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6" r:id="rId5"/>
    <p:sldId id="277" r:id="rId6"/>
    <p:sldId id="278" r:id="rId7"/>
    <p:sldId id="274" r:id="rId8"/>
    <p:sldId id="279" r:id="rId9"/>
    <p:sldId id="280" r:id="rId10"/>
    <p:sldId id="281" r:id="rId11"/>
    <p:sldId id="275" r:id="rId12"/>
    <p:sldId id="282" r:id="rId13"/>
    <p:sldId id="283" r:id="rId14"/>
    <p:sldId id="284" r:id="rId15"/>
    <p:sldId id="285" r:id="rId16"/>
    <p:sldId id="264" r:id="rId17"/>
    <p:sldId id="265" r:id="rId18"/>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CEF4F-4EA8-4A12-B974-B7F4A27EF46B}" v="13" dt="2022-10-17T19:54:24.270"/>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884" autoAdjust="0"/>
  </p:normalViewPr>
  <p:slideViewPr>
    <p:cSldViewPr>
      <p:cViewPr varScale="1">
        <p:scale>
          <a:sx n="59" d="100"/>
          <a:sy n="59" d="100"/>
        </p:scale>
        <p:origin x="1500" y="52"/>
      </p:cViewPr>
      <p:guideLst>
        <p:guide orient="horz" pos="2880"/>
        <p:guide pos="216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BURDUJA" userId="228940167556d6a3" providerId="LiveId" clId="{F87CEF4F-4EA8-4A12-B974-B7F4A27EF46B}"/>
    <pc:docChg chg="undo custSel addSld delSld modSld">
      <pc:chgData name="ANA BURDUJA" userId="228940167556d6a3" providerId="LiveId" clId="{F87CEF4F-4EA8-4A12-B974-B7F4A27EF46B}" dt="2022-10-17T20:08:34.334" v="386" actId="20577"/>
      <pc:docMkLst>
        <pc:docMk/>
      </pc:docMkLst>
      <pc:sldChg chg="addSp delSp modSp mod">
        <pc:chgData name="ANA BURDUJA" userId="228940167556d6a3" providerId="LiveId" clId="{F87CEF4F-4EA8-4A12-B974-B7F4A27EF46B}" dt="2022-10-17T20:08:34.334" v="386" actId="20577"/>
        <pc:sldMkLst>
          <pc:docMk/>
          <pc:sldMk cId="0" sldId="256"/>
        </pc:sldMkLst>
        <pc:spChg chg="mod">
          <ac:chgData name="ANA BURDUJA" userId="228940167556d6a3" providerId="LiveId" clId="{F87CEF4F-4EA8-4A12-B974-B7F4A27EF46B}" dt="2022-10-17T20:08:34.334" v="386" actId="20577"/>
          <ac:spMkLst>
            <pc:docMk/>
            <pc:sldMk cId="0" sldId="256"/>
            <ac:spMk id="1164" creationId="{00000000-0000-0000-0000-000000000000}"/>
          </ac:spMkLst>
        </pc:spChg>
        <pc:spChg chg="add del mod">
          <ac:chgData name="ANA BURDUJA" userId="228940167556d6a3" providerId="LiveId" clId="{F87CEF4F-4EA8-4A12-B974-B7F4A27EF46B}" dt="2022-10-17T20:08:06.566" v="382" actId="1076"/>
          <ac:spMkLst>
            <pc:docMk/>
            <pc:sldMk cId="0" sldId="256"/>
            <ac:spMk id="1165" creationId="{F7D922A5-CC64-5007-43B5-F2F8773C2FCF}"/>
          </ac:spMkLst>
        </pc:spChg>
        <pc:grpChg chg="mod">
          <ac:chgData name="ANA BURDUJA" userId="228940167556d6a3" providerId="LiveId" clId="{F87CEF4F-4EA8-4A12-B974-B7F4A27EF46B}" dt="2022-10-17T19:50:14.586" v="6" actId="1076"/>
          <ac:grpSpMkLst>
            <pc:docMk/>
            <pc:sldMk cId="0" sldId="256"/>
            <ac:grpSpMk id="2" creationId="{00000000-0000-0000-0000-000000000000}"/>
          </ac:grpSpMkLst>
        </pc:grpChg>
        <pc:picChg chg="mod">
          <ac:chgData name="ANA BURDUJA" userId="228940167556d6a3" providerId="LiveId" clId="{F87CEF4F-4EA8-4A12-B974-B7F4A27EF46B}" dt="2022-10-17T19:49:12.034" v="3" actId="14100"/>
          <ac:picMkLst>
            <pc:docMk/>
            <pc:sldMk cId="0" sldId="256"/>
            <ac:picMk id="338" creationId="{00000000-0000-0000-0000-000000000000}"/>
          </ac:picMkLst>
        </pc:picChg>
      </pc:sldChg>
      <pc:sldChg chg="addSp delSp modSp new del mod">
        <pc:chgData name="ANA BURDUJA" userId="228940167556d6a3" providerId="LiveId" clId="{F87CEF4F-4EA8-4A12-B974-B7F4A27EF46B}" dt="2022-10-17T19:57:21.805" v="132" actId="2696"/>
        <pc:sldMkLst>
          <pc:docMk/>
          <pc:sldMk cId="190344974" sldId="286"/>
        </pc:sldMkLst>
        <pc:spChg chg="mod">
          <ac:chgData name="ANA BURDUJA" userId="228940167556d6a3" providerId="LiveId" clId="{F87CEF4F-4EA8-4A12-B974-B7F4A27EF46B}" dt="2022-10-17T19:57:15.331" v="130" actId="20577"/>
          <ac:spMkLst>
            <pc:docMk/>
            <pc:sldMk cId="190344974" sldId="286"/>
            <ac:spMk id="2" creationId="{91E1158F-51D9-0B4B-3885-87CFBFB73257}"/>
          </ac:spMkLst>
        </pc:spChg>
        <pc:spChg chg="mod">
          <ac:chgData name="ANA BURDUJA" userId="228940167556d6a3" providerId="LiveId" clId="{F87CEF4F-4EA8-4A12-B974-B7F4A27EF46B}" dt="2022-10-17T19:57:14.245" v="126" actId="14100"/>
          <ac:spMkLst>
            <pc:docMk/>
            <pc:sldMk cId="190344974" sldId="286"/>
            <ac:spMk id="3" creationId="{18E63824-445A-B409-3618-9DF0E53F6FCA}"/>
          </ac:spMkLst>
        </pc:spChg>
        <pc:picChg chg="add del mod">
          <ac:chgData name="ANA BURDUJA" userId="228940167556d6a3" providerId="LiveId" clId="{F87CEF4F-4EA8-4A12-B974-B7F4A27EF46B}" dt="2022-10-17T19:54:24.269" v="35"/>
          <ac:picMkLst>
            <pc:docMk/>
            <pc:sldMk cId="190344974" sldId="286"/>
            <ac:picMk id="1026" creationId="{1BD60515-2C92-512B-22B9-70815CA3936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0" i="0">
                <a:solidFill>
                  <a:schemeClr val="tx1"/>
                </a:solidFill>
                <a:latin typeface="Arial MT"/>
                <a:cs typeface="Arial MT"/>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0" i="0">
                <a:solidFill>
                  <a:schemeClr val="tx1"/>
                </a:solidFill>
                <a:latin typeface="Arial MT"/>
                <a:cs typeface="Arial MT"/>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0" i="0">
                <a:solidFill>
                  <a:schemeClr val="tx1"/>
                </a:solidFill>
                <a:latin typeface="Arial MT"/>
                <a:cs typeface="Arial M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1270" y="0"/>
            <a:ext cx="9146540" cy="81280"/>
          </a:xfrm>
          <a:custGeom>
            <a:avLst/>
            <a:gdLst/>
            <a:ahLst/>
            <a:cxnLst/>
            <a:rect l="l" t="t" r="r" b="b"/>
            <a:pathLst>
              <a:path w="9146540" h="81280">
                <a:moveTo>
                  <a:pt x="9146540" y="0"/>
                </a:moveTo>
                <a:lnTo>
                  <a:pt x="0" y="0"/>
                </a:lnTo>
                <a:lnTo>
                  <a:pt x="0" y="40640"/>
                </a:lnTo>
                <a:lnTo>
                  <a:pt x="0" y="81280"/>
                </a:lnTo>
                <a:lnTo>
                  <a:pt x="9146540" y="81280"/>
                </a:lnTo>
                <a:lnTo>
                  <a:pt x="9146540" y="40640"/>
                </a:lnTo>
                <a:lnTo>
                  <a:pt x="9146540" y="0"/>
                </a:lnTo>
                <a:close/>
              </a:path>
            </a:pathLst>
          </a:custGeom>
          <a:solidFill>
            <a:srgbClr val="3DBDFF"/>
          </a:solidFill>
        </p:spPr>
        <p:txBody>
          <a:bodyPr wrap="square" lIns="0" tIns="0" rIns="0" bIns="0" rtlCol="0"/>
          <a:lstStyle/>
          <a:p>
            <a:endParaRPr/>
          </a:p>
        </p:txBody>
      </p:sp>
      <p:sp>
        <p:nvSpPr>
          <p:cNvPr id="17" name="bg object 17"/>
          <p:cNvSpPr/>
          <p:nvPr/>
        </p:nvSpPr>
        <p:spPr>
          <a:xfrm>
            <a:off x="-1270" y="8001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3EBDFF"/>
          </a:solidFill>
        </p:spPr>
        <p:txBody>
          <a:bodyPr wrap="square" lIns="0" tIns="0" rIns="0" bIns="0" rtlCol="0"/>
          <a:lstStyle/>
          <a:p>
            <a:endParaRPr/>
          </a:p>
        </p:txBody>
      </p:sp>
      <p:sp>
        <p:nvSpPr>
          <p:cNvPr id="18" name="bg object 18"/>
          <p:cNvSpPr/>
          <p:nvPr/>
        </p:nvSpPr>
        <p:spPr>
          <a:xfrm>
            <a:off x="-1270" y="12065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3FBDFF"/>
          </a:solidFill>
        </p:spPr>
        <p:txBody>
          <a:bodyPr wrap="square" lIns="0" tIns="0" rIns="0" bIns="0" rtlCol="0"/>
          <a:lstStyle/>
          <a:p>
            <a:endParaRPr/>
          </a:p>
        </p:txBody>
      </p:sp>
      <p:sp>
        <p:nvSpPr>
          <p:cNvPr id="19" name="bg object 19"/>
          <p:cNvSpPr/>
          <p:nvPr/>
        </p:nvSpPr>
        <p:spPr>
          <a:xfrm>
            <a:off x="-1270" y="1612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40BEFF"/>
          </a:solidFill>
        </p:spPr>
        <p:txBody>
          <a:bodyPr wrap="square" lIns="0" tIns="0" rIns="0" bIns="0" rtlCol="0"/>
          <a:lstStyle/>
          <a:p>
            <a:endParaRPr/>
          </a:p>
        </p:txBody>
      </p:sp>
      <p:sp>
        <p:nvSpPr>
          <p:cNvPr id="20" name="bg object 20"/>
          <p:cNvSpPr/>
          <p:nvPr/>
        </p:nvSpPr>
        <p:spPr>
          <a:xfrm>
            <a:off x="-1270" y="2019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41BEFF"/>
          </a:solidFill>
        </p:spPr>
        <p:txBody>
          <a:bodyPr wrap="square" lIns="0" tIns="0" rIns="0" bIns="0" rtlCol="0"/>
          <a:lstStyle/>
          <a:p>
            <a:endParaRPr/>
          </a:p>
        </p:txBody>
      </p:sp>
      <p:sp>
        <p:nvSpPr>
          <p:cNvPr id="21" name="bg object 21"/>
          <p:cNvSpPr/>
          <p:nvPr/>
        </p:nvSpPr>
        <p:spPr>
          <a:xfrm>
            <a:off x="-1270" y="2425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42BEFF"/>
          </a:solidFill>
        </p:spPr>
        <p:txBody>
          <a:bodyPr wrap="square" lIns="0" tIns="0" rIns="0" bIns="0" rtlCol="0"/>
          <a:lstStyle/>
          <a:p>
            <a:endParaRPr/>
          </a:p>
        </p:txBody>
      </p:sp>
      <p:sp>
        <p:nvSpPr>
          <p:cNvPr id="22" name="bg object 22"/>
          <p:cNvSpPr/>
          <p:nvPr/>
        </p:nvSpPr>
        <p:spPr>
          <a:xfrm>
            <a:off x="-1270" y="28320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43BFFF"/>
          </a:solidFill>
        </p:spPr>
        <p:txBody>
          <a:bodyPr wrap="square" lIns="0" tIns="0" rIns="0" bIns="0" rtlCol="0"/>
          <a:lstStyle/>
          <a:p>
            <a:endParaRPr/>
          </a:p>
        </p:txBody>
      </p:sp>
      <p:sp>
        <p:nvSpPr>
          <p:cNvPr id="23" name="bg object 23"/>
          <p:cNvSpPr/>
          <p:nvPr/>
        </p:nvSpPr>
        <p:spPr>
          <a:xfrm>
            <a:off x="-1270" y="3238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44BFFF"/>
          </a:solidFill>
        </p:spPr>
        <p:txBody>
          <a:bodyPr wrap="square" lIns="0" tIns="0" rIns="0" bIns="0" rtlCol="0"/>
          <a:lstStyle/>
          <a:p>
            <a:endParaRPr/>
          </a:p>
        </p:txBody>
      </p:sp>
      <p:sp>
        <p:nvSpPr>
          <p:cNvPr id="24" name="bg object 24"/>
          <p:cNvSpPr/>
          <p:nvPr/>
        </p:nvSpPr>
        <p:spPr>
          <a:xfrm>
            <a:off x="-1270" y="36448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45BFFF"/>
          </a:solidFill>
        </p:spPr>
        <p:txBody>
          <a:bodyPr wrap="square" lIns="0" tIns="0" rIns="0" bIns="0" rtlCol="0"/>
          <a:lstStyle/>
          <a:p>
            <a:endParaRPr/>
          </a:p>
        </p:txBody>
      </p:sp>
      <p:sp>
        <p:nvSpPr>
          <p:cNvPr id="25" name="bg object 25"/>
          <p:cNvSpPr/>
          <p:nvPr/>
        </p:nvSpPr>
        <p:spPr>
          <a:xfrm>
            <a:off x="-1270" y="40512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46C0FF"/>
          </a:solidFill>
        </p:spPr>
        <p:txBody>
          <a:bodyPr wrap="square" lIns="0" tIns="0" rIns="0" bIns="0" rtlCol="0"/>
          <a:lstStyle/>
          <a:p>
            <a:endParaRPr/>
          </a:p>
        </p:txBody>
      </p:sp>
      <p:sp>
        <p:nvSpPr>
          <p:cNvPr id="26" name="bg object 26"/>
          <p:cNvSpPr/>
          <p:nvPr/>
        </p:nvSpPr>
        <p:spPr>
          <a:xfrm>
            <a:off x="-1270" y="44577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7C0FF"/>
          </a:solidFill>
        </p:spPr>
        <p:txBody>
          <a:bodyPr wrap="square" lIns="0" tIns="0" rIns="0" bIns="0" rtlCol="0"/>
          <a:lstStyle/>
          <a:p>
            <a:endParaRPr/>
          </a:p>
        </p:txBody>
      </p:sp>
      <p:sp>
        <p:nvSpPr>
          <p:cNvPr id="27" name="bg object 27"/>
          <p:cNvSpPr/>
          <p:nvPr/>
        </p:nvSpPr>
        <p:spPr>
          <a:xfrm>
            <a:off x="-1270" y="48641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8C0FF"/>
          </a:solidFill>
        </p:spPr>
        <p:txBody>
          <a:bodyPr wrap="square" lIns="0" tIns="0" rIns="0" bIns="0" rtlCol="0"/>
          <a:lstStyle/>
          <a:p>
            <a:endParaRPr/>
          </a:p>
        </p:txBody>
      </p:sp>
      <p:sp>
        <p:nvSpPr>
          <p:cNvPr id="28" name="bg object 28"/>
          <p:cNvSpPr/>
          <p:nvPr/>
        </p:nvSpPr>
        <p:spPr>
          <a:xfrm>
            <a:off x="-1270" y="52704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9C1FF"/>
          </a:solidFill>
        </p:spPr>
        <p:txBody>
          <a:bodyPr wrap="square" lIns="0" tIns="0" rIns="0" bIns="0" rtlCol="0"/>
          <a:lstStyle/>
          <a:p>
            <a:endParaRPr/>
          </a:p>
        </p:txBody>
      </p:sp>
      <p:sp>
        <p:nvSpPr>
          <p:cNvPr id="29" name="bg object 29"/>
          <p:cNvSpPr/>
          <p:nvPr/>
        </p:nvSpPr>
        <p:spPr>
          <a:xfrm>
            <a:off x="-1270" y="56768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AC1FF"/>
          </a:solidFill>
        </p:spPr>
        <p:txBody>
          <a:bodyPr wrap="square" lIns="0" tIns="0" rIns="0" bIns="0" rtlCol="0"/>
          <a:lstStyle/>
          <a:p>
            <a:endParaRPr/>
          </a:p>
        </p:txBody>
      </p:sp>
      <p:sp>
        <p:nvSpPr>
          <p:cNvPr id="30" name="bg object 30"/>
          <p:cNvSpPr/>
          <p:nvPr/>
        </p:nvSpPr>
        <p:spPr>
          <a:xfrm>
            <a:off x="-1270" y="60832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4BC1FF"/>
          </a:solidFill>
        </p:spPr>
        <p:txBody>
          <a:bodyPr wrap="square" lIns="0" tIns="0" rIns="0" bIns="0" rtlCol="0"/>
          <a:lstStyle/>
          <a:p>
            <a:endParaRPr/>
          </a:p>
        </p:txBody>
      </p:sp>
      <p:sp>
        <p:nvSpPr>
          <p:cNvPr id="31" name="bg object 31"/>
          <p:cNvSpPr/>
          <p:nvPr/>
        </p:nvSpPr>
        <p:spPr>
          <a:xfrm>
            <a:off x="-1270" y="64897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CC2FF"/>
          </a:solidFill>
        </p:spPr>
        <p:txBody>
          <a:bodyPr wrap="square" lIns="0" tIns="0" rIns="0" bIns="0" rtlCol="0"/>
          <a:lstStyle/>
          <a:p>
            <a:endParaRPr/>
          </a:p>
        </p:txBody>
      </p:sp>
      <p:sp>
        <p:nvSpPr>
          <p:cNvPr id="32" name="bg object 32"/>
          <p:cNvSpPr/>
          <p:nvPr/>
        </p:nvSpPr>
        <p:spPr>
          <a:xfrm>
            <a:off x="-1270" y="68961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DC2FF"/>
          </a:solidFill>
        </p:spPr>
        <p:txBody>
          <a:bodyPr wrap="square" lIns="0" tIns="0" rIns="0" bIns="0" rtlCol="0"/>
          <a:lstStyle/>
          <a:p>
            <a:endParaRPr/>
          </a:p>
        </p:txBody>
      </p:sp>
      <p:sp>
        <p:nvSpPr>
          <p:cNvPr id="33" name="bg object 33"/>
          <p:cNvSpPr/>
          <p:nvPr/>
        </p:nvSpPr>
        <p:spPr>
          <a:xfrm>
            <a:off x="-1270" y="73024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EC2FF"/>
          </a:solidFill>
        </p:spPr>
        <p:txBody>
          <a:bodyPr wrap="square" lIns="0" tIns="0" rIns="0" bIns="0" rtlCol="0"/>
          <a:lstStyle/>
          <a:p>
            <a:endParaRPr/>
          </a:p>
        </p:txBody>
      </p:sp>
      <p:sp>
        <p:nvSpPr>
          <p:cNvPr id="34" name="bg object 34"/>
          <p:cNvSpPr/>
          <p:nvPr/>
        </p:nvSpPr>
        <p:spPr>
          <a:xfrm>
            <a:off x="-1270" y="77088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4FC3FF"/>
          </a:solidFill>
        </p:spPr>
        <p:txBody>
          <a:bodyPr wrap="square" lIns="0" tIns="0" rIns="0" bIns="0" rtlCol="0"/>
          <a:lstStyle/>
          <a:p>
            <a:endParaRPr/>
          </a:p>
        </p:txBody>
      </p:sp>
      <p:sp>
        <p:nvSpPr>
          <p:cNvPr id="35" name="bg object 35"/>
          <p:cNvSpPr/>
          <p:nvPr/>
        </p:nvSpPr>
        <p:spPr>
          <a:xfrm>
            <a:off x="-1270" y="811529"/>
            <a:ext cx="9146540" cy="39370"/>
          </a:xfrm>
          <a:custGeom>
            <a:avLst/>
            <a:gdLst/>
            <a:ahLst/>
            <a:cxnLst/>
            <a:rect l="l" t="t" r="r" b="b"/>
            <a:pathLst>
              <a:path w="9146540" h="39369">
                <a:moveTo>
                  <a:pt x="9146540" y="0"/>
                </a:moveTo>
                <a:lnTo>
                  <a:pt x="0" y="0"/>
                </a:lnTo>
                <a:lnTo>
                  <a:pt x="0" y="39370"/>
                </a:lnTo>
                <a:lnTo>
                  <a:pt x="9146540" y="39370"/>
                </a:lnTo>
                <a:lnTo>
                  <a:pt x="9146540" y="0"/>
                </a:lnTo>
                <a:close/>
              </a:path>
            </a:pathLst>
          </a:custGeom>
          <a:solidFill>
            <a:srgbClr val="50C3FF"/>
          </a:solidFill>
        </p:spPr>
        <p:txBody>
          <a:bodyPr wrap="square" lIns="0" tIns="0" rIns="0" bIns="0" rtlCol="0"/>
          <a:lstStyle/>
          <a:p>
            <a:endParaRPr/>
          </a:p>
        </p:txBody>
      </p:sp>
      <p:sp>
        <p:nvSpPr>
          <p:cNvPr id="36" name="bg object 36"/>
          <p:cNvSpPr/>
          <p:nvPr/>
        </p:nvSpPr>
        <p:spPr>
          <a:xfrm>
            <a:off x="-1270" y="85089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1C3FF"/>
          </a:solidFill>
        </p:spPr>
        <p:txBody>
          <a:bodyPr wrap="square" lIns="0" tIns="0" rIns="0" bIns="0" rtlCol="0"/>
          <a:lstStyle/>
          <a:p>
            <a:endParaRPr/>
          </a:p>
        </p:txBody>
      </p:sp>
      <p:sp>
        <p:nvSpPr>
          <p:cNvPr id="37" name="bg object 37"/>
          <p:cNvSpPr/>
          <p:nvPr/>
        </p:nvSpPr>
        <p:spPr>
          <a:xfrm>
            <a:off x="-1270" y="89154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2C4FF"/>
          </a:solidFill>
        </p:spPr>
        <p:txBody>
          <a:bodyPr wrap="square" lIns="0" tIns="0" rIns="0" bIns="0" rtlCol="0"/>
          <a:lstStyle/>
          <a:p>
            <a:endParaRPr/>
          </a:p>
        </p:txBody>
      </p:sp>
      <p:sp>
        <p:nvSpPr>
          <p:cNvPr id="38" name="bg object 38"/>
          <p:cNvSpPr/>
          <p:nvPr/>
        </p:nvSpPr>
        <p:spPr>
          <a:xfrm>
            <a:off x="-1270" y="93217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53C4FF"/>
          </a:solidFill>
        </p:spPr>
        <p:txBody>
          <a:bodyPr wrap="square" lIns="0" tIns="0" rIns="0" bIns="0" rtlCol="0"/>
          <a:lstStyle/>
          <a:p>
            <a:endParaRPr/>
          </a:p>
        </p:txBody>
      </p:sp>
      <p:sp>
        <p:nvSpPr>
          <p:cNvPr id="39" name="bg object 39"/>
          <p:cNvSpPr/>
          <p:nvPr/>
        </p:nvSpPr>
        <p:spPr>
          <a:xfrm>
            <a:off x="-1270" y="97281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4C4FF"/>
          </a:solidFill>
        </p:spPr>
        <p:txBody>
          <a:bodyPr wrap="square" lIns="0" tIns="0" rIns="0" bIns="0" rtlCol="0"/>
          <a:lstStyle/>
          <a:p>
            <a:endParaRPr/>
          </a:p>
        </p:txBody>
      </p:sp>
      <p:sp>
        <p:nvSpPr>
          <p:cNvPr id="40" name="bg object 40"/>
          <p:cNvSpPr/>
          <p:nvPr/>
        </p:nvSpPr>
        <p:spPr>
          <a:xfrm>
            <a:off x="-1270" y="101346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5C5FF"/>
          </a:solidFill>
        </p:spPr>
        <p:txBody>
          <a:bodyPr wrap="square" lIns="0" tIns="0" rIns="0" bIns="0" rtlCol="0"/>
          <a:lstStyle/>
          <a:p>
            <a:endParaRPr/>
          </a:p>
        </p:txBody>
      </p:sp>
      <p:sp>
        <p:nvSpPr>
          <p:cNvPr id="41" name="bg object 41"/>
          <p:cNvSpPr/>
          <p:nvPr/>
        </p:nvSpPr>
        <p:spPr>
          <a:xfrm>
            <a:off x="-1270" y="105409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6C5FF"/>
          </a:solidFill>
        </p:spPr>
        <p:txBody>
          <a:bodyPr wrap="square" lIns="0" tIns="0" rIns="0" bIns="0" rtlCol="0"/>
          <a:lstStyle/>
          <a:p>
            <a:endParaRPr/>
          </a:p>
        </p:txBody>
      </p:sp>
      <p:sp>
        <p:nvSpPr>
          <p:cNvPr id="42" name="bg object 42"/>
          <p:cNvSpPr/>
          <p:nvPr/>
        </p:nvSpPr>
        <p:spPr>
          <a:xfrm>
            <a:off x="-1270" y="109474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7C5FF"/>
          </a:solidFill>
        </p:spPr>
        <p:txBody>
          <a:bodyPr wrap="square" lIns="0" tIns="0" rIns="0" bIns="0" rtlCol="0"/>
          <a:lstStyle/>
          <a:p>
            <a:endParaRPr/>
          </a:p>
        </p:txBody>
      </p:sp>
      <p:sp>
        <p:nvSpPr>
          <p:cNvPr id="43" name="bg object 43"/>
          <p:cNvSpPr/>
          <p:nvPr/>
        </p:nvSpPr>
        <p:spPr>
          <a:xfrm>
            <a:off x="-1270" y="113537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58C6FF"/>
          </a:solidFill>
        </p:spPr>
        <p:txBody>
          <a:bodyPr wrap="square" lIns="0" tIns="0" rIns="0" bIns="0" rtlCol="0"/>
          <a:lstStyle/>
          <a:p>
            <a:endParaRPr/>
          </a:p>
        </p:txBody>
      </p:sp>
      <p:sp>
        <p:nvSpPr>
          <p:cNvPr id="44" name="bg object 44"/>
          <p:cNvSpPr/>
          <p:nvPr/>
        </p:nvSpPr>
        <p:spPr>
          <a:xfrm>
            <a:off x="-1270" y="117601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9C6FF"/>
          </a:solidFill>
        </p:spPr>
        <p:txBody>
          <a:bodyPr wrap="square" lIns="0" tIns="0" rIns="0" bIns="0" rtlCol="0"/>
          <a:lstStyle/>
          <a:p>
            <a:endParaRPr/>
          </a:p>
        </p:txBody>
      </p:sp>
      <p:sp>
        <p:nvSpPr>
          <p:cNvPr id="45" name="bg object 45"/>
          <p:cNvSpPr/>
          <p:nvPr/>
        </p:nvSpPr>
        <p:spPr>
          <a:xfrm>
            <a:off x="-1270" y="121666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AC6FF"/>
          </a:solidFill>
        </p:spPr>
        <p:txBody>
          <a:bodyPr wrap="square" lIns="0" tIns="0" rIns="0" bIns="0" rtlCol="0"/>
          <a:lstStyle/>
          <a:p>
            <a:endParaRPr/>
          </a:p>
        </p:txBody>
      </p:sp>
      <p:sp>
        <p:nvSpPr>
          <p:cNvPr id="46" name="bg object 46"/>
          <p:cNvSpPr/>
          <p:nvPr/>
        </p:nvSpPr>
        <p:spPr>
          <a:xfrm>
            <a:off x="-1270" y="125729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BC7FF"/>
          </a:solidFill>
        </p:spPr>
        <p:txBody>
          <a:bodyPr wrap="square" lIns="0" tIns="0" rIns="0" bIns="0" rtlCol="0"/>
          <a:lstStyle/>
          <a:p>
            <a:endParaRPr/>
          </a:p>
        </p:txBody>
      </p:sp>
      <p:sp>
        <p:nvSpPr>
          <p:cNvPr id="47" name="bg object 47"/>
          <p:cNvSpPr/>
          <p:nvPr/>
        </p:nvSpPr>
        <p:spPr>
          <a:xfrm>
            <a:off x="-1270" y="129794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CC7FF"/>
          </a:solidFill>
        </p:spPr>
        <p:txBody>
          <a:bodyPr wrap="square" lIns="0" tIns="0" rIns="0" bIns="0" rtlCol="0"/>
          <a:lstStyle/>
          <a:p>
            <a:endParaRPr/>
          </a:p>
        </p:txBody>
      </p:sp>
      <p:sp>
        <p:nvSpPr>
          <p:cNvPr id="48" name="bg object 48"/>
          <p:cNvSpPr/>
          <p:nvPr/>
        </p:nvSpPr>
        <p:spPr>
          <a:xfrm>
            <a:off x="-1270" y="133857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5DC7FF"/>
          </a:solidFill>
        </p:spPr>
        <p:txBody>
          <a:bodyPr wrap="square" lIns="0" tIns="0" rIns="0" bIns="0" rtlCol="0"/>
          <a:lstStyle/>
          <a:p>
            <a:endParaRPr/>
          </a:p>
        </p:txBody>
      </p:sp>
      <p:sp>
        <p:nvSpPr>
          <p:cNvPr id="49" name="bg object 49"/>
          <p:cNvSpPr/>
          <p:nvPr/>
        </p:nvSpPr>
        <p:spPr>
          <a:xfrm>
            <a:off x="-1270" y="137921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EC8FF"/>
          </a:solidFill>
        </p:spPr>
        <p:txBody>
          <a:bodyPr wrap="square" lIns="0" tIns="0" rIns="0" bIns="0" rtlCol="0"/>
          <a:lstStyle/>
          <a:p>
            <a:endParaRPr/>
          </a:p>
        </p:txBody>
      </p:sp>
      <p:sp>
        <p:nvSpPr>
          <p:cNvPr id="50" name="bg object 50"/>
          <p:cNvSpPr/>
          <p:nvPr/>
        </p:nvSpPr>
        <p:spPr>
          <a:xfrm>
            <a:off x="-1270" y="141986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5FC8FF"/>
          </a:solidFill>
        </p:spPr>
        <p:txBody>
          <a:bodyPr wrap="square" lIns="0" tIns="0" rIns="0" bIns="0" rtlCol="0"/>
          <a:lstStyle/>
          <a:p>
            <a:endParaRPr/>
          </a:p>
        </p:txBody>
      </p:sp>
      <p:sp>
        <p:nvSpPr>
          <p:cNvPr id="51" name="bg object 51"/>
          <p:cNvSpPr/>
          <p:nvPr/>
        </p:nvSpPr>
        <p:spPr>
          <a:xfrm>
            <a:off x="-1270" y="146049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60C8FF"/>
          </a:solidFill>
        </p:spPr>
        <p:txBody>
          <a:bodyPr wrap="square" lIns="0" tIns="0" rIns="0" bIns="0" rtlCol="0"/>
          <a:lstStyle/>
          <a:p>
            <a:endParaRPr/>
          </a:p>
        </p:txBody>
      </p:sp>
      <p:sp>
        <p:nvSpPr>
          <p:cNvPr id="52" name="bg object 52"/>
          <p:cNvSpPr/>
          <p:nvPr/>
        </p:nvSpPr>
        <p:spPr>
          <a:xfrm>
            <a:off x="-1270" y="150114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61C9FF"/>
          </a:solidFill>
        </p:spPr>
        <p:txBody>
          <a:bodyPr wrap="square" lIns="0" tIns="0" rIns="0" bIns="0" rtlCol="0"/>
          <a:lstStyle/>
          <a:p>
            <a:endParaRPr/>
          </a:p>
        </p:txBody>
      </p:sp>
      <p:sp>
        <p:nvSpPr>
          <p:cNvPr id="53" name="bg object 53"/>
          <p:cNvSpPr/>
          <p:nvPr/>
        </p:nvSpPr>
        <p:spPr>
          <a:xfrm>
            <a:off x="-1270" y="154177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62C9FF"/>
          </a:solidFill>
        </p:spPr>
        <p:txBody>
          <a:bodyPr wrap="square" lIns="0" tIns="0" rIns="0" bIns="0" rtlCol="0"/>
          <a:lstStyle/>
          <a:p>
            <a:endParaRPr/>
          </a:p>
        </p:txBody>
      </p:sp>
      <p:sp>
        <p:nvSpPr>
          <p:cNvPr id="54" name="bg object 54"/>
          <p:cNvSpPr/>
          <p:nvPr/>
        </p:nvSpPr>
        <p:spPr>
          <a:xfrm>
            <a:off x="-1270" y="158241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63C9FF"/>
          </a:solidFill>
        </p:spPr>
        <p:txBody>
          <a:bodyPr wrap="square" lIns="0" tIns="0" rIns="0" bIns="0" rtlCol="0"/>
          <a:lstStyle/>
          <a:p>
            <a:endParaRPr/>
          </a:p>
        </p:txBody>
      </p:sp>
      <p:sp>
        <p:nvSpPr>
          <p:cNvPr id="55" name="bg object 55"/>
          <p:cNvSpPr/>
          <p:nvPr/>
        </p:nvSpPr>
        <p:spPr>
          <a:xfrm>
            <a:off x="-1270" y="162306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64CAFF"/>
          </a:solidFill>
        </p:spPr>
        <p:txBody>
          <a:bodyPr wrap="square" lIns="0" tIns="0" rIns="0" bIns="0" rtlCol="0"/>
          <a:lstStyle/>
          <a:p>
            <a:endParaRPr/>
          </a:p>
        </p:txBody>
      </p:sp>
      <p:sp>
        <p:nvSpPr>
          <p:cNvPr id="56" name="bg object 56"/>
          <p:cNvSpPr/>
          <p:nvPr/>
        </p:nvSpPr>
        <p:spPr>
          <a:xfrm>
            <a:off x="-1270" y="1663699"/>
            <a:ext cx="9146540" cy="81280"/>
          </a:xfrm>
          <a:custGeom>
            <a:avLst/>
            <a:gdLst/>
            <a:ahLst/>
            <a:cxnLst/>
            <a:rect l="l" t="t" r="r" b="b"/>
            <a:pathLst>
              <a:path w="9146540" h="81280">
                <a:moveTo>
                  <a:pt x="9146540" y="0"/>
                </a:moveTo>
                <a:lnTo>
                  <a:pt x="0" y="0"/>
                </a:lnTo>
                <a:lnTo>
                  <a:pt x="0" y="40640"/>
                </a:lnTo>
                <a:lnTo>
                  <a:pt x="0" y="81280"/>
                </a:lnTo>
                <a:lnTo>
                  <a:pt x="9146540" y="81280"/>
                </a:lnTo>
                <a:lnTo>
                  <a:pt x="9146540" y="40640"/>
                </a:lnTo>
                <a:lnTo>
                  <a:pt x="9146540" y="0"/>
                </a:lnTo>
                <a:close/>
              </a:path>
            </a:pathLst>
          </a:custGeom>
          <a:solidFill>
            <a:srgbClr val="66CAFF"/>
          </a:solidFill>
        </p:spPr>
        <p:txBody>
          <a:bodyPr wrap="square" lIns="0" tIns="0" rIns="0" bIns="0" rtlCol="0"/>
          <a:lstStyle/>
          <a:p>
            <a:endParaRPr/>
          </a:p>
        </p:txBody>
      </p:sp>
      <p:sp>
        <p:nvSpPr>
          <p:cNvPr id="57" name="bg object 57"/>
          <p:cNvSpPr/>
          <p:nvPr/>
        </p:nvSpPr>
        <p:spPr>
          <a:xfrm>
            <a:off x="-1270" y="17449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67CCFF"/>
          </a:solidFill>
        </p:spPr>
        <p:txBody>
          <a:bodyPr wrap="square" lIns="0" tIns="0" rIns="0" bIns="0" rtlCol="0"/>
          <a:lstStyle/>
          <a:p>
            <a:endParaRPr/>
          </a:p>
        </p:txBody>
      </p:sp>
      <p:sp>
        <p:nvSpPr>
          <p:cNvPr id="58" name="bg object 58"/>
          <p:cNvSpPr/>
          <p:nvPr/>
        </p:nvSpPr>
        <p:spPr>
          <a:xfrm>
            <a:off x="-1270" y="1785619"/>
            <a:ext cx="9146540" cy="39370"/>
          </a:xfrm>
          <a:custGeom>
            <a:avLst/>
            <a:gdLst/>
            <a:ahLst/>
            <a:cxnLst/>
            <a:rect l="l" t="t" r="r" b="b"/>
            <a:pathLst>
              <a:path w="9146540" h="39369">
                <a:moveTo>
                  <a:pt x="9146540" y="0"/>
                </a:moveTo>
                <a:lnTo>
                  <a:pt x="0" y="0"/>
                </a:lnTo>
                <a:lnTo>
                  <a:pt x="0" y="39369"/>
                </a:lnTo>
                <a:lnTo>
                  <a:pt x="9146540" y="39369"/>
                </a:lnTo>
                <a:lnTo>
                  <a:pt x="9146540" y="0"/>
                </a:lnTo>
                <a:close/>
              </a:path>
            </a:pathLst>
          </a:custGeom>
          <a:solidFill>
            <a:srgbClr val="68CCFF"/>
          </a:solidFill>
        </p:spPr>
        <p:txBody>
          <a:bodyPr wrap="square" lIns="0" tIns="0" rIns="0" bIns="0" rtlCol="0"/>
          <a:lstStyle/>
          <a:p>
            <a:endParaRPr/>
          </a:p>
        </p:txBody>
      </p:sp>
      <p:sp>
        <p:nvSpPr>
          <p:cNvPr id="59" name="bg object 59"/>
          <p:cNvSpPr/>
          <p:nvPr/>
        </p:nvSpPr>
        <p:spPr>
          <a:xfrm>
            <a:off x="-1270" y="18249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69CCFF"/>
          </a:solidFill>
        </p:spPr>
        <p:txBody>
          <a:bodyPr wrap="square" lIns="0" tIns="0" rIns="0" bIns="0" rtlCol="0"/>
          <a:lstStyle/>
          <a:p>
            <a:endParaRPr/>
          </a:p>
        </p:txBody>
      </p:sp>
      <p:sp>
        <p:nvSpPr>
          <p:cNvPr id="60" name="bg object 60"/>
          <p:cNvSpPr/>
          <p:nvPr/>
        </p:nvSpPr>
        <p:spPr>
          <a:xfrm>
            <a:off x="-1270" y="1865629"/>
            <a:ext cx="9146540" cy="41910"/>
          </a:xfrm>
          <a:custGeom>
            <a:avLst/>
            <a:gdLst/>
            <a:ahLst/>
            <a:cxnLst/>
            <a:rect l="l" t="t" r="r" b="b"/>
            <a:pathLst>
              <a:path w="9146540" h="41910">
                <a:moveTo>
                  <a:pt x="9146540" y="0"/>
                </a:moveTo>
                <a:lnTo>
                  <a:pt x="0" y="0"/>
                </a:lnTo>
                <a:lnTo>
                  <a:pt x="0" y="41910"/>
                </a:lnTo>
                <a:lnTo>
                  <a:pt x="9146540" y="41910"/>
                </a:lnTo>
                <a:lnTo>
                  <a:pt x="9146540" y="0"/>
                </a:lnTo>
                <a:close/>
              </a:path>
            </a:pathLst>
          </a:custGeom>
          <a:solidFill>
            <a:srgbClr val="6ACCFF"/>
          </a:solidFill>
        </p:spPr>
        <p:txBody>
          <a:bodyPr wrap="square" lIns="0" tIns="0" rIns="0" bIns="0" rtlCol="0"/>
          <a:lstStyle/>
          <a:p>
            <a:endParaRPr/>
          </a:p>
        </p:txBody>
      </p:sp>
      <p:sp>
        <p:nvSpPr>
          <p:cNvPr id="61" name="bg object 61"/>
          <p:cNvSpPr/>
          <p:nvPr/>
        </p:nvSpPr>
        <p:spPr>
          <a:xfrm>
            <a:off x="-1270" y="190754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6BCCFF"/>
          </a:solidFill>
        </p:spPr>
        <p:txBody>
          <a:bodyPr wrap="square" lIns="0" tIns="0" rIns="0" bIns="0" rtlCol="0"/>
          <a:lstStyle/>
          <a:p>
            <a:endParaRPr/>
          </a:p>
        </p:txBody>
      </p:sp>
      <p:sp>
        <p:nvSpPr>
          <p:cNvPr id="62" name="bg object 62"/>
          <p:cNvSpPr/>
          <p:nvPr/>
        </p:nvSpPr>
        <p:spPr>
          <a:xfrm>
            <a:off x="-1270" y="1948179"/>
            <a:ext cx="9146540" cy="39370"/>
          </a:xfrm>
          <a:custGeom>
            <a:avLst/>
            <a:gdLst/>
            <a:ahLst/>
            <a:cxnLst/>
            <a:rect l="l" t="t" r="r" b="b"/>
            <a:pathLst>
              <a:path w="9146540" h="39369">
                <a:moveTo>
                  <a:pt x="9146540" y="0"/>
                </a:moveTo>
                <a:lnTo>
                  <a:pt x="0" y="0"/>
                </a:lnTo>
                <a:lnTo>
                  <a:pt x="0" y="39370"/>
                </a:lnTo>
                <a:lnTo>
                  <a:pt x="9146540" y="39370"/>
                </a:lnTo>
                <a:lnTo>
                  <a:pt x="9146540" y="0"/>
                </a:lnTo>
                <a:close/>
              </a:path>
            </a:pathLst>
          </a:custGeom>
          <a:solidFill>
            <a:srgbClr val="6CCCFF"/>
          </a:solidFill>
        </p:spPr>
        <p:txBody>
          <a:bodyPr wrap="square" lIns="0" tIns="0" rIns="0" bIns="0" rtlCol="0"/>
          <a:lstStyle/>
          <a:p>
            <a:endParaRPr/>
          </a:p>
        </p:txBody>
      </p:sp>
      <p:sp>
        <p:nvSpPr>
          <p:cNvPr id="63" name="bg object 63"/>
          <p:cNvSpPr/>
          <p:nvPr/>
        </p:nvSpPr>
        <p:spPr>
          <a:xfrm>
            <a:off x="-1270" y="19875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6DCDFF"/>
          </a:solidFill>
        </p:spPr>
        <p:txBody>
          <a:bodyPr wrap="square" lIns="0" tIns="0" rIns="0" bIns="0" rtlCol="0"/>
          <a:lstStyle/>
          <a:p>
            <a:endParaRPr/>
          </a:p>
        </p:txBody>
      </p:sp>
      <p:sp>
        <p:nvSpPr>
          <p:cNvPr id="64" name="bg object 64"/>
          <p:cNvSpPr/>
          <p:nvPr/>
        </p:nvSpPr>
        <p:spPr>
          <a:xfrm>
            <a:off x="-1270" y="20281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6ECDFF"/>
          </a:solidFill>
        </p:spPr>
        <p:txBody>
          <a:bodyPr wrap="square" lIns="0" tIns="0" rIns="0" bIns="0" rtlCol="0"/>
          <a:lstStyle/>
          <a:p>
            <a:endParaRPr/>
          </a:p>
        </p:txBody>
      </p:sp>
      <p:sp>
        <p:nvSpPr>
          <p:cNvPr id="65" name="bg object 65"/>
          <p:cNvSpPr/>
          <p:nvPr/>
        </p:nvSpPr>
        <p:spPr>
          <a:xfrm>
            <a:off x="-1270" y="20688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6FCDFF"/>
          </a:solidFill>
        </p:spPr>
        <p:txBody>
          <a:bodyPr wrap="square" lIns="0" tIns="0" rIns="0" bIns="0" rtlCol="0"/>
          <a:lstStyle/>
          <a:p>
            <a:endParaRPr/>
          </a:p>
        </p:txBody>
      </p:sp>
      <p:sp>
        <p:nvSpPr>
          <p:cNvPr id="66" name="bg object 66"/>
          <p:cNvSpPr/>
          <p:nvPr/>
        </p:nvSpPr>
        <p:spPr>
          <a:xfrm>
            <a:off x="-1270" y="210946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0CEFF"/>
          </a:solidFill>
        </p:spPr>
        <p:txBody>
          <a:bodyPr wrap="square" lIns="0" tIns="0" rIns="0" bIns="0" rtlCol="0"/>
          <a:lstStyle/>
          <a:p>
            <a:endParaRPr/>
          </a:p>
        </p:txBody>
      </p:sp>
      <p:sp>
        <p:nvSpPr>
          <p:cNvPr id="67" name="bg object 67"/>
          <p:cNvSpPr/>
          <p:nvPr/>
        </p:nvSpPr>
        <p:spPr>
          <a:xfrm>
            <a:off x="-1270" y="21501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1CEFF"/>
          </a:solidFill>
        </p:spPr>
        <p:txBody>
          <a:bodyPr wrap="square" lIns="0" tIns="0" rIns="0" bIns="0" rtlCol="0"/>
          <a:lstStyle/>
          <a:p>
            <a:endParaRPr/>
          </a:p>
        </p:txBody>
      </p:sp>
      <p:sp>
        <p:nvSpPr>
          <p:cNvPr id="68" name="bg object 68"/>
          <p:cNvSpPr/>
          <p:nvPr/>
        </p:nvSpPr>
        <p:spPr>
          <a:xfrm>
            <a:off x="-1270" y="21907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2CEFF"/>
          </a:solidFill>
        </p:spPr>
        <p:txBody>
          <a:bodyPr wrap="square" lIns="0" tIns="0" rIns="0" bIns="0" rtlCol="0"/>
          <a:lstStyle/>
          <a:p>
            <a:endParaRPr/>
          </a:p>
        </p:txBody>
      </p:sp>
      <p:sp>
        <p:nvSpPr>
          <p:cNvPr id="69" name="bg object 69"/>
          <p:cNvSpPr/>
          <p:nvPr/>
        </p:nvSpPr>
        <p:spPr>
          <a:xfrm>
            <a:off x="-1270" y="22313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3CFFF"/>
          </a:solidFill>
        </p:spPr>
        <p:txBody>
          <a:bodyPr wrap="square" lIns="0" tIns="0" rIns="0" bIns="0" rtlCol="0"/>
          <a:lstStyle/>
          <a:p>
            <a:endParaRPr/>
          </a:p>
        </p:txBody>
      </p:sp>
      <p:sp>
        <p:nvSpPr>
          <p:cNvPr id="70" name="bg object 70"/>
          <p:cNvSpPr/>
          <p:nvPr/>
        </p:nvSpPr>
        <p:spPr>
          <a:xfrm>
            <a:off x="-1270" y="22720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74CFFF"/>
          </a:solidFill>
        </p:spPr>
        <p:txBody>
          <a:bodyPr wrap="square" lIns="0" tIns="0" rIns="0" bIns="0" rtlCol="0"/>
          <a:lstStyle/>
          <a:p>
            <a:endParaRPr/>
          </a:p>
        </p:txBody>
      </p:sp>
      <p:sp>
        <p:nvSpPr>
          <p:cNvPr id="71" name="bg object 71"/>
          <p:cNvSpPr/>
          <p:nvPr/>
        </p:nvSpPr>
        <p:spPr>
          <a:xfrm>
            <a:off x="-1270" y="231266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5CFFF"/>
          </a:solidFill>
        </p:spPr>
        <p:txBody>
          <a:bodyPr wrap="square" lIns="0" tIns="0" rIns="0" bIns="0" rtlCol="0"/>
          <a:lstStyle/>
          <a:p>
            <a:endParaRPr/>
          </a:p>
        </p:txBody>
      </p:sp>
      <p:sp>
        <p:nvSpPr>
          <p:cNvPr id="72" name="bg object 72"/>
          <p:cNvSpPr/>
          <p:nvPr/>
        </p:nvSpPr>
        <p:spPr>
          <a:xfrm>
            <a:off x="-1270" y="23533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6D0FF"/>
          </a:solidFill>
        </p:spPr>
        <p:txBody>
          <a:bodyPr wrap="square" lIns="0" tIns="0" rIns="0" bIns="0" rtlCol="0"/>
          <a:lstStyle/>
          <a:p>
            <a:endParaRPr/>
          </a:p>
        </p:txBody>
      </p:sp>
      <p:sp>
        <p:nvSpPr>
          <p:cNvPr id="73" name="bg object 73"/>
          <p:cNvSpPr/>
          <p:nvPr/>
        </p:nvSpPr>
        <p:spPr>
          <a:xfrm>
            <a:off x="-1270" y="23939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7D0FF"/>
          </a:solidFill>
        </p:spPr>
        <p:txBody>
          <a:bodyPr wrap="square" lIns="0" tIns="0" rIns="0" bIns="0" rtlCol="0"/>
          <a:lstStyle/>
          <a:p>
            <a:endParaRPr/>
          </a:p>
        </p:txBody>
      </p:sp>
      <p:sp>
        <p:nvSpPr>
          <p:cNvPr id="74" name="bg object 74"/>
          <p:cNvSpPr/>
          <p:nvPr/>
        </p:nvSpPr>
        <p:spPr>
          <a:xfrm>
            <a:off x="-1270" y="24345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8D0FF"/>
          </a:solidFill>
        </p:spPr>
        <p:txBody>
          <a:bodyPr wrap="square" lIns="0" tIns="0" rIns="0" bIns="0" rtlCol="0"/>
          <a:lstStyle/>
          <a:p>
            <a:endParaRPr/>
          </a:p>
        </p:txBody>
      </p:sp>
      <p:sp>
        <p:nvSpPr>
          <p:cNvPr id="75" name="bg object 75"/>
          <p:cNvSpPr/>
          <p:nvPr/>
        </p:nvSpPr>
        <p:spPr>
          <a:xfrm>
            <a:off x="-1270" y="24752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79D1FF"/>
          </a:solidFill>
        </p:spPr>
        <p:txBody>
          <a:bodyPr wrap="square" lIns="0" tIns="0" rIns="0" bIns="0" rtlCol="0"/>
          <a:lstStyle/>
          <a:p>
            <a:endParaRPr/>
          </a:p>
        </p:txBody>
      </p:sp>
      <p:sp>
        <p:nvSpPr>
          <p:cNvPr id="76" name="bg object 76"/>
          <p:cNvSpPr/>
          <p:nvPr/>
        </p:nvSpPr>
        <p:spPr>
          <a:xfrm>
            <a:off x="-1270" y="251586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AD1FF"/>
          </a:solidFill>
        </p:spPr>
        <p:txBody>
          <a:bodyPr wrap="square" lIns="0" tIns="0" rIns="0" bIns="0" rtlCol="0"/>
          <a:lstStyle/>
          <a:p>
            <a:endParaRPr/>
          </a:p>
        </p:txBody>
      </p:sp>
      <p:sp>
        <p:nvSpPr>
          <p:cNvPr id="77" name="bg object 77"/>
          <p:cNvSpPr/>
          <p:nvPr/>
        </p:nvSpPr>
        <p:spPr>
          <a:xfrm>
            <a:off x="-1270" y="25565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BD1FF"/>
          </a:solidFill>
        </p:spPr>
        <p:txBody>
          <a:bodyPr wrap="square" lIns="0" tIns="0" rIns="0" bIns="0" rtlCol="0"/>
          <a:lstStyle/>
          <a:p>
            <a:endParaRPr/>
          </a:p>
        </p:txBody>
      </p:sp>
      <p:sp>
        <p:nvSpPr>
          <p:cNvPr id="78" name="bg object 78"/>
          <p:cNvSpPr/>
          <p:nvPr/>
        </p:nvSpPr>
        <p:spPr>
          <a:xfrm>
            <a:off x="-1270" y="25971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CD2FF"/>
          </a:solidFill>
        </p:spPr>
        <p:txBody>
          <a:bodyPr wrap="square" lIns="0" tIns="0" rIns="0" bIns="0" rtlCol="0"/>
          <a:lstStyle/>
          <a:p>
            <a:endParaRPr/>
          </a:p>
        </p:txBody>
      </p:sp>
      <p:sp>
        <p:nvSpPr>
          <p:cNvPr id="79" name="bg object 79"/>
          <p:cNvSpPr/>
          <p:nvPr/>
        </p:nvSpPr>
        <p:spPr>
          <a:xfrm>
            <a:off x="-1270" y="26377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DD2FF"/>
          </a:solidFill>
        </p:spPr>
        <p:txBody>
          <a:bodyPr wrap="square" lIns="0" tIns="0" rIns="0" bIns="0" rtlCol="0"/>
          <a:lstStyle/>
          <a:p>
            <a:endParaRPr/>
          </a:p>
        </p:txBody>
      </p:sp>
      <p:sp>
        <p:nvSpPr>
          <p:cNvPr id="80" name="bg object 80"/>
          <p:cNvSpPr/>
          <p:nvPr/>
        </p:nvSpPr>
        <p:spPr>
          <a:xfrm>
            <a:off x="-1270" y="26784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7ED2FF"/>
          </a:solidFill>
        </p:spPr>
        <p:txBody>
          <a:bodyPr wrap="square" lIns="0" tIns="0" rIns="0" bIns="0" rtlCol="0"/>
          <a:lstStyle/>
          <a:p>
            <a:endParaRPr/>
          </a:p>
        </p:txBody>
      </p:sp>
      <p:sp>
        <p:nvSpPr>
          <p:cNvPr id="81" name="bg object 81"/>
          <p:cNvSpPr/>
          <p:nvPr/>
        </p:nvSpPr>
        <p:spPr>
          <a:xfrm>
            <a:off x="-1270" y="271906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7FD3FF"/>
          </a:solidFill>
        </p:spPr>
        <p:txBody>
          <a:bodyPr wrap="square" lIns="0" tIns="0" rIns="0" bIns="0" rtlCol="0"/>
          <a:lstStyle/>
          <a:p>
            <a:endParaRPr/>
          </a:p>
        </p:txBody>
      </p:sp>
      <p:sp>
        <p:nvSpPr>
          <p:cNvPr id="82" name="bg object 82"/>
          <p:cNvSpPr/>
          <p:nvPr/>
        </p:nvSpPr>
        <p:spPr>
          <a:xfrm>
            <a:off x="-1270" y="27597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0D3FF"/>
          </a:solidFill>
        </p:spPr>
        <p:txBody>
          <a:bodyPr wrap="square" lIns="0" tIns="0" rIns="0" bIns="0" rtlCol="0"/>
          <a:lstStyle/>
          <a:p>
            <a:endParaRPr/>
          </a:p>
        </p:txBody>
      </p:sp>
      <p:sp>
        <p:nvSpPr>
          <p:cNvPr id="83" name="bg object 83"/>
          <p:cNvSpPr/>
          <p:nvPr/>
        </p:nvSpPr>
        <p:spPr>
          <a:xfrm>
            <a:off x="-1270" y="28003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1D3FF"/>
          </a:solidFill>
        </p:spPr>
        <p:txBody>
          <a:bodyPr wrap="square" lIns="0" tIns="0" rIns="0" bIns="0" rtlCol="0"/>
          <a:lstStyle/>
          <a:p>
            <a:endParaRPr/>
          </a:p>
        </p:txBody>
      </p:sp>
      <p:sp>
        <p:nvSpPr>
          <p:cNvPr id="84" name="bg object 84"/>
          <p:cNvSpPr/>
          <p:nvPr/>
        </p:nvSpPr>
        <p:spPr>
          <a:xfrm>
            <a:off x="-1270" y="284099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2D4FF"/>
          </a:solidFill>
        </p:spPr>
        <p:txBody>
          <a:bodyPr wrap="square" lIns="0" tIns="0" rIns="0" bIns="0" rtlCol="0"/>
          <a:lstStyle/>
          <a:p>
            <a:endParaRPr/>
          </a:p>
        </p:txBody>
      </p:sp>
      <p:sp>
        <p:nvSpPr>
          <p:cNvPr id="85" name="bg object 85"/>
          <p:cNvSpPr/>
          <p:nvPr/>
        </p:nvSpPr>
        <p:spPr>
          <a:xfrm>
            <a:off x="-1270" y="28816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83D4FF"/>
          </a:solidFill>
        </p:spPr>
        <p:txBody>
          <a:bodyPr wrap="square" lIns="0" tIns="0" rIns="0" bIns="0" rtlCol="0"/>
          <a:lstStyle/>
          <a:p>
            <a:endParaRPr/>
          </a:p>
        </p:txBody>
      </p:sp>
      <p:sp>
        <p:nvSpPr>
          <p:cNvPr id="86" name="bg object 86"/>
          <p:cNvSpPr/>
          <p:nvPr/>
        </p:nvSpPr>
        <p:spPr>
          <a:xfrm>
            <a:off x="-1270" y="2922269"/>
            <a:ext cx="9146540" cy="39370"/>
          </a:xfrm>
          <a:custGeom>
            <a:avLst/>
            <a:gdLst/>
            <a:ahLst/>
            <a:cxnLst/>
            <a:rect l="l" t="t" r="r" b="b"/>
            <a:pathLst>
              <a:path w="9146540" h="39369">
                <a:moveTo>
                  <a:pt x="9146540" y="0"/>
                </a:moveTo>
                <a:lnTo>
                  <a:pt x="0" y="0"/>
                </a:lnTo>
                <a:lnTo>
                  <a:pt x="0" y="39369"/>
                </a:lnTo>
                <a:lnTo>
                  <a:pt x="9146540" y="39369"/>
                </a:lnTo>
                <a:lnTo>
                  <a:pt x="9146540" y="0"/>
                </a:lnTo>
                <a:close/>
              </a:path>
            </a:pathLst>
          </a:custGeom>
          <a:solidFill>
            <a:srgbClr val="84D4FF"/>
          </a:solidFill>
        </p:spPr>
        <p:txBody>
          <a:bodyPr wrap="square" lIns="0" tIns="0" rIns="0" bIns="0" rtlCol="0"/>
          <a:lstStyle/>
          <a:p>
            <a:endParaRPr/>
          </a:p>
        </p:txBody>
      </p:sp>
      <p:sp>
        <p:nvSpPr>
          <p:cNvPr id="87" name="bg object 87"/>
          <p:cNvSpPr/>
          <p:nvPr/>
        </p:nvSpPr>
        <p:spPr>
          <a:xfrm>
            <a:off x="-1270" y="296164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5D5FF"/>
          </a:solidFill>
        </p:spPr>
        <p:txBody>
          <a:bodyPr wrap="square" lIns="0" tIns="0" rIns="0" bIns="0" rtlCol="0"/>
          <a:lstStyle/>
          <a:p>
            <a:endParaRPr/>
          </a:p>
        </p:txBody>
      </p:sp>
      <p:sp>
        <p:nvSpPr>
          <p:cNvPr id="88" name="bg object 88"/>
          <p:cNvSpPr/>
          <p:nvPr/>
        </p:nvSpPr>
        <p:spPr>
          <a:xfrm>
            <a:off x="-1270" y="30022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86D5FF"/>
          </a:solidFill>
        </p:spPr>
        <p:txBody>
          <a:bodyPr wrap="square" lIns="0" tIns="0" rIns="0" bIns="0" rtlCol="0"/>
          <a:lstStyle/>
          <a:p>
            <a:endParaRPr/>
          </a:p>
        </p:txBody>
      </p:sp>
      <p:sp>
        <p:nvSpPr>
          <p:cNvPr id="89" name="bg object 89"/>
          <p:cNvSpPr/>
          <p:nvPr/>
        </p:nvSpPr>
        <p:spPr>
          <a:xfrm>
            <a:off x="-1270" y="304291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7D5FF"/>
          </a:solidFill>
        </p:spPr>
        <p:txBody>
          <a:bodyPr wrap="square" lIns="0" tIns="0" rIns="0" bIns="0" rtlCol="0"/>
          <a:lstStyle/>
          <a:p>
            <a:endParaRPr/>
          </a:p>
        </p:txBody>
      </p:sp>
      <p:sp>
        <p:nvSpPr>
          <p:cNvPr id="90" name="bg object 90"/>
          <p:cNvSpPr/>
          <p:nvPr/>
        </p:nvSpPr>
        <p:spPr>
          <a:xfrm>
            <a:off x="-1270" y="30835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8D6FF"/>
          </a:solidFill>
        </p:spPr>
        <p:txBody>
          <a:bodyPr wrap="square" lIns="0" tIns="0" rIns="0" bIns="0" rtlCol="0"/>
          <a:lstStyle/>
          <a:p>
            <a:endParaRPr/>
          </a:p>
        </p:txBody>
      </p:sp>
      <p:sp>
        <p:nvSpPr>
          <p:cNvPr id="91" name="bg object 91"/>
          <p:cNvSpPr/>
          <p:nvPr/>
        </p:nvSpPr>
        <p:spPr>
          <a:xfrm>
            <a:off x="-1270" y="312420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9D6FF"/>
          </a:solidFill>
        </p:spPr>
        <p:txBody>
          <a:bodyPr wrap="square" lIns="0" tIns="0" rIns="0" bIns="0" rtlCol="0"/>
          <a:lstStyle/>
          <a:p>
            <a:endParaRPr/>
          </a:p>
        </p:txBody>
      </p:sp>
      <p:sp>
        <p:nvSpPr>
          <p:cNvPr id="92" name="bg object 92"/>
          <p:cNvSpPr/>
          <p:nvPr/>
        </p:nvSpPr>
        <p:spPr>
          <a:xfrm>
            <a:off x="-1270" y="316484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AD6FF"/>
          </a:solidFill>
        </p:spPr>
        <p:txBody>
          <a:bodyPr wrap="square" lIns="0" tIns="0" rIns="0" bIns="0" rtlCol="0"/>
          <a:lstStyle/>
          <a:p>
            <a:endParaRPr/>
          </a:p>
        </p:txBody>
      </p:sp>
      <p:sp>
        <p:nvSpPr>
          <p:cNvPr id="93" name="bg object 93"/>
          <p:cNvSpPr/>
          <p:nvPr/>
        </p:nvSpPr>
        <p:spPr>
          <a:xfrm>
            <a:off x="-1270" y="32054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8BD7FF"/>
          </a:solidFill>
        </p:spPr>
        <p:txBody>
          <a:bodyPr wrap="square" lIns="0" tIns="0" rIns="0" bIns="0" rtlCol="0"/>
          <a:lstStyle/>
          <a:p>
            <a:endParaRPr/>
          </a:p>
        </p:txBody>
      </p:sp>
      <p:sp>
        <p:nvSpPr>
          <p:cNvPr id="94" name="bg object 94"/>
          <p:cNvSpPr/>
          <p:nvPr/>
        </p:nvSpPr>
        <p:spPr>
          <a:xfrm>
            <a:off x="-1270" y="324611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CD7FF"/>
          </a:solidFill>
        </p:spPr>
        <p:txBody>
          <a:bodyPr wrap="square" lIns="0" tIns="0" rIns="0" bIns="0" rtlCol="0"/>
          <a:lstStyle/>
          <a:p>
            <a:endParaRPr/>
          </a:p>
        </p:txBody>
      </p:sp>
      <p:sp>
        <p:nvSpPr>
          <p:cNvPr id="95" name="bg object 95"/>
          <p:cNvSpPr/>
          <p:nvPr/>
        </p:nvSpPr>
        <p:spPr>
          <a:xfrm>
            <a:off x="-1270" y="32867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DD7FF"/>
          </a:solidFill>
        </p:spPr>
        <p:txBody>
          <a:bodyPr wrap="square" lIns="0" tIns="0" rIns="0" bIns="0" rtlCol="0"/>
          <a:lstStyle/>
          <a:p>
            <a:endParaRPr/>
          </a:p>
        </p:txBody>
      </p:sp>
      <p:sp>
        <p:nvSpPr>
          <p:cNvPr id="96" name="bg object 96"/>
          <p:cNvSpPr/>
          <p:nvPr/>
        </p:nvSpPr>
        <p:spPr>
          <a:xfrm>
            <a:off x="-1270" y="332740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ED8FF"/>
          </a:solidFill>
        </p:spPr>
        <p:txBody>
          <a:bodyPr wrap="square" lIns="0" tIns="0" rIns="0" bIns="0" rtlCol="0"/>
          <a:lstStyle/>
          <a:p>
            <a:endParaRPr/>
          </a:p>
        </p:txBody>
      </p:sp>
      <p:sp>
        <p:nvSpPr>
          <p:cNvPr id="97" name="bg object 97"/>
          <p:cNvSpPr/>
          <p:nvPr/>
        </p:nvSpPr>
        <p:spPr>
          <a:xfrm>
            <a:off x="-1270" y="336803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8FD8FF"/>
          </a:solidFill>
        </p:spPr>
        <p:txBody>
          <a:bodyPr wrap="square" lIns="0" tIns="0" rIns="0" bIns="0" rtlCol="0"/>
          <a:lstStyle/>
          <a:p>
            <a:endParaRPr/>
          </a:p>
        </p:txBody>
      </p:sp>
      <p:sp>
        <p:nvSpPr>
          <p:cNvPr id="98" name="bg object 98"/>
          <p:cNvSpPr/>
          <p:nvPr/>
        </p:nvSpPr>
        <p:spPr>
          <a:xfrm>
            <a:off x="-1270" y="34086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0D8FF"/>
          </a:solidFill>
        </p:spPr>
        <p:txBody>
          <a:bodyPr wrap="square" lIns="0" tIns="0" rIns="0" bIns="0" rtlCol="0"/>
          <a:lstStyle/>
          <a:p>
            <a:endParaRPr/>
          </a:p>
        </p:txBody>
      </p:sp>
      <p:sp>
        <p:nvSpPr>
          <p:cNvPr id="99" name="bg object 99"/>
          <p:cNvSpPr/>
          <p:nvPr/>
        </p:nvSpPr>
        <p:spPr>
          <a:xfrm>
            <a:off x="-1270" y="34493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1D9FF"/>
          </a:solidFill>
        </p:spPr>
        <p:txBody>
          <a:bodyPr wrap="square" lIns="0" tIns="0" rIns="0" bIns="0" rtlCol="0"/>
          <a:lstStyle/>
          <a:p>
            <a:endParaRPr/>
          </a:p>
        </p:txBody>
      </p:sp>
      <p:sp>
        <p:nvSpPr>
          <p:cNvPr id="100" name="bg object 100"/>
          <p:cNvSpPr/>
          <p:nvPr/>
        </p:nvSpPr>
        <p:spPr>
          <a:xfrm>
            <a:off x="-1270" y="34899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2D9FF"/>
          </a:solidFill>
        </p:spPr>
        <p:txBody>
          <a:bodyPr wrap="square" lIns="0" tIns="0" rIns="0" bIns="0" rtlCol="0"/>
          <a:lstStyle/>
          <a:p>
            <a:endParaRPr/>
          </a:p>
        </p:txBody>
      </p:sp>
      <p:sp>
        <p:nvSpPr>
          <p:cNvPr id="101" name="bg object 101"/>
          <p:cNvSpPr/>
          <p:nvPr/>
        </p:nvSpPr>
        <p:spPr>
          <a:xfrm>
            <a:off x="-1270" y="353060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3D9FF"/>
          </a:solidFill>
        </p:spPr>
        <p:txBody>
          <a:bodyPr wrap="square" lIns="0" tIns="0" rIns="0" bIns="0" rtlCol="0"/>
          <a:lstStyle/>
          <a:p>
            <a:endParaRPr/>
          </a:p>
        </p:txBody>
      </p:sp>
      <p:sp>
        <p:nvSpPr>
          <p:cNvPr id="102" name="bg object 102"/>
          <p:cNvSpPr/>
          <p:nvPr/>
        </p:nvSpPr>
        <p:spPr>
          <a:xfrm>
            <a:off x="-1270" y="357123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4D9FF"/>
          </a:solidFill>
        </p:spPr>
        <p:txBody>
          <a:bodyPr wrap="square" lIns="0" tIns="0" rIns="0" bIns="0" rtlCol="0"/>
          <a:lstStyle/>
          <a:p>
            <a:endParaRPr/>
          </a:p>
        </p:txBody>
      </p:sp>
      <p:sp>
        <p:nvSpPr>
          <p:cNvPr id="103" name="bg object 103"/>
          <p:cNvSpPr/>
          <p:nvPr/>
        </p:nvSpPr>
        <p:spPr>
          <a:xfrm>
            <a:off x="-1270" y="36118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5DAFF"/>
          </a:solidFill>
        </p:spPr>
        <p:txBody>
          <a:bodyPr wrap="square" lIns="0" tIns="0" rIns="0" bIns="0" rtlCol="0"/>
          <a:lstStyle/>
          <a:p>
            <a:endParaRPr/>
          </a:p>
        </p:txBody>
      </p:sp>
      <p:sp>
        <p:nvSpPr>
          <p:cNvPr id="104" name="bg object 104"/>
          <p:cNvSpPr/>
          <p:nvPr/>
        </p:nvSpPr>
        <p:spPr>
          <a:xfrm>
            <a:off x="-1270" y="36525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6DAFF"/>
          </a:solidFill>
        </p:spPr>
        <p:txBody>
          <a:bodyPr wrap="square" lIns="0" tIns="0" rIns="0" bIns="0" rtlCol="0"/>
          <a:lstStyle/>
          <a:p>
            <a:endParaRPr/>
          </a:p>
        </p:txBody>
      </p:sp>
      <p:sp>
        <p:nvSpPr>
          <p:cNvPr id="105" name="bg object 105"/>
          <p:cNvSpPr/>
          <p:nvPr/>
        </p:nvSpPr>
        <p:spPr>
          <a:xfrm>
            <a:off x="-1270" y="36931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7DAFF"/>
          </a:solidFill>
        </p:spPr>
        <p:txBody>
          <a:bodyPr wrap="square" lIns="0" tIns="0" rIns="0" bIns="0" rtlCol="0"/>
          <a:lstStyle/>
          <a:p>
            <a:endParaRPr/>
          </a:p>
        </p:txBody>
      </p:sp>
      <p:sp>
        <p:nvSpPr>
          <p:cNvPr id="106" name="bg object 106"/>
          <p:cNvSpPr/>
          <p:nvPr/>
        </p:nvSpPr>
        <p:spPr>
          <a:xfrm>
            <a:off x="-1270" y="373380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8DBFF"/>
          </a:solidFill>
        </p:spPr>
        <p:txBody>
          <a:bodyPr wrap="square" lIns="0" tIns="0" rIns="0" bIns="0" rtlCol="0"/>
          <a:lstStyle/>
          <a:p>
            <a:endParaRPr/>
          </a:p>
        </p:txBody>
      </p:sp>
      <p:sp>
        <p:nvSpPr>
          <p:cNvPr id="107" name="bg object 107"/>
          <p:cNvSpPr/>
          <p:nvPr/>
        </p:nvSpPr>
        <p:spPr>
          <a:xfrm>
            <a:off x="-1270" y="377443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9DBFF"/>
          </a:solidFill>
        </p:spPr>
        <p:txBody>
          <a:bodyPr wrap="square" lIns="0" tIns="0" rIns="0" bIns="0" rtlCol="0"/>
          <a:lstStyle/>
          <a:p>
            <a:endParaRPr/>
          </a:p>
        </p:txBody>
      </p:sp>
      <p:sp>
        <p:nvSpPr>
          <p:cNvPr id="108" name="bg object 108"/>
          <p:cNvSpPr/>
          <p:nvPr/>
        </p:nvSpPr>
        <p:spPr>
          <a:xfrm>
            <a:off x="-1270" y="38150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ADBFF"/>
          </a:solidFill>
        </p:spPr>
        <p:txBody>
          <a:bodyPr wrap="square" lIns="0" tIns="0" rIns="0" bIns="0" rtlCol="0"/>
          <a:lstStyle/>
          <a:p>
            <a:endParaRPr/>
          </a:p>
        </p:txBody>
      </p:sp>
      <p:sp>
        <p:nvSpPr>
          <p:cNvPr id="109" name="bg object 109"/>
          <p:cNvSpPr/>
          <p:nvPr/>
        </p:nvSpPr>
        <p:spPr>
          <a:xfrm>
            <a:off x="-1270" y="38557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BDCFF"/>
          </a:solidFill>
        </p:spPr>
        <p:txBody>
          <a:bodyPr wrap="square" lIns="0" tIns="0" rIns="0" bIns="0" rtlCol="0"/>
          <a:lstStyle/>
          <a:p>
            <a:endParaRPr/>
          </a:p>
        </p:txBody>
      </p:sp>
      <p:sp>
        <p:nvSpPr>
          <p:cNvPr id="110" name="bg object 110"/>
          <p:cNvSpPr/>
          <p:nvPr/>
        </p:nvSpPr>
        <p:spPr>
          <a:xfrm>
            <a:off x="-1270" y="3896359"/>
            <a:ext cx="9146540" cy="39370"/>
          </a:xfrm>
          <a:custGeom>
            <a:avLst/>
            <a:gdLst/>
            <a:ahLst/>
            <a:cxnLst/>
            <a:rect l="l" t="t" r="r" b="b"/>
            <a:pathLst>
              <a:path w="9146540" h="39370">
                <a:moveTo>
                  <a:pt x="9146540" y="0"/>
                </a:moveTo>
                <a:lnTo>
                  <a:pt x="0" y="0"/>
                </a:lnTo>
                <a:lnTo>
                  <a:pt x="0" y="39369"/>
                </a:lnTo>
                <a:lnTo>
                  <a:pt x="9146540" y="39369"/>
                </a:lnTo>
                <a:lnTo>
                  <a:pt x="9146540" y="0"/>
                </a:lnTo>
                <a:close/>
              </a:path>
            </a:pathLst>
          </a:custGeom>
          <a:solidFill>
            <a:srgbClr val="9CDCFF"/>
          </a:solidFill>
        </p:spPr>
        <p:txBody>
          <a:bodyPr wrap="square" lIns="0" tIns="0" rIns="0" bIns="0" rtlCol="0"/>
          <a:lstStyle/>
          <a:p>
            <a:endParaRPr/>
          </a:p>
        </p:txBody>
      </p:sp>
      <p:sp>
        <p:nvSpPr>
          <p:cNvPr id="111" name="bg object 111"/>
          <p:cNvSpPr/>
          <p:nvPr/>
        </p:nvSpPr>
        <p:spPr>
          <a:xfrm>
            <a:off x="-1270" y="39357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9DDCFF"/>
          </a:solidFill>
        </p:spPr>
        <p:txBody>
          <a:bodyPr wrap="square" lIns="0" tIns="0" rIns="0" bIns="0" rtlCol="0"/>
          <a:lstStyle/>
          <a:p>
            <a:endParaRPr/>
          </a:p>
        </p:txBody>
      </p:sp>
      <p:sp>
        <p:nvSpPr>
          <p:cNvPr id="112" name="bg object 112"/>
          <p:cNvSpPr/>
          <p:nvPr/>
        </p:nvSpPr>
        <p:spPr>
          <a:xfrm>
            <a:off x="-1270" y="39763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EDDFF"/>
          </a:solidFill>
        </p:spPr>
        <p:txBody>
          <a:bodyPr wrap="square" lIns="0" tIns="0" rIns="0" bIns="0" rtlCol="0"/>
          <a:lstStyle/>
          <a:p>
            <a:endParaRPr/>
          </a:p>
        </p:txBody>
      </p:sp>
      <p:sp>
        <p:nvSpPr>
          <p:cNvPr id="113" name="bg object 113"/>
          <p:cNvSpPr/>
          <p:nvPr/>
        </p:nvSpPr>
        <p:spPr>
          <a:xfrm>
            <a:off x="-1270" y="40170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9FDDFF"/>
          </a:solidFill>
        </p:spPr>
        <p:txBody>
          <a:bodyPr wrap="square" lIns="0" tIns="0" rIns="0" bIns="0" rtlCol="0"/>
          <a:lstStyle/>
          <a:p>
            <a:endParaRPr/>
          </a:p>
        </p:txBody>
      </p:sp>
      <p:sp>
        <p:nvSpPr>
          <p:cNvPr id="114" name="bg object 114"/>
          <p:cNvSpPr/>
          <p:nvPr/>
        </p:nvSpPr>
        <p:spPr>
          <a:xfrm>
            <a:off x="-1270" y="40576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0DDFF"/>
          </a:solidFill>
        </p:spPr>
        <p:txBody>
          <a:bodyPr wrap="square" lIns="0" tIns="0" rIns="0" bIns="0" rtlCol="0"/>
          <a:lstStyle/>
          <a:p>
            <a:endParaRPr/>
          </a:p>
        </p:txBody>
      </p:sp>
      <p:sp>
        <p:nvSpPr>
          <p:cNvPr id="115" name="bg object 115"/>
          <p:cNvSpPr/>
          <p:nvPr/>
        </p:nvSpPr>
        <p:spPr>
          <a:xfrm>
            <a:off x="-1270" y="40982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1DEFF"/>
          </a:solidFill>
        </p:spPr>
        <p:txBody>
          <a:bodyPr wrap="square" lIns="0" tIns="0" rIns="0" bIns="0" rtlCol="0"/>
          <a:lstStyle/>
          <a:p>
            <a:endParaRPr/>
          </a:p>
        </p:txBody>
      </p:sp>
      <p:sp>
        <p:nvSpPr>
          <p:cNvPr id="116" name="bg object 116"/>
          <p:cNvSpPr/>
          <p:nvPr/>
        </p:nvSpPr>
        <p:spPr>
          <a:xfrm>
            <a:off x="-1270" y="41389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2DEFF"/>
          </a:solidFill>
        </p:spPr>
        <p:txBody>
          <a:bodyPr wrap="square" lIns="0" tIns="0" rIns="0" bIns="0" rtlCol="0"/>
          <a:lstStyle/>
          <a:p>
            <a:endParaRPr/>
          </a:p>
        </p:txBody>
      </p:sp>
      <p:sp>
        <p:nvSpPr>
          <p:cNvPr id="117" name="bg object 117"/>
          <p:cNvSpPr/>
          <p:nvPr/>
        </p:nvSpPr>
        <p:spPr>
          <a:xfrm>
            <a:off x="-1270" y="41795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3DEFF"/>
          </a:solidFill>
        </p:spPr>
        <p:txBody>
          <a:bodyPr wrap="square" lIns="0" tIns="0" rIns="0" bIns="0" rtlCol="0"/>
          <a:lstStyle/>
          <a:p>
            <a:endParaRPr/>
          </a:p>
        </p:txBody>
      </p:sp>
      <p:sp>
        <p:nvSpPr>
          <p:cNvPr id="118" name="bg object 118"/>
          <p:cNvSpPr/>
          <p:nvPr/>
        </p:nvSpPr>
        <p:spPr>
          <a:xfrm>
            <a:off x="-1270" y="42202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4DFFF"/>
          </a:solidFill>
        </p:spPr>
        <p:txBody>
          <a:bodyPr wrap="square" lIns="0" tIns="0" rIns="0" bIns="0" rtlCol="0"/>
          <a:lstStyle/>
          <a:p>
            <a:endParaRPr/>
          </a:p>
        </p:txBody>
      </p:sp>
      <p:sp>
        <p:nvSpPr>
          <p:cNvPr id="119" name="bg object 119"/>
          <p:cNvSpPr/>
          <p:nvPr/>
        </p:nvSpPr>
        <p:spPr>
          <a:xfrm>
            <a:off x="-1270" y="42608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5DFFF"/>
          </a:solidFill>
        </p:spPr>
        <p:txBody>
          <a:bodyPr wrap="square" lIns="0" tIns="0" rIns="0" bIns="0" rtlCol="0"/>
          <a:lstStyle/>
          <a:p>
            <a:endParaRPr/>
          </a:p>
        </p:txBody>
      </p:sp>
      <p:sp>
        <p:nvSpPr>
          <p:cNvPr id="120" name="bg object 120"/>
          <p:cNvSpPr/>
          <p:nvPr/>
        </p:nvSpPr>
        <p:spPr>
          <a:xfrm>
            <a:off x="-1270" y="43014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6DFFF"/>
          </a:solidFill>
        </p:spPr>
        <p:txBody>
          <a:bodyPr wrap="square" lIns="0" tIns="0" rIns="0" bIns="0" rtlCol="0"/>
          <a:lstStyle/>
          <a:p>
            <a:endParaRPr/>
          </a:p>
        </p:txBody>
      </p:sp>
      <p:sp>
        <p:nvSpPr>
          <p:cNvPr id="121" name="bg object 121"/>
          <p:cNvSpPr/>
          <p:nvPr/>
        </p:nvSpPr>
        <p:spPr>
          <a:xfrm>
            <a:off x="-1270" y="43421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7E0FF"/>
          </a:solidFill>
        </p:spPr>
        <p:txBody>
          <a:bodyPr wrap="square" lIns="0" tIns="0" rIns="0" bIns="0" rtlCol="0"/>
          <a:lstStyle/>
          <a:p>
            <a:endParaRPr/>
          </a:p>
        </p:txBody>
      </p:sp>
      <p:sp>
        <p:nvSpPr>
          <p:cNvPr id="122" name="bg object 122"/>
          <p:cNvSpPr/>
          <p:nvPr/>
        </p:nvSpPr>
        <p:spPr>
          <a:xfrm>
            <a:off x="-1270" y="43827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8E0FF"/>
          </a:solidFill>
        </p:spPr>
        <p:txBody>
          <a:bodyPr wrap="square" lIns="0" tIns="0" rIns="0" bIns="0" rtlCol="0"/>
          <a:lstStyle/>
          <a:p>
            <a:endParaRPr/>
          </a:p>
        </p:txBody>
      </p:sp>
      <p:sp>
        <p:nvSpPr>
          <p:cNvPr id="123" name="bg object 123"/>
          <p:cNvSpPr/>
          <p:nvPr/>
        </p:nvSpPr>
        <p:spPr>
          <a:xfrm>
            <a:off x="-1270" y="44234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9E0FF"/>
          </a:solidFill>
        </p:spPr>
        <p:txBody>
          <a:bodyPr wrap="square" lIns="0" tIns="0" rIns="0" bIns="0" rtlCol="0"/>
          <a:lstStyle/>
          <a:p>
            <a:endParaRPr/>
          </a:p>
        </p:txBody>
      </p:sp>
      <p:sp>
        <p:nvSpPr>
          <p:cNvPr id="124" name="bg object 124"/>
          <p:cNvSpPr/>
          <p:nvPr/>
        </p:nvSpPr>
        <p:spPr>
          <a:xfrm>
            <a:off x="-1270" y="44640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AE1FF"/>
          </a:solidFill>
        </p:spPr>
        <p:txBody>
          <a:bodyPr wrap="square" lIns="0" tIns="0" rIns="0" bIns="0" rtlCol="0"/>
          <a:lstStyle/>
          <a:p>
            <a:endParaRPr/>
          </a:p>
        </p:txBody>
      </p:sp>
      <p:sp>
        <p:nvSpPr>
          <p:cNvPr id="125" name="bg object 125"/>
          <p:cNvSpPr/>
          <p:nvPr/>
        </p:nvSpPr>
        <p:spPr>
          <a:xfrm>
            <a:off x="-1270" y="45046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BE1FF"/>
          </a:solidFill>
        </p:spPr>
        <p:txBody>
          <a:bodyPr wrap="square" lIns="0" tIns="0" rIns="0" bIns="0" rtlCol="0"/>
          <a:lstStyle/>
          <a:p>
            <a:endParaRPr/>
          </a:p>
        </p:txBody>
      </p:sp>
      <p:sp>
        <p:nvSpPr>
          <p:cNvPr id="126" name="bg object 126"/>
          <p:cNvSpPr/>
          <p:nvPr/>
        </p:nvSpPr>
        <p:spPr>
          <a:xfrm>
            <a:off x="-1270" y="45453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ACE1FF"/>
          </a:solidFill>
        </p:spPr>
        <p:txBody>
          <a:bodyPr wrap="square" lIns="0" tIns="0" rIns="0" bIns="0" rtlCol="0"/>
          <a:lstStyle/>
          <a:p>
            <a:endParaRPr/>
          </a:p>
        </p:txBody>
      </p:sp>
      <p:sp>
        <p:nvSpPr>
          <p:cNvPr id="127" name="bg object 127"/>
          <p:cNvSpPr/>
          <p:nvPr/>
        </p:nvSpPr>
        <p:spPr>
          <a:xfrm>
            <a:off x="-1270" y="45859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DE2FF"/>
          </a:solidFill>
        </p:spPr>
        <p:txBody>
          <a:bodyPr wrap="square" lIns="0" tIns="0" rIns="0" bIns="0" rtlCol="0"/>
          <a:lstStyle/>
          <a:p>
            <a:endParaRPr/>
          </a:p>
        </p:txBody>
      </p:sp>
      <p:sp>
        <p:nvSpPr>
          <p:cNvPr id="128" name="bg object 128"/>
          <p:cNvSpPr/>
          <p:nvPr/>
        </p:nvSpPr>
        <p:spPr>
          <a:xfrm>
            <a:off x="-1270" y="46266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EE2FF"/>
          </a:solidFill>
        </p:spPr>
        <p:txBody>
          <a:bodyPr wrap="square" lIns="0" tIns="0" rIns="0" bIns="0" rtlCol="0"/>
          <a:lstStyle/>
          <a:p>
            <a:endParaRPr/>
          </a:p>
        </p:txBody>
      </p:sp>
      <p:sp>
        <p:nvSpPr>
          <p:cNvPr id="129" name="bg object 129"/>
          <p:cNvSpPr/>
          <p:nvPr/>
        </p:nvSpPr>
        <p:spPr>
          <a:xfrm>
            <a:off x="-1270" y="466725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AFE2FF"/>
          </a:solidFill>
        </p:spPr>
        <p:txBody>
          <a:bodyPr wrap="square" lIns="0" tIns="0" rIns="0" bIns="0" rtlCol="0"/>
          <a:lstStyle/>
          <a:p>
            <a:endParaRPr/>
          </a:p>
        </p:txBody>
      </p:sp>
      <p:sp>
        <p:nvSpPr>
          <p:cNvPr id="130" name="bg object 130"/>
          <p:cNvSpPr/>
          <p:nvPr/>
        </p:nvSpPr>
        <p:spPr>
          <a:xfrm>
            <a:off x="-1270" y="47078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0E3FF"/>
          </a:solidFill>
        </p:spPr>
        <p:txBody>
          <a:bodyPr wrap="square" lIns="0" tIns="0" rIns="0" bIns="0" rtlCol="0"/>
          <a:lstStyle/>
          <a:p>
            <a:endParaRPr/>
          </a:p>
        </p:txBody>
      </p:sp>
      <p:sp>
        <p:nvSpPr>
          <p:cNvPr id="131" name="bg object 131"/>
          <p:cNvSpPr/>
          <p:nvPr/>
        </p:nvSpPr>
        <p:spPr>
          <a:xfrm>
            <a:off x="-1270" y="47485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1E3FF"/>
          </a:solidFill>
        </p:spPr>
        <p:txBody>
          <a:bodyPr wrap="square" lIns="0" tIns="0" rIns="0" bIns="0" rtlCol="0"/>
          <a:lstStyle/>
          <a:p>
            <a:endParaRPr/>
          </a:p>
        </p:txBody>
      </p:sp>
      <p:sp>
        <p:nvSpPr>
          <p:cNvPr id="132" name="bg object 132"/>
          <p:cNvSpPr/>
          <p:nvPr/>
        </p:nvSpPr>
        <p:spPr>
          <a:xfrm>
            <a:off x="-1270" y="47891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2E3FF"/>
          </a:solidFill>
        </p:spPr>
        <p:txBody>
          <a:bodyPr wrap="square" lIns="0" tIns="0" rIns="0" bIns="0" rtlCol="0"/>
          <a:lstStyle/>
          <a:p>
            <a:endParaRPr/>
          </a:p>
        </p:txBody>
      </p:sp>
      <p:sp>
        <p:nvSpPr>
          <p:cNvPr id="133" name="bg object 133"/>
          <p:cNvSpPr/>
          <p:nvPr/>
        </p:nvSpPr>
        <p:spPr>
          <a:xfrm>
            <a:off x="-1270" y="48298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3E4FF"/>
          </a:solidFill>
        </p:spPr>
        <p:txBody>
          <a:bodyPr wrap="square" lIns="0" tIns="0" rIns="0" bIns="0" rtlCol="0"/>
          <a:lstStyle/>
          <a:p>
            <a:endParaRPr/>
          </a:p>
        </p:txBody>
      </p:sp>
      <p:sp>
        <p:nvSpPr>
          <p:cNvPr id="134" name="bg object 134"/>
          <p:cNvSpPr/>
          <p:nvPr/>
        </p:nvSpPr>
        <p:spPr>
          <a:xfrm>
            <a:off x="-1270" y="4870450"/>
            <a:ext cx="9146540" cy="39370"/>
          </a:xfrm>
          <a:custGeom>
            <a:avLst/>
            <a:gdLst/>
            <a:ahLst/>
            <a:cxnLst/>
            <a:rect l="l" t="t" r="r" b="b"/>
            <a:pathLst>
              <a:path w="9146540" h="39370">
                <a:moveTo>
                  <a:pt x="9146540" y="0"/>
                </a:moveTo>
                <a:lnTo>
                  <a:pt x="0" y="0"/>
                </a:lnTo>
                <a:lnTo>
                  <a:pt x="0" y="39369"/>
                </a:lnTo>
                <a:lnTo>
                  <a:pt x="9146540" y="39369"/>
                </a:lnTo>
                <a:lnTo>
                  <a:pt x="9146540" y="0"/>
                </a:lnTo>
                <a:close/>
              </a:path>
            </a:pathLst>
          </a:custGeom>
          <a:solidFill>
            <a:srgbClr val="B4E4FF"/>
          </a:solidFill>
        </p:spPr>
        <p:txBody>
          <a:bodyPr wrap="square" lIns="0" tIns="0" rIns="0" bIns="0" rtlCol="0"/>
          <a:lstStyle/>
          <a:p>
            <a:endParaRPr/>
          </a:p>
        </p:txBody>
      </p:sp>
      <p:sp>
        <p:nvSpPr>
          <p:cNvPr id="135" name="bg object 135"/>
          <p:cNvSpPr/>
          <p:nvPr/>
        </p:nvSpPr>
        <p:spPr>
          <a:xfrm>
            <a:off x="-1270" y="49098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5E4FF"/>
          </a:solidFill>
        </p:spPr>
        <p:txBody>
          <a:bodyPr wrap="square" lIns="0" tIns="0" rIns="0" bIns="0" rtlCol="0"/>
          <a:lstStyle/>
          <a:p>
            <a:endParaRPr/>
          </a:p>
        </p:txBody>
      </p:sp>
      <p:sp>
        <p:nvSpPr>
          <p:cNvPr id="136" name="bg object 136"/>
          <p:cNvSpPr/>
          <p:nvPr/>
        </p:nvSpPr>
        <p:spPr>
          <a:xfrm>
            <a:off x="-1270" y="4950459"/>
            <a:ext cx="9146540" cy="41910"/>
          </a:xfrm>
          <a:custGeom>
            <a:avLst/>
            <a:gdLst/>
            <a:ahLst/>
            <a:cxnLst/>
            <a:rect l="l" t="t" r="r" b="b"/>
            <a:pathLst>
              <a:path w="9146540" h="41910">
                <a:moveTo>
                  <a:pt x="9146540" y="0"/>
                </a:moveTo>
                <a:lnTo>
                  <a:pt x="0" y="0"/>
                </a:lnTo>
                <a:lnTo>
                  <a:pt x="0" y="41909"/>
                </a:lnTo>
                <a:lnTo>
                  <a:pt x="9146540" y="41909"/>
                </a:lnTo>
                <a:lnTo>
                  <a:pt x="9146540" y="0"/>
                </a:lnTo>
                <a:close/>
              </a:path>
            </a:pathLst>
          </a:custGeom>
          <a:solidFill>
            <a:srgbClr val="B6E5FF"/>
          </a:solidFill>
        </p:spPr>
        <p:txBody>
          <a:bodyPr wrap="square" lIns="0" tIns="0" rIns="0" bIns="0" rtlCol="0"/>
          <a:lstStyle/>
          <a:p>
            <a:endParaRPr/>
          </a:p>
        </p:txBody>
      </p:sp>
      <p:sp>
        <p:nvSpPr>
          <p:cNvPr id="137" name="bg object 137"/>
          <p:cNvSpPr/>
          <p:nvPr/>
        </p:nvSpPr>
        <p:spPr>
          <a:xfrm>
            <a:off x="-1270" y="49923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7E5FF"/>
          </a:solidFill>
        </p:spPr>
        <p:txBody>
          <a:bodyPr wrap="square" lIns="0" tIns="0" rIns="0" bIns="0" rtlCol="0"/>
          <a:lstStyle/>
          <a:p>
            <a:endParaRPr/>
          </a:p>
        </p:txBody>
      </p:sp>
      <p:sp>
        <p:nvSpPr>
          <p:cNvPr id="138" name="bg object 138"/>
          <p:cNvSpPr/>
          <p:nvPr/>
        </p:nvSpPr>
        <p:spPr>
          <a:xfrm>
            <a:off x="-1270" y="5033009"/>
            <a:ext cx="9146540" cy="39370"/>
          </a:xfrm>
          <a:custGeom>
            <a:avLst/>
            <a:gdLst/>
            <a:ahLst/>
            <a:cxnLst/>
            <a:rect l="l" t="t" r="r" b="b"/>
            <a:pathLst>
              <a:path w="9146540" h="39370">
                <a:moveTo>
                  <a:pt x="9146540" y="0"/>
                </a:moveTo>
                <a:lnTo>
                  <a:pt x="0" y="0"/>
                </a:lnTo>
                <a:lnTo>
                  <a:pt x="0" y="39369"/>
                </a:lnTo>
                <a:lnTo>
                  <a:pt x="9146540" y="39369"/>
                </a:lnTo>
                <a:lnTo>
                  <a:pt x="9146540" y="0"/>
                </a:lnTo>
                <a:close/>
              </a:path>
            </a:pathLst>
          </a:custGeom>
          <a:solidFill>
            <a:srgbClr val="B8E5FF"/>
          </a:solidFill>
        </p:spPr>
        <p:txBody>
          <a:bodyPr wrap="square" lIns="0" tIns="0" rIns="0" bIns="0" rtlCol="0"/>
          <a:lstStyle/>
          <a:p>
            <a:endParaRPr/>
          </a:p>
        </p:txBody>
      </p:sp>
      <p:sp>
        <p:nvSpPr>
          <p:cNvPr id="139" name="bg object 139"/>
          <p:cNvSpPr/>
          <p:nvPr/>
        </p:nvSpPr>
        <p:spPr>
          <a:xfrm>
            <a:off x="-1270" y="50723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9E6FF"/>
          </a:solidFill>
        </p:spPr>
        <p:txBody>
          <a:bodyPr wrap="square" lIns="0" tIns="0" rIns="0" bIns="0" rtlCol="0"/>
          <a:lstStyle/>
          <a:p>
            <a:endParaRPr/>
          </a:p>
        </p:txBody>
      </p:sp>
      <p:sp>
        <p:nvSpPr>
          <p:cNvPr id="140" name="bg object 140"/>
          <p:cNvSpPr/>
          <p:nvPr/>
        </p:nvSpPr>
        <p:spPr>
          <a:xfrm>
            <a:off x="-1270" y="51130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AE6FF"/>
          </a:solidFill>
        </p:spPr>
        <p:txBody>
          <a:bodyPr wrap="square" lIns="0" tIns="0" rIns="0" bIns="0" rtlCol="0"/>
          <a:lstStyle/>
          <a:p>
            <a:endParaRPr/>
          </a:p>
        </p:txBody>
      </p:sp>
      <p:sp>
        <p:nvSpPr>
          <p:cNvPr id="141" name="bg object 141"/>
          <p:cNvSpPr/>
          <p:nvPr/>
        </p:nvSpPr>
        <p:spPr>
          <a:xfrm>
            <a:off x="-1270" y="51536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BE6FF"/>
          </a:solidFill>
        </p:spPr>
        <p:txBody>
          <a:bodyPr wrap="square" lIns="0" tIns="0" rIns="0" bIns="0" rtlCol="0"/>
          <a:lstStyle/>
          <a:p>
            <a:endParaRPr/>
          </a:p>
        </p:txBody>
      </p:sp>
      <p:sp>
        <p:nvSpPr>
          <p:cNvPr id="142" name="bg object 142"/>
          <p:cNvSpPr/>
          <p:nvPr/>
        </p:nvSpPr>
        <p:spPr>
          <a:xfrm>
            <a:off x="-1270" y="519430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CE7FF"/>
          </a:solidFill>
        </p:spPr>
        <p:txBody>
          <a:bodyPr wrap="square" lIns="0" tIns="0" rIns="0" bIns="0" rtlCol="0"/>
          <a:lstStyle/>
          <a:p>
            <a:endParaRPr/>
          </a:p>
        </p:txBody>
      </p:sp>
      <p:sp>
        <p:nvSpPr>
          <p:cNvPr id="143" name="bg object 143"/>
          <p:cNvSpPr/>
          <p:nvPr/>
        </p:nvSpPr>
        <p:spPr>
          <a:xfrm>
            <a:off x="-1270" y="523493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DE7FF"/>
          </a:solidFill>
        </p:spPr>
        <p:txBody>
          <a:bodyPr wrap="square" lIns="0" tIns="0" rIns="0" bIns="0" rtlCol="0"/>
          <a:lstStyle/>
          <a:p>
            <a:endParaRPr/>
          </a:p>
        </p:txBody>
      </p:sp>
      <p:sp>
        <p:nvSpPr>
          <p:cNvPr id="144" name="bg object 144"/>
          <p:cNvSpPr/>
          <p:nvPr/>
        </p:nvSpPr>
        <p:spPr>
          <a:xfrm>
            <a:off x="-1270" y="52755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BEE7FF"/>
          </a:solidFill>
        </p:spPr>
        <p:txBody>
          <a:bodyPr wrap="square" lIns="0" tIns="0" rIns="0" bIns="0" rtlCol="0"/>
          <a:lstStyle/>
          <a:p>
            <a:endParaRPr/>
          </a:p>
        </p:txBody>
      </p:sp>
      <p:sp>
        <p:nvSpPr>
          <p:cNvPr id="145" name="bg object 145"/>
          <p:cNvSpPr/>
          <p:nvPr/>
        </p:nvSpPr>
        <p:spPr>
          <a:xfrm>
            <a:off x="-1270" y="53162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BFE8FF"/>
          </a:solidFill>
        </p:spPr>
        <p:txBody>
          <a:bodyPr wrap="square" lIns="0" tIns="0" rIns="0" bIns="0" rtlCol="0"/>
          <a:lstStyle/>
          <a:p>
            <a:endParaRPr/>
          </a:p>
        </p:txBody>
      </p:sp>
      <p:sp>
        <p:nvSpPr>
          <p:cNvPr id="146" name="bg object 146"/>
          <p:cNvSpPr/>
          <p:nvPr/>
        </p:nvSpPr>
        <p:spPr>
          <a:xfrm>
            <a:off x="-1270" y="53568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0E8FF"/>
          </a:solidFill>
        </p:spPr>
        <p:txBody>
          <a:bodyPr wrap="square" lIns="0" tIns="0" rIns="0" bIns="0" rtlCol="0"/>
          <a:lstStyle/>
          <a:p>
            <a:endParaRPr/>
          </a:p>
        </p:txBody>
      </p:sp>
      <p:sp>
        <p:nvSpPr>
          <p:cNvPr id="147" name="bg object 147"/>
          <p:cNvSpPr/>
          <p:nvPr/>
        </p:nvSpPr>
        <p:spPr>
          <a:xfrm>
            <a:off x="-1270" y="539750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1E8FF"/>
          </a:solidFill>
        </p:spPr>
        <p:txBody>
          <a:bodyPr wrap="square" lIns="0" tIns="0" rIns="0" bIns="0" rtlCol="0"/>
          <a:lstStyle/>
          <a:p>
            <a:endParaRPr/>
          </a:p>
        </p:txBody>
      </p:sp>
      <p:sp>
        <p:nvSpPr>
          <p:cNvPr id="148" name="bg object 148"/>
          <p:cNvSpPr/>
          <p:nvPr/>
        </p:nvSpPr>
        <p:spPr>
          <a:xfrm>
            <a:off x="-1270" y="543813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2E9FF"/>
          </a:solidFill>
        </p:spPr>
        <p:txBody>
          <a:bodyPr wrap="square" lIns="0" tIns="0" rIns="0" bIns="0" rtlCol="0"/>
          <a:lstStyle/>
          <a:p>
            <a:endParaRPr/>
          </a:p>
        </p:txBody>
      </p:sp>
      <p:sp>
        <p:nvSpPr>
          <p:cNvPr id="149" name="bg object 149"/>
          <p:cNvSpPr/>
          <p:nvPr/>
        </p:nvSpPr>
        <p:spPr>
          <a:xfrm>
            <a:off x="-1270" y="54787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3E9FF"/>
          </a:solidFill>
        </p:spPr>
        <p:txBody>
          <a:bodyPr wrap="square" lIns="0" tIns="0" rIns="0" bIns="0" rtlCol="0"/>
          <a:lstStyle/>
          <a:p>
            <a:endParaRPr/>
          </a:p>
        </p:txBody>
      </p:sp>
      <p:sp>
        <p:nvSpPr>
          <p:cNvPr id="150" name="bg object 150"/>
          <p:cNvSpPr/>
          <p:nvPr/>
        </p:nvSpPr>
        <p:spPr>
          <a:xfrm>
            <a:off x="-1270" y="55194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4E9FF"/>
          </a:solidFill>
        </p:spPr>
        <p:txBody>
          <a:bodyPr wrap="square" lIns="0" tIns="0" rIns="0" bIns="0" rtlCol="0"/>
          <a:lstStyle/>
          <a:p>
            <a:endParaRPr/>
          </a:p>
        </p:txBody>
      </p:sp>
      <p:sp>
        <p:nvSpPr>
          <p:cNvPr id="151" name="bg object 151"/>
          <p:cNvSpPr/>
          <p:nvPr/>
        </p:nvSpPr>
        <p:spPr>
          <a:xfrm>
            <a:off x="-1270" y="55600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5EAFF"/>
          </a:solidFill>
        </p:spPr>
        <p:txBody>
          <a:bodyPr wrap="square" lIns="0" tIns="0" rIns="0" bIns="0" rtlCol="0"/>
          <a:lstStyle/>
          <a:p>
            <a:endParaRPr/>
          </a:p>
        </p:txBody>
      </p:sp>
      <p:sp>
        <p:nvSpPr>
          <p:cNvPr id="152" name="bg object 152"/>
          <p:cNvSpPr/>
          <p:nvPr/>
        </p:nvSpPr>
        <p:spPr>
          <a:xfrm>
            <a:off x="-1270" y="560070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6EAFF"/>
          </a:solidFill>
        </p:spPr>
        <p:txBody>
          <a:bodyPr wrap="square" lIns="0" tIns="0" rIns="0" bIns="0" rtlCol="0"/>
          <a:lstStyle/>
          <a:p>
            <a:endParaRPr/>
          </a:p>
        </p:txBody>
      </p:sp>
      <p:sp>
        <p:nvSpPr>
          <p:cNvPr id="153" name="bg object 153"/>
          <p:cNvSpPr/>
          <p:nvPr/>
        </p:nvSpPr>
        <p:spPr>
          <a:xfrm>
            <a:off x="-1270" y="564133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7EAFF"/>
          </a:solidFill>
        </p:spPr>
        <p:txBody>
          <a:bodyPr wrap="square" lIns="0" tIns="0" rIns="0" bIns="0" rtlCol="0"/>
          <a:lstStyle/>
          <a:p>
            <a:endParaRPr/>
          </a:p>
        </p:txBody>
      </p:sp>
      <p:sp>
        <p:nvSpPr>
          <p:cNvPr id="154" name="bg object 154"/>
          <p:cNvSpPr/>
          <p:nvPr/>
        </p:nvSpPr>
        <p:spPr>
          <a:xfrm>
            <a:off x="-1270" y="56819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8EBFF"/>
          </a:solidFill>
        </p:spPr>
        <p:txBody>
          <a:bodyPr wrap="square" lIns="0" tIns="0" rIns="0" bIns="0" rtlCol="0"/>
          <a:lstStyle/>
          <a:p>
            <a:endParaRPr/>
          </a:p>
        </p:txBody>
      </p:sp>
      <p:sp>
        <p:nvSpPr>
          <p:cNvPr id="155" name="bg object 155"/>
          <p:cNvSpPr/>
          <p:nvPr/>
        </p:nvSpPr>
        <p:spPr>
          <a:xfrm>
            <a:off x="-1270" y="57226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9EBFF"/>
          </a:solidFill>
        </p:spPr>
        <p:txBody>
          <a:bodyPr wrap="square" lIns="0" tIns="0" rIns="0" bIns="0" rtlCol="0"/>
          <a:lstStyle/>
          <a:p>
            <a:endParaRPr/>
          </a:p>
        </p:txBody>
      </p:sp>
      <p:sp>
        <p:nvSpPr>
          <p:cNvPr id="156" name="bg object 156"/>
          <p:cNvSpPr/>
          <p:nvPr/>
        </p:nvSpPr>
        <p:spPr>
          <a:xfrm>
            <a:off x="-1270" y="57632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AEBFF"/>
          </a:solidFill>
        </p:spPr>
        <p:txBody>
          <a:bodyPr wrap="square" lIns="0" tIns="0" rIns="0" bIns="0" rtlCol="0"/>
          <a:lstStyle/>
          <a:p>
            <a:endParaRPr/>
          </a:p>
        </p:txBody>
      </p:sp>
      <p:sp>
        <p:nvSpPr>
          <p:cNvPr id="157" name="bg object 157"/>
          <p:cNvSpPr/>
          <p:nvPr/>
        </p:nvSpPr>
        <p:spPr>
          <a:xfrm>
            <a:off x="-1270" y="5803900"/>
            <a:ext cx="9146540" cy="81280"/>
          </a:xfrm>
          <a:custGeom>
            <a:avLst/>
            <a:gdLst/>
            <a:ahLst/>
            <a:cxnLst/>
            <a:rect l="l" t="t" r="r" b="b"/>
            <a:pathLst>
              <a:path w="9146540" h="81279">
                <a:moveTo>
                  <a:pt x="9146540" y="0"/>
                </a:moveTo>
                <a:lnTo>
                  <a:pt x="0" y="0"/>
                </a:lnTo>
                <a:lnTo>
                  <a:pt x="0" y="40640"/>
                </a:lnTo>
                <a:lnTo>
                  <a:pt x="0" y="81280"/>
                </a:lnTo>
                <a:lnTo>
                  <a:pt x="9146540" y="81280"/>
                </a:lnTo>
                <a:lnTo>
                  <a:pt x="9146540" y="40640"/>
                </a:lnTo>
                <a:lnTo>
                  <a:pt x="9146540" y="0"/>
                </a:lnTo>
                <a:close/>
              </a:path>
            </a:pathLst>
          </a:custGeom>
          <a:solidFill>
            <a:srgbClr val="CCECFF"/>
          </a:solidFill>
        </p:spPr>
        <p:txBody>
          <a:bodyPr wrap="square" lIns="0" tIns="0" rIns="0" bIns="0" rtlCol="0"/>
          <a:lstStyle/>
          <a:p>
            <a:endParaRPr/>
          </a:p>
        </p:txBody>
      </p:sp>
      <p:sp>
        <p:nvSpPr>
          <p:cNvPr id="158" name="bg object 158"/>
          <p:cNvSpPr/>
          <p:nvPr/>
        </p:nvSpPr>
        <p:spPr>
          <a:xfrm>
            <a:off x="-1270" y="588517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CDECFF"/>
          </a:solidFill>
        </p:spPr>
        <p:txBody>
          <a:bodyPr wrap="square" lIns="0" tIns="0" rIns="0" bIns="0" rtlCol="0"/>
          <a:lstStyle/>
          <a:p>
            <a:endParaRPr/>
          </a:p>
        </p:txBody>
      </p:sp>
      <p:sp>
        <p:nvSpPr>
          <p:cNvPr id="159" name="bg object 159"/>
          <p:cNvSpPr/>
          <p:nvPr/>
        </p:nvSpPr>
        <p:spPr>
          <a:xfrm>
            <a:off x="-1270" y="592582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EEDFF"/>
          </a:solidFill>
        </p:spPr>
        <p:txBody>
          <a:bodyPr wrap="square" lIns="0" tIns="0" rIns="0" bIns="0" rtlCol="0"/>
          <a:lstStyle/>
          <a:p>
            <a:endParaRPr/>
          </a:p>
        </p:txBody>
      </p:sp>
      <p:sp>
        <p:nvSpPr>
          <p:cNvPr id="160" name="bg object 160"/>
          <p:cNvSpPr/>
          <p:nvPr/>
        </p:nvSpPr>
        <p:spPr>
          <a:xfrm>
            <a:off x="-1270" y="596645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CFEDFF"/>
          </a:solidFill>
        </p:spPr>
        <p:txBody>
          <a:bodyPr wrap="square" lIns="0" tIns="0" rIns="0" bIns="0" rtlCol="0"/>
          <a:lstStyle/>
          <a:p>
            <a:endParaRPr/>
          </a:p>
        </p:txBody>
      </p:sp>
      <p:sp>
        <p:nvSpPr>
          <p:cNvPr id="161" name="bg object 161"/>
          <p:cNvSpPr/>
          <p:nvPr/>
        </p:nvSpPr>
        <p:spPr>
          <a:xfrm>
            <a:off x="-1270" y="6007100"/>
            <a:ext cx="9146540" cy="39370"/>
          </a:xfrm>
          <a:custGeom>
            <a:avLst/>
            <a:gdLst/>
            <a:ahLst/>
            <a:cxnLst/>
            <a:rect l="l" t="t" r="r" b="b"/>
            <a:pathLst>
              <a:path w="9146540" h="39370">
                <a:moveTo>
                  <a:pt x="9146540" y="0"/>
                </a:moveTo>
                <a:lnTo>
                  <a:pt x="0" y="0"/>
                </a:lnTo>
                <a:lnTo>
                  <a:pt x="0" y="39370"/>
                </a:lnTo>
                <a:lnTo>
                  <a:pt x="9146540" y="39370"/>
                </a:lnTo>
                <a:lnTo>
                  <a:pt x="9146540" y="0"/>
                </a:lnTo>
                <a:close/>
              </a:path>
            </a:pathLst>
          </a:custGeom>
          <a:solidFill>
            <a:srgbClr val="D0EDFF"/>
          </a:solidFill>
        </p:spPr>
        <p:txBody>
          <a:bodyPr wrap="square" lIns="0" tIns="0" rIns="0" bIns="0" rtlCol="0"/>
          <a:lstStyle/>
          <a:p>
            <a:endParaRPr/>
          </a:p>
        </p:txBody>
      </p:sp>
      <p:sp>
        <p:nvSpPr>
          <p:cNvPr id="162" name="bg object 162"/>
          <p:cNvSpPr/>
          <p:nvPr/>
        </p:nvSpPr>
        <p:spPr>
          <a:xfrm>
            <a:off x="-1270" y="60464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D1EEFF"/>
          </a:solidFill>
        </p:spPr>
        <p:txBody>
          <a:bodyPr wrap="square" lIns="0" tIns="0" rIns="0" bIns="0" rtlCol="0"/>
          <a:lstStyle/>
          <a:p>
            <a:endParaRPr/>
          </a:p>
        </p:txBody>
      </p:sp>
      <p:sp>
        <p:nvSpPr>
          <p:cNvPr id="163" name="bg object 163"/>
          <p:cNvSpPr/>
          <p:nvPr/>
        </p:nvSpPr>
        <p:spPr>
          <a:xfrm>
            <a:off x="-1270" y="60871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D2EEFF"/>
          </a:solidFill>
        </p:spPr>
        <p:txBody>
          <a:bodyPr wrap="square" lIns="0" tIns="0" rIns="0" bIns="0" rtlCol="0"/>
          <a:lstStyle/>
          <a:p>
            <a:endParaRPr/>
          </a:p>
        </p:txBody>
      </p:sp>
      <p:sp>
        <p:nvSpPr>
          <p:cNvPr id="164" name="bg object 164"/>
          <p:cNvSpPr/>
          <p:nvPr/>
        </p:nvSpPr>
        <p:spPr>
          <a:xfrm>
            <a:off x="-1270" y="612775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3EEFF"/>
          </a:solidFill>
        </p:spPr>
        <p:txBody>
          <a:bodyPr wrap="square" lIns="0" tIns="0" rIns="0" bIns="0" rtlCol="0"/>
          <a:lstStyle/>
          <a:p>
            <a:endParaRPr/>
          </a:p>
        </p:txBody>
      </p:sp>
      <p:sp>
        <p:nvSpPr>
          <p:cNvPr id="165" name="bg object 165"/>
          <p:cNvSpPr/>
          <p:nvPr/>
        </p:nvSpPr>
        <p:spPr>
          <a:xfrm>
            <a:off x="-1270" y="61683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4EFFF"/>
          </a:solidFill>
        </p:spPr>
        <p:txBody>
          <a:bodyPr wrap="square" lIns="0" tIns="0" rIns="0" bIns="0" rtlCol="0"/>
          <a:lstStyle/>
          <a:p>
            <a:endParaRPr/>
          </a:p>
        </p:txBody>
      </p:sp>
      <p:sp>
        <p:nvSpPr>
          <p:cNvPr id="166" name="bg object 166"/>
          <p:cNvSpPr/>
          <p:nvPr/>
        </p:nvSpPr>
        <p:spPr>
          <a:xfrm>
            <a:off x="-1270" y="62090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5EFFF"/>
          </a:solidFill>
        </p:spPr>
        <p:txBody>
          <a:bodyPr wrap="square" lIns="0" tIns="0" rIns="0" bIns="0" rtlCol="0"/>
          <a:lstStyle/>
          <a:p>
            <a:endParaRPr/>
          </a:p>
        </p:txBody>
      </p:sp>
      <p:sp>
        <p:nvSpPr>
          <p:cNvPr id="167" name="bg object 167"/>
          <p:cNvSpPr/>
          <p:nvPr/>
        </p:nvSpPr>
        <p:spPr>
          <a:xfrm>
            <a:off x="-1270" y="62496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D6EFFF"/>
          </a:solidFill>
        </p:spPr>
        <p:txBody>
          <a:bodyPr wrap="square" lIns="0" tIns="0" rIns="0" bIns="0" rtlCol="0"/>
          <a:lstStyle/>
          <a:p>
            <a:endParaRPr/>
          </a:p>
        </p:txBody>
      </p:sp>
      <p:sp>
        <p:nvSpPr>
          <p:cNvPr id="168" name="bg object 168"/>
          <p:cNvSpPr/>
          <p:nvPr/>
        </p:nvSpPr>
        <p:spPr>
          <a:xfrm>
            <a:off x="-1270" y="6290309"/>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D7F0FF"/>
          </a:solidFill>
        </p:spPr>
        <p:txBody>
          <a:bodyPr wrap="square" lIns="0" tIns="0" rIns="0" bIns="0" rtlCol="0"/>
          <a:lstStyle/>
          <a:p>
            <a:endParaRPr/>
          </a:p>
        </p:txBody>
      </p:sp>
      <p:sp>
        <p:nvSpPr>
          <p:cNvPr id="169" name="bg object 169"/>
          <p:cNvSpPr/>
          <p:nvPr/>
        </p:nvSpPr>
        <p:spPr>
          <a:xfrm>
            <a:off x="-1270" y="6330950"/>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8F0FF"/>
          </a:solidFill>
        </p:spPr>
        <p:txBody>
          <a:bodyPr wrap="square" lIns="0" tIns="0" rIns="0" bIns="0" rtlCol="0"/>
          <a:lstStyle/>
          <a:p>
            <a:endParaRPr/>
          </a:p>
        </p:txBody>
      </p:sp>
      <p:sp>
        <p:nvSpPr>
          <p:cNvPr id="170" name="bg object 170"/>
          <p:cNvSpPr/>
          <p:nvPr/>
        </p:nvSpPr>
        <p:spPr>
          <a:xfrm>
            <a:off x="-1270" y="637158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9F0FF"/>
          </a:solidFill>
        </p:spPr>
        <p:txBody>
          <a:bodyPr wrap="square" lIns="0" tIns="0" rIns="0" bIns="0" rtlCol="0"/>
          <a:lstStyle/>
          <a:p>
            <a:endParaRPr/>
          </a:p>
        </p:txBody>
      </p:sp>
      <p:sp>
        <p:nvSpPr>
          <p:cNvPr id="171" name="bg object 171"/>
          <p:cNvSpPr/>
          <p:nvPr/>
        </p:nvSpPr>
        <p:spPr>
          <a:xfrm>
            <a:off x="-1270" y="6412229"/>
            <a:ext cx="9146540" cy="40640"/>
          </a:xfrm>
          <a:custGeom>
            <a:avLst/>
            <a:gdLst/>
            <a:ahLst/>
            <a:cxnLst/>
            <a:rect l="l" t="t" r="r" b="b"/>
            <a:pathLst>
              <a:path w="9146540" h="40639">
                <a:moveTo>
                  <a:pt x="9146540" y="0"/>
                </a:moveTo>
                <a:lnTo>
                  <a:pt x="0" y="0"/>
                </a:lnTo>
                <a:lnTo>
                  <a:pt x="0" y="40640"/>
                </a:lnTo>
                <a:lnTo>
                  <a:pt x="9146540" y="40640"/>
                </a:lnTo>
                <a:lnTo>
                  <a:pt x="9146540" y="0"/>
                </a:lnTo>
                <a:close/>
              </a:path>
            </a:pathLst>
          </a:custGeom>
          <a:solidFill>
            <a:srgbClr val="DAF1FF"/>
          </a:solidFill>
        </p:spPr>
        <p:txBody>
          <a:bodyPr wrap="square" lIns="0" tIns="0" rIns="0" bIns="0" rtlCol="0"/>
          <a:lstStyle/>
          <a:p>
            <a:endParaRPr/>
          </a:p>
        </p:txBody>
      </p:sp>
      <p:sp>
        <p:nvSpPr>
          <p:cNvPr id="172" name="bg object 172"/>
          <p:cNvSpPr/>
          <p:nvPr/>
        </p:nvSpPr>
        <p:spPr>
          <a:xfrm>
            <a:off x="-1270" y="6452870"/>
            <a:ext cx="9146540" cy="40640"/>
          </a:xfrm>
          <a:custGeom>
            <a:avLst/>
            <a:gdLst/>
            <a:ahLst/>
            <a:cxnLst/>
            <a:rect l="l" t="t" r="r" b="b"/>
            <a:pathLst>
              <a:path w="9146540" h="40639">
                <a:moveTo>
                  <a:pt x="9146540" y="0"/>
                </a:moveTo>
                <a:lnTo>
                  <a:pt x="0" y="0"/>
                </a:lnTo>
                <a:lnTo>
                  <a:pt x="0" y="40639"/>
                </a:lnTo>
                <a:lnTo>
                  <a:pt x="9146540" y="40639"/>
                </a:lnTo>
                <a:lnTo>
                  <a:pt x="9146540" y="0"/>
                </a:lnTo>
                <a:close/>
              </a:path>
            </a:pathLst>
          </a:custGeom>
          <a:solidFill>
            <a:srgbClr val="DBF1FF"/>
          </a:solidFill>
        </p:spPr>
        <p:txBody>
          <a:bodyPr wrap="square" lIns="0" tIns="0" rIns="0" bIns="0" rtlCol="0"/>
          <a:lstStyle/>
          <a:p>
            <a:endParaRPr/>
          </a:p>
        </p:txBody>
      </p:sp>
      <p:sp>
        <p:nvSpPr>
          <p:cNvPr id="173" name="bg object 173"/>
          <p:cNvSpPr/>
          <p:nvPr/>
        </p:nvSpPr>
        <p:spPr>
          <a:xfrm>
            <a:off x="-1270" y="649350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DCF1FF"/>
          </a:solidFill>
        </p:spPr>
        <p:txBody>
          <a:bodyPr wrap="square" lIns="0" tIns="0" rIns="0" bIns="0" rtlCol="0"/>
          <a:lstStyle/>
          <a:p>
            <a:endParaRPr/>
          </a:p>
        </p:txBody>
      </p:sp>
      <p:sp>
        <p:nvSpPr>
          <p:cNvPr id="174" name="bg object 174"/>
          <p:cNvSpPr/>
          <p:nvPr/>
        </p:nvSpPr>
        <p:spPr>
          <a:xfrm>
            <a:off x="-1270" y="653414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DDF2FF"/>
          </a:solidFill>
        </p:spPr>
        <p:txBody>
          <a:bodyPr wrap="square" lIns="0" tIns="0" rIns="0" bIns="0" rtlCol="0"/>
          <a:lstStyle/>
          <a:p>
            <a:endParaRPr/>
          </a:p>
        </p:txBody>
      </p:sp>
      <p:sp>
        <p:nvSpPr>
          <p:cNvPr id="175" name="bg object 175"/>
          <p:cNvSpPr/>
          <p:nvPr/>
        </p:nvSpPr>
        <p:spPr>
          <a:xfrm>
            <a:off x="-1270" y="657478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DEF2FF"/>
          </a:solidFill>
        </p:spPr>
        <p:txBody>
          <a:bodyPr wrap="square" lIns="0" tIns="0" rIns="0" bIns="0" rtlCol="0"/>
          <a:lstStyle/>
          <a:p>
            <a:endParaRPr/>
          </a:p>
        </p:txBody>
      </p:sp>
      <p:sp>
        <p:nvSpPr>
          <p:cNvPr id="176" name="bg object 176"/>
          <p:cNvSpPr/>
          <p:nvPr/>
        </p:nvSpPr>
        <p:spPr>
          <a:xfrm>
            <a:off x="-1270" y="661542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DFF2FF"/>
          </a:solidFill>
        </p:spPr>
        <p:txBody>
          <a:bodyPr wrap="square" lIns="0" tIns="0" rIns="0" bIns="0" rtlCol="0"/>
          <a:lstStyle/>
          <a:p>
            <a:endParaRPr/>
          </a:p>
        </p:txBody>
      </p:sp>
      <p:sp>
        <p:nvSpPr>
          <p:cNvPr id="177" name="bg object 177"/>
          <p:cNvSpPr/>
          <p:nvPr/>
        </p:nvSpPr>
        <p:spPr>
          <a:xfrm>
            <a:off x="-1270" y="6656070"/>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E0F3FF"/>
          </a:solidFill>
        </p:spPr>
        <p:txBody>
          <a:bodyPr wrap="square" lIns="0" tIns="0" rIns="0" bIns="0" rtlCol="0"/>
          <a:lstStyle/>
          <a:p>
            <a:endParaRPr/>
          </a:p>
        </p:txBody>
      </p:sp>
      <p:sp>
        <p:nvSpPr>
          <p:cNvPr id="178" name="bg object 178"/>
          <p:cNvSpPr/>
          <p:nvPr/>
        </p:nvSpPr>
        <p:spPr>
          <a:xfrm>
            <a:off x="-1270" y="6696710"/>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E1F3FF"/>
          </a:solidFill>
        </p:spPr>
        <p:txBody>
          <a:bodyPr wrap="square" lIns="0" tIns="0" rIns="0" bIns="0" rtlCol="0"/>
          <a:lstStyle/>
          <a:p>
            <a:endParaRPr/>
          </a:p>
        </p:txBody>
      </p:sp>
      <p:sp>
        <p:nvSpPr>
          <p:cNvPr id="179" name="bg object 179"/>
          <p:cNvSpPr/>
          <p:nvPr/>
        </p:nvSpPr>
        <p:spPr>
          <a:xfrm>
            <a:off x="-1270" y="673734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E2F3FF"/>
          </a:solidFill>
        </p:spPr>
        <p:txBody>
          <a:bodyPr wrap="square" lIns="0" tIns="0" rIns="0" bIns="0" rtlCol="0"/>
          <a:lstStyle/>
          <a:p>
            <a:endParaRPr/>
          </a:p>
        </p:txBody>
      </p:sp>
      <p:sp>
        <p:nvSpPr>
          <p:cNvPr id="180" name="bg object 180"/>
          <p:cNvSpPr/>
          <p:nvPr/>
        </p:nvSpPr>
        <p:spPr>
          <a:xfrm>
            <a:off x="-1270" y="6777989"/>
            <a:ext cx="9146540" cy="40640"/>
          </a:xfrm>
          <a:custGeom>
            <a:avLst/>
            <a:gdLst/>
            <a:ahLst/>
            <a:cxnLst/>
            <a:rect l="l" t="t" r="r" b="b"/>
            <a:pathLst>
              <a:path w="9146540" h="40640">
                <a:moveTo>
                  <a:pt x="9146540" y="0"/>
                </a:moveTo>
                <a:lnTo>
                  <a:pt x="0" y="0"/>
                </a:lnTo>
                <a:lnTo>
                  <a:pt x="0" y="40639"/>
                </a:lnTo>
                <a:lnTo>
                  <a:pt x="9146540" y="40639"/>
                </a:lnTo>
                <a:lnTo>
                  <a:pt x="9146540" y="0"/>
                </a:lnTo>
                <a:close/>
              </a:path>
            </a:pathLst>
          </a:custGeom>
          <a:solidFill>
            <a:srgbClr val="E3F4FF"/>
          </a:solidFill>
        </p:spPr>
        <p:txBody>
          <a:bodyPr wrap="square" lIns="0" tIns="0" rIns="0" bIns="0" rtlCol="0"/>
          <a:lstStyle/>
          <a:p>
            <a:endParaRPr/>
          </a:p>
        </p:txBody>
      </p:sp>
      <p:sp>
        <p:nvSpPr>
          <p:cNvPr id="181" name="bg object 181"/>
          <p:cNvSpPr/>
          <p:nvPr/>
        </p:nvSpPr>
        <p:spPr>
          <a:xfrm>
            <a:off x="-1270" y="6818629"/>
            <a:ext cx="9146540" cy="40640"/>
          </a:xfrm>
          <a:custGeom>
            <a:avLst/>
            <a:gdLst/>
            <a:ahLst/>
            <a:cxnLst/>
            <a:rect l="l" t="t" r="r" b="b"/>
            <a:pathLst>
              <a:path w="9146540" h="40640">
                <a:moveTo>
                  <a:pt x="9146540" y="0"/>
                </a:moveTo>
                <a:lnTo>
                  <a:pt x="0" y="0"/>
                </a:lnTo>
                <a:lnTo>
                  <a:pt x="0" y="40640"/>
                </a:lnTo>
                <a:lnTo>
                  <a:pt x="9146540" y="40640"/>
                </a:lnTo>
                <a:lnTo>
                  <a:pt x="9146540" y="0"/>
                </a:lnTo>
                <a:close/>
              </a:path>
            </a:pathLst>
          </a:custGeom>
          <a:solidFill>
            <a:srgbClr val="E4F4FF"/>
          </a:solidFill>
        </p:spPr>
        <p:txBody>
          <a:bodyPr wrap="square" lIns="0" tIns="0" rIns="0" bIns="0" rtlCol="0"/>
          <a:lstStyle/>
          <a:p>
            <a:endParaRPr/>
          </a:p>
        </p:txBody>
      </p:sp>
      <p:pic>
        <p:nvPicPr>
          <p:cNvPr id="182" name="bg object 182"/>
          <p:cNvPicPr/>
          <p:nvPr/>
        </p:nvPicPr>
        <p:blipFill>
          <a:blip r:embed="rId7" cstate="print"/>
          <a:stretch>
            <a:fillRect/>
          </a:stretch>
        </p:blipFill>
        <p:spPr>
          <a:xfrm>
            <a:off x="5758179" y="4880609"/>
            <a:ext cx="3383279" cy="1916430"/>
          </a:xfrm>
          <a:prstGeom prst="rect">
            <a:avLst/>
          </a:prstGeom>
        </p:spPr>
      </p:pic>
      <p:pic>
        <p:nvPicPr>
          <p:cNvPr id="183" name="bg object 183"/>
          <p:cNvPicPr/>
          <p:nvPr/>
        </p:nvPicPr>
        <p:blipFill>
          <a:blip r:embed="rId8" cstate="print"/>
          <a:stretch>
            <a:fillRect/>
          </a:stretch>
        </p:blipFill>
        <p:spPr>
          <a:xfrm>
            <a:off x="12700" y="6350"/>
            <a:ext cx="7211059" cy="1473200"/>
          </a:xfrm>
          <a:prstGeom prst="rect">
            <a:avLst/>
          </a:prstGeom>
        </p:spPr>
      </p:pic>
      <p:sp>
        <p:nvSpPr>
          <p:cNvPr id="184" name="bg object 184"/>
          <p:cNvSpPr/>
          <p:nvPr/>
        </p:nvSpPr>
        <p:spPr>
          <a:xfrm>
            <a:off x="9047480" y="6355079"/>
            <a:ext cx="96520" cy="29845"/>
          </a:xfrm>
          <a:custGeom>
            <a:avLst/>
            <a:gdLst/>
            <a:ahLst/>
            <a:cxnLst/>
            <a:rect l="l" t="t" r="r" b="b"/>
            <a:pathLst>
              <a:path w="96520" h="29845">
                <a:moveTo>
                  <a:pt x="15227" y="24130"/>
                </a:moveTo>
                <a:lnTo>
                  <a:pt x="0" y="24130"/>
                </a:lnTo>
                <a:lnTo>
                  <a:pt x="0" y="29222"/>
                </a:lnTo>
                <a:lnTo>
                  <a:pt x="6350" y="29222"/>
                </a:lnTo>
                <a:lnTo>
                  <a:pt x="6337" y="26670"/>
                </a:lnTo>
                <a:lnTo>
                  <a:pt x="10160" y="26670"/>
                </a:lnTo>
                <a:lnTo>
                  <a:pt x="10160" y="25400"/>
                </a:lnTo>
                <a:lnTo>
                  <a:pt x="15227" y="25400"/>
                </a:lnTo>
                <a:lnTo>
                  <a:pt x="15227" y="24130"/>
                </a:lnTo>
                <a:close/>
              </a:path>
              <a:path w="96520" h="29845">
                <a:moveTo>
                  <a:pt x="41910" y="17780"/>
                </a:moveTo>
                <a:lnTo>
                  <a:pt x="0" y="17780"/>
                </a:lnTo>
                <a:lnTo>
                  <a:pt x="0" y="22860"/>
                </a:lnTo>
                <a:lnTo>
                  <a:pt x="20320" y="22860"/>
                </a:lnTo>
                <a:lnTo>
                  <a:pt x="20320" y="24130"/>
                </a:lnTo>
                <a:lnTo>
                  <a:pt x="25400" y="24130"/>
                </a:lnTo>
                <a:lnTo>
                  <a:pt x="25400" y="22860"/>
                </a:lnTo>
                <a:lnTo>
                  <a:pt x="30480" y="22860"/>
                </a:lnTo>
                <a:lnTo>
                  <a:pt x="30480" y="20332"/>
                </a:lnTo>
                <a:lnTo>
                  <a:pt x="36830" y="20332"/>
                </a:lnTo>
                <a:lnTo>
                  <a:pt x="36830" y="19050"/>
                </a:lnTo>
                <a:lnTo>
                  <a:pt x="41910" y="19050"/>
                </a:lnTo>
                <a:lnTo>
                  <a:pt x="41910" y="17780"/>
                </a:lnTo>
                <a:close/>
              </a:path>
              <a:path w="96520" h="29845">
                <a:moveTo>
                  <a:pt x="68580" y="11430"/>
                </a:moveTo>
                <a:lnTo>
                  <a:pt x="55880" y="11430"/>
                </a:lnTo>
                <a:lnTo>
                  <a:pt x="0" y="11430"/>
                </a:lnTo>
                <a:lnTo>
                  <a:pt x="0" y="16522"/>
                </a:lnTo>
                <a:lnTo>
                  <a:pt x="46990" y="16522"/>
                </a:lnTo>
                <a:lnTo>
                  <a:pt x="46990" y="17780"/>
                </a:lnTo>
                <a:lnTo>
                  <a:pt x="52070" y="17780"/>
                </a:lnTo>
                <a:lnTo>
                  <a:pt x="52070" y="16522"/>
                </a:lnTo>
                <a:lnTo>
                  <a:pt x="55880" y="16522"/>
                </a:lnTo>
                <a:lnTo>
                  <a:pt x="57150" y="16522"/>
                </a:lnTo>
                <a:lnTo>
                  <a:pt x="57150" y="13982"/>
                </a:lnTo>
                <a:lnTo>
                  <a:pt x="63500" y="13982"/>
                </a:lnTo>
                <a:lnTo>
                  <a:pt x="63500" y="12700"/>
                </a:lnTo>
                <a:lnTo>
                  <a:pt x="68580" y="12700"/>
                </a:lnTo>
                <a:lnTo>
                  <a:pt x="68580" y="11430"/>
                </a:lnTo>
                <a:close/>
              </a:path>
              <a:path w="96520" h="29845">
                <a:moveTo>
                  <a:pt x="92710" y="5080"/>
                </a:moveTo>
                <a:lnTo>
                  <a:pt x="55880" y="5080"/>
                </a:lnTo>
                <a:lnTo>
                  <a:pt x="0" y="5080"/>
                </a:lnTo>
                <a:lnTo>
                  <a:pt x="0" y="10160"/>
                </a:lnTo>
                <a:lnTo>
                  <a:pt x="55880" y="10160"/>
                </a:lnTo>
                <a:lnTo>
                  <a:pt x="73660" y="10160"/>
                </a:lnTo>
                <a:lnTo>
                  <a:pt x="73660" y="11430"/>
                </a:lnTo>
                <a:lnTo>
                  <a:pt x="78740" y="11430"/>
                </a:lnTo>
                <a:lnTo>
                  <a:pt x="78740" y="10160"/>
                </a:lnTo>
                <a:lnTo>
                  <a:pt x="86347" y="10160"/>
                </a:lnTo>
                <a:lnTo>
                  <a:pt x="86347" y="7632"/>
                </a:lnTo>
                <a:lnTo>
                  <a:pt x="88900" y="7632"/>
                </a:lnTo>
                <a:lnTo>
                  <a:pt x="88900" y="6350"/>
                </a:lnTo>
                <a:lnTo>
                  <a:pt x="92710" y="6350"/>
                </a:lnTo>
                <a:lnTo>
                  <a:pt x="92710" y="5080"/>
                </a:lnTo>
                <a:close/>
              </a:path>
              <a:path w="96520" h="29845">
                <a:moveTo>
                  <a:pt x="96520" y="0"/>
                </a:moveTo>
                <a:lnTo>
                  <a:pt x="55880" y="0"/>
                </a:lnTo>
                <a:lnTo>
                  <a:pt x="38100" y="0"/>
                </a:lnTo>
                <a:lnTo>
                  <a:pt x="38100" y="1270"/>
                </a:lnTo>
                <a:lnTo>
                  <a:pt x="0" y="1270"/>
                </a:lnTo>
                <a:lnTo>
                  <a:pt x="0" y="3822"/>
                </a:lnTo>
                <a:lnTo>
                  <a:pt x="55880" y="3822"/>
                </a:lnTo>
                <a:lnTo>
                  <a:pt x="96520" y="3822"/>
                </a:lnTo>
                <a:lnTo>
                  <a:pt x="96520" y="0"/>
                </a:lnTo>
                <a:close/>
              </a:path>
            </a:pathLst>
          </a:custGeom>
          <a:solidFill>
            <a:srgbClr val="164516"/>
          </a:solidFill>
        </p:spPr>
        <p:txBody>
          <a:bodyPr wrap="square" lIns="0" tIns="0" rIns="0" bIns="0" rtlCol="0"/>
          <a:lstStyle/>
          <a:p>
            <a:endParaRPr/>
          </a:p>
        </p:txBody>
      </p:sp>
      <p:sp>
        <p:nvSpPr>
          <p:cNvPr id="185" name="bg object 185"/>
          <p:cNvSpPr/>
          <p:nvPr/>
        </p:nvSpPr>
        <p:spPr>
          <a:xfrm>
            <a:off x="8992870" y="6356350"/>
            <a:ext cx="54610" cy="36830"/>
          </a:xfrm>
          <a:custGeom>
            <a:avLst/>
            <a:gdLst/>
            <a:ahLst/>
            <a:cxnLst/>
            <a:rect l="l" t="t" r="r" b="b"/>
            <a:pathLst>
              <a:path w="54609" h="36829">
                <a:moveTo>
                  <a:pt x="2539" y="35559"/>
                </a:moveTo>
                <a:lnTo>
                  <a:pt x="0" y="35559"/>
                </a:lnTo>
                <a:lnTo>
                  <a:pt x="0" y="36829"/>
                </a:lnTo>
                <a:lnTo>
                  <a:pt x="2539" y="36829"/>
                </a:lnTo>
                <a:lnTo>
                  <a:pt x="2539" y="35559"/>
                </a:lnTo>
                <a:close/>
              </a:path>
              <a:path w="54609" h="36829">
                <a:moveTo>
                  <a:pt x="16509" y="34290"/>
                </a:moveTo>
                <a:lnTo>
                  <a:pt x="10159" y="34290"/>
                </a:lnTo>
                <a:lnTo>
                  <a:pt x="10159" y="35559"/>
                </a:lnTo>
                <a:lnTo>
                  <a:pt x="16509" y="35559"/>
                </a:lnTo>
                <a:lnTo>
                  <a:pt x="16509" y="34290"/>
                </a:lnTo>
                <a:close/>
              </a:path>
              <a:path w="54609" h="36829">
                <a:moveTo>
                  <a:pt x="36829" y="29209"/>
                </a:moveTo>
                <a:lnTo>
                  <a:pt x="0" y="29209"/>
                </a:lnTo>
                <a:lnTo>
                  <a:pt x="0" y="34290"/>
                </a:lnTo>
                <a:lnTo>
                  <a:pt x="24129" y="34290"/>
                </a:lnTo>
                <a:lnTo>
                  <a:pt x="24129" y="31750"/>
                </a:lnTo>
                <a:lnTo>
                  <a:pt x="30479" y="31750"/>
                </a:lnTo>
                <a:lnTo>
                  <a:pt x="30479" y="30480"/>
                </a:lnTo>
                <a:lnTo>
                  <a:pt x="36829" y="30480"/>
                </a:lnTo>
                <a:lnTo>
                  <a:pt x="36829" y="29209"/>
                </a:lnTo>
                <a:close/>
              </a:path>
              <a:path w="54609" h="36829">
                <a:moveTo>
                  <a:pt x="50800" y="27940"/>
                </a:moveTo>
                <a:lnTo>
                  <a:pt x="44450" y="27940"/>
                </a:lnTo>
                <a:lnTo>
                  <a:pt x="44450" y="29209"/>
                </a:lnTo>
                <a:lnTo>
                  <a:pt x="50800" y="29209"/>
                </a:lnTo>
                <a:lnTo>
                  <a:pt x="50800" y="27940"/>
                </a:lnTo>
                <a:close/>
              </a:path>
              <a:path w="54609" h="36829">
                <a:moveTo>
                  <a:pt x="54609" y="22859"/>
                </a:moveTo>
                <a:lnTo>
                  <a:pt x="0" y="22859"/>
                </a:lnTo>
                <a:lnTo>
                  <a:pt x="0" y="27940"/>
                </a:lnTo>
                <a:lnTo>
                  <a:pt x="54609" y="27940"/>
                </a:lnTo>
                <a:lnTo>
                  <a:pt x="54609" y="22859"/>
                </a:lnTo>
                <a:close/>
              </a:path>
              <a:path w="54609" h="36829">
                <a:moveTo>
                  <a:pt x="54609" y="16509"/>
                </a:moveTo>
                <a:lnTo>
                  <a:pt x="0" y="16509"/>
                </a:lnTo>
                <a:lnTo>
                  <a:pt x="0" y="21590"/>
                </a:lnTo>
                <a:lnTo>
                  <a:pt x="54609" y="21590"/>
                </a:lnTo>
                <a:lnTo>
                  <a:pt x="54609" y="16509"/>
                </a:lnTo>
                <a:close/>
              </a:path>
              <a:path w="54609" h="36829">
                <a:moveTo>
                  <a:pt x="54609" y="10159"/>
                </a:moveTo>
                <a:lnTo>
                  <a:pt x="0" y="10159"/>
                </a:lnTo>
                <a:lnTo>
                  <a:pt x="0" y="15240"/>
                </a:lnTo>
                <a:lnTo>
                  <a:pt x="54609" y="15240"/>
                </a:lnTo>
                <a:lnTo>
                  <a:pt x="54609" y="10159"/>
                </a:lnTo>
                <a:close/>
              </a:path>
              <a:path w="54609" h="36829">
                <a:moveTo>
                  <a:pt x="54609" y="3809"/>
                </a:moveTo>
                <a:lnTo>
                  <a:pt x="0" y="3809"/>
                </a:lnTo>
                <a:lnTo>
                  <a:pt x="0" y="8890"/>
                </a:lnTo>
                <a:lnTo>
                  <a:pt x="54609" y="8890"/>
                </a:lnTo>
                <a:lnTo>
                  <a:pt x="54609" y="3809"/>
                </a:lnTo>
                <a:close/>
              </a:path>
              <a:path w="54609" h="36829">
                <a:moveTo>
                  <a:pt x="54609" y="0"/>
                </a:moveTo>
                <a:lnTo>
                  <a:pt x="0" y="0"/>
                </a:lnTo>
                <a:lnTo>
                  <a:pt x="0" y="2540"/>
                </a:lnTo>
                <a:lnTo>
                  <a:pt x="54609" y="2540"/>
                </a:lnTo>
                <a:lnTo>
                  <a:pt x="54609" y="0"/>
                </a:lnTo>
                <a:close/>
              </a:path>
            </a:pathLst>
          </a:custGeom>
          <a:solidFill>
            <a:srgbClr val="164616"/>
          </a:solidFill>
        </p:spPr>
        <p:txBody>
          <a:bodyPr wrap="square" lIns="0" tIns="0" rIns="0" bIns="0" rtlCol="0"/>
          <a:lstStyle/>
          <a:p>
            <a:endParaRPr/>
          </a:p>
        </p:txBody>
      </p:sp>
      <p:sp>
        <p:nvSpPr>
          <p:cNvPr id="186" name="bg object 186"/>
          <p:cNvSpPr/>
          <p:nvPr/>
        </p:nvSpPr>
        <p:spPr>
          <a:xfrm>
            <a:off x="8938260" y="6356350"/>
            <a:ext cx="54610" cy="48260"/>
          </a:xfrm>
          <a:custGeom>
            <a:avLst/>
            <a:gdLst/>
            <a:ahLst/>
            <a:cxnLst/>
            <a:rect l="l" t="t" r="r" b="b"/>
            <a:pathLst>
              <a:path w="54609" h="48260">
                <a:moveTo>
                  <a:pt x="22860" y="41909"/>
                </a:moveTo>
                <a:lnTo>
                  <a:pt x="0" y="41909"/>
                </a:lnTo>
                <a:lnTo>
                  <a:pt x="0" y="48259"/>
                </a:lnTo>
                <a:lnTo>
                  <a:pt x="2540" y="48259"/>
                </a:lnTo>
                <a:lnTo>
                  <a:pt x="2540" y="46990"/>
                </a:lnTo>
                <a:lnTo>
                  <a:pt x="8890" y="46990"/>
                </a:lnTo>
                <a:lnTo>
                  <a:pt x="8890" y="44450"/>
                </a:lnTo>
                <a:lnTo>
                  <a:pt x="15240" y="44450"/>
                </a:lnTo>
                <a:lnTo>
                  <a:pt x="15240" y="43179"/>
                </a:lnTo>
                <a:lnTo>
                  <a:pt x="22860" y="43179"/>
                </a:lnTo>
                <a:lnTo>
                  <a:pt x="22860" y="41909"/>
                </a:lnTo>
                <a:close/>
              </a:path>
              <a:path w="54609" h="48260">
                <a:moveTo>
                  <a:pt x="36830" y="40640"/>
                </a:moveTo>
                <a:lnTo>
                  <a:pt x="29209" y="40640"/>
                </a:lnTo>
                <a:lnTo>
                  <a:pt x="29209" y="41909"/>
                </a:lnTo>
                <a:lnTo>
                  <a:pt x="36830" y="41909"/>
                </a:lnTo>
                <a:lnTo>
                  <a:pt x="36830" y="40640"/>
                </a:lnTo>
                <a:close/>
              </a:path>
              <a:path w="54609" h="48260">
                <a:moveTo>
                  <a:pt x="54610" y="35559"/>
                </a:moveTo>
                <a:lnTo>
                  <a:pt x="0" y="35559"/>
                </a:lnTo>
                <a:lnTo>
                  <a:pt x="0" y="40640"/>
                </a:lnTo>
                <a:lnTo>
                  <a:pt x="43180" y="40640"/>
                </a:lnTo>
                <a:lnTo>
                  <a:pt x="43180" y="38100"/>
                </a:lnTo>
                <a:lnTo>
                  <a:pt x="50800" y="38100"/>
                </a:lnTo>
                <a:lnTo>
                  <a:pt x="50800" y="36829"/>
                </a:lnTo>
                <a:lnTo>
                  <a:pt x="54610" y="36829"/>
                </a:lnTo>
                <a:lnTo>
                  <a:pt x="54610" y="35559"/>
                </a:lnTo>
                <a:close/>
              </a:path>
              <a:path w="54609" h="48260">
                <a:moveTo>
                  <a:pt x="54610" y="29209"/>
                </a:moveTo>
                <a:lnTo>
                  <a:pt x="0" y="29209"/>
                </a:lnTo>
                <a:lnTo>
                  <a:pt x="0" y="34290"/>
                </a:lnTo>
                <a:lnTo>
                  <a:pt x="54610" y="34290"/>
                </a:lnTo>
                <a:lnTo>
                  <a:pt x="54610" y="29209"/>
                </a:lnTo>
                <a:close/>
              </a:path>
              <a:path w="54609" h="48260">
                <a:moveTo>
                  <a:pt x="54610" y="22859"/>
                </a:moveTo>
                <a:lnTo>
                  <a:pt x="0" y="22859"/>
                </a:lnTo>
                <a:lnTo>
                  <a:pt x="0" y="27940"/>
                </a:lnTo>
                <a:lnTo>
                  <a:pt x="54610" y="27940"/>
                </a:lnTo>
                <a:lnTo>
                  <a:pt x="54610" y="22859"/>
                </a:lnTo>
                <a:close/>
              </a:path>
              <a:path w="54609" h="48260">
                <a:moveTo>
                  <a:pt x="54610" y="16509"/>
                </a:moveTo>
                <a:lnTo>
                  <a:pt x="0" y="16509"/>
                </a:lnTo>
                <a:lnTo>
                  <a:pt x="0" y="21590"/>
                </a:lnTo>
                <a:lnTo>
                  <a:pt x="54610" y="21590"/>
                </a:lnTo>
                <a:lnTo>
                  <a:pt x="54610" y="16509"/>
                </a:lnTo>
                <a:close/>
              </a:path>
              <a:path w="54609" h="48260">
                <a:moveTo>
                  <a:pt x="54610" y="10159"/>
                </a:moveTo>
                <a:lnTo>
                  <a:pt x="0" y="10159"/>
                </a:lnTo>
                <a:lnTo>
                  <a:pt x="0" y="15240"/>
                </a:lnTo>
                <a:lnTo>
                  <a:pt x="54610" y="15240"/>
                </a:lnTo>
                <a:lnTo>
                  <a:pt x="54610" y="10159"/>
                </a:lnTo>
                <a:close/>
              </a:path>
              <a:path w="54609" h="48260">
                <a:moveTo>
                  <a:pt x="54610" y="3809"/>
                </a:moveTo>
                <a:lnTo>
                  <a:pt x="0" y="3809"/>
                </a:lnTo>
                <a:lnTo>
                  <a:pt x="0" y="8890"/>
                </a:lnTo>
                <a:lnTo>
                  <a:pt x="54610" y="8890"/>
                </a:lnTo>
                <a:lnTo>
                  <a:pt x="54610" y="3809"/>
                </a:lnTo>
                <a:close/>
              </a:path>
              <a:path w="54609" h="48260">
                <a:moveTo>
                  <a:pt x="54610" y="0"/>
                </a:moveTo>
                <a:lnTo>
                  <a:pt x="6350" y="0"/>
                </a:lnTo>
                <a:lnTo>
                  <a:pt x="6350" y="2540"/>
                </a:lnTo>
                <a:lnTo>
                  <a:pt x="54610" y="2540"/>
                </a:lnTo>
                <a:lnTo>
                  <a:pt x="54610" y="0"/>
                </a:lnTo>
                <a:close/>
              </a:path>
            </a:pathLst>
          </a:custGeom>
          <a:solidFill>
            <a:srgbClr val="164716"/>
          </a:solidFill>
        </p:spPr>
        <p:txBody>
          <a:bodyPr wrap="square" lIns="0" tIns="0" rIns="0" bIns="0" rtlCol="0"/>
          <a:lstStyle/>
          <a:p>
            <a:endParaRPr/>
          </a:p>
        </p:txBody>
      </p:sp>
      <p:sp>
        <p:nvSpPr>
          <p:cNvPr id="187" name="bg object 187"/>
          <p:cNvSpPr/>
          <p:nvPr/>
        </p:nvSpPr>
        <p:spPr>
          <a:xfrm>
            <a:off x="8883649" y="6360159"/>
            <a:ext cx="54610" cy="53340"/>
          </a:xfrm>
          <a:custGeom>
            <a:avLst/>
            <a:gdLst/>
            <a:ahLst/>
            <a:cxnLst/>
            <a:rect l="l" t="t" r="r" b="b"/>
            <a:pathLst>
              <a:path w="54609" h="53339">
                <a:moveTo>
                  <a:pt x="7619" y="50799"/>
                </a:moveTo>
                <a:lnTo>
                  <a:pt x="0" y="50799"/>
                </a:lnTo>
                <a:lnTo>
                  <a:pt x="0" y="53339"/>
                </a:lnTo>
                <a:lnTo>
                  <a:pt x="1270" y="53339"/>
                </a:lnTo>
                <a:lnTo>
                  <a:pt x="1270" y="52069"/>
                </a:lnTo>
                <a:lnTo>
                  <a:pt x="7619" y="52069"/>
                </a:lnTo>
                <a:lnTo>
                  <a:pt x="7619" y="50799"/>
                </a:lnTo>
                <a:close/>
              </a:path>
              <a:path w="54609" h="53339">
                <a:moveTo>
                  <a:pt x="21590" y="49529"/>
                </a:moveTo>
                <a:lnTo>
                  <a:pt x="15240" y="49529"/>
                </a:lnTo>
                <a:lnTo>
                  <a:pt x="15240" y="50799"/>
                </a:lnTo>
                <a:lnTo>
                  <a:pt x="21590" y="50799"/>
                </a:lnTo>
                <a:lnTo>
                  <a:pt x="21590" y="49529"/>
                </a:lnTo>
                <a:close/>
              </a:path>
              <a:path w="54609" h="53339">
                <a:moveTo>
                  <a:pt x="43180" y="44449"/>
                </a:moveTo>
                <a:lnTo>
                  <a:pt x="0" y="44449"/>
                </a:lnTo>
                <a:lnTo>
                  <a:pt x="0" y="49529"/>
                </a:lnTo>
                <a:lnTo>
                  <a:pt x="29209" y="49529"/>
                </a:lnTo>
                <a:lnTo>
                  <a:pt x="29209" y="46989"/>
                </a:lnTo>
                <a:lnTo>
                  <a:pt x="35559" y="46989"/>
                </a:lnTo>
                <a:lnTo>
                  <a:pt x="35559" y="45719"/>
                </a:lnTo>
                <a:lnTo>
                  <a:pt x="43180" y="45719"/>
                </a:lnTo>
                <a:lnTo>
                  <a:pt x="43180" y="44449"/>
                </a:lnTo>
                <a:close/>
              </a:path>
              <a:path w="54609" h="53339">
                <a:moveTo>
                  <a:pt x="54609" y="38099"/>
                </a:moveTo>
                <a:lnTo>
                  <a:pt x="0" y="38099"/>
                </a:lnTo>
                <a:lnTo>
                  <a:pt x="0" y="43179"/>
                </a:lnTo>
                <a:lnTo>
                  <a:pt x="49529" y="43179"/>
                </a:lnTo>
                <a:lnTo>
                  <a:pt x="49529" y="44449"/>
                </a:lnTo>
                <a:lnTo>
                  <a:pt x="54609" y="44449"/>
                </a:lnTo>
                <a:lnTo>
                  <a:pt x="54609" y="38099"/>
                </a:lnTo>
                <a:close/>
              </a:path>
              <a:path w="54609" h="53339">
                <a:moveTo>
                  <a:pt x="54609" y="31749"/>
                </a:moveTo>
                <a:lnTo>
                  <a:pt x="0" y="31749"/>
                </a:lnTo>
                <a:lnTo>
                  <a:pt x="0" y="36829"/>
                </a:lnTo>
                <a:lnTo>
                  <a:pt x="54609" y="36829"/>
                </a:lnTo>
                <a:lnTo>
                  <a:pt x="54609" y="31749"/>
                </a:lnTo>
                <a:close/>
              </a:path>
              <a:path w="54609" h="53339">
                <a:moveTo>
                  <a:pt x="54609" y="25399"/>
                </a:moveTo>
                <a:lnTo>
                  <a:pt x="0" y="25399"/>
                </a:lnTo>
                <a:lnTo>
                  <a:pt x="0" y="30479"/>
                </a:lnTo>
                <a:lnTo>
                  <a:pt x="54609" y="30479"/>
                </a:lnTo>
                <a:lnTo>
                  <a:pt x="54609" y="25399"/>
                </a:lnTo>
                <a:close/>
              </a:path>
              <a:path w="54609" h="53339">
                <a:moveTo>
                  <a:pt x="54609" y="19049"/>
                </a:moveTo>
                <a:lnTo>
                  <a:pt x="0" y="19049"/>
                </a:lnTo>
                <a:lnTo>
                  <a:pt x="0" y="24129"/>
                </a:lnTo>
                <a:lnTo>
                  <a:pt x="54609" y="24129"/>
                </a:lnTo>
                <a:lnTo>
                  <a:pt x="54609" y="19049"/>
                </a:lnTo>
                <a:close/>
              </a:path>
              <a:path w="54609" h="53339">
                <a:moveTo>
                  <a:pt x="54609" y="12699"/>
                </a:moveTo>
                <a:lnTo>
                  <a:pt x="0" y="12699"/>
                </a:lnTo>
                <a:lnTo>
                  <a:pt x="0" y="17779"/>
                </a:lnTo>
                <a:lnTo>
                  <a:pt x="54609" y="17779"/>
                </a:lnTo>
                <a:lnTo>
                  <a:pt x="54609" y="12699"/>
                </a:lnTo>
                <a:close/>
              </a:path>
              <a:path w="54609" h="53339">
                <a:moveTo>
                  <a:pt x="54609" y="6349"/>
                </a:moveTo>
                <a:lnTo>
                  <a:pt x="0" y="6349"/>
                </a:lnTo>
                <a:lnTo>
                  <a:pt x="0" y="11429"/>
                </a:lnTo>
                <a:lnTo>
                  <a:pt x="54609" y="11429"/>
                </a:lnTo>
                <a:lnTo>
                  <a:pt x="54609" y="6349"/>
                </a:lnTo>
                <a:close/>
              </a:path>
              <a:path w="54609" h="53339">
                <a:moveTo>
                  <a:pt x="54609" y="0"/>
                </a:moveTo>
                <a:lnTo>
                  <a:pt x="0" y="0"/>
                </a:lnTo>
                <a:lnTo>
                  <a:pt x="0" y="5079"/>
                </a:lnTo>
                <a:lnTo>
                  <a:pt x="54609" y="5079"/>
                </a:lnTo>
                <a:lnTo>
                  <a:pt x="54609" y="0"/>
                </a:lnTo>
                <a:close/>
              </a:path>
            </a:pathLst>
          </a:custGeom>
          <a:solidFill>
            <a:srgbClr val="174817"/>
          </a:solidFill>
        </p:spPr>
        <p:txBody>
          <a:bodyPr wrap="square" lIns="0" tIns="0" rIns="0" bIns="0" rtlCol="0"/>
          <a:lstStyle/>
          <a:p>
            <a:endParaRPr/>
          </a:p>
        </p:txBody>
      </p:sp>
      <p:sp>
        <p:nvSpPr>
          <p:cNvPr id="188" name="bg object 188"/>
          <p:cNvSpPr/>
          <p:nvPr/>
        </p:nvSpPr>
        <p:spPr>
          <a:xfrm>
            <a:off x="8827770" y="6360159"/>
            <a:ext cx="55880" cy="63500"/>
          </a:xfrm>
          <a:custGeom>
            <a:avLst/>
            <a:gdLst/>
            <a:ahLst/>
            <a:cxnLst/>
            <a:rect l="l" t="t" r="r" b="b"/>
            <a:pathLst>
              <a:path w="55879" h="63500">
                <a:moveTo>
                  <a:pt x="8889" y="62229"/>
                </a:moveTo>
                <a:lnTo>
                  <a:pt x="1269" y="62229"/>
                </a:lnTo>
                <a:lnTo>
                  <a:pt x="1269" y="63499"/>
                </a:lnTo>
                <a:lnTo>
                  <a:pt x="8889" y="63499"/>
                </a:lnTo>
                <a:lnTo>
                  <a:pt x="8889" y="62229"/>
                </a:lnTo>
                <a:close/>
              </a:path>
              <a:path w="55879" h="63500">
                <a:moveTo>
                  <a:pt x="29210" y="57149"/>
                </a:moveTo>
                <a:lnTo>
                  <a:pt x="0" y="57149"/>
                </a:lnTo>
                <a:lnTo>
                  <a:pt x="0" y="62229"/>
                </a:lnTo>
                <a:lnTo>
                  <a:pt x="15239" y="62229"/>
                </a:lnTo>
                <a:lnTo>
                  <a:pt x="15239" y="59689"/>
                </a:lnTo>
                <a:lnTo>
                  <a:pt x="22859" y="59689"/>
                </a:lnTo>
                <a:lnTo>
                  <a:pt x="22859" y="58419"/>
                </a:lnTo>
                <a:lnTo>
                  <a:pt x="29210" y="58419"/>
                </a:lnTo>
                <a:lnTo>
                  <a:pt x="29210" y="57149"/>
                </a:lnTo>
                <a:close/>
              </a:path>
              <a:path w="55879" h="63500">
                <a:moveTo>
                  <a:pt x="43179" y="55879"/>
                </a:moveTo>
                <a:lnTo>
                  <a:pt x="36829" y="55879"/>
                </a:lnTo>
                <a:lnTo>
                  <a:pt x="36829" y="57149"/>
                </a:lnTo>
                <a:lnTo>
                  <a:pt x="43179" y="57149"/>
                </a:lnTo>
                <a:lnTo>
                  <a:pt x="43179" y="55879"/>
                </a:lnTo>
                <a:close/>
              </a:path>
              <a:path w="55879" h="63500">
                <a:moveTo>
                  <a:pt x="55879" y="50799"/>
                </a:moveTo>
                <a:lnTo>
                  <a:pt x="0" y="50799"/>
                </a:lnTo>
                <a:lnTo>
                  <a:pt x="0" y="55879"/>
                </a:lnTo>
                <a:lnTo>
                  <a:pt x="49529" y="55879"/>
                </a:lnTo>
                <a:lnTo>
                  <a:pt x="49529" y="53339"/>
                </a:lnTo>
                <a:lnTo>
                  <a:pt x="55879" y="53339"/>
                </a:lnTo>
                <a:lnTo>
                  <a:pt x="55879" y="50799"/>
                </a:lnTo>
                <a:close/>
              </a:path>
              <a:path w="55879" h="63500">
                <a:moveTo>
                  <a:pt x="55879" y="44449"/>
                </a:moveTo>
                <a:lnTo>
                  <a:pt x="0" y="44449"/>
                </a:lnTo>
                <a:lnTo>
                  <a:pt x="0" y="49529"/>
                </a:lnTo>
                <a:lnTo>
                  <a:pt x="55879" y="49529"/>
                </a:lnTo>
                <a:lnTo>
                  <a:pt x="55879" y="44449"/>
                </a:lnTo>
                <a:close/>
              </a:path>
              <a:path w="55879" h="63500">
                <a:moveTo>
                  <a:pt x="55879" y="38099"/>
                </a:moveTo>
                <a:lnTo>
                  <a:pt x="0" y="38099"/>
                </a:lnTo>
                <a:lnTo>
                  <a:pt x="0" y="43179"/>
                </a:lnTo>
                <a:lnTo>
                  <a:pt x="55879" y="43179"/>
                </a:lnTo>
                <a:lnTo>
                  <a:pt x="55879" y="38099"/>
                </a:lnTo>
                <a:close/>
              </a:path>
              <a:path w="55879" h="63500">
                <a:moveTo>
                  <a:pt x="55879" y="31749"/>
                </a:moveTo>
                <a:lnTo>
                  <a:pt x="0" y="31749"/>
                </a:lnTo>
                <a:lnTo>
                  <a:pt x="0" y="36829"/>
                </a:lnTo>
                <a:lnTo>
                  <a:pt x="55879" y="36829"/>
                </a:lnTo>
                <a:lnTo>
                  <a:pt x="55879" y="31749"/>
                </a:lnTo>
                <a:close/>
              </a:path>
              <a:path w="55879" h="63500">
                <a:moveTo>
                  <a:pt x="55879" y="25399"/>
                </a:moveTo>
                <a:lnTo>
                  <a:pt x="0" y="25399"/>
                </a:lnTo>
                <a:lnTo>
                  <a:pt x="0" y="30479"/>
                </a:lnTo>
                <a:lnTo>
                  <a:pt x="55879" y="30479"/>
                </a:lnTo>
                <a:lnTo>
                  <a:pt x="55879" y="25399"/>
                </a:lnTo>
                <a:close/>
              </a:path>
              <a:path w="55879" h="63500">
                <a:moveTo>
                  <a:pt x="55879" y="19049"/>
                </a:moveTo>
                <a:lnTo>
                  <a:pt x="0" y="19049"/>
                </a:lnTo>
                <a:lnTo>
                  <a:pt x="0" y="24129"/>
                </a:lnTo>
                <a:lnTo>
                  <a:pt x="55879" y="24129"/>
                </a:lnTo>
                <a:lnTo>
                  <a:pt x="55879" y="19049"/>
                </a:lnTo>
                <a:close/>
              </a:path>
              <a:path w="55879" h="63500">
                <a:moveTo>
                  <a:pt x="55879" y="12699"/>
                </a:moveTo>
                <a:lnTo>
                  <a:pt x="0" y="12699"/>
                </a:lnTo>
                <a:lnTo>
                  <a:pt x="0" y="17779"/>
                </a:lnTo>
                <a:lnTo>
                  <a:pt x="55879" y="17779"/>
                </a:lnTo>
                <a:lnTo>
                  <a:pt x="55879" y="12699"/>
                </a:lnTo>
                <a:close/>
              </a:path>
              <a:path w="55879" h="63500">
                <a:moveTo>
                  <a:pt x="55879" y="6349"/>
                </a:moveTo>
                <a:lnTo>
                  <a:pt x="0" y="6349"/>
                </a:lnTo>
                <a:lnTo>
                  <a:pt x="0" y="11429"/>
                </a:lnTo>
                <a:lnTo>
                  <a:pt x="55879" y="11429"/>
                </a:lnTo>
                <a:lnTo>
                  <a:pt x="55879" y="6349"/>
                </a:lnTo>
                <a:close/>
              </a:path>
              <a:path w="55879" h="63500">
                <a:moveTo>
                  <a:pt x="55879" y="0"/>
                </a:moveTo>
                <a:lnTo>
                  <a:pt x="0" y="0"/>
                </a:lnTo>
                <a:lnTo>
                  <a:pt x="0" y="5079"/>
                </a:lnTo>
                <a:lnTo>
                  <a:pt x="55879" y="5079"/>
                </a:lnTo>
                <a:lnTo>
                  <a:pt x="55879" y="0"/>
                </a:lnTo>
                <a:close/>
              </a:path>
            </a:pathLst>
          </a:custGeom>
          <a:solidFill>
            <a:srgbClr val="174917"/>
          </a:solidFill>
        </p:spPr>
        <p:txBody>
          <a:bodyPr wrap="square" lIns="0" tIns="0" rIns="0" bIns="0" rtlCol="0"/>
          <a:lstStyle/>
          <a:p>
            <a:endParaRPr/>
          </a:p>
        </p:txBody>
      </p:sp>
      <p:sp>
        <p:nvSpPr>
          <p:cNvPr id="189" name="bg object 189"/>
          <p:cNvSpPr/>
          <p:nvPr/>
        </p:nvSpPr>
        <p:spPr>
          <a:xfrm>
            <a:off x="8773160" y="6358889"/>
            <a:ext cx="54610" cy="76200"/>
          </a:xfrm>
          <a:custGeom>
            <a:avLst/>
            <a:gdLst/>
            <a:ahLst/>
            <a:cxnLst/>
            <a:rect l="l" t="t" r="r" b="b"/>
            <a:pathLst>
              <a:path w="54609" h="76200">
                <a:moveTo>
                  <a:pt x="15240" y="71120"/>
                </a:moveTo>
                <a:lnTo>
                  <a:pt x="0" y="71120"/>
                </a:lnTo>
                <a:lnTo>
                  <a:pt x="0" y="76200"/>
                </a:lnTo>
                <a:lnTo>
                  <a:pt x="1270" y="76200"/>
                </a:lnTo>
                <a:lnTo>
                  <a:pt x="1270" y="73660"/>
                </a:lnTo>
                <a:lnTo>
                  <a:pt x="7620" y="73660"/>
                </a:lnTo>
                <a:lnTo>
                  <a:pt x="7620" y="72390"/>
                </a:lnTo>
                <a:lnTo>
                  <a:pt x="15240" y="72390"/>
                </a:lnTo>
                <a:lnTo>
                  <a:pt x="15240" y="71120"/>
                </a:lnTo>
                <a:close/>
              </a:path>
              <a:path w="54609" h="76200">
                <a:moveTo>
                  <a:pt x="27940" y="69850"/>
                </a:moveTo>
                <a:lnTo>
                  <a:pt x="21590" y="69850"/>
                </a:lnTo>
                <a:lnTo>
                  <a:pt x="21590" y="71120"/>
                </a:lnTo>
                <a:lnTo>
                  <a:pt x="27940" y="71120"/>
                </a:lnTo>
                <a:lnTo>
                  <a:pt x="27940" y="69850"/>
                </a:lnTo>
                <a:close/>
              </a:path>
              <a:path w="54609" h="76200">
                <a:moveTo>
                  <a:pt x="49530" y="64770"/>
                </a:moveTo>
                <a:lnTo>
                  <a:pt x="0" y="64770"/>
                </a:lnTo>
                <a:lnTo>
                  <a:pt x="0" y="69850"/>
                </a:lnTo>
                <a:lnTo>
                  <a:pt x="35560" y="69850"/>
                </a:lnTo>
                <a:lnTo>
                  <a:pt x="35560" y="67310"/>
                </a:lnTo>
                <a:lnTo>
                  <a:pt x="41910" y="67310"/>
                </a:lnTo>
                <a:lnTo>
                  <a:pt x="41910" y="66040"/>
                </a:lnTo>
                <a:lnTo>
                  <a:pt x="49530" y="66040"/>
                </a:lnTo>
                <a:lnTo>
                  <a:pt x="49530" y="64770"/>
                </a:lnTo>
                <a:close/>
              </a:path>
              <a:path w="54609" h="76200">
                <a:moveTo>
                  <a:pt x="54610" y="58420"/>
                </a:moveTo>
                <a:lnTo>
                  <a:pt x="0" y="58420"/>
                </a:lnTo>
                <a:lnTo>
                  <a:pt x="0" y="63500"/>
                </a:lnTo>
                <a:lnTo>
                  <a:pt x="54610" y="63500"/>
                </a:lnTo>
                <a:lnTo>
                  <a:pt x="54610" y="58420"/>
                </a:lnTo>
                <a:close/>
              </a:path>
              <a:path w="54609" h="76200">
                <a:moveTo>
                  <a:pt x="54610" y="52070"/>
                </a:moveTo>
                <a:lnTo>
                  <a:pt x="0" y="52070"/>
                </a:lnTo>
                <a:lnTo>
                  <a:pt x="0" y="57150"/>
                </a:lnTo>
                <a:lnTo>
                  <a:pt x="54610" y="57150"/>
                </a:lnTo>
                <a:lnTo>
                  <a:pt x="54610" y="52070"/>
                </a:lnTo>
                <a:close/>
              </a:path>
              <a:path w="54609" h="76200">
                <a:moveTo>
                  <a:pt x="54610" y="45720"/>
                </a:moveTo>
                <a:lnTo>
                  <a:pt x="0" y="45720"/>
                </a:lnTo>
                <a:lnTo>
                  <a:pt x="0" y="50800"/>
                </a:lnTo>
                <a:lnTo>
                  <a:pt x="54610" y="50800"/>
                </a:lnTo>
                <a:lnTo>
                  <a:pt x="54610" y="45720"/>
                </a:lnTo>
                <a:close/>
              </a:path>
              <a:path w="54609" h="76200">
                <a:moveTo>
                  <a:pt x="54610" y="39370"/>
                </a:moveTo>
                <a:lnTo>
                  <a:pt x="0" y="39370"/>
                </a:lnTo>
                <a:lnTo>
                  <a:pt x="0" y="44450"/>
                </a:lnTo>
                <a:lnTo>
                  <a:pt x="54610" y="44450"/>
                </a:lnTo>
                <a:lnTo>
                  <a:pt x="54610" y="39370"/>
                </a:lnTo>
                <a:close/>
              </a:path>
              <a:path w="54609" h="76200">
                <a:moveTo>
                  <a:pt x="54610" y="33020"/>
                </a:moveTo>
                <a:lnTo>
                  <a:pt x="0" y="33020"/>
                </a:lnTo>
                <a:lnTo>
                  <a:pt x="0" y="38100"/>
                </a:lnTo>
                <a:lnTo>
                  <a:pt x="54610" y="38100"/>
                </a:lnTo>
                <a:lnTo>
                  <a:pt x="54610" y="33020"/>
                </a:lnTo>
                <a:close/>
              </a:path>
              <a:path w="54609" h="76200">
                <a:moveTo>
                  <a:pt x="54610" y="26670"/>
                </a:moveTo>
                <a:lnTo>
                  <a:pt x="0" y="26670"/>
                </a:lnTo>
                <a:lnTo>
                  <a:pt x="0" y="31750"/>
                </a:lnTo>
                <a:lnTo>
                  <a:pt x="54610" y="31750"/>
                </a:lnTo>
                <a:lnTo>
                  <a:pt x="54610" y="26670"/>
                </a:lnTo>
                <a:close/>
              </a:path>
              <a:path w="54609" h="76200">
                <a:moveTo>
                  <a:pt x="54610" y="20320"/>
                </a:moveTo>
                <a:lnTo>
                  <a:pt x="0" y="20320"/>
                </a:lnTo>
                <a:lnTo>
                  <a:pt x="0" y="25400"/>
                </a:lnTo>
                <a:lnTo>
                  <a:pt x="54610" y="25400"/>
                </a:lnTo>
                <a:lnTo>
                  <a:pt x="54610" y="20320"/>
                </a:lnTo>
                <a:close/>
              </a:path>
              <a:path w="54609" h="76200">
                <a:moveTo>
                  <a:pt x="54610" y="13970"/>
                </a:moveTo>
                <a:lnTo>
                  <a:pt x="0" y="13970"/>
                </a:lnTo>
                <a:lnTo>
                  <a:pt x="0" y="19050"/>
                </a:lnTo>
                <a:lnTo>
                  <a:pt x="54610" y="19050"/>
                </a:lnTo>
                <a:lnTo>
                  <a:pt x="54610" y="13970"/>
                </a:lnTo>
                <a:close/>
              </a:path>
              <a:path w="54609" h="76200">
                <a:moveTo>
                  <a:pt x="54610" y="7620"/>
                </a:moveTo>
                <a:lnTo>
                  <a:pt x="0" y="7620"/>
                </a:lnTo>
                <a:lnTo>
                  <a:pt x="0" y="12700"/>
                </a:lnTo>
                <a:lnTo>
                  <a:pt x="54610" y="12700"/>
                </a:lnTo>
                <a:lnTo>
                  <a:pt x="54610" y="7620"/>
                </a:lnTo>
                <a:close/>
              </a:path>
              <a:path w="54609" h="76200">
                <a:moveTo>
                  <a:pt x="30480" y="0"/>
                </a:moveTo>
                <a:lnTo>
                  <a:pt x="0" y="0"/>
                </a:lnTo>
                <a:lnTo>
                  <a:pt x="0" y="6350"/>
                </a:lnTo>
                <a:lnTo>
                  <a:pt x="54610" y="6350"/>
                </a:lnTo>
                <a:lnTo>
                  <a:pt x="54610" y="1270"/>
                </a:lnTo>
                <a:lnTo>
                  <a:pt x="30480" y="1270"/>
                </a:lnTo>
                <a:lnTo>
                  <a:pt x="30480" y="0"/>
                </a:lnTo>
                <a:close/>
              </a:path>
            </a:pathLst>
          </a:custGeom>
          <a:solidFill>
            <a:srgbClr val="174A17"/>
          </a:solidFill>
        </p:spPr>
        <p:txBody>
          <a:bodyPr wrap="square" lIns="0" tIns="0" rIns="0" bIns="0" rtlCol="0"/>
          <a:lstStyle/>
          <a:p>
            <a:endParaRPr/>
          </a:p>
        </p:txBody>
      </p:sp>
      <p:sp>
        <p:nvSpPr>
          <p:cNvPr id="190" name="bg object 190"/>
          <p:cNvSpPr/>
          <p:nvPr/>
        </p:nvSpPr>
        <p:spPr>
          <a:xfrm>
            <a:off x="8718549" y="6358889"/>
            <a:ext cx="54610" cy="83820"/>
          </a:xfrm>
          <a:custGeom>
            <a:avLst/>
            <a:gdLst/>
            <a:ahLst/>
            <a:cxnLst/>
            <a:rect l="l" t="t" r="r" b="b"/>
            <a:pathLst>
              <a:path w="54609" h="83820">
                <a:moveTo>
                  <a:pt x="13970" y="82550"/>
                </a:moveTo>
                <a:lnTo>
                  <a:pt x="6350" y="82550"/>
                </a:lnTo>
                <a:lnTo>
                  <a:pt x="6350" y="83820"/>
                </a:lnTo>
                <a:lnTo>
                  <a:pt x="13970" y="83820"/>
                </a:lnTo>
                <a:lnTo>
                  <a:pt x="13970" y="82550"/>
                </a:lnTo>
                <a:close/>
              </a:path>
              <a:path w="54609" h="83820">
                <a:moveTo>
                  <a:pt x="34290" y="77470"/>
                </a:moveTo>
                <a:lnTo>
                  <a:pt x="0" y="77470"/>
                </a:lnTo>
                <a:lnTo>
                  <a:pt x="0" y="82550"/>
                </a:lnTo>
                <a:lnTo>
                  <a:pt x="20320" y="82550"/>
                </a:lnTo>
                <a:lnTo>
                  <a:pt x="20320" y="80010"/>
                </a:lnTo>
                <a:lnTo>
                  <a:pt x="27940" y="80010"/>
                </a:lnTo>
                <a:lnTo>
                  <a:pt x="27940" y="78740"/>
                </a:lnTo>
                <a:lnTo>
                  <a:pt x="34290" y="78740"/>
                </a:lnTo>
                <a:lnTo>
                  <a:pt x="34290" y="77470"/>
                </a:lnTo>
                <a:close/>
              </a:path>
              <a:path w="54609" h="83820">
                <a:moveTo>
                  <a:pt x="48259" y="76200"/>
                </a:moveTo>
                <a:lnTo>
                  <a:pt x="41910" y="76200"/>
                </a:lnTo>
                <a:lnTo>
                  <a:pt x="41910" y="77470"/>
                </a:lnTo>
                <a:lnTo>
                  <a:pt x="48259" y="77470"/>
                </a:lnTo>
                <a:lnTo>
                  <a:pt x="48259" y="76200"/>
                </a:lnTo>
                <a:close/>
              </a:path>
              <a:path w="54609" h="83820">
                <a:moveTo>
                  <a:pt x="54609" y="71120"/>
                </a:moveTo>
                <a:lnTo>
                  <a:pt x="0" y="71120"/>
                </a:lnTo>
                <a:lnTo>
                  <a:pt x="0" y="76200"/>
                </a:lnTo>
                <a:lnTo>
                  <a:pt x="54609" y="76200"/>
                </a:lnTo>
                <a:lnTo>
                  <a:pt x="54609" y="71120"/>
                </a:lnTo>
                <a:close/>
              </a:path>
              <a:path w="54609" h="83820">
                <a:moveTo>
                  <a:pt x="54609" y="64770"/>
                </a:moveTo>
                <a:lnTo>
                  <a:pt x="0" y="64770"/>
                </a:lnTo>
                <a:lnTo>
                  <a:pt x="0" y="69850"/>
                </a:lnTo>
                <a:lnTo>
                  <a:pt x="54609" y="69850"/>
                </a:lnTo>
                <a:lnTo>
                  <a:pt x="54609" y="64770"/>
                </a:lnTo>
                <a:close/>
              </a:path>
              <a:path w="54609" h="83820">
                <a:moveTo>
                  <a:pt x="54609" y="58420"/>
                </a:moveTo>
                <a:lnTo>
                  <a:pt x="0" y="58420"/>
                </a:lnTo>
                <a:lnTo>
                  <a:pt x="0" y="63500"/>
                </a:lnTo>
                <a:lnTo>
                  <a:pt x="54609" y="63500"/>
                </a:lnTo>
                <a:lnTo>
                  <a:pt x="54609" y="58420"/>
                </a:lnTo>
                <a:close/>
              </a:path>
              <a:path w="54609" h="83820">
                <a:moveTo>
                  <a:pt x="54609" y="52070"/>
                </a:moveTo>
                <a:lnTo>
                  <a:pt x="0" y="52070"/>
                </a:lnTo>
                <a:lnTo>
                  <a:pt x="0" y="57150"/>
                </a:lnTo>
                <a:lnTo>
                  <a:pt x="54609" y="57150"/>
                </a:lnTo>
                <a:lnTo>
                  <a:pt x="54609" y="52070"/>
                </a:lnTo>
                <a:close/>
              </a:path>
              <a:path w="54609" h="83820">
                <a:moveTo>
                  <a:pt x="54609" y="45720"/>
                </a:moveTo>
                <a:lnTo>
                  <a:pt x="0" y="45720"/>
                </a:lnTo>
                <a:lnTo>
                  <a:pt x="0" y="50800"/>
                </a:lnTo>
                <a:lnTo>
                  <a:pt x="54609" y="50800"/>
                </a:lnTo>
                <a:lnTo>
                  <a:pt x="54609" y="45720"/>
                </a:lnTo>
                <a:close/>
              </a:path>
              <a:path w="54609" h="83820">
                <a:moveTo>
                  <a:pt x="54609" y="39370"/>
                </a:moveTo>
                <a:lnTo>
                  <a:pt x="0" y="39370"/>
                </a:lnTo>
                <a:lnTo>
                  <a:pt x="0" y="44450"/>
                </a:lnTo>
                <a:lnTo>
                  <a:pt x="54609" y="44450"/>
                </a:lnTo>
                <a:lnTo>
                  <a:pt x="54609" y="39370"/>
                </a:lnTo>
                <a:close/>
              </a:path>
              <a:path w="54609" h="83820">
                <a:moveTo>
                  <a:pt x="54609" y="33020"/>
                </a:moveTo>
                <a:lnTo>
                  <a:pt x="0" y="33020"/>
                </a:lnTo>
                <a:lnTo>
                  <a:pt x="0" y="38100"/>
                </a:lnTo>
                <a:lnTo>
                  <a:pt x="54609" y="38100"/>
                </a:lnTo>
                <a:lnTo>
                  <a:pt x="54609" y="33020"/>
                </a:lnTo>
                <a:close/>
              </a:path>
              <a:path w="54609" h="83820">
                <a:moveTo>
                  <a:pt x="54609" y="26670"/>
                </a:moveTo>
                <a:lnTo>
                  <a:pt x="0" y="26670"/>
                </a:lnTo>
                <a:lnTo>
                  <a:pt x="0" y="31750"/>
                </a:lnTo>
                <a:lnTo>
                  <a:pt x="54609" y="31750"/>
                </a:lnTo>
                <a:lnTo>
                  <a:pt x="54609" y="26670"/>
                </a:lnTo>
                <a:close/>
              </a:path>
              <a:path w="54609" h="83820">
                <a:moveTo>
                  <a:pt x="54609" y="20320"/>
                </a:moveTo>
                <a:lnTo>
                  <a:pt x="0" y="20320"/>
                </a:lnTo>
                <a:lnTo>
                  <a:pt x="0" y="25400"/>
                </a:lnTo>
                <a:lnTo>
                  <a:pt x="54609" y="25400"/>
                </a:lnTo>
                <a:lnTo>
                  <a:pt x="54609" y="20320"/>
                </a:lnTo>
                <a:close/>
              </a:path>
              <a:path w="54609" h="83820">
                <a:moveTo>
                  <a:pt x="54609" y="13970"/>
                </a:moveTo>
                <a:lnTo>
                  <a:pt x="0" y="13970"/>
                </a:lnTo>
                <a:lnTo>
                  <a:pt x="0" y="19050"/>
                </a:lnTo>
                <a:lnTo>
                  <a:pt x="54609" y="19050"/>
                </a:lnTo>
                <a:lnTo>
                  <a:pt x="54609" y="13970"/>
                </a:lnTo>
                <a:close/>
              </a:path>
              <a:path w="54609" h="83820">
                <a:moveTo>
                  <a:pt x="54609" y="7620"/>
                </a:moveTo>
                <a:lnTo>
                  <a:pt x="0" y="7620"/>
                </a:lnTo>
                <a:lnTo>
                  <a:pt x="0" y="12700"/>
                </a:lnTo>
                <a:lnTo>
                  <a:pt x="54609" y="12700"/>
                </a:lnTo>
                <a:lnTo>
                  <a:pt x="54609" y="7620"/>
                </a:lnTo>
                <a:close/>
              </a:path>
              <a:path w="54609" h="83820">
                <a:moveTo>
                  <a:pt x="54609" y="0"/>
                </a:moveTo>
                <a:lnTo>
                  <a:pt x="0" y="0"/>
                </a:lnTo>
                <a:lnTo>
                  <a:pt x="0" y="6350"/>
                </a:lnTo>
                <a:lnTo>
                  <a:pt x="54609" y="6350"/>
                </a:lnTo>
                <a:lnTo>
                  <a:pt x="54609" y="0"/>
                </a:lnTo>
                <a:close/>
              </a:path>
            </a:pathLst>
          </a:custGeom>
          <a:solidFill>
            <a:srgbClr val="184B18"/>
          </a:solidFill>
        </p:spPr>
        <p:txBody>
          <a:bodyPr wrap="square" lIns="0" tIns="0" rIns="0" bIns="0" rtlCol="0"/>
          <a:lstStyle/>
          <a:p>
            <a:endParaRPr/>
          </a:p>
        </p:txBody>
      </p:sp>
      <p:sp>
        <p:nvSpPr>
          <p:cNvPr id="191" name="bg object 191"/>
          <p:cNvSpPr/>
          <p:nvPr/>
        </p:nvSpPr>
        <p:spPr>
          <a:xfrm>
            <a:off x="8663939" y="6358889"/>
            <a:ext cx="54610" cy="92710"/>
          </a:xfrm>
          <a:custGeom>
            <a:avLst/>
            <a:gdLst/>
            <a:ahLst/>
            <a:cxnLst/>
            <a:rect l="l" t="t" r="r" b="b"/>
            <a:pathLst>
              <a:path w="54609" h="92710">
                <a:moveTo>
                  <a:pt x="22859" y="90170"/>
                </a:moveTo>
                <a:lnTo>
                  <a:pt x="0" y="90170"/>
                </a:lnTo>
                <a:lnTo>
                  <a:pt x="0" y="92710"/>
                </a:lnTo>
                <a:lnTo>
                  <a:pt x="8889" y="92710"/>
                </a:lnTo>
                <a:lnTo>
                  <a:pt x="8889" y="91440"/>
                </a:lnTo>
                <a:lnTo>
                  <a:pt x="22859" y="91440"/>
                </a:lnTo>
                <a:lnTo>
                  <a:pt x="22859" y="90170"/>
                </a:lnTo>
                <a:close/>
              </a:path>
              <a:path w="54609" h="92710">
                <a:moveTo>
                  <a:pt x="34289" y="88900"/>
                </a:moveTo>
                <a:lnTo>
                  <a:pt x="26670" y="88900"/>
                </a:lnTo>
                <a:lnTo>
                  <a:pt x="26670" y="90170"/>
                </a:lnTo>
                <a:lnTo>
                  <a:pt x="34289" y="90170"/>
                </a:lnTo>
                <a:lnTo>
                  <a:pt x="34289" y="88900"/>
                </a:lnTo>
                <a:close/>
              </a:path>
              <a:path w="54609" h="92710">
                <a:moveTo>
                  <a:pt x="54609" y="83820"/>
                </a:moveTo>
                <a:lnTo>
                  <a:pt x="0" y="83820"/>
                </a:lnTo>
                <a:lnTo>
                  <a:pt x="0" y="88900"/>
                </a:lnTo>
                <a:lnTo>
                  <a:pt x="40639" y="88900"/>
                </a:lnTo>
                <a:lnTo>
                  <a:pt x="40639" y="86360"/>
                </a:lnTo>
                <a:lnTo>
                  <a:pt x="48259" y="86360"/>
                </a:lnTo>
                <a:lnTo>
                  <a:pt x="48259" y="85090"/>
                </a:lnTo>
                <a:lnTo>
                  <a:pt x="54609" y="85090"/>
                </a:lnTo>
                <a:lnTo>
                  <a:pt x="54609" y="83820"/>
                </a:lnTo>
                <a:close/>
              </a:path>
              <a:path w="54609" h="92710">
                <a:moveTo>
                  <a:pt x="54609" y="77470"/>
                </a:moveTo>
                <a:lnTo>
                  <a:pt x="0" y="77470"/>
                </a:lnTo>
                <a:lnTo>
                  <a:pt x="0" y="82550"/>
                </a:lnTo>
                <a:lnTo>
                  <a:pt x="54609" y="82550"/>
                </a:lnTo>
                <a:lnTo>
                  <a:pt x="54609" y="77470"/>
                </a:lnTo>
                <a:close/>
              </a:path>
              <a:path w="54609" h="92710">
                <a:moveTo>
                  <a:pt x="54609" y="71120"/>
                </a:moveTo>
                <a:lnTo>
                  <a:pt x="0" y="71120"/>
                </a:lnTo>
                <a:lnTo>
                  <a:pt x="0" y="76200"/>
                </a:lnTo>
                <a:lnTo>
                  <a:pt x="54609" y="76200"/>
                </a:lnTo>
                <a:lnTo>
                  <a:pt x="54609" y="71120"/>
                </a:lnTo>
                <a:close/>
              </a:path>
              <a:path w="54609" h="92710">
                <a:moveTo>
                  <a:pt x="54609" y="64770"/>
                </a:moveTo>
                <a:lnTo>
                  <a:pt x="0" y="64770"/>
                </a:lnTo>
                <a:lnTo>
                  <a:pt x="0" y="69850"/>
                </a:lnTo>
                <a:lnTo>
                  <a:pt x="54609" y="69850"/>
                </a:lnTo>
                <a:lnTo>
                  <a:pt x="54609" y="64770"/>
                </a:lnTo>
                <a:close/>
              </a:path>
              <a:path w="54609" h="92710">
                <a:moveTo>
                  <a:pt x="54609" y="58420"/>
                </a:moveTo>
                <a:lnTo>
                  <a:pt x="0" y="58420"/>
                </a:lnTo>
                <a:lnTo>
                  <a:pt x="0" y="63500"/>
                </a:lnTo>
                <a:lnTo>
                  <a:pt x="54609" y="63500"/>
                </a:lnTo>
                <a:lnTo>
                  <a:pt x="54609" y="58420"/>
                </a:lnTo>
                <a:close/>
              </a:path>
              <a:path w="54609" h="92710">
                <a:moveTo>
                  <a:pt x="54609" y="52070"/>
                </a:moveTo>
                <a:lnTo>
                  <a:pt x="0" y="52070"/>
                </a:lnTo>
                <a:lnTo>
                  <a:pt x="0" y="57150"/>
                </a:lnTo>
                <a:lnTo>
                  <a:pt x="54609" y="57150"/>
                </a:lnTo>
                <a:lnTo>
                  <a:pt x="54609" y="52070"/>
                </a:lnTo>
                <a:close/>
              </a:path>
              <a:path w="54609" h="92710">
                <a:moveTo>
                  <a:pt x="54609" y="45720"/>
                </a:moveTo>
                <a:lnTo>
                  <a:pt x="0" y="45720"/>
                </a:lnTo>
                <a:lnTo>
                  <a:pt x="0" y="50800"/>
                </a:lnTo>
                <a:lnTo>
                  <a:pt x="54609" y="50800"/>
                </a:lnTo>
                <a:lnTo>
                  <a:pt x="54609" y="45720"/>
                </a:lnTo>
                <a:close/>
              </a:path>
              <a:path w="54609" h="92710">
                <a:moveTo>
                  <a:pt x="54609" y="39370"/>
                </a:moveTo>
                <a:lnTo>
                  <a:pt x="0" y="39370"/>
                </a:lnTo>
                <a:lnTo>
                  <a:pt x="0" y="44450"/>
                </a:lnTo>
                <a:lnTo>
                  <a:pt x="54609" y="44450"/>
                </a:lnTo>
                <a:lnTo>
                  <a:pt x="54609" y="39370"/>
                </a:lnTo>
                <a:close/>
              </a:path>
              <a:path w="54609" h="92710">
                <a:moveTo>
                  <a:pt x="54609" y="33020"/>
                </a:moveTo>
                <a:lnTo>
                  <a:pt x="0" y="33020"/>
                </a:lnTo>
                <a:lnTo>
                  <a:pt x="0" y="38100"/>
                </a:lnTo>
                <a:lnTo>
                  <a:pt x="54609" y="38100"/>
                </a:lnTo>
                <a:lnTo>
                  <a:pt x="54609" y="33020"/>
                </a:lnTo>
                <a:close/>
              </a:path>
              <a:path w="54609" h="92710">
                <a:moveTo>
                  <a:pt x="54609" y="26670"/>
                </a:moveTo>
                <a:lnTo>
                  <a:pt x="0" y="26670"/>
                </a:lnTo>
                <a:lnTo>
                  <a:pt x="0" y="31750"/>
                </a:lnTo>
                <a:lnTo>
                  <a:pt x="54609" y="31750"/>
                </a:lnTo>
                <a:lnTo>
                  <a:pt x="54609" y="26670"/>
                </a:lnTo>
                <a:close/>
              </a:path>
              <a:path w="54609" h="92710">
                <a:moveTo>
                  <a:pt x="54609" y="20320"/>
                </a:moveTo>
                <a:lnTo>
                  <a:pt x="0" y="20320"/>
                </a:lnTo>
                <a:lnTo>
                  <a:pt x="0" y="25400"/>
                </a:lnTo>
                <a:lnTo>
                  <a:pt x="54609" y="25400"/>
                </a:lnTo>
                <a:lnTo>
                  <a:pt x="54609" y="20320"/>
                </a:lnTo>
                <a:close/>
              </a:path>
              <a:path w="54609" h="92710">
                <a:moveTo>
                  <a:pt x="54609" y="13970"/>
                </a:moveTo>
                <a:lnTo>
                  <a:pt x="0" y="13970"/>
                </a:lnTo>
                <a:lnTo>
                  <a:pt x="0" y="19050"/>
                </a:lnTo>
                <a:lnTo>
                  <a:pt x="54609" y="19050"/>
                </a:lnTo>
                <a:lnTo>
                  <a:pt x="54609" y="13970"/>
                </a:lnTo>
                <a:close/>
              </a:path>
              <a:path w="54609" h="92710">
                <a:moveTo>
                  <a:pt x="54609" y="7620"/>
                </a:moveTo>
                <a:lnTo>
                  <a:pt x="0" y="7620"/>
                </a:lnTo>
                <a:lnTo>
                  <a:pt x="0" y="12700"/>
                </a:lnTo>
                <a:lnTo>
                  <a:pt x="54609" y="12700"/>
                </a:lnTo>
                <a:lnTo>
                  <a:pt x="54609" y="7620"/>
                </a:lnTo>
                <a:close/>
              </a:path>
              <a:path w="54609" h="92710">
                <a:moveTo>
                  <a:pt x="54609" y="0"/>
                </a:moveTo>
                <a:lnTo>
                  <a:pt x="0" y="0"/>
                </a:lnTo>
                <a:lnTo>
                  <a:pt x="0" y="6350"/>
                </a:lnTo>
                <a:lnTo>
                  <a:pt x="54609" y="6350"/>
                </a:lnTo>
                <a:lnTo>
                  <a:pt x="54609" y="0"/>
                </a:lnTo>
                <a:close/>
              </a:path>
            </a:pathLst>
          </a:custGeom>
          <a:solidFill>
            <a:srgbClr val="184C18"/>
          </a:solidFill>
        </p:spPr>
        <p:txBody>
          <a:bodyPr wrap="square" lIns="0" tIns="0" rIns="0" bIns="0" rtlCol="0"/>
          <a:lstStyle/>
          <a:p>
            <a:endParaRPr/>
          </a:p>
        </p:txBody>
      </p:sp>
      <p:sp>
        <p:nvSpPr>
          <p:cNvPr id="192" name="bg object 192"/>
          <p:cNvSpPr/>
          <p:nvPr/>
        </p:nvSpPr>
        <p:spPr>
          <a:xfrm>
            <a:off x="8608060" y="6358889"/>
            <a:ext cx="55880" cy="101600"/>
          </a:xfrm>
          <a:custGeom>
            <a:avLst/>
            <a:gdLst/>
            <a:ahLst/>
            <a:cxnLst/>
            <a:rect l="l" t="t" r="r" b="b"/>
            <a:pathLst>
              <a:path w="55879" h="101600">
                <a:moveTo>
                  <a:pt x="36829" y="95250"/>
                </a:moveTo>
                <a:lnTo>
                  <a:pt x="0" y="95250"/>
                </a:lnTo>
                <a:lnTo>
                  <a:pt x="0" y="101600"/>
                </a:lnTo>
                <a:lnTo>
                  <a:pt x="7620" y="101600"/>
                </a:lnTo>
                <a:lnTo>
                  <a:pt x="7620" y="99060"/>
                </a:lnTo>
                <a:lnTo>
                  <a:pt x="16510" y="99060"/>
                </a:lnTo>
                <a:lnTo>
                  <a:pt x="16510" y="97790"/>
                </a:lnTo>
                <a:lnTo>
                  <a:pt x="26670" y="97790"/>
                </a:lnTo>
                <a:lnTo>
                  <a:pt x="26670" y="96520"/>
                </a:lnTo>
                <a:lnTo>
                  <a:pt x="36829" y="96520"/>
                </a:lnTo>
                <a:lnTo>
                  <a:pt x="36829" y="95250"/>
                </a:lnTo>
                <a:close/>
              </a:path>
              <a:path w="55879" h="101600">
                <a:moveTo>
                  <a:pt x="55880" y="90170"/>
                </a:moveTo>
                <a:lnTo>
                  <a:pt x="0" y="90170"/>
                </a:lnTo>
                <a:lnTo>
                  <a:pt x="0" y="93980"/>
                </a:lnTo>
                <a:lnTo>
                  <a:pt x="45720" y="93980"/>
                </a:lnTo>
                <a:lnTo>
                  <a:pt x="45720" y="95250"/>
                </a:lnTo>
                <a:lnTo>
                  <a:pt x="55880" y="95250"/>
                </a:lnTo>
                <a:lnTo>
                  <a:pt x="55880" y="90170"/>
                </a:lnTo>
                <a:close/>
              </a:path>
              <a:path w="55879" h="101600">
                <a:moveTo>
                  <a:pt x="55880" y="83820"/>
                </a:moveTo>
                <a:lnTo>
                  <a:pt x="0" y="83820"/>
                </a:lnTo>
                <a:lnTo>
                  <a:pt x="0" y="88900"/>
                </a:lnTo>
                <a:lnTo>
                  <a:pt x="55880" y="88900"/>
                </a:lnTo>
                <a:lnTo>
                  <a:pt x="55880" y="83820"/>
                </a:lnTo>
                <a:close/>
              </a:path>
              <a:path w="55879" h="101600">
                <a:moveTo>
                  <a:pt x="55880" y="77470"/>
                </a:moveTo>
                <a:lnTo>
                  <a:pt x="0" y="77470"/>
                </a:lnTo>
                <a:lnTo>
                  <a:pt x="0" y="82550"/>
                </a:lnTo>
                <a:lnTo>
                  <a:pt x="55880" y="82550"/>
                </a:lnTo>
                <a:lnTo>
                  <a:pt x="55880" y="77470"/>
                </a:lnTo>
                <a:close/>
              </a:path>
              <a:path w="55879" h="101600">
                <a:moveTo>
                  <a:pt x="55880" y="71120"/>
                </a:moveTo>
                <a:lnTo>
                  <a:pt x="0" y="71120"/>
                </a:lnTo>
                <a:lnTo>
                  <a:pt x="0" y="76200"/>
                </a:lnTo>
                <a:lnTo>
                  <a:pt x="55880" y="76200"/>
                </a:lnTo>
                <a:lnTo>
                  <a:pt x="55880" y="71120"/>
                </a:lnTo>
                <a:close/>
              </a:path>
              <a:path w="55879" h="101600">
                <a:moveTo>
                  <a:pt x="55880" y="64770"/>
                </a:moveTo>
                <a:lnTo>
                  <a:pt x="0" y="64770"/>
                </a:lnTo>
                <a:lnTo>
                  <a:pt x="0" y="69850"/>
                </a:lnTo>
                <a:lnTo>
                  <a:pt x="55880" y="69850"/>
                </a:lnTo>
                <a:lnTo>
                  <a:pt x="55880" y="64770"/>
                </a:lnTo>
                <a:close/>
              </a:path>
              <a:path w="55879" h="101600">
                <a:moveTo>
                  <a:pt x="55880" y="58420"/>
                </a:moveTo>
                <a:lnTo>
                  <a:pt x="0" y="58420"/>
                </a:lnTo>
                <a:lnTo>
                  <a:pt x="0" y="63500"/>
                </a:lnTo>
                <a:lnTo>
                  <a:pt x="55880" y="63500"/>
                </a:lnTo>
                <a:lnTo>
                  <a:pt x="55880" y="58420"/>
                </a:lnTo>
                <a:close/>
              </a:path>
              <a:path w="55879" h="101600">
                <a:moveTo>
                  <a:pt x="55880" y="52070"/>
                </a:moveTo>
                <a:lnTo>
                  <a:pt x="0" y="52070"/>
                </a:lnTo>
                <a:lnTo>
                  <a:pt x="0" y="57150"/>
                </a:lnTo>
                <a:lnTo>
                  <a:pt x="55880" y="57150"/>
                </a:lnTo>
                <a:lnTo>
                  <a:pt x="55880" y="52070"/>
                </a:lnTo>
                <a:close/>
              </a:path>
              <a:path w="55879" h="101600">
                <a:moveTo>
                  <a:pt x="55880" y="45720"/>
                </a:moveTo>
                <a:lnTo>
                  <a:pt x="0" y="45720"/>
                </a:lnTo>
                <a:lnTo>
                  <a:pt x="0" y="50800"/>
                </a:lnTo>
                <a:lnTo>
                  <a:pt x="55880" y="50800"/>
                </a:lnTo>
                <a:lnTo>
                  <a:pt x="55880" y="45720"/>
                </a:lnTo>
                <a:close/>
              </a:path>
              <a:path w="55879" h="101600">
                <a:moveTo>
                  <a:pt x="55880" y="39370"/>
                </a:moveTo>
                <a:lnTo>
                  <a:pt x="0" y="39370"/>
                </a:lnTo>
                <a:lnTo>
                  <a:pt x="0" y="44450"/>
                </a:lnTo>
                <a:lnTo>
                  <a:pt x="55880" y="44450"/>
                </a:lnTo>
                <a:lnTo>
                  <a:pt x="55880" y="39370"/>
                </a:lnTo>
                <a:close/>
              </a:path>
              <a:path w="55879" h="101600">
                <a:moveTo>
                  <a:pt x="55880" y="33020"/>
                </a:moveTo>
                <a:lnTo>
                  <a:pt x="0" y="33020"/>
                </a:lnTo>
                <a:lnTo>
                  <a:pt x="0" y="38100"/>
                </a:lnTo>
                <a:lnTo>
                  <a:pt x="55880" y="38100"/>
                </a:lnTo>
                <a:lnTo>
                  <a:pt x="55880" y="33020"/>
                </a:lnTo>
                <a:close/>
              </a:path>
              <a:path w="55879" h="101600">
                <a:moveTo>
                  <a:pt x="55880" y="26670"/>
                </a:moveTo>
                <a:lnTo>
                  <a:pt x="0" y="26670"/>
                </a:lnTo>
                <a:lnTo>
                  <a:pt x="0" y="31750"/>
                </a:lnTo>
                <a:lnTo>
                  <a:pt x="55880" y="31750"/>
                </a:lnTo>
                <a:lnTo>
                  <a:pt x="55880" y="26670"/>
                </a:lnTo>
                <a:close/>
              </a:path>
              <a:path w="55879" h="101600">
                <a:moveTo>
                  <a:pt x="55880" y="20320"/>
                </a:moveTo>
                <a:lnTo>
                  <a:pt x="0" y="20320"/>
                </a:lnTo>
                <a:lnTo>
                  <a:pt x="0" y="25400"/>
                </a:lnTo>
                <a:lnTo>
                  <a:pt x="55880" y="25400"/>
                </a:lnTo>
                <a:lnTo>
                  <a:pt x="55880" y="20320"/>
                </a:lnTo>
                <a:close/>
              </a:path>
              <a:path w="55879" h="101600">
                <a:moveTo>
                  <a:pt x="55880" y="13970"/>
                </a:moveTo>
                <a:lnTo>
                  <a:pt x="0" y="13970"/>
                </a:lnTo>
                <a:lnTo>
                  <a:pt x="0" y="19050"/>
                </a:lnTo>
                <a:lnTo>
                  <a:pt x="55880" y="19050"/>
                </a:lnTo>
                <a:lnTo>
                  <a:pt x="55880" y="13970"/>
                </a:lnTo>
                <a:close/>
              </a:path>
              <a:path w="55879" h="101600">
                <a:moveTo>
                  <a:pt x="55880" y="7620"/>
                </a:moveTo>
                <a:lnTo>
                  <a:pt x="0" y="7620"/>
                </a:lnTo>
                <a:lnTo>
                  <a:pt x="0" y="12700"/>
                </a:lnTo>
                <a:lnTo>
                  <a:pt x="55880" y="12700"/>
                </a:lnTo>
                <a:lnTo>
                  <a:pt x="55880" y="7620"/>
                </a:lnTo>
                <a:close/>
              </a:path>
              <a:path w="55879" h="101600">
                <a:moveTo>
                  <a:pt x="55880" y="0"/>
                </a:moveTo>
                <a:lnTo>
                  <a:pt x="54610" y="0"/>
                </a:lnTo>
                <a:lnTo>
                  <a:pt x="54610" y="1270"/>
                </a:lnTo>
                <a:lnTo>
                  <a:pt x="0" y="1270"/>
                </a:lnTo>
                <a:lnTo>
                  <a:pt x="0" y="6350"/>
                </a:lnTo>
                <a:lnTo>
                  <a:pt x="55880" y="6350"/>
                </a:lnTo>
                <a:lnTo>
                  <a:pt x="55880" y="0"/>
                </a:lnTo>
                <a:close/>
              </a:path>
            </a:pathLst>
          </a:custGeom>
          <a:solidFill>
            <a:srgbClr val="184D18"/>
          </a:solidFill>
        </p:spPr>
        <p:txBody>
          <a:bodyPr wrap="square" lIns="0" tIns="0" rIns="0" bIns="0" rtlCol="0"/>
          <a:lstStyle/>
          <a:p>
            <a:endParaRPr/>
          </a:p>
        </p:txBody>
      </p:sp>
      <p:sp>
        <p:nvSpPr>
          <p:cNvPr id="193" name="bg object 193"/>
          <p:cNvSpPr/>
          <p:nvPr/>
        </p:nvSpPr>
        <p:spPr>
          <a:xfrm>
            <a:off x="8553449" y="6360159"/>
            <a:ext cx="54610" cy="106680"/>
          </a:xfrm>
          <a:custGeom>
            <a:avLst/>
            <a:gdLst/>
            <a:ahLst/>
            <a:cxnLst/>
            <a:rect l="l" t="t" r="r" b="b"/>
            <a:pathLst>
              <a:path w="54609" h="106679">
                <a:moveTo>
                  <a:pt x="43179" y="100329"/>
                </a:moveTo>
                <a:lnTo>
                  <a:pt x="0" y="100329"/>
                </a:lnTo>
                <a:lnTo>
                  <a:pt x="0" y="105409"/>
                </a:lnTo>
                <a:lnTo>
                  <a:pt x="5079" y="105409"/>
                </a:lnTo>
                <a:lnTo>
                  <a:pt x="5079" y="106679"/>
                </a:lnTo>
                <a:lnTo>
                  <a:pt x="13970" y="106679"/>
                </a:lnTo>
                <a:lnTo>
                  <a:pt x="13970" y="104139"/>
                </a:lnTo>
                <a:lnTo>
                  <a:pt x="24130" y="104139"/>
                </a:lnTo>
                <a:lnTo>
                  <a:pt x="24130" y="102869"/>
                </a:lnTo>
                <a:lnTo>
                  <a:pt x="33020" y="102869"/>
                </a:lnTo>
                <a:lnTo>
                  <a:pt x="33020" y="101599"/>
                </a:lnTo>
                <a:lnTo>
                  <a:pt x="43179" y="101599"/>
                </a:lnTo>
                <a:lnTo>
                  <a:pt x="43179" y="100329"/>
                </a:lnTo>
                <a:close/>
              </a:path>
              <a:path w="54609" h="106679">
                <a:moveTo>
                  <a:pt x="54609" y="93979"/>
                </a:moveTo>
                <a:lnTo>
                  <a:pt x="0" y="93979"/>
                </a:lnTo>
                <a:lnTo>
                  <a:pt x="0" y="99059"/>
                </a:lnTo>
                <a:lnTo>
                  <a:pt x="52070" y="99059"/>
                </a:lnTo>
                <a:lnTo>
                  <a:pt x="52070" y="100329"/>
                </a:lnTo>
                <a:lnTo>
                  <a:pt x="54609" y="100329"/>
                </a:lnTo>
                <a:lnTo>
                  <a:pt x="54609" y="93979"/>
                </a:lnTo>
                <a:close/>
              </a:path>
              <a:path w="54609" h="106679">
                <a:moveTo>
                  <a:pt x="54609" y="88899"/>
                </a:moveTo>
                <a:lnTo>
                  <a:pt x="0" y="88899"/>
                </a:lnTo>
                <a:lnTo>
                  <a:pt x="0" y="92709"/>
                </a:lnTo>
                <a:lnTo>
                  <a:pt x="54609" y="92709"/>
                </a:lnTo>
                <a:lnTo>
                  <a:pt x="54609" y="88899"/>
                </a:lnTo>
                <a:close/>
              </a:path>
              <a:path w="54609" h="106679">
                <a:moveTo>
                  <a:pt x="54609" y="82549"/>
                </a:moveTo>
                <a:lnTo>
                  <a:pt x="0" y="82549"/>
                </a:lnTo>
                <a:lnTo>
                  <a:pt x="0" y="87629"/>
                </a:lnTo>
                <a:lnTo>
                  <a:pt x="54609" y="87629"/>
                </a:lnTo>
                <a:lnTo>
                  <a:pt x="54609" y="82549"/>
                </a:lnTo>
                <a:close/>
              </a:path>
              <a:path w="54609" h="106679">
                <a:moveTo>
                  <a:pt x="54609" y="76199"/>
                </a:moveTo>
                <a:lnTo>
                  <a:pt x="0" y="76199"/>
                </a:lnTo>
                <a:lnTo>
                  <a:pt x="0" y="81279"/>
                </a:lnTo>
                <a:lnTo>
                  <a:pt x="54609" y="81279"/>
                </a:lnTo>
                <a:lnTo>
                  <a:pt x="54609" y="76199"/>
                </a:lnTo>
                <a:close/>
              </a:path>
              <a:path w="54609" h="106679">
                <a:moveTo>
                  <a:pt x="54609" y="69849"/>
                </a:moveTo>
                <a:lnTo>
                  <a:pt x="0" y="69849"/>
                </a:lnTo>
                <a:lnTo>
                  <a:pt x="0" y="74929"/>
                </a:lnTo>
                <a:lnTo>
                  <a:pt x="54609" y="74929"/>
                </a:lnTo>
                <a:lnTo>
                  <a:pt x="54609" y="69849"/>
                </a:lnTo>
                <a:close/>
              </a:path>
              <a:path w="54609" h="106679">
                <a:moveTo>
                  <a:pt x="54609" y="63499"/>
                </a:moveTo>
                <a:lnTo>
                  <a:pt x="0" y="63499"/>
                </a:lnTo>
                <a:lnTo>
                  <a:pt x="0" y="68579"/>
                </a:lnTo>
                <a:lnTo>
                  <a:pt x="54609" y="68579"/>
                </a:lnTo>
                <a:lnTo>
                  <a:pt x="54609" y="63499"/>
                </a:lnTo>
                <a:close/>
              </a:path>
              <a:path w="54609" h="106679">
                <a:moveTo>
                  <a:pt x="54609" y="57149"/>
                </a:moveTo>
                <a:lnTo>
                  <a:pt x="0" y="57149"/>
                </a:lnTo>
                <a:lnTo>
                  <a:pt x="0" y="62229"/>
                </a:lnTo>
                <a:lnTo>
                  <a:pt x="54609" y="62229"/>
                </a:lnTo>
                <a:lnTo>
                  <a:pt x="54609" y="57149"/>
                </a:lnTo>
                <a:close/>
              </a:path>
              <a:path w="54609" h="106679">
                <a:moveTo>
                  <a:pt x="54609" y="50799"/>
                </a:moveTo>
                <a:lnTo>
                  <a:pt x="0" y="50799"/>
                </a:lnTo>
                <a:lnTo>
                  <a:pt x="0" y="55879"/>
                </a:lnTo>
                <a:lnTo>
                  <a:pt x="54609" y="55879"/>
                </a:lnTo>
                <a:lnTo>
                  <a:pt x="54609" y="50799"/>
                </a:lnTo>
                <a:close/>
              </a:path>
              <a:path w="54609" h="106679">
                <a:moveTo>
                  <a:pt x="54609" y="44449"/>
                </a:moveTo>
                <a:lnTo>
                  <a:pt x="0" y="44449"/>
                </a:lnTo>
                <a:lnTo>
                  <a:pt x="0" y="49529"/>
                </a:lnTo>
                <a:lnTo>
                  <a:pt x="54609" y="49529"/>
                </a:lnTo>
                <a:lnTo>
                  <a:pt x="54609" y="44449"/>
                </a:lnTo>
                <a:close/>
              </a:path>
              <a:path w="54609" h="106679">
                <a:moveTo>
                  <a:pt x="54609" y="38099"/>
                </a:moveTo>
                <a:lnTo>
                  <a:pt x="0" y="38099"/>
                </a:lnTo>
                <a:lnTo>
                  <a:pt x="0" y="43179"/>
                </a:lnTo>
                <a:lnTo>
                  <a:pt x="54609" y="43179"/>
                </a:lnTo>
                <a:lnTo>
                  <a:pt x="54609" y="38099"/>
                </a:lnTo>
                <a:close/>
              </a:path>
              <a:path w="54609" h="106679">
                <a:moveTo>
                  <a:pt x="54609" y="31749"/>
                </a:moveTo>
                <a:lnTo>
                  <a:pt x="0" y="31749"/>
                </a:lnTo>
                <a:lnTo>
                  <a:pt x="0" y="36829"/>
                </a:lnTo>
                <a:lnTo>
                  <a:pt x="54609" y="36829"/>
                </a:lnTo>
                <a:lnTo>
                  <a:pt x="54609" y="31749"/>
                </a:lnTo>
                <a:close/>
              </a:path>
              <a:path w="54609" h="106679">
                <a:moveTo>
                  <a:pt x="54609" y="25399"/>
                </a:moveTo>
                <a:lnTo>
                  <a:pt x="0" y="25399"/>
                </a:lnTo>
                <a:lnTo>
                  <a:pt x="0" y="30479"/>
                </a:lnTo>
                <a:lnTo>
                  <a:pt x="54609" y="30479"/>
                </a:lnTo>
                <a:lnTo>
                  <a:pt x="54609" y="25399"/>
                </a:lnTo>
                <a:close/>
              </a:path>
              <a:path w="54609" h="106679">
                <a:moveTo>
                  <a:pt x="54609" y="19049"/>
                </a:moveTo>
                <a:lnTo>
                  <a:pt x="0" y="19049"/>
                </a:lnTo>
                <a:lnTo>
                  <a:pt x="0" y="24129"/>
                </a:lnTo>
                <a:lnTo>
                  <a:pt x="54609" y="24129"/>
                </a:lnTo>
                <a:lnTo>
                  <a:pt x="54609" y="19049"/>
                </a:lnTo>
                <a:close/>
              </a:path>
              <a:path w="54609" h="106679">
                <a:moveTo>
                  <a:pt x="54609" y="12699"/>
                </a:moveTo>
                <a:lnTo>
                  <a:pt x="0" y="12699"/>
                </a:lnTo>
                <a:lnTo>
                  <a:pt x="0" y="17779"/>
                </a:lnTo>
                <a:lnTo>
                  <a:pt x="54609" y="17779"/>
                </a:lnTo>
                <a:lnTo>
                  <a:pt x="54609" y="12699"/>
                </a:lnTo>
                <a:close/>
              </a:path>
              <a:path w="54609" h="106679">
                <a:moveTo>
                  <a:pt x="54609" y="6349"/>
                </a:moveTo>
                <a:lnTo>
                  <a:pt x="0" y="6349"/>
                </a:lnTo>
                <a:lnTo>
                  <a:pt x="0" y="11429"/>
                </a:lnTo>
                <a:lnTo>
                  <a:pt x="54609" y="11429"/>
                </a:lnTo>
                <a:lnTo>
                  <a:pt x="54609" y="6349"/>
                </a:lnTo>
                <a:close/>
              </a:path>
              <a:path w="54609" h="106679">
                <a:moveTo>
                  <a:pt x="54609" y="0"/>
                </a:moveTo>
                <a:lnTo>
                  <a:pt x="0" y="0"/>
                </a:lnTo>
                <a:lnTo>
                  <a:pt x="0" y="5079"/>
                </a:lnTo>
                <a:lnTo>
                  <a:pt x="54609" y="5079"/>
                </a:lnTo>
                <a:lnTo>
                  <a:pt x="54609" y="0"/>
                </a:lnTo>
                <a:close/>
              </a:path>
            </a:pathLst>
          </a:custGeom>
          <a:solidFill>
            <a:srgbClr val="194E19"/>
          </a:solidFill>
        </p:spPr>
        <p:txBody>
          <a:bodyPr wrap="square" lIns="0" tIns="0" rIns="0" bIns="0" rtlCol="0"/>
          <a:lstStyle/>
          <a:p>
            <a:endParaRPr/>
          </a:p>
        </p:txBody>
      </p:sp>
      <p:sp>
        <p:nvSpPr>
          <p:cNvPr id="194" name="bg object 194"/>
          <p:cNvSpPr/>
          <p:nvPr/>
        </p:nvSpPr>
        <p:spPr>
          <a:xfrm>
            <a:off x="8498839" y="6360159"/>
            <a:ext cx="54610" cy="114300"/>
          </a:xfrm>
          <a:custGeom>
            <a:avLst/>
            <a:gdLst/>
            <a:ahLst/>
            <a:cxnLst/>
            <a:rect l="l" t="t" r="r" b="b"/>
            <a:pathLst>
              <a:path w="54609" h="114300">
                <a:moveTo>
                  <a:pt x="1269" y="113029"/>
                </a:moveTo>
                <a:lnTo>
                  <a:pt x="0" y="113029"/>
                </a:lnTo>
                <a:lnTo>
                  <a:pt x="0" y="114299"/>
                </a:lnTo>
                <a:lnTo>
                  <a:pt x="1269" y="114299"/>
                </a:lnTo>
                <a:lnTo>
                  <a:pt x="1269" y="113029"/>
                </a:lnTo>
                <a:close/>
              </a:path>
              <a:path w="54609" h="114300">
                <a:moveTo>
                  <a:pt x="49529" y="106679"/>
                </a:moveTo>
                <a:lnTo>
                  <a:pt x="0" y="106679"/>
                </a:lnTo>
                <a:lnTo>
                  <a:pt x="0" y="111759"/>
                </a:lnTo>
                <a:lnTo>
                  <a:pt x="11429" y="111759"/>
                </a:lnTo>
                <a:lnTo>
                  <a:pt x="11429" y="113029"/>
                </a:lnTo>
                <a:lnTo>
                  <a:pt x="21590" y="113029"/>
                </a:lnTo>
                <a:lnTo>
                  <a:pt x="21590" y="110489"/>
                </a:lnTo>
                <a:lnTo>
                  <a:pt x="30479" y="110489"/>
                </a:lnTo>
                <a:lnTo>
                  <a:pt x="30479" y="109219"/>
                </a:lnTo>
                <a:lnTo>
                  <a:pt x="40639" y="109219"/>
                </a:lnTo>
                <a:lnTo>
                  <a:pt x="40639" y="107949"/>
                </a:lnTo>
                <a:lnTo>
                  <a:pt x="49529" y="107949"/>
                </a:lnTo>
                <a:lnTo>
                  <a:pt x="49529" y="106679"/>
                </a:lnTo>
                <a:close/>
              </a:path>
              <a:path w="54609" h="114300">
                <a:moveTo>
                  <a:pt x="54609" y="100329"/>
                </a:moveTo>
                <a:lnTo>
                  <a:pt x="0" y="100329"/>
                </a:lnTo>
                <a:lnTo>
                  <a:pt x="0" y="105409"/>
                </a:lnTo>
                <a:lnTo>
                  <a:pt x="54609" y="105409"/>
                </a:lnTo>
                <a:lnTo>
                  <a:pt x="54609" y="100329"/>
                </a:lnTo>
                <a:close/>
              </a:path>
              <a:path w="54609" h="114300">
                <a:moveTo>
                  <a:pt x="54609" y="93979"/>
                </a:moveTo>
                <a:lnTo>
                  <a:pt x="0" y="93979"/>
                </a:lnTo>
                <a:lnTo>
                  <a:pt x="0" y="99059"/>
                </a:lnTo>
                <a:lnTo>
                  <a:pt x="54609" y="99059"/>
                </a:lnTo>
                <a:lnTo>
                  <a:pt x="54609" y="93979"/>
                </a:lnTo>
                <a:close/>
              </a:path>
              <a:path w="54609" h="114300">
                <a:moveTo>
                  <a:pt x="54609" y="88899"/>
                </a:moveTo>
                <a:lnTo>
                  <a:pt x="0" y="88899"/>
                </a:lnTo>
                <a:lnTo>
                  <a:pt x="0" y="92709"/>
                </a:lnTo>
                <a:lnTo>
                  <a:pt x="54609" y="92709"/>
                </a:lnTo>
                <a:lnTo>
                  <a:pt x="54609" y="88899"/>
                </a:lnTo>
                <a:close/>
              </a:path>
              <a:path w="54609" h="114300">
                <a:moveTo>
                  <a:pt x="54609" y="82549"/>
                </a:moveTo>
                <a:lnTo>
                  <a:pt x="0" y="82549"/>
                </a:lnTo>
                <a:lnTo>
                  <a:pt x="0" y="87629"/>
                </a:lnTo>
                <a:lnTo>
                  <a:pt x="54609" y="87629"/>
                </a:lnTo>
                <a:lnTo>
                  <a:pt x="54609" y="82549"/>
                </a:lnTo>
                <a:close/>
              </a:path>
              <a:path w="54609" h="114300">
                <a:moveTo>
                  <a:pt x="54609" y="76199"/>
                </a:moveTo>
                <a:lnTo>
                  <a:pt x="0" y="76199"/>
                </a:lnTo>
                <a:lnTo>
                  <a:pt x="0" y="81279"/>
                </a:lnTo>
                <a:lnTo>
                  <a:pt x="54609" y="81279"/>
                </a:lnTo>
                <a:lnTo>
                  <a:pt x="54609" y="76199"/>
                </a:lnTo>
                <a:close/>
              </a:path>
              <a:path w="54609" h="114300">
                <a:moveTo>
                  <a:pt x="54609" y="69849"/>
                </a:moveTo>
                <a:lnTo>
                  <a:pt x="0" y="69849"/>
                </a:lnTo>
                <a:lnTo>
                  <a:pt x="0" y="74929"/>
                </a:lnTo>
                <a:lnTo>
                  <a:pt x="54609" y="74929"/>
                </a:lnTo>
                <a:lnTo>
                  <a:pt x="54609" y="69849"/>
                </a:lnTo>
                <a:close/>
              </a:path>
              <a:path w="54609" h="114300">
                <a:moveTo>
                  <a:pt x="54609" y="63499"/>
                </a:moveTo>
                <a:lnTo>
                  <a:pt x="0" y="63499"/>
                </a:lnTo>
                <a:lnTo>
                  <a:pt x="0" y="68579"/>
                </a:lnTo>
                <a:lnTo>
                  <a:pt x="54609" y="68579"/>
                </a:lnTo>
                <a:lnTo>
                  <a:pt x="54609" y="63499"/>
                </a:lnTo>
                <a:close/>
              </a:path>
              <a:path w="54609" h="114300">
                <a:moveTo>
                  <a:pt x="54609" y="57149"/>
                </a:moveTo>
                <a:lnTo>
                  <a:pt x="0" y="57149"/>
                </a:lnTo>
                <a:lnTo>
                  <a:pt x="0" y="62229"/>
                </a:lnTo>
                <a:lnTo>
                  <a:pt x="54609" y="62229"/>
                </a:lnTo>
                <a:lnTo>
                  <a:pt x="54609" y="57149"/>
                </a:lnTo>
                <a:close/>
              </a:path>
              <a:path w="54609" h="114300">
                <a:moveTo>
                  <a:pt x="54609" y="50799"/>
                </a:moveTo>
                <a:lnTo>
                  <a:pt x="0" y="50799"/>
                </a:lnTo>
                <a:lnTo>
                  <a:pt x="0" y="55879"/>
                </a:lnTo>
                <a:lnTo>
                  <a:pt x="54609" y="55879"/>
                </a:lnTo>
                <a:lnTo>
                  <a:pt x="54609" y="50799"/>
                </a:lnTo>
                <a:close/>
              </a:path>
              <a:path w="54609" h="114300">
                <a:moveTo>
                  <a:pt x="54609" y="44449"/>
                </a:moveTo>
                <a:lnTo>
                  <a:pt x="0" y="44449"/>
                </a:lnTo>
                <a:lnTo>
                  <a:pt x="0" y="49529"/>
                </a:lnTo>
                <a:lnTo>
                  <a:pt x="54609" y="49529"/>
                </a:lnTo>
                <a:lnTo>
                  <a:pt x="54609" y="44449"/>
                </a:lnTo>
                <a:close/>
              </a:path>
              <a:path w="54609" h="114300">
                <a:moveTo>
                  <a:pt x="54609" y="38099"/>
                </a:moveTo>
                <a:lnTo>
                  <a:pt x="0" y="38099"/>
                </a:lnTo>
                <a:lnTo>
                  <a:pt x="0" y="43179"/>
                </a:lnTo>
                <a:lnTo>
                  <a:pt x="54609" y="43179"/>
                </a:lnTo>
                <a:lnTo>
                  <a:pt x="54609" y="38099"/>
                </a:lnTo>
                <a:close/>
              </a:path>
              <a:path w="54609" h="114300">
                <a:moveTo>
                  <a:pt x="54609" y="31749"/>
                </a:moveTo>
                <a:lnTo>
                  <a:pt x="0" y="31749"/>
                </a:lnTo>
                <a:lnTo>
                  <a:pt x="0" y="36829"/>
                </a:lnTo>
                <a:lnTo>
                  <a:pt x="54609" y="36829"/>
                </a:lnTo>
                <a:lnTo>
                  <a:pt x="54609" y="31749"/>
                </a:lnTo>
                <a:close/>
              </a:path>
              <a:path w="54609" h="114300">
                <a:moveTo>
                  <a:pt x="54609" y="25399"/>
                </a:moveTo>
                <a:lnTo>
                  <a:pt x="0" y="25399"/>
                </a:lnTo>
                <a:lnTo>
                  <a:pt x="0" y="30479"/>
                </a:lnTo>
                <a:lnTo>
                  <a:pt x="54609" y="30479"/>
                </a:lnTo>
                <a:lnTo>
                  <a:pt x="54609" y="25399"/>
                </a:lnTo>
                <a:close/>
              </a:path>
              <a:path w="54609" h="114300">
                <a:moveTo>
                  <a:pt x="54609" y="19049"/>
                </a:moveTo>
                <a:lnTo>
                  <a:pt x="0" y="19049"/>
                </a:lnTo>
                <a:lnTo>
                  <a:pt x="0" y="24129"/>
                </a:lnTo>
                <a:lnTo>
                  <a:pt x="54609" y="24129"/>
                </a:lnTo>
                <a:lnTo>
                  <a:pt x="54609" y="19049"/>
                </a:lnTo>
                <a:close/>
              </a:path>
              <a:path w="54609" h="114300">
                <a:moveTo>
                  <a:pt x="54609" y="12699"/>
                </a:moveTo>
                <a:lnTo>
                  <a:pt x="0" y="12699"/>
                </a:lnTo>
                <a:lnTo>
                  <a:pt x="0" y="17779"/>
                </a:lnTo>
                <a:lnTo>
                  <a:pt x="54609" y="17779"/>
                </a:lnTo>
                <a:lnTo>
                  <a:pt x="54609" y="12699"/>
                </a:lnTo>
                <a:close/>
              </a:path>
              <a:path w="54609" h="114300">
                <a:moveTo>
                  <a:pt x="54609" y="6349"/>
                </a:moveTo>
                <a:lnTo>
                  <a:pt x="0" y="6349"/>
                </a:lnTo>
                <a:lnTo>
                  <a:pt x="0" y="11429"/>
                </a:lnTo>
                <a:lnTo>
                  <a:pt x="54609" y="11429"/>
                </a:lnTo>
                <a:lnTo>
                  <a:pt x="54609" y="6349"/>
                </a:lnTo>
                <a:close/>
              </a:path>
              <a:path w="54609" h="114300">
                <a:moveTo>
                  <a:pt x="54609" y="0"/>
                </a:moveTo>
                <a:lnTo>
                  <a:pt x="22859" y="0"/>
                </a:lnTo>
                <a:lnTo>
                  <a:pt x="22859" y="1269"/>
                </a:lnTo>
                <a:lnTo>
                  <a:pt x="0" y="1269"/>
                </a:lnTo>
                <a:lnTo>
                  <a:pt x="0" y="5079"/>
                </a:lnTo>
                <a:lnTo>
                  <a:pt x="54609" y="5079"/>
                </a:lnTo>
                <a:lnTo>
                  <a:pt x="54609" y="0"/>
                </a:lnTo>
                <a:close/>
              </a:path>
            </a:pathLst>
          </a:custGeom>
          <a:solidFill>
            <a:srgbClr val="194F19"/>
          </a:solidFill>
        </p:spPr>
        <p:txBody>
          <a:bodyPr wrap="square" lIns="0" tIns="0" rIns="0" bIns="0" rtlCol="0"/>
          <a:lstStyle/>
          <a:p>
            <a:endParaRPr/>
          </a:p>
        </p:txBody>
      </p:sp>
      <p:sp>
        <p:nvSpPr>
          <p:cNvPr id="195" name="bg object 195"/>
          <p:cNvSpPr/>
          <p:nvPr/>
        </p:nvSpPr>
        <p:spPr>
          <a:xfrm>
            <a:off x="8444229" y="6361429"/>
            <a:ext cx="54610" cy="119380"/>
          </a:xfrm>
          <a:custGeom>
            <a:avLst/>
            <a:gdLst/>
            <a:ahLst/>
            <a:cxnLst/>
            <a:rect l="l" t="t" r="r" b="b"/>
            <a:pathLst>
              <a:path w="54609" h="119379">
                <a:moveTo>
                  <a:pt x="8890" y="118110"/>
                </a:moveTo>
                <a:lnTo>
                  <a:pt x="0" y="118110"/>
                </a:lnTo>
                <a:lnTo>
                  <a:pt x="0" y="119380"/>
                </a:lnTo>
                <a:lnTo>
                  <a:pt x="8890" y="119380"/>
                </a:lnTo>
                <a:lnTo>
                  <a:pt x="8890" y="118110"/>
                </a:lnTo>
                <a:close/>
              </a:path>
              <a:path w="54609" h="119379">
                <a:moveTo>
                  <a:pt x="54610" y="111760"/>
                </a:moveTo>
                <a:lnTo>
                  <a:pt x="0" y="111760"/>
                </a:lnTo>
                <a:lnTo>
                  <a:pt x="0" y="116840"/>
                </a:lnTo>
                <a:lnTo>
                  <a:pt x="17780" y="116840"/>
                </a:lnTo>
                <a:lnTo>
                  <a:pt x="17780" y="118110"/>
                </a:lnTo>
                <a:lnTo>
                  <a:pt x="27940" y="118110"/>
                </a:lnTo>
                <a:lnTo>
                  <a:pt x="27940" y="115570"/>
                </a:lnTo>
                <a:lnTo>
                  <a:pt x="36830" y="115570"/>
                </a:lnTo>
                <a:lnTo>
                  <a:pt x="36830" y="114300"/>
                </a:lnTo>
                <a:lnTo>
                  <a:pt x="46990" y="114300"/>
                </a:lnTo>
                <a:lnTo>
                  <a:pt x="46990" y="113030"/>
                </a:lnTo>
                <a:lnTo>
                  <a:pt x="54610" y="113030"/>
                </a:lnTo>
                <a:lnTo>
                  <a:pt x="54610" y="111760"/>
                </a:lnTo>
                <a:close/>
              </a:path>
              <a:path w="54609" h="119379">
                <a:moveTo>
                  <a:pt x="54610" y="105410"/>
                </a:moveTo>
                <a:lnTo>
                  <a:pt x="0" y="105410"/>
                </a:lnTo>
                <a:lnTo>
                  <a:pt x="0" y="110490"/>
                </a:lnTo>
                <a:lnTo>
                  <a:pt x="54610" y="110490"/>
                </a:lnTo>
                <a:lnTo>
                  <a:pt x="54610" y="105410"/>
                </a:lnTo>
                <a:close/>
              </a:path>
              <a:path w="54609" h="119379">
                <a:moveTo>
                  <a:pt x="54610" y="99060"/>
                </a:moveTo>
                <a:lnTo>
                  <a:pt x="0" y="99060"/>
                </a:lnTo>
                <a:lnTo>
                  <a:pt x="0" y="104140"/>
                </a:lnTo>
                <a:lnTo>
                  <a:pt x="54610" y="104140"/>
                </a:lnTo>
                <a:lnTo>
                  <a:pt x="54610" y="99060"/>
                </a:lnTo>
                <a:close/>
              </a:path>
              <a:path w="54609" h="119379">
                <a:moveTo>
                  <a:pt x="54610" y="92710"/>
                </a:moveTo>
                <a:lnTo>
                  <a:pt x="0" y="92710"/>
                </a:lnTo>
                <a:lnTo>
                  <a:pt x="0" y="97790"/>
                </a:lnTo>
                <a:lnTo>
                  <a:pt x="54610" y="97790"/>
                </a:lnTo>
                <a:lnTo>
                  <a:pt x="54610" y="92710"/>
                </a:lnTo>
                <a:close/>
              </a:path>
              <a:path w="54609" h="119379">
                <a:moveTo>
                  <a:pt x="54610" y="87630"/>
                </a:moveTo>
                <a:lnTo>
                  <a:pt x="0" y="87630"/>
                </a:lnTo>
                <a:lnTo>
                  <a:pt x="0" y="91440"/>
                </a:lnTo>
                <a:lnTo>
                  <a:pt x="54610" y="91440"/>
                </a:lnTo>
                <a:lnTo>
                  <a:pt x="54610" y="87630"/>
                </a:lnTo>
                <a:close/>
              </a:path>
              <a:path w="54609" h="119379">
                <a:moveTo>
                  <a:pt x="54610" y="81280"/>
                </a:moveTo>
                <a:lnTo>
                  <a:pt x="0" y="81280"/>
                </a:lnTo>
                <a:lnTo>
                  <a:pt x="0" y="86360"/>
                </a:lnTo>
                <a:lnTo>
                  <a:pt x="54610" y="86360"/>
                </a:lnTo>
                <a:lnTo>
                  <a:pt x="54610" y="81280"/>
                </a:lnTo>
                <a:close/>
              </a:path>
              <a:path w="54609" h="119379">
                <a:moveTo>
                  <a:pt x="54610" y="74930"/>
                </a:moveTo>
                <a:lnTo>
                  <a:pt x="0" y="74930"/>
                </a:lnTo>
                <a:lnTo>
                  <a:pt x="0" y="80010"/>
                </a:lnTo>
                <a:lnTo>
                  <a:pt x="54610" y="80010"/>
                </a:lnTo>
                <a:lnTo>
                  <a:pt x="54610" y="74930"/>
                </a:lnTo>
                <a:close/>
              </a:path>
              <a:path w="54609" h="119379">
                <a:moveTo>
                  <a:pt x="54610" y="68580"/>
                </a:moveTo>
                <a:lnTo>
                  <a:pt x="0" y="68580"/>
                </a:lnTo>
                <a:lnTo>
                  <a:pt x="0" y="73660"/>
                </a:lnTo>
                <a:lnTo>
                  <a:pt x="54610" y="73660"/>
                </a:lnTo>
                <a:lnTo>
                  <a:pt x="54610" y="68580"/>
                </a:lnTo>
                <a:close/>
              </a:path>
              <a:path w="54609" h="119379">
                <a:moveTo>
                  <a:pt x="54610" y="62230"/>
                </a:moveTo>
                <a:lnTo>
                  <a:pt x="0" y="62230"/>
                </a:lnTo>
                <a:lnTo>
                  <a:pt x="0" y="67310"/>
                </a:lnTo>
                <a:lnTo>
                  <a:pt x="54610" y="67310"/>
                </a:lnTo>
                <a:lnTo>
                  <a:pt x="54610" y="62230"/>
                </a:lnTo>
                <a:close/>
              </a:path>
              <a:path w="54609" h="119379">
                <a:moveTo>
                  <a:pt x="54610" y="55880"/>
                </a:moveTo>
                <a:lnTo>
                  <a:pt x="0" y="55880"/>
                </a:lnTo>
                <a:lnTo>
                  <a:pt x="0" y="60960"/>
                </a:lnTo>
                <a:lnTo>
                  <a:pt x="54610" y="60960"/>
                </a:lnTo>
                <a:lnTo>
                  <a:pt x="54610" y="55880"/>
                </a:lnTo>
                <a:close/>
              </a:path>
              <a:path w="54609" h="119379">
                <a:moveTo>
                  <a:pt x="54610" y="49530"/>
                </a:moveTo>
                <a:lnTo>
                  <a:pt x="0" y="49530"/>
                </a:lnTo>
                <a:lnTo>
                  <a:pt x="0" y="54610"/>
                </a:lnTo>
                <a:lnTo>
                  <a:pt x="54610" y="54610"/>
                </a:lnTo>
                <a:lnTo>
                  <a:pt x="54610" y="49530"/>
                </a:lnTo>
                <a:close/>
              </a:path>
              <a:path w="54609" h="119379">
                <a:moveTo>
                  <a:pt x="54610" y="43180"/>
                </a:moveTo>
                <a:lnTo>
                  <a:pt x="0" y="43180"/>
                </a:lnTo>
                <a:lnTo>
                  <a:pt x="0" y="48260"/>
                </a:lnTo>
                <a:lnTo>
                  <a:pt x="54610" y="48260"/>
                </a:lnTo>
                <a:lnTo>
                  <a:pt x="54610" y="43180"/>
                </a:lnTo>
                <a:close/>
              </a:path>
              <a:path w="54609" h="119379">
                <a:moveTo>
                  <a:pt x="54610" y="36830"/>
                </a:moveTo>
                <a:lnTo>
                  <a:pt x="0" y="36830"/>
                </a:lnTo>
                <a:lnTo>
                  <a:pt x="0" y="41910"/>
                </a:lnTo>
                <a:lnTo>
                  <a:pt x="54610" y="41910"/>
                </a:lnTo>
                <a:lnTo>
                  <a:pt x="54610" y="36830"/>
                </a:lnTo>
                <a:close/>
              </a:path>
              <a:path w="54609" h="119379">
                <a:moveTo>
                  <a:pt x="54610" y="30480"/>
                </a:moveTo>
                <a:lnTo>
                  <a:pt x="0" y="30480"/>
                </a:lnTo>
                <a:lnTo>
                  <a:pt x="0" y="35560"/>
                </a:lnTo>
                <a:lnTo>
                  <a:pt x="54610" y="35560"/>
                </a:lnTo>
                <a:lnTo>
                  <a:pt x="54610" y="30480"/>
                </a:lnTo>
                <a:close/>
              </a:path>
              <a:path w="54609" h="119379">
                <a:moveTo>
                  <a:pt x="54610" y="24130"/>
                </a:moveTo>
                <a:lnTo>
                  <a:pt x="0" y="24130"/>
                </a:lnTo>
                <a:lnTo>
                  <a:pt x="0" y="29210"/>
                </a:lnTo>
                <a:lnTo>
                  <a:pt x="54610" y="29210"/>
                </a:lnTo>
                <a:lnTo>
                  <a:pt x="54610" y="24130"/>
                </a:lnTo>
                <a:close/>
              </a:path>
              <a:path w="54609" h="119379">
                <a:moveTo>
                  <a:pt x="54610" y="17780"/>
                </a:moveTo>
                <a:lnTo>
                  <a:pt x="0" y="17780"/>
                </a:lnTo>
                <a:lnTo>
                  <a:pt x="0" y="22860"/>
                </a:lnTo>
                <a:lnTo>
                  <a:pt x="54610" y="22860"/>
                </a:lnTo>
                <a:lnTo>
                  <a:pt x="54610" y="17780"/>
                </a:lnTo>
                <a:close/>
              </a:path>
              <a:path w="54609" h="119379">
                <a:moveTo>
                  <a:pt x="54610" y="11430"/>
                </a:moveTo>
                <a:lnTo>
                  <a:pt x="0" y="11430"/>
                </a:lnTo>
                <a:lnTo>
                  <a:pt x="0" y="16510"/>
                </a:lnTo>
                <a:lnTo>
                  <a:pt x="54610" y="16510"/>
                </a:lnTo>
                <a:lnTo>
                  <a:pt x="54610" y="11430"/>
                </a:lnTo>
                <a:close/>
              </a:path>
              <a:path w="54609" h="119379">
                <a:moveTo>
                  <a:pt x="54610" y="5080"/>
                </a:moveTo>
                <a:lnTo>
                  <a:pt x="0" y="5080"/>
                </a:lnTo>
                <a:lnTo>
                  <a:pt x="0" y="10160"/>
                </a:lnTo>
                <a:lnTo>
                  <a:pt x="54610" y="10160"/>
                </a:lnTo>
                <a:lnTo>
                  <a:pt x="54610" y="5080"/>
                </a:lnTo>
                <a:close/>
              </a:path>
              <a:path w="54609" h="119379">
                <a:moveTo>
                  <a:pt x="54610" y="0"/>
                </a:moveTo>
                <a:lnTo>
                  <a:pt x="0" y="0"/>
                </a:lnTo>
                <a:lnTo>
                  <a:pt x="0" y="3810"/>
                </a:lnTo>
                <a:lnTo>
                  <a:pt x="54610" y="3810"/>
                </a:lnTo>
                <a:lnTo>
                  <a:pt x="54610" y="0"/>
                </a:lnTo>
                <a:close/>
              </a:path>
            </a:pathLst>
          </a:custGeom>
          <a:solidFill>
            <a:srgbClr val="195019"/>
          </a:solidFill>
        </p:spPr>
        <p:txBody>
          <a:bodyPr wrap="square" lIns="0" tIns="0" rIns="0" bIns="0" rtlCol="0"/>
          <a:lstStyle/>
          <a:p>
            <a:endParaRPr/>
          </a:p>
        </p:txBody>
      </p:sp>
      <p:sp>
        <p:nvSpPr>
          <p:cNvPr id="196" name="bg object 196"/>
          <p:cNvSpPr/>
          <p:nvPr/>
        </p:nvSpPr>
        <p:spPr>
          <a:xfrm>
            <a:off x="8389620" y="6361429"/>
            <a:ext cx="54610" cy="127000"/>
          </a:xfrm>
          <a:custGeom>
            <a:avLst/>
            <a:gdLst/>
            <a:ahLst/>
            <a:cxnLst/>
            <a:rect l="l" t="t" r="r" b="b"/>
            <a:pathLst>
              <a:path w="54609" h="127000">
                <a:moveTo>
                  <a:pt x="15240" y="124460"/>
                </a:moveTo>
                <a:lnTo>
                  <a:pt x="0" y="124460"/>
                </a:lnTo>
                <a:lnTo>
                  <a:pt x="0" y="127000"/>
                </a:lnTo>
                <a:lnTo>
                  <a:pt x="6350" y="127000"/>
                </a:lnTo>
                <a:lnTo>
                  <a:pt x="6350" y="125730"/>
                </a:lnTo>
                <a:lnTo>
                  <a:pt x="15240" y="125730"/>
                </a:lnTo>
                <a:lnTo>
                  <a:pt x="15240" y="124460"/>
                </a:lnTo>
                <a:close/>
              </a:path>
              <a:path w="54609" h="127000">
                <a:moveTo>
                  <a:pt x="54609" y="118110"/>
                </a:moveTo>
                <a:lnTo>
                  <a:pt x="0" y="118110"/>
                </a:lnTo>
                <a:lnTo>
                  <a:pt x="0" y="123190"/>
                </a:lnTo>
                <a:lnTo>
                  <a:pt x="25400" y="123190"/>
                </a:lnTo>
                <a:lnTo>
                  <a:pt x="25400" y="124460"/>
                </a:lnTo>
                <a:lnTo>
                  <a:pt x="34289" y="124460"/>
                </a:lnTo>
                <a:lnTo>
                  <a:pt x="34289" y="121920"/>
                </a:lnTo>
                <a:lnTo>
                  <a:pt x="44450" y="121920"/>
                </a:lnTo>
                <a:lnTo>
                  <a:pt x="44450" y="120650"/>
                </a:lnTo>
                <a:lnTo>
                  <a:pt x="53339" y="120650"/>
                </a:lnTo>
                <a:lnTo>
                  <a:pt x="53339" y="119380"/>
                </a:lnTo>
                <a:lnTo>
                  <a:pt x="54609" y="119380"/>
                </a:lnTo>
                <a:lnTo>
                  <a:pt x="54609" y="118110"/>
                </a:lnTo>
                <a:close/>
              </a:path>
              <a:path w="54609" h="127000">
                <a:moveTo>
                  <a:pt x="54609" y="111760"/>
                </a:moveTo>
                <a:lnTo>
                  <a:pt x="0" y="111760"/>
                </a:lnTo>
                <a:lnTo>
                  <a:pt x="0" y="116840"/>
                </a:lnTo>
                <a:lnTo>
                  <a:pt x="54609" y="116840"/>
                </a:lnTo>
                <a:lnTo>
                  <a:pt x="54609" y="111760"/>
                </a:lnTo>
                <a:close/>
              </a:path>
              <a:path w="54609" h="127000">
                <a:moveTo>
                  <a:pt x="54609" y="105410"/>
                </a:moveTo>
                <a:lnTo>
                  <a:pt x="0" y="105410"/>
                </a:lnTo>
                <a:lnTo>
                  <a:pt x="0" y="110490"/>
                </a:lnTo>
                <a:lnTo>
                  <a:pt x="54609" y="110490"/>
                </a:lnTo>
                <a:lnTo>
                  <a:pt x="54609" y="105410"/>
                </a:lnTo>
                <a:close/>
              </a:path>
              <a:path w="54609" h="127000">
                <a:moveTo>
                  <a:pt x="54609" y="99060"/>
                </a:moveTo>
                <a:lnTo>
                  <a:pt x="0" y="99060"/>
                </a:lnTo>
                <a:lnTo>
                  <a:pt x="0" y="104140"/>
                </a:lnTo>
                <a:lnTo>
                  <a:pt x="54609" y="104140"/>
                </a:lnTo>
                <a:lnTo>
                  <a:pt x="54609" y="99060"/>
                </a:lnTo>
                <a:close/>
              </a:path>
              <a:path w="54609" h="127000">
                <a:moveTo>
                  <a:pt x="54609" y="92710"/>
                </a:moveTo>
                <a:lnTo>
                  <a:pt x="0" y="92710"/>
                </a:lnTo>
                <a:lnTo>
                  <a:pt x="0" y="97790"/>
                </a:lnTo>
                <a:lnTo>
                  <a:pt x="54609" y="97790"/>
                </a:lnTo>
                <a:lnTo>
                  <a:pt x="54609" y="92710"/>
                </a:lnTo>
                <a:close/>
              </a:path>
              <a:path w="54609" h="127000">
                <a:moveTo>
                  <a:pt x="54609" y="87630"/>
                </a:moveTo>
                <a:lnTo>
                  <a:pt x="0" y="87630"/>
                </a:lnTo>
                <a:lnTo>
                  <a:pt x="0" y="91440"/>
                </a:lnTo>
                <a:lnTo>
                  <a:pt x="54609" y="91440"/>
                </a:lnTo>
                <a:lnTo>
                  <a:pt x="54609" y="87630"/>
                </a:lnTo>
                <a:close/>
              </a:path>
              <a:path w="54609" h="127000">
                <a:moveTo>
                  <a:pt x="54609" y="81280"/>
                </a:moveTo>
                <a:lnTo>
                  <a:pt x="0" y="81280"/>
                </a:lnTo>
                <a:lnTo>
                  <a:pt x="0" y="86360"/>
                </a:lnTo>
                <a:lnTo>
                  <a:pt x="54609" y="86360"/>
                </a:lnTo>
                <a:lnTo>
                  <a:pt x="54609" y="81280"/>
                </a:lnTo>
                <a:close/>
              </a:path>
              <a:path w="54609" h="127000">
                <a:moveTo>
                  <a:pt x="54609" y="74930"/>
                </a:moveTo>
                <a:lnTo>
                  <a:pt x="0" y="74930"/>
                </a:lnTo>
                <a:lnTo>
                  <a:pt x="0" y="80010"/>
                </a:lnTo>
                <a:lnTo>
                  <a:pt x="54609" y="80010"/>
                </a:lnTo>
                <a:lnTo>
                  <a:pt x="54609" y="74930"/>
                </a:lnTo>
                <a:close/>
              </a:path>
              <a:path w="54609" h="127000">
                <a:moveTo>
                  <a:pt x="54609" y="68580"/>
                </a:moveTo>
                <a:lnTo>
                  <a:pt x="0" y="68580"/>
                </a:lnTo>
                <a:lnTo>
                  <a:pt x="0" y="73660"/>
                </a:lnTo>
                <a:lnTo>
                  <a:pt x="54609" y="73660"/>
                </a:lnTo>
                <a:lnTo>
                  <a:pt x="54609" y="68580"/>
                </a:lnTo>
                <a:close/>
              </a:path>
              <a:path w="54609" h="127000">
                <a:moveTo>
                  <a:pt x="54609" y="62230"/>
                </a:moveTo>
                <a:lnTo>
                  <a:pt x="0" y="62230"/>
                </a:lnTo>
                <a:lnTo>
                  <a:pt x="0" y="67310"/>
                </a:lnTo>
                <a:lnTo>
                  <a:pt x="54609" y="67310"/>
                </a:lnTo>
                <a:lnTo>
                  <a:pt x="54609" y="62230"/>
                </a:lnTo>
                <a:close/>
              </a:path>
              <a:path w="54609" h="127000">
                <a:moveTo>
                  <a:pt x="54609" y="55880"/>
                </a:moveTo>
                <a:lnTo>
                  <a:pt x="0" y="55880"/>
                </a:lnTo>
                <a:lnTo>
                  <a:pt x="0" y="60960"/>
                </a:lnTo>
                <a:lnTo>
                  <a:pt x="54609" y="60960"/>
                </a:lnTo>
                <a:lnTo>
                  <a:pt x="54609" y="55880"/>
                </a:lnTo>
                <a:close/>
              </a:path>
              <a:path w="54609" h="127000">
                <a:moveTo>
                  <a:pt x="54609" y="49530"/>
                </a:moveTo>
                <a:lnTo>
                  <a:pt x="0" y="49530"/>
                </a:lnTo>
                <a:lnTo>
                  <a:pt x="0" y="54610"/>
                </a:lnTo>
                <a:lnTo>
                  <a:pt x="54609" y="54610"/>
                </a:lnTo>
                <a:lnTo>
                  <a:pt x="54609" y="49530"/>
                </a:lnTo>
                <a:close/>
              </a:path>
              <a:path w="54609" h="127000">
                <a:moveTo>
                  <a:pt x="54609" y="43180"/>
                </a:moveTo>
                <a:lnTo>
                  <a:pt x="0" y="43180"/>
                </a:lnTo>
                <a:lnTo>
                  <a:pt x="0" y="48260"/>
                </a:lnTo>
                <a:lnTo>
                  <a:pt x="54609" y="48260"/>
                </a:lnTo>
                <a:lnTo>
                  <a:pt x="54609" y="43180"/>
                </a:lnTo>
                <a:close/>
              </a:path>
              <a:path w="54609" h="127000">
                <a:moveTo>
                  <a:pt x="54609" y="36830"/>
                </a:moveTo>
                <a:lnTo>
                  <a:pt x="0" y="36830"/>
                </a:lnTo>
                <a:lnTo>
                  <a:pt x="0" y="41910"/>
                </a:lnTo>
                <a:lnTo>
                  <a:pt x="54609" y="41910"/>
                </a:lnTo>
                <a:lnTo>
                  <a:pt x="54609" y="36830"/>
                </a:lnTo>
                <a:close/>
              </a:path>
              <a:path w="54609" h="127000">
                <a:moveTo>
                  <a:pt x="54609" y="30480"/>
                </a:moveTo>
                <a:lnTo>
                  <a:pt x="0" y="30480"/>
                </a:lnTo>
                <a:lnTo>
                  <a:pt x="0" y="35560"/>
                </a:lnTo>
                <a:lnTo>
                  <a:pt x="54609" y="35560"/>
                </a:lnTo>
                <a:lnTo>
                  <a:pt x="54609" y="30480"/>
                </a:lnTo>
                <a:close/>
              </a:path>
              <a:path w="54609" h="127000">
                <a:moveTo>
                  <a:pt x="54609" y="24130"/>
                </a:moveTo>
                <a:lnTo>
                  <a:pt x="0" y="24130"/>
                </a:lnTo>
                <a:lnTo>
                  <a:pt x="0" y="29210"/>
                </a:lnTo>
                <a:lnTo>
                  <a:pt x="54609" y="29210"/>
                </a:lnTo>
                <a:lnTo>
                  <a:pt x="54609" y="24130"/>
                </a:lnTo>
                <a:close/>
              </a:path>
              <a:path w="54609" h="127000">
                <a:moveTo>
                  <a:pt x="54609" y="17780"/>
                </a:moveTo>
                <a:lnTo>
                  <a:pt x="0" y="17780"/>
                </a:lnTo>
                <a:lnTo>
                  <a:pt x="0" y="22860"/>
                </a:lnTo>
                <a:lnTo>
                  <a:pt x="54609" y="22860"/>
                </a:lnTo>
                <a:lnTo>
                  <a:pt x="54609" y="17780"/>
                </a:lnTo>
                <a:close/>
              </a:path>
              <a:path w="54609" h="127000">
                <a:moveTo>
                  <a:pt x="54609" y="11430"/>
                </a:moveTo>
                <a:lnTo>
                  <a:pt x="0" y="11430"/>
                </a:lnTo>
                <a:lnTo>
                  <a:pt x="0" y="16510"/>
                </a:lnTo>
                <a:lnTo>
                  <a:pt x="54609" y="16510"/>
                </a:lnTo>
                <a:lnTo>
                  <a:pt x="54609" y="11430"/>
                </a:lnTo>
                <a:close/>
              </a:path>
              <a:path w="54609" h="127000">
                <a:moveTo>
                  <a:pt x="54609" y="5080"/>
                </a:moveTo>
                <a:lnTo>
                  <a:pt x="0" y="5080"/>
                </a:lnTo>
                <a:lnTo>
                  <a:pt x="0" y="10160"/>
                </a:lnTo>
                <a:lnTo>
                  <a:pt x="54609" y="10160"/>
                </a:lnTo>
                <a:lnTo>
                  <a:pt x="54609" y="5080"/>
                </a:lnTo>
                <a:close/>
              </a:path>
              <a:path w="54609" h="127000">
                <a:moveTo>
                  <a:pt x="54609" y="0"/>
                </a:moveTo>
                <a:lnTo>
                  <a:pt x="0" y="0"/>
                </a:lnTo>
                <a:lnTo>
                  <a:pt x="0" y="3810"/>
                </a:lnTo>
                <a:lnTo>
                  <a:pt x="54609" y="3810"/>
                </a:lnTo>
                <a:lnTo>
                  <a:pt x="54609" y="0"/>
                </a:lnTo>
                <a:close/>
              </a:path>
            </a:pathLst>
          </a:custGeom>
          <a:solidFill>
            <a:srgbClr val="1A511A"/>
          </a:solidFill>
        </p:spPr>
        <p:txBody>
          <a:bodyPr wrap="square" lIns="0" tIns="0" rIns="0" bIns="0" rtlCol="0"/>
          <a:lstStyle/>
          <a:p>
            <a:endParaRPr/>
          </a:p>
        </p:txBody>
      </p:sp>
      <p:sp>
        <p:nvSpPr>
          <p:cNvPr id="197" name="bg object 197"/>
          <p:cNvSpPr/>
          <p:nvPr/>
        </p:nvSpPr>
        <p:spPr>
          <a:xfrm>
            <a:off x="8333739" y="6361429"/>
            <a:ext cx="55880" cy="134620"/>
          </a:xfrm>
          <a:custGeom>
            <a:avLst/>
            <a:gdLst/>
            <a:ahLst/>
            <a:cxnLst/>
            <a:rect l="l" t="t" r="r" b="b"/>
            <a:pathLst>
              <a:path w="55879" h="134620">
                <a:moveTo>
                  <a:pt x="22859" y="130810"/>
                </a:moveTo>
                <a:lnTo>
                  <a:pt x="0" y="130810"/>
                </a:lnTo>
                <a:lnTo>
                  <a:pt x="0" y="134620"/>
                </a:lnTo>
                <a:lnTo>
                  <a:pt x="3809" y="134620"/>
                </a:lnTo>
                <a:lnTo>
                  <a:pt x="3809" y="133350"/>
                </a:lnTo>
                <a:lnTo>
                  <a:pt x="13970" y="133350"/>
                </a:lnTo>
                <a:lnTo>
                  <a:pt x="13970" y="132080"/>
                </a:lnTo>
                <a:lnTo>
                  <a:pt x="22859" y="132080"/>
                </a:lnTo>
                <a:lnTo>
                  <a:pt x="22859" y="130810"/>
                </a:lnTo>
                <a:close/>
              </a:path>
              <a:path w="55879" h="134620">
                <a:moveTo>
                  <a:pt x="55879" y="124460"/>
                </a:moveTo>
                <a:lnTo>
                  <a:pt x="0" y="124460"/>
                </a:lnTo>
                <a:lnTo>
                  <a:pt x="0" y="129540"/>
                </a:lnTo>
                <a:lnTo>
                  <a:pt x="33019" y="129540"/>
                </a:lnTo>
                <a:lnTo>
                  <a:pt x="33019" y="130810"/>
                </a:lnTo>
                <a:lnTo>
                  <a:pt x="41909" y="130810"/>
                </a:lnTo>
                <a:lnTo>
                  <a:pt x="41909" y="128270"/>
                </a:lnTo>
                <a:lnTo>
                  <a:pt x="52069" y="128270"/>
                </a:lnTo>
                <a:lnTo>
                  <a:pt x="52069" y="127000"/>
                </a:lnTo>
                <a:lnTo>
                  <a:pt x="55879" y="127000"/>
                </a:lnTo>
                <a:lnTo>
                  <a:pt x="55879" y="124460"/>
                </a:lnTo>
                <a:close/>
              </a:path>
              <a:path w="55879" h="134620">
                <a:moveTo>
                  <a:pt x="55879" y="118110"/>
                </a:moveTo>
                <a:lnTo>
                  <a:pt x="0" y="118110"/>
                </a:lnTo>
                <a:lnTo>
                  <a:pt x="0" y="123190"/>
                </a:lnTo>
                <a:lnTo>
                  <a:pt x="55879" y="123190"/>
                </a:lnTo>
                <a:lnTo>
                  <a:pt x="55879" y="118110"/>
                </a:lnTo>
                <a:close/>
              </a:path>
              <a:path w="55879" h="134620">
                <a:moveTo>
                  <a:pt x="55879" y="111760"/>
                </a:moveTo>
                <a:lnTo>
                  <a:pt x="0" y="111760"/>
                </a:lnTo>
                <a:lnTo>
                  <a:pt x="0" y="116840"/>
                </a:lnTo>
                <a:lnTo>
                  <a:pt x="55879" y="116840"/>
                </a:lnTo>
                <a:lnTo>
                  <a:pt x="55879" y="111760"/>
                </a:lnTo>
                <a:close/>
              </a:path>
              <a:path w="55879" h="134620">
                <a:moveTo>
                  <a:pt x="55879" y="105410"/>
                </a:moveTo>
                <a:lnTo>
                  <a:pt x="0" y="105410"/>
                </a:lnTo>
                <a:lnTo>
                  <a:pt x="0" y="110490"/>
                </a:lnTo>
                <a:lnTo>
                  <a:pt x="55879" y="110490"/>
                </a:lnTo>
                <a:lnTo>
                  <a:pt x="55879" y="105410"/>
                </a:lnTo>
                <a:close/>
              </a:path>
              <a:path w="55879" h="134620">
                <a:moveTo>
                  <a:pt x="55879" y="99060"/>
                </a:moveTo>
                <a:lnTo>
                  <a:pt x="0" y="99060"/>
                </a:lnTo>
                <a:lnTo>
                  <a:pt x="0" y="104140"/>
                </a:lnTo>
                <a:lnTo>
                  <a:pt x="55879" y="104140"/>
                </a:lnTo>
                <a:lnTo>
                  <a:pt x="55879" y="99060"/>
                </a:lnTo>
                <a:close/>
              </a:path>
              <a:path w="55879" h="134620">
                <a:moveTo>
                  <a:pt x="55879" y="92710"/>
                </a:moveTo>
                <a:lnTo>
                  <a:pt x="0" y="92710"/>
                </a:lnTo>
                <a:lnTo>
                  <a:pt x="0" y="97790"/>
                </a:lnTo>
                <a:lnTo>
                  <a:pt x="55879" y="97790"/>
                </a:lnTo>
                <a:lnTo>
                  <a:pt x="55879" y="92710"/>
                </a:lnTo>
                <a:close/>
              </a:path>
              <a:path w="55879" h="134620">
                <a:moveTo>
                  <a:pt x="55879" y="87630"/>
                </a:moveTo>
                <a:lnTo>
                  <a:pt x="0" y="87630"/>
                </a:lnTo>
                <a:lnTo>
                  <a:pt x="0" y="91440"/>
                </a:lnTo>
                <a:lnTo>
                  <a:pt x="55879" y="91440"/>
                </a:lnTo>
                <a:lnTo>
                  <a:pt x="55879" y="87630"/>
                </a:lnTo>
                <a:close/>
              </a:path>
              <a:path w="55879" h="134620">
                <a:moveTo>
                  <a:pt x="55879" y="81280"/>
                </a:moveTo>
                <a:lnTo>
                  <a:pt x="0" y="81280"/>
                </a:lnTo>
                <a:lnTo>
                  <a:pt x="0" y="86360"/>
                </a:lnTo>
                <a:lnTo>
                  <a:pt x="55879" y="86360"/>
                </a:lnTo>
                <a:lnTo>
                  <a:pt x="55879" y="81280"/>
                </a:lnTo>
                <a:close/>
              </a:path>
              <a:path w="55879" h="134620">
                <a:moveTo>
                  <a:pt x="55879" y="74930"/>
                </a:moveTo>
                <a:lnTo>
                  <a:pt x="0" y="74930"/>
                </a:lnTo>
                <a:lnTo>
                  <a:pt x="0" y="80010"/>
                </a:lnTo>
                <a:lnTo>
                  <a:pt x="55879" y="80010"/>
                </a:lnTo>
                <a:lnTo>
                  <a:pt x="55879" y="74930"/>
                </a:lnTo>
                <a:close/>
              </a:path>
              <a:path w="55879" h="134620">
                <a:moveTo>
                  <a:pt x="55879" y="68580"/>
                </a:moveTo>
                <a:lnTo>
                  <a:pt x="0" y="68580"/>
                </a:lnTo>
                <a:lnTo>
                  <a:pt x="0" y="73660"/>
                </a:lnTo>
                <a:lnTo>
                  <a:pt x="55879" y="73660"/>
                </a:lnTo>
                <a:lnTo>
                  <a:pt x="55879" y="68580"/>
                </a:lnTo>
                <a:close/>
              </a:path>
              <a:path w="55879" h="134620">
                <a:moveTo>
                  <a:pt x="55879" y="62230"/>
                </a:moveTo>
                <a:lnTo>
                  <a:pt x="0" y="62230"/>
                </a:lnTo>
                <a:lnTo>
                  <a:pt x="0" y="67310"/>
                </a:lnTo>
                <a:lnTo>
                  <a:pt x="55879" y="67310"/>
                </a:lnTo>
                <a:lnTo>
                  <a:pt x="55879" y="62230"/>
                </a:lnTo>
                <a:close/>
              </a:path>
              <a:path w="55879" h="134620">
                <a:moveTo>
                  <a:pt x="55879" y="55880"/>
                </a:moveTo>
                <a:lnTo>
                  <a:pt x="0" y="55880"/>
                </a:lnTo>
                <a:lnTo>
                  <a:pt x="0" y="60960"/>
                </a:lnTo>
                <a:lnTo>
                  <a:pt x="55879" y="60960"/>
                </a:lnTo>
                <a:lnTo>
                  <a:pt x="55879" y="55880"/>
                </a:lnTo>
                <a:close/>
              </a:path>
              <a:path w="55879" h="134620">
                <a:moveTo>
                  <a:pt x="55879" y="49530"/>
                </a:moveTo>
                <a:lnTo>
                  <a:pt x="0" y="49530"/>
                </a:lnTo>
                <a:lnTo>
                  <a:pt x="0" y="54610"/>
                </a:lnTo>
                <a:lnTo>
                  <a:pt x="55879" y="54610"/>
                </a:lnTo>
                <a:lnTo>
                  <a:pt x="55879" y="49530"/>
                </a:lnTo>
                <a:close/>
              </a:path>
              <a:path w="55879" h="134620">
                <a:moveTo>
                  <a:pt x="55879" y="43180"/>
                </a:moveTo>
                <a:lnTo>
                  <a:pt x="0" y="43180"/>
                </a:lnTo>
                <a:lnTo>
                  <a:pt x="0" y="48260"/>
                </a:lnTo>
                <a:lnTo>
                  <a:pt x="55879" y="48260"/>
                </a:lnTo>
                <a:lnTo>
                  <a:pt x="55879" y="43180"/>
                </a:lnTo>
                <a:close/>
              </a:path>
              <a:path w="55879" h="134620">
                <a:moveTo>
                  <a:pt x="55879" y="36830"/>
                </a:moveTo>
                <a:lnTo>
                  <a:pt x="0" y="36830"/>
                </a:lnTo>
                <a:lnTo>
                  <a:pt x="0" y="41910"/>
                </a:lnTo>
                <a:lnTo>
                  <a:pt x="55879" y="41910"/>
                </a:lnTo>
                <a:lnTo>
                  <a:pt x="55879" y="36830"/>
                </a:lnTo>
                <a:close/>
              </a:path>
              <a:path w="55879" h="134620">
                <a:moveTo>
                  <a:pt x="55879" y="30480"/>
                </a:moveTo>
                <a:lnTo>
                  <a:pt x="0" y="30480"/>
                </a:lnTo>
                <a:lnTo>
                  <a:pt x="0" y="35560"/>
                </a:lnTo>
                <a:lnTo>
                  <a:pt x="55879" y="35560"/>
                </a:lnTo>
                <a:lnTo>
                  <a:pt x="55879" y="30480"/>
                </a:lnTo>
                <a:close/>
              </a:path>
              <a:path w="55879" h="134620">
                <a:moveTo>
                  <a:pt x="55879" y="24130"/>
                </a:moveTo>
                <a:lnTo>
                  <a:pt x="0" y="24130"/>
                </a:lnTo>
                <a:lnTo>
                  <a:pt x="0" y="29210"/>
                </a:lnTo>
                <a:lnTo>
                  <a:pt x="55879" y="29210"/>
                </a:lnTo>
                <a:lnTo>
                  <a:pt x="55879" y="24130"/>
                </a:lnTo>
                <a:close/>
              </a:path>
              <a:path w="55879" h="134620">
                <a:moveTo>
                  <a:pt x="55879" y="17780"/>
                </a:moveTo>
                <a:lnTo>
                  <a:pt x="0" y="17780"/>
                </a:lnTo>
                <a:lnTo>
                  <a:pt x="0" y="22860"/>
                </a:lnTo>
                <a:lnTo>
                  <a:pt x="55879" y="22860"/>
                </a:lnTo>
                <a:lnTo>
                  <a:pt x="55879" y="17780"/>
                </a:lnTo>
                <a:close/>
              </a:path>
              <a:path w="55879" h="134620">
                <a:moveTo>
                  <a:pt x="55879" y="11430"/>
                </a:moveTo>
                <a:lnTo>
                  <a:pt x="0" y="11430"/>
                </a:lnTo>
                <a:lnTo>
                  <a:pt x="0" y="16510"/>
                </a:lnTo>
                <a:lnTo>
                  <a:pt x="55879" y="16510"/>
                </a:lnTo>
                <a:lnTo>
                  <a:pt x="55879" y="11430"/>
                </a:lnTo>
                <a:close/>
              </a:path>
              <a:path w="55879" h="134620">
                <a:moveTo>
                  <a:pt x="55879" y="5080"/>
                </a:moveTo>
                <a:lnTo>
                  <a:pt x="0" y="5080"/>
                </a:lnTo>
                <a:lnTo>
                  <a:pt x="0" y="10160"/>
                </a:lnTo>
                <a:lnTo>
                  <a:pt x="55879" y="10160"/>
                </a:lnTo>
                <a:lnTo>
                  <a:pt x="55879" y="5080"/>
                </a:lnTo>
                <a:close/>
              </a:path>
              <a:path w="55879" h="134620">
                <a:moveTo>
                  <a:pt x="55879" y="0"/>
                </a:moveTo>
                <a:lnTo>
                  <a:pt x="46989" y="0"/>
                </a:lnTo>
                <a:lnTo>
                  <a:pt x="46989" y="1270"/>
                </a:lnTo>
                <a:lnTo>
                  <a:pt x="0" y="1270"/>
                </a:lnTo>
                <a:lnTo>
                  <a:pt x="0" y="3810"/>
                </a:lnTo>
                <a:lnTo>
                  <a:pt x="55879" y="3810"/>
                </a:lnTo>
                <a:lnTo>
                  <a:pt x="55879" y="0"/>
                </a:lnTo>
                <a:close/>
              </a:path>
            </a:pathLst>
          </a:custGeom>
          <a:solidFill>
            <a:srgbClr val="1A521A"/>
          </a:solidFill>
        </p:spPr>
        <p:txBody>
          <a:bodyPr wrap="square" lIns="0" tIns="0" rIns="0" bIns="0" rtlCol="0"/>
          <a:lstStyle/>
          <a:p>
            <a:endParaRPr/>
          </a:p>
        </p:txBody>
      </p:sp>
      <p:sp>
        <p:nvSpPr>
          <p:cNvPr id="198" name="bg object 198"/>
          <p:cNvSpPr/>
          <p:nvPr/>
        </p:nvSpPr>
        <p:spPr>
          <a:xfrm>
            <a:off x="8279129" y="6362700"/>
            <a:ext cx="54610" cy="142240"/>
          </a:xfrm>
          <a:custGeom>
            <a:avLst/>
            <a:gdLst/>
            <a:ahLst/>
            <a:cxnLst/>
            <a:rect l="l" t="t" r="r" b="b"/>
            <a:pathLst>
              <a:path w="54609" h="142240">
                <a:moveTo>
                  <a:pt x="11430" y="138429"/>
                </a:moveTo>
                <a:lnTo>
                  <a:pt x="0" y="138429"/>
                </a:lnTo>
                <a:lnTo>
                  <a:pt x="0" y="142240"/>
                </a:lnTo>
                <a:lnTo>
                  <a:pt x="1270" y="142240"/>
                </a:lnTo>
                <a:lnTo>
                  <a:pt x="1270" y="139700"/>
                </a:lnTo>
                <a:lnTo>
                  <a:pt x="11430" y="139700"/>
                </a:lnTo>
                <a:lnTo>
                  <a:pt x="11430" y="138429"/>
                </a:lnTo>
                <a:close/>
              </a:path>
              <a:path w="54609" h="142240">
                <a:moveTo>
                  <a:pt x="30479" y="135890"/>
                </a:moveTo>
                <a:lnTo>
                  <a:pt x="0" y="135890"/>
                </a:lnTo>
                <a:lnTo>
                  <a:pt x="0" y="137159"/>
                </a:lnTo>
                <a:lnTo>
                  <a:pt x="20320" y="137159"/>
                </a:lnTo>
                <a:lnTo>
                  <a:pt x="20320" y="138429"/>
                </a:lnTo>
                <a:lnTo>
                  <a:pt x="30479" y="138429"/>
                </a:lnTo>
                <a:lnTo>
                  <a:pt x="30479" y="135890"/>
                </a:lnTo>
                <a:close/>
              </a:path>
              <a:path w="54609" h="142240">
                <a:moveTo>
                  <a:pt x="54610" y="129539"/>
                </a:moveTo>
                <a:lnTo>
                  <a:pt x="0" y="129539"/>
                </a:lnTo>
                <a:lnTo>
                  <a:pt x="0" y="134620"/>
                </a:lnTo>
                <a:lnTo>
                  <a:pt x="39370" y="134620"/>
                </a:lnTo>
                <a:lnTo>
                  <a:pt x="39370" y="135890"/>
                </a:lnTo>
                <a:lnTo>
                  <a:pt x="49529" y="135890"/>
                </a:lnTo>
                <a:lnTo>
                  <a:pt x="49529" y="133350"/>
                </a:lnTo>
                <a:lnTo>
                  <a:pt x="54610" y="133350"/>
                </a:lnTo>
                <a:lnTo>
                  <a:pt x="54610" y="129539"/>
                </a:lnTo>
                <a:close/>
              </a:path>
              <a:path w="54609" h="142240">
                <a:moveTo>
                  <a:pt x="54610" y="123190"/>
                </a:moveTo>
                <a:lnTo>
                  <a:pt x="0" y="123190"/>
                </a:lnTo>
                <a:lnTo>
                  <a:pt x="0" y="128270"/>
                </a:lnTo>
                <a:lnTo>
                  <a:pt x="54610" y="128270"/>
                </a:lnTo>
                <a:lnTo>
                  <a:pt x="54610" y="123190"/>
                </a:lnTo>
                <a:close/>
              </a:path>
              <a:path w="54609" h="142240">
                <a:moveTo>
                  <a:pt x="54610" y="116839"/>
                </a:moveTo>
                <a:lnTo>
                  <a:pt x="0" y="116839"/>
                </a:lnTo>
                <a:lnTo>
                  <a:pt x="0" y="121920"/>
                </a:lnTo>
                <a:lnTo>
                  <a:pt x="54610" y="121920"/>
                </a:lnTo>
                <a:lnTo>
                  <a:pt x="54610" y="116839"/>
                </a:lnTo>
                <a:close/>
              </a:path>
              <a:path w="54609" h="142240">
                <a:moveTo>
                  <a:pt x="54610" y="110489"/>
                </a:moveTo>
                <a:lnTo>
                  <a:pt x="0" y="110489"/>
                </a:lnTo>
                <a:lnTo>
                  <a:pt x="0" y="115570"/>
                </a:lnTo>
                <a:lnTo>
                  <a:pt x="54610" y="115570"/>
                </a:lnTo>
                <a:lnTo>
                  <a:pt x="54610" y="110489"/>
                </a:lnTo>
                <a:close/>
              </a:path>
              <a:path w="54609" h="142240">
                <a:moveTo>
                  <a:pt x="54610" y="104139"/>
                </a:moveTo>
                <a:lnTo>
                  <a:pt x="0" y="104139"/>
                </a:lnTo>
                <a:lnTo>
                  <a:pt x="0" y="109220"/>
                </a:lnTo>
                <a:lnTo>
                  <a:pt x="54610" y="109220"/>
                </a:lnTo>
                <a:lnTo>
                  <a:pt x="54610" y="104139"/>
                </a:lnTo>
                <a:close/>
              </a:path>
              <a:path w="54609" h="142240">
                <a:moveTo>
                  <a:pt x="54610" y="97789"/>
                </a:moveTo>
                <a:lnTo>
                  <a:pt x="0" y="97789"/>
                </a:lnTo>
                <a:lnTo>
                  <a:pt x="0" y="102870"/>
                </a:lnTo>
                <a:lnTo>
                  <a:pt x="54610" y="102870"/>
                </a:lnTo>
                <a:lnTo>
                  <a:pt x="54610" y="97789"/>
                </a:lnTo>
                <a:close/>
              </a:path>
              <a:path w="54609" h="142240">
                <a:moveTo>
                  <a:pt x="54610" y="91439"/>
                </a:moveTo>
                <a:lnTo>
                  <a:pt x="0" y="91439"/>
                </a:lnTo>
                <a:lnTo>
                  <a:pt x="0" y="96520"/>
                </a:lnTo>
                <a:lnTo>
                  <a:pt x="54610" y="96520"/>
                </a:lnTo>
                <a:lnTo>
                  <a:pt x="54610" y="91439"/>
                </a:lnTo>
                <a:close/>
              </a:path>
              <a:path w="54609" h="142240">
                <a:moveTo>
                  <a:pt x="54610" y="86359"/>
                </a:moveTo>
                <a:lnTo>
                  <a:pt x="0" y="86359"/>
                </a:lnTo>
                <a:lnTo>
                  <a:pt x="0" y="90169"/>
                </a:lnTo>
                <a:lnTo>
                  <a:pt x="54610" y="90169"/>
                </a:lnTo>
                <a:lnTo>
                  <a:pt x="54610" y="86359"/>
                </a:lnTo>
                <a:close/>
              </a:path>
              <a:path w="54609" h="142240">
                <a:moveTo>
                  <a:pt x="54610" y="80009"/>
                </a:moveTo>
                <a:lnTo>
                  <a:pt x="0" y="80009"/>
                </a:lnTo>
                <a:lnTo>
                  <a:pt x="0" y="85090"/>
                </a:lnTo>
                <a:lnTo>
                  <a:pt x="54610" y="85090"/>
                </a:lnTo>
                <a:lnTo>
                  <a:pt x="54610" y="80009"/>
                </a:lnTo>
                <a:close/>
              </a:path>
              <a:path w="54609" h="142240">
                <a:moveTo>
                  <a:pt x="54610" y="73659"/>
                </a:moveTo>
                <a:lnTo>
                  <a:pt x="0" y="73659"/>
                </a:lnTo>
                <a:lnTo>
                  <a:pt x="0" y="78740"/>
                </a:lnTo>
                <a:lnTo>
                  <a:pt x="54610" y="78740"/>
                </a:lnTo>
                <a:lnTo>
                  <a:pt x="54610" y="73659"/>
                </a:lnTo>
                <a:close/>
              </a:path>
              <a:path w="54609" h="142240">
                <a:moveTo>
                  <a:pt x="54610" y="67309"/>
                </a:moveTo>
                <a:lnTo>
                  <a:pt x="0" y="67309"/>
                </a:lnTo>
                <a:lnTo>
                  <a:pt x="0" y="72390"/>
                </a:lnTo>
                <a:lnTo>
                  <a:pt x="54610" y="72390"/>
                </a:lnTo>
                <a:lnTo>
                  <a:pt x="54610" y="67309"/>
                </a:lnTo>
                <a:close/>
              </a:path>
              <a:path w="54609" h="142240">
                <a:moveTo>
                  <a:pt x="54610" y="60959"/>
                </a:moveTo>
                <a:lnTo>
                  <a:pt x="0" y="60959"/>
                </a:lnTo>
                <a:lnTo>
                  <a:pt x="0" y="66040"/>
                </a:lnTo>
                <a:lnTo>
                  <a:pt x="54610" y="66040"/>
                </a:lnTo>
                <a:lnTo>
                  <a:pt x="54610" y="60959"/>
                </a:lnTo>
                <a:close/>
              </a:path>
              <a:path w="54609" h="142240">
                <a:moveTo>
                  <a:pt x="54610" y="54609"/>
                </a:moveTo>
                <a:lnTo>
                  <a:pt x="0" y="54609"/>
                </a:lnTo>
                <a:lnTo>
                  <a:pt x="0" y="59690"/>
                </a:lnTo>
                <a:lnTo>
                  <a:pt x="54610" y="59690"/>
                </a:lnTo>
                <a:lnTo>
                  <a:pt x="54610" y="54609"/>
                </a:lnTo>
                <a:close/>
              </a:path>
              <a:path w="54609" h="142240">
                <a:moveTo>
                  <a:pt x="54610" y="48259"/>
                </a:moveTo>
                <a:lnTo>
                  <a:pt x="0" y="48259"/>
                </a:lnTo>
                <a:lnTo>
                  <a:pt x="0" y="53340"/>
                </a:lnTo>
                <a:lnTo>
                  <a:pt x="54610" y="53340"/>
                </a:lnTo>
                <a:lnTo>
                  <a:pt x="54610" y="48259"/>
                </a:lnTo>
                <a:close/>
              </a:path>
              <a:path w="54609" h="142240">
                <a:moveTo>
                  <a:pt x="54610" y="41909"/>
                </a:moveTo>
                <a:lnTo>
                  <a:pt x="0" y="41909"/>
                </a:lnTo>
                <a:lnTo>
                  <a:pt x="0" y="46990"/>
                </a:lnTo>
                <a:lnTo>
                  <a:pt x="54610" y="46990"/>
                </a:lnTo>
                <a:lnTo>
                  <a:pt x="54610" y="41909"/>
                </a:lnTo>
                <a:close/>
              </a:path>
              <a:path w="54609" h="142240">
                <a:moveTo>
                  <a:pt x="54610" y="35559"/>
                </a:moveTo>
                <a:lnTo>
                  <a:pt x="0" y="35559"/>
                </a:lnTo>
                <a:lnTo>
                  <a:pt x="0" y="40640"/>
                </a:lnTo>
                <a:lnTo>
                  <a:pt x="54610" y="40640"/>
                </a:lnTo>
                <a:lnTo>
                  <a:pt x="54610" y="35559"/>
                </a:lnTo>
                <a:close/>
              </a:path>
              <a:path w="54609" h="142240">
                <a:moveTo>
                  <a:pt x="54610" y="29209"/>
                </a:moveTo>
                <a:lnTo>
                  <a:pt x="0" y="29209"/>
                </a:lnTo>
                <a:lnTo>
                  <a:pt x="0" y="34290"/>
                </a:lnTo>
                <a:lnTo>
                  <a:pt x="54610" y="34290"/>
                </a:lnTo>
                <a:lnTo>
                  <a:pt x="54610" y="29209"/>
                </a:lnTo>
                <a:close/>
              </a:path>
              <a:path w="54609" h="142240">
                <a:moveTo>
                  <a:pt x="54610" y="22859"/>
                </a:moveTo>
                <a:lnTo>
                  <a:pt x="0" y="22859"/>
                </a:lnTo>
                <a:lnTo>
                  <a:pt x="0" y="27940"/>
                </a:lnTo>
                <a:lnTo>
                  <a:pt x="54610" y="27940"/>
                </a:lnTo>
                <a:lnTo>
                  <a:pt x="54610" y="22859"/>
                </a:lnTo>
                <a:close/>
              </a:path>
              <a:path w="54609" h="142240">
                <a:moveTo>
                  <a:pt x="54610" y="16509"/>
                </a:moveTo>
                <a:lnTo>
                  <a:pt x="0" y="16509"/>
                </a:lnTo>
                <a:lnTo>
                  <a:pt x="0" y="21590"/>
                </a:lnTo>
                <a:lnTo>
                  <a:pt x="54610" y="21590"/>
                </a:lnTo>
                <a:lnTo>
                  <a:pt x="54610" y="16509"/>
                </a:lnTo>
                <a:close/>
              </a:path>
              <a:path w="54609" h="142240">
                <a:moveTo>
                  <a:pt x="54610" y="10159"/>
                </a:moveTo>
                <a:lnTo>
                  <a:pt x="0" y="10159"/>
                </a:lnTo>
                <a:lnTo>
                  <a:pt x="0" y="15240"/>
                </a:lnTo>
                <a:lnTo>
                  <a:pt x="54610" y="15240"/>
                </a:lnTo>
                <a:lnTo>
                  <a:pt x="54610" y="10159"/>
                </a:lnTo>
                <a:close/>
              </a:path>
              <a:path w="54609" h="142240">
                <a:moveTo>
                  <a:pt x="54610" y="3809"/>
                </a:moveTo>
                <a:lnTo>
                  <a:pt x="0" y="3809"/>
                </a:lnTo>
                <a:lnTo>
                  <a:pt x="0" y="8890"/>
                </a:lnTo>
                <a:lnTo>
                  <a:pt x="54610" y="8890"/>
                </a:lnTo>
                <a:lnTo>
                  <a:pt x="54610" y="3809"/>
                </a:lnTo>
                <a:close/>
              </a:path>
              <a:path w="54609" h="142240">
                <a:moveTo>
                  <a:pt x="54610" y="0"/>
                </a:moveTo>
                <a:lnTo>
                  <a:pt x="0" y="0"/>
                </a:lnTo>
                <a:lnTo>
                  <a:pt x="0" y="2540"/>
                </a:lnTo>
                <a:lnTo>
                  <a:pt x="54610" y="2540"/>
                </a:lnTo>
                <a:lnTo>
                  <a:pt x="54610" y="0"/>
                </a:lnTo>
                <a:close/>
              </a:path>
            </a:pathLst>
          </a:custGeom>
          <a:solidFill>
            <a:srgbClr val="1A531A"/>
          </a:solidFill>
        </p:spPr>
        <p:txBody>
          <a:bodyPr wrap="square" lIns="0" tIns="0" rIns="0" bIns="0" rtlCol="0"/>
          <a:lstStyle/>
          <a:p>
            <a:endParaRPr/>
          </a:p>
        </p:txBody>
      </p:sp>
      <p:sp>
        <p:nvSpPr>
          <p:cNvPr id="199" name="bg object 199"/>
          <p:cNvSpPr/>
          <p:nvPr/>
        </p:nvSpPr>
        <p:spPr>
          <a:xfrm>
            <a:off x="8224520" y="6362700"/>
            <a:ext cx="54610" cy="148590"/>
          </a:xfrm>
          <a:custGeom>
            <a:avLst/>
            <a:gdLst/>
            <a:ahLst/>
            <a:cxnLst/>
            <a:rect l="l" t="t" r="r" b="b"/>
            <a:pathLst>
              <a:path w="54609" h="148590">
                <a:moveTo>
                  <a:pt x="17779" y="144780"/>
                </a:moveTo>
                <a:lnTo>
                  <a:pt x="0" y="144780"/>
                </a:lnTo>
                <a:lnTo>
                  <a:pt x="0" y="148590"/>
                </a:lnTo>
                <a:lnTo>
                  <a:pt x="7620" y="148590"/>
                </a:lnTo>
                <a:lnTo>
                  <a:pt x="7620" y="146050"/>
                </a:lnTo>
                <a:lnTo>
                  <a:pt x="17779" y="146050"/>
                </a:lnTo>
                <a:lnTo>
                  <a:pt x="17779" y="144780"/>
                </a:lnTo>
                <a:close/>
              </a:path>
              <a:path w="54609" h="148590">
                <a:moveTo>
                  <a:pt x="36829" y="142240"/>
                </a:moveTo>
                <a:lnTo>
                  <a:pt x="0" y="142240"/>
                </a:lnTo>
                <a:lnTo>
                  <a:pt x="0" y="143509"/>
                </a:lnTo>
                <a:lnTo>
                  <a:pt x="26670" y="143509"/>
                </a:lnTo>
                <a:lnTo>
                  <a:pt x="26670" y="144779"/>
                </a:lnTo>
                <a:lnTo>
                  <a:pt x="36829" y="144779"/>
                </a:lnTo>
                <a:lnTo>
                  <a:pt x="36829" y="142240"/>
                </a:lnTo>
                <a:close/>
              </a:path>
              <a:path w="54609" h="148590">
                <a:moveTo>
                  <a:pt x="54609" y="138429"/>
                </a:moveTo>
                <a:lnTo>
                  <a:pt x="0" y="138429"/>
                </a:lnTo>
                <a:lnTo>
                  <a:pt x="0" y="140970"/>
                </a:lnTo>
                <a:lnTo>
                  <a:pt x="45719" y="140970"/>
                </a:lnTo>
                <a:lnTo>
                  <a:pt x="45719" y="142240"/>
                </a:lnTo>
                <a:lnTo>
                  <a:pt x="54609" y="142240"/>
                </a:lnTo>
                <a:lnTo>
                  <a:pt x="54609" y="138429"/>
                </a:lnTo>
                <a:close/>
              </a:path>
              <a:path w="54609" h="148590">
                <a:moveTo>
                  <a:pt x="54609" y="135890"/>
                </a:moveTo>
                <a:lnTo>
                  <a:pt x="0" y="135890"/>
                </a:lnTo>
                <a:lnTo>
                  <a:pt x="0" y="137159"/>
                </a:lnTo>
                <a:lnTo>
                  <a:pt x="54609" y="137159"/>
                </a:lnTo>
                <a:lnTo>
                  <a:pt x="54609" y="135890"/>
                </a:lnTo>
                <a:close/>
              </a:path>
              <a:path w="54609" h="148590">
                <a:moveTo>
                  <a:pt x="54609" y="129539"/>
                </a:moveTo>
                <a:lnTo>
                  <a:pt x="0" y="129539"/>
                </a:lnTo>
                <a:lnTo>
                  <a:pt x="0" y="134620"/>
                </a:lnTo>
                <a:lnTo>
                  <a:pt x="54609" y="134620"/>
                </a:lnTo>
                <a:lnTo>
                  <a:pt x="54609" y="129539"/>
                </a:lnTo>
                <a:close/>
              </a:path>
              <a:path w="54609" h="148590">
                <a:moveTo>
                  <a:pt x="54609" y="123190"/>
                </a:moveTo>
                <a:lnTo>
                  <a:pt x="0" y="123190"/>
                </a:lnTo>
                <a:lnTo>
                  <a:pt x="0" y="128270"/>
                </a:lnTo>
                <a:lnTo>
                  <a:pt x="54609" y="128270"/>
                </a:lnTo>
                <a:lnTo>
                  <a:pt x="54609" y="123190"/>
                </a:lnTo>
                <a:close/>
              </a:path>
              <a:path w="54609" h="148590">
                <a:moveTo>
                  <a:pt x="54609" y="116839"/>
                </a:moveTo>
                <a:lnTo>
                  <a:pt x="0" y="116839"/>
                </a:lnTo>
                <a:lnTo>
                  <a:pt x="0" y="121920"/>
                </a:lnTo>
                <a:lnTo>
                  <a:pt x="54609" y="121920"/>
                </a:lnTo>
                <a:lnTo>
                  <a:pt x="54609" y="116839"/>
                </a:lnTo>
                <a:close/>
              </a:path>
              <a:path w="54609" h="148590">
                <a:moveTo>
                  <a:pt x="54609" y="110489"/>
                </a:moveTo>
                <a:lnTo>
                  <a:pt x="0" y="110489"/>
                </a:lnTo>
                <a:lnTo>
                  <a:pt x="0" y="115570"/>
                </a:lnTo>
                <a:lnTo>
                  <a:pt x="54609" y="115570"/>
                </a:lnTo>
                <a:lnTo>
                  <a:pt x="54609" y="110489"/>
                </a:lnTo>
                <a:close/>
              </a:path>
              <a:path w="54609" h="148590">
                <a:moveTo>
                  <a:pt x="54609" y="104139"/>
                </a:moveTo>
                <a:lnTo>
                  <a:pt x="0" y="104139"/>
                </a:lnTo>
                <a:lnTo>
                  <a:pt x="0" y="109220"/>
                </a:lnTo>
                <a:lnTo>
                  <a:pt x="54609" y="109220"/>
                </a:lnTo>
                <a:lnTo>
                  <a:pt x="54609" y="104139"/>
                </a:lnTo>
                <a:close/>
              </a:path>
              <a:path w="54609" h="148590">
                <a:moveTo>
                  <a:pt x="54609" y="97789"/>
                </a:moveTo>
                <a:lnTo>
                  <a:pt x="0" y="97789"/>
                </a:lnTo>
                <a:lnTo>
                  <a:pt x="0" y="102870"/>
                </a:lnTo>
                <a:lnTo>
                  <a:pt x="54609" y="102870"/>
                </a:lnTo>
                <a:lnTo>
                  <a:pt x="54609" y="97789"/>
                </a:lnTo>
                <a:close/>
              </a:path>
              <a:path w="54609" h="148590">
                <a:moveTo>
                  <a:pt x="54609" y="91439"/>
                </a:moveTo>
                <a:lnTo>
                  <a:pt x="0" y="91439"/>
                </a:lnTo>
                <a:lnTo>
                  <a:pt x="0" y="96520"/>
                </a:lnTo>
                <a:lnTo>
                  <a:pt x="54609" y="96520"/>
                </a:lnTo>
                <a:lnTo>
                  <a:pt x="54609" y="91439"/>
                </a:lnTo>
                <a:close/>
              </a:path>
              <a:path w="54609" h="148590">
                <a:moveTo>
                  <a:pt x="54609" y="86359"/>
                </a:moveTo>
                <a:lnTo>
                  <a:pt x="0" y="86359"/>
                </a:lnTo>
                <a:lnTo>
                  <a:pt x="0" y="90169"/>
                </a:lnTo>
                <a:lnTo>
                  <a:pt x="54609" y="90169"/>
                </a:lnTo>
                <a:lnTo>
                  <a:pt x="54609" y="86359"/>
                </a:lnTo>
                <a:close/>
              </a:path>
              <a:path w="54609" h="148590">
                <a:moveTo>
                  <a:pt x="54609" y="80009"/>
                </a:moveTo>
                <a:lnTo>
                  <a:pt x="0" y="80009"/>
                </a:lnTo>
                <a:lnTo>
                  <a:pt x="0" y="85090"/>
                </a:lnTo>
                <a:lnTo>
                  <a:pt x="54609" y="85090"/>
                </a:lnTo>
                <a:lnTo>
                  <a:pt x="54609" y="80009"/>
                </a:lnTo>
                <a:close/>
              </a:path>
              <a:path w="54609" h="148590">
                <a:moveTo>
                  <a:pt x="54609" y="73659"/>
                </a:moveTo>
                <a:lnTo>
                  <a:pt x="0" y="73659"/>
                </a:lnTo>
                <a:lnTo>
                  <a:pt x="0" y="78740"/>
                </a:lnTo>
                <a:lnTo>
                  <a:pt x="54609" y="78740"/>
                </a:lnTo>
                <a:lnTo>
                  <a:pt x="54609" y="73659"/>
                </a:lnTo>
                <a:close/>
              </a:path>
              <a:path w="54609" h="148590">
                <a:moveTo>
                  <a:pt x="54609" y="67309"/>
                </a:moveTo>
                <a:lnTo>
                  <a:pt x="0" y="67309"/>
                </a:lnTo>
                <a:lnTo>
                  <a:pt x="0" y="72390"/>
                </a:lnTo>
                <a:lnTo>
                  <a:pt x="54609" y="72390"/>
                </a:lnTo>
                <a:lnTo>
                  <a:pt x="54609" y="67309"/>
                </a:lnTo>
                <a:close/>
              </a:path>
              <a:path w="54609" h="148590">
                <a:moveTo>
                  <a:pt x="54609" y="60959"/>
                </a:moveTo>
                <a:lnTo>
                  <a:pt x="0" y="60959"/>
                </a:lnTo>
                <a:lnTo>
                  <a:pt x="0" y="66040"/>
                </a:lnTo>
                <a:lnTo>
                  <a:pt x="54609" y="66040"/>
                </a:lnTo>
                <a:lnTo>
                  <a:pt x="54609" y="60959"/>
                </a:lnTo>
                <a:close/>
              </a:path>
              <a:path w="54609" h="148590">
                <a:moveTo>
                  <a:pt x="54609" y="54609"/>
                </a:moveTo>
                <a:lnTo>
                  <a:pt x="0" y="54609"/>
                </a:lnTo>
                <a:lnTo>
                  <a:pt x="0" y="59690"/>
                </a:lnTo>
                <a:lnTo>
                  <a:pt x="54609" y="59690"/>
                </a:lnTo>
                <a:lnTo>
                  <a:pt x="54609" y="54609"/>
                </a:lnTo>
                <a:close/>
              </a:path>
              <a:path w="54609" h="148590">
                <a:moveTo>
                  <a:pt x="54609" y="48259"/>
                </a:moveTo>
                <a:lnTo>
                  <a:pt x="0" y="48259"/>
                </a:lnTo>
                <a:lnTo>
                  <a:pt x="0" y="53340"/>
                </a:lnTo>
                <a:lnTo>
                  <a:pt x="54609" y="53340"/>
                </a:lnTo>
                <a:lnTo>
                  <a:pt x="54609" y="48259"/>
                </a:lnTo>
                <a:close/>
              </a:path>
              <a:path w="54609" h="148590">
                <a:moveTo>
                  <a:pt x="54609" y="41909"/>
                </a:moveTo>
                <a:lnTo>
                  <a:pt x="0" y="41909"/>
                </a:lnTo>
                <a:lnTo>
                  <a:pt x="0" y="46990"/>
                </a:lnTo>
                <a:lnTo>
                  <a:pt x="54609" y="46990"/>
                </a:lnTo>
                <a:lnTo>
                  <a:pt x="54609" y="41909"/>
                </a:lnTo>
                <a:close/>
              </a:path>
              <a:path w="54609" h="148590">
                <a:moveTo>
                  <a:pt x="54609" y="35559"/>
                </a:moveTo>
                <a:lnTo>
                  <a:pt x="0" y="35559"/>
                </a:lnTo>
                <a:lnTo>
                  <a:pt x="0" y="40640"/>
                </a:lnTo>
                <a:lnTo>
                  <a:pt x="54609" y="40640"/>
                </a:lnTo>
                <a:lnTo>
                  <a:pt x="54609" y="35559"/>
                </a:lnTo>
                <a:close/>
              </a:path>
              <a:path w="54609" h="148590">
                <a:moveTo>
                  <a:pt x="54609" y="29209"/>
                </a:moveTo>
                <a:lnTo>
                  <a:pt x="0" y="29209"/>
                </a:lnTo>
                <a:lnTo>
                  <a:pt x="0" y="34290"/>
                </a:lnTo>
                <a:lnTo>
                  <a:pt x="54609" y="34290"/>
                </a:lnTo>
                <a:lnTo>
                  <a:pt x="54609" y="29209"/>
                </a:lnTo>
                <a:close/>
              </a:path>
              <a:path w="54609" h="148590">
                <a:moveTo>
                  <a:pt x="54609" y="22859"/>
                </a:moveTo>
                <a:lnTo>
                  <a:pt x="0" y="22859"/>
                </a:lnTo>
                <a:lnTo>
                  <a:pt x="0" y="27940"/>
                </a:lnTo>
                <a:lnTo>
                  <a:pt x="54609" y="27940"/>
                </a:lnTo>
                <a:lnTo>
                  <a:pt x="54609" y="22859"/>
                </a:lnTo>
                <a:close/>
              </a:path>
              <a:path w="54609" h="148590">
                <a:moveTo>
                  <a:pt x="54609" y="16509"/>
                </a:moveTo>
                <a:lnTo>
                  <a:pt x="0" y="16509"/>
                </a:lnTo>
                <a:lnTo>
                  <a:pt x="0" y="21590"/>
                </a:lnTo>
                <a:lnTo>
                  <a:pt x="54609" y="21590"/>
                </a:lnTo>
                <a:lnTo>
                  <a:pt x="54609" y="16509"/>
                </a:lnTo>
                <a:close/>
              </a:path>
              <a:path w="54609" h="148590">
                <a:moveTo>
                  <a:pt x="54609" y="10159"/>
                </a:moveTo>
                <a:lnTo>
                  <a:pt x="0" y="10159"/>
                </a:lnTo>
                <a:lnTo>
                  <a:pt x="0" y="15240"/>
                </a:lnTo>
                <a:lnTo>
                  <a:pt x="54609" y="15240"/>
                </a:lnTo>
                <a:lnTo>
                  <a:pt x="54609" y="10159"/>
                </a:lnTo>
                <a:close/>
              </a:path>
              <a:path w="54609" h="148590">
                <a:moveTo>
                  <a:pt x="54609" y="3809"/>
                </a:moveTo>
                <a:lnTo>
                  <a:pt x="0" y="3809"/>
                </a:lnTo>
                <a:lnTo>
                  <a:pt x="0" y="8890"/>
                </a:lnTo>
                <a:lnTo>
                  <a:pt x="54609" y="8890"/>
                </a:lnTo>
                <a:lnTo>
                  <a:pt x="54609" y="3809"/>
                </a:lnTo>
                <a:close/>
              </a:path>
              <a:path w="54609" h="148590">
                <a:moveTo>
                  <a:pt x="54609" y="0"/>
                </a:moveTo>
                <a:lnTo>
                  <a:pt x="15239" y="0"/>
                </a:lnTo>
                <a:lnTo>
                  <a:pt x="15239" y="2540"/>
                </a:lnTo>
                <a:lnTo>
                  <a:pt x="54609" y="2540"/>
                </a:lnTo>
                <a:lnTo>
                  <a:pt x="54609" y="0"/>
                </a:lnTo>
                <a:close/>
              </a:path>
            </a:pathLst>
          </a:custGeom>
          <a:solidFill>
            <a:srgbClr val="1B541B"/>
          </a:solidFill>
        </p:spPr>
        <p:txBody>
          <a:bodyPr wrap="square" lIns="0" tIns="0" rIns="0" bIns="0" rtlCol="0"/>
          <a:lstStyle/>
          <a:p>
            <a:endParaRPr/>
          </a:p>
        </p:txBody>
      </p:sp>
      <p:sp>
        <p:nvSpPr>
          <p:cNvPr id="200" name="bg object 200"/>
          <p:cNvSpPr/>
          <p:nvPr/>
        </p:nvSpPr>
        <p:spPr>
          <a:xfrm>
            <a:off x="8169910" y="6366509"/>
            <a:ext cx="54610" cy="151130"/>
          </a:xfrm>
          <a:custGeom>
            <a:avLst/>
            <a:gdLst/>
            <a:ahLst/>
            <a:cxnLst/>
            <a:rect l="l" t="t" r="r" b="b"/>
            <a:pathLst>
              <a:path w="54609" h="151129">
                <a:moveTo>
                  <a:pt x="24130" y="147319"/>
                </a:moveTo>
                <a:lnTo>
                  <a:pt x="0" y="147319"/>
                </a:lnTo>
                <a:lnTo>
                  <a:pt x="0" y="149859"/>
                </a:lnTo>
                <a:lnTo>
                  <a:pt x="5080" y="149859"/>
                </a:lnTo>
                <a:lnTo>
                  <a:pt x="5080" y="151129"/>
                </a:lnTo>
                <a:lnTo>
                  <a:pt x="15240" y="151129"/>
                </a:lnTo>
                <a:lnTo>
                  <a:pt x="15240" y="148589"/>
                </a:lnTo>
                <a:lnTo>
                  <a:pt x="24130" y="148589"/>
                </a:lnTo>
                <a:lnTo>
                  <a:pt x="24130" y="147319"/>
                </a:lnTo>
                <a:close/>
              </a:path>
              <a:path w="54609" h="151129">
                <a:moveTo>
                  <a:pt x="43179" y="144779"/>
                </a:moveTo>
                <a:lnTo>
                  <a:pt x="0" y="144779"/>
                </a:lnTo>
                <a:lnTo>
                  <a:pt x="0" y="146049"/>
                </a:lnTo>
                <a:lnTo>
                  <a:pt x="34290" y="146049"/>
                </a:lnTo>
                <a:lnTo>
                  <a:pt x="34290" y="147319"/>
                </a:lnTo>
                <a:lnTo>
                  <a:pt x="43179" y="147319"/>
                </a:lnTo>
                <a:lnTo>
                  <a:pt x="43179" y="144779"/>
                </a:lnTo>
                <a:close/>
              </a:path>
              <a:path w="54609" h="151129">
                <a:moveTo>
                  <a:pt x="54610" y="140969"/>
                </a:moveTo>
                <a:lnTo>
                  <a:pt x="0" y="140969"/>
                </a:lnTo>
                <a:lnTo>
                  <a:pt x="0" y="143509"/>
                </a:lnTo>
                <a:lnTo>
                  <a:pt x="53340" y="143509"/>
                </a:lnTo>
                <a:lnTo>
                  <a:pt x="53340" y="144779"/>
                </a:lnTo>
                <a:lnTo>
                  <a:pt x="54610" y="144779"/>
                </a:lnTo>
                <a:lnTo>
                  <a:pt x="54610" y="140969"/>
                </a:lnTo>
                <a:close/>
              </a:path>
              <a:path w="54609" h="151129">
                <a:moveTo>
                  <a:pt x="54610" y="138429"/>
                </a:moveTo>
                <a:lnTo>
                  <a:pt x="0" y="138429"/>
                </a:lnTo>
                <a:lnTo>
                  <a:pt x="0" y="139699"/>
                </a:lnTo>
                <a:lnTo>
                  <a:pt x="54610" y="139699"/>
                </a:lnTo>
                <a:lnTo>
                  <a:pt x="54610" y="138429"/>
                </a:lnTo>
                <a:close/>
              </a:path>
              <a:path w="54609" h="151129">
                <a:moveTo>
                  <a:pt x="54610" y="134619"/>
                </a:moveTo>
                <a:lnTo>
                  <a:pt x="0" y="134619"/>
                </a:lnTo>
                <a:lnTo>
                  <a:pt x="0" y="137159"/>
                </a:lnTo>
                <a:lnTo>
                  <a:pt x="54610" y="137159"/>
                </a:lnTo>
                <a:lnTo>
                  <a:pt x="54610" y="134619"/>
                </a:lnTo>
                <a:close/>
              </a:path>
              <a:path w="54609" h="151129">
                <a:moveTo>
                  <a:pt x="54610" y="132079"/>
                </a:moveTo>
                <a:lnTo>
                  <a:pt x="0" y="132079"/>
                </a:lnTo>
                <a:lnTo>
                  <a:pt x="0" y="133349"/>
                </a:lnTo>
                <a:lnTo>
                  <a:pt x="54610" y="133349"/>
                </a:lnTo>
                <a:lnTo>
                  <a:pt x="54610" y="132079"/>
                </a:lnTo>
                <a:close/>
              </a:path>
              <a:path w="54609" h="151129">
                <a:moveTo>
                  <a:pt x="54610" y="125729"/>
                </a:moveTo>
                <a:lnTo>
                  <a:pt x="0" y="125729"/>
                </a:lnTo>
                <a:lnTo>
                  <a:pt x="0" y="130809"/>
                </a:lnTo>
                <a:lnTo>
                  <a:pt x="54610" y="130809"/>
                </a:lnTo>
                <a:lnTo>
                  <a:pt x="54610" y="125729"/>
                </a:lnTo>
                <a:close/>
              </a:path>
              <a:path w="54609" h="151129">
                <a:moveTo>
                  <a:pt x="54610" y="119379"/>
                </a:moveTo>
                <a:lnTo>
                  <a:pt x="0" y="119379"/>
                </a:lnTo>
                <a:lnTo>
                  <a:pt x="0" y="124459"/>
                </a:lnTo>
                <a:lnTo>
                  <a:pt x="54610" y="124459"/>
                </a:lnTo>
                <a:lnTo>
                  <a:pt x="54610" y="119379"/>
                </a:lnTo>
                <a:close/>
              </a:path>
              <a:path w="54609" h="151129">
                <a:moveTo>
                  <a:pt x="54610" y="113029"/>
                </a:moveTo>
                <a:lnTo>
                  <a:pt x="0" y="113029"/>
                </a:lnTo>
                <a:lnTo>
                  <a:pt x="0" y="118109"/>
                </a:lnTo>
                <a:lnTo>
                  <a:pt x="54610" y="118109"/>
                </a:lnTo>
                <a:lnTo>
                  <a:pt x="54610" y="113029"/>
                </a:lnTo>
                <a:close/>
              </a:path>
              <a:path w="54609" h="151129">
                <a:moveTo>
                  <a:pt x="54610" y="106679"/>
                </a:moveTo>
                <a:lnTo>
                  <a:pt x="0" y="106679"/>
                </a:lnTo>
                <a:lnTo>
                  <a:pt x="0" y="111759"/>
                </a:lnTo>
                <a:lnTo>
                  <a:pt x="54610" y="111759"/>
                </a:lnTo>
                <a:lnTo>
                  <a:pt x="54610" y="106679"/>
                </a:lnTo>
                <a:close/>
              </a:path>
              <a:path w="54609" h="151129">
                <a:moveTo>
                  <a:pt x="54610" y="100329"/>
                </a:moveTo>
                <a:lnTo>
                  <a:pt x="0" y="100329"/>
                </a:lnTo>
                <a:lnTo>
                  <a:pt x="0" y="105409"/>
                </a:lnTo>
                <a:lnTo>
                  <a:pt x="54610" y="105409"/>
                </a:lnTo>
                <a:lnTo>
                  <a:pt x="54610" y="100329"/>
                </a:lnTo>
                <a:close/>
              </a:path>
              <a:path w="54609" h="151129">
                <a:moveTo>
                  <a:pt x="54610" y="93979"/>
                </a:moveTo>
                <a:lnTo>
                  <a:pt x="0" y="93979"/>
                </a:lnTo>
                <a:lnTo>
                  <a:pt x="0" y="99059"/>
                </a:lnTo>
                <a:lnTo>
                  <a:pt x="54610" y="99059"/>
                </a:lnTo>
                <a:lnTo>
                  <a:pt x="54610" y="93979"/>
                </a:lnTo>
                <a:close/>
              </a:path>
              <a:path w="54609" h="151129">
                <a:moveTo>
                  <a:pt x="54610" y="87629"/>
                </a:moveTo>
                <a:lnTo>
                  <a:pt x="0" y="87629"/>
                </a:lnTo>
                <a:lnTo>
                  <a:pt x="0" y="92709"/>
                </a:lnTo>
                <a:lnTo>
                  <a:pt x="54610" y="92709"/>
                </a:lnTo>
                <a:lnTo>
                  <a:pt x="54610" y="87629"/>
                </a:lnTo>
                <a:close/>
              </a:path>
              <a:path w="54609" h="151129">
                <a:moveTo>
                  <a:pt x="54610" y="82549"/>
                </a:moveTo>
                <a:lnTo>
                  <a:pt x="0" y="82549"/>
                </a:lnTo>
                <a:lnTo>
                  <a:pt x="0" y="86359"/>
                </a:lnTo>
                <a:lnTo>
                  <a:pt x="54610" y="86359"/>
                </a:lnTo>
                <a:lnTo>
                  <a:pt x="54610" y="82549"/>
                </a:lnTo>
                <a:close/>
              </a:path>
              <a:path w="54609" h="151129">
                <a:moveTo>
                  <a:pt x="54610" y="76199"/>
                </a:moveTo>
                <a:lnTo>
                  <a:pt x="0" y="76199"/>
                </a:lnTo>
                <a:lnTo>
                  <a:pt x="0" y="81279"/>
                </a:lnTo>
                <a:lnTo>
                  <a:pt x="54610" y="81279"/>
                </a:lnTo>
                <a:lnTo>
                  <a:pt x="54610" y="76199"/>
                </a:lnTo>
                <a:close/>
              </a:path>
              <a:path w="54609" h="151129">
                <a:moveTo>
                  <a:pt x="54610" y="69849"/>
                </a:moveTo>
                <a:lnTo>
                  <a:pt x="0" y="69849"/>
                </a:lnTo>
                <a:lnTo>
                  <a:pt x="0" y="74929"/>
                </a:lnTo>
                <a:lnTo>
                  <a:pt x="54610" y="74929"/>
                </a:lnTo>
                <a:lnTo>
                  <a:pt x="54610" y="69849"/>
                </a:lnTo>
                <a:close/>
              </a:path>
              <a:path w="54609" h="151129">
                <a:moveTo>
                  <a:pt x="54610" y="63499"/>
                </a:moveTo>
                <a:lnTo>
                  <a:pt x="0" y="63499"/>
                </a:lnTo>
                <a:lnTo>
                  <a:pt x="0" y="68579"/>
                </a:lnTo>
                <a:lnTo>
                  <a:pt x="54610" y="68579"/>
                </a:lnTo>
                <a:lnTo>
                  <a:pt x="54610" y="63499"/>
                </a:lnTo>
                <a:close/>
              </a:path>
              <a:path w="54609" h="151129">
                <a:moveTo>
                  <a:pt x="54610" y="57149"/>
                </a:moveTo>
                <a:lnTo>
                  <a:pt x="0" y="57149"/>
                </a:lnTo>
                <a:lnTo>
                  <a:pt x="0" y="62229"/>
                </a:lnTo>
                <a:lnTo>
                  <a:pt x="54610" y="62229"/>
                </a:lnTo>
                <a:lnTo>
                  <a:pt x="54610" y="57149"/>
                </a:lnTo>
                <a:close/>
              </a:path>
              <a:path w="54609" h="151129">
                <a:moveTo>
                  <a:pt x="54610" y="50799"/>
                </a:moveTo>
                <a:lnTo>
                  <a:pt x="0" y="50799"/>
                </a:lnTo>
                <a:lnTo>
                  <a:pt x="0" y="55879"/>
                </a:lnTo>
                <a:lnTo>
                  <a:pt x="54610" y="55879"/>
                </a:lnTo>
                <a:lnTo>
                  <a:pt x="54610" y="50799"/>
                </a:lnTo>
                <a:close/>
              </a:path>
              <a:path w="54609" h="151129">
                <a:moveTo>
                  <a:pt x="54610" y="44449"/>
                </a:moveTo>
                <a:lnTo>
                  <a:pt x="0" y="44449"/>
                </a:lnTo>
                <a:lnTo>
                  <a:pt x="0" y="49529"/>
                </a:lnTo>
                <a:lnTo>
                  <a:pt x="54610" y="49529"/>
                </a:lnTo>
                <a:lnTo>
                  <a:pt x="54610" y="44449"/>
                </a:lnTo>
                <a:close/>
              </a:path>
              <a:path w="54609" h="151129">
                <a:moveTo>
                  <a:pt x="54610" y="38099"/>
                </a:moveTo>
                <a:lnTo>
                  <a:pt x="0" y="38099"/>
                </a:lnTo>
                <a:lnTo>
                  <a:pt x="0" y="43179"/>
                </a:lnTo>
                <a:lnTo>
                  <a:pt x="54610" y="43179"/>
                </a:lnTo>
                <a:lnTo>
                  <a:pt x="54610" y="38099"/>
                </a:lnTo>
                <a:close/>
              </a:path>
              <a:path w="54609" h="151129">
                <a:moveTo>
                  <a:pt x="54610" y="31749"/>
                </a:moveTo>
                <a:lnTo>
                  <a:pt x="0" y="31749"/>
                </a:lnTo>
                <a:lnTo>
                  <a:pt x="0" y="36829"/>
                </a:lnTo>
                <a:lnTo>
                  <a:pt x="54610" y="36829"/>
                </a:lnTo>
                <a:lnTo>
                  <a:pt x="54610" y="31749"/>
                </a:lnTo>
                <a:close/>
              </a:path>
              <a:path w="54609" h="151129">
                <a:moveTo>
                  <a:pt x="54610" y="25399"/>
                </a:moveTo>
                <a:lnTo>
                  <a:pt x="0" y="25399"/>
                </a:lnTo>
                <a:lnTo>
                  <a:pt x="0" y="30479"/>
                </a:lnTo>
                <a:lnTo>
                  <a:pt x="54610" y="30479"/>
                </a:lnTo>
                <a:lnTo>
                  <a:pt x="54610" y="25399"/>
                </a:lnTo>
                <a:close/>
              </a:path>
              <a:path w="54609" h="151129">
                <a:moveTo>
                  <a:pt x="54610" y="19049"/>
                </a:moveTo>
                <a:lnTo>
                  <a:pt x="0" y="19049"/>
                </a:lnTo>
                <a:lnTo>
                  <a:pt x="0" y="24129"/>
                </a:lnTo>
                <a:lnTo>
                  <a:pt x="54610" y="24129"/>
                </a:lnTo>
                <a:lnTo>
                  <a:pt x="54610" y="19049"/>
                </a:lnTo>
                <a:close/>
              </a:path>
              <a:path w="54609" h="151129">
                <a:moveTo>
                  <a:pt x="54610" y="12699"/>
                </a:moveTo>
                <a:lnTo>
                  <a:pt x="0" y="12699"/>
                </a:lnTo>
                <a:lnTo>
                  <a:pt x="0" y="17779"/>
                </a:lnTo>
                <a:lnTo>
                  <a:pt x="54610" y="17779"/>
                </a:lnTo>
                <a:lnTo>
                  <a:pt x="54610" y="12699"/>
                </a:lnTo>
                <a:close/>
              </a:path>
              <a:path w="54609" h="151129">
                <a:moveTo>
                  <a:pt x="54610" y="6349"/>
                </a:moveTo>
                <a:lnTo>
                  <a:pt x="0" y="6349"/>
                </a:lnTo>
                <a:lnTo>
                  <a:pt x="0" y="11429"/>
                </a:lnTo>
                <a:lnTo>
                  <a:pt x="54610" y="11429"/>
                </a:lnTo>
                <a:lnTo>
                  <a:pt x="54610" y="6349"/>
                </a:lnTo>
                <a:close/>
              </a:path>
              <a:path w="54609" h="151129">
                <a:moveTo>
                  <a:pt x="54610" y="0"/>
                </a:moveTo>
                <a:lnTo>
                  <a:pt x="0" y="0"/>
                </a:lnTo>
                <a:lnTo>
                  <a:pt x="0" y="5079"/>
                </a:lnTo>
                <a:lnTo>
                  <a:pt x="54610" y="5079"/>
                </a:lnTo>
                <a:lnTo>
                  <a:pt x="54610" y="0"/>
                </a:lnTo>
                <a:close/>
              </a:path>
            </a:pathLst>
          </a:custGeom>
          <a:solidFill>
            <a:srgbClr val="1B551B"/>
          </a:solidFill>
        </p:spPr>
        <p:txBody>
          <a:bodyPr wrap="square" lIns="0" tIns="0" rIns="0" bIns="0" rtlCol="0"/>
          <a:lstStyle/>
          <a:p>
            <a:endParaRPr/>
          </a:p>
        </p:txBody>
      </p:sp>
      <p:sp>
        <p:nvSpPr>
          <p:cNvPr id="201" name="bg object 201"/>
          <p:cNvSpPr/>
          <p:nvPr/>
        </p:nvSpPr>
        <p:spPr>
          <a:xfrm>
            <a:off x="8114029" y="6366509"/>
            <a:ext cx="55880" cy="160020"/>
          </a:xfrm>
          <a:custGeom>
            <a:avLst/>
            <a:gdLst/>
            <a:ahLst/>
            <a:cxnLst/>
            <a:rect l="l" t="t" r="r" b="b"/>
            <a:pathLst>
              <a:path w="55879" h="160020">
                <a:moveTo>
                  <a:pt x="3810" y="157479"/>
                </a:moveTo>
                <a:lnTo>
                  <a:pt x="0" y="157479"/>
                </a:lnTo>
                <a:lnTo>
                  <a:pt x="0" y="160019"/>
                </a:lnTo>
                <a:lnTo>
                  <a:pt x="3810" y="160019"/>
                </a:lnTo>
                <a:lnTo>
                  <a:pt x="3810" y="157479"/>
                </a:lnTo>
                <a:close/>
              </a:path>
              <a:path w="55879" h="160020">
                <a:moveTo>
                  <a:pt x="31750" y="153669"/>
                </a:moveTo>
                <a:lnTo>
                  <a:pt x="0" y="153669"/>
                </a:lnTo>
                <a:lnTo>
                  <a:pt x="0" y="156209"/>
                </a:lnTo>
                <a:lnTo>
                  <a:pt x="12700" y="156209"/>
                </a:lnTo>
                <a:lnTo>
                  <a:pt x="12700" y="157479"/>
                </a:lnTo>
                <a:lnTo>
                  <a:pt x="22859" y="157479"/>
                </a:lnTo>
                <a:lnTo>
                  <a:pt x="22859" y="154939"/>
                </a:lnTo>
                <a:lnTo>
                  <a:pt x="31750" y="154939"/>
                </a:lnTo>
                <a:lnTo>
                  <a:pt x="31750" y="153669"/>
                </a:lnTo>
                <a:close/>
              </a:path>
              <a:path w="55879" h="160020">
                <a:moveTo>
                  <a:pt x="52070" y="151129"/>
                </a:moveTo>
                <a:lnTo>
                  <a:pt x="0" y="151129"/>
                </a:lnTo>
                <a:lnTo>
                  <a:pt x="0" y="152399"/>
                </a:lnTo>
                <a:lnTo>
                  <a:pt x="41910" y="152399"/>
                </a:lnTo>
                <a:lnTo>
                  <a:pt x="41910" y="153669"/>
                </a:lnTo>
                <a:lnTo>
                  <a:pt x="52070" y="153669"/>
                </a:lnTo>
                <a:lnTo>
                  <a:pt x="52070" y="151129"/>
                </a:lnTo>
                <a:close/>
              </a:path>
              <a:path w="55879" h="160020">
                <a:moveTo>
                  <a:pt x="55879" y="147319"/>
                </a:moveTo>
                <a:lnTo>
                  <a:pt x="0" y="147319"/>
                </a:lnTo>
                <a:lnTo>
                  <a:pt x="0" y="149859"/>
                </a:lnTo>
                <a:lnTo>
                  <a:pt x="55879" y="149859"/>
                </a:lnTo>
                <a:lnTo>
                  <a:pt x="55879" y="147319"/>
                </a:lnTo>
                <a:close/>
              </a:path>
              <a:path w="55879" h="160020">
                <a:moveTo>
                  <a:pt x="55879" y="144779"/>
                </a:moveTo>
                <a:lnTo>
                  <a:pt x="0" y="144779"/>
                </a:lnTo>
                <a:lnTo>
                  <a:pt x="0" y="146049"/>
                </a:lnTo>
                <a:lnTo>
                  <a:pt x="55879" y="146049"/>
                </a:lnTo>
                <a:lnTo>
                  <a:pt x="55879" y="144779"/>
                </a:lnTo>
                <a:close/>
              </a:path>
              <a:path w="55879" h="160020">
                <a:moveTo>
                  <a:pt x="55879" y="140969"/>
                </a:moveTo>
                <a:lnTo>
                  <a:pt x="0" y="140969"/>
                </a:lnTo>
                <a:lnTo>
                  <a:pt x="0" y="143509"/>
                </a:lnTo>
                <a:lnTo>
                  <a:pt x="55879" y="143509"/>
                </a:lnTo>
                <a:lnTo>
                  <a:pt x="55879" y="140969"/>
                </a:lnTo>
                <a:close/>
              </a:path>
              <a:path w="55879" h="160020">
                <a:moveTo>
                  <a:pt x="55879" y="138429"/>
                </a:moveTo>
                <a:lnTo>
                  <a:pt x="0" y="138429"/>
                </a:lnTo>
                <a:lnTo>
                  <a:pt x="0" y="139699"/>
                </a:lnTo>
                <a:lnTo>
                  <a:pt x="55879" y="139699"/>
                </a:lnTo>
                <a:lnTo>
                  <a:pt x="55879" y="138429"/>
                </a:lnTo>
                <a:close/>
              </a:path>
              <a:path w="55879" h="160020">
                <a:moveTo>
                  <a:pt x="55879" y="134619"/>
                </a:moveTo>
                <a:lnTo>
                  <a:pt x="0" y="134619"/>
                </a:lnTo>
                <a:lnTo>
                  <a:pt x="0" y="137159"/>
                </a:lnTo>
                <a:lnTo>
                  <a:pt x="55879" y="137159"/>
                </a:lnTo>
                <a:lnTo>
                  <a:pt x="55879" y="134619"/>
                </a:lnTo>
                <a:close/>
              </a:path>
              <a:path w="55879" h="160020">
                <a:moveTo>
                  <a:pt x="55879" y="132079"/>
                </a:moveTo>
                <a:lnTo>
                  <a:pt x="0" y="132079"/>
                </a:lnTo>
                <a:lnTo>
                  <a:pt x="0" y="133349"/>
                </a:lnTo>
                <a:lnTo>
                  <a:pt x="55879" y="133349"/>
                </a:lnTo>
                <a:lnTo>
                  <a:pt x="55879" y="132079"/>
                </a:lnTo>
                <a:close/>
              </a:path>
              <a:path w="55879" h="160020">
                <a:moveTo>
                  <a:pt x="55879" y="125729"/>
                </a:moveTo>
                <a:lnTo>
                  <a:pt x="0" y="125729"/>
                </a:lnTo>
                <a:lnTo>
                  <a:pt x="0" y="130809"/>
                </a:lnTo>
                <a:lnTo>
                  <a:pt x="55879" y="130809"/>
                </a:lnTo>
                <a:lnTo>
                  <a:pt x="55879" y="125729"/>
                </a:lnTo>
                <a:close/>
              </a:path>
              <a:path w="55879" h="160020">
                <a:moveTo>
                  <a:pt x="55879" y="119379"/>
                </a:moveTo>
                <a:lnTo>
                  <a:pt x="0" y="119379"/>
                </a:lnTo>
                <a:lnTo>
                  <a:pt x="0" y="124459"/>
                </a:lnTo>
                <a:lnTo>
                  <a:pt x="55879" y="124459"/>
                </a:lnTo>
                <a:lnTo>
                  <a:pt x="55879" y="119379"/>
                </a:lnTo>
                <a:close/>
              </a:path>
              <a:path w="55879" h="160020">
                <a:moveTo>
                  <a:pt x="55879" y="113029"/>
                </a:moveTo>
                <a:lnTo>
                  <a:pt x="0" y="113029"/>
                </a:lnTo>
                <a:lnTo>
                  <a:pt x="0" y="118109"/>
                </a:lnTo>
                <a:lnTo>
                  <a:pt x="55879" y="118109"/>
                </a:lnTo>
                <a:lnTo>
                  <a:pt x="55879" y="113029"/>
                </a:lnTo>
                <a:close/>
              </a:path>
              <a:path w="55879" h="160020">
                <a:moveTo>
                  <a:pt x="55879" y="106679"/>
                </a:moveTo>
                <a:lnTo>
                  <a:pt x="0" y="106679"/>
                </a:lnTo>
                <a:lnTo>
                  <a:pt x="0" y="111759"/>
                </a:lnTo>
                <a:lnTo>
                  <a:pt x="55879" y="111759"/>
                </a:lnTo>
                <a:lnTo>
                  <a:pt x="55879" y="106679"/>
                </a:lnTo>
                <a:close/>
              </a:path>
              <a:path w="55879" h="160020">
                <a:moveTo>
                  <a:pt x="55879" y="100329"/>
                </a:moveTo>
                <a:lnTo>
                  <a:pt x="0" y="100329"/>
                </a:lnTo>
                <a:lnTo>
                  <a:pt x="0" y="105409"/>
                </a:lnTo>
                <a:lnTo>
                  <a:pt x="55879" y="105409"/>
                </a:lnTo>
                <a:lnTo>
                  <a:pt x="55879" y="100329"/>
                </a:lnTo>
                <a:close/>
              </a:path>
              <a:path w="55879" h="160020">
                <a:moveTo>
                  <a:pt x="55879" y="93979"/>
                </a:moveTo>
                <a:lnTo>
                  <a:pt x="0" y="93979"/>
                </a:lnTo>
                <a:lnTo>
                  <a:pt x="0" y="99059"/>
                </a:lnTo>
                <a:lnTo>
                  <a:pt x="55879" y="99059"/>
                </a:lnTo>
                <a:lnTo>
                  <a:pt x="55879" y="93979"/>
                </a:lnTo>
                <a:close/>
              </a:path>
              <a:path w="55879" h="160020">
                <a:moveTo>
                  <a:pt x="55879" y="87629"/>
                </a:moveTo>
                <a:lnTo>
                  <a:pt x="0" y="87629"/>
                </a:lnTo>
                <a:lnTo>
                  <a:pt x="0" y="92709"/>
                </a:lnTo>
                <a:lnTo>
                  <a:pt x="55879" y="92709"/>
                </a:lnTo>
                <a:lnTo>
                  <a:pt x="55879" y="87629"/>
                </a:lnTo>
                <a:close/>
              </a:path>
              <a:path w="55879" h="160020">
                <a:moveTo>
                  <a:pt x="55879" y="82549"/>
                </a:moveTo>
                <a:lnTo>
                  <a:pt x="0" y="82549"/>
                </a:lnTo>
                <a:lnTo>
                  <a:pt x="0" y="86359"/>
                </a:lnTo>
                <a:lnTo>
                  <a:pt x="55879" y="86359"/>
                </a:lnTo>
                <a:lnTo>
                  <a:pt x="55879" y="82549"/>
                </a:lnTo>
                <a:close/>
              </a:path>
              <a:path w="55879" h="160020">
                <a:moveTo>
                  <a:pt x="55879" y="76199"/>
                </a:moveTo>
                <a:lnTo>
                  <a:pt x="0" y="76199"/>
                </a:lnTo>
                <a:lnTo>
                  <a:pt x="0" y="81279"/>
                </a:lnTo>
                <a:lnTo>
                  <a:pt x="55879" y="81279"/>
                </a:lnTo>
                <a:lnTo>
                  <a:pt x="55879" y="76199"/>
                </a:lnTo>
                <a:close/>
              </a:path>
              <a:path w="55879" h="160020">
                <a:moveTo>
                  <a:pt x="55879" y="69849"/>
                </a:moveTo>
                <a:lnTo>
                  <a:pt x="0" y="69849"/>
                </a:lnTo>
                <a:lnTo>
                  <a:pt x="0" y="74929"/>
                </a:lnTo>
                <a:lnTo>
                  <a:pt x="55879" y="74929"/>
                </a:lnTo>
                <a:lnTo>
                  <a:pt x="55879" y="69849"/>
                </a:lnTo>
                <a:close/>
              </a:path>
              <a:path w="55879" h="160020">
                <a:moveTo>
                  <a:pt x="55879" y="63499"/>
                </a:moveTo>
                <a:lnTo>
                  <a:pt x="0" y="63499"/>
                </a:lnTo>
                <a:lnTo>
                  <a:pt x="0" y="68579"/>
                </a:lnTo>
                <a:lnTo>
                  <a:pt x="55879" y="68579"/>
                </a:lnTo>
                <a:lnTo>
                  <a:pt x="55879" y="63499"/>
                </a:lnTo>
                <a:close/>
              </a:path>
              <a:path w="55879" h="160020">
                <a:moveTo>
                  <a:pt x="55879" y="57149"/>
                </a:moveTo>
                <a:lnTo>
                  <a:pt x="0" y="57149"/>
                </a:lnTo>
                <a:lnTo>
                  <a:pt x="0" y="62229"/>
                </a:lnTo>
                <a:lnTo>
                  <a:pt x="55879" y="62229"/>
                </a:lnTo>
                <a:lnTo>
                  <a:pt x="55879" y="57149"/>
                </a:lnTo>
                <a:close/>
              </a:path>
              <a:path w="55879" h="160020">
                <a:moveTo>
                  <a:pt x="55879" y="50799"/>
                </a:moveTo>
                <a:lnTo>
                  <a:pt x="0" y="50799"/>
                </a:lnTo>
                <a:lnTo>
                  <a:pt x="0" y="55879"/>
                </a:lnTo>
                <a:lnTo>
                  <a:pt x="55879" y="55879"/>
                </a:lnTo>
                <a:lnTo>
                  <a:pt x="55879" y="50799"/>
                </a:lnTo>
                <a:close/>
              </a:path>
              <a:path w="55879" h="160020">
                <a:moveTo>
                  <a:pt x="55879" y="44449"/>
                </a:moveTo>
                <a:lnTo>
                  <a:pt x="0" y="44449"/>
                </a:lnTo>
                <a:lnTo>
                  <a:pt x="0" y="49529"/>
                </a:lnTo>
                <a:lnTo>
                  <a:pt x="55879" y="49529"/>
                </a:lnTo>
                <a:lnTo>
                  <a:pt x="55879" y="44449"/>
                </a:lnTo>
                <a:close/>
              </a:path>
              <a:path w="55879" h="160020">
                <a:moveTo>
                  <a:pt x="55879" y="38099"/>
                </a:moveTo>
                <a:lnTo>
                  <a:pt x="0" y="38099"/>
                </a:lnTo>
                <a:lnTo>
                  <a:pt x="0" y="43179"/>
                </a:lnTo>
                <a:lnTo>
                  <a:pt x="55879" y="43179"/>
                </a:lnTo>
                <a:lnTo>
                  <a:pt x="55879" y="38099"/>
                </a:lnTo>
                <a:close/>
              </a:path>
              <a:path w="55879" h="160020">
                <a:moveTo>
                  <a:pt x="55879" y="31749"/>
                </a:moveTo>
                <a:lnTo>
                  <a:pt x="0" y="31749"/>
                </a:lnTo>
                <a:lnTo>
                  <a:pt x="0" y="36829"/>
                </a:lnTo>
                <a:lnTo>
                  <a:pt x="55879" y="36829"/>
                </a:lnTo>
                <a:lnTo>
                  <a:pt x="55879" y="31749"/>
                </a:lnTo>
                <a:close/>
              </a:path>
              <a:path w="55879" h="160020">
                <a:moveTo>
                  <a:pt x="55879" y="25399"/>
                </a:moveTo>
                <a:lnTo>
                  <a:pt x="0" y="25399"/>
                </a:lnTo>
                <a:lnTo>
                  <a:pt x="0" y="30479"/>
                </a:lnTo>
                <a:lnTo>
                  <a:pt x="55879" y="30479"/>
                </a:lnTo>
                <a:lnTo>
                  <a:pt x="55879" y="25399"/>
                </a:lnTo>
                <a:close/>
              </a:path>
              <a:path w="55879" h="160020">
                <a:moveTo>
                  <a:pt x="55879" y="19049"/>
                </a:moveTo>
                <a:lnTo>
                  <a:pt x="0" y="19049"/>
                </a:lnTo>
                <a:lnTo>
                  <a:pt x="0" y="24129"/>
                </a:lnTo>
                <a:lnTo>
                  <a:pt x="55879" y="24129"/>
                </a:lnTo>
                <a:lnTo>
                  <a:pt x="55879" y="19049"/>
                </a:lnTo>
                <a:close/>
              </a:path>
              <a:path w="55879" h="160020">
                <a:moveTo>
                  <a:pt x="55879" y="12699"/>
                </a:moveTo>
                <a:lnTo>
                  <a:pt x="0" y="12699"/>
                </a:lnTo>
                <a:lnTo>
                  <a:pt x="0" y="17779"/>
                </a:lnTo>
                <a:lnTo>
                  <a:pt x="55879" y="17779"/>
                </a:lnTo>
                <a:lnTo>
                  <a:pt x="55879" y="12699"/>
                </a:lnTo>
                <a:close/>
              </a:path>
              <a:path w="55879" h="160020">
                <a:moveTo>
                  <a:pt x="55879" y="6349"/>
                </a:moveTo>
                <a:lnTo>
                  <a:pt x="0" y="6349"/>
                </a:lnTo>
                <a:lnTo>
                  <a:pt x="0" y="11429"/>
                </a:lnTo>
                <a:lnTo>
                  <a:pt x="55879" y="11429"/>
                </a:lnTo>
                <a:lnTo>
                  <a:pt x="55879" y="6349"/>
                </a:lnTo>
                <a:close/>
              </a:path>
              <a:path w="55879" h="160020">
                <a:moveTo>
                  <a:pt x="55879" y="0"/>
                </a:moveTo>
                <a:lnTo>
                  <a:pt x="0" y="0"/>
                </a:lnTo>
                <a:lnTo>
                  <a:pt x="0" y="5079"/>
                </a:lnTo>
                <a:lnTo>
                  <a:pt x="55879" y="5079"/>
                </a:lnTo>
                <a:lnTo>
                  <a:pt x="55879" y="0"/>
                </a:lnTo>
                <a:close/>
              </a:path>
            </a:pathLst>
          </a:custGeom>
          <a:solidFill>
            <a:srgbClr val="1B561B"/>
          </a:solidFill>
        </p:spPr>
        <p:txBody>
          <a:bodyPr wrap="square" lIns="0" tIns="0" rIns="0" bIns="0" rtlCol="0"/>
          <a:lstStyle/>
          <a:p>
            <a:endParaRPr/>
          </a:p>
        </p:txBody>
      </p:sp>
      <p:sp>
        <p:nvSpPr>
          <p:cNvPr id="202" name="bg object 202"/>
          <p:cNvSpPr/>
          <p:nvPr/>
        </p:nvSpPr>
        <p:spPr>
          <a:xfrm>
            <a:off x="8059420" y="6365239"/>
            <a:ext cx="54610" cy="167640"/>
          </a:xfrm>
          <a:custGeom>
            <a:avLst/>
            <a:gdLst/>
            <a:ahLst/>
            <a:cxnLst/>
            <a:rect l="l" t="t" r="r" b="b"/>
            <a:pathLst>
              <a:path w="54609" h="167640">
                <a:moveTo>
                  <a:pt x="10159" y="165100"/>
                </a:moveTo>
                <a:lnTo>
                  <a:pt x="0" y="165100"/>
                </a:lnTo>
                <a:lnTo>
                  <a:pt x="0" y="166370"/>
                </a:lnTo>
                <a:lnTo>
                  <a:pt x="1269" y="166370"/>
                </a:lnTo>
                <a:lnTo>
                  <a:pt x="1269" y="167640"/>
                </a:lnTo>
                <a:lnTo>
                  <a:pt x="10159" y="167640"/>
                </a:lnTo>
                <a:lnTo>
                  <a:pt x="10159" y="165100"/>
                </a:lnTo>
                <a:close/>
              </a:path>
              <a:path w="54609" h="167640">
                <a:moveTo>
                  <a:pt x="39369" y="161290"/>
                </a:moveTo>
                <a:lnTo>
                  <a:pt x="0" y="161290"/>
                </a:lnTo>
                <a:lnTo>
                  <a:pt x="0" y="163830"/>
                </a:lnTo>
                <a:lnTo>
                  <a:pt x="20320" y="163830"/>
                </a:lnTo>
                <a:lnTo>
                  <a:pt x="20320" y="165100"/>
                </a:lnTo>
                <a:lnTo>
                  <a:pt x="29209" y="165100"/>
                </a:lnTo>
                <a:lnTo>
                  <a:pt x="29209" y="162560"/>
                </a:lnTo>
                <a:lnTo>
                  <a:pt x="39369" y="162560"/>
                </a:lnTo>
                <a:lnTo>
                  <a:pt x="39369" y="161290"/>
                </a:lnTo>
                <a:close/>
              </a:path>
              <a:path w="54609" h="167640">
                <a:moveTo>
                  <a:pt x="54609" y="158750"/>
                </a:moveTo>
                <a:lnTo>
                  <a:pt x="0" y="158750"/>
                </a:lnTo>
                <a:lnTo>
                  <a:pt x="0" y="160020"/>
                </a:lnTo>
                <a:lnTo>
                  <a:pt x="48260" y="160020"/>
                </a:lnTo>
                <a:lnTo>
                  <a:pt x="48260" y="161290"/>
                </a:lnTo>
                <a:lnTo>
                  <a:pt x="54609" y="161290"/>
                </a:lnTo>
                <a:lnTo>
                  <a:pt x="54609" y="158750"/>
                </a:lnTo>
                <a:close/>
              </a:path>
              <a:path w="54609" h="167640">
                <a:moveTo>
                  <a:pt x="54609" y="154940"/>
                </a:moveTo>
                <a:lnTo>
                  <a:pt x="0" y="154940"/>
                </a:lnTo>
                <a:lnTo>
                  <a:pt x="0" y="157480"/>
                </a:lnTo>
                <a:lnTo>
                  <a:pt x="54609" y="157480"/>
                </a:lnTo>
                <a:lnTo>
                  <a:pt x="54609" y="154940"/>
                </a:lnTo>
                <a:close/>
              </a:path>
              <a:path w="54609" h="167640">
                <a:moveTo>
                  <a:pt x="54609" y="152400"/>
                </a:moveTo>
                <a:lnTo>
                  <a:pt x="0" y="152400"/>
                </a:lnTo>
                <a:lnTo>
                  <a:pt x="0" y="153670"/>
                </a:lnTo>
                <a:lnTo>
                  <a:pt x="54609" y="153670"/>
                </a:lnTo>
                <a:lnTo>
                  <a:pt x="54609" y="152400"/>
                </a:lnTo>
                <a:close/>
              </a:path>
              <a:path w="54609" h="167640">
                <a:moveTo>
                  <a:pt x="54609" y="148590"/>
                </a:moveTo>
                <a:lnTo>
                  <a:pt x="0" y="148590"/>
                </a:lnTo>
                <a:lnTo>
                  <a:pt x="0" y="151130"/>
                </a:lnTo>
                <a:lnTo>
                  <a:pt x="54609" y="151130"/>
                </a:lnTo>
                <a:lnTo>
                  <a:pt x="54609" y="148590"/>
                </a:lnTo>
                <a:close/>
              </a:path>
              <a:path w="54609" h="167640">
                <a:moveTo>
                  <a:pt x="54609" y="146050"/>
                </a:moveTo>
                <a:lnTo>
                  <a:pt x="0" y="146050"/>
                </a:lnTo>
                <a:lnTo>
                  <a:pt x="0" y="147320"/>
                </a:lnTo>
                <a:lnTo>
                  <a:pt x="54609" y="147320"/>
                </a:lnTo>
                <a:lnTo>
                  <a:pt x="54609" y="146050"/>
                </a:lnTo>
                <a:close/>
              </a:path>
              <a:path w="54609" h="167640">
                <a:moveTo>
                  <a:pt x="54609" y="142240"/>
                </a:moveTo>
                <a:lnTo>
                  <a:pt x="0" y="142240"/>
                </a:lnTo>
                <a:lnTo>
                  <a:pt x="0" y="144780"/>
                </a:lnTo>
                <a:lnTo>
                  <a:pt x="54609" y="144780"/>
                </a:lnTo>
                <a:lnTo>
                  <a:pt x="54609" y="142240"/>
                </a:lnTo>
                <a:close/>
              </a:path>
              <a:path w="54609" h="167640">
                <a:moveTo>
                  <a:pt x="54609" y="139700"/>
                </a:moveTo>
                <a:lnTo>
                  <a:pt x="0" y="139700"/>
                </a:lnTo>
                <a:lnTo>
                  <a:pt x="0" y="140970"/>
                </a:lnTo>
                <a:lnTo>
                  <a:pt x="54609" y="140970"/>
                </a:lnTo>
                <a:lnTo>
                  <a:pt x="54609" y="139700"/>
                </a:lnTo>
                <a:close/>
              </a:path>
              <a:path w="54609" h="167640">
                <a:moveTo>
                  <a:pt x="54609" y="135890"/>
                </a:moveTo>
                <a:lnTo>
                  <a:pt x="0" y="135890"/>
                </a:lnTo>
                <a:lnTo>
                  <a:pt x="0" y="138430"/>
                </a:lnTo>
                <a:lnTo>
                  <a:pt x="54609" y="138430"/>
                </a:lnTo>
                <a:lnTo>
                  <a:pt x="54609" y="135890"/>
                </a:lnTo>
                <a:close/>
              </a:path>
              <a:path w="54609" h="167640">
                <a:moveTo>
                  <a:pt x="54609" y="133350"/>
                </a:moveTo>
                <a:lnTo>
                  <a:pt x="0" y="133350"/>
                </a:lnTo>
                <a:lnTo>
                  <a:pt x="0" y="134620"/>
                </a:lnTo>
                <a:lnTo>
                  <a:pt x="54609" y="134620"/>
                </a:lnTo>
                <a:lnTo>
                  <a:pt x="54609" y="133350"/>
                </a:lnTo>
                <a:close/>
              </a:path>
              <a:path w="54609" h="167640">
                <a:moveTo>
                  <a:pt x="54609" y="127000"/>
                </a:moveTo>
                <a:lnTo>
                  <a:pt x="0" y="127000"/>
                </a:lnTo>
                <a:lnTo>
                  <a:pt x="0" y="132080"/>
                </a:lnTo>
                <a:lnTo>
                  <a:pt x="54609" y="132080"/>
                </a:lnTo>
                <a:lnTo>
                  <a:pt x="54609" y="127000"/>
                </a:lnTo>
                <a:close/>
              </a:path>
              <a:path w="54609" h="167640">
                <a:moveTo>
                  <a:pt x="54609" y="120650"/>
                </a:moveTo>
                <a:lnTo>
                  <a:pt x="0" y="120650"/>
                </a:lnTo>
                <a:lnTo>
                  <a:pt x="0" y="125730"/>
                </a:lnTo>
                <a:lnTo>
                  <a:pt x="54609" y="125730"/>
                </a:lnTo>
                <a:lnTo>
                  <a:pt x="54609" y="120650"/>
                </a:lnTo>
                <a:close/>
              </a:path>
              <a:path w="54609" h="167640">
                <a:moveTo>
                  <a:pt x="54609" y="114300"/>
                </a:moveTo>
                <a:lnTo>
                  <a:pt x="0" y="114300"/>
                </a:lnTo>
                <a:lnTo>
                  <a:pt x="0" y="119380"/>
                </a:lnTo>
                <a:lnTo>
                  <a:pt x="54609" y="119380"/>
                </a:lnTo>
                <a:lnTo>
                  <a:pt x="54609" y="114300"/>
                </a:lnTo>
                <a:close/>
              </a:path>
              <a:path w="54609" h="167640">
                <a:moveTo>
                  <a:pt x="54609" y="107950"/>
                </a:moveTo>
                <a:lnTo>
                  <a:pt x="0" y="107950"/>
                </a:lnTo>
                <a:lnTo>
                  <a:pt x="0" y="113030"/>
                </a:lnTo>
                <a:lnTo>
                  <a:pt x="54609" y="113030"/>
                </a:lnTo>
                <a:lnTo>
                  <a:pt x="54609" y="107950"/>
                </a:lnTo>
                <a:close/>
              </a:path>
              <a:path w="54609" h="167640">
                <a:moveTo>
                  <a:pt x="54609" y="101600"/>
                </a:moveTo>
                <a:lnTo>
                  <a:pt x="0" y="101600"/>
                </a:lnTo>
                <a:lnTo>
                  <a:pt x="0" y="106680"/>
                </a:lnTo>
                <a:lnTo>
                  <a:pt x="54609" y="106680"/>
                </a:lnTo>
                <a:lnTo>
                  <a:pt x="54609" y="101600"/>
                </a:lnTo>
                <a:close/>
              </a:path>
              <a:path w="54609" h="167640">
                <a:moveTo>
                  <a:pt x="54609" y="95250"/>
                </a:moveTo>
                <a:lnTo>
                  <a:pt x="0" y="95250"/>
                </a:lnTo>
                <a:lnTo>
                  <a:pt x="0" y="100330"/>
                </a:lnTo>
                <a:lnTo>
                  <a:pt x="54609" y="100330"/>
                </a:lnTo>
                <a:lnTo>
                  <a:pt x="54609" y="95250"/>
                </a:lnTo>
                <a:close/>
              </a:path>
              <a:path w="54609" h="167640">
                <a:moveTo>
                  <a:pt x="54609" y="88900"/>
                </a:moveTo>
                <a:lnTo>
                  <a:pt x="0" y="88900"/>
                </a:lnTo>
                <a:lnTo>
                  <a:pt x="0" y="93980"/>
                </a:lnTo>
                <a:lnTo>
                  <a:pt x="54609" y="93980"/>
                </a:lnTo>
                <a:lnTo>
                  <a:pt x="54609" y="88900"/>
                </a:lnTo>
                <a:close/>
              </a:path>
              <a:path w="54609" h="167640">
                <a:moveTo>
                  <a:pt x="54609" y="83820"/>
                </a:moveTo>
                <a:lnTo>
                  <a:pt x="0" y="83820"/>
                </a:lnTo>
                <a:lnTo>
                  <a:pt x="0" y="87630"/>
                </a:lnTo>
                <a:lnTo>
                  <a:pt x="54609" y="87630"/>
                </a:lnTo>
                <a:lnTo>
                  <a:pt x="54609" y="83820"/>
                </a:lnTo>
                <a:close/>
              </a:path>
              <a:path w="54609" h="167640">
                <a:moveTo>
                  <a:pt x="54609" y="77470"/>
                </a:moveTo>
                <a:lnTo>
                  <a:pt x="0" y="77470"/>
                </a:lnTo>
                <a:lnTo>
                  <a:pt x="0" y="82550"/>
                </a:lnTo>
                <a:lnTo>
                  <a:pt x="54609" y="82550"/>
                </a:lnTo>
                <a:lnTo>
                  <a:pt x="54609" y="77470"/>
                </a:lnTo>
                <a:close/>
              </a:path>
              <a:path w="54609" h="167640">
                <a:moveTo>
                  <a:pt x="54609" y="71120"/>
                </a:moveTo>
                <a:lnTo>
                  <a:pt x="0" y="71120"/>
                </a:lnTo>
                <a:lnTo>
                  <a:pt x="0" y="76200"/>
                </a:lnTo>
                <a:lnTo>
                  <a:pt x="54609" y="76200"/>
                </a:lnTo>
                <a:lnTo>
                  <a:pt x="54609" y="71120"/>
                </a:lnTo>
                <a:close/>
              </a:path>
              <a:path w="54609" h="167640">
                <a:moveTo>
                  <a:pt x="54609" y="64770"/>
                </a:moveTo>
                <a:lnTo>
                  <a:pt x="0" y="64770"/>
                </a:lnTo>
                <a:lnTo>
                  <a:pt x="0" y="69850"/>
                </a:lnTo>
                <a:lnTo>
                  <a:pt x="54609" y="69850"/>
                </a:lnTo>
                <a:lnTo>
                  <a:pt x="54609" y="64770"/>
                </a:lnTo>
                <a:close/>
              </a:path>
              <a:path w="54609" h="167640">
                <a:moveTo>
                  <a:pt x="54609" y="58420"/>
                </a:moveTo>
                <a:lnTo>
                  <a:pt x="0" y="58420"/>
                </a:lnTo>
                <a:lnTo>
                  <a:pt x="0" y="63500"/>
                </a:lnTo>
                <a:lnTo>
                  <a:pt x="54609" y="63500"/>
                </a:lnTo>
                <a:lnTo>
                  <a:pt x="54609" y="58420"/>
                </a:lnTo>
                <a:close/>
              </a:path>
              <a:path w="54609" h="167640">
                <a:moveTo>
                  <a:pt x="54609" y="52070"/>
                </a:moveTo>
                <a:lnTo>
                  <a:pt x="0" y="52070"/>
                </a:lnTo>
                <a:lnTo>
                  <a:pt x="0" y="57150"/>
                </a:lnTo>
                <a:lnTo>
                  <a:pt x="54609" y="57150"/>
                </a:lnTo>
                <a:lnTo>
                  <a:pt x="54609" y="52070"/>
                </a:lnTo>
                <a:close/>
              </a:path>
              <a:path w="54609" h="167640">
                <a:moveTo>
                  <a:pt x="54609" y="45720"/>
                </a:moveTo>
                <a:lnTo>
                  <a:pt x="0" y="45720"/>
                </a:lnTo>
                <a:lnTo>
                  <a:pt x="0" y="50800"/>
                </a:lnTo>
                <a:lnTo>
                  <a:pt x="54609" y="50800"/>
                </a:lnTo>
                <a:lnTo>
                  <a:pt x="54609" y="45720"/>
                </a:lnTo>
                <a:close/>
              </a:path>
              <a:path w="54609" h="167640">
                <a:moveTo>
                  <a:pt x="54609" y="39370"/>
                </a:moveTo>
                <a:lnTo>
                  <a:pt x="0" y="39370"/>
                </a:lnTo>
                <a:lnTo>
                  <a:pt x="0" y="44450"/>
                </a:lnTo>
                <a:lnTo>
                  <a:pt x="54609" y="44450"/>
                </a:lnTo>
                <a:lnTo>
                  <a:pt x="54609" y="39370"/>
                </a:lnTo>
                <a:close/>
              </a:path>
              <a:path w="54609" h="167640">
                <a:moveTo>
                  <a:pt x="54609" y="33020"/>
                </a:moveTo>
                <a:lnTo>
                  <a:pt x="0" y="33020"/>
                </a:lnTo>
                <a:lnTo>
                  <a:pt x="0" y="38100"/>
                </a:lnTo>
                <a:lnTo>
                  <a:pt x="54609" y="38100"/>
                </a:lnTo>
                <a:lnTo>
                  <a:pt x="54609" y="33020"/>
                </a:lnTo>
                <a:close/>
              </a:path>
              <a:path w="54609" h="167640">
                <a:moveTo>
                  <a:pt x="54609" y="26670"/>
                </a:moveTo>
                <a:lnTo>
                  <a:pt x="0" y="26670"/>
                </a:lnTo>
                <a:lnTo>
                  <a:pt x="0" y="31750"/>
                </a:lnTo>
                <a:lnTo>
                  <a:pt x="54609" y="31750"/>
                </a:lnTo>
                <a:lnTo>
                  <a:pt x="54609" y="26670"/>
                </a:lnTo>
                <a:close/>
              </a:path>
              <a:path w="54609" h="167640">
                <a:moveTo>
                  <a:pt x="54609" y="20320"/>
                </a:moveTo>
                <a:lnTo>
                  <a:pt x="0" y="20320"/>
                </a:lnTo>
                <a:lnTo>
                  <a:pt x="0" y="25400"/>
                </a:lnTo>
                <a:lnTo>
                  <a:pt x="54609" y="25400"/>
                </a:lnTo>
                <a:lnTo>
                  <a:pt x="54609" y="20320"/>
                </a:lnTo>
                <a:close/>
              </a:path>
              <a:path w="54609" h="167640">
                <a:moveTo>
                  <a:pt x="54609" y="13970"/>
                </a:moveTo>
                <a:lnTo>
                  <a:pt x="0" y="13970"/>
                </a:lnTo>
                <a:lnTo>
                  <a:pt x="0" y="19050"/>
                </a:lnTo>
                <a:lnTo>
                  <a:pt x="54609" y="19050"/>
                </a:lnTo>
                <a:lnTo>
                  <a:pt x="54609" y="13970"/>
                </a:lnTo>
                <a:close/>
              </a:path>
              <a:path w="54609" h="167640">
                <a:moveTo>
                  <a:pt x="54609" y="7620"/>
                </a:moveTo>
                <a:lnTo>
                  <a:pt x="0" y="7620"/>
                </a:lnTo>
                <a:lnTo>
                  <a:pt x="0" y="12700"/>
                </a:lnTo>
                <a:lnTo>
                  <a:pt x="54609" y="12700"/>
                </a:lnTo>
                <a:lnTo>
                  <a:pt x="54609" y="7620"/>
                </a:lnTo>
                <a:close/>
              </a:path>
              <a:path w="54609" h="167640">
                <a:moveTo>
                  <a:pt x="39370" y="0"/>
                </a:moveTo>
                <a:lnTo>
                  <a:pt x="0" y="0"/>
                </a:lnTo>
                <a:lnTo>
                  <a:pt x="0" y="6350"/>
                </a:lnTo>
                <a:lnTo>
                  <a:pt x="54609" y="6350"/>
                </a:lnTo>
                <a:lnTo>
                  <a:pt x="54609" y="1270"/>
                </a:lnTo>
                <a:lnTo>
                  <a:pt x="39370" y="1270"/>
                </a:lnTo>
                <a:lnTo>
                  <a:pt x="39370" y="0"/>
                </a:lnTo>
                <a:close/>
              </a:path>
            </a:pathLst>
          </a:custGeom>
          <a:solidFill>
            <a:srgbClr val="1C571C"/>
          </a:solidFill>
        </p:spPr>
        <p:txBody>
          <a:bodyPr wrap="square" lIns="0" tIns="0" rIns="0" bIns="0" rtlCol="0"/>
          <a:lstStyle/>
          <a:p>
            <a:endParaRPr/>
          </a:p>
        </p:txBody>
      </p:sp>
      <p:sp>
        <p:nvSpPr>
          <p:cNvPr id="203" name="bg object 203"/>
          <p:cNvSpPr/>
          <p:nvPr/>
        </p:nvSpPr>
        <p:spPr>
          <a:xfrm>
            <a:off x="8004810" y="6365239"/>
            <a:ext cx="54610" cy="173990"/>
          </a:xfrm>
          <a:custGeom>
            <a:avLst/>
            <a:gdLst/>
            <a:ahLst/>
            <a:cxnLst/>
            <a:rect l="l" t="t" r="r" b="b"/>
            <a:pathLst>
              <a:path w="54609" h="173990">
                <a:moveTo>
                  <a:pt x="16510" y="171450"/>
                </a:moveTo>
                <a:lnTo>
                  <a:pt x="0" y="171450"/>
                </a:lnTo>
                <a:lnTo>
                  <a:pt x="0" y="172720"/>
                </a:lnTo>
                <a:lnTo>
                  <a:pt x="7620" y="172720"/>
                </a:lnTo>
                <a:lnTo>
                  <a:pt x="7620" y="173990"/>
                </a:lnTo>
                <a:lnTo>
                  <a:pt x="16510" y="173990"/>
                </a:lnTo>
                <a:lnTo>
                  <a:pt x="16510" y="171450"/>
                </a:lnTo>
                <a:close/>
              </a:path>
              <a:path w="54609" h="173990">
                <a:moveTo>
                  <a:pt x="45720" y="167640"/>
                </a:moveTo>
                <a:lnTo>
                  <a:pt x="0" y="167640"/>
                </a:lnTo>
                <a:lnTo>
                  <a:pt x="0" y="170180"/>
                </a:lnTo>
                <a:lnTo>
                  <a:pt x="26670" y="170180"/>
                </a:lnTo>
                <a:lnTo>
                  <a:pt x="26670" y="171450"/>
                </a:lnTo>
                <a:lnTo>
                  <a:pt x="36830" y="171450"/>
                </a:lnTo>
                <a:lnTo>
                  <a:pt x="36830" y="168910"/>
                </a:lnTo>
                <a:lnTo>
                  <a:pt x="45720" y="168910"/>
                </a:lnTo>
                <a:lnTo>
                  <a:pt x="45720" y="167640"/>
                </a:lnTo>
                <a:close/>
              </a:path>
              <a:path w="54609" h="173990">
                <a:moveTo>
                  <a:pt x="54610" y="165100"/>
                </a:moveTo>
                <a:lnTo>
                  <a:pt x="0" y="165100"/>
                </a:lnTo>
                <a:lnTo>
                  <a:pt x="0" y="166370"/>
                </a:lnTo>
                <a:lnTo>
                  <a:pt x="54610" y="166370"/>
                </a:lnTo>
                <a:lnTo>
                  <a:pt x="54610" y="165100"/>
                </a:lnTo>
                <a:close/>
              </a:path>
              <a:path w="54609" h="173990">
                <a:moveTo>
                  <a:pt x="54610" y="161290"/>
                </a:moveTo>
                <a:lnTo>
                  <a:pt x="0" y="161290"/>
                </a:lnTo>
                <a:lnTo>
                  <a:pt x="0" y="163830"/>
                </a:lnTo>
                <a:lnTo>
                  <a:pt x="54610" y="163830"/>
                </a:lnTo>
                <a:lnTo>
                  <a:pt x="54610" y="161290"/>
                </a:lnTo>
                <a:close/>
              </a:path>
              <a:path w="54609" h="173990">
                <a:moveTo>
                  <a:pt x="54610" y="158750"/>
                </a:moveTo>
                <a:lnTo>
                  <a:pt x="0" y="158750"/>
                </a:lnTo>
                <a:lnTo>
                  <a:pt x="0" y="160020"/>
                </a:lnTo>
                <a:lnTo>
                  <a:pt x="54610" y="160020"/>
                </a:lnTo>
                <a:lnTo>
                  <a:pt x="54610" y="158750"/>
                </a:lnTo>
                <a:close/>
              </a:path>
              <a:path w="54609" h="173990">
                <a:moveTo>
                  <a:pt x="54610" y="154940"/>
                </a:moveTo>
                <a:lnTo>
                  <a:pt x="0" y="154940"/>
                </a:lnTo>
                <a:lnTo>
                  <a:pt x="0" y="157480"/>
                </a:lnTo>
                <a:lnTo>
                  <a:pt x="54610" y="157480"/>
                </a:lnTo>
                <a:lnTo>
                  <a:pt x="54610" y="154940"/>
                </a:lnTo>
                <a:close/>
              </a:path>
              <a:path w="54609" h="173990">
                <a:moveTo>
                  <a:pt x="54610" y="152400"/>
                </a:moveTo>
                <a:lnTo>
                  <a:pt x="0" y="152400"/>
                </a:lnTo>
                <a:lnTo>
                  <a:pt x="0" y="153670"/>
                </a:lnTo>
                <a:lnTo>
                  <a:pt x="54610" y="153670"/>
                </a:lnTo>
                <a:lnTo>
                  <a:pt x="54610" y="152400"/>
                </a:lnTo>
                <a:close/>
              </a:path>
              <a:path w="54609" h="173990">
                <a:moveTo>
                  <a:pt x="54610" y="148590"/>
                </a:moveTo>
                <a:lnTo>
                  <a:pt x="0" y="148590"/>
                </a:lnTo>
                <a:lnTo>
                  <a:pt x="0" y="151130"/>
                </a:lnTo>
                <a:lnTo>
                  <a:pt x="54610" y="151130"/>
                </a:lnTo>
                <a:lnTo>
                  <a:pt x="54610" y="148590"/>
                </a:lnTo>
                <a:close/>
              </a:path>
              <a:path w="54609" h="173990">
                <a:moveTo>
                  <a:pt x="54610" y="146050"/>
                </a:moveTo>
                <a:lnTo>
                  <a:pt x="0" y="146050"/>
                </a:lnTo>
                <a:lnTo>
                  <a:pt x="0" y="147320"/>
                </a:lnTo>
                <a:lnTo>
                  <a:pt x="54610" y="147320"/>
                </a:lnTo>
                <a:lnTo>
                  <a:pt x="54610" y="146050"/>
                </a:lnTo>
                <a:close/>
              </a:path>
              <a:path w="54609" h="173990">
                <a:moveTo>
                  <a:pt x="54610" y="142240"/>
                </a:moveTo>
                <a:lnTo>
                  <a:pt x="0" y="142240"/>
                </a:lnTo>
                <a:lnTo>
                  <a:pt x="0" y="144780"/>
                </a:lnTo>
                <a:lnTo>
                  <a:pt x="54610" y="144780"/>
                </a:lnTo>
                <a:lnTo>
                  <a:pt x="54610" y="142240"/>
                </a:lnTo>
                <a:close/>
              </a:path>
              <a:path w="54609" h="173990">
                <a:moveTo>
                  <a:pt x="54610" y="139700"/>
                </a:moveTo>
                <a:lnTo>
                  <a:pt x="0" y="139700"/>
                </a:lnTo>
                <a:lnTo>
                  <a:pt x="0" y="140970"/>
                </a:lnTo>
                <a:lnTo>
                  <a:pt x="54610" y="140970"/>
                </a:lnTo>
                <a:lnTo>
                  <a:pt x="54610" y="139700"/>
                </a:lnTo>
                <a:close/>
              </a:path>
              <a:path w="54609" h="173990">
                <a:moveTo>
                  <a:pt x="54610" y="135890"/>
                </a:moveTo>
                <a:lnTo>
                  <a:pt x="0" y="135890"/>
                </a:lnTo>
                <a:lnTo>
                  <a:pt x="0" y="138430"/>
                </a:lnTo>
                <a:lnTo>
                  <a:pt x="54610" y="138430"/>
                </a:lnTo>
                <a:lnTo>
                  <a:pt x="54610" y="135890"/>
                </a:lnTo>
                <a:close/>
              </a:path>
              <a:path w="54609" h="173990">
                <a:moveTo>
                  <a:pt x="54610" y="133350"/>
                </a:moveTo>
                <a:lnTo>
                  <a:pt x="0" y="133350"/>
                </a:lnTo>
                <a:lnTo>
                  <a:pt x="0" y="134620"/>
                </a:lnTo>
                <a:lnTo>
                  <a:pt x="54610" y="134620"/>
                </a:lnTo>
                <a:lnTo>
                  <a:pt x="54610" y="133350"/>
                </a:lnTo>
                <a:close/>
              </a:path>
              <a:path w="54609" h="173990">
                <a:moveTo>
                  <a:pt x="54610" y="127000"/>
                </a:moveTo>
                <a:lnTo>
                  <a:pt x="0" y="127000"/>
                </a:lnTo>
                <a:lnTo>
                  <a:pt x="0" y="132080"/>
                </a:lnTo>
                <a:lnTo>
                  <a:pt x="54610" y="132080"/>
                </a:lnTo>
                <a:lnTo>
                  <a:pt x="54610" y="127000"/>
                </a:lnTo>
                <a:close/>
              </a:path>
              <a:path w="54609" h="173990">
                <a:moveTo>
                  <a:pt x="54610" y="120650"/>
                </a:moveTo>
                <a:lnTo>
                  <a:pt x="0" y="120650"/>
                </a:lnTo>
                <a:lnTo>
                  <a:pt x="0" y="125730"/>
                </a:lnTo>
                <a:lnTo>
                  <a:pt x="54610" y="125730"/>
                </a:lnTo>
                <a:lnTo>
                  <a:pt x="54610" y="120650"/>
                </a:lnTo>
                <a:close/>
              </a:path>
              <a:path w="54609" h="173990">
                <a:moveTo>
                  <a:pt x="54610" y="114300"/>
                </a:moveTo>
                <a:lnTo>
                  <a:pt x="0" y="114300"/>
                </a:lnTo>
                <a:lnTo>
                  <a:pt x="0" y="119380"/>
                </a:lnTo>
                <a:lnTo>
                  <a:pt x="54610" y="119380"/>
                </a:lnTo>
                <a:lnTo>
                  <a:pt x="54610" y="114300"/>
                </a:lnTo>
                <a:close/>
              </a:path>
              <a:path w="54609" h="173990">
                <a:moveTo>
                  <a:pt x="54610" y="107950"/>
                </a:moveTo>
                <a:lnTo>
                  <a:pt x="0" y="107950"/>
                </a:lnTo>
                <a:lnTo>
                  <a:pt x="0" y="113030"/>
                </a:lnTo>
                <a:lnTo>
                  <a:pt x="54610" y="113030"/>
                </a:lnTo>
                <a:lnTo>
                  <a:pt x="54610" y="107950"/>
                </a:lnTo>
                <a:close/>
              </a:path>
              <a:path w="54609" h="173990">
                <a:moveTo>
                  <a:pt x="54610" y="101600"/>
                </a:moveTo>
                <a:lnTo>
                  <a:pt x="0" y="101600"/>
                </a:lnTo>
                <a:lnTo>
                  <a:pt x="0" y="106680"/>
                </a:lnTo>
                <a:lnTo>
                  <a:pt x="54610" y="106680"/>
                </a:lnTo>
                <a:lnTo>
                  <a:pt x="54610" y="101600"/>
                </a:lnTo>
                <a:close/>
              </a:path>
              <a:path w="54609" h="173990">
                <a:moveTo>
                  <a:pt x="54610" y="95250"/>
                </a:moveTo>
                <a:lnTo>
                  <a:pt x="0" y="95250"/>
                </a:lnTo>
                <a:lnTo>
                  <a:pt x="0" y="100330"/>
                </a:lnTo>
                <a:lnTo>
                  <a:pt x="54610" y="100330"/>
                </a:lnTo>
                <a:lnTo>
                  <a:pt x="54610" y="95250"/>
                </a:lnTo>
                <a:close/>
              </a:path>
              <a:path w="54609" h="173990">
                <a:moveTo>
                  <a:pt x="54610" y="88900"/>
                </a:moveTo>
                <a:lnTo>
                  <a:pt x="0" y="88900"/>
                </a:lnTo>
                <a:lnTo>
                  <a:pt x="0" y="93980"/>
                </a:lnTo>
                <a:lnTo>
                  <a:pt x="54610" y="93980"/>
                </a:lnTo>
                <a:lnTo>
                  <a:pt x="54610" y="88900"/>
                </a:lnTo>
                <a:close/>
              </a:path>
              <a:path w="54609" h="173990">
                <a:moveTo>
                  <a:pt x="54610" y="83820"/>
                </a:moveTo>
                <a:lnTo>
                  <a:pt x="0" y="83820"/>
                </a:lnTo>
                <a:lnTo>
                  <a:pt x="0" y="87630"/>
                </a:lnTo>
                <a:lnTo>
                  <a:pt x="54610" y="87630"/>
                </a:lnTo>
                <a:lnTo>
                  <a:pt x="54610" y="83820"/>
                </a:lnTo>
                <a:close/>
              </a:path>
              <a:path w="54609" h="173990">
                <a:moveTo>
                  <a:pt x="54610" y="77470"/>
                </a:moveTo>
                <a:lnTo>
                  <a:pt x="0" y="77470"/>
                </a:lnTo>
                <a:lnTo>
                  <a:pt x="0" y="82550"/>
                </a:lnTo>
                <a:lnTo>
                  <a:pt x="54610" y="82550"/>
                </a:lnTo>
                <a:lnTo>
                  <a:pt x="54610" y="77470"/>
                </a:lnTo>
                <a:close/>
              </a:path>
              <a:path w="54609" h="173990">
                <a:moveTo>
                  <a:pt x="54610" y="71120"/>
                </a:moveTo>
                <a:lnTo>
                  <a:pt x="0" y="71120"/>
                </a:lnTo>
                <a:lnTo>
                  <a:pt x="0" y="76200"/>
                </a:lnTo>
                <a:lnTo>
                  <a:pt x="54610" y="76200"/>
                </a:lnTo>
                <a:lnTo>
                  <a:pt x="54610" y="71120"/>
                </a:lnTo>
                <a:close/>
              </a:path>
              <a:path w="54609" h="173990">
                <a:moveTo>
                  <a:pt x="54610" y="64770"/>
                </a:moveTo>
                <a:lnTo>
                  <a:pt x="0" y="64770"/>
                </a:lnTo>
                <a:lnTo>
                  <a:pt x="0" y="69850"/>
                </a:lnTo>
                <a:lnTo>
                  <a:pt x="54610" y="69850"/>
                </a:lnTo>
                <a:lnTo>
                  <a:pt x="54610" y="64770"/>
                </a:lnTo>
                <a:close/>
              </a:path>
              <a:path w="54609" h="173990">
                <a:moveTo>
                  <a:pt x="54610" y="58420"/>
                </a:moveTo>
                <a:lnTo>
                  <a:pt x="0" y="58420"/>
                </a:lnTo>
                <a:lnTo>
                  <a:pt x="0" y="63500"/>
                </a:lnTo>
                <a:lnTo>
                  <a:pt x="54610" y="63500"/>
                </a:lnTo>
                <a:lnTo>
                  <a:pt x="54610" y="58420"/>
                </a:lnTo>
                <a:close/>
              </a:path>
              <a:path w="54609" h="173990">
                <a:moveTo>
                  <a:pt x="54610" y="52070"/>
                </a:moveTo>
                <a:lnTo>
                  <a:pt x="0" y="52070"/>
                </a:lnTo>
                <a:lnTo>
                  <a:pt x="0" y="57150"/>
                </a:lnTo>
                <a:lnTo>
                  <a:pt x="54610" y="57150"/>
                </a:lnTo>
                <a:lnTo>
                  <a:pt x="54610" y="52070"/>
                </a:lnTo>
                <a:close/>
              </a:path>
              <a:path w="54609" h="173990">
                <a:moveTo>
                  <a:pt x="54610" y="45720"/>
                </a:moveTo>
                <a:lnTo>
                  <a:pt x="0" y="45720"/>
                </a:lnTo>
                <a:lnTo>
                  <a:pt x="0" y="50800"/>
                </a:lnTo>
                <a:lnTo>
                  <a:pt x="54610" y="50800"/>
                </a:lnTo>
                <a:lnTo>
                  <a:pt x="54610" y="45720"/>
                </a:lnTo>
                <a:close/>
              </a:path>
              <a:path w="54609" h="173990">
                <a:moveTo>
                  <a:pt x="54610" y="39370"/>
                </a:moveTo>
                <a:lnTo>
                  <a:pt x="0" y="39370"/>
                </a:lnTo>
                <a:lnTo>
                  <a:pt x="0" y="44450"/>
                </a:lnTo>
                <a:lnTo>
                  <a:pt x="54610" y="44450"/>
                </a:lnTo>
                <a:lnTo>
                  <a:pt x="54610" y="39370"/>
                </a:lnTo>
                <a:close/>
              </a:path>
              <a:path w="54609" h="173990">
                <a:moveTo>
                  <a:pt x="54610" y="33020"/>
                </a:moveTo>
                <a:lnTo>
                  <a:pt x="0" y="33020"/>
                </a:lnTo>
                <a:lnTo>
                  <a:pt x="0" y="38100"/>
                </a:lnTo>
                <a:lnTo>
                  <a:pt x="54610" y="38100"/>
                </a:lnTo>
                <a:lnTo>
                  <a:pt x="54610" y="33020"/>
                </a:lnTo>
                <a:close/>
              </a:path>
              <a:path w="54609" h="173990">
                <a:moveTo>
                  <a:pt x="54610" y="26670"/>
                </a:moveTo>
                <a:lnTo>
                  <a:pt x="0" y="26670"/>
                </a:lnTo>
                <a:lnTo>
                  <a:pt x="0" y="31750"/>
                </a:lnTo>
                <a:lnTo>
                  <a:pt x="54610" y="31750"/>
                </a:lnTo>
                <a:lnTo>
                  <a:pt x="54610" y="26670"/>
                </a:lnTo>
                <a:close/>
              </a:path>
              <a:path w="54609" h="173990">
                <a:moveTo>
                  <a:pt x="54610" y="20320"/>
                </a:moveTo>
                <a:lnTo>
                  <a:pt x="0" y="20320"/>
                </a:lnTo>
                <a:lnTo>
                  <a:pt x="0" y="25400"/>
                </a:lnTo>
                <a:lnTo>
                  <a:pt x="54610" y="25400"/>
                </a:lnTo>
                <a:lnTo>
                  <a:pt x="54610" y="20320"/>
                </a:lnTo>
                <a:close/>
              </a:path>
              <a:path w="54609" h="173990">
                <a:moveTo>
                  <a:pt x="54610" y="13970"/>
                </a:moveTo>
                <a:lnTo>
                  <a:pt x="0" y="13970"/>
                </a:lnTo>
                <a:lnTo>
                  <a:pt x="0" y="19050"/>
                </a:lnTo>
                <a:lnTo>
                  <a:pt x="54610" y="19050"/>
                </a:lnTo>
                <a:lnTo>
                  <a:pt x="54610" y="13970"/>
                </a:lnTo>
                <a:close/>
              </a:path>
              <a:path w="54609" h="173990">
                <a:moveTo>
                  <a:pt x="54610" y="7620"/>
                </a:moveTo>
                <a:lnTo>
                  <a:pt x="0" y="7620"/>
                </a:lnTo>
                <a:lnTo>
                  <a:pt x="0" y="12700"/>
                </a:lnTo>
                <a:lnTo>
                  <a:pt x="54610" y="12700"/>
                </a:lnTo>
                <a:lnTo>
                  <a:pt x="54610" y="7620"/>
                </a:lnTo>
                <a:close/>
              </a:path>
              <a:path w="54609" h="173990">
                <a:moveTo>
                  <a:pt x="54610" y="0"/>
                </a:moveTo>
                <a:lnTo>
                  <a:pt x="0" y="0"/>
                </a:lnTo>
                <a:lnTo>
                  <a:pt x="0" y="6350"/>
                </a:lnTo>
                <a:lnTo>
                  <a:pt x="54610" y="6350"/>
                </a:lnTo>
                <a:lnTo>
                  <a:pt x="54610" y="0"/>
                </a:lnTo>
                <a:close/>
              </a:path>
            </a:pathLst>
          </a:custGeom>
          <a:solidFill>
            <a:srgbClr val="1C581C"/>
          </a:solidFill>
        </p:spPr>
        <p:txBody>
          <a:bodyPr wrap="square" lIns="0" tIns="0" rIns="0" bIns="0" rtlCol="0"/>
          <a:lstStyle/>
          <a:p>
            <a:endParaRPr/>
          </a:p>
        </p:txBody>
      </p:sp>
      <p:sp>
        <p:nvSpPr>
          <p:cNvPr id="204" name="bg object 204"/>
          <p:cNvSpPr/>
          <p:nvPr/>
        </p:nvSpPr>
        <p:spPr>
          <a:xfrm>
            <a:off x="7950199" y="6365239"/>
            <a:ext cx="54610" cy="180340"/>
          </a:xfrm>
          <a:custGeom>
            <a:avLst/>
            <a:gdLst/>
            <a:ahLst/>
            <a:cxnLst/>
            <a:rect l="l" t="t" r="r" b="b"/>
            <a:pathLst>
              <a:path w="54609" h="180340">
                <a:moveTo>
                  <a:pt x="27940" y="177800"/>
                </a:moveTo>
                <a:lnTo>
                  <a:pt x="0" y="177800"/>
                </a:lnTo>
                <a:lnTo>
                  <a:pt x="0" y="179070"/>
                </a:lnTo>
                <a:lnTo>
                  <a:pt x="10159" y="179070"/>
                </a:lnTo>
                <a:lnTo>
                  <a:pt x="10159" y="180340"/>
                </a:lnTo>
                <a:lnTo>
                  <a:pt x="27940" y="180340"/>
                </a:lnTo>
                <a:lnTo>
                  <a:pt x="27940" y="177800"/>
                </a:lnTo>
                <a:close/>
              </a:path>
              <a:path w="54609" h="180340">
                <a:moveTo>
                  <a:pt x="52069" y="173990"/>
                </a:moveTo>
                <a:lnTo>
                  <a:pt x="0" y="173990"/>
                </a:lnTo>
                <a:lnTo>
                  <a:pt x="0" y="176530"/>
                </a:lnTo>
                <a:lnTo>
                  <a:pt x="33020" y="176530"/>
                </a:lnTo>
                <a:lnTo>
                  <a:pt x="33020" y="177800"/>
                </a:lnTo>
                <a:lnTo>
                  <a:pt x="43179" y="177800"/>
                </a:lnTo>
                <a:lnTo>
                  <a:pt x="43179" y="175260"/>
                </a:lnTo>
                <a:lnTo>
                  <a:pt x="52069" y="175260"/>
                </a:lnTo>
                <a:lnTo>
                  <a:pt x="52069" y="173990"/>
                </a:lnTo>
                <a:close/>
              </a:path>
              <a:path w="54609" h="180340">
                <a:moveTo>
                  <a:pt x="54609" y="171450"/>
                </a:moveTo>
                <a:lnTo>
                  <a:pt x="0" y="171450"/>
                </a:lnTo>
                <a:lnTo>
                  <a:pt x="0" y="172720"/>
                </a:lnTo>
                <a:lnTo>
                  <a:pt x="54609" y="172720"/>
                </a:lnTo>
                <a:lnTo>
                  <a:pt x="54609" y="171450"/>
                </a:lnTo>
                <a:close/>
              </a:path>
              <a:path w="54609" h="180340">
                <a:moveTo>
                  <a:pt x="54609" y="167640"/>
                </a:moveTo>
                <a:lnTo>
                  <a:pt x="0" y="167640"/>
                </a:lnTo>
                <a:lnTo>
                  <a:pt x="0" y="170180"/>
                </a:lnTo>
                <a:lnTo>
                  <a:pt x="54609" y="170180"/>
                </a:lnTo>
                <a:lnTo>
                  <a:pt x="54609" y="167640"/>
                </a:lnTo>
                <a:close/>
              </a:path>
              <a:path w="54609" h="180340">
                <a:moveTo>
                  <a:pt x="54609" y="165100"/>
                </a:moveTo>
                <a:lnTo>
                  <a:pt x="0" y="165100"/>
                </a:lnTo>
                <a:lnTo>
                  <a:pt x="0" y="166370"/>
                </a:lnTo>
                <a:lnTo>
                  <a:pt x="54609" y="166370"/>
                </a:lnTo>
                <a:lnTo>
                  <a:pt x="54609" y="165100"/>
                </a:lnTo>
                <a:close/>
              </a:path>
              <a:path w="54609" h="180340">
                <a:moveTo>
                  <a:pt x="54609" y="161290"/>
                </a:moveTo>
                <a:lnTo>
                  <a:pt x="0" y="161290"/>
                </a:lnTo>
                <a:lnTo>
                  <a:pt x="0" y="163830"/>
                </a:lnTo>
                <a:lnTo>
                  <a:pt x="54609" y="163830"/>
                </a:lnTo>
                <a:lnTo>
                  <a:pt x="54609" y="161290"/>
                </a:lnTo>
                <a:close/>
              </a:path>
              <a:path w="54609" h="180340">
                <a:moveTo>
                  <a:pt x="54609" y="158750"/>
                </a:moveTo>
                <a:lnTo>
                  <a:pt x="0" y="158750"/>
                </a:lnTo>
                <a:lnTo>
                  <a:pt x="0" y="160020"/>
                </a:lnTo>
                <a:lnTo>
                  <a:pt x="54609" y="160020"/>
                </a:lnTo>
                <a:lnTo>
                  <a:pt x="54609" y="158750"/>
                </a:lnTo>
                <a:close/>
              </a:path>
              <a:path w="54609" h="180340">
                <a:moveTo>
                  <a:pt x="54609" y="154940"/>
                </a:moveTo>
                <a:lnTo>
                  <a:pt x="0" y="154940"/>
                </a:lnTo>
                <a:lnTo>
                  <a:pt x="0" y="157480"/>
                </a:lnTo>
                <a:lnTo>
                  <a:pt x="54609" y="157480"/>
                </a:lnTo>
                <a:lnTo>
                  <a:pt x="54609" y="154940"/>
                </a:lnTo>
                <a:close/>
              </a:path>
              <a:path w="54609" h="180340">
                <a:moveTo>
                  <a:pt x="54609" y="152400"/>
                </a:moveTo>
                <a:lnTo>
                  <a:pt x="0" y="152400"/>
                </a:lnTo>
                <a:lnTo>
                  <a:pt x="0" y="153670"/>
                </a:lnTo>
                <a:lnTo>
                  <a:pt x="54609" y="153670"/>
                </a:lnTo>
                <a:lnTo>
                  <a:pt x="54609" y="152400"/>
                </a:lnTo>
                <a:close/>
              </a:path>
              <a:path w="54609" h="180340">
                <a:moveTo>
                  <a:pt x="54609" y="148590"/>
                </a:moveTo>
                <a:lnTo>
                  <a:pt x="0" y="148590"/>
                </a:lnTo>
                <a:lnTo>
                  <a:pt x="0" y="151130"/>
                </a:lnTo>
                <a:lnTo>
                  <a:pt x="54609" y="151130"/>
                </a:lnTo>
                <a:lnTo>
                  <a:pt x="54609" y="148590"/>
                </a:lnTo>
                <a:close/>
              </a:path>
              <a:path w="54609" h="180340">
                <a:moveTo>
                  <a:pt x="54609" y="146050"/>
                </a:moveTo>
                <a:lnTo>
                  <a:pt x="0" y="146050"/>
                </a:lnTo>
                <a:lnTo>
                  <a:pt x="0" y="147320"/>
                </a:lnTo>
                <a:lnTo>
                  <a:pt x="54609" y="147320"/>
                </a:lnTo>
                <a:lnTo>
                  <a:pt x="54609" y="146050"/>
                </a:lnTo>
                <a:close/>
              </a:path>
              <a:path w="54609" h="180340">
                <a:moveTo>
                  <a:pt x="54609" y="142240"/>
                </a:moveTo>
                <a:lnTo>
                  <a:pt x="0" y="142240"/>
                </a:lnTo>
                <a:lnTo>
                  <a:pt x="0" y="144780"/>
                </a:lnTo>
                <a:lnTo>
                  <a:pt x="54609" y="144780"/>
                </a:lnTo>
                <a:lnTo>
                  <a:pt x="54609" y="142240"/>
                </a:lnTo>
                <a:close/>
              </a:path>
              <a:path w="54609" h="180340">
                <a:moveTo>
                  <a:pt x="54609" y="139700"/>
                </a:moveTo>
                <a:lnTo>
                  <a:pt x="0" y="139700"/>
                </a:lnTo>
                <a:lnTo>
                  <a:pt x="0" y="140970"/>
                </a:lnTo>
                <a:lnTo>
                  <a:pt x="54609" y="140970"/>
                </a:lnTo>
                <a:lnTo>
                  <a:pt x="54609" y="139700"/>
                </a:lnTo>
                <a:close/>
              </a:path>
              <a:path w="54609" h="180340">
                <a:moveTo>
                  <a:pt x="54609" y="135890"/>
                </a:moveTo>
                <a:lnTo>
                  <a:pt x="0" y="135890"/>
                </a:lnTo>
                <a:lnTo>
                  <a:pt x="0" y="138430"/>
                </a:lnTo>
                <a:lnTo>
                  <a:pt x="54609" y="138430"/>
                </a:lnTo>
                <a:lnTo>
                  <a:pt x="54609" y="135890"/>
                </a:lnTo>
                <a:close/>
              </a:path>
              <a:path w="54609" h="180340">
                <a:moveTo>
                  <a:pt x="54609" y="133350"/>
                </a:moveTo>
                <a:lnTo>
                  <a:pt x="0" y="133350"/>
                </a:lnTo>
                <a:lnTo>
                  <a:pt x="0" y="134620"/>
                </a:lnTo>
                <a:lnTo>
                  <a:pt x="54609" y="134620"/>
                </a:lnTo>
                <a:lnTo>
                  <a:pt x="54609" y="133350"/>
                </a:lnTo>
                <a:close/>
              </a:path>
              <a:path w="54609" h="180340">
                <a:moveTo>
                  <a:pt x="54609" y="127000"/>
                </a:moveTo>
                <a:lnTo>
                  <a:pt x="0" y="127000"/>
                </a:lnTo>
                <a:lnTo>
                  <a:pt x="0" y="132080"/>
                </a:lnTo>
                <a:lnTo>
                  <a:pt x="54609" y="132080"/>
                </a:lnTo>
                <a:lnTo>
                  <a:pt x="54609" y="127000"/>
                </a:lnTo>
                <a:close/>
              </a:path>
              <a:path w="54609" h="180340">
                <a:moveTo>
                  <a:pt x="54609" y="120650"/>
                </a:moveTo>
                <a:lnTo>
                  <a:pt x="0" y="120650"/>
                </a:lnTo>
                <a:lnTo>
                  <a:pt x="0" y="125730"/>
                </a:lnTo>
                <a:lnTo>
                  <a:pt x="54609" y="125730"/>
                </a:lnTo>
                <a:lnTo>
                  <a:pt x="54609" y="120650"/>
                </a:lnTo>
                <a:close/>
              </a:path>
              <a:path w="54609" h="180340">
                <a:moveTo>
                  <a:pt x="54609" y="114300"/>
                </a:moveTo>
                <a:lnTo>
                  <a:pt x="0" y="114300"/>
                </a:lnTo>
                <a:lnTo>
                  <a:pt x="0" y="119380"/>
                </a:lnTo>
                <a:lnTo>
                  <a:pt x="54609" y="119380"/>
                </a:lnTo>
                <a:lnTo>
                  <a:pt x="54609" y="114300"/>
                </a:lnTo>
                <a:close/>
              </a:path>
              <a:path w="54609" h="180340">
                <a:moveTo>
                  <a:pt x="54609" y="107950"/>
                </a:moveTo>
                <a:lnTo>
                  <a:pt x="0" y="107950"/>
                </a:lnTo>
                <a:lnTo>
                  <a:pt x="0" y="113030"/>
                </a:lnTo>
                <a:lnTo>
                  <a:pt x="54609" y="113030"/>
                </a:lnTo>
                <a:lnTo>
                  <a:pt x="54609" y="107950"/>
                </a:lnTo>
                <a:close/>
              </a:path>
              <a:path w="54609" h="180340">
                <a:moveTo>
                  <a:pt x="54609" y="101600"/>
                </a:moveTo>
                <a:lnTo>
                  <a:pt x="0" y="101600"/>
                </a:lnTo>
                <a:lnTo>
                  <a:pt x="0" y="106680"/>
                </a:lnTo>
                <a:lnTo>
                  <a:pt x="54609" y="106680"/>
                </a:lnTo>
                <a:lnTo>
                  <a:pt x="54609" y="101600"/>
                </a:lnTo>
                <a:close/>
              </a:path>
              <a:path w="54609" h="180340">
                <a:moveTo>
                  <a:pt x="54609" y="95250"/>
                </a:moveTo>
                <a:lnTo>
                  <a:pt x="0" y="95250"/>
                </a:lnTo>
                <a:lnTo>
                  <a:pt x="0" y="100330"/>
                </a:lnTo>
                <a:lnTo>
                  <a:pt x="54609" y="100330"/>
                </a:lnTo>
                <a:lnTo>
                  <a:pt x="54609" y="95250"/>
                </a:lnTo>
                <a:close/>
              </a:path>
              <a:path w="54609" h="180340">
                <a:moveTo>
                  <a:pt x="54609" y="88900"/>
                </a:moveTo>
                <a:lnTo>
                  <a:pt x="0" y="88900"/>
                </a:lnTo>
                <a:lnTo>
                  <a:pt x="0" y="93980"/>
                </a:lnTo>
                <a:lnTo>
                  <a:pt x="54609" y="93980"/>
                </a:lnTo>
                <a:lnTo>
                  <a:pt x="54609" y="88900"/>
                </a:lnTo>
                <a:close/>
              </a:path>
              <a:path w="54609" h="180340">
                <a:moveTo>
                  <a:pt x="54609" y="83820"/>
                </a:moveTo>
                <a:lnTo>
                  <a:pt x="0" y="83820"/>
                </a:lnTo>
                <a:lnTo>
                  <a:pt x="0" y="87630"/>
                </a:lnTo>
                <a:lnTo>
                  <a:pt x="54609" y="87630"/>
                </a:lnTo>
                <a:lnTo>
                  <a:pt x="54609" y="83820"/>
                </a:lnTo>
                <a:close/>
              </a:path>
              <a:path w="54609" h="180340">
                <a:moveTo>
                  <a:pt x="54609" y="77470"/>
                </a:moveTo>
                <a:lnTo>
                  <a:pt x="0" y="77470"/>
                </a:lnTo>
                <a:lnTo>
                  <a:pt x="0" y="82550"/>
                </a:lnTo>
                <a:lnTo>
                  <a:pt x="54609" y="82550"/>
                </a:lnTo>
                <a:lnTo>
                  <a:pt x="54609" y="77470"/>
                </a:lnTo>
                <a:close/>
              </a:path>
              <a:path w="54609" h="180340">
                <a:moveTo>
                  <a:pt x="54609" y="71120"/>
                </a:moveTo>
                <a:lnTo>
                  <a:pt x="0" y="71120"/>
                </a:lnTo>
                <a:lnTo>
                  <a:pt x="0" y="76200"/>
                </a:lnTo>
                <a:lnTo>
                  <a:pt x="54609" y="76200"/>
                </a:lnTo>
                <a:lnTo>
                  <a:pt x="54609" y="71120"/>
                </a:lnTo>
                <a:close/>
              </a:path>
              <a:path w="54609" h="180340">
                <a:moveTo>
                  <a:pt x="54609" y="64770"/>
                </a:moveTo>
                <a:lnTo>
                  <a:pt x="0" y="64770"/>
                </a:lnTo>
                <a:lnTo>
                  <a:pt x="0" y="69850"/>
                </a:lnTo>
                <a:lnTo>
                  <a:pt x="54609" y="69850"/>
                </a:lnTo>
                <a:lnTo>
                  <a:pt x="54609" y="64770"/>
                </a:lnTo>
                <a:close/>
              </a:path>
              <a:path w="54609" h="180340">
                <a:moveTo>
                  <a:pt x="54609" y="58420"/>
                </a:moveTo>
                <a:lnTo>
                  <a:pt x="0" y="58420"/>
                </a:lnTo>
                <a:lnTo>
                  <a:pt x="0" y="63500"/>
                </a:lnTo>
                <a:lnTo>
                  <a:pt x="54609" y="63500"/>
                </a:lnTo>
                <a:lnTo>
                  <a:pt x="54609" y="58420"/>
                </a:lnTo>
                <a:close/>
              </a:path>
              <a:path w="54609" h="180340">
                <a:moveTo>
                  <a:pt x="54609" y="52070"/>
                </a:moveTo>
                <a:lnTo>
                  <a:pt x="0" y="52070"/>
                </a:lnTo>
                <a:lnTo>
                  <a:pt x="0" y="57150"/>
                </a:lnTo>
                <a:lnTo>
                  <a:pt x="54609" y="57150"/>
                </a:lnTo>
                <a:lnTo>
                  <a:pt x="54609" y="52070"/>
                </a:lnTo>
                <a:close/>
              </a:path>
              <a:path w="54609" h="180340">
                <a:moveTo>
                  <a:pt x="54609" y="45720"/>
                </a:moveTo>
                <a:lnTo>
                  <a:pt x="0" y="45720"/>
                </a:lnTo>
                <a:lnTo>
                  <a:pt x="0" y="50800"/>
                </a:lnTo>
                <a:lnTo>
                  <a:pt x="54609" y="50800"/>
                </a:lnTo>
                <a:lnTo>
                  <a:pt x="54609" y="45720"/>
                </a:lnTo>
                <a:close/>
              </a:path>
              <a:path w="54609" h="180340">
                <a:moveTo>
                  <a:pt x="54609" y="39370"/>
                </a:moveTo>
                <a:lnTo>
                  <a:pt x="0" y="39370"/>
                </a:lnTo>
                <a:lnTo>
                  <a:pt x="0" y="44450"/>
                </a:lnTo>
                <a:lnTo>
                  <a:pt x="54609" y="44450"/>
                </a:lnTo>
                <a:lnTo>
                  <a:pt x="54609" y="39370"/>
                </a:lnTo>
                <a:close/>
              </a:path>
              <a:path w="54609" h="180340">
                <a:moveTo>
                  <a:pt x="54609" y="33020"/>
                </a:moveTo>
                <a:lnTo>
                  <a:pt x="0" y="33020"/>
                </a:lnTo>
                <a:lnTo>
                  <a:pt x="0" y="38100"/>
                </a:lnTo>
                <a:lnTo>
                  <a:pt x="54609" y="38100"/>
                </a:lnTo>
                <a:lnTo>
                  <a:pt x="54609" y="33020"/>
                </a:lnTo>
                <a:close/>
              </a:path>
              <a:path w="54609" h="180340">
                <a:moveTo>
                  <a:pt x="54609" y="26670"/>
                </a:moveTo>
                <a:lnTo>
                  <a:pt x="0" y="26670"/>
                </a:lnTo>
                <a:lnTo>
                  <a:pt x="0" y="31750"/>
                </a:lnTo>
                <a:lnTo>
                  <a:pt x="54609" y="31750"/>
                </a:lnTo>
                <a:lnTo>
                  <a:pt x="54609" y="26670"/>
                </a:lnTo>
                <a:close/>
              </a:path>
              <a:path w="54609" h="180340">
                <a:moveTo>
                  <a:pt x="54609" y="20320"/>
                </a:moveTo>
                <a:lnTo>
                  <a:pt x="0" y="20320"/>
                </a:lnTo>
                <a:lnTo>
                  <a:pt x="0" y="25400"/>
                </a:lnTo>
                <a:lnTo>
                  <a:pt x="54609" y="25400"/>
                </a:lnTo>
                <a:lnTo>
                  <a:pt x="54609" y="20320"/>
                </a:lnTo>
                <a:close/>
              </a:path>
              <a:path w="54609" h="180340">
                <a:moveTo>
                  <a:pt x="54609" y="13970"/>
                </a:moveTo>
                <a:lnTo>
                  <a:pt x="0" y="13970"/>
                </a:lnTo>
                <a:lnTo>
                  <a:pt x="0" y="19050"/>
                </a:lnTo>
                <a:lnTo>
                  <a:pt x="54609" y="19050"/>
                </a:lnTo>
                <a:lnTo>
                  <a:pt x="54609" y="13970"/>
                </a:lnTo>
                <a:close/>
              </a:path>
              <a:path w="54609" h="180340">
                <a:moveTo>
                  <a:pt x="54609" y="7620"/>
                </a:moveTo>
                <a:lnTo>
                  <a:pt x="0" y="7620"/>
                </a:lnTo>
                <a:lnTo>
                  <a:pt x="0" y="12700"/>
                </a:lnTo>
                <a:lnTo>
                  <a:pt x="54609" y="12700"/>
                </a:lnTo>
                <a:lnTo>
                  <a:pt x="54609" y="7620"/>
                </a:lnTo>
                <a:close/>
              </a:path>
              <a:path w="54609" h="180340">
                <a:moveTo>
                  <a:pt x="54609" y="0"/>
                </a:moveTo>
                <a:lnTo>
                  <a:pt x="6350" y="0"/>
                </a:lnTo>
                <a:lnTo>
                  <a:pt x="6350" y="1270"/>
                </a:lnTo>
                <a:lnTo>
                  <a:pt x="0" y="1270"/>
                </a:lnTo>
                <a:lnTo>
                  <a:pt x="0" y="6350"/>
                </a:lnTo>
                <a:lnTo>
                  <a:pt x="54609" y="6350"/>
                </a:lnTo>
                <a:lnTo>
                  <a:pt x="54609" y="0"/>
                </a:lnTo>
                <a:close/>
              </a:path>
            </a:pathLst>
          </a:custGeom>
          <a:solidFill>
            <a:srgbClr val="1C591C"/>
          </a:solidFill>
        </p:spPr>
        <p:txBody>
          <a:bodyPr wrap="square" lIns="0" tIns="0" rIns="0" bIns="0" rtlCol="0"/>
          <a:lstStyle/>
          <a:p>
            <a:endParaRPr/>
          </a:p>
        </p:txBody>
      </p:sp>
      <p:sp>
        <p:nvSpPr>
          <p:cNvPr id="205" name="bg object 205"/>
          <p:cNvSpPr/>
          <p:nvPr/>
        </p:nvSpPr>
        <p:spPr>
          <a:xfrm>
            <a:off x="7894320" y="6366509"/>
            <a:ext cx="55880" cy="185420"/>
          </a:xfrm>
          <a:custGeom>
            <a:avLst/>
            <a:gdLst/>
            <a:ahLst/>
            <a:cxnLst/>
            <a:rect l="l" t="t" r="r" b="b"/>
            <a:pathLst>
              <a:path w="55879" h="185420">
                <a:moveTo>
                  <a:pt x="15239" y="182879"/>
                </a:moveTo>
                <a:lnTo>
                  <a:pt x="0" y="182879"/>
                </a:lnTo>
                <a:lnTo>
                  <a:pt x="0" y="184149"/>
                </a:lnTo>
                <a:lnTo>
                  <a:pt x="2539" y="184149"/>
                </a:lnTo>
                <a:lnTo>
                  <a:pt x="2539" y="185419"/>
                </a:lnTo>
                <a:lnTo>
                  <a:pt x="15239" y="185419"/>
                </a:lnTo>
                <a:lnTo>
                  <a:pt x="15239" y="182879"/>
                </a:lnTo>
                <a:close/>
              </a:path>
              <a:path w="55879" h="185420">
                <a:moveTo>
                  <a:pt x="53339" y="179069"/>
                </a:moveTo>
                <a:lnTo>
                  <a:pt x="0" y="179069"/>
                </a:lnTo>
                <a:lnTo>
                  <a:pt x="0" y="181609"/>
                </a:lnTo>
                <a:lnTo>
                  <a:pt x="27939" y="181609"/>
                </a:lnTo>
                <a:lnTo>
                  <a:pt x="27939" y="182879"/>
                </a:lnTo>
                <a:lnTo>
                  <a:pt x="40640" y="182879"/>
                </a:lnTo>
                <a:lnTo>
                  <a:pt x="40640" y="180339"/>
                </a:lnTo>
                <a:lnTo>
                  <a:pt x="53339" y="180339"/>
                </a:lnTo>
                <a:lnTo>
                  <a:pt x="53339" y="179069"/>
                </a:lnTo>
                <a:close/>
              </a:path>
              <a:path w="55879" h="185420">
                <a:moveTo>
                  <a:pt x="55879" y="176529"/>
                </a:moveTo>
                <a:lnTo>
                  <a:pt x="0" y="176529"/>
                </a:lnTo>
                <a:lnTo>
                  <a:pt x="0" y="177799"/>
                </a:lnTo>
                <a:lnTo>
                  <a:pt x="55879" y="177799"/>
                </a:lnTo>
                <a:lnTo>
                  <a:pt x="55879" y="176529"/>
                </a:lnTo>
                <a:close/>
              </a:path>
              <a:path w="55879" h="185420">
                <a:moveTo>
                  <a:pt x="55879" y="172719"/>
                </a:moveTo>
                <a:lnTo>
                  <a:pt x="0" y="172719"/>
                </a:lnTo>
                <a:lnTo>
                  <a:pt x="0" y="175259"/>
                </a:lnTo>
                <a:lnTo>
                  <a:pt x="55879" y="175259"/>
                </a:lnTo>
                <a:lnTo>
                  <a:pt x="55879" y="172719"/>
                </a:lnTo>
                <a:close/>
              </a:path>
              <a:path w="55879" h="185420">
                <a:moveTo>
                  <a:pt x="55879" y="170179"/>
                </a:moveTo>
                <a:lnTo>
                  <a:pt x="0" y="170179"/>
                </a:lnTo>
                <a:lnTo>
                  <a:pt x="0" y="171449"/>
                </a:lnTo>
                <a:lnTo>
                  <a:pt x="55879" y="171449"/>
                </a:lnTo>
                <a:lnTo>
                  <a:pt x="55879" y="170179"/>
                </a:lnTo>
                <a:close/>
              </a:path>
              <a:path w="55879" h="185420">
                <a:moveTo>
                  <a:pt x="55879" y="166369"/>
                </a:moveTo>
                <a:lnTo>
                  <a:pt x="0" y="166369"/>
                </a:lnTo>
                <a:lnTo>
                  <a:pt x="0" y="168909"/>
                </a:lnTo>
                <a:lnTo>
                  <a:pt x="55879" y="168909"/>
                </a:lnTo>
                <a:lnTo>
                  <a:pt x="55879" y="166369"/>
                </a:lnTo>
                <a:close/>
              </a:path>
              <a:path w="55879" h="185420">
                <a:moveTo>
                  <a:pt x="55879" y="163829"/>
                </a:moveTo>
                <a:lnTo>
                  <a:pt x="0" y="163829"/>
                </a:lnTo>
                <a:lnTo>
                  <a:pt x="0" y="165099"/>
                </a:lnTo>
                <a:lnTo>
                  <a:pt x="55879" y="165099"/>
                </a:lnTo>
                <a:lnTo>
                  <a:pt x="55879" y="163829"/>
                </a:lnTo>
                <a:close/>
              </a:path>
              <a:path w="55879" h="185420">
                <a:moveTo>
                  <a:pt x="55879" y="160019"/>
                </a:moveTo>
                <a:lnTo>
                  <a:pt x="0" y="160019"/>
                </a:lnTo>
                <a:lnTo>
                  <a:pt x="0" y="162559"/>
                </a:lnTo>
                <a:lnTo>
                  <a:pt x="55879" y="162559"/>
                </a:lnTo>
                <a:lnTo>
                  <a:pt x="55879" y="160019"/>
                </a:lnTo>
                <a:close/>
              </a:path>
              <a:path w="55879" h="185420">
                <a:moveTo>
                  <a:pt x="55879" y="157479"/>
                </a:moveTo>
                <a:lnTo>
                  <a:pt x="0" y="157479"/>
                </a:lnTo>
                <a:lnTo>
                  <a:pt x="0" y="158749"/>
                </a:lnTo>
                <a:lnTo>
                  <a:pt x="55879" y="158749"/>
                </a:lnTo>
                <a:lnTo>
                  <a:pt x="55879" y="157479"/>
                </a:lnTo>
                <a:close/>
              </a:path>
              <a:path w="55879" h="185420">
                <a:moveTo>
                  <a:pt x="55879" y="153669"/>
                </a:moveTo>
                <a:lnTo>
                  <a:pt x="0" y="153669"/>
                </a:lnTo>
                <a:lnTo>
                  <a:pt x="0" y="156209"/>
                </a:lnTo>
                <a:lnTo>
                  <a:pt x="55879" y="156209"/>
                </a:lnTo>
                <a:lnTo>
                  <a:pt x="55879" y="153669"/>
                </a:lnTo>
                <a:close/>
              </a:path>
              <a:path w="55879" h="185420">
                <a:moveTo>
                  <a:pt x="55879" y="151129"/>
                </a:moveTo>
                <a:lnTo>
                  <a:pt x="0" y="151129"/>
                </a:lnTo>
                <a:lnTo>
                  <a:pt x="0" y="152399"/>
                </a:lnTo>
                <a:lnTo>
                  <a:pt x="55879" y="152399"/>
                </a:lnTo>
                <a:lnTo>
                  <a:pt x="55879" y="151129"/>
                </a:lnTo>
                <a:close/>
              </a:path>
              <a:path w="55879" h="185420">
                <a:moveTo>
                  <a:pt x="55879" y="147319"/>
                </a:moveTo>
                <a:lnTo>
                  <a:pt x="0" y="147319"/>
                </a:lnTo>
                <a:lnTo>
                  <a:pt x="0" y="149859"/>
                </a:lnTo>
                <a:lnTo>
                  <a:pt x="55879" y="149859"/>
                </a:lnTo>
                <a:lnTo>
                  <a:pt x="55879" y="147319"/>
                </a:lnTo>
                <a:close/>
              </a:path>
              <a:path w="55879" h="185420">
                <a:moveTo>
                  <a:pt x="55879" y="144779"/>
                </a:moveTo>
                <a:lnTo>
                  <a:pt x="0" y="144779"/>
                </a:lnTo>
                <a:lnTo>
                  <a:pt x="0" y="146049"/>
                </a:lnTo>
                <a:lnTo>
                  <a:pt x="55879" y="146049"/>
                </a:lnTo>
                <a:lnTo>
                  <a:pt x="55879" y="144779"/>
                </a:lnTo>
                <a:close/>
              </a:path>
              <a:path w="55879" h="185420">
                <a:moveTo>
                  <a:pt x="55879" y="140969"/>
                </a:moveTo>
                <a:lnTo>
                  <a:pt x="0" y="140969"/>
                </a:lnTo>
                <a:lnTo>
                  <a:pt x="0" y="143509"/>
                </a:lnTo>
                <a:lnTo>
                  <a:pt x="55879" y="143509"/>
                </a:lnTo>
                <a:lnTo>
                  <a:pt x="55879" y="140969"/>
                </a:lnTo>
                <a:close/>
              </a:path>
              <a:path w="55879" h="185420">
                <a:moveTo>
                  <a:pt x="55879" y="138429"/>
                </a:moveTo>
                <a:lnTo>
                  <a:pt x="0" y="138429"/>
                </a:lnTo>
                <a:lnTo>
                  <a:pt x="0" y="139699"/>
                </a:lnTo>
                <a:lnTo>
                  <a:pt x="55879" y="139699"/>
                </a:lnTo>
                <a:lnTo>
                  <a:pt x="55879" y="138429"/>
                </a:lnTo>
                <a:close/>
              </a:path>
              <a:path w="55879" h="185420">
                <a:moveTo>
                  <a:pt x="55879" y="134619"/>
                </a:moveTo>
                <a:lnTo>
                  <a:pt x="0" y="134619"/>
                </a:lnTo>
                <a:lnTo>
                  <a:pt x="0" y="137159"/>
                </a:lnTo>
                <a:lnTo>
                  <a:pt x="55879" y="137159"/>
                </a:lnTo>
                <a:lnTo>
                  <a:pt x="55879" y="134619"/>
                </a:lnTo>
                <a:close/>
              </a:path>
              <a:path w="55879" h="185420">
                <a:moveTo>
                  <a:pt x="55879" y="132079"/>
                </a:moveTo>
                <a:lnTo>
                  <a:pt x="0" y="132079"/>
                </a:lnTo>
                <a:lnTo>
                  <a:pt x="0" y="133349"/>
                </a:lnTo>
                <a:lnTo>
                  <a:pt x="55879" y="133349"/>
                </a:lnTo>
                <a:lnTo>
                  <a:pt x="55879" y="132079"/>
                </a:lnTo>
                <a:close/>
              </a:path>
              <a:path w="55879" h="185420">
                <a:moveTo>
                  <a:pt x="55879" y="125729"/>
                </a:moveTo>
                <a:lnTo>
                  <a:pt x="0" y="125729"/>
                </a:lnTo>
                <a:lnTo>
                  <a:pt x="0" y="130809"/>
                </a:lnTo>
                <a:lnTo>
                  <a:pt x="55879" y="130809"/>
                </a:lnTo>
                <a:lnTo>
                  <a:pt x="55879" y="125729"/>
                </a:lnTo>
                <a:close/>
              </a:path>
              <a:path w="55879" h="185420">
                <a:moveTo>
                  <a:pt x="55879" y="119379"/>
                </a:moveTo>
                <a:lnTo>
                  <a:pt x="0" y="119379"/>
                </a:lnTo>
                <a:lnTo>
                  <a:pt x="0" y="124459"/>
                </a:lnTo>
                <a:lnTo>
                  <a:pt x="55879" y="124459"/>
                </a:lnTo>
                <a:lnTo>
                  <a:pt x="55879" y="119379"/>
                </a:lnTo>
                <a:close/>
              </a:path>
              <a:path w="55879" h="185420">
                <a:moveTo>
                  <a:pt x="55879" y="113029"/>
                </a:moveTo>
                <a:lnTo>
                  <a:pt x="0" y="113029"/>
                </a:lnTo>
                <a:lnTo>
                  <a:pt x="0" y="118109"/>
                </a:lnTo>
                <a:lnTo>
                  <a:pt x="55879" y="118109"/>
                </a:lnTo>
                <a:lnTo>
                  <a:pt x="55879" y="113029"/>
                </a:lnTo>
                <a:close/>
              </a:path>
              <a:path w="55879" h="185420">
                <a:moveTo>
                  <a:pt x="55879" y="106679"/>
                </a:moveTo>
                <a:lnTo>
                  <a:pt x="0" y="106679"/>
                </a:lnTo>
                <a:lnTo>
                  <a:pt x="0" y="111759"/>
                </a:lnTo>
                <a:lnTo>
                  <a:pt x="55879" y="111759"/>
                </a:lnTo>
                <a:lnTo>
                  <a:pt x="55879" y="106679"/>
                </a:lnTo>
                <a:close/>
              </a:path>
              <a:path w="55879" h="185420">
                <a:moveTo>
                  <a:pt x="55879" y="100329"/>
                </a:moveTo>
                <a:lnTo>
                  <a:pt x="0" y="100329"/>
                </a:lnTo>
                <a:lnTo>
                  <a:pt x="0" y="105409"/>
                </a:lnTo>
                <a:lnTo>
                  <a:pt x="55879" y="105409"/>
                </a:lnTo>
                <a:lnTo>
                  <a:pt x="55879" y="100329"/>
                </a:lnTo>
                <a:close/>
              </a:path>
              <a:path w="55879" h="185420">
                <a:moveTo>
                  <a:pt x="55879" y="93979"/>
                </a:moveTo>
                <a:lnTo>
                  <a:pt x="0" y="93979"/>
                </a:lnTo>
                <a:lnTo>
                  <a:pt x="0" y="99059"/>
                </a:lnTo>
                <a:lnTo>
                  <a:pt x="55879" y="99059"/>
                </a:lnTo>
                <a:lnTo>
                  <a:pt x="55879" y="93979"/>
                </a:lnTo>
                <a:close/>
              </a:path>
              <a:path w="55879" h="185420">
                <a:moveTo>
                  <a:pt x="55879" y="87629"/>
                </a:moveTo>
                <a:lnTo>
                  <a:pt x="0" y="87629"/>
                </a:lnTo>
                <a:lnTo>
                  <a:pt x="0" y="92709"/>
                </a:lnTo>
                <a:lnTo>
                  <a:pt x="55879" y="92709"/>
                </a:lnTo>
                <a:lnTo>
                  <a:pt x="55879" y="87629"/>
                </a:lnTo>
                <a:close/>
              </a:path>
              <a:path w="55879" h="185420">
                <a:moveTo>
                  <a:pt x="55879" y="82549"/>
                </a:moveTo>
                <a:lnTo>
                  <a:pt x="0" y="82549"/>
                </a:lnTo>
                <a:lnTo>
                  <a:pt x="0" y="86359"/>
                </a:lnTo>
                <a:lnTo>
                  <a:pt x="55879" y="86359"/>
                </a:lnTo>
                <a:lnTo>
                  <a:pt x="55879" y="82549"/>
                </a:lnTo>
                <a:close/>
              </a:path>
              <a:path w="55879" h="185420">
                <a:moveTo>
                  <a:pt x="55879" y="76199"/>
                </a:moveTo>
                <a:lnTo>
                  <a:pt x="0" y="76199"/>
                </a:lnTo>
                <a:lnTo>
                  <a:pt x="0" y="81279"/>
                </a:lnTo>
                <a:lnTo>
                  <a:pt x="55879" y="81279"/>
                </a:lnTo>
                <a:lnTo>
                  <a:pt x="55879" y="76199"/>
                </a:lnTo>
                <a:close/>
              </a:path>
              <a:path w="55879" h="185420">
                <a:moveTo>
                  <a:pt x="55879" y="69849"/>
                </a:moveTo>
                <a:lnTo>
                  <a:pt x="0" y="69849"/>
                </a:lnTo>
                <a:lnTo>
                  <a:pt x="0" y="74929"/>
                </a:lnTo>
                <a:lnTo>
                  <a:pt x="55879" y="74929"/>
                </a:lnTo>
                <a:lnTo>
                  <a:pt x="55879" y="69849"/>
                </a:lnTo>
                <a:close/>
              </a:path>
              <a:path w="55879" h="185420">
                <a:moveTo>
                  <a:pt x="55879" y="63499"/>
                </a:moveTo>
                <a:lnTo>
                  <a:pt x="0" y="63499"/>
                </a:lnTo>
                <a:lnTo>
                  <a:pt x="0" y="68579"/>
                </a:lnTo>
                <a:lnTo>
                  <a:pt x="55879" y="68579"/>
                </a:lnTo>
                <a:lnTo>
                  <a:pt x="55879" y="63499"/>
                </a:lnTo>
                <a:close/>
              </a:path>
              <a:path w="55879" h="185420">
                <a:moveTo>
                  <a:pt x="55879" y="57149"/>
                </a:moveTo>
                <a:lnTo>
                  <a:pt x="0" y="57149"/>
                </a:lnTo>
                <a:lnTo>
                  <a:pt x="0" y="62229"/>
                </a:lnTo>
                <a:lnTo>
                  <a:pt x="55879" y="62229"/>
                </a:lnTo>
                <a:lnTo>
                  <a:pt x="55879" y="57149"/>
                </a:lnTo>
                <a:close/>
              </a:path>
              <a:path w="55879" h="185420">
                <a:moveTo>
                  <a:pt x="55879" y="50799"/>
                </a:moveTo>
                <a:lnTo>
                  <a:pt x="0" y="50799"/>
                </a:lnTo>
                <a:lnTo>
                  <a:pt x="0" y="55879"/>
                </a:lnTo>
                <a:lnTo>
                  <a:pt x="55879" y="55879"/>
                </a:lnTo>
                <a:lnTo>
                  <a:pt x="55879" y="50799"/>
                </a:lnTo>
                <a:close/>
              </a:path>
              <a:path w="55879" h="185420">
                <a:moveTo>
                  <a:pt x="55879" y="44449"/>
                </a:moveTo>
                <a:lnTo>
                  <a:pt x="0" y="44449"/>
                </a:lnTo>
                <a:lnTo>
                  <a:pt x="0" y="49529"/>
                </a:lnTo>
                <a:lnTo>
                  <a:pt x="55879" y="49529"/>
                </a:lnTo>
                <a:lnTo>
                  <a:pt x="55879" y="44449"/>
                </a:lnTo>
                <a:close/>
              </a:path>
              <a:path w="55879" h="185420">
                <a:moveTo>
                  <a:pt x="55879" y="38099"/>
                </a:moveTo>
                <a:lnTo>
                  <a:pt x="0" y="38099"/>
                </a:lnTo>
                <a:lnTo>
                  <a:pt x="0" y="43179"/>
                </a:lnTo>
                <a:lnTo>
                  <a:pt x="55879" y="43179"/>
                </a:lnTo>
                <a:lnTo>
                  <a:pt x="55879" y="38099"/>
                </a:lnTo>
                <a:close/>
              </a:path>
              <a:path w="55879" h="185420">
                <a:moveTo>
                  <a:pt x="55879" y="31749"/>
                </a:moveTo>
                <a:lnTo>
                  <a:pt x="0" y="31749"/>
                </a:lnTo>
                <a:lnTo>
                  <a:pt x="0" y="36829"/>
                </a:lnTo>
                <a:lnTo>
                  <a:pt x="55879" y="36829"/>
                </a:lnTo>
                <a:lnTo>
                  <a:pt x="55879" y="31749"/>
                </a:lnTo>
                <a:close/>
              </a:path>
              <a:path w="55879" h="185420">
                <a:moveTo>
                  <a:pt x="55879" y="25399"/>
                </a:moveTo>
                <a:lnTo>
                  <a:pt x="0" y="25399"/>
                </a:lnTo>
                <a:lnTo>
                  <a:pt x="0" y="30479"/>
                </a:lnTo>
                <a:lnTo>
                  <a:pt x="55879" y="30479"/>
                </a:lnTo>
                <a:lnTo>
                  <a:pt x="55879" y="25399"/>
                </a:lnTo>
                <a:close/>
              </a:path>
              <a:path w="55879" h="185420">
                <a:moveTo>
                  <a:pt x="55879" y="19049"/>
                </a:moveTo>
                <a:lnTo>
                  <a:pt x="0" y="19049"/>
                </a:lnTo>
                <a:lnTo>
                  <a:pt x="0" y="24129"/>
                </a:lnTo>
                <a:lnTo>
                  <a:pt x="55879" y="24129"/>
                </a:lnTo>
                <a:lnTo>
                  <a:pt x="55879" y="19049"/>
                </a:lnTo>
                <a:close/>
              </a:path>
              <a:path w="55879" h="185420">
                <a:moveTo>
                  <a:pt x="55879" y="12699"/>
                </a:moveTo>
                <a:lnTo>
                  <a:pt x="0" y="12699"/>
                </a:lnTo>
                <a:lnTo>
                  <a:pt x="0" y="17779"/>
                </a:lnTo>
                <a:lnTo>
                  <a:pt x="55879" y="17779"/>
                </a:lnTo>
                <a:lnTo>
                  <a:pt x="55879" y="12699"/>
                </a:lnTo>
                <a:close/>
              </a:path>
              <a:path w="55879" h="185420">
                <a:moveTo>
                  <a:pt x="55879" y="6349"/>
                </a:moveTo>
                <a:lnTo>
                  <a:pt x="0" y="6349"/>
                </a:lnTo>
                <a:lnTo>
                  <a:pt x="0" y="11429"/>
                </a:lnTo>
                <a:lnTo>
                  <a:pt x="55879" y="11429"/>
                </a:lnTo>
                <a:lnTo>
                  <a:pt x="55879" y="6349"/>
                </a:lnTo>
                <a:close/>
              </a:path>
              <a:path w="55879" h="185420">
                <a:moveTo>
                  <a:pt x="55879" y="0"/>
                </a:moveTo>
                <a:lnTo>
                  <a:pt x="0" y="0"/>
                </a:lnTo>
                <a:lnTo>
                  <a:pt x="0" y="5079"/>
                </a:lnTo>
                <a:lnTo>
                  <a:pt x="55879" y="5079"/>
                </a:lnTo>
                <a:lnTo>
                  <a:pt x="55879" y="0"/>
                </a:lnTo>
                <a:close/>
              </a:path>
            </a:pathLst>
          </a:custGeom>
          <a:solidFill>
            <a:srgbClr val="1D5A1D"/>
          </a:solidFill>
        </p:spPr>
        <p:txBody>
          <a:bodyPr wrap="square" lIns="0" tIns="0" rIns="0" bIns="0" rtlCol="0"/>
          <a:lstStyle/>
          <a:p>
            <a:endParaRPr/>
          </a:p>
        </p:txBody>
      </p:sp>
      <p:sp>
        <p:nvSpPr>
          <p:cNvPr id="206" name="bg object 206"/>
          <p:cNvSpPr/>
          <p:nvPr/>
        </p:nvSpPr>
        <p:spPr>
          <a:xfrm>
            <a:off x="7839710" y="6366509"/>
            <a:ext cx="54610" cy="191770"/>
          </a:xfrm>
          <a:custGeom>
            <a:avLst/>
            <a:gdLst/>
            <a:ahLst/>
            <a:cxnLst/>
            <a:rect l="l" t="t" r="r" b="b"/>
            <a:pathLst>
              <a:path w="54609" h="191770">
                <a:moveTo>
                  <a:pt x="6350" y="189229"/>
                </a:moveTo>
                <a:lnTo>
                  <a:pt x="0" y="189229"/>
                </a:lnTo>
                <a:lnTo>
                  <a:pt x="0" y="191769"/>
                </a:lnTo>
                <a:lnTo>
                  <a:pt x="6350" y="191769"/>
                </a:lnTo>
                <a:lnTo>
                  <a:pt x="6350" y="189229"/>
                </a:lnTo>
                <a:close/>
              </a:path>
              <a:path w="54609" h="191770">
                <a:moveTo>
                  <a:pt x="44450" y="185419"/>
                </a:moveTo>
                <a:lnTo>
                  <a:pt x="0" y="185419"/>
                </a:lnTo>
                <a:lnTo>
                  <a:pt x="0" y="187959"/>
                </a:lnTo>
                <a:lnTo>
                  <a:pt x="19050" y="187959"/>
                </a:lnTo>
                <a:lnTo>
                  <a:pt x="19050" y="189229"/>
                </a:lnTo>
                <a:lnTo>
                  <a:pt x="31750" y="189229"/>
                </a:lnTo>
                <a:lnTo>
                  <a:pt x="31750" y="186689"/>
                </a:lnTo>
                <a:lnTo>
                  <a:pt x="44450" y="186689"/>
                </a:lnTo>
                <a:lnTo>
                  <a:pt x="44450" y="185419"/>
                </a:lnTo>
                <a:close/>
              </a:path>
              <a:path w="54609" h="191770">
                <a:moveTo>
                  <a:pt x="54610" y="182879"/>
                </a:moveTo>
                <a:lnTo>
                  <a:pt x="0" y="182879"/>
                </a:lnTo>
                <a:lnTo>
                  <a:pt x="0" y="184149"/>
                </a:lnTo>
                <a:lnTo>
                  <a:pt x="54610" y="184149"/>
                </a:lnTo>
                <a:lnTo>
                  <a:pt x="54610" y="182879"/>
                </a:lnTo>
                <a:close/>
              </a:path>
              <a:path w="54609" h="191770">
                <a:moveTo>
                  <a:pt x="54610" y="179069"/>
                </a:moveTo>
                <a:lnTo>
                  <a:pt x="0" y="179069"/>
                </a:lnTo>
                <a:lnTo>
                  <a:pt x="0" y="181609"/>
                </a:lnTo>
                <a:lnTo>
                  <a:pt x="54610" y="181609"/>
                </a:lnTo>
                <a:lnTo>
                  <a:pt x="54610" y="179069"/>
                </a:lnTo>
                <a:close/>
              </a:path>
              <a:path w="54609" h="191770">
                <a:moveTo>
                  <a:pt x="54610" y="176529"/>
                </a:moveTo>
                <a:lnTo>
                  <a:pt x="0" y="176529"/>
                </a:lnTo>
                <a:lnTo>
                  <a:pt x="0" y="177799"/>
                </a:lnTo>
                <a:lnTo>
                  <a:pt x="54610" y="177799"/>
                </a:lnTo>
                <a:lnTo>
                  <a:pt x="54610" y="176529"/>
                </a:lnTo>
                <a:close/>
              </a:path>
              <a:path w="54609" h="191770">
                <a:moveTo>
                  <a:pt x="54610" y="172719"/>
                </a:moveTo>
                <a:lnTo>
                  <a:pt x="0" y="172719"/>
                </a:lnTo>
                <a:lnTo>
                  <a:pt x="0" y="175259"/>
                </a:lnTo>
                <a:lnTo>
                  <a:pt x="54610" y="175259"/>
                </a:lnTo>
                <a:lnTo>
                  <a:pt x="54610" y="172719"/>
                </a:lnTo>
                <a:close/>
              </a:path>
              <a:path w="54609" h="191770">
                <a:moveTo>
                  <a:pt x="54610" y="170179"/>
                </a:moveTo>
                <a:lnTo>
                  <a:pt x="0" y="170179"/>
                </a:lnTo>
                <a:lnTo>
                  <a:pt x="0" y="171449"/>
                </a:lnTo>
                <a:lnTo>
                  <a:pt x="54610" y="171449"/>
                </a:lnTo>
                <a:lnTo>
                  <a:pt x="54610" y="170179"/>
                </a:lnTo>
                <a:close/>
              </a:path>
              <a:path w="54609" h="191770">
                <a:moveTo>
                  <a:pt x="54610" y="166369"/>
                </a:moveTo>
                <a:lnTo>
                  <a:pt x="0" y="166369"/>
                </a:lnTo>
                <a:lnTo>
                  <a:pt x="0" y="168909"/>
                </a:lnTo>
                <a:lnTo>
                  <a:pt x="54610" y="168909"/>
                </a:lnTo>
                <a:lnTo>
                  <a:pt x="54610" y="166369"/>
                </a:lnTo>
                <a:close/>
              </a:path>
              <a:path w="54609" h="191770">
                <a:moveTo>
                  <a:pt x="54610" y="163829"/>
                </a:moveTo>
                <a:lnTo>
                  <a:pt x="0" y="163829"/>
                </a:lnTo>
                <a:lnTo>
                  <a:pt x="0" y="165099"/>
                </a:lnTo>
                <a:lnTo>
                  <a:pt x="54610" y="165099"/>
                </a:lnTo>
                <a:lnTo>
                  <a:pt x="54610" y="163829"/>
                </a:lnTo>
                <a:close/>
              </a:path>
              <a:path w="54609" h="191770">
                <a:moveTo>
                  <a:pt x="54610" y="160019"/>
                </a:moveTo>
                <a:lnTo>
                  <a:pt x="0" y="160019"/>
                </a:lnTo>
                <a:lnTo>
                  <a:pt x="0" y="162559"/>
                </a:lnTo>
                <a:lnTo>
                  <a:pt x="54610" y="162559"/>
                </a:lnTo>
                <a:lnTo>
                  <a:pt x="54610" y="160019"/>
                </a:lnTo>
                <a:close/>
              </a:path>
              <a:path w="54609" h="191770">
                <a:moveTo>
                  <a:pt x="54610" y="157479"/>
                </a:moveTo>
                <a:lnTo>
                  <a:pt x="0" y="157479"/>
                </a:lnTo>
                <a:lnTo>
                  <a:pt x="0" y="158749"/>
                </a:lnTo>
                <a:lnTo>
                  <a:pt x="54610" y="158749"/>
                </a:lnTo>
                <a:lnTo>
                  <a:pt x="54610" y="157479"/>
                </a:lnTo>
                <a:close/>
              </a:path>
              <a:path w="54609" h="191770">
                <a:moveTo>
                  <a:pt x="54610" y="153669"/>
                </a:moveTo>
                <a:lnTo>
                  <a:pt x="0" y="153669"/>
                </a:lnTo>
                <a:lnTo>
                  <a:pt x="0" y="156209"/>
                </a:lnTo>
                <a:lnTo>
                  <a:pt x="54610" y="156209"/>
                </a:lnTo>
                <a:lnTo>
                  <a:pt x="54610" y="153669"/>
                </a:lnTo>
                <a:close/>
              </a:path>
              <a:path w="54609" h="191770">
                <a:moveTo>
                  <a:pt x="54610" y="151129"/>
                </a:moveTo>
                <a:lnTo>
                  <a:pt x="0" y="151129"/>
                </a:lnTo>
                <a:lnTo>
                  <a:pt x="0" y="152399"/>
                </a:lnTo>
                <a:lnTo>
                  <a:pt x="54610" y="152399"/>
                </a:lnTo>
                <a:lnTo>
                  <a:pt x="54610" y="151129"/>
                </a:lnTo>
                <a:close/>
              </a:path>
              <a:path w="54609" h="191770">
                <a:moveTo>
                  <a:pt x="54610" y="147319"/>
                </a:moveTo>
                <a:lnTo>
                  <a:pt x="0" y="147319"/>
                </a:lnTo>
                <a:lnTo>
                  <a:pt x="0" y="149859"/>
                </a:lnTo>
                <a:lnTo>
                  <a:pt x="54610" y="149859"/>
                </a:lnTo>
                <a:lnTo>
                  <a:pt x="54610" y="147319"/>
                </a:lnTo>
                <a:close/>
              </a:path>
              <a:path w="54609" h="191770">
                <a:moveTo>
                  <a:pt x="54610" y="144779"/>
                </a:moveTo>
                <a:lnTo>
                  <a:pt x="0" y="144779"/>
                </a:lnTo>
                <a:lnTo>
                  <a:pt x="0" y="146049"/>
                </a:lnTo>
                <a:lnTo>
                  <a:pt x="54610" y="146049"/>
                </a:lnTo>
                <a:lnTo>
                  <a:pt x="54610" y="144779"/>
                </a:lnTo>
                <a:close/>
              </a:path>
              <a:path w="54609" h="191770">
                <a:moveTo>
                  <a:pt x="54610" y="140969"/>
                </a:moveTo>
                <a:lnTo>
                  <a:pt x="0" y="140969"/>
                </a:lnTo>
                <a:lnTo>
                  <a:pt x="0" y="143509"/>
                </a:lnTo>
                <a:lnTo>
                  <a:pt x="54610" y="143509"/>
                </a:lnTo>
                <a:lnTo>
                  <a:pt x="54610" y="140969"/>
                </a:lnTo>
                <a:close/>
              </a:path>
              <a:path w="54609" h="191770">
                <a:moveTo>
                  <a:pt x="54610" y="138429"/>
                </a:moveTo>
                <a:lnTo>
                  <a:pt x="0" y="138429"/>
                </a:lnTo>
                <a:lnTo>
                  <a:pt x="0" y="139699"/>
                </a:lnTo>
                <a:lnTo>
                  <a:pt x="54610" y="139699"/>
                </a:lnTo>
                <a:lnTo>
                  <a:pt x="54610" y="138429"/>
                </a:lnTo>
                <a:close/>
              </a:path>
              <a:path w="54609" h="191770">
                <a:moveTo>
                  <a:pt x="54610" y="134619"/>
                </a:moveTo>
                <a:lnTo>
                  <a:pt x="0" y="134619"/>
                </a:lnTo>
                <a:lnTo>
                  <a:pt x="0" y="137159"/>
                </a:lnTo>
                <a:lnTo>
                  <a:pt x="54610" y="137159"/>
                </a:lnTo>
                <a:lnTo>
                  <a:pt x="54610" y="134619"/>
                </a:lnTo>
                <a:close/>
              </a:path>
              <a:path w="54609" h="191770">
                <a:moveTo>
                  <a:pt x="54610" y="132079"/>
                </a:moveTo>
                <a:lnTo>
                  <a:pt x="0" y="132079"/>
                </a:lnTo>
                <a:lnTo>
                  <a:pt x="0" y="133349"/>
                </a:lnTo>
                <a:lnTo>
                  <a:pt x="54610" y="133349"/>
                </a:lnTo>
                <a:lnTo>
                  <a:pt x="54610" y="132079"/>
                </a:lnTo>
                <a:close/>
              </a:path>
              <a:path w="54609" h="191770">
                <a:moveTo>
                  <a:pt x="54610" y="125729"/>
                </a:moveTo>
                <a:lnTo>
                  <a:pt x="0" y="125729"/>
                </a:lnTo>
                <a:lnTo>
                  <a:pt x="0" y="130809"/>
                </a:lnTo>
                <a:lnTo>
                  <a:pt x="54610" y="130809"/>
                </a:lnTo>
                <a:lnTo>
                  <a:pt x="54610" y="125729"/>
                </a:lnTo>
                <a:close/>
              </a:path>
              <a:path w="54609" h="191770">
                <a:moveTo>
                  <a:pt x="54610" y="119379"/>
                </a:moveTo>
                <a:lnTo>
                  <a:pt x="0" y="119379"/>
                </a:lnTo>
                <a:lnTo>
                  <a:pt x="0" y="124459"/>
                </a:lnTo>
                <a:lnTo>
                  <a:pt x="54610" y="124459"/>
                </a:lnTo>
                <a:lnTo>
                  <a:pt x="54610" y="119379"/>
                </a:lnTo>
                <a:close/>
              </a:path>
              <a:path w="54609" h="191770">
                <a:moveTo>
                  <a:pt x="54610" y="113029"/>
                </a:moveTo>
                <a:lnTo>
                  <a:pt x="0" y="113029"/>
                </a:lnTo>
                <a:lnTo>
                  <a:pt x="0" y="118109"/>
                </a:lnTo>
                <a:lnTo>
                  <a:pt x="54610" y="118109"/>
                </a:lnTo>
                <a:lnTo>
                  <a:pt x="54610" y="113029"/>
                </a:lnTo>
                <a:close/>
              </a:path>
              <a:path w="54609" h="191770">
                <a:moveTo>
                  <a:pt x="54610" y="106679"/>
                </a:moveTo>
                <a:lnTo>
                  <a:pt x="0" y="106679"/>
                </a:lnTo>
                <a:lnTo>
                  <a:pt x="0" y="111759"/>
                </a:lnTo>
                <a:lnTo>
                  <a:pt x="54610" y="111759"/>
                </a:lnTo>
                <a:lnTo>
                  <a:pt x="54610" y="106679"/>
                </a:lnTo>
                <a:close/>
              </a:path>
              <a:path w="54609" h="191770">
                <a:moveTo>
                  <a:pt x="54610" y="100329"/>
                </a:moveTo>
                <a:lnTo>
                  <a:pt x="0" y="100329"/>
                </a:lnTo>
                <a:lnTo>
                  <a:pt x="0" y="105409"/>
                </a:lnTo>
                <a:lnTo>
                  <a:pt x="54610" y="105409"/>
                </a:lnTo>
                <a:lnTo>
                  <a:pt x="54610" y="100329"/>
                </a:lnTo>
                <a:close/>
              </a:path>
              <a:path w="54609" h="191770">
                <a:moveTo>
                  <a:pt x="54610" y="93979"/>
                </a:moveTo>
                <a:lnTo>
                  <a:pt x="0" y="93979"/>
                </a:lnTo>
                <a:lnTo>
                  <a:pt x="0" y="99059"/>
                </a:lnTo>
                <a:lnTo>
                  <a:pt x="54610" y="99059"/>
                </a:lnTo>
                <a:lnTo>
                  <a:pt x="54610" y="93979"/>
                </a:lnTo>
                <a:close/>
              </a:path>
              <a:path w="54609" h="191770">
                <a:moveTo>
                  <a:pt x="54610" y="87629"/>
                </a:moveTo>
                <a:lnTo>
                  <a:pt x="0" y="87629"/>
                </a:lnTo>
                <a:lnTo>
                  <a:pt x="0" y="92709"/>
                </a:lnTo>
                <a:lnTo>
                  <a:pt x="54610" y="92709"/>
                </a:lnTo>
                <a:lnTo>
                  <a:pt x="54610" y="87629"/>
                </a:lnTo>
                <a:close/>
              </a:path>
              <a:path w="54609" h="191770">
                <a:moveTo>
                  <a:pt x="54610" y="82549"/>
                </a:moveTo>
                <a:lnTo>
                  <a:pt x="0" y="82549"/>
                </a:lnTo>
                <a:lnTo>
                  <a:pt x="0" y="86359"/>
                </a:lnTo>
                <a:lnTo>
                  <a:pt x="54610" y="86359"/>
                </a:lnTo>
                <a:lnTo>
                  <a:pt x="54610" y="82549"/>
                </a:lnTo>
                <a:close/>
              </a:path>
              <a:path w="54609" h="191770">
                <a:moveTo>
                  <a:pt x="54610" y="76199"/>
                </a:moveTo>
                <a:lnTo>
                  <a:pt x="0" y="76199"/>
                </a:lnTo>
                <a:lnTo>
                  <a:pt x="0" y="81279"/>
                </a:lnTo>
                <a:lnTo>
                  <a:pt x="54610" y="81279"/>
                </a:lnTo>
                <a:lnTo>
                  <a:pt x="54610" y="76199"/>
                </a:lnTo>
                <a:close/>
              </a:path>
              <a:path w="54609" h="191770">
                <a:moveTo>
                  <a:pt x="54610" y="69849"/>
                </a:moveTo>
                <a:lnTo>
                  <a:pt x="0" y="69849"/>
                </a:lnTo>
                <a:lnTo>
                  <a:pt x="0" y="74929"/>
                </a:lnTo>
                <a:lnTo>
                  <a:pt x="54610" y="74929"/>
                </a:lnTo>
                <a:lnTo>
                  <a:pt x="54610" y="69849"/>
                </a:lnTo>
                <a:close/>
              </a:path>
              <a:path w="54609" h="191770">
                <a:moveTo>
                  <a:pt x="54610" y="63499"/>
                </a:moveTo>
                <a:lnTo>
                  <a:pt x="0" y="63499"/>
                </a:lnTo>
                <a:lnTo>
                  <a:pt x="0" y="68579"/>
                </a:lnTo>
                <a:lnTo>
                  <a:pt x="54610" y="68579"/>
                </a:lnTo>
                <a:lnTo>
                  <a:pt x="54610" y="63499"/>
                </a:lnTo>
                <a:close/>
              </a:path>
              <a:path w="54609" h="191770">
                <a:moveTo>
                  <a:pt x="54610" y="57149"/>
                </a:moveTo>
                <a:lnTo>
                  <a:pt x="0" y="57149"/>
                </a:lnTo>
                <a:lnTo>
                  <a:pt x="0" y="62229"/>
                </a:lnTo>
                <a:lnTo>
                  <a:pt x="54610" y="62229"/>
                </a:lnTo>
                <a:lnTo>
                  <a:pt x="54610" y="57149"/>
                </a:lnTo>
                <a:close/>
              </a:path>
              <a:path w="54609" h="191770">
                <a:moveTo>
                  <a:pt x="54610" y="50799"/>
                </a:moveTo>
                <a:lnTo>
                  <a:pt x="0" y="50799"/>
                </a:lnTo>
                <a:lnTo>
                  <a:pt x="0" y="55879"/>
                </a:lnTo>
                <a:lnTo>
                  <a:pt x="54610" y="55879"/>
                </a:lnTo>
                <a:lnTo>
                  <a:pt x="54610" y="50799"/>
                </a:lnTo>
                <a:close/>
              </a:path>
              <a:path w="54609" h="191770">
                <a:moveTo>
                  <a:pt x="54610" y="44449"/>
                </a:moveTo>
                <a:lnTo>
                  <a:pt x="0" y="44449"/>
                </a:lnTo>
                <a:lnTo>
                  <a:pt x="0" y="49529"/>
                </a:lnTo>
                <a:lnTo>
                  <a:pt x="54610" y="49529"/>
                </a:lnTo>
                <a:lnTo>
                  <a:pt x="54610" y="44449"/>
                </a:lnTo>
                <a:close/>
              </a:path>
              <a:path w="54609" h="191770">
                <a:moveTo>
                  <a:pt x="54610" y="38099"/>
                </a:moveTo>
                <a:lnTo>
                  <a:pt x="0" y="38099"/>
                </a:lnTo>
                <a:lnTo>
                  <a:pt x="0" y="43179"/>
                </a:lnTo>
                <a:lnTo>
                  <a:pt x="54610" y="43179"/>
                </a:lnTo>
                <a:lnTo>
                  <a:pt x="54610" y="38099"/>
                </a:lnTo>
                <a:close/>
              </a:path>
              <a:path w="54609" h="191770">
                <a:moveTo>
                  <a:pt x="54610" y="31749"/>
                </a:moveTo>
                <a:lnTo>
                  <a:pt x="0" y="31749"/>
                </a:lnTo>
                <a:lnTo>
                  <a:pt x="0" y="36829"/>
                </a:lnTo>
                <a:lnTo>
                  <a:pt x="54610" y="36829"/>
                </a:lnTo>
                <a:lnTo>
                  <a:pt x="54610" y="31749"/>
                </a:lnTo>
                <a:close/>
              </a:path>
              <a:path w="54609" h="191770">
                <a:moveTo>
                  <a:pt x="54610" y="25399"/>
                </a:moveTo>
                <a:lnTo>
                  <a:pt x="0" y="25399"/>
                </a:lnTo>
                <a:lnTo>
                  <a:pt x="0" y="30479"/>
                </a:lnTo>
                <a:lnTo>
                  <a:pt x="54610" y="30479"/>
                </a:lnTo>
                <a:lnTo>
                  <a:pt x="54610" y="25399"/>
                </a:lnTo>
                <a:close/>
              </a:path>
              <a:path w="54609" h="191770">
                <a:moveTo>
                  <a:pt x="54610" y="19049"/>
                </a:moveTo>
                <a:lnTo>
                  <a:pt x="0" y="19049"/>
                </a:lnTo>
                <a:lnTo>
                  <a:pt x="0" y="24129"/>
                </a:lnTo>
                <a:lnTo>
                  <a:pt x="54610" y="24129"/>
                </a:lnTo>
                <a:lnTo>
                  <a:pt x="54610" y="19049"/>
                </a:lnTo>
                <a:close/>
              </a:path>
              <a:path w="54609" h="191770">
                <a:moveTo>
                  <a:pt x="54610" y="12699"/>
                </a:moveTo>
                <a:lnTo>
                  <a:pt x="0" y="12699"/>
                </a:lnTo>
                <a:lnTo>
                  <a:pt x="0" y="17779"/>
                </a:lnTo>
                <a:lnTo>
                  <a:pt x="54610" y="17779"/>
                </a:lnTo>
                <a:lnTo>
                  <a:pt x="54610" y="12699"/>
                </a:lnTo>
                <a:close/>
              </a:path>
              <a:path w="54609" h="191770">
                <a:moveTo>
                  <a:pt x="54610" y="6349"/>
                </a:moveTo>
                <a:lnTo>
                  <a:pt x="0" y="6349"/>
                </a:lnTo>
                <a:lnTo>
                  <a:pt x="0" y="11429"/>
                </a:lnTo>
                <a:lnTo>
                  <a:pt x="54610" y="11429"/>
                </a:lnTo>
                <a:lnTo>
                  <a:pt x="54610" y="6349"/>
                </a:lnTo>
                <a:close/>
              </a:path>
              <a:path w="54609" h="191770">
                <a:moveTo>
                  <a:pt x="54610" y="0"/>
                </a:moveTo>
                <a:lnTo>
                  <a:pt x="0" y="0"/>
                </a:lnTo>
                <a:lnTo>
                  <a:pt x="0" y="5079"/>
                </a:lnTo>
                <a:lnTo>
                  <a:pt x="54610" y="5079"/>
                </a:lnTo>
                <a:lnTo>
                  <a:pt x="54610" y="0"/>
                </a:lnTo>
                <a:close/>
              </a:path>
            </a:pathLst>
          </a:custGeom>
          <a:solidFill>
            <a:srgbClr val="1D5B1D"/>
          </a:solidFill>
        </p:spPr>
        <p:txBody>
          <a:bodyPr wrap="square" lIns="0" tIns="0" rIns="0" bIns="0" rtlCol="0"/>
          <a:lstStyle/>
          <a:p>
            <a:endParaRPr/>
          </a:p>
        </p:txBody>
      </p:sp>
      <p:sp>
        <p:nvSpPr>
          <p:cNvPr id="207" name="bg object 207"/>
          <p:cNvSpPr/>
          <p:nvPr/>
        </p:nvSpPr>
        <p:spPr>
          <a:xfrm>
            <a:off x="7785099" y="6366509"/>
            <a:ext cx="54610" cy="195580"/>
          </a:xfrm>
          <a:custGeom>
            <a:avLst/>
            <a:gdLst/>
            <a:ahLst/>
            <a:cxnLst/>
            <a:rect l="l" t="t" r="r" b="b"/>
            <a:pathLst>
              <a:path w="54609" h="195579">
                <a:moveTo>
                  <a:pt x="35559" y="191769"/>
                </a:moveTo>
                <a:lnTo>
                  <a:pt x="0" y="191769"/>
                </a:lnTo>
                <a:lnTo>
                  <a:pt x="0" y="194309"/>
                </a:lnTo>
                <a:lnTo>
                  <a:pt x="10160" y="194309"/>
                </a:lnTo>
                <a:lnTo>
                  <a:pt x="10160" y="195579"/>
                </a:lnTo>
                <a:lnTo>
                  <a:pt x="22859" y="195579"/>
                </a:lnTo>
                <a:lnTo>
                  <a:pt x="22859" y="193039"/>
                </a:lnTo>
                <a:lnTo>
                  <a:pt x="35559" y="193039"/>
                </a:lnTo>
                <a:lnTo>
                  <a:pt x="35559" y="191769"/>
                </a:lnTo>
                <a:close/>
              </a:path>
              <a:path w="54609" h="195579">
                <a:moveTo>
                  <a:pt x="54609" y="189229"/>
                </a:moveTo>
                <a:lnTo>
                  <a:pt x="0" y="189229"/>
                </a:lnTo>
                <a:lnTo>
                  <a:pt x="0" y="190499"/>
                </a:lnTo>
                <a:lnTo>
                  <a:pt x="48259" y="190499"/>
                </a:lnTo>
                <a:lnTo>
                  <a:pt x="48259" y="191769"/>
                </a:lnTo>
                <a:lnTo>
                  <a:pt x="54609" y="191769"/>
                </a:lnTo>
                <a:lnTo>
                  <a:pt x="54609" y="189229"/>
                </a:lnTo>
                <a:close/>
              </a:path>
              <a:path w="54609" h="195579">
                <a:moveTo>
                  <a:pt x="54609" y="185419"/>
                </a:moveTo>
                <a:lnTo>
                  <a:pt x="0" y="185419"/>
                </a:lnTo>
                <a:lnTo>
                  <a:pt x="0" y="187959"/>
                </a:lnTo>
                <a:lnTo>
                  <a:pt x="54609" y="187959"/>
                </a:lnTo>
                <a:lnTo>
                  <a:pt x="54609" y="185419"/>
                </a:lnTo>
                <a:close/>
              </a:path>
              <a:path w="54609" h="195579">
                <a:moveTo>
                  <a:pt x="54609" y="182879"/>
                </a:moveTo>
                <a:lnTo>
                  <a:pt x="0" y="182879"/>
                </a:lnTo>
                <a:lnTo>
                  <a:pt x="0" y="184149"/>
                </a:lnTo>
                <a:lnTo>
                  <a:pt x="54609" y="184149"/>
                </a:lnTo>
                <a:lnTo>
                  <a:pt x="54609" y="182879"/>
                </a:lnTo>
                <a:close/>
              </a:path>
              <a:path w="54609" h="195579">
                <a:moveTo>
                  <a:pt x="54609" y="179069"/>
                </a:moveTo>
                <a:lnTo>
                  <a:pt x="0" y="179069"/>
                </a:lnTo>
                <a:lnTo>
                  <a:pt x="0" y="181609"/>
                </a:lnTo>
                <a:lnTo>
                  <a:pt x="54609" y="181609"/>
                </a:lnTo>
                <a:lnTo>
                  <a:pt x="54609" y="179069"/>
                </a:lnTo>
                <a:close/>
              </a:path>
              <a:path w="54609" h="195579">
                <a:moveTo>
                  <a:pt x="54609" y="176529"/>
                </a:moveTo>
                <a:lnTo>
                  <a:pt x="0" y="176529"/>
                </a:lnTo>
                <a:lnTo>
                  <a:pt x="0" y="177799"/>
                </a:lnTo>
                <a:lnTo>
                  <a:pt x="54609" y="177799"/>
                </a:lnTo>
                <a:lnTo>
                  <a:pt x="54609" y="176529"/>
                </a:lnTo>
                <a:close/>
              </a:path>
              <a:path w="54609" h="195579">
                <a:moveTo>
                  <a:pt x="54609" y="172719"/>
                </a:moveTo>
                <a:lnTo>
                  <a:pt x="0" y="172719"/>
                </a:lnTo>
                <a:lnTo>
                  <a:pt x="0" y="175259"/>
                </a:lnTo>
                <a:lnTo>
                  <a:pt x="54609" y="175259"/>
                </a:lnTo>
                <a:lnTo>
                  <a:pt x="54609" y="172719"/>
                </a:lnTo>
                <a:close/>
              </a:path>
              <a:path w="54609" h="195579">
                <a:moveTo>
                  <a:pt x="54609" y="170179"/>
                </a:moveTo>
                <a:lnTo>
                  <a:pt x="0" y="170179"/>
                </a:lnTo>
                <a:lnTo>
                  <a:pt x="0" y="171449"/>
                </a:lnTo>
                <a:lnTo>
                  <a:pt x="54609" y="171449"/>
                </a:lnTo>
                <a:lnTo>
                  <a:pt x="54609" y="170179"/>
                </a:lnTo>
                <a:close/>
              </a:path>
              <a:path w="54609" h="195579">
                <a:moveTo>
                  <a:pt x="54609" y="166369"/>
                </a:moveTo>
                <a:lnTo>
                  <a:pt x="0" y="166369"/>
                </a:lnTo>
                <a:lnTo>
                  <a:pt x="0" y="168909"/>
                </a:lnTo>
                <a:lnTo>
                  <a:pt x="54609" y="168909"/>
                </a:lnTo>
                <a:lnTo>
                  <a:pt x="54609" y="166369"/>
                </a:lnTo>
                <a:close/>
              </a:path>
              <a:path w="54609" h="195579">
                <a:moveTo>
                  <a:pt x="54609" y="163829"/>
                </a:moveTo>
                <a:lnTo>
                  <a:pt x="0" y="163829"/>
                </a:lnTo>
                <a:lnTo>
                  <a:pt x="0" y="165099"/>
                </a:lnTo>
                <a:lnTo>
                  <a:pt x="54609" y="165099"/>
                </a:lnTo>
                <a:lnTo>
                  <a:pt x="54609" y="163829"/>
                </a:lnTo>
                <a:close/>
              </a:path>
              <a:path w="54609" h="195579">
                <a:moveTo>
                  <a:pt x="54609" y="160019"/>
                </a:moveTo>
                <a:lnTo>
                  <a:pt x="0" y="160019"/>
                </a:lnTo>
                <a:lnTo>
                  <a:pt x="0" y="162559"/>
                </a:lnTo>
                <a:lnTo>
                  <a:pt x="54609" y="162559"/>
                </a:lnTo>
                <a:lnTo>
                  <a:pt x="54609" y="160019"/>
                </a:lnTo>
                <a:close/>
              </a:path>
              <a:path w="54609" h="195579">
                <a:moveTo>
                  <a:pt x="54609" y="157479"/>
                </a:moveTo>
                <a:lnTo>
                  <a:pt x="0" y="157479"/>
                </a:lnTo>
                <a:lnTo>
                  <a:pt x="0" y="158749"/>
                </a:lnTo>
                <a:lnTo>
                  <a:pt x="54609" y="158749"/>
                </a:lnTo>
                <a:lnTo>
                  <a:pt x="54609" y="157479"/>
                </a:lnTo>
                <a:close/>
              </a:path>
              <a:path w="54609" h="195579">
                <a:moveTo>
                  <a:pt x="54609" y="153669"/>
                </a:moveTo>
                <a:lnTo>
                  <a:pt x="0" y="153669"/>
                </a:lnTo>
                <a:lnTo>
                  <a:pt x="0" y="156209"/>
                </a:lnTo>
                <a:lnTo>
                  <a:pt x="54609" y="156209"/>
                </a:lnTo>
                <a:lnTo>
                  <a:pt x="54609" y="153669"/>
                </a:lnTo>
                <a:close/>
              </a:path>
              <a:path w="54609" h="195579">
                <a:moveTo>
                  <a:pt x="54609" y="151129"/>
                </a:moveTo>
                <a:lnTo>
                  <a:pt x="0" y="151129"/>
                </a:lnTo>
                <a:lnTo>
                  <a:pt x="0" y="152399"/>
                </a:lnTo>
                <a:lnTo>
                  <a:pt x="54609" y="152399"/>
                </a:lnTo>
                <a:lnTo>
                  <a:pt x="54609" y="151129"/>
                </a:lnTo>
                <a:close/>
              </a:path>
              <a:path w="54609" h="195579">
                <a:moveTo>
                  <a:pt x="54609" y="147319"/>
                </a:moveTo>
                <a:lnTo>
                  <a:pt x="0" y="147319"/>
                </a:lnTo>
                <a:lnTo>
                  <a:pt x="0" y="149859"/>
                </a:lnTo>
                <a:lnTo>
                  <a:pt x="54609" y="149859"/>
                </a:lnTo>
                <a:lnTo>
                  <a:pt x="54609" y="147319"/>
                </a:lnTo>
                <a:close/>
              </a:path>
              <a:path w="54609" h="195579">
                <a:moveTo>
                  <a:pt x="54609" y="144779"/>
                </a:moveTo>
                <a:lnTo>
                  <a:pt x="0" y="144779"/>
                </a:lnTo>
                <a:lnTo>
                  <a:pt x="0" y="146049"/>
                </a:lnTo>
                <a:lnTo>
                  <a:pt x="54609" y="146049"/>
                </a:lnTo>
                <a:lnTo>
                  <a:pt x="54609" y="144779"/>
                </a:lnTo>
                <a:close/>
              </a:path>
              <a:path w="54609" h="195579">
                <a:moveTo>
                  <a:pt x="54609" y="140969"/>
                </a:moveTo>
                <a:lnTo>
                  <a:pt x="0" y="140969"/>
                </a:lnTo>
                <a:lnTo>
                  <a:pt x="0" y="143509"/>
                </a:lnTo>
                <a:lnTo>
                  <a:pt x="54609" y="143509"/>
                </a:lnTo>
                <a:lnTo>
                  <a:pt x="54609" y="140969"/>
                </a:lnTo>
                <a:close/>
              </a:path>
              <a:path w="54609" h="195579">
                <a:moveTo>
                  <a:pt x="54609" y="138429"/>
                </a:moveTo>
                <a:lnTo>
                  <a:pt x="0" y="138429"/>
                </a:lnTo>
                <a:lnTo>
                  <a:pt x="0" y="139699"/>
                </a:lnTo>
                <a:lnTo>
                  <a:pt x="54609" y="139699"/>
                </a:lnTo>
                <a:lnTo>
                  <a:pt x="54609" y="138429"/>
                </a:lnTo>
                <a:close/>
              </a:path>
              <a:path w="54609" h="195579">
                <a:moveTo>
                  <a:pt x="54609" y="134619"/>
                </a:moveTo>
                <a:lnTo>
                  <a:pt x="0" y="134619"/>
                </a:lnTo>
                <a:lnTo>
                  <a:pt x="0" y="137159"/>
                </a:lnTo>
                <a:lnTo>
                  <a:pt x="54609" y="137159"/>
                </a:lnTo>
                <a:lnTo>
                  <a:pt x="54609" y="134619"/>
                </a:lnTo>
                <a:close/>
              </a:path>
              <a:path w="54609" h="195579">
                <a:moveTo>
                  <a:pt x="54609" y="132079"/>
                </a:moveTo>
                <a:lnTo>
                  <a:pt x="0" y="132079"/>
                </a:lnTo>
                <a:lnTo>
                  <a:pt x="0" y="133349"/>
                </a:lnTo>
                <a:lnTo>
                  <a:pt x="54609" y="133349"/>
                </a:lnTo>
                <a:lnTo>
                  <a:pt x="54609" y="132079"/>
                </a:lnTo>
                <a:close/>
              </a:path>
              <a:path w="54609" h="195579">
                <a:moveTo>
                  <a:pt x="54609" y="125729"/>
                </a:moveTo>
                <a:lnTo>
                  <a:pt x="0" y="125729"/>
                </a:lnTo>
                <a:lnTo>
                  <a:pt x="0" y="130809"/>
                </a:lnTo>
                <a:lnTo>
                  <a:pt x="54609" y="130809"/>
                </a:lnTo>
                <a:lnTo>
                  <a:pt x="54609" y="125729"/>
                </a:lnTo>
                <a:close/>
              </a:path>
              <a:path w="54609" h="195579">
                <a:moveTo>
                  <a:pt x="54609" y="119379"/>
                </a:moveTo>
                <a:lnTo>
                  <a:pt x="0" y="119379"/>
                </a:lnTo>
                <a:lnTo>
                  <a:pt x="0" y="124459"/>
                </a:lnTo>
                <a:lnTo>
                  <a:pt x="54609" y="124459"/>
                </a:lnTo>
                <a:lnTo>
                  <a:pt x="54609" y="119379"/>
                </a:lnTo>
                <a:close/>
              </a:path>
              <a:path w="54609" h="195579">
                <a:moveTo>
                  <a:pt x="54609" y="113029"/>
                </a:moveTo>
                <a:lnTo>
                  <a:pt x="0" y="113029"/>
                </a:lnTo>
                <a:lnTo>
                  <a:pt x="0" y="118109"/>
                </a:lnTo>
                <a:lnTo>
                  <a:pt x="54609" y="118109"/>
                </a:lnTo>
                <a:lnTo>
                  <a:pt x="54609" y="113029"/>
                </a:lnTo>
                <a:close/>
              </a:path>
              <a:path w="54609" h="195579">
                <a:moveTo>
                  <a:pt x="54609" y="106679"/>
                </a:moveTo>
                <a:lnTo>
                  <a:pt x="0" y="106679"/>
                </a:lnTo>
                <a:lnTo>
                  <a:pt x="0" y="111759"/>
                </a:lnTo>
                <a:lnTo>
                  <a:pt x="54609" y="111759"/>
                </a:lnTo>
                <a:lnTo>
                  <a:pt x="54609" y="106679"/>
                </a:lnTo>
                <a:close/>
              </a:path>
              <a:path w="54609" h="195579">
                <a:moveTo>
                  <a:pt x="54609" y="100329"/>
                </a:moveTo>
                <a:lnTo>
                  <a:pt x="0" y="100329"/>
                </a:lnTo>
                <a:lnTo>
                  <a:pt x="0" y="105409"/>
                </a:lnTo>
                <a:lnTo>
                  <a:pt x="54609" y="105409"/>
                </a:lnTo>
                <a:lnTo>
                  <a:pt x="54609" y="100329"/>
                </a:lnTo>
                <a:close/>
              </a:path>
              <a:path w="54609" h="195579">
                <a:moveTo>
                  <a:pt x="54609" y="93979"/>
                </a:moveTo>
                <a:lnTo>
                  <a:pt x="0" y="93979"/>
                </a:lnTo>
                <a:lnTo>
                  <a:pt x="0" y="99059"/>
                </a:lnTo>
                <a:lnTo>
                  <a:pt x="54609" y="99059"/>
                </a:lnTo>
                <a:lnTo>
                  <a:pt x="54609" y="93979"/>
                </a:lnTo>
                <a:close/>
              </a:path>
              <a:path w="54609" h="195579">
                <a:moveTo>
                  <a:pt x="54609" y="87629"/>
                </a:moveTo>
                <a:lnTo>
                  <a:pt x="0" y="87629"/>
                </a:lnTo>
                <a:lnTo>
                  <a:pt x="0" y="92709"/>
                </a:lnTo>
                <a:lnTo>
                  <a:pt x="54609" y="92709"/>
                </a:lnTo>
                <a:lnTo>
                  <a:pt x="54609" y="87629"/>
                </a:lnTo>
                <a:close/>
              </a:path>
              <a:path w="54609" h="195579">
                <a:moveTo>
                  <a:pt x="54609" y="82549"/>
                </a:moveTo>
                <a:lnTo>
                  <a:pt x="0" y="82549"/>
                </a:lnTo>
                <a:lnTo>
                  <a:pt x="0" y="86359"/>
                </a:lnTo>
                <a:lnTo>
                  <a:pt x="54609" y="86359"/>
                </a:lnTo>
                <a:lnTo>
                  <a:pt x="54609" y="82549"/>
                </a:lnTo>
                <a:close/>
              </a:path>
              <a:path w="54609" h="195579">
                <a:moveTo>
                  <a:pt x="54609" y="76199"/>
                </a:moveTo>
                <a:lnTo>
                  <a:pt x="0" y="76199"/>
                </a:lnTo>
                <a:lnTo>
                  <a:pt x="0" y="81279"/>
                </a:lnTo>
                <a:lnTo>
                  <a:pt x="54609" y="81279"/>
                </a:lnTo>
                <a:lnTo>
                  <a:pt x="54609" y="76199"/>
                </a:lnTo>
                <a:close/>
              </a:path>
              <a:path w="54609" h="195579">
                <a:moveTo>
                  <a:pt x="54609" y="69849"/>
                </a:moveTo>
                <a:lnTo>
                  <a:pt x="0" y="69849"/>
                </a:lnTo>
                <a:lnTo>
                  <a:pt x="0" y="74929"/>
                </a:lnTo>
                <a:lnTo>
                  <a:pt x="54609" y="74929"/>
                </a:lnTo>
                <a:lnTo>
                  <a:pt x="54609" y="69849"/>
                </a:lnTo>
                <a:close/>
              </a:path>
              <a:path w="54609" h="195579">
                <a:moveTo>
                  <a:pt x="54609" y="63499"/>
                </a:moveTo>
                <a:lnTo>
                  <a:pt x="0" y="63499"/>
                </a:lnTo>
                <a:lnTo>
                  <a:pt x="0" y="68579"/>
                </a:lnTo>
                <a:lnTo>
                  <a:pt x="54609" y="68579"/>
                </a:lnTo>
                <a:lnTo>
                  <a:pt x="54609" y="63499"/>
                </a:lnTo>
                <a:close/>
              </a:path>
              <a:path w="54609" h="195579">
                <a:moveTo>
                  <a:pt x="54609" y="57149"/>
                </a:moveTo>
                <a:lnTo>
                  <a:pt x="0" y="57149"/>
                </a:lnTo>
                <a:lnTo>
                  <a:pt x="0" y="62229"/>
                </a:lnTo>
                <a:lnTo>
                  <a:pt x="54609" y="62229"/>
                </a:lnTo>
                <a:lnTo>
                  <a:pt x="54609" y="57149"/>
                </a:lnTo>
                <a:close/>
              </a:path>
              <a:path w="54609" h="195579">
                <a:moveTo>
                  <a:pt x="54609" y="50799"/>
                </a:moveTo>
                <a:lnTo>
                  <a:pt x="0" y="50799"/>
                </a:lnTo>
                <a:lnTo>
                  <a:pt x="0" y="55879"/>
                </a:lnTo>
                <a:lnTo>
                  <a:pt x="54609" y="55879"/>
                </a:lnTo>
                <a:lnTo>
                  <a:pt x="54609" y="50799"/>
                </a:lnTo>
                <a:close/>
              </a:path>
              <a:path w="54609" h="195579">
                <a:moveTo>
                  <a:pt x="54609" y="44449"/>
                </a:moveTo>
                <a:lnTo>
                  <a:pt x="0" y="44449"/>
                </a:lnTo>
                <a:lnTo>
                  <a:pt x="0" y="49529"/>
                </a:lnTo>
                <a:lnTo>
                  <a:pt x="54609" y="49529"/>
                </a:lnTo>
                <a:lnTo>
                  <a:pt x="54609" y="44449"/>
                </a:lnTo>
                <a:close/>
              </a:path>
              <a:path w="54609" h="195579">
                <a:moveTo>
                  <a:pt x="54609" y="38099"/>
                </a:moveTo>
                <a:lnTo>
                  <a:pt x="0" y="38099"/>
                </a:lnTo>
                <a:lnTo>
                  <a:pt x="0" y="43179"/>
                </a:lnTo>
                <a:lnTo>
                  <a:pt x="54609" y="43179"/>
                </a:lnTo>
                <a:lnTo>
                  <a:pt x="54609" y="38099"/>
                </a:lnTo>
                <a:close/>
              </a:path>
              <a:path w="54609" h="195579">
                <a:moveTo>
                  <a:pt x="54609" y="31749"/>
                </a:moveTo>
                <a:lnTo>
                  <a:pt x="0" y="31749"/>
                </a:lnTo>
                <a:lnTo>
                  <a:pt x="0" y="36829"/>
                </a:lnTo>
                <a:lnTo>
                  <a:pt x="54609" y="36829"/>
                </a:lnTo>
                <a:lnTo>
                  <a:pt x="54609" y="31749"/>
                </a:lnTo>
                <a:close/>
              </a:path>
              <a:path w="54609" h="195579">
                <a:moveTo>
                  <a:pt x="54609" y="25399"/>
                </a:moveTo>
                <a:lnTo>
                  <a:pt x="0" y="25399"/>
                </a:lnTo>
                <a:lnTo>
                  <a:pt x="0" y="30479"/>
                </a:lnTo>
                <a:lnTo>
                  <a:pt x="54609" y="30479"/>
                </a:lnTo>
                <a:lnTo>
                  <a:pt x="54609" y="25399"/>
                </a:lnTo>
                <a:close/>
              </a:path>
              <a:path w="54609" h="195579">
                <a:moveTo>
                  <a:pt x="54609" y="19049"/>
                </a:moveTo>
                <a:lnTo>
                  <a:pt x="0" y="19049"/>
                </a:lnTo>
                <a:lnTo>
                  <a:pt x="0" y="24129"/>
                </a:lnTo>
                <a:lnTo>
                  <a:pt x="54609" y="24129"/>
                </a:lnTo>
                <a:lnTo>
                  <a:pt x="54609" y="19049"/>
                </a:lnTo>
                <a:close/>
              </a:path>
              <a:path w="54609" h="195579">
                <a:moveTo>
                  <a:pt x="54609" y="12699"/>
                </a:moveTo>
                <a:lnTo>
                  <a:pt x="0" y="12699"/>
                </a:lnTo>
                <a:lnTo>
                  <a:pt x="0" y="17779"/>
                </a:lnTo>
                <a:lnTo>
                  <a:pt x="54609" y="17779"/>
                </a:lnTo>
                <a:lnTo>
                  <a:pt x="54609" y="12699"/>
                </a:lnTo>
                <a:close/>
              </a:path>
              <a:path w="54609" h="195579">
                <a:moveTo>
                  <a:pt x="54609" y="6349"/>
                </a:moveTo>
                <a:lnTo>
                  <a:pt x="0" y="6349"/>
                </a:lnTo>
                <a:lnTo>
                  <a:pt x="0" y="11429"/>
                </a:lnTo>
                <a:lnTo>
                  <a:pt x="54609" y="11429"/>
                </a:lnTo>
                <a:lnTo>
                  <a:pt x="54609" y="6349"/>
                </a:lnTo>
                <a:close/>
              </a:path>
              <a:path w="54609" h="195579">
                <a:moveTo>
                  <a:pt x="54609" y="0"/>
                </a:moveTo>
                <a:lnTo>
                  <a:pt x="30479" y="0"/>
                </a:lnTo>
                <a:lnTo>
                  <a:pt x="30479" y="1269"/>
                </a:lnTo>
                <a:lnTo>
                  <a:pt x="0" y="1269"/>
                </a:lnTo>
                <a:lnTo>
                  <a:pt x="0" y="5079"/>
                </a:lnTo>
                <a:lnTo>
                  <a:pt x="54609" y="5079"/>
                </a:lnTo>
                <a:lnTo>
                  <a:pt x="54609" y="0"/>
                </a:lnTo>
                <a:close/>
              </a:path>
            </a:pathLst>
          </a:custGeom>
          <a:solidFill>
            <a:srgbClr val="1D5C1D"/>
          </a:solidFill>
        </p:spPr>
        <p:txBody>
          <a:bodyPr wrap="square" lIns="0" tIns="0" rIns="0" bIns="0" rtlCol="0"/>
          <a:lstStyle/>
          <a:p>
            <a:endParaRPr/>
          </a:p>
        </p:txBody>
      </p:sp>
      <p:sp>
        <p:nvSpPr>
          <p:cNvPr id="208" name="bg object 208"/>
          <p:cNvSpPr/>
          <p:nvPr/>
        </p:nvSpPr>
        <p:spPr>
          <a:xfrm>
            <a:off x="7730489" y="6367779"/>
            <a:ext cx="54610" cy="200660"/>
          </a:xfrm>
          <a:custGeom>
            <a:avLst/>
            <a:gdLst/>
            <a:ahLst/>
            <a:cxnLst/>
            <a:rect l="l" t="t" r="r" b="b"/>
            <a:pathLst>
              <a:path w="54609" h="200659">
                <a:moveTo>
                  <a:pt x="26670" y="196850"/>
                </a:moveTo>
                <a:lnTo>
                  <a:pt x="0" y="196850"/>
                </a:lnTo>
                <a:lnTo>
                  <a:pt x="0" y="199390"/>
                </a:lnTo>
                <a:lnTo>
                  <a:pt x="1269" y="199390"/>
                </a:lnTo>
                <a:lnTo>
                  <a:pt x="1269" y="200660"/>
                </a:lnTo>
                <a:lnTo>
                  <a:pt x="13970" y="200660"/>
                </a:lnTo>
                <a:lnTo>
                  <a:pt x="13970" y="198120"/>
                </a:lnTo>
                <a:lnTo>
                  <a:pt x="26670" y="198120"/>
                </a:lnTo>
                <a:lnTo>
                  <a:pt x="26670" y="196850"/>
                </a:lnTo>
                <a:close/>
              </a:path>
              <a:path w="54609" h="200659">
                <a:moveTo>
                  <a:pt x="52069" y="194310"/>
                </a:moveTo>
                <a:lnTo>
                  <a:pt x="0" y="194310"/>
                </a:lnTo>
                <a:lnTo>
                  <a:pt x="0" y="195580"/>
                </a:lnTo>
                <a:lnTo>
                  <a:pt x="39369" y="195580"/>
                </a:lnTo>
                <a:lnTo>
                  <a:pt x="39369" y="196850"/>
                </a:lnTo>
                <a:lnTo>
                  <a:pt x="52069" y="196850"/>
                </a:lnTo>
                <a:lnTo>
                  <a:pt x="52069" y="194310"/>
                </a:lnTo>
                <a:close/>
              </a:path>
              <a:path w="54609" h="200659">
                <a:moveTo>
                  <a:pt x="54609" y="190500"/>
                </a:moveTo>
                <a:lnTo>
                  <a:pt x="0" y="190500"/>
                </a:lnTo>
                <a:lnTo>
                  <a:pt x="0" y="193040"/>
                </a:lnTo>
                <a:lnTo>
                  <a:pt x="54609" y="193040"/>
                </a:lnTo>
                <a:lnTo>
                  <a:pt x="54609" y="190500"/>
                </a:lnTo>
                <a:close/>
              </a:path>
              <a:path w="54609" h="200659">
                <a:moveTo>
                  <a:pt x="54609" y="187960"/>
                </a:moveTo>
                <a:lnTo>
                  <a:pt x="0" y="187960"/>
                </a:lnTo>
                <a:lnTo>
                  <a:pt x="0" y="189230"/>
                </a:lnTo>
                <a:lnTo>
                  <a:pt x="54609" y="189230"/>
                </a:lnTo>
                <a:lnTo>
                  <a:pt x="54609" y="187960"/>
                </a:lnTo>
                <a:close/>
              </a:path>
              <a:path w="54609" h="200659">
                <a:moveTo>
                  <a:pt x="54609" y="184150"/>
                </a:moveTo>
                <a:lnTo>
                  <a:pt x="0" y="184150"/>
                </a:lnTo>
                <a:lnTo>
                  <a:pt x="0" y="186690"/>
                </a:lnTo>
                <a:lnTo>
                  <a:pt x="54609" y="186690"/>
                </a:lnTo>
                <a:lnTo>
                  <a:pt x="54609" y="184150"/>
                </a:lnTo>
                <a:close/>
              </a:path>
              <a:path w="54609" h="200659">
                <a:moveTo>
                  <a:pt x="54609" y="181610"/>
                </a:moveTo>
                <a:lnTo>
                  <a:pt x="0" y="181610"/>
                </a:lnTo>
                <a:lnTo>
                  <a:pt x="0" y="182880"/>
                </a:lnTo>
                <a:lnTo>
                  <a:pt x="54609" y="182880"/>
                </a:lnTo>
                <a:lnTo>
                  <a:pt x="54609" y="181610"/>
                </a:lnTo>
                <a:close/>
              </a:path>
              <a:path w="54609" h="200659">
                <a:moveTo>
                  <a:pt x="54609" y="177800"/>
                </a:moveTo>
                <a:lnTo>
                  <a:pt x="0" y="177800"/>
                </a:lnTo>
                <a:lnTo>
                  <a:pt x="0" y="180340"/>
                </a:lnTo>
                <a:lnTo>
                  <a:pt x="54609" y="180340"/>
                </a:lnTo>
                <a:lnTo>
                  <a:pt x="54609" y="177800"/>
                </a:lnTo>
                <a:close/>
              </a:path>
              <a:path w="54609" h="200659">
                <a:moveTo>
                  <a:pt x="54609" y="175260"/>
                </a:moveTo>
                <a:lnTo>
                  <a:pt x="0" y="175260"/>
                </a:lnTo>
                <a:lnTo>
                  <a:pt x="0" y="176530"/>
                </a:lnTo>
                <a:lnTo>
                  <a:pt x="54609" y="176530"/>
                </a:lnTo>
                <a:lnTo>
                  <a:pt x="54609" y="175260"/>
                </a:lnTo>
                <a:close/>
              </a:path>
              <a:path w="54609" h="200659">
                <a:moveTo>
                  <a:pt x="54609" y="171450"/>
                </a:moveTo>
                <a:lnTo>
                  <a:pt x="0" y="171450"/>
                </a:lnTo>
                <a:lnTo>
                  <a:pt x="0" y="173990"/>
                </a:lnTo>
                <a:lnTo>
                  <a:pt x="54609" y="173990"/>
                </a:lnTo>
                <a:lnTo>
                  <a:pt x="54609" y="171450"/>
                </a:lnTo>
                <a:close/>
              </a:path>
              <a:path w="54609" h="200659">
                <a:moveTo>
                  <a:pt x="54609" y="168910"/>
                </a:moveTo>
                <a:lnTo>
                  <a:pt x="0" y="168910"/>
                </a:lnTo>
                <a:lnTo>
                  <a:pt x="0" y="170180"/>
                </a:lnTo>
                <a:lnTo>
                  <a:pt x="54609" y="170180"/>
                </a:lnTo>
                <a:lnTo>
                  <a:pt x="54609" y="168910"/>
                </a:lnTo>
                <a:close/>
              </a:path>
              <a:path w="54609" h="200659">
                <a:moveTo>
                  <a:pt x="54609" y="165100"/>
                </a:moveTo>
                <a:lnTo>
                  <a:pt x="0" y="165100"/>
                </a:lnTo>
                <a:lnTo>
                  <a:pt x="0" y="167640"/>
                </a:lnTo>
                <a:lnTo>
                  <a:pt x="54609" y="167640"/>
                </a:lnTo>
                <a:lnTo>
                  <a:pt x="54609" y="165100"/>
                </a:lnTo>
                <a:close/>
              </a:path>
              <a:path w="54609" h="200659">
                <a:moveTo>
                  <a:pt x="54609" y="162560"/>
                </a:moveTo>
                <a:lnTo>
                  <a:pt x="0" y="162560"/>
                </a:lnTo>
                <a:lnTo>
                  <a:pt x="0" y="163830"/>
                </a:lnTo>
                <a:lnTo>
                  <a:pt x="54609" y="163830"/>
                </a:lnTo>
                <a:lnTo>
                  <a:pt x="54609" y="162560"/>
                </a:lnTo>
                <a:close/>
              </a:path>
              <a:path w="54609" h="200659">
                <a:moveTo>
                  <a:pt x="54609" y="158750"/>
                </a:moveTo>
                <a:lnTo>
                  <a:pt x="0" y="158750"/>
                </a:lnTo>
                <a:lnTo>
                  <a:pt x="0" y="161290"/>
                </a:lnTo>
                <a:lnTo>
                  <a:pt x="54609" y="161290"/>
                </a:lnTo>
                <a:lnTo>
                  <a:pt x="54609" y="158750"/>
                </a:lnTo>
                <a:close/>
              </a:path>
              <a:path w="54609" h="200659">
                <a:moveTo>
                  <a:pt x="54609" y="156210"/>
                </a:moveTo>
                <a:lnTo>
                  <a:pt x="0" y="156210"/>
                </a:lnTo>
                <a:lnTo>
                  <a:pt x="0" y="157480"/>
                </a:lnTo>
                <a:lnTo>
                  <a:pt x="54609" y="157480"/>
                </a:lnTo>
                <a:lnTo>
                  <a:pt x="54609" y="156210"/>
                </a:lnTo>
                <a:close/>
              </a:path>
              <a:path w="54609" h="200659">
                <a:moveTo>
                  <a:pt x="54609" y="152400"/>
                </a:moveTo>
                <a:lnTo>
                  <a:pt x="0" y="152400"/>
                </a:lnTo>
                <a:lnTo>
                  <a:pt x="0" y="154940"/>
                </a:lnTo>
                <a:lnTo>
                  <a:pt x="54609" y="154940"/>
                </a:lnTo>
                <a:lnTo>
                  <a:pt x="54609" y="152400"/>
                </a:lnTo>
                <a:close/>
              </a:path>
              <a:path w="54609" h="200659">
                <a:moveTo>
                  <a:pt x="54609" y="149860"/>
                </a:moveTo>
                <a:lnTo>
                  <a:pt x="0" y="149860"/>
                </a:lnTo>
                <a:lnTo>
                  <a:pt x="0" y="151130"/>
                </a:lnTo>
                <a:lnTo>
                  <a:pt x="54609" y="151130"/>
                </a:lnTo>
                <a:lnTo>
                  <a:pt x="54609" y="149860"/>
                </a:lnTo>
                <a:close/>
              </a:path>
              <a:path w="54609" h="200659">
                <a:moveTo>
                  <a:pt x="54609" y="146050"/>
                </a:moveTo>
                <a:lnTo>
                  <a:pt x="0" y="146050"/>
                </a:lnTo>
                <a:lnTo>
                  <a:pt x="0" y="148590"/>
                </a:lnTo>
                <a:lnTo>
                  <a:pt x="54609" y="148590"/>
                </a:lnTo>
                <a:lnTo>
                  <a:pt x="54609" y="146050"/>
                </a:lnTo>
                <a:close/>
              </a:path>
              <a:path w="54609" h="200659">
                <a:moveTo>
                  <a:pt x="54609" y="143510"/>
                </a:moveTo>
                <a:lnTo>
                  <a:pt x="0" y="143510"/>
                </a:lnTo>
                <a:lnTo>
                  <a:pt x="0" y="144780"/>
                </a:lnTo>
                <a:lnTo>
                  <a:pt x="54609" y="144780"/>
                </a:lnTo>
                <a:lnTo>
                  <a:pt x="54609" y="143510"/>
                </a:lnTo>
                <a:close/>
              </a:path>
              <a:path w="54609" h="200659">
                <a:moveTo>
                  <a:pt x="54609" y="139700"/>
                </a:moveTo>
                <a:lnTo>
                  <a:pt x="0" y="139700"/>
                </a:lnTo>
                <a:lnTo>
                  <a:pt x="0" y="142240"/>
                </a:lnTo>
                <a:lnTo>
                  <a:pt x="54609" y="142240"/>
                </a:lnTo>
                <a:lnTo>
                  <a:pt x="54609" y="139700"/>
                </a:lnTo>
                <a:close/>
              </a:path>
              <a:path w="54609" h="200659">
                <a:moveTo>
                  <a:pt x="54609" y="137160"/>
                </a:moveTo>
                <a:lnTo>
                  <a:pt x="0" y="137160"/>
                </a:lnTo>
                <a:lnTo>
                  <a:pt x="0" y="138430"/>
                </a:lnTo>
                <a:lnTo>
                  <a:pt x="54609" y="138430"/>
                </a:lnTo>
                <a:lnTo>
                  <a:pt x="54609" y="137160"/>
                </a:lnTo>
                <a:close/>
              </a:path>
              <a:path w="54609" h="200659">
                <a:moveTo>
                  <a:pt x="54609" y="133350"/>
                </a:moveTo>
                <a:lnTo>
                  <a:pt x="0" y="133350"/>
                </a:lnTo>
                <a:lnTo>
                  <a:pt x="0" y="135890"/>
                </a:lnTo>
                <a:lnTo>
                  <a:pt x="54609" y="135890"/>
                </a:lnTo>
                <a:lnTo>
                  <a:pt x="54609" y="133350"/>
                </a:lnTo>
                <a:close/>
              </a:path>
              <a:path w="54609" h="200659">
                <a:moveTo>
                  <a:pt x="54609" y="130810"/>
                </a:moveTo>
                <a:lnTo>
                  <a:pt x="0" y="130810"/>
                </a:lnTo>
                <a:lnTo>
                  <a:pt x="0" y="132080"/>
                </a:lnTo>
                <a:lnTo>
                  <a:pt x="54609" y="132080"/>
                </a:lnTo>
                <a:lnTo>
                  <a:pt x="54609" y="130810"/>
                </a:lnTo>
                <a:close/>
              </a:path>
              <a:path w="54609" h="200659">
                <a:moveTo>
                  <a:pt x="54609" y="124460"/>
                </a:moveTo>
                <a:lnTo>
                  <a:pt x="0" y="124460"/>
                </a:lnTo>
                <a:lnTo>
                  <a:pt x="0" y="129540"/>
                </a:lnTo>
                <a:lnTo>
                  <a:pt x="54609" y="129540"/>
                </a:lnTo>
                <a:lnTo>
                  <a:pt x="54609" y="124460"/>
                </a:lnTo>
                <a:close/>
              </a:path>
              <a:path w="54609" h="200659">
                <a:moveTo>
                  <a:pt x="54609" y="118110"/>
                </a:moveTo>
                <a:lnTo>
                  <a:pt x="0" y="118110"/>
                </a:lnTo>
                <a:lnTo>
                  <a:pt x="0" y="123190"/>
                </a:lnTo>
                <a:lnTo>
                  <a:pt x="54609" y="123190"/>
                </a:lnTo>
                <a:lnTo>
                  <a:pt x="54609" y="118110"/>
                </a:lnTo>
                <a:close/>
              </a:path>
              <a:path w="54609" h="200659">
                <a:moveTo>
                  <a:pt x="54609" y="111760"/>
                </a:moveTo>
                <a:lnTo>
                  <a:pt x="0" y="111760"/>
                </a:lnTo>
                <a:lnTo>
                  <a:pt x="0" y="116840"/>
                </a:lnTo>
                <a:lnTo>
                  <a:pt x="54609" y="116840"/>
                </a:lnTo>
                <a:lnTo>
                  <a:pt x="54609" y="111760"/>
                </a:lnTo>
                <a:close/>
              </a:path>
              <a:path w="54609" h="200659">
                <a:moveTo>
                  <a:pt x="54609" y="105410"/>
                </a:moveTo>
                <a:lnTo>
                  <a:pt x="0" y="105410"/>
                </a:lnTo>
                <a:lnTo>
                  <a:pt x="0" y="110490"/>
                </a:lnTo>
                <a:lnTo>
                  <a:pt x="54609" y="110490"/>
                </a:lnTo>
                <a:lnTo>
                  <a:pt x="54609" y="105410"/>
                </a:lnTo>
                <a:close/>
              </a:path>
              <a:path w="54609" h="200659">
                <a:moveTo>
                  <a:pt x="54609" y="99060"/>
                </a:moveTo>
                <a:lnTo>
                  <a:pt x="0" y="99060"/>
                </a:lnTo>
                <a:lnTo>
                  <a:pt x="0" y="104140"/>
                </a:lnTo>
                <a:lnTo>
                  <a:pt x="54609" y="104140"/>
                </a:lnTo>
                <a:lnTo>
                  <a:pt x="54609" y="99060"/>
                </a:lnTo>
                <a:close/>
              </a:path>
              <a:path w="54609" h="200659">
                <a:moveTo>
                  <a:pt x="54609" y="92710"/>
                </a:moveTo>
                <a:lnTo>
                  <a:pt x="0" y="92710"/>
                </a:lnTo>
                <a:lnTo>
                  <a:pt x="0" y="97790"/>
                </a:lnTo>
                <a:lnTo>
                  <a:pt x="54609" y="97790"/>
                </a:lnTo>
                <a:lnTo>
                  <a:pt x="54609" y="92710"/>
                </a:lnTo>
                <a:close/>
              </a:path>
              <a:path w="54609" h="200659">
                <a:moveTo>
                  <a:pt x="54609" y="86360"/>
                </a:moveTo>
                <a:lnTo>
                  <a:pt x="0" y="86360"/>
                </a:lnTo>
                <a:lnTo>
                  <a:pt x="0" y="91440"/>
                </a:lnTo>
                <a:lnTo>
                  <a:pt x="54609" y="91440"/>
                </a:lnTo>
                <a:lnTo>
                  <a:pt x="54609" y="86360"/>
                </a:lnTo>
                <a:close/>
              </a:path>
              <a:path w="54609" h="200659">
                <a:moveTo>
                  <a:pt x="54609" y="81280"/>
                </a:moveTo>
                <a:lnTo>
                  <a:pt x="0" y="81280"/>
                </a:lnTo>
                <a:lnTo>
                  <a:pt x="0" y="85090"/>
                </a:lnTo>
                <a:lnTo>
                  <a:pt x="54609" y="85090"/>
                </a:lnTo>
                <a:lnTo>
                  <a:pt x="54609" y="81280"/>
                </a:lnTo>
                <a:close/>
              </a:path>
              <a:path w="54609" h="200659">
                <a:moveTo>
                  <a:pt x="54609" y="74930"/>
                </a:moveTo>
                <a:lnTo>
                  <a:pt x="0" y="74930"/>
                </a:lnTo>
                <a:lnTo>
                  <a:pt x="0" y="80010"/>
                </a:lnTo>
                <a:lnTo>
                  <a:pt x="54609" y="80010"/>
                </a:lnTo>
                <a:lnTo>
                  <a:pt x="54609" y="74930"/>
                </a:lnTo>
                <a:close/>
              </a:path>
              <a:path w="54609" h="200659">
                <a:moveTo>
                  <a:pt x="54609" y="68580"/>
                </a:moveTo>
                <a:lnTo>
                  <a:pt x="0" y="68580"/>
                </a:lnTo>
                <a:lnTo>
                  <a:pt x="0" y="73660"/>
                </a:lnTo>
                <a:lnTo>
                  <a:pt x="54609" y="73660"/>
                </a:lnTo>
                <a:lnTo>
                  <a:pt x="54609" y="68580"/>
                </a:lnTo>
                <a:close/>
              </a:path>
              <a:path w="54609" h="200659">
                <a:moveTo>
                  <a:pt x="54609" y="62230"/>
                </a:moveTo>
                <a:lnTo>
                  <a:pt x="0" y="62230"/>
                </a:lnTo>
                <a:lnTo>
                  <a:pt x="0" y="67310"/>
                </a:lnTo>
                <a:lnTo>
                  <a:pt x="54609" y="67310"/>
                </a:lnTo>
                <a:lnTo>
                  <a:pt x="54609" y="62230"/>
                </a:lnTo>
                <a:close/>
              </a:path>
              <a:path w="54609" h="200659">
                <a:moveTo>
                  <a:pt x="54609" y="55880"/>
                </a:moveTo>
                <a:lnTo>
                  <a:pt x="0" y="55880"/>
                </a:lnTo>
                <a:lnTo>
                  <a:pt x="0" y="60960"/>
                </a:lnTo>
                <a:lnTo>
                  <a:pt x="54609" y="60960"/>
                </a:lnTo>
                <a:lnTo>
                  <a:pt x="54609" y="55880"/>
                </a:lnTo>
                <a:close/>
              </a:path>
              <a:path w="54609" h="200659">
                <a:moveTo>
                  <a:pt x="54609" y="49530"/>
                </a:moveTo>
                <a:lnTo>
                  <a:pt x="0" y="49530"/>
                </a:lnTo>
                <a:lnTo>
                  <a:pt x="0" y="54610"/>
                </a:lnTo>
                <a:lnTo>
                  <a:pt x="54609" y="54610"/>
                </a:lnTo>
                <a:lnTo>
                  <a:pt x="54609" y="49530"/>
                </a:lnTo>
                <a:close/>
              </a:path>
              <a:path w="54609" h="200659">
                <a:moveTo>
                  <a:pt x="54609" y="43180"/>
                </a:moveTo>
                <a:lnTo>
                  <a:pt x="0" y="43180"/>
                </a:lnTo>
                <a:lnTo>
                  <a:pt x="0" y="48260"/>
                </a:lnTo>
                <a:lnTo>
                  <a:pt x="54609" y="48260"/>
                </a:lnTo>
                <a:lnTo>
                  <a:pt x="54609" y="43180"/>
                </a:lnTo>
                <a:close/>
              </a:path>
              <a:path w="54609" h="200659">
                <a:moveTo>
                  <a:pt x="54609" y="36830"/>
                </a:moveTo>
                <a:lnTo>
                  <a:pt x="0" y="36830"/>
                </a:lnTo>
                <a:lnTo>
                  <a:pt x="0" y="41910"/>
                </a:lnTo>
                <a:lnTo>
                  <a:pt x="54609" y="41910"/>
                </a:lnTo>
                <a:lnTo>
                  <a:pt x="54609" y="36830"/>
                </a:lnTo>
                <a:close/>
              </a:path>
              <a:path w="54609" h="200659">
                <a:moveTo>
                  <a:pt x="54609" y="30480"/>
                </a:moveTo>
                <a:lnTo>
                  <a:pt x="0" y="30480"/>
                </a:lnTo>
                <a:lnTo>
                  <a:pt x="0" y="35560"/>
                </a:lnTo>
                <a:lnTo>
                  <a:pt x="54609" y="35560"/>
                </a:lnTo>
                <a:lnTo>
                  <a:pt x="54609" y="30480"/>
                </a:lnTo>
                <a:close/>
              </a:path>
              <a:path w="54609" h="200659">
                <a:moveTo>
                  <a:pt x="54609" y="24130"/>
                </a:moveTo>
                <a:lnTo>
                  <a:pt x="0" y="24130"/>
                </a:lnTo>
                <a:lnTo>
                  <a:pt x="0" y="29210"/>
                </a:lnTo>
                <a:lnTo>
                  <a:pt x="54609" y="29210"/>
                </a:lnTo>
                <a:lnTo>
                  <a:pt x="54609" y="24130"/>
                </a:lnTo>
                <a:close/>
              </a:path>
              <a:path w="54609" h="200659">
                <a:moveTo>
                  <a:pt x="54609" y="17780"/>
                </a:moveTo>
                <a:lnTo>
                  <a:pt x="0" y="17780"/>
                </a:lnTo>
                <a:lnTo>
                  <a:pt x="0" y="22860"/>
                </a:lnTo>
                <a:lnTo>
                  <a:pt x="54609" y="22860"/>
                </a:lnTo>
                <a:lnTo>
                  <a:pt x="54609" y="17780"/>
                </a:lnTo>
                <a:close/>
              </a:path>
              <a:path w="54609" h="200659">
                <a:moveTo>
                  <a:pt x="54609" y="11430"/>
                </a:moveTo>
                <a:lnTo>
                  <a:pt x="0" y="11430"/>
                </a:lnTo>
                <a:lnTo>
                  <a:pt x="0" y="16510"/>
                </a:lnTo>
                <a:lnTo>
                  <a:pt x="54609" y="16510"/>
                </a:lnTo>
                <a:lnTo>
                  <a:pt x="54609" y="11430"/>
                </a:lnTo>
                <a:close/>
              </a:path>
              <a:path w="54609" h="200659">
                <a:moveTo>
                  <a:pt x="54609" y="5080"/>
                </a:moveTo>
                <a:lnTo>
                  <a:pt x="0" y="5080"/>
                </a:lnTo>
                <a:lnTo>
                  <a:pt x="0" y="10160"/>
                </a:lnTo>
                <a:lnTo>
                  <a:pt x="54609" y="10160"/>
                </a:lnTo>
                <a:lnTo>
                  <a:pt x="54609" y="5080"/>
                </a:lnTo>
                <a:close/>
              </a:path>
              <a:path w="54609" h="200659">
                <a:moveTo>
                  <a:pt x="54609" y="0"/>
                </a:moveTo>
                <a:lnTo>
                  <a:pt x="0" y="0"/>
                </a:lnTo>
                <a:lnTo>
                  <a:pt x="0" y="3810"/>
                </a:lnTo>
                <a:lnTo>
                  <a:pt x="54609" y="3810"/>
                </a:lnTo>
                <a:lnTo>
                  <a:pt x="54609" y="0"/>
                </a:lnTo>
                <a:close/>
              </a:path>
            </a:pathLst>
          </a:custGeom>
          <a:solidFill>
            <a:srgbClr val="1E5D1E"/>
          </a:solidFill>
        </p:spPr>
        <p:txBody>
          <a:bodyPr wrap="square" lIns="0" tIns="0" rIns="0" bIns="0" rtlCol="0"/>
          <a:lstStyle/>
          <a:p>
            <a:endParaRPr/>
          </a:p>
        </p:txBody>
      </p:sp>
      <p:sp>
        <p:nvSpPr>
          <p:cNvPr id="209" name="bg object 209"/>
          <p:cNvSpPr/>
          <p:nvPr/>
        </p:nvSpPr>
        <p:spPr>
          <a:xfrm>
            <a:off x="7674610" y="6367779"/>
            <a:ext cx="55880" cy="207010"/>
          </a:xfrm>
          <a:custGeom>
            <a:avLst/>
            <a:gdLst/>
            <a:ahLst/>
            <a:cxnLst/>
            <a:rect l="l" t="t" r="r" b="b"/>
            <a:pathLst>
              <a:path w="55879" h="207009">
                <a:moveTo>
                  <a:pt x="19050" y="203200"/>
                </a:moveTo>
                <a:lnTo>
                  <a:pt x="0" y="203200"/>
                </a:lnTo>
                <a:lnTo>
                  <a:pt x="0" y="207010"/>
                </a:lnTo>
                <a:lnTo>
                  <a:pt x="6350" y="207010"/>
                </a:lnTo>
                <a:lnTo>
                  <a:pt x="6350" y="204470"/>
                </a:lnTo>
                <a:lnTo>
                  <a:pt x="19050" y="204470"/>
                </a:lnTo>
                <a:lnTo>
                  <a:pt x="19050" y="203200"/>
                </a:lnTo>
                <a:close/>
              </a:path>
              <a:path w="55879" h="207009">
                <a:moveTo>
                  <a:pt x="44450" y="200660"/>
                </a:moveTo>
                <a:lnTo>
                  <a:pt x="0" y="200660"/>
                </a:lnTo>
                <a:lnTo>
                  <a:pt x="0" y="201930"/>
                </a:lnTo>
                <a:lnTo>
                  <a:pt x="31750" y="201930"/>
                </a:lnTo>
                <a:lnTo>
                  <a:pt x="31750" y="203200"/>
                </a:lnTo>
                <a:lnTo>
                  <a:pt x="44450" y="203200"/>
                </a:lnTo>
                <a:lnTo>
                  <a:pt x="44450" y="200660"/>
                </a:lnTo>
                <a:close/>
              </a:path>
              <a:path w="55879" h="207009">
                <a:moveTo>
                  <a:pt x="55880" y="196850"/>
                </a:moveTo>
                <a:lnTo>
                  <a:pt x="0" y="196850"/>
                </a:lnTo>
                <a:lnTo>
                  <a:pt x="0" y="199390"/>
                </a:lnTo>
                <a:lnTo>
                  <a:pt x="55880" y="199390"/>
                </a:lnTo>
                <a:lnTo>
                  <a:pt x="55880" y="196850"/>
                </a:lnTo>
                <a:close/>
              </a:path>
              <a:path w="55879" h="207009">
                <a:moveTo>
                  <a:pt x="55880" y="194310"/>
                </a:moveTo>
                <a:lnTo>
                  <a:pt x="0" y="194310"/>
                </a:lnTo>
                <a:lnTo>
                  <a:pt x="0" y="195580"/>
                </a:lnTo>
                <a:lnTo>
                  <a:pt x="55880" y="195580"/>
                </a:lnTo>
                <a:lnTo>
                  <a:pt x="55880" y="194310"/>
                </a:lnTo>
                <a:close/>
              </a:path>
              <a:path w="55879" h="207009">
                <a:moveTo>
                  <a:pt x="55880" y="190500"/>
                </a:moveTo>
                <a:lnTo>
                  <a:pt x="0" y="190500"/>
                </a:lnTo>
                <a:lnTo>
                  <a:pt x="0" y="193040"/>
                </a:lnTo>
                <a:lnTo>
                  <a:pt x="55880" y="193040"/>
                </a:lnTo>
                <a:lnTo>
                  <a:pt x="55880" y="190500"/>
                </a:lnTo>
                <a:close/>
              </a:path>
              <a:path w="55879" h="207009">
                <a:moveTo>
                  <a:pt x="55880" y="187960"/>
                </a:moveTo>
                <a:lnTo>
                  <a:pt x="0" y="187960"/>
                </a:lnTo>
                <a:lnTo>
                  <a:pt x="0" y="189230"/>
                </a:lnTo>
                <a:lnTo>
                  <a:pt x="55880" y="189230"/>
                </a:lnTo>
                <a:lnTo>
                  <a:pt x="55880" y="187960"/>
                </a:lnTo>
                <a:close/>
              </a:path>
              <a:path w="55879" h="207009">
                <a:moveTo>
                  <a:pt x="55880" y="184150"/>
                </a:moveTo>
                <a:lnTo>
                  <a:pt x="0" y="184150"/>
                </a:lnTo>
                <a:lnTo>
                  <a:pt x="0" y="186690"/>
                </a:lnTo>
                <a:lnTo>
                  <a:pt x="55880" y="186690"/>
                </a:lnTo>
                <a:lnTo>
                  <a:pt x="55880" y="184150"/>
                </a:lnTo>
                <a:close/>
              </a:path>
              <a:path w="55879" h="207009">
                <a:moveTo>
                  <a:pt x="55880" y="181610"/>
                </a:moveTo>
                <a:lnTo>
                  <a:pt x="0" y="181610"/>
                </a:lnTo>
                <a:lnTo>
                  <a:pt x="0" y="182880"/>
                </a:lnTo>
                <a:lnTo>
                  <a:pt x="55880" y="182880"/>
                </a:lnTo>
                <a:lnTo>
                  <a:pt x="55880" y="181610"/>
                </a:lnTo>
                <a:close/>
              </a:path>
              <a:path w="55879" h="207009">
                <a:moveTo>
                  <a:pt x="55880" y="177800"/>
                </a:moveTo>
                <a:lnTo>
                  <a:pt x="0" y="177800"/>
                </a:lnTo>
                <a:lnTo>
                  <a:pt x="0" y="180340"/>
                </a:lnTo>
                <a:lnTo>
                  <a:pt x="55880" y="180340"/>
                </a:lnTo>
                <a:lnTo>
                  <a:pt x="55880" y="177800"/>
                </a:lnTo>
                <a:close/>
              </a:path>
              <a:path w="55879" h="207009">
                <a:moveTo>
                  <a:pt x="55880" y="175260"/>
                </a:moveTo>
                <a:lnTo>
                  <a:pt x="0" y="175260"/>
                </a:lnTo>
                <a:lnTo>
                  <a:pt x="0" y="176530"/>
                </a:lnTo>
                <a:lnTo>
                  <a:pt x="55880" y="176530"/>
                </a:lnTo>
                <a:lnTo>
                  <a:pt x="55880" y="175260"/>
                </a:lnTo>
                <a:close/>
              </a:path>
              <a:path w="55879" h="207009">
                <a:moveTo>
                  <a:pt x="55880" y="171450"/>
                </a:moveTo>
                <a:lnTo>
                  <a:pt x="0" y="171450"/>
                </a:lnTo>
                <a:lnTo>
                  <a:pt x="0" y="173990"/>
                </a:lnTo>
                <a:lnTo>
                  <a:pt x="55880" y="173990"/>
                </a:lnTo>
                <a:lnTo>
                  <a:pt x="55880" y="171450"/>
                </a:lnTo>
                <a:close/>
              </a:path>
              <a:path w="55879" h="207009">
                <a:moveTo>
                  <a:pt x="55880" y="168910"/>
                </a:moveTo>
                <a:lnTo>
                  <a:pt x="0" y="168910"/>
                </a:lnTo>
                <a:lnTo>
                  <a:pt x="0" y="170180"/>
                </a:lnTo>
                <a:lnTo>
                  <a:pt x="55880" y="170180"/>
                </a:lnTo>
                <a:lnTo>
                  <a:pt x="55880" y="168910"/>
                </a:lnTo>
                <a:close/>
              </a:path>
              <a:path w="55879" h="207009">
                <a:moveTo>
                  <a:pt x="55880" y="165100"/>
                </a:moveTo>
                <a:lnTo>
                  <a:pt x="0" y="165100"/>
                </a:lnTo>
                <a:lnTo>
                  <a:pt x="0" y="167640"/>
                </a:lnTo>
                <a:lnTo>
                  <a:pt x="55880" y="167640"/>
                </a:lnTo>
                <a:lnTo>
                  <a:pt x="55880" y="165100"/>
                </a:lnTo>
                <a:close/>
              </a:path>
              <a:path w="55879" h="207009">
                <a:moveTo>
                  <a:pt x="55880" y="162560"/>
                </a:moveTo>
                <a:lnTo>
                  <a:pt x="0" y="162560"/>
                </a:lnTo>
                <a:lnTo>
                  <a:pt x="0" y="163830"/>
                </a:lnTo>
                <a:lnTo>
                  <a:pt x="55880" y="163830"/>
                </a:lnTo>
                <a:lnTo>
                  <a:pt x="55880" y="162560"/>
                </a:lnTo>
                <a:close/>
              </a:path>
              <a:path w="55879" h="207009">
                <a:moveTo>
                  <a:pt x="55880" y="158750"/>
                </a:moveTo>
                <a:lnTo>
                  <a:pt x="0" y="158750"/>
                </a:lnTo>
                <a:lnTo>
                  <a:pt x="0" y="161290"/>
                </a:lnTo>
                <a:lnTo>
                  <a:pt x="55880" y="161290"/>
                </a:lnTo>
                <a:lnTo>
                  <a:pt x="55880" y="158750"/>
                </a:lnTo>
                <a:close/>
              </a:path>
              <a:path w="55879" h="207009">
                <a:moveTo>
                  <a:pt x="55880" y="156210"/>
                </a:moveTo>
                <a:lnTo>
                  <a:pt x="0" y="156210"/>
                </a:lnTo>
                <a:lnTo>
                  <a:pt x="0" y="157480"/>
                </a:lnTo>
                <a:lnTo>
                  <a:pt x="55880" y="157480"/>
                </a:lnTo>
                <a:lnTo>
                  <a:pt x="55880" y="156210"/>
                </a:lnTo>
                <a:close/>
              </a:path>
              <a:path w="55879" h="207009">
                <a:moveTo>
                  <a:pt x="55880" y="152400"/>
                </a:moveTo>
                <a:lnTo>
                  <a:pt x="0" y="152400"/>
                </a:lnTo>
                <a:lnTo>
                  <a:pt x="0" y="154940"/>
                </a:lnTo>
                <a:lnTo>
                  <a:pt x="55880" y="154940"/>
                </a:lnTo>
                <a:lnTo>
                  <a:pt x="55880" y="152400"/>
                </a:lnTo>
                <a:close/>
              </a:path>
              <a:path w="55879" h="207009">
                <a:moveTo>
                  <a:pt x="55880" y="149860"/>
                </a:moveTo>
                <a:lnTo>
                  <a:pt x="0" y="149860"/>
                </a:lnTo>
                <a:lnTo>
                  <a:pt x="0" y="151130"/>
                </a:lnTo>
                <a:lnTo>
                  <a:pt x="55880" y="151130"/>
                </a:lnTo>
                <a:lnTo>
                  <a:pt x="55880" y="149860"/>
                </a:lnTo>
                <a:close/>
              </a:path>
              <a:path w="55879" h="207009">
                <a:moveTo>
                  <a:pt x="55880" y="146050"/>
                </a:moveTo>
                <a:lnTo>
                  <a:pt x="0" y="146050"/>
                </a:lnTo>
                <a:lnTo>
                  <a:pt x="0" y="148590"/>
                </a:lnTo>
                <a:lnTo>
                  <a:pt x="55880" y="148590"/>
                </a:lnTo>
                <a:lnTo>
                  <a:pt x="55880" y="146050"/>
                </a:lnTo>
                <a:close/>
              </a:path>
              <a:path w="55879" h="207009">
                <a:moveTo>
                  <a:pt x="55880" y="143510"/>
                </a:moveTo>
                <a:lnTo>
                  <a:pt x="0" y="143510"/>
                </a:lnTo>
                <a:lnTo>
                  <a:pt x="0" y="144780"/>
                </a:lnTo>
                <a:lnTo>
                  <a:pt x="55880" y="144780"/>
                </a:lnTo>
                <a:lnTo>
                  <a:pt x="55880" y="143510"/>
                </a:lnTo>
                <a:close/>
              </a:path>
              <a:path w="55879" h="207009">
                <a:moveTo>
                  <a:pt x="55880" y="139700"/>
                </a:moveTo>
                <a:lnTo>
                  <a:pt x="0" y="139700"/>
                </a:lnTo>
                <a:lnTo>
                  <a:pt x="0" y="142240"/>
                </a:lnTo>
                <a:lnTo>
                  <a:pt x="55880" y="142240"/>
                </a:lnTo>
                <a:lnTo>
                  <a:pt x="55880" y="139700"/>
                </a:lnTo>
                <a:close/>
              </a:path>
              <a:path w="55879" h="207009">
                <a:moveTo>
                  <a:pt x="55880" y="137160"/>
                </a:moveTo>
                <a:lnTo>
                  <a:pt x="0" y="137160"/>
                </a:lnTo>
                <a:lnTo>
                  <a:pt x="0" y="138430"/>
                </a:lnTo>
                <a:lnTo>
                  <a:pt x="55880" y="138430"/>
                </a:lnTo>
                <a:lnTo>
                  <a:pt x="55880" y="137160"/>
                </a:lnTo>
                <a:close/>
              </a:path>
              <a:path w="55879" h="207009">
                <a:moveTo>
                  <a:pt x="55880" y="133350"/>
                </a:moveTo>
                <a:lnTo>
                  <a:pt x="0" y="133350"/>
                </a:lnTo>
                <a:lnTo>
                  <a:pt x="0" y="135890"/>
                </a:lnTo>
                <a:lnTo>
                  <a:pt x="55880" y="135890"/>
                </a:lnTo>
                <a:lnTo>
                  <a:pt x="55880" y="133350"/>
                </a:lnTo>
                <a:close/>
              </a:path>
              <a:path w="55879" h="207009">
                <a:moveTo>
                  <a:pt x="55880" y="130810"/>
                </a:moveTo>
                <a:lnTo>
                  <a:pt x="0" y="130810"/>
                </a:lnTo>
                <a:lnTo>
                  <a:pt x="0" y="132080"/>
                </a:lnTo>
                <a:lnTo>
                  <a:pt x="55880" y="132080"/>
                </a:lnTo>
                <a:lnTo>
                  <a:pt x="55880" y="130810"/>
                </a:lnTo>
                <a:close/>
              </a:path>
              <a:path w="55879" h="207009">
                <a:moveTo>
                  <a:pt x="55880" y="124460"/>
                </a:moveTo>
                <a:lnTo>
                  <a:pt x="0" y="124460"/>
                </a:lnTo>
                <a:lnTo>
                  <a:pt x="0" y="129540"/>
                </a:lnTo>
                <a:lnTo>
                  <a:pt x="55880" y="129540"/>
                </a:lnTo>
                <a:lnTo>
                  <a:pt x="55880" y="124460"/>
                </a:lnTo>
                <a:close/>
              </a:path>
              <a:path w="55879" h="207009">
                <a:moveTo>
                  <a:pt x="55880" y="118110"/>
                </a:moveTo>
                <a:lnTo>
                  <a:pt x="0" y="118110"/>
                </a:lnTo>
                <a:lnTo>
                  <a:pt x="0" y="123190"/>
                </a:lnTo>
                <a:lnTo>
                  <a:pt x="55880" y="123190"/>
                </a:lnTo>
                <a:lnTo>
                  <a:pt x="55880" y="118110"/>
                </a:lnTo>
                <a:close/>
              </a:path>
              <a:path w="55879" h="207009">
                <a:moveTo>
                  <a:pt x="55880" y="111760"/>
                </a:moveTo>
                <a:lnTo>
                  <a:pt x="0" y="111760"/>
                </a:lnTo>
                <a:lnTo>
                  <a:pt x="0" y="116840"/>
                </a:lnTo>
                <a:lnTo>
                  <a:pt x="55880" y="116840"/>
                </a:lnTo>
                <a:lnTo>
                  <a:pt x="55880" y="111760"/>
                </a:lnTo>
                <a:close/>
              </a:path>
              <a:path w="55879" h="207009">
                <a:moveTo>
                  <a:pt x="55880" y="105410"/>
                </a:moveTo>
                <a:lnTo>
                  <a:pt x="0" y="105410"/>
                </a:lnTo>
                <a:lnTo>
                  <a:pt x="0" y="110490"/>
                </a:lnTo>
                <a:lnTo>
                  <a:pt x="55880" y="110490"/>
                </a:lnTo>
                <a:lnTo>
                  <a:pt x="55880" y="105410"/>
                </a:lnTo>
                <a:close/>
              </a:path>
              <a:path w="55879" h="207009">
                <a:moveTo>
                  <a:pt x="55880" y="99060"/>
                </a:moveTo>
                <a:lnTo>
                  <a:pt x="0" y="99060"/>
                </a:lnTo>
                <a:lnTo>
                  <a:pt x="0" y="104140"/>
                </a:lnTo>
                <a:lnTo>
                  <a:pt x="55880" y="104140"/>
                </a:lnTo>
                <a:lnTo>
                  <a:pt x="55880" y="99060"/>
                </a:lnTo>
                <a:close/>
              </a:path>
              <a:path w="55879" h="207009">
                <a:moveTo>
                  <a:pt x="55880" y="92710"/>
                </a:moveTo>
                <a:lnTo>
                  <a:pt x="0" y="92710"/>
                </a:lnTo>
                <a:lnTo>
                  <a:pt x="0" y="97790"/>
                </a:lnTo>
                <a:lnTo>
                  <a:pt x="55880" y="97790"/>
                </a:lnTo>
                <a:lnTo>
                  <a:pt x="55880" y="92710"/>
                </a:lnTo>
                <a:close/>
              </a:path>
              <a:path w="55879" h="207009">
                <a:moveTo>
                  <a:pt x="55880" y="86360"/>
                </a:moveTo>
                <a:lnTo>
                  <a:pt x="0" y="86360"/>
                </a:lnTo>
                <a:lnTo>
                  <a:pt x="0" y="91440"/>
                </a:lnTo>
                <a:lnTo>
                  <a:pt x="55880" y="91440"/>
                </a:lnTo>
                <a:lnTo>
                  <a:pt x="55880" y="86360"/>
                </a:lnTo>
                <a:close/>
              </a:path>
              <a:path w="55879" h="207009">
                <a:moveTo>
                  <a:pt x="55880" y="81280"/>
                </a:moveTo>
                <a:lnTo>
                  <a:pt x="0" y="81280"/>
                </a:lnTo>
                <a:lnTo>
                  <a:pt x="0" y="85090"/>
                </a:lnTo>
                <a:lnTo>
                  <a:pt x="55880" y="85090"/>
                </a:lnTo>
                <a:lnTo>
                  <a:pt x="55880" y="81280"/>
                </a:lnTo>
                <a:close/>
              </a:path>
              <a:path w="55879" h="207009">
                <a:moveTo>
                  <a:pt x="55880" y="74930"/>
                </a:moveTo>
                <a:lnTo>
                  <a:pt x="0" y="74930"/>
                </a:lnTo>
                <a:lnTo>
                  <a:pt x="0" y="80010"/>
                </a:lnTo>
                <a:lnTo>
                  <a:pt x="55880" y="80010"/>
                </a:lnTo>
                <a:lnTo>
                  <a:pt x="55880" y="74930"/>
                </a:lnTo>
                <a:close/>
              </a:path>
              <a:path w="55879" h="207009">
                <a:moveTo>
                  <a:pt x="55880" y="68580"/>
                </a:moveTo>
                <a:lnTo>
                  <a:pt x="0" y="68580"/>
                </a:lnTo>
                <a:lnTo>
                  <a:pt x="0" y="73660"/>
                </a:lnTo>
                <a:lnTo>
                  <a:pt x="55880" y="73660"/>
                </a:lnTo>
                <a:lnTo>
                  <a:pt x="55880" y="68580"/>
                </a:lnTo>
                <a:close/>
              </a:path>
              <a:path w="55879" h="207009">
                <a:moveTo>
                  <a:pt x="55880" y="62230"/>
                </a:moveTo>
                <a:lnTo>
                  <a:pt x="0" y="62230"/>
                </a:lnTo>
                <a:lnTo>
                  <a:pt x="0" y="67310"/>
                </a:lnTo>
                <a:lnTo>
                  <a:pt x="55880" y="67310"/>
                </a:lnTo>
                <a:lnTo>
                  <a:pt x="55880" y="62230"/>
                </a:lnTo>
                <a:close/>
              </a:path>
              <a:path w="55879" h="207009">
                <a:moveTo>
                  <a:pt x="55880" y="55880"/>
                </a:moveTo>
                <a:lnTo>
                  <a:pt x="0" y="55880"/>
                </a:lnTo>
                <a:lnTo>
                  <a:pt x="0" y="60960"/>
                </a:lnTo>
                <a:lnTo>
                  <a:pt x="55880" y="60960"/>
                </a:lnTo>
                <a:lnTo>
                  <a:pt x="55880" y="55880"/>
                </a:lnTo>
                <a:close/>
              </a:path>
              <a:path w="55879" h="207009">
                <a:moveTo>
                  <a:pt x="55880" y="49530"/>
                </a:moveTo>
                <a:lnTo>
                  <a:pt x="0" y="49530"/>
                </a:lnTo>
                <a:lnTo>
                  <a:pt x="0" y="54610"/>
                </a:lnTo>
                <a:lnTo>
                  <a:pt x="55880" y="54610"/>
                </a:lnTo>
                <a:lnTo>
                  <a:pt x="55880" y="49530"/>
                </a:lnTo>
                <a:close/>
              </a:path>
              <a:path w="55879" h="207009">
                <a:moveTo>
                  <a:pt x="55880" y="43180"/>
                </a:moveTo>
                <a:lnTo>
                  <a:pt x="0" y="43180"/>
                </a:lnTo>
                <a:lnTo>
                  <a:pt x="0" y="48260"/>
                </a:lnTo>
                <a:lnTo>
                  <a:pt x="55880" y="48260"/>
                </a:lnTo>
                <a:lnTo>
                  <a:pt x="55880" y="43180"/>
                </a:lnTo>
                <a:close/>
              </a:path>
              <a:path w="55879" h="207009">
                <a:moveTo>
                  <a:pt x="55880" y="36830"/>
                </a:moveTo>
                <a:lnTo>
                  <a:pt x="0" y="36830"/>
                </a:lnTo>
                <a:lnTo>
                  <a:pt x="0" y="41910"/>
                </a:lnTo>
                <a:lnTo>
                  <a:pt x="55880" y="41910"/>
                </a:lnTo>
                <a:lnTo>
                  <a:pt x="55880" y="36830"/>
                </a:lnTo>
                <a:close/>
              </a:path>
              <a:path w="55879" h="207009">
                <a:moveTo>
                  <a:pt x="55880" y="30480"/>
                </a:moveTo>
                <a:lnTo>
                  <a:pt x="0" y="30480"/>
                </a:lnTo>
                <a:lnTo>
                  <a:pt x="0" y="35560"/>
                </a:lnTo>
                <a:lnTo>
                  <a:pt x="55880" y="35560"/>
                </a:lnTo>
                <a:lnTo>
                  <a:pt x="55880" y="30480"/>
                </a:lnTo>
                <a:close/>
              </a:path>
              <a:path w="55879" h="207009">
                <a:moveTo>
                  <a:pt x="55880" y="24130"/>
                </a:moveTo>
                <a:lnTo>
                  <a:pt x="0" y="24130"/>
                </a:lnTo>
                <a:lnTo>
                  <a:pt x="0" y="29210"/>
                </a:lnTo>
                <a:lnTo>
                  <a:pt x="55880" y="29210"/>
                </a:lnTo>
                <a:lnTo>
                  <a:pt x="55880" y="24130"/>
                </a:lnTo>
                <a:close/>
              </a:path>
              <a:path w="55879" h="207009">
                <a:moveTo>
                  <a:pt x="55880" y="17780"/>
                </a:moveTo>
                <a:lnTo>
                  <a:pt x="0" y="17780"/>
                </a:lnTo>
                <a:lnTo>
                  <a:pt x="0" y="22860"/>
                </a:lnTo>
                <a:lnTo>
                  <a:pt x="55880" y="22860"/>
                </a:lnTo>
                <a:lnTo>
                  <a:pt x="55880" y="17780"/>
                </a:lnTo>
                <a:close/>
              </a:path>
              <a:path w="55879" h="207009">
                <a:moveTo>
                  <a:pt x="55880" y="11430"/>
                </a:moveTo>
                <a:lnTo>
                  <a:pt x="0" y="11430"/>
                </a:lnTo>
                <a:lnTo>
                  <a:pt x="0" y="16510"/>
                </a:lnTo>
                <a:lnTo>
                  <a:pt x="55880" y="16510"/>
                </a:lnTo>
                <a:lnTo>
                  <a:pt x="55880" y="11430"/>
                </a:lnTo>
                <a:close/>
              </a:path>
              <a:path w="55879" h="207009">
                <a:moveTo>
                  <a:pt x="55880" y="5080"/>
                </a:moveTo>
                <a:lnTo>
                  <a:pt x="0" y="5080"/>
                </a:lnTo>
                <a:lnTo>
                  <a:pt x="0" y="10160"/>
                </a:lnTo>
                <a:lnTo>
                  <a:pt x="55880" y="10160"/>
                </a:lnTo>
                <a:lnTo>
                  <a:pt x="55880" y="5080"/>
                </a:lnTo>
                <a:close/>
              </a:path>
              <a:path w="55879" h="207009">
                <a:moveTo>
                  <a:pt x="55880" y="0"/>
                </a:moveTo>
                <a:lnTo>
                  <a:pt x="0" y="0"/>
                </a:lnTo>
                <a:lnTo>
                  <a:pt x="0" y="3810"/>
                </a:lnTo>
                <a:lnTo>
                  <a:pt x="55880" y="3810"/>
                </a:lnTo>
                <a:lnTo>
                  <a:pt x="55880" y="0"/>
                </a:lnTo>
                <a:close/>
              </a:path>
            </a:pathLst>
          </a:custGeom>
          <a:solidFill>
            <a:srgbClr val="1E5E1E"/>
          </a:solidFill>
        </p:spPr>
        <p:txBody>
          <a:bodyPr wrap="square" lIns="0" tIns="0" rIns="0" bIns="0" rtlCol="0"/>
          <a:lstStyle/>
          <a:p>
            <a:endParaRPr/>
          </a:p>
        </p:txBody>
      </p:sp>
      <p:sp>
        <p:nvSpPr>
          <p:cNvPr id="210" name="bg object 210"/>
          <p:cNvSpPr/>
          <p:nvPr/>
        </p:nvSpPr>
        <p:spPr>
          <a:xfrm>
            <a:off x="7619999" y="6369050"/>
            <a:ext cx="54610" cy="210820"/>
          </a:xfrm>
          <a:custGeom>
            <a:avLst/>
            <a:gdLst/>
            <a:ahLst/>
            <a:cxnLst/>
            <a:rect l="l" t="t" r="r" b="b"/>
            <a:pathLst>
              <a:path w="54609" h="210820">
                <a:moveTo>
                  <a:pt x="10159" y="208279"/>
                </a:moveTo>
                <a:lnTo>
                  <a:pt x="0" y="208279"/>
                </a:lnTo>
                <a:lnTo>
                  <a:pt x="0" y="210820"/>
                </a:lnTo>
                <a:lnTo>
                  <a:pt x="10159" y="210820"/>
                </a:lnTo>
                <a:lnTo>
                  <a:pt x="10159" y="208279"/>
                </a:lnTo>
                <a:close/>
              </a:path>
              <a:path w="54609" h="210820">
                <a:moveTo>
                  <a:pt x="35560" y="205740"/>
                </a:moveTo>
                <a:lnTo>
                  <a:pt x="0" y="205740"/>
                </a:lnTo>
                <a:lnTo>
                  <a:pt x="0" y="207010"/>
                </a:lnTo>
                <a:lnTo>
                  <a:pt x="22859" y="207010"/>
                </a:lnTo>
                <a:lnTo>
                  <a:pt x="22859" y="208279"/>
                </a:lnTo>
                <a:lnTo>
                  <a:pt x="35560" y="208279"/>
                </a:lnTo>
                <a:lnTo>
                  <a:pt x="35560" y="205740"/>
                </a:lnTo>
                <a:close/>
              </a:path>
              <a:path w="54609" h="210820">
                <a:moveTo>
                  <a:pt x="54609" y="201929"/>
                </a:moveTo>
                <a:lnTo>
                  <a:pt x="0" y="201929"/>
                </a:lnTo>
                <a:lnTo>
                  <a:pt x="0" y="204470"/>
                </a:lnTo>
                <a:lnTo>
                  <a:pt x="48259" y="204470"/>
                </a:lnTo>
                <a:lnTo>
                  <a:pt x="48259" y="205740"/>
                </a:lnTo>
                <a:lnTo>
                  <a:pt x="54609" y="205740"/>
                </a:lnTo>
                <a:lnTo>
                  <a:pt x="54609" y="201929"/>
                </a:lnTo>
                <a:close/>
              </a:path>
              <a:path w="54609" h="210820">
                <a:moveTo>
                  <a:pt x="54609" y="199390"/>
                </a:moveTo>
                <a:lnTo>
                  <a:pt x="0" y="199390"/>
                </a:lnTo>
                <a:lnTo>
                  <a:pt x="0" y="200659"/>
                </a:lnTo>
                <a:lnTo>
                  <a:pt x="54609" y="200659"/>
                </a:lnTo>
                <a:lnTo>
                  <a:pt x="54609" y="199390"/>
                </a:lnTo>
                <a:close/>
              </a:path>
              <a:path w="54609" h="210820">
                <a:moveTo>
                  <a:pt x="54609" y="195580"/>
                </a:moveTo>
                <a:lnTo>
                  <a:pt x="0" y="195580"/>
                </a:lnTo>
                <a:lnTo>
                  <a:pt x="0" y="198120"/>
                </a:lnTo>
                <a:lnTo>
                  <a:pt x="54609" y="198120"/>
                </a:lnTo>
                <a:lnTo>
                  <a:pt x="54609" y="195580"/>
                </a:lnTo>
                <a:close/>
              </a:path>
              <a:path w="54609" h="210820">
                <a:moveTo>
                  <a:pt x="54609" y="193040"/>
                </a:moveTo>
                <a:lnTo>
                  <a:pt x="0" y="193040"/>
                </a:lnTo>
                <a:lnTo>
                  <a:pt x="0" y="194309"/>
                </a:lnTo>
                <a:lnTo>
                  <a:pt x="54609" y="194309"/>
                </a:lnTo>
                <a:lnTo>
                  <a:pt x="54609" y="193040"/>
                </a:lnTo>
                <a:close/>
              </a:path>
              <a:path w="54609" h="210820">
                <a:moveTo>
                  <a:pt x="54609" y="189229"/>
                </a:moveTo>
                <a:lnTo>
                  <a:pt x="0" y="189229"/>
                </a:lnTo>
                <a:lnTo>
                  <a:pt x="0" y="191770"/>
                </a:lnTo>
                <a:lnTo>
                  <a:pt x="54609" y="191770"/>
                </a:lnTo>
                <a:lnTo>
                  <a:pt x="54609" y="189229"/>
                </a:lnTo>
                <a:close/>
              </a:path>
              <a:path w="54609" h="210820">
                <a:moveTo>
                  <a:pt x="54609" y="186690"/>
                </a:moveTo>
                <a:lnTo>
                  <a:pt x="0" y="186690"/>
                </a:lnTo>
                <a:lnTo>
                  <a:pt x="0" y="187959"/>
                </a:lnTo>
                <a:lnTo>
                  <a:pt x="54609" y="187959"/>
                </a:lnTo>
                <a:lnTo>
                  <a:pt x="54609" y="186690"/>
                </a:lnTo>
                <a:close/>
              </a:path>
              <a:path w="54609" h="210820">
                <a:moveTo>
                  <a:pt x="54609" y="182880"/>
                </a:moveTo>
                <a:lnTo>
                  <a:pt x="0" y="182880"/>
                </a:lnTo>
                <a:lnTo>
                  <a:pt x="0" y="185420"/>
                </a:lnTo>
                <a:lnTo>
                  <a:pt x="54609" y="185420"/>
                </a:lnTo>
                <a:lnTo>
                  <a:pt x="54609" y="182880"/>
                </a:lnTo>
                <a:close/>
              </a:path>
              <a:path w="54609" h="210820">
                <a:moveTo>
                  <a:pt x="54609" y="180340"/>
                </a:moveTo>
                <a:lnTo>
                  <a:pt x="0" y="180340"/>
                </a:lnTo>
                <a:lnTo>
                  <a:pt x="0" y="181609"/>
                </a:lnTo>
                <a:lnTo>
                  <a:pt x="54609" y="181609"/>
                </a:lnTo>
                <a:lnTo>
                  <a:pt x="54609" y="180340"/>
                </a:lnTo>
                <a:close/>
              </a:path>
              <a:path w="54609" h="210820">
                <a:moveTo>
                  <a:pt x="54609" y="176530"/>
                </a:moveTo>
                <a:lnTo>
                  <a:pt x="0" y="176530"/>
                </a:lnTo>
                <a:lnTo>
                  <a:pt x="0" y="179070"/>
                </a:lnTo>
                <a:lnTo>
                  <a:pt x="54609" y="179070"/>
                </a:lnTo>
                <a:lnTo>
                  <a:pt x="54609" y="176530"/>
                </a:lnTo>
                <a:close/>
              </a:path>
              <a:path w="54609" h="210820">
                <a:moveTo>
                  <a:pt x="54609" y="173990"/>
                </a:moveTo>
                <a:lnTo>
                  <a:pt x="0" y="173990"/>
                </a:lnTo>
                <a:lnTo>
                  <a:pt x="0" y="175259"/>
                </a:lnTo>
                <a:lnTo>
                  <a:pt x="54609" y="175259"/>
                </a:lnTo>
                <a:lnTo>
                  <a:pt x="54609" y="173990"/>
                </a:lnTo>
                <a:close/>
              </a:path>
              <a:path w="54609" h="210820">
                <a:moveTo>
                  <a:pt x="54609" y="170180"/>
                </a:moveTo>
                <a:lnTo>
                  <a:pt x="0" y="170180"/>
                </a:lnTo>
                <a:lnTo>
                  <a:pt x="0" y="172720"/>
                </a:lnTo>
                <a:lnTo>
                  <a:pt x="54609" y="172720"/>
                </a:lnTo>
                <a:lnTo>
                  <a:pt x="54609" y="170180"/>
                </a:lnTo>
                <a:close/>
              </a:path>
              <a:path w="54609" h="210820">
                <a:moveTo>
                  <a:pt x="54609" y="167640"/>
                </a:moveTo>
                <a:lnTo>
                  <a:pt x="0" y="167640"/>
                </a:lnTo>
                <a:lnTo>
                  <a:pt x="0" y="168909"/>
                </a:lnTo>
                <a:lnTo>
                  <a:pt x="54609" y="168909"/>
                </a:lnTo>
                <a:lnTo>
                  <a:pt x="54609" y="167640"/>
                </a:lnTo>
                <a:close/>
              </a:path>
              <a:path w="54609" h="210820">
                <a:moveTo>
                  <a:pt x="54609" y="163829"/>
                </a:moveTo>
                <a:lnTo>
                  <a:pt x="0" y="163829"/>
                </a:lnTo>
                <a:lnTo>
                  <a:pt x="0" y="166370"/>
                </a:lnTo>
                <a:lnTo>
                  <a:pt x="54609" y="166370"/>
                </a:lnTo>
                <a:lnTo>
                  <a:pt x="54609" y="163829"/>
                </a:lnTo>
                <a:close/>
              </a:path>
              <a:path w="54609" h="210820">
                <a:moveTo>
                  <a:pt x="54609" y="161290"/>
                </a:moveTo>
                <a:lnTo>
                  <a:pt x="0" y="161290"/>
                </a:lnTo>
                <a:lnTo>
                  <a:pt x="0" y="162560"/>
                </a:lnTo>
                <a:lnTo>
                  <a:pt x="54609" y="162560"/>
                </a:lnTo>
                <a:lnTo>
                  <a:pt x="54609" y="161290"/>
                </a:lnTo>
                <a:close/>
              </a:path>
              <a:path w="54609" h="210820">
                <a:moveTo>
                  <a:pt x="54609" y="157479"/>
                </a:moveTo>
                <a:lnTo>
                  <a:pt x="0" y="157479"/>
                </a:lnTo>
                <a:lnTo>
                  <a:pt x="0" y="160020"/>
                </a:lnTo>
                <a:lnTo>
                  <a:pt x="54609" y="160020"/>
                </a:lnTo>
                <a:lnTo>
                  <a:pt x="54609" y="157479"/>
                </a:lnTo>
                <a:close/>
              </a:path>
              <a:path w="54609" h="210820">
                <a:moveTo>
                  <a:pt x="54609" y="154940"/>
                </a:moveTo>
                <a:lnTo>
                  <a:pt x="0" y="154940"/>
                </a:lnTo>
                <a:lnTo>
                  <a:pt x="0" y="156209"/>
                </a:lnTo>
                <a:lnTo>
                  <a:pt x="54609" y="156209"/>
                </a:lnTo>
                <a:lnTo>
                  <a:pt x="54609" y="154940"/>
                </a:lnTo>
                <a:close/>
              </a:path>
              <a:path w="54609" h="210820">
                <a:moveTo>
                  <a:pt x="54609" y="151129"/>
                </a:moveTo>
                <a:lnTo>
                  <a:pt x="0" y="151129"/>
                </a:lnTo>
                <a:lnTo>
                  <a:pt x="0" y="153670"/>
                </a:lnTo>
                <a:lnTo>
                  <a:pt x="54609" y="153670"/>
                </a:lnTo>
                <a:lnTo>
                  <a:pt x="54609" y="151129"/>
                </a:lnTo>
                <a:close/>
              </a:path>
              <a:path w="54609" h="210820">
                <a:moveTo>
                  <a:pt x="54609" y="148590"/>
                </a:moveTo>
                <a:lnTo>
                  <a:pt x="0" y="148590"/>
                </a:lnTo>
                <a:lnTo>
                  <a:pt x="0" y="149860"/>
                </a:lnTo>
                <a:lnTo>
                  <a:pt x="54609" y="149860"/>
                </a:lnTo>
                <a:lnTo>
                  <a:pt x="54609" y="148590"/>
                </a:lnTo>
                <a:close/>
              </a:path>
              <a:path w="54609" h="210820">
                <a:moveTo>
                  <a:pt x="54609" y="144780"/>
                </a:moveTo>
                <a:lnTo>
                  <a:pt x="0" y="144780"/>
                </a:lnTo>
                <a:lnTo>
                  <a:pt x="0" y="147320"/>
                </a:lnTo>
                <a:lnTo>
                  <a:pt x="54609" y="147320"/>
                </a:lnTo>
                <a:lnTo>
                  <a:pt x="54609" y="144780"/>
                </a:lnTo>
                <a:close/>
              </a:path>
              <a:path w="54609" h="210820">
                <a:moveTo>
                  <a:pt x="54609" y="142240"/>
                </a:moveTo>
                <a:lnTo>
                  <a:pt x="0" y="142240"/>
                </a:lnTo>
                <a:lnTo>
                  <a:pt x="0" y="143509"/>
                </a:lnTo>
                <a:lnTo>
                  <a:pt x="54609" y="143509"/>
                </a:lnTo>
                <a:lnTo>
                  <a:pt x="54609" y="142240"/>
                </a:lnTo>
                <a:close/>
              </a:path>
              <a:path w="54609" h="210820">
                <a:moveTo>
                  <a:pt x="54609" y="138430"/>
                </a:moveTo>
                <a:lnTo>
                  <a:pt x="0" y="138430"/>
                </a:lnTo>
                <a:lnTo>
                  <a:pt x="0" y="140970"/>
                </a:lnTo>
                <a:lnTo>
                  <a:pt x="54609" y="140970"/>
                </a:lnTo>
                <a:lnTo>
                  <a:pt x="54609" y="138430"/>
                </a:lnTo>
                <a:close/>
              </a:path>
              <a:path w="54609" h="210820">
                <a:moveTo>
                  <a:pt x="54609" y="135890"/>
                </a:moveTo>
                <a:lnTo>
                  <a:pt x="0" y="135890"/>
                </a:lnTo>
                <a:lnTo>
                  <a:pt x="0" y="137159"/>
                </a:lnTo>
                <a:lnTo>
                  <a:pt x="54609" y="137159"/>
                </a:lnTo>
                <a:lnTo>
                  <a:pt x="54609" y="135890"/>
                </a:lnTo>
                <a:close/>
              </a:path>
              <a:path w="54609" h="210820">
                <a:moveTo>
                  <a:pt x="54609" y="132079"/>
                </a:moveTo>
                <a:lnTo>
                  <a:pt x="0" y="132079"/>
                </a:lnTo>
                <a:lnTo>
                  <a:pt x="0" y="134620"/>
                </a:lnTo>
                <a:lnTo>
                  <a:pt x="54609" y="134620"/>
                </a:lnTo>
                <a:lnTo>
                  <a:pt x="54609" y="132079"/>
                </a:lnTo>
                <a:close/>
              </a:path>
              <a:path w="54609" h="210820">
                <a:moveTo>
                  <a:pt x="54609" y="129539"/>
                </a:moveTo>
                <a:lnTo>
                  <a:pt x="0" y="129539"/>
                </a:lnTo>
                <a:lnTo>
                  <a:pt x="0" y="130809"/>
                </a:lnTo>
                <a:lnTo>
                  <a:pt x="54609" y="130809"/>
                </a:lnTo>
                <a:lnTo>
                  <a:pt x="54609" y="129539"/>
                </a:lnTo>
                <a:close/>
              </a:path>
              <a:path w="54609" h="210820">
                <a:moveTo>
                  <a:pt x="54609" y="123189"/>
                </a:moveTo>
                <a:lnTo>
                  <a:pt x="0" y="123189"/>
                </a:lnTo>
                <a:lnTo>
                  <a:pt x="0" y="128270"/>
                </a:lnTo>
                <a:lnTo>
                  <a:pt x="54609" y="128270"/>
                </a:lnTo>
                <a:lnTo>
                  <a:pt x="54609" y="123189"/>
                </a:lnTo>
                <a:close/>
              </a:path>
              <a:path w="54609" h="210820">
                <a:moveTo>
                  <a:pt x="54609" y="116840"/>
                </a:moveTo>
                <a:lnTo>
                  <a:pt x="0" y="116840"/>
                </a:lnTo>
                <a:lnTo>
                  <a:pt x="0" y="121920"/>
                </a:lnTo>
                <a:lnTo>
                  <a:pt x="54609" y="121920"/>
                </a:lnTo>
                <a:lnTo>
                  <a:pt x="54609" y="116840"/>
                </a:lnTo>
                <a:close/>
              </a:path>
              <a:path w="54609" h="210820">
                <a:moveTo>
                  <a:pt x="54609" y="110489"/>
                </a:moveTo>
                <a:lnTo>
                  <a:pt x="0" y="110489"/>
                </a:lnTo>
                <a:lnTo>
                  <a:pt x="0" y="115570"/>
                </a:lnTo>
                <a:lnTo>
                  <a:pt x="54609" y="115570"/>
                </a:lnTo>
                <a:lnTo>
                  <a:pt x="54609" y="110489"/>
                </a:lnTo>
                <a:close/>
              </a:path>
              <a:path w="54609" h="210820">
                <a:moveTo>
                  <a:pt x="54609" y="104139"/>
                </a:moveTo>
                <a:lnTo>
                  <a:pt x="0" y="104139"/>
                </a:lnTo>
                <a:lnTo>
                  <a:pt x="0" y="109220"/>
                </a:lnTo>
                <a:lnTo>
                  <a:pt x="54609" y="109220"/>
                </a:lnTo>
                <a:lnTo>
                  <a:pt x="54609" y="104139"/>
                </a:lnTo>
                <a:close/>
              </a:path>
              <a:path w="54609" h="210820">
                <a:moveTo>
                  <a:pt x="54609" y="97789"/>
                </a:moveTo>
                <a:lnTo>
                  <a:pt x="0" y="97789"/>
                </a:lnTo>
                <a:lnTo>
                  <a:pt x="0" y="102870"/>
                </a:lnTo>
                <a:lnTo>
                  <a:pt x="54609" y="102870"/>
                </a:lnTo>
                <a:lnTo>
                  <a:pt x="54609" y="97789"/>
                </a:lnTo>
                <a:close/>
              </a:path>
              <a:path w="54609" h="210820">
                <a:moveTo>
                  <a:pt x="54609" y="91439"/>
                </a:moveTo>
                <a:lnTo>
                  <a:pt x="0" y="91439"/>
                </a:lnTo>
                <a:lnTo>
                  <a:pt x="0" y="96520"/>
                </a:lnTo>
                <a:lnTo>
                  <a:pt x="54609" y="96520"/>
                </a:lnTo>
                <a:lnTo>
                  <a:pt x="54609" y="91439"/>
                </a:lnTo>
                <a:close/>
              </a:path>
              <a:path w="54609" h="210820">
                <a:moveTo>
                  <a:pt x="54609" y="85089"/>
                </a:moveTo>
                <a:lnTo>
                  <a:pt x="0" y="85089"/>
                </a:lnTo>
                <a:lnTo>
                  <a:pt x="0" y="90170"/>
                </a:lnTo>
                <a:lnTo>
                  <a:pt x="54609" y="90170"/>
                </a:lnTo>
                <a:lnTo>
                  <a:pt x="54609" y="85089"/>
                </a:lnTo>
                <a:close/>
              </a:path>
              <a:path w="54609" h="210820">
                <a:moveTo>
                  <a:pt x="54609" y="80009"/>
                </a:moveTo>
                <a:lnTo>
                  <a:pt x="0" y="80009"/>
                </a:lnTo>
                <a:lnTo>
                  <a:pt x="0" y="83819"/>
                </a:lnTo>
                <a:lnTo>
                  <a:pt x="54609" y="83819"/>
                </a:lnTo>
                <a:lnTo>
                  <a:pt x="54609" y="80009"/>
                </a:lnTo>
                <a:close/>
              </a:path>
              <a:path w="54609" h="210820">
                <a:moveTo>
                  <a:pt x="54609" y="73659"/>
                </a:moveTo>
                <a:lnTo>
                  <a:pt x="0" y="73659"/>
                </a:lnTo>
                <a:lnTo>
                  <a:pt x="0" y="78740"/>
                </a:lnTo>
                <a:lnTo>
                  <a:pt x="54609" y="78740"/>
                </a:lnTo>
                <a:lnTo>
                  <a:pt x="54609" y="73659"/>
                </a:lnTo>
                <a:close/>
              </a:path>
              <a:path w="54609" h="210820">
                <a:moveTo>
                  <a:pt x="54609" y="67309"/>
                </a:moveTo>
                <a:lnTo>
                  <a:pt x="0" y="67309"/>
                </a:lnTo>
                <a:lnTo>
                  <a:pt x="0" y="72390"/>
                </a:lnTo>
                <a:lnTo>
                  <a:pt x="54609" y="72390"/>
                </a:lnTo>
                <a:lnTo>
                  <a:pt x="54609" y="67309"/>
                </a:lnTo>
                <a:close/>
              </a:path>
              <a:path w="54609" h="210820">
                <a:moveTo>
                  <a:pt x="54609" y="60959"/>
                </a:moveTo>
                <a:lnTo>
                  <a:pt x="0" y="60959"/>
                </a:lnTo>
                <a:lnTo>
                  <a:pt x="0" y="66040"/>
                </a:lnTo>
                <a:lnTo>
                  <a:pt x="54609" y="66040"/>
                </a:lnTo>
                <a:lnTo>
                  <a:pt x="54609" y="60959"/>
                </a:lnTo>
                <a:close/>
              </a:path>
              <a:path w="54609" h="210820">
                <a:moveTo>
                  <a:pt x="54609" y="54609"/>
                </a:moveTo>
                <a:lnTo>
                  <a:pt x="0" y="54609"/>
                </a:lnTo>
                <a:lnTo>
                  <a:pt x="0" y="59690"/>
                </a:lnTo>
                <a:lnTo>
                  <a:pt x="54609" y="59690"/>
                </a:lnTo>
                <a:lnTo>
                  <a:pt x="54609" y="54609"/>
                </a:lnTo>
                <a:close/>
              </a:path>
              <a:path w="54609" h="210820">
                <a:moveTo>
                  <a:pt x="54609" y="48259"/>
                </a:moveTo>
                <a:lnTo>
                  <a:pt x="0" y="48259"/>
                </a:lnTo>
                <a:lnTo>
                  <a:pt x="0" y="53340"/>
                </a:lnTo>
                <a:lnTo>
                  <a:pt x="54609" y="53340"/>
                </a:lnTo>
                <a:lnTo>
                  <a:pt x="54609" y="48259"/>
                </a:lnTo>
                <a:close/>
              </a:path>
              <a:path w="54609" h="210820">
                <a:moveTo>
                  <a:pt x="54609" y="41909"/>
                </a:moveTo>
                <a:lnTo>
                  <a:pt x="0" y="41909"/>
                </a:lnTo>
                <a:lnTo>
                  <a:pt x="0" y="46990"/>
                </a:lnTo>
                <a:lnTo>
                  <a:pt x="54609" y="46990"/>
                </a:lnTo>
                <a:lnTo>
                  <a:pt x="54609" y="41909"/>
                </a:lnTo>
                <a:close/>
              </a:path>
              <a:path w="54609" h="210820">
                <a:moveTo>
                  <a:pt x="54609" y="35559"/>
                </a:moveTo>
                <a:lnTo>
                  <a:pt x="0" y="35559"/>
                </a:lnTo>
                <a:lnTo>
                  <a:pt x="0" y="40640"/>
                </a:lnTo>
                <a:lnTo>
                  <a:pt x="54609" y="40640"/>
                </a:lnTo>
                <a:lnTo>
                  <a:pt x="54609" y="35559"/>
                </a:lnTo>
                <a:close/>
              </a:path>
              <a:path w="54609" h="210820">
                <a:moveTo>
                  <a:pt x="54609" y="29209"/>
                </a:moveTo>
                <a:lnTo>
                  <a:pt x="0" y="29209"/>
                </a:lnTo>
                <a:lnTo>
                  <a:pt x="0" y="34290"/>
                </a:lnTo>
                <a:lnTo>
                  <a:pt x="54609" y="34290"/>
                </a:lnTo>
                <a:lnTo>
                  <a:pt x="54609" y="29209"/>
                </a:lnTo>
                <a:close/>
              </a:path>
              <a:path w="54609" h="210820">
                <a:moveTo>
                  <a:pt x="54609" y="22859"/>
                </a:moveTo>
                <a:lnTo>
                  <a:pt x="0" y="22859"/>
                </a:lnTo>
                <a:lnTo>
                  <a:pt x="0" y="27940"/>
                </a:lnTo>
                <a:lnTo>
                  <a:pt x="54609" y="27940"/>
                </a:lnTo>
                <a:lnTo>
                  <a:pt x="54609" y="22859"/>
                </a:lnTo>
                <a:close/>
              </a:path>
              <a:path w="54609" h="210820">
                <a:moveTo>
                  <a:pt x="54609" y="16509"/>
                </a:moveTo>
                <a:lnTo>
                  <a:pt x="0" y="16509"/>
                </a:lnTo>
                <a:lnTo>
                  <a:pt x="0" y="21590"/>
                </a:lnTo>
                <a:lnTo>
                  <a:pt x="54609" y="21590"/>
                </a:lnTo>
                <a:lnTo>
                  <a:pt x="54609" y="16509"/>
                </a:lnTo>
                <a:close/>
              </a:path>
              <a:path w="54609" h="210820">
                <a:moveTo>
                  <a:pt x="54609" y="10159"/>
                </a:moveTo>
                <a:lnTo>
                  <a:pt x="0" y="10159"/>
                </a:lnTo>
                <a:lnTo>
                  <a:pt x="0" y="15240"/>
                </a:lnTo>
                <a:lnTo>
                  <a:pt x="54609" y="15240"/>
                </a:lnTo>
                <a:lnTo>
                  <a:pt x="54609" y="10159"/>
                </a:lnTo>
                <a:close/>
              </a:path>
              <a:path w="54609" h="210820">
                <a:moveTo>
                  <a:pt x="54609" y="3809"/>
                </a:moveTo>
                <a:lnTo>
                  <a:pt x="0" y="3809"/>
                </a:lnTo>
                <a:lnTo>
                  <a:pt x="0" y="8890"/>
                </a:lnTo>
                <a:lnTo>
                  <a:pt x="54609" y="8890"/>
                </a:lnTo>
                <a:lnTo>
                  <a:pt x="54609" y="3809"/>
                </a:lnTo>
                <a:close/>
              </a:path>
              <a:path w="54609" h="210820">
                <a:moveTo>
                  <a:pt x="54609" y="0"/>
                </a:moveTo>
                <a:lnTo>
                  <a:pt x="0" y="0"/>
                </a:lnTo>
                <a:lnTo>
                  <a:pt x="0" y="2540"/>
                </a:lnTo>
                <a:lnTo>
                  <a:pt x="54609" y="2540"/>
                </a:lnTo>
                <a:lnTo>
                  <a:pt x="54609" y="0"/>
                </a:lnTo>
                <a:close/>
              </a:path>
            </a:pathLst>
          </a:custGeom>
          <a:solidFill>
            <a:srgbClr val="1E5F1E"/>
          </a:solidFill>
        </p:spPr>
        <p:txBody>
          <a:bodyPr wrap="square" lIns="0" tIns="0" rIns="0" bIns="0" rtlCol="0"/>
          <a:lstStyle/>
          <a:p>
            <a:endParaRPr/>
          </a:p>
        </p:txBody>
      </p:sp>
      <p:sp>
        <p:nvSpPr>
          <p:cNvPr id="211" name="bg object 211"/>
          <p:cNvSpPr/>
          <p:nvPr/>
        </p:nvSpPr>
        <p:spPr>
          <a:xfrm>
            <a:off x="7565389" y="6369050"/>
            <a:ext cx="54610" cy="217170"/>
          </a:xfrm>
          <a:custGeom>
            <a:avLst/>
            <a:gdLst/>
            <a:ahLst/>
            <a:cxnLst/>
            <a:rect l="l" t="t" r="r" b="b"/>
            <a:pathLst>
              <a:path w="54609" h="217170">
                <a:moveTo>
                  <a:pt x="2539" y="214629"/>
                </a:moveTo>
                <a:lnTo>
                  <a:pt x="0" y="214629"/>
                </a:lnTo>
                <a:lnTo>
                  <a:pt x="0" y="217170"/>
                </a:lnTo>
                <a:lnTo>
                  <a:pt x="2539" y="217170"/>
                </a:lnTo>
                <a:lnTo>
                  <a:pt x="2539" y="214629"/>
                </a:lnTo>
                <a:close/>
              </a:path>
              <a:path w="54609" h="217170">
                <a:moveTo>
                  <a:pt x="27939" y="212090"/>
                </a:moveTo>
                <a:lnTo>
                  <a:pt x="0" y="212090"/>
                </a:lnTo>
                <a:lnTo>
                  <a:pt x="0" y="213359"/>
                </a:lnTo>
                <a:lnTo>
                  <a:pt x="15239" y="213359"/>
                </a:lnTo>
                <a:lnTo>
                  <a:pt x="15239" y="214629"/>
                </a:lnTo>
                <a:lnTo>
                  <a:pt x="27939" y="214629"/>
                </a:lnTo>
                <a:lnTo>
                  <a:pt x="27939" y="212090"/>
                </a:lnTo>
                <a:close/>
              </a:path>
              <a:path w="54609" h="217170">
                <a:moveTo>
                  <a:pt x="52070" y="210820"/>
                </a:moveTo>
                <a:lnTo>
                  <a:pt x="39369" y="210820"/>
                </a:lnTo>
                <a:lnTo>
                  <a:pt x="39369" y="212090"/>
                </a:lnTo>
                <a:lnTo>
                  <a:pt x="52070" y="212090"/>
                </a:lnTo>
                <a:lnTo>
                  <a:pt x="52070" y="210820"/>
                </a:lnTo>
                <a:close/>
              </a:path>
              <a:path w="54609" h="217170">
                <a:moveTo>
                  <a:pt x="54609" y="208280"/>
                </a:moveTo>
                <a:lnTo>
                  <a:pt x="0" y="208280"/>
                </a:lnTo>
                <a:lnTo>
                  <a:pt x="0" y="210820"/>
                </a:lnTo>
                <a:lnTo>
                  <a:pt x="54609" y="210820"/>
                </a:lnTo>
                <a:lnTo>
                  <a:pt x="54609" y="208280"/>
                </a:lnTo>
                <a:close/>
              </a:path>
              <a:path w="54609" h="217170">
                <a:moveTo>
                  <a:pt x="54609" y="205740"/>
                </a:moveTo>
                <a:lnTo>
                  <a:pt x="0" y="205740"/>
                </a:lnTo>
                <a:lnTo>
                  <a:pt x="0" y="207010"/>
                </a:lnTo>
                <a:lnTo>
                  <a:pt x="54609" y="207010"/>
                </a:lnTo>
                <a:lnTo>
                  <a:pt x="54609" y="205740"/>
                </a:lnTo>
                <a:close/>
              </a:path>
              <a:path w="54609" h="217170">
                <a:moveTo>
                  <a:pt x="54609" y="201929"/>
                </a:moveTo>
                <a:lnTo>
                  <a:pt x="0" y="201929"/>
                </a:lnTo>
                <a:lnTo>
                  <a:pt x="0" y="204470"/>
                </a:lnTo>
                <a:lnTo>
                  <a:pt x="54609" y="204470"/>
                </a:lnTo>
                <a:lnTo>
                  <a:pt x="54609" y="201929"/>
                </a:lnTo>
                <a:close/>
              </a:path>
              <a:path w="54609" h="217170">
                <a:moveTo>
                  <a:pt x="54609" y="199390"/>
                </a:moveTo>
                <a:lnTo>
                  <a:pt x="0" y="199390"/>
                </a:lnTo>
                <a:lnTo>
                  <a:pt x="0" y="200659"/>
                </a:lnTo>
                <a:lnTo>
                  <a:pt x="54609" y="200659"/>
                </a:lnTo>
                <a:lnTo>
                  <a:pt x="54609" y="199390"/>
                </a:lnTo>
                <a:close/>
              </a:path>
              <a:path w="54609" h="217170">
                <a:moveTo>
                  <a:pt x="54609" y="195580"/>
                </a:moveTo>
                <a:lnTo>
                  <a:pt x="0" y="195580"/>
                </a:lnTo>
                <a:lnTo>
                  <a:pt x="0" y="198120"/>
                </a:lnTo>
                <a:lnTo>
                  <a:pt x="54609" y="198120"/>
                </a:lnTo>
                <a:lnTo>
                  <a:pt x="54609" y="195580"/>
                </a:lnTo>
                <a:close/>
              </a:path>
              <a:path w="54609" h="217170">
                <a:moveTo>
                  <a:pt x="54609" y="193040"/>
                </a:moveTo>
                <a:lnTo>
                  <a:pt x="0" y="193040"/>
                </a:lnTo>
                <a:lnTo>
                  <a:pt x="0" y="194309"/>
                </a:lnTo>
                <a:lnTo>
                  <a:pt x="54609" y="194309"/>
                </a:lnTo>
                <a:lnTo>
                  <a:pt x="54609" y="193040"/>
                </a:lnTo>
                <a:close/>
              </a:path>
              <a:path w="54609" h="217170">
                <a:moveTo>
                  <a:pt x="54609" y="189229"/>
                </a:moveTo>
                <a:lnTo>
                  <a:pt x="0" y="189229"/>
                </a:lnTo>
                <a:lnTo>
                  <a:pt x="0" y="191770"/>
                </a:lnTo>
                <a:lnTo>
                  <a:pt x="54609" y="191770"/>
                </a:lnTo>
                <a:lnTo>
                  <a:pt x="54609" y="189229"/>
                </a:lnTo>
                <a:close/>
              </a:path>
              <a:path w="54609" h="217170">
                <a:moveTo>
                  <a:pt x="54609" y="186690"/>
                </a:moveTo>
                <a:lnTo>
                  <a:pt x="0" y="186690"/>
                </a:lnTo>
                <a:lnTo>
                  <a:pt x="0" y="187959"/>
                </a:lnTo>
                <a:lnTo>
                  <a:pt x="54609" y="187959"/>
                </a:lnTo>
                <a:lnTo>
                  <a:pt x="54609" y="186690"/>
                </a:lnTo>
                <a:close/>
              </a:path>
              <a:path w="54609" h="217170">
                <a:moveTo>
                  <a:pt x="54609" y="182880"/>
                </a:moveTo>
                <a:lnTo>
                  <a:pt x="0" y="182880"/>
                </a:lnTo>
                <a:lnTo>
                  <a:pt x="0" y="185420"/>
                </a:lnTo>
                <a:lnTo>
                  <a:pt x="54609" y="185420"/>
                </a:lnTo>
                <a:lnTo>
                  <a:pt x="54609" y="182880"/>
                </a:lnTo>
                <a:close/>
              </a:path>
              <a:path w="54609" h="217170">
                <a:moveTo>
                  <a:pt x="54609" y="180340"/>
                </a:moveTo>
                <a:lnTo>
                  <a:pt x="0" y="180340"/>
                </a:lnTo>
                <a:lnTo>
                  <a:pt x="0" y="181609"/>
                </a:lnTo>
                <a:lnTo>
                  <a:pt x="54609" y="181609"/>
                </a:lnTo>
                <a:lnTo>
                  <a:pt x="54609" y="180340"/>
                </a:lnTo>
                <a:close/>
              </a:path>
              <a:path w="54609" h="217170">
                <a:moveTo>
                  <a:pt x="54609" y="176530"/>
                </a:moveTo>
                <a:lnTo>
                  <a:pt x="0" y="176530"/>
                </a:lnTo>
                <a:lnTo>
                  <a:pt x="0" y="179070"/>
                </a:lnTo>
                <a:lnTo>
                  <a:pt x="54609" y="179070"/>
                </a:lnTo>
                <a:lnTo>
                  <a:pt x="54609" y="176530"/>
                </a:lnTo>
                <a:close/>
              </a:path>
              <a:path w="54609" h="217170">
                <a:moveTo>
                  <a:pt x="54609" y="173990"/>
                </a:moveTo>
                <a:lnTo>
                  <a:pt x="0" y="173990"/>
                </a:lnTo>
                <a:lnTo>
                  <a:pt x="0" y="175259"/>
                </a:lnTo>
                <a:lnTo>
                  <a:pt x="54609" y="175259"/>
                </a:lnTo>
                <a:lnTo>
                  <a:pt x="54609" y="173990"/>
                </a:lnTo>
                <a:close/>
              </a:path>
              <a:path w="54609" h="217170">
                <a:moveTo>
                  <a:pt x="54609" y="170180"/>
                </a:moveTo>
                <a:lnTo>
                  <a:pt x="0" y="170180"/>
                </a:lnTo>
                <a:lnTo>
                  <a:pt x="0" y="172720"/>
                </a:lnTo>
                <a:lnTo>
                  <a:pt x="54609" y="172720"/>
                </a:lnTo>
                <a:lnTo>
                  <a:pt x="54609" y="170180"/>
                </a:lnTo>
                <a:close/>
              </a:path>
              <a:path w="54609" h="217170">
                <a:moveTo>
                  <a:pt x="54609" y="167640"/>
                </a:moveTo>
                <a:lnTo>
                  <a:pt x="0" y="167640"/>
                </a:lnTo>
                <a:lnTo>
                  <a:pt x="0" y="168909"/>
                </a:lnTo>
                <a:lnTo>
                  <a:pt x="54609" y="168909"/>
                </a:lnTo>
                <a:lnTo>
                  <a:pt x="54609" y="167640"/>
                </a:lnTo>
                <a:close/>
              </a:path>
              <a:path w="54609" h="217170">
                <a:moveTo>
                  <a:pt x="54609" y="163829"/>
                </a:moveTo>
                <a:lnTo>
                  <a:pt x="0" y="163829"/>
                </a:lnTo>
                <a:lnTo>
                  <a:pt x="0" y="166370"/>
                </a:lnTo>
                <a:lnTo>
                  <a:pt x="54609" y="166370"/>
                </a:lnTo>
                <a:lnTo>
                  <a:pt x="54609" y="163829"/>
                </a:lnTo>
                <a:close/>
              </a:path>
              <a:path w="54609" h="217170">
                <a:moveTo>
                  <a:pt x="54609" y="161290"/>
                </a:moveTo>
                <a:lnTo>
                  <a:pt x="0" y="161290"/>
                </a:lnTo>
                <a:lnTo>
                  <a:pt x="0" y="162560"/>
                </a:lnTo>
                <a:lnTo>
                  <a:pt x="54609" y="162560"/>
                </a:lnTo>
                <a:lnTo>
                  <a:pt x="54609" y="161290"/>
                </a:lnTo>
                <a:close/>
              </a:path>
              <a:path w="54609" h="217170">
                <a:moveTo>
                  <a:pt x="54609" y="157479"/>
                </a:moveTo>
                <a:lnTo>
                  <a:pt x="0" y="157479"/>
                </a:lnTo>
                <a:lnTo>
                  <a:pt x="0" y="160020"/>
                </a:lnTo>
                <a:lnTo>
                  <a:pt x="54609" y="160020"/>
                </a:lnTo>
                <a:lnTo>
                  <a:pt x="54609" y="157479"/>
                </a:lnTo>
                <a:close/>
              </a:path>
              <a:path w="54609" h="217170">
                <a:moveTo>
                  <a:pt x="54609" y="154940"/>
                </a:moveTo>
                <a:lnTo>
                  <a:pt x="0" y="154940"/>
                </a:lnTo>
                <a:lnTo>
                  <a:pt x="0" y="156209"/>
                </a:lnTo>
                <a:lnTo>
                  <a:pt x="54609" y="156209"/>
                </a:lnTo>
                <a:lnTo>
                  <a:pt x="54609" y="154940"/>
                </a:lnTo>
                <a:close/>
              </a:path>
              <a:path w="54609" h="217170">
                <a:moveTo>
                  <a:pt x="54609" y="151129"/>
                </a:moveTo>
                <a:lnTo>
                  <a:pt x="0" y="151129"/>
                </a:lnTo>
                <a:lnTo>
                  <a:pt x="0" y="153670"/>
                </a:lnTo>
                <a:lnTo>
                  <a:pt x="54609" y="153670"/>
                </a:lnTo>
                <a:lnTo>
                  <a:pt x="54609" y="151129"/>
                </a:lnTo>
                <a:close/>
              </a:path>
              <a:path w="54609" h="217170">
                <a:moveTo>
                  <a:pt x="54609" y="148590"/>
                </a:moveTo>
                <a:lnTo>
                  <a:pt x="0" y="148590"/>
                </a:lnTo>
                <a:lnTo>
                  <a:pt x="0" y="149860"/>
                </a:lnTo>
                <a:lnTo>
                  <a:pt x="54609" y="149860"/>
                </a:lnTo>
                <a:lnTo>
                  <a:pt x="54609" y="148590"/>
                </a:lnTo>
                <a:close/>
              </a:path>
              <a:path w="54609" h="217170">
                <a:moveTo>
                  <a:pt x="54609" y="144780"/>
                </a:moveTo>
                <a:lnTo>
                  <a:pt x="0" y="144780"/>
                </a:lnTo>
                <a:lnTo>
                  <a:pt x="0" y="147320"/>
                </a:lnTo>
                <a:lnTo>
                  <a:pt x="54609" y="147320"/>
                </a:lnTo>
                <a:lnTo>
                  <a:pt x="54609" y="144780"/>
                </a:lnTo>
                <a:close/>
              </a:path>
              <a:path w="54609" h="217170">
                <a:moveTo>
                  <a:pt x="54609" y="142240"/>
                </a:moveTo>
                <a:lnTo>
                  <a:pt x="0" y="142240"/>
                </a:lnTo>
                <a:lnTo>
                  <a:pt x="0" y="143509"/>
                </a:lnTo>
                <a:lnTo>
                  <a:pt x="54609" y="143509"/>
                </a:lnTo>
                <a:lnTo>
                  <a:pt x="54609" y="142240"/>
                </a:lnTo>
                <a:close/>
              </a:path>
              <a:path w="54609" h="217170">
                <a:moveTo>
                  <a:pt x="54609" y="138430"/>
                </a:moveTo>
                <a:lnTo>
                  <a:pt x="0" y="138430"/>
                </a:lnTo>
                <a:lnTo>
                  <a:pt x="0" y="140970"/>
                </a:lnTo>
                <a:lnTo>
                  <a:pt x="54609" y="140970"/>
                </a:lnTo>
                <a:lnTo>
                  <a:pt x="54609" y="138430"/>
                </a:lnTo>
                <a:close/>
              </a:path>
              <a:path w="54609" h="217170">
                <a:moveTo>
                  <a:pt x="54609" y="135890"/>
                </a:moveTo>
                <a:lnTo>
                  <a:pt x="0" y="135890"/>
                </a:lnTo>
                <a:lnTo>
                  <a:pt x="0" y="137159"/>
                </a:lnTo>
                <a:lnTo>
                  <a:pt x="54609" y="137159"/>
                </a:lnTo>
                <a:lnTo>
                  <a:pt x="54609" y="135890"/>
                </a:lnTo>
                <a:close/>
              </a:path>
              <a:path w="54609" h="217170">
                <a:moveTo>
                  <a:pt x="54609" y="132079"/>
                </a:moveTo>
                <a:lnTo>
                  <a:pt x="0" y="132079"/>
                </a:lnTo>
                <a:lnTo>
                  <a:pt x="0" y="134620"/>
                </a:lnTo>
                <a:lnTo>
                  <a:pt x="54609" y="134620"/>
                </a:lnTo>
                <a:lnTo>
                  <a:pt x="54609" y="132079"/>
                </a:lnTo>
                <a:close/>
              </a:path>
              <a:path w="54609" h="217170">
                <a:moveTo>
                  <a:pt x="54609" y="129539"/>
                </a:moveTo>
                <a:lnTo>
                  <a:pt x="0" y="129539"/>
                </a:lnTo>
                <a:lnTo>
                  <a:pt x="0" y="130809"/>
                </a:lnTo>
                <a:lnTo>
                  <a:pt x="54609" y="130809"/>
                </a:lnTo>
                <a:lnTo>
                  <a:pt x="54609" y="129539"/>
                </a:lnTo>
                <a:close/>
              </a:path>
              <a:path w="54609" h="217170">
                <a:moveTo>
                  <a:pt x="54609" y="123189"/>
                </a:moveTo>
                <a:lnTo>
                  <a:pt x="0" y="123189"/>
                </a:lnTo>
                <a:lnTo>
                  <a:pt x="0" y="128270"/>
                </a:lnTo>
                <a:lnTo>
                  <a:pt x="54609" y="128270"/>
                </a:lnTo>
                <a:lnTo>
                  <a:pt x="54609" y="123189"/>
                </a:lnTo>
                <a:close/>
              </a:path>
              <a:path w="54609" h="217170">
                <a:moveTo>
                  <a:pt x="54609" y="116840"/>
                </a:moveTo>
                <a:lnTo>
                  <a:pt x="0" y="116840"/>
                </a:lnTo>
                <a:lnTo>
                  <a:pt x="0" y="121920"/>
                </a:lnTo>
                <a:lnTo>
                  <a:pt x="54609" y="121920"/>
                </a:lnTo>
                <a:lnTo>
                  <a:pt x="54609" y="116840"/>
                </a:lnTo>
                <a:close/>
              </a:path>
              <a:path w="54609" h="217170">
                <a:moveTo>
                  <a:pt x="54609" y="110489"/>
                </a:moveTo>
                <a:lnTo>
                  <a:pt x="0" y="110489"/>
                </a:lnTo>
                <a:lnTo>
                  <a:pt x="0" y="115570"/>
                </a:lnTo>
                <a:lnTo>
                  <a:pt x="54609" y="115570"/>
                </a:lnTo>
                <a:lnTo>
                  <a:pt x="54609" y="110489"/>
                </a:lnTo>
                <a:close/>
              </a:path>
              <a:path w="54609" h="217170">
                <a:moveTo>
                  <a:pt x="54609" y="104139"/>
                </a:moveTo>
                <a:lnTo>
                  <a:pt x="0" y="104139"/>
                </a:lnTo>
                <a:lnTo>
                  <a:pt x="0" y="109220"/>
                </a:lnTo>
                <a:lnTo>
                  <a:pt x="54609" y="109220"/>
                </a:lnTo>
                <a:lnTo>
                  <a:pt x="54609" y="104139"/>
                </a:lnTo>
                <a:close/>
              </a:path>
              <a:path w="54609" h="217170">
                <a:moveTo>
                  <a:pt x="54609" y="97789"/>
                </a:moveTo>
                <a:lnTo>
                  <a:pt x="0" y="97789"/>
                </a:lnTo>
                <a:lnTo>
                  <a:pt x="0" y="102870"/>
                </a:lnTo>
                <a:lnTo>
                  <a:pt x="54609" y="102870"/>
                </a:lnTo>
                <a:lnTo>
                  <a:pt x="54609" y="97789"/>
                </a:lnTo>
                <a:close/>
              </a:path>
              <a:path w="54609" h="217170">
                <a:moveTo>
                  <a:pt x="54609" y="91439"/>
                </a:moveTo>
                <a:lnTo>
                  <a:pt x="0" y="91439"/>
                </a:lnTo>
                <a:lnTo>
                  <a:pt x="0" y="96520"/>
                </a:lnTo>
                <a:lnTo>
                  <a:pt x="54609" y="96520"/>
                </a:lnTo>
                <a:lnTo>
                  <a:pt x="54609" y="91439"/>
                </a:lnTo>
                <a:close/>
              </a:path>
              <a:path w="54609" h="217170">
                <a:moveTo>
                  <a:pt x="54609" y="85089"/>
                </a:moveTo>
                <a:lnTo>
                  <a:pt x="0" y="85089"/>
                </a:lnTo>
                <a:lnTo>
                  <a:pt x="0" y="90170"/>
                </a:lnTo>
                <a:lnTo>
                  <a:pt x="54609" y="90170"/>
                </a:lnTo>
                <a:lnTo>
                  <a:pt x="54609" y="85089"/>
                </a:lnTo>
                <a:close/>
              </a:path>
              <a:path w="54609" h="217170">
                <a:moveTo>
                  <a:pt x="54609" y="80009"/>
                </a:moveTo>
                <a:lnTo>
                  <a:pt x="0" y="80009"/>
                </a:lnTo>
                <a:lnTo>
                  <a:pt x="0" y="83819"/>
                </a:lnTo>
                <a:lnTo>
                  <a:pt x="54609" y="83819"/>
                </a:lnTo>
                <a:lnTo>
                  <a:pt x="54609" y="80009"/>
                </a:lnTo>
                <a:close/>
              </a:path>
              <a:path w="54609" h="217170">
                <a:moveTo>
                  <a:pt x="54609" y="73659"/>
                </a:moveTo>
                <a:lnTo>
                  <a:pt x="0" y="73659"/>
                </a:lnTo>
                <a:lnTo>
                  <a:pt x="0" y="78740"/>
                </a:lnTo>
                <a:lnTo>
                  <a:pt x="54609" y="78740"/>
                </a:lnTo>
                <a:lnTo>
                  <a:pt x="54609" y="73659"/>
                </a:lnTo>
                <a:close/>
              </a:path>
              <a:path w="54609" h="217170">
                <a:moveTo>
                  <a:pt x="54609" y="67309"/>
                </a:moveTo>
                <a:lnTo>
                  <a:pt x="0" y="67309"/>
                </a:lnTo>
                <a:lnTo>
                  <a:pt x="0" y="72390"/>
                </a:lnTo>
                <a:lnTo>
                  <a:pt x="54609" y="72390"/>
                </a:lnTo>
                <a:lnTo>
                  <a:pt x="54609" y="67309"/>
                </a:lnTo>
                <a:close/>
              </a:path>
              <a:path w="54609" h="217170">
                <a:moveTo>
                  <a:pt x="54609" y="60959"/>
                </a:moveTo>
                <a:lnTo>
                  <a:pt x="0" y="60959"/>
                </a:lnTo>
                <a:lnTo>
                  <a:pt x="0" y="66040"/>
                </a:lnTo>
                <a:lnTo>
                  <a:pt x="54609" y="66040"/>
                </a:lnTo>
                <a:lnTo>
                  <a:pt x="54609" y="60959"/>
                </a:lnTo>
                <a:close/>
              </a:path>
              <a:path w="54609" h="217170">
                <a:moveTo>
                  <a:pt x="54609" y="54609"/>
                </a:moveTo>
                <a:lnTo>
                  <a:pt x="0" y="54609"/>
                </a:lnTo>
                <a:lnTo>
                  <a:pt x="0" y="59690"/>
                </a:lnTo>
                <a:lnTo>
                  <a:pt x="54609" y="59690"/>
                </a:lnTo>
                <a:lnTo>
                  <a:pt x="54609" y="54609"/>
                </a:lnTo>
                <a:close/>
              </a:path>
              <a:path w="54609" h="217170">
                <a:moveTo>
                  <a:pt x="54609" y="48259"/>
                </a:moveTo>
                <a:lnTo>
                  <a:pt x="0" y="48259"/>
                </a:lnTo>
                <a:lnTo>
                  <a:pt x="0" y="53340"/>
                </a:lnTo>
                <a:lnTo>
                  <a:pt x="54609" y="53340"/>
                </a:lnTo>
                <a:lnTo>
                  <a:pt x="54609" y="48259"/>
                </a:lnTo>
                <a:close/>
              </a:path>
              <a:path w="54609" h="217170">
                <a:moveTo>
                  <a:pt x="54609" y="41909"/>
                </a:moveTo>
                <a:lnTo>
                  <a:pt x="0" y="41909"/>
                </a:lnTo>
                <a:lnTo>
                  <a:pt x="0" y="46990"/>
                </a:lnTo>
                <a:lnTo>
                  <a:pt x="54609" y="46990"/>
                </a:lnTo>
                <a:lnTo>
                  <a:pt x="54609" y="41909"/>
                </a:lnTo>
                <a:close/>
              </a:path>
              <a:path w="54609" h="217170">
                <a:moveTo>
                  <a:pt x="54609" y="35559"/>
                </a:moveTo>
                <a:lnTo>
                  <a:pt x="0" y="35559"/>
                </a:lnTo>
                <a:lnTo>
                  <a:pt x="0" y="40640"/>
                </a:lnTo>
                <a:lnTo>
                  <a:pt x="54609" y="40640"/>
                </a:lnTo>
                <a:lnTo>
                  <a:pt x="54609" y="35559"/>
                </a:lnTo>
                <a:close/>
              </a:path>
              <a:path w="54609" h="217170">
                <a:moveTo>
                  <a:pt x="54609" y="29209"/>
                </a:moveTo>
                <a:lnTo>
                  <a:pt x="0" y="29209"/>
                </a:lnTo>
                <a:lnTo>
                  <a:pt x="0" y="34290"/>
                </a:lnTo>
                <a:lnTo>
                  <a:pt x="54609" y="34290"/>
                </a:lnTo>
                <a:lnTo>
                  <a:pt x="54609" y="29209"/>
                </a:lnTo>
                <a:close/>
              </a:path>
              <a:path w="54609" h="217170">
                <a:moveTo>
                  <a:pt x="54609" y="22859"/>
                </a:moveTo>
                <a:lnTo>
                  <a:pt x="0" y="22859"/>
                </a:lnTo>
                <a:lnTo>
                  <a:pt x="0" y="27940"/>
                </a:lnTo>
                <a:lnTo>
                  <a:pt x="54609" y="27940"/>
                </a:lnTo>
                <a:lnTo>
                  <a:pt x="54609" y="22859"/>
                </a:lnTo>
                <a:close/>
              </a:path>
              <a:path w="54609" h="217170">
                <a:moveTo>
                  <a:pt x="54609" y="16509"/>
                </a:moveTo>
                <a:lnTo>
                  <a:pt x="0" y="16509"/>
                </a:lnTo>
                <a:lnTo>
                  <a:pt x="0" y="21590"/>
                </a:lnTo>
                <a:lnTo>
                  <a:pt x="54609" y="21590"/>
                </a:lnTo>
                <a:lnTo>
                  <a:pt x="54609" y="16509"/>
                </a:lnTo>
                <a:close/>
              </a:path>
              <a:path w="54609" h="217170">
                <a:moveTo>
                  <a:pt x="54609" y="10159"/>
                </a:moveTo>
                <a:lnTo>
                  <a:pt x="0" y="10159"/>
                </a:lnTo>
                <a:lnTo>
                  <a:pt x="0" y="15240"/>
                </a:lnTo>
                <a:lnTo>
                  <a:pt x="54609" y="15240"/>
                </a:lnTo>
                <a:lnTo>
                  <a:pt x="54609" y="10159"/>
                </a:lnTo>
                <a:close/>
              </a:path>
              <a:path w="54609" h="217170">
                <a:moveTo>
                  <a:pt x="54609" y="3809"/>
                </a:moveTo>
                <a:lnTo>
                  <a:pt x="0" y="3809"/>
                </a:lnTo>
                <a:lnTo>
                  <a:pt x="0" y="8890"/>
                </a:lnTo>
                <a:lnTo>
                  <a:pt x="54609" y="8890"/>
                </a:lnTo>
                <a:lnTo>
                  <a:pt x="54609" y="3809"/>
                </a:lnTo>
                <a:close/>
              </a:path>
              <a:path w="54609" h="217170">
                <a:moveTo>
                  <a:pt x="54609" y="0"/>
                </a:moveTo>
                <a:lnTo>
                  <a:pt x="0" y="0"/>
                </a:lnTo>
                <a:lnTo>
                  <a:pt x="0" y="2540"/>
                </a:lnTo>
                <a:lnTo>
                  <a:pt x="54609" y="2540"/>
                </a:lnTo>
                <a:lnTo>
                  <a:pt x="54609" y="0"/>
                </a:lnTo>
                <a:close/>
              </a:path>
            </a:pathLst>
          </a:custGeom>
          <a:solidFill>
            <a:srgbClr val="1F601F"/>
          </a:solidFill>
        </p:spPr>
        <p:txBody>
          <a:bodyPr wrap="square" lIns="0" tIns="0" rIns="0" bIns="0" rtlCol="0"/>
          <a:lstStyle/>
          <a:p>
            <a:endParaRPr/>
          </a:p>
        </p:txBody>
      </p:sp>
      <p:sp>
        <p:nvSpPr>
          <p:cNvPr id="212" name="bg object 212"/>
          <p:cNvSpPr/>
          <p:nvPr/>
        </p:nvSpPr>
        <p:spPr>
          <a:xfrm>
            <a:off x="7510779" y="6369050"/>
            <a:ext cx="54610" cy="220979"/>
          </a:xfrm>
          <a:custGeom>
            <a:avLst/>
            <a:gdLst/>
            <a:ahLst/>
            <a:cxnLst/>
            <a:rect l="l" t="t" r="r" b="b"/>
            <a:pathLst>
              <a:path w="54609" h="220979">
                <a:moveTo>
                  <a:pt x="19050" y="218440"/>
                </a:moveTo>
                <a:lnTo>
                  <a:pt x="0" y="218440"/>
                </a:lnTo>
                <a:lnTo>
                  <a:pt x="0" y="219709"/>
                </a:lnTo>
                <a:lnTo>
                  <a:pt x="6350" y="219709"/>
                </a:lnTo>
                <a:lnTo>
                  <a:pt x="6350" y="220979"/>
                </a:lnTo>
                <a:lnTo>
                  <a:pt x="19050" y="220979"/>
                </a:lnTo>
                <a:lnTo>
                  <a:pt x="19050" y="218440"/>
                </a:lnTo>
                <a:close/>
              </a:path>
              <a:path w="54609" h="220979">
                <a:moveTo>
                  <a:pt x="44450" y="217170"/>
                </a:moveTo>
                <a:lnTo>
                  <a:pt x="31750" y="217170"/>
                </a:lnTo>
                <a:lnTo>
                  <a:pt x="31750" y="218440"/>
                </a:lnTo>
                <a:lnTo>
                  <a:pt x="44450" y="218440"/>
                </a:lnTo>
                <a:lnTo>
                  <a:pt x="44450" y="217170"/>
                </a:lnTo>
                <a:close/>
              </a:path>
              <a:path w="54609" h="220979">
                <a:moveTo>
                  <a:pt x="54610" y="214629"/>
                </a:moveTo>
                <a:lnTo>
                  <a:pt x="0" y="214629"/>
                </a:lnTo>
                <a:lnTo>
                  <a:pt x="0" y="217170"/>
                </a:lnTo>
                <a:lnTo>
                  <a:pt x="54610" y="217170"/>
                </a:lnTo>
                <a:lnTo>
                  <a:pt x="54610" y="214629"/>
                </a:lnTo>
                <a:close/>
              </a:path>
              <a:path w="54609" h="220979">
                <a:moveTo>
                  <a:pt x="54610" y="212090"/>
                </a:moveTo>
                <a:lnTo>
                  <a:pt x="0" y="212090"/>
                </a:lnTo>
                <a:lnTo>
                  <a:pt x="0" y="213359"/>
                </a:lnTo>
                <a:lnTo>
                  <a:pt x="54610" y="213359"/>
                </a:lnTo>
                <a:lnTo>
                  <a:pt x="54610" y="212090"/>
                </a:lnTo>
                <a:close/>
              </a:path>
              <a:path w="54609" h="220979">
                <a:moveTo>
                  <a:pt x="54610" y="208280"/>
                </a:moveTo>
                <a:lnTo>
                  <a:pt x="0" y="208280"/>
                </a:lnTo>
                <a:lnTo>
                  <a:pt x="0" y="210820"/>
                </a:lnTo>
                <a:lnTo>
                  <a:pt x="54610" y="210820"/>
                </a:lnTo>
                <a:lnTo>
                  <a:pt x="54610" y="208280"/>
                </a:lnTo>
                <a:close/>
              </a:path>
              <a:path w="54609" h="220979">
                <a:moveTo>
                  <a:pt x="54610" y="205740"/>
                </a:moveTo>
                <a:lnTo>
                  <a:pt x="0" y="205740"/>
                </a:lnTo>
                <a:lnTo>
                  <a:pt x="0" y="207010"/>
                </a:lnTo>
                <a:lnTo>
                  <a:pt x="54610" y="207010"/>
                </a:lnTo>
                <a:lnTo>
                  <a:pt x="54610" y="205740"/>
                </a:lnTo>
                <a:close/>
              </a:path>
              <a:path w="54609" h="220979">
                <a:moveTo>
                  <a:pt x="54610" y="201929"/>
                </a:moveTo>
                <a:lnTo>
                  <a:pt x="0" y="201929"/>
                </a:lnTo>
                <a:lnTo>
                  <a:pt x="0" y="204470"/>
                </a:lnTo>
                <a:lnTo>
                  <a:pt x="54610" y="204470"/>
                </a:lnTo>
                <a:lnTo>
                  <a:pt x="54610" y="201929"/>
                </a:lnTo>
                <a:close/>
              </a:path>
              <a:path w="54609" h="220979">
                <a:moveTo>
                  <a:pt x="54610" y="199390"/>
                </a:moveTo>
                <a:lnTo>
                  <a:pt x="0" y="199390"/>
                </a:lnTo>
                <a:lnTo>
                  <a:pt x="0" y="200659"/>
                </a:lnTo>
                <a:lnTo>
                  <a:pt x="54610" y="200659"/>
                </a:lnTo>
                <a:lnTo>
                  <a:pt x="54610" y="199390"/>
                </a:lnTo>
                <a:close/>
              </a:path>
              <a:path w="54609" h="220979">
                <a:moveTo>
                  <a:pt x="54610" y="195580"/>
                </a:moveTo>
                <a:lnTo>
                  <a:pt x="0" y="195580"/>
                </a:lnTo>
                <a:lnTo>
                  <a:pt x="0" y="198120"/>
                </a:lnTo>
                <a:lnTo>
                  <a:pt x="54610" y="198120"/>
                </a:lnTo>
                <a:lnTo>
                  <a:pt x="54610" y="195580"/>
                </a:lnTo>
                <a:close/>
              </a:path>
              <a:path w="54609" h="220979">
                <a:moveTo>
                  <a:pt x="54610" y="193040"/>
                </a:moveTo>
                <a:lnTo>
                  <a:pt x="0" y="193040"/>
                </a:lnTo>
                <a:lnTo>
                  <a:pt x="0" y="194309"/>
                </a:lnTo>
                <a:lnTo>
                  <a:pt x="54610" y="194309"/>
                </a:lnTo>
                <a:lnTo>
                  <a:pt x="54610" y="193040"/>
                </a:lnTo>
                <a:close/>
              </a:path>
              <a:path w="54609" h="220979">
                <a:moveTo>
                  <a:pt x="54610" y="189229"/>
                </a:moveTo>
                <a:lnTo>
                  <a:pt x="0" y="189229"/>
                </a:lnTo>
                <a:lnTo>
                  <a:pt x="0" y="191770"/>
                </a:lnTo>
                <a:lnTo>
                  <a:pt x="54610" y="191770"/>
                </a:lnTo>
                <a:lnTo>
                  <a:pt x="54610" y="189229"/>
                </a:lnTo>
                <a:close/>
              </a:path>
              <a:path w="54609" h="220979">
                <a:moveTo>
                  <a:pt x="54610" y="186690"/>
                </a:moveTo>
                <a:lnTo>
                  <a:pt x="0" y="186690"/>
                </a:lnTo>
                <a:lnTo>
                  <a:pt x="0" y="187959"/>
                </a:lnTo>
                <a:lnTo>
                  <a:pt x="54610" y="187959"/>
                </a:lnTo>
                <a:lnTo>
                  <a:pt x="54610" y="186690"/>
                </a:lnTo>
                <a:close/>
              </a:path>
              <a:path w="54609" h="220979">
                <a:moveTo>
                  <a:pt x="54610" y="182880"/>
                </a:moveTo>
                <a:lnTo>
                  <a:pt x="0" y="182880"/>
                </a:lnTo>
                <a:lnTo>
                  <a:pt x="0" y="185420"/>
                </a:lnTo>
                <a:lnTo>
                  <a:pt x="54610" y="185420"/>
                </a:lnTo>
                <a:lnTo>
                  <a:pt x="54610" y="182880"/>
                </a:lnTo>
                <a:close/>
              </a:path>
              <a:path w="54609" h="220979">
                <a:moveTo>
                  <a:pt x="54610" y="180340"/>
                </a:moveTo>
                <a:lnTo>
                  <a:pt x="0" y="180340"/>
                </a:lnTo>
                <a:lnTo>
                  <a:pt x="0" y="181609"/>
                </a:lnTo>
                <a:lnTo>
                  <a:pt x="54610" y="181609"/>
                </a:lnTo>
                <a:lnTo>
                  <a:pt x="54610" y="180340"/>
                </a:lnTo>
                <a:close/>
              </a:path>
              <a:path w="54609" h="220979">
                <a:moveTo>
                  <a:pt x="54610" y="176530"/>
                </a:moveTo>
                <a:lnTo>
                  <a:pt x="0" y="176530"/>
                </a:lnTo>
                <a:lnTo>
                  <a:pt x="0" y="179070"/>
                </a:lnTo>
                <a:lnTo>
                  <a:pt x="54610" y="179070"/>
                </a:lnTo>
                <a:lnTo>
                  <a:pt x="54610" y="176530"/>
                </a:lnTo>
                <a:close/>
              </a:path>
              <a:path w="54609" h="220979">
                <a:moveTo>
                  <a:pt x="54610" y="173990"/>
                </a:moveTo>
                <a:lnTo>
                  <a:pt x="0" y="173990"/>
                </a:lnTo>
                <a:lnTo>
                  <a:pt x="0" y="175259"/>
                </a:lnTo>
                <a:lnTo>
                  <a:pt x="54610" y="175259"/>
                </a:lnTo>
                <a:lnTo>
                  <a:pt x="54610" y="173990"/>
                </a:lnTo>
                <a:close/>
              </a:path>
              <a:path w="54609" h="220979">
                <a:moveTo>
                  <a:pt x="54610" y="170180"/>
                </a:moveTo>
                <a:lnTo>
                  <a:pt x="0" y="170180"/>
                </a:lnTo>
                <a:lnTo>
                  <a:pt x="0" y="172720"/>
                </a:lnTo>
                <a:lnTo>
                  <a:pt x="54610" y="172720"/>
                </a:lnTo>
                <a:lnTo>
                  <a:pt x="54610" y="170180"/>
                </a:lnTo>
                <a:close/>
              </a:path>
              <a:path w="54609" h="220979">
                <a:moveTo>
                  <a:pt x="54610" y="167640"/>
                </a:moveTo>
                <a:lnTo>
                  <a:pt x="0" y="167640"/>
                </a:lnTo>
                <a:lnTo>
                  <a:pt x="0" y="168909"/>
                </a:lnTo>
                <a:lnTo>
                  <a:pt x="54610" y="168909"/>
                </a:lnTo>
                <a:lnTo>
                  <a:pt x="54610" y="167640"/>
                </a:lnTo>
                <a:close/>
              </a:path>
              <a:path w="54609" h="220979">
                <a:moveTo>
                  <a:pt x="54610" y="163829"/>
                </a:moveTo>
                <a:lnTo>
                  <a:pt x="0" y="163829"/>
                </a:lnTo>
                <a:lnTo>
                  <a:pt x="0" y="166370"/>
                </a:lnTo>
                <a:lnTo>
                  <a:pt x="54610" y="166370"/>
                </a:lnTo>
                <a:lnTo>
                  <a:pt x="54610" y="163829"/>
                </a:lnTo>
                <a:close/>
              </a:path>
              <a:path w="54609" h="220979">
                <a:moveTo>
                  <a:pt x="54610" y="161290"/>
                </a:moveTo>
                <a:lnTo>
                  <a:pt x="0" y="161290"/>
                </a:lnTo>
                <a:lnTo>
                  <a:pt x="0" y="162560"/>
                </a:lnTo>
                <a:lnTo>
                  <a:pt x="54610" y="162560"/>
                </a:lnTo>
                <a:lnTo>
                  <a:pt x="54610" y="161290"/>
                </a:lnTo>
                <a:close/>
              </a:path>
              <a:path w="54609" h="220979">
                <a:moveTo>
                  <a:pt x="54610" y="157479"/>
                </a:moveTo>
                <a:lnTo>
                  <a:pt x="0" y="157479"/>
                </a:lnTo>
                <a:lnTo>
                  <a:pt x="0" y="160020"/>
                </a:lnTo>
                <a:lnTo>
                  <a:pt x="54610" y="160020"/>
                </a:lnTo>
                <a:lnTo>
                  <a:pt x="54610" y="157479"/>
                </a:lnTo>
                <a:close/>
              </a:path>
              <a:path w="54609" h="220979">
                <a:moveTo>
                  <a:pt x="54610" y="154940"/>
                </a:moveTo>
                <a:lnTo>
                  <a:pt x="0" y="154940"/>
                </a:lnTo>
                <a:lnTo>
                  <a:pt x="0" y="156209"/>
                </a:lnTo>
                <a:lnTo>
                  <a:pt x="54610" y="156209"/>
                </a:lnTo>
                <a:lnTo>
                  <a:pt x="54610" y="154940"/>
                </a:lnTo>
                <a:close/>
              </a:path>
              <a:path w="54609" h="220979">
                <a:moveTo>
                  <a:pt x="54610" y="151129"/>
                </a:moveTo>
                <a:lnTo>
                  <a:pt x="0" y="151129"/>
                </a:lnTo>
                <a:lnTo>
                  <a:pt x="0" y="153670"/>
                </a:lnTo>
                <a:lnTo>
                  <a:pt x="54610" y="153670"/>
                </a:lnTo>
                <a:lnTo>
                  <a:pt x="54610" y="151129"/>
                </a:lnTo>
                <a:close/>
              </a:path>
              <a:path w="54609" h="220979">
                <a:moveTo>
                  <a:pt x="54610" y="148590"/>
                </a:moveTo>
                <a:lnTo>
                  <a:pt x="0" y="148590"/>
                </a:lnTo>
                <a:lnTo>
                  <a:pt x="0" y="149860"/>
                </a:lnTo>
                <a:lnTo>
                  <a:pt x="54610" y="149860"/>
                </a:lnTo>
                <a:lnTo>
                  <a:pt x="54610" y="148590"/>
                </a:lnTo>
                <a:close/>
              </a:path>
              <a:path w="54609" h="220979">
                <a:moveTo>
                  <a:pt x="54610" y="144780"/>
                </a:moveTo>
                <a:lnTo>
                  <a:pt x="0" y="144780"/>
                </a:lnTo>
                <a:lnTo>
                  <a:pt x="0" y="147320"/>
                </a:lnTo>
                <a:lnTo>
                  <a:pt x="54610" y="147320"/>
                </a:lnTo>
                <a:lnTo>
                  <a:pt x="54610" y="144780"/>
                </a:lnTo>
                <a:close/>
              </a:path>
              <a:path w="54609" h="220979">
                <a:moveTo>
                  <a:pt x="54610" y="142240"/>
                </a:moveTo>
                <a:lnTo>
                  <a:pt x="0" y="142240"/>
                </a:lnTo>
                <a:lnTo>
                  <a:pt x="0" y="143509"/>
                </a:lnTo>
                <a:lnTo>
                  <a:pt x="54610" y="143509"/>
                </a:lnTo>
                <a:lnTo>
                  <a:pt x="54610" y="142240"/>
                </a:lnTo>
                <a:close/>
              </a:path>
              <a:path w="54609" h="220979">
                <a:moveTo>
                  <a:pt x="54610" y="138430"/>
                </a:moveTo>
                <a:lnTo>
                  <a:pt x="0" y="138430"/>
                </a:lnTo>
                <a:lnTo>
                  <a:pt x="0" y="140970"/>
                </a:lnTo>
                <a:lnTo>
                  <a:pt x="54610" y="140970"/>
                </a:lnTo>
                <a:lnTo>
                  <a:pt x="54610" y="138430"/>
                </a:lnTo>
                <a:close/>
              </a:path>
              <a:path w="54609" h="220979">
                <a:moveTo>
                  <a:pt x="54610" y="135890"/>
                </a:moveTo>
                <a:lnTo>
                  <a:pt x="0" y="135890"/>
                </a:lnTo>
                <a:lnTo>
                  <a:pt x="0" y="137159"/>
                </a:lnTo>
                <a:lnTo>
                  <a:pt x="54610" y="137159"/>
                </a:lnTo>
                <a:lnTo>
                  <a:pt x="54610" y="135890"/>
                </a:lnTo>
                <a:close/>
              </a:path>
              <a:path w="54609" h="220979">
                <a:moveTo>
                  <a:pt x="54610" y="132079"/>
                </a:moveTo>
                <a:lnTo>
                  <a:pt x="0" y="132079"/>
                </a:lnTo>
                <a:lnTo>
                  <a:pt x="0" y="134620"/>
                </a:lnTo>
                <a:lnTo>
                  <a:pt x="54610" y="134620"/>
                </a:lnTo>
                <a:lnTo>
                  <a:pt x="54610" y="132079"/>
                </a:lnTo>
                <a:close/>
              </a:path>
              <a:path w="54609" h="220979">
                <a:moveTo>
                  <a:pt x="54610" y="129539"/>
                </a:moveTo>
                <a:lnTo>
                  <a:pt x="0" y="129539"/>
                </a:lnTo>
                <a:lnTo>
                  <a:pt x="0" y="130809"/>
                </a:lnTo>
                <a:lnTo>
                  <a:pt x="54610" y="130809"/>
                </a:lnTo>
                <a:lnTo>
                  <a:pt x="54610" y="129539"/>
                </a:lnTo>
                <a:close/>
              </a:path>
              <a:path w="54609" h="220979">
                <a:moveTo>
                  <a:pt x="54610" y="123189"/>
                </a:moveTo>
                <a:lnTo>
                  <a:pt x="0" y="123189"/>
                </a:lnTo>
                <a:lnTo>
                  <a:pt x="0" y="128270"/>
                </a:lnTo>
                <a:lnTo>
                  <a:pt x="54610" y="128270"/>
                </a:lnTo>
                <a:lnTo>
                  <a:pt x="54610" y="123189"/>
                </a:lnTo>
                <a:close/>
              </a:path>
              <a:path w="54609" h="220979">
                <a:moveTo>
                  <a:pt x="54610" y="116840"/>
                </a:moveTo>
                <a:lnTo>
                  <a:pt x="0" y="116840"/>
                </a:lnTo>
                <a:lnTo>
                  <a:pt x="0" y="121920"/>
                </a:lnTo>
                <a:lnTo>
                  <a:pt x="54610" y="121920"/>
                </a:lnTo>
                <a:lnTo>
                  <a:pt x="54610" y="116840"/>
                </a:lnTo>
                <a:close/>
              </a:path>
              <a:path w="54609" h="220979">
                <a:moveTo>
                  <a:pt x="54610" y="110489"/>
                </a:moveTo>
                <a:lnTo>
                  <a:pt x="0" y="110489"/>
                </a:lnTo>
                <a:lnTo>
                  <a:pt x="0" y="115570"/>
                </a:lnTo>
                <a:lnTo>
                  <a:pt x="54610" y="115570"/>
                </a:lnTo>
                <a:lnTo>
                  <a:pt x="54610" y="110489"/>
                </a:lnTo>
                <a:close/>
              </a:path>
              <a:path w="54609" h="220979">
                <a:moveTo>
                  <a:pt x="54610" y="104139"/>
                </a:moveTo>
                <a:lnTo>
                  <a:pt x="0" y="104139"/>
                </a:lnTo>
                <a:lnTo>
                  <a:pt x="0" y="109220"/>
                </a:lnTo>
                <a:lnTo>
                  <a:pt x="54610" y="109220"/>
                </a:lnTo>
                <a:lnTo>
                  <a:pt x="54610" y="104139"/>
                </a:lnTo>
                <a:close/>
              </a:path>
              <a:path w="54609" h="220979">
                <a:moveTo>
                  <a:pt x="54610" y="97789"/>
                </a:moveTo>
                <a:lnTo>
                  <a:pt x="0" y="97789"/>
                </a:lnTo>
                <a:lnTo>
                  <a:pt x="0" y="102870"/>
                </a:lnTo>
                <a:lnTo>
                  <a:pt x="54610" y="102870"/>
                </a:lnTo>
                <a:lnTo>
                  <a:pt x="54610" y="97789"/>
                </a:lnTo>
                <a:close/>
              </a:path>
              <a:path w="54609" h="220979">
                <a:moveTo>
                  <a:pt x="54610" y="91439"/>
                </a:moveTo>
                <a:lnTo>
                  <a:pt x="0" y="91439"/>
                </a:lnTo>
                <a:lnTo>
                  <a:pt x="0" y="96520"/>
                </a:lnTo>
                <a:lnTo>
                  <a:pt x="54610" y="96520"/>
                </a:lnTo>
                <a:lnTo>
                  <a:pt x="54610" y="91439"/>
                </a:lnTo>
                <a:close/>
              </a:path>
              <a:path w="54609" h="220979">
                <a:moveTo>
                  <a:pt x="54610" y="85089"/>
                </a:moveTo>
                <a:lnTo>
                  <a:pt x="0" y="85089"/>
                </a:lnTo>
                <a:lnTo>
                  <a:pt x="0" y="90170"/>
                </a:lnTo>
                <a:lnTo>
                  <a:pt x="54610" y="90170"/>
                </a:lnTo>
                <a:lnTo>
                  <a:pt x="54610" y="85089"/>
                </a:lnTo>
                <a:close/>
              </a:path>
              <a:path w="54609" h="220979">
                <a:moveTo>
                  <a:pt x="54610" y="80009"/>
                </a:moveTo>
                <a:lnTo>
                  <a:pt x="0" y="80009"/>
                </a:lnTo>
                <a:lnTo>
                  <a:pt x="0" y="83819"/>
                </a:lnTo>
                <a:lnTo>
                  <a:pt x="54610" y="83819"/>
                </a:lnTo>
                <a:lnTo>
                  <a:pt x="54610" y="80009"/>
                </a:lnTo>
                <a:close/>
              </a:path>
              <a:path w="54609" h="220979">
                <a:moveTo>
                  <a:pt x="54610" y="73659"/>
                </a:moveTo>
                <a:lnTo>
                  <a:pt x="0" y="73659"/>
                </a:lnTo>
                <a:lnTo>
                  <a:pt x="0" y="78740"/>
                </a:lnTo>
                <a:lnTo>
                  <a:pt x="54610" y="78740"/>
                </a:lnTo>
                <a:lnTo>
                  <a:pt x="54610" y="73659"/>
                </a:lnTo>
                <a:close/>
              </a:path>
              <a:path w="54609" h="220979">
                <a:moveTo>
                  <a:pt x="54610" y="67309"/>
                </a:moveTo>
                <a:lnTo>
                  <a:pt x="0" y="67309"/>
                </a:lnTo>
                <a:lnTo>
                  <a:pt x="0" y="72390"/>
                </a:lnTo>
                <a:lnTo>
                  <a:pt x="54610" y="72390"/>
                </a:lnTo>
                <a:lnTo>
                  <a:pt x="54610" y="67309"/>
                </a:lnTo>
                <a:close/>
              </a:path>
              <a:path w="54609" h="220979">
                <a:moveTo>
                  <a:pt x="54610" y="60959"/>
                </a:moveTo>
                <a:lnTo>
                  <a:pt x="0" y="60959"/>
                </a:lnTo>
                <a:lnTo>
                  <a:pt x="0" y="66040"/>
                </a:lnTo>
                <a:lnTo>
                  <a:pt x="54610" y="66040"/>
                </a:lnTo>
                <a:lnTo>
                  <a:pt x="54610" y="60959"/>
                </a:lnTo>
                <a:close/>
              </a:path>
              <a:path w="54609" h="220979">
                <a:moveTo>
                  <a:pt x="54610" y="54609"/>
                </a:moveTo>
                <a:lnTo>
                  <a:pt x="0" y="54609"/>
                </a:lnTo>
                <a:lnTo>
                  <a:pt x="0" y="59690"/>
                </a:lnTo>
                <a:lnTo>
                  <a:pt x="54610" y="59690"/>
                </a:lnTo>
                <a:lnTo>
                  <a:pt x="54610" y="54609"/>
                </a:lnTo>
                <a:close/>
              </a:path>
              <a:path w="54609" h="220979">
                <a:moveTo>
                  <a:pt x="54610" y="48259"/>
                </a:moveTo>
                <a:lnTo>
                  <a:pt x="0" y="48259"/>
                </a:lnTo>
                <a:lnTo>
                  <a:pt x="0" y="53340"/>
                </a:lnTo>
                <a:lnTo>
                  <a:pt x="54610" y="53340"/>
                </a:lnTo>
                <a:lnTo>
                  <a:pt x="54610" y="48259"/>
                </a:lnTo>
                <a:close/>
              </a:path>
              <a:path w="54609" h="220979">
                <a:moveTo>
                  <a:pt x="54610" y="41909"/>
                </a:moveTo>
                <a:lnTo>
                  <a:pt x="0" y="41909"/>
                </a:lnTo>
                <a:lnTo>
                  <a:pt x="0" y="46990"/>
                </a:lnTo>
                <a:lnTo>
                  <a:pt x="54610" y="46990"/>
                </a:lnTo>
                <a:lnTo>
                  <a:pt x="54610" y="41909"/>
                </a:lnTo>
                <a:close/>
              </a:path>
              <a:path w="54609" h="220979">
                <a:moveTo>
                  <a:pt x="54610" y="35559"/>
                </a:moveTo>
                <a:lnTo>
                  <a:pt x="0" y="35559"/>
                </a:lnTo>
                <a:lnTo>
                  <a:pt x="0" y="40640"/>
                </a:lnTo>
                <a:lnTo>
                  <a:pt x="54610" y="40640"/>
                </a:lnTo>
                <a:lnTo>
                  <a:pt x="54610" y="35559"/>
                </a:lnTo>
                <a:close/>
              </a:path>
              <a:path w="54609" h="220979">
                <a:moveTo>
                  <a:pt x="54610" y="29209"/>
                </a:moveTo>
                <a:lnTo>
                  <a:pt x="0" y="29209"/>
                </a:lnTo>
                <a:lnTo>
                  <a:pt x="0" y="34290"/>
                </a:lnTo>
                <a:lnTo>
                  <a:pt x="54610" y="34290"/>
                </a:lnTo>
                <a:lnTo>
                  <a:pt x="54610" y="29209"/>
                </a:lnTo>
                <a:close/>
              </a:path>
              <a:path w="54609" h="220979">
                <a:moveTo>
                  <a:pt x="54610" y="22859"/>
                </a:moveTo>
                <a:lnTo>
                  <a:pt x="0" y="22859"/>
                </a:lnTo>
                <a:lnTo>
                  <a:pt x="0" y="27940"/>
                </a:lnTo>
                <a:lnTo>
                  <a:pt x="54610" y="27940"/>
                </a:lnTo>
                <a:lnTo>
                  <a:pt x="54610" y="22859"/>
                </a:lnTo>
                <a:close/>
              </a:path>
              <a:path w="54609" h="220979">
                <a:moveTo>
                  <a:pt x="54610" y="16509"/>
                </a:moveTo>
                <a:lnTo>
                  <a:pt x="0" y="16509"/>
                </a:lnTo>
                <a:lnTo>
                  <a:pt x="0" y="21590"/>
                </a:lnTo>
                <a:lnTo>
                  <a:pt x="54610" y="21590"/>
                </a:lnTo>
                <a:lnTo>
                  <a:pt x="54610" y="16509"/>
                </a:lnTo>
                <a:close/>
              </a:path>
              <a:path w="54609" h="220979">
                <a:moveTo>
                  <a:pt x="54610" y="10159"/>
                </a:moveTo>
                <a:lnTo>
                  <a:pt x="0" y="10159"/>
                </a:lnTo>
                <a:lnTo>
                  <a:pt x="0" y="15240"/>
                </a:lnTo>
                <a:lnTo>
                  <a:pt x="54610" y="15240"/>
                </a:lnTo>
                <a:lnTo>
                  <a:pt x="54610" y="10159"/>
                </a:lnTo>
                <a:close/>
              </a:path>
              <a:path w="54609" h="220979">
                <a:moveTo>
                  <a:pt x="54610" y="3809"/>
                </a:moveTo>
                <a:lnTo>
                  <a:pt x="0" y="3809"/>
                </a:lnTo>
                <a:lnTo>
                  <a:pt x="0" y="8890"/>
                </a:lnTo>
                <a:lnTo>
                  <a:pt x="54610" y="8890"/>
                </a:lnTo>
                <a:lnTo>
                  <a:pt x="54610" y="3809"/>
                </a:lnTo>
                <a:close/>
              </a:path>
              <a:path w="54609" h="220979">
                <a:moveTo>
                  <a:pt x="54610" y="0"/>
                </a:moveTo>
                <a:lnTo>
                  <a:pt x="22860" y="0"/>
                </a:lnTo>
                <a:lnTo>
                  <a:pt x="22860" y="2540"/>
                </a:lnTo>
                <a:lnTo>
                  <a:pt x="54610" y="2540"/>
                </a:lnTo>
                <a:lnTo>
                  <a:pt x="54610" y="0"/>
                </a:lnTo>
                <a:close/>
              </a:path>
            </a:pathLst>
          </a:custGeom>
          <a:solidFill>
            <a:srgbClr val="1F611F"/>
          </a:solidFill>
        </p:spPr>
        <p:txBody>
          <a:bodyPr wrap="square" lIns="0" tIns="0" rIns="0" bIns="0" rtlCol="0"/>
          <a:lstStyle/>
          <a:p>
            <a:endParaRPr/>
          </a:p>
        </p:txBody>
      </p:sp>
      <p:sp>
        <p:nvSpPr>
          <p:cNvPr id="213" name="bg object 213"/>
          <p:cNvSpPr/>
          <p:nvPr/>
        </p:nvSpPr>
        <p:spPr>
          <a:xfrm>
            <a:off x="7456170" y="6372859"/>
            <a:ext cx="54610" cy="223520"/>
          </a:xfrm>
          <a:custGeom>
            <a:avLst/>
            <a:gdLst/>
            <a:ahLst/>
            <a:cxnLst/>
            <a:rect l="l" t="t" r="r" b="b"/>
            <a:pathLst>
              <a:path w="54609" h="223520">
                <a:moveTo>
                  <a:pt x="10160" y="220992"/>
                </a:moveTo>
                <a:lnTo>
                  <a:pt x="0" y="220992"/>
                </a:lnTo>
                <a:lnTo>
                  <a:pt x="0" y="223520"/>
                </a:lnTo>
                <a:lnTo>
                  <a:pt x="10160" y="223520"/>
                </a:lnTo>
                <a:lnTo>
                  <a:pt x="10160" y="220992"/>
                </a:lnTo>
                <a:close/>
              </a:path>
              <a:path w="54609" h="223520">
                <a:moveTo>
                  <a:pt x="48260" y="217170"/>
                </a:moveTo>
                <a:lnTo>
                  <a:pt x="0" y="217170"/>
                </a:lnTo>
                <a:lnTo>
                  <a:pt x="0" y="219710"/>
                </a:lnTo>
                <a:lnTo>
                  <a:pt x="22860" y="219710"/>
                </a:lnTo>
                <a:lnTo>
                  <a:pt x="22860" y="220980"/>
                </a:lnTo>
                <a:lnTo>
                  <a:pt x="35560" y="220980"/>
                </a:lnTo>
                <a:lnTo>
                  <a:pt x="35560" y="219710"/>
                </a:lnTo>
                <a:lnTo>
                  <a:pt x="48260" y="219710"/>
                </a:lnTo>
                <a:lnTo>
                  <a:pt x="48260" y="217170"/>
                </a:lnTo>
                <a:close/>
              </a:path>
              <a:path w="54609" h="223520">
                <a:moveTo>
                  <a:pt x="54610" y="214630"/>
                </a:moveTo>
                <a:lnTo>
                  <a:pt x="0" y="214630"/>
                </a:lnTo>
                <a:lnTo>
                  <a:pt x="0" y="215900"/>
                </a:lnTo>
                <a:lnTo>
                  <a:pt x="54610" y="215900"/>
                </a:lnTo>
                <a:lnTo>
                  <a:pt x="54610" y="214630"/>
                </a:lnTo>
                <a:close/>
              </a:path>
              <a:path w="54609" h="223520">
                <a:moveTo>
                  <a:pt x="54610" y="210820"/>
                </a:moveTo>
                <a:lnTo>
                  <a:pt x="0" y="210820"/>
                </a:lnTo>
                <a:lnTo>
                  <a:pt x="0" y="213372"/>
                </a:lnTo>
                <a:lnTo>
                  <a:pt x="54610" y="213372"/>
                </a:lnTo>
                <a:lnTo>
                  <a:pt x="54610" y="210820"/>
                </a:lnTo>
                <a:close/>
              </a:path>
              <a:path w="54609" h="223520">
                <a:moveTo>
                  <a:pt x="54610" y="208280"/>
                </a:moveTo>
                <a:lnTo>
                  <a:pt x="0" y="208280"/>
                </a:lnTo>
                <a:lnTo>
                  <a:pt x="0" y="209550"/>
                </a:lnTo>
                <a:lnTo>
                  <a:pt x="54610" y="209550"/>
                </a:lnTo>
                <a:lnTo>
                  <a:pt x="54610" y="208280"/>
                </a:lnTo>
                <a:close/>
              </a:path>
              <a:path w="54609" h="223520">
                <a:moveTo>
                  <a:pt x="54610" y="204482"/>
                </a:moveTo>
                <a:lnTo>
                  <a:pt x="0" y="204482"/>
                </a:lnTo>
                <a:lnTo>
                  <a:pt x="0" y="207010"/>
                </a:lnTo>
                <a:lnTo>
                  <a:pt x="54610" y="207010"/>
                </a:lnTo>
                <a:lnTo>
                  <a:pt x="54610" y="204482"/>
                </a:lnTo>
                <a:close/>
              </a:path>
              <a:path w="54609" h="223520">
                <a:moveTo>
                  <a:pt x="54610" y="201930"/>
                </a:moveTo>
                <a:lnTo>
                  <a:pt x="0" y="201930"/>
                </a:lnTo>
                <a:lnTo>
                  <a:pt x="0" y="203200"/>
                </a:lnTo>
                <a:lnTo>
                  <a:pt x="54610" y="203200"/>
                </a:lnTo>
                <a:lnTo>
                  <a:pt x="54610" y="201930"/>
                </a:lnTo>
                <a:close/>
              </a:path>
              <a:path w="54609" h="223520">
                <a:moveTo>
                  <a:pt x="54610" y="198120"/>
                </a:moveTo>
                <a:lnTo>
                  <a:pt x="0" y="198120"/>
                </a:lnTo>
                <a:lnTo>
                  <a:pt x="0" y="200660"/>
                </a:lnTo>
                <a:lnTo>
                  <a:pt x="54610" y="200660"/>
                </a:lnTo>
                <a:lnTo>
                  <a:pt x="54610" y="198120"/>
                </a:lnTo>
                <a:close/>
              </a:path>
              <a:path w="54609" h="223520">
                <a:moveTo>
                  <a:pt x="54610" y="195580"/>
                </a:moveTo>
                <a:lnTo>
                  <a:pt x="0" y="195580"/>
                </a:lnTo>
                <a:lnTo>
                  <a:pt x="0" y="196850"/>
                </a:lnTo>
                <a:lnTo>
                  <a:pt x="54610" y="196850"/>
                </a:lnTo>
                <a:lnTo>
                  <a:pt x="54610" y="195580"/>
                </a:lnTo>
                <a:close/>
              </a:path>
              <a:path w="54609" h="223520">
                <a:moveTo>
                  <a:pt x="54610" y="191782"/>
                </a:moveTo>
                <a:lnTo>
                  <a:pt x="0" y="191782"/>
                </a:lnTo>
                <a:lnTo>
                  <a:pt x="0" y="194322"/>
                </a:lnTo>
                <a:lnTo>
                  <a:pt x="54610" y="194322"/>
                </a:lnTo>
                <a:lnTo>
                  <a:pt x="54610" y="191782"/>
                </a:lnTo>
                <a:close/>
              </a:path>
              <a:path w="54609" h="223520">
                <a:moveTo>
                  <a:pt x="54610" y="189230"/>
                </a:moveTo>
                <a:lnTo>
                  <a:pt x="0" y="189230"/>
                </a:lnTo>
                <a:lnTo>
                  <a:pt x="0" y="190500"/>
                </a:lnTo>
                <a:lnTo>
                  <a:pt x="54610" y="190500"/>
                </a:lnTo>
                <a:lnTo>
                  <a:pt x="54610" y="189230"/>
                </a:lnTo>
                <a:close/>
              </a:path>
              <a:path w="54609" h="223520">
                <a:moveTo>
                  <a:pt x="54610" y="185420"/>
                </a:moveTo>
                <a:lnTo>
                  <a:pt x="0" y="185420"/>
                </a:lnTo>
                <a:lnTo>
                  <a:pt x="0" y="187960"/>
                </a:lnTo>
                <a:lnTo>
                  <a:pt x="54610" y="187960"/>
                </a:lnTo>
                <a:lnTo>
                  <a:pt x="54610" y="185420"/>
                </a:lnTo>
                <a:close/>
              </a:path>
              <a:path w="54609" h="223520">
                <a:moveTo>
                  <a:pt x="54610" y="182880"/>
                </a:moveTo>
                <a:lnTo>
                  <a:pt x="0" y="182880"/>
                </a:lnTo>
                <a:lnTo>
                  <a:pt x="0" y="184150"/>
                </a:lnTo>
                <a:lnTo>
                  <a:pt x="54610" y="184150"/>
                </a:lnTo>
                <a:lnTo>
                  <a:pt x="54610" y="182880"/>
                </a:lnTo>
                <a:close/>
              </a:path>
              <a:path w="54609" h="223520">
                <a:moveTo>
                  <a:pt x="54610" y="179082"/>
                </a:moveTo>
                <a:lnTo>
                  <a:pt x="0" y="179082"/>
                </a:lnTo>
                <a:lnTo>
                  <a:pt x="0" y="181610"/>
                </a:lnTo>
                <a:lnTo>
                  <a:pt x="54610" y="181610"/>
                </a:lnTo>
                <a:lnTo>
                  <a:pt x="54610" y="179082"/>
                </a:lnTo>
                <a:close/>
              </a:path>
              <a:path w="54609" h="223520">
                <a:moveTo>
                  <a:pt x="54610" y="176530"/>
                </a:moveTo>
                <a:lnTo>
                  <a:pt x="0" y="176530"/>
                </a:lnTo>
                <a:lnTo>
                  <a:pt x="0" y="177800"/>
                </a:lnTo>
                <a:lnTo>
                  <a:pt x="54610" y="177800"/>
                </a:lnTo>
                <a:lnTo>
                  <a:pt x="54610" y="176530"/>
                </a:lnTo>
                <a:close/>
              </a:path>
              <a:path w="54609" h="223520">
                <a:moveTo>
                  <a:pt x="54610" y="172732"/>
                </a:moveTo>
                <a:lnTo>
                  <a:pt x="0" y="172732"/>
                </a:lnTo>
                <a:lnTo>
                  <a:pt x="0" y="175260"/>
                </a:lnTo>
                <a:lnTo>
                  <a:pt x="54610" y="175260"/>
                </a:lnTo>
                <a:lnTo>
                  <a:pt x="54610" y="172732"/>
                </a:lnTo>
                <a:close/>
              </a:path>
              <a:path w="54609" h="223520">
                <a:moveTo>
                  <a:pt x="54610" y="170192"/>
                </a:moveTo>
                <a:lnTo>
                  <a:pt x="0" y="170192"/>
                </a:lnTo>
                <a:lnTo>
                  <a:pt x="0" y="171450"/>
                </a:lnTo>
                <a:lnTo>
                  <a:pt x="54610" y="171450"/>
                </a:lnTo>
                <a:lnTo>
                  <a:pt x="54610" y="170192"/>
                </a:lnTo>
                <a:close/>
              </a:path>
              <a:path w="54609" h="223520">
                <a:moveTo>
                  <a:pt x="54610" y="166382"/>
                </a:moveTo>
                <a:lnTo>
                  <a:pt x="0" y="166382"/>
                </a:lnTo>
                <a:lnTo>
                  <a:pt x="0" y="168922"/>
                </a:lnTo>
                <a:lnTo>
                  <a:pt x="54610" y="168922"/>
                </a:lnTo>
                <a:lnTo>
                  <a:pt x="54610" y="166382"/>
                </a:lnTo>
                <a:close/>
              </a:path>
              <a:path w="54609" h="223520">
                <a:moveTo>
                  <a:pt x="54610" y="163830"/>
                </a:moveTo>
                <a:lnTo>
                  <a:pt x="0" y="163830"/>
                </a:lnTo>
                <a:lnTo>
                  <a:pt x="0" y="165100"/>
                </a:lnTo>
                <a:lnTo>
                  <a:pt x="54610" y="165100"/>
                </a:lnTo>
                <a:lnTo>
                  <a:pt x="54610" y="163830"/>
                </a:lnTo>
                <a:close/>
              </a:path>
              <a:path w="54609" h="223520">
                <a:moveTo>
                  <a:pt x="54610" y="160020"/>
                </a:moveTo>
                <a:lnTo>
                  <a:pt x="0" y="160020"/>
                </a:lnTo>
                <a:lnTo>
                  <a:pt x="0" y="162572"/>
                </a:lnTo>
                <a:lnTo>
                  <a:pt x="54610" y="162572"/>
                </a:lnTo>
                <a:lnTo>
                  <a:pt x="54610" y="160020"/>
                </a:lnTo>
                <a:close/>
              </a:path>
              <a:path w="54609" h="223520">
                <a:moveTo>
                  <a:pt x="54610" y="157480"/>
                </a:moveTo>
                <a:lnTo>
                  <a:pt x="0" y="157480"/>
                </a:lnTo>
                <a:lnTo>
                  <a:pt x="0" y="158750"/>
                </a:lnTo>
                <a:lnTo>
                  <a:pt x="54610" y="158750"/>
                </a:lnTo>
                <a:lnTo>
                  <a:pt x="54610" y="157480"/>
                </a:lnTo>
                <a:close/>
              </a:path>
              <a:path w="54609" h="223520">
                <a:moveTo>
                  <a:pt x="54610" y="153670"/>
                </a:moveTo>
                <a:lnTo>
                  <a:pt x="0" y="153670"/>
                </a:lnTo>
                <a:lnTo>
                  <a:pt x="0" y="156210"/>
                </a:lnTo>
                <a:lnTo>
                  <a:pt x="54610" y="156210"/>
                </a:lnTo>
                <a:lnTo>
                  <a:pt x="54610" y="153670"/>
                </a:lnTo>
                <a:close/>
              </a:path>
              <a:path w="54609" h="223520">
                <a:moveTo>
                  <a:pt x="54610" y="151130"/>
                </a:moveTo>
                <a:lnTo>
                  <a:pt x="0" y="151130"/>
                </a:lnTo>
                <a:lnTo>
                  <a:pt x="0" y="152400"/>
                </a:lnTo>
                <a:lnTo>
                  <a:pt x="54610" y="152400"/>
                </a:lnTo>
                <a:lnTo>
                  <a:pt x="54610" y="151130"/>
                </a:lnTo>
                <a:close/>
              </a:path>
              <a:path w="54609" h="223520">
                <a:moveTo>
                  <a:pt x="54610" y="147320"/>
                </a:moveTo>
                <a:lnTo>
                  <a:pt x="0" y="147320"/>
                </a:lnTo>
                <a:lnTo>
                  <a:pt x="0" y="149872"/>
                </a:lnTo>
                <a:lnTo>
                  <a:pt x="54610" y="149872"/>
                </a:lnTo>
                <a:lnTo>
                  <a:pt x="54610" y="147320"/>
                </a:lnTo>
                <a:close/>
              </a:path>
              <a:path w="54609" h="223520">
                <a:moveTo>
                  <a:pt x="54610" y="144792"/>
                </a:moveTo>
                <a:lnTo>
                  <a:pt x="0" y="144792"/>
                </a:lnTo>
                <a:lnTo>
                  <a:pt x="0" y="146050"/>
                </a:lnTo>
                <a:lnTo>
                  <a:pt x="54610" y="146050"/>
                </a:lnTo>
                <a:lnTo>
                  <a:pt x="54610" y="144792"/>
                </a:lnTo>
                <a:close/>
              </a:path>
              <a:path w="54609" h="223520">
                <a:moveTo>
                  <a:pt x="54610" y="140982"/>
                </a:moveTo>
                <a:lnTo>
                  <a:pt x="0" y="140982"/>
                </a:lnTo>
                <a:lnTo>
                  <a:pt x="0" y="143510"/>
                </a:lnTo>
                <a:lnTo>
                  <a:pt x="54610" y="143510"/>
                </a:lnTo>
                <a:lnTo>
                  <a:pt x="54610" y="140982"/>
                </a:lnTo>
                <a:close/>
              </a:path>
              <a:path w="54609" h="223520">
                <a:moveTo>
                  <a:pt x="54610" y="138442"/>
                </a:moveTo>
                <a:lnTo>
                  <a:pt x="0" y="138442"/>
                </a:lnTo>
                <a:lnTo>
                  <a:pt x="0" y="139700"/>
                </a:lnTo>
                <a:lnTo>
                  <a:pt x="54610" y="139700"/>
                </a:lnTo>
                <a:lnTo>
                  <a:pt x="54610" y="138442"/>
                </a:lnTo>
                <a:close/>
              </a:path>
              <a:path w="54609" h="223520">
                <a:moveTo>
                  <a:pt x="54610" y="134632"/>
                </a:moveTo>
                <a:lnTo>
                  <a:pt x="0" y="134632"/>
                </a:lnTo>
                <a:lnTo>
                  <a:pt x="0" y="137160"/>
                </a:lnTo>
                <a:lnTo>
                  <a:pt x="54610" y="137160"/>
                </a:lnTo>
                <a:lnTo>
                  <a:pt x="54610" y="134632"/>
                </a:lnTo>
                <a:close/>
              </a:path>
              <a:path w="54609" h="223520">
                <a:moveTo>
                  <a:pt x="54610" y="132092"/>
                </a:moveTo>
                <a:lnTo>
                  <a:pt x="0" y="132092"/>
                </a:lnTo>
                <a:lnTo>
                  <a:pt x="0" y="133350"/>
                </a:lnTo>
                <a:lnTo>
                  <a:pt x="54610" y="133350"/>
                </a:lnTo>
                <a:lnTo>
                  <a:pt x="54610" y="132092"/>
                </a:lnTo>
                <a:close/>
              </a:path>
              <a:path w="54609" h="223520">
                <a:moveTo>
                  <a:pt x="54610" y="128270"/>
                </a:moveTo>
                <a:lnTo>
                  <a:pt x="0" y="128270"/>
                </a:lnTo>
                <a:lnTo>
                  <a:pt x="0" y="130822"/>
                </a:lnTo>
                <a:lnTo>
                  <a:pt x="54610" y="130822"/>
                </a:lnTo>
                <a:lnTo>
                  <a:pt x="54610" y="128270"/>
                </a:lnTo>
                <a:close/>
              </a:path>
              <a:path w="54609" h="223520">
                <a:moveTo>
                  <a:pt x="54610" y="125730"/>
                </a:moveTo>
                <a:lnTo>
                  <a:pt x="0" y="125730"/>
                </a:lnTo>
                <a:lnTo>
                  <a:pt x="0" y="127000"/>
                </a:lnTo>
                <a:lnTo>
                  <a:pt x="54610" y="127000"/>
                </a:lnTo>
                <a:lnTo>
                  <a:pt x="54610" y="125730"/>
                </a:lnTo>
                <a:close/>
              </a:path>
              <a:path w="54609" h="223520">
                <a:moveTo>
                  <a:pt x="54610" y="119380"/>
                </a:moveTo>
                <a:lnTo>
                  <a:pt x="0" y="119380"/>
                </a:lnTo>
                <a:lnTo>
                  <a:pt x="0" y="124460"/>
                </a:lnTo>
                <a:lnTo>
                  <a:pt x="54610" y="124460"/>
                </a:lnTo>
                <a:lnTo>
                  <a:pt x="54610" y="119380"/>
                </a:lnTo>
                <a:close/>
              </a:path>
              <a:path w="54609" h="223520">
                <a:moveTo>
                  <a:pt x="54610" y="113042"/>
                </a:moveTo>
                <a:lnTo>
                  <a:pt x="0" y="113042"/>
                </a:lnTo>
                <a:lnTo>
                  <a:pt x="0" y="118110"/>
                </a:lnTo>
                <a:lnTo>
                  <a:pt x="54610" y="118110"/>
                </a:lnTo>
                <a:lnTo>
                  <a:pt x="54610" y="113042"/>
                </a:lnTo>
                <a:close/>
              </a:path>
              <a:path w="54609" h="223520">
                <a:moveTo>
                  <a:pt x="54610" y="106680"/>
                </a:moveTo>
                <a:lnTo>
                  <a:pt x="0" y="106680"/>
                </a:lnTo>
                <a:lnTo>
                  <a:pt x="0" y="111760"/>
                </a:lnTo>
                <a:lnTo>
                  <a:pt x="54610" y="111760"/>
                </a:lnTo>
                <a:lnTo>
                  <a:pt x="54610" y="106680"/>
                </a:lnTo>
                <a:close/>
              </a:path>
              <a:path w="54609" h="223520">
                <a:moveTo>
                  <a:pt x="54610" y="100330"/>
                </a:moveTo>
                <a:lnTo>
                  <a:pt x="0" y="100330"/>
                </a:lnTo>
                <a:lnTo>
                  <a:pt x="0" y="105422"/>
                </a:lnTo>
                <a:lnTo>
                  <a:pt x="54610" y="105422"/>
                </a:lnTo>
                <a:lnTo>
                  <a:pt x="54610" y="100330"/>
                </a:lnTo>
                <a:close/>
              </a:path>
              <a:path w="54609" h="223520">
                <a:moveTo>
                  <a:pt x="54610" y="93980"/>
                </a:moveTo>
                <a:lnTo>
                  <a:pt x="0" y="93980"/>
                </a:lnTo>
                <a:lnTo>
                  <a:pt x="0" y="99060"/>
                </a:lnTo>
                <a:lnTo>
                  <a:pt x="54610" y="99060"/>
                </a:lnTo>
                <a:lnTo>
                  <a:pt x="54610" y="93980"/>
                </a:lnTo>
                <a:close/>
              </a:path>
              <a:path w="54609" h="223520">
                <a:moveTo>
                  <a:pt x="54610" y="87630"/>
                </a:moveTo>
                <a:lnTo>
                  <a:pt x="0" y="87630"/>
                </a:lnTo>
                <a:lnTo>
                  <a:pt x="0" y="92710"/>
                </a:lnTo>
                <a:lnTo>
                  <a:pt x="54610" y="92710"/>
                </a:lnTo>
                <a:lnTo>
                  <a:pt x="54610" y="87630"/>
                </a:lnTo>
                <a:close/>
              </a:path>
              <a:path w="54609" h="223520">
                <a:moveTo>
                  <a:pt x="54610" y="81280"/>
                </a:moveTo>
                <a:lnTo>
                  <a:pt x="0" y="81280"/>
                </a:lnTo>
                <a:lnTo>
                  <a:pt x="0" y="86372"/>
                </a:lnTo>
                <a:lnTo>
                  <a:pt x="54610" y="86372"/>
                </a:lnTo>
                <a:lnTo>
                  <a:pt x="54610" y="81280"/>
                </a:lnTo>
                <a:close/>
              </a:path>
              <a:path w="54609" h="223520">
                <a:moveTo>
                  <a:pt x="54610" y="76200"/>
                </a:moveTo>
                <a:lnTo>
                  <a:pt x="0" y="76200"/>
                </a:lnTo>
                <a:lnTo>
                  <a:pt x="0" y="80010"/>
                </a:lnTo>
                <a:lnTo>
                  <a:pt x="54610" y="80010"/>
                </a:lnTo>
                <a:lnTo>
                  <a:pt x="54610" y="76200"/>
                </a:lnTo>
                <a:close/>
              </a:path>
              <a:path w="54609" h="223520">
                <a:moveTo>
                  <a:pt x="54610" y="69850"/>
                </a:moveTo>
                <a:lnTo>
                  <a:pt x="0" y="69850"/>
                </a:lnTo>
                <a:lnTo>
                  <a:pt x="0" y="74942"/>
                </a:lnTo>
                <a:lnTo>
                  <a:pt x="54610" y="74942"/>
                </a:lnTo>
                <a:lnTo>
                  <a:pt x="54610" y="69850"/>
                </a:lnTo>
                <a:close/>
              </a:path>
              <a:path w="54609" h="223520">
                <a:moveTo>
                  <a:pt x="54610" y="63500"/>
                </a:moveTo>
                <a:lnTo>
                  <a:pt x="0" y="63500"/>
                </a:lnTo>
                <a:lnTo>
                  <a:pt x="0" y="68580"/>
                </a:lnTo>
                <a:lnTo>
                  <a:pt x="54610" y="68580"/>
                </a:lnTo>
                <a:lnTo>
                  <a:pt x="54610" y="63500"/>
                </a:lnTo>
                <a:close/>
              </a:path>
              <a:path w="54609" h="223520">
                <a:moveTo>
                  <a:pt x="54610" y="57150"/>
                </a:moveTo>
                <a:lnTo>
                  <a:pt x="0" y="57150"/>
                </a:lnTo>
                <a:lnTo>
                  <a:pt x="0" y="62230"/>
                </a:lnTo>
                <a:lnTo>
                  <a:pt x="54610" y="62230"/>
                </a:lnTo>
                <a:lnTo>
                  <a:pt x="54610" y="57150"/>
                </a:lnTo>
                <a:close/>
              </a:path>
              <a:path w="54609" h="223520">
                <a:moveTo>
                  <a:pt x="54610" y="50800"/>
                </a:moveTo>
                <a:lnTo>
                  <a:pt x="0" y="50800"/>
                </a:lnTo>
                <a:lnTo>
                  <a:pt x="0" y="55880"/>
                </a:lnTo>
                <a:lnTo>
                  <a:pt x="54610" y="55880"/>
                </a:lnTo>
                <a:lnTo>
                  <a:pt x="54610" y="50800"/>
                </a:lnTo>
                <a:close/>
              </a:path>
              <a:path w="54609" h="223520">
                <a:moveTo>
                  <a:pt x="54610" y="44450"/>
                </a:moveTo>
                <a:lnTo>
                  <a:pt x="0" y="44450"/>
                </a:lnTo>
                <a:lnTo>
                  <a:pt x="0" y="49530"/>
                </a:lnTo>
                <a:lnTo>
                  <a:pt x="54610" y="49530"/>
                </a:lnTo>
                <a:lnTo>
                  <a:pt x="54610" y="44450"/>
                </a:lnTo>
                <a:close/>
              </a:path>
              <a:path w="54609" h="223520">
                <a:moveTo>
                  <a:pt x="54610" y="38100"/>
                </a:moveTo>
                <a:lnTo>
                  <a:pt x="0" y="38100"/>
                </a:lnTo>
                <a:lnTo>
                  <a:pt x="0" y="43180"/>
                </a:lnTo>
                <a:lnTo>
                  <a:pt x="54610" y="43180"/>
                </a:lnTo>
                <a:lnTo>
                  <a:pt x="54610" y="38100"/>
                </a:lnTo>
                <a:close/>
              </a:path>
              <a:path w="54609" h="223520">
                <a:moveTo>
                  <a:pt x="54610" y="31750"/>
                </a:moveTo>
                <a:lnTo>
                  <a:pt x="0" y="31750"/>
                </a:lnTo>
                <a:lnTo>
                  <a:pt x="0" y="36830"/>
                </a:lnTo>
                <a:lnTo>
                  <a:pt x="54610" y="36830"/>
                </a:lnTo>
                <a:lnTo>
                  <a:pt x="54610" y="31750"/>
                </a:lnTo>
                <a:close/>
              </a:path>
              <a:path w="54609" h="223520">
                <a:moveTo>
                  <a:pt x="54610" y="25400"/>
                </a:moveTo>
                <a:lnTo>
                  <a:pt x="0" y="25400"/>
                </a:lnTo>
                <a:lnTo>
                  <a:pt x="0" y="30480"/>
                </a:lnTo>
                <a:lnTo>
                  <a:pt x="54610" y="30480"/>
                </a:lnTo>
                <a:lnTo>
                  <a:pt x="54610" y="25400"/>
                </a:lnTo>
                <a:close/>
              </a:path>
              <a:path w="54609" h="223520">
                <a:moveTo>
                  <a:pt x="54610" y="19050"/>
                </a:moveTo>
                <a:lnTo>
                  <a:pt x="0" y="19050"/>
                </a:lnTo>
                <a:lnTo>
                  <a:pt x="0" y="24130"/>
                </a:lnTo>
                <a:lnTo>
                  <a:pt x="54610" y="24130"/>
                </a:lnTo>
                <a:lnTo>
                  <a:pt x="54610" y="19050"/>
                </a:lnTo>
                <a:close/>
              </a:path>
              <a:path w="54609" h="223520">
                <a:moveTo>
                  <a:pt x="54610" y="12700"/>
                </a:moveTo>
                <a:lnTo>
                  <a:pt x="0" y="12700"/>
                </a:lnTo>
                <a:lnTo>
                  <a:pt x="0" y="17792"/>
                </a:lnTo>
                <a:lnTo>
                  <a:pt x="54610" y="17792"/>
                </a:lnTo>
                <a:lnTo>
                  <a:pt x="54610" y="12700"/>
                </a:lnTo>
                <a:close/>
              </a:path>
              <a:path w="54609" h="223520">
                <a:moveTo>
                  <a:pt x="54610" y="6350"/>
                </a:moveTo>
                <a:lnTo>
                  <a:pt x="0" y="6350"/>
                </a:lnTo>
                <a:lnTo>
                  <a:pt x="0" y="11442"/>
                </a:lnTo>
                <a:lnTo>
                  <a:pt x="54610" y="11442"/>
                </a:lnTo>
                <a:lnTo>
                  <a:pt x="54610" y="6350"/>
                </a:lnTo>
                <a:close/>
              </a:path>
              <a:path w="54609" h="223520">
                <a:moveTo>
                  <a:pt x="54610" y="0"/>
                </a:moveTo>
                <a:lnTo>
                  <a:pt x="0" y="0"/>
                </a:lnTo>
                <a:lnTo>
                  <a:pt x="0" y="5080"/>
                </a:lnTo>
                <a:lnTo>
                  <a:pt x="54610" y="5080"/>
                </a:lnTo>
                <a:lnTo>
                  <a:pt x="54610" y="0"/>
                </a:lnTo>
                <a:close/>
              </a:path>
            </a:pathLst>
          </a:custGeom>
          <a:solidFill>
            <a:srgbClr val="1F621F"/>
          </a:solidFill>
        </p:spPr>
        <p:txBody>
          <a:bodyPr wrap="square" lIns="0" tIns="0" rIns="0" bIns="0" rtlCol="0"/>
          <a:lstStyle/>
          <a:p>
            <a:endParaRPr/>
          </a:p>
        </p:txBody>
      </p:sp>
      <p:sp>
        <p:nvSpPr>
          <p:cNvPr id="214" name="bg object 214"/>
          <p:cNvSpPr/>
          <p:nvPr/>
        </p:nvSpPr>
        <p:spPr>
          <a:xfrm>
            <a:off x="7400289" y="6372859"/>
            <a:ext cx="55880" cy="229870"/>
          </a:xfrm>
          <a:custGeom>
            <a:avLst/>
            <a:gdLst/>
            <a:ahLst/>
            <a:cxnLst/>
            <a:rect l="l" t="t" r="r" b="b"/>
            <a:pathLst>
              <a:path w="55879" h="229870">
                <a:moveTo>
                  <a:pt x="2539" y="227329"/>
                </a:moveTo>
                <a:lnTo>
                  <a:pt x="0" y="227329"/>
                </a:lnTo>
                <a:lnTo>
                  <a:pt x="0" y="229869"/>
                </a:lnTo>
                <a:lnTo>
                  <a:pt x="2539" y="229869"/>
                </a:lnTo>
                <a:lnTo>
                  <a:pt x="2539" y="227329"/>
                </a:lnTo>
                <a:close/>
              </a:path>
              <a:path w="55879" h="229870">
                <a:moveTo>
                  <a:pt x="27939" y="226059"/>
                </a:moveTo>
                <a:lnTo>
                  <a:pt x="15239" y="226059"/>
                </a:lnTo>
                <a:lnTo>
                  <a:pt x="15239" y="227329"/>
                </a:lnTo>
                <a:lnTo>
                  <a:pt x="27939" y="227329"/>
                </a:lnTo>
                <a:lnTo>
                  <a:pt x="27939" y="226059"/>
                </a:lnTo>
                <a:close/>
              </a:path>
              <a:path w="55879" h="229870">
                <a:moveTo>
                  <a:pt x="40639" y="223519"/>
                </a:moveTo>
                <a:lnTo>
                  <a:pt x="0" y="223519"/>
                </a:lnTo>
                <a:lnTo>
                  <a:pt x="0" y="226059"/>
                </a:lnTo>
                <a:lnTo>
                  <a:pt x="40639" y="226059"/>
                </a:lnTo>
                <a:lnTo>
                  <a:pt x="40639" y="223519"/>
                </a:lnTo>
                <a:close/>
              </a:path>
              <a:path w="55879" h="229870">
                <a:moveTo>
                  <a:pt x="55879" y="220979"/>
                </a:moveTo>
                <a:lnTo>
                  <a:pt x="0" y="220979"/>
                </a:lnTo>
                <a:lnTo>
                  <a:pt x="0" y="222249"/>
                </a:lnTo>
                <a:lnTo>
                  <a:pt x="53339" y="222249"/>
                </a:lnTo>
                <a:lnTo>
                  <a:pt x="53339" y="223519"/>
                </a:lnTo>
                <a:lnTo>
                  <a:pt x="55879" y="223519"/>
                </a:lnTo>
                <a:lnTo>
                  <a:pt x="55879" y="220979"/>
                </a:lnTo>
                <a:close/>
              </a:path>
              <a:path w="55879" h="229870">
                <a:moveTo>
                  <a:pt x="55879" y="217169"/>
                </a:moveTo>
                <a:lnTo>
                  <a:pt x="0" y="217169"/>
                </a:lnTo>
                <a:lnTo>
                  <a:pt x="0" y="219709"/>
                </a:lnTo>
                <a:lnTo>
                  <a:pt x="55879" y="219709"/>
                </a:lnTo>
                <a:lnTo>
                  <a:pt x="55879" y="217169"/>
                </a:lnTo>
                <a:close/>
              </a:path>
              <a:path w="55879" h="229870">
                <a:moveTo>
                  <a:pt x="55879" y="214629"/>
                </a:moveTo>
                <a:lnTo>
                  <a:pt x="0" y="214629"/>
                </a:lnTo>
                <a:lnTo>
                  <a:pt x="0" y="215899"/>
                </a:lnTo>
                <a:lnTo>
                  <a:pt x="55879" y="215899"/>
                </a:lnTo>
                <a:lnTo>
                  <a:pt x="55879" y="214629"/>
                </a:lnTo>
                <a:close/>
              </a:path>
              <a:path w="55879" h="229870">
                <a:moveTo>
                  <a:pt x="55879" y="210819"/>
                </a:moveTo>
                <a:lnTo>
                  <a:pt x="0" y="210819"/>
                </a:lnTo>
                <a:lnTo>
                  <a:pt x="0" y="213359"/>
                </a:lnTo>
                <a:lnTo>
                  <a:pt x="55879" y="213359"/>
                </a:lnTo>
                <a:lnTo>
                  <a:pt x="55879" y="210819"/>
                </a:lnTo>
                <a:close/>
              </a:path>
              <a:path w="55879" h="229870">
                <a:moveTo>
                  <a:pt x="55879" y="208279"/>
                </a:moveTo>
                <a:lnTo>
                  <a:pt x="0" y="208279"/>
                </a:lnTo>
                <a:lnTo>
                  <a:pt x="0" y="209549"/>
                </a:lnTo>
                <a:lnTo>
                  <a:pt x="55879" y="209549"/>
                </a:lnTo>
                <a:lnTo>
                  <a:pt x="55879" y="208279"/>
                </a:lnTo>
                <a:close/>
              </a:path>
              <a:path w="55879" h="229870">
                <a:moveTo>
                  <a:pt x="55879" y="204469"/>
                </a:moveTo>
                <a:lnTo>
                  <a:pt x="0" y="204469"/>
                </a:lnTo>
                <a:lnTo>
                  <a:pt x="0" y="207009"/>
                </a:lnTo>
                <a:lnTo>
                  <a:pt x="55879" y="207009"/>
                </a:lnTo>
                <a:lnTo>
                  <a:pt x="55879" y="204469"/>
                </a:lnTo>
                <a:close/>
              </a:path>
              <a:path w="55879" h="229870">
                <a:moveTo>
                  <a:pt x="55879" y="201929"/>
                </a:moveTo>
                <a:lnTo>
                  <a:pt x="0" y="201929"/>
                </a:lnTo>
                <a:lnTo>
                  <a:pt x="0" y="203199"/>
                </a:lnTo>
                <a:lnTo>
                  <a:pt x="55879" y="203199"/>
                </a:lnTo>
                <a:lnTo>
                  <a:pt x="55879" y="201929"/>
                </a:lnTo>
                <a:close/>
              </a:path>
              <a:path w="55879" h="229870">
                <a:moveTo>
                  <a:pt x="55879" y="198119"/>
                </a:moveTo>
                <a:lnTo>
                  <a:pt x="0" y="198119"/>
                </a:lnTo>
                <a:lnTo>
                  <a:pt x="0" y="200659"/>
                </a:lnTo>
                <a:lnTo>
                  <a:pt x="55879" y="200659"/>
                </a:lnTo>
                <a:lnTo>
                  <a:pt x="55879" y="198119"/>
                </a:lnTo>
                <a:close/>
              </a:path>
              <a:path w="55879" h="229870">
                <a:moveTo>
                  <a:pt x="55879" y="195579"/>
                </a:moveTo>
                <a:lnTo>
                  <a:pt x="0" y="195579"/>
                </a:lnTo>
                <a:lnTo>
                  <a:pt x="0" y="196849"/>
                </a:lnTo>
                <a:lnTo>
                  <a:pt x="55879" y="196849"/>
                </a:lnTo>
                <a:lnTo>
                  <a:pt x="55879" y="195579"/>
                </a:lnTo>
                <a:close/>
              </a:path>
              <a:path w="55879" h="229870">
                <a:moveTo>
                  <a:pt x="55879" y="191769"/>
                </a:moveTo>
                <a:lnTo>
                  <a:pt x="0" y="191769"/>
                </a:lnTo>
                <a:lnTo>
                  <a:pt x="0" y="194309"/>
                </a:lnTo>
                <a:lnTo>
                  <a:pt x="55879" y="194309"/>
                </a:lnTo>
                <a:lnTo>
                  <a:pt x="55879" y="191769"/>
                </a:lnTo>
                <a:close/>
              </a:path>
              <a:path w="55879" h="229870">
                <a:moveTo>
                  <a:pt x="55879" y="189229"/>
                </a:moveTo>
                <a:lnTo>
                  <a:pt x="0" y="189229"/>
                </a:lnTo>
                <a:lnTo>
                  <a:pt x="0" y="190499"/>
                </a:lnTo>
                <a:lnTo>
                  <a:pt x="55879" y="190499"/>
                </a:lnTo>
                <a:lnTo>
                  <a:pt x="55879" y="189229"/>
                </a:lnTo>
                <a:close/>
              </a:path>
              <a:path w="55879" h="229870">
                <a:moveTo>
                  <a:pt x="55879" y="185419"/>
                </a:moveTo>
                <a:lnTo>
                  <a:pt x="0" y="185419"/>
                </a:lnTo>
                <a:lnTo>
                  <a:pt x="0" y="187959"/>
                </a:lnTo>
                <a:lnTo>
                  <a:pt x="55879" y="187959"/>
                </a:lnTo>
                <a:lnTo>
                  <a:pt x="55879" y="185419"/>
                </a:lnTo>
                <a:close/>
              </a:path>
              <a:path w="55879" h="229870">
                <a:moveTo>
                  <a:pt x="55879" y="182879"/>
                </a:moveTo>
                <a:lnTo>
                  <a:pt x="0" y="182879"/>
                </a:lnTo>
                <a:lnTo>
                  <a:pt x="0" y="184149"/>
                </a:lnTo>
                <a:lnTo>
                  <a:pt x="55879" y="184149"/>
                </a:lnTo>
                <a:lnTo>
                  <a:pt x="55879" y="182879"/>
                </a:lnTo>
                <a:close/>
              </a:path>
              <a:path w="55879" h="229870">
                <a:moveTo>
                  <a:pt x="55879" y="179069"/>
                </a:moveTo>
                <a:lnTo>
                  <a:pt x="0" y="179069"/>
                </a:lnTo>
                <a:lnTo>
                  <a:pt x="0" y="181609"/>
                </a:lnTo>
                <a:lnTo>
                  <a:pt x="55879" y="181609"/>
                </a:lnTo>
                <a:lnTo>
                  <a:pt x="55879" y="179069"/>
                </a:lnTo>
                <a:close/>
              </a:path>
              <a:path w="55879" h="229870">
                <a:moveTo>
                  <a:pt x="55879" y="176529"/>
                </a:moveTo>
                <a:lnTo>
                  <a:pt x="0" y="176529"/>
                </a:lnTo>
                <a:lnTo>
                  <a:pt x="0" y="177799"/>
                </a:lnTo>
                <a:lnTo>
                  <a:pt x="55879" y="177799"/>
                </a:lnTo>
                <a:lnTo>
                  <a:pt x="55879" y="176529"/>
                </a:lnTo>
                <a:close/>
              </a:path>
              <a:path w="55879" h="229870">
                <a:moveTo>
                  <a:pt x="55879" y="172719"/>
                </a:moveTo>
                <a:lnTo>
                  <a:pt x="0" y="172719"/>
                </a:lnTo>
                <a:lnTo>
                  <a:pt x="0" y="175259"/>
                </a:lnTo>
                <a:lnTo>
                  <a:pt x="55879" y="175259"/>
                </a:lnTo>
                <a:lnTo>
                  <a:pt x="55879" y="172719"/>
                </a:lnTo>
                <a:close/>
              </a:path>
              <a:path w="55879" h="229870">
                <a:moveTo>
                  <a:pt x="55879" y="170179"/>
                </a:moveTo>
                <a:lnTo>
                  <a:pt x="0" y="170179"/>
                </a:lnTo>
                <a:lnTo>
                  <a:pt x="0" y="171449"/>
                </a:lnTo>
                <a:lnTo>
                  <a:pt x="55879" y="171449"/>
                </a:lnTo>
                <a:lnTo>
                  <a:pt x="55879" y="170179"/>
                </a:lnTo>
                <a:close/>
              </a:path>
              <a:path w="55879" h="229870">
                <a:moveTo>
                  <a:pt x="55879" y="166369"/>
                </a:moveTo>
                <a:lnTo>
                  <a:pt x="0" y="166369"/>
                </a:lnTo>
                <a:lnTo>
                  <a:pt x="0" y="168909"/>
                </a:lnTo>
                <a:lnTo>
                  <a:pt x="55879" y="168909"/>
                </a:lnTo>
                <a:lnTo>
                  <a:pt x="55879" y="166369"/>
                </a:lnTo>
                <a:close/>
              </a:path>
              <a:path w="55879" h="229870">
                <a:moveTo>
                  <a:pt x="55879" y="163829"/>
                </a:moveTo>
                <a:lnTo>
                  <a:pt x="0" y="163829"/>
                </a:lnTo>
                <a:lnTo>
                  <a:pt x="0" y="165099"/>
                </a:lnTo>
                <a:lnTo>
                  <a:pt x="55879" y="165099"/>
                </a:lnTo>
                <a:lnTo>
                  <a:pt x="55879" y="163829"/>
                </a:lnTo>
                <a:close/>
              </a:path>
              <a:path w="55879" h="229870">
                <a:moveTo>
                  <a:pt x="55879" y="160019"/>
                </a:moveTo>
                <a:lnTo>
                  <a:pt x="0" y="160019"/>
                </a:lnTo>
                <a:lnTo>
                  <a:pt x="0" y="162559"/>
                </a:lnTo>
                <a:lnTo>
                  <a:pt x="55879" y="162559"/>
                </a:lnTo>
                <a:lnTo>
                  <a:pt x="55879" y="160019"/>
                </a:lnTo>
                <a:close/>
              </a:path>
              <a:path w="55879" h="229870">
                <a:moveTo>
                  <a:pt x="55879" y="157479"/>
                </a:moveTo>
                <a:lnTo>
                  <a:pt x="0" y="157479"/>
                </a:lnTo>
                <a:lnTo>
                  <a:pt x="0" y="158749"/>
                </a:lnTo>
                <a:lnTo>
                  <a:pt x="55879" y="158749"/>
                </a:lnTo>
                <a:lnTo>
                  <a:pt x="55879" y="157479"/>
                </a:lnTo>
                <a:close/>
              </a:path>
              <a:path w="55879" h="229870">
                <a:moveTo>
                  <a:pt x="55879" y="153669"/>
                </a:moveTo>
                <a:lnTo>
                  <a:pt x="0" y="153669"/>
                </a:lnTo>
                <a:lnTo>
                  <a:pt x="0" y="156209"/>
                </a:lnTo>
                <a:lnTo>
                  <a:pt x="55879" y="156209"/>
                </a:lnTo>
                <a:lnTo>
                  <a:pt x="55879" y="153669"/>
                </a:lnTo>
                <a:close/>
              </a:path>
              <a:path w="55879" h="229870">
                <a:moveTo>
                  <a:pt x="55879" y="151129"/>
                </a:moveTo>
                <a:lnTo>
                  <a:pt x="0" y="151129"/>
                </a:lnTo>
                <a:lnTo>
                  <a:pt x="0" y="152399"/>
                </a:lnTo>
                <a:lnTo>
                  <a:pt x="55879" y="152399"/>
                </a:lnTo>
                <a:lnTo>
                  <a:pt x="55879" y="151129"/>
                </a:lnTo>
                <a:close/>
              </a:path>
              <a:path w="55879" h="229870">
                <a:moveTo>
                  <a:pt x="55879" y="147319"/>
                </a:moveTo>
                <a:lnTo>
                  <a:pt x="0" y="147319"/>
                </a:lnTo>
                <a:lnTo>
                  <a:pt x="0" y="149859"/>
                </a:lnTo>
                <a:lnTo>
                  <a:pt x="55879" y="149859"/>
                </a:lnTo>
                <a:lnTo>
                  <a:pt x="55879" y="147319"/>
                </a:lnTo>
                <a:close/>
              </a:path>
              <a:path w="55879" h="229870">
                <a:moveTo>
                  <a:pt x="55879" y="144779"/>
                </a:moveTo>
                <a:lnTo>
                  <a:pt x="0" y="144779"/>
                </a:lnTo>
                <a:lnTo>
                  <a:pt x="0" y="146049"/>
                </a:lnTo>
                <a:lnTo>
                  <a:pt x="55879" y="146049"/>
                </a:lnTo>
                <a:lnTo>
                  <a:pt x="55879" y="144779"/>
                </a:lnTo>
                <a:close/>
              </a:path>
              <a:path w="55879" h="229870">
                <a:moveTo>
                  <a:pt x="55879" y="140969"/>
                </a:moveTo>
                <a:lnTo>
                  <a:pt x="0" y="140969"/>
                </a:lnTo>
                <a:lnTo>
                  <a:pt x="0" y="143509"/>
                </a:lnTo>
                <a:lnTo>
                  <a:pt x="55879" y="143509"/>
                </a:lnTo>
                <a:lnTo>
                  <a:pt x="55879" y="140969"/>
                </a:lnTo>
                <a:close/>
              </a:path>
              <a:path w="55879" h="229870">
                <a:moveTo>
                  <a:pt x="55879" y="138429"/>
                </a:moveTo>
                <a:lnTo>
                  <a:pt x="0" y="138429"/>
                </a:lnTo>
                <a:lnTo>
                  <a:pt x="0" y="139699"/>
                </a:lnTo>
                <a:lnTo>
                  <a:pt x="55879" y="139699"/>
                </a:lnTo>
                <a:lnTo>
                  <a:pt x="55879" y="138429"/>
                </a:lnTo>
                <a:close/>
              </a:path>
              <a:path w="55879" h="229870">
                <a:moveTo>
                  <a:pt x="55879" y="134619"/>
                </a:moveTo>
                <a:lnTo>
                  <a:pt x="0" y="134619"/>
                </a:lnTo>
                <a:lnTo>
                  <a:pt x="0" y="137159"/>
                </a:lnTo>
                <a:lnTo>
                  <a:pt x="55879" y="137159"/>
                </a:lnTo>
                <a:lnTo>
                  <a:pt x="55879" y="134619"/>
                </a:lnTo>
                <a:close/>
              </a:path>
              <a:path w="55879" h="229870">
                <a:moveTo>
                  <a:pt x="55879" y="132079"/>
                </a:moveTo>
                <a:lnTo>
                  <a:pt x="0" y="132079"/>
                </a:lnTo>
                <a:lnTo>
                  <a:pt x="0" y="133349"/>
                </a:lnTo>
                <a:lnTo>
                  <a:pt x="55879" y="133349"/>
                </a:lnTo>
                <a:lnTo>
                  <a:pt x="55879" y="132079"/>
                </a:lnTo>
                <a:close/>
              </a:path>
              <a:path w="55879" h="229870">
                <a:moveTo>
                  <a:pt x="55879" y="128269"/>
                </a:moveTo>
                <a:lnTo>
                  <a:pt x="0" y="128269"/>
                </a:lnTo>
                <a:lnTo>
                  <a:pt x="0" y="130809"/>
                </a:lnTo>
                <a:lnTo>
                  <a:pt x="55879" y="130809"/>
                </a:lnTo>
                <a:lnTo>
                  <a:pt x="55879" y="128269"/>
                </a:lnTo>
                <a:close/>
              </a:path>
              <a:path w="55879" h="229870">
                <a:moveTo>
                  <a:pt x="55879" y="125729"/>
                </a:moveTo>
                <a:lnTo>
                  <a:pt x="0" y="125729"/>
                </a:lnTo>
                <a:lnTo>
                  <a:pt x="0" y="126999"/>
                </a:lnTo>
                <a:lnTo>
                  <a:pt x="55879" y="126999"/>
                </a:lnTo>
                <a:lnTo>
                  <a:pt x="55879" y="125729"/>
                </a:lnTo>
                <a:close/>
              </a:path>
              <a:path w="55879" h="229870">
                <a:moveTo>
                  <a:pt x="55879" y="119379"/>
                </a:moveTo>
                <a:lnTo>
                  <a:pt x="0" y="119379"/>
                </a:lnTo>
                <a:lnTo>
                  <a:pt x="0" y="124459"/>
                </a:lnTo>
                <a:lnTo>
                  <a:pt x="55879" y="124459"/>
                </a:lnTo>
                <a:lnTo>
                  <a:pt x="55879" y="119379"/>
                </a:lnTo>
                <a:close/>
              </a:path>
              <a:path w="55879" h="229870">
                <a:moveTo>
                  <a:pt x="55879" y="113029"/>
                </a:moveTo>
                <a:lnTo>
                  <a:pt x="0" y="113029"/>
                </a:lnTo>
                <a:lnTo>
                  <a:pt x="0" y="118109"/>
                </a:lnTo>
                <a:lnTo>
                  <a:pt x="55879" y="118109"/>
                </a:lnTo>
                <a:lnTo>
                  <a:pt x="55879" y="113029"/>
                </a:lnTo>
                <a:close/>
              </a:path>
              <a:path w="55879" h="229870">
                <a:moveTo>
                  <a:pt x="55879" y="106679"/>
                </a:moveTo>
                <a:lnTo>
                  <a:pt x="0" y="106679"/>
                </a:lnTo>
                <a:lnTo>
                  <a:pt x="0" y="111759"/>
                </a:lnTo>
                <a:lnTo>
                  <a:pt x="55879" y="111759"/>
                </a:lnTo>
                <a:lnTo>
                  <a:pt x="55879" y="106679"/>
                </a:lnTo>
                <a:close/>
              </a:path>
              <a:path w="55879" h="229870">
                <a:moveTo>
                  <a:pt x="55879" y="100329"/>
                </a:moveTo>
                <a:lnTo>
                  <a:pt x="0" y="100329"/>
                </a:lnTo>
                <a:lnTo>
                  <a:pt x="0" y="105409"/>
                </a:lnTo>
                <a:lnTo>
                  <a:pt x="55879" y="105409"/>
                </a:lnTo>
                <a:lnTo>
                  <a:pt x="55879" y="100329"/>
                </a:lnTo>
                <a:close/>
              </a:path>
              <a:path w="55879" h="229870">
                <a:moveTo>
                  <a:pt x="55879" y="93979"/>
                </a:moveTo>
                <a:lnTo>
                  <a:pt x="0" y="93979"/>
                </a:lnTo>
                <a:lnTo>
                  <a:pt x="0" y="99059"/>
                </a:lnTo>
                <a:lnTo>
                  <a:pt x="55879" y="99059"/>
                </a:lnTo>
                <a:lnTo>
                  <a:pt x="55879" y="93979"/>
                </a:lnTo>
                <a:close/>
              </a:path>
              <a:path w="55879" h="229870">
                <a:moveTo>
                  <a:pt x="55879" y="87629"/>
                </a:moveTo>
                <a:lnTo>
                  <a:pt x="0" y="87629"/>
                </a:lnTo>
                <a:lnTo>
                  <a:pt x="0" y="92709"/>
                </a:lnTo>
                <a:lnTo>
                  <a:pt x="55879" y="92709"/>
                </a:lnTo>
                <a:lnTo>
                  <a:pt x="55879" y="87629"/>
                </a:lnTo>
                <a:close/>
              </a:path>
              <a:path w="55879" h="229870">
                <a:moveTo>
                  <a:pt x="55879" y="81279"/>
                </a:moveTo>
                <a:lnTo>
                  <a:pt x="0" y="81279"/>
                </a:lnTo>
                <a:lnTo>
                  <a:pt x="0" y="86359"/>
                </a:lnTo>
                <a:lnTo>
                  <a:pt x="55879" y="86359"/>
                </a:lnTo>
                <a:lnTo>
                  <a:pt x="55879" y="81279"/>
                </a:lnTo>
                <a:close/>
              </a:path>
              <a:path w="55879" h="229870">
                <a:moveTo>
                  <a:pt x="55879" y="76199"/>
                </a:moveTo>
                <a:lnTo>
                  <a:pt x="0" y="76199"/>
                </a:lnTo>
                <a:lnTo>
                  <a:pt x="0" y="80009"/>
                </a:lnTo>
                <a:lnTo>
                  <a:pt x="55879" y="80009"/>
                </a:lnTo>
                <a:lnTo>
                  <a:pt x="55879" y="76199"/>
                </a:lnTo>
                <a:close/>
              </a:path>
              <a:path w="55879" h="229870">
                <a:moveTo>
                  <a:pt x="55879" y="69849"/>
                </a:moveTo>
                <a:lnTo>
                  <a:pt x="0" y="69849"/>
                </a:lnTo>
                <a:lnTo>
                  <a:pt x="0" y="74929"/>
                </a:lnTo>
                <a:lnTo>
                  <a:pt x="55879" y="74929"/>
                </a:lnTo>
                <a:lnTo>
                  <a:pt x="55879" y="69849"/>
                </a:lnTo>
                <a:close/>
              </a:path>
              <a:path w="55879" h="229870">
                <a:moveTo>
                  <a:pt x="55879" y="63499"/>
                </a:moveTo>
                <a:lnTo>
                  <a:pt x="0" y="63499"/>
                </a:lnTo>
                <a:lnTo>
                  <a:pt x="0" y="68579"/>
                </a:lnTo>
                <a:lnTo>
                  <a:pt x="55879" y="68579"/>
                </a:lnTo>
                <a:lnTo>
                  <a:pt x="55879" y="63499"/>
                </a:lnTo>
                <a:close/>
              </a:path>
              <a:path w="55879" h="229870">
                <a:moveTo>
                  <a:pt x="55879" y="57149"/>
                </a:moveTo>
                <a:lnTo>
                  <a:pt x="0" y="57149"/>
                </a:lnTo>
                <a:lnTo>
                  <a:pt x="0" y="62229"/>
                </a:lnTo>
                <a:lnTo>
                  <a:pt x="55879" y="62229"/>
                </a:lnTo>
                <a:lnTo>
                  <a:pt x="55879" y="57149"/>
                </a:lnTo>
                <a:close/>
              </a:path>
              <a:path w="55879" h="229870">
                <a:moveTo>
                  <a:pt x="55879" y="50799"/>
                </a:moveTo>
                <a:lnTo>
                  <a:pt x="0" y="50799"/>
                </a:lnTo>
                <a:lnTo>
                  <a:pt x="0" y="55879"/>
                </a:lnTo>
                <a:lnTo>
                  <a:pt x="55879" y="55879"/>
                </a:lnTo>
                <a:lnTo>
                  <a:pt x="55879" y="50799"/>
                </a:lnTo>
                <a:close/>
              </a:path>
              <a:path w="55879" h="229870">
                <a:moveTo>
                  <a:pt x="55879" y="44449"/>
                </a:moveTo>
                <a:lnTo>
                  <a:pt x="0" y="44449"/>
                </a:lnTo>
                <a:lnTo>
                  <a:pt x="0" y="49529"/>
                </a:lnTo>
                <a:lnTo>
                  <a:pt x="55879" y="49529"/>
                </a:lnTo>
                <a:lnTo>
                  <a:pt x="55879" y="44449"/>
                </a:lnTo>
                <a:close/>
              </a:path>
              <a:path w="55879" h="229870">
                <a:moveTo>
                  <a:pt x="55879" y="38099"/>
                </a:moveTo>
                <a:lnTo>
                  <a:pt x="0" y="38099"/>
                </a:lnTo>
                <a:lnTo>
                  <a:pt x="0" y="43179"/>
                </a:lnTo>
                <a:lnTo>
                  <a:pt x="55879" y="43179"/>
                </a:lnTo>
                <a:lnTo>
                  <a:pt x="55879" y="38099"/>
                </a:lnTo>
                <a:close/>
              </a:path>
              <a:path w="55879" h="229870">
                <a:moveTo>
                  <a:pt x="55879" y="31749"/>
                </a:moveTo>
                <a:lnTo>
                  <a:pt x="0" y="31749"/>
                </a:lnTo>
                <a:lnTo>
                  <a:pt x="0" y="36829"/>
                </a:lnTo>
                <a:lnTo>
                  <a:pt x="55879" y="36829"/>
                </a:lnTo>
                <a:lnTo>
                  <a:pt x="55879" y="31749"/>
                </a:lnTo>
                <a:close/>
              </a:path>
              <a:path w="55879" h="229870">
                <a:moveTo>
                  <a:pt x="55879" y="25399"/>
                </a:moveTo>
                <a:lnTo>
                  <a:pt x="0" y="25399"/>
                </a:lnTo>
                <a:lnTo>
                  <a:pt x="0" y="30479"/>
                </a:lnTo>
                <a:lnTo>
                  <a:pt x="55879" y="30479"/>
                </a:lnTo>
                <a:lnTo>
                  <a:pt x="55879" y="25399"/>
                </a:lnTo>
                <a:close/>
              </a:path>
              <a:path w="55879" h="229870">
                <a:moveTo>
                  <a:pt x="55879" y="19049"/>
                </a:moveTo>
                <a:lnTo>
                  <a:pt x="0" y="19049"/>
                </a:lnTo>
                <a:lnTo>
                  <a:pt x="0" y="24129"/>
                </a:lnTo>
                <a:lnTo>
                  <a:pt x="55879" y="24129"/>
                </a:lnTo>
                <a:lnTo>
                  <a:pt x="55879" y="19049"/>
                </a:lnTo>
                <a:close/>
              </a:path>
              <a:path w="55879" h="229870">
                <a:moveTo>
                  <a:pt x="55879" y="12699"/>
                </a:moveTo>
                <a:lnTo>
                  <a:pt x="0" y="12699"/>
                </a:lnTo>
                <a:lnTo>
                  <a:pt x="0" y="17779"/>
                </a:lnTo>
                <a:lnTo>
                  <a:pt x="55879" y="17779"/>
                </a:lnTo>
                <a:lnTo>
                  <a:pt x="55879" y="12699"/>
                </a:lnTo>
                <a:close/>
              </a:path>
              <a:path w="55879" h="229870">
                <a:moveTo>
                  <a:pt x="55879" y="6349"/>
                </a:moveTo>
                <a:lnTo>
                  <a:pt x="0" y="6349"/>
                </a:lnTo>
                <a:lnTo>
                  <a:pt x="0" y="11429"/>
                </a:lnTo>
                <a:lnTo>
                  <a:pt x="55879" y="11429"/>
                </a:lnTo>
                <a:lnTo>
                  <a:pt x="55879" y="6349"/>
                </a:lnTo>
                <a:close/>
              </a:path>
              <a:path w="55879" h="229870">
                <a:moveTo>
                  <a:pt x="55879" y="0"/>
                </a:moveTo>
                <a:lnTo>
                  <a:pt x="0" y="0"/>
                </a:lnTo>
                <a:lnTo>
                  <a:pt x="0" y="5079"/>
                </a:lnTo>
                <a:lnTo>
                  <a:pt x="55879" y="5079"/>
                </a:lnTo>
                <a:lnTo>
                  <a:pt x="55879" y="0"/>
                </a:lnTo>
                <a:close/>
              </a:path>
            </a:pathLst>
          </a:custGeom>
          <a:solidFill>
            <a:srgbClr val="206320"/>
          </a:solidFill>
        </p:spPr>
        <p:txBody>
          <a:bodyPr wrap="square" lIns="0" tIns="0" rIns="0" bIns="0" rtlCol="0"/>
          <a:lstStyle/>
          <a:p>
            <a:endParaRPr/>
          </a:p>
        </p:txBody>
      </p:sp>
      <p:sp>
        <p:nvSpPr>
          <p:cNvPr id="215" name="bg object 215"/>
          <p:cNvSpPr/>
          <p:nvPr/>
        </p:nvSpPr>
        <p:spPr>
          <a:xfrm>
            <a:off x="7345679" y="6371589"/>
            <a:ext cx="54610" cy="234950"/>
          </a:xfrm>
          <a:custGeom>
            <a:avLst/>
            <a:gdLst/>
            <a:ahLst/>
            <a:cxnLst/>
            <a:rect l="l" t="t" r="r" b="b"/>
            <a:pathLst>
              <a:path w="54609" h="234950">
                <a:moveTo>
                  <a:pt x="19050" y="233680"/>
                </a:moveTo>
                <a:lnTo>
                  <a:pt x="6350" y="233680"/>
                </a:lnTo>
                <a:lnTo>
                  <a:pt x="6350" y="234950"/>
                </a:lnTo>
                <a:lnTo>
                  <a:pt x="19050" y="234950"/>
                </a:lnTo>
                <a:lnTo>
                  <a:pt x="19050" y="233680"/>
                </a:lnTo>
                <a:close/>
              </a:path>
              <a:path w="54609" h="234950">
                <a:moveTo>
                  <a:pt x="31750" y="231140"/>
                </a:moveTo>
                <a:lnTo>
                  <a:pt x="0" y="231140"/>
                </a:lnTo>
                <a:lnTo>
                  <a:pt x="0" y="233680"/>
                </a:lnTo>
                <a:lnTo>
                  <a:pt x="31750" y="233680"/>
                </a:lnTo>
                <a:lnTo>
                  <a:pt x="31750" y="231140"/>
                </a:lnTo>
                <a:close/>
              </a:path>
              <a:path w="54609" h="234950">
                <a:moveTo>
                  <a:pt x="54610" y="228600"/>
                </a:moveTo>
                <a:lnTo>
                  <a:pt x="0" y="228600"/>
                </a:lnTo>
                <a:lnTo>
                  <a:pt x="0" y="229870"/>
                </a:lnTo>
                <a:lnTo>
                  <a:pt x="44450" y="229870"/>
                </a:lnTo>
                <a:lnTo>
                  <a:pt x="44450" y="231140"/>
                </a:lnTo>
                <a:lnTo>
                  <a:pt x="54610" y="231140"/>
                </a:lnTo>
                <a:lnTo>
                  <a:pt x="54610" y="228600"/>
                </a:lnTo>
                <a:close/>
              </a:path>
              <a:path w="54609" h="234950">
                <a:moveTo>
                  <a:pt x="54610" y="224790"/>
                </a:moveTo>
                <a:lnTo>
                  <a:pt x="0" y="224790"/>
                </a:lnTo>
                <a:lnTo>
                  <a:pt x="0" y="227330"/>
                </a:lnTo>
                <a:lnTo>
                  <a:pt x="54610" y="227330"/>
                </a:lnTo>
                <a:lnTo>
                  <a:pt x="54610" y="224790"/>
                </a:lnTo>
                <a:close/>
              </a:path>
              <a:path w="54609" h="234950">
                <a:moveTo>
                  <a:pt x="54610" y="222250"/>
                </a:moveTo>
                <a:lnTo>
                  <a:pt x="0" y="222250"/>
                </a:lnTo>
                <a:lnTo>
                  <a:pt x="0" y="223520"/>
                </a:lnTo>
                <a:lnTo>
                  <a:pt x="54610" y="223520"/>
                </a:lnTo>
                <a:lnTo>
                  <a:pt x="54610" y="222250"/>
                </a:lnTo>
                <a:close/>
              </a:path>
              <a:path w="54609" h="234950">
                <a:moveTo>
                  <a:pt x="54610" y="218440"/>
                </a:moveTo>
                <a:lnTo>
                  <a:pt x="0" y="218440"/>
                </a:lnTo>
                <a:lnTo>
                  <a:pt x="0" y="220980"/>
                </a:lnTo>
                <a:lnTo>
                  <a:pt x="54610" y="220980"/>
                </a:lnTo>
                <a:lnTo>
                  <a:pt x="54610" y="218440"/>
                </a:lnTo>
                <a:close/>
              </a:path>
              <a:path w="54609" h="234950">
                <a:moveTo>
                  <a:pt x="54610" y="215900"/>
                </a:moveTo>
                <a:lnTo>
                  <a:pt x="0" y="215900"/>
                </a:lnTo>
                <a:lnTo>
                  <a:pt x="0" y="217170"/>
                </a:lnTo>
                <a:lnTo>
                  <a:pt x="54610" y="217170"/>
                </a:lnTo>
                <a:lnTo>
                  <a:pt x="54610" y="215900"/>
                </a:lnTo>
                <a:close/>
              </a:path>
              <a:path w="54609" h="234950">
                <a:moveTo>
                  <a:pt x="54610" y="212090"/>
                </a:moveTo>
                <a:lnTo>
                  <a:pt x="0" y="212090"/>
                </a:lnTo>
                <a:lnTo>
                  <a:pt x="0" y="214630"/>
                </a:lnTo>
                <a:lnTo>
                  <a:pt x="54610" y="214630"/>
                </a:lnTo>
                <a:lnTo>
                  <a:pt x="54610" y="212090"/>
                </a:lnTo>
                <a:close/>
              </a:path>
              <a:path w="54609" h="234950">
                <a:moveTo>
                  <a:pt x="54610" y="209550"/>
                </a:moveTo>
                <a:lnTo>
                  <a:pt x="0" y="209550"/>
                </a:lnTo>
                <a:lnTo>
                  <a:pt x="0" y="210820"/>
                </a:lnTo>
                <a:lnTo>
                  <a:pt x="54610" y="210820"/>
                </a:lnTo>
                <a:lnTo>
                  <a:pt x="54610" y="209550"/>
                </a:lnTo>
                <a:close/>
              </a:path>
              <a:path w="54609" h="234950">
                <a:moveTo>
                  <a:pt x="54610" y="205740"/>
                </a:moveTo>
                <a:lnTo>
                  <a:pt x="0" y="205740"/>
                </a:lnTo>
                <a:lnTo>
                  <a:pt x="0" y="208280"/>
                </a:lnTo>
                <a:lnTo>
                  <a:pt x="54610" y="208280"/>
                </a:lnTo>
                <a:lnTo>
                  <a:pt x="54610" y="205740"/>
                </a:lnTo>
                <a:close/>
              </a:path>
              <a:path w="54609" h="234950">
                <a:moveTo>
                  <a:pt x="54610" y="203200"/>
                </a:moveTo>
                <a:lnTo>
                  <a:pt x="0" y="203200"/>
                </a:lnTo>
                <a:lnTo>
                  <a:pt x="0" y="204470"/>
                </a:lnTo>
                <a:lnTo>
                  <a:pt x="54610" y="204470"/>
                </a:lnTo>
                <a:lnTo>
                  <a:pt x="54610" y="203200"/>
                </a:lnTo>
                <a:close/>
              </a:path>
              <a:path w="54609" h="234950">
                <a:moveTo>
                  <a:pt x="54610" y="199390"/>
                </a:moveTo>
                <a:lnTo>
                  <a:pt x="0" y="199390"/>
                </a:lnTo>
                <a:lnTo>
                  <a:pt x="0" y="201930"/>
                </a:lnTo>
                <a:lnTo>
                  <a:pt x="54610" y="201930"/>
                </a:lnTo>
                <a:lnTo>
                  <a:pt x="54610" y="199390"/>
                </a:lnTo>
                <a:close/>
              </a:path>
              <a:path w="54609" h="234950">
                <a:moveTo>
                  <a:pt x="54610" y="196850"/>
                </a:moveTo>
                <a:lnTo>
                  <a:pt x="0" y="196850"/>
                </a:lnTo>
                <a:lnTo>
                  <a:pt x="0" y="198120"/>
                </a:lnTo>
                <a:lnTo>
                  <a:pt x="54610" y="198120"/>
                </a:lnTo>
                <a:lnTo>
                  <a:pt x="54610" y="196850"/>
                </a:lnTo>
                <a:close/>
              </a:path>
              <a:path w="54609" h="234950">
                <a:moveTo>
                  <a:pt x="54610" y="193040"/>
                </a:moveTo>
                <a:lnTo>
                  <a:pt x="0" y="193040"/>
                </a:lnTo>
                <a:lnTo>
                  <a:pt x="0" y="195580"/>
                </a:lnTo>
                <a:lnTo>
                  <a:pt x="54610" y="195580"/>
                </a:lnTo>
                <a:lnTo>
                  <a:pt x="54610" y="193040"/>
                </a:lnTo>
                <a:close/>
              </a:path>
              <a:path w="54609" h="234950">
                <a:moveTo>
                  <a:pt x="54610" y="190500"/>
                </a:moveTo>
                <a:lnTo>
                  <a:pt x="0" y="190500"/>
                </a:lnTo>
                <a:lnTo>
                  <a:pt x="0" y="191770"/>
                </a:lnTo>
                <a:lnTo>
                  <a:pt x="54610" y="191770"/>
                </a:lnTo>
                <a:lnTo>
                  <a:pt x="54610" y="190500"/>
                </a:lnTo>
                <a:close/>
              </a:path>
              <a:path w="54609" h="234950">
                <a:moveTo>
                  <a:pt x="54610" y="186690"/>
                </a:moveTo>
                <a:lnTo>
                  <a:pt x="0" y="186690"/>
                </a:lnTo>
                <a:lnTo>
                  <a:pt x="0" y="189230"/>
                </a:lnTo>
                <a:lnTo>
                  <a:pt x="54610" y="189230"/>
                </a:lnTo>
                <a:lnTo>
                  <a:pt x="54610" y="186690"/>
                </a:lnTo>
                <a:close/>
              </a:path>
              <a:path w="54609" h="234950">
                <a:moveTo>
                  <a:pt x="54610" y="184150"/>
                </a:moveTo>
                <a:lnTo>
                  <a:pt x="0" y="184150"/>
                </a:lnTo>
                <a:lnTo>
                  <a:pt x="0" y="185420"/>
                </a:lnTo>
                <a:lnTo>
                  <a:pt x="54610" y="185420"/>
                </a:lnTo>
                <a:lnTo>
                  <a:pt x="54610" y="184150"/>
                </a:lnTo>
                <a:close/>
              </a:path>
              <a:path w="54609" h="234950">
                <a:moveTo>
                  <a:pt x="54610" y="180340"/>
                </a:moveTo>
                <a:lnTo>
                  <a:pt x="0" y="180340"/>
                </a:lnTo>
                <a:lnTo>
                  <a:pt x="0" y="182880"/>
                </a:lnTo>
                <a:lnTo>
                  <a:pt x="54610" y="182880"/>
                </a:lnTo>
                <a:lnTo>
                  <a:pt x="54610" y="180340"/>
                </a:lnTo>
                <a:close/>
              </a:path>
              <a:path w="54609" h="234950">
                <a:moveTo>
                  <a:pt x="54610" y="177800"/>
                </a:moveTo>
                <a:lnTo>
                  <a:pt x="0" y="177800"/>
                </a:lnTo>
                <a:lnTo>
                  <a:pt x="0" y="179070"/>
                </a:lnTo>
                <a:lnTo>
                  <a:pt x="54610" y="179070"/>
                </a:lnTo>
                <a:lnTo>
                  <a:pt x="54610" y="177800"/>
                </a:lnTo>
                <a:close/>
              </a:path>
              <a:path w="54609" h="234950">
                <a:moveTo>
                  <a:pt x="54610" y="173990"/>
                </a:moveTo>
                <a:lnTo>
                  <a:pt x="0" y="173990"/>
                </a:lnTo>
                <a:lnTo>
                  <a:pt x="0" y="176530"/>
                </a:lnTo>
                <a:lnTo>
                  <a:pt x="54610" y="176530"/>
                </a:lnTo>
                <a:lnTo>
                  <a:pt x="54610" y="173990"/>
                </a:lnTo>
                <a:close/>
              </a:path>
              <a:path w="54609" h="234950">
                <a:moveTo>
                  <a:pt x="54610" y="171450"/>
                </a:moveTo>
                <a:lnTo>
                  <a:pt x="0" y="171450"/>
                </a:lnTo>
                <a:lnTo>
                  <a:pt x="0" y="172720"/>
                </a:lnTo>
                <a:lnTo>
                  <a:pt x="54610" y="172720"/>
                </a:lnTo>
                <a:lnTo>
                  <a:pt x="54610" y="171450"/>
                </a:lnTo>
                <a:close/>
              </a:path>
              <a:path w="54609" h="234950">
                <a:moveTo>
                  <a:pt x="54610" y="167640"/>
                </a:moveTo>
                <a:lnTo>
                  <a:pt x="0" y="167640"/>
                </a:lnTo>
                <a:lnTo>
                  <a:pt x="0" y="170180"/>
                </a:lnTo>
                <a:lnTo>
                  <a:pt x="54610" y="170180"/>
                </a:lnTo>
                <a:lnTo>
                  <a:pt x="54610" y="167640"/>
                </a:lnTo>
                <a:close/>
              </a:path>
              <a:path w="54609" h="234950">
                <a:moveTo>
                  <a:pt x="54610" y="165100"/>
                </a:moveTo>
                <a:lnTo>
                  <a:pt x="0" y="165100"/>
                </a:lnTo>
                <a:lnTo>
                  <a:pt x="0" y="166370"/>
                </a:lnTo>
                <a:lnTo>
                  <a:pt x="54610" y="166370"/>
                </a:lnTo>
                <a:lnTo>
                  <a:pt x="54610" y="165100"/>
                </a:lnTo>
                <a:close/>
              </a:path>
              <a:path w="54609" h="234950">
                <a:moveTo>
                  <a:pt x="54610" y="161290"/>
                </a:moveTo>
                <a:lnTo>
                  <a:pt x="0" y="161290"/>
                </a:lnTo>
                <a:lnTo>
                  <a:pt x="0" y="163830"/>
                </a:lnTo>
                <a:lnTo>
                  <a:pt x="54610" y="163830"/>
                </a:lnTo>
                <a:lnTo>
                  <a:pt x="54610" y="161290"/>
                </a:lnTo>
                <a:close/>
              </a:path>
              <a:path w="54609" h="234950">
                <a:moveTo>
                  <a:pt x="54610" y="158750"/>
                </a:moveTo>
                <a:lnTo>
                  <a:pt x="0" y="158750"/>
                </a:lnTo>
                <a:lnTo>
                  <a:pt x="0" y="160020"/>
                </a:lnTo>
                <a:lnTo>
                  <a:pt x="54610" y="160020"/>
                </a:lnTo>
                <a:lnTo>
                  <a:pt x="54610" y="158750"/>
                </a:lnTo>
                <a:close/>
              </a:path>
              <a:path w="54609" h="234950">
                <a:moveTo>
                  <a:pt x="54610" y="154940"/>
                </a:moveTo>
                <a:lnTo>
                  <a:pt x="0" y="154940"/>
                </a:lnTo>
                <a:lnTo>
                  <a:pt x="0" y="157480"/>
                </a:lnTo>
                <a:lnTo>
                  <a:pt x="54610" y="157480"/>
                </a:lnTo>
                <a:lnTo>
                  <a:pt x="54610" y="154940"/>
                </a:lnTo>
                <a:close/>
              </a:path>
              <a:path w="54609" h="234950">
                <a:moveTo>
                  <a:pt x="54610" y="152400"/>
                </a:moveTo>
                <a:lnTo>
                  <a:pt x="0" y="152400"/>
                </a:lnTo>
                <a:lnTo>
                  <a:pt x="0" y="153670"/>
                </a:lnTo>
                <a:lnTo>
                  <a:pt x="54610" y="153670"/>
                </a:lnTo>
                <a:lnTo>
                  <a:pt x="54610" y="152400"/>
                </a:lnTo>
                <a:close/>
              </a:path>
              <a:path w="54609" h="234950">
                <a:moveTo>
                  <a:pt x="54610" y="148590"/>
                </a:moveTo>
                <a:lnTo>
                  <a:pt x="0" y="148590"/>
                </a:lnTo>
                <a:lnTo>
                  <a:pt x="0" y="151130"/>
                </a:lnTo>
                <a:lnTo>
                  <a:pt x="54610" y="151130"/>
                </a:lnTo>
                <a:lnTo>
                  <a:pt x="54610" y="148590"/>
                </a:lnTo>
                <a:close/>
              </a:path>
              <a:path w="54609" h="234950">
                <a:moveTo>
                  <a:pt x="54610" y="146050"/>
                </a:moveTo>
                <a:lnTo>
                  <a:pt x="0" y="146050"/>
                </a:lnTo>
                <a:lnTo>
                  <a:pt x="0" y="147320"/>
                </a:lnTo>
                <a:lnTo>
                  <a:pt x="54610" y="147320"/>
                </a:lnTo>
                <a:lnTo>
                  <a:pt x="54610" y="146050"/>
                </a:lnTo>
                <a:close/>
              </a:path>
              <a:path w="54609" h="234950">
                <a:moveTo>
                  <a:pt x="54610" y="142240"/>
                </a:moveTo>
                <a:lnTo>
                  <a:pt x="0" y="142240"/>
                </a:lnTo>
                <a:lnTo>
                  <a:pt x="0" y="144780"/>
                </a:lnTo>
                <a:lnTo>
                  <a:pt x="54610" y="144780"/>
                </a:lnTo>
                <a:lnTo>
                  <a:pt x="54610" y="142240"/>
                </a:lnTo>
                <a:close/>
              </a:path>
              <a:path w="54609" h="234950">
                <a:moveTo>
                  <a:pt x="54610" y="139700"/>
                </a:moveTo>
                <a:lnTo>
                  <a:pt x="0" y="139700"/>
                </a:lnTo>
                <a:lnTo>
                  <a:pt x="0" y="140970"/>
                </a:lnTo>
                <a:lnTo>
                  <a:pt x="54610" y="140970"/>
                </a:lnTo>
                <a:lnTo>
                  <a:pt x="54610" y="139700"/>
                </a:lnTo>
                <a:close/>
              </a:path>
              <a:path w="54609" h="234950">
                <a:moveTo>
                  <a:pt x="54610" y="135890"/>
                </a:moveTo>
                <a:lnTo>
                  <a:pt x="0" y="135890"/>
                </a:lnTo>
                <a:lnTo>
                  <a:pt x="0" y="138430"/>
                </a:lnTo>
                <a:lnTo>
                  <a:pt x="54610" y="138430"/>
                </a:lnTo>
                <a:lnTo>
                  <a:pt x="54610" y="135890"/>
                </a:lnTo>
                <a:close/>
              </a:path>
              <a:path w="54609" h="234950">
                <a:moveTo>
                  <a:pt x="54610" y="133350"/>
                </a:moveTo>
                <a:lnTo>
                  <a:pt x="0" y="133350"/>
                </a:lnTo>
                <a:lnTo>
                  <a:pt x="0" y="134620"/>
                </a:lnTo>
                <a:lnTo>
                  <a:pt x="54610" y="134620"/>
                </a:lnTo>
                <a:lnTo>
                  <a:pt x="54610" y="133350"/>
                </a:lnTo>
                <a:close/>
              </a:path>
              <a:path w="54609" h="234950">
                <a:moveTo>
                  <a:pt x="54610" y="129540"/>
                </a:moveTo>
                <a:lnTo>
                  <a:pt x="0" y="129540"/>
                </a:lnTo>
                <a:lnTo>
                  <a:pt x="0" y="132080"/>
                </a:lnTo>
                <a:lnTo>
                  <a:pt x="54610" y="132080"/>
                </a:lnTo>
                <a:lnTo>
                  <a:pt x="54610" y="129540"/>
                </a:lnTo>
                <a:close/>
              </a:path>
              <a:path w="54609" h="234950">
                <a:moveTo>
                  <a:pt x="54610" y="127000"/>
                </a:moveTo>
                <a:lnTo>
                  <a:pt x="0" y="127000"/>
                </a:lnTo>
                <a:lnTo>
                  <a:pt x="0" y="128270"/>
                </a:lnTo>
                <a:lnTo>
                  <a:pt x="54610" y="128270"/>
                </a:lnTo>
                <a:lnTo>
                  <a:pt x="54610" y="127000"/>
                </a:lnTo>
                <a:close/>
              </a:path>
              <a:path w="54609" h="234950">
                <a:moveTo>
                  <a:pt x="54610" y="120650"/>
                </a:moveTo>
                <a:lnTo>
                  <a:pt x="0" y="120650"/>
                </a:lnTo>
                <a:lnTo>
                  <a:pt x="0" y="125730"/>
                </a:lnTo>
                <a:lnTo>
                  <a:pt x="54610" y="125730"/>
                </a:lnTo>
                <a:lnTo>
                  <a:pt x="54610" y="120650"/>
                </a:lnTo>
                <a:close/>
              </a:path>
              <a:path w="54609" h="234950">
                <a:moveTo>
                  <a:pt x="54610" y="114300"/>
                </a:moveTo>
                <a:lnTo>
                  <a:pt x="0" y="114300"/>
                </a:lnTo>
                <a:lnTo>
                  <a:pt x="0" y="119380"/>
                </a:lnTo>
                <a:lnTo>
                  <a:pt x="54610" y="119380"/>
                </a:lnTo>
                <a:lnTo>
                  <a:pt x="54610" y="114300"/>
                </a:lnTo>
                <a:close/>
              </a:path>
              <a:path w="54609" h="234950">
                <a:moveTo>
                  <a:pt x="54610" y="107950"/>
                </a:moveTo>
                <a:lnTo>
                  <a:pt x="0" y="107950"/>
                </a:lnTo>
                <a:lnTo>
                  <a:pt x="0" y="113030"/>
                </a:lnTo>
                <a:lnTo>
                  <a:pt x="54610" y="113030"/>
                </a:lnTo>
                <a:lnTo>
                  <a:pt x="54610" y="107950"/>
                </a:lnTo>
                <a:close/>
              </a:path>
              <a:path w="54609" h="234950">
                <a:moveTo>
                  <a:pt x="54610" y="101600"/>
                </a:moveTo>
                <a:lnTo>
                  <a:pt x="0" y="101600"/>
                </a:lnTo>
                <a:lnTo>
                  <a:pt x="0" y="106680"/>
                </a:lnTo>
                <a:lnTo>
                  <a:pt x="54610" y="106680"/>
                </a:lnTo>
                <a:lnTo>
                  <a:pt x="54610" y="101600"/>
                </a:lnTo>
                <a:close/>
              </a:path>
              <a:path w="54609" h="234950">
                <a:moveTo>
                  <a:pt x="54610" y="95250"/>
                </a:moveTo>
                <a:lnTo>
                  <a:pt x="0" y="95250"/>
                </a:lnTo>
                <a:lnTo>
                  <a:pt x="0" y="100330"/>
                </a:lnTo>
                <a:lnTo>
                  <a:pt x="54610" y="100330"/>
                </a:lnTo>
                <a:lnTo>
                  <a:pt x="54610" y="95250"/>
                </a:lnTo>
                <a:close/>
              </a:path>
              <a:path w="54609" h="234950">
                <a:moveTo>
                  <a:pt x="54610" y="88900"/>
                </a:moveTo>
                <a:lnTo>
                  <a:pt x="0" y="88900"/>
                </a:lnTo>
                <a:lnTo>
                  <a:pt x="0" y="93980"/>
                </a:lnTo>
                <a:lnTo>
                  <a:pt x="54610" y="93980"/>
                </a:lnTo>
                <a:lnTo>
                  <a:pt x="54610" y="88900"/>
                </a:lnTo>
                <a:close/>
              </a:path>
              <a:path w="54609" h="234950">
                <a:moveTo>
                  <a:pt x="54610" y="82550"/>
                </a:moveTo>
                <a:lnTo>
                  <a:pt x="0" y="82550"/>
                </a:lnTo>
                <a:lnTo>
                  <a:pt x="0" y="87630"/>
                </a:lnTo>
                <a:lnTo>
                  <a:pt x="54610" y="87630"/>
                </a:lnTo>
                <a:lnTo>
                  <a:pt x="54610" y="82550"/>
                </a:lnTo>
                <a:close/>
              </a:path>
              <a:path w="54609" h="234950">
                <a:moveTo>
                  <a:pt x="54610" y="77470"/>
                </a:moveTo>
                <a:lnTo>
                  <a:pt x="0" y="77470"/>
                </a:lnTo>
                <a:lnTo>
                  <a:pt x="0" y="81280"/>
                </a:lnTo>
                <a:lnTo>
                  <a:pt x="54610" y="81280"/>
                </a:lnTo>
                <a:lnTo>
                  <a:pt x="54610" y="77470"/>
                </a:lnTo>
                <a:close/>
              </a:path>
              <a:path w="54609" h="234950">
                <a:moveTo>
                  <a:pt x="54610" y="71120"/>
                </a:moveTo>
                <a:lnTo>
                  <a:pt x="0" y="71120"/>
                </a:lnTo>
                <a:lnTo>
                  <a:pt x="0" y="76200"/>
                </a:lnTo>
                <a:lnTo>
                  <a:pt x="54610" y="76200"/>
                </a:lnTo>
                <a:lnTo>
                  <a:pt x="54610" y="71120"/>
                </a:lnTo>
                <a:close/>
              </a:path>
              <a:path w="54609" h="234950">
                <a:moveTo>
                  <a:pt x="54610" y="64770"/>
                </a:moveTo>
                <a:lnTo>
                  <a:pt x="0" y="64770"/>
                </a:lnTo>
                <a:lnTo>
                  <a:pt x="0" y="69850"/>
                </a:lnTo>
                <a:lnTo>
                  <a:pt x="54610" y="69850"/>
                </a:lnTo>
                <a:lnTo>
                  <a:pt x="54610" y="64770"/>
                </a:lnTo>
                <a:close/>
              </a:path>
              <a:path w="54609" h="234950">
                <a:moveTo>
                  <a:pt x="54610" y="58420"/>
                </a:moveTo>
                <a:lnTo>
                  <a:pt x="0" y="58420"/>
                </a:lnTo>
                <a:lnTo>
                  <a:pt x="0" y="63500"/>
                </a:lnTo>
                <a:lnTo>
                  <a:pt x="54610" y="63500"/>
                </a:lnTo>
                <a:lnTo>
                  <a:pt x="54610" y="58420"/>
                </a:lnTo>
                <a:close/>
              </a:path>
              <a:path w="54609" h="234950">
                <a:moveTo>
                  <a:pt x="54610" y="52070"/>
                </a:moveTo>
                <a:lnTo>
                  <a:pt x="0" y="52070"/>
                </a:lnTo>
                <a:lnTo>
                  <a:pt x="0" y="57150"/>
                </a:lnTo>
                <a:lnTo>
                  <a:pt x="54610" y="57150"/>
                </a:lnTo>
                <a:lnTo>
                  <a:pt x="54610" y="52070"/>
                </a:lnTo>
                <a:close/>
              </a:path>
              <a:path w="54609" h="234950">
                <a:moveTo>
                  <a:pt x="54610" y="45720"/>
                </a:moveTo>
                <a:lnTo>
                  <a:pt x="0" y="45720"/>
                </a:lnTo>
                <a:lnTo>
                  <a:pt x="0" y="50800"/>
                </a:lnTo>
                <a:lnTo>
                  <a:pt x="54610" y="50800"/>
                </a:lnTo>
                <a:lnTo>
                  <a:pt x="54610" y="45720"/>
                </a:lnTo>
                <a:close/>
              </a:path>
              <a:path w="54609" h="234950">
                <a:moveTo>
                  <a:pt x="54610" y="39370"/>
                </a:moveTo>
                <a:lnTo>
                  <a:pt x="0" y="39370"/>
                </a:lnTo>
                <a:lnTo>
                  <a:pt x="0" y="44450"/>
                </a:lnTo>
                <a:lnTo>
                  <a:pt x="54610" y="44450"/>
                </a:lnTo>
                <a:lnTo>
                  <a:pt x="54610" y="39370"/>
                </a:lnTo>
                <a:close/>
              </a:path>
              <a:path w="54609" h="234950">
                <a:moveTo>
                  <a:pt x="54610" y="33020"/>
                </a:moveTo>
                <a:lnTo>
                  <a:pt x="0" y="33020"/>
                </a:lnTo>
                <a:lnTo>
                  <a:pt x="0" y="38100"/>
                </a:lnTo>
                <a:lnTo>
                  <a:pt x="54610" y="38100"/>
                </a:lnTo>
                <a:lnTo>
                  <a:pt x="54610" y="33020"/>
                </a:lnTo>
                <a:close/>
              </a:path>
              <a:path w="54609" h="234950">
                <a:moveTo>
                  <a:pt x="54610" y="26670"/>
                </a:moveTo>
                <a:lnTo>
                  <a:pt x="0" y="26670"/>
                </a:lnTo>
                <a:lnTo>
                  <a:pt x="0" y="31750"/>
                </a:lnTo>
                <a:lnTo>
                  <a:pt x="54610" y="31750"/>
                </a:lnTo>
                <a:lnTo>
                  <a:pt x="54610" y="26670"/>
                </a:lnTo>
                <a:close/>
              </a:path>
              <a:path w="54609" h="234950">
                <a:moveTo>
                  <a:pt x="54610" y="20320"/>
                </a:moveTo>
                <a:lnTo>
                  <a:pt x="0" y="20320"/>
                </a:lnTo>
                <a:lnTo>
                  <a:pt x="0" y="25400"/>
                </a:lnTo>
                <a:lnTo>
                  <a:pt x="54610" y="25400"/>
                </a:lnTo>
                <a:lnTo>
                  <a:pt x="54610" y="20320"/>
                </a:lnTo>
                <a:close/>
              </a:path>
              <a:path w="54609" h="234950">
                <a:moveTo>
                  <a:pt x="54610" y="13970"/>
                </a:moveTo>
                <a:lnTo>
                  <a:pt x="0" y="13970"/>
                </a:lnTo>
                <a:lnTo>
                  <a:pt x="0" y="19050"/>
                </a:lnTo>
                <a:lnTo>
                  <a:pt x="54610" y="19050"/>
                </a:lnTo>
                <a:lnTo>
                  <a:pt x="54610" y="13970"/>
                </a:lnTo>
                <a:close/>
              </a:path>
              <a:path w="54609" h="234950">
                <a:moveTo>
                  <a:pt x="54610" y="7620"/>
                </a:moveTo>
                <a:lnTo>
                  <a:pt x="0" y="7620"/>
                </a:lnTo>
                <a:lnTo>
                  <a:pt x="0" y="12700"/>
                </a:lnTo>
                <a:lnTo>
                  <a:pt x="54610" y="12700"/>
                </a:lnTo>
                <a:lnTo>
                  <a:pt x="54610" y="7620"/>
                </a:lnTo>
                <a:close/>
              </a:path>
              <a:path w="54609" h="234950">
                <a:moveTo>
                  <a:pt x="46990" y="0"/>
                </a:moveTo>
                <a:lnTo>
                  <a:pt x="0" y="0"/>
                </a:lnTo>
                <a:lnTo>
                  <a:pt x="0" y="6350"/>
                </a:lnTo>
                <a:lnTo>
                  <a:pt x="54610" y="6350"/>
                </a:lnTo>
                <a:lnTo>
                  <a:pt x="54610" y="1270"/>
                </a:lnTo>
                <a:lnTo>
                  <a:pt x="46990" y="1270"/>
                </a:lnTo>
                <a:lnTo>
                  <a:pt x="46990" y="0"/>
                </a:lnTo>
                <a:close/>
              </a:path>
            </a:pathLst>
          </a:custGeom>
          <a:solidFill>
            <a:srgbClr val="206420"/>
          </a:solidFill>
        </p:spPr>
        <p:txBody>
          <a:bodyPr wrap="square" lIns="0" tIns="0" rIns="0" bIns="0" rtlCol="0"/>
          <a:lstStyle/>
          <a:p>
            <a:endParaRPr/>
          </a:p>
        </p:txBody>
      </p:sp>
      <p:sp>
        <p:nvSpPr>
          <p:cNvPr id="216" name="bg object 216"/>
          <p:cNvSpPr/>
          <p:nvPr/>
        </p:nvSpPr>
        <p:spPr>
          <a:xfrm>
            <a:off x="7291070" y="6371589"/>
            <a:ext cx="54610" cy="241300"/>
          </a:xfrm>
          <a:custGeom>
            <a:avLst/>
            <a:gdLst/>
            <a:ahLst/>
            <a:cxnLst/>
            <a:rect l="l" t="t" r="r" b="b"/>
            <a:pathLst>
              <a:path w="54609" h="241300">
                <a:moveTo>
                  <a:pt x="22859" y="237490"/>
                </a:moveTo>
                <a:lnTo>
                  <a:pt x="0" y="237490"/>
                </a:lnTo>
                <a:lnTo>
                  <a:pt x="0" y="241300"/>
                </a:lnTo>
                <a:lnTo>
                  <a:pt x="10159" y="241300"/>
                </a:lnTo>
                <a:lnTo>
                  <a:pt x="10159" y="240030"/>
                </a:lnTo>
                <a:lnTo>
                  <a:pt x="22859" y="240030"/>
                </a:lnTo>
                <a:lnTo>
                  <a:pt x="22859" y="237490"/>
                </a:lnTo>
                <a:close/>
              </a:path>
              <a:path w="54609" h="241300">
                <a:moveTo>
                  <a:pt x="48259" y="234950"/>
                </a:moveTo>
                <a:lnTo>
                  <a:pt x="0" y="234950"/>
                </a:lnTo>
                <a:lnTo>
                  <a:pt x="0" y="236220"/>
                </a:lnTo>
                <a:lnTo>
                  <a:pt x="35560" y="236220"/>
                </a:lnTo>
                <a:lnTo>
                  <a:pt x="35559" y="237490"/>
                </a:lnTo>
                <a:lnTo>
                  <a:pt x="48259" y="237490"/>
                </a:lnTo>
                <a:lnTo>
                  <a:pt x="48259" y="234950"/>
                </a:lnTo>
                <a:close/>
              </a:path>
              <a:path w="54609" h="241300">
                <a:moveTo>
                  <a:pt x="54609" y="231140"/>
                </a:moveTo>
                <a:lnTo>
                  <a:pt x="0" y="231140"/>
                </a:lnTo>
                <a:lnTo>
                  <a:pt x="0" y="233680"/>
                </a:lnTo>
                <a:lnTo>
                  <a:pt x="54609" y="233680"/>
                </a:lnTo>
                <a:lnTo>
                  <a:pt x="54609" y="231140"/>
                </a:lnTo>
                <a:close/>
              </a:path>
              <a:path w="54609" h="241300">
                <a:moveTo>
                  <a:pt x="54609" y="228600"/>
                </a:moveTo>
                <a:lnTo>
                  <a:pt x="0" y="228600"/>
                </a:lnTo>
                <a:lnTo>
                  <a:pt x="0" y="229870"/>
                </a:lnTo>
                <a:lnTo>
                  <a:pt x="54609" y="229870"/>
                </a:lnTo>
                <a:lnTo>
                  <a:pt x="54609" y="228600"/>
                </a:lnTo>
                <a:close/>
              </a:path>
              <a:path w="54609" h="241300">
                <a:moveTo>
                  <a:pt x="54609" y="224790"/>
                </a:moveTo>
                <a:lnTo>
                  <a:pt x="0" y="224790"/>
                </a:lnTo>
                <a:lnTo>
                  <a:pt x="0" y="227330"/>
                </a:lnTo>
                <a:lnTo>
                  <a:pt x="54609" y="227330"/>
                </a:lnTo>
                <a:lnTo>
                  <a:pt x="54609" y="224790"/>
                </a:lnTo>
                <a:close/>
              </a:path>
              <a:path w="54609" h="241300">
                <a:moveTo>
                  <a:pt x="54609" y="222250"/>
                </a:moveTo>
                <a:lnTo>
                  <a:pt x="0" y="222250"/>
                </a:lnTo>
                <a:lnTo>
                  <a:pt x="0" y="223520"/>
                </a:lnTo>
                <a:lnTo>
                  <a:pt x="54609" y="223520"/>
                </a:lnTo>
                <a:lnTo>
                  <a:pt x="54609" y="222250"/>
                </a:lnTo>
                <a:close/>
              </a:path>
              <a:path w="54609" h="241300">
                <a:moveTo>
                  <a:pt x="54609" y="218440"/>
                </a:moveTo>
                <a:lnTo>
                  <a:pt x="0" y="218440"/>
                </a:lnTo>
                <a:lnTo>
                  <a:pt x="0" y="220980"/>
                </a:lnTo>
                <a:lnTo>
                  <a:pt x="54609" y="220980"/>
                </a:lnTo>
                <a:lnTo>
                  <a:pt x="54609" y="218440"/>
                </a:lnTo>
                <a:close/>
              </a:path>
              <a:path w="54609" h="241300">
                <a:moveTo>
                  <a:pt x="54609" y="215900"/>
                </a:moveTo>
                <a:lnTo>
                  <a:pt x="0" y="215900"/>
                </a:lnTo>
                <a:lnTo>
                  <a:pt x="0" y="217170"/>
                </a:lnTo>
                <a:lnTo>
                  <a:pt x="54609" y="217170"/>
                </a:lnTo>
                <a:lnTo>
                  <a:pt x="54609" y="215900"/>
                </a:lnTo>
                <a:close/>
              </a:path>
              <a:path w="54609" h="241300">
                <a:moveTo>
                  <a:pt x="54609" y="212090"/>
                </a:moveTo>
                <a:lnTo>
                  <a:pt x="0" y="212090"/>
                </a:lnTo>
                <a:lnTo>
                  <a:pt x="0" y="214630"/>
                </a:lnTo>
                <a:lnTo>
                  <a:pt x="54609" y="214630"/>
                </a:lnTo>
                <a:lnTo>
                  <a:pt x="54609" y="212090"/>
                </a:lnTo>
                <a:close/>
              </a:path>
              <a:path w="54609" h="241300">
                <a:moveTo>
                  <a:pt x="54609" y="209550"/>
                </a:moveTo>
                <a:lnTo>
                  <a:pt x="0" y="209550"/>
                </a:lnTo>
                <a:lnTo>
                  <a:pt x="0" y="210820"/>
                </a:lnTo>
                <a:lnTo>
                  <a:pt x="54609" y="210820"/>
                </a:lnTo>
                <a:lnTo>
                  <a:pt x="54609" y="209550"/>
                </a:lnTo>
                <a:close/>
              </a:path>
              <a:path w="54609" h="241300">
                <a:moveTo>
                  <a:pt x="54609" y="205740"/>
                </a:moveTo>
                <a:lnTo>
                  <a:pt x="0" y="205740"/>
                </a:lnTo>
                <a:lnTo>
                  <a:pt x="0" y="208280"/>
                </a:lnTo>
                <a:lnTo>
                  <a:pt x="54609" y="208280"/>
                </a:lnTo>
                <a:lnTo>
                  <a:pt x="54609" y="205740"/>
                </a:lnTo>
                <a:close/>
              </a:path>
              <a:path w="54609" h="241300">
                <a:moveTo>
                  <a:pt x="54609" y="203200"/>
                </a:moveTo>
                <a:lnTo>
                  <a:pt x="0" y="203200"/>
                </a:lnTo>
                <a:lnTo>
                  <a:pt x="0" y="204470"/>
                </a:lnTo>
                <a:lnTo>
                  <a:pt x="54609" y="204470"/>
                </a:lnTo>
                <a:lnTo>
                  <a:pt x="54609" y="203200"/>
                </a:lnTo>
                <a:close/>
              </a:path>
              <a:path w="54609" h="241300">
                <a:moveTo>
                  <a:pt x="54609" y="199390"/>
                </a:moveTo>
                <a:lnTo>
                  <a:pt x="0" y="199390"/>
                </a:lnTo>
                <a:lnTo>
                  <a:pt x="0" y="201930"/>
                </a:lnTo>
                <a:lnTo>
                  <a:pt x="54609" y="201930"/>
                </a:lnTo>
                <a:lnTo>
                  <a:pt x="54609" y="199390"/>
                </a:lnTo>
                <a:close/>
              </a:path>
              <a:path w="54609" h="241300">
                <a:moveTo>
                  <a:pt x="54609" y="196850"/>
                </a:moveTo>
                <a:lnTo>
                  <a:pt x="0" y="196850"/>
                </a:lnTo>
                <a:lnTo>
                  <a:pt x="0" y="198120"/>
                </a:lnTo>
                <a:lnTo>
                  <a:pt x="54609" y="198120"/>
                </a:lnTo>
                <a:lnTo>
                  <a:pt x="54609" y="196850"/>
                </a:lnTo>
                <a:close/>
              </a:path>
              <a:path w="54609" h="241300">
                <a:moveTo>
                  <a:pt x="54609" y="193040"/>
                </a:moveTo>
                <a:lnTo>
                  <a:pt x="0" y="193040"/>
                </a:lnTo>
                <a:lnTo>
                  <a:pt x="0" y="195580"/>
                </a:lnTo>
                <a:lnTo>
                  <a:pt x="54609" y="195580"/>
                </a:lnTo>
                <a:lnTo>
                  <a:pt x="54609" y="193040"/>
                </a:lnTo>
                <a:close/>
              </a:path>
              <a:path w="54609" h="241300">
                <a:moveTo>
                  <a:pt x="54609" y="190500"/>
                </a:moveTo>
                <a:lnTo>
                  <a:pt x="0" y="190500"/>
                </a:lnTo>
                <a:lnTo>
                  <a:pt x="0" y="191770"/>
                </a:lnTo>
                <a:lnTo>
                  <a:pt x="54609" y="191770"/>
                </a:lnTo>
                <a:lnTo>
                  <a:pt x="54609" y="190500"/>
                </a:lnTo>
                <a:close/>
              </a:path>
              <a:path w="54609" h="241300">
                <a:moveTo>
                  <a:pt x="54609" y="186690"/>
                </a:moveTo>
                <a:lnTo>
                  <a:pt x="0" y="186690"/>
                </a:lnTo>
                <a:lnTo>
                  <a:pt x="0" y="189230"/>
                </a:lnTo>
                <a:lnTo>
                  <a:pt x="54609" y="189230"/>
                </a:lnTo>
                <a:lnTo>
                  <a:pt x="54609" y="186690"/>
                </a:lnTo>
                <a:close/>
              </a:path>
              <a:path w="54609" h="241300">
                <a:moveTo>
                  <a:pt x="54609" y="184150"/>
                </a:moveTo>
                <a:lnTo>
                  <a:pt x="0" y="184150"/>
                </a:lnTo>
                <a:lnTo>
                  <a:pt x="0" y="185420"/>
                </a:lnTo>
                <a:lnTo>
                  <a:pt x="54609" y="185420"/>
                </a:lnTo>
                <a:lnTo>
                  <a:pt x="54609" y="184150"/>
                </a:lnTo>
                <a:close/>
              </a:path>
              <a:path w="54609" h="241300">
                <a:moveTo>
                  <a:pt x="54609" y="180340"/>
                </a:moveTo>
                <a:lnTo>
                  <a:pt x="0" y="180340"/>
                </a:lnTo>
                <a:lnTo>
                  <a:pt x="0" y="182880"/>
                </a:lnTo>
                <a:lnTo>
                  <a:pt x="54609" y="182880"/>
                </a:lnTo>
                <a:lnTo>
                  <a:pt x="54609" y="180340"/>
                </a:lnTo>
                <a:close/>
              </a:path>
              <a:path w="54609" h="241300">
                <a:moveTo>
                  <a:pt x="54609" y="177800"/>
                </a:moveTo>
                <a:lnTo>
                  <a:pt x="0" y="177800"/>
                </a:lnTo>
                <a:lnTo>
                  <a:pt x="0" y="179070"/>
                </a:lnTo>
                <a:lnTo>
                  <a:pt x="54609" y="179070"/>
                </a:lnTo>
                <a:lnTo>
                  <a:pt x="54609" y="177800"/>
                </a:lnTo>
                <a:close/>
              </a:path>
              <a:path w="54609" h="241300">
                <a:moveTo>
                  <a:pt x="54609" y="173990"/>
                </a:moveTo>
                <a:lnTo>
                  <a:pt x="0" y="173990"/>
                </a:lnTo>
                <a:lnTo>
                  <a:pt x="0" y="176530"/>
                </a:lnTo>
                <a:lnTo>
                  <a:pt x="54609" y="176530"/>
                </a:lnTo>
                <a:lnTo>
                  <a:pt x="54609" y="173990"/>
                </a:lnTo>
                <a:close/>
              </a:path>
              <a:path w="54609" h="241300">
                <a:moveTo>
                  <a:pt x="54609" y="171450"/>
                </a:moveTo>
                <a:lnTo>
                  <a:pt x="0" y="171450"/>
                </a:lnTo>
                <a:lnTo>
                  <a:pt x="0" y="172720"/>
                </a:lnTo>
                <a:lnTo>
                  <a:pt x="54609" y="172720"/>
                </a:lnTo>
                <a:lnTo>
                  <a:pt x="54609" y="171450"/>
                </a:lnTo>
                <a:close/>
              </a:path>
              <a:path w="54609" h="241300">
                <a:moveTo>
                  <a:pt x="54609" y="167640"/>
                </a:moveTo>
                <a:lnTo>
                  <a:pt x="0" y="167640"/>
                </a:lnTo>
                <a:lnTo>
                  <a:pt x="0" y="170180"/>
                </a:lnTo>
                <a:lnTo>
                  <a:pt x="54609" y="170180"/>
                </a:lnTo>
                <a:lnTo>
                  <a:pt x="54609" y="167640"/>
                </a:lnTo>
                <a:close/>
              </a:path>
              <a:path w="54609" h="241300">
                <a:moveTo>
                  <a:pt x="54609" y="165100"/>
                </a:moveTo>
                <a:lnTo>
                  <a:pt x="0" y="165100"/>
                </a:lnTo>
                <a:lnTo>
                  <a:pt x="0" y="166370"/>
                </a:lnTo>
                <a:lnTo>
                  <a:pt x="54609" y="166370"/>
                </a:lnTo>
                <a:lnTo>
                  <a:pt x="54609" y="165100"/>
                </a:lnTo>
                <a:close/>
              </a:path>
              <a:path w="54609" h="241300">
                <a:moveTo>
                  <a:pt x="54609" y="161290"/>
                </a:moveTo>
                <a:lnTo>
                  <a:pt x="0" y="161290"/>
                </a:lnTo>
                <a:lnTo>
                  <a:pt x="0" y="163830"/>
                </a:lnTo>
                <a:lnTo>
                  <a:pt x="54609" y="163830"/>
                </a:lnTo>
                <a:lnTo>
                  <a:pt x="54609" y="161290"/>
                </a:lnTo>
                <a:close/>
              </a:path>
              <a:path w="54609" h="241300">
                <a:moveTo>
                  <a:pt x="54609" y="158750"/>
                </a:moveTo>
                <a:lnTo>
                  <a:pt x="0" y="158750"/>
                </a:lnTo>
                <a:lnTo>
                  <a:pt x="0" y="160020"/>
                </a:lnTo>
                <a:lnTo>
                  <a:pt x="54609" y="160020"/>
                </a:lnTo>
                <a:lnTo>
                  <a:pt x="54609" y="158750"/>
                </a:lnTo>
                <a:close/>
              </a:path>
              <a:path w="54609" h="241300">
                <a:moveTo>
                  <a:pt x="54609" y="154940"/>
                </a:moveTo>
                <a:lnTo>
                  <a:pt x="0" y="154940"/>
                </a:lnTo>
                <a:lnTo>
                  <a:pt x="0" y="157480"/>
                </a:lnTo>
                <a:lnTo>
                  <a:pt x="54609" y="157480"/>
                </a:lnTo>
                <a:lnTo>
                  <a:pt x="54609" y="154940"/>
                </a:lnTo>
                <a:close/>
              </a:path>
              <a:path w="54609" h="241300">
                <a:moveTo>
                  <a:pt x="54609" y="152400"/>
                </a:moveTo>
                <a:lnTo>
                  <a:pt x="0" y="152400"/>
                </a:lnTo>
                <a:lnTo>
                  <a:pt x="0" y="153670"/>
                </a:lnTo>
                <a:lnTo>
                  <a:pt x="54609" y="153670"/>
                </a:lnTo>
                <a:lnTo>
                  <a:pt x="54609" y="152400"/>
                </a:lnTo>
                <a:close/>
              </a:path>
              <a:path w="54609" h="241300">
                <a:moveTo>
                  <a:pt x="54609" y="148590"/>
                </a:moveTo>
                <a:lnTo>
                  <a:pt x="0" y="148590"/>
                </a:lnTo>
                <a:lnTo>
                  <a:pt x="0" y="151130"/>
                </a:lnTo>
                <a:lnTo>
                  <a:pt x="54609" y="151130"/>
                </a:lnTo>
                <a:lnTo>
                  <a:pt x="54609" y="148590"/>
                </a:lnTo>
                <a:close/>
              </a:path>
              <a:path w="54609" h="241300">
                <a:moveTo>
                  <a:pt x="54609" y="146050"/>
                </a:moveTo>
                <a:lnTo>
                  <a:pt x="0" y="146050"/>
                </a:lnTo>
                <a:lnTo>
                  <a:pt x="0" y="147320"/>
                </a:lnTo>
                <a:lnTo>
                  <a:pt x="54609" y="147320"/>
                </a:lnTo>
                <a:lnTo>
                  <a:pt x="54609" y="146050"/>
                </a:lnTo>
                <a:close/>
              </a:path>
              <a:path w="54609" h="241300">
                <a:moveTo>
                  <a:pt x="54609" y="142240"/>
                </a:moveTo>
                <a:lnTo>
                  <a:pt x="0" y="142240"/>
                </a:lnTo>
                <a:lnTo>
                  <a:pt x="0" y="144780"/>
                </a:lnTo>
                <a:lnTo>
                  <a:pt x="54609" y="144780"/>
                </a:lnTo>
                <a:lnTo>
                  <a:pt x="54609" y="142240"/>
                </a:lnTo>
                <a:close/>
              </a:path>
              <a:path w="54609" h="241300">
                <a:moveTo>
                  <a:pt x="54609" y="139700"/>
                </a:moveTo>
                <a:lnTo>
                  <a:pt x="0" y="139700"/>
                </a:lnTo>
                <a:lnTo>
                  <a:pt x="0" y="140970"/>
                </a:lnTo>
                <a:lnTo>
                  <a:pt x="54609" y="140970"/>
                </a:lnTo>
                <a:lnTo>
                  <a:pt x="54609" y="139700"/>
                </a:lnTo>
                <a:close/>
              </a:path>
              <a:path w="54609" h="241300">
                <a:moveTo>
                  <a:pt x="54609" y="135890"/>
                </a:moveTo>
                <a:lnTo>
                  <a:pt x="0" y="135890"/>
                </a:lnTo>
                <a:lnTo>
                  <a:pt x="0" y="138430"/>
                </a:lnTo>
                <a:lnTo>
                  <a:pt x="54609" y="138430"/>
                </a:lnTo>
                <a:lnTo>
                  <a:pt x="54609" y="135890"/>
                </a:lnTo>
                <a:close/>
              </a:path>
              <a:path w="54609" h="241300">
                <a:moveTo>
                  <a:pt x="54609" y="133350"/>
                </a:moveTo>
                <a:lnTo>
                  <a:pt x="0" y="133350"/>
                </a:lnTo>
                <a:lnTo>
                  <a:pt x="0" y="134620"/>
                </a:lnTo>
                <a:lnTo>
                  <a:pt x="54609" y="134620"/>
                </a:lnTo>
                <a:lnTo>
                  <a:pt x="54609" y="133350"/>
                </a:lnTo>
                <a:close/>
              </a:path>
              <a:path w="54609" h="241300">
                <a:moveTo>
                  <a:pt x="54609" y="129540"/>
                </a:moveTo>
                <a:lnTo>
                  <a:pt x="0" y="129540"/>
                </a:lnTo>
                <a:lnTo>
                  <a:pt x="0" y="132080"/>
                </a:lnTo>
                <a:lnTo>
                  <a:pt x="54609" y="132080"/>
                </a:lnTo>
                <a:lnTo>
                  <a:pt x="54609" y="129540"/>
                </a:lnTo>
                <a:close/>
              </a:path>
              <a:path w="54609" h="241300">
                <a:moveTo>
                  <a:pt x="54609" y="127000"/>
                </a:moveTo>
                <a:lnTo>
                  <a:pt x="0" y="127000"/>
                </a:lnTo>
                <a:lnTo>
                  <a:pt x="0" y="128270"/>
                </a:lnTo>
                <a:lnTo>
                  <a:pt x="54609" y="128270"/>
                </a:lnTo>
                <a:lnTo>
                  <a:pt x="54609" y="127000"/>
                </a:lnTo>
                <a:close/>
              </a:path>
              <a:path w="54609" h="241300">
                <a:moveTo>
                  <a:pt x="54609" y="120650"/>
                </a:moveTo>
                <a:lnTo>
                  <a:pt x="0" y="120650"/>
                </a:lnTo>
                <a:lnTo>
                  <a:pt x="0" y="125730"/>
                </a:lnTo>
                <a:lnTo>
                  <a:pt x="54609" y="125730"/>
                </a:lnTo>
                <a:lnTo>
                  <a:pt x="54609" y="120650"/>
                </a:lnTo>
                <a:close/>
              </a:path>
              <a:path w="54609" h="241300">
                <a:moveTo>
                  <a:pt x="54609" y="114300"/>
                </a:moveTo>
                <a:lnTo>
                  <a:pt x="0" y="114300"/>
                </a:lnTo>
                <a:lnTo>
                  <a:pt x="0" y="119380"/>
                </a:lnTo>
                <a:lnTo>
                  <a:pt x="54609" y="119380"/>
                </a:lnTo>
                <a:lnTo>
                  <a:pt x="54609" y="114300"/>
                </a:lnTo>
                <a:close/>
              </a:path>
              <a:path w="54609" h="241300">
                <a:moveTo>
                  <a:pt x="54609" y="107950"/>
                </a:moveTo>
                <a:lnTo>
                  <a:pt x="0" y="107950"/>
                </a:lnTo>
                <a:lnTo>
                  <a:pt x="0" y="113030"/>
                </a:lnTo>
                <a:lnTo>
                  <a:pt x="54609" y="113030"/>
                </a:lnTo>
                <a:lnTo>
                  <a:pt x="54609" y="107950"/>
                </a:lnTo>
                <a:close/>
              </a:path>
              <a:path w="54609" h="241300">
                <a:moveTo>
                  <a:pt x="54609" y="101600"/>
                </a:moveTo>
                <a:lnTo>
                  <a:pt x="0" y="101600"/>
                </a:lnTo>
                <a:lnTo>
                  <a:pt x="0" y="106680"/>
                </a:lnTo>
                <a:lnTo>
                  <a:pt x="54609" y="106680"/>
                </a:lnTo>
                <a:lnTo>
                  <a:pt x="54609" y="101600"/>
                </a:lnTo>
                <a:close/>
              </a:path>
              <a:path w="54609" h="241300">
                <a:moveTo>
                  <a:pt x="54609" y="95250"/>
                </a:moveTo>
                <a:lnTo>
                  <a:pt x="0" y="95250"/>
                </a:lnTo>
                <a:lnTo>
                  <a:pt x="0" y="100330"/>
                </a:lnTo>
                <a:lnTo>
                  <a:pt x="54609" y="100330"/>
                </a:lnTo>
                <a:lnTo>
                  <a:pt x="54609" y="95250"/>
                </a:lnTo>
                <a:close/>
              </a:path>
              <a:path w="54609" h="241300">
                <a:moveTo>
                  <a:pt x="54609" y="88900"/>
                </a:moveTo>
                <a:lnTo>
                  <a:pt x="0" y="88900"/>
                </a:lnTo>
                <a:lnTo>
                  <a:pt x="0" y="93980"/>
                </a:lnTo>
                <a:lnTo>
                  <a:pt x="54609" y="93980"/>
                </a:lnTo>
                <a:lnTo>
                  <a:pt x="54609" y="88900"/>
                </a:lnTo>
                <a:close/>
              </a:path>
              <a:path w="54609" h="241300">
                <a:moveTo>
                  <a:pt x="54609" y="82550"/>
                </a:moveTo>
                <a:lnTo>
                  <a:pt x="0" y="82550"/>
                </a:lnTo>
                <a:lnTo>
                  <a:pt x="0" y="87630"/>
                </a:lnTo>
                <a:lnTo>
                  <a:pt x="54609" y="87630"/>
                </a:lnTo>
                <a:lnTo>
                  <a:pt x="54609" y="82550"/>
                </a:lnTo>
                <a:close/>
              </a:path>
              <a:path w="54609" h="241300">
                <a:moveTo>
                  <a:pt x="54609" y="77470"/>
                </a:moveTo>
                <a:lnTo>
                  <a:pt x="0" y="77470"/>
                </a:lnTo>
                <a:lnTo>
                  <a:pt x="0" y="81280"/>
                </a:lnTo>
                <a:lnTo>
                  <a:pt x="54609" y="81280"/>
                </a:lnTo>
                <a:lnTo>
                  <a:pt x="54609" y="77470"/>
                </a:lnTo>
                <a:close/>
              </a:path>
              <a:path w="54609" h="241300">
                <a:moveTo>
                  <a:pt x="54609" y="71120"/>
                </a:moveTo>
                <a:lnTo>
                  <a:pt x="0" y="71120"/>
                </a:lnTo>
                <a:lnTo>
                  <a:pt x="0" y="76200"/>
                </a:lnTo>
                <a:lnTo>
                  <a:pt x="54609" y="76200"/>
                </a:lnTo>
                <a:lnTo>
                  <a:pt x="54609" y="71120"/>
                </a:lnTo>
                <a:close/>
              </a:path>
              <a:path w="54609" h="241300">
                <a:moveTo>
                  <a:pt x="54609" y="64770"/>
                </a:moveTo>
                <a:lnTo>
                  <a:pt x="0" y="64770"/>
                </a:lnTo>
                <a:lnTo>
                  <a:pt x="0" y="69850"/>
                </a:lnTo>
                <a:lnTo>
                  <a:pt x="54609" y="69850"/>
                </a:lnTo>
                <a:lnTo>
                  <a:pt x="54609" y="64770"/>
                </a:lnTo>
                <a:close/>
              </a:path>
              <a:path w="54609" h="241300">
                <a:moveTo>
                  <a:pt x="54609" y="58420"/>
                </a:moveTo>
                <a:lnTo>
                  <a:pt x="0" y="58420"/>
                </a:lnTo>
                <a:lnTo>
                  <a:pt x="0" y="63500"/>
                </a:lnTo>
                <a:lnTo>
                  <a:pt x="54609" y="63500"/>
                </a:lnTo>
                <a:lnTo>
                  <a:pt x="54609" y="58420"/>
                </a:lnTo>
                <a:close/>
              </a:path>
              <a:path w="54609" h="241300">
                <a:moveTo>
                  <a:pt x="54609" y="52070"/>
                </a:moveTo>
                <a:lnTo>
                  <a:pt x="0" y="52070"/>
                </a:lnTo>
                <a:lnTo>
                  <a:pt x="0" y="57150"/>
                </a:lnTo>
                <a:lnTo>
                  <a:pt x="54609" y="57150"/>
                </a:lnTo>
                <a:lnTo>
                  <a:pt x="54609" y="52070"/>
                </a:lnTo>
                <a:close/>
              </a:path>
              <a:path w="54609" h="241300">
                <a:moveTo>
                  <a:pt x="54609" y="45720"/>
                </a:moveTo>
                <a:lnTo>
                  <a:pt x="0" y="45720"/>
                </a:lnTo>
                <a:lnTo>
                  <a:pt x="0" y="50800"/>
                </a:lnTo>
                <a:lnTo>
                  <a:pt x="54609" y="50800"/>
                </a:lnTo>
                <a:lnTo>
                  <a:pt x="54609" y="45720"/>
                </a:lnTo>
                <a:close/>
              </a:path>
              <a:path w="54609" h="241300">
                <a:moveTo>
                  <a:pt x="54609" y="39370"/>
                </a:moveTo>
                <a:lnTo>
                  <a:pt x="0" y="39370"/>
                </a:lnTo>
                <a:lnTo>
                  <a:pt x="0" y="44450"/>
                </a:lnTo>
                <a:lnTo>
                  <a:pt x="54609" y="44450"/>
                </a:lnTo>
                <a:lnTo>
                  <a:pt x="54609" y="39370"/>
                </a:lnTo>
                <a:close/>
              </a:path>
              <a:path w="54609" h="241300">
                <a:moveTo>
                  <a:pt x="54609" y="33020"/>
                </a:moveTo>
                <a:lnTo>
                  <a:pt x="0" y="33020"/>
                </a:lnTo>
                <a:lnTo>
                  <a:pt x="0" y="38100"/>
                </a:lnTo>
                <a:lnTo>
                  <a:pt x="54609" y="38100"/>
                </a:lnTo>
                <a:lnTo>
                  <a:pt x="54609" y="33020"/>
                </a:lnTo>
                <a:close/>
              </a:path>
              <a:path w="54609" h="241300">
                <a:moveTo>
                  <a:pt x="54609" y="26670"/>
                </a:moveTo>
                <a:lnTo>
                  <a:pt x="0" y="26670"/>
                </a:lnTo>
                <a:lnTo>
                  <a:pt x="0" y="31750"/>
                </a:lnTo>
                <a:lnTo>
                  <a:pt x="54609" y="31750"/>
                </a:lnTo>
                <a:lnTo>
                  <a:pt x="54609" y="26670"/>
                </a:lnTo>
                <a:close/>
              </a:path>
              <a:path w="54609" h="241300">
                <a:moveTo>
                  <a:pt x="54609" y="20320"/>
                </a:moveTo>
                <a:lnTo>
                  <a:pt x="0" y="20320"/>
                </a:lnTo>
                <a:lnTo>
                  <a:pt x="0" y="25400"/>
                </a:lnTo>
                <a:lnTo>
                  <a:pt x="54609" y="25400"/>
                </a:lnTo>
                <a:lnTo>
                  <a:pt x="54609" y="20320"/>
                </a:lnTo>
                <a:close/>
              </a:path>
              <a:path w="54609" h="241300">
                <a:moveTo>
                  <a:pt x="54609" y="13970"/>
                </a:moveTo>
                <a:lnTo>
                  <a:pt x="0" y="13970"/>
                </a:lnTo>
                <a:lnTo>
                  <a:pt x="0" y="19050"/>
                </a:lnTo>
                <a:lnTo>
                  <a:pt x="54609" y="19050"/>
                </a:lnTo>
                <a:lnTo>
                  <a:pt x="54609" y="13970"/>
                </a:lnTo>
                <a:close/>
              </a:path>
              <a:path w="54609" h="241300">
                <a:moveTo>
                  <a:pt x="54609" y="7620"/>
                </a:moveTo>
                <a:lnTo>
                  <a:pt x="0" y="7620"/>
                </a:lnTo>
                <a:lnTo>
                  <a:pt x="0" y="12700"/>
                </a:lnTo>
                <a:lnTo>
                  <a:pt x="54609" y="12700"/>
                </a:lnTo>
                <a:lnTo>
                  <a:pt x="54609" y="7620"/>
                </a:lnTo>
                <a:close/>
              </a:path>
              <a:path w="54609" h="241300">
                <a:moveTo>
                  <a:pt x="54609" y="0"/>
                </a:moveTo>
                <a:lnTo>
                  <a:pt x="0" y="0"/>
                </a:lnTo>
                <a:lnTo>
                  <a:pt x="0" y="6350"/>
                </a:lnTo>
                <a:lnTo>
                  <a:pt x="54609" y="6350"/>
                </a:lnTo>
                <a:lnTo>
                  <a:pt x="54609" y="0"/>
                </a:lnTo>
                <a:close/>
              </a:path>
            </a:pathLst>
          </a:custGeom>
          <a:solidFill>
            <a:srgbClr val="206620"/>
          </a:solidFill>
        </p:spPr>
        <p:txBody>
          <a:bodyPr wrap="square" lIns="0" tIns="0" rIns="0" bIns="0" rtlCol="0"/>
          <a:lstStyle/>
          <a:p>
            <a:endParaRPr/>
          </a:p>
        </p:txBody>
      </p:sp>
      <p:sp>
        <p:nvSpPr>
          <p:cNvPr id="217" name="bg object 217"/>
          <p:cNvSpPr/>
          <p:nvPr/>
        </p:nvSpPr>
        <p:spPr>
          <a:xfrm>
            <a:off x="7236460" y="6371589"/>
            <a:ext cx="54610" cy="247650"/>
          </a:xfrm>
          <a:custGeom>
            <a:avLst/>
            <a:gdLst/>
            <a:ahLst/>
            <a:cxnLst/>
            <a:rect l="l" t="t" r="r" b="b"/>
            <a:pathLst>
              <a:path w="54609" h="247650">
                <a:moveTo>
                  <a:pt x="13970" y="243840"/>
                </a:moveTo>
                <a:lnTo>
                  <a:pt x="0" y="243840"/>
                </a:lnTo>
                <a:lnTo>
                  <a:pt x="0" y="247650"/>
                </a:lnTo>
                <a:lnTo>
                  <a:pt x="1270" y="247650"/>
                </a:lnTo>
                <a:lnTo>
                  <a:pt x="1270" y="246380"/>
                </a:lnTo>
                <a:lnTo>
                  <a:pt x="13970" y="246380"/>
                </a:lnTo>
                <a:lnTo>
                  <a:pt x="13970" y="243840"/>
                </a:lnTo>
                <a:close/>
              </a:path>
              <a:path w="54609" h="247650">
                <a:moveTo>
                  <a:pt x="39370" y="241300"/>
                </a:moveTo>
                <a:lnTo>
                  <a:pt x="0" y="241300"/>
                </a:lnTo>
                <a:lnTo>
                  <a:pt x="0" y="242570"/>
                </a:lnTo>
                <a:lnTo>
                  <a:pt x="26670" y="242570"/>
                </a:lnTo>
                <a:lnTo>
                  <a:pt x="26670" y="243840"/>
                </a:lnTo>
                <a:lnTo>
                  <a:pt x="39370" y="243840"/>
                </a:lnTo>
                <a:lnTo>
                  <a:pt x="39370" y="241300"/>
                </a:lnTo>
                <a:close/>
              </a:path>
              <a:path w="54609" h="247650">
                <a:moveTo>
                  <a:pt x="54610" y="237490"/>
                </a:moveTo>
                <a:lnTo>
                  <a:pt x="0" y="237490"/>
                </a:lnTo>
                <a:lnTo>
                  <a:pt x="0" y="240030"/>
                </a:lnTo>
                <a:lnTo>
                  <a:pt x="52070" y="240030"/>
                </a:lnTo>
                <a:lnTo>
                  <a:pt x="52070" y="241300"/>
                </a:lnTo>
                <a:lnTo>
                  <a:pt x="54610" y="241300"/>
                </a:lnTo>
                <a:lnTo>
                  <a:pt x="54610" y="237490"/>
                </a:lnTo>
                <a:close/>
              </a:path>
              <a:path w="54609" h="247650">
                <a:moveTo>
                  <a:pt x="54610" y="234950"/>
                </a:moveTo>
                <a:lnTo>
                  <a:pt x="0" y="234950"/>
                </a:lnTo>
                <a:lnTo>
                  <a:pt x="0" y="236220"/>
                </a:lnTo>
                <a:lnTo>
                  <a:pt x="54610" y="236220"/>
                </a:lnTo>
                <a:lnTo>
                  <a:pt x="54610" y="234950"/>
                </a:lnTo>
                <a:close/>
              </a:path>
              <a:path w="54609" h="247650">
                <a:moveTo>
                  <a:pt x="54610" y="231140"/>
                </a:moveTo>
                <a:lnTo>
                  <a:pt x="0" y="231140"/>
                </a:lnTo>
                <a:lnTo>
                  <a:pt x="0" y="233680"/>
                </a:lnTo>
                <a:lnTo>
                  <a:pt x="54610" y="233680"/>
                </a:lnTo>
                <a:lnTo>
                  <a:pt x="54610" y="231140"/>
                </a:lnTo>
                <a:close/>
              </a:path>
              <a:path w="54609" h="247650">
                <a:moveTo>
                  <a:pt x="54610" y="228600"/>
                </a:moveTo>
                <a:lnTo>
                  <a:pt x="0" y="228600"/>
                </a:lnTo>
                <a:lnTo>
                  <a:pt x="0" y="229870"/>
                </a:lnTo>
                <a:lnTo>
                  <a:pt x="54610" y="229870"/>
                </a:lnTo>
                <a:lnTo>
                  <a:pt x="54610" y="228600"/>
                </a:lnTo>
                <a:close/>
              </a:path>
              <a:path w="54609" h="247650">
                <a:moveTo>
                  <a:pt x="54610" y="224790"/>
                </a:moveTo>
                <a:lnTo>
                  <a:pt x="0" y="224790"/>
                </a:lnTo>
                <a:lnTo>
                  <a:pt x="0" y="227330"/>
                </a:lnTo>
                <a:lnTo>
                  <a:pt x="54610" y="227330"/>
                </a:lnTo>
                <a:lnTo>
                  <a:pt x="54610" y="224790"/>
                </a:lnTo>
                <a:close/>
              </a:path>
              <a:path w="54609" h="247650">
                <a:moveTo>
                  <a:pt x="54610" y="222250"/>
                </a:moveTo>
                <a:lnTo>
                  <a:pt x="0" y="222250"/>
                </a:lnTo>
                <a:lnTo>
                  <a:pt x="0" y="223520"/>
                </a:lnTo>
                <a:lnTo>
                  <a:pt x="54610" y="223520"/>
                </a:lnTo>
                <a:lnTo>
                  <a:pt x="54610" y="222250"/>
                </a:lnTo>
                <a:close/>
              </a:path>
              <a:path w="54609" h="247650">
                <a:moveTo>
                  <a:pt x="54610" y="218440"/>
                </a:moveTo>
                <a:lnTo>
                  <a:pt x="0" y="218440"/>
                </a:lnTo>
                <a:lnTo>
                  <a:pt x="0" y="220980"/>
                </a:lnTo>
                <a:lnTo>
                  <a:pt x="54610" y="220980"/>
                </a:lnTo>
                <a:lnTo>
                  <a:pt x="54610" y="218440"/>
                </a:lnTo>
                <a:close/>
              </a:path>
              <a:path w="54609" h="247650">
                <a:moveTo>
                  <a:pt x="54610" y="215900"/>
                </a:moveTo>
                <a:lnTo>
                  <a:pt x="0" y="215900"/>
                </a:lnTo>
                <a:lnTo>
                  <a:pt x="0" y="217170"/>
                </a:lnTo>
                <a:lnTo>
                  <a:pt x="54610" y="217170"/>
                </a:lnTo>
                <a:lnTo>
                  <a:pt x="54610" y="215900"/>
                </a:lnTo>
                <a:close/>
              </a:path>
              <a:path w="54609" h="247650">
                <a:moveTo>
                  <a:pt x="54610" y="212090"/>
                </a:moveTo>
                <a:lnTo>
                  <a:pt x="0" y="212090"/>
                </a:lnTo>
                <a:lnTo>
                  <a:pt x="0" y="214630"/>
                </a:lnTo>
                <a:lnTo>
                  <a:pt x="54610" y="214630"/>
                </a:lnTo>
                <a:lnTo>
                  <a:pt x="54610" y="212090"/>
                </a:lnTo>
                <a:close/>
              </a:path>
              <a:path w="54609" h="247650">
                <a:moveTo>
                  <a:pt x="54610" y="209550"/>
                </a:moveTo>
                <a:lnTo>
                  <a:pt x="0" y="209550"/>
                </a:lnTo>
                <a:lnTo>
                  <a:pt x="0" y="210820"/>
                </a:lnTo>
                <a:lnTo>
                  <a:pt x="54610" y="210820"/>
                </a:lnTo>
                <a:lnTo>
                  <a:pt x="54610" y="209550"/>
                </a:lnTo>
                <a:close/>
              </a:path>
              <a:path w="54609" h="247650">
                <a:moveTo>
                  <a:pt x="54610" y="205740"/>
                </a:moveTo>
                <a:lnTo>
                  <a:pt x="0" y="205740"/>
                </a:lnTo>
                <a:lnTo>
                  <a:pt x="0" y="208280"/>
                </a:lnTo>
                <a:lnTo>
                  <a:pt x="54610" y="208280"/>
                </a:lnTo>
                <a:lnTo>
                  <a:pt x="54610" y="205740"/>
                </a:lnTo>
                <a:close/>
              </a:path>
              <a:path w="54609" h="247650">
                <a:moveTo>
                  <a:pt x="54610" y="203200"/>
                </a:moveTo>
                <a:lnTo>
                  <a:pt x="0" y="203200"/>
                </a:lnTo>
                <a:lnTo>
                  <a:pt x="0" y="204470"/>
                </a:lnTo>
                <a:lnTo>
                  <a:pt x="54610" y="204470"/>
                </a:lnTo>
                <a:lnTo>
                  <a:pt x="54610" y="203200"/>
                </a:lnTo>
                <a:close/>
              </a:path>
              <a:path w="54609" h="247650">
                <a:moveTo>
                  <a:pt x="54610" y="199390"/>
                </a:moveTo>
                <a:lnTo>
                  <a:pt x="0" y="199390"/>
                </a:lnTo>
                <a:lnTo>
                  <a:pt x="0" y="201930"/>
                </a:lnTo>
                <a:lnTo>
                  <a:pt x="54610" y="201930"/>
                </a:lnTo>
                <a:lnTo>
                  <a:pt x="54610" y="199390"/>
                </a:lnTo>
                <a:close/>
              </a:path>
              <a:path w="54609" h="247650">
                <a:moveTo>
                  <a:pt x="54610" y="196850"/>
                </a:moveTo>
                <a:lnTo>
                  <a:pt x="0" y="196850"/>
                </a:lnTo>
                <a:lnTo>
                  <a:pt x="0" y="198120"/>
                </a:lnTo>
                <a:lnTo>
                  <a:pt x="54610" y="198120"/>
                </a:lnTo>
                <a:lnTo>
                  <a:pt x="54610" y="196850"/>
                </a:lnTo>
                <a:close/>
              </a:path>
              <a:path w="54609" h="247650">
                <a:moveTo>
                  <a:pt x="54610" y="193040"/>
                </a:moveTo>
                <a:lnTo>
                  <a:pt x="0" y="193040"/>
                </a:lnTo>
                <a:lnTo>
                  <a:pt x="0" y="195580"/>
                </a:lnTo>
                <a:lnTo>
                  <a:pt x="54610" y="195580"/>
                </a:lnTo>
                <a:lnTo>
                  <a:pt x="54610" y="193040"/>
                </a:lnTo>
                <a:close/>
              </a:path>
              <a:path w="54609" h="247650">
                <a:moveTo>
                  <a:pt x="54610" y="190500"/>
                </a:moveTo>
                <a:lnTo>
                  <a:pt x="0" y="190500"/>
                </a:lnTo>
                <a:lnTo>
                  <a:pt x="0" y="191770"/>
                </a:lnTo>
                <a:lnTo>
                  <a:pt x="54610" y="191770"/>
                </a:lnTo>
                <a:lnTo>
                  <a:pt x="54610" y="190500"/>
                </a:lnTo>
                <a:close/>
              </a:path>
              <a:path w="54609" h="247650">
                <a:moveTo>
                  <a:pt x="54610" y="186690"/>
                </a:moveTo>
                <a:lnTo>
                  <a:pt x="0" y="186690"/>
                </a:lnTo>
                <a:lnTo>
                  <a:pt x="0" y="189230"/>
                </a:lnTo>
                <a:lnTo>
                  <a:pt x="54610" y="189230"/>
                </a:lnTo>
                <a:lnTo>
                  <a:pt x="54610" y="186690"/>
                </a:lnTo>
                <a:close/>
              </a:path>
              <a:path w="54609" h="247650">
                <a:moveTo>
                  <a:pt x="54610" y="184150"/>
                </a:moveTo>
                <a:lnTo>
                  <a:pt x="0" y="184150"/>
                </a:lnTo>
                <a:lnTo>
                  <a:pt x="0" y="185420"/>
                </a:lnTo>
                <a:lnTo>
                  <a:pt x="54610" y="185420"/>
                </a:lnTo>
                <a:lnTo>
                  <a:pt x="54610" y="184150"/>
                </a:lnTo>
                <a:close/>
              </a:path>
              <a:path w="54609" h="247650">
                <a:moveTo>
                  <a:pt x="54610" y="180340"/>
                </a:moveTo>
                <a:lnTo>
                  <a:pt x="0" y="180340"/>
                </a:lnTo>
                <a:lnTo>
                  <a:pt x="0" y="182880"/>
                </a:lnTo>
                <a:lnTo>
                  <a:pt x="54610" y="182880"/>
                </a:lnTo>
                <a:lnTo>
                  <a:pt x="54610" y="180340"/>
                </a:lnTo>
                <a:close/>
              </a:path>
              <a:path w="54609" h="247650">
                <a:moveTo>
                  <a:pt x="54610" y="177800"/>
                </a:moveTo>
                <a:lnTo>
                  <a:pt x="0" y="177800"/>
                </a:lnTo>
                <a:lnTo>
                  <a:pt x="0" y="179070"/>
                </a:lnTo>
                <a:lnTo>
                  <a:pt x="54610" y="179070"/>
                </a:lnTo>
                <a:lnTo>
                  <a:pt x="54610" y="177800"/>
                </a:lnTo>
                <a:close/>
              </a:path>
              <a:path w="54609" h="247650">
                <a:moveTo>
                  <a:pt x="54610" y="173990"/>
                </a:moveTo>
                <a:lnTo>
                  <a:pt x="0" y="173990"/>
                </a:lnTo>
                <a:lnTo>
                  <a:pt x="0" y="176530"/>
                </a:lnTo>
                <a:lnTo>
                  <a:pt x="54610" y="176530"/>
                </a:lnTo>
                <a:lnTo>
                  <a:pt x="54610" y="173990"/>
                </a:lnTo>
                <a:close/>
              </a:path>
              <a:path w="54609" h="247650">
                <a:moveTo>
                  <a:pt x="54610" y="171450"/>
                </a:moveTo>
                <a:lnTo>
                  <a:pt x="0" y="171450"/>
                </a:lnTo>
                <a:lnTo>
                  <a:pt x="0" y="172720"/>
                </a:lnTo>
                <a:lnTo>
                  <a:pt x="54610" y="172720"/>
                </a:lnTo>
                <a:lnTo>
                  <a:pt x="54610" y="171450"/>
                </a:lnTo>
                <a:close/>
              </a:path>
              <a:path w="54609" h="247650">
                <a:moveTo>
                  <a:pt x="54610" y="167640"/>
                </a:moveTo>
                <a:lnTo>
                  <a:pt x="0" y="167640"/>
                </a:lnTo>
                <a:lnTo>
                  <a:pt x="0" y="170180"/>
                </a:lnTo>
                <a:lnTo>
                  <a:pt x="54610" y="170180"/>
                </a:lnTo>
                <a:lnTo>
                  <a:pt x="54610" y="167640"/>
                </a:lnTo>
                <a:close/>
              </a:path>
              <a:path w="54609" h="247650">
                <a:moveTo>
                  <a:pt x="54610" y="165100"/>
                </a:moveTo>
                <a:lnTo>
                  <a:pt x="0" y="165100"/>
                </a:lnTo>
                <a:lnTo>
                  <a:pt x="0" y="166370"/>
                </a:lnTo>
                <a:lnTo>
                  <a:pt x="54610" y="166370"/>
                </a:lnTo>
                <a:lnTo>
                  <a:pt x="54610" y="165100"/>
                </a:lnTo>
                <a:close/>
              </a:path>
              <a:path w="54609" h="247650">
                <a:moveTo>
                  <a:pt x="54610" y="161290"/>
                </a:moveTo>
                <a:lnTo>
                  <a:pt x="0" y="161290"/>
                </a:lnTo>
                <a:lnTo>
                  <a:pt x="0" y="163830"/>
                </a:lnTo>
                <a:lnTo>
                  <a:pt x="54610" y="163830"/>
                </a:lnTo>
                <a:lnTo>
                  <a:pt x="54610" y="161290"/>
                </a:lnTo>
                <a:close/>
              </a:path>
              <a:path w="54609" h="247650">
                <a:moveTo>
                  <a:pt x="54610" y="158750"/>
                </a:moveTo>
                <a:lnTo>
                  <a:pt x="0" y="158750"/>
                </a:lnTo>
                <a:lnTo>
                  <a:pt x="0" y="160020"/>
                </a:lnTo>
                <a:lnTo>
                  <a:pt x="54610" y="160020"/>
                </a:lnTo>
                <a:lnTo>
                  <a:pt x="54610" y="158750"/>
                </a:lnTo>
                <a:close/>
              </a:path>
              <a:path w="54609" h="247650">
                <a:moveTo>
                  <a:pt x="54610" y="154940"/>
                </a:moveTo>
                <a:lnTo>
                  <a:pt x="0" y="154940"/>
                </a:lnTo>
                <a:lnTo>
                  <a:pt x="0" y="157480"/>
                </a:lnTo>
                <a:lnTo>
                  <a:pt x="54610" y="157480"/>
                </a:lnTo>
                <a:lnTo>
                  <a:pt x="54610" y="154940"/>
                </a:lnTo>
                <a:close/>
              </a:path>
              <a:path w="54609" h="247650">
                <a:moveTo>
                  <a:pt x="54610" y="152400"/>
                </a:moveTo>
                <a:lnTo>
                  <a:pt x="0" y="152400"/>
                </a:lnTo>
                <a:lnTo>
                  <a:pt x="0" y="153670"/>
                </a:lnTo>
                <a:lnTo>
                  <a:pt x="54610" y="153670"/>
                </a:lnTo>
                <a:lnTo>
                  <a:pt x="54610" y="152400"/>
                </a:lnTo>
                <a:close/>
              </a:path>
              <a:path w="54609" h="247650">
                <a:moveTo>
                  <a:pt x="54610" y="148590"/>
                </a:moveTo>
                <a:lnTo>
                  <a:pt x="0" y="148590"/>
                </a:lnTo>
                <a:lnTo>
                  <a:pt x="0" y="151130"/>
                </a:lnTo>
                <a:lnTo>
                  <a:pt x="54610" y="151130"/>
                </a:lnTo>
                <a:lnTo>
                  <a:pt x="54610" y="148590"/>
                </a:lnTo>
                <a:close/>
              </a:path>
              <a:path w="54609" h="247650">
                <a:moveTo>
                  <a:pt x="54610" y="146050"/>
                </a:moveTo>
                <a:lnTo>
                  <a:pt x="0" y="146050"/>
                </a:lnTo>
                <a:lnTo>
                  <a:pt x="0" y="147320"/>
                </a:lnTo>
                <a:lnTo>
                  <a:pt x="54610" y="147320"/>
                </a:lnTo>
                <a:lnTo>
                  <a:pt x="54610" y="146050"/>
                </a:lnTo>
                <a:close/>
              </a:path>
              <a:path w="54609" h="247650">
                <a:moveTo>
                  <a:pt x="54610" y="142240"/>
                </a:moveTo>
                <a:lnTo>
                  <a:pt x="0" y="142240"/>
                </a:lnTo>
                <a:lnTo>
                  <a:pt x="0" y="144780"/>
                </a:lnTo>
                <a:lnTo>
                  <a:pt x="54610" y="144780"/>
                </a:lnTo>
                <a:lnTo>
                  <a:pt x="54610" y="142240"/>
                </a:lnTo>
                <a:close/>
              </a:path>
              <a:path w="54609" h="247650">
                <a:moveTo>
                  <a:pt x="54610" y="139700"/>
                </a:moveTo>
                <a:lnTo>
                  <a:pt x="0" y="139700"/>
                </a:lnTo>
                <a:lnTo>
                  <a:pt x="0" y="140970"/>
                </a:lnTo>
                <a:lnTo>
                  <a:pt x="54610" y="140970"/>
                </a:lnTo>
                <a:lnTo>
                  <a:pt x="54610" y="139700"/>
                </a:lnTo>
                <a:close/>
              </a:path>
              <a:path w="54609" h="247650">
                <a:moveTo>
                  <a:pt x="54610" y="135890"/>
                </a:moveTo>
                <a:lnTo>
                  <a:pt x="0" y="135890"/>
                </a:lnTo>
                <a:lnTo>
                  <a:pt x="0" y="138430"/>
                </a:lnTo>
                <a:lnTo>
                  <a:pt x="54610" y="138430"/>
                </a:lnTo>
                <a:lnTo>
                  <a:pt x="54610" y="135890"/>
                </a:lnTo>
                <a:close/>
              </a:path>
              <a:path w="54609" h="247650">
                <a:moveTo>
                  <a:pt x="54610" y="133350"/>
                </a:moveTo>
                <a:lnTo>
                  <a:pt x="0" y="133350"/>
                </a:lnTo>
                <a:lnTo>
                  <a:pt x="0" y="134620"/>
                </a:lnTo>
                <a:lnTo>
                  <a:pt x="54610" y="134620"/>
                </a:lnTo>
                <a:lnTo>
                  <a:pt x="54610" y="133350"/>
                </a:lnTo>
                <a:close/>
              </a:path>
              <a:path w="54609" h="247650">
                <a:moveTo>
                  <a:pt x="54610" y="129540"/>
                </a:moveTo>
                <a:lnTo>
                  <a:pt x="0" y="129540"/>
                </a:lnTo>
                <a:lnTo>
                  <a:pt x="0" y="132080"/>
                </a:lnTo>
                <a:lnTo>
                  <a:pt x="54610" y="132080"/>
                </a:lnTo>
                <a:lnTo>
                  <a:pt x="54610" y="129540"/>
                </a:lnTo>
                <a:close/>
              </a:path>
              <a:path w="54609" h="247650">
                <a:moveTo>
                  <a:pt x="54610" y="127000"/>
                </a:moveTo>
                <a:lnTo>
                  <a:pt x="0" y="127000"/>
                </a:lnTo>
                <a:lnTo>
                  <a:pt x="0" y="128270"/>
                </a:lnTo>
                <a:lnTo>
                  <a:pt x="54610" y="128270"/>
                </a:lnTo>
                <a:lnTo>
                  <a:pt x="54610" y="127000"/>
                </a:lnTo>
                <a:close/>
              </a:path>
              <a:path w="54609" h="247650">
                <a:moveTo>
                  <a:pt x="54610" y="120650"/>
                </a:moveTo>
                <a:lnTo>
                  <a:pt x="0" y="120650"/>
                </a:lnTo>
                <a:lnTo>
                  <a:pt x="0" y="125730"/>
                </a:lnTo>
                <a:lnTo>
                  <a:pt x="54610" y="125730"/>
                </a:lnTo>
                <a:lnTo>
                  <a:pt x="54610" y="120650"/>
                </a:lnTo>
                <a:close/>
              </a:path>
              <a:path w="54609" h="247650">
                <a:moveTo>
                  <a:pt x="54610" y="114300"/>
                </a:moveTo>
                <a:lnTo>
                  <a:pt x="0" y="114300"/>
                </a:lnTo>
                <a:lnTo>
                  <a:pt x="0" y="119380"/>
                </a:lnTo>
                <a:lnTo>
                  <a:pt x="54610" y="119380"/>
                </a:lnTo>
                <a:lnTo>
                  <a:pt x="54610" y="114300"/>
                </a:lnTo>
                <a:close/>
              </a:path>
              <a:path w="54609" h="247650">
                <a:moveTo>
                  <a:pt x="54610" y="107950"/>
                </a:moveTo>
                <a:lnTo>
                  <a:pt x="0" y="107950"/>
                </a:lnTo>
                <a:lnTo>
                  <a:pt x="0" y="113030"/>
                </a:lnTo>
                <a:lnTo>
                  <a:pt x="54610" y="113030"/>
                </a:lnTo>
                <a:lnTo>
                  <a:pt x="54610" y="107950"/>
                </a:lnTo>
                <a:close/>
              </a:path>
              <a:path w="54609" h="247650">
                <a:moveTo>
                  <a:pt x="54610" y="101600"/>
                </a:moveTo>
                <a:lnTo>
                  <a:pt x="0" y="101600"/>
                </a:lnTo>
                <a:lnTo>
                  <a:pt x="0" y="106680"/>
                </a:lnTo>
                <a:lnTo>
                  <a:pt x="54610" y="106680"/>
                </a:lnTo>
                <a:lnTo>
                  <a:pt x="54610" y="101600"/>
                </a:lnTo>
                <a:close/>
              </a:path>
              <a:path w="54609" h="247650">
                <a:moveTo>
                  <a:pt x="54610" y="95250"/>
                </a:moveTo>
                <a:lnTo>
                  <a:pt x="0" y="95250"/>
                </a:lnTo>
                <a:lnTo>
                  <a:pt x="0" y="100330"/>
                </a:lnTo>
                <a:lnTo>
                  <a:pt x="54610" y="100330"/>
                </a:lnTo>
                <a:lnTo>
                  <a:pt x="54610" y="95250"/>
                </a:lnTo>
                <a:close/>
              </a:path>
              <a:path w="54609" h="247650">
                <a:moveTo>
                  <a:pt x="54610" y="88900"/>
                </a:moveTo>
                <a:lnTo>
                  <a:pt x="0" y="88900"/>
                </a:lnTo>
                <a:lnTo>
                  <a:pt x="0" y="93980"/>
                </a:lnTo>
                <a:lnTo>
                  <a:pt x="54610" y="93980"/>
                </a:lnTo>
                <a:lnTo>
                  <a:pt x="54610" y="88900"/>
                </a:lnTo>
                <a:close/>
              </a:path>
              <a:path w="54609" h="247650">
                <a:moveTo>
                  <a:pt x="54610" y="82550"/>
                </a:moveTo>
                <a:lnTo>
                  <a:pt x="0" y="82550"/>
                </a:lnTo>
                <a:lnTo>
                  <a:pt x="0" y="87630"/>
                </a:lnTo>
                <a:lnTo>
                  <a:pt x="54610" y="87630"/>
                </a:lnTo>
                <a:lnTo>
                  <a:pt x="54610" y="82550"/>
                </a:lnTo>
                <a:close/>
              </a:path>
              <a:path w="54609" h="247650">
                <a:moveTo>
                  <a:pt x="54610" y="77470"/>
                </a:moveTo>
                <a:lnTo>
                  <a:pt x="0" y="77470"/>
                </a:lnTo>
                <a:lnTo>
                  <a:pt x="0" y="81280"/>
                </a:lnTo>
                <a:lnTo>
                  <a:pt x="54610" y="81280"/>
                </a:lnTo>
                <a:lnTo>
                  <a:pt x="54610" y="77470"/>
                </a:lnTo>
                <a:close/>
              </a:path>
              <a:path w="54609" h="247650">
                <a:moveTo>
                  <a:pt x="54610" y="71120"/>
                </a:moveTo>
                <a:lnTo>
                  <a:pt x="0" y="71120"/>
                </a:lnTo>
                <a:lnTo>
                  <a:pt x="0" y="76200"/>
                </a:lnTo>
                <a:lnTo>
                  <a:pt x="54610" y="76200"/>
                </a:lnTo>
                <a:lnTo>
                  <a:pt x="54610" y="71120"/>
                </a:lnTo>
                <a:close/>
              </a:path>
              <a:path w="54609" h="247650">
                <a:moveTo>
                  <a:pt x="54610" y="64770"/>
                </a:moveTo>
                <a:lnTo>
                  <a:pt x="0" y="64770"/>
                </a:lnTo>
                <a:lnTo>
                  <a:pt x="0" y="69850"/>
                </a:lnTo>
                <a:lnTo>
                  <a:pt x="54610" y="69850"/>
                </a:lnTo>
                <a:lnTo>
                  <a:pt x="54610" y="64770"/>
                </a:lnTo>
                <a:close/>
              </a:path>
              <a:path w="54609" h="247650">
                <a:moveTo>
                  <a:pt x="54610" y="58420"/>
                </a:moveTo>
                <a:lnTo>
                  <a:pt x="0" y="58420"/>
                </a:lnTo>
                <a:lnTo>
                  <a:pt x="0" y="63500"/>
                </a:lnTo>
                <a:lnTo>
                  <a:pt x="54610" y="63500"/>
                </a:lnTo>
                <a:lnTo>
                  <a:pt x="54610" y="58420"/>
                </a:lnTo>
                <a:close/>
              </a:path>
              <a:path w="54609" h="247650">
                <a:moveTo>
                  <a:pt x="54610" y="52070"/>
                </a:moveTo>
                <a:lnTo>
                  <a:pt x="0" y="52070"/>
                </a:lnTo>
                <a:lnTo>
                  <a:pt x="0" y="57150"/>
                </a:lnTo>
                <a:lnTo>
                  <a:pt x="54610" y="57150"/>
                </a:lnTo>
                <a:lnTo>
                  <a:pt x="54610" y="52070"/>
                </a:lnTo>
                <a:close/>
              </a:path>
              <a:path w="54609" h="247650">
                <a:moveTo>
                  <a:pt x="54610" y="45720"/>
                </a:moveTo>
                <a:lnTo>
                  <a:pt x="0" y="45720"/>
                </a:lnTo>
                <a:lnTo>
                  <a:pt x="0" y="50800"/>
                </a:lnTo>
                <a:lnTo>
                  <a:pt x="54610" y="50800"/>
                </a:lnTo>
                <a:lnTo>
                  <a:pt x="54610" y="45720"/>
                </a:lnTo>
                <a:close/>
              </a:path>
              <a:path w="54609" h="247650">
                <a:moveTo>
                  <a:pt x="54610" y="39370"/>
                </a:moveTo>
                <a:lnTo>
                  <a:pt x="0" y="39370"/>
                </a:lnTo>
                <a:lnTo>
                  <a:pt x="0" y="44450"/>
                </a:lnTo>
                <a:lnTo>
                  <a:pt x="54610" y="44450"/>
                </a:lnTo>
                <a:lnTo>
                  <a:pt x="54610" y="39370"/>
                </a:lnTo>
                <a:close/>
              </a:path>
              <a:path w="54609" h="247650">
                <a:moveTo>
                  <a:pt x="54610" y="33020"/>
                </a:moveTo>
                <a:lnTo>
                  <a:pt x="0" y="33020"/>
                </a:lnTo>
                <a:lnTo>
                  <a:pt x="0" y="38100"/>
                </a:lnTo>
                <a:lnTo>
                  <a:pt x="54610" y="38100"/>
                </a:lnTo>
                <a:lnTo>
                  <a:pt x="54610" y="33020"/>
                </a:lnTo>
                <a:close/>
              </a:path>
              <a:path w="54609" h="247650">
                <a:moveTo>
                  <a:pt x="54610" y="26670"/>
                </a:moveTo>
                <a:lnTo>
                  <a:pt x="0" y="26670"/>
                </a:lnTo>
                <a:lnTo>
                  <a:pt x="0" y="31750"/>
                </a:lnTo>
                <a:lnTo>
                  <a:pt x="54610" y="31750"/>
                </a:lnTo>
                <a:lnTo>
                  <a:pt x="54610" y="26670"/>
                </a:lnTo>
                <a:close/>
              </a:path>
              <a:path w="54609" h="247650">
                <a:moveTo>
                  <a:pt x="54610" y="20320"/>
                </a:moveTo>
                <a:lnTo>
                  <a:pt x="0" y="20320"/>
                </a:lnTo>
                <a:lnTo>
                  <a:pt x="0" y="25400"/>
                </a:lnTo>
                <a:lnTo>
                  <a:pt x="54610" y="25400"/>
                </a:lnTo>
                <a:lnTo>
                  <a:pt x="54610" y="20320"/>
                </a:lnTo>
                <a:close/>
              </a:path>
              <a:path w="54609" h="247650">
                <a:moveTo>
                  <a:pt x="54610" y="13970"/>
                </a:moveTo>
                <a:lnTo>
                  <a:pt x="0" y="13970"/>
                </a:lnTo>
                <a:lnTo>
                  <a:pt x="0" y="19050"/>
                </a:lnTo>
                <a:lnTo>
                  <a:pt x="54610" y="19050"/>
                </a:lnTo>
                <a:lnTo>
                  <a:pt x="54610" y="13970"/>
                </a:lnTo>
                <a:close/>
              </a:path>
              <a:path w="54609" h="247650">
                <a:moveTo>
                  <a:pt x="54610" y="7620"/>
                </a:moveTo>
                <a:lnTo>
                  <a:pt x="0" y="7620"/>
                </a:lnTo>
                <a:lnTo>
                  <a:pt x="0" y="12700"/>
                </a:lnTo>
                <a:lnTo>
                  <a:pt x="54610" y="12700"/>
                </a:lnTo>
                <a:lnTo>
                  <a:pt x="54610" y="7620"/>
                </a:lnTo>
                <a:close/>
              </a:path>
              <a:path w="54609" h="247650">
                <a:moveTo>
                  <a:pt x="54610" y="0"/>
                </a:moveTo>
                <a:lnTo>
                  <a:pt x="15240" y="0"/>
                </a:lnTo>
                <a:lnTo>
                  <a:pt x="15240" y="1270"/>
                </a:lnTo>
                <a:lnTo>
                  <a:pt x="0" y="1270"/>
                </a:lnTo>
                <a:lnTo>
                  <a:pt x="0" y="6350"/>
                </a:lnTo>
                <a:lnTo>
                  <a:pt x="54610" y="6350"/>
                </a:lnTo>
                <a:lnTo>
                  <a:pt x="54610" y="0"/>
                </a:lnTo>
                <a:close/>
              </a:path>
            </a:pathLst>
          </a:custGeom>
          <a:solidFill>
            <a:srgbClr val="216621"/>
          </a:solidFill>
        </p:spPr>
        <p:txBody>
          <a:bodyPr wrap="square" lIns="0" tIns="0" rIns="0" bIns="0" rtlCol="0"/>
          <a:lstStyle/>
          <a:p>
            <a:endParaRPr/>
          </a:p>
        </p:txBody>
      </p:sp>
      <p:sp>
        <p:nvSpPr>
          <p:cNvPr id="218" name="bg object 218"/>
          <p:cNvSpPr/>
          <p:nvPr/>
        </p:nvSpPr>
        <p:spPr>
          <a:xfrm>
            <a:off x="7180579" y="6372859"/>
            <a:ext cx="55880" cy="251460"/>
          </a:xfrm>
          <a:custGeom>
            <a:avLst/>
            <a:gdLst/>
            <a:ahLst/>
            <a:cxnLst/>
            <a:rect l="l" t="t" r="r" b="b"/>
            <a:pathLst>
              <a:path w="55879" h="251459">
                <a:moveTo>
                  <a:pt x="7620" y="248919"/>
                </a:moveTo>
                <a:lnTo>
                  <a:pt x="0" y="248919"/>
                </a:lnTo>
                <a:lnTo>
                  <a:pt x="0" y="251459"/>
                </a:lnTo>
                <a:lnTo>
                  <a:pt x="7620" y="251459"/>
                </a:lnTo>
                <a:lnTo>
                  <a:pt x="7620" y="248919"/>
                </a:lnTo>
                <a:close/>
              </a:path>
              <a:path w="55879" h="251459">
                <a:moveTo>
                  <a:pt x="33020" y="246379"/>
                </a:moveTo>
                <a:lnTo>
                  <a:pt x="0" y="246379"/>
                </a:lnTo>
                <a:lnTo>
                  <a:pt x="0" y="247649"/>
                </a:lnTo>
                <a:lnTo>
                  <a:pt x="20320" y="247649"/>
                </a:lnTo>
                <a:lnTo>
                  <a:pt x="20320" y="248919"/>
                </a:lnTo>
                <a:lnTo>
                  <a:pt x="33020" y="248919"/>
                </a:lnTo>
                <a:lnTo>
                  <a:pt x="33020" y="246379"/>
                </a:lnTo>
                <a:close/>
              </a:path>
              <a:path w="55879" h="251459">
                <a:moveTo>
                  <a:pt x="55879" y="242569"/>
                </a:moveTo>
                <a:lnTo>
                  <a:pt x="0" y="242569"/>
                </a:lnTo>
                <a:lnTo>
                  <a:pt x="0" y="245109"/>
                </a:lnTo>
                <a:lnTo>
                  <a:pt x="45720" y="245109"/>
                </a:lnTo>
                <a:lnTo>
                  <a:pt x="45720" y="246379"/>
                </a:lnTo>
                <a:lnTo>
                  <a:pt x="55879" y="246379"/>
                </a:lnTo>
                <a:lnTo>
                  <a:pt x="55879" y="242569"/>
                </a:lnTo>
                <a:close/>
              </a:path>
              <a:path w="55879" h="251459">
                <a:moveTo>
                  <a:pt x="55879" y="240029"/>
                </a:moveTo>
                <a:lnTo>
                  <a:pt x="0" y="240029"/>
                </a:lnTo>
                <a:lnTo>
                  <a:pt x="0" y="241299"/>
                </a:lnTo>
                <a:lnTo>
                  <a:pt x="55879" y="241299"/>
                </a:lnTo>
                <a:lnTo>
                  <a:pt x="55879" y="240029"/>
                </a:lnTo>
                <a:close/>
              </a:path>
              <a:path w="55879" h="251459">
                <a:moveTo>
                  <a:pt x="55879" y="236219"/>
                </a:moveTo>
                <a:lnTo>
                  <a:pt x="0" y="236219"/>
                </a:lnTo>
                <a:lnTo>
                  <a:pt x="0" y="238759"/>
                </a:lnTo>
                <a:lnTo>
                  <a:pt x="55879" y="238759"/>
                </a:lnTo>
                <a:lnTo>
                  <a:pt x="55879" y="236219"/>
                </a:lnTo>
                <a:close/>
              </a:path>
              <a:path w="55879" h="251459">
                <a:moveTo>
                  <a:pt x="55879" y="233679"/>
                </a:moveTo>
                <a:lnTo>
                  <a:pt x="0" y="233679"/>
                </a:lnTo>
                <a:lnTo>
                  <a:pt x="0" y="234949"/>
                </a:lnTo>
                <a:lnTo>
                  <a:pt x="55879" y="234949"/>
                </a:lnTo>
                <a:lnTo>
                  <a:pt x="55879" y="233679"/>
                </a:lnTo>
                <a:close/>
              </a:path>
              <a:path w="55879" h="251459">
                <a:moveTo>
                  <a:pt x="55879" y="229869"/>
                </a:moveTo>
                <a:lnTo>
                  <a:pt x="0" y="229869"/>
                </a:lnTo>
                <a:lnTo>
                  <a:pt x="0" y="232409"/>
                </a:lnTo>
                <a:lnTo>
                  <a:pt x="55879" y="232409"/>
                </a:lnTo>
                <a:lnTo>
                  <a:pt x="55879" y="229869"/>
                </a:lnTo>
                <a:close/>
              </a:path>
              <a:path w="55879" h="251459">
                <a:moveTo>
                  <a:pt x="55879" y="227329"/>
                </a:moveTo>
                <a:lnTo>
                  <a:pt x="0" y="227329"/>
                </a:lnTo>
                <a:lnTo>
                  <a:pt x="0" y="228599"/>
                </a:lnTo>
                <a:lnTo>
                  <a:pt x="55879" y="228599"/>
                </a:lnTo>
                <a:lnTo>
                  <a:pt x="55879" y="227329"/>
                </a:lnTo>
                <a:close/>
              </a:path>
              <a:path w="55879" h="251459">
                <a:moveTo>
                  <a:pt x="55879" y="223519"/>
                </a:moveTo>
                <a:lnTo>
                  <a:pt x="0" y="223519"/>
                </a:lnTo>
                <a:lnTo>
                  <a:pt x="0" y="226059"/>
                </a:lnTo>
                <a:lnTo>
                  <a:pt x="55879" y="226059"/>
                </a:lnTo>
                <a:lnTo>
                  <a:pt x="55879" y="223519"/>
                </a:lnTo>
                <a:close/>
              </a:path>
              <a:path w="55879" h="251459">
                <a:moveTo>
                  <a:pt x="55879" y="220979"/>
                </a:moveTo>
                <a:lnTo>
                  <a:pt x="0" y="220979"/>
                </a:lnTo>
                <a:lnTo>
                  <a:pt x="0" y="222249"/>
                </a:lnTo>
                <a:lnTo>
                  <a:pt x="55879" y="222249"/>
                </a:lnTo>
                <a:lnTo>
                  <a:pt x="55879" y="220979"/>
                </a:lnTo>
                <a:close/>
              </a:path>
              <a:path w="55879" h="251459">
                <a:moveTo>
                  <a:pt x="55879" y="217169"/>
                </a:moveTo>
                <a:lnTo>
                  <a:pt x="0" y="217169"/>
                </a:lnTo>
                <a:lnTo>
                  <a:pt x="0" y="219709"/>
                </a:lnTo>
                <a:lnTo>
                  <a:pt x="55879" y="219709"/>
                </a:lnTo>
                <a:lnTo>
                  <a:pt x="55879" y="217169"/>
                </a:lnTo>
                <a:close/>
              </a:path>
              <a:path w="55879" h="251459">
                <a:moveTo>
                  <a:pt x="55879" y="214629"/>
                </a:moveTo>
                <a:lnTo>
                  <a:pt x="0" y="214629"/>
                </a:lnTo>
                <a:lnTo>
                  <a:pt x="0" y="215899"/>
                </a:lnTo>
                <a:lnTo>
                  <a:pt x="55879" y="215899"/>
                </a:lnTo>
                <a:lnTo>
                  <a:pt x="55879" y="214629"/>
                </a:lnTo>
                <a:close/>
              </a:path>
              <a:path w="55879" h="251459">
                <a:moveTo>
                  <a:pt x="55879" y="210819"/>
                </a:moveTo>
                <a:lnTo>
                  <a:pt x="0" y="210819"/>
                </a:lnTo>
                <a:lnTo>
                  <a:pt x="0" y="213359"/>
                </a:lnTo>
                <a:lnTo>
                  <a:pt x="55879" y="213359"/>
                </a:lnTo>
                <a:lnTo>
                  <a:pt x="55879" y="210819"/>
                </a:lnTo>
                <a:close/>
              </a:path>
              <a:path w="55879" h="251459">
                <a:moveTo>
                  <a:pt x="55879" y="208279"/>
                </a:moveTo>
                <a:lnTo>
                  <a:pt x="0" y="208279"/>
                </a:lnTo>
                <a:lnTo>
                  <a:pt x="0" y="209549"/>
                </a:lnTo>
                <a:lnTo>
                  <a:pt x="55879" y="209549"/>
                </a:lnTo>
                <a:lnTo>
                  <a:pt x="55879" y="208279"/>
                </a:lnTo>
                <a:close/>
              </a:path>
              <a:path w="55879" h="251459">
                <a:moveTo>
                  <a:pt x="55879" y="204469"/>
                </a:moveTo>
                <a:lnTo>
                  <a:pt x="0" y="204469"/>
                </a:lnTo>
                <a:lnTo>
                  <a:pt x="0" y="207009"/>
                </a:lnTo>
                <a:lnTo>
                  <a:pt x="55879" y="207009"/>
                </a:lnTo>
                <a:lnTo>
                  <a:pt x="55879" y="204469"/>
                </a:lnTo>
                <a:close/>
              </a:path>
              <a:path w="55879" h="251459">
                <a:moveTo>
                  <a:pt x="55879" y="201929"/>
                </a:moveTo>
                <a:lnTo>
                  <a:pt x="0" y="201929"/>
                </a:lnTo>
                <a:lnTo>
                  <a:pt x="0" y="203199"/>
                </a:lnTo>
                <a:lnTo>
                  <a:pt x="55879" y="203199"/>
                </a:lnTo>
                <a:lnTo>
                  <a:pt x="55879" y="201929"/>
                </a:lnTo>
                <a:close/>
              </a:path>
              <a:path w="55879" h="251459">
                <a:moveTo>
                  <a:pt x="55879" y="198119"/>
                </a:moveTo>
                <a:lnTo>
                  <a:pt x="0" y="198119"/>
                </a:lnTo>
                <a:lnTo>
                  <a:pt x="0" y="200659"/>
                </a:lnTo>
                <a:lnTo>
                  <a:pt x="55879" y="200659"/>
                </a:lnTo>
                <a:lnTo>
                  <a:pt x="55879" y="198119"/>
                </a:lnTo>
                <a:close/>
              </a:path>
              <a:path w="55879" h="251459">
                <a:moveTo>
                  <a:pt x="55879" y="195579"/>
                </a:moveTo>
                <a:lnTo>
                  <a:pt x="0" y="195579"/>
                </a:lnTo>
                <a:lnTo>
                  <a:pt x="0" y="196849"/>
                </a:lnTo>
                <a:lnTo>
                  <a:pt x="55879" y="196849"/>
                </a:lnTo>
                <a:lnTo>
                  <a:pt x="55879" y="195579"/>
                </a:lnTo>
                <a:close/>
              </a:path>
              <a:path w="55879" h="251459">
                <a:moveTo>
                  <a:pt x="55879" y="191769"/>
                </a:moveTo>
                <a:lnTo>
                  <a:pt x="0" y="191769"/>
                </a:lnTo>
                <a:lnTo>
                  <a:pt x="0" y="194309"/>
                </a:lnTo>
                <a:lnTo>
                  <a:pt x="55879" y="194309"/>
                </a:lnTo>
                <a:lnTo>
                  <a:pt x="55879" y="191769"/>
                </a:lnTo>
                <a:close/>
              </a:path>
              <a:path w="55879" h="251459">
                <a:moveTo>
                  <a:pt x="55879" y="189229"/>
                </a:moveTo>
                <a:lnTo>
                  <a:pt x="0" y="189229"/>
                </a:lnTo>
                <a:lnTo>
                  <a:pt x="0" y="190499"/>
                </a:lnTo>
                <a:lnTo>
                  <a:pt x="55879" y="190499"/>
                </a:lnTo>
                <a:lnTo>
                  <a:pt x="55879" y="189229"/>
                </a:lnTo>
                <a:close/>
              </a:path>
              <a:path w="55879" h="251459">
                <a:moveTo>
                  <a:pt x="55879" y="185419"/>
                </a:moveTo>
                <a:lnTo>
                  <a:pt x="0" y="185419"/>
                </a:lnTo>
                <a:lnTo>
                  <a:pt x="0" y="187959"/>
                </a:lnTo>
                <a:lnTo>
                  <a:pt x="55879" y="187959"/>
                </a:lnTo>
                <a:lnTo>
                  <a:pt x="55879" y="185419"/>
                </a:lnTo>
                <a:close/>
              </a:path>
              <a:path w="55879" h="251459">
                <a:moveTo>
                  <a:pt x="55879" y="182879"/>
                </a:moveTo>
                <a:lnTo>
                  <a:pt x="0" y="182879"/>
                </a:lnTo>
                <a:lnTo>
                  <a:pt x="0" y="184149"/>
                </a:lnTo>
                <a:lnTo>
                  <a:pt x="55879" y="184149"/>
                </a:lnTo>
                <a:lnTo>
                  <a:pt x="55879" y="182879"/>
                </a:lnTo>
                <a:close/>
              </a:path>
              <a:path w="55879" h="251459">
                <a:moveTo>
                  <a:pt x="55879" y="179069"/>
                </a:moveTo>
                <a:lnTo>
                  <a:pt x="0" y="179069"/>
                </a:lnTo>
                <a:lnTo>
                  <a:pt x="0" y="181609"/>
                </a:lnTo>
                <a:lnTo>
                  <a:pt x="55879" y="181609"/>
                </a:lnTo>
                <a:lnTo>
                  <a:pt x="55879" y="179069"/>
                </a:lnTo>
                <a:close/>
              </a:path>
              <a:path w="55879" h="251459">
                <a:moveTo>
                  <a:pt x="55879" y="176529"/>
                </a:moveTo>
                <a:lnTo>
                  <a:pt x="0" y="176529"/>
                </a:lnTo>
                <a:lnTo>
                  <a:pt x="0" y="177799"/>
                </a:lnTo>
                <a:lnTo>
                  <a:pt x="55879" y="177799"/>
                </a:lnTo>
                <a:lnTo>
                  <a:pt x="55879" y="176529"/>
                </a:lnTo>
                <a:close/>
              </a:path>
              <a:path w="55879" h="251459">
                <a:moveTo>
                  <a:pt x="55879" y="172719"/>
                </a:moveTo>
                <a:lnTo>
                  <a:pt x="0" y="172719"/>
                </a:lnTo>
                <a:lnTo>
                  <a:pt x="0" y="175259"/>
                </a:lnTo>
                <a:lnTo>
                  <a:pt x="55879" y="175259"/>
                </a:lnTo>
                <a:lnTo>
                  <a:pt x="55879" y="172719"/>
                </a:lnTo>
                <a:close/>
              </a:path>
              <a:path w="55879" h="251459">
                <a:moveTo>
                  <a:pt x="55879" y="170179"/>
                </a:moveTo>
                <a:lnTo>
                  <a:pt x="0" y="170179"/>
                </a:lnTo>
                <a:lnTo>
                  <a:pt x="0" y="171449"/>
                </a:lnTo>
                <a:lnTo>
                  <a:pt x="55879" y="171449"/>
                </a:lnTo>
                <a:lnTo>
                  <a:pt x="55879" y="170179"/>
                </a:lnTo>
                <a:close/>
              </a:path>
              <a:path w="55879" h="251459">
                <a:moveTo>
                  <a:pt x="55879" y="166369"/>
                </a:moveTo>
                <a:lnTo>
                  <a:pt x="0" y="166369"/>
                </a:lnTo>
                <a:lnTo>
                  <a:pt x="0" y="168909"/>
                </a:lnTo>
                <a:lnTo>
                  <a:pt x="55879" y="168909"/>
                </a:lnTo>
                <a:lnTo>
                  <a:pt x="55879" y="166369"/>
                </a:lnTo>
                <a:close/>
              </a:path>
              <a:path w="55879" h="251459">
                <a:moveTo>
                  <a:pt x="55879" y="163829"/>
                </a:moveTo>
                <a:lnTo>
                  <a:pt x="0" y="163829"/>
                </a:lnTo>
                <a:lnTo>
                  <a:pt x="0" y="165099"/>
                </a:lnTo>
                <a:lnTo>
                  <a:pt x="55879" y="165099"/>
                </a:lnTo>
                <a:lnTo>
                  <a:pt x="55879" y="163829"/>
                </a:lnTo>
                <a:close/>
              </a:path>
              <a:path w="55879" h="251459">
                <a:moveTo>
                  <a:pt x="55879" y="160019"/>
                </a:moveTo>
                <a:lnTo>
                  <a:pt x="0" y="160019"/>
                </a:lnTo>
                <a:lnTo>
                  <a:pt x="0" y="162559"/>
                </a:lnTo>
                <a:lnTo>
                  <a:pt x="55879" y="162559"/>
                </a:lnTo>
                <a:lnTo>
                  <a:pt x="55879" y="160019"/>
                </a:lnTo>
                <a:close/>
              </a:path>
              <a:path w="55879" h="251459">
                <a:moveTo>
                  <a:pt x="55879" y="157479"/>
                </a:moveTo>
                <a:lnTo>
                  <a:pt x="0" y="157479"/>
                </a:lnTo>
                <a:lnTo>
                  <a:pt x="0" y="158749"/>
                </a:lnTo>
                <a:lnTo>
                  <a:pt x="55879" y="158749"/>
                </a:lnTo>
                <a:lnTo>
                  <a:pt x="55879" y="157479"/>
                </a:lnTo>
                <a:close/>
              </a:path>
              <a:path w="55879" h="251459">
                <a:moveTo>
                  <a:pt x="55879" y="153669"/>
                </a:moveTo>
                <a:lnTo>
                  <a:pt x="0" y="153669"/>
                </a:lnTo>
                <a:lnTo>
                  <a:pt x="0" y="156209"/>
                </a:lnTo>
                <a:lnTo>
                  <a:pt x="55879" y="156209"/>
                </a:lnTo>
                <a:lnTo>
                  <a:pt x="55879" y="153669"/>
                </a:lnTo>
                <a:close/>
              </a:path>
              <a:path w="55879" h="251459">
                <a:moveTo>
                  <a:pt x="55879" y="151129"/>
                </a:moveTo>
                <a:lnTo>
                  <a:pt x="0" y="151129"/>
                </a:lnTo>
                <a:lnTo>
                  <a:pt x="0" y="152399"/>
                </a:lnTo>
                <a:lnTo>
                  <a:pt x="55879" y="152399"/>
                </a:lnTo>
                <a:lnTo>
                  <a:pt x="55879" y="151129"/>
                </a:lnTo>
                <a:close/>
              </a:path>
              <a:path w="55879" h="251459">
                <a:moveTo>
                  <a:pt x="55879" y="147319"/>
                </a:moveTo>
                <a:lnTo>
                  <a:pt x="0" y="147319"/>
                </a:lnTo>
                <a:lnTo>
                  <a:pt x="0" y="149859"/>
                </a:lnTo>
                <a:lnTo>
                  <a:pt x="55879" y="149859"/>
                </a:lnTo>
                <a:lnTo>
                  <a:pt x="55879" y="147319"/>
                </a:lnTo>
                <a:close/>
              </a:path>
              <a:path w="55879" h="251459">
                <a:moveTo>
                  <a:pt x="55879" y="144779"/>
                </a:moveTo>
                <a:lnTo>
                  <a:pt x="0" y="144779"/>
                </a:lnTo>
                <a:lnTo>
                  <a:pt x="0" y="146049"/>
                </a:lnTo>
                <a:lnTo>
                  <a:pt x="55879" y="146049"/>
                </a:lnTo>
                <a:lnTo>
                  <a:pt x="55879" y="144779"/>
                </a:lnTo>
                <a:close/>
              </a:path>
              <a:path w="55879" h="251459">
                <a:moveTo>
                  <a:pt x="55879" y="140969"/>
                </a:moveTo>
                <a:lnTo>
                  <a:pt x="0" y="140969"/>
                </a:lnTo>
                <a:lnTo>
                  <a:pt x="0" y="143509"/>
                </a:lnTo>
                <a:lnTo>
                  <a:pt x="55879" y="143509"/>
                </a:lnTo>
                <a:lnTo>
                  <a:pt x="55879" y="140969"/>
                </a:lnTo>
                <a:close/>
              </a:path>
              <a:path w="55879" h="251459">
                <a:moveTo>
                  <a:pt x="55879" y="138429"/>
                </a:moveTo>
                <a:lnTo>
                  <a:pt x="0" y="138429"/>
                </a:lnTo>
                <a:lnTo>
                  <a:pt x="0" y="139699"/>
                </a:lnTo>
                <a:lnTo>
                  <a:pt x="55879" y="139699"/>
                </a:lnTo>
                <a:lnTo>
                  <a:pt x="55879" y="138429"/>
                </a:lnTo>
                <a:close/>
              </a:path>
              <a:path w="55879" h="251459">
                <a:moveTo>
                  <a:pt x="55879" y="134619"/>
                </a:moveTo>
                <a:lnTo>
                  <a:pt x="0" y="134619"/>
                </a:lnTo>
                <a:lnTo>
                  <a:pt x="0" y="137159"/>
                </a:lnTo>
                <a:lnTo>
                  <a:pt x="55879" y="137159"/>
                </a:lnTo>
                <a:lnTo>
                  <a:pt x="55879" y="134619"/>
                </a:lnTo>
                <a:close/>
              </a:path>
              <a:path w="55879" h="251459">
                <a:moveTo>
                  <a:pt x="55879" y="132079"/>
                </a:moveTo>
                <a:lnTo>
                  <a:pt x="0" y="132079"/>
                </a:lnTo>
                <a:lnTo>
                  <a:pt x="0" y="133349"/>
                </a:lnTo>
                <a:lnTo>
                  <a:pt x="55879" y="133349"/>
                </a:lnTo>
                <a:lnTo>
                  <a:pt x="55879" y="132079"/>
                </a:lnTo>
                <a:close/>
              </a:path>
              <a:path w="55879" h="251459">
                <a:moveTo>
                  <a:pt x="55879" y="128269"/>
                </a:moveTo>
                <a:lnTo>
                  <a:pt x="0" y="128269"/>
                </a:lnTo>
                <a:lnTo>
                  <a:pt x="0" y="130809"/>
                </a:lnTo>
                <a:lnTo>
                  <a:pt x="55879" y="130809"/>
                </a:lnTo>
                <a:lnTo>
                  <a:pt x="55879" y="128269"/>
                </a:lnTo>
                <a:close/>
              </a:path>
              <a:path w="55879" h="251459">
                <a:moveTo>
                  <a:pt x="55879" y="125729"/>
                </a:moveTo>
                <a:lnTo>
                  <a:pt x="0" y="125729"/>
                </a:lnTo>
                <a:lnTo>
                  <a:pt x="0" y="126999"/>
                </a:lnTo>
                <a:lnTo>
                  <a:pt x="55879" y="126999"/>
                </a:lnTo>
                <a:lnTo>
                  <a:pt x="55879" y="125729"/>
                </a:lnTo>
                <a:close/>
              </a:path>
              <a:path w="55879" h="251459">
                <a:moveTo>
                  <a:pt x="55879" y="119379"/>
                </a:moveTo>
                <a:lnTo>
                  <a:pt x="0" y="119379"/>
                </a:lnTo>
                <a:lnTo>
                  <a:pt x="0" y="124459"/>
                </a:lnTo>
                <a:lnTo>
                  <a:pt x="55879" y="124459"/>
                </a:lnTo>
                <a:lnTo>
                  <a:pt x="55879" y="119379"/>
                </a:lnTo>
                <a:close/>
              </a:path>
              <a:path w="55879" h="251459">
                <a:moveTo>
                  <a:pt x="55879" y="113029"/>
                </a:moveTo>
                <a:lnTo>
                  <a:pt x="0" y="113029"/>
                </a:lnTo>
                <a:lnTo>
                  <a:pt x="0" y="118109"/>
                </a:lnTo>
                <a:lnTo>
                  <a:pt x="55879" y="118109"/>
                </a:lnTo>
                <a:lnTo>
                  <a:pt x="55879" y="113029"/>
                </a:lnTo>
                <a:close/>
              </a:path>
              <a:path w="55879" h="251459">
                <a:moveTo>
                  <a:pt x="55879" y="106679"/>
                </a:moveTo>
                <a:lnTo>
                  <a:pt x="0" y="106679"/>
                </a:lnTo>
                <a:lnTo>
                  <a:pt x="0" y="111759"/>
                </a:lnTo>
                <a:lnTo>
                  <a:pt x="55879" y="111759"/>
                </a:lnTo>
                <a:lnTo>
                  <a:pt x="55879" y="106679"/>
                </a:lnTo>
                <a:close/>
              </a:path>
              <a:path w="55879" h="251459">
                <a:moveTo>
                  <a:pt x="55879" y="100329"/>
                </a:moveTo>
                <a:lnTo>
                  <a:pt x="0" y="100329"/>
                </a:lnTo>
                <a:lnTo>
                  <a:pt x="0" y="105409"/>
                </a:lnTo>
                <a:lnTo>
                  <a:pt x="55879" y="105409"/>
                </a:lnTo>
                <a:lnTo>
                  <a:pt x="55879" y="100329"/>
                </a:lnTo>
                <a:close/>
              </a:path>
              <a:path w="55879" h="251459">
                <a:moveTo>
                  <a:pt x="55879" y="93979"/>
                </a:moveTo>
                <a:lnTo>
                  <a:pt x="0" y="93979"/>
                </a:lnTo>
                <a:lnTo>
                  <a:pt x="0" y="99059"/>
                </a:lnTo>
                <a:lnTo>
                  <a:pt x="55879" y="99059"/>
                </a:lnTo>
                <a:lnTo>
                  <a:pt x="55879" y="93979"/>
                </a:lnTo>
                <a:close/>
              </a:path>
              <a:path w="55879" h="251459">
                <a:moveTo>
                  <a:pt x="55879" y="87629"/>
                </a:moveTo>
                <a:lnTo>
                  <a:pt x="0" y="87629"/>
                </a:lnTo>
                <a:lnTo>
                  <a:pt x="0" y="92709"/>
                </a:lnTo>
                <a:lnTo>
                  <a:pt x="55879" y="92709"/>
                </a:lnTo>
                <a:lnTo>
                  <a:pt x="55879" y="87629"/>
                </a:lnTo>
                <a:close/>
              </a:path>
              <a:path w="55879" h="251459">
                <a:moveTo>
                  <a:pt x="55879" y="81279"/>
                </a:moveTo>
                <a:lnTo>
                  <a:pt x="0" y="81279"/>
                </a:lnTo>
                <a:lnTo>
                  <a:pt x="0" y="86359"/>
                </a:lnTo>
                <a:lnTo>
                  <a:pt x="55879" y="86359"/>
                </a:lnTo>
                <a:lnTo>
                  <a:pt x="55879" y="81279"/>
                </a:lnTo>
                <a:close/>
              </a:path>
              <a:path w="55879" h="251459">
                <a:moveTo>
                  <a:pt x="55879" y="76199"/>
                </a:moveTo>
                <a:lnTo>
                  <a:pt x="0" y="76199"/>
                </a:lnTo>
                <a:lnTo>
                  <a:pt x="0" y="80009"/>
                </a:lnTo>
                <a:lnTo>
                  <a:pt x="55879" y="80009"/>
                </a:lnTo>
                <a:lnTo>
                  <a:pt x="55879" y="76199"/>
                </a:lnTo>
                <a:close/>
              </a:path>
              <a:path w="55879" h="251459">
                <a:moveTo>
                  <a:pt x="55879" y="69849"/>
                </a:moveTo>
                <a:lnTo>
                  <a:pt x="0" y="69849"/>
                </a:lnTo>
                <a:lnTo>
                  <a:pt x="0" y="74929"/>
                </a:lnTo>
                <a:lnTo>
                  <a:pt x="55879" y="74929"/>
                </a:lnTo>
                <a:lnTo>
                  <a:pt x="55879" y="69849"/>
                </a:lnTo>
                <a:close/>
              </a:path>
              <a:path w="55879" h="251459">
                <a:moveTo>
                  <a:pt x="55879" y="63499"/>
                </a:moveTo>
                <a:lnTo>
                  <a:pt x="0" y="63499"/>
                </a:lnTo>
                <a:lnTo>
                  <a:pt x="0" y="68579"/>
                </a:lnTo>
                <a:lnTo>
                  <a:pt x="55879" y="68579"/>
                </a:lnTo>
                <a:lnTo>
                  <a:pt x="55879" y="63499"/>
                </a:lnTo>
                <a:close/>
              </a:path>
              <a:path w="55879" h="251459">
                <a:moveTo>
                  <a:pt x="55879" y="57149"/>
                </a:moveTo>
                <a:lnTo>
                  <a:pt x="0" y="57149"/>
                </a:lnTo>
                <a:lnTo>
                  <a:pt x="0" y="62229"/>
                </a:lnTo>
                <a:lnTo>
                  <a:pt x="55879" y="62229"/>
                </a:lnTo>
                <a:lnTo>
                  <a:pt x="55879" y="57149"/>
                </a:lnTo>
                <a:close/>
              </a:path>
              <a:path w="55879" h="251459">
                <a:moveTo>
                  <a:pt x="55879" y="50799"/>
                </a:moveTo>
                <a:lnTo>
                  <a:pt x="0" y="50799"/>
                </a:lnTo>
                <a:lnTo>
                  <a:pt x="0" y="55879"/>
                </a:lnTo>
                <a:lnTo>
                  <a:pt x="55879" y="55879"/>
                </a:lnTo>
                <a:lnTo>
                  <a:pt x="55879" y="50799"/>
                </a:lnTo>
                <a:close/>
              </a:path>
              <a:path w="55879" h="251459">
                <a:moveTo>
                  <a:pt x="55879" y="44449"/>
                </a:moveTo>
                <a:lnTo>
                  <a:pt x="0" y="44449"/>
                </a:lnTo>
                <a:lnTo>
                  <a:pt x="0" y="49529"/>
                </a:lnTo>
                <a:lnTo>
                  <a:pt x="55879" y="49529"/>
                </a:lnTo>
                <a:lnTo>
                  <a:pt x="55879" y="44449"/>
                </a:lnTo>
                <a:close/>
              </a:path>
              <a:path w="55879" h="251459">
                <a:moveTo>
                  <a:pt x="55879" y="38099"/>
                </a:moveTo>
                <a:lnTo>
                  <a:pt x="0" y="38099"/>
                </a:lnTo>
                <a:lnTo>
                  <a:pt x="0" y="43179"/>
                </a:lnTo>
                <a:lnTo>
                  <a:pt x="55879" y="43179"/>
                </a:lnTo>
                <a:lnTo>
                  <a:pt x="55879" y="38099"/>
                </a:lnTo>
                <a:close/>
              </a:path>
              <a:path w="55879" h="251459">
                <a:moveTo>
                  <a:pt x="55879" y="31749"/>
                </a:moveTo>
                <a:lnTo>
                  <a:pt x="0" y="31749"/>
                </a:lnTo>
                <a:lnTo>
                  <a:pt x="0" y="36829"/>
                </a:lnTo>
                <a:lnTo>
                  <a:pt x="55879" y="36829"/>
                </a:lnTo>
                <a:lnTo>
                  <a:pt x="55879" y="31749"/>
                </a:lnTo>
                <a:close/>
              </a:path>
              <a:path w="55879" h="251459">
                <a:moveTo>
                  <a:pt x="55879" y="25399"/>
                </a:moveTo>
                <a:lnTo>
                  <a:pt x="0" y="25399"/>
                </a:lnTo>
                <a:lnTo>
                  <a:pt x="0" y="30479"/>
                </a:lnTo>
                <a:lnTo>
                  <a:pt x="55879" y="30479"/>
                </a:lnTo>
                <a:lnTo>
                  <a:pt x="55879" y="25399"/>
                </a:lnTo>
                <a:close/>
              </a:path>
              <a:path w="55879" h="251459">
                <a:moveTo>
                  <a:pt x="55879" y="19049"/>
                </a:moveTo>
                <a:lnTo>
                  <a:pt x="0" y="19049"/>
                </a:lnTo>
                <a:lnTo>
                  <a:pt x="0" y="24129"/>
                </a:lnTo>
                <a:lnTo>
                  <a:pt x="55879" y="24129"/>
                </a:lnTo>
                <a:lnTo>
                  <a:pt x="55879" y="19049"/>
                </a:lnTo>
                <a:close/>
              </a:path>
              <a:path w="55879" h="251459">
                <a:moveTo>
                  <a:pt x="55879" y="12699"/>
                </a:moveTo>
                <a:lnTo>
                  <a:pt x="0" y="12699"/>
                </a:lnTo>
                <a:lnTo>
                  <a:pt x="0" y="17779"/>
                </a:lnTo>
                <a:lnTo>
                  <a:pt x="55879" y="17779"/>
                </a:lnTo>
                <a:lnTo>
                  <a:pt x="55879" y="12699"/>
                </a:lnTo>
                <a:close/>
              </a:path>
              <a:path w="55879" h="251459">
                <a:moveTo>
                  <a:pt x="55879" y="6349"/>
                </a:moveTo>
                <a:lnTo>
                  <a:pt x="0" y="6349"/>
                </a:lnTo>
                <a:lnTo>
                  <a:pt x="0" y="11429"/>
                </a:lnTo>
                <a:lnTo>
                  <a:pt x="55879" y="11429"/>
                </a:lnTo>
                <a:lnTo>
                  <a:pt x="55879" y="6349"/>
                </a:lnTo>
                <a:close/>
              </a:path>
              <a:path w="55879" h="251459">
                <a:moveTo>
                  <a:pt x="55879" y="0"/>
                </a:moveTo>
                <a:lnTo>
                  <a:pt x="0" y="0"/>
                </a:lnTo>
                <a:lnTo>
                  <a:pt x="0" y="5079"/>
                </a:lnTo>
                <a:lnTo>
                  <a:pt x="55879" y="5079"/>
                </a:lnTo>
                <a:lnTo>
                  <a:pt x="55879" y="0"/>
                </a:lnTo>
                <a:close/>
              </a:path>
            </a:pathLst>
          </a:custGeom>
          <a:solidFill>
            <a:srgbClr val="216721"/>
          </a:solidFill>
        </p:spPr>
        <p:txBody>
          <a:bodyPr wrap="square" lIns="0" tIns="0" rIns="0" bIns="0" rtlCol="0"/>
          <a:lstStyle/>
          <a:p>
            <a:endParaRPr/>
          </a:p>
        </p:txBody>
      </p:sp>
      <p:sp>
        <p:nvSpPr>
          <p:cNvPr id="219" name="bg object 219"/>
          <p:cNvSpPr/>
          <p:nvPr/>
        </p:nvSpPr>
        <p:spPr>
          <a:xfrm>
            <a:off x="7125970" y="6372859"/>
            <a:ext cx="54610" cy="255270"/>
          </a:xfrm>
          <a:custGeom>
            <a:avLst/>
            <a:gdLst/>
            <a:ahLst/>
            <a:cxnLst/>
            <a:rect l="l" t="t" r="r" b="b"/>
            <a:pathLst>
              <a:path w="54609" h="255270">
                <a:moveTo>
                  <a:pt x="24129" y="252729"/>
                </a:moveTo>
                <a:lnTo>
                  <a:pt x="0" y="252729"/>
                </a:lnTo>
                <a:lnTo>
                  <a:pt x="0" y="253999"/>
                </a:lnTo>
                <a:lnTo>
                  <a:pt x="11429" y="253999"/>
                </a:lnTo>
                <a:lnTo>
                  <a:pt x="11429" y="255269"/>
                </a:lnTo>
                <a:lnTo>
                  <a:pt x="24129" y="255269"/>
                </a:lnTo>
                <a:lnTo>
                  <a:pt x="24129" y="252729"/>
                </a:lnTo>
                <a:close/>
              </a:path>
              <a:path w="54609" h="255270">
                <a:moveTo>
                  <a:pt x="49529" y="251459"/>
                </a:moveTo>
                <a:lnTo>
                  <a:pt x="36829" y="251459"/>
                </a:lnTo>
                <a:lnTo>
                  <a:pt x="36829" y="252729"/>
                </a:lnTo>
                <a:lnTo>
                  <a:pt x="49529" y="252729"/>
                </a:lnTo>
                <a:lnTo>
                  <a:pt x="49529" y="251459"/>
                </a:lnTo>
                <a:close/>
              </a:path>
              <a:path w="54609" h="255270">
                <a:moveTo>
                  <a:pt x="54609" y="248919"/>
                </a:moveTo>
                <a:lnTo>
                  <a:pt x="0" y="248919"/>
                </a:lnTo>
                <a:lnTo>
                  <a:pt x="0" y="251459"/>
                </a:lnTo>
                <a:lnTo>
                  <a:pt x="54609" y="251459"/>
                </a:lnTo>
                <a:lnTo>
                  <a:pt x="54609" y="248919"/>
                </a:lnTo>
                <a:close/>
              </a:path>
              <a:path w="54609" h="255270">
                <a:moveTo>
                  <a:pt x="54609" y="246379"/>
                </a:moveTo>
                <a:lnTo>
                  <a:pt x="0" y="246379"/>
                </a:lnTo>
                <a:lnTo>
                  <a:pt x="0" y="247649"/>
                </a:lnTo>
                <a:lnTo>
                  <a:pt x="54609" y="247649"/>
                </a:lnTo>
                <a:lnTo>
                  <a:pt x="54609" y="246379"/>
                </a:lnTo>
                <a:close/>
              </a:path>
              <a:path w="54609" h="255270">
                <a:moveTo>
                  <a:pt x="54609" y="242569"/>
                </a:moveTo>
                <a:lnTo>
                  <a:pt x="0" y="242569"/>
                </a:lnTo>
                <a:lnTo>
                  <a:pt x="0" y="245109"/>
                </a:lnTo>
                <a:lnTo>
                  <a:pt x="54609" y="245109"/>
                </a:lnTo>
                <a:lnTo>
                  <a:pt x="54609" y="242569"/>
                </a:lnTo>
                <a:close/>
              </a:path>
              <a:path w="54609" h="255270">
                <a:moveTo>
                  <a:pt x="54609" y="240029"/>
                </a:moveTo>
                <a:lnTo>
                  <a:pt x="0" y="240029"/>
                </a:lnTo>
                <a:lnTo>
                  <a:pt x="0" y="241299"/>
                </a:lnTo>
                <a:lnTo>
                  <a:pt x="54609" y="241299"/>
                </a:lnTo>
                <a:lnTo>
                  <a:pt x="54609" y="240029"/>
                </a:lnTo>
                <a:close/>
              </a:path>
              <a:path w="54609" h="255270">
                <a:moveTo>
                  <a:pt x="54609" y="236219"/>
                </a:moveTo>
                <a:lnTo>
                  <a:pt x="0" y="236219"/>
                </a:lnTo>
                <a:lnTo>
                  <a:pt x="0" y="238759"/>
                </a:lnTo>
                <a:lnTo>
                  <a:pt x="54609" y="238759"/>
                </a:lnTo>
                <a:lnTo>
                  <a:pt x="54609" y="236219"/>
                </a:lnTo>
                <a:close/>
              </a:path>
              <a:path w="54609" h="255270">
                <a:moveTo>
                  <a:pt x="54609" y="233679"/>
                </a:moveTo>
                <a:lnTo>
                  <a:pt x="0" y="233679"/>
                </a:lnTo>
                <a:lnTo>
                  <a:pt x="0" y="234949"/>
                </a:lnTo>
                <a:lnTo>
                  <a:pt x="54609" y="234949"/>
                </a:lnTo>
                <a:lnTo>
                  <a:pt x="54609" y="233679"/>
                </a:lnTo>
                <a:close/>
              </a:path>
              <a:path w="54609" h="255270">
                <a:moveTo>
                  <a:pt x="54609" y="229869"/>
                </a:moveTo>
                <a:lnTo>
                  <a:pt x="0" y="229869"/>
                </a:lnTo>
                <a:lnTo>
                  <a:pt x="0" y="232409"/>
                </a:lnTo>
                <a:lnTo>
                  <a:pt x="54609" y="232409"/>
                </a:lnTo>
                <a:lnTo>
                  <a:pt x="54609" y="229869"/>
                </a:lnTo>
                <a:close/>
              </a:path>
              <a:path w="54609" h="255270">
                <a:moveTo>
                  <a:pt x="54609" y="227329"/>
                </a:moveTo>
                <a:lnTo>
                  <a:pt x="0" y="227329"/>
                </a:lnTo>
                <a:lnTo>
                  <a:pt x="0" y="228599"/>
                </a:lnTo>
                <a:lnTo>
                  <a:pt x="54609" y="228599"/>
                </a:lnTo>
                <a:lnTo>
                  <a:pt x="54609" y="227329"/>
                </a:lnTo>
                <a:close/>
              </a:path>
              <a:path w="54609" h="255270">
                <a:moveTo>
                  <a:pt x="54609" y="223519"/>
                </a:moveTo>
                <a:lnTo>
                  <a:pt x="0" y="223519"/>
                </a:lnTo>
                <a:lnTo>
                  <a:pt x="0" y="226059"/>
                </a:lnTo>
                <a:lnTo>
                  <a:pt x="54609" y="226059"/>
                </a:lnTo>
                <a:lnTo>
                  <a:pt x="54609" y="223519"/>
                </a:lnTo>
                <a:close/>
              </a:path>
              <a:path w="54609" h="255270">
                <a:moveTo>
                  <a:pt x="54609" y="220979"/>
                </a:moveTo>
                <a:lnTo>
                  <a:pt x="0" y="220979"/>
                </a:lnTo>
                <a:lnTo>
                  <a:pt x="0" y="222249"/>
                </a:lnTo>
                <a:lnTo>
                  <a:pt x="54609" y="222249"/>
                </a:lnTo>
                <a:lnTo>
                  <a:pt x="54609" y="220979"/>
                </a:lnTo>
                <a:close/>
              </a:path>
              <a:path w="54609" h="255270">
                <a:moveTo>
                  <a:pt x="54609" y="217169"/>
                </a:moveTo>
                <a:lnTo>
                  <a:pt x="0" y="217169"/>
                </a:lnTo>
                <a:lnTo>
                  <a:pt x="0" y="219709"/>
                </a:lnTo>
                <a:lnTo>
                  <a:pt x="54609" y="219709"/>
                </a:lnTo>
                <a:lnTo>
                  <a:pt x="54609" y="217169"/>
                </a:lnTo>
                <a:close/>
              </a:path>
              <a:path w="54609" h="255270">
                <a:moveTo>
                  <a:pt x="54609" y="214629"/>
                </a:moveTo>
                <a:lnTo>
                  <a:pt x="0" y="214629"/>
                </a:lnTo>
                <a:lnTo>
                  <a:pt x="0" y="215899"/>
                </a:lnTo>
                <a:lnTo>
                  <a:pt x="54609" y="215899"/>
                </a:lnTo>
                <a:lnTo>
                  <a:pt x="54609" y="214629"/>
                </a:lnTo>
                <a:close/>
              </a:path>
              <a:path w="54609" h="255270">
                <a:moveTo>
                  <a:pt x="54609" y="210819"/>
                </a:moveTo>
                <a:lnTo>
                  <a:pt x="0" y="210819"/>
                </a:lnTo>
                <a:lnTo>
                  <a:pt x="0" y="213359"/>
                </a:lnTo>
                <a:lnTo>
                  <a:pt x="54609" y="213359"/>
                </a:lnTo>
                <a:lnTo>
                  <a:pt x="54609" y="210819"/>
                </a:lnTo>
                <a:close/>
              </a:path>
              <a:path w="54609" h="255270">
                <a:moveTo>
                  <a:pt x="54609" y="208279"/>
                </a:moveTo>
                <a:lnTo>
                  <a:pt x="0" y="208279"/>
                </a:lnTo>
                <a:lnTo>
                  <a:pt x="0" y="209549"/>
                </a:lnTo>
                <a:lnTo>
                  <a:pt x="54609" y="209549"/>
                </a:lnTo>
                <a:lnTo>
                  <a:pt x="54609" y="208279"/>
                </a:lnTo>
                <a:close/>
              </a:path>
              <a:path w="54609" h="255270">
                <a:moveTo>
                  <a:pt x="54609" y="204469"/>
                </a:moveTo>
                <a:lnTo>
                  <a:pt x="0" y="204469"/>
                </a:lnTo>
                <a:lnTo>
                  <a:pt x="0" y="207009"/>
                </a:lnTo>
                <a:lnTo>
                  <a:pt x="54609" y="207009"/>
                </a:lnTo>
                <a:lnTo>
                  <a:pt x="54609" y="204469"/>
                </a:lnTo>
                <a:close/>
              </a:path>
              <a:path w="54609" h="255270">
                <a:moveTo>
                  <a:pt x="54609" y="201929"/>
                </a:moveTo>
                <a:lnTo>
                  <a:pt x="0" y="201929"/>
                </a:lnTo>
                <a:lnTo>
                  <a:pt x="0" y="203199"/>
                </a:lnTo>
                <a:lnTo>
                  <a:pt x="54609" y="203199"/>
                </a:lnTo>
                <a:lnTo>
                  <a:pt x="54609" y="201929"/>
                </a:lnTo>
                <a:close/>
              </a:path>
              <a:path w="54609" h="255270">
                <a:moveTo>
                  <a:pt x="54609" y="198119"/>
                </a:moveTo>
                <a:lnTo>
                  <a:pt x="0" y="198119"/>
                </a:lnTo>
                <a:lnTo>
                  <a:pt x="0" y="200659"/>
                </a:lnTo>
                <a:lnTo>
                  <a:pt x="54609" y="200659"/>
                </a:lnTo>
                <a:lnTo>
                  <a:pt x="54609" y="198119"/>
                </a:lnTo>
                <a:close/>
              </a:path>
              <a:path w="54609" h="255270">
                <a:moveTo>
                  <a:pt x="54609" y="195579"/>
                </a:moveTo>
                <a:lnTo>
                  <a:pt x="0" y="195579"/>
                </a:lnTo>
                <a:lnTo>
                  <a:pt x="0" y="196849"/>
                </a:lnTo>
                <a:lnTo>
                  <a:pt x="54609" y="196849"/>
                </a:lnTo>
                <a:lnTo>
                  <a:pt x="54609" y="195579"/>
                </a:lnTo>
                <a:close/>
              </a:path>
              <a:path w="54609" h="255270">
                <a:moveTo>
                  <a:pt x="54609" y="191769"/>
                </a:moveTo>
                <a:lnTo>
                  <a:pt x="0" y="191769"/>
                </a:lnTo>
                <a:lnTo>
                  <a:pt x="0" y="194309"/>
                </a:lnTo>
                <a:lnTo>
                  <a:pt x="54609" y="194309"/>
                </a:lnTo>
                <a:lnTo>
                  <a:pt x="54609" y="191769"/>
                </a:lnTo>
                <a:close/>
              </a:path>
              <a:path w="54609" h="255270">
                <a:moveTo>
                  <a:pt x="54609" y="189229"/>
                </a:moveTo>
                <a:lnTo>
                  <a:pt x="0" y="189229"/>
                </a:lnTo>
                <a:lnTo>
                  <a:pt x="0" y="190499"/>
                </a:lnTo>
                <a:lnTo>
                  <a:pt x="54609" y="190499"/>
                </a:lnTo>
                <a:lnTo>
                  <a:pt x="54609" y="189229"/>
                </a:lnTo>
                <a:close/>
              </a:path>
              <a:path w="54609" h="255270">
                <a:moveTo>
                  <a:pt x="54609" y="185419"/>
                </a:moveTo>
                <a:lnTo>
                  <a:pt x="0" y="185419"/>
                </a:lnTo>
                <a:lnTo>
                  <a:pt x="0" y="187959"/>
                </a:lnTo>
                <a:lnTo>
                  <a:pt x="54609" y="187959"/>
                </a:lnTo>
                <a:lnTo>
                  <a:pt x="54609" y="185419"/>
                </a:lnTo>
                <a:close/>
              </a:path>
              <a:path w="54609" h="255270">
                <a:moveTo>
                  <a:pt x="54609" y="182879"/>
                </a:moveTo>
                <a:lnTo>
                  <a:pt x="0" y="182879"/>
                </a:lnTo>
                <a:lnTo>
                  <a:pt x="0" y="184149"/>
                </a:lnTo>
                <a:lnTo>
                  <a:pt x="54609" y="184149"/>
                </a:lnTo>
                <a:lnTo>
                  <a:pt x="54609" y="182879"/>
                </a:lnTo>
                <a:close/>
              </a:path>
              <a:path w="54609" h="255270">
                <a:moveTo>
                  <a:pt x="54609" y="179069"/>
                </a:moveTo>
                <a:lnTo>
                  <a:pt x="0" y="179069"/>
                </a:lnTo>
                <a:lnTo>
                  <a:pt x="0" y="181609"/>
                </a:lnTo>
                <a:lnTo>
                  <a:pt x="54609" y="181609"/>
                </a:lnTo>
                <a:lnTo>
                  <a:pt x="54609" y="179069"/>
                </a:lnTo>
                <a:close/>
              </a:path>
              <a:path w="54609" h="255270">
                <a:moveTo>
                  <a:pt x="54609" y="176529"/>
                </a:moveTo>
                <a:lnTo>
                  <a:pt x="0" y="176529"/>
                </a:lnTo>
                <a:lnTo>
                  <a:pt x="0" y="177799"/>
                </a:lnTo>
                <a:lnTo>
                  <a:pt x="54609" y="177799"/>
                </a:lnTo>
                <a:lnTo>
                  <a:pt x="54609" y="176529"/>
                </a:lnTo>
                <a:close/>
              </a:path>
              <a:path w="54609" h="255270">
                <a:moveTo>
                  <a:pt x="54609" y="172719"/>
                </a:moveTo>
                <a:lnTo>
                  <a:pt x="0" y="172719"/>
                </a:lnTo>
                <a:lnTo>
                  <a:pt x="0" y="175259"/>
                </a:lnTo>
                <a:lnTo>
                  <a:pt x="54609" y="175259"/>
                </a:lnTo>
                <a:lnTo>
                  <a:pt x="54609" y="172719"/>
                </a:lnTo>
                <a:close/>
              </a:path>
              <a:path w="54609" h="255270">
                <a:moveTo>
                  <a:pt x="54609" y="170179"/>
                </a:moveTo>
                <a:lnTo>
                  <a:pt x="0" y="170179"/>
                </a:lnTo>
                <a:lnTo>
                  <a:pt x="0" y="171449"/>
                </a:lnTo>
                <a:lnTo>
                  <a:pt x="54609" y="171449"/>
                </a:lnTo>
                <a:lnTo>
                  <a:pt x="54609" y="170179"/>
                </a:lnTo>
                <a:close/>
              </a:path>
              <a:path w="54609" h="255270">
                <a:moveTo>
                  <a:pt x="54609" y="166369"/>
                </a:moveTo>
                <a:lnTo>
                  <a:pt x="0" y="166369"/>
                </a:lnTo>
                <a:lnTo>
                  <a:pt x="0" y="168909"/>
                </a:lnTo>
                <a:lnTo>
                  <a:pt x="54609" y="168909"/>
                </a:lnTo>
                <a:lnTo>
                  <a:pt x="54609" y="166369"/>
                </a:lnTo>
                <a:close/>
              </a:path>
              <a:path w="54609" h="255270">
                <a:moveTo>
                  <a:pt x="54609" y="163829"/>
                </a:moveTo>
                <a:lnTo>
                  <a:pt x="0" y="163829"/>
                </a:lnTo>
                <a:lnTo>
                  <a:pt x="0" y="165099"/>
                </a:lnTo>
                <a:lnTo>
                  <a:pt x="54609" y="165099"/>
                </a:lnTo>
                <a:lnTo>
                  <a:pt x="54609" y="163829"/>
                </a:lnTo>
                <a:close/>
              </a:path>
              <a:path w="54609" h="255270">
                <a:moveTo>
                  <a:pt x="54609" y="160019"/>
                </a:moveTo>
                <a:lnTo>
                  <a:pt x="0" y="160019"/>
                </a:lnTo>
                <a:lnTo>
                  <a:pt x="0" y="162559"/>
                </a:lnTo>
                <a:lnTo>
                  <a:pt x="54609" y="162559"/>
                </a:lnTo>
                <a:lnTo>
                  <a:pt x="54609" y="160019"/>
                </a:lnTo>
                <a:close/>
              </a:path>
              <a:path w="54609" h="255270">
                <a:moveTo>
                  <a:pt x="54609" y="157479"/>
                </a:moveTo>
                <a:lnTo>
                  <a:pt x="0" y="157479"/>
                </a:lnTo>
                <a:lnTo>
                  <a:pt x="0" y="158749"/>
                </a:lnTo>
                <a:lnTo>
                  <a:pt x="54609" y="158749"/>
                </a:lnTo>
                <a:lnTo>
                  <a:pt x="54609" y="157479"/>
                </a:lnTo>
                <a:close/>
              </a:path>
              <a:path w="54609" h="255270">
                <a:moveTo>
                  <a:pt x="54609" y="153669"/>
                </a:moveTo>
                <a:lnTo>
                  <a:pt x="0" y="153669"/>
                </a:lnTo>
                <a:lnTo>
                  <a:pt x="0" y="156209"/>
                </a:lnTo>
                <a:lnTo>
                  <a:pt x="54609" y="156209"/>
                </a:lnTo>
                <a:lnTo>
                  <a:pt x="54609" y="153669"/>
                </a:lnTo>
                <a:close/>
              </a:path>
              <a:path w="54609" h="255270">
                <a:moveTo>
                  <a:pt x="54609" y="151129"/>
                </a:moveTo>
                <a:lnTo>
                  <a:pt x="0" y="151129"/>
                </a:lnTo>
                <a:lnTo>
                  <a:pt x="0" y="152399"/>
                </a:lnTo>
                <a:lnTo>
                  <a:pt x="54609" y="152399"/>
                </a:lnTo>
                <a:lnTo>
                  <a:pt x="54609" y="151129"/>
                </a:lnTo>
                <a:close/>
              </a:path>
              <a:path w="54609" h="255270">
                <a:moveTo>
                  <a:pt x="54609" y="147319"/>
                </a:moveTo>
                <a:lnTo>
                  <a:pt x="0" y="147319"/>
                </a:lnTo>
                <a:lnTo>
                  <a:pt x="0" y="149859"/>
                </a:lnTo>
                <a:lnTo>
                  <a:pt x="54609" y="149859"/>
                </a:lnTo>
                <a:lnTo>
                  <a:pt x="54609" y="147319"/>
                </a:lnTo>
                <a:close/>
              </a:path>
              <a:path w="54609" h="255270">
                <a:moveTo>
                  <a:pt x="54609" y="144779"/>
                </a:moveTo>
                <a:lnTo>
                  <a:pt x="0" y="144779"/>
                </a:lnTo>
                <a:lnTo>
                  <a:pt x="0" y="146049"/>
                </a:lnTo>
                <a:lnTo>
                  <a:pt x="54609" y="146049"/>
                </a:lnTo>
                <a:lnTo>
                  <a:pt x="54609" y="144779"/>
                </a:lnTo>
                <a:close/>
              </a:path>
              <a:path w="54609" h="255270">
                <a:moveTo>
                  <a:pt x="54609" y="140969"/>
                </a:moveTo>
                <a:lnTo>
                  <a:pt x="0" y="140969"/>
                </a:lnTo>
                <a:lnTo>
                  <a:pt x="0" y="143509"/>
                </a:lnTo>
                <a:lnTo>
                  <a:pt x="54609" y="143509"/>
                </a:lnTo>
                <a:lnTo>
                  <a:pt x="54609" y="140969"/>
                </a:lnTo>
                <a:close/>
              </a:path>
              <a:path w="54609" h="255270">
                <a:moveTo>
                  <a:pt x="54609" y="138429"/>
                </a:moveTo>
                <a:lnTo>
                  <a:pt x="0" y="138429"/>
                </a:lnTo>
                <a:lnTo>
                  <a:pt x="0" y="139699"/>
                </a:lnTo>
                <a:lnTo>
                  <a:pt x="54609" y="139699"/>
                </a:lnTo>
                <a:lnTo>
                  <a:pt x="54609" y="138429"/>
                </a:lnTo>
                <a:close/>
              </a:path>
              <a:path w="54609" h="255270">
                <a:moveTo>
                  <a:pt x="54609" y="134619"/>
                </a:moveTo>
                <a:lnTo>
                  <a:pt x="0" y="134619"/>
                </a:lnTo>
                <a:lnTo>
                  <a:pt x="0" y="137159"/>
                </a:lnTo>
                <a:lnTo>
                  <a:pt x="54609" y="137159"/>
                </a:lnTo>
                <a:lnTo>
                  <a:pt x="54609" y="134619"/>
                </a:lnTo>
                <a:close/>
              </a:path>
              <a:path w="54609" h="255270">
                <a:moveTo>
                  <a:pt x="54609" y="132079"/>
                </a:moveTo>
                <a:lnTo>
                  <a:pt x="0" y="132079"/>
                </a:lnTo>
                <a:lnTo>
                  <a:pt x="0" y="133349"/>
                </a:lnTo>
                <a:lnTo>
                  <a:pt x="54609" y="133349"/>
                </a:lnTo>
                <a:lnTo>
                  <a:pt x="54609" y="132079"/>
                </a:lnTo>
                <a:close/>
              </a:path>
              <a:path w="54609" h="255270">
                <a:moveTo>
                  <a:pt x="54609" y="128269"/>
                </a:moveTo>
                <a:lnTo>
                  <a:pt x="0" y="128269"/>
                </a:lnTo>
                <a:lnTo>
                  <a:pt x="0" y="130809"/>
                </a:lnTo>
                <a:lnTo>
                  <a:pt x="54609" y="130809"/>
                </a:lnTo>
                <a:lnTo>
                  <a:pt x="54609" y="128269"/>
                </a:lnTo>
                <a:close/>
              </a:path>
              <a:path w="54609" h="255270">
                <a:moveTo>
                  <a:pt x="54609" y="125729"/>
                </a:moveTo>
                <a:lnTo>
                  <a:pt x="0" y="125729"/>
                </a:lnTo>
                <a:lnTo>
                  <a:pt x="0" y="126999"/>
                </a:lnTo>
                <a:lnTo>
                  <a:pt x="54609" y="126999"/>
                </a:lnTo>
                <a:lnTo>
                  <a:pt x="54609" y="125729"/>
                </a:lnTo>
                <a:close/>
              </a:path>
              <a:path w="54609" h="255270">
                <a:moveTo>
                  <a:pt x="54609" y="119379"/>
                </a:moveTo>
                <a:lnTo>
                  <a:pt x="0" y="119379"/>
                </a:lnTo>
                <a:lnTo>
                  <a:pt x="0" y="124459"/>
                </a:lnTo>
                <a:lnTo>
                  <a:pt x="54609" y="124459"/>
                </a:lnTo>
                <a:lnTo>
                  <a:pt x="54609" y="119379"/>
                </a:lnTo>
                <a:close/>
              </a:path>
              <a:path w="54609" h="255270">
                <a:moveTo>
                  <a:pt x="54609" y="113029"/>
                </a:moveTo>
                <a:lnTo>
                  <a:pt x="0" y="113029"/>
                </a:lnTo>
                <a:lnTo>
                  <a:pt x="0" y="118109"/>
                </a:lnTo>
                <a:lnTo>
                  <a:pt x="54609" y="118109"/>
                </a:lnTo>
                <a:lnTo>
                  <a:pt x="54609" y="113029"/>
                </a:lnTo>
                <a:close/>
              </a:path>
              <a:path w="54609" h="255270">
                <a:moveTo>
                  <a:pt x="54609" y="106679"/>
                </a:moveTo>
                <a:lnTo>
                  <a:pt x="0" y="106679"/>
                </a:lnTo>
                <a:lnTo>
                  <a:pt x="0" y="111759"/>
                </a:lnTo>
                <a:lnTo>
                  <a:pt x="54609" y="111759"/>
                </a:lnTo>
                <a:lnTo>
                  <a:pt x="54609" y="106679"/>
                </a:lnTo>
                <a:close/>
              </a:path>
              <a:path w="54609" h="255270">
                <a:moveTo>
                  <a:pt x="54609" y="100329"/>
                </a:moveTo>
                <a:lnTo>
                  <a:pt x="0" y="100329"/>
                </a:lnTo>
                <a:lnTo>
                  <a:pt x="0" y="105409"/>
                </a:lnTo>
                <a:lnTo>
                  <a:pt x="54609" y="105409"/>
                </a:lnTo>
                <a:lnTo>
                  <a:pt x="54609" y="100329"/>
                </a:lnTo>
                <a:close/>
              </a:path>
              <a:path w="54609" h="255270">
                <a:moveTo>
                  <a:pt x="54609" y="93979"/>
                </a:moveTo>
                <a:lnTo>
                  <a:pt x="0" y="93979"/>
                </a:lnTo>
                <a:lnTo>
                  <a:pt x="0" y="99059"/>
                </a:lnTo>
                <a:lnTo>
                  <a:pt x="54609" y="99059"/>
                </a:lnTo>
                <a:lnTo>
                  <a:pt x="54609" y="93979"/>
                </a:lnTo>
                <a:close/>
              </a:path>
              <a:path w="54609" h="255270">
                <a:moveTo>
                  <a:pt x="54609" y="87629"/>
                </a:moveTo>
                <a:lnTo>
                  <a:pt x="0" y="87629"/>
                </a:lnTo>
                <a:lnTo>
                  <a:pt x="0" y="92709"/>
                </a:lnTo>
                <a:lnTo>
                  <a:pt x="54609" y="92709"/>
                </a:lnTo>
                <a:lnTo>
                  <a:pt x="54609" y="87629"/>
                </a:lnTo>
                <a:close/>
              </a:path>
              <a:path w="54609" h="255270">
                <a:moveTo>
                  <a:pt x="54609" y="81279"/>
                </a:moveTo>
                <a:lnTo>
                  <a:pt x="0" y="81279"/>
                </a:lnTo>
                <a:lnTo>
                  <a:pt x="0" y="86359"/>
                </a:lnTo>
                <a:lnTo>
                  <a:pt x="54609" y="86359"/>
                </a:lnTo>
                <a:lnTo>
                  <a:pt x="54609" y="81279"/>
                </a:lnTo>
                <a:close/>
              </a:path>
              <a:path w="54609" h="255270">
                <a:moveTo>
                  <a:pt x="54609" y="76199"/>
                </a:moveTo>
                <a:lnTo>
                  <a:pt x="0" y="76199"/>
                </a:lnTo>
                <a:lnTo>
                  <a:pt x="0" y="80009"/>
                </a:lnTo>
                <a:lnTo>
                  <a:pt x="54609" y="80009"/>
                </a:lnTo>
                <a:lnTo>
                  <a:pt x="54609" y="76199"/>
                </a:lnTo>
                <a:close/>
              </a:path>
              <a:path w="54609" h="255270">
                <a:moveTo>
                  <a:pt x="54609" y="69849"/>
                </a:moveTo>
                <a:lnTo>
                  <a:pt x="0" y="69849"/>
                </a:lnTo>
                <a:lnTo>
                  <a:pt x="0" y="74929"/>
                </a:lnTo>
                <a:lnTo>
                  <a:pt x="54609" y="74929"/>
                </a:lnTo>
                <a:lnTo>
                  <a:pt x="54609" y="69849"/>
                </a:lnTo>
                <a:close/>
              </a:path>
              <a:path w="54609" h="255270">
                <a:moveTo>
                  <a:pt x="54609" y="63499"/>
                </a:moveTo>
                <a:lnTo>
                  <a:pt x="0" y="63499"/>
                </a:lnTo>
                <a:lnTo>
                  <a:pt x="0" y="68579"/>
                </a:lnTo>
                <a:lnTo>
                  <a:pt x="54609" y="68579"/>
                </a:lnTo>
                <a:lnTo>
                  <a:pt x="54609" y="63499"/>
                </a:lnTo>
                <a:close/>
              </a:path>
              <a:path w="54609" h="255270">
                <a:moveTo>
                  <a:pt x="54609" y="57149"/>
                </a:moveTo>
                <a:lnTo>
                  <a:pt x="0" y="57149"/>
                </a:lnTo>
                <a:lnTo>
                  <a:pt x="0" y="62229"/>
                </a:lnTo>
                <a:lnTo>
                  <a:pt x="54609" y="62229"/>
                </a:lnTo>
                <a:lnTo>
                  <a:pt x="54609" y="57149"/>
                </a:lnTo>
                <a:close/>
              </a:path>
              <a:path w="54609" h="255270">
                <a:moveTo>
                  <a:pt x="54609" y="50799"/>
                </a:moveTo>
                <a:lnTo>
                  <a:pt x="0" y="50799"/>
                </a:lnTo>
                <a:lnTo>
                  <a:pt x="0" y="55879"/>
                </a:lnTo>
                <a:lnTo>
                  <a:pt x="54609" y="55879"/>
                </a:lnTo>
                <a:lnTo>
                  <a:pt x="54609" y="50799"/>
                </a:lnTo>
                <a:close/>
              </a:path>
              <a:path w="54609" h="255270">
                <a:moveTo>
                  <a:pt x="54609" y="44449"/>
                </a:moveTo>
                <a:lnTo>
                  <a:pt x="0" y="44449"/>
                </a:lnTo>
                <a:lnTo>
                  <a:pt x="0" y="49529"/>
                </a:lnTo>
                <a:lnTo>
                  <a:pt x="54609" y="49529"/>
                </a:lnTo>
                <a:lnTo>
                  <a:pt x="54609" y="44449"/>
                </a:lnTo>
                <a:close/>
              </a:path>
              <a:path w="54609" h="255270">
                <a:moveTo>
                  <a:pt x="54609" y="38099"/>
                </a:moveTo>
                <a:lnTo>
                  <a:pt x="0" y="38099"/>
                </a:lnTo>
                <a:lnTo>
                  <a:pt x="0" y="43179"/>
                </a:lnTo>
                <a:lnTo>
                  <a:pt x="54609" y="43179"/>
                </a:lnTo>
                <a:lnTo>
                  <a:pt x="54609" y="38099"/>
                </a:lnTo>
                <a:close/>
              </a:path>
              <a:path w="54609" h="255270">
                <a:moveTo>
                  <a:pt x="54609" y="31749"/>
                </a:moveTo>
                <a:lnTo>
                  <a:pt x="0" y="31749"/>
                </a:lnTo>
                <a:lnTo>
                  <a:pt x="0" y="36829"/>
                </a:lnTo>
                <a:lnTo>
                  <a:pt x="54609" y="36829"/>
                </a:lnTo>
                <a:lnTo>
                  <a:pt x="54609" y="31749"/>
                </a:lnTo>
                <a:close/>
              </a:path>
              <a:path w="54609" h="255270">
                <a:moveTo>
                  <a:pt x="54609" y="25399"/>
                </a:moveTo>
                <a:lnTo>
                  <a:pt x="0" y="25399"/>
                </a:lnTo>
                <a:lnTo>
                  <a:pt x="0" y="30479"/>
                </a:lnTo>
                <a:lnTo>
                  <a:pt x="54609" y="30479"/>
                </a:lnTo>
                <a:lnTo>
                  <a:pt x="54609" y="25399"/>
                </a:lnTo>
                <a:close/>
              </a:path>
              <a:path w="54609" h="255270">
                <a:moveTo>
                  <a:pt x="54609" y="19049"/>
                </a:moveTo>
                <a:lnTo>
                  <a:pt x="0" y="19049"/>
                </a:lnTo>
                <a:lnTo>
                  <a:pt x="0" y="24129"/>
                </a:lnTo>
                <a:lnTo>
                  <a:pt x="54609" y="24129"/>
                </a:lnTo>
                <a:lnTo>
                  <a:pt x="54609" y="19049"/>
                </a:lnTo>
                <a:close/>
              </a:path>
              <a:path w="54609" h="255270">
                <a:moveTo>
                  <a:pt x="54609" y="12699"/>
                </a:moveTo>
                <a:lnTo>
                  <a:pt x="0" y="12699"/>
                </a:lnTo>
                <a:lnTo>
                  <a:pt x="0" y="17779"/>
                </a:lnTo>
                <a:lnTo>
                  <a:pt x="54609" y="17779"/>
                </a:lnTo>
                <a:lnTo>
                  <a:pt x="54609" y="12699"/>
                </a:lnTo>
                <a:close/>
              </a:path>
              <a:path w="54609" h="255270">
                <a:moveTo>
                  <a:pt x="54609" y="6349"/>
                </a:moveTo>
                <a:lnTo>
                  <a:pt x="0" y="6349"/>
                </a:lnTo>
                <a:lnTo>
                  <a:pt x="0" y="11429"/>
                </a:lnTo>
                <a:lnTo>
                  <a:pt x="54609" y="11429"/>
                </a:lnTo>
                <a:lnTo>
                  <a:pt x="54609" y="6349"/>
                </a:lnTo>
                <a:close/>
              </a:path>
              <a:path w="54609" h="255270">
                <a:moveTo>
                  <a:pt x="54609" y="0"/>
                </a:moveTo>
                <a:lnTo>
                  <a:pt x="0" y="0"/>
                </a:lnTo>
                <a:lnTo>
                  <a:pt x="0" y="5079"/>
                </a:lnTo>
                <a:lnTo>
                  <a:pt x="54609" y="5079"/>
                </a:lnTo>
                <a:lnTo>
                  <a:pt x="54609" y="0"/>
                </a:lnTo>
                <a:close/>
              </a:path>
            </a:pathLst>
          </a:custGeom>
          <a:solidFill>
            <a:srgbClr val="216821"/>
          </a:solidFill>
        </p:spPr>
        <p:txBody>
          <a:bodyPr wrap="square" lIns="0" tIns="0" rIns="0" bIns="0" rtlCol="0"/>
          <a:lstStyle/>
          <a:p>
            <a:endParaRPr/>
          </a:p>
        </p:txBody>
      </p:sp>
      <p:sp>
        <p:nvSpPr>
          <p:cNvPr id="220" name="bg object 220"/>
          <p:cNvSpPr/>
          <p:nvPr/>
        </p:nvSpPr>
        <p:spPr>
          <a:xfrm>
            <a:off x="7071360" y="6372859"/>
            <a:ext cx="54610" cy="261620"/>
          </a:xfrm>
          <a:custGeom>
            <a:avLst/>
            <a:gdLst/>
            <a:ahLst/>
            <a:cxnLst/>
            <a:rect l="l" t="t" r="r" b="b"/>
            <a:pathLst>
              <a:path w="54609" h="261620">
                <a:moveTo>
                  <a:pt x="15240" y="259079"/>
                </a:moveTo>
                <a:lnTo>
                  <a:pt x="0" y="259079"/>
                </a:lnTo>
                <a:lnTo>
                  <a:pt x="0" y="260349"/>
                </a:lnTo>
                <a:lnTo>
                  <a:pt x="2540" y="260349"/>
                </a:lnTo>
                <a:lnTo>
                  <a:pt x="2540" y="261619"/>
                </a:lnTo>
                <a:lnTo>
                  <a:pt x="15240" y="261619"/>
                </a:lnTo>
                <a:lnTo>
                  <a:pt x="15240" y="259079"/>
                </a:lnTo>
                <a:close/>
              </a:path>
              <a:path w="54609" h="261620">
                <a:moveTo>
                  <a:pt x="40640" y="257809"/>
                </a:moveTo>
                <a:lnTo>
                  <a:pt x="27940" y="257809"/>
                </a:lnTo>
                <a:lnTo>
                  <a:pt x="27940" y="259079"/>
                </a:lnTo>
                <a:lnTo>
                  <a:pt x="40640" y="259079"/>
                </a:lnTo>
                <a:lnTo>
                  <a:pt x="40640" y="257809"/>
                </a:lnTo>
                <a:close/>
              </a:path>
              <a:path w="54609" h="261620">
                <a:moveTo>
                  <a:pt x="53340" y="255269"/>
                </a:moveTo>
                <a:lnTo>
                  <a:pt x="0" y="255269"/>
                </a:lnTo>
                <a:lnTo>
                  <a:pt x="0" y="257809"/>
                </a:lnTo>
                <a:lnTo>
                  <a:pt x="53340" y="257809"/>
                </a:lnTo>
                <a:lnTo>
                  <a:pt x="53340" y="255269"/>
                </a:lnTo>
                <a:close/>
              </a:path>
              <a:path w="54609" h="261620">
                <a:moveTo>
                  <a:pt x="54610" y="252729"/>
                </a:moveTo>
                <a:lnTo>
                  <a:pt x="0" y="252729"/>
                </a:lnTo>
                <a:lnTo>
                  <a:pt x="0" y="253999"/>
                </a:lnTo>
                <a:lnTo>
                  <a:pt x="54610" y="253999"/>
                </a:lnTo>
                <a:lnTo>
                  <a:pt x="54610" y="252729"/>
                </a:lnTo>
                <a:close/>
              </a:path>
              <a:path w="54609" h="261620">
                <a:moveTo>
                  <a:pt x="54610" y="248919"/>
                </a:moveTo>
                <a:lnTo>
                  <a:pt x="0" y="248919"/>
                </a:lnTo>
                <a:lnTo>
                  <a:pt x="0" y="251459"/>
                </a:lnTo>
                <a:lnTo>
                  <a:pt x="54610" y="251459"/>
                </a:lnTo>
                <a:lnTo>
                  <a:pt x="54610" y="248919"/>
                </a:lnTo>
                <a:close/>
              </a:path>
              <a:path w="54609" h="261620">
                <a:moveTo>
                  <a:pt x="54610" y="246379"/>
                </a:moveTo>
                <a:lnTo>
                  <a:pt x="0" y="246379"/>
                </a:lnTo>
                <a:lnTo>
                  <a:pt x="0" y="247649"/>
                </a:lnTo>
                <a:lnTo>
                  <a:pt x="54610" y="247649"/>
                </a:lnTo>
                <a:lnTo>
                  <a:pt x="54610" y="246379"/>
                </a:lnTo>
                <a:close/>
              </a:path>
              <a:path w="54609" h="261620">
                <a:moveTo>
                  <a:pt x="54610" y="242569"/>
                </a:moveTo>
                <a:lnTo>
                  <a:pt x="0" y="242569"/>
                </a:lnTo>
                <a:lnTo>
                  <a:pt x="0" y="245109"/>
                </a:lnTo>
                <a:lnTo>
                  <a:pt x="54610" y="245109"/>
                </a:lnTo>
                <a:lnTo>
                  <a:pt x="54610" y="242569"/>
                </a:lnTo>
                <a:close/>
              </a:path>
              <a:path w="54609" h="261620">
                <a:moveTo>
                  <a:pt x="54610" y="240029"/>
                </a:moveTo>
                <a:lnTo>
                  <a:pt x="0" y="240029"/>
                </a:lnTo>
                <a:lnTo>
                  <a:pt x="0" y="241299"/>
                </a:lnTo>
                <a:lnTo>
                  <a:pt x="54610" y="241299"/>
                </a:lnTo>
                <a:lnTo>
                  <a:pt x="54610" y="240029"/>
                </a:lnTo>
                <a:close/>
              </a:path>
              <a:path w="54609" h="261620">
                <a:moveTo>
                  <a:pt x="54610" y="236219"/>
                </a:moveTo>
                <a:lnTo>
                  <a:pt x="0" y="236219"/>
                </a:lnTo>
                <a:lnTo>
                  <a:pt x="0" y="238759"/>
                </a:lnTo>
                <a:lnTo>
                  <a:pt x="54610" y="238759"/>
                </a:lnTo>
                <a:lnTo>
                  <a:pt x="54610" y="236219"/>
                </a:lnTo>
                <a:close/>
              </a:path>
              <a:path w="54609" h="261620">
                <a:moveTo>
                  <a:pt x="54610" y="233679"/>
                </a:moveTo>
                <a:lnTo>
                  <a:pt x="0" y="233679"/>
                </a:lnTo>
                <a:lnTo>
                  <a:pt x="0" y="234949"/>
                </a:lnTo>
                <a:lnTo>
                  <a:pt x="54610" y="234949"/>
                </a:lnTo>
                <a:lnTo>
                  <a:pt x="54610" y="233679"/>
                </a:lnTo>
                <a:close/>
              </a:path>
              <a:path w="54609" h="261620">
                <a:moveTo>
                  <a:pt x="54610" y="229869"/>
                </a:moveTo>
                <a:lnTo>
                  <a:pt x="0" y="229869"/>
                </a:lnTo>
                <a:lnTo>
                  <a:pt x="0" y="232409"/>
                </a:lnTo>
                <a:lnTo>
                  <a:pt x="54610" y="232409"/>
                </a:lnTo>
                <a:lnTo>
                  <a:pt x="54610" y="229869"/>
                </a:lnTo>
                <a:close/>
              </a:path>
              <a:path w="54609" h="261620">
                <a:moveTo>
                  <a:pt x="54610" y="227329"/>
                </a:moveTo>
                <a:lnTo>
                  <a:pt x="0" y="227329"/>
                </a:lnTo>
                <a:lnTo>
                  <a:pt x="0" y="228599"/>
                </a:lnTo>
                <a:lnTo>
                  <a:pt x="54610" y="228599"/>
                </a:lnTo>
                <a:lnTo>
                  <a:pt x="54610" y="227329"/>
                </a:lnTo>
                <a:close/>
              </a:path>
              <a:path w="54609" h="261620">
                <a:moveTo>
                  <a:pt x="54610" y="223519"/>
                </a:moveTo>
                <a:lnTo>
                  <a:pt x="0" y="223519"/>
                </a:lnTo>
                <a:lnTo>
                  <a:pt x="0" y="226059"/>
                </a:lnTo>
                <a:lnTo>
                  <a:pt x="54610" y="226059"/>
                </a:lnTo>
                <a:lnTo>
                  <a:pt x="54610" y="223519"/>
                </a:lnTo>
                <a:close/>
              </a:path>
              <a:path w="54609" h="261620">
                <a:moveTo>
                  <a:pt x="54610" y="220979"/>
                </a:moveTo>
                <a:lnTo>
                  <a:pt x="0" y="220979"/>
                </a:lnTo>
                <a:lnTo>
                  <a:pt x="0" y="222249"/>
                </a:lnTo>
                <a:lnTo>
                  <a:pt x="54610" y="222249"/>
                </a:lnTo>
                <a:lnTo>
                  <a:pt x="54610" y="220979"/>
                </a:lnTo>
                <a:close/>
              </a:path>
              <a:path w="54609" h="261620">
                <a:moveTo>
                  <a:pt x="54610" y="217169"/>
                </a:moveTo>
                <a:lnTo>
                  <a:pt x="0" y="217169"/>
                </a:lnTo>
                <a:lnTo>
                  <a:pt x="0" y="219709"/>
                </a:lnTo>
                <a:lnTo>
                  <a:pt x="54610" y="219709"/>
                </a:lnTo>
                <a:lnTo>
                  <a:pt x="54610" y="217169"/>
                </a:lnTo>
                <a:close/>
              </a:path>
              <a:path w="54609" h="261620">
                <a:moveTo>
                  <a:pt x="54610" y="214629"/>
                </a:moveTo>
                <a:lnTo>
                  <a:pt x="0" y="214629"/>
                </a:lnTo>
                <a:lnTo>
                  <a:pt x="0" y="215899"/>
                </a:lnTo>
                <a:lnTo>
                  <a:pt x="54610" y="215899"/>
                </a:lnTo>
                <a:lnTo>
                  <a:pt x="54610" y="214629"/>
                </a:lnTo>
                <a:close/>
              </a:path>
              <a:path w="54609" h="261620">
                <a:moveTo>
                  <a:pt x="54610" y="210819"/>
                </a:moveTo>
                <a:lnTo>
                  <a:pt x="0" y="210819"/>
                </a:lnTo>
                <a:lnTo>
                  <a:pt x="0" y="213359"/>
                </a:lnTo>
                <a:lnTo>
                  <a:pt x="54610" y="213359"/>
                </a:lnTo>
                <a:lnTo>
                  <a:pt x="54610" y="210819"/>
                </a:lnTo>
                <a:close/>
              </a:path>
              <a:path w="54609" h="261620">
                <a:moveTo>
                  <a:pt x="54610" y="208279"/>
                </a:moveTo>
                <a:lnTo>
                  <a:pt x="0" y="208279"/>
                </a:lnTo>
                <a:lnTo>
                  <a:pt x="0" y="209549"/>
                </a:lnTo>
                <a:lnTo>
                  <a:pt x="54610" y="209549"/>
                </a:lnTo>
                <a:lnTo>
                  <a:pt x="54610" y="208279"/>
                </a:lnTo>
                <a:close/>
              </a:path>
              <a:path w="54609" h="261620">
                <a:moveTo>
                  <a:pt x="54610" y="204469"/>
                </a:moveTo>
                <a:lnTo>
                  <a:pt x="0" y="204469"/>
                </a:lnTo>
                <a:lnTo>
                  <a:pt x="0" y="207009"/>
                </a:lnTo>
                <a:lnTo>
                  <a:pt x="54610" y="207009"/>
                </a:lnTo>
                <a:lnTo>
                  <a:pt x="54610" y="204469"/>
                </a:lnTo>
                <a:close/>
              </a:path>
              <a:path w="54609" h="261620">
                <a:moveTo>
                  <a:pt x="54610" y="201929"/>
                </a:moveTo>
                <a:lnTo>
                  <a:pt x="0" y="201929"/>
                </a:lnTo>
                <a:lnTo>
                  <a:pt x="0" y="203199"/>
                </a:lnTo>
                <a:lnTo>
                  <a:pt x="54610" y="203199"/>
                </a:lnTo>
                <a:lnTo>
                  <a:pt x="54610" y="201929"/>
                </a:lnTo>
                <a:close/>
              </a:path>
              <a:path w="54609" h="261620">
                <a:moveTo>
                  <a:pt x="54610" y="198119"/>
                </a:moveTo>
                <a:lnTo>
                  <a:pt x="0" y="198119"/>
                </a:lnTo>
                <a:lnTo>
                  <a:pt x="0" y="200659"/>
                </a:lnTo>
                <a:lnTo>
                  <a:pt x="54610" y="200659"/>
                </a:lnTo>
                <a:lnTo>
                  <a:pt x="54610" y="198119"/>
                </a:lnTo>
                <a:close/>
              </a:path>
              <a:path w="54609" h="261620">
                <a:moveTo>
                  <a:pt x="54610" y="195579"/>
                </a:moveTo>
                <a:lnTo>
                  <a:pt x="0" y="195579"/>
                </a:lnTo>
                <a:lnTo>
                  <a:pt x="0" y="196849"/>
                </a:lnTo>
                <a:lnTo>
                  <a:pt x="54610" y="196849"/>
                </a:lnTo>
                <a:lnTo>
                  <a:pt x="54610" y="195579"/>
                </a:lnTo>
                <a:close/>
              </a:path>
              <a:path w="54609" h="261620">
                <a:moveTo>
                  <a:pt x="54610" y="191769"/>
                </a:moveTo>
                <a:lnTo>
                  <a:pt x="0" y="191769"/>
                </a:lnTo>
                <a:lnTo>
                  <a:pt x="0" y="194309"/>
                </a:lnTo>
                <a:lnTo>
                  <a:pt x="54610" y="194309"/>
                </a:lnTo>
                <a:lnTo>
                  <a:pt x="54610" y="191769"/>
                </a:lnTo>
                <a:close/>
              </a:path>
              <a:path w="54609" h="261620">
                <a:moveTo>
                  <a:pt x="54610" y="189229"/>
                </a:moveTo>
                <a:lnTo>
                  <a:pt x="0" y="189229"/>
                </a:lnTo>
                <a:lnTo>
                  <a:pt x="0" y="190499"/>
                </a:lnTo>
                <a:lnTo>
                  <a:pt x="54610" y="190499"/>
                </a:lnTo>
                <a:lnTo>
                  <a:pt x="54610" y="189229"/>
                </a:lnTo>
                <a:close/>
              </a:path>
              <a:path w="54609" h="261620">
                <a:moveTo>
                  <a:pt x="54610" y="185419"/>
                </a:moveTo>
                <a:lnTo>
                  <a:pt x="0" y="185419"/>
                </a:lnTo>
                <a:lnTo>
                  <a:pt x="0" y="187959"/>
                </a:lnTo>
                <a:lnTo>
                  <a:pt x="54610" y="187959"/>
                </a:lnTo>
                <a:lnTo>
                  <a:pt x="54610" y="185419"/>
                </a:lnTo>
                <a:close/>
              </a:path>
              <a:path w="54609" h="261620">
                <a:moveTo>
                  <a:pt x="54610" y="182879"/>
                </a:moveTo>
                <a:lnTo>
                  <a:pt x="0" y="182879"/>
                </a:lnTo>
                <a:lnTo>
                  <a:pt x="0" y="184149"/>
                </a:lnTo>
                <a:lnTo>
                  <a:pt x="54610" y="184149"/>
                </a:lnTo>
                <a:lnTo>
                  <a:pt x="54610" y="182879"/>
                </a:lnTo>
                <a:close/>
              </a:path>
              <a:path w="54609" h="261620">
                <a:moveTo>
                  <a:pt x="54610" y="179069"/>
                </a:moveTo>
                <a:lnTo>
                  <a:pt x="0" y="179069"/>
                </a:lnTo>
                <a:lnTo>
                  <a:pt x="0" y="181609"/>
                </a:lnTo>
                <a:lnTo>
                  <a:pt x="54610" y="181609"/>
                </a:lnTo>
                <a:lnTo>
                  <a:pt x="54610" y="179069"/>
                </a:lnTo>
                <a:close/>
              </a:path>
              <a:path w="54609" h="261620">
                <a:moveTo>
                  <a:pt x="54610" y="176529"/>
                </a:moveTo>
                <a:lnTo>
                  <a:pt x="0" y="176529"/>
                </a:lnTo>
                <a:lnTo>
                  <a:pt x="0" y="177799"/>
                </a:lnTo>
                <a:lnTo>
                  <a:pt x="54610" y="177799"/>
                </a:lnTo>
                <a:lnTo>
                  <a:pt x="54610" y="176529"/>
                </a:lnTo>
                <a:close/>
              </a:path>
              <a:path w="54609" h="261620">
                <a:moveTo>
                  <a:pt x="54610" y="172719"/>
                </a:moveTo>
                <a:lnTo>
                  <a:pt x="0" y="172719"/>
                </a:lnTo>
                <a:lnTo>
                  <a:pt x="0" y="175259"/>
                </a:lnTo>
                <a:lnTo>
                  <a:pt x="54610" y="175259"/>
                </a:lnTo>
                <a:lnTo>
                  <a:pt x="54610" y="172719"/>
                </a:lnTo>
                <a:close/>
              </a:path>
              <a:path w="54609" h="261620">
                <a:moveTo>
                  <a:pt x="54610" y="170179"/>
                </a:moveTo>
                <a:lnTo>
                  <a:pt x="0" y="170179"/>
                </a:lnTo>
                <a:lnTo>
                  <a:pt x="0" y="171449"/>
                </a:lnTo>
                <a:lnTo>
                  <a:pt x="54610" y="171449"/>
                </a:lnTo>
                <a:lnTo>
                  <a:pt x="54610" y="170179"/>
                </a:lnTo>
                <a:close/>
              </a:path>
              <a:path w="54609" h="261620">
                <a:moveTo>
                  <a:pt x="54610" y="166369"/>
                </a:moveTo>
                <a:lnTo>
                  <a:pt x="0" y="166369"/>
                </a:lnTo>
                <a:lnTo>
                  <a:pt x="0" y="168909"/>
                </a:lnTo>
                <a:lnTo>
                  <a:pt x="54610" y="168909"/>
                </a:lnTo>
                <a:lnTo>
                  <a:pt x="54610" y="166369"/>
                </a:lnTo>
                <a:close/>
              </a:path>
              <a:path w="54609" h="261620">
                <a:moveTo>
                  <a:pt x="54610" y="163829"/>
                </a:moveTo>
                <a:lnTo>
                  <a:pt x="0" y="163829"/>
                </a:lnTo>
                <a:lnTo>
                  <a:pt x="0" y="165099"/>
                </a:lnTo>
                <a:lnTo>
                  <a:pt x="54610" y="165099"/>
                </a:lnTo>
                <a:lnTo>
                  <a:pt x="54610" y="163829"/>
                </a:lnTo>
                <a:close/>
              </a:path>
              <a:path w="54609" h="261620">
                <a:moveTo>
                  <a:pt x="54610" y="160019"/>
                </a:moveTo>
                <a:lnTo>
                  <a:pt x="0" y="160019"/>
                </a:lnTo>
                <a:lnTo>
                  <a:pt x="0" y="162559"/>
                </a:lnTo>
                <a:lnTo>
                  <a:pt x="54610" y="162559"/>
                </a:lnTo>
                <a:lnTo>
                  <a:pt x="54610" y="160019"/>
                </a:lnTo>
                <a:close/>
              </a:path>
              <a:path w="54609" h="261620">
                <a:moveTo>
                  <a:pt x="54610" y="157479"/>
                </a:moveTo>
                <a:lnTo>
                  <a:pt x="0" y="157479"/>
                </a:lnTo>
                <a:lnTo>
                  <a:pt x="0" y="158749"/>
                </a:lnTo>
                <a:lnTo>
                  <a:pt x="54610" y="158749"/>
                </a:lnTo>
                <a:lnTo>
                  <a:pt x="54610" y="157479"/>
                </a:lnTo>
                <a:close/>
              </a:path>
              <a:path w="54609" h="261620">
                <a:moveTo>
                  <a:pt x="54610" y="153669"/>
                </a:moveTo>
                <a:lnTo>
                  <a:pt x="0" y="153669"/>
                </a:lnTo>
                <a:lnTo>
                  <a:pt x="0" y="156209"/>
                </a:lnTo>
                <a:lnTo>
                  <a:pt x="54610" y="156209"/>
                </a:lnTo>
                <a:lnTo>
                  <a:pt x="54610" y="153669"/>
                </a:lnTo>
                <a:close/>
              </a:path>
              <a:path w="54609" h="261620">
                <a:moveTo>
                  <a:pt x="54610" y="151129"/>
                </a:moveTo>
                <a:lnTo>
                  <a:pt x="0" y="151129"/>
                </a:lnTo>
                <a:lnTo>
                  <a:pt x="0" y="152399"/>
                </a:lnTo>
                <a:lnTo>
                  <a:pt x="54610" y="152399"/>
                </a:lnTo>
                <a:lnTo>
                  <a:pt x="54610" y="151129"/>
                </a:lnTo>
                <a:close/>
              </a:path>
              <a:path w="54609" h="261620">
                <a:moveTo>
                  <a:pt x="54610" y="147319"/>
                </a:moveTo>
                <a:lnTo>
                  <a:pt x="0" y="147319"/>
                </a:lnTo>
                <a:lnTo>
                  <a:pt x="0" y="149859"/>
                </a:lnTo>
                <a:lnTo>
                  <a:pt x="54610" y="149859"/>
                </a:lnTo>
                <a:lnTo>
                  <a:pt x="54610" y="147319"/>
                </a:lnTo>
                <a:close/>
              </a:path>
              <a:path w="54609" h="261620">
                <a:moveTo>
                  <a:pt x="54610" y="144779"/>
                </a:moveTo>
                <a:lnTo>
                  <a:pt x="0" y="144779"/>
                </a:lnTo>
                <a:lnTo>
                  <a:pt x="0" y="146049"/>
                </a:lnTo>
                <a:lnTo>
                  <a:pt x="54610" y="146049"/>
                </a:lnTo>
                <a:lnTo>
                  <a:pt x="54610" y="144779"/>
                </a:lnTo>
                <a:close/>
              </a:path>
              <a:path w="54609" h="261620">
                <a:moveTo>
                  <a:pt x="54610" y="140969"/>
                </a:moveTo>
                <a:lnTo>
                  <a:pt x="0" y="140969"/>
                </a:lnTo>
                <a:lnTo>
                  <a:pt x="0" y="143509"/>
                </a:lnTo>
                <a:lnTo>
                  <a:pt x="54610" y="143509"/>
                </a:lnTo>
                <a:lnTo>
                  <a:pt x="54610" y="140969"/>
                </a:lnTo>
                <a:close/>
              </a:path>
              <a:path w="54609" h="261620">
                <a:moveTo>
                  <a:pt x="54610" y="138429"/>
                </a:moveTo>
                <a:lnTo>
                  <a:pt x="0" y="138429"/>
                </a:lnTo>
                <a:lnTo>
                  <a:pt x="0" y="139699"/>
                </a:lnTo>
                <a:lnTo>
                  <a:pt x="54610" y="139699"/>
                </a:lnTo>
                <a:lnTo>
                  <a:pt x="54610" y="138429"/>
                </a:lnTo>
                <a:close/>
              </a:path>
              <a:path w="54609" h="261620">
                <a:moveTo>
                  <a:pt x="54610" y="134619"/>
                </a:moveTo>
                <a:lnTo>
                  <a:pt x="0" y="134619"/>
                </a:lnTo>
                <a:lnTo>
                  <a:pt x="0" y="137159"/>
                </a:lnTo>
                <a:lnTo>
                  <a:pt x="54610" y="137159"/>
                </a:lnTo>
                <a:lnTo>
                  <a:pt x="54610" y="134619"/>
                </a:lnTo>
                <a:close/>
              </a:path>
              <a:path w="54609" h="261620">
                <a:moveTo>
                  <a:pt x="54610" y="132079"/>
                </a:moveTo>
                <a:lnTo>
                  <a:pt x="0" y="132079"/>
                </a:lnTo>
                <a:lnTo>
                  <a:pt x="0" y="133349"/>
                </a:lnTo>
                <a:lnTo>
                  <a:pt x="54610" y="133349"/>
                </a:lnTo>
                <a:lnTo>
                  <a:pt x="54610" y="132079"/>
                </a:lnTo>
                <a:close/>
              </a:path>
              <a:path w="54609" h="261620">
                <a:moveTo>
                  <a:pt x="54610" y="128269"/>
                </a:moveTo>
                <a:lnTo>
                  <a:pt x="0" y="128269"/>
                </a:lnTo>
                <a:lnTo>
                  <a:pt x="0" y="130809"/>
                </a:lnTo>
                <a:lnTo>
                  <a:pt x="54610" y="130809"/>
                </a:lnTo>
                <a:lnTo>
                  <a:pt x="54610" y="128269"/>
                </a:lnTo>
                <a:close/>
              </a:path>
              <a:path w="54609" h="261620">
                <a:moveTo>
                  <a:pt x="54610" y="125729"/>
                </a:moveTo>
                <a:lnTo>
                  <a:pt x="0" y="125729"/>
                </a:lnTo>
                <a:lnTo>
                  <a:pt x="0" y="126999"/>
                </a:lnTo>
                <a:lnTo>
                  <a:pt x="54610" y="126999"/>
                </a:lnTo>
                <a:lnTo>
                  <a:pt x="54610" y="125729"/>
                </a:lnTo>
                <a:close/>
              </a:path>
              <a:path w="54609" h="261620">
                <a:moveTo>
                  <a:pt x="54610" y="119379"/>
                </a:moveTo>
                <a:lnTo>
                  <a:pt x="0" y="119379"/>
                </a:lnTo>
                <a:lnTo>
                  <a:pt x="0" y="124459"/>
                </a:lnTo>
                <a:lnTo>
                  <a:pt x="54610" y="124459"/>
                </a:lnTo>
                <a:lnTo>
                  <a:pt x="54610" y="119379"/>
                </a:lnTo>
                <a:close/>
              </a:path>
              <a:path w="54609" h="261620">
                <a:moveTo>
                  <a:pt x="54610" y="113029"/>
                </a:moveTo>
                <a:lnTo>
                  <a:pt x="0" y="113029"/>
                </a:lnTo>
                <a:lnTo>
                  <a:pt x="0" y="118109"/>
                </a:lnTo>
                <a:lnTo>
                  <a:pt x="54610" y="118109"/>
                </a:lnTo>
                <a:lnTo>
                  <a:pt x="54610" y="113029"/>
                </a:lnTo>
                <a:close/>
              </a:path>
              <a:path w="54609" h="261620">
                <a:moveTo>
                  <a:pt x="54610" y="106679"/>
                </a:moveTo>
                <a:lnTo>
                  <a:pt x="0" y="106679"/>
                </a:lnTo>
                <a:lnTo>
                  <a:pt x="0" y="111759"/>
                </a:lnTo>
                <a:lnTo>
                  <a:pt x="54610" y="111759"/>
                </a:lnTo>
                <a:lnTo>
                  <a:pt x="54610" y="106679"/>
                </a:lnTo>
                <a:close/>
              </a:path>
              <a:path w="54609" h="261620">
                <a:moveTo>
                  <a:pt x="54610" y="100329"/>
                </a:moveTo>
                <a:lnTo>
                  <a:pt x="0" y="100329"/>
                </a:lnTo>
                <a:lnTo>
                  <a:pt x="0" y="105409"/>
                </a:lnTo>
                <a:lnTo>
                  <a:pt x="54610" y="105409"/>
                </a:lnTo>
                <a:lnTo>
                  <a:pt x="54610" y="100329"/>
                </a:lnTo>
                <a:close/>
              </a:path>
              <a:path w="54609" h="261620">
                <a:moveTo>
                  <a:pt x="54610" y="93979"/>
                </a:moveTo>
                <a:lnTo>
                  <a:pt x="0" y="93979"/>
                </a:lnTo>
                <a:lnTo>
                  <a:pt x="0" y="99059"/>
                </a:lnTo>
                <a:lnTo>
                  <a:pt x="54610" y="99059"/>
                </a:lnTo>
                <a:lnTo>
                  <a:pt x="54610" y="93979"/>
                </a:lnTo>
                <a:close/>
              </a:path>
              <a:path w="54609" h="261620">
                <a:moveTo>
                  <a:pt x="54610" y="87629"/>
                </a:moveTo>
                <a:lnTo>
                  <a:pt x="0" y="87629"/>
                </a:lnTo>
                <a:lnTo>
                  <a:pt x="0" y="92709"/>
                </a:lnTo>
                <a:lnTo>
                  <a:pt x="54610" y="92709"/>
                </a:lnTo>
                <a:lnTo>
                  <a:pt x="54610" y="87629"/>
                </a:lnTo>
                <a:close/>
              </a:path>
              <a:path w="54609" h="261620">
                <a:moveTo>
                  <a:pt x="54610" y="81279"/>
                </a:moveTo>
                <a:lnTo>
                  <a:pt x="0" y="81279"/>
                </a:lnTo>
                <a:lnTo>
                  <a:pt x="0" y="86359"/>
                </a:lnTo>
                <a:lnTo>
                  <a:pt x="54610" y="86359"/>
                </a:lnTo>
                <a:lnTo>
                  <a:pt x="54610" y="81279"/>
                </a:lnTo>
                <a:close/>
              </a:path>
              <a:path w="54609" h="261620">
                <a:moveTo>
                  <a:pt x="54610" y="76199"/>
                </a:moveTo>
                <a:lnTo>
                  <a:pt x="0" y="76199"/>
                </a:lnTo>
                <a:lnTo>
                  <a:pt x="0" y="80009"/>
                </a:lnTo>
                <a:lnTo>
                  <a:pt x="54610" y="80009"/>
                </a:lnTo>
                <a:lnTo>
                  <a:pt x="54610" y="76199"/>
                </a:lnTo>
                <a:close/>
              </a:path>
              <a:path w="54609" h="261620">
                <a:moveTo>
                  <a:pt x="54610" y="69849"/>
                </a:moveTo>
                <a:lnTo>
                  <a:pt x="0" y="69849"/>
                </a:lnTo>
                <a:lnTo>
                  <a:pt x="0" y="74929"/>
                </a:lnTo>
                <a:lnTo>
                  <a:pt x="54610" y="74929"/>
                </a:lnTo>
                <a:lnTo>
                  <a:pt x="54610" y="69849"/>
                </a:lnTo>
                <a:close/>
              </a:path>
              <a:path w="54609" h="261620">
                <a:moveTo>
                  <a:pt x="54610" y="63499"/>
                </a:moveTo>
                <a:lnTo>
                  <a:pt x="0" y="63499"/>
                </a:lnTo>
                <a:lnTo>
                  <a:pt x="0" y="68579"/>
                </a:lnTo>
                <a:lnTo>
                  <a:pt x="54610" y="68579"/>
                </a:lnTo>
                <a:lnTo>
                  <a:pt x="54610" y="63499"/>
                </a:lnTo>
                <a:close/>
              </a:path>
              <a:path w="54609" h="261620">
                <a:moveTo>
                  <a:pt x="54610" y="57149"/>
                </a:moveTo>
                <a:lnTo>
                  <a:pt x="0" y="57149"/>
                </a:lnTo>
                <a:lnTo>
                  <a:pt x="0" y="62229"/>
                </a:lnTo>
                <a:lnTo>
                  <a:pt x="54610" y="62229"/>
                </a:lnTo>
                <a:lnTo>
                  <a:pt x="54610" y="57149"/>
                </a:lnTo>
                <a:close/>
              </a:path>
              <a:path w="54609" h="261620">
                <a:moveTo>
                  <a:pt x="54610" y="50799"/>
                </a:moveTo>
                <a:lnTo>
                  <a:pt x="0" y="50799"/>
                </a:lnTo>
                <a:lnTo>
                  <a:pt x="0" y="55879"/>
                </a:lnTo>
                <a:lnTo>
                  <a:pt x="54610" y="55879"/>
                </a:lnTo>
                <a:lnTo>
                  <a:pt x="54610" y="50799"/>
                </a:lnTo>
                <a:close/>
              </a:path>
              <a:path w="54609" h="261620">
                <a:moveTo>
                  <a:pt x="54610" y="44449"/>
                </a:moveTo>
                <a:lnTo>
                  <a:pt x="0" y="44449"/>
                </a:lnTo>
                <a:lnTo>
                  <a:pt x="0" y="49529"/>
                </a:lnTo>
                <a:lnTo>
                  <a:pt x="54610" y="49529"/>
                </a:lnTo>
                <a:lnTo>
                  <a:pt x="54610" y="44449"/>
                </a:lnTo>
                <a:close/>
              </a:path>
              <a:path w="54609" h="261620">
                <a:moveTo>
                  <a:pt x="54610" y="38099"/>
                </a:moveTo>
                <a:lnTo>
                  <a:pt x="0" y="38099"/>
                </a:lnTo>
                <a:lnTo>
                  <a:pt x="0" y="43179"/>
                </a:lnTo>
                <a:lnTo>
                  <a:pt x="54610" y="43179"/>
                </a:lnTo>
                <a:lnTo>
                  <a:pt x="54610" y="38099"/>
                </a:lnTo>
                <a:close/>
              </a:path>
              <a:path w="54609" h="261620">
                <a:moveTo>
                  <a:pt x="54610" y="31749"/>
                </a:moveTo>
                <a:lnTo>
                  <a:pt x="0" y="31749"/>
                </a:lnTo>
                <a:lnTo>
                  <a:pt x="0" y="36829"/>
                </a:lnTo>
                <a:lnTo>
                  <a:pt x="54610" y="36829"/>
                </a:lnTo>
                <a:lnTo>
                  <a:pt x="54610" y="31749"/>
                </a:lnTo>
                <a:close/>
              </a:path>
              <a:path w="54609" h="261620">
                <a:moveTo>
                  <a:pt x="54610" y="25399"/>
                </a:moveTo>
                <a:lnTo>
                  <a:pt x="0" y="25399"/>
                </a:lnTo>
                <a:lnTo>
                  <a:pt x="0" y="30479"/>
                </a:lnTo>
                <a:lnTo>
                  <a:pt x="54610" y="30479"/>
                </a:lnTo>
                <a:lnTo>
                  <a:pt x="54610" y="25399"/>
                </a:lnTo>
                <a:close/>
              </a:path>
              <a:path w="54609" h="261620">
                <a:moveTo>
                  <a:pt x="54610" y="19049"/>
                </a:moveTo>
                <a:lnTo>
                  <a:pt x="0" y="19049"/>
                </a:lnTo>
                <a:lnTo>
                  <a:pt x="0" y="24129"/>
                </a:lnTo>
                <a:lnTo>
                  <a:pt x="54610" y="24129"/>
                </a:lnTo>
                <a:lnTo>
                  <a:pt x="54610" y="19049"/>
                </a:lnTo>
                <a:close/>
              </a:path>
              <a:path w="54609" h="261620">
                <a:moveTo>
                  <a:pt x="54610" y="12699"/>
                </a:moveTo>
                <a:lnTo>
                  <a:pt x="0" y="12699"/>
                </a:lnTo>
                <a:lnTo>
                  <a:pt x="0" y="17779"/>
                </a:lnTo>
                <a:lnTo>
                  <a:pt x="54610" y="17779"/>
                </a:lnTo>
                <a:lnTo>
                  <a:pt x="54610" y="12699"/>
                </a:lnTo>
                <a:close/>
              </a:path>
              <a:path w="54609" h="261620">
                <a:moveTo>
                  <a:pt x="54610" y="6349"/>
                </a:moveTo>
                <a:lnTo>
                  <a:pt x="0" y="6349"/>
                </a:lnTo>
                <a:lnTo>
                  <a:pt x="0" y="11429"/>
                </a:lnTo>
                <a:lnTo>
                  <a:pt x="54610" y="11429"/>
                </a:lnTo>
                <a:lnTo>
                  <a:pt x="54610" y="6349"/>
                </a:lnTo>
                <a:close/>
              </a:path>
              <a:path w="54609" h="261620">
                <a:moveTo>
                  <a:pt x="54610" y="0"/>
                </a:moveTo>
                <a:lnTo>
                  <a:pt x="39370" y="0"/>
                </a:lnTo>
                <a:lnTo>
                  <a:pt x="39370" y="1269"/>
                </a:lnTo>
                <a:lnTo>
                  <a:pt x="0" y="1269"/>
                </a:lnTo>
                <a:lnTo>
                  <a:pt x="0" y="5079"/>
                </a:lnTo>
                <a:lnTo>
                  <a:pt x="54610" y="5079"/>
                </a:lnTo>
                <a:lnTo>
                  <a:pt x="54610" y="0"/>
                </a:lnTo>
                <a:close/>
              </a:path>
            </a:pathLst>
          </a:custGeom>
          <a:solidFill>
            <a:srgbClr val="226922"/>
          </a:solidFill>
        </p:spPr>
        <p:txBody>
          <a:bodyPr wrap="square" lIns="0" tIns="0" rIns="0" bIns="0" rtlCol="0"/>
          <a:lstStyle/>
          <a:p>
            <a:endParaRPr/>
          </a:p>
        </p:txBody>
      </p:sp>
      <p:sp>
        <p:nvSpPr>
          <p:cNvPr id="221" name="bg object 221"/>
          <p:cNvSpPr/>
          <p:nvPr/>
        </p:nvSpPr>
        <p:spPr>
          <a:xfrm>
            <a:off x="7015479" y="6374129"/>
            <a:ext cx="55880" cy="266700"/>
          </a:xfrm>
          <a:custGeom>
            <a:avLst/>
            <a:gdLst/>
            <a:ahLst/>
            <a:cxnLst/>
            <a:rect l="l" t="t" r="r" b="b"/>
            <a:pathLst>
              <a:path w="55879" h="266700">
                <a:moveTo>
                  <a:pt x="7620" y="264160"/>
                </a:moveTo>
                <a:lnTo>
                  <a:pt x="0" y="264160"/>
                </a:lnTo>
                <a:lnTo>
                  <a:pt x="0" y="266700"/>
                </a:lnTo>
                <a:lnTo>
                  <a:pt x="7620" y="266700"/>
                </a:lnTo>
                <a:lnTo>
                  <a:pt x="7620" y="264160"/>
                </a:lnTo>
                <a:close/>
              </a:path>
              <a:path w="55879" h="266700">
                <a:moveTo>
                  <a:pt x="45720" y="260350"/>
                </a:moveTo>
                <a:lnTo>
                  <a:pt x="0" y="260350"/>
                </a:lnTo>
                <a:lnTo>
                  <a:pt x="0" y="262890"/>
                </a:lnTo>
                <a:lnTo>
                  <a:pt x="20320" y="262890"/>
                </a:lnTo>
                <a:lnTo>
                  <a:pt x="20320" y="264160"/>
                </a:lnTo>
                <a:lnTo>
                  <a:pt x="33020" y="264160"/>
                </a:lnTo>
                <a:lnTo>
                  <a:pt x="33020" y="262890"/>
                </a:lnTo>
                <a:lnTo>
                  <a:pt x="45720" y="262890"/>
                </a:lnTo>
                <a:lnTo>
                  <a:pt x="45720" y="260350"/>
                </a:lnTo>
                <a:close/>
              </a:path>
              <a:path w="55879" h="266700">
                <a:moveTo>
                  <a:pt x="55880" y="257822"/>
                </a:moveTo>
                <a:lnTo>
                  <a:pt x="0" y="257822"/>
                </a:lnTo>
                <a:lnTo>
                  <a:pt x="0" y="259080"/>
                </a:lnTo>
                <a:lnTo>
                  <a:pt x="55880" y="259080"/>
                </a:lnTo>
                <a:lnTo>
                  <a:pt x="55880" y="257822"/>
                </a:lnTo>
                <a:close/>
              </a:path>
              <a:path w="55879" h="266700">
                <a:moveTo>
                  <a:pt x="55880" y="254000"/>
                </a:moveTo>
                <a:lnTo>
                  <a:pt x="0" y="254000"/>
                </a:lnTo>
                <a:lnTo>
                  <a:pt x="0" y="256540"/>
                </a:lnTo>
                <a:lnTo>
                  <a:pt x="55880" y="256540"/>
                </a:lnTo>
                <a:lnTo>
                  <a:pt x="55880" y="254000"/>
                </a:lnTo>
                <a:close/>
              </a:path>
              <a:path w="55879" h="266700">
                <a:moveTo>
                  <a:pt x="55880" y="251460"/>
                </a:moveTo>
                <a:lnTo>
                  <a:pt x="0" y="251460"/>
                </a:lnTo>
                <a:lnTo>
                  <a:pt x="0" y="252742"/>
                </a:lnTo>
                <a:lnTo>
                  <a:pt x="55880" y="252742"/>
                </a:lnTo>
                <a:lnTo>
                  <a:pt x="55880" y="251460"/>
                </a:lnTo>
                <a:close/>
              </a:path>
              <a:path w="55879" h="266700">
                <a:moveTo>
                  <a:pt x="55880" y="247662"/>
                </a:moveTo>
                <a:lnTo>
                  <a:pt x="0" y="247662"/>
                </a:lnTo>
                <a:lnTo>
                  <a:pt x="0" y="250190"/>
                </a:lnTo>
                <a:lnTo>
                  <a:pt x="55880" y="250190"/>
                </a:lnTo>
                <a:lnTo>
                  <a:pt x="55880" y="247662"/>
                </a:lnTo>
                <a:close/>
              </a:path>
              <a:path w="55879" h="266700">
                <a:moveTo>
                  <a:pt x="55880" y="245122"/>
                </a:moveTo>
                <a:lnTo>
                  <a:pt x="0" y="245122"/>
                </a:lnTo>
                <a:lnTo>
                  <a:pt x="0" y="246392"/>
                </a:lnTo>
                <a:lnTo>
                  <a:pt x="55880" y="246392"/>
                </a:lnTo>
                <a:lnTo>
                  <a:pt x="55880" y="245122"/>
                </a:lnTo>
                <a:close/>
              </a:path>
              <a:path w="55879" h="266700">
                <a:moveTo>
                  <a:pt x="55880" y="241300"/>
                </a:moveTo>
                <a:lnTo>
                  <a:pt x="0" y="241300"/>
                </a:lnTo>
                <a:lnTo>
                  <a:pt x="0" y="243840"/>
                </a:lnTo>
                <a:lnTo>
                  <a:pt x="55880" y="243840"/>
                </a:lnTo>
                <a:lnTo>
                  <a:pt x="55880" y="241300"/>
                </a:lnTo>
                <a:close/>
              </a:path>
              <a:path w="55879" h="266700">
                <a:moveTo>
                  <a:pt x="55880" y="238760"/>
                </a:moveTo>
                <a:lnTo>
                  <a:pt x="0" y="238760"/>
                </a:lnTo>
                <a:lnTo>
                  <a:pt x="0" y="240042"/>
                </a:lnTo>
                <a:lnTo>
                  <a:pt x="55880" y="240042"/>
                </a:lnTo>
                <a:lnTo>
                  <a:pt x="55880" y="238760"/>
                </a:lnTo>
                <a:close/>
              </a:path>
              <a:path w="55879" h="266700">
                <a:moveTo>
                  <a:pt x="55880" y="234950"/>
                </a:moveTo>
                <a:lnTo>
                  <a:pt x="0" y="234950"/>
                </a:lnTo>
                <a:lnTo>
                  <a:pt x="0" y="237490"/>
                </a:lnTo>
                <a:lnTo>
                  <a:pt x="55880" y="237490"/>
                </a:lnTo>
                <a:lnTo>
                  <a:pt x="55880" y="234950"/>
                </a:lnTo>
                <a:close/>
              </a:path>
              <a:path w="55879" h="266700">
                <a:moveTo>
                  <a:pt x="55880" y="232422"/>
                </a:moveTo>
                <a:lnTo>
                  <a:pt x="0" y="232422"/>
                </a:lnTo>
                <a:lnTo>
                  <a:pt x="0" y="233692"/>
                </a:lnTo>
                <a:lnTo>
                  <a:pt x="55880" y="233692"/>
                </a:lnTo>
                <a:lnTo>
                  <a:pt x="55880" y="232422"/>
                </a:lnTo>
                <a:close/>
              </a:path>
              <a:path w="55879" h="266700">
                <a:moveTo>
                  <a:pt x="55880" y="228612"/>
                </a:moveTo>
                <a:lnTo>
                  <a:pt x="0" y="228612"/>
                </a:lnTo>
                <a:lnTo>
                  <a:pt x="0" y="231152"/>
                </a:lnTo>
                <a:lnTo>
                  <a:pt x="55880" y="231152"/>
                </a:lnTo>
                <a:lnTo>
                  <a:pt x="55880" y="228612"/>
                </a:lnTo>
                <a:close/>
              </a:path>
              <a:path w="55879" h="266700">
                <a:moveTo>
                  <a:pt x="55880" y="226072"/>
                </a:moveTo>
                <a:lnTo>
                  <a:pt x="0" y="226072"/>
                </a:lnTo>
                <a:lnTo>
                  <a:pt x="0" y="227330"/>
                </a:lnTo>
                <a:lnTo>
                  <a:pt x="55880" y="227330"/>
                </a:lnTo>
                <a:lnTo>
                  <a:pt x="55880" y="226072"/>
                </a:lnTo>
                <a:close/>
              </a:path>
              <a:path w="55879" h="266700">
                <a:moveTo>
                  <a:pt x="55880" y="222250"/>
                </a:moveTo>
                <a:lnTo>
                  <a:pt x="0" y="222250"/>
                </a:lnTo>
                <a:lnTo>
                  <a:pt x="0" y="224790"/>
                </a:lnTo>
                <a:lnTo>
                  <a:pt x="55880" y="224790"/>
                </a:lnTo>
                <a:lnTo>
                  <a:pt x="55880" y="222250"/>
                </a:lnTo>
                <a:close/>
              </a:path>
              <a:path w="55879" h="266700">
                <a:moveTo>
                  <a:pt x="55880" y="219722"/>
                </a:moveTo>
                <a:lnTo>
                  <a:pt x="0" y="219722"/>
                </a:lnTo>
                <a:lnTo>
                  <a:pt x="0" y="220980"/>
                </a:lnTo>
                <a:lnTo>
                  <a:pt x="55880" y="220980"/>
                </a:lnTo>
                <a:lnTo>
                  <a:pt x="55880" y="219722"/>
                </a:lnTo>
                <a:close/>
              </a:path>
              <a:path w="55879" h="266700">
                <a:moveTo>
                  <a:pt x="55880" y="215900"/>
                </a:moveTo>
                <a:lnTo>
                  <a:pt x="0" y="215900"/>
                </a:lnTo>
                <a:lnTo>
                  <a:pt x="0" y="218440"/>
                </a:lnTo>
                <a:lnTo>
                  <a:pt x="55880" y="218440"/>
                </a:lnTo>
                <a:lnTo>
                  <a:pt x="55880" y="215900"/>
                </a:lnTo>
                <a:close/>
              </a:path>
              <a:path w="55879" h="266700">
                <a:moveTo>
                  <a:pt x="55880" y="213360"/>
                </a:moveTo>
                <a:lnTo>
                  <a:pt x="0" y="213360"/>
                </a:lnTo>
                <a:lnTo>
                  <a:pt x="0" y="214630"/>
                </a:lnTo>
                <a:lnTo>
                  <a:pt x="55880" y="214630"/>
                </a:lnTo>
                <a:lnTo>
                  <a:pt x="55880" y="213360"/>
                </a:lnTo>
                <a:close/>
              </a:path>
              <a:path w="55879" h="266700">
                <a:moveTo>
                  <a:pt x="55880" y="209550"/>
                </a:moveTo>
                <a:lnTo>
                  <a:pt x="0" y="209550"/>
                </a:lnTo>
                <a:lnTo>
                  <a:pt x="0" y="212102"/>
                </a:lnTo>
                <a:lnTo>
                  <a:pt x="55880" y="212102"/>
                </a:lnTo>
                <a:lnTo>
                  <a:pt x="55880" y="209550"/>
                </a:lnTo>
                <a:close/>
              </a:path>
              <a:path w="55879" h="266700">
                <a:moveTo>
                  <a:pt x="55880" y="207010"/>
                </a:moveTo>
                <a:lnTo>
                  <a:pt x="0" y="207010"/>
                </a:lnTo>
                <a:lnTo>
                  <a:pt x="0" y="208280"/>
                </a:lnTo>
                <a:lnTo>
                  <a:pt x="55880" y="208280"/>
                </a:lnTo>
                <a:lnTo>
                  <a:pt x="55880" y="207010"/>
                </a:lnTo>
                <a:close/>
              </a:path>
              <a:path w="55879" h="266700">
                <a:moveTo>
                  <a:pt x="55880" y="203212"/>
                </a:moveTo>
                <a:lnTo>
                  <a:pt x="0" y="203212"/>
                </a:lnTo>
                <a:lnTo>
                  <a:pt x="0" y="205740"/>
                </a:lnTo>
                <a:lnTo>
                  <a:pt x="55880" y="205740"/>
                </a:lnTo>
                <a:lnTo>
                  <a:pt x="55880" y="203212"/>
                </a:lnTo>
                <a:close/>
              </a:path>
              <a:path w="55879" h="266700">
                <a:moveTo>
                  <a:pt x="55880" y="200660"/>
                </a:moveTo>
                <a:lnTo>
                  <a:pt x="0" y="200660"/>
                </a:lnTo>
                <a:lnTo>
                  <a:pt x="0" y="201930"/>
                </a:lnTo>
                <a:lnTo>
                  <a:pt x="55880" y="201930"/>
                </a:lnTo>
                <a:lnTo>
                  <a:pt x="55880" y="200660"/>
                </a:lnTo>
                <a:close/>
              </a:path>
              <a:path w="55879" h="266700">
                <a:moveTo>
                  <a:pt x="55880" y="196850"/>
                </a:moveTo>
                <a:lnTo>
                  <a:pt x="0" y="196850"/>
                </a:lnTo>
                <a:lnTo>
                  <a:pt x="0" y="199390"/>
                </a:lnTo>
                <a:lnTo>
                  <a:pt x="55880" y="199390"/>
                </a:lnTo>
                <a:lnTo>
                  <a:pt x="55880" y="196850"/>
                </a:lnTo>
                <a:close/>
              </a:path>
              <a:path w="55879" h="266700">
                <a:moveTo>
                  <a:pt x="55880" y="194310"/>
                </a:moveTo>
                <a:lnTo>
                  <a:pt x="0" y="194310"/>
                </a:lnTo>
                <a:lnTo>
                  <a:pt x="0" y="195580"/>
                </a:lnTo>
                <a:lnTo>
                  <a:pt x="55880" y="195580"/>
                </a:lnTo>
                <a:lnTo>
                  <a:pt x="55880" y="194310"/>
                </a:lnTo>
                <a:close/>
              </a:path>
              <a:path w="55879" h="266700">
                <a:moveTo>
                  <a:pt x="55880" y="190512"/>
                </a:moveTo>
                <a:lnTo>
                  <a:pt x="0" y="190512"/>
                </a:lnTo>
                <a:lnTo>
                  <a:pt x="0" y="193052"/>
                </a:lnTo>
                <a:lnTo>
                  <a:pt x="55880" y="193052"/>
                </a:lnTo>
                <a:lnTo>
                  <a:pt x="55880" y="190512"/>
                </a:lnTo>
                <a:close/>
              </a:path>
              <a:path w="55879" h="266700">
                <a:moveTo>
                  <a:pt x="55880" y="187960"/>
                </a:moveTo>
                <a:lnTo>
                  <a:pt x="0" y="187960"/>
                </a:lnTo>
                <a:lnTo>
                  <a:pt x="0" y="189230"/>
                </a:lnTo>
                <a:lnTo>
                  <a:pt x="55880" y="189230"/>
                </a:lnTo>
                <a:lnTo>
                  <a:pt x="55880" y="187960"/>
                </a:lnTo>
                <a:close/>
              </a:path>
              <a:path w="55879" h="266700">
                <a:moveTo>
                  <a:pt x="55880" y="184150"/>
                </a:moveTo>
                <a:lnTo>
                  <a:pt x="0" y="184150"/>
                </a:lnTo>
                <a:lnTo>
                  <a:pt x="0" y="186690"/>
                </a:lnTo>
                <a:lnTo>
                  <a:pt x="55880" y="186690"/>
                </a:lnTo>
                <a:lnTo>
                  <a:pt x="55880" y="184150"/>
                </a:lnTo>
                <a:close/>
              </a:path>
              <a:path w="55879" h="266700">
                <a:moveTo>
                  <a:pt x="55880" y="181610"/>
                </a:moveTo>
                <a:lnTo>
                  <a:pt x="0" y="181610"/>
                </a:lnTo>
                <a:lnTo>
                  <a:pt x="0" y="182880"/>
                </a:lnTo>
                <a:lnTo>
                  <a:pt x="55880" y="182880"/>
                </a:lnTo>
                <a:lnTo>
                  <a:pt x="55880" y="181610"/>
                </a:lnTo>
                <a:close/>
              </a:path>
              <a:path w="55879" h="266700">
                <a:moveTo>
                  <a:pt x="55880" y="177812"/>
                </a:moveTo>
                <a:lnTo>
                  <a:pt x="0" y="177812"/>
                </a:lnTo>
                <a:lnTo>
                  <a:pt x="0" y="180340"/>
                </a:lnTo>
                <a:lnTo>
                  <a:pt x="55880" y="180340"/>
                </a:lnTo>
                <a:lnTo>
                  <a:pt x="55880" y="177812"/>
                </a:lnTo>
                <a:close/>
              </a:path>
              <a:path w="55879" h="266700">
                <a:moveTo>
                  <a:pt x="55880" y="175260"/>
                </a:moveTo>
                <a:lnTo>
                  <a:pt x="0" y="175260"/>
                </a:lnTo>
                <a:lnTo>
                  <a:pt x="0" y="176530"/>
                </a:lnTo>
                <a:lnTo>
                  <a:pt x="55880" y="176530"/>
                </a:lnTo>
                <a:lnTo>
                  <a:pt x="55880" y="175260"/>
                </a:lnTo>
                <a:close/>
              </a:path>
              <a:path w="55879" h="266700">
                <a:moveTo>
                  <a:pt x="55880" y="171462"/>
                </a:moveTo>
                <a:lnTo>
                  <a:pt x="0" y="171462"/>
                </a:lnTo>
                <a:lnTo>
                  <a:pt x="0" y="173990"/>
                </a:lnTo>
                <a:lnTo>
                  <a:pt x="55880" y="173990"/>
                </a:lnTo>
                <a:lnTo>
                  <a:pt x="55880" y="171462"/>
                </a:lnTo>
                <a:close/>
              </a:path>
              <a:path w="55879" h="266700">
                <a:moveTo>
                  <a:pt x="55880" y="168922"/>
                </a:moveTo>
                <a:lnTo>
                  <a:pt x="0" y="168922"/>
                </a:lnTo>
                <a:lnTo>
                  <a:pt x="0" y="170180"/>
                </a:lnTo>
                <a:lnTo>
                  <a:pt x="55880" y="170180"/>
                </a:lnTo>
                <a:lnTo>
                  <a:pt x="55880" y="168922"/>
                </a:lnTo>
                <a:close/>
              </a:path>
              <a:path w="55879" h="266700">
                <a:moveTo>
                  <a:pt x="55880" y="165112"/>
                </a:moveTo>
                <a:lnTo>
                  <a:pt x="0" y="165112"/>
                </a:lnTo>
                <a:lnTo>
                  <a:pt x="0" y="167652"/>
                </a:lnTo>
                <a:lnTo>
                  <a:pt x="55880" y="167652"/>
                </a:lnTo>
                <a:lnTo>
                  <a:pt x="55880" y="165112"/>
                </a:lnTo>
                <a:close/>
              </a:path>
              <a:path w="55879" h="266700">
                <a:moveTo>
                  <a:pt x="55880" y="162560"/>
                </a:moveTo>
                <a:lnTo>
                  <a:pt x="0" y="162560"/>
                </a:lnTo>
                <a:lnTo>
                  <a:pt x="0" y="163830"/>
                </a:lnTo>
                <a:lnTo>
                  <a:pt x="55880" y="163830"/>
                </a:lnTo>
                <a:lnTo>
                  <a:pt x="55880" y="162560"/>
                </a:lnTo>
                <a:close/>
              </a:path>
              <a:path w="55879" h="266700">
                <a:moveTo>
                  <a:pt x="55880" y="158750"/>
                </a:moveTo>
                <a:lnTo>
                  <a:pt x="0" y="158750"/>
                </a:lnTo>
                <a:lnTo>
                  <a:pt x="0" y="161302"/>
                </a:lnTo>
                <a:lnTo>
                  <a:pt x="55880" y="161302"/>
                </a:lnTo>
                <a:lnTo>
                  <a:pt x="55880" y="158750"/>
                </a:lnTo>
                <a:close/>
              </a:path>
              <a:path w="55879" h="266700">
                <a:moveTo>
                  <a:pt x="55880" y="156210"/>
                </a:moveTo>
                <a:lnTo>
                  <a:pt x="0" y="156210"/>
                </a:lnTo>
                <a:lnTo>
                  <a:pt x="0" y="157480"/>
                </a:lnTo>
                <a:lnTo>
                  <a:pt x="55880" y="157480"/>
                </a:lnTo>
                <a:lnTo>
                  <a:pt x="55880" y="156210"/>
                </a:lnTo>
                <a:close/>
              </a:path>
              <a:path w="55879" h="266700">
                <a:moveTo>
                  <a:pt x="55880" y="152400"/>
                </a:moveTo>
                <a:lnTo>
                  <a:pt x="0" y="152400"/>
                </a:lnTo>
                <a:lnTo>
                  <a:pt x="0" y="154940"/>
                </a:lnTo>
                <a:lnTo>
                  <a:pt x="55880" y="154940"/>
                </a:lnTo>
                <a:lnTo>
                  <a:pt x="55880" y="152400"/>
                </a:lnTo>
                <a:close/>
              </a:path>
              <a:path w="55879" h="266700">
                <a:moveTo>
                  <a:pt x="55880" y="149860"/>
                </a:moveTo>
                <a:lnTo>
                  <a:pt x="0" y="149860"/>
                </a:lnTo>
                <a:lnTo>
                  <a:pt x="0" y="151130"/>
                </a:lnTo>
                <a:lnTo>
                  <a:pt x="55880" y="151130"/>
                </a:lnTo>
                <a:lnTo>
                  <a:pt x="55880" y="149860"/>
                </a:lnTo>
                <a:close/>
              </a:path>
              <a:path w="55879" h="266700">
                <a:moveTo>
                  <a:pt x="55880" y="146050"/>
                </a:moveTo>
                <a:lnTo>
                  <a:pt x="0" y="146050"/>
                </a:lnTo>
                <a:lnTo>
                  <a:pt x="0" y="148602"/>
                </a:lnTo>
                <a:lnTo>
                  <a:pt x="55880" y="148602"/>
                </a:lnTo>
                <a:lnTo>
                  <a:pt x="55880" y="146050"/>
                </a:lnTo>
                <a:close/>
              </a:path>
              <a:path w="55879" h="266700">
                <a:moveTo>
                  <a:pt x="55880" y="143522"/>
                </a:moveTo>
                <a:lnTo>
                  <a:pt x="0" y="143522"/>
                </a:lnTo>
                <a:lnTo>
                  <a:pt x="0" y="144780"/>
                </a:lnTo>
                <a:lnTo>
                  <a:pt x="55880" y="144780"/>
                </a:lnTo>
                <a:lnTo>
                  <a:pt x="55880" y="143522"/>
                </a:lnTo>
                <a:close/>
              </a:path>
              <a:path w="55879" h="266700">
                <a:moveTo>
                  <a:pt x="55880" y="139712"/>
                </a:moveTo>
                <a:lnTo>
                  <a:pt x="0" y="139712"/>
                </a:lnTo>
                <a:lnTo>
                  <a:pt x="0" y="142240"/>
                </a:lnTo>
                <a:lnTo>
                  <a:pt x="55880" y="142240"/>
                </a:lnTo>
                <a:lnTo>
                  <a:pt x="55880" y="139712"/>
                </a:lnTo>
                <a:close/>
              </a:path>
              <a:path w="55879" h="266700">
                <a:moveTo>
                  <a:pt x="55880" y="137172"/>
                </a:moveTo>
                <a:lnTo>
                  <a:pt x="0" y="137172"/>
                </a:lnTo>
                <a:lnTo>
                  <a:pt x="0" y="138430"/>
                </a:lnTo>
                <a:lnTo>
                  <a:pt x="55880" y="138430"/>
                </a:lnTo>
                <a:lnTo>
                  <a:pt x="55880" y="137172"/>
                </a:lnTo>
                <a:close/>
              </a:path>
              <a:path w="55879" h="266700">
                <a:moveTo>
                  <a:pt x="55880" y="133362"/>
                </a:moveTo>
                <a:lnTo>
                  <a:pt x="0" y="133362"/>
                </a:lnTo>
                <a:lnTo>
                  <a:pt x="0" y="135890"/>
                </a:lnTo>
                <a:lnTo>
                  <a:pt x="55880" y="135890"/>
                </a:lnTo>
                <a:lnTo>
                  <a:pt x="55880" y="133362"/>
                </a:lnTo>
                <a:close/>
              </a:path>
              <a:path w="55879" h="266700">
                <a:moveTo>
                  <a:pt x="55880" y="130822"/>
                </a:moveTo>
                <a:lnTo>
                  <a:pt x="0" y="130822"/>
                </a:lnTo>
                <a:lnTo>
                  <a:pt x="0" y="132080"/>
                </a:lnTo>
                <a:lnTo>
                  <a:pt x="55880" y="132080"/>
                </a:lnTo>
                <a:lnTo>
                  <a:pt x="55880" y="130822"/>
                </a:lnTo>
                <a:close/>
              </a:path>
              <a:path w="55879" h="266700">
                <a:moveTo>
                  <a:pt x="55880" y="127000"/>
                </a:moveTo>
                <a:lnTo>
                  <a:pt x="0" y="127000"/>
                </a:lnTo>
                <a:lnTo>
                  <a:pt x="0" y="129552"/>
                </a:lnTo>
                <a:lnTo>
                  <a:pt x="55880" y="129552"/>
                </a:lnTo>
                <a:lnTo>
                  <a:pt x="55880" y="127000"/>
                </a:lnTo>
                <a:close/>
              </a:path>
              <a:path w="55879" h="266700">
                <a:moveTo>
                  <a:pt x="55880" y="124460"/>
                </a:moveTo>
                <a:lnTo>
                  <a:pt x="0" y="124460"/>
                </a:lnTo>
                <a:lnTo>
                  <a:pt x="0" y="125730"/>
                </a:lnTo>
                <a:lnTo>
                  <a:pt x="55880" y="125730"/>
                </a:lnTo>
                <a:lnTo>
                  <a:pt x="55880" y="124460"/>
                </a:lnTo>
                <a:close/>
              </a:path>
              <a:path w="55879" h="266700">
                <a:moveTo>
                  <a:pt x="55880" y="118110"/>
                </a:moveTo>
                <a:lnTo>
                  <a:pt x="0" y="118110"/>
                </a:lnTo>
                <a:lnTo>
                  <a:pt x="0" y="123190"/>
                </a:lnTo>
                <a:lnTo>
                  <a:pt x="55880" y="123190"/>
                </a:lnTo>
                <a:lnTo>
                  <a:pt x="55880" y="118110"/>
                </a:lnTo>
                <a:close/>
              </a:path>
              <a:path w="55879" h="266700">
                <a:moveTo>
                  <a:pt x="55880" y="111772"/>
                </a:moveTo>
                <a:lnTo>
                  <a:pt x="0" y="111772"/>
                </a:lnTo>
                <a:lnTo>
                  <a:pt x="0" y="116840"/>
                </a:lnTo>
                <a:lnTo>
                  <a:pt x="55880" y="116840"/>
                </a:lnTo>
                <a:lnTo>
                  <a:pt x="55880" y="111772"/>
                </a:lnTo>
                <a:close/>
              </a:path>
              <a:path w="55879" h="266700">
                <a:moveTo>
                  <a:pt x="55880" y="105410"/>
                </a:moveTo>
                <a:lnTo>
                  <a:pt x="0" y="105410"/>
                </a:lnTo>
                <a:lnTo>
                  <a:pt x="0" y="110490"/>
                </a:lnTo>
                <a:lnTo>
                  <a:pt x="55880" y="110490"/>
                </a:lnTo>
                <a:lnTo>
                  <a:pt x="55880" y="105410"/>
                </a:lnTo>
                <a:close/>
              </a:path>
              <a:path w="55879" h="266700">
                <a:moveTo>
                  <a:pt x="55880" y="99060"/>
                </a:moveTo>
                <a:lnTo>
                  <a:pt x="0" y="99060"/>
                </a:lnTo>
                <a:lnTo>
                  <a:pt x="0" y="104152"/>
                </a:lnTo>
                <a:lnTo>
                  <a:pt x="55880" y="104152"/>
                </a:lnTo>
                <a:lnTo>
                  <a:pt x="55880" y="99060"/>
                </a:lnTo>
                <a:close/>
              </a:path>
              <a:path w="55879" h="266700">
                <a:moveTo>
                  <a:pt x="55880" y="92710"/>
                </a:moveTo>
                <a:lnTo>
                  <a:pt x="0" y="92710"/>
                </a:lnTo>
                <a:lnTo>
                  <a:pt x="0" y="97790"/>
                </a:lnTo>
                <a:lnTo>
                  <a:pt x="55880" y="97790"/>
                </a:lnTo>
                <a:lnTo>
                  <a:pt x="55880" y="92710"/>
                </a:lnTo>
                <a:close/>
              </a:path>
              <a:path w="55879" h="266700">
                <a:moveTo>
                  <a:pt x="55880" y="86360"/>
                </a:moveTo>
                <a:lnTo>
                  <a:pt x="0" y="86360"/>
                </a:lnTo>
                <a:lnTo>
                  <a:pt x="0" y="91440"/>
                </a:lnTo>
                <a:lnTo>
                  <a:pt x="55880" y="91440"/>
                </a:lnTo>
                <a:lnTo>
                  <a:pt x="55880" y="86360"/>
                </a:lnTo>
                <a:close/>
              </a:path>
              <a:path w="55879" h="266700">
                <a:moveTo>
                  <a:pt x="55880" y="80010"/>
                </a:moveTo>
                <a:lnTo>
                  <a:pt x="0" y="80010"/>
                </a:lnTo>
                <a:lnTo>
                  <a:pt x="0" y="85102"/>
                </a:lnTo>
                <a:lnTo>
                  <a:pt x="55880" y="85102"/>
                </a:lnTo>
                <a:lnTo>
                  <a:pt x="55880" y="80010"/>
                </a:lnTo>
                <a:close/>
              </a:path>
              <a:path w="55879" h="266700">
                <a:moveTo>
                  <a:pt x="55880" y="74930"/>
                </a:moveTo>
                <a:lnTo>
                  <a:pt x="0" y="74930"/>
                </a:lnTo>
                <a:lnTo>
                  <a:pt x="0" y="78740"/>
                </a:lnTo>
                <a:lnTo>
                  <a:pt x="55880" y="78740"/>
                </a:lnTo>
                <a:lnTo>
                  <a:pt x="55880" y="74930"/>
                </a:lnTo>
                <a:close/>
              </a:path>
              <a:path w="55879" h="266700">
                <a:moveTo>
                  <a:pt x="55880" y="68580"/>
                </a:moveTo>
                <a:lnTo>
                  <a:pt x="0" y="68580"/>
                </a:lnTo>
                <a:lnTo>
                  <a:pt x="0" y="73672"/>
                </a:lnTo>
                <a:lnTo>
                  <a:pt x="55880" y="73672"/>
                </a:lnTo>
                <a:lnTo>
                  <a:pt x="55880" y="68580"/>
                </a:lnTo>
                <a:close/>
              </a:path>
              <a:path w="55879" h="266700">
                <a:moveTo>
                  <a:pt x="55880" y="62230"/>
                </a:moveTo>
                <a:lnTo>
                  <a:pt x="0" y="62230"/>
                </a:lnTo>
                <a:lnTo>
                  <a:pt x="0" y="67310"/>
                </a:lnTo>
                <a:lnTo>
                  <a:pt x="55880" y="67310"/>
                </a:lnTo>
                <a:lnTo>
                  <a:pt x="55880" y="62230"/>
                </a:lnTo>
                <a:close/>
              </a:path>
              <a:path w="55879" h="266700">
                <a:moveTo>
                  <a:pt x="55880" y="55880"/>
                </a:moveTo>
                <a:lnTo>
                  <a:pt x="0" y="55880"/>
                </a:lnTo>
                <a:lnTo>
                  <a:pt x="0" y="60960"/>
                </a:lnTo>
                <a:lnTo>
                  <a:pt x="55880" y="60960"/>
                </a:lnTo>
                <a:lnTo>
                  <a:pt x="55880" y="55880"/>
                </a:lnTo>
                <a:close/>
              </a:path>
              <a:path w="55879" h="266700">
                <a:moveTo>
                  <a:pt x="55880" y="49530"/>
                </a:moveTo>
                <a:lnTo>
                  <a:pt x="0" y="49530"/>
                </a:lnTo>
                <a:lnTo>
                  <a:pt x="0" y="54610"/>
                </a:lnTo>
                <a:lnTo>
                  <a:pt x="55880" y="54610"/>
                </a:lnTo>
                <a:lnTo>
                  <a:pt x="55880" y="49530"/>
                </a:lnTo>
                <a:close/>
              </a:path>
              <a:path w="55879" h="266700">
                <a:moveTo>
                  <a:pt x="55880" y="43180"/>
                </a:moveTo>
                <a:lnTo>
                  <a:pt x="0" y="43180"/>
                </a:lnTo>
                <a:lnTo>
                  <a:pt x="0" y="48260"/>
                </a:lnTo>
                <a:lnTo>
                  <a:pt x="55880" y="48260"/>
                </a:lnTo>
                <a:lnTo>
                  <a:pt x="55880" y="43180"/>
                </a:lnTo>
                <a:close/>
              </a:path>
              <a:path w="55879" h="266700">
                <a:moveTo>
                  <a:pt x="55880" y="36830"/>
                </a:moveTo>
                <a:lnTo>
                  <a:pt x="0" y="36830"/>
                </a:lnTo>
                <a:lnTo>
                  <a:pt x="0" y="41910"/>
                </a:lnTo>
                <a:lnTo>
                  <a:pt x="55880" y="41910"/>
                </a:lnTo>
                <a:lnTo>
                  <a:pt x="55880" y="36830"/>
                </a:lnTo>
                <a:close/>
              </a:path>
              <a:path w="55879" h="266700">
                <a:moveTo>
                  <a:pt x="55880" y="30480"/>
                </a:moveTo>
                <a:lnTo>
                  <a:pt x="0" y="30480"/>
                </a:lnTo>
                <a:lnTo>
                  <a:pt x="0" y="35560"/>
                </a:lnTo>
                <a:lnTo>
                  <a:pt x="55880" y="35560"/>
                </a:lnTo>
                <a:lnTo>
                  <a:pt x="55880" y="30480"/>
                </a:lnTo>
                <a:close/>
              </a:path>
              <a:path w="55879" h="266700">
                <a:moveTo>
                  <a:pt x="55880" y="24130"/>
                </a:moveTo>
                <a:lnTo>
                  <a:pt x="0" y="24130"/>
                </a:lnTo>
                <a:lnTo>
                  <a:pt x="0" y="29210"/>
                </a:lnTo>
                <a:lnTo>
                  <a:pt x="55880" y="29210"/>
                </a:lnTo>
                <a:lnTo>
                  <a:pt x="55880" y="24130"/>
                </a:lnTo>
                <a:close/>
              </a:path>
              <a:path w="55879" h="266700">
                <a:moveTo>
                  <a:pt x="55880" y="17780"/>
                </a:moveTo>
                <a:lnTo>
                  <a:pt x="0" y="17780"/>
                </a:lnTo>
                <a:lnTo>
                  <a:pt x="0" y="22860"/>
                </a:lnTo>
                <a:lnTo>
                  <a:pt x="55880" y="22860"/>
                </a:lnTo>
                <a:lnTo>
                  <a:pt x="55880" y="17780"/>
                </a:lnTo>
                <a:close/>
              </a:path>
              <a:path w="55879" h="266700">
                <a:moveTo>
                  <a:pt x="55880" y="11430"/>
                </a:moveTo>
                <a:lnTo>
                  <a:pt x="0" y="11430"/>
                </a:lnTo>
                <a:lnTo>
                  <a:pt x="0" y="16522"/>
                </a:lnTo>
                <a:lnTo>
                  <a:pt x="55880" y="16522"/>
                </a:lnTo>
                <a:lnTo>
                  <a:pt x="55880" y="11430"/>
                </a:lnTo>
                <a:close/>
              </a:path>
              <a:path w="55879" h="266700">
                <a:moveTo>
                  <a:pt x="55880" y="5080"/>
                </a:moveTo>
                <a:lnTo>
                  <a:pt x="0" y="5080"/>
                </a:lnTo>
                <a:lnTo>
                  <a:pt x="0" y="10172"/>
                </a:lnTo>
                <a:lnTo>
                  <a:pt x="55880" y="10172"/>
                </a:lnTo>
                <a:lnTo>
                  <a:pt x="55880" y="5080"/>
                </a:lnTo>
                <a:close/>
              </a:path>
              <a:path w="55879" h="266700">
                <a:moveTo>
                  <a:pt x="55880" y="0"/>
                </a:moveTo>
                <a:lnTo>
                  <a:pt x="0" y="0"/>
                </a:lnTo>
                <a:lnTo>
                  <a:pt x="0" y="3810"/>
                </a:lnTo>
                <a:lnTo>
                  <a:pt x="55880" y="3810"/>
                </a:lnTo>
                <a:lnTo>
                  <a:pt x="55880" y="0"/>
                </a:lnTo>
                <a:close/>
              </a:path>
            </a:pathLst>
          </a:custGeom>
          <a:solidFill>
            <a:srgbClr val="226A22"/>
          </a:solidFill>
        </p:spPr>
        <p:txBody>
          <a:bodyPr wrap="square" lIns="0" tIns="0" rIns="0" bIns="0" rtlCol="0"/>
          <a:lstStyle/>
          <a:p>
            <a:endParaRPr/>
          </a:p>
        </p:txBody>
      </p:sp>
      <p:sp>
        <p:nvSpPr>
          <p:cNvPr id="222" name="bg object 222"/>
          <p:cNvSpPr/>
          <p:nvPr/>
        </p:nvSpPr>
        <p:spPr>
          <a:xfrm>
            <a:off x="6960870" y="6374129"/>
            <a:ext cx="54610" cy="270510"/>
          </a:xfrm>
          <a:custGeom>
            <a:avLst/>
            <a:gdLst/>
            <a:ahLst/>
            <a:cxnLst/>
            <a:rect l="l" t="t" r="r" b="b"/>
            <a:pathLst>
              <a:path w="54609" h="270509">
                <a:moveTo>
                  <a:pt x="24129" y="269240"/>
                </a:moveTo>
                <a:lnTo>
                  <a:pt x="11429" y="269240"/>
                </a:lnTo>
                <a:lnTo>
                  <a:pt x="11429" y="270510"/>
                </a:lnTo>
                <a:lnTo>
                  <a:pt x="24129" y="270510"/>
                </a:lnTo>
                <a:lnTo>
                  <a:pt x="24129" y="269240"/>
                </a:lnTo>
                <a:close/>
              </a:path>
              <a:path w="54609" h="270509">
                <a:moveTo>
                  <a:pt x="36829" y="266700"/>
                </a:moveTo>
                <a:lnTo>
                  <a:pt x="0" y="266700"/>
                </a:lnTo>
                <a:lnTo>
                  <a:pt x="0" y="269240"/>
                </a:lnTo>
                <a:lnTo>
                  <a:pt x="36829" y="269240"/>
                </a:lnTo>
                <a:lnTo>
                  <a:pt x="36829" y="266700"/>
                </a:lnTo>
                <a:close/>
              </a:path>
              <a:path w="54609" h="270509">
                <a:moveTo>
                  <a:pt x="54609" y="264160"/>
                </a:moveTo>
                <a:lnTo>
                  <a:pt x="0" y="264160"/>
                </a:lnTo>
                <a:lnTo>
                  <a:pt x="0" y="265430"/>
                </a:lnTo>
                <a:lnTo>
                  <a:pt x="49529" y="265430"/>
                </a:lnTo>
                <a:lnTo>
                  <a:pt x="49529" y="266700"/>
                </a:lnTo>
                <a:lnTo>
                  <a:pt x="54609" y="266700"/>
                </a:lnTo>
                <a:lnTo>
                  <a:pt x="54609" y="264160"/>
                </a:lnTo>
                <a:close/>
              </a:path>
              <a:path w="54609" h="270509">
                <a:moveTo>
                  <a:pt x="54609" y="260350"/>
                </a:moveTo>
                <a:lnTo>
                  <a:pt x="0" y="260350"/>
                </a:lnTo>
                <a:lnTo>
                  <a:pt x="0" y="262890"/>
                </a:lnTo>
                <a:lnTo>
                  <a:pt x="54609" y="262890"/>
                </a:lnTo>
                <a:lnTo>
                  <a:pt x="54609" y="260350"/>
                </a:lnTo>
                <a:close/>
              </a:path>
              <a:path w="54609" h="270509">
                <a:moveTo>
                  <a:pt x="54609" y="257810"/>
                </a:moveTo>
                <a:lnTo>
                  <a:pt x="0" y="257810"/>
                </a:lnTo>
                <a:lnTo>
                  <a:pt x="0" y="259080"/>
                </a:lnTo>
                <a:lnTo>
                  <a:pt x="54609" y="259080"/>
                </a:lnTo>
                <a:lnTo>
                  <a:pt x="54609" y="257810"/>
                </a:lnTo>
                <a:close/>
              </a:path>
              <a:path w="54609" h="270509">
                <a:moveTo>
                  <a:pt x="54609" y="254000"/>
                </a:moveTo>
                <a:lnTo>
                  <a:pt x="0" y="254000"/>
                </a:lnTo>
                <a:lnTo>
                  <a:pt x="0" y="256540"/>
                </a:lnTo>
                <a:lnTo>
                  <a:pt x="54609" y="256540"/>
                </a:lnTo>
                <a:lnTo>
                  <a:pt x="54609" y="254000"/>
                </a:lnTo>
                <a:close/>
              </a:path>
              <a:path w="54609" h="270509">
                <a:moveTo>
                  <a:pt x="54609" y="251460"/>
                </a:moveTo>
                <a:lnTo>
                  <a:pt x="0" y="251460"/>
                </a:lnTo>
                <a:lnTo>
                  <a:pt x="0" y="252730"/>
                </a:lnTo>
                <a:lnTo>
                  <a:pt x="54609" y="252730"/>
                </a:lnTo>
                <a:lnTo>
                  <a:pt x="54609" y="251460"/>
                </a:lnTo>
                <a:close/>
              </a:path>
              <a:path w="54609" h="270509">
                <a:moveTo>
                  <a:pt x="54609" y="247650"/>
                </a:moveTo>
                <a:lnTo>
                  <a:pt x="0" y="247650"/>
                </a:lnTo>
                <a:lnTo>
                  <a:pt x="0" y="250190"/>
                </a:lnTo>
                <a:lnTo>
                  <a:pt x="54609" y="250190"/>
                </a:lnTo>
                <a:lnTo>
                  <a:pt x="54609" y="247650"/>
                </a:lnTo>
                <a:close/>
              </a:path>
              <a:path w="54609" h="270509">
                <a:moveTo>
                  <a:pt x="54609" y="245110"/>
                </a:moveTo>
                <a:lnTo>
                  <a:pt x="0" y="245110"/>
                </a:lnTo>
                <a:lnTo>
                  <a:pt x="0" y="246380"/>
                </a:lnTo>
                <a:lnTo>
                  <a:pt x="54609" y="246380"/>
                </a:lnTo>
                <a:lnTo>
                  <a:pt x="54609" y="245110"/>
                </a:lnTo>
                <a:close/>
              </a:path>
              <a:path w="54609" h="270509">
                <a:moveTo>
                  <a:pt x="54609" y="241300"/>
                </a:moveTo>
                <a:lnTo>
                  <a:pt x="0" y="241300"/>
                </a:lnTo>
                <a:lnTo>
                  <a:pt x="0" y="243840"/>
                </a:lnTo>
                <a:lnTo>
                  <a:pt x="54609" y="243840"/>
                </a:lnTo>
                <a:lnTo>
                  <a:pt x="54609" y="241300"/>
                </a:lnTo>
                <a:close/>
              </a:path>
              <a:path w="54609" h="270509">
                <a:moveTo>
                  <a:pt x="54609" y="238760"/>
                </a:moveTo>
                <a:lnTo>
                  <a:pt x="0" y="238760"/>
                </a:lnTo>
                <a:lnTo>
                  <a:pt x="0" y="240030"/>
                </a:lnTo>
                <a:lnTo>
                  <a:pt x="54609" y="240030"/>
                </a:lnTo>
                <a:lnTo>
                  <a:pt x="54609" y="238760"/>
                </a:lnTo>
                <a:close/>
              </a:path>
              <a:path w="54609" h="270509">
                <a:moveTo>
                  <a:pt x="54609" y="234950"/>
                </a:moveTo>
                <a:lnTo>
                  <a:pt x="0" y="234950"/>
                </a:lnTo>
                <a:lnTo>
                  <a:pt x="0" y="237490"/>
                </a:lnTo>
                <a:lnTo>
                  <a:pt x="54609" y="237490"/>
                </a:lnTo>
                <a:lnTo>
                  <a:pt x="54609" y="234950"/>
                </a:lnTo>
                <a:close/>
              </a:path>
              <a:path w="54609" h="270509">
                <a:moveTo>
                  <a:pt x="54609" y="232410"/>
                </a:moveTo>
                <a:lnTo>
                  <a:pt x="0" y="232410"/>
                </a:lnTo>
                <a:lnTo>
                  <a:pt x="0" y="233680"/>
                </a:lnTo>
                <a:lnTo>
                  <a:pt x="54609" y="233680"/>
                </a:lnTo>
                <a:lnTo>
                  <a:pt x="54609" y="232410"/>
                </a:lnTo>
                <a:close/>
              </a:path>
              <a:path w="54609" h="270509">
                <a:moveTo>
                  <a:pt x="54609" y="228600"/>
                </a:moveTo>
                <a:lnTo>
                  <a:pt x="0" y="228600"/>
                </a:lnTo>
                <a:lnTo>
                  <a:pt x="0" y="231140"/>
                </a:lnTo>
                <a:lnTo>
                  <a:pt x="54609" y="231140"/>
                </a:lnTo>
                <a:lnTo>
                  <a:pt x="54609" y="228600"/>
                </a:lnTo>
                <a:close/>
              </a:path>
              <a:path w="54609" h="270509">
                <a:moveTo>
                  <a:pt x="54609" y="226060"/>
                </a:moveTo>
                <a:lnTo>
                  <a:pt x="0" y="226060"/>
                </a:lnTo>
                <a:lnTo>
                  <a:pt x="0" y="227330"/>
                </a:lnTo>
                <a:lnTo>
                  <a:pt x="54609" y="227330"/>
                </a:lnTo>
                <a:lnTo>
                  <a:pt x="54609" y="226060"/>
                </a:lnTo>
                <a:close/>
              </a:path>
              <a:path w="54609" h="270509">
                <a:moveTo>
                  <a:pt x="54609" y="222250"/>
                </a:moveTo>
                <a:lnTo>
                  <a:pt x="0" y="222250"/>
                </a:lnTo>
                <a:lnTo>
                  <a:pt x="0" y="224790"/>
                </a:lnTo>
                <a:lnTo>
                  <a:pt x="54609" y="224790"/>
                </a:lnTo>
                <a:lnTo>
                  <a:pt x="54609" y="222250"/>
                </a:lnTo>
                <a:close/>
              </a:path>
              <a:path w="54609" h="270509">
                <a:moveTo>
                  <a:pt x="54609" y="219710"/>
                </a:moveTo>
                <a:lnTo>
                  <a:pt x="0" y="219710"/>
                </a:lnTo>
                <a:lnTo>
                  <a:pt x="0" y="220980"/>
                </a:lnTo>
                <a:lnTo>
                  <a:pt x="54609" y="220980"/>
                </a:lnTo>
                <a:lnTo>
                  <a:pt x="54609" y="219710"/>
                </a:lnTo>
                <a:close/>
              </a:path>
              <a:path w="54609" h="270509">
                <a:moveTo>
                  <a:pt x="54609" y="215900"/>
                </a:moveTo>
                <a:lnTo>
                  <a:pt x="0" y="215900"/>
                </a:lnTo>
                <a:lnTo>
                  <a:pt x="0" y="218440"/>
                </a:lnTo>
                <a:lnTo>
                  <a:pt x="54609" y="218440"/>
                </a:lnTo>
                <a:lnTo>
                  <a:pt x="54609" y="215900"/>
                </a:lnTo>
                <a:close/>
              </a:path>
              <a:path w="54609" h="270509">
                <a:moveTo>
                  <a:pt x="54609" y="213360"/>
                </a:moveTo>
                <a:lnTo>
                  <a:pt x="0" y="213360"/>
                </a:lnTo>
                <a:lnTo>
                  <a:pt x="0" y="214630"/>
                </a:lnTo>
                <a:lnTo>
                  <a:pt x="54609" y="214630"/>
                </a:lnTo>
                <a:lnTo>
                  <a:pt x="54609" y="213360"/>
                </a:lnTo>
                <a:close/>
              </a:path>
              <a:path w="54609" h="270509">
                <a:moveTo>
                  <a:pt x="54609" y="209550"/>
                </a:moveTo>
                <a:lnTo>
                  <a:pt x="0" y="209550"/>
                </a:lnTo>
                <a:lnTo>
                  <a:pt x="0" y="212090"/>
                </a:lnTo>
                <a:lnTo>
                  <a:pt x="54609" y="212090"/>
                </a:lnTo>
                <a:lnTo>
                  <a:pt x="54609" y="209550"/>
                </a:lnTo>
                <a:close/>
              </a:path>
              <a:path w="54609" h="270509">
                <a:moveTo>
                  <a:pt x="54609" y="207010"/>
                </a:moveTo>
                <a:lnTo>
                  <a:pt x="0" y="207010"/>
                </a:lnTo>
                <a:lnTo>
                  <a:pt x="0" y="208280"/>
                </a:lnTo>
                <a:lnTo>
                  <a:pt x="54609" y="208280"/>
                </a:lnTo>
                <a:lnTo>
                  <a:pt x="54609" y="207010"/>
                </a:lnTo>
                <a:close/>
              </a:path>
              <a:path w="54609" h="270509">
                <a:moveTo>
                  <a:pt x="54609" y="203200"/>
                </a:moveTo>
                <a:lnTo>
                  <a:pt x="0" y="203200"/>
                </a:lnTo>
                <a:lnTo>
                  <a:pt x="0" y="205740"/>
                </a:lnTo>
                <a:lnTo>
                  <a:pt x="54609" y="205740"/>
                </a:lnTo>
                <a:lnTo>
                  <a:pt x="54609" y="203200"/>
                </a:lnTo>
                <a:close/>
              </a:path>
              <a:path w="54609" h="270509">
                <a:moveTo>
                  <a:pt x="54609" y="200660"/>
                </a:moveTo>
                <a:lnTo>
                  <a:pt x="0" y="200660"/>
                </a:lnTo>
                <a:lnTo>
                  <a:pt x="0" y="201930"/>
                </a:lnTo>
                <a:lnTo>
                  <a:pt x="54609" y="201930"/>
                </a:lnTo>
                <a:lnTo>
                  <a:pt x="54609" y="200660"/>
                </a:lnTo>
                <a:close/>
              </a:path>
              <a:path w="54609" h="270509">
                <a:moveTo>
                  <a:pt x="54609" y="196850"/>
                </a:moveTo>
                <a:lnTo>
                  <a:pt x="0" y="196850"/>
                </a:lnTo>
                <a:lnTo>
                  <a:pt x="0" y="199390"/>
                </a:lnTo>
                <a:lnTo>
                  <a:pt x="54609" y="199390"/>
                </a:lnTo>
                <a:lnTo>
                  <a:pt x="54609" y="196850"/>
                </a:lnTo>
                <a:close/>
              </a:path>
              <a:path w="54609" h="270509">
                <a:moveTo>
                  <a:pt x="54609" y="194310"/>
                </a:moveTo>
                <a:lnTo>
                  <a:pt x="0" y="194310"/>
                </a:lnTo>
                <a:lnTo>
                  <a:pt x="0" y="195580"/>
                </a:lnTo>
                <a:lnTo>
                  <a:pt x="54609" y="195580"/>
                </a:lnTo>
                <a:lnTo>
                  <a:pt x="54609" y="194310"/>
                </a:lnTo>
                <a:close/>
              </a:path>
              <a:path w="54609" h="270509">
                <a:moveTo>
                  <a:pt x="54609" y="190500"/>
                </a:moveTo>
                <a:lnTo>
                  <a:pt x="0" y="190500"/>
                </a:lnTo>
                <a:lnTo>
                  <a:pt x="0" y="193040"/>
                </a:lnTo>
                <a:lnTo>
                  <a:pt x="54609" y="193040"/>
                </a:lnTo>
                <a:lnTo>
                  <a:pt x="54609" y="190500"/>
                </a:lnTo>
                <a:close/>
              </a:path>
              <a:path w="54609" h="270509">
                <a:moveTo>
                  <a:pt x="54609" y="187960"/>
                </a:moveTo>
                <a:lnTo>
                  <a:pt x="0" y="187960"/>
                </a:lnTo>
                <a:lnTo>
                  <a:pt x="0" y="189230"/>
                </a:lnTo>
                <a:lnTo>
                  <a:pt x="54609" y="189230"/>
                </a:lnTo>
                <a:lnTo>
                  <a:pt x="54609" y="187960"/>
                </a:lnTo>
                <a:close/>
              </a:path>
              <a:path w="54609" h="270509">
                <a:moveTo>
                  <a:pt x="54609" y="184150"/>
                </a:moveTo>
                <a:lnTo>
                  <a:pt x="0" y="184150"/>
                </a:lnTo>
                <a:lnTo>
                  <a:pt x="0" y="186690"/>
                </a:lnTo>
                <a:lnTo>
                  <a:pt x="54609" y="186690"/>
                </a:lnTo>
                <a:lnTo>
                  <a:pt x="54609" y="184150"/>
                </a:lnTo>
                <a:close/>
              </a:path>
              <a:path w="54609" h="270509">
                <a:moveTo>
                  <a:pt x="54609" y="181610"/>
                </a:moveTo>
                <a:lnTo>
                  <a:pt x="0" y="181610"/>
                </a:lnTo>
                <a:lnTo>
                  <a:pt x="0" y="182880"/>
                </a:lnTo>
                <a:lnTo>
                  <a:pt x="54609" y="182880"/>
                </a:lnTo>
                <a:lnTo>
                  <a:pt x="54609" y="181610"/>
                </a:lnTo>
                <a:close/>
              </a:path>
              <a:path w="54609" h="270509">
                <a:moveTo>
                  <a:pt x="54609" y="177800"/>
                </a:moveTo>
                <a:lnTo>
                  <a:pt x="0" y="177800"/>
                </a:lnTo>
                <a:lnTo>
                  <a:pt x="0" y="180340"/>
                </a:lnTo>
                <a:lnTo>
                  <a:pt x="54609" y="180340"/>
                </a:lnTo>
                <a:lnTo>
                  <a:pt x="54609" y="177800"/>
                </a:lnTo>
                <a:close/>
              </a:path>
              <a:path w="54609" h="270509">
                <a:moveTo>
                  <a:pt x="54609" y="175260"/>
                </a:moveTo>
                <a:lnTo>
                  <a:pt x="0" y="175260"/>
                </a:lnTo>
                <a:lnTo>
                  <a:pt x="0" y="176530"/>
                </a:lnTo>
                <a:lnTo>
                  <a:pt x="54609" y="176530"/>
                </a:lnTo>
                <a:lnTo>
                  <a:pt x="54609" y="175260"/>
                </a:lnTo>
                <a:close/>
              </a:path>
              <a:path w="54609" h="270509">
                <a:moveTo>
                  <a:pt x="54609" y="171450"/>
                </a:moveTo>
                <a:lnTo>
                  <a:pt x="0" y="171450"/>
                </a:lnTo>
                <a:lnTo>
                  <a:pt x="0" y="173990"/>
                </a:lnTo>
                <a:lnTo>
                  <a:pt x="54609" y="173990"/>
                </a:lnTo>
                <a:lnTo>
                  <a:pt x="54609" y="171450"/>
                </a:lnTo>
                <a:close/>
              </a:path>
              <a:path w="54609" h="270509">
                <a:moveTo>
                  <a:pt x="54609" y="168910"/>
                </a:moveTo>
                <a:lnTo>
                  <a:pt x="0" y="168910"/>
                </a:lnTo>
                <a:lnTo>
                  <a:pt x="0" y="170180"/>
                </a:lnTo>
                <a:lnTo>
                  <a:pt x="54609" y="170180"/>
                </a:lnTo>
                <a:lnTo>
                  <a:pt x="54609" y="168910"/>
                </a:lnTo>
                <a:close/>
              </a:path>
              <a:path w="54609" h="270509">
                <a:moveTo>
                  <a:pt x="54609" y="165100"/>
                </a:moveTo>
                <a:lnTo>
                  <a:pt x="0" y="165100"/>
                </a:lnTo>
                <a:lnTo>
                  <a:pt x="0" y="167640"/>
                </a:lnTo>
                <a:lnTo>
                  <a:pt x="54609" y="167640"/>
                </a:lnTo>
                <a:lnTo>
                  <a:pt x="54609" y="165100"/>
                </a:lnTo>
                <a:close/>
              </a:path>
              <a:path w="54609" h="270509">
                <a:moveTo>
                  <a:pt x="54609" y="162560"/>
                </a:moveTo>
                <a:lnTo>
                  <a:pt x="0" y="162560"/>
                </a:lnTo>
                <a:lnTo>
                  <a:pt x="0" y="163830"/>
                </a:lnTo>
                <a:lnTo>
                  <a:pt x="54609" y="163830"/>
                </a:lnTo>
                <a:lnTo>
                  <a:pt x="54609" y="162560"/>
                </a:lnTo>
                <a:close/>
              </a:path>
              <a:path w="54609" h="270509">
                <a:moveTo>
                  <a:pt x="54609" y="158750"/>
                </a:moveTo>
                <a:lnTo>
                  <a:pt x="0" y="158750"/>
                </a:lnTo>
                <a:lnTo>
                  <a:pt x="0" y="161290"/>
                </a:lnTo>
                <a:lnTo>
                  <a:pt x="54609" y="161290"/>
                </a:lnTo>
                <a:lnTo>
                  <a:pt x="54609" y="158750"/>
                </a:lnTo>
                <a:close/>
              </a:path>
              <a:path w="54609" h="270509">
                <a:moveTo>
                  <a:pt x="54609" y="156210"/>
                </a:moveTo>
                <a:lnTo>
                  <a:pt x="0" y="156210"/>
                </a:lnTo>
                <a:lnTo>
                  <a:pt x="0" y="157480"/>
                </a:lnTo>
                <a:lnTo>
                  <a:pt x="54609" y="157480"/>
                </a:lnTo>
                <a:lnTo>
                  <a:pt x="54609" y="156210"/>
                </a:lnTo>
                <a:close/>
              </a:path>
              <a:path w="54609" h="270509">
                <a:moveTo>
                  <a:pt x="54609" y="152400"/>
                </a:moveTo>
                <a:lnTo>
                  <a:pt x="0" y="152400"/>
                </a:lnTo>
                <a:lnTo>
                  <a:pt x="0" y="154940"/>
                </a:lnTo>
                <a:lnTo>
                  <a:pt x="54609" y="154940"/>
                </a:lnTo>
                <a:lnTo>
                  <a:pt x="54609" y="152400"/>
                </a:lnTo>
                <a:close/>
              </a:path>
              <a:path w="54609" h="270509">
                <a:moveTo>
                  <a:pt x="54609" y="149860"/>
                </a:moveTo>
                <a:lnTo>
                  <a:pt x="0" y="149860"/>
                </a:lnTo>
                <a:lnTo>
                  <a:pt x="0" y="151130"/>
                </a:lnTo>
                <a:lnTo>
                  <a:pt x="54609" y="151130"/>
                </a:lnTo>
                <a:lnTo>
                  <a:pt x="54609" y="149860"/>
                </a:lnTo>
                <a:close/>
              </a:path>
              <a:path w="54609" h="270509">
                <a:moveTo>
                  <a:pt x="54609" y="146050"/>
                </a:moveTo>
                <a:lnTo>
                  <a:pt x="0" y="146050"/>
                </a:lnTo>
                <a:lnTo>
                  <a:pt x="0" y="148590"/>
                </a:lnTo>
                <a:lnTo>
                  <a:pt x="54609" y="148590"/>
                </a:lnTo>
                <a:lnTo>
                  <a:pt x="54609" y="146050"/>
                </a:lnTo>
                <a:close/>
              </a:path>
              <a:path w="54609" h="270509">
                <a:moveTo>
                  <a:pt x="54609" y="143510"/>
                </a:moveTo>
                <a:lnTo>
                  <a:pt x="0" y="143510"/>
                </a:lnTo>
                <a:lnTo>
                  <a:pt x="0" y="144780"/>
                </a:lnTo>
                <a:lnTo>
                  <a:pt x="54609" y="144780"/>
                </a:lnTo>
                <a:lnTo>
                  <a:pt x="54609" y="143510"/>
                </a:lnTo>
                <a:close/>
              </a:path>
              <a:path w="54609" h="270509">
                <a:moveTo>
                  <a:pt x="54609" y="139700"/>
                </a:moveTo>
                <a:lnTo>
                  <a:pt x="0" y="139700"/>
                </a:lnTo>
                <a:lnTo>
                  <a:pt x="0" y="142240"/>
                </a:lnTo>
                <a:lnTo>
                  <a:pt x="54609" y="142240"/>
                </a:lnTo>
                <a:lnTo>
                  <a:pt x="54609" y="139700"/>
                </a:lnTo>
                <a:close/>
              </a:path>
              <a:path w="54609" h="270509">
                <a:moveTo>
                  <a:pt x="54609" y="137160"/>
                </a:moveTo>
                <a:lnTo>
                  <a:pt x="0" y="137160"/>
                </a:lnTo>
                <a:lnTo>
                  <a:pt x="0" y="138430"/>
                </a:lnTo>
                <a:lnTo>
                  <a:pt x="54609" y="138430"/>
                </a:lnTo>
                <a:lnTo>
                  <a:pt x="54609" y="137160"/>
                </a:lnTo>
                <a:close/>
              </a:path>
              <a:path w="54609" h="270509">
                <a:moveTo>
                  <a:pt x="54609" y="133350"/>
                </a:moveTo>
                <a:lnTo>
                  <a:pt x="0" y="133350"/>
                </a:lnTo>
                <a:lnTo>
                  <a:pt x="0" y="135890"/>
                </a:lnTo>
                <a:lnTo>
                  <a:pt x="54609" y="135890"/>
                </a:lnTo>
                <a:lnTo>
                  <a:pt x="54609" y="133350"/>
                </a:lnTo>
                <a:close/>
              </a:path>
              <a:path w="54609" h="270509">
                <a:moveTo>
                  <a:pt x="54609" y="130810"/>
                </a:moveTo>
                <a:lnTo>
                  <a:pt x="0" y="130810"/>
                </a:lnTo>
                <a:lnTo>
                  <a:pt x="0" y="132080"/>
                </a:lnTo>
                <a:lnTo>
                  <a:pt x="54609" y="132080"/>
                </a:lnTo>
                <a:lnTo>
                  <a:pt x="54609" y="130810"/>
                </a:lnTo>
                <a:close/>
              </a:path>
              <a:path w="54609" h="270509">
                <a:moveTo>
                  <a:pt x="54609" y="127000"/>
                </a:moveTo>
                <a:lnTo>
                  <a:pt x="0" y="127000"/>
                </a:lnTo>
                <a:lnTo>
                  <a:pt x="0" y="129540"/>
                </a:lnTo>
                <a:lnTo>
                  <a:pt x="54609" y="129540"/>
                </a:lnTo>
                <a:lnTo>
                  <a:pt x="54609" y="127000"/>
                </a:lnTo>
                <a:close/>
              </a:path>
              <a:path w="54609" h="270509">
                <a:moveTo>
                  <a:pt x="54609" y="124460"/>
                </a:moveTo>
                <a:lnTo>
                  <a:pt x="0" y="124460"/>
                </a:lnTo>
                <a:lnTo>
                  <a:pt x="0" y="125730"/>
                </a:lnTo>
                <a:lnTo>
                  <a:pt x="54609" y="125730"/>
                </a:lnTo>
                <a:lnTo>
                  <a:pt x="54609" y="124460"/>
                </a:lnTo>
                <a:close/>
              </a:path>
              <a:path w="54609" h="270509">
                <a:moveTo>
                  <a:pt x="54609" y="118110"/>
                </a:moveTo>
                <a:lnTo>
                  <a:pt x="0" y="118110"/>
                </a:lnTo>
                <a:lnTo>
                  <a:pt x="0" y="123190"/>
                </a:lnTo>
                <a:lnTo>
                  <a:pt x="54609" y="123190"/>
                </a:lnTo>
                <a:lnTo>
                  <a:pt x="54609" y="118110"/>
                </a:lnTo>
                <a:close/>
              </a:path>
              <a:path w="54609" h="270509">
                <a:moveTo>
                  <a:pt x="54609" y="111760"/>
                </a:moveTo>
                <a:lnTo>
                  <a:pt x="0" y="111760"/>
                </a:lnTo>
                <a:lnTo>
                  <a:pt x="0" y="116840"/>
                </a:lnTo>
                <a:lnTo>
                  <a:pt x="54609" y="116840"/>
                </a:lnTo>
                <a:lnTo>
                  <a:pt x="54609" y="111760"/>
                </a:lnTo>
                <a:close/>
              </a:path>
              <a:path w="54609" h="270509">
                <a:moveTo>
                  <a:pt x="54609" y="105410"/>
                </a:moveTo>
                <a:lnTo>
                  <a:pt x="0" y="105410"/>
                </a:lnTo>
                <a:lnTo>
                  <a:pt x="0" y="110490"/>
                </a:lnTo>
                <a:lnTo>
                  <a:pt x="54609" y="110490"/>
                </a:lnTo>
                <a:lnTo>
                  <a:pt x="54609" y="105410"/>
                </a:lnTo>
                <a:close/>
              </a:path>
              <a:path w="54609" h="270509">
                <a:moveTo>
                  <a:pt x="54609" y="99060"/>
                </a:moveTo>
                <a:lnTo>
                  <a:pt x="0" y="99060"/>
                </a:lnTo>
                <a:lnTo>
                  <a:pt x="0" y="104140"/>
                </a:lnTo>
                <a:lnTo>
                  <a:pt x="54609" y="104140"/>
                </a:lnTo>
                <a:lnTo>
                  <a:pt x="54609" y="99060"/>
                </a:lnTo>
                <a:close/>
              </a:path>
              <a:path w="54609" h="270509">
                <a:moveTo>
                  <a:pt x="54609" y="92710"/>
                </a:moveTo>
                <a:lnTo>
                  <a:pt x="0" y="92710"/>
                </a:lnTo>
                <a:lnTo>
                  <a:pt x="0" y="97790"/>
                </a:lnTo>
                <a:lnTo>
                  <a:pt x="54609" y="97790"/>
                </a:lnTo>
                <a:lnTo>
                  <a:pt x="54609" y="92710"/>
                </a:lnTo>
                <a:close/>
              </a:path>
              <a:path w="54609" h="270509">
                <a:moveTo>
                  <a:pt x="54609" y="86360"/>
                </a:moveTo>
                <a:lnTo>
                  <a:pt x="0" y="86360"/>
                </a:lnTo>
                <a:lnTo>
                  <a:pt x="0" y="91440"/>
                </a:lnTo>
                <a:lnTo>
                  <a:pt x="54609" y="91440"/>
                </a:lnTo>
                <a:lnTo>
                  <a:pt x="54609" y="86360"/>
                </a:lnTo>
                <a:close/>
              </a:path>
              <a:path w="54609" h="270509">
                <a:moveTo>
                  <a:pt x="54609" y="80010"/>
                </a:moveTo>
                <a:lnTo>
                  <a:pt x="0" y="80010"/>
                </a:lnTo>
                <a:lnTo>
                  <a:pt x="0" y="85090"/>
                </a:lnTo>
                <a:lnTo>
                  <a:pt x="54609" y="85090"/>
                </a:lnTo>
                <a:lnTo>
                  <a:pt x="54609" y="80010"/>
                </a:lnTo>
                <a:close/>
              </a:path>
              <a:path w="54609" h="270509">
                <a:moveTo>
                  <a:pt x="54609" y="74930"/>
                </a:moveTo>
                <a:lnTo>
                  <a:pt x="0" y="74930"/>
                </a:lnTo>
                <a:lnTo>
                  <a:pt x="0" y="78740"/>
                </a:lnTo>
                <a:lnTo>
                  <a:pt x="54609" y="78740"/>
                </a:lnTo>
                <a:lnTo>
                  <a:pt x="54609" y="74930"/>
                </a:lnTo>
                <a:close/>
              </a:path>
              <a:path w="54609" h="270509">
                <a:moveTo>
                  <a:pt x="54609" y="68580"/>
                </a:moveTo>
                <a:lnTo>
                  <a:pt x="0" y="68580"/>
                </a:lnTo>
                <a:lnTo>
                  <a:pt x="0" y="73660"/>
                </a:lnTo>
                <a:lnTo>
                  <a:pt x="54609" y="73660"/>
                </a:lnTo>
                <a:lnTo>
                  <a:pt x="54609" y="68580"/>
                </a:lnTo>
                <a:close/>
              </a:path>
              <a:path w="54609" h="270509">
                <a:moveTo>
                  <a:pt x="54609" y="62230"/>
                </a:moveTo>
                <a:lnTo>
                  <a:pt x="0" y="62230"/>
                </a:lnTo>
                <a:lnTo>
                  <a:pt x="0" y="67310"/>
                </a:lnTo>
                <a:lnTo>
                  <a:pt x="54609" y="67310"/>
                </a:lnTo>
                <a:lnTo>
                  <a:pt x="54609" y="62230"/>
                </a:lnTo>
                <a:close/>
              </a:path>
              <a:path w="54609" h="270509">
                <a:moveTo>
                  <a:pt x="54609" y="55880"/>
                </a:moveTo>
                <a:lnTo>
                  <a:pt x="0" y="55880"/>
                </a:lnTo>
                <a:lnTo>
                  <a:pt x="0" y="60960"/>
                </a:lnTo>
                <a:lnTo>
                  <a:pt x="54609" y="60960"/>
                </a:lnTo>
                <a:lnTo>
                  <a:pt x="54609" y="55880"/>
                </a:lnTo>
                <a:close/>
              </a:path>
              <a:path w="54609" h="270509">
                <a:moveTo>
                  <a:pt x="54609" y="49530"/>
                </a:moveTo>
                <a:lnTo>
                  <a:pt x="0" y="49530"/>
                </a:lnTo>
                <a:lnTo>
                  <a:pt x="0" y="54610"/>
                </a:lnTo>
                <a:lnTo>
                  <a:pt x="54609" y="54610"/>
                </a:lnTo>
                <a:lnTo>
                  <a:pt x="54609" y="49530"/>
                </a:lnTo>
                <a:close/>
              </a:path>
              <a:path w="54609" h="270509">
                <a:moveTo>
                  <a:pt x="54609" y="43180"/>
                </a:moveTo>
                <a:lnTo>
                  <a:pt x="0" y="43180"/>
                </a:lnTo>
                <a:lnTo>
                  <a:pt x="0" y="48260"/>
                </a:lnTo>
                <a:lnTo>
                  <a:pt x="54609" y="48260"/>
                </a:lnTo>
                <a:lnTo>
                  <a:pt x="54609" y="43180"/>
                </a:lnTo>
                <a:close/>
              </a:path>
              <a:path w="54609" h="270509">
                <a:moveTo>
                  <a:pt x="54609" y="36830"/>
                </a:moveTo>
                <a:lnTo>
                  <a:pt x="0" y="36830"/>
                </a:lnTo>
                <a:lnTo>
                  <a:pt x="0" y="41910"/>
                </a:lnTo>
                <a:lnTo>
                  <a:pt x="54609" y="41910"/>
                </a:lnTo>
                <a:lnTo>
                  <a:pt x="54609" y="36830"/>
                </a:lnTo>
                <a:close/>
              </a:path>
              <a:path w="54609" h="270509">
                <a:moveTo>
                  <a:pt x="54609" y="30480"/>
                </a:moveTo>
                <a:lnTo>
                  <a:pt x="0" y="30480"/>
                </a:lnTo>
                <a:lnTo>
                  <a:pt x="0" y="35560"/>
                </a:lnTo>
                <a:lnTo>
                  <a:pt x="54609" y="35560"/>
                </a:lnTo>
                <a:lnTo>
                  <a:pt x="54609" y="30480"/>
                </a:lnTo>
                <a:close/>
              </a:path>
              <a:path w="54609" h="270509">
                <a:moveTo>
                  <a:pt x="54609" y="24130"/>
                </a:moveTo>
                <a:lnTo>
                  <a:pt x="0" y="24130"/>
                </a:lnTo>
                <a:lnTo>
                  <a:pt x="0" y="29210"/>
                </a:lnTo>
                <a:lnTo>
                  <a:pt x="54609" y="29210"/>
                </a:lnTo>
                <a:lnTo>
                  <a:pt x="54609" y="24130"/>
                </a:lnTo>
                <a:close/>
              </a:path>
              <a:path w="54609" h="270509">
                <a:moveTo>
                  <a:pt x="54609" y="17780"/>
                </a:moveTo>
                <a:lnTo>
                  <a:pt x="0" y="17780"/>
                </a:lnTo>
                <a:lnTo>
                  <a:pt x="0" y="22860"/>
                </a:lnTo>
                <a:lnTo>
                  <a:pt x="54609" y="22860"/>
                </a:lnTo>
                <a:lnTo>
                  <a:pt x="54609" y="17780"/>
                </a:lnTo>
                <a:close/>
              </a:path>
              <a:path w="54609" h="270509">
                <a:moveTo>
                  <a:pt x="54609" y="11430"/>
                </a:moveTo>
                <a:lnTo>
                  <a:pt x="0" y="11430"/>
                </a:lnTo>
                <a:lnTo>
                  <a:pt x="0" y="16510"/>
                </a:lnTo>
                <a:lnTo>
                  <a:pt x="54609" y="16510"/>
                </a:lnTo>
                <a:lnTo>
                  <a:pt x="54609" y="11430"/>
                </a:lnTo>
                <a:close/>
              </a:path>
              <a:path w="54609" h="270509">
                <a:moveTo>
                  <a:pt x="54609" y="5080"/>
                </a:moveTo>
                <a:lnTo>
                  <a:pt x="0" y="5080"/>
                </a:lnTo>
                <a:lnTo>
                  <a:pt x="0" y="10160"/>
                </a:lnTo>
                <a:lnTo>
                  <a:pt x="54609" y="10160"/>
                </a:lnTo>
                <a:lnTo>
                  <a:pt x="54609" y="5080"/>
                </a:lnTo>
                <a:close/>
              </a:path>
              <a:path w="54609" h="270509">
                <a:moveTo>
                  <a:pt x="54609" y="0"/>
                </a:moveTo>
                <a:lnTo>
                  <a:pt x="8889" y="0"/>
                </a:lnTo>
                <a:lnTo>
                  <a:pt x="8889" y="1270"/>
                </a:lnTo>
                <a:lnTo>
                  <a:pt x="0" y="1270"/>
                </a:lnTo>
                <a:lnTo>
                  <a:pt x="0" y="3810"/>
                </a:lnTo>
                <a:lnTo>
                  <a:pt x="54609" y="3810"/>
                </a:lnTo>
                <a:lnTo>
                  <a:pt x="54609" y="0"/>
                </a:lnTo>
                <a:close/>
              </a:path>
            </a:pathLst>
          </a:custGeom>
          <a:solidFill>
            <a:srgbClr val="226B22"/>
          </a:solidFill>
        </p:spPr>
        <p:txBody>
          <a:bodyPr wrap="square" lIns="0" tIns="0" rIns="0" bIns="0" rtlCol="0"/>
          <a:lstStyle/>
          <a:p>
            <a:endParaRPr/>
          </a:p>
        </p:txBody>
      </p:sp>
      <p:sp>
        <p:nvSpPr>
          <p:cNvPr id="223" name="bg object 223"/>
          <p:cNvSpPr/>
          <p:nvPr/>
        </p:nvSpPr>
        <p:spPr>
          <a:xfrm>
            <a:off x="6906260" y="6375400"/>
            <a:ext cx="54610" cy="275590"/>
          </a:xfrm>
          <a:custGeom>
            <a:avLst/>
            <a:gdLst/>
            <a:ahLst/>
            <a:cxnLst/>
            <a:rect l="l" t="t" r="r" b="b"/>
            <a:pathLst>
              <a:path w="54609" h="275590">
                <a:moveTo>
                  <a:pt x="15240" y="274320"/>
                </a:moveTo>
                <a:lnTo>
                  <a:pt x="2540" y="274320"/>
                </a:lnTo>
                <a:lnTo>
                  <a:pt x="2540" y="275590"/>
                </a:lnTo>
                <a:lnTo>
                  <a:pt x="15240" y="275590"/>
                </a:lnTo>
                <a:lnTo>
                  <a:pt x="15240" y="274320"/>
                </a:lnTo>
                <a:close/>
              </a:path>
              <a:path w="54609" h="275590">
                <a:moveTo>
                  <a:pt x="27940" y="271780"/>
                </a:moveTo>
                <a:lnTo>
                  <a:pt x="0" y="271780"/>
                </a:lnTo>
                <a:lnTo>
                  <a:pt x="0" y="274320"/>
                </a:lnTo>
                <a:lnTo>
                  <a:pt x="27940" y="274320"/>
                </a:lnTo>
                <a:lnTo>
                  <a:pt x="27940" y="271780"/>
                </a:lnTo>
                <a:close/>
              </a:path>
              <a:path w="54609" h="275590">
                <a:moveTo>
                  <a:pt x="53340" y="269240"/>
                </a:moveTo>
                <a:lnTo>
                  <a:pt x="0" y="269240"/>
                </a:lnTo>
                <a:lnTo>
                  <a:pt x="0" y="270510"/>
                </a:lnTo>
                <a:lnTo>
                  <a:pt x="40640" y="270510"/>
                </a:lnTo>
                <a:lnTo>
                  <a:pt x="40640" y="271780"/>
                </a:lnTo>
                <a:lnTo>
                  <a:pt x="53340" y="271780"/>
                </a:lnTo>
                <a:lnTo>
                  <a:pt x="53340" y="269240"/>
                </a:lnTo>
                <a:close/>
              </a:path>
              <a:path w="54609" h="275590">
                <a:moveTo>
                  <a:pt x="54610" y="265430"/>
                </a:moveTo>
                <a:lnTo>
                  <a:pt x="0" y="265430"/>
                </a:lnTo>
                <a:lnTo>
                  <a:pt x="0" y="267970"/>
                </a:lnTo>
                <a:lnTo>
                  <a:pt x="54610" y="267970"/>
                </a:lnTo>
                <a:lnTo>
                  <a:pt x="54610" y="265430"/>
                </a:lnTo>
                <a:close/>
              </a:path>
              <a:path w="54609" h="275590">
                <a:moveTo>
                  <a:pt x="54610" y="262890"/>
                </a:moveTo>
                <a:lnTo>
                  <a:pt x="0" y="262890"/>
                </a:lnTo>
                <a:lnTo>
                  <a:pt x="0" y="264160"/>
                </a:lnTo>
                <a:lnTo>
                  <a:pt x="54610" y="264160"/>
                </a:lnTo>
                <a:lnTo>
                  <a:pt x="54610" y="262890"/>
                </a:lnTo>
                <a:close/>
              </a:path>
              <a:path w="54609" h="275590">
                <a:moveTo>
                  <a:pt x="54610" y="259080"/>
                </a:moveTo>
                <a:lnTo>
                  <a:pt x="0" y="259080"/>
                </a:lnTo>
                <a:lnTo>
                  <a:pt x="0" y="261619"/>
                </a:lnTo>
                <a:lnTo>
                  <a:pt x="54610" y="261619"/>
                </a:lnTo>
                <a:lnTo>
                  <a:pt x="54610" y="259080"/>
                </a:lnTo>
                <a:close/>
              </a:path>
              <a:path w="54609" h="275590">
                <a:moveTo>
                  <a:pt x="54610" y="256540"/>
                </a:moveTo>
                <a:lnTo>
                  <a:pt x="0" y="256540"/>
                </a:lnTo>
                <a:lnTo>
                  <a:pt x="0" y="257809"/>
                </a:lnTo>
                <a:lnTo>
                  <a:pt x="54610" y="257809"/>
                </a:lnTo>
                <a:lnTo>
                  <a:pt x="54610" y="256540"/>
                </a:lnTo>
                <a:close/>
              </a:path>
              <a:path w="54609" h="275590">
                <a:moveTo>
                  <a:pt x="54610" y="252729"/>
                </a:moveTo>
                <a:lnTo>
                  <a:pt x="0" y="252729"/>
                </a:lnTo>
                <a:lnTo>
                  <a:pt x="0" y="255269"/>
                </a:lnTo>
                <a:lnTo>
                  <a:pt x="54610" y="255269"/>
                </a:lnTo>
                <a:lnTo>
                  <a:pt x="54610" y="252729"/>
                </a:lnTo>
                <a:close/>
              </a:path>
              <a:path w="54609" h="275590">
                <a:moveTo>
                  <a:pt x="54610" y="250190"/>
                </a:moveTo>
                <a:lnTo>
                  <a:pt x="0" y="250190"/>
                </a:lnTo>
                <a:lnTo>
                  <a:pt x="0" y="251460"/>
                </a:lnTo>
                <a:lnTo>
                  <a:pt x="54610" y="251460"/>
                </a:lnTo>
                <a:lnTo>
                  <a:pt x="54610" y="250190"/>
                </a:lnTo>
                <a:close/>
              </a:path>
              <a:path w="54609" h="275590">
                <a:moveTo>
                  <a:pt x="54610" y="246380"/>
                </a:moveTo>
                <a:lnTo>
                  <a:pt x="0" y="246380"/>
                </a:lnTo>
                <a:lnTo>
                  <a:pt x="0" y="248919"/>
                </a:lnTo>
                <a:lnTo>
                  <a:pt x="54610" y="248919"/>
                </a:lnTo>
                <a:lnTo>
                  <a:pt x="54610" y="246380"/>
                </a:lnTo>
                <a:close/>
              </a:path>
              <a:path w="54609" h="275590">
                <a:moveTo>
                  <a:pt x="54610" y="243840"/>
                </a:moveTo>
                <a:lnTo>
                  <a:pt x="0" y="243840"/>
                </a:lnTo>
                <a:lnTo>
                  <a:pt x="0" y="245110"/>
                </a:lnTo>
                <a:lnTo>
                  <a:pt x="54610" y="245110"/>
                </a:lnTo>
                <a:lnTo>
                  <a:pt x="54610" y="243840"/>
                </a:lnTo>
                <a:close/>
              </a:path>
              <a:path w="54609" h="275590">
                <a:moveTo>
                  <a:pt x="54610" y="240029"/>
                </a:moveTo>
                <a:lnTo>
                  <a:pt x="0" y="240029"/>
                </a:lnTo>
                <a:lnTo>
                  <a:pt x="0" y="242569"/>
                </a:lnTo>
                <a:lnTo>
                  <a:pt x="54610" y="242569"/>
                </a:lnTo>
                <a:lnTo>
                  <a:pt x="54610" y="240029"/>
                </a:lnTo>
                <a:close/>
              </a:path>
              <a:path w="54609" h="275590">
                <a:moveTo>
                  <a:pt x="54610" y="237490"/>
                </a:moveTo>
                <a:lnTo>
                  <a:pt x="0" y="237490"/>
                </a:lnTo>
                <a:lnTo>
                  <a:pt x="0" y="238760"/>
                </a:lnTo>
                <a:lnTo>
                  <a:pt x="54610" y="238760"/>
                </a:lnTo>
                <a:lnTo>
                  <a:pt x="54610" y="237490"/>
                </a:lnTo>
                <a:close/>
              </a:path>
              <a:path w="54609" h="275590">
                <a:moveTo>
                  <a:pt x="54610" y="233679"/>
                </a:moveTo>
                <a:lnTo>
                  <a:pt x="0" y="233679"/>
                </a:lnTo>
                <a:lnTo>
                  <a:pt x="0" y="236220"/>
                </a:lnTo>
                <a:lnTo>
                  <a:pt x="54610" y="236220"/>
                </a:lnTo>
                <a:lnTo>
                  <a:pt x="54610" y="233679"/>
                </a:lnTo>
                <a:close/>
              </a:path>
              <a:path w="54609" h="275590">
                <a:moveTo>
                  <a:pt x="54610" y="231140"/>
                </a:moveTo>
                <a:lnTo>
                  <a:pt x="0" y="231140"/>
                </a:lnTo>
                <a:lnTo>
                  <a:pt x="0" y="232410"/>
                </a:lnTo>
                <a:lnTo>
                  <a:pt x="54610" y="232410"/>
                </a:lnTo>
                <a:lnTo>
                  <a:pt x="54610" y="231140"/>
                </a:lnTo>
                <a:close/>
              </a:path>
              <a:path w="54609" h="275590">
                <a:moveTo>
                  <a:pt x="54610" y="227330"/>
                </a:moveTo>
                <a:lnTo>
                  <a:pt x="0" y="227330"/>
                </a:lnTo>
                <a:lnTo>
                  <a:pt x="0" y="229870"/>
                </a:lnTo>
                <a:lnTo>
                  <a:pt x="54610" y="229870"/>
                </a:lnTo>
                <a:lnTo>
                  <a:pt x="54610" y="227330"/>
                </a:lnTo>
                <a:close/>
              </a:path>
              <a:path w="54609" h="275590">
                <a:moveTo>
                  <a:pt x="54610" y="224790"/>
                </a:moveTo>
                <a:lnTo>
                  <a:pt x="0" y="224790"/>
                </a:lnTo>
                <a:lnTo>
                  <a:pt x="0" y="226059"/>
                </a:lnTo>
                <a:lnTo>
                  <a:pt x="54610" y="226059"/>
                </a:lnTo>
                <a:lnTo>
                  <a:pt x="54610" y="224790"/>
                </a:lnTo>
                <a:close/>
              </a:path>
              <a:path w="54609" h="275590">
                <a:moveTo>
                  <a:pt x="54610" y="220979"/>
                </a:moveTo>
                <a:lnTo>
                  <a:pt x="0" y="220979"/>
                </a:lnTo>
                <a:lnTo>
                  <a:pt x="0" y="223520"/>
                </a:lnTo>
                <a:lnTo>
                  <a:pt x="54610" y="223520"/>
                </a:lnTo>
                <a:lnTo>
                  <a:pt x="54610" y="220979"/>
                </a:lnTo>
                <a:close/>
              </a:path>
              <a:path w="54609" h="275590">
                <a:moveTo>
                  <a:pt x="54610" y="218440"/>
                </a:moveTo>
                <a:lnTo>
                  <a:pt x="0" y="218440"/>
                </a:lnTo>
                <a:lnTo>
                  <a:pt x="0" y="219710"/>
                </a:lnTo>
                <a:lnTo>
                  <a:pt x="54610" y="219710"/>
                </a:lnTo>
                <a:lnTo>
                  <a:pt x="54610" y="218440"/>
                </a:lnTo>
                <a:close/>
              </a:path>
              <a:path w="54609" h="275590">
                <a:moveTo>
                  <a:pt x="54610" y="214629"/>
                </a:moveTo>
                <a:lnTo>
                  <a:pt x="0" y="214629"/>
                </a:lnTo>
                <a:lnTo>
                  <a:pt x="0" y="217170"/>
                </a:lnTo>
                <a:lnTo>
                  <a:pt x="54610" y="217170"/>
                </a:lnTo>
                <a:lnTo>
                  <a:pt x="54610" y="214629"/>
                </a:lnTo>
                <a:close/>
              </a:path>
              <a:path w="54609" h="275590">
                <a:moveTo>
                  <a:pt x="54610" y="212090"/>
                </a:moveTo>
                <a:lnTo>
                  <a:pt x="0" y="212090"/>
                </a:lnTo>
                <a:lnTo>
                  <a:pt x="0" y="213359"/>
                </a:lnTo>
                <a:lnTo>
                  <a:pt x="54610" y="213359"/>
                </a:lnTo>
                <a:lnTo>
                  <a:pt x="54610" y="212090"/>
                </a:lnTo>
                <a:close/>
              </a:path>
              <a:path w="54609" h="275590">
                <a:moveTo>
                  <a:pt x="54610" y="208279"/>
                </a:moveTo>
                <a:lnTo>
                  <a:pt x="0" y="208279"/>
                </a:lnTo>
                <a:lnTo>
                  <a:pt x="0" y="210820"/>
                </a:lnTo>
                <a:lnTo>
                  <a:pt x="54610" y="210820"/>
                </a:lnTo>
                <a:lnTo>
                  <a:pt x="54610" y="208279"/>
                </a:lnTo>
                <a:close/>
              </a:path>
              <a:path w="54609" h="275590">
                <a:moveTo>
                  <a:pt x="54610" y="205740"/>
                </a:moveTo>
                <a:lnTo>
                  <a:pt x="0" y="205740"/>
                </a:lnTo>
                <a:lnTo>
                  <a:pt x="0" y="207009"/>
                </a:lnTo>
                <a:lnTo>
                  <a:pt x="54610" y="207009"/>
                </a:lnTo>
                <a:lnTo>
                  <a:pt x="54610" y="205740"/>
                </a:lnTo>
                <a:close/>
              </a:path>
              <a:path w="54609" h="275590">
                <a:moveTo>
                  <a:pt x="54610" y="201930"/>
                </a:moveTo>
                <a:lnTo>
                  <a:pt x="0" y="201930"/>
                </a:lnTo>
                <a:lnTo>
                  <a:pt x="0" y="204470"/>
                </a:lnTo>
                <a:lnTo>
                  <a:pt x="54610" y="204470"/>
                </a:lnTo>
                <a:lnTo>
                  <a:pt x="54610" y="201930"/>
                </a:lnTo>
                <a:close/>
              </a:path>
              <a:path w="54609" h="275590">
                <a:moveTo>
                  <a:pt x="54610" y="199390"/>
                </a:moveTo>
                <a:lnTo>
                  <a:pt x="0" y="199390"/>
                </a:lnTo>
                <a:lnTo>
                  <a:pt x="0" y="200660"/>
                </a:lnTo>
                <a:lnTo>
                  <a:pt x="54610" y="200660"/>
                </a:lnTo>
                <a:lnTo>
                  <a:pt x="54610" y="199390"/>
                </a:lnTo>
                <a:close/>
              </a:path>
              <a:path w="54609" h="275590">
                <a:moveTo>
                  <a:pt x="54610" y="195579"/>
                </a:moveTo>
                <a:lnTo>
                  <a:pt x="0" y="195579"/>
                </a:lnTo>
                <a:lnTo>
                  <a:pt x="0" y="198120"/>
                </a:lnTo>
                <a:lnTo>
                  <a:pt x="54610" y="198120"/>
                </a:lnTo>
                <a:lnTo>
                  <a:pt x="54610" y="195579"/>
                </a:lnTo>
                <a:close/>
              </a:path>
              <a:path w="54609" h="275590">
                <a:moveTo>
                  <a:pt x="54610" y="193040"/>
                </a:moveTo>
                <a:lnTo>
                  <a:pt x="0" y="193040"/>
                </a:lnTo>
                <a:lnTo>
                  <a:pt x="0" y="194309"/>
                </a:lnTo>
                <a:lnTo>
                  <a:pt x="54610" y="194309"/>
                </a:lnTo>
                <a:lnTo>
                  <a:pt x="54610" y="193040"/>
                </a:lnTo>
                <a:close/>
              </a:path>
              <a:path w="54609" h="275590">
                <a:moveTo>
                  <a:pt x="54610" y="189230"/>
                </a:moveTo>
                <a:lnTo>
                  <a:pt x="0" y="189230"/>
                </a:lnTo>
                <a:lnTo>
                  <a:pt x="0" y="191770"/>
                </a:lnTo>
                <a:lnTo>
                  <a:pt x="54610" y="191770"/>
                </a:lnTo>
                <a:lnTo>
                  <a:pt x="54610" y="189230"/>
                </a:lnTo>
                <a:close/>
              </a:path>
              <a:path w="54609" h="275590">
                <a:moveTo>
                  <a:pt x="54610" y="186690"/>
                </a:moveTo>
                <a:lnTo>
                  <a:pt x="0" y="186690"/>
                </a:lnTo>
                <a:lnTo>
                  <a:pt x="0" y="187959"/>
                </a:lnTo>
                <a:lnTo>
                  <a:pt x="54610" y="187959"/>
                </a:lnTo>
                <a:lnTo>
                  <a:pt x="54610" y="186690"/>
                </a:lnTo>
                <a:close/>
              </a:path>
              <a:path w="54609" h="275590">
                <a:moveTo>
                  <a:pt x="54610" y="182879"/>
                </a:moveTo>
                <a:lnTo>
                  <a:pt x="0" y="182879"/>
                </a:lnTo>
                <a:lnTo>
                  <a:pt x="0" y="185420"/>
                </a:lnTo>
                <a:lnTo>
                  <a:pt x="54610" y="185420"/>
                </a:lnTo>
                <a:lnTo>
                  <a:pt x="54610" y="182879"/>
                </a:lnTo>
                <a:close/>
              </a:path>
              <a:path w="54609" h="275590">
                <a:moveTo>
                  <a:pt x="54610" y="180340"/>
                </a:moveTo>
                <a:lnTo>
                  <a:pt x="0" y="180340"/>
                </a:lnTo>
                <a:lnTo>
                  <a:pt x="0" y="181609"/>
                </a:lnTo>
                <a:lnTo>
                  <a:pt x="54610" y="181609"/>
                </a:lnTo>
                <a:lnTo>
                  <a:pt x="54610" y="180340"/>
                </a:lnTo>
                <a:close/>
              </a:path>
              <a:path w="54609" h="275590">
                <a:moveTo>
                  <a:pt x="54610" y="176530"/>
                </a:moveTo>
                <a:lnTo>
                  <a:pt x="0" y="176530"/>
                </a:lnTo>
                <a:lnTo>
                  <a:pt x="0" y="179070"/>
                </a:lnTo>
                <a:lnTo>
                  <a:pt x="54610" y="179070"/>
                </a:lnTo>
                <a:lnTo>
                  <a:pt x="54610" y="176530"/>
                </a:lnTo>
                <a:close/>
              </a:path>
              <a:path w="54609" h="275590">
                <a:moveTo>
                  <a:pt x="54610" y="173990"/>
                </a:moveTo>
                <a:lnTo>
                  <a:pt x="0" y="173990"/>
                </a:lnTo>
                <a:lnTo>
                  <a:pt x="0" y="175259"/>
                </a:lnTo>
                <a:lnTo>
                  <a:pt x="54610" y="175259"/>
                </a:lnTo>
                <a:lnTo>
                  <a:pt x="54610" y="173990"/>
                </a:lnTo>
                <a:close/>
              </a:path>
              <a:path w="54609" h="275590">
                <a:moveTo>
                  <a:pt x="54610" y="170180"/>
                </a:moveTo>
                <a:lnTo>
                  <a:pt x="0" y="170180"/>
                </a:lnTo>
                <a:lnTo>
                  <a:pt x="0" y="172720"/>
                </a:lnTo>
                <a:lnTo>
                  <a:pt x="54610" y="172720"/>
                </a:lnTo>
                <a:lnTo>
                  <a:pt x="54610" y="170180"/>
                </a:lnTo>
                <a:close/>
              </a:path>
              <a:path w="54609" h="275590">
                <a:moveTo>
                  <a:pt x="54610" y="167640"/>
                </a:moveTo>
                <a:lnTo>
                  <a:pt x="0" y="167640"/>
                </a:lnTo>
                <a:lnTo>
                  <a:pt x="0" y="168909"/>
                </a:lnTo>
                <a:lnTo>
                  <a:pt x="54610" y="168909"/>
                </a:lnTo>
                <a:lnTo>
                  <a:pt x="54610" y="167640"/>
                </a:lnTo>
                <a:close/>
              </a:path>
              <a:path w="54609" h="275590">
                <a:moveTo>
                  <a:pt x="54610" y="163830"/>
                </a:moveTo>
                <a:lnTo>
                  <a:pt x="0" y="163830"/>
                </a:lnTo>
                <a:lnTo>
                  <a:pt x="0" y="166370"/>
                </a:lnTo>
                <a:lnTo>
                  <a:pt x="54610" y="166370"/>
                </a:lnTo>
                <a:lnTo>
                  <a:pt x="54610" y="163830"/>
                </a:lnTo>
                <a:close/>
              </a:path>
              <a:path w="54609" h="275590">
                <a:moveTo>
                  <a:pt x="54610" y="161290"/>
                </a:moveTo>
                <a:lnTo>
                  <a:pt x="0" y="161290"/>
                </a:lnTo>
                <a:lnTo>
                  <a:pt x="0" y="162559"/>
                </a:lnTo>
                <a:lnTo>
                  <a:pt x="54610" y="162559"/>
                </a:lnTo>
                <a:lnTo>
                  <a:pt x="54610" y="161290"/>
                </a:lnTo>
                <a:close/>
              </a:path>
              <a:path w="54609" h="275590">
                <a:moveTo>
                  <a:pt x="54610" y="157479"/>
                </a:moveTo>
                <a:lnTo>
                  <a:pt x="0" y="157479"/>
                </a:lnTo>
                <a:lnTo>
                  <a:pt x="0" y="160020"/>
                </a:lnTo>
                <a:lnTo>
                  <a:pt x="54610" y="160020"/>
                </a:lnTo>
                <a:lnTo>
                  <a:pt x="54610" y="157479"/>
                </a:lnTo>
                <a:close/>
              </a:path>
              <a:path w="54609" h="275590">
                <a:moveTo>
                  <a:pt x="54610" y="154940"/>
                </a:moveTo>
                <a:lnTo>
                  <a:pt x="0" y="154940"/>
                </a:lnTo>
                <a:lnTo>
                  <a:pt x="0" y="156210"/>
                </a:lnTo>
                <a:lnTo>
                  <a:pt x="54610" y="156210"/>
                </a:lnTo>
                <a:lnTo>
                  <a:pt x="54610" y="154940"/>
                </a:lnTo>
                <a:close/>
              </a:path>
              <a:path w="54609" h="275590">
                <a:moveTo>
                  <a:pt x="54610" y="151129"/>
                </a:moveTo>
                <a:lnTo>
                  <a:pt x="0" y="151129"/>
                </a:lnTo>
                <a:lnTo>
                  <a:pt x="0" y="153670"/>
                </a:lnTo>
                <a:lnTo>
                  <a:pt x="54610" y="153670"/>
                </a:lnTo>
                <a:lnTo>
                  <a:pt x="54610" y="151129"/>
                </a:lnTo>
                <a:close/>
              </a:path>
              <a:path w="54609" h="275590">
                <a:moveTo>
                  <a:pt x="54610" y="148590"/>
                </a:moveTo>
                <a:lnTo>
                  <a:pt x="0" y="148590"/>
                </a:lnTo>
                <a:lnTo>
                  <a:pt x="0" y="149859"/>
                </a:lnTo>
                <a:lnTo>
                  <a:pt x="54610" y="149859"/>
                </a:lnTo>
                <a:lnTo>
                  <a:pt x="54610" y="148590"/>
                </a:lnTo>
                <a:close/>
              </a:path>
              <a:path w="54609" h="275590">
                <a:moveTo>
                  <a:pt x="54610" y="144779"/>
                </a:moveTo>
                <a:lnTo>
                  <a:pt x="0" y="144779"/>
                </a:lnTo>
                <a:lnTo>
                  <a:pt x="0" y="147320"/>
                </a:lnTo>
                <a:lnTo>
                  <a:pt x="54610" y="147320"/>
                </a:lnTo>
                <a:lnTo>
                  <a:pt x="54610" y="144779"/>
                </a:lnTo>
                <a:close/>
              </a:path>
              <a:path w="54609" h="275590">
                <a:moveTo>
                  <a:pt x="54610" y="142240"/>
                </a:moveTo>
                <a:lnTo>
                  <a:pt x="0" y="142240"/>
                </a:lnTo>
                <a:lnTo>
                  <a:pt x="0" y="143510"/>
                </a:lnTo>
                <a:lnTo>
                  <a:pt x="54610" y="143510"/>
                </a:lnTo>
                <a:lnTo>
                  <a:pt x="54610" y="142240"/>
                </a:lnTo>
                <a:close/>
              </a:path>
              <a:path w="54609" h="275590">
                <a:moveTo>
                  <a:pt x="54610" y="138430"/>
                </a:moveTo>
                <a:lnTo>
                  <a:pt x="0" y="138430"/>
                </a:lnTo>
                <a:lnTo>
                  <a:pt x="0" y="140970"/>
                </a:lnTo>
                <a:lnTo>
                  <a:pt x="54610" y="140970"/>
                </a:lnTo>
                <a:lnTo>
                  <a:pt x="54610" y="138430"/>
                </a:lnTo>
                <a:close/>
              </a:path>
              <a:path w="54609" h="275590">
                <a:moveTo>
                  <a:pt x="54610" y="135890"/>
                </a:moveTo>
                <a:lnTo>
                  <a:pt x="0" y="135890"/>
                </a:lnTo>
                <a:lnTo>
                  <a:pt x="0" y="137159"/>
                </a:lnTo>
                <a:lnTo>
                  <a:pt x="54610" y="137159"/>
                </a:lnTo>
                <a:lnTo>
                  <a:pt x="54610" y="135890"/>
                </a:lnTo>
                <a:close/>
              </a:path>
              <a:path w="54609" h="275590">
                <a:moveTo>
                  <a:pt x="54610" y="132080"/>
                </a:moveTo>
                <a:lnTo>
                  <a:pt x="0" y="132080"/>
                </a:lnTo>
                <a:lnTo>
                  <a:pt x="0" y="134620"/>
                </a:lnTo>
                <a:lnTo>
                  <a:pt x="54610" y="134620"/>
                </a:lnTo>
                <a:lnTo>
                  <a:pt x="54610" y="132080"/>
                </a:lnTo>
                <a:close/>
              </a:path>
              <a:path w="54609" h="275590">
                <a:moveTo>
                  <a:pt x="54610" y="129540"/>
                </a:moveTo>
                <a:lnTo>
                  <a:pt x="0" y="129540"/>
                </a:lnTo>
                <a:lnTo>
                  <a:pt x="0" y="130809"/>
                </a:lnTo>
                <a:lnTo>
                  <a:pt x="54610" y="130809"/>
                </a:lnTo>
                <a:lnTo>
                  <a:pt x="54610" y="129540"/>
                </a:lnTo>
                <a:close/>
              </a:path>
              <a:path w="54609" h="275590">
                <a:moveTo>
                  <a:pt x="54610" y="125729"/>
                </a:moveTo>
                <a:lnTo>
                  <a:pt x="0" y="125729"/>
                </a:lnTo>
                <a:lnTo>
                  <a:pt x="0" y="128270"/>
                </a:lnTo>
                <a:lnTo>
                  <a:pt x="54610" y="128270"/>
                </a:lnTo>
                <a:lnTo>
                  <a:pt x="54610" y="125729"/>
                </a:lnTo>
                <a:close/>
              </a:path>
              <a:path w="54609" h="275590">
                <a:moveTo>
                  <a:pt x="54610" y="123189"/>
                </a:moveTo>
                <a:lnTo>
                  <a:pt x="0" y="123189"/>
                </a:lnTo>
                <a:lnTo>
                  <a:pt x="0" y="124459"/>
                </a:lnTo>
                <a:lnTo>
                  <a:pt x="54610" y="124459"/>
                </a:lnTo>
                <a:lnTo>
                  <a:pt x="54610" y="123189"/>
                </a:lnTo>
                <a:close/>
              </a:path>
              <a:path w="54609" h="275590">
                <a:moveTo>
                  <a:pt x="54610" y="116839"/>
                </a:moveTo>
                <a:lnTo>
                  <a:pt x="0" y="116839"/>
                </a:lnTo>
                <a:lnTo>
                  <a:pt x="0" y="121920"/>
                </a:lnTo>
                <a:lnTo>
                  <a:pt x="54610" y="121920"/>
                </a:lnTo>
                <a:lnTo>
                  <a:pt x="54610" y="116839"/>
                </a:lnTo>
                <a:close/>
              </a:path>
              <a:path w="54609" h="275590">
                <a:moveTo>
                  <a:pt x="54610" y="110490"/>
                </a:moveTo>
                <a:lnTo>
                  <a:pt x="0" y="110490"/>
                </a:lnTo>
                <a:lnTo>
                  <a:pt x="0" y="115570"/>
                </a:lnTo>
                <a:lnTo>
                  <a:pt x="54610" y="115570"/>
                </a:lnTo>
                <a:lnTo>
                  <a:pt x="54610" y="110490"/>
                </a:lnTo>
                <a:close/>
              </a:path>
              <a:path w="54609" h="275590">
                <a:moveTo>
                  <a:pt x="54610" y="104139"/>
                </a:moveTo>
                <a:lnTo>
                  <a:pt x="0" y="104139"/>
                </a:lnTo>
                <a:lnTo>
                  <a:pt x="0" y="109220"/>
                </a:lnTo>
                <a:lnTo>
                  <a:pt x="54610" y="109220"/>
                </a:lnTo>
                <a:lnTo>
                  <a:pt x="54610" y="104139"/>
                </a:lnTo>
                <a:close/>
              </a:path>
              <a:path w="54609" h="275590">
                <a:moveTo>
                  <a:pt x="54610" y="97789"/>
                </a:moveTo>
                <a:lnTo>
                  <a:pt x="0" y="97789"/>
                </a:lnTo>
                <a:lnTo>
                  <a:pt x="0" y="102870"/>
                </a:lnTo>
                <a:lnTo>
                  <a:pt x="54610" y="102870"/>
                </a:lnTo>
                <a:lnTo>
                  <a:pt x="54610" y="97789"/>
                </a:lnTo>
                <a:close/>
              </a:path>
              <a:path w="54609" h="275590">
                <a:moveTo>
                  <a:pt x="54610" y="91439"/>
                </a:moveTo>
                <a:lnTo>
                  <a:pt x="0" y="91439"/>
                </a:lnTo>
                <a:lnTo>
                  <a:pt x="0" y="96520"/>
                </a:lnTo>
                <a:lnTo>
                  <a:pt x="54610" y="96520"/>
                </a:lnTo>
                <a:lnTo>
                  <a:pt x="54610" y="91439"/>
                </a:lnTo>
                <a:close/>
              </a:path>
              <a:path w="54609" h="275590">
                <a:moveTo>
                  <a:pt x="54610" y="85089"/>
                </a:moveTo>
                <a:lnTo>
                  <a:pt x="0" y="85089"/>
                </a:lnTo>
                <a:lnTo>
                  <a:pt x="0" y="90170"/>
                </a:lnTo>
                <a:lnTo>
                  <a:pt x="54610" y="90170"/>
                </a:lnTo>
                <a:lnTo>
                  <a:pt x="54610" y="85089"/>
                </a:lnTo>
                <a:close/>
              </a:path>
              <a:path w="54609" h="275590">
                <a:moveTo>
                  <a:pt x="54610" y="78739"/>
                </a:moveTo>
                <a:lnTo>
                  <a:pt x="0" y="78739"/>
                </a:lnTo>
                <a:lnTo>
                  <a:pt x="0" y="83820"/>
                </a:lnTo>
                <a:lnTo>
                  <a:pt x="54610" y="83820"/>
                </a:lnTo>
                <a:lnTo>
                  <a:pt x="54610" y="78739"/>
                </a:lnTo>
                <a:close/>
              </a:path>
              <a:path w="54609" h="275590">
                <a:moveTo>
                  <a:pt x="54610" y="73659"/>
                </a:moveTo>
                <a:lnTo>
                  <a:pt x="0" y="73659"/>
                </a:lnTo>
                <a:lnTo>
                  <a:pt x="0" y="77469"/>
                </a:lnTo>
                <a:lnTo>
                  <a:pt x="54610" y="77469"/>
                </a:lnTo>
                <a:lnTo>
                  <a:pt x="54610" y="73659"/>
                </a:lnTo>
                <a:close/>
              </a:path>
              <a:path w="54609" h="275590">
                <a:moveTo>
                  <a:pt x="54610" y="67309"/>
                </a:moveTo>
                <a:lnTo>
                  <a:pt x="0" y="67309"/>
                </a:lnTo>
                <a:lnTo>
                  <a:pt x="0" y="72390"/>
                </a:lnTo>
                <a:lnTo>
                  <a:pt x="54610" y="72390"/>
                </a:lnTo>
                <a:lnTo>
                  <a:pt x="54610" y="67309"/>
                </a:lnTo>
                <a:close/>
              </a:path>
              <a:path w="54609" h="275590">
                <a:moveTo>
                  <a:pt x="54610" y="60959"/>
                </a:moveTo>
                <a:lnTo>
                  <a:pt x="0" y="60959"/>
                </a:lnTo>
                <a:lnTo>
                  <a:pt x="0" y="66040"/>
                </a:lnTo>
                <a:lnTo>
                  <a:pt x="54610" y="66040"/>
                </a:lnTo>
                <a:lnTo>
                  <a:pt x="54610" y="60959"/>
                </a:lnTo>
                <a:close/>
              </a:path>
              <a:path w="54609" h="275590">
                <a:moveTo>
                  <a:pt x="54610" y="54609"/>
                </a:moveTo>
                <a:lnTo>
                  <a:pt x="0" y="54609"/>
                </a:lnTo>
                <a:lnTo>
                  <a:pt x="0" y="59690"/>
                </a:lnTo>
                <a:lnTo>
                  <a:pt x="54610" y="59690"/>
                </a:lnTo>
                <a:lnTo>
                  <a:pt x="54610" y="54609"/>
                </a:lnTo>
                <a:close/>
              </a:path>
              <a:path w="54609" h="275590">
                <a:moveTo>
                  <a:pt x="54610" y="48259"/>
                </a:moveTo>
                <a:lnTo>
                  <a:pt x="0" y="48259"/>
                </a:lnTo>
                <a:lnTo>
                  <a:pt x="0" y="53340"/>
                </a:lnTo>
                <a:lnTo>
                  <a:pt x="54610" y="53340"/>
                </a:lnTo>
                <a:lnTo>
                  <a:pt x="54610" y="48259"/>
                </a:lnTo>
                <a:close/>
              </a:path>
              <a:path w="54609" h="275590">
                <a:moveTo>
                  <a:pt x="54610" y="41909"/>
                </a:moveTo>
                <a:lnTo>
                  <a:pt x="0" y="41909"/>
                </a:lnTo>
                <a:lnTo>
                  <a:pt x="0" y="46990"/>
                </a:lnTo>
                <a:lnTo>
                  <a:pt x="54610" y="46990"/>
                </a:lnTo>
                <a:lnTo>
                  <a:pt x="54610" y="41909"/>
                </a:lnTo>
                <a:close/>
              </a:path>
              <a:path w="54609" h="275590">
                <a:moveTo>
                  <a:pt x="54610" y="35559"/>
                </a:moveTo>
                <a:lnTo>
                  <a:pt x="0" y="35559"/>
                </a:lnTo>
                <a:lnTo>
                  <a:pt x="0" y="40640"/>
                </a:lnTo>
                <a:lnTo>
                  <a:pt x="54610" y="40640"/>
                </a:lnTo>
                <a:lnTo>
                  <a:pt x="54610" y="35559"/>
                </a:lnTo>
                <a:close/>
              </a:path>
              <a:path w="54609" h="275590">
                <a:moveTo>
                  <a:pt x="54610" y="29209"/>
                </a:moveTo>
                <a:lnTo>
                  <a:pt x="0" y="29209"/>
                </a:lnTo>
                <a:lnTo>
                  <a:pt x="0" y="34290"/>
                </a:lnTo>
                <a:lnTo>
                  <a:pt x="54610" y="34290"/>
                </a:lnTo>
                <a:lnTo>
                  <a:pt x="54610" y="29209"/>
                </a:lnTo>
                <a:close/>
              </a:path>
              <a:path w="54609" h="275590">
                <a:moveTo>
                  <a:pt x="54610" y="22859"/>
                </a:moveTo>
                <a:lnTo>
                  <a:pt x="0" y="22859"/>
                </a:lnTo>
                <a:lnTo>
                  <a:pt x="0" y="27940"/>
                </a:lnTo>
                <a:lnTo>
                  <a:pt x="54610" y="27940"/>
                </a:lnTo>
                <a:lnTo>
                  <a:pt x="54610" y="22859"/>
                </a:lnTo>
                <a:close/>
              </a:path>
              <a:path w="54609" h="275590">
                <a:moveTo>
                  <a:pt x="54610" y="16509"/>
                </a:moveTo>
                <a:lnTo>
                  <a:pt x="0" y="16509"/>
                </a:lnTo>
                <a:lnTo>
                  <a:pt x="0" y="21590"/>
                </a:lnTo>
                <a:lnTo>
                  <a:pt x="54610" y="21590"/>
                </a:lnTo>
                <a:lnTo>
                  <a:pt x="54610" y="16509"/>
                </a:lnTo>
                <a:close/>
              </a:path>
              <a:path w="54609" h="275590">
                <a:moveTo>
                  <a:pt x="54610" y="10159"/>
                </a:moveTo>
                <a:lnTo>
                  <a:pt x="0" y="10159"/>
                </a:lnTo>
                <a:lnTo>
                  <a:pt x="0" y="15240"/>
                </a:lnTo>
                <a:lnTo>
                  <a:pt x="54610" y="15240"/>
                </a:lnTo>
                <a:lnTo>
                  <a:pt x="54610" y="10159"/>
                </a:lnTo>
                <a:close/>
              </a:path>
              <a:path w="54609" h="275590">
                <a:moveTo>
                  <a:pt x="54610" y="3809"/>
                </a:moveTo>
                <a:lnTo>
                  <a:pt x="0" y="3809"/>
                </a:lnTo>
                <a:lnTo>
                  <a:pt x="0" y="8890"/>
                </a:lnTo>
                <a:lnTo>
                  <a:pt x="54610" y="8890"/>
                </a:lnTo>
                <a:lnTo>
                  <a:pt x="54610" y="3809"/>
                </a:lnTo>
                <a:close/>
              </a:path>
              <a:path w="54609" h="275590">
                <a:moveTo>
                  <a:pt x="54610" y="0"/>
                </a:moveTo>
                <a:lnTo>
                  <a:pt x="0" y="0"/>
                </a:lnTo>
                <a:lnTo>
                  <a:pt x="0" y="2540"/>
                </a:lnTo>
                <a:lnTo>
                  <a:pt x="54610" y="2540"/>
                </a:lnTo>
                <a:lnTo>
                  <a:pt x="54610" y="0"/>
                </a:lnTo>
                <a:close/>
              </a:path>
            </a:pathLst>
          </a:custGeom>
          <a:solidFill>
            <a:srgbClr val="236C23"/>
          </a:solidFill>
        </p:spPr>
        <p:txBody>
          <a:bodyPr wrap="square" lIns="0" tIns="0" rIns="0" bIns="0" rtlCol="0"/>
          <a:lstStyle/>
          <a:p>
            <a:endParaRPr/>
          </a:p>
        </p:txBody>
      </p:sp>
      <p:sp>
        <p:nvSpPr>
          <p:cNvPr id="224" name="bg object 224"/>
          <p:cNvSpPr/>
          <p:nvPr/>
        </p:nvSpPr>
        <p:spPr>
          <a:xfrm>
            <a:off x="6851649" y="6375400"/>
            <a:ext cx="54610" cy="281940"/>
          </a:xfrm>
          <a:custGeom>
            <a:avLst/>
            <a:gdLst/>
            <a:ahLst/>
            <a:cxnLst/>
            <a:rect l="l" t="t" r="r" b="b"/>
            <a:pathLst>
              <a:path w="54609" h="281940">
                <a:moveTo>
                  <a:pt x="19050" y="278130"/>
                </a:moveTo>
                <a:lnTo>
                  <a:pt x="0" y="278130"/>
                </a:lnTo>
                <a:lnTo>
                  <a:pt x="0" y="281940"/>
                </a:lnTo>
                <a:lnTo>
                  <a:pt x="6350" y="281940"/>
                </a:lnTo>
                <a:lnTo>
                  <a:pt x="6350" y="280670"/>
                </a:lnTo>
                <a:lnTo>
                  <a:pt x="19050" y="280670"/>
                </a:lnTo>
                <a:lnTo>
                  <a:pt x="19050" y="278130"/>
                </a:lnTo>
                <a:close/>
              </a:path>
              <a:path w="54609" h="281940">
                <a:moveTo>
                  <a:pt x="44450" y="275590"/>
                </a:moveTo>
                <a:lnTo>
                  <a:pt x="0" y="275590"/>
                </a:lnTo>
                <a:lnTo>
                  <a:pt x="0" y="276860"/>
                </a:lnTo>
                <a:lnTo>
                  <a:pt x="31750" y="276860"/>
                </a:lnTo>
                <a:lnTo>
                  <a:pt x="31750" y="278130"/>
                </a:lnTo>
                <a:lnTo>
                  <a:pt x="44450" y="278130"/>
                </a:lnTo>
                <a:lnTo>
                  <a:pt x="44450" y="275590"/>
                </a:lnTo>
                <a:close/>
              </a:path>
              <a:path w="54609" h="281940">
                <a:moveTo>
                  <a:pt x="54609" y="271780"/>
                </a:moveTo>
                <a:lnTo>
                  <a:pt x="0" y="271780"/>
                </a:lnTo>
                <a:lnTo>
                  <a:pt x="0" y="274320"/>
                </a:lnTo>
                <a:lnTo>
                  <a:pt x="54609" y="274320"/>
                </a:lnTo>
                <a:lnTo>
                  <a:pt x="54609" y="271780"/>
                </a:lnTo>
                <a:close/>
              </a:path>
              <a:path w="54609" h="281940">
                <a:moveTo>
                  <a:pt x="54609" y="269240"/>
                </a:moveTo>
                <a:lnTo>
                  <a:pt x="0" y="269240"/>
                </a:lnTo>
                <a:lnTo>
                  <a:pt x="0" y="270510"/>
                </a:lnTo>
                <a:lnTo>
                  <a:pt x="54609" y="270510"/>
                </a:lnTo>
                <a:lnTo>
                  <a:pt x="54609" y="269240"/>
                </a:lnTo>
                <a:close/>
              </a:path>
              <a:path w="54609" h="281940">
                <a:moveTo>
                  <a:pt x="54609" y="265430"/>
                </a:moveTo>
                <a:lnTo>
                  <a:pt x="0" y="265430"/>
                </a:lnTo>
                <a:lnTo>
                  <a:pt x="0" y="267970"/>
                </a:lnTo>
                <a:lnTo>
                  <a:pt x="54609" y="267970"/>
                </a:lnTo>
                <a:lnTo>
                  <a:pt x="54609" y="265430"/>
                </a:lnTo>
                <a:close/>
              </a:path>
              <a:path w="54609" h="281940">
                <a:moveTo>
                  <a:pt x="54609" y="262890"/>
                </a:moveTo>
                <a:lnTo>
                  <a:pt x="0" y="262890"/>
                </a:lnTo>
                <a:lnTo>
                  <a:pt x="0" y="264160"/>
                </a:lnTo>
                <a:lnTo>
                  <a:pt x="54609" y="264160"/>
                </a:lnTo>
                <a:lnTo>
                  <a:pt x="54609" y="262890"/>
                </a:lnTo>
                <a:close/>
              </a:path>
              <a:path w="54609" h="281940">
                <a:moveTo>
                  <a:pt x="54609" y="259080"/>
                </a:moveTo>
                <a:lnTo>
                  <a:pt x="0" y="259080"/>
                </a:lnTo>
                <a:lnTo>
                  <a:pt x="0" y="261619"/>
                </a:lnTo>
                <a:lnTo>
                  <a:pt x="54609" y="261619"/>
                </a:lnTo>
                <a:lnTo>
                  <a:pt x="54609" y="259080"/>
                </a:lnTo>
                <a:close/>
              </a:path>
              <a:path w="54609" h="281940">
                <a:moveTo>
                  <a:pt x="54609" y="256540"/>
                </a:moveTo>
                <a:lnTo>
                  <a:pt x="0" y="256540"/>
                </a:lnTo>
                <a:lnTo>
                  <a:pt x="0" y="257809"/>
                </a:lnTo>
                <a:lnTo>
                  <a:pt x="54609" y="257809"/>
                </a:lnTo>
                <a:lnTo>
                  <a:pt x="54609" y="256540"/>
                </a:lnTo>
                <a:close/>
              </a:path>
              <a:path w="54609" h="281940">
                <a:moveTo>
                  <a:pt x="54609" y="252729"/>
                </a:moveTo>
                <a:lnTo>
                  <a:pt x="0" y="252729"/>
                </a:lnTo>
                <a:lnTo>
                  <a:pt x="0" y="255269"/>
                </a:lnTo>
                <a:lnTo>
                  <a:pt x="54609" y="255269"/>
                </a:lnTo>
                <a:lnTo>
                  <a:pt x="54609" y="252729"/>
                </a:lnTo>
                <a:close/>
              </a:path>
              <a:path w="54609" h="281940">
                <a:moveTo>
                  <a:pt x="54609" y="250190"/>
                </a:moveTo>
                <a:lnTo>
                  <a:pt x="0" y="250190"/>
                </a:lnTo>
                <a:lnTo>
                  <a:pt x="0" y="251460"/>
                </a:lnTo>
                <a:lnTo>
                  <a:pt x="54609" y="251460"/>
                </a:lnTo>
                <a:lnTo>
                  <a:pt x="54609" y="250190"/>
                </a:lnTo>
                <a:close/>
              </a:path>
              <a:path w="54609" h="281940">
                <a:moveTo>
                  <a:pt x="54609" y="246380"/>
                </a:moveTo>
                <a:lnTo>
                  <a:pt x="0" y="246380"/>
                </a:lnTo>
                <a:lnTo>
                  <a:pt x="0" y="248919"/>
                </a:lnTo>
                <a:lnTo>
                  <a:pt x="54609" y="248919"/>
                </a:lnTo>
                <a:lnTo>
                  <a:pt x="54609" y="246380"/>
                </a:lnTo>
                <a:close/>
              </a:path>
              <a:path w="54609" h="281940">
                <a:moveTo>
                  <a:pt x="54609" y="243840"/>
                </a:moveTo>
                <a:lnTo>
                  <a:pt x="0" y="243840"/>
                </a:lnTo>
                <a:lnTo>
                  <a:pt x="0" y="245110"/>
                </a:lnTo>
                <a:lnTo>
                  <a:pt x="54609" y="245110"/>
                </a:lnTo>
                <a:lnTo>
                  <a:pt x="54609" y="243840"/>
                </a:lnTo>
                <a:close/>
              </a:path>
              <a:path w="54609" h="281940">
                <a:moveTo>
                  <a:pt x="54609" y="240029"/>
                </a:moveTo>
                <a:lnTo>
                  <a:pt x="0" y="240029"/>
                </a:lnTo>
                <a:lnTo>
                  <a:pt x="0" y="242569"/>
                </a:lnTo>
                <a:lnTo>
                  <a:pt x="54609" y="242569"/>
                </a:lnTo>
                <a:lnTo>
                  <a:pt x="54609" y="240029"/>
                </a:lnTo>
                <a:close/>
              </a:path>
              <a:path w="54609" h="281940">
                <a:moveTo>
                  <a:pt x="54609" y="237490"/>
                </a:moveTo>
                <a:lnTo>
                  <a:pt x="0" y="237490"/>
                </a:lnTo>
                <a:lnTo>
                  <a:pt x="0" y="238760"/>
                </a:lnTo>
                <a:lnTo>
                  <a:pt x="54609" y="238760"/>
                </a:lnTo>
                <a:lnTo>
                  <a:pt x="54609" y="237490"/>
                </a:lnTo>
                <a:close/>
              </a:path>
              <a:path w="54609" h="281940">
                <a:moveTo>
                  <a:pt x="54609" y="233679"/>
                </a:moveTo>
                <a:lnTo>
                  <a:pt x="0" y="233679"/>
                </a:lnTo>
                <a:lnTo>
                  <a:pt x="0" y="236220"/>
                </a:lnTo>
                <a:lnTo>
                  <a:pt x="54609" y="236220"/>
                </a:lnTo>
                <a:lnTo>
                  <a:pt x="54609" y="233679"/>
                </a:lnTo>
                <a:close/>
              </a:path>
              <a:path w="54609" h="281940">
                <a:moveTo>
                  <a:pt x="54609" y="231140"/>
                </a:moveTo>
                <a:lnTo>
                  <a:pt x="0" y="231140"/>
                </a:lnTo>
                <a:lnTo>
                  <a:pt x="0" y="232410"/>
                </a:lnTo>
                <a:lnTo>
                  <a:pt x="54609" y="232410"/>
                </a:lnTo>
                <a:lnTo>
                  <a:pt x="54609" y="231140"/>
                </a:lnTo>
                <a:close/>
              </a:path>
              <a:path w="54609" h="281940">
                <a:moveTo>
                  <a:pt x="54609" y="227330"/>
                </a:moveTo>
                <a:lnTo>
                  <a:pt x="0" y="227330"/>
                </a:lnTo>
                <a:lnTo>
                  <a:pt x="0" y="229870"/>
                </a:lnTo>
                <a:lnTo>
                  <a:pt x="54609" y="229870"/>
                </a:lnTo>
                <a:lnTo>
                  <a:pt x="54609" y="227330"/>
                </a:lnTo>
                <a:close/>
              </a:path>
              <a:path w="54609" h="281940">
                <a:moveTo>
                  <a:pt x="54609" y="224790"/>
                </a:moveTo>
                <a:lnTo>
                  <a:pt x="0" y="224790"/>
                </a:lnTo>
                <a:lnTo>
                  <a:pt x="0" y="226059"/>
                </a:lnTo>
                <a:lnTo>
                  <a:pt x="54609" y="226059"/>
                </a:lnTo>
                <a:lnTo>
                  <a:pt x="54609" y="224790"/>
                </a:lnTo>
                <a:close/>
              </a:path>
              <a:path w="54609" h="281940">
                <a:moveTo>
                  <a:pt x="54609" y="220979"/>
                </a:moveTo>
                <a:lnTo>
                  <a:pt x="0" y="220979"/>
                </a:lnTo>
                <a:lnTo>
                  <a:pt x="0" y="223520"/>
                </a:lnTo>
                <a:lnTo>
                  <a:pt x="54609" y="223520"/>
                </a:lnTo>
                <a:lnTo>
                  <a:pt x="54609" y="220979"/>
                </a:lnTo>
                <a:close/>
              </a:path>
              <a:path w="54609" h="281940">
                <a:moveTo>
                  <a:pt x="54609" y="218440"/>
                </a:moveTo>
                <a:lnTo>
                  <a:pt x="0" y="218440"/>
                </a:lnTo>
                <a:lnTo>
                  <a:pt x="0" y="219710"/>
                </a:lnTo>
                <a:lnTo>
                  <a:pt x="54609" y="219710"/>
                </a:lnTo>
                <a:lnTo>
                  <a:pt x="54609" y="218440"/>
                </a:lnTo>
                <a:close/>
              </a:path>
              <a:path w="54609" h="281940">
                <a:moveTo>
                  <a:pt x="54609" y="214629"/>
                </a:moveTo>
                <a:lnTo>
                  <a:pt x="0" y="214629"/>
                </a:lnTo>
                <a:lnTo>
                  <a:pt x="0" y="217170"/>
                </a:lnTo>
                <a:lnTo>
                  <a:pt x="54609" y="217170"/>
                </a:lnTo>
                <a:lnTo>
                  <a:pt x="54609" y="214629"/>
                </a:lnTo>
                <a:close/>
              </a:path>
              <a:path w="54609" h="281940">
                <a:moveTo>
                  <a:pt x="54609" y="212090"/>
                </a:moveTo>
                <a:lnTo>
                  <a:pt x="0" y="212090"/>
                </a:lnTo>
                <a:lnTo>
                  <a:pt x="0" y="213359"/>
                </a:lnTo>
                <a:lnTo>
                  <a:pt x="54609" y="213359"/>
                </a:lnTo>
                <a:lnTo>
                  <a:pt x="54609" y="212090"/>
                </a:lnTo>
                <a:close/>
              </a:path>
              <a:path w="54609" h="281940">
                <a:moveTo>
                  <a:pt x="54609" y="208279"/>
                </a:moveTo>
                <a:lnTo>
                  <a:pt x="0" y="208279"/>
                </a:lnTo>
                <a:lnTo>
                  <a:pt x="0" y="210820"/>
                </a:lnTo>
                <a:lnTo>
                  <a:pt x="54609" y="210820"/>
                </a:lnTo>
                <a:lnTo>
                  <a:pt x="54609" y="208279"/>
                </a:lnTo>
                <a:close/>
              </a:path>
              <a:path w="54609" h="281940">
                <a:moveTo>
                  <a:pt x="54609" y="205740"/>
                </a:moveTo>
                <a:lnTo>
                  <a:pt x="0" y="205740"/>
                </a:lnTo>
                <a:lnTo>
                  <a:pt x="0" y="207009"/>
                </a:lnTo>
                <a:lnTo>
                  <a:pt x="54609" y="207009"/>
                </a:lnTo>
                <a:lnTo>
                  <a:pt x="54609" y="205740"/>
                </a:lnTo>
                <a:close/>
              </a:path>
              <a:path w="54609" h="281940">
                <a:moveTo>
                  <a:pt x="54609" y="201930"/>
                </a:moveTo>
                <a:lnTo>
                  <a:pt x="0" y="201930"/>
                </a:lnTo>
                <a:lnTo>
                  <a:pt x="0" y="204470"/>
                </a:lnTo>
                <a:lnTo>
                  <a:pt x="54609" y="204470"/>
                </a:lnTo>
                <a:lnTo>
                  <a:pt x="54609" y="201930"/>
                </a:lnTo>
                <a:close/>
              </a:path>
              <a:path w="54609" h="281940">
                <a:moveTo>
                  <a:pt x="54609" y="199390"/>
                </a:moveTo>
                <a:lnTo>
                  <a:pt x="0" y="199390"/>
                </a:lnTo>
                <a:lnTo>
                  <a:pt x="0" y="200660"/>
                </a:lnTo>
                <a:lnTo>
                  <a:pt x="54609" y="200660"/>
                </a:lnTo>
                <a:lnTo>
                  <a:pt x="54609" y="199390"/>
                </a:lnTo>
                <a:close/>
              </a:path>
              <a:path w="54609" h="281940">
                <a:moveTo>
                  <a:pt x="54609" y="195579"/>
                </a:moveTo>
                <a:lnTo>
                  <a:pt x="0" y="195579"/>
                </a:lnTo>
                <a:lnTo>
                  <a:pt x="0" y="198120"/>
                </a:lnTo>
                <a:lnTo>
                  <a:pt x="54609" y="198120"/>
                </a:lnTo>
                <a:lnTo>
                  <a:pt x="54609" y="195579"/>
                </a:lnTo>
                <a:close/>
              </a:path>
              <a:path w="54609" h="281940">
                <a:moveTo>
                  <a:pt x="54609" y="193040"/>
                </a:moveTo>
                <a:lnTo>
                  <a:pt x="0" y="193040"/>
                </a:lnTo>
                <a:lnTo>
                  <a:pt x="0" y="194309"/>
                </a:lnTo>
                <a:lnTo>
                  <a:pt x="54609" y="194309"/>
                </a:lnTo>
                <a:lnTo>
                  <a:pt x="54609" y="193040"/>
                </a:lnTo>
                <a:close/>
              </a:path>
              <a:path w="54609" h="281940">
                <a:moveTo>
                  <a:pt x="54609" y="189230"/>
                </a:moveTo>
                <a:lnTo>
                  <a:pt x="0" y="189230"/>
                </a:lnTo>
                <a:lnTo>
                  <a:pt x="0" y="191770"/>
                </a:lnTo>
                <a:lnTo>
                  <a:pt x="54609" y="191770"/>
                </a:lnTo>
                <a:lnTo>
                  <a:pt x="54609" y="189230"/>
                </a:lnTo>
                <a:close/>
              </a:path>
              <a:path w="54609" h="281940">
                <a:moveTo>
                  <a:pt x="54609" y="186690"/>
                </a:moveTo>
                <a:lnTo>
                  <a:pt x="0" y="186690"/>
                </a:lnTo>
                <a:lnTo>
                  <a:pt x="0" y="187959"/>
                </a:lnTo>
                <a:lnTo>
                  <a:pt x="54609" y="187959"/>
                </a:lnTo>
                <a:lnTo>
                  <a:pt x="54609" y="186690"/>
                </a:lnTo>
                <a:close/>
              </a:path>
              <a:path w="54609" h="281940">
                <a:moveTo>
                  <a:pt x="54609" y="182879"/>
                </a:moveTo>
                <a:lnTo>
                  <a:pt x="0" y="182879"/>
                </a:lnTo>
                <a:lnTo>
                  <a:pt x="0" y="185420"/>
                </a:lnTo>
                <a:lnTo>
                  <a:pt x="54609" y="185420"/>
                </a:lnTo>
                <a:lnTo>
                  <a:pt x="54609" y="182879"/>
                </a:lnTo>
                <a:close/>
              </a:path>
              <a:path w="54609" h="281940">
                <a:moveTo>
                  <a:pt x="54609" y="180340"/>
                </a:moveTo>
                <a:lnTo>
                  <a:pt x="0" y="180340"/>
                </a:lnTo>
                <a:lnTo>
                  <a:pt x="0" y="181609"/>
                </a:lnTo>
                <a:lnTo>
                  <a:pt x="54609" y="181609"/>
                </a:lnTo>
                <a:lnTo>
                  <a:pt x="54609" y="180340"/>
                </a:lnTo>
                <a:close/>
              </a:path>
              <a:path w="54609" h="281940">
                <a:moveTo>
                  <a:pt x="54609" y="176530"/>
                </a:moveTo>
                <a:lnTo>
                  <a:pt x="0" y="176530"/>
                </a:lnTo>
                <a:lnTo>
                  <a:pt x="0" y="179070"/>
                </a:lnTo>
                <a:lnTo>
                  <a:pt x="54609" y="179070"/>
                </a:lnTo>
                <a:lnTo>
                  <a:pt x="54609" y="176530"/>
                </a:lnTo>
                <a:close/>
              </a:path>
              <a:path w="54609" h="281940">
                <a:moveTo>
                  <a:pt x="54609" y="173990"/>
                </a:moveTo>
                <a:lnTo>
                  <a:pt x="0" y="173990"/>
                </a:lnTo>
                <a:lnTo>
                  <a:pt x="0" y="175259"/>
                </a:lnTo>
                <a:lnTo>
                  <a:pt x="54609" y="175259"/>
                </a:lnTo>
                <a:lnTo>
                  <a:pt x="54609" y="173990"/>
                </a:lnTo>
                <a:close/>
              </a:path>
              <a:path w="54609" h="281940">
                <a:moveTo>
                  <a:pt x="54609" y="170180"/>
                </a:moveTo>
                <a:lnTo>
                  <a:pt x="0" y="170180"/>
                </a:lnTo>
                <a:lnTo>
                  <a:pt x="0" y="172720"/>
                </a:lnTo>
                <a:lnTo>
                  <a:pt x="54609" y="172720"/>
                </a:lnTo>
                <a:lnTo>
                  <a:pt x="54609" y="170180"/>
                </a:lnTo>
                <a:close/>
              </a:path>
              <a:path w="54609" h="281940">
                <a:moveTo>
                  <a:pt x="54609" y="167640"/>
                </a:moveTo>
                <a:lnTo>
                  <a:pt x="0" y="167640"/>
                </a:lnTo>
                <a:lnTo>
                  <a:pt x="0" y="168909"/>
                </a:lnTo>
                <a:lnTo>
                  <a:pt x="54609" y="168909"/>
                </a:lnTo>
                <a:lnTo>
                  <a:pt x="54609" y="167640"/>
                </a:lnTo>
                <a:close/>
              </a:path>
              <a:path w="54609" h="281940">
                <a:moveTo>
                  <a:pt x="54609" y="163830"/>
                </a:moveTo>
                <a:lnTo>
                  <a:pt x="0" y="163830"/>
                </a:lnTo>
                <a:lnTo>
                  <a:pt x="0" y="166370"/>
                </a:lnTo>
                <a:lnTo>
                  <a:pt x="54609" y="166370"/>
                </a:lnTo>
                <a:lnTo>
                  <a:pt x="54609" y="163830"/>
                </a:lnTo>
                <a:close/>
              </a:path>
              <a:path w="54609" h="281940">
                <a:moveTo>
                  <a:pt x="54609" y="161290"/>
                </a:moveTo>
                <a:lnTo>
                  <a:pt x="0" y="161290"/>
                </a:lnTo>
                <a:lnTo>
                  <a:pt x="0" y="162559"/>
                </a:lnTo>
                <a:lnTo>
                  <a:pt x="54609" y="162559"/>
                </a:lnTo>
                <a:lnTo>
                  <a:pt x="54609" y="161290"/>
                </a:lnTo>
                <a:close/>
              </a:path>
              <a:path w="54609" h="281940">
                <a:moveTo>
                  <a:pt x="54609" y="157479"/>
                </a:moveTo>
                <a:lnTo>
                  <a:pt x="0" y="157479"/>
                </a:lnTo>
                <a:lnTo>
                  <a:pt x="0" y="160020"/>
                </a:lnTo>
                <a:lnTo>
                  <a:pt x="54609" y="160020"/>
                </a:lnTo>
                <a:lnTo>
                  <a:pt x="54609" y="157479"/>
                </a:lnTo>
                <a:close/>
              </a:path>
              <a:path w="54609" h="281940">
                <a:moveTo>
                  <a:pt x="54609" y="154940"/>
                </a:moveTo>
                <a:lnTo>
                  <a:pt x="0" y="154940"/>
                </a:lnTo>
                <a:lnTo>
                  <a:pt x="0" y="156210"/>
                </a:lnTo>
                <a:lnTo>
                  <a:pt x="54609" y="156210"/>
                </a:lnTo>
                <a:lnTo>
                  <a:pt x="54609" y="154940"/>
                </a:lnTo>
                <a:close/>
              </a:path>
              <a:path w="54609" h="281940">
                <a:moveTo>
                  <a:pt x="54609" y="151129"/>
                </a:moveTo>
                <a:lnTo>
                  <a:pt x="0" y="151129"/>
                </a:lnTo>
                <a:lnTo>
                  <a:pt x="0" y="153670"/>
                </a:lnTo>
                <a:lnTo>
                  <a:pt x="54609" y="153670"/>
                </a:lnTo>
                <a:lnTo>
                  <a:pt x="54609" y="151129"/>
                </a:lnTo>
                <a:close/>
              </a:path>
              <a:path w="54609" h="281940">
                <a:moveTo>
                  <a:pt x="54609" y="148590"/>
                </a:moveTo>
                <a:lnTo>
                  <a:pt x="0" y="148590"/>
                </a:lnTo>
                <a:lnTo>
                  <a:pt x="0" y="149859"/>
                </a:lnTo>
                <a:lnTo>
                  <a:pt x="54609" y="149859"/>
                </a:lnTo>
                <a:lnTo>
                  <a:pt x="54609" y="148590"/>
                </a:lnTo>
                <a:close/>
              </a:path>
              <a:path w="54609" h="281940">
                <a:moveTo>
                  <a:pt x="54609" y="144779"/>
                </a:moveTo>
                <a:lnTo>
                  <a:pt x="0" y="144779"/>
                </a:lnTo>
                <a:lnTo>
                  <a:pt x="0" y="147320"/>
                </a:lnTo>
                <a:lnTo>
                  <a:pt x="54609" y="147320"/>
                </a:lnTo>
                <a:lnTo>
                  <a:pt x="54609" y="144779"/>
                </a:lnTo>
                <a:close/>
              </a:path>
              <a:path w="54609" h="281940">
                <a:moveTo>
                  <a:pt x="54609" y="142240"/>
                </a:moveTo>
                <a:lnTo>
                  <a:pt x="0" y="142240"/>
                </a:lnTo>
                <a:lnTo>
                  <a:pt x="0" y="143510"/>
                </a:lnTo>
                <a:lnTo>
                  <a:pt x="54609" y="143510"/>
                </a:lnTo>
                <a:lnTo>
                  <a:pt x="54609" y="142240"/>
                </a:lnTo>
                <a:close/>
              </a:path>
              <a:path w="54609" h="281940">
                <a:moveTo>
                  <a:pt x="54609" y="138430"/>
                </a:moveTo>
                <a:lnTo>
                  <a:pt x="0" y="138430"/>
                </a:lnTo>
                <a:lnTo>
                  <a:pt x="0" y="140970"/>
                </a:lnTo>
                <a:lnTo>
                  <a:pt x="54609" y="140970"/>
                </a:lnTo>
                <a:lnTo>
                  <a:pt x="54609" y="138430"/>
                </a:lnTo>
                <a:close/>
              </a:path>
              <a:path w="54609" h="281940">
                <a:moveTo>
                  <a:pt x="54609" y="135890"/>
                </a:moveTo>
                <a:lnTo>
                  <a:pt x="0" y="135890"/>
                </a:lnTo>
                <a:lnTo>
                  <a:pt x="0" y="137159"/>
                </a:lnTo>
                <a:lnTo>
                  <a:pt x="54609" y="137159"/>
                </a:lnTo>
                <a:lnTo>
                  <a:pt x="54609" y="135890"/>
                </a:lnTo>
                <a:close/>
              </a:path>
              <a:path w="54609" h="281940">
                <a:moveTo>
                  <a:pt x="54609" y="132080"/>
                </a:moveTo>
                <a:lnTo>
                  <a:pt x="0" y="132080"/>
                </a:lnTo>
                <a:lnTo>
                  <a:pt x="0" y="134620"/>
                </a:lnTo>
                <a:lnTo>
                  <a:pt x="54609" y="134620"/>
                </a:lnTo>
                <a:lnTo>
                  <a:pt x="54609" y="132080"/>
                </a:lnTo>
                <a:close/>
              </a:path>
              <a:path w="54609" h="281940">
                <a:moveTo>
                  <a:pt x="54609" y="129540"/>
                </a:moveTo>
                <a:lnTo>
                  <a:pt x="0" y="129540"/>
                </a:lnTo>
                <a:lnTo>
                  <a:pt x="0" y="130809"/>
                </a:lnTo>
                <a:lnTo>
                  <a:pt x="54609" y="130809"/>
                </a:lnTo>
                <a:lnTo>
                  <a:pt x="54609" y="129540"/>
                </a:lnTo>
                <a:close/>
              </a:path>
              <a:path w="54609" h="281940">
                <a:moveTo>
                  <a:pt x="54609" y="125729"/>
                </a:moveTo>
                <a:lnTo>
                  <a:pt x="0" y="125729"/>
                </a:lnTo>
                <a:lnTo>
                  <a:pt x="0" y="128270"/>
                </a:lnTo>
                <a:lnTo>
                  <a:pt x="54609" y="128270"/>
                </a:lnTo>
                <a:lnTo>
                  <a:pt x="54609" y="125729"/>
                </a:lnTo>
                <a:close/>
              </a:path>
              <a:path w="54609" h="281940">
                <a:moveTo>
                  <a:pt x="54609" y="123189"/>
                </a:moveTo>
                <a:lnTo>
                  <a:pt x="0" y="123189"/>
                </a:lnTo>
                <a:lnTo>
                  <a:pt x="0" y="124459"/>
                </a:lnTo>
                <a:lnTo>
                  <a:pt x="54609" y="124459"/>
                </a:lnTo>
                <a:lnTo>
                  <a:pt x="54609" y="123189"/>
                </a:lnTo>
                <a:close/>
              </a:path>
              <a:path w="54609" h="281940">
                <a:moveTo>
                  <a:pt x="54609" y="116839"/>
                </a:moveTo>
                <a:lnTo>
                  <a:pt x="0" y="116839"/>
                </a:lnTo>
                <a:lnTo>
                  <a:pt x="0" y="121920"/>
                </a:lnTo>
                <a:lnTo>
                  <a:pt x="54609" y="121920"/>
                </a:lnTo>
                <a:lnTo>
                  <a:pt x="54609" y="116839"/>
                </a:lnTo>
                <a:close/>
              </a:path>
              <a:path w="54609" h="281940">
                <a:moveTo>
                  <a:pt x="54609" y="110490"/>
                </a:moveTo>
                <a:lnTo>
                  <a:pt x="0" y="110490"/>
                </a:lnTo>
                <a:lnTo>
                  <a:pt x="0" y="115570"/>
                </a:lnTo>
                <a:lnTo>
                  <a:pt x="54609" y="115570"/>
                </a:lnTo>
                <a:lnTo>
                  <a:pt x="54609" y="110490"/>
                </a:lnTo>
                <a:close/>
              </a:path>
              <a:path w="54609" h="281940">
                <a:moveTo>
                  <a:pt x="54609" y="104139"/>
                </a:moveTo>
                <a:lnTo>
                  <a:pt x="0" y="104139"/>
                </a:lnTo>
                <a:lnTo>
                  <a:pt x="0" y="109220"/>
                </a:lnTo>
                <a:lnTo>
                  <a:pt x="54609" y="109220"/>
                </a:lnTo>
                <a:lnTo>
                  <a:pt x="54609" y="104139"/>
                </a:lnTo>
                <a:close/>
              </a:path>
              <a:path w="54609" h="281940">
                <a:moveTo>
                  <a:pt x="54609" y="97789"/>
                </a:moveTo>
                <a:lnTo>
                  <a:pt x="0" y="97789"/>
                </a:lnTo>
                <a:lnTo>
                  <a:pt x="0" y="102870"/>
                </a:lnTo>
                <a:lnTo>
                  <a:pt x="54609" y="102870"/>
                </a:lnTo>
                <a:lnTo>
                  <a:pt x="54609" y="97789"/>
                </a:lnTo>
                <a:close/>
              </a:path>
              <a:path w="54609" h="281940">
                <a:moveTo>
                  <a:pt x="54609" y="91439"/>
                </a:moveTo>
                <a:lnTo>
                  <a:pt x="0" y="91439"/>
                </a:lnTo>
                <a:lnTo>
                  <a:pt x="0" y="96520"/>
                </a:lnTo>
                <a:lnTo>
                  <a:pt x="54609" y="96520"/>
                </a:lnTo>
                <a:lnTo>
                  <a:pt x="54609" y="91439"/>
                </a:lnTo>
                <a:close/>
              </a:path>
              <a:path w="54609" h="281940">
                <a:moveTo>
                  <a:pt x="54609" y="85089"/>
                </a:moveTo>
                <a:lnTo>
                  <a:pt x="0" y="85089"/>
                </a:lnTo>
                <a:lnTo>
                  <a:pt x="0" y="90170"/>
                </a:lnTo>
                <a:lnTo>
                  <a:pt x="54609" y="90170"/>
                </a:lnTo>
                <a:lnTo>
                  <a:pt x="54609" y="85089"/>
                </a:lnTo>
                <a:close/>
              </a:path>
              <a:path w="54609" h="281940">
                <a:moveTo>
                  <a:pt x="54609" y="78739"/>
                </a:moveTo>
                <a:lnTo>
                  <a:pt x="0" y="78739"/>
                </a:lnTo>
                <a:lnTo>
                  <a:pt x="0" y="83820"/>
                </a:lnTo>
                <a:lnTo>
                  <a:pt x="54609" y="83820"/>
                </a:lnTo>
                <a:lnTo>
                  <a:pt x="54609" y="78739"/>
                </a:lnTo>
                <a:close/>
              </a:path>
              <a:path w="54609" h="281940">
                <a:moveTo>
                  <a:pt x="54609" y="73659"/>
                </a:moveTo>
                <a:lnTo>
                  <a:pt x="0" y="73659"/>
                </a:lnTo>
                <a:lnTo>
                  <a:pt x="0" y="77469"/>
                </a:lnTo>
                <a:lnTo>
                  <a:pt x="54609" y="77469"/>
                </a:lnTo>
                <a:lnTo>
                  <a:pt x="54609" y="73659"/>
                </a:lnTo>
                <a:close/>
              </a:path>
              <a:path w="54609" h="281940">
                <a:moveTo>
                  <a:pt x="54609" y="67309"/>
                </a:moveTo>
                <a:lnTo>
                  <a:pt x="0" y="67309"/>
                </a:lnTo>
                <a:lnTo>
                  <a:pt x="0" y="72390"/>
                </a:lnTo>
                <a:lnTo>
                  <a:pt x="54609" y="72390"/>
                </a:lnTo>
                <a:lnTo>
                  <a:pt x="54609" y="67309"/>
                </a:lnTo>
                <a:close/>
              </a:path>
              <a:path w="54609" h="281940">
                <a:moveTo>
                  <a:pt x="54609" y="60959"/>
                </a:moveTo>
                <a:lnTo>
                  <a:pt x="0" y="60959"/>
                </a:lnTo>
                <a:lnTo>
                  <a:pt x="0" y="66040"/>
                </a:lnTo>
                <a:lnTo>
                  <a:pt x="54609" y="66040"/>
                </a:lnTo>
                <a:lnTo>
                  <a:pt x="54609" y="60959"/>
                </a:lnTo>
                <a:close/>
              </a:path>
              <a:path w="54609" h="281940">
                <a:moveTo>
                  <a:pt x="54609" y="54609"/>
                </a:moveTo>
                <a:lnTo>
                  <a:pt x="0" y="54609"/>
                </a:lnTo>
                <a:lnTo>
                  <a:pt x="0" y="59690"/>
                </a:lnTo>
                <a:lnTo>
                  <a:pt x="54609" y="59690"/>
                </a:lnTo>
                <a:lnTo>
                  <a:pt x="54609" y="54609"/>
                </a:lnTo>
                <a:close/>
              </a:path>
              <a:path w="54609" h="281940">
                <a:moveTo>
                  <a:pt x="54609" y="48259"/>
                </a:moveTo>
                <a:lnTo>
                  <a:pt x="0" y="48259"/>
                </a:lnTo>
                <a:lnTo>
                  <a:pt x="0" y="53340"/>
                </a:lnTo>
                <a:lnTo>
                  <a:pt x="54609" y="53340"/>
                </a:lnTo>
                <a:lnTo>
                  <a:pt x="54609" y="48259"/>
                </a:lnTo>
                <a:close/>
              </a:path>
              <a:path w="54609" h="281940">
                <a:moveTo>
                  <a:pt x="54609" y="41909"/>
                </a:moveTo>
                <a:lnTo>
                  <a:pt x="0" y="41909"/>
                </a:lnTo>
                <a:lnTo>
                  <a:pt x="0" y="46990"/>
                </a:lnTo>
                <a:lnTo>
                  <a:pt x="54609" y="46990"/>
                </a:lnTo>
                <a:lnTo>
                  <a:pt x="54609" y="41909"/>
                </a:lnTo>
                <a:close/>
              </a:path>
              <a:path w="54609" h="281940">
                <a:moveTo>
                  <a:pt x="54609" y="35559"/>
                </a:moveTo>
                <a:lnTo>
                  <a:pt x="0" y="35559"/>
                </a:lnTo>
                <a:lnTo>
                  <a:pt x="0" y="40640"/>
                </a:lnTo>
                <a:lnTo>
                  <a:pt x="54609" y="40640"/>
                </a:lnTo>
                <a:lnTo>
                  <a:pt x="54609" y="35559"/>
                </a:lnTo>
                <a:close/>
              </a:path>
              <a:path w="54609" h="281940">
                <a:moveTo>
                  <a:pt x="54609" y="29209"/>
                </a:moveTo>
                <a:lnTo>
                  <a:pt x="0" y="29209"/>
                </a:lnTo>
                <a:lnTo>
                  <a:pt x="0" y="34290"/>
                </a:lnTo>
                <a:lnTo>
                  <a:pt x="54609" y="34290"/>
                </a:lnTo>
                <a:lnTo>
                  <a:pt x="54609" y="29209"/>
                </a:lnTo>
                <a:close/>
              </a:path>
              <a:path w="54609" h="281940">
                <a:moveTo>
                  <a:pt x="54609" y="22859"/>
                </a:moveTo>
                <a:lnTo>
                  <a:pt x="0" y="22859"/>
                </a:lnTo>
                <a:lnTo>
                  <a:pt x="0" y="27940"/>
                </a:lnTo>
                <a:lnTo>
                  <a:pt x="54609" y="27940"/>
                </a:lnTo>
                <a:lnTo>
                  <a:pt x="54609" y="22859"/>
                </a:lnTo>
                <a:close/>
              </a:path>
              <a:path w="54609" h="281940">
                <a:moveTo>
                  <a:pt x="54609" y="16509"/>
                </a:moveTo>
                <a:lnTo>
                  <a:pt x="0" y="16509"/>
                </a:lnTo>
                <a:lnTo>
                  <a:pt x="0" y="21590"/>
                </a:lnTo>
                <a:lnTo>
                  <a:pt x="54609" y="21590"/>
                </a:lnTo>
                <a:lnTo>
                  <a:pt x="54609" y="16509"/>
                </a:lnTo>
                <a:close/>
              </a:path>
              <a:path w="54609" h="281940">
                <a:moveTo>
                  <a:pt x="54609" y="10159"/>
                </a:moveTo>
                <a:lnTo>
                  <a:pt x="0" y="10159"/>
                </a:lnTo>
                <a:lnTo>
                  <a:pt x="0" y="15240"/>
                </a:lnTo>
                <a:lnTo>
                  <a:pt x="54609" y="15240"/>
                </a:lnTo>
                <a:lnTo>
                  <a:pt x="54609" y="10159"/>
                </a:lnTo>
                <a:close/>
              </a:path>
              <a:path w="54609" h="281940">
                <a:moveTo>
                  <a:pt x="54609" y="3809"/>
                </a:moveTo>
                <a:lnTo>
                  <a:pt x="0" y="3809"/>
                </a:lnTo>
                <a:lnTo>
                  <a:pt x="0" y="8890"/>
                </a:lnTo>
                <a:lnTo>
                  <a:pt x="54609" y="8890"/>
                </a:lnTo>
                <a:lnTo>
                  <a:pt x="54609" y="3809"/>
                </a:lnTo>
                <a:close/>
              </a:path>
              <a:path w="54609" h="281940">
                <a:moveTo>
                  <a:pt x="54609" y="0"/>
                </a:moveTo>
                <a:lnTo>
                  <a:pt x="0" y="0"/>
                </a:lnTo>
                <a:lnTo>
                  <a:pt x="0" y="2540"/>
                </a:lnTo>
                <a:lnTo>
                  <a:pt x="54609" y="2540"/>
                </a:lnTo>
                <a:lnTo>
                  <a:pt x="54609" y="0"/>
                </a:lnTo>
                <a:close/>
              </a:path>
            </a:pathLst>
          </a:custGeom>
          <a:solidFill>
            <a:srgbClr val="236D23"/>
          </a:solidFill>
        </p:spPr>
        <p:txBody>
          <a:bodyPr wrap="square" lIns="0" tIns="0" rIns="0" bIns="0" rtlCol="0"/>
          <a:lstStyle/>
          <a:p>
            <a:endParaRPr/>
          </a:p>
        </p:txBody>
      </p:sp>
      <p:sp>
        <p:nvSpPr>
          <p:cNvPr id="225" name="bg object 225"/>
          <p:cNvSpPr/>
          <p:nvPr/>
        </p:nvSpPr>
        <p:spPr>
          <a:xfrm>
            <a:off x="6797039" y="6375400"/>
            <a:ext cx="54610" cy="284480"/>
          </a:xfrm>
          <a:custGeom>
            <a:avLst/>
            <a:gdLst/>
            <a:ahLst/>
            <a:cxnLst/>
            <a:rect l="l" t="t" r="r" b="b"/>
            <a:pathLst>
              <a:path w="54609" h="284479">
                <a:moveTo>
                  <a:pt x="54609" y="278130"/>
                </a:moveTo>
                <a:lnTo>
                  <a:pt x="0" y="278130"/>
                </a:lnTo>
                <a:lnTo>
                  <a:pt x="0" y="284480"/>
                </a:lnTo>
                <a:lnTo>
                  <a:pt x="2539" y="284480"/>
                </a:lnTo>
                <a:lnTo>
                  <a:pt x="2539" y="283210"/>
                </a:lnTo>
                <a:lnTo>
                  <a:pt x="24129" y="283210"/>
                </a:lnTo>
                <a:lnTo>
                  <a:pt x="24129" y="281940"/>
                </a:lnTo>
                <a:lnTo>
                  <a:pt x="54609" y="281940"/>
                </a:lnTo>
                <a:lnTo>
                  <a:pt x="54609" y="278130"/>
                </a:lnTo>
                <a:close/>
              </a:path>
              <a:path w="54609" h="284479">
                <a:moveTo>
                  <a:pt x="54609" y="275590"/>
                </a:moveTo>
                <a:lnTo>
                  <a:pt x="0" y="275590"/>
                </a:lnTo>
                <a:lnTo>
                  <a:pt x="0" y="276860"/>
                </a:lnTo>
                <a:lnTo>
                  <a:pt x="54609" y="276860"/>
                </a:lnTo>
                <a:lnTo>
                  <a:pt x="54609" y="275590"/>
                </a:lnTo>
                <a:close/>
              </a:path>
              <a:path w="54609" h="284479">
                <a:moveTo>
                  <a:pt x="54609" y="271780"/>
                </a:moveTo>
                <a:lnTo>
                  <a:pt x="0" y="271780"/>
                </a:lnTo>
                <a:lnTo>
                  <a:pt x="0" y="274320"/>
                </a:lnTo>
                <a:lnTo>
                  <a:pt x="54609" y="274320"/>
                </a:lnTo>
                <a:lnTo>
                  <a:pt x="54609" y="271780"/>
                </a:lnTo>
                <a:close/>
              </a:path>
              <a:path w="54609" h="284479">
                <a:moveTo>
                  <a:pt x="54609" y="269240"/>
                </a:moveTo>
                <a:lnTo>
                  <a:pt x="0" y="269240"/>
                </a:lnTo>
                <a:lnTo>
                  <a:pt x="0" y="270510"/>
                </a:lnTo>
                <a:lnTo>
                  <a:pt x="54609" y="270510"/>
                </a:lnTo>
                <a:lnTo>
                  <a:pt x="54609" y="269240"/>
                </a:lnTo>
                <a:close/>
              </a:path>
              <a:path w="54609" h="284479">
                <a:moveTo>
                  <a:pt x="54609" y="265430"/>
                </a:moveTo>
                <a:lnTo>
                  <a:pt x="0" y="265430"/>
                </a:lnTo>
                <a:lnTo>
                  <a:pt x="0" y="267970"/>
                </a:lnTo>
                <a:lnTo>
                  <a:pt x="54609" y="267970"/>
                </a:lnTo>
                <a:lnTo>
                  <a:pt x="54609" y="265430"/>
                </a:lnTo>
                <a:close/>
              </a:path>
              <a:path w="54609" h="284479">
                <a:moveTo>
                  <a:pt x="54609" y="262890"/>
                </a:moveTo>
                <a:lnTo>
                  <a:pt x="0" y="262890"/>
                </a:lnTo>
                <a:lnTo>
                  <a:pt x="0" y="264160"/>
                </a:lnTo>
                <a:lnTo>
                  <a:pt x="54609" y="264160"/>
                </a:lnTo>
                <a:lnTo>
                  <a:pt x="54609" y="262890"/>
                </a:lnTo>
                <a:close/>
              </a:path>
              <a:path w="54609" h="284479">
                <a:moveTo>
                  <a:pt x="54609" y="259080"/>
                </a:moveTo>
                <a:lnTo>
                  <a:pt x="0" y="259080"/>
                </a:lnTo>
                <a:lnTo>
                  <a:pt x="0" y="261619"/>
                </a:lnTo>
                <a:lnTo>
                  <a:pt x="54609" y="261619"/>
                </a:lnTo>
                <a:lnTo>
                  <a:pt x="54609" y="259080"/>
                </a:lnTo>
                <a:close/>
              </a:path>
              <a:path w="54609" h="284479">
                <a:moveTo>
                  <a:pt x="54609" y="256540"/>
                </a:moveTo>
                <a:lnTo>
                  <a:pt x="0" y="256540"/>
                </a:lnTo>
                <a:lnTo>
                  <a:pt x="0" y="257809"/>
                </a:lnTo>
                <a:lnTo>
                  <a:pt x="54609" y="257809"/>
                </a:lnTo>
                <a:lnTo>
                  <a:pt x="54609" y="256540"/>
                </a:lnTo>
                <a:close/>
              </a:path>
              <a:path w="54609" h="284479">
                <a:moveTo>
                  <a:pt x="54609" y="252729"/>
                </a:moveTo>
                <a:lnTo>
                  <a:pt x="0" y="252729"/>
                </a:lnTo>
                <a:lnTo>
                  <a:pt x="0" y="255269"/>
                </a:lnTo>
                <a:lnTo>
                  <a:pt x="54609" y="255269"/>
                </a:lnTo>
                <a:lnTo>
                  <a:pt x="54609" y="252729"/>
                </a:lnTo>
                <a:close/>
              </a:path>
              <a:path w="54609" h="284479">
                <a:moveTo>
                  <a:pt x="54609" y="250190"/>
                </a:moveTo>
                <a:lnTo>
                  <a:pt x="0" y="250190"/>
                </a:lnTo>
                <a:lnTo>
                  <a:pt x="0" y="251460"/>
                </a:lnTo>
                <a:lnTo>
                  <a:pt x="54609" y="251460"/>
                </a:lnTo>
                <a:lnTo>
                  <a:pt x="54609" y="250190"/>
                </a:lnTo>
                <a:close/>
              </a:path>
              <a:path w="54609" h="284479">
                <a:moveTo>
                  <a:pt x="54609" y="246380"/>
                </a:moveTo>
                <a:lnTo>
                  <a:pt x="0" y="246380"/>
                </a:lnTo>
                <a:lnTo>
                  <a:pt x="0" y="248919"/>
                </a:lnTo>
                <a:lnTo>
                  <a:pt x="54609" y="248919"/>
                </a:lnTo>
                <a:lnTo>
                  <a:pt x="54609" y="246380"/>
                </a:lnTo>
                <a:close/>
              </a:path>
              <a:path w="54609" h="284479">
                <a:moveTo>
                  <a:pt x="54609" y="243840"/>
                </a:moveTo>
                <a:lnTo>
                  <a:pt x="0" y="243840"/>
                </a:lnTo>
                <a:lnTo>
                  <a:pt x="0" y="245110"/>
                </a:lnTo>
                <a:lnTo>
                  <a:pt x="54609" y="245110"/>
                </a:lnTo>
                <a:lnTo>
                  <a:pt x="54609" y="243840"/>
                </a:lnTo>
                <a:close/>
              </a:path>
              <a:path w="54609" h="284479">
                <a:moveTo>
                  <a:pt x="54609" y="240029"/>
                </a:moveTo>
                <a:lnTo>
                  <a:pt x="0" y="240029"/>
                </a:lnTo>
                <a:lnTo>
                  <a:pt x="0" y="242569"/>
                </a:lnTo>
                <a:lnTo>
                  <a:pt x="54609" y="242569"/>
                </a:lnTo>
                <a:lnTo>
                  <a:pt x="54609" y="240029"/>
                </a:lnTo>
                <a:close/>
              </a:path>
              <a:path w="54609" h="284479">
                <a:moveTo>
                  <a:pt x="54609" y="237490"/>
                </a:moveTo>
                <a:lnTo>
                  <a:pt x="0" y="237490"/>
                </a:lnTo>
                <a:lnTo>
                  <a:pt x="0" y="238760"/>
                </a:lnTo>
                <a:lnTo>
                  <a:pt x="54609" y="238760"/>
                </a:lnTo>
                <a:lnTo>
                  <a:pt x="54609" y="237490"/>
                </a:lnTo>
                <a:close/>
              </a:path>
              <a:path w="54609" h="284479">
                <a:moveTo>
                  <a:pt x="54609" y="233679"/>
                </a:moveTo>
                <a:lnTo>
                  <a:pt x="0" y="233679"/>
                </a:lnTo>
                <a:lnTo>
                  <a:pt x="0" y="236220"/>
                </a:lnTo>
                <a:lnTo>
                  <a:pt x="54609" y="236220"/>
                </a:lnTo>
                <a:lnTo>
                  <a:pt x="54609" y="233679"/>
                </a:lnTo>
                <a:close/>
              </a:path>
              <a:path w="54609" h="284479">
                <a:moveTo>
                  <a:pt x="54609" y="231140"/>
                </a:moveTo>
                <a:lnTo>
                  <a:pt x="0" y="231140"/>
                </a:lnTo>
                <a:lnTo>
                  <a:pt x="0" y="232410"/>
                </a:lnTo>
                <a:lnTo>
                  <a:pt x="54609" y="232410"/>
                </a:lnTo>
                <a:lnTo>
                  <a:pt x="54609" y="231140"/>
                </a:lnTo>
                <a:close/>
              </a:path>
              <a:path w="54609" h="284479">
                <a:moveTo>
                  <a:pt x="54609" y="227330"/>
                </a:moveTo>
                <a:lnTo>
                  <a:pt x="0" y="227330"/>
                </a:lnTo>
                <a:lnTo>
                  <a:pt x="0" y="229870"/>
                </a:lnTo>
                <a:lnTo>
                  <a:pt x="54609" y="229870"/>
                </a:lnTo>
                <a:lnTo>
                  <a:pt x="54609" y="227330"/>
                </a:lnTo>
                <a:close/>
              </a:path>
              <a:path w="54609" h="284479">
                <a:moveTo>
                  <a:pt x="54609" y="224790"/>
                </a:moveTo>
                <a:lnTo>
                  <a:pt x="0" y="224790"/>
                </a:lnTo>
                <a:lnTo>
                  <a:pt x="0" y="226059"/>
                </a:lnTo>
                <a:lnTo>
                  <a:pt x="54609" y="226059"/>
                </a:lnTo>
                <a:lnTo>
                  <a:pt x="54609" y="224790"/>
                </a:lnTo>
                <a:close/>
              </a:path>
              <a:path w="54609" h="284479">
                <a:moveTo>
                  <a:pt x="54609" y="220979"/>
                </a:moveTo>
                <a:lnTo>
                  <a:pt x="0" y="220979"/>
                </a:lnTo>
                <a:lnTo>
                  <a:pt x="0" y="223520"/>
                </a:lnTo>
                <a:lnTo>
                  <a:pt x="54609" y="223520"/>
                </a:lnTo>
                <a:lnTo>
                  <a:pt x="54609" y="220979"/>
                </a:lnTo>
                <a:close/>
              </a:path>
              <a:path w="54609" h="284479">
                <a:moveTo>
                  <a:pt x="54609" y="218440"/>
                </a:moveTo>
                <a:lnTo>
                  <a:pt x="0" y="218440"/>
                </a:lnTo>
                <a:lnTo>
                  <a:pt x="0" y="219710"/>
                </a:lnTo>
                <a:lnTo>
                  <a:pt x="54609" y="219710"/>
                </a:lnTo>
                <a:lnTo>
                  <a:pt x="54609" y="218440"/>
                </a:lnTo>
                <a:close/>
              </a:path>
              <a:path w="54609" h="284479">
                <a:moveTo>
                  <a:pt x="54609" y="214629"/>
                </a:moveTo>
                <a:lnTo>
                  <a:pt x="0" y="214629"/>
                </a:lnTo>
                <a:lnTo>
                  <a:pt x="0" y="217170"/>
                </a:lnTo>
                <a:lnTo>
                  <a:pt x="54609" y="217170"/>
                </a:lnTo>
                <a:lnTo>
                  <a:pt x="54609" y="214629"/>
                </a:lnTo>
                <a:close/>
              </a:path>
              <a:path w="54609" h="284479">
                <a:moveTo>
                  <a:pt x="54609" y="212090"/>
                </a:moveTo>
                <a:lnTo>
                  <a:pt x="0" y="212090"/>
                </a:lnTo>
                <a:lnTo>
                  <a:pt x="0" y="213359"/>
                </a:lnTo>
                <a:lnTo>
                  <a:pt x="54609" y="213359"/>
                </a:lnTo>
                <a:lnTo>
                  <a:pt x="54609" y="212090"/>
                </a:lnTo>
                <a:close/>
              </a:path>
              <a:path w="54609" h="284479">
                <a:moveTo>
                  <a:pt x="54609" y="208279"/>
                </a:moveTo>
                <a:lnTo>
                  <a:pt x="0" y="208279"/>
                </a:lnTo>
                <a:lnTo>
                  <a:pt x="0" y="210820"/>
                </a:lnTo>
                <a:lnTo>
                  <a:pt x="54609" y="210820"/>
                </a:lnTo>
                <a:lnTo>
                  <a:pt x="54609" y="208279"/>
                </a:lnTo>
                <a:close/>
              </a:path>
              <a:path w="54609" h="284479">
                <a:moveTo>
                  <a:pt x="54609" y="205740"/>
                </a:moveTo>
                <a:lnTo>
                  <a:pt x="0" y="205740"/>
                </a:lnTo>
                <a:lnTo>
                  <a:pt x="0" y="207009"/>
                </a:lnTo>
                <a:lnTo>
                  <a:pt x="54609" y="207009"/>
                </a:lnTo>
                <a:lnTo>
                  <a:pt x="54609" y="205740"/>
                </a:lnTo>
                <a:close/>
              </a:path>
              <a:path w="54609" h="284479">
                <a:moveTo>
                  <a:pt x="54609" y="201930"/>
                </a:moveTo>
                <a:lnTo>
                  <a:pt x="0" y="201930"/>
                </a:lnTo>
                <a:lnTo>
                  <a:pt x="0" y="204470"/>
                </a:lnTo>
                <a:lnTo>
                  <a:pt x="54609" y="204470"/>
                </a:lnTo>
                <a:lnTo>
                  <a:pt x="54609" y="201930"/>
                </a:lnTo>
                <a:close/>
              </a:path>
              <a:path w="54609" h="284479">
                <a:moveTo>
                  <a:pt x="54609" y="199390"/>
                </a:moveTo>
                <a:lnTo>
                  <a:pt x="0" y="199390"/>
                </a:lnTo>
                <a:lnTo>
                  <a:pt x="0" y="200660"/>
                </a:lnTo>
                <a:lnTo>
                  <a:pt x="54609" y="200660"/>
                </a:lnTo>
                <a:lnTo>
                  <a:pt x="54609" y="199390"/>
                </a:lnTo>
                <a:close/>
              </a:path>
              <a:path w="54609" h="284479">
                <a:moveTo>
                  <a:pt x="54609" y="195579"/>
                </a:moveTo>
                <a:lnTo>
                  <a:pt x="0" y="195579"/>
                </a:lnTo>
                <a:lnTo>
                  <a:pt x="0" y="198120"/>
                </a:lnTo>
                <a:lnTo>
                  <a:pt x="54609" y="198120"/>
                </a:lnTo>
                <a:lnTo>
                  <a:pt x="54609" y="195579"/>
                </a:lnTo>
                <a:close/>
              </a:path>
              <a:path w="54609" h="284479">
                <a:moveTo>
                  <a:pt x="54609" y="193040"/>
                </a:moveTo>
                <a:lnTo>
                  <a:pt x="0" y="193040"/>
                </a:lnTo>
                <a:lnTo>
                  <a:pt x="0" y="194309"/>
                </a:lnTo>
                <a:lnTo>
                  <a:pt x="54609" y="194309"/>
                </a:lnTo>
                <a:lnTo>
                  <a:pt x="54609" y="193040"/>
                </a:lnTo>
                <a:close/>
              </a:path>
              <a:path w="54609" h="284479">
                <a:moveTo>
                  <a:pt x="54609" y="189230"/>
                </a:moveTo>
                <a:lnTo>
                  <a:pt x="0" y="189230"/>
                </a:lnTo>
                <a:lnTo>
                  <a:pt x="0" y="191770"/>
                </a:lnTo>
                <a:lnTo>
                  <a:pt x="54609" y="191770"/>
                </a:lnTo>
                <a:lnTo>
                  <a:pt x="54609" y="189230"/>
                </a:lnTo>
                <a:close/>
              </a:path>
              <a:path w="54609" h="284479">
                <a:moveTo>
                  <a:pt x="54609" y="186690"/>
                </a:moveTo>
                <a:lnTo>
                  <a:pt x="0" y="186690"/>
                </a:lnTo>
                <a:lnTo>
                  <a:pt x="0" y="187959"/>
                </a:lnTo>
                <a:lnTo>
                  <a:pt x="54609" y="187959"/>
                </a:lnTo>
                <a:lnTo>
                  <a:pt x="54609" y="186690"/>
                </a:lnTo>
                <a:close/>
              </a:path>
              <a:path w="54609" h="284479">
                <a:moveTo>
                  <a:pt x="54609" y="182879"/>
                </a:moveTo>
                <a:lnTo>
                  <a:pt x="0" y="182879"/>
                </a:lnTo>
                <a:lnTo>
                  <a:pt x="0" y="185420"/>
                </a:lnTo>
                <a:lnTo>
                  <a:pt x="54609" y="185420"/>
                </a:lnTo>
                <a:lnTo>
                  <a:pt x="54609" y="182879"/>
                </a:lnTo>
                <a:close/>
              </a:path>
              <a:path w="54609" h="284479">
                <a:moveTo>
                  <a:pt x="54609" y="180340"/>
                </a:moveTo>
                <a:lnTo>
                  <a:pt x="0" y="180340"/>
                </a:lnTo>
                <a:lnTo>
                  <a:pt x="0" y="181609"/>
                </a:lnTo>
                <a:lnTo>
                  <a:pt x="54609" y="181609"/>
                </a:lnTo>
                <a:lnTo>
                  <a:pt x="54609" y="180340"/>
                </a:lnTo>
                <a:close/>
              </a:path>
              <a:path w="54609" h="284479">
                <a:moveTo>
                  <a:pt x="54609" y="176530"/>
                </a:moveTo>
                <a:lnTo>
                  <a:pt x="0" y="176530"/>
                </a:lnTo>
                <a:lnTo>
                  <a:pt x="0" y="179070"/>
                </a:lnTo>
                <a:lnTo>
                  <a:pt x="54609" y="179070"/>
                </a:lnTo>
                <a:lnTo>
                  <a:pt x="54609" y="176530"/>
                </a:lnTo>
                <a:close/>
              </a:path>
              <a:path w="54609" h="284479">
                <a:moveTo>
                  <a:pt x="54609" y="173990"/>
                </a:moveTo>
                <a:lnTo>
                  <a:pt x="0" y="173990"/>
                </a:lnTo>
                <a:lnTo>
                  <a:pt x="0" y="175259"/>
                </a:lnTo>
                <a:lnTo>
                  <a:pt x="54609" y="175259"/>
                </a:lnTo>
                <a:lnTo>
                  <a:pt x="54609" y="173990"/>
                </a:lnTo>
                <a:close/>
              </a:path>
              <a:path w="54609" h="284479">
                <a:moveTo>
                  <a:pt x="54609" y="170180"/>
                </a:moveTo>
                <a:lnTo>
                  <a:pt x="0" y="170180"/>
                </a:lnTo>
                <a:lnTo>
                  <a:pt x="0" y="172720"/>
                </a:lnTo>
                <a:lnTo>
                  <a:pt x="54609" y="172720"/>
                </a:lnTo>
                <a:lnTo>
                  <a:pt x="54609" y="170180"/>
                </a:lnTo>
                <a:close/>
              </a:path>
              <a:path w="54609" h="284479">
                <a:moveTo>
                  <a:pt x="54609" y="167640"/>
                </a:moveTo>
                <a:lnTo>
                  <a:pt x="0" y="167640"/>
                </a:lnTo>
                <a:lnTo>
                  <a:pt x="0" y="168909"/>
                </a:lnTo>
                <a:lnTo>
                  <a:pt x="54609" y="168909"/>
                </a:lnTo>
                <a:lnTo>
                  <a:pt x="54609" y="167640"/>
                </a:lnTo>
                <a:close/>
              </a:path>
              <a:path w="54609" h="284479">
                <a:moveTo>
                  <a:pt x="54609" y="163830"/>
                </a:moveTo>
                <a:lnTo>
                  <a:pt x="0" y="163830"/>
                </a:lnTo>
                <a:lnTo>
                  <a:pt x="0" y="166370"/>
                </a:lnTo>
                <a:lnTo>
                  <a:pt x="54609" y="166370"/>
                </a:lnTo>
                <a:lnTo>
                  <a:pt x="54609" y="163830"/>
                </a:lnTo>
                <a:close/>
              </a:path>
              <a:path w="54609" h="284479">
                <a:moveTo>
                  <a:pt x="54609" y="161290"/>
                </a:moveTo>
                <a:lnTo>
                  <a:pt x="0" y="161290"/>
                </a:lnTo>
                <a:lnTo>
                  <a:pt x="0" y="162559"/>
                </a:lnTo>
                <a:lnTo>
                  <a:pt x="54609" y="162559"/>
                </a:lnTo>
                <a:lnTo>
                  <a:pt x="54609" y="161290"/>
                </a:lnTo>
                <a:close/>
              </a:path>
              <a:path w="54609" h="284479">
                <a:moveTo>
                  <a:pt x="54609" y="157479"/>
                </a:moveTo>
                <a:lnTo>
                  <a:pt x="0" y="157479"/>
                </a:lnTo>
                <a:lnTo>
                  <a:pt x="0" y="160020"/>
                </a:lnTo>
                <a:lnTo>
                  <a:pt x="54609" y="160020"/>
                </a:lnTo>
                <a:lnTo>
                  <a:pt x="54609" y="157479"/>
                </a:lnTo>
                <a:close/>
              </a:path>
              <a:path w="54609" h="284479">
                <a:moveTo>
                  <a:pt x="54609" y="154940"/>
                </a:moveTo>
                <a:lnTo>
                  <a:pt x="0" y="154940"/>
                </a:lnTo>
                <a:lnTo>
                  <a:pt x="0" y="156210"/>
                </a:lnTo>
                <a:lnTo>
                  <a:pt x="54609" y="156210"/>
                </a:lnTo>
                <a:lnTo>
                  <a:pt x="54609" y="154940"/>
                </a:lnTo>
                <a:close/>
              </a:path>
              <a:path w="54609" h="284479">
                <a:moveTo>
                  <a:pt x="54609" y="151129"/>
                </a:moveTo>
                <a:lnTo>
                  <a:pt x="0" y="151129"/>
                </a:lnTo>
                <a:lnTo>
                  <a:pt x="0" y="153670"/>
                </a:lnTo>
                <a:lnTo>
                  <a:pt x="54609" y="153670"/>
                </a:lnTo>
                <a:lnTo>
                  <a:pt x="54609" y="151129"/>
                </a:lnTo>
                <a:close/>
              </a:path>
              <a:path w="54609" h="284479">
                <a:moveTo>
                  <a:pt x="54609" y="148590"/>
                </a:moveTo>
                <a:lnTo>
                  <a:pt x="0" y="148590"/>
                </a:lnTo>
                <a:lnTo>
                  <a:pt x="0" y="149859"/>
                </a:lnTo>
                <a:lnTo>
                  <a:pt x="54609" y="149859"/>
                </a:lnTo>
                <a:lnTo>
                  <a:pt x="54609" y="148590"/>
                </a:lnTo>
                <a:close/>
              </a:path>
              <a:path w="54609" h="284479">
                <a:moveTo>
                  <a:pt x="54609" y="144779"/>
                </a:moveTo>
                <a:lnTo>
                  <a:pt x="0" y="144779"/>
                </a:lnTo>
                <a:lnTo>
                  <a:pt x="0" y="147320"/>
                </a:lnTo>
                <a:lnTo>
                  <a:pt x="54609" y="147320"/>
                </a:lnTo>
                <a:lnTo>
                  <a:pt x="54609" y="144779"/>
                </a:lnTo>
                <a:close/>
              </a:path>
              <a:path w="54609" h="284479">
                <a:moveTo>
                  <a:pt x="54609" y="142240"/>
                </a:moveTo>
                <a:lnTo>
                  <a:pt x="0" y="142240"/>
                </a:lnTo>
                <a:lnTo>
                  <a:pt x="0" y="143510"/>
                </a:lnTo>
                <a:lnTo>
                  <a:pt x="54609" y="143510"/>
                </a:lnTo>
                <a:lnTo>
                  <a:pt x="54609" y="142240"/>
                </a:lnTo>
                <a:close/>
              </a:path>
              <a:path w="54609" h="284479">
                <a:moveTo>
                  <a:pt x="54609" y="138430"/>
                </a:moveTo>
                <a:lnTo>
                  <a:pt x="0" y="138430"/>
                </a:lnTo>
                <a:lnTo>
                  <a:pt x="0" y="140970"/>
                </a:lnTo>
                <a:lnTo>
                  <a:pt x="54609" y="140970"/>
                </a:lnTo>
                <a:lnTo>
                  <a:pt x="54609" y="138430"/>
                </a:lnTo>
                <a:close/>
              </a:path>
              <a:path w="54609" h="284479">
                <a:moveTo>
                  <a:pt x="54609" y="135890"/>
                </a:moveTo>
                <a:lnTo>
                  <a:pt x="0" y="135890"/>
                </a:lnTo>
                <a:lnTo>
                  <a:pt x="0" y="137159"/>
                </a:lnTo>
                <a:lnTo>
                  <a:pt x="54609" y="137159"/>
                </a:lnTo>
                <a:lnTo>
                  <a:pt x="54609" y="135890"/>
                </a:lnTo>
                <a:close/>
              </a:path>
              <a:path w="54609" h="284479">
                <a:moveTo>
                  <a:pt x="54609" y="132080"/>
                </a:moveTo>
                <a:lnTo>
                  <a:pt x="0" y="132080"/>
                </a:lnTo>
                <a:lnTo>
                  <a:pt x="0" y="134620"/>
                </a:lnTo>
                <a:lnTo>
                  <a:pt x="54609" y="134620"/>
                </a:lnTo>
                <a:lnTo>
                  <a:pt x="54609" y="132080"/>
                </a:lnTo>
                <a:close/>
              </a:path>
              <a:path w="54609" h="284479">
                <a:moveTo>
                  <a:pt x="54609" y="129540"/>
                </a:moveTo>
                <a:lnTo>
                  <a:pt x="0" y="129540"/>
                </a:lnTo>
                <a:lnTo>
                  <a:pt x="0" y="130809"/>
                </a:lnTo>
                <a:lnTo>
                  <a:pt x="54609" y="130809"/>
                </a:lnTo>
                <a:lnTo>
                  <a:pt x="54609" y="129540"/>
                </a:lnTo>
                <a:close/>
              </a:path>
              <a:path w="54609" h="284479">
                <a:moveTo>
                  <a:pt x="54609" y="125729"/>
                </a:moveTo>
                <a:lnTo>
                  <a:pt x="0" y="125729"/>
                </a:lnTo>
                <a:lnTo>
                  <a:pt x="0" y="128270"/>
                </a:lnTo>
                <a:lnTo>
                  <a:pt x="54609" y="128270"/>
                </a:lnTo>
                <a:lnTo>
                  <a:pt x="54609" y="125729"/>
                </a:lnTo>
                <a:close/>
              </a:path>
              <a:path w="54609" h="284479">
                <a:moveTo>
                  <a:pt x="54609" y="123189"/>
                </a:moveTo>
                <a:lnTo>
                  <a:pt x="0" y="123189"/>
                </a:lnTo>
                <a:lnTo>
                  <a:pt x="0" y="124459"/>
                </a:lnTo>
                <a:lnTo>
                  <a:pt x="54609" y="124459"/>
                </a:lnTo>
                <a:lnTo>
                  <a:pt x="54609" y="123189"/>
                </a:lnTo>
                <a:close/>
              </a:path>
              <a:path w="54609" h="284479">
                <a:moveTo>
                  <a:pt x="54609" y="116839"/>
                </a:moveTo>
                <a:lnTo>
                  <a:pt x="0" y="116839"/>
                </a:lnTo>
                <a:lnTo>
                  <a:pt x="0" y="121920"/>
                </a:lnTo>
                <a:lnTo>
                  <a:pt x="54609" y="121920"/>
                </a:lnTo>
                <a:lnTo>
                  <a:pt x="54609" y="116839"/>
                </a:lnTo>
                <a:close/>
              </a:path>
              <a:path w="54609" h="284479">
                <a:moveTo>
                  <a:pt x="54609" y="110490"/>
                </a:moveTo>
                <a:lnTo>
                  <a:pt x="0" y="110490"/>
                </a:lnTo>
                <a:lnTo>
                  <a:pt x="0" y="115570"/>
                </a:lnTo>
                <a:lnTo>
                  <a:pt x="54609" y="115570"/>
                </a:lnTo>
                <a:lnTo>
                  <a:pt x="54609" y="110490"/>
                </a:lnTo>
                <a:close/>
              </a:path>
              <a:path w="54609" h="284479">
                <a:moveTo>
                  <a:pt x="54609" y="104139"/>
                </a:moveTo>
                <a:lnTo>
                  <a:pt x="0" y="104139"/>
                </a:lnTo>
                <a:lnTo>
                  <a:pt x="0" y="109220"/>
                </a:lnTo>
                <a:lnTo>
                  <a:pt x="54609" y="109220"/>
                </a:lnTo>
                <a:lnTo>
                  <a:pt x="54609" y="104139"/>
                </a:lnTo>
                <a:close/>
              </a:path>
              <a:path w="54609" h="284479">
                <a:moveTo>
                  <a:pt x="54609" y="97789"/>
                </a:moveTo>
                <a:lnTo>
                  <a:pt x="0" y="97789"/>
                </a:lnTo>
                <a:lnTo>
                  <a:pt x="0" y="102870"/>
                </a:lnTo>
                <a:lnTo>
                  <a:pt x="54609" y="102870"/>
                </a:lnTo>
                <a:lnTo>
                  <a:pt x="54609" y="97789"/>
                </a:lnTo>
                <a:close/>
              </a:path>
              <a:path w="54609" h="284479">
                <a:moveTo>
                  <a:pt x="54609" y="91439"/>
                </a:moveTo>
                <a:lnTo>
                  <a:pt x="0" y="91439"/>
                </a:lnTo>
                <a:lnTo>
                  <a:pt x="0" y="96520"/>
                </a:lnTo>
                <a:lnTo>
                  <a:pt x="54609" y="96520"/>
                </a:lnTo>
                <a:lnTo>
                  <a:pt x="54609" y="91439"/>
                </a:lnTo>
                <a:close/>
              </a:path>
              <a:path w="54609" h="284479">
                <a:moveTo>
                  <a:pt x="54609" y="85089"/>
                </a:moveTo>
                <a:lnTo>
                  <a:pt x="0" y="85089"/>
                </a:lnTo>
                <a:lnTo>
                  <a:pt x="0" y="90170"/>
                </a:lnTo>
                <a:lnTo>
                  <a:pt x="54609" y="90170"/>
                </a:lnTo>
                <a:lnTo>
                  <a:pt x="54609" y="85089"/>
                </a:lnTo>
                <a:close/>
              </a:path>
              <a:path w="54609" h="284479">
                <a:moveTo>
                  <a:pt x="54609" y="78739"/>
                </a:moveTo>
                <a:lnTo>
                  <a:pt x="0" y="78739"/>
                </a:lnTo>
                <a:lnTo>
                  <a:pt x="0" y="83820"/>
                </a:lnTo>
                <a:lnTo>
                  <a:pt x="54609" y="83820"/>
                </a:lnTo>
                <a:lnTo>
                  <a:pt x="54609" y="78739"/>
                </a:lnTo>
                <a:close/>
              </a:path>
              <a:path w="54609" h="284479">
                <a:moveTo>
                  <a:pt x="54609" y="73659"/>
                </a:moveTo>
                <a:lnTo>
                  <a:pt x="0" y="73659"/>
                </a:lnTo>
                <a:lnTo>
                  <a:pt x="0" y="77469"/>
                </a:lnTo>
                <a:lnTo>
                  <a:pt x="54609" y="77469"/>
                </a:lnTo>
                <a:lnTo>
                  <a:pt x="54609" y="73659"/>
                </a:lnTo>
                <a:close/>
              </a:path>
              <a:path w="54609" h="284479">
                <a:moveTo>
                  <a:pt x="54609" y="67309"/>
                </a:moveTo>
                <a:lnTo>
                  <a:pt x="0" y="67309"/>
                </a:lnTo>
                <a:lnTo>
                  <a:pt x="0" y="72390"/>
                </a:lnTo>
                <a:lnTo>
                  <a:pt x="54609" y="72390"/>
                </a:lnTo>
                <a:lnTo>
                  <a:pt x="54609" y="67309"/>
                </a:lnTo>
                <a:close/>
              </a:path>
              <a:path w="54609" h="284479">
                <a:moveTo>
                  <a:pt x="54609" y="60959"/>
                </a:moveTo>
                <a:lnTo>
                  <a:pt x="0" y="60959"/>
                </a:lnTo>
                <a:lnTo>
                  <a:pt x="0" y="66040"/>
                </a:lnTo>
                <a:lnTo>
                  <a:pt x="54609" y="66040"/>
                </a:lnTo>
                <a:lnTo>
                  <a:pt x="54609" y="60959"/>
                </a:lnTo>
                <a:close/>
              </a:path>
              <a:path w="54609" h="284479">
                <a:moveTo>
                  <a:pt x="54609" y="54609"/>
                </a:moveTo>
                <a:lnTo>
                  <a:pt x="0" y="54609"/>
                </a:lnTo>
                <a:lnTo>
                  <a:pt x="0" y="59690"/>
                </a:lnTo>
                <a:lnTo>
                  <a:pt x="54609" y="59690"/>
                </a:lnTo>
                <a:lnTo>
                  <a:pt x="54609" y="54609"/>
                </a:lnTo>
                <a:close/>
              </a:path>
              <a:path w="54609" h="284479">
                <a:moveTo>
                  <a:pt x="54609" y="48259"/>
                </a:moveTo>
                <a:lnTo>
                  <a:pt x="0" y="48259"/>
                </a:lnTo>
                <a:lnTo>
                  <a:pt x="0" y="53340"/>
                </a:lnTo>
                <a:lnTo>
                  <a:pt x="54609" y="53340"/>
                </a:lnTo>
                <a:lnTo>
                  <a:pt x="54609" y="48259"/>
                </a:lnTo>
                <a:close/>
              </a:path>
              <a:path w="54609" h="284479">
                <a:moveTo>
                  <a:pt x="54609" y="41909"/>
                </a:moveTo>
                <a:lnTo>
                  <a:pt x="0" y="41909"/>
                </a:lnTo>
                <a:lnTo>
                  <a:pt x="0" y="46990"/>
                </a:lnTo>
                <a:lnTo>
                  <a:pt x="54609" y="46990"/>
                </a:lnTo>
                <a:lnTo>
                  <a:pt x="54609" y="41909"/>
                </a:lnTo>
                <a:close/>
              </a:path>
              <a:path w="54609" h="284479">
                <a:moveTo>
                  <a:pt x="54609" y="35559"/>
                </a:moveTo>
                <a:lnTo>
                  <a:pt x="0" y="35559"/>
                </a:lnTo>
                <a:lnTo>
                  <a:pt x="0" y="40640"/>
                </a:lnTo>
                <a:lnTo>
                  <a:pt x="54609" y="40640"/>
                </a:lnTo>
                <a:lnTo>
                  <a:pt x="54609" y="35559"/>
                </a:lnTo>
                <a:close/>
              </a:path>
              <a:path w="54609" h="284479">
                <a:moveTo>
                  <a:pt x="54609" y="29209"/>
                </a:moveTo>
                <a:lnTo>
                  <a:pt x="0" y="29209"/>
                </a:lnTo>
                <a:lnTo>
                  <a:pt x="0" y="34290"/>
                </a:lnTo>
                <a:lnTo>
                  <a:pt x="54609" y="34290"/>
                </a:lnTo>
                <a:lnTo>
                  <a:pt x="54609" y="29209"/>
                </a:lnTo>
                <a:close/>
              </a:path>
              <a:path w="54609" h="284479">
                <a:moveTo>
                  <a:pt x="54609" y="22859"/>
                </a:moveTo>
                <a:lnTo>
                  <a:pt x="0" y="22859"/>
                </a:lnTo>
                <a:lnTo>
                  <a:pt x="0" y="27940"/>
                </a:lnTo>
                <a:lnTo>
                  <a:pt x="54609" y="27940"/>
                </a:lnTo>
                <a:lnTo>
                  <a:pt x="54609" y="22859"/>
                </a:lnTo>
                <a:close/>
              </a:path>
              <a:path w="54609" h="284479">
                <a:moveTo>
                  <a:pt x="54609" y="16509"/>
                </a:moveTo>
                <a:lnTo>
                  <a:pt x="0" y="16509"/>
                </a:lnTo>
                <a:lnTo>
                  <a:pt x="0" y="21590"/>
                </a:lnTo>
                <a:lnTo>
                  <a:pt x="54609" y="21590"/>
                </a:lnTo>
                <a:lnTo>
                  <a:pt x="54609" y="16509"/>
                </a:lnTo>
                <a:close/>
              </a:path>
              <a:path w="54609" h="284479">
                <a:moveTo>
                  <a:pt x="54609" y="10159"/>
                </a:moveTo>
                <a:lnTo>
                  <a:pt x="0" y="10159"/>
                </a:lnTo>
                <a:lnTo>
                  <a:pt x="0" y="15240"/>
                </a:lnTo>
                <a:lnTo>
                  <a:pt x="54609" y="15240"/>
                </a:lnTo>
                <a:lnTo>
                  <a:pt x="54609" y="10159"/>
                </a:lnTo>
                <a:close/>
              </a:path>
              <a:path w="54609" h="284479">
                <a:moveTo>
                  <a:pt x="54609" y="3809"/>
                </a:moveTo>
                <a:lnTo>
                  <a:pt x="0" y="3809"/>
                </a:lnTo>
                <a:lnTo>
                  <a:pt x="0" y="8890"/>
                </a:lnTo>
                <a:lnTo>
                  <a:pt x="54609" y="8890"/>
                </a:lnTo>
                <a:lnTo>
                  <a:pt x="54609" y="3809"/>
                </a:lnTo>
                <a:close/>
              </a:path>
              <a:path w="54609" h="284479">
                <a:moveTo>
                  <a:pt x="54609" y="0"/>
                </a:moveTo>
                <a:lnTo>
                  <a:pt x="31750" y="0"/>
                </a:lnTo>
                <a:lnTo>
                  <a:pt x="31750" y="2540"/>
                </a:lnTo>
                <a:lnTo>
                  <a:pt x="54609" y="2540"/>
                </a:lnTo>
                <a:lnTo>
                  <a:pt x="54609" y="0"/>
                </a:lnTo>
                <a:close/>
              </a:path>
            </a:pathLst>
          </a:custGeom>
          <a:solidFill>
            <a:srgbClr val="236E23"/>
          </a:solidFill>
        </p:spPr>
        <p:txBody>
          <a:bodyPr wrap="square" lIns="0" tIns="0" rIns="0" bIns="0" rtlCol="0"/>
          <a:lstStyle/>
          <a:p>
            <a:endParaRPr/>
          </a:p>
        </p:txBody>
      </p:sp>
      <p:sp>
        <p:nvSpPr>
          <p:cNvPr id="226" name="bg object 226"/>
          <p:cNvSpPr/>
          <p:nvPr/>
        </p:nvSpPr>
        <p:spPr>
          <a:xfrm>
            <a:off x="6741160" y="6379209"/>
            <a:ext cx="55880" cy="283210"/>
          </a:xfrm>
          <a:custGeom>
            <a:avLst/>
            <a:gdLst/>
            <a:ahLst/>
            <a:cxnLst/>
            <a:rect l="l" t="t" r="r" b="b"/>
            <a:pathLst>
              <a:path w="55879" h="283209">
                <a:moveTo>
                  <a:pt x="55880" y="274319"/>
                </a:moveTo>
                <a:lnTo>
                  <a:pt x="0" y="274319"/>
                </a:lnTo>
                <a:lnTo>
                  <a:pt x="0" y="283209"/>
                </a:lnTo>
                <a:lnTo>
                  <a:pt x="17780" y="283209"/>
                </a:lnTo>
                <a:lnTo>
                  <a:pt x="17780" y="281939"/>
                </a:lnTo>
                <a:lnTo>
                  <a:pt x="38100" y="281939"/>
                </a:lnTo>
                <a:lnTo>
                  <a:pt x="38100" y="280669"/>
                </a:lnTo>
                <a:lnTo>
                  <a:pt x="55880" y="280669"/>
                </a:lnTo>
                <a:lnTo>
                  <a:pt x="55880" y="274319"/>
                </a:lnTo>
                <a:close/>
              </a:path>
              <a:path w="55879" h="283209">
                <a:moveTo>
                  <a:pt x="55880" y="271779"/>
                </a:moveTo>
                <a:lnTo>
                  <a:pt x="0" y="271779"/>
                </a:lnTo>
                <a:lnTo>
                  <a:pt x="0" y="273049"/>
                </a:lnTo>
                <a:lnTo>
                  <a:pt x="55880" y="273049"/>
                </a:lnTo>
                <a:lnTo>
                  <a:pt x="55880" y="271779"/>
                </a:lnTo>
                <a:close/>
              </a:path>
              <a:path w="55879" h="283209">
                <a:moveTo>
                  <a:pt x="55880" y="267969"/>
                </a:moveTo>
                <a:lnTo>
                  <a:pt x="0" y="267969"/>
                </a:lnTo>
                <a:lnTo>
                  <a:pt x="0" y="270509"/>
                </a:lnTo>
                <a:lnTo>
                  <a:pt x="55880" y="270509"/>
                </a:lnTo>
                <a:lnTo>
                  <a:pt x="55880" y="267969"/>
                </a:lnTo>
                <a:close/>
              </a:path>
              <a:path w="55879" h="283209">
                <a:moveTo>
                  <a:pt x="55880" y="265429"/>
                </a:moveTo>
                <a:lnTo>
                  <a:pt x="0" y="265429"/>
                </a:lnTo>
                <a:lnTo>
                  <a:pt x="0" y="266699"/>
                </a:lnTo>
                <a:lnTo>
                  <a:pt x="55880" y="266699"/>
                </a:lnTo>
                <a:lnTo>
                  <a:pt x="55880" y="265429"/>
                </a:lnTo>
                <a:close/>
              </a:path>
              <a:path w="55879" h="283209">
                <a:moveTo>
                  <a:pt x="55880" y="261619"/>
                </a:moveTo>
                <a:lnTo>
                  <a:pt x="0" y="261619"/>
                </a:lnTo>
                <a:lnTo>
                  <a:pt x="0" y="264159"/>
                </a:lnTo>
                <a:lnTo>
                  <a:pt x="55880" y="264159"/>
                </a:lnTo>
                <a:lnTo>
                  <a:pt x="55880" y="261619"/>
                </a:lnTo>
                <a:close/>
              </a:path>
              <a:path w="55879" h="283209">
                <a:moveTo>
                  <a:pt x="55880" y="259079"/>
                </a:moveTo>
                <a:lnTo>
                  <a:pt x="0" y="259079"/>
                </a:lnTo>
                <a:lnTo>
                  <a:pt x="0" y="260349"/>
                </a:lnTo>
                <a:lnTo>
                  <a:pt x="55880" y="260349"/>
                </a:lnTo>
                <a:lnTo>
                  <a:pt x="55880" y="259079"/>
                </a:lnTo>
                <a:close/>
              </a:path>
              <a:path w="55879" h="283209">
                <a:moveTo>
                  <a:pt x="55880" y="255269"/>
                </a:moveTo>
                <a:lnTo>
                  <a:pt x="0" y="255269"/>
                </a:lnTo>
                <a:lnTo>
                  <a:pt x="0" y="257809"/>
                </a:lnTo>
                <a:lnTo>
                  <a:pt x="55880" y="257809"/>
                </a:lnTo>
                <a:lnTo>
                  <a:pt x="55880" y="255269"/>
                </a:lnTo>
                <a:close/>
              </a:path>
              <a:path w="55879" h="283209">
                <a:moveTo>
                  <a:pt x="55880" y="252729"/>
                </a:moveTo>
                <a:lnTo>
                  <a:pt x="0" y="252729"/>
                </a:lnTo>
                <a:lnTo>
                  <a:pt x="0" y="253999"/>
                </a:lnTo>
                <a:lnTo>
                  <a:pt x="55880" y="253999"/>
                </a:lnTo>
                <a:lnTo>
                  <a:pt x="55880" y="252729"/>
                </a:lnTo>
                <a:close/>
              </a:path>
              <a:path w="55879" h="283209">
                <a:moveTo>
                  <a:pt x="55880" y="248919"/>
                </a:moveTo>
                <a:lnTo>
                  <a:pt x="0" y="248919"/>
                </a:lnTo>
                <a:lnTo>
                  <a:pt x="0" y="251459"/>
                </a:lnTo>
                <a:lnTo>
                  <a:pt x="55880" y="251459"/>
                </a:lnTo>
                <a:lnTo>
                  <a:pt x="55880" y="248919"/>
                </a:lnTo>
                <a:close/>
              </a:path>
              <a:path w="55879" h="283209">
                <a:moveTo>
                  <a:pt x="55880" y="246379"/>
                </a:moveTo>
                <a:lnTo>
                  <a:pt x="0" y="246379"/>
                </a:lnTo>
                <a:lnTo>
                  <a:pt x="0" y="247649"/>
                </a:lnTo>
                <a:lnTo>
                  <a:pt x="55880" y="247649"/>
                </a:lnTo>
                <a:lnTo>
                  <a:pt x="55880" y="246379"/>
                </a:lnTo>
                <a:close/>
              </a:path>
              <a:path w="55879" h="283209">
                <a:moveTo>
                  <a:pt x="55880" y="242569"/>
                </a:moveTo>
                <a:lnTo>
                  <a:pt x="0" y="242569"/>
                </a:lnTo>
                <a:lnTo>
                  <a:pt x="0" y="245109"/>
                </a:lnTo>
                <a:lnTo>
                  <a:pt x="55880" y="245109"/>
                </a:lnTo>
                <a:lnTo>
                  <a:pt x="55880" y="242569"/>
                </a:lnTo>
                <a:close/>
              </a:path>
              <a:path w="55879" h="283209">
                <a:moveTo>
                  <a:pt x="55880" y="240029"/>
                </a:moveTo>
                <a:lnTo>
                  <a:pt x="0" y="240029"/>
                </a:lnTo>
                <a:lnTo>
                  <a:pt x="0" y="241299"/>
                </a:lnTo>
                <a:lnTo>
                  <a:pt x="55880" y="241299"/>
                </a:lnTo>
                <a:lnTo>
                  <a:pt x="55880" y="240029"/>
                </a:lnTo>
                <a:close/>
              </a:path>
              <a:path w="55879" h="283209">
                <a:moveTo>
                  <a:pt x="55880" y="236219"/>
                </a:moveTo>
                <a:lnTo>
                  <a:pt x="0" y="236219"/>
                </a:lnTo>
                <a:lnTo>
                  <a:pt x="0" y="238759"/>
                </a:lnTo>
                <a:lnTo>
                  <a:pt x="55880" y="238759"/>
                </a:lnTo>
                <a:lnTo>
                  <a:pt x="55880" y="236219"/>
                </a:lnTo>
                <a:close/>
              </a:path>
              <a:path w="55879" h="283209">
                <a:moveTo>
                  <a:pt x="55880" y="233679"/>
                </a:moveTo>
                <a:lnTo>
                  <a:pt x="0" y="233679"/>
                </a:lnTo>
                <a:lnTo>
                  <a:pt x="0" y="234949"/>
                </a:lnTo>
                <a:lnTo>
                  <a:pt x="55880" y="234949"/>
                </a:lnTo>
                <a:lnTo>
                  <a:pt x="55880" y="233679"/>
                </a:lnTo>
                <a:close/>
              </a:path>
              <a:path w="55879" h="283209">
                <a:moveTo>
                  <a:pt x="55880" y="229869"/>
                </a:moveTo>
                <a:lnTo>
                  <a:pt x="0" y="229869"/>
                </a:lnTo>
                <a:lnTo>
                  <a:pt x="0" y="232409"/>
                </a:lnTo>
                <a:lnTo>
                  <a:pt x="55880" y="232409"/>
                </a:lnTo>
                <a:lnTo>
                  <a:pt x="55880" y="229869"/>
                </a:lnTo>
                <a:close/>
              </a:path>
              <a:path w="55879" h="283209">
                <a:moveTo>
                  <a:pt x="55880" y="227329"/>
                </a:moveTo>
                <a:lnTo>
                  <a:pt x="0" y="227329"/>
                </a:lnTo>
                <a:lnTo>
                  <a:pt x="0" y="228599"/>
                </a:lnTo>
                <a:lnTo>
                  <a:pt x="55880" y="228599"/>
                </a:lnTo>
                <a:lnTo>
                  <a:pt x="55880" y="227329"/>
                </a:lnTo>
                <a:close/>
              </a:path>
              <a:path w="55879" h="283209">
                <a:moveTo>
                  <a:pt x="55880" y="223519"/>
                </a:moveTo>
                <a:lnTo>
                  <a:pt x="0" y="223519"/>
                </a:lnTo>
                <a:lnTo>
                  <a:pt x="0" y="226059"/>
                </a:lnTo>
                <a:lnTo>
                  <a:pt x="55880" y="226059"/>
                </a:lnTo>
                <a:lnTo>
                  <a:pt x="55880" y="223519"/>
                </a:lnTo>
                <a:close/>
              </a:path>
              <a:path w="55879" h="283209">
                <a:moveTo>
                  <a:pt x="55880" y="220979"/>
                </a:moveTo>
                <a:lnTo>
                  <a:pt x="0" y="220979"/>
                </a:lnTo>
                <a:lnTo>
                  <a:pt x="0" y="222249"/>
                </a:lnTo>
                <a:lnTo>
                  <a:pt x="55880" y="222249"/>
                </a:lnTo>
                <a:lnTo>
                  <a:pt x="55880" y="220979"/>
                </a:lnTo>
                <a:close/>
              </a:path>
              <a:path w="55879" h="283209">
                <a:moveTo>
                  <a:pt x="55880" y="217169"/>
                </a:moveTo>
                <a:lnTo>
                  <a:pt x="0" y="217169"/>
                </a:lnTo>
                <a:lnTo>
                  <a:pt x="0" y="219709"/>
                </a:lnTo>
                <a:lnTo>
                  <a:pt x="55880" y="219709"/>
                </a:lnTo>
                <a:lnTo>
                  <a:pt x="55880" y="217169"/>
                </a:lnTo>
                <a:close/>
              </a:path>
              <a:path w="55879" h="283209">
                <a:moveTo>
                  <a:pt x="55880" y="214629"/>
                </a:moveTo>
                <a:lnTo>
                  <a:pt x="0" y="214629"/>
                </a:lnTo>
                <a:lnTo>
                  <a:pt x="0" y="215899"/>
                </a:lnTo>
                <a:lnTo>
                  <a:pt x="55880" y="215899"/>
                </a:lnTo>
                <a:lnTo>
                  <a:pt x="55880" y="214629"/>
                </a:lnTo>
                <a:close/>
              </a:path>
              <a:path w="55879" h="283209">
                <a:moveTo>
                  <a:pt x="55880" y="210819"/>
                </a:moveTo>
                <a:lnTo>
                  <a:pt x="0" y="210819"/>
                </a:lnTo>
                <a:lnTo>
                  <a:pt x="0" y="213359"/>
                </a:lnTo>
                <a:lnTo>
                  <a:pt x="55880" y="213359"/>
                </a:lnTo>
                <a:lnTo>
                  <a:pt x="55880" y="210819"/>
                </a:lnTo>
                <a:close/>
              </a:path>
              <a:path w="55879" h="283209">
                <a:moveTo>
                  <a:pt x="55880" y="208279"/>
                </a:moveTo>
                <a:lnTo>
                  <a:pt x="0" y="208279"/>
                </a:lnTo>
                <a:lnTo>
                  <a:pt x="0" y="209549"/>
                </a:lnTo>
                <a:lnTo>
                  <a:pt x="55880" y="209549"/>
                </a:lnTo>
                <a:lnTo>
                  <a:pt x="55880" y="208279"/>
                </a:lnTo>
                <a:close/>
              </a:path>
              <a:path w="55879" h="283209">
                <a:moveTo>
                  <a:pt x="55880" y="204469"/>
                </a:moveTo>
                <a:lnTo>
                  <a:pt x="0" y="204469"/>
                </a:lnTo>
                <a:lnTo>
                  <a:pt x="0" y="207009"/>
                </a:lnTo>
                <a:lnTo>
                  <a:pt x="55880" y="207009"/>
                </a:lnTo>
                <a:lnTo>
                  <a:pt x="55880" y="204469"/>
                </a:lnTo>
                <a:close/>
              </a:path>
              <a:path w="55879" h="283209">
                <a:moveTo>
                  <a:pt x="55880" y="201929"/>
                </a:moveTo>
                <a:lnTo>
                  <a:pt x="0" y="201929"/>
                </a:lnTo>
                <a:lnTo>
                  <a:pt x="0" y="203199"/>
                </a:lnTo>
                <a:lnTo>
                  <a:pt x="55880" y="203199"/>
                </a:lnTo>
                <a:lnTo>
                  <a:pt x="55880" y="201929"/>
                </a:lnTo>
                <a:close/>
              </a:path>
              <a:path w="55879" h="283209">
                <a:moveTo>
                  <a:pt x="55880" y="198119"/>
                </a:moveTo>
                <a:lnTo>
                  <a:pt x="0" y="198119"/>
                </a:lnTo>
                <a:lnTo>
                  <a:pt x="0" y="200659"/>
                </a:lnTo>
                <a:lnTo>
                  <a:pt x="55880" y="200659"/>
                </a:lnTo>
                <a:lnTo>
                  <a:pt x="55880" y="198119"/>
                </a:lnTo>
                <a:close/>
              </a:path>
              <a:path w="55879" h="283209">
                <a:moveTo>
                  <a:pt x="55880" y="195579"/>
                </a:moveTo>
                <a:lnTo>
                  <a:pt x="0" y="195579"/>
                </a:lnTo>
                <a:lnTo>
                  <a:pt x="0" y="196849"/>
                </a:lnTo>
                <a:lnTo>
                  <a:pt x="55880" y="196849"/>
                </a:lnTo>
                <a:lnTo>
                  <a:pt x="55880" y="195579"/>
                </a:lnTo>
                <a:close/>
              </a:path>
              <a:path w="55879" h="283209">
                <a:moveTo>
                  <a:pt x="55880" y="191769"/>
                </a:moveTo>
                <a:lnTo>
                  <a:pt x="0" y="191769"/>
                </a:lnTo>
                <a:lnTo>
                  <a:pt x="0" y="194309"/>
                </a:lnTo>
                <a:lnTo>
                  <a:pt x="55880" y="194309"/>
                </a:lnTo>
                <a:lnTo>
                  <a:pt x="55880" y="191769"/>
                </a:lnTo>
                <a:close/>
              </a:path>
              <a:path w="55879" h="283209">
                <a:moveTo>
                  <a:pt x="55880" y="189229"/>
                </a:moveTo>
                <a:lnTo>
                  <a:pt x="0" y="189229"/>
                </a:lnTo>
                <a:lnTo>
                  <a:pt x="0" y="190499"/>
                </a:lnTo>
                <a:lnTo>
                  <a:pt x="55880" y="190499"/>
                </a:lnTo>
                <a:lnTo>
                  <a:pt x="55880" y="189229"/>
                </a:lnTo>
                <a:close/>
              </a:path>
              <a:path w="55879" h="283209">
                <a:moveTo>
                  <a:pt x="55880" y="185419"/>
                </a:moveTo>
                <a:lnTo>
                  <a:pt x="0" y="185419"/>
                </a:lnTo>
                <a:lnTo>
                  <a:pt x="0" y="187959"/>
                </a:lnTo>
                <a:lnTo>
                  <a:pt x="55880" y="187959"/>
                </a:lnTo>
                <a:lnTo>
                  <a:pt x="55880" y="185419"/>
                </a:lnTo>
                <a:close/>
              </a:path>
              <a:path w="55879" h="283209">
                <a:moveTo>
                  <a:pt x="55880" y="182879"/>
                </a:moveTo>
                <a:lnTo>
                  <a:pt x="0" y="182879"/>
                </a:lnTo>
                <a:lnTo>
                  <a:pt x="0" y="184149"/>
                </a:lnTo>
                <a:lnTo>
                  <a:pt x="55880" y="184149"/>
                </a:lnTo>
                <a:lnTo>
                  <a:pt x="55880" y="182879"/>
                </a:lnTo>
                <a:close/>
              </a:path>
              <a:path w="55879" h="283209">
                <a:moveTo>
                  <a:pt x="55880" y="179069"/>
                </a:moveTo>
                <a:lnTo>
                  <a:pt x="0" y="179069"/>
                </a:lnTo>
                <a:lnTo>
                  <a:pt x="0" y="181609"/>
                </a:lnTo>
                <a:lnTo>
                  <a:pt x="55880" y="181609"/>
                </a:lnTo>
                <a:lnTo>
                  <a:pt x="55880" y="179069"/>
                </a:lnTo>
                <a:close/>
              </a:path>
              <a:path w="55879" h="283209">
                <a:moveTo>
                  <a:pt x="55880" y="176529"/>
                </a:moveTo>
                <a:lnTo>
                  <a:pt x="0" y="176529"/>
                </a:lnTo>
                <a:lnTo>
                  <a:pt x="0" y="177799"/>
                </a:lnTo>
                <a:lnTo>
                  <a:pt x="55880" y="177799"/>
                </a:lnTo>
                <a:lnTo>
                  <a:pt x="55880" y="176529"/>
                </a:lnTo>
                <a:close/>
              </a:path>
              <a:path w="55879" h="283209">
                <a:moveTo>
                  <a:pt x="55880" y="172719"/>
                </a:moveTo>
                <a:lnTo>
                  <a:pt x="0" y="172719"/>
                </a:lnTo>
                <a:lnTo>
                  <a:pt x="0" y="175259"/>
                </a:lnTo>
                <a:lnTo>
                  <a:pt x="55880" y="175259"/>
                </a:lnTo>
                <a:lnTo>
                  <a:pt x="55880" y="172719"/>
                </a:lnTo>
                <a:close/>
              </a:path>
              <a:path w="55879" h="283209">
                <a:moveTo>
                  <a:pt x="55880" y="170179"/>
                </a:moveTo>
                <a:lnTo>
                  <a:pt x="0" y="170179"/>
                </a:lnTo>
                <a:lnTo>
                  <a:pt x="0" y="171449"/>
                </a:lnTo>
                <a:lnTo>
                  <a:pt x="55880" y="171449"/>
                </a:lnTo>
                <a:lnTo>
                  <a:pt x="55880" y="170179"/>
                </a:lnTo>
                <a:close/>
              </a:path>
              <a:path w="55879" h="283209">
                <a:moveTo>
                  <a:pt x="55880" y="166369"/>
                </a:moveTo>
                <a:lnTo>
                  <a:pt x="0" y="166369"/>
                </a:lnTo>
                <a:lnTo>
                  <a:pt x="0" y="168909"/>
                </a:lnTo>
                <a:lnTo>
                  <a:pt x="55880" y="168909"/>
                </a:lnTo>
                <a:lnTo>
                  <a:pt x="55880" y="166369"/>
                </a:lnTo>
                <a:close/>
              </a:path>
              <a:path w="55879" h="283209">
                <a:moveTo>
                  <a:pt x="55880" y="163829"/>
                </a:moveTo>
                <a:lnTo>
                  <a:pt x="0" y="163829"/>
                </a:lnTo>
                <a:lnTo>
                  <a:pt x="0" y="165099"/>
                </a:lnTo>
                <a:lnTo>
                  <a:pt x="55880" y="165099"/>
                </a:lnTo>
                <a:lnTo>
                  <a:pt x="55880" y="163829"/>
                </a:lnTo>
                <a:close/>
              </a:path>
              <a:path w="55879" h="283209">
                <a:moveTo>
                  <a:pt x="55880" y="160019"/>
                </a:moveTo>
                <a:lnTo>
                  <a:pt x="0" y="160019"/>
                </a:lnTo>
                <a:lnTo>
                  <a:pt x="0" y="162559"/>
                </a:lnTo>
                <a:lnTo>
                  <a:pt x="55880" y="162559"/>
                </a:lnTo>
                <a:lnTo>
                  <a:pt x="55880" y="160019"/>
                </a:lnTo>
                <a:close/>
              </a:path>
              <a:path w="55879" h="283209">
                <a:moveTo>
                  <a:pt x="55880" y="157479"/>
                </a:moveTo>
                <a:lnTo>
                  <a:pt x="0" y="157479"/>
                </a:lnTo>
                <a:lnTo>
                  <a:pt x="0" y="158749"/>
                </a:lnTo>
                <a:lnTo>
                  <a:pt x="55880" y="158749"/>
                </a:lnTo>
                <a:lnTo>
                  <a:pt x="55880" y="157479"/>
                </a:lnTo>
                <a:close/>
              </a:path>
              <a:path w="55879" h="283209">
                <a:moveTo>
                  <a:pt x="55880" y="153669"/>
                </a:moveTo>
                <a:lnTo>
                  <a:pt x="0" y="153669"/>
                </a:lnTo>
                <a:lnTo>
                  <a:pt x="0" y="156209"/>
                </a:lnTo>
                <a:lnTo>
                  <a:pt x="55880" y="156209"/>
                </a:lnTo>
                <a:lnTo>
                  <a:pt x="55880" y="153669"/>
                </a:lnTo>
                <a:close/>
              </a:path>
              <a:path w="55879" h="283209">
                <a:moveTo>
                  <a:pt x="55880" y="151129"/>
                </a:moveTo>
                <a:lnTo>
                  <a:pt x="0" y="151129"/>
                </a:lnTo>
                <a:lnTo>
                  <a:pt x="0" y="152399"/>
                </a:lnTo>
                <a:lnTo>
                  <a:pt x="55880" y="152399"/>
                </a:lnTo>
                <a:lnTo>
                  <a:pt x="55880" y="151129"/>
                </a:lnTo>
                <a:close/>
              </a:path>
              <a:path w="55879" h="283209">
                <a:moveTo>
                  <a:pt x="55880" y="147319"/>
                </a:moveTo>
                <a:lnTo>
                  <a:pt x="0" y="147319"/>
                </a:lnTo>
                <a:lnTo>
                  <a:pt x="0" y="149859"/>
                </a:lnTo>
                <a:lnTo>
                  <a:pt x="55880" y="149859"/>
                </a:lnTo>
                <a:lnTo>
                  <a:pt x="55880" y="147319"/>
                </a:lnTo>
                <a:close/>
              </a:path>
              <a:path w="55879" h="283209">
                <a:moveTo>
                  <a:pt x="55880" y="144779"/>
                </a:moveTo>
                <a:lnTo>
                  <a:pt x="0" y="144779"/>
                </a:lnTo>
                <a:lnTo>
                  <a:pt x="0" y="146049"/>
                </a:lnTo>
                <a:lnTo>
                  <a:pt x="55880" y="146049"/>
                </a:lnTo>
                <a:lnTo>
                  <a:pt x="55880" y="144779"/>
                </a:lnTo>
                <a:close/>
              </a:path>
              <a:path w="55879" h="283209">
                <a:moveTo>
                  <a:pt x="55880" y="140969"/>
                </a:moveTo>
                <a:lnTo>
                  <a:pt x="0" y="140969"/>
                </a:lnTo>
                <a:lnTo>
                  <a:pt x="0" y="143509"/>
                </a:lnTo>
                <a:lnTo>
                  <a:pt x="55880" y="143509"/>
                </a:lnTo>
                <a:lnTo>
                  <a:pt x="55880" y="140969"/>
                </a:lnTo>
                <a:close/>
              </a:path>
              <a:path w="55879" h="283209">
                <a:moveTo>
                  <a:pt x="55880" y="138429"/>
                </a:moveTo>
                <a:lnTo>
                  <a:pt x="0" y="138429"/>
                </a:lnTo>
                <a:lnTo>
                  <a:pt x="0" y="139699"/>
                </a:lnTo>
                <a:lnTo>
                  <a:pt x="55880" y="139699"/>
                </a:lnTo>
                <a:lnTo>
                  <a:pt x="55880" y="138429"/>
                </a:lnTo>
                <a:close/>
              </a:path>
              <a:path w="55879" h="283209">
                <a:moveTo>
                  <a:pt x="55880" y="134619"/>
                </a:moveTo>
                <a:lnTo>
                  <a:pt x="0" y="134619"/>
                </a:lnTo>
                <a:lnTo>
                  <a:pt x="0" y="137159"/>
                </a:lnTo>
                <a:lnTo>
                  <a:pt x="55880" y="137159"/>
                </a:lnTo>
                <a:lnTo>
                  <a:pt x="55880" y="134619"/>
                </a:lnTo>
                <a:close/>
              </a:path>
              <a:path w="55879" h="283209">
                <a:moveTo>
                  <a:pt x="55880" y="132079"/>
                </a:moveTo>
                <a:lnTo>
                  <a:pt x="0" y="132079"/>
                </a:lnTo>
                <a:lnTo>
                  <a:pt x="0" y="133349"/>
                </a:lnTo>
                <a:lnTo>
                  <a:pt x="55880" y="133349"/>
                </a:lnTo>
                <a:lnTo>
                  <a:pt x="55880" y="132079"/>
                </a:lnTo>
                <a:close/>
              </a:path>
              <a:path w="55879" h="283209">
                <a:moveTo>
                  <a:pt x="55880" y="128269"/>
                </a:moveTo>
                <a:lnTo>
                  <a:pt x="0" y="128269"/>
                </a:lnTo>
                <a:lnTo>
                  <a:pt x="0" y="130809"/>
                </a:lnTo>
                <a:lnTo>
                  <a:pt x="55880" y="130809"/>
                </a:lnTo>
                <a:lnTo>
                  <a:pt x="55880" y="128269"/>
                </a:lnTo>
                <a:close/>
              </a:path>
              <a:path w="55879" h="283209">
                <a:moveTo>
                  <a:pt x="55880" y="125729"/>
                </a:moveTo>
                <a:lnTo>
                  <a:pt x="0" y="125729"/>
                </a:lnTo>
                <a:lnTo>
                  <a:pt x="0" y="126999"/>
                </a:lnTo>
                <a:lnTo>
                  <a:pt x="55880" y="126999"/>
                </a:lnTo>
                <a:lnTo>
                  <a:pt x="55880" y="125729"/>
                </a:lnTo>
                <a:close/>
              </a:path>
              <a:path w="55879" h="283209">
                <a:moveTo>
                  <a:pt x="55880" y="121919"/>
                </a:moveTo>
                <a:lnTo>
                  <a:pt x="0" y="121919"/>
                </a:lnTo>
                <a:lnTo>
                  <a:pt x="0" y="124459"/>
                </a:lnTo>
                <a:lnTo>
                  <a:pt x="55880" y="124459"/>
                </a:lnTo>
                <a:lnTo>
                  <a:pt x="55880" y="121919"/>
                </a:lnTo>
                <a:close/>
              </a:path>
              <a:path w="55879" h="283209">
                <a:moveTo>
                  <a:pt x="55880" y="119379"/>
                </a:moveTo>
                <a:lnTo>
                  <a:pt x="0" y="119379"/>
                </a:lnTo>
                <a:lnTo>
                  <a:pt x="0" y="120649"/>
                </a:lnTo>
                <a:lnTo>
                  <a:pt x="55880" y="120649"/>
                </a:lnTo>
                <a:lnTo>
                  <a:pt x="55880" y="119379"/>
                </a:lnTo>
                <a:close/>
              </a:path>
              <a:path w="55879" h="283209">
                <a:moveTo>
                  <a:pt x="55880" y="113029"/>
                </a:moveTo>
                <a:lnTo>
                  <a:pt x="0" y="113029"/>
                </a:lnTo>
                <a:lnTo>
                  <a:pt x="0" y="118109"/>
                </a:lnTo>
                <a:lnTo>
                  <a:pt x="55880" y="118109"/>
                </a:lnTo>
                <a:lnTo>
                  <a:pt x="55880" y="113029"/>
                </a:lnTo>
                <a:close/>
              </a:path>
              <a:path w="55879" h="283209">
                <a:moveTo>
                  <a:pt x="55880" y="106679"/>
                </a:moveTo>
                <a:lnTo>
                  <a:pt x="0" y="106679"/>
                </a:lnTo>
                <a:lnTo>
                  <a:pt x="0" y="111759"/>
                </a:lnTo>
                <a:lnTo>
                  <a:pt x="55880" y="111759"/>
                </a:lnTo>
                <a:lnTo>
                  <a:pt x="55880" y="106679"/>
                </a:lnTo>
                <a:close/>
              </a:path>
              <a:path w="55879" h="283209">
                <a:moveTo>
                  <a:pt x="55880" y="100329"/>
                </a:moveTo>
                <a:lnTo>
                  <a:pt x="0" y="100329"/>
                </a:lnTo>
                <a:lnTo>
                  <a:pt x="0" y="105409"/>
                </a:lnTo>
                <a:lnTo>
                  <a:pt x="55880" y="105409"/>
                </a:lnTo>
                <a:lnTo>
                  <a:pt x="55880" y="100329"/>
                </a:lnTo>
                <a:close/>
              </a:path>
              <a:path w="55879" h="283209">
                <a:moveTo>
                  <a:pt x="55880" y="93979"/>
                </a:moveTo>
                <a:lnTo>
                  <a:pt x="0" y="93979"/>
                </a:lnTo>
                <a:lnTo>
                  <a:pt x="0" y="99059"/>
                </a:lnTo>
                <a:lnTo>
                  <a:pt x="55880" y="99059"/>
                </a:lnTo>
                <a:lnTo>
                  <a:pt x="55880" y="93979"/>
                </a:lnTo>
                <a:close/>
              </a:path>
              <a:path w="55879" h="283209">
                <a:moveTo>
                  <a:pt x="55880" y="87629"/>
                </a:moveTo>
                <a:lnTo>
                  <a:pt x="0" y="87629"/>
                </a:lnTo>
                <a:lnTo>
                  <a:pt x="0" y="92709"/>
                </a:lnTo>
                <a:lnTo>
                  <a:pt x="55880" y="92709"/>
                </a:lnTo>
                <a:lnTo>
                  <a:pt x="55880" y="87629"/>
                </a:lnTo>
                <a:close/>
              </a:path>
              <a:path w="55879" h="283209">
                <a:moveTo>
                  <a:pt x="55880" y="81279"/>
                </a:moveTo>
                <a:lnTo>
                  <a:pt x="0" y="81279"/>
                </a:lnTo>
                <a:lnTo>
                  <a:pt x="0" y="86359"/>
                </a:lnTo>
                <a:lnTo>
                  <a:pt x="55880" y="86359"/>
                </a:lnTo>
                <a:lnTo>
                  <a:pt x="55880" y="81279"/>
                </a:lnTo>
                <a:close/>
              </a:path>
              <a:path w="55879" h="283209">
                <a:moveTo>
                  <a:pt x="55880" y="74929"/>
                </a:moveTo>
                <a:lnTo>
                  <a:pt x="0" y="74929"/>
                </a:lnTo>
                <a:lnTo>
                  <a:pt x="0" y="80009"/>
                </a:lnTo>
                <a:lnTo>
                  <a:pt x="55880" y="80009"/>
                </a:lnTo>
                <a:lnTo>
                  <a:pt x="55880" y="74929"/>
                </a:lnTo>
                <a:close/>
              </a:path>
              <a:path w="55879" h="283209">
                <a:moveTo>
                  <a:pt x="55880" y="69849"/>
                </a:moveTo>
                <a:lnTo>
                  <a:pt x="0" y="69849"/>
                </a:lnTo>
                <a:lnTo>
                  <a:pt x="0" y="73659"/>
                </a:lnTo>
                <a:lnTo>
                  <a:pt x="55880" y="73659"/>
                </a:lnTo>
                <a:lnTo>
                  <a:pt x="55880" y="69849"/>
                </a:lnTo>
                <a:close/>
              </a:path>
              <a:path w="55879" h="283209">
                <a:moveTo>
                  <a:pt x="55880" y="63499"/>
                </a:moveTo>
                <a:lnTo>
                  <a:pt x="0" y="63499"/>
                </a:lnTo>
                <a:lnTo>
                  <a:pt x="0" y="68579"/>
                </a:lnTo>
                <a:lnTo>
                  <a:pt x="55880" y="68579"/>
                </a:lnTo>
                <a:lnTo>
                  <a:pt x="55880" y="63499"/>
                </a:lnTo>
                <a:close/>
              </a:path>
              <a:path w="55879" h="283209">
                <a:moveTo>
                  <a:pt x="55880" y="57149"/>
                </a:moveTo>
                <a:lnTo>
                  <a:pt x="0" y="57149"/>
                </a:lnTo>
                <a:lnTo>
                  <a:pt x="0" y="62229"/>
                </a:lnTo>
                <a:lnTo>
                  <a:pt x="55880" y="62229"/>
                </a:lnTo>
                <a:lnTo>
                  <a:pt x="55880" y="57149"/>
                </a:lnTo>
                <a:close/>
              </a:path>
              <a:path w="55879" h="283209">
                <a:moveTo>
                  <a:pt x="55880" y="50799"/>
                </a:moveTo>
                <a:lnTo>
                  <a:pt x="0" y="50799"/>
                </a:lnTo>
                <a:lnTo>
                  <a:pt x="0" y="55879"/>
                </a:lnTo>
                <a:lnTo>
                  <a:pt x="55880" y="55879"/>
                </a:lnTo>
                <a:lnTo>
                  <a:pt x="55880" y="50799"/>
                </a:lnTo>
                <a:close/>
              </a:path>
              <a:path w="55879" h="283209">
                <a:moveTo>
                  <a:pt x="55880" y="44449"/>
                </a:moveTo>
                <a:lnTo>
                  <a:pt x="0" y="44449"/>
                </a:lnTo>
                <a:lnTo>
                  <a:pt x="0" y="49529"/>
                </a:lnTo>
                <a:lnTo>
                  <a:pt x="55880" y="49529"/>
                </a:lnTo>
                <a:lnTo>
                  <a:pt x="55880" y="44449"/>
                </a:lnTo>
                <a:close/>
              </a:path>
              <a:path w="55879" h="283209">
                <a:moveTo>
                  <a:pt x="55880" y="38099"/>
                </a:moveTo>
                <a:lnTo>
                  <a:pt x="0" y="38099"/>
                </a:lnTo>
                <a:lnTo>
                  <a:pt x="0" y="43179"/>
                </a:lnTo>
                <a:lnTo>
                  <a:pt x="55880" y="43179"/>
                </a:lnTo>
                <a:lnTo>
                  <a:pt x="55880" y="38099"/>
                </a:lnTo>
                <a:close/>
              </a:path>
              <a:path w="55879" h="283209">
                <a:moveTo>
                  <a:pt x="55880" y="31749"/>
                </a:moveTo>
                <a:lnTo>
                  <a:pt x="0" y="31749"/>
                </a:lnTo>
                <a:lnTo>
                  <a:pt x="0" y="36829"/>
                </a:lnTo>
                <a:lnTo>
                  <a:pt x="55880" y="36829"/>
                </a:lnTo>
                <a:lnTo>
                  <a:pt x="55880" y="31749"/>
                </a:lnTo>
                <a:close/>
              </a:path>
              <a:path w="55879" h="283209">
                <a:moveTo>
                  <a:pt x="55880" y="25399"/>
                </a:moveTo>
                <a:lnTo>
                  <a:pt x="0" y="25399"/>
                </a:lnTo>
                <a:lnTo>
                  <a:pt x="0" y="30479"/>
                </a:lnTo>
                <a:lnTo>
                  <a:pt x="55880" y="30479"/>
                </a:lnTo>
                <a:lnTo>
                  <a:pt x="55880" y="25399"/>
                </a:lnTo>
                <a:close/>
              </a:path>
              <a:path w="55879" h="283209">
                <a:moveTo>
                  <a:pt x="55880" y="19049"/>
                </a:moveTo>
                <a:lnTo>
                  <a:pt x="0" y="19049"/>
                </a:lnTo>
                <a:lnTo>
                  <a:pt x="0" y="24129"/>
                </a:lnTo>
                <a:lnTo>
                  <a:pt x="55880" y="24129"/>
                </a:lnTo>
                <a:lnTo>
                  <a:pt x="55880" y="19049"/>
                </a:lnTo>
                <a:close/>
              </a:path>
              <a:path w="55879" h="283209">
                <a:moveTo>
                  <a:pt x="55880" y="12699"/>
                </a:moveTo>
                <a:lnTo>
                  <a:pt x="0" y="12699"/>
                </a:lnTo>
                <a:lnTo>
                  <a:pt x="0" y="17779"/>
                </a:lnTo>
                <a:lnTo>
                  <a:pt x="55880" y="17779"/>
                </a:lnTo>
                <a:lnTo>
                  <a:pt x="55880" y="12699"/>
                </a:lnTo>
                <a:close/>
              </a:path>
              <a:path w="55879" h="283209">
                <a:moveTo>
                  <a:pt x="55880" y="6349"/>
                </a:moveTo>
                <a:lnTo>
                  <a:pt x="0" y="6349"/>
                </a:lnTo>
                <a:lnTo>
                  <a:pt x="0" y="11429"/>
                </a:lnTo>
                <a:lnTo>
                  <a:pt x="55880" y="11429"/>
                </a:lnTo>
                <a:lnTo>
                  <a:pt x="55880" y="6349"/>
                </a:lnTo>
                <a:close/>
              </a:path>
              <a:path w="55879" h="283209">
                <a:moveTo>
                  <a:pt x="55880" y="0"/>
                </a:moveTo>
                <a:lnTo>
                  <a:pt x="0" y="0"/>
                </a:lnTo>
                <a:lnTo>
                  <a:pt x="0" y="5079"/>
                </a:lnTo>
                <a:lnTo>
                  <a:pt x="55880" y="5079"/>
                </a:lnTo>
                <a:lnTo>
                  <a:pt x="55880" y="0"/>
                </a:lnTo>
                <a:close/>
              </a:path>
            </a:pathLst>
          </a:custGeom>
          <a:solidFill>
            <a:srgbClr val="246F24"/>
          </a:solidFill>
        </p:spPr>
        <p:txBody>
          <a:bodyPr wrap="square" lIns="0" tIns="0" rIns="0" bIns="0" rtlCol="0"/>
          <a:lstStyle/>
          <a:p>
            <a:endParaRPr/>
          </a:p>
        </p:txBody>
      </p:sp>
      <p:sp>
        <p:nvSpPr>
          <p:cNvPr id="227" name="bg object 227"/>
          <p:cNvSpPr/>
          <p:nvPr/>
        </p:nvSpPr>
        <p:spPr>
          <a:xfrm>
            <a:off x="6686549" y="6377939"/>
            <a:ext cx="54610" cy="288290"/>
          </a:xfrm>
          <a:custGeom>
            <a:avLst/>
            <a:gdLst/>
            <a:ahLst/>
            <a:cxnLst/>
            <a:rect l="l" t="t" r="r" b="b"/>
            <a:pathLst>
              <a:path w="54609" h="288290">
                <a:moveTo>
                  <a:pt x="54609" y="275590"/>
                </a:moveTo>
                <a:lnTo>
                  <a:pt x="0" y="275590"/>
                </a:lnTo>
                <a:lnTo>
                  <a:pt x="0" y="288290"/>
                </a:lnTo>
                <a:lnTo>
                  <a:pt x="8890" y="288290"/>
                </a:lnTo>
                <a:lnTo>
                  <a:pt x="8890" y="287020"/>
                </a:lnTo>
                <a:lnTo>
                  <a:pt x="30479" y="287020"/>
                </a:lnTo>
                <a:lnTo>
                  <a:pt x="30479" y="285750"/>
                </a:lnTo>
                <a:lnTo>
                  <a:pt x="50800" y="285750"/>
                </a:lnTo>
                <a:lnTo>
                  <a:pt x="50800" y="284480"/>
                </a:lnTo>
                <a:lnTo>
                  <a:pt x="54609" y="284480"/>
                </a:lnTo>
                <a:lnTo>
                  <a:pt x="54609" y="275590"/>
                </a:lnTo>
                <a:close/>
              </a:path>
              <a:path w="54609" h="288290">
                <a:moveTo>
                  <a:pt x="54609" y="273050"/>
                </a:moveTo>
                <a:lnTo>
                  <a:pt x="0" y="273050"/>
                </a:lnTo>
                <a:lnTo>
                  <a:pt x="0" y="274320"/>
                </a:lnTo>
                <a:lnTo>
                  <a:pt x="54609" y="274320"/>
                </a:lnTo>
                <a:lnTo>
                  <a:pt x="54609" y="273050"/>
                </a:lnTo>
                <a:close/>
              </a:path>
              <a:path w="54609" h="288290">
                <a:moveTo>
                  <a:pt x="54609" y="269240"/>
                </a:moveTo>
                <a:lnTo>
                  <a:pt x="0" y="269240"/>
                </a:lnTo>
                <a:lnTo>
                  <a:pt x="0" y="271780"/>
                </a:lnTo>
                <a:lnTo>
                  <a:pt x="54609" y="271780"/>
                </a:lnTo>
                <a:lnTo>
                  <a:pt x="54609" y="269240"/>
                </a:lnTo>
                <a:close/>
              </a:path>
              <a:path w="54609" h="288290">
                <a:moveTo>
                  <a:pt x="54609" y="266700"/>
                </a:moveTo>
                <a:lnTo>
                  <a:pt x="0" y="266700"/>
                </a:lnTo>
                <a:lnTo>
                  <a:pt x="0" y="267970"/>
                </a:lnTo>
                <a:lnTo>
                  <a:pt x="54609" y="267970"/>
                </a:lnTo>
                <a:lnTo>
                  <a:pt x="54609" y="266700"/>
                </a:lnTo>
                <a:close/>
              </a:path>
              <a:path w="54609" h="288290">
                <a:moveTo>
                  <a:pt x="54609" y="262890"/>
                </a:moveTo>
                <a:lnTo>
                  <a:pt x="0" y="262890"/>
                </a:lnTo>
                <a:lnTo>
                  <a:pt x="0" y="265430"/>
                </a:lnTo>
                <a:lnTo>
                  <a:pt x="54609" y="265430"/>
                </a:lnTo>
                <a:lnTo>
                  <a:pt x="54609" y="262890"/>
                </a:lnTo>
                <a:close/>
              </a:path>
              <a:path w="54609" h="288290">
                <a:moveTo>
                  <a:pt x="54609" y="260350"/>
                </a:moveTo>
                <a:lnTo>
                  <a:pt x="0" y="260350"/>
                </a:lnTo>
                <a:lnTo>
                  <a:pt x="0" y="261620"/>
                </a:lnTo>
                <a:lnTo>
                  <a:pt x="54609" y="261620"/>
                </a:lnTo>
                <a:lnTo>
                  <a:pt x="54609" y="260350"/>
                </a:lnTo>
                <a:close/>
              </a:path>
              <a:path w="54609" h="288290">
                <a:moveTo>
                  <a:pt x="54609" y="256540"/>
                </a:moveTo>
                <a:lnTo>
                  <a:pt x="0" y="256540"/>
                </a:lnTo>
                <a:lnTo>
                  <a:pt x="0" y="259080"/>
                </a:lnTo>
                <a:lnTo>
                  <a:pt x="54609" y="259080"/>
                </a:lnTo>
                <a:lnTo>
                  <a:pt x="54609" y="256540"/>
                </a:lnTo>
                <a:close/>
              </a:path>
              <a:path w="54609" h="288290">
                <a:moveTo>
                  <a:pt x="54609" y="254000"/>
                </a:moveTo>
                <a:lnTo>
                  <a:pt x="0" y="254000"/>
                </a:lnTo>
                <a:lnTo>
                  <a:pt x="0" y="255270"/>
                </a:lnTo>
                <a:lnTo>
                  <a:pt x="54609" y="255270"/>
                </a:lnTo>
                <a:lnTo>
                  <a:pt x="54609" y="254000"/>
                </a:lnTo>
                <a:close/>
              </a:path>
              <a:path w="54609" h="288290">
                <a:moveTo>
                  <a:pt x="54609" y="250190"/>
                </a:moveTo>
                <a:lnTo>
                  <a:pt x="0" y="250190"/>
                </a:lnTo>
                <a:lnTo>
                  <a:pt x="0" y="252730"/>
                </a:lnTo>
                <a:lnTo>
                  <a:pt x="54609" y="252730"/>
                </a:lnTo>
                <a:lnTo>
                  <a:pt x="54609" y="250190"/>
                </a:lnTo>
                <a:close/>
              </a:path>
              <a:path w="54609" h="288290">
                <a:moveTo>
                  <a:pt x="54609" y="247650"/>
                </a:moveTo>
                <a:lnTo>
                  <a:pt x="0" y="247650"/>
                </a:lnTo>
                <a:lnTo>
                  <a:pt x="0" y="248920"/>
                </a:lnTo>
                <a:lnTo>
                  <a:pt x="54609" y="248920"/>
                </a:lnTo>
                <a:lnTo>
                  <a:pt x="54609" y="247650"/>
                </a:lnTo>
                <a:close/>
              </a:path>
              <a:path w="54609" h="288290">
                <a:moveTo>
                  <a:pt x="54609" y="243840"/>
                </a:moveTo>
                <a:lnTo>
                  <a:pt x="0" y="243840"/>
                </a:lnTo>
                <a:lnTo>
                  <a:pt x="0" y="246380"/>
                </a:lnTo>
                <a:lnTo>
                  <a:pt x="54609" y="246380"/>
                </a:lnTo>
                <a:lnTo>
                  <a:pt x="54609" y="243840"/>
                </a:lnTo>
                <a:close/>
              </a:path>
              <a:path w="54609" h="288290">
                <a:moveTo>
                  <a:pt x="54609" y="241300"/>
                </a:moveTo>
                <a:lnTo>
                  <a:pt x="0" y="241300"/>
                </a:lnTo>
                <a:lnTo>
                  <a:pt x="0" y="242570"/>
                </a:lnTo>
                <a:lnTo>
                  <a:pt x="54609" y="242570"/>
                </a:lnTo>
                <a:lnTo>
                  <a:pt x="54609" y="241300"/>
                </a:lnTo>
                <a:close/>
              </a:path>
              <a:path w="54609" h="288290">
                <a:moveTo>
                  <a:pt x="54609" y="237490"/>
                </a:moveTo>
                <a:lnTo>
                  <a:pt x="0" y="237490"/>
                </a:lnTo>
                <a:lnTo>
                  <a:pt x="0" y="240030"/>
                </a:lnTo>
                <a:lnTo>
                  <a:pt x="54609" y="240030"/>
                </a:lnTo>
                <a:lnTo>
                  <a:pt x="54609" y="237490"/>
                </a:lnTo>
                <a:close/>
              </a:path>
              <a:path w="54609" h="288290">
                <a:moveTo>
                  <a:pt x="54609" y="234950"/>
                </a:moveTo>
                <a:lnTo>
                  <a:pt x="0" y="234950"/>
                </a:lnTo>
                <a:lnTo>
                  <a:pt x="0" y="236220"/>
                </a:lnTo>
                <a:lnTo>
                  <a:pt x="54609" y="236220"/>
                </a:lnTo>
                <a:lnTo>
                  <a:pt x="54609" y="234950"/>
                </a:lnTo>
                <a:close/>
              </a:path>
              <a:path w="54609" h="288290">
                <a:moveTo>
                  <a:pt x="54609" y="231140"/>
                </a:moveTo>
                <a:lnTo>
                  <a:pt x="0" y="231140"/>
                </a:lnTo>
                <a:lnTo>
                  <a:pt x="0" y="233680"/>
                </a:lnTo>
                <a:lnTo>
                  <a:pt x="54609" y="233680"/>
                </a:lnTo>
                <a:lnTo>
                  <a:pt x="54609" y="231140"/>
                </a:lnTo>
                <a:close/>
              </a:path>
              <a:path w="54609" h="288290">
                <a:moveTo>
                  <a:pt x="54609" y="228600"/>
                </a:moveTo>
                <a:lnTo>
                  <a:pt x="0" y="228600"/>
                </a:lnTo>
                <a:lnTo>
                  <a:pt x="0" y="229870"/>
                </a:lnTo>
                <a:lnTo>
                  <a:pt x="54609" y="229870"/>
                </a:lnTo>
                <a:lnTo>
                  <a:pt x="54609" y="228600"/>
                </a:lnTo>
                <a:close/>
              </a:path>
              <a:path w="54609" h="288290">
                <a:moveTo>
                  <a:pt x="54609" y="224790"/>
                </a:moveTo>
                <a:lnTo>
                  <a:pt x="0" y="224790"/>
                </a:lnTo>
                <a:lnTo>
                  <a:pt x="0" y="227330"/>
                </a:lnTo>
                <a:lnTo>
                  <a:pt x="54609" y="227330"/>
                </a:lnTo>
                <a:lnTo>
                  <a:pt x="54609" y="224790"/>
                </a:lnTo>
                <a:close/>
              </a:path>
              <a:path w="54609" h="288290">
                <a:moveTo>
                  <a:pt x="54609" y="222250"/>
                </a:moveTo>
                <a:lnTo>
                  <a:pt x="0" y="222250"/>
                </a:lnTo>
                <a:lnTo>
                  <a:pt x="0" y="223520"/>
                </a:lnTo>
                <a:lnTo>
                  <a:pt x="54609" y="223520"/>
                </a:lnTo>
                <a:lnTo>
                  <a:pt x="54609" y="222250"/>
                </a:lnTo>
                <a:close/>
              </a:path>
              <a:path w="54609" h="288290">
                <a:moveTo>
                  <a:pt x="54609" y="218440"/>
                </a:moveTo>
                <a:lnTo>
                  <a:pt x="0" y="218440"/>
                </a:lnTo>
                <a:lnTo>
                  <a:pt x="0" y="220980"/>
                </a:lnTo>
                <a:lnTo>
                  <a:pt x="54609" y="220980"/>
                </a:lnTo>
                <a:lnTo>
                  <a:pt x="54609" y="218440"/>
                </a:lnTo>
                <a:close/>
              </a:path>
              <a:path w="54609" h="288290">
                <a:moveTo>
                  <a:pt x="54609" y="215900"/>
                </a:moveTo>
                <a:lnTo>
                  <a:pt x="0" y="215900"/>
                </a:lnTo>
                <a:lnTo>
                  <a:pt x="0" y="217170"/>
                </a:lnTo>
                <a:lnTo>
                  <a:pt x="54609" y="217170"/>
                </a:lnTo>
                <a:lnTo>
                  <a:pt x="54609" y="215900"/>
                </a:lnTo>
                <a:close/>
              </a:path>
              <a:path w="54609" h="288290">
                <a:moveTo>
                  <a:pt x="54609" y="212090"/>
                </a:moveTo>
                <a:lnTo>
                  <a:pt x="0" y="212090"/>
                </a:lnTo>
                <a:lnTo>
                  <a:pt x="0" y="214630"/>
                </a:lnTo>
                <a:lnTo>
                  <a:pt x="54609" y="214630"/>
                </a:lnTo>
                <a:lnTo>
                  <a:pt x="54609" y="212090"/>
                </a:lnTo>
                <a:close/>
              </a:path>
              <a:path w="54609" h="288290">
                <a:moveTo>
                  <a:pt x="54609" y="209550"/>
                </a:moveTo>
                <a:lnTo>
                  <a:pt x="0" y="209550"/>
                </a:lnTo>
                <a:lnTo>
                  <a:pt x="0" y="210820"/>
                </a:lnTo>
                <a:lnTo>
                  <a:pt x="54609" y="210820"/>
                </a:lnTo>
                <a:lnTo>
                  <a:pt x="54609" y="209550"/>
                </a:lnTo>
                <a:close/>
              </a:path>
              <a:path w="54609" h="288290">
                <a:moveTo>
                  <a:pt x="54609" y="205740"/>
                </a:moveTo>
                <a:lnTo>
                  <a:pt x="0" y="205740"/>
                </a:lnTo>
                <a:lnTo>
                  <a:pt x="0" y="208280"/>
                </a:lnTo>
                <a:lnTo>
                  <a:pt x="54609" y="208280"/>
                </a:lnTo>
                <a:lnTo>
                  <a:pt x="54609" y="205740"/>
                </a:lnTo>
                <a:close/>
              </a:path>
              <a:path w="54609" h="288290">
                <a:moveTo>
                  <a:pt x="54609" y="203200"/>
                </a:moveTo>
                <a:lnTo>
                  <a:pt x="0" y="203200"/>
                </a:lnTo>
                <a:lnTo>
                  <a:pt x="0" y="204470"/>
                </a:lnTo>
                <a:lnTo>
                  <a:pt x="54609" y="204470"/>
                </a:lnTo>
                <a:lnTo>
                  <a:pt x="54609" y="203200"/>
                </a:lnTo>
                <a:close/>
              </a:path>
              <a:path w="54609" h="288290">
                <a:moveTo>
                  <a:pt x="54609" y="199390"/>
                </a:moveTo>
                <a:lnTo>
                  <a:pt x="0" y="199390"/>
                </a:lnTo>
                <a:lnTo>
                  <a:pt x="0" y="201930"/>
                </a:lnTo>
                <a:lnTo>
                  <a:pt x="54609" y="201930"/>
                </a:lnTo>
                <a:lnTo>
                  <a:pt x="54609" y="199390"/>
                </a:lnTo>
                <a:close/>
              </a:path>
              <a:path w="54609" h="288290">
                <a:moveTo>
                  <a:pt x="54609" y="196850"/>
                </a:moveTo>
                <a:lnTo>
                  <a:pt x="0" y="196850"/>
                </a:lnTo>
                <a:lnTo>
                  <a:pt x="0" y="198120"/>
                </a:lnTo>
                <a:lnTo>
                  <a:pt x="54609" y="198120"/>
                </a:lnTo>
                <a:lnTo>
                  <a:pt x="54609" y="196850"/>
                </a:lnTo>
                <a:close/>
              </a:path>
              <a:path w="54609" h="288290">
                <a:moveTo>
                  <a:pt x="54609" y="193040"/>
                </a:moveTo>
                <a:lnTo>
                  <a:pt x="0" y="193040"/>
                </a:lnTo>
                <a:lnTo>
                  <a:pt x="0" y="195580"/>
                </a:lnTo>
                <a:lnTo>
                  <a:pt x="54609" y="195580"/>
                </a:lnTo>
                <a:lnTo>
                  <a:pt x="54609" y="193040"/>
                </a:lnTo>
                <a:close/>
              </a:path>
              <a:path w="54609" h="288290">
                <a:moveTo>
                  <a:pt x="54609" y="190500"/>
                </a:moveTo>
                <a:lnTo>
                  <a:pt x="0" y="190500"/>
                </a:lnTo>
                <a:lnTo>
                  <a:pt x="0" y="191770"/>
                </a:lnTo>
                <a:lnTo>
                  <a:pt x="54609" y="191770"/>
                </a:lnTo>
                <a:lnTo>
                  <a:pt x="54609" y="190500"/>
                </a:lnTo>
                <a:close/>
              </a:path>
              <a:path w="54609" h="288290">
                <a:moveTo>
                  <a:pt x="54609" y="186690"/>
                </a:moveTo>
                <a:lnTo>
                  <a:pt x="0" y="186690"/>
                </a:lnTo>
                <a:lnTo>
                  <a:pt x="0" y="189230"/>
                </a:lnTo>
                <a:lnTo>
                  <a:pt x="54609" y="189230"/>
                </a:lnTo>
                <a:lnTo>
                  <a:pt x="54609" y="186690"/>
                </a:lnTo>
                <a:close/>
              </a:path>
              <a:path w="54609" h="288290">
                <a:moveTo>
                  <a:pt x="54609" y="184150"/>
                </a:moveTo>
                <a:lnTo>
                  <a:pt x="0" y="184150"/>
                </a:lnTo>
                <a:lnTo>
                  <a:pt x="0" y="185420"/>
                </a:lnTo>
                <a:lnTo>
                  <a:pt x="54609" y="185420"/>
                </a:lnTo>
                <a:lnTo>
                  <a:pt x="54609" y="184150"/>
                </a:lnTo>
                <a:close/>
              </a:path>
              <a:path w="54609" h="288290">
                <a:moveTo>
                  <a:pt x="54609" y="180340"/>
                </a:moveTo>
                <a:lnTo>
                  <a:pt x="0" y="180340"/>
                </a:lnTo>
                <a:lnTo>
                  <a:pt x="0" y="182880"/>
                </a:lnTo>
                <a:lnTo>
                  <a:pt x="54609" y="182880"/>
                </a:lnTo>
                <a:lnTo>
                  <a:pt x="54609" y="180340"/>
                </a:lnTo>
                <a:close/>
              </a:path>
              <a:path w="54609" h="288290">
                <a:moveTo>
                  <a:pt x="54609" y="177800"/>
                </a:moveTo>
                <a:lnTo>
                  <a:pt x="0" y="177800"/>
                </a:lnTo>
                <a:lnTo>
                  <a:pt x="0" y="179070"/>
                </a:lnTo>
                <a:lnTo>
                  <a:pt x="54609" y="179070"/>
                </a:lnTo>
                <a:lnTo>
                  <a:pt x="54609" y="177800"/>
                </a:lnTo>
                <a:close/>
              </a:path>
              <a:path w="54609" h="288290">
                <a:moveTo>
                  <a:pt x="54609" y="173990"/>
                </a:moveTo>
                <a:lnTo>
                  <a:pt x="0" y="173990"/>
                </a:lnTo>
                <a:lnTo>
                  <a:pt x="0" y="176530"/>
                </a:lnTo>
                <a:lnTo>
                  <a:pt x="54609" y="176530"/>
                </a:lnTo>
                <a:lnTo>
                  <a:pt x="54609" y="173990"/>
                </a:lnTo>
                <a:close/>
              </a:path>
              <a:path w="54609" h="288290">
                <a:moveTo>
                  <a:pt x="54609" y="171450"/>
                </a:moveTo>
                <a:lnTo>
                  <a:pt x="0" y="171450"/>
                </a:lnTo>
                <a:lnTo>
                  <a:pt x="0" y="172720"/>
                </a:lnTo>
                <a:lnTo>
                  <a:pt x="54609" y="172720"/>
                </a:lnTo>
                <a:lnTo>
                  <a:pt x="54609" y="171450"/>
                </a:lnTo>
                <a:close/>
              </a:path>
              <a:path w="54609" h="288290">
                <a:moveTo>
                  <a:pt x="54609" y="167640"/>
                </a:moveTo>
                <a:lnTo>
                  <a:pt x="0" y="167640"/>
                </a:lnTo>
                <a:lnTo>
                  <a:pt x="0" y="170180"/>
                </a:lnTo>
                <a:lnTo>
                  <a:pt x="54609" y="170180"/>
                </a:lnTo>
                <a:lnTo>
                  <a:pt x="54609" y="167640"/>
                </a:lnTo>
                <a:close/>
              </a:path>
              <a:path w="54609" h="288290">
                <a:moveTo>
                  <a:pt x="54609" y="165100"/>
                </a:moveTo>
                <a:lnTo>
                  <a:pt x="0" y="165100"/>
                </a:lnTo>
                <a:lnTo>
                  <a:pt x="0" y="166370"/>
                </a:lnTo>
                <a:lnTo>
                  <a:pt x="54609" y="166370"/>
                </a:lnTo>
                <a:lnTo>
                  <a:pt x="54609" y="165100"/>
                </a:lnTo>
                <a:close/>
              </a:path>
              <a:path w="54609" h="288290">
                <a:moveTo>
                  <a:pt x="54609" y="161290"/>
                </a:moveTo>
                <a:lnTo>
                  <a:pt x="0" y="161290"/>
                </a:lnTo>
                <a:lnTo>
                  <a:pt x="0" y="163830"/>
                </a:lnTo>
                <a:lnTo>
                  <a:pt x="54609" y="163830"/>
                </a:lnTo>
                <a:lnTo>
                  <a:pt x="54609" y="161290"/>
                </a:lnTo>
                <a:close/>
              </a:path>
              <a:path w="54609" h="288290">
                <a:moveTo>
                  <a:pt x="54609" y="158750"/>
                </a:moveTo>
                <a:lnTo>
                  <a:pt x="0" y="158750"/>
                </a:lnTo>
                <a:lnTo>
                  <a:pt x="0" y="160020"/>
                </a:lnTo>
                <a:lnTo>
                  <a:pt x="54609" y="160020"/>
                </a:lnTo>
                <a:lnTo>
                  <a:pt x="54609" y="158750"/>
                </a:lnTo>
                <a:close/>
              </a:path>
              <a:path w="54609" h="288290">
                <a:moveTo>
                  <a:pt x="54609" y="154940"/>
                </a:moveTo>
                <a:lnTo>
                  <a:pt x="0" y="154940"/>
                </a:lnTo>
                <a:lnTo>
                  <a:pt x="0" y="157480"/>
                </a:lnTo>
                <a:lnTo>
                  <a:pt x="54609" y="157480"/>
                </a:lnTo>
                <a:lnTo>
                  <a:pt x="54609" y="154940"/>
                </a:lnTo>
                <a:close/>
              </a:path>
              <a:path w="54609" h="288290">
                <a:moveTo>
                  <a:pt x="54609" y="152400"/>
                </a:moveTo>
                <a:lnTo>
                  <a:pt x="0" y="152400"/>
                </a:lnTo>
                <a:lnTo>
                  <a:pt x="0" y="153670"/>
                </a:lnTo>
                <a:lnTo>
                  <a:pt x="54609" y="153670"/>
                </a:lnTo>
                <a:lnTo>
                  <a:pt x="54609" y="152400"/>
                </a:lnTo>
                <a:close/>
              </a:path>
              <a:path w="54609" h="288290">
                <a:moveTo>
                  <a:pt x="54609" y="148590"/>
                </a:moveTo>
                <a:lnTo>
                  <a:pt x="0" y="148590"/>
                </a:lnTo>
                <a:lnTo>
                  <a:pt x="0" y="151130"/>
                </a:lnTo>
                <a:lnTo>
                  <a:pt x="54609" y="151130"/>
                </a:lnTo>
                <a:lnTo>
                  <a:pt x="54609" y="148590"/>
                </a:lnTo>
                <a:close/>
              </a:path>
              <a:path w="54609" h="288290">
                <a:moveTo>
                  <a:pt x="54609" y="146050"/>
                </a:moveTo>
                <a:lnTo>
                  <a:pt x="0" y="146050"/>
                </a:lnTo>
                <a:lnTo>
                  <a:pt x="0" y="147320"/>
                </a:lnTo>
                <a:lnTo>
                  <a:pt x="54609" y="147320"/>
                </a:lnTo>
                <a:lnTo>
                  <a:pt x="54609" y="146050"/>
                </a:lnTo>
                <a:close/>
              </a:path>
              <a:path w="54609" h="288290">
                <a:moveTo>
                  <a:pt x="54609" y="142240"/>
                </a:moveTo>
                <a:lnTo>
                  <a:pt x="0" y="142240"/>
                </a:lnTo>
                <a:lnTo>
                  <a:pt x="0" y="144780"/>
                </a:lnTo>
                <a:lnTo>
                  <a:pt x="54609" y="144780"/>
                </a:lnTo>
                <a:lnTo>
                  <a:pt x="54609" y="142240"/>
                </a:lnTo>
                <a:close/>
              </a:path>
              <a:path w="54609" h="288290">
                <a:moveTo>
                  <a:pt x="54609" y="139700"/>
                </a:moveTo>
                <a:lnTo>
                  <a:pt x="0" y="139700"/>
                </a:lnTo>
                <a:lnTo>
                  <a:pt x="0" y="140970"/>
                </a:lnTo>
                <a:lnTo>
                  <a:pt x="54609" y="140970"/>
                </a:lnTo>
                <a:lnTo>
                  <a:pt x="54609" y="139700"/>
                </a:lnTo>
                <a:close/>
              </a:path>
              <a:path w="54609" h="288290">
                <a:moveTo>
                  <a:pt x="54609" y="135890"/>
                </a:moveTo>
                <a:lnTo>
                  <a:pt x="0" y="135890"/>
                </a:lnTo>
                <a:lnTo>
                  <a:pt x="0" y="138430"/>
                </a:lnTo>
                <a:lnTo>
                  <a:pt x="54609" y="138430"/>
                </a:lnTo>
                <a:lnTo>
                  <a:pt x="54609" y="135890"/>
                </a:lnTo>
                <a:close/>
              </a:path>
              <a:path w="54609" h="288290">
                <a:moveTo>
                  <a:pt x="54609" y="133350"/>
                </a:moveTo>
                <a:lnTo>
                  <a:pt x="0" y="133350"/>
                </a:lnTo>
                <a:lnTo>
                  <a:pt x="0" y="134620"/>
                </a:lnTo>
                <a:lnTo>
                  <a:pt x="54609" y="134620"/>
                </a:lnTo>
                <a:lnTo>
                  <a:pt x="54609" y="133350"/>
                </a:lnTo>
                <a:close/>
              </a:path>
              <a:path w="54609" h="288290">
                <a:moveTo>
                  <a:pt x="54609" y="129540"/>
                </a:moveTo>
                <a:lnTo>
                  <a:pt x="0" y="129540"/>
                </a:lnTo>
                <a:lnTo>
                  <a:pt x="0" y="132080"/>
                </a:lnTo>
                <a:lnTo>
                  <a:pt x="54609" y="132080"/>
                </a:lnTo>
                <a:lnTo>
                  <a:pt x="54609" y="129540"/>
                </a:lnTo>
                <a:close/>
              </a:path>
              <a:path w="54609" h="288290">
                <a:moveTo>
                  <a:pt x="54609" y="127000"/>
                </a:moveTo>
                <a:lnTo>
                  <a:pt x="0" y="127000"/>
                </a:lnTo>
                <a:lnTo>
                  <a:pt x="0" y="128270"/>
                </a:lnTo>
                <a:lnTo>
                  <a:pt x="54609" y="128270"/>
                </a:lnTo>
                <a:lnTo>
                  <a:pt x="54609" y="127000"/>
                </a:lnTo>
                <a:close/>
              </a:path>
              <a:path w="54609" h="288290">
                <a:moveTo>
                  <a:pt x="54609" y="123190"/>
                </a:moveTo>
                <a:lnTo>
                  <a:pt x="0" y="123190"/>
                </a:lnTo>
                <a:lnTo>
                  <a:pt x="0" y="125730"/>
                </a:lnTo>
                <a:lnTo>
                  <a:pt x="54609" y="125730"/>
                </a:lnTo>
                <a:lnTo>
                  <a:pt x="54609" y="123190"/>
                </a:lnTo>
                <a:close/>
              </a:path>
              <a:path w="54609" h="288290">
                <a:moveTo>
                  <a:pt x="54609" y="120650"/>
                </a:moveTo>
                <a:lnTo>
                  <a:pt x="0" y="120650"/>
                </a:lnTo>
                <a:lnTo>
                  <a:pt x="0" y="121920"/>
                </a:lnTo>
                <a:lnTo>
                  <a:pt x="54609" y="121920"/>
                </a:lnTo>
                <a:lnTo>
                  <a:pt x="54609" y="120650"/>
                </a:lnTo>
                <a:close/>
              </a:path>
              <a:path w="54609" h="288290">
                <a:moveTo>
                  <a:pt x="54609" y="114300"/>
                </a:moveTo>
                <a:lnTo>
                  <a:pt x="0" y="114300"/>
                </a:lnTo>
                <a:lnTo>
                  <a:pt x="0" y="119380"/>
                </a:lnTo>
                <a:lnTo>
                  <a:pt x="54609" y="119380"/>
                </a:lnTo>
                <a:lnTo>
                  <a:pt x="54609" y="114300"/>
                </a:lnTo>
                <a:close/>
              </a:path>
              <a:path w="54609" h="288290">
                <a:moveTo>
                  <a:pt x="54609" y="107950"/>
                </a:moveTo>
                <a:lnTo>
                  <a:pt x="0" y="107950"/>
                </a:lnTo>
                <a:lnTo>
                  <a:pt x="0" y="113030"/>
                </a:lnTo>
                <a:lnTo>
                  <a:pt x="54609" y="113030"/>
                </a:lnTo>
                <a:lnTo>
                  <a:pt x="54609" y="107950"/>
                </a:lnTo>
                <a:close/>
              </a:path>
              <a:path w="54609" h="288290">
                <a:moveTo>
                  <a:pt x="54609" y="101600"/>
                </a:moveTo>
                <a:lnTo>
                  <a:pt x="0" y="101600"/>
                </a:lnTo>
                <a:lnTo>
                  <a:pt x="0" y="106680"/>
                </a:lnTo>
                <a:lnTo>
                  <a:pt x="54609" y="106680"/>
                </a:lnTo>
                <a:lnTo>
                  <a:pt x="54609" y="101600"/>
                </a:lnTo>
                <a:close/>
              </a:path>
              <a:path w="54609" h="288290">
                <a:moveTo>
                  <a:pt x="54609" y="95250"/>
                </a:moveTo>
                <a:lnTo>
                  <a:pt x="0" y="95250"/>
                </a:lnTo>
                <a:lnTo>
                  <a:pt x="0" y="100330"/>
                </a:lnTo>
                <a:lnTo>
                  <a:pt x="54609" y="100330"/>
                </a:lnTo>
                <a:lnTo>
                  <a:pt x="54609" y="95250"/>
                </a:lnTo>
                <a:close/>
              </a:path>
              <a:path w="54609" h="288290">
                <a:moveTo>
                  <a:pt x="54609" y="88900"/>
                </a:moveTo>
                <a:lnTo>
                  <a:pt x="0" y="88900"/>
                </a:lnTo>
                <a:lnTo>
                  <a:pt x="0" y="93980"/>
                </a:lnTo>
                <a:lnTo>
                  <a:pt x="54609" y="93980"/>
                </a:lnTo>
                <a:lnTo>
                  <a:pt x="54609" y="88900"/>
                </a:lnTo>
                <a:close/>
              </a:path>
              <a:path w="54609" h="288290">
                <a:moveTo>
                  <a:pt x="54609" y="82550"/>
                </a:moveTo>
                <a:lnTo>
                  <a:pt x="0" y="82550"/>
                </a:lnTo>
                <a:lnTo>
                  <a:pt x="0" y="87630"/>
                </a:lnTo>
                <a:lnTo>
                  <a:pt x="54609" y="87630"/>
                </a:lnTo>
                <a:lnTo>
                  <a:pt x="54609" y="82550"/>
                </a:lnTo>
                <a:close/>
              </a:path>
              <a:path w="54609" h="288290">
                <a:moveTo>
                  <a:pt x="54609" y="76200"/>
                </a:moveTo>
                <a:lnTo>
                  <a:pt x="0" y="76200"/>
                </a:lnTo>
                <a:lnTo>
                  <a:pt x="0" y="81280"/>
                </a:lnTo>
                <a:lnTo>
                  <a:pt x="54609" y="81280"/>
                </a:lnTo>
                <a:lnTo>
                  <a:pt x="54609" y="76200"/>
                </a:lnTo>
                <a:close/>
              </a:path>
              <a:path w="54609" h="288290">
                <a:moveTo>
                  <a:pt x="54609" y="71120"/>
                </a:moveTo>
                <a:lnTo>
                  <a:pt x="0" y="71120"/>
                </a:lnTo>
                <a:lnTo>
                  <a:pt x="0" y="74930"/>
                </a:lnTo>
                <a:lnTo>
                  <a:pt x="54609" y="74930"/>
                </a:lnTo>
                <a:lnTo>
                  <a:pt x="54609" y="71120"/>
                </a:lnTo>
                <a:close/>
              </a:path>
              <a:path w="54609" h="288290">
                <a:moveTo>
                  <a:pt x="54609" y="64770"/>
                </a:moveTo>
                <a:lnTo>
                  <a:pt x="0" y="64770"/>
                </a:lnTo>
                <a:lnTo>
                  <a:pt x="0" y="69850"/>
                </a:lnTo>
                <a:lnTo>
                  <a:pt x="54609" y="69850"/>
                </a:lnTo>
                <a:lnTo>
                  <a:pt x="54609" y="64770"/>
                </a:lnTo>
                <a:close/>
              </a:path>
              <a:path w="54609" h="288290">
                <a:moveTo>
                  <a:pt x="54609" y="58420"/>
                </a:moveTo>
                <a:lnTo>
                  <a:pt x="0" y="58420"/>
                </a:lnTo>
                <a:lnTo>
                  <a:pt x="0" y="63500"/>
                </a:lnTo>
                <a:lnTo>
                  <a:pt x="54609" y="63500"/>
                </a:lnTo>
                <a:lnTo>
                  <a:pt x="54609" y="58420"/>
                </a:lnTo>
                <a:close/>
              </a:path>
              <a:path w="54609" h="288290">
                <a:moveTo>
                  <a:pt x="54609" y="52070"/>
                </a:moveTo>
                <a:lnTo>
                  <a:pt x="0" y="52070"/>
                </a:lnTo>
                <a:lnTo>
                  <a:pt x="0" y="57150"/>
                </a:lnTo>
                <a:lnTo>
                  <a:pt x="54609" y="57150"/>
                </a:lnTo>
                <a:lnTo>
                  <a:pt x="54609" y="52070"/>
                </a:lnTo>
                <a:close/>
              </a:path>
              <a:path w="54609" h="288290">
                <a:moveTo>
                  <a:pt x="54609" y="45720"/>
                </a:moveTo>
                <a:lnTo>
                  <a:pt x="0" y="45720"/>
                </a:lnTo>
                <a:lnTo>
                  <a:pt x="0" y="50800"/>
                </a:lnTo>
                <a:lnTo>
                  <a:pt x="54609" y="50800"/>
                </a:lnTo>
                <a:lnTo>
                  <a:pt x="54609" y="45720"/>
                </a:lnTo>
                <a:close/>
              </a:path>
              <a:path w="54609" h="288290">
                <a:moveTo>
                  <a:pt x="54609" y="39370"/>
                </a:moveTo>
                <a:lnTo>
                  <a:pt x="0" y="39370"/>
                </a:lnTo>
                <a:lnTo>
                  <a:pt x="0" y="44450"/>
                </a:lnTo>
                <a:lnTo>
                  <a:pt x="54609" y="44450"/>
                </a:lnTo>
                <a:lnTo>
                  <a:pt x="54609" y="39370"/>
                </a:lnTo>
                <a:close/>
              </a:path>
              <a:path w="54609" h="288290">
                <a:moveTo>
                  <a:pt x="54609" y="33020"/>
                </a:moveTo>
                <a:lnTo>
                  <a:pt x="0" y="33020"/>
                </a:lnTo>
                <a:lnTo>
                  <a:pt x="0" y="38100"/>
                </a:lnTo>
                <a:lnTo>
                  <a:pt x="54609" y="38100"/>
                </a:lnTo>
                <a:lnTo>
                  <a:pt x="54609" y="33020"/>
                </a:lnTo>
                <a:close/>
              </a:path>
              <a:path w="54609" h="288290">
                <a:moveTo>
                  <a:pt x="54609" y="26670"/>
                </a:moveTo>
                <a:lnTo>
                  <a:pt x="0" y="26670"/>
                </a:lnTo>
                <a:lnTo>
                  <a:pt x="0" y="31750"/>
                </a:lnTo>
                <a:lnTo>
                  <a:pt x="54609" y="31750"/>
                </a:lnTo>
                <a:lnTo>
                  <a:pt x="54609" y="26670"/>
                </a:lnTo>
                <a:close/>
              </a:path>
              <a:path w="54609" h="288290">
                <a:moveTo>
                  <a:pt x="54609" y="20320"/>
                </a:moveTo>
                <a:lnTo>
                  <a:pt x="0" y="20320"/>
                </a:lnTo>
                <a:lnTo>
                  <a:pt x="0" y="25400"/>
                </a:lnTo>
                <a:lnTo>
                  <a:pt x="54609" y="25400"/>
                </a:lnTo>
                <a:lnTo>
                  <a:pt x="54609" y="20320"/>
                </a:lnTo>
                <a:close/>
              </a:path>
              <a:path w="54609" h="288290">
                <a:moveTo>
                  <a:pt x="54609" y="13970"/>
                </a:moveTo>
                <a:lnTo>
                  <a:pt x="0" y="13970"/>
                </a:lnTo>
                <a:lnTo>
                  <a:pt x="0" y="19050"/>
                </a:lnTo>
                <a:lnTo>
                  <a:pt x="54609" y="19050"/>
                </a:lnTo>
                <a:lnTo>
                  <a:pt x="54609" y="13970"/>
                </a:lnTo>
                <a:close/>
              </a:path>
              <a:path w="54609" h="288290">
                <a:moveTo>
                  <a:pt x="54609" y="7620"/>
                </a:moveTo>
                <a:lnTo>
                  <a:pt x="0" y="7620"/>
                </a:lnTo>
                <a:lnTo>
                  <a:pt x="0" y="12700"/>
                </a:lnTo>
                <a:lnTo>
                  <a:pt x="54609" y="12700"/>
                </a:lnTo>
                <a:lnTo>
                  <a:pt x="54609" y="7620"/>
                </a:lnTo>
                <a:close/>
              </a:path>
              <a:path w="54609" h="288290">
                <a:moveTo>
                  <a:pt x="1270" y="0"/>
                </a:moveTo>
                <a:lnTo>
                  <a:pt x="0" y="0"/>
                </a:lnTo>
                <a:lnTo>
                  <a:pt x="0" y="6350"/>
                </a:lnTo>
                <a:lnTo>
                  <a:pt x="54609" y="6350"/>
                </a:lnTo>
                <a:lnTo>
                  <a:pt x="54609" y="1270"/>
                </a:lnTo>
                <a:lnTo>
                  <a:pt x="1270" y="1270"/>
                </a:lnTo>
                <a:lnTo>
                  <a:pt x="1270" y="0"/>
                </a:lnTo>
                <a:close/>
              </a:path>
            </a:pathLst>
          </a:custGeom>
          <a:solidFill>
            <a:srgbClr val="247024"/>
          </a:solidFill>
        </p:spPr>
        <p:txBody>
          <a:bodyPr wrap="square" lIns="0" tIns="0" rIns="0" bIns="0" rtlCol="0"/>
          <a:lstStyle/>
          <a:p>
            <a:endParaRPr/>
          </a:p>
        </p:txBody>
      </p:sp>
      <p:sp>
        <p:nvSpPr>
          <p:cNvPr id="228" name="bg object 228"/>
          <p:cNvSpPr/>
          <p:nvPr/>
        </p:nvSpPr>
        <p:spPr>
          <a:xfrm>
            <a:off x="6631939" y="6377939"/>
            <a:ext cx="54610" cy="292100"/>
          </a:xfrm>
          <a:custGeom>
            <a:avLst/>
            <a:gdLst/>
            <a:ahLst/>
            <a:cxnLst/>
            <a:rect l="l" t="t" r="r" b="b"/>
            <a:pathLst>
              <a:path w="54609" h="292100">
                <a:moveTo>
                  <a:pt x="54609" y="275590"/>
                </a:moveTo>
                <a:lnTo>
                  <a:pt x="0" y="275590"/>
                </a:lnTo>
                <a:lnTo>
                  <a:pt x="0" y="292100"/>
                </a:lnTo>
                <a:lnTo>
                  <a:pt x="1269" y="292100"/>
                </a:lnTo>
                <a:lnTo>
                  <a:pt x="1269" y="290830"/>
                </a:lnTo>
                <a:lnTo>
                  <a:pt x="22859" y="290830"/>
                </a:lnTo>
                <a:lnTo>
                  <a:pt x="22859" y="289560"/>
                </a:lnTo>
                <a:lnTo>
                  <a:pt x="43179" y="289560"/>
                </a:lnTo>
                <a:lnTo>
                  <a:pt x="43179" y="288290"/>
                </a:lnTo>
                <a:lnTo>
                  <a:pt x="54609" y="288290"/>
                </a:lnTo>
                <a:lnTo>
                  <a:pt x="54609" y="275590"/>
                </a:lnTo>
                <a:close/>
              </a:path>
              <a:path w="54609" h="292100">
                <a:moveTo>
                  <a:pt x="54609" y="273050"/>
                </a:moveTo>
                <a:lnTo>
                  <a:pt x="0" y="273050"/>
                </a:lnTo>
                <a:lnTo>
                  <a:pt x="0" y="274320"/>
                </a:lnTo>
                <a:lnTo>
                  <a:pt x="54609" y="274320"/>
                </a:lnTo>
                <a:lnTo>
                  <a:pt x="54609" y="273050"/>
                </a:lnTo>
                <a:close/>
              </a:path>
              <a:path w="54609" h="292100">
                <a:moveTo>
                  <a:pt x="54609" y="269240"/>
                </a:moveTo>
                <a:lnTo>
                  <a:pt x="0" y="269240"/>
                </a:lnTo>
                <a:lnTo>
                  <a:pt x="0" y="271780"/>
                </a:lnTo>
                <a:lnTo>
                  <a:pt x="54609" y="271780"/>
                </a:lnTo>
                <a:lnTo>
                  <a:pt x="54609" y="269240"/>
                </a:lnTo>
                <a:close/>
              </a:path>
              <a:path w="54609" h="292100">
                <a:moveTo>
                  <a:pt x="54609" y="266700"/>
                </a:moveTo>
                <a:lnTo>
                  <a:pt x="0" y="266700"/>
                </a:lnTo>
                <a:lnTo>
                  <a:pt x="0" y="267970"/>
                </a:lnTo>
                <a:lnTo>
                  <a:pt x="54609" y="267970"/>
                </a:lnTo>
                <a:lnTo>
                  <a:pt x="54609" y="266700"/>
                </a:lnTo>
                <a:close/>
              </a:path>
              <a:path w="54609" h="292100">
                <a:moveTo>
                  <a:pt x="54609" y="262890"/>
                </a:moveTo>
                <a:lnTo>
                  <a:pt x="0" y="262890"/>
                </a:lnTo>
                <a:lnTo>
                  <a:pt x="0" y="265430"/>
                </a:lnTo>
                <a:lnTo>
                  <a:pt x="54609" y="265430"/>
                </a:lnTo>
                <a:lnTo>
                  <a:pt x="54609" y="262890"/>
                </a:lnTo>
                <a:close/>
              </a:path>
              <a:path w="54609" h="292100">
                <a:moveTo>
                  <a:pt x="54609" y="260350"/>
                </a:moveTo>
                <a:lnTo>
                  <a:pt x="0" y="260350"/>
                </a:lnTo>
                <a:lnTo>
                  <a:pt x="0" y="261620"/>
                </a:lnTo>
                <a:lnTo>
                  <a:pt x="54609" y="261620"/>
                </a:lnTo>
                <a:lnTo>
                  <a:pt x="54609" y="260350"/>
                </a:lnTo>
                <a:close/>
              </a:path>
              <a:path w="54609" h="292100">
                <a:moveTo>
                  <a:pt x="54609" y="256540"/>
                </a:moveTo>
                <a:lnTo>
                  <a:pt x="0" y="256540"/>
                </a:lnTo>
                <a:lnTo>
                  <a:pt x="0" y="259080"/>
                </a:lnTo>
                <a:lnTo>
                  <a:pt x="54609" y="259080"/>
                </a:lnTo>
                <a:lnTo>
                  <a:pt x="54609" y="256540"/>
                </a:lnTo>
                <a:close/>
              </a:path>
              <a:path w="54609" h="292100">
                <a:moveTo>
                  <a:pt x="54609" y="254000"/>
                </a:moveTo>
                <a:lnTo>
                  <a:pt x="0" y="254000"/>
                </a:lnTo>
                <a:lnTo>
                  <a:pt x="0" y="255270"/>
                </a:lnTo>
                <a:lnTo>
                  <a:pt x="54609" y="255270"/>
                </a:lnTo>
                <a:lnTo>
                  <a:pt x="54609" y="254000"/>
                </a:lnTo>
                <a:close/>
              </a:path>
              <a:path w="54609" h="292100">
                <a:moveTo>
                  <a:pt x="54609" y="250190"/>
                </a:moveTo>
                <a:lnTo>
                  <a:pt x="0" y="250190"/>
                </a:lnTo>
                <a:lnTo>
                  <a:pt x="0" y="252730"/>
                </a:lnTo>
                <a:lnTo>
                  <a:pt x="54609" y="252730"/>
                </a:lnTo>
                <a:lnTo>
                  <a:pt x="54609" y="250190"/>
                </a:lnTo>
                <a:close/>
              </a:path>
              <a:path w="54609" h="292100">
                <a:moveTo>
                  <a:pt x="54609" y="247650"/>
                </a:moveTo>
                <a:lnTo>
                  <a:pt x="0" y="247650"/>
                </a:lnTo>
                <a:lnTo>
                  <a:pt x="0" y="248920"/>
                </a:lnTo>
                <a:lnTo>
                  <a:pt x="54609" y="248920"/>
                </a:lnTo>
                <a:lnTo>
                  <a:pt x="54609" y="247650"/>
                </a:lnTo>
                <a:close/>
              </a:path>
              <a:path w="54609" h="292100">
                <a:moveTo>
                  <a:pt x="54609" y="243840"/>
                </a:moveTo>
                <a:lnTo>
                  <a:pt x="0" y="243840"/>
                </a:lnTo>
                <a:lnTo>
                  <a:pt x="0" y="246380"/>
                </a:lnTo>
                <a:lnTo>
                  <a:pt x="54609" y="246380"/>
                </a:lnTo>
                <a:lnTo>
                  <a:pt x="54609" y="243840"/>
                </a:lnTo>
                <a:close/>
              </a:path>
              <a:path w="54609" h="292100">
                <a:moveTo>
                  <a:pt x="54609" y="241300"/>
                </a:moveTo>
                <a:lnTo>
                  <a:pt x="0" y="241300"/>
                </a:lnTo>
                <a:lnTo>
                  <a:pt x="0" y="242570"/>
                </a:lnTo>
                <a:lnTo>
                  <a:pt x="54609" y="242570"/>
                </a:lnTo>
                <a:lnTo>
                  <a:pt x="54609" y="241300"/>
                </a:lnTo>
                <a:close/>
              </a:path>
              <a:path w="54609" h="292100">
                <a:moveTo>
                  <a:pt x="54609" y="237490"/>
                </a:moveTo>
                <a:lnTo>
                  <a:pt x="0" y="237490"/>
                </a:lnTo>
                <a:lnTo>
                  <a:pt x="0" y="240030"/>
                </a:lnTo>
                <a:lnTo>
                  <a:pt x="54609" y="240030"/>
                </a:lnTo>
                <a:lnTo>
                  <a:pt x="54609" y="237490"/>
                </a:lnTo>
                <a:close/>
              </a:path>
              <a:path w="54609" h="292100">
                <a:moveTo>
                  <a:pt x="54609" y="234950"/>
                </a:moveTo>
                <a:lnTo>
                  <a:pt x="0" y="234950"/>
                </a:lnTo>
                <a:lnTo>
                  <a:pt x="0" y="236220"/>
                </a:lnTo>
                <a:lnTo>
                  <a:pt x="54609" y="236220"/>
                </a:lnTo>
                <a:lnTo>
                  <a:pt x="54609" y="234950"/>
                </a:lnTo>
                <a:close/>
              </a:path>
              <a:path w="54609" h="292100">
                <a:moveTo>
                  <a:pt x="54609" y="231140"/>
                </a:moveTo>
                <a:lnTo>
                  <a:pt x="0" y="231140"/>
                </a:lnTo>
                <a:lnTo>
                  <a:pt x="0" y="233680"/>
                </a:lnTo>
                <a:lnTo>
                  <a:pt x="54609" y="233680"/>
                </a:lnTo>
                <a:lnTo>
                  <a:pt x="54609" y="231140"/>
                </a:lnTo>
                <a:close/>
              </a:path>
              <a:path w="54609" h="292100">
                <a:moveTo>
                  <a:pt x="54609" y="228600"/>
                </a:moveTo>
                <a:lnTo>
                  <a:pt x="0" y="228600"/>
                </a:lnTo>
                <a:lnTo>
                  <a:pt x="0" y="229870"/>
                </a:lnTo>
                <a:lnTo>
                  <a:pt x="54609" y="229870"/>
                </a:lnTo>
                <a:lnTo>
                  <a:pt x="54609" y="228600"/>
                </a:lnTo>
                <a:close/>
              </a:path>
              <a:path w="54609" h="292100">
                <a:moveTo>
                  <a:pt x="54609" y="224790"/>
                </a:moveTo>
                <a:lnTo>
                  <a:pt x="0" y="224790"/>
                </a:lnTo>
                <a:lnTo>
                  <a:pt x="0" y="227330"/>
                </a:lnTo>
                <a:lnTo>
                  <a:pt x="54609" y="227330"/>
                </a:lnTo>
                <a:lnTo>
                  <a:pt x="54609" y="224790"/>
                </a:lnTo>
                <a:close/>
              </a:path>
              <a:path w="54609" h="292100">
                <a:moveTo>
                  <a:pt x="54609" y="222250"/>
                </a:moveTo>
                <a:lnTo>
                  <a:pt x="0" y="222250"/>
                </a:lnTo>
                <a:lnTo>
                  <a:pt x="0" y="223520"/>
                </a:lnTo>
                <a:lnTo>
                  <a:pt x="54609" y="223520"/>
                </a:lnTo>
                <a:lnTo>
                  <a:pt x="54609" y="222250"/>
                </a:lnTo>
                <a:close/>
              </a:path>
              <a:path w="54609" h="292100">
                <a:moveTo>
                  <a:pt x="54609" y="218440"/>
                </a:moveTo>
                <a:lnTo>
                  <a:pt x="0" y="218440"/>
                </a:lnTo>
                <a:lnTo>
                  <a:pt x="0" y="220980"/>
                </a:lnTo>
                <a:lnTo>
                  <a:pt x="54609" y="220980"/>
                </a:lnTo>
                <a:lnTo>
                  <a:pt x="54609" y="218440"/>
                </a:lnTo>
                <a:close/>
              </a:path>
              <a:path w="54609" h="292100">
                <a:moveTo>
                  <a:pt x="54609" y="215900"/>
                </a:moveTo>
                <a:lnTo>
                  <a:pt x="0" y="215900"/>
                </a:lnTo>
                <a:lnTo>
                  <a:pt x="0" y="217170"/>
                </a:lnTo>
                <a:lnTo>
                  <a:pt x="54609" y="217170"/>
                </a:lnTo>
                <a:lnTo>
                  <a:pt x="54609" y="215900"/>
                </a:lnTo>
                <a:close/>
              </a:path>
              <a:path w="54609" h="292100">
                <a:moveTo>
                  <a:pt x="54609" y="212090"/>
                </a:moveTo>
                <a:lnTo>
                  <a:pt x="0" y="212090"/>
                </a:lnTo>
                <a:lnTo>
                  <a:pt x="0" y="214630"/>
                </a:lnTo>
                <a:lnTo>
                  <a:pt x="54609" y="214630"/>
                </a:lnTo>
                <a:lnTo>
                  <a:pt x="54609" y="212090"/>
                </a:lnTo>
                <a:close/>
              </a:path>
              <a:path w="54609" h="292100">
                <a:moveTo>
                  <a:pt x="54609" y="209550"/>
                </a:moveTo>
                <a:lnTo>
                  <a:pt x="0" y="209550"/>
                </a:lnTo>
                <a:lnTo>
                  <a:pt x="0" y="210820"/>
                </a:lnTo>
                <a:lnTo>
                  <a:pt x="54609" y="210820"/>
                </a:lnTo>
                <a:lnTo>
                  <a:pt x="54609" y="209550"/>
                </a:lnTo>
                <a:close/>
              </a:path>
              <a:path w="54609" h="292100">
                <a:moveTo>
                  <a:pt x="54609" y="205740"/>
                </a:moveTo>
                <a:lnTo>
                  <a:pt x="0" y="205740"/>
                </a:lnTo>
                <a:lnTo>
                  <a:pt x="0" y="208280"/>
                </a:lnTo>
                <a:lnTo>
                  <a:pt x="54609" y="208280"/>
                </a:lnTo>
                <a:lnTo>
                  <a:pt x="54609" y="205740"/>
                </a:lnTo>
                <a:close/>
              </a:path>
              <a:path w="54609" h="292100">
                <a:moveTo>
                  <a:pt x="54609" y="203200"/>
                </a:moveTo>
                <a:lnTo>
                  <a:pt x="0" y="203200"/>
                </a:lnTo>
                <a:lnTo>
                  <a:pt x="0" y="204470"/>
                </a:lnTo>
                <a:lnTo>
                  <a:pt x="54609" y="204470"/>
                </a:lnTo>
                <a:lnTo>
                  <a:pt x="54609" y="203200"/>
                </a:lnTo>
                <a:close/>
              </a:path>
              <a:path w="54609" h="292100">
                <a:moveTo>
                  <a:pt x="54609" y="199390"/>
                </a:moveTo>
                <a:lnTo>
                  <a:pt x="0" y="199390"/>
                </a:lnTo>
                <a:lnTo>
                  <a:pt x="0" y="201930"/>
                </a:lnTo>
                <a:lnTo>
                  <a:pt x="54609" y="201930"/>
                </a:lnTo>
                <a:lnTo>
                  <a:pt x="54609" y="199390"/>
                </a:lnTo>
                <a:close/>
              </a:path>
              <a:path w="54609" h="292100">
                <a:moveTo>
                  <a:pt x="54609" y="196850"/>
                </a:moveTo>
                <a:lnTo>
                  <a:pt x="0" y="196850"/>
                </a:lnTo>
                <a:lnTo>
                  <a:pt x="0" y="198120"/>
                </a:lnTo>
                <a:lnTo>
                  <a:pt x="54609" y="198120"/>
                </a:lnTo>
                <a:lnTo>
                  <a:pt x="54609" y="196850"/>
                </a:lnTo>
                <a:close/>
              </a:path>
              <a:path w="54609" h="292100">
                <a:moveTo>
                  <a:pt x="54609" y="193040"/>
                </a:moveTo>
                <a:lnTo>
                  <a:pt x="0" y="193040"/>
                </a:lnTo>
                <a:lnTo>
                  <a:pt x="0" y="195580"/>
                </a:lnTo>
                <a:lnTo>
                  <a:pt x="54609" y="195580"/>
                </a:lnTo>
                <a:lnTo>
                  <a:pt x="54609" y="193040"/>
                </a:lnTo>
                <a:close/>
              </a:path>
              <a:path w="54609" h="292100">
                <a:moveTo>
                  <a:pt x="54609" y="190500"/>
                </a:moveTo>
                <a:lnTo>
                  <a:pt x="0" y="190500"/>
                </a:lnTo>
                <a:lnTo>
                  <a:pt x="0" y="191770"/>
                </a:lnTo>
                <a:lnTo>
                  <a:pt x="54609" y="191770"/>
                </a:lnTo>
                <a:lnTo>
                  <a:pt x="54609" y="190500"/>
                </a:lnTo>
                <a:close/>
              </a:path>
              <a:path w="54609" h="292100">
                <a:moveTo>
                  <a:pt x="54609" y="186690"/>
                </a:moveTo>
                <a:lnTo>
                  <a:pt x="0" y="186690"/>
                </a:lnTo>
                <a:lnTo>
                  <a:pt x="0" y="189230"/>
                </a:lnTo>
                <a:lnTo>
                  <a:pt x="54609" y="189230"/>
                </a:lnTo>
                <a:lnTo>
                  <a:pt x="54609" y="186690"/>
                </a:lnTo>
                <a:close/>
              </a:path>
              <a:path w="54609" h="292100">
                <a:moveTo>
                  <a:pt x="54609" y="184150"/>
                </a:moveTo>
                <a:lnTo>
                  <a:pt x="0" y="184150"/>
                </a:lnTo>
                <a:lnTo>
                  <a:pt x="0" y="185420"/>
                </a:lnTo>
                <a:lnTo>
                  <a:pt x="54609" y="185420"/>
                </a:lnTo>
                <a:lnTo>
                  <a:pt x="54609" y="184150"/>
                </a:lnTo>
                <a:close/>
              </a:path>
              <a:path w="54609" h="292100">
                <a:moveTo>
                  <a:pt x="54609" y="180340"/>
                </a:moveTo>
                <a:lnTo>
                  <a:pt x="0" y="180340"/>
                </a:lnTo>
                <a:lnTo>
                  <a:pt x="0" y="182880"/>
                </a:lnTo>
                <a:lnTo>
                  <a:pt x="54609" y="182880"/>
                </a:lnTo>
                <a:lnTo>
                  <a:pt x="54609" y="180340"/>
                </a:lnTo>
                <a:close/>
              </a:path>
              <a:path w="54609" h="292100">
                <a:moveTo>
                  <a:pt x="54609" y="177800"/>
                </a:moveTo>
                <a:lnTo>
                  <a:pt x="0" y="177800"/>
                </a:lnTo>
                <a:lnTo>
                  <a:pt x="0" y="179070"/>
                </a:lnTo>
                <a:lnTo>
                  <a:pt x="54609" y="179070"/>
                </a:lnTo>
                <a:lnTo>
                  <a:pt x="54609" y="177800"/>
                </a:lnTo>
                <a:close/>
              </a:path>
              <a:path w="54609" h="292100">
                <a:moveTo>
                  <a:pt x="54609" y="173990"/>
                </a:moveTo>
                <a:lnTo>
                  <a:pt x="0" y="173990"/>
                </a:lnTo>
                <a:lnTo>
                  <a:pt x="0" y="176530"/>
                </a:lnTo>
                <a:lnTo>
                  <a:pt x="54609" y="176530"/>
                </a:lnTo>
                <a:lnTo>
                  <a:pt x="54609" y="173990"/>
                </a:lnTo>
                <a:close/>
              </a:path>
              <a:path w="54609" h="292100">
                <a:moveTo>
                  <a:pt x="54609" y="171450"/>
                </a:moveTo>
                <a:lnTo>
                  <a:pt x="0" y="171450"/>
                </a:lnTo>
                <a:lnTo>
                  <a:pt x="0" y="172720"/>
                </a:lnTo>
                <a:lnTo>
                  <a:pt x="54609" y="172720"/>
                </a:lnTo>
                <a:lnTo>
                  <a:pt x="54609" y="171450"/>
                </a:lnTo>
                <a:close/>
              </a:path>
              <a:path w="54609" h="292100">
                <a:moveTo>
                  <a:pt x="54609" y="167640"/>
                </a:moveTo>
                <a:lnTo>
                  <a:pt x="0" y="167640"/>
                </a:lnTo>
                <a:lnTo>
                  <a:pt x="0" y="170180"/>
                </a:lnTo>
                <a:lnTo>
                  <a:pt x="54609" y="170180"/>
                </a:lnTo>
                <a:lnTo>
                  <a:pt x="54609" y="167640"/>
                </a:lnTo>
                <a:close/>
              </a:path>
              <a:path w="54609" h="292100">
                <a:moveTo>
                  <a:pt x="54609" y="165100"/>
                </a:moveTo>
                <a:lnTo>
                  <a:pt x="0" y="165100"/>
                </a:lnTo>
                <a:lnTo>
                  <a:pt x="0" y="166370"/>
                </a:lnTo>
                <a:lnTo>
                  <a:pt x="54609" y="166370"/>
                </a:lnTo>
                <a:lnTo>
                  <a:pt x="54609" y="165100"/>
                </a:lnTo>
                <a:close/>
              </a:path>
              <a:path w="54609" h="292100">
                <a:moveTo>
                  <a:pt x="54609" y="161290"/>
                </a:moveTo>
                <a:lnTo>
                  <a:pt x="0" y="161290"/>
                </a:lnTo>
                <a:lnTo>
                  <a:pt x="0" y="163830"/>
                </a:lnTo>
                <a:lnTo>
                  <a:pt x="54609" y="163830"/>
                </a:lnTo>
                <a:lnTo>
                  <a:pt x="54609" y="161290"/>
                </a:lnTo>
                <a:close/>
              </a:path>
              <a:path w="54609" h="292100">
                <a:moveTo>
                  <a:pt x="54609" y="158750"/>
                </a:moveTo>
                <a:lnTo>
                  <a:pt x="0" y="158750"/>
                </a:lnTo>
                <a:lnTo>
                  <a:pt x="0" y="160020"/>
                </a:lnTo>
                <a:lnTo>
                  <a:pt x="54609" y="160020"/>
                </a:lnTo>
                <a:lnTo>
                  <a:pt x="54609" y="158750"/>
                </a:lnTo>
                <a:close/>
              </a:path>
              <a:path w="54609" h="292100">
                <a:moveTo>
                  <a:pt x="54609" y="154940"/>
                </a:moveTo>
                <a:lnTo>
                  <a:pt x="0" y="154940"/>
                </a:lnTo>
                <a:lnTo>
                  <a:pt x="0" y="157480"/>
                </a:lnTo>
                <a:lnTo>
                  <a:pt x="54609" y="157480"/>
                </a:lnTo>
                <a:lnTo>
                  <a:pt x="54609" y="154940"/>
                </a:lnTo>
                <a:close/>
              </a:path>
              <a:path w="54609" h="292100">
                <a:moveTo>
                  <a:pt x="54609" y="152400"/>
                </a:moveTo>
                <a:lnTo>
                  <a:pt x="0" y="152400"/>
                </a:lnTo>
                <a:lnTo>
                  <a:pt x="0" y="153670"/>
                </a:lnTo>
                <a:lnTo>
                  <a:pt x="54609" y="153670"/>
                </a:lnTo>
                <a:lnTo>
                  <a:pt x="54609" y="152400"/>
                </a:lnTo>
                <a:close/>
              </a:path>
              <a:path w="54609" h="292100">
                <a:moveTo>
                  <a:pt x="54609" y="148590"/>
                </a:moveTo>
                <a:lnTo>
                  <a:pt x="0" y="148590"/>
                </a:lnTo>
                <a:lnTo>
                  <a:pt x="0" y="151130"/>
                </a:lnTo>
                <a:lnTo>
                  <a:pt x="54609" y="151130"/>
                </a:lnTo>
                <a:lnTo>
                  <a:pt x="54609" y="148590"/>
                </a:lnTo>
                <a:close/>
              </a:path>
              <a:path w="54609" h="292100">
                <a:moveTo>
                  <a:pt x="54609" y="146050"/>
                </a:moveTo>
                <a:lnTo>
                  <a:pt x="0" y="146050"/>
                </a:lnTo>
                <a:lnTo>
                  <a:pt x="0" y="147320"/>
                </a:lnTo>
                <a:lnTo>
                  <a:pt x="54609" y="147320"/>
                </a:lnTo>
                <a:lnTo>
                  <a:pt x="54609" y="146050"/>
                </a:lnTo>
                <a:close/>
              </a:path>
              <a:path w="54609" h="292100">
                <a:moveTo>
                  <a:pt x="54609" y="142240"/>
                </a:moveTo>
                <a:lnTo>
                  <a:pt x="0" y="142240"/>
                </a:lnTo>
                <a:lnTo>
                  <a:pt x="0" y="144780"/>
                </a:lnTo>
                <a:lnTo>
                  <a:pt x="54609" y="144780"/>
                </a:lnTo>
                <a:lnTo>
                  <a:pt x="54609" y="142240"/>
                </a:lnTo>
                <a:close/>
              </a:path>
              <a:path w="54609" h="292100">
                <a:moveTo>
                  <a:pt x="54609" y="139700"/>
                </a:moveTo>
                <a:lnTo>
                  <a:pt x="0" y="139700"/>
                </a:lnTo>
                <a:lnTo>
                  <a:pt x="0" y="140970"/>
                </a:lnTo>
                <a:lnTo>
                  <a:pt x="54609" y="140970"/>
                </a:lnTo>
                <a:lnTo>
                  <a:pt x="54609" y="139700"/>
                </a:lnTo>
                <a:close/>
              </a:path>
              <a:path w="54609" h="292100">
                <a:moveTo>
                  <a:pt x="54609" y="135890"/>
                </a:moveTo>
                <a:lnTo>
                  <a:pt x="0" y="135890"/>
                </a:lnTo>
                <a:lnTo>
                  <a:pt x="0" y="138430"/>
                </a:lnTo>
                <a:lnTo>
                  <a:pt x="54609" y="138430"/>
                </a:lnTo>
                <a:lnTo>
                  <a:pt x="54609" y="135890"/>
                </a:lnTo>
                <a:close/>
              </a:path>
              <a:path w="54609" h="292100">
                <a:moveTo>
                  <a:pt x="54609" y="133350"/>
                </a:moveTo>
                <a:lnTo>
                  <a:pt x="0" y="133350"/>
                </a:lnTo>
                <a:lnTo>
                  <a:pt x="0" y="134620"/>
                </a:lnTo>
                <a:lnTo>
                  <a:pt x="54609" y="134620"/>
                </a:lnTo>
                <a:lnTo>
                  <a:pt x="54609" y="133350"/>
                </a:lnTo>
                <a:close/>
              </a:path>
              <a:path w="54609" h="292100">
                <a:moveTo>
                  <a:pt x="54609" y="129540"/>
                </a:moveTo>
                <a:lnTo>
                  <a:pt x="0" y="129540"/>
                </a:lnTo>
                <a:lnTo>
                  <a:pt x="0" y="132080"/>
                </a:lnTo>
                <a:lnTo>
                  <a:pt x="54609" y="132080"/>
                </a:lnTo>
                <a:lnTo>
                  <a:pt x="54609" y="129540"/>
                </a:lnTo>
                <a:close/>
              </a:path>
              <a:path w="54609" h="292100">
                <a:moveTo>
                  <a:pt x="54609" y="127000"/>
                </a:moveTo>
                <a:lnTo>
                  <a:pt x="0" y="127000"/>
                </a:lnTo>
                <a:lnTo>
                  <a:pt x="0" y="128270"/>
                </a:lnTo>
                <a:lnTo>
                  <a:pt x="54609" y="128270"/>
                </a:lnTo>
                <a:lnTo>
                  <a:pt x="54609" y="127000"/>
                </a:lnTo>
                <a:close/>
              </a:path>
              <a:path w="54609" h="292100">
                <a:moveTo>
                  <a:pt x="54609" y="123190"/>
                </a:moveTo>
                <a:lnTo>
                  <a:pt x="0" y="123190"/>
                </a:lnTo>
                <a:lnTo>
                  <a:pt x="0" y="125730"/>
                </a:lnTo>
                <a:lnTo>
                  <a:pt x="54609" y="125730"/>
                </a:lnTo>
                <a:lnTo>
                  <a:pt x="54609" y="123190"/>
                </a:lnTo>
                <a:close/>
              </a:path>
              <a:path w="54609" h="292100">
                <a:moveTo>
                  <a:pt x="54609" y="120650"/>
                </a:moveTo>
                <a:lnTo>
                  <a:pt x="0" y="120650"/>
                </a:lnTo>
                <a:lnTo>
                  <a:pt x="0" y="121920"/>
                </a:lnTo>
                <a:lnTo>
                  <a:pt x="54609" y="121920"/>
                </a:lnTo>
                <a:lnTo>
                  <a:pt x="54609" y="120650"/>
                </a:lnTo>
                <a:close/>
              </a:path>
              <a:path w="54609" h="292100">
                <a:moveTo>
                  <a:pt x="54609" y="114300"/>
                </a:moveTo>
                <a:lnTo>
                  <a:pt x="0" y="114300"/>
                </a:lnTo>
                <a:lnTo>
                  <a:pt x="0" y="119380"/>
                </a:lnTo>
                <a:lnTo>
                  <a:pt x="54609" y="119380"/>
                </a:lnTo>
                <a:lnTo>
                  <a:pt x="54609" y="114300"/>
                </a:lnTo>
                <a:close/>
              </a:path>
              <a:path w="54609" h="292100">
                <a:moveTo>
                  <a:pt x="54609" y="107950"/>
                </a:moveTo>
                <a:lnTo>
                  <a:pt x="0" y="107950"/>
                </a:lnTo>
                <a:lnTo>
                  <a:pt x="0" y="113030"/>
                </a:lnTo>
                <a:lnTo>
                  <a:pt x="54609" y="113030"/>
                </a:lnTo>
                <a:lnTo>
                  <a:pt x="54609" y="107950"/>
                </a:lnTo>
                <a:close/>
              </a:path>
              <a:path w="54609" h="292100">
                <a:moveTo>
                  <a:pt x="54609" y="101600"/>
                </a:moveTo>
                <a:lnTo>
                  <a:pt x="0" y="101600"/>
                </a:lnTo>
                <a:lnTo>
                  <a:pt x="0" y="106680"/>
                </a:lnTo>
                <a:lnTo>
                  <a:pt x="54609" y="106680"/>
                </a:lnTo>
                <a:lnTo>
                  <a:pt x="54609" y="101600"/>
                </a:lnTo>
                <a:close/>
              </a:path>
              <a:path w="54609" h="292100">
                <a:moveTo>
                  <a:pt x="54609" y="95250"/>
                </a:moveTo>
                <a:lnTo>
                  <a:pt x="0" y="95250"/>
                </a:lnTo>
                <a:lnTo>
                  <a:pt x="0" y="100330"/>
                </a:lnTo>
                <a:lnTo>
                  <a:pt x="54609" y="100330"/>
                </a:lnTo>
                <a:lnTo>
                  <a:pt x="54609" y="95250"/>
                </a:lnTo>
                <a:close/>
              </a:path>
              <a:path w="54609" h="292100">
                <a:moveTo>
                  <a:pt x="54609" y="88900"/>
                </a:moveTo>
                <a:lnTo>
                  <a:pt x="0" y="88900"/>
                </a:lnTo>
                <a:lnTo>
                  <a:pt x="0" y="93980"/>
                </a:lnTo>
                <a:lnTo>
                  <a:pt x="54609" y="93980"/>
                </a:lnTo>
                <a:lnTo>
                  <a:pt x="54609" y="88900"/>
                </a:lnTo>
                <a:close/>
              </a:path>
              <a:path w="54609" h="292100">
                <a:moveTo>
                  <a:pt x="54609" y="82550"/>
                </a:moveTo>
                <a:lnTo>
                  <a:pt x="0" y="82550"/>
                </a:lnTo>
                <a:lnTo>
                  <a:pt x="0" y="87630"/>
                </a:lnTo>
                <a:lnTo>
                  <a:pt x="54609" y="87630"/>
                </a:lnTo>
                <a:lnTo>
                  <a:pt x="54609" y="82550"/>
                </a:lnTo>
                <a:close/>
              </a:path>
              <a:path w="54609" h="292100">
                <a:moveTo>
                  <a:pt x="54609" y="76200"/>
                </a:moveTo>
                <a:lnTo>
                  <a:pt x="0" y="76200"/>
                </a:lnTo>
                <a:lnTo>
                  <a:pt x="0" y="81280"/>
                </a:lnTo>
                <a:lnTo>
                  <a:pt x="54609" y="81280"/>
                </a:lnTo>
                <a:lnTo>
                  <a:pt x="54609" y="76200"/>
                </a:lnTo>
                <a:close/>
              </a:path>
              <a:path w="54609" h="292100">
                <a:moveTo>
                  <a:pt x="54609" y="71120"/>
                </a:moveTo>
                <a:lnTo>
                  <a:pt x="0" y="71120"/>
                </a:lnTo>
                <a:lnTo>
                  <a:pt x="0" y="74930"/>
                </a:lnTo>
                <a:lnTo>
                  <a:pt x="54609" y="74930"/>
                </a:lnTo>
                <a:lnTo>
                  <a:pt x="54609" y="71120"/>
                </a:lnTo>
                <a:close/>
              </a:path>
              <a:path w="54609" h="292100">
                <a:moveTo>
                  <a:pt x="54609" y="64770"/>
                </a:moveTo>
                <a:lnTo>
                  <a:pt x="0" y="64770"/>
                </a:lnTo>
                <a:lnTo>
                  <a:pt x="0" y="69850"/>
                </a:lnTo>
                <a:lnTo>
                  <a:pt x="54609" y="69850"/>
                </a:lnTo>
                <a:lnTo>
                  <a:pt x="54609" y="64770"/>
                </a:lnTo>
                <a:close/>
              </a:path>
              <a:path w="54609" h="292100">
                <a:moveTo>
                  <a:pt x="54609" y="58420"/>
                </a:moveTo>
                <a:lnTo>
                  <a:pt x="0" y="58420"/>
                </a:lnTo>
                <a:lnTo>
                  <a:pt x="0" y="63500"/>
                </a:lnTo>
                <a:lnTo>
                  <a:pt x="54609" y="63500"/>
                </a:lnTo>
                <a:lnTo>
                  <a:pt x="54609" y="58420"/>
                </a:lnTo>
                <a:close/>
              </a:path>
              <a:path w="54609" h="292100">
                <a:moveTo>
                  <a:pt x="54609" y="52070"/>
                </a:moveTo>
                <a:lnTo>
                  <a:pt x="0" y="52070"/>
                </a:lnTo>
                <a:lnTo>
                  <a:pt x="0" y="57150"/>
                </a:lnTo>
                <a:lnTo>
                  <a:pt x="54609" y="57150"/>
                </a:lnTo>
                <a:lnTo>
                  <a:pt x="54609" y="52070"/>
                </a:lnTo>
                <a:close/>
              </a:path>
              <a:path w="54609" h="292100">
                <a:moveTo>
                  <a:pt x="54609" y="45720"/>
                </a:moveTo>
                <a:lnTo>
                  <a:pt x="0" y="45720"/>
                </a:lnTo>
                <a:lnTo>
                  <a:pt x="0" y="50800"/>
                </a:lnTo>
                <a:lnTo>
                  <a:pt x="54609" y="50800"/>
                </a:lnTo>
                <a:lnTo>
                  <a:pt x="54609" y="45720"/>
                </a:lnTo>
                <a:close/>
              </a:path>
              <a:path w="54609" h="292100">
                <a:moveTo>
                  <a:pt x="54609" y="39370"/>
                </a:moveTo>
                <a:lnTo>
                  <a:pt x="0" y="39370"/>
                </a:lnTo>
                <a:lnTo>
                  <a:pt x="0" y="44450"/>
                </a:lnTo>
                <a:lnTo>
                  <a:pt x="54609" y="44450"/>
                </a:lnTo>
                <a:lnTo>
                  <a:pt x="54609" y="39370"/>
                </a:lnTo>
                <a:close/>
              </a:path>
              <a:path w="54609" h="292100">
                <a:moveTo>
                  <a:pt x="54609" y="33020"/>
                </a:moveTo>
                <a:lnTo>
                  <a:pt x="0" y="33020"/>
                </a:lnTo>
                <a:lnTo>
                  <a:pt x="0" y="38100"/>
                </a:lnTo>
                <a:lnTo>
                  <a:pt x="54609" y="38100"/>
                </a:lnTo>
                <a:lnTo>
                  <a:pt x="54609" y="33020"/>
                </a:lnTo>
                <a:close/>
              </a:path>
              <a:path w="54609" h="292100">
                <a:moveTo>
                  <a:pt x="54609" y="26670"/>
                </a:moveTo>
                <a:lnTo>
                  <a:pt x="0" y="26670"/>
                </a:lnTo>
                <a:lnTo>
                  <a:pt x="0" y="31750"/>
                </a:lnTo>
                <a:lnTo>
                  <a:pt x="54609" y="31750"/>
                </a:lnTo>
                <a:lnTo>
                  <a:pt x="54609" y="26670"/>
                </a:lnTo>
                <a:close/>
              </a:path>
              <a:path w="54609" h="292100">
                <a:moveTo>
                  <a:pt x="54609" y="20320"/>
                </a:moveTo>
                <a:lnTo>
                  <a:pt x="0" y="20320"/>
                </a:lnTo>
                <a:lnTo>
                  <a:pt x="0" y="25400"/>
                </a:lnTo>
                <a:lnTo>
                  <a:pt x="54609" y="25400"/>
                </a:lnTo>
                <a:lnTo>
                  <a:pt x="54609" y="20320"/>
                </a:lnTo>
                <a:close/>
              </a:path>
              <a:path w="54609" h="292100">
                <a:moveTo>
                  <a:pt x="54609" y="13970"/>
                </a:moveTo>
                <a:lnTo>
                  <a:pt x="0" y="13970"/>
                </a:lnTo>
                <a:lnTo>
                  <a:pt x="0" y="19050"/>
                </a:lnTo>
                <a:lnTo>
                  <a:pt x="54609" y="19050"/>
                </a:lnTo>
                <a:lnTo>
                  <a:pt x="54609" y="13970"/>
                </a:lnTo>
                <a:close/>
              </a:path>
              <a:path w="54609" h="292100">
                <a:moveTo>
                  <a:pt x="54609" y="7620"/>
                </a:moveTo>
                <a:lnTo>
                  <a:pt x="0" y="7620"/>
                </a:lnTo>
                <a:lnTo>
                  <a:pt x="0" y="12700"/>
                </a:lnTo>
                <a:lnTo>
                  <a:pt x="54609" y="12700"/>
                </a:lnTo>
                <a:lnTo>
                  <a:pt x="54609" y="7620"/>
                </a:lnTo>
                <a:close/>
              </a:path>
              <a:path w="54609" h="292100">
                <a:moveTo>
                  <a:pt x="54609" y="0"/>
                </a:moveTo>
                <a:lnTo>
                  <a:pt x="0" y="0"/>
                </a:lnTo>
                <a:lnTo>
                  <a:pt x="0" y="6350"/>
                </a:lnTo>
                <a:lnTo>
                  <a:pt x="54609" y="6350"/>
                </a:lnTo>
                <a:lnTo>
                  <a:pt x="54609" y="0"/>
                </a:lnTo>
                <a:close/>
              </a:path>
            </a:pathLst>
          </a:custGeom>
          <a:solidFill>
            <a:srgbClr val="247124"/>
          </a:solidFill>
        </p:spPr>
        <p:txBody>
          <a:bodyPr wrap="square" lIns="0" tIns="0" rIns="0" bIns="0" rtlCol="0"/>
          <a:lstStyle/>
          <a:p>
            <a:endParaRPr/>
          </a:p>
        </p:txBody>
      </p:sp>
      <p:sp>
        <p:nvSpPr>
          <p:cNvPr id="229" name="bg object 229"/>
          <p:cNvSpPr/>
          <p:nvPr/>
        </p:nvSpPr>
        <p:spPr>
          <a:xfrm>
            <a:off x="6577329" y="6377939"/>
            <a:ext cx="54610" cy="294640"/>
          </a:xfrm>
          <a:custGeom>
            <a:avLst/>
            <a:gdLst/>
            <a:ahLst/>
            <a:cxnLst/>
            <a:rect l="l" t="t" r="r" b="b"/>
            <a:pathLst>
              <a:path w="54609" h="294640">
                <a:moveTo>
                  <a:pt x="54610" y="275590"/>
                </a:moveTo>
                <a:lnTo>
                  <a:pt x="0" y="275590"/>
                </a:lnTo>
                <a:lnTo>
                  <a:pt x="0" y="294640"/>
                </a:lnTo>
                <a:lnTo>
                  <a:pt x="13970" y="294640"/>
                </a:lnTo>
                <a:lnTo>
                  <a:pt x="13970" y="293370"/>
                </a:lnTo>
                <a:lnTo>
                  <a:pt x="35560" y="293370"/>
                </a:lnTo>
                <a:lnTo>
                  <a:pt x="35560" y="292100"/>
                </a:lnTo>
                <a:lnTo>
                  <a:pt x="54610" y="292100"/>
                </a:lnTo>
                <a:lnTo>
                  <a:pt x="54610" y="275590"/>
                </a:lnTo>
                <a:close/>
              </a:path>
              <a:path w="54609" h="294640">
                <a:moveTo>
                  <a:pt x="54610" y="273050"/>
                </a:moveTo>
                <a:lnTo>
                  <a:pt x="0" y="273050"/>
                </a:lnTo>
                <a:lnTo>
                  <a:pt x="0" y="274320"/>
                </a:lnTo>
                <a:lnTo>
                  <a:pt x="54610" y="274320"/>
                </a:lnTo>
                <a:lnTo>
                  <a:pt x="54610" y="273050"/>
                </a:lnTo>
                <a:close/>
              </a:path>
              <a:path w="54609" h="294640">
                <a:moveTo>
                  <a:pt x="54610" y="269240"/>
                </a:moveTo>
                <a:lnTo>
                  <a:pt x="0" y="269240"/>
                </a:lnTo>
                <a:lnTo>
                  <a:pt x="0" y="271780"/>
                </a:lnTo>
                <a:lnTo>
                  <a:pt x="54610" y="271780"/>
                </a:lnTo>
                <a:lnTo>
                  <a:pt x="54610" y="269240"/>
                </a:lnTo>
                <a:close/>
              </a:path>
              <a:path w="54609" h="294640">
                <a:moveTo>
                  <a:pt x="54610" y="266700"/>
                </a:moveTo>
                <a:lnTo>
                  <a:pt x="0" y="266700"/>
                </a:lnTo>
                <a:lnTo>
                  <a:pt x="0" y="267970"/>
                </a:lnTo>
                <a:lnTo>
                  <a:pt x="54610" y="267970"/>
                </a:lnTo>
                <a:lnTo>
                  <a:pt x="54610" y="266700"/>
                </a:lnTo>
                <a:close/>
              </a:path>
              <a:path w="54609" h="294640">
                <a:moveTo>
                  <a:pt x="54610" y="262890"/>
                </a:moveTo>
                <a:lnTo>
                  <a:pt x="0" y="262890"/>
                </a:lnTo>
                <a:lnTo>
                  <a:pt x="0" y="265430"/>
                </a:lnTo>
                <a:lnTo>
                  <a:pt x="54610" y="265430"/>
                </a:lnTo>
                <a:lnTo>
                  <a:pt x="54610" y="262890"/>
                </a:lnTo>
                <a:close/>
              </a:path>
              <a:path w="54609" h="294640">
                <a:moveTo>
                  <a:pt x="54610" y="260350"/>
                </a:moveTo>
                <a:lnTo>
                  <a:pt x="0" y="260350"/>
                </a:lnTo>
                <a:lnTo>
                  <a:pt x="0" y="261620"/>
                </a:lnTo>
                <a:lnTo>
                  <a:pt x="54610" y="261620"/>
                </a:lnTo>
                <a:lnTo>
                  <a:pt x="54610" y="260350"/>
                </a:lnTo>
                <a:close/>
              </a:path>
              <a:path w="54609" h="294640">
                <a:moveTo>
                  <a:pt x="54610" y="256540"/>
                </a:moveTo>
                <a:lnTo>
                  <a:pt x="0" y="256540"/>
                </a:lnTo>
                <a:lnTo>
                  <a:pt x="0" y="259080"/>
                </a:lnTo>
                <a:lnTo>
                  <a:pt x="54610" y="259080"/>
                </a:lnTo>
                <a:lnTo>
                  <a:pt x="54610" y="256540"/>
                </a:lnTo>
                <a:close/>
              </a:path>
              <a:path w="54609" h="294640">
                <a:moveTo>
                  <a:pt x="54610" y="254000"/>
                </a:moveTo>
                <a:lnTo>
                  <a:pt x="0" y="254000"/>
                </a:lnTo>
                <a:lnTo>
                  <a:pt x="0" y="255270"/>
                </a:lnTo>
                <a:lnTo>
                  <a:pt x="54610" y="255270"/>
                </a:lnTo>
                <a:lnTo>
                  <a:pt x="54610" y="254000"/>
                </a:lnTo>
                <a:close/>
              </a:path>
              <a:path w="54609" h="294640">
                <a:moveTo>
                  <a:pt x="54610" y="250190"/>
                </a:moveTo>
                <a:lnTo>
                  <a:pt x="0" y="250190"/>
                </a:lnTo>
                <a:lnTo>
                  <a:pt x="0" y="252730"/>
                </a:lnTo>
                <a:lnTo>
                  <a:pt x="54610" y="252730"/>
                </a:lnTo>
                <a:lnTo>
                  <a:pt x="54610" y="250190"/>
                </a:lnTo>
                <a:close/>
              </a:path>
              <a:path w="54609" h="294640">
                <a:moveTo>
                  <a:pt x="54610" y="247650"/>
                </a:moveTo>
                <a:lnTo>
                  <a:pt x="0" y="247650"/>
                </a:lnTo>
                <a:lnTo>
                  <a:pt x="0" y="248920"/>
                </a:lnTo>
                <a:lnTo>
                  <a:pt x="54610" y="248920"/>
                </a:lnTo>
                <a:lnTo>
                  <a:pt x="54610" y="247650"/>
                </a:lnTo>
                <a:close/>
              </a:path>
              <a:path w="54609" h="294640">
                <a:moveTo>
                  <a:pt x="54610" y="243840"/>
                </a:moveTo>
                <a:lnTo>
                  <a:pt x="0" y="243840"/>
                </a:lnTo>
                <a:lnTo>
                  <a:pt x="0" y="246380"/>
                </a:lnTo>
                <a:lnTo>
                  <a:pt x="54610" y="246380"/>
                </a:lnTo>
                <a:lnTo>
                  <a:pt x="54610" y="243840"/>
                </a:lnTo>
                <a:close/>
              </a:path>
              <a:path w="54609" h="294640">
                <a:moveTo>
                  <a:pt x="54610" y="241300"/>
                </a:moveTo>
                <a:lnTo>
                  <a:pt x="0" y="241300"/>
                </a:lnTo>
                <a:lnTo>
                  <a:pt x="0" y="242570"/>
                </a:lnTo>
                <a:lnTo>
                  <a:pt x="54610" y="242570"/>
                </a:lnTo>
                <a:lnTo>
                  <a:pt x="54610" y="241300"/>
                </a:lnTo>
                <a:close/>
              </a:path>
              <a:path w="54609" h="294640">
                <a:moveTo>
                  <a:pt x="54610" y="237490"/>
                </a:moveTo>
                <a:lnTo>
                  <a:pt x="0" y="237490"/>
                </a:lnTo>
                <a:lnTo>
                  <a:pt x="0" y="240030"/>
                </a:lnTo>
                <a:lnTo>
                  <a:pt x="54610" y="240030"/>
                </a:lnTo>
                <a:lnTo>
                  <a:pt x="54610" y="237490"/>
                </a:lnTo>
                <a:close/>
              </a:path>
              <a:path w="54609" h="294640">
                <a:moveTo>
                  <a:pt x="54610" y="234950"/>
                </a:moveTo>
                <a:lnTo>
                  <a:pt x="0" y="234950"/>
                </a:lnTo>
                <a:lnTo>
                  <a:pt x="0" y="236220"/>
                </a:lnTo>
                <a:lnTo>
                  <a:pt x="54610" y="236220"/>
                </a:lnTo>
                <a:lnTo>
                  <a:pt x="54610" y="234950"/>
                </a:lnTo>
                <a:close/>
              </a:path>
              <a:path w="54609" h="294640">
                <a:moveTo>
                  <a:pt x="54610" y="231140"/>
                </a:moveTo>
                <a:lnTo>
                  <a:pt x="0" y="231140"/>
                </a:lnTo>
                <a:lnTo>
                  <a:pt x="0" y="233680"/>
                </a:lnTo>
                <a:lnTo>
                  <a:pt x="54610" y="233680"/>
                </a:lnTo>
                <a:lnTo>
                  <a:pt x="54610" y="231140"/>
                </a:lnTo>
                <a:close/>
              </a:path>
              <a:path w="54609" h="294640">
                <a:moveTo>
                  <a:pt x="54610" y="228600"/>
                </a:moveTo>
                <a:lnTo>
                  <a:pt x="0" y="228600"/>
                </a:lnTo>
                <a:lnTo>
                  <a:pt x="0" y="229870"/>
                </a:lnTo>
                <a:lnTo>
                  <a:pt x="54610" y="229870"/>
                </a:lnTo>
                <a:lnTo>
                  <a:pt x="54610" y="228600"/>
                </a:lnTo>
                <a:close/>
              </a:path>
              <a:path w="54609" h="294640">
                <a:moveTo>
                  <a:pt x="54610" y="224790"/>
                </a:moveTo>
                <a:lnTo>
                  <a:pt x="0" y="224790"/>
                </a:lnTo>
                <a:lnTo>
                  <a:pt x="0" y="227330"/>
                </a:lnTo>
                <a:lnTo>
                  <a:pt x="54610" y="227330"/>
                </a:lnTo>
                <a:lnTo>
                  <a:pt x="54610" y="224790"/>
                </a:lnTo>
                <a:close/>
              </a:path>
              <a:path w="54609" h="294640">
                <a:moveTo>
                  <a:pt x="54610" y="222250"/>
                </a:moveTo>
                <a:lnTo>
                  <a:pt x="0" y="222250"/>
                </a:lnTo>
                <a:lnTo>
                  <a:pt x="0" y="223520"/>
                </a:lnTo>
                <a:lnTo>
                  <a:pt x="54610" y="223520"/>
                </a:lnTo>
                <a:lnTo>
                  <a:pt x="54610" y="222250"/>
                </a:lnTo>
                <a:close/>
              </a:path>
              <a:path w="54609" h="294640">
                <a:moveTo>
                  <a:pt x="54610" y="218440"/>
                </a:moveTo>
                <a:lnTo>
                  <a:pt x="0" y="218440"/>
                </a:lnTo>
                <a:lnTo>
                  <a:pt x="0" y="220980"/>
                </a:lnTo>
                <a:lnTo>
                  <a:pt x="54610" y="220980"/>
                </a:lnTo>
                <a:lnTo>
                  <a:pt x="54610" y="218440"/>
                </a:lnTo>
                <a:close/>
              </a:path>
              <a:path w="54609" h="294640">
                <a:moveTo>
                  <a:pt x="54610" y="215900"/>
                </a:moveTo>
                <a:lnTo>
                  <a:pt x="0" y="215900"/>
                </a:lnTo>
                <a:lnTo>
                  <a:pt x="0" y="217170"/>
                </a:lnTo>
                <a:lnTo>
                  <a:pt x="54610" y="217170"/>
                </a:lnTo>
                <a:lnTo>
                  <a:pt x="54610" y="215900"/>
                </a:lnTo>
                <a:close/>
              </a:path>
              <a:path w="54609" h="294640">
                <a:moveTo>
                  <a:pt x="54610" y="212090"/>
                </a:moveTo>
                <a:lnTo>
                  <a:pt x="0" y="212090"/>
                </a:lnTo>
                <a:lnTo>
                  <a:pt x="0" y="214630"/>
                </a:lnTo>
                <a:lnTo>
                  <a:pt x="54610" y="214630"/>
                </a:lnTo>
                <a:lnTo>
                  <a:pt x="54610" y="212090"/>
                </a:lnTo>
                <a:close/>
              </a:path>
              <a:path w="54609" h="294640">
                <a:moveTo>
                  <a:pt x="54610" y="209550"/>
                </a:moveTo>
                <a:lnTo>
                  <a:pt x="0" y="209550"/>
                </a:lnTo>
                <a:lnTo>
                  <a:pt x="0" y="210820"/>
                </a:lnTo>
                <a:lnTo>
                  <a:pt x="54610" y="210820"/>
                </a:lnTo>
                <a:lnTo>
                  <a:pt x="54610" y="209550"/>
                </a:lnTo>
                <a:close/>
              </a:path>
              <a:path w="54609" h="294640">
                <a:moveTo>
                  <a:pt x="54610" y="205740"/>
                </a:moveTo>
                <a:lnTo>
                  <a:pt x="0" y="205740"/>
                </a:lnTo>
                <a:lnTo>
                  <a:pt x="0" y="208280"/>
                </a:lnTo>
                <a:lnTo>
                  <a:pt x="54610" y="208280"/>
                </a:lnTo>
                <a:lnTo>
                  <a:pt x="54610" y="205740"/>
                </a:lnTo>
                <a:close/>
              </a:path>
              <a:path w="54609" h="294640">
                <a:moveTo>
                  <a:pt x="54610" y="203200"/>
                </a:moveTo>
                <a:lnTo>
                  <a:pt x="0" y="203200"/>
                </a:lnTo>
                <a:lnTo>
                  <a:pt x="0" y="204470"/>
                </a:lnTo>
                <a:lnTo>
                  <a:pt x="54610" y="204470"/>
                </a:lnTo>
                <a:lnTo>
                  <a:pt x="54610" y="203200"/>
                </a:lnTo>
                <a:close/>
              </a:path>
              <a:path w="54609" h="294640">
                <a:moveTo>
                  <a:pt x="54610" y="199390"/>
                </a:moveTo>
                <a:lnTo>
                  <a:pt x="0" y="199390"/>
                </a:lnTo>
                <a:lnTo>
                  <a:pt x="0" y="201930"/>
                </a:lnTo>
                <a:lnTo>
                  <a:pt x="54610" y="201930"/>
                </a:lnTo>
                <a:lnTo>
                  <a:pt x="54610" y="199390"/>
                </a:lnTo>
                <a:close/>
              </a:path>
              <a:path w="54609" h="294640">
                <a:moveTo>
                  <a:pt x="54610" y="196850"/>
                </a:moveTo>
                <a:lnTo>
                  <a:pt x="0" y="196850"/>
                </a:lnTo>
                <a:lnTo>
                  <a:pt x="0" y="198120"/>
                </a:lnTo>
                <a:lnTo>
                  <a:pt x="54610" y="198120"/>
                </a:lnTo>
                <a:lnTo>
                  <a:pt x="54610" y="196850"/>
                </a:lnTo>
                <a:close/>
              </a:path>
              <a:path w="54609" h="294640">
                <a:moveTo>
                  <a:pt x="54610" y="193040"/>
                </a:moveTo>
                <a:lnTo>
                  <a:pt x="0" y="193040"/>
                </a:lnTo>
                <a:lnTo>
                  <a:pt x="0" y="195580"/>
                </a:lnTo>
                <a:lnTo>
                  <a:pt x="54610" y="195580"/>
                </a:lnTo>
                <a:lnTo>
                  <a:pt x="54610" y="193040"/>
                </a:lnTo>
                <a:close/>
              </a:path>
              <a:path w="54609" h="294640">
                <a:moveTo>
                  <a:pt x="54610" y="190500"/>
                </a:moveTo>
                <a:lnTo>
                  <a:pt x="0" y="190500"/>
                </a:lnTo>
                <a:lnTo>
                  <a:pt x="0" y="191770"/>
                </a:lnTo>
                <a:lnTo>
                  <a:pt x="54610" y="191770"/>
                </a:lnTo>
                <a:lnTo>
                  <a:pt x="54610" y="190500"/>
                </a:lnTo>
                <a:close/>
              </a:path>
              <a:path w="54609" h="294640">
                <a:moveTo>
                  <a:pt x="54610" y="186690"/>
                </a:moveTo>
                <a:lnTo>
                  <a:pt x="0" y="186690"/>
                </a:lnTo>
                <a:lnTo>
                  <a:pt x="0" y="189230"/>
                </a:lnTo>
                <a:lnTo>
                  <a:pt x="54610" y="189230"/>
                </a:lnTo>
                <a:lnTo>
                  <a:pt x="54610" y="186690"/>
                </a:lnTo>
                <a:close/>
              </a:path>
              <a:path w="54609" h="294640">
                <a:moveTo>
                  <a:pt x="54610" y="184150"/>
                </a:moveTo>
                <a:lnTo>
                  <a:pt x="0" y="184150"/>
                </a:lnTo>
                <a:lnTo>
                  <a:pt x="0" y="185420"/>
                </a:lnTo>
                <a:lnTo>
                  <a:pt x="54610" y="185420"/>
                </a:lnTo>
                <a:lnTo>
                  <a:pt x="54610" y="184150"/>
                </a:lnTo>
                <a:close/>
              </a:path>
              <a:path w="54609" h="294640">
                <a:moveTo>
                  <a:pt x="54610" y="180340"/>
                </a:moveTo>
                <a:lnTo>
                  <a:pt x="0" y="180340"/>
                </a:lnTo>
                <a:lnTo>
                  <a:pt x="0" y="182880"/>
                </a:lnTo>
                <a:lnTo>
                  <a:pt x="54610" y="182880"/>
                </a:lnTo>
                <a:lnTo>
                  <a:pt x="54610" y="180340"/>
                </a:lnTo>
                <a:close/>
              </a:path>
              <a:path w="54609" h="294640">
                <a:moveTo>
                  <a:pt x="54610" y="177800"/>
                </a:moveTo>
                <a:lnTo>
                  <a:pt x="0" y="177800"/>
                </a:lnTo>
                <a:lnTo>
                  <a:pt x="0" y="179070"/>
                </a:lnTo>
                <a:lnTo>
                  <a:pt x="54610" y="179070"/>
                </a:lnTo>
                <a:lnTo>
                  <a:pt x="54610" y="177800"/>
                </a:lnTo>
                <a:close/>
              </a:path>
              <a:path w="54609" h="294640">
                <a:moveTo>
                  <a:pt x="54610" y="173990"/>
                </a:moveTo>
                <a:lnTo>
                  <a:pt x="0" y="173990"/>
                </a:lnTo>
                <a:lnTo>
                  <a:pt x="0" y="176530"/>
                </a:lnTo>
                <a:lnTo>
                  <a:pt x="54610" y="176530"/>
                </a:lnTo>
                <a:lnTo>
                  <a:pt x="54610" y="173990"/>
                </a:lnTo>
                <a:close/>
              </a:path>
              <a:path w="54609" h="294640">
                <a:moveTo>
                  <a:pt x="54610" y="171450"/>
                </a:moveTo>
                <a:lnTo>
                  <a:pt x="0" y="171450"/>
                </a:lnTo>
                <a:lnTo>
                  <a:pt x="0" y="172720"/>
                </a:lnTo>
                <a:lnTo>
                  <a:pt x="54610" y="172720"/>
                </a:lnTo>
                <a:lnTo>
                  <a:pt x="54610" y="171450"/>
                </a:lnTo>
                <a:close/>
              </a:path>
              <a:path w="54609" h="294640">
                <a:moveTo>
                  <a:pt x="54610" y="167640"/>
                </a:moveTo>
                <a:lnTo>
                  <a:pt x="0" y="167640"/>
                </a:lnTo>
                <a:lnTo>
                  <a:pt x="0" y="170180"/>
                </a:lnTo>
                <a:lnTo>
                  <a:pt x="54610" y="170180"/>
                </a:lnTo>
                <a:lnTo>
                  <a:pt x="54610" y="167640"/>
                </a:lnTo>
                <a:close/>
              </a:path>
              <a:path w="54609" h="294640">
                <a:moveTo>
                  <a:pt x="54610" y="165100"/>
                </a:moveTo>
                <a:lnTo>
                  <a:pt x="0" y="165100"/>
                </a:lnTo>
                <a:lnTo>
                  <a:pt x="0" y="166370"/>
                </a:lnTo>
                <a:lnTo>
                  <a:pt x="54610" y="166370"/>
                </a:lnTo>
                <a:lnTo>
                  <a:pt x="54610" y="165100"/>
                </a:lnTo>
                <a:close/>
              </a:path>
              <a:path w="54609" h="294640">
                <a:moveTo>
                  <a:pt x="54610" y="161290"/>
                </a:moveTo>
                <a:lnTo>
                  <a:pt x="0" y="161290"/>
                </a:lnTo>
                <a:lnTo>
                  <a:pt x="0" y="163830"/>
                </a:lnTo>
                <a:lnTo>
                  <a:pt x="54610" y="163830"/>
                </a:lnTo>
                <a:lnTo>
                  <a:pt x="54610" y="161290"/>
                </a:lnTo>
                <a:close/>
              </a:path>
              <a:path w="54609" h="294640">
                <a:moveTo>
                  <a:pt x="54610" y="158750"/>
                </a:moveTo>
                <a:lnTo>
                  <a:pt x="0" y="158750"/>
                </a:lnTo>
                <a:lnTo>
                  <a:pt x="0" y="160020"/>
                </a:lnTo>
                <a:lnTo>
                  <a:pt x="54610" y="160020"/>
                </a:lnTo>
                <a:lnTo>
                  <a:pt x="54610" y="158750"/>
                </a:lnTo>
                <a:close/>
              </a:path>
              <a:path w="54609" h="294640">
                <a:moveTo>
                  <a:pt x="54610" y="154940"/>
                </a:moveTo>
                <a:lnTo>
                  <a:pt x="0" y="154940"/>
                </a:lnTo>
                <a:lnTo>
                  <a:pt x="0" y="157480"/>
                </a:lnTo>
                <a:lnTo>
                  <a:pt x="54610" y="157480"/>
                </a:lnTo>
                <a:lnTo>
                  <a:pt x="54610" y="154940"/>
                </a:lnTo>
                <a:close/>
              </a:path>
              <a:path w="54609" h="294640">
                <a:moveTo>
                  <a:pt x="54610" y="152400"/>
                </a:moveTo>
                <a:lnTo>
                  <a:pt x="0" y="152400"/>
                </a:lnTo>
                <a:lnTo>
                  <a:pt x="0" y="153670"/>
                </a:lnTo>
                <a:lnTo>
                  <a:pt x="54610" y="153670"/>
                </a:lnTo>
                <a:lnTo>
                  <a:pt x="54610" y="152400"/>
                </a:lnTo>
                <a:close/>
              </a:path>
              <a:path w="54609" h="294640">
                <a:moveTo>
                  <a:pt x="54610" y="148590"/>
                </a:moveTo>
                <a:lnTo>
                  <a:pt x="0" y="148590"/>
                </a:lnTo>
                <a:lnTo>
                  <a:pt x="0" y="151130"/>
                </a:lnTo>
                <a:lnTo>
                  <a:pt x="54610" y="151130"/>
                </a:lnTo>
                <a:lnTo>
                  <a:pt x="54610" y="148590"/>
                </a:lnTo>
                <a:close/>
              </a:path>
              <a:path w="54609" h="294640">
                <a:moveTo>
                  <a:pt x="54610" y="146050"/>
                </a:moveTo>
                <a:lnTo>
                  <a:pt x="0" y="146050"/>
                </a:lnTo>
                <a:lnTo>
                  <a:pt x="0" y="147320"/>
                </a:lnTo>
                <a:lnTo>
                  <a:pt x="54610" y="147320"/>
                </a:lnTo>
                <a:lnTo>
                  <a:pt x="54610" y="146050"/>
                </a:lnTo>
                <a:close/>
              </a:path>
              <a:path w="54609" h="294640">
                <a:moveTo>
                  <a:pt x="54610" y="142240"/>
                </a:moveTo>
                <a:lnTo>
                  <a:pt x="0" y="142240"/>
                </a:lnTo>
                <a:lnTo>
                  <a:pt x="0" y="144780"/>
                </a:lnTo>
                <a:lnTo>
                  <a:pt x="54610" y="144780"/>
                </a:lnTo>
                <a:lnTo>
                  <a:pt x="54610" y="142240"/>
                </a:lnTo>
                <a:close/>
              </a:path>
              <a:path w="54609" h="294640">
                <a:moveTo>
                  <a:pt x="54610" y="139700"/>
                </a:moveTo>
                <a:lnTo>
                  <a:pt x="0" y="139700"/>
                </a:lnTo>
                <a:lnTo>
                  <a:pt x="0" y="140970"/>
                </a:lnTo>
                <a:lnTo>
                  <a:pt x="54610" y="140970"/>
                </a:lnTo>
                <a:lnTo>
                  <a:pt x="54610" y="139700"/>
                </a:lnTo>
                <a:close/>
              </a:path>
              <a:path w="54609" h="294640">
                <a:moveTo>
                  <a:pt x="54610" y="135890"/>
                </a:moveTo>
                <a:lnTo>
                  <a:pt x="0" y="135890"/>
                </a:lnTo>
                <a:lnTo>
                  <a:pt x="0" y="138430"/>
                </a:lnTo>
                <a:lnTo>
                  <a:pt x="54610" y="138430"/>
                </a:lnTo>
                <a:lnTo>
                  <a:pt x="54610" y="135890"/>
                </a:lnTo>
                <a:close/>
              </a:path>
              <a:path w="54609" h="294640">
                <a:moveTo>
                  <a:pt x="54610" y="133350"/>
                </a:moveTo>
                <a:lnTo>
                  <a:pt x="0" y="133350"/>
                </a:lnTo>
                <a:lnTo>
                  <a:pt x="0" y="134620"/>
                </a:lnTo>
                <a:lnTo>
                  <a:pt x="54610" y="134620"/>
                </a:lnTo>
                <a:lnTo>
                  <a:pt x="54610" y="133350"/>
                </a:lnTo>
                <a:close/>
              </a:path>
              <a:path w="54609" h="294640">
                <a:moveTo>
                  <a:pt x="54610" y="129540"/>
                </a:moveTo>
                <a:lnTo>
                  <a:pt x="0" y="129540"/>
                </a:lnTo>
                <a:lnTo>
                  <a:pt x="0" y="132080"/>
                </a:lnTo>
                <a:lnTo>
                  <a:pt x="54610" y="132080"/>
                </a:lnTo>
                <a:lnTo>
                  <a:pt x="54610" y="129540"/>
                </a:lnTo>
                <a:close/>
              </a:path>
              <a:path w="54609" h="294640">
                <a:moveTo>
                  <a:pt x="54610" y="127000"/>
                </a:moveTo>
                <a:lnTo>
                  <a:pt x="0" y="127000"/>
                </a:lnTo>
                <a:lnTo>
                  <a:pt x="0" y="128270"/>
                </a:lnTo>
                <a:lnTo>
                  <a:pt x="54610" y="128270"/>
                </a:lnTo>
                <a:lnTo>
                  <a:pt x="54610" y="127000"/>
                </a:lnTo>
                <a:close/>
              </a:path>
              <a:path w="54609" h="294640">
                <a:moveTo>
                  <a:pt x="54610" y="123190"/>
                </a:moveTo>
                <a:lnTo>
                  <a:pt x="0" y="123190"/>
                </a:lnTo>
                <a:lnTo>
                  <a:pt x="0" y="125730"/>
                </a:lnTo>
                <a:lnTo>
                  <a:pt x="54610" y="125730"/>
                </a:lnTo>
                <a:lnTo>
                  <a:pt x="54610" y="123190"/>
                </a:lnTo>
                <a:close/>
              </a:path>
              <a:path w="54609" h="294640">
                <a:moveTo>
                  <a:pt x="54610" y="120650"/>
                </a:moveTo>
                <a:lnTo>
                  <a:pt x="0" y="120650"/>
                </a:lnTo>
                <a:lnTo>
                  <a:pt x="0" y="121920"/>
                </a:lnTo>
                <a:lnTo>
                  <a:pt x="54610" y="121920"/>
                </a:lnTo>
                <a:lnTo>
                  <a:pt x="54610" y="120650"/>
                </a:lnTo>
                <a:close/>
              </a:path>
              <a:path w="54609" h="294640">
                <a:moveTo>
                  <a:pt x="54610" y="114300"/>
                </a:moveTo>
                <a:lnTo>
                  <a:pt x="0" y="114300"/>
                </a:lnTo>
                <a:lnTo>
                  <a:pt x="0" y="119380"/>
                </a:lnTo>
                <a:lnTo>
                  <a:pt x="54610" y="119380"/>
                </a:lnTo>
                <a:lnTo>
                  <a:pt x="54610" y="114300"/>
                </a:lnTo>
                <a:close/>
              </a:path>
              <a:path w="54609" h="294640">
                <a:moveTo>
                  <a:pt x="54610" y="107950"/>
                </a:moveTo>
                <a:lnTo>
                  <a:pt x="0" y="107950"/>
                </a:lnTo>
                <a:lnTo>
                  <a:pt x="0" y="113030"/>
                </a:lnTo>
                <a:lnTo>
                  <a:pt x="54610" y="113030"/>
                </a:lnTo>
                <a:lnTo>
                  <a:pt x="54610" y="107950"/>
                </a:lnTo>
                <a:close/>
              </a:path>
              <a:path w="54609" h="294640">
                <a:moveTo>
                  <a:pt x="54610" y="101600"/>
                </a:moveTo>
                <a:lnTo>
                  <a:pt x="0" y="101600"/>
                </a:lnTo>
                <a:lnTo>
                  <a:pt x="0" y="106680"/>
                </a:lnTo>
                <a:lnTo>
                  <a:pt x="54610" y="106680"/>
                </a:lnTo>
                <a:lnTo>
                  <a:pt x="54610" y="101600"/>
                </a:lnTo>
                <a:close/>
              </a:path>
              <a:path w="54609" h="294640">
                <a:moveTo>
                  <a:pt x="54610" y="95250"/>
                </a:moveTo>
                <a:lnTo>
                  <a:pt x="0" y="95250"/>
                </a:lnTo>
                <a:lnTo>
                  <a:pt x="0" y="100330"/>
                </a:lnTo>
                <a:lnTo>
                  <a:pt x="54610" y="100330"/>
                </a:lnTo>
                <a:lnTo>
                  <a:pt x="54610" y="95250"/>
                </a:lnTo>
                <a:close/>
              </a:path>
              <a:path w="54609" h="294640">
                <a:moveTo>
                  <a:pt x="54610" y="88900"/>
                </a:moveTo>
                <a:lnTo>
                  <a:pt x="0" y="88900"/>
                </a:lnTo>
                <a:lnTo>
                  <a:pt x="0" y="93980"/>
                </a:lnTo>
                <a:lnTo>
                  <a:pt x="54610" y="93980"/>
                </a:lnTo>
                <a:lnTo>
                  <a:pt x="54610" y="88900"/>
                </a:lnTo>
                <a:close/>
              </a:path>
              <a:path w="54609" h="294640">
                <a:moveTo>
                  <a:pt x="54610" y="82550"/>
                </a:moveTo>
                <a:lnTo>
                  <a:pt x="0" y="82550"/>
                </a:lnTo>
                <a:lnTo>
                  <a:pt x="0" y="87630"/>
                </a:lnTo>
                <a:lnTo>
                  <a:pt x="54610" y="87630"/>
                </a:lnTo>
                <a:lnTo>
                  <a:pt x="54610" y="82550"/>
                </a:lnTo>
                <a:close/>
              </a:path>
              <a:path w="54609" h="294640">
                <a:moveTo>
                  <a:pt x="54610" y="76200"/>
                </a:moveTo>
                <a:lnTo>
                  <a:pt x="0" y="76200"/>
                </a:lnTo>
                <a:lnTo>
                  <a:pt x="0" y="81280"/>
                </a:lnTo>
                <a:lnTo>
                  <a:pt x="54610" y="81280"/>
                </a:lnTo>
                <a:lnTo>
                  <a:pt x="54610" y="76200"/>
                </a:lnTo>
                <a:close/>
              </a:path>
              <a:path w="54609" h="294640">
                <a:moveTo>
                  <a:pt x="54610" y="71120"/>
                </a:moveTo>
                <a:lnTo>
                  <a:pt x="0" y="71120"/>
                </a:lnTo>
                <a:lnTo>
                  <a:pt x="0" y="74930"/>
                </a:lnTo>
                <a:lnTo>
                  <a:pt x="54610" y="74930"/>
                </a:lnTo>
                <a:lnTo>
                  <a:pt x="54610" y="71120"/>
                </a:lnTo>
                <a:close/>
              </a:path>
              <a:path w="54609" h="294640">
                <a:moveTo>
                  <a:pt x="54610" y="64770"/>
                </a:moveTo>
                <a:lnTo>
                  <a:pt x="0" y="64770"/>
                </a:lnTo>
                <a:lnTo>
                  <a:pt x="0" y="69850"/>
                </a:lnTo>
                <a:lnTo>
                  <a:pt x="54610" y="69850"/>
                </a:lnTo>
                <a:lnTo>
                  <a:pt x="54610" y="64770"/>
                </a:lnTo>
                <a:close/>
              </a:path>
              <a:path w="54609" h="294640">
                <a:moveTo>
                  <a:pt x="54610" y="58420"/>
                </a:moveTo>
                <a:lnTo>
                  <a:pt x="0" y="58420"/>
                </a:lnTo>
                <a:lnTo>
                  <a:pt x="0" y="63500"/>
                </a:lnTo>
                <a:lnTo>
                  <a:pt x="54610" y="63500"/>
                </a:lnTo>
                <a:lnTo>
                  <a:pt x="54610" y="58420"/>
                </a:lnTo>
                <a:close/>
              </a:path>
              <a:path w="54609" h="294640">
                <a:moveTo>
                  <a:pt x="54610" y="52070"/>
                </a:moveTo>
                <a:lnTo>
                  <a:pt x="0" y="52070"/>
                </a:lnTo>
                <a:lnTo>
                  <a:pt x="0" y="57150"/>
                </a:lnTo>
                <a:lnTo>
                  <a:pt x="54610" y="57150"/>
                </a:lnTo>
                <a:lnTo>
                  <a:pt x="54610" y="52070"/>
                </a:lnTo>
                <a:close/>
              </a:path>
              <a:path w="54609" h="294640">
                <a:moveTo>
                  <a:pt x="54610" y="45720"/>
                </a:moveTo>
                <a:lnTo>
                  <a:pt x="0" y="45720"/>
                </a:lnTo>
                <a:lnTo>
                  <a:pt x="0" y="50800"/>
                </a:lnTo>
                <a:lnTo>
                  <a:pt x="54610" y="50800"/>
                </a:lnTo>
                <a:lnTo>
                  <a:pt x="54610" y="45720"/>
                </a:lnTo>
                <a:close/>
              </a:path>
              <a:path w="54609" h="294640">
                <a:moveTo>
                  <a:pt x="54610" y="39370"/>
                </a:moveTo>
                <a:lnTo>
                  <a:pt x="0" y="39370"/>
                </a:lnTo>
                <a:lnTo>
                  <a:pt x="0" y="44450"/>
                </a:lnTo>
                <a:lnTo>
                  <a:pt x="54610" y="44450"/>
                </a:lnTo>
                <a:lnTo>
                  <a:pt x="54610" y="39370"/>
                </a:lnTo>
                <a:close/>
              </a:path>
              <a:path w="54609" h="294640">
                <a:moveTo>
                  <a:pt x="54610" y="33020"/>
                </a:moveTo>
                <a:lnTo>
                  <a:pt x="0" y="33020"/>
                </a:lnTo>
                <a:lnTo>
                  <a:pt x="0" y="38100"/>
                </a:lnTo>
                <a:lnTo>
                  <a:pt x="54610" y="38100"/>
                </a:lnTo>
                <a:lnTo>
                  <a:pt x="54610" y="33020"/>
                </a:lnTo>
                <a:close/>
              </a:path>
              <a:path w="54609" h="294640">
                <a:moveTo>
                  <a:pt x="54610" y="26670"/>
                </a:moveTo>
                <a:lnTo>
                  <a:pt x="0" y="26670"/>
                </a:lnTo>
                <a:lnTo>
                  <a:pt x="0" y="31750"/>
                </a:lnTo>
                <a:lnTo>
                  <a:pt x="54610" y="31750"/>
                </a:lnTo>
                <a:lnTo>
                  <a:pt x="54610" y="26670"/>
                </a:lnTo>
                <a:close/>
              </a:path>
              <a:path w="54609" h="294640">
                <a:moveTo>
                  <a:pt x="54610" y="20320"/>
                </a:moveTo>
                <a:lnTo>
                  <a:pt x="0" y="20320"/>
                </a:lnTo>
                <a:lnTo>
                  <a:pt x="0" y="25400"/>
                </a:lnTo>
                <a:lnTo>
                  <a:pt x="54610" y="25400"/>
                </a:lnTo>
                <a:lnTo>
                  <a:pt x="54610" y="20320"/>
                </a:lnTo>
                <a:close/>
              </a:path>
              <a:path w="54609" h="294640">
                <a:moveTo>
                  <a:pt x="54610" y="13970"/>
                </a:moveTo>
                <a:lnTo>
                  <a:pt x="0" y="13970"/>
                </a:lnTo>
                <a:lnTo>
                  <a:pt x="0" y="19050"/>
                </a:lnTo>
                <a:lnTo>
                  <a:pt x="54610" y="19050"/>
                </a:lnTo>
                <a:lnTo>
                  <a:pt x="54610" y="13970"/>
                </a:lnTo>
                <a:close/>
              </a:path>
              <a:path w="54609" h="294640">
                <a:moveTo>
                  <a:pt x="54610" y="7620"/>
                </a:moveTo>
                <a:lnTo>
                  <a:pt x="0" y="7620"/>
                </a:lnTo>
                <a:lnTo>
                  <a:pt x="0" y="12700"/>
                </a:lnTo>
                <a:lnTo>
                  <a:pt x="54610" y="12700"/>
                </a:lnTo>
                <a:lnTo>
                  <a:pt x="54610" y="7620"/>
                </a:lnTo>
                <a:close/>
              </a:path>
              <a:path w="54609" h="294640">
                <a:moveTo>
                  <a:pt x="54610" y="0"/>
                </a:moveTo>
                <a:lnTo>
                  <a:pt x="0" y="0"/>
                </a:lnTo>
                <a:lnTo>
                  <a:pt x="0" y="6350"/>
                </a:lnTo>
                <a:lnTo>
                  <a:pt x="54610" y="6350"/>
                </a:lnTo>
                <a:lnTo>
                  <a:pt x="54610" y="0"/>
                </a:lnTo>
                <a:close/>
              </a:path>
            </a:pathLst>
          </a:custGeom>
          <a:solidFill>
            <a:srgbClr val="257225"/>
          </a:solidFill>
        </p:spPr>
        <p:txBody>
          <a:bodyPr wrap="square" lIns="0" tIns="0" rIns="0" bIns="0" rtlCol="0"/>
          <a:lstStyle/>
          <a:p>
            <a:endParaRPr/>
          </a:p>
        </p:txBody>
      </p:sp>
      <p:sp>
        <p:nvSpPr>
          <p:cNvPr id="230" name="bg object 230"/>
          <p:cNvSpPr/>
          <p:nvPr/>
        </p:nvSpPr>
        <p:spPr>
          <a:xfrm>
            <a:off x="6522720" y="6377939"/>
            <a:ext cx="54610" cy="298450"/>
          </a:xfrm>
          <a:custGeom>
            <a:avLst/>
            <a:gdLst/>
            <a:ahLst/>
            <a:cxnLst/>
            <a:rect l="l" t="t" r="r" b="b"/>
            <a:pathLst>
              <a:path w="54609" h="298450">
                <a:moveTo>
                  <a:pt x="54609" y="275590"/>
                </a:moveTo>
                <a:lnTo>
                  <a:pt x="0" y="275590"/>
                </a:lnTo>
                <a:lnTo>
                  <a:pt x="0" y="298450"/>
                </a:lnTo>
                <a:lnTo>
                  <a:pt x="6350" y="298450"/>
                </a:lnTo>
                <a:lnTo>
                  <a:pt x="6350" y="297180"/>
                </a:lnTo>
                <a:lnTo>
                  <a:pt x="26670" y="297180"/>
                </a:lnTo>
                <a:lnTo>
                  <a:pt x="26670" y="295910"/>
                </a:lnTo>
                <a:lnTo>
                  <a:pt x="48259" y="295910"/>
                </a:lnTo>
                <a:lnTo>
                  <a:pt x="48260" y="294640"/>
                </a:lnTo>
                <a:lnTo>
                  <a:pt x="54609" y="294640"/>
                </a:lnTo>
                <a:lnTo>
                  <a:pt x="54609" y="275590"/>
                </a:lnTo>
                <a:close/>
              </a:path>
              <a:path w="54609" h="298450">
                <a:moveTo>
                  <a:pt x="54609" y="273050"/>
                </a:moveTo>
                <a:lnTo>
                  <a:pt x="0" y="273050"/>
                </a:lnTo>
                <a:lnTo>
                  <a:pt x="0" y="274320"/>
                </a:lnTo>
                <a:lnTo>
                  <a:pt x="54609" y="274320"/>
                </a:lnTo>
                <a:lnTo>
                  <a:pt x="54609" y="273050"/>
                </a:lnTo>
                <a:close/>
              </a:path>
              <a:path w="54609" h="298450">
                <a:moveTo>
                  <a:pt x="54609" y="269240"/>
                </a:moveTo>
                <a:lnTo>
                  <a:pt x="0" y="269240"/>
                </a:lnTo>
                <a:lnTo>
                  <a:pt x="0" y="271780"/>
                </a:lnTo>
                <a:lnTo>
                  <a:pt x="54609" y="271780"/>
                </a:lnTo>
                <a:lnTo>
                  <a:pt x="54609" y="269240"/>
                </a:lnTo>
                <a:close/>
              </a:path>
              <a:path w="54609" h="298450">
                <a:moveTo>
                  <a:pt x="54609" y="266700"/>
                </a:moveTo>
                <a:lnTo>
                  <a:pt x="0" y="266700"/>
                </a:lnTo>
                <a:lnTo>
                  <a:pt x="0" y="267970"/>
                </a:lnTo>
                <a:lnTo>
                  <a:pt x="54609" y="267970"/>
                </a:lnTo>
                <a:lnTo>
                  <a:pt x="54609" y="266700"/>
                </a:lnTo>
                <a:close/>
              </a:path>
              <a:path w="54609" h="298450">
                <a:moveTo>
                  <a:pt x="54609" y="262890"/>
                </a:moveTo>
                <a:lnTo>
                  <a:pt x="0" y="262890"/>
                </a:lnTo>
                <a:lnTo>
                  <a:pt x="0" y="265430"/>
                </a:lnTo>
                <a:lnTo>
                  <a:pt x="54609" y="265430"/>
                </a:lnTo>
                <a:lnTo>
                  <a:pt x="54609" y="262890"/>
                </a:lnTo>
                <a:close/>
              </a:path>
              <a:path w="54609" h="298450">
                <a:moveTo>
                  <a:pt x="54609" y="260350"/>
                </a:moveTo>
                <a:lnTo>
                  <a:pt x="0" y="260350"/>
                </a:lnTo>
                <a:lnTo>
                  <a:pt x="0" y="261620"/>
                </a:lnTo>
                <a:lnTo>
                  <a:pt x="54609" y="261620"/>
                </a:lnTo>
                <a:lnTo>
                  <a:pt x="54609" y="260350"/>
                </a:lnTo>
                <a:close/>
              </a:path>
              <a:path w="54609" h="298450">
                <a:moveTo>
                  <a:pt x="54609" y="256540"/>
                </a:moveTo>
                <a:lnTo>
                  <a:pt x="0" y="256540"/>
                </a:lnTo>
                <a:lnTo>
                  <a:pt x="0" y="259080"/>
                </a:lnTo>
                <a:lnTo>
                  <a:pt x="54609" y="259080"/>
                </a:lnTo>
                <a:lnTo>
                  <a:pt x="54609" y="256540"/>
                </a:lnTo>
                <a:close/>
              </a:path>
              <a:path w="54609" h="298450">
                <a:moveTo>
                  <a:pt x="54609" y="254000"/>
                </a:moveTo>
                <a:lnTo>
                  <a:pt x="0" y="254000"/>
                </a:lnTo>
                <a:lnTo>
                  <a:pt x="0" y="255270"/>
                </a:lnTo>
                <a:lnTo>
                  <a:pt x="54609" y="255270"/>
                </a:lnTo>
                <a:lnTo>
                  <a:pt x="54609" y="254000"/>
                </a:lnTo>
                <a:close/>
              </a:path>
              <a:path w="54609" h="298450">
                <a:moveTo>
                  <a:pt x="54609" y="250190"/>
                </a:moveTo>
                <a:lnTo>
                  <a:pt x="0" y="250190"/>
                </a:lnTo>
                <a:lnTo>
                  <a:pt x="0" y="252730"/>
                </a:lnTo>
                <a:lnTo>
                  <a:pt x="54609" y="252730"/>
                </a:lnTo>
                <a:lnTo>
                  <a:pt x="54609" y="250190"/>
                </a:lnTo>
                <a:close/>
              </a:path>
              <a:path w="54609" h="298450">
                <a:moveTo>
                  <a:pt x="54609" y="247650"/>
                </a:moveTo>
                <a:lnTo>
                  <a:pt x="0" y="247650"/>
                </a:lnTo>
                <a:lnTo>
                  <a:pt x="0" y="248920"/>
                </a:lnTo>
                <a:lnTo>
                  <a:pt x="54609" y="248920"/>
                </a:lnTo>
                <a:lnTo>
                  <a:pt x="54609" y="247650"/>
                </a:lnTo>
                <a:close/>
              </a:path>
              <a:path w="54609" h="298450">
                <a:moveTo>
                  <a:pt x="54609" y="243840"/>
                </a:moveTo>
                <a:lnTo>
                  <a:pt x="0" y="243840"/>
                </a:lnTo>
                <a:lnTo>
                  <a:pt x="0" y="246380"/>
                </a:lnTo>
                <a:lnTo>
                  <a:pt x="54609" y="246380"/>
                </a:lnTo>
                <a:lnTo>
                  <a:pt x="54609" y="243840"/>
                </a:lnTo>
                <a:close/>
              </a:path>
              <a:path w="54609" h="298450">
                <a:moveTo>
                  <a:pt x="54609" y="241300"/>
                </a:moveTo>
                <a:lnTo>
                  <a:pt x="0" y="241300"/>
                </a:lnTo>
                <a:lnTo>
                  <a:pt x="0" y="242570"/>
                </a:lnTo>
                <a:lnTo>
                  <a:pt x="54609" y="242570"/>
                </a:lnTo>
                <a:lnTo>
                  <a:pt x="54609" y="241300"/>
                </a:lnTo>
                <a:close/>
              </a:path>
              <a:path w="54609" h="298450">
                <a:moveTo>
                  <a:pt x="54609" y="237490"/>
                </a:moveTo>
                <a:lnTo>
                  <a:pt x="0" y="237490"/>
                </a:lnTo>
                <a:lnTo>
                  <a:pt x="0" y="240030"/>
                </a:lnTo>
                <a:lnTo>
                  <a:pt x="54609" y="240030"/>
                </a:lnTo>
                <a:lnTo>
                  <a:pt x="54609" y="237490"/>
                </a:lnTo>
                <a:close/>
              </a:path>
              <a:path w="54609" h="298450">
                <a:moveTo>
                  <a:pt x="54609" y="234950"/>
                </a:moveTo>
                <a:lnTo>
                  <a:pt x="0" y="234950"/>
                </a:lnTo>
                <a:lnTo>
                  <a:pt x="0" y="236220"/>
                </a:lnTo>
                <a:lnTo>
                  <a:pt x="54609" y="236220"/>
                </a:lnTo>
                <a:lnTo>
                  <a:pt x="54609" y="234950"/>
                </a:lnTo>
                <a:close/>
              </a:path>
              <a:path w="54609" h="298450">
                <a:moveTo>
                  <a:pt x="54609" y="231140"/>
                </a:moveTo>
                <a:lnTo>
                  <a:pt x="0" y="231140"/>
                </a:lnTo>
                <a:lnTo>
                  <a:pt x="0" y="233680"/>
                </a:lnTo>
                <a:lnTo>
                  <a:pt x="54609" y="233680"/>
                </a:lnTo>
                <a:lnTo>
                  <a:pt x="54609" y="231140"/>
                </a:lnTo>
                <a:close/>
              </a:path>
              <a:path w="54609" h="298450">
                <a:moveTo>
                  <a:pt x="54609" y="228600"/>
                </a:moveTo>
                <a:lnTo>
                  <a:pt x="0" y="228600"/>
                </a:lnTo>
                <a:lnTo>
                  <a:pt x="0" y="229870"/>
                </a:lnTo>
                <a:lnTo>
                  <a:pt x="54609" y="229870"/>
                </a:lnTo>
                <a:lnTo>
                  <a:pt x="54609" y="228600"/>
                </a:lnTo>
                <a:close/>
              </a:path>
              <a:path w="54609" h="298450">
                <a:moveTo>
                  <a:pt x="54609" y="224790"/>
                </a:moveTo>
                <a:lnTo>
                  <a:pt x="0" y="224790"/>
                </a:lnTo>
                <a:lnTo>
                  <a:pt x="0" y="227330"/>
                </a:lnTo>
                <a:lnTo>
                  <a:pt x="54609" y="227330"/>
                </a:lnTo>
                <a:lnTo>
                  <a:pt x="54609" y="224790"/>
                </a:lnTo>
                <a:close/>
              </a:path>
              <a:path w="54609" h="298450">
                <a:moveTo>
                  <a:pt x="54609" y="222250"/>
                </a:moveTo>
                <a:lnTo>
                  <a:pt x="0" y="222250"/>
                </a:lnTo>
                <a:lnTo>
                  <a:pt x="0" y="223520"/>
                </a:lnTo>
                <a:lnTo>
                  <a:pt x="54609" y="223520"/>
                </a:lnTo>
                <a:lnTo>
                  <a:pt x="54609" y="222250"/>
                </a:lnTo>
                <a:close/>
              </a:path>
              <a:path w="54609" h="298450">
                <a:moveTo>
                  <a:pt x="54609" y="218440"/>
                </a:moveTo>
                <a:lnTo>
                  <a:pt x="0" y="218440"/>
                </a:lnTo>
                <a:lnTo>
                  <a:pt x="0" y="220980"/>
                </a:lnTo>
                <a:lnTo>
                  <a:pt x="54609" y="220980"/>
                </a:lnTo>
                <a:lnTo>
                  <a:pt x="54609" y="218440"/>
                </a:lnTo>
                <a:close/>
              </a:path>
              <a:path w="54609" h="298450">
                <a:moveTo>
                  <a:pt x="54609" y="215900"/>
                </a:moveTo>
                <a:lnTo>
                  <a:pt x="0" y="215900"/>
                </a:lnTo>
                <a:lnTo>
                  <a:pt x="0" y="217170"/>
                </a:lnTo>
                <a:lnTo>
                  <a:pt x="54609" y="217170"/>
                </a:lnTo>
                <a:lnTo>
                  <a:pt x="54609" y="215900"/>
                </a:lnTo>
                <a:close/>
              </a:path>
              <a:path w="54609" h="298450">
                <a:moveTo>
                  <a:pt x="54609" y="212090"/>
                </a:moveTo>
                <a:lnTo>
                  <a:pt x="0" y="212090"/>
                </a:lnTo>
                <a:lnTo>
                  <a:pt x="0" y="214630"/>
                </a:lnTo>
                <a:lnTo>
                  <a:pt x="54609" y="214630"/>
                </a:lnTo>
                <a:lnTo>
                  <a:pt x="54609" y="212090"/>
                </a:lnTo>
                <a:close/>
              </a:path>
              <a:path w="54609" h="298450">
                <a:moveTo>
                  <a:pt x="54609" y="209550"/>
                </a:moveTo>
                <a:lnTo>
                  <a:pt x="0" y="209550"/>
                </a:lnTo>
                <a:lnTo>
                  <a:pt x="0" y="210820"/>
                </a:lnTo>
                <a:lnTo>
                  <a:pt x="54609" y="210820"/>
                </a:lnTo>
                <a:lnTo>
                  <a:pt x="54609" y="209550"/>
                </a:lnTo>
                <a:close/>
              </a:path>
              <a:path w="54609" h="298450">
                <a:moveTo>
                  <a:pt x="54609" y="205740"/>
                </a:moveTo>
                <a:lnTo>
                  <a:pt x="0" y="205740"/>
                </a:lnTo>
                <a:lnTo>
                  <a:pt x="0" y="208280"/>
                </a:lnTo>
                <a:lnTo>
                  <a:pt x="54609" y="208280"/>
                </a:lnTo>
                <a:lnTo>
                  <a:pt x="54609" y="205740"/>
                </a:lnTo>
                <a:close/>
              </a:path>
              <a:path w="54609" h="298450">
                <a:moveTo>
                  <a:pt x="54609" y="203200"/>
                </a:moveTo>
                <a:lnTo>
                  <a:pt x="0" y="203200"/>
                </a:lnTo>
                <a:lnTo>
                  <a:pt x="0" y="204470"/>
                </a:lnTo>
                <a:lnTo>
                  <a:pt x="54609" y="204470"/>
                </a:lnTo>
                <a:lnTo>
                  <a:pt x="54609" y="203200"/>
                </a:lnTo>
                <a:close/>
              </a:path>
              <a:path w="54609" h="298450">
                <a:moveTo>
                  <a:pt x="54609" y="199390"/>
                </a:moveTo>
                <a:lnTo>
                  <a:pt x="0" y="199390"/>
                </a:lnTo>
                <a:lnTo>
                  <a:pt x="0" y="201930"/>
                </a:lnTo>
                <a:lnTo>
                  <a:pt x="54609" y="201930"/>
                </a:lnTo>
                <a:lnTo>
                  <a:pt x="54609" y="199390"/>
                </a:lnTo>
                <a:close/>
              </a:path>
              <a:path w="54609" h="298450">
                <a:moveTo>
                  <a:pt x="54609" y="196850"/>
                </a:moveTo>
                <a:lnTo>
                  <a:pt x="0" y="196850"/>
                </a:lnTo>
                <a:lnTo>
                  <a:pt x="0" y="198120"/>
                </a:lnTo>
                <a:lnTo>
                  <a:pt x="54609" y="198120"/>
                </a:lnTo>
                <a:lnTo>
                  <a:pt x="54609" y="196850"/>
                </a:lnTo>
                <a:close/>
              </a:path>
              <a:path w="54609" h="298450">
                <a:moveTo>
                  <a:pt x="54609" y="193040"/>
                </a:moveTo>
                <a:lnTo>
                  <a:pt x="0" y="193040"/>
                </a:lnTo>
                <a:lnTo>
                  <a:pt x="0" y="195580"/>
                </a:lnTo>
                <a:lnTo>
                  <a:pt x="54609" y="195580"/>
                </a:lnTo>
                <a:lnTo>
                  <a:pt x="54609" y="193040"/>
                </a:lnTo>
                <a:close/>
              </a:path>
              <a:path w="54609" h="298450">
                <a:moveTo>
                  <a:pt x="54609" y="190500"/>
                </a:moveTo>
                <a:lnTo>
                  <a:pt x="0" y="190500"/>
                </a:lnTo>
                <a:lnTo>
                  <a:pt x="0" y="191770"/>
                </a:lnTo>
                <a:lnTo>
                  <a:pt x="54609" y="191770"/>
                </a:lnTo>
                <a:lnTo>
                  <a:pt x="54609" y="190500"/>
                </a:lnTo>
                <a:close/>
              </a:path>
              <a:path w="54609" h="298450">
                <a:moveTo>
                  <a:pt x="54609" y="186690"/>
                </a:moveTo>
                <a:lnTo>
                  <a:pt x="0" y="186690"/>
                </a:lnTo>
                <a:lnTo>
                  <a:pt x="0" y="189230"/>
                </a:lnTo>
                <a:lnTo>
                  <a:pt x="54609" y="189230"/>
                </a:lnTo>
                <a:lnTo>
                  <a:pt x="54609" y="186690"/>
                </a:lnTo>
                <a:close/>
              </a:path>
              <a:path w="54609" h="298450">
                <a:moveTo>
                  <a:pt x="54609" y="184150"/>
                </a:moveTo>
                <a:lnTo>
                  <a:pt x="0" y="184150"/>
                </a:lnTo>
                <a:lnTo>
                  <a:pt x="0" y="185420"/>
                </a:lnTo>
                <a:lnTo>
                  <a:pt x="54609" y="185420"/>
                </a:lnTo>
                <a:lnTo>
                  <a:pt x="54609" y="184150"/>
                </a:lnTo>
                <a:close/>
              </a:path>
              <a:path w="54609" h="298450">
                <a:moveTo>
                  <a:pt x="54609" y="180340"/>
                </a:moveTo>
                <a:lnTo>
                  <a:pt x="0" y="180340"/>
                </a:lnTo>
                <a:lnTo>
                  <a:pt x="0" y="182880"/>
                </a:lnTo>
                <a:lnTo>
                  <a:pt x="54609" y="182880"/>
                </a:lnTo>
                <a:lnTo>
                  <a:pt x="54609" y="180340"/>
                </a:lnTo>
                <a:close/>
              </a:path>
              <a:path w="54609" h="298450">
                <a:moveTo>
                  <a:pt x="54609" y="177800"/>
                </a:moveTo>
                <a:lnTo>
                  <a:pt x="0" y="177800"/>
                </a:lnTo>
                <a:lnTo>
                  <a:pt x="0" y="179070"/>
                </a:lnTo>
                <a:lnTo>
                  <a:pt x="54609" y="179070"/>
                </a:lnTo>
                <a:lnTo>
                  <a:pt x="54609" y="177800"/>
                </a:lnTo>
                <a:close/>
              </a:path>
              <a:path w="54609" h="298450">
                <a:moveTo>
                  <a:pt x="54609" y="173990"/>
                </a:moveTo>
                <a:lnTo>
                  <a:pt x="0" y="173990"/>
                </a:lnTo>
                <a:lnTo>
                  <a:pt x="0" y="176530"/>
                </a:lnTo>
                <a:lnTo>
                  <a:pt x="54609" y="176530"/>
                </a:lnTo>
                <a:lnTo>
                  <a:pt x="54609" y="173990"/>
                </a:lnTo>
                <a:close/>
              </a:path>
              <a:path w="54609" h="298450">
                <a:moveTo>
                  <a:pt x="54609" y="171450"/>
                </a:moveTo>
                <a:lnTo>
                  <a:pt x="0" y="171450"/>
                </a:lnTo>
                <a:lnTo>
                  <a:pt x="0" y="172720"/>
                </a:lnTo>
                <a:lnTo>
                  <a:pt x="54609" y="172720"/>
                </a:lnTo>
                <a:lnTo>
                  <a:pt x="54609" y="171450"/>
                </a:lnTo>
                <a:close/>
              </a:path>
              <a:path w="54609" h="298450">
                <a:moveTo>
                  <a:pt x="54609" y="167640"/>
                </a:moveTo>
                <a:lnTo>
                  <a:pt x="0" y="167640"/>
                </a:lnTo>
                <a:lnTo>
                  <a:pt x="0" y="170180"/>
                </a:lnTo>
                <a:lnTo>
                  <a:pt x="54609" y="170180"/>
                </a:lnTo>
                <a:lnTo>
                  <a:pt x="54609" y="167640"/>
                </a:lnTo>
                <a:close/>
              </a:path>
              <a:path w="54609" h="298450">
                <a:moveTo>
                  <a:pt x="54609" y="165100"/>
                </a:moveTo>
                <a:lnTo>
                  <a:pt x="0" y="165100"/>
                </a:lnTo>
                <a:lnTo>
                  <a:pt x="0" y="166370"/>
                </a:lnTo>
                <a:lnTo>
                  <a:pt x="54609" y="166370"/>
                </a:lnTo>
                <a:lnTo>
                  <a:pt x="54609" y="165100"/>
                </a:lnTo>
                <a:close/>
              </a:path>
              <a:path w="54609" h="298450">
                <a:moveTo>
                  <a:pt x="54609" y="161290"/>
                </a:moveTo>
                <a:lnTo>
                  <a:pt x="0" y="161290"/>
                </a:lnTo>
                <a:lnTo>
                  <a:pt x="0" y="163830"/>
                </a:lnTo>
                <a:lnTo>
                  <a:pt x="54609" y="163830"/>
                </a:lnTo>
                <a:lnTo>
                  <a:pt x="54609" y="161290"/>
                </a:lnTo>
                <a:close/>
              </a:path>
              <a:path w="54609" h="298450">
                <a:moveTo>
                  <a:pt x="54609" y="158750"/>
                </a:moveTo>
                <a:lnTo>
                  <a:pt x="0" y="158750"/>
                </a:lnTo>
                <a:lnTo>
                  <a:pt x="0" y="160020"/>
                </a:lnTo>
                <a:lnTo>
                  <a:pt x="54609" y="160020"/>
                </a:lnTo>
                <a:lnTo>
                  <a:pt x="54609" y="158750"/>
                </a:lnTo>
                <a:close/>
              </a:path>
              <a:path w="54609" h="298450">
                <a:moveTo>
                  <a:pt x="54609" y="154940"/>
                </a:moveTo>
                <a:lnTo>
                  <a:pt x="0" y="154940"/>
                </a:lnTo>
                <a:lnTo>
                  <a:pt x="0" y="157480"/>
                </a:lnTo>
                <a:lnTo>
                  <a:pt x="54609" y="157480"/>
                </a:lnTo>
                <a:lnTo>
                  <a:pt x="54609" y="154940"/>
                </a:lnTo>
                <a:close/>
              </a:path>
              <a:path w="54609" h="298450">
                <a:moveTo>
                  <a:pt x="54609" y="152400"/>
                </a:moveTo>
                <a:lnTo>
                  <a:pt x="0" y="152400"/>
                </a:lnTo>
                <a:lnTo>
                  <a:pt x="0" y="153670"/>
                </a:lnTo>
                <a:lnTo>
                  <a:pt x="54609" y="153670"/>
                </a:lnTo>
                <a:lnTo>
                  <a:pt x="54609" y="152400"/>
                </a:lnTo>
                <a:close/>
              </a:path>
              <a:path w="54609" h="298450">
                <a:moveTo>
                  <a:pt x="54609" y="148590"/>
                </a:moveTo>
                <a:lnTo>
                  <a:pt x="0" y="148590"/>
                </a:lnTo>
                <a:lnTo>
                  <a:pt x="0" y="151130"/>
                </a:lnTo>
                <a:lnTo>
                  <a:pt x="54609" y="151130"/>
                </a:lnTo>
                <a:lnTo>
                  <a:pt x="54609" y="148590"/>
                </a:lnTo>
                <a:close/>
              </a:path>
              <a:path w="54609" h="298450">
                <a:moveTo>
                  <a:pt x="54609" y="146050"/>
                </a:moveTo>
                <a:lnTo>
                  <a:pt x="0" y="146050"/>
                </a:lnTo>
                <a:lnTo>
                  <a:pt x="0" y="147320"/>
                </a:lnTo>
                <a:lnTo>
                  <a:pt x="54609" y="147320"/>
                </a:lnTo>
                <a:lnTo>
                  <a:pt x="54609" y="146050"/>
                </a:lnTo>
                <a:close/>
              </a:path>
              <a:path w="54609" h="298450">
                <a:moveTo>
                  <a:pt x="54609" y="142240"/>
                </a:moveTo>
                <a:lnTo>
                  <a:pt x="0" y="142240"/>
                </a:lnTo>
                <a:lnTo>
                  <a:pt x="0" y="144780"/>
                </a:lnTo>
                <a:lnTo>
                  <a:pt x="54609" y="144780"/>
                </a:lnTo>
                <a:lnTo>
                  <a:pt x="54609" y="142240"/>
                </a:lnTo>
                <a:close/>
              </a:path>
              <a:path w="54609" h="298450">
                <a:moveTo>
                  <a:pt x="54609" y="139700"/>
                </a:moveTo>
                <a:lnTo>
                  <a:pt x="0" y="139700"/>
                </a:lnTo>
                <a:lnTo>
                  <a:pt x="0" y="140970"/>
                </a:lnTo>
                <a:lnTo>
                  <a:pt x="54609" y="140970"/>
                </a:lnTo>
                <a:lnTo>
                  <a:pt x="54609" y="139700"/>
                </a:lnTo>
                <a:close/>
              </a:path>
              <a:path w="54609" h="298450">
                <a:moveTo>
                  <a:pt x="54609" y="135890"/>
                </a:moveTo>
                <a:lnTo>
                  <a:pt x="0" y="135890"/>
                </a:lnTo>
                <a:lnTo>
                  <a:pt x="0" y="138430"/>
                </a:lnTo>
                <a:lnTo>
                  <a:pt x="54609" y="138430"/>
                </a:lnTo>
                <a:lnTo>
                  <a:pt x="54609" y="135890"/>
                </a:lnTo>
                <a:close/>
              </a:path>
              <a:path w="54609" h="298450">
                <a:moveTo>
                  <a:pt x="54609" y="133350"/>
                </a:moveTo>
                <a:lnTo>
                  <a:pt x="0" y="133350"/>
                </a:lnTo>
                <a:lnTo>
                  <a:pt x="0" y="134620"/>
                </a:lnTo>
                <a:lnTo>
                  <a:pt x="54609" y="134620"/>
                </a:lnTo>
                <a:lnTo>
                  <a:pt x="54609" y="133350"/>
                </a:lnTo>
                <a:close/>
              </a:path>
              <a:path w="54609" h="298450">
                <a:moveTo>
                  <a:pt x="54609" y="129540"/>
                </a:moveTo>
                <a:lnTo>
                  <a:pt x="0" y="129540"/>
                </a:lnTo>
                <a:lnTo>
                  <a:pt x="0" y="132080"/>
                </a:lnTo>
                <a:lnTo>
                  <a:pt x="54609" y="132080"/>
                </a:lnTo>
                <a:lnTo>
                  <a:pt x="54609" y="129540"/>
                </a:lnTo>
                <a:close/>
              </a:path>
              <a:path w="54609" h="298450">
                <a:moveTo>
                  <a:pt x="54609" y="127000"/>
                </a:moveTo>
                <a:lnTo>
                  <a:pt x="0" y="127000"/>
                </a:lnTo>
                <a:lnTo>
                  <a:pt x="0" y="128270"/>
                </a:lnTo>
                <a:lnTo>
                  <a:pt x="54609" y="128270"/>
                </a:lnTo>
                <a:lnTo>
                  <a:pt x="54609" y="127000"/>
                </a:lnTo>
                <a:close/>
              </a:path>
              <a:path w="54609" h="298450">
                <a:moveTo>
                  <a:pt x="54609" y="123190"/>
                </a:moveTo>
                <a:lnTo>
                  <a:pt x="0" y="123190"/>
                </a:lnTo>
                <a:lnTo>
                  <a:pt x="0" y="125730"/>
                </a:lnTo>
                <a:lnTo>
                  <a:pt x="54609" y="125730"/>
                </a:lnTo>
                <a:lnTo>
                  <a:pt x="54609" y="123190"/>
                </a:lnTo>
                <a:close/>
              </a:path>
              <a:path w="54609" h="298450">
                <a:moveTo>
                  <a:pt x="54609" y="120650"/>
                </a:moveTo>
                <a:lnTo>
                  <a:pt x="0" y="120650"/>
                </a:lnTo>
                <a:lnTo>
                  <a:pt x="0" y="121920"/>
                </a:lnTo>
                <a:lnTo>
                  <a:pt x="54609" y="121920"/>
                </a:lnTo>
                <a:lnTo>
                  <a:pt x="54609" y="120650"/>
                </a:lnTo>
                <a:close/>
              </a:path>
              <a:path w="54609" h="298450">
                <a:moveTo>
                  <a:pt x="54609" y="114300"/>
                </a:moveTo>
                <a:lnTo>
                  <a:pt x="0" y="114300"/>
                </a:lnTo>
                <a:lnTo>
                  <a:pt x="0" y="119380"/>
                </a:lnTo>
                <a:lnTo>
                  <a:pt x="54609" y="119380"/>
                </a:lnTo>
                <a:lnTo>
                  <a:pt x="54609" y="114300"/>
                </a:lnTo>
                <a:close/>
              </a:path>
              <a:path w="54609" h="298450">
                <a:moveTo>
                  <a:pt x="54609" y="107950"/>
                </a:moveTo>
                <a:lnTo>
                  <a:pt x="0" y="107950"/>
                </a:lnTo>
                <a:lnTo>
                  <a:pt x="0" y="113030"/>
                </a:lnTo>
                <a:lnTo>
                  <a:pt x="54609" y="113030"/>
                </a:lnTo>
                <a:lnTo>
                  <a:pt x="54609" y="107950"/>
                </a:lnTo>
                <a:close/>
              </a:path>
              <a:path w="54609" h="298450">
                <a:moveTo>
                  <a:pt x="54609" y="101600"/>
                </a:moveTo>
                <a:lnTo>
                  <a:pt x="0" y="101600"/>
                </a:lnTo>
                <a:lnTo>
                  <a:pt x="0" y="106680"/>
                </a:lnTo>
                <a:lnTo>
                  <a:pt x="54609" y="106680"/>
                </a:lnTo>
                <a:lnTo>
                  <a:pt x="54609" y="101600"/>
                </a:lnTo>
                <a:close/>
              </a:path>
              <a:path w="54609" h="298450">
                <a:moveTo>
                  <a:pt x="54609" y="95250"/>
                </a:moveTo>
                <a:lnTo>
                  <a:pt x="0" y="95250"/>
                </a:lnTo>
                <a:lnTo>
                  <a:pt x="0" y="100330"/>
                </a:lnTo>
                <a:lnTo>
                  <a:pt x="54609" y="100330"/>
                </a:lnTo>
                <a:lnTo>
                  <a:pt x="54609" y="95250"/>
                </a:lnTo>
                <a:close/>
              </a:path>
              <a:path w="54609" h="298450">
                <a:moveTo>
                  <a:pt x="54609" y="88900"/>
                </a:moveTo>
                <a:lnTo>
                  <a:pt x="0" y="88900"/>
                </a:lnTo>
                <a:lnTo>
                  <a:pt x="0" y="93980"/>
                </a:lnTo>
                <a:lnTo>
                  <a:pt x="54609" y="93980"/>
                </a:lnTo>
                <a:lnTo>
                  <a:pt x="54609" y="88900"/>
                </a:lnTo>
                <a:close/>
              </a:path>
              <a:path w="54609" h="298450">
                <a:moveTo>
                  <a:pt x="54609" y="82550"/>
                </a:moveTo>
                <a:lnTo>
                  <a:pt x="0" y="82550"/>
                </a:lnTo>
                <a:lnTo>
                  <a:pt x="0" y="87630"/>
                </a:lnTo>
                <a:lnTo>
                  <a:pt x="54609" y="87630"/>
                </a:lnTo>
                <a:lnTo>
                  <a:pt x="54609" y="82550"/>
                </a:lnTo>
                <a:close/>
              </a:path>
              <a:path w="54609" h="298450">
                <a:moveTo>
                  <a:pt x="54609" y="76200"/>
                </a:moveTo>
                <a:lnTo>
                  <a:pt x="0" y="76200"/>
                </a:lnTo>
                <a:lnTo>
                  <a:pt x="0" y="81280"/>
                </a:lnTo>
                <a:lnTo>
                  <a:pt x="54609" y="81280"/>
                </a:lnTo>
                <a:lnTo>
                  <a:pt x="54609" y="76200"/>
                </a:lnTo>
                <a:close/>
              </a:path>
              <a:path w="54609" h="298450">
                <a:moveTo>
                  <a:pt x="54609" y="71120"/>
                </a:moveTo>
                <a:lnTo>
                  <a:pt x="0" y="71120"/>
                </a:lnTo>
                <a:lnTo>
                  <a:pt x="0" y="74930"/>
                </a:lnTo>
                <a:lnTo>
                  <a:pt x="54609" y="74930"/>
                </a:lnTo>
                <a:lnTo>
                  <a:pt x="54609" y="71120"/>
                </a:lnTo>
                <a:close/>
              </a:path>
              <a:path w="54609" h="298450">
                <a:moveTo>
                  <a:pt x="54609" y="64770"/>
                </a:moveTo>
                <a:lnTo>
                  <a:pt x="0" y="64770"/>
                </a:lnTo>
                <a:lnTo>
                  <a:pt x="0" y="69850"/>
                </a:lnTo>
                <a:lnTo>
                  <a:pt x="54609" y="69850"/>
                </a:lnTo>
                <a:lnTo>
                  <a:pt x="54609" y="64770"/>
                </a:lnTo>
                <a:close/>
              </a:path>
              <a:path w="54609" h="298450">
                <a:moveTo>
                  <a:pt x="54609" y="58420"/>
                </a:moveTo>
                <a:lnTo>
                  <a:pt x="0" y="58420"/>
                </a:lnTo>
                <a:lnTo>
                  <a:pt x="0" y="63500"/>
                </a:lnTo>
                <a:lnTo>
                  <a:pt x="54609" y="63500"/>
                </a:lnTo>
                <a:lnTo>
                  <a:pt x="54609" y="58420"/>
                </a:lnTo>
                <a:close/>
              </a:path>
              <a:path w="54609" h="298450">
                <a:moveTo>
                  <a:pt x="54609" y="52070"/>
                </a:moveTo>
                <a:lnTo>
                  <a:pt x="0" y="52070"/>
                </a:lnTo>
                <a:lnTo>
                  <a:pt x="0" y="57150"/>
                </a:lnTo>
                <a:lnTo>
                  <a:pt x="54609" y="57150"/>
                </a:lnTo>
                <a:lnTo>
                  <a:pt x="54609" y="52070"/>
                </a:lnTo>
                <a:close/>
              </a:path>
              <a:path w="54609" h="298450">
                <a:moveTo>
                  <a:pt x="54609" y="45720"/>
                </a:moveTo>
                <a:lnTo>
                  <a:pt x="0" y="45720"/>
                </a:lnTo>
                <a:lnTo>
                  <a:pt x="0" y="50800"/>
                </a:lnTo>
                <a:lnTo>
                  <a:pt x="54609" y="50800"/>
                </a:lnTo>
                <a:lnTo>
                  <a:pt x="54609" y="45720"/>
                </a:lnTo>
                <a:close/>
              </a:path>
              <a:path w="54609" h="298450">
                <a:moveTo>
                  <a:pt x="54609" y="39370"/>
                </a:moveTo>
                <a:lnTo>
                  <a:pt x="0" y="39370"/>
                </a:lnTo>
                <a:lnTo>
                  <a:pt x="0" y="44450"/>
                </a:lnTo>
                <a:lnTo>
                  <a:pt x="54609" y="44450"/>
                </a:lnTo>
                <a:lnTo>
                  <a:pt x="54609" y="39370"/>
                </a:lnTo>
                <a:close/>
              </a:path>
              <a:path w="54609" h="298450">
                <a:moveTo>
                  <a:pt x="54609" y="33020"/>
                </a:moveTo>
                <a:lnTo>
                  <a:pt x="0" y="33020"/>
                </a:lnTo>
                <a:lnTo>
                  <a:pt x="0" y="38100"/>
                </a:lnTo>
                <a:lnTo>
                  <a:pt x="54609" y="38100"/>
                </a:lnTo>
                <a:lnTo>
                  <a:pt x="54609" y="33020"/>
                </a:lnTo>
                <a:close/>
              </a:path>
              <a:path w="54609" h="298450">
                <a:moveTo>
                  <a:pt x="54609" y="26670"/>
                </a:moveTo>
                <a:lnTo>
                  <a:pt x="0" y="26670"/>
                </a:lnTo>
                <a:lnTo>
                  <a:pt x="0" y="31750"/>
                </a:lnTo>
                <a:lnTo>
                  <a:pt x="54609" y="31750"/>
                </a:lnTo>
                <a:lnTo>
                  <a:pt x="54609" y="26670"/>
                </a:lnTo>
                <a:close/>
              </a:path>
              <a:path w="54609" h="298450">
                <a:moveTo>
                  <a:pt x="54609" y="20320"/>
                </a:moveTo>
                <a:lnTo>
                  <a:pt x="0" y="20320"/>
                </a:lnTo>
                <a:lnTo>
                  <a:pt x="0" y="25400"/>
                </a:lnTo>
                <a:lnTo>
                  <a:pt x="54609" y="25400"/>
                </a:lnTo>
                <a:lnTo>
                  <a:pt x="54609" y="20320"/>
                </a:lnTo>
                <a:close/>
              </a:path>
              <a:path w="54609" h="298450">
                <a:moveTo>
                  <a:pt x="54609" y="13970"/>
                </a:moveTo>
                <a:lnTo>
                  <a:pt x="0" y="13970"/>
                </a:lnTo>
                <a:lnTo>
                  <a:pt x="0" y="19050"/>
                </a:lnTo>
                <a:lnTo>
                  <a:pt x="54609" y="19050"/>
                </a:lnTo>
                <a:lnTo>
                  <a:pt x="54609" y="13970"/>
                </a:lnTo>
                <a:close/>
              </a:path>
              <a:path w="54609" h="298450">
                <a:moveTo>
                  <a:pt x="54609" y="7620"/>
                </a:moveTo>
                <a:lnTo>
                  <a:pt x="0" y="7620"/>
                </a:lnTo>
                <a:lnTo>
                  <a:pt x="0" y="12700"/>
                </a:lnTo>
                <a:lnTo>
                  <a:pt x="54609" y="12700"/>
                </a:lnTo>
                <a:lnTo>
                  <a:pt x="54609" y="7620"/>
                </a:lnTo>
                <a:close/>
              </a:path>
              <a:path w="54609" h="298450">
                <a:moveTo>
                  <a:pt x="54609" y="0"/>
                </a:moveTo>
                <a:lnTo>
                  <a:pt x="24129" y="0"/>
                </a:lnTo>
                <a:lnTo>
                  <a:pt x="24129" y="1270"/>
                </a:lnTo>
                <a:lnTo>
                  <a:pt x="0" y="1270"/>
                </a:lnTo>
                <a:lnTo>
                  <a:pt x="0" y="6350"/>
                </a:lnTo>
                <a:lnTo>
                  <a:pt x="54609" y="6350"/>
                </a:lnTo>
                <a:lnTo>
                  <a:pt x="54609" y="0"/>
                </a:lnTo>
                <a:close/>
              </a:path>
            </a:pathLst>
          </a:custGeom>
          <a:solidFill>
            <a:srgbClr val="257325"/>
          </a:solidFill>
        </p:spPr>
        <p:txBody>
          <a:bodyPr wrap="square" lIns="0" tIns="0" rIns="0" bIns="0" rtlCol="0"/>
          <a:lstStyle/>
          <a:p>
            <a:endParaRPr/>
          </a:p>
        </p:txBody>
      </p:sp>
      <p:sp>
        <p:nvSpPr>
          <p:cNvPr id="231" name="bg object 231"/>
          <p:cNvSpPr/>
          <p:nvPr/>
        </p:nvSpPr>
        <p:spPr>
          <a:xfrm>
            <a:off x="6466839" y="6379209"/>
            <a:ext cx="55880" cy="299720"/>
          </a:xfrm>
          <a:custGeom>
            <a:avLst/>
            <a:gdLst/>
            <a:ahLst/>
            <a:cxnLst/>
            <a:rect l="l" t="t" r="r" b="b"/>
            <a:pathLst>
              <a:path w="55879" h="299720">
                <a:moveTo>
                  <a:pt x="55880" y="274319"/>
                </a:moveTo>
                <a:lnTo>
                  <a:pt x="0" y="274319"/>
                </a:lnTo>
                <a:lnTo>
                  <a:pt x="0" y="295909"/>
                </a:lnTo>
                <a:lnTo>
                  <a:pt x="55880" y="295909"/>
                </a:lnTo>
                <a:lnTo>
                  <a:pt x="55880" y="274319"/>
                </a:lnTo>
                <a:close/>
              </a:path>
              <a:path w="55879" h="299720">
                <a:moveTo>
                  <a:pt x="55880" y="271779"/>
                </a:moveTo>
                <a:lnTo>
                  <a:pt x="0" y="271779"/>
                </a:lnTo>
                <a:lnTo>
                  <a:pt x="0" y="273049"/>
                </a:lnTo>
                <a:lnTo>
                  <a:pt x="55880" y="273049"/>
                </a:lnTo>
                <a:lnTo>
                  <a:pt x="55880" y="271779"/>
                </a:lnTo>
                <a:close/>
              </a:path>
              <a:path w="55879" h="299720">
                <a:moveTo>
                  <a:pt x="55880" y="267969"/>
                </a:moveTo>
                <a:lnTo>
                  <a:pt x="0" y="267969"/>
                </a:lnTo>
                <a:lnTo>
                  <a:pt x="0" y="270509"/>
                </a:lnTo>
                <a:lnTo>
                  <a:pt x="55880" y="270509"/>
                </a:lnTo>
                <a:lnTo>
                  <a:pt x="55880" y="267969"/>
                </a:lnTo>
                <a:close/>
              </a:path>
              <a:path w="55879" h="299720">
                <a:moveTo>
                  <a:pt x="55880" y="265429"/>
                </a:moveTo>
                <a:lnTo>
                  <a:pt x="0" y="265429"/>
                </a:lnTo>
                <a:lnTo>
                  <a:pt x="0" y="266699"/>
                </a:lnTo>
                <a:lnTo>
                  <a:pt x="55880" y="266699"/>
                </a:lnTo>
                <a:lnTo>
                  <a:pt x="55880" y="265429"/>
                </a:lnTo>
                <a:close/>
              </a:path>
              <a:path w="55879" h="299720">
                <a:moveTo>
                  <a:pt x="55880" y="261619"/>
                </a:moveTo>
                <a:lnTo>
                  <a:pt x="0" y="261619"/>
                </a:lnTo>
                <a:lnTo>
                  <a:pt x="0" y="264159"/>
                </a:lnTo>
                <a:lnTo>
                  <a:pt x="55880" y="264159"/>
                </a:lnTo>
                <a:lnTo>
                  <a:pt x="55880" y="261619"/>
                </a:lnTo>
                <a:close/>
              </a:path>
              <a:path w="55879" h="299720">
                <a:moveTo>
                  <a:pt x="55880" y="259079"/>
                </a:moveTo>
                <a:lnTo>
                  <a:pt x="0" y="259079"/>
                </a:lnTo>
                <a:lnTo>
                  <a:pt x="0" y="260349"/>
                </a:lnTo>
                <a:lnTo>
                  <a:pt x="55880" y="260349"/>
                </a:lnTo>
                <a:lnTo>
                  <a:pt x="55880" y="259079"/>
                </a:lnTo>
                <a:close/>
              </a:path>
              <a:path w="55879" h="299720">
                <a:moveTo>
                  <a:pt x="55880" y="255269"/>
                </a:moveTo>
                <a:lnTo>
                  <a:pt x="0" y="255269"/>
                </a:lnTo>
                <a:lnTo>
                  <a:pt x="0" y="257809"/>
                </a:lnTo>
                <a:lnTo>
                  <a:pt x="55880" y="257809"/>
                </a:lnTo>
                <a:lnTo>
                  <a:pt x="55880" y="255269"/>
                </a:lnTo>
                <a:close/>
              </a:path>
              <a:path w="55879" h="299720">
                <a:moveTo>
                  <a:pt x="55880" y="252729"/>
                </a:moveTo>
                <a:lnTo>
                  <a:pt x="0" y="252729"/>
                </a:lnTo>
                <a:lnTo>
                  <a:pt x="0" y="253999"/>
                </a:lnTo>
                <a:lnTo>
                  <a:pt x="55880" y="253999"/>
                </a:lnTo>
                <a:lnTo>
                  <a:pt x="55880" y="252729"/>
                </a:lnTo>
                <a:close/>
              </a:path>
              <a:path w="55879" h="299720">
                <a:moveTo>
                  <a:pt x="55880" y="248919"/>
                </a:moveTo>
                <a:lnTo>
                  <a:pt x="0" y="248919"/>
                </a:lnTo>
                <a:lnTo>
                  <a:pt x="0" y="251459"/>
                </a:lnTo>
                <a:lnTo>
                  <a:pt x="55880" y="251459"/>
                </a:lnTo>
                <a:lnTo>
                  <a:pt x="55880" y="248919"/>
                </a:lnTo>
                <a:close/>
              </a:path>
              <a:path w="55879" h="299720">
                <a:moveTo>
                  <a:pt x="55880" y="246379"/>
                </a:moveTo>
                <a:lnTo>
                  <a:pt x="0" y="246379"/>
                </a:lnTo>
                <a:lnTo>
                  <a:pt x="0" y="247649"/>
                </a:lnTo>
                <a:lnTo>
                  <a:pt x="55880" y="247649"/>
                </a:lnTo>
                <a:lnTo>
                  <a:pt x="55880" y="246379"/>
                </a:lnTo>
                <a:close/>
              </a:path>
              <a:path w="55879" h="299720">
                <a:moveTo>
                  <a:pt x="55880" y="242569"/>
                </a:moveTo>
                <a:lnTo>
                  <a:pt x="0" y="242569"/>
                </a:lnTo>
                <a:lnTo>
                  <a:pt x="0" y="245109"/>
                </a:lnTo>
                <a:lnTo>
                  <a:pt x="55880" y="245109"/>
                </a:lnTo>
                <a:lnTo>
                  <a:pt x="55880" y="242569"/>
                </a:lnTo>
                <a:close/>
              </a:path>
              <a:path w="55879" h="299720">
                <a:moveTo>
                  <a:pt x="55880" y="240029"/>
                </a:moveTo>
                <a:lnTo>
                  <a:pt x="0" y="240029"/>
                </a:lnTo>
                <a:lnTo>
                  <a:pt x="0" y="241299"/>
                </a:lnTo>
                <a:lnTo>
                  <a:pt x="55880" y="241299"/>
                </a:lnTo>
                <a:lnTo>
                  <a:pt x="55880" y="240029"/>
                </a:lnTo>
                <a:close/>
              </a:path>
              <a:path w="55879" h="299720">
                <a:moveTo>
                  <a:pt x="55880" y="236219"/>
                </a:moveTo>
                <a:lnTo>
                  <a:pt x="0" y="236219"/>
                </a:lnTo>
                <a:lnTo>
                  <a:pt x="0" y="238759"/>
                </a:lnTo>
                <a:lnTo>
                  <a:pt x="55880" y="238759"/>
                </a:lnTo>
                <a:lnTo>
                  <a:pt x="55880" y="236219"/>
                </a:lnTo>
                <a:close/>
              </a:path>
              <a:path w="55879" h="299720">
                <a:moveTo>
                  <a:pt x="55880" y="233679"/>
                </a:moveTo>
                <a:lnTo>
                  <a:pt x="0" y="233679"/>
                </a:lnTo>
                <a:lnTo>
                  <a:pt x="0" y="234949"/>
                </a:lnTo>
                <a:lnTo>
                  <a:pt x="55880" y="234949"/>
                </a:lnTo>
                <a:lnTo>
                  <a:pt x="55880" y="233679"/>
                </a:lnTo>
                <a:close/>
              </a:path>
              <a:path w="55879" h="299720">
                <a:moveTo>
                  <a:pt x="55880" y="229869"/>
                </a:moveTo>
                <a:lnTo>
                  <a:pt x="0" y="229869"/>
                </a:lnTo>
                <a:lnTo>
                  <a:pt x="0" y="232409"/>
                </a:lnTo>
                <a:lnTo>
                  <a:pt x="55880" y="232409"/>
                </a:lnTo>
                <a:lnTo>
                  <a:pt x="55880" y="229869"/>
                </a:lnTo>
                <a:close/>
              </a:path>
              <a:path w="55879" h="299720">
                <a:moveTo>
                  <a:pt x="55880" y="227329"/>
                </a:moveTo>
                <a:lnTo>
                  <a:pt x="0" y="227329"/>
                </a:lnTo>
                <a:lnTo>
                  <a:pt x="0" y="228599"/>
                </a:lnTo>
                <a:lnTo>
                  <a:pt x="55880" y="228599"/>
                </a:lnTo>
                <a:lnTo>
                  <a:pt x="55880" y="227329"/>
                </a:lnTo>
                <a:close/>
              </a:path>
              <a:path w="55879" h="299720">
                <a:moveTo>
                  <a:pt x="55880" y="223519"/>
                </a:moveTo>
                <a:lnTo>
                  <a:pt x="0" y="223519"/>
                </a:lnTo>
                <a:lnTo>
                  <a:pt x="0" y="226059"/>
                </a:lnTo>
                <a:lnTo>
                  <a:pt x="55880" y="226059"/>
                </a:lnTo>
                <a:lnTo>
                  <a:pt x="55880" y="223519"/>
                </a:lnTo>
                <a:close/>
              </a:path>
              <a:path w="55879" h="299720">
                <a:moveTo>
                  <a:pt x="55880" y="220979"/>
                </a:moveTo>
                <a:lnTo>
                  <a:pt x="0" y="220979"/>
                </a:lnTo>
                <a:lnTo>
                  <a:pt x="0" y="222249"/>
                </a:lnTo>
                <a:lnTo>
                  <a:pt x="55880" y="222249"/>
                </a:lnTo>
                <a:lnTo>
                  <a:pt x="55880" y="220979"/>
                </a:lnTo>
                <a:close/>
              </a:path>
              <a:path w="55879" h="299720">
                <a:moveTo>
                  <a:pt x="55880" y="217169"/>
                </a:moveTo>
                <a:lnTo>
                  <a:pt x="0" y="217169"/>
                </a:lnTo>
                <a:lnTo>
                  <a:pt x="0" y="219709"/>
                </a:lnTo>
                <a:lnTo>
                  <a:pt x="55880" y="219709"/>
                </a:lnTo>
                <a:lnTo>
                  <a:pt x="55880" y="217169"/>
                </a:lnTo>
                <a:close/>
              </a:path>
              <a:path w="55879" h="299720">
                <a:moveTo>
                  <a:pt x="55880" y="214629"/>
                </a:moveTo>
                <a:lnTo>
                  <a:pt x="0" y="214629"/>
                </a:lnTo>
                <a:lnTo>
                  <a:pt x="0" y="215899"/>
                </a:lnTo>
                <a:lnTo>
                  <a:pt x="55880" y="215899"/>
                </a:lnTo>
                <a:lnTo>
                  <a:pt x="55880" y="214629"/>
                </a:lnTo>
                <a:close/>
              </a:path>
              <a:path w="55879" h="299720">
                <a:moveTo>
                  <a:pt x="55880" y="210819"/>
                </a:moveTo>
                <a:lnTo>
                  <a:pt x="0" y="210819"/>
                </a:lnTo>
                <a:lnTo>
                  <a:pt x="0" y="213359"/>
                </a:lnTo>
                <a:lnTo>
                  <a:pt x="55880" y="213359"/>
                </a:lnTo>
                <a:lnTo>
                  <a:pt x="55880" y="210819"/>
                </a:lnTo>
                <a:close/>
              </a:path>
              <a:path w="55879" h="299720">
                <a:moveTo>
                  <a:pt x="55880" y="208279"/>
                </a:moveTo>
                <a:lnTo>
                  <a:pt x="0" y="208279"/>
                </a:lnTo>
                <a:lnTo>
                  <a:pt x="0" y="209549"/>
                </a:lnTo>
                <a:lnTo>
                  <a:pt x="55880" y="209549"/>
                </a:lnTo>
                <a:lnTo>
                  <a:pt x="55880" y="208279"/>
                </a:lnTo>
                <a:close/>
              </a:path>
              <a:path w="55879" h="299720">
                <a:moveTo>
                  <a:pt x="55880" y="204469"/>
                </a:moveTo>
                <a:lnTo>
                  <a:pt x="0" y="204469"/>
                </a:lnTo>
                <a:lnTo>
                  <a:pt x="0" y="207009"/>
                </a:lnTo>
                <a:lnTo>
                  <a:pt x="55880" y="207009"/>
                </a:lnTo>
                <a:lnTo>
                  <a:pt x="55880" y="204469"/>
                </a:lnTo>
                <a:close/>
              </a:path>
              <a:path w="55879" h="299720">
                <a:moveTo>
                  <a:pt x="55880" y="201929"/>
                </a:moveTo>
                <a:lnTo>
                  <a:pt x="0" y="201929"/>
                </a:lnTo>
                <a:lnTo>
                  <a:pt x="0" y="203199"/>
                </a:lnTo>
                <a:lnTo>
                  <a:pt x="55880" y="203199"/>
                </a:lnTo>
                <a:lnTo>
                  <a:pt x="55880" y="201929"/>
                </a:lnTo>
                <a:close/>
              </a:path>
              <a:path w="55879" h="299720">
                <a:moveTo>
                  <a:pt x="55880" y="198119"/>
                </a:moveTo>
                <a:lnTo>
                  <a:pt x="0" y="198119"/>
                </a:lnTo>
                <a:lnTo>
                  <a:pt x="0" y="200659"/>
                </a:lnTo>
                <a:lnTo>
                  <a:pt x="55880" y="200659"/>
                </a:lnTo>
                <a:lnTo>
                  <a:pt x="55880" y="198119"/>
                </a:lnTo>
                <a:close/>
              </a:path>
              <a:path w="55879" h="299720">
                <a:moveTo>
                  <a:pt x="55880" y="195579"/>
                </a:moveTo>
                <a:lnTo>
                  <a:pt x="0" y="195579"/>
                </a:lnTo>
                <a:lnTo>
                  <a:pt x="0" y="196849"/>
                </a:lnTo>
                <a:lnTo>
                  <a:pt x="55880" y="196849"/>
                </a:lnTo>
                <a:lnTo>
                  <a:pt x="55880" y="195579"/>
                </a:lnTo>
                <a:close/>
              </a:path>
              <a:path w="55879" h="299720">
                <a:moveTo>
                  <a:pt x="55880" y="191769"/>
                </a:moveTo>
                <a:lnTo>
                  <a:pt x="0" y="191769"/>
                </a:lnTo>
                <a:lnTo>
                  <a:pt x="0" y="194309"/>
                </a:lnTo>
                <a:lnTo>
                  <a:pt x="55880" y="194309"/>
                </a:lnTo>
                <a:lnTo>
                  <a:pt x="55880" y="191769"/>
                </a:lnTo>
                <a:close/>
              </a:path>
              <a:path w="55879" h="299720">
                <a:moveTo>
                  <a:pt x="55880" y="189229"/>
                </a:moveTo>
                <a:lnTo>
                  <a:pt x="0" y="189229"/>
                </a:lnTo>
                <a:lnTo>
                  <a:pt x="0" y="190499"/>
                </a:lnTo>
                <a:lnTo>
                  <a:pt x="55880" y="190499"/>
                </a:lnTo>
                <a:lnTo>
                  <a:pt x="55880" y="189229"/>
                </a:lnTo>
                <a:close/>
              </a:path>
              <a:path w="55879" h="299720">
                <a:moveTo>
                  <a:pt x="55880" y="185419"/>
                </a:moveTo>
                <a:lnTo>
                  <a:pt x="0" y="185419"/>
                </a:lnTo>
                <a:lnTo>
                  <a:pt x="0" y="187959"/>
                </a:lnTo>
                <a:lnTo>
                  <a:pt x="55880" y="187959"/>
                </a:lnTo>
                <a:lnTo>
                  <a:pt x="55880" y="185419"/>
                </a:lnTo>
                <a:close/>
              </a:path>
              <a:path w="55879" h="299720">
                <a:moveTo>
                  <a:pt x="55880" y="182879"/>
                </a:moveTo>
                <a:lnTo>
                  <a:pt x="0" y="182879"/>
                </a:lnTo>
                <a:lnTo>
                  <a:pt x="0" y="184149"/>
                </a:lnTo>
                <a:lnTo>
                  <a:pt x="55880" y="184149"/>
                </a:lnTo>
                <a:lnTo>
                  <a:pt x="55880" y="182879"/>
                </a:lnTo>
                <a:close/>
              </a:path>
              <a:path w="55879" h="299720">
                <a:moveTo>
                  <a:pt x="55880" y="179069"/>
                </a:moveTo>
                <a:lnTo>
                  <a:pt x="0" y="179069"/>
                </a:lnTo>
                <a:lnTo>
                  <a:pt x="0" y="181609"/>
                </a:lnTo>
                <a:lnTo>
                  <a:pt x="55880" y="181609"/>
                </a:lnTo>
                <a:lnTo>
                  <a:pt x="55880" y="179069"/>
                </a:lnTo>
                <a:close/>
              </a:path>
              <a:path w="55879" h="299720">
                <a:moveTo>
                  <a:pt x="55880" y="176529"/>
                </a:moveTo>
                <a:lnTo>
                  <a:pt x="0" y="176529"/>
                </a:lnTo>
                <a:lnTo>
                  <a:pt x="0" y="177799"/>
                </a:lnTo>
                <a:lnTo>
                  <a:pt x="55880" y="177799"/>
                </a:lnTo>
                <a:lnTo>
                  <a:pt x="55880" y="176529"/>
                </a:lnTo>
                <a:close/>
              </a:path>
              <a:path w="55879" h="299720">
                <a:moveTo>
                  <a:pt x="55880" y="172719"/>
                </a:moveTo>
                <a:lnTo>
                  <a:pt x="0" y="172719"/>
                </a:lnTo>
                <a:lnTo>
                  <a:pt x="0" y="175259"/>
                </a:lnTo>
                <a:lnTo>
                  <a:pt x="55880" y="175259"/>
                </a:lnTo>
                <a:lnTo>
                  <a:pt x="55880" y="172719"/>
                </a:lnTo>
                <a:close/>
              </a:path>
              <a:path w="55879" h="299720">
                <a:moveTo>
                  <a:pt x="55880" y="170179"/>
                </a:moveTo>
                <a:lnTo>
                  <a:pt x="0" y="170179"/>
                </a:lnTo>
                <a:lnTo>
                  <a:pt x="0" y="171449"/>
                </a:lnTo>
                <a:lnTo>
                  <a:pt x="55880" y="171449"/>
                </a:lnTo>
                <a:lnTo>
                  <a:pt x="55880" y="170179"/>
                </a:lnTo>
                <a:close/>
              </a:path>
              <a:path w="55879" h="299720">
                <a:moveTo>
                  <a:pt x="55880" y="166369"/>
                </a:moveTo>
                <a:lnTo>
                  <a:pt x="0" y="166369"/>
                </a:lnTo>
                <a:lnTo>
                  <a:pt x="0" y="168909"/>
                </a:lnTo>
                <a:lnTo>
                  <a:pt x="55880" y="168909"/>
                </a:lnTo>
                <a:lnTo>
                  <a:pt x="55880" y="166369"/>
                </a:lnTo>
                <a:close/>
              </a:path>
              <a:path w="55879" h="299720">
                <a:moveTo>
                  <a:pt x="55880" y="163829"/>
                </a:moveTo>
                <a:lnTo>
                  <a:pt x="0" y="163829"/>
                </a:lnTo>
                <a:lnTo>
                  <a:pt x="0" y="165099"/>
                </a:lnTo>
                <a:lnTo>
                  <a:pt x="55880" y="165099"/>
                </a:lnTo>
                <a:lnTo>
                  <a:pt x="55880" y="163829"/>
                </a:lnTo>
                <a:close/>
              </a:path>
              <a:path w="55879" h="299720">
                <a:moveTo>
                  <a:pt x="55880" y="160019"/>
                </a:moveTo>
                <a:lnTo>
                  <a:pt x="0" y="160019"/>
                </a:lnTo>
                <a:lnTo>
                  <a:pt x="0" y="162559"/>
                </a:lnTo>
                <a:lnTo>
                  <a:pt x="55880" y="162559"/>
                </a:lnTo>
                <a:lnTo>
                  <a:pt x="55880" y="160019"/>
                </a:lnTo>
                <a:close/>
              </a:path>
              <a:path w="55879" h="299720">
                <a:moveTo>
                  <a:pt x="55880" y="157479"/>
                </a:moveTo>
                <a:lnTo>
                  <a:pt x="0" y="157479"/>
                </a:lnTo>
                <a:lnTo>
                  <a:pt x="0" y="158749"/>
                </a:lnTo>
                <a:lnTo>
                  <a:pt x="55880" y="158749"/>
                </a:lnTo>
                <a:lnTo>
                  <a:pt x="55880" y="157479"/>
                </a:lnTo>
                <a:close/>
              </a:path>
              <a:path w="55879" h="299720">
                <a:moveTo>
                  <a:pt x="55880" y="153669"/>
                </a:moveTo>
                <a:lnTo>
                  <a:pt x="0" y="153669"/>
                </a:lnTo>
                <a:lnTo>
                  <a:pt x="0" y="156209"/>
                </a:lnTo>
                <a:lnTo>
                  <a:pt x="55880" y="156209"/>
                </a:lnTo>
                <a:lnTo>
                  <a:pt x="55880" y="153669"/>
                </a:lnTo>
                <a:close/>
              </a:path>
              <a:path w="55879" h="299720">
                <a:moveTo>
                  <a:pt x="55880" y="151129"/>
                </a:moveTo>
                <a:lnTo>
                  <a:pt x="0" y="151129"/>
                </a:lnTo>
                <a:lnTo>
                  <a:pt x="0" y="152399"/>
                </a:lnTo>
                <a:lnTo>
                  <a:pt x="55880" y="152399"/>
                </a:lnTo>
                <a:lnTo>
                  <a:pt x="55880" y="151129"/>
                </a:lnTo>
                <a:close/>
              </a:path>
              <a:path w="55879" h="299720">
                <a:moveTo>
                  <a:pt x="55880" y="147319"/>
                </a:moveTo>
                <a:lnTo>
                  <a:pt x="0" y="147319"/>
                </a:lnTo>
                <a:lnTo>
                  <a:pt x="0" y="149859"/>
                </a:lnTo>
                <a:lnTo>
                  <a:pt x="55880" y="149859"/>
                </a:lnTo>
                <a:lnTo>
                  <a:pt x="55880" y="147319"/>
                </a:lnTo>
                <a:close/>
              </a:path>
              <a:path w="55879" h="299720">
                <a:moveTo>
                  <a:pt x="55880" y="144779"/>
                </a:moveTo>
                <a:lnTo>
                  <a:pt x="0" y="144779"/>
                </a:lnTo>
                <a:lnTo>
                  <a:pt x="0" y="146049"/>
                </a:lnTo>
                <a:lnTo>
                  <a:pt x="55880" y="146049"/>
                </a:lnTo>
                <a:lnTo>
                  <a:pt x="55880" y="144779"/>
                </a:lnTo>
                <a:close/>
              </a:path>
              <a:path w="55879" h="299720">
                <a:moveTo>
                  <a:pt x="55880" y="140969"/>
                </a:moveTo>
                <a:lnTo>
                  <a:pt x="0" y="140969"/>
                </a:lnTo>
                <a:lnTo>
                  <a:pt x="0" y="143509"/>
                </a:lnTo>
                <a:lnTo>
                  <a:pt x="55880" y="143509"/>
                </a:lnTo>
                <a:lnTo>
                  <a:pt x="55880" y="140969"/>
                </a:lnTo>
                <a:close/>
              </a:path>
              <a:path w="55879" h="299720">
                <a:moveTo>
                  <a:pt x="55880" y="138429"/>
                </a:moveTo>
                <a:lnTo>
                  <a:pt x="0" y="138429"/>
                </a:lnTo>
                <a:lnTo>
                  <a:pt x="0" y="139699"/>
                </a:lnTo>
                <a:lnTo>
                  <a:pt x="55880" y="139699"/>
                </a:lnTo>
                <a:lnTo>
                  <a:pt x="55880" y="138429"/>
                </a:lnTo>
                <a:close/>
              </a:path>
              <a:path w="55879" h="299720">
                <a:moveTo>
                  <a:pt x="55880" y="134619"/>
                </a:moveTo>
                <a:lnTo>
                  <a:pt x="0" y="134619"/>
                </a:lnTo>
                <a:lnTo>
                  <a:pt x="0" y="137159"/>
                </a:lnTo>
                <a:lnTo>
                  <a:pt x="55880" y="137159"/>
                </a:lnTo>
                <a:lnTo>
                  <a:pt x="55880" y="134619"/>
                </a:lnTo>
                <a:close/>
              </a:path>
              <a:path w="55879" h="299720">
                <a:moveTo>
                  <a:pt x="55880" y="132079"/>
                </a:moveTo>
                <a:lnTo>
                  <a:pt x="0" y="132079"/>
                </a:lnTo>
                <a:lnTo>
                  <a:pt x="0" y="133349"/>
                </a:lnTo>
                <a:lnTo>
                  <a:pt x="55880" y="133349"/>
                </a:lnTo>
                <a:lnTo>
                  <a:pt x="55880" y="132079"/>
                </a:lnTo>
                <a:close/>
              </a:path>
              <a:path w="55879" h="299720">
                <a:moveTo>
                  <a:pt x="55880" y="128269"/>
                </a:moveTo>
                <a:lnTo>
                  <a:pt x="0" y="128269"/>
                </a:lnTo>
                <a:lnTo>
                  <a:pt x="0" y="130809"/>
                </a:lnTo>
                <a:lnTo>
                  <a:pt x="55880" y="130809"/>
                </a:lnTo>
                <a:lnTo>
                  <a:pt x="55880" y="128269"/>
                </a:lnTo>
                <a:close/>
              </a:path>
              <a:path w="55879" h="299720">
                <a:moveTo>
                  <a:pt x="55880" y="125729"/>
                </a:moveTo>
                <a:lnTo>
                  <a:pt x="0" y="125729"/>
                </a:lnTo>
                <a:lnTo>
                  <a:pt x="0" y="126999"/>
                </a:lnTo>
                <a:lnTo>
                  <a:pt x="55880" y="126999"/>
                </a:lnTo>
                <a:lnTo>
                  <a:pt x="55880" y="125729"/>
                </a:lnTo>
                <a:close/>
              </a:path>
              <a:path w="55879" h="299720">
                <a:moveTo>
                  <a:pt x="55880" y="121919"/>
                </a:moveTo>
                <a:lnTo>
                  <a:pt x="0" y="121919"/>
                </a:lnTo>
                <a:lnTo>
                  <a:pt x="0" y="124459"/>
                </a:lnTo>
                <a:lnTo>
                  <a:pt x="55880" y="124459"/>
                </a:lnTo>
                <a:lnTo>
                  <a:pt x="55880" y="121919"/>
                </a:lnTo>
                <a:close/>
              </a:path>
              <a:path w="55879" h="299720">
                <a:moveTo>
                  <a:pt x="55880" y="119379"/>
                </a:moveTo>
                <a:lnTo>
                  <a:pt x="0" y="119379"/>
                </a:lnTo>
                <a:lnTo>
                  <a:pt x="0" y="120649"/>
                </a:lnTo>
                <a:lnTo>
                  <a:pt x="55880" y="120649"/>
                </a:lnTo>
                <a:lnTo>
                  <a:pt x="55880" y="119379"/>
                </a:lnTo>
                <a:close/>
              </a:path>
              <a:path w="55879" h="299720">
                <a:moveTo>
                  <a:pt x="55880" y="113029"/>
                </a:moveTo>
                <a:lnTo>
                  <a:pt x="0" y="113029"/>
                </a:lnTo>
                <a:lnTo>
                  <a:pt x="0" y="118109"/>
                </a:lnTo>
                <a:lnTo>
                  <a:pt x="55880" y="118109"/>
                </a:lnTo>
                <a:lnTo>
                  <a:pt x="55880" y="113029"/>
                </a:lnTo>
                <a:close/>
              </a:path>
              <a:path w="55879" h="299720">
                <a:moveTo>
                  <a:pt x="55880" y="106679"/>
                </a:moveTo>
                <a:lnTo>
                  <a:pt x="0" y="106679"/>
                </a:lnTo>
                <a:lnTo>
                  <a:pt x="0" y="111759"/>
                </a:lnTo>
                <a:lnTo>
                  <a:pt x="55880" y="111759"/>
                </a:lnTo>
                <a:lnTo>
                  <a:pt x="55880" y="106679"/>
                </a:lnTo>
                <a:close/>
              </a:path>
              <a:path w="55879" h="299720">
                <a:moveTo>
                  <a:pt x="55880" y="100329"/>
                </a:moveTo>
                <a:lnTo>
                  <a:pt x="0" y="100329"/>
                </a:lnTo>
                <a:lnTo>
                  <a:pt x="0" y="105409"/>
                </a:lnTo>
                <a:lnTo>
                  <a:pt x="55880" y="105409"/>
                </a:lnTo>
                <a:lnTo>
                  <a:pt x="55880" y="100329"/>
                </a:lnTo>
                <a:close/>
              </a:path>
              <a:path w="55879" h="299720">
                <a:moveTo>
                  <a:pt x="55880" y="93979"/>
                </a:moveTo>
                <a:lnTo>
                  <a:pt x="0" y="93979"/>
                </a:lnTo>
                <a:lnTo>
                  <a:pt x="0" y="99059"/>
                </a:lnTo>
                <a:lnTo>
                  <a:pt x="55880" y="99059"/>
                </a:lnTo>
                <a:lnTo>
                  <a:pt x="55880" y="93979"/>
                </a:lnTo>
                <a:close/>
              </a:path>
              <a:path w="55879" h="299720">
                <a:moveTo>
                  <a:pt x="55880" y="87629"/>
                </a:moveTo>
                <a:lnTo>
                  <a:pt x="0" y="87629"/>
                </a:lnTo>
                <a:lnTo>
                  <a:pt x="0" y="92709"/>
                </a:lnTo>
                <a:lnTo>
                  <a:pt x="55880" y="92709"/>
                </a:lnTo>
                <a:lnTo>
                  <a:pt x="55880" y="87629"/>
                </a:lnTo>
                <a:close/>
              </a:path>
              <a:path w="55879" h="299720">
                <a:moveTo>
                  <a:pt x="55880" y="81279"/>
                </a:moveTo>
                <a:lnTo>
                  <a:pt x="0" y="81279"/>
                </a:lnTo>
                <a:lnTo>
                  <a:pt x="0" y="86359"/>
                </a:lnTo>
                <a:lnTo>
                  <a:pt x="55880" y="86359"/>
                </a:lnTo>
                <a:lnTo>
                  <a:pt x="55880" y="81279"/>
                </a:lnTo>
                <a:close/>
              </a:path>
              <a:path w="55879" h="299720">
                <a:moveTo>
                  <a:pt x="55880" y="74929"/>
                </a:moveTo>
                <a:lnTo>
                  <a:pt x="0" y="74929"/>
                </a:lnTo>
                <a:lnTo>
                  <a:pt x="0" y="80009"/>
                </a:lnTo>
                <a:lnTo>
                  <a:pt x="55880" y="80009"/>
                </a:lnTo>
                <a:lnTo>
                  <a:pt x="55880" y="74929"/>
                </a:lnTo>
                <a:close/>
              </a:path>
              <a:path w="55879" h="299720">
                <a:moveTo>
                  <a:pt x="55880" y="69849"/>
                </a:moveTo>
                <a:lnTo>
                  <a:pt x="0" y="69849"/>
                </a:lnTo>
                <a:lnTo>
                  <a:pt x="0" y="73659"/>
                </a:lnTo>
                <a:lnTo>
                  <a:pt x="55880" y="73659"/>
                </a:lnTo>
                <a:lnTo>
                  <a:pt x="55880" y="69849"/>
                </a:lnTo>
                <a:close/>
              </a:path>
              <a:path w="55879" h="299720">
                <a:moveTo>
                  <a:pt x="55880" y="63499"/>
                </a:moveTo>
                <a:lnTo>
                  <a:pt x="0" y="63499"/>
                </a:lnTo>
                <a:lnTo>
                  <a:pt x="0" y="68579"/>
                </a:lnTo>
                <a:lnTo>
                  <a:pt x="55880" y="68579"/>
                </a:lnTo>
                <a:lnTo>
                  <a:pt x="55880" y="63499"/>
                </a:lnTo>
                <a:close/>
              </a:path>
              <a:path w="55879" h="299720">
                <a:moveTo>
                  <a:pt x="55880" y="57149"/>
                </a:moveTo>
                <a:lnTo>
                  <a:pt x="0" y="57149"/>
                </a:lnTo>
                <a:lnTo>
                  <a:pt x="0" y="62229"/>
                </a:lnTo>
                <a:lnTo>
                  <a:pt x="55880" y="62229"/>
                </a:lnTo>
                <a:lnTo>
                  <a:pt x="55880" y="57149"/>
                </a:lnTo>
                <a:close/>
              </a:path>
              <a:path w="55879" h="299720">
                <a:moveTo>
                  <a:pt x="55880" y="50799"/>
                </a:moveTo>
                <a:lnTo>
                  <a:pt x="0" y="50799"/>
                </a:lnTo>
                <a:lnTo>
                  <a:pt x="0" y="55879"/>
                </a:lnTo>
                <a:lnTo>
                  <a:pt x="55880" y="55879"/>
                </a:lnTo>
                <a:lnTo>
                  <a:pt x="55880" y="50799"/>
                </a:lnTo>
                <a:close/>
              </a:path>
              <a:path w="55879" h="299720">
                <a:moveTo>
                  <a:pt x="55880" y="44449"/>
                </a:moveTo>
                <a:lnTo>
                  <a:pt x="0" y="44449"/>
                </a:lnTo>
                <a:lnTo>
                  <a:pt x="0" y="49529"/>
                </a:lnTo>
                <a:lnTo>
                  <a:pt x="55880" y="49529"/>
                </a:lnTo>
                <a:lnTo>
                  <a:pt x="55880" y="44449"/>
                </a:lnTo>
                <a:close/>
              </a:path>
              <a:path w="55879" h="299720">
                <a:moveTo>
                  <a:pt x="55880" y="38099"/>
                </a:moveTo>
                <a:lnTo>
                  <a:pt x="0" y="38099"/>
                </a:lnTo>
                <a:lnTo>
                  <a:pt x="0" y="43179"/>
                </a:lnTo>
                <a:lnTo>
                  <a:pt x="55880" y="43179"/>
                </a:lnTo>
                <a:lnTo>
                  <a:pt x="55880" y="38099"/>
                </a:lnTo>
                <a:close/>
              </a:path>
              <a:path w="55879" h="299720">
                <a:moveTo>
                  <a:pt x="55880" y="31749"/>
                </a:moveTo>
                <a:lnTo>
                  <a:pt x="0" y="31749"/>
                </a:lnTo>
                <a:lnTo>
                  <a:pt x="0" y="36829"/>
                </a:lnTo>
                <a:lnTo>
                  <a:pt x="55880" y="36829"/>
                </a:lnTo>
                <a:lnTo>
                  <a:pt x="55880" y="31749"/>
                </a:lnTo>
                <a:close/>
              </a:path>
              <a:path w="55879" h="299720">
                <a:moveTo>
                  <a:pt x="55880" y="25399"/>
                </a:moveTo>
                <a:lnTo>
                  <a:pt x="0" y="25399"/>
                </a:lnTo>
                <a:lnTo>
                  <a:pt x="0" y="30479"/>
                </a:lnTo>
                <a:lnTo>
                  <a:pt x="55880" y="30479"/>
                </a:lnTo>
                <a:lnTo>
                  <a:pt x="55880" y="25399"/>
                </a:lnTo>
                <a:close/>
              </a:path>
              <a:path w="55879" h="299720">
                <a:moveTo>
                  <a:pt x="55880" y="19049"/>
                </a:moveTo>
                <a:lnTo>
                  <a:pt x="0" y="19049"/>
                </a:lnTo>
                <a:lnTo>
                  <a:pt x="0" y="24129"/>
                </a:lnTo>
                <a:lnTo>
                  <a:pt x="55880" y="24129"/>
                </a:lnTo>
                <a:lnTo>
                  <a:pt x="55880" y="19049"/>
                </a:lnTo>
                <a:close/>
              </a:path>
              <a:path w="55879" h="299720">
                <a:moveTo>
                  <a:pt x="55880" y="12699"/>
                </a:moveTo>
                <a:lnTo>
                  <a:pt x="0" y="12699"/>
                </a:lnTo>
                <a:lnTo>
                  <a:pt x="0" y="17779"/>
                </a:lnTo>
                <a:lnTo>
                  <a:pt x="55880" y="17779"/>
                </a:lnTo>
                <a:lnTo>
                  <a:pt x="55880" y="12699"/>
                </a:lnTo>
                <a:close/>
              </a:path>
              <a:path w="55879" h="299720">
                <a:moveTo>
                  <a:pt x="55880" y="6349"/>
                </a:moveTo>
                <a:lnTo>
                  <a:pt x="0" y="6349"/>
                </a:lnTo>
                <a:lnTo>
                  <a:pt x="0" y="11429"/>
                </a:lnTo>
                <a:lnTo>
                  <a:pt x="55880" y="11429"/>
                </a:lnTo>
                <a:lnTo>
                  <a:pt x="55880" y="6349"/>
                </a:lnTo>
                <a:close/>
              </a:path>
              <a:path w="55879" h="299720">
                <a:moveTo>
                  <a:pt x="55880" y="0"/>
                </a:moveTo>
                <a:lnTo>
                  <a:pt x="0" y="0"/>
                </a:lnTo>
                <a:lnTo>
                  <a:pt x="0" y="5079"/>
                </a:lnTo>
                <a:lnTo>
                  <a:pt x="55880" y="5079"/>
                </a:lnTo>
                <a:lnTo>
                  <a:pt x="55880" y="0"/>
                </a:lnTo>
                <a:close/>
              </a:path>
              <a:path w="55879" h="299720">
                <a:moveTo>
                  <a:pt x="55880" y="295909"/>
                </a:moveTo>
                <a:lnTo>
                  <a:pt x="0" y="295909"/>
                </a:lnTo>
                <a:lnTo>
                  <a:pt x="0" y="299719"/>
                </a:lnTo>
                <a:lnTo>
                  <a:pt x="20320" y="299719"/>
                </a:lnTo>
                <a:lnTo>
                  <a:pt x="20320" y="298449"/>
                </a:lnTo>
                <a:lnTo>
                  <a:pt x="41910" y="298449"/>
                </a:lnTo>
                <a:lnTo>
                  <a:pt x="41910" y="297179"/>
                </a:lnTo>
                <a:lnTo>
                  <a:pt x="55880" y="297179"/>
                </a:lnTo>
                <a:lnTo>
                  <a:pt x="55880" y="295909"/>
                </a:lnTo>
                <a:close/>
              </a:path>
            </a:pathLst>
          </a:custGeom>
          <a:solidFill>
            <a:srgbClr val="257425"/>
          </a:solidFill>
        </p:spPr>
        <p:txBody>
          <a:bodyPr wrap="square" lIns="0" tIns="0" rIns="0" bIns="0" rtlCol="0"/>
          <a:lstStyle/>
          <a:p>
            <a:endParaRPr/>
          </a:p>
        </p:txBody>
      </p:sp>
      <p:sp>
        <p:nvSpPr>
          <p:cNvPr id="232" name="bg object 232"/>
          <p:cNvSpPr/>
          <p:nvPr/>
        </p:nvSpPr>
        <p:spPr>
          <a:xfrm>
            <a:off x="6412229" y="6379209"/>
            <a:ext cx="54610" cy="303530"/>
          </a:xfrm>
          <a:custGeom>
            <a:avLst/>
            <a:gdLst/>
            <a:ahLst/>
            <a:cxnLst/>
            <a:rect l="l" t="t" r="r" b="b"/>
            <a:pathLst>
              <a:path w="54610" h="303529">
                <a:moveTo>
                  <a:pt x="54610" y="274319"/>
                </a:moveTo>
                <a:lnTo>
                  <a:pt x="0" y="274319"/>
                </a:lnTo>
                <a:lnTo>
                  <a:pt x="0" y="295909"/>
                </a:lnTo>
                <a:lnTo>
                  <a:pt x="54610" y="295909"/>
                </a:lnTo>
                <a:lnTo>
                  <a:pt x="54610" y="274319"/>
                </a:lnTo>
                <a:close/>
              </a:path>
              <a:path w="54610" h="303529">
                <a:moveTo>
                  <a:pt x="54610" y="271779"/>
                </a:moveTo>
                <a:lnTo>
                  <a:pt x="0" y="271779"/>
                </a:lnTo>
                <a:lnTo>
                  <a:pt x="0" y="273049"/>
                </a:lnTo>
                <a:lnTo>
                  <a:pt x="54610" y="273049"/>
                </a:lnTo>
                <a:lnTo>
                  <a:pt x="54610" y="271779"/>
                </a:lnTo>
                <a:close/>
              </a:path>
              <a:path w="54610" h="303529">
                <a:moveTo>
                  <a:pt x="54610" y="267969"/>
                </a:moveTo>
                <a:lnTo>
                  <a:pt x="0" y="267969"/>
                </a:lnTo>
                <a:lnTo>
                  <a:pt x="0" y="270509"/>
                </a:lnTo>
                <a:lnTo>
                  <a:pt x="54610" y="270509"/>
                </a:lnTo>
                <a:lnTo>
                  <a:pt x="54610" y="267969"/>
                </a:lnTo>
                <a:close/>
              </a:path>
              <a:path w="54610" h="303529">
                <a:moveTo>
                  <a:pt x="54610" y="265429"/>
                </a:moveTo>
                <a:lnTo>
                  <a:pt x="0" y="265429"/>
                </a:lnTo>
                <a:lnTo>
                  <a:pt x="0" y="266699"/>
                </a:lnTo>
                <a:lnTo>
                  <a:pt x="54610" y="266699"/>
                </a:lnTo>
                <a:lnTo>
                  <a:pt x="54610" y="265429"/>
                </a:lnTo>
                <a:close/>
              </a:path>
              <a:path w="54610" h="303529">
                <a:moveTo>
                  <a:pt x="54610" y="261619"/>
                </a:moveTo>
                <a:lnTo>
                  <a:pt x="0" y="261619"/>
                </a:lnTo>
                <a:lnTo>
                  <a:pt x="0" y="264159"/>
                </a:lnTo>
                <a:lnTo>
                  <a:pt x="54610" y="264159"/>
                </a:lnTo>
                <a:lnTo>
                  <a:pt x="54610" y="261619"/>
                </a:lnTo>
                <a:close/>
              </a:path>
              <a:path w="54610" h="303529">
                <a:moveTo>
                  <a:pt x="54610" y="259079"/>
                </a:moveTo>
                <a:lnTo>
                  <a:pt x="0" y="259079"/>
                </a:lnTo>
                <a:lnTo>
                  <a:pt x="0" y="260349"/>
                </a:lnTo>
                <a:lnTo>
                  <a:pt x="54610" y="260349"/>
                </a:lnTo>
                <a:lnTo>
                  <a:pt x="54610" y="259079"/>
                </a:lnTo>
                <a:close/>
              </a:path>
              <a:path w="54610" h="303529">
                <a:moveTo>
                  <a:pt x="54610" y="255269"/>
                </a:moveTo>
                <a:lnTo>
                  <a:pt x="0" y="255269"/>
                </a:lnTo>
                <a:lnTo>
                  <a:pt x="0" y="257809"/>
                </a:lnTo>
                <a:lnTo>
                  <a:pt x="54610" y="257809"/>
                </a:lnTo>
                <a:lnTo>
                  <a:pt x="54610" y="255269"/>
                </a:lnTo>
                <a:close/>
              </a:path>
              <a:path w="54610" h="303529">
                <a:moveTo>
                  <a:pt x="54610" y="252729"/>
                </a:moveTo>
                <a:lnTo>
                  <a:pt x="0" y="252729"/>
                </a:lnTo>
                <a:lnTo>
                  <a:pt x="0" y="253999"/>
                </a:lnTo>
                <a:lnTo>
                  <a:pt x="54610" y="253999"/>
                </a:lnTo>
                <a:lnTo>
                  <a:pt x="54610" y="252729"/>
                </a:lnTo>
                <a:close/>
              </a:path>
              <a:path w="54610" h="303529">
                <a:moveTo>
                  <a:pt x="54610" y="248919"/>
                </a:moveTo>
                <a:lnTo>
                  <a:pt x="0" y="248919"/>
                </a:lnTo>
                <a:lnTo>
                  <a:pt x="0" y="251459"/>
                </a:lnTo>
                <a:lnTo>
                  <a:pt x="54610" y="251459"/>
                </a:lnTo>
                <a:lnTo>
                  <a:pt x="54610" y="248919"/>
                </a:lnTo>
                <a:close/>
              </a:path>
              <a:path w="54610" h="303529">
                <a:moveTo>
                  <a:pt x="54610" y="246379"/>
                </a:moveTo>
                <a:lnTo>
                  <a:pt x="0" y="246379"/>
                </a:lnTo>
                <a:lnTo>
                  <a:pt x="0" y="247649"/>
                </a:lnTo>
                <a:lnTo>
                  <a:pt x="54610" y="247649"/>
                </a:lnTo>
                <a:lnTo>
                  <a:pt x="54610" y="246379"/>
                </a:lnTo>
                <a:close/>
              </a:path>
              <a:path w="54610" h="303529">
                <a:moveTo>
                  <a:pt x="54610" y="242569"/>
                </a:moveTo>
                <a:lnTo>
                  <a:pt x="0" y="242569"/>
                </a:lnTo>
                <a:lnTo>
                  <a:pt x="0" y="245109"/>
                </a:lnTo>
                <a:lnTo>
                  <a:pt x="54610" y="245109"/>
                </a:lnTo>
                <a:lnTo>
                  <a:pt x="54610" y="242569"/>
                </a:lnTo>
                <a:close/>
              </a:path>
              <a:path w="54610" h="303529">
                <a:moveTo>
                  <a:pt x="54610" y="240029"/>
                </a:moveTo>
                <a:lnTo>
                  <a:pt x="0" y="240029"/>
                </a:lnTo>
                <a:lnTo>
                  <a:pt x="0" y="241299"/>
                </a:lnTo>
                <a:lnTo>
                  <a:pt x="54610" y="241299"/>
                </a:lnTo>
                <a:lnTo>
                  <a:pt x="54610" y="240029"/>
                </a:lnTo>
                <a:close/>
              </a:path>
              <a:path w="54610" h="303529">
                <a:moveTo>
                  <a:pt x="54610" y="236219"/>
                </a:moveTo>
                <a:lnTo>
                  <a:pt x="0" y="236219"/>
                </a:lnTo>
                <a:lnTo>
                  <a:pt x="0" y="238759"/>
                </a:lnTo>
                <a:lnTo>
                  <a:pt x="54610" y="238759"/>
                </a:lnTo>
                <a:lnTo>
                  <a:pt x="54610" y="236219"/>
                </a:lnTo>
                <a:close/>
              </a:path>
              <a:path w="54610" h="303529">
                <a:moveTo>
                  <a:pt x="54610" y="233679"/>
                </a:moveTo>
                <a:lnTo>
                  <a:pt x="0" y="233679"/>
                </a:lnTo>
                <a:lnTo>
                  <a:pt x="0" y="234949"/>
                </a:lnTo>
                <a:lnTo>
                  <a:pt x="54610" y="234949"/>
                </a:lnTo>
                <a:lnTo>
                  <a:pt x="54610" y="233679"/>
                </a:lnTo>
                <a:close/>
              </a:path>
              <a:path w="54610" h="303529">
                <a:moveTo>
                  <a:pt x="54610" y="229869"/>
                </a:moveTo>
                <a:lnTo>
                  <a:pt x="0" y="229869"/>
                </a:lnTo>
                <a:lnTo>
                  <a:pt x="0" y="232409"/>
                </a:lnTo>
                <a:lnTo>
                  <a:pt x="54610" y="232409"/>
                </a:lnTo>
                <a:lnTo>
                  <a:pt x="54610" y="229869"/>
                </a:lnTo>
                <a:close/>
              </a:path>
              <a:path w="54610" h="303529">
                <a:moveTo>
                  <a:pt x="54610" y="227329"/>
                </a:moveTo>
                <a:lnTo>
                  <a:pt x="0" y="227329"/>
                </a:lnTo>
                <a:lnTo>
                  <a:pt x="0" y="228599"/>
                </a:lnTo>
                <a:lnTo>
                  <a:pt x="54610" y="228599"/>
                </a:lnTo>
                <a:lnTo>
                  <a:pt x="54610" y="227329"/>
                </a:lnTo>
                <a:close/>
              </a:path>
              <a:path w="54610" h="303529">
                <a:moveTo>
                  <a:pt x="54610" y="223519"/>
                </a:moveTo>
                <a:lnTo>
                  <a:pt x="0" y="223519"/>
                </a:lnTo>
                <a:lnTo>
                  <a:pt x="0" y="226059"/>
                </a:lnTo>
                <a:lnTo>
                  <a:pt x="54610" y="226059"/>
                </a:lnTo>
                <a:lnTo>
                  <a:pt x="54610" y="223519"/>
                </a:lnTo>
                <a:close/>
              </a:path>
              <a:path w="54610" h="303529">
                <a:moveTo>
                  <a:pt x="54610" y="220979"/>
                </a:moveTo>
                <a:lnTo>
                  <a:pt x="0" y="220979"/>
                </a:lnTo>
                <a:lnTo>
                  <a:pt x="0" y="222249"/>
                </a:lnTo>
                <a:lnTo>
                  <a:pt x="54610" y="222249"/>
                </a:lnTo>
                <a:lnTo>
                  <a:pt x="54610" y="220979"/>
                </a:lnTo>
                <a:close/>
              </a:path>
              <a:path w="54610" h="303529">
                <a:moveTo>
                  <a:pt x="54610" y="217169"/>
                </a:moveTo>
                <a:lnTo>
                  <a:pt x="0" y="217169"/>
                </a:lnTo>
                <a:lnTo>
                  <a:pt x="0" y="219709"/>
                </a:lnTo>
                <a:lnTo>
                  <a:pt x="54610" y="219709"/>
                </a:lnTo>
                <a:lnTo>
                  <a:pt x="54610" y="217169"/>
                </a:lnTo>
                <a:close/>
              </a:path>
              <a:path w="54610" h="303529">
                <a:moveTo>
                  <a:pt x="54610" y="214629"/>
                </a:moveTo>
                <a:lnTo>
                  <a:pt x="0" y="214629"/>
                </a:lnTo>
                <a:lnTo>
                  <a:pt x="0" y="215899"/>
                </a:lnTo>
                <a:lnTo>
                  <a:pt x="54610" y="215899"/>
                </a:lnTo>
                <a:lnTo>
                  <a:pt x="54610" y="214629"/>
                </a:lnTo>
                <a:close/>
              </a:path>
              <a:path w="54610" h="303529">
                <a:moveTo>
                  <a:pt x="54610" y="210819"/>
                </a:moveTo>
                <a:lnTo>
                  <a:pt x="0" y="210819"/>
                </a:lnTo>
                <a:lnTo>
                  <a:pt x="0" y="213359"/>
                </a:lnTo>
                <a:lnTo>
                  <a:pt x="54610" y="213359"/>
                </a:lnTo>
                <a:lnTo>
                  <a:pt x="54610" y="210819"/>
                </a:lnTo>
                <a:close/>
              </a:path>
              <a:path w="54610" h="303529">
                <a:moveTo>
                  <a:pt x="54610" y="208279"/>
                </a:moveTo>
                <a:lnTo>
                  <a:pt x="0" y="208279"/>
                </a:lnTo>
                <a:lnTo>
                  <a:pt x="0" y="209549"/>
                </a:lnTo>
                <a:lnTo>
                  <a:pt x="54610" y="209549"/>
                </a:lnTo>
                <a:lnTo>
                  <a:pt x="54610" y="208279"/>
                </a:lnTo>
                <a:close/>
              </a:path>
              <a:path w="54610" h="303529">
                <a:moveTo>
                  <a:pt x="54610" y="204469"/>
                </a:moveTo>
                <a:lnTo>
                  <a:pt x="0" y="204469"/>
                </a:lnTo>
                <a:lnTo>
                  <a:pt x="0" y="207009"/>
                </a:lnTo>
                <a:lnTo>
                  <a:pt x="54610" y="207009"/>
                </a:lnTo>
                <a:lnTo>
                  <a:pt x="54610" y="204469"/>
                </a:lnTo>
                <a:close/>
              </a:path>
              <a:path w="54610" h="303529">
                <a:moveTo>
                  <a:pt x="54610" y="201929"/>
                </a:moveTo>
                <a:lnTo>
                  <a:pt x="0" y="201929"/>
                </a:lnTo>
                <a:lnTo>
                  <a:pt x="0" y="203199"/>
                </a:lnTo>
                <a:lnTo>
                  <a:pt x="54610" y="203199"/>
                </a:lnTo>
                <a:lnTo>
                  <a:pt x="54610" y="201929"/>
                </a:lnTo>
                <a:close/>
              </a:path>
              <a:path w="54610" h="303529">
                <a:moveTo>
                  <a:pt x="54610" y="198119"/>
                </a:moveTo>
                <a:lnTo>
                  <a:pt x="0" y="198119"/>
                </a:lnTo>
                <a:lnTo>
                  <a:pt x="0" y="200659"/>
                </a:lnTo>
                <a:lnTo>
                  <a:pt x="54610" y="200659"/>
                </a:lnTo>
                <a:lnTo>
                  <a:pt x="54610" y="198119"/>
                </a:lnTo>
                <a:close/>
              </a:path>
              <a:path w="54610" h="303529">
                <a:moveTo>
                  <a:pt x="54610" y="195579"/>
                </a:moveTo>
                <a:lnTo>
                  <a:pt x="0" y="195579"/>
                </a:lnTo>
                <a:lnTo>
                  <a:pt x="0" y="196849"/>
                </a:lnTo>
                <a:lnTo>
                  <a:pt x="54610" y="196849"/>
                </a:lnTo>
                <a:lnTo>
                  <a:pt x="54610" y="195579"/>
                </a:lnTo>
                <a:close/>
              </a:path>
              <a:path w="54610" h="303529">
                <a:moveTo>
                  <a:pt x="54610" y="191769"/>
                </a:moveTo>
                <a:lnTo>
                  <a:pt x="0" y="191769"/>
                </a:lnTo>
                <a:lnTo>
                  <a:pt x="0" y="194309"/>
                </a:lnTo>
                <a:lnTo>
                  <a:pt x="54610" y="194309"/>
                </a:lnTo>
                <a:lnTo>
                  <a:pt x="54610" y="191769"/>
                </a:lnTo>
                <a:close/>
              </a:path>
              <a:path w="54610" h="303529">
                <a:moveTo>
                  <a:pt x="54610" y="189229"/>
                </a:moveTo>
                <a:lnTo>
                  <a:pt x="0" y="189229"/>
                </a:lnTo>
                <a:lnTo>
                  <a:pt x="0" y="190499"/>
                </a:lnTo>
                <a:lnTo>
                  <a:pt x="54610" y="190499"/>
                </a:lnTo>
                <a:lnTo>
                  <a:pt x="54610" y="189229"/>
                </a:lnTo>
                <a:close/>
              </a:path>
              <a:path w="54610" h="303529">
                <a:moveTo>
                  <a:pt x="54610" y="185419"/>
                </a:moveTo>
                <a:lnTo>
                  <a:pt x="0" y="185419"/>
                </a:lnTo>
                <a:lnTo>
                  <a:pt x="0" y="187959"/>
                </a:lnTo>
                <a:lnTo>
                  <a:pt x="54610" y="187959"/>
                </a:lnTo>
                <a:lnTo>
                  <a:pt x="54610" y="185419"/>
                </a:lnTo>
                <a:close/>
              </a:path>
              <a:path w="54610" h="303529">
                <a:moveTo>
                  <a:pt x="54610" y="182879"/>
                </a:moveTo>
                <a:lnTo>
                  <a:pt x="0" y="182879"/>
                </a:lnTo>
                <a:lnTo>
                  <a:pt x="0" y="184149"/>
                </a:lnTo>
                <a:lnTo>
                  <a:pt x="54610" y="184149"/>
                </a:lnTo>
                <a:lnTo>
                  <a:pt x="54610" y="182879"/>
                </a:lnTo>
                <a:close/>
              </a:path>
              <a:path w="54610" h="303529">
                <a:moveTo>
                  <a:pt x="54610" y="179069"/>
                </a:moveTo>
                <a:lnTo>
                  <a:pt x="0" y="179069"/>
                </a:lnTo>
                <a:lnTo>
                  <a:pt x="0" y="181609"/>
                </a:lnTo>
                <a:lnTo>
                  <a:pt x="54610" y="181609"/>
                </a:lnTo>
                <a:lnTo>
                  <a:pt x="54610" y="179069"/>
                </a:lnTo>
                <a:close/>
              </a:path>
              <a:path w="54610" h="303529">
                <a:moveTo>
                  <a:pt x="54610" y="176529"/>
                </a:moveTo>
                <a:lnTo>
                  <a:pt x="0" y="176529"/>
                </a:lnTo>
                <a:lnTo>
                  <a:pt x="0" y="177799"/>
                </a:lnTo>
                <a:lnTo>
                  <a:pt x="54610" y="177799"/>
                </a:lnTo>
                <a:lnTo>
                  <a:pt x="54610" y="176529"/>
                </a:lnTo>
                <a:close/>
              </a:path>
              <a:path w="54610" h="303529">
                <a:moveTo>
                  <a:pt x="54610" y="172719"/>
                </a:moveTo>
                <a:lnTo>
                  <a:pt x="0" y="172719"/>
                </a:lnTo>
                <a:lnTo>
                  <a:pt x="0" y="175259"/>
                </a:lnTo>
                <a:lnTo>
                  <a:pt x="54610" y="175259"/>
                </a:lnTo>
                <a:lnTo>
                  <a:pt x="54610" y="172719"/>
                </a:lnTo>
                <a:close/>
              </a:path>
              <a:path w="54610" h="303529">
                <a:moveTo>
                  <a:pt x="54610" y="170179"/>
                </a:moveTo>
                <a:lnTo>
                  <a:pt x="0" y="170179"/>
                </a:lnTo>
                <a:lnTo>
                  <a:pt x="0" y="171449"/>
                </a:lnTo>
                <a:lnTo>
                  <a:pt x="54610" y="171449"/>
                </a:lnTo>
                <a:lnTo>
                  <a:pt x="54610" y="170179"/>
                </a:lnTo>
                <a:close/>
              </a:path>
              <a:path w="54610" h="303529">
                <a:moveTo>
                  <a:pt x="54610" y="166369"/>
                </a:moveTo>
                <a:lnTo>
                  <a:pt x="0" y="166369"/>
                </a:lnTo>
                <a:lnTo>
                  <a:pt x="0" y="168909"/>
                </a:lnTo>
                <a:lnTo>
                  <a:pt x="54610" y="168909"/>
                </a:lnTo>
                <a:lnTo>
                  <a:pt x="54610" y="166369"/>
                </a:lnTo>
                <a:close/>
              </a:path>
              <a:path w="54610" h="303529">
                <a:moveTo>
                  <a:pt x="54610" y="163829"/>
                </a:moveTo>
                <a:lnTo>
                  <a:pt x="0" y="163829"/>
                </a:lnTo>
                <a:lnTo>
                  <a:pt x="0" y="165099"/>
                </a:lnTo>
                <a:lnTo>
                  <a:pt x="54610" y="165099"/>
                </a:lnTo>
                <a:lnTo>
                  <a:pt x="54610" y="163829"/>
                </a:lnTo>
                <a:close/>
              </a:path>
              <a:path w="54610" h="303529">
                <a:moveTo>
                  <a:pt x="54610" y="160019"/>
                </a:moveTo>
                <a:lnTo>
                  <a:pt x="0" y="160019"/>
                </a:lnTo>
                <a:lnTo>
                  <a:pt x="0" y="162559"/>
                </a:lnTo>
                <a:lnTo>
                  <a:pt x="54610" y="162559"/>
                </a:lnTo>
                <a:lnTo>
                  <a:pt x="54610" y="160019"/>
                </a:lnTo>
                <a:close/>
              </a:path>
              <a:path w="54610" h="303529">
                <a:moveTo>
                  <a:pt x="54610" y="157479"/>
                </a:moveTo>
                <a:lnTo>
                  <a:pt x="0" y="157479"/>
                </a:lnTo>
                <a:lnTo>
                  <a:pt x="0" y="158749"/>
                </a:lnTo>
                <a:lnTo>
                  <a:pt x="54610" y="158749"/>
                </a:lnTo>
                <a:lnTo>
                  <a:pt x="54610" y="157479"/>
                </a:lnTo>
                <a:close/>
              </a:path>
              <a:path w="54610" h="303529">
                <a:moveTo>
                  <a:pt x="54610" y="153669"/>
                </a:moveTo>
                <a:lnTo>
                  <a:pt x="0" y="153669"/>
                </a:lnTo>
                <a:lnTo>
                  <a:pt x="0" y="156209"/>
                </a:lnTo>
                <a:lnTo>
                  <a:pt x="54610" y="156209"/>
                </a:lnTo>
                <a:lnTo>
                  <a:pt x="54610" y="153669"/>
                </a:lnTo>
                <a:close/>
              </a:path>
              <a:path w="54610" h="303529">
                <a:moveTo>
                  <a:pt x="54610" y="151129"/>
                </a:moveTo>
                <a:lnTo>
                  <a:pt x="0" y="151129"/>
                </a:lnTo>
                <a:lnTo>
                  <a:pt x="0" y="152399"/>
                </a:lnTo>
                <a:lnTo>
                  <a:pt x="54610" y="152399"/>
                </a:lnTo>
                <a:lnTo>
                  <a:pt x="54610" y="151129"/>
                </a:lnTo>
                <a:close/>
              </a:path>
              <a:path w="54610" h="303529">
                <a:moveTo>
                  <a:pt x="54610" y="147319"/>
                </a:moveTo>
                <a:lnTo>
                  <a:pt x="0" y="147319"/>
                </a:lnTo>
                <a:lnTo>
                  <a:pt x="0" y="149859"/>
                </a:lnTo>
                <a:lnTo>
                  <a:pt x="54610" y="149859"/>
                </a:lnTo>
                <a:lnTo>
                  <a:pt x="54610" y="147319"/>
                </a:lnTo>
                <a:close/>
              </a:path>
              <a:path w="54610" h="303529">
                <a:moveTo>
                  <a:pt x="54610" y="144779"/>
                </a:moveTo>
                <a:lnTo>
                  <a:pt x="0" y="144779"/>
                </a:lnTo>
                <a:lnTo>
                  <a:pt x="0" y="146049"/>
                </a:lnTo>
                <a:lnTo>
                  <a:pt x="54610" y="146049"/>
                </a:lnTo>
                <a:lnTo>
                  <a:pt x="54610" y="144779"/>
                </a:lnTo>
                <a:close/>
              </a:path>
              <a:path w="54610" h="303529">
                <a:moveTo>
                  <a:pt x="54610" y="140969"/>
                </a:moveTo>
                <a:lnTo>
                  <a:pt x="0" y="140969"/>
                </a:lnTo>
                <a:lnTo>
                  <a:pt x="0" y="143509"/>
                </a:lnTo>
                <a:lnTo>
                  <a:pt x="54610" y="143509"/>
                </a:lnTo>
                <a:lnTo>
                  <a:pt x="54610" y="140969"/>
                </a:lnTo>
                <a:close/>
              </a:path>
              <a:path w="54610" h="303529">
                <a:moveTo>
                  <a:pt x="54610" y="138429"/>
                </a:moveTo>
                <a:lnTo>
                  <a:pt x="0" y="138429"/>
                </a:lnTo>
                <a:lnTo>
                  <a:pt x="0" y="139699"/>
                </a:lnTo>
                <a:lnTo>
                  <a:pt x="54610" y="139699"/>
                </a:lnTo>
                <a:lnTo>
                  <a:pt x="54610" y="138429"/>
                </a:lnTo>
                <a:close/>
              </a:path>
              <a:path w="54610" h="303529">
                <a:moveTo>
                  <a:pt x="54610" y="134619"/>
                </a:moveTo>
                <a:lnTo>
                  <a:pt x="0" y="134619"/>
                </a:lnTo>
                <a:lnTo>
                  <a:pt x="0" y="137159"/>
                </a:lnTo>
                <a:lnTo>
                  <a:pt x="54610" y="137159"/>
                </a:lnTo>
                <a:lnTo>
                  <a:pt x="54610" y="134619"/>
                </a:lnTo>
                <a:close/>
              </a:path>
              <a:path w="54610" h="303529">
                <a:moveTo>
                  <a:pt x="54610" y="132079"/>
                </a:moveTo>
                <a:lnTo>
                  <a:pt x="0" y="132079"/>
                </a:lnTo>
                <a:lnTo>
                  <a:pt x="0" y="133349"/>
                </a:lnTo>
                <a:lnTo>
                  <a:pt x="54610" y="133349"/>
                </a:lnTo>
                <a:lnTo>
                  <a:pt x="54610" y="132079"/>
                </a:lnTo>
                <a:close/>
              </a:path>
              <a:path w="54610" h="303529">
                <a:moveTo>
                  <a:pt x="54610" y="128269"/>
                </a:moveTo>
                <a:lnTo>
                  <a:pt x="0" y="128269"/>
                </a:lnTo>
                <a:lnTo>
                  <a:pt x="0" y="130809"/>
                </a:lnTo>
                <a:lnTo>
                  <a:pt x="54610" y="130809"/>
                </a:lnTo>
                <a:lnTo>
                  <a:pt x="54610" y="128269"/>
                </a:lnTo>
                <a:close/>
              </a:path>
              <a:path w="54610" h="303529">
                <a:moveTo>
                  <a:pt x="54610" y="125729"/>
                </a:moveTo>
                <a:lnTo>
                  <a:pt x="0" y="125729"/>
                </a:lnTo>
                <a:lnTo>
                  <a:pt x="0" y="126999"/>
                </a:lnTo>
                <a:lnTo>
                  <a:pt x="54610" y="126999"/>
                </a:lnTo>
                <a:lnTo>
                  <a:pt x="54610" y="125729"/>
                </a:lnTo>
                <a:close/>
              </a:path>
              <a:path w="54610" h="303529">
                <a:moveTo>
                  <a:pt x="54610" y="121919"/>
                </a:moveTo>
                <a:lnTo>
                  <a:pt x="0" y="121919"/>
                </a:lnTo>
                <a:lnTo>
                  <a:pt x="0" y="124459"/>
                </a:lnTo>
                <a:lnTo>
                  <a:pt x="54610" y="124459"/>
                </a:lnTo>
                <a:lnTo>
                  <a:pt x="54610" y="121919"/>
                </a:lnTo>
                <a:close/>
              </a:path>
              <a:path w="54610" h="303529">
                <a:moveTo>
                  <a:pt x="54610" y="119379"/>
                </a:moveTo>
                <a:lnTo>
                  <a:pt x="0" y="119379"/>
                </a:lnTo>
                <a:lnTo>
                  <a:pt x="0" y="120649"/>
                </a:lnTo>
                <a:lnTo>
                  <a:pt x="54610" y="120649"/>
                </a:lnTo>
                <a:lnTo>
                  <a:pt x="54610" y="119379"/>
                </a:lnTo>
                <a:close/>
              </a:path>
              <a:path w="54610" h="303529">
                <a:moveTo>
                  <a:pt x="54610" y="113029"/>
                </a:moveTo>
                <a:lnTo>
                  <a:pt x="0" y="113029"/>
                </a:lnTo>
                <a:lnTo>
                  <a:pt x="0" y="118109"/>
                </a:lnTo>
                <a:lnTo>
                  <a:pt x="54610" y="118109"/>
                </a:lnTo>
                <a:lnTo>
                  <a:pt x="54610" y="113029"/>
                </a:lnTo>
                <a:close/>
              </a:path>
              <a:path w="54610" h="303529">
                <a:moveTo>
                  <a:pt x="54610" y="106679"/>
                </a:moveTo>
                <a:lnTo>
                  <a:pt x="0" y="106679"/>
                </a:lnTo>
                <a:lnTo>
                  <a:pt x="0" y="111759"/>
                </a:lnTo>
                <a:lnTo>
                  <a:pt x="54610" y="111759"/>
                </a:lnTo>
                <a:lnTo>
                  <a:pt x="54610" y="106679"/>
                </a:lnTo>
                <a:close/>
              </a:path>
              <a:path w="54610" h="303529">
                <a:moveTo>
                  <a:pt x="54610" y="100329"/>
                </a:moveTo>
                <a:lnTo>
                  <a:pt x="0" y="100329"/>
                </a:lnTo>
                <a:lnTo>
                  <a:pt x="0" y="105409"/>
                </a:lnTo>
                <a:lnTo>
                  <a:pt x="54610" y="105409"/>
                </a:lnTo>
                <a:lnTo>
                  <a:pt x="54610" y="100329"/>
                </a:lnTo>
                <a:close/>
              </a:path>
              <a:path w="54610" h="303529">
                <a:moveTo>
                  <a:pt x="54610" y="93979"/>
                </a:moveTo>
                <a:lnTo>
                  <a:pt x="0" y="93979"/>
                </a:lnTo>
                <a:lnTo>
                  <a:pt x="0" y="99059"/>
                </a:lnTo>
                <a:lnTo>
                  <a:pt x="54610" y="99059"/>
                </a:lnTo>
                <a:lnTo>
                  <a:pt x="54610" y="93979"/>
                </a:lnTo>
                <a:close/>
              </a:path>
              <a:path w="54610" h="303529">
                <a:moveTo>
                  <a:pt x="54610" y="87629"/>
                </a:moveTo>
                <a:lnTo>
                  <a:pt x="0" y="87629"/>
                </a:lnTo>
                <a:lnTo>
                  <a:pt x="0" y="92709"/>
                </a:lnTo>
                <a:lnTo>
                  <a:pt x="54610" y="92709"/>
                </a:lnTo>
                <a:lnTo>
                  <a:pt x="54610" y="87629"/>
                </a:lnTo>
                <a:close/>
              </a:path>
              <a:path w="54610" h="303529">
                <a:moveTo>
                  <a:pt x="54610" y="81279"/>
                </a:moveTo>
                <a:lnTo>
                  <a:pt x="0" y="81279"/>
                </a:lnTo>
                <a:lnTo>
                  <a:pt x="0" y="86359"/>
                </a:lnTo>
                <a:lnTo>
                  <a:pt x="54610" y="86359"/>
                </a:lnTo>
                <a:lnTo>
                  <a:pt x="54610" y="81279"/>
                </a:lnTo>
                <a:close/>
              </a:path>
              <a:path w="54610" h="303529">
                <a:moveTo>
                  <a:pt x="54610" y="74929"/>
                </a:moveTo>
                <a:lnTo>
                  <a:pt x="0" y="74929"/>
                </a:lnTo>
                <a:lnTo>
                  <a:pt x="0" y="80009"/>
                </a:lnTo>
                <a:lnTo>
                  <a:pt x="54610" y="80009"/>
                </a:lnTo>
                <a:lnTo>
                  <a:pt x="54610" y="74929"/>
                </a:lnTo>
                <a:close/>
              </a:path>
              <a:path w="54610" h="303529">
                <a:moveTo>
                  <a:pt x="54610" y="69849"/>
                </a:moveTo>
                <a:lnTo>
                  <a:pt x="0" y="69849"/>
                </a:lnTo>
                <a:lnTo>
                  <a:pt x="0" y="73659"/>
                </a:lnTo>
                <a:lnTo>
                  <a:pt x="54610" y="73659"/>
                </a:lnTo>
                <a:lnTo>
                  <a:pt x="54610" y="69849"/>
                </a:lnTo>
                <a:close/>
              </a:path>
              <a:path w="54610" h="303529">
                <a:moveTo>
                  <a:pt x="54610" y="63499"/>
                </a:moveTo>
                <a:lnTo>
                  <a:pt x="0" y="63499"/>
                </a:lnTo>
                <a:lnTo>
                  <a:pt x="0" y="68579"/>
                </a:lnTo>
                <a:lnTo>
                  <a:pt x="54610" y="68579"/>
                </a:lnTo>
                <a:lnTo>
                  <a:pt x="54610" y="63499"/>
                </a:lnTo>
                <a:close/>
              </a:path>
              <a:path w="54610" h="303529">
                <a:moveTo>
                  <a:pt x="54610" y="57149"/>
                </a:moveTo>
                <a:lnTo>
                  <a:pt x="0" y="57149"/>
                </a:lnTo>
                <a:lnTo>
                  <a:pt x="0" y="62229"/>
                </a:lnTo>
                <a:lnTo>
                  <a:pt x="54610" y="62229"/>
                </a:lnTo>
                <a:lnTo>
                  <a:pt x="54610" y="57149"/>
                </a:lnTo>
                <a:close/>
              </a:path>
              <a:path w="54610" h="303529">
                <a:moveTo>
                  <a:pt x="54610" y="50799"/>
                </a:moveTo>
                <a:lnTo>
                  <a:pt x="0" y="50799"/>
                </a:lnTo>
                <a:lnTo>
                  <a:pt x="0" y="55879"/>
                </a:lnTo>
                <a:lnTo>
                  <a:pt x="54610" y="55879"/>
                </a:lnTo>
                <a:lnTo>
                  <a:pt x="54610" y="50799"/>
                </a:lnTo>
                <a:close/>
              </a:path>
              <a:path w="54610" h="303529">
                <a:moveTo>
                  <a:pt x="54610" y="44449"/>
                </a:moveTo>
                <a:lnTo>
                  <a:pt x="0" y="44449"/>
                </a:lnTo>
                <a:lnTo>
                  <a:pt x="0" y="49529"/>
                </a:lnTo>
                <a:lnTo>
                  <a:pt x="54610" y="49529"/>
                </a:lnTo>
                <a:lnTo>
                  <a:pt x="54610" y="44449"/>
                </a:lnTo>
                <a:close/>
              </a:path>
              <a:path w="54610" h="303529">
                <a:moveTo>
                  <a:pt x="54610" y="38099"/>
                </a:moveTo>
                <a:lnTo>
                  <a:pt x="0" y="38099"/>
                </a:lnTo>
                <a:lnTo>
                  <a:pt x="0" y="43179"/>
                </a:lnTo>
                <a:lnTo>
                  <a:pt x="54610" y="43179"/>
                </a:lnTo>
                <a:lnTo>
                  <a:pt x="54610" y="38099"/>
                </a:lnTo>
                <a:close/>
              </a:path>
              <a:path w="54610" h="303529">
                <a:moveTo>
                  <a:pt x="54610" y="31749"/>
                </a:moveTo>
                <a:lnTo>
                  <a:pt x="0" y="31749"/>
                </a:lnTo>
                <a:lnTo>
                  <a:pt x="0" y="36829"/>
                </a:lnTo>
                <a:lnTo>
                  <a:pt x="54610" y="36829"/>
                </a:lnTo>
                <a:lnTo>
                  <a:pt x="54610" y="31749"/>
                </a:lnTo>
                <a:close/>
              </a:path>
              <a:path w="54610" h="303529">
                <a:moveTo>
                  <a:pt x="54610" y="25399"/>
                </a:moveTo>
                <a:lnTo>
                  <a:pt x="0" y="25399"/>
                </a:lnTo>
                <a:lnTo>
                  <a:pt x="0" y="30479"/>
                </a:lnTo>
                <a:lnTo>
                  <a:pt x="54610" y="30479"/>
                </a:lnTo>
                <a:lnTo>
                  <a:pt x="54610" y="25399"/>
                </a:lnTo>
                <a:close/>
              </a:path>
              <a:path w="54610" h="303529">
                <a:moveTo>
                  <a:pt x="54610" y="19049"/>
                </a:moveTo>
                <a:lnTo>
                  <a:pt x="0" y="19049"/>
                </a:lnTo>
                <a:lnTo>
                  <a:pt x="0" y="24129"/>
                </a:lnTo>
                <a:lnTo>
                  <a:pt x="54610" y="24129"/>
                </a:lnTo>
                <a:lnTo>
                  <a:pt x="54610" y="19049"/>
                </a:lnTo>
                <a:close/>
              </a:path>
              <a:path w="54610" h="303529">
                <a:moveTo>
                  <a:pt x="54610" y="12699"/>
                </a:moveTo>
                <a:lnTo>
                  <a:pt x="0" y="12699"/>
                </a:lnTo>
                <a:lnTo>
                  <a:pt x="0" y="17779"/>
                </a:lnTo>
                <a:lnTo>
                  <a:pt x="54610" y="17779"/>
                </a:lnTo>
                <a:lnTo>
                  <a:pt x="54610" y="12699"/>
                </a:lnTo>
                <a:close/>
              </a:path>
              <a:path w="54610" h="303529">
                <a:moveTo>
                  <a:pt x="54610" y="6349"/>
                </a:moveTo>
                <a:lnTo>
                  <a:pt x="0" y="6349"/>
                </a:lnTo>
                <a:lnTo>
                  <a:pt x="0" y="11429"/>
                </a:lnTo>
                <a:lnTo>
                  <a:pt x="54610" y="11429"/>
                </a:lnTo>
                <a:lnTo>
                  <a:pt x="54610" y="6349"/>
                </a:lnTo>
                <a:close/>
              </a:path>
              <a:path w="54610" h="303529">
                <a:moveTo>
                  <a:pt x="54610" y="0"/>
                </a:moveTo>
                <a:lnTo>
                  <a:pt x="0" y="0"/>
                </a:lnTo>
                <a:lnTo>
                  <a:pt x="0" y="5079"/>
                </a:lnTo>
                <a:lnTo>
                  <a:pt x="54610" y="5079"/>
                </a:lnTo>
                <a:lnTo>
                  <a:pt x="54610" y="0"/>
                </a:lnTo>
                <a:close/>
              </a:path>
              <a:path w="54610" h="303529">
                <a:moveTo>
                  <a:pt x="54610" y="295909"/>
                </a:moveTo>
                <a:lnTo>
                  <a:pt x="0" y="295909"/>
                </a:lnTo>
                <a:lnTo>
                  <a:pt x="0" y="303529"/>
                </a:lnTo>
                <a:lnTo>
                  <a:pt x="12700" y="303529"/>
                </a:lnTo>
                <a:lnTo>
                  <a:pt x="12700" y="302259"/>
                </a:lnTo>
                <a:lnTo>
                  <a:pt x="33020" y="302259"/>
                </a:lnTo>
                <a:lnTo>
                  <a:pt x="33020" y="300989"/>
                </a:lnTo>
                <a:lnTo>
                  <a:pt x="54610" y="300989"/>
                </a:lnTo>
                <a:lnTo>
                  <a:pt x="54610" y="295909"/>
                </a:lnTo>
                <a:close/>
              </a:path>
            </a:pathLst>
          </a:custGeom>
          <a:solidFill>
            <a:srgbClr val="267526"/>
          </a:solidFill>
        </p:spPr>
        <p:txBody>
          <a:bodyPr wrap="square" lIns="0" tIns="0" rIns="0" bIns="0" rtlCol="0"/>
          <a:lstStyle/>
          <a:p>
            <a:endParaRPr/>
          </a:p>
        </p:txBody>
      </p:sp>
      <p:sp>
        <p:nvSpPr>
          <p:cNvPr id="233" name="bg object 233"/>
          <p:cNvSpPr/>
          <p:nvPr/>
        </p:nvSpPr>
        <p:spPr>
          <a:xfrm>
            <a:off x="6357620" y="6379209"/>
            <a:ext cx="54610" cy="307340"/>
          </a:xfrm>
          <a:custGeom>
            <a:avLst/>
            <a:gdLst/>
            <a:ahLst/>
            <a:cxnLst/>
            <a:rect l="l" t="t" r="r" b="b"/>
            <a:pathLst>
              <a:path w="54610" h="307340">
                <a:moveTo>
                  <a:pt x="54609" y="274319"/>
                </a:moveTo>
                <a:lnTo>
                  <a:pt x="0" y="274319"/>
                </a:lnTo>
                <a:lnTo>
                  <a:pt x="0" y="295909"/>
                </a:lnTo>
                <a:lnTo>
                  <a:pt x="54609" y="295909"/>
                </a:lnTo>
                <a:lnTo>
                  <a:pt x="54609" y="274319"/>
                </a:lnTo>
                <a:close/>
              </a:path>
              <a:path w="54610" h="307340">
                <a:moveTo>
                  <a:pt x="54609" y="271779"/>
                </a:moveTo>
                <a:lnTo>
                  <a:pt x="0" y="271779"/>
                </a:lnTo>
                <a:lnTo>
                  <a:pt x="0" y="273049"/>
                </a:lnTo>
                <a:lnTo>
                  <a:pt x="54609" y="273049"/>
                </a:lnTo>
                <a:lnTo>
                  <a:pt x="54609" y="271779"/>
                </a:lnTo>
                <a:close/>
              </a:path>
              <a:path w="54610" h="307340">
                <a:moveTo>
                  <a:pt x="54609" y="267969"/>
                </a:moveTo>
                <a:lnTo>
                  <a:pt x="0" y="267969"/>
                </a:lnTo>
                <a:lnTo>
                  <a:pt x="0" y="270509"/>
                </a:lnTo>
                <a:lnTo>
                  <a:pt x="54609" y="270509"/>
                </a:lnTo>
                <a:lnTo>
                  <a:pt x="54609" y="267969"/>
                </a:lnTo>
                <a:close/>
              </a:path>
              <a:path w="54610" h="307340">
                <a:moveTo>
                  <a:pt x="54609" y="265429"/>
                </a:moveTo>
                <a:lnTo>
                  <a:pt x="0" y="265429"/>
                </a:lnTo>
                <a:lnTo>
                  <a:pt x="0" y="266699"/>
                </a:lnTo>
                <a:lnTo>
                  <a:pt x="54609" y="266699"/>
                </a:lnTo>
                <a:lnTo>
                  <a:pt x="54609" y="265429"/>
                </a:lnTo>
                <a:close/>
              </a:path>
              <a:path w="54610" h="307340">
                <a:moveTo>
                  <a:pt x="54609" y="261619"/>
                </a:moveTo>
                <a:lnTo>
                  <a:pt x="0" y="261619"/>
                </a:lnTo>
                <a:lnTo>
                  <a:pt x="0" y="264159"/>
                </a:lnTo>
                <a:lnTo>
                  <a:pt x="54609" y="264159"/>
                </a:lnTo>
                <a:lnTo>
                  <a:pt x="54609" y="261619"/>
                </a:lnTo>
                <a:close/>
              </a:path>
              <a:path w="54610" h="307340">
                <a:moveTo>
                  <a:pt x="54609" y="259079"/>
                </a:moveTo>
                <a:lnTo>
                  <a:pt x="0" y="259079"/>
                </a:lnTo>
                <a:lnTo>
                  <a:pt x="0" y="260349"/>
                </a:lnTo>
                <a:lnTo>
                  <a:pt x="54609" y="260349"/>
                </a:lnTo>
                <a:lnTo>
                  <a:pt x="54609" y="259079"/>
                </a:lnTo>
                <a:close/>
              </a:path>
              <a:path w="54610" h="307340">
                <a:moveTo>
                  <a:pt x="54609" y="255269"/>
                </a:moveTo>
                <a:lnTo>
                  <a:pt x="0" y="255269"/>
                </a:lnTo>
                <a:lnTo>
                  <a:pt x="0" y="257809"/>
                </a:lnTo>
                <a:lnTo>
                  <a:pt x="54609" y="257809"/>
                </a:lnTo>
                <a:lnTo>
                  <a:pt x="54609" y="255269"/>
                </a:lnTo>
                <a:close/>
              </a:path>
              <a:path w="54610" h="307340">
                <a:moveTo>
                  <a:pt x="54609" y="252729"/>
                </a:moveTo>
                <a:lnTo>
                  <a:pt x="0" y="252729"/>
                </a:lnTo>
                <a:lnTo>
                  <a:pt x="0" y="253999"/>
                </a:lnTo>
                <a:lnTo>
                  <a:pt x="54609" y="253999"/>
                </a:lnTo>
                <a:lnTo>
                  <a:pt x="54609" y="252729"/>
                </a:lnTo>
                <a:close/>
              </a:path>
              <a:path w="54610" h="307340">
                <a:moveTo>
                  <a:pt x="54609" y="248919"/>
                </a:moveTo>
                <a:lnTo>
                  <a:pt x="0" y="248919"/>
                </a:lnTo>
                <a:lnTo>
                  <a:pt x="0" y="251459"/>
                </a:lnTo>
                <a:lnTo>
                  <a:pt x="54609" y="251459"/>
                </a:lnTo>
                <a:lnTo>
                  <a:pt x="54609" y="248919"/>
                </a:lnTo>
                <a:close/>
              </a:path>
              <a:path w="54610" h="307340">
                <a:moveTo>
                  <a:pt x="54609" y="246379"/>
                </a:moveTo>
                <a:lnTo>
                  <a:pt x="0" y="246379"/>
                </a:lnTo>
                <a:lnTo>
                  <a:pt x="0" y="247649"/>
                </a:lnTo>
                <a:lnTo>
                  <a:pt x="54609" y="247649"/>
                </a:lnTo>
                <a:lnTo>
                  <a:pt x="54609" y="246379"/>
                </a:lnTo>
                <a:close/>
              </a:path>
              <a:path w="54610" h="307340">
                <a:moveTo>
                  <a:pt x="54609" y="242569"/>
                </a:moveTo>
                <a:lnTo>
                  <a:pt x="0" y="242569"/>
                </a:lnTo>
                <a:lnTo>
                  <a:pt x="0" y="245109"/>
                </a:lnTo>
                <a:lnTo>
                  <a:pt x="54609" y="245109"/>
                </a:lnTo>
                <a:lnTo>
                  <a:pt x="54609" y="242569"/>
                </a:lnTo>
                <a:close/>
              </a:path>
              <a:path w="54610" h="307340">
                <a:moveTo>
                  <a:pt x="54609" y="240029"/>
                </a:moveTo>
                <a:lnTo>
                  <a:pt x="0" y="240029"/>
                </a:lnTo>
                <a:lnTo>
                  <a:pt x="0" y="241299"/>
                </a:lnTo>
                <a:lnTo>
                  <a:pt x="54609" y="241299"/>
                </a:lnTo>
                <a:lnTo>
                  <a:pt x="54609" y="240029"/>
                </a:lnTo>
                <a:close/>
              </a:path>
              <a:path w="54610" h="307340">
                <a:moveTo>
                  <a:pt x="54609" y="236219"/>
                </a:moveTo>
                <a:lnTo>
                  <a:pt x="0" y="236219"/>
                </a:lnTo>
                <a:lnTo>
                  <a:pt x="0" y="238759"/>
                </a:lnTo>
                <a:lnTo>
                  <a:pt x="54609" y="238759"/>
                </a:lnTo>
                <a:lnTo>
                  <a:pt x="54609" y="236219"/>
                </a:lnTo>
                <a:close/>
              </a:path>
              <a:path w="54610" h="307340">
                <a:moveTo>
                  <a:pt x="54609" y="233679"/>
                </a:moveTo>
                <a:lnTo>
                  <a:pt x="0" y="233679"/>
                </a:lnTo>
                <a:lnTo>
                  <a:pt x="0" y="234949"/>
                </a:lnTo>
                <a:lnTo>
                  <a:pt x="54609" y="234949"/>
                </a:lnTo>
                <a:lnTo>
                  <a:pt x="54609" y="233679"/>
                </a:lnTo>
                <a:close/>
              </a:path>
              <a:path w="54610" h="307340">
                <a:moveTo>
                  <a:pt x="54609" y="229869"/>
                </a:moveTo>
                <a:lnTo>
                  <a:pt x="0" y="229869"/>
                </a:lnTo>
                <a:lnTo>
                  <a:pt x="0" y="232409"/>
                </a:lnTo>
                <a:lnTo>
                  <a:pt x="54609" y="232409"/>
                </a:lnTo>
                <a:lnTo>
                  <a:pt x="54609" y="229869"/>
                </a:lnTo>
                <a:close/>
              </a:path>
              <a:path w="54610" h="307340">
                <a:moveTo>
                  <a:pt x="54609" y="227329"/>
                </a:moveTo>
                <a:lnTo>
                  <a:pt x="0" y="227329"/>
                </a:lnTo>
                <a:lnTo>
                  <a:pt x="0" y="228599"/>
                </a:lnTo>
                <a:lnTo>
                  <a:pt x="54609" y="228599"/>
                </a:lnTo>
                <a:lnTo>
                  <a:pt x="54609" y="227329"/>
                </a:lnTo>
                <a:close/>
              </a:path>
              <a:path w="54610" h="307340">
                <a:moveTo>
                  <a:pt x="54609" y="223519"/>
                </a:moveTo>
                <a:lnTo>
                  <a:pt x="0" y="223519"/>
                </a:lnTo>
                <a:lnTo>
                  <a:pt x="0" y="226059"/>
                </a:lnTo>
                <a:lnTo>
                  <a:pt x="54609" y="226059"/>
                </a:lnTo>
                <a:lnTo>
                  <a:pt x="54609" y="223519"/>
                </a:lnTo>
                <a:close/>
              </a:path>
              <a:path w="54610" h="307340">
                <a:moveTo>
                  <a:pt x="54609" y="220979"/>
                </a:moveTo>
                <a:lnTo>
                  <a:pt x="0" y="220979"/>
                </a:lnTo>
                <a:lnTo>
                  <a:pt x="0" y="222249"/>
                </a:lnTo>
                <a:lnTo>
                  <a:pt x="54609" y="222249"/>
                </a:lnTo>
                <a:lnTo>
                  <a:pt x="54609" y="220979"/>
                </a:lnTo>
                <a:close/>
              </a:path>
              <a:path w="54610" h="307340">
                <a:moveTo>
                  <a:pt x="54609" y="217169"/>
                </a:moveTo>
                <a:lnTo>
                  <a:pt x="0" y="217169"/>
                </a:lnTo>
                <a:lnTo>
                  <a:pt x="0" y="219709"/>
                </a:lnTo>
                <a:lnTo>
                  <a:pt x="54609" y="219709"/>
                </a:lnTo>
                <a:lnTo>
                  <a:pt x="54609" y="217169"/>
                </a:lnTo>
                <a:close/>
              </a:path>
              <a:path w="54610" h="307340">
                <a:moveTo>
                  <a:pt x="54609" y="214629"/>
                </a:moveTo>
                <a:lnTo>
                  <a:pt x="0" y="214629"/>
                </a:lnTo>
                <a:lnTo>
                  <a:pt x="0" y="215899"/>
                </a:lnTo>
                <a:lnTo>
                  <a:pt x="54609" y="215899"/>
                </a:lnTo>
                <a:lnTo>
                  <a:pt x="54609" y="214629"/>
                </a:lnTo>
                <a:close/>
              </a:path>
              <a:path w="54610" h="307340">
                <a:moveTo>
                  <a:pt x="54609" y="210819"/>
                </a:moveTo>
                <a:lnTo>
                  <a:pt x="0" y="210819"/>
                </a:lnTo>
                <a:lnTo>
                  <a:pt x="0" y="213359"/>
                </a:lnTo>
                <a:lnTo>
                  <a:pt x="54609" y="213359"/>
                </a:lnTo>
                <a:lnTo>
                  <a:pt x="54609" y="210819"/>
                </a:lnTo>
                <a:close/>
              </a:path>
              <a:path w="54610" h="307340">
                <a:moveTo>
                  <a:pt x="54609" y="208279"/>
                </a:moveTo>
                <a:lnTo>
                  <a:pt x="0" y="208279"/>
                </a:lnTo>
                <a:lnTo>
                  <a:pt x="0" y="209549"/>
                </a:lnTo>
                <a:lnTo>
                  <a:pt x="54609" y="209549"/>
                </a:lnTo>
                <a:lnTo>
                  <a:pt x="54609" y="208279"/>
                </a:lnTo>
                <a:close/>
              </a:path>
              <a:path w="54610" h="307340">
                <a:moveTo>
                  <a:pt x="54609" y="204469"/>
                </a:moveTo>
                <a:lnTo>
                  <a:pt x="0" y="204469"/>
                </a:lnTo>
                <a:lnTo>
                  <a:pt x="0" y="207009"/>
                </a:lnTo>
                <a:lnTo>
                  <a:pt x="54609" y="207009"/>
                </a:lnTo>
                <a:lnTo>
                  <a:pt x="54609" y="204469"/>
                </a:lnTo>
                <a:close/>
              </a:path>
              <a:path w="54610" h="307340">
                <a:moveTo>
                  <a:pt x="54609" y="201929"/>
                </a:moveTo>
                <a:lnTo>
                  <a:pt x="0" y="201929"/>
                </a:lnTo>
                <a:lnTo>
                  <a:pt x="0" y="203199"/>
                </a:lnTo>
                <a:lnTo>
                  <a:pt x="54609" y="203199"/>
                </a:lnTo>
                <a:lnTo>
                  <a:pt x="54609" y="201929"/>
                </a:lnTo>
                <a:close/>
              </a:path>
              <a:path w="54610" h="307340">
                <a:moveTo>
                  <a:pt x="54609" y="198119"/>
                </a:moveTo>
                <a:lnTo>
                  <a:pt x="0" y="198119"/>
                </a:lnTo>
                <a:lnTo>
                  <a:pt x="0" y="200659"/>
                </a:lnTo>
                <a:lnTo>
                  <a:pt x="54609" y="200659"/>
                </a:lnTo>
                <a:lnTo>
                  <a:pt x="54609" y="198119"/>
                </a:lnTo>
                <a:close/>
              </a:path>
              <a:path w="54610" h="307340">
                <a:moveTo>
                  <a:pt x="54609" y="195579"/>
                </a:moveTo>
                <a:lnTo>
                  <a:pt x="0" y="195579"/>
                </a:lnTo>
                <a:lnTo>
                  <a:pt x="0" y="196849"/>
                </a:lnTo>
                <a:lnTo>
                  <a:pt x="54609" y="196849"/>
                </a:lnTo>
                <a:lnTo>
                  <a:pt x="54609" y="195579"/>
                </a:lnTo>
                <a:close/>
              </a:path>
              <a:path w="54610" h="307340">
                <a:moveTo>
                  <a:pt x="54609" y="191769"/>
                </a:moveTo>
                <a:lnTo>
                  <a:pt x="0" y="191769"/>
                </a:lnTo>
                <a:lnTo>
                  <a:pt x="0" y="194309"/>
                </a:lnTo>
                <a:lnTo>
                  <a:pt x="54609" y="194309"/>
                </a:lnTo>
                <a:lnTo>
                  <a:pt x="54609" y="191769"/>
                </a:lnTo>
                <a:close/>
              </a:path>
              <a:path w="54610" h="307340">
                <a:moveTo>
                  <a:pt x="54609" y="189229"/>
                </a:moveTo>
                <a:lnTo>
                  <a:pt x="0" y="189229"/>
                </a:lnTo>
                <a:lnTo>
                  <a:pt x="0" y="190499"/>
                </a:lnTo>
                <a:lnTo>
                  <a:pt x="54609" y="190499"/>
                </a:lnTo>
                <a:lnTo>
                  <a:pt x="54609" y="189229"/>
                </a:lnTo>
                <a:close/>
              </a:path>
              <a:path w="54610" h="307340">
                <a:moveTo>
                  <a:pt x="54609" y="185419"/>
                </a:moveTo>
                <a:lnTo>
                  <a:pt x="0" y="185419"/>
                </a:lnTo>
                <a:lnTo>
                  <a:pt x="0" y="187959"/>
                </a:lnTo>
                <a:lnTo>
                  <a:pt x="54609" y="187959"/>
                </a:lnTo>
                <a:lnTo>
                  <a:pt x="54609" y="185419"/>
                </a:lnTo>
                <a:close/>
              </a:path>
              <a:path w="54610" h="307340">
                <a:moveTo>
                  <a:pt x="54609" y="182879"/>
                </a:moveTo>
                <a:lnTo>
                  <a:pt x="0" y="182879"/>
                </a:lnTo>
                <a:lnTo>
                  <a:pt x="0" y="184149"/>
                </a:lnTo>
                <a:lnTo>
                  <a:pt x="54609" y="184149"/>
                </a:lnTo>
                <a:lnTo>
                  <a:pt x="54609" y="182879"/>
                </a:lnTo>
                <a:close/>
              </a:path>
              <a:path w="54610" h="307340">
                <a:moveTo>
                  <a:pt x="54609" y="179069"/>
                </a:moveTo>
                <a:lnTo>
                  <a:pt x="0" y="179069"/>
                </a:lnTo>
                <a:lnTo>
                  <a:pt x="0" y="181609"/>
                </a:lnTo>
                <a:lnTo>
                  <a:pt x="54609" y="181609"/>
                </a:lnTo>
                <a:lnTo>
                  <a:pt x="54609" y="179069"/>
                </a:lnTo>
                <a:close/>
              </a:path>
              <a:path w="54610" h="307340">
                <a:moveTo>
                  <a:pt x="54609" y="176529"/>
                </a:moveTo>
                <a:lnTo>
                  <a:pt x="0" y="176529"/>
                </a:lnTo>
                <a:lnTo>
                  <a:pt x="0" y="177799"/>
                </a:lnTo>
                <a:lnTo>
                  <a:pt x="54609" y="177799"/>
                </a:lnTo>
                <a:lnTo>
                  <a:pt x="54609" y="176529"/>
                </a:lnTo>
                <a:close/>
              </a:path>
              <a:path w="54610" h="307340">
                <a:moveTo>
                  <a:pt x="54609" y="172719"/>
                </a:moveTo>
                <a:lnTo>
                  <a:pt x="0" y="172719"/>
                </a:lnTo>
                <a:lnTo>
                  <a:pt x="0" y="175259"/>
                </a:lnTo>
                <a:lnTo>
                  <a:pt x="54609" y="175259"/>
                </a:lnTo>
                <a:lnTo>
                  <a:pt x="54609" y="172719"/>
                </a:lnTo>
                <a:close/>
              </a:path>
              <a:path w="54610" h="307340">
                <a:moveTo>
                  <a:pt x="54609" y="170179"/>
                </a:moveTo>
                <a:lnTo>
                  <a:pt x="0" y="170179"/>
                </a:lnTo>
                <a:lnTo>
                  <a:pt x="0" y="171449"/>
                </a:lnTo>
                <a:lnTo>
                  <a:pt x="54609" y="171449"/>
                </a:lnTo>
                <a:lnTo>
                  <a:pt x="54609" y="170179"/>
                </a:lnTo>
                <a:close/>
              </a:path>
              <a:path w="54610" h="307340">
                <a:moveTo>
                  <a:pt x="54609" y="166369"/>
                </a:moveTo>
                <a:lnTo>
                  <a:pt x="0" y="166369"/>
                </a:lnTo>
                <a:lnTo>
                  <a:pt x="0" y="168909"/>
                </a:lnTo>
                <a:lnTo>
                  <a:pt x="54609" y="168909"/>
                </a:lnTo>
                <a:lnTo>
                  <a:pt x="54609" y="166369"/>
                </a:lnTo>
                <a:close/>
              </a:path>
              <a:path w="54610" h="307340">
                <a:moveTo>
                  <a:pt x="54609" y="163829"/>
                </a:moveTo>
                <a:lnTo>
                  <a:pt x="0" y="163829"/>
                </a:lnTo>
                <a:lnTo>
                  <a:pt x="0" y="165099"/>
                </a:lnTo>
                <a:lnTo>
                  <a:pt x="54609" y="165099"/>
                </a:lnTo>
                <a:lnTo>
                  <a:pt x="54609" y="163829"/>
                </a:lnTo>
                <a:close/>
              </a:path>
              <a:path w="54610" h="307340">
                <a:moveTo>
                  <a:pt x="54609" y="160019"/>
                </a:moveTo>
                <a:lnTo>
                  <a:pt x="0" y="160019"/>
                </a:lnTo>
                <a:lnTo>
                  <a:pt x="0" y="162559"/>
                </a:lnTo>
                <a:lnTo>
                  <a:pt x="54609" y="162559"/>
                </a:lnTo>
                <a:lnTo>
                  <a:pt x="54609" y="160019"/>
                </a:lnTo>
                <a:close/>
              </a:path>
              <a:path w="54610" h="307340">
                <a:moveTo>
                  <a:pt x="54609" y="157479"/>
                </a:moveTo>
                <a:lnTo>
                  <a:pt x="0" y="157479"/>
                </a:lnTo>
                <a:lnTo>
                  <a:pt x="0" y="158749"/>
                </a:lnTo>
                <a:lnTo>
                  <a:pt x="54609" y="158749"/>
                </a:lnTo>
                <a:lnTo>
                  <a:pt x="54609" y="157479"/>
                </a:lnTo>
                <a:close/>
              </a:path>
              <a:path w="54610" h="307340">
                <a:moveTo>
                  <a:pt x="54609" y="153669"/>
                </a:moveTo>
                <a:lnTo>
                  <a:pt x="0" y="153669"/>
                </a:lnTo>
                <a:lnTo>
                  <a:pt x="0" y="156209"/>
                </a:lnTo>
                <a:lnTo>
                  <a:pt x="54609" y="156209"/>
                </a:lnTo>
                <a:lnTo>
                  <a:pt x="54609" y="153669"/>
                </a:lnTo>
                <a:close/>
              </a:path>
              <a:path w="54610" h="307340">
                <a:moveTo>
                  <a:pt x="54609" y="151129"/>
                </a:moveTo>
                <a:lnTo>
                  <a:pt x="0" y="151129"/>
                </a:lnTo>
                <a:lnTo>
                  <a:pt x="0" y="152399"/>
                </a:lnTo>
                <a:lnTo>
                  <a:pt x="54609" y="152399"/>
                </a:lnTo>
                <a:lnTo>
                  <a:pt x="54609" y="151129"/>
                </a:lnTo>
                <a:close/>
              </a:path>
              <a:path w="54610" h="307340">
                <a:moveTo>
                  <a:pt x="54609" y="147319"/>
                </a:moveTo>
                <a:lnTo>
                  <a:pt x="0" y="147319"/>
                </a:lnTo>
                <a:lnTo>
                  <a:pt x="0" y="149859"/>
                </a:lnTo>
                <a:lnTo>
                  <a:pt x="54609" y="149859"/>
                </a:lnTo>
                <a:lnTo>
                  <a:pt x="54609" y="147319"/>
                </a:lnTo>
                <a:close/>
              </a:path>
              <a:path w="54610" h="307340">
                <a:moveTo>
                  <a:pt x="54609" y="144779"/>
                </a:moveTo>
                <a:lnTo>
                  <a:pt x="0" y="144779"/>
                </a:lnTo>
                <a:lnTo>
                  <a:pt x="0" y="146049"/>
                </a:lnTo>
                <a:lnTo>
                  <a:pt x="54609" y="146049"/>
                </a:lnTo>
                <a:lnTo>
                  <a:pt x="54609" y="144779"/>
                </a:lnTo>
                <a:close/>
              </a:path>
              <a:path w="54610" h="307340">
                <a:moveTo>
                  <a:pt x="54609" y="140969"/>
                </a:moveTo>
                <a:lnTo>
                  <a:pt x="0" y="140969"/>
                </a:lnTo>
                <a:lnTo>
                  <a:pt x="0" y="143509"/>
                </a:lnTo>
                <a:lnTo>
                  <a:pt x="54609" y="143509"/>
                </a:lnTo>
                <a:lnTo>
                  <a:pt x="54609" y="140969"/>
                </a:lnTo>
                <a:close/>
              </a:path>
              <a:path w="54610" h="307340">
                <a:moveTo>
                  <a:pt x="54609" y="138429"/>
                </a:moveTo>
                <a:lnTo>
                  <a:pt x="0" y="138429"/>
                </a:lnTo>
                <a:lnTo>
                  <a:pt x="0" y="139699"/>
                </a:lnTo>
                <a:lnTo>
                  <a:pt x="54609" y="139699"/>
                </a:lnTo>
                <a:lnTo>
                  <a:pt x="54609" y="138429"/>
                </a:lnTo>
                <a:close/>
              </a:path>
              <a:path w="54610" h="307340">
                <a:moveTo>
                  <a:pt x="54609" y="134619"/>
                </a:moveTo>
                <a:lnTo>
                  <a:pt x="0" y="134619"/>
                </a:lnTo>
                <a:lnTo>
                  <a:pt x="0" y="137159"/>
                </a:lnTo>
                <a:lnTo>
                  <a:pt x="54609" y="137159"/>
                </a:lnTo>
                <a:lnTo>
                  <a:pt x="54609" y="134619"/>
                </a:lnTo>
                <a:close/>
              </a:path>
              <a:path w="54610" h="307340">
                <a:moveTo>
                  <a:pt x="54609" y="132079"/>
                </a:moveTo>
                <a:lnTo>
                  <a:pt x="0" y="132079"/>
                </a:lnTo>
                <a:lnTo>
                  <a:pt x="0" y="133349"/>
                </a:lnTo>
                <a:lnTo>
                  <a:pt x="54609" y="133349"/>
                </a:lnTo>
                <a:lnTo>
                  <a:pt x="54609" y="132079"/>
                </a:lnTo>
                <a:close/>
              </a:path>
              <a:path w="54610" h="307340">
                <a:moveTo>
                  <a:pt x="54609" y="128269"/>
                </a:moveTo>
                <a:lnTo>
                  <a:pt x="0" y="128269"/>
                </a:lnTo>
                <a:lnTo>
                  <a:pt x="0" y="130809"/>
                </a:lnTo>
                <a:lnTo>
                  <a:pt x="54609" y="130809"/>
                </a:lnTo>
                <a:lnTo>
                  <a:pt x="54609" y="128269"/>
                </a:lnTo>
                <a:close/>
              </a:path>
              <a:path w="54610" h="307340">
                <a:moveTo>
                  <a:pt x="54609" y="125729"/>
                </a:moveTo>
                <a:lnTo>
                  <a:pt x="0" y="125729"/>
                </a:lnTo>
                <a:lnTo>
                  <a:pt x="0" y="126999"/>
                </a:lnTo>
                <a:lnTo>
                  <a:pt x="54609" y="126999"/>
                </a:lnTo>
                <a:lnTo>
                  <a:pt x="54609" y="125729"/>
                </a:lnTo>
                <a:close/>
              </a:path>
              <a:path w="54610" h="307340">
                <a:moveTo>
                  <a:pt x="54609" y="121919"/>
                </a:moveTo>
                <a:lnTo>
                  <a:pt x="0" y="121919"/>
                </a:lnTo>
                <a:lnTo>
                  <a:pt x="0" y="124459"/>
                </a:lnTo>
                <a:lnTo>
                  <a:pt x="54609" y="124459"/>
                </a:lnTo>
                <a:lnTo>
                  <a:pt x="54609" y="121919"/>
                </a:lnTo>
                <a:close/>
              </a:path>
              <a:path w="54610" h="307340">
                <a:moveTo>
                  <a:pt x="54609" y="119379"/>
                </a:moveTo>
                <a:lnTo>
                  <a:pt x="0" y="119379"/>
                </a:lnTo>
                <a:lnTo>
                  <a:pt x="0" y="120649"/>
                </a:lnTo>
                <a:lnTo>
                  <a:pt x="54609" y="120649"/>
                </a:lnTo>
                <a:lnTo>
                  <a:pt x="54609" y="119379"/>
                </a:lnTo>
                <a:close/>
              </a:path>
              <a:path w="54610" h="307340">
                <a:moveTo>
                  <a:pt x="54609" y="113029"/>
                </a:moveTo>
                <a:lnTo>
                  <a:pt x="0" y="113029"/>
                </a:lnTo>
                <a:lnTo>
                  <a:pt x="0" y="118109"/>
                </a:lnTo>
                <a:lnTo>
                  <a:pt x="54609" y="118109"/>
                </a:lnTo>
                <a:lnTo>
                  <a:pt x="54609" y="113029"/>
                </a:lnTo>
                <a:close/>
              </a:path>
              <a:path w="54610" h="307340">
                <a:moveTo>
                  <a:pt x="54609" y="106679"/>
                </a:moveTo>
                <a:lnTo>
                  <a:pt x="0" y="106679"/>
                </a:lnTo>
                <a:lnTo>
                  <a:pt x="0" y="111759"/>
                </a:lnTo>
                <a:lnTo>
                  <a:pt x="54609" y="111759"/>
                </a:lnTo>
                <a:lnTo>
                  <a:pt x="54609" y="106679"/>
                </a:lnTo>
                <a:close/>
              </a:path>
              <a:path w="54610" h="307340">
                <a:moveTo>
                  <a:pt x="54609" y="100329"/>
                </a:moveTo>
                <a:lnTo>
                  <a:pt x="0" y="100329"/>
                </a:lnTo>
                <a:lnTo>
                  <a:pt x="0" y="105409"/>
                </a:lnTo>
                <a:lnTo>
                  <a:pt x="54609" y="105409"/>
                </a:lnTo>
                <a:lnTo>
                  <a:pt x="54609" y="100329"/>
                </a:lnTo>
                <a:close/>
              </a:path>
              <a:path w="54610" h="307340">
                <a:moveTo>
                  <a:pt x="54609" y="93979"/>
                </a:moveTo>
                <a:lnTo>
                  <a:pt x="0" y="93979"/>
                </a:lnTo>
                <a:lnTo>
                  <a:pt x="0" y="99059"/>
                </a:lnTo>
                <a:lnTo>
                  <a:pt x="54609" y="99059"/>
                </a:lnTo>
                <a:lnTo>
                  <a:pt x="54609" y="93979"/>
                </a:lnTo>
                <a:close/>
              </a:path>
              <a:path w="54610" h="307340">
                <a:moveTo>
                  <a:pt x="54609" y="87629"/>
                </a:moveTo>
                <a:lnTo>
                  <a:pt x="0" y="87629"/>
                </a:lnTo>
                <a:lnTo>
                  <a:pt x="0" y="92709"/>
                </a:lnTo>
                <a:lnTo>
                  <a:pt x="54609" y="92709"/>
                </a:lnTo>
                <a:lnTo>
                  <a:pt x="54609" y="87629"/>
                </a:lnTo>
                <a:close/>
              </a:path>
              <a:path w="54610" h="307340">
                <a:moveTo>
                  <a:pt x="54609" y="81279"/>
                </a:moveTo>
                <a:lnTo>
                  <a:pt x="0" y="81279"/>
                </a:lnTo>
                <a:lnTo>
                  <a:pt x="0" y="86359"/>
                </a:lnTo>
                <a:lnTo>
                  <a:pt x="54609" y="86359"/>
                </a:lnTo>
                <a:lnTo>
                  <a:pt x="54609" y="81279"/>
                </a:lnTo>
                <a:close/>
              </a:path>
              <a:path w="54610" h="307340">
                <a:moveTo>
                  <a:pt x="54609" y="74929"/>
                </a:moveTo>
                <a:lnTo>
                  <a:pt x="0" y="74929"/>
                </a:lnTo>
                <a:lnTo>
                  <a:pt x="0" y="80009"/>
                </a:lnTo>
                <a:lnTo>
                  <a:pt x="54609" y="80009"/>
                </a:lnTo>
                <a:lnTo>
                  <a:pt x="54609" y="74929"/>
                </a:lnTo>
                <a:close/>
              </a:path>
              <a:path w="54610" h="307340">
                <a:moveTo>
                  <a:pt x="54609" y="69849"/>
                </a:moveTo>
                <a:lnTo>
                  <a:pt x="0" y="69849"/>
                </a:lnTo>
                <a:lnTo>
                  <a:pt x="0" y="73659"/>
                </a:lnTo>
                <a:lnTo>
                  <a:pt x="54609" y="73659"/>
                </a:lnTo>
                <a:lnTo>
                  <a:pt x="54609" y="69849"/>
                </a:lnTo>
                <a:close/>
              </a:path>
              <a:path w="54610" h="307340">
                <a:moveTo>
                  <a:pt x="54609" y="63499"/>
                </a:moveTo>
                <a:lnTo>
                  <a:pt x="0" y="63499"/>
                </a:lnTo>
                <a:lnTo>
                  <a:pt x="0" y="68579"/>
                </a:lnTo>
                <a:lnTo>
                  <a:pt x="54609" y="68579"/>
                </a:lnTo>
                <a:lnTo>
                  <a:pt x="54609" y="63499"/>
                </a:lnTo>
                <a:close/>
              </a:path>
              <a:path w="54610" h="307340">
                <a:moveTo>
                  <a:pt x="54609" y="57149"/>
                </a:moveTo>
                <a:lnTo>
                  <a:pt x="0" y="57149"/>
                </a:lnTo>
                <a:lnTo>
                  <a:pt x="0" y="62229"/>
                </a:lnTo>
                <a:lnTo>
                  <a:pt x="54609" y="62229"/>
                </a:lnTo>
                <a:lnTo>
                  <a:pt x="54609" y="57149"/>
                </a:lnTo>
                <a:close/>
              </a:path>
              <a:path w="54610" h="307340">
                <a:moveTo>
                  <a:pt x="54609" y="50799"/>
                </a:moveTo>
                <a:lnTo>
                  <a:pt x="0" y="50799"/>
                </a:lnTo>
                <a:lnTo>
                  <a:pt x="0" y="55879"/>
                </a:lnTo>
                <a:lnTo>
                  <a:pt x="54609" y="55879"/>
                </a:lnTo>
                <a:lnTo>
                  <a:pt x="54609" y="50799"/>
                </a:lnTo>
                <a:close/>
              </a:path>
              <a:path w="54610" h="307340">
                <a:moveTo>
                  <a:pt x="54609" y="44449"/>
                </a:moveTo>
                <a:lnTo>
                  <a:pt x="0" y="44449"/>
                </a:lnTo>
                <a:lnTo>
                  <a:pt x="0" y="49529"/>
                </a:lnTo>
                <a:lnTo>
                  <a:pt x="54609" y="49529"/>
                </a:lnTo>
                <a:lnTo>
                  <a:pt x="54609" y="44449"/>
                </a:lnTo>
                <a:close/>
              </a:path>
              <a:path w="54610" h="307340">
                <a:moveTo>
                  <a:pt x="54609" y="38099"/>
                </a:moveTo>
                <a:lnTo>
                  <a:pt x="0" y="38099"/>
                </a:lnTo>
                <a:lnTo>
                  <a:pt x="0" y="43179"/>
                </a:lnTo>
                <a:lnTo>
                  <a:pt x="54609" y="43179"/>
                </a:lnTo>
                <a:lnTo>
                  <a:pt x="54609" y="38099"/>
                </a:lnTo>
                <a:close/>
              </a:path>
              <a:path w="54610" h="307340">
                <a:moveTo>
                  <a:pt x="54609" y="31749"/>
                </a:moveTo>
                <a:lnTo>
                  <a:pt x="0" y="31749"/>
                </a:lnTo>
                <a:lnTo>
                  <a:pt x="0" y="36829"/>
                </a:lnTo>
                <a:lnTo>
                  <a:pt x="54609" y="36829"/>
                </a:lnTo>
                <a:lnTo>
                  <a:pt x="54609" y="31749"/>
                </a:lnTo>
                <a:close/>
              </a:path>
              <a:path w="54610" h="307340">
                <a:moveTo>
                  <a:pt x="54609" y="25399"/>
                </a:moveTo>
                <a:lnTo>
                  <a:pt x="0" y="25399"/>
                </a:lnTo>
                <a:lnTo>
                  <a:pt x="0" y="30479"/>
                </a:lnTo>
                <a:lnTo>
                  <a:pt x="54609" y="30479"/>
                </a:lnTo>
                <a:lnTo>
                  <a:pt x="54609" y="25399"/>
                </a:lnTo>
                <a:close/>
              </a:path>
              <a:path w="54610" h="307340">
                <a:moveTo>
                  <a:pt x="54609" y="19049"/>
                </a:moveTo>
                <a:lnTo>
                  <a:pt x="0" y="19049"/>
                </a:lnTo>
                <a:lnTo>
                  <a:pt x="0" y="24129"/>
                </a:lnTo>
                <a:lnTo>
                  <a:pt x="54609" y="24129"/>
                </a:lnTo>
                <a:lnTo>
                  <a:pt x="54609" y="19049"/>
                </a:lnTo>
                <a:close/>
              </a:path>
              <a:path w="54610" h="307340">
                <a:moveTo>
                  <a:pt x="54609" y="12699"/>
                </a:moveTo>
                <a:lnTo>
                  <a:pt x="0" y="12699"/>
                </a:lnTo>
                <a:lnTo>
                  <a:pt x="0" y="17779"/>
                </a:lnTo>
                <a:lnTo>
                  <a:pt x="54609" y="17779"/>
                </a:lnTo>
                <a:lnTo>
                  <a:pt x="54609" y="12699"/>
                </a:lnTo>
                <a:close/>
              </a:path>
              <a:path w="54610" h="307340">
                <a:moveTo>
                  <a:pt x="54609" y="6349"/>
                </a:moveTo>
                <a:lnTo>
                  <a:pt x="0" y="6349"/>
                </a:lnTo>
                <a:lnTo>
                  <a:pt x="0" y="11429"/>
                </a:lnTo>
                <a:lnTo>
                  <a:pt x="54609" y="11429"/>
                </a:lnTo>
                <a:lnTo>
                  <a:pt x="54609" y="6349"/>
                </a:lnTo>
                <a:close/>
              </a:path>
              <a:path w="54610" h="307340">
                <a:moveTo>
                  <a:pt x="54609" y="0"/>
                </a:moveTo>
                <a:lnTo>
                  <a:pt x="48259" y="0"/>
                </a:lnTo>
                <a:lnTo>
                  <a:pt x="48259" y="1269"/>
                </a:lnTo>
                <a:lnTo>
                  <a:pt x="0" y="1269"/>
                </a:lnTo>
                <a:lnTo>
                  <a:pt x="0" y="5079"/>
                </a:lnTo>
                <a:lnTo>
                  <a:pt x="54609" y="5079"/>
                </a:lnTo>
                <a:lnTo>
                  <a:pt x="54609" y="0"/>
                </a:lnTo>
                <a:close/>
              </a:path>
              <a:path w="54610" h="307340">
                <a:moveTo>
                  <a:pt x="54609" y="295909"/>
                </a:moveTo>
                <a:lnTo>
                  <a:pt x="0" y="295909"/>
                </a:lnTo>
                <a:lnTo>
                  <a:pt x="0" y="307339"/>
                </a:lnTo>
                <a:lnTo>
                  <a:pt x="5079" y="307339"/>
                </a:lnTo>
                <a:lnTo>
                  <a:pt x="5079" y="306069"/>
                </a:lnTo>
                <a:lnTo>
                  <a:pt x="25400" y="306069"/>
                </a:lnTo>
                <a:lnTo>
                  <a:pt x="25400" y="304799"/>
                </a:lnTo>
                <a:lnTo>
                  <a:pt x="46989" y="304799"/>
                </a:lnTo>
                <a:lnTo>
                  <a:pt x="46989" y="303529"/>
                </a:lnTo>
                <a:lnTo>
                  <a:pt x="54609" y="303529"/>
                </a:lnTo>
                <a:lnTo>
                  <a:pt x="54609" y="295909"/>
                </a:lnTo>
                <a:close/>
              </a:path>
            </a:pathLst>
          </a:custGeom>
          <a:solidFill>
            <a:srgbClr val="267626"/>
          </a:solidFill>
        </p:spPr>
        <p:txBody>
          <a:bodyPr wrap="square" lIns="0" tIns="0" rIns="0" bIns="0" rtlCol="0"/>
          <a:lstStyle/>
          <a:p>
            <a:endParaRPr/>
          </a:p>
        </p:txBody>
      </p:sp>
      <p:sp>
        <p:nvSpPr>
          <p:cNvPr id="234" name="bg object 234"/>
          <p:cNvSpPr/>
          <p:nvPr/>
        </p:nvSpPr>
        <p:spPr>
          <a:xfrm>
            <a:off x="6301739" y="6380479"/>
            <a:ext cx="55880" cy="308610"/>
          </a:xfrm>
          <a:custGeom>
            <a:avLst/>
            <a:gdLst/>
            <a:ahLst/>
            <a:cxnLst/>
            <a:rect l="l" t="t" r="r" b="b"/>
            <a:pathLst>
              <a:path w="55879" h="308609">
                <a:moveTo>
                  <a:pt x="55880" y="273050"/>
                </a:moveTo>
                <a:lnTo>
                  <a:pt x="0" y="273050"/>
                </a:lnTo>
                <a:lnTo>
                  <a:pt x="0" y="294640"/>
                </a:lnTo>
                <a:lnTo>
                  <a:pt x="55880" y="294640"/>
                </a:lnTo>
                <a:lnTo>
                  <a:pt x="55880" y="273050"/>
                </a:lnTo>
                <a:close/>
              </a:path>
              <a:path w="55879" h="308609">
                <a:moveTo>
                  <a:pt x="55880" y="270510"/>
                </a:moveTo>
                <a:lnTo>
                  <a:pt x="0" y="270510"/>
                </a:lnTo>
                <a:lnTo>
                  <a:pt x="0" y="271780"/>
                </a:lnTo>
                <a:lnTo>
                  <a:pt x="55880" y="271780"/>
                </a:lnTo>
                <a:lnTo>
                  <a:pt x="55880" y="270510"/>
                </a:lnTo>
                <a:close/>
              </a:path>
              <a:path w="55879" h="308609">
                <a:moveTo>
                  <a:pt x="55880" y="266700"/>
                </a:moveTo>
                <a:lnTo>
                  <a:pt x="0" y="266700"/>
                </a:lnTo>
                <a:lnTo>
                  <a:pt x="0" y="269240"/>
                </a:lnTo>
                <a:lnTo>
                  <a:pt x="55880" y="269240"/>
                </a:lnTo>
                <a:lnTo>
                  <a:pt x="55880" y="266700"/>
                </a:lnTo>
                <a:close/>
              </a:path>
              <a:path w="55879" h="308609">
                <a:moveTo>
                  <a:pt x="55880" y="264160"/>
                </a:moveTo>
                <a:lnTo>
                  <a:pt x="0" y="264160"/>
                </a:lnTo>
                <a:lnTo>
                  <a:pt x="0" y="265430"/>
                </a:lnTo>
                <a:lnTo>
                  <a:pt x="55880" y="265430"/>
                </a:lnTo>
                <a:lnTo>
                  <a:pt x="55880" y="264160"/>
                </a:lnTo>
                <a:close/>
              </a:path>
              <a:path w="55879" h="308609">
                <a:moveTo>
                  <a:pt x="55880" y="260350"/>
                </a:moveTo>
                <a:lnTo>
                  <a:pt x="0" y="260350"/>
                </a:lnTo>
                <a:lnTo>
                  <a:pt x="0" y="262890"/>
                </a:lnTo>
                <a:lnTo>
                  <a:pt x="55880" y="262890"/>
                </a:lnTo>
                <a:lnTo>
                  <a:pt x="55880" y="260350"/>
                </a:lnTo>
                <a:close/>
              </a:path>
              <a:path w="55879" h="308609">
                <a:moveTo>
                  <a:pt x="55880" y="257810"/>
                </a:moveTo>
                <a:lnTo>
                  <a:pt x="0" y="257810"/>
                </a:lnTo>
                <a:lnTo>
                  <a:pt x="0" y="259080"/>
                </a:lnTo>
                <a:lnTo>
                  <a:pt x="55880" y="259080"/>
                </a:lnTo>
                <a:lnTo>
                  <a:pt x="55880" y="257810"/>
                </a:lnTo>
                <a:close/>
              </a:path>
              <a:path w="55879" h="308609">
                <a:moveTo>
                  <a:pt x="55880" y="254000"/>
                </a:moveTo>
                <a:lnTo>
                  <a:pt x="0" y="254000"/>
                </a:lnTo>
                <a:lnTo>
                  <a:pt x="0" y="256540"/>
                </a:lnTo>
                <a:lnTo>
                  <a:pt x="55880" y="256540"/>
                </a:lnTo>
                <a:lnTo>
                  <a:pt x="55880" y="254000"/>
                </a:lnTo>
                <a:close/>
              </a:path>
              <a:path w="55879" h="308609">
                <a:moveTo>
                  <a:pt x="55880" y="251460"/>
                </a:moveTo>
                <a:lnTo>
                  <a:pt x="0" y="251460"/>
                </a:lnTo>
                <a:lnTo>
                  <a:pt x="0" y="252730"/>
                </a:lnTo>
                <a:lnTo>
                  <a:pt x="55880" y="252730"/>
                </a:lnTo>
                <a:lnTo>
                  <a:pt x="55880" y="251460"/>
                </a:lnTo>
                <a:close/>
              </a:path>
              <a:path w="55879" h="308609">
                <a:moveTo>
                  <a:pt x="55880" y="247650"/>
                </a:moveTo>
                <a:lnTo>
                  <a:pt x="0" y="247650"/>
                </a:lnTo>
                <a:lnTo>
                  <a:pt x="0" y="250190"/>
                </a:lnTo>
                <a:lnTo>
                  <a:pt x="55880" y="250190"/>
                </a:lnTo>
                <a:lnTo>
                  <a:pt x="55880" y="247650"/>
                </a:lnTo>
                <a:close/>
              </a:path>
              <a:path w="55879" h="308609">
                <a:moveTo>
                  <a:pt x="55880" y="245110"/>
                </a:moveTo>
                <a:lnTo>
                  <a:pt x="0" y="245110"/>
                </a:lnTo>
                <a:lnTo>
                  <a:pt x="0" y="246380"/>
                </a:lnTo>
                <a:lnTo>
                  <a:pt x="55880" y="246380"/>
                </a:lnTo>
                <a:lnTo>
                  <a:pt x="55880" y="245110"/>
                </a:lnTo>
                <a:close/>
              </a:path>
              <a:path w="55879" h="308609">
                <a:moveTo>
                  <a:pt x="55880" y="241300"/>
                </a:moveTo>
                <a:lnTo>
                  <a:pt x="0" y="241300"/>
                </a:lnTo>
                <a:lnTo>
                  <a:pt x="0" y="243840"/>
                </a:lnTo>
                <a:lnTo>
                  <a:pt x="55880" y="243840"/>
                </a:lnTo>
                <a:lnTo>
                  <a:pt x="55880" y="241300"/>
                </a:lnTo>
                <a:close/>
              </a:path>
              <a:path w="55879" h="308609">
                <a:moveTo>
                  <a:pt x="55880" y="238760"/>
                </a:moveTo>
                <a:lnTo>
                  <a:pt x="0" y="238760"/>
                </a:lnTo>
                <a:lnTo>
                  <a:pt x="0" y="240030"/>
                </a:lnTo>
                <a:lnTo>
                  <a:pt x="55880" y="240030"/>
                </a:lnTo>
                <a:lnTo>
                  <a:pt x="55880" y="238760"/>
                </a:lnTo>
                <a:close/>
              </a:path>
              <a:path w="55879" h="308609">
                <a:moveTo>
                  <a:pt x="55880" y="234950"/>
                </a:moveTo>
                <a:lnTo>
                  <a:pt x="0" y="234950"/>
                </a:lnTo>
                <a:lnTo>
                  <a:pt x="0" y="237490"/>
                </a:lnTo>
                <a:lnTo>
                  <a:pt x="55880" y="237490"/>
                </a:lnTo>
                <a:lnTo>
                  <a:pt x="55880" y="234950"/>
                </a:lnTo>
                <a:close/>
              </a:path>
              <a:path w="55879" h="308609">
                <a:moveTo>
                  <a:pt x="55880" y="232410"/>
                </a:moveTo>
                <a:lnTo>
                  <a:pt x="0" y="232410"/>
                </a:lnTo>
                <a:lnTo>
                  <a:pt x="0" y="233680"/>
                </a:lnTo>
                <a:lnTo>
                  <a:pt x="55880" y="233680"/>
                </a:lnTo>
                <a:lnTo>
                  <a:pt x="55880" y="232410"/>
                </a:lnTo>
                <a:close/>
              </a:path>
              <a:path w="55879" h="308609">
                <a:moveTo>
                  <a:pt x="55880" y="228600"/>
                </a:moveTo>
                <a:lnTo>
                  <a:pt x="0" y="228600"/>
                </a:lnTo>
                <a:lnTo>
                  <a:pt x="0" y="231140"/>
                </a:lnTo>
                <a:lnTo>
                  <a:pt x="55880" y="231140"/>
                </a:lnTo>
                <a:lnTo>
                  <a:pt x="55880" y="228600"/>
                </a:lnTo>
                <a:close/>
              </a:path>
              <a:path w="55879" h="308609">
                <a:moveTo>
                  <a:pt x="55880" y="226060"/>
                </a:moveTo>
                <a:lnTo>
                  <a:pt x="0" y="226060"/>
                </a:lnTo>
                <a:lnTo>
                  <a:pt x="0" y="227330"/>
                </a:lnTo>
                <a:lnTo>
                  <a:pt x="55880" y="227330"/>
                </a:lnTo>
                <a:lnTo>
                  <a:pt x="55880" y="226060"/>
                </a:lnTo>
                <a:close/>
              </a:path>
              <a:path w="55879" h="308609">
                <a:moveTo>
                  <a:pt x="55880" y="222250"/>
                </a:moveTo>
                <a:lnTo>
                  <a:pt x="0" y="222250"/>
                </a:lnTo>
                <a:lnTo>
                  <a:pt x="0" y="224790"/>
                </a:lnTo>
                <a:lnTo>
                  <a:pt x="55880" y="224790"/>
                </a:lnTo>
                <a:lnTo>
                  <a:pt x="55880" y="222250"/>
                </a:lnTo>
                <a:close/>
              </a:path>
              <a:path w="55879" h="308609">
                <a:moveTo>
                  <a:pt x="55880" y="219710"/>
                </a:moveTo>
                <a:lnTo>
                  <a:pt x="0" y="219710"/>
                </a:lnTo>
                <a:lnTo>
                  <a:pt x="0" y="220980"/>
                </a:lnTo>
                <a:lnTo>
                  <a:pt x="55880" y="220980"/>
                </a:lnTo>
                <a:lnTo>
                  <a:pt x="55880" y="219710"/>
                </a:lnTo>
                <a:close/>
              </a:path>
              <a:path w="55879" h="308609">
                <a:moveTo>
                  <a:pt x="55880" y="215900"/>
                </a:moveTo>
                <a:lnTo>
                  <a:pt x="0" y="215900"/>
                </a:lnTo>
                <a:lnTo>
                  <a:pt x="0" y="218440"/>
                </a:lnTo>
                <a:lnTo>
                  <a:pt x="55880" y="218440"/>
                </a:lnTo>
                <a:lnTo>
                  <a:pt x="55880" y="215900"/>
                </a:lnTo>
                <a:close/>
              </a:path>
              <a:path w="55879" h="308609">
                <a:moveTo>
                  <a:pt x="55880" y="213360"/>
                </a:moveTo>
                <a:lnTo>
                  <a:pt x="0" y="213360"/>
                </a:lnTo>
                <a:lnTo>
                  <a:pt x="0" y="214630"/>
                </a:lnTo>
                <a:lnTo>
                  <a:pt x="55880" y="214630"/>
                </a:lnTo>
                <a:lnTo>
                  <a:pt x="55880" y="213360"/>
                </a:lnTo>
                <a:close/>
              </a:path>
              <a:path w="55879" h="308609">
                <a:moveTo>
                  <a:pt x="55880" y="209550"/>
                </a:moveTo>
                <a:lnTo>
                  <a:pt x="0" y="209550"/>
                </a:lnTo>
                <a:lnTo>
                  <a:pt x="0" y="212090"/>
                </a:lnTo>
                <a:lnTo>
                  <a:pt x="55880" y="212090"/>
                </a:lnTo>
                <a:lnTo>
                  <a:pt x="55880" y="209550"/>
                </a:lnTo>
                <a:close/>
              </a:path>
              <a:path w="55879" h="308609">
                <a:moveTo>
                  <a:pt x="55880" y="207010"/>
                </a:moveTo>
                <a:lnTo>
                  <a:pt x="0" y="207010"/>
                </a:lnTo>
                <a:lnTo>
                  <a:pt x="0" y="208280"/>
                </a:lnTo>
                <a:lnTo>
                  <a:pt x="55880" y="208280"/>
                </a:lnTo>
                <a:lnTo>
                  <a:pt x="55880" y="207010"/>
                </a:lnTo>
                <a:close/>
              </a:path>
              <a:path w="55879" h="308609">
                <a:moveTo>
                  <a:pt x="55880" y="203200"/>
                </a:moveTo>
                <a:lnTo>
                  <a:pt x="0" y="203200"/>
                </a:lnTo>
                <a:lnTo>
                  <a:pt x="0" y="205740"/>
                </a:lnTo>
                <a:lnTo>
                  <a:pt x="55880" y="205740"/>
                </a:lnTo>
                <a:lnTo>
                  <a:pt x="55880" y="203200"/>
                </a:lnTo>
                <a:close/>
              </a:path>
              <a:path w="55879" h="308609">
                <a:moveTo>
                  <a:pt x="55880" y="200660"/>
                </a:moveTo>
                <a:lnTo>
                  <a:pt x="0" y="200660"/>
                </a:lnTo>
                <a:lnTo>
                  <a:pt x="0" y="201930"/>
                </a:lnTo>
                <a:lnTo>
                  <a:pt x="55880" y="201930"/>
                </a:lnTo>
                <a:lnTo>
                  <a:pt x="55880" y="200660"/>
                </a:lnTo>
                <a:close/>
              </a:path>
              <a:path w="55879" h="308609">
                <a:moveTo>
                  <a:pt x="55880" y="196850"/>
                </a:moveTo>
                <a:lnTo>
                  <a:pt x="0" y="196850"/>
                </a:lnTo>
                <a:lnTo>
                  <a:pt x="0" y="199390"/>
                </a:lnTo>
                <a:lnTo>
                  <a:pt x="55880" y="199390"/>
                </a:lnTo>
                <a:lnTo>
                  <a:pt x="55880" y="196850"/>
                </a:lnTo>
                <a:close/>
              </a:path>
              <a:path w="55879" h="308609">
                <a:moveTo>
                  <a:pt x="55880" y="194310"/>
                </a:moveTo>
                <a:lnTo>
                  <a:pt x="0" y="194310"/>
                </a:lnTo>
                <a:lnTo>
                  <a:pt x="0" y="195580"/>
                </a:lnTo>
                <a:lnTo>
                  <a:pt x="55880" y="195580"/>
                </a:lnTo>
                <a:lnTo>
                  <a:pt x="55880" y="194310"/>
                </a:lnTo>
                <a:close/>
              </a:path>
              <a:path w="55879" h="308609">
                <a:moveTo>
                  <a:pt x="55880" y="190500"/>
                </a:moveTo>
                <a:lnTo>
                  <a:pt x="0" y="190500"/>
                </a:lnTo>
                <a:lnTo>
                  <a:pt x="0" y="193040"/>
                </a:lnTo>
                <a:lnTo>
                  <a:pt x="55880" y="193040"/>
                </a:lnTo>
                <a:lnTo>
                  <a:pt x="55880" y="190500"/>
                </a:lnTo>
                <a:close/>
              </a:path>
              <a:path w="55879" h="308609">
                <a:moveTo>
                  <a:pt x="55880" y="187960"/>
                </a:moveTo>
                <a:lnTo>
                  <a:pt x="0" y="187960"/>
                </a:lnTo>
                <a:lnTo>
                  <a:pt x="0" y="189230"/>
                </a:lnTo>
                <a:lnTo>
                  <a:pt x="55880" y="189230"/>
                </a:lnTo>
                <a:lnTo>
                  <a:pt x="55880" y="187960"/>
                </a:lnTo>
                <a:close/>
              </a:path>
              <a:path w="55879" h="308609">
                <a:moveTo>
                  <a:pt x="55880" y="184150"/>
                </a:moveTo>
                <a:lnTo>
                  <a:pt x="0" y="184150"/>
                </a:lnTo>
                <a:lnTo>
                  <a:pt x="0" y="186690"/>
                </a:lnTo>
                <a:lnTo>
                  <a:pt x="55880" y="186690"/>
                </a:lnTo>
                <a:lnTo>
                  <a:pt x="55880" y="184150"/>
                </a:lnTo>
                <a:close/>
              </a:path>
              <a:path w="55879" h="308609">
                <a:moveTo>
                  <a:pt x="55880" y="181610"/>
                </a:moveTo>
                <a:lnTo>
                  <a:pt x="0" y="181610"/>
                </a:lnTo>
                <a:lnTo>
                  <a:pt x="0" y="182880"/>
                </a:lnTo>
                <a:lnTo>
                  <a:pt x="55880" y="182880"/>
                </a:lnTo>
                <a:lnTo>
                  <a:pt x="55880" y="181610"/>
                </a:lnTo>
                <a:close/>
              </a:path>
              <a:path w="55879" h="308609">
                <a:moveTo>
                  <a:pt x="55880" y="177800"/>
                </a:moveTo>
                <a:lnTo>
                  <a:pt x="0" y="177800"/>
                </a:lnTo>
                <a:lnTo>
                  <a:pt x="0" y="180340"/>
                </a:lnTo>
                <a:lnTo>
                  <a:pt x="55880" y="180340"/>
                </a:lnTo>
                <a:lnTo>
                  <a:pt x="55880" y="177800"/>
                </a:lnTo>
                <a:close/>
              </a:path>
              <a:path w="55879" h="308609">
                <a:moveTo>
                  <a:pt x="55880" y="175260"/>
                </a:moveTo>
                <a:lnTo>
                  <a:pt x="0" y="175260"/>
                </a:lnTo>
                <a:lnTo>
                  <a:pt x="0" y="176530"/>
                </a:lnTo>
                <a:lnTo>
                  <a:pt x="55880" y="176530"/>
                </a:lnTo>
                <a:lnTo>
                  <a:pt x="55880" y="175260"/>
                </a:lnTo>
                <a:close/>
              </a:path>
              <a:path w="55879" h="308609">
                <a:moveTo>
                  <a:pt x="55880" y="171450"/>
                </a:moveTo>
                <a:lnTo>
                  <a:pt x="0" y="171450"/>
                </a:lnTo>
                <a:lnTo>
                  <a:pt x="0" y="173990"/>
                </a:lnTo>
                <a:lnTo>
                  <a:pt x="55880" y="173990"/>
                </a:lnTo>
                <a:lnTo>
                  <a:pt x="55880" y="171450"/>
                </a:lnTo>
                <a:close/>
              </a:path>
              <a:path w="55879" h="308609">
                <a:moveTo>
                  <a:pt x="55880" y="168910"/>
                </a:moveTo>
                <a:lnTo>
                  <a:pt x="0" y="168910"/>
                </a:lnTo>
                <a:lnTo>
                  <a:pt x="0" y="170180"/>
                </a:lnTo>
                <a:lnTo>
                  <a:pt x="55880" y="170180"/>
                </a:lnTo>
                <a:lnTo>
                  <a:pt x="55880" y="168910"/>
                </a:lnTo>
                <a:close/>
              </a:path>
              <a:path w="55879" h="308609">
                <a:moveTo>
                  <a:pt x="55880" y="165100"/>
                </a:moveTo>
                <a:lnTo>
                  <a:pt x="0" y="165100"/>
                </a:lnTo>
                <a:lnTo>
                  <a:pt x="0" y="167640"/>
                </a:lnTo>
                <a:lnTo>
                  <a:pt x="55880" y="167640"/>
                </a:lnTo>
                <a:lnTo>
                  <a:pt x="55880" y="165100"/>
                </a:lnTo>
                <a:close/>
              </a:path>
              <a:path w="55879" h="308609">
                <a:moveTo>
                  <a:pt x="55880" y="162560"/>
                </a:moveTo>
                <a:lnTo>
                  <a:pt x="0" y="162560"/>
                </a:lnTo>
                <a:lnTo>
                  <a:pt x="0" y="163830"/>
                </a:lnTo>
                <a:lnTo>
                  <a:pt x="55880" y="163830"/>
                </a:lnTo>
                <a:lnTo>
                  <a:pt x="55880" y="162560"/>
                </a:lnTo>
                <a:close/>
              </a:path>
              <a:path w="55879" h="308609">
                <a:moveTo>
                  <a:pt x="55880" y="158750"/>
                </a:moveTo>
                <a:lnTo>
                  <a:pt x="0" y="158750"/>
                </a:lnTo>
                <a:lnTo>
                  <a:pt x="0" y="161290"/>
                </a:lnTo>
                <a:lnTo>
                  <a:pt x="55880" y="161290"/>
                </a:lnTo>
                <a:lnTo>
                  <a:pt x="55880" y="158750"/>
                </a:lnTo>
                <a:close/>
              </a:path>
              <a:path w="55879" h="308609">
                <a:moveTo>
                  <a:pt x="55880" y="156210"/>
                </a:moveTo>
                <a:lnTo>
                  <a:pt x="0" y="156210"/>
                </a:lnTo>
                <a:lnTo>
                  <a:pt x="0" y="157480"/>
                </a:lnTo>
                <a:lnTo>
                  <a:pt x="55880" y="157480"/>
                </a:lnTo>
                <a:lnTo>
                  <a:pt x="55880" y="156210"/>
                </a:lnTo>
                <a:close/>
              </a:path>
              <a:path w="55879" h="308609">
                <a:moveTo>
                  <a:pt x="55880" y="152400"/>
                </a:moveTo>
                <a:lnTo>
                  <a:pt x="0" y="152400"/>
                </a:lnTo>
                <a:lnTo>
                  <a:pt x="0" y="154940"/>
                </a:lnTo>
                <a:lnTo>
                  <a:pt x="55880" y="154940"/>
                </a:lnTo>
                <a:lnTo>
                  <a:pt x="55880" y="152400"/>
                </a:lnTo>
                <a:close/>
              </a:path>
              <a:path w="55879" h="308609">
                <a:moveTo>
                  <a:pt x="55880" y="149860"/>
                </a:moveTo>
                <a:lnTo>
                  <a:pt x="0" y="149860"/>
                </a:lnTo>
                <a:lnTo>
                  <a:pt x="0" y="151130"/>
                </a:lnTo>
                <a:lnTo>
                  <a:pt x="55880" y="151130"/>
                </a:lnTo>
                <a:lnTo>
                  <a:pt x="55880" y="149860"/>
                </a:lnTo>
                <a:close/>
              </a:path>
              <a:path w="55879" h="308609">
                <a:moveTo>
                  <a:pt x="55880" y="146050"/>
                </a:moveTo>
                <a:lnTo>
                  <a:pt x="0" y="146050"/>
                </a:lnTo>
                <a:lnTo>
                  <a:pt x="0" y="148590"/>
                </a:lnTo>
                <a:lnTo>
                  <a:pt x="55880" y="148590"/>
                </a:lnTo>
                <a:lnTo>
                  <a:pt x="55880" y="146050"/>
                </a:lnTo>
                <a:close/>
              </a:path>
              <a:path w="55879" h="308609">
                <a:moveTo>
                  <a:pt x="55880" y="143510"/>
                </a:moveTo>
                <a:lnTo>
                  <a:pt x="0" y="143510"/>
                </a:lnTo>
                <a:lnTo>
                  <a:pt x="0" y="144780"/>
                </a:lnTo>
                <a:lnTo>
                  <a:pt x="55880" y="144780"/>
                </a:lnTo>
                <a:lnTo>
                  <a:pt x="55880" y="143510"/>
                </a:lnTo>
                <a:close/>
              </a:path>
              <a:path w="55879" h="308609">
                <a:moveTo>
                  <a:pt x="55880" y="139700"/>
                </a:moveTo>
                <a:lnTo>
                  <a:pt x="0" y="139700"/>
                </a:lnTo>
                <a:lnTo>
                  <a:pt x="0" y="142240"/>
                </a:lnTo>
                <a:lnTo>
                  <a:pt x="55880" y="142240"/>
                </a:lnTo>
                <a:lnTo>
                  <a:pt x="55880" y="139700"/>
                </a:lnTo>
                <a:close/>
              </a:path>
              <a:path w="55879" h="308609">
                <a:moveTo>
                  <a:pt x="55880" y="137160"/>
                </a:moveTo>
                <a:lnTo>
                  <a:pt x="0" y="137160"/>
                </a:lnTo>
                <a:lnTo>
                  <a:pt x="0" y="138430"/>
                </a:lnTo>
                <a:lnTo>
                  <a:pt x="55880" y="138430"/>
                </a:lnTo>
                <a:lnTo>
                  <a:pt x="55880" y="137160"/>
                </a:lnTo>
                <a:close/>
              </a:path>
              <a:path w="55879" h="308609">
                <a:moveTo>
                  <a:pt x="55880" y="133350"/>
                </a:moveTo>
                <a:lnTo>
                  <a:pt x="0" y="133350"/>
                </a:lnTo>
                <a:lnTo>
                  <a:pt x="0" y="135890"/>
                </a:lnTo>
                <a:lnTo>
                  <a:pt x="55880" y="135890"/>
                </a:lnTo>
                <a:lnTo>
                  <a:pt x="55880" y="133350"/>
                </a:lnTo>
                <a:close/>
              </a:path>
              <a:path w="55879" h="308609">
                <a:moveTo>
                  <a:pt x="55880" y="130810"/>
                </a:moveTo>
                <a:lnTo>
                  <a:pt x="0" y="130810"/>
                </a:lnTo>
                <a:lnTo>
                  <a:pt x="0" y="132080"/>
                </a:lnTo>
                <a:lnTo>
                  <a:pt x="55880" y="132080"/>
                </a:lnTo>
                <a:lnTo>
                  <a:pt x="55880" y="130810"/>
                </a:lnTo>
                <a:close/>
              </a:path>
              <a:path w="55879" h="308609">
                <a:moveTo>
                  <a:pt x="55880" y="127000"/>
                </a:moveTo>
                <a:lnTo>
                  <a:pt x="0" y="127000"/>
                </a:lnTo>
                <a:lnTo>
                  <a:pt x="0" y="129540"/>
                </a:lnTo>
                <a:lnTo>
                  <a:pt x="55880" y="129540"/>
                </a:lnTo>
                <a:lnTo>
                  <a:pt x="55880" y="127000"/>
                </a:lnTo>
                <a:close/>
              </a:path>
              <a:path w="55879" h="308609">
                <a:moveTo>
                  <a:pt x="55880" y="124460"/>
                </a:moveTo>
                <a:lnTo>
                  <a:pt x="0" y="124460"/>
                </a:lnTo>
                <a:lnTo>
                  <a:pt x="0" y="125730"/>
                </a:lnTo>
                <a:lnTo>
                  <a:pt x="55880" y="125730"/>
                </a:lnTo>
                <a:lnTo>
                  <a:pt x="55880" y="124460"/>
                </a:lnTo>
                <a:close/>
              </a:path>
              <a:path w="55879" h="308609">
                <a:moveTo>
                  <a:pt x="55880" y="120650"/>
                </a:moveTo>
                <a:lnTo>
                  <a:pt x="0" y="120650"/>
                </a:lnTo>
                <a:lnTo>
                  <a:pt x="0" y="123190"/>
                </a:lnTo>
                <a:lnTo>
                  <a:pt x="55880" y="123190"/>
                </a:lnTo>
                <a:lnTo>
                  <a:pt x="55880" y="120650"/>
                </a:lnTo>
                <a:close/>
              </a:path>
              <a:path w="55879" h="308609">
                <a:moveTo>
                  <a:pt x="55880" y="118110"/>
                </a:moveTo>
                <a:lnTo>
                  <a:pt x="0" y="118110"/>
                </a:lnTo>
                <a:lnTo>
                  <a:pt x="0" y="119380"/>
                </a:lnTo>
                <a:lnTo>
                  <a:pt x="55880" y="119380"/>
                </a:lnTo>
                <a:lnTo>
                  <a:pt x="55880" y="118110"/>
                </a:lnTo>
                <a:close/>
              </a:path>
              <a:path w="55879" h="308609">
                <a:moveTo>
                  <a:pt x="55880" y="111760"/>
                </a:moveTo>
                <a:lnTo>
                  <a:pt x="0" y="111760"/>
                </a:lnTo>
                <a:lnTo>
                  <a:pt x="0" y="116840"/>
                </a:lnTo>
                <a:lnTo>
                  <a:pt x="55880" y="116840"/>
                </a:lnTo>
                <a:lnTo>
                  <a:pt x="55880" y="111760"/>
                </a:lnTo>
                <a:close/>
              </a:path>
              <a:path w="55879" h="308609">
                <a:moveTo>
                  <a:pt x="55880" y="105410"/>
                </a:moveTo>
                <a:lnTo>
                  <a:pt x="0" y="105410"/>
                </a:lnTo>
                <a:lnTo>
                  <a:pt x="0" y="110490"/>
                </a:lnTo>
                <a:lnTo>
                  <a:pt x="55880" y="110490"/>
                </a:lnTo>
                <a:lnTo>
                  <a:pt x="55880" y="105410"/>
                </a:lnTo>
                <a:close/>
              </a:path>
              <a:path w="55879" h="308609">
                <a:moveTo>
                  <a:pt x="55880" y="99060"/>
                </a:moveTo>
                <a:lnTo>
                  <a:pt x="0" y="99060"/>
                </a:lnTo>
                <a:lnTo>
                  <a:pt x="0" y="104140"/>
                </a:lnTo>
                <a:lnTo>
                  <a:pt x="55880" y="104140"/>
                </a:lnTo>
                <a:lnTo>
                  <a:pt x="55880" y="99060"/>
                </a:lnTo>
                <a:close/>
              </a:path>
              <a:path w="55879" h="308609">
                <a:moveTo>
                  <a:pt x="55880" y="92710"/>
                </a:moveTo>
                <a:lnTo>
                  <a:pt x="0" y="92710"/>
                </a:lnTo>
                <a:lnTo>
                  <a:pt x="0" y="97790"/>
                </a:lnTo>
                <a:lnTo>
                  <a:pt x="55880" y="97790"/>
                </a:lnTo>
                <a:lnTo>
                  <a:pt x="55880" y="92710"/>
                </a:lnTo>
                <a:close/>
              </a:path>
              <a:path w="55879" h="308609">
                <a:moveTo>
                  <a:pt x="55880" y="86360"/>
                </a:moveTo>
                <a:lnTo>
                  <a:pt x="0" y="86360"/>
                </a:lnTo>
                <a:lnTo>
                  <a:pt x="0" y="91440"/>
                </a:lnTo>
                <a:lnTo>
                  <a:pt x="55880" y="91440"/>
                </a:lnTo>
                <a:lnTo>
                  <a:pt x="55880" y="86360"/>
                </a:lnTo>
                <a:close/>
              </a:path>
              <a:path w="55879" h="308609">
                <a:moveTo>
                  <a:pt x="55880" y="80010"/>
                </a:moveTo>
                <a:lnTo>
                  <a:pt x="0" y="80010"/>
                </a:lnTo>
                <a:lnTo>
                  <a:pt x="0" y="85090"/>
                </a:lnTo>
                <a:lnTo>
                  <a:pt x="55880" y="85090"/>
                </a:lnTo>
                <a:lnTo>
                  <a:pt x="55880" y="80010"/>
                </a:lnTo>
                <a:close/>
              </a:path>
              <a:path w="55879" h="308609">
                <a:moveTo>
                  <a:pt x="55880" y="73660"/>
                </a:moveTo>
                <a:lnTo>
                  <a:pt x="0" y="73660"/>
                </a:lnTo>
                <a:lnTo>
                  <a:pt x="0" y="78740"/>
                </a:lnTo>
                <a:lnTo>
                  <a:pt x="55880" y="78740"/>
                </a:lnTo>
                <a:lnTo>
                  <a:pt x="55880" y="73660"/>
                </a:lnTo>
                <a:close/>
              </a:path>
              <a:path w="55879" h="308609">
                <a:moveTo>
                  <a:pt x="55880" y="68580"/>
                </a:moveTo>
                <a:lnTo>
                  <a:pt x="0" y="68580"/>
                </a:lnTo>
                <a:lnTo>
                  <a:pt x="0" y="72390"/>
                </a:lnTo>
                <a:lnTo>
                  <a:pt x="55880" y="72390"/>
                </a:lnTo>
                <a:lnTo>
                  <a:pt x="55880" y="68580"/>
                </a:lnTo>
                <a:close/>
              </a:path>
              <a:path w="55879" h="308609">
                <a:moveTo>
                  <a:pt x="55880" y="62230"/>
                </a:moveTo>
                <a:lnTo>
                  <a:pt x="0" y="62230"/>
                </a:lnTo>
                <a:lnTo>
                  <a:pt x="0" y="67310"/>
                </a:lnTo>
                <a:lnTo>
                  <a:pt x="55880" y="67310"/>
                </a:lnTo>
                <a:lnTo>
                  <a:pt x="55880" y="62230"/>
                </a:lnTo>
                <a:close/>
              </a:path>
              <a:path w="55879" h="308609">
                <a:moveTo>
                  <a:pt x="55880" y="55880"/>
                </a:moveTo>
                <a:lnTo>
                  <a:pt x="0" y="55880"/>
                </a:lnTo>
                <a:lnTo>
                  <a:pt x="0" y="60960"/>
                </a:lnTo>
                <a:lnTo>
                  <a:pt x="55880" y="60960"/>
                </a:lnTo>
                <a:lnTo>
                  <a:pt x="55880" y="55880"/>
                </a:lnTo>
                <a:close/>
              </a:path>
              <a:path w="55879" h="308609">
                <a:moveTo>
                  <a:pt x="55880" y="49530"/>
                </a:moveTo>
                <a:lnTo>
                  <a:pt x="0" y="49530"/>
                </a:lnTo>
                <a:lnTo>
                  <a:pt x="0" y="54610"/>
                </a:lnTo>
                <a:lnTo>
                  <a:pt x="55880" y="54610"/>
                </a:lnTo>
                <a:lnTo>
                  <a:pt x="55880" y="49530"/>
                </a:lnTo>
                <a:close/>
              </a:path>
              <a:path w="55879" h="308609">
                <a:moveTo>
                  <a:pt x="55880" y="43180"/>
                </a:moveTo>
                <a:lnTo>
                  <a:pt x="0" y="43180"/>
                </a:lnTo>
                <a:lnTo>
                  <a:pt x="0" y="48260"/>
                </a:lnTo>
                <a:lnTo>
                  <a:pt x="55880" y="48260"/>
                </a:lnTo>
                <a:lnTo>
                  <a:pt x="55880" y="43180"/>
                </a:lnTo>
                <a:close/>
              </a:path>
              <a:path w="55879" h="308609">
                <a:moveTo>
                  <a:pt x="55880" y="36830"/>
                </a:moveTo>
                <a:lnTo>
                  <a:pt x="0" y="36830"/>
                </a:lnTo>
                <a:lnTo>
                  <a:pt x="0" y="41910"/>
                </a:lnTo>
                <a:lnTo>
                  <a:pt x="55880" y="41910"/>
                </a:lnTo>
                <a:lnTo>
                  <a:pt x="55880" y="36830"/>
                </a:lnTo>
                <a:close/>
              </a:path>
              <a:path w="55879" h="308609">
                <a:moveTo>
                  <a:pt x="55880" y="30480"/>
                </a:moveTo>
                <a:lnTo>
                  <a:pt x="0" y="30480"/>
                </a:lnTo>
                <a:lnTo>
                  <a:pt x="0" y="35560"/>
                </a:lnTo>
                <a:lnTo>
                  <a:pt x="55880" y="35560"/>
                </a:lnTo>
                <a:lnTo>
                  <a:pt x="55880" y="30480"/>
                </a:lnTo>
                <a:close/>
              </a:path>
              <a:path w="55879" h="308609">
                <a:moveTo>
                  <a:pt x="55880" y="24130"/>
                </a:moveTo>
                <a:lnTo>
                  <a:pt x="0" y="24130"/>
                </a:lnTo>
                <a:lnTo>
                  <a:pt x="0" y="29210"/>
                </a:lnTo>
                <a:lnTo>
                  <a:pt x="55880" y="29210"/>
                </a:lnTo>
                <a:lnTo>
                  <a:pt x="55880" y="24130"/>
                </a:lnTo>
                <a:close/>
              </a:path>
              <a:path w="55879" h="308609">
                <a:moveTo>
                  <a:pt x="55880" y="17780"/>
                </a:moveTo>
                <a:lnTo>
                  <a:pt x="0" y="17780"/>
                </a:lnTo>
                <a:lnTo>
                  <a:pt x="0" y="22860"/>
                </a:lnTo>
                <a:lnTo>
                  <a:pt x="55880" y="22860"/>
                </a:lnTo>
                <a:lnTo>
                  <a:pt x="55880" y="17780"/>
                </a:lnTo>
                <a:close/>
              </a:path>
              <a:path w="55879" h="308609">
                <a:moveTo>
                  <a:pt x="55880" y="11430"/>
                </a:moveTo>
                <a:lnTo>
                  <a:pt x="0" y="11430"/>
                </a:lnTo>
                <a:lnTo>
                  <a:pt x="0" y="16510"/>
                </a:lnTo>
                <a:lnTo>
                  <a:pt x="55880" y="16510"/>
                </a:lnTo>
                <a:lnTo>
                  <a:pt x="55880" y="11430"/>
                </a:lnTo>
                <a:close/>
              </a:path>
              <a:path w="55879" h="308609">
                <a:moveTo>
                  <a:pt x="55880" y="5080"/>
                </a:moveTo>
                <a:lnTo>
                  <a:pt x="0" y="5080"/>
                </a:lnTo>
                <a:lnTo>
                  <a:pt x="0" y="10160"/>
                </a:lnTo>
                <a:lnTo>
                  <a:pt x="55880" y="10160"/>
                </a:lnTo>
                <a:lnTo>
                  <a:pt x="55880" y="5080"/>
                </a:lnTo>
                <a:close/>
              </a:path>
              <a:path w="55879" h="308609">
                <a:moveTo>
                  <a:pt x="55880" y="0"/>
                </a:moveTo>
                <a:lnTo>
                  <a:pt x="0" y="0"/>
                </a:lnTo>
                <a:lnTo>
                  <a:pt x="0" y="3810"/>
                </a:lnTo>
                <a:lnTo>
                  <a:pt x="55880" y="3810"/>
                </a:lnTo>
                <a:lnTo>
                  <a:pt x="55880" y="0"/>
                </a:lnTo>
                <a:close/>
              </a:path>
              <a:path w="55879" h="308609">
                <a:moveTo>
                  <a:pt x="55880" y="294640"/>
                </a:moveTo>
                <a:lnTo>
                  <a:pt x="0" y="294640"/>
                </a:lnTo>
                <a:lnTo>
                  <a:pt x="0" y="308610"/>
                </a:lnTo>
                <a:lnTo>
                  <a:pt x="19050" y="308610"/>
                </a:lnTo>
                <a:lnTo>
                  <a:pt x="19050" y="307340"/>
                </a:lnTo>
                <a:lnTo>
                  <a:pt x="39370" y="307340"/>
                </a:lnTo>
                <a:lnTo>
                  <a:pt x="39370" y="306070"/>
                </a:lnTo>
                <a:lnTo>
                  <a:pt x="55880" y="306070"/>
                </a:lnTo>
                <a:lnTo>
                  <a:pt x="55880" y="294640"/>
                </a:lnTo>
                <a:close/>
              </a:path>
            </a:pathLst>
          </a:custGeom>
          <a:solidFill>
            <a:srgbClr val="267726"/>
          </a:solidFill>
        </p:spPr>
        <p:txBody>
          <a:bodyPr wrap="square" lIns="0" tIns="0" rIns="0" bIns="0" rtlCol="0"/>
          <a:lstStyle/>
          <a:p>
            <a:endParaRPr/>
          </a:p>
        </p:txBody>
      </p:sp>
      <p:sp>
        <p:nvSpPr>
          <p:cNvPr id="235" name="bg object 235"/>
          <p:cNvSpPr/>
          <p:nvPr/>
        </p:nvSpPr>
        <p:spPr>
          <a:xfrm>
            <a:off x="6247129" y="6380479"/>
            <a:ext cx="54610" cy="312420"/>
          </a:xfrm>
          <a:custGeom>
            <a:avLst/>
            <a:gdLst/>
            <a:ahLst/>
            <a:cxnLst/>
            <a:rect l="l" t="t" r="r" b="b"/>
            <a:pathLst>
              <a:path w="54610" h="312420">
                <a:moveTo>
                  <a:pt x="54610" y="273050"/>
                </a:moveTo>
                <a:lnTo>
                  <a:pt x="0" y="273050"/>
                </a:lnTo>
                <a:lnTo>
                  <a:pt x="0" y="294640"/>
                </a:lnTo>
                <a:lnTo>
                  <a:pt x="54610" y="294640"/>
                </a:lnTo>
                <a:lnTo>
                  <a:pt x="54610" y="273050"/>
                </a:lnTo>
                <a:close/>
              </a:path>
              <a:path w="54610" h="312420">
                <a:moveTo>
                  <a:pt x="54610" y="270510"/>
                </a:moveTo>
                <a:lnTo>
                  <a:pt x="0" y="270510"/>
                </a:lnTo>
                <a:lnTo>
                  <a:pt x="0" y="271780"/>
                </a:lnTo>
                <a:lnTo>
                  <a:pt x="54610" y="271780"/>
                </a:lnTo>
                <a:lnTo>
                  <a:pt x="54610" y="270510"/>
                </a:lnTo>
                <a:close/>
              </a:path>
              <a:path w="54610" h="312420">
                <a:moveTo>
                  <a:pt x="54610" y="266700"/>
                </a:moveTo>
                <a:lnTo>
                  <a:pt x="0" y="266700"/>
                </a:lnTo>
                <a:lnTo>
                  <a:pt x="0" y="269240"/>
                </a:lnTo>
                <a:lnTo>
                  <a:pt x="54610" y="269240"/>
                </a:lnTo>
                <a:lnTo>
                  <a:pt x="54610" y="266700"/>
                </a:lnTo>
                <a:close/>
              </a:path>
              <a:path w="54610" h="312420">
                <a:moveTo>
                  <a:pt x="54610" y="264160"/>
                </a:moveTo>
                <a:lnTo>
                  <a:pt x="0" y="264160"/>
                </a:lnTo>
                <a:lnTo>
                  <a:pt x="0" y="265430"/>
                </a:lnTo>
                <a:lnTo>
                  <a:pt x="54610" y="265430"/>
                </a:lnTo>
                <a:lnTo>
                  <a:pt x="54610" y="264160"/>
                </a:lnTo>
                <a:close/>
              </a:path>
              <a:path w="54610" h="312420">
                <a:moveTo>
                  <a:pt x="54610" y="260350"/>
                </a:moveTo>
                <a:lnTo>
                  <a:pt x="0" y="260350"/>
                </a:lnTo>
                <a:lnTo>
                  <a:pt x="0" y="262890"/>
                </a:lnTo>
                <a:lnTo>
                  <a:pt x="54610" y="262890"/>
                </a:lnTo>
                <a:lnTo>
                  <a:pt x="54610" y="260350"/>
                </a:lnTo>
                <a:close/>
              </a:path>
              <a:path w="54610" h="312420">
                <a:moveTo>
                  <a:pt x="54610" y="257810"/>
                </a:moveTo>
                <a:lnTo>
                  <a:pt x="0" y="257810"/>
                </a:lnTo>
                <a:lnTo>
                  <a:pt x="0" y="259080"/>
                </a:lnTo>
                <a:lnTo>
                  <a:pt x="54610" y="259080"/>
                </a:lnTo>
                <a:lnTo>
                  <a:pt x="54610" y="257810"/>
                </a:lnTo>
                <a:close/>
              </a:path>
              <a:path w="54610" h="312420">
                <a:moveTo>
                  <a:pt x="54610" y="254000"/>
                </a:moveTo>
                <a:lnTo>
                  <a:pt x="0" y="254000"/>
                </a:lnTo>
                <a:lnTo>
                  <a:pt x="0" y="256540"/>
                </a:lnTo>
                <a:lnTo>
                  <a:pt x="54610" y="256540"/>
                </a:lnTo>
                <a:lnTo>
                  <a:pt x="54610" y="254000"/>
                </a:lnTo>
                <a:close/>
              </a:path>
              <a:path w="54610" h="312420">
                <a:moveTo>
                  <a:pt x="54610" y="251460"/>
                </a:moveTo>
                <a:lnTo>
                  <a:pt x="0" y="251460"/>
                </a:lnTo>
                <a:lnTo>
                  <a:pt x="0" y="252730"/>
                </a:lnTo>
                <a:lnTo>
                  <a:pt x="54610" y="252730"/>
                </a:lnTo>
                <a:lnTo>
                  <a:pt x="54610" y="251460"/>
                </a:lnTo>
                <a:close/>
              </a:path>
              <a:path w="54610" h="312420">
                <a:moveTo>
                  <a:pt x="54610" y="247650"/>
                </a:moveTo>
                <a:lnTo>
                  <a:pt x="0" y="247650"/>
                </a:lnTo>
                <a:lnTo>
                  <a:pt x="0" y="250190"/>
                </a:lnTo>
                <a:lnTo>
                  <a:pt x="54610" y="250190"/>
                </a:lnTo>
                <a:lnTo>
                  <a:pt x="54610" y="247650"/>
                </a:lnTo>
                <a:close/>
              </a:path>
              <a:path w="54610" h="312420">
                <a:moveTo>
                  <a:pt x="54610" y="245110"/>
                </a:moveTo>
                <a:lnTo>
                  <a:pt x="0" y="245110"/>
                </a:lnTo>
                <a:lnTo>
                  <a:pt x="0" y="246380"/>
                </a:lnTo>
                <a:lnTo>
                  <a:pt x="54610" y="246380"/>
                </a:lnTo>
                <a:lnTo>
                  <a:pt x="54610" y="245110"/>
                </a:lnTo>
                <a:close/>
              </a:path>
              <a:path w="54610" h="312420">
                <a:moveTo>
                  <a:pt x="54610" y="241300"/>
                </a:moveTo>
                <a:lnTo>
                  <a:pt x="0" y="241300"/>
                </a:lnTo>
                <a:lnTo>
                  <a:pt x="0" y="243840"/>
                </a:lnTo>
                <a:lnTo>
                  <a:pt x="54610" y="243840"/>
                </a:lnTo>
                <a:lnTo>
                  <a:pt x="54610" y="241300"/>
                </a:lnTo>
                <a:close/>
              </a:path>
              <a:path w="54610" h="312420">
                <a:moveTo>
                  <a:pt x="54610" y="238760"/>
                </a:moveTo>
                <a:lnTo>
                  <a:pt x="0" y="238760"/>
                </a:lnTo>
                <a:lnTo>
                  <a:pt x="0" y="240030"/>
                </a:lnTo>
                <a:lnTo>
                  <a:pt x="54610" y="240030"/>
                </a:lnTo>
                <a:lnTo>
                  <a:pt x="54610" y="238760"/>
                </a:lnTo>
                <a:close/>
              </a:path>
              <a:path w="54610" h="312420">
                <a:moveTo>
                  <a:pt x="54610" y="234950"/>
                </a:moveTo>
                <a:lnTo>
                  <a:pt x="0" y="234950"/>
                </a:lnTo>
                <a:lnTo>
                  <a:pt x="0" y="237490"/>
                </a:lnTo>
                <a:lnTo>
                  <a:pt x="54610" y="237490"/>
                </a:lnTo>
                <a:lnTo>
                  <a:pt x="54610" y="234950"/>
                </a:lnTo>
                <a:close/>
              </a:path>
              <a:path w="54610" h="312420">
                <a:moveTo>
                  <a:pt x="54610" y="232410"/>
                </a:moveTo>
                <a:lnTo>
                  <a:pt x="0" y="232410"/>
                </a:lnTo>
                <a:lnTo>
                  <a:pt x="0" y="233680"/>
                </a:lnTo>
                <a:lnTo>
                  <a:pt x="54610" y="233680"/>
                </a:lnTo>
                <a:lnTo>
                  <a:pt x="54610" y="232410"/>
                </a:lnTo>
                <a:close/>
              </a:path>
              <a:path w="54610" h="312420">
                <a:moveTo>
                  <a:pt x="54610" y="228600"/>
                </a:moveTo>
                <a:lnTo>
                  <a:pt x="0" y="228600"/>
                </a:lnTo>
                <a:lnTo>
                  <a:pt x="0" y="231140"/>
                </a:lnTo>
                <a:lnTo>
                  <a:pt x="54610" y="231140"/>
                </a:lnTo>
                <a:lnTo>
                  <a:pt x="54610" y="228600"/>
                </a:lnTo>
                <a:close/>
              </a:path>
              <a:path w="54610" h="312420">
                <a:moveTo>
                  <a:pt x="54610" y="226060"/>
                </a:moveTo>
                <a:lnTo>
                  <a:pt x="0" y="226060"/>
                </a:lnTo>
                <a:lnTo>
                  <a:pt x="0" y="227330"/>
                </a:lnTo>
                <a:lnTo>
                  <a:pt x="54610" y="227330"/>
                </a:lnTo>
                <a:lnTo>
                  <a:pt x="54610" y="226060"/>
                </a:lnTo>
                <a:close/>
              </a:path>
              <a:path w="54610" h="312420">
                <a:moveTo>
                  <a:pt x="54610" y="222250"/>
                </a:moveTo>
                <a:lnTo>
                  <a:pt x="0" y="222250"/>
                </a:lnTo>
                <a:lnTo>
                  <a:pt x="0" y="224790"/>
                </a:lnTo>
                <a:lnTo>
                  <a:pt x="54610" y="224790"/>
                </a:lnTo>
                <a:lnTo>
                  <a:pt x="54610" y="222250"/>
                </a:lnTo>
                <a:close/>
              </a:path>
              <a:path w="54610" h="312420">
                <a:moveTo>
                  <a:pt x="54610" y="219710"/>
                </a:moveTo>
                <a:lnTo>
                  <a:pt x="0" y="219710"/>
                </a:lnTo>
                <a:lnTo>
                  <a:pt x="0" y="220980"/>
                </a:lnTo>
                <a:lnTo>
                  <a:pt x="54610" y="220980"/>
                </a:lnTo>
                <a:lnTo>
                  <a:pt x="54610" y="219710"/>
                </a:lnTo>
                <a:close/>
              </a:path>
              <a:path w="54610" h="312420">
                <a:moveTo>
                  <a:pt x="54610" y="215900"/>
                </a:moveTo>
                <a:lnTo>
                  <a:pt x="0" y="215900"/>
                </a:lnTo>
                <a:lnTo>
                  <a:pt x="0" y="218440"/>
                </a:lnTo>
                <a:lnTo>
                  <a:pt x="54610" y="218440"/>
                </a:lnTo>
                <a:lnTo>
                  <a:pt x="54610" y="215900"/>
                </a:lnTo>
                <a:close/>
              </a:path>
              <a:path w="54610" h="312420">
                <a:moveTo>
                  <a:pt x="54610" y="213360"/>
                </a:moveTo>
                <a:lnTo>
                  <a:pt x="0" y="213360"/>
                </a:lnTo>
                <a:lnTo>
                  <a:pt x="0" y="214630"/>
                </a:lnTo>
                <a:lnTo>
                  <a:pt x="54610" y="214630"/>
                </a:lnTo>
                <a:lnTo>
                  <a:pt x="54610" y="213360"/>
                </a:lnTo>
                <a:close/>
              </a:path>
              <a:path w="54610" h="312420">
                <a:moveTo>
                  <a:pt x="54610" y="209550"/>
                </a:moveTo>
                <a:lnTo>
                  <a:pt x="0" y="209550"/>
                </a:lnTo>
                <a:lnTo>
                  <a:pt x="0" y="212090"/>
                </a:lnTo>
                <a:lnTo>
                  <a:pt x="54610" y="212090"/>
                </a:lnTo>
                <a:lnTo>
                  <a:pt x="54610" y="209550"/>
                </a:lnTo>
                <a:close/>
              </a:path>
              <a:path w="54610" h="312420">
                <a:moveTo>
                  <a:pt x="54610" y="207010"/>
                </a:moveTo>
                <a:lnTo>
                  <a:pt x="0" y="207010"/>
                </a:lnTo>
                <a:lnTo>
                  <a:pt x="0" y="208280"/>
                </a:lnTo>
                <a:lnTo>
                  <a:pt x="54610" y="208280"/>
                </a:lnTo>
                <a:lnTo>
                  <a:pt x="54610" y="207010"/>
                </a:lnTo>
                <a:close/>
              </a:path>
              <a:path w="54610" h="312420">
                <a:moveTo>
                  <a:pt x="54610" y="203200"/>
                </a:moveTo>
                <a:lnTo>
                  <a:pt x="0" y="203200"/>
                </a:lnTo>
                <a:lnTo>
                  <a:pt x="0" y="205740"/>
                </a:lnTo>
                <a:lnTo>
                  <a:pt x="54610" y="205740"/>
                </a:lnTo>
                <a:lnTo>
                  <a:pt x="54610" y="203200"/>
                </a:lnTo>
                <a:close/>
              </a:path>
              <a:path w="54610" h="312420">
                <a:moveTo>
                  <a:pt x="54610" y="200660"/>
                </a:moveTo>
                <a:lnTo>
                  <a:pt x="0" y="200660"/>
                </a:lnTo>
                <a:lnTo>
                  <a:pt x="0" y="201930"/>
                </a:lnTo>
                <a:lnTo>
                  <a:pt x="54610" y="201930"/>
                </a:lnTo>
                <a:lnTo>
                  <a:pt x="54610" y="200660"/>
                </a:lnTo>
                <a:close/>
              </a:path>
              <a:path w="54610" h="312420">
                <a:moveTo>
                  <a:pt x="54610" y="196850"/>
                </a:moveTo>
                <a:lnTo>
                  <a:pt x="0" y="196850"/>
                </a:lnTo>
                <a:lnTo>
                  <a:pt x="0" y="199390"/>
                </a:lnTo>
                <a:lnTo>
                  <a:pt x="54610" y="199390"/>
                </a:lnTo>
                <a:lnTo>
                  <a:pt x="54610" y="196850"/>
                </a:lnTo>
                <a:close/>
              </a:path>
              <a:path w="54610" h="312420">
                <a:moveTo>
                  <a:pt x="54610" y="194310"/>
                </a:moveTo>
                <a:lnTo>
                  <a:pt x="0" y="194310"/>
                </a:lnTo>
                <a:lnTo>
                  <a:pt x="0" y="195580"/>
                </a:lnTo>
                <a:lnTo>
                  <a:pt x="54610" y="195580"/>
                </a:lnTo>
                <a:lnTo>
                  <a:pt x="54610" y="194310"/>
                </a:lnTo>
                <a:close/>
              </a:path>
              <a:path w="54610" h="312420">
                <a:moveTo>
                  <a:pt x="54610" y="190500"/>
                </a:moveTo>
                <a:lnTo>
                  <a:pt x="0" y="190500"/>
                </a:lnTo>
                <a:lnTo>
                  <a:pt x="0" y="193040"/>
                </a:lnTo>
                <a:lnTo>
                  <a:pt x="54610" y="193040"/>
                </a:lnTo>
                <a:lnTo>
                  <a:pt x="54610" y="190500"/>
                </a:lnTo>
                <a:close/>
              </a:path>
              <a:path w="54610" h="312420">
                <a:moveTo>
                  <a:pt x="54610" y="187960"/>
                </a:moveTo>
                <a:lnTo>
                  <a:pt x="0" y="187960"/>
                </a:lnTo>
                <a:lnTo>
                  <a:pt x="0" y="189230"/>
                </a:lnTo>
                <a:lnTo>
                  <a:pt x="54610" y="189230"/>
                </a:lnTo>
                <a:lnTo>
                  <a:pt x="54610" y="187960"/>
                </a:lnTo>
                <a:close/>
              </a:path>
              <a:path w="54610" h="312420">
                <a:moveTo>
                  <a:pt x="54610" y="184150"/>
                </a:moveTo>
                <a:lnTo>
                  <a:pt x="0" y="184150"/>
                </a:lnTo>
                <a:lnTo>
                  <a:pt x="0" y="186690"/>
                </a:lnTo>
                <a:lnTo>
                  <a:pt x="54610" y="186690"/>
                </a:lnTo>
                <a:lnTo>
                  <a:pt x="54610" y="184150"/>
                </a:lnTo>
                <a:close/>
              </a:path>
              <a:path w="54610" h="312420">
                <a:moveTo>
                  <a:pt x="54610" y="181610"/>
                </a:moveTo>
                <a:lnTo>
                  <a:pt x="0" y="181610"/>
                </a:lnTo>
                <a:lnTo>
                  <a:pt x="0" y="182880"/>
                </a:lnTo>
                <a:lnTo>
                  <a:pt x="54610" y="182880"/>
                </a:lnTo>
                <a:lnTo>
                  <a:pt x="54610" y="181610"/>
                </a:lnTo>
                <a:close/>
              </a:path>
              <a:path w="54610" h="312420">
                <a:moveTo>
                  <a:pt x="54610" y="177800"/>
                </a:moveTo>
                <a:lnTo>
                  <a:pt x="0" y="177800"/>
                </a:lnTo>
                <a:lnTo>
                  <a:pt x="0" y="180340"/>
                </a:lnTo>
                <a:lnTo>
                  <a:pt x="54610" y="180340"/>
                </a:lnTo>
                <a:lnTo>
                  <a:pt x="54610" y="177800"/>
                </a:lnTo>
                <a:close/>
              </a:path>
              <a:path w="54610" h="312420">
                <a:moveTo>
                  <a:pt x="54610" y="175260"/>
                </a:moveTo>
                <a:lnTo>
                  <a:pt x="0" y="175260"/>
                </a:lnTo>
                <a:lnTo>
                  <a:pt x="0" y="176530"/>
                </a:lnTo>
                <a:lnTo>
                  <a:pt x="54610" y="176530"/>
                </a:lnTo>
                <a:lnTo>
                  <a:pt x="54610" y="175260"/>
                </a:lnTo>
                <a:close/>
              </a:path>
              <a:path w="54610" h="312420">
                <a:moveTo>
                  <a:pt x="54610" y="171450"/>
                </a:moveTo>
                <a:lnTo>
                  <a:pt x="0" y="171450"/>
                </a:lnTo>
                <a:lnTo>
                  <a:pt x="0" y="173990"/>
                </a:lnTo>
                <a:lnTo>
                  <a:pt x="54610" y="173990"/>
                </a:lnTo>
                <a:lnTo>
                  <a:pt x="54610" y="171450"/>
                </a:lnTo>
                <a:close/>
              </a:path>
              <a:path w="54610" h="312420">
                <a:moveTo>
                  <a:pt x="54610" y="168910"/>
                </a:moveTo>
                <a:lnTo>
                  <a:pt x="0" y="168910"/>
                </a:lnTo>
                <a:lnTo>
                  <a:pt x="0" y="170180"/>
                </a:lnTo>
                <a:lnTo>
                  <a:pt x="54610" y="170180"/>
                </a:lnTo>
                <a:lnTo>
                  <a:pt x="54610" y="168910"/>
                </a:lnTo>
                <a:close/>
              </a:path>
              <a:path w="54610" h="312420">
                <a:moveTo>
                  <a:pt x="54610" y="165100"/>
                </a:moveTo>
                <a:lnTo>
                  <a:pt x="0" y="165100"/>
                </a:lnTo>
                <a:lnTo>
                  <a:pt x="0" y="167640"/>
                </a:lnTo>
                <a:lnTo>
                  <a:pt x="54610" y="167640"/>
                </a:lnTo>
                <a:lnTo>
                  <a:pt x="54610" y="165100"/>
                </a:lnTo>
                <a:close/>
              </a:path>
              <a:path w="54610" h="312420">
                <a:moveTo>
                  <a:pt x="54610" y="162560"/>
                </a:moveTo>
                <a:lnTo>
                  <a:pt x="0" y="162560"/>
                </a:lnTo>
                <a:lnTo>
                  <a:pt x="0" y="163830"/>
                </a:lnTo>
                <a:lnTo>
                  <a:pt x="54610" y="163830"/>
                </a:lnTo>
                <a:lnTo>
                  <a:pt x="54610" y="162560"/>
                </a:lnTo>
                <a:close/>
              </a:path>
              <a:path w="54610" h="312420">
                <a:moveTo>
                  <a:pt x="54610" y="158750"/>
                </a:moveTo>
                <a:lnTo>
                  <a:pt x="0" y="158750"/>
                </a:lnTo>
                <a:lnTo>
                  <a:pt x="0" y="161290"/>
                </a:lnTo>
                <a:lnTo>
                  <a:pt x="54610" y="161290"/>
                </a:lnTo>
                <a:lnTo>
                  <a:pt x="54610" y="158750"/>
                </a:lnTo>
                <a:close/>
              </a:path>
              <a:path w="54610" h="312420">
                <a:moveTo>
                  <a:pt x="54610" y="156210"/>
                </a:moveTo>
                <a:lnTo>
                  <a:pt x="0" y="156210"/>
                </a:lnTo>
                <a:lnTo>
                  <a:pt x="0" y="157480"/>
                </a:lnTo>
                <a:lnTo>
                  <a:pt x="54610" y="157480"/>
                </a:lnTo>
                <a:lnTo>
                  <a:pt x="54610" y="156210"/>
                </a:lnTo>
                <a:close/>
              </a:path>
              <a:path w="54610" h="312420">
                <a:moveTo>
                  <a:pt x="54610" y="152400"/>
                </a:moveTo>
                <a:lnTo>
                  <a:pt x="0" y="152400"/>
                </a:lnTo>
                <a:lnTo>
                  <a:pt x="0" y="154940"/>
                </a:lnTo>
                <a:lnTo>
                  <a:pt x="54610" y="154940"/>
                </a:lnTo>
                <a:lnTo>
                  <a:pt x="54610" y="152400"/>
                </a:lnTo>
                <a:close/>
              </a:path>
              <a:path w="54610" h="312420">
                <a:moveTo>
                  <a:pt x="54610" y="149860"/>
                </a:moveTo>
                <a:lnTo>
                  <a:pt x="0" y="149860"/>
                </a:lnTo>
                <a:lnTo>
                  <a:pt x="0" y="151130"/>
                </a:lnTo>
                <a:lnTo>
                  <a:pt x="54610" y="151130"/>
                </a:lnTo>
                <a:lnTo>
                  <a:pt x="54610" y="149860"/>
                </a:lnTo>
                <a:close/>
              </a:path>
              <a:path w="54610" h="312420">
                <a:moveTo>
                  <a:pt x="54610" y="146050"/>
                </a:moveTo>
                <a:lnTo>
                  <a:pt x="0" y="146050"/>
                </a:lnTo>
                <a:lnTo>
                  <a:pt x="0" y="148590"/>
                </a:lnTo>
                <a:lnTo>
                  <a:pt x="54610" y="148590"/>
                </a:lnTo>
                <a:lnTo>
                  <a:pt x="54610" y="146050"/>
                </a:lnTo>
                <a:close/>
              </a:path>
              <a:path w="54610" h="312420">
                <a:moveTo>
                  <a:pt x="54610" y="143510"/>
                </a:moveTo>
                <a:lnTo>
                  <a:pt x="0" y="143510"/>
                </a:lnTo>
                <a:lnTo>
                  <a:pt x="0" y="144780"/>
                </a:lnTo>
                <a:lnTo>
                  <a:pt x="54610" y="144780"/>
                </a:lnTo>
                <a:lnTo>
                  <a:pt x="54610" y="143510"/>
                </a:lnTo>
                <a:close/>
              </a:path>
              <a:path w="54610" h="312420">
                <a:moveTo>
                  <a:pt x="54610" y="139700"/>
                </a:moveTo>
                <a:lnTo>
                  <a:pt x="0" y="139700"/>
                </a:lnTo>
                <a:lnTo>
                  <a:pt x="0" y="142240"/>
                </a:lnTo>
                <a:lnTo>
                  <a:pt x="54610" y="142240"/>
                </a:lnTo>
                <a:lnTo>
                  <a:pt x="54610" y="139700"/>
                </a:lnTo>
                <a:close/>
              </a:path>
              <a:path w="54610" h="312420">
                <a:moveTo>
                  <a:pt x="54610" y="137160"/>
                </a:moveTo>
                <a:lnTo>
                  <a:pt x="0" y="137160"/>
                </a:lnTo>
                <a:lnTo>
                  <a:pt x="0" y="138430"/>
                </a:lnTo>
                <a:lnTo>
                  <a:pt x="54610" y="138430"/>
                </a:lnTo>
                <a:lnTo>
                  <a:pt x="54610" y="137160"/>
                </a:lnTo>
                <a:close/>
              </a:path>
              <a:path w="54610" h="312420">
                <a:moveTo>
                  <a:pt x="54610" y="133350"/>
                </a:moveTo>
                <a:lnTo>
                  <a:pt x="0" y="133350"/>
                </a:lnTo>
                <a:lnTo>
                  <a:pt x="0" y="135890"/>
                </a:lnTo>
                <a:lnTo>
                  <a:pt x="54610" y="135890"/>
                </a:lnTo>
                <a:lnTo>
                  <a:pt x="54610" y="133350"/>
                </a:lnTo>
                <a:close/>
              </a:path>
              <a:path w="54610" h="312420">
                <a:moveTo>
                  <a:pt x="54610" y="130810"/>
                </a:moveTo>
                <a:lnTo>
                  <a:pt x="0" y="130810"/>
                </a:lnTo>
                <a:lnTo>
                  <a:pt x="0" y="132080"/>
                </a:lnTo>
                <a:lnTo>
                  <a:pt x="54610" y="132080"/>
                </a:lnTo>
                <a:lnTo>
                  <a:pt x="54610" y="130810"/>
                </a:lnTo>
                <a:close/>
              </a:path>
              <a:path w="54610" h="312420">
                <a:moveTo>
                  <a:pt x="54610" y="127000"/>
                </a:moveTo>
                <a:lnTo>
                  <a:pt x="0" y="127000"/>
                </a:lnTo>
                <a:lnTo>
                  <a:pt x="0" y="129540"/>
                </a:lnTo>
                <a:lnTo>
                  <a:pt x="54610" y="129540"/>
                </a:lnTo>
                <a:lnTo>
                  <a:pt x="54610" y="127000"/>
                </a:lnTo>
                <a:close/>
              </a:path>
              <a:path w="54610" h="312420">
                <a:moveTo>
                  <a:pt x="54610" y="124460"/>
                </a:moveTo>
                <a:lnTo>
                  <a:pt x="0" y="124460"/>
                </a:lnTo>
                <a:lnTo>
                  <a:pt x="0" y="125730"/>
                </a:lnTo>
                <a:lnTo>
                  <a:pt x="54610" y="125730"/>
                </a:lnTo>
                <a:lnTo>
                  <a:pt x="54610" y="124460"/>
                </a:lnTo>
                <a:close/>
              </a:path>
              <a:path w="54610" h="312420">
                <a:moveTo>
                  <a:pt x="54610" y="120650"/>
                </a:moveTo>
                <a:lnTo>
                  <a:pt x="0" y="120650"/>
                </a:lnTo>
                <a:lnTo>
                  <a:pt x="0" y="123190"/>
                </a:lnTo>
                <a:lnTo>
                  <a:pt x="54610" y="123190"/>
                </a:lnTo>
                <a:lnTo>
                  <a:pt x="54610" y="120650"/>
                </a:lnTo>
                <a:close/>
              </a:path>
              <a:path w="54610" h="312420">
                <a:moveTo>
                  <a:pt x="54610" y="118110"/>
                </a:moveTo>
                <a:lnTo>
                  <a:pt x="0" y="118110"/>
                </a:lnTo>
                <a:lnTo>
                  <a:pt x="0" y="119380"/>
                </a:lnTo>
                <a:lnTo>
                  <a:pt x="54610" y="119380"/>
                </a:lnTo>
                <a:lnTo>
                  <a:pt x="54610" y="118110"/>
                </a:lnTo>
                <a:close/>
              </a:path>
              <a:path w="54610" h="312420">
                <a:moveTo>
                  <a:pt x="54610" y="111760"/>
                </a:moveTo>
                <a:lnTo>
                  <a:pt x="0" y="111760"/>
                </a:lnTo>
                <a:lnTo>
                  <a:pt x="0" y="116840"/>
                </a:lnTo>
                <a:lnTo>
                  <a:pt x="54610" y="116840"/>
                </a:lnTo>
                <a:lnTo>
                  <a:pt x="54610" y="111760"/>
                </a:lnTo>
                <a:close/>
              </a:path>
              <a:path w="54610" h="312420">
                <a:moveTo>
                  <a:pt x="54610" y="105410"/>
                </a:moveTo>
                <a:lnTo>
                  <a:pt x="0" y="105410"/>
                </a:lnTo>
                <a:lnTo>
                  <a:pt x="0" y="110490"/>
                </a:lnTo>
                <a:lnTo>
                  <a:pt x="54610" y="110490"/>
                </a:lnTo>
                <a:lnTo>
                  <a:pt x="54610" y="105410"/>
                </a:lnTo>
                <a:close/>
              </a:path>
              <a:path w="54610" h="312420">
                <a:moveTo>
                  <a:pt x="54610" y="99060"/>
                </a:moveTo>
                <a:lnTo>
                  <a:pt x="0" y="99060"/>
                </a:lnTo>
                <a:lnTo>
                  <a:pt x="0" y="104140"/>
                </a:lnTo>
                <a:lnTo>
                  <a:pt x="54610" y="104140"/>
                </a:lnTo>
                <a:lnTo>
                  <a:pt x="54610" y="99060"/>
                </a:lnTo>
                <a:close/>
              </a:path>
              <a:path w="54610" h="312420">
                <a:moveTo>
                  <a:pt x="54610" y="92710"/>
                </a:moveTo>
                <a:lnTo>
                  <a:pt x="0" y="92710"/>
                </a:lnTo>
                <a:lnTo>
                  <a:pt x="0" y="97790"/>
                </a:lnTo>
                <a:lnTo>
                  <a:pt x="54610" y="97790"/>
                </a:lnTo>
                <a:lnTo>
                  <a:pt x="54610" y="92710"/>
                </a:lnTo>
                <a:close/>
              </a:path>
              <a:path w="54610" h="312420">
                <a:moveTo>
                  <a:pt x="54610" y="86360"/>
                </a:moveTo>
                <a:lnTo>
                  <a:pt x="0" y="86360"/>
                </a:lnTo>
                <a:lnTo>
                  <a:pt x="0" y="91440"/>
                </a:lnTo>
                <a:lnTo>
                  <a:pt x="54610" y="91440"/>
                </a:lnTo>
                <a:lnTo>
                  <a:pt x="54610" y="86360"/>
                </a:lnTo>
                <a:close/>
              </a:path>
              <a:path w="54610" h="312420">
                <a:moveTo>
                  <a:pt x="54610" y="80010"/>
                </a:moveTo>
                <a:lnTo>
                  <a:pt x="0" y="80010"/>
                </a:lnTo>
                <a:lnTo>
                  <a:pt x="0" y="85090"/>
                </a:lnTo>
                <a:lnTo>
                  <a:pt x="54610" y="85090"/>
                </a:lnTo>
                <a:lnTo>
                  <a:pt x="54610" y="80010"/>
                </a:lnTo>
                <a:close/>
              </a:path>
              <a:path w="54610" h="312420">
                <a:moveTo>
                  <a:pt x="54610" y="73660"/>
                </a:moveTo>
                <a:lnTo>
                  <a:pt x="0" y="73660"/>
                </a:lnTo>
                <a:lnTo>
                  <a:pt x="0" y="78740"/>
                </a:lnTo>
                <a:lnTo>
                  <a:pt x="54610" y="78740"/>
                </a:lnTo>
                <a:lnTo>
                  <a:pt x="54610" y="73660"/>
                </a:lnTo>
                <a:close/>
              </a:path>
              <a:path w="54610" h="312420">
                <a:moveTo>
                  <a:pt x="54610" y="68580"/>
                </a:moveTo>
                <a:lnTo>
                  <a:pt x="0" y="68580"/>
                </a:lnTo>
                <a:lnTo>
                  <a:pt x="0" y="72390"/>
                </a:lnTo>
                <a:lnTo>
                  <a:pt x="54610" y="72390"/>
                </a:lnTo>
                <a:lnTo>
                  <a:pt x="54610" y="68580"/>
                </a:lnTo>
                <a:close/>
              </a:path>
              <a:path w="54610" h="312420">
                <a:moveTo>
                  <a:pt x="54610" y="62230"/>
                </a:moveTo>
                <a:lnTo>
                  <a:pt x="0" y="62230"/>
                </a:lnTo>
                <a:lnTo>
                  <a:pt x="0" y="67310"/>
                </a:lnTo>
                <a:lnTo>
                  <a:pt x="54610" y="67310"/>
                </a:lnTo>
                <a:lnTo>
                  <a:pt x="54610" y="62230"/>
                </a:lnTo>
                <a:close/>
              </a:path>
              <a:path w="54610" h="312420">
                <a:moveTo>
                  <a:pt x="54610" y="55880"/>
                </a:moveTo>
                <a:lnTo>
                  <a:pt x="0" y="55880"/>
                </a:lnTo>
                <a:lnTo>
                  <a:pt x="0" y="60960"/>
                </a:lnTo>
                <a:lnTo>
                  <a:pt x="54610" y="60960"/>
                </a:lnTo>
                <a:lnTo>
                  <a:pt x="54610" y="55880"/>
                </a:lnTo>
                <a:close/>
              </a:path>
              <a:path w="54610" h="312420">
                <a:moveTo>
                  <a:pt x="54610" y="49530"/>
                </a:moveTo>
                <a:lnTo>
                  <a:pt x="0" y="49530"/>
                </a:lnTo>
                <a:lnTo>
                  <a:pt x="0" y="54610"/>
                </a:lnTo>
                <a:lnTo>
                  <a:pt x="54610" y="54610"/>
                </a:lnTo>
                <a:lnTo>
                  <a:pt x="54610" y="49530"/>
                </a:lnTo>
                <a:close/>
              </a:path>
              <a:path w="54610" h="312420">
                <a:moveTo>
                  <a:pt x="54610" y="43180"/>
                </a:moveTo>
                <a:lnTo>
                  <a:pt x="0" y="43180"/>
                </a:lnTo>
                <a:lnTo>
                  <a:pt x="0" y="48260"/>
                </a:lnTo>
                <a:lnTo>
                  <a:pt x="54610" y="48260"/>
                </a:lnTo>
                <a:lnTo>
                  <a:pt x="54610" y="43180"/>
                </a:lnTo>
                <a:close/>
              </a:path>
              <a:path w="54610" h="312420">
                <a:moveTo>
                  <a:pt x="54610" y="36830"/>
                </a:moveTo>
                <a:lnTo>
                  <a:pt x="0" y="36830"/>
                </a:lnTo>
                <a:lnTo>
                  <a:pt x="0" y="41910"/>
                </a:lnTo>
                <a:lnTo>
                  <a:pt x="54610" y="41910"/>
                </a:lnTo>
                <a:lnTo>
                  <a:pt x="54610" y="36830"/>
                </a:lnTo>
                <a:close/>
              </a:path>
              <a:path w="54610" h="312420">
                <a:moveTo>
                  <a:pt x="54610" y="30480"/>
                </a:moveTo>
                <a:lnTo>
                  <a:pt x="0" y="30480"/>
                </a:lnTo>
                <a:lnTo>
                  <a:pt x="0" y="35560"/>
                </a:lnTo>
                <a:lnTo>
                  <a:pt x="54610" y="35560"/>
                </a:lnTo>
                <a:lnTo>
                  <a:pt x="54610" y="30480"/>
                </a:lnTo>
                <a:close/>
              </a:path>
              <a:path w="54610" h="312420">
                <a:moveTo>
                  <a:pt x="54610" y="24130"/>
                </a:moveTo>
                <a:lnTo>
                  <a:pt x="0" y="24130"/>
                </a:lnTo>
                <a:lnTo>
                  <a:pt x="0" y="29210"/>
                </a:lnTo>
                <a:lnTo>
                  <a:pt x="54610" y="29210"/>
                </a:lnTo>
                <a:lnTo>
                  <a:pt x="54610" y="24130"/>
                </a:lnTo>
                <a:close/>
              </a:path>
              <a:path w="54610" h="312420">
                <a:moveTo>
                  <a:pt x="54610" y="17780"/>
                </a:moveTo>
                <a:lnTo>
                  <a:pt x="0" y="17780"/>
                </a:lnTo>
                <a:lnTo>
                  <a:pt x="0" y="22860"/>
                </a:lnTo>
                <a:lnTo>
                  <a:pt x="54610" y="22860"/>
                </a:lnTo>
                <a:lnTo>
                  <a:pt x="54610" y="17780"/>
                </a:lnTo>
                <a:close/>
              </a:path>
              <a:path w="54610" h="312420">
                <a:moveTo>
                  <a:pt x="54610" y="11430"/>
                </a:moveTo>
                <a:lnTo>
                  <a:pt x="0" y="11430"/>
                </a:lnTo>
                <a:lnTo>
                  <a:pt x="0" y="16510"/>
                </a:lnTo>
                <a:lnTo>
                  <a:pt x="54610" y="16510"/>
                </a:lnTo>
                <a:lnTo>
                  <a:pt x="54610" y="11430"/>
                </a:lnTo>
                <a:close/>
              </a:path>
              <a:path w="54610" h="312420">
                <a:moveTo>
                  <a:pt x="54610" y="5080"/>
                </a:moveTo>
                <a:lnTo>
                  <a:pt x="0" y="5080"/>
                </a:lnTo>
                <a:lnTo>
                  <a:pt x="0" y="10160"/>
                </a:lnTo>
                <a:lnTo>
                  <a:pt x="54610" y="10160"/>
                </a:lnTo>
                <a:lnTo>
                  <a:pt x="54610" y="5080"/>
                </a:lnTo>
                <a:close/>
              </a:path>
              <a:path w="54610" h="312420">
                <a:moveTo>
                  <a:pt x="54610" y="0"/>
                </a:moveTo>
                <a:lnTo>
                  <a:pt x="17780" y="0"/>
                </a:lnTo>
                <a:lnTo>
                  <a:pt x="17780" y="1270"/>
                </a:lnTo>
                <a:lnTo>
                  <a:pt x="0" y="1270"/>
                </a:lnTo>
                <a:lnTo>
                  <a:pt x="0" y="3810"/>
                </a:lnTo>
                <a:lnTo>
                  <a:pt x="54610" y="3810"/>
                </a:lnTo>
                <a:lnTo>
                  <a:pt x="54610" y="0"/>
                </a:lnTo>
                <a:close/>
              </a:path>
              <a:path w="54610" h="312420">
                <a:moveTo>
                  <a:pt x="54610" y="294640"/>
                </a:moveTo>
                <a:lnTo>
                  <a:pt x="0" y="294640"/>
                </a:lnTo>
                <a:lnTo>
                  <a:pt x="0" y="312420"/>
                </a:lnTo>
                <a:lnTo>
                  <a:pt x="11429" y="312420"/>
                </a:lnTo>
                <a:lnTo>
                  <a:pt x="11429" y="311150"/>
                </a:lnTo>
                <a:lnTo>
                  <a:pt x="31750" y="311150"/>
                </a:lnTo>
                <a:lnTo>
                  <a:pt x="31750" y="309880"/>
                </a:lnTo>
                <a:lnTo>
                  <a:pt x="52070" y="309880"/>
                </a:lnTo>
                <a:lnTo>
                  <a:pt x="52070" y="308610"/>
                </a:lnTo>
                <a:lnTo>
                  <a:pt x="54610" y="308610"/>
                </a:lnTo>
                <a:lnTo>
                  <a:pt x="54610" y="294640"/>
                </a:lnTo>
                <a:close/>
              </a:path>
            </a:pathLst>
          </a:custGeom>
          <a:solidFill>
            <a:srgbClr val="277827"/>
          </a:solidFill>
        </p:spPr>
        <p:txBody>
          <a:bodyPr wrap="square" lIns="0" tIns="0" rIns="0" bIns="0" rtlCol="0"/>
          <a:lstStyle/>
          <a:p>
            <a:endParaRPr/>
          </a:p>
        </p:txBody>
      </p:sp>
      <p:sp>
        <p:nvSpPr>
          <p:cNvPr id="236" name="bg object 236"/>
          <p:cNvSpPr/>
          <p:nvPr/>
        </p:nvSpPr>
        <p:spPr>
          <a:xfrm>
            <a:off x="6192520" y="6381750"/>
            <a:ext cx="54610" cy="314960"/>
          </a:xfrm>
          <a:custGeom>
            <a:avLst/>
            <a:gdLst/>
            <a:ahLst/>
            <a:cxnLst/>
            <a:rect l="l" t="t" r="r" b="b"/>
            <a:pathLst>
              <a:path w="54610" h="314959">
                <a:moveTo>
                  <a:pt x="54609" y="271780"/>
                </a:moveTo>
                <a:lnTo>
                  <a:pt x="0" y="271780"/>
                </a:lnTo>
                <a:lnTo>
                  <a:pt x="0" y="293370"/>
                </a:lnTo>
                <a:lnTo>
                  <a:pt x="54609" y="293370"/>
                </a:lnTo>
                <a:lnTo>
                  <a:pt x="54609" y="271780"/>
                </a:lnTo>
                <a:close/>
              </a:path>
              <a:path w="54610" h="314959">
                <a:moveTo>
                  <a:pt x="54609" y="269240"/>
                </a:moveTo>
                <a:lnTo>
                  <a:pt x="0" y="269240"/>
                </a:lnTo>
                <a:lnTo>
                  <a:pt x="0" y="270510"/>
                </a:lnTo>
                <a:lnTo>
                  <a:pt x="54609" y="270510"/>
                </a:lnTo>
                <a:lnTo>
                  <a:pt x="54609" y="269240"/>
                </a:lnTo>
                <a:close/>
              </a:path>
              <a:path w="54610" h="314959">
                <a:moveTo>
                  <a:pt x="54609" y="265430"/>
                </a:moveTo>
                <a:lnTo>
                  <a:pt x="0" y="265430"/>
                </a:lnTo>
                <a:lnTo>
                  <a:pt x="0" y="267970"/>
                </a:lnTo>
                <a:lnTo>
                  <a:pt x="54609" y="267970"/>
                </a:lnTo>
                <a:lnTo>
                  <a:pt x="54609" y="265430"/>
                </a:lnTo>
                <a:close/>
              </a:path>
              <a:path w="54610" h="314959">
                <a:moveTo>
                  <a:pt x="54609" y="262890"/>
                </a:moveTo>
                <a:lnTo>
                  <a:pt x="0" y="262890"/>
                </a:lnTo>
                <a:lnTo>
                  <a:pt x="0" y="264160"/>
                </a:lnTo>
                <a:lnTo>
                  <a:pt x="54609" y="264160"/>
                </a:lnTo>
                <a:lnTo>
                  <a:pt x="54609" y="262890"/>
                </a:lnTo>
                <a:close/>
              </a:path>
              <a:path w="54610" h="314959">
                <a:moveTo>
                  <a:pt x="54609" y="259080"/>
                </a:moveTo>
                <a:lnTo>
                  <a:pt x="0" y="259080"/>
                </a:lnTo>
                <a:lnTo>
                  <a:pt x="0" y="261620"/>
                </a:lnTo>
                <a:lnTo>
                  <a:pt x="54609" y="261620"/>
                </a:lnTo>
                <a:lnTo>
                  <a:pt x="54609" y="259080"/>
                </a:lnTo>
                <a:close/>
              </a:path>
              <a:path w="54610" h="314959">
                <a:moveTo>
                  <a:pt x="54609" y="256540"/>
                </a:moveTo>
                <a:lnTo>
                  <a:pt x="0" y="256540"/>
                </a:lnTo>
                <a:lnTo>
                  <a:pt x="0" y="257810"/>
                </a:lnTo>
                <a:lnTo>
                  <a:pt x="54609" y="257810"/>
                </a:lnTo>
                <a:lnTo>
                  <a:pt x="54609" y="256540"/>
                </a:lnTo>
                <a:close/>
              </a:path>
              <a:path w="54610" h="314959">
                <a:moveTo>
                  <a:pt x="54609" y="252730"/>
                </a:moveTo>
                <a:lnTo>
                  <a:pt x="0" y="252730"/>
                </a:lnTo>
                <a:lnTo>
                  <a:pt x="0" y="255269"/>
                </a:lnTo>
                <a:lnTo>
                  <a:pt x="54609" y="255269"/>
                </a:lnTo>
                <a:lnTo>
                  <a:pt x="54609" y="252730"/>
                </a:lnTo>
                <a:close/>
              </a:path>
              <a:path w="54610" h="314959">
                <a:moveTo>
                  <a:pt x="54609" y="250190"/>
                </a:moveTo>
                <a:lnTo>
                  <a:pt x="0" y="250190"/>
                </a:lnTo>
                <a:lnTo>
                  <a:pt x="0" y="251459"/>
                </a:lnTo>
                <a:lnTo>
                  <a:pt x="54609" y="251459"/>
                </a:lnTo>
                <a:lnTo>
                  <a:pt x="54609" y="250190"/>
                </a:lnTo>
                <a:close/>
              </a:path>
              <a:path w="54610" h="314959">
                <a:moveTo>
                  <a:pt x="54609" y="246379"/>
                </a:moveTo>
                <a:lnTo>
                  <a:pt x="0" y="246379"/>
                </a:lnTo>
                <a:lnTo>
                  <a:pt x="0" y="248919"/>
                </a:lnTo>
                <a:lnTo>
                  <a:pt x="54609" y="248919"/>
                </a:lnTo>
                <a:lnTo>
                  <a:pt x="54609" y="246379"/>
                </a:lnTo>
                <a:close/>
              </a:path>
              <a:path w="54610" h="314959">
                <a:moveTo>
                  <a:pt x="54609" y="243840"/>
                </a:moveTo>
                <a:lnTo>
                  <a:pt x="0" y="243840"/>
                </a:lnTo>
                <a:lnTo>
                  <a:pt x="0" y="245110"/>
                </a:lnTo>
                <a:lnTo>
                  <a:pt x="54609" y="245110"/>
                </a:lnTo>
                <a:lnTo>
                  <a:pt x="54609" y="243840"/>
                </a:lnTo>
                <a:close/>
              </a:path>
              <a:path w="54610" h="314959">
                <a:moveTo>
                  <a:pt x="54609" y="240030"/>
                </a:moveTo>
                <a:lnTo>
                  <a:pt x="0" y="240030"/>
                </a:lnTo>
                <a:lnTo>
                  <a:pt x="0" y="242569"/>
                </a:lnTo>
                <a:lnTo>
                  <a:pt x="54609" y="242569"/>
                </a:lnTo>
                <a:lnTo>
                  <a:pt x="54609" y="240030"/>
                </a:lnTo>
                <a:close/>
              </a:path>
              <a:path w="54610" h="314959">
                <a:moveTo>
                  <a:pt x="54609" y="237490"/>
                </a:moveTo>
                <a:lnTo>
                  <a:pt x="0" y="237490"/>
                </a:lnTo>
                <a:lnTo>
                  <a:pt x="0" y="238760"/>
                </a:lnTo>
                <a:lnTo>
                  <a:pt x="54609" y="238760"/>
                </a:lnTo>
                <a:lnTo>
                  <a:pt x="54609" y="237490"/>
                </a:lnTo>
                <a:close/>
              </a:path>
              <a:path w="54610" h="314959">
                <a:moveTo>
                  <a:pt x="54609" y="233679"/>
                </a:moveTo>
                <a:lnTo>
                  <a:pt x="0" y="233679"/>
                </a:lnTo>
                <a:lnTo>
                  <a:pt x="0" y="236219"/>
                </a:lnTo>
                <a:lnTo>
                  <a:pt x="54609" y="236219"/>
                </a:lnTo>
                <a:lnTo>
                  <a:pt x="54609" y="233679"/>
                </a:lnTo>
                <a:close/>
              </a:path>
              <a:path w="54610" h="314959">
                <a:moveTo>
                  <a:pt x="54609" y="231140"/>
                </a:moveTo>
                <a:lnTo>
                  <a:pt x="0" y="231140"/>
                </a:lnTo>
                <a:lnTo>
                  <a:pt x="0" y="232410"/>
                </a:lnTo>
                <a:lnTo>
                  <a:pt x="54609" y="232410"/>
                </a:lnTo>
                <a:lnTo>
                  <a:pt x="54609" y="231140"/>
                </a:lnTo>
                <a:close/>
              </a:path>
              <a:path w="54610" h="314959">
                <a:moveTo>
                  <a:pt x="54609" y="227329"/>
                </a:moveTo>
                <a:lnTo>
                  <a:pt x="0" y="227329"/>
                </a:lnTo>
                <a:lnTo>
                  <a:pt x="0" y="229870"/>
                </a:lnTo>
                <a:lnTo>
                  <a:pt x="54609" y="229870"/>
                </a:lnTo>
                <a:lnTo>
                  <a:pt x="54609" y="227329"/>
                </a:lnTo>
                <a:close/>
              </a:path>
              <a:path w="54610" h="314959">
                <a:moveTo>
                  <a:pt x="54609" y="224790"/>
                </a:moveTo>
                <a:lnTo>
                  <a:pt x="0" y="224790"/>
                </a:lnTo>
                <a:lnTo>
                  <a:pt x="0" y="226060"/>
                </a:lnTo>
                <a:lnTo>
                  <a:pt x="54609" y="226060"/>
                </a:lnTo>
                <a:lnTo>
                  <a:pt x="54609" y="224790"/>
                </a:lnTo>
                <a:close/>
              </a:path>
              <a:path w="54610" h="314959">
                <a:moveTo>
                  <a:pt x="54609" y="220980"/>
                </a:moveTo>
                <a:lnTo>
                  <a:pt x="0" y="220980"/>
                </a:lnTo>
                <a:lnTo>
                  <a:pt x="0" y="223520"/>
                </a:lnTo>
                <a:lnTo>
                  <a:pt x="54609" y="223520"/>
                </a:lnTo>
                <a:lnTo>
                  <a:pt x="54609" y="220980"/>
                </a:lnTo>
                <a:close/>
              </a:path>
              <a:path w="54610" h="314959">
                <a:moveTo>
                  <a:pt x="54609" y="218440"/>
                </a:moveTo>
                <a:lnTo>
                  <a:pt x="0" y="218440"/>
                </a:lnTo>
                <a:lnTo>
                  <a:pt x="0" y="219709"/>
                </a:lnTo>
                <a:lnTo>
                  <a:pt x="54609" y="219709"/>
                </a:lnTo>
                <a:lnTo>
                  <a:pt x="54609" y="218440"/>
                </a:lnTo>
                <a:close/>
              </a:path>
              <a:path w="54610" h="314959">
                <a:moveTo>
                  <a:pt x="54609" y="214629"/>
                </a:moveTo>
                <a:lnTo>
                  <a:pt x="0" y="214629"/>
                </a:lnTo>
                <a:lnTo>
                  <a:pt x="0" y="217170"/>
                </a:lnTo>
                <a:lnTo>
                  <a:pt x="54609" y="217170"/>
                </a:lnTo>
                <a:lnTo>
                  <a:pt x="54609" y="214629"/>
                </a:lnTo>
                <a:close/>
              </a:path>
              <a:path w="54610" h="314959">
                <a:moveTo>
                  <a:pt x="54609" y="212090"/>
                </a:moveTo>
                <a:lnTo>
                  <a:pt x="0" y="212090"/>
                </a:lnTo>
                <a:lnTo>
                  <a:pt x="0" y="213360"/>
                </a:lnTo>
                <a:lnTo>
                  <a:pt x="54609" y="213360"/>
                </a:lnTo>
                <a:lnTo>
                  <a:pt x="54609" y="212090"/>
                </a:lnTo>
                <a:close/>
              </a:path>
              <a:path w="54610" h="314959">
                <a:moveTo>
                  <a:pt x="54609" y="208279"/>
                </a:moveTo>
                <a:lnTo>
                  <a:pt x="0" y="208279"/>
                </a:lnTo>
                <a:lnTo>
                  <a:pt x="0" y="210820"/>
                </a:lnTo>
                <a:lnTo>
                  <a:pt x="54609" y="210820"/>
                </a:lnTo>
                <a:lnTo>
                  <a:pt x="54609" y="208279"/>
                </a:lnTo>
                <a:close/>
              </a:path>
              <a:path w="54610" h="314959">
                <a:moveTo>
                  <a:pt x="54609" y="205740"/>
                </a:moveTo>
                <a:lnTo>
                  <a:pt x="0" y="205740"/>
                </a:lnTo>
                <a:lnTo>
                  <a:pt x="0" y="207009"/>
                </a:lnTo>
                <a:lnTo>
                  <a:pt x="54609" y="207009"/>
                </a:lnTo>
                <a:lnTo>
                  <a:pt x="54609" y="205740"/>
                </a:lnTo>
                <a:close/>
              </a:path>
              <a:path w="54610" h="314959">
                <a:moveTo>
                  <a:pt x="54609" y="201929"/>
                </a:moveTo>
                <a:lnTo>
                  <a:pt x="0" y="201929"/>
                </a:lnTo>
                <a:lnTo>
                  <a:pt x="0" y="204470"/>
                </a:lnTo>
                <a:lnTo>
                  <a:pt x="54609" y="204470"/>
                </a:lnTo>
                <a:lnTo>
                  <a:pt x="54609" y="201929"/>
                </a:lnTo>
                <a:close/>
              </a:path>
              <a:path w="54610" h="314959">
                <a:moveTo>
                  <a:pt x="54609" y="199390"/>
                </a:moveTo>
                <a:lnTo>
                  <a:pt x="0" y="199390"/>
                </a:lnTo>
                <a:lnTo>
                  <a:pt x="0" y="200659"/>
                </a:lnTo>
                <a:lnTo>
                  <a:pt x="54609" y="200659"/>
                </a:lnTo>
                <a:lnTo>
                  <a:pt x="54609" y="199390"/>
                </a:lnTo>
                <a:close/>
              </a:path>
              <a:path w="54610" h="314959">
                <a:moveTo>
                  <a:pt x="54609" y="195580"/>
                </a:moveTo>
                <a:lnTo>
                  <a:pt x="0" y="195580"/>
                </a:lnTo>
                <a:lnTo>
                  <a:pt x="0" y="198120"/>
                </a:lnTo>
                <a:lnTo>
                  <a:pt x="54609" y="198120"/>
                </a:lnTo>
                <a:lnTo>
                  <a:pt x="54609" y="195580"/>
                </a:lnTo>
                <a:close/>
              </a:path>
              <a:path w="54610" h="314959">
                <a:moveTo>
                  <a:pt x="54609" y="193040"/>
                </a:moveTo>
                <a:lnTo>
                  <a:pt x="0" y="193040"/>
                </a:lnTo>
                <a:lnTo>
                  <a:pt x="0" y="194310"/>
                </a:lnTo>
                <a:lnTo>
                  <a:pt x="54609" y="194310"/>
                </a:lnTo>
                <a:lnTo>
                  <a:pt x="54609" y="193040"/>
                </a:lnTo>
                <a:close/>
              </a:path>
              <a:path w="54610" h="314959">
                <a:moveTo>
                  <a:pt x="54609" y="189229"/>
                </a:moveTo>
                <a:lnTo>
                  <a:pt x="0" y="189229"/>
                </a:lnTo>
                <a:lnTo>
                  <a:pt x="0" y="191770"/>
                </a:lnTo>
                <a:lnTo>
                  <a:pt x="54609" y="191770"/>
                </a:lnTo>
                <a:lnTo>
                  <a:pt x="54609" y="189229"/>
                </a:lnTo>
                <a:close/>
              </a:path>
              <a:path w="54610" h="314959">
                <a:moveTo>
                  <a:pt x="54609" y="186690"/>
                </a:moveTo>
                <a:lnTo>
                  <a:pt x="0" y="186690"/>
                </a:lnTo>
                <a:lnTo>
                  <a:pt x="0" y="187959"/>
                </a:lnTo>
                <a:lnTo>
                  <a:pt x="54609" y="187959"/>
                </a:lnTo>
                <a:lnTo>
                  <a:pt x="54609" y="186690"/>
                </a:lnTo>
                <a:close/>
              </a:path>
              <a:path w="54610" h="314959">
                <a:moveTo>
                  <a:pt x="54609" y="182880"/>
                </a:moveTo>
                <a:lnTo>
                  <a:pt x="0" y="182880"/>
                </a:lnTo>
                <a:lnTo>
                  <a:pt x="0" y="185420"/>
                </a:lnTo>
                <a:lnTo>
                  <a:pt x="54609" y="185420"/>
                </a:lnTo>
                <a:lnTo>
                  <a:pt x="54609" y="182880"/>
                </a:lnTo>
                <a:close/>
              </a:path>
              <a:path w="54610" h="314959">
                <a:moveTo>
                  <a:pt x="54609" y="180340"/>
                </a:moveTo>
                <a:lnTo>
                  <a:pt x="0" y="180340"/>
                </a:lnTo>
                <a:lnTo>
                  <a:pt x="0" y="181609"/>
                </a:lnTo>
                <a:lnTo>
                  <a:pt x="54609" y="181609"/>
                </a:lnTo>
                <a:lnTo>
                  <a:pt x="54609" y="180340"/>
                </a:lnTo>
                <a:close/>
              </a:path>
              <a:path w="54610" h="314959">
                <a:moveTo>
                  <a:pt x="54609" y="176529"/>
                </a:moveTo>
                <a:lnTo>
                  <a:pt x="0" y="176529"/>
                </a:lnTo>
                <a:lnTo>
                  <a:pt x="0" y="179070"/>
                </a:lnTo>
                <a:lnTo>
                  <a:pt x="54609" y="179070"/>
                </a:lnTo>
                <a:lnTo>
                  <a:pt x="54609" y="176529"/>
                </a:lnTo>
                <a:close/>
              </a:path>
              <a:path w="54610" h="314959">
                <a:moveTo>
                  <a:pt x="54609" y="173990"/>
                </a:moveTo>
                <a:lnTo>
                  <a:pt x="0" y="173990"/>
                </a:lnTo>
                <a:lnTo>
                  <a:pt x="0" y="175259"/>
                </a:lnTo>
                <a:lnTo>
                  <a:pt x="54609" y="175259"/>
                </a:lnTo>
                <a:lnTo>
                  <a:pt x="54609" y="173990"/>
                </a:lnTo>
                <a:close/>
              </a:path>
              <a:path w="54610" h="314959">
                <a:moveTo>
                  <a:pt x="54609" y="170180"/>
                </a:moveTo>
                <a:lnTo>
                  <a:pt x="0" y="170180"/>
                </a:lnTo>
                <a:lnTo>
                  <a:pt x="0" y="172720"/>
                </a:lnTo>
                <a:lnTo>
                  <a:pt x="54609" y="172720"/>
                </a:lnTo>
                <a:lnTo>
                  <a:pt x="54609" y="170180"/>
                </a:lnTo>
                <a:close/>
              </a:path>
              <a:path w="54610" h="314959">
                <a:moveTo>
                  <a:pt x="54609" y="167640"/>
                </a:moveTo>
                <a:lnTo>
                  <a:pt x="0" y="167640"/>
                </a:lnTo>
                <a:lnTo>
                  <a:pt x="0" y="168909"/>
                </a:lnTo>
                <a:lnTo>
                  <a:pt x="54609" y="168909"/>
                </a:lnTo>
                <a:lnTo>
                  <a:pt x="54609" y="167640"/>
                </a:lnTo>
                <a:close/>
              </a:path>
              <a:path w="54610" h="314959">
                <a:moveTo>
                  <a:pt x="54609" y="163830"/>
                </a:moveTo>
                <a:lnTo>
                  <a:pt x="0" y="163830"/>
                </a:lnTo>
                <a:lnTo>
                  <a:pt x="0" y="166370"/>
                </a:lnTo>
                <a:lnTo>
                  <a:pt x="54609" y="166370"/>
                </a:lnTo>
                <a:lnTo>
                  <a:pt x="54609" y="163830"/>
                </a:lnTo>
                <a:close/>
              </a:path>
              <a:path w="54610" h="314959">
                <a:moveTo>
                  <a:pt x="54609" y="161290"/>
                </a:moveTo>
                <a:lnTo>
                  <a:pt x="0" y="161290"/>
                </a:lnTo>
                <a:lnTo>
                  <a:pt x="0" y="162559"/>
                </a:lnTo>
                <a:lnTo>
                  <a:pt x="54609" y="162559"/>
                </a:lnTo>
                <a:lnTo>
                  <a:pt x="54609" y="161290"/>
                </a:lnTo>
                <a:close/>
              </a:path>
              <a:path w="54610" h="314959">
                <a:moveTo>
                  <a:pt x="54609" y="157480"/>
                </a:moveTo>
                <a:lnTo>
                  <a:pt x="0" y="157480"/>
                </a:lnTo>
                <a:lnTo>
                  <a:pt x="0" y="160020"/>
                </a:lnTo>
                <a:lnTo>
                  <a:pt x="54609" y="160020"/>
                </a:lnTo>
                <a:lnTo>
                  <a:pt x="54609" y="157480"/>
                </a:lnTo>
                <a:close/>
              </a:path>
              <a:path w="54610" h="314959">
                <a:moveTo>
                  <a:pt x="54609" y="154940"/>
                </a:moveTo>
                <a:lnTo>
                  <a:pt x="0" y="154940"/>
                </a:lnTo>
                <a:lnTo>
                  <a:pt x="0" y="156209"/>
                </a:lnTo>
                <a:lnTo>
                  <a:pt x="54609" y="156209"/>
                </a:lnTo>
                <a:lnTo>
                  <a:pt x="54609" y="154940"/>
                </a:lnTo>
                <a:close/>
              </a:path>
              <a:path w="54610" h="314959">
                <a:moveTo>
                  <a:pt x="54609" y="151129"/>
                </a:moveTo>
                <a:lnTo>
                  <a:pt x="0" y="151129"/>
                </a:lnTo>
                <a:lnTo>
                  <a:pt x="0" y="153670"/>
                </a:lnTo>
                <a:lnTo>
                  <a:pt x="54609" y="153670"/>
                </a:lnTo>
                <a:lnTo>
                  <a:pt x="54609" y="151129"/>
                </a:lnTo>
                <a:close/>
              </a:path>
              <a:path w="54610" h="314959">
                <a:moveTo>
                  <a:pt x="54609" y="148590"/>
                </a:moveTo>
                <a:lnTo>
                  <a:pt x="0" y="148590"/>
                </a:lnTo>
                <a:lnTo>
                  <a:pt x="0" y="149860"/>
                </a:lnTo>
                <a:lnTo>
                  <a:pt x="54609" y="149860"/>
                </a:lnTo>
                <a:lnTo>
                  <a:pt x="54609" y="148590"/>
                </a:lnTo>
                <a:close/>
              </a:path>
              <a:path w="54610" h="314959">
                <a:moveTo>
                  <a:pt x="54609" y="144779"/>
                </a:moveTo>
                <a:lnTo>
                  <a:pt x="0" y="144779"/>
                </a:lnTo>
                <a:lnTo>
                  <a:pt x="0" y="147320"/>
                </a:lnTo>
                <a:lnTo>
                  <a:pt x="54609" y="147320"/>
                </a:lnTo>
                <a:lnTo>
                  <a:pt x="54609" y="144779"/>
                </a:lnTo>
                <a:close/>
              </a:path>
              <a:path w="54610" h="314959">
                <a:moveTo>
                  <a:pt x="54609" y="142240"/>
                </a:moveTo>
                <a:lnTo>
                  <a:pt x="0" y="142240"/>
                </a:lnTo>
                <a:lnTo>
                  <a:pt x="0" y="143509"/>
                </a:lnTo>
                <a:lnTo>
                  <a:pt x="54609" y="143509"/>
                </a:lnTo>
                <a:lnTo>
                  <a:pt x="54609" y="142240"/>
                </a:lnTo>
                <a:close/>
              </a:path>
              <a:path w="54610" h="314959">
                <a:moveTo>
                  <a:pt x="54609" y="138429"/>
                </a:moveTo>
                <a:lnTo>
                  <a:pt x="0" y="138429"/>
                </a:lnTo>
                <a:lnTo>
                  <a:pt x="0" y="140970"/>
                </a:lnTo>
                <a:lnTo>
                  <a:pt x="54609" y="140970"/>
                </a:lnTo>
                <a:lnTo>
                  <a:pt x="54609" y="138429"/>
                </a:lnTo>
                <a:close/>
              </a:path>
              <a:path w="54610" h="314959">
                <a:moveTo>
                  <a:pt x="54609" y="135890"/>
                </a:moveTo>
                <a:lnTo>
                  <a:pt x="0" y="135890"/>
                </a:lnTo>
                <a:lnTo>
                  <a:pt x="0" y="137160"/>
                </a:lnTo>
                <a:lnTo>
                  <a:pt x="54609" y="137160"/>
                </a:lnTo>
                <a:lnTo>
                  <a:pt x="54609" y="135890"/>
                </a:lnTo>
                <a:close/>
              </a:path>
              <a:path w="54610" h="314959">
                <a:moveTo>
                  <a:pt x="54609" y="132080"/>
                </a:moveTo>
                <a:lnTo>
                  <a:pt x="0" y="132080"/>
                </a:lnTo>
                <a:lnTo>
                  <a:pt x="0" y="134620"/>
                </a:lnTo>
                <a:lnTo>
                  <a:pt x="54609" y="134620"/>
                </a:lnTo>
                <a:lnTo>
                  <a:pt x="54609" y="132080"/>
                </a:lnTo>
                <a:close/>
              </a:path>
              <a:path w="54610" h="314959">
                <a:moveTo>
                  <a:pt x="54609" y="129540"/>
                </a:moveTo>
                <a:lnTo>
                  <a:pt x="0" y="129540"/>
                </a:lnTo>
                <a:lnTo>
                  <a:pt x="0" y="130809"/>
                </a:lnTo>
                <a:lnTo>
                  <a:pt x="54609" y="130809"/>
                </a:lnTo>
                <a:lnTo>
                  <a:pt x="54609" y="129540"/>
                </a:lnTo>
                <a:close/>
              </a:path>
              <a:path w="54610" h="314959">
                <a:moveTo>
                  <a:pt x="54609" y="125730"/>
                </a:moveTo>
                <a:lnTo>
                  <a:pt x="0" y="125730"/>
                </a:lnTo>
                <a:lnTo>
                  <a:pt x="0" y="128270"/>
                </a:lnTo>
                <a:lnTo>
                  <a:pt x="54609" y="128270"/>
                </a:lnTo>
                <a:lnTo>
                  <a:pt x="54609" y="125730"/>
                </a:lnTo>
                <a:close/>
              </a:path>
              <a:path w="54610" h="314959">
                <a:moveTo>
                  <a:pt x="54609" y="123190"/>
                </a:moveTo>
                <a:lnTo>
                  <a:pt x="0" y="123190"/>
                </a:lnTo>
                <a:lnTo>
                  <a:pt x="0" y="124459"/>
                </a:lnTo>
                <a:lnTo>
                  <a:pt x="54609" y="124459"/>
                </a:lnTo>
                <a:lnTo>
                  <a:pt x="54609" y="123190"/>
                </a:lnTo>
                <a:close/>
              </a:path>
              <a:path w="54610" h="314959">
                <a:moveTo>
                  <a:pt x="54609" y="119379"/>
                </a:moveTo>
                <a:lnTo>
                  <a:pt x="0" y="119379"/>
                </a:lnTo>
                <a:lnTo>
                  <a:pt x="0" y="121920"/>
                </a:lnTo>
                <a:lnTo>
                  <a:pt x="54609" y="121920"/>
                </a:lnTo>
                <a:lnTo>
                  <a:pt x="54609" y="119379"/>
                </a:lnTo>
                <a:close/>
              </a:path>
              <a:path w="54610" h="314959">
                <a:moveTo>
                  <a:pt x="54609" y="116839"/>
                </a:moveTo>
                <a:lnTo>
                  <a:pt x="0" y="116839"/>
                </a:lnTo>
                <a:lnTo>
                  <a:pt x="0" y="118109"/>
                </a:lnTo>
                <a:lnTo>
                  <a:pt x="54609" y="118109"/>
                </a:lnTo>
                <a:lnTo>
                  <a:pt x="54609" y="116839"/>
                </a:lnTo>
                <a:close/>
              </a:path>
              <a:path w="54610" h="314959">
                <a:moveTo>
                  <a:pt x="54609" y="110489"/>
                </a:moveTo>
                <a:lnTo>
                  <a:pt x="0" y="110489"/>
                </a:lnTo>
                <a:lnTo>
                  <a:pt x="0" y="115570"/>
                </a:lnTo>
                <a:lnTo>
                  <a:pt x="54609" y="115570"/>
                </a:lnTo>
                <a:lnTo>
                  <a:pt x="54609" y="110489"/>
                </a:lnTo>
                <a:close/>
              </a:path>
              <a:path w="54610" h="314959">
                <a:moveTo>
                  <a:pt x="54609" y="104140"/>
                </a:moveTo>
                <a:lnTo>
                  <a:pt x="0" y="104140"/>
                </a:lnTo>
                <a:lnTo>
                  <a:pt x="0" y="109220"/>
                </a:lnTo>
                <a:lnTo>
                  <a:pt x="54609" y="109220"/>
                </a:lnTo>
                <a:lnTo>
                  <a:pt x="54609" y="104140"/>
                </a:lnTo>
                <a:close/>
              </a:path>
              <a:path w="54610" h="314959">
                <a:moveTo>
                  <a:pt x="54609" y="97789"/>
                </a:moveTo>
                <a:lnTo>
                  <a:pt x="0" y="97789"/>
                </a:lnTo>
                <a:lnTo>
                  <a:pt x="0" y="102870"/>
                </a:lnTo>
                <a:lnTo>
                  <a:pt x="54609" y="102870"/>
                </a:lnTo>
                <a:lnTo>
                  <a:pt x="54609" y="97789"/>
                </a:lnTo>
                <a:close/>
              </a:path>
              <a:path w="54610" h="314959">
                <a:moveTo>
                  <a:pt x="54609" y="91439"/>
                </a:moveTo>
                <a:lnTo>
                  <a:pt x="0" y="91439"/>
                </a:lnTo>
                <a:lnTo>
                  <a:pt x="0" y="96520"/>
                </a:lnTo>
                <a:lnTo>
                  <a:pt x="54609" y="96520"/>
                </a:lnTo>
                <a:lnTo>
                  <a:pt x="54609" y="91439"/>
                </a:lnTo>
                <a:close/>
              </a:path>
              <a:path w="54610" h="314959">
                <a:moveTo>
                  <a:pt x="54609" y="85089"/>
                </a:moveTo>
                <a:lnTo>
                  <a:pt x="0" y="85089"/>
                </a:lnTo>
                <a:lnTo>
                  <a:pt x="0" y="90170"/>
                </a:lnTo>
                <a:lnTo>
                  <a:pt x="54609" y="90170"/>
                </a:lnTo>
                <a:lnTo>
                  <a:pt x="54609" y="85089"/>
                </a:lnTo>
                <a:close/>
              </a:path>
              <a:path w="54610" h="314959">
                <a:moveTo>
                  <a:pt x="54609" y="78739"/>
                </a:moveTo>
                <a:lnTo>
                  <a:pt x="0" y="78739"/>
                </a:lnTo>
                <a:lnTo>
                  <a:pt x="0" y="83820"/>
                </a:lnTo>
                <a:lnTo>
                  <a:pt x="54609" y="83820"/>
                </a:lnTo>
                <a:lnTo>
                  <a:pt x="54609" y="78739"/>
                </a:lnTo>
                <a:close/>
              </a:path>
              <a:path w="54610" h="314959">
                <a:moveTo>
                  <a:pt x="54609" y="72389"/>
                </a:moveTo>
                <a:lnTo>
                  <a:pt x="0" y="72389"/>
                </a:lnTo>
                <a:lnTo>
                  <a:pt x="0" y="77470"/>
                </a:lnTo>
                <a:lnTo>
                  <a:pt x="54609" y="77470"/>
                </a:lnTo>
                <a:lnTo>
                  <a:pt x="54609" y="72389"/>
                </a:lnTo>
                <a:close/>
              </a:path>
              <a:path w="54610" h="314959">
                <a:moveTo>
                  <a:pt x="54609" y="67309"/>
                </a:moveTo>
                <a:lnTo>
                  <a:pt x="0" y="67309"/>
                </a:lnTo>
                <a:lnTo>
                  <a:pt x="0" y="71119"/>
                </a:lnTo>
                <a:lnTo>
                  <a:pt x="54609" y="71119"/>
                </a:lnTo>
                <a:lnTo>
                  <a:pt x="54609" y="67309"/>
                </a:lnTo>
                <a:close/>
              </a:path>
              <a:path w="54610" h="314959">
                <a:moveTo>
                  <a:pt x="54609" y="60959"/>
                </a:moveTo>
                <a:lnTo>
                  <a:pt x="0" y="60959"/>
                </a:lnTo>
                <a:lnTo>
                  <a:pt x="0" y="66040"/>
                </a:lnTo>
                <a:lnTo>
                  <a:pt x="54609" y="66040"/>
                </a:lnTo>
                <a:lnTo>
                  <a:pt x="54609" y="60959"/>
                </a:lnTo>
                <a:close/>
              </a:path>
              <a:path w="54610" h="314959">
                <a:moveTo>
                  <a:pt x="54609" y="54609"/>
                </a:moveTo>
                <a:lnTo>
                  <a:pt x="0" y="54609"/>
                </a:lnTo>
                <a:lnTo>
                  <a:pt x="0" y="59690"/>
                </a:lnTo>
                <a:lnTo>
                  <a:pt x="54609" y="59690"/>
                </a:lnTo>
                <a:lnTo>
                  <a:pt x="54609" y="54609"/>
                </a:lnTo>
                <a:close/>
              </a:path>
              <a:path w="54610" h="314959">
                <a:moveTo>
                  <a:pt x="54609" y="48259"/>
                </a:moveTo>
                <a:lnTo>
                  <a:pt x="0" y="48259"/>
                </a:lnTo>
                <a:lnTo>
                  <a:pt x="0" y="53340"/>
                </a:lnTo>
                <a:lnTo>
                  <a:pt x="54609" y="53340"/>
                </a:lnTo>
                <a:lnTo>
                  <a:pt x="54609" y="48259"/>
                </a:lnTo>
                <a:close/>
              </a:path>
              <a:path w="54610" h="314959">
                <a:moveTo>
                  <a:pt x="54609" y="41909"/>
                </a:moveTo>
                <a:lnTo>
                  <a:pt x="0" y="41909"/>
                </a:lnTo>
                <a:lnTo>
                  <a:pt x="0" y="46990"/>
                </a:lnTo>
                <a:lnTo>
                  <a:pt x="54609" y="46990"/>
                </a:lnTo>
                <a:lnTo>
                  <a:pt x="54609" y="41909"/>
                </a:lnTo>
                <a:close/>
              </a:path>
              <a:path w="54610" h="314959">
                <a:moveTo>
                  <a:pt x="54609" y="35559"/>
                </a:moveTo>
                <a:lnTo>
                  <a:pt x="0" y="35559"/>
                </a:lnTo>
                <a:lnTo>
                  <a:pt x="0" y="40640"/>
                </a:lnTo>
                <a:lnTo>
                  <a:pt x="54609" y="40640"/>
                </a:lnTo>
                <a:lnTo>
                  <a:pt x="54609" y="35559"/>
                </a:lnTo>
                <a:close/>
              </a:path>
              <a:path w="54610" h="314959">
                <a:moveTo>
                  <a:pt x="54609" y="29209"/>
                </a:moveTo>
                <a:lnTo>
                  <a:pt x="0" y="29209"/>
                </a:lnTo>
                <a:lnTo>
                  <a:pt x="0" y="34290"/>
                </a:lnTo>
                <a:lnTo>
                  <a:pt x="54609" y="34290"/>
                </a:lnTo>
                <a:lnTo>
                  <a:pt x="54609" y="29209"/>
                </a:lnTo>
                <a:close/>
              </a:path>
              <a:path w="54610" h="314959">
                <a:moveTo>
                  <a:pt x="54609" y="22859"/>
                </a:moveTo>
                <a:lnTo>
                  <a:pt x="0" y="22859"/>
                </a:lnTo>
                <a:lnTo>
                  <a:pt x="0" y="27940"/>
                </a:lnTo>
                <a:lnTo>
                  <a:pt x="54609" y="27940"/>
                </a:lnTo>
                <a:lnTo>
                  <a:pt x="54609" y="22859"/>
                </a:lnTo>
                <a:close/>
              </a:path>
              <a:path w="54610" h="314959">
                <a:moveTo>
                  <a:pt x="54609" y="16509"/>
                </a:moveTo>
                <a:lnTo>
                  <a:pt x="0" y="16509"/>
                </a:lnTo>
                <a:lnTo>
                  <a:pt x="0" y="21590"/>
                </a:lnTo>
                <a:lnTo>
                  <a:pt x="54609" y="21590"/>
                </a:lnTo>
                <a:lnTo>
                  <a:pt x="54609" y="16509"/>
                </a:lnTo>
                <a:close/>
              </a:path>
              <a:path w="54610" h="314959">
                <a:moveTo>
                  <a:pt x="54609" y="10159"/>
                </a:moveTo>
                <a:lnTo>
                  <a:pt x="0" y="10159"/>
                </a:lnTo>
                <a:lnTo>
                  <a:pt x="0" y="15240"/>
                </a:lnTo>
                <a:lnTo>
                  <a:pt x="54609" y="15240"/>
                </a:lnTo>
                <a:lnTo>
                  <a:pt x="54609" y="10159"/>
                </a:lnTo>
                <a:close/>
              </a:path>
              <a:path w="54610" h="314959">
                <a:moveTo>
                  <a:pt x="54609" y="3809"/>
                </a:moveTo>
                <a:lnTo>
                  <a:pt x="0" y="3809"/>
                </a:lnTo>
                <a:lnTo>
                  <a:pt x="0" y="8890"/>
                </a:lnTo>
                <a:lnTo>
                  <a:pt x="54609" y="8890"/>
                </a:lnTo>
                <a:lnTo>
                  <a:pt x="54609" y="3809"/>
                </a:lnTo>
                <a:close/>
              </a:path>
              <a:path w="54610" h="314959">
                <a:moveTo>
                  <a:pt x="54609" y="0"/>
                </a:moveTo>
                <a:lnTo>
                  <a:pt x="0" y="0"/>
                </a:lnTo>
                <a:lnTo>
                  <a:pt x="0" y="2540"/>
                </a:lnTo>
                <a:lnTo>
                  <a:pt x="54609" y="2540"/>
                </a:lnTo>
                <a:lnTo>
                  <a:pt x="54609" y="0"/>
                </a:lnTo>
                <a:close/>
              </a:path>
              <a:path w="54610" h="314959">
                <a:moveTo>
                  <a:pt x="54609" y="293370"/>
                </a:moveTo>
                <a:lnTo>
                  <a:pt x="0" y="293370"/>
                </a:lnTo>
                <a:lnTo>
                  <a:pt x="0" y="313690"/>
                </a:lnTo>
                <a:lnTo>
                  <a:pt x="24129" y="313690"/>
                </a:lnTo>
                <a:lnTo>
                  <a:pt x="24129" y="312420"/>
                </a:lnTo>
                <a:lnTo>
                  <a:pt x="44450" y="312420"/>
                </a:lnTo>
                <a:lnTo>
                  <a:pt x="44450" y="311150"/>
                </a:lnTo>
                <a:lnTo>
                  <a:pt x="54609" y="311150"/>
                </a:lnTo>
                <a:lnTo>
                  <a:pt x="54609" y="293370"/>
                </a:lnTo>
                <a:close/>
              </a:path>
              <a:path w="54610" h="314959">
                <a:moveTo>
                  <a:pt x="2539" y="313690"/>
                </a:moveTo>
                <a:lnTo>
                  <a:pt x="0" y="313690"/>
                </a:lnTo>
                <a:lnTo>
                  <a:pt x="0" y="314960"/>
                </a:lnTo>
                <a:lnTo>
                  <a:pt x="2539" y="314960"/>
                </a:lnTo>
                <a:lnTo>
                  <a:pt x="2539" y="313690"/>
                </a:lnTo>
                <a:close/>
              </a:path>
            </a:pathLst>
          </a:custGeom>
          <a:solidFill>
            <a:srgbClr val="277927"/>
          </a:solidFill>
        </p:spPr>
        <p:txBody>
          <a:bodyPr wrap="square" lIns="0" tIns="0" rIns="0" bIns="0" rtlCol="0"/>
          <a:lstStyle/>
          <a:p>
            <a:endParaRPr/>
          </a:p>
        </p:txBody>
      </p:sp>
      <p:sp>
        <p:nvSpPr>
          <p:cNvPr id="237" name="bg object 237"/>
          <p:cNvSpPr/>
          <p:nvPr/>
        </p:nvSpPr>
        <p:spPr>
          <a:xfrm>
            <a:off x="6137909" y="6381750"/>
            <a:ext cx="54610" cy="317500"/>
          </a:xfrm>
          <a:custGeom>
            <a:avLst/>
            <a:gdLst/>
            <a:ahLst/>
            <a:cxnLst/>
            <a:rect l="l" t="t" r="r" b="b"/>
            <a:pathLst>
              <a:path w="54610" h="317500">
                <a:moveTo>
                  <a:pt x="54610" y="271780"/>
                </a:moveTo>
                <a:lnTo>
                  <a:pt x="0" y="271780"/>
                </a:lnTo>
                <a:lnTo>
                  <a:pt x="0" y="293370"/>
                </a:lnTo>
                <a:lnTo>
                  <a:pt x="54610" y="293370"/>
                </a:lnTo>
                <a:lnTo>
                  <a:pt x="54610" y="271780"/>
                </a:lnTo>
                <a:close/>
              </a:path>
              <a:path w="54610" h="317500">
                <a:moveTo>
                  <a:pt x="54610" y="269240"/>
                </a:moveTo>
                <a:lnTo>
                  <a:pt x="0" y="269240"/>
                </a:lnTo>
                <a:lnTo>
                  <a:pt x="0" y="270510"/>
                </a:lnTo>
                <a:lnTo>
                  <a:pt x="54610" y="270510"/>
                </a:lnTo>
                <a:lnTo>
                  <a:pt x="54610" y="269240"/>
                </a:lnTo>
                <a:close/>
              </a:path>
              <a:path w="54610" h="317500">
                <a:moveTo>
                  <a:pt x="54610" y="265430"/>
                </a:moveTo>
                <a:lnTo>
                  <a:pt x="0" y="265430"/>
                </a:lnTo>
                <a:lnTo>
                  <a:pt x="0" y="267970"/>
                </a:lnTo>
                <a:lnTo>
                  <a:pt x="54610" y="267970"/>
                </a:lnTo>
                <a:lnTo>
                  <a:pt x="54610" y="265430"/>
                </a:lnTo>
                <a:close/>
              </a:path>
              <a:path w="54610" h="317500">
                <a:moveTo>
                  <a:pt x="54610" y="262890"/>
                </a:moveTo>
                <a:lnTo>
                  <a:pt x="0" y="262890"/>
                </a:lnTo>
                <a:lnTo>
                  <a:pt x="0" y="264160"/>
                </a:lnTo>
                <a:lnTo>
                  <a:pt x="54610" y="264160"/>
                </a:lnTo>
                <a:lnTo>
                  <a:pt x="54610" y="262890"/>
                </a:lnTo>
                <a:close/>
              </a:path>
              <a:path w="54610" h="317500">
                <a:moveTo>
                  <a:pt x="54610" y="259080"/>
                </a:moveTo>
                <a:lnTo>
                  <a:pt x="0" y="259080"/>
                </a:lnTo>
                <a:lnTo>
                  <a:pt x="0" y="261620"/>
                </a:lnTo>
                <a:lnTo>
                  <a:pt x="54610" y="261620"/>
                </a:lnTo>
                <a:lnTo>
                  <a:pt x="54610" y="259080"/>
                </a:lnTo>
                <a:close/>
              </a:path>
              <a:path w="54610" h="317500">
                <a:moveTo>
                  <a:pt x="54610" y="256540"/>
                </a:moveTo>
                <a:lnTo>
                  <a:pt x="0" y="256540"/>
                </a:lnTo>
                <a:lnTo>
                  <a:pt x="0" y="257810"/>
                </a:lnTo>
                <a:lnTo>
                  <a:pt x="54610" y="257810"/>
                </a:lnTo>
                <a:lnTo>
                  <a:pt x="54610" y="256540"/>
                </a:lnTo>
                <a:close/>
              </a:path>
              <a:path w="54610" h="317500">
                <a:moveTo>
                  <a:pt x="54610" y="252730"/>
                </a:moveTo>
                <a:lnTo>
                  <a:pt x="0" y="252730"/>
                </a:lnTo>
                <a:lnTo>
                  <a:pt x="0" y="255269"/>
                </a:lnTo>
                <a:lnTo>
                  <a:pt x="54610" y="255269"/>
                </a:lnTo>
                <a:lnTo>
                  <a:pt x="54610" y="252730"/>
                </a:lnTo>
                <a:close/>
              </a:path>
              <a:path w="54610" h="317500">
                <a:moveTo>
                  <a:pt x="54610" y="250190"/>
                </a:moveTo>
                <a:lnTo>
                  <a:pt x="0" y="250190"/>
                </a:lnTo>
                <a:lnTo>
                  <a:pt x="0" y="251459"/>
                </a:lnTo>
                <a:lnTo>
                  <a:pt x="54610" y="251459"/>
                </a:lnTo>
                <a:lnTo>
                  <a:pt x="54610" y="250190"/>
                </a:lnTo>
                <a:close/>
              </a:path>
              <a:path w="54610" h="317500">
                <a:moveTo>
                  <a:pt x="54610" y="246379"/>
                </a:moveTo>
                <a:lnTo>
                  <a:pt x="0" y="246379"/>
                </a:lnTo>
                <a:lnTo>
                  <a:pt x="0" y="248919"/>
                </a:lnTo>
                <a:lnTo>
                  <a:pt x="54610" y="248919"/>
                </a:lnTo>
                <a:lnTo>
                  <a:pt x="54610" y="246379"/>
                </a:lnTo>
                <a:close/>
              </a:path>
              <a:path w="54610" h="317500">
                <a:moveTo>
                  <a:pt x="54610" y="243840"/>
                </a:moveTo>
                <a:lnTo>
                  <a:pt x="0" y="243840"/>
                </a:lnTo>
                <a:lnTo>
                  <a:pt x="0" y="245110"/>
                </a:lnTo>
                <a:lnTo>
                  <a:pt x="54610" y="245110"/>
                </a:lnTo>
                <a:lnTo>
                  <a:pt x="54610" y="243840"/>
                </a:lnTo>
                <a:close/>
              </a:path>
              <a:path w="54610" h="317500">
                <a:moveTo>
                  <a:pt x="54610" y="240030"/>
                </a:moveTo>
                <a:lnTo>
                  <a:pt x="0" y="240030"/>
                </a:lnTo>
                <a:lnTo>
                  <a:pt x="0" y="242569"/>
                </a:lnTo>
                <a:lnTo>
                  <a:pt x="54610" y="242569"/>
                </a:lnTo>
                <a:lnTo>
                  <a:pt x="54610" y="240030"/>
                </a:lnTo>
                <a:close/>
              </a:path>
              <a:path w="54610" h="317500">
                <a:moveTo>
                  <a:pt x="54610" y="237490"/>
                </a:moveTo>
                <a:lnTo>
                  <a:pt x="0" y="237490"/>
                </a:lnTo>
                <a:lnTo>
                  <a:pt x="0" y="238760"/>
                </a:lnTo>
                <a:lnTo>
                  <a:pt x="54610" y="238760"/>
                </a:lnTo>
                <a:lnTo>
                  <a:pt x="54610" y="237490"/>
                </a:lnTo>
                <a:close/>
              </a:path>
              <a:path w="54610" h="317500">
                <a:moveTo>
                  <a:pt x="54610" y="233679"/>
                </a:moveTo>
                <a:lnTo>
                  <a:pt x="0" y="233679"/>
                </a:lnTo>
                <a:lnTo>
                  <a:pt x="0" y="236219"/>
                </a:lnTo>
                <a:lnTo>
                  <a:pt x="54610" y="236219"/>
                </a:lnTo>
                <a:lnTo>
                  <a:pt x="54610" y="233679"/>
                </a:lnTo>
                <a:close/>
              </a:path>
              <a:path w="54610" h="317500">
                <a:moveTo>
                  <a:pt x="54610" y="231140"/>
                </a:moveTo>
                <a:lnTo>
                  <a:pt x="0" y="231140"/>
                </a:lnTo>
                <a:lnTo>
                  <a:pt x="0" y="232410"/>
                </a:lnTo>
                <a:lnTo>
                  <a:pt x="54610" y="232410"/>
                </a:lnTo>
                <a:lnTo>
                  <a:pt x="54610" y="231140"/>
                </a:lnTo>
                <a:close/>
              </a:path>
              <a:path w="54610" h="317500">
                <a:moveTo>
                  <a:pt x="54610" y="227329"/>
                </a:moveTo>
                <a:lnTo>
                  <a:pt x="0" y="227329"/>
                </a:lnTo>
                <a:lnTo>
                  <a:pt x="0" y="229870"/>
                </a:lnTo>
                <a:lnTo>
                  <a:pt x="54610" y="229870"/>
                </a:lnTo>
                <a:lnTo>
                  <a:pt x="54610" y="227329"/>
                </a:lnTo>
                <a:close/>
              </a:path>
              <a:path w="54610" h="317500">
                <a:moveTo>
                  <a:pt x="54610" y="224790"/>
                </a:moveTo>
                <a:lnTo>
                  <a:pt x="0" y="224790"/>
                </a:lnTo>
                <a:lnTo>
                  <a:pt x="0" y="226060"/>
                </a:lnTo>
                <a:lnTo>
                  <a:pt x="54610" y="226060"/>
                </a:lnTo>
                <a:lnTo>
                  <a:pt x="54610" y="224790"/>
                </a:lnTo>
                <a:close/>
              </a:path>
              <a:path w="54610" h="317500">
                <a:moveTo>
                  <a:pt x="54610" y="220980"/>
                </a:moveTo>
                <a:lnTo>
                  <a:pt x="0" y="220980"/>
                </a:lnTo>
                <a:lnTo>
                  <a:pt x="0" y="223520"/>
                </a:lnTo>
                <a:lnTo>
                  <a:pt x="54610" y="223520"/>
                </a:lnTo>
                <a:lnTo>
                  <a:pt x="54610" y="220980"/>
                </a:lnTo>
                <a:close/>
              </a:path>
              <a:path w="54610" h="317500">
                <a:moveTo>
                  <a:pt x="54610" y="218440"/>
                </a:moveTo>
                <a:lnTo>
                  <a:pt x="0" y="218440"/>
                </a:lnTo>
                <a:lnTo>
                  <a:pt x="0" y="219709"/>
                </a:lnTo>
                <a:lnTo>
                  <a:pt x="54610" y="219709"/>
                </a:lnTo>
                <a:lnTo>
                  <a:pt x="54610" y="218440"/>
                </a:lnTo>
                <a:close/>
              </a:path>
              <a:path w="54610" h="317500">
                <a:moveTo>
                  <a:pt x="54610" y="214629"/>
                </a:moveTo>
                <a:lnTo>
                  <a:pt x="0" y="214629"/>
                </a:lnTo>
                <a:lnTo>
                  <a:pt x="0" y="217170"/>
                </a:lnTo>
                <a:lnTo>
                  <a:pt x="54610" y="217170"/>
                </a:lnTo>
                <a:lnTo>
                  <a:pt x="54610" y="214629"/>
                </a:lnTo>
                <a:close/>
              </a:path>
              <a:path w="54610" h="317500">
                <a:moveTo>
                  <a:pt x="54610" y="212090"/>
                </a:moveTo>
                <a:lnTo>
                  <a:pt x="0" y="212090"/>
                </a:lnTo>
                <a:lnTo>
                  <a:pt x="0" y="213360"/>
                </a:lnTo>
                <a:lnTo>
                  <a:pt x="54610" y="213360"/>
                </a:lnTo>
                <a:lnTo>
                  <a:pt x="54610" y="212090"/>
                </a:lnTo>
                <a:close/>
              </a:path>
              <a:path w="54610" h="317500">
                <a:moveTo>
                  <a:pt x="54610" y="208279"/>
                </a:moveTo>
                <a:lnTo>
                  <a:pt x="0" y="208279"/>
                </a:lnTo>
                <a:lnTo>
                  <a:pt x="0" y="210820"/>
                </a:lnTo>
                <a:lnTo>
                  <a:pt x="54610" y="210820"/>
                </a:lnTo>
                <a:lnTo>
                  <a:pt x="54610" y="208279"/>
                </a:lnTo>
                <a:close/>
              </a:path>
              <a:path w="54610" h="317500">
                <a:moveTo>
                  <a:pt x="54610" y="205740"/>
                </a:moveTo>
                <a:lnTo>
                  <a:pt x="0" y="205740"/>
                </a:lnTo>
                <a:lnTo>
                  <a:pt x="0" y="207009"/>
                </a:lnTo>
                <a:lnTo>
                  <a:pt x="54610" y="207009"/>
                </a:lnTo>
                <a:lnTo>
                  <a:pt x="54610" y="205740"/>
                </a:lnTo>
                <a:close/>
              </a:path>
              <a:path w="54610" h="317500">
                <a:moveTo>
                  <a:pt x="54610" y="201929"/>
                </a:moveTo>
                <a:lnTo>
                  <a:pt x="0" y="201929"/>
                </a:lnTo>
                <a:lnTo>
                  <a:pt x="0" y="204470"/>
                </a:lnTo>
                <a:lnTo>
                  <a:pt x="54610" y="204470"/>
                </a:lnTo>
                <a:lnTo>
                  <a:pt x="54610" y="201929"/>
                </a:lnTo>
                <a:close/>
              </a:path>
              <a:path w="54610" h="317500">
                <a:moveTo>
                  <a:pt x="54610" y="199390"/>
                </a:moveTo>
                <a:lnTo>
                  <a:pt x="0" y="199390"/>
                </a:lnTo>
                <a:lnTo>
                  <a:pt x="0" y="200659"/>
                </a:lnTo>
                <a:lnTo>
                  <a:pt x="54610" y="200659"/>
                </a:lnTo>
                <a:lnTo>
                  <a:pt x="54610" y="199390"/>
                </a:lnTo>
                <a:close/>
              </a:path>
              <a:path w="54610" h="317500">
                <a:moveTo>
                  <a:pt x="54610" y="195580"/>
                </a:moveTo>
                <a:lnTo>
                  <a:pt x="0" y="195580"/>
                </a:lnTo>
                <a:lnTo>
                  <a:pt x="0" y="198120"/>
                </a:lnTo>
                <a:lnTo>
                  <a:pt x="54610" y="198120"/>
                </a:lnTo>
                <a:lnTo>
                  <a:pt x="54610" y="195580"/>
                </a:lnTo>
                <a:close/>
              </a:path>
              <a:path w="54610" h="317500">
                <a:moveTo>
                  <a:pt x="54610" y="193040"/>
                </a:moveTo>
                <a:lnTo>
                  <a:pt x="0" y="193040"/>
                </a:lnTo>
                <a:lnTo>
                  <a:pt x="0" y="194310"/>
                </a:lnTo>
                <a:lnTo>
                  <a:pt x="54610" y="194310"/>
                </a:lnTo>
                <a:lnTo>
                  <a:pt x="54610" y="193040"/>
                </a:lnTo>
                <a:close/>
              </a:path>
              <a:path w="54610" h="317500">
                <a:moveTo>
                  <a:pt x="54610" y="189229"/>
                </a:moveTo>
                <a:lnTo>
                  <a:pt x="0" y="189229"/>
                </a:lnTo>
                <a:lnTo>
                  <a:pt x="0" y="191770"/>
                </a:lnTo>
                <a:lnTo>
                  <a:pt x="54610" y="191770"/>
                </a:lnTo>
                <a:lnTo>
                  <a:pt x="54610" y="189229"/>
                </a:lnTo>
                <a:close/>
              </a:path>
              <a:path w="54610" h="317500">
                <a:moveTo>
                  <a:pt x="54610" y="186690"/>
                </a:moveTo>
                <a:lnTo>
                  <a:pt x="0" y="186690"/>
                </a:lnTo>
                <a:lnTo>
                  <a:pt x="0" y="187959"/>
                </a:lnTo>
                <a:lnTo>
                  <a:pt x="54610" y="187959"/>
                </a:lnTo>
                <a:lnTo>
                  <a:pt x="54610" y="186690"/>
                </a:lnTo>
                <a:close/>
              </a:path>
              <a:path w="54610" h="317500">
                <a:moveTo>
                  <a:pt x="54610" y="182880"/>
                </a:moveTo>
                <a:lnTo>
                  <a:pt x="0" y="182880"/>
                </a:lnTo>
                <a:lnTo>
                  <a:pt x="0" y="185420"/>
                </a:lnTo>
                <a:lnTo>
                  <a:pt x="54610" y="185420"/>
                </a:lnTo>
                <a:lnTo>
                  <a:pt x="54610" y="182880"/>
                </a:lnTo>
                <a:close/>
              </a:path>
              <a:path w="54610" h="317500">
                <a:moveTo>
                  <a:pt x="54610" y="180340"/>
                </a:moveTo>
                <a:lnTo>
                  <a:pt x="0" y="180340"/>
                </a:lnTo>
                <a:lnTo>
                  <a:pt x="0" y="181609"/>
                </a:lnTo>
                <a:lnTo>
                  <a:pt x="54610" y="181609"/>
                </a:lnTo>
                <a:lnTo>
                  <a:pt x="54610" y="180340"/>
                </a:lnTo>
                <a:close/>
              </a:path>
              <a:path w="54610" h="317500">
                <a:moveTo>
                  <a:pt x="54610" y="176529"/>
                </a:moveTo>
                <a:lnTo>
                  <a:pt x="0" y="176529"/>
                </a:lnTo>
                <a:lnTo>
                  <a:pt x="0" y="179070"/>
                </a:lnTo>
                <a:lnTo>
                  <a:pt x="54610" y="179070"/>
                </a:lnTo>
                <a:lnTo>
                  <a:pt x="54610" y="176529"/>
                </a:lnTo>
                <a:close/>
              </a:path>
              <a:path w="54610" h="317500">
                <a:moveTo>
                  <a:pt x="54610" y="173990"/>
                </a:moveTo>
                <a:lnTo>
                  <a:pt x="0" y="173990"/>
                </a:lnTo>
                <a:lnTo>
                  <a:pt x="0" y="175259"/>
                </a:lnTo>
                <a:lnTo>
                  <a:pt x="54610" y="175259"/>
                </a:lnTo>
                <a:lnTo>
                  <a:pt x="54610" y="173990"/>
                </a:lnTo>
                <a:close/>
              </a:path>
              <a:path w="54610" h="317500">
                <a:moveTo>
                  <a:pt x="54610" y="170180"/>
                </a:moveTo>
                <a:lnTo>
                  <a:pt x="0" y="170180"/>
                </a:lnTo>
                <a:lnTo>
                  <a:pt x="0" y="172720"/>
                </a:lnTo>
                <a:lnTo>
                  <a:pt x="54610" y="172720"/>
                </a:lnTo>
                <a:lnTo>
                  <a:pt x="54610" y="170180"/>
                </a:lnTo>
                <a:close/>
              </a:path>
              <a:path w="54610" h="317500">
                <a:moveTo>
                  <a:pt x="54610" y="167640"/>
                </a:moveTo>
                <a:lnTo>
                  <a:pt x="0" y="167640"/>
                </a:lnTo>
                <a:lnTo>
                  <a:pt x="0" y="168909"/>
                </a:lnTo>
                <a:lnTo>
                  <a:pt x="54610" y="168909"/>
                </a:lnTo>
                <a:lnTo>
                  <a:pt x="54610" y="167640"/>
                </a:lnTo>
                <a:close/>
              </a:path>
              <a:path w="54610" h="317500">
                <a:moveTo>
                  <a:pt x="54610" y="163830"/>
                </a:moveTo>
                <a:lnTo>
                  <a:pt x="0" y="163830"/>
                </a:lnTo>
                <a:lnTo>
                  <a:pt x="0" y="166370"/>
                </a:lnTo>
                <a:lnTo>
                  <a:pt x="54610" y="166370"/>
                </a:lnTo>
                <a:lnTo>
                  <a:pt x="54610" y="163830"/>
                </a:lnTo>
                <a:close/>
              </a:path>
              <a:path w="54610" h="317500">
                <a:moveTo>
                  <a:pt x="54610" y="161290"/>
                </a:moveTo>
                <a:lnTo>
                  <a:pt x="0" y="161290"/>
                </a:lnTo>
                <a:lnTo>
                  <a:pt x="0" y="162559"/>
                </a:lnTo>
                <a:lnTo>
                  <a:pt x="54610" y="162559"/>
                </a:lnTo>
                <a:lnTo>
                  <a:pt x="54610" y="161290"/>
                </a:lnTo>
                <a:close/>
              </a:path>
              <a:path w="54610" h="317500">
                <a:moveTo>
                  <a:pt x="54610" y="157480"/>
                </a:moveTo>
                <a:lnTo>
                  <a:pt x="0" y="157480"/>
                </a:lnTo>
                <a:lnTo>
                  <a:pt x="0" y="160020"/>
                </a:lnTo>
                <a:lnTo>
                  <a:pt x="54610" y="160020"/>
                </a:lnTo>
                <a:lnTo>
                  <a:pt x="54610" y="157480"/>
                </a:lnTo>
                <a:close/>
              </a:path>
              <a:path w="54610" h="317500">
                <a:moveTo>
                  <a:pt x="54610" y="154940"/>
                </a:moveTo>
                <a:lnTo>
                  <a:pt x="0" y="154940"/>
                </a:lnTo>
                <a:lnTo>
                  <a:pt x="0" y="156209"/>
                </a:lnTo>
                <a:lnTo>
                  <a:pt x="54610" y="156209"/>
                </a:lnTo>
                <a:lnTo>
                  <a:pt x="54610" y="154940"/>
                </a:lnTo>
                <a:close/>
              </a:path>
              <a:path w="54610" h="317500">
                <a:moveTo>
                  <a:pt x="54610" y="151129"/>
                </a:moveTo>
                <a:lnTo>
                  <a:pt x="0" y="151129"/>
                </a:lnTo>
                <a:lnTo>
                  <a:pt x="0" y="153670"/>
                </a:lnTo>
                <a:lnTo>
                  <a:pt x="54610" y="153670"/>
                </a:lnTo>
                <a:lnTo>
                  <a:pt x="54610" y="151129"/>
                </a:lnTo>
                <a:close/>
              </a:path>
              <a:path w="54610" h="317500">
                <a:moveTo>
                  <a:pt x="54610" y="148590"/>
                </a:moveTo>
                <a:lnTo>
                  <a:pt x="0" y="148590"/>
                </a:lnTo>
                <a:lnTo>
                  <a:pt x="0" y="149860"/>
                </a:lnTo>
                <a:lnTo>
                  <a:pt x="54610" y="149860"/>
                </a:lnTo>
                <a:lnTo>
                  <a:pt x="54610" y="148590"/>
                </a:lnTo>
                <a:close/>
              </a:path>
              <a:path w="54610" h="317500">
                <a:moveTo>
                  <a:pt x="54610" y="144779"/>
                </a:moveTo>
                <a:lnTo>
                  <a:pt x="0" y="144779"/>
                </a:lnTo>
                <a:lnTo>
                  <a:pt x="0" y="147320"/>
                </a:lnTo>
                <a:lnTo>
                  <a:pt x="54610" y="147320"/>
                </a:lnTo>
                <a:lnTo>
                  <a:pt x="54610" y="144779"/>
                </a:lnTo>
                <a:close/>
              </a:path>
              <a:path w="54610" h="317500">
                <a:moveTo>
                  <a:pt x="54610" y="142240"/>
                </a:moveTo>
                <a:lnTo>
                  <a:pt x="0" y="142240"/>
                </a:lnTo>
                <a:lnTo>
                  <a:pt x="0" y="143509"/>
                </a:lnTo>
                <a:lnTo>
                  <a:pt x="54610" y="143509"/>
                </a:lnTo>
                <a:lnTo>
                  <a:pt x="54610" y="142240"/>
                </a:lnTo>
                <a:close/>
              </a:path>
              <a:path w="54610" h="317500">
                <a:moveTo>
                  <a:pt x="54610" y="138429"/>
                </a:moveTo>
                <a:lnTo>
                  <a:pt x="0" y="138429"/>
                </a:lnTo>
                <a:lnTo>
                  <a:pt x="0" y="140970"/>
                </a:lnTo>
                <a:lnTo>
                  <a:pt x="54610" y="140970"/>
                </a:lnTo>
                <a:lnTo>
                  <a:pt x="54610" y="138429"/>
                </a:lnTo>
                <a:close/>
              </a:path>
              <a:path w="54610" h="317500">
                <a:moveTo>
                  <a:pt x="54610" y="135890"/>
                </a:moveTo>
                <a:lnTo>
                  <a:pt x="0" y="135890"/>
                </a:lnTo>
                <a:lnTo>
                  <a:pt x="0" y="137160"/>
                </a:lnTo>
                <a:lnTo>
                  <a:pt x="54610" y="137160"/>
                </a:lnTo>
                <a:lnTo>
                  <a:pt x="54610" y="135890"/>
                </a:lnTo>
                <a:close/>
              </a:path>
              <a:path w="54610" h="317500">
                <a:moveTo>
                  <a:pt x="54610" y="132080"/>
                </a:moveTo>
                <a:lnTo>
                  <a:pt x="0" y="132080"/>
                </a:lnTo>
                <a:lnTo>
                  <a:pt x="0" y="134620"/>
                </a:lnTo>
                <a:lnTo>
                  <a:pt x="54610" y="134620"/>
                </a:lnTo>
                <a:lnTo>
                  <a:pt x="54610" y="132080"/>
                </a:lnTo>
                <a:close/>
              </a:path>
              <a:path w="54610" h="317500">
                <a:moveTo>
                  <a:pt x="54610" y="129540"/>
                </a:moveTo>
                <a:lnTo>
                  <a:pt x="0" y="129540"/>
                </a:lnTo>
                <a:lnTo>
                  <a:pt x="0" y="130809"/>
                </a:lnTo>
                <a:lnTo>
                  <a:pt x="54610" y="130809"/>
                </a:lnTo>
                <a:lnTo>
                  <a:pt x="54610" y="129540"/>
                </a:lnTo>
                <a:close/>
              </a:path>
              <a:path w="54610" h="317500">
                <a:moveTo>
                  <a:pt x="54610" y="125730"/>
                </a:moveTo>
                <a:lnTo>
                  <a:pt x="0" y="125730"/>
                </a:lnTo>
                <a:lnTo>
                  <a:pt x="0" y="128270"/>
                </a:lnTo>
                <a:lnTo>
                  <a:pt x="54610" y="128270"/>
                </a:lnTo>
                <a:lnTo>
                  <a:pt x="54610" y="125730"/>
                </a:lnTo>
                <a:close/>
              </a:path>
              <a:path w="54610" h="317500">
                <a:moveTo>
                  <a:pt x="54610" y="123190"/>
                </a:moveTo>
                <a:lnTo>
                  <a:pt x="0" y="123190"/>
                </a:lnTo>
                <a:lnTo>
                  <a:pt x="0" y="124459"/>
                </a:lnTo>
                <a:lnTo>
                  <a:pt x="54610" y="124459"/>
                </a:lnTo>
                <a:lnTo>
                  <a:pt x="54610" y="123190"/>
                </a:lnTo>
                <a:close/>
              </a:path>
              <a:path w="54610" h="317500">
                <a:moveTo>
                  <a:pt x="54610" y="119379"/>
                </a:moveTo>
                <a:lnTo>
                  <a:pt x="0" y="119379"/>
                </a:lnTo>
                <a:lnTo>
                  <a:pt x="0" y="121920"/>
                </a:lnTo>
                <a:lnTo>
                  <a:pt x="54610" y="121920"/>
                </a:lnTo>
                <a:lnTo>
                  <a:pt x="54610" y="119379"/>
                </a:lnTo>
                <a:close/>
              </a:path>
              <a:path w="54610" h="317500">
                <a:moveTo>
                  <a:pt x="54610" y="116839"/>
                </a:moveTo>
                <a:lnTo>
                  <a:pt x="0" y="116839"/>
                </a:lnTo>
                <a:lnTo>
                  <a:pt x="0" y="118109"/>
                </a:lnTo>
                <a:lnTo>
                  <a:pt x="54610" y="118109"/>
                </a:lnTo>
                <a:lnTo>
                  <a:pt x="54610" y="116839"/>
                </a:lnTo>
                <a:close/>
              </a:path>
              <a:path w="54610" h="317500">
                <a:moveTo>
                  <a:pt x="54610" y="110489"/>
                </a:moveTo>
                <a:lnTo>
                  <a:pt x="0" y="110489"/>
                </a:lnTo>
                <a:lnTo>
                  <a:pt x="0" y="115570"/>
                </a:lnTo>
                <a:lnTo>
                  <a:pt x="54610" y="115570"/>
                </a:lnTo>
                <a:lnTo>
                  <a:pt x="54610" y="110489"/>
                </a:lnTo>
                <a:close/>
              </a:path>
              <a:path w="54610" h="317500">
                <a:moveTo>
                  <a:pt x="54610" y="104140"/>
                </a:moveTo>
                <a:lnTo>
                  <a:pt x="0" y="104140"/>
                </a:lnTo>
                <a:lnTo>
                  <a:pt x="0" y="109220"/>
                </a:lnTo>
                <a:lnTo>
                  <a:pt x="54610" y="109220"/>
                </a:lnTo>
                <a:lnTo>
                  <a:pt x="54610" y="104140"/>
                </a:lnTo>
                <a:close/>
              </a:path>
              <a:path w="54610" h="317500">
                <a:moveTo>
                  <a:pt x="54610" y="97789"/>
                </a:moveTo>
                <a:lnTo>
                  <a:pt x="0" y="97789"/>
                </a:lnTo>
                <a:lnTo>
                  <a:pt x="0" y="102870"/>
                </a:lnTo>
                <a:lnTo>
                  <a:pt x="54610" y="102870"/>
                </a:lnTo>
                <a:lnTo>
                  <a:pt x="54610" y="97789"/>
                </a:lnTo>
                <a:close/>
              </a:path>
              <a:path w="54610" h="317500">
                <a:moveTo>
                  <a:pt x="54610" y="91439"/>
                </a:moveTo>
                <a:lnTo>
                  <a:pt x="0" y="91439"/>
                </a:lnTo>
                <a:lnTo>
                  <a:pt x="0" y="96520"/>
                </a:lnTo>
                <a:lnTo>
                  <a:pt x="54610" y="96520"/>
                </a:lnTo>
                <a:lnTo>
                  <a:pt x="54610" y="91439"/>
                </a:lnTo>
                <a:close/>
              </a:path>
              <a:path w="54610" h="317500">
                <a:moveTo>
                  <a:pt x="54610" y="85089"/>
                </a:moveTo>
                <a:lnTo>
                  <a:pt x="0" y="85089"/>
                </a:lnTo>
                <a:lnTo>
                  <a:pt x="0" y="90170"/>
                </a:lnTo>
                <a:lnTo>
                  <a:pt x="54610" y="90170"/>
                </a:lnTo>
                <a:lnTo>
                  <a:pt x="54610" y="85089"/>
                </a:lnTo>
                <a:close/>
              </a:path>
              <a:path w="54610" h="317500">
                <a:moveTo>
                  <a:pt x="54610" y="78739"/>
                </a:moveTo>
                <a:lnTo>
                  <a:pt x="0" y="78739"/>
                </a:lnTo>
                <a:lnTo>
                  <a:pt x="0" y="83820"/>
                </a:lnTo>
                <a:lnTo>
                  <a:pt x="54610" y="83820"/>
                </a:lnTo>
                <a:lnTo>
                  <a:pt x="54610" y="78739"/>
                </a:lnTo>
                <a:close/>
              </a:path>
              <a:path w="54610" h="317500">
                <a:moveTo>
                  <a:pt x="54610" y="72389"/>
                </a:moveTo>
                <a:lnTo>
                  <a:pt x="0" y="72389"/>
                </a:lnTo>
                <a:lnTo>
                  <a:pt x="0" y="77470"/>
                </a:lnTo>
                <a:lnTo>
                  <a:pt x="54610" y="77470"/>
                </a:lnTo>
                <a:lnTo>
                  <a:pt x="54610" y="72389"/>
                </a:lnTo>
                <a:close/>
              </a:path>
              <a:path w="54610" h="317500">
                <a:moveTo>
                  <a:pt x="54610" y="67309"/>
                </a:moveTo>
                <a:lnTo>
                  <a:pt x="0" y="67309"/>
                </a:lnTo>
                <a:lnTo>
                  <a:pt x="0" y="71119"/>
                </a:lnTo>
                <a:lnTo>
                  <a:pt x="54610" y="71119"/>
                </a:lnTo>
                <a:lnTo>
                  <a:pt x="54610" y="67309"/>
                </a:lnTo>
                <a:close/>
              </a:path>
              <a:path w="54610" h="317500">
                <a:moveTo>
                  <a:pt x="54610" y="60959"/>
                </a:moveTo>
                <a:lnTo>
                  <a:pt x="0" y="60959"/>
                </a:lnTo>
                <a:lnTo>
                  <a:pt x="0" y="66040"/>
                </a:lnTo>
                <a:lnTo>
                  <a:pt x="54610" y="66040"/>
                </a:lnTo>
                <a:lnTo>
                  <a:pt x="54610" y="60959"/>
                </a:lnTo>
                <a:close/>
              </a:path>
              <a:path w="54610" h="317500">
                <a:moveTo>
                  <a:pt x="54610" y="54609"/>
                </a:moveTo>
                <a:lnTo>
                  <a:pt x="0" y="54609"/>
                </a:lnTo>
                <a:lnTo>
                  <a:pt x="0" y="59690"/>
                </a:lnTo>
                <a:lnTo>
                  <a:pt x="54610" y="59690"/>
                </a:lnTo>
                <a:lnTo>
                  <a:pt x="54610" y="54609"/>
                </a:lnTo>
                <a:close/>
              </a:path>
              <a:path w="54610" h="317500">
                <a:moveTo>
                  <a:pt x="54610" y="48259"/>
                </a:moveTo>
                <a:lnTo>
                  <a:pt x="0" y="48259"/>
                </a:lnTo>
                <a:lnTo>
                  <a:pt x="0" y="53340"/>
                </a:lnTo>
                <a:lnTo>
                  <a:pt x="54610" y="53340"/>
                </a:lnTo>
                <a:lnTo>
                  <a:pt x="54610" y="48259"/>
                </a:lnTo>
                <a:close/>
              </a:path>
              <a:path w="54610" h="317500">
                <a:moveTo>
                  <a:pt x="54610" y="41909"/>
                </a:moveTo>
                <a:lnTo>
                  <a:pt x="0" y="41909"/>
                </a:lnTo>
                <a:lnTo>
                  <a:pt x="0" y="46990"/>
                </a:lnTo>
                <a:lnTo>
                  <a:pt x="54610" y="46990"/>
                </a:lnTo>
                <a:lnTo>
                  <a:pt x="54610" y="41909"/>
                </a:lnTo>
                <a:close/>
              </a:path>
              <a:path w="54610" h="317500">
                <a:moveTo>
                  <a:pt x="54610" y="35559"/>
                </a:moveTo>
                <a:lnTo>
                  <a:pt x="0" y="35559"/>
                </a:lnTo>
                <a:lnTo>
                  <a:pt x="0" y="40640"/>
                </a:lnTo>
                <a:lnTo>
                  <a:pt x="54610" y="40640"/>
                </a:lnTo>
                <a:lnTo>
                  <a:pt x="54610" y="35559"/>
                </a:lnTo>
                <a:close/>
              </a:path>
              <a:path w="54610" h="317500">
                <a:moveTo>
                  <a:pt x="54610" y="29209"/>
                </a:moveTo>
                <a:lnTo>
                  <a:pt x="0" y="29209"/>
                </a:lnTo>
                <a:lnTo>
                  <a:pt x="0" y="34290"/>
                </a:lnTo>
                <a:lnTo>
                  <a:pt x="54610" y="34290"/>
                </a:lnTo>
                <a:lnTo>
                  <a:pt x="54610" y="29209"/>
                </a:lnTo>
                <a:close/>
              </a:path>
              <a:path w="54610" h="317500">
                <a:moveTo>
                  <a:pt x="54610" y="22859"/>
                </a:moveTo>
                <a:lnTo>
                  <a:pt x="0" y="22859"/>
                </a:lnTo>
                <a:lnTo>
                  <a:pt x="0" y="27940"/>
                </a:lnTo>
                <a:lnTo>
                  <a:pt x="54610" y="27940"/>
                </a:lnTo>
                <a:lnTo>
                  <a:pt x="54610" y="22859"/>
                </a:lnTo>
                <a:close/>
              </a:path>
              <a:path w="54610" h="317500">
                <a:moveTo>
                  <a:pt x="54610" y="16509"/>
                </a:moveTo>
                <a:lnTo>
                  <a:pt x="0" y="16509"/>
                </a:lnTo>
                <a:lnTo>
                  <a:pt x="0" y="21590"/>
                </a:lnTo>
                <a:lnTo>
                  <a:pt x="54610" y="21590"/>
                </a:lnTo>
                <a:lnTo>
                  <a:pt x="54610" y="16509"/>
                </a:lnTo>
                <a:close/>
              </a:path>
              <a:path w="54610" h="317500">
                <a:moveTo>
                  <a:pt x="54610" y="10159"/>
                </a:moveTo>
                <a:lnTo>
                  <a:pt x="0" y="10159"/>
                </a:lnTo>
                <a:lnTo>
                  <a:pt x="0" y="15240"/>
                </a:lnTo>
                <a:lnTo>
                  <a:pt x="54610" y="15240"/>
                </a:lnTo>
                <a:lnTo>
                  <a:pt x="54610" y="10159"/>
                </a:lnTo>
                <a:close/>
              </a:path>
              <a:path w="54610" h="317500">
                <a:moveTo>
                  <a:pt x="54610" y="3809"/>
                </a:moveTo>
                <a:lnTo>
                  <a:pt x="0" y="3809"/>
                </a:lnTo>
                <a:lnTo>
                  <a:pt x="0" y="8890"/>
                </a:lnTo>
                <a:lnTo>
                  <a:pt x="54610" y="8890"/>
                </a:lnTo>
                <a:lnTo>
                  <a:pt x="54610" y="3809"/>
                </a:lnTo>
                <a:close/>
              </a:path>
              <a:path w="54610" h="317500">
                <a:moveTo>
                  <a:pt x="54610" y="0"/>
                </a:moveTo>
                <a:lnTo>
                  <a:pt x="0" y="0"/>
                </a:lnTo>
                <a:lnTo>
                  <a:pt x="0" y="2540"/>
                </a:lnTo>
                <a:lnTo>
                  <a:pt x="54610" y="2540"/>
                </a:lnTo>
                <a:lnTo>
                  <a:pt x="54610" y="0"/>
                </a:lnTo>
                <a:close/>
              </a:path>
              <a:path w="54610" h="317500">
                <a:moveTo>
                  <a:pt x="54610" y="293370"/>
                </a:moveTo>
                <a:lnTo>
                  <a:pt x="0" y="293370"/>
                </a:lnTo>
                <a:lnTo>
                  <a:pt x="0" y="317500"/>
                </a:lnTo>
                <a:lnTo>
                  <a:pt x="16510" y="317500"/>
                </a:lnTo>
                <a:lnTo>
                  <a:pt x="16510" y="316230"/>
                </a:lnTo>
                <a:lnTo>
                  <a:pt x="36830" y="316230"/>
                </a:lnTo>
                <a:lnTo>
                  <a:pt x="36830" y="314960"/>
                </a:lnTo>
                <a:lnTo>
                  <a:pt x="54610" y="314960"/>
                </a:lnTo>
                <a:lnTo>
                  <a:pt x="54610" y="293370"/>
                </a:lnTo>
                <a:close/>
              </a:path>
            </a:pathLst>
          </a:custGeom>
          <a:solidFill>
            <a:srgbClr val="277A27"/>
          </a:solidFill>
        </p:spPr>
        <p:txBody>
          <a:bodyPr wrap="square" lIns="0" tIns="0" rIns="0" bIns="0" rtlCol="0"/>
          <a:lstStyle/>
          <a:p>
            <a:endParaRPr/>
          </a:p>
        </p:txBody>
      </p:sp>
      <p:sp>
        <p:nvSpPr>
          <p:cNvPr id="238" name="bg object 238"/>
          <p:cNvSpPr/>
          <p:nvPr/>
        </p:nvSpPr>
        <p:spPr>
          <a:xfrm>
            <a:off x="6082029" y="6381750"/>
            <a:ext cx="55880" cy="321310"/>
          </a:xfrm>
          <a:custGeom>
            <a:avLst/>
            <a:gdLst/>
            <a:ahLst/>
            <a:cxnLst/>
            <a:rect l="l" t="t" r="r" b="b"/>
            <a:pathLst>
              <a:path w="55879" h="321309">
                <a:moveTo>
                  <a:pt x="55880" y="271780"/>
                </a:moveTo>
                <a:lnTo>
                  <a:pt x="0" y="271780"/>
                </a:lnTo>
                <a:lnTo>
                  <a:pt x="0" y="293370"/>
                </a:lnTo>
                <a:lnTo>
                  <a:pt x="55880" y="293370"/>
                </a:lnTo>
                <a:lnTo>
                  <a:pt x="55880" y="271780"/>
                </a:lnTo>
                <a:close/>
              </a:path>
              <a:path w="55879" h="321309">
                <a:moveTo>
                  <a:pt x="55880" y="269240"/>
                </a:moveTo>
                <a:lnTo>
                  <a:pt x="0" y="269240"/>
                </a:lnTo>
                <a:lnTo>
                  <a:pt x="0" y="270510"/>
                </a:lnTo>
                <a:lnTo>
                  <a:pt x="55880" y="270510"/>
                </a:lnTo>
                <a:lnTo>
                  <a:pt x="55880" y="269240"/>
                </a:lnTo>
                <a:close/>
              </a:path>
              <a:path w="55879" h="321309">
                <a:moveTo>
                  <a:pt x="55880" y="265430"/>
                </a:moveTo>
                <a:lnTo>
                  <a:pt x="0" y="265430"/>
                </a:lnTo>
                <a:lnTo>
                  <a:pt x="0" y="267970"/>
                </a:lnTo>
                <a:lnTo>
                  <a:pt x="55880" y="267970"/>
                </a:lnTo>
                <a:lnTo>
                  <a:pt x="55880" y="265430"/>
                </a:lnTo>
                <a:close/>
              </a:path>
              <a:path w="55879" h="321309">
                <a:moveTo>
                  <a:pt x="55880" y="262890"/>
                </a:moveTo>
                <a:lnTo>
                  <a:pt x="0" y="262890"/>
                </a:lnTo>
                <a:lnTo>
                  <a:pt x="0" y="264160"/>
                </a:lnTo>
                <a:lnTo>
                  <a:pt x="55880" y="264160"/>
                </a:lnTo>
                <a:lnTo>
                  <a:pt x="55880" y="262890"/>
                </a:lnTo>
                <a:close/>
              </a:path>
              <a:path w="55879" h="321309">
                <a:moveTo>
                  <a:pt x="55880" y="259080"/>
                </a:moveTo>
                <a:lnTo>
                  <a:pt x="0" y="259080"/>
                </a:lnTo>
                <a:lnTo>
                  <a:pt x="0" y="261620"/>
                </a:lnTo>
                <a:lnTo>
                  <a:pt x="55880" y="261620"/>
                </a:lnTo>
                <a:lnTo>
                  <a:pt x="55880" y="259080"/>
                </a:lnTo>
                <a:close/>
              </a:path>
              <a:path w="55879" h="321309">
                <a:moveTo>
                  <a:pt x="55880" y="256540"/>
                </a:moveTo>
                <a:lnTo>
                  <a:pt x="0" y="256540"/>
                </a:lnTo>
                <a:lnTo>
                  <a:pt x="0" y="257810"/>
                </a:lnTo>
                <a:lnTo>
                  <a:pt x="55880" y="257810"/>
                </a:lnTo>
                <a:lnTo>
                  <a:pt x="55880" y="256540"/>
                </a:lnTo>
                <a:close/>
              </a:path>
              <a:path w="55879" h="321309">
                <a:moveTo>
                  <a:pt x="55880" y="252730"/>
                </a:moveTo>
                <a:lnTo>
                  <a:pt x="0" y="252730"/>
                </a:lnTo>
                <a:lnTo>
                  <a:pt x="0" y="255269"/>
                </a:lnTo>
                <a:lnTo>
                  <a:pt x="55880" y="255269"/>
                </a:lnTo>
                <a:lnTo>
                  <a:pt x="55880" y="252730"/>
                </a:lnTo>
                <a:close/>
              </a:path>
              <a:path w="55879" h="321309">
                <a:moveTo>
                  <a:pt x="55880" y="250190"/>
                </a:moveTo>
                <a:lnTo>
                  <a:pt x="0" y="250190"/>
                </a:lnTo>
                <a:lnTo>
                  <a:pt x="0" y="251459"/>
                </a:lnTo>
                <a:lnTo>
                  <a:pt x="55880" y="251459"/>
                </a:lnTo>
                <a:lnTo>
                  <a:pt x="55880" y="250190"/>
                </a:lnTo>
                <a:close/>
              </a:path>
              <a:path w="55879" h="321309">
                <a:moveTo>
                  <a:pt x="55880" y="246379"/>
                </a:moveTo>
                <a:lnTo>
                  <a:pt x="0" y="246379"/>
                </a:lnTo>
                <a:lnTo>
                  <a:pt x="0" y="248919"/>
                </a:lnTo>
                <a:lnTo>
                  <a:pt x="55880" y="248919"/>
                </a:lnTo>
                <a:lnTo>
                  <a:pt x="55880" y="246379"/>
                </a:lnTo>
                <a:close/>
              </a:path>
              <a:path w="55879" h="321309">
                <a:moveTo>
                  <a:pt x="55880" y="243840"/>
                </a:moveTo>
                <a:lnTo>
                  <a:pt x="0" y="243840"/>
                </a:lnTo>
                <a:lnTo>
                  <a:pt x="0" y="245110"/>
                </a:lnTo>
                <a:lnTo>
                  <a:pt x="55880" y="245110"/>
                </a:lnTo>
                <a:lnTo>
                  <a:pt x="55880" y="243840"/>
                </a:lnTo>
                <a:close/>
              </a:path>
              <a:path w="55879" h="321309">
                <a:moveTo>
                  <a:pt x="55880" y="240030"/>
                </a:moveTo>
                <a:lnTo>
                  <a:pt x="0" y="240030"/>
                </a:lnTo>
                <a:lnTo>
                  <a:pt x="0" y="242569"/>
                </a:lnTo>
                <a:lnTo>
                  <a:pt x="55880" y="242569"/>
                </a:lnTo>
                <a:lnTo>
                  <a:pt x="55880" y="240030"/>
                </a:lnTo>
                <a:close/>
              </a:path>
              <a:path w="55879" h="321309">
                <a:moveTo>
                  <a:pt x="55880" y="237490"/>
                </a:moveTo>
                <a:lnTo>
                  <a:pt x="0" y="237490"/>
                </a:lnTo>
                <a:lnTo>
                  <a:pt x="0" y="238760"/>
                </a:lnTo>
                <a:lnTo>
                  <a:pt x="55880" y="238760"/>
                </a:lnTo>
                <a:lnTo>
                  <a:pt x="55880" y="237490"/>
                </a:lnTo>
                <a:close/>
              </a:path>
              <a:path w="55879" h="321309">
                <a:moveTo>
                  <a:pt x="55880" y="233679"/>
                </a:moveTo>
                <a:lnTo>
                  <a:pt x="0" y="233679"/>
                </a:lnTo>
                <a:lnTo>
                  <a:pt x="0" y="236219"/>
                </a:lnTo>
                <a:lnTo>
                  <a:pt x="55880" y="236219"/>
                </a:lnTo>
                <a:lnTo>
                  <a:pt x="55880" y="233679"/>
                </a:lnTo>
                <a:close/>
              </a:path>
              <a:path w="55879" h="321309">
                <a:moveTo>
                  <a:pt x="55880" y="231140"/>
                </a:moveTo>
                <a:lnTo>
                  <a:pt x="0" y="231140"/>
                </a:lnTo>
                <a:lnTo>
                  <a:pt x="0" y="232410"/>
                </a:lnTo>
                <a:lnTo>
                  <a:pt x="55880" y="232410"/>
                </a:lnTo>
                <a:lnTo>
                  <a:pt x="55880" y="231140"/>
                </a:lnTo>
                <a:close/>
              </a:path>
              <a:path w="55879" h="321309">
                <a:moveTo>
                  <a:pt x="55880" y="227329"/>
                </a:moveTo>
                <a:lnTo>
                  <a:pt x="0" y="227329"/>
                </a:lnTo>
                <a:lnTo>
                  <a:pt x="0" y="229870"/>
                </a:lnTo>
                <a:lnTo>
                  <a:pt x="55880" y="229870"/>
                </a:lnTo>
                <a:lnTo>
                  <a:pt x="55880" y="227329"/>
                </a:lnTo>
                <a:close/>
              </a:path>
              <a:path w="55879" h="321309">
                <a:moveTo>
                  <a:pt x="55880" y="224790"/>
                </a:moveTo>
                <a:lnTo>
                  <a:pt x="0" y="224790"/>
                </a:lnTo>
                <a:lnTo>
                  <a:pt x="0" y="226060"/>
                </a:lnTo>
                <a:lnTo>
                  <a:pt x="55880" y="226060"/>
                </a:lnTo>
                <a:lnTo>
                  <a:pt x="55880" y="224790"/>
                </a:lnTo>
                <a:close/>
              </a:path>
              <a:path w="55879" h="321309">
                <a:moveTo>
                  <a:pt x="55880" y="220980"/>
                </a:moveTo>
                <a:lnTo>
                  <a:pt x="0" y="220980"/>
                </a:lnTo>
                <a:lnTo>
                  <a:pt x="0" y="223520"/>
                </a:lnTo>
                <a:lnTo>
                  <a:pt x="55880" y="223520"/>
                </a:lnTo>
                <a:lnTo>
                  <a:pt x="55880" y="220980"/>
                </a:lnTo>
                <a:close/>
              </a:path>
              <a:path w="55879" h="321309">
                <a:moveTo>
                  <a:pt x="55880" y="218440"/>
                </a:moveTo>
                <a:lnTo>
                  <a:pt x="0" y="218440"/>
                </a:lnTo>
                <a:lnTo>
                  <a:pt x="0" y="219709"/>
                </a:lnTo>
                <a:lnTo>
                  <a:pt x="55880" y="219709"/>
                </a:lnTo>
                <a:lnTo>
                  <a:pt x="55880" y="218440"/>
                </a:lnTo>
                <a:close/>
              </a:path>
              <a:path w="55879" h="321309">
                <a:moveTo>
                  <a:pt x="55880" y="214629"/>
                </a:moveTo>
                <a:lnTo>
                  <a:pt x="0" y="214629"/>
                </a:lnTo>
                <a:lnTo>
                  <a:pt x="0" y="217170"/>
                </a:lnTo>
                <a:lnTo>
                  <a:pt x="55880" y="217170"/>
                </a:lnTo>
                <a:lnTo>
                  <a:pt x="55880" y="214629"/>
                </a:lnTo>
                <a:close/>
              </a:path>
              <a:path w="55879" h="321309">
                <a:moveTo>
                  <a:pt x="55880" y="212090"/>
                </a:moveTo>
                <a:lnTo>
                  <a:pt x="0" y="212090"/>
                </a:lnTo>
                <a:lnTo>
                  <a:pt x="0" y="213360"/>
                </a:lnTo>
                <a:lnTo>
                  <a:pt x="55880" y="213360"/>
                </a:lnTo>
                <a:lnTo>
                  <a:pt x="55880" y="212090"/>
                </a:lnTo>
                <a:close/>
              </a:path>
              <a:path w="55879" h="321309">
                <a:moveTo>
                  <a:pt x="55880" y="208279"/>
                </a:moveTo>
                <a:lnTo>
                  <a:pt x="0" y="208279"/>
                </a:lnTo>
                <a:lnTo>
                  <a:pt x="0" y="210820"/>
                </a:lnTo>
                <a:lnTo>
                  <a:pt x="55880" y="210820"/>
                </a:lnTo>
                <a:lnTo>
                  <a:pt x="55880" y="208279"/>
                </a:lnTo>
                <a:close/>
              </a:path>
              <a:path w="55879" h="321309">
                <a:moveTo>
                  <a:pt x="55880" y="205740"/>
                </a:moveTo>
                <a:lnTo>
                  <a:pt x="0" y="205740"/>
                </a:lnTo>
                <a:lnTo>
                  <a:pt x="0" y="207009"/>
                </a:lnTo>
                <a:lnTo>
                  <a:pt x="55880" y="207009"/>
                </a:lnTo>
                <a:lnTo>
                  <a:pt x="55880" y="205740"/>
                </a:lnTo>
                <a:close/>
              </a:path>
              <a:path w="55879" h="321309">
                <a:moveTo>
                  <a:pt x="55880" y="201929"/>
                </a:moveTo>
                <a:lnTo>
                  <a:pt x="0" y="201929"/>
                </a:lnTo>
                <a:lnTo>
                  <a:pt x="0" y="204470"/>
                </a:lnTo>
                <a:lnTo>
                  <a:pt x="55880" y="204470"/>
                </a:lnTo>
                <a:lnTo>
                  <a:pt x="55880" y="201929"/>
                </a:lnTo>
                <a:close/>
              </a:path>
              <a:path w="55879" h="321309">
                <a:moveTo>
                  <a:pt x="55880" y="199390"/>
                </a:moveTo>
                <a:lnTo>
                  <a:pt x="0" y="199390"/>
                </a:lnTo>
                <a:lnTo>
                  <a:pt x="0" y="200659"/>
                </a:lnTo>
                <a:lnTo>
                  <a:pt x="55880" y="200659"/>
                </a:lnTo>
                <a:lnTo>
                  <a:pt x="55880" y="199390"/>
                </a:lnTo>
                <a:close/>
              </a:path>
              <a:path w="55879" h="321309">
                <a:moveTo>
                  <a:pt x="55880" y="195580"/>
                </a:moveTo>
                <a:lnTo>
                  <a:pt x="0" y="195580"/>
                </a:lnTo>
                <a:lnTo>
                  <a:pt x="0" y="198120"/>
                </a:lnTo>
                <a:lnTo>
                  <a:pt x="55880" y="198120"/>
                </a:lnTo>
                <a:lnTo>
                  <a:pt x="55880" y="195580"/>
                </a:lnTo>
                <a:close/>
              </a:path>
              <a:path w="55879" h="321309">
                <a:moveTo>
                  <a:pt x="55880" y="193040"/>
                </a:moveTo>
                <a:lnTo>
                  <a:pt x="0" y="193040"/>
                </a:lnTo>
                <a:lnTo>
                  <a:pt x="0" y="194310"/>
                </a:lnTo>
                <a:lnTo>
                  <a:pt x="55880" y="194310"/>
                </a:lnTo>
                <a:lnTo>
                  <a:pt x="55880" y="193040"/>
                </a:lnTo>
                <a:close/>
              </a:path>
              <a:path w="55879" h="321309">
                <a:moveTo>
                  <a:pt x="55880" y="189229"/>
                </a:moveTo>
                <a:lnTo>
                  <a:pt x="0" y="189229"/>
                </a:lnTo>
                <a:lnTo>
                  <a:pt x="0" y="191770"/>
                </a:lnTo>
                <a:lnTo>
                  <a:pt x="55880" y="191770"/>
                </a:lnTo>
                <a:lnTo>
                  <a:pt x="55880" y="189229"/>
                </a:lnTo>
                <a:close/>
              </a:path>
              <a:path w="55879" h="321309">
                <a:moveTo>
                  <a:pt x="55880" y="186690"/>
                </a:moveTo>
                <a:lnTo>
                  <a:pt x="0" y="186690"/>
                </a:lnTo>
                <a:lnTo>
                  <a:pt x="0" y="187959"/>
                </a:lnTo>
                <a:lnTo>
                  <a:pt x="55880" y="187959"/>
                </a:lnTo>
                <a:lnTo>
                  <a:pt x="55880" y="186690"/>
                </a:lnTo>
                <a:close/>
              </a:path>
              <a:path w="55879" h="321309">
                <a:moveTo>
                  <a:pt x="55880" y="182880"/>
                </a:moveTo>
                <a:lnTo>
                  <a:pt x="0" y="182880"/>
                </a:lnTo>
                <a:lnTo>
                  <a:pt x="0" y="185420"/>
                </a:lnTo>
                <a:lnTo>
                  <a:pt x="55880" y="185420"/>
                </a:lnTo>
                <a:lnTo>
                  <a:pt x="55880" y="182880"/>
                </a:lnTo>
                <a:close/>
              </a:path>
              <a:path w="55879" h="321309">
                <a:moveTo>
                  <a:pt x="55880" y="180340"/>
                </a:moveTo>
                <a:lnTo>
                  <a:pt x="0" y="180340"/>
                </a:lnTo>
                <a:lnTo>
                  <a:pt x="0" y="181609"/>
                </a:lnTo>
                <a:lnTo>
                  <a:pt x="55880" y="181609"/>
                </a:lnTo>
                <a:lnTo>
                  <a:pt x="55880" y="180340"/>
                </a:lnTo>
                <a:close/>
              </a:path>
              <a:path w="55879" h="321309">
                <a:moveTo>
                  <a:pt x="55880" y="176529"/>
                </a:moveTo>
                <a:lnTo>
                  <a:pt x="0" y="176529"/>
                </a:lnTo>
                <a:lnTo>
                  <a:pt x="0" y="179070"/>
                </a:lnTo>
                <a:lnTo>
                  <a:pt x="55880" y="179070"/>
                </a:lnTo>
                <a:lnTo>
                  <a:pt x="55880" y="176529"/>
                </a:lnTo>
                <a:close/>
              </a:path>
              <a:path w="55879" h="321309">
                <a:moveTo>
                  <a:pt x="55880" y="173990"/>
                </a:moveTo>
                <a:lnTo>
                  <a:pt x="0" y="173990"/>
                </a:lnTo>
                <a:lnTo>
                  <a:pt x="0" y="175259"/>
                </a:lnTo>
                <a:lnTo>
                  <a:pt x="55880" y="175259"/>
                </a:lnTo>
                <a:lnTo>
                  <a:pt x="55880" y="173990"/>
                </a:lnTo>
                <a:close/>
              </a:path>
              <a:path w="55879" h="321309">
                <a:moveTo>
                  <a:pt x="55880" y="170180"/>
                </a:moveTo>
                <a:lnTo>
                  <a:pt x="0" y="170180"/>
                </a:lnTo>
                <a:lnTo>
                  <a:pt x="0" y="172720"/>
                </a:lnTo>
                <a:lnTo>
                  <a:pt x="55880" y="172720"/>
                </a:lnTo>
                <a:lnTo>
                  <a:pt x="55880" y="170180"/>
                </a:lnTo>
                <a:close/>
              </a:path>
              <a:path w="55879" h="321309">
                <a:moveTo>
                  <a:pt x="55880" y="167640"/>
                </a:moveTo>
                <a:lnTo>
                  <a:pt x="0" y="167640"/>
                </a:lnTo>
                <a:lnTo>
                  <a:pt x="0" y="168909"/>
                </a:lnTo>
                <a:lnTo>
                  <a:pt x="55880" y="168909"/>
                </a:lnTo>
                <a:lnTo>
                  <a:pt x="55880" y="167640"/>
                </a:lnTo>
                <a:close/>
              </a:path>
              <a:path w="55879" h="321309">
                <a:moveTo>
                  <a:pt x="55880" y="163830"/>
                </a:moveTo>
                <a:lnTo>
                  <a:pt x="0" y="163830"/>
                </a:lnTo>
                <a:lnTo>
                  <a:pt x="0" y="166370"/>
                </a:lnTo>
                <a:lnTo>
                  <a:pt x="55880" y="166370"/>
                </a:lnTo>
                <a:lnTo>
                  <a:pt x="55880" y="163830"/>
                </a:lnTo>
                <a:close/>
              </a:path>
              <a:path w="55879" h="321309">
                <a:moveTo>
                  <a:pt x="55880" y="161290"/>
                </a:moveTo>
                <a:lnTo>
                  <a:pt x="0" y="161290"/>
                </a:lnTo>
                <a:lnTo>
                  <a:pt x="0" y="162559"/>
                </a:lnTo>
                <a:lnTo>
                  <a:pt x="55880" y="162559"/>
                </a:lnTo>
                <a:lnTo>
                  <a:pt x="55880" y="161290"/>
                </a:lnTo>
                <a:close/>
              </a:path>
              <a:path w="55879" h="321309">
                <a:moveTo>
                  <a:pt x="55880" y="157480"/>
                </a:moveTo>
                <a:lnTo>
                  <a:pt x="0" y="157480"/>
                </a:lnTo>
                <a:lnTo>
                  <a:pt x="0" y="160020"/>
                </a:lnTo>
                <a:lnTo>
                  <a:pt x="55880" y="160020"/>
                </a:lnTo>
                <a:lnTo>
                  <a:pt x="55880" y="157480"/>
                </a:lnTo>
                <a:close/>
              </a:path>
              <a:path w="55879" h="321309">
                <a:moveTo>
                  <a:pt x="55880" y="154940"/>
                </a:moveTo>
                <a:lnTo>
                  <a:pt x="0" y="154940"/>
                </a:lnTo>
                <a:lnTo>
                  <a:pt x="0" y="156209"/>
                </a:lnTo>
                <a:lnTo>
                  <a:pt x="55880" y="156209"/>
                </a:lnTo>
                <a:lnTo>
                  <a:pt x="55880" y="154940"/>
                </a:lnTo>
                <a:close/>
              </a:path>
              <a:path w="55879" h="321309">
                <a:moveTo>
                  <a:pt x="55880" y="151129"/>
                </a:moveTo>
                <a:lnTo>
                  <a:pt x="0" y="151129"/>
                </a:lnTo>
                <a:lnTo>
                  <a:pt x="0" y="153670"/>
                </a:lnTo>
                <a:lnTo>
                  <a:pt x="55880" y="153670"/>
                </a:lnTo>
                <a:lnTo>
                  <a:pt x="55880" y="151129"/>
                </a:lnTo>
                <a:close/>
              </a:path>
              <a:path w="55879" h="321309">
                <a:moveTo>
                  <a:pt x="55880" y="148590"/>
                </a:moveTo>
                <a:lnTo>
                  <a:pt x="0" y="148590"/>
                </a:lnTo>
                <a:lnTo>
                  <a:pt x="0" y="149860"/>
                </a:lnTo>
                <a:lnTo>
                  <a:pt x="55880" y="149860"/>
                </a:lnTo>
                <a:lnTo>
                  <a:pt x="55880" y="148590"/>
                </a:lnTo>
                <a:close/>
              </a:path>
              <a:path w="55879" h="321309">
                <a:moveTo>
                  <a:pt x="55880" y="144779"/>
                </a:moveTo>
                <a:lnTo>
                  <a:pt x="0" y="144779"/>
                </a:lnTo>
                <a:lnTo>
                  <a:pt x="0" y="147320"/>
                </a:lnTo>
                <a:lnTo>
                  <a:pt x="55880" y="147320"/>
                </a:lnTo>
                <a:lnTo>
                  <a:pt x="55880" y="144779"/>
                </a:lnTo>
                <a:close/>
              </a:path>
              <a:path w="55879" h="321309">
                <a:moveTo>
                  <a:pt x="55880" y="142240"/>
                </a:moveTo>
                <a:lnTo>
                  <a:pt x="0" y="142240"/>
                </a:lnTo>
                <a:lnTo>
                  <a:pt x="0" y="143509"/>
                </a:lnTo>
                <a:lnTo>
                  <a:pt x="55880" y="143509"/>
                </a:lnTo>
                <a:lnTo>
                  <a:pt x="55880" y="142240"/>
                </a:lnTo>
                <a:close/>
              </a:path>
              <a:path w="55879" h="321309">
                <a:moveTo>
                  <a:pt x="55880" y="138429"/>
                </a:moveTo>
                <a:lnTo>
                  <a:pt x="0" y="138429"/>
                </a:lnTo>
                <a:lnTo>
                  <a:pt x="0" y="140970"/>
                </a:lnTo>
                <a:lnTo>
                  <a:pt x="55880" y="140970"/>
                </a:lnTo>
                <a:lnTo>
                  <a:pt x="55880" y="138429"/>
                </a:lnTo>
                <a:close/>
              </a:path>
              <a:path w="55879" h="321309">
                <a:moveTo>
                  <a:pt x="55880" y="135890"/>
                </a:moveTo>
                <a:lnTo>
                  <a:pt x="0" y="135890"/>
                </a:lnTo>
                <a:lnTo>
                  <a:pt x="0" y="137160"/>
                </a:lnTo>
                <a:lnTo>
                  <a:pt x="55880" y="137160"/>
                </a:lnTo>
                <a:lnTo>
                  <a:pt x="55880" y="135890"/>
                </a:lnTo>
                <a:close/>
              </a:path>
              <a:path w="55879" h="321309">
                <a:moveTo>
                  <a:pt x="55880" y="132080"/>
                </a:moveTo>
                <a:lnTo>
                  <a:pt x="0" y="132080"/>
                </a:lnTo>
                <a:lnTo>
                  <a:pt x="0" y="134620"/>
                </a:lnTo>
                <a:lnTo>
                  <a:pt x="55880" y="134620"/>
                </a:lnTo>
                <a:lnTo>
                  <a:pt x="55880" y="132080"/>
                </a:lnTo>
                <a:close/>
              </a:path>
              <a:path w="55879" h="321309">
                <a:moveTo>
                  <a:pt x="55880" y="129540"/>
                </a:moveTo>
                <a:lnTo>
                  <a:pt x="0" y="129540"/>
                </a:lnTo>
                <a:lnTo>
                  <a:pt x="0" y="130809"/>
                </a:lnTo>
                <a:lnTo>
                  <a:pt x="55880" y="130809"/>
                </a:lnTo>
                <a:lnTo>
                  <a:pt x="55880" y="129540"/>
                </a:lnTo>
                <a:close/>
              </a:path>
              <a:path w="55879" h="321309">
                <a:moveTo>
                  <a:pt x="55880" y="125730"/>
                </a:moveTo>
                <a:lnTo>
                  <a:pt x="0" y="125730"/>
                </a:lnTo>
                <a:lnTo>
                  <a:pt x="0" y="128270"/>
                </a:lnTo>
                <a:lnTo>
                  <a:pt x="55880" y="128270"/>
                </a:lnTo>
                <a:lnTo>
                  <a:pt x="55880" y="125730"/>
                </a:lnTo>
                <a:close/>
              </a:path>
              <a:path w="55879" h="321309">
                <a:moveTo>
                  <a:pt x="55880" y="123190"/>
                </a:moveTo>
                <a:lnTo>
                  <a:pt x="0" y="123190"/>
                </a:lnTo>
                <a:lnTo>
                  <a:pt x="0" y="124459"/>
                </a:lnTo>
                <a:lnTo>
                  <a:pt x="55880" y="124459"/>
                </a:lnTo>
                <a:lnTo>
                  <a:pt x="55880" y="123190"/>
                </a:lnTo>
                <a:close/>
              </a:path>
              <a:path w="55879" h="321309">
                <a:moveTo>
                  <a:pt x="55880" y="119379"/>
                </a:moveTo>
                <a:lnTo>
                  <a:pt x="0" y="119379"/>
                </a:lnTo>
                <a:lnTo>
                  <a:pt x="0" y="121920"/>
                </a:lnTo>
                <a:lnTo>
                  <a:pt x="55880" y="121920"/>
                </a:lnTo>
                <a:lnTo>
                  <a:pt x="55880" y="119379"/>
                </a:lnTo>
                <a:close/>
              </a:path>
              <a:path w="55879" h="321309">
                <a:moveTo>
                  <a:pt x="55880" y="116839"/>
                </a:moveTo>
                <a:lnTo>
                  <a:pt x="0" y="116839"/>
                </a:lnTo>
                <a:lnTo>
                  <a:pt x="0" y="118109"/>
                </a:lnTo>
                <a:lnTo>
                  <a:pt x="55880" y="118109"/>
                </a:lnTo>
                <a:lnTo>
                  <a:pt x="55880" y="116839"/>
                </a:lnTo>
                <a:close/>
              </a:path>
              <a:path w="55879" h="321309">
                <a:moveTo>
                  <a:pt x="55880" y="110489"/>
                </a:moveTo>
                <a:lnTo>
                  <a:pt x="0" y="110489"/>
                </a:lnTo>
                <a:lnTo>
                  <a:pt x="0" y="115570"/>
                </a:lnTo>
                <a:lnTo>
                  <a:pt x="55880" y="115570"/>
                </a:lnTo>
                <a:lnTo>
                  <a:pt x="55880" y="110489"/>
                </a:lnTo>
                <a:close/>
              </a:path>
              <a:path w="55879" h="321309">
                <a:moveTo>
                  <a:pt x="55880" y="104140"/>
                </a:moveTo>
                <a:lnTo>
                  <a:pt x="0" y="104140"/>
                </a:lnTo>
                <a:lnTo>
                  <a:pt x="0" y="109220"/>
                </a:lnTo>
                <a:lnTo>
                  <a:pt x="55880" y="109220"/>
                </a:lnTo>
                <a:lnTo>
                  <a:pt x="55880" y="104140"/>
                </a:lnTo>
                <a:close/>
              </a:path>
              <a:path w="55879" h="321309">
                <a:moveTo>
                  <a:pt x="55880" y="97789"/>
                </a:moveTo>
                <a:lnTo>
                  <a:pt x="0" y="97789"/>
                </a:lnTo>
                <a:lnTo>
                  <a:pt x="0" y="102870"/>
                </a:lnTo>
                <a:lnTo>
                  <a:pt x="55880" y="102870"/>
                </a:lnTo>
                <a:lnTo>
                  <a:pt x="55880" y="97789"/>
                </a:lnTo>
                <a:close/>
              </a:path>
              <a:path w="55879" h="321309">
                <a:moveTo>
                  <a:pt x="55880" y="91439"/>
                </a:moveTo>
                <a:lnTo>
                  <a:pt x="0" y="91439"/>
                </a:lnTo>
                <a:lnTo>
                  <a:pt x="0" y="96520"/>
                </a:lnTo>
                <a:lnTo>
                  <a:pt x="55880" y="96520"/>
                </a:lnTo>
                <a:lnTo>
                  <a:pt x="55880" y="91439"/>
                </a:lnTo>
                <a:close/>
              </a:path>
              <a:path w="55879" h="321309">
                <a:moveTo>
                  <a:pt x="55880" y="85089"/>
                </a:moveTo>
                <a:lnTo>
                  <a:pt x="0" y="85089"/>
                </a:lnTo>
                <a:lnTo>
                  <a:pt x="0" y="90170"/>
                </a:lnTo>
                <a:lnTo>
                  <a:pt x="55880" y="90170"/>
                </a:lnTo>
                <a:lnTo>
                  <a:pt x="55880" y="85089"/>
                </a:lnTo>
                <a:close/>
              </a:path>
              <a:path w="55879" h="321309">
                <a:moveTo>
                  <a:pt x="55880" y="78739"/>
                </a:moveTo>
                <a:lnTo>
                  <a:pt x="0" y="78739"/>
                </a:lnTo>
                <a:lnTo>
                  <a:pt x="0" y="83820"/>
                </a:lnTo>
                <a:lnTo>
                  <a:pt x="55880" y="83820"/>
                </a:lnTo>
                <a:lnTo>
                  <a:pt x="55880" y="78739"/>
                </a:lnTo>
                <a:close/>
              </a:path>
              <a:path w="55879" h="321309">
                <a:moveTo>
                  <a:pt x="55880" y="72389"/>
                </a:moveTo>
                <a:lnTo>
                  <a:pt x="0" y="72389"/>
                </a:lnTo>
                <a:lnTo>
                  <a:pt x="0" y="77470"/>
                </a:lnTo>
                <a:lnTo>
                  <a:pt x="55880" y="77470"/>
                </a:lnTo>
                <a:lnTo>
                  <a:pt x="55880" y="72389"/>
                </a:lnTo>
                <a:close/>
              </a:path>
              <a:path w="55879" h="321309">
                <a:moveTo>
                  <a:pt x="55880" y="67309"/>
                </a:moveTo>
                <a:lnTo>
                  <a:pt x="0" y="67309"/>
                </a:lnTo>
                <a:lnTo>
                  <a:pt x="0" y="71119"/>
                </a:lnTo>
                <a:lnTo>
                  <a:pt x="55880" y="71119"/>
                </a:lnTo>
                <a:lnTo>
                  <a:pt x="55880" y="67309"/>
                </a:lnTo>
                <a:close/>
              </a:path>
              <a:path w="55879" h="321309">
                <a:moveTo>
                  <a:pt x="55880" y="60959"/>
                </a:moveTo>
                <a:lnTo>
                  <a:pt x="0" y="60959"/>
                </a:lnTo>
                <a:lnTo>
                  <a:pt x="0" y="66040"/>
                </a:lnTo>
                <a:lnTo>
                  <a:pt x="55880" y="66040"/>
                </a:lnTo>
                <a:lnTo>
                  <a:pt x="55880" y="60959"/>
                </a:lnTo>
                <a:close/>
              </a:path>
              <a:path w="55879" h="321309">
                <a:moveTo>
                  <a:pt x="55880" y="54609"/>
                </a:moveTo>
                <a:lnTo>
                  <a:pt x="0" y="54609"/>
                </a:lnTo>
                <a:lnTo>
                  <a:pt x="0" y="59690"/>
                </a:lnTo>
                <a:lnTo>
                  <a:pt x="55880" y="59690"/>
                </a:lnTo>
                <a:lnTo>
                  <a:pt x="55880" y="54609"/>
                </a:lnTo>
                <a:close/>
              </a:path>
              <a:path w="55879" h="321309">
                <a:moveTo>
                  <a:pt x="55880" y="48259"/>
                </a:moveTo>
                <a:lnTo>
                  <a:pt x="0" y="48259"/>
                </a:lnTo>
                <a:lnTo>
                  <a:pt x="0" y="53340"/>
                </a:lnTo>
                <a:lnTo>
                  <a:pt x="55880" y="53340"/>
                </a:lnTo>
                <a:lnTo>
                  <a:pt x="55880" y="48259"/>
                </a:lnTo>
                <a:close/>
              </a:path>
              <a:path w="55879" h="321309">
                <a:moveTo>
                  <a:pt x="55880" y="41909"/>
                </a:moveTo>
                <a:lnTo>
                  <a:pt x="0" y="41909"/>
                </a:lnTo>
                <a:lnTo>
                  <a:pt x="0" y="46990"/>
                </a:lnTo>
                <a:lnTo>
                  <a:pt x="55880" y="46990"/>
                </a:lnTo>
                <a:lnTo>
                  <a:pt x="55880" y="41909"/>
                </a:lnTo>
                <a:close/>
              </a:path>
              <a:path w="55879" h="321309">
                <a:moveTo>
                  <a:pt x="55880" y="35559"/>
                </a:moveTo>
                <a:lnTo>
                  <a:pt x="0" y="35559"/>
                </a:lnTo>
                <a:lnTo>
                  <a:pt x="0" y="40640"/>
                </a:lnTo>
                <a:lnTo>
                  <a:pt x="55880" y="40640"/>
                </a:lnTo>
                <a:lnTo>
                  <a:pt x="55880" y="35559"/>
                </a:lnTo>
                <a:close/>
              </a:path>
              <a:path w="55879" h="321309">
                <a:moveTo>
                  <a:pt x="55880" y="29209"/>
                </a:moveTo>
                <a:lnTo>
                  <a:pt x="0" y="29209"/>
                </a:lnTo>
                <a:lnTo>
                  <a:pt x="0" y="34290"/>
                </a:lnTo>
                <a:lnTo>
                  <a:pt x="55880" y="34290"/>
                </a:lnTo>
                <a:lnTo>
                  <a:pt x="55880" y="29209"/>
                </a:lnTo>
                <a:close/>
              </a:path>
              <a:path w="55879" h="321309">
                <a:moveTo>
                  <a:pt x="55880" y="22859"/>
                </a:moveTo>
                <a:lnTo>
                  <a:pt x="0" y="22859"/>
                </a:lnTo>
                <a:lnTo>
                  <a:pt x="0" y="27940"/>
                </a:lnTo>
                <a:lnTo>
                  <a:pt x="55880" y="27940"/>
                </a:lnTo>
                <a:lnTo>
                  <a:pt x="55880" y="22859"/>
                </a:lnTo>
                <a:close/>
              </a:path>
              <a:path w="55879" h="321309">
                <a:moveTo>
                  <a:pt x="55880" y="16509"/>
                </a:moveTo>
                <a:lnTo>
                  <a:pt x="0" y="16509"/>
                </a:lnTo>
                <a:lnTo>
                  <a:pt x="0" y="21590"/>
                </a:lnTo>
                <a:lnTo>
                  <a:pt x="55880" y="21590"/>
                </a:lnTo>
                <a:lnTo>
                  <a:pt x="55880" y="16509"/>
                </a:lnTo>
                <a:close/>
              </a:path>
              <a:path w="55879" h="321309">
                <a:moveTo>
                  <a:pt x="55880" y="10159"/>
                </a:moveTo>
                <a:lnTo>
                  <a:pt x="0" y="10159"/>
                </a:lnTo>
                <a:lnTo>
                  <a:pt x="0" y="15240"/>
                </a:lnTo>
                <a:lnTo>
                  <a:pt x="55880" y="15240"/>
                </a:lnTo>
                <a:lnTo>
                  <a:pt x="55880" y="10159"/>
                </a:lnTo>
                <a:close/>
              </a:path>
              <a:path w="55879" h="321309">
                <a:moveTo>
                  <a:pt x="55880" y="3809"/>
                </a:moveTo>
                <a:lnTo>
                  <a:pt x="0" y="3809"/>
                </a:lnTo>
                <a:lnTo>
                  <a:pt x="0" y="8890"/>
                </a:lnTo>
                <a:lnTo>
                  <a:pt x="55880" y="8890"/>
                </a:lnTo>
                <a:lnTo>
                  <a:pt x="55880" y="3809"/>
                </a:lnTo>
                <a:close/>
              </a:path>
              <a:path w="55879" h="321309">
                <a:moveTo>
                  <a:pt x="55880" y="0"/>
                </a:moveTo>
                <a:lnTo>
                  <a:pt x="41910" y="0"/>
                </a:lnTo>
                <a:lnTo>
                  <a:pt x="41910" y="2540"/>
                </a:lnTo>
                <a:lnTo>
                  <a:pt x="55880" y="2540"/>
                </a:lnTo>
                <a:lnTo>
                  <a:pt x="55880" y="0"/>
                </a:lnTo>
                <a:close/>
              </a:path>
              <a:path w="55879" h="321309">
                <a:moveTo>
                  <a:pt x="55880" y="293370"/>
                </a:moveTo>
                <a:lnTo>
                  <a:pt x="0" y="293370"/>
                </a:lnTo>
                <a:lnTo>
                  <a:pt x="0" y="321310"/>
                </a:lnTo>
                <a:lnTo>
                  <a:pt x="19050" y="321310"/>
                </a:lnTo>
                <a:lnTo>
                  <a:pt x="19050" y="320040"/>
                </a:lnTo>
                <a:lnTo>
                  <a:pt x="30480" y="320040"/>
                </a:lnTo>
                <a:lnTo>
                  <a:pt x="30480" y="318770"/>
                </a:lnTo>
                <a:lnTo>
                  <a:pt x="50800" y="318770"/>
                </a:lnTo>
                <a:lnTo>
                  <a:pt x="50800" y="317500"/>
                </a:lnTo>
                <a:lnTo>
                  <a:pt x="55880" y="317500"/>
                </a:lnTo>
                <a:lnTo>
                  <a:pt x="55880" y="293370"/>
                </a:lnTo>
                <a:close/>
              </a:path>
            </a:pathLst>
          </a:custGeom>
          <a:solidFill>
            <a:srgbClr val="287B28"/>
          </a:solidFill>
        </p:spPr>
        <p:txBody>
          <a:bodyPr wrap="square" lIns="0" tIns="0" rIns="0" bIns="0" rtlCol="0"/>
          <a:lstStyle/>
          <a:p>
            <a:endParaRPr/>
          </a:p>
        </p:txBody>
      </p:sp>
      <p:sp>
        <p:nvSpPr>
          <p:cNvPr id="239" name="bg object 239"/>
          <p:cNvSpPr/>
          <p:nvPr/>
        </p:nvSpPr>
        <p:spPr>
          <a:xfrm>
            <a:off x="5972810" y="6384289"/>
            <a:ext cx="109220" cy="320675"/>
          </a:xfrm>
          <a:custGeom>
            <a:avLst/>
            <a:gdLst/>
            <a:ahLst/>
            <a:cxnLst/>
            <a:rect l="l" t="t" r="r" b="b"/>
            <a:pathLst>
              <a:path w="109220" h="320675">
                <a:moveTo>
                  <a:pt x="109220" y="290842"/>
                </a:moveTo>
                <a:lnTo>
                  <a:pt x="54610" y="290842"/>
                </a:lnTo>
                <a:lnTo>
                  <a:pt x="0" y="290842"/>
                </a:lnTo>
                <a:lnTo>
                  <a:pt x="0" y="320052"/>
                </a:lnTo>
                <a:lnTo>
                  <a:pt x="43180" y="320052"/>
                </a:lnTo>
                <a:lnTo>
                  <a:pt x="43180" y="318782"/>
                </a:lnTo>
                <a:lnTo>
                  <a:pt x="54610" y="318782"/>
                </a:lnTo>
                <a:lnTo>
                  <a:pt x="109220" y="318782"/>
                </a:lnTo>
                <a:lnTo>
                  <a:pt x="109220" y="290842"/>
                </a:lnTo>
                <a:close/>
              </a:path>
              <a:path w="109220" h="320675">
                <a:moveTo>
                  <a:pt x="109220" y="269252"/>
                </a:moveTo>
                <a:lnTo>
                  <a:pt x="54610" y="269252"/>
                </a:lnTo>
                <a:lnTo>
                  <a:pt x="0" y="269252"/>
                </a:lnTo>
                <a:lnTo>
                  <a:pt x="0" y="290830"/>
                </a:lnTo>
                <a:lnTo>
                  <a:pt x="54610" y="290830"/>
                </a:lnTo>
                <a:lnTo>
                  <a:pt x="109220" y="290830"/>
                </a:lnTo>
                <a:lnTo>
                  <a:pt x="109220" y="269252"/>
                </a:lnTo>
                <a:close/>
              </a:path>
              <a:path w="109220" h="320675">
                <a:moveTo>
                  <a:pt x="109220" y="266700"/>
                </a:moveTo>
                <a:lnTo>
                  <a:pt x="54610" y="266700"/>
                </a:lnTo>
                <a:lnTo>
                  <a:pt x="0" y="266700"/>
                </a:lnTo>
                <a:lnTo>
                  <a:pt x="0" y="267970"/>
                </a:lnTo>
                <a:lnTo>
                  <a:pt x="54610" y="267970"/>
                </a:lnTo>
                <a:lnTo>
                  <a:pt x="109220" y="267970"/>
                </a:lnTo>
                <a:lnTo>
                  <a:pt x="109220" y="266700"/>
                </a:lnTo>
                <a:close/>
              </a:path>
              <a:path w="109220" h="320675">
                <a:moveTo>
                  <a:pt x="109220" y="262890"/>
                </a:moveTo>
                <a:lnTo>
                  <a:pt x="54610" y="262890"/>
                </a:lnTo>
                <a:lnTo>
                  <a:pt x="0" y="262890"/>
                </a:lnTo>
                <a:lnTo>
                  <a:pt x="0" y="265430"/>
                </a:lnTo>
                <a:lnTo>
                  <a:pt x="54610" y="265430"/>
                </a:lnTo>
                <a:lnTo>
                  <a:pt x="109220" y="265430"/>
                </a:lnTo>
                <a:lnTo>
                  <a:pt x="109220" y="262890"/>
                </a:lnTo>
                <a:close/>
              </a:path>
              <a:path w="109220" h="320675">
                <a:moveTo>
                  <a:pt x="109220" y="260350"/>
                </a:moveTo>
                <a:lnTo>
                  <a:pt x="54610" y="260350"/>
                </a:lnTo>
                <a:lnTo>
                  <a:pt x="0" y="260350"/>
                </a:lnTo>
                <a:lnTo>
                  <a:pt x="0" y="261620"/>
                </a:lnTo>
                <a:lnTo>
                  <a:pt x="54610" y="261620"/>
                </a:lnTo>
                <a:lnTo>
                  <a:pt x="109220" y="261620"/>
                </a:lnTo>
                <a:lnTo>
                  <a:pt x="109220" y="260350"/>
                </a:lnTo>
                <a:close/>
              </a:path>
              <a:path w="109220" h="320675">
                <a:moveTo>
                  <a:pt x="109220" y="256552"/>
                </a:moveTo>
                <a:lnTo>
                  <a:pt x="54610" y="256552"/>
                </a:lnTo>
                <a:lnTo>
                  <a:pt x="0" y="256552"/>
                </a:lnTo>
                <a:lnTo>
                  <a:pt x="0" y="259080"/>
                </a:lnTo>
                <a:lnTo>
                  <a:pt x="54610" y="259080"/>
                </a:lnTo>
                <a:lnTo>
                  <a:pt x="109220" y="259080"/>
                </a:lnTo>
                <a:lnTo>
                  <a:pt x="109220" y="256552"/>
                </a:lnTo>
                <a:close/>
              </a:path>
              <a:path w="109220" h="320675">
                <a:moveTo>
                  <a:pt x="109220" y="254012"/>
                </a:moveTo>
                <a:lnTo>
                  <a:pt x="54610" y="254012"/>
                </a:lnTo>
                <a:lnTo>
                  <a:pt x="0" y="254012"/>
                </a:lnTo>
                <a:lnTo>
                  <a:pt x="0" y="255270"/>
                </a:lnTo>
                <a:lnTo>
                  <a:pt x="54610" y="255270"/>
                </a:lnTo>
                <a:lnTo>
                  <a:pt x="109220" y="255270"/>
                </a:lnTo>
                <a:lnTo>
                  <a:pt x="109220" y="254012"/>
                </a:lnTo>
                <a:close/>
              </a:path>
              <a:path w="109220" h="320675">
                <a:moveTo>
                  <a:pt x="109220" y="250202"/>
                </a:moveTo>
                <a:lnTo>
                  <a:pt x="54610" y="250202"/>
                </a:lnTo>
                <a:lnTo>
                  <a:pt x="0" y="250202"/>
                </a:lnTo>
                <a:lnTo>
                  <a:pt x="0" y="252730"/>
                </a:lnTo>
                <a:lnTo>
                  <a:pt x="54610" y="252730"/>
                </a:lnTo>
                <a:lnTo>
                  <a:pt x="109220" y="252730"/>
                </a:lnTo>
                <a:lnTo>
                  <a:pt x="109220" y="250202"/>
                </a:lnTo>
                <a:close/>
              </a:path>
              <a:path w="109220" h="320675">
                <a:moveTo>
                  <a:pt x="109220" y="247662"/>
                </a:moveTo>
                <a:lnTo>
                  <a:pt x="54610" y="247662"/>
                </a:lnTo>
                <a:lnTo>
                  <a:pt x="0" y="247662"/>
                </a:lnTo>
                <a:lnTo>
                  <a:pt x="0" y="248920"/>
                </a:lnTo>
                <a:lnTo>
                  <a:pt x="54610" y="248920"/>
                </a:lnTo>
                <a:lnTo>
                  <a:pt x="109220" y="248920"/>
                </a:lnTo>
                <a:lnTo>
                  <a:pt x="109220" y="247662"/>
                </a:lnTo>
                <a:close/>
              </a:path>
              <a:path w="109220" h="320675">
                <a:moveTo>
                  <a:pt x="109220" y="243840"/>
                </a:moveTo>
                <a:lnTo>
                  <a:pt x="54610" y="243840"/>
                </a:lnTo>
                <a:lnTo>
                  <a:pt x="0" y="243840"/>
                </a:lnTo>
                <a:lnTo>
                  <a:pt x="0" y="246380"/>
                </a:lnTo>
                <a:lnTo>
                  <a:pt x="54610" y="246380"/>
                </a:lnTo>
                <a:lnTo>
                  <a:pt x="109220" y="246380"/>
                </a:lnTo>
                <a:lnTo>
                  <a:pt x="109220" y="243840"/>
                </a:lnTo>
                <a:close/>
              </a:path>
              <a:path w="109220" h="320675">
                <a:moveTo>
                  <a:pt x="109220" y="241300"/>
                </a:moveTo>
                <a:lnTo>
                  <a:pt x="54610" y="241300"/>
                </a:lnTo>
                <a:lnTo>
                  <a:pt x="0" y="241300"/>
                </a:lnTo>
                <a:lnTo>
                  <a:pt x="0" y="242582"/>
                </a:lnTo>
                <a:lnTo>
                  <a:pt x="54610" y="242582"/>
                </a:lnTo>
                <a:lnTo>
                  <a:pt x="109220" y="242582"/>
                </a:lnTo>
                <a:lnTo>
                  <a:pt x="109220" y="241300"/>
                </a:lnTo>
                <a:close/>
              </a:path>
              <a:path w="109220" h="320675">
                <a:moveTo>
                  <a:pt x="109220" y="237502"/>
                </a:moveTo>
                <a:lnTo>
                  <a:pt x="54610" y="237502"/>
                </a:lnTo>
                <a:lnTo>
                  <a:pt x="0" y="237502"/>
                </a:lnTo>
                <a:lnTo>
                  <a:pt x="0" y="240030"/>
                </a:lnTo>
                <a:lnTo>
                  <a:pt x="54610" y="240030"/>
                </a:lnTo>
                <a:lnTo>
                  <a:pt x="109220" y="240030"/>
                </a:lnTo>
                <a:lnTo>
                  <a:pt x="109220" y="237502"/>
                </a:lnTo>
                <a:close/>
              </a:path>
              <a:path w="109220" h="320675">
                <a:moveTo>
                  <a:pt x="109220" y="234962"/>
                </a:moveTo>
                <a:lnTo>
                  <a:pt x="54610" y="234962"/>
                </a:lnTo>
                <a:lnTo>
                  <a:pt x="0" y="234962"/>
                </a:lnTo>
                <a:lnTo>
                  <a:pt x="0" y="236232"/>
                </a:lnTo>
                <a:lnTo>
                  <a:pt x="54610" y="236232"/>
                </a:lnTo>
                <a:lnTo>
                  <a:pt x="109220" y="236232"/>
                </a:lnTo>
                <a:lnTo>
                  <a:pt x="109220" y="234962"/>
                </a:lnTo>
                <a:close/>
              </a:path>
              <a:path w="109220" h="320675">
                <a:moveTo>
                  <a:pt x="109220" y="231140"/>
                </a:moveTo>
                <a:lnTo>
                  <a:pt x="54610" y="231140"/>
                </a:lnTo>
                <a:lnTo>
                  <a:pt x="0" y="231140"/>
                </a:lnTo>
                <a:lnTo>
                  <a:pt x="0" y="233680"/>
                </a:lnTo>
                <a:lnTo>
                  <a:pt x="54610" y="233680"/>
                </a:lnTo>
                <a:lnTo>
                  <a:pt x="109220" y="233680"/>
                </a:lnTo>
                <a:lnTo>
                  <a:pt x="109220" y="231140"/>
                </a:lnTo>
                <a:close/>
              </a:path>
              <a:path w="109220" h="320675">
                <a:moveTo>
                  <a:pt x="109220" y="228600"/>
                </a:moveTo>
                <a:lnTo>
                  <a:pt x="54610" y="228600"/>
                </a:lnTo>
                <a:lnTo>
                  <a:pt x="0" y="228600"/>
                </a:lnTo>
                <a:lnTo>
                  <a:pt x="0" y="229882"/>
                </a:lnTo>
                <a:lnTo>
                  <a:pt x="54610" y="229882"/>
                </a:lnTo>
                <a:lnTo>
                  <a:pt x="109220" y="229882"/>
                </a:lnTo>
                <a:lnTo>
                  <a:pt x="109220" y="228600"/>
                </a:lnTo>
                <a:close/>
              </a:path>
              <a:path w="109220" h="320675">
                <a:moveTo>
                  <a:pt x="109220" y="224790"/>
                </a:moveTo>
                <a:lnTo>
                  <a:pt x="54610" y="224790"/>
                </a:lnTo>
                <a:lnTo>
                  <a:pt x="0" y="224790"/>
                </a:lnTo>
                <a:lnTo>
                  <a:pt x="0" y="227330"/>
                </a:lnTo>
                <a:lnTo>
                  <a:pt x="54610" y="227330"/>
                </a:lnTo>
                <a:lnTo>
                  <a:pt x="109220" y="227330"/>
                </a:lnTo>
                <a:lnTo>
                  <a:pt x="109220" y="224790"/>
                </a:lnTo>
                <a:close/>
              </a:path>
              <a:path w="109220" h="320675">
                <a:moveTo>
                  <a:pt x="109220" y="222262"/>
                </a:moveTo>
                <a:lnTo>
                  <a:pt x="54610" y="222262"/>
                </a:lnTo>
                <a:lnTo>
                  <a:pt x="0" y="222262"/>
                </a:lnTo>
                <a:lnTo>
                  <a:pt x="0" y="223532"/>
                </a:lnTo>
                <a:lnTo>
                  <a:pt x="54610" y="223532"/>
                </a:lnTo>
                <a:lnTo>
                  <a:pt x="109220" y="223532"/>
                </a:lnTo>
                <a:lnTo>
                  <a:pt x="109220" y="222262"/>
                </a:lnTo>
                <a:close/>
              </a:path>
              <a:path w="109220" h="320675">
                <a:moveTo>
                  <a:pt x="109220" y="218452"/>
                </a:moveTo>
                <a:lnTo>
                  <a:pt x="54610" y="218452"/>
                </a:lnTo>
                <a:lnTo>
                  <a:pt x="0" y="218452"/>
                </a:lnTo>
                <a:lnTo>
                  <a:pt x="0" y="220992"/>
                </a:lnTo>
                <a:lnTo>
                  <a:pt x="54610" y="220992"/>
                </a:lnTo>
                <a:lnTo>
                  <a:pt x="109220" y="220992"/>
                </a:lnTo>
                <a:lnTo>
                  <a:pt x="109220" y="218452"/>
                </a:lnTo>
                <a:close/>
              </a:path>
              <a:path w="109220" h="320675">
                <a:moveTo>
                  <a:pt x="109220" y="215912"/>
                </a:moveTo>
                <a:lnTo>
                  <a:pt x="54610" y="215912"/>
                </a:lnTo>
                <a:lnTo>
                  <a:pt x="0" y="215912"/>
                </a:lnTo>
                <a:lnTo>
                  <a:pt x="0" y="217170"/>
                </a:lnTo>
                <a:lnTo>
                  <a:pt x="54610" y="217170"/>
                </a:lnTo>
                <a:lnTo>
                  <a:pt x="109220" y="217170"/>
                </a:lnTo>
                <a:lnTo>
                  <a:pt x="109220" y="215912"/>
                </a:lnTo>
                <a:close/>
              </a:path>
              <a:path w="109220" h="320675">
                <a:moveTo>
                  <a:pt x="109220" y="212090"/>
                </a:moveTo>
                <a:lnTo>
                  <a:pt x="54610" y="212090"/>
                </a:lnTo>
                <a:lnTo>
                  <a:pt x="0" y="212090"/>
                </a:lnTo>
                <a:lnTo>
                  <a:pt x="0" y="214630"/>
                </a:lnTo>
                <a:lnTo>
                  <a:pt x="54610" y="214630"/>
                </a:lnTo>
                <a:lnTo>
                  <a:pt x="109220" y="214630"/>
                </a:lnTo>
                <a:lnTo>
                  <a:pt x="109220" y="212090"/>
                </a:lnTo>
                <a:close/>
              </a:path>
              <a:path w="109220" h="320675">
                <a:moveTo>
                  <a:pt x="109220" y="209562"/>
                </a:moveTo>
                <a:lnTo>
                  <a:pt x="54610" y="209562"/>
                </a:lnTo>
                <a:lnTo>
                  <a:pt x="0" y="209562"/>
                </a:lnTo>
                <a:lnTo>
                  <a:pt x="0" y="210820"/>
                </a:lnTo>
                <a:lnTo>
                  <a:pt x="54610" y="210820"/>
                </a:lnTo>
                <a:lnTo>
                  <a:pt x="109220" y="210820"/>
                </a:lnTo>
                <a:lnTo>
                  <a:pt x="109220" y="209562"/>
                </a:lnTo>
                <a:close/>
              </a:path>
              <a:path w="109220" h="320675">
                <a:moveTo>
                  <a:pt x="109220" y="205740"/>
                </a:moveTo>
                <a:lnTo>
                  <a:pt x="54610" y="205740"/>
                </a:lnTo>
                <a:lnTo>
                  <a:pt x="0" y="205740"/>
                </a:lnTo>
                <a:lnTo>
                  <a:pt x="0" y="208280"/>
                </a:lnTo>
                <a:lnTo>
                  <a:pt x="54610" y="208280"/>
                </a:lnTo>
                <a:lnTo>
                  <a:pt x="109220" y="208280"/>
                </a:lnTo>
                <a:lnTo>
                  <a:pt x="109220" y="205740"/>
                </a:lnTo>
                <a:close/>
              </a:path>
              <a:path w="109220" h="320675">
                <a:moveTo>
                  <a:pt x="109220" y="203200"/>
                </a:moveTo>
                <a:lnTo>
                  <a:pt x="54610" y="203200"/>
                </a:lnTo>
                <a:lnTo>
                  <a:pt x="0" y="203200"/>
                </a:lnTo>
                <a:lnTo>
                  <a:pt x="0" y="204470"/>
                </a:lnTo>
                <a:lnTo>
                  <a:pt x="54610" y="204470"/>
                </a:lnTo>
                <a:lnTo>
                  <a:pt x="109220" y="204470"/>
                </a:lnTo>
                <a:lnTo>
                  <a:pt x="109220" y="203200"/>
                </a:lnTo>
                <a:close/>
              </a:path>
              <a:path w="109220" h="320675">
                <a:moveTo>
                  <a:pt x="109220" y="199390"/>
                </a:moveTo>
                <a:lnTo>
                  <a:pt x="54610" y="199390"/>
                </a:lnTo>
                <a:lnTo>
                  <a:pt x="0" y="199390"/>
                </a:lnTo>
                <a:lnTo>
                  <a:pt x="0" y="201942"/>
                </a:lnTo>
                <a:lnTo>
                  <a:pt x="54610" y="201942"/>
                </a:lnTo>
                <a:lnTo>
                  <a:pt x="109220" y="201942"/>
                </a:lnTo>
                <a:lnTo>
                  <a:pt x="109220" y="199390"/>
                </a:lnTo>
                <a:close/>
              </a:path>
              <a:path w="109220" h="320675">
                <a:moveTo>
                  <a:pt x="109220" y="196850"/>
                </a:moveTo>
                <a:lnTo>
                  <a:pt x="54610" y="196850"/>
                </a:lnTo>
                <a:lnTo>
                  <a:pt x="0" y="196850"/>
                </a:lnTo>
                <a:lnTo>
                  <a:pt x="0" y="198120"/>
                </a:lnTo>
                <a:lnTo>
                  <a:pt x="54610" y="198120"/>
                </a:lnTo>
                <a:lnTo>
                  <a:pt x="109220" y="198120"/>
                </a:lnTo>
                <a:lnTo>
                  <a:pt x="109220" y="196850"/>
                </a:lnTo>
                <a:close/>
              </a:path>
              <a:path w="109220" h="320675">
                <a:moveTo>
                  <a:pt x="109220" y="193052"/>
                </a:moveTo>
                <a:lnTo>
                  <a:pt x="54610" y="193052"/>
                </a:lnTo>
                <a:lnTo>
                  <a:pt x="0" y="193052"/>
                </a:lnTo>
                <a:lnTo>
                  <a:pt x="0" y="195580"/>
                </a:lnTo>
                <a:lnTo>
                  <a:pt x="54610" y="195580"/>
                </a:lnTo>
                <a:lnTo>
                  <a:pt x="109220" y="195580"/>
                </a:lnTo>
                <a:lnTo>
                  <a:pt x="109220" y="193052"/>
                </a:lnTo>
                <a:close/>
              </a:path>
              <a:path w="109220" h="320675">
                <a:moveTo>
                  <a:pt x="109220" y="190500"/>
                </a:moveTo>
                <a:lnTo>
                  <a:pt x="54610" y="190500"/>
                </a:lnTo>
                <a:lnTo>
                  <a:pt x="0" y="190500"/>
                </a:lnTo>
                <a:lnTo>
                  <a:pt x="0" y="191770"/>
                </a:lnTo>
                <a:lnTo>
                  <a:pt x="54610" y="191770"/>
                </a:lnTo>
                <a:lnTo>
                  <a:pt x="109220" y="191770"/>
                </a:lnTo>
                <a:lnTo>
                  <a:pt x="109220" y="190500"/>
                </a:lnTo>
                <a:close/>
              </a:path>
              <a:path w="109220" h="320675">
                <a:moveTo>
                  <a:pt x="109220" y="186690"/>
                </a:moveTo>
                <a:lnTo>
                  <a:pt x="54610" y="186690"/>
                </a:lnTo>
                <a:lnTo>
                  <a:pt x="0" y="186690"/>
                </a:lnTo>
                <a:lnTo>
                  <a:pt x="0" y="189230"/>
                </a:lnTo>
                <a:lnTo>
                  <a:pt x="54610" y="189230"/>
                </a:lnTo>
                <a:lnTo>
                  <a:pt x="109220" y="189230"/>
                </a:lnTo>
                <a:lnTo>
                  <a:pt x="109220" y="186690"/>
                </a:lnTo>
                <a:close/>
              </a:path>
              <a:path w="109220" h="320675">
                <a:moveTo>
                  <a:pt x="109220" y="184150"/>
                </a:moveTo>
                <a:lnTo>
                  <a:pt x="54610" y="184150"/>
                </a:lnTo>
                <a:lnTo>
                  <a:pt x="0" y="184150"/>
                </a:lnTo>
                <a:lnTo>
                  <a:pt x="0" y="185420"/>
                </a:lnTo>
                <a:lnTo>
                  <a:pt x="54610" y="185420"/>
                </a:lnTo>
                <a:lnTo>
                  <a:pt x="109220" y="185420"/>
                </a:lnTo>
                <a:lnTo>
                  <a:pt x="109220" y="184150"/>
                </a:lnTo>
                <a:close/>
              </a:path>
              <a:path w="109220" h="320675">
                <a:moveTo>
                  <a:pt x="109220" y="180352"/>
                </a:moveTo>
                <a:lnTo>
                  <a:pt x="54610" y="180352"/>
                </a:lnTo>
                <a:lnTo>
                  <a:pt x="0" y="180352"/>
                </a:lnTo>
                <a:lnTo>
                  <a:pt x="0" y="182892"/>
                </a:lnTo>
                <a:lnTo>
                  <a:pt x="54610" y="182892"/>
                </a:lnTo>
                <a:lnTo>
                  <a:pt x="109220" y="182892"/>
                </a:lnTo>
                <a:lnTo>
                  <a:pt x="109220" y="180352"/>
                </a:lnTo>
                <a:close/>
              </a:path>
              <a:path w="109220" h="320675">
                <a:moveTo>
                  <a:pt x="109220" y="177800"/>
                </a:moveTo>
                <a:lnTo>
                  <a:pt x="54610" y="177800"/>
                </a:lnTo>
                <a:lnTo>
                  <a:pt x="0" y="177800"/>
                </a:lnTo>
                <a:lnTo>
                  <a:pt x="0" y="179070"/>
                </a:lnTo>
                <a:lnTo>
                  <a:pt x="54610" y="179070"/>
                </a:lnTo>
                <a:lnTo>
                  <a:pt x="109220" y="179070"/>
                </a:lnTo>
                <a:lnTo>
                  <a:pt x="109220" y="177800"/>
                </a:lnTo>
                <a:close/>
              </a:path>
              <a:path w="109220" h="320675">
                <a:moveTo>
                  <a:pt x="109220" y="173990"/>
                </a:moveTo>
                <a:lnTo>
                  <a:pt x="54610" y="173990"/>
                </a:lnTo>
                <a:lnTo>
                  <a:pt x="0" y="173990"/>
                </a:lnTo>
                <a:lnTo>
                  <a:pt x="0" y="176530"/>
                </a:lnTo>
                <a:lnTo>
                  <a:pt x="54610" y="176530"/>
                </a:lnTo>
                <a:lnTo>
                  <a:pt x="109220" y="176530"/>
                </a:lnTo>
                <a:lnTo>
                  <a:pt x="109220" y="173990"/>
                </a:lnTo>
                <a:close/>
              </a:path>
              <a:path w="109220" h="320675">
                <a:moveTo>
                  <a:pt x="109220" y="171450"/>
                </a:moveTo>
                <a:lnTo>
                  <a:pt x="54610" y="171450"/>
                </a:lnTo>
                <a:lnTo>
                  <a:pt x="0" y="171450"/>
                </a:lnTo>
                <a:lnTo>
                  <a:pt x="0" y="172720"/>
                </a:lnTo>
                <a:lnTo>
                  <a:pt x="54610" y="172720"/>
                </a:lnTo>
                <a:lnTo>
                  <a:pt x="109220" y="172720"/>
                </a:lnTo>
                <a:lnTo>
                  <a:pt x="109220" y="171450"/>
                </a:lnTo>
                <a:close/>
              </a:path>
              <a:path w="109220" h="320675">
                <a:moveTo>
                  <a:pt x="109220" y="167652"/>
                </a:moveTo>
                <a:lnTo>
                  <a:pt x="54610" y="167652"/>
                </a:lnTo>
                <a:lnTo>
                  <a:pt x="0" y="167652"/>
                </a:lnTo>
                <a:lnTo>
                  <a:pt x="0" y="170180"/>
                </a:lnTo>
                <a:lnTo>
                  <a:pt x="54610" y="170180"/>
                </a:lnTo>
                <a:lnTo>
                  <a:pt x="109220" y="170180"/>
                </a:lnTo>
                <a:lnTo>
                  <a:pt x="109220" y="167652"/>
                </a:lnTo>
                <a:close/>
              </a:path>
              <a:path w="109220" h="320675">
                <a:moveTo>
                  <a:pt x="109220" y="165100"/>
                </a:moveTo>
                <a:lnTo>
                  <a:pt x="54610" y="165100"/>
                </a:lnTo>
                <a:lnTo>
                  <a:pt x="0" y="165100"/>
                </a:lnTo>
                <a:lnTo>
                  <a:pt x="0" y="166370"/>
                </a:lnTo>
                <a:lnTo>
                  <a:pt x="54610" y="166370"/>
                </a:lnTo>
                <a:lnTo>
                  <a:pt x="109220" y="166370"/>
                </a:lnTo>
                <a:lnTo>
                  <a:pt x="109220" y="165100"/>
                </a:lnTo>
                <a:close/>
              </a:path>
              <a:path w="109220" h="320675">
                <a:moveTo>
                  <a:pt x="109220" y="161302"/>
                </a:moveTo>
                <a:lnTo>
                  <a:pt x="54610" y="161302"/>
                </a:lnTo>
                <a:lnTo>
                  <a:pt x="0" y="161302"/>
                </a:lnTo>
                <a:lnTo>
                  <a:pt x="0" y="163830"/>
                </a:lnTo>
                <a:lnTo>
                  <a:pt x="54610" y="163830"/>
                </a:lnTo>
                <a:lnTo>
                  <a:pt x="109220" y="163830"/>
                </a:lnTo>
                <a:lnTo>
                  <a:pt x="109220" y="161302"/>
                </a:lnTo>
                <a:close/>
              </a:path>
              <a:path w="109220" h="320675">
                <a:moveTo>
                  <a:pt x="109220" y="158762"/>
                </a:moveTo>
                <a:lnTo>
                  <a:pt x="54610" y="158762"/>
                </a:lnTo>
                <a:lnTo>
                  <a:pt x="0" y="158762"/>
                </a:lnTo>
                <a:lnTo>
                  <a:pt x="0" y="160020"/>
                </a:lnTo>
                <a:lnTo>
                  <a:pt x="54610" y="160020"/>
                </a:lnTo>
                <a:lnTo>
                  <a:pt x="109220" y="160020"/>
                </a:lnTo>
                <a:lnTo>
                  <a:pt x="109220" y="158762"/>
                </a:lnTo>
                <a:close/>
              </a:path>
              <a:path w="109220" h="320675">
                <a:moveTo>
                  <a:pt x="109220" y="154952"/>
                </a:moveTo>
                <a:lnTo>
                  <a:pt x="54610" y="154952"/>
                </a:lnTo>
                <a:lnTo>
                  <a:pt x="0" y="154952"/>
                </a:lnTo>
                <a:lnTo>
                  <a:pt x="0" y="157492"/>
                </a:lnTo>
                <a:lnTo>
                  <a:pt x="54610" y="157492"/>
                </a:lnTo>
                <a:lnTo>
                  <a:pt x="109220" y="157492"/>
                </a:lnTo>
                <a:lnTo>
                  <a:pt x="109220" y="154952"/>
                </a:lnTo>
                <a:close/>
              </a:path>
              <a:path w="109220" h="320675">
                <a:moveTo>
                  <a:pt x="109220" y="152400"/>
                </a:moveTo>
                <a:lnTo>
                  <a:pt x="54610" y="152400"/>
                </a:lnTo>
                <a:lnTo>
                  <a:pt x="0" y="152400"/>
                </a:lnTo>
                <a:lnTo>
                  <a:pt x="0" y="153670"/>
                </a:lnTo>
                <a:lnTo>
                  <a:pt x="54610" y="153670"/>
                </a:lnTo>
                <a:lnTo>
                  <a:pt x="109220" y="153670"/>
                </a:lnTo>
                <a:lnTo>
                  <a:pt x="109220" y="152400"/>
                </a:lnTo>
                <a:close/>
              </a:path>
              <a:path w="109220" h="320675">
                <a:moveTo>
                  <a:pt x="109220" y="148590"/>
                </a:moveTo>
                <a:lnTo>
                  <a:pt x="54610" y="148590"/>
                </a:lnTo>
                <a:lnTo>
                  <a:pt x="0" y="148590"/>
                </a:lnTo>
                <a:lnTo>
                  <a:pt x="0" y="151142"/>
                </a:lnTo>
                <a:lnTo>
                  <a:pt x="54610" y="151142"/>
                </a:lnTo>
                <a:lnTo>
                  <a:pt x="109220" y="151142"/>
                </a:lnTo>
                <a:lnTo>
                  <a:pt x="109220" y="148590"/>
                </a:lnTo>
                <a:close/>
              </a:path>
              <a:path w="109220" h="320675">
                <a:moveTo>
                  <a:pt x="109220" y="146050"/>
                </a:moveTo>
                <a:lnTo>
                  <a:pt x="54610" y="146050"/>
                </a:lnTo>
                <a:lnTo>
                  <a:pt x="0" y="146050"/>
                </a:lnTo>
                <a:lnTo>
                  <a:pt x="0" y="147320"/>
                </a:lnTo>
                <a:lnTo>
                  <a:pt x="54610" y="147320"/>
                </a:lnTo>
                <a:lnTo>
                  <a:pt x="109220" y="147320"/>
                </a:lnTo>
                <a:lnTo>
                  <a:pt x="109220" y="146050"/>
                </a:lnTo>
                <a:close/>
              </a:path>
              <a:path w="109220" h="320675">
                <a:moveTo>
                  <a:pt x="109220" y="142240"/>
                </a:moveTo>
                <a:lnTo>
                  <a:pt x="54610" y="142240"/>
                </a:lnTo>
                <a:lnTo>
                  <a:pt x="0" y="142240"/>
                </a:lnTo>
                <a:lnTo>
                  <a:pt x="0" y="144780"/>
                </a:lnTo>
                <a:lnTo>
                  <a:pt x="54610" y="144780"/>
                </a:lnTo>
                <a:lnTo>
                  <a:pt x="109220" y="144780"/>
                </a:lnTo>
                <a:lnTo>
                  <a:pt x="109220" y="142240"/>
                </a:lnTo>
                <a:close/>
              </a:path>
              <a:path w="109220" h="320675">
                <a:moveTo>
                  <a:pt x="109220" y="139700"/>
                </a:moveTo>
                <a:lnTo>
                  <a:pt x="54610" y="139700"/>
                </a:lnTo>
                <a:lnTo>
                  <a:pt x="0" y="139700"/>
                </a:lnTo>
                <a:lnTo>
                  <a:pt x="0" y="140970"/>
                </a:lnTo>
                <a:lnTo>
                  <a:pt x="54610" y="140970"/>
                </a:lnTo>
                <a:lnTo>
                  <a:pt x="109220" y="140970"/>
                </a:lnTo>
                <a:lnTo>
                  <a:pt x="109220" y="139700"/>
                </a:lnTo>
                <a:close/>
              </a:path>
              <a:path w="109220" h="320675">
                <a:moveTo>
                  <a:pt x="109220" y="135890"/>
                </a:moveTo>
                <a:lnTo>
                  <a:pt x="54610" y="135890"/>
                </a:lnTo>
                <a:lnTo>
                  <a:pt x="0" y="135890"/>
                </a:lnTo>
                <a:lnTo>
                  <a:pt x="0" y="138442"/>
                </a:lnTo>
                <a:lnTo>
                  <a:pt x="54610" y="138442"/>
                </a:lnTo>
                <a:lnTo>
                  <a:pt x="109220" y="138442"/>
                </a:lnTo>
                <a:lnTo>
                  <a:pt x="109220" y="135890"/>
                </a:lnTo>
                <a:close/>
              </a:path>
              <a:path w="109220" h="320675">
                <a:moveTo>
                  <a:pt x="109220" y="133362"/>
                </a:moveTo>
                <a:lnTo>
                  <a:pt x="54610" y="133362"/>
                </a:lnTo>
                <a:lnTo>
                  <a:pt x="0" y="133362"/>
                </a:lnTo>
                <a:lnTo>
                  <a:pt x="0" y="134620"/>
                </a:lnTo>
                <a:lnTo>
                  <a:pt x="54610" y="134620"/>
                </a:lnTo>
                <a:lnTo>
                  <a:pt x="109220" y="134620"/>
                </a:lnTo>
                <a:lnTo>
                  <a:pt x="109220" y="133362"/>
                </a:lnTo>
                <a:close/>
              </a:path>
              <a:path w="109220" h="320675">
                <a:moveTo>
                  <a:pt x="109220" y="129552"/>
                </a:moveTo>
                <a:lnTo>
                  <a:pt x="54610" y="129552"/>
                </a:lnTo>
                <a:lnTo>
                  <a:pt x="0" y="129552"/>
                </a:lnTo>
                <a:lnTo>
                  <a:pt x="0" y="132080"/>
                </a:lnTo>
                <a:lnTo>
                  <a:pt x="54610" y="132080"/>
                </a:lnTo>
                <a:lnTo>
                  <a:pt x="109220" y="132080"/>
                </a:lnTo>
                <a:lnTo>
                  <a:pt x="109220" y="129552"/>
                </a:lnTo>
                <a:close/>
              </a:path>
              <a:path w="109220" h="320675">
                <a:moveTo>
                  <a:pt x="109220" y="127012"/>
                </a:moveTo>
                <a:lnTo>
                  <a:pt x="54610" y="127012"/>
                </a:lnTo>
                <a:lnTo>
                  <a:pt x="0" y="127012"/>
                </a:lnTo>
                <a:lnTo>
                  <a:pt x="0" y="128270"/>
                </a:lnTo>
                <a:lnTo>
                  <a:pt x="54610" y="128270"/>
                </a:lnTo>
                <a:lnTo>
                  <a:pt x="109220" y="128270"/>
                </a:lnTo>
                <a:lnTo>
                  <a:pt x="109220" y="127012"/>
                </a:lnTo>
                <a:close/>
              </a:path>
              <a:path w="109220" h="320675">
                <a:moveTo>
                  <a:pt x="109220" y="123202"/>
                </a:moveTo>
                <a:lnTo>
                  <a:pt x="54610" y="123202"/>
                </a:lnTo>
                <a:lnTo>
                  <a:pt x="0" y="123202"/>
                </a:lnTo>
                <a:lnTo>
                  <a:pt x="0" y="125730"/>
                </a:lnTo>
                <a:lnTo>
                  <a:pt x="54610" y="125730"/>
                </a:lnTo>
                <a:lnTo>
                  <a:pt x="109220" y="125730"/>
                </a:lnTo>
                <a:lnTo>
                  <a:pt x="109220" y="123202"/>
                </a:lnTo>
                <a:close/>
              </a:path>
              <a:path w="109220" h="320675">
                <a:moveTo>
                  <a:pt x="109220" y="120662"/>
                </a:moveTo>
                <a:lnTo>
                  <a:pt x="54610" y="120662"/>
                </a:lnTo>
                <a:lnTo>
                  <a:pt x="0" y="120662"/>
                </a:lnTo>
                <a:lnTo>
                  <a:pt x="0" y="121920"/>
                </a:lnTo>
                <a:lnTo>
                  <a:pt x="54610" y="121920"/>
                </a:lnTo>
                <a:lnTo>
                  <a:pt x="109220" y="121920"/>
                </a:lnTo>
                <a:lnTo>
                  <a:pt x="109220" y="120662"/>
                </a:lnTo>
                <a:close/>
              </a:path>
              <a:path w="109220" h="320675">
                <a:moveTo>
                  <a:pt x="109220" y="116840"/>
                </a:moveTo>
                <a:lnTo>
                  <a:pt x="54610" y="116840"/>
                </a:lnTo>
                <a:lnTo>
                  <a:pt x="0" y="116840"/>
                </a:lnTo>
                <a:lnTo>
                  <a:pt x="0" y="119392"/>
                </a:lnTo>
                <a:lnTo>
                  <a:pt x="54610" y="119392"/>
                </a:lnTo>
                <a:lnTo>
                  <a:pt x="109220" y="119392"/>
                </a:lnTo>
                <a:lnTo>
                  <a:pt x="109220" y="116840"/>
                </a:lnTo>
                <a:close/>
              </a:path>
              <a:path w="109220" h="320675">
                <a:moveTo>
                  <a:pt x="109220" y="114300"/>
                </a:moveTo>
                <a:lnTo>
                  <a:pt x="54610" y="114300"/>
                </a:lnTo>
                <a:lnTo>
                  <a:pt x="0" y="114300"/>
                </a:lnTo>
                <a:lnTo>
                  <a:pt x="0" y="115570"/>
                </a:lnTo>
                <a:lnTo>
                  <a:pt x="54610" y="115570"/>
                </a:lnTo>
                <a:lnTo>
                  <a:pt x="109220" y="115570"/>
                </a:lnTo>
                <a:lnTo>
                  <a:pt x="109220" y="114300"/>
                </a:lnTo>
                <a:close/>
              </a:path>
              <a:path w="109220" h="320675">
                <a:moveTo>
                  <a:pt x="109220" y="107950"/>
                </a:moveTo>
                <a:lnTo>
                  <a:pt x="54610" y="107950"/>
                </a:lnTo>
                <a:lnTo>
                  <a:pt x="0" y="107950"/>
                </a:lnTo>
                <a:lnTo>
                  <a:pt x="0" y="113030"/>
                </a:lnTo>
                <a:lnTo>
                  <a:pt x="54610" y="113030"/>
                </a:lnTo>
                <a:lnTo>
                  <a:pt x="109220" y="113030"/>
                </a:lnTo>
                <a:lnTo>
                  <a:pt x="109220" y="107950"/>
                </a:lnTo>
                <a:close/>
              </a:path>
              <a:path w="109220" h="320675">
                <a:moveTo>
                  <a:pt x="109220" y="101612"/>
                </a:moveTo>
                <a:lnTo>
                  <a:pt x="54610" y="101612"/>
                </a:lnTo>
                <a:lnTo>
                  <a:pt x="0" y="101612"/>
                </a:lnTo>
                <a:lnTo>
                  <a:pt x="0" y="106680"/>
                </a:lnTo>
                <a:lnTo>
                  <a:pt x="54610" y="106680"/>
                </a:lnTo>
                <a:lnTo>
                  <a:pt x="109220" y="106680"/>
                </a:lnTo>
                <a:lnTo>
                  <a:pt x="109220" y="101612"/>
                </a:lnTo>
                <a:close/>
              </a:path>
              <a:path w="109220" h="320675">
                <a:moveTo>
                  <a:pt x="109220" y="95250"/>
                </a:moveTo>
                <a:lnTo>
                  <a:pt x="54610" y="95250"/>
                </a:lnTo>
                <a:lnTo>
                  <a:pt x="0" y="95250"/>
                </a:lnTo>
                <a:lnTo>
                  <a:pt x="0" y="100330"/>
                </a:lnTo>
                <a:lnTo>
                  <a:pt x="54610" y="100330"/>
                </a:lnTo>
                <a:lnTo>
                  <a:pt x="109220" y="100330"/>
                </a:lnTo>
                <a:lnTo>
                  <a:pt x="109220" y="95250"/>
                </a:lnTo>
                <a:close/>
              </a:path>
              <a:path w="109220" h="320675">
                <a:moveTo>
                  <a:pt x="109220" y="88900"/>
                </a:moveTo>
                <a:lnTo>
                  <a:pt x="54610" y="88900"/>
                </a:lnTo>
                <a:lnTo>
                  <a:pt x="0" y="88900"/>
                </a:lnTo>
                <a:lnTo>
                  <a:pt x="0" y="93992"/>
                </a:lnTo>
                <a:lnTo>
                  <a:pt x="54610" y="93992"/>
                </a:lnTo>
                <a:lnTo>
                  <a:pt x="109220" y="93992"/>
                </a:lnTo>
                <a:lnTo>
                  <a:pt x="109220" y="88900"/>
                </a:lnTo>
                <a:close/>
              </a:path>
              <a:path w="109220" h="320675">
                <a:moveTo>
                  <a:pt x="109220" y="82550"/>
                </a:moveTo>
                <a:lnTo>
                  <a:pt x="54610" y="82550"/>
                </a:lnTo>
                <a:lnTo>
                  <a:pt x="0" y="82550"/>
                </a:lnTo>
                <a:lnTo>
                  <a:pt x="0" y="87630"/>
                </a:lnTo>
                <a:lnTo>
                  <a:pt x="54610" y="87630"/>
                </a:lnTo>
                <a:lnTo>
                  <a:pt x="109220" y="87630"/>
                </a:lnTo>
                <a:lnTo>
                  <a:pt x="109220" y="82550"/>
                </a:lnTo>
                <a:close/>
              </a:path>
              <a:path w="109220" h="320675">
                <a:moveTo>
                  <a:pt x="109220" y="76200"/>
                </a:moveTo>
                <a:lnTo>
                  <a:pt x="54610" y="76200"/>
                </a:lnTo>
                <a:lnTo>
                  <a:pt x="0" y="76200"/>
                </a:lnTo>
                <a:lnTo>
                  <a:pt x="0" y="81280"/>
                </a:lnTo>
                <a:lnTo>
                  <a:pt x="54610" y="81280"/>
                </a:lnTo>
                <a:lnTo>
                  <a:pt x="109220" y="81280"/>
                </a:lnTo>
                <a:lnTo>
                  <a:pt x="109220" y="76200"/>
                </a:lnTo>
                <a:close/>
              </a:path>
              <a:path w="109220" h="320675">
                <a:moveTo>
                  <a:pt x="109220" y="69850"/>
                </a:moveTo>
                <a:lnTo>
                  <a:pt x="54610" y="69850"/>
                </a:lnTo>
                <a:lnTo>
                  <a:pt x="0" y="69850"/>
                </a:lnTo>
                <a:lnTo>
                  <a:pt x="0" y="74942"/>
                </a:lnTo>
                <a:lnTo>
                  <a:pt x="54610" y="74942"/>
                </a:lnTo>
                <a:lnTo>
                  <a:pt x="109220" y="74942"/>
                </a:lnTo>
                <a:lnTo>
                  <a:pt x="109220" y="69850"/>
                </a:lnTo>
                <a:close/>
              </a:path>
              <a:path w="109220" h="320675">
                <a:moveTo>
                  <a:pt x="109220" y="64770"/>
                </a:moveTo>
                <a:lnTo>
                  <a:pt x="54610" y="64770"/>
                </a:lnTo>
                <a:lnTo>
                  <a:pt x="0" y="64770"/>
                </a:lnTo>
                <a:lnTo>
                  <a:pt x="0" y="68580"/>
                </a:lnTo>
                <a:lnTo>
                  <a:pt x="54610" y="68580"/>
                </a:lnTo>
                <a:lnTo>
                  <a:pt x="109220" y="68580"/>
                </a:lnTo>
                <a:lnTo>
                  <a:pt x="109220" y="64770"/>
                </a:lnTo>
                <a:close/>
              </a:path>
              <a:path w="109220" h="320675">
                <a:moveTo>
                  <a:pt x="109220" y="58420"/>
                </a:moveTo>
                <a:lnTo>
                  <a:pt x="54610" y="58420"/>
                </a:lnTo>
                <a:lnTo>
                  <a:pt x="0" y="58420"/>
                </a:lnTo>
                <a:lnTo>
                  <a:pt x="0" y="63512"/>
                </a:lnTo>
                <a:lnTo>
                  <a:pt x="54610" y="63512"/>
                </a:lnTo>
                <a:lnTo>
                  <a:pt x="109220" y="63512"/>
                </a:lnTo>
                <a:lnTo>
                  <a:pt x="109220" y="58420"/>
                </a:lnTo>
                <a:close/>
              </a:path>
              <a:path w="109220" h="320675">
                <a:moveTo>
                  <a:pt x="109220" y="52070"/>
                </a:moveTo>
                <a:lnTo>
                  <a:pt x="54610" y="52070"/>
                </a:lnTo>
                <a:lnTo>
                  <a:pt x="0" y="52070"/>
                </a:lnTo>
                <a:lnTo>
                  <a:pt x="0" y="57150"/>
                </a:lnTo>
                <a:lnTo>
                  <a:pt x="54610" y="57150"/>
                </a:lnTo>
                <a:lnTo>
                  <a:pt x="109220" y="57150"/>
                </a:lnTo>
                <a:lnTo>
                  <a:pt x="109220" y="52070"/>
                </a:lnTo>
                <a:close/>
              </a:path>
              <a:path w="109220" h="320675">
                <a:moveTo>
                  <a:pt x="109220" y="45720"/>
                </a:moveTo>
                <a:lnTo>
                  <a:pt x="54610" y="45720"/>
                </a:lnTo>
                <a:lnTo>
                  <a:pt x="0" y="45720"/>
                </a:lnTo>
                <a:lnTo>
                  <a:pt x="0" y="50800"/>
                </a:lnTo>
                <a:lnTo>
                  <a:pt x="54610" y="50800"/>
                </a:lnTo>
                <a:lnTo>
                  <a:pt x="109220" y="50800"/>
                </a:lnTo>
                <a:lnTo>
                  <a:pt x="109220" y="45720"/>
                </a:lnTo>
                <a:close/>
              </a:path>
              <a:path w="109220" h="320675">
                <a:moveTo>
                  <a:pt x="109220" y="39370"/>
                </a:moveTo>
                <a:lnTo>
                  <a:pt x="54610" y="39370"/>
                </a:lnTo>
                <a:lnTo>
                  <a:pt x="0" y="39370"/>
                </a:lnTo>
                <a:lnTo>
                  <a:pt x="0" y="44450"/>
                </a:lnTo>
                <a:lnTo>
                  <a:pt x="54610" y="44450"/>
                </a:lnTo>
                <a:lnTo>
                  <a:pt x="109220" y="44450"/>
                </a:lnTo>
                <a:lnTo>
                  <a:pt x="109220" y="39370"/>
                </a:lnTo>
                <a:close/>
              </a:path>
              <a:path w="109220" h="320675">
                <a:moveTo>
                  <a:pt x="109220" y="33020"/>
                </a:moveTo>
                <a:lnTo>
                  <a:pt x="54610" y="33020"/>
                </a:lnTo>
                <a:lnTo>
                  <a:pt x="0" y="33020"/>
                </a:lnTo>
                <a:lnTo>
                  <a:pt x="0" y="38100"/>
                </a:lnTo>
                <a:lnTo>
                  <a:pt x="54610" y="38100"/>
                </a:lnTo>
                <a:lnTo>
                  <a:pt x="109220" y="38100"/>
                </a:lnTo>
                <a:lnTo>
                  <a:pt x="109220" y="33020"/>
                </a:lnTo>
                <a:close/>
              </a:path>
              <a:path w="109220" h="320675">
                <a:moveTo>
                  <a:pt x="109220" y="26670"/>
                </a:moveTo>
                <a:lnTo>
                  <a:pt x="54610" y="26670"/>
                </a:lnTo>
                <a:lnTo>
                  <a:pt x="0" y="26670"/>
                </a:lnTo>
                <a:lnTo>
                  <a:pt x="0" y="31750"/>
                </a:lnTo>
                <a:lnTo>
                  <a:pt x="54610" y="31750"/>
                </a:lnTo>
                <a:lnTo>
                  <a:pt x="109220" y="31750"/>
                </a:lnTo>
                <a:lnTo>
                  <a:pt x="109220" y="26670"/>
                </a:lnTo>
                <a:close/>
              </a:path>
              <a:path w="109220" h="320675">
                <a:moveTo>
                  <a:pt x="109220" y="20320"/>
                </a:moveTo>
                <a:lnTo>
                  <a:pt x="54610" y="20320"/>
                </a:lnTo>
                <a:lnTo>
                  <a:pt x="0" y="20320"/>
                </a:lnTo>
                <a:lnTo>
                  <a:pt x="0" y="25400"/>
                </a:lnTo>
                <a:lnTo>
                  <a:pt x="54610" y="25400"/>
                </a:lnTo>
                <a:lnTo>
                  <a:pt x="109220" y="25400"/>
                </a:lnTo>
                <a:lnTo>
                  <a:pt x="109220" y="20320"/>
                </a:lnTo>
                <a:close/>
              </a:path>
              <a:path w="109220" h="320675">
                <a:moveTo>
                  <a:pt x="109220" y="13970"/>
                </a:moveTo>
                <a:lnTo>
                  <a:pt x="54610" y="13970"/>
                </a:lnTo>
                <a:lnTo>
                  <a:pt x="0" y="13970"/>
                </a:lnTo>
                <a:lnTo>
                  <a:pt x="0" y="19050"/>
                </a:lnTo>
                <a:lnTo>
                  <a:pt x="54610" y="19050"/>
                </a:lnTo>
                <a:lnTo>
                  <a:pt x="109220" y="19050"/>
                </a:lnTo>
                <a:lnTo>
                  <a:pt x="109220" y="13970"/>
                </a:lnTo>
                <a:close/>
              </a:path>
              <a:path w="109220" h="320675">
                <a:moveTo>
                  <a:pt x="109220" y="7620"/>
                </a:moveTo>
                <a:lnTo>
                  <a:pt x="54610" y="7620"/>
                </a:lnTo>
                <a:lnTo>
                  <a:pt x="0" y="7620"/>
                </a:lnTo>
                <a:lnTo>
                  <a:pt x="0" y="12700"/>
                </a:lnTo>
                <a:lnTo>
                  <a:pt x="54610" y="12700"/>
                </a:lnTo>
                <a:lnTo>
                  <a:pt x="109220" y="12700"/>
                </a:lnTo>
                <a:lnTo>
                  <a:pt x="109220" y="7620"/>
                </a:lnTo>
                <a:close/>
              </a:path>
              <a:path w="109220" h="320675">
                <a:moveTo>
                  <a:pt x="109220" y="1270"/>
                </a:moveTo>
                <a:lnTo>
                  <a:pt x="54610" y="1270"/>
                </a:lnTo>
                <a:lnTo>
                  <a:pt x="10160" y="1270"/>
                </a:lnTo>
                <a:lnTo>
                  <a:pt x="10160" y="0"/>
                </a:lnTo>
                <a:lnTo>
                  <a:pt x="0" y="0"/>
                </a:lnTo>
                <a:lnTo>
                  <a:pt x="0" y="6362"/>
                </a:lnTo>
                <a:lnTo>
                  <a:pt x="54610" y="6362"/>
                </a:lnTo>
                <a:lnTo>
                  <a:pt x="109220" y="6362"/>
                </a:lnTo>
                <a:lnTo>
                  <a:pt x="109220" y="1270"/>
                </a:lnTo>
                <a:close/>
              </a:path>
            </a:pathLst>
          </a:custGeom>
          <a:solidFill>
            <a:srgbClr val="287C28"/>
          </a:solidFill>
        </p:spPr>
        <p:txBody>
          <a:bodyPr wrap="square" lIns="0" tIns="0" rIns="0" bIns="0" rtlCol="0"/>
          <a:lstStyle/>
          <a:p>
            <a:endParaRPr/>
          </a:p>
        </p:txBody>
      </p:sp>
      <p:sp>
        <p:nvSpPr>
          <p:cNvPr id="240" name="bg object 240"/>
          <p:cNvSpPr/>
          <p:nvPr/>
        </p:nvSpPr>
        <p:spPr>
          <a:xfrm>
            <a:off x="5918200" y="6384289"/>
            <a:ext cx="54610" cy="321310"/>
          </a:xfrm>
          <a:custGeom>
            <a:avLst/>
            <a:gdLst/>
            <a:ahLst/>
            <a:cxnLst/>
            <a:rect l="l" t="t" r="r" b="b"/>
            <a:pathLst>
              <a:path w="54610" h="321309">
                <a:moveTo>
                  <a:pt x="54610" y="269240"/>
                </a:moveTo>
                <a:lnTo>
                  <a:pt x="0" y="269240"/>
                </a:lnTo>
                <a:lnTo>
                  <a:pt x="0" y="290830"/>
                </a:lnTo>
                <a:lnTo>
                  <a:pt x="54610" y="290830"/>
                </a:lnTo>
                <a:lnTo>
                  <a:pt x="54610" y="269240"/>
                </a:lnTo>
                <a:close/>
              </a:path>
              <a:path w="54610" h="321309">
                <a:moveTo>
                  <a:pt x="54610" y="266700"/>
                </a:moveTo>
                <a:lnTo>
                  <a:pt x="0" y="266700"/>
                </a:lnTo>
                <a:lnTo>
                  <a:pt x="0" y="267970"/>
                </a:lnTo>
                <a:lnTo>
                  <a:pt x="54610" y="267970"/>
                </a:lnTo>
                <a:lnTo>
                  <a:pt x="54610" y="266700"/>
                </a:lnTo>
                <a:close/>
              </a:path>
              <a:path w="54610" h="321309">
                <a:moveTo>
                  <a:pt x="54610" y="262890"/>
                </a:moveTo>
                <a:lnTo>
                  <a:pt x="0" y="262890"/>
                </a:lnTo>
                <a:lnTo>
                  <a:pt x="0" y="265430"/>
                </a:lnTo>
                <a:lnTo>
                  <a:pt x="54610" y="265430"/>
                </a:lnTo>
                <a:lnTo>
                  <a:pt x="54610" y="262890"/>
                </a:lnTo>
                <a:close/>
              </a:path>
              <a:path w="54610" h="321309">
                <a:moveTo>
                  <a:pt x="54610" y="260350"/>
                </a:moveTo>
                <a:lnTo>
                  <a:pt x="0" y="260350"/>
                </a:lnTo>
                <a:lnTo>
                  <a:pt x="0" y="261620"/>
                </a:lnTo>
                <a:lnTo>
                  <a:pt x="54610" y="261620"/>
                </a:lnTo>
                <a:lnTo>
                  <a:pt x="54610" y="260350"/>
                </a:lnTo>
                <a:close/>
              </a:path>
              <a:path w="54610" h="321309">
                <a:moveTo>
                  <a:pt x="54610" y="256540"/>
                </a:moveTo>
                <a:lnTo>
                  <a:pt x="0" y="256540"/>
                </a:lnTo>
                <a:lnTo>
                  <a:pt x="0" y="259080"/>
                </a:lnTo>
                <a:lnTo>
                  <a:pt x="54610" y="259080"/>
                </a:lnTo>
                <a:lnTo>
                  <a:pt x="54610" y="256540"/>
                </a:lnTo>
                <a:close/>
              </a:path>
              <a:path w="54610" h="321309">
                <a:moveTo>
                  <a:pt x="54610" y="254000"/>
                </a:moveTo>
                <a:lnTo>
                  <a:pt x="0" y="254000"/>
                </a:lnTo>
                <a:lnTo>
                  <a:pt x="0" y="255270"/>
                </a:lnTo>
                <a:lnTo>
                  <a:pt x="54610" y="255270"/>
                </a:lnTo>
                <a:lnTo>
                  <a:pt x="54610" y="254000"/>
                </a:lnTo>
                <a:close/>
              </a:path>
              <a:path w="54610" h="321309">
                <a:moveTo>
                  <a:pt x="54610" y="250190"/>
                </a:moveTo>
                <a:lnTo>
                  <a:pt x="0" y="250190"/>
                </a:lnTo>
                <a:lnTo>
                  <a:pt x="0" y="252730"/>
                </a:lnTo>
                <a:lnTo>
                  <a:pt x="54610" y="252730"/>
                </a:lnTo>
                <a:lnTo>
                  <a:pt x="54610" y="250190"/>
                </a:lnTo>
                <a:close/>
              </a:path>
              <a:path w="54610" h="321309">
                <a:moveTo>
                  <a:pt x="54610" y="247650"/>
                </a:moveTo>
                <a:lnTo>
                  <a:pt x="0" y="247650"/>
                </a:lnTo>
                <a:lnTo>
                  <a:pt x="0" y="248920"/>
                </a:lnTo>
                <a:lnTo>
                  <a:pt x="54610" y="248920"/>
                </a:lnTo>
                <a:lnTo>
                  <a:pt x="54610" y="247650"/>
                </a:lnTo>
                <a:close/>
              </a:path>
              <a:path w="54610" h="321309">
                <a:moveTo>
                  <a:pt x="54610" y="243840"/>
                </a:moveTo>
                <a:lnTo>
                  <a:pt x="0" y="243840"/>
                </a:lnTo>
                <a:lnTo>
                  <a:pt x="0" y="246380"/>
                </a:lnTo>
                <a:lnTo>
                  <a:pt x="54610" y="246380"/>
                </a:lnTo>
                <a:lnTo>
                  <a:pt x="54610" y="243840"/>
                </a:lnTo>
                <a:close/>
              </a:path>
              <a:path w="54610" h="321309">
                <a:moveTo>
                  <a:pt x="54610" y="241300"/>
                </a:moveTo>
                <a:lnTo>
                  <a:pt x="0" y="241300"/>
                </a:lnTo>
                <a:lnTo>
                  <a:pt x="0" y="242570"/>
                </a:lnTo>
                <a:lnTo>
                  <a:pt x="54610" y="242570"/>
                </a:lnTo>
                <a:lnTo>
                  <a:pt x="54610" y="241300"/>
                </a:lnTo>
                <a:close/>
              </a:path>
              <a:path w="54610" h="321309">
                <a:moveTo>
                  <a:pt x="54610" y="237490"/>
                </a:moveTo>
                <a:lnTo>
                  <a:pt x="0" y="237490"/>
                </a:lnTo>
                <a:lnTo>
                  <a:pt x="0" y="240030"/>
                </a:lnTo>
                <a:lnTo>
                  <a:pt x="54610" y="240030"/>
                </a:lnTo>
                <a:lnTo>
                  <a:pt x="54610" y="237490"/>
                </a:lnTo>
                <a:close/>
              </a:path>
              <a:path w="54610" h="321309">
                <a:moveTo>
                  <a:pt x="54610" y="234950"/>
                </a:moveTo>
                <a:lnTo>
                  <a:pt x="0" y="234950"/>
                </a:lnTo>
                <a:lnTo>
                  <a:pt x="0" y="236220"/>
                </a:lnTo>
                <a:lnTo>
                  <a:pt x="54610" y="236220"/>
                </a:lnTo>
                <a:lnTo>
                  <a:pt x="54610" y="234950"/>
                </a:lnTo>
                <a:close/>
              </a:path>
              <a:path w="54610" h="321309">
                <a:moveTo>
                  <a:pt x="54610" y="231140"/>
                </a:moveTo>
                <a:lnTo>
                  <a:pt x="0" y="231140"/>
                </a:lnTo>
                <a:lnTo>
                  <a:pt x="0" y="233680"/>
                </a:lnTo>
                <a:lnTo>
                  <a:pt x="54610" y="233680"/>
                </a:lnTo>
                <a:lnTo>
                  <a:pt x="54610" y="231140"/>
                </a:lnTo>
                <a:close/>
              </a:path>
              <a:path w="54610" h="321309">
                <a:moveTo>
                  <a:pt x="54610" y="228600"/>
                </a:moveTo>
                <a:lnTo>
                  <a:pt x="0" y="228600"/>
                </a:lnTo>
                <a:lnTo>
                  <a:pt x="0" y="229870"/>
                </a:lnTo>
                <a:lnTo>
                  <a:pt x="54610" y="229870"/>
                </a:lnTo>
                <a:lnTo>
                  <a:pt x="54610" y="228600"/>
                </a:lnTo>
                <a:close/>
              </a:path>
              <a:path w="54610" h="321309">
                <a:moveTo>
                  <a:pt x="54610" y="224790"/>
                </a:moveTo>
                <a:lnTo>
                  <a:pt x="0" y="224790"/>
                </a:lnTo>
                <a:lnTo>
                  <a:pt x="0" y="227330"/>
                </a:lnTo>
                <a:lnTo>
                  <a:pt x="54610" y="227330"/>
                </a:lnTo>
                <a:lnTo>
                  <a:pt x="54610" y="224790"/>
                </a:lnTo>
                <a:close/>
              </a:path>
              <a:path w="54610" h="321309">
                <a:moveTo>
                  <a:pt x="54610" y="222250"/>
                </a:moveTo>
                <a:lnTo>
                  <a:pt x="0" y="222250"/>
                </a:lnTo>
                <a:lnTo>
                  <a:pt x="0" y="223520"/>
                </a:lnTo>
                <a:lnTo>
                  <a:pt x="54610" y="223520"/>
                </a:lnTo>
                <a:lnTo>
                  <a:pt x="54610" y="222250"/>
                </a:lnTo>
                <a:close/>
              </a:path>
              <a:path w="54610" h="321309">
                <a:moveTo>
                  <a:pt x="54610" y="218440"/>
                </a:moveTo>
                <a:lnTo>
                  <a:pt x="0" y="218440"/>
                </a:lnTo>
                <a:lnTo>
                  <a:pt x="0" y="220980"/>
                </a:lnTo>
                <a:lnTo>
                  <a:pt x="54610" y="220980"/>
                </a:lnTo>
                <a:lnTo>
                  <a:pt x="54610" y="218440"/>
                </a:lnTo>
                <a:close/>
              </a:path>
              <a:path w="54610" h="321309">
                <a:moveTo>
                  <a:pt x="54610" y="215900"/>
                </a:moveTo>
                <a:lnTo>
                  <a:pt x="0" y="215900"/>
                </a:lnTo>
                <a:lnTo>
                  <a:pt x="0" y="217170"/>
                </a:lnTo>
                <a:lnTo>
                  <a:pt x="54610" y="217170"/>
                </a:lnTo>
                <a:lnTo>
                  <a:pt x="54610" y="215900"/>
                </a:lnTo>
                <a:close/>
              </a:path>
              <a:path w="54610" h="321309">
                <a:moveTo>
                  <a:pt x="54610" y="212090"/>
                </a:moveTo>
                <a:lnTo>
                  <a:pt x="0" y="212090"/>
                </a:lnTo>
                <a:lnTo>
                  <a:pt x="0" y="214630"/>
                </a:lnTo>
                <a:lnTo>
                  <a:pt x="54610" y="214630"/>
                </a:lnTo>
                <a:lnTo>
                  <a:pt x="54610" y="212090"/>
                </a:lnTo>
                <a:close/>
              </a:path>
              <a:path w="54610" h="321309">
                <a:moveTo>
                  <a:pt x="54610" y="209550"/>
                </a:moveTo>
                <a:lnTo>
                  <a:pt x="0" y="209550"/>
                </a:lnTo>
                <a:lnTo>
                  <a:pt x="0" y="210820"/>
                </a:lnTo>
                <a:lnTo>
                  <a:pt x="54610" y="210820"/>
                </a:lnTo>
                <a:lnTo>
                  <a:pt x="54610" y="209550"/>
                </a:lnTo>
                <a:close/>
              </a:path>
              <a:path w="54610" h="321309">
                <a:moveTo>
                  <a:pt x="54610" y="205740"/>
                </a:moveTo>
                <a:lnTo>
                  <a:pt x="0" y="205740"/>
                </a:lnTo>
                <a:lnTo>
                  <a:pt x="0" y="208280"/>
                </a:lnTo>
                <a:lnTo>
                  <a:pt x="54610" y="208280"/>
                </a:lnTo>
                <a:lnTo>
                  <a:pt x="54610" y="205740"/>
                </a:lnTo>
                <a:close/>
              </a:path>
              <a:path w="54610" h="321309">
                <a:moveTo>
                  <a:pt x="54610" y="203200"/>
                </a:moveTo>
                <a:lnTo>
                  <a:pt x="0" y="203200"/>
                </a:lnTo>
                <a:lnTo>
                  <a:pt x="0" y="204470"/>
                </a:lnTo>
                <a:lnTo>
                  <a:pt x="54610" y="204470"/>
                </a:lnTo>
                <a:lnTo>
                  <a:pt x="54610" y="203200"/>
                </a:lnTo>
                <a:close/>
              </a:path>
              <a:path w="54610" h="321309">
                <a:moveTo>
                  <a:pt x="54610" y="199390"/>
                </a:moveTo>
                <a:lnTo>
                  <a:pt x="0" y="199390"/>
                </a:lnTo>
                <a:lnTo>
                  <a:pt x="0" y="201930"/>
                </a:lnTo>
                <a:lnTo>
                  <a:pt x="54610" y="201930"/>
                </a:lnTo>
                <a:lnTo>
                  <a:pt x="54610" y="199390"/>
                </a:lnTo>
                <a:close/>
              </a:path>
              <a:path w="54610" h="321309">
                <a:moveTo>
                  <a:pt x="54610" y="196850"/>
                </a:moveTo>
                <a:lnTo>
                  <a:pt x="0" y="196850"/>
                </a:lnTo>
                <a:lnTo>
                  <a:pt x="0" y="198120"/>
                </a:lnTo>
                <a:lnTo>
                  <a:pt x="54610" y="198120"/>
                </a:lnTo>
                <a:lnTo>
                  <a:pt x="54610" y="196850"/>
                </a:lnTo>
                <a:close/>
              </a:path>
              <a:path w="54610" h="321309">
                <a:moveTo>
                  <a:pt x="54610" y="193040"/>
                </a:moveTo>
                <a:lnTo>
                  <a:pt x="0" y="193040"/>
                </a:lnTo>
                <a:lnTo>
                  <a:pt x="0" y="195580"/>
                </a:lnTo>
                <a:lnTo>
                  <a:pt x="54610" y="195580"/>
                </a:lnTo>
                <a:lnTo>
                  <a:pt x="54610" y="193040"/>
                </a:lnTo>
                <a:close/>
              </a:path>
              <a:path w="54610" h="321309">
                <a:moveTo>
                  <a:pt x="54610" y="190500"/>
                </a:moveTo>
                <a:lnTo>
                  <a:pt x="0" y="190500"/>
                </a:lnTo>
                <a:lnTo>
                  <a:pt x="0" y="191770"/>
                </a:lnTo>
                <a:lnTo>
                  <a:pt x="54610" y="191770"/>
                </a:lnTo>
                <a:lnTo>
                  <a:pt x="54610" y="190500"/>
                </a:lnTo>
                <a:close/>
              </a:path>
              <a:path w="54610" h="321309">
                <a:moveTo>
                  <a:pt x="54610" y="186690"/>
                </a:moveTo>
                <a:lnTo>
                  <a:pt x="0" y="186690"/>
                </a:lnTo>
                <a:lnTo>
                  <a:pt x="0" y="189230"/>
                </a:lnTo>
                <a:lnTo>
                  <a:pt x="54610" y="189230"/>
                </a:lnTo>
                <a:lnTo>
                  <a:pt x="54610" y="186690"/>
                </a:lnTo>
                <a:close/>
              </a:path>
              <a:path w="54610" h="321309">
                <a:moveTo>
                  <a:pt x="54610" y="184150"/>
                </a:moveTo>
                <a:lnTo>
                  <a:pt x="0" y="184150"/>
                </a:lnTo>
                <a:lnTo>
                  <a:pt x="0" y="185420"/>
                </a:lnTo>
                <a:lnTo>
                  <a:pt x="54610" y="185420"/>
                </a:lnTo>
                <a:lnTo>
                  <a:pt x="54610" y="184150"/>
                </a:lnTo>
                <a:close/>
              </a:path>
              <a:path w="54610" h="321309">
                <a:moveTo>
                  <a:pt x="54610" y="180340"/>
                </a:moveTo>
                <a:lnTo>
                  <a:pt x="0" y="180340"/>
                </a:lnTo>
                <a:lnTo>
                  <a:pt x="0" y="182880"/>
                </a:lnTo>
                <a:lnTo>
                  <a:pt x="54610" y="182880"/>
                </a:lnTo>
                <a:lnTo>
                  <a:pt x="54610" y="180340"/>
                </a:lnTo>
                <a:close/>
              </a:path>
              <a:path w="54610" h="321309">
                <a:moveTo>
                  <a:pt x="54610" y="177800"/>
                </a:moveTo>
                <a:lnTo>
                  <a:pt x="0" y="177800"/>
                </a:lnTo>
                <a:lnTo>
                  <a:pt x="0" y="179070"/>
                </a:lnTo>
                <a:lnTo>
                  <a:pt x="54610" y="179070"/>
                </a:lnTo>
                <a:lnTo>
                  <a:pt x="54610" y="177800"/>
                </a:lnTo>
                <a:close/>
              </a:path>
              <a:path w="54610" h="321309">
                <a:moveTo>
                  <a:pt x="54610" y="173990"/>
                </a:moveTo>
                <a:lnTo>
                  <a:pt x="0" y="173990"/>
                </a:lnTo>
                <a:lnTo>
                  <a:pt x="0" y="176530"/>
                </a:lnTo>
                <a:lnTo>
                  <a:pt x="54610" y="176530"/>
                </a:lnTo>
                <a:lnTo>
                  <a:pt x="54610" y="173990"/>
                </a:lnTo>
                <a:close/>
              </a:path>
              <a:path w="54610" h="321309">
                <a:moveTo>
                  <a:pt x="54610" y="171450"/>
                </a:moveTo>
                <a:lnTo>
                  <a:pt x="0" y="171450"/>
                </a:lnTo>
                <a:lnTo>
                  <a:pt x="0" y="172720"/>
                </a:lnTo>
                <a:lnTo>
                  <a:pt x="54610" y="172720"/>
                </a:lnTo>
                <a:lnTo>
                  <a:pt x="54610" y="171450"/>
                </a:lnTo>
                <a:close/>
              </a:path>
              <a:path w="54610" h="321309">
                <a:moveTo>
                  <a:pt x="54610" y="167640"/>
                </a:moveTo>
                <a:lnTo>
                  <a:pt x="0" y="167640"/>
                </a:lnTo>
                <a:lnTo>
                  <a:pt x="0" y="170180"/>
                </a:lnTo>
                <a:lnTo>
                  <a:pt x="54610" y="170180"/>
                </a:lnTo>
                <a:lnTo>
                  <a:pt x="54610" y="167640"/>
                </a:lnTo>
                <a:close/>
              </a:path>
              <a:path w="54610" h="321309">
                <a:moveTo>
                  <a:pt x="54610" y="165100"/>
                </a:moveTo>
                <a:lnTo>
                  <a:pt x="0" y="165100"/>
                </a:lnTo>
                <a:lnTo>
                  <a:pt x="0" y="166370"/>
                </a:lnTo>
                <a:lnTo>
                  <a:pt x="54610" y="166370"/>
                </a:lnTo>
                <a:lnTo>
                  <a:pt x="54610" y="165100"/>
                </a:lnTo>
                <a:close/>
              </a:path>
              <a:path w="54610" h="321309">
                <a:moveTo>
                  <a:pt x="54610" y="161290"/>
                </a:moveTo>
                <a:lnTo>
                  <a:pt x="0" y="161290"/>
                </a:lnTo>
                <a:lnTo>
                  <a:pt x="0" y="163830"/>
                </a:lnTo>
                <a:lnTo>
                  <a:pt x="54610" y="163830"/>
                </a:lnTo>
                <a:lnTo>
                  <a:pt x="54610" y="161290"/>
                </a:lnTo>
                <a:close/>
              </a:path>
              <a:path w="54610" h="321309">
                <a:moveTo>
                  <a:pt x="54610" y="158750"/>
                </a:moveTo>
                <a:lnTo>
                  <a:pt x="0" y="158750"/>
                </a:lnTo>
                <a:lnTo>
                  <a:pt x="0" y="160020"/>
                </a:lnTo>
                <a:lnTo>
                  <a:pt x="54610" y="160020"/>
                </a:lnTo>
                <a:lnTo>
                  <a:pt x="54610" y="158750"/>
                </a:lnTo>
                <a:close/>
              </a:path>
              <a:path w="54610" h="321309">
                <a:moveTo>
                  <a:pt x="54610" y="154940"/>
                </a:moveTo>
                <a:lnTo>
                  <a:pt x="0" y="154940"/>
                </a:lnTo>
                <a:lnTo>
                  <a:pt x="0" y="157480"/>
                </a:lnTo>
                <a:lnTo>
                  <a:pt x="54610" y="157480"/>
                </a:lnTo>
                <a:lnTo>
                  <a:pt x="54610" y="154940"/>
                </a:lnTo>
                <a:close/>
              </a:path>
              <a:path w="54610" h="321309">
                <a:moveTo>
                  <a:pt x="54610" y="152400"/>
                </a:moveTo>
                <a:lnTo>
                  <a:pt x="0" y="152400"/>
                </a:lnTo>
                <a:lnTo>
                  <a:pt x="0" y="153670"/>
                </a:lnTo>
                <a:lnTo>
                  <a:pt x="54610" y="153670"/>
                </a:lnTo>
                <a:lnTo>
                  <a:pt x="54610" y="152400"/>
                </a:lnTo>
                <a:close/>
              </a:path>
              <a:path w="54610" h="321309">
                <a:moveTo>
                  <a:pt x="54610" y="148590"/>
                </a:moveTo>
                <a:lnTo>
                  <a:pt x="0" y="148590"/>
                </a:lnTo>
                <a:lnTo>
                  <a:pt x="0" y="151130"/>
                </a:lnTo>
                <a:lnTo>
                  <a:pt x="54610" y="151130"/>
                </a:lnTo>
                <a:lnTo>
                  <a:pt x="54610" y="148590"/>
                </a:lnTo>
                <a:close/>
              </a:path>
              <a:path w="54610" h="321309">
                <a:moveTo>
                  <a:pt x="54610" y="146050"/>
                </a:moveTo>
                <a:lnTo>
                  <a:pt x="0" y="146050"/>
                </a:lnTo>
                <a:lnTo>
                  <a:pt x="0" y="147320"/>
                </a:lnTo>
                <a:lnTo>
                  <a:pt x="54610" y="147320"/>
                </a:lnTo>
                <a:lnTo>
                  <a:pt x="54610" y="146050"/>
                </a:lnTo>
                <a:close/>
              </a:path>
              <a:path w="54610" h="321309">
                <a:moveTo>
                  <a:pt x="54610" y="142240"/>
                </a:moveTo>
                <a:lnTo>
                  <a:pt x="0" y="142240"/>
                </a:lnTo>
                <a:lnTo>
                  <a:pt x="0" y="144780"/>
                </a:lnTo>
                <a:lnTo>
                  <a:pt x="54610" y="144780"/>
                </a:lnTo>
                <a:lnTo>
                  <a:pt x="54610" y="142240"/>
                </a:lnTo>
                <a:close/>
              </a:path>
              <a:path w="54610" h="321309">
                <a:moveTo>
                  <a:pt x="54610" y="139700"/>
                </a:moveTo>
                <a:lnTo>
                  <a:pt x="0" y="139700"/>
                </a:lnTo>
                <a:lnTo>
                  <a:pt x="0" y="140970"/>
                </a:lnTo>
                <a:lnTo>
                  <a:pt x="54610" y="140970"/>
                </a:lnTo>
                <a:lnTo>
                  <a:pt x="54610" y="139700"/>
                </a:lnTo>
                <a:close/>
              </a:path>
              <a:path w="54610" h="321309">
                <a:moveTo>
                  <a:pt x="54610" y="135890"/>
                </a:moveTo>
                <a:lnTo>
                  <a:pt x="0" y="135890"/>
                </a:lnTo>
                <a:lnTo>
                  <a:pt x="0" y="138430"/>
                </a:lnTo>
                <a:lnTo>
                  <a:pt x="54610" y="138430"/>
                </a:lnTo>
                <a:lnTo>
                  <a:pt x="54610" y="135890"/>
                </a:lnTo>
                <a:close/>
              </a:path>
              <a:path w="54610" h="321309">
                <a:moveTo>
                  <a:pt x="54610" y="133350"/>
                </a:moveTo>
                <a:lnTo>
                  <a:pt x="0" y="133350"/>
                </a:lnTo>
                <a:lnTo>
                  <a:pt x="0" y="134620"/>
                </a:lnTo>
                <a:lnTo>
                  <a:pt x="54610" y="134620"/>
                </a:lnTo>
                <a:lnTo>
                  <a:pt x="54610" y="133350"/>
                </a:lnTo>
                <a:close/>
              </a:path>
              <a:path w="54610" h="321309">
                <a:moveTo>
                  <a:pt x="54610" y="129540"/>
                </a:moveTo>
                <a:lnTo>
                  <a:pt x="0" y="129540"/>
                </a:lnTo>
                <a:lnTo>
                  <a:pt x="0" y="132080"/>
                </a:lnTo>
                <a:lnTo>
                  <a:pt x="54610" y="132080"/>
                </a:lnTo>
                <a:lnTo>
                  <a:pt x="54610" y="129540"/>
                </a:lnTo>
                <a:close/>
              </a:path>
              <a:path w="54610" h="321309">
                <a:moveTo>
                  <a:pt x="54610" y="127000"/>
                </a:moveTo>
                <a:lnTo>
                  <a:pt x="0" y="127000"/>
                </a:lnTo>
                <a:lnTo>
                  <a:pt x="0" y="128270"/>
                </a:lnTo>
                <a:lnTo>
                  <a:pt x="54610" y="128270"/>
                </a:lnTo>
                <a:lnTo>
                  <a:pt x="54610" y="127000"/>
                </a:lnTo>
                <a:close/>
              </a:path>
              <a:path w="54610" h="321309">
                <a:moveTo>
                  <a:pt x="54610" y="123190"/>
                </a:moveTo>
                <a:lnTo>
                  <a:pt x="0" y="123190"/>
                </a:lnTo>
                <a:lnTo>
                  <a:pt x="0" y="125730"/>
                </a:lnTo>
                <a:lnTo>
                  <a:pt x="54610" y="125730"/>
                </a:lnTo>
                <a:lnTo>
                  <a:pt x="54610" y="123190"/>
                </a:lnTo>
                <a:close/>
              </a:path>
              <a:path w="54610" h="321309">
                <a:moveTo>
                  <a:pt x="54610" y="120650"/>
                </a:moveTo>
                <a:lnTo>
                  <a:pt x="0" y="120650"/>
                </a:lnTo>
                <a:lnTo>
                  <a:pt x="0" y="121920"/>
                </a:lnTo>
                <a:lnTo>
                  <a:pt x="54610" y="121920"/>
                </a:lnTo>
                <a:lnTo>
                  <a:pt x="54610" y="120650"/>
                </a:lnTo>
                <a:close/>
              </a:path>
              <a:path w="54610" h="321309">
                <a:moveTo>
                  <a:pt x="54610" y="116840"/>
                </a:moveTo>
                <a:lnTo>
                  <a:pt x="0" y="116840"/>
                </a:lnTo>
                <a:lnTo>
                  <a:pt x="0" y="119380"/>
                </a:lnTo>
                <a:lnTo>
                  <a:pt x="54610" y="119380"/>
                </a:lnTo>
                <a:lnTo>
                  <a:pt x="54610" y="116840"/>
                </a:lnTo>
                <a:close/>
              </a:path>
              <a:path w="54610" h="321309">
                <a:moveTo>
                  <a:pt x="54610" y="114300"/>
                </a:moveTo>
                <a:lnTo>
                  <a:pt x="0" y="114300"/>
                </a:lnTo>
                <a:lnTo>
                  <a:pt x="0" y="115570"/>
                </a:lnTo>
                <a:lnTo>
                  <a:pt x="54610" y="115570"/>
                </a:lnTo>
                <a:lnTo>
                  <a:pt x="54610" y="114300"/>
                </a:lnTo>
                <a:close/>
              </a:path>
              <a:path w="54610" h="321309">
                <a:moveTo>
                  <a:pt x="54610" y="107950"/>
                </a:moveTo>
                <a:lnTo>
                  <a:pt x="0" y="107950"/>
                </a:lnTo>
                <a:lnTo>
                  <a:pt x="0" y="113030"/>
                </a:lnTo>
                <a:lnTo>
                  <a:pt x="54610" y="113030"/>
                </a:lnTo>
                <a:lnTo>
                  <a:pt x="54610" y="107950"/>
                </a:lnTo>
                <a:close/>
              </a:path>
              <a:path w="54610" h="321309">
                <a:moveTo>
                  <a:pt x="54610" y="101600"/>
                </a:moveTo>
                <a:lnTo>
                  <a:pt x="0" y="101600"/>
                </a:lnTo>
                <a:lnTo>
                  <a:pt x="0" y="106680"/>
                </a:lnTo>
                <a:lnTo>
                  <a:pt x="54610" y="106680"/>
                </a:lnTo>
                <a:lnTo>
                  <a:pt x="54610" y="101600"/>
                </a:lnTo>
                <a:close/>
              </a:path>
              <a:path w="54610" h="321309">
                <a:moveTo>
                  <a:pt x="54610" y="95250"/>
                </a:moveTo>
                <a:lnTo>
                  <a:pt x="0" y="95250"/>
                </a:lnTo>
                <a:lnTo>
                  <a:pt x="0" y="100330"/>
                </a:lnTo>
                <a:lnTo>
                  <a:pt x="54610" y="100330"/>
                </a:lnTo>
                <a:lnTo>
                  <a:pt x="54610" y="95250"/>
                </a:lnTo>
                <a:close/>
              </a:path>
              <a:path w="54610" h="321309">
                <a:moveTo>
                  <a:pt x="54610" y="88900"/>
                </a:moveTo>
                <a:lnTo>
                  <a:pt x="0" y="88900"/>
                </a:lnTo>
                <a:lnTo>
                  <a:pt x="0" y="93980"/>
                </a:lnTo>
                <a:lnTo>
                  <a:pt x="54610" y="93980"/>
                </a:lnTo>
                <a:lnTo>
                  <a:pt x="54610" y="88900"/>
                </a:lnTo>
                <a:close/>
              </a:path>
              <a:path w="54610" h="321309">
                <a:moveTo>
                  <a:pt x="54610" y="82550"/>
                </a:moveTo>
                <a:lnTo>
                  <a:pt x="0" y="82550"/>
                </a:lnTo>
                <a:lnTo>
                  <a:pt x="0" y="87630"/>
                </a:lnTo>
                <a:lnTo>
                  <a:pt x="54610" y="87630"/>
                </a:lnTo>
                <a:lnTo>
                  <a:pt x="54610" y="82550"/>
                </a:lnTo>
                <a:close/>
              </a:path>
              <a:path w="54610" h="321309">
                <a:moveTo>
                  <a:pt x="54610" y="76200"/>
                </a:moveTo>
                <a:lnTo>
                  <a:pt x="0" y="76200"/>
                </a:lnTo>
                <a:lnTo>
                  <a:pt x="0" y="81280"/>
                </a:lnTo>
                <a:lnTo>
                  <a:pt x="54610" y="81280"/>
                </a:lnTo>
                <a:lnTo>
                  <a:pt x="54610" y="76200"/>
                </a:lnTo>
                <a:close/>
              </a:path>
              <a:path w="54610" h="321309">
                <a:moveTo>
                  <a:pt x="54610" y="69850"/>
                </a:moveTo>
                <a:lnTo>
                  <a:pt x="0" y="69850"/>
                </a:lnTo>
                <a:lnTo>
                  <a:pt x="0" y="74930"/>
                </a:lnTo>
                <a:lnTo>
                  <a:pt x="54610" y="74930"/>
                </a:lnTo>
                <a:lnTo>
                  <a:pt x="54610" y="69850"/>
                </a:lnTo>
                <a:close/>
              </a:path>
              <a:path w="54610" h="321309">
                <a:moveTo>
                  <a:pt x="54610" y="64770"/>
                </a:moveTo>
                <a:lnTo>
                  <a:pt x="0" y="64770"/>
                </a:lnTo>
                <a:lnTo>
                  <a:pt x="0" y="68580"/>
                </a:lnTo>
                <a:lnTo>
                  <a:pt x="54610" y="68580"/>
                </a:lnTo>
                <a:lnTo>
                  <a:pt x="54610" y="64770"/>
                </a:lnTo>
                <a:close/>
              </a:path>
              <a:path w="54610" h="321309">
                <a:moveTo>
                  <a:pt x="54610" y="58420"/>
                </a:moveTo>
                <a:lnTo>
                  <a:pt x="0" y="58420"/>
                </a:lnTo>
                <a:lnTo>
                  <a:pt x="0" y="63500"/>
                </a:lnTo>
                <a:lnTo>
                  <a:pt x="54610" y="63500"/>
                </a:lnTo>
                <a:lnTo>
                  <a:pt x="54610" y="58420"/>
                </a:lnTo>
                <a:close/>
              </a:path>
              <a:path w="54610" h="321309">
                <a:moveTo>
                  <a:pt x="54610" y="52070"/>
                </a:moveTo>
                <a:lnTo>
                  <a:pt x="0" y="52070"/>
                </a:lnTo>
                <a:lnTo>
                  <a:pt x="0" y="57150"/>
                </a:lnTo>
                <a:lnTo>
                  <a:pt x="54610" y="57150"/>
                </a:lnTo>
                <a:lnTo>
                  <a:pt x="54610" y="52070"/>
                </a:lnTo>
                <a:close/>
              </a:path>
              <a:path w="54610" h="321309">
                <a:moveTo>
                  <a:pt x="54610" y="45720"/>
                </a:moveTo>
                <a:lnTo>
                  <a:pt x="0" y="45720"/>
                </a:lnTo>
                <a:lnTo>
                  <a:pt x="0" y="50800"/>
                </a:lnTo>
                <a:lnTo>
                  <a:pt x="54610" y="50800"/>
                </a:lnTo>
                <a:lnTo>
                  <a:pt x="54610" y="45720"/>
                </a:lnTo>
                <a:close/>
              </a:path>
              <a:path w="54610" h="321309">
                <a:moveTo>
                  <a:pt x="54610" y="39370"/>
                </a:moveTo>
                <a:lnTo>
                  <a:pt x="0" y="39370"/>
                </a:lnTo>
                <a:lnTo>
                  <a:pt x="0" y="44450"/>
                </a:lnTo>
                <a:lnTo>
                  <a:pt x="54610" y="44450"/>
                </a:lnTo>
                <a:lnTo>
                  <a:pt x="54610" y="39370"/>
                </a:lnTo>
                <a:close/>
              </a:path>
              <a:path w="54610" h="321309">
                <a:moveTo>
                  <a:pt x="54610" y="33020"/>
                </a:moveTo>
                <a:lnTo>
                  <a:pt x="0" y="33020"/>
                </a:lnTo>
                <a:lnTo>
                  <a:pt x="0" y="38100"/>
                </a:lnTo>
                <a:lnTo>
                  <a:pt x="54610" y="38100"/>
                </a:lnTo>
                <a:lnTo>
                  <a:pt x="54610" y="33020"/>
                </a:lnTo>
                <a:close/>
              </a:path>
              <a:path w="54610" h="321309">
                <a:moveTo>
                  <a:pt x="54610" y="26670"/>
                </a:moveTo>
                <a:lnTo>
                  <a:pt x="0" y="26670"/>
                </a:lnTo>
                <a:lnTo>
                  <a:pt x="0" y="31750"/>
                </a:lnTo>
                <a:lnTo>
                  <a:pt x="54610" y="31750"/>
                </a:lnTo>
                <a:lnTo>
                  <a:pt x="54610" y="26670"/>
                </a:lnTo>
                <a:close/>
              </a:path>
              <a:path w="54610" h="321309">
                <a:moveTo>
                  <a:pt x="54610" y="20320"/>
                </a:moveTo>
                <a:lnTo>
                  <a:pt x="0" y="20320"/>
                </a:lnTo>
                <a:lnTo>
                  <a:pt x="0" y="25400"/>
                </a:lnTo>
                <a:lnTo>
                  <a:pt x="54610" y="25400"/>
                </a:lnTo>
                <a:lnTo>
                  <a:pt x="54610" y="20320"/>
                </a:lnTo>
                <a:close/>
              </a:path>
              <a:path w="54610" h="321309">
                <a:moveTo>
                  <a:pt x="54610" y="13970"/>
                </a:moveTo>
                <a:lnTo>
                  <a:pt x="0" y="13970"/>
                </a:lnTo>
                <a:lnTo>
                  <a:pt x="0" y="19050"/>
                </a:lnTo>
                <a:lnTo>
                  <a:pt x="54610" y="19050"/>
                </a:lnTo>
                <a:lnTo>
                  <a:pt x="54610" y="13970"/>
                </a:lnTo>
                <a:close/>
              </a:path>
              <a:path w="54610" h="321309">
                <a:moveTo>
                  <a:pt x="54610" y="7620"/>
                </a:moveTo>
                <a:lnTo>
                  <a:pt x="0" y="7620"/>
                </a:lnTo>
                <a:lnTo>
                  <a:pt x="0" y="12700"/>
                </a:lnTo>
                <a:lnTo>
                  <a:pt x="54610" y="12700"/>
                </a:lnTo>
                <a:lnTo>
                  <a:pt x="54610" y="7620"/>
                </a:lnTo>
                <a:close/>
              </a:path>
              <a:path w="54610" h="321309">
                <a:moveTo>
                  <a:pt x="54610" y="0"/>
                </a:moveTo>
                <a:lnTo>
                  <a:pt x="0" y="0"/>
                </a:lnTo>
                <a:lnTo>
                  <a:pt x="0" y="6350"/>
                </a:lnTo>
                <a:lnTo>
                  <a:pt x="54610" y="6350"/>
                </a:lnTo>
                <a:lnTo>
                  <a:pt x="54610" y="0"/>
                </a:lnTo>
                <a:close/>
              </a:path>
              <a:path w="54610" h="321309">
                <a:moveTo>
                  <a:pt x="54610" y="290830"/>
                </a:moveTo>
                <a:lnTo>
                  <a:pt x="0" y="290830"/>
                </a:lnTo>
                <a:lnTo>
                  <a:pt x="0" y="321310"/>
                </a:lnTo>
                <a:lnTo>
                  <a:pt x="39370" y="321310"/>
                </a:lnTo>
                <a:lnTo>
                  <a:pt x="39370" y="320040"/>
                </a:lnTo>
                <a:lnTo>
                  <a:pt x="54610" y="320040"/>
                </a:lnTo>
                <a:lnTo>
                  <a:pt x="54610" y="290830"/>
                </a:lnTo>
                <a:close/>
              </a:path>
            </a:pathLst>
          </a:custGeom>
          <a:solidFill>
            <a:srgbClr val="297D29"/>
          </a:solidFill>
        </p:spPr>
        <p:txBody>
          <a:bodyPr wrap="square" lIns="0" tIns="0" rIns="0" bIns="0" rtlCol="0"/>
          <a:lstStyle/>
          <a:p>
            <a:endParaRPr/>
          </a:p>
        </p:txBody>
      </p:sp>
      <p:sp>
        <p:nvSpPr>
          <p:cNvPr id="241" name="bg object 241"/>
          <p:cNvSpPr/>
          <p:nvPr/>
        </p:nvSpPr>
        <p:spPr>
          <a:xfrm>
            <a:off x="5863589" y="6384289"/>
            <a:ext cx="54610" cy="322580"/>
          </a:xfrm>
          <a:custGeom>
            <a:avLst/>
            <a:gdLst/>
            <a:ahLst/>
            <a:cxnLst/>
            <a:rect l="l" t="t" r="r" b="b"/>
            <a:pathLst>
              <a:path w="54610" h="322579">
                <a:moveTo>
                  <a:pt x="54610" y="269240"/>
                </a:moveTo>
                <a:lnTo>
                  <a:pt x="0" y="269240"/>
                </a:lnTo>
                <a:lnTo>
                  <a:pt x="0" y="290830"/>
                </a:lnTo>
                <a:lnTo>
                  <a:pt x="54610" y="290830"/>
                </a:lnTo>
                <a:lnTo>
                  <a:pt x="54610" y="269240"/>
                </a:lnTo>
                <a:close/>
              </a:path>
              <a:path w="54610" h="322579">
                <a:moveTo>
                  <a:pt x="54610" y="266700"/>
                </a:moveTo>
                <a:lnTo>
                  <a:pt x="0" y="266700"/>
                </a:lnTo>
                <a:lnTo>
                  <a:pt x="0" y="267970"/>
                </a:lnTo>
                <a:lnTo>
                  <a:pt x="54610" y="267970"/>
                </a:lnTo>
                <a:lnTo>
                  <a:pt x="54610" y="266700"/>
                </a:lnTo>
                <a:close/>
              </a:path>
              <a:path w="54610" h="322579">
                <a:moveTo>
                  <a:pt x="54610" y="262890"/>
                </a:moveTo>
                <a:lnTo>
                  <a:pt x="0" y="262890"/>
                </a:lnTo>
                <a:lnTo>
                  <a:pt x="0" y="265430"/>
                </a:lnTo>
                <a:lnTo>
                  <a:pt x="54610" y="265430"/>
                </a:lnTo>
                <a:lnTo>
                  <a:pt x="54610" y="262890"/>
                </a:lnTo>
                <a:close/>
              </a:path>
              <a:path w="54610" h="322579">
                <a:moveTo>
                  <a:pt x="54610" y="260350"/>
                </a:moveTo>
                <a:lnTo>
                  <a:pt x="0" y="260350"/>
                </a:lnTo>
                <a:lnTo>
                  <a:pt x="0" y="261620"/>
                </a:lnTo>
                <a:lnTo>
                  <a:pt x="54610" y="261620"/>
                </a:lnTo>
                <a:lnTo>
                  <a:pt x="54610" y="260350"/>
                </a:lnTo>
                <a:close/>
              </a:path>
              <a:path w="54610" h="322579">
                <a:moveTo>
                  <a:pt x="54610" y="256540"/>
                </a:moveTo>
                <a:lnTo>
                  <a:pt x="0" y="256540"/>
                </a:lnTo>
                <a:lnTo>
                  <a:pt x="0" y="259080"/>
                </a:lnTo>
                <a:lnTo>
                  <a:pt x="54610" y="259080"/>
                </a:lnTo>
                <a:lnTo>
                  <a:pt x="54610" y="256540"/>
                </a:lnTo>
                <a:close/>
              </a:path>
              <a:path w="54610" h="322579">
                <a:moveTo>
                  <a:pt x="54610" y="254000"/>
                </a:moveTo>
                <a:lnTo>
                  <a:pt x="0" y="254000"/>
                </a:lnTo>
                <a:lnTo>
                  <a:pt x="0" y="255270"/>
                </a:lnTo>
                <a:lnTo>
                  <a:pt x="54610" y="255270"/>
                </a:lnTo>
                <a:lnTo>
                  <a:pt x="54610" y="254000"/>
                </a:lnTo>
                <a:close/>
              </a:path>
              <a:path w="54610" h="322579">
                <a:moveTo>
                  <a:pt x="54610" y="250190"/>
                </a:moveTo>
                <a:lnTo>
                  <a:pt x="0" y="250190"/>
                </a:lnTo>
                <a:lnTo>
                  <a:pt x="0" y="252730"/>
                </a:lnTo>
                <a:lnTo>
                  <a:pt x="54610" y="252730"/>
                </a:lnTo>
                <a:lnTo>
                  <a:pt x="54610" y="250190"/>
                </a:lnTo>
                <a:close/>
              </a:path>
              <a:path w="54610" h="322579">
                <a:moveTo>
                  <a:pt x="54610" y="247650"/>
                </a:moveTo>
                <a:lnTo>
                  <a:pt x="0" y="247650"/>
                </a:lnTo>
                <a:lnTo>
                  <a:pt x="0" y="248920"/>
                </a:lnTo>
                <a:lnTo>
                  <a:pt x="54610" y="248920"/>
                </a:lnTo>
                <a:lnTo>
                  <a:pt x="54610" y="247650"/>
                </a:lnTo>
                <a:close/>
              </a:path>
              <a:path w="54610" h="322579">
                <a:moveTo>
                  <a:pt x="54610" y="243840"/>
                </a:moveTo>
                <a:lnTo>
                  <a:pt x="0" y="243840"/>
                </a:lnTo>
                <a:lnTo>
                  <a:pt x="0" y="246380"/>
                </a:lnTo>
                <a:lnTo>
                  <a:pt x="54610" y="246380"/>
                </a:lnTo>
                <a:lnTo>
                  <a:pt x="54610" y="243840"/>
                </a:lnTo>
                <a:close/>
              </a:path>
              <a:path w="54610" h="322579">
                <a:moveTo>
                  <a:pt x="54610" y="241300"/>
                </a:moveTo>
                <a:lnTo>
                  <a:pt x="0" y="241300"/>
                </a:lnTo>
                <a:lnTo>
                  <a:pt x="0" y="242570"/>
                </a:lnTo>
                <a:lnTo>
                  <a:pt x="54610" y="242570"/>
                </a:lnTo>
                <a:lnTo>
                  <a:pt x="54610" y="241300"/>
                </a:lnTo>
                <a:close/>
              </a:path>
              <a:path w="54610" h="322579">
                <a:moveTo>
                  <a:pt x="54610" y="237490"/>
                </a:moveTo>
                <a:lnTo>
                  <a:pt x="0" y="237490"/>
                </a:lnTo>
                <a:lnTo>
                  <a:pt x="0" y="240030"/>
                </a:lnTo>
                <a:lnTo>
                  <a:pt x="54610" y="240030"/>
                </a:lnTo>
                <a:lnTo>
                  <a:pt x="54610" y="237490"/>
                </a:lnTo>
                <a:close/>
              </a:path>
              <a:path w="54610" h="322579">
                <a:moveTo>
                  <a:pt x="54610" y="234950"/>
                </a:moveTo>
                <a:lnTo>
                  <a:pt x="0" y="234950"/>
                </a:lnTo>
                <a:lnTo>
                  <a:pt x="0" y="236220"/>
                </a:lnTo>
                <a:lnTo>
                  <a:pt x="54610" y="236220"/>
                </a:lnTo>
                <a:lnTo>
                  <a:pt x="54610" y="234950"/>
                </a:lnTo>
                <a:close/>
              </a:path>
              <a:path w="54610" h="322579">
                <a:moveTo>
                  <a:pt x="54610" y="231140"/>
                </a:moveTo>
                <a:lnTo>
                  <a:pt x="0" y="231140"/>
                </a:lnTo>
                <a:lnTo>
                  <a:pt x="0" y="233680"/>
                </a:lnTo>
                <a:lnTo>
                  <a:pt x="54610" y="233680"/>
                </a:lnTo>
                <a:lnTo>
                  <a:pt x="54610" y="231140"/>
                </a:lnTo>
                <a:close/>
              </a:path>
              <a:path w="54610" h="322579">
                <a:moveTo>
                  <a:pt x="54610" y="228600"/>
                </a:moveTo>
                <a:lnTo>
                  <a:pt x="0" y="228600"/>
                </a:lnTo>
                <a:lnTo>
                  <a:pt x="0" y="229870"/>
                </a:lnTo>
                <a:lnTo>
                  <a:pt x="54610" y="229870"/>
                </a:lnTo>
                <a:lnTo>
                  <a:pt x="54610" y="228600"/>
                </a:lnTo>
                <a:close/>
              </a:path>
              <a:path w="54610" h="322579">
                <a:moveTo>
                  <a:pt x="54610" y="224790"/>
                </a:moveTo>
                <a:lnTo>
                  <a:pt x="0" y="224790"/>
                </a:lnTo>
                <a:lnTo>
                  <a:pt x="0" y="227330"/>
                </a:lnTo>
                <a:lnTo>
                  <a:pt x="54610" y="227330"/>
                </a:lnTo>
                <a:lnTo>
                  <a:pt x="54610" y="224790"/>
                </a:lnTo>
                <a:close/>
              </a:path>
              <a:path w="54610" h="322579">
                <a:moveTo>
                  <a:pt x="54610" y="222250"/>
                </a:moveTo>
                <a:lnTo>
                  <a:pt x="0" y="222250"/>
                </a:lnTo>
                <a:lnTo>
                  <a:pt x="0" y="223520"/>
                </a:lnTo>
                <a:lnTo>
                  <a:pt x="54610" y="223520"/>
                </a:lnTo>
                <a:lnTo>
                  <a:pt x="54610" y="222250"/>
                </a:lnTo>
                <a:close/>
              </a:path>
              <a:path w="54610" h="322579">
                <a:moveTo>
                  <a:pt x="54610" y="218440"/>
                </a:moveTo>
                <a:lnTo>
                  <a:pt x="0" y="218440"/>
                </a:lnTo>
                <a:lnTo>
                  <a:pt x="0" y="220980"/>
                </a:lnTo>
                <a:lnTo>
                  <a:pt x="54610" y="220980"/>
                </a:lnTo>
                <a:lnTo>
                  <a:pt x="54610" y="218440"/>
                </a:lnTo>
                <a:close/>
              </a:path>
              <a:path w="54610" h="322579">
                <a:moveTo>
                  <a:pt x="54610" y="215900"/>
                </a:moveTo>
                <a:lnTo>
                  <a:pt x="0" y="215900"/>
                </a:lnTo>
                <a:lnTo>
                  <a:pt x="0" y="217170"/>
                </a:lnTo>
                <a:lnTo>
                  <a:pt x="54610" y="217170"/>
                </a:lnTo>
                <a:lnTo>
                  <a:pt x="54610" y="215900"/>
                </a:lnTo>
                <a:close/>
              </a:path>
              <a:path w="54610" h="322579">
                <a:moveTo>
                  <a:pt x="54610" y="212090"/>
                </a:moveTo>
                <a:lnTo>
                  <a:pt x="0" y="212090"/>
                </a:lnTo>
                <a:lnTo>
                  <a:pt x="0" y="214630"/>
                </a:lnTo>
                <a:lnTo>
                  <a:pt x="54610" y="214630"/>
                </a:lnTo>
                <a:lnTo>
                  <a:pt x="54610" y="212090"/>
                </a:lnTo>
                <a:close/>
              </a:path>
              <a:path w="54610" h="322579">
                <a:moveTo>
                  <a:pt x="54610" y="209550"/>
                </a:moveTo>
                <a:lnTo>
                  <a:pt x="0" y="209550"/>
                </a:lnTo>
                <a:lnTo>
                  <a:pt x="0" y="210820"/>
                </a:lnTo>
                <a:lnTo>
                  <a:pt x="54610" y="210820"/>
                </a:lnTo>
                <a:lnTo>
                  <a:pt x="54610" y="209550"/>
                </a:lnTo>
                <a:close/>
              </a:path>
              <a:path w="54610" h="322579">
                <a:moveTo>
                  <a:pt x="54610" y="205740"/>
                </a:moveTo>
                <a:lnTo>
                  <a:pt x="0" y="205740"/>
                </a:lnTo>
                <a:lnTo>
                  <a:pt x="0" y="208280"/>
                </a:lnTo>
                <a:lnTo>
                  <a:pt x="54610" y="208280"/>
                </a:lnTo>
                <a:lnTo>
                  <a:pt x="54610" y="205740"/>
                </a:lnTo>
                <a:close/>
              </a:path>
              <a:path w="54610" h="322579">
                <a:moveTo>
                  <a:pt x="54610" y="203200"/>
                </a:moveTo>
                <a:lnTo>
                  <a:pt x="0" y="203200"/>
                </a:lnTo>
                <a:lnTo>
                  <a:pt x="0" y="204470"/>
                </a:lnTo>
                <a:lnTo>
                  <a:pt x="54610" y="204470"/>
                </a:lnTo>
                <a:lnTo>
                  <a:pt x="54610" y="203200"/>
                </a:lnTo>
                <a:close/>
              </a:path>
              <a:path w="54610" h="322579">
                <a:moveTo>
                  <a:pt x="54610" y="199390"/>
                </a:moveTo>
                <a:lnTo>
                  <a:pt x="0" y="199390"/>
                </a:lnTo>
                <a:lnTo>
                  <a:pt x="0" y="201930"/>
                </a:lnTo>
                <a:lnTo>
                  <a:pt x="54610" y="201930"/>
                </a:lnTo>
                <a:lnTo>
                  <a:pt x="54610" y="199390"/>
                </a:lnTo>
                <a:close/>
              </a:path>
              <a:path w="54610" h="322579">
                <a:moveTo>
                  <a:pt x="54610" y="196850"/>
                </a:moveTo>
                <a:lnTo>
                  <a:pt x="0" y="196850"/>
                </a:lnTo>
                <a:lnTo>
                  <a:pt x="0" y="198120"/>
                </a:lnTo>
                <a:lnTo>
                  <a:pt x="54610" y="198120"/>
                </a:lnTo>
                <a:lnTo>
                  <a:pt x="54610" y="196850"/>
                </a:lnTo>
                <a:close/>
              </a:path>
              <a:path w="54610" h="322579">
                <a:moveTo>
                  <a:pt x="54610" y="193040"/>
                </a:moveTo>
                <a:lnTo>
                  <a:pt x="0" y="193040"/>
                </a:lnTo>
                <a:lnTo>
                  <a:pt x="0" y="195580"/>
                </a:lnTo>
                <a:lnTo>
                  <a:pt x="54610" y="195580"/>
                </a:lnTo>
                <a:lnTo>
                  <a:pt x="54610" y="193040"/>
                </a:lnTo>
                <a:close/>
              </a:path>
              <a:path w="54610" h="322579">
                <a:moveTo>
                  <a:pt x="54610" y="190500"/>
                </a:moveTo>
                <a:lnTo>
                  <a:pt x="0" y="190500"/>
                </a:lnTo>
                <a:lnTo>
                  <a:pt x="0" y="191770"/>
                </a:lnTo>
                <a:lnTo>
                  <a:pt x="54610" y="191770"/>
                </a:lnTo>
                <a:lnTo>
                  <a:pt x="54610" y="190500"/>
                </a:lnTo>
                <a:close/>
              </a:path>
              <a:path w="54610" h="322579">
                <a:moveTo>
                  <a:pt x="54610" y="186690"/>
                </a:moveTo>
                <a:lnTo>
                  <a:pt x="0" y="186690"/>
                </a:lnTo>
                <a:lnTo>
                  <a:pt x="0" y="189230"/>
                </a:lnTo>
                <a:lnTo>
                  <a:pt x="54610" y="189230"/>
                </a:lnTo>
                <a:lnTo>
                  <a:pt x="54610" y="186690"/>
                </a:lnTo>
                <a:close/>
              </a:path>
              <a:path w="54610" h="322579">
                <a:moveTo>
                  <a:pt x="54610" y="184150"/>
                </a:moveTo>
                <a:lnTo>
                  <a:pt x="0" y="184150"/>
                </a:lnTo>
                <a:lnTo>
                  <a:pt x="0" y="185420"/>
                </a:lnTo>
                <a:lnTo>
                  <a:pt x="54610" y="185420"/>
                </a:lnTo>
                <a:lnTo>
                  <a:pt x="54610" y="184150"/>
                </a:lnTo>
                <a:close/>
              </a:path>
              <a:path w="54610" h="322579">
                <a:moveTo>
                  <a:pt x="54610" y="180340"/>
                </a:moveTo>
                <a:lnTo>
                  <a:pt x="0" y="180340"/>
                </a:lnTo>
                <a:lnTo>
                  <a:pt x="0" y="182880"/>
                </a:lnTo>
                <a:lnTo>
                  <a:pt x="54610" y="182880"/>
                </a:lnTo>
                <a:lnTo>
                  <a:pt x="54610" y="180340"/>
                </a:lnTo>
                <a:close/>
              </a:path>
              <a:path w="54610" h="322579">
                <a:moveTo>
                  <a:pt x="54610" y="177800"/>
                </a:moveTo>
                <a:lnTo>
                  <a:pt x="0" y="177800"/>
                </a:lnTo>
                <a:lnTo>
                  <a:pt x="0" y="179070"/>
                </a:lnTo>
                <a:lnTo>
                  <a:pt x="54610" y="179070"/>
                </a:lnTo>
                <a:lnTo>
                  <a:pt x="54610" y="177800"/>
                </a:lnTo>
                <a:close/>
              </a:path>
              <a:path w="54610" h="322579">
                <a:moveTo>
                  <a:pt x="54610" y="173990"/>
                </a:moveTo>
                <a:lnTo>
                  <a:pt x="0" y="173990"/>
                </a:lnTo>
                <a:lnTo>
                  <a:pt x="0" y="176530"/>
                </a:lnTo>
                <a:lnTo>
                  <a:pt x="54610" y="176530"/>
                </a:lnTo>
                <a:lnTo>
                  <a:pt x="54610" y="173990"/>
                </a:lnTo>
                <a:close/>
              </a:path>
              <a:path w="54610" h="322579">
                <a:moveTo>
                  <a:pt x="54610" y="171450"/>
                </a:moveTo>
                <a:lnTo>
                  <a:pt x="0" y="171450"/>
                </a:lnTo>
                <a:lnTo>
                  <a:pt x="0" y="172720"/>
                </a:lnTo>
                <a:lnTo>
                  <a:pt x="54610" y="172720"/>
                </a:lnTo>
                <a:lnTo>
                  <a:pt x="54610" y="171450"/>
                </a:lnTo>
                <a:close/>
              </a:path>
              <a:path w="54610" h="322579">
                <a:moveTo>
                  <a:pt x="54610" y="167640"/>
                </a:moveTo>
                <a:lnTo>
                  <a:pt x="0" y="167640"/>
                </a:lnTo>
                <a:lnTo>
                  <a:pt x="0" y="170180"/>
                </a:lnTo>
                <a:lnTo>
                  <a:pt x="54610" y="170180"/>
                </a:lnTo>
                <a:lnTo>
                  <a:pt x="54610" y="167640"/>
                </a:lnTo>
                <a:close/>
              </a:path>
              <a:path w="54610" h="322579">
                <a:moveTo>
                  <a:pt x="54610" y="165100"/>
                </a:moveTo>
                <a:lnTo>
                  <a:pt x="0" y="165100"/>
                </a:lnTo>
                <a:lnTo>
                  <a:pt x="0" y="166370"/>
                </a:lnTo>
                <a:lnTo>
                  <a:pt x="54610" y="166370"/>
                </a:lnTo>
                <a:lnTo>
                  <a:pt x="54610" y="165100"/>
                </a:lnTo>
                <a:close/>
              </a:path>
              <a:path w="54610" h="322579">
                <a:moveTo>
                  <a:pt x="54610" y="161290"/>
                </a:moveTo>
                <a:lnTo>
                  <a:pt x="0" y="161290"/>
                </a:lnTo>
                <a:lnTo>
                  <a:pt x="0" y="163830"/>
                </a:lnTo>
                <a:lnTo>
                  <a:pt x="54610" y="163830"/>
                </a:lnTo>
                <a:lnTo>
                  <a:pt x="54610" y="161290"/>
                </a:lnTo>
                <a:close/>
              </a:path>
              <a:path w="54610" h="322579">
                <a:moveTo>
                  <a:pt x="54610" y="158750"/>
                </a:moveTo>
                <a:lnTo>
                  <a:pt x="0" y="158750"/>
                </a:lnTo>
                <a:lnTo>
                  <a:pt x="0" y="160020"/>
                </a:lnTo>
                <a:lnTo>
                  <a:pt x="54610" y="160020"/>
                </a:lnTo>
                <a:lnTo>
                  <a:pt x="54610" y="158750"/>
                </a:lnTo>
                <a:close/>
              </a:path>
              <a:path w="54610" h="322579">
                <a:moveTo>
                  <a:pt x="54610" y="154940"/>
                </a:moveTo>
                <a:lnTo>
                  <a:pt x="0" y="154940"/>
                </a:lnTo>
                <a:lnTo>
                  <a:pt x="0" y="157480"/>
                </a:lnTo>
                <a:lnTo>
                  <a:pt x="54610" y="157480"/>
                </a:lnTo>
                <a:lnTo>
                  <a:pt x="54610" y="154940"/>
                </a:lnTo>
                <a:close/>
              </a:path>
              <a:path w="54610" h="322579">
                <a:moveTo>
                  <a:pt x="54610" y="152400"/>
                </a:moveTo>
                <a:lnTo>
                  <a:pt x="0" y="152400"/>
                </a:lnTo>
                <a:lnTo>
                  <a:pt x="0" y="153670"/>
                </a:lnTo>
                <a:lnTo>
                  <a:pt x="54610" y="153670"/>
                </a:lnTo>
                <a:lnTo>
                  <a:pt x="54610" y="152400"/>
                </a:lnTo>
                <a:close/>
              </a:path>
              <a:path w="54610" h="322579">
                <a:moveTo>
                  <a:pt x="54610" y="148590"/>
                </a:moveTo>
                <a:lnTo>
                  <a:pt x="0" y="148590"/>
                </a:lnTo>
                <a:lnTo>
                  <a:pt x="0" y="151130"/>
                </a:lnTo>
                <a:lnTo>
                  <a:pt x="54610" y="151130"/>
                </a:lnTo>
                <a:lnTo>
                  <a:pt x="54610" y="148590"/>
                </a:lnTo>
                <a:close/>
              </a:path>
              <a:path w="54610" h="322579">
                <a:moveTo>
                  <a:pt x="54610" y="146050"/>
                </a:moveTo>
                <a:lnTo>
                  <a:pt x="0" y="146050"/>
                </a:lnTo>
                <a:lnTo>
                  <a:pt x="0" y="147320"/>
                </a:lnTo>
                <a:lnTo>
                  <a:pt x="54610" y="147320"/>
                </a:lnTo>
                <a:lnTo>
                  <a:pt x="54610" y="146050"/>
                </a:lnTo>
                <a:close/>
              </a:path>
              <a:path w="54610" h="322579">
                <a:moveTo>
                  <a:pt x="54610" y="142240"/>
                </a:moveTo>
                <a:lnTo>
                  <a:pt x="0" y="142240"/>
                </a:lnTo>
                <a:lnTo>
                  <a:pt x="0" y="144780"/>
                </a:lnTo>
                <a:lnTo>
                  <a:pt x="54610" y="144780"/>
                </a:lnTo>
                <a:lnTo>
                  <a:pt x="54610" y="142240"/>
                </a:lnTo>
                <a:close/>
              </a:path>
              <a:path w="54610" h="322579">
                <a:moveTo>
                  <a:pt x="54610" y="139700"/>
                </a:moveTo>
                <a:lnTo>
                  <a:pt x="0" y="139700"/>
                </a:lnTo>
                <a:lnTo>
                  <a:pt x="0" y="140970"/>
                </a:lnTo>
                <a:lnTo>
                  <a:pt x="54610" y="140970"/>
                </a:lnTo>
                <a:lnTo>
                  <a:pt x="54610" y="139700"/>
                </a:lnTo>
                <a:close/>
              </a:path>
              <a:path w="54610" h="322579">
                <a:moveTo>
                  <a:pt x="54610" y="135890"/>
                </a:moveTo>
                <a:lnTo>
                  <a:pt x="0" y="135890"/>
                </a:lnTo>
                <a:lnTo>
                  <a:pt x="0" y="138430"/>
                </a:lnTo>
                <a:lnTo>
                  <a:pt x="54610" y="138430"/>
                </a:lnTo>
                <a:lnTo>
                  <a:pt x="54610" y="135890"/>
                </a:lnTo>
                <a:close/>
              </a:path>
              <a:path w="54610" h="322579">
                <a:moveTo>
                  <a:pt x="54610" y="133350"/>
                </a:moveTo>
                <a:lnTo>
                  <a:pt x="0" y="133350"/>
                </a:lnTo>
                <a:lnTo>
                  <a:pt x="0" y="134620"/>
                </a:lnTo>
                <a:lnTo>
                  <a:pt x="54610" y="134620"/>
                </a:lnTo>
                <a:lnTo>
                  <a:pt x="54610" y="133350"/>
                </a:lnTo>
                <a:close/>
              </a:path>
              <a:path w="54610" h="322579">
                <a:moveTo>
                  <a:pt x="54610" y="129540"/>
                </a:moveTo>
                <a:lnTo>
                  <a:pt x="0" y="129540"/>
                </a:lnTo>
                <a:lnTo>
                  <a:pt x="0" y="132080"/>
                </a:lnTo>
                <a:lnTo>
                  <a:pt x="54610" y="132080"/>
                </a:lnTo>
                <a:lnTo>
                  <a:pt x="54610" y="129540"/>
                </a:lnTo>
                <a:close/>
              </a:path>
              <a:path w="54610" h="322579">
                <a:moveTo>
                  <a:pt x="54610" y="127000"/>
                </a:moveTo>
                <a:lnTo>
                  <a:pt x="0" y="127000"/>
                </a:lnTo>
                <a:lnTo>
                  <a:pt x="0" y="128270"/>
                </a:lnTo>
                <a:lnTo>
                  <a:pt x="54610" y="128270"/>
                </a:lnTo>
                <a:lnTo>
                  <a:pt x="54610" y="127000"/>
                </a:lnTo>
                <a:close/>
              </a:path>
              <a:path w="54610" h="322579">
                <a:moveTo>
                  <a:pt x="54610" y="123190"/>
                </a:moveTo>
                <a:lnTo>
                  <a:pt x="0" y="123190"/>
                </a:lnTo>
                <a:lnTo>
                  <a:pt x="0" y="125730"/>
                </a:lnTo>
                <a:lnTo>
                  <a:pt x="54610" y="125730"/>
                </a:lnTo>
                <a:lnTo>
                  <a:pt x="54610" y="123190"/>
                </a:lnTo>
                <a:close/>
              </a:path>
              <a:path w="54610" h="322579">
                <a:moveTo>
                  <a:pt x="54610" y="120650"/>
                </a:moveTo>
                <a:lnTo>
                  <a:pt x="0" y="120650"/>
                </a:lnTo>
                <a:lnTo>
                  <a:pt x="0" y="121920"/>
                </a:lnTo>
                <a:lnTo>
                  <a:pt x="54610" y="121920"/>
                </a:lnTo>
                <a:lnTo>
                  <a:pt x="54610" y="120650"/>
                </a:lnTo>
                <a:close/>
              </a:path>
              <a:path w="54610" h="322579">
                <a:moveTo>
                  <a:pt x="54610" y="116840"/>
                </a:moveTo>
                <a:lnTo>
                  <a:pt x="0" y="116840"/>
                </a:lnTo>
                <a:lnTo>
                  <a:pt x="0" y="119380"/>
                </a:lnTo>
                <a:lnTo>
                  <a:pt x="54610" y="119380"/>
                </a:lnTo>
                <a:lnTo>
                  <a:pt x="54610" y="116840"/>
                </a:lnTo>
                <a:close/>
              </a:path>
              <a:path w="54610" h="322579">
                <a:moveTo>
                  <a:pt x="54610" y="114300"/>
                </a:moveTo>
                <a:lnTo>
                  <a:pt x="0" y="114300"/>
                </a:lnTo>
                <a:lnTo>
                  <a:pt x="0" y="115570"/>
                </a:lnTo>
                <a:lnTo>
                  <a:pt x="54610" y="115570"/>
                </a:lnTo>
                <a:lnTo>
                  <a:pt x="54610" y="114300"/>
                </a:lnTo>
                <a:close/>
              </a:path>
              <a:path w="54610" h="322579">
                <a:moveTo>
                  <a:pt x="54610" y="107950"/>
                </a:moveTo>
                <a:lnTo>
                  <a:pt x="0" y="107950"/>
                </a:lnTo>
                <a:lnTo>
                  <a:pt x="0" y="113030"/>
                </a:lnTo>
                <a:lnTo>
                  <a:pt x="54610" y="113030"/>
                </a:lnTo>
                <a:lnTo>
                  <a:pt x="54610" y="107950"/>
                </a:lnTo>
                <a:close/>
              </a:path>
              <a:path w="54610" h="322579">
                <a:moveTo>
                  <a:pt x="54610" y="101600"/>
                </a:moveTo>
                <a:lnTo>
                  <a:pt x="0" y="101600"/>
                </a:lnTo>
                <a:lnTo>
                  <a:pt x="0" y="106680"/>
                </a:lnTo>
                <a:lnTo>
                  <a:pt x="54610" y="106680"/>
                </a:lnTo>
                <a:lnTo>
                  <a:pt x="54610" y="101600"/>
                </a:lnTo>
                <a:close/>
              </a:path>
              <a:path w="54610" h="322579">
                <a:moveTo>
                  <a:pt x="54610" y="95250"/>
                </a:moveTo>
                <a:lnTo>
                  <a:pt x="0" y="95250"/>
                </a:lnTo>
                <a:lnTo>
                  <a:pt x="0" y="100330"/>
                </a:lnTo>
                <a:lnTo>
                  <a:pt x="54610" y="100330"/>
                </a:lnTo>
                <a:lnTo>
                  <a:pt x="54610" y="95250"/>
                </a:lnTo>
                <a:close/>
              </a:path>
              <a:path w="54610" h="322579">
                <a:moveTo>
                  <a:pt x="54610" y="88900"/>
                </a:moveTo>
                <a:lnTo>
                  <a:pt x="0" y="88900"/>
                </a:lnTo>
                <a:lnTo>
                  <a:pt x="0" y="93980"/>
                </a:lnTo>
                <a:lnTo>
                  <a:pt x="54610" y="93980"/>
                </a:lnTo>
                <a:lnTo>
                  <a:pt x="54610" y="88900"/>
                </a:lnTo>
                <a:close/>
              </a:path>
              <a:path w="54610" h="322579">
                <a:moveTo>
                  <a:pt x="54610" y="82550"/>
                </a:moveTo>
                <a:lnTo>
                  <a:pt x="0" y="82550"/>
                </a:lnTo>
                <a:lnTo>
                  <a:pt x="0" y="87630"/>
                </a:lnTo>
                <a:lnTo>
                  <a:pt x="54610" y="87630"/>
                </a:lnTo>
                <a:lnTo>
                  <a:pt x="54610" y="82550"/>
                </a:lnTo>
                <a:close/>
              </a:path>
              <a:path w="54610" h="322579">
                <a:moveTo>
                  <a:pt x="54610" y="76200"/>
                </a:moveTo>
                <a:lnTo>
                  <a:pt x="0" y="76200"/>
                </a:lnTo>
                <a:lnTo>
                  <a:pt x="0" y="81280"/>
                </a:lnTo>
                <a:lnTo>
                  <a:pt x="54610" y="81280"/>
                </a:lnTo>
                <a:lnTo>
                  <a:pt x="54610" y="76200"/>
                </a:lnTo>
                <a:close/>
              </a:path>
              <a:path w="54610" h="322579">
                <a:moveTo>
                  <a:pt x="54610" y="69850"/>
                </a:moveTo>
                <a:lnTo>
                  <a:pt x="0" y="69850"/>
                </a:lnTo>
                <a:lnTo>
                  <a:pt x="0" y="74930"/>
                </a:lnTo>
                <a:lnTo>
                  <a:pt x="54610" y="74930"/>
                </a:lnTo>
                <a:lnTo>
                  <a:pt x="54610" y="69850"/>
                </a:lnTo>
                <a:close/>
              </a:path>
              <a:path w="54610" h="322579">
                <a:moveTo>
                  <a:pt x="54610" y="64770"/>
                </a:moveTo>
                <a:lnTo>
                  <a:pt x="0" y="64770"/>
                </a:lnTo>
                <a:lnTo>
                  <a:pt x="0" y="68580"/>
                </a:lnTo>
                <a:lnTo>
                  <a:pt x="54610" y="68580"/>
                </a:lnTo>
                <a:lnTo>
                  <a:pt x="54610" y="64770"/>
                </a:lnTo>
                <a:close/>
              </a:path>
              <a:path w="54610" h="322579">
                <a:moveTo>
                  <a:pt x="54610" y="58420"/>
                </a:moveTo>
                <a:lnTo>
                  <a:pt x="0" y="58420"/>
                </a:lnTo>
                <a:lnTo>
                  <a:pt x="0" y="63500"/>
                </a:lnTo>
                <a:lnTo>
                  <a:pt x="54610" y="63500"/>
                </a:lnTo>
                <a:lnTo>
                  <a:pt x="54610" y="58420"/>
                </a:lnTo>
                <a:close/>
              </a:path>
              <a:path w="54610" h="322579">
                <a:moveTo>
                  <a:pt x="54610" y="52070"/>
                </a:moveTo>
                <a:lnTo>
                  <a:pt x="0" y="52070"/>
                </a:lnTo>
                <a:lnTo>
                  <a:pt x="0" y="57150"/>
                </a:lnTo>
                <a:lnTo>
                  <a:pt x="54610" y="57150"/>
                </a:lnTo>
                <a:lnTo>
                  <a:pt x="54610" y="52070"/>
                </a:lnTo>
                <a:close/>
              </a:path>
              <a:path w="54610" h="322579">
                <a:moveTo>
                  <a:pt x="54610" y="45720"/>
                </a:moveTo>
                <a:lnTo>
                  <a:pt x="0" y="45720"/>
                </a:lnTo>
                <a:lnTo>
                  <a:pt x="0" y="50800"/>
                </a:lnTo>
                <a:lnTo>
                  <a:pt x="54610" y="50800"/>
                </a:lnTo>
                <a:lnTo>
                  <a:pt x="54610" y="45720"/>
                </a:lnTo>
                <a:close/>
              </a:path>
              <a:path w="54610" h="322579">
                <a:moveTo>
                  <a:pt x="54610" y="39370"/>
                </a:moveTo>
                <a:lnTo>
                  <a:pt x="0" y="39370"/>
                </a:lnTo>
                <a:lnTo>
                  <a:pt x="0" y="44450"/>
                </a:lnTo>
                <a:lnTo>
                  <a:pt x="54610" y="44450"/>
                </a:lnTo>
                <a:lnTo>
                  <a:pt x="54610" y="39370"/>
                </a:lnTo>
                <a:close/>
              </a:path>
              <a:path w="54610" h="322579">
                <a:moveTo>
                  <a:pt x="54610" y="33020"/>
                </a:moveTo>
                <a:lnTo>
                  <a:pt x="0" y="33020"/>
                </a:lnTo>
                <a:lnTo>
                  <a:pt x="0" y="38100"/>
                </a:lnTo>
                <a:lnTo>
                  <a:pt x="54610" y="38100"/>
                </a:lnTo>
                <a:lnTo>
                  <a:pt x="54610" y="33020"/>
                </a:lnTo>
                <a:close/>
              </a:path>
              <a:path w="54610" h="322579">
                <a:moveTo>
                  <a:pt x="54610" y="26670"/>
                </a:moveTo>
                <a:lnTo>
                  <a:pt x="0" y="26670"/>
                </a:lnTo>
                <a:lnTo>
                  <a:pt x="0" y="31750"/>
                </a:lnTo>
                <a:lnTo>
                  <a:pt x="54610" y="31750"/>
                </a:lnTo>
                <a:lnTo>
                  <a:pt x="54610" y="26670"/>
                </a:lnTo>
                <a:close/>
              </a:path>
              <a:path w="54610" h="322579">
                <a:moveTo>
                  <a:pt x="54610" y="20320"/>
                </a:moveTo>
                <a:lnTo>
                  <a:pt x="0" y="20320"/>
                </a:lnTo>
                <a:lnTo>
                  <a:pt x="0" y="25400"/>
                </a:lnTo>
                <a:lnTo>
                  <a:pt x="54610" y="25400"/>
                </a:lnTo>
                <a:lnTo>
                  <a:pt x="54610" y="20320"/>
                </a:lnTo>
                <a:close/>
              </a:path>
              <a:path w="54610" h="322579">
                <a:moveTo>
                  <a:pt x="54610" y="13970"/>
                </a:moveTo>
                <a:lnTo>
                  <a:pt x="0" y="13970"/>
                </a:lnTo>
                <a:lnTo>
                  <a:pt x="0" y="19050"/>
                </a:lnTo>
                <a:lnTo>
                  <a:pt x="54610" y="19050"/>
                </a:lnTo>
                <a:lnTo>
                  <a:pt x="54610" y="13970"/>
                </a:lnTo>
                <a:close/>
              </a:path>
              <a:path w="54610" h="322579">
                <a:moveTo>
                  <a:pt x="54610" y="7620"/>
                </a:moveTo>
                <a:lnTo>
                  <a:pt x="0" y="7620"/>
                </a:lnTo>
                <a:lnTo>
                  <a:pt x="0" y="12700"/>
                </a:lnTo>
                <a:lnTo>
                  <a:pt x="54610" y="12700"/>
                </a:lnTo>
                <a:lnTo>
                  <a:pt x="54610" y="7620"/>
                </a:lnTo>
                <a:close/>
              </a:path>
              <a:path w="54610" h="322579">
                <a:moveTo>
                  <a:pt x="54610" y="0"/>
                </a:moveTo>
                <a:lnTo>
                  <a:pt x="0" y="0"/>
                </a:lnTo>
                <a:lnTo>
                  <a:pt x="0" y="6350"/>
                </a:lnTo>
                <a:lnTo>
                  <a:pt x="54610" y="6350"/>
                </a:lnTo>
                <a:lnTo>
                  <a:pt x="54610" y="0"/>
                </a:lnTo>
                <a:close/>
              </a:path>
              <a:path w="54610" h="322579">
                <a:moveTo>
                  <a:pt x="54610" y="290830"/>
                </a:moveTo>
                <a:lnTo>
                  <a:pt x="0" y="290830"/>
                </a:lnTo>
                <a:lnTo>
                  <a:pt x="0" y="322580"/>
                </a:lnTo>
                <a:lnTo>
                  <a:pt x="36830" y="322580"/>
                </a:lnTo>
                <a:lnTo>
                  <a:pt x="36830" y="321310"/>
                </a:lnTo>
                <a:lnTo>
                  <a:pt x="54610" y="321310"/>
                </a:lnTo>
                <a:lnTo>
                  <a:pt x="54610" y="290830"/>
                </a:lnTo>
                <a:close/>
              </a:path>
            </a:pathLst>
          </a:custGeom>
          <a:solidFill>
            <a:srgbClr val="297E29"/>
          </a:solidFill>
        </p:spPr>
        <p:txBody>
          <a:bodyPr wrap="square" lIns="0" tIns="0" rIns="0" bIns="0" rtlCol="0"/>
          <a:lstStyle/>
          <a:p>
            <a:endParaRPr/>
          </a:p>
        </p:txBody>
      </p:sp>
      <p:sp>
        <p:nvSpPr>
          <p:cNvPr id="242" name="bg object 242"/>
          <p:cNvSpPr/>
          <p:nvPr/>
        </p:nvSpPr>
        <p:spPr>
          <a:xfrm>
            <a:off x="5807709" y="6384289"/>
            <a:ext cx="55880" cy="323850"/>
          </a:xfrm>
          <a:custGeom>
            <a:avLst/>
            <a:gdLst/>
            <a:ahLst/>
            <a:cxnLst/>
            <a:rect l="l" t="t" r="r" b="b"/>
            <a:pathLst>
              <a:path w="55879" h="323850">
                <a:moveTo>
                  <a:pt x="55879" y="269240"/>
                </a:moveTo>
                <a:lnTo>
                  <a:pt x="0" y="269240"/>
                </a:lnTo>
                <a:lnTo>
                  <a:pt x="0" y="290830"/>
                </a:lnTo>
                <a:lnTo>
                  <a:pt x="55879" y="290830"/>
                </a:lnTo>
                <a:lnTo>
                  <a:pt x="55879" y="269240"/>
                </a:lnTo>
                <a:close/>
              </a:path>
              <a:path w="55879" h="323850">
                <a:moveTo>
                  <a:pt x="55879" y="266700"/>
                </a:moveTo>
                <a:lnTo>
                  <a:pt x="0" y="266700"/>
                </a:lnTo>
                <a:lnTo>
                  <a:pt x="0" y="267970"/>
                </a:lnTo>
                <a:lnTo>
                  <a:pt x="55879" y="267970"/>
                </a:lnTo>
                <a:lnTo>
                  <a:pt x="55879" y="266700"/>
                </a:lnTo>
                <a:close/>
              </a:path>
              <a:path w="55879" h="323850">
                <a:moveTo>
                  <a:pt x="55879" y="262890"/>
                </a:moveTo>
                <a:lnTo>
                  <a:pt x="0" y="262890"/>
                </a:lnTo>
                <a:lnTo>
                  <a:pt x="0" y="265430"/>
                </a:lnTo>
                <a:lnTo>
                  <a:pt x="55879" y="265430"/>
                </a:lnTo>
                <a:lnTo>
                  <a:pt x="55879" y="262890"/>
                </a:lnTo>
                <a:close/>
              </a:path>
              <a:path w="55879" h="323850">
                <a:moveTo>
                  <a:pt x="55879" y="260350"/>
                </a:moveTo>
                <a:lnTo>
                  <a:pt x="0" y="260350"/>
                </a:lnTo>
                <a:lnTo>
                  <a:pt x="0" y="261620"/>
                </a:lnTo>
                <a:lnTo>
                  <a:pt x="55879" y="261620"/>
                </a:lnTo>
                <a:lnTo>
                  <a:pt x="55879" y="260350"/>
                </a:lnTo>
                <a:close/>
              </a:path>
              <a:path w="55879" h="323850">
                <a:moveTo>
                  <a:pt x="55879" y="256540"/>
                </a:moveTo>
                <a:lnTo>
                  <a:pt x="0" y="256540"/>
                </a:lnTo>
                <a:lnTo>
                  <a:pt x="0" y="259080"/>
                </a:lnTo>
                <a:lnTo>
                  <a:pt x="55879" y="259080"/>
                </a:lnTo>
                <a:lnTo>
                  <a:pt x="55879" y="256540"/>
                </a:lnTo>
                <a:close/>
              </a:path>
              <a:path w="55879" h="323850">
                <a:moveTo>
                  <a:pt x="55879" y="254000"/>
                </a:moveTo>
                <a:lnTo>
                  <a:pt x="0" y="254000"/>
                </a:lnTo>
                <a:lnTo>
                  <a:pt x="0" y="255270"/>
                </a:lnTo>
                <a:lnTo>
                  <a:pt x="55879" y="255270"/>
                </a:lnTo>
                <a:lnTo>
                  <a:pt x="55879" y="254000"/>
                </a:lnTo>
                <a:close/>
              </a:path>
              <a:path w="55879" h="323850">
                <a:moveTo>
                  <a:pt x="55879" y="250190"/>
                </a:moveTo>
                <a:lnTo>
                  <a:pt x="0" y="250190"/>
                </a:lnTo>
                <a:lnTo>
                  <a:pt x="0" y="252730"/>
                </a:lnTo>
                <a:lnTo>
                  <a:pt x="55879" y="252730"/>
                </a:lnTo>
                <a:lnTo>
                  <a:pt x="55879" y="250190"/>
                </a:lnTo>
                <a:close/>
              </a:path>
              <a:path w="55879" h="323850">
                <a:moveTo>
                  <a:pt x="55879" y="247650"/>
                </a:moveTo>
                <a:lnTo>
                  <a:pt x="0" y="247650"/>
                </a:lnTo>
                <a:lnTo>
                  <a:pt x="0" y="248920"/>
                </a:lnTo>
                <a:lnTo>
                  <a:pt x="55879" y="248920"/>
                </a:lnTo>
                <a:lnTo>
                  <a:pt x="55879" y="247650"/>
                </a:lnTo>
                <a:close/>
              </a:path>
              <a:path w="55879" h="323850">
                <a:moveTo>
                  <a:pt x="55879" y="243840"/>
                </a:moveTo>
                <a:lnTo>
                  <a:pt x="0" y="243840"/>
                </a:lnTo>
                <a:lnTo>
                  <a:pt x="0" y="246380"/>
                </a:lnTo>
                <a:lnTo>
                  <a:pt x="55879" y="246380"/>
                </a:lnTo>
                <a:lnTo>
                  <a:pt x="55879" y="243840"/>
                </a:lnTo>
                <a:close/>
              </a:path>
              <a:path w="55879" h="323850">
                <a:moveTo>
                  <a:pt x="55879" y="241300"/>
                </a:moveTo>
                <a:lnTo>
                  <a:pt x="0" y="241300"/>
                </a:lnTo>
                <a:lnTo>
                  <a:pt x="0" y="242570"/>
                </a:lnTo>
                <a:lnTo>
                  <a:pt x="55879" y="242570"/>
                </a:lnTo>
                <a:lnTo>
                  <a:pt x="55879" y="241300"/>
                </a:lnTo>
                <a:close/>
              </a:path>
              <a:path w="55879" h="323850">
                <a:moveTo>
                  <a:pt x="55879" y="237490"/>
                </a:moveTo>
                <a:lnTo>
                  <a:pt x="0" y="237490"/>
                </a:lnTo>
                <a:lnTo>
                  <a:pt x="0" y="240030"/>
                </a:lnTo>
                <a:lnTo>
                  <a:pt x="55879" y="240030"/>
                </a:lnTo>
                <a:lnTo>
                  <a:pt x="55879" y="237490"/>
                </a:lnTo>
                <a:close/>
              </a:path>
              <a:path w="55879" h="323850">
                <a:moveTo>
                  <a:pt x="55879" y="234950"/>
                </a:moveTo>
                <a:lnTo>
                  <a:pt x="0" y="234950"/>
                </a:lnTo>
                <a:lnTo>
                  <a:pt x="0" y="236220"/>
                </a:lnTo>
                <a:lnTo>
                  <a:pt x="55879" y="236220"/>
                </a:lnTo>
                <a:lnTo>
                  <a:pt x="55879" y="234950"/>
                </a:lnTo>
                <a:close/>
              </a:path>
              <a:path w="55879" h="323850">
                <a:moveTo>
                  <a:pt x="55879" y="231140"/>
                </a:moveTo>
                <a:lnTo>
                  <a:pt x="0" y="231140"/>
                </a:lnTo>
                <a:lnTo>
                  <a:pt x="0" y="233680"/>
                </a:lnTo>
                <a:lnTo>
                  <a:pt x="55879" y="233680"/>
                </a:lnTo>
                <a:lnTo>
                  <a:pt x="55879" y="231140"/>
                </a:lnTo>
                <a:close/>
              </a:path>
              <a:path w="55879" h="323850">
                <a:moveTo>
                  <a:pt x="55879" y="228600"/>
                </a:moveTo>
                <a:lnTo>
                  <a:pt x="0" y="228600"/>
                </a:lnTo>
                <a:lnTo>
                  <a:pt x="0" y="229870"/>
                </a:lnTo>
                <a:lnTo>
                  <a:pt x="55879" y="229870"/>
                </a:lnTo>
                <a:lnTo>
                  <a:pt x="55879" y="228600"/>
                </a:lnTo>
                <a:close/>
              </a:path>
              <a:path w="55879" h="323850">
                <a:moveTo>
                  <a:pt x="55879" y="224790"/>
                </a:moveTo>
                <a:lnTo>
                  <a:pt x="0" y="224790"/>
                </a:lnTo>
                <a:lnTo>
                  <a:pt x="0" y="227330"/>
                </a:lnTo>
                <a:lnTo>
                  <a:pt x="55879" y="227330"/>
                </a:lnTo>
                <a:lnTo>
                  <a:pt x="55879" y="224790"/>
                </a:lnTo>
                <a:close/>
              </a:path>
              <a:path w="55879" h="323850">
                <a:moveTo>
                  <a:pt x="55879" y="222250"/>
                </a:moveTo>
                <a:lnTo>
                  <a:pt x="0" y="222250"/>
                </a:lnTo>
                <a:lnTo>
                  <a:pt x="0" y="223520"/>
                </a:lnTo>
                <a:lnTo>
                  <a:pt x="55879" y="223520"/>
                </a:lnTo>
                <a:lnTo>
                  <a:pt x="55879" y="222250"/>
                </a:lnTo>
                <a:close/>
              </a:path>
              <a:path w="55879" h="323850">
                <a:moveTo>
                  <a:pt x="55879" y="218440"/>
                </a:moveTo>
                <a:lnTo>
                  <a:pt x="0" y="218440"/>
                </a:lnTo>
                <a:lnTo>
                  <a:pt x="0" y="220980"/>
                </a:lnTo>
                <a:lnTo>
                  <a:pt x="55879" y="220980"/>
                </a:lnTo>
                <a:lnTo>
                  <a:pt x="55879" y="218440"/>
                </a:lnTo>
                <a:close/>
              </a:path>
              <a:path w="55879" h="323850">
                <a:moveTo>
                  <a:pt x="55879" y="215900"/>
                </a:moveTo>
                <a:lnTo>
                  <a:pt x="0" y="215900"/>
                </a:lnTo>
                <a:lnTo>
                  <a:pt x="0" y="217170"/>
                </a:lnTo>
                <a:lnTo>
                  <a:pt x="55879" y="217170"/>
                </a:lnTo>
                <a:lnTo>
                  <a:pt x="55879" y="215900"/>
                </a:lnTo>
                <a:close/>
              </a:path>
              <a:path w="55879" h="323850">
                <a:moveTo>
                  <a:pt x="55879" y="212090"/>
                </a:moveTo>
                <a:lnTo>
                  <a:pt x="0" y="212090"/>
                </a:lnTo>
                <a:lnTo>
                  <a:pt x="0" y="214630"/>
                </a:lnTo>
                <a:lnTo>
                  <a:pt x="55879" y="214630"/>
                </a:lnTo>
                <a:lnTo>
                  <a:pt x="55879" y="212090"/>
                </a:lnTo>
                <a:close/>
              </a:path>
              <a:path w="55879" h="323850">
                <a:moveTo>
                  <a:pt x="55879" y="209550"/>
                </a:moveTo>
                <a:lnTo>
                  <a:pt x="0" y="209550"/>
                </a:lnTo>
                <a:lnTo>
                  <a:pt x="0" y="210820"/>
                </a:lnTo>
                <a:lnTo>
                  <a:pt x="55879" y="210820"/>
                </a:lnTo>
                <a:lnTo>
                  <a:pt x="55879" y="209550"/>
                </a:lnTo>
                <a:close/>
              </a:path>
              <a:path w="55879" h="323850">
                <a:moveTo>
                  <a:pt x="55879" y="205740"/>
                </a:moveTo>
                <a:lnTo>
                  <a:pt x="0" y="205740"/>
                </a:lnTo>
                <a:lnTo>
                  <a:pt x="0" y="208280"/>
                </a:lnTo>
                <a:lnTo>
                  <a:pt x="55879" y="208280"/>
                </a:lnTo>
                <a:lnTo>
                  <a:pt x="55879" y="205740"/>
                </a:lnTo>
                <a:close/>
              </a:path>
              <a:path w="55879" h="323850">
                <a:moveTo>
                  <a:pt x="55879" y="203200"/>
                </a:moveTo>
                <a:lnTo>
                  <a:pt x="0" y="203200"/>
                </a:lnTo>
                <a:lnTo>
                  <a:pt x="0" y="204470"/>
                </a:lnTo>
                <a:lnTo>
                  <a:pt x="55879" y="204470"/>
                </a:lnTo>
                <a:lnTo>
                  <a:pt x="55879" y="203200"/>
                </a:lnTo>
                <a:close/>
              </a:path>
              <a:path w="55879" h="323850">
                <a:moveTo>
                  <a:pt x="55879" y="199390"/>
                </a:moveTo>
                <a:lnTo>
                  <a:pt x="0" y="199390"/>
                </a:lnTo>
                <a:lnTo>
                  <a:pt x="0" y="201930"/>
                </a:lnTo>
                <a:lnTo>
                  <a:pt x="55879" y="201930"/>
                </a:lnTo>
                <a:lnTo>
                  <a:pt x="55879" y="199390"/>
                </a:lnTo>
                <a:close/>
              </a:path>
              <a:path w="55879" h="323850">
                <a:moveTo>
                  <a:pt x="55879" y="196850"/>
                </a:moveTo>
                <a:lnTo>
                  <a:pt x="0" y="196850"/>
                </a:lnTo>
                <a:lnTo>
                  <a:pt x="0" y="198120"/>
                </a:lnTo>
                <a:lnTo>
                  <a:pt x="55879" y="198120"/>
                </a:lnTo>
                <a:lnTo>
                  <a:pt x="55879" y="196850"/>
                </a:lnTo>
                <a:close/>
              </a:path>
              <a:path w="55879" h="323850">
                <a:moveTo>
                  <a:pt x="55879" y="193040"/>
                </a:moveTo>
                <a:lnTo>
                  <a:pt x="0" y="193040"/>
                </a:lnTo>
                <a:lnTo>
                  <a:pt x="0" y="195580"/>
                </a:lnTo>
                <a:lnTo>
                  <a:pt x="55879" y="195580"/>
                </a:lnTo>
                <a:lnTo>
                  <a:pt x="55879" y="193040"/>
                </a:lnTo>
                <a:close/>
              </a:path>
              <a:path w="55879" h="323850">
                <a:moveTo>
                  <a:pt x="55879" y="190500"/>
                </a:moveTo>
                <a:lnTo>
                  <a:pt x="0" y="190500"/>
                </a:lnTo>
                <a:lnTo>
                  <a:pt x="0" y="191770"/>
                </a:lnTo>
                <a:lnTo>
                  <a:pt x="55879" y="191770"/>
                </a:lnTo>
                <a:lnTo>
                  <a:pt x="55879" y="190500"/>
                </a:lnTo>
                <a:close/>
              </a:path>
              <a:path w="55879" h="323850">
                <a:moveTo>
                  <a:pt x="55879" y="186690"/>
                </a:moveTo>
                <a:lnTo>
                  <a:pt x="0" y="186690"/>
                </a:lnTo>
                <a:lnTo>
                  <a:pt x="0" y="189230"/>
                </a:lnTo>
                <a:lnTo>
                  <a:pt x="55879" y="189230"/>
                </a:lnTo>
                <a:lnTo>
                  <a:pt x="55879" y="186690"/>
                </a:lnTo>
                <a:close/>
              </a:path>
              <a:path w="55879" h="323850">
                <a:moveTo>
                  <a:pt x="55879" y="184150"/>
                </a:moveTo>
                <a:lnTo>
                  <a:pt x="0" y="184150"/>
                </a:lnTo>
                <a:lnTo>
                  <a:pt x="0" y="185420"/>
                </a:lnTo>
                <a:lnTo>
                  <a:pt x="55879" y="185420"/>
                </a:lnTo>
                <a:lnTo>
                  <a:pt x="55879" y="184150"/>
                </a:lnTo>
                <a:close/>
              </a:path>
              <a:path w="55879" h="323850">
                <a:moveTo>
                  <a:pt x="55879" y="180340"/>
                </a:moveTo>
                <a:lnTo>
                  <a:pt x="0" y="180340"/>
                </a:lnTo>
                <a:lnTo>
                  <a:pt x="0" y="182880"/>
                </a:lnTo>
                <a:lnTo>
                  <a:pt x="55879" y="182880"/>
                </a:lnTo>
                <a:lnTo>
                  <a:pt x="55879" y="180340"/>
                </a:lnTo>
                <a:close/>
              </a:path>
              <a:path w="55879" h="323850">
                <a:moveTo>
                  <a:pt x="55879" y="177800"/>
                </a:moveTo>
                <a:lnTo>
                  <a:pt x="0" y="177800"/>
                </a:lnTo>
                <a:lnTo>
                  <a:pt x="0" y="179070"/>
                </a:lnTo>
                <a:lnTo>
                  <a:pt x="55879" y="179070"/>
                </a:lnTo>
                <a:lnTo>
                  <a:pt x="55879" y="177800"/>
                </a:lnTo>
                <a:close/>
              </a:path>
              <a:path w="55879" h="323850">
                <a:moveTo>
                  <a:pt x="55879" y="173990"/>
                </a:moveTo>
                <a:lnTo>
                  <a:pt x="0" y="173990"/>
                </a:lnTo>
                <a:lnTo>
                  <a:pt x="0" y="176530"/>
                </a:lnTo>
                <a:lnTo>
                  <a:pt x="55879" y="176530"/>
                </a:lnTo>
                <a:lnTo>
                  <a:pt x="55879" y="173990"/>
                </a:lnTo>
                <a:close/>
              </a:path>
              <a:path w="55879" h="323850">
                <a:moveTo>
                  <a:pt x="55879" y="171450"/>
                </a:moveTo>
                <a:lnTo>
                  <a:pt x="0" y="171450"/>
                </a:lnTo>
                <a:lnTo>
                  <a:pt x="0" y="172720"/>
                </a:lnTo>
                <a:lnTo>
                  <a:pt x="55879" y="172720"/>
                </a:lnTo>
                <a:lnTo>
                  <a:pt x="55879" y="171450"/>
                </a:lnTo>
                <a:close/>
              </a:path>
              <a:path w="55879" h="323850">
                <a:moveTo>
                  <a:pt x="55879" y="167640"/>
                </a:moveTo>
                <a:lnTo>
                  <a:pt x="0" y="167640"/>
                </a:lnTo>
                <a:lnTo>
                  <a:pt x="0" y="170180"/>
                </a:lnTo>
                <a:lnTo>
                  <a:pt x="55879" y="170180"/>
                </a:lnTo>
                <a:lnTo>
                  <a:pt x="55879" y="167640"/>
                </a:lnTo>
                <a:close/>
              </a:path>
              <a:path w="55879" h="323850">
                <a:moveTo>
                  <a:pt x="55879" y="165100"/>
                </a:moveTo>
                <a:lnTo>
                  <a:pt x="0" y="165100"/>
                </a:lnTo>
                <a:lnTo>
                  <a:pt x="0" y="166370"/>
                </a:lnTo>
                <a:lnTo>
                  <a:pt x="55879" y="166370"/>
                </a:lnTo>
                <a:lnTo>
                  <a:pt x="55879" y="165100"/>
                </a:lnTo>
                <a:close/>
              </a:path>
              <a:path w="55879" h="323850">
                <a:moveTo>
                  <a:pt x="55879" y="161290"/>
                </a:moveTo>
                <a:lnTo>
                  <a:pt x="0" y="161290"/>
                </a:lnTo>
                <a:lnTo>
                  <a:pt x="0" y="163830"/>
                </a:lnTo>
                <a:lnTo>
                  <a:pt x="55879" y="163830"/>
                </a:lnTo>
                <a:lnTo>
                  <a:pt x="55879" y="161290"/>
                </a:lnTo>
                <a:close/>
              </a:path>
              <a:path w="55879" h="323850">
                <a:moveTo>
                  <a:pt x="55879" y="158750"/>
                </a:moveTo>
                <a:lnTo>
                  <a:pt x="0" y="158750"/>
                </a:lnTo>
                <a:lnTo>
                  <a:pt x="0" y="160020"/>
                </a:lnTo>
                <a:lnTo>
                  <a:pt x="55879" y="160020"/>
                </a:lnTo>
                <a:lnTo>
                  <a:pt x="55879" y="158750"/>
                </a:lnTo>
                <a:close/>
              </a:path>
              <a:path w="55879" h="323850">
                <a:moveTo>
                  <a:pt x="55879" y="154940"/>
                </a:moveTo>
                <a:lnTo>
                  <a:pt x="0" y="154940"/>
                </a:lnTo>
                <a:lnTo>
                  <a:pt x="0" y="157480"/>
                </a:lnTo>
                <a:lnTo>
                  <a:pt x="55879" y="157480"/>
                </a:lnTo>
                <a:lnTo>
                  <a:pt x="55879" y="154940"/>
                </a:lnTo>
                <a:close/>
              </a:path>
              <a:path w="55879" h="323850">
                <a:moveTo>
                  <a:pt x="55879" y="152400"/>
                </a:moveTo>
                <a:lnTo>
                  <a:pt x="0" y="152400"/>
                </a:lnTo>
                <a:lnTo>
                  <a:pt x="0" y="153670"/>
                </a:lnTo>
                <a:lnTo>
                  <a:pt x="55879" y="153670"/>
                </a:lnTo>
                <a:lnTo>
                  <a:pt x="55879" y="152400"/>
                </a:lnTo>
                <a:close/>
              </a:path>
              <a:path w="55879" h="323850">
                <a:moveTo>
                  <a:pt x="55879" y="148590"/>
                </a:moveTo>
                <a:lnTo>
                  <a:pt x="0" y="148590"/>
                </a:lnTo>
                <a:lnTo>
                  <a:pt x="0" y="151130"/>
                </a:lnTo>
                <a:lnTo>
                  <a:pt x="55879" y="151130"/>
                </a:lnTo>
                <a:lnTo>
                  <a:pt x="55879" y="148590"/>
                </a:lnTo>
                <a:close/>
              </a:path>
              <a:path w="55879" h="323850">
                <a:moveTo>
                  <a:pt x="55879" y="146050"/>
                </a:moveTo>
                <a:lnTo>
                  <a:pt x="0" y="146050"/>
                </a:lnTo>
                <a:lnTo>
                  <a:pt x="0" y="147320"/>
                </a:lnTo>
                <a:lnTo>
                  <a:pt x="55879" y="147320"/>
                </a:lnTo>
                <a:lnTo>
                  <a:pt x="55879" y="146050"/>
                </a:lnTo>
                <a:close/>
              </a:path>
              <a:path w="55879" h="323850">
                <a:moveTo>
                  <a:pt x="55879" y="142240"/>
                </a:moveTo>
                <a:lnTo>
                  <a:pt x="0" y="142240"/>
                </a:lnTo>
                <a:lnTo>
                  <a:pt x="0" y="144780"/>
                </a:lnTo>
                <a:lnTo>
                  <a:pt x="55879" y="144780"/>
                </a:lnTo>
                <a:lnTo>
                  <a:pt x="55879" y="142240"/>
                </a:lnTo>
                <a:close/>
              </a:path>
              <a:path w="55879" h="323850">
                <a:moveTo>
                  <a:pt x="55879" y="139700"/>
                </a:moveTo>
                <a:lnTo>
                  <a:pt x="0" y="139700"/>
                </a:lnTo>
                <a:lnTo>
                  <a:pt x="0" y="140970"/>
                </a:lnTo>
                <a:lnTo>
                  <a:pt x="55879" y="140970"/>
                </a:lnTo>
                <a:lnTo>
                  <a:pt x="55879" y="139700"/>
                </a:lnTo>
                <a:close/>
              </a:path>
              <a:path w="55879" h="323850">
                <a:moveTo>
                  <a:pt x="55879" y="135890"/>
                </a:moveTo>
                <a:lnTo>
                  <a:pt x="0" y="135890"/>
                </a:lnTo>
                <a:lnTo>
                  <a:pt x="0" y="138430"/>
                </a:lnTo>
                <a:lnTo>
                  <a:pt x="55879" y="138430"/>
                </a:lnTo>
                <a:lnTo>
                  <a:pt x="55879" y="135890"/>
                </a:lnTo>
                <a:close/>
              </a:path>
              <a:path w="55879" h="323850">
                <a:moveTo>
                  <a:pt x="55879" y="133350"/>
                </a:moveTo>
                <a:lnTo>
                  <a:pt x="0" y="133350"/>
                </a:lnTo>
                <a:lnTo>
                  <a:pt x="0" y="134620"/>
                </a:lnTo>
                <a:lnTo>
                  <a:pt x="55879" y="134620"/>
                </a:lnTo>
                <a:lnTo>
                  <a:pt x="55879" y="133350"/>
                </a:lnTo>
                <a:close/>
              </a:path>
              <a:path w="55879" h="323850">
                <a:moveTo>
                  <a:pt x="55879" y="129540"/>
                </a:moveTo>
                <a:lnTo>
                  <a:pt x="0" y="129540"/>
                </a:lnTo>
                <a:lnTo>
                  <a:pt x="0" y="132080"/>
                </a:lnTo>
                <a:lnTo>
                  <a:pt x="55879" y="132080"/>
                </a:lnTo>
                <a:lnTo>
                  <a:pt x="55879" y="129540"/>
                </a:lnTo>
                <a:close/>
              </a:path>
              <a:path w="55879" h="323850">
                <a:moveTo>
                  <a:pt x="55879" y="127000"/>
                </a:moveTo>
                <a:lnTo>
                  <a:pt x="0" y="127000"/>
                </a:lnTo>
                <a:lnTo>
                  <a:pt x="0" y="128270"/>
                </a:lnTo>
                <a:lnTo>
                  <a:pt x="55879" y="128270"/>
                </a:lnTo>
                <a:lnTo>
                  <a:pt x="55879" y="127000"/>
                </a:lnTo>
                <a:close/>
              </a:path>
              <a:path w="55879" h="323850">
                <a:moveTo>
                  <a:pt x="55879" y="123190"/>
                </a:moveTo>
                <a:lnTo>
                  <a:pt x="0" y="123190"/>
                </a:lnTo>
                <a:lnTo>
                  <a:pt x="0" y="125730"/>
                </a:lnTo>
                <a:lnTo>
                  <a:pt x="55879" y="125730"/>
                </a:lnTo>
                <a:lnTo>
                  <a:pt x="55879" y="123190"/>
                </a:lnTo>
                <a:close/>
              </a:path>
              <a:path w="55879" h="323850">
                <a:moveTo>
                  <a:pt x="55879" y="120650"/>
                </a:moveTo>
                <a:lnTo>
                  <a:pt x="0" y="120650"/>
                </a:lnTo>
                <a:lnTo>
                  <a:pt x="0" y="121920"/>
                </a:lnTo>
                <a:lnTo>
                  <a:pt x="55879" y="121920"/>
                </a:lnTo>
                <a:lnTo>
                  <a:pt x="55879" y="120650"/>
                </a:lnTo>
                <a:close/>
              </a:path>
              <a:path w="55879" h="323850">
                <a:moveTo>
                  <a:pt x="55879" y="116840"/>
                </a:moveTo>
                <a:lnTo>
                  <a:pt x="0" y="116840"/>
                </a:lnTo>
                <a:lnTo>
                  <a:pt x="0" y="119380"/>
                </a:lnTo>
                <a:lnTo>
                  <a:pt x="55879" y="119380"/>
                </a:lnTo>
                <a:lnTo>
                  <a:pt x="55879" y="116840"/>
                </a:lnTo>
                <a:close/>
              </a:path>
              <a:path w="55879" h="323850">
                <a:moveTo>
                  <a:pt x="55879" y="114300"/>
                </a:moveTo>
                <a:lnTo>
                  <a:pt x="0" y="114300"/>
                </a:lnTo>
                <a:lnTo>
                  <a:pt x="0" y="115570"/>
                </a:lnTo>
                <a:lnTo>
                  <a:pt x="55879" y="115570"/>
                </a:lnTo>
                <a:lnTo>
                  <a:pt x="55879" y="114300"/>
                </a:lnTo>
                <a:close/>
              </a:path>
              <a:path w="55879" h="323850">
                <a:moveTo>
                  <a:pt x="55879" y="107950"/>
                </a:moveTo>
                <a:lnTo>
                  <a:pt x="0" y="107950"/>
                </a:lnTo>
                <a:lnTo>
                  <a:pt x="0" y="113030"/>
                </a:lnTo>
                <a:lnTo>
                  <a:pt x="55879" y="113030"/>
                </a:lnTo>
                <a:lnTo>
                  <a:pt x="55879" y="107950"/>
                </a:lnTo>
                <a:close/>
              </a:path>
              <a:path w="55879" h="323850">
                <a:moveTo>
                  <a:pt x="55879" y="101600"/>
                </a:moveTo>
                <a:lnTo>
                  <a:pt x="0" y="101600"/>
                </a:lnTo>
                <a:lnTo>
                  <a:pt x="0" y="106680"/>
                </a:lnTo>
                <a:lnTo>
                  <a:pt x="55879" y="106680"/>
                </a:lnTo>
                <a:lnTo>
                  <a:pt x="55879" y="101600"/>
                </a:lnTo>
                <a:close/>
              </a:path>
              <a:path w="55879" h="323850">
                <a:moveTo>
                  <a:pt x="55879" y="95250"/>
                </a:moveTo>
                <a:lnTo>
                  <a:pt x="0" y="95250"/>
                </a:lnTo>
                <a:lnTo>
                  <a:pt x="0" y="100330"/>
                </a:lnTo>
                <a:lnTo>
                  <a:pt x="55879" y="100330"/>
                </a:lnTo>
                <a:lnTo>
                  <a:pt x="55879" y="95250"/>
                </a:lnTo>
                <a:close/>
              </a:path>
              <a:path w="55879" h="323850">
                <a:moveTo>
                  <a:pt x="55879" y="88900"/>
                </a:moveTo>
                <a:lnTo>
                  <a:pt x="0" y="88900"/>
                </a:lnTo>
                <a:lnTo>
                  <a:pt x="0" y="93980"/>
                </a:lnTo>
                <a:lnTo>
                  <a:pt x="55879" y="93980"/>
                </a:lnTo>
                <a:lnTo>
                  <a:pt x="55879" y="88900"/>
                </a:lnTo>
                <a:close/>
              </a:path>
              <a:path w="55879" h="323850">
                <a:moveTo>
                  <a:pt x="55879" y="82550"/>
                </a:moveTo>
                <a:lnTo>
                  <a:pt x="0" y="82550"/>
                </a:lnTo>
                <a:lnTo>
                  <a:pt x="0" y="87630"/>
                </a:lnTo>
                <a:lnTo>
                  <a:pt x="55879" y="87630"/>
                </a:lnTo>
                <a:lnTo>
                  <a:pt x="55879" y="82550"/>
                </a:lnTo>
                <a:close/>
              </a:path>
              <a:path w="55879" h="323850">
                <a:moveTo>
                  <a:pt x="55879" y="76200"/>
                </a:moveTo>
                <a:lnTo>
                  <a:pt x="0" y="76200"/>
                </a:lnTo>
                <a:lnTo>
                  <a:pt x="0" y="81280"/>
                </a:lnTo>
                <a:lnTo>
                  <a:pt x="55879" y="81280"/>
                </a:lnTo>
                <a:lnTo>
                  <a:pt x="55879" y="76200"/>
                </a:lnTo>
                <a:close/>
              </a:path>
              <a:path w="55879" h="323850">
                <a:moveTo>
                  <a:pt x="55879" y="69850"/>
                </a:moveTo>
                <a:lnTo>
                  <a:pt x="0" y="69850"/>
                </a:lnTo>
                <a:lnTo>
                  <a:pt x="0" y="74930"/>
                </a:lnTo>
                <a:lnTo>
                  <a:pt x="55879" y="74930"/>
                </a:lnTo>
                <a:lnTo>
                  <a:pt x="55879" y="69850"/>
                </a:lnTo>
                <a:close/>
              </a:path>
              <a:path w="55879" h="323850">
                <a:moveTo>
                  <a:pt x="55879" y="64770"/>
                </a:moveTo>
                <a:lnTo>
                  <a:pt x="0" y="64770"/>
                </a:lnTo>
                <a:lnTo>
                  <a:pt x="0" y="68580"/>
                </a:lnTo>
                <a:lnTo>
                  <a:pt x="55879" y="68580"/>
                </a:lnTo>
                <a:lnTo>
                  <a:pt x="55879" y="64770"/>
                </a:lnTo>
                <a:close/>
              </a:path>
              <a:path w="55879" h="323850">
                <a:moveTo>
                  <a:pt x="55879" y="58420"/>
                </a:moveTo>
                <a:lnTo>
                  <a:pt x="0" y="58420"/>
                </a:lnTo>
                <a:lnTo>
                  <a:pt x="0" y="63500"/>
                </a:lnTo>
                <a:lnTo>
                  <a:pt x="55879" y="63500"/>
                </a:lnTo>
                <a:lnTo>
                  <a:pt x="55879" y="58420"/>
                </a:lnTo>
                <a:close/>
              </a:path>
              <a:path w="55879" h="323850">
                <a:moveTo>
                  <a:pt x="55879" y="52070"/>
                </a:moveTo>
                <a:lnTo>
                  <a:pt x="0" y="52070"/>
                </a:lnTo>
                <a:lnTo>
                  <a:pt x="0" y="57150"/>
                </a:lnTo>
                <a:lnTo>
                  <a:pt x="55879" y="57150"/>
                </a:lnTo>
                <a:lnTo>
                  <a:pt x="55879" y="52070"/>
                </a:lnTo>
                <a:close/>
              </a:path>
              <a:path w="55879" h="323850">
                <a:moveTo>
                  <a:pt x="55879" y="45720"/>
                </a:moveTo>
                <a:lnTo>
                  <a:pt x="0" y="45720"/>
                </a:lnTo>
                <a:lnTo>
                  <a:pt x="0" y="50800"/>
                </a:lnTo>
                <a:lnTo>
                  <a:pt x="55879" y="50800"/>
                </a:lnTo>
                <a:lnTo>
                  <a:pt x="55879" y="45720"/>
                </a:lnTo>
                <a:close/>
              </a:path>
              <a:path w="55879" h="323850">
                <a:moveTo>
                  <a:pt x="55879" y="39370"/>
                </a:moveTo>
                <a:lnTo>
                  <a:pt x="0" y="39370"/>
                </a:lnTo>
                <a:lnTo>
                  <a:pt x="0" y="44450"/>
                </a:lnTo>
                <a:lnTo>
                  <a:pt x="55879" y="44450"/>
                </a:lnTo>
                <a:lnTo>
                  <a:pt x="55879" y="39370"/>
                </a:lnTo>
                <a:close/>
              </a:path>
              <a:path w="55879" h="323850">
                <a:moveTo>
                  <a:pt x="55879" y="33020"/>
                </a:moveTo>
                <a:lnTo>
                  <a:pt x="0" y="33020"/>
                </a:lnTo>
                <a:lnTo>
                  <a:pt x="0" y="38100"/>
                </a:lnTo>
                <a:lnTo>
                  <a:pt x="55879" y="38100"/>
                </a:lnTo>
                <a:lnTo>
                  <a:pt x="55879" y="33020"/>
                </a:lnTo>
                <a:close/>
              </a:path>
              <a:path w="55879" h="323850">
                <a:moveTo>
                  <a:pt x="55879" y="26670"/>
                </a:moveTo>
                <a:lnTo>
                  <a:pt x="0" y="26670"/>
                </a:lnTo>
                <a:lnTo>
                  <a:pt x="0" y="31750"/>
                </a:lnTo>
                <a:lnTo>
                  <a:pt x="55879" y="31750"/>
                </a:lnTo>
                <a:lnTo>
                  <a:pt x="55879" y="26670"/>
                </a:lnTo>
                <a:close/>
              </a:path>
              <a:path w="55879" h="323850">
                <a:moveTo>
                  <a:pt x="55879" y="20320"/>
                </a:moveTo>
                <a:lnTo>
                  <a:pt x="0" y="20320"/>
                </a:lnTo>
                <a:lnTo>
                  <a:pt x="0" y="25400"/>
                </a:lnTo>
                <a:lnTo>
                  <a:pt x="55879" y="25400"/>
                </a:lnTo>
                <a:lnTo>
                  <a:pt x="55879" y="20320"/>
                </a:lnTo>
                <a:close/>
              </a:path>
              <a:path w="55879" h="323850">
                <a:moveTo>
                  <a:pt x="55879" y="13970"/>
                </a:moveTo>
                <a:lnTo>
                  <a:pt x="0" y="13970"/>
                </a:lnTo>
                <a:lnTo>
                  <a:pt x="0" y="19050"/>
                </a:lnTo>
                <a:lnTo>
                  <a:pt x="55879" y="19050"/>
                </a:lnTo>
                <a:lnTo>
                  <a:pt x="55879" y="13970"/>
                </a:lnTo>
                <a:close/>
              </a:path>
              <a:path w="55879" h="323850">
                <a:moveTo>
                  <a:pt x="55879" y="7620"/>
                </a:moveTo>
                <a:lnTo>
                  <a:pt x="0" y="7620"/>
                </a:lnTo>
                <a:lnTo>
                  <a:pt x="0" y="12700"/>
                </a:lnTo>
                <a:lnTo>
                  <a:pt x="55879" y="12700"/>
                </a:lnTo>
                <a:lnTo>
                  <a:pt x="55879" y="7620"/>
                </a:lnTo>
                <a:close/>
              </a:path>
              <a:path w="55879" h="323850">
                <a:moveTo>
                  <a:pt x="55879" y="0"/>
                </a:moveTo>
                <a:lnTo>
                  <a:pt x="34289" y="0"/>
                </a:lnTo>
                <a:lnTo>
                  <a:pt x="34289" y="1270"/>
                </a:lnTo>
                <a:lnTo>
                  <a:pt x="0" y="1270"/>
                </a:lnTo>
                <a:lnTo>
                  <a:pt x="0" y="6350"/>
                </a:lnTo>
                <a:lnTo>
                  <a:pt x="55879" y="6350"/>
                </a:lnTo>
                <a:lnTo>
                  <a:pt x="55879" y="0"/>
                </a:lnTo>
                <a:close/>
              </a:path>
              <a:path w="55879" h="323850">
                <a:moveTo>
                  <a:pt x="55879" y="290830"/>
                </a:moveTo>
                <a:lnTo>
                  <a:pt x="0" y="290830"/>
                </a:lnTo>
                <a:lnTo>
                  <a:pt x="0" y="323850"/>
                </a:lnTo>
                <a:lnTo>
                  <a:pt x="35560" y="323850"/>
                </a:lnTo>
                <a:lnTo>
                  <a:pt x="35560" y="322580"/>
                </a:lnTo>
                <a:lnTo>
                  <a:pt x="55879" y="322580"/>
                </a:lnTo>
                <a:lnTo>
                  <a:pt x="55879" y="290830"/>
                </a:lnTo>
                <a:close/>
              </a:path>
            </a:pathLst>
          </a:custGeom>
          <a:solidFill>
            <a:srgbClr val="297F29"/>
          </a:solidFill>
        </p:spPr>
        <p:txBody>
          <a:bodyPr wrap="square" lIns="0" tIns="0" rIns="0" bIns="0" rtlCol="0"/>
          <a:lstStyle/>
          <a:p>
            <a:endParaRPr/>
          </a:p>
        </p:txBody>
      </p:sp>
      <p:sp>
        <p:nvSpPr>
          <p:cNvPr id="243" name="bg object 243"/>
          <p:cNvSpPr/>
          <p:nvPr/>
        </p:nvSpPr>
        <p:spPr>
          <a:xfrm>
            <a:off x="5753100" y="6385559"/>
            <a:ext cx="54610" cy="323850"/>
          </a:xfrm>
          <a:custGeom>
            <a:avLst/>
            <a:gdLst/>
            <a:ahLst/>
            <a:cxnLst/>
            <a:rect l="l" t="t" r="r" b="b"/>
            <a:pathLst>
              <a:path w="54610" h="323850">
                <a:moveTo>
                  <a:pt x="33020" y="322592"/>
                </a:moveTo>
                <a:lnTo>
                  <a:pt x="0" y="322592"/>
                </a:lnTo>
                <a:lnTo>
                  <a:pt x="0" y="323850"/>
                </a:lnTo>
                <a:lnTo>
                  <a:pt x="33020" y="323850"/>
                </a:lnTo>
                <a:lnTo>
                  <a:pt x="33020" y="322592"/>
                </a:lnTo>
                <a:close/>
              </a:path>
              <a:path w="54610" h="323850">
                <a:moveTo>
                  <a:pt x="54610" y="289572"/>
                </a:moveTo>
                <a:lnTo>
                  <a:pt x="0" y="289572"/>
                </a:lnTo>
                <a:lnTo>
                  <a:pt x="0" y="322580"/>
                </a:lnTo>
                <a:lnTo>
                  <a:pt x="54610" y="322580"/>
                </a:lnTo>
                <a:lnTo>
                  <a:pt x="54610" y="289572"/>
                </a:lnTo>
                <a:close/>
              </a:path>
              <a:path w="54610" h="323850">
                <a:moveTo>
                  <a:pt x="54610" y="267982"/>
                </a:moveTo>
                <a:lnTo>
                  <a:pt x="0" y="267982"/>
                </a:lnTo>
                <a:lnTo>
                  <a:pt x="0" y="289560"/>
                </a:lnTo>
                <a:lnTo>
                  <a:pt x="54610" y="289560"/>
                </a:lnTo>
                <a:lnTo>
                  <a:pt x="54610" y="267982"/>
                </a:lnTo>
                <a:close/>
              </a:path>
              <a:path w="54610" h="323850">
                <a:moveTo>
                  <a:pt x="54610" y="265430"/>
                </a:moveTo>
                <a:lnTo>
                  <a:pt x="0" y="265430"/>
                </a:lnTo>
                <a:lnTo>
                  <a:pt x="0" y="266700"/>
                </a:lnTo>
                <a:lnTo>
                  <a:pt x="54610" y="266700"/>
                </a:lnTo>
                <a:lnTo>
                  <a:pt x="54610" y="265430"/>
                </a:lnTo>
                <a:close/>
              </a:path>
              <a:path w="54610" h="323850">
                <a:moveTo>
                  <a:pt x="54610" y="261620"/>
                </a:moveTo>
                <a:lnTo>
                  <a:pt x="0" y="261620"/>
                </a:lnTo>
                <a:lnTo>
                  <a:pt x="0" y="264160"/>
                </a:lnTo>
                <a:lnTo>
                  <a:pt x="54610" y="264160"/>
                </a:lnTo>
                <a:lnTo>
                  <a:pt x="54610" y="261620"/>
                </a:lnTo>
                <a:close/>
              </a:path>
              <a:path w="54610" h="323850">
                <a:moveTo>
                  <a:pt x="54610" y="259080"/>
                </a:moveTo>
                <a:lnTo>
                  <a:pt x="0" y="259080"/>
                </a:lnTo>
                <a:lnTo>
                  <a:pt x="0" y="260350"/>
                </a:lnTo>
                <a:lnTo>
                  <a:pt x="54610" y="260350"/>
                </a:lnTo>
                <a:lnTo>
                  <a:pt x="54610" y="259080"/>
                </a:lnTo>
                <a:close/>
              </a:path>
              <a:path w="54610" h="323850">
                <a:moveTo>
                  <a:pt x="54610" y="255282"/>
                </a:moveTo>
                <a:lnTo>
                  <a:pt x="0" y="255282"/>
                </a:lnTo>
                <a:lnTo>
                  <a:pt x="0" y="257810"/>
                </a:lnTo>
                <a:lnTo>
                  <a:pt x="54610" y="257810"/>
                </a:lnTo>
                <a:lnTo>
                  <a:pt x="54610" y="255282"/>
                </a:lnTo>
                <a:close/>
              </a:path>
              <a:path w="54610" h="323850">
                <a:moveTo>
                  <a:pt x="54610" y="252742"/>
                </a:moveTo>
                <a:lnTo>
                  <a:pt x="0" y="252742"/>
                </a:lnTo>
                <a:lnTo>
                  <a:pt x="0" y="254000"/>
                </a:lnTo>
                <a:lnTo>
                  <a:pt x="54610" y="254000"/>
                </a:lnTo>
                <a:lnTo>
                  <a:pt x="54610" y="252742"/>
                </a:lnTo>
                <a:close/>
              </a:path>
              <a:path w="54610" h="323850">
                <a:moveTo>
                  <a:pt x="54610" y="248932"/>
                </a:moveTo>
                <a:lnTo>
                  <a:pt x="0" y="248932"/>
                </a:lnTo>
                <a:lnTo>
                  <a:pt x="0" y="251460"/>
                </a:lnTo>
                <a:lnTo>
                  <a:pt x="54610" y="251460"/>
                </a:lnTo>
                <a:lnTo>
                  <a:pt x="54610" y="248932"/>
                </a:lnTo>
                <a:close/>
              </a:path>
              <a:path w="54610" h="323850">
                <a:moveTo>
                  <a:pt x="54610" y="246392"/>
                </a:moveTo>
                <a:lnTo>
                  <a:pt x="0" y="246392"/>
                </a:lnTo>
                <a:lnTo>
                  <a:pt x="0" y="247650"/>
                </a:lnTo>
                <a:lnTo>
                  <a:pt x="54610" y="247650"/>
                </a:lnTo>
                <a:lnTo>
                  <a:pt x="54610" y="246392"/>
                </a:lnTo>
                <a:close/>
              </a:path>
              <a:path w="54610" h="323850">
                <a:moveTo>
                  <a:pt x="54610" y="242570"/>
                </a:moveTo>
                <a:lnTo>
                  <a:pt x="0" y="242570"/>
                </a:lnTo>
                <a:lnTo>
                  <a:pt x="0" y="245110"/>
                </a:lnTo>
                <a:lnTo>
                  <a:pt x="54610" y="245110"/>
                </a:lnTo>
                <a:lnTo>
                  <a:pt x="54610" y="242570"/>
                </a:lnTo>
                <a:close/>
              </a:path>
              <a:path w="54610" h="323850">
                <a:moveTo>
                  <a:pt x="54610" y="240030"/>
                </a:moveTo>
                <a:lnTo>
                  <a:pt x="0" y="240030"/>
                </a:lnTo>
                <a:lnTo>
                  <a:pt x="0" y="241312"/>
                </a:lnTo>
                <a:lnTo>
                  <a:pt x="54610" y="241312"/>
                </a:lnTo>
                <a:lnTo>
                  <a:pt x="54610" y="240030"/>
                </a:lnTo>
                <a:close/>
              </a:path>
              <a:path w="54610" h="323850">
                <a:moveTo>
                  <a:pt x="54610" y="236232"/>
                </a:moveTo>
                <a:lnTo>
                  <a:pt x="0" y="236232"/>
                </a:lnTo>
                <a:lnTo>
                  <a:pt x="0" y="238760"/>
                </a:lnTo>
                <a:lnTo>
                  <a:pt x="54610" y="238760"/>
                </a:lnTo>
                <a:lnTo>
                  <a:pt x="54610" y="236232"/>
                </a:lnTo>
                <a:close/>
              </a:path>
              <a:path w="54610" h="323850">
                <a:moveTo>
                  <a:pt x="54610" y="233692"/>
                </a:moveTo>
                <a:lnTo>
                  <a:pt x="0" y="233692"/>
                </a:lnTo>
                <a:lnTo>
                  <a:pt x="0" y="234962"/>
                </a:lnTo>
                <a:lnTo>
                  <a:pt x="54610" y="234962"/>
                </a:lnTo>
                <a:lnTo>
                  <a:pt x="54610" y="233692"/>
                </a:lnTo>
                <a:close/>
              </a:path>
              <a:path w="54610" h="323850">
                <a:moveTo>
                  <a:pt x="54610" y="229870"/>
                </a:moveTo>
                <a:lnTo>
                  <a:pt x="0" y="229870"/>
                </a:lnTo>
                <a:lnTo>
                  <a:pt x="0" y="232410"/>
                </a:lnTo>
                <a:lnTo>
                  <a:pt x="54610" y="232410"/>
                </a:lnTo>
                <a:lnTo>
                  <a:pt x="54610" y="229870"/>
                </a:lnTo>
                <a:close/>
              </a:path>
              <a:path w="54610" h="323850">
                <a:moveTo>
                  <a:pt x="54610" y="227330"/>
                </a:moveTo>
                <a:lnTo>
                  <a:pt x="0" y="227330"/>
                </a:lnTo>
                <a:lnTo>
                  <a:pt x="0" y="228612"/>
                </a:lnTo>
                <a:lnTo>
                  <a:pt x="54610" y="228612"/>
                </a:lnTo>
                <a:lnTo>
                  <a:pt x="54610" y="227330"/>
                </a:lnTo>
                <a:close/>
              </a:path>
              <a:path w="54610" h="323850">
                <a:moveTo>
                  <a:pt x="54610" y="223520"/>
                </a:moveTo>
                <a:lnTo>
                  <a:pt x="0" y="223520"/>
                </a:lnTo>
                <a:lnTo>
                  <a:pt x="0" y="226060"/>
                </a:lnTo>
                <a:lnTo>
                  <a:pt x="54610" y="226060"/>
                </a:lnTo>
                <a:lnTo>
                  <a:pt x="54610" y="223520"/>
                </a:lnTo>
                <a:close/>
              </a:path>
              <a:path w="54610" h="323850">
                <a:moveTo>
                  <a:pt x="54610" y="220992"/>
                </a:moveTo>
                <a:lnTo>
                  <a:pt x="0" y="220992"/>
                </a:lnTo>
                <a:lnTo>
                  <a:pt x="0" y="222262"/>
                </a:lnTo>
                <a:lnTo>
                  <a:pt x="54610" y="222262"/>
                </a:lnTo>
                <a:lnTo>
                  <a:pt x="54610" y="220992"/>
                </a:lnTo>
                <a:close/>
              </a:path>
              <a:path w="54610" h="323850">
                <a:moveTo>
                  <a:pt x="54610" y="217182"/>
                </a:moveTo>
                <a:lnTo>
                  <a:pt x="0" y="217182"/>
                </a:lnTo>
                <a:lnTo>
                  <a:pt x="0" y="219722"/>
                </a:lnTo>
                <a:lnTo>
                  <a:pt x="54610" y="219722"/>
                </a:lnTo>
                <a:lnTo>
                  <a:pt x="54610" y="217182"/>
                </a:lnTo>
                <a:close/>
              </a:path>
              <a:path w="54610" h="323850">
                <a:moveTo>
                  <a:pt x="54610" y="214642"/>
                </a:moveTo>
                <a:lnTo>
                  <a:pt x="0" y="214642"/>
                </a:lnTo>
                <a:lnTo>
                  <a:pt x="0" y="215900"/>
                </a:lnTo>
                <a:lnTo>
                  <a:pt x="54610" y="215900"/>
                </a:lnTo>
                <a:lnTo>
                  <a:pt x="54610" y="214642"/>
                </a:lnTo>
                <a:close/>
              </a:path>
              <a:path w="54610" h="323850">
                <a:moveTo>
                  <a:pt x="54610" y="210820"/>
                </a:moveTo>
                <a:lnTo>
                  <a:pt x="0" y="210820"/>
                </a:lnTo>
                <a:lnTo>
                  <a:pt x="0" y="213360"/>
                </a:lnTo>
                <a:lnTo>
                  <a:pt x="54610" y="213360"/>
                </a:lnTo>
                <a:lnTo>
                  <a:pt x="54610" y="210820"/>
                </a:lnTo>
                <a:close/>
              </a:path>
              <a:path w="54610" h="323850">
                <a:moveTo>
                  <a:pt x="54610" y="208292"/>
                </a:moveTo>
                <a:lnTo>
                  <a:pt x="0" y="208292"/>
                </a:lnTo>
                <a:lnTo>
                  <a:pt x="0" y="209550"/>
                </a:lnTo>
                <a:lnTo>
                  <a:pt x="54610" y="209550"/>
                </a:lnTo>
                <a:lnTo>
                  <a:pt x="54610" y="208292"/>
                </a:lnTo>
                <a:close/>
              </a:path>
              <a:path w="54610" h="323850">
                <a:moveTo>
                  <a:pt x="54610" y="204470"/>
                </a:moveTo>
                <a:lnTo>
                  <a:pt x="0" y="204470"/>
                </a:lnTo>
                <a:lnTo>
                  <a:pt x="0" y="207010"/>
                </a:lnTo>
                <a:lnTo>
                  <a:pt x="54610" y="207010"/>
                </a:lnTo>
                <a:lnTo>
                  <a:pt x="54610" y="204470"/>
                </a:lnTo>
                <a:close/>
              </a:path>
              <a:path w="54610" h="323850">
                <a:moveTo>
                  <a:pt x="54610" y="201930"/>
                </a:moveTo>
                <a:lnTo>
                  <a:pt x="0" y="201930"/>
                </a:lnTo>
                <a:lnTo>
                  <a:pt x="0" y="203200"/>
                </a:lnTo>
                <a:lnTo>
                  <a:pt x="54610" y="203200"/>
                </a:lnTo>
                <a:lnTo>
                  <a:pt x="54610" y="201930"/>
                </a:lnTo>
                <a:close/>
              </a:path>
              <a:path w="54610" h="323850">
                <a:moveTo>
                  <a:pt x="54610" y="198120"/>
                </a:moveTo>
                <a:lnTo>
                  <a:pt x="0" y="198120"/>
                </a:lnTo>
                <a:lnTo>
                  <a:pt x="0" y="200672"/>
                </a:lnTo>
                <a:lnTo>
                  <a:pt x="54610" y="200672"/>
                </a:lnTo>
                <a:lnTo>
                  <a:pt x="54610" y="198120"/>
                </a:lnTo>
                <a:close/>
              </a:path>
              <a:path w="54610" h="323850">
                <a:moveTo>
                  <a:pt x="54610" y="195580"/>
                </a:moveTo>
                <a:lnTo>
                  <a:pt x="0" y="195580"/>
                </a:lnTo>
                <a:lnTo>
                  <a:pt x="0" y="196850"/>
                </a:lnTo>
                <a:lnTo>
                  <a:pt x="54610" y="196850"/>
                </a:lnTo>
                <a:lnTo>
                  <a:pt x="54610" y="195580"/>
                </a:lnTo>
                <a:close/>
              </a:path>
              <a:path w="54610" h="323850">
                <a:moveTo>
                  <a:pt x="54610" y="191782"/>
                </a:moveTo>
                <a:lnTo>
                  <a:pt x="0" y="191782"/>
                </a:lnTo>
                <a:lnTo>
                  <a:pt x="0" y="194310"/>
                </a:lnTo>
                <a:lnTo>
                  <a:pt x="54610" y="194310"/>
                </a:lnTo>
                <a:lnTo>
                  <a:pt x="54610" y="191782"/>
                </a:lnTo>
                <a:close/>
              </a:path>
              <a:path w="54610" h="323850">
                <a:moveTo>
                  <a:pt x="54610" y="189230"/>
                </a:moveTo>
                <a:lnTo>
                  <a:pt x="0" y="189230"/>
                </a:lnTo>
                <a:lnTo>
                  <a:pt x="0" y="190500"/>
                </a:lnTo>
                <a:lnTo>
                  <a:pt x="54610" y="190500"/>
                </a:lnTo>
                <a:lnTo>
                  <a:pt x="54610" y="189230"/>
                </a:lnTo>
                <a:close/>
              </a:path>
              <a:path w="54610" h="323850">
                <a:moveTo>
                  <a:pt x="54610" y="185420"/>
                </a:moveTo>
                <a:lnTo>
                  <a:pt x="0" y="185420"/>
                </a:lnTo>
                <a:lnTo>
                  <a:pt x="0" y="187960"/>
                </a:lnTo>
                <a:lnTo>
                  <a:pt x="54610" y="187960"/>
                </a:lnTo>
                <a:lnTo>
                  <a:pt x="54610" y="185420"/>
                </a:lnTo>
                <a:close/>
              </a:path>
              <a:path w="54610" h="323850">
                <a:moveTo>
                  <a:pt x="54610" y="182880"/>
                </a:moveTo>
                <a:lnTo>
                  <a:pt x="0" y="182880"/>
                </a:lnTo>
                <a:lnTo>
                  <a:pt x="0" y="184150"/>
                </a:lnTo>
                <a:lnTo>
                  <a:pt x="54610" y="184150"/>
                </a:lnTo>
                <a:lnTo>
                  <a:pt x="54610" y="182880"/>
                </a:lnTo>
                <a:close/>
              </a:path>
              <a:path w="54610" h="323850">
                <a:moveTo>
                  <a:pt x="54610" y="179082"/>
                </a:moveTo>
                <a:lnTo>
                  <a:pt x="0" y="179082"/>
                </a:lnTo>
                <a:lnTo>
                  <a:pt x="0" y="181622"/>
                </a:lnTo>
                <a:lnTo>
                  <a:pt x="54610" y="181622"/>
                </a:lnTo>
                <a:lnTo>
                  <a:pt x="54610" y="179082"/>
                </a:lnTo>
                <a:close/>
              </a:path>
              <a:path w="54610" h="323850">
                <a:moveTo>
                  <a:pt x="54610" y="176530"/>
                </a:moveTo>
                <a:lnTo>
                  <a:pt x="0" y="176530"/>
                </a:lnTo>
                <a:lnTo>
                  <a:pt x="0" y="177800"/>
                </a:lnTo>
                <a:lnTo>
                  <a:pt x="54610" y="177800"/>
                </a:lnTo>
                <a:lnTo>
                  <a:pt x="54610" y="176530"/>
                </a:lnTo>
                <a:close/>
              </a:path>
              <a:path w="54610" h="323850">
                <a:moveTo>
                  <a:pt x="54610" y="172720"/>
                </a:moveTo>
                <a:lnTo>
                  <a:pt x="0" y="172720"/>
                </a:lnTo>
                <a:lnTo>
                  <a:pt x="0" y="175260"/>
                </a:lnTo>
                <a:lnTo>
                  <a:pt x="54610" y="175260"/>
                </a:lnTo>
                <a:lnTo>
                  <a:pt x="54610" y="172720"/>
                </a:lnTo>
                <a:close/>
              </a:path>
              <a:path w="54610" h="323850">
                <a:moveTo>
                  <a:pt x="54610" y="170180"/>
                </a:moveTo>
                <a:lnTo>
                  <a:pt x="0" y="170180"/>
                </a:lnTo>
                <a:lnTo>
                  <a:pt x="0" y="171450"/>
                </a:lnTo>
                <a:lnTo>
                  <a:pt x="54610" y="171450"/>
                </a:lnTo>
                <a:lnTo>
                  <a:pt x="54610" y="170180"/>
                </a:lnTo>
                <a:close/>
              </a:path>
              <a:path w="54610" h="323850">
                <a:moveTo>
                  <a:pt x="54610" y="166382"/>
                </a:moveTo>
                <a:lnTo>
                  <a:pt x="0" y="166382"/>
                </a:lnTo>
                <a:lnTo>
                  <a:pt x="0" y="168910"/>
                </a:lnTo>
                <a:lnTo>
                  <a:pt x="54610" y="168910"/>
                </a:lnTo>
                <a:lnTo>
                  <a:pt x="54610" y="166382"/>
                </a:lnTo>
                <a:close/>
              </a:path>
              <a:path w="54610" h="323850">
                <a:moveTo>
                  <a:pt x="54610" y="163830"/>
                </a:moveTo>
                <a:lnTo>
                  <a:pt x="0" y="163830"/>
                </a:lnTo>
                <a:lnTo>
                  <a:pt x="0" y="165100"/>
                </a:lnTo>
                <a:lnTo>
                  <a:pt x="54610" y="165100"/>
                </a:lnTo>
                <a:lnTo>
                  <a:pt x="54610" y="163830"/>
                </a:lnTo>
                <a:close/>
              </a:path>
              <a:path w="54610" h="323850">
                <a:moveTo>
                  <a:pt x="54610" y="160032"/>
                </a:moveTo>
                <a:lnTo>
                  <a:pt x="0" y="160032"/>
                </a:lnTo>
                <a:lnTo>
                  <a:pt x="0" y="162560"/>
                </a:lnTo>
                <a:lnTo>
                  <a:pt x="54610" y="162560"/>
                </a:lnTo>
                <a:lnTo>
                  <a:pt x="54610" y="160032"/>
                </a:lnTo>
                <a:close/>
              </a:path>
              <a:path w="54610" h="323850">
                <a:moveTo>
                  <a:pt x="54610" y="157492"/>
                </a:moveTo>
                <a:lnTo>
                  <a:pt x="0" y="157492"/>
                </a:lnTo>
                <a:lnTo>
                  <a:pt x="0" y="158750"/>
                </a:lnTo>
                <a:lnTo>
                  <a:pt x="54610" y="158750"/>
                </a:lnTo>
                <a:lnTo>
                  <a:pt x="54610" y="157492"/>
                </a:lnTo>
                <a:close/>
              </a:path>
              <a:path w="54610" h="323850">
                <a:moveTo>
                  <a:pt x="54610" y="153682"/>
                </a:moveTo>
                <a:lnTo>
                  <a:pt x="0" y="153682"/>
                </a:lnTo>
                <a:lnTo>
                  <a:pt x="0" y="156222"/>
                </a:lnTo>
                <a:lnTo>
                  <a:pt x="54610" y="156222"/>
                </a:lnTo>
                <a:lnTo>
                  <a:pt x="54610" y="153682"/>
                </a:lnTo>
                <a:close/>
              </a:path>
              <a:path w="54610" h="323850">
                <a:moveTo>
                  <a:pt x="54610" y="151130"/>
                </a:moveTo>
                <a:lnTo>
                  <a:pt x="0" y="151130"/>
                </a:lnTo>
                <a:lnTo>
                  <a:pt x="0" y="152400"/>
                </a:lnTo>
                <a:lnTo>
                  <a:pt x="54610" y="152400"/>
                </a:lnTo>
                <a:lnTo>
                  <a:pt x="54610" y="151130"/>
                </a:lnTo>
                <a:close/>
              </a:path>
              <a:path w="54610" h="323850">
                <a:moveTo>
                  <a:pt x="54610" y="147320"/>
                </a:moveTo>
                <a:lnTo>
                  <a:pt x="0" y="147320"/>
                </a:lnTo>
                <a:lnTo>
                  <a:pt x="0" y="149872"/>
                </a:lnTo>
                <a:lnTo>
                  <a:pt x="54610" y="149872"/>
                </a:lnTo>
                <a:lnTo>
                  <a:pt x="54610" y="147320"/>
                </a:lnTo>
                <a:close/>
              </a:path>
              <a:path w="54610" h="323850">
                <a:moveTo>
                  <a:pt x="54610" y="144780"/>
                </a:moveTo>
                <a:lnTo>
                  <a:pt x="0" y="144780"/>
                </a:lnTo>
                <a:lnTo>
                  <a:pt x="0" y="146050"/>
                </a:lnTo>
                <a:lnTo>
                  <a:pt x="54610" y="146050"/>
                </a:lnTo>
                <a:lnTo>
                  <a:pt x="54610" y="144780"/>
                </a:lnTo>
                <a:close/>
              </a:path>
              <a:path w="54610" h="323850">
                <a:moveTo>
                  <a:pt x="54610" y="140970"/>
                </a:moveTo>
                <a:lnTo>
                  <a:pt x="0" y="140970"/>
                </a:lnTo>
                <a:lnTo>
                  <a:pt x="0" y="143510"/>
                </a:lnTo>
                <a:lnTo>
                  <a:pt x="54610" y="143510"/>
                </a:lnTo>
                <a:lnTo>
                  <a:pt x="54610" y="140970"/>
                </a:lnTo>
                <a:close/>
              </a:path>
              <a:path w="54610" h="323850">
                <a:moveTo>
                  <a:pt x="54610" y="138430"/>
                </a:moveTo>
                <a:lnTo>
                  <a:pt x="0" y="138430"/>
                </a:lnTo>
                <a:lnTo>
                  <a:pt x="0" y="139700"/>
                </a:lnTo>
                <a:lnTo>
                  <a:pt x="54610" y="139700"/>
                </a:lnTo>
                <a:lnTo>
                  <a:pt x="54610" y="138430"/>
                </a:lnTo>
                <a:close/>
              </a:path>
              <a:path w="54610" h="323850">
                <a:moveTo>
                  <a:pt x="54610" y="134620"/>
                </a:moveTo>
                <a:lnTo>
                  <a:pt x="0" y="134620"/>
                </a:lnTo>
                <a:lnTo>
                  <a:pt x="0" y="137172"/>
                </a:lnTo>
                <a:lnTo>
                  <a:pt x="54610" y="137172"/>
                </a:lnTo>
                <a:lnTo>
                  <a:pt x="54610" y="134620"/>
                </a:lnTo>
                <a:close/>
              </a:path>
              <a:path w="54610" h="323850">
                <a:moveTo>
                  <a:pt x="54610" y="132092"/>
                </a:moveTo>
                <a:lnTo>
                  <a:pt x="0" y="132092"/>
                </a:lnTo>
                <a:lnTo>
                  <a:pt x="0" y="133350"/>
                </a:lnTo>
                <a:lnTo>
                  <a:pt x="54610" y="133350"/>
                </a:lnTo>
                <a:lnTo>
                  <a:pt x="54610" y="132092"/>
                </a:lnTo>
                <a:close/>
              </a:path>
              <a:path w="54610" h="323850">
                <a:moveTo>
                  <a:pt x="54610" y="128282"/>
                </a:moveTo>
                <a:lnTo>
                  <a:pt x="0" y="128282"/>
                </a:lnTo>
                <a:lnTo>
                  <a:pt x="0" y="130810"/>
                </a:lnTo>
                <a:lnTo>
                  <a:pt x="54610" y="130810"/>
                </a:lnTo>
                <a:lnTo>
                  <a:pt x="54610" y="128282"/>
                </a:lnTo>
                <a:close/>
              </a:path>
              <a:path w="54610" h="323850">
                <a:moveTo>
                  <a:pt x="54610" y="125742"/>
                </a:moveTo>
                <a:lnTo>
                  <a:pt x="0" y="125742"/>
                </a:lnTo>
                <a:lnTo>
                  <a:pt x="0" y="127000"/>
                </a:lnTo>
                <a:lnTo>
                  <a:pt x="54610" y="127000"/>
                </a:lnTo>
                <a:lnTo>
                  <a:pt x="54610" y="125742"/>
                </a:lnTo>
                <a:close/>
              </a:path>
              <a:path w="54610" h="323850">
                <a:moveTo>
                  <a:pt x="54610" y="121932"/>
                </a:moveTo>
                <a:lnTo>
                  <a:pt x="0" y="121932"/>
                </a:lnTo>
                <a:lnTo>
                  <a:pt x="0" y="124460"/>
                </a:lnTo>
                <a:lnTo>
                  <a:pt x="54610" y="124460"/>
                </a:lnTo>
                <a:lnTo>
                  <a:pt x="54610" y="121932"/>
                </a:lnTo>
                <a:close/>
              </a:path>
              <a:path w="54610" h="323850">
                <a:moveTo>
                  <a:pt x="54610" y="119392"/>
                </a:moveTo>
                <a:lnTo>
                  <a:pt x="0" y="119392"/>
                </a:lnTo>
                <a:lnTo>
                  <a:pt x="0" y="120650"/>
                </a:lnTo>
                <a:lnTo>
                  <a:pt x="54610" y="120650"/>
                </a:lnTo>
                <a:lnTo>
                  <a:pt x="54610" y="119392"/>
                </a:lnTo>
                <a:close/>
              </a:path>
              <a:path w="54610" h="323850">
                <a:moveTo>
                  <a:pt x="54610" y="115570"/>
                </a:moveTo>
                <a:lnTo>
                  <a:pt x="0" y="115570"/>
                </a:lnTo>
                <a:lnTo>
                  <a:pt x="0" y="118122"/>
                </a:lnTo>
                <a:lnTo>
                  <a:pt x="54610" y="118122"/>
                </a:lnTo>
                <a:lnTo>
                  <a:pt x="54610" y="115570"/>
                </a:lnTo>
                <a:close/>
              </a:path>
              <a:path w="54610" h="323850">
                <a:moveTo>
                  <a:pt x="54610" y="113030"/>
                </a:moveTo>
                <a:lnTo>
                  <a:pt x="0" y="113030"/>
                </a:lnTo>
                <a:lnTo>
                  <a:pt x="0" y="114300"/>
                </a:lnTo>
                <a:lnTo>
                  <a:pt x="54610" y="114300"/>
                </a:lnTo>
                <a:lnTo>
                  <a:pt x="54610" y="113030"/>
                </a:lnTo>
                <a:close/>
              </a:path>
              <a:path w="54610" h="323850">
                <a:moveTo>
                  <a:pt x="54610" y="106680"/>
                </a:moveTo>
                <a:lnTo>
                  <a:pt x="0" y="106680"/>
                </a:lnTo>
                <a:lnTo>
                  <a:pt x="0" y="111760"/>
                </a:lnTo>
                <a:lnTo>
                  <a:pt x="54610" y="111760"/>
                </a:lnTo>
                <a:lnTo>
                  <a:pt x="54610" y="106680"/>
                </a:lnTo>
                <a:close/>
              </a:path>
              <a:path w="54610" h="323850">
                <a:moveTo>
                  <a:pt x="54610" y="100342"/>
                </a:moveTo>
                <a:lnTo>
                  <a:pt x="0" y="100342"/>
                </a:lnTo>
                <a:lnTo>
                  <a:pt x="0" y="105410"/>
                </a:lnTo>
                <a:lnTo>
                  <a:pt x="54610" y="105410"/>
                </a:lnTo>
                <a:lnTo>
                  <a:pt x="54610" y="100342"/>
                </a:lnTo>
                <a:close/>
              </a:path>
              <a:path w="54610" h="323850">
                <a:moveTo>
                  <a:pt x="54610" y="93980"/>
                </a:moveTo>
                <a:lnTo>
                  <a:pt x="0" y="93980"/>
                </a:lnTo>
                <a:lnTo>
                  <a:pt x="0" y="99060"/>
                </a:lnTo>
                <a:lnTo>
                  <a:pt x="54610" y="99060"/>
                </a:lnTo>
                <a:lnTo>
                  <a:pt x="54610" y="93980"/>
                </a:lnTo>
                <a:close/>
              </a:path>
              <a:path w="54610" h="323850">
                <a:moveTo>
                  <a:pt x="54610" y="87630"/>
                </a:moveTo>
                <a:lnTo>
                  <a:pt x="0" y="87630"/>
                </a:lnTo>
                <a:lnTo>
                  <a:pt x="0" y="92722"/>
                </a:lnTo>
                <a:lnTo>
                  <a:pt x="54610" y="92722"/>
                </a:lnTo>
                <a:lnTo>
                  <a:pt x="54610" y="87630"/>
                </a:lnTo>
                <a:close/>
              </a:path>
              <a:path w="54610" h="323850">
                <a:moveTo>
                  <a:pt x="54610" y="81280"/>
                </a:moveTo>
                <a:lnTo>
                  <a:pt x="0" y="81280"/>
                </a:lnTo>
                <a:lnTo>
                  <a:pt x="0" y="86360"/>
                </a:lnTo>
                <a:lnTo>
                  <a:pt x="54610" y="86360"/>
                </a:lnTo>
                <a:lnTo>
                  <a:pt x="54610" y="81280"/>
                </a:lnTo>
                <a:close/>
              </a:path>
              <a:path w="54610" h="323850">
                <a:moveTo>
                  <a:pt x="54610" y="74930"/>
                </a:moveTo>
                <a:lnTo>
                  <a:pt x="0" y="74930"/>
                </a:lnTo>
                <a:lnTo>
                  <a:pt x="0" y="80010"/>
                </a:lnTo>
                <a:lnTo>
                  <a:pt x="54610" y="80010"/>
                </a:lnTo>
                <a:lnTo>
                  <a:pt x="54610" y="74930"/>
                </a:lnTo>
                <a:close/>
              </a:path>
              <a:path w="54610" h="323850">
                <a:moveTo>
                  <a:pt x="54610" y="68580"/>
                </a:moveTo>
                <a:lnTo>
                  <a:pt x="0" y="68580"/>
                </a:lnTo>
                <a:lnTo>
                  <a:pt x="0" y="73672"/>
                </a:lnTo>
                <a:lnTo>
                  <a:pt x="54610" y="73672"/>
                </a:lnTo>
                <a:lnTo>
                  <a:pt x="54610" y="68580"/>
                </a:lnTo>
                <a:close/>
              </a:path>
              <a:path w="54610" h="323850">
                <a:moveTo>
                  <a:pt x="54610" y="63500"/>
                </a:moveTo>
                <a:lnTo>
                  <a:pt x="0" y="63500"/>
                </a:lnTo>
                <a:lnTo>
                  <a:pt x="0" y="67310"/>
                </a:lnTo>
                <a:lnTo>
                  <a:pt x="54610" y="67310"/>
                </a:lnTo>
                <a:lnTo>
                  <a:pt x="54610" y="63500"/>
                </a:lnTo>
                <a:close/>
              </a:path>
              <a:path w="54610" h="323850">
                <a:moveTo>
                  <a:pt x="54610" y="57150"/>
                </a:moveTo>
                <a:lnTo>
                  <a:pt x="0" y="57150"/>
                </a:lnTo>
                <a:lnTo>
                  <a:pt x="0" y="62242"/>
                </a:lnTo>
                <a:lnTo>
                  <a:pt x="54610" y="62242"/>
                </a:lnTo>
                <a:lnTo>
                  <a:pt x="54610" y="57150"/>
                </a:lnTo>
                <a:close/>
              </a:path>
              <a:path w="54610" h="323850">
                <a:moveTo>
                  <a:pt x="54610" y="50800"/>
                </a:moveTo>
                <a:lnTo>
                  <a:pt x="0" y="50800"/>
                </a:lnTo>
                <a:lnTo>
                  <a:pt x="0" y="55880"/>
                </a:lnTo>
                <a:lnTo>
                  <a:pt x="54610" y="55880"/>
                </a:lnTo>
                <a:lnTo>
                  <a:pt x="54610" y="50800"/>
                </a:lnTo>
                <a:close/>
              </a:path>
              <a:path w="54610" h="323850">
                <a:moveTo>
                  <a:pt x="54610" y="44450"/>
                </a:moveTo>
                <a:lnTo>
                  <a:pt x="0" y="44450"/>
                </a:lnTo>
                <a:lnTo>
                  <a:pt x="0" y="49530"/>
                </a:lnTo>
                <a:lnTo>
                  <a:pt x="54610" y="49530"/>
                </a:lnTo>
                <a:lnTo>
                  <a:pt x="54610" y="44450"/>
                </a:lnTo>
                <a:close/>
              </a:path>
              <a:path w="54610" h="323850">
                <a:moveTo>
                  <a:pt x="54610" y="38100"/>
                </a:moveTo>
                <a:lnTo>
                  <a:pt x="0" y="38100"/>
                </a:lnTo>
                <a:lnTo>
                  <a:pt x="0" y="43180"/>
                </a:lnTo>
                <a:lnTo>
                  <a:pt x="54610" y="43180"/>
                </a:lnTo>
                <a:lnTo>
                  <a:pt x="54610" y="38100"/>
                </a:lnTo>
                <a:close/>
              </a:path>
              <a:path w="54610" h="323850">
                <a:moveTo>
                  <a:pt x="54610" y="31750"/>
                </a:moveTo>
                <a:lnTo>
                  <a:pt x="0" y="31750"/>
                </a:lnTo>
                <a:lnTo>
                  <a:pt x="0" y="36830"/>
                </a:lnTo>
                <a:lnTo>
                  <a:pt x="54610" y="36830"/>
                </a:lnTo>
                <a:lnTo>
                  <a:pt x="54610" y="31750"/>
                </a:lnTo>
                <a:close/>
              </a:path>
              <a:path w="54610" h="323850">
                <a:moveTo>
                  <a:pt x="54610" y="25400"/>
                </a:moveTo>
                <a:lnTo>
                  <a:pt x="0" y="25400"/>
                </a:lnTo>
                <a:lnTo>
                  <a:pt x="0" y="30480"/>
                </a:lnTo>
                <a:lnTo>
                  <a:pt x="54610" y="30480"/>
                </a:lnTo>
                <a:lnTo>
                  <a:pt x="54610" y="25400"/>
                </a:lnTo>
                <a:close/>
              </a:path>
              <a:path w="54610" h="323850">
                <a:moveTo>
                  <a:pt x="54610" y="19050"/>
                </a:moveTo>
                <a:lnTo>
                  <a:pt x="0" y="19050"/>
                </a:lnTo>
                <a:lnTo>
                  <a:pt x="0" y="24130"/>
                </a:lnTo>
                <a:lnTo>
                  <a:pt x="54610" y="24130"/>
                </a:lnTo>
                <a:lnTo>
                  <a:pt x="54610" y="19050"/>
                </a:lnTo>
                <a:close/>
              </a:path>
              <a:path w="54610" h="323850">
                <a:moveTo>
                  <a:pt x="54610" y="12700"/>
                </a:moveTo>
                <a:lnTo>
                  <a:pt x="0" y="12700"/>
                </a:lnTo>
                <a:lnTo>
                  <a:pt x="0" y="17780"/>
                </a:lnTo>
                <a:lnTo>
                  <a:pt x="54610" y="17780"/>
                </a:lnTo>
                <a:lnTo>
                  <a:pt x="54610" y="12700"/>
                </a:lnTo>
                <a:close/>
              </a:path>
              <a:path w="54610" h="323850">
                <a:moveTo>
                  <a:pt x="54610" y="6350"/>
                </a:moveTo>
                <a:lnTo>
                  <a:pt x="0" y="6350"/>
                </a:lnTo>
                <a:lnTo>
                  <a:pt x="0" y="11430"/>
                </a:lnTo>
                <a:lnTo>
                  <a:pt x="54610" y="11430"/>
                </a:lnTo>
                <a:lnTo>
                  <a:pt x="54610" y="6350"/>
                </a:lnTo>
                <a:close/>
              </a:path>
              <a:path w="54610" h="323850">
                <a:moveTo>
                  <a:pt x="54610" y="0"/>
                </a:moveTo>
                <a:lnTo>
                  <a:pt x="0" y="0"/>
                </a:lnTo>
                <a:lnTo>
                  <a:pt x="0" y="5092"/>
                </a:lnTo>
                <a:lnTo>
                  <a:pt x="54610" y="5092"/>
                </a:lnTo>
                <a:lnTo>
                  <a:pt x="54610" y="0"/>
                </a:lnTo>
                <a:close/>
              </a:path>
            </a:pathLst>
          </a:custGeom>
          <a:solidFill>
            <a:srgbClr val="2A802A"/>
          </a:solidFill>
        </p:spPr>
        <p:txBody>
          <a:bodyPr wrap="square" lIns="0" tIns="0" rIns="0" bIns="0" rtlCol="0"/>
          <a:lstStyle/>
          <a:p>
            <a:endParaRPr/>
          </a:p>
        </p:txBody>
      </p:sp>
      <p:sp>
        <p:nvSpPr>
          <p:cNvPr id="244" name="bg object 244"/>
          <p:cNvSpPr/>
          <p:nvPr/>
        </p:nvSpPr>
        <p:spPr>
          <a:xfrm>
            <a:off x="5698489" y="6385559"/>
            <a:ext cx="54610" cy="325120"/>
          </a:xfrm>
          <a:custGeom>
            <a:avLst/>
            <a:gdLst/>
            <a:ahLst/>
            <a:cxnLst/>
            <a:rect l="l" t="t" r="r" b="b"/>
            <a:pathLst>
              <a:path w="54610" h="325120">
                <a:moveTo>
                  <a:pt x="54610" y="267969"/>
                </a:moveTo>
                <a:lnTo>
                  <a:pt x="0" y="267969"/>
                </a:lnTo>
                <a:lnTo>
                  <a:pt x="0" y="289559"/>
                </a:lnTo>
                <a:lnTo>
                  <a:pt x="54610" y="289559"/>
                </a:lnTo>
                <a:lnTo>
                  <a:pt x="54610" y="267969"/>
                </a:lnTo>
                <a:close/>
              </a:path>
              <a:path w="54610" h="325120">
                <a:moveTo>
                  <a:pt x="54610" y="265429"/>
                </a:moveTo>
                <a:lnTo>
                  <a:pt x="0" y="265429"/>
                </a:lnTo>
                <a:lnTo>
                  <a:pt x="0" y="266699"/>
                </a:lnTo>
                <a:lnTo>
                  <a:pt x="54610" y="266699"/>
                </a:lnTo>
                <a:lnTo>
                  <a:pt x="54610" y="265429"/>
                </a:lnTo>
                <a:close/>
              </a:path>
              <a:path w="54610" h="325120">
                <a:moveTo>
                  <a:pt x="54610" y="261619"/>
                </a:moveTo>
                <a:lnTo>
                  <a:pt x="0" y="261619"/>
                </a:lnTo>
                <a:lnTo>
                  <a:pt x="0" y="264159"/>
                </a:lnTo>
                <a:lnTo>
                  <a:pt x="54610" y="264159"/>
                </a:lnTo>
                <a:lnTo>
                  <a:pt x="54610" y="261619"/>
                </a:lnTo>
                <a:close/>
              </a:path>
              <a:path w="54610" h="325120">
                <a:moveTo>
                  <a:pt x="54610" y="259079"/>
                </a:moveTo>
                <a:lnTo>
                  <a:pt x="0" y="259079"/>
                </a:lnTo>
                <a:lnTo>
                  <a:pt x="0" y="260349"/>
                </a:lnTo>
                <a:lnTo>
                  <a:pt x="54610" y="260349"/>
                </a:lnTo>
                <a:lnTo>
                  <a:pt x="54610" y="259079"/>
                </a:lnTo>
                <a:close/>
              </a:path>
              <a:path w="54610" h="325120">
                <a:moveTo>
                  <a:pt x="54610" y="255269"/>
                </a:moveTo>
                <a:lnTo>
                  <a:pt x="0" y="255269"/>
                </a:lnTo>
                <a:lnTo>
                  <a:pt x="0" y="257809"/>
                </a:lnTo>
                <a:lnTo>
                  <a:pt x="54610" y="257809"/>
                </a:lnTo>
                <a:lnTo>
                  <a:pt x="54610" y="255269"/>
                </a:lnTo>
                <a:close/>
              </a:path>
              <a:path w="54610" h="325120">
                <a:moveTo>
                  <a:pt x="54610" y="252729"/>
                </a:moveTo>
                <a:lnTo>
                  <a:pt x="0" y="252729"/>
                </a:lnTo>
                <a:lnTo>
                  <a:pt x="0" y="253999"/>
                </a:lnTo>
                <a:lnTo>
                  <a:pt x="54610" y="253999"/>
                </a:lnTo>
                <a:lnTo>
                  <a:pt x="54610" y="252729"/>
                </a:lnTo>
                <a:close/>
              </a:path>
              <a:path w="54610" h="325120">
                <a:moveTo>
                  <a:pt x="54610" y="248919"/>
                </a:moveTo>
                <a:lnTo>
                  <a:pt x="0" y="248919"/>
                </a:lnTo>
                <a:lnTo>
                  <a:pt x="0" y="251459"/>
                </a:lnTo>
                <a:lnTo>
                  <a:pt x="54610" y="251459"/>
                </a:lnTo>
                <a:lnTo>
                  <a:pt x="54610" y="248919"/>
                </a:lnTo>
                <a:close/>
              </a:path>
              <a:path w="54610" h="325120">
                <a:moveTo>
                  <a:pt x="54610" y="246379"/>
                </a:moveTo>
                <a:lnTo>
                  <a:pt x="0" y="246379"/>
                </a:lnTo>
                <a:lnTo>
                  <a:pt x="0" y="247649"/>
                </a:lnTo>
                <a:lnTo>
                  <a:pt x="54610" y="247649"/>
                </a:lnTo>
                <a:lnTo>
                  <a:pt x="54610" y="246379"/>
                </a:lnTo>
                <a:close/>
              </a:path>
              <a:path w="54610" h="325120">
                <a:moveTo>
                  <a:pt x="54610" y="242569"/>
                </a:moveTo>
                <a:lnTo>
                  <a:pt x="0" y="242569"/>
                </a:lnTo>
                <a:lnTo>
                  <a:pt x="0" y="245109"/>
                </a:lnTo>
                <a:lnTo>
                  <a:pt x="54610" y="245109"/>
                </a:lnTo>
                <a:lnTo>
                  <a:pt x="54610" y="242569"/>
                </a:lnTo>
                <a:close/>
              </a:path>
              <a:path w="54610" h="325120">
                <a:moveTo>
                  <a:pt x="54610" y="240029"/>
                </a:moveTo>
                <a:lnTo>
                  <a:pt x="0" y="240029"/>
                </a:lnTo>
                <a:lnTo>
                  <a:pt x="0" y="241299"/>
                </a:lnTo>
                <a:lnTo>
                  <a:pt x="54610" y="241299"/>
                </a:lnTo>
                <a:lnTo>
                  <a:pt x="54610" y="240029"/>
                </a:lnTo>
                <a:close/>
              </a:path>
              <a:path w="54610" h="325120">
                <a:moveTo>
                  <a:pt x="54610" y="236219"/>
                </a:moveTo>
                <a:lnTo>
                  <a:pt x="0" y="236219"/>
                </a:lnTo>
                <a:lnTo>
                  <a:pt x="0" y="238759"/>
                </a:lnTo>
                <a:lnTo>
                  <a:pt x="54610" y="238759"/>
                </a:lnTo>
                <a:lnTo>
                  <a:pt x="54610" y="236219"/>
                </a:lnTo>
                <a:close/>
              </a:path>
              <a:path w="54610" h="325120">
                <a:moveTo>
                  <a:pt x="54610" y="233679"/>
                </a:moveTo>
                <a:lnTo>
                  <a:pt x="0" y="233679"/>
                </a:lnTo>
                <a:lnTo>
                  <a:pt x="0" y="234949"/>
                </a:lnTo>
                <a:lnTo>
                  <a:pt x="54610" y="234949"/>
                </a:lnTo>
                <a:lnTo>
                  <a:pt x="54610" y="233679"/>
                </a:lnTo>
                <a:close/>
              </a:path>
              <a:path w="54610" h="325120">
                <a:moveTo>
                  <a:pt x="54610" y="229869"/>
                </a:moveTo>
                <a:lnTo>
                  <a:pt x="0" y="229869"/>
                </a:lnTo>
                <a:lnTo>
                  <a:pt x="0" y="232409"/>
                </a:lnTo>
                <a:lnTo>
                  <a:pt x="54610" y="232409"/>
                </a:lnTo>
                <a:lnTo>
                  <a:pt x="54610" y="229869"/>
                </a:lnTo>
                <a:close/>
              </a:path>
              <a:path w="54610" h="325120">
                <a:moveTo>
                  <a:pt x="54610" y="227329"/>
                </a:moveTo>
                <a:lnTo>
                  <a:pt x="0" y="227329"/>
                </a:lnTo>
                <a:lnTo>
                  <a:pt x="0" y="228599"/>
                </a:lnTo>
                <a:lnTo>
                  <a:pt x="54610" y="228599"/>
                </a:lnTo>
                <a:lnTo>
                  <a:pt x="54610" y="227329"/>
                </a:lnTo>
                <a:close/>
              </a:path>
              <a:path w="54610" h="325120">
                <a:moveTo>
                  <a:pt x="54610" y="223519"/>
                </a:moveTo>
                <a:lnTo>
                  <a:pt x="0" y="223519"/>
                </a:lnTo>
                <a:lnTo>
                  <a:pt x="0" y="226059"/>
                </a:lnTo>
                <a:lnTo>
                  <a:pt x="54610" y="226059"/>
                </a:lnTo>
                <a:lnTo>
                  <a:pt x="54610" y="223519"/>
                </a:lnTo>
                <a:close/>
              </a:path>
              <a:path w="54610" h="325120">
                <a:moveTo>
                  <a:pt x="54610" y="220979"/>
                </a:moveTo>
                <a:lnTo>
                  <a:pt x="0" y="220979"/>
                </a:lnTo>
                <a:lnTo>
                  <a:pt x="0" y="222249"/>
                </a:lnTo>
                <a:lnTo>
                  <a:pt x="54610" y="222249"/>
                </a:lnTo>
                <a:lnTo>
                  <a:pt x="54610" y="220979"/>
                </a:lnTo>
                <a:close/>
              </a:path>
              <a:path w="54610" h="325120">
                <a:moveTo>
                  <a:pt x="54610" y="217169"/>
                </a:moveTo>
                <a:lnTo>
                  <a:pt x="0" y="217169"/>
                </a:lnTo>
                <a:lnTo>
                  <a:pt x="0" y="219709"/>
                </a:lnTo>
                <a:lnTo>
                  <a:pt x="54610" y="219709"/>
                </a:lnTo>
                <a:lnTo>
                  <a:pt x="54610" y="217169"/>
                </a:lnTo>
                <a:close/>
              </a:path>
              <a:path w="54610" h="325120">
                <a:moveTo>
                  <a:pt x="54610" y="214629"/>
                </a:moveTo>
                <a:lnTo>
                  <a:pt x="0" y="214629"/>
                </a:lnTo>
                <a:lnTo>
                  <a:pt x="0" y="215899"/>
                </a:lnTo>
                <a:lnTo>
                  <a:pt x="54610" y="215899"/>
                </a:lnTo>
                <a:lnTo>
                  <a:pt x="54610" y="214629"/>
                </a:lnTo>
                <a:close/>
              </a:path>
              <a:path w="54610" h="325120">
                <a:moveTo>
                  <a:pt x="54610" y="210819"/>
                </a:moveTo>
                <a:lnTo>
                  <a:pt x="0" y="210819"/>
                </a:lnTo>
                <a:lnTo>
                  <a:pt x="0" y="213359"/>
                </a:lnTo>
                <a:lnTo>
                  <a:pt x="54610" y="213359"/>
                </a:lnTo>
                <a:lnTo>
                  <a:pt x="54610" y="210819"/>
                </a:lnTo>
                <a:close/>
              </a:path>
              <a:path w="54610" h="325120">
                <a:moveTo>
                  <a:pt x="54610" y="208279"/>
                </a:moveTo>
                <a:lnTo>
                  <a:pt x="0" y="208279"/>
                </a:lnTo>
                <a:lnTo>
                  <a:pt x="0" y="209549"/>
                </a:lnTo>
                <a:lnTo>
                  <a:pt x="54610" y="209549"/>
                </a:lnTo>
                <a:lnTo>
                  <a:pt x="54610" y="208279"/>
                </a:lnTo>
                <a:close/>
              </a:path>
              <a:path w="54610" h="325120">
                <a:moveTo>
                  <a:pt x="54610" y="204469"/>
                </a:moveTo>
                <a:lnTo>
                  <a:pt x="0" y="204469"/>
                </a:lnTo>
                <a:lnTo>
                  <a:pt x="0" y="207009"/>
                </a:lnTo>
                <a:lnTo>
                  <a:pt x="54610" y="207009"/>
                </a:lnTo>
                <a:lnTo>
                  <a:pt x="54610" y="204469"/>
                </a:lnTo>
                <a:close/>
              </a:path>
              <a:path w="54610" h="325120">
                <a:moveTo>
                  <a:pt x="54610" y="201929"/>
                </a:moveTo>
                <a:lnTo>
                  <a:pt x="0" y="201929"/>
                </a:lnTo>
                <a:lnTo>
                  <a:pt x="0" y="203199"/>
                </a:lnTo>
                <a:lnTo>
                  <a:pt x="54610" y="203199"/>
                </a:lnTo>
                <a:lnTo>
                  <a:pt x="54610" y="201929"/>
                </a:lnTo>
                <a:close/>
              </a:path>
              <a:path w="54610" h="325120">
                <a:moveTo>
                  <a:pt x="54610" y="198119"/>
                </a:moveTo>
                <a:lnTo>
                  <a:pt x="0" y="198119"/>
                </a:lnTo>
                <a:lnTo>
                  <a:pt x="0" y="200659"/>
                </a:lnTo>
                <a:lnTo>
                  <a:pt x="54610" y="200659"/>
                </a:lnTo>
                <a:lnTo>
                  <a:pt x="54610" y="198119"/>
                </a:lnTo>
                <a:close/>
              </a:path>
              <a:path w="54610" h="325120">
                <a:moveTo>
                  <a:pt x="54610" y="195579"/>
                </a:moveTo>
                <a:lnTo>
                  <a:pt x="0" y="195579"/>
                </a:lnTo>
                <a:lnTo>
                  <a:pt x="0" y="196849"/>
                </a:lnTo>
                <a:lnTo>
                  <a:pt x="54610" y="196849"/>
                </a:lnTo>
                <a:lnTo>
                  <a:pt x="54610" y="195579"/>
                </a:lnTo>
                <a:close/>
              </a:path>
              <a:path w="54610" h="325120">
                <a:moveTo>
                  <a:pt x="54610" y="191769"/>
                </a:moveTo>
                <a:lnTo>
                  <a:pt x="0" y="191769"/>
                </a:lnTo>
                <a:lnTo>
                  <a:pt x="0" y="194309"/>
                </a:lnTo>
                <a:lnTo>
                  <a:pt x="54610" y="194309"/>
                </a:lnTo>
                <a:lnTo>
                  <a:pt x="54610" y="191769"/>
                </a:lnTo>
                <a:close/>
              </a:path>
              <a:path w="54610" h="325120">
                <a:moveTo>
                  <a:pt x="54610" y="189229"/>
                </a:moveTo>
                <a:lnTo>
                  <a:pt x="0" y="189229"/>
                </a:lnTo>
                <a:lnTo>
                  <a:pt x="0" y="190499"/>
                </a:lnTo>
                <a:lnTo>
                  <a:pt x="54610" y="190499"/>
                </a:lnTo>
                <a:lnTo>
                  <a:pt x="54610" y="189229"/>
                </a:lnTo>
                <a:close/>
              </a:path>
              <a:path w="54610" h="325120">
                <a:moveTo>
                  <a:pt x="54610" y="185419"/>
                </a:moveTo>
                <a:lnTo>
                  <a:pt x="0" y="185419"/>
                </a:lnTo>
                <a:lnTo>
                  <a:pt x="0" y="187959"/>
                </a:lnTo>
                <a:lnTo>
                  <a:pt x="54610" y="187959"/>
                </a:lnTo>
                <a:lnTo>
                  <a:pt x="54610" y="185419"/>
                </a:lnTo>
                <a:close/>
              </a:path>
              <a:path w="54610" h="325120">
                <a:moveTo>
                  <a:pt x="54610" y="182879"/>
                </a:moveTo>
                <a:lnTo>
                  <a:pt x="0" y="182879"/>
                </a:lnTo>
                <a:lnTo>
                  <a:pt x="0" y="184149"/>
                </a:lnTo>
                <a:lnTo>
                  <a:pt x="54610" y="184149"/>
                </a:lnTo>
                <a:lnTo>
                  <a:pt x="54610" y="182879"/>
                </a:lnTo>
                <a:close/>
              </a:path>
              <a:path w="54610" h="325120">
                <a:moveTo>
                  <a:pt x="54610" y="179069"/>
                </a:moveTo>
                <a:lnTo>
                  <a:pt x="0" y="179069"/>
                </a:lnTo>
                <a:lnTo>
                  <a:pt x="0" y="181609"/>
                </a:lnTo>
                <a:lnTo>
                  <a:pt x="54610" y="181609"/>
                </a:lnTo>
                <a:lnTo>
                  <a:pt x="54610" y="179069"/>
                </a:lnTo>
                <a:close/>
              </a:path>
              <a:path w="54610" h="325120">
                <a:moveTo>
                  <a:pt x="54610" y="176529"/>
                </a:moveTo>
                <a:lnTo>
                  <a:pt x="0" y="176529"/>
                </a:lnTo>
                <a:lnTo>
                  <a:pt x="0" y="177799"/>
                </a:lnTo>
                <a:lnTo>
                  <a:pt x="54610" y="177799"/>
                </a:lnTo>
                <a:lnTo>
                  <a:pt x="54610" y="176529"/>
                </a:lnTo>
                <a:close/>
              </a:path>
              <a:path w="54610" h="325120">
                <a:moveTo>
                  <a:pt x="54610" y="172719"/>
                </a:moveTo>
                <a:lnTo>
                  <a:pt x="0" y="172719"/>
                </a:lnTo>
                <a:lnTo>
                  <a:pt x="0" y="175259"/>
                </a:lnTo>
                <a:lnTo>
                  <a:pt x="54610" y="175259"/>
                </a:lnTo>
                <a:lnTo>
                  <a:pt x="54610" y="172719"/>
                </a:lnTo>
                <a:close/>
              </a:path>
              <a:path w="54610" h="325120">
                <a:moveTo>
                  <a:pt x="54610" y="170179"/>
                </a:moveTo>
                <a:lnTo>
                  <a:pt x="0" y="170179"/>
                </a:lnTo>
                <a:lnTo>
                  <a:pt x="0" y="171449"/>
                </a:lnTo>
                <a:lnTo>
                  <a:pt x="54610" y="171449"/>
                </a:lnTo>
                <a:lnTo>
                  <a:pt x="54610" y="170179"/>
                </a:lnTo>
                <a:close/>
              </a:path>
              <a:path w="54610" h="325120">
                <a:moveTo>
                  <a:pt x="54610" y="166369"/>
                </a:moveTo>
                <a:lnTo>
                  <a:pt x="0" y="166369"/>
                </a:lnTo>
                <a:lnTo>
                  <a:pt x="0" y="168909"/>
                </a:lnTo>
                <a:lnTo>
                  <a:pt x="54610" y="168909"/>
                </a:lnTo>
                <a:lnTo>
                  <a:pt x="54610" y="166369"/>
                </a:lnTo>
                <a:close/>
              </a:path>
              <a:path w="54610" h="325120">
                <a:moveTo>
                  <a:pt x="54610" y="163829"/>
                </a:moveTo>
                <a:lnTo>
                  <a:pt x="0" y="163829"/>
                </a:lnTo>
                <a:lnTo>
                  <a:pt x="0" y="165099"/>
                </a:lnTo>
                <a:lnTo>
                  <a:pt x="54610" y="165099"/>
                </a:lnTo>
                <a:lnTo>
                  <a:pt x="54610" y="163829"/>
                </a:lnTo>
                <a:close/>
              </a:path>
              <a:path w="54610" h="325120">
                <a:moveTo>
                  <a:pt x="54610" y="160019"/>
                </a:moveTo>
                <a:lnTo>
                  <a:pt x="0" y="160019"/>
                </a:lnTo>
                <a:lnTo>
                  <a:pt x="0" y="162559"/>
                </a:lnTo>
                <a:lnTo>
                  <a:pt x="54610" y="162559"/>
                </a:lnTo>
                <a:lnTo>
                  <a:pt x="54610" y="160019"/>
                </a:lnTo>
                <a:close/>
              </a:path>
              <a:path w="54610" h="325120">
                <a:moveTo>
                  <a:pt x="54610" y="157479"/>
                </a:moveTo>
                <a:lnTo>
                  <a:pt x="0" y="157479"/>
                </a:lnTo>
                <a:lnTo>
                  <a:pt x="0" y="158749"/>
                </a:lnTo>
                <a:lnTo>
                  <a:pt x="54610" y="158749"/>
                </a:lnTo>
                <a:lnTo>
                  <a:pt x="54610" y="157479"/>
                </a:lnTo>
                <a:close/>
              </a:path>
              <a:path w="54610" h="325120">
                <a:moveTo>
                  <a:pt x="54610" y="153669"/>
                </a:moveTo>
                <a:lnTo>
                  <a:pt x="0" y="153669"/>
                </a:lnTo>
                <a:lnTo>
                  <a:pt x="0" y="156209"/>
                </a:lnTo>
                <a:lnTo>
                  <a:pt x="54610" y="156209"/>
                </a:lnTo>
                <a:lnTo>
                  <a:pt x="54610" y="153669"/>
                </a:lnTo>
                <a:close/>
              </a:path>
              <a:path w="54610" h="325120">
                <a:moveTo>
                  <a:pt x="54610" y="151129"/>
                </a:moveTo>
                <a:lnTo>
                  <a:pt x="0" y="151129"/>
                </a:lnTo>
                <a:lnTo>
                  <a:pt x="0" y="152399"/>
                </a:lnTo>
                <a:lnTo>
                  <a:pt x="54610" y="152399"/>
                </a:lnTo>
                <a:lnTo>
                  <a:pt x="54610" y="151129"/>
                </a:lnTo>
                <a:close/>
              </a:path>
              <a:path w="54610" h="325120">
                <a:moveTo>
                  <a:pt x="54610" y="147319"/>
                </a:moveTo>
                <a:lnTo>
                  <a:pt x="0" y="147319"/>
                </a:lnTo>
                <a:lnTo>
                  <a:pt x="0" y="149859"/>
                </a:lnTo>
                <a:lnTo>
                  <a:pt x="54610" y="149859"/>
                </a:lnTo>
                <a:lnTo>
                  <a:pt x="54610" y="147319"/>
                </a:lnTo>
                <a:close/>
              </a:path>
              <a:path w="54610" h="325120">
                <a:moveTo>
                  <a:pt x="54610" y="144779"/>
                </a:moveTo>
                <a:lnTo>
                  <a:pt x="0" y="144779"/>
                </a:lnTo>
                <a:lnTo>
                  <a:pt x="0" y="146049"/>
                </a:lnTo>
                <a:lnTo>
                  <a:pt x="54610" y="146049"/>
                </a:lnTo>
                <a:lnTo>
                  <a:pt x="54610" y="144779"/>
                </a:lnTo>
                <a:close/>
              </a:path>
              <a:path w="54610" h="325120">
                <a:moveTo>
                  <a:pt x="54610" y="140969"/>
                </a:moveTo>
                <a:lnTo>
                  <a:pt x="0" y="140969"/>
                </a:lnTo>
                <a:lnTo>
                  <a:pt x="0" y="143509"/>
                </a:lnTo>
                <a:lnTo>
                  <a:pt x="54610" y="143509"/>
                </a:lnTo>
                <a:lnTo>
                  <a:pt x="54610" y="140969"/>
                </a:lnTo>
                <a:close/>
              </a:path>
              <a:path w="54610" h="325120">
                <a:moveTo>
                  <a:pt x="54610" y="138429"/>
                </a:moveTo>
                <a:lnTo>
                  <a:pt x="0" y="138429"/>
                </a:lnTo>
                <a:lnTo>
                  <a:pt x="0" y="139699"/>
                </a:lnTo>
                <a:lnTo>
                  <a:pt x="54610" y="139699"/>
                </a:lnTo>
                <a:lnTo>
                  <a:pt x="54610" y="138429"/>
                </a:lnTo>
                <a:close/>
              </a:path>
              <a:path w="54610" h="325120">
                <a:moveTo>
                  <a:pt x="54610" y="134619"/>
                </a:moveTo>
                <a:lnTo>
                  <a:pt x="0" y="134619"/>
                </a:lnTo>
                <a:lnTo>
                  <a:pt x="0" y="137159"/>
                </a:lnTo>
                <a:lnTo>
                  <a:pt x="54610" y="137159"/>
                </a:lnTo>
                <a:lnTo>
                  <a:pt x="54610" y="134619"/>
                </a:lnTo>
                <a:close/>
              </a:path>
              <a:path w="54610" h="325120">
                <a:moveTo>
                  <a:pt x="54610" y="132079"/>
                </a:moveTo>
                <a:lnTo>
                  <a:pt x="0" y="132079"/>
                </a:lnTo>
                <a:lnTo>
                  <a:pt x="0" y="133349"/>
                </a:lnTo>
                <a:lnTo>
                  <a:pt x="54610" y="133349"/>
                </a:lnTo>
                <a:lnTo>
                  <a:pt x="54610" y="132079"/>
                </a:lnTo>
                <a:close/>
              </a:path>
              <a:path w="54610" h="325120">
                <a:moveTo>
                  <a:pt x="54610" y="128269"/>
                </a:moveTo>
                <a:lnTo>
                  <a:pt x="0" y="128269"/>
                </a:lnTo>
                <a:lnTo>
                  <a:pt x="0" y="130809"/>
                </a:lnTo>
                <a:lnTo>
                  <a:pt x="54610" y="130809"/>
                </a:lnTo>
                <a:lnTo>
                  <a:pt x="54610" y="128269"/>
                </a:lnTo>
                <a:close/>
              </a:path>
              <a:path w="54610" h="325120">
                <a:moveTo>
                  <a:pt x="54610" y="125729"/>
                </a:moveTo>
                <a:lnTo>
                  <a:pt x="0" y="125729"/>
                </a:lnTo>
                <a:lnTo>
                  <a:pt x="0" y="126999"/>
                </a:lnTo>
                <a:lnTo>
                  <a:pt x="54610" y="126999"/>
                </a:lnTo>
                <a:lnTo>
                  <a:pt x="54610" y="125729"/>
                </a:lnTo>
                <a:close/>
              </a:path>
              <a:path w="54610" h="325120">
                <a:moveTo>
                  <a:pt x="54610" y="121919"/>
                </a:moveTo>
                <a:lnTo>
                  <a:pt x="0" y="121919"/>
                </a:lnTo>
                <a:lnTo>
                  <a:pt x="0" y="124459"/>
                </a:lnTo>
                <a:lnTo>
                  <a:pt x="54610" y="124459"/>
                </a:lnTo>
                <a:lnTo>
                  <a:pt x="54610" y="121919"/>
                </a:lnTo>
                <a:close/>
              </a:path>
              <a:path w="54610" h="325120">
                <a:moveTo>
                  <a:pt x="54610" y="119379"/>
                </a:moveTo>
                <a:lnTo>
                  <a:pt x="0" y="119379"/>
                </a:lnTo>
                <a:lnTo>
                  <a:pt x="0" y="120649"/>
                </a:lnTo>
                <a:lnTo>
                  <a:pt x="54610" y="120649"/>
                </a:lnTo>
                <a:lnTo>
                  <a:pt x="54610" y="119379"/>
                </a:lnTo>
                <a:close/>
              </a:path>
              <a:path w="54610" h="325120">
                <a:moveTo>
                  <a:pt x="54610" y="115569"/>
                </a:moveTo>
                <a:lnTo>
                  <a:pt x="0" y="115569"/>
                </a:lnTo>
                <a:lnTo>
                  <a:pt x="0" y="118109"/>
                </a:lnTo>
                <a:lnTo>
                  <a:pt x="54610" y="118109"/>
                </a:lnTo>
                <a:lnTo>
                  <a:pt x="54610" y="115569"/>
                </a:lnTo>
                <a:close/>
              </a:path>
              <a:path w="54610" h="325120">
                <a:moveTo>
                  <a:pt x="54610" y="113029"/>
                </a:moveTo>
                <a:lnTo>
                  <a:pt x="0" y="113029"/>
                </a:lnTo>
                <a:lnTo>
                  <a:pt x="0" y="114299"/>
                </a:lnTo>
                <a:lnTo>
                  <a:pt x="54610" y="114299"/>
                </a:lnTo>
                <a:lnTo>
                  <a:pt x="54610" y="113029"/>
                </a:lnTo>
                <a:close/>
              </a:path>
              <a:path w="54610" h="325120">
                <a:moveTo>
                  <a:pt x="54610" y="106679"/>
                </a:moveTo>
                <a:lnTo>
                  <a:pt x="0" y="106679"/>
                </a:lnTo>
                <a:lnTo>
                  <a:pt x="0" y="111759"/>
                </a:lnTo>
                <a:lnTo>
                  <a:pt x="54610" y="111759"/>
                </a:lnTo>
                <a:lnTo>
                  <a:pt x="54610" y="106679"/>
                </a:lnTo>
                <a:close/>
              </a:path>
              <a:path w="54610" h="325120">
                <a:moveTo>
                  <a:pt x="54610" y="100329"/>
                </a:moveTo>
                <a:lnTo>
                  <a:pt x="0" y="100329"/>
                </a:lnTo>
                <a:lnTo>
                  <a:pt x="0" y="105409"/>
                </a:lnTo>
                <a:lnTo>
                  <a:pt x="54610" y="105409"/>
                </a:lnTo>
                <a:lnTo>
                  <a:pt x="54610" y="100329"/>
                </a:lnTo>
                <a:close/>
              </a:path>
              <a:path w="54610" h="325120">
                <a:moveTo>
                  <a:pt x="54610" y="93979"/>
                </a:moveTo>
                <a:lnTo>
                  <a:pt x="0" y="93979"/>
                </a:lnTo>
                <a:lnTo>
                  <a:pt x="0" y="99059"/>
                </a:lnTo>
                <a:lnTo>
                  <a:pt x="54610" y="99059"/>
                </a:lnTo>
                <a:lnTo>
                  <a:pt x="54610" y="93979"/>
                </a:lnTo>
                <a:close/>
              </a:path>
              <a:path w="54610" h="325120">
                <a:moveTo>
                  <a:pt x="54610" y="87629"/>
                </a:moveTo>
                <a:lnTo>
                  <a:pt x="0" y="87629"/>
                </a:lnTo>
                <a:lnTo>
                  <a:pt x="0" y="92709"/>
                </a:lnTo>
                <a:lnTo>
                  <a:pt x="54610" y="92709"/>
                </a:lnTo>
                <a:lnTo>
                  <a:pt x="54610" y="87629"/>
                </a:lnTo>
                <a:close/>
              </a:path>
              <a:path w="54610" h="325120">
                <a:moveTo>
                  <a:pt x="54610" y="81279"/>
                </a:moveTo>
                <a:lnTo>
                  <a:pt x="0" y="81279"/>
                </a:lnTo>
                <a:lnTo>
                  <a:pt x="0" y="86359"/>
                </a:lnTo>
                <a:lnTo>
                  <a:pt x="54610" y="86359"/>
                </a:lnTo>
                <a:lnTo>
                  <a:pt x="54610" y="81279"/>
                </a:lnTo>
                <a:close/>
              </a:path>
              <a:path w="54610" h="325120">
                <a:moveTo>
                  <a:pt x="54610" y="74929"/>
                </a:moveTo>
                <a:lnTo>
                  <a:pt x="0" y="74929"/>
                </a:lnTo>
                <a:lnTo>
                  <a:pt x="0" y="80009"/>
                </a:lnTo>
                <a:lnTo>
                  <a:pt x="54610" y="80009"/>
                </a:lnTo>
                <a:lnTo>
                  <a:pt x="54610" y="74929"/>
                </a:lnTo>
                <a:close/>
              </a:path>
              <a:path w="54610" h="325120">
                <a:moveTo>
                  <a:pt x="54610" y="68579"/>
                </a:moveTo>
                <a:lnTo>
                  <a:pt x="0" y="68579"/>
                </a:lnTo>
                <a:lnTo>
                  <a:pt x="0" y="73659"/>
                </a:lnTo>
                <a:lnTo>
                  <a:pt x="54610" y="73659"/>
                </a:lnTo>
                <a:lnTo>
                  <a:pt x="54610" y="68579"/>
                </a:lnTo>
                <a:close/>
              </a:path>
              <a:path w="54610" h="325120">
                <a:moveTo>
                  <a:pt x="54610" y="63499"/>
                </a:moveTo>
                <a:lnTo>
                  <a:pt x="0" y="63499"/>
                </a:lnTo>
                <a:lnTo>
                  <a:pt x="0" y="67309"/>
                </a:lnTo>
                <a:lnTo>
                  <a:pt x="54610" y="67309"/>
                </a:lnTo>
                <a:lnTo>
                  <a:pt x="54610" y="63499"/>
                </a:lnTo>
                <a:close/>
              </a:path>
              <a:path w="54610" h="325120">
                <a:moveTo>
                  <a:pt x="54610" y="57149"/>
                </a:moveTo>
                <a:lnTo>
                  <a:pt x="0" y="57149"/>
                </a:lnTo>
                <a:lnTo>
                  <a:pt x="0" y="62229"/>
                </a:lnTo>
                <a:lnTo>
                  <a:pt x="54610" y="62229"/>
                </a:lnTo>
                <a:lnTo>
                  <a:pt x="54610" y="57149"/>
                </a:lnTo>
                <a:close/>
              </a:path>
              <a:path w="54610" h="325120">
                <a:moveTo>
                  <a:pt x="54610" y="50799"/>
                </a:moveTo>
                <a:lnTo>
                  <a:pt x="0" y="50799"/>
                </a:lnTo>
                <a:lnTo>
                  <a:pt x="0" y="55879"/>
                </a:lnTo>
                <a:lnTo>
                  <a:pt x="54610" y="55879"/>
                </a:lnTo>
                <a:lnTo>
                  <a:pt x="54610" y="50799"/>
                </a:lnTo>
                <a:close/>
              </a:path>
              <a:path w="54610" h="325120">
                <a:moveTo>
                  <a:pt x="54610" y="44449"/>
                </a:moveTo>
                <a:lnTo>
                  <a:pt x="0" y="44449"/>
                </a:lnTo>
                <a:lnTo>
                  <a:pt x="0" y="49529"/>
                </a:lnTo>
                <a:lnTo>
                  <a:pt x="54610" y="49529"/>
                </a:lnTo>
                <a:lnTo>
                  <a:pt x="54610" y="44449"/>
                </a:lnTo>
                <a:close/>
              </a:path>
              <a:path w="54610" h="325120">
                <a:moveTo>
                  <a:pt x="54610" y="38099"/>
                </a:moveTo>
                <a:lnTo>
                  <a:pt x="0" y="38099"/>
                </a:lnTo>
                <a:lnTo>
                  <a:pt x="0" y="43179"/>
                </a:lnTo>
                <a:lnTo>
                  <a:pt x="54610" y="43179"/>
                </a:lnTo>
                <a:lnTo>
                  <a:pt x="54610" y="38099"/>
                </a:lnTo>
                <a:close/>
              </a:path>
              <a:path w="54610" h="325120">
                <a:moveTo>
                  <a:pt x="54610" y="31749"/>
                </a:moveTo>
                <a:lnTo>
                  <a:pt x="0" y="31749"/>
                </a:lnTo>
                <a:lnTo>
                  <a:pt x="0" y="36829"/>
                </a:lnTo>
                <a:lnTo>
                  <a:pt x="54610" y="36829"/>
                </a:lnTo>
                <a:lnTo>
                  <a:pt x="54610" y="31749"/>
                </a:lnTo>
                <a:close/>
              </a:path>
              <a:path w="54610" h="325120">
                <a:moveTo>
                  <a:pt x="54610" y="25399"/>
                </a:moveTo>
                <a:lnTo>
                  <a:pt x="0" y="25399"/>
                </a:lnTo>
                <a:lnTo>
                  <a:pt x="0" y="30479"/>
                </a:lnTo>
                <a:lnTo>
                  <a:pt x="54610" y="30479"/>
                </a:lnTo>
                <a:lnTo>
                  <a:pt x="54610" y="25399"/>
                </a:lnTo>
                <a:close/>
              </a:path>
              <a:path w="54610" h="325120">
                <a:moveTo>
                  <a:pt x="54610" y="19049"/>
                </a:moveTo>
                <a:lnTo>
                  <a:pt x="0" y="19049"/>
                </a:lnTo>
                <a:lnTo>
                  <a:pt x="0" y="24129"/>
                </a:lnTo>
                <a:lnTo>
                  <a:pt x="54610" y="24129"/>
                </a:lnTo>
                <a:lnTo>
                  <a:pt x="54610" y="19049"/>
                </a:lnTo>
                <a:close/>
              </a:path>
              <a:path w="54610" h="325120">
                <a:moveTo>
                  <a:pt x="54610" y="12699"/>
                </a:moveTo>
                <a:lnTo>
                  <a:pt x="0" y="12699"/>
                </a:lnTo>
                <a:lnTo>
                  <a:pt x="0" y="17779"/>
                </a:lnTo>
                <a:lnTo>
                  <a:pt x="54610" y="17779"/>
                </a:lnTo>
                <a:lnTo>
                  <a:pt x="54610" y="12699"/>
                </a:lnTo>
                <a:close/>
              </a:path>
              <a:path w="54610" h="325120">
                <a:moveTo>
                  <a:pt x="54610" y="6349"/>
                </a:moveTo>
                <a:lnTo>
                  <a:pt x="0" y="6349"/>
                </a:lnTo>
                <a:lnTo>
                  <a:pt x="0" y="11429"/>
                </a:lnTo>
                <a:lnTo>
                  <a:pt x="54610" y="11429"/>
                </a:lnTo>
                <a:lnTo>
                  <a:pt x="54610" y="6349"/>
                </a:lnTo>
                <a:close/>
              </a:path>
              <a:path w="54610" h="325120">
                <a:moveTo>
                  <a:pt x="54610" y="0"/>
                </a:moveTo>
                <a:lnTo>
                  <a:pt x="1270" y="0"/>
                </a:lnTo>
                <a:lnTo>
                  <a:pt x="1270" y="1269"/>
                </a:lnTo>
                <a:lnTo>
                  <a:pt x="0" y="1269"/>
                </a:lnTo>
                <a:lnTo>
                  <a:pt x="0" y="5079"/>
                </a:lnTo>
                <a:lnTo>
                  <a:pt x="54610" y="5079"/>
                </a:lnTo>
                <a:lnTo>
                  <a:pt x="54610" y="0"/>
                </a:lnTo>
                <a:close/>
              </a:path>
              <a:path w="54610" h="325120">
                <a:moveTo>
                  <a:pt x="54610" y="289559"/>
                </a:moveTo>
                <a:lnTo>
                  <a:pt x="0" y="289559"/>
                </a:lnTo>
                <a:lnTo>
                  <a:pt x="0" y="322579"/>
                </a:lnTo>
                <a:lnTo>
                  <a:pt x="54610" y="322579"/>
                </a:lnTo>
                <a:lnTo>
                  <a:pt x="54610" y="289559"/>
                </a:lnTo>
                <a:close/>
              </a:path>
              <a:path w="54610" h="325120">
                <a:moveTo>
                  <a:pt x="54610" y="322579"/>
                </a:moveTo>
                <a:lnTo>
                  <a:pt x="0" y="322579"/>
                </a:lnTo>
                <a:lnTo>
                  <a:pt x="0" y="325119"/>
                </a:lnTo>
                <a:lnTo>
                  <a:pt x="29210" y="325119"/>
                </a:lnTo>
                <a:lnTo>
                  <a:pt x="29210" y="323849"/>
                </a:lnTo>
                <a:lnTo>
                  <a:pt x="54610" y="323849"/>
                </a:lnTo>
                <a:lnTo>
                  <a:pt x="54610" y="322579"/>
                </a:lnTo>
                <a:close/>
              </a:path>
            </a:pathLst>
          </a:custGeom>
          <a:solidFill>
            <a:srgbClr val="2A812A"/>
          </a:solidFill>
        </p:spPr>
        <p:txBody>
          <a:bodyPr wrap="square" lIns="0" tIns="0" rIns="0" bIns="0" rtlCol="0"/>
          <a:lstStyle/>
          <a:p>
            <a:endParaRPr/>
          </a:p>
        </p:txBody>
      </p:sp>
      <p:sp>
        <p:nvSpPr>
          <p:cNvPr id="245" name="bg object 245"/>
          <p:cNvSpPr/>
          <p:nvPr/>
        </p:nvSpPr>
        <p:spPr>
          <a:xfrm>
            <a:off x="5643879" y="6386829"/>
            <a:ext cx="54610" cy="325120"/>
          </a:xfrm>
          <a:custGeom>
            <a:avLst/>
            <a:gdLst/>
            <a:ahLst/>
            <a:cxnLst/>
            <a:rect l="l" t="t" r="r" b="b"/>
            <a:pathLst>
              <a:path w="54610" h="325120">
                <a:moveTo>
                  <a:pt x="54610" y="266700"/>
                </a:moveTo>
                <a:lnTo>
                  <a:pt x="0" y="266700"/>
                </a:lnTo>
                <a:lnTo>
                  <a:pt x="0" y="288290"/>
                </a:lnTo>
                <a:lnTo>
                  <a:pt x="54610" y="288290"/>
                </a:lnTo>
                <a:lnTo>
                  <a:pt x="54610" y="266700"/>
                </a:lnTo>
                <a:close/>
              </a:path>
              <a:path w="54610" h="325120">
                <a:moveTo>
                  <a:pt x="54610" y="264160"/>
                </a:moveTo>
                <a:lnTo>
                  <a:pt x="0" y="264160"/>
                </a:lnTo>
                <a:lnTo>
                  <a:pt x="0" y="265430"/>
                </a:lnTo>
                <a:lnTo>
                  <a:pt x="54610" y="265430"/>
                </a:lnTo>
                <a:lnTo>
                  <a:pt x="54610" y="264160"/>
                </a:lnTo>
                <a:close/>
              </a:path>
              <a:path w="54610" h="325120">
                <a:moveTo>
                  <a:pt x="54610" y="260350"/>
                </a:moveTo>
                <a:lnTo>
                  <a:pt x="0" y="260350"/>
                </a:lnTo>
                <a:lnTo>
                  <a:pt x="0" y="262890"/>
                </a:lnTo>
                <a:lnTo>
                  <a:pt x="54610" y="262890"/>
                </a:lnTo>
                <a:lnTo>
                  <a:pt x="54610" y="260350"/>
                </a:lnTo>
                <a:close/>
              </a:path>
              <a:path w="54610" h="325120">
                <a:moveTo>
                  <a:pt x="54610" y="257810"/>
                </a:moveTo>
                <a:lnTo>
                  <a:pt x="0" y="257810"/>
                </a:lnTo>
                <a:lnTo>
                  <a:pt x="0" y="259080"/>
                </a:lnTo>
                <a:lnTo>
                  <a:pt x="54610" y="259080"/>
                </a:lnTo>
                <a:lnTo>
                  <a:pt x="54610" y="257810"/>
                </a:lnTo>
                <a:close/>
              </a:path>
              <a:path w="54610" h="325120">
                <a:moveTo>
                  <a:pt x="54610" y="254000"/>
                </a:moveTo>
                <a:lnTo>
                  <a:pt x="0" y="254000"/>
                </a:lnTo>
                <a:lnTo>
                  <a:pt x="0" y="256540"/>
                </a:lnTo>
                <a:lnTo>
                  <a:pt x="54610" y="256540"/>
                </a:lnTo>
                <a:lnTo>
                  <a:pt x="54610" y="254000"/>
                </a:lnTo>
                <a:close/>
              </a:path>
              <a:path w="54610" h="325120">
                <a:moveTo>
                  <a:pt x="54610" y="251460"/>
                </a:moveTo>
                <a:lnTo>
                  <a:pt x="0" y="251460"/>
                </a:lnTo>
                <a:lnTo>
                  <a:pt x="0" y="252730"/>
                </a:lnTo>
                <a:lnTo>
                  <a:pt x="54610" y="252730"/>
                </a:lnTo>
                <a:lnTo>
                  <a:pt x="54610" y="251460"/>
                </a:lnTo>
                <a:close/>
              </a:path>
              <a:path w="54610" h="325120">
                <a:moveTo>
                  <a:pt x="54610" y="247650"/>
                </a:moveTo>
                <a:lnTo>
                  <a:pt x="0" y="247650"/>
                </a:lnTo>
                <a:lnTo>
                  <a:pt x="0" y="250190"/>
                </a:lnTo>
                <a:lnTo>
                  <a:pt x="54610" y="250190"/>
                </a:lnTo>
                <a:lnTo>
                  <a:pt x="54610" y="247650"/>
                </a:lnTo>
                <a:close/>
              </a:path>
              <a:path w="54610" h="325120">
                <a:moveTo>
                  <a:pt x="54610" y="245110"/>
                </a:moveTo>
                <a:lnTo>
                  <a:pt x="0" y="245110"/>
                </a:lnTo>
                <a:lnTo>
                  <a:pt x="0" y="246380"/>
                </a:lnTo>
                <a:lnTo>
                  <a:pt x="54610" y="246380"/>
                </a:lnTo>
                <a:lnTo>
                  <a:pt x="54610" y="245110"/>
                </a:lnTo>
                <a:close/>
              </a:path>
              <a:path w="54610" h="325120">
                <a:moveTo>
                  <a:pt x="54610" y="241300"/>
                </a:moveTo>
                <a:lnTo>
                  <a:pt x="0" y="241300"/>
                </a:lnTo>
                <a:lnTo>
                  <a:pt x="0" y="243840"/>
                </a:lnTo>
                <a:lnTo>
                  <a:pt x="54610" y="243840"/>
                </a:lnTo>
                <a:lnTo>
                  <a:pt x="54610" y="241300"/>
                </a:lnTo>
                <a:close/>
              </a:path>
              <a:path w="54610" h="325120">
                <a:moveTo>
                  <a:pt x="54610" y="238760"/>
                </a:moveTo>
                <a:lnTo>
                  <a:pt x="0" y="238760"/>
                </a:lnTo>
                <a:lnTo>
                  <a:pt x="0" y="240030"/>
                </a:lnTo>
                <a:lnTo>
                  <a:pt x="54610" y="240030"/>
                </a:lnTo>
                <a:lnTo>
                  <a:pt x="54610" y="238760"/>
                </a:lnTo>
                <a:close/>
              </a:path>
              <a:path w="54610" h="325120">
                <a:moveTo>
                  <a:pt x="54610" y="234950"/>
                </a:moveTo>
                <a:lnTo>
                  <a:pt x="0" y="234950"/>
                </a:lnTo>
                <a:lnTo>
                  <a:pt x="0" y="237490"/>
                </a:lnTo>
                <a:lnTo>
                  <a:pt x="54610" y="237490"/>
                </a:lnTo>
                <a:lnTo>
                  <a:pt x="54610" y="234950"/>
                </a:lnTo>
                <a:close/>
              </a:path>
              <a:path w="54610" h="325120">
                <a:moveTo>
                  <a:pt x="54610" y="232410"/>
                </a:moveTo>
                <a:lnTo>
                  <a:pt x="0" y="232410"/>
                </a:lnTo>
                <a:lnTo>
                  <a:pt x="0" y="233680"/>
                </a:lnTo>
                <a:lnTo>
                  <a:pt x="54610" y="233680"/>
                </a:lnTo>
                <a:lnTo>
                  <a:pt x="54610" y="232410"/>
                </a:lnTo>
                <a:close/>
              </a:path>
              <a:path w="54610" h="325120">
                <a:moveTo>
                  <a:pt x="54610" y="228600"/>
                </a:moveTo>
                <a:lnTo>
                  <a:pt x="0" y="228600"/>
                </a:lnTo>
                <a:lnTo>
                  <a:pt x="0" y="231140"/>
                </a:lnTo>
                <a:lnTo>
                  <a:pt x="54610" y="231140"/>
                </a:lnTo>
                <a:lnTo>
                  <a:pt x="54610" y="228600"/>
                </a:lnTo>
                <a:close/>
              </a:path>
              <a:path w="54610" h="325120">
                <a:moveTo>
                  <a:pt x="54610" y="226060"/>
                </a:moveTo>
                <a:lnTo>
                  <a:pt x="0" y="226060"/>
                </a:lnTo>
                <a:lnTo>
                  <a:pt x="0" y="227330"/>
                </a:lnTo>
                <a:lnTo>
                  <a:pt x="54610" y="227330"/>
                </a:lnTo>
                <a:lnTo>
                  <a:pt x="54610" y="226060"/>
                </a:lnTo>
                <a:close/>
              </a:path>
              <a:path w="54610" h="325120">
                <a:moveTo>
                  <a:pt x="54610" y="222250"/>
                </a:moveTo>
                <a:lnTo>
                  <a:pt x="0" y="222250"/>
                </a:lnTo>
                <a:lnTo>
                  <a:pt x="0" y="224790"/>
                </a:lnTo>
                <a:lnTo>
                  <a:pt x="54610" y="224790"/>
                </a:lnTo>
                <a:lnTo>
                  <a:pt x="54610" y="222250"/>
                </a:lnTo>
                <a:close/>
              </a:path>
              <a:path w="54610" h="325120">
                <a:moveTo>
                  <a:pt x="54610" y="219710"/>
                </a:moveTo>
                <a:lnTo>
                  <a:pt x="0" y="219710"/>
                </a:lnTo>
                <a:lnTo>
                  <a:pt x="0" y="220980"/>
                </a:lnTo>
                <a:lnTo>
                  <a:pt x="54610" y="220980"/>
                </a:lnTo>
                <a:lnTo>
                  <a:pt x="54610" y="219710"/>
                </a:lnTo>
                <a:close/>
              </a:path>
              <a:path w="54610" h="325120">
                <a:moveTo>
                  <a:pt x="54610" y="215900"/>
                </a:moveTo>
                <a:lnTo>
                  <a:pt x="0" y="215900"/>
                </a:lnTo>
                <a:lnTo>
                  <a:pt x="0" y="218440"/>
                </a:lnTo>
                <a:lnTo>
                  <a:pt x="54610" y="218440"/>
                </a:lnTo>
                <a:lnTo>
                  <a:pt x="54610" y="215900"/>
                </a:lnTo>
                <a:close/>
              </a:path>
              <a:path w="54610" h="325120">
                <a:moveTo>
                  <a:pt x="54610" y="213360"/>
                </a:moveTo>
                <a:lnTo>
                  <a:pt x="0" y="213360"/>
                </a:lnTo>
                <a:lnTo>
                  <a:pt x="0" y="214630"/>
                </a:lnTo>
                <a:lnTo>
                  <a:pt x="54610" y="214630"/>
                </a:lnTo>
                <a:lnTo>
                  <a:pt x="54610" y="213360"/>
                </a:lnTo>
                <a:close/>
              </a:path>
              <a:path w="54610" h="325120">
                <a:moveTo>
                  <a:pt x="54610" y="209550"/>
                </a:moveTo>
                <a:lnTo>
                  <a:pt x="0" y="209550"/>
                </a:lnTo>
                <a:lnTo>
                  <a:pt x="0" y="212090"/>
                </a:lnTo>
                <a:lnTo>
                  <a:pt x="54610" y="212090"/>
                </a:lnTo>
                <a:lnTo>
                  <a:pt x="54610" y="209550"/>
                </a:lnTo>
                <a:close/>
              </a:path>
              <a:path w="54610" h="325120">
                <a:moveTo>
                  <a:pt x="54610" y="207010"/>
                </a:moveTo>
                <a:lnTo>
                  <a:pt x="0" y="207010"/>
                </a:lnTo>
                <a:lnTo>
                  <a:pt x="0" y="208280"/>
                </a:lnTo>
                <a:lnTo>
                  <a:pt x="54610" y="208280"/>
                </a:lnTo>
                <a:lnTo>
                  <a:pt x="54610" y="207010"/>
                </a:lnTo>
                <a:close/>
              </a:path>
              <a:path w="54610" h="325120">
                <a:moveTo>
                  <a:pt x="54610" y="203200"/>
                </a:moveTo>
                <a:lnTo>
                  <a:pt x="0" y="203200"/>
                </a:lnTo>
                <a:lnTo>
                  <a:pt x="0" y="205740"/>
                </a:lnTo>
                <a:lnTo>
                  <a:pt x="54610" y="205740"/>
                </a:lnTo>
                <a:lnTo>
                  <a:pt x="54610" y="203200"/>
                </a:lnTo>
                <a:close/>
              </a:path>
              <a:path w="54610" h="325120">
                <a:moveTo>
                  <a:pt x="54610" y="200660"/>
                </a:moveTo>
                <a:lnTo>
                  <a:pt x="0" y="200660"/>
                </a:lnTo>
                <a:lnTo>
                  <a:pt x="0" y="201930"/>
                </a:lnTo>
                <a:lnTo>
                  <a:pt x="54610" y="201930"/>
                </a:lnTo>
                <a:lnTo>
                  <a:pt x="54610" y="200660"/>
                </a:lnTo>
                <a:close/>
              </a:path>
              <a:path w="54610" h="325120">
                <a:moveTo>
                  <a:pt x="54610" y="196850"/>
                </a:moveTo>
                <a:lnTo>
                  <a:pt x="0" y="196850"/>
                </a:lnTo>
                <a:lnTo>
                  <a:pt x="0" y="199390"/>
                </a:lnTo>
                <a:lnTo>
                  <a:pt x="54610" y="199390"/>
                </a:lnTo>
                <a:lnTo>
                  <a:pt x="54610" y="196850"/>
                </a:lnTo>
                <a:close/>
              </a:path>
              <a:path w="54610" h="325120">
                <a:moveTo>
                  <a:pt x="54610" y="194310"/>
                </a:moveTo>
                <a:lnTo>
                  <a:pt x="0" y="194310"/>
                </a:lnTo>
                <a:lnTo>
                  <a:pt x="0" y="195580"/>
                </a:lnTo>
                <a:lnTo>
                  <a:pt x="54610" y="195580"/>
                </a:lnTo>
                <a:lnTo>
                  <a:pt x="54610" y="194310"/>
                </a:lnTo>
                <a:close/>
              </a:path>
              <a:path w="54610" h="325120">
                <a:moveTo>
                  <a:pt x="54610" y="190500"/>
                </a:moveTo>
                <a:lnTo>
                  <a:pt x="0" y="190500"/>
                </a:lnTo>
                <a:lnTo>
                  <a:pt x="0" y="193040"/>
                </a:lnTo>
                <a:lnTo>
                  <a:pt x="54610" y="193040"/>
                </a:lnTo>
                <a:lnTo>
                  <a:pt x="54610" y="190500"/>
                </a:lnTo>
                <a:close/>
              </a:path>
              <a:path w="54610" h="325120">
                <a:moveTo>
                  <a:pt x="54610" y="187960"/>
                </a:moveTo>
                <a:lnTo>
                  <a:pt x="0" y="187960"/>
                </a:lnTo>
                <a:lnTo>
                  <a:pt x="0" y="189230"/>
                </a:lnTo>
                <a:lnTo>
                  <a:pt x="54610" y="189230"/>
                </a:lnTo>
                <a:lnTo>
                  <a:pt x="54610" y="187960"/>
                </a:lnTo>
                <a:close/>
              </a:path>
              <a:path w="54610" h="325120">
                <a:moveTo>
                  <a:pt x="54610" y="184150"/>
                </a:moveTo>
                <a:lnTo>
                  <a:pt x="0" y="184150"/>
                </a:lnTo>
                <a:lnTo>
                  <a:pt x="0" y="186690"/>
                </a:lnTo>
                <a:lnTo>
                  <a:pt x="54610" y="186690"/>
                </a:lnTo>
                <a:lnTo>
                  <a:pt x="54610" y="184150"/>
                </a:lnTo>
                <a:close/>
              </a:path>
              <a:path w="54610" h="325120">
                <a:moveTo>
                  <a:pt x="54610" y="181610"/>
                </a:moveTo>
                <a:lnTo>
                  <a:pt x="0" y="181610"/>
                </a:lnTo>
                <a:lnTo>
                  <a:pt x="0" y="182880"/>
                </a:lnTo>
                <a:lnTo>
                  <a:pt x="54610" y="182880"/>
                </a:lnTo>
                <a:lnTo>
                  <a:pt x="54610" y="181610"/>
                </a:lnTo>
                <a:close/>
              </a:path>
              <a:path w="54610" h="325120">
                <a:moveTo>
                  <a:pt x="54610" y="177800"/>
                </a:moveTo>
                <a:lnTo>
                  <a:pt x="0" y="177800"/>
                </a:lnTo>
                <a:lnTo>
                  <a:pt x="0" y="180340"/>
                </a:lnTo>
                <a:lnTo>
                  <a:pt x="54610" y="180340"/>
                </a:lnTo>
                <a:lnTo>
                  <a:pt x="54610" y="177800"/>
                </a:lnTo>
                <a:close/>
              </a:path>
              <a:path w="54610" h="325120">
                <a:moveTo>
                  <a:pt x="54610" y="175260"/>
                </a:moveTo>
                <a:lnTo>
                  <a:pt x="0" y="175260"/>
                </a:lnTo>
                <a:lnTo>
                  <a:pt x="0" y="176530"/>
                </a:lnTo>
                <a:lnTo>
                  <a:pt x="54610" y="176530"/>
                </a:lnTo>
                <a:lnTo>
                  <a:pt x="54610" y="175260"/>
                </a:lnTo>
                <a:close/>
              </a:path>
              <a:path w="54610" h="325120">
                <a:moveTo>
                  <a:pt x="54610" y="171450"/>
                </a:moveTo>
                <a:lnTo>
                  <a:pt x="0" y="171450"/>
                </a:lnTo>
                <a:lnTo>
                  <a:pt x="0" y="173990"/>
                </a:lnTo>
                <a:lnTo>
                  <a:pt x="54610" y="173990"/>
                </a:lnTo>
                <a:lnTo>
                  <a:pt x="54610" y="171450"/>
                </a:lnTo>
                <a:close/>
              </a:path>
              <a:path w="54610" h="325120">
                <a:moveTo>
                  <a:pt x="54610" y="168910"/>
                </a:moveTo>
                <a:lnTo>
                  <a:pt x="0" y="168910"/>
                </a:lnTo>
                <a:lnTo>
                  <a:pt x="0" y="170180"/>
                </a:lnTo>
                <a:lnTo>
                  <a:pt x="54610" y="170180"/>
                </a:lnTo>
                <a:lnTo>
                  <a:pt x="54610" y="168910"/>
                </a:lnTo>
                <a:close/>
              </a:path>
              <a:path w="54610" h="325120">
                <a:moveTo>
                  <a:pt x="54610" y="165100"/>
                </a:moveTo>
                <a:lnTo>
                  <a:pt x="0" y="165100"/>
                </a:lnTo>
                <a:lnTo>
                  <a:pt x="0" y="167640"/>
                </a:lnTo>
                <a:lnTo>
                  <a:pt x="54610" y="167640"/>
                </a:lnTo>
                <a:lnTo>
                  <a:pt x="54610" y="165100"/>
                </a:lnTo>
                <a:close/>
              </a:path>
              <a:path w="54610" h="325120">
                <a:moveTo>
                  <a:pt x="54610" y="162560"/>
                </a:moveTo>
                <a:lnTo>
                  <a:pt x="0" y="162560"/>
                </a:lnTo>
                <a:lnTo>
                  <a:pt x="0" y="163830"/>
                </a:lnTo>
                <a:lnTo>
                  <a:pt x="54610" y="163830"/>
                </a:lnTo>
                <a:lnTo>
                  <a:pt x="54610" y="162560"/>
                </a:lnTo>
                <a:close/>
              </a:path>
              <a:path w="54610" h="325120">
                <a:moveTo>
                  <a:pt x="54610" y="158750"/>
                </a:moveTo>
                <a:lnTo>
                  <a:pt x="0" y="158750"/>
                </a:lnTo>
                <a:lnTo>
                  <a:pt x="0" y="161290"/>
                </a:lnTo>
                <a:lnTo>
                  <a:pt x="54610" y="161290"/>
                </a:lnTo>
                <a:lnTo>
                  <a:pt x="54610" y="158750"/>
                </a:lnTo>
                <a:close/>
              </a:path>
              <a:path w="54610" h="325120">
                <a:moveTo>
                  <a:pt x="54610" y="156210"/>
                </a:moveTo>
                <a:lnTo>
                  <a:pt x="0" y="156210"/>
                </a:lnTo>
                <a:lnTo>
                  <a:pt x="0" y="157480"/>
                </a:lnTo>
                <a:lnTo>
                  <a:pt x="54610" y="157480"/>
                </a:lnTo>
                <a:lnTo>
                  <a:pt x="54610" y="156210"/>
                </a:lnTo>
                <a:close/>
              </a:path>
              <a:path w="54610" h="325120">
                <a:moveTo>
                  <a:pt x="54610" y="152400"/>
                </a:moveTo>
                <a:lnTo>
                  <a:pt x="0" y="152400"/>
                </a:lnTo>
                <a:lnTo>
                  <a:pt x="0" y="154940"/>
                </a:lnTo>
                <a:lnTo>
                  <a:pt x="54610" y="154940"/>
                </a:lnTo>
                <a:lnTo>
                  <a:pt x="54610" y="152400"/>
                </a:lnTo>
                <a:close/>
              </a:path>
              <a:path w="54610" h="325120">
                <a:moveTo>
                  <a:pt x="54610" y="149860"/>
                </a:moveTo>
                <a:lnTo>
                  <a:pt x="0" y="149860"/>
                </a:lnTo>
                <a:lnTo>
                  <a:pt x="0" y="151130"/>
                </a:lnTo>
                <a:lnTo>
                  <a:pt x="54610" y="151130"/>
                </a:lnTo>
                <a:lnTo>
                  <a:pt x="54610" y="149860"/>
                </a:lnTo>
                <a:close/>
              </a:path>
              <a:path w="54610" h="325120">
                <a:moveTo>
                  <a:pt x="54610" y="146050"/>
                </a:moveTo>
                <a:lnTo>
                  <a:pt x="0" y="146050"/>
                </a:lnTo>
                <a:lnTo>
                  <a:pt x="0" y="148590"/>
                </a:lnTo>
                <a:lnTo>
                  <a:pt x="54610" y="148590"/>
                </a:lnTo>
                <a:lnTo>
                  <a:pt x="54610" y="146050"/>
                </a:lnTo>
                <a:close/>
              </a:path>
              <a:path w="54610" h="325120">
                <a:moveTo>
                  <a:pt x="54610" y="143510"/>
                </a:moveTo>
                <a:lnTo>
                  <a:pt x="0" y="143510"/>
                </a:lnTo>
                <a:lnTo>
                  <a:pt x="0" y="144780"/>
                </a:lnTo>
                <a:lnTo>
                  <a:pt x="54610" y="144780"/>
                </a:lnTo>
                <a:lnTo>
                  <a:pt x="54610" y="143510"/>
                </a:lnTo>
                <a:close/>
              </a:path>
              <a:path w="54610" h="325120">
                <a:moveTo>
                  <a:pt x="54610" y="139700"/>
                </a:moveTo>
                <a:lnTo>
                  <a:pt x="0" y="139700"/>
                </a:lnTo>
                <a:lnTo>
                  <a:pt x="0" y="142240"/>
                </a:lnTo>
                <a:lnTo>
                  <a:pt x="54610" y="142240"/>
                </a:lnTo>
                <a:lnTo>
                  <a:pt x="54610" y="139700"/>
                </a:lnTo>
                <a:close/>
              </a:path>
              <a:path w="54610" h="325120">
                <a:moveTo>
                  <a:pt x="54610" y="137160"/>
                </a:moveTo>
                <a:lnTo>
                  <a:pt x="0" y="137160"/>
                </a:lnTo>
                <a:lnTo>
                  <a:pt x="0" y="138430"/>
                </a:lnTo>
                <a:lnTo>
                  <a:pt x="54610" y="138430"/>
                </a:lnTo>
                <a:lnTo>
                  <a:pt x="54610" y="137160"/>
                </a:lnTo>
                <a:close/>
              </a:path>
              <a:path w="54610" h="325120">
                <a:moveTo>
                  <a:pt x="54610" y="133350"/>
                </a:moveTo>
                <a:lnTo>
                  <a:pt x="0" y="133350"/>
                </a:lnTo>
                <a:lnTo>
                  <a:pt x="0" y="135890"/>
                </a:lnTo>
                <a:lnTo>
                  <a:pt x="54610" y="135890"/>
                </a:lnTo>
                <a:lnTo>
                  <a:pt x="54610" y="133350"/>
                </a:lnTo>
                <a:close/>
              </a:path>
              <a:path w="54610" h="325120">
                <a:moveTo>
                  <a:pt x="54610" y="130810"/>
                </a:moveTo>
                <a:lnTo>
                  <a:pt x="0" y="130810"/>
                </a:lnTo>
                <a:lnTo>
                  <a:pt x="0" y="132080"/>
                </a:lnTo>
                <a:lnTo>
                  <a:pt x="54610" y="132080"/>
                </a:lnTo>
                <a:lnTo>
                  <a:pt x="54610" y="130810"/>
                </a:lnTo>
                <a:close/>
              </a:path>
              <a:path w="54610" h="325120">
                <a:moveTo>
                  <a:pt x="54610" y="127000"/>
                </a:moveTo>
                <a:lnTo>
                  <a:pt x="0" y="127000"/>
                </a:lnTo>
                <a:lnTo>
                  <a:pt x="0" y="129540"/>
                </a:lnTo>
                <a:lnTo>
                  <a:pt x="54610" y="129540"/>
                </a:lnTo>
                <a:lnTo>
                  <a:pt x="54610" y="127000"/>
                </a:lnTo>
                <a:close/>
              </a:path>
              <a:path w="54610" h="325120">
                <a:moveTo>
                  <a:pt x="54610" y="124460"/>
                </a:moveTo>
                <a:lnTo>
                  <a:pt x="0" y="124460"/>
                </a:lnTo>
                <a:lnTo>
                  <a:pt x="0" y="125730"/>
                </a:lnTo>
                <a:lnTo>
                  <a:pt x="54610" y="125730"/>
                </a:lnTo>
                <a:lnTo>
                  <a:pt x="54610" y="124460"/>
                </a:lnTo>
                <a:close/>
              </a:path>
              <a:path w="54610" h="325120">
                <a:moveTo>
                  <a:pt x="54610" y="120650"/>
                </a:moveTo>
                <a:lnTo>
                  <a:pt x="0" y="120650"/>
                </a:lnTo>
                <a:lnTo>
                  <a:pt x="0" y="123190"/>
                </a:lnTo>
                <a:lnTo>
                  <a:pt x="54610" y="123190"/>
                </a:lnTo>
                <a:lnTo>
                  <a:pt x="54610" y="120650"/>
                </a:lnTo>
                <a:close/>
              </a:path>
              <a:path w="54610" h="325120">
                <a:moveTo>
                  <a:pt x="54610" y="118110"/>
                </a:moveTo>
                <a:lnTo>
                  <a:pt x="0" y="118110"/>
                </a:lnTo>
                <a:lnTo>
                  <a:pt x="0" y="119380"/>
                </a:lnTo>
                <a:lnTo>
                  <a:pt x="54610" y="119380"/>
                </a:lnTo>
                <a:lnTo>
                  <a:pt x="54610" y="118110"/>
                </a:lnTo>
                <a:close/>
              </a:path>
              <a:path w="54610" h="325120">
                <a:moveTo>
                  <a:pt x="54610" y="114300"/>
                </a:moveTo>
                <a:lnTo>
                  <a:pt x="0" y="114300"/>
                </a:lnTo>
                <a:lnTo>
                  <a:pt x="0" y="116840"/>
                </a:lnTo>
                <a:lnTo>
                  <a:pt x="54610" y="116840"/>
                </a:lnTo>
                <a:lnTo>
                  <a:pt x="54610" y="114300"/>
                </a:lnTo>
                <a:close/>
              </a:path>
              <a:path w="54610" h="325120">
                <a:moveTo>
                  <a:pt x="54610" y="111760"/>
                </a:moveTo>
                <a:lnTo>
                  <a:pt x="0" y="111760"/>
                </a:lnTo>
                <a:lnTo>
                  <a:pt x="0" y="113030"/>
                </a:lnTo>
                <a:lnTo>
                  <a:pt x="54610" y="113030"/>
                </a:lnTo>
                <a:lnTo>
                  <a:pt x="54610" y="111760"/>
                </a:lnTo>
                <a:close/>
              </a:path>
              <a:path w="54610" h="325120">
                <a:moveTo>
                  <a:pt x="54610" y="105410"/>
                </a:moveTo>
                <a:lnTo>
                  <a:pt x="0" y="105410"/>
                </a:lnTo>
                <a:lnTo>
                  <a:pt x="0" y="110490"/>
                </a:lnTo>
                <a:lnTo>
                  <a:pt x="54610" y="110490"/>
                </a:lnTo>
                <a:lnTo>
                  <a:pt x="54610" y="105410"/>
                </a:lnTo>
                <a:close/>
              </a:path>
              <a:path w="54610" h="325120">
                <a:moveTo>
                  <a:pt x="54610" y="99060"/>
                </a:moveTo>
                <a:lnTo>
                  <a:pt x="0" y="99060"/>
                </a:lnTo>
                <a:lnTo>
                  <a:pt x="0" y="104140"/>
                </a:lnTo>
                <a:lnTo>
                  <a:pt x="54610" y="104140"/>
                </a:lnTo>
                <a:lnTo>
                  <a:pt x="54610" y="99060"/>
                </a:lnTo>
                <a:close/>
              </a:path>
              <a:path w="54610" h="325120">
                <a:moveTo>
                  <a:pt x="54610" y="92710"/>
                </a:moveTo>
                <a:lnTo>
                  <a:pt x="0" y="92710"/>
                </a:lnTo>
                <a:lnTo>
                  <a:pt x="0" y="97790"/>
                </a:lnTo>
                <a:lnTo>
                  <a:pt x="54610" y="97790"/>
                </a:lnTo>
                <a:lnTo>
                  <a:pt x="54610" y="92710"/>
                </a:lnTo>
                <a:close/>
              </a:path>
              <a:path w="54610" h="325120">
                <a:moveTo>
                  <a:pt x="54610" y="86360"/>
                </a:moveTo>
                <a:lnTo>
                  <a:pt x="0" y="86360"/>
                </a:lnTo>
                <a:lnTo>
                  <a:pt x="0" y="91440"/>
                </a:lnTo>
                <a:lnTo>
                  <a:pt x="54610" y="91440"/>
                </a:lnTo>
                <a:lnTo>
                  <a:pt x="54610" y="86360"/>
                </a:lnTo>
                <a:close/>
              </a:path>
              <a:path w="54610" h="325120">
                <a:moveTo>
                  <a:pt x="54610" y="80010"/>
                </a:moveTo>
                <a:lnTo>
                  <a:pt x="0" y="80010"/>
                </a:lnTo>
                <a:lnTo>
                  <a:pt x="0" y="85090"/>
                </a:lnTo>
                <a:lnTo>
                  <a:pt x="54610" y="85090"/>
                </a:lnTo>
                <a:lnTo>
                  <a:pt x="54610" y="80010"/>
                </a:lnTo>
                <a:close/>
              </a:path>
              <a:path w="54610" h="325120">
                <a:moveTo>
                  <a:pt x="54610" y="73660"/>
                </a:moveTo>
                <a:lnTo>
                  <a:pt x="0" y="73660"/>
                </a:lnTo>
                <a:lnTo>
                  <a:pt x="0" y="78740"/>
                </a:lnTo>
                <a:lnTo>
                  <a:pt x="54610" y="78740"/>
                </a:lnTo>
                <a:lnTo>
                  <a:pt x="54610" y="73660"/>
                </a:lnTo>
                <a:close/>
              </a:path>
              <a:path w="54610" h="325120">
                <a:moveTo>
                  <a:pt x="54610" y="67310"/>
                </a:moveTo>
                <a:lnTo>
                  <a:pt x="0" y="67310"/>
                </a:lnTo>
                <a:lnTo>
                  <a:pt x="0" y="72390"/>
                </a:lnTo>
                <a:lnTo>
                  <a:pt x="54610" y="72390"/>
                </a:lnTo>
                <a:lnTo>
                  <a:pt x="54610" y="67310"/>
                </a:lnTo>
                <a:close/>
              </a:path>
              <a:path w="54610" h="325120">
                <a:moveTo>
                  <a:pt x="54610" y="62230"/>
                </a:moveTo>
                <a:lnTo>
                  <a:pt x="0" y="62230"/>
                </a:lnTo>
                <a:lnTo>
                  <a:pt x="0" y="66040"/>
                </a:lnTo>
                <a:lnTo>
                  <a:pt x="54610" y="66040"/>
                </a:lnTo>
                <a:lnTo>
                  <a:pt x="54610" y="62230"/>
                </a:lnTo>
                <a:close/>
              </a:path>
              <a:path w="54610" h="325120">
                <a:moveTo>
                  <a:pt x="54610" y="55880"/>
                </a:moveTo>
                <a:lnTo>
                  <a:pt x="0" y="55880"/>
                </a:lnTo>
                <a:lnTo>
                  <a:pt x="0" y="60960"/>
                </a:lnTo>
                <a:lnTo>
                  <a:pt x="54610" y="60960"/>
                </a:lnTo>
                <a:lnTo>
                  <a:pt x="54610" y="55880"/>
                </a:lnTo>
                <a:close/>
              </a:path>
              <a:path w="54610" h="325120">
                <a:moveTo>
                  <a:pt x="54610" y="49530"/>
                </a:moveTo>
                <a:lnTo>
                  <a:pt x="0" y="49530"/>
                </a:lnTo>
                <a:lnTo>
                  <a:pt x="0" y="54610"/>
                </a:lnTo>
                <a:lnTo>
                  <a:pt x="54610" y="54610"/>
                </a:lnTo>
                <a:lnTo>
                  <a:pt x="54610" y="49530"/>
                </a:lnTo>
                <a:close/>
              </a:path>
              <a:path w="54610" h="325120">
                <a:moveTo>
                  <a:pt x="54610" y="43180"/>
                </a:moveTo>
                <a:lnTo>
                  <a:pt x="0" y="43180"/>
                </a:lnTo>
                <a:lnTo>
                  <a:pt x="0" y="48260"/>
                </a:lnTo>
                <a:lnTo>
                  <a:pt x="54610" y="48260"/>
                </a:lnTo>
                <a:lnTo>
                  <a:pt x="54610" y="43180"/>
                </a:lnTo>
                <a:close/>
              </a:path>
              <a:path w="54610" h="325120">
                <a:moveTo>
                  <a:pt x="54610" y="36830"/>
                </a:moveTo>
                <a:lnTo>
                  <a:pt x="0" y="36830"/>
                </a:lnTo>
                <a:lnTo>
                  <a:pt x="0" y="41910"/>
                </a:lnTo>
                <a:lnTo>
                  <a:pt x="54610" y="41910"/>
                </a:lnTo>
                <a:lnTo>
                  <a:pt x="54610" y="36830"/>
                </a:lnTo>
                <a:close/>
              </a:path>
              <a:path w="54610" h="325120">
                <a:moveTo>
                  <a:pt x="54610" y="30480"/>
                </a:moveTo>
                <a:lnTo>
                  <a:pt x="0" y="30480"/>
                </a:lnTo>
                <a:lnTo>
                  <a:pt x="0" y="35560"/>
                </a:lnTo>
                <a:lnTo>
                  <a:pt x="54610" y="35560"/>
                </a:lnTo>
                <a:lnTo>
                  <a:pt x="54610" y="30480"/>
                </a:lnTo>
                <a:close/>
              </a:path>
              <a:path w="54610" h="325120">
                <a:moveTo>
                  <a:pt x="54610" y="24130"/>
                </a:moveTo>
                <a:lnTo>
                  <a:pt x="0" y="24130"/>
                </a:lnTo>
                <a:lnTo>
                  <a:pt x="0" y="29210"/>
                </a:lnTo>
                <a:lnTo>
                  <a:pt x="54610" y="29210"/>
                </a:lnTo>
                <a:lnTo>
                  <a:pt x="54610" y="24130"/>
                </a:lnTo>
                <a:close/>
              </a:path>
              <a:path w="54610" h="325120">
                <a:moveTo>
                  <a:pt x="54610" y="17780"/>
                </a:moveTo>
                <a:lnTo>
                  <a:pt x="0" y="17780"/>
                </a:lnTo>
                <a:lnTo>
                  <a:pt x="0" y="22860"/>
                </a:lnTo>
                <a:lnTo>
                  <a:pt x="54610" y="22860"/>
                </a:lnTo>
                <a:lnTo>
                  <a:pt x="54610" y="17780"/>
                </a:lnTo>
                <a:close/>
              </a:path>
              <a:path w="54610" h="325120">
                <a:moveTo>
                  <a:pt x="54610" y="11430"/>
                </a:moveTo>
                <a:lnTo>
                  <a:pt x="0" y="11430"/>
                </a:lnTo>
                <a:lnTo>
                  <a:pt x="0" y="16510"/>
                </a:lnTo>
                <a:lnTo>
                  <a:pt x="54610" y="16510"/>
                </a:lnTo>
                <a:lnTo>
                  <a:pt x="54610" y="11430"/>
                </a:lnTo>
                <a:close/>
              </a:path>
              <a:path w="54610" h="325120">
                <a:moveTo>
                  <a:pt x="54610" y="5080"/>
                </a:moveTo>
                <a:lnTo>
                  <a:pt x="0" y="5080"/>
                </a:lnTo>
                <a:lnTo>
                  <a:pt x="0" y="10160"/>
                </a:lnTo>
                <a:lnTo>
                  <a:pt x="54610" y="10160"/>
                </a:lnTo>
                <a:lnTo>
                  <a:pt x="54610" y="5080"/>
                </a:lnTo>
                <a:close/>
              </a:path>
              <a:path w="54610" h="325120">
                <a:moveTo>
                  <a:pt x="54610" y="0"/>
                </a:moveTo>
                <a:lnTo>
                  <a:pt x="0" y="0"/>
                </a:lnTo>
                <a:lnTo>
                  <a:pt x="0" y="3810"/>
                </a:lnTo>
                <a:lnTo>
                  <a:pt x="54610" y="3810"/>
                </a:lnTo>
                <a:lnTo>
                  <a:pt x="54610" y="0"/>
                </a:lnTo>
                <a:close/>
              </a:path>
              <a:path w="54610" h="325120">
                <a:moveTo>
                  <a:pt x="54610" y="288290"/>
                </a:moveTo>
                <a:lnTo>
                  <a:pt x="0" y="288290"/>
                </a:lnTo>
                <a:lnTo>
                  <a:pt x="0" y="321310"/>
                </a:lnTo>
                <a:lnTo>
                  <a:pt x="54610" y="321310"/>
                </a:lnTo>
                <a:lnTo>
                  <a:pt x="54610" y="288290"/>
                </a:lnTo>
                <a:close/>
              </a:path>
              <a:path w="54610" h="325120">
                <a:moveTo>
                  <a:pt x="54610" y="321310"/>
                </a:moveTo>
                <a:lnTo>
                  <a:pt x="0" y="321310"/>
                </a:lnTo>
                <a:lnTo>
                  <a:pt x="0" y="325120"/>
                </a:lnTo>
                <a:lnTo>
                  <a:pt x="26670" y="325120"/>
                </a:lnTo>
                <a:lnTo>
                  <a:pt x="26670" y="323850"/>
                </a:lnTo>
                <a:lnTo>
                  <a:pt x="54610" y="323850"/>
                </a:lnTo>
                <a:lnTo>
                  <a:pt x="54610" y="321310"/>
                </a:lnTo>
                <a:close/>
              </a:path>
            </a:pathLst>
          </a:custGeom>
          <a:solidFill>
            <a:srgbClr val="2A822A"/>
          </a:solidFill>
        </p:spPr>
        <p:txBody>
          <a:bodyPr wrap="square" lIns="0" tIns="0" rIns="0" bIns="0" rtlCol="0"/>
          <a:lstStyle/>
          <a:p>
            <a:endParaRPr/>
          </a:p>
        </p:txBody>
      </p:sp>
      <p:sp>
        <p:nvSpPr>
          <p:cNvPr id="246" name="bg object 246"/>
          <p:cNvSpPr/>
          <p:nvPr/>
        </p:nvSpPr>
        <p:spPr>
          <a:xfrm>
            <a:off x="5588000" y="6386829"/>
            <a:ext cx="55880" cy="326390"/>
          </a:xfrm>
          <a:custGeom>
            <a:avLst/>
            <a:gdLst/>
            <a:ahLst/>
            <a:cxnLst/>
            <a:rect l="l" t="t" r="r" b="b"/>
            <a:pathLst>
              <a:path w="55879" h="326390">
                <a:moveTo>
                  <a:pt x="55879" y="266700"/>
                </a:moveTo>
                <a:lnTo>
                  <a:pt x="0" y="266700"/>
                </a:lnTo>
                <a:lnTo>
                  <a:pt x="0" y="288290"/>
                </a:lnTo>
                <a:lnTo>
                  <a:pt x="55879" y="288290"/>
                </a:lnTo>
                <a:lnTo>
                  <a:pt x="55879" y="266700"/>
                </a:lnTo>
                <a:close/>
              </a:path>
              <a:path w="55879" h="326390">
                <a:moveTo>
                  <a:pt x="55879" y="264160"/>
                </a:moveTo>
                <a:lnTo>
                  <a:pt x="0" y="264160"/>
                </a:lnTo>
                <a:lnTo>
                  <a:pt x="0" y="265430"/>
                </a:lnTo>
                <a:lnTo>
                  <a:pt x="55879" y="265430"/>
                </a:lnTo>
                <a:lnTo>
                  <a:pt x="55879" y="264160"/>
                </a:lnTo>
                <a:close/>
              </a:path>
              <a:path w="55879" h="326390">
                <a:moveTo>
                  <a:pt x="55879" y="260350"/>
                </a:moveTo>
                <a:lnTo>
                  <a:pt x="0" y="260350"/>
                </a:lnTo>
                <a:lnTo>
                  <a:pt x="0" y="262890"/>
                </a:lnTo>
                <a:lnTo>
                  <a:pt x="55879" y="262890"/>
                </a:lnTo>
                <a:lnTo>
                  <a:pt x="55879" y="260350"/>
                </a:lnTo>
                <a:close/>
              </a:path>
              <a:path w="55879" h="326390">
                <a:moveTo>
                  <a:pt x="55879" y="257810"/>
                </a:moveTo>
                <a:lnTo>
                  <a:pt x="0" y="257810"/>
                </a:lnTo>
                <a:lnTo>
                  <a:pt x="0" y="259080"/>
                </a:lnTo>
                <a:lnTo>
                  <a:pt x="55879" y="259080"/>
                </a:lnTo>
                <a:lnTo>
                  <a:pt x="55879" y="257810"/>
                </a:lnTo>
                <a:close/>
              </a:path>
              <a:path w="55879" h="326390">
                <a:moveTo>
                  <a:pt x="55879" y="254000"/>
                </a:moveTo>
                <a:lnTo>
                  <a:pt x="0" y="254000"/>
                </a:lnTo>
                <a:lnTo>
                  <a:pt x="0" y="256540"/>
                </a:lnTo>
                <a:lnTo>
                  <a:pt x="55879" y="256540"/>
                </a:lnTo>
                <a:lnTo>
                  <a:pt x="55879" y="254000"/>
                </a:lnTo>
                <a:close/>
              </a:path>
              <a:path w="55879" h="326390">
                <a:moveTo>
                  <a:pt x="55879" y="251460"/>
                </a:moveTo>
                <a:lnTo>
                  <a:pt x="0" y="251460"/>
                </a:lnTo>
                <a:lnTo>
                  <a:pt x="0" y="252730"/>
                </a:lnTo>
                <a:lnTo>
                  <a:pt x="55879" y="252730"/>
                </a:lnTo>
                <a:lnTo>
                  <a:pt x="55879" y="251460"/>
                </a:lnTo>
                <a:close/>
              </a:path>
              <a:path w="55879" h="326390">
                <a:moveTo>
                  <a:pt x="55879" y="247650"/>
                </a:moveTo>
                <a:lnTo>
                  <a:pt x="0" y="247650"/>
                </a:lnTo>
                <a:lnTo>
                  <a:pt x="0" y="250190"/>
                </a:lnTo>
                <a:lnTo>
                  <a:pt x="55879" y="250190"/>
                </a:lnTo>
                <a:lnTo>
                  <a:pt x="55879" y="247650"/>
                </a:lnTo>
                <a:close/>
              </a:path>
              <a:path w="55879" h="326390">
                <a:moveTo>
                  <a:pt x="55879" y="245110"/>
                </a:moveTo>
                <a:lnTo>
                  <a:pt x="0" y="245110"/>
                </a:lnTo>
                <a:lnTo>
                  <a:pt x="0" y="246380"/>
                </a:lnTo>
                <a:lnTo>
                  <a:pt x="55879" y="246380"/>
                </a:lnTo>
                <a:lnTo>
                  <a:pt x="55879" y="245110"/>
                </a:lnTo>
                <a:close/>
              </a:path>
              <a:path w="55879" h="326390">
                <a:moveTo>
                  <a:pt x="55879" y="241300"/>
                </a:moveTo>
                <a:lnTo>
                  <a:pt x="0" y="241300"/>
                </a:lnTo>
                <a:lnTo>
                  <a:pt x="0" y="243840"/>
                </a:lnTo>
                <a:lnTo>
                  <a:pt x="55879" y="243840"/>
                </a:lnTo>
                <a:lnTo>
                  <a:pt x="55879" y="241300"/>
                </a:lnTo>
                <a:close/>
              </a:path>
              <a:path w="55879" h="326390">
                <a:moveTo>
                  <a:pt x="55879" y="238760"/>
                </a:moveTo>
                <a:lnTo>
                  <a:pt x="0" y="238760"/>
                </a:lnTo>
                <a:lnTo>
                  <a:pt x="0" y="240030"/>
                </a:lnTo>
                <a:lnTo>
                  <a:pt x="55879" y="240030"/>
                </a:lnTo>
                <a:lnTo>
                  <a:pt x="55879" y="238760"/>
                </a:lnTo>
                <a:close/>
              </a:path>
              <a:path w="55879" h="326390">
                <a:moveTo>
                  <a:pt x="55879" y="234950"/>
                </a:moveTo>
                <a:lnTo>
                  <a:pt x="0" y="234950"/>
                </a:lnTo>
                <a:lnTo>
                  <a:pt x="0" y="237490"/>
                </a:lnTo>
                <a:lnTo>
                  <a:pt x="55879" y="237490"/>
                </a:lnTo>
                <a:lnTo>
                  <a:pt x="55879" y="234950"/>
                </a:lnTo>
                <a:close/>
              </a:path>
              <a:path w="55879" h="326390">
                <a:moveTo>
                  <a:pt x="55879" y="232410"/>
                </a:moveTo>
                <a:lnTo>
                  <a:pt x="0" y="232410"/>
                </a:lnTo>
                <a:lnTo>
                  <a:pt x="0" y="233680"/>
                </a:lnTo>
                <a:lnTo>
                  <a:pt x="55879" y="233680"/>
                </a:lnTo>
                <a:lnTo>
                  <a:pt x="55879" y="232410"/>
                </a:lnTo>
                <a:close/>
              </a:path>
              <a:path w="55879" h="326390">
                <a:moveTo>
                  <a:pt x="55879" y="228600"/>
                </a:moveTo>
                <a:lnTo>
                  <a:pt x="0" y="228600"/>
                </a:lnTo>
                <a:lnTo>
                  <a:pt x="0" y="231140"/>
                </a:lnTo>
                <a:lnTo>
                  <a:pt x="55879" y="231140"/>
                </a:lnTo>
                <a:lnTo>
                  <a:pt x="55879" y="228600"/>
                </a:lnTo>
                <a:close/>
              </a:path>
              <a:path w="55879" h="326390">
                <a:moveTo>
                  <a:pt x="55879" y="226060"/>
                </a:moveTo>
                <a:lnTo>
                  <a:pt x="0" y="226060"/>
                </a:lnTo>
                <a:lnTo>
                  <a:pt x="0" y="227330"/>
                </a:lnTo>
                <a:lnTo>
                  <a:pt x="55879" y="227330"/>
                </a:lnTo>
                <a:lnTo>
                  <a:pt x="55879" y="226060"/>
                </a:lnTo>
                <a:close/>
              </a:path>
              <a:path w="55879" h="326390">
                <a:moveTo>
                  <a:pt x="55879" y="222250"/>
                </a:moveTo>
                <a:lnTo>
                  <a:pt x="0" y="222250"/>
                </a:lnTo>
                <a:lnTo>
                  <a:pt x="0" y="224790"/>
                </a:lnTo>
                <a:lnTo>
                  <a:pt x="55879" y="224790"/>
                </a:lnTo>
                <a:lnTo>
                  <a:pt x="55879" y="222250"/>
                </a:lnTo>
                <a:close/>
              </a:path>
              <a:path w="55879" h="326390">
                <a:moveTo>
                  <a:pt x="55879" y="219710"/>
                </a:moveTo>
                <a:lnTo>
                  <a:pt x="0" y="219710"/>
                </a:lnTo>
                <a:lnTo>
                  <a:pt x="0" y="220980"/>
                </a:lnTo>
                <a:lnTo>
                  <a:pt x="55879" y="220980"/>
                </a:lnTo>
                <a:lnTo>
                  <a:pt x="55879" y="219710"/>
                </a:lnTo>
                <a:close/>
              </a:path>
              <a:path w="55879" h="326390">
                <a:moveTo>
                  <a:pt x="55879" y="215900"/>
                </a:moveTo>
                <a:lnTo>
                  <a:pt x="0" y="215900"/>
                </a:lnTo>
                <a:lnTo>
                  <a:pt x="0" y="218440"/>
                </a:lnTo>
                <a:lnTo>
                  <a:pt x="55879" y="218440"/>
                </a:lnTo>
                <a:lnTo>
                  <a:pt x="55879" y="215900"/>
                </a:lnTo>
                <a:close/>
              </a:path>
              <a:path w="55879" h="326390">
                <a:moveTo>
                  <a:pt x="55879" y="213360"/>
                </a:moveTo>
                <a:lnTo>
                  <a:pt x="0" y="213360"/>
                </a:lnTo>
                <a:lnTo>
                  <a:pt x="0" y="214630"/>
                </a:lnTo>
                <a:lnTo>
                  <a:pt x="55879" y="214630"/>
                </a:lnTo>
                <a:lnTo>
                  <a:pt x="55879" y="213360"/>
                </a:lnTo>
                <a:close/>
              </a:path>
              <a:path w="55879" h="326390">
                <a:moveTo>
                  <a:pt x="55879" y="209550"/>
                </a:moveTo>
                <a:lnTo>
                  <a:pt x="0" y="209550"/>
                </a:lnTo>
                <a:lnTo>
                  <a:pt x="0" y="212090"/>
                </a:lnTo>
                <a:lnTo>
                  <a:pt x="55879" y="212090"/>
                </a:lnTo>
                <a:lnTo>
                  <a:pt x="55879" y="209550"/>
                </a:lnTo>
                <a:close/>
              </a:path>
              <a:path w="55879" h="326390">
                <a:moveTo>
                  <a:pt x="55879" y="207010"/>
                </a:moveTo>
                <a:lnTo>
                  <a:pt x="0" y="207010"/>
                </a:lnTo>
                <a:lnTo>
                  <a:pt x="0" y="208280"/>
                </a:lnTo>
                <a:lnTo>
                  <a:pt x="55879" y="208280"/>
                </a:lnTo>
                <a:lnTo>
                  <a:pt x="55879" y="207010"/>
                </a:lnTo>
                <a:close/>
              </a:path>
              <a:path w="55879" h="326390">
                <a:moveTo>
                  <a:pt x="55879" y="203200"/>
                </a:moveTo>
                <a:lnTo>
                  <a:pt x="0" y="203200"/>
                </a:lnTo>
                <a:lnTo>
                  <a:pt x="0" y="205740"/>
                </a:lnTo>
                <a:lnTo>
                  <a:pt x="55879" y="205740"/>
                </a:lnTo>
                <a:lnTo>
                  <a:pt x="55879" y="203200"/>
                </a:lnTo>
                <a:close/>
              </a:path>
              <a:path w="55879" h="326390">
                <a:moveTo>
                  <a:pt x="55879" y="200660"/>
                </a:moveTo>
                <a:lnTo>
                  <a:pt x="0" y="200660"/>
                </a:lnTo>
                <a:lnTo>
                  <a:pt x="0" y="201930"/>
                </a:lnTo>
                <a:lnTo>
                  <a:pt x="55879" y="201930"/>
                </a:lnTo>
                <a:lnTo>
                  <a:pt x="55879" y="200660"/>
                </a:lnTo>
                <a:close/>
              </a:path>
              <a:path w="55879" h="326390">
                <a:moveTo>
                  <a:pt x="55879" y="196850"/>
                </a:moveTo>
                <a:lnTo>
                  <a:pt x="0" y="196850"/>
                </a:lnTo>
                <a:lnTo>
                  <a:pt x="0" y="199390"/>
                </a:lnTo>
                <a:lnTo>
                  <a:pt x="55879" y="199390"/>
                </a:lnTo>
                <a:lnTo>
                  <a:pt x="55879" y="196850"/>
                </a:lnTo>
                <a:close/>
              </a:path>
              <a:path w="55879" h="326390">
                <a:moveTo>
                  <a:pt x="55879" y="194310"/>
                </a:moveTo>
                <a:lnTo>
                  <a:pt x="0" y="194310"/>
                </a:lnTo>
                <a:lnTo>
                  <a:pt x="0" y="195580"/>
                </a:lnTo>
                <a:lnTo>
                  <a:pt x="55879" y="195580"/>
                </a:lnTo>
                <a:lnTo>
                  <a:pt x="55879" y="194310"/>
                </a:lnTo>
                <a:close/>
              </a:path>
              <a:path w="55879" h="326390">
                <a:moveTo>
                  <a:pt x="55879" y="190500"/>
                </a:moveTo>
                <a:lnTo>
                  <a:pt x="0" y="190500"/>
                </a:lnTo>
                <a:lnTo>
                  <a:pt x="0" y="193040"/>
                </a:lnTo>
                <a:lnTo>
                  <a:pt x="55879" y="193040"/>
                </a:lnTo>
                <a:lnTo>
                  <a:pt x="55879" y="190500"/>
                </a:lnTo>
                <a:close/>
              </a:path>
              <a:path w="55879" h="326390">
                <a:moveTo>
                  <a:pt x="55879" y="187960"/>
                </a:moveTo>
                <a:lnTo>
                  <a:pt x="0" y="187960"/>
                </a:lnTo>
                <a:lnTo>
                  <a:pt x="0" y="189230"/>
                </a:lnTo>
                <a:lnTo>
                  <a:pt x="55879" y="189230"/>
                </a:lnTo>
                <a:lnTo>
                  <a:pt x="55879" y="187960"/>
                </a:lnTo>
                <a:close/>
              </a:path>
              <a:path w="55879" h="326390">
                <a:moveTo>
                  <a:pt x="55879" y="184150"/>
                </a:moveTo>
                <a:lnTo>
                  <a:pt x="0" y="184150"/>
                </a:lnTo>
                <a:lnTo>
                  <a:pt x="0" y="186690"/>
                </a:lnTo>
                <a:lnTo>
                  <a:pt x="55879" y="186690"/>
                </a:lnTo>
                <a:lnTo>
                  <a:pt x="55879" y="184150"/>
                </a:lnTo>
                <a:close/>
              </a:path>
              <a:path w="55879" h="326390">
                <a:moveTo>
                  <a:pt x="55879" y="181610"/>
                </a:moveTo>
                <a:lnTo>
                  <a:pt x="0" y="181610"/>
                </a:lnTo>
                <a:lnTo>
                  <a:pt x="0" y="182880"/>
                </a:lnTo>
                <a:lnTo>
                  <a:pt x="55879" y="182880"/>
                </a:lnTo>
                <a:lnTo>
                  <a:pt x="55879" y="181610"/>
                </a:lnTo>
                <a:close/>
              </a:path>
              <a:path w="55879" h="326390">
                <a:moveTo>
                  <a:pt x="55879" y="177800"/>
                </a:moveTo>
                <a:lnTo>
                  <a:pt x="0" y="177800"/>
                </a:lnTo>
                <a:lnTo>
                  <a:pt x="0" y="180340"/>
                </a:lnTo>
                <a:lnTo>
                  <a:pt x="55879" y="180340"/>
                </a:lnTo>
                <a:lnTo>
                  <a:pt x="55879" y="177800"/>
                </a:lnTo>
                <a:close/>
              </a:path>
              <a:path w="55879" h="326390">
                <a:moveTo>
                  <a:pt x="55879" y="175260"/>
                </a:moveTo>
                <a:lnTo>
                  <a:pt x="0" y="175260"/>
                </a:lnTo>
                <a:lnTo>
                  <a:pt x="0" y="176530"/>
                </a:lnTo>
                <a:lnTo>
                  <a:pt x="55879" y="176530"/>
                </a:lnTo>
                <a:lnTo>
                  <a:pt x="55879" y="175260"/>
                </a:lnTo>
                <a:close/>
              </a:path>
              <a:path w="55879" h="326390">
                <a:moveTo>
                  <a:pt x="55879" y="171450"/>
                </a:moveTo>
                <a:lnTo>
                  <a:pt x="0" y="171450"/>
                </a:lnTo>
                <a:lnTo>
                  <a:pt x="0" y="173990"/>
                </a:lnTo>
                <a:lnTo>
                  <a:pt x="55879" y="173990"/>
                </a:lnTo>
                <a:lnTo>
                  <a:pt x="55879" y="171450"/>
                </a:lnTo>
                <a:close/>
              </a:path>
              <a:path w="55879" h="326390">
                <a:moveTo>
                  <a:pt x="55879" y="168910"/>
                </a:moveTo>
                <a:lnTo>
                  <a:pt x="0" y="168910"/>
                </a:lnTo>
                <a:lnTo>
                  <a:pt x="0" y="170180"/>
                </a:lnTo>
                <a:lnTo>
                  <a:pt x="55879" y="170180"/>
                </a:lnTo>
                <a:lnTo>
                  <a:pt x="55879" y="168910"/>
                </a:lnTo>
                <a:close/>
              </a:path>
              <a:path w="55879" h="326390">
                <a:moveTo>
                  <a:pt x="55879" y="165100"/>
                </a:moveTo>
                <a:lnTo>
                  <a:pt x="0" y="165100"/>
                </a:lnTo>
                <a:lnTo>
                  <a:pt x="0" y="167640"/>
                </a:lnTo>
                <a:lnTo>
                  <a:pt x="55879" y="167640"/>
                </a:lnTo>
                <a:lnTo>
                  <a:pt x="55879" y="165100"/>
                </a:lnTo>
                <a:close/>
              </a:path>
              <a:path w="55879" h="326390">
                <a:moveTo>
                  <a:pt x="55879" y="162560"/>
                </a:moveTo>
                <a:lnTo>
                  <a:pt x="0" y="162560"/>
                </a:lnTo>
                <a:lnTo>
                  <a:pt x="0" y="163830"/>
                </a:lnTo>
                <a:lnTo>
                  <a:pt x="55879" y="163830"/>
                </a:lnTo>
                <a:lnTo>
                  <a:pt x="55879" y="162560"/>
                </a:lnTo>
                <a:close/>
              </a:path>
              <a:path w="55879" h="326390">
                <a:moveTo>
                  <a:pt x="55879" y="158750"/>
                </a:moveTo>
                <a:lnTo>
                  <a:pt x="0" y="158750"/>
                </a:lnTo>
                <a:lnTo>
                  <a:pt x="0" y="161290"/>
                </a:lnTo>
                <a:lnTo>
                  <a:pt x="55879" y="161290"/>
                </a:lnTo>
                <a:lnTo>
                  <a:pt x="55879" y="158750"/>
                </a:lnTo>
                <a:close/>
              </a:path>
              <a:path w="55879" h="326390">
                <a:moveTo>
                  <a:pt x="55879" y="156210"/>
                </a:moveTo>
                <a:lnTo>
                  <a:pt x="0" y="156210"/>
                </a:lnTo>
                <a:lnTo>
                  <a:pt x="0" y="157480"/>
                </a:lnTo>
                <a:lnTo>
                  <a:pt x="55879" y="157480"/>
                </a:lnTo>
                <a:lnTo>
                  <a:pt x="55879" y="156210"/>
                </a:lnTo>
                <a:close/>
              </a:path>
              <a:path w="55879" h="326390">
                <a:moveTo>
                  <a:pt x="55879" y="152400"/>
                </a:moveTo>
                <a:lnTo>
                  <a:pt x="0" y="152400"/>
                </a:lnTo>
                <a:lnTo>
                  <a:pt x="0" y="154940"/>
                </a:lnTo>
                <a:lnTo>
                  <a:pt x="55879" y="154940"/>
                </a:lnTo>
                <a:lnTo>
                  <a:pt x="55879" y="152400"/>
                </a:lnTo>
                <a:close/>
              </a:path>
              <a:path w="55879" h="326390">
                <a:moveTo>
                  <a:pt x="55879" y="149860"/>
                </a:moveTo>
                <a:lnTo>
                  <a:pt x="0" y="149860"/>
                </a:lnTo>
                <a:lnTo>
                  <a:pt x="0" y="151130"/>
                </a:lnTo>
                <a:lnTo>
                  <a:pt x="55879" y="151130"/>
                </a:lnTo>
                <a:lnTo>
                  <a:pt x="55879" y="149860"/>
                </a:lnTo>
                <a:close/>
              </a:path>
              <a:path w="55879" h="326390">
                <a:moveTo>
                  <a:pt x="55879" y="146050"/>
                </a:moveTo>
                <a:lnTo>
                  <a:pt x="0" y="146050"/>
                </a:lnTo>
                <a:lnTo>
                  <a:pt x="0" y="148590"/>
                </a:lnTo>
                <a:lnTo>
                  <a:pt x="55879" y="148590"/>
                </a:lnTo>
                <a:lnTo>
                  <a:pt x="55879" y="146050"/>
                </a:lnTo>
                <a:close/>
              </a:path>
              <a:path w="55879" h="326390">
                <a:moveTo>
                  <a:pt x="55879" y="143510"/>
                </a:moveTo>
                <a:lnTo>
                  <a:pt x="0" y="143510"/>
                </a:lnTo>
                <a:lnTo>
                  <a:pt x="0" y="144780"/>
                </a:lnTo>
                <a:lnTo>
                  <a:pt x="55879" y="144780"/>
                </a:lnTo>
                <a:lnTo>
                  <a:pt x="55879" y="143510"/>
                </a:lnTo>
                <a:close/>
              </a:path>
              <a:path w="55879" h="326390">
                <a:moveTo>
                  <a:pt x="55879" y="139700"/>
                </a:moveTo>
                <a:lnTo>
                  <a:pt x="0" y="139700"/>
                </a:lnTo>
                <a:lnTo>
                  <a:pt x="0" y="142240"/>
                </a:lnTo>
                <a:lnTo>
                  <a:pt x="55879" y="142240"/>
                </a:lnTo>
                <a:lnTo>
                  <a:pt x="55879" y="139700"/>
                </a:lnTo>
                <a:close/>
              </a:path>
              <a:path w="55879" h="326390">
                <a:moveTo>
                  <a:pt x="55879" y="137160"/>
                </a:moveTo>
                <a:lnTo>
                  <a:pt x="0" y="137160"/>
                </a:lnTo>
                <a:lnTo>
                  <a:pt x="0" y="138430"/>
                </a:lnTo>
                <a:lnTo>
                  <a:pt x="55879" y="138430"/>
                </a:lnTo>
                <a:lnTo>
                  <a:pt x="55879" y="137160"/>
                </a:lnTo>
                <a:close/>
              </a:path>
              <a:path w="55879" h="326390">
                <a:moveTo>
                  <a:pt x="55879" y="133350"/>
                </a:moveTo>
                <a:lnTo>
                  <a:pt x="0" y="133350"/>
                </a:lnTo>
                <a:lnTo>
                  <a:pt x="0" y="135890"/>
                </a:lnTo>
                <a:lnTo>
                  <a:pt x="55879" y="135890"/>
                </a:lnTo>
                <a:lnTo>
                  <a:pt x="55879" y="133350"/>
                </a:lnTo>
                <a:close/>
              </a:path>
              <a:path w="55879" h="326390">
                <a:moveTo>
                  <a:pt x="55879" y="130810"/>
                </a:moveTo>
                <a:lnTo>
                  <a:pt x="0" y="130810"/>
                </a:lnTo>
                <a:lnTo>
                  <a:pt x="0" y="132080"/>
                </a:lnTo>
                <a:lnTo>
                  <a:pt x="55879" y="132080"/>
                </a:lnTo>
                <a:lnTo>
                  <a:pt x="55879" y="130810"/>
                </a:lnTo>
                <a:close/>
              </a:path>
              <a:path w="55879" h="326390">
                <a:moveTo>
                  <a:pt x="55879" y="127000"/>
                </a:moveTo>
                <a:lnTo>
                  <a:pt x="0" y="127000"/>
                </a:lnTo>
                <a:lnTo>
                  <a:pt x="0" y="129540"/>
                </a:lnTo>
                <a:lnTo>
                  <a:pt x="55879" y="129540"/>
                </a:lnTo>
                <a:lnTo>
                  <a:pt x="55879" y="127000"/>
                </a:lnTo>
                <a:close/>
              </a:path>
              <a:path w="55879" h="326390">
                <a:moveTo>
                  <a:pt x="55879" y="124460"/>
                </a:moveTo>
                <a:lnTo>
                  <a:pt x="0" y="124460"/>
                </a:lnTo>
                <a:lnTo>
                  <a:pt x="0" y="125730"/>
                </a:lnTo>
                <a:lnTo>
                  <a:pt x="55879" y="125730"/>
                </a:lnTo>
                <a:lnTo>
                  <a:pt x="55879" y="124460"/>
                </a:lnTo>
                <a:close/>
              </a:path>
              <a:path w="55879" h="326390">
                <a:moveTo>
                  <a:pt x="55879" y="120650"/>
                </a:moveTo>
                <a:lnTo>
                  <a:pt x="0" y="120650"/>
                </a:lnTo>
                <a:lnTo>
                  <a:pt x="0" y="123190"/>
                </a:lnTo>
                <a:lnTo>
                  <a:pt x="55879" y="123190"/>
                </a:lnTo>
                <a:lnTo>
                  <a:pt x="55879" y="120650"/>
                </a:lnTo>
                <a:close/>
              </a:path>
              <a:path w="55879" h="326390">
                <a:moveTo>
                  <a:pt x="55879" y="118110"/>
                </a:moveTo>
                <a:lnTo>
                  <a:pt x="0" y="118110"/>
                </a:lnTo>
                <a:lnTo>
                  <a:pt x="0" y="119380"/>
                </a:lnTo>
                <a:lnTo>
                  <a:pt x="55879" y="119380"/>
                </a:lnTo>
                <a:lnTo>
                  <a:pt x="55879" y="118110"/>
                </a:lnTo>
                <a:close/>
              </a:path>
              <a:path w="55879" h="326390">
                <a:moveTo>
                  <a:pt x="55879" y="114300"/>
                </a:moveTo>
                <a:lnTo>
                  <a:pt x="0" y="114300"/>
                </a:lnTo>
                <a:lnTo>
                  <a:pt x="0" y="116840"/>
                </a:lnTo>
                <a:lnTo>
                  <a:pt x="55879" y="116840"/>
                </a:lnTo>
                <a:lnTo>
                  <a:pt x="55879" y="114300"/>
                </a:lnTo>
                <a:close/>
              </a:path>
              <a:path w="55879" h="326390">
                <a:moveTo>
                  <a:pt x="55879" y="111760"/>
                </a:moveTo>
                <a:lnTo>
                  <a:pt x="0" y="111760"/>
                </a:lnTo>
                <a:lnTo>
                  <a:pt x="0" y="113030"/>
                </a:lnTo>
                <a:lnTo>
                  <a:pt x="55879" y="113030"/>
                </a:lnTo>
                <a:lnTo>
                  <a:pt x="55879" y="111760"/>
                </a:lnTo>
                <a:close/>
              </a:path>
              <a:path w="55879" h="326390">
                <a:moveTo>
                  <a:pt x="55879" y="105410"/>
                </a:moveTo>
                <a:lnTo>
                  <a:pt x="0" y="105410"/>
                </a:lnTo>
                <a:lnTo>
                  <a:pt x="0" y="110490"/>
                </a:lnTo>
                <a:lnTo>
                  <a:pt x="55879" y="110490"/>
                </a:lnTo>
                <a:lnTo>
                  <a:pt x="55879" y="105410"/>
                </a:lnTo>
                <a:close/>
              </a:path>
              <a:path w="55879" h="326390">
                <a:moveTo>
                  <a:pt x="55879" y="99060"/>
                </a:moveTo>
                <a:lnTo>
                  <a:pt x="0" y="99060"/>
                </a:lnTo>
                <a:lnTo>
                  <a:pt x="0" y="104140"/>
                </a:lnTo>
                <a:lnTo>
                  <a:pt x="55879" y="104140"/>
                </a:lnTo>
                <a:lnTo>
                  <a:pt x="55879" y="99060"/>
                </a:lnTo>
                <a:close/>
              </a:path>
              <a:path w="55879" h="326390">
                <a:moveTo>
                  <a:pt x="55879" y="92710"/>
                </a:moveTo>
                <a:lnTo>
                  <a:pt x="0" y="92710"/>
                </a:lnTo>
                <a:lnTo>
                  <a:pt x="0" y="97790"/>
                </a:lnTo>
                <a:lnTo>
                  <a:pt x="55879" y="97790"/>
                </a:lnTo>
                <a:lnTo>
                  <a:pt x="55879" y="92710"/>
                </a:lnTo>
                <a:close/>
              </a:path>
              <a:path w="55879" h="326390">
                <a:moveTo>
                  <a:pt x="55879" y="86360"/>
                </a:moveTo>
                <a:lnTo>
                  <a:pt x="0" y="86360"/>
                </a:lnTo>
                <a:lnTo>
                  <a:pt x="0" y="91440"/>
                </a:lnTo>
                <a:lnTo>
                  <a:pt x="55879" y="91440"/>
                </a:lnTo>
                <a:lnTo>
                  <a:pt x="55879" y="86360"/>
                </a:lnTo>
                <a:close/>
              </a:path>
              <a:path w="55879" h="326390">
                <a:moveTo>
                  <a:pt x="55879" y="80010"/>
                </a:moveTo>
                <a:lnTo>
                  <a:pt x="0" y="80010"/>
                </a:lnTo>
                <a:lnTo>
                  <a:pt x="0" y="85090"/>
                </a:lnTo>
                <a:lnTo>
                  <a:pt x="55879" y="85090"/>
                </a:lnTo>
                <a:lnTo>
                  <a:pt x="55879" y="80010"/>
                </a:lnTo>
                <a:close/>
              </a:path>
              <a:path w="55879" h="326390">
                <a:moveTo>
                  <a:pt x="55879" y="73660"/>
                </a:moveTo>
                <a:lnTo>
                  <a:pt x="0" y="73660"/>
                </a:lnTo>
                <a:lnTo>
                  <a:pt x="0" y="78740"/>
                </a:lnTo>
                <a:lnTo>
                  <a:pt x="55879" y="78740"/>
                </a:lnTo>
                <a:lnTo>
                  <a:pt x="55879" y="73660"/>
                </a:lnTo>
                <a:close/>
              </a:path>
              <a:path w="55879" h="326390">
                <a:moveTo>
                  <a:pt x="55879" y="67310"/>
                </a:moveTo>
                <a:lnTo>
                  <a:pt x="0" y="67310"/>
                </a:lnTo>
                <a:lnTo>
                  <a:pt x="0" y="72390"/>
                </a:lnTo>
                <a:lnTo>
                  <a:pt x="55879" y="72390"/>
                </a:lnTo>
                <a:lnTo>
                  <a:pt x="55879" y="67310"/>
                </a:lnTo>
                <a:close/>
              </a:path>
              <a:path w="55879" h="326390">
                <a:moveTo>
                  <a:pt x="55879" y="62230"/>
                </a:moveTo>
                <a:lnTo>
                  <a:pt x="0" y="62230"/>
                </a:lnTo>
                <a:lnTo>
                  <a:pt x="0" y="66040"/>
                </a:lnTo>
                <a:lnTo>
                  <a:pt x="55879" y="66040"/>
                </a:lnTo>
                <a:lnTo>
                  <a:pt x="55879" y="62230"/>
                </a:lnTo>
                <a:close/>
              </a:path>
              <a:path w="55879" h="326390">
                <a:moveTo>
                  <a:pt x="55879" y="55880"/>
                </a:moveTo>
                <a:lnTo>
                  <a:pt x="0" y="55880"/>
                </a:lnTo>
                <a:lnTo>
                  <a:pt x="0" y="60960"/>
                </a:lnTo>
                <a:lnTo>
                  <a:pt x="55879" y="60960"/>
                </a:lnTo>
                <a:lnTo>
                  <a:pt x="55879" y="55880"/>
                </a:lnTo>
                <a:close/>
              </a:path>
              <a:path w="55879" h="326390">
                <a:moveTo>
                  <a:pt x="55879" y="49530"/>
                </a:moveTo>
                <a:lnTo>
                  <a:pt x="0" y="49530"/>
                </a:lnTo>
                <a:lnTo>
                  <a:pt x="0" y="54610"/>
                </a:lnTo>
                <a:lnTo>
                  <a:pt x="55879" y="54610"/>
                </a:lnTo>
                <a:lnTo>
                  <a:pt x="55879" y="49530"/>
                </a:lnTo>
                <a:close/>
              </a:path>
              <a:path w="55879" h="326390">
                <a:moveTo>
                  <a:pt x="55879" y="43180"/>
                </a:moveTo>
                <a:lnTo>
                  <a:pt x="0" y="43180"/>
                </a:lnTo>
                <a:lnTo>
                  <a:pt x="0" y="48260"/>
                </a:lnTo>
                <a:lnTo>
                  <a:pt x="55879" y="48260"/>
                </a:lnTo>
                <a:lnTo>
                  <a:pt x="55879" y="43180"/>
                </a:lnTo>
                <a:close/>
              </a:path>
              <a:path w="55879" h="326390">
                <a:moveTo>
                  <a:pt x="55879" y="36830"/>
                </a:moveTo>
                <a:lnTo>
                  <a:pt x="0" y="36830"/>
                </a:lnTo>
                <a:lnTo>
                  <a:pt x="0" y="41910"/>
                </a:lnTo>
                <a:lnTo>
                  <a:pt x="55879" y="41910"/>
                </a:lnTo>
                <a:lnTo>
                  <a:pt x="55879" y="36830"/>
                </a:lnTo>
                <a:close/>
              </a:path>
              <a:path w="55879" h="326390">
                <a:moveTo>
                  <a:pt x="55879" y="30480"/>
                </a:moveTo>
                <a:lnTo>
                  <a:pt x="0" y="30480"/>
                </a:lnTo>
                <a:lnTo>
                  <a:pt x="0" y="35560"/>
                </a:lnTo>
                <a:lnTo>
                  <a:pt x="55879" y="35560"/>
                </a:lnTo>
                <a:lnTo>
                  <a:pt x="55879" y="30480"/>
                </a:lnTo>
                <a:close/>
              </a:path>
              <a:path w="55879" h="326390">
                <a:moveTo>
                  <a:pt x="55879" y="24130"/>
                </a:moveTo>
                <a:lnTo>
                  <a:pt x="0" y="24130"/>
                </a:lnTo>
                <a:lnTo>
                  <a:pt x="0" y="29210"/>
                </a:lnTo>
                <a:lnTo>
                  <a:pt x="55879" y="29210"/>
                </a:lnTo>
                <a:lnTo>
                  <a:pt x="55879" y="24130"/>
                </a:lnTo>
                <a:close/>
              </a:path>
              <a:path w="55879" h="326390">
                <a:moveTo>
                  <a:pt x="55879" y="17780"/>
                </a:moveTo>
                <a:lnTo>
                  <a:pt x="0" y="17780"/>
                </a:lnTo>
                <a:lnTo>
                  <a:pt x="0" y="22860"/>
                </a:lnTo>
                <a:lnTo>
                  <a:pt x="55879" y="22860"/>
                </a:lnTo>
                <a:lnTo>
                  <a:pt x="55879" y="17780"/>
                </a:lnTo>
                <a:close/>
              </a:path>
              <a:path w="55879" h="326390">
                <a:moveTo>
                  <a:pt x="55879" y="11430"/>
                </a:moveTo>
                <a:lnTo>
                  <a:pt x="0" y="11430"/>
                </a:lnTo>
                <a:lnTo>
                  <a:pt x="0" y="16510"/>
                </a:lnTo>
                <a:lnTo>
                  <a:pt x="55879" y="16510"/>
                </a:lnTo>
                <a:lnTo>
                  <a:pt x="55879" y="11430"/>
                </a:lnTo>
                <a:close/>
              </a:path>
              <a:path w="55879" h="326390">
                <a:moveTo>
                  <a:pt x="55879" y="5080"/>
                </a:moveTo>
                <a:lnTo>
                  <a:pt x="0" y="5080"/>
                </a:lnTo>
                <a:lnTo>
                  <a:pt x="0" y="10160"/>
                </a:lnTo>
                <a:lnTo>
                  <a:pt x="55879" y="10160"/>
                </a:lnTo>
                <a:lnTo>
                  <a:pt x="55879" y="5080"/>
                </a:lnTo>
                <a:close/>
              </a:path>
              <a:path w="55879" h="326390">
                <a:moveTo>
                  <a:pt x="55879" y="0"/>
                </a:moveTo>
                <a:lnTo>
                  <a:pt x="0" y="0"/>
                </a:lnTo>
                <a:lnTo>
                  <a:pt x="0" y="3810"/>
                </a:lnTo>
                <a:lnTo>
                  <a:pt x="55879" y="3810"/>
                </a:lnTo>
                <a:lnTo>
                  <a:pt x="55879" y="0"/>
                </a:lnTo>
                <a:close/>
              </a:path>
              <a:path w="55879" h="326390">
                <a:moveTo>
                  <a:pt x="55879" y="288290"/>
                </a:moveTo>
                <a:lnTo>
                  <a:pt x="0" y="288290"/>
                </a:lnTo>
                <a:lnTo>
                  <a:pt x="0" y="321310"/>
                </a:lnTo>
                <a:lnTo>
                  <a:pt x="55879" y="321310"/>
                </a:lnTo>
                <a:lnTo>
                  <a:pt x="55879" y="288290"/>
                </a:lnTo>
                <a:close/>
              </a:path>
              <a:path w="55879" h="326390">
                <a:moveTo>
                  <a:pt x="55879" y="321310"/>
                </a:moveTo>
                <a:lnTo>
                  <a:pt x="0" y="321310"/>
                </a:lnTo>
                <a:lnTo>
                  <a:pt x="0" y="326390"/>
                </a:lnTo>
                <a:lnTo>
                  <a:pt x="25400" y="326390"/>
                </a:lnTo>
                <a:lnTo>
                  <a:pt x="25400" y="325120"/>
                </a:lnTo>
                <a:lnTo>
                  <a:pt x="55879" y="325120"/>
                </a:lnTo>
                <a:lnTo>
                  <a:pt x="55879" y="321310"/>
                </a:lnTo>
                <a:close/>
              </a:path>
            </a:pathLst>
          </a:custGeom>
          <a:solidFill>
            <a:srgbClr val="2B832B"/>
          </a:solidFill>
        </p:spPr>
        <p:txBody>
          <a:bodyPr wrap="square" lIns="0" tIns="0" rIns="0" bIns="0" rtlCol="0"/>
          <a:lstStyle/>
          <a:p>
            <a:endParaRPr/>
          </a:p>
        </p:txBody>
      </p:sp>
      <p:sp>
        <p:nvSpPr>
          <p:cNvPr id="247" name="bg object 247"/>
          <p:cNvSpPr/>
          <p:nvPr/>
        </p:nvSpPr>
        <p:spPr>
          <a:xfrm>
            <a:off x="5533389" y="6386829"/>
            <a:ext cx="54610" cy="327660"/>
          </a:xfrm>
          <a:custGeom>
            <a:avLst/>
            <a:gdLst/>
            <a:ahLst/>
            <a:cxnLst/>
            <a:rect l="l" t="t" r="r" b="b"/>
            <a:pathLst>
              <a:path w="54610" h="327659">
                <a:moveTo>
                  <a:pt x="54610" y="266700"/>
                </a:moveTo>
                <a:lnTo>
                  <a:pt x="0" y="266700"/>
                </a:lnTo>
                <a:lnTo>
                  <a:pt x="0" y="288290"/>
                </a:lnTo>
                <a:lnTo>
                  <a:pt x="54610" y="288290"/>
                </a:lnTo>
                <a:lnTo>
                  <a:pt x="54610" y="266700"/>
                </a:lnTo>
                <a:close/>
              </a:path>
              <a:path w="54610" h="327659">
                <a:moveTo>
                  <a:pt x="54610" y="264160"/>
                </a:moveTo>
                <a:lnTo>
                  <a:pt x="0" y="264160"/>
                </a:lnTo>
                <a:lnTo>
                  <a:pt x="0" y="265430"/>
                </a:lnTo>
                <a:lnTo>
                  <a:pt x="54610" y="265430"/>
                </a:lnTo>
                <a:lnTo>
                  <a:pt x="54610" y="264160"/>
                </a:lnTo>
                <a:close/>
              </a:path>
              <a:path w="54610" h="327659">
                <a:moveTo>
                  <a:pt x="54610" y="260350"/>
                </a:moveTo>
                <a:lnTo>
                  <a:pt x="0" y="260350"/>
                </a:lnTo>
                <a:lnTo>
                  <a:pt x="0" y="262890"/>
                </a:lnTo>
                <a:lnTo>
                  <a:pt x="54610" y="262890"/>
                </a:lnTo>
                <a:lnTo>
                  <a:pt x="54610" y="260350"/>
                </a:lnTo>
                <a:close/>
              </a:path>
              <a:path w="54610" h="327659">
                <a:moveTo>
                  <a:pt x="54610" y="257810"/>
                </a:moveTo>
                <a:lnTo>
                  <a:pt x="0" y="257810"/>
                </a:lnTo>
                <a:lnTo>
                  <a:pt x="0" y="259080"/>
                </a:lnTo>
                <a:lnTo>
                  <a:pt x="54610" y="259080"/>
                </a:lnTo>
                <a:lnTo>
                  <a:pt x="54610" y="257810"/>
                </a:lnTo>
                <a:close/>
              </a:path>
              <a:path w="54610" h="327659">
                <a:moveTo>
                  <a:pt x="54610" y="254000"/>
                </a:moveTo>
                <a:lnTo>
                  <a:pt x="0" y="254000"/>
                </a:lnTo>
                <a:lnTo>
                  <a:pt x="0" y="256540"/>
                </a:lnTo>
                <a:lnTo>
                  <a:pt x="54610" y="256540"/>
                </a:lnTo>
                <a:lnTo>
                  <a:pt x="54610" y="254000"/>
                </a:lnTo>
                <a:close/>
              </a:path>
              <a:path w="54610" h="327659">
                <a:moveTo>
                  <a:pt x="54610" y="251460"/>
                </a:moveTo>
                <a:lnTo>
                  <a:pt x="0" y="251460"/>
                </a:lnTo>
                <a:lnTo>
                  <a:pt x="0" y="252730"/>
                </a:lnTo>
                <a:lnTo>
                  <a:pt x="54610" y="252730"/>
                </a:lnTo>
                <a:lnTo>
                  <a:pt x="54610" y="251460"/>
                </a:lnTo>
                <a:close/>
              </a:path>
              <a:path w="54610" h="327659">
                <a:moveTo>
                  <a:pt x="54610" y="247650"/>
                </a:moveTo>
                <a:lnTo>
                  <a:pt x="0" y="247650"/>
                </a:lnTo>
                <a:lnTo>
                  <a:pt x="0" y="250190"/>
                </a:lnTo>
                <a:lnTo>
                  <a:pt x="54610" y="250190"/>
                </a:lnTo>
                <a:lnTo>
                  <a:pt x="54610" y="247650"/>
                </a:lnTo>
                <a:close/>
              </a:path>
              <a:path w="54610" h="327659">
                <a:moveTo>
                  <a:pt x="54610" y="245110"/>
                </a:moveTo>
                <a:lnTo>
                  <a:pt x="0" y="245110"/>
                </a:lnTo>
                <a:lnTo>
                  <a:pt x="0" y="246380"/>
                </a:lnTo>
                <a:lnTo>
                  <a:pt x="54610" y="246380"/>
                </a:lnTo>
                <a:lnTo>
                  <a:pt x="54610" y="245110"/>
                </a:lnTo>
                <a:close/>
              </a:path>
              <a:path w="54610" h="327659">
                <a:moveTo>
                  <a:pt x="54610" y="241300"/>
                </a:moveTo>
                <a:lnTo>
                  <a:pt x="0" y="241300"/>
                </a:lnTo>
                <a:lnTo>
                  <a:pt x="0" y="243840"/>
                </a:lnTo>
                <a:lnTo>
                  <a:pt x="54610" y="243840"/>
                </a:lnTo>
                <a:lnTo>
                  <a:pt x="54610" y="241300"/>
                </a:lnTo>
                <a:close/>
              </a:path>
              <a:path w="54610" h="327659">
                <a:moveTo>
                  <a:pt x="54610" y="238760"/>
                </a:moveTo>
                <a:lnTo>
                  <a:pt x="0" y="238760"/>
                </a:lnTo>
                <a:lnTo>
                  <a:pt x="0" y="240030"/>
                </a:lnTo>
                <a:lnTo>
                  <a:pt x="54610" y="240030"/>
                </a:lnTo>
                <a:lnTo>
                  <a:pt x="54610" y="238760"/>
                </a:lnTo>
                <a:close/>
              </a:path>
              <a:path w="54610" h="327659">
                <a:moveTo>
                  <a:pt x="54610" y="234950"/>
                </a:moveTo>
                <a:lnTo>
                  <a:pt x="0" y="234950"/>
                </a:lnTo>
                <a:lnTo>
                  <a:pt x="0" y="237490"/>
                </a:lnTo>
                <a:lnTo>
                  <a:pt x="54610" y="237490"/>
                </a:lnTo>
                <a:lnTo>
                  <a:pt x="54610" y="234950"/>
                </a:lnTo>
                <a:close/>
              </a:path>
              <a:path w="54610" h="327659">
                <a:moveTo>
                  <a:pt x="54610" y="232410"/>
                </a:moveTo>
                <a:lnTo>
                  <a:pt x="0" y="232410"/>
                </a:lnTo>
                <a:lnTo>
                  <a:pt x="0" y="233680"/>
                </a:lnTo>
                <a:lnTo>
                  <a:pt x="54610" y="233680"/>
                </a:lnTo>
                <a:lnTo>
                  <a:pt x="54610" y="232410"/>
                </a:lnTo>
                <a:close/>
              </a:path>
              <a:path w="54610" h="327659">
                <a:moveTo>
                  <a:pt x="54610" y="228600"/>
                </a:moveTo>
                <a:lnTo>
                  <a:pt x="0" y="228600"/>
                </a:lnTo>
                <a:lnTo>
                  <a:pt x="0" y="231140"/>
                </a:lnTo>
                <a:lnTo>
                  <a:pt x="54610" y="231140"/>
                </a:lnTo>
                <a:lnTo>
                  <a:pt x="54610" y="228600"/>
                </a:lnTo>
                <a:close/>
              </a:path>
              <a:path w="54610" h="327659">
                <a:moveTo>
                  <a:pt x="54610" y="226060"/>
                </a:moveTo>
                <a:lnTo>
                  <a:pt x="0" y="226060"/>
                </a:lnTo>
                <a:lnTo>
                  <a:pt x="0" y="227330"/>
                </a:lnTo>
                <a:lnTo>
                  <a:pt x="54610" y="227330"/>
                </a:lnTo>
                <a:lnTo>
                  <a:pt x="54610" y="226060"/>
                </a:lnTo>
                <a:close/>
              </a:path>
              <a:path w="54610" h="327659">
                <a:moveTo>
                  <a:pt x="54610" y="222250"/>
                </a:moveTo>
                <a:lnTo>
                  <a:pt x="0" y="222250"/>
                </a:lnTo>
                <a:lnTo>
                  <a:pt x="0" y="224790"/>
                </a:lnTo>
                <a:lnTo>
                  <a:pt x="54610" y="224790"/>
                </a:lnTo>
                <a:lnTo>
                  <a:pt x="54610" y="222250"/>
                </a:lnTo>
                <a:close/>
              </a:path>
              <a:path w="54610" h="327659">
                <a:moveTo>
                  <a:pt x="54610" y="219710"/>
                </a:moveTo>
                <a:lnTo>
                  <a:pt x="0" y="219710"/>
                </a:lnTo>
                <a:lnTo>
                  <a:pt x="0" y="220980"/>
                </a:lnTo>
                <a:lnTo>
                  <a:pt x="54610" y="220980"/>
                </a:lnTo>
                <a:lnTo>
                  <a:pt x="54610" y="219710"/>
                </a:lnTo>
                <a:close/>
              </a:path>
              <a:path w="54610" h="327659">
                <a:moveTo>
                  <a:pt x="54610" y="215900"/>
                </a:moveTo>
                <a:lnTo>
                  <a:pt x="0" y="215900"/>
                </a:lnTo>
                <a:lnTo>
                  <a:pt x="0" y="218440"/>
                </a:lnTo>
                <a:lnTo>
                  <a:pt x="54610" y="218440"/>
                </a:lnTo>
                <a:lnTo>
                  <a:pt x="54610" y="215900"/>
                </a:lnTo>
                <a:close/>
              </a:path>
              <a:path w="54610" h="327659">
                <a:moveTo>
                  <a:pt x="54610" y="213360"/>
                </a:moveTo>
                <a:lnTo>
                  <a:pt x="0" y="213360"/>
                </a:lnTo>
                <a:lnTo>
                  <a:pt x="0" y="214630"/>
                </a:lnTo>
                <a:lnTo>
                  <a:pt x="54610" y="214630"/>
                </a:lnTo>
                <a:lnTo>
                  <a:pt x="54610" y="213360"/>
                </a:lnTo>
                <a:close/>
              </a:path>
              <a:path w="54610" h="327659">
                <a:moveTo>
                  <a:pt x="54610" y="209550"/>
                </a:moveTo>
                <a:lnTo>
                  <a:pt x="0" y="209550"/>
                </a:lnTo>
                <a:lnTo>
                  <a:pt x="0" y="212090"/>
                </a:lnTo>
                <a:lnTo>
                  <a:pt x="54610" y="212090"/>
                </a:lnTo>
                <a:lnTo>
                  <a:pt x="54610" y="209550"/>
                </a:lnTo>
                <a:close/>
              </a:path>
              <a:path w="54610" h="327659">
                <a:moveTo>
                  <a:pt x="54610" y="207010"/>
                </a:moveTo>
                <a:lnTo>
                  <a:pt x="0" y="207010"/>
                </a:lnTo>
                <a:lnTo>
                  <a:pt x="0" y="208280"/>
                </a:lnTo>
                <a:lnTo>
                  <a:pt x="54610" y="208280"/>
                </a:lnTo>
                <a:lnTo>
                  <a:pt x="54610" y="207010"/>
                </a:lnTo>
                <a:close/>
              </a:path>
              <a:path w="54610" h="327659">
                <a:moveTo>
                  <a:pt x="54610" y="203200"/>
                </a:moveTo>
                <a:lnTo>
                  <a:pt x="0" y="203200"/>
                </a:lnTo>
                <a:lnTo>
                  <a:pt x="0" y="205740"/>
                </a:lnTo>
                <a:lnTo>
                  <a:pt x="54610" y="205740"/>
                </a:lnTo>
                <a:lnTo>
                  <a:pt x="54610" y="203200"/>
                </a:lnTo>
                <a:close/>
              </a:path>
              <a:path w="54610" h="327659">
                <a:moveTo>
                  <a:pt x="54610" y="200660"/>
                </a:moveTo>
                <a:lnTo>
                  <a:pt x="0" y="200660"/>
                </a:lnTo>
                <a:lnTo>
                  <a:pt x="0" y="201930"/>
                </a:lnTo>
                <a:lnTo>
                  <a:pt x="54610" y="201930"/>
                </a:lnTo>
                <a:lnTo>
                  <a:pt x="54610" y="200660"/>
                </a:lnTo>
                <a:close/>
              </a:path>
              <a:path w="54610" h="327659">
                <a:moveTo>
                  <a:pt x="54610" y="196850"/>
                </a:moveTo>
                <a:lnTo>
                  <a:pt x="0" y="196850"/>
                </a:lnTo>
                <a:lnTo>
                  <a:pt x="0" y="199390"/>
                </a:lnTo>
                <a:lnTo>
                  <a:pt x="54610" y="199390"/>
                </a:lnTo>
                <a:lnTo>
                  <a:pt x="54610" y="196850"/>
                </a:lnTo>
                <a:close/>
              </a:path>
              <a:path w="54610" h="327659">
                <a:moveTo>
                  <a:pt x="54610" y="194310"/>
                </a:moveTo>
                <a:lnTo>
                  <a:pt x="0" y="194310"/>
                </a:lnTo>
                <a:lnTo>
                  <a:pt x="0" y="195580"/>
                </a:lnTo>
                <a:lnTo>
                  <a:pt x="54610" y="195580"/>
                </a:lnTo>
                <a:lnTo>
                  <a:pt x="54610" y="194310"/>
                </a:lnTo>
                <a:close/>
              </a:path>
              <a:path w="54610" h="327659">
                <a:moveTo>
                  <a:pt x="54610" y="190500"/>
                </a:moveTo>
                <a:lnTo>
                  <a:pt x="0" y="190500"/>
                </a:lnTo>
                <a:lnTo>
                  <a:pt x="0" y="193040"/>
                </a:lnTo>
                <a:lnTo>
                  <a:pt x="54610" y="193040"/>
                </a:lnTo>
                <a:lnTo>
                  <a:pt x="54610" y="190500"/>
                </a:lnTo>
                <a:close/>
              </a:path>
              <a:path w="54610" h="327659">
                <a:moveTo>
                  <a:pt x="54610" y="187960"/>
                </a:moveTo>
                <a:lnTo>
                  <a:pt x="0" y="187960"/>
                </a:lnTo>
                <a:lnTo>
                  <a:pt x="0" y="189230"/>
                </a:lnTo>
                <a:lnTo>
                  <a:pt x="54610" y="189230"/>
                </a:lnTo>
                <a:lnTo>
                  <a:pt x="54610" y="187960"/>
                </a:lnTo>
                <a:close/>
              </a:path>
              <a:path w="54610" h="327659">
                <a:moveTo>
                  <a:pt x="54610" y="184150"/>
                </a:moveTo>
                <a:lnTo>
                  <a:pt x="0" y="184150"/>
                </a:lnTo>
                <a:lnTo>
                  <a:pt x="0" y="186690"/>
                </a:lnTo>
                <a:lnTo>
                  <a:pt x="54610" y="186690"/>
                </a:lnTo>
                <a:lnTo>
                  <a:pt x="54610" y="184150"/>
                </a:lnTo>
                <a:close/>
              </a:path>
              <a:path w="54610" h="327659">
                <a:moveTo>
                  <a:pt x="54610" y="181610"/>
                </a:moveTo>
                <a:lnTo>
                  <a:pt x="0" y="181610"/>
                </a:lnTo>
                <a:lnTo>
                  <a:pt x="0" y="182880"/>
                </a:lnTo>
                <a:lnTo>
                  <a:pt x="54610" y="182880"/>
                </a:lnTo>
                <a:lnTo>
                  <a:pt x="54610" y="181610"/>
                </a:lnTo>
                <a:close/>
              </a:path>
              <a:path w="54610" h="327659">
                <a:moveTo>
                  <a:pt x="54610" y="177800"/>
                </a:moveTo>
                <a:lnTo>
                  <a:pt x="0" y="177800"/>
                </a:lnTo>
                <a:lnTo>
                  <a:pt x="0" y="180340"/>
                </a:lnTo>
                <a:lnTo>
                  <a:pt x="54610" y="180340"/>
                </a:lnTo>
                <a:lnTo>
                  <a:pt x="54610" y="177800"/>
                </a:lnTo>
                <a:close/>
              </a:path>
              <a:path w="54610" h="327659">
                <a:moveTo>
                  <a:pt x="54610" y="175260"/>
                </a:moveTo>
                <a:lnTo>
                  <a:pt x="0" y="175260"/>
                </a:lnTo>
                <a:lnTo>
                  <a:pt x="0" y="176530"/>
                </a:lnTo>
                <a:lnTo>
                  <a:pt x="54610" y="176530"/>
                </a:lnTo>
                <a:lnTo>
                  <a:pt x="54610" y="175260"/>
                </a:lnTo>
                <a:close/>
              </a:path>
              <a:path w="54610" h="327659">
                <a:moveTo>
                  <a:pt x="54610" y="171450"/>
                </a:moveTo>
                <a:lnTo>
                  <a:pt x="0" y="171450"/>
                </a:lnTo>
                <a:lnTo>
                  <a:pt x="0" y="173990"/>
                </a:lnTo>
                <a:lnTo>
                  <a:pt x="54610" y="173990"/>
                </a:lnTo>
                <a:lnTo>
                  <a:pt x="54610" y="171450"/>
                </a:lnTo>
                <a:close/>
              </a:path>
              <a:path w="54610" h="327659">
                <a:moveTo>
                  <a:pt x="54610" y="168910"/>
                </a:moveTo>
                <a:lnTo>
                  <a:pt x="0" y="168910"/>
                </a:lnTo>
                <a:lnTo>
                  <a:pt x="0" y="170180"/>
                </a:lnTo>
                <a:lnTo>
                  <a:pt x="54610" y="170180"/>
                </a:lnTo>
                <a:lnTo>
                  <a:pt x="54610" y="168910"/>
                </a:lnTo>
                <a:close/>
              </a:path>
              <a:path w="54610" h="327659">
                <a:moveTo>
                  <a:pt x="54610" y="165100"/>
                </a:moveTo>
                <a:lnTo>
                  <a:pt x="0" y="165100"/>
                </a:lnTo>
                <a:lnTo>
                  <a:pt x="0" y="167640"/>
                </a:lnTo>
                <a:lnTo>
                  <a:pt x="54610" y="167640"/>
                </a:lnTo>
                <a:lnTo>
                  <a:pt x="54610" y="165100"/>
                </a:lnTo>
                <a:close/>
              </a:path>
              <a:path w="54610" h="327659">
                <a:moveTo>
                  <a:pt x="54610" y="162560"/>
                </a:moveTo>
                <a:lnTo>
                  <a:pt x="0" y="162560"/>
                </a:lnTo>
                <a:lnTo>
                  <a:pt x="0" y="163830"/>
                </a:lnTo>
                <a:lnTo>
                  <a:pt x="54610" y="163830"/>
                </a:lnTo>
                <a:lnTo>
                  <a:pt x="54610" y="162560"/>
                </a:lnTo>
                <a:close/>
              </a:path>
              <a:path w="54610" h="327659">
                <a:moveTo>
                  <a:pt x="54610" y="158750"/>
                </a:moveTo>
                <a:lnTo>
                  <a:pt x="0" y="158750"/>
                </a:lnTo>
                <a:lnTo>
                  <a:pt x="0" y="161290"/>
                </a:lnTo>
                <a:lnTo>
                  <a:pt x="54610" y="161290"/>
                </a:lnTo>
                <a:lnTo>
                  <a:pt x="54610" y="158750"/>
                </a:lnTo>
                <a:close/>
              </a:path>
              <a:path w="54610" h="327659">
                <a:moveTo>
                  <a:pt x="54610" y="156210"/>
                </a:moveTo>
                <a:lnTo>
                  <a:pt x="0" y="156210"/>
                </a:lnTo>
                <a:lnTo>
                  <a:pt x="0" y="157480"/>
                </a:lnTo>
                <a:lnTo>
                  <a:pt x="54610" y="157480"/>
                </a:lnTo>
                <a:lnTo>
                  <a:pt x="54610" y="156210"/>
                </a:lnTo>
                <a:close/>
              </a:path>
              <a:path w="54610" h="327659">
                <a:moveTo>
                  <a:pt x="54610" y="152400"/>
                </a:moveTo>
                <a:lnTo>
                  <a:pt x="0" y="152400"/>
                </a:lnTo>
                <a:lnTo>
                  <a:pt x="0" y="154940"/>
                </a:lnTo>
                <a:lnTo>
                  <a:pt x="54610" y="154940"/>
                </a:lnTo>
                <a:lnTo>
                  <a:pt x="54610" y="152400"/>
                </a:lnTo>
                <a:close/>
              </a:path>
              <a:path w="54610" h="327659">
                <a:moveTo>
                  <a:pt x="54610" y="149860"/>
                </a:moveTo>
                <a:lnTo>
                  <a:pt x="0" y="149860"/>
                </a:lnTo>
                <a:lnTo>
                  <a:pt x="0" y="151130"/>
                </a:lnTo>
                <a:lnTo>
                  <a:pt x="54610" y="151130"/>
                </a:lnTo>
                <a:lnTo>
                  <a:pt x="54610" y="149860"/>
                </a:lnTo>
                <a:close/>
              </a:path>
              <a:path w="54610" h="327659">
                <a:moveTo>
                  <a:pt x="54610" y="146050"/>
                </a:moveTo>
                <a:lnTo>
                  <a:pt x="0" y="146050"/>
                </a:lnTo>
                <a:lnTo>
                  <a:pt x="0" y="148590"/>
                </a:lnTo>
                <a:lnTo>
                  <a:pt x="54610" y="148590"/>
                </a:lnTo>
                <a:lnTo>
                  <a:pt x="54610" y="146050"/>
                </a:lnTo>
                <a:close/>
              </a:path>
              <a:path w="54610" h="327659">
                <a:moveTo>
                  <a:pt x="54610" y="143510"/>
                </a:moveTo>
                <a:lnTo>
                  <a:pt x="0" y="143510"/>
                </a:lnTo>
                <a:lnTo>
                  <a:pt x="0" y="144780"/>
                </a:lnTo>
                <a:lnTo>
                  <a:pt x="54610" y="144780"/>
                </a:lnTo>
                <a:lnTo>
                  <a:pt x="54610" y="143510"/>
                </a:lnTo>
                <a:close/>
              </a:path>
              <a:path w="54610" h="327659">
                <a:moveTo>
                  <a:pt x="54610" y="139700"/>
                </a:moveTo>
                <a:lnTo>
                  <a:pt x="0" y="139700"/>
                </a:lnTo>
                <a:lnTo>
                  <a:pt x="0" y="142240"/>
                </a:lnTo>
                <a:lnTo>
                  <a:pt x="54610" y="142240"/>
                </a:lnTo>
                <a:lnTo>
                  <a:pt x="54610" y="139700"/>
                </a:lnTo>
                <a:close/>
              </a:path>
              <a:path w="54610" h="327659">
                <a:moveTo>
                  <a:pt x="54610" y="137160"/>
                </a:moveTo>
                <a:lnTo>
                  <a:pt x="0" y="137160"/>
                </a:lnTo>
                <a:lnTo>
                  <a:pt x="0" y="138430"/>
                </a:lnTo>
                <a:lnTo>
                  <a:pt x="54610" y="138430"/>
                </a:lnTo>
                <a:lnTo>
                  <a:pt x="54610" y="137160"/>
                </a:lnTo>
                <a:close/>
              </a:path>
              <a:path w="54610" h="327659">
                <a:moveTo>
                  <a:pt x="54610" y="133350"/>
                </a:moveTo>
                <a:lnTo>
                  <a:pt x="0" y="133350"/>
                </a:lnTo>
                <a:lnTo>
                  <a:pt x="0" y="135890"/>
                </a:lnTo>
                <a:lnTo>
                  <a:pt x="54610" y="135890"/>
                </a:lnTo>
                <a:lnTo>
                  <a:pt x="54610" y="133350"/>
                </a:lnTo>
                <a:close/>
              </a:path>
              <a:path w="54610" h="327659">
                <a:moveTo>
                  <a:pt x="54610" y="130810"/>
                </a:moveTo>
                <a:lnTo>
                  <a:pt x="0" y="130810"/>
                </a:lnTo>
                <a:lnTo>
                  <a:pt x="0" y="132080"/>
                </a:lnTo>
                <a:lnTo>
                  <a:pt x="54610" y="132080"/>
                </a:lnTo>
                <a:lnTo>
                  <a:pt x="54610" y="130810"/>
                </a:lnTo>
                <a:close/>
              </a:path>
              <a:path w="54610" h="327659">
                <a:moveTo>
                  <a:pt x="54610" y="127000"/>
                </a:moveTo>
                <a:lnTo>
                  <a:pt x="0" y="127000"/>
                </a:lnTo>
                <a:lnTo>
                  <a:pt x="0" y="129540"/>
                </a:lnTo>
                <a:lnTo>
                  <a:pt x="54610" y="129540"/>
                </a:lnTo>
                <a:lnTo>
                  <a:pt x="54610" y="127000"/>
                </a:lnTo>
                <a:close/>
              </a:path>
              <a:path w="54610" h="327659">
                <a:moveTo>
                  <a:pt x="54610" y="124460"/>
                </a:moveTo>
                <a:lnTo>
                  <a:pt x="0" y="124460"/>
                </a:lnTo>
                <a:lnTo>
                  <a:pt x="0" y="125730"/>
                </a:lnTo>
                <a:lnTo>
                  <a:pt x="54610" y="125730"/>
                </a:lnTo>
                <a:lnTo>
                  <a:pt x="54610" y="124460"/>
                </a:lnTo>
                <a:close/>
              </a:path>
              <a:path w="54610" h="327659">
                <a:moveTo>
                  <a:pt x="54610" y="120650"/>
                </a:moveTo>
                <a:lnTo>
                  <a:pt x="0" y="120650"/>
                </a:lnTo>
                <a:lnTo>
                  <a:pt x="0" y="123190"/>
                </a:lnTo>
                <a:lnTo>
                  <a:pt x="54610" y="123190"/>
                </a:lnTo>
                <a:lnTo>
                  <a:pt x="54610" y="120650"/>
                </a:lnTo>
                <a:close/>
              </a:path>
              <a:path w="54610" h="327659">
                <a:moveTo>
                  <a:pt x="54610" y="118110"/>
                </a:moveTo>
                <a:lnTo>
                  <a:pt x="0" y="118110"/>
                </a:lnTo>
                <a:lnTo>
                  <a:pt x="0" y="119380"/>
                </a:lnTo>
                <a:lnTo>
                  <a:pt x="54610" y="119380"/>
                </a:lnTo>
                <a:lnTo>
                  <a:pt x="54610" y="118110"/>
                </a:lnTo>
                <a:close/>
              </a:path>
              <a:path w="54610" h="327659">
                <a:moveTo>
                  <a:pt x="54610" y="114300"/>
                </a:moveTo>
                <a:lnTo>
                  <a:pt x="0" y="114300"/>
                </a:lnTo>
                <a:lnTo>
                  <a:pt x="0" y="116840"/>
                </a:lnTo>
                <a:lnTo>
                  <a:pt x="54610" y="116840"/>
                </a:lnTo>
                <a:lnTo>
                  <a:pt x="54610" y="114300"/>
                </a:lnTo>
                <a:close/>
              </a:path>
              <a:path w="54610" h="327659">
                <a:moveTo>
                  <a:pt x="54610" y="111760"/>
                </a:moveTo>
                <a:lnTo>
                  <a:pt x="0" y="111760"/>
                </a:lnTo>
                <a:lnTo>
                  <a:pt x="0" y="113030"/>
                </a:lnTo>
                <a:lnTo>
                  <a:pt x="54610" y="113030"/>
                </a:lnTo>
                <a:lnTo>
                  <a:pt x="54610" y="111760"/>
                </a:lnTo>
                <a:close/>
              </a:path>
              <a:path w="54610" h="327659">
                <a:moveTo>
                  <a:pt x="54610" y="105410"/>
                </a:moveTo>
                <a:lnTo>
                  <a:pt x="0" y="105410"/>
                </a:lnTo>
                <a:lnTo>
                  <a:pt x="0" y="110490"/>
                </a:lnTo>
                <a:lnTo>
                  <a:pt x="54610" y="110490"/>
                </a:lnTo>
                <a:lnTo>
                  <a:pt x="54610" y="105410"/>
                </a:lnTo>
                <a:close/>
              </a:path>
              <a:path w="54610" h="327659">
                <a:moveTo>
                  <a:pt x="54610" y="99060"/>
                </a:moveTo>
                <a:lnTo>
                  <a:pt x="0" y="99060"/>
                </a:lnTo>
                <a:lnTo>
                  <a:pt x="0" y="104140"/>
                </a:lnTo>
                <a:lnTo>
                  <a:pt x="54610" y="104140"/>
                </a:lnTo>
                <a:lnTo>
                  <a:pt x="54610" y="99060"/>
                </a:lnTo>
                <a:close/>
              </a:path>
              <a:path w="54610" h="327659">
                <a:moveTo>
                  <a:pt x="54610" y="92710"/>
                </a:moveTo>
                <a:lnTo>
                  <a:pt x="0" y="92710"/>
                </a:lnTo>
                <a:lnTo>
                  <a:pt x="0" y="97790"/>
                </a:lnTo>
                <a:lnTo>
                  <a:pt x="54610" y="97790"/>
                </a:lnTo>
                <a:lnTo>
                  <a:pt x="54610" y="92710"/>
                </a:lnTo>
                <a:close/>
              </a:path>
              <a:path w="54610" h="327659">
                <a:moveTo>
                  <a:pt x="54610" y="86360"/>
                </a:moveTo>
                <a:lnTo>
                  <a:pt x="0" y="86360"/>
                </a:lnTo>
                <a:lnTo>
                  <a:pt x="0" y="91440"/>
                </a:lnTo>
                <a:lnTo>
                  <a:pt x="54610" y="91440"/>
                </a:lnTo>
                <a:lnTo>
                  <a:pt x="54610" y="86360"/>
                </a:lnTo>
                <a:close/>
              </a:path>
              <a:path w="54610" h="327659">
                <a:moveTo>
                  <a:pt x="54610" y="80010"/>
                </a:moveTo>
                <a:lnTo>
                  <a:pt x="0" y="80010"/>
                </a:lnTo>
                <a:lnTo>
                  <a:pt x="0" y="85090"/>
                </a:lnTo>
                <a:lnTo>
                  <a:pt x="54610" y="85090"/>
                </a:lnTo>
                <a:lnTo>
                  <a:pt x="54610" y="80010"/>
                </a:lnTo>
                <a:close/>
              </a:path>
              <a:path w="54610" h="327659">
                <a:moveTo>
                  <a:pt x="54610" y="73660"/>
                </a:moveTo>
                <a:lnTo>
                  <a:pt x="0" y="73660"/>
                </a:lnTo>
                <a:lnTo>
                  <a:pt x="0" y="78740"/>
                </a:lnTo>
                <a:lnTo>
                  <a:pt x="54610" y="78740"/>
                </a:lnTo>
                <a:lnTo>
                  <a:pt x="54610" y="73660"/>
                </a:lnTo>
                <a:close/>
              </a:path>
              <a:path w="54610" h="327659">
                <a:moveTo>
                  <a:pt x="54610" y="67310"/>
                </a:moveTo>
                <a:lnTo>
                  <a:pt x="0" y="67310"/>
                </a:lnTo>
                <a:lnTo>
                  <a:pt x="0" y="72390"/>
                </a:lnTo>
                <a:lnTo>
                  <a:pt x="54610" y="72390"/>
                </a:lnTo>
                <a:lnTo>
                  <a:pt x="54610" y="67310"/>
                </a:lnTo>
                <a:close/>
              </a:path>
              <a:path w="54610" h="327659">
                <a:moveTo>
                  <a:pt x="54610" y="62230"/>
                </a:moveTo>
                <a:lnTo>
                  <a:pt x="0" y="62230"/>
                </a:lnTo>
                <a:lnTo>
                  <a:pt x="0" y="66040"/>
                </a:lnTo>
                <a:lnTo>
                  <a:pt x="54610" y="66040"/>
                </a:lnTo>
                <a:lnTo>
                  <a:pt x="54610" y="62230"/>
                </a:lnTo>
                <a:close/>
              </a:path>
              <a:path w="54610" h="327659">
                <a:moveTo>
                  <a:pt x="54610" y="55880"/>
                </a:moveTo>
                <a:lnTo>
                  <a:pt x="0" y="55880"/>
                </a:lnTo>
                <a:lnTo>
                  <a:pt x="0" y="60960"/>
                </a:lnTo>
                <a:lnTo>
                  <a:pt x="54610" y="60960"/>
                </a:lnTo>
                <a:lnTo>
                  <a:pt x="54610" y="55880"/>
                </a:lnTo>
                <a:close/>
              </a:path>
              <a:path w="54610" h="327659">
                <a:moveTo>
                  <a:pt x="54610" y="49530"/>
                </a:moveTo>
                <a:lnTo>
                  <a:pt x="0" y="49530"/>
                </a:lnTo>
                <a:lnTo>
                  <a:pt x="0" y="54610"/>
                </a:lnTo>
                <a:lnTo>
                  <a:pt x="54610" y="54610"/>
                </a:lnTo>
                <a:lnTo>
                  <a:pt x="54610" y="49530"/>
                </a:lnTo>
                <a:close/>
              </a:path>
              <a:path w="54610" h="327659">
                <a:moveTo>
                  <a:pt x="54610" y="43180"/>
                </a:moveTo>
                <a:lnTo>
                  <a:pt x="0" y="43180"/>
                </a:lnTo>
                <a:lnTo>
                  <a:pt x="0" y="48260"/>
                </a:lnTo>
                <a:lnTo>
                  <a:pt x="54610" y="48260"/>
                </a:lnTo>
                <a:lnTo>
                  <a:pt x="54610" y="43180"/>
                </a:lnTo>
                <a:close/>
              </a:path>
              <a:path w="54610" h="327659">
                <a:moveTo>
                  <a:pt x="54610" y="36830"/>
                </a:moveTo>
                <a:lnTo>
                  <a:pt x="0" y="36830"/>
                </a:lnTo>
                <a:lnTo>
                  <a:pt x="0" y="41910"/>
                </a:lnTo>
                <a:lnTo>
                  <a:pt x="54610" y="41910"/>
                </a:lnTo>
                <a:lnTo>
                  <a:pt x="54610" y="36830"/>
                </a:lnTo>
                <a:close/>
              </a:path>
              <a:path w="54610" h="327659">
                <a:moveTo>
                  <a:pt x="54610" y="30480"/>
                </a:moveTo>
                <a:lnTo>
                  <a:pt x="0" y="30480"/>
                </a:lnTo>
                <a:lnTo>
                  <a:pt x="0" y="35560"/>
                </a:lnTo>
                <a:lnTo>
                  <a:pt x="54610" y="35560"/>
                </a:lnTo>
                <a:lnTo>
                  <a:pt x="54610" y="30480"/>
                </a:lnTo>
                <a:close/>
              </a:path>
              <a:path w="54610" h="327659">
                <a:moveTo>
                  <a:pt x="54610" y="24130"/>
                </a:moveTo>
                <a:lnTo>
                  <a:pt x="0" y="24130"/>
                </a:lnTo>
                <a:lnTo>
                  <a:pt x="0" y="29210"/>
                </a:lnTo>
                <a:lnTo>
                  <a:pt x="54610" y="29210"/>
                </a:lnTo>
                <a:lnTo>
                  <a:pt x="54610" y="24130"/>
                </a:lnTo>
                <a:close/>
              </a:path>
              <a:path w="54610" h="327659">
                <a:moveTo>
                  <a:pt x="54610" y="17780"/>
                </a:moveTo>
                <a:lnTo>
                  <a:pt x="0" y="17780"/>
                </a:lnTo>
                <a:lnTo>
                  <a:pt x="0" y="22860"/>
                </a:lnTo>
                <a:lnTo>
                  <a:pt x="54610" y="22860"/>
                </a:lnTo>
                <a:lnTo>
                  <a:pt x="54610" y="17780"/>
                </a:lnTo>
                <a:close/>
              </a:path>
              <a:path w="54610" h="327659">
                <a:moveTo>
                  <a:pt x="54610" y="11430"/>
                </a:moveTo>
                <a:lnTo>
                  <a:pt x="0" y="11430"/>
                </a:lnTo>
                <a:lnTo>
                  <a:pt x="0" y="16510"/>
                </a:lnTo>
                <a:lnTo>
                  <a:pt x="54610" y="16510"/>
                </a:lnTo>
                <a:lnTo>
                  <a:pt x="54610" y="11430"/>
                </a:lnTo>
                <a:close/>
              </a:path>
              <a:path w="54610" h="327659">
                <a:moveTo>
                  <a:pt x="54610" y="5080"/>
                </a:moveTo>
                <a:lnTo>
                  <a:pt x="0" y="5080"/>
                </a:lnTo>
                <a:lnTo>
                  <a:pt x="0" y="10160"/>
                </a:lnTo>
                <a:lnTo>
                  <a:pt x="54610" y="10160"/>
                </a:lnTo>
                <a:lnTo>
                  <a:pt x="54610" y="5080"/>
                </a:lnTo>
                <a:close/>
              </a:path>
              <a:path w="54610" h="327659">
                <a:moveTo>
                  <a:pt x="54610" y="0"/>
                </a:moveTo>
                <a:lnTo>
                  <a:pt x="25400" y="0"/>
                </a:lnTo>
                <a:lnTo>
                  <a:pt x="25400" y="1270"/>
                </a:lnTo>
                <a:lnTo>
                  <a:pt x="0" y="1270"/>
                </a:lnTo>
                <a:lnTo>
                  <a:pt x="0" y="3810"/>
                </a:lnTo>
                <a:lnTo>
                  <a:pt x="54610" y="3810"/>
                </a:lnTo>
                <a:lnTo>
                  <a:pt x="54610" y="0"/>
                </a:lnTo>
                <a:close/>
              </a:path>
              <a:path w="54610" h="327659">
                <a:moveTo>
                  <a:pt x="54610" y="288290"/>
                </a:moveTo>
                <a:lnTo>
                  <a:pt x="0" y="288290"/>
                </a:lnTo>
                <a:lnTo>
                  <a:pt x="0" y="321310"/>
                </a:lnTo>
                <a:lnTo>
                  <a:pt x="54610" y="321310"/>
                </a:lnTo>
                <a:lnTo>
                  <a:pt x="54610" y="288290"/>
                </a:lnTo>
                <a:close/>
              </a:path>
              <a:path w="54610" h="327659">
                <a:moveTo>
                  <a:pt x="54610" y="321310"/>
                </a:moveTo>
                <a:lnTo>
                  <a:pt x="0" y="321310"/>
                </a:lnTo>
                <a:lnTo>
                  <a:pt x="0" y="327660"/>
                </a:lnTo>
                <a:lnTo>
                  <a:pt x="21589" y="327660"/>
                </a:lnTo>
                <a:lnTo>
                  <a:pt x="21589" y="326390"/>
                </a:lnTo>
                <a:lnTo>
                  <a:pt x="54610" y="326390"/>
                </a:lnTo>
                <a:lnTo>
                  <a:pt x="54610" y="321310"/>
                </a:lnTo>
                <a:close/>
              </a:path>
            </a:pathLst>
          </a:custGeom>
          <a:solidFill>
            <a:srgbClr val="2B842B"/>
          </a:solidFill>
        </p:spPr>
        <p:txBody>
          <a:bodyPr wrap="square" lIns="0" tIns="0" rIns="0" bIns="0" rtlCol="0"/>
          <a:lstStyle/>
          <a:p>
            <a:endParaRPr/>
          </a:p>
        </p:txBody>
      </p:sp>
      <p:sp>
        <p:nvSpPr>
          <p:cNvPr id="248" name="bg object 248"/>
          <p:cNvSpPr/>
          <p:nvPr/>
        </p:nvSpPr>
        <p:spPr>
          <a:xfrm>
            <a:off x="5478779" y="6388100"/>
            <a:ext cx="54610" cy="327660"/>
          </a:xfrm>
          <a:custGeom>
            <a:avLst/>
            <a:gdLst/>
            <a:ahLst/>
            <a:cxnLst/>
            <a:rect l="l" t="t" r="r" b="b"/>
            <a:pathLst>
              <a:path w="54610" h="327659">
                <a:moveTo>
                  <a:pt x="54610" y="265430"/>
                </a:moveTo>
                <a:lnTo>
                  <a:pt x="0" y="265430"/>
                </a:lnTo>
                <a:lnTo>
                  <a:pt x="0" y="287020"/>
                </a:lnTo>
                <a:lnTo>
                  <a:pt x="54610" y="287020"/>
                </a:lnTo>
                <a:lnTo>
                  <a:pt x="54610" y="265430"/>
                </a:lnTo>
                <a:close/>
              </a:path>
              <a:path w="54610" h="327659">
                <a:moveTo>
                  <a:pt x="54610" y="262890"/>
                </a:moveTo>
                <a:lnTo>
                  <a:pt x="0" y="262890"/>
                </a:lnTo>
                <a:lnTo>
                  <a:pt x="0" y="264160"/>
                </a:lnTo>
                <a:lnTo>
                  <a:pt x="54610" y="264160"/>
                </a:lnTo>
                <a:lnTo>
                  <a:pt x="54610" y="262890"/>
                </a:lnTo>
                <a:close/>
              </a:path>
              <a:path w="54610" h="327659">
                <a:moveTo>
                  <a:pt x="54610" y="259079"/>
                </a:moveTo>
                <a:lnTo>
                  <a:pt x="0" y="259079"/>
                </a:lnTo>
                <a:lnTo>
                  <a:pt x="0" y="261619"/>
                </a:lnTo>
                <a:lnTo>
                  <a:pt x="54610" y="261619"/>
                </a:lnTo>
                <a:lnTo>
                  <a:pt x="54610" y="259079"/>
                </a:lnTo>
                <a:close/>
              </a:path>
              <a:path w="54610" h="327659">
                <a:moveTo>
                  <a:pt x="54610" y="256540"/>
                </a:moveTo>
                <a:lnTo>
                  <a:pt x="0" y="256540"/>
                </a:lnTo>
                <a:lnTo>
                  <a:pt x="0" y="257810"/>
                </a:lnTo>
                <a:lnTo>
                  <a:pt x="54610" y="257810"/>
                </a:lnTo>
                <a:lnTo>
                  <a:pt x="54610" y="256540"/>
                </a:lnTo>
                <a:close/>
              </a:path>
              <a:path w="54610" h="327659">
                <a:moveTo>
                  <a:pt x="54610" y="252730"/>
                </a:moveTo>
                <a:lnTo>
                  <a:pt x="0" y="252730"/>
                </a:lnTo>
                <a:lnTo>
                  <a:pt x="0" y="255270"/>
                </a:lnTo>
                <a:lnTo>
                  <a:pt x="54610" y="255270"/>
                </a:lnTo>
                <a:lnTo>
                  <a:pt x="54610" y="252730"/>
                </a:lnTo>
                <a:close/>
              </a:path>
              <a:path w="54610" h="327659">
                <a:moveTo>
                  <a:pt x="54610" y="250190"/>
                </a:moveTo>
                <a:lnTo>
                  <a:pt x="0" y="250190"/>
                </a:lnTo>
                <a:lnTo>
                  <a:pt x="0" y="251460"/>
                </a:lnTo>
                <a:lnTo>
                  <a:pt x="54610" y="251460"/>
                </a:lnTo>
                <a:lnTo>
                  <a:pt x="54610" y="250190"/>
                </a:lnTo>
                <a:close/>
              </a:path>
              <a:path w="54610" h="327659">
                <a:moveTo>
                  <a:pt x="54610" y="246380"/>
                </a:moveTo>
                <a:lnTo>
                  <a:pt x="0" y="246380"/>
                </a:lnTo>
                <a:lnTo>
                  <a:pt x="0" y="248919"/>
                </a:lnTo>
                <a:lnTo>
                  <a:pt x="54610" y="248919"/>
                </a:lnTo>
                <a:lnTo>
                  <a:pt x="54610" y="246380"/>
                </a:lnTo>
                <a:close/>
              </a:path>
              <a:path w="54610" h="327659">
                <a:moveTo>
                  <a:pt x="54610" y="243840"/>
                </a:moveTo>
                <a:lnTo>
                  <a:pt x="0" y="243840"/>
                </a:lnTo>
                <a:lnTo>
                  <a:pt x="0" y="245109"/>
                </a:lnTo>
                <a:lnTo>
                  <a:pt x="54610" y="245109"/>
                </a:lnTo>
                <a:lnTo>
                  <a:pt x="54610" y="243840"/>
                </a:lnTo>
                <a:close/>
              </a:path>
              <a:path w="54610" h="327659">
                <a:moveTo>
                  <a:pt x="54610" y="240029"/>
                </a:moveTo>
                <a:lnTo>
                  <a:pt x="0" y="240029"/>
                </a:lnTo>
                <a:lnTo>
                  <a:pt x="0" y="242569"/>
                </a:lnTo>
                <a:lnTo>
                  <a:pt x="54610" y="242569"/>
                </a:lnTo>
                <a:lnTo>
                  <a:pt x="54610" y="240029"/>
                </a:lnTo>
                <a:close/>
              </a:path>
              <a:path w="54610" h="327659">
                <a:moveTo>
                  <a:pt x="54610" y="237490"/>
                </a:moveTo>
                <a:lnTo>
                  <a:pt x="0" y="237490"/>
                </a:lnTo>
                <a:lnTo>
                  <a:pt x="0" y="238760"/>
                </a:lnTo>
                <a:lnTo>
                  <a:pt x="54610" y="238760"/>
                </a:lnTo>
                <a:lnTo>
                  <a:pt x="54610" y="237490"/>
                </a:lnTo>
                <a:close/>
              </a:path>
              <a:path w="54610" h="327659">
                <a:moveTo>
                  <a:pt x="54610" y="233680"/>
                </a:moveTo>
                <a:lnTo>
                  <a:pt x="0" y="233680"/>
                </a:lnTo>
                <a:lnTo>
                  <a:pt x="0" y="236219"/>
                </a:lnTo>
                <a:lnTo>
                  <a:pt x="54610" y="236219"/>
                </a:lnTo>
                <a:lnTo>
                  <a:pt x="54610" y="233680"/>
                </a:lnTo>
                <a:close/>
              </a:path>
              <a:path w="54610" h="327659">
                <a:moveTo>
                  <a:pt x="54610" y="231140"/>
                </a:moveTo>
                <a:lnTo>
                  <a:pt x="0" y="231140"/>
                </a:lnTo>
                <a:lnTo>
                  <a:pt x="0" y="232410"/>
                </a:lnTo>
                <a:lnTo>
                  <a:pt x="54610" y="232410"/>
                </a:lnTo>
                <a:lnTo>
                  <a:pt x="54610" y="231140"/>
                </a:lnTo>
                <a:close/>
              </a:path>
              <a:path w="54610" h="327659">
                <a:moveTo>
                  <a:pt x="54610" y="227329"/>
                </a:moveTo>
                <a:lnTo>
                  <a:pt x="0" y="227329"/>
                </a:lnTo>
                <a:lnTo>
                  <a:pt x="0" y="229869"/>
                </a:lnTo>
                <a:lnTo>
                  <a:pt x="54610" y="229869"/>
                </a:lnTo>
                <a:lnTo>
                  <a:pt x="54610" y="227329"/>
                </a:lnTo>
                <a:close/>
              </a:path>
              <a:path w="54610" h="327659">
                <a:moveTo>
                  <a:pt x="54610" y="224790"/>
                </a:moveTo>
                <a:lnTo>
                  <a:pt x="0" y="224790"/>
                </a:lnTo>
                <a:lnTo>
                  <a:pt x="0" y="226060"/>
                </a:lnTo>
                <a:lnTo>
                  <a:pt x="54610" y="226060"/>
                </a:lnTo>
                <a:lnTo>
                  <a:pt x="54610" y="224790"/>
                </a:lnTo>
                <a:close/>
              </a:path>
              <a:path w="54610" h="327659">
                <a:moveTo>
                  <a:pt x="54610" y="220979"/>
                </a:moveTo>
                <a:lnTo>
                  <a:pt x="0" y="220979"/>
                </a:lnTo>
                <a:lnTo>
                  <a:pt x="0" y="223520"/>
                </a:lnTo>
                <a:lnTo>
                  <a:pt x="54610" y="223520"/>
                </a:lnTo>
                <a:lnTo>
                  <a:pt x="54610" y="220979"/>
                </a:lnTo>
                <a:close/>
              </a:path>
              <a:path w="54610" h="327659">
                <a:moveTo>
                  <a:pt x="54610" y="218440"/>
                </a:moveTo>
                <a:lnTo>
                  <a:pt x="0" y="218440"/>
                </a:lnTo>
                <a:lnTo>
                  <a:pt x="0" y="219710"/>
                </a:lnTo>
                <a:lnTo>
                  <a:pt x="54610" y="219710"/>
                </a:lnTo>
                <a:lnTo>
                  <a:pt x="54610" y="218440"/>
                </a:lnTo>
                <a:close/>
              </a:path>
              <a:path w="54610" h="327659">
                <a:moveTo>
                  <a:pt x="54610" y="214630"/>
                </a:moveTo>
                <a:lnTo>
                  <a:pt x="0" y="214630"/>
                </a:lnTo>
                <a:lnTo>
                  <a:pt x="0" y="217170"/>
                </a:lnTo>
                <a:lnTo>
                  <a:pt x="54610" y="217170"/>
                </a:lnTo>
                <a:lnTo>
                  <a:pt x="54610" y="214630"/>
                </a:lnTo>
                <a:close/>
              </a:path>
              <a:path w="54610" h="327659">
                <a:moveTo>
                  <a:pt x="54610" y="212090"/>
                </a:moveTo>
                <a:lnTo>
                  <a:pt x="0" y="212090"/>
                </a:lnTo>
                <a:lnTo>
                  <a:pt x="0" y="213359"/>
                </a:lnTo>
                <a:lnTo>
                  <a:pt x="54610" y="213359"/>
                </a:lnTo>
                <a:lnTo>
                  <a:pt x="54610" y="212090"/>
                </a:lnTo>
                <a:close/>
              </a:path>
              <a:path w="54610" h="327659">
                <a:moveTo>
                  <a:pt x="54610" y="208279"/>
                </a:moveTo>
                <a:lnTo>
                  <a:pt x="0" y="208279"/>
                </a:lnTo>
                <a:lnTo>
                  <a:pt x="0" y="210820"/>
                </a:lnTo>
                <a:lnTo>
                  <a:pt x="54610" y="210820"/>
                </a:lnTo>
                <a:lnTo>
                  <a:pt x="54610" y="208279"/>
                </a:lnTo>
                <a:close/>
              </a:path>
              <a:path w="54610" h="327659">
                <a:moveTo>
                  <a:pt x="54610" y="205740"/>
                </a:moveTo>
                <a:lnTo>
                  <a:pt x="0" y="205740"/>
                </a:lnTo>
                <a:lnTo>
                  <a:pt x="0" y="207010"/>
                </a:lnTo>
                <a:lnTo>
                  <a:pt x="54610" y="207010"/>
                </a:lnTo>
                <a:lnTo>
                  <a:pt x="54610" y="205740"/>
                </a:lnTo>
                <a:close/>
              </a:path>
              <a:path w="54610" h="327659">
                <a:moveTo>
                  <a:pt x="54610" y="201929"/>
                </a:moveTo>
                <a:lnTo>
                  <a:pt x="0" y="201929"/>
                </a:lnTo>
                <a:lnTo>
                  <a:pt x="0" y="204470"/>
                </a:lnTo>
                <a:lnTo>
                  <a:pt x="54610" y="204470"/>
                </a:lnTo>
                <a:lnTo>
                  <a:pt x="54610" y="201929"/>
                </a:lnTo>
                <a:close/>
              </a:path>
              <a:path w="54610" h="327659">
                <a:moveTo>
                  <a:pt x="54610" y="199390"/>
                </a:moveTo>
                <a:lnTo>
                  <a:pt x="0" y="199390"/>
                </a:lnTo>
                <a:lnTo>
                  <a:pt x="0" y="200659"/>
                </a:lnTo>
                <a:lnTo>
                  <a:pt x="54610" y="200659"/>
                </a:lnTo>
                <a:lnTo>
                  <a:pt x="54610" y="199390"/>
                </a:lnTo>
                <a:close/>
              </a:path>
              <a:path w="54610" h="327659">
                <a:moveTo>
                  <a:pt x="54610" y="195579"/>
                </a:moveTo>
                <a:lnTo>
                  <a:pt x="0" y="195579"/>
                </a:lnTo>
                <a:lnTo>
                  <a:pt x="0" y="198120"/>
                </a:lnTo>
                <a:lnTo>
                  <a:pt x="54610" y="198120"/>
                </a:lnTo>
                <a:lnTo>
                  <a:pt x="54610" y="195579"/>
                </a:lnTo>
                <a:close/>
              </a:path>
              <a:path w="54610" h="327659">
                <a:moveTo>
                  <a:pt x="54610" y="193040"/>
                </a:moveTo>
                <a:lnTo>
                  <a:pt x="0" y="193040"/>
                </a:lnTo>
                <a:lnTo>
                  <a:pt x="0" y="194309"/>
                </a:lnTo>
                <a:lnTo>
                  <a:pt x="54610" y="194309"/>
                </a:lnTo>
                <a:lnTo>
                  <a:pt x="54610" y="193040"/>
                </a:lnTo>
                <a:close/>
              </a:path>
              <a:path w="54610" h="327659">
                <a:moveTo>
                  <a:pt x="54610" y="189230"/>
                </a:moveTo>
                <a:lnTo>
                  <a:pt x="0" y="189230"/>
                </a:lnTo>
                <a:lnTo>
                  <a:pt x="0" y="191770"/>
                </a:lnTo>
                <a:lnTo>
                  <a:pt x="54610" y="191770"/>
                </a:lnTo>
                <a:lnTo>
                  <a:pt x="54610" y="189230"/>
                </a:lnTo>
                <a:close/>
              </a:path>
              <a:path w="54610" h="327659">
                <a:moveTo>
                  <a:pt x="54610" y="186690"/>
                </a:moveTo>
                <a:lnTo>
                  <a:pt x="0" y="186690"/>
                </a:lnTo>
                <a:lnTo>
                  <a:pt x="0" y="187960"/>
                </a:lnTo>
                <a:lnTo>
                  <a:pt x="54610" y="187960"/>
                </a:lnTo>
                <a:lnTo>
                  <a:pt x="54610" y="186690"/>
                </a:lnTo>
                <a:close/>
              </a:path>
              <a:path w="54610" h="327659">
                <a:moveTo>
                  <a:pt x="54610" y="182879"/>
                </a:moveTo>
                <a:lnTo>
                  <a:pt x="0" y="182879"/>
                </a:lnTo>
                <a:lnTo>
                  <a:pt x="0" y="185420"/>
                </a:lnTo>
                <a:lnTo>
                  <a:pt x="54610" y="185420"/>
                </a:lnTo>
                <a:lnTo>
                  <a:pt x="54610" y="182879"/>
                </a:lnTo>
                <a:close/>
              </a:path>
              <a:path w="54610" h="327659">
                <a:moveTo>
                  <a:pt x="54610" y="180340"/>
                </a:moveTo>
                <a:lnTo>
                  <a:pt x="0" y="180340"/>
                </a:lnTo>
                <a:lnTo>
                  <a:pt x="0" y="181609"/>
                </a:lnTo>
                <a:lnTo>
                  <a:pt x="54610" y="181609"/>
                </a:lnTo>
                <a:lnTo>
                  <a:pt x="54610" y="180340"/>
                </a:lnTo>
                <a:close/>
              </a:path>
              <a:path w="54610" h="327659">
                <a:moveTo>
                  <a:pt x="54610" y="176530"/>
                </a:moveTo>
                <a:lnTo>
                  <a:pt x="0" y="176530"/>
                </a:lnTo>
                <a:lnTo>
                  <a:pt x="0" y="179070"/>
                </a:lnTo>
                <a:lnTo>
                  <a:pt x="54610" y="179070"/>
                </a:lnTo>
                <a:lnTo>
                  <a:pt x="54610" y="176530"/>
                </a:lnTo>
                <a:close/>
              </a:path>
              <a:path w="54610" h="327659">
                <a:moveTo>
                  <a:pt x="54610" y="173990"/>
                </a:moveTo>
                <a:lnTo>
                  <a:pt x="0" y="173990"/>
                </a:lnTo>
                <a:lnTo>
                  <a:pt x="0" y="175259"/>
                </a:lnTo>
                <a:lnTo>
                  <a:pt x="54610" y="175259"/>
                </a:lnTo>
                <a:lnTo>
                  <a:pt x="54610" y="173990"/>
                </a:lnTo>
                <a:close/>
              </a:path>
              <a:path w="54610" h="327659">
                <a:moveTo>
                  <a:pt x="54610" y="170179"/>
                </a:moveTo>
                <a:lnTo>
                  <a:pt x="0" y="170179"/>
                </a:lnTo>
                <a:lnTo>
                  <a:pt x="0" y="172720"/>
                </a:lnTo>
                <a:lnTo>
                  <a:pt x="54610" y="172720"/>
                </a:lnTo>
                <a:lnTo>
                  <a:pt x="54610" y="170179"/>
                </a:lnTo>
                <a:close/>
              </a:path>
              <a:path w="54610" h="327659">
                <a:moveTo>
                  <a:pt x="54610" y="167640"/>
                </a:moveTo>
                <a:lnTo>
                  <a:pt x="0" y="167640"/>
                </a:lnTo>
                <a:lnTo>
                  <a:pt x="0" y="168909"/>
                </a:lnTo>
                <a:lnTo>
                  <a:pt x="54610" y="168909"/>
                </a:lnTo>
                <a:lnTo>
                  <a:pt x="54610" y="167640"/>
                </a:lnTo>
                <a:close/>
              </a:path>
              <a:path w="54610" h="327659">
                <a:moveTo>
                  <a:pt x="54610" y="163830"/>
                </a:moveTo>
                <a:lnTo>
                  <a:pt x="0" y="163830"/>
                </a:lnTo>
                <a:lnTo>
                  <a:pt x="0" y="166370"/>
                </a:lnTo>
                <a:lnTo>
                  <a:pt x="54610" y="166370"/>
                </a:lnTo>
                <a:lnTo>
                  <a:pt x="54610" y="163830"/>
                </a:lnTo>
                <a:close/>
              </a:path>
              <a:path w="54610" h="327659">
                <a:moveTo>
                  <a:pt x="54610" y="161290"/>
                </a:moveTo>
                <a:lnTo>
                  <a:pt x="0" y="161290"/>
                </a:lnTo>
                <a:lnTo>
                  <a:pt x="0" y="162559"/>
                </a:lnTo>
                <a:lnTo>
                  <a:pt x="54610" y="162559"/>
                </a:lnTo>
                <a:lnTo>
                  <a:pt x="54610" y="161290"/>
                </a:lnTo>
                <a:close/>
              </a:path>
              <a:path w="54610" h="327659">
                <a:moveTo>
                  <a:pt x="54610" y="157480"/>
                </a:moveTo>
                <a:lnTo>
                  <a:pt x="0" y="157480"/>
                </a:lnTo>
                <a:lnTo>
                  <a:pt x="0" y="160020"/>
                </a:lnTo>
                <a:lnTo>
                  <a:pt x="54610" y="160020"/>
                </a:lnTo>
                <a:lnTo>
                  <a:pt x="54610" y="157480"/>
                </a:lnTo>
                <a:close/>
              </a:path>
              <a:path w="54610" h="327659">
                <a:moveTo>
                  <a:pt x="54610" y="154940"/>
                </a:moveTo>
                <a:lnTo>
                  <a:pt x="0" y="154940"/>
                </a:lnTo>
                <a:lnTo>
                  <a:pt x="0" y="156209"/>
                </a:lnTo>
                <a:lnTo>
                  <a:pt x="54610" y="156209"/>
                </a:lnTo>
                <a:lnTo>
                  <a:pt x="54610" y="154940"/>
                </a:lnTo>
                <a:close/>
              </a:path>
              <a:path w="54610" h="327659">
                <a:moveTo>
                  <a:pt x="54610" y="151130"/>
                </a:moveTo>
                <a:lnTo>
                  <a:pt x="0" y="151130"/>
                </a:lnTo>
                <a:lnTo>
                  <a:pt x="0" y="153670"/>
                </a:lnTo>
                <a:lnTo>
                  <a:pt x="54610" y="153670"/>
                </a:lnTo>
                <a:lnTo>
                  <a:pt x="54610" y="151130"/>
                </a:lnTo>
                <a:close/>
              </a:path>
              <a:path w="54610" h="327659">
                <a:moveTo>
                  <a:pt x="54610" y="148590"/>
                </a:moveTo>
                <a:lnTo>
                  <a:pt x="0" y="148590"/>
                </a:lnTo>
                <a:lnTo>
                  <a:pt x="0" y="149859"/>
                </a:lnTo>
                <a:lnTo>
                  <a:pt x="54610" y="149859"/>
                </a:lnTo>
                <a:lnTo>
                  <a:pt x="54610" y="148590"/>
                </a:lnTo>
                <a:close/>
              </a:path>
              <a:path w="54610" h="327659">
                <a:moveTo>
                  <a:pt x="54610" y="144779"/>
                </a:moveTo>
                <a:lnTo>
                  <a:pt x="0" y="144779"/>
                </a:lnTo>
                <a:lnTo>
                  <a:pt x="0" y="147320"/>
                </a:lnTo>
                <a:lnTo>
                  <a:pt x="54610" y="147320"/>
                </a:lnTo>
                <a:lnTo>
                  <a:pt x="54610" y="144779"/>
                </a:lnTo>
                <a:close/>
              </a:path>
              <a:path w="54610" h="327659">
                <a:moveTo>
                  <a:pt x="54610" y="142240"/>
                </a:moveTo>
                <a:lnTo>
                  <a:pt x="0" y="142240"/>
                </a:lnTo>
                <a:lnTo>
                  <a:pt x="0" y="143510"/>
                </a:lnTo>
                <a:lnTo>
                  <a:pt x="54610" y="143510"/>
                </a:lnTo>
                <a:lnTo>
                  <a:pt x="54610" y="142240"/>
                </a:lnTo>
                <a:close/>
              </a:path>
              <a:path w="54610" h="327659">
                <a:moveTo>
                  <a:pt x="54610" y="138429"/>
                </a:moveTo>
                <a:lnTo>
                  <a:pt x="0" y="138429"/>
                </a:lnTo>
                <a:lnTo>
                  <a:pt x="0" y="140970"/>
                </a:lnTo>
                <a:lnTo>
                  <a:pt x="54610" y="140970"/>
                </a:lnTo>
                <a:lnTo>
                  <a:pt x="54610" y="138429"/>
                </a:lnTo>
                <a:close/>
              </a:path>
              <a:path w="54610" h="327659">
                <a:moveTo>
                  <a:pt x="54610" y="135890"/>
                </a:moveTo>
                <a:lnTo>
                  <a:pt x="0" y="135890"/>
                </a:lnTo>
                <a:lnTo>
                  <a:pt x="0" y="137159"/>
                </a:lnTo>
                <a:lnTo>
                  <a:pt x="54610" y="137159"/>
                </a:lnTo>
                <a:lnTo>
                  <a:pt x="54610" y="135890"/>
                </a:lnTo>
                <a:close/>
              </a:path>
              <a:path w="54610" h="327659">
                <a:moveTo>
                  <a:pt x="54610" y="132079"/>
                </a:moveTo>
                <a:lnTo>
                  <a:pt x="0" y="132079"/>
                </a:lnTo>
                <a:lnTo>
                  <a:pt x="0" y="134620"/>
                </a:lnTo>
                <a:lnTo>
                  <a:pt x="54610" y="134620"/>
                </a:lnTo>
                <a:lnTo>
                  <a:pt x="54610" y="132079"/>
                </a:lnTo>
                <a:close/>
              </a:path>
              <a:path w="54610" h="327659">
                <a:moveTo>
                  <a:pt x="54610" y="129540"/>
                </a:moveTo>
                <a:lnTo>
                  <a:pt x="0" y="129540"/>
                </a:lnTo>
                <a:lnTo>
                  <a:pt x="0" y="130810"/>
                </a:lnTo>
                <a:lnTo>
                  <a:pt x="54610" y="130810"/>
                </a:lnTo>
                <a:lnTo>
                  <a:pt x="54610" y="129540"/>
                </a:lnTo>
                <a:close/>
              </a:path>
              <a:path w="54610" h="327659">
                <a:moveTo>
                  <a:pt x="54610" y="125730"/>
                </a:moveTo>
                <a:lnTo>
                  <a:pt x="0" y="125730"/>
                </a:lnTo>
                <a:lnTo>
                  <a:pt x="0" y="128270"/>
                </a:lnTo>
                <a:lnTo>
                  <a:pt x="54610" y="128270"/>
                </a:lnTo>
                <a:lnTo>
                  <a:pt x="54610" y="125730"/>
                </a:lnTo>
                <a:close/>
              </a:path>
              <a:path w="54610" h="327659">
                <a:moveTo>
                  <a:pt x="54610" y="123190"/>
                </a:moveTo>
                <a:lnTo>
                  <a:pt x="0" y="123190"/>
                </a:lnTo>
                <a:lnTo>
                  <a:pt x="0" y="124459"/>
                </a:lnTo>
                <a:lnTo>
                  <a:pt x="54610" y="124459"/>
                </a:lnTo>
                <a:lnTo>
                  <a:pt x="54610" y="123190"/>
                </a:lnTo>
                <a:close/>
              </a:path>
              <a:path w="54610" h="327659">
                <a:moveTo>
                  <a:pt x="54610" y="119380"/>
                </a:moveTo>
                <a:lnTo>
                  <a:pt x="0" y="119380"/>
                </a:lnTo>
                <a:lnTo>
                  <a:pt x="0" y="121920"/>
                </a:lnTo>
                <a:lnTo>
                  <a:pt x="54610" y="121920"/>
                </a:lnTo>
                <a:lnTo>
                  <a:pt x="54610" y="119380"/>
                </a:lnTo>
                <a:close/>
              </a:path>
              <a:path w="54610" h="327659">
                <a:moveTo>
                  <a:pt x="54610" y="116840"/>
                </a:moveTo>
                <a:lnTo>
                  <a:pt x="0" y="116840"/>
                </a:lnTo>
                <a:lnTo>
                  <a:pt x="0" y="118109"/>
                </a:lnTo>
                <a:lnTo>
                  <a:pt x="54610" y="118109"/>
                </a:lnTo>
                <a:lnTo>
                  <a:pt x="54610" y="116840"/>
                </a:lnTo>
                <a:close/>
              </a:path>
              <a:path w="54610" h="327659">
                <a:moveTo>
                  <a:pt x="54610" y="113029"/>
                </a:moveTo>
                <a:lnTo>
                  <a:pt x="0" y="113029"/>
                </a:lnTo>
                <a:lnTo>
                  <a:pt x="0" y="115570"/>
                </a:lnTo>
                <a:lnTo>
                  <a:pt x="54610" y="115570"/>
                </a:lnTo>
                <a:lnTo>
                  <a:pt x="54610" y="113029"/>
                </a:lnTo>
                <a:close/>
              </a:path>
              <a:path w="54610" h="327659">
                <a:moveTo>
                  <a:pt x="54610" y="110489"/>
                </a:moveTo>
                <a:lnTo>
                  <a:pt x="0" y="110489"/>
                </a:lnTo>
                <a:lnTo>
                  <a:pt x="0" y="111759"/>
                </a:lnTo>
                <a:lnTo>
                  <a:pt x="54610" y="111759"/>
                </a:lnTo>
                <a:lnTo>
                  <a:pt x="54610" y="110489"/>
                </a:lnTo>
                <a:close/>
              </a:path>
              <a:path w="54610" h="327659">
                <a:moveTo>
                  <a:pt x="54610" y="104139"/>
                </a:moveTo>
                <a:lnTo>
                  <a:pt x="0" y="104139"/>
                </a:lnTo>
                <a:lnTo>
                  <a:pt x="0" y="109220"/>
                </a:lnTo>
                <a:lnTo>
                  <a:pt x="54610" y="109220"/>
                </a:lnTo>
                <a:lnTo>
                  <a:pt x="54610" y="104139"/>
                </a:lnTo>
                <a:close/>
              </a:path>
              <a:path w="54610" h="327659">
                <a:moveTo>
                  <a:pt x="54610" y="97790"/>
                </a:moveTo>
                <a:lnTo>
                  <a:pt x="0" y="97790"/>
                </a:lnTo>
                <a:lnTo>
                  <a:pt x="0" y="102870"/>
                </a:lnTo>
                <a:lnTo>
                  <a:pt x="54610" y="102870"/>
                </a:lnTo>
                <a:lnTo>
                  <a:pt x="54610" y="97790"/>
                </a:lnTo>
                <a:close/>
              </a:path>
              <a:path w="54610" h="327659">
                <a:moveTo>
                  <a:pt x="54610" y="91439"/>
                </a:moveTo>
                <a:lnTo>
                  <a:pt x="0" y="91439"/>
                </a:lnTo>
                <a:lnTo>
                  <a:pt x="0" y="96520"/>
                </a:lnTo>
                <a:lnTo>
                  <a:pt x="54610" y="96520"/>
                </a:lnTo>
                <a:lnTo>
                  <a:pt x="54610" y="91439"/>
                </a:lnTo>
                <a:close/>
              </a:path>
              <a:path w="54610" h="327659">
                <a:moveTo>
                  <a:pt x="54610" y="85089"/>
                </a:moveTo>
                <a:lnTo>
                  <a:pt x="0" y="85089"/>
                </a:lnTo>
                <a:lnTo>
                  <a:pt x="0" y="90170"/>
                </a:lnTo>
                <a:lnTo>
                  <a:pt x="54610" y="90170"/>
                </a:lnTo>
                <a:lnTo>
                  <a:pt x="54610" y="85089"/>
                </a:lnTo>
                <a:close/>
              </a:path>
              <a:path w="54610" h="327659">
                <a:moveTo>
                  <a:pt x="54610" y="78739"/>
                </a:moveTo>
                <a:lnTo>
                  <a:pt x="0" y="78739"/>
                </a:lnTo>
                <a:lnTo>
                  <a:pt x="0" y="83820"/>
                </a:lnTo>
                <a:lnTo>
                  <a:pt x="54610" y="83820"/>
                </a:lnTo>
                <a:lnTo>
                  <a:pt x="54610" y="78739"/>
                </a:lnTo>
                <a:close/>
              </a:path>
              <a:path w="54610" h="327659">
                <a:moveTo>
                  <a:pt x="54610" y="72389"/>
                </a:moveTo>
                <a:lnTo>
                  <a:pt x="0" y="72389"/>
                </a:lnTo>
                <a:lnTo>
                  <a:pt x="0" y="77470"/>
                </a:lnTo>
                <a:lnTo>
                  <a:pt x="54610" y="77470"/>
                </a:lnTo>
                <a:lnTo>
                  <a:pt x="54610" y="72389"/>
                </a:lnTo>
                <a:close/>
              </a:path>
              <a:path w="54610" h="327659">
                <a:moveTo>
                  <a:pt x="54610" y="66039"/>
                </a:moveTo>
                <a:lnTo>
                  <a:pt x="0" y="66039"/>
                </a:lnTo>
                <a:lnTo>
                  <a:pt x="0" y="71120"/>
                </a:lnTo>
                <a:lnTo>
                  <a:pt x="54610" y="71120"/>
                </a:lnTo>
                <a:lnTo>
                  <a:pt x="54610" y="66039"/>
                </a:lnTo>
                <a:close/>
              </a:path>
              <a:path w="54610" h="327659">
                <a:moveTo>
                  <a:pt x="54610" y="60959"/>
                </a:moveTo>
                <a:lnTo>
                  <a:pt x="0" y="60959"/>
                </a:lnTo>
                <a:lnTo>
                  <a:pt x="0" y="64769"/>
                </a:lnTo>
                <a:lnTo>
                  <a:pt x="54610" y="64769"/>
                </a:lnTo>
                <a:lnTo>
                  <a:pt x="54610" y="60959"/>
                </a:lnTo>
                <a:close/>
              </a:path>
              <a:path w="54610" h="327659">
                <a:moveTo>
                  <a:pt x="54610" y="54609"/>
                </a:moveTo>
                <a:lnTo>
                  <a:pt x="0" y="54609"/>
                </a:lnTo>
                <a:lnTo>
                  <a:pt x="0" y="59690"/>
                </a:lnTo>
                <a:lnTo>
                  <a:pt x="54610" y="59690"/>
                </a:lnTo>
                <a:lnTo>
                  <a:pt x="54610" y="54609"/>
                </a:lnTo>
                <a:close/>
              </a:path>
              <a:path w="54610" h="327659">
                <a:moveTo>
                  <a:pt x="54610" y="48259"/>
                </a:moveTo>
                <a:lnTo>
                  <a:pt x="0" y="48259"/>
                </a:lnTo>
                <a:lnTo>
                  <a:pt x="0" y="53340"/>
                </a:lnTo>
                <a:lnTo>
                  <a:pt x="54610" y="53340"/>
                </a:lnTo>
                <a:lnTo>
                  <a:pt x="54610" y="48259"/>
                </a:lnTo>
                <a:close/>
              </a:path>
              <a:path w="54610" h="327659">
                <a:moveTo>
                  <a:pt x="54610" y="41909"/>
                </a:moveTo>
                <a:lnTo>
                  <a:pt x="0" y="41909"/>
                </a:lnTo>
                <a:lnTo>
                  <a:pt x="0" y="46990"/>
                </a:lnTo>
                <a:lnTo>
                  <a:pt x="54610" y="46990"/>
                </a:lnTo>
                <a:lnTo>
                  <a:pt x="54610" y="41909"/>
                </a:lnTo>
                <a:close/>
              </a:path>
              <a:path w="54610" h="327659">
                <a:moveTo>
                  <a:pt x="54610" y="35559"/>
                </a:moveTo>
                <a:lnTo>
                  <a:pt x="0" y="35559"/>
                </a:lnTo>
                <a:lnTo>
                  <a:pt x="0" y="40640"/>
                </a:lnTo>
                <a:lnTo>
                  <a:pt x="54610" y="40640"/>
                </a:lnTo>
                <a:lnTo>
                  <a:pt x="54610" y="35559"/>
                </a:lnTo>
                <a:close/>
              </a:path>
              <a:path w="54610" h="327659">
                <a:moveTo>
                  <a:pt x="54610" y="29209"/>
                </a:moveTo>
                <a:lnTo>
                  <a:pt x="0" y="29209"/>
                </a:lnTo>
                <a:lnTo>
                  <a:pt x="0" y="34290"/>
                </a:lnTo>
                <a:lnTo>
                  <a:pt x="54610" y="34290"/>
                </a:lnTo>
                <a:lnTo>
                  <a:pt x="54610" y="29209"/>
                </a:lnTo>
                <a:close/>
              </a:path>
              <a:path w="54610" h="327659">
                <a:moveTo>
                  <a:pt x="54610" y="22859"/>
                </a:moveTo>
                <a:lnTo>
                  <a:pt x="0" y="22859"/>
                </a:lnTo>
                <a:lnTo>
                  <a:pt x="0" y="27940"/>
                </a:lnTo>
                <a:lnTo>
                  <a:pt x="54610" y="27940"/>
                </a:lnTo>
                <a:lnTo>
                  <a:pt x="54610" y="22859"/>
                </a:lnTo>
                <a:close/>
              </a:path>
              <a:path w="54610" h="327659">
                <a:moveTo>
                  <a:pt x="54610" y="16509"/>
                </a:moveTo>
                <a:lnTo>
                  <a:pt x="0" y="16509"/>
                </a:lnTo>
                <a:lnTo>
                  <a:pt x="0" y="21590"/>
                </a:lnTo>
                <a:lnTo>
                  <a:pt x="54610" y="21590"/>
                </a:lnTo>
                <a:lnTo>
                  <a:pt x="54610" y="16509"/>
                </a:lnTo>
                <a:close/>
              </a:path>
              <a:path w="54610" h="327659">
                <a:moveTo>
                  <a:pt x="54610" y="10159"/>
                </a:moveTo>
                <a:lnTo>
                  <a:pt x="0" y="10159"/>
                </a:lnTo>
                <a:lnTo>
                  <a:pt x="0" y="15240"/>
                </a:lnTo>
                <a:lnTo>
                  <a:pt x="54610" y="15240"/>
                </a:lnTo>
                <a:lnTo>
                  <a:pt x="54610" y="10159"/>
                </a:lnTo>
                <a:close/>
              </a:path>
              <a:path w="54610" h="327659">
                <a:moveTo>
                  <a:pt x="54610" y="3809"/>
                </a:moveTo>
                <a:lnTo>
                  <a:pt x="0" y="3809"/>
                </a:lnTo>
                <a:lnTo>
                  <a:pt x="0" y="8890"/>
                </a:lnTo>
                <a:lnTo>
                  <a:pt x="54610" y="8890"/>
                </a:lnTo>
                <a:lnTo>
                  <a:pt x="54610" y="3809"/>
                </a:lnTo>
                <a:close/>
              </a:path>
              <a:path w="54610" h="327659">
                <a:moveTo>
                  <a:pt x="54610" y="0"/>
                </a:moveTo>
                <a:lnTo>
                  <a:pt x="0" y="0"/>
                </a:lnTo>
                <a:lnTo>
                  <a:pt x="0" y="2540"/>
                </a:lnTo>
                <a:lnTo>
                  <a:pt x="54610" y="2540"/>
                </a:lnTo>
                <a:lnTo>
                  <a:pt x="54610" y="0"/>
                </a:lnTo>
                <a:close/>
              </a:path>
              <a:path w="54610" h="327659">
                <a:moveTo>
                  <a:pt x="54610" y="287020"/>
                </a:moveTo>
                <a:lnTo>
                  <a:pt x="0" y="287020"/>
                </a:lnTo>
                <a:lnTo>
                  <a:pt x="0" y="320040"/>
                </a:lnTo>
                <a:lnTo>
                  <a:pt x="54610" y="320040"/>
                </a:lnTo>
                <a:lnTo>
                  <a:pt x="54610" y="287020"/>
                </a:lnTo>
                <a:close/>
              </a:path>
              <a:path w="54610" h="327659">
                <a:moveTo>
                  <a:pt x="54610" y="320040"/>
                </a:moveTo>
                <a:lnTo>
                  <a:pt x="0" y="320040"/>
                </a:lnTo>
                <a:lnTo>
                  <a:pt x="0" y="327660"/>
                </a:lnTo>
                <a:lnTo>
                  <a:pt x="19050" y="327660"/>
                </a:lnTo>
                <a:lnTo>
                  <a:pt x="19050" y="326390"/>
                </a:lnTo>
                <a:lnTo>
                  <a:pt x="54610" y="326390"/>
                </a:lnTo>
                <a:lnTo>
                  <a:pt x="54610" y="320040"/>
                </a:lnTo>
                <a:close/>
              </a:path>
            </a:pathLst>
          </a:custGeom>
          <a:solidFill>
            <a:srgbClr val="2B852B"/>
          </a:solidFill>
        </p:spPr>
        <p:txBody>
          <a:bodyPr wrap="square" lIns="0" tIns="0" rIns="0" bIns="0" rtlCol="0"/>
          <a:lstStyle/>
          <a:p>
            <a:endParaRPr/>
          </a:p>
        </p:txBody>
      </p:sp>
      <p:sp>
        <p:nvSpPr>
          <p:cNvPr id="249" name="bg object 249"/>
          <p:cNvSpPr/>
          <p:nvPr/>
        </p:nvSpPr>
        <p:spPr>
          <a:xfrm>
            <a:off x="5424170" y="6388100"/>
            <a:ext cx="54610" cy="328930"/>
          </a:xfrm>
          <a:custGeom>
            <a:avLst/>
            <a:gdLst/>
            <a:ahLst/>
            <a:cxnLst/>
            <a:rect l="l" t="t" r="r" b="b"/>
            <a:pathLst>
              <a:path w="54610" h="328929">
                <a:moveTo>
                  <a:pt x="54609" y="265430"/>
                </a:moveTo>
                <a:lnTo>
                  <a:pt x="0" y="265430"/>
                </a:lnTo>
                <a:lnTo>
                  <a:pt x="0" y="287020"/>
                </a:lnTo>
                <a:lnTo>
                  <a:pt x="54609" y="287020"/>
                </a:lnTo>
                <a:lnTo>
                  <a:pt x="54609" y="265430"/>
                </a:lnTo>
                <a:close/>
              </a:path>
              <a:path w="54610" h="328929">
                <a:moveTo>
                  <a:pt x="54609" y="262890"/>
                </a:moveTo>
                <a:lnTo>
                  <a:pt x="0" y="262890"/>
                </a:lnTo>
                <a:lnTo>
                  <a:pt x="0" y="264160"/>
                </a:lnTo>
                <a:lnTo>
                  <a:pt x="54609" y="264160"/>
                </a:lnTo>
                <a:lnTo>
                  <a:pt x="54609" y="262890"/>
                </a:lnTo>
                <a:close/>
              </a:path>
              <a:path w="54610" h="328929">
                <a:moveTo>
                  <a:pt x="54609" y="259079"/>
                </a:moveTo>
                <a:lnTo>
                  <a:pt x="0" y="259079"/>
                </a:lnTo>
                <a:lnTo>
                  <a:pt x="0" y="261619"/>
                </a:lnTo>
                <a:lnTo>
                  <a:pt x="54609" y="261619"/>
                </a:lnTo>
                <a:lnTo>
                  <a:pt x="54609" y="259079"/>
                </a:lnTo>
                <a:close/>
              </a:path>
              <a:path w="54610" h="328929">
                <a:moveTo>
                  <a:pt x="54609" y="256540"/>
                </a:moveTo>
                <a:lnTo>
                  <a:pt x="0" y="256540"/>
                </a:lnTo>
                <a:lnTo>
                  <a:pt x="0" y="257810"/>
                </a:lnTo>
                <a:lnTo>
                  <a:pt x="54609" y="257810"/>
                </a:lnTo>
                <a:lnTo>
                  <a:pt x="54609" y="256540"/>
                </a:lnTo>
                <a:close/>
              </a:path>
              <a:path w="54610" h="328929">
                <a:moveTo>
                  <a:pt x="54609" y="252730"/>
                </a:moveTo>
                <a:lnTo>
                  <a:pt x="0" y="252730"/>
                </a:lnTo>
                <a:lnTo>
                  <a:pt x="0" y="255270"/>
                </a:lnTo>
                <a:lnTo>
                  <a:pt x="54609" y="255270"/>
                </a:lnTo>
                <a:lnTo>
                  <a:pt x="54609" y="252730"/>
                </a:lnTo>
                <a:close/>
              </a:path>
              <a:path w="54610" h="328929">
                <a:moveTo>
                  <a:pt x="54609" y="250190"/>
                </a:moveTo>
                <a:lnTo>
                  <a:pt x="0" y="250190"/>
                </a:lnTo>
                <a:lnTo>
                  <a:pt x="0" y="251460"/>
                </a:lnTo>
                <a:lnTo>
                  <a:pt x="54609" y="251460"/>
                </a:lnTo>
                <a:lnTo>
                  <a:pt x="54609" y="250190"/>
                </a:lnTo>
                <a:close/>
              </a:path>
              <a:path w="54610" h="328929">
                <a:moveTo>
                  <a:pt x="54609" y="246380"/>
                </a:moveTo>
                <a:lnTo>
                  <a:pt x="0" y="246380"/>
                </a:lnTo>
                <a:lnTo>
                  <a:pt x="0" y="248919"/>
                </a:lnTo>
                <a:lnTo>
                  <a:pt x="54609" y="248919"/>
                </a:lnTo>
                <a:lnTo>
                  <a:pt x="54609" y="246380"/>
                </a:lnTo>
                <a:close/>
              </a:path>
              <a:path w="54610" h="328929">
                <a:moveTo>
                  <a:pt x="54609" y="243840"/>
                </a:moveTo>
                <a:lnTo>
                  <a:pt x="0" y="243840"/>
                </a:lnTo>
                <a:lnTo>
                  <a:pt x="0" y="245109"/>
                </a:lnTo>
                <a:lnTo>
                  <a:pt x="54609" y="245109"/>
                </a:lnTo>
                <a:lnTo>
                  <a:pt x="54609" y="243840"/>
                </a:lnTo>
                <a:close/>
              </a:path>
              <a:path w="54610" h="328929">
                <a:moveTo>
                  <a:pt x="54609" y="240029"/>
                </a:moveTo>
                <a:lnTo>
                  <a:pt x="0" y="240029"/>
                </a:lnTo>
                <a:lnTo>
                  <a:pt x="0" y="242569"/>
                </a:lnTo>
                <a:lnTo>
                  <a:pt x="54609" y="242569"/>
                </a:lnTo>
                <a:lnTo>
                  <a:pt x="54609" y="240029"/>
                </a:lnTo>
                <a:close/>
              </a:path>
              <a:path w="54610" h="328929">
                <a:moveTo>
                  <a:pt x="54609" y="237490"/>
                </a:moveTo>
                <a:lnTo>
                  <a:pt x="0" y="237490"/>
                </a:lnTo>
                <a:lnTo>
                  <a:pt x="0" y="238760"/>
                </a:lnTo>
                <a:lnTo>
                  <a:pt x="54609" y="238760"/>
                </a:lnTo>
                <a:lnTo>
                  <a:pt x="54609" y="237490"/>
                </a:lnTo>
                <a:close/>
              </a:path>
              <a:path w="54610" h="328929">
                <a:moveTo>
                  <a:pt x="54609" y="233680"/>
                </a:moveTo>
                <a:lnTo>
                  <a:pt x="0" y="233680"/>
                </a:lnTo>
                <a:lnTo>
                  <a:pt x="0" y="236219"/>
                </a:lnTo>
                <a:lnTo>
                  <a:pt x="54609" y="236219"/>
                </a:lnTo>
                <a:lnTo>
                  <a:pt x="54609" y="233680"/>
                </a:lnTo>
                <a:close/>
              </a:path>
              <a:path w="54610" h="328929">
                <a:moveTo>
                  <a:pt x="54609" y="231140"/>
                </a:moveTo>
                <a:lnTo>
                  <a:pt x="0" y="231140"/>
                </a:lnTo>
                <a:lnTo>
                  <a:pt x="0" y="232410"/>
                </a:lnTo>
                <a:lnTo>
                  <a:pt x="54609" y="232410"/>
                </a:lnTo>
                <a:lnTo>
                  <a:pt x="54609" y="231140"/>
                </a:lnTo>
                <a:close/>
              </a:path>
              <a:path w="54610" h="328929">
                <a:moveTo>
                  <a:pt x="54609" y="227329"/>
                </a:moveTo>
                <a:lnTo>
                  <a:pt x="0" y="227329"/>
                </a:lnTo>
                <a:lnTo>
                  <a:pt x="0" y="229869"/>
                </a:lnTo>
                <a:lnTo>
                  <a:pt x="54609" y="229869"/>
                </a:lnTo>
                <a:lnTo>
                  <a:pt x="54609" y="227329"/>
                </a:lnTo>
                <a:close/>
              </a:path>
              <a:path w="54610" h="328929">
                <a:moveTo>
                  <a:pt x="54609" y="224790"/>
                </a:moveTo>
                <a:lnTo>
                  <a:pt x="0" y="224790"/>
                </a:lnTo>
                <a:lnTo>
                  <a:pt x="0" y="226060"/>
                </a:lnTo>
                <a:lnTo>
                  <a:pt x="54609" y="226060"/>
                </a:lnTo>
                <a:lnTo>
                  <a:pt x="54609" y="224790"/>
                </a:lnTo>
                <a:close/>
              </a:path>
              <a:path w="54610" h="328929">
                <a:moveTo>
                  <a:pt x="54609" y="220979"/>
                </a:moveTo>
                <a:lnTo>
                  <a:pt x="0" y="220979"/>
                </a:lnTo>
                <a:lnTo>
                  <a:pt x="0" y="223520"/>
                </a:lnTo>
                <a:lnTo>
                  <a:pt x="54609" y="223520"/>
                </a:lnTo>
                <a:lnTo>
                  <a:pt x="54609" y="220979"/>
                </a:lnTo>
                <a:close/>
              </a:path>
              <a:path w="54610" h="328929">
                <a:moveTo>
                  <a:pt x="54609" y="218440"/>
                </a:moveTo>
                <a:lnTo>
                  <a:pt x="0" y="218440"/>
                </a:lnTo>
                <a:lnTo>
                  <a:pt x="0" y="219710"/>
                </a:lnTo>
                <a:lnTo>
                  <a:pt x="54609" y="219710"/>
                </a:lnTo>
                <a:lnTo>
                  <a:pt x="54609" y="218440"/>
                </a:lnTo>
                <a:close/>
              </a:path>
              <a:path w="54610" h="328929">
                <a:moveTo>
                  <a:pt x="54609" y="214630"/>
                </a:moveTo>
                <a:lnTo>
                  <a:pt x="0" y="214630"/>
                </a:lnTo>
                <a:lnTo>
                  <a:pt x="0" y="217170"/>
                </a:lnTo>
                <a:lnTo>
                  <a:pt x="54609" y="217170"/>
                </a:lnTo>
                <a:lnTo>
                  <a:pt x="54609" y="214630"/>
                </a:lnTo>
                <a:close/>
              </a:path>
              <a:path w="54610" h="328929">
                <a:moveTo>
                  <a:pt x="54609" y="212090"/>
                </a:moveTo>
                <a:lnTo>
                  <a:pt x="0" y="212090"/>
                </a:lnTo>
                <a:lnTo>
                  <a:pt x="0" y="213359"/>
                </a:lnTo>
                <a:lnTo>
                  <a:pt x="54609" y="213359"/>
                </a:lnTo>
                <a:lnTo>
                  <a:pt x="54609" y="212090"/>
                </a:lnTo>
                <a:close/>
              </a:path>
              <a:path w="54610" h="328929">
                <a:moveTo>
                  <a:pt x="54609" y="208279"/>
                </a:moveTo>
                <a:lnTo>
                  <a:pt x="0" y="208279"/>
                </a:lnTo>
                <a:lnTo>
                  <a:pt x="0" y="210820"/>
                </a:lnTo>
                <a:lnTo>
                  <a:pt x="54609" y="210820"/>
                </a:lnTo>
                <a:lnTo>
                  <a:pt x="54609" y="208279"/>
                </a:lnTo>
                <a:close/>
              </a:path>
              <a:path w="54610" h="328929">
                <a:moveTo>
                  <a:pt x="54609" y="205740"/>
                </a:moveTo>
                <a:lnTo>
                  <a:pt x="0" y="205740"/>
                </a:lnTo>
                <a:lnTo>
                  <a:pt x="0" y="207010"/>
                </a:lnTo>
                <a:lnTo>
                  <a:pt x="54609" y="207010"/>
                </a:lnTo>
                <a:lnTo>
                  <a:pt x="54609" y="205740"/>
                </a:lnTo>
                <a:close/>
              </a:path>
              <a:path w="54610" h="328929">
                <a:moveTo>
                  <a:pt x="54609" y="201929"/>
                </a:moveTo>
                <a:lnTo>
                  <a:pt x="0" y="201929"/>
                </a:lnTo>
                <a:lnTo>
                  <a:pt x="0" y="204470"/>
                </a:lnTo>
                <a:lnTo>
                  <a:pt x="54609" y="204470"/>
                </a:lnTo>
                <a:lnTo>
                  <a:pt x="54609" y="201929"/>
                </a:lnTo>
                <a:close/>
              </a:path>
              <a:path w="54610" h="328929">
                <a:moveTo>
                  <a:pt x="54609" y="199390"/>
                </a:moveTo>
                <a:lnTo>
                  <a:pt x="0" y="199390"/>
                </a:lnTo>
                <a:lnTo>
                  <a:pt x="0" y="200659"/>
                </a:lnTo>
                <a:lnTo>
                  <a:pt x="54609" y="200659"/>
                </a:lnTo>
                <a:lnTo>
                  <a:pt x="54609" y="199390"/>
                </a:lnTo>
                <a:close/>
              </a:path>
              <a:path w="54610" h="328929">
                <a:moveTo>
                  <a:pt x="54609" y="195579"/>
                </a:moveTo>
                <a:lnTo>
                  <a:pt x="0" y="195579"/>
                </a:lnTo>
                <a:lnTo>
                  <a:pt x="0" y="198120"/>
                </a:lnTo>
                <a:lnTo>
                  <a:pt x="54609" y="198120"/>
                </a:lnTo>
                <a:lnTo>
                  <a:pt x="54609" y="195579"/>
                </a:lnTo>
                <a:close/>
              </a:path>
              <a:path w="54610" h="328929">
                <a:moveTo>
                  <a:pt x="54609" y="193040"/>
                </a:moveTo>
                <a:lnTo>
                  <a:pt x="0" y="193040"/>
                </a:lnTo>
                <a:lnTo>
                  <a:pt x="0" y="194309"/>
                </a:lnTo>
                <a:lnTo>
                  <a:pt x="54609" y="194309"/>
                </a:lnTo>
                <a:lnTo>
                  <a:pt x="54609" y="193040"/>
                </a:lnTo>
                <a:close/>
              </a:path>
              <a:path w="54610" h="328929">
                <a:moveTo>
                  <a:pt x="54609" y="189230"/>
                </a:moveTo>
                <a:lnTo>
                  <a:pt x="0" y="189230"/>
                </a:lnTo>
                <a:lnTo>
                  <a:pt x="0" y="191770"/>
                </a:lnTo>
                <a:lnTo>
                  <a:pt x="54609" y="191770"/>
                </a:lnTo>
                <a:lnTo>
                  <a:pt x="54609" y="189230"/>
                </a:lnTo>
                <a:close/>
              </a:path>
              <a:path w="54610" h="328929">
                <a:moveTo>
                  <a:pt x="54609" y="186690"/>
                </a:moveTo>
                <a:lnTo>
                  <a:pt x="0" y="186690"/>
                </a:lnTo>
                <a:lnTo>
                  <a:pt x="0" y="187960"/>
                </a:lnTo>
                <a:lnTo>
                  <a:pt x="54609" y="187960"/>
                </a:lnTo>
                <a:lnTo>
                  <a:pt x="54609" y="186690"/>
                </a:lnTo>
                <a:close/>
              </a:path>
              <a:path w="54610" h="328929">
                <a:moveTo>
                  <a:pt x="54609" y="182879"/>
                </a:moveTo>
                <a:lnTo>
                  <a:pt x="0" y="182879"/>
                </a:lnTo>
                <a:lnTo>
                  <a:pt x="0" y="185420"/>
                </a:lnTo>
                <a:lnTo>
                  <a:pt x="54609" y="185420"/>
                </a:lnTo>
                <a:lnTo>
                  <a:pt x="54609" y="182879"/>
                </a:lnTo>
                <a:close/>
              </a:path>
              <a:path w="54610" h="328929">
                <a:moveTo>
                  <a:pt x="54609" y="180340"/>
                </a:moveTo>
                <a:lnTo>
                  <a:pt x="0" y="180340"/>
                </a:lnTo>
                <a:lnTo>
                  <a:pt x="0" y="181609"/>
                </a:lnTo>
                <a:lnTo>
                  <a:pt x="54609" y="181609"/>
                </a:lnTo>
                <a:lnTo>
                  <a:pt x="54609" y="180340"/>
                </a:lnTo>
                <a:close/>
              </a:path>
              <a:path w="54610" h="328929">
                <a:moveTo>
                  <a:pt x="54609" y="176530"/>
                </a:moveTo>
                <a:lnTo>
                  <a:pt x="0" y="176530"/>
                </a:lnTo>
                <a:lnTo>
                  <a:pt x="0" y="179070"/>
                </a:lnTo>
                <a:lnTo>
                  <a:pt x="54609" y="179070"/>
                </a:lnTo>
                <a:lnTo>
                  <a:pt x="54609" y="176530"/>
                </a:lnTo>
                <a:close/>
              </a:path>
              <a:path w="54610" h="328929">
                <a:moveTo>
                  <a:pt x="54609" y="173990"/>
                </a:moveTo>
                <a:lnTo>
                  <a:pt x="0" y="173990"/>
                </a:lnTo>
                <a:lnTo>
                  <a:pt x="0" y="175259"/>
                </a:lnTo>
                <a:lnTo>
                  <a:pt x="54609" y="175259"/>
                </a:lnTo>
                <a:lnTo>
                  <a:pt x="54609" y="173990"/>
                </a:lnTo>
                <a:close/>
              </a:path>
              <a:path w="54610" h="328929">
                <a:moveTo>
                  <a:pt x="54609" y="170179"/>
                </a:moveTo>
                <a:lnTo>
                  <a:pt x="0" y="170179"/>
                </a:lnTo>
                <a:lnTo>
                  <a:pt x="0" y="172720"/>
                </a:lnTo>
                <a:lnTo>
                  <a:pt x="54609" y="172720"/>
                </a:lnTo>
                <a:lnTo>
                  <a:pt x="54609" y="170179"/>
                </a:lnTo>
                <a:close/>
              </a:path>
              <a:path w="54610" h="328929">
                <a:moveTo>
                  <a:pt x="54609" y="167640"/>
                </a:moveTo>
                <a:lnTo>
                  <a:pt x="0" y="167640"/>
                </a:lnTo>
                <a:lnTo>
                  <a:pt x="0" y="168909"/>
                </a:lnTo>
                <a:lnTo>
                  <a:pt x="54609" y="168909"/>
                </a:lnTo>
                <a:lnTo>
                  <a:pt x="54609" y="167640"/>
                </a:lnTo>
                <a:close/>
              </a:path>
              <a:path w="54610" h="328929">
                <a:moveTo>
                  <a:pt x="54609" y="163830"/>
                </a:moveTo>
                <a:lnTo>
                  <a:pt x="0" y="163830"/>
                </a:lnTo>
                <a:lnTo>
                  <a:pt x="0" y="166370"/>
                </a:lnTo>
                <a:lnTo>
                  <a:pt x="54609" y="166370"/>
                </a:lnTo>
                <a:lnTo>
                  <a:pt x="54609" y="163830"/>
                </a:lnTo>
                <a:close/>
              </a:path>
              <a:path w="54610" h="328929">
                <a:moveTo>
                  <a:pt x="54609" y="161290"/>
                </a:moveTo>
                <a:lnTo>
                  <a:pt x="0" y="161290"/>
                </a:lnTo>
                <a:lnTo>
                  <a:pt x="0" y="162559"/>
                </a:lnTo>
                <a:lnTo>
                  <a:pt x="54609" y="162559"/>
                </a:lnTo>
                <a:lnTo>
                  <a:pt x="54609" y="161290"/>
                </a:lnTo>
                <a:close/>
              </a:path>
              <a:path w="54610" h="328929">
                <a:moveTo>
                  <a:pt x="54609" y="157480"/>
                </a:moveTo>
                <a:lnTo>
                  <a:pt x="0" y="157480"/>
                </a:lnTo>
                <a:lnTo>
                  <a:pt x="0" y="160020"/>
                </a:lnTo>
                <a:lnTo>
                  <a:pt x="54609" y="160020"/>
                </a:lnTo>
                <a:lnTo>
                  <a:pt x="54609" y="157480"/>
                </a:lnTo>
                <a:close/>
              </a:path>
              <a:path w="54610" h="328929">
                <a:moveTo>
                  <a:pt x="54609" y="154940"/>
                </a:moveTo>
                <a:lnTo>
                  <a:pt x="0" y="154940"/>
                </a:lnTo>
                <a:lnTo>
                  <a:pt x="0" y="156209"/>
                </a:lnTo>
                <a:lnTo>
                  <a:pt x="54609" y="156209"/>
                </a:lnTo>
                <a:lnTo>
                  <a:pt x="54609" y="154940"/>
                </a:lnTo>
                <a:close/>
              </a:path>
              <a:path w="54610" h="328929">
                <a:moveTo>
                  <a:pt x="54609" y="151130"/>
                </a:moveTo>
                <a:lnTo>
                  <a:pt x="0" y="151130"/>
                </a:lnTo>
                <a:lnTo>
                  <a:pt x="0" y="153670"/>
                </a:lnTo>
                <a:lnTo>
                  <a:pt x="54609" y="153670"/>
                </a:lnTo>
                <a:lnTo>
                  <a:pt x="54609" y="151130"/>
                </a:lnTo>
                <a:close/>
              </a:path>
              <a:path w="54610" h="328929">
                <a:moveTo>
                  <a:pt x="54609" y="148590"/>
                </a:moveTo>
                <a:lnTo>
                  <a:pt x="0" y="148590"/>
                </a:lnTo>
                <a:lnTo>
                  <a:pt x="0" y="149859"/>
                </a:lnTo>
                <a:lnTo>
                  <a:pt x="54609" y="149859"/>
                </a:lnTo>
                <a:lnTo>
                  <a:pt x="54609" y="148590"/>
                </a:lnTo>
                <a:close/>
              </a:path>
              <a:path w="54610" h="328929">
                <a:moveTo>
                  <a:pt x="54609" y="144779"/>
                </a:moveTo>
                <a:lnTo>
                  <a:pt x="0" y="144779"/>
                </a:lnTo>
                <a:lnTo>
                  <a:pt x="0" y="147320"/>
                </a:lnTo>
                <a:lnTo>
                  <a:pt x="54609" y="147320"/>
                </a:lnTo>
                <a:lnTo>
                  <a:pt x="54609" y="144779"/>
                </a:lnTo>
                <a:close/>
              </a:path>
              <a:path w="54610" h="328929">
                <a:moveTo>
                  <a:pt x="54609" y="142240"/>
                </a:moveTo>
                <a:lnTo>
                  <a:pt x="0" y="142240"/>
                </a:lnTo>
                <a:lnTo>
                  <a:pt x="0" y="143510"/>
                </a:lnTo>
                <a:lnTo>
                  <a:pt x="54609" y="143510"/>
                </a:lnTo>
                <a:lnTo>
                  <a:pt x="54609" y="142240"/>
                </a:lnTo>
                <a:close/>
              </a:path>
              <a:path w="54610" h="328929">
                <a:moveTo>
                  <a:pt x="54609" y="138429"/>
                </a:moveTo>
                <a:lnTo>
                  <a:pt x="0" y="138429"/>
                </a:lnTo>
                <a:lnTo>
                  <a:pt x="0" y="140970"/>
                </a:lnTo>
                <a:lnTo>
                  <a:pt x="54609" y="140970"/>
                </a:lnTo>
                <a:lnTo>
                  <a:pt x="54609" y="138429"/>
                </a:lnTo>
                <a:close/>
              </a:path>
              <a:path w="54610" h="328929">
                <a:moveTo>
                  <a:pt x="54609" y="135890"/>
                </a:moveTo>
                <a:lnTo>
                  <a:pt x="0" y="135890"/>
                </a:lnTo>
                <a:lnTo>
                  <a:pt x="0" y="137159"/>
                </a:lnTo>
                <a:lnTo>
                  <a:pt x="54609" y="137159"/>
                </a:lnTo>
                <a:lnTo>
                  <a:pt x="54609" y="135890"/>
                </a:lnTo>
                <a:close/>
              </a:path>
              <a:path w="54610" h="328929">
                <a:moveTo>
                  <a:pt x="54609" y="132079"/>
                </a:moveTo>
                <a:lnTo>
                  <a:pt x="0" y="132079"/>
                </a:lnTo>
                <a:lnTo>
                  <a:pt x="0" y="134620"/>
                </a:lnTo>
                <a:lnTo>
                  <a:pt x="54609" y="134620"/>
                </a:lnTo>
                <a:lnTo>
                  <a:pt x="54609" y="132079"/>
                </a:lnTo>
                <a:close/>
              </a:path>
              <a:path w="54610" h="328929">
                <a:moveTo>
                  <a:pt x="54609" y="129540"/>
                </a:moveTo>
                <a:lnTo>
                  <a:pt x="0" y="129540"/>
                </a:lnTo>
                <a:lnTo>
                  <a:pt x="0" y="130810"/>
                </a:lnTo>
                <a:lnTo>
                  <a:pt x="54609" y="130810"/>
                </a:lnTo>
                <a:lnTo>
                  <a:pt x="54609" y="129540"/>
                </a:lnTo>
                <a:close/>
              </a:path>
              <a:path w="54610" h="328929">
                <a:moveTo>
                  <a:pt x="54609" y="125730"/>
                </a:moveTo>
                <a:lnTo>
                  <a:pt x="0" y="125730"/>
                </a:lnTo>
                <a:lnTo>
                  <a:pt x="0" y="128270"/>
                </a:lnTo>
                <a:lnTo>
                  <a:pt x="54609" y="128270"/>
                </a:lnTo>
                <a:lnTo>
                  <a:pt x="54609" y="125730"/>
                </a:lnTo>
                <a:close/>
              </a:path>
              <a:path w="54610" h="328929">
                <a:moveTo>
                  <a:pt x="54609" y="123190"/>
                </a:moveTo>
                <a:lnTo>
                  <a:pt x="0" y="123190"/>
                </a:lnTo>
                <a:lnTo>
                  <a:pt x="0" y="124459"/>
                </a:lnTo>
                <a:lnTo>
                  <a:pt x="54609" y="124459"/>
                </a:lnTo>
                <a:lnTo>
                  <a:pt x="54609" y="123190"/>
                </a:lnTo>
                <a:close/>
              </a:path>
              <a:path w="54610" h="328929">
                <a:moveTo>
                  <a:pt x="54609" y="119380"/>
                </a:moveTo>
                <a:lnTo>
                  <a:pt x="0" y="119380"/>
                </a:lnTo>
                <a:lnTo>
                  <a:pt x="0" y="121920"/>
                </a:lnTo>
                <a:lnTo>
                  <a:pt x="54609" y="121920"/>
                </a:lnTo>
                <a:lnTo>
                  <a:pt x="54609" y="119380"/>
                </a:lnTo>
                <a:close/>
              </a:path>
              <a:path w="54610" h="328929">
                <a:moveTo>
                  <a:pt x="54609" y="116840"/>
                </a:moveTo>
                <a:lnTo>
                  <a:pt x="0" y="116840"/>
                </a:lnTo>
                <a:lnTo>
                  <a:pt x="0" y="118109"/>
                </a:lnTo>
                <a:lnTo>
                  <a:pt x="54609" y="118109"/>
                </a:lnTo>
                <a:lnTo>
                  <a:pt x="54609" y="116840"/>
                </a:lnTo>
                <a:close/>
              </a:path>
              <a:path w="54610" h="328929">
                <a:moveTo>
                  <a:pt x="54609" y="113029"/>
                </a:moveTo>
                <a:lnTo>
                  <a:pt x="0" y="113029"/>
                </a:lnTo>
                <a:lnTo>
                  <a:pt x="0" y="115570"/>
                </a:lnTo>
                <a:lnTo>
                  <a:pt x="54609" y="115570"/>
                </a:lnTo>
                <a:lnTo>
                  <a:pt x="54609" y="113029"/>
                </a:lnTo>
                <a:close/>
              </a:path>
              <a:path w="54610" h="328929">
                <a:moveTo>
                  <a:pt x="54609" y="110489"/>
                </a:moveTo>
                <a:lnTo>
                  <a:pt x="0" y="110489"/>
                </a:lnTo>
                <a:lnTo>
                  <a:pt x="0" y="111759"/>
                </a:lnTo>
                <a:lnTo>
                  <a:pt x="54609" y="111759"/>
                </a:lnTo>
                <a:lnTo>
                  <a:pt x="54609" y="110489"/>
                </a:lnTo>
                <a:close/>
              </a:path>
              <a:path w="54610" h="328929">
                <a:moveTo>
                  <a:pt x="54609" y="104139"/>
                </a:moveTo>
                <a:lnTo>
                  <a:pt x="0" y="104139"/>
                </a:lnTo>
                <a:lnTo>
                  <a:pt x="0" y="109220"/>
                </a:lnTo>
                <a:lnTo>
                  <a:pt x="54609" y="109220"/>
                </a:lnTo>
                <a:lnTo>
                  <a:pt x="54609" y="104139"/>
                </a:lnTo>
                <a:close/>
              </a:path>
              <a:path w="54610" h="328929">
                <a:moveTo>
                  <a:pt x="54609" y="97790"/>
                </a:moveTo>
                <a:lnTo>
                  <a:pt x="0" y="97790"/>
                </a:lnTo>
                <a:lnTo>
                  <a:pt x="0" y="102870"/>
                </a:lnTo>
                <a:lnTo>
                  <a:pt x="54609" y="102870"/>
                </a:lnTo>
                <a:lnTo>
                  <a:pt x="54609" y="97790"/>
                </a:lnTo>
                <a:close/>
              </a:path>
              <a:path w="54610" h="328929">
                <a:moveTo>
                  <a:pt x="54609" y="91439"/>
                </a:moveTo>
                <a:lnTo>
                  <a:pt x="0" y="91439"/>
                </a:lnTo>
                <a:lnTo>
                  <a:pt x="0" y="96520"/>
                </a:lnTo>
                <a:lnTo>
                  <a:pt x="54609" y="96520"/>
                </a:lnTo>
                <a:lnTo>
                  <a:pt x="54609" y="91439"/>
                </a:lnTo>
                <a:close/>
              </a:path>
              <a:path w="54610" h="328929">
                <a:moveTo>
                  <a:pt x="54609" y="85089"/>
                </a:moveTo>
                <a:lnTo>
                  <a:pt x="0" y="85089"/>
                </a:lnTo>
                <a:lnTo>
                  <a:pt x="0" y="90170"/>
                </a:lnTo>
                <a:lnTo>
                  <a:pt x="54609" y="90170"/>
                </a:lnTo>
                <a:lnTo>
                  <a:pt x="54609" y="85089"/>
                </a:lnTo>
                <a:close/>
              </a:path>
              <a:path w="54610" h="328929">
                <a:moveTo>
                  <a:pt x="54609" y="78739"/>
                </a:moveTo>
                <a:lnTo>
                  <a:pt x="0" y="78739"/>
                </a:lnTo>
                <a:lnTo>
                  <a:pt x="0" y="83820"/>
                </a:lnTo>
                <a:lnTo>
                  <a:pt x="54609" y="83820"/>
                </a:lnTo>
                <a:lnTo>
                  <a:pt x="54609" y="78739"/>
                </a:lnTo>
                <a:close/>
              </a:path>
              <a:path w="54610" h="328929">
                <a:moveTo>
                  <a:pt x="54609" y="72389"/>
                </a:moveTo>
                <a:lnTo>
                  <a:pt x="0" y="72389"/>
                </a:lnTo>
                <a:lnTo>
                  <a:pt x="0" y="77470"/>
                </a:lnTo>
                <a:lnTo>
                  <a:pt x="54609" y="77470"/>
                </a:lnTo>
                <a:lnTo>
                  <a:pt x="54609" y="72389"/>
                </a:lnTo>
                <a:close/>
              </a:path>
              <a:path w="54610" h="328929">
                <a:moveTo>
                  <a:pt x="54609" y="66039"/>
                </a:moveTo>
                <a:lnTo>
                  <a:pt x="0" y="66039"/>
                </a:lnTo>
                <a:lnTo>
                  <a:pt x="0" y="71120"/>
                </a:lnTo>
                <a:lnTo>
                  <a:pt x="54609" y="71120"/>
                </a:lnTo>
                <a:lnTo>
                  <a:pt x="54609" y="66039"/>
                </a:lnTo>
                <a:close/>
              </a:path>
              <a:path w="54610" h="328929">
                <a:moveTo>
                  <a:pt x="54609" y="60959"/>
                </a:moveTo>
                <a:lnTo>
                  <a:pt x="0" y="60959"/>
                </a:lnTo>
                <a:lnTo>
                  <a:pt x="0" y="64769"/>
                </a:lnTo>
                <a:lnTo>
                  <a:pt x="54609" y="64769"/>
                </a:lnTo>
                <a:lnTo>
                  <a:pt x="54609" y="60959"/>
                </a:lnTo>
                <a:close/>
              </a:path>
              <a:path w="54610" h="328929">
                <a:moveTo>
                  <a:pt x="54609" y="54609"/>
                </a:moveTo>
                <a:lnTo>
                  <a:pt x="0" y="54609"/>
                </a:lnTo>
                <a:lnTo>
                  <a:pt x="0" y="59690"/>
                </a:lnTo>
                <a:lnTo>
                  <a:pt x="54609" y="59690"/>
                </a:lnTo>
                <a:lnTo>
                  <a:pt x="54609" y="54609"/>
                </a:lnTo>
                <a:close/>
              </a:path>
              <a:path w="54610" h="328929">
                <a:moveTo>
                  <a:pt x="54609" y="48259"/>
                </a:moveTo>
                <a:lnTo>
                  <a:pt x="0" y="48259"/>
                </a:lnTo>
                <a:lnTo>
                  <a:pt x="0" y="53340"/>
                </a:lnTo>
                <a:lnTo>
                  <a:pt x="54609" y="53340"/>
                </a:lnTo>
                <a:lnTo>
                  <a:pt x="54609" y="48259"/>
                </a:lnTo>
                <a:close/>
              </a:path>
              <a:path w="54610" h="328929">
                <a:moveTo>
                  <a:pt x="54609" y="41909"/>
                </a:moveTo>
                <a:lnTo>
                  <a:pt x="0" y="41909"/>
                </a:lnTo>
                <a:lnTo>
                  <a:pt x="0" y="46990"/>
                </a:lnTo>
                <a:lnTo>
                  <a:pt x="54609" y="46990"/>
                </a:lnTo>
                <a:lnTo>
                  <a:pt x="54609" y="41909"/>
                </a:lnTo>
                <a:close/>
              </a:path>
              <a:path w="54610" h="328929">
                <a:moveTo>
                  <a:pt x="54609" y="35559"/>
                </a:moveTo>
                <a:lnTo>
                  <a:pt x="0" y="35559"/>
                </a:lnTo>
                <a:lnTo>
                  <a:pt x="0" y="40640"/>
                </a:lnTo>
                <a:lnTo>
                  <a:pt x="54609" y="40640"/>
                </a:lnTo>
                <a:lnTo>
                  <a:pt x="54609" y="35559"/>
                </a:lnTo>
                <a:close/>
              </a:path>
              <a:path w="54610" h="328929">
                <a:moveTo>
                  <a:pt x="54609" y="29209"/>
                </a:moveTo>
                <a:lnTo>
                  <a:pt x="0" y="29209"/>
                </a:lnTo>
                <a:lnTo>
                  <a:pt x="0" y="34290"/>
                </a:lnTo>
                <a:lnTo>
                  <a:pt x="54609" y="34290"/>
                </a:lnTo>
                <a:lnTo>
                  <a:pt x="54609" y="29209"/>
                </a:lnTo>
                <a:close/>
              </a:path>
              <a:path w="54610" h="328929">
                <a:moveTo>
                  <a:pt x="54609" y="22859"/>
                </a:moveTo>
                <a:lnTo>
                  <a:pt x="0" y="22859"/>
                </a:lnTo>
                <a:lnTo>
                  <a:pt x="0" y="27940"/>
                </a:lnTo>
                <a:lnTo>
                  <a:pt x="54609" y="27940"/>
                </a:lnTo>
                <a:lnTo>
                  <a:pt x="54609" y="22859"/>
                </a:lnTo>
                <a:close/>
              </a:path>
              <a:path w="54610" h="328929">
                <a:moveTo>
                  <a:pt x="54609" y="16509"/>
                </a:moveTo>
                <a:lnTo>
                  <a:pt x="0" y="16509"/>
                </a:lnTo>
                <a:lnTo>
                  <a:pt x="0" y="21590"/>
                </a:lnTo>
                <a:lnTo>
                  <a:pt x="54609" y="21590"/>
                </a:lnTo>
                <a:lnTo>
                  <a:pt x="54609" y="16509"/>
                </a:lnTo>
                <a:close/>
              </a:path>
              <a:path w="54610" h="328929">
                <a:moveTo>
                  <a:pt x="54609" y="10159"/>
                </a:moveTo>
                <a:lnTo>
                  <a:pt x="0" y="10159"/>
                </a:lnTo>
                <a:lnTo>
                  <a:pt x="0" y="15240"/>
                </a:lnTo>
                <a:lnTo>
                  <a:pt x="54609" y="15240"/>
                </a:lnTo>
                <a:lnTo>
                  <a:pt x="54609" y="10159"/>
                </a:lnTo>
                <a:close/>
              </a:path>
              <a:path w="54610" h="328929">
                <a:moveTo>
                  <a:pt x="54609" y="3809"/>
                </a:moveTo>
                <a:lnTo>
                  <a:pt x="0" y="3809"/>
                </a:lnTo>
                <a:lnTo>
                  <a:pt x="0" y="8890"/>
                </a:lnTo>
                <a:lnTo>
                  <a:pt x="54609" y="8890"/>
                </a:lnTo>
                <a:lnTo>
                  <a:pt x="54609" y="3809"/>
                </a:lnTo>
                <a:close/>
              </a:path>
              <a:path w="54610" h="328929">
                <a:moveTo>
                  <a:pt x="54609" y="0"/>
                </a:moveTo>
                <a:lnTo>
                  <a:pt x="0" y="0"/>
                </a:lnTo>
                <a:lnTo>
                  <a:pt x="0" y="2540"/>
                </a:lnTo>
                <a:lnTo>
                  <a:pt x="54609" y="2540"/>
                </a:lnTo>
                <a:lnTo>
                  <a:pt x="54609" y="0"/>
                </a:lnTo>
                <a:close/>
              </a:path>
              <a:path w="54610" h="328929">
                <a:moveTo>
                  <a:pt x="54609" y="287020"/>
                </a:moveTo>
                <a:lnTo>
                  <a:pt x="0" y="287020"/>
                </a:lnTo>
                <a:lnTo>
                  <a:pt x="0" y="320040"/>
                </a:lnTo>
                <a:lnTo>
                  <a:pt x="54609" y="320040"/>
                </a:lnTo>
                <a:lnTo>
                  <a:pt x="54609" y="287020"/>
                </a:lnTo>
                <a:close/>
              </a:path>
              <a:path w="54610" h="328929">
                <a:moveTo>
                  <a:pt x="54609" y="320040"/>
                </a:moveTo>
                <a:lnTo>
                  <a:pt x="0" y="320040"/>
                </a:lnTo>
                <a:lnTo>
                  <a:pt x="0" y="326390"/>
                </a:lnTo>
                <a:lnTo>
                  <a:pt x="54609" y="326390"/>
                </a:lnTo>
                <a:lnTo>
                  <a:pt x="54609" y="320040"/>
                </a:lnTo>
                <a:close/>
              </a:path>
              <a:path w="54610" h="328929">
                <a:moveTo>
                  <a:pt x="54609" y="326390"/>
                </a:moveTo>
                <a:lnTo>
                  <a:pt x="0" y="326390"/>
                </a:lnTo>
                <a:lnTo>
                  <a:pt x="0" y="328930"/>
                </a:lnTo>
                <a:lnTo>
                  <a:pt x="16509" y="328930"/>
                </a:lnTo>
                <a:lnTo>
                  <a:pt x="16509" y="327660"/>
                </a:lnTo>
                <a:lnTo>
                  <a:pt x="54609" y="327660"/>
                </a:lnTo>
                <a:lnTo>
                  <a:pt x="54609" y="326390"/>
                </a:lnTo>
                <a:close/>
              </a:path>
            </a:pathLst>
          </a:custGeom>
          <a:solidFill>
            <a:srgbClr val="2C862C"/>
          </a:solidFill>
        </p:spPr>
        <p:txBody>
          <a:bodyPr wrap="square" lIns="0" tIns="0" rIns="0" bIns="0" rtlCol="0"/>
          <a:lstStyle/>
          <a:p>
            <a:endParaRPr/>
          </a:p>
        </p:txBody>
      </p:sp>
      <p:sp>
        <p:nvSpPr>
          <p:cNvPr id="250" name="bg object 250"/>
          <p:cNvSpPr/>
          <p:nvPr/>
        </p:nvSpPr>
        <p:spPr>
          <a:xfrm>
            <a:off x="5368289" y="6388100"/>
            <a:ext cx="55880" cy="330200"/>
          </a:xfrm>
          <a:custGeom>
            <a:avLst/>
            <a:gdLst/>
            <a:ahLst/>
            <a:cxnLst/>
            <a:rect l="l" t="t" r="r" b="b"/>
            <a:pathLst>
              <a:path w="55879" h="330200">
                <a:moveTo>
                  <a:pt x="55880" y="265430"/>
                </a:moveTo>
                <a:lnTo>
                  <a:pt x="0" y="265430"/>
                </a:lnTo>
                <a:lnTo>
                  <a:pt x="0" y="287020"/>
                </a:lnTo>
                <a:lnTo>
                  <a:pt x="55880" y="287020"/>
                </a:lnTo>
                <a:lnTo>
                  <a:pt x="55880" y="265430"/>
                </a:lnTo>
                <a:close/>
              </a:path>
              <a:path w="55879" h="330200">
                <a:moveTo>
                  <a:pt x="55880" y="262890"/>
                </a:moveTo>
                <a:lnTo>
                  <a:pt x="0" y="262890"/>
                </a:lnTo>
                <a:lnTo>
                  <a:pt x="0" y="264160"/>
                </a:lnTo>
                <a:lnTo>
                  <a:pt x="55880" y="264160"/>
                </a:lnTo>
                <a:lnTo>
                  <a:pt x="55880" y="262890"/>
                </a:lnTo>
                <a:close/>
              </a:path>
              <a:path w="55879" h="330200">
                <a:moveTo>
                  <a:pt x="55880" y="259079"/>
                </a:moveTo>
                <a:lnTo>
                  <a:pt x="0" y="259079"/>
                </a:lnTo>
                <a:lnTo>
                  <a:pt x="0" y="261619"/>
                </a:lnTo>
                <a:lnTo>
                  <a:pt x="55880" y="261619"/>
                </a:lnTo>
                <a:lnTo>
                  <a:pt x="55880" y="259079"/>
                </a:lnTo>
                <a:close/>
              </a:path>
              <a:path w="55879" h="330200">
                <a:moveTo>
                  <a:pt x="55880" y="256540"/>
                </a:moveTo>
                <a:lnTo>
                  <a:pt x="0" y="256540"/>
                </a:lnTo>
                <a:lnTo>
                  <a:pt x="0" y="257810"/>
                </a:lnTo>
                <a:lnTo>
                  <a:pt x="55880" y="257810"/>
                </a:lnTo>
                <a:lnTo>
                  <a:pt x="55880" y="256540"/>
                </a:lnTo>
                <a:close/>
              </a:path>
              <a:path w="55879" h="330200">
                <a:moveTo>
                  <a:pt x="55880" y="252730"/>
                </a:moveTo>
                <a:lnTo>
                  <a:pt x="0" y="252730"/>
                </a:lnTo>
                <a:lnTo>
                  <a:pt x="0" y="255270"/>
                </a:lnTo>
                <a:lnTo>
                  <a:pt x="55880" y="255270"/>
                </a:lnTo>
                <a:lnTo>
                  <a:pt x="55880" y="252730"/>
                </a:lnTo>
                <a:close/>
              </a:path>
              <a:path w="55879" h="330200">
                <a:moveTo>
                  <a:pt x="55880" y="250190"/>
                </a:moveTo>
                <a:lnTo>
                  <a:pt x="0" y="250190"/>
                </a:lnTo>
                <a:lnTo>
                  <a:pt x="0" y="251460"/>
                </a:lnTo>
                <a:lnTo>
                  <a:pt x="55880" y="251460"/>
                </a:lnTo>
                <a:lnTo>
                  <a:pt x="55880" y="250190"/>
                </a:lnTo>
                <a:close/>
              </a:path>
              <a:path w="55879" h="330200">
                <a:moveTo>
                  <a:pt x="55880" y="246380"/>
                </a:moveTo>
                <a:lnTo>
                  <a:pt x="0" y="246380"/>
                </a:lnTo>
                <a:lnTo>
                  <a:pt x="0" y="248919"/>
                </a:lnTo>
                <a:lnTo>
                  <a:pt x="55880" y="248919"/>
                </a:lnTo>
                <a:lnTo>
                  <a:pt x="55880" y="246380"/>
                </a:lnTo>
                <a:close/>
              </a:path>
              <a:path w="55879" h="330200">
                <a:moveTo>
                  <a:pt x="55880" y="243840"/>
                </a:moveTo>
                <a:lnTo>
                  <a:pt x="0" y="243840"/>
                </a:lnTo>
                <a:lnTo>
                  <a:pt x="0" y="245109"/>
                </a:lnTo>
                <a:lnTo>
                  <a:pt x="55880" y="245109"/>
                </a:lnTo>
                <a:lnTo>
                  <a:pt x="55880" y="243840"/>
                </a:lnTo>
                <a:close/>
              </a:path>
              <a:path w="55879" h="330200">
                <a:moveTo>
                  <a:pt x="55880" y="240029"/>
                </a:moveTo>
                <a:lnTo>
                  <a:pt x="0" y="240029"/>
                </a:lnTo>
                <a:lnTo>
                  <a:pt x="0" y="242569"/>
                </a:lnTo>
                <a:lnTo>
                  <a:pt x="55880" y="242569"/>
                </a:lnTo>
                <a:lnTo>
                  <a:pt x="55880" y="240029"/>
                </a:lnTo>
                <a:close/>
              </a:path>
              <a:path w="55879" h="330200">
                <a:moveTo>
                  <a:pt x="55880" y="237490"/>
                </a:moveTo>
                <a:lnTo>
                  <a:pt x="0" y="237490"/>
                </a:lnTo>
                <a:lnTo>
                  <a:pt x="0" y="238760"/>
                </a:lnTo>
                <a:lnTo>
                  <a:pt x="55880" y="238760"/>
                </a:lnTo>
                <a:lnTo>
                  <a:pt x="55880" y="237490"/>
                </a:lnTo>
                <a:close/>
              </a:path>
              <a:path w="55879" h="330200">
                <a:moveTo>
                  <a:pt x="55880" y="233680"/>
                </a:moveTo>
                <a:lnTo>
                  <a:pt x="0" y="233680"/>
                </a:lnTo>
                <a:lnTo>
                  <a:pt x="0" y="236219"/>
                </a:lnTo>
                <a:lnTo>
                  <a:pt x="55880" y="236219"/>
                </a:lnTo>
                <a:lnTo>
                  <a:pt x="55880" y="233680"/>
                </a:lnTo>
                <a:close/>
              </a:path>
              <a:path w="55879" h="330200">
                <a:moveTo>
                  <a:pt x="55880" y="231140"/>
                </a:moveTo>
                <a:lnTo>
                  <a:pt x="0" y="231140"/>
                </a:lnTo>
                <a:lnTo>
                  <a:pt x="0" y="232410"/>
                </a:lnTo>
                <a:lnTo>
                  <a:pt x="55880" y="232410"/>
                </a:lnTo>
                <a:lnTo>
                  <a:pt x="55880" y="231140"/>
                </a:lnTo>
                <a:close/>
              </a:path>
              <a:path w="55879" h="330200">
                <a:moveTo>
                  <a:pt x="55880" y="227329"/>
                </a:moveTo>
                <a:lnTo>
                  <a:pt x="0" y="227329"/>
                </a:lnTo>
                <a:lnTo>
                  <a:pt x="0" y="229869"/>
                </a:lnTo>
                <a:lnTo>
                  <a:pt x="55880" y="229869"/>
                </a:lnTo>
                <a:lnTo>
                  <a:pt x="55880" y="227329"/>
                </a:lnTo>
                <a:close/>
              </a:path>
              <a:path w="55879" h="330200">
                <a:moveTo>
                  <a:pt x="55880" y="224790"/>
                </a:moveTo>
                <a:lnTo>
                  <a:pt x="0" y="224790"/>
                </a:lnTo>
                <a:lnTo>
                  <a:pt x="0" y="226060"/>
                </a:lnTo>
                <a:lnTo>
                  <a:pt x="55880" y="226060"/>
                </a:lnTo>
                <a:lnTo>
                  <a:pt x="55880" y="224790"/>
                </a:lnTo>
                <a:close/>
              </a:path>
              <a:path w="55879" h="330200">
                <a:moveTo>
                  <a:pt x="55880" y="220979"/>
                </a:moveTo>
                <a:lnTo>
                  <a:pt x="0" y="220979"/>
                </a:lnTo>
                <a:lnTo>
                  <a:pt x="0" y="223520"/>
                </a:lnTo>
                <a:lnTo>
                  <a:pt x="55880" y="223520"/>
                </a:lnTo>
                <a:lnTo>
                  <a:pt x="55880" y="220979"/>
                </a:lnTo>
                <a:close/>
              </a:path>
              <a:path w="55879" h="330200">
                <a:moveTo>
                  <a:pt x="55880" y="218440"/>
                </a:moveTo>
                <a:lnTo>
                  <a:pt x="0" y="218440"/>
                </a:lnTo>
                <a:lnTo>
                  <a:pt x="0" y="219710"/>
                </a:lnTo>
                <a:lnTo>
                  <a:pt x="55880" y="219710"/>
                </a:lnTo>
                <a:lnTo>
                  <a:pt x="55880" y="218440"/>
                </a:lnTo>
                <a:close/>
              </a:path>
              <a:path w="55879" h="330200">
                <a:moveTo>
                  <a:pt x="55880" y="214630"/>
                </a:moveTo>
                <a:lnTo>
                  <a:pt x="0" y="214630"/>
                </a:lnTo>
                <a:lnTo>
                  <a:pt x="0" y="217170"/>
                </a:lnTo>
                <a:lnTo>
                  <a:pt x="55880" y="217170"/>
                </a:lnTo>
                <a:lnTo>
                  <a:pt x="55880" y="214630"/>
                </a:lnTo>
                <a:close/>
              </a:path>
              <a:path w="55879" h="330200">
                <a:moveTo>
                  <a:pt x="55880" y="212090"/>
                </a:moveTo>
                <a:lnTo>
                  <a:pt x="0" y="212090"/>
                </a:lnTo>
                <a:lnTo>
                  <a:pt x="0" y="213359"/>
                </a:lnTo>
                <a:lnTo>
                  <a:pt x="55880" y="213359"/>
                </a:lnTo>
                <a:lnTo>
                  <a:pt x="55880" y="212090"/>
                </a:lnTo>
                <a:close/>
              </a:path>
              <a:path w="55879" h="330200">
                <a:moveTo>
                  <a:pt x="55880" y="208279"/>
                </a:moveTo>
                <a:lnTo>
                  <a:pt x="0" y="208279"/>
                </a:lnTo>
                <a:lnTo>
                  <a:pt x="0" y="210820"/>
                </a:lnTo>
                <a:lnTo>
                  <a:pt x="55880" y="210820"/>
                </a:lnTo>
                <a:lnTo>
                  <a:pt x="55880" y="208279"/>
                </a:lnTo>
                <a:close/>
              </a:path>
              <a:path w="55879" h="330200">
                <a:moveTo>
                  <a:pt x="55880" y="205740"/>
                </a:moveTo>
                <a:lnTo>
                  <a:pt x="0" y="205740"/>
                </a:lnTo>
                <a:lnTo>
                  <a:pt x="0" y="207010"/>
                </a:lnTo>
                <a:lnTo>
                  <a:pt x="55880" y="207010"/>
                </a:lnTo>
                <a:lnTo>
                  <a:pt x="55880" y="205740"/>
                </a:lnTo>
                <a:close/>
              </a:path>
              <a:path w="55879" h="330200">
                <a:moveTo>
                  <a:pt x="55880" y="201929"/>
                </a:moveTo>
                <a:lnTo>
                  <a:pt x="0" y="201929"/>
                </a:lnTo>
                <a:lnTo>
                  <a:pt x="0" y="204470"/>
                </a:lnTo>
                <a:lnTo>
                  <a:pt x="55880" y="204470"/>
                </a:lnTo>
                <a:lnTo>
                  <a:pt x="55880" y="201929"/>
                </a:lnTo>
                <a:close/>
              </a:path>
              <a:path w="55879" h="330200">
                <a:moveTo>
                  <a:pt x="55880" y="199390"/>
                </a:moveTo>
                <a:lnTo>
                  <a:pt x="0" y="199390"/>
                </a:lnTo>
                <a:lnTo>
                  <a:pt x="0" y="200659"/>
                </a:lnTo>
                <a:lnTo>
                  <a:pt x="55880" y="200659"/>
                </a:lnTo>
                <a:lnTo>
                  <a:pt x="55880" y="199390"/>
                </a:lnTo>
                <a:close/>
              </a:path>
              <a:path w="55879" h="330200">
                <a:moveTo>
                  <a:pt x="55880" y="195579"/>
                </a:moveTo>
                <a:lnTo>
                  <a:pt x="0" y="195579"/>
                </a:lnTo>
                <a:lnTo>
                  <a:pt x="0" y="198120"/>
                </a:lnTo>
                <a:lnTo>
                  <a:pt x="55880" y="198120"/>
                </a:lnTo>
                <a:lnTo>
                  <a:pt x="55880" y="195579"/>
                </a:lnTo>
                <a:close/>
              </a:path>
              <a:path w="55879" h="330200">
                <a:moveTo>
                  <a:pt x="55880" y="193040"/>
                </a:moveTo>
                <a:lnTo>
                  <a:pt x="0" y="193040"/>
                </a:lnTo>
                <a:lnTo>
                  <a:pt x="0" y="194309"/>
                </a:lnTo>
                <a:lnTo>
                  <a:pt x="55880" y="194309"/>
                </a:lnTo>
                <a:lnTo>
                  <a:pt x="55880" y="193040"/>
                </a:lnTo>
                <a:close/>
              </a:path>
              <a:path w="55879" h="330200">
                <a:moveTo>
                  <a:pt x="55880" y="189230"/>
                </a:moveTo>
                <a:lnTo>
                  <a:pt x="0" y="189230"/>
                </a:lnTo>
                <a:lnTo>
                  <a:pt x="0" y="191770"/>
                </a:lnTo>
                <a:lnTo>
                  <a:pt x="55880" y="191770"/>
                </a:lnTo>
                <a:lnTo>
                  <a:pt x="55880" y="189230"/>
                </a:lnTo>
                <a:close/>
              </a:path>
              <a:path w="55879" h="330200">
                <a:moveTo>
                  <a:pt x="55880" y="186690"/>
                </a:moveTo>
                <a:lnTo>
                  <a:pt x="0" y="186690"/>
                </a:lnTo>
                <a:lnTo>
                  <a:pt x="0" y="187960"/>
                </a:lnTo>
                <a:lnTo>
                  <a:pt x="55880" y="187960"/>
                </a:lnTo>
                <a:lnTo>
                  <a:pt x="55880" y="186690"/>
                </a:lnTo>
                <a:close/>
              </a:path>
              <a:path w="55879" h="330200">
                <a:moveTo>
                  <a:pt x="55880" y="182879"/>
                </a:moveTo>
                <a:lnTo>
                  <a:pt x="0" y="182879"/>
                </a:lnTo>
                <a:lnTo>
                  <a:pt x="0" y="185420"/>
                </a:lnTo>
                <a:lnTo>
                  <a:pt x="55880" y="185420"/>
                </a:lnTo>
                <a:lnTo>
                  <a:pt x="55880" y="182879"/>
                </a:lnTo>
                <a:close/>
              </a:path>
              <a:path w="55879" h="330200">
                <a:moveTo>
                  <a:pt x="55880" y="180340"/>
                </a:moveTo>
                <a:lnTo>
                  <a:pt x="0" y="180340"/>
                </a:lnTo>
                <a:lnTo>
                  <a:pt x="0" y="181609"/>
                </a:lnTo>
                <a:lnTo>
                  <a:pt x="55880" y="181609"/>
                </a:lnTo>
                <a:lnTo>
                  <a:pt x="55880" y="180340"/>
                </a:lnTo>
                <a:close/>
              </a:path>
              <a:path w="55879" h="330200">
                <a:moveTo>
                  <a:pt x="55880" y="176530"/>
                </a:moveTo>
                <a:lnTo>
                  <a:pt x="0" y="176530"/>
                </a:lnTo>
                <a:lnTo>
                  <a:pt x="0" y="179070"/>
                </a:lnTo>
                <a:lnTo>
                  <a:pt x="55880" y="179070"/>
                </a:lnTo>
                <a:lnTo>
                  <a:pt x="55880" y="176530"/>
                </a:lnTo>
                <a:close/>
              </a:path>
              <a:path w="55879" h="330200">
                <a:moveTo>
                  <a:pt x="55880" y="173990"/>
                </a:moveTo>
                <a:lnTo>
                  <a:pt x="0" y="173990"/>
                </a:lnTo>
                <a:lnTo>
                  <a:pt x="0" y="175259"/>
                </a:lnTo>
                <a:lnTo>
                  <a:pt x="55880" y="175259"/>
                </a:lnTo>
                <a:lnTo>
                  <a:pt x="55880" y="173990"/>
                </a:lnTo>
                <a:close/>
              </a:path>
              <a:path w="55879" h="330200">
                <a:moveTo>
                  <a:pt x="55880" y="170179"/>
                </a:moveTo>
                <a:lnTo>
                  <a:pt x="0" y="170179"/>
                </a:lnTo>
                <a:lnTo>
                  <a:pt x="0" y="172720"/>
                </a:lnTo>
                <a:lnTo>
                  <a:pt x="55880" y="172720"/>
                </a:lnTo>
                <a:lnTo>
                  <a:pt x="55880" y="170179"/>
                </a:lnTo>
                <a:close/>
              </a:path>
              <a:path w="55879" h="330200">
                <a:moveTo>
                  <a:pt x="55880" y="167640"/>
                </a:moveTo>
                <a:lnTo>
                  <a:pt x="0" y="167640"/>
                </a:lnTo>
                <a:lnTo>
                  <a:pt x="0" y="168909"/>
                </a:lnTo>
                <a:lnTo>
                  <a:pt x="55880" y="168909"/>
                </a:lnTo>
                <a:lnTo>
                  <a:pt x="55880" y="167640"/>
                </a:lnTo>
                <a:close/>
              </a:path>
              <a:path w="55879" h="330200">
                <a:moveTo>
                  <a:pt x="55880" y="163830"/>
                </a:moveTo>
                <a:lnTo>
                  <a:pt x="0" y="163830"/>
                </a:lnTo>
                <a:lnTo>
                  <a:pt x="0" y="166370"/>
                </a:lnTo>
                <a:lnTo>
                  <a:pt x="55880" y="166370"/>
                </a:lnTo>
                <a:lnTo>
                  <a:pt x="55880" y="163830"/>
                </a:lnTo>
                <a:close/>
              </a:path>
              <a:path w="55879" h="330200">
                <a:moveTo>
                  <a:pt x="55880" y="161290"/>
                </a:moveTo>
                <a:lnTo>
                  <a:pt x="0" y="161290"/>
                </a:lnTo>
                <a:lnTo>
                  <a:pt x="0" y="162559"/>
                </a:lnTo>
                <a:lnTo>
                  <a:pt x="55880" y="162559"/>
                </a:lnTo>
                <a:lnTo>
                  <a:pt x="55880" y="161290"/>
                </a:lnTo>
                <a:close/>
              </a:path>
              <a:path w="55879" h="330200">
                <a:moveTo>
                  <a:pt x="55880" y="157480"/>
                </a:moveTo>
                <a:lnTo>
                  <a:pt x="0" y="157480"/>
                </a:lnTo>
                <a:lnTo>
                  <a:pt x="0" y="160020"/>
                </a:lnTo>
                <a:lnTo>
                  <a:pt x="55880" y="160020"/>
                </a:lnTo>
                <a:lnTo>
                  <a:pt x="55880" y="157480"/>
                </a:lnTo>
                <a:close/>
              </a:path>
              <a:path w="55879" h="330200">
                <a:moveTo>
                  <a:pt x="55880" y="154940"/>
                </a:moveTo>
                <a:lnTo>
                  <a:pt x="0" y="154940"/>
                </a:lnTo>
                <a:lnTo>
                  <a:pt x="0" y="156209"/>
                </a:lnTo>
                <a:lnTo>
                  <a:pt x="55880" y="156209"/>
                </a:lnTo>
                <a:lnTo>
                  <a:pt x="55880" y="154940"/>
                </a:lnTo>
                <a:close/>
              </a:path>
              <a:path w="55879" h="330200">
                <a:moveTo>
                  <a:pt x="55880" y="151130"/>
                </a:moveTo>
                <a:lnTo>
                  <a:pt x="0" y="151130"/>
                </a:lnTo>
                <a:lnTo>
                  <a:pt x="0" y="153670"/>
                </a:lnTo>
                <a:lnTo>
                  <a:pt x="55880" y="153670"/>
                </a:lnTo>
                <a:lnTo>
                  <a:pt x="55880" y="151130"/>
                </a:lnTo>
                <a:close/>
              </a:path>
              <a:path w="55879" h="330200">
                <a:moveTo>
                  <a:pt x="55880" y="148590"/>
                </a:moveTo>
                <a:lnTo>
                  <a:pt x="0" y="148590"/>
                </a:lnTo>
                <a:lnTo>
                  <a:pt x="0" y="149859"/>
                </a:lnTo>
                <a:lnTo>
                  <a:pt x="55880" y="149859"/>
                </a:lnTo>
                <a:lnTo>
                  <a:pt x="55880" y="148590"/>
                </a:lnTo>
                <a:close/>
              </a:path>
              <a:path w="55879" h="330200">
                <a:moveTo>
                  <a:pt x="55880" y="144779"/>
                </a:moveTo>
                <a:lnTo>
                  <a:pt x="0" y="144779"/>
                </a:lnTo>
                <a:lnTo>
                  <a:pt x="0" y="147320"/>
                </a:lnTo>
                <a:lnTo>
                  <a:pt x="55880" y="147320"/>
                </a:lnTo>
                <a:lnTo>
                  <a:pt x="55880" y="144779"/>
                </a:lnTo>
                <a:close/>
              </a:path>
              <a:path w="55879" h="330200">
                <a:moveTo>
                  <a:pt x="55880" y="142240"/>
                </a:moveTo>
                <a:lnTo>
                  <a:pt x="0" y="142240"/>
                </a:lnTo>
                <a:lnTo>
                  <a:pt x="0" y="143510"/>
                </a:lnTo>
                <a:lnTo>
                  <a:pt x="55880" y="143510"/>
                </a:lnTo>
                <a:lnTo>
                  <a:pt x="55880" y="142240"/>
                </a:lnTo>
                <a:close/>
              </a:path>
              <a:path w="55879" h="330200">
                <a:moveTo>
                  <a:pt x="55880" y="138429"/>
                </a:moveTo>
                <a:lnTo>
                  <a:pt x="0" y="138429"/>
                </a:lnTo>
                <a:lnTo>
                  <a:pt x="0" y="140970"/>
                </a:lnTo>
                <a:lnTo>
                  <a:pt x="55880" y="140970"/>
                </a:lnTo>
                <a:lnTo>
                  <a:pt x="55880" y="138429"/>
                </a:lnTo>
                <a:close/>
              </a:path>
              <a:path w="55879" h="330200">
                <a:moveTo>
                  <a:pt x="55880" y="135890"/>
                </a:moveTo>
                <a:lnTo>
                  <a:pt x="0" y="135890"/>
                </a:lnTo>
                <a:lnTo>
                  <a:pt x="0" y="137159"/>
                </a:lnTo>
                <a:lnTo>
                  <a:pt x="55880" y="137159"/>
                </a:lnTo>
                <a:lnTo>
                  <a:pt x="55880" y="135890"/>
                </a:lnTo>
                <a:close/>
              </a:path>
              <a:path w="55879" h="330200">
                <a:moveTo>
                  <a:pt x="55880" y="132079"/>
                </a:moveTo>
                <a:lnTo>
                  <a:pt x="0" y="132079"/>
                </a:lnTo>
                <a:lnTo>
                  <a:pt x="0" y="134620"/>
                </a:lnTo>
                <a:lnTo>
                  <a:pt x="55880" y="134620"/>
                </a:lnTo>
                <a:lnTo>
                  <a:pt x="55880" y="132079"/>
                </a:lnTo>
                <a:close/>
              </a:path>
              <a:path w="55879" h="330200">
                <a:moveTo>
                  <a:pt x="55880" y="129540"/>
                </a:moveTo>
                <a:lnTo>
                  <a:pt x="0" y="129540"/>
                </a:lnTo>
                <a:lnTo>
                  <a:pt x="0" y="130810"/>
                </a:lnTo>
                <a:lnTo>
                  <a:pt x="55880" y="130810"/>
                </a:lnTo>
                <a:lnTo>
                  <a:pt x="55880" y="129540"/>
                </a:lnTo>
                <a:close/>
              </a:path>
              <a:path w="55879" h="330200">
                <a:moveTo>
                  <a:pt x="55880" y="125730"/>
                </a:moveTo>
                <a:lnTo>
                  <a:pt x="0" y="125730"/>
                </a:lnTo>
                <a:lnTo>
                  <a:pt x="0" y="128270"/>
                </a:lnTo>
                <a:lnTo>
                  <a:pt x="55880" y="128270"/>
                </a:lnTo>
                <a:lnTo>
                  <a:pt x="55880" y="125730"/>
                </a:lnTo>
                <a:close/>
              </a:path>
              <a:path w="55879" h="330200">
                <a:moveTo>
                  <a:pt x="55880" y="123190"/>
                </a:moveTo>
                <a:lnTo>
                  <a:pt x="0" y="123190"/>
                </a:lnTo>
                <a:lnTo>
                  <a:pt x="0" y="124459"/>
                </a:lnTo>
                <a:lnTo>
                  <a:pt x="55880" y="124459"/>
                </a:lnTo>
                <a:lnTo>
                  <a:pt x="55880" y="123190"/>
                </a:lnTo>
                <a:close/>
              </a:path>
              <a:path w="55879" h="330200">
                <a:moveTo>
                  <a:pt x="55880" y="119380"/>
                </a:moveTo>
                <a:lnTo>
                  <a:pt x="0" y="119380"/>
                </a:lnTo>
                <a:lnTo>
                  <a:pt x="0" y="121920"/>
                </a:lnTo>
                <a:lnTo>
                  <a:pt x="55880" y="121920"/>
                </a:lnTo>
                <a:lnTo>
                  <a:pt x="55880" y="119380"/>
                </a:lnTo>
                <a:close/>
              </a:path>
              <a:path w="55879" h="330200">
                <a:moveTo>
                  <a:pt x="55880" y="116840"/>
                </a:moveTo>
                <a:lnTo>
                  <a:pt x="0" y="116840"/>
                </a:lnTo>
                <a:lnTo>
                  <a:pt x="0" y="118109"/>
                </a:lnTo>
                <a:lnTo>
                  <a:pt x="55880" y="118109"/>
                </a:lnTo>
                <a:lnTo>
                  <a:pt x="55880" y="116840"/>
                </a:lnTo>
                <a:close/>
              </a:path>
              <a:path w="55879" h="330200">
                <a:moveTo>
                  <a:pt x="55880" y="113029"/>
                </a:moveTo>
                <a:lnTo>
                  <a:pt x="0" y="113029"/>
                </a:lnTo>
                <a:lnTo>
                  <a:pt x="0" y="115570"/>
                </a:lnTo>
                <a:lnTo>
                  <a:pt x="55880" y="115570"/>
                </a:lnTo>
                <a:lnTo>
                  <a:pt x="55880" y="113029"/>
                </a:lnTo>
                <a:close/>
              </a:path>
              <a:path w="55879" h="330200">
                <a:moveTo>
                  <a:pt x="55880" y="110489"/>
                </a:moveTo>
                <a:lnTo>
                  <a:pt x="0" y="110489"/>
                </a:lnTo>
                <a:lnTo>
                  <a:pt x="0" y="111759"/>
                </a:lnTo>
                <a:lnTo>
                  <a:pt x="55880" y="111759"/>
                </a:lnTo>
                <a:lnTo>
                  <a:pt x="55880" y="110489"/>
                </a:lnTo>
                <a:close/>
              </a:path>
              <a:path w="55879" h="330200">
                <a:moveTo>
                  <a:pt x="55880" y="104139"/>
                </a:moveTo>
                <a:lnTo>
                  <a:pt x="0" y="104139"/>
                </a:lnTo>
                <a:lnTo>
                  <a:pt x="0" y="109220"/>
                </a:lnTo>
                <a:lnTo>
                  <a:pt x="55880" y="109220"/>
                </a:lnTo>
                <a:lnTo>
                  <a:pt x="55880" y="104139"/>
                </a:lnTo>
                <a:close/>
              </a:path>
              <a:path w="55879" h="330200">
                <a:moveTo>
                  <a:pt x="55880" y="97790"/>
                </a:moveTo>
                <a:lnTo>
                  <a:pt x="0" y="97790"/>
                </a:lnTo>
                <a:lnTo>
                  <a:pt x="0" y="102870"/>
                </a:lnTo>
                <a:lnTo>
                  <a:pt x="55880" y="102870"/>
                </a:lnTo>
                <a:lnTo>
                  <a:pt x="55880" y="97790"/>
                </a:lnTo>
                <a:close/>
              </a:path>
              <a:path w="55879" h="330200">
                <a:moveTo>
                  <a:pt x="55880" y="91439"/>
                </a:moveTo>
                <a:lnTo>
                  <a:pt x="0" y="91439"/>
                </a:lnTo>
                <a:lnTo>
                  <a:pt x="0" y="96520"/>
                </a:lnTo>
                <a:lnTo>
                  <a:pt x="55880" y="96520"/>
                </a:lnTo>
                <a:lnTo>
                  <a:pt x="55880" y="91439"/>
                </a:lnTo>
                <a:close/>
              </a:path>
              <a:path w="55879" h="330200">
                <a:moveTo>
                  <a:pt x="55880" y="85089"/>
                </a:moveTo>
                <a:lnTo>
                  <a:pt x="0" y="85089"/>
                </a:lnTo>
                <a:lnTo>
                  <a:pt x="0" y="90170"/>
                </a:lnTo>
                <a:lnTo>
                  <a:pt x="55880" y="90170"/>
                </a:lnTo>
                <a:lnTo>
                  <a:pt x="55880" y="85089"/>
                </a:lnTo>
                <a:close/>
              </a:path>
              <a:path w="55879" h="330200">
                <a:moveTo>
                  <a:pt x="55880" y="78739"/>
                </a:moveTo>
                <a:lnTo>
                  <a:pt x="0" y="78739"/>
                </a:lnTo>
                <a:lnTo>
                  <a:pt x="0" y="83820"/>
                </a:lnTo>
                <a:lnTo>
                  <a:pt x="55880" y="83820"/>
                </a:lnTo>
                <a:lnTo>
                  <a:pt x="55880" y="78739"/>
                </a:lnTo>
                <a:close/>
              </a:path>
              <a:path w="55879" h="330200">
                <a:moveTo>
                  <a:pt x="55880" y="72389"/>
                </a:moveTo>
                <a:lnTo>
                  <a:pt x="0" y="72389"/>
                </a:lnTo>
                <a:lnTo>
                  <a:pt x="0" y="77470"/>
                </a:lnTo>
                <a:lnTo>
                  <a:pt x="55880" y="77470"/>
                </a:lnTo>
                <a:lnTo>
                  <a:pt x="55880" y="72389"/>
                </a:lnTo>
                <a:close/>
              </a:path>
              <a:path w="55879" h="330200">
                <a:moveTo>
                  <a:pt x="55880" y="66039"/>
                </a:moveTo>
                <a:lnTo>
                  <a:pt x="0" y="66039"/>
                </a:lnTo>
                <a:lnTo>
                  <a:pt x="0" y="71120"/>
                </a:lnTo>
                <a:lnTo>
                  <a:pt x="55880" y="71120"/>
                </a:lnTo>
                <a:lnTo>
                  <a:pt x="55880" y="66039"/>
                </a:lnTo>
                <a:close/>
              </a:path>
              <a:path w="55879" h="330200">
                <a:moveTo>
                  <a:pt x="55880" y="60959"/>
                </a:moveTo>
                <a:lnTo>
                  <a:pt x="0" y="60959"/>
                </a:lnTo>
                <a:lnTo>
                  <a:pt x="0" y="64769"/>
                </a:lnTo>
                <a:lnTo>
                  <a:pt x="55880" y="64769"/>
                </a:lnTo>
                <a:lnTo>
                  <a:pt x="55880" y="60959"/>
                </a:lnTo>
                <a:close/>
              </a:path>
              <a:path w="55879" h="330200">
                <a:moveTo>
                  <a:pt x="55880" y="54609"/>
                </a:moveTo>
                <a:lnTo>
                  <a:pt x="0" y="54609"/>
                </a:lnTo>
                <a:lnTo>
                  <a:pt x="0" y="59690"/>
                </a:lnTo>
                <a:lnTo>
                  <a:pt x="55880" y="59690"/>
                </a:lnTo>
                <a:lnTo>
                  <a:pt x="55880" y="54609"/>
                </a:lnTo>
                <a:close/>
              </a:path>
              <a:path w="55879" h="330200">
                <a:moveTo>
                  <a:pt x="55880" y="48259"/>
                </a:moveTo>
                <a:lnTo>
                  <a:pt x="0" y="48259"/>
                </a:lnTo>
                <a:lnTo>
                  <a:pt x="0" y="53340"/>
                </a:lnTo>
                <a:lnTo>
                  <a:pt x="55880" y="53340"/>
                </a:lnTo>
                <a:lnTo>
                  <a:pt x="55880" y="48259"/>
                </a:lnTo>
                <a:close/>
              </a:path>
              <a:path w="55879" h="330200">
                <a:moveTo>
                  <a:pt x="55880" y="41909"/>
                </a:moveTo>
                <a:lnTo>
                  <a:pt x="0" y="41909"/>
                </a:lnTo>
                <a:lnTo>
                  <a:pt x="0" y="46990"/>
                </a:lnTo>
                <a:lnTo>
                  <a:pt x="55880" y="46990"/>
                </a:lnTo>
                <a:lnTo>
                  <a:pt x="55880" y="41909"/>
                </a:lnTo>
                <a:close/>
              </a:path>
              <a:path w="55879" h="330200">
                <a:moveTo>
                  <a:pt x="55880" y="35559"/>
                </a:moveTo>
                <a:lnTo>
                  <a:pt x="0" y="35559"/>
                </a:lnTo>
                <a:lnTo>
                  <a:pt x="0" y="40640"/>
                </a:lnTo>
                <a:lnTo>
                  <a:pt x="55880" y="40640"/>
                </a:lnTo>
                <a:lnTo>
                  <a:pt x="55880" y="35559"/>
                </a:lnTo>
                <a:close/>
              </a:path>
              <a:path w="55879" h="330200">
                <a:moveTo>
                  <a:pt x="55880" y="29209"/>
                </a:moveTo>
                <a:lnTo>
                  <a:pt x="0" y="29209"/>
                </a:lnTo>
                <a:lnTo>
                  <a:pt x="0" y="34290"/>
                </a:lnTo>
                <a:lnTo>
                  <a:pt x="55880" y="34290"/>
                </a:lnTo>
                <a:lnTo>
                  <a:pt x="55880" y="29209"/>
                </a:lnTo>
                <a:close/>
              </a:path>
              <a:path w="55879" h="330200">
                <a:moveTo>
                  <a:pt x="55880" y="22859"/>
                </a:moveTo>
                <a:lnTo>
                  <a:pt x="0" y="22859"/>
                </a:lnTo>
                <a:lnTo>
                  <a:pt x="0" y="27940"/>
                </a:lnTo>
                <a:lnTo>
                  <a:pt x="55880" y="27940"/>
                </a:lnTo>
                <a:lnTo>
                  <a:pt x="55880" y="22859"/>
                </a:lnTo>
                <a:close/>
              </a:path>
              <a:path w="55879" h="330200">
                <a:moveTo>
                  <a:pt x="55880" y="16509"/>
                </a:moveTo>
                <a:lnTo>
                  <a:pt x="0" y="16509"/>
                </a:lnTo>
                <a:lnTo>
                  <a:pt x="0" y="21590"/>
                </a:lnTo>
                <a:lnTo>
                  <a:pt x="55880" y="21590"/>
                </a:lnTo>
                <a:lnTo>
                  <a:pt x="55880" y="16509"/>
                </a:lnTo>
                <a:close/>
              </a:path>
              <a:path w="55879" h="330200">
                <a:moveTo>
                  <a:pt x="55880" y="10159"/>
                </a:moveTo>
                <a:lnTo>
                  <a:pt x="0" y="10159"/>
                </a:lnTo>
                <a:lnTo>
                  <a:pt x="0" y="15240"/>
                </a:lnTo>
                <a:lnTo>
                  <a:pt x="55880" y="15240"/>
                </a:lnTo>
                <a:lnTo>
                  <a:pt x="55880" y="10159"/>
                </a:lnTo>
                <a:close/>
              </a:path>
              <a:path w="55879" h="330200">
                <a:moveTo>
                  <a:pt x="55880" y="3809"/>
                </a:moveTo>
                <a:lnTo>
                  <a:pt x="0" y="3809"/>
                </a:lnTo>
                <a:lnTo>
                  <a:pt x="0" y="8890"/>
                </a:lnTo>
                <a:lnTo>
                  <a:pt x="55880" y="8890"/>
                </a:lnTo>
                <a:lnTo>
                  <a:pt x="55880" y="3809"/>
                </a:lnTo>
                <a:close/>
              </a:path>
              <a:path w="55879" h="330200">
                <a:moveTo>
                  <a:pt x="55880" y="0"/>
                </a:moveTo>
                <a:lnTo>
                  <a:pt x="49530" y="0"/>
                </a:lnTo>
                <a:lnTo>
                  <a:pt x="49530" y="2540"/>
                </a:lnTo>
                <a:lnTo>
                  <a:pt x="55880" y="2540"/>
                </a:lnTo>
                <a:lnTo>
                  <a:pt x="55880" y="0"/>
                </a:lnTo>
                <a:close/>
              </a:path>
              <a:path w="55879" h="330200">
                <a:moveTo>
                  <a:pt x="55880" y="287020"/>
                </a:moveTo>
                <a:lnTo>
                  <a:pt x="0" y="287020"/>
                </a:lnTo>
                <a:lnTo>
                  <a:pt x="0" y="320040"/>
                </a:lnTo>
                <a:lnTo>
                  <a:pt x="55880" y="320040"/>
                </a:lnTo>
                <a:lnTo>
                  <a:pt x="55880" y="287020"/>
                </a:lnTo>
                <a:close/>
              </a:path>
              <a:path w="55879" h="330200">
                <a:moveTo>
                  <a:pt x="55880" y="320040"/>
                </a:moveTo>
                <a:lnTo>
                  <a:pt x="0" y="320040"/>
                </a:lnTo>
                <a:lnTo>
                  <a:pt x="0" y="326390"/>
                </a:lnTo>
                <a:lnTo>
                  <a:pt x="55880" y="326390"/>
                </a:lnTo>
                <a:lnTo>
                  <a:pt x="55880" y="320040"/>
                </a:lnTo>
                <a:close/>
              </a:path>
              <a:path w="55879" h="330200">
                <a:moveTo>
                  <a:pt x="55880" y="326390"/>
                </a:moveTo>
                <a:lnTo>
                  <a:pt x="0" y="326390"/>
                </a:lnTo>
                <a:lnTo>
                  <a:pt x="0" y="330200"/>
                </a:lnTo>
                <a:lnTo>
                  <a:pt x="15240" y="330200"/>
                </a:lnTo>
                <a:lnTo>
                  <a:pt x="15240" y="328930"/>
                </a:lnTo>
                <a:lnTo>
                  <a:pt x="55880" y="328930"/>
                </a:lnTo>
                <a:lnTo>
                  <a:pt x="55880" y="326390"/>
                </a:lnTo>
                <a:close/>
              </a:path>
            </a:pathLst>
          </a:custGeom>
          <a:solidFill>
            <a:srgbClr val="2C872C"/>
          </a:solidFill>
        </p:spPr>
        <p:txBody>
          <a:bodyPr wrap="square" lIns="0" tIns="0" rIns="0" bIns="0" rtlCol="0"/>
          <a:lstStyle/>
          <a:p>
            <a:endParaRPr/>
          </a:p>
        </p:txBody>
      </p:sp>
      <p:sp>
        <p:nvSpPr>
          <p:cNvPr id="251" name="bg object 251"/>
          <p:cNvSpPr/>
          <p:nvPr/>
        </p:nvSpPr>
        <p:spPr>
          <a:xfrm>
            <a:off x="5313679" y="6391909"/>
            <a:ext cx="54610" cy="327660"/>
          </a:xfrm>
          <a:custGeom>
            <a:avLst/>
            <a:gdLst/>
            <a:ahLst/>
            <a:cxnLst/>
            <a:rect l="l" t="t" r="r" b="b"/>
            <a:pathLst>
              <a:path w="54610" h="327659">
                <a:moveTo>
                  <a:pt x="54610" y="261619"/>
                </a:moveTo>
                <a:lnTo>
                  <a:pt x="0" y="261619"/>
                </a:lnTo>
                <a:lnTo>
                  <a:pt x="0" y="283209"/>
                </a:lnTo>
                <a:lnTo>
                  <a:pt x="54610" y="283209"/>
                </a:lnTo>
                <a:lnTo>
                  <a:pt x="54610" y="261619"/>
                </a:lnTo>
                <a:close/>
              </a:path>
              <a:path w="54610" h="327659">
                <a:moveTo>
                  <a:pt x="54610" y="259079"/>
                </a:moveTo>
                <a:lnTo>
                  <a:pt x="0" y="259079"/>
                </a:lnTo>
                <a:lnTo>
                  <a:pt x="0" y="260349"/>
                </a:lnTo>
                <a:lnTo>
                  <a:pt x="54610" y="260349"/>
                </a:lnTo>
                <a:lnTo>
                  <a:pt x="54610" y="259079"/>
                </a:lnTo>
                <a:close/>
              </a:path>
              <a:path w="54610" h="327659">
                <a:moveTo>
                  <a:pt x="54610" y="255269"/>
                </a:moveTo>
                <a:lnTo>
                  <a:pt x="0" y="255269"/>
                </a:lnTo>
                <a:lnTo>
                  <a:pt x="0" y="257809"/>
                </a:lnTo>
                <a:lnTo>
                  <a:pt x="54610" y="257809"/>
                </a:lnTo>
                <a:lnTo>
                  <a:pt x="54610" y="255269"/>
                </a:lnTo>
                <a:close/>
              </a:path>
              <a:path w="54610" h="327659">
                <a:moveTo>
                  <a:pt x="54610" y="252729"/>
                </a:moveTo>
                <a:lnTo>
                  <a:pt x="0" y="252729"/>
                </a:lnTo>
                <a:lnTo>
                  <a:pt x="0" y="253999"/>
                </a:lnTo>
                <a:lnTo>
                  <a:pt x="54610" y="253999"/>
                </a:lnTo>
                <a:lnTo>
                  <a:pt x="54610" y="252729"/>
                </a:lnTo>
                <a:close/>
              </a:path>
              <a:path w="54610" h="327659">
                <a:moveTo>
                  <a:pt x="54610" y="248919"/>
                </a:moveTo>
                <a:lnTo>
                  <a:pt x="0" y="248919"/>
                </a:lnTo>
                <a:lnTo>
                  <a:pt x="0" y="251459"/>
                </a:lnTo>
                <a:lnTo>
                  <a:pt x="54610" y="251459"/>
                </a:lnTo>
                <a:lnTo>
                  <a:pt x="54610" y="248919"/>
                </a:lnTo>
                <a:close/>
              </a:path>
              <a:path w="54610" h="327659">
                <a:moveTo>
                  <a:pt x="54610" y="246379"/>
                </a:moveTo>
                <a:lnTo>
                  <a:pt x="0" y="246379"/>
                </a:lnTo>
                <a:lnTo>
                  <a:pt x="0" y="247649"/>
                </a:lnTo>
                <a:lnTo>
                  <a:pt x="54610" y="247649"/>
                </a:lnTo>
                <a:lnTo>
                  <a:pt x="54610" y="246379"/>
                </a:lnTo>
                <a:close/>
              </a:path>
              <a:path w="54610" h="327659">
                <a:moveTo>
                  <a:pt x="54610" y="242569"/>
                </a:moveTo>
                <a:lnTo>
                  <a:pt x="0" y="242569"/>
                </a:lnTo>
                <a:lnTo>
                  <a:pt x="0" y="245109"/>
                </a:lnTo>
                <a:lnTo>
                  <a:pt x="54610" y="245109"/>
                </a:lnTo>
                <a:lnTo>
                  <a:pt x="54610" y="242569"/>
                </a:lnTo>
                <a:close/>
              </a:path>
              <a:path w="54610" h="327659">
                <a:moveTo>
                  <a:pt x="54610" y="240029"/>
                </a:moveTo>
                <a:lnTo>
                  <a:pt x="0" y="240029"/>
                </a:lnTo>
                <a:lnTo>
                  <a:pt x="0" y="241299"/>
                </a:lnTo>
                <a:lnTo>
                  <a:pt x="54610" y="241299"/>
                </a:lnTo>
                <a:lnTo>
                  <a:pt x="54610" y="240029"/>
                </a:lnTo>
                <a:close/>
              </a:path>
              <a:path w="54610" h="327659">
                <a:moveTo>
                  <a:pt x="54610" y="236219"/>
                </a:moveTo>
                <a:lnTo>
                  <a:pt x="0" y="236219"/>
                </a:lnTo>
                <a:lnTo>
                  <a:pt x="0" y="238759"/>
                </a:lnTo>
                <a:lnTo>
                  <a:pt x="54610" y="238759"/>
                </a:lnTo>
                <a:lnTo>
                  <a:pt x="54610" y="236219"/>
                </a:lnTo>
                <a:close/>
              </a:path>
              <a:path w="54610" h="327659">
                <a:moveTo>
                  <a:pt x="54610" y="233679"/>
                </a:moveTo>
                <a:lnTo>
                  <a:pt x="0" y="233679"/>
                </a:lnTo>
                <a:lnTo>
                  <a:pt x="0" y="234949"/>
                </a:lnTo>
                <a:lnTo>
                  <a:pt x="54610" y="234949"/>
                </a:lnTo>
                <a:lnTo>
                  <a:pt x="54610" y="233679"/>
                </a:lnTo>
                <a:close/>
              </a:path>
              <a:path w="54610" h="327659">
                <a:moveTo>
                  <a:pt x="54610" y="229869"/>
                </a:moveTo>
                <a:lnTo>
                  <a:pt x="0" y="229869"/>
                </a:lnTo>
                <a:lnTo>
                  <a:pt x="0" y="232409"/>
                </a:lnTo>
                <a:lnTo>
                  <a:pt x="54610" y="232409"/>
                </a:lnTo>
                <a:lnTo>
                  <a:pt x="54610" y="229869"/>
                </a:lnTo>
                <a:close/>
              </a:path>
              <a:path w="54610" h="327659">
                <a:moveTo>
                  <a:pt x="54610" y="227329"/>
                </a:moveTo>
                <a:lnTo>
                  <a:pt x="0" y="227329"/>
                </a:lnTo>
                <a:lnTo>
                  <a:pt x="0" y="228599"/>
                </a:lnTo>
                <a:lnTo>
                  <a:pt x="54610" y="228599"/>
                </a:lnTo>
                <a:lnTo>
                  <a:pt x="54610" y="227329"/>
                </a:lnTo>
                <a:close/>
              </a:path>
              <a:path w="54610" h="327659">
                <a:moveTo>
                  <a:pt x="54610" y="223519"/>
                </a:moveTo>
                <a:lnTo>
                  <a:pt x="0" y="223519"/>
                </a:lnTo>
                <a:lnTo>
                  <a:pt x="0" y="226059"/>
                </a:lnTo>
                <a:lnTo>
                  <a:pt x="54610" y="226059"/>
                </a:lnTo>
                <a:lnTo>
                  <a:pt x="54610" y="223519"/>
                </a:lnTo>
                <a:close/>
              </a:path>
              <a:path w="54610" h="327659">
                <a:moveTo>
                  <a:pt x="54610" y="220979"/>
                </a:moveTo>
                <a:lnTo>
                  <a:pt x="0" y="220979"/>
                </a:lnTo>
                <a:lnTo>
                  <a:pt x="0" y="222249"/>
                </a:lnTo>
                <a:lnTo>
                  <a:pt x="54610" y="222249"/>
                </a:lnTo>
                <a:lnTo>
                  <a:pt x="54610" y="220979"/>
                </a:lnTo>
                <a:close/>
              </a:path>
              <a:path w="54610" h="327659">
                <a:moveTo>
                  <a:pt x="54610" y="217169"/>
                </a:moveTo>
                <a:lnTo>
                  <a:pt x="0" y="217169"/>
                </a:lnTo>
                <a:lnTo>
                  <a:pt x="0" y="219709"/>
                </a:lnTo>
                <a:lnTo>
                  <a:pt x="54610" y="219709"/>
                </a:lnTo>
                <a:lnTo>
                  <a:pt x="54610" y="217169"/>
                </a:lnTo>
                <a:close/>
              </a:path>
              <a:path w="54610" h="327659">
                <a:moveTo>
                  <a:pt x="54610" y="214629"/>
                </a:moveTo>
                <a:lnTo>
                  <a:pt x="0" y="214629"/>
                </a:lnTo>
                <a:lnTo>
                  <a:pt x="0" y="215899"/>
                </a:lnTo>
                <a:lnTo>
                  <a:pt x="54610" y="215899"/>
                </a:lnTo>
                <a:lnTo>
                  <a:pt x="54610" y="214629"/>
                </a:lnTo>
                <a:close/>
              </a:path>
              <a:path w="54610" h="327659">
                <a:moveTo>
                  <a:pt x="54610" y="210819"/>
                </a:moveTo>
                <a:lnTo>
                  <a:pt x="0" y="210819"/>
                </a:lnTo>
                <a:lnTo>
                  <a:pt x="0" y="213359"/>
                </a:lnTo>
                <a:lnTo>
                  <a:pt x="54610" y="213359"/>
                </a:lnTo>
                <a:lnTo>
                  <a:pt x="54610" y="210819"/>
                </a:lnTo>
                <a:close/>
              </a:path>
              <a:path w="54610" h="327659">
                <a:moveTo>
                  <a:pt x="54610" y="208279"/>
                </a:moveTo>
                <a:lnTo>
                  <a:pt x="0" y="208279"/>
                </a:lnTo>
                <a:lnTo>
                  <a:pt x="0" y="209549"/>
                </a:lnTo>
                <a:lnTo>
                  <a:pt x="54610" y="209549"/>
                </a:lnTo>
                <a:lnTo>
                  <a:pt x="54610" y="208279"/>
                </a:lnTo>
                <a:close/>
              </a:path>
              <a:path w="54610" h="327659">
                <a:moveTo>
                  <a:pt x="54610" y="204469"/>
                </a:moveTo>
                <a:lnTo>
                  <a:pt x="0" y="204469"/>
                </a:lnTo>
                <a:lnTo>
                  <a:pt x="0" y="207009"/>
                </a:lnTo>
                <a:lnTo>
                  <a:pt x="54610" y="207009"/>
                </a:lnTo>
                <a:lnTo>
                  <a:pt x="54610" y="204469"/>
                </a:lnTo>
                <a:close/>
              </a:path>
              <a:path w="54610" h="327659">
                <a:moveTo>
                  <a:pt x="54610" y="201929"/>
                </a:moveTo>
                <a:lnTo>
                  <a:pt x="0" y="201929"/>
                </a:lnTo>
                <a:lnTo>
                  <a:pt x="0" y="203199"/>
                </a:lnTo>
                <a:lnTo>
                  <a:pt x="54610" y="203199"/>
                </a:lnTo>
                <a:lnTo>
                  <a:pt x="54610" y="201929"/>
                </a:lnTo>
                <a:close/>
              </a:path>
              <a:path w="54610" h="327659">
                <a:moveTo>
                  <a:pt x="54610" y="198119"/>
                </a:moveTo>
                <a:lnTo>
                  <a:pt x="0" y="198119"/>
                </a:lnTo>
                <a:lnTo>
                  <a:pt x="0" y="200659"/>
                </a:lnTo>
                <a:lnTo>
                  <a:pt x="54610" y="200659"/>
                </a:lnTo>
                <a:lnTo>
                  <a:pt x="54610" y="198119"/>
                </a:lnTo>
                <a:close/>
              </a:path>
              <a:path w="54610" h="327659">
                <a:moveTo>
                  <a:pt x="54610" y="195579"/>
                </a:moveTo>
                <a:lnTo>
                  <a:pt x="0" y="195579"/>
                </a:lnTo>
                <a:lnTo>
                  <a:pt x="0" y="196849"/>
                </a:lnTo>
                <a:lnTo>
                  <a:pt x="54610" y="196849"/>
                </a:lnTo>
                <a:lnTo>
                  <a:pt x="54610" y="195579"/>
                </a:lnTo>
                <a:close/>
              </a:path>
              <a:path w="54610" h="327659">
                <a:moveTo>
                  <a:pt x="54610" y="191769"/>
                </a:moveTo>
                <a:lnTo>
                  <a:pt x="0" y="191769"/>
                </a:lnTo>
                <a:lnTo>
                  <a:pt x="0" y="194309"/>
                </a:lnTo>
                <a:lnTo>
                  <a:pt x="54610" y="194309"/>
                </a:lnTo>
                <a:lnTo>
                  <a:pt x="54610" y="191769"/>
                </a:lnTo>
                <a:close/>
              </a:path>
              <a:path w="54610" h="327659">
                <a:moveTo>
                  <a:pt x="54610" y="189229"/>
                </a:moveTo>
                <a:lnTo>
                  <a:pt x="0" y="189229"/>
                </a:lnTo>
                <a:lnTo>
                  <a:pt x="0" y="190499"/>
                </a:lnTo>
                <a:lnTo>
                  <a:pt x="54610" y="190499"/>
                </a:lnTo>
                <a:lnTo>
                  <a:pt x="54610" y="189229"/>
                </a:lnTo>
                <a:close/>
              </a:path>
              <a:path w="54610" h="327659">
                <a:moveTo>
                  <a:pt x="54610" y="185419"/>
                </a:moveTo>
                <a:lnTo>
                  <a:pt x="0" y="185419"/>
                </a:lnTo>
                <a:lnTo>
                  <a:pt x="0" y="187959"/>
                </a:lnTo>
                <a:lnTo>
                  <a:pt x="54610" y="187959"/>
                </a:lnTo>
                <a:lnTo>
                  <a:pt x="54610" y="185419"/>
                </a:lnTo>
                <a:close/>
              </a:path>
              <a:path w="54610" h="327659">
                <a:moveTo>
                  <a:pt x="54610" y="182879"/>
                </a:moveTo>
                <a:lnTo>
                  <a:pt x="0" y="182879"/>
                </a:lnTo>
                <a:lnTo>
                  <a:pt x="0" y="184149"/>
                </a:lnTo>
                <a:lnTo>
                  <a:pt x="54610" y="184149"/>
                </a:lnTo>
                <a:lnTo>
                  <a:pt x="54610" y="182879"/>
                </a:lnTo>
                <a:close/>
              </a:path>
              <a:path w="54610" h="327659">
                <a:moveTo>
                  <a:pt x="54610" y="179069"/>
                </a:moveTo>
                <a:lnTo>
                  <a:pt x="0" y="179069"/>
                </a:lnTo>
                <a:lnTo>
                  <a:pt x="0" y="181609"/>
                </a:lnTo>
                <a:lnTo>
                  <a:pt x="54610" y="181609"/>
                </a:lnTo>
                <a:lnTo>
                  <a:pt x="54610" y="179069"/>
                </a:lnTo>
                <a:close/>
              </a:path>
              <a:path w="54610" h="327659">
                <a:moveTo>
                  <a:pt x="54610" y="176529"/>
                </a:moveTo>
                <a:lnTo>
                  <a:pt x="0" y="176529"/>
                </a:lnTo>
                <a:lnTo>
                  <a:pt x="0" y="177799"/>
                </a:lnTo>
                <a:lnTo>
                  <a:pt x="54610" y="177799"/>
                </a:lnTo>
                <a:lnTo>
                  <a:pt x="54610" y="176529"/>
                </a:lnTo>
                <a:close/>
              </a:path>
              <a:path w="54610" h="327659">
                <a:moveTo>
                  <a:pt x="54610" y="172719"/>
                </a:moveTo>
                <a:lnTo>
                  <a:pt x="0" y="172719"/>
                </a:lnTo>
                <a:lnTo>
                  <a:pt x="0" y="175259"/>
                </a:lnTo>
                <a:lnTo>
                  <a:pt x="54610" y="175259"/>
                </a:lnTo>
                <a:lnTo>
                  <a:pt x="54610" y="172719"/>
                </a:lnTo>
                <a:close/>
              </a:path>
              <a:path w="54610" h="327659">
                <a:moveTo>
                  <a:pt x="54610" y="170179"/>
                </a:moveTo>
                <a:lnTo>
                  <a:pt x="0" y="170179"/>
                </a:lnTo>
                <a:lnTo>
                  <a:pt x="0" y="171449"/>
                </a:lnTo>
                <a:lnTo>
                  <a:pt x="54610" y="171449"/>
                </a:lnTo>
                <a:lnTo>
                  <a:pt x="54610" y="170179"/>
                </a:lnTo>
                <a:close/>
              </a:path>
              <a:path w="54610" h="327659">
                <a:moveTo>
                  <a:pt x="54610" y="166369"/>
                </a:moveTo>
                <a:lnTo>
                  <a:pt x="0" y="166369"/>
                </a:lnTo>
                <a:lnTo>
                  <a:pt x="0" y="168909"/>
                </a:lnTo>
                <a:lnTo>
                  <a:pt x="54610" y="168909"/>
                </a:lnTo>
                <a:lnTo>
                  <a:pt x="54610" y="166369"/>
                </a:lnTo>
                <a:close/>
              </a:path>
              <a:path w="54610" h="327659">
                <a:moveTo>
                  <a:pt x="54610" y="163829"/>
                </a:moveTo>
                <a:lnTo>
                  <a:pt x="0" y="163829"/>
                </a:lnTo>
                <a:lnTo>
                  <a:pt x="0" y="165099"/>
                </a:lnTo>
                <a:lnTo>
                  <a:pt x="54610" y="165099"/>
                </a:lnTo>
                <a:lnTo>
                  <a:pt x="54610" y="163829"/>
                </a:lnTo>
                <a:close/>
              </a:path>
              <a:path w="54610" h="327659">
                <a:moveTo>
                  <a:pt x="54610" y="160019"/>
                </a:moveTo>
                <a:lnTo>
                  <a:pt x="0" y="160019"/>
                </a:lnTo>
                <a:lnTo>
                  <a:pt x="0" y="162559"/>
                </a:lnTo>
                <a:lnTo>
                  <a:pt x="54610" y="162559"/>
                </a:lnTo>
                <a:lnTo>
                  <a:pt x="54610" y="160019"/>
                </a:lnTo>
                <a:close/>
              </a:path>
              <a:path w="54610" h="327659">
                <a:moveTo>
                  <a:pt x="54610" y="157479"/>
                </a:moveTo>
                <a:lnTo>
                  <a:pt x="0" y="157479"/>
                </a:lnTo>
                <a:lnTo>
                  <a:pt x="0" y="158749"/>
                </a:lnTo>
                <a:lnTo>
                  <a:pt x="54610" y="158749"/>
                </a:lnTo>
                <a:lnTo>
                  <a:pt x="54610" y="157479"/>
                </a:lnTo>
                <a:close/>
              </a:path>
              <a:path w="54610" h="327659">
                <a:moveTo>
                  <a:pt x="54610" y="153669"/>
                </a:moveTo>
                <a:lnTo>
                  <a:pt x="0" y="153669"/>
                </a:lnTo>
                <a:lnTo>
                  <a:pt x="0" y="156209"/>
                </a:lnTo>
                <a:lnTo>
                  <a:pt x="54610" y="156209"/>
                </a:lnTo>
                <a:lnTo>
                  <a:pt x="54610" y="153669"/>
                </a:lnTo>
                <a:close/>
              </a:path>
              <a:path w="54610" h="327659">
                <a:moveTo>
                  <a:pt x="54610" y="151129"/>
                </a:moveTo>
                <a:lnTo>
                  <a:pt x="0" y="151129"/>
                </a:lnTo>
                <a:lnTo>
                  <a:pt x="0" y="152399"/>
                </a:lnTo>
                <a:lnTo>
                  <a:pt x="54610" y="152399"/>
                </a:lnTo>
                <a:lnTo>
                  <a:pt x="54610" y="151129"/>
                </a:lnTo>
                <a:close/>
              </a:path>
              <a:path w="54610" h="327659">
                <a:moveTo>
                  <a:pt x="54610" y="147319"/>
                </a:moveTo>
                <a:lnTo>
                  <a:pt x="0" y="147319"/>
                </a:lnTo>
                <a:lnTo>
                  <a:pt x="0" y="149859"/>
                </a:lnTo>
                <a:lnTo>
                  <a:pt x="54610" y="149859"/>
                </a:lnTo>
                <a:lnTo>
                  <a:pt x="54610" y="147319"/>
                </a:lnTo>
                <a:close/>
              </a:path>
              <a:path w="54610" h="327659">
                <a:moveTo>
                  <a:pt x="54610" y="144779"/>
                </a:moveTo>
                <a:lnTo>
                  <a:pt x="0" y="144779"/>
                </a:lnTo>
                <a:lnTo>
                  <a:pt x="0" y="146049"/>
                </a:lnTo>
                <a:lnTo>
                  <a:pt x="54610" y="146049"/>
                </a:lnTo>
                <a:lnTo>
                  <a:pt x="54610" y="144779"/>
                </a:lnTo>
                <a:close/>
              </a:path>
              <a:path w="54610" h="327659">
                <a:moveTo>
                  <a:pt x="54610" y="140969"/>
                </a:moveTo>
                <a:lnTo>
                  <a:pt x="0" y="140969"/>
                </a:lnTo>
                <a:lnTo>
                  <a:pt x="0" y="143509"/>
                </a:lnTo>
                <a:lnTo>
                  <a:pt x="54610" y="143509"/>
                </a:lnTo>
                <a:lnTo>
                  <a:pt x="54610" y="140969"/>
                </a:lnTo>
                <a:close/>
              </a:path>
              <a:path w="54610" h="327659">
                <a:moveTo>
                  <a:pt x="54610" y="138429"/>
                </a:moveTo>
                <a:lnTo>
                  <a:pt x="0" y="138429"/>
                </a:lnTo>
                <a:lnTo>
                  <a:pt x="0" y="139699"/>
                </a:lnTo>
                <a:lnTo>
                  <a:pt x="54610" y="139699"/>
                </a:lnTo>
                <a:lnTo>
                  <a:pt x="54610" y="138429"/>
                </a:lnTo>
                <a:close/>
              </a:path>
              <a:path w="54610" h="327659">
                <a:moveTo>
                  <a:pt x="54610" y="134619"/>
                </a:moveTo>
                <a:lnTo>
                  <a:pt x="0" y="134619"/>
                </a:lnTo>
                <a:lnTo>
                  <a:pt x="0" y="137159"/>
                </a:lnTo>
                <a:lnTo>
                  <a:pt x="54610" y="137159"/>
                </a:lnTo>
                <a:lnTo>
                  <a:pt x="54610" y="134619"/>
                </a:lnTo>
                <a:close/>
              </a:path>
              <a:path w="54610" h="327659">
                <a:moveTo>
                  <a:pt x="54610" y="132079"/>
                </a:moveTo>
                <a:lnTo>
                  <a:pt x="0" y="132079"/>
                </a:lnTo>
                <a:lnTo>
                  <a:pt x="0" y="133349"/>
                </a:lnTo>
                <a:lnTo>
                  <a:pt x="54610" y="133349"/>
                </a:lnTo>
                <a:lnTo>
                  <a:pt x="54610" y="132079"/>
                </a:lnTo>
                <a:close/>
              </a:path>
              <a:path w="54610" h="327659">
                <a:moveTo>
                  <a:pt x="54610" y="128269"/>
                </a:moveTo>
                <a:lnTo>
                  <a:pt x="0" y="128269"/>
                </a:lnTo>
                <a:lnTo>
                  <a:pt x="0" y="130809"/>
                </a:lnTo>
                <a:lnTo>
                  <a:pt x="54610" y="130809"/>
                </a:lnTo>
                <a:lnTo>
                  <a:pt x="54610" y="128269"/>
                </a:lnTo>
                <a:close/>
              </a:path>
              <a:path w="54610" h="327659">
                <a:moveTo>
                  <a:pt x="54610" y="125729"/>
                </a:moveTo>
                <a:lnTo>
                  <a:pt x="0" y="125729"/>
                </a:lnTo>
                <a:lnTo>
                  <a:pt x="0" y="126999"/>
                </a:lnTo>
                <a:lnTo>
                  <a:pt x="54610" y="126999"/>
                </a:lnTo>
                <a:lnTo>
                  <a:pt x="54610" y="125729"/>
                </a:lnTo>
                <a:close/>
              </a:path>
              <a:path w="54610" h="327659">
                <a:moveTo>
                  <a:pt x="54610" y="121919"/>
                </a:moveTo>
                <a:lnTo>
                  <a:pt x="0" y="121919"/>
                </a:lnTo>
                <a:lnTo>
                  <a:pt x="0" y="124459"/>
                </a:lnTo>
                <a:lnTo>
                  <a:pt x="54610" y="124459"/>
                </a:lnTo>
                <a:lnTo>
                  <a:pt x="54610" y="121919"/>
                </a:lnTo>
                <a:close/>
              </a:path>
              <a:path w="54610" h="327659">
                <a:moveTo>
                  <a:pt x="54610" y="119379"/>
                </a:moveTo>
                <a:lnTo>
                  <a:pt x="0" y="119379"/>
                </a:lnTo>
                <a:lnTo>
                  <a:pt x="0" y="120649"/>
                </a:lnTo>
                <a:lnTo>
                  <a:pt x="54610" y="120649"/>
                </a:lnTo>
                <a:lnTo>
                  <a:pt x="54610" y="119379"/>
                </a:lnTo>
                <a:close/>
              </a:path>
              <a:path w="54610" h="327659">
                <a:moveTo>
                  <a:pt x="54610" y="115569"/>
                </a:moveTo>
                <a:lnTo>
                  <a:pt x="0" y="115569"/>
                </a:lnTo>
                <a:lnTo>
                  <a:pt x="0" y="118109"/>
                </a:lnTo>
                <a:lnTo>
                  <a:pt x="54610" y="118109"/>
                </a:lnTo>
                <a:lnTo>
                  <a:pt x="54610" y="115569"/>
                </a:lnTo>
                <a:close/>
              </a:path>
              <a:path w="54610" h="327659">
                <a:moveTo>
                  <a:pt x="54610" y="113029"/>
                </a:moveTo>
                <a:lnTo>
                  <a:pt x="0" y="113029"/>
                </a:lnTo>
                <a:lnTo>
                  <a:pt x="0" y="114299"/>
                </a:lnTo>
                <a:lnTo>
                  <a:pt x="54610" y="114299"/>
                </a:lnTo>
                <a:lnTo>
                  <a:pt x="54610" y="113029"/>
                </a:lnTo>
                <a:close/>
              </a:path>
              <a:path w="54610" h="327659">
                <a:moveTo>
                  <a:pt x="54610" y="109219"/>
                </a:moveTo>
                <a:lnTo>
                  <a:pt x="0" y="109219"/>
                </a:lnTo>
                <a:lnTo>
                  <a:pt x="0" y="111759"/>
                </a:lnTo>
                <a:lnTo>
                  <a:pt x="54610" y="111759"/>
                </a:lnTo>
                <a:lnTo>
                  <a:pt x="54610" y="109219"/>
                </a:lnTo>
                <a:close/>
              </a:path>
              <a:path w="54610" h="327659">
                <a:moveTo>
                  <a:pt x="54610" y="106679"/>
                </a:moveTo>
                <a:lnTo>
                  <a:pt x="0" y="106679"/>
                </a:lnTo>
                <a:lnTo>
                  <a:pt x="0" y="107949"/>
                </a:lnTo>
                <a:lnTo>
                  <a:pt x="54610" y="107949"/>
                </a:lnTo>
                <a:lnTo>
                  <a:pt x="54610" y="106679"/>
                </a:lnTo>
                <a:close/>
              </a:path>
              <a:path w="54610" h="327659">
                <a:moveTo>
                  <a:pt x="54610" y="100329"/>
                </a:moveTo>
                <a:lnTo>
                  <a:pt x="0" y="100329"/>
                </a:lnTo>
                <a:lnTo>
                  <a:pt x="0" y="105409"/>
                </a:lnTo>
                <a:lnTo>
                  <a:pt x="54610" y="105409"/>
                </a:lnTo>
                <a:lnTo>
                  <a:pt x="54610" y="100329"/>
                </a:lnTo>
                <a:close/>
              </a:path>
              <a:path w="54610" h="327659">
                <a:moveTo>
                  <a:pt x="54610" y="93979"/>
                </a:moveTo>
                <a:lnTo>
                  <a:pt x="0" y="93979"/>
                </a:lnTo>
                <a:lnTo>
                  <a:pt x="0" y="99059"/>
                </a:lnTo>
                <a:lnTo>
                  <a:pt x="54610" y="99059"/>
                </a:lnTo>
                <a:lnTo>
                  <a:pt x="54610" y="93979"/>
                </a:lnTo>
                <a:close/>
              </a:path>
              <a:path w="54610" h="327659">
                <a:moveTo>
                  <a:pt x="54610" y="87629"/>
                </a:moveTo>
                <a:lnTo>
                  <a:pt x="0" y="87629"/>
                </a:lnTo>
                <a:lnTo>
                  <a:pt x="0" y="92709"/>
                </a:lnTo>
                <a:lnTo>
                  <a:pt x="54610" y="92709"/>
                </a:lnTo>
                <a:lnTo>
                  <a:pt x="54610" y="87629"/>
                </a:lnTo>
                <a:close/>
              </a:path>
              <a:path w="54610" h="327659">
                <a:moveTo>
                  <a:pt x="54610" y="81279"/>
                </a:moveTo>
                <a:lnTo>
                  <a:pt x="0" y="81279"/>
                </a:lnTo>
                <a:lnTo>
                  <a:pt x="0" y="86359"/>
                </a:lnTo>
                <a:lnTo>
                  <a:pt x="54610" y="86359"/>
                </a:lnTo>
                <a:lnTo>
                  <a:pt x="54610" y="81279"/>
                </a:lnTo>
                <a:close/>
              </a:path>
              <a:path w="54610" h="327659">
                <a:moveTo>
                  <a:pt x="54610" y="74929"/>
                </a:moveTo>
                <a:lnTo>
                  <a:pt x="0" y="74929"/>
                </a:lnTo>
                <a:lnTo>
                  <a:pt x="0" y="80009"/>
                </a:lnTo>
                <a:lnTo>
                  <a:pt x="54610" y="80009"/>
                </a:lnTo>
                <a:lnTo>
                  <a:pt x="54610" y="74929"/>
                </a:lnTo>
                <a:close/>
              </a:path>
              <a:path w="54610" h="327659">
                <a:moveTo>
                  <a:pt x="54610" y="68579"/>
                </a:moveTo>
                <a:lnTo>
                  <a:pt x="0" y="68579"/>
                </a:lnTo>
                <a:lnTo>
                  <a:pt x="0" y="73659"/>
                </a:lnTo>
                <a:lnTo>
                  <a:pt x="54610" y="73659"/>
                </a:lnTo>
                <a:lnTo>
                  <a:pt x="54610" y="68579"/>
                </a:lnTo>
                <a:close/>
              </a:path>
              <a:path w="54610" h="327659">
                <a:moveTo>
                  <a:pt x="54610" y="62229"/>
                </a:moveTo>
                <a:lnTo>
                  <a:pt x="0" y="62229"/>
                </a:lnTo>
                <a:lnTo>
                  <a:pt x="0" y="67309"/>
                </a:lnTo>
                <a:lnTo>
                  <a:pt x="54610" y="67309"/>
                </a:lnTo>
                <a:lnTo>
                  <a:pt x="54610" y="62229"/>
                </a:lnTo>
                <a:close/>
              </a:path>
              <a:path w="54610" h="327659">
                <a:moveTo>
                  <a:pt x="54610" y="57149"/>
                </a:moveTo>
                <a:lnTo>
                  <a:pt x="0" y="57149"/>
                </a:lnTo>
                <a:lnTo>
                  <a:pt x="0" y="60959"/>
                </a:lnTo>
                <a:lnTo>
                  <a:pt x="54610" y="60959"/>
                </a:lnTo>
                <a:lnTo>
                  <a:pt x="54610" y="57149"/>
                </a:lnTo>
                <a:close/>
              </a:path>
              <a:path w="54610" h="327659">
                <a:moveTo>
                  <a:pt x="54610" y="50799"/>
                </a:moveTo>
                <a:lnTo>
                  <a:pt x="0" y="50799"/>
                </a:lnTo>
                <a:lnTo>
                  <a:pt x="0" y="55879"/>
                </a:lnTo>
                <a:lnTo>
                  <a:pt x="54610" y="55879"/>
                </a:lnTo>
                <a:lnTo>
                  <a:pt x="54610" y="50799"/>
                </a:lnTo>
                <a:close/>
              </a:path>
              <a:path w="54610" h="327659">
                <a:moveTo>
                  <a:pt x="54610" y="44449"/>
                </a:moveTo>
                <a:lnTo>
                  <a:pt x="0" y="44449"/>
                </a:lnTo>
                <a:lnTo>
                  <a:pt x="0" y="49529"/>
                </a:lnTo>
                <a:lnTo>
                  <a:pt x="54610" y="49529"/>
                </a:lnTo>
                <a:lnTo>
                  <a:pt x="54610" y="44449"/>
                </a:lnTo>
                <a:close/>
              </a:path>
              <a:path w="54610" h="327659">
                <a:moveTo>
                  <a:pt x="54610" y="38099"/>
                </a:moveTo>
                <a:lnTo>
                  <a:pt x="0" y="38099"/>
                </a:lnTo>
                <a:lnTo>
                  <a:pt x="0" y="43179"/>
                </a:lnTo>
                <a:lnTo>
                  <a:pt x="54610" y="43179"/>
                </a:lnTo>
                <a:lnTo>
                  <a:pt x="54610" y="38099"/>
                </a:lnTo>
                <a:close/>
              </a:path>
              <a:path w="54610" h="327659">
                <a:moveTo>
                  <a:pt x="54610" y="31749"/>
                </a:moveTo>
                <a:lnTo>
                  <a:pt x="0" y="31749"/>
                </a:lnTo>
                <a:lnTo>
                  <a:pt x="0" y="36829"/>
                </a:lnTo>
                <a:lnTo>
                  <a:pt x="54610" y="36829"/>
                </a:lnTo>
                <a:lnTo>
                  <a:pt x="54610" y="31749"/>
                </a:lnTo>
                <a:close/>
              </a:path>
              <a:path w="54610" h="327659">
                <a:moveTo>
                  <a:pt x="54610" y="25399"/>
                </a:moveTo>
                <a:lnTo>
                  <a:pt x="0" y="25399"/>
                </a:lnTo>
                <a:lnTo>
                  <a:pt x="0" y="30479"/>
                </a:lnTo>
                <a:lnTo>
                  <a:pt x="54610" y="30479"/>
                </a:lnTo>
                <a:lnTo>
                  <a:pt x="54610" y="25399"/>
                </a:lnTo>
                <a:close/>
              </a:path>
              <a:path w="54610" h="327659">
                <a:moveTo>
                  <a:pt x="54610" y="19049"/>
                </a:moveTo>
                <a:lnTo>
                  <a:pt x="0" y="19049"/>
                </a:lnTo>
                <a:lnTo>
                  <a:pt x="0" y="24129"/>
                </a:lnTo>
                <a:lnTo>
                  <a:pt x="54610" y="24129"/>
                </a:lnTo>
                <a:lnTo>
                  <a:pt x="54610" y="19049"/>
                </a:lnTo>
                <a:close/>
              </a:path>
              <a:path w="54610" h="327659">
                <a:moveTo>
                  <a:pt x="54610" y="12699"/>
                </a:moveTo>
                <a:lnTo>
                  <a:pt x="0" y="12699"/>
                </a:lnTo>
                <a:lnTo>
                  <a:pt x="0" y="17779"/>
                </a:lnTo>
                <a:lnTo>
                  <a:pt x="54610" y="17779"/>
                </a:lnTo>
                <a:lnTo>
                  <a:pt x="54610" y="12699"/>
                </a:lnTo>
                <a:close/>
              </a:path>
              <a:path w="54610" h="327659">
                <a:moveTo>
                  <a:pt x="54610" y="6349"/>
                </a:moveTo>
                <a:lnTo>
                  <a:pt x="0" y="6349"/>
                </a:lnTo>
                <a:lnTo>
                  <a:pt x="0" y="11429"/>
                </a:lnTo>
                <a:lnTo>
                  <a:pt x="54610" y="11429"/>
                </a:lnTo>
                <a:lnTo>
                  <a:pt x="54610" y="6349"/>
                </a:lnTo>
                <a:close/>
              </a:path>
              <a:path w="54610" h="327659">
                <a:moveTo>
                  <a:pt x="54610" y="0"/>
                </a:moveTo>
                <a:lnTo>
                  <a:pt x="0" y="0"/>
                </a:lnTo>
                <a:lnTo>
                  <a:pt x="0" y="5079"/>
                </a:lnTo>
                <a:lnTo>
                  <a:pt x="54610" y="5079"/>
                </a:lnTo>
                <a:lnTo>
                  <a:pt x="54610" y="0"/>
                </a:lnTo>
                <a:close/>
              </a:path>
              <a:path w="54610" h="327659">
                <a:moveTo>
                  <a:pt x="54610" y="283209"/>
                </a:moveTo>
                <a:lnTo>
                  <a:pt x="0" y="283209"/>
                </a:lnTo>
                <a:lnTo>
                  <a:pt x="0" y="316229"/>
                </a:lnTo>
                <a:lnTo>
                  <a:pt x="54610" y="316229"/>
                </a:lnTo>
                <a:lnTo>
                  <a:pt x="54610" y="283209"/>
                </a:lnTo>
                <a:close/>
              </a:path>
              <a:path w="54610" h="327659">
                <a:moveTo>
                  <a:pt x="54610" y="316229"/>
                </a:moveTo>
                <a:lnTo>
                  <a:pt x="0" y="316229"/>
                </a:lnTo>
                <a:lnTo>
                  <a:pt x="0" y="322579"/>
                </a:lnTo>
                <a:lnTo>
                  <a:pt x="54610" y="322579"/>
                </a:lnTo>
                <a:lnTo>
                  <a:pt x="54610" y="316229"/>
                </a:lnTo>
                <a:close/>
              </a:path>
              <a:path w="54610" h="327659">
                <a:moveTo>
                  <a:pt x="54610" y="322579"/>
                </a:moveTo>
                <a:lnTo>
                  <a:pt x="0" y="322579"/>
                </a:lnTo>
                <a:lnTo>
                  <a:pt x="0" y="327659"/>
                </a:lnTo>
                <a:lnTo>
                  <a:pt x="11429" y="327659"/>
                </a:lnTo>
                <a:lnTo>
                  <a:pt x="11429" y="326389"/>
                </a:lnTo>
                <a:lnTo>
                  <a:pt x="54610" y="326389"/>
                </a:lnTo>
                <a:lnTo>
                  <a:pt x="54610" y="322579"/>
                </a:lnTo>
                <a:close/>
              </a:path>
            </a:pathLst>
          </a:custGeom>
          <a:solidFill>
            <a:srgbClr val="2C882C"/>
          </a:solidFill>
        </p:spPr>
        <p:txBody>
          <a:bodyPr wrap="square" lIns="0" tIns="0" rIns="0" bIns="0" rtlCol="0"/>
          <a:lstStyle/>
          <a:p>
            <a:endParaRPr/>
          </a:p>
        </p:txBody>
      </p:sp>
      <p:sp>
        <p:nvSpPr>
          <p:cNvPr id="252" name="bg object 252"/>
          <p:cNvSpPr/>
          <p:nvPr/>
        </p:nvSpPr>
        <p:spPr>
          <a:xfrm>
            <a:off x="5259070" y="6390639"/>
            <a:ext cx="54610" cy="330200"/>
          </a:xfrm>
          <a:custGeom>
            <a:avLst/>
            <a:gdLst/>
            <a:ahLst/>
            <a:cxnLst/>
            <a:rect l="l" t="t" r="r" b="b"/>
            <a:pathLst>
              <a:path w="54610" h="330200">
                <a:moveTo>
                  <a:pt x="54609" y="262890"/>
                </a:moveTo>
                <a:lnTo>
                  <a:pt x="0" y="262890"/>
                </a:lnTo>
                <a:lnTo>
                  <a:pt x="0" y="284480"/>
                </a:lnTo>
                <a:lnTo>
                  <a:pt x="54609" y="284480"/>
                </a:lnTo>
                <a:lnTo>
                  <a:pt x="54609" y="262890"/>
                </a:lnTo>
                <a:close/>
              </a:path>
              <a:path w="54610" h="330200">
                <a:moveTo>
                  <a:pt x="54609" y="260350"/>
                </a:moveTo>
                <a:lnTo>
                  <a:pt x="0" y="260350"/>
                </a:lnTo>
                <a:lnTo>
                  <a:pt x="0" y="261620"/>
                </a:lnTo>
                <a:lnTo>
                  <a:pt x="54609" y="261620"/>
                </a:lnTo>
                <a:lnTo>
                  <a:pt x="54609" y="260350"/>
                </a:lnTo>
                <a:close/>
              </a:path>
              <a:path w="54610" h="330200">
                <a:moveTo>
                  <a:pt x="54609" y="256540"/>
                </a:moveTo>
                <a:lnTo>
                  <a:pt x="0" y="256540"/>
                </a:lnTo>
                <a:lnTo>
                  <a:pt x="0" y="259080"/>
                </a:lnTo>
                <a:lnTo>
                  <a:pt x="54609" y="259080"/>
                </a:lnTo>
                <a:lnTo>
                  <a:pt x="54609" y="256540"/>
                </a:lnTo>
                <a:close/>
              </a:path>
              <a:path w="54610" h="330200">
                <a:moveTo>
                  <a:pt x="54609" y="254000"/>
                </a:moveTo>
                <a:lnTo>
                  <a:pt x="0" y="254000"/>
                </a:lnTo>
                <a:lnTo>
                  <a:pt x="0" y="255270"/>
                </a:lnTo>
                <a:lnTo>
                  <a:pt x="54609" y="255270"/>
                </a:lnTo>
                <a:lnTo>
                  <a:pt x="54609" y="254000"/>
                </a:lnTo>
                <a:close/>
              </a:path>
              <a:path w="54610" h="330200">
                <a:moveTo>
                  <a:pt x="54609" y="250190"/>
                </a:moveTo>
                <a:lnTo>
                  <a:pt x="0" y="250190"/>
                </a:lnTo>
                <a:lnTo>
                  <a:pt x="0" y="252730"/>
                </a:lnTo>
                <a:lnTo>
                  <a:pt x="54609" y="252730"/>
                </a:lnTo>
                <a:lnTo>
                  <a:pt x="54609" y="250190"/>
                </a:lnTo>
                <a:close/>
              </a:path>
              <a:path w="54610" h="330200">
                <a:moveTo>
                  <a:pt x="54609" y="247650"/>
                </a:moveTo>
                <a:lnTo>
                  <a:pt x="0" y="247650"/>
                </a:lnTo>
                <a:lnTo>
                  <a:pt x="0" y="248920"/>
                </a:lnTo>
                <a:lnTo>
                  <a:pt x="54609" y="248920"/>
                </a:lnTo>
                <a:lnTo>
                  <a:pt x="54609" y="247650"/>
                </a:lnTo>
                <a:close/>
              </a:path>
              <a:path w="54610" h="330200">
                <a:moveTo>
                  <a:pt x="54609" y="243840"/>
                </a:moveTo>
                <a:lnTo>
                  <a:pt x="0" y="243840"/>
                </a:lnTo>
                <a:lnTo>
                  <a:pt x="0" y="246380"/>
                </a:lnTo>
                <a:lnTo>
                  <a:pt x="54609" y="246380"/>
                </a:lnTo>
                <a:lnTo>
                  <a:pt x="54609" y="243840"/>
                </a:lnTo>
                <a:close/>
              </a:path>
              <a:path w="54610" h="330200">
                <a:moveTo>
                  <a:pt x="54609" y="241300"/>
                </a:moveTo>
                <a:lnTo>
                  <a:pt x="0" y="241300"/>
                </a:lnTo>
                <a:lnTo>
                  <a:pt x="0" y="242570"/>
                </a:lnTo>
                <a:lnTo>
                  <a:pt x="54609" y="242570"/>
                </a:lnTo>
                <a:lnTo>
                  <a:pt x="54609" y="241300"/>
                </a:lnTo>
                <a:close/>
              </a:path>
              <a:path w="54610" h="330200">
                <a:moveTo>
                  <a:pt x="54609" y="237490"/>
                </a:moveTo>
                <a:lnTo>
                  <a:pt x="0" y="237490"/>
                </a:lnTo>
                <a:lnTo>
                  <a:pt x="0" y="240030"/>
                </a:lnTo>
                <a:lnTo>
                  <a:pt x="54609" y="240030"/>
                </a:lnTo>
                <a:lnTo>
                  <a:pt x="54609" y="237490"/>
                </a:lnTo>
                <a:close/>
              </a:path>
              <a:path w="54610" h="330200">
                <a:moveTo>
                  <a:pt x="54609" y="234950"/>
                </a:moveTo>
                <a:lnTo>
                  <a:pt x="0" y="234950"/>
                </a:lnTo>
                <a:lnTo>
                  <a:pt x="0" y="236220"/>
                </a:lnTo>
                <a:lnTo>
                  <a:pt x="54609" y="236220"/>
                </a:lnTo>
                <a:lnTo>
                  <a:pt x="54609" y="234950"/>
                </a:lnTo>
                <a:close/>
              </a:path>
              <a:path w="54610" h="330200">
                <a:moveTo>
                  <a:pt x="54609" y="231140"/>
                </a:moveTo>
                <a:lnTo>
                  <a:pt x="0" y="231140"/>
                </a:lnTo>
                <a:lnTo>
                  <a:pt x="0" y="233680"/>
                </a:lnTo>
                <a:lnTo>
                  <a:pt x="54609" y="233680"/>
                </a:lnTo>
                <a:lnTo>
                  <a:pt x="54609" y="231140"/>
                </a:lnTo>
                <a:close/>
              </a:path>
              <a:path w="54610" h="330200">
                <a:moveTo>
                  <a:pt x="54609" y="228600"/>
                </a:moveTo>
                <a:lnTo>
                  <a:pt x="0" y="228600"/>
                </a:lnTo>
                <a:lnTo>
                  <a:pt x="0" y="229870"/>
                </a:lnTo>
                <a:lnTo>
                  <a:pt x="54609" y="229870"/>
                </a:lnTo>
                <a:lnTo>
                  <a:pt x="54609" y="228600"/>
                </a:lnTo>
                <a:close/>
              </a:path>
              <a:path w="54610" h="330200">
                <a:moveTo>
                  <a:pt x="54609" y="224790"/>
                </a:moveTo>
                <a:lnTo>
                  <a:pt x="0" y="224790"/>
                </a:lnTo>
                <a:lnTo>
                  <a:pt x="0" y="227330"/>
                </a:lnTo>
                <a:lnTo>
                  <a:pt x="54609" y="227330"/>
                </a:lnTo>
                <a:lnTo>
                  <a:pt x="54609" y="224790"/>
                </a:lnTo>
                <a:close/>
              </a:path>
              <a:path w="54610" h="330200">
                <a:moveTo>
                  <a:pt x="54609" y="222250"/>
                </a:moveTo>
                <a:lnTo>
                  <a:pt x="0" y="222250"/>
                </a:lnTo>
                <a:lnTo>
                  <a:pt x="0" y="223520"/>
                </a:lnTo>
                <a:lnTo>
                  <a:pt x="54609" y="223520"/>
                </a:lnTo>
                <a:lnTo>
                  <a:pt x="54609" y="222250"/>
                </a:lnTo>
                <a:close/>
              </a:path>
              <a:path w="54610" h="330200">
                <a:moveTo>
                  <a:pt x="54609" y="218440"/>
                </a:moveTo>
                <a:lnTo>
                  <a:pt x="0" y="218440"/>
                </a:lnTo>
                <a:lnTo>
                  <a:pt x="0" y="220980"/>
                </a:lnTo>
                <a:lnTo>
                  <a:pt x="54609" y="220980"/>
                </a:lnTo>
                <a:lnTo>
                  <a:pt x="54609" y="218440"/>
                </a:lnTo>
                <a:close/>
              </a:path>
              <a:path w="54610" h="330200">
                <a:moveTo>
                  <a:pt x="54609" y="215900"/>
                </a:moveTo>
                <a:lnTo>
                  <a:pt x="0" y="215900"/>
                </a:lnTo>
                <a:lnTo>
                  <a:pt x="0" y="217170"/>
                </a:lnTo>
                <a:lnTo>
                  <a:pt x="54609" y="217170"/>
                </a:lnTo>
                <a:lnTo>
                  <a:pt x="54609" y="215900"/>
                </a:lnTo>
                <a:close/>
              </a:path>
              <a:path w="54610" h="330200">
                <a:moveTo>
                  <a:pt x="54609" y="212090"/>
                </a:moveTo>
                <a:lnTo>
                  <a:pt x="0" y="212090"/>
                </a:lnTo>
                <a:lnTo>
                  <a:pt x="0" y="214630"/>
                </a:lnTo>
                <a:lnTo>
                  <a:pt x="54609" y="214630"/>
                </a:lnTo>
                <a:lnTo>
                  <a:pt x="54609" y="212090"/>
                </a:lnTo>
                <a:close/>
              </a:path>
              <a:path w="54610" h="330200">
                <a:moveTo>
                  <a:pt x="54609" y="209550"/>
                </a:moveTo>
                <a:lnTo>
                  <a:pt x="0" y="209550"/>
                </a:lnTo>
                <a:lnTo>
                  <a:pt x="0" y="210820"/>
                </a:lnTo>
                <a:lnTo>
                  <a:pt x="54609" y="210820"/>
                </a:lnTo>
                <a:lnTo>
                  <a:pt x="54609" y="209550"/>
                </a:lnTo>
                <a:close/>
              </a:path>
              <a:path w="54610" h="330200">
                <a:moveTo>
                  <a:pt x="54609" y="205740"/>
                </a:moveTo>
                <a:lnTo>
                  <a:pt x="0" y="205740"/>
                </a:lnTo>
                <a:lnTo>
                  <a:pt x="0" y="208280"/>
                </a:lnTo>
                <a:lnTo>
                  <a:pt x="54609" y="208280"/>
                </a:lnTo>
                <a:lnTo>
                  <a:pt x="54609" y="205740"/>
                </a:lnTo>
                <a:close/>
              </a:path>
              <a:path w="54610" h="330200">
                <a:moveTo>
                  <a:pt x="54609" y="203200"/>
                </a:moveTo>
                <a:lnTo>
                  <a:pt x="0" y="203200"/>
                </a:lnTo>
                <a:lnTo>
                  <a:pt x="0" y="204470"/>
                </a:lnTo>
                <a:lnTo>
                  <a:pt x="54609" y="204470"/>
                </a:lnTo>
                <a:lnTo>
                  <a:pt x="54609" y="203200"/>
                </a:lnTo>
                <a:close/>
              </a:path>
              <a:path w="54610" h="330200">
                <a:moveTo>
                  <a:pt x="54609" y="199390"/>
                </a:moveTo>
                <a:lnTo>
                  <a:pt x="0" y="199390"/>
                </a:lnTo>
                <a:lnTo>
                  <a:pt x="0" y="201930"/>
                </a:lnTo>
                <a:lnTo>
                  <a:pt x="54609" y="201930"/>
                </a:lnTo>
                <a:lnTo>
                  <a:pt x="54609" y="199390"/>
                </a:lnTo>
                <a:close/>
              </a:path>
              <a:path w="54610" h="330200">
                <a:moveTo>
                  <a:pt x="54609" y="196850"/>
                </a:moveTo>
                <a:lnTo>
                  <a:pt x="0" y="196850"/>
                </a:lnTo>
                <a:lnTo>
                  <a:pt x="0" y="198120"/>
                </a:lnTo>
                <a:lnTo>
                  <a:pt x="54609" y="198120"/>
                </a:lnTo>
                <a:lnTo>
                  <a:pt x="54609" y="196850"/>
                </a:lnTo>
                <a:close/>
              </a:path>
              <a:path w="54610" h="330200">
                <a:moveTo>
                  <a:pt x="54609" y="193040"/>
                </a:moveTo>
                <a:lnTo>
                  <a:pt x="0" y="193040"/>
                </a:lnTo>
                <a:lnTo>
                  <a:pt x="0" y="195580"/>
                </a:lnTo>
                <a:lnTo>
                  <a:pt x="54609" y="195580"/>
                </a:lnTo>
                <a:lnTo>
                  <a:pt x="54609" y="193040"/>
                </a:lnTo>
                <a:close/>
              </a:path>
              <a:path w="54610" h="330200">
                <a:moveTo>
                  <a:pt x="54609" y="190500"/>
                </a:moveTo>
                <a:lnTo>
                  <a:pt x="0" y="190500"/>
                </a:lnTo>
                <a:lnTo>
                  <a:pt x="0" y="191770"/>
                </a:lnTo>
                <a:lnTo>
                  <a:pt x="54609" y="191770"/>
                </a:lnTo>
                <a:lnTo>
                  <a:pt x="54609" y="190500"/>
                </a:lnTo>
                <a:close/>
              </a:path>
              <a:path w="54610" h="330200">
                <a:moveTo>
                  <a:pt x="54609" y="186690"/>
                </a:moveTo>
                <a:lnTo>
                  <a:pt x="0" y="186690"/>
                </a:lnTo>
                <a:lnTo>
                  <a:pt x="0" y="189230"/>
                </a:lnTo>
                <a:lnTo>
                  <a:pt x="54609" y="189230"/>
                </a:lnTo>
                <a:lnTo>
                  <a:pt x="54609" y="186690"/>
                </a:lnTo>
                <a:close/>
              </a:path>
              <a:path w="54610" h="330200">
                <a:moveTo>
                  <a:pt x="54609" y="184150"/>
                </a:moveTo>
                <a:lnTo>
                  <a:pt x="0" y="184150"/>
                </a:lnTo>
                <a:lnTo>
                  <a:pt x="0" y="185420"/>
                </a:lnTo>
                <a:lnTo>
                  <a:pt x="54609" y="185420"/>
                </a:lnTo>
                <a:lnTo>
                  <a:pt x="54609" y="184150"/>
                </a:lnTo>
                <a:close/>
              </a:path>
              <a:path w="54610" h="330200">
                <a:moveTo>
                  <a:pt x="54609" y="180340"/>
                </a:moveTo>
                <a:lnTo>
                  <a:pt x="0" y="180340"/>
                </a:lnTo>
                <a:lnTo>
                  <a:pt x="0" y="182880"/>
                </a:lnTo>
                <a:lnTo>
                  <a:pt x="54609" y="182880"/>
                </a:lnTo>
                <a:lnTo>
                  <a:pt x="54609" y="180340"/>
                </a:lnTo>
                <a:close/>
              </a:path>
              <a:path w="54610" h="330200">
                <a:moveTo>
                  <a:pt x="54609" y="177800"/>
                </a:moveTo>
                <a:lnTo>
                  <a:pt x="0" y="177800"/>
                </a:lnTo>
                <a:lnTo>
                  <a:pt x="0" y="179070"/>
                </a:lnTo>
                <a:lnTo>
                  <a:pt x="54609" y="179070"/>
                </a:lnTo>
                <a:lnTo>
                  <a:pt x="54609" y="177800"/>
                </a:lnTo>
                <a:close/>
              </a:path>
              <a:path w="54610" h="330200">
                <a:moveTo>
                  <a:pt x="54609" y="173990"/>
                </a:moveTo>
                <a:lnTo>
                  <a:pt x="0" y="173990"/>
                </a:lnTo>
                <a:lnTo>
                  <a:pt x="0" y="176530"/>
                </a:lnTo>
                <a:lnTo>
                  <a:pt x="54609" y="176530"/>
                </a:lnTo>
                <a:lnTo>
                  <a:pt x="54609" y="173990"/>
                </a:lnTo>
                <a:close/>
              </a:path>
              <a:path w="54610" h="330200">
                <a:moveTo>
                  <a:pt x="54609" y="171450"/>
                </a:moveTo>
                <a:lnTo>
                  <a:pt x="0" y="171450"/>
                </a:lnTo>
                <a:lnTo>
                  <a:pt x="0" y="172720"/>
                </a:lnTo>
                <a:lnTo>
                  <a:pt x="54609" y="172720"/>
                </a:lnTo>
                <a:lnTo>
                  <a:pt x="54609" y="171450"/>
                </a:lnTo>
                <a:close/>
              </a:path>
              <a:path w="54610" h="330200">
                <a:moveTo>
                  <a:pt x="54609" y="167640"/>
                </a:moveTo>
                <a:lnTo>
                  <a:pt x="0" y="167640"/>
                </a:lnTo>
                <a:lnTo>
                  <a:pt x="0" y="170180"/>
                </a:lnTo>
                <a:lnTo>
                  <a:pt x="54609" y="170180"/>
                </a:lnTo>
                <a:lnTo>
                  <a:pt x="54609" y="167640"/>
                </a:lnTo>
                <a:close/>
              </a:path>
              <a:path w="54610" h="330200">
                <a:moveTo>
                  <a:pt x="54609" y="165100"/>
                </a:moveTo>
                <a:lnTo>
                  <a:pt x="0" y="165100"/>
                </a:lnTo>
                <a:lnTo>
                  <a:pt x="0" y="166370"/>
                </a:lnTo>
                <a:lnTo>
                  <a:pt x="54609" y="166370"/>
                </a:lnTo>
                <a:lnTo>
                  <a:pt x="54609" y="165100"/>
                </a:lnTo>
                <a:close/>
              </a:path>
              <a:path w="54610" h="330200">
                <a:moveTo>
                  <a:pt x="54609" y="161290"/>
                </a:moveTo>
                <a:lnTo>
                  <a:pt x="0" y="161290"/>
                </a:lnTo>
                <a:lnTo>
                  <a:pt x="0" y="163830"/>
                </a:lnTo>
                <a:lnTo>
                  <a:pt x="54609" y="163830"/>
                </a:lnTo>
                <a:lnTo>
                  <a:pt x="54609" y="161290"/>
                </a:lnTo>
                <a:close/>
              </a:path>
              <a:path w="54610" h="330200">
                <a:moveTo>
                  <a:pt x="54609" y="158750"/>
                </a:moveTo>
                <a:lnTo>
                  <a:pt x="0" y="158750"/>
                </a:lnTo>
                <a:lnTo>
                  <a:pt x="0" y="160020"/>
                </a:lnTo>
                <a:lnTo>
                  <a:pt x="54609" y="160020"/>
                </a:lnTo>
                <a:lnTo>
                  <a:pt x="54609" y="158750"/>
                </a:lnTo>
                <a:close/>
              </a:path>
              <a:path w="54610" h="330200">
                <a:moveTo>
                  <a:pt x="54609" y="154940"/>
                </a:moveTo>
                <a:lnTo>
                  <a:pt x="0" y="154940"/>
                </a:lnTo>
                <a:lnTo>
                  <a:pt x="0" y="157480"/>
                </a:lnTo>
                <a:lnTo>
                  <a:pt x="54609" y="157480"/>
                </a:lnTo>
                <a:lnTo>
                  <a:pt x="54609" y="154940"/>
                </a:lnTo>
                <a:close/>
              </a:path>
              <a:path w="54610" h="330200">
                <a:moveTo>
                  <a:pt x="54609" y="152400"/>
                </a:moveTo>
                <a:lnTo>
                  <a:pt x="0" y="152400"/>
                </a:lnTo>
                <a:lnTo>
                  <a:pt x="0" y="153670"/>
                </a:lnTo>
                <a:lnTo>
                  <a:pt x="54609" y="153670"/>
                </a:lnTo>
                <a:lnTo>
                  <a:pt x="54609" y="152400"/>
                </a:lnTo>
                <a:close/>
              </a:path>
              <a:path w="54610" h="330200">
                <a:moveTo>
                  <a:pt x="54609" y="148590"/>
                </a:moveTo>
                <a:lnTo>
                  <a:pt x="0" y="148590"/>
                </a:lnTo>
                <a:lnTo>
                  <a:pt x="0" y="151130"/>
                </a:lnTo>
                <a:lnTo>
                  <a:pt x="54609" y="151130"/>
                </a:lnTo>
                <a:lnTo>
                  <a:pt x="54609" y="148590"/>
                </a:lnTo>
                <a:close/>
              </a:path>
              <a:path w="54610" h="330200">
                <a:moveTo>
                  <a:pt x="54609" y="146050"/>
                </a:moveTo>
                <a:lnTo>
                  <a:pt x="0" y="146050"/>
                </a:lnTo>
                <a:lnTo>
                  <a:pt x="0" y="147320"/>
                </a:lnTo>
                <a:lnTo>
                  <a:pt x="54609" y="147320"/>
                </a:lnTo>
                <a:lnTo>
                  <a:pt x="54609" y="146050"/>
                </a:lnTo>
                <a:close/>
              </a:path>
              <a:path w="54610" h="330200">
                <a:moveTo>
                  <a:pt x="54609" y="142240"/>
                </a:moveTo>
                <a:lnTo>
                  <a:pt x="0" y="142240"/>
                </a:lnTo>
                <a:lnTo>
                  <a:pt x="0" y="144780"/>
                </a:lnTo>
                <a:lnTo>
                  <a:pt x="54609" y="144780"/>
                </a:lnTo>
                <a:lnTo>
                  <a:pt x="54609" y="142240"/>
                </a:lnTo>
                <a:close/>
              </a:path>
              <a:path w="54610" h="330200">
                <a:moveTo>
                  <a:pt x="54609" y="139700"/>
                </a:moveTo>
                <a:lnTo>
                  <a:pt x="0" y="139700"/>
                </a:lnTo>
                <a:lnTo>
                  <a:pt x="0" y="140970"/>
                </a:lnTo>
                <a:lnTo>
                  <a:pt x="54609" y="140970"/>
                </a:lnTo>
                <a:lnTo>
                  <a:pt x="54609" y="139700"/>
                </a:lnTo>
                <a:close/>
              </a:path>
              <a:path w="54610" h="330200">
                <a:moveTo>
                  <a:pt x="54609" y="135890"/>
                </a:moveTo>
                <a:lnTo>
                  <a:pt x="0" y="135890"/>
                </a:lnTo>
                <a:lnTo>
                  <a:pt x="0" y="138430"/>
                </a:lnTo>
                <a:lnTo>
                  <a:pt x="54609" y="138430"/>
                </a:lnTo>
                <a:lnTo>
                  <a:pt x="54609" y="135890"/>
                </a:lnTo>
                <a:close/>
              </a:path>
              <a:path w="54610" h="330200">
                <a:moveTo>
                  <a:pt x="54609" y="133350"/>
                </a:moveTo>
                <a:lnTo>
                  <a:pt x="0" y="133350"/>
                </a:lnTo>
                <a:lnTo>
                  <a:pt x="0" y="134620"/>
                </a:lnTo>
                <a:lnTo>
                  <a:pt x="54609" y="134620"/>
                </a:lnTo>
                <a:lnTo>
                  <a:pt x="54609" y="133350"/>
                </a:lnTo>
                <a:close/>
              </a:path>
              <a:path w="54610" h="330200">
                <a:moveTo>
                  <a:pt x="54609" y="129540"/>
                </a:moveTo>
                <a:lnTo>
                  <a:pt x="0" y="129540"/>
                </a:lnTo>
                <a:lnTo>
                  <a:pt x="0" y="132080"/>
                </a:lnTo>
                <a:lnTo>
                  <a:pt x="54609" y="132080"/>
                </a:lnTo>
                <a:lnTo>
                  <a:pt x="54609" y="129540"/>
                </a:lnTo>
                <a:close/>
              </a:path>
              <a:path w="54610" h="330200">
                <a:moveTo>
                  <a:pt x="54609" y="127000"/>
                </a:moveTo>
                <a:lnTo>
                  <a:pt x="0" y="127000"/>
                </a:lnTo>
                <a:lnTo>
                  <a:pt x="0" y="128270"/>
                </a:lnTo>
                <a:lnTo>
                  <a:pt x="54609" y="128270"/>
                </a:lnTo>
                <a:lnTo>
                  <a:pt x="54609" y="127000"/>
                </a:lnTo>
                <a:close/>
              </a:path>
              <a:path w="54610" h="330200">
                <a:moveTo>
                  <a:pt x="54609" y="123190"/>
                </a:moveTo>
                <a:lnTo>
                  <a:pt x="0" y="123190"/>
                </a:lnTo>
                <a:lnTo>
                  <a:pt x="0" y="125730"/>
                </a:lnTo>
                <a:lnTo>
                  <a:pt x="54609" y="125730"/>
                </a:lnTo>
                <a:lnTo>
                  <a:pt x="54609" y="123190"/>
                </a:lnTo>
                <a:close/>
              </a:path>
              <a:path w="54610" h="330200">
                <a:moveTo>
                  <a:pt x="54609" y="120650"/>
                </a:moveTo>
                <a:lnTo>
                  <a:pt x="0" y="120650"/>
                </a:lnTo>
                <a:lnTo>
                  <a:pt x="0" y="121920"/>
                </a:lnTo>
                <a:lnTo>
                  <a:pt x="54609" y="121920"/>
                </a:lnTo>
                <a:lnTo>
                  <a:pt x="54609" y="120650"/>
                </a:lnTo>
                <a:close/>
              </a:path>
              <a:path w="54610" h="330200">
                <a:moveTo>
                  <a:pt x="54609" y="116840"/>
                </a:moveTo>
                <a:lnTo>
                  <a:pt x="0" y="116840"/>
                </a:lnTo>
                <a:lnTo>
                  <a:pt x="0" y="119380"/>
                </a:lnTo>
                <a:lnTo>
                  <a:pt x="54609" y="119380"/>
                </a:lnTo>
                <a:lnTo>
                  <a:pt x="54609" y="116840"/>
                </a:lnTo>
                <a:close/>
              </a:path>
              <a:path w="54610" h="330200">
                <a:moveTo>
                  <a:pt x="54609" y="114300"/>
                </a:moveTo>
                <a:lnTo>
                  <a:pt x="0" y="114300"/>
                </a:lnTo>
                <a:lnTo>
                  <a:pt x="0" y="115570"/>
                </a:lnTo>
                <a:lnTo>
                  <a:pt x="54609" y="115570"/>
                </a:lnTo>
                <a:lnTo>
                  <a:pt x="54609" y="114300"/>
                </a:lnTo>
                <a:close/>
              </a:path>
              <a:path w="54610" h="330200">
                <a:moveTo>
                  <a:pt x="54609" y="110490"/>
                </a:moveTo>
                <a:lnTo>
                  <a:pt x="0" y="110490"/>
                </a:lnTo>
                <a:lnTo>
                  <a:pt x="0" y="113030"/>
                </a:lnTo>
                <a:lnTo>
                  <a:pt x="54609" y="113030"/>
                </a:lnTo>
                <a:lnTo>
                  <a:pt x="54609" y="110490"/>
                </a:lnTo>
                <a:close/>
              </a:path>
              <a:path w="54610" h="330200">
                <a:moveTo>
                  <a:pt x="54609" y="107950"/>
                </a:moveTo>
                <a:lnTo>
                  <a:pt x="0" y="107950"/>
                </a:lnTo>
                <a:lnTo>
                  <a:pt x="0" y="109220"/>
                </a:lnTo>
                <a:lnTo>
                  <a:pt x="54609" y="109220"/>
                </a:lnTo>
                <a:lnTo>
                  <a:pt x="54609" y="107950"/>
                </a:lnTo>
                <a:close/>
              </a:path>
              <a:path w="54610" h="330200">
                <a:moveTo>
                  <a:pt x="54609" y="101600"/>
                </a:moveTo>
                <a:lnTo>
                  <a:pt x="0" y="101600"/>
                </a:lnTo>
                <a:lnTo>
                  <a:pt x="0" y="106680"/>
                </a:lnTo>
                <a:lnTo>
                  <a:pt x="54609" y="106680"/>
                </a:lnTo>
                <a:lnTo>
                  <a:pt x="54609" y="101600"/>
                </a:lnTo>
                <a:close/>
              </a:path>
              <a:path w="54610" h="330200">
                <a:moveTo>
                  <a:pt x="54609" y="95250"/>
                </a:moveTo>
                <a:lnTo>
                  <a:pt x="0" y="95250"/>
                </a:lnTo>
                <a:lnTo>
                  <a:pt x="0" y="100330"/>
                </a:lnTo>
                <a:lnTo>
                  <a:pt x="54609" y="100330"/>
                </a:lnTo>
                <a:lnTo>
                  <a:pt x="54609" y="95250"/>
                </a:lnTo>
                <a:close/>
              </a:path>
              <a:path w="54610" h="330200">
                <a:moveTo>
                  <a:pt x="54609" y="88900"/>
                </a:moveTo>
                <a:lnTo>
                  <a:pt x="0" y="88900"/>
                </a:lnTo>
                <a:lnTo>
                  <a:pt x="0" y="93980"/>
                </a:lnTo>
                <a:lnTo>
                  <a:pt x="54609" y="93980"/>
                </a:lnTo>
                <a:lnTo>
                  <a:pt x="54609" y="88900"/>
                </a:lnTo>
                <a:close/>
              </a:path>
              <a:path w="54610" h="330200">
                <a:moveTo>
                  <a:pt x="54609" y="82550"/>
                </a:moveTo>
                <a:lnTo>
                  <a:pt x="0" y="82550"/>
                </a:lnTo>
                <a:lnTo>
                  <a:pt x="0" y="87630"/>
                </a:lnTo>
                <a:lnTo>
                  <a:pt x="54609" y="87630"/>
                </a:lnTo>
                <a:lnTo>
                  <a:pt x="54609" y="82550"/>
                </a:lnTo>
                <a:close/>
              </a:path>
              <a:path w="54610" h="330200">
                <a:moveTo>
                  <a:pt x="54609" y="76200"/>
                </a:moveTo>
                <a:lnTo>
                  <a:pt x="0" y="76200"/>
                </a:lnTo>
                <a:lnTo>
                  <a:pt x="0" y="81280"/>
                </a:lnTo>
                <a:lnTo>
                  <a:pt x="54609" y="81280"/>
                </a:lnTo>
                <a:lnTo>
                  <a:pt x="54609" y="76200"/>
                </a:lnTo>
                <a:close/>
              </a:path>
              <a:path w="54610" h="330200">
                <a:moveTo>
                  <a:pt x="54609" y="69850"/>
                </a:moveTo>
                <a:lnTo>
                  <a:pt x="0" y="69850"/>
                </a:lnTo>
                <a:lnTo>
                  <a:pt x="0" y="74930"/>
                </a:lnTo>
                <a:lnTo>
                  <a:pt x="54609" y="74930"/>
                </a:lnTo>
                <a:lnTo>
                  <a:pt x="54609" y="69850"/>
                </a:lnTo>
                <a:close/>
              </a:path>
              <a:path w="54610" h="330200">
                <a:moveTo>
                  <a:pt x="54609" y="63500"/>
                </a:moveTo>
                <a:lnTo>
                  <a:pt x="0" y="63500"/>
                </a:lnTo>
                <a:lnTo>
                  <a:pt x="0" y="68580"/>
                </a:lnTo>
                <a:lnTo>
                  <a:pt x="54609" y="68580"/>
                </a:lnTo>
                <a:lnTo>
                  <a:pt x="54609" y="63500"/>
                </a:lnTo>
                <a:close/>
              </a:path>
              <a:path w="54610" h="330200">
                <a:moveTo>
                  <a:pt x="54609" y="58420"/>
                </a:moveTo>
                <a:lnTo>
                  <a:pt x="0" y="58420"/>
                </a:lnTo>
                <a:lnTo>
                  <a:pt x="0" y="62230"/>
                </a:lnTo>
                <a:lnTo>
                  <a:pt x="54609" y="62230"/>
                </a:lnTo>
                <a:lnTo>
                  <a:pt x="54609" y="58420"/>
                </a:lnTo>
                <a:close/>
              </a:path>
              <a:path w="54610" h="330200">
                <a:moveTo>
                  <a:pt x="54609" y="52070"/>
                </a:moveTo>
                <a:lnTo>
                  <a:pt x="0" y="52070"/>
                </a:lnTo>
                <a:lnTo>
                  <a:pt x="0" y="57150"/>
                </a:lnTo>
                <a:lnTo>
                  <a:pt x="54609" y="57150"/>
                </a:lnTo>
                <a:lnTo>
                  <a:pt x="54609" y="52070"/>
                </a:lnTo>
                <a:close/>
              </a:path>
              <a:path w="54610" h="330200">
                <a:moveTo>
                  <a:pt x="54609" y="45720"/>
                </a:moveTo>
                <a:lnTo>
                  <a:pt x="0" y="45720"/>
                </a:lnTo>
                <a:lnTo>
                  <a:pt x="0" y="50800"/>
                </a:lnTo>
                <a:lnTo>
                  <a:pt x="54609" y="50800"/>
                </a:lnTo>
                <a:lnTo>
                  <a:pt x="54609" y="45720"/>
                </a:lnTo>
                <a:close/>
              </a:path>
              <a:path w="54610" h="330200">
                <a:moveTo>
                  <a:pt x="54609" y="39370"/>
                </a:moveTo>
                <a:lnTo>
                  <a:pt x="0" y="39370"/>
                </a:lnTo>
                <a:lnTo>
                  <a:pt x="0" y="44450"/>
                </a:lnTo>
                <a:lnTo>
                  <a:pt x="54609" y="44450"/>
                </a:lnTo>
                <a:lnTo>
                  <a:pt x="54609" y="39370"/>
                </a:lnTo>
                <a:close/>
              </a:path>
              <a:path w="54610" h="330200">
                <a:moveTo>
                  <a:pt x="54609" y="33020"/>
                </a:moveTo>
                <a:lnTo>
                  <a:pt x="0" y="33020"/>
                </a:lnTo>
                <a:lnTo>
                  <a:pt x="0" y="38100"/>
                </a:lnTo>
                <a:lnTo>
                  <a:pt x="54609" y="38100"/>
                </a:lnTo>
                <a:lnTo>
                  <a:pt x="54609" y="33020"/>
                </a:lnTo>
                <a:close/>
              </a:path>
              <a:path w="54610" h="330200">
                <a:moveTo>
                  <a:pt x="54609" y="26670"/>
                </a:moveTo>
                <a:lnTo>
                  <a:pt x="0" y="26670"/>
                </a:lnTo>
                <a:lnTo>
                  <a:pt x="0" y="31750"/>
                </a:lnTo>
                <a:lnTo>
                  <a:pt x="54609" y="31750"/>
                </a:lnTo>
                <a:lnTo>
                  <a:pt x="54609" y="26670"/>
                </a:lnTo>
                <a:close/>
              </a:path>
              <a:path w="54610" h="330200">
                <a:moveTo>
                  <a:pt x="54609" y="20320"/>
                </a:moveTo>
                <a:lnTo>
                  <a:pt x="0" y="20320"/>
                </a:lnTo>
                <a:lnTo>
                  <a:pt x="0" y="25400"/>
                </a:lnTo>
                <a:lnTo>
                  <a:pt x="54609" y="25400"/>
                </a:lnTo>
                <a:lnTo>
                  <a:pt x="54609" y="20320"/>
                </a:lnTo>
                <a:close/>
              </a:path>
              <a:path w="54610" h="330200">
                <a:moveTo>
                  <a:pt x="54609" y="13970"/>
                </a:moveTo>
                <a:lnTo>
                  <a:pt x="0" y="13970"/>
                </a:lnTo>
                <a:lnTo>
                  <a:pt x="0" y="19050"/>
                </a:lnTo>
                <a:lnTo>
                  <a:pt x="54609" y="19050"/>
                </a:lnTo>
                <a:lnTo>
                  <a:pt x="54609" y="13970"/>
                </a:lnTo>
                <a:close/>
              </a:path>
              <a:path w="54610" h="330200">
                <a:moveTo>
                  <a:pt x="54609" y="7620"/>
                </a:moveTo>
                <a:lnTo>
                  <a:pt x="0" y="7620"/>
                </a:lnTo>
                <a:lnTo>
                  <a:pt x="0" y="12700"/>
                </a:lnTo>
                <a:lnTo>
                  <a:pt x="54609" y="12700"/>
                </a:lnTo>
                <a:lnTo>
                  <a:pt x="54609" y="7620"/>
                </a:lnTo>
                <a:close/>
              </a:path>
              <a:path w="54610" h="330200">
                <a:moveTo>
                  <a:pt x="17779" y="0"/>
                </a:moveTo>
                <a:lnTo>
                  <a:pt x="0" y="0"/>
                </a:lnTo>
                <a:lnTo>
                  <a:pt x="0" y="6350"/>
                </a:lnTo>
                <a:lnTo>
                  <a:pt x="54609" y="6350"/>
                </a:lnTo>
                <a:lnTo>
                  <a:pt x="54609" y="1270"/>
                </a:lnTo>
                <a:lnTo>
                  <a:pt x="17779" y="1270"/>
                </a:lnTo>
                <a:lnTo>
                  <a:pt x="17779" y="0"/>
                </a:lnTo>
                <a:close/>
              </a:path>
              <a:path w="54610" h="330200">
                <a:moveTo>
                  <a:pt x="54609" y="284480"/>
                </a:moveTo>
                <a:lnTo>
                  <a:pt x="0" y="284480"/>
                </a:lnTo>
                <a:lnTo>
                  <a:pt x="0" y="317500"/>
                </a:lnTo>
                <a:lnTo>
                  <a:pt x="54609" y="317500"/>
                </a:lnTo>
                <a:lnTo>
                  <a:pt x="54609" y="284480"/>
                </a:lnTo>
                <a:close/>
              </a:path>
              <a:path w="54610" h="330200">
                <a:moveTo>
                  <a:pt x="54609" y="317500"/>
                </a:moveTo>
                <a:lnTo>
                  <a:pt x="0" y="317500"/>
                </a:lnTo>
                <a:lnTo>
                  <a:pt x="0" y="323850"/>
                </a:lnTo>
                <a:lnTo>
                  <a:pt x="54609" y="323850"/>
                </a:lnTo>
                <a:lnTo>
                  <a:pt x="54609" y="317500"/>
                </a:lnTo>
                <a:close/>
              </a:path>
              <a:path w="54610" h="330200">
                <a:moveTo>
                  <a:pt x="54609" y="323850"/>
                </a:moveTo>
                <a:lnTo>
                  <a:pt x="0" y="323850"/>
                </a:lnTo>
                <a:lnTo>
                  <a:pt x="0" y="330200"/>
                </a:lnTo>
                <a:lnTo>
                  <a:pt x="8889" y="330200"/>
                </a:lnTo>
                <a:lnTo>
                  <a:pt x="8890" y="328930"/>
                </a:lnTo>
                <a:lnTo>
                  <a:pt x="54609" y="328930"/>
                </a:lnTo>
                <a:lnTo>
                  <a:pt x="54609" y="323850"/>
                </a:lnTo>
                <a:close/>
              </a:path>
            </a:pathLst>
          </a:custGeom>
          <a:solidFill>
            <a:srgbClr val="2D892D"/>
          </a:solidFill>
        </p:spPr>
        <p:txBody>
          <a:bodyPr wrap="square" lIns="0" tIns="0" rIns="0" bIns="0" rtlCol="0"/>
          <a:lstStyle/>
          <a:p>
            <a:endParaRPr/>
          </a:p>
        </p:txBody>
      </p:sp>
      <p:sp>
        <p:nvSpPr>
          <p:cNvPr id="253" name="bg object 253"/>
          <p:cNvSpPr/>
          <p:nvPr/>
        </p:nvSpPr>
        <p:spPr>
          <a:xfrm>
            <a:off x="5204460" y="6390639"/>
            <a:ext cx="54610" cy="331470"/>
          </a:xfrm>
          <a:custGeom>
            <a:avLst/>
            <a:gdLst/>
            <a:ahLst/>
            <a:cxnLst/>
            <a:rect l="l" t="t" r="r" b="b"/>
            <a:pathLst>
              <a:path w="54610" h="331470">
                <a:moveTo>
                  <a:pt x="34290" y="330212"/>
                </a:moveTo>
                <a:lnTo>
                  <a:pt x="33020" y="330212"/>
                </a:lnTo>
                <a:lnTo>
                  <a:pt x="33020" y="331470"/>
                </a:lnTo>
                <a:lnTo>
                  <a:pt x="34290" y="331470"/>
                </a:lnTo>
                <a:lnTo>
                  <a:pt x="34290" y="330212"/>
                </a:lnTo>
                <a:close/>
              </a:path>
              <a:path w="54610" h="331470">
                <a:moveTo>
                  <a:pt x="54610" y="317512"/>
                </a:moveTo>
                <a:lnTo>
                  <a:pt x="0" y="317512"/>
                </a:lnTo>
                <a:lnTo>
                  <a:pt x="0" y="323862"/>
                </a:lnTo>
                <a:lnTo>
                  <a:pt x="0" y="330200"/>
                </a:lnTo>
                <a:lnTo>
                  <a:pt x="54610" y="330200"/>
                </a:lnTo>
                <a:lnTo>
                  <a:pt x="54610" y="323862"/>
                </a:lnTo>
                <a:lnTo>
                  <a:pt x="54610" y="317512"/>
                </a:lnTo>
                <a:close/>
              </a:path>
              <a:path w="54610" h="331470">
                <a:moveTo>
                  <a:pt x="54610" y="284492"/>
                </a:moveTo>
                <a:lnTo>
                  <a:pt x="0" y="284492"/>
                </a:lnTo>
                <a:lnTo>
                  <a:pt x="0" y="317500"/>
                </a:lnTo>
                <a:lnTo>
                  <a:pt x="54610" y="317500"/>
                </a:lnTo>
                <a:lnTo>
                  <a:pt x="54610" y="284492"/>
                </a:lnTo>
                <a:close/>
              </a:path>
              <a:path w="54610" h="331470">
                <a:moveTo>
                  <a:pt x="54610" y="262902"/>
                </a:moveTo>
                <a:lnTo>
                  <a:pt x="0" y="262902"/>
                </a:lnTo>
                <a:lnTo>
                  <a:pt x="0" y="284480"/>
                </a:lnTo>
                <a:lnTo>
                  <a:pt x="54610" y="284480"/>
                </a:lnTo>
                <a:lnTo>
                  <a:pt x="54610" y="262902"/>
                </a:lnTo>
                <a:close/>
              </a:path>
              <a:path w="54610" h="331470">
                <a:moveTo>
                  <a:pt x="54610" y="260350"/>
                </a:moveTo>
                <a:lnTo>
                  <a:pt x="0" y="260350"/>
                </a:lnTo>
                <a:lnTo>
                  <a:pt x="0" y="261620"/>
                </a:lnTo>
                <a:lnTo>
                  <a:pt x="54610" y="261620"/>
                </a:lnTo>
                <a:lnTo>
                  <a:pt x="54610" y="260350"/>
                </a:lnTo>
                <a:close/>
              </a:path>
              <a:path w="54610" h="331470">
                <a:moveTo>
                  <a:pt x="54610" y="256540"/>
                </a:moveTo>
                <a:lnTo>
                  <a:pt x="0" y="256540"/>
                </a:lnTo>
                <a:lnTo>
                  <a:pt x="0" y="259080"/>
                </a:lnTo>
                <a:lnTo>
                  <a:pt x="54610" y="259080"/>
                </a:lnTo>
                <a:lnTo>
                  <a:pt x="54610" y="256540"/>
                </a:lnTo>
                <a:close/>
              </a:path>
              <a:path w="54610" h="331470">
                <a:moveTo>
                  <a:pt x="54610" y="254000"/>
                </a:moveTo>
                <a:lnTo>
                  <a:pt x="0" y="254000"/>
                </a:lnTo>
                <a:lnTo>
                  <a:pt x="0" y="255270"/>
                </a:lnTo>
                <a:lnTo>
                  <a:pt x="54610" y="255270"/>
                </a:lnTo>
                <a:lnTo>
                  <a:pt x="54610" y="254000"/>
                </a:lnTo>
                <a:close/>
              </a:path>
              <a:path w="54610" h="331470">
                <a:moveTo>
                  <a:pt x="54610" y="250202"/>
                </a:moveTo>
                <a:lnTo>
                  <a:pt x="0" y="250202"/>
                </a:lnTo>
                <a:lnTo>
                  <a:pt x="0" y="252730"/>
                </a:lnTo>
                <a:lnTo>
                  <a:pt x="54610" y="252730"/>
                </a:lnTo>
                <a:lnTo>
                  <a:pt x="54610" y="250202"/>
                </a:lnTo>
                <a:close/>
              </a:path>
              <a:path w="54610" h="331470">
                <a:moveTo>
                  <a:pt x="54610" y="247662"/>
                </a:moveTo>
                <a:lnTo>
                  <a:pt x="0" y="247662"/>
                </a:lnTo>
                <a:lnTo>
                  <a:pt x="0" y="248920"/>
                </a:lnTo>
                <a:lnTo>
                  <a:pt x="54610" y="248920"/>
                </a:lnTo>
                <a:lnTo>
                  <a:pt x="54610" y="247662"/>
                </a:lnTo>
                <a:close/>
              </a:path>
              <a:path w="54610" h="331470">
                <a:moveTo>
                  <a:pt x="54610" y="243852"/>
                </a:moveTo>
                <a:lnTo>
                  <a:pt x="0" y="243852"/>
                </a:lnTo>
                <a:lnTo>
                  <a:pt x="0" y="246380"/>
                </a:lnTo>
                <a:lnTo>
                  <a:pt x="54610" y="246380"/>
                </a:lnTo>
                <a:lnTo>
                  <a:pt x="54610" y="243852"/>
                </a:lnTo>
                <a:close/>
              </a:path>
              <a:path w="54610" h="331470">
                <a:moveTo>
                  <a:pt x="54610" y="241312"/>
                </a:moveTo>
                <a:lnTo>
                  <a:pt x="0" y="241312"/>
                </a:lnTo>
                <a:lnTo>
                  <a:pt x="0" y="242570"/>
                </a:lnTo>
                <a:lnTo>
                  <a:pt x="54610" y="242570"/>
                </a:lnTo>
                <a:lnTo>
                  <a:pt x="54610" y="241312"/>
                </a:lnTo>
                <a:close/>
              </a:path>
              <a:path w="54610" h="331470">
                <a:moveTo>
                  <a:pt x="54610" y="237490"/>
                </a:moveTo>
                <a:lnTo>
                  <a:pt x="0" y="237490"/>
                </a:lnTo>
                <a:lnTo>
                  <a:pt x="0" y="240030"/>
                </a:lnTo>
                <a:lnTo>
                  <a:pt x="54610" y="240030"/>
                </a:lnTo>
                <a:lnTo>
                  <a:pt x="54610" y="237490"/>
                </a:lnTo>
                <a:close/>
              </a:path>
              <a:path w="54610" h="331470">
                <a:moveTo>
                  <a:pt x="54610" y="234950"/>
                </a:moveTo>
                <a:lnTo>
                  <a:pt x="0" y="234950"/>
                </a:lnTo>
                <a:lnTo>
                  <a:pt x="0" y="236232"/>
                </a:lnTo>
                <a:lnTo>
                  <a:pt x="54610" y="236232"/>
                </a:lnTo>
                <a:lnTo>
                  <a:pt x="54610" y="234950"/>
                </a:lnTo>
                <a:close/>
              </a:path>
              <a:path w="54610" h="331470">
                <a:moveTo>
                  <a:pt x="54610" y="231152"/>
                </a:moveTo>
                <a:lnTo>
                  <a:pt x="0" y="231152"/>
                </a:lnTo>
                <a:lnTo>
                  <a:pt x="0" y="233680"/>
                </a:lnTo>
                <a:lnTo>
                  <a:pt x="54610" y="233680"/>
                </a:lnTo>
                <a:lnTo>
                  <a:pt x="54610" y="231152"/>
                </a:lnTo>
                <a:close/>
              </a:path>
              <a:path w="54610" h="331470">
                <a:moveTo>
                  <a:pt x="54610" y="228612"/>
                </a:moveTo>
                <a:lnTo>
                  <a:pt x="0" y="228612"/>
                </a:lnTo>
                <a:lnTo>
                  <a:pt x="0" y="229882"/>
                </a:lnTo>
                <a:lnTo>
                  <a:pt x="54610" y="229882"/>
                </a:lnTo>
                <a:lnTo>
                  <a:pt x="54610" y="228612"/>
                </a:lnTo>
                <a:close/>
              </a:path>
              <a:path w="54610" h="331470">
                <a:moveTo>
                  <a:pt x="54610" y="224790"/>
                </a:moveTo>
                <a:lnTo>
                  <a:pt x="0" y="224790"/>
                </a:lnTo>
                <a:lnTo>
                  <a:pt x="0" y="227330"/>
                </a:lnTo>
                <a:lnTo>
                  <a:pt x="54610" y="227330"/>
                </a:lnTo>
                <a:lnTo>
                  <a:pt x="54610" y="224790"/>
                </a:lnTo>
                <a:close/>
              </a:path>
              <a:path w="54610" h="331470">
                <a:moveTo>
                  <a:pt x="54610" y="222250"/>
                </a:moveTo>
                <a:lnTo>
                  <a:pt x="0" y="222250"/>
                </a:lnTo>
                <a:lnTo>
                  <a:pt x="0" y="223532"/>
                </a:lnTo>
                <a:lnTo>
                  <a:pt x="54610" y="223532"/>
                </a:lnTo>
                <a:lnTo>
                  <a:pt x="54610" y="222250"/>
                </a:lnTo>
                <a:close/>
              </a:path>
              <a:path w="54610" h="331470">
                <a:moveTo>
                  <a:pt x="54610" y="218440"/>
                </a:moveTo>
                <a:lnTo>
                  <a:pt x="0" y="218440"/>
                </a:lnTo>
                <a:lnTo>
                  <a:pt x="0" y="220980"/>
                </a:lnTo>
                <a:lnTo>
                  <a:pt x="54610" y="220980"/>
                </a:lnTo>
                <a:lnTo>
                  <a:pt x="54610" y="218440"/>
                </a:lnTo>
                <a:close/>
              </a:path>
              <a:path w="54610" h="331470">
                <a:moveTo>
                  <a:pt x="54610" y="215912"/>
                </a:moveTo>
                <a:lnTo>
                  <a:pt x="0" y="215912"/>
                </a:lnTo>
                <a:lnTo>
                  <a:pt x="0" y="217182"/>
                </a:lnTo>
                <a:lnTo>
                  <a:pt x="54610" y="217182"/>
                </a:lnTo>
                <a:lnTo>
                  <a:pt x="54610" y="215912"/>
                </a:lnTo>
                <a:close/>
              </a:path>
              <a:path w="54610" h="331470">
                <a:moveTo>
                  <a:pt x="54610" y="212102"/>
                </a:moveTo>
                <a:lnTo>
                  <a:pt x="0" y="212102"/>
                </a:lnTo>
                <a:lnTo>
                  <a:pt x="0" y="214642"/>
                </a:lnTo>
                <a:lnTo>
                  <a:pt x="54610" y="214642"/>
                </a:lnTo>
                <a:lnTo>
                  <a:pt x="54610" y="212102"/>
                </a:lnTo>
                <a:close/>
              </a:path>
              <a:path w="54610" h="331470">
                <a:moveTo>
                  <a:pt x="54610" y="209562"/>
                </a:moveTo>
                <a:lnTo>
                  <a:pt x="0" y="209562"/>
                </a:lnTo>
                <a:lnTo>
                  <a:pt x="0" y="210820"/>
                </a:lnTo>
                <a:lnTo>
                  <a:pt x="54610" y="210820"/>
                </a:lnTo>
                <a:lnTo>
                  <a:pt x="54610" y="209562"/>
                </a:lnTo>
                <a:close/>
              </a:path>
              <a:path w="54610" h="331470">
                <a:moveTo>
                  <a:pt x="54610" y="205740"/>
                </a:moveTo>
                <a:lnTo>
                  <a:pt x="0" y="205740"/>
                </a:lnTo>
                <a:lnTo>
                  <a:pt x="0" y="208280"/>
                </a:lnTo>
                <a:lnTo>
                  <a:pt x="54610" y="208280"/>
                </a:lnTo>
                <a:lnTo>
                  <a:pt x="54610" y="205740"/>
                </a:lnTo>
                <a:close/>
              </a:path>
              <a:path w="54610" h="331470">
                <a:moveTo>
                  <a:pt x="54610" y="203212"/>
                </a:moveTo>
                <a:lnTo>
                  <a:pt x="0" y="203212"/>
                </a:lnTo>
                <a:lnTo>
                  <a:pt x="0" y="204470"/>
                </a:lnTo>
                <a:lnTo>
                  <a:pt x="54610" y="204470"/>
                </a:lnTo>
                <a:lnTo>
                  <a:pt x="54610" y="203212"/>
                </a:lnTo>
                <a:close/>
              </a:path>
              <a:path w="54610" h="331470">
                <a:moveTo>
                  <a:pt x="54610" y="199390"/>
                </a:moveTo>
                <a:lnTo>
                  <a:pt x="0" y="199390"/>
                </a:lnTo>
                <a:lnTo>
                  <a:pt x="0" y="201930"/>
                </a:lnTo>
                <a:lnTo>
                  <a:pt x="54610" y="201930"/>
                </a:lnTo>
                <a:lnTo>
                  <a:pt x="54610" y="199390"/>
                </a:lnTo>
                <a:close/>
              </a:path>
              <a:path w="54610" h="331470">
                <a:moveTo>
                  <a:pt x="54610" y="196850"/>
                </a:moveTo>
                <a:lnTo>
                  <a:pt x="0" y="196850"/>
                </a:lnTo>
                <a:lnTo>
                  <a:pt x="0" y="198120"/>
                </a:lnTo>
                <a:lnTo>
                  <a:pt x="54610" y="198120"/>
                </a:lnTo>
                <a:lnTo>
                  <a:pt x="54610" y="196850"/>
                </a:lnTo>
                <a:close/>
              </a:path>
              <a:path w="54610" h="331470">
                <a:moveTo>
                  <a:pt x="54610" y="193040"/>
                </a:moveTo>
                <a:lnTo>
                  <a:pt x="0" y="193040"/>
                </a:lnTo>
                <a:lnTo>
                  <a:pt x="0" y="195592"/>
                </a:lnTo>
                <a:lnTo>
                  <a:pt x="54610" y="195592"/>
                </a:lnTo>
                <a:lnTo>
                  <a:pt x="54610" y="193040"/>
                </a:lnTo>
                <a:close/>
              </a:path>
              <a:path w="54610" h="331470">
                <a:moveTo>
                  <a:pt x="54610" y="190500"/>
                </a:moveTo>
                <a:lnTo>
                  <a:pt x="0" y="190500"/>
                </a:lnTo>
                <a:lnTo>
                  <a:pt x="0" y="191770"/>
                </a:lnTo>
                <a:lnTo>
                  <a:pt x="54610" y="191770"/>
                </a:lnTo>
                <a:lnTo>
                  <a:pt x="54610" y="190500"/>
                </a:lnTo>
                <a:close/>
              </a:path>
              <a:path w="54610" h="331470">
                <a:moveTo>
                  <a:pt x="54610" y="186702"/>
                </a:moveTo>
                <a:lnTo>
                  <a:pt x="0" y="186702"/>
                </a:lnTo>
                <a:lnTo>
                  <a:pt x="0" y="189230"/>
                </a:lnTo>
                <a:lnTo>
                  <a:pt x="54610" y="189230"/>
                </a:lnTo>
                <a:lnTo>
                  <a:pt x="54610" y="186702"/>
                </a:lnTo>
                <a:close/>
              </a:path>
              <a:path w="54610" h="331470">
                <a:moveTo>
                  <a:pt x="54610" y="184150"/>
                </a:moveTo>
                <a:lnTo>
                  <a:pt x="0" y="184150"/>
                </a:lnTo>
                <a:lnTo>
                  <a:pt x="0" y="185420"/>
                </a:lnTo>
                <a:lnTo>
                  <a:pt x="54610" y="185420"/>
                </a:lnTo>
                <a:lnTo>
                  <a:pt x="54610" y="184150"/>
                </a:lnTo>
                <a:close/>
              </a:path>
              <a:path w="54610" h="331470">
                <a:moveTo>
                  <a:pt x="54610" y="180340"/>
                </a:moveTo>
                <a:lnTo>
                  <a:pt x="0" y="180340"/>
                </a:lnTo>
                <a:lnTo>
                  <a:pt x="0" y="182880"/>
                </a:lnTo>
                <a:lnTo>
                  <a:pt x="54610" y="182880"/>
                </a:lnTo>
                <a:lnTo>
                  <a:pt x="54610" y="180340"/>
                </a:lnTo>
                <a:close/>
              </a:path>
              <a:path w="54610" h="331470">
                <a:moveTo>
                  <a:pt x="54610" y="177800"/>
                </a:moveTo>
                <a:lnTo>
                  <a:pt x="0" y="177800"/>
                </a:lnTo>
                <a:lnTo>
                  <a:pt x="0" y="179070"/>
                </a:lnTo>
                <a:lnTo>
                  <a:pt x="54610" y="179070"/>
                </a:lnTo>
                <a:lnTo>
                  <a:pt x="54610" y="177800"/>
                </a:lnTo>
                <a:close/>
              </a:path>
              <a:path w="54610" h="331470">
                <a:moveTo>
                  <a:pt x="54610" y="174002"/>
                </a:moveTo>
                <a:lnTo>
                  <a:pt x="0" y="174002"/>
                </a:lnTo>
                <a:lnTo>
                  <a:pt x="0" y="176542"/>
                </a:lnTo>
                <a:lnTo>
                  <a:pt x="54610" y="176542"/>
                </a:lnTo>
                <a:lnTo>
                  <a:pt x="54610" y="174002"/>
                </a:lnTo>
                <a:close/>
              </a:path>
              <a:path w="54610" h="331470">
                <a:moveTo>
                  <a:pt x="54610" y="171450"/>
                </a:moveTo>
                <a:lnTo>
                  <a:pt x="0" y="171450"/>
                </a:lnTo>
                <a:lnTo>
                  <a:pt x="0" y="172720"/>
                </a:lnTo>
                <a:lnTo>
                  <a:pt x="54610" y="172720"/>
                </a:lnTo>
                <a:lnTo>
                  <a:pt x="54610" y="171450"/>
                </a:lnTo>
                <a:close/>
              </a:path>
              <a:path w="54610" h="331470">
                <a:moveTo>
                  <a:pt x="54610" y="167640"/>
                </a:moveTo>
                <a:lnTo>
                  <a:pt x="0" y="167640"/>
                </a:lnTo>
                <a:lnTo>
                  <a:pt x="0" y="170180"/>
                </a:lnTo>
                <a:lnTo>
                  <a:pt x="54610" y="170180"/>
                </a:lnTo>
                <a:lnTo>
                  <a:pt x="54610" y="167640"/>
                </a:lnTo>
                <a:close/>
              </a:path>
              <a:path w="54610" h="331470">
                <a:moveTo>
                  <a:pt x="54610" y="165100"/>
                </a:moveTo>
                <a:lnTo>
                  <a:pt x="0" y="165100"/>
                </a:lnTo>
                <a:lnTo>
                  <a:pt x="0" y="166370"/>
                </a:lnTo>
                <a:lnTo>
                  <a:pt x="54610" y="166370"/>
                </a:lnTo>
                <a:lnTo>
                  <a:pt x="54610" y="165100"/>
                </a:lnTo>
                <a:close/>
              </a:path>
              <a:path w="54610" h="331470">
                <a:moveTo>
                  <a:pt x="54610" y="161302"/>
                </a:moveTo>
                <a:lnTo>
                  <a:pt x="0" y="161302"/>
                </a:lnTo>
                <a:lnTo>
                  <a:pt x="0" y="163830"/>
                </a:lnTo>
                <a:lnTo>
                  <a:pt x="54610" y="163830"/>
                </a:lnTo>
                <a:lnTo>
                  <a:pt x="54610" y="161302"/>
                </a:lnTo>
                <a:close/>
              </a:path>
              <a:path w="54610" h="331470">
                <a:moveTo>
                  <a:pt x="54610" y="158750"/>
                </a:moveTo>
                <a:lnTo>
                  <a:pt x="0" y="158750"/>
                </a:lnTo>
                <a:lnTo>
                  <a:pt x="0" y="160020"/>
                </a:lnTo>
                <a:lnTo>
                  <a:pt x="54610" y="160020"/>
                </a:lnTo>
                <a:lnTo>
                  <a:pt x="54610" y="158750"/>
                </a:lnTo>
                <a:close/>
              </a:path>
              <a:path w="54610" h="331470">
                <a:moveTo>
                  <a:pt x="54610" y="154952"/>
                </a:moveTo>
                <a:lnTo>
                  <a:pt x="0" y="154952"/>
                </a:lnTo>
                <a:lnTo>
                  <a:pt x="0" y="157480"/>
                </a:lnTo>
                <a:lnTo>
                  <a:pt x="54610" y="157480"/>
                </a:lnTo>
                <a:lnTo>
                  <a:pt x="54610" y="154952"/>
                </a:lnTo>
                <a:close/>
              </a:path>
              <a:path w="54610" h="331470">
                <a:moveTo>
                  <a:pt x="54610" y="152412"/>
                </a:moveTo>
                <a:lnTo>
                  <a:pt x="0" y="152412"/>
                </a:lnTo>
                <a:lnTo>
                  <a:pt x="0" y="153670"/>
                </a:lnTo>
                <a:lnTo>
                  <a:pt x="54610" y="153670"/>
                </a:lnTo>
                <a:lnTo>
                  <a:pt x="54610" y="152412"/>
                </a:lnTo>
                <a:close/>
              </a:path>
              <a:path w="54610" h="331470">
                <a:moveTo>
                  <a:pt x="54610" y="148602"/>
                </a:moveTo>
                <a:lnTo>
                  <a:pt x="0" y="148602"/>
                </a:lnTo>
                <a:lnTo>
                  <a:pt x="0" y="151142"/>
                </a:lnTo>
                <a:lnTo>
                  <a:pt x="54610" y="151142"/>
                </a:lnTo>
                <a:lnTo>
                  <a:pt x="54610" y="148602"/>
                </a:lnTo>
                <a:close/>
              </a:path>
              <a:path w="54610" h="331470">
                <a:moveTo>
                  <a:pt x="54610" y="146050"/>
                </a:moveTo>
                <a:lnTo>
                  <a:pt x="0" y="146050"/>
                </a:lnTo>
                <a:lnTo>
                  <a:pt x="0" y="147320"/>
                </a:lnTo>
                <a:lnTo>
                  <a:pt x="54610" y="147320"/>
                </a:lnTo>
                <a:lnTo>
                  <a:pt x="54610" y="146050"/>
                </a:lnTo>
                <a:close/>
              </a:path>
              <a:path w="54610" h="331470">
                <a:moveTo>
                  <a:pt x="54610" y="142240"/>
                </a:moveTo>
                <a:lnTo>
                  <a:pt x="0" y="142240"/>
                </a:lnTo>
                <a:lnTo>
                  <a:pt x="0" y="144792"/>
                </a:lnTo>
                <a:lnTo>
                  <a:pt x="54610" y="144792"/>
                </a:lnTo>
                <a:lnTo>
                  <a:pt x="54610" y="142240"/>
                </a:lnTo>
                <a:close/>
              </a:path>
              <a:path w="54610" h="331470">
                <a:moveTo>
                  <a:pt x="54610" y="139700"/>
                </a:moveTo>
                <a:lnTo>
                  <a:pt x="0" y="139700"/>
                </a:lnTo>
                <a:lnTo>
                  <a:pt x="0" y="140970"/>
                </a:lnTo>
                <a:lnTo>
                  <a:pt x="54610" y="140970"/>
                </a:lnTo>
                <a:lnTo>
                  <a:pt x="54610" y="139700"/>
                </a:lnTo>
                <a:close/>
              </a:path>
              <a:path w="54610" h="331470">
                <a:moveTo>
                  <a:pt x="54610" y="135890"/>
                </a:moveTo>
                <a:lnTo>
                  <a:pt x="0" y="135890"/>
                </a:lnTo>
                <a:lnTo>
                  <a:pt x="0" y="138430"/>
                </a:lnTo>
                <a:lnTo>
                  <a:pt x="54610" y="138430"/>
                </a:lnTo>
                <a:lnTo>
                  <a:pt x="54610" y="135890"/>
                </a:lnTo>
                <a:close/>
              </a:path>
              <a:path w="54610" h="331470">
                <a:moveTo>
                  <a:pt x="54610" y="133350"/>
                </a:moveTo>
                <a:lnTo>
                  <a:pt x="0" y="133350"/>
                </a:lnTo>
                <a:lnTo>
                  <a:pt x="0" y="134620"/>
                </a:lnTo>
                <a:lnTo>
                  <a:pt x="54610" y="134620"/>
                </a:lnTo>
                <a:lnTo>
                  <a:pt x="54610" y="133350"/>
                </a:lnTo>
                <a:close/>
              </a:path>
              <a:path w="54610" h="331470">
                <a:moveTo>
                  <a:pt x="54610" y="129540"/>
                </a:moveTo>
                <a:lnTo>
                  <a:pt x="0" y="129540"/>
                </a:lnTo>
                <a:lnTo>
                  <a:pt x="0" y="132092"/>
                </a:lnTo>
                <a:lnTo>
                  <a:pt x="54610" y="132092"/>
                </a:lnTo>
                <a:lnTo>
                  <a:pt x="54610" y="129540"/>
                </a:lnTo>
                <a:close/>
              </a:path>
              <a:path w="54610" h="331470">
                <a:moveTo>
                  <a:pt x="54610" y="127012"/>
                </a:moveTo>
                <a:lnTo>
                  <a:pt x="0" y="127012"/>
                </a:lnTo>
                <a:lnTo>
                  <a:pt x="0" y="128270"/>
                </a:lnTo>
                <a:lnTo>
                  <a:pt x="54610" y="128270"/>
                </a:lnTo>
                <a:lnTo>
                  <a:pt x="54610" y="127012"/>
                </a:lnTo>
                <a:close/>
              </a:path>
              <a:path w="54610" h="331470">
                <a:moveTo>
                  <a:pt x="54610" y="123202"/>
                </a:moveTo>
                <a:lnTo>
                  <a:pt x="0" y="123202"/>
                </a:lnTo>
                <a:lnTo>
                  <a:pt x="0" y="125730"/>
                </a:lnTo>
                <a:lnTo>
                  <a:pt x="54610" y="125730"/>
                </a:lnTo>
                <a:lnTo>
                  <a:pt x="54610" y="123202"/>
                </a:lnTo>
                <a:close/>
              </a:path>
              <a:path w="54610" h="331470">
                <a:moveTo>
                  <a:pt x="54610" y="120662"/>
                </a:moveTo>
                <a:lnTo>
                  <a:pt x="0" y="120662"/>
                </a:lnTo>
                <a:lnTo>
                  <a:pt x="0" y="121920"/>
                </a:lnTo>
                <a:lnTo>
                  <a:pt x="54610" y="121920"/>
                </a:lnTo>
                <a:lnTo>
                  <a:pt x="54610" y="120662"/>
                </a:lnTo>
                <a:close/>
              </a:path>
              <a:path w="54610" h="331470">
                <a:moveTo>
                  <a:pt x="54610" y="116852"/>
                </a:moveTo>
                <a:lnTo>
                  <a:pt x="0" y="116852"/>
                </a:lnTo>
                <a:lnTo>
                  <a:pt x="0" y="119380"/>
                </a:lnTo>
                <a:lnTo>
                  <a:pt x="54610" y="119380"/>
                </a:lnTo>
                <a:lnTo>
                  <a:pt x="54610" y="116852"/>
                </a:lnTo>
                <a:close/>
              </a:path>
              <a:path w="54610" h="331470">
                <a:moveTo>
                  <a:pt x="54610" y="114312"/>
                </a:moveTo>
                <a:lnTo>
                  <a:pt x="0" y="114312"/>
                </a:lnTo>
                <a:lnTo>
                  <a:pt x="0" y="115570"/>
                </a:lnTo>
                <a:lnTo>
                  <a:pt x="54610" y="115570"/>
                </a:lnTo>
                <a:lnTo>
                  <a:pt x="54610" y="114312"/>
                </a:lnTo>
                <a:close/>
              </a:path>
              <a:path w="54610" h="331470">
                <a:moveTo>
                  <a:pt x="54610" y="110490"/>
                </a:moveTo>
                <a:lnTo>
                  <a:pt x="0" y="110490"/>
                </a:lnTo>
                <a:lnTo>
                  <a:pt x="0" y="113042"/>
                </a:lnTo>
                <a:lnTo>
                  <a:pt x="54610" y="113042"/>
                </a:lnTo>
                <a:lnTo>
                  <a:pt x="54610" y="110490"/>
                </a:lnTo>
                <a:close/>
              </a:path>
              <a:path w="54610" h="331470">
                <a:moveTo>
                  <a:pt x="54610" y="107950"/>
                </a:moveTo>
                <a:lnTo>
                  <a:pt x="0" y="107950"/>
                </a:lnTo>
                <a:lnTo>
                  <a:pt x="0" y="109220"/>
                </a:lnTo>
                <a:lnTo>
                  <a:pt x="54610" y="109220"/>
                </a:lnTo>
                <a:lnTo>
                  <a:pt x="54610" y="107950"/>
                </a:lnTo>
                <a:close/>
              </a:path>
              <a:path w="54610" h="331470">
                <a:moveTo>
                  <a:pt x="54610" y="101600"/>
                </a:moveTo>
                <a:lnTo>
                  <a:pt x="0" y="101600"/>
                </a:lnTo>
                <a:lnTo>
                  <a:pt x="0" y="106680"/>
                </a:lnTo>
                <a:lnTo>
                  <a:pt x="54610" y="106680"/>
                </a:lnTo>
                <a:lnTo>
                  <a:pt x="54610" y="101600"/>
                </a:lnTo>
                <a:close/>
              </a:path>
              <a:path w="54610" h="331470">
                <a:moveTo>
                  <a:pt x="54610" y="95262"/>
                </a:moveTo>
                <a:lnTo>
                  <a:pt x="0" y="95262"/>
                </a:lnTo>
                <a:lnTo>
                  <a:pt x="0" y="100330"/>
                </a:lnTo>
                <a:lnTo>
                  <a:pt x="54610" y="100330"/>
                </a:lnTo>
                <a:lnTo>
                  <a:pt x="54610" y="95262"/>
                </a:lnTo>
                <a:close/>
              </a:path>
              <a:path w="54610" h="331470">
                <a:moveTo>
                  <a:pt x="54610" y="88900"/>
                </a:moveTo>
                <a:lnTo>
                  <a:pt x="0" y="88900"/>
                </a:lnTo>
                <a:lnTo>
                  <a:pt x="0" y="93980"/>
                </a:lnTo>
                <a:lnTo>
                  <a:pt x="54610" y="93980"/>
                </a:lnTo>
                <a:lnTo>
                  <a:pt x="54610" y="88900"/>
                </a:lnTo>
                <a:close/>
              </a:path>
              <a:path w="54610" h="331470">
                <a:moveTo>
                  <a:pt x="54610" y="82550"/>
                </a:moveTo>
                <a:lnTo>
                  <a:pt x="0" y="82550"/>
                </a:lnTo>
                <a:lnTo>
                  <a:pt x="0" y="87642"/>
                </a:lnTo>
                <a:lnTo>
                  <a:pt x="54610" y="87642"/>
                </a:lnTo>
                <a:lnTo>
                  <a:pt x="54610" y="82550"/>
                </a:lnTo>
                <a:close/>
              </a:path>
              <a:path w="54610" h="331470">
                <a:moveTo>
                  <a:pt x="54610" y="76200"/>
                </a:moveTo>
                <a:lnTo>
                  <a:pt x="0" y="76200"/>
                </a:lnTo>
                <a:lnTo>
                  <a:pt x="0" y="81280"/>
                </a:lnTo>
                <a:lnTo>
                  <a:pt x="54610" y="81280"/>
                </a:lnTo>
                <a:lnTo>
                  <a:pt x="54610" y="76200"/>
                </a:lnTo>
                <a:close/>
              </a:path>
              <a:path w="54610" h="331470">
                <a:moveTo>
                  <a:pt x="54610" y="69850"/>
                </a:moveTo>
                <a:lnTo>
                  <a:pt x="0" y="69850"/>
                </a:lnTo>
                <a:lnTo>
                  <a:pt x="0" y="74930"/>
                </a:lnTo>
                <a:lnTo>
                  <a:pt x="54610" y="74930"/>
                </a:lnTo>
                <a:lnTo>
                  <a:pt x="54610" y="69850"/>
                </a:lnTo>
                <a:close/>
              </a:path>
              <a:path w="54610" h="331470">
                <a:moveTo>
                  <a:pt x="54610" y="63500"/>
                </a:moveTo>
                <a:lnTo>
                  <a:pt x="0" y="63500"/>
                </a:lnTo>
                <a:lnTo>
                  <a:pt x="0" y="68592"/>
                </a:lnTo>
                <a:lnTo>
                  <a:pt x="54610" y="68592"/>
                </a:lnTo>
                <a:lnTo>
                  <a:pt x="54610" y="63500"/>
                </a:lnTo>
                <a:close/>
              </a:path>
              <a:path w="54610" h="331470">
                <a:moveTo>
                  <a:pt x="54610" y="58420"/>
                </a:moveTo>
                <a:lnTo>
                  <a:pt x="0" y="58420"/>
                </a:lnTo>
                <a:lnTo>
                  <a:pt x="0" y="62230"/>
                </a:lnTo>
                <a:lnTo>
                  <a:pt x="54610" y="62230"/>
                </a:lnTo>
                <a:lnTo>
                  <a:pt x="54610" y="58420"/>
                </a:lnTo>
                <a:close/>
              </a:path>
              <a:path w="54610" h="331470">
                <a:moveTo>
                  <a:pt x="54610" y="52070"/>
                </a:moveTo>
                <a:lnTo>
                  <a:pt x="0" y="52070"/>
                </a:lnTo>
                <a:lnTo>
                  <a:pt x="0" y="57162"/>
                </a:lnTo>
                <a:lnTo>
                  <a:pt x="54610" y="57162"/>
                </a:lnTo>
                <a:lnTo>
                  <a:pt x="54610" y="52070"/>
                </a:lnTo>
                <a:close/>
              </a:path>
              <a:path w="54610" h="331470">
                <a:moveTo>
                  <a:pt x="54610" y="45720"/>
                </a:moveTo>
                <a:lnTo>
                  <a:pt x="0" y="45720"/>
                </a:lnTo>
                <a:lnTo>
                  <a:pt x="0" y="50800"/>
                </a:lnTo>
                <a:lnTo>
                  <a:pt x="54610" y="50800"/>
                </a:lnTo>
                <a:lnTo>
                  <a:pt x="54610" y="45720"/>
                </a:lnTo>
                <a:close/>
              </a:path>
              <a:path w="54610" h="331470">
                <a:moveTo>
                  <a:pt x="54610" y="39370"/>
                </a:moveTo>
                <a:lnTo>
                  <a:pt x="0" y="39370"/>
                </a:lnTo>
                <a:lnTo>
                  <a:pt x="0" y="44450"/>
                </a:lnTo>
                <a:lnTo>
                  <a:pt x="54610" y="44450"/>
                </a:lnTo>
                <a:lnTo>
                  <a:pt x="54610" y="39370"/>
                </a:lnTo>
                <a:close/>
              </a:path>
              <a:path w="54610" h="331470">
                <a:moveTo>
                  <a:pt x="54610" y="33020"/>
                </a:moveTo>
                <a:lnTo>
                  <a:pt x="0" y="33020"/>
                </a:lnTo>
                <a:lnTo>
                  <a:pt x="0" y="38100"/>
                </a:lnTo>
                <a:lnTo>
                  <a:pt x="54610" y="38100"/>
                </a:lnTo>
                <a:lnTo>
                  <a:pt x="54610" y="33020"/>
                </a:lnTo>
                <a:close/>
              </a:path>
              <a:path w="54610" h="331470">
                <a:moveTo>
                  <a:pt x="54610" y="26670"/>
                </a:moveTo>
                <a:lnTo>
                  <a:pt x="0" y="26670"/>
                </a:lnTo>
                <a:lnTo>
                  <a:pt x="0" y="31750"/>
                </a:lnTo>
                <a:lnTo>
                  <a:pt x="54610" y="31750"/>
                </a:lnTo>
                <a:lnTo>
                  <a:pt x="54610" y="26670"/>
                </a:lnTo>
                <a:close/>
              </a:path>
              <a:path w="54610" h="331470">
                <a:moveTo>
                  <a:pt x="54610" y="20320"/>
                </a:moveTo>
                <a:lnTo>
                  <a:pt x="0" y="20320"/>
                </a:lnTo>
                <a:lnTo>
                  <a:pt x="0" y="25400"/>
                </a:lnTo>
                <a:lnTo>
                  <a:pt x="54610" y="25400"/>
                </a:lnTo>
                <a:lnTo>
                  <a:pt x="54610" y="20320"/>
                </a:lnTo>
                <a:close/>
              </a:path>
              <a:path w="54610" h="331470">
                <a:moveTo>
                  <a:pt x="54610" y="13970"/>
                </a:moveTo>
                <a:lnTo>
                  <a:pt x="0" y="13970"/>
                </a:lnTo>
                <a:lnTo>
                  <a:pt x="0" y="19050"/>
                </a:lnTo>
                <a:lnTo>
                  <a:pt x="54610" y="19050"/>
                </a:lnTo>
                <a:lnTo>
                  <a:pt x="54610" y="13970"/>
                </a:lnTo>
                <a:close/>
              </a:path>
              <a:path w="54610" h="331470">
                <a:moveTo>
                  <a:pt x="54610" y="7620"/>
                </a:moveTo>
                <a:lnTo>
                  <a:pt x="0" y="7620"/>
                </a:lnTo>
                <a:lnTo>
                  <a:pt x="0" y="12700"/>
                </a:lnTo>
                <a:lnTo>
                  <a:pt x="54610" y="12700"/>
                </a:lnTo>
                <a:lnTo>
                  <a:pt x="54610" y="7620"/>
                </a:lnTo>
                <a:close/>
              </a:path>
              <a:path w="54610" h="331470">
                <a:moveTo>
                  <a:pt x="54610" y="0"/>
                </a:moveTo>
                <a:lnTo>
                  <a:pt x="0" y="0"/>
                </a:lnTo>
                <a:lnTo>
                  <a:pt x="0" y="6350"/>
                </a:lnTo>
                <a:lnTo>
                  <a:pt x="54610" y="6350"/>
                </a:lnTo>
                <a:lnTo>
                  <a:pt x="54610" y="0"/>
                </a:lnTo>
                <a:close/>
              </a:path>
            </a:pathLst>
          </a:custGeom>
          <a:solidFill>
            <a:srgbClr val="2D8A2D"/>
          </a:solidFill>
        </p:spPr>
        <p:txBody>
          <a:bodyPr wrap="square" lIns="0" tIns="0" rIns="0" bIns="0" rtlCol="0"/>
          <a:lstStyle/>
          <a:p>
            <a:endParaRPr/>
          </a:p>
        </p:txBody>
      </p:sp>
      <p:sp>
        <p:nvSpPr>
          <p:cNvPr id="254" name="bg object 254"/>
          <p:cNvSpPr/>
          <p:nvPr/>
        </p:nvSpPr>
        <p:spPr>
          <a:xfrm>
            <a:off x="5237479" y="6720839"/>
            <a:ext cx="1270" cy="1270"/>
          </a:xfrm>
          <a:custGeom>
            <a:avLst/>
            <a:gdLst/>
            <a:ahLst/>
            <a:cxnLst/>
            <a:rect l="l" t="t" r="r" b="b"/>
            <a:pathLst>
              <a:path w="1270" h="1270">
                <a:moveTo>
                  <a:pt x="1270" y="0"/>
                </a:moveTo>
                <a:lnTo>
                  <a:pt x="0" y="0"/>
                </a:lnTo>
                <a:lnTo>
                  <a:pt x="0" y="1269"/>
                </a:lnTo>
                <a:lnTo>
                  <a:pt x="1270" y="1269"/>
                </a:lnTo>
                <a:lnTo>
                  <a:pt x="1270" y="0"/>
                </a:lnTo>
                <a:close/>
              </a:path>
            </a:pathLst>
          </a:custGeom>
          <a:solidFill>
            <a:srgbClr val="2D8A2D"/>
          </a:solidFill>
        </p:spPr>
        <p:txBody>
          <a:bodyPr wrap="square" lIns="0" tIns="0" rIns="0" bIns="0" rtlCol="0"/>
          <a:lstStyle/>
          <a:p>
            <a:endParaRPr/>
          </a:p>
        </p:txBody>
      </p:sp>
      <p:sp>
        <p:nvSpPr>
          <p:cNvPr id="255" name="bg object 255"/>
          <p:cNvSpPr/>
          <p:nvPr/>
        </p:nvSpPr>
        <p:spPr>
          <a:xfrm>
            <a:off x="5148580" y="6390639"/>
            <a:ext cx="55880" cy="330200"/>
          </a:xfrm>
          <a:custGeom>
            <a:avLst/>
            <a:gdLst/>
            <a:ahLst/>
            <a:cxnLst/>
            <a:rect l="l" t="t" r="r" b="b"/>
            <a:pathLst>
              <a:path w="55879" h="330200">
                <a:moveTo>
                  <a:pt x="55880" y="317512"/>
                </a:moveTo>
                <a:lnTo>
                  <a:pt x="0" y="317512"/>
                </a:lnTo>
                <a:lnTo>
                  <a:pt x="0" y="323862"/>
                </a:lnTo>
                <a:lnTo>
                  <a:pt x="0" y="330200"/>
                </a:lnTo>
                <a:lnTo>
                  <a:pt x="55880" y="330200"/>
                </a:lnTo>
                <a:lnTo>
                  <a:pt x="55880" y="323862"/>
                </a:lnTo>
                <a:lnTo>
                  <a:pt x="55880" y="317512"/>
                </a:lnTo>
                <a:close/>
              </a:path>
              <a:path w="55879" h="330200">
                <a:moveTo>
                  <a:pt x="55880" y="284492"/>
                </a:moveTo>
                <a:lnTo>
                  <a:pt x="0" y="284492"/>
                </a:lnTo>
                <a:lnTo>
                  <a:pt x="0" y="317500"/>
                </a:lnTo>
                <a:lnTo>
                  <a:pt x="55880" y="317500"/>
                </a:lnTo>
                <a:lnTo>
                  <a:pt x="55880" y="284492"/>
                </a:lnTo>
                <a:close/>
              </a:path>
              <a:path w="55879" h="330200">
                <a:moveTo>
                  <a:pt x="55880" y="262902"/>
                </a:moveTo>
                <a:lnTo>
                  <a:pt x="0" y="262902"/>
                </a:lnTo>
                <a:lnTo>
                  <a:pt x="0" y="284480"/>
                </a:lnTo>
                <a:lnTo>
                  <a:pt x="55880" y="284480"/>
                </a:lnTo>
                <a:lnTo>
                  <a:pt x="55880" y="262902"/>
                </a:lnTo>
                <a:close/>
              </a:path>
              <a:path w="55879" h="330200">
                <a:moveTo>
                  <a:pt x="55880" y="260350"/>
                </a:moveTo>
                <a:lnTo>
                  <a:pt x="0" y="260350"/>
                </a:lnTo>
                <a:lnTo>
                  <a:pt x="0" y="261620"/>
                </a:lnTo>
                <a:lnTo>
                  <a:pt x="55880" y="261620"/>
                </a:lnTo>
                <a:lnTo>
                  <a:pt x="55880" y="260350"/>
                </a:lnTo>
                <a:close/>
              </a:path>
              <a:path w="55879" h="330200">
                <a:moveTo>
                  <a:pt x="55880" y="256540"/>
                </a:moveTo>
                <a:lnTo>
                  <a:pt x="0" y="256540"/>
                </a:lnTo>
                <a:lnTo>
                  <a:pt x="0" y="259080"/>
                </a:lnTo>
                <a:lnTo>
                  <a:pt x="55880" y="259080"/>
                </a:lnTo>
                <a:lnTo>
                  <a:pt x="55880" y="256540"/>
                </a:lnTo>
                <a:close/>
              </a:path>
              <a:path w="55879" h="330200">
                <a:moveTo>
                  <a:pt x="55880" y="254000"/>
                </a:moveTo>
                <a:lnTo>
                  <a:pt x="0" y="254000"/>
                </a:lnTo>
                <a:lnTo>
                  <a:pt x="0" y="255270"/>
                </a:lnTo>
                <a:lnTo>
                  <a:pt x="55880" y="255270"/>
                </a:lnTo>
                <a:lnTo>
                  <a:pt x="55880" y="254000"/>
                </a:lnTo>
                <a:close/>
              </a:path>
              <a:path w="55879" h="330200">
                <a:moveTo>
                  <a:pt x="55880" y="250202"/>
                </a:moveTo>
                <a:lnTo>
                  <a:pt x="0" y="250202"/>
                </a:lnTo>
                <a:lnTo>
                  <a:pt x="0" y="252730"/>
                </a:lnTo>
                <a:lnTo>
                  <a:pt x="55880" y="252730"/>
                </a:lnTo>
                <a:lnTo>
                  <a:pt x="55880" y="250202"/>
                </a:lnTo>
                <a:close/>
              </a:path>
              <a:path w="55879" h="330200">
                <a:moveTo>
                  <a:pt x="55880" y="247662"/>
                </a:moveTo>
                <a:lnTo>
                  <a:pt x="0" y="247662"/>
                </a:lnTo>
                <a:lnTo>
                  <a:pt x="0" y="248920"/>
                </a:lnTo>
                <a:lnTo>
                  <a:pt x="55880" y="248920"/>
                </a:lnTo>
                <a:lnTo>
                  <a:pt x="55880" y="247662"/>
                </a:lnTo>
                <a:close/>
              </a:path>
              <a:path w="55879" h="330200">
                <a:moveTo>
                  <a:pt x="55880" y="243852"/>
                </a:moveTo>
                <a:lnTo>
                  <a:pt x="0" y="243852"/>
                </a:lnTo>
                <a:lnTo>
                  <a:pt x="0" y="246380"/>
                </a:lnTo>
                <a:lnTo>
                  <a:pt x="55880" y="246380"/>
                </a:lnTo>
                <a:lnTo>
                  <a:pt x="55880" y="243852"/>
                </a:lnTo>
                <a:close/>
              </a:path>
              <a:path w="55879" h="330200">
                <a:moveTo>
                  <a:pt x="55880" y="241312"/>
                </a:moveTo>
                <a:lnTo>
                  <a:pt x="0" y="241312"/>
                </a:lnTo>
                <a:lnTo>
                  <a:pt x="0" y="242570"/>
                </a:lnTo>
                <a:lnTo>
                  <a:pt x="55880" y="242570"/>
                </a:lnTo>
                <a:lnTo>
                  <a:pt x="55880" y="241312"/>
                </a:lnTo>
                <a:close/>
              </a:path>
              <a:path w="55879" h="330200">
                <a:moveTo>
                  <a:pt x="55880" y="237490"/>
                </a:moveTo>
                <a:lnTo>
                  <a:pt x="0" y="237490"/>
                </a:lnTo>
                <a:lnTo>
                  <a:pt x="0" y="240030"/>
                </a:lnTo>
                <a:lnTo>
                  <a:pt x="55880" y="240030"/>
                </a:lnTo>
                <a:lnTo>
                  <a:pt x="55880" y="237490"/>
                </a:lnTo>
                <a:close/>
              </a:path>
              <a:path w="55879" h="330200">
                <a:moveTo>
                  <a:pt x="55880" y="234950"/>
                </a:moveTo>
                <a:lnTo>
                  <a:pt x="0" y="234950"/>
                </a:lnTo>
                <a:lnTo>
                  <a:pt x="0" y="236232"/>
                </a:lnTo>
                <a:lnTo>
                  <a:pt x="55880" y="236232"/>
                </a:lnTo>
                <a:lnTo>
                  <a:pt x="55880" y="234950"/>
                </a:lnTo>
                <a:close/>
              </a:path>
              <a:path w="55879" h="330200">
                <a:moveTo>
                  <a:pt x="55880" y="231152"/>
                </a:moveTo>
                <a:lnTo>
                  <a:pt x="0" y="231152"/>
                </a:lnTo>
                <a:lnTo>
                  <a:pt x="0" y="233680"/>
                </a:lnTo>
                <a:lnTo>
                  <a:pt x="55880" y="233680"/>
                </a:lnTo>
                <a:lnTo>
                  <a:pt x="55880" y="231152"/>
                </a:lnTo>
                <a:close/>
              </a:path>
              <a:path w="55879" h="330200">
                <a:moveTo>
                  <a:pt x="55880" y="228612"/>
                </a:moveTo>
                <a:lnTo>
                  <a:pt x="0" y="228612"/>
                </a:lnTo>
                <a:lnTo>
                  <a:pt x="0" y="229882"/>
                </a:lnTo>
                <a:lnTo>
                  <a:pt x="55880" y="229882"/>
                </a:lnTo>
                <a:lnTo>
                  <a:pt x="55880" y="228612"/>
                </a:lnTo>
                <a:close/>
              </a:path>
              <a:path w="55879" h="330200">
                <a:moveTo>
                  <a:pt x="55880" y="224790"/>
                </a:moveTo>
                <a:lnTo>
                  <a:pt x="0" y="224790"/>
                </a:lnTo>
                <a:lnTo>
                  <a:pt x="0" y="227330"/>
                </a:lnTo>
                <a:lnTo>
                  <a:pt x="55880" y="227330"/>
                </a:lnTo>
                <a:lnTo>
                  <a:pt x="55880" y="224790"/>
                </a:lnTo>
                <a:close/>
              </a:path>
              <a:path w="55879" h="330200">
                <a:moveTo>
                  <a:pt x="55880" y="222250"/>
                </a:moveTo>
                <a:lnTo>
                  <a:pt x="0" y="222250"/>
                </a:lnTo>
                <a:lnTo>
                  <a:pt x="0" y="223532"/>
                </a:lnTo>
                <a:lnTo>
                  <a:pt x="55880" y="223532"/>
                </a:lnTo>
                <a:lnTo>
                  <a:pt x="55880" y="222250"/>
                </a:lnTo>
                <a:close/>
              </a:path>
              <a:path w="55879" h="330200">
                <a:moveTo>
                  <a:pt x="55880" y="218440"/>
                </a:moveTo>
                <a:lnTo>
                  <a:pt x="0" y="218440"/>
                </a:lnTo>
                <a:lnTo>
                  <a:pt x="0" y="220980"/>
                </a:lnTo>
                <a:lnTo>
                  <a:pt x="55880" y="220980"/>
                </a:lnTo>
                <a:lnTo>
                  <a:pt x="55880" y="218440"/>
                </a:lnTo>
                <a:close/>
              </a:path>
              <a:path w="55879" h="330200">
                <a:moveTo>
                  <a:pt x="55880" y="215912"/>
                </a:moveTo>
                <a:lnTo>
                  <a:pt x="0" y="215912"/>
                </a:lnTo>
                <a:lnTo>
                  <a:pt x="0" y="217182"/>
                </a:lnTo>
                <a:lnTo>
                  <a:pt x="55880" y="217182"/>
                </a:lnTo>
                <a:lnTo>
                  <a:pt x="55880" y="215912"/>
                </a:lnTo>
                <a:close/>
              </a:path>
              <a:path w="55879" h="330200">
                <a:moveTo>
                  <a:pt x="55880" y="212102"/>
                </a:moveTo>
                <a:lnTo>
                  <a:pt x="0" y="212102"/>
                </a:lnTo>
                <a:lnTo>
                  <a:pt x="0" y="214642"/>
                </a:lnTo>
                <a:lnTo>
                  <a:pt x="55880" y="214642"/>
                </a:lnTo>
                <a:lnTo>
                  <a:pt x="55880" y="212102"/>
                </a:lnTo>
                <a:close/>
              </a:path>
              <a:path w="55879" h="330200">
                <a:moveTo>
                  <a:pt x="55880" y="209562"/>
                </a:moveTo>
                <a:lnTo>
                  <a:pt x="0" y="209562"/>
                </a:lnTo>
                <a:lnTo>
                  <a:pt x="0" y="210820"/>
                </a:lnTo>
                <a:lnTo>
                  <a:pt x="55880" y="210820"/>
                </a:lnTo>
                <a:lnTo>
                  <a:pt x="55880" y="209562"/>
                </a:lnTo>
                <a:close/>
              </a:path>
              <a:path w="55879" h="330200">
                <a:moveTo>
                  <a:pt x="55880" y="205740"/>
                </a:moveTo>
                <a:lnTo>
                  <a:pt x="0" y="205740"/>
                </a:lnTo>
                <a:lnTo>
                  <a:pt x="0" y="208280"/>
                </a:lnTo>
                <a:lnTo>
                  <a:pt x="55880" y="208280"/>
                </a:lnTo>
                <a:lnTo>
                  <a:pt x="55880" y="205740"/>
                </a:lnTo>
                <a:close/>
              </a:path>
              <a:path w="55879" h="330200">
                <a:moveTo>
                  <a:pt x="55880" y="203212"/>
                </a:moveTo>
                <a:lnTo>
                  <a:pt x="0" y="203212"/>
                </a:lnTo>
                <a:lnTo>
                  <a:pt x="0" y="204470"/>
                </a:lnTo>
                <a:lnTo>
                  <a:pt x="55880" y="204470"/>
                </a:lnTo>
                <a:lnTo>
                  <a:pt x="55880" y="203212"/>
                </a:lnTo>
                <a:close/>
              </a:path>
              <a:path w="55879" h="330200">
                <a:moveTo>
                  <a:pt x="55880" y="199390"/>
                </a:moveTo>
                <a:lnTo>
                  <a:pt x="0" y="199390"/>
                </a:lnTo>
                <a:lnTo>
                  <a:pt x="0" y="201930"/>
                </a:lnTo>
                <a:lnTo>
                  <a:pt x="55880" y="201930"/>
                </a:lnTo>
                <a:lnTo>
                  <a:pt x="55880" y="199390"/>
                </a:lnTo>
                <a:close/>
              </a:path>
              <a:path w="55879" h="330200">
                <a:moveTo>
                  <a:pt x="55880" y="196850"/>
                </a:moveTo>
                <a:lnTo>
                  <a:pt x="0" y="196850"/>
                </a:lnTo>
                <a:lnTo>
                  <a:pt x="0" y="198120"/>
                </a:lnTo>
                <a:lnTo>
                  <a:pt x="55880" y="198120"/>
                </a:lnTo>
                <a:lnTo>
                  <a:pt x="55880" y="196850"/>
                </a:lnTo>
                <a:close/>
              </a:path>
              <a:path w="55879" h="330200">
                <a:moveTo>
                  <a:pt x="55880" y="193040"/>
                </a:moveTo>
                <a:lnTo>
                  <a:pt x="0" y="193040"/>
                </a:lnTo>
                <a:lnTo>
                  <a:pt x="0" y="195592"/>
                </a:lnTo>
                <a:lnTo>
                  <a:pt x="55880" y="195592"/>
                </a:lnTo>
                <a:lnTo>
                  <a:pt x="55880" y="193040"/>
                </a:lnTo>
                <a:close/>
              </a:path>
              <a:path w="55879" h="330200">
                <a:moveTo>
                  <a:pt x="55880" y="190500"/>
                </a:moveTo>
                <a:lnTo>
                  <a:pt x="0" y="190500"/>
                </a:lnTo>
                <a:lnTo>
                  <a:pt x="0" y="191770"/>
                </a:lnTo>
                <a:lnTo>
                  <a:pt x="55880" y="191770"/>
                </a:lnTo>
                <a:lnTo>
                  <a:pt x="55880" y="190500"/>
                </a:lnTo>
                <a:close/>
              </a:path>
              <a:path w="55879" h="330200">
                <a:moveTo>
                  <a:pt x="55880" y="186702"/>
                </a:moveTo>
                <a:lnTo>
                  <a:pt x="0" y="186702"/>
                </a:lnTo>
                <a:lnTo>
                  <a:pt x="0" y="189230"/>
                </a:lnTo>
                <a:lnTo>
                  <a:pt x="55880" y="189230"/>
                </a:lnTo>
                <a:lnTo>
                  <a:pt x="55880" y="186702"/>
                </a:lnTo>
                <a:close/>
              </a:path>
              <a:path w="55879" h="330200">
                <a:moveTo>
                  <a:pt x="55880" y="184150"/>
                </a:moveTo>
                <a:lnTo>
                  <a:pt x="0" y="184150"/>
                </a:lnTo>
                <a:lnTo>
                  <a:pt x="0" y="185420"/>
                </a:lnTo>
                <a:lnTo>
                  <a:pt x="55880" y="185420"/>
                </a:lnTo>
                <a:lnTo>
                  <a:pt x="55880" y="184150"/>
                </a:lnTo>
                <a:close/>
              </a:path>
              <a:path w="55879" h="330200">
                <a:moveTo>
                  <a:pt x="55880" y="180340"/>
                </a:moveTo>
                <a:lnTo>
                  <a:pt x="0" y="180340"/>
                </a:lnTo>
                <a:lnTo>
                  <a:pt x="0" y="182880"/>
                </a:lnTo>
                <a:lnTo>
                  <a:pt x="55880" y="182880"/>
                </a:lnTo>
                <a:lnTo>
                  <a:pt x="55880" y="180340"/>
                </a:lnTo>
                <a:close/>
              </a:path>
              <a:path w="55879" h="330200">
                <a:moveTo>
                  <a:pt x="55880" y="177800"/>
                </a:moveTo>
                <a:lnTo>
                  <a:pt x="0" y="177800"/>
                </a:lnTo>
                <a:lnTo>
                  <a:pt x="0" y="179070"/>
                </a:lnTo>
                <a:lnTo>
                  <a:pt x="55880" y="179070"/>
                </a:lnTo>
                <a:lnTo>
                  <a:pt x="55880" y="177800"/>
                </a:lnTo>
                <a:close/>
              </a:path>
              <a:path w="55879" h="330200">
                <a:moveTo>
                  <a:pt x="55880" y="174002"/>
                </a:moveTo>
                <a:lnTo>
                  <a:pt x="0" y="174002"/>
                </a:lnTo>
                <a:lnTo>
                  <a:pt x="0" y="176542"/>
                </a:lnTo>
                <a:lnTo>
                  <a:pt x="55880" y="176542"/>
                </a:lnTo>
                <a:lnTo>
                  <a:pt x="55880" y="174002"/>
                </a:lnTo>
                <a:close/>
              </a:path>
              <a:path w="55879" h="330200">
                <a:moveTo>
                  <a:pt x="55880" y="171450"/>
                </a:moveTo>
                <a:lnTo>
                  <a:pt x="0" y="171450"/>
                </a:lnTo>
                <a:lnTo>
                  <a:pt x="0" y="172720"/>
                </a:lnTo>
                <a:lnTo>
                  <a:pt x="55880" y="172720"/>
                </a:lnTo>
                <a:lnTo>
                  <a:pt x="55880" y="171450"/>
                </a:lnTo>
                <a:close/>
              </a:path>
              <a:path w="55879" h="330200">
                <a:moveTo>
                  <a:pt x="55880" y="167640"/>
                </a:moveTo>
                <a:lnTo>
                  <a:pt x="0" y="167640"/>
                </a:lnTo>
                <a:lnTo>
                  <a:pt x="0" y="170180"/>
                </a:lnTo>
                <a:lnTo>
                  <a:pt x="55880" y="170180"/>
                </a:lnTo>
                <a:lnTo>
                  <a:pt x="55880" y="167640"/>
                </a:lnTo>
                <a:close/>
              </a:path>
              <a:path w="55879" h="330200">
                <a:moveTo>
                  <a:pt x="55880" y="165100"/>
                </a:moveTo>
                <a:lnTo>
                  <a:pt x="0" y="165100"/>
                </a:lnTo>
                <a:lnTo>
                  <a:pt x="0" y="166370"/>
                </a:lnTo>
                <a:lnTo>
                  <a:pt x="55880" y="166370"/>
                </a:lnTo>
                <a:lnTo>
                  <a:pt x="55880" y="165100"/>
                </a:lnTo>
                <a:close/>
              </a:path>
              <a:path w="55879" h="330200">
                <a:moveTo>
                  <a:pt x="55880" y="161302"/>
                </a:moveTo>
                <a:lnTo>
                  <a:pt x="0" y="161302"/>
                </a:lnTo>
                <a:lnTo>
                  <a:pt x="0" y="163830"/>
                </a:lnTo>
                <a:lnTo>
                  <a:pt x="55880" y="163830"/>
                </a:lnTo>
                <a:lnTo>
                  <a:pt x="55880" y="161302"/>
                </a:lnTo>
                <a:close/>
              </a:path>
              <a:path w="55879" h="330200">
                <a:moveTo>
                  <a:pt x="55880" y="158750"/>
                </a:moveTo>
                <a:lnTo>
                  <a:pt x="0" y="158750"/>
                </a:lnTo>
                <a:lnTo>
                  <a:pt x="0" y="160020"/>
                </a:lnTo>
                <a:lnTo>
                  <a:pt x="55880" y="160020"/>
                </a:lnTo>
                <a:lnTo>
                  <a:pt x="55880" y="158750"/>
                </a:lnTo>
                <a:close/>
              </a:path>
              <a:path w="55879" h="330200">
                <a:moveTo>
                  <a:pt x="55880" y="154952"/>
                </a:moveTo>
                <a:lnTo>
                  <a:pt x="0" y="154952"/>
                </a:lnTo>
                <a:lnTo>
                  <a:pt x="0" y="157480"/>
                </a:lnTo>
                <a:lnTo>
                  <a:pt x="55880" y="157480"/>
                </a:lnTo>
                <a:lnTo>
                  <a:pt x="55880" y="154952"/>
                </a:lnTo>
                <a:close/>
              </a:path>
              <a:path w="55879" h="330200">
                <a:moveTo>
                  <a:pt x="55880" y="152412"/>
                </a:moveTo>
                <a:lnTo>
                  <a:pt x="0" y="152412"/>
                </a:lnTo>
                <a:lnTo>
                  <a:pt x="0" y="153670"/>
                </a:lnTo>
                <a:lnTo>
                  <a:pt x="55880" y="153670"/>
                </a:lnTo>
                <a:lnTo>
                  <a:pt x="55880" y="152412"/>
                </a:lnTo>
                <a:close/>
              </a:path>
              <a:path w="55879" h="330200">
                <a:moveTo>
                  <a:pt x="55880" y="148602"/>
                </a:moveTo>
                <a:lnTo>
                  <a:pt x="0" y="148602"/>
                </a:lnTo>
                <a:lnTo>
                  <a:pt x="0" y="151142"/>
                </a:lnTo>
                <a:lnTo>
                  <a:pt x="55880" y="151142"/>
                </a:lnTo>
                <a:lnTo>
                  <a:pt x="55880" y="148602"/>
                </a:lnTo>
                <a:close/>
              </a:path>
              <a:path w="55879" h="330200">
                <a:moveTo>
                  <a:pt x="55880" y="146050"/>
                </a:moveTo>
                <a:lnTo>
                  <a:pt x="0" y="146050"/>
                </a:lnTo>
                <a:lnTo>
                  <a:pt x="0" y="147320"/>
                </a:lnTo>
                <a:lnTo>
                  <a:pt x="55880" y="147320"/>
                </a:lnTo>
                <a:lnTo>
                  <a:pt x="55880" y="146050"/>
                </a:lnTo>
                <a:close/>
              </a:path>
              <a:path w="55879" h="330200">
                <a:moveTo>
                  <a:pt x="55880" y="142240"/>
                </a:moveTo>
                <a:lnTo>
                  <a:pt x="0" y="142240"/>
                </a:lnTo>
                <a:lnTo>
                  <a:pt x="0" y="144792"/>
                </a:lnTo>
                <a:lnTo>
                  <a:pt x="55880" y="144792"/>
                </a:lnTo>
                <a:lnTo>
                  <a:pt x="55880" y="142240"/>
                </a:lnTo>
                <a:close/>
              </a:path>
              <a:path w="55879" h="330200">
                <a:moveTo>
                  <a:pt x="55880" y="139700"/>
                </a:moveTo>
                <a:lnTo>
                  <a:pt x="0" y="139700"/>
                </a:lnTo>
                <a:lnTo>
                  <a:pt x="0" y="140970"/>
                </a:lnTo>
                <a:lnTo>
                  <a:pt x="55880" y="140970"/>
                </a:lnTo>
                <a:lnTo>
                  <a:pt x="55880" y="139700"/>
                </a:lnTo>
                <a:close/>
              </a:path>
              <a:path w="55879" h="330200">
                <a:moveTo>
                  <a:pt x="55880" y="135890"/>
                </a:moveTo>
                <a:lnTo>
                  <a:pt x="0" y="135890"/>
                </a:lnTo>
                <a:lnTo>
                  <a:pt x="0" y="138430"/>
                </a:lnTo>
                <a:lnTo>
                  <a:pt x="55880" y="138430"/>
                </a:lnTo>
                <a:lnTo>
                  <a:pt x="55880" y="135890"/>
                </a:lnTo>
                <a:close/>
              </a:path>
              <a:path w="55879" h="330200">
                <a:moveTo>
                  <a:pt x="55880" y="133350"/>
                </a:moveTo>
                <a:lnTo>
                  <a:pt x="0" y="133350"/>
                </a:lnTo>
                <a:lnTo>
                  <a:pt x="0" y="134620"/>
                </a:lnTo>
                <a:lnTo>
                  <a:pt x="55880" y="134620"/>
                </a:lnTo>
                <a:lnTo>
                  <a:pt x="55880" y="133350"/>
                </a:lnTo>
                <a:close/>
              </a:path>
              <a:path w="55879" h="330200">
                <a:moveTo>
                  <a:pt x="55880" y="129540"/>
                </a:moveTo>
                <a:lnTo>
                  <a:pt x="0" y="129540"/>
                </a:lnTo>
                <a:lnTo>
                  <a:pt x="0" y="132092"/>
                </a:lnTo>
                <a:lnTo>
                  <a:pt x="55880" y="132092"/>
                </a:lnTo>
                <a:lnTo>
                  <a:pt x="55880" y="129540"/>
                </a:lnTo>
                <a:close/>
              </a:path>
              <a:path w="55879" h="330200">
                <a:moveTo>
                  <a:pt x="55880" y="127012"/>
                </a:moveTo>
                <a:lnTo>
                  <a:pt x="0" y="127012"/>
                </a:lnTo>
                <a:lnTo>
                  <a:pt x="0" y="128270"/>
                </a:lnTo>
                <a:lnTo>
                  <a:pt x="55880" y="128270"/>
                </a:lnTo>
                <a:lnTo>
                  <a:pt x="55880" y="127012"/>
                </a:lnTo>
                <a:close/>
              </a:path>
              <a:path w="55879" h="330200">
                <a:moveTo>
                  <a:pt x="55880" y="123202"/>
                </a:moveTo>
                <a:lnTo>
                  <a:pt x="0" y="123202"/>
                </a:lnTo>
                <a:lnTo>
                  <a:pt x="0" y="125730"/>
                </a:lnTo>
                <a:lnTo>
                  <a:pt x="55880" y="125730"/>
                </a:lnTo>
                <a:lnTo>
                  <a:pt x="55880" y="123202"/>
                </a:lnTo>
                <a:close/>
              </a:path>
              <a:path w="55879" h="330200">
                <a:moveTo>
                  <a:pt x="55880" y="120662"/>
                </a:moveTo>
                <a:lnTo>
                  <a:pt x="0" y="120662"/>
                </a:lnTo>
                <a:lnTo>
                  <a:pt x="0" y="121920"/>
                </a:lnTo>
                <a:lnTo>
                  <a:pt x="55880" y="121920"/>
                </a:lnTo>
                <a:lnTo>
                  <a:pt x="55880" y="120662"/>
                </a:lnTo>
                <a:close/>
              </a:path>
              <a:path w="55879" h="330200">
                <a:moveTo>
                  <a:pt x="55880" y="116852"/>
                </a:moveTo>
                <a:lnTo>
                  <a:pt x="0" y="116852"/>
                </a:lnTo>
                <a:lnTo>
                  <a:pt x="0" y="119380"/>
                </a:lnTo>
                <a:lnTo>
                  <a:pt x="55880" y="119380"/>
                </a:lnTo>
                <a:lnTo>
                  <a:pt x="55880" y="116852"/>
                </a:lnTo>
                <a:close/>
              </a:path>
              <a:path w="55879" h="330200">
                <a:moveTo>
                  <a:pt x="55880" y="114312"/>
                </a:moveTo>
                <a:lnTo>
                  <a:pt x="0" y="114312"/>
                </a:lnTo>
                <a:lnTo>
                  <a:pt x="0" y="115570"/>
                </a:lnTo>
                <a:lnTo>
                  <a:pt x="55880" y="115570"/>
                </a:lnTo>
                <a:lnTo>
                  <a:pt x="55880" y="114312"/>
                </a:lnTo>
                <a:close/>
              </a:path>
              <a:path w="55879" h="330200">
                <a:moveTo>
                  <a:pt x="55880" y="110490"/>
                </a:moveTo>
                <a:lnTo>
                  <a:pt x="0" y="110490"/>
                </a:lnTo>
                <a:lnTo>
                  <a:pt x="0" y="113042"/>
                </a:lnTo>
                <a:lnTo>
                  <a:pt x="55880" y="113042"/>
                </a:lnTo>
                <a:lnTo>
                  <a:pt x="55880" y="110490"/>
                </a:lnTo>
                <a:close/>
              </a:path>
              <a:path w="55879" h="330200">
                <a:moveTo>
                  <a:pt x="55880" y="107950"/>
                </a:moveTo>
                <a:lnTo>
                  <a:pt x="0" y="107950"/>
                </a:lnTo>
                <a:lnTo>
                  <a:pt x="0" y="109220"/>
                </a:lnTo>
                <a:lnTo>
                  <a:pt x="55880" y="109220"/>
                </a:lnTo>
                <a:lnTo>
                  <a:pt x="55880" y="107950"/>
                </a:lnTo>
                <a:close/>
              </a:path>
              <a:path w="55879" h="330200">
                <a:moveTo>
                  <a:pt x="55880" y="101600"/>
                </a:moveTo>
                <a:lnTo>
                  <a:pt x="0" y="101600"/>
                </a:lnTo>
                <a:lnTo>
                  <a:pt x="0" y="106680"/>
                </a:lnTo>
                <a:lnTo>
                  <a:pt x="55880" y="106680"/>
                </a:lnTo>
                <a:lnTo>
                  <a:pt x="55880" y="101600"/>
                </a:lnTo>
                <a:close/>
              </a:path>
              <a:path w="55879" h="330200">
                <a:moveTo>
                  <a:pt x="55880" y="95262"/>
                </a:moveTo>
                <a:lnTo>
                  <a:pt x="0" y="95262"/>
                </a:lnTo>
                <a:lnTo>
                  <a:pt x="0" y="100330"/>
                </a:lnTo>
                <a:lnTo>
                  <a:pt x="55880" y="100330"/>
                </a:lnTo>
                <a:lnTo>
                  <a:pt x="55880" y="95262"/>
                </a:lnTo>
                <a:close/>
              </a:path>
              <a:path w="55879" h="330200">
                <a:moveTo>
                  <a:pt x="55880" y="88900"/>
                </a:moveTo>
                <a:lnTo>
                  <a:pt x="0" y="88900"/>
                </a:lnTo>
                <a:lnTo>
                  <a:pt x="0" y="93980"/>
                </a:lnTo>
                <a:lnTo>
                  <a:pt x="55880" y="93980"/>
                </a:lnTo>
                <a:lnTo>
                  <a:pt x="55880" y="88900"/>
                </a:lnTo>
                <a:close/>
              </a:path>
              <a:path w="55879" h="330200">
                <a:moveTo>
                  <a:pt x="55880" y="82550"/>
                </a:moveTo>
                <a:lnTo>
                  <a:pt x="0" y="82550"/>
                </a:lnTo>
                <a:lnTo>
                  <a:pt x="0" y="87642"/>
                </a:lnTo>
                <a:lnTo>
                  <a:pt x="55880" y="87642"/>
                </a:lnTo>
                <a:lnTo>
                  <a:pt x="55880" y="82550"/>
                </a:lnTo>
                <a:close/>
              </a:path>
              <a:path w="55879" h="330200">
                <a:moveTo>
                  <a:pt x="55880" y="76200"/>
                </a:moveTo>
                <a:lnTo>
                  <a:pt x="0" y="76200"/>
                </a:lnTo>
                <a:lnTo>
                  <a:pt x="0" y="81280"/>
                </a:lnTo>
                <a:lnTo>
                  <a:pt x="55880" y="81280"/>
                </a:lnTo>
                <a:lnTo>
                  <a:pt x="55880" y="76200"/>
                </a:lnTo>
                <a:close/>
              </a:path>
              <a:path w="55879" h="330200">
                <a:moveTo>
                  <a:pt x="55880" y="69850"/>
                </a:moveTo>
                <a:lnTo>
                  <a:pt x="0" y="69850"/>
                </a:lnTo>
                <a:lnTo>
                  <a:pt x="0" y="74930"/>
                </a:lnTo>
                <a:lnTo>
                  <a:pt x="55880" y="74930"/>
                </a:lnTo>
                <a:lnTo>
                  <a:pt x="55880" y="69850"/>
                </a:lnTo>
                <a:close/>
              </a:path>
              <a:path w="55879" h="330200">
                <a:moveTo>
                  <a:pt x="55880" y="63500"/>
                </a:moveTo>
                <a:lnTo>
                  <a:pt x="0" y="63500"/>
                </a:lnTo>
                <a:lnTo>
                  <a:pt x="0" y="68592"/>
                </a:lnTo>
                <a:lnTo>
                  <a:pt x="55880" y="68592"/>
                </a:lnTo>
                <a:lnTo>
                  <a:pt x="55880" y="63500"/>
                </a:lnTo>
                <a:close/>
              </a:path>
              <a:path w="55879" h="330200">
                <a:moveTo>
                  <a:pt x="55880" y="58420"/>
                </a:moveTo>
                <a:lnTo>
                  <a:pt x="0" y="58420"/>
                </a:lnTo>
                <a:lnTo>
                  <a:pt x="0" y="62230"/>
                </a:lnTo>
                <a:lnTo>
                  <a:pt x="55880" y="62230"/>
                </a:lnTo>
                <a:lnTo>
                  <a:pt x="55880" y="58420"/>
                </a:lnTo>
                <a:close/>
              </a:path>
              <a:path w="55879" h="330200">
                <a:moveTo>
                  <a:pt x="55880" y="52070"/>
                </a:moveTo>
                <a:lnTo>
                  <a:pt x="0" y="52070"/>
                </a:lnTo>
                <a:lnTo>
                  <a:pt x="0" y="57162"/>
                </a:lnTo>
                <a:lnTo>
                  <a:pt x="55880" y="57162"/>
                </a:lnTo>
                <a:lnTo>
                  <a:pt x="55880" y="52070"/>
                </a:lnTo>
                <a:close/>
              </a:path>
              <a:path w="55879" h="330200">
                <a:moveTo>
                  <a:pt x="55880" y="45720"/>
                </a:moveTo>
                <a:lnTo>
                  <a:pt x="0" y="45720"/>
                </a:lnTo>
                <a:lnTo>
                  <a:pt x="0" y="50800"/>
                </a:lnTo>
                <a:lnTo>
                  <a:pt x="55880" y="50800"/>
                </a:lnTo>
                <a:lnTo>
                  <a:pt x="55880" y="45720"/>
                </a:lnTo>
                <a:close/>
              </a:path>
              <a:path w="55879" h="330200">
                <a:moveTo>
                  <a:pt x="55880" y="39370"/>
                </a:moveTo>
                <a:lnTo>
                  <a:pt x="0" y="39370"/>
                </a:lnTo>
                <a:lnTo>
                  <a:pt x="0" y="44450"/>
                </a:lnTo>
                <a:lnTo>
                  <a:pt x="55880" y="44450"/>
                </a:lnTo>
                <a:lnTo>
                  <a:pt x="55880" y="39370"/>
                </a:lnTo>
                <a:close/>
              </a:path>
              <a:path w="55879" h="330200">
                <a:moveTo>
                  <a:pt x="55880" y="33020"/>
                </a:moveTo>
                <a:lnTo>
                  <a:pt x="0" y="33020"/>
                </a:lnTo>
                <a:lnTo>
                  <a:pt x="0" y="38100"/>
                </a:lnTo>
                <a:lnTo>
                  <a:pt x="55880" y="38100"/>
                </a:lnTo>
                <a:lnTo>
                  <a:pt x="55880" y="33020"/>
                </a:lnTo>
                <a:close/>
              </a:path>
              <a:path w="55879" h="330200">
                <a:moveTo>
                  <a:pt x="55880" y="26670"/>
                </a:moveTo>
                <a:lnTo>
                  <a:pt x="0" y="26670"/>
                </a:lnTo>
                <a:lnTo>
                  <a:pt x="0" y="31750"/>
                </a:lnTo>
                <a:lnTo>
                  <a:pt x="55880" y="31750"/>
                </a:lnTo>
                <a:lnTo>
                  <a:pt x="55880" y="26670"/>
                </a:lnTo>
                <a:close/>
              </a:path>
              <a:path w="55879" h="330200">
                <a:moveTo>
                  <a:pt x="55880" y="20320"/>
                </a:moveTo>
                <a:lnTo>
                  <a:pt x="0" y="20320"/>
                </a:lnTo>
                <a:lnTo>
                  <a:pt x="0" y="25400"/>
                </a:lnTo>
                <a:lnTo>
                  <a:pt x="55880" y="25400"/>
                </a:lnTo>
                <a:lnTo>
                  <a:pt x="55880" y="20320"/>
                </a:lnTo>
                <a:close/>
              </a:path>
              <a:path w="55879" h="330200">
                <a:moveTo>
                  <a:pt x="55880" y="13970"/>
                </a:moveTo>
                <a:lnTo>
                  <a:pt x="0" y="13970"/>
                </a:lnTo>
                <a:lnTo>
                  <a:pt x="0" y="19050"/>
                </a:lnTo>
                <a:lnTo>
                  <a:pt x="55880" y="19050"/>
                </a:lnTo>
                <a:lnTo>
                  <a:pt x="55880" y="13970"/>
                </a:lnTo>
                <a:close/>
              </a:path>
              <a:path w="55879" h="330200">
                <a:moveTo>
                  <a:pt x="55880" y="7620"/>
                </a:moveTo>
                <a:lnTo>
                  <a:pt x="0" y="7620"/>
                </a:lnTo>
                <a:lnTo>
                  <a:pt x="0" y="12700"/>
                </a:lnTo>
                <a:lnTo>
                  <a:pt x="55880" y="12700"/>
                </a:lnTo>
                <a:lnTo>
                  <a:pt x="55880" y="7620"/>
                </a:lnTo>
                <a:close/>
              </a:path>
              <a:path w="55879" h="330200">
                <a:moveTo>
                  <a:pt x="55880" y="0"/>
                </a:moveTo>
                <a:lnTo>
                  <a:pt x="0" y="0"/>
                </a:lnTo>
                <a:lnTo>
                  <a:pt x="0" y="6350"/>
                </a:lnTo>
                <a:lnTo>
                  <a:pt x="55880" y="6350"/>
                </a:lnTo>
                <a:lnTo>
                  <a:pt x="55880" y="0"/>
                </a:lnTo>
                <a:close/>
              </a:path>
            </a:pathLst>
          </a:custGeom>
          <a:solidFill>
            <a:srgbClr val="2D8B2D"/>
          </a:solidFill>
        </p:spPr>
        <p:txBody>
          <a:bodyPr wrap="square" lIns="0" tIns="0" rIns="0" bIns="0" rtlCol="0"/>
          <a:lstStyle/>
          <a:p>
            <a:endParaRPr/>
          </a:p>
        </p:txBody>
      </p:sp>
      <p:sp>
        <p:nvSpPr>
          <p:cNvPr id="256" name="bg object 256"/>
          <p:cNvSpPr/>
          <p:nvPr/>
        </p:nvSpPr>
        <p:spPr>
          <a:xfrm>
            <a:off x="5093970" y="6390639"/>
            <a:ext cx="54610" cy="330200"/>
          </a:xfrm>
          <a:custGeom>
            <a:avLst/>
            <a:gdLst/>
            <a:ahLst/>
            <a:cxnLst/>
            <a:rect l="l" t="t" r="r" b="b"/>
            <a:pathLst>
              <a:path w="54610" h="330200">
                <a:moveTo>
                  <a:pt x="54609" y="262890"/>
                </a:moveTo>
                <a:lnTo>
                  <a:pt x="0" y="262890"/>
                </a:lnTo>
                <a:lnTo>
                  <a:pt x="0" y="284480"/>
                </a:lnTo>
                <a:lnTo>
                  <a:pt x="54609" y="284480"/>
                </a:lnTo>
                <a:lnTo>
                  <a:pt x="54609" y="262890"/>
                </a:lnTo>
                <a:close/>
              </a:path>
              <a:path w="54610" h="330200">
                <a:moveTo>
                  <a:pt x="54609" y="260350"/>
                </a:moveTo>
                <a:lnTo>
                  <a:pt x="0" y="260350"/>
                </a:lnTo>
                <a:lnTo>
                  <a:pt x="0" y="261620"/>
                </a:lnTo>
                <a:lnTo>
                  <a:pt x="54609" y="261620"/>
                </a:lnTo>
                <a:lnTo>
                  <a:pt x="54609" y="260350"/>
                </a:lnTo>
                <a:close/>
              </a:path>
              <a:path w="54610" h="330200">
                <a:moveTo>
                  <a:pt x="54609" y="256540"/>
                </a:moveTo>
                <a:lnTo>
                  <a:pt x="0" y="256540"/>
                </a:lnTo>
                <a:lnTo>
                  <a:pt x="0" y="259080"/>
                </a:lnTo>
                <a:lnTo>
                  <a:pt x="54609" y="259080"/>
                </a:lnTo>
                <a:lnTo>
                  <a:pt x="54609" y="256540"/>
                </a:lnTo>
                <a:close/>
              </a:path>
              <a:path w="54610" h="330200">
                <a:moveTo>
                  <a:pt x="54609" y="254000"/>
                </a:moveTo>
                <a:lnTo>
                  <a:pt x="0" y="254000"/>
                </a:lnTo>
                <a:lnTo>
                  <a:pt x="0" y="255270"/>
                </a:lnTo>
                <a:lnTo>
                  <a:pt x="54609" y="255270"/>
                </a:lnTo>
                <a:lnTo>
                  <a:pt x="54609" y="254000"/>
                </a:lnTo>
                <a:close/>
              </a:path>
              <a:path w="54610" h="330200">
                <a:moveTo>
                  <a:pt x="54609" y="250190"/>
                </a:moveTo>
                <a:lnTo>
                  <a:pt x="0" y="250190"/>
                </a:lnTo>
                <a:lnTo>
                  <a:pt x="0" y="252730"/>
                </a:lnTo>
                <a:lnTo>
                  <a:pt x="54609" y="252730"/>
                </a:lnTo>
                <a:lnTo>
                  <a:pt x="54609" y="250190"/>
                </a:lnTo>
                <a:close/>
              </a:path>
              <a:path w="54610" h="330200">
                <a:moveTo>
                  <a:pt x="54609" y="247650"/>
                </a:moveTo>
                <a:lnTo>
                  <a:pt x="0" y="247650"/>
                </a:lnTo>
                <a:lnTo>
                  <a:pt x="0" y="248920"/>
                </a:lnTo>
                <a:lnTo>
                  <a:pt x="54609" y="248920"/>
                </a:lnTo>
                <a:lnTo>
                  <a:pt x="54609" y="247650"/>
                </a:lnTo>
                <a:close/>
              </a:path>
              <a:path w="54610" h="330200">
                <a:moveTo>
                  <a:pt x="54609" y="243840"/>
                </a:moveTo>
                <a:lnTo>
                  <a:pt x="0" y="243840"/>
                </a:lnTo>
                <a:lnTo>
                  <a:pt x="0" y="246380"/>
                </a:lnTo>
                <a:lnTo>
                  <a:pt x="54609" y="246380"/>
                </a:lnTo>
                <a:lnTo>
                  <a:pt x="54609" y="243840"/>
                </a:lnTo>
                <a:close/>
              </a:path>
              <a:path w="54610" h="330200">
                <a:moveTo>
                  <a:pt x="54609" y="241300"/>
                </a:moveTo>
                <a:lnTo>
                  <a:pt x="0" y="241300"/>
                </a:lnTo>
                <a:lnTo>
                  <a:pt x="0" y="242570"/>
                </a:lnTo>
                <a:lnTo>
                  <a:pt x="54609" y="242570"/>
                </a:lnTo>
                <a:lnTo>
                  <a:pt x="54609" y="241300"/>
                </a:lnTo>
                <a:close/>
              </a:path>
              <a:path w="54610" h="330200">
                <a:moveTo>
                  <a:pt x="54609" y="237490"/>
                </a:moveTo>
                <a:lnTo>
                  <a:pt x="0" y="237490"/>
                </a:lnTo>
                <a:lnTo>
                  <a:pt x="0" y="240030"/>
                </a:lnTo>
                <a:lnTo>
                  <a:pt x="54609" y="240030"/>
                </a:lnTo>
                <a:lnTo>
                  <a:pt x="54609" y="237490"/>
                </a:lnTo>
                <a:close/>
              </a:path>
              <a:path w="54610" h="330200">
                <a:moveTo>
                  <a:pt x="54609" y="234950"/>
                </a:moveTo>
                <a:lnTo>
                  <a:pt x="0" y="234950"/>
                </a:lnTo>
                <a:lnTo>
                  <a:pt x="0" y="236220"/>
                </a:lnTo>
                <a:lnTo>
                  <a:pt x="54609" y="236220"/>
                </a:lnTo>
                <a:lnTo>
                  <a:pt x="54609" y="234950"/>
                </a:lnTo>
                <a:close/>
              </a:path>
              <a:path w="54610" h="330200">
                <a:moveTo>
                  <a:pt x="54609" y="231140"/>
                </a:moveTo>
                <a:lnTo>
                  <a:pt x="0" y="231140"/>
                </a:lnTo>
                <a:lnTo>
                  <a:pt x="0" y="233680"/>
                </a:lnTo>
                <a:lnTo>
                  <a:pt x="54609" y="233680"/>
                </a:lnTo>
                <a:lnTo>
                  <a:pt x="54609" y="231140"/>
                </a:lnTo>
                <a:close/>
              </a:path>
              <a:path w="54610" h="330200">
                <a:moveTo>
                  <a:pt x="54609" y="228600"/>
                </a:moveTo>
                <a:lnTo>
                  <a:pt x="0" y="228600"/>
                </a:lnTo>
                <a:lnTo>
                  <a:pt x="0" y="229870"/>
                </a:lnTo>
                <a:lnTo>
                  <a:pt x="54609" y="229870"/>
                </a:lnTo>
                <a:lnTo>
                  <a:pt x="54609" y="228600"/>
                </a:lnTo>
                <a:close/>
              </a:path>
              <a:path w="54610" h="330200">
                <a:moveTo>
                  <a:pt x="54609" y="224790"/>
                </a:moveTo>
                <a:lnTo>
                  <a:pt x="0" y="224790"/>
                </a:lnTo>
                <a:lnTo>
                  <a:pt x="0" y="227330"/>
                </a:lnTo>
                <a:lnTo>
                  <a:pt x="54609" y="227330"/>
                </a:lnTo>
                <a:lnTo>
                  <a:pt x="54609" y="224790"/>
                </a:lnTo>
                <a:close/>
              </a:path>
              <a:path w="54610" h="330200">
                <a:moveTo>
                  <a:pt x="54609" y="222250"/>
                </a:moveTo>
                <a:lnTo>
                  <a:pt x="0" y="222250"/>
                </a:lnTo>
                <a:lnTo>
                  <a:pt x="0" y="223520"/>
                </a:lnTo>
                <a:lnTo>
                  <a:pt x="54609" y="223520"/>
                </a:lnTo>
                <a:lnTo>
                  <a:pt x="54609" y="222250"/>
                </a:lnTo>
                <a:close/>
              </a:path>
              <a:path w="54610" h="330200">
                <a:moveTo>
                  <a:pt x="54609" y="218440"/>
                </a:moveTo>
                <a:lnTo>
                  <a:pt x="0" y="218440"/>
                </a:lnTo>
                <a:lnTo>
                  <a:pt x="0" y="220980"/>
                </a:lnTo>
                <a:lnTo>
                  <a:pt x="54609" y="220980"/>
                </a:lnTo>
                <a:lnTo>
                  <a:pt x="54609" y="218440"/>
                </a:lnTo>
                <a:close/>
              </a:path>
              <a:path w="54610" h="330200">
                <a:moveTo>
                  <a:pt x="54609" y="215900"/>
                </a:moveTo>
                <a:lnTo>
                  <a:pt x="0" y="215900"/>
                </a:lnTo>
                <a:lnTo>
                  <a:pt x="0" y="217170"/>
                </a:lnTo>
                <a:lnTo>
                  <a:pt x="54609" y="217170"/>
                </a:lnTo>
                <a:lnTo>
                  <a:pt x="54609" y="215900"/>
                </a:lnTo>
                <a:close/>
              </a:path>
              <a:path w="54610" h="330200">
                <a:moveTo>
                  <a:pt x="54609" y="212090"/>
                </a:moveTo>
                <a:lnTo>
                  <a:pt x="0" y="212090"/>
                </a:lnTo>
                <a:lnTo>
                  <a:pt x="0" y="214630"/>
                </a:lnTo>
                <a:lnTo>
                  <a:pt x="54609" y="214630"/>
                </a:lnTo>
                <a:lnTo>
                  <a:pt x="54609" y="212090"/>
                </a:lnTo>
                <a:close/>
              </a:path>
              <a:path w="54610" h="330200">
                <a:moveTo>
                  <a:pt x="54609" y="209550"/>
                </a:moveTo>
                <a:lnTo>
                  <a:pt x="0" y="209550"/>
                </a:lnTo>
                <a:lnTo>
                  <a:pt x="0" y="210820"/>
                </a:lnTo>
                <a:lnTo>
                  <a:pt x="54609" y="210820"/>
                </a:lnTo>
                <a:lnTo>
                  <a:pt x="54609" y="209550"/>
                </a:lnTo>
                <a:close/>
              </a:path>
              <a:path w="54610" h="330200">
                <a:moveTo>
                  <a:pt x="54609" y="205740"/>
                </a:moveTo>
                <a:lnTo>
                  <a:pt x="0" y="205740"/>
                </a:lnTo>
                <a:lnTo>
                  <a:pt x="0" y="208280"/>
                </a:lnTo>
                <a:lnTo>
                  <a:pt x="54609" y="208280"/>
                </a:lnTo>
                <a:lnTo>
                  <a:pt x="54609" y="205740"/>
                </a:lnTo>
                <a:close/>
              </a:path>
              <a:path w="54610" h="330200">
                <a:moveTo>
                  <a:pt x="54609" y="203200"/>
                </a:moveTo>
                <a:lnTo>
                  <a:pt x="0" y="203200"/>
                </a:lnTo>
                <a:lnTo>
                  <a:pt x="0" y="204470"/>
                </a:lnTo>
                <a:lnTo>
                  <a:pt x="54609" y="204470"/>
                </a:lnTo>
                <a:lnTo>
                  <a:pt x="54609" y="203200"/>
                </a:lnTo>
                <a:close/>
              </a:path>
              <a:path w="54610" h="330200">
                <a:moveTo>
                  <a:pt x="54609" y="199390"/>
                </a:moveTo>
                <a:lnTo>
                  <a:pt x="0" y="199390"/>
                </a:lnTo>
                <a:lnTo>
                  <a:pt x="0" y="201930"/>
                </a:lnTo>
                <a:lnTo>
                  <a:pt x="54609" y="201930"/>
                </a:lnTo>
                <a:lnTo>
                  <a:pt x="54609" y="199390"/>
                </a:lnTo>
                <a:close/>
              </a:path>
              <a:path w="54610" h="330200">
                <a:moveTo>
                  <a:pt x="54609" y="196850"/>
                </a:moveTo>
                <a:lnTo>
                  <a:pt x="0" y="196850"/>
                </a:lnTo>
                <a:lnTo>
                  <a:pt x="0" y="198120"/>
                </a:lnTo>
                <a:lnTo>
                  <a:pt x="54609" y="198120"/>
                </a:lnTo>
                <a:lnTo>
                  <a:pt x="54609" y="196850"/>
                </a:lnTo>
                <a:close/>
              </a:path>
              <a:path w="54610" h="330200">
                <a:moveTo>
                  <a:pt x="54609" y="193040"/>
                </a:moveTo>
                <a:lnTo>
                  <a:pt x="0" y="193040"/>
                </a:lnTo>
                <a:lnTo>
                  <a:pt x="0" y="195580"/>
                </a:lnTo>
                <a:lnTo>
                  <a:pt x="54609" y="195580"/>
                </a:lnTo>
                <a:lnTo>
                  <a:pt x="54609" y="193040"/>
                </a:lnTo>
                <a:close/>
              </a:path>
              <a:path w="54610" h="330200">
                <a:moveTo>
                  <a:pt x="54609" y="190500"/>
                </a:moveTo>
                <a:lnTo>
                  <a:pt x="0" y="190500"/>
                </a:lnTo>
                <a:lnTo>
                  <a:pt x="0" y="191770"/>
                </a:lnTo>
                <a:lnTo>
                  <a:pt x="54609" y="191770"/>
                </a:lnTo>
                <a:lnTo>
                  <a:pt x="54609" y="190500"/>
                </a:lnTo>
                <a:close/>
              </a:path>
              <a:path w="54610" h="330200">
                <a:moveTo>
                  <a:pt x="54609" y="186690"/>
                </a:moveTo>
                <a:lnTo>
                  <a:pt x="0" y="186690"/>
                </a:lnTo>
                <a:lnTo>
                  <a:pt x="0" y="189230"/>
                </a:lnTo>
                <a:lnTo>
                  <a:pt x="54609" y="189230"/>
                </a:lnTo>
                <a:lnTo>
                  <a:pt x="54609" y="186690"/>
                </a:lnTo>
                <a:close/>
              </a:path>
              <a:path w="54610" h="330200">
                <a:moveTo>
                  <a:pt x="54609" y="184150"/>
                </a:moveTo>
                <a:lnTo>
                  <a:pt x="0" y="184150"/>
                </a:lnTo>
                <a:lnTo>
                  <a:pt x="0" y="185420"/>
                </a:lnTo>
                <a:lnTo>
                  <a:pt x="54609" y="185420"/>
                </a:lnTo>
                <a:lnTo>
                  <a:pt x="54609" y="184150"/>
                </a:lnTo>
                <a:close/>
              </a:path>
              <a:path w="54610" h="330200">
                <a:moveTo>
                  <a:pt x="54609" y="180340"/>
                </a:moveTo>
                <a:lnTo>
                  <a:pt x="0" y="180340"/>
                </a:lnTo>
                <a:lnTo>
                  <a:pt x="0" y="182880"/>
                </a:lnTo>
                <a:lnTo>
                  <a:pt x="54609" y="182880"/>
                </a:lnTo>
                <a:lnTo>
                  <a:pt x="54609" y="180340"/>
                </a:lnTo>
                <a:close/>
              </a:path>
              <a:path w="54610" h="330200">
                <a:moveTo>
                  <a:pt x="54609" y="177800"/>
                </a:moveTo>
                <a:lnTo>
                  <a:pt x="0" y="177800"/>
                </a:lnTo>
                <a:lnTo>
                  <a:pt x="0" y="179070"/>
                </a:lnTo>
                <a:lnTo>
                  <a:pt x="54609" y="179070"/>
                </a:lnTo>
                <a:lnTo>
                  <a:pt x="54609" y="177800"/>
                </a:lnTo>
                <a:close/>
              </a:path>
              <a:path w="54610" h="330200">
                <a:moveTo>
                  <a:pt x="54609" y="173990"/>
                </a:moveTo>
                <a:lnTo>
                  <a:pt x="0" y="173990"/>
                </a:lnTo>
                <a:lnTo>
                  <a:pt x="0" y="176530"/>
                </a:lnTo>
                <a:lnTo>
                  <a:pt x="54609" y="176530"/>
                </a:lnTo>
                <a:lnTo>
                  <a:pt x="54609" y="173990"/>
                </a:lnTo>
                <a:close/>
              </a:path>
              <a:path w="54610" h="330200">
                <a:moveTo>
                  <a:pt x="54609" y="171450"/>
                </a:moveTo>
                <a:lnTo>
                  <a:pt x="0" y="171450"/>
                </a:lnTo>
                <a:lnTo>
                  <a:pt x="0" y="172720"/>
                </a:lnTo>
                <a:lnTo>
                  <a:pt x="54609" y="172720"/>
                </a:lnTo>
                <a:lnTo>
                  <a:pt x="54609" y="171450"/>
                </a:lnTo>
                <a:close/>
              </a:path>
              <a:path w="54610" h="330200">
                <a:moveTo>
                  <a:pt x="54609" y="167640"/>
                </a:moveTo>
                <a:lnTo>
                  <a:pt x="0" y="167640"/>
                </a:lnTo>
                <a:lnTo>
                  <a:pt x="0" y="170180"/>
                </a:lnTo>
                <a:lnTo>
                  <a:pt x="54609" y="170180"/>
                </a:lnTo>
                <a:lnTo>
                  <a:pt x="54609" y="167640"/>
                </a:lnTo>
                <a:close/>
              </a:path>
              <a:path w="54610" h="330200">
                <a:moveTo>
                  <a:pt x="54609" y="165100"/>
                </a:moveTo>
                <a:lnTo>
                  <a:pt x="0" y="165100"/>
                </a:lnTo>
                <a:lnTo>
                  <a:pt x="0" y="166370"/>
                </a:lnTo>
                <a:lnTo>
                  <a:pt x="54609" y="166370"/>
                </a:lnTo>
                <a:lnTo>
                  <a:pt x="54609" y="165100"/>
                </a:lnTo>
                <a:close/>
              </a:path>
              <a:path w="54610" h="330200">
                <a:moveTo>
                  <a:pt x="54609" y="161290"/>
                </a:moveTo>
                <a:lnTo>
                  <a:pt x="0" y="161290"/>
                </a:lnTo>
                <a:lnTo>
                  <a:pt x="0" y="163830"/>
                </a:lnTo>
                <a:lnTo>
                  <a:pt x="54609" y="163830"/>
                </a:lnTo>
                <a:lnTo>
                  <a:pt x="54609" y="161290"/>
                </a:lnTo>
                <a:close/>
              </a:path>
              <a:path w="54610" h="330200">
                <a:moveTo>
                  <a:pt x="54609" y="158750"/>
                </a:moveTo>
                <a:lnTo>
                  <a:pt x="0" y="158750"/>
                </a:lnTo>
                <a:lnTo>
                  <a:pt x="0" y="160020"/>
                </a:lnTo>
                <a:lnTo>
                  <a:pt x="54609" y="160020"/>
                </a:lnTo>
                <a:lnTo>
                  <a:pt x="54609" y="158750"/>
                </a:lnTo>
                <a:close/>
              </a:path>
              <a:path w="54610" h="330200">
                <a:moveTo>
                  <a:pt x="54609" y="154940"/>
                </a:moveTo>
                <a:lnTo>
                  <a:pt x="0" y="154940"/>
                </a:lnTo>
                <a:lnTo>
                  <a:pt x="0" y="157480"/>
                </a:lnTo>
                <a:lnTo>
                  <a:pt x="54609" y="157480"/>
                </a:lnTo>
                <a:lnTo>
                  <a:pt x="54609" y="154940"/>
                </a:lnTo>
                <a:close/>
              </a:path>
              <a:path w="54610" h="330200">
                <a:moveTo>
                  <a:pt x="54609" y="152400"/>
                </a:moveTo>
                <a:lnTo>
                  <a:pt x="0" y="152400"/>
                </a:lnTo>
                <a:lnTo>
                  <a:pt x="0" y="153670"/>
                </a:lnTo>
                <a:lnTo>
                  <a:pt x="54609" y="153670"/>
                </a:lnTo>
                <a:lnTo>
                  <a:pt x="54609" y="152400"/>
                </a:lnTo>
                <a:close/>
              </a:path>
              <a:path w="54610" h="330200">
                <a:moveTo>
                  <a:pt x="54609" y="148590"/>
                </a:moveTo>
                <a:lnTo>
                  <a:pt x="0" y="148590"/>
                </a:lnTo>
                <a:lnTo>
                  <a:pt x="0" y="151130"/>
                </a:lnTo>
                <a:lnTo>
                  <a:pt x="54609" y="151130"/>
                </a:lnTo>
                <a:lnTo>
                  <a:pt x="54609" y="148590"/>
                </a:lnTo>
                <a:close/>
              </a:path>
              <a:path w="54610" h="330200">
                <a:moveTo>
                  <a:pt x="54609" y="146050"/>
                </a:moveTo>
                <a:lnTo>
                  <a:pt x="0" y="146050"/>
                </a:lnTo>
                <a:lnTo>
                  <a:pt x="0" y="147320"/>
                </a:lnTo>
                <a:lnTo>
                  <a:pt x="54609" y="147320"/>
                </a:lnTo>
                <a:lnTo>
                  <a:pt x="54609" y="146050"/>
                </a:lnTo>
                <a:close/>
              </a:path>
              <a:path w="54610" h="330200">
                <a:moveTo>
                  <a:pt x="54609" y="142240"/>
                </a:moveTo>
                <a:lnTo>
                  <a:pt x="0" y="142240"/>
                </a:lnTo>
                <a:lnTo>
                  <a:pt x="0" y="144780"/>
                </a:lnTo>
                <a:lnTo>
                  <a:pt x="54609" y="144780"/>
                </a:lnTo>
                <a:lnTo>
                  <a:pt x="54609" y="142240"/>
                </a:lnTo>
                <a:close/>
              </a:path>
              <a:path w="54610" h="330200">
                <a:moveTo>
                  <a:pt x="54609" y="139700"/>
                </a:moveTo>
                <a:lnTo>
                  <a:pt x="0" y="139700"/>
                </a:lnTo>
                <a:lnTo>
                  <a:pt x="0" y="140970"/>
                </a:lnTo>
                <a:lnTo>
                  <a:pt x="54609" y="140970"/>
                </a:lnTo>
                <a:lnTo>
                  <a:pt x="54609" y="139700"/>
                </a:lnTo>
                <a:close/>
              </a:path>
              <a:path w="54610" h="330200">
                <a:moveTo>
                  <a:pt x="54609" y="135890"/>
                </a:moveTo>
                <a:lnTo>
                  <a:pt x="0" y="135890"/>
                </a:lnTo>
                <a:lnTo>
                  <a:pt x="0" y="138430"/>
                </a:lnTo>
                <a:lnTo>
                  <a:pt x="54609" y="138430"/>
                </a:lnTo>
                <a:lnTo>
                  <a:pt x="54609" y="135890"/>
                </a:lnTo>
                <a:close/>
              </a:path>
              <a:path w="54610" h="330200">
                <a:moveTo>
                  <a:pt x="54609" y="133350"/>
                </a:moveTo>
                <a:lnTo>
                  <a:pt x="0" y="133350"/>
                </a:lnTo>
                <a:lnTo>
                  <a:pt x="0" y="134620"/>
                </a:lnTo>
                <a:lnTo>
                  <a:pt x="54609" y="134620"/>
                </a:lnTo>
                <a:lnTo>
                  <a:pt x="54609" y="133350"/>
                </a:lnTo>
                <a:close/>
              </a:path>
              <a:path w="54610" h="330200">
                <a:moveTo>
                  <a:pt x="54609" y="129540"/>
                </a:moveTo>
                <a:lnTo>
                  <a:pt x="0" y="129540"/>
                </a:lnTo>
                <a:lnTo>
                  <a:pt x="0" y="132080"/>
                </a:lnTo>
                <a:lnTo>
                  <a:pt x="54609" y="132080"/>
                </a:lnTo>
                <a:lnTo>
                  <a:pt x="54609" y="129540"/>
                </a:lnTo>
                <a:close/>
              </a:path>
              <a:path w="54610" h="330200">
                <a:moveTo>
                  <a:pt x="54609" y="127000"/>
                </a:moveTo>
                <a:lnTo>
                  <a:pt x="0" y="127000"/>
                </a:lnTo>
                <a:lnTo>
                  <a:pt x="0" y="128270"/>
                </a:lnTo>
                <a:lnTo>
                  <a:pt x="54609" y="128270"/>
                </a:lnTo>
                <a:lnTo>
                  <a:pt x="54609" y="127000"/>
                </a:lnTo>
                <a:close/>
              </a:path>
              <a:path w="54610" h="330200">
                <a:moveTo>
                  <a:pt x="54609" y="123190"/>
                </a:moveTo>
                <a:lnTo>
                  <a:pt x="0" y="123190"/>
                </a:lnTo>
                <a:lnTo>
                  <a:pt x="0" y="125730"/>
                </a:lnTo>
                <a:lnTo>
                  <a:pt x="54609" y="125730"/>
                </a:lnTo>
                <a:lnTo>
                  <a:pt x="54609" y="123190"/>
                </a:lnTo>
                <a:close/>
              </a:path>
              <a:path w="54610" h="330200">
                <a:moveTo>
                  <a:pt x="54609" y="120650"/>
                </a:moveTo>
                <a:lnTo>
                  <a:pt x="0" y="120650"/>
                </a:lnTo>
                <a:lnTo>
                  <a:pt x="0" y="121920"/>
                </a:lnTo>
                <a:lnTo>
                  <a:pt x="54609" y="121920"/>
                </a:lnTo>
                <a:lnTo>
                  <a:pt x="54609" y="120650"/>
                </a:lnTo>
                <a:close/>
              </a:path>
              <a:path w="54610" h="330200">
                <a:moveTo>
                  <a:pt x="54609" y="116840"/>
                </a:moveTo>
                <a:lnTo>
                  <a:pt x="0" y="116840"/>
                </a:lnTo>
                <a:lnTo>
                  <a:pt x="0" y="119380"/>
                </a:lnTo>
                <a:lnTo>
                  <a:pt x="54609" y="119380"/>
                </a:lnTo>
                <a:lnTo>
                  <a:pt x="54609" y="116840"/>
                </a:lnTo>
                <a:close/>
              </a:path>
              <a:path w="54610" h="330200">
                <a:moveTo>
                  <a:pt x="54609" y="114300"/>
                </a:moveTo>
                <a:lnTo>
                  <a:pt x="0" y="114300"/>
                </a:lnTo>
                <a:lnTo>
                  <a:pt x="0" y="115570"/>
                </a:lnTo>
                <a:lnTo>
                  <a:pt x="54609" y="115570"/>
                </a:lnTo>
                <a:lnTo>
                  <a:pt x="54609" y="114300"/>
                </a:lnTo>
                <a:close/>
              </a:path>
              <a:path w="54610" h="330200">
                <a:moveTo>
                  <a:pt x="54609" y="110490"/>
                </a:moveTo>
                <a:lnTo>
                  <a:pt x="0" y="110490"/>
                </a:lnTo>
                <a:lnTo>
                  <a:pt x="0" y="113030"/>
                </a:lnTo>
                <a:lnTo>
                  <a:pt x="54609" y="113030"/>
                </a:lnTo>
                <a:lnTo>
                  <a:pt x="54609" y="110490"/>
                </a:lnTo>
                <a:close/>
              </a:path>
              <a:path w="54610" h="330200">
                <a:moveTo>
                  <a:pt x="54609" y="107950"/>
                </a:moveTo>
                <a:lnTo>
                  <a:pt x="0" y="107950"/>
                </a:lnTo>
                <a:lnTo>
                  <a:pt x="0" y="109220"/>
                </a:lnTo>
                <a:lnTo>
                  <a:pt x="54609" y="109220"/>
                </a:lnTo>
                <a:lnTo>
                  <a:pt x="54609" y="107950"/>
                </a:lnTo>
                <a:close/>
              </a:path>
              <a:path w="54610" h="330200">
                <a:moveTo>
                  <a:pt x="54609" y="101600"/>
                </a:moveTo>
                <a:lnTo>
                  <a:pt x="0" y="101600"/>
                </a:lnTo>
                <a:lnTo>
                  <a:pt x="0" y="106680"/>
                </a:lnTo>
                <a:lnTo>
                  <a:pt x="54609" y="106680"/>
                </a:lnTo>
                <a:lnTo>
                  <a:pt x="54609" y="101600"/>
                </a:lnTo>
                <a:close/>
              </a:path>
              <a:path w="54610" h="330200">
                <a:moveTo>
                  <a:pt x="54609" y="95250"/>
                </a:moveTo>
                <a:lnTo>
                  <a:pt x="0" y="95250"/>
                </a:lnTo>
                <a:lnTo>
                  <a:pt x="0" y="100330"/>
                </a:lnTo>
                <a:lnTo>
                  <a:pt x="54609" y="100330"/>
                </a:lnTo>
                <a:lnTo>
                  <a:pt x="54609" y="95250"/>
                </a:lnTo>
                <a:close/>
              </a:path>
              <a:path w="54610" h="330200">
                <a:moveTo>
                  <a:pt x="54609" y="88900"/>
                </a:moveTo>
                <a:lnTo>
                  <a:pt x="0" y="88900"/>
                </a:lnTo>
                <a:lnTo>
                  <a:pt x="0" y="93980"/>
                </a:lnTo>
                <a:lnTo>
                  <a:pt x="54609" y="93980"/>
                </a:lnTo>
                <a:lnTo>
                  <a:pt x="54609" y="88900"/>
                </a:lnTo>
                <a:close/>
              </a:path>
              <a:path w="54610" h="330200">
                <a:moveTo>
                  <a:pt x="54609" y="82550"/>
                </a:moveTo>
                <a:lnTo>
                  <a:pt x="0" y="82550"/>
                </a:lnTo>
                <a:lnTo>
                  <a:pt x="0" y="87630"/>
                </a:lnTo>
                <a:lnTo>
                  <a:pt x="54609" y="87630"/>
                </a:lnTo>
                <a:lnTo>
                  <a:pt x="54609" y="82550"/>
                </a:lnTo>
                <a:close/>
              </a:path>
              <a:path w="54610" h="330200">
                <a:moveTo>
                  <a:pt x="54609" y="76200"/>
                </a:moveTo>
                <a:lnTo>
                  <a:pt x="0" y="76200"/>
                </a:lnTo>
                <a:lnTo>
                  <a:pt x="0" y="81280"/>
                </a:lnTo>
                <a:lnTo>
                  <a:pt x="54609" y="81280"/>
                </a:lnTo>
                <a:lnTo>
                  <a:pt x="54609" y="76200"/>
                </a:lnTo>
                <a:close/>
              </a:path>
              <a:path w="54610" h="330200">
                <a:moveTo>
                  <a:pt x="54609" y="69850"/>
                </a:moveTo>
                <a:lnTo>
                  <a:pt x="0" y="69850"/>
                </a:lnTo>
                <a:lnTo>
                  <a:pt x="0" y="74930"/>
                </a:lnTo>
                <a:lnTo>
                  <a:pt x="54609" y="74930"/>
                </a:lnTo>
                <a:lnTo>
                  <a:pt x="54609" y="69850"/>
                </a:lnTo>
                <a:close/>
              </a:path>
              <a:path w="54610" h="330200">
                <a:moveTo>
                  <a:pt x="54609" y="63500"/>
                </a:moveTo>
                <a:lnTo>
                  <a:pt x="0" y="63500"/>
                </a:lnTo>
                <a:lnTo>
                  <a:pt x="0" y="68580"/>
                </a:lnTo>
                <a:lnTo>
                  <a:pt x="54609" y="68580"/>
                </a:lnTo>
                <a:lnTo>
                  <a:pt x="54609" y="63500"/>
                </a:lnTo>
                <a:close/>
              </a:path>
              <a:path w="54610" h="330200">
                <a:moveTo>
                  <a:pt x="54609" y="58420"/>
                </a:moveTo>
                <a:lnTo>
                  <a:pt x="0" y="58420"/>
                </a:lnTo>
                <a:lnTo>
                  <a:pt x="0" y="62230"/>
                </a:lnTo>
                <a:lnTo>
                  <a:pt x="54609" y="62230"/>
                </a:lnTo>
                <a:lnTo>
                  <a:pt x="54609" y="58420"/>
                </a:lnTo>
                <a:close/>
              </a:path>
              <a:path w="54610" h="330200">
                <a:moveTo>
                  <a:pt x="54609" y="52070"/>
                </a:moveTo>
                <a:lnTo>
                  <a:pt x="0" y="52070"/>
                </a:lnTo>
                <a:lnTo>
                  <a:pt x="0" y="57150"/>
                </a:lnTo>
                <a:lnTo>
                  <a:pt x="54609" y="57150"/>
                </a:lnTo>
                <a:lnTo>
                  <a:pt x="54609" y="52070"/>
                </a:lnTo>
                <a:close/>
              </a:path>
              <a:path w="54610" h="330200">
                <a:moveTo>
                  <a:pt x="54609" y="45720"/>
                </a:moveTo>
                <a:lnTo>
                  <a:pt x="0" y="45720"/>
                </a:lnTo>
                <a:lnTo>
                  <a:pt x="0" y="50800"/>
                </a:lnTo>
                <a:lnTo>
                  <a:pt x="54609" y="50800"/>
                </a:lnTo>
                <a:lnTo>
                  <a:pt x="54609" y="45720"/>
                </a:lnTo>
                <a:close/>
              </a:path>
              <a:path w="54610" h="330200">
                <a:moveTo>
                  <a:pt x="54609" y="39370"/>
                </a:moveTo>
                <a:lnTo>
                  <a:pt x="0" y="39370"/>
                </a:lnTo>
                <a:lnTo>
                  <a:pt x="0" y="44450"/>
                </a:lnTo>
                <a:lnTo>
                  <a:pt x="54609" y="44450"/>
                </a:lnTo>
                <a:lnTo>
                  <a:pt x="54609" y="39370"/>
                </a:lnTo>
                <a:close/>
              </a:path>
              <a:path w="54610" h="330200">
                <a:moveTo>
                  <a:pt x="54609" y="33020"/>
                </a:moveTo>
                <a:lnTo>
                  <a:pt x="0" y="33020"/>
                </a:lnTo>
                <a:lnTo>
                  <a:pt x="0" y="38100"/>
                </a:lnTo>
                <a:lnTo>
                  <a:pt x="54609" y="38100"/>
                </a:lnTo>
                <a:lnTo>
                  <a:pt x="54609" y="33020"/>
                </a:lnTo>
                <a:close/>
              </a:path>
              <a:path w="54610" h="330200">
                <a:moveTo>
                  <a:pt x="54609" y="26670"/>
                </a:moveTo>
                <a:lnTo>
                  <a:pt x="0" y="26670"/>
                </a:lnTo>
                <a:lnTo>
                  <a:pt x="0" y="31750"/>
                </a:lnTo>
                <a:lnTo>
                  <a:pt x="54609" y="31750"/>
                </a:lnTo>
                <a:lnTo>
                  <a:pt x="54609" y="26670"/>
                </a:lnTo>
                <a:close/>
              </a:path>
              <a:path w="54610" h="330200">
                <a:moveTo>
                  <a:pt x="54609" y="20320"/>
                </a:moveTo>
                <a:lnTo>
                  <a:pt x="0" y="20320"/>
                </a:lnTo>
                <a:lnTo>
                  <a:pt x="0" y="25400"/>
                </a:lnTo>
                <a:lnTo>
                  <a:pt x="54609" y="25400"/>
                </a:lnTo>
                <a:lnTo>
                  <a:pt x="54609" y="20320"/>
                </a:lnTo>
                <a:close/>
              </a:path>
              <a:path w="54610" h="330200">
                <a:moveTo>
                  <a:pt x="54609" y="13970"/>
                </a:moveTo>
                <a:lnTo>
                  <a:pt x="0" y="13970"/>
                </a:lnTo>
                <a:lnTo>
                  <a:pt x="0" y="19050"/>
                </a:lnTo>
                <a:lnTo>
                  <a:pt x="54609" y="19050"/>
                </a:lnTo>
                <a:lnTo>
                  <a:pt x="54609" y="13970"/>
                </a:lnTo>
                <a:close/>
              </a:path>
              <a:path w="54610" h="330200">
                <a:moveTo>
                  <a:pt x="54609" y="7620"/>
                </a:moveTo>
                <a:lnTo>
                  <a:pt x="0" y="7620"/>
                </a:lnTo>
                <a:lnTo>
                  <a:pt x="0" y="12700"/>
                </a:lnTo>
                <a:lnTo>
                  <a:pt x="54609" y="12700"/>
                </a:lnTo>
                <a:lnTo>
                  <a:pt x="54609" y="7620"/>
                </a:lnTo>
                <a:close/>
              </a:path>
              <a:path w="54610" h="330200">
                <a:moveTo>
                  <a:pt x="54609" y="0"/>
                </a:moveTo>
                <a:lnTo>
                  <a:pt x="41909" y="0"/>
                </a:lnTo>
                <a:lnTo>
                  <a:pt x="41909" y="1270"/>
                </a:lnTo>
                <a:lnTo>
                  <a:pt x="0" y="1270"/>
                </a:lnTo>
                <a:lnTo>
                  <a:pt x="0" y="6350"/>
                </a:lnTo>
                <a:lnTo>
                  <a:pt x="54609" y="6350"/>
                </a:lnTo>
                <a:lnTo>
                  <a:pt x="54609" y="0"/>
                </a:lnTo>
                <a:close/>
              </a:path>
              <a:path w="54610" h="330200">
                <a:moveTo>
                  <a:pt x="54609" y="284480"/>
                </a:moveTo>
                <a:lnTo>
                  <a:pt x="0" y="284480"/>
                </a:lnTo>
                <a:lnTo>
                  <a:pt x="0" y="317500"/>
                </a:lnTo>
                <a:lnTo>
                  <a:pt x="54609" y="317500"/>
                </a:lnTo>
                <a:lnTo>
                  <a:pt x="54609" y="284480"/>
                </a:lnTo>
                <a:close/>
              </a:path>
              <a:path w="54610" h="330200">
                <a:moveTo>
                  <a:pt x="54609" y="317500"/>
                </a:moveTo>
                <a:lnTo>
                  <a:pt x="0" y="317500"/>
                </a:lnTo>
                <a:lnTo>
                  <a:pt x="0" y="323850"/>
                </a:lnTo>
                <a:lnTo>
                  <a:pt x="54609" y="323850"/>
                </a:lnTo>
                <a:lnTo>
                  <a:pt x="54609" y="317500"/>
                </a:lnTo>
                <a:close/>
              </a:path>
              <a:path w="54610" h="330200">
                <a:moveTo>
                  <a:pt x="54609" y="323850"/>
                </a:moveTo>
                <a:lnTo>
                  <a:pt x="0" y="323850"/>
                </a:lnTo>
                <a:lnTo>
                  <a:pt x="0" y="328930"/>
                </a:lnTo>
                <a:lnTo>
                  <a:pt x="25400" y="328930"/>
                </a:lnTo>
                <a:lnTo>
                  <a:pt x="25400" y="330200"/>
                </a:lnTo>
                <a:lnTo>
                  <a:pt x="54609" y="330200"/>
                </a:lnTo>
                <a:lnTo>
                  <a:pt x="54609" y="323850"/>
                </a:lnTo>
                <a:close/>
              </a:path>
            </a:pathLst>
          </a:custGeom>
          <a:solidFill>
            <a:srgbClr val="2E8C2E"/>
          </a:solidFill>
        </p:spPr>
        <p:txBody>
          <a:bodyPr wrap="square" lIns="0" tIns="0" rIns="0" bIns="0" rtlCol="0"/>
          <a:lstStyle/>
          <a:p>
            <a:endParaRPr/>
          </a:p>
        </p:txBody>
      </p:sp>
      <p:sp>
        <p:nvSpPr>
          <p:cNvPr id="257" name="bg object 257"/>
          <p:cNvSpPr/>
          <p:nvPr/>
        </p:nvSpPr>
        <p:spPr>
          <a:xfrm>
            <a:off x="5039359" y="6391909"/>
            <a:ext cx="54610" cy="327660"/>
          </a:xfrm>
          <a:custGeom>
            <a:avLst/>
            <a:gdLst/>
            <a:ahLst/>
            <a:cxnLst/>
            <a:rect l="l" t="t" r="r" b="b"/>
            <a:pathLst>
              <a:path w="54610" h="327659">
                <a:moveTo>
                  <a:pt x="54610" y="261619"/>
                </a:moveTo>
                <a:lnTo>
                  <a:pt x="0" y="261619"/>
                </a:lnTo>
                <a:lnTo>
                  <a:pt x="0" y="283209"/>
                </a:lnTo>
                <a:lnTo>
                  <a:pt x="54610" y="283209"/>
                </a:lnTo>
                <a:lnTo>
                  <a:pt x="54610" y="261619"/>
                </a:lnTo>
                <a:close/>
              </a:path>
              <a:path w="54610" h="327659">
                <a:moveTo>
                  <a:pt x="54610" y="259079"/>
                </a:moveTo>
                <a:lnTo>
                  <a:pt x="0" y="259079"/>
                </a:lnTo>
                <a:lnTo>
                  <a:pt x="0" y="260349"/>
                </a:lnTo>
                <a:lnTo>
                  <a:pt x="54610" y="260349"/>
                </a:lnTo>
                <a:lnTo>
                  <a:pt x="54610" y="259079"/>
                </a:lnTo>
                <a:close/>
              </a:path>
              <a:path w="54610" h="327659">
                <a:moveTo>
                  <a:pt x="54610" y="255269"/>
                </a:moveTo>
                <a:lnTo>
                  <a:pt x="0" y="255269"/>
                </a:lnTo>
                <a:lnTo>
                  <a:pt x="0" y="257809"/>
                </a:lnTo>
                <a:lnTo>
                  <a:pt x="54610" y="257809"/>
                </a:lnTo>
                <a:lnTo>
                  <a:pt x="54610" y="255269"/>
                </a:lnTo>
                <a:close/>
              </a:path>
              <a:path w="54610" h="327659">
                <a:moveTo>
                  <a:pt x="54610" y="252729"/>
                </a:moveTo>
                <a:lnTo>
                  <a:pt x="0" y="252729"/>
                </a:lnTo>
                <a:lnTo>
                  <a:pt x="0" y="253999"/>
                </a:lnTo>
                <a:lnTo>
                  <a:pt x="54610" y="253999"/>
                </a:lnTo>
                <a:lnTo>
                  <a:pt x="54610" y="252729"/>
                </a:lnTo>
                <a:close/>
              </a:path>
              <a:path w="54610" h="327659">
                <a:moveTo>
                  <a:pt x="54610" y="248919"/>
                </a:moveTo>
                <a:lnTo>
                  <a:pt x="0" y="248919"/>
                </a:lnTo>
                <a:lnTo>
                  <a:pt x="0" y="251459"/>
                </a:lnTo>
                <a:lnTo>
                  <a:pt x="54610" y="251459"/>
                </a:lnTo>
                <a:lnTo>
                  <a:pt x="54610" y="248919"/>
                </a:lnTo>
                <a:close/>
              </a:path>
              <a:path w="54610" h="327659">
                <a:moveTo>
                  <a:pt x="54610" y="246379"/>
                </a:moveTo>
                <a:lnTo>
                  <a:pt x="0" y="246379"/>
                </a:lnTo>
                <a:lnTo>
                  <a:pt x="0" y="247649"/>
                </a:lnTo>
                <a:lnTo>
                  <a:pt x="54610" y="247649"/>
                </a:lnTo>
                <a:lnTo>
                  <a:pt x="54610" y="246379"/>
                </a:lnTo>
                <a:close/>
              </a:path>
              <a:path w="54610" h="327659">
                <a:moveTo>
                  <a:pt x="54610" y="242569"/>
                </a:moveTo>
                <a:lnTo>
                  <a:pt x="0" y="242569"/>
                </a:lnTo>
                <a:lnTo>
                  <a:pt x="0" y="245109"/>
                </a:lnTo>
                <a:lnTo>
                  <a:pt x="54610" y="245109"/>
                </a:lnTo>
                <a:lnTo>
                  <a:pt x="54610" y="242569"/>
                </a:lnTo>
                <a:close/>
              </a:path>
              <a:path w="54610" h="327659">
                <a:moveTo>
                  <a:pt x="54610" y="240029"/>
                </a:moveTo>
                <a:lnTo>
                  <a:pt x="0" y="240029"/>
                </a:lnTo>
                <a:lnTo>
                  <a:pt x="0" y="241299"/>
                </a:lnTo>
                <a:lnTo>
                  <a:pt x="54610" y="241299"/>
                </a:lnTo>
                <a:lnTo>
                  <a:pt x="54610" y="240029"/>
                </a:lnTo>
                <a:close/>
              </a:path>
              <a:path w="54610" h="327659">
                <a:moveTo>
                  <a:pt x="54610" y="236219"/>
                </a:moveTo>
                <a:lnTo>
                  <a:pt x="0" y="236219"/>
                </a:lnTo>
                <a:lnTo>
                  <a:pt x="0" y="238759"/>
                </a:lnTo>
                <a:lnTo>
                  <a:pt x="54610" y="238759"/>
                </a:lnTo>
                <a:lnTo>
                  <a:pt x="54610" y="236219"/>
                </a:lnTo>
                <a:close/>
              </a:path>
              <a:path w="54610" h="327659">
                <a:moveTo>
                  <a:pt x="54610" y="233679"/>
                </a:moveTo>
                <a:lnTo>
                  <a:pt x="0" y="233679"/>
                </a:lnTo>
                <a:lnTo>
                  <a:pt x="0" y="234949"/>
                </a:lnTo>
                <a:lnTo>
                  <a:pt x="54610" y="234949"/>
                </a:lnTo>
                <a:lnTo>
                  <a:pt x="54610" y="233679"/>
                </a:lnTo>
                <a:close/>
              </a:path>
              <a:path w="54610" h="327659">
                <a:moveTo>
                  <a:pt x="54610" y="229869"/>
                </a:moveTo>
                <a:lnTo>
                  <a:pt x="0" y="229869"/>
                </a:lnTo>
                <a:lnTo>
                  <a:pt x="0" y="232409"/>
                </a:lnTo>
                <a:lnTo>
                  <a:pt x="54610" y="232409"/>
                </a:lnTo>
                <a:lnTo>
                  <a:pt x="54610" y="229869"/>
                </a:lnTo>
                <a:close/>
              </a:path>
              <a:path w="54610" h="327659">
                <a:moveTo>
                  <a:pt x="54610" y="227329"/>
                </a:moveTo>
                <a:lnTo>
                  <a:pt x="0" y="227329"/>
                </a:lnTo>
                <a:lnTo>
                  <a:pt x="0" y="228599"/>
                </a:lnTo>
                <a:lnTo>
                  <a:pt x="54610" y="228599"/>
                </a:lnTo>
                <a:lnTo>
                  <a:pt x="54610" y="227329"/>
                </a:lnTo>
                <a:close/>
              </a:path>
              <a:path w="54610" h="327659">
                <a:moveTo>
                  <a:pt x="54610" y="223519"/>
                </a:moveTo>
                <a:lnTo>
                  <a:pt x="0" y="223519"/>
                </a:lnTo>
                <a:lnTo>
                  <a:pt x="0" y="226059"/>
                </a:lnTo>
                <a:lnTo>
                  <a:pt x="54610" y="226059"/>
                </a:lnTo>
                <a:lnTo>
                  <a:pt x="54610" y="223519"/>
                </a:lnTo>
                <a:close/>
              </a:path>
              <a:path w="54610" h="327659">
                <a:moveTo>
                  <a:pt x="54610" y="220979"/>
                </a:moveTo>
                <a:lnTo>
                  <a:pt x="0" y="220979"/>
                </a:lnTo>
                <a:lnTo>
                  <a:pt x="0" y="222249"/>
                </a:lnTo>
                <a:lnTo>
                  <a:pt x="54610" y="222249"/>
                </a:lnTo>
                <a:lnTo>
                  <a:pt x="54610" y="220979"/>
                </a:lnTo>
                <a:close/>
              </a:path>
              <a:path w="54610" h="327659">
                <a:moveTo>
                  <a:pt x="54610" y="217169"/>
                </a:moveTo>
                <a:lnTo>
                  <a:pt x="0" y="217169"/>
                </a:lnTo>
                <a:lnTo>
                  <a:pt x="0" y="219709"/>
                </a:lnTo>
                <a:lnTo>
                  <a:pt x="54610" y="219709"/>
                </a:lnTo>
                <a:lnTo>
                  <a:pt x="54610" y="217169"/>
                </a:lnTo>
                <a:close/>
              </a:path>
              <a:path w="54610" h="327659">
                <a:moveTo>
                  <a:pt x="54610" y="214629"/>
                </a:moveTo>
                <a:lnTo>
                  <a:pt x="0" y="214629"/>
                </a:lnTo>
                <a:lnTo>
                  <a:pt x="0" y="215899"/>
                </a:lnTo>
                <a:lnTo>
                  <a:pt x="54610" y="215899"/>
                </a:lnTo>
                <a:lnTo>
                  <a:pt x="54610" y="214629"/>
                </a:lnTo>
                <a:close/>
              </a:path>
              <a:path w="54610" h="327659">
                <a:moveTo>
                  <a:pt x="54610" y="210819"/>
                </a:moveTo>
                <a:lnTo>
                  <a:pt x="0" y="210819"/>
                </a:lnTo>
                <a:lnTo>
                  <a:pt x="0" y="213359"/>
                </a:lnTo>
                <a:lnTo>
                  <a:pt x="54610" y="213359"/>
                </a:lnTo>
                <a:lnTo>
                  <a:pt x="54610" y="210819"/>
                </a:lnTo>
                <a:close/>
              </a:path>
              <a:path w="54610" h="327659">
                <a:moveTo>
                  <a:pt x="54610" y="208279"/>
                </a:moveTo>
                <a:lnTo>
                  <a:pt x="0" y="208279"/>
                </a:lnTo>
                <a:lnTo>
                  <a:pt x="0" y="209549"/>
                </a:lnTo>
                <a:lnTo>
                  <a:pt x="54610" y="209549"/>
                </a:lnTo>
                <a:lnTo>
                  <a:pt x="54610" y="208279"/>
                </a:lnTo>
                <a:close/>
              </a:path>
              <a:path w="54610" h="327659">
                <a:moveTo>
                  <a:pt x="54610" y="204469"/>
                </a:moveTo>
                <a:lnTo>
                  <a:pt x="0" y="204469"/>
                </a:lnTo>
                <a:lnTo>
                  <a:pt x="0" y="207009"/>
                </a:lnTo>
                <a:lnTo>
                  <a:pt x="54610" y="207009"/>
                </a:lnTo>
                <a:lnTo>
                  <a:pt x="54610" y="204469"/>
                </a:lnTo>
                <a:close/>
              </a:path>
              <a:path w="54610" h="327659">
                <a:moveTo>
                  <a:pt x="54610" y="201929"/>
                </a:moveTo>
                <a:lnTo>
                  <a:pt x="0" y="201929"/>
                </a:lnTo>
                <a:lnTo>
                  <a:pt x="0" y="203199"/>
                </a:lnTo>
                <a:lnTo>
                  <a:pt x="54610" y="203199"/>
                </a:lnTo>
                <a:lnTo>
                  <a:pt x="54610" y="201929"/>
                </a:lnTo>
                <a:close/>
              </a:path>
              <a:path w="54610" h="327659">
                <a:moveTo>
                  <a:pt x="54610" y="198119"/>
                </a:moveTo>
                <a:lnTo>
                  <a:pt x="0" y="198119"/>
                </a:lnTo>
                <a:lnTo>
                  <a:pt x="0" y="200659"/>
                </a:lnTo>
                <a:lnTo>
                  <a:pt x="54610" y="200659"/>
                </a:lnTo>
                <a:lnTo>
                  <a:pt x="54610" y="198119"/>
                </a:lnTo>
                <a:close/>
              </a:path>
              <a:path w="54610" h="327659">
                <a:moveTo>
                  <a:pt x="54610" y="195579"/>
                </a:moveTo>
                <a:lnTo>
                  <a:pt x="0" y="195579"/>
                </a:lnTo>
                <a:lnTo>
                  <a:pt x="0" y="196849"/>
                </a:lnTo>
                <a:lnTo>
                  <a:pt x="54610" y="196849"/>
                </a:lnTo>
                <a:lnTo>
                  <a:pt x="54610" y="195579"/>
                </a:lnTo>
                <a:close/>
              </a:path>
              <a:path w="54610" h="327659">
                <a:moveTo>
                  <a:pt x="54610" y="191769"/>
                </a:moveTo>
                <a:lnTo>
                  <a:pt x="0" y="191769"/>
                </a:lnTo>
                <a:lnTo>
                  <a:pt x="0" y="194309"/>
                </a:lnTo>
                <a:lnTo>
                  <a:pt x="54610" y="194309"/>
                </a:lnTo>
                <a:lnTo>
                  <a:pt x="54610" y="191769"/>
                </a:lnTo>
                <a:close/>
              </a:path>
              <a:path w="54610" h="327659">
                <a:moveTo>
                  <a:pt x="54610" y="189229"/>
                </a:moveTo>
                <a:lnTo>
                  <a:pt x="0" y="189229"/>
                </a:lnTo>
                <a:lnTo>
                  <a:pt x="0" y="190499"/>
                </a:lnTo>
                <a:lnTo>
                  <a:pt x="54610" y="190499"/>
                </a:lnTo>
                <a:lnTo>
                  <a:pt x="54610" y="189229"/>
                </a:lnTo>
                <a:close/>
              </a:path>
              <a:path w="54610" h="327659">
                <a:moveTo>
                  <a:pt x="54610" y="185419"/>
                </a:moveTo>
                <a:lnTo>
                  <a:pt x="0" y="185419"/>
                </a:lnTo>
                <a:lnTo>
                  <a:pt x="0" y="187959"/>
                </a:lnTo>
                <a:lnTo>
                  <a:pt x="54610" y="187959"/>
                </a:lnTo>
                <a:lnTo>
                  <a:pt x="54610" y="185419"/>
                </a:lnTo>
                <a:close/>
              </a:path>
              <a:path w="54610" h="327659">
                <a:moveTo>
                  <a:pt x="54610" y="182879"/>
                </a:moveTo>
                <a:lnTo>
                  <a:pt x="0" y="182879"/>
                </a:lnTo>
                <a:lnTo>
                  <a:pt x="0" y="184149"/>
                </a:lnTo>
                <a:lnTo>
                  <a:pt x="54610" y="184149"/>
                </a:lnTo>
                <a:lnTo>
                  <a:pt x="54610" y="182879"/>
                </a:lnTo>
                <a:close/>
              </a:path>
              <a:path w="54610" h="327659">
                <a:moveTo>
                  <a:pt x="54610" y="179069"/>
                </a:moveTo>
                <a:lnTo>
                  <a:pt x="0" y="179069"/>
                </a:lnTo>
                <a:lnTo>
                  <a:pt x="0" y="181609"/>
                </a:lnTo>
                <a:lnTo>
                  <a:pt x="54610" y="181609"/>
                </a:lnTo>
                <a:lnTo>
                  <a:pt x="54610" y="179069"/>
                </a:lnTo>
                <a:close/>
              </a:path>
              <a:path w="54610" h="327659">
                <a:moveTo>
                  <a:pt x="54610" y="176529"/>
                </a:moveTo>
                <a:lnTo>
                  <a:pt x="0" y="176529"/>
                </a:lnTo>
                <a:lnTo>
                  <a:pt x="0" y="177799"/>
                </a:lnTo>
                <a:lnTo>
                  <a:pt x="54610" y="177799"/>
                </a:lnTo>
                <a:lnTo>
                  <a:pt x="54610" y="176529"/>
                </a:lnTo>
                <a:close/>
              </a:path>
              <a:path w="54610" h="327659">
                <a:moveTo>
                  <a:pt x="54610" y="172719"/>
                </a:moveTo>
                <a:lnTo>
                  <a:pt x="0" y="172719"/>
                </a:lnTo>
                <a:lnTo>
                  <a:pt x="0" y="175259"/>
                </a:lnTo>
                <a:lnTo>
                  <a:pt x="54610" y="175259"/>
                </a:lnTo>
                <a:lnTo>
                  <a:pt x="54610" y="172719"/>
                </a:lnTo>
                <a:close/>
              </a:path>
              <a:path w="54610" h="327659">
                <a:moveTo>
                  <a:pt x="54610" y="170179"/>
                </a:moveTo>
                <a:lnTo>
                  <a:pt x="0" y="170179"/>
                </a:lnTo>
                <a:lnTo>
                  <a:pt x="0" y="171449"/>
                </a:lnTo>
                <a:lnTo>
                  <a:pt x="54610" y="171449"/>
                </a:lnTo>
                <a:lnTo>
                  <a:pt x="54610" y="170179"/>
                </a:lnTo>
                <a:close/>
              </a:path>
              <a:path w="54610" h="327659">
                <a:moveTo>
                  <a:pt x="54610" y="166369"/>
                </a:moveTo>
                <a:lnTo>
                  <a:pt x="0" y="166369"/>
                </a:lnTo>
                <a:lnTo>
                  <a:pt x="0" y="168909"/>
                </a:lnTo>
                <a:lnTo>
                  <a:pt x="54610" y="168909"/>
                </a:lnTo>
                <a:lnTo>
                  <a:pt x="54610" y="166369"/>
                </a:lnTo>
                <a:close/>
              </a:path>
              <a:path w="54610" h="327659">
                <a:moveTo>
                  <a:pt x="54610" y="163829"/>
                </a:moveTo>
                <a:lnTo>
                  <a:pt x="0" y="163829"/>
                </a:lnTo>
                <a:lnTo>
                  <a:pt x="0" y="165099"/>
                </a:lnTo>
                <a:lnTo>
                  <a:pt x="54610" y="165099"/>
                </a:lnTo>
                <a:lnTo>
                  <a:pt x="54610" y="163829"/>
                </a:lnTo>
                <a:close/>
              </a:path>
              <a:path w="54610" h="327659">
                <a:moveTo>
                  <a:pt x="54610" y="160019"/>
                </a:moveTo>
                <a:lnTo>
                  <a:pt x="0" y="160019"/>
                </a:lnTo>
                <a:lnTo>
                  <a:pt x="0" y="162559"/>
                </a:lnTo>
                <a:lnTo>
                  <a:pt x="54610" y="162559"/>
                </a:lnTo>
                <a:lnTo>
                  <a:pt x="54610" y="160019"/>
                </a:lnTo>
                <a:close/>
              </a:path>
              <a:path w="54610" h="327659">
                <a:moveTo>
                  <a:pt x="54610" y="157479"/>
                </a:moveTo>
                <a:lnTo>
                  <a:pt x="0" y="157479"/>
                </a:lnTo>
                <a:lnTo>
                  <a:pt x="0" y="158749"/>
                </a:lnTo>
                <a:lnTo>
                  <a:pt x="54610" y="158749"/>
                </a:lnTo>
                <a:lnTo>
                  <a:pt x="54610" y="157479"/>
                </a:lnTo>
                <a:close/>
              </a:path>
              <a:path w="54610" h="327659">
                <a:moveTo>
                  <a:pt x="54610" y="153669"/>
                </a:moveTo>
                <a:lnTo>
                  <a:pt x="0" y="153669"/>
                </a:lnTo>
                <a:lnTo>
                  <a:pt x="0" y="156209"/>
                </a:lnTo>
                <a:lnTo>
                  <a:pt x="54610" y="156209"/>
                </a:lnTo>
                <a:lnTo>
                  <a:pt x="54610" y="153669"/>
                </a:lnTo>
                <a:close/>
              </a:path>
              <a:path w="54610" h="327659">
                <a:moveTo>
                  <a:pt x="54610" y="151129"/>
                </a:moveTo>
                <a:lnTo>
                  <a:pt x="0" y="151129"/>
                </a:lnTo>
                <a:lnTo>
                  <a:pt x="0" y="152399"/>
                </a:lnTo>
                <a:lnTo>
                  <a:pt x="54610" y="152399"/>
                </a:lnTo>
                <a:lnTo>
                  <a:pt x="54610" y="151129"/>
                </a:lnTo>
                <a:close/>
              </a:path>
              <a:path w="54610" h="327659">
                <a:moveTo>
                  <a:pt x="54610" y="147319"/>
                </a:moveTo>
                <a:lnTo>
                  <a:pt x="0" y="147319"/>
                </a:lnTo>
                <a:lnTo>
                  <a:pt x="0" y="149859"/>
                </a:lnTo>
                <a:lnTo>
                  <a:pt x="54610" y="149859"/>
                </a:lnTo>
                <a:lnTo>
                  <a:pt x="54610" y="147319"/>
                </a:lnTo>
                <a:close/>
              </a:path>
              <a:path w="54610" h="327659">
                <a:moveTo>
                  <a:pt x="54610" y="144779"/>
                </a:moveTo>
                <a:lnTo>
                  <a:pt x="0" y="144779"/>
                </a:lnTo>
                <a:lnTo>
                  <a:pt x="0" y="146049"/>
                </a:lnTo>
                <a:lnTo>
                  <a:pt x="54610" y="146049"/>
                </a:lnTo>
                <a:lnTo>
                  <a:pt x="54610" y="144779"/>
                </a:lnTo>
                <a:close/>
              </a:path>
              <a:path w="54610" h="327659">
                <a:moveTo>
                  <a:pt x="54610" y="140969"/>
                </a:moveTo>
                <a:lnTo>
                  <a:pt x="0" y="140969"/>
                </a:lnTo>
                <a:lnTo>
                  <a:pt x="0" y="143509"/>
                </a:lnTo>
                <a:lnTo>
                  <a:pt x="54610" y="143509"/>
                </a:lnTo>
                <a:lnTo>
                  <a:pt x="54610" y="140969"/>
                </a:lnTo>
                <a:close/>
              </a:path>
              <a:path w="54610" h="327659">
                <a:moveTo>
                  <a:pt x="54610" y="138429"/>
                </a:moveTo>
                <a:lnTo>
                  <a:pt x="0" y="138429"/>
                </a:lnTo>
                <a:lnTo>
                  <a:pt x="0" y="139699"/>
                </a:lnTo>
                <a:lnTo>
                  <a:pt x="54610" y="139699"/>
                </a:lnTo>
                <a:lnTo>
                  <a:pt x="54610" y="138429"/>
                </a:lnTo>
                <a:close/>
              </a:path>
              <a:path w="54610" h="327659">
                <a:moveTo>
                  <a:pt x="54610" y="134619"/>
                </a:moveTo>
                <a:lnTo>
                  <a:pt x="0" y="134619"/>
                </a:lnTo>
                <a:lnTo>
                  <a:pt x="0" y="137159"/>
                </a:lnTo>
                <a:lnTo>
                  <a:pt x="54610" y="137159"/>
                </a:lnTo>
                <a:lnTo>
                  <a:pt x="54610" y="134619"/>
                </a:lnTo>
                <a:close/>
              </a:path>
              <a:path w="54610" h="327659">
                <a:moveTo>
                  <a:pt x="54610" y="132079"/>
                </a:moveTo>
                <a:lnTo>
                  <a:pt x="0" y="132079"/>
                </a:lnTo>
                <a:lnTo>
                  <a:pt x="0" y="133349"/>
                </a:lnTo>
                <a:lnTo>
                  <a:pt x="54610" y="133349"/>
                </a:lnTo>
                <a:lnTo>
                  <a:pt x="54610" y="132079"/>
                </a:lnTo>
                <a:close/>
              </a:path>
              <a:path w="54610" h="327659">
                <a:moveTo>
                  <a:pt x="54610" y="128269"/>
                </a:moveTo>
                <a:lnTo>
                  <a:pt x="0" y="128269"/>
                </a:lnTo>
                <a:lnTo>
                  <a:pt x="0" y="130809"/>
                </a:lnTo>
                <a:lnTo>
                  <a:pt x="54610" y="130809"/>
                </a:lnTo>
                <a:lnTo>
                  <a:pt x="54610" y="128269"/>
                </a:lnTo>
                <a:close/>
              </a:path>
              <a:path w="54610" h="327659">
                <a:moveTo>
                  <a:pt x="54610" y="125729"/>
                </a:moveTo>
                <a:lnTo>
                  <a:pt x="0" y="125729"/>
                </a:lnTo>
                <a:lnTo>
                  <a:pt x="0" y="126999"/>
                </a:lnTo>
                <a:lnTo>
                  <a:pt x="54610" y="126999"/>
                </a:lnTo>
                <a:lnTo>
                  <a:pt x="54610" y="125729"/>
                </a:lnTo>
                <a:close/>
              </a:path>
              <a:path w="54610" h="327659">
                <a:moveTo>
                  <a:pt x="54610" y="121919"/>
                </a:moveTo>
                <a:lnTo>
                  <a:pt x="0" y="121919"/>
                </a:lnTo>
                <a:lnTo>
                  <a:pt x="0" y="124459"/>
                </a:lnTo>
                <a:lnTo>
                  <a:pt x="54610" y="124459"/>
                </a:lnTo>
                <a:lnTo>
                  <a:pt x="54610" y="121919"/>
                </a:lnTo>
                <a:close/>
              </a:path>
              <a:path w="54610" h="327659">
                <a:moveTo>
                  <a:pt x="54610" y="119379"/>
                </a:moveTo>
                <a:lnTo>
                  <a:pt x="0" y="119379"/>
                </a:lnTo>
                <a:lnTo>
                  <a:pt x="0" y="120649"/>
                </a:lnTo>
                <a:lnTo>
                  <a:pt x="54610" y="120649"/>
                </a:lnTo>
                <a:lnTo>
                  <a:pt x="54610" y="119379"/>
                </a:lnTo>
                <a:close/>
              </a:path>
              <a:path w="54610" h="327659">
                <a:moveTo>
                  <a:pt x="54610" y="115569"/>
                </a:moveTo>
                <a:lnTo>
                  <a:pt x="0" y="115569"/>
                </a:lnTo>
                <a:lnTo>
                  <a:pt x="0" y="118109"/>
                </a:lnTo>
                <a:lnTo>
                  <a:pt x="54610" y="118109"/>
                </a:lnTo>
                <a:lnTo>
                  <a:pt x="54610" y="115569"/>
                </a:lnTo>
                <a:close/>
              </a:path>
              <a:path w="54610" h="327659">
                <a:moveTo>
                  <a:pt x="54610" y="113029"/>
                </a:moveTo>
                <a:lnTo>
                  <a:pt x="0" y="113029"/>
                </a:lnTo>
                <a:lnTo>
                  <a:pt x="0" y="114299"/>
                </a:lnTo>
                <a:lnTo>
                  <a:pt x="54610" y="114299"/>
                </a:lnTo>
                <a:lnTo>
                  <a:pt x="54610" y="113029"/>
                </a:lnTo>
                <a:close/>
              </a:path>
              <a:path w="54610" h="327659">
                <a:moveTo>
                  <a:pt x="54610" y="109219"/>
                </a:moveTo>
                <a:lnTo>
                  <a:pt x="0" y="109219"/>
                </a:lnTo>
                <a:lnTo>
                  <a:pt x="0" y="111759"/>
                </a:lnTo>
                <a:lnTo>
                  <a:pt x="54610" y="111759"/>
                </a:lnTo>
                <a:lnTo>
                  <a:pt x="54610" y="109219"/>
                </a:lnTo>
                <a:close/>
              </a:path>
              <a:path w="54610" h="327659">
                <a:moveTo>
                  <a:pt x="54610" y="106679"/>
                </a:moveTo>
                <a:lnTo>
                  <a:pt x="0" y="106679"/>
                </a:lnTo>
                <a:lnTo>
                  <a:pt x="0" y="107949"/>
                </a:lnTo>
                <a:lnTo>
                  <a:pt x="54610" y="107949"/>
                </a:lnTo>
                <a:lnTo>
                  <a:pt x="54610" y="106679"/>
                </a:lnTo>
                <a:close/>
              </a:path>
              <a:path w="54610" h="327659">
                <a:moveTo>
                  <a:pt x="54610" y="100329"/>
                </a:moveTo>
                <a:lnTo>
                  <a:pt x="0" y="100329"/>
                </a:lnTo>
                <a:lnTo>
                  <a:pt x="0" y="105409"/>
                </a:lnTo>
                <a:lnTo>
                  <a:pt x="54610" y="105409"/>
                </a:lnTo>
                <a:lnTo>
                  <a:pt x="54610" y="100329"/>
                </a:lnTo>
                <a:close/>
              </a:path>
              <a:path w="54610" h="327659">
                <a:moveTo>
                  <a:pt x="54610" y="93979"/>
                </a:moveTo>
                <a:lnTo>
                  <a:pt x="0" y="93979"/>
                </a:lnTo>
                <a:lnTo>
                  <a:pt x="0" y="99059"/>
                </a:lnTo>
                <a:lnTo>
                  <a:pt x="54610" y="99059"/>
                </a:lnTo>
                <a:lnTo>
                  <a:pt x="54610" y="93979"/>
                </a:lnTo>
                <a:close/>
              </a:path>
              <a:path w="54610" h="327659">
                <a:moveTo>
                  <a:pt x="54610" y="87629"/>
                </a:moveTo>
                <a:lnTo>
                  <a:pt x="0" y="87629"/>
                </a:lnTo>
                <a:lnTo>
                  <a:pt x="0" y="92709"/>
                </a:lnTo>
                <a:lnTo>
                  <a:pt x="54610" y="92709"/>
                </a:lnTo>
                <a:lnTo>
                  <a:pt x="54610" y="87629"/>
                </a:lnTo>
                <a:close/>
              </a:path>
              <a:path w="54610" h="327659">
                <a:moveTo>
                  <a:pt x="54610" y="81279"/>
                </a:moveTo>
                <a:lnTo>
                  <a:pt x="0" y="81279"/>
                </a:lnTo>
                <a:lnTo>
                  <a:pt x="0" y="86359"/>
                </a:lnTo>
                <a:lnTo>
                  <a:pt x="54610" y="86359"/>
                </a:lnTo>
                <a:lnTo>
                  <a:pt x="54610" y="81279"/>
                </a:lnTo>
                <a:close/>
              </a:path>
              <a:path w="54610" h="327659">
                <a:moveTo>
                  <a:pt x="54610" y="74929"/>
                </a:moveTo>
                <a:lnTo>
                  <a:pt x="0" y="74929"/>
                </a:lnTo>
                <a:lnTo>
                  <a:pt x="0" y="80009"/>
                </a:lnTo>
                <a:lnTo>
                  <a:pt x="54610" y="80009"/>
                </a:lnTo>
                <a:lnTo>
                  <a:pt x="54610" y="74929"/>
                </a:lnTo>
                <a:close/>
              </a:path>
              <a:path w="54610" h="327659">
                <a:moveTo>
                  <a:pt x="54610" y="68579"/>
                </a:moveTo>
                <a:lnTo>
                  <a:pt x="0" y="68579"/>
                </a:lnTo>
                <a:lnTo>
                  <a:pt x="0" y="73659"/>
                </a:lnTo>
                <a:lnTo>
                  <a:pt x="54610" y="73659"/>
                </a:lnTo>
                <a:lnTo>
                  <a:pt x="54610" y="68579"/>
                </a:lnTo>
                <a:close/>
              </a:path>
              <a:path w="54610" h="327659">
                <a:moveTo>
                  <a:pt x="54610" y="62229"/>
                </a:moveTo>
                <a:lnTo>
                  <a:pt x="0" y="62229"/>
                </a:lnTo>
                <a:lnTo>
                  <a:pt x="0" y="67309"/>
                </a:lnTo>
                <a:lnTo>
                  <a:pt x="54610" y="67309"/>
                </a:lnTo>
                <a:lnTo>
                  <a:pt x="54610" y="62229"/>
                </a:lnTo>
                <a:close/>
              </a:path>
              <a:path w="54610" h="327659">
                <a:moveTo>
                  <a:pt x="54610" y="57149"/>
                </a:moveTo>
                <a:lnTo>
                  <a:pt x="0" y="57149"/>
                </a:lnTo>
                <a:lnTo>
                  <a:pt x="0" y="60959"/>
                </a:lnTo>
                <a:lnTo>
                  <a:pt x="54610" y="60959"/>
                </a:lnTo>
                <a:lnTo>
                  <a:pt x="54610" y="57149"/>
                </a:lnTo>
                <a:close/>
              </a:path>
              <a:path w="54610" h="327659">
                <a:moveTo>
                  <a:pt x="54610" y="50799"/>
                </a:moveTo>
                <a:lnTo>
                  <a:pt x="0" y="50799"/>
                </a:lnTo>
                <a:lnTo>
                  <a:pt x="0" y="55879"/>
                </a:lnTo>
                <a:lnTo>
                  <a:pt x="54610" y="55879"/>
                </a:lnTo>
                <a:lnTo>
                  <a:pt x="54610" y="50799"/>
                </a:lnTo>
                <a:close/>
              </a:path>
              <a:path w="54610" h="327659">
                <a:moveTo>
                  <a:pt x="54610" y="44449"/>
                </a:moveTo>
                <a:lnTo>
                  <a:pt x="0" y="44449"/>
                </a:lnTo>
                <a:lnTo>
                  <a:pt x="0" y="49529"/>
                </a:lnTo>
                <a:lnTo>
                  <a:pt x="54610" y="49529"/>
                </a:lnTo>
                <a:lnTo>
                  <a:pt x="54610" y="44449"/>
                </a:lnTo>
                <a:close/>
              </a:path>
              <a:path w="54610" h="327659">
                <a:moveTo>
                  <a:pt x="54610" y="38099"/>
                </a:moveTo>
                <a:lnTo>
                  <a:pt x="0" y="38099"/>
                </a:lnTo>
                <a:lnTo>
                  <a:pt x="0" y="43179"/>
                </a:lnTo>
                <a:lnTo>
                  <a:pt x="54610" y="43179"/>
                </a:lnTo>
                <a:lnTo>
                  <a:pt x="54610" y="38099"/>
                </a:lnTo>
                <a:close/>
              </a:path>
              <a:path w="54610" h="327659">
                <a:moveTo>
                  <a:pt x="54610" y="31749"/>
                </a:moveTo>
                <a:lnTo>
                  <a:pt x="0" y="31749"/>
                </a:lnTo>
                <a:lnTo>
                  <a:pt x="0" y="36829"/>
                </a:lnTo>
                <a:lnTo>
                  <a:pt x="54610" y="36829"/>
                </a:lnTo>
                <a:lnTo>
                  <a:pt x="54610" y="31749"/>
                </a:lnTo>
                <a:close/>
              </a:path>
              <a:path w="54610" h="327659">
                <a:moveTo>
                  <a:pt x="54610" y="25399"/>
                </a:moveTo>
                <a:lnTo>
                  <a:pt x="0" y="25399"/>
                </a:lnTo>
                <a:lnTo>
                  <a:pt x="0" y="30479"/>
                </a:lnTo>
                <a:lnTo>
                  <a:pt x="54610" y="30479"/>
                </a:lnTo>
                <a:lnTo>
                  <a:pt x="54610" y="25399"/>
                </a:lnTo>
                <a:close/>
              </a:path>
              <a:path w="54610" h="327659">
                <a:moveTo>
                  <a:pt x="54610" y="19049"/>
                </a:moveTo>
                <a:lnTo>
                  <a:pt x="0" y="19049"/>
                </a:lnTo>
                <a:lnTo>
                  <a:pt x="0" y="24129"/>
                </a:lnTo>
                <a:lnTo>
                  <a:pt x="54610" y="24129"/>
                </a:lnTo>
                <a:lnTo>
                  <a:pt x="54610" y="19049"/>
                </a:lnTo>
                <a:close/>
              </a:path>
              <a:path w="54610" h="327659">
                <a:moveTo>
                  <a:pt x="54610" y="12699"/>
                </a:moveTo>
                <a:lnTo>
                  <a:pt x="0" y="12699"/>
                </a:lnTo>
                <a:lnTo>
                  <a:pt x="0" y="17779"/>
                </a:lnTo>
                <a:lnTo>
                  <a:pt x="54610" y="17779"/>
                </a:lnTo>
                <a:lnTo>
                  <a:pt x="54610" y="12699"/>
                </a:lnTo>
                <a:close/>
              </a:path>
              <a:path w="54610" h="327659">
                <a:moveTo>
                  <a:pt x="54610" y="6349"/>
                </a:moveTo>
                <a:lnTo>
                  <a:pt x="0" y="6349"/>
                </a:lnTo>
                <a:lnTo>
                  <a:pt x="0" y="11429"/>
                </a:lnTo>
                <a:lnTo>
                  <a:pt x="54610" y="11429"/>
                </a:lnTo>
                <a:lnTo>
                  <a:pt x="54610" y="6349"/>
                </a:lnTo>
                <a:close/>
              </a:path>
              <a:path w="54610" h="327659">
                <a:moveTo>
                  <a:pt x="54610" y="0"/>
                </a:moveTo>
                <a:lnTo>
                  <a:pt x="0" y="0"/>
                </a:lnTo>
                <a:lnTo>
                  <a:pt x="0" y="5079"/>
                </a:lnTo>
                <a:lnTo>
                  <a:pt x="54610" y="5079"/>
                </a:lnTo>
                <a:lnTo>
                  <a:pt x="54610" y="0"/>
                </a:lnTo>
                <a:close/>
              </a:path>
              <a:path w="54610" h="327659">
                <a:moveTo>
                  <a:pt x="54610" y="283209"/>
                </a:moveTo>
                <a:lnTo>
                  <a:pt x="0" y="283209"/>
                </a:lnTo>
                <a:lnTo>
                  <a:pt x="0" y="316229"/>
                </a:lnTo>
                <a:lnTo>
                  <a:pt x="54610" y="316229"/>
                </a:lnTo>
                <a:lnTo>
                  <a:pt x="54610" y="283209"/>
                </a:lnTo>
                <a:close/>
              </a:path>
              <a:path w="54610" h="327659">
                <a:moveTo>
                  <a:pt x="54610" y="316229"/>
                </a:moveTo>
                <a:lnTo>
                  <a:pt x="0" y="316229"/>
                </a:lnTo>
                <a:lnTo>
                  <a:pt x="0" y="322579"/>
                </a:lnTo>
                <a:lnTo>
                  <a:pt x="54610" y="322579"/>
                </a:lnTo>
                <a:lnTo>
                  <a:pt x="54610" y="316229"/>
                </a:lnTo>
                <a:close/>
              </a:path>
              <a:path w="54610" h="327659">
                <a:moveTo>
                  <a:pt x="54610" y="322579"/>
                </a:moveTo>
                <a:lnTo>
                  <a:pt x="0" y="322579"/>
                </a:lnTo>
                <a:lnTo>
                  <a:pt x="0" y="326389"/>
                </a:lnTo>
                <a:lnTo>
                  <a:pt x="1269" y="326389"/>
                </a:lnTo>
                <a:lnTo>
                  <a:pt x="1269" y="327659"/>
                </a:lnTo>
                <a:lnTo>
                  <a:pt x="54610" y="327659"/>
                </a:lnTo>
                <a:lnTo>
                  <a:pt x="54610" y="322579"/>
                </a:lnTo>
                <a:close/>
              </a:path>
            </a:pathLst>
          </a:custGeom>
          <a:solidFill>
            <a:srgbClr val="2E8D2E"/>
          </a:solidFill>
        </p:spPr>
        <p:txBody>
          <a:bodyPr wrap="square" lIns="0" tIns="0" rIns="0" bIns="0" rtlCol="0"/>
          <a:lstStyle/>
          <a:p>
            <a:endParaRPr/>
          </a:p>
        </p:txBody>
      </p:sp>
      <p:sp>
        <p:nvSpPr>
          <p:cNvPr id="258" name="bg object 258"/>
          <p:cNvSpPr/>
          <p:nvPr/>
        </p:nvSpPr>
        <p:spPr>
          <a:xfrm>
            <a:off x="4984750" y="6391909"/>
            <a:ext cx="54610" cy="326390"/>
          </a:xfrm>
          <a:custGeom>
            <a:avLst/>
            <a:gdLst/>
            <a:ahLst/>
            <a:cxnLst/>
            <a:rect l="l" t="t" r="r" b="b"/>
            <a:pathLst>
              <a:path w="54610" h="326390">
                <a:moveTo>
                  <a:pt x="54610" y="261619"/>
                </a:moveTo>
                <a:lnTo>
                  <a:pt x="0" y="261619"/>
                </a:lnTo>
                <a:lnTo>
                  <a:pt x="0" y="283209"/>
                </a:lnTo>
                <a:lnTo>
                  <a:pt x="54610" y="283209"/>
                </a:lnTo>
                <a:lnTo>
                  <a:pt x="54610" y="261619"/>
                </a:lnTo>
                <a:close/>
              </a:path>
              <a:path w="54610" h="326390">
                <a:moveTo>
                  <a:pt x="54610" y="259079"/>
                </a:moveTo>
                <a:lnTo>
                  <a:pt x="0" y="259079"/>
                </a:lnTo>
                <a:lnTo>
                  <a:pt x="0" y="260349"/>
                </a:lnTo>
                <a:lnTo>
                  <a:pt x="54610" y="260349"/>
                </a:lnTo>
                <a:lnTo>
                  <a:pt x="54610" y="259079"/>
                </a:lnTo>
                <a:close/>
              </a:path>
              <a:path w="54610" h="326390">
                <a:moveTo>
                  <a:pt x="54610" y="255269"/>
                </a:moveTo>
                <a:lnTo>
                  <a:pt x="0" y="255269"/>
                </a:lnTo>
                <a:lnTo>
                  <a:pt x="0" y="257809"/>
                </a:lnTo>
                <a:lnTo>
                  <a:pt x="54610" y="257809"/>
                </a:lnTo>
                <a:lnTo>
                  <a:pt x="54610" y="255269"/>
                </a:lnTo>
                <a:close/>
              </a:path>
              <a:path w="54610" h="326390">
                <a:moveTo>
                  <a:pt x="54610" y="252729"/>
                </a:moveTo>
                <a:lnTo>
                  <a:pt x="0" y="252729"/>
                </a:lnTo>
                <a:lnTo>
                  <a:pt x="0" y="253999"/>
                </a:lnTo>
                <a:lnTo>
                  <a:pt x="54610" y="253999"/>
                </a:lnTo>
                <a:lnTo>
                  <a:pt x="54610" y="252729"/>
                </a:lnTo>
                <a:close/>
              </a:path>
              <a:path w="54610" h="326390">
                <a:moveTo>
                  <a:pt x="54610" y="248919"/>
                </a:moveTo>
                <a:lnTo>
                  <a:pt x="0" y="248919"/>
                </a:lnTo>
                <a:lnTo>
                  <a:pt x="0" y="251459"/>
                </a:lnTo>
                <a:lnTo>
                  <a:pt x="54610" y="251459"/>
                </a:lnTo>
                <a:lnTo>
                  <a:pt x="54610" y="248919"/>
                </a:lnTo>
                <a:close/>
              </a:path>
              <a:path w="54610" h="326390">
                <a:moveTo>
                  <a:pt x="54610" y="246379"/>
                </a:moveTo>
                <a:lnTo>
                  <a:pt x="0" y="246379"/>
                </a:lnTo>
                <a:lnTo>
                  <a:pt x="0" y="247649"/>
                </a:lnTo>
                <a:lnTo>
                  <a:pt x="54610" y="247649"/>
                </a:lnTo>
                <a:lnTo>
                  <a:pt x="54610" y="246379"/>
                </a:lnTo>
                <a:close/>
              </a:path>
              <a:path w="54610" h="326390">
                <a:moveTo>
                  <a:pt x="54610" y="242569"/>
                </a:moveTo>
                <a:lnTo>
                  <a:pt x="0" y="242569"/>
                </a:lnTo>
                <a:lnTo>
                  <a:pt x="0" y="245109"/>
                </a:lnTo>
                <a:lnTo>
                  <a:pt x="54610" y="245109"/>
                </a:lnTo>
                <a:lnTo>
                  <a:pt x="54610" y="242569"/>
                </a:lnTo>
                <a:close/>
              </a:path>
              <a:path w="54610" h="326390">
                <a:moveTo>
                  <a:pt x="54610" y="240029"/>
                </a:moveTo>
                <a:lnTo>
                  <a:pt x="0" y="240029"/>
                </a:lnTo>
                <a:lnTo>
                  <a:pt x="0" y="241299"/>
                </a:lnTo>
                <a:lnTo>
                  <a:pt x="54610" y="241299"/>
                </a:lnTo>
                <a:lnTo>
                  <a:pt x="54610" y="240029"/>
                </a:lnTo>
                <a:close/>
              </a:path>
              <a:path w="54610" h="326390">
                <a:moveTo>
                  <a:pt x="54610" y="236219"/>
                </a:moveTo>
                <a:lnTo>
                  <a:pt x="0" y="236219"/>
                </a:lnTo>
                <a:lnTo>
                  <a:pt x="0" y="238759"/>
                </a:lnTo>
                <a:lnTo>
                  <a:pt x="54610" y="238759"/>
                </a:lnTo>
                <a:lnTo>
                  <a:pt x="54610" y="236219"/>
                </a:lnTo>
                <a:close/>
              </a:path>
              <a:path w="54610" h="326390">
                <a:moveTo>
                  <a:pt x="54610" y="233679"/>
                </a:moveTo>
                <a:lnTo>
                  <a:pt x="0" y="233679"/>
                </a:lnTo>
                <a:lnTo>
                  <a:pt x="0" y="234949"/>
                </a:lnTo>
                <a:lnTo>
                  <a:pt x="54610" y="234949"/>
                </a:lnTo>
                <a:lnTo>
                  <a:pt x="54610" y="233679"/>
                </a:lnTo>
                <a:close/>
              </a:path>
              <a:path w="54610" h="326390">
                <a:moveTo>
                  <a:pt x="54610" y="229869"/>
                </a:moveTo>
                <a:lnTo>
                  <a:pt x="0" y="229869"/>
                </a:lnTo>
                <a:lnTo>
                  <a:pt x="0" y="232409"/>
                </a:lnTo>
                <a:lnTo>
                  <a:pt x="54610" y="232409"/>
                </a:lnTo>
                <a:lnTo>
                  <a:pt x="54610" y="229869"/>
                </a:lnTo>
                <a:close/>
              </a:path>
              <a:path w="54610" h="326390">
                <a:moveTo>
                  <a:pt x="54610" y="227329"/>
                </a:moveTo>
                <a:lnTo>
                  <a:pt x="0" y="227329"/>
                </a:lnTo>
                <a:lnTo>
                  <a:pt x="0" y="228599"/>
                </a:lnTo>
                <a:lnTo>
                  <a:pt x="54610" y="228599"/>
                </a:lnTo>
                <a:lnTo>
                  <a:pt x="54610" y="227329"/>
                </a:lnTo>
                <a:close/>
              </a:path>
              <a:path w="54610" h="326390">
                <a:moveTo>
                  <a:pt x="54610" y="223519"/>
                </a:moveTo>
                <a:lnTo>
                  <a:pt x="0" y="223519"/>
                </a:lnTo>
                <a:lnTo>
                  <a:pt x="0" y="226059"/>
                </a:lnTo>
                <a:lnTo>
                  <a:pt x="54610" y="226059"/>
                </a:lnTo>
                <a:lnTo>
                  <a:pt x="54610" y="223519"/>
                </a:lnTo>
                <a:close/>
              </a:path>
              <a:path w="54610" h="326390">
                <a:moveTo>
                  <a:pt x="54610" y="220979"/>
                </a:moveTo>
                <a:lnTo>
                  <a:pt x="0" y="220979"/>
                </a:lnTo>
                <a:lnTo>
                  <a:pt x="0" y="222249"/>
                </a:lnTo>
                <a:lnTo>
                  <a:pt x="54610" y="222249"/>
                </a:lnTo>
                <a:lnTo>
                  <a:pt x="54610" y="220979"/>
                </a:lnTo>
                <a:close/>
              </a:path>
              <a:path w="54610" h="326390">
                <a:moveTo>
                  <a:pt x="54610" y="217169"/>
                </a:moveTo>
                <a:lnTo>
                  <a:pt x="0" y="217169"/>
                </a:lnTo>
                <a:lnTo>
                  <a:pt x="0" y="219709"/>
                </a:lnTo>
                <a:lnTo>
                  <a:pt x="54610" y="219709"/>
                </a:lnTo>
                <a:lnTo>
                  <a:pt x="54610" y="217169"/>
                </a:lnTo>
                <a:close/>
              </a:path>
              <a:path w="54610" h="326390">
                <a:moveTo>
                  <a:pt x="54610" y="214629"/>
                </a:moveTo>
                <a:lnTo>
                  <a:pt x="0" y="214629"/>
                </a:lnTo>
                <a:lnTo>
                  <a:pt x="0" y="215899"/>
                </a:lnTo>
                <a:lnTo>
                  <a:pt x="54610" y="215899"/>
                </a:lnTo>
                <a:lnTo>
                  <a:pt x="54610" y="214629"/>
                </a:lnTo>
                <a:close/>
              </a:path>
              <a:path w="54610" h="326390">
                <a:moveTo>
                  <a:pt x="54610" y="210819"/>
                </a:moveTo>
                <a:lnTo>
                  <a:pt x="0" y="210819"/>
                </a:lnTo>
                <a:lnTo>
                  <a:pt x="0" y="213359"/>
                </a:lnTo>
                <a:lnTo>
                  <a:pt x="54610" y="213359"/>
                </a:lnTo>
                <a:lnTo>
                  <a:pt x="54610" y="210819"/>
                </a:lnTo>
                <a:close/>
              </a:path>
              <a:path w="54610" h="326390">
                <a:moveTo>
                  <a:pt x="54610" y="208279"/>
                </a:moveTo>
                <a:lnTo>
                  <a:pt x="0" y="208279"/>
                </a:lnTo>
                <a:lnTo>
                  <a:pt x="0" y="209549"/>
                </a:lnTo>
                <a:lnTo>
                  <a:pt x="54610" y="209549"/>
                </a:lnTo>
                <a:lnTo>
                  <a:pt x="54610" y="208279"/>
                </a:lnTo>
                <a:close/>
              </a:path>
              <a:path w="54610" h="326390">
                <a:moveTo>
                  <a:pt x="54610" y="204469"/>
                </a:moveTo>
                <a:lnTo>
                  <a:pt x="0" y="204469"/>
                </a:lnTo>
                <a:lnTo>
                  <a:pt x="0" y="207009"/>
                </a:lnTo>
                <a:lnTo>
                  <a:pt x="54610" y="207009"/>
                </a:lnTo>
                <a:lnTo>
                  <a:pt x="54610" y="204469"/>
                </a:lnTo>
                <a:close/>
              </a:path>
              <a:path w="54610" h="326390">
                <a:moveTo>
                  <a:pt x="54610" y="201929"/>
                </a:moveTo>
                <a:lnTo>
                  <a:pt x="0" y="201929"/>
                </a:lnTo>
                <a:lnTo>
                  <a:pt x="0" y="203199"/>
                </a:lnTo>
                <a:lnTo>
                  <a:pt x="54610" y="203199"/>
                </a:lnTo>
                <a:lnTo>
                  <a:pt x="54610" y="201929"/>
                </a:lnTo>
                <a:close/>
              </a:path>
              <a:path w="54610" h="326390">
                <a:moveTo>
                  <a:pt x="54610" y="198119"/>
                </a:moveTo>
                <a:lnTo>
                  <a:pt x="0" y="198119"/>
                </a:lnTo>
                <a:lnTo>
                  <a:pt x="0" y="200659"/>
                </a:lnTo>
                <a:lnTo>
                  <a:pt x="54610" y="200659"/>
                </a:lnTo>
                <a:lnTo>
                  <a:pt x="54610" y="198119"/>
                </a:lnTo>
                <a:close/>
              </a:path>
              <a:path w="54610" h="326390">
                <a:moveTo>
                  <a:pt x="54610" y="195579"/>
                </a:moveTo>
                <a:lnTo>
                  <a:pt x="0" y="195579"/>
                </a:lnTo>
                <a:lnTo>
                  <a:pt x="0" y="196849"/>
                </a:lnTo>
                <a:lnTo>
                  <a:pt x="54610" y="196849"/>
                </a:lnTo>
                <a:lnTo>
                  <a:pt x="54610" y="195579"/>
                </a:lnTo>
                <a:close/>
              </a:path>
              <a:path w="54610" h="326390">
                <a:moveTo>
                  <a:pt x="54610" y="191769"/>
                </a:moveTo>
                <a:lnTo>
                  <a:pt x="0" y="191769"/>
                </a:lnTo>
                <a:lnTo>
                  <a:pt x="0" y="194309"/>
                </a:lnTo>
                <a:lnTo>
                  <a:pt x="54610" y="194309"/>
                </a:lnTo>
                <a:lnTo>
                  <a:pt x="54610" y="191769"/>
                </a:lnTo>
                <a:close/>
              </a:path>
              <a:path w="54610" h="326390">
                <a:moveTo>
                  <a:pt x="54610" y="189229"/>
                </a:moveTo>
                <a:lnTo>
                  <a:pt x="0" y="189229"/>
                </a:lnTo>
                <a:lnTo>
                  <a:pt x="0" y="190499"/>
                </a:lnTo>
                <a:lnTo>
                  <a:pt x="54610" y="190499"/>
                </a:lnTo>
                <a:lnTo>
                  <a:pt x="54610" y="189229"/>
                </a:lnTo>
                <a:close/>
              </a:path>
              <a:path w="54610" h="326390">
                <a:moveTo>
                  <a:pt x="54610" y="185419"/>
                </a:moveTo>
                <a:lnTo>
                  <a:pt x="0" y="185419"/>
                </a:lnTo>
                <a:lnTo>
                  <a:pt x="0" y="187959"/>
                </a:lnTo>
                <a:lnTo>
                  <a:pt x="54610" y="187959"/>
                </a:lnTo>
                <a:lnTo>
                  <a:pt x="54610" y="185419"/>
                </a:lnTo>
                <a:close/>
              </a:path>
              <a:path w="54610" h="326390">
                <a:moveTo>
                  <a:pt x="54610" y="182879"/>
                </a:moveTo>
                <a:lnTo>
                  <a:pt x="0" y="182879"/>
                </a:lnTo>
                <a:lnTo>
                  <a:pt x="0" y="184149"/>
                </a:lnTo>
                <a:lnTo>
                  <a:pt x="54610" y="184149"/>
                </a:lnTo>
                <a:lnTo>
                  <a:pt x="54610" y="182879"/>
                </a:lnTo>
                <a:close/>
              </a:path>
              <a:path w="54610" h="326390">
                <a:moveTo>
                  <a:pt x="54610" y="179069"/>
                </a:moveTo>
                <a:lnTo>
                  <a:pt x="0" y="179069"/>
                </a:lnTo>
                <a:lnTo>
                  <a:pt x="0" y="181609"/>
                </a:lnTo>
                <a:lnTo>
                  <a:pt x="54610" y="181609"/>
                </a:lnTo>
                <a:lnTo>
                  <a:pt x="54610" y="179069"/>
                </a:lnTo>
                <a:close/>
              </a:path>
              <a:path w="54610" h="326390">
                <a:moveTo>
                  <a:pt x="54610" y="176529"/>
                </a:moveTo>
                <a:lnTo>
                  <a:pt x="0" y="176529"/>
                </a:lnTo>
                <a:lnTo>
                  <a:pt x="0" y="177799"/>
                </a:lnTo>
                <a:lnTo>
                  <a:pt x="54610" y="177799"/>
                </a:lnTo>
                <a:lnTo>
                  <a:pt x="54610" y="176529"/>
                </a:lnTo>
                <a:close/>
              </a:path>
              <a:path w="54610" h="326390">
                <a:moveTo>
                  <a:pt x="54610" y="172719"/>
                </a:moveTo>
                <a:lnTo>
                  <a:pt x="0" y="172719"/>
                </a:lnTo>
                <a:lnTo>
                  <a:pt x="0" y="175259"/>
                </a:lnTo>
                <a:lnTo>
                  <a:pt x="54610" y="175259"/>
                </a:lnTo>
                <a:lnTo>
                  <a:pt x="54610" y="172719"/>
                </a:lnTo>
                <a:close/>
              </a:path>
              <a:path w="54610" h="326390">
                <a:moveTo>
                  <a:pt x="54610" y="170179"/>
                </a:moveTo>
                <a:lnTo>
                  <a:pt x="0" y="170179"/>
                </a:lnTo>
                <a:lnTo>
                  <a:pt x="0" y="171449"/>
                </a:lnTo>
                <a:lnTo>
                  <a:pt x="54610" y="171449"/>
                </a:lnTo>
                <a:lnTo>
                  <a:pt x="54610" y="170179"/>
                </a:lnTo>
                <a:close/>
              </a:path>
              <a:path w="54610" h="326390">
                <a:moveTo>
                  <a:pt x="54610" y="166369"/>
                </a:moveTo>
                <a:lnTo>
                  <a:pt x="0" y="166369"/>
                </a:lnTo>
                <a:lnTo>
                  <a:pt x="0" y="168909"/>
                </a:lnTo>
                <a:lnTo>
                  <a:pt x="54610" y="168909"/>
                </a:lnTo>
                <a:lnTo>
                  <a:pt x="54610" y="166369"/>
                </a:lnTo>
                <a:close/>
              </a:path>
              <a:path w="54610" h="326390">
                <a:moveTo>
                  <a:pt x="54610" y="163829"/>
                </a:moveTo>
                <a:lnTo>
                  <a:pt x="0" y="163829"/>
                </a:lnTo>
                <a:lnTo>
                  <a:pt x="0" y="165099"/>
                </a:lnTo>
                <a:lnTo>
                  <a:pt x="54610" y="165099"/>
                </a:lnTo>
                <a:lnTo>
                  <a:pt x="54610" y="163829"/>
                </a:lnTo>
                <a:close/>
              </a:path>
              <a:path w="54610" h="326390">
                <a:moveTo>
                  <a:pt x="54610" y="160019"/>
                </a:moveTo>
                <a:lnTo>
                  <a:pt x="0" y="160019"/>
                </a:lnTo>
                <a:lnTo>
                  <a:pt x="0" y="162559"/>
                </a:lnTo>
                <a:lnTo>
                  <a:pt x="54610" y="162559"/>
                </a:lnTo>
                <a:lnTo>
                  <a:pt x="54610" y="160019"/>
                </a:lnTo>
                <a:close/>
              </a:path>
              <a:path w="54610" h="326390">
                <a:moveTo>
                  <a:pt x="54610" y="157479"/>
                </a:moveTo>
                <a:lnTo>
                  <a:pt x="0" y="157479"/>
                </a:lnTo>
                <a:lnTo>
                  <a:pt x="0" y="158749"/>
                </a:lnTo>
                <a:lnTo>
                  <a:pt x="54610" y="158749"/>
                </a:lnTo>
                <a:lnTo>
                  <a:pt x="54610" y="157479"/>
                </a:lnTo>
                <a:close/>
              </a:path>
              <a:path w="54610" h="326390">
                <a:moveTo>
                  <a:pt x="54610" y="153669"/>
                </a:moveTo>
                <a:lnTo>
                  <a:pt x="0" y="153669"/>
                </a:lnTo>
                <a:lnTo>
                  <a:pt x="0" y="156209"/>
                </a:lnTo>
                <a:lnTo>
                  <a:pt x="54610" y="156209"/>
                </a:lnTo>
                <a:lnTo>
                  <a:pt x="54610" y="153669"/>
                </a:lnTo>
                <a:close/>
              </a:path>
              <a:path w="54610" h="326390">
                <a:moveTo>
                  <a:pt x="54610" y="151129"/>
                </a:moveTo>
                <a:lnTo>
                  <a:pt x="0" y="151129"/>
                </a:lnTo>
                <a:lnTo>
                  <a:pt x="0" y="152399"/>
                </a:lnTo>
                <a:lnTo>
                  <a:pt x="54610" y="152399"/>
                </a:lnTo>
                <a:lnTo>
                  <a:pt x="54610" y="151129"/>
                </a:lnTo>
                <a:close/>
              </a:path>
              <a:path w="54610" h="326390">
                <a:moveTo>
                  <a:pt x="54610" y="147319"/>
                </a:moveTo>
                <a:lnTo>
                  <a:pt x="0" y="147319"/>
                </a:lnTo>
                <a:lnTo>
                  <a:pt x="0" y="149859"/>
                </a:lnTo>
                <a:lnTo>
                  <a:pt x="54610" y="149859"/>
                </a:lnTo>
                <a:lnTo>
                  <a:pt x="54610" y="147319"/>
                </a:lnTo>
                <a:close/>
              </a:path>
              <a:path w="54610" h="326390">
                <a:moveTo>
                  <a:pt x="54610" y="144779"/>
                </a:moveTo>
                <a:lnTo>
                  <a:pt x="0" y="144779"/>
                </a:lnTo>
                <a:lnTo>
                  <a:pt x="0" y="146049"/>
                </a:lnTo>
                <a:lnTo>
                  <a:pt x="54610" y="146049"/>
                </a:lnTo>
                <a:lnTo>
                  <a:pt x="54610" y="144779"/>
                </a:lnTo>
                <a:close/>
              </a:path>
              <a:path w="54610" h="326390">
                <a:moveTo>
                  <a:pt x="54610" y="140969"/>
                </a:moveTo>
                <a:lnTo>
                  <a:pt x="0" y="140969"/>
                </a:lnTo>
                <a:lnTo>
                  <a:pt x="0" y="143509"/>
                </a:lnTo>
                <a:lnTo>
                  <a:pt x="54610" y="143509"/>
                </a:lnTo>
                <a:lnTo>
                  <a:pt x="54610" y="140969"/>
                </a:lnTo>
                <a:close/>
              </a:path>
              <a:path w="54610" h="326390">
                <a:moveTo>
                  <a:pt x="54610" y="138429"/>
                </a:moveTo>
                <a:lnTo>
                  <a:pt x="0" y="138429"/>
                </a:lnTo>
                <a:lnTo>
                  <a:pt x="0" y="139699"/>
                </a:lnTo>
                <a:lnTo>
                  <a:pt x="54610" y="139699"/>
                </a:lnTo>
                <a:lnTo>
                  <a:pt x="54610" y="138429"/>
                </a:lnTo>
                <a:close/>
              </a:path>
              <a:path w="54610" h="326390">
                <a:moveTo>
                  <a:pt x="54610" y="134619"/>
                </a:moveTo>
                <a:lnTo>
                  <a:pt x="0" y="134619"/>
                </a:lnTo>
                <a:lnTo>
                  <a:pt x="0" y="137159"/>
                </a:lnTo>
                <a:lnTo>
                  <a:pt x="54610" y="137159"/>
                </a:lnTo>
                <a:lnTo>
                  <a:pt x="54610" y="134619"/>
                </a:lnTo>
                <a:close/>
              </a:path>
              <a:path w="54610" h="326390">
                <a:moveTo>
                  <a:pt x="54610" y="132079"/>
                </a:moveTo>
                <a:lnTo>
                  <a:pt x="0" y="132079"/>
                </a:lnTo>
                <a:lnTo>
                  <a:pt x="0" y="133349"/>
                </a:lnTo>
                <a:lnTo>
                  <a:pt x="54610" y="133349"/>
                </a:lnTo>
                <a:lnTo>
                  <a:pt x="54610" y="132079"/>
                </a:lnTo>
                <a:close/>
              </a:path>
              <a:path w="54610" h="326390">
                <a:moveTo>
                  <a:pt x="54610" y="128269"/>
                </a:moveTo>
                <a:lnTo>
                  <a:pt x="0" y="128269"/>
                </a:lnTo>
                <a:lnTo>
                  <a:pt x="0" y="130809"/>
                </a:lnTo>
                <a:lnTo>
                  <a:pt x="54610" y="130809"/>
                </a:lnTo>
                <a:lnTo>
                  <a:pt x="54610" y="128269"/>
                </a:lnTo>
                <a:close/>
              </a:path>
              <a:path w="54610" h="326390">
                <a:moveTo>
                  <a:pt x="54610" y="125729"/>
                </a:moveTo>
                <a:lnTo>
                  <a:pt x="0" y="125729"/>
                </a:lnTo>
                <a:lnTo>
                  <a:pt x="0" y="126999"/>
                </a:lnTo>
                <a:lnTo>
                  <a:pt x="54610" y="126999"/>
                </a:lnTo>
                <a:lnTo>
                  <a:pt x="54610" y="125729"/>
                </a:lnTo>
                <a:close/>
              </a:path>
              <a:path w="54610" h="326390">
                <a:moveTo>
                  <a:pt x="54610" y="121919"/>
                </a:moveTo>
                <a:lnTo>
                  <a:pt x="0" y="121919"/>
                </a:lnTo>
                <a:lnTo>
                  <a:pt x="0" y="124459"/>
                </a:lnTo>
                <a:lnTo>
                  <a:pt x="54610" y="124459"/>
                </a:lnTo>
                <a:lnTo>
                  <a:pt x="54610" y="121919"/>
                </a:lnTo>
                <a:close/>
              </a:path>
              <a:path w="54610" h="326390">
                <a:moveTo>
                  <a:pt x="54610" y="119379"/>
                </a:moveTo>
                <a:lnTo>
                  <a:pt x="0" y="119379"/>
                </a:lnTo>
                <a:lnTo>
                  <a:pt x="0" y="120649"/>
                </a:lnTo>
                <a:lnTo>
                  <a:pt x="54610" y="120649"/>
                </a:lnTo>
                <a:lnTo>
                  <a:pt x="54610" y="119379"/>
                </a:lnTo>
                <a:close/>
              </a:path>
              <a:path w="54610" h="326390">
                <a:moveTo>
                  <a:pt x="54610" y="115569"/>
                </a:moveTo>
                <a:lnTo>
                  <a:pt x="0" y="115569"/>
                </a:lnTo>
                <a:lnTo>
                  <a:pt x="0" y="118109"/>
                </a:lnTo>
                <a:lnTo>
                  <a:pt x="54610" y="118109"/>
                </a:lnTo>
                <a:lnTo>
                  <a:pt x="54610" y="115569"/>
                </a:lnTo>
                <a:close/>
              </a:path>
              <a:path w="54610" h="326390">
                <a:moveTo>
                  <a:pt x="54610" y="113029"/>
                </a:moveTo>
                <a:lnTo>
                  <a:pt x="0" y="113029"/>
                </a:lnTo>
                <a:lnTo>
                  <a:pt x="0" y="114299"/>
                </a:lnTo>
                <a:lnTo>
                  <a:pt x="54610" y="114299"/>
                </a:lnTo>
                <a:lnTo>
                  <a:pt x="54610" y="113029"/>
                </a:lnTo>
                <a:close/>
              </a:path>
              <a:path w="54610" h="326390">
                <a:moveTo>
                  <a:pt x="54610" y="109219"/>
                </a:moveTo>
                <a:lnTo>
                  <a:pt x="0" y="109219"/>
                </a:lnTo>
                <a:lnTo>
                  <a:pt x="0" y="111759"/>
                </a:lnTo>
                <a:lnTo>
                  <a:pt x="54610" y="111759"/>
                </a:lnTo>
                <a:lnTo>
                  <a:pt x="54610" y="109219"/>
                </a:lnTo>
                <a:close/>
              </a:path>
              <a:path w="54610" h="326390">
                <a:moveTo>
                  <a:pt x="54610" y="106679"/>
                </a:moveTo>
                <a:lnTo>
                  <a:pt x="0" y="106679"/>
                </a:lnTo>
                <a:lnTo>
                  <a:pt x="0" y="107949"/>
                </a:lnTo>
                <a:lnTo>
                  <a:pt x="54610" y="107949"/>
                </a:lnTo>
                <a:lnTo>
                  <a:pt x="54610" y="106679"/>
                </a:lnTo>
                <a:close/>
              </a:path>
              <a:path w="54610" h="326390">
                <a:moveTo>
                  <a:pt x="54610" y="100329"/>
                </a:moveTo>
                <a:lnTo>
                  <a:pt x="0" y="100329"/>
                </a:lnTo>
                <a:lnTo>
                  <a:pt x="0" y="105409"/>
                </a:lnTo>
                <a:lnTo>
                  <a:pt x="54610" y="105409"/>
                </a:lnTo>
                <a:lnTo>
                  <a:pt x="54610" y="100329"/>
                </a:lnTo>
                <a:close/>
              </a:path>
              <a:path w="54610" h="326390">
                <a:moveTo>
                  <a:pt x="54610" y="93979"/>
                </a:moveTo>
                <a:lnTo>
                  <a:pt x="0" y="93979"/>
                </a:lnTo>
                <a:lnTo>
                  <a:pt x="0" y="99059"/>
                </a:lnTo>
                <a:lnTo>
                  <a:pt x="54610" y="99059"/>
                </a:lnTo>
                <a:lnTo>
                  <a:pt x="54610" y="93979"/>
                </a:lnTo>
                <a:close/>
              </a:path>
              <a:path w="54610" h="326390">
                <a:moveTo>
                  <a:pt x="54610" y="87629"/>
                </a:moveTo>
                <a:lnTo>
                  <a:pt x="0" y="87629"/>
                </a:lnTo>
                <a:lnTo>
                  <a:pt x="0" y="92709"/>
                </a:lnTo>
                <a:lnTo>
                  <a:pt x="54610" y="92709"/>
                </a:lnTo>
                <a:lnTo>
                  <a:pt x="54610" y="87629"/>
                </a:lnTo>
                <a:close/>
              </a:path>
              <a:path w="54610" h="326390">
                <a:moveTo>
                  <a:pt x="54610" y="81279"/>
                </a:moveTo>
                <a:lnTo>
                  <a:pt x="0" y="81279"/>
                </a:lnTo>
                <a:lnTo>
                  <a:pt x="0" y="86359"/>
                </a:lnTo>
                <a:lnTo>
                  <a:pt x="54610" y="86359"/>
                </a:lnTo>
                <a:lnTo>
                  <a:pt x="54610" y="81279"/>
                </a:lnTo>
                <a:close/>
              </a:path>
              <a:path w="54610" h="326390">
                <a:moveTo>
                  <a:pt x="54610" y="74929"/>
                </a:moveTo>
                <a:lnTo>
                  <a:pt x="0" y="74929"/>
                </a:lnTo>
                <a:lnTo>
                  <a:pt x="0" y="80009"/>
                </a:lnTo>
                <a:lnTo>
                  <a:pt x="54610" y="80009"/>
                </a:lnTo>
                <a:lnTo>
                  <a:pt x="54610" y="74929"/>
                </a:lnTo>
                <a:close/>
              </a:path>
              <a:path w="54610" h="326390">
                <a:moveTo>
                  <a:pt x="54610" y="68579"/>
                </a:moveTo>
                <a:lnTo>
                  <a:pt x="0" y="68579"/>
                </a:lnTo>
                <a:lnTo>
                  <a:pt x="0" y="73659"/>
                </a:lnTo>
                <a:lnTo>
                  <a:pt x="54610" y="73659"/>
                </a:lnTo>
                <a:lnTo>
                  <a:pt x="54610" y="68579"/>
                </a:lnTo>
                <a:close/>
              </a:path>
              <a:path w="54610" h="326390">
                <a:moveTo>
                  <a:pt x="54610" y="62229"/>
                </a:moveTo>
                <a:lnTo>
                  <a:pt x="0" y="62229"/>
                </a:lnTo>
                <a:lnTo>
                  <a:pt x="0" y="67309"/>
                </a:lnTo>
                <a:lnTo>
                  <a:pt x="54610" y="67309"/>
                </a:lnTo>
                <a:lnTo>
                  <a:pt x="54610" y="62229"/>
                </a:lnTo>
                <a:close/>
              </a:path>
              <a:path w="54610" h="326390">
                <a:moveTo>
                  <a:pt x="54610" y="57149"/>
                </a:moveTo>
                <a:lnTo>
                  <a:pt x="0" y="57149"/>
                </a:lnTo>
                <a:lnTo>
                  <a:pt x="0" y="60959"/>
                </a:lnTo>
                <a:lnTo>
                  <a:pt x="54610" y="60959"/>
                </a:lnTo>
                <a:lnTo>
                  <a:pt x="54610" y="57149"/>
                </a:lnTo>
                <a:close/>
              </a:path>
              <a:path w="54610" h="326390">
                <a:moveTo>
                  <a:pt x="54610" y="50799"/>
                </a:moveTo>
                <a:lnTo>
                  <a:pt x="0" y="50799"/>
                </a:lnTo>
                <a:lnTo>
                  <a:pt x="0" y="55879"/>
                </a:lnTo>
                <a:lnTo>
                  <a:pt x="54610" y="55879"/>
                </a:lnTo>
                <a:lnTo>
                  <a:pt x="54610" y="50799"/>
                </a:lnTo>
                <a:close/>
              </a:path>
              <a:path w="54610" h="326390">
                <a:moveTo>
                  <a:pt x="54610" y="44449"/>
                </a:moveTo>
                <a:lnTo>
                  <a:pt x="0" y="44449"/>
                </a:lnTo>
                <a:lnTo>
                  <a:pt x="0" y="49529"/>
                </a:lnTo>
                <a:lnTo>
                  <a:pt x="54610" y="49529"/>
                </a:lnTo>
                <a:lnTo>
                  <a:pt x="54610" y="44449"/>
                </a:lnTo>
                <a:close/>
              </a:path>
              <a:path w="54610" h="326390">
                <a:moveTo>
                  <a:pt x="54610" y="38099"/>
                </a:moveTo>
                <a:lnTo>
                  <a:pt x="0" y="38099"/>
                </a:lnTo>
                <a:lnTo>
                  <a:pt x="0" y="43179"/>
                </a:lnTo>
                <a:lnTo>
                  <a:pt x="54610" y="43179"/>
                </a:lnTo>
                <a:lnTo>
                  <a:pt x="54610" y="38099"/>
                </a:lnTo>
                <a:close/>
              </a:path>
              <a:path w="54610" h="326390">
                <a:moveTo>
                  <a:pt x="54610" y="31749"/>
                </a:moveTo>
                <a:lnTo>
                  <a:pt x="0" y="31749"/>
                </a:lnTo>
                <a:lnTo>
                  <a:pt x="0" y="36829"/>
                </a:lnTo>
                <a:lnTo>
                  <a:pt x="54610" y="36829"/>
                </a:lnTo>
                <a:lnTo>
                  <a:pt x="54610" y="31749"/>
                </a:lnTo>
                <a:close/>
              </a:path>
              <a:path w="54610" h="326390">
                <a:moveTo>
                  <a:pt x="54610" y="25399"/>
                </a:moveTo>
                <a:lnTo>
                  <a:pt x="0" y="25399"/>
                </a:lnTo>
                <a:lnTo>
                  <a:pt x="0" y="30479"/>
                </a:lnTo>
                <a:lnTo>
                  <a:pt x="54610" y="30479"/>
                </a:lnTo>
                <a:lnTo>
                  <a:pt x="54610" y="25399"/>
                </a:lnTo>
                <a:close/>
              </a:path>
              <a:path w="54610" h="326390">
                <a:moveTo>
                  <a:pt x="54610" y="19049"/>
                </a:moveTo>
                <a:lnTo>
                  <a:pt x="0" y="19049"/>
                </a:lnTo>
                <a:lnTo>
                  <a:pt x="0" y="24129"/>
                </a:lnTo>
                <a:lnTo>
                  <a:pt x="54610" y="24129"/>
                </a:lnTo>
                <a:lnTo>
                  <a:pt x="54610" y="19049"/>
                </a:lnTo>
                <a:close/>
              </a:path>
              <a:path w="54610" h="326390">
                <a:moveTo>
                  <a:pt x="54610" y="12699"/>
                </a:moveTo>
                <a:lnTo>
                  <a:pt x="0" y="12699"/>
                </a:lnTo>
                <a:lnTo>
                  <a:pt x="0" y="17779"/>
                </a:lnTo>
                <a:lnTo>
                  <a:pt x="54610" y="17779"/>
                </a:lnTo>
                <a:lnTo>
                  <a:pt x="54610" y="12699"/>
                </a:lnTo>
                <a:close/>
              </a:path>
              <a:path w="54610" h="326390">
                <a:moveTo>
                  <a:pt x="54610" y="6349"/>
                </a:moveTo>
                <a:lnTo>
                  <a:pt x="0" y="6349"/>
                </a:lnTo>
                <a:lnTo>
                  <a:pt x="0" y="11429"/>
                </a:lnTo>
                <a:lnTo>
                  <a:pt x="54610" y="11429"/>
                </a:lnTo>
                <a:lnTo>
                  <a:pt x="54610" y="6349"/>
                </a:lnTo>
                <a:close/>
              </a:path>
              <a:path w="54610" h="326390">
                <a:moveTo>
                  <a:pt x="54610" y="0"/>
                </a:moveTo>
                <a:lnTo>
                  <a:pt x="10160" y="0"/>
                </a:lnTo>
                <a:lnTo>
                  <a:pt x="10160" y="1269"/>
                </a:lnTo>
                <a:lnTo>
                  <a:pt x="0" y="1269"/>
                </a:lnTo>
                <a:lnTo>
                  <a:pt x="0" y="5079"/>
                </a:lnTo>
                <a:lnTo>
                  <a:pt x="54610" y="5079"/>
                </a:lnTo>
                <a:lnTo>
                  <a:pt x="54610" y="0"/>
                </a:lnTo>
                <a:close/>
              </a:path>
              <a:path w="54610" h="326390">
                <a:moveTo>
                  <a:pt x="54610" y="283209"/>
                </a:moveTo>
                <a:lnTo>
                  <a:pt x="0" y="283209"/>
                </a:lnTo>
                <a:lnTo>
                  <a:pt x="0" y="316229"/>
                </a:lnTo>
                <a:lnTo>
                  <a:pt x="54610" y="316229"/>
                </a:lnTo>
                <a:lnTo>
                  <a:pt x="54610" y="283209"/>
                </a:lnTo>
                <a:close/>
              </a:path>
              <a:path w="54610" h="326390">
                <a:moveTo>
                  <a:pt x="54610" y="316229"/>
                </a:moveTo>
                <a:lnTo>
                  <a:pt x="0" y="316229"/>
                </a:lnTo>
                <a:lnTo>
                  <a:pt x="0" y="322579"/>
                </a:lnTo>
                <a:lnTo>
                  <a:pt x="54610" y="322579"/>
                </a:lnTo>
                <a:lnTo>
                  <a:pt x="54610" y="316229"/>
                </a:lnTo>
                <a:close/>
              </a:path>
              <a:path w="54610" h="326390">
                <a:moveTo>
                  <a:pt x="54610" y="322579"/>
                </a:moveTo>
                <a:lnTo>
                  <a:pt x="0" y="322579"/>
                </a:lnTo>
                <a:lnTo>
                  <a:pt x="0" y="326389"/>
                </a:lnTo>
                <a:lnTo>
                  <a:pt x="54610" y="326389"/>
                </a:lnTo>
                <a:lnTo>
                  <a:pt x="54610" y="322579"/>
                </a:lnTo>
                <a:close/>
              </a:path>
            </a:pathLst>
          </a:custGeom>
          <a:solidFill>
            <a:srgbClr val="2E8E2E"/>
          </a:solidFill>
        </p:spPr>
        <p:txBody>
          <a:bodyPr wrap="square" lIns="0" tIns="0" rIns="0" bIns="0" rtlCol="0"/>
          <a:lstStyle/>
          <a:p>
            <a:endParaRPr/>
          </a:p>
        </p:txBody>
      </p:sp>
      <p:sp>
        <p:nvSpPr>
          <p:cNvPr id="259" name="bg object 259"/>
          <p:cNvSpPr/>
          <p:nvPr/>
        </p:nvSpPr>
        <p:spPr>
          <a:xfrm>
            <a:off x="4928870" y="6393179"/>
            <a:ext cx="55880" cy="325120"/>
          </a:xfrm>
          <a:custGeom>
            <a:avLst/>
            <a:gdLst/>
            <a:ahLst/>
            <a:cxnLst/>
            <a:rect l="l" t="t" r="r" b="b"/>
            <a:pathLst>
              <a:path w="55879" h="325120">
                <a:moveTo>
                  <a:pt x="55879" y="260350"/>
                </a:moveTo>
                <a:lnTo>
                  <a:pt x="0" y="260350"/>
                </a:lnTo>
                <a:lnTo>
                  <a:pt x="0" y="281940"/>
                </a:lnTo>
                <a:lnTo>
                  <a:pt x="55879" y="281940"/>
                </a:lnTo>
                <a:lnTo>
                  <a:pt x="55879" y="260350"/>
                </a:lnTo>
                <a:close/>
              </a:path>
              <a:path w="55879" h="325120">
                <a:moveTo>
                  <a:pt x="55879" y="257810"/>
                </a:moveTo>
                <a:lnTo>
                  <a:pt x="0" y="257810"/>
                </a:lnTo>
                <a:lnTo>
                  <a:pt x="0" y="259080"/>
                </a:lnTo>
                <a:lnTo>
                  <a:pt x="55879" y="259080"/>
                </a:lnTo>
                <a:lnTo>
                  <a:pt x="55879" y="257810"/>
                </a:lnTo>
                <a:close/>
              </a:path>
              <a:path w="55879" h="325120">
                <a:moveTo>
                  <a:pt x="55879" y="254000"/>
                </a:moveTo>
                <a:lnTo>
                  <a:pt x="0" y="254000"/>
                </a:lnTo>
                <a:lnTo>
                  <a:pt x="0" y="256540"/>
                </a:lnTo>
                <a:lnTo>
                  <a:pt x="55879" y="256540"/>
                </a:lnTo>
                <a:lnTo>
                  <a:pt x="55879" y="254000"/>
                </a:lnTo>
                <a:close/>
              </a:path>
              <a:path w="55879" h="325120">
                <a:moveTo>
                  <a:pt x="55879" y="251460"/>
                </a:moveTo>
                <a:lnTo>
                  <a:pt x="0" y="251460"/>
                </a:lnTo>
                <a:lnTo>
                  <a:pt x="0" y="252730"/>
                </a:lnTo>
                <a:lnTo>
                  <a:pt x="55879" y="252730"/>
                </a:lnTo>
                <a:lnTo>
                  <a:pt x="55879" y="251460"/>
                </a:lnTo>
                <a:close/>
              </a:path>
              <a:path w="55879" h="325120">
                <a:moveTo>
                  <a:pt x="55879" y="247650"/>
                </a:moveTo>
                <a:lnTo>
                  <a:pt x="0" y="247650"/>
                </a:lnTo>
                <a:lnTo>
                  <a:pt x="0" y="250190"/>
                </a:lnTo>
                <a:lnTo>
                  <a:pt x="55879" y="250190"/>
                </a:lnTo>
                <a:lnTo>
                  <a:pt x="55879" y="247650"/>
                </a:lnTo>
                <a:close/>
              </a:path>
              <a:path w="55879" h="325120">
                <a:moveTo>
                  <a:pt x="55879" y="245110"/>
                </a:moveTo>
                <a:lnTo>
                  <a:pt x="0" y="245110"/>
                </a:lnTo>
                <a:lnTo>
                  <a:pt x="0" y="246380"/>
                </a:lnTo>
                <a:lnTo>
                  <a:pt x="55879" y="246380"/>
                </a:lnTo>
                <a:lnTo>
                  <a:pt x="55879" y="245110"/>
                </a:lnTo>
                <a:close/>
              </a:path>
              <a:path w="55879" h="325120">
                <a:moveTo>
                  <a:pt x="55879" y="241300"/>
                </a:moveTo>
                <a:lnTo>
                  <a:pt x="0" y="241300"/>
                </a:lnTo>
                <a:lnTo>
                  <a:pt x="0" y="243840"/>
                </a:lnTo>
                <a:lnTo>
                  <a:pt x="55879" y="243840"/>
                </a:lnTo>
                <a:lnTo>
                  <a:pt x="55879" y="241300"/>
                </a:lnTo>
                <a:close/>
              </a:path>
              <a:path w="55879" h="325120">
                <a:moveTo>
                  <a:pt x="55879" y="238760"/>
                </a:moveTo>
                <a:lnTo>
                  <a:pt x="0" y="238760"/>
                </a:lnTo>
                <a:lnTo>
                  <a:pt x="0" y="240030"/>
                </a:lnTo>
                <a:lnTo>
                  <a:pt x="55879" y="240030"/>
                </a:lnTo>
                <a:lnTo>
                  <a:pt x="55879" y="238760"/>
                </a:lnTo>
                <a:close/>
              </a:path>
              <a:path w="55879" h="325120">
                <a:moveTo>
                  <a:pt x="55879" y="234950"/>
                </a:moveTo>
                <a:lnTo>
                  <a:pt x="0" y="234950"/>
                </a:lnTo>
                <a:lnTo>
                  <a:pt x="0" y="237490"/>
                </a:lnTo>
                <a:lnTo>
                  <a:pt x="55879" y="237490"/>
                </a:lnTo>
                <a:lnTo>
                  <a:pt x="55879" y="234950"/>
                </a:lnTo>
                <a:close/>
              </a:path>
              <a:path w="55879" h="325120">
                <a:moveTo>
                  <a:pt x="55879" y="232410"/>
                </a:moveTo>
                <a:lnTo>
                  <a:pt x="0" y="232410"/>
                </a:lnTo>
                <a:lnTo>
                  <a:pt x="0" y="233680"/>
                </a:lnTo>
                <a:lnTo>
                  <a:pt x="55879" y="233680"/>
                </a:lnTo>
                <a:lnTo>
                  <a:pt x="55879" y="232410"/>
                </a:lnTo>
                <a:close/>
              </a:path>
              <a:path w="55879" h="325120">
                <a:moveTo>
                  <a:pt x="55879" y="228600"/>
                </a:moveTo>
                <a:lnTo>
                  <a:pt x="0" y="228600"/>
                </a:lnTo>
                <a:lnTo>
                  <a:pt x="0" y="231140"/>
                </a:lnTo>
                <a:lnTo>
                  <a:pt x="55879" y="231140"/>
                </a:lnTo>
                <a:lnTo>
                  <a:pt x="55879" y="228600"/>
                </a:lnTo>
                <a:close/>
              </a:path>
              <a:path w="55879" h="325120">
                <a:moveTo>
                  <a:pt x="55879" y="226060"/>
                </a:moveTo>
                <a:lnTo>
                  <a:pt x="0" y="226060"/>
                </a:lnTo>
                <a:lnTo>
                  <a:pt x="0" y="227330"/>
                </a:lnTo>
                <a:lnTo>
                  <a:pt x="55879" y="227330"/>
                </a:lnTo>
                <a:lnTo>
                  <a:pt x="55879" y="226060"/>
                </a:lnTo>
                <a:close/>
              </a:path>
              <a:path w="55879" h="325120">
                <a:moveTo>
                  <a:pt x="55879" y="222250"/>
                </a:moveTo>
                <a:lnTo>
                  <a:pt x="0" y="222250"/>
                </a:lnTo>
                <a:lnTo>
                  <a:pt x="0" y="224790"/>
                </a:lnTo>
                <a:lnTo>
                  <a:pt x="55879" y="224790"/>
                </a:lnTo>
                <a:lnTo>
                  <a:pt x="55879" y="222250"/>
                </a:lnTo>
                <a:close/>
              </a:path>
              <a:path w="55879" h="325120">
                <a:moveTo>
                  <a:pt x="55879" y="219710"/>
                </a:moveTo>
                <a:lnTo>
                  <a:pt x="0" y="219710"/>
                </a:lnTo>
                <a:lnTo>
                  <a:pt x="0" y="220980"/>
                </a:lnTo>
                <a:lnTo>
                  <a:pt x="55879" y="220980"/>
                </a:lnTo>
                <a:lnTo>
                  <a:pt x="55879" y="219710"/>
                </a:lnTo>
                <a:close/>
              </a:path>
              <a:path w="55879" h="325120">
                <a:moveTo>
                  <a:pt x="55879" y="215900"/>
                </a:moveTo>
                <a:lnTo>
                  <a:pt x="0" y="215900"/>
                </a:lnTo>
                <a:lnTo>
                  <a:pt x="0" y="218440"/>
                </a:lnTo>
                <a:lnTo>
                  <a:pt x="55879" y="218440"/>
                </a:lnTo>
                <a:lnTo>
                  <a:pt x="55879" y="215900"/>
                </a:lnTo>
                <a:close/>
              </a:path>
              <a:path w="55879" h="325120">
                <a:moveTo>
                  <a:pt x="55879" y="213360"/>
                </a:moveTo>
                <a:lnTo>
                  <a:pt x="0" y="213360"/>
                </a:lnTo>
                <a:lnTo>
                  <a:pt x="0" y="214630"/>
                </a:lnTo>
                <a:lnTo>
                  <a:pt x="55879" y="214630"/>
                </a:lnTo>
                <a:lnTo>
                  <a:pt x="55879" y="213360"/>
                </a:lnTo>
                <a:close/>
              </a:path>
              <a:path w="55879" h="325120">
                <a:moveTo>
                  <a:pt x="55879" y="209550"/>
                </a:moveTo>
                <a:lnTo>
                  <a:pt x="0" y="209550"/>
                </a:lnTo>
                <a:lnTo>
                  <a:pt x="0" y="212090"/>
                </a:lnTo>
                <a:lnTo>
                  <a:pt x="55879" y="212090"/>
                </a:lnTo>
                <a:lnTo>
                  <a:pt x="55879" y="209550"/>
                </a:lnTo>
                <a:close/>
              </a:path>
              <a:path w="55879" h="325120">
                <a:moveTo>
                  <a:pt x="55879" y="207010"/>
                </a:moveTo>
                <a:lnTo>
                  <a:pt x="0" y="207010"/>
                </a:lnTo>
                <a:lnTo>
                  <a:pt x="0" y="208280"/>
                </a:lnTo>
                <a:lnTo>
                  <a:pt x="55879" y="208280"/>
                </a:lnTo>
                <a:lnTo>
                  <a:pt x="55879" y="207010"/>
                </a:lnTo>
                <a:close/>
              </a:path>
              <a:path w="55879" h="325120">
                <a:moveTo>
                  <a:pt x="55879" y="203200"/>
                </a:moveTo>
                <a:lnTo>
                  <a:pt x="0" y="203200"/>
                </a:lnTo>
                <a:lnTo>
                  <a:pt x="0" y="205740"/>
                </a:lnTo>
                <a:lnTo>
                  <a:pt x="55879" y="205740"/>
                </a:lnTo>
                <a:lnTo>
                  <a:pt x="55879" y="203200"/>
                </a:lnTo>
                <a:close/>
              </a:path>
              <a:path w="55879" h="325120">
                <a:moveTo>
                  <a:pt x="55879" y="200660"/>
                </a:moveTo>
                <a:lnTo>
                  <a:pt x="0" y="200660"/>
                </a:lnTo>
                <a:lnTo>
                  <a:pt x="0" y="201930"/>
                </a:lnTo>
                <a:lnTo>
                  <a:pt x="55879" y="201930"/>
                </a:lnTo>
                <a:lnTo>
                  <a:pt x="55879" y="200660"/>
                </a:lnTo>
                <a:close/>
              </a:path>
              <a:path w="55879" h="325120">
                <a:moveTo>
                  <a:pt x="55879" y="196850"/>
                </a:moveTo>
                <a:lnTo>
                  <a:pt x="0" y="196850"/>
                </a:lnTo>
                <a:lnTo>
                  <a:pt x="0" y="199390"/>
                </a:lnTo>
                <a:lnTo>
                  <a:pt x="55879" y="199390"/>
                </a:lnTo>
                <a:lnTo>
                  <a:pt x="55879" y="196850"/>
                </a:lnTo>
                <a:close/>
              </a:path>
              <a:path w="55879" h="325120">
                <a:moveTo>
                  <a:pt x="55879" y="194310"/>
                </a:moveTo>
                <a:lnTo>
                  <a:pt x="0" y="194310"/>
                </a:lnTo>
                <a:lnTo>
                  <a:pt x="0" y="195580"/>
                </a:lnTo>
                <a:lnTo>
                  <a:pt x="55879" y="195580"/>
                </a:lnTo>
                <a:lnTo>
                  <a:pt x="55879" y="194310"/>
                </a:lnTo>
                <a:close/>
              </a:path>
              <a:path w="55879" h="325120">
                <a:moveTo>
                  <a:pt x="55879" y="190500"/>
                </a:moveTo>
                <a:lnTo>
                  <a:pt x="0" y="190500"/>
                </a:lnTo>
                <a:lnTo>
                  <a:pt x="0" y="193040"/>
                </a:lnTo>
                <a:lnTo>
                  <a:pt x="55879" y="193040"/>
                </a:lnTo>
                <a:lnTo>
                  <a:pt x="55879" y="190500"/>
                </a:lnTo>
                <a:close/>
              </a:path>
              <a:path w="55879" h="325120">
                <a:moveTo>
                  <a:pt x="55879" y="187960"/>
                </a:moveTo>
                <a:lnTo>
                  <a:pt x="0" y="187960"/>
                </a:lnTo>
                <a:lnTo>
                  <a:pt x="0" y="189230"/>
                </a:lnTo>
                <a:lnTo>
                  <a:pt x="55879" y="189230"/>
                </a:lnTo>
                <a:lnTo>
                  <a:pt x="55879" y="187960"/>
                </a:lnTo>
                <a:close/>
              </a:path>
              <a:path w="55879" h="325120">
                <a:moveTo>
                  <a:pt x="55879" y="184150"/>
                </a:moveTo>
                <a:lnTo>
                  <a:pt x="0" y="184150"/>
                </a:lnTo>
                <a:lnTo>
                  <a:pt x="0" y="186690"/>
                </a:lnTo>
                <a:lnTo>
                  <a:pt x="55879" y="186690"/>
                </a:lnTo>
                <a:lnTo>
                  <a:pt x="55879" y="184150"/>
                </a:lnTo>
                <a:close/>
              </a:path>
              <a:path w="55879" h="325120">
                <a:moveTo>
                  <a:pt x="55879" y="181610"/>
                </a:moveTo>
                <a:lnTo>
                  <a:pt x="0" y="181610"/>
                </a:lnTo>
                <a:lnTo>
                  <a:pt x="0" y="182880"/>
                </a:lnTo>
                <a:lnTo>
                  <a:pt x="55879" y="182880"/>
                </a:lnTo>
                <a:lnTo>
                  <a:pt x="55879" y="181610"/>
                </a:lnTo>
                <a:close/>
              </a:path>
              <a:path w="55879" h="325120">
                <a:moveTo>
                  <a:pt x="55879" y="177800"/>
                </a:moveTo>
                <a:lnTo>
                  <a:pt x="0" y="177800"/>
                </a:lnTo>
                <a:lnTo>
                  <a:pt x="0" y="180340"/>
                </a:lnTo>
                <a:lnTo>
                  <a:pt x="55879" y="180340"/>
                </a:lnTo>
                <a:lnTo>
                  <a:pt x="55879" y="177800"/>
                </a:lnTo>
                <a:close/>
              </a:path>
              <a:path w="55879" h="325120">
                <a:moveTo>
                  <a:pt x="55879" y="175260"/>
                </a:moveTo>
                <a:lnTo>
                  <a:pt x="0" y="175260"/>
                </a:lnTo>
                <a:lnTo>
                  <a:pt x="0" y="176530"/>
                </a:lnTo>
                <a:lnTo>
                  <a:pt x="55879" y="176530"/>
                </a:lnTo>
                <a:lnTo>
                  <a:pt x="55879" y="175260"/>
                </a:lnTo>
                <a:close/>
              </a:path>
              <a:path w="55879" h="325120">
                <a:moveTo>
                  <a:pt x="55879" y="171450"/>
                </a:moveTo>
                <a:lnTo>
                  <a:pt x="0" y="171450"/>
                </a:lnTo>
                <a:lnTo>
                  <a:pt x="0" y="173990"/>
                </a:lnTo>
                <a:lnTo>
                  <a:pt x="55879" y="173990"/>
                </a:lnTo>
                <a:lnTo>
                  <a:pt x="55879" y="171450"/>
                </a:lnTo>
                <a:close/>
              </a:path>
              <a:path w="55879" h="325120">
                <a:moveTo>
                  <a:pt x="55879" y="168910"/>
                </a:moveTo>
                <a:lnTo>
                  <a:pt x="0" y="168910"/>
                </a:lnTo>
                <a:lnTo>
                  <a:pt x="0" y="170180"/>
                </a:lnTo>
                <a:lnTo>
                  <a:pt x="55879" y="170180"/>
                </a:lnTo>
                <a:lnTo>
                  <a:pt x="55879" y="168910"/>
                </a:lnTo>
                <a:close/>
              </a:path>
              <a:path w="55879" h="325120">
                <a:moveTo>
                  <a:pt x="55879" y="165100"/>
                </a:moveTo>
                <a:lnTo>
                  <a:pt x="0" y="165100"/>
                </a:lnTo>
                <a:lnTo>
                  <a:pt x="0" y="167640"/>
                </a:lnTo>
                <a:lnTo>
                  <a:pt x="55879" y="167640"/>
                </a:lnTo>
                <a:lnTo>
                  <a:pt x="55879" y="165100"/>
                </a:lnTo>
                <a:close/>
              </a:path>
              <a:path w="55879" h="325120">
                <a:moveTo>
                  <a:pt x="55879" y="162560"/>
                </a:moveTo>
                <a:lnTo>
                  <a:pt x="0" y="162560"/>
                </a:lnTo>
                <a:lnTo>
                  <a:pt x="0" y="163830"/>
                </a:lnTo>
                <a:lnTo>
                  <a:pt x="55879" y="163830"/>
                </a:lnTo>
                <a:lnTo>
                  <a:pt x="55879" y="162560"/>
                </a:lnTo>
                <a:close/>
              </a:path>
              <a:path w="55879" h="325120">
                <a:moveTo>
                  <a:pt x="55879" y="158750"/>
                </a:moveTo>
                <a:lnTo>
                  <a:pt x="0" y="158750"/>
                </a:lnTo>
                <a:lnTo>
                  <a:pt x="0" y="161290"/>
                </a:lnTo>
                <a:lnTo>
                  <a:pt x="55879" y="161290"/>
                </a:lnTo>
                <a:lnTo>
                  <a:pt x="55879" y="158750"/>
                </a:lnTo>
                <a:close/>
              </a:path>
              <a:path w="55879" h="325120">
                <a:moveTo>
                  <a:pt x="55879" y="156210"/>
                </a:moveTo>
                <a:lnTo>
                  <a:pt x="0" y="156210"/>
                </a:lnTo>
                <a:lnTo>
                  <a:pt x="0" y="157480"/>
                </a:lnTo>
                <a:lnTo>
                  <a:pt x="55879" y="157480"/>
                </a:lnTo>
                <a:lnTo>
                  <a:pt x="55879" y="156210"/>
                </a:lnTo>
                <a:close/>
              </a:path>
              <a:path w="55879" h="325120">
                <a:moveTo>
                  <a:pt x="55879" y="152400"/>
                </a:moveTo>
                <a:lnTo>
                  <a:pt x="0" y="152400"/>
                </a:lnTo>
                <a:lnTo>
                  <a:pt x="0" y="154940"/>
                </a:lnTo>
                <a:lnTo>
                  <a:pt x="55879" y="154940"/>
                </a:lnTo>
                <a:lnTo>
                  <a:pt x="55879" y="152400"/>
                </a:lnTo>
                <a:close/>
              </a:path>
              <a:path w="55879" h="325120">
                <a:moveTo>
                  <a:pt x="55879" y="149860"/>
                </a:moveTo>
                <a:lnTo>
                  <a:pt x="0" y="149860"/>
                </a:lnTo>
                <a:lnTo>
                  <a:pt x="0" y="151130"/>
                </a:lnTo>
                <a:lnTo>
                  <a:pt x="55879" y="151130"/>
                </a:lnTo>
                <a:lnTo>
                  <a:pt x="55879" y="149860"/>
                </a:lnTo>
                <a:close/>
              </a:path>
              <a:path w="55879" h="325120">
                <a:moveTo>
                  <a:pt x="55879" y="146050"/>
                </a:moveTo>
                <a:lnTo>
                  <a:pt x="0" y="146050"/>
                </a:lnTo>
                <a:lnTo>
                  <a:pt x="0" y="148590"/>
                </a:lnTo>
                <a:lnTo>
                  <a:pt x="55879" y="148590"/>
                </a:lnTo>
                <a:lnTo>
                  <a:pt x="55879" y="146050"/>
                </a:lnTo>
                <a:close/>
              </a:path>
              <a:path w="55879" h="325120">
                <a:moveTo>
                  <a:pt x="55879" y="143510"/>
                </a:moveTo>
                <a:lnTo>
                  <a:pt x="0" y="143510"/>
                </a:lnTo>
                <a:lnTo>
                  <a:pt x="0" y="144780"/>
                </a:lnTo>
                <a:lnTo>
                  <a:pt x="55879" y="144780"/>
                </a:lnTo>
                <a:lnTo>
                  <a:pt x="55879" y="143510"/>
                </a:lnTo>
                <a:close/>
              </a:path>
              <a:path w="55879" h="325120">
                <a:moveTo>
                  <a:pt x="55879" y="139700"/>
                </a:moveTo>
                <a:lnTo>
                  <a:pt x="0" y="139700"/>
                </a:lnTo>
                <a:lnTo>
                  <a:pt x="0" y="142240"/>
                </a:lnTo>
                <a:lnTo>
                  <a:pt x="55879" y="142240"/>
                </a:lnTo>
                <a:lnTo>
                  <a:pt x="55879" y="139700"/>
                </a:lnTo>
                <a:close/>
              </a:path>
              <a:path w="55879" h="325120">
                <a:moveTo>
                  <a:pt x="55879" y="137160"/>
                </a:moveTo>
                <a:lnTo>
                  <a:pt x="0" y="137160"/>
                </a:lnTo>
                <a:lnTo>
                  <a:pt x="0" y="138430"/>
                </a:lnTo>
                <a:lnTo>
                  <a:pt x="55879" y="138430"/>
                </a:lnTo>
                <a:lnTo>
                  <a:pt x="55879" y="137160"/>
                </a:lnTo>
                <a:close/>
              </a:path>
              <a:path w="55879" h="325120">
                <a:moveTo>
                  <a:pt x="55879" y="133350"/>
                </a:moveTo>
                <a:lnTo>
                  <a:pt x="0" y="133350"/>
                </a:lnTo>
                <a:lnTo>
                  <a:pt x="0" y="135890"/>
                </a:lnTo>
                <a:lnTo>
                  <a:pt x="55879" y="135890"/>
                </a:lnTo>
                <a:lnTo>
                  <a:pt x="55879" y="133350"/>
                </a:lnTo>
                <a:close/>
              </a:path>
              <a:path w="55879" h="325120">
                <a:moveTo>
                  <a:pt x="55879" y="130810"/>
                </a:moveTo>
                <a:lnTo>
                  <a:pt x="0" y="130810"/>
                </a:lnTo>
                <a:lnTo>
                  <a:pt x="0" y="132080"/>
                </a:lnTo>
                <a:lnTo>
                  <a:pt x="55879" y="132080"/>
                </a:lnTo>
                <a:lnTo>
                  <a:pt x="55879" y="130810"/>
                </a:lnTo>
                <a:close/>
              </a:path>
              <a:path w="55879" h="325120">
                <a:moveTo>
                  <a:pt x="55879" y="127000"/>
                </a:moveTo>
                <a:lnTo>
                  <a:pt x="0" y="127000"/>
                </a:lnTo>
                <a:lnTo>
                  <a:pt x="0" y="129540"/>
                </a:lnTo>
                <a:lnTo>
                  <a:pt x="55879" y="129540"/>
                </a:lnTo>
                <a:lnTo>
                  <a:pt x="55879" y="127000"/>
                </a:lnTo>
                <a:close/>
              </a:path>
              <a:path w="55879" h="325120">
                <a:moveTo>
                  <a:pt x="55879" y="124460"/>
                </a:moveTo>
                <a:lnTo>
                  <a:pt x="0" y="124460"/>
                </a:lnTo>
                <a:lnTo>
                  <a:pt x="0" y="125730"/>
                </a:lnTo>
                <a:lnTo>
                  <a:pt x="55879" y="125730"/>
                </a:lnTo>
                <a:lnTo>
                  <a:pt x="55879" y="124460"/>
                </a:lnTo>
                <a:close/>
              </a:path>
              <a:path w="55879" h="325120">
                <a:moveTo>
                  <a:pt x="55879" y="120650"/>
                </a:moveTo>
                <a:lnTo>
                  <a:pt x="0" y="120650"/>
                </a:lnTo>
                <a:lnTo>
                  <a:pt x="0" y="123190"/>
                </a:lnTo>
                <a:lnTo>
                  <a:pt x="55879" y="123190"/>
                </a:lnTo>
                <a:lnTo>
                  <a:pt x="55879" y="120650"/>
                </a:lnTo>
                <a:close/>
              </a:path>
              <a:path w="55879" h="325120">
                <a:moveTo>
                  <a:pt x="55879" y="118110"/>
                </a:moveTo>
                <a:lnTo>
                  <a:pt x="0" y="118110"/>
                </a:lnTo>
                <a:lnTo>
                  <a:pt x="0" y="119380"/>
                </a:lnTo>
                <a:lnTo>
                  <a:pt x="55879" y="119380"/>
                </a:lnTo>
                <a:lnTo>
                  <a:pt x="55879" y="118110"/>
                </a:lnTo>
                <a:close/>
              </a:path>
              <a:path w="55879" h="325120">
                <a:moveTo>
                  <a:pt x="55879" y="114300"/>
                </a:moveTo>
                <a:lnTo>
                  <a:pt x="0" y="114300"/>
                </a:lnTo>
                <a:lnTo>
                  <a:pt x="0" y="116840"/>
                </a:lnTo>
                <a:lnTo>
                  <a:pt x="55879" y="116840"/>
                </a:lnTo>
                <a:lnTo>
                  <a:pt x="55879" y="114300"/>
                </a:lnTo>
                <a:close/>
              </a:path>
              <a:path w="55879" h="325120">
                <a:moveTo>
                  <a:pt x="55879" y="111760"/>
                </a:moveTo>
                <a:lnTo>
                  <a:pt x="0" y="111760"/>
                </a:lnTo>
                <a:lnTo>
                  <a:pt x="0" y="113030"/>
                </a:lnTo>
                <a:lnTo>
                  <a:pt x="55879" y="113030"/>
                </a:lnTo>
                <a:lnTo>
                  <a:pt x="55879" y="111760"/>
                </a:lnTo>
                <a:close/>
              </a:path>
              <a:path w="55879" h="325120">
                <a:moveTo>
                  <a:pt x="55879" y="107950"/>
                </a:moveTo>
                <a:lnTo>
                  <a:pt x="0" y="107950"/>
                </a:lnTo>
                <a:lnTo>
                  <a:pt x="0" y="110490"/>
                </a:lnTo>
                <a:lnTo>
                  <a:pt x="55879" y="110490"/>
                </a:lnTo>
                <a:lnTo>
                  <a:pt x="55879" y="107950"/>
                </a:lnTo>
                <a:close/>
              </a:path>
              <a:path w="55879" h="325120">
                <a:moveTo>
                  <a:pt x="55879" y="105410"/>
                </a:moveTo>
                <a:lnTo>
                  <a:pt x="0" y="105410"/>
                </a:lnTo>
                <a:lnTo>
                  <a:pt x="0" y="106680"/>
                </a:lnTo>
                <a:lnTo>
                  <a:pt x="55879" y="106680"/>
                </a:lnTo>
                <a:lnTo>
                  <a:pt x="55879" y="105410"/>
                </a:lnTo>
                <a:close/>
              </a:path>
              <a:path w="55879" h="325120">
                <a:moveTo>
                  <a:pt x="55879" y="99060"/>
                </a:moveTo>
                <a:lnTo>
                  <a:pt x="0" y="99060"/>
                </a:lnTo>
                <a:lnTo>
                  <a:pt x="0" y="104140"/>
                </a:lnTo>
                <a:lnTo>
                  <a:pt x="55879" y="104140"/>
                </a:lnTo>
                <a:lnTo>
                  <a:pt x="55879" y="99060"/>
                </a:lnTo>
                <a:close/>
              </a:path>
              <a:path w="55879" h="325120">
                <a:moveTo>
                  <a:pt x="55879" y="92710"/>
                </a:moveTo>
                <a:lnTo>
                  <a:pt x="0" y="92710"/>
                </a:lnTo>
                <a:lnTo>
                  <a:pt x="0" y="97790"/>
                </a:lnTo>
                <a:lnTo>
                  <a:pt x="55879" y="97790"/>
                </a:lnTo>
                <a:lnTo>
                  <a:pt x="55879" y="92710"/>
                </a:lnTo>
                <a:close/>
              </a:path>
              <a:path w="55879" h="325120">
                <a:moveTo>
                  <a:pt x="55879" y="86360"/>
                </a:moveTo>
                <a:lnTo>
                  <a:pt x="0" y="86360"/>
                </a:lnTo>
                <a:lnTo>
                  <a:pt x="0" y="91440"/>
                </a:lnTo>
                <a:lnTo>
                  <a:pt x="55879" y="91440"/>
                </a:lnTo>
                <a:lnTo>
                  <a:pt x="55879" y="86360"/>
                </a:lnTo>
                <a:close/>
              </a:path>
              <a:path w="55879" h="325120">
                <a:moveTo>
                  <a:pt x="55879" y="80010"/>
                </a:moveTo>
                <a:lnTo>
                  <a:pt x="0" y="80010"/>
                </a:lnTo>
                <a:lnTo>
                  <a:pt x="0" y="85090"/>
                </a:lnTo>
                <a:lnTo>
                  <a:pt x="55879" y="85090"/>
                </a:lnTo>
                <a:lnTo>
                  <a:pt x="55879" y="80010"/>
                </a:lnTo>
                <a:close/>
              </a:path>
              <a:path w="55879" h="325120">
                <a:moveTo>
                  <a:pt x="55879" y="73660"/>
                </a:moveTo>
                <a:lnTo>
                  <a:pt x="0" y="73660"/>
                </a:lnTo>
                <a:lnTo>
                  <a:pt x="0" y="78740"/>
                </a:lnTo>
                <a:lnTo>
                  <a:pt x="55879" y="78740"/>
                </a:lnTo>
                <a:lnTo>
                  <a:pt x="55879" y="73660"/>
                </a:lnTo>
                <a:close/>
              </a:path>
              <a:path w="55879" h="325120">
                <a:moveTo>
                  <a:pt x="55879" y="67310"/>
                </a:moveTo>
                <a:lnTo>
                  <a:pt x="0" y="67310"/>
                </a:lnTo>
                <a:lnTo>
                  <a:pt x="0" y="72390"/>
                </a:lnTo>
                <a:lnTo>
                  <a:pt x="55879" y="72390"/>
                </a:lnTo>
                <a:lnTo>
                  <a:pt x="55879" y="67310"/>
                </a:lnTo>
                <a:close/>
              </a:path>
              <a:path w="55879" h="325120">
                <a:moveTo>
                  <a:pt x="55879" y="60960"/>
                </a:moveTo>
                <a:lnTo>
                  <a:pt x="0" y="60960"/>
                </a:lnTo>
                <a:lnTo>
                  <a:pt x="0" y="66040"/>
                </a:lnTo>
                <a:lnTo>
                  <a:pt x="55879" y="66040"/>
                </a:lnTo>
                <a:lnTo>
                  <a:pt x="55879" y="60960"/>
                </a:lnTo>
                <a:close/>
              </a:path>
              <a:path w="55879" h="325120">
                <a:moveTo>
                  <a:pt x="55879" y="55880"/>
                </a:moveTo>
                <a:lnTo>
                  <a:pt x="0" y="55880"/>
                </a:lnTo>
                <a:lnTo>
                  <a:pt x="0" y="59690"/>
                </a:lnTo>
                <a:lnTo>
                  <a:pt x="55879" y="59690"/>
                </a:lnTo>
                <a:lnTo>
                  <a:pt x="55879" y="55880"/>
                </a:lnTo>
                <a:close/>
              </a:path>
              <a:path w="55879" h="325120">
                <a:moveTo>
                  <a:pt x="55879" y="49530"/>
                </a:moveTo>
                <a:lnTo>
                  <a:pt x="0" y="49530"/>
                </a:lnTo>
                <a:lnTo>
                  <a:pt x="0" y="54610"/>
                </a:lnTo>
                <a:lnTo>
                  <a:pt x="55879" y="54610"/>
                </a:lnTo>
                <a:lnTo>
                  <a:pt x="55879" y="49530"/>
                </a:lnTo>
                <a:close/>
              </a:path>
              <a:path w="55879" h="325120">
                <a:moveTo>
                  <a:pt x="55879" y="43180"/>
                </a:moveTo>
                <a:lnTo>
                  <a:pt x="0" y="43180"/>
                </a:lnTo>
                <a:lnTo>
                  <a:pt x="0" y="48260"/>
                </a:lnTo>
                <a:lnTo>
                  <a:pt x="55879" y="48260"/>
                </a:lnTo>
                <a:lnTo>
                  <a:pt x="55879" y="43180"/>
                </a:lnTo>
                <a:close/>
              </a:path>
              <a:path w="55879" h="325120">
                <a:moveTo>
                  <a:pt x="55879" y="36830"/>
                </a:moveTo>
                <a:lnTo>
                  <a:pt x="0" y="36830"/>
                </a:lnTo>
                <a:lnTo>
                  <a:pt x="0" y="41910"/>
                </a:lnTo>
                <a:lnTo>
                  <a:pt x="55879" y="41910"/>
                </a:lnTo>
                <a:lnTo>
                  <a:pt x="55879" y="36830"/>
                </a:lnTo>
                <a:close/>
              </a:path>
              <a:path w="55879" h="325120">
                <a:moveTo>
                  <a:pt x="55879" y="30480"/>
                </a:moveTo>
                <a:lnTo>
                  <a:pt x="0" y="30480"/>
                </a:lnTo>
                <a:lnTo>
                  <a:pt x="0" y="35560"/>
                </a:lnTo>
                <a:lnTo>
                  <a:pt x="55879" y="35560"/>
                </a:lnTo>
                <a:lnTo>
                  <a:pt x="55879" y="30480"/>
                </a:lnTo>
                <a:close/>
              </a:path>
              <a:path w="55879" h="325120">
                <a:moveTo>
                  <a:pt x="55879" y="24130"/>
                </a:moveTo>
                <a:lnTo>
                  <a:pt x="0" y="24130"/>
                </a:lnTo>
                <a:lnTo>
                  <a:pt x="0" y="29210"/>
                </a:lnTo>
                <a:lnTo>
                  <a:pt x="55879" y="29210"/>
                </a:lnTo>
                <a:lnTo>
                  <a:pt x="55879" y="24130"/>
                </a:lnTo>
                <a:close/>
              </a:path>
              <a:path w="55879" h="325120">
                <a:moveTo>
                  <a:pt x="55879" y="17780"/>
                </a:moveTo>
                <a:lnTo>
                  <a:pt x="0" y="17780"/>
                </a:lnTo>
                <a:lnTo>
                  <a:pt x="0" y="22860"/>
                </a:lnTo>
                <a:lnTo>
                  <a:pt x="55879" y="22860"/>
                </a:lnTo>
                <a:lnTo>
                  <a:pt x="55879" y="17780"/>
                </a:lnTo>
                <a:close/>
              </a:path>
              <a:path w="55879" h="325120">
                <a:moveTo>
                  <a:pt x="55879" y="11430"/>
                </a:moveTo>
                <a:lnTo>
                  <a:pt x="0" y="11430"/>
                </a:lnTo>
                <a:lnTo>
                  <a:pt x="0" y="16510"/>
                </a:lnTo>
                <a:lnTo>
                  <a:pt x="55879" y="16510"/>
                </a:lnTo>
                <a:lnTo>
                  <a:pt x="55879" y="11430"/>
                </a:lnTo>
                <a:close/>
              </a:path>
              <a:path w="55879" h="325120">
                <a:moveTo>
                  <a:pt x="55879" y="5080"/>
                </a:moveTo>
                <a:lnTo>
                  <a:pt x="0" y="5080"/>
                </a:lnTo>
                <a:lnTo>
                  <a:pt x="0" y="10160"/>
                </a:lnTo>
                <a:lnTo>
                  <a:pt x="55879" y="10160"/>
                </a:lnTo>
                <a:lnTo>
                  <a:pt x="55879" y="5080"/>
                </a:lnTo>
                <a:close/>
              </a:path>
              <a:path w="55879" h="325120">
                <a:moveTo>
                  <a:pt x="55879" y="0"/>
                </a:moveTo>
                <a:lnTo>
                  <a:pt x="0" y="0"/>
                </a:lnTo>
                <a:lnTo>
                  <a:pt x="0" y="3810"/>
                </a:lnTo>
                <a:lnTo>
                  <a:pt x="55879" y="3810"/>
                </a:lnTo>
                <a:lnTo>
                  <a:pt x="55879" y="0"/>
                </a:lnTo>
                <a:close/>
              </a:path>
              <a:path w="55879" h="325120">
                <a:moveTo>
                  <a:pt x="55879" y="281940"/>
                </a:moveTo>
                <a:lnTo>
                  <a:pt x="0" y="281940"/>
                </a:lnTo>
                <a:lnTo>
                  <a:pt x="0" y="314960"/>
                </a:lnTo>
                <a:lnTo>
                  <a:pt x="55879" y="314960"/>
                </a:lnTo>
                <a:lnTo>
                  <a:pt x="55879" y="281940"/>
                </a:lnTo>
                <a:close/>
              </a:path>
              <a:path w="55879" h="325120">
                <a:moveTo>
                  <a:pt x="55879" y="314960"/>
                </a:moveTo>
                <a:lnTo>
                  <a:pt x="0" y="314960"/>
                </a:lnTo>
                <a:lnTo>
                  <a:pt x="0" y="321310"/>
                </a:lnTo>
                <a:lnTo>
                  <a:pt x="55879" y="321310"/>
                </a:lnTo>
                <a:lnTo>
                  <a:pt x="55879" y="314960"/>
                </a:lnTo>
                <a:close/>
              </a:path>
              <a:path w="55879" h="325120">
                <a:moveTo>
                  <a:pt x="55879" y="321310"/>
                </a:moveTo>
                <a:lnTo>
                  <a:pt x="0" y="321310"/>
                </a:lnTo>
                <a:lnTo>
                  <a:pt x="0" y="323850"/>
                </a:lnTo>
                <a:lnTo>
                  <a:pt x="31750" y="323850"/>
                </a:lnTo>
                <a:lnTo>
                  <a:pt x="31750" y="325120"/>
                </a:lnTo>
                <a:lnTo>
                  <a:pt x="55879" y="325120"/>
                </a:lnTo>
                <a:lnTo>
                  <a:pt x="55879" y="321310"/>
                </a:lnTo>
                <a:close/>
              </a:path>
            </a:pathLst>
          </a:custGeom>
          <a:solidFill>
            <a:srgbClr val="2F8F2F"/>
          </a:solidFill>
        </p:spPr>
        <p:txBody>
          <a:bodyPr wrap="square" lIns="0" tIns="0" rIns="0" bIns="0" rtlCol="0"/>
          <a:lstStyle/>
          <a:p>
            <a:endParaRPr/>
          </a:p>
        </p:txBody>
      </p:sp>
      <p:sp>
        <p:nvSpPr>
          <p:cNvPr id="260" name="bg object 260"/>
          <p:cNvSpPr/>
          <p:nvPr/>
        </p:nvSpPr>
        <p:spPr>
          <a:xfrm>
            <a:off x="4874259" y="6393179"/>
            <a:ext cx="54610" cy="323850"/>
          </a:xfrm>
          <a:custGeom>
            <a:avLst/>
            <a:gdLst/>
            <a:ahLst/>
            <a:cxnLst/>
            <a:rect l="l" t="t" r="r" b="b"/>
            <a:pathLst>
              <a:path w="54610" h="323850">
                <a:moveTo>
                  <a:pt x="54610" y="260350"/>
                </a:moveTo>
                <a:lnTo>
                  <a:pt x="0" y="260350"/>
                </a:lnTo>
                <a:lnTo>
                  <a:pt x="0" y="281940"/>
                </a:lnTo>
                <a:lnTo>
                  <a:pt x="54610" y="281940"/>
                </a:lnTo>
                <a:lnTo>
                  <a:pt x="54610" y="260350"/>
                </a:lnTo>
                <a:close/>
              </a:path>
              <a:path w="54610" h="323850">
                <a:moveTo>
                  <a:pt x="54610" y="257810"/>
                </a:moveTo>
                <a:lnTo>
                  <a:pt x="0" y="257810"/>
                </a:lnTo>
                <a:lnTo>
                  <a:pt x="0" y="259080"/>
                </a:lnTo>
                <a:lnTo>
                  <a:pt x="54610" y="259080"/>
                </a:lnTo>
                <a:lnTo>
                  <a:pt x="54610" y="257810"/>
                </a:lnTo>
                <a:close/>
              </a:path>
              <a:path w="54610" h="323850">
                <a:moveTo>
                  <a:pt x="54610" y="254000"/>
                </a:moveTo>
                <a:lnTo>
                  <a:pt x="0" y="254000"/>
                </a:lnTo>
                <a:lnTo>
                  <a:pt x="0" y="256540"/>
                </a:lnTo>
                <a:lnTo>
                  <a:pt x="54610" y="256540"/>
                </a:lnTo>
                <a:lnTo>
                  <a:pt x="54610" y="254000"/>
                </a:lnTo>
                <a:close/>
              </a:path>
              <a:path w="54610" h="323850">
                <a:moveTo>
                  <a:pt x="54610" y="251460"/>
                </a:moveTo>
                <a:lnTo>
                  <a:pt x="0" y="251460"/>
                </a:lnTo>
                <a:lnTo>
                  <a:pt x="0" y="252730"/>
                </a:lnTo>
                <a:lnTo>
                  <a:pt x="54610" y="252730"/>
                </a:lnTo>
                <a:lnTo>
                  <a:pt x="54610" y="251460"/>
                </a:lnTo>
                <a:close/>
              </a:path>
              <a:path w="54610" h="323850">
                <a:moveTo>
                  <a:pt x="54610" y="247650"/>
                </a:moveTo>
                <a:lnTo>
                  <a:pt x="0" y="247650"/>
                </a:lnTo>
                <a:lnTo>
                  <a:pt x="0" y="250190"/>
                </a:lnTo>
                <a:lnTo>
                  <a:pt x="54610" y="250190"/>
                </a:lnTo>
                <a:lnTo>
                  <a:pt x="54610" y="247650"/>
                </a:lnTo>
                <a:close/>
              </a:path>
              <a:path w="54610" h="323850">
                <a:moveTo>
                  <a:pt x="54610" y="245110"/>
                </a:moveTo>
                <a:lnTo>
                  <a:pt x="0" y="245110"/>
                </a:lnTo>
                <a:lnTo>
                  <a:pt x="0" y="246380"/>
                </a:lnTo>
                <a:lnTo>
                  <a:pt x="54610" y="246380"/>
                </a:lnTo>
                <a:lnTo>
                  <a:pt x="54610" y="245110"/>
                </a:lnTo>
                <a:close/>
              </a:path>
              <a:path w="54610" h="323850">
                <a:moveTo>
                  <a:pt x="54610" y="241300"/>
                </a:moveTo>
                <a:lnTo>
                  <a:pt x="0" y="241300"/>
                </a:lnTo>
                <a:lnTo>
                  <a:pt x="0" y="243840"/>
                </a:lnTo>
                <a:lnTo>
                  <a:pt x="54610" y="243840"/>
                </a:lnTo>
                <a:lnTo>
                  <a:pt x="54610" y="241300"/>
                </a:lnTo>
                <a:close/>
              </a:path>
              <a:path w="54610" h="323850">
                <a:moveTo>
                  <a:pt x="54610" y="238760"/>
                </a:moveTo>
                <a:lnTo>
                  <a:pt x="0" y="238760"/>
                </a:lnTo>
                <a:lnTo>
                  <a:pt x="0" y="240030"/>
                </a:lnTo>
                <a:lnTo>
                  <a:pt x="54610" y="240030"/>
                </a:lnTo>
                <a:lnTo>
                  <a:pt x="54610" y="238760"/>
                </a:lnTo>
                <a:close/>
              </a:path>
              <a:path w="54610" h="323850">
                <a:moveTo>
                  <a:pt x="54610" y="234950"/>
                </a:moveTo>
                <a:lnTo>
                  <a:pt x="0" y="234950"/>
                </a:lnTo>
                <a:lnTo>
                  <a:pt x="0" y="237490"/>
                </a:lnTo>
                <a:lnTo>
                  <a:pt x="54610" y="237490"/>
                </a:lnTo>
                <a:lnTo>
                  <a:pt x="54610" y="234950"/>
                </a:lnTo>
                <a:close/>
              </a:path>
              <a:path w="54610" h="323850">
                <a:moveTo>
                  <a:pt x="54610" y="232410"/>
                </a:moveTo>
                <a:lnTo>
                  <a:pt x="0" y="232410"/>
                </a:lnTo>
                <a:lnTo>
                  <a:pt x="0" y="233680"/>
                </a:lnTo>
                <a:lnTo>
                  <a:pt x="54610" y="233680"/>
                </a:lnTo>
                <a:lnTo>
                  <a:pt x="54610" y="232410"/>
                </a:lnTo>
                <a:close/>
              </a:path>
              <a:path w="54610" h="323850">
                <a:moveTo>
                  <a:pt x="54610" y="228600"/>
                </a:moveTo>
                <a:lnTo>
                  <a:pt x="0" y="228600"/>
                </a:lnTo>
                <a:lnTo>
                  <a:pt x="0" y="231140"/>
                </a:lnTo>
                <a:lnTo>
                  <a:pt x="54610" y="231140"/>
                </a:lnTo>
                <a:lnTo>
                  <a:pt x="54610" y="228600"/>
                </a:lnTo>
                <a:close/>
              </a:path>
              <a:path w="54610" h="323850">
                <a:moveTo>
                  <a:pt x="54610" y="226060"/>
                </a:moveTo>
                <a:lnTo>
                  <a:pt x="0" y="226060"/>
                </a:lnTo>
                <a:lnTo>
                  <a:pt x="0" y="227330"/>
                </a:lnTo>
                <a:lnTo>
                  <a:pt x="54610" y="227330"/>
                </a:lnTo>
                <a:lnTo>
                  <a:pt x="54610" y="226060"/>
                </a:lnTo>
                <a:close/>
              </a:path>
              <a:path w="54610" h="323850">
                <a:moveTo>
                  <a:pt x="54610" y="222250"/>
                </a:moveTo>
                <a:lnTo>
                  <a:pt x="0" y="222250"/>
                </a:lnTo>
                <a:lnTo>
                  <a:pt x="0" y="224790"/>
                </a:lnTo>
                <a:lnTo>
                  <a:pt x="54610" y="224790"/>
                </a:lnTo>
                <a:lnTo>
                  <a:pt x="54610" y="222250"/>
                </a:lnTo>
                <a:close/>
              </a:path>
              <a:path w="54610" h="323850">
                <a:moveTo>
                  <a:pt x="54610" y="219710"/>
                </a:moveTo>
                <a:lnTo>
                  <a:pt x="0" y="219710"/>
                </a:lnTo>
                <a:lnTo>
                  <a:pt x="0" y="220980"/>
                </a:lnTo>
                <a:lnTo>
                  <a:pt x="54610" y="220980"/>
                </a:lnTo>
                <a:lnTo>
                  <a:pt x="54610" y="219710"/>
                </a:lnTo>
                <a:close/>
              </a:path>
              <a:path w="54610" h="323850">
                <a:moveTo>
                  <a:pt x="54610" y="215900"/>
                </a:moveTo>
                <a:lnTo>
                  <a:pt x="0" y="215900"/>
                </a:lnTo>
                <a:lnTo>
                  <a:pt x="0" y="218440"/>
                </a:lnTo>
                <a:lnTo>
                  <a:pt x="54610" y="218440"/>
                </a:lnTo>
                <a:lnTo>
                  <a:pt x="54610" y="215900"/>
                </a:lnTo>
                <a:close/>
              </a:path>
              <a:path w="54610" h="323850">
                <a:moveTo>
                  <a:pt x="54610" y="213360"/>
                </a:moveTo>
                <a:lnTo>
                  <a:pt x="0" y="213360"/>
                </a:lnTo>
                <a:lnTo>
                  <a:pt x="0" y="214630"/>
                </a:lnTo>
                <a:lnTo>
                  <a:pt x="54610" y="214630"/>
                </a:lnTo>
                <a:lnTo>
                  <a:pt x="54610" y="213360"/>
                </a:lnTo>
                <a:close/>
              </a:path>
              <a:path w="54610" h="323850">
                <a:moveTo>
                  <a:pt x="54610" y="209550"/>
                </a:moveTo>
                <a:lnTo>
                  <a:pt x="0" y="209550"/>
                </a:lnTo>
                <a:lnTo>
                  <a:pt x="0" y="212090"/>
                </a:lnTo>
                <a:lnTo>
                  <a:pt x="54610" y="212090"/>
                </a:lnTo>
                <a:lnTo>
                  <a:pt x="54610" y="209550"/>
                </a:lnTo>
                <a:close/>
              </a:path>
              <a:path w="54610" h="323850">
                <a:moveTo>
                  <a:pt x="54610" y="207010"/>
                </a:moveTo>
                <a:lnTo>
                  <a:pt x="0" y="207010"/>
                </a:lnTo>
                <a:lnTo>
                  <a:pt x="0" y="208280"/>
                </a:lnTo>
                <a:lnTo>
                  <a:pt x="54610" y="208280"/>
                </a:lnTo>
                <a:lnTo>
                  <a:pt x="54610" y="207010"/>
                </a:lnTo>
                <a:close/>
              </a:path>
              <a:path w="54610" h="323850">
                <a:moveTo>
                  <a:pt x="54610" y="203200"/>
                </a:moveTo>
                <a:lnTo>
                  <a:pt x="0" y="203200"/>
                </a:lnTo>
                <a:lnTo>
                  <a:pt x="0" y="205740"/>
                </a:lnTo>
                <a:lnTo>
                  <a:pt x="54610" y="205740"/>
                </a:lnTo>
                <a:lnTo>
                  <a:pt x="54610" y="203200"/>
                </a:lnTo>
                <a:close/>
              </a:path>
              <a:path w="54610" h="323850">
                <a:moveTo>
                  <a:pt x="54610" y="200660"/>
                </a:moveTo>
                <a:lnTo>
                  <a:pt x="0" y="200660"/>
                </a:lnTo>
                <a:lnTo>
                  <a:pt x="0" y="201930"/>
                </a:lnTo>
                <a:lnTo>
                  <a:pt x="54610" y="201930"/>
                </a:lnTo>
                <a:lnTo>
                  <a:pt x="54610" y="200660"/>
                </a:lnTo>
                <a:close/>
              </a:path>
              <a:path w="54610" h="323850">
                <a:moveTo>
                  <a:pt x="54610" y="196850"/>
                </a:moveTo>
                <a:lnTo>
                  <a:pt x="0" y="196850"/>
                </a:lnTo>
                <a:lnTo>
                  <a:pt x="0" y="199390"/>
                </a:lnTo>
                <a:lnTo>
                  <a:pt x="54610" y="199390"/>
                </a:lnTo>
                <a:lnTo>
                  <a:pt x="54610" y="196850"/>
                </a:lnTo>
                <a:close/>
              </a:path>
              <a:path w="54610" h="323850">
                <a:moveTo>
                  <a:pt x="54610" y="194310"/>
                </a:moveTo>
                <a:lnTo>
                  <a:pt x="0" y="194310"/>
                </a:lnTo>
                <a:lnTo>
                  <a:pt x="0" y="195580"/>
                </a:lnTo>
                <a:lnTo>
                  <a:pt x="54610" y="195580"/>
                </a:lnTo>
                <a:lnTo>
                  <a:pt x="54610" y="194310"/>
                </a:lnTo>
                <a:close/>
              </a:path>
              <a:path w="54610" h="323850">
                <a:moveTo>
                  <a:pt x="54610" y="190500"/>
                </a:moveTo>
                <a:lnTo>
                  <a:pt x="0" y="190500"/>
                </a:lnTo>
                <a:lnTo>
                  <a:pt x="0" y="193040"/>
                </a:lnTo>
                <a:lnTo>
                  <a:pt x="54610" y="193040"/>
                </a:lnTo>
                <a:lnTo>
                  <a:pt x="54610" y="190500"/>
                </a:lnTo>
                <a:close/>
              </a:path>
              <a:path w="54610" h="323850">
                <a:moveTo>
                  <a:pt x="54610" y="187960"/>
                </a:moveTo>
                <a:lnTo>
                  <a:pt x="0" y="187960"/>
                </a:lnTo>
                <a:lnTo>
                  <a:pt x="0" y="189230"/>
                </a:lnTo>
                <a:lnTo>
                  <a:pt x="54610" y="189230"/>
                </a:lnTo>
                <a:lnTo>
                  <a:pt x="54610" y="187960"/>
                </a:lnTo>
                <a:close/>
              </a:path>
              <a:path w="54610" h="323850">
                <a:moveTo>
                  <a:pt x="54610" y="184150"/>
                </a:moveTo>
                <a:lnTo>
                  <a:pt x="0" y="184150"/>
                </a:lnTo>
                <a:lnTo>
                  <a:pt x="0" y="186690"/>
                </a:lnTo>
                <a:lnTo>
                  <a:pt x="54610" y="186690"/>
                </a:lnTo>
                <a:lnTo>
                  <a:pt x="54610" y="184150"/>
                </a:lnTo>
                <a:close/>
              </a:path>
              <a:path w="54610" h="323850">
                <a:moveTo>
                  <a:pt x="54610" y="181610"/>
                </a:moveTo>
                <a:lnTo>
                  <a:pt x="0" y="181610"/>
                </a:lnTo>
                <a:lnTo>
                  <a:pt x="0" y="182880"/>
                </a:lnTo>
                <a:lnTo>
                  <a:pt x="54610" y="182880"/>
                </a:lnTo>
                <a:lnTo>
                  <a:pt x="54610" y="181610"/>
                </a:lnTo>
                <a:close/>
              </a:path>
              <a:path w="54610" h="323850">
                <a:moveTo>
                  <a:pt x="54610" y="177800"/>
                </a:moveTo>
                <a:lnTo>
                  <a:pt x="0" y="177800"/>
                </a:lnTo>
                <a:lnTo>
                  <a:pt x="0" y="180340"/>
                </a:lnTo>
                <a:lnTo>
                  <a:pt x="54610" y="180340"/>
                </a:lnTo>
                <a:lnTo>
                  <a:pt x="54610" y="177800"/>
                </a:lnTo>
                <a:close/>
              </a:path>
              <a:path w="54610" h="323850">
                <a:moveTo>
                  <a:pt x="54610" y="175260"/>
                </a:moveTo>
                <a:lnTo>
                  <a:pt x="0" y="175260"/>
                </a:lnTo>
                <a:lnTo>
                  <a:pt x="0" y="176530"/>
                </a:lnTo>
                <a:lnTo>
                  <a:pt x="54610" y="176530"/>
                </a:lnTo>
                <a:lnTo>
                  <a:pt x="54610" y="175260"/>
                </a:lnTo>
                <a:close/>
              </a:path>
              <a:path w="54610" h="323850">
                <a:moveTo>
                  <a:pt x="54610" y="171450"/>
                </a:moveTo>
                <a:lnTo>
                  <a:pt x="0" y="171450"/>
                </a:lnTo>
                <a:lnTo>
                  <a:pt x="0" y="173990"/>
                </a:lnTo>
                <a:lnTo>
                  <a:pt x="54610" y="173990"/>
                </a:lnTo>
                <a:lnTo>
                  <a:pt x="54610" y="171450"/>
                </a:lnTo>
                <a:close/>
              </a:path>
              <a:path w="54610" h="323850">
                <a:moveTo>
                  <a:pt x="54610" y="168910"/>
                </a:moveTo>
                <a:lnTo>
                  <a:pt x="0" y="168910"/>
                </a:lnTo>
                <a:lnTo>
                  <a:pt x="0" y="170180"/>
                </a:lnTo>
                <a:lnTo>
                  <a:pt x="54610" y="170180"/>
                </a:lnTo>
                <a:lnTo>
                  <a:pt x="54610" y="168910"/>
                </a:lnTo>
                <a:close/>
              </a:path>
              <a:path w="54610" h="323850">
                <a:moveTo>
                  <a:pt x="54610" y="165100"/>
                </a:moveTo>
                <a:lnTo>
                  <a:pt x="0" y="165100"/>
                </a:lnTo>
                <a:lnTo>
                  <a:pt x="0" y="167640"/>
                </a:lnTo>
                <a:lnTo>
                  <a:pt x="54610" y="167640"/>
                </a:lnTo>
                <a:lnTo>
                  <a:pt x="54610" y="165100"/>
                </a:lnTo>
                <a:close/>
              </a:path>
              <a:path w="54610" h="323850">
                <a:moveTo>
                  <a:pt x="54610" y="162560"/>
                </a:moveTo>
                <a:lnTo>
                  <a:pt x="0" y="162560"/>
                </a:lnTo>
                <a:lnTo>
                  <a:pt x="0" y="163830"/>
                </a:lnTo>
                <a:lnTo>
                  <a:pt x="54610" y="163830"/>
                </a:lnTo>
                <a:lnTo>
                  <a:pt x="54610" y="162560"/>
                </a:lnTo>
                <a:close/>
              </a:path>
              <a:path w="54610" h="323850">
                <a:moveTo>
                  <a:pt x="54610" y="158750"/>
                </a:moveTo>
                <a:lnTo>
                  <a:pt x="0" y="158750"/>
                </a:lnTo>
                <a:lnTo>
                  <a:pt x="0" y="161290"/>
                </a:lnTo>
                <a:lnTo>
                  <a:pt x="54610" y="161290"/>
                </a:lnTo>
                <a:lnTo>
                  <a:pt x="54610" y="158750"/>
                </a:lnTo>
                <a:close/>
              </a:path>
              <a:path w="54610" h="323850">
                <a:moveTo>
                  <a:pt x="54610" y="156210"/>
                </a:moveTo>
                <a:lnTo>
                  <a:pt x="0" y="156210"/>
                </a:lnTo>
                <a:lnTo>
                  <a:pt x="0" y="157480"/>
                </a:lnTo>
                <a:lnTo>
                  <a:pt x="54610" y="157480"/>
                </a:lnTo>
                <a:lnTo>
                  <a:pt x="54610" y="156210"/>
                </a:lnTo>
                <a:close/>
              </a:path>
              <a:path w="54610" h="323850">
                <a:moveTo>
                  <a:pt x="54610" y="152400"/>
                </a:moveTo>
                <a:lnTo>
                  <a:pt x="0" y="152400"/>
                </a:lnTo>
                <a:lnTo>
                  <a:pt x="0" y="154940"/>
                </a:lnTo>
                <a:lnTo>
                  <a:pt x="54610" y="154940"/>
                </a:lnTo>
                <a:lnTo>
                  <a:pt x="54610" y="152400"/>
                </a:lnTo>
                <a:close/>
              </a:path>
              <a:path w="54610" h="323850">
                <a:moveTo>
                  <a:pt x="54610" y="149860"/>
                </a:moveTo>
                <a:lnTo>
                  <a:pt x="0" y="149860"/>
                </a:lnTo>
                <a:lnTo>
                  <a:pt x="0" y="151130"/>
                </a:lnTo>
                <a:lnTo>
                  <a:pt x="54610" y="151130"/>
                </a:lnTo>
                <a:lnTo>
                  <a:pt x="54610" y="149860"/>
                </a:lnTo>
                <a:close/>
              </a:path>
              <a:path w="54610" h="323850">
                <a:moveTo>
                  <a:pt x="54610" y="146050"/>
                </a:moveTo>
                <a:lnTo>
                  <a:pt x="0" y="146050"/>
                </a:lnTo>
                <a:lnTo>
                  <a:pt x="0" y="148590"/>
                </a:lnTo>
                <a:lnTo>
                  <a:pt x="54610" y="148590"/>
                </a:lnTo>
                <a:lnTo>
                  <a:pt x="54610" y="146050"/>
                </a:lnTo>
                <a:close/>
              </a:path>
              <a:path w="54610" h="323850">
                <a:moveTo>
                  <a:pt x="54610" y="143510"/>
                </a:moveTo>
                <a:lnTo>
                  <a:pt x="0" y="143510"/>
                </a:lnTo>
                <a:lnTo>
                  <a:pt x="0" y="144780"/>
                </a:lnTo>
                <a:lnTo>
                  <a:pt x="54610" y="144780"/>
                </a:lnTo>
                <a:lnTo>
                  <a:pt x="54610" y="143510"/>
                </a:lnTo>
                <a:close/>
              </a:path>
              <a:path w="54610" h="323850">
                <a:moveTo>
                  <a:pt x="54610" y="139700"/>
                </a:moveTo>
                <a:lnTo>
                  <a:pt x="0" y="139700"/>
                </a:lnTo>
                <a:lnTo>
                  <a:pt x="0" y="142240"/>
                </a:lnTo>
                <a:lnTo>
                  <a:pt x="54610" y="142240"/>
                </a:lnTo>
                <a:lnTo>
                  <a:pt x="54610" y="139700"/>
                </a:lnTo>
                <a:close/>
              </a:path>
              <a:path w="54610" h="323850">
                <a:moveTo>
                  <a:pt x="54610" y="137160"/>
                </a:moveTo>
                <a:lnTo>
                  <a:pt x="0" y="137160"/>
                </a:lnTo>
                <a:lnTo>
                  <a:pt x="0" y="138430"/>
                </a:lnTo>
                <a:lnTo>
                  <a:pt x="54610" y="138430"/>
                </a:lnTo>
                <a:lnTo>
                  <a:pt x="54610" y="137160"/>
                </a:lnTo>
                <a:close/>
              </a:path>
              <a:path w="54610" h="323850">
                <a:moveTo>
                  <a:pt x="54610" y="133350"/>
                </a:moveTo>
                <a:lnTo>
                  <a:pt x="0" y="133350"/>
                </a:lnTo>
                <a:lnTo>
                  <a:pt x="0" y="135890"/>
                </a:lnTo>
                <a:lnTo>
                  <a:pt x="54610" y="135890"/>
                </a:lnTo>
                <a:lnTo>
                  <a:pt x="54610" y="133350"/>
                </a:lnTo>
                <a:close/>
              </a:path>
              <a:path w="54610" h="323850">
                <a:moveTo>
                  <a:pt x="54610" y="130810"/>
                </a:moveTo>
                <a:lnTo>
                  <a:pt x="0" y="130810"/>
                </a:lnTo>
                <a:lnTo>
                  <a:pt x="0" y="132080"/>
                </a:lnTo>
                <a:lnTo>
                  <a:pt x="54610" y="132080"/>
                </a:lnTo>
                <a:lnTo>
                  <a:pt x="54610" y="130810"/>
                </a:lnTo>
                <a:close/>
              </a:path>
              <a:path w="54610" h="323850">
                <a:moveTo>
                  <a:pt x="54610" y="127000"/>
                </a:moveTo>
                <a:lnTo>
                  <a:pt x="0" y="127000"/>
                </a:lnTo>
                <a:lnTo>
                  <a:pt x="0" y="129540"/>
                </a:lnTo>
                <a:lnTo>
                  <a:pt x="54610" y="129540"/>
                </a:lnTo>
                <a:lnTo>
                  <a:pt x="54610" y="127000"/>
                </a:lnTo>
                <a:close/>
              </a:path>
              <a:path w="54610" h="323850">
                <a:moveTo>
                  <a:pt x="54610" y="124460"/>
                </a:moveTo>
                <a:lnTo>
                  <a:pt x="0" y="124460"/>
                </a:lnTo>
                <a:lnTo>
                  <a:pt x="0" y="125730"/>
                </a:lnTo>
                <a:lnTo>
                  <a:pt x="54610" y="125730"/>
                </a:lnTo>
                <a:lnTo>
                  <a:pt x="54610" y="124460"/>
                </a:lnTo>
                <a:close/>
              </a:path>
              <a:path w="54610" h="323850">
                <a:moveTo>
                  <a:pt x="54610" y="120650"/>
                </a:moveTo>
                <a:lnTo>
                  <a:pt x="0" y="120650"/>
                </a:lnTo>
                <a:lnTo>
                  <a:pt x="0" y="123190"/>
                </a:lnTo>
                <a:lnTo>
                  <a:pt x="54610" y="123190"/>
                </a:lnTo>
                <a:lnTo>
                  <a:pt x="54610" y="120650"/>
                </a:lnTo>
                <a:close/>
              </a:path>
              <a:path w="54610" h="323850">
                <a:moveTo>
                  <a:pt x="54610" y="118110"/>
                </a:moveTo>
                <a:lnTo>
                  <a:pt x="0" y="118110"/>
                </a:lnTo>
                <a:lnTo>
                  <a:pt x="0" y="119380"/>
                </a:lnTo>
                <a:lnTo>
                  <a:pt x="54610" y="119380"/>
                </a:lnTo>
                <a:lnTo>
                  <a:pt x="54610" y="118110"/>
                </a:lnTo>
                <a:close/>
              </a:path>
              <a:path w="54610" h="323850">
                <a:moveTo>
                  <a:pt x="54610" y="114300"/>
                </a:moveTo>
                <a:lnTo>
                  <a:pt x="0" y="114300"/>
                </a:lnTo>
                <a:lnTo>
                  <a:pt x="0" y="116840"/>
                </a:lnTo>
                <a:lnTo>
                  <a:pt x="54610" y="116840"/>
                </a:lnTo>
                <a:lnTo>
                  <a:pt x="54610" y="114300"/>
                </a:lnTo>
                <a:close/>
              </a:path>
              <a:path w="54610" h="323850">
                <a:moveTo>
                  <a:pt x="54610" y="111760"/>
                </a:moveTo>
                <a:lnTo>
                  <a:pt x="0" y="111760"/>
                </a:lnTo>
                <a:lnTo>
                  <a:pt x="0" y="113030"/>
                </a:lnTo>
                <a:lnTo>
                  <a:pt x="54610" y="113030"/>
                </a:lnTo>
                <a:lnTo>
                  <a:pt x="54610" y="111760"/>
                </a:lnTo>
                <a:close/>
              </a:path>
              <a:path w="54610" h="323850">
                <a:moveTo>
                  <a:pt x="54610" y="107950"/>
                </a:moveTo>
                <a:lnTo>
                  <a:pt x="0" y="107950"/>
                </a:lnTo>
                <a:lnTo>
                  <a:pt x="0" y="110490"/>
                </a:lnTo>
                <a:lnTo>
                  <a:pt x="54610" y="110490"/>
                </a:lnTo>
                <a:lnTo>
                  <a:pt x="54610" y="107950"/>
                </a:lnTo>
                <a:close/>
              </a:path>
              <a:path w="54610" h="323850">
                <a:moveTo>
                  <a:pt x="54610" y="105410"/>
                </a:moveTo>
                <a:lnTo>
                  <a:pt x="0" y="105410"/>
                </a:lnTo>
                <a:lnTo>
                  <a:pt x="0" y="106680"/>
                </a:lnTo>
                <a:lnTo>
                  <a:pt x="54610" y="106680"/>
                </a:lnTo>
                <a:lnTo>
                  <a:pt x="54610" y="105410"/>
                </a:lnTo>
                <a:close/>
              </a:path>
              <a:path w="54610" h="323850">
                <a:moveTo>
                  <a:pt x="54610" y="99060"/>
                </a:moveTo>
                <a:lnTo>
                  <a:pt x="0" y="99060"/>
                </a:lnTo>
                <a:lnTo>
                  <a:pt x="0" y="104140"/>
                </a:lnTo>
                <a:lnTo>
                  <a:pt x="54610" y="104140"/>
                </a:lnTo>
                <a:lnTo>
                  <a:pt x="54610" y="99060"/>
                </a:lnTo>
                <a:close/>
              </a:path>
              <a:path w="54610" h="323850">
                <a:moveTo>
                  <a:pt x="54610" y="92710"/>
                </a:moveTo>
                <a:lnTo>
                  <a:pt x="0" y="92710"/>
                </a:lnTo>
                <a:lnTo>
                  <a:pt x="0" y="97790"/>
                </a:lnTo>
                <a:lnTo>
                  <a:pt x="54610" y="97790"/>
                </a:lnTo>
                <a:lnTo>
                  <a:pt x="54610" y="92710"/>
                </a:lnTo>
                <a:close/>
              </a:path>
              <a:path w="54610" h="323850">
                <a:moveTo>
                  <a:pt x="54610" y="86360"/>
                </a:moveTo>
                <a:lnTo>
                  <a:pt x="0" y="86360"/>
                </a:lnTo>
                <a:lnTo>
                  <a:pt x="0" y="91440"/>
                </a:lnTo>
                <a:lnTo>
                  <a:pt x="54610" y="91440"/>
                </a:lnTo>
                <a:lnTo>
                  <a:pt x="54610" y="86360"/>
                </a:lnTo>
                <a:close/>
              </a:path>
              <a:path w="54610" h="323850">
                <a:moveTo>
                  <a:pt x="54610" y="80010"/>
                </a:moveTo>
                <a:lnTo>
                  <a:pt x="0" y="80010"/>
                </a:lnTo>
                <a:lnTo>
                  <a:pt x="0" y="85090"/>
                </a:lnTo>
                <a:lnTo>
                  <a:pt x="54610" y="85090"/>
                </a:lnTo>
                <a:lnTo>
                  <a:pt x="54610" y="80010"/>
                </a:lnTo>
                <a:close/>
              </a:path>
              <a:path w="54610" h="323850">
                <a:moveTo>
                  <a:pt x="54610" y="73660"/>
                </a:moveTo>
                <a:lnTo>
                  <a:pt x="0" y="73660"/>
                </a:lnTo>
                <a:lnTo>
                  <a:pt x="0" y="78740"/>
                </a:lnTo>
                <a:lnTo>
                  <a:pt x="54610" y="78740"/>
                </a:lnTo>
                <a:lnTo>
                  <a:pt x="54610" y="73660"/>
                </a:lnTo>
                <a:close/>
              </a:path>
              <a:path w="54610" h="323850">
                <a:moveTo>
                  <a:pt x="54610" y="67310"/>
                </a:moveTo>
                <a:lnTo>
                  <a:pt x="0" y="67310"/>
                </a:lnTo>
                <a:lnTo>
                  <a:pt x="0" y="72390"/>
                </a:lnTo>
                <a:lnTo>
                  <a:pt x="54610" y="72390"/>
                </a:lnTo>
                <a:lnTo>
                  <a:pt x="54610" y="67310"/>
                </a:lnTo>
                <a:close/>
              </a:path>
              <a:path w="54610" h="323850">
                <a:moveTo>
                  <a:pt x="54610" y="60960"/>
                </a:moveTo>
                <a:lnTo>
                  <a:pt x="0" y="60960"/>
                </a:lnTo>
                <a:lnTo>
                  <a:pt x="0" y="66040"/>
                </a:lnTo>
                <a:lnTo>
                  <a:pt x="54610" y="66040"/>
                </a:lnTo>
                <a:lnTo>
                  <a:pt x="54610" y="60960"/>
                </a:lnTo>
                <a:close/>
              </a:path>
              <a:path w="54610" h="323850">
                <a:moveTo>
                  <a:pt x="54610" y="55880"/>
                </a:moveTo>
                <a:lnTo>
                  <a:pt x="0" y="55880"/>
                </a:lnTo>
                <a:lnTo>
                  <a:pt x="0" y="59690"/>
                </a:lnTo>
                <a:lnTo>
                  <a:pt x="54610" y="59690"/>
                </a:lnTo>
                <a:lnTo>
                  <a:pt x="54610" y="55880"/>
                </a:lnTo>
                <a:close/>
              </a:path>
              <a:path w="54610" h="323850">
                <a:moveTo>
                  <a:pt x="54610" y="49530"/>
                </a:moveTo>
                <a:lnTo>
                  <a:pt x="0" y="49530"/>
                </a:lnTo>
                <a:lnTo>
                  <a:pt x="0" y="54610"/>
                </a:lnTo>
                <a:lnTo>
                  <a:pt x="54610" y="54610"/>
                </a:lnTo>
                <a:lnTo>
                  <a:pt x="54610" y="49530"/>
                </a:lnTo>
                <a:close/>
              </a:path>
              <a:path w="54610" h="323850">
                <a:moveTo>
                  <a:pt x="54610" y="43180"/>
                </a:moveTo>
                <a:lnTo>
                  <a:pt x="0" y="43180"/>
                </a:lnTo>
                <a:lnTo>
                  <a:pt x="0" y="48260"/>
                </a:lnTo>
                <a:lnTo>
                  <a:pt x="54610" y="48260"/>
                </a:lnTo>
                <a:lnTo>
                  <a:pt x="54610" y="43180"/>
                </a:lnTo>
                <a:close/>
              </a:path>
              <a:path w="54610" h="323850">
                <a:moveTo>
                  <a:pt x="54610" y="36830"/>
                </a:moveTo>
                <a:lnTo>
                  <a:pt x="0" y="36830"/>
                </a:lnTo>
                <a:lnTo>
                  <a:pt x="0" y="41910"/>
                </a:lnTo>
                <a:lnTo>
                  <a:pt x="54610" y="41910"/>
                </a:lnTo>
                <a:lnTo>
                  <a:pt x="54610" y="36830"/>
                </a:lnTo>
                <a:close/>
              </a:path>
              <a:path w="54610" h="323850">
                <a:moveTo>
                  <a:pt x="54610" y="30480"/>
                </a:moveTo>
                <a:lnTo>
                  <a:pt x="0" y="30480"/>
                </a:lnTo>
                <a:lnTo>
                  <a:pt x="0" y="35560"/>
                </a:lnTo>
                <a:lnTo>
                  <a:pt x="54610" y="35560"/>
                </a:lnTo>
                <a:lnTo>
                  <a:pt x="54610" y="30480"/>
                </a:lnTo>
                <a:close/>
              </a:path>
              <a:path w="54610" h="323850">
                <a:moveTo>
                  <a:pt x="54610" y="24130"/>
                </a:moveTo>
                <a:lnTo>
                  <a:pt x="0" y="24130"/>
                </a:lnTo>
                <a:lnTo>
                  <a:pt x="0" y="29210"/>
                </a:lnTo>
                <a:lnTo>
                  <a:pt x="54610" y="29210"/>
                </a:lnTo>
                <a:lnTo>
                  <a:pt x="54610" y="24130"/>
                </a:lnTo>
                <a:close/>
              </a:path>
              <a:path w="54610" h="323850">
                <a:moveTo>
                  <a:pt x="54610" y="17780"/>
                </a:moveTo>
                <a:lnTo>
                  <a:pt x="0" y="17780"/>
                </a:lnTo>
                <a:lnTo>
                  <a:pt x="0" y="22860"/>
                </a:lnTo>
                <a:lnTo>
                  <a:pt x="54610" y="22860"/>
                </a:lnTo>
                <a:lnTo>
                  <a:pt x="54610" y="17780"/>
                </a:lnTo>
                <a:close/>
              </a:path>
              <a:path w="54610" h="323850">
                <a:moveTo>
                  <a:pt x="54610" y="11430"/>
                </a:moveTo>
                <a:lnTo>
                  <a:pt x="0" y="11430"/>
                </a:lnTo>
                <a:lnTo>
                  <a:pt x="0" y="16510"/>
                </a:lnTo>
                <a:lnTo>
                  <a:pt x="54610" y="16510"/>
                </a:lnTo>
                <a:lnTo>
                  <a:pt x="54610" y="11430"/>
                </a:lnTo>
                <a:close/>
              </a:path>
              <a:path w="54610" h="323850">
                <a:moveTo>
                  <a:pt x="54610" y="5080"/>
                </a:moveTo>
                <a:lnTo>
                  <a:pt x="0" y="5080"/>
                </a:lnTo>
                <a:lnTo>
                  <a:pt x="0" y="10160"/>
                </a:lnTo>
                <a:lnTo>
                  <a:pt x="54610" y="10160"/>
                </a:lnTo>
                <a:lnTo>
                  <a:pt x="54610" y="5080"/>
                </a:lnTo>
                <a:close/>
              </a:path>
              <a:path w="54610" h="323850">
                <a:moveTo>
                  <a:pt x="54610" y="0"/>
                </a:moveTo>
                <a:lnTo>
                  <a:pt x="0" y="0"/>
                </a:lnTo>
                <a:lnTo>
                  <a:pt x="0" y="3810"/>
                </a:lnTo>
                <a:lnTo>
                  <a:pt x="54610" y="3810"/>
                </a:lnTo>
                <a:lnTo>
                  <a:pt x="54610" y="0"/>
                </a:lnTo>
                <a:close/>
              </a:path>
              <a:path w="54610" h="323850">
                <a:moveTo>
                  <a:pt x="54610" y="281940"/>
                </a:moveTo>
                <a:lnTo>
                  <a:pt x="0" y="281940"/>
                </a:lnTo>
                <a:lnTo>
                  <a:pt x="0" y="314960"/>
                </a:lnTo>
                <a:lnTo>
                  <a:pt x="54610" y="314960"/>
                </a:lnTo>
                <a:lnTo>
                  <a:pt x="54610" y="281940"/>
                </a:lnTo>
                <a:close/>
              </a:path>
              <a:path w="54610" h="323850">
                <a:moveTo>
                  <a:pt x="54610" y="314960"/>
                </a:moveTo>
                <a:lnTo>
                  <a:pt x="0" y="314960"/>
                </a:lnTo>
                <a:lnTo>
                  <a:pt x="0" y="321310"/>
                </a:lnTo>
                <a:lnTo>
                  <a:pt x="54610" y="321310"/>
                </a:lnTo>
                <a:lnTo>
                  <a:pt x="54610" y="314960"/>
                </a:lnTo>
                <a:close/>
              </a:path>
              <a:path w="54610" h="323850">
                <a:moveTo>
                  <a:pt x="54610" y="321310"/>
                </a:moveTo>
                <a:lnTo>
                  <a:pt x="0" y="321310"/>
                </a:lnTo>
                <a:lnTo>
                  <a:pt x="0" y="322580"/>
                </a:lnTo>
                <a:lnTo>
                  <a:pt x="7619" y="322580"/>
                </a:lnTo>
                <a:lnTo>
                  <a:pt x="7619" y="323850"/>
                </a:lnTo>
                <a:lnTo>
                  <a:pt x="54610" y="323850"/>
                </a:lnTo>
                <a:lnTo>
                  <a:pt x="54610" y="321310"/>
                </a:lnTo>
                <a:close/>
              </a:path>
            </a:pathLst>
          </a:custGeom>
          <a:solidFill>
            <a:srgbClr val="2F902F"/>
          </a:solidFill>
        </p:spPr>
        <p:txBody>
          <a:bodyPr wrap="square" lIns="0" tIns="0" rIns="0" bIns="0" rtlCol="0"/>
          <a:lstStyle/>
          <a:p>
            <a:endParaRPr/>
          </a:p>
        </p:txBody>
      </p:sp>
      <p:sp>
        <p:nvSpPr>
          <p:cNvPr id="261" name="bg object 261"/>
          <p:cNvSpPr/>
          <p:nvPr/>
        </p:nvSpPr>
        <p:spPr>
          <a:xfrm>
            <a:off x="4819650" y="6393179"/>
            <a:ext cx="54610" cy="322580"/>
          </a:xfrm>
          <a:custGeom>
            <a:avLst/>
            <a:gdLst/>
            <a:ahLst/>
            <a:cxnLst/>
            <a:rect l="l" t="t" r="r" b="b"/>
            <a:pathLst>
              <a:path w="54610" h="322579">
                <a:moveTo>
                  <a:pt x="54610" y="260350"/>
                </a:moveTo>
                <a:lnTo>
                  <a:pt x="0" y="260350"/>
                </a:lnTo>
                <a:lnTo>
                  <a:pt x="0" y="281940"/>
                </a:lnTo>
                <a:lnTo>
                  <a:pt x="54610" y="281940"/>
                </a:lnTo>
                <a:lnTo>
                  <a:pt x="54610" y="260350"/>
                </a:lnTo>
                <a:close/>
              </a:path>
              <a:path w="54610" h="322579">
                <a:moveTo>
                  <a:pt x="54610" y="257810"/>
                </a:moveTo>
                <a:lnTo>
                  <a:pt x="0" y="257810"/>
                </a:lnTo>
                <a:lnTo>
                  <a:pt x="0" y="259080"/>
                </a:lnTo>
                <a:lnTo>
                  <a:pt x="54610" y="259080"/>
                </a:lnTo>
                <a:lnTo>
                  <a:pt x="54610" y="257810"/>
                </a:lnTo>
                <a:close/>
              </a:path>
              <a:path w="54610" h="322579">
                <a:moveTo>
                  <a:pt x="54610" y="254000"/>
                </a:moveTo>
                <a:lnTo>
                  <a:pt x="0" y="254000"/>
                </a:lnTo>
                <a:lnTo>
                  <a:pt x="0" y="256540"/>
                </a:lnTo>
                <a:lnTo>
                  <a:pt x="54610" y="256540"/>
                </a:lnTo>
                <a:lnTo>
                  <a:pt x="54610" y="254000"/>
                </a:lnTo>
                <a:close/>
              </a:path>
              <a:path w="54610" h="322579">
                <a:moveTo>
                  <a:pt x="54610" y="251460"/>
                </a:moveTo>
                <a:lnTo>
                  <a:pt x="0" y="251460"/>
                </a:lnTo>
                <a:lnTo>
                  <a:pt x="0" y="252730"/>
                </a:lnTo>
                <a:lnTo>
                  <a:pt x="54610" y="252730"/>
                </a:lnTo>
                <a:lnTo>
                  <a:pt x="54610" y="251460"/>
                </a:lnTo>
                <a:close/>
              </a:path>
              <a:path w="54610" h="322579">
                <a:moveTo>
                  <a:pt x="54610" y="247650"/>
                </a:moveTo>
                <a:lnTo>
                  <a:pt x="0" y="247650"/>
                </a:lnTo>
                <a:lnTo>
                  <a:pt x="0" y="250190"/>
                </a:lnTo>
                <a:lnTo>
                  <a:pt x="54610" y="250190"/>
                </a:lnTo>
                <a:lnTo>
                  <a:pt x="54610" y="247650"/>
                </a:lnTo>
                <a:close/>
              </a:path>
              <a:path w="54610" h="322579">
                <a:moveTo>
                  <a:pt x="54610" y="245110"/>
                </a:moveTo>
                <a:lnTo>
                  <a:pt x="0" y="245110"/>
                </a:lnTo>
                <a:lnTo>
                  <a:pt x="0" y="246380"/>
                </a:lnTo>
                <a:lnTo>
                  <a:pt x="54610" y="246380"/>
                </a:lnTo>
                <a:lnTo>
                  <a:pt x="54610" y="245110"/>
                </a:lnTo>
                <a:close/>
              </a:path>
              <a:path w="54610" h="322579">
                <a:moveTo>
                  <a:pt x="54610" y="241300"/>
                </a:moveTo>
                <a:lnTo>
                  <a:pt x="0" y="241300"/>
                </a:lnTo>
                <a:lnTo>
                  <a:pt x="0" y="243840"/>
                </a:lnTo>
                <a:lnTo>
                  <a:pt x="54610" y="243840"/>
                </a:lnTo>
                <a:lnTo>
                  <a:pt x="54610" y="241300"/>
                </a:lnTo>
                <a:close/>
              </a:path>
              <a:path w="54610" h="322579">
                <a:moveTo>
                  <a:pt x="54610" y="238760"/>
                </a:moveTo>
                <a:lnTo>
                  <a:pt x="0" y="238760"/>
                </a:lnTo>
                <a:lnTo>
                  <a:pt x="0" y="240030"/>
                </a:lnTo>
                <a:lnTo>
                  <a:pt x="54610" y="240030"/>
                </a:lnTo>
                <a:lnTo>
                  <a:pt x="54610" y="238760"/>
                </a:lnTo>
                <a:close/>
              </a:path>
              <a:path w="54610" h="322579">
                <a:moveTo>
                  <a:pt x="54610" y="234950"/>
                </a:moveTo>
                <a:lnTo>
                  <a:pt x="0" y="234950"/>
                </a:lnTo>
                <a:lnTo>
                  <a:pt x="0" y="237490"/>
                </a:lnTo>
                <a:lnTo>
                  <a:pt x="54610" y="237490"/>
                </a:lnTo>
                <a:lnTo>
                  <a:pt x="54610" y="234950"/>
                </a:lnTo>
                <a:close/>
              </a:path>
              <a:path w="54610" h="322579">
                <a:moveTo>
                  <a:pt x="54610" y="232410"/>
                </a:moveTo>
                <a:lnTo>
                  <a:pt x="0" y="232410"/>
                </a:lnTo>
                <a:lnTo>
                  <a:pt x="0" y="233680"/>
                </a:lnTo>
                <a:lnTo>
                  <a:pt x="54610" y="233680"/>
                </a:lnTo>
                <a:lnTo>
                  <a:pt x="54610" y="232410"/>
                </a:lnTo>
                <a:close/>
              </a:path>
              <a:path w="54610" h="322579">
                <a:moveTo>
                  <a:pt x="54610" y="228600"/>
                </a:moveTo>
                <a:lnTo>
                  <a:pt x="0" y="228600"/>
                </a:lnTo>
                <a:lnTo>
                  <a:pt x="0" y="231140"/>
                </a:lnTo>
                <a:lnTo>
                  <a:pt x="54610" y="231140"/>
                </a:lnTo>
                <a:lnTo>
                  <a:pt x="54610" y="228600"/>
                </a:lnTo>
                <a:close/>
              </a:path>
              <a:path w="54610" h="322579">
                <a:moveTo>
                  <a:pt x="54610" y="226060"/>
                </a:moveTo>
                <a:lnTo>
                  <a:pt x="0" y="226060"/>
                </a:lnTo>
                <a:lnTo>
                  <a:pt x="0" y="227330"/>
                </a:lnTo>
                <a:lnTo>
                  <a:pt x="54610" y="227330"/>
                </a:lnTo>
                <a:lnTo>
                  <a:pt x="54610" y="226060"/>
                </a:lnTo>
                <a:close/>
              </a:path>
              <a:path w="54610" h="322579">
                <a:moveTo>
                  <a:pt x="54610" y="222250"/>
                </a:moveTo>
                <a:lnTo>
                  <a:pt x="0" y="222250"/>
                </a:lnTo>
                <a:lnTo>
                  <a:pt x="0" y="224790"/>
                </a:lnTo>
                <a:lnTo>
                  <a:pt x="54610" y="224790"/>
                </a:lnTo>
                <a:lnTo>
                  <a:pt x="54610" y="222250"/>
                </a:lnTo>
                <a:close/>
              </a:path>
              <a:path w="54610" h="322579">
                <a:moveTo>
                  <a:pt x="54610" y="219710"/>
                </a:moveTo>
                <a:lnTo>
                  <a:pt x="0" y="219710"/>
                </a:lnTo>
                <a:lnTo>
                  <a:pt x="0" y="220980"/>
                </a:lnTo>
                <a:lnTo>
                  <a:pt x="54610" y="220980"/>
                </a:lnTo>
                <a:lnTo>
                  <a:pt x="54610" y="219710"/>
                </a:lnTo>
                <a:close/>
              </a:path>
              <a:path w="54610" h="322579">
                <a:moveTo>
                  <a:pt x="54610" y="215900"/>
                </a:moveTo>
                <a:lnTo>
                  <a:pt x="0" y="215900"/>
                </a:lnTo>
                <a:lnTo>
                  <a:pt x="0" y="218440"/>
                </a:lnTo>
                <a:lnTo>
                  <a:pt x="54610" y="218440"/>
                </a:lnTo>
                <a:lnTo>
                  <a:pt x="54610" y="215900"/>
                </a:lnTo>
                <a:close/>
              </a:path>
              <a:path w="54610" h="322579">
                <a:moveTo>
                  <a:pt x="54610" y="213360"/>
                </a:moveTo>
                <a:lnTo>
                  <a:pt x="0" y="213360"/>
                </a:lnTo>
                <a:lnTo>
                  <a:pt x="0" y="214630"/>
                </a:lnTo>
                <a:lnTo>
                  <a:pt x="54610" y="214630"/>
                </a:lnTo>
                <a:lnTo>
                  <a:pt x="54610" y="213360"/>
                </a:lnTo>
                <a:close/>
              </a:path>
              <a:path w="54610" h="322579">
                <a:moveTo>
                  <a:pt x="54610" y="209550"/>
                </a:moveTo>
                <a:lnTo>
                  <a:pt x="0" y="209550"/>
                </a:lnTo>
                <a:lnTo>
                  <a:pt x="0" y="212090"/>
                </a:lnTo>
                <a:lnTo>
                  <a:pt x="54610" y="212090"/>
                </a:lnTo>
                <a:lnTo>
                  <a:pt x="54610" y="209550"/>
                </a:lnTo>
                <a:close/>
              </a:path>
              <a:path w="54610" h="322579">
                <a:moveTo>
                  <a:pt x="54610" y="207010"/>
                </a:moveTo>
                <a:lnTo>
                  <a:pt x="0" y="207010"/>
                </a:lnTo>
                <a:lnTo>
                  <a:pt x="0" y="208280"/>
                </a:lnTo>
                <a:lnTo>
                  <a:pt x="54610" y="208280"/>
                </a:lnTo>
                <a:lnTo>
                  <a:pt x="54610" y="207010"/>
                </a:lnTo>
                <a:close/>
              </a:path>
              <a:path w="54610" h="322579">
                <a:moveTo>
                  <a:pt x="54610" y="203200"/>
                </a:moveTo>
                <a:lnTo>
                  <a:pt x="0" y="203200"/>
                </a:lnTo>
                <a:lnTo>
                  <a:pt x="0" y="205740"/>
                </a:lnTo>
                <a:lnTo>
                  <a:pt x="54610" y="205740"/>
                </a:lnTo>
                <a:lnTo>
                  <a:pt x="54610" y="203200"/>
                </a:lnTo>
                <a:close/>
              </a:path>
              <a:path w="54610" h="322579">
                <a:moveTo>
                  <a:pt x="54610" y="200660"/>
                </a:moveTo>
                <a:lnTo>
                  <a:pt x="0" y="200660"/>
                </a:lnTo>
                <a:lnTo>
                  <a:pt x="0" y="201930"/>
                </a:lnTo>
                <a:lnTo>
                  <a:pt x="54610" y="201930"/>
                </a:lnTo>
                <a:lnTo>
                  <a:pt x="54610" y="200660"/>
                </a:lnTo>
                <a:close/>
              </a:path>
              <a:path w="54610" h="322579">
                <a:moveTo>
                  <a:pt x="54610" y="196850"/>
                </a:moveTo>
                <a:lnTo>
                  <a:pt x="0" y="196850"/>
                </a:lnTo>
                <a:lnTo>
                  <a:pt x="0" y="199390"/>
                </a:lnTo>
                <a:lnTo>
                  <a:pt x="54610" y="199390"/>
                </a:lnTo>
                <a:lnTo>
                  <a:pt x="54610" y="196850"/>
                </a:lnTo>
                <a:close/>
              </a:path>
              <a:path w="54610" h="322579">
                <a:moveTo>
                  <a:pt x="54610" y="194310"/>
                </a:moveTo>
                <a:lnTo>
                  <a:pt x="0" y="194310"/>
                </a:lnTo>
                <a:lnTo>
                  <a:pt x="0" y="195580"/>
                </a:lnTo>
                <a:lnTo>
                  <a:pt x="54610" y="195580"/>
                </a:lnTo>
                <a:lnTo>
                  <a:pt x="54610" y="194310"/>
                </a:lnTo>
                <a:close/>
              </a:path>
              <a:path w="54610" h="322579">
                <a:moveTo>
                  <a:pt x="54610" y="190500"/>
                </a:moveTo>
                <a:lnTo>
                  <a:pt x="0" y="190500"/>
                </a:lnTo>
                <a:lnTo>
                  <a:pt x="0" y="193040"/>
                </a:lnTo>
                <a:lnTo>
                  <a:pt x="54610" y="193040"/>
                </a:lnTo>
                <a:lnTo>
                  <a:pt x="54610" y="190500"/>
                </a:lnTo>
                <a:close/>
              </a:path>
              <a:path w="54610" h="322579">
                <a:moveTo>
                  <a:pt x="54610" y="187960"/>
                </a:moveTo>
                <a:lnTo>
                  <a:pt x="0" y="187960"/>
                </a:lnTo>
                <a:lnTo>
                  <a:pt x="0" y="189230"/>
                </a:lnTo>
                <a:lnTo>
                  <a:pt x="54610" y="189230"/>
                </a:lnTo>
                <a:lnTo>
                  <a:pt x="54610" y="187960"/>
                </a:lnTo>
                <a:close/>
              </a:path>
              <a:path w="54610" h="322579">
                <a:moveTo>
                  <a:pt x="54610" y="184150"/>
                </a:moveTo>
                <a:lnTo>
                  <a:pt x="0" y="184150"/>
                </a:lnTo>
                <a:lnTo>
                  <a:pt x="0" y="186690"/>
                </a:lnTo>
                <a:lnTo>
                  <a:pt x="54610" y="186690"/>
                </a:lnTo>
                <a:lnTo>
                  <a:pt x="54610" y="184150"/>
                </a:lnTo>
                <a:close/>
              </a:path>
              <a:path w="54610" h="322579">
                <a:moveTo>
                  <a:pt x="54610" y="181610"/>
                </a:moveTo>
                <a:lnTo>
                  <a:pt x="0" y="181610"/>
                </a:lnTo>
                <a:lnTo>
                  <a:pt x="0" y="182880"/>
                </a:lnTo>
                <a:lnTo>
                  <a:pt x="54610" y="182880"/>
                </a:lnTo>
                <a:lnTo>
                  <a:pt x="54610" y="181610"/>
                </a:lnTo>
                <a:close/>
              </a:path>
              <a:path w="54610" h="322579">
                <a:moveTo>
                  <a:pt x="54610" y="177800"/>
                </a:moveTo>
                <a:lnTo>
                  <a:pt x="0" y="177800"/>
                </a:lnTo>
                <a:lnTo>
                  <a:pt x="0" y="180340"/>
                </a:lnTo>
                <a:lnTo>
                  <a:pt x="54610" y="180340"/>
                </a:lnTo>
                <a:lnTo>
                  <a:pt x="54610" y="177800"/>
                </a:lnTo>
                <a:close/>
              </a:path>
              <a:path w="54610" h="322579">
                <a:moveTo>
                  <a:pt x="54610" y="175260"/>
                </a:moveTo>
                <a:lnTo>
                  <a:pt x="0" y="175260"/>
                </a:lnTo>
                <a:lnTo>
                  <a:pt x="0" y="176530"/>
                </a:lnTo>
                <a:lnTo>
                  <a:pt x="54610" y="176530"/>
                </a:lnTo>
                <a:lnTo>
                  <a:pt x="54610" y="175260"/>
                </a:lnTo>
                <a:close/>
              </a:path>
              <a:path w="54610" h="322579">
                <a:moveTo>
                  <a:pt x="54610" y="171450"/>
                </a:moveTo>
                <a:lnTo>
                  <a:pt x="0" y="171450"/>
                </a:lnTo>
                <a:lnTo>
                  <a:pt x="0" y="173990"/>
                </a:lnTo>
                <a:lnTo>
                  <a:pt x="54610" y="173990"/>
                </a:lnTo>
                <a:lnTo>
                  <a:pt x="54610" y="171450"/>
                </a:lnTo>
                <a:close/>
              </a:path>
              <a:path w="54610" h="322579">
                <a:moveTo>
                  <a:pt x="54610" y="168910"/>
                </a:moveTo>
                <a:lnTo>
                  <a:pt x="0" y="168910"/>
                </a:lnTo>
                <a:lnTo>
                  <a:pt x="0" y="170180"/>
                </a:lnTo>
                <a:lnTo>
                  <a:pt x="54610" y="170180"/>
                </a:lnTo>
                <a:lnTo>
                  <a:pt x="54610" y="168910"/>
                </a:lnTo>
                <a:close/>
              </a:path>
              <a:path w="54610" h="322579">
                <a:moveTo>
                  <a:pt x="54610" y="165100"/>
                </a:moveTo>
                <a:lnTo>
                  <a:pt x="0" y="165100"/>
                </a:lnTo>
                <a:lnTo>
                  <a:pt x="0" y="167640"/>
                </a:lnTo>
                <a:lnTo>
                  <a:pt x="54610" y="167640"/>
                </a:lnTo>
                <a:lnTo>
                  <a:pt x="54610" y="165100"/>
                </a:lnTo>
                <a:close/>
              </a:path>
              <a:path w="54610" h="322579">
                <a:moveTo>
                  <a:pt x="54610" y="162560"/>
                </a:moveTo>
                <a:lnTo>
                  <a:pt x="0" y="162560"/>
                </a:lnTo>
                <a:lnTo>
                  <a:pt x="0" y="163830"/>
                </a:lnTo>
                <a:lnTo>
                  <a:pt x="54610" y="163830"/>
                </a:lnTo>
                <a:lnTo>
                  <a:pt x="54610" y="162560"/>
                </a:lnTo>
                <a:close/>
              </a:path>
              <a:path w="54610" h="322579">
                <a:moveTo>
                  <a:pt x="54610" y="158750"/>
                </a:moveTo>
                <a:lnTo>
                  <a:pt x="0" y="158750"/>
                </a:lnTo>
                <a:lnTo>
                  <a:pt x="0" y="161290"/>
                </a:lnTo>
                <a:lnTo>
                  <a:pt x="54610" y="161290"/>
                </a:lnTo>
                <a:lnTo>
                  <a:pt x="54610" y="158750"/>
                </a:lnTo>
                <a:close/>
              </a:path>
              <a:path w="54610" h="322579">
                <a:moveTo>
                  <a:pt x="54610" y="156210"/>
                </a:moveTo>
                <a:lnTo>
                  <a:pt x="0" y="156210"/>
                </a:lnTo>
                <a:lnTo>
                  <a:pt x="0" y="157480"/>
                </a:lnTo>
                <a:lnTo>
                  <a:pt x="54610" y="157480"/>
                </a:lnTo>
                <a:lnTo>
                  <a:pt x="54610" y="156210"/>
                </a:lnTo>
                <a:close/>
              </a:path>
              <a:path w="54610" h="322579">
                <a:moveTo>
                  <a:pt x="54610" y="152400"/>
                </a:moveTo>
                <a:lnTo>
                  <a:pt x="0" y="152400"/>
                </a:lnTo>
                <a:lnTo>
                  <a:pt x="0" y="154940"/>
                </a:lnTo>
                <a:lnTo>
                  <a:pt x="54610" y="154940"/>
                </a:lnTo>
                <a:lnTo>
                  <a:pt x="54610" y="152400"/>
                </a:lnTo>
                <a:close/>
              </a:path>
              <a:path w="54610" h="322579">
                <a:moveTo>
                  <a:pt x="54610" y="149860"/>
                </a:moveTo>
                <a:lnTo>
                  <a:pt x="0" y="149860"/>
                </a:lnTo>
                <a:lnTo>
                  <a:pt x="0" y="151130"/>
                </a:lnTo>
                <a:lnTo>
                  <a:pt x="54610" y="151130"/>
                </a:lnTo>
                <a:lnTo>
                  <a:pt x="54610" y="149860"/>
                </a:lnTo>
                <a:close/>
              </a:path>
              <a:path w="54610" h="322579">
                <a:moveTo>
                  <a:pt x="54610" y="146050"/>
                </a:moveTo>
                <a:lnTo>
                  <a:pt x="0" y="146050"/>
                </a:lnTo>
                <a:lnTo>
                  <a:pt x="0" y="148590"/>
                </a:lnTo>
                <a:lnTo>
                  <a:pt x="54610" y="148590"/>
                </a:lnTo>
                <a:lnTo>
                  <a:pt x="54610" y="146050"/>
                </a:lnTo>
                <a:close/>
              </a:path>
              <a:path w="54610" h="322579">
                <a:moveTo>
                  <a:pt x="54610" y="143510"/>
                </a:moveTo>
                <a:lnTo>
                  <a:pt x="0" y="143510"/>
                </a:lnTo>
                <a:lnTo>
                  <a:pt x="0" y="144780"/>
                </a:lnTo>
                <a:lnTo>
                  <a:pt x="54610" y="144780"/>
                </a:lnTo>
                <a:lnTo>
                  <a:pt x="54610" y="143510"/>
                </a:lnTo>
                <a:close/>
              </a:path>
              <a:path w="54610" h="322579">
                <a:moveTo>
                  <a:pt x="54610" y="139700"/>
                </a:moveTo>
                <a:lnTo>
                  <a:pt x="0" y="139700"/>
                </a:lnTo>
                <a:lnTo>
                  <a:pt x="0" y="142240"/>
                </a:lnTo>
                <a:lnTo>
                  <a:pt x="54610" y="142240"/>
                </a:lnTo>
                <a:lnTo>
                  <a:pt x="54610" y="139700"/>
                </a:lnTo>
                <a:close/>
              </a:path>
              <a:path w="54610" h="322579">
                <a:moveTo>
                  <a:pt x="54610" y="137160"/>
                </a:moveTo>
                <a:lnTo>
                  <a:pt x="0" y="137160"/>
                </a:lnTo>
                <a:lnTo>
                  <a:pt x="0" y="138430"/>
                </a:lnTo>
                <a:lnTo>
                  <a:pt x="54610" y="138430"/>
                </a:lnTo>
                <a:lnTo>
                  <a:pt x="54610" y="137160"/>
                </a:lnTo>
                <a:close/>
              </a:path>
              <a:path w="54610" h="322579">
                <a:moveTo>
                  <a:pt x="54610" y="133350"/>
                </a:moveTo>
                <a:lnTo>
                  <a:pt x="0" y="133350"/>
                </a:lnTo>
                <a:lnTo>
                  <a:pt x="0" y="135890"/>
                </a:lnTo>
                <a:lnTo>
                  <a:pt x="54610" y="135890"/>
                </a:lnTo>
                <a:lnTo>
                  <a:pt x="54610" y="133350"/>
                </a:lnTo>
                <a:close/>
              </a:path>
              <a:path w="54610" h="322579">
                <a:moveTo>
                  <a:pt x="54610" y="130810"/>
                </a:moveTo>
                <a:lnTo>
                  <a:pt x="0" y="130810"/>
                </a:lnTo>
                <a:lnTo>
                  <a:pt x="0" y="132080"/>
                </a:lnTo>
                <a:lnTo>
                  <a:pt x="54610" y="132080"/>
                </a:lnTo>
                <a:lnTo>
                  <a:pt x="54610" y="130810"/>
                </a:lnTo>
                <a:close/>
              </a:path>
              <a:path w="54610" h="322579">
                <a:moveTo>
                  <a:pt x="54610" y="127000"/>
                </a:moveTo>
                <a:lnTo>
                  <a:pt x="0" y="127000"/>
                </a:lnTo>
                <a:lnTo>
                  <a:pt x="0" y="129540"/>
                </a:lnTo>
                <a:lnTo>
                  <a:pt x="54610" y="129540"/>
                </a:lnTo>
                <a:lnTo>
                  <a:pt x="54610" y="127000"/>
                </a:lnTo>
                <a:close/>
              </a:path>
              <a:path w="54610" h="322579">
                <a:moveTo>
                  <a:pt x="54610" y="124460"/>
                </a:moveTo>
                <a:lnTo>
                  <a:pt x="0" y="124460"/>
                </a:lnTo>
                <a:lnTo>
                  <a:pt x="0" y="125730"/>
                </a:lnTo>
                <a:lnTo>
                  <a:pt x="54610" y="125730"/>
                </a:lnTo>
                <a:lnTo>
                  <a:pt x="54610" y="124460"/>
                </a:lnTo>
                <a:close/>
              </a:path>
              <a:path w="54610" h="322579">
                <a:moveTo>
                  <a:pt x="54610" y="120650"/>
                </a:moveTo>
                <a:lnTo>
                  <a:pt x="0" y="120650"/>
                </a:lnTo>
                <a:lnTo>
                  <a:pt x="0" y="123190"/>
                </a:lnTo>
                <a:lnTo>
                  <a:pt x="54610" y="123190"/>
                </a:lnTo>
                <a:lnTo>
                  <a:pt x="54610" y="120650"/>
                </a:lnTo>
                <a:close/>
              </a:path>
              <a:path w="54610" h="322579">
                <a:moveTo>
                  <a:pt x="54610" y="118110"/>
                </a:moveTo>
                <a:lnTo>
                  <a:pt x="0" y="118110"/>
                </a:lnTo>
                <a:lnTo>
                  <a:pt x="0" y="119380"/>
                </a:lnTo>
                <a:lnTo>
                  <a:pt x="54610" y="119380"/>
                </a:lnTo>
                <a:lnTo>
                  <a:pt x="54610" y="118110"/>
                </a:lnTo>
                <a:close/>
              </a:path>
              <a:path w="54610" h="322579">
                <a:moveTo>
                  <a:pt x="54610" y="114300"/>
                </a:moveTo>
                <a:lnTo>
                  <a:pt x="0" y="114300"/>
                </a:lnTo>
                <a:lnTo>
                  <a:pt x="0" y="116840"/>
                </a:lnTo>
                <a:lnTo>
                  <a:pt x="54610" y="116840"/>
                </a:lnTo>
                <a:lnTo>
                  <a:pt x="54610" y="114300"/>
                </a:lnTo>
                <a:close/>
              </a:path>
              <a:path w="54610" h="322579">
                <a:moveTo>
                  <a:pt x="54610" y="111760"/>
                </a:moveTo>
                <a:lnTo>
                  <a:pt x="0" y="111760"/>
                </a:lnTo>
                <a:lnTo>
                  <a:pt x="0" y="113030"/>
                </a:lnTo>
                <a:lnTo>
                  <a:pt x="54610" y="113030"/>
                </a:lnTo>
                <a:lnTo>
                  <a:pt x="54610" y="111760"/>
                </a:lnTo>
                <a:close/>
              </a:path>
              <a:path w="54610" h="322579">
                <a:moveTo>
                  <a:pt x="54610" y="107950"/>
                </a:moveTo>
                <a:lnTo>
                  <a:pt x="0" y="107950"/>
                </a:lnTo>
                <a:lnTo>
                  <a:pt x="0" y="110490"/>
                </a:lnTo>
                <a:lnTo>
                  <a:pt x="54610" y="110490"/>
                </a:lnTo>
                <a:lnTo>
                  <a:pt x="54610" y="107950"/>
                </a:lnTo>
                <a:close/>
              </a:path>
              <a:path w="54610" h="322579">
                <a:moveTo>
                  <a:pt x="54610" y="105410"/>
                </a:moveTo>
                <a:lnTo>
                  <a:pt x="0" y="105410"/>
                </a:lnTo>
                <a:lnTo>
                  <a:pt x="0" y="106680"/>
                </a:lnTo>
                <a:lnTo>
                  <a:pt x="54610" y="106680"/>
                </a:lnTo>
                <a:lnTo>
                  <a:pt x="54610" y="105410"/>
                </a:lnTo>
                <a:close/>
              </a:path>
              <a:path w="54610" h="322579">
                <a:moveTo>
                  <a:pt x="54610" y="99060"/>
                </a:moveTo>
                <a:lnTo>
                  <a:pt x="0" y="99060"/>
                </a:lnTo>
                <a:lnTo>
                  <a:pt x="0" y="104140"/>
                </a:lnTo>
                <a:lnTo>
                  <a:pt x="54610" y="104140"/>
                </a:lnTo>
                <a:lnTo>
                  <a:pt x="54610" y="99060"/>
                </a:lnTo>
                <a:close/>
              </a:path>
              <a:path w="54610" h="322579">
                <a:moveTo>
                  <a:pt x="54610" y="92710"/>
                </a:moveTo>
                <a:lnTo>
                  <a:pt x="0" y="92710"/>
                </a:lnTo>
                <a:lnTo>
                  <a:pt x="0" y="97790"/>
                </a:lnTo>
                <a:lnTo>
                  <a:pt x="54610" y="97790"/>
                </a:lnTo>
                <a:lnTo>
                  <a:pt x="54610" y="92710"/>
                </a:lnTo>
                <a:close/>
              </a:path>
              <a:path w="54610" h="322579">
                <a:moveTo>
                  <a:pt x="54610" y="86360"/>
                </a:moveTo>
                <a:lnTo>
                  <a:pt x="0" y="86360"/>
                </a:lnTo>
                <a:lnTo>
                  <a:pt x="0" y="91440"/>
                </a:lnTo>
                <a:lnTo>
                  <a:pt x="54610" y="91440"/>
                </a:lnTo>
                <a:lnTo>
                  <a:pt x="54610" y="86360"/>
                </a:lnTo>
                <a:close/>
              </a:path>
              <a:path w="54610" h="322579">
                <a:moveTo>
                  <a:pt x="54610" y="80010"/>
                </a:moveTo>
                <a:lnTo>
                  <a:pt x="0" y="80010"/>
                </a:lnTo>
                <a:lnTo>
                  <a:pt x="0" y="85090"/>
                </a:lnTo>
                <a:lnTo>
                  <a:pt x="54610" y="85090"/>
                </a:lnTo>
                <a:lnTo>
                  <a:pt x="54610" y="80010"/>
                </a:lnTo>
                <a:close/>
              </a:path>
              <a:path w="54610" h="322579">
                <a:moveTo>
                  <a:pt x="54610" y="73660"/>
                </a:moveTo>
                <a:lnTo>
                  <a:pt x="0" y="73660"/>
                </a:lnTo>
                <a:lnTo>
                  <a:pt x="0" y="78740"/>
                </a:lnTo>
                <a:lnTo>
                  <a:pt x="54610" y="78740"/>
                </a:lnTo>
                <a:lnTo>
                  <a:pt x="54610" y="73660"/>
                </a:lnTo>
                <a:close/>
              </a:path>
              <a:path w="54610" h="322579">
                <a:moveTo>
                  <a:pt x="54610" y="67310"/>
                </a:moveTo>
                <a:lnTo>
                  <a:pt x="0" y="67310"/>
                </a:lnTo>
                <a:lnTo>
                  <a:pt x="0" y="72390"/>
                </a:lnTo>
                <a:lnTo>
                  <a:pt x="54610" y="72390"/>
                </a:lnTo>
                <a:lnTo>
                  <a:pt x="54610" y="67310"/>
                </a:lnTo>
                <a:close/>
              </a:path>
              <a:path w="54610" h="322579">
                <a:moveTo>
                  <a:pt x="54610" y="60960"/>
                </a:moveTo>
                <a:lnTo>
                  <a:pt x="0" y="60960"/>
                </a:lnTo>
                <a:lnTo>
                  <a:pt x="0" y="66040"/>
                </a:lnTo>
                <a:lnTo>
                  <a:pt x="54610" y="66040"/>
                </a:lnTo>
                <a:lnTo>
                  <a:pt x="54610" y="60960"/>
                </a:lnTo>
                <a:close/>
              </a:path>
              <a:path w="54610" h="322579">
                <a:moveTo>
                  <a:pt x="54610" y="55880"/>
                </a:moveTo>
                <a:lnTo>
                  <a:pt x="0" y="55880"/>
                </a:lnTo>
                <a:lnTo>
                  <a:pt x="0" y="59690"/>
                </a:lnTo>
                <a:lnTo>
                  <a:pt x="54610" y="59690"/>
                </a:lnTo>
                <a:lnTo>
                  <a:pt x="54610" y="55880"/>
                </a:lnTo>
                <a:close/>
              </a:path>
              <a:path w="54610" h="322579">
                <a:moveTo>
                  <a:pt x="54610" y="49530"/>
                </a:moveTo>
                <a:lnTo>
                  <a:pt x="0" y="49530"/>
                </a:lnTo>
                <a:lnTo>
                  <a:pt x="0" y="54610"/>
                </a:lnTo>
                <a:lnTo>
                  <a:pt x="54610" y="54610"/>
                </a:lnTo>
                <a:lnTo>
                  <a:pt x="54610" y="49530"/>
                </a:lnTo>
                <a:close/>
              </a:path>
              <a:path w="54610" h="322579">
                <a:moveTo>
                  <a:pt x="54610" y="43180"/>
                </a:moveTo>
                <a:lnTo>
                  <a:pt x="0" y="43180"/>
                </a:lnTo>
                <a:lnTo>
                  <a:pt x="0" y="48260"/>
                </a:lnTo>
                <a:lnTo>
                  <a:pt x="54610" y="48260"/>
                </a:lnTo>
                <a:lnTo>
                  <a:pt x="54610" y="43180"/>
                </a:lnTo>
                <a:close/>
              </a:path>
              <a:path w="54610" h="322579">
                <a:moveTo>
                  <a:pt x="54610" y="36830"/>
                </a:moveTo>
                <a:lnTo>
                  <a:pt x="0" y="36830"/>
                </a:lnTo>
                <a:lnTo>
                  <a:pt x="0" y="41910"/>
                </a:lnTo>
                <a:lnTo>
                  <a:pt x="54610" y="41910"/>
                </a:lnTo>
                <a:lnTo>
                  <a:pt x="54610" y="36830"/>
                </a:lnTo>
                <a:close/>
              </a:path>
              <a:path w="54610" h="322579">
                <a:moveTo>
                  <a:pt x="54610" y="30480"/>
                </a:moveTo>
                <a:lnTo>
                  <a:pt x="0" y="30480"/>
                </a:lnTo>
                <a:lnTo>
                  <a:pt x="0" y="35560"/>
                </a:lnTo>
                <a:lnTo>
                  <a:pt x="54610" y="35560"/>
                </a:lnTo>
                <a:lnTo>
                  <a:pt x="54610" y="30480"/>
                </a:lnTo>
                <a:close/>
              </a:path>
              <a:path w="54610" h="322579">
                <a:moveTo>
                  <a:pt x="54610" y="24130"/>
                </a:moveTo>
                <a:lnTo>
                  <a:pt x="0" y="24130"/>
                </a:lnTo>
                <a:lnTo>
                  <a:pt x="0" y="29210"/>
                </a:lnTo>
                <a:lnTo>
                  <a:pt x="54610" y="29210"/>
                </a:lnTo>
                <a:lnTo>
                  <a:pt x="54610" y="24130"/>
                </a:lnTo>
                <a:close/>
              </a:path>
              <a:path w="54610" h="322579">
                <a:moveTo>
                  <a:pt x="54610" y="17780"/>
                </a:moveTo>
                <a:lnTo>
                  <a:pt x="0" y="17780"/>
                </a:lnTo>
                <a:lnTo>
                  <a:pt x="0" y="22860"/>
                </a:lnTo>
                <a:lnTo>
                  <a:pt x="54610" y="22860"/>
                </a:lnTo>
                <a:lnTo>
                  <a:pt x="54610" y="17780"/>
                </a:lnTo>
                <a:close/>
              </a:path>
              <a:path w="54610" h="322579">
                <a:moveTo>
                  <a:pt x="54610" y="11430"/>
                </a:moveTo>
                <a:lnTo>
                  <a:pt x="0" y="11430"/>
                </a:lnTo>
                <a:lnTo>
                  <a:pt x="0" y="16510"/>
                </a:lnTo>
                <a:lnTo>
                  <a:pt x="54610" y="16510"/>
                </a:lnTo>
                <a:lnTo>
                  <a:pt x="54610" y="11430"/>
                </a:lnTo>
                <a:close/>
              </a:path>
              <a:path w="54610" h="322579">
                <a:moveTo>
                  <a:pt x="54610" y="5080"/>
                </a:moveTo>
                <a:lnTo>
                  <a:pt x="0" y="5080"/>
                </a:lnTo>
                <a:lnTo>
                  <a:pt x="0" y="10160"/>
                </a:lnTo>
                <a:lnTo>
                  <a:pt x="54610" y="10160"/>
                </a:lnTo>
                <a:lnTo>
                  <a:pt x="54610" y="5080"/>
                </a:lnTo>
                <a:close/>
              </a:path>
              <a:path w="54610" h="322579">
                <a:moveTo>
                  <a:pt x="54610" y="0"/>
                </a:moveTo>
                <a:lnTo>
                  <a:pt x="34289" y="0"/>
                </a:lnTo>
                <a:lnTo>
                  <a:pt x="34289" y="1270"/>
                </a:lnTo>
                <a:lnTo>
                  <a:pt x="0" y="1270"/>
                </a:lnTo>
                <a:lnTo>
                  <a:pt x="0" y="3810"/>
                </a:lnTo>
                <a:lnTo>
                  <a:pt x="54610" y="3810"/>
                </a:lnTo>
                <a:lnTo>
                  <a:pt x="54610" y="0"/>
                </a:lnTo>
                <a:close/>
              </a:path>
              <a:path w="54610" h="322579">
                <a:moveTo>
                  <a:pt x="54610" y="281940"/>
                </a:moveTo>
                <a:lnTo>
                  <a:pt x="0" y="281940"/>
                </a:lnTo>
                <a:lnTo>
                  <a:pt x="0" y="314960"/>
                </a:lnTo>
                <a:lnTo>
                  <a:pt x="54610" y="314960"/>
                </a:lnTo>
                <a:lnTo>
                  <a:pt x="54610" y="281940"/>
                </a:lnTo>
                <a:close/>
              </a:path>
              <a:path w="54610" h="322579">
                <a:moveTo>
                  <a:pt x="54610" y="314960"/>
                </a:moveTo>
                <a:lnTo>
                  <a:pt x="0" y="314960"/>
                </a:lnTo>
                <a:lnTo>
                  <a:pt x="0" y="321310"/>
                </a:lnTo>
                <a:lnTo>
                  <a:pt x="54610" y="321310"/>
                </a:lnTo>
                <a:lnTo>
                  <a:pt x="54610" y="314960"/>
                </a:lnTo>
                <a:close/>
              </a:path>
              <a:path w="54610" h="322579">
                <a:moveTo>
                  <a:pt x="54610" y="321310"/>
                </a:moveTo>
                <a:lnTo>
                  <a:pt x="0" y="321310"/>
                </a:lnTo>
                <a:lnTo>
                  <a:pt x="0" y="322580"/>
                </a:lnTo>
                <a:lnTo>
                  <a:pt x="54610" y="322580"/>
                </a:lnTo>
                <a:lnTo>
                  <a:pt x="54610" y="321310"/>
                </a:lnTo>
                <a:close/>
              </a:path>
            </a:pathLst>
          </a:custGeom>
          <a:solidFill>
            <a:srgbClr val="2F912F"/>
          </a:solidFill>
        </p:spPr>
        <p:txBody>
          <a:bodyPr wrap="square" lIns="0" tIns="0" rIns="0" bIns="0" rtlCol="0"/>
          <a:lstStyle/>
          <a:p>
            <a:endParaRPr/>
          </a:p>
        </p:txBody>
      </p:sp>
      <p:sp>
        <p:nvSpPr>
          <p:cNvPr id="262" name="bg object 262"/>
          <p:cNvSpPr/>
          <p:nvPr/>
        </p:nvSpPr>
        <p:spPr>
          <a:xfrm>
            <a:off x="4765039" y="6394450"/>
            <a:ext cx="54610" cy="321310"/>
          </a:xfrm>
          <a:custGeom>
            <a:avLst/>
            <a:gdLst/>
            <a:ahLst/>
            <a:cxnLst/>
            <a:rect l="l" t="t" r="r" b="b"/>
            <a:pathLst>
              <a:path w="54610" h="321309">
                <a:moveTo>
                  <a:pt x="54610" y="259080"/>
                </a:moveTo>
                <a:lnTo>
                  <a:pt x="0" y="259080"/>
                </a:lnTo>
                <a:lnTo>
                  <a:pt x="0" y="280670"/>
                </a:lnTo>
                <a:lnTo>
                  <a:pt x="54610" y="280670"/>
                </a:lnTo>
                <a:lnTo>
                  <a:pt x="54610" y="259080"/>
                </a:lnTo>
                <a:close/>
              </a:path>
              <a:path w="54610" h="321309">
                <a:moveTo>
                  <a:pt x="54610" y="256540"/>
                </a:moveTo>
                <a:lnTo>
                  <a:pt x="0" y="256540"/>
                </a:lnTo>
                <a:lnTo>
                  <a:pt x="0" y="257810"/>
                </a:lnTo>
                <a:lnTo>
                  <a:pt x="54610" y="257810"/>
                </a:lnTo>
                <a:lnTo>
                  <a:pt x="54610" y="256540"/>
                </a:lnTo>
                <a:close/>
              </a:path>
              <a:path w="54610" h="321309">
                <a:moveTo>
                  <a:pt x="54610" y="252729"/>
                </a:moveTo>
                <a:lnTo>
                  <a:pt x="0" y="252729"/>
                </a:lnTo>
                <a:lnTo>
                  <a:pt x="0" y="255269"/>
                </a:lnTo>
                <a:lnTo>
                  <a:pt x="54610" y="255269"/>
                </a:lnTo>
                <a:lnTo>
                  <a:pt x="54610" y="252729"/>
                </a:lnTo>
                <a:close/>
              </a:path>
              <a:path w="54610" h="321309">
                <a:moveTo>
                  <a:pt x="54610" y="250190"/>
                </a:moveTo>
                <a:lnTo>
                  <a:pt x="0" y="250190"/>
                </a:lnTo>
                <a:lnTo>
                  <a:pt x="0" y="251460"/>
                </a:lnTo>
                <a:lnTo>
                  <a:pt x="54610" y="251460"/>
                </a:lnTo>
                <a:lnTo>
                  <a:pt x="54610" y="250190"/>
                </a:lnTo>
                <a:close/>
              </a:path>
              <a:path w="54610" h="321309">
                <a:moveTo>
                  <a:pt x="54610" y="246380"/>
                </a:moveTo>
                <a:lnTo>
                  <a:pt x="0" y="246380"/>
                </a:lnTo>
                <a:lnTo>
                  <a:pt x="0" y="248920"/>
                </a:lnTo>
                <a:lnTo>
                  <a:pt x="54610" y="248920"/>
                </a:lnTo>
                <a:lnTo>
                  <a:pt x="54610" y="246380"/>
                </a:lnTo>
                <a:close/>
              </a:path>
              <a:path w="54610" h="321309">
                <a:moveTo>
                  <a:pt x="54610" y="243840"/>
                </a:moveTo>
                <a:lnTo>
                  <a:pt x="0" y="243840"/>
                </a:lnTo>
                <a:lnTo>
                  <a:pt x="0" y="245110"/>
                </a:lnTo>
                <a:lnTo>
                  <a:pt x="54610" y="245110"/>
                </a:lnTo>
                <a:lnTo>
                  <a:pt x="54610" y="243840"/>
                </a:lnTo>
                <a:close/>
              </a:path>
              <a:path w="54610" h="321309">
                <a:moveTo>
                  <a:pt x="54610" y="240030"/>
                </a:moveTo>
                <a:lnTo>
                  <a:pt x="0" y="240030"/>
                </a:lnTo>
                <a:lnTo>
                  <a:pt x="0" y="242569"/>
                </a:lnTo>
                <a:lnTo>
                  <a:pt x="54610" y="242569"/>
                </a:lnTo>
                <a:lnTo>
                  <a:pt x="54610" y="240030"/>
                </a:lnTo>
                <a:close/>
              </a:path>
              <a:path w="54610" h="321309">
                <a:moveTo>
                  <a:pt x="54610" y="237490"/>
                </a:moveTo>
                <a:lnTo>
                  <a:pt x="0" y="237490"/>
                </a:lnTo>
                <a:lnTo>
                  <a:pt x="0" y="238759"/>
                </a:lnTo>
                <a:lnTo>
                  <a:pt x="54610" y="238759"/>
                </a:lnTo>
                <a:lnTo>
                  <a:pt x="54610" y="237490"/>
                </a:lnTo>
                <a:close/>
              </a:path>
              <a:path w="54610" h="321309">
                <a:moveTo>
                  <a:pt x="54610" y="233679"/>
                </a:moveTo>
                <a:lnTo>
                  <a:pt x="0" y="233679"/>
                </a:lnTo>
                <a:lnTo>
                  <a:pt x="0" y="236219"/>
                </a:lnTo>
                <a:lnTo>
                  <a:pt x="54610" y="236219"/>
                </a:lnTo>
                <a:lnTo>
                  <a:pt x="54610" y="233679"/>
                </a:lnTo>
                <a:close/>
              </a:path>
              <a:path w="54610" h="321309">
                <a:moveTo>
                  <a:pt x="54610" y="231140"/>
                </a:moveTo>
                <a:lnTo>
                  <a:pt x="0" y="231140"/>
                </a:lnTo>
                <a:lnTo>
                  <a:pt x="0" y="232410"/>
                </a:lnTo>
                <a:lnTo>
                  <a:pt x="54610" y="232410"/>
                </a:lnTo>
                <a:lnTo>
                  <a:pt x="54610" y="231140"/>
                </a:lnTo>
                <a:close/>
              </a:path>
              <a:path w="54610" h="321309">
                <a:moveTo>
                  <a:pt x="54610" y="227330"/>
                </a:moveTo>
                <a:lnTo>
                  <a:pt x="0" y="227330"/>
                </a:lnTo>
                <a:lnTo>
                  <a:pt x="0" y="229869"/>
                </a:lnTo>
                <a:lnTo>
                  <a:pt x="54610" y="229869"/>
                </a:lnTo>
                <a:lnTo>
                  <a:pt x="54610" y="227330"/>
                </a:lnTo>
                <a:close/>
              </a:path>
              <a:path w="54610" h="321309">
                <a:moveTo>
                  <a:pt x="54610" y="224790"/>
                </a:moveTo>
                <a:lnTo>
                  <a:pt x="0" y="224790"/>
                </a:lnTo>
                <a:lnTo>
                  <a:pt x="0" y="226060"/>
                </a:lnTo>
                <a:lnTo>
                  <a:pt x="54610" y="226060"/>
                </a:lnTo>
                <a:lnTo>
                  <a:pt x="54610" y="224790"/>
                </a:lnTo>
                <a:close/>
              </a:path>
              <a:path w="54610" h="321309">
                <a:moveTo>
                  <a:pt x="54610" y="220979"/>
                </a:moveTo>
                <a:lnTo>
                  <a:pt x="0" y="220979"/>
                </a:lnTo>
                <a:lnTo>
                  <a:pt x="0" y="223519"/>
                </a:lnTo>
                <a:lnTo>
                  <a:pt x="54610" y="223519"/>
                </a:lnTo>
                <a:lnTo>
                  <a:pt x="54610" y="220979"/>
                </a:lnTo>
                <a:close/>
              </a:path>
              <a:path w="54610" h="321309">
                <a:moveTo>
                  <a:pt x="54610" y="218440"/>
                </a:moveTo>
                <a:lnTo>
                  <a:pt x="0" y="218440"/>
                </a:lnTo>
                <a:lnTo>
                  <a:pt x="0" y="219710"/>
                </a:lnTo>
                <a:lnTo>
                  <a:pt x="54610" y="219710"/>
                </a:lnTo>
                <a:lnTo>
                  <a:pt x="54610" y="218440"/>
                </a:lnTo>
                <a:close/>
              </a:path>
              <a:path w="54610" h="321309">
                <a:moveTo>
                  <a:pt x="54610" y="214629"/>
                </a:moveTo>
                <a:lnTo>
                  <a:pt x="0" y="214629"/>
                </a:lnTo>
                <a:lnTo>
                  <a:pt x="0" y="217170"/>
                </a:lnTo>
                <a:lnTo>
                  <a:pt x="54610" y="217170"/>
                </a:lnTo>
                <a:lnTo>
                  <a:pt x="54610" y="214629"/>
                </a:lnTo>
                <a:close/>
              </a:path>
              <a:path w="54610" h="321309">
                <a:moveTo>
                  <a:pt x="54610" y="212090"/>
                </a:moveTo>
                <a:lnTo>
                  <a:pt x="0" y="212090"/>
                </a:lnTo>
                <a:lnTo>
                  <a:pt x="0" y="213360"/>
                </a:lnTo>
                <a:lnTo>
                  <a:pt x="54610" y="213360"/>
                </a:lnTo>
                <a:lnTo>
                  <a:pt x="54610" y="212090"/>
                </a:lnTo>
                <a:close/>
              </a:path>
              <a:path w="54610" h="321309">
                <a:moveTo>
                  <a:pt x="54610" y="208280"/>
                </a:moveTo>
                <a:lnTo>
                  <a:pt x="0" y="208280"/>
                </a:lnTo>
                <a:lnTo>
                  <a:pt x="0" y="210820"/>
                </a:lnTo>
                <a:lnTo>
                  <a:pt x="54610" y="210820"/>
                </a:lnTo>
                <a:lnTo>
                  <a:pt x="54610" y="208280"/>
                </a:lnTo>
                <a:close/>
              </a:path>
              <a:path w="54610" h="321309">
                <a:moveTo>
                  <a:pt x="54610" y="205740"/>
                </a:moveTo>
                <a:lnTo>
                  <a:pt x="0" y="205740"/>
                </a:lnTo>
                <a:lnTo>
                  <a:pt x="0" y="207009"/>
                </a:lnTo>
                <a:lnTo>
                  <a:pt x="54610" y="207009"/>
                </a:lnTo>
                <a:lnTo>
                  <a:pt x="54610" y="205740"/>
                </a:lnTo>
                <a:close/>
              </a:path>
              <a:path w="54610" h="321309">
                <a:moveTo>
                  <a:pt x="54610" y="201929"/>
                </a:moveTo>
                <a:lnTo>
                  <a:pt x="0" y="201929"/>
                </a:lnTo>
                <a:lnTo>
                  <a:pt x="0" y="204470"/>
                </a:lnTo>
                <a:lnTo>
                  <a:pt x="54610" y="204470"/>
                </a:lnTo>
                <a:lnTo>
                  <a:pt x="54610" y="201929"/>
                </a:lnTo>
                <a:close/>
              </a:path>
              <a:path w="54610" h="321309">
                <a:moveTo>
                  <a:pt x="54610" y="199390"/>
                </a:moveTo>
                <a:lnTo>
                  <a:pt x="0" y="199390"/>
                </a:lnTo>
                <a:lnTo>
                  <a:pt x="0" y="200660"/>
                </a:lnTo>
                <a:lnTo>
                  <a:pt x="54610" y="200660"/>
                </a:lnTo>
                <a:lnTo>
                  <a:pt x="54610" y="199390"/>
                </a:lnTo>
                <a:close/>
              </a:path>
              <a:path w="54610" h="321309">
                <a:moveTo>
                  <a:pt x="54610" y="195579"/>
                </a:moveTo>
                <a:lnTo>
                  <a:pt x="0" y="195579"/>
                </a:lnTo>
                <a:lnTo>
                  <a:pt x="0" y="198120"/>
                </a:lnTo>
                <a:lnTo>
                  <a:pt x="54610" y="198120"/>
                </a:lnTo>
                <a:lnTo>
                  <a:pt x="54610" y="195579"/>
                </a:lnTo>
                <a:close/>
              </a:path>
              <a:path w="54610" h="321309">
                <a:moveTo>
                  <a:pt x="54610" y="193040"/>
                </a:moveTo>
                <a:lnTo>
                  <a:pt x="0" y="193040"/>
                </a:lnTo>
                <a:lnTo>
                  <a:pt x="0" y="194309"/>
                </a:lnTo>
                <a:lnTo>
                  <a:pt x="54610" y="194309"/>
                </a:lnTo>
                <a:lnTo>
                  <a:pt x="54610" y="193040"/>
                </a:lnTo>
                <a:close/>
              </a:path>
              <a:path w="54610" h="321309">
                <a:moveTo>
                  <a:pt x="54610" y="189229"/>
                </a:moveTo>
                <a:lnTo>
                  <a:pt x="0" y="189229"/>
                </a:lnTo>
                <a:lnTo>
                  <a:pt x="0" y="191770"/>
                </a:lnTo>
                <a:lnTo>
                  <a:pt x="54610" y="191770"/>
                </a:lnTo>
                <a:lnTo>
                  <a:pt x="54610" y="189229"/>
                </a:lnTo>
                <a:close/>
              </a:path>
              <a:path w="54610" h="321309">
                <a:moveTo>
                  <a:pt x="54610" y="186690"/>
                </a:moveTo>
                <a:lnTo>
                  <a:pt x="0" y="186690"/>
                </a:lnTo>
                <a:lnTo>
                  <a:pt x="0" y="187959"/>
                </a:lnTo>
                <a:lnTo>
                  <a:pt x="54610" y="187959"/>
                </a:lnTo>
                <a:lnTo>
                  <a:pt x="54610" y="186690"/>
                </a:lnTo>
                <a:close/>
              </a:path>
              <a:path w="54610" h="321309">
                <a:moveTo>
                  <a:pt x="54610" y="182880"/>
                </a:moveTo>
                <a:lnTo>
                  <a:pt x="0" y="182880"/>
                </a:lnTo>
                <a:lnTo>
                  <a:pt x="0" y="185420"/>
                </a:lnTo>
                <a:lnTo>
                  <a:pt x="54610" y="185420"/>
                </a:lnTo>
                <a:lnTo>
                  <a:pt x="54610" y="182880"/>
                </a:lnTo>
                <a:close/>
              </a:path>
              <a:path w="54610" h="321309">
                <a:moveTo>
                  <a:pt x="54610" y="180340"/>
                </a:moveTo>
                <a:lnTo>
                  <a:pt x="0" y="180340"/>
                </a:lnTo>
                <a:lnTo>
                  <a:pt x="0" y="181610"/>
                </a:lnTo>
                <a:lnTo>
                  <a:pt x="54610" y="181610"/>
                </a:lnTo>
                <a:lnTo>
                  <a:pt x="54610" y="180340"/>
                </a:lnTo>
                <a:close/>
              </a:path>
              <a:path w="54610" h="321309">
                <a:moveTo>
                  <a:pt x="54610" y="176529"/>
                </a:moveTo>
                <a:lnTo>
                  <a:pt x="0" y="176529"/>
                </a:lnTo>
                <a:lnTo>
                  <a:pt x="0" y="179070"/>
                </a:lnTo>
                <a:lnTo>
                  <a:pt x="54610" y="179070"/>
                </a:lnTo>
                <a:lnTo>
                  <a:pt x="54610" y="176529"/>
                </a:lnTo>
                <a:close/>
              </a:path>
              <a:path w="54610" h="321309">
                <a:moveTo>
                  <a:pt x="54610" y="173990"/>
                </a:moveTo>
                <a:lnTo>
                  <a:pt x="0" y="173990"/>
                </a:lnTo>
                <a:lnTo>
                  <a:pt x="0" y="175259"/>
                </a:lnTo>
                <a:lnTo>
                  <a:pt x="54610" y="175259"/>
                </a:lnTo>
                <a:lnTo>
                  <a:pt x="54610" y="173990"/>
                </a:lnTo>
                <a:close/>
              </a:path>
              <a:path w="54610" h="321309">
                <a:moveTo>
                  <a:pt x="54610" y="170180"/>
                </a:moveTo>
                <a:lnTo>
                  <a:pt x="0" y="170180"/>
                </a:lnTo>
                <a:lnTo>
                  <a:pt x="0" y="172720"/>
                </a:lnTo>
                <a:lnTo>
                  <a:pt x="54610" y="172720"/>
                </a:lnTo>
                <a:lnTo>
                  <a:pt x="54610" y="170180"/>
                </a:lnTo>
                <a:close/>
              </a:path>
              <a:path w="54610" h="321309">
                <a:moveTo>
                  <a:pt x="54610" y="167640"/>
                </a:moveTo>
                <a:lnTo>
                  <a:pt x="0" y="167640"/>
                </a:lnTo>
                <a:lnTo>
                  <a:pt x="0" y="168909"/>
                </a:lnTo>
                <a:lnTo>
                  <a:pt x="54610" y="168909"/>
                </a:lnTo>
                <a:lnTo>
                  <a:pt x="54610" y="167640"/>
                </a:lnTo>
                <a:close/>
              </a:path>
              <a:path w="54610" h="321309">
                <a:moveTo>
                  <a:pt x="54610" y="163829"/>
                </a:moveTo>
                <a:lnTo>
                  <a:pt x="0" y="163829"/>
                </a:lnTo>
                <a:lnTo>
                  <a:pt x="0" y="166370"/>
                </a:lnTo>
                <a:lnTo>
                  <a:pt x="54610" y="166370"/>
                </a:lnTo>
                <a:lnTo>
                  <a:pt x="54610" y="163829"/>
                </a:lnTo>
                <a:close/>
              </a:path>
              <a:path w="54610" h="321309">
                <a:moveTo>
                  <a:pt x="54610" y="161290"/>
                </a:moveTo>
                <a:lnTo>
                  <a:pt x="0" y="161290"/>
                </a:lnTo>
                <a:lnTo>
                  <a:pt x="0" y="162559"/>
                </a:lnTo>
                <a:lnTo>
                  <a:pt x="54610" y="162559"/>
                </a:lnTo>
                <a:lnTo>
                  <a:pt x="54610" y="161290"/>
                </a:lnTo>
                <a:close/>
              </a:path>
              <a:path w="54610" h="321309">
                <a:moveTo>
                  <a:pt x="54610" y="157480"/>
                </a:moveTo>
                <a:lnTo>
                  <a:pt x="0" y="157480"/>
                </a:lnTo>
                <a:lnTo>
                  <a:pt x="0" y="160020"/>
                </a:lnTo>
                <a:lnTo>
                  <a:pt x="54610" y="160020"/>
                </a:lnTo>
                <a:lnTo>
                  <a:pt x="54610" y="157480"/>
                </a:lnTo>
                <a:close/>
              </a:path>
              <a:path w="54610" h="321309">
                <a:moveTo>
                  <a:pt x="54610" y="154940"/>
                </a:moveTo>
                <a:lnTo>
                  <a:pt x="0" y="154940"/>
                </a:lnTo>
                <a:lnTo>
                  <a:pt x="0" y="156209"/>
                </a:lnTo>
                <a:lnTo>
                  <a:pt x="54610" y="156209"/>
                </a:lnTo>
                <a:lnTo>
                  <a:pt x="54610" y="154940"/>
                </a:lnTo>
                <a:close/>
              </a:path>
              <a:path w="54610" h="321309">
                <a:moveTo>
                  <a:pt x="54610" y="151130"/>
                </a:moveTo>
                <a:lnTo>
                  <a:pt x="0" y="151130"/>
                </a:lnTo>
                <a:lnTo>
                  <a:pt x="0" y="153670"/>
                </a:lnTo>
                <a:lnTo>
                  <a:pt x="54610" y="153670"/>
                </a:lnTo>
                <a:lnTo>
                  <a:pt x="54610" y="151130"/>
                </a:lnTo>
                <a:close/>
              </a:path>
              <a:path w="54610" h="321309">
                <a:moveTo>
                  <a:pt x="54610" y="148590"/>
                </a:moveTo>
                <a:lnTo>
                  <a:pt x="0" y="148590"/>
                </a:lnTo>
                <a:lnTo>
                  <a:pt x="0" y="149859"/>
                </a:lnTo>
                <a:lnTo>
                  <a:pt x="54610" y="149859"/>
                </a:lnTo>
                <a:lnTo>
                  <a:pt x="54610" y="148590"/>
                </a:lnTo>
                <a:close/>
              </a:path>
              <a:path w="54610" h="321309">
                <a:moveTo>
                  <a:pt x="54610" y="144780"/>
                </a:moveTo>
                <a:lnTo>
                  <a:pt x="0" y="144780"/>
                </a:lnTo>
                <a:lnTo>
                  <a:pt x="0" y="147320"/>
                </a:lnTo>
                <a:lnTo>
                  <a:pt x="54610" y="147320"/>
                </a:lnTo>
                <a:lnTo>
                  <a:pt x="54610" y="144780"/>
                </a:lnTo>
                <a:close/>
              </a:path>
              <a:path w="54610" h="321309">
                <a:moveTo>
                  <a:pt x="54610" y="142240"/>
                </a:moveTo>
                <a:lnTo>
                  <a:pt x="0" y="142240"/>
                </a:lnTo>
                <a:lnTo>
                  <a:pt x="0" y="143509"/>
                </a:lnTo>
                <a:lnTo>
                  <a:pt x="54610" y="143509"/>
                </a:lnTo>
                <a:lnTo>
                  <a:pt x="54610" y="142240"/>
                </a:lnTo>
                <a:close/>
              </a:path>
              <a:path w="54610" h="321309">
                <a:moveTo>
                  <a:pt x="54610" y="138429"/>
                </a:moveTo>
                <a:lnTo>
                  <a:pt x="0" y="138429"/>
                </a:lnTo>
                <a:lnTo>
                  <a:pt x="0" y="140970"/>
                </a:lnTo>
                <a:lnTo>
                  <a:pt x="54610" y="140970"/>
                </a:lnTo>
                <a:lnTo>
                  <a:pt x="54610" y="138429"/>
                </a:lnTo>
                <a:close/>
              </a:path>
              <a:path w="54610" h="321309">
                <a:moveTo>
                  <a:pt x="54610" y="135890"/>
                </a:moveTo>
                <a:lnTo>
                  <a:pt x="0" y="135890"/>
                </a:lnTo>
                <a:lnTo>
                  <a:pt x="0" y="137160"/>
                </a:lnTo>
                <a:lnTo>
                  <a:pt x="54610" y="137160"/>
                </a:lnTo>
                <a:lnTo>
                  <a:pt x="54610" y="135890"/>
                </a:lnTo>
                <a:close/>
              </a:path>
              <a:path w="54610" h="321309">
                <a:moveTo>
                  <a:pt x="54610" y="132079"/>
                </a:moveTo>
                <a:lnTo>
                  <a:pt x="0" y="132079"/>
                </a:lnTo>
                <a:lnTo>
                  <a:pt x="0" y="134620"/>
                </a:lnTo>
                <a:lnTo>
                  <a:pt x="54610" y="134620"/>
                </a:lnTo>
                <a:lnTo>
                  <a:pt x="54610" y="132079"/>
                </a:lnTo>
                <a:close/>
              </a:path>
              <a:path w="54610" h="321309">
                <a:moveTo>
                  <a:pt x="54610" y="129539"/>
                </a:moveTo>
                <a:lnTo>
                  <a:pt x="0" y="129539"/>
                </a:lnTo>
                <a:lnTo>
                  <a:pt x="0" y="130809"/>
                </a:lnTo>
                <a:lnTo>
                  <a:pt x="54610" y="130809"/>
                </a:lnTo>
                <a:lnTo>
                  <a:pt x="54610" y="129539"/>
                </a:lnTo>
                <a:close/>
              </a:path>
              <a:path w="54610" h="321309">
                <a:moveTo>
                  <a:pt x="54610" y="125729"/>
                </a:moveTo>
                <a:lnTo>
                  <a:pt x="0" y="125729"/>
                </a:lnTo>
                <a:lnTo>
                  <a:pt x="0" y="128270"/>
                </a:lnTo>
                <a:lnTo>
                  <a:pt x="54610" y="128270"/>
                </a:lnTo>
                <a:lnTo>
                  <a:pt x="54610" y="125729"/>
                </a:lnTo>
                <a:close/>
              </a:path>
              <a:path w="54610" h="321309">
                <a:moveTo>
                  <a:pt x="54610" y="123190"/>
                </a:moveTo>
                <a:lnTo>
                  <a:pt x="0" y="123190"/>
                </a:lnTo>
                <a:lnTo>
                  <a:pt x="0" y="124460"/>
                </a:lnTo>
                <a:lnTo>
                  <a:pt x="54610" y="124460"/>
                </a:lnTo>
                <a:lnTo>
                  <a:pt x="54610" y="123190"/>
                </a:lnTo>
                <a:close/>
              </a:path>
              <a:path w="54610" h="321309">
                <a:moveTo>
                  <a:pt x="54610" y="119380"/>
                </a:moveTo>
                <a:lnTo>
                  <a:pt x="0" y="119380"/>
                </a:lnTo>
                <a:lnTo>
                  <a:pt x="0" y="121920"/>
                </a:lnTo>
                <a:lnTo>
                  <a:pt x="54610" y="121920"/>
                </a:lnTo>
                <a:lnTo>
                  <a:pt x="54610" y="119380"/>
                </a:lnTo>
                <a:close/>
              </a:path>
              <a:path w="54610" h="321309">
                <a:moveTo>
                  <a:pt x="54610" y="116840"/>
                </a:moveTo>
                <a:lnTo>
                  <a:pt x="0" y="116840"/>
                </a:lnTo>
                <a:lnTo>
                  <a:pt x="0" y="118109"/>
                </a:lnTo>
                <a:lnTo>
                  <a:pt x="54610" y="118109"/>
                </a:lnTo>
                <a:lnTo>
                  <a:pt x="54610" y="116840"/>
                </a:lnTo>
                <a:close/>
              </a:path>
              <a:path w="54610" h="321309">
                <a:moveTo>
                  <a:pt x="54610" y="113030"/>
                </a:moveTo>
                <a:lnTo>
                  <a:pt x="0" y="113030"/>
                </a:lnTo>
                <a:lnTo>
                  <a:pt x="0" y="115570"/>
                </a:lnTo>
                <a:lnTo>
                  <a:pt x="54610" y="115570"/>
                </a:lnTo>
                <a:lnTo>
                  <a:pt x="54610" y="113030"/>
                </a:lnTo>
                <a:close/>
              </a:path>
              <a:path w="54610" h="321309">
                <a:moveTo>
                  <a:pt x="54610" y="110490"/>
                </a:moveTo>
                <a:lnTo>
                  <a:pt x="0" y="110490"/>
                </a:lnTo>
                <a:lnTo>
                  <a:pt x="0" y="111759"/>
                </a:lnTo>
                <a:lnTo>
                  <a:pt x="54610" y="111759"/>
                </a:lnTo>
                <a:lnTo>
                  <a:pt x="54610" y="110490"/>
                </a:lnTo>
                <a:close/>
              </a:path>
              <a:path w="54610" h="321309">
                <a:moveTo>
                  <a:pt x="54610" y="106679"/>
                </a:moveTo>
                <a:lnTo>
                  <a:pt x="0" y="106679"/>
                </a:lnTo>
                <a:lnTo>
                  <a:pt x="0" y="109220"/>
                </a:lnTo>
                <a:lnTo>
                  <a:pt x="54610" y="109220"/>
                </a:lnTo>
                <a:lnTo>
                  <a:pt x="54610" y="106679"/>
                </a:lnTo>
                <a:close/>
              </a:path>
              <a:path w="54610" h="321309">
                <a:moveTo>
                  <a:pt x="54610" y="104139"/>
                </a:moveTo>
                <a:lnTo>
                  <a:pt x="0" y="104139"/>
                </a:lnTo>
                <a:lnTo>
                  <a:pt x="0" y="105409"/>
                </a:lnTo>
                <a:lnTo>
                  <a:pt x="54610" y="105409"/>
                </a:lnTo>
                <a:lnTo>
                  <a:pt x="54610" y="104139"/>
                </a:lnTo>
                <a:close/>
              </a:path>
              <a:path w="54610" h="321309">
                <a:moveTo>
                  <a:pt x="54610" y="97789"/>
                </a:moveTo>
                <a:lnTo>
                  <a:pt x="0" y="97789"/>
                </a:lnTo>
                <a:lnTo>
                  <a:pt x="0" y="102870"/>
                </a:lnTo>
                <a:lnTo>
                  <a:pt x="54610" y="102870"/>
                </a:lnTo>
                <a:lnTo>
                  <a:pt x="54610" y="97789"/>
                </a:lnTo>
                <a:close/>
              </a:path>
              <a:path w="54610" h="321309">
                <a:moveTo>
                  <a:pt x="54610" y="91440"/>
                </a:moveTo>
                <a:lnTo>
                  <a:pt x="0" y="91440"/>
                </a:lnTo>
                <a:lnTo>
                  <a:pt x="0" y="96520"/>
                </a:lnTo>
                <a:lnTo>
                  <a:pt x="54610" y="96520"/>
                </a:lnTo>
                <a:lnTo>
                  <a:pt x="54610" y="91440"/>
                </a:lnTo>
                <a:close/>
              </a:path>
              <a:path w="54610" h="321309">
                <a:moveTo>
                  <a:pt x="54610" y="85089"/>
                </a:moveTo>
                <a:lnTo>
                  <a:pt x="0" y="85089"/>
                </a:lnTo>
                <a:lnTo>
                  <a:pt x="0" y="90170"/>
                </a:lnTo>
                <a:lnTo>
                  <a:pt x="54610" y="90170"/>
                </a:lnTo>
                <a:lnTo>
                  <a:pt x="54610" y="85089"/>
                </a:lnTo>
                <a:close/>
              </a:path>
              <a:path w="54610" h="321309">
                <a:moveTo>
                  <a:pt x="54610" y="78739"/>
                </a:moveTo>
                <a:lnTo>
                  <a:pt x="0" y="78739"/>
                </a:lnTo>
                <a:lnTo>
                  <a:pt x="0" y="83820"/>
                </a:lnTo>
                <a:lnTo>
                  <a:pt x="54610" y="83820"/>
                </a:lnTo>
                <a:lnTo>
                  <a:pt x="54610" y="78739"/>
                </a:lnTo>
                <a:close/>
              </a:path>
              <a:path w="54610" h="321309">
                <a:moveTo>
                  <a:pt x="54610" y="72389"/>
                </a:moveTo>
                <a:lnTo>
                  <a:pt x="0" y="72389"/>
                </a:lnTo>
                <a:lnTo>
                  <a:pt x="0" y="77470"/>
                </a:lnTo>
                <a:lnTo>
                  <a:pt x="54610" y="77470"/>
                </a:lnTo>
                <a:lnTo>
                  <a:pt x="54610" y="72389"/>
                </a:lnTo>
                <a:close/>
              </a:path>
              <a:path w="54610" h="321309">
                <a:moveTo>
                  <a:pt x="54610" y="66039"/>
                </a:moveTo>
                <a:lnTo>
                  <a:pt x="0" y="66039"/>
                </a:lnTo>
                <a:lnTo>
                  <a:pt x="0" y="71120"/>
                </a:lnTo>
                <a:lnTo>
                  <a:pt x="54610" y="71120"/>
                </a:lnTo>
                <a:lnTo>
                  <a:pt x="54610" y="66039"/>
                </a:lnTo>
                <a:close/>
              </a:path>
              <a:path w="54610" h="321309">
                <a:moveTo>
                  <a:pt x="54610" y="59689"/>
                </a:moveTo>
                <a:lnTo>
                  <a:pt x="0" y="59689"/>
                </a:lnTo>
                <a:lnTo>
                  <a:pt x="0" y="64770"/>
                </a:lnTo>
                <a:lnTo>
                  <a:pt x="54610" y="64770"/>
                </a:lnTo>
                <a:lnTo>
                  <a:pt x="54610" y="59689"/>
                </a:lnTo>
                <a:close/>
              </a:path>
              <a:path w="54610" h="321309">
                <a:moveTo>
                  <a:pt x="54610" y="54609"/>
                </a:moveTo>
                <a:lnTo>
                  <a:pt x="0" y="54609"/>
                </a:lnTo>
                <a:lnTo>
                  <a:pt x="0" y="58419"/>
                </a:lnTo>
                <a:lnTo>
                  <a:pt x="54610" y="58419"/>
                </a:lnTo>
                <a:lnTo>
                  <a:pt x="54610" y="54609"/>
                </a:lnTo>
                <a:close/>
              </a:path>
              <a:path w="54610" h="321309">
                <a:moveTo>
                  <a:pt x="54610" y="48259"/>
                </a:moveTo>
                <a:lnTo>
                  <a:pt x="0" y="48259"/>
                </a:lnTo>
                <a:lnTo>
                  <a:pt x="0" y="53340"/>
                </a:lnTo>
                <a:lnTo>
                  <a:pt x="54610" y="53340"/>
                </a:lnTo>
                <a:lnTo>
                  <a:pt x="54610" y="48259"/>
                </a:lnTo>
                <a:close/>
              </a:path>
              <a:path w="54610" h="321309">
                <a:moveTo>
                  <a:pt x="54610" y="41909"/>
                </a:moveTo>
                <a:lnTo>
                  <a:pt x="0" y="41909"/>
                </a:lnTo>
                <a:lnTo>
                  <a:pt x="0" y="46990"/>
                </a:lnTo>
                <a:lnTo>
                  <a:pt x="54610" y="46990"/>
                </a:lnTo>
                <a:lnTo>
                  <a:pt x="54610" y="41909"/>
                </a:lnTo>
                <a:close/>
              </a:path>
              <a:path w="54610" h="321309">
                <a:moveTo>
                  <a:pt x="54610" y="35559"/>
                </a:moveTo>
                <a:lnTo>
                  <a:pt x="0" y="35559"/>
                </a:lnTo>
                <a:lnTo>
                  <a:pt x="0" y="40640"/>
                </a:lnTo>
                <a:lnTo>
                  <a:pt x="54610" y="40640"/>
                </a:lnTo>
                <a:lnTo>
                  <a:pt x="54610" y="35559"/>
                </a:lnTo>
                <a:close/>
              </a:path>
              <a:path w="54610" h="321309">
                <a:moveTo>
                  <a:pt x="54610" y="29209"/>
                </a:moveTo>
                <a:lnTo>
                  <a:pt x="0" y="29209"/>
                </a:lnTo>
                <a:lnTo>
                  <a:pt x="0" y="34290"/>
                </a:lnTo>
                <a:lnTo>
                  <a:pt x="54610" y="34290"/>
                </a:lnTo>
                <a:lnTo>
                  <a:pt x="54610" y="29209"/>
                </a:lnTo>
                <a:close/>
              </a:path>
              <a:path w="54610" h="321309">
                <a:moveTo>
                  <a:pt x="54610" y="22859"/>
                </a:moveTo>
                <a:lnTo>
                  <a:pt x="0" y="22859"/>
                </a:lnTo>
                <a:lnTo>
                  <a:pt x="0" y="27940"/>
                </a:lnTo>
                <a:lnTo>
                  <a:pt x="54610" y="27940"/>
                </a:lnTo>
                <a:lnTo>
                  <a:pt x="54610" y="22859"/>
                </a:lnTo>
                <a:close/>
              </a:path>
              <a:path w="54610" h="321309">
                <a:moveTo>
                  <a:pt x="54610" y="16509"/>
                </a:moveTo>
                <a:lnTo>
                  <a:pt x="0" y="16509"/>
                </a:lnTo>
                <a:lnTo>
                  <a:pt x="0" y="21590"/>
                </a:lnTo>
                <a:lnTo>
                  <a:pt x="54610" y="21590"/>
                </a:lnTo>
                <a:lnTo>
                  <a:pt x="54610" y="16509"/>
                </a:lnTo>
                <a:close/>
              </a:path>
              <a:path w="54610" h="321309">
                <a:moveTo>
                  <a:pt x="54610" y="10159"/>
                </a:moveTo>
                <a:lnTo>
                  <a:pt x="0" y="10159"/>
                </a:lnTo>
                <a:lnTo>
                  <a:pt x="0" y="15240"/>
                </a:lnTo>
                <a:lnTo>
                  <a:pt x="54610" y="15240"/>
                </a:lnTo>
                <a:lnTo>
                  <a:pt x="54610" y="10159"/>
                </a:lnTo>
                <a:close/>
              </a:path>
              <a:path w="54610" h="321309">
                <a:moveTo>
                  <a:pt x="54610" y="3809"/>
                </a:moveTo>
                <a:lnTo>
                  <a:pt x="0" y="3809"/>
                </a:lnTo>
                <a:lnTo>
                  <a:pt x="0" y="8890"/>
                </a:lnTo>
                <a:lnTo>
                  <a:pt x="54610" y="8890"/>
                </a:lnTo>
                <a:lnTo>
                  <a:pt x="54610" y="3809"/>
                </a:lnTo>
                <a:close/>
              </a:path>
              <a:path w="54610" h="321309">
                <a:moveTo>
                  <a:pt x="54610" y="0"/>
                </a:moveTo>
                <a:lnTo>
                  <a:pt x="0" y="0"/>
                </a:lnTo>
                <a:lnTo>
                  <a:pt x="0" y="2540"/>
                </a:lnTo>
                <a:lnTo>
                  <a:pt x="54610" y="2540"/>
                </a:lnTo>
                <a:lnTo>
                  <a:pt x="54610" y="0"/>
                </a:lnTo>
                <a:close/>
              </a:path>
              <a:path w="54610" h="321309">
                <a:moveTo>
                  <a:pt x="54610" y="280670"/>
                </a:moveTo>
                <a:lnTo>
                  <a:pt x="0" y="280670"/>
                </a:lnTo>
                <a:lnTo>
                  <a:pt x="0" y="313690"/>
                </a:lnTo>
                <a:lnTo>
                  <a:pt x="54610" y="313690"/>
                </a:lnTo>
                <a:lnTo>
                  <a:pt x="54610" y="280670"/>
                </a:lnTo>
                <a:close/>
              </a:path>
              <a:path w="54610" h="321309">
                <a:moveTo>
                  <a:pt x="54610" y="313690"/>
                </a:moveTo>
                <a:lnTo>
                  <a:pt x="0" y="313690"/>
                </a:lnTo>
                <a:lnTo>
                  <a:pt x="0" y="320040"/>
                </a:lnTo>
                <a:lnTo>
                  <a:pt x="36830" y="320040"/>
                </a:lnTo>
                <a:lnTo>
                  <a:pt x="36830" y="321310"/>
                </a:lnTo>
                <a:lnTo>
                  <a:pt x="54610" y="321310"/>
                </a:lnTo>
                <a:lnTo>
                  <a:pt x="54610" y="313690"/>
                </a:lnTo>
                <a:close/>
              </a:path>
            </a:pathLst>
          </a:custGeom>
          <a:solidFill>
            <a:srgbClr val="309230"/>
          </a:solidFill>
        </p:spPr>
        <p:txBody>
          <a:bodyPr wrap="square" lIns="0" tIns="0" rIns="0" bIns="0" rtlCol="0"/>
          <a:lstStyle/>
          <a:p>
            <a:endParaRPr/>
          </a:p>
        </p:txBody>
      </p:sp>
      <p:sp>
        <p:nvSpPr>
          <p:cNvPr id="263" name="bg object 263"/>
          <p:cNvSpPr/>
          <p:nvPr/>
        </p:nvSpPr>
        <p:spPr>
          <a:xfrm>
            <a:off x="4710429" y="6394450"/>
            <a:ext cx="54610" cy="320040"/>
          </a:xfrm>
          <a:custGeom>
            <a:avLst/>
            <a:gdLst/>
            <a:ahLst/>
            <a:cxnLst/>
            <a:rect l="l" t="t" r="r" b="b"/>
            <a:pathLst>
              <a:path w="54610" h="320040">
                <a:moveTo>
                  <a:pt x="54610" y="259080"/>
                </a:moveTo>
                <a:lnTo>
                  <a:pt x="0" y="259080"/>
                </a:lnTo>
                <a:lnTo>
                  <a:pt x="0" y="280670"/>
                </a:lnTo>
                <a:lnTo>
                  <a:pt x="54610" y="280670"/>
                </a:lnTo>
                <a:lnTo>
                  <a:pt x="54610" y="259080"/>
                </a:lnTo>
                <a:close/>
              </a:path>
              <a:path w="54610" h="320040">
                <a:moveTo>
                  <a:pt x="54610" y="256540"/>
                </a:moveTo>
                <a:lnTo>
                  <a:pt x="0" y="256540"/>
                </a:lnTo>
                <a:lnTo>
                  <a:pt x="0" y="257810"/>
                </a:lnTo>
                <a:lnTo>
                  <a:pt x="54610" y="257810"/>
                </a:lnTo>
                <a:lnTo>
                  <a:pt x="54610" y="256540"/>
                </a:lnTo>
                <a:close/>
              </a:path>
              <a:path w="54610" h="320040">
                <a:moveTo>
                  <a:pt x="54610" y="252729"/>
                </a:moveTo>
                <a:lnTo>
                  <a:pt x="0" y="252729"/>
                </a:lnTo>
                <a:lnTo>
                  <a:pt x="0" y="255269"/>
                </a:lnTo>
                <a:lnTo>
                  <a:pt x="54610" y="255269"/>
                </a:lnTo>
                <a:lnTo>
                  <a:pt x="54610" y="252729"/>
                </a:lnTo>
                <a:close/>
              </a:path>
              <a:path w="54610" h="320040">
                <a:moveTo>
                  <a:pt x="54610" y="250190"/>
                </a:moveTo>
                <a:lnTo>
                  <a:pt x="0" y="250190"/>
                </a:lnTo>
                <a:lnTo>
                  <a:pt x="0" y="251460"/>
                </a:lnTo>
                <a:lnTo>
                  <a:pt x="54610" y="251460"/>
                </a:lnTo>
                <a:lnTo>
                  <a:pt x="54610" y="250190"/>
                </a:lnTo>
                <a:close/>
              </a:path>
              <a:path w="54610" h="320040">
                <a:moveTo>
                  <a:pt x="54610" y="246380"/>
                </a:moveTo>
                <a:lnTo>
                  <a:pt x="0" y="246380"/>
                </a:lnTo>
                <a:lnTo>
                  <a:pt x="0" y="248920"/>
                </a:lnTo>
                <a:lnTo>
                  <a:pt x="54610" y="248920"/>
                </a:lnTo>
                <a:lnTo>
                  <a:pt x="54610" y="246380"/>
                </a:lnTo>
                <a:close/>
              </a:path>
              <a:path w="54610" h="320040">
                <a:moveTo>
                  <a:pt x="54610" y="243840"/>
                </a:moveTo>
                <a:lnTo>
                  <a:pt x="0" y="243840"/>
                </a:lnTo>
                <a:lnTo>
                  <a:pt x="0" y="245110"/>
                </a:lnTo>
                <a:lnTo>
                  <a:pt x="54610" y="245110"/>
                </a:lnTo>
                <a:lnTo>
                  <a:pt x="54610" y="243840"/>
                </a:lnTo>
                <a:close/>
              </a:path>
              <a:path w="54610" h="320040">
                <a:moveTo>
                  <a:pt x="54610" y="240030"/>
                </a:moveTo>
                <a:lnTo>
                  <a:pt x="0" y="240030"/>
                </a:lnTo>
                <a:lnTo>
                  <a:pt x="0" y="242569"/>
                </a:lnTo>
                <a:lnTo>
                  <a:pt x="54610" y="242569"/>
                </a:lnTo>
                <a:lnTo>
                  <a:pt x="54610" y="240030"/>
                </a:lnTo>
                <a:close/>
              </a:path>
              <a:path w="54610" h="320040">
                <a:moveTo>
                  <a:pt x="54610" y="237490"/>
                </a:moveTo>
                <a:lnTo>
                  <a:pt x="0" y="237490"/>
                </a:lnTo>
                <a:lnTo>
                  <a:pt x="0" y="238759"/>
                </a:lnTo>
                <a:lnTo>
                  <a:pt x="54610" y="238759"/>
                </a:lnTo>
                <a:lnTo>
                  <a:pt x="54610" y="237490"/>
                </a:lnTo>
                <a:close/>
              </a:path>
              <a:path w="54610" h="320040">
                <a:moveTo>
                  <a:pt x="54610" y="233679"/>
                </a:moveTo>
                <a:lnTo>
                  <a:pt x="0" y="233679"/>
                </a:lnTo>
                <a:lnTo>
                  <a:pt x="0" y="236219"/>
                </a:lnTo>
                <a:lnTo>
                  <a:pt x="54610" y="236219"/>
                </a:lnTo>
                <a:lnTo>
                  <a:pt x="54610" y="233679"/>
                </a:lnTo>
                <a:close/>
              </a:path>
              <a:path w="54610" h="320040">
                <a:moveTo>
                  <a:pt x="54610" y="231140"/>
                </a:moveTo>
                <a:lnTo>
                  <a:pt x="0" y="231140"/>
                </a:lnTo>
                <a:lnTo>
                  <a:pt x="0" y="232410"/>
                </a:lnTo>
                <a:lnTo>
                  <a:pt x="54610" y="232410"/>
                </a:lnTo>
                <a:lnTo>
                  <a:pt x="54610" y="231140"/>
                </a:lnTo>
                <a:close/>
              </a:path>
              <a:path w="54610" h="320040">
                <a:moveTo>
                  <a:pt x="54610" y="227330"/>
                </a:moveTo>
                <a:lnTo>
                  <a:pt x="0" y="227330"/>
                </a:lnTo>
                <a:lnTo>
                  <a:pt x="0" y="229869"/>
                </a:lnTo>
                <a:lnTo>
                  <a:pt x="54610" y="229869"/>
                </a:lnTo>
                <a:lnTo>
                  <a:pt x="54610" y="227330"/>
                </a:lnTo>
                <a:close/>
              </a:path>
              <a:path w="54610" h="320040">
                <a:moveTo>
                  <a:pt x="54610" y="224790"/>
                </a:moveTo>
                <a:lnTo>
                  <a:pt x="0" y="224790"/>
                </a:lnTo>
                <a:lnTo>
                  <a:pt x="0" y="226060"/>
                </a:lnTo>
                <a:lnTo>
                  <a:pt x="54610" y="226060"/>
                </a:lnTo>
                <a:lnTo>
                  <a:pt x="54610" y="224790"/>
                </a:lnTo>
                <a:close/>
              </a:path>
              <a:path w="54610" h="320040">
                <a:moveTo>
                  <a:pt x="54610" y="220979"/>
                </a:moveTo>
                <a:lnTo>
                  <a:pt x="0" y="220979"/>
                </a:lnTo>
                <a:lnTo>
                  <a:pt x="0" y="223519"/>
                </a:lnTo>
                <a:lnTo>
                  <a:pt x="54610" y="223519"/>
                </a:lnTo>
                <a:lnTo>
                  <a:pt x="54610" y="220979"/>
                </a:lnTo>
                <a:close/>
              </a:path>
              <a:path w="54610" h="320040">
                <a:moveTo>
                  <a:pt x="54610" y="218440"/>
                </a:moveTo>
                <a:lnTo>
                  <a:pt x="0" y="218440"/>
                </a:lnTo>
                <a:lnTo>
                  <a:pt x="0" y="219710"/>
                </a:lnTo>
                <a:lnTo>
                  <a:pt x="54610" y="219710"/>
                </a:lnTo>
                <a:lnTo>
                  <a:pt x="54610" y="218440"/>
                </a:lnTo>
                <a:close/>
              </a:path>
              <a:path w="54610" h="320040">
                <a:moveTo>
                  <a:pt x="54610" y="214629"/>
                </a:moveTo>
                <a:lnTo>
                  <a:pt x="0" y="214629"/>
                </a:lnTo>
                <a:lnTo>
                  <a:pt x="0" y="217170"/>
                </a:lnTo>
                <a:lnTo>
                  <a:pt x="54610" y="217170"/>
                </a:lnTo>
                <a:lnTo>
                  <a:pt x="54610" y="214629"/>
                </a:lnTo>
                <a:close/>
              </a:path>
              <a:path w="54610" h="320040">
                <a:moveTo>
                  <a:pt x="54610" y="212090"/>
                </a:moveTo>
                <a:lnTo>
                  <a:pt x="0" y="212090"/>
                </a:lnTo>
                <a:lnTo>
                  <a:pt x="0" y="213360"/>
                </a:lnTo>
                <a:lnTo>
                  <a:pt x="54610" y="213360"/>
                </a:lnTo>
                <a:lnTo>
                  <a:pt x="54610" y="212090"/>
                </a:lnTo>
                <a:close/>
              </a:path>
              <a:path w="54610" h="320040">
                <a:moveTo>
                  <a:pt x="54610" y="208280"/>
                </a:moveTo>
                <a:lnTo>
                  <a:pt x="0" y="208280"/>
                </a:lnTo>
                <a:lnTo>
                  <a:pt x="0" y="210820"/>
                </a:lnTo>
                <a:lnTo>
                  <a:pt x="54610" y="210820"/>
                </a:lnTo>
                <a:lnTo>
                  <a:pt x="54610" y="208280"/>
                </a:lnTo>
                <a:close/>
              </a:path>
              <a:path w="54610" h="320040">
                <a:moveTo>
                  <a:pt x="54610" y="205740"/>
                </a:moveTo>
                <a:lnTo>
                  <a:pt x="0" y="205740"/>
                </a:lnTo>
                <a:lnTo>
                  <a:pt x="0" y="207009"/>
                </a:lnTo>
                <a:lnTo>
                  <a:pt x="54610" y="207009"/>
                </a:lnTo>
                <a:lnTo>
                  <a:pt x="54610" y="205740"/>
                </a:lnTo>
                <a:close/>
              </a:path>
              <a:path w="54610" h="320040">
                <a:moveTo>
                  <a:pt x="54610" y="201929"/>
                </a:moveTo>
                <a:lnTo>
                  <a:pt x="0" y="201929"/>
                </a:lnTo>
                <a:lnTo>
                  <a:pt x="0" y="204470"/>
                </a:lnTo>
                <a:lnTo>
                  <a:pt x="54610" y="204470"/>
                </a:lnTo>
                <a:lnTo>
                  <a:pt x="54610" y="201929"/>
                </a:lnTo>
                <a:close/>
              </a:path>
              <a:path w="54610" h="320040">
                <a:moveTo>
                  <a:pt x="54610" y="199390"/>
                </a:moveTo>
                <a:lnTo>
                  <a:pt x="0" y="199390"/>
                </a:lnTo>
                <a:lnTo>
                  <a:pt x="0" y="200660"/>
                </a:lnTo>
                <a:lnTo>
                  <a:pt x="54610" y="200660"/>
                </a:lnTo>
                <a:lnTo>
                  <a:pt x="54610" y="199390"/>
                </a:lnTo>
                <a:close/>
              </a:path>
              <a:path w="54610" h="320040">
                <a:moveTo>
                  <a:pt x="54610" y="195579"/>
                </a:moveTo>
                <a:lnTo>
                  <a:pt x="0" y="195579"/>
                </a:lnTo>
                <a:lnTo>
                  <a:pt x="0" y="198120"/>
                </a:lnTo>
                <a:lnTo>
                  <a:pt x="54610" y="198120"/>
                </a:lnTo>
                <a:lnTo>
                  <a:pt x="54610" y="195579"/>
                </a:lnTo>
                <a:close/>
              </a:path>
              <a:path w="54610" h="320040">
                <a:moveTo>
                  <a:pt x="54610" y="193040"/>
                </a:moveTo>
                <a:lnTo>
                  <a:pt x="0" y="193040"/>
                </a:lnTo>
                <a:lnTo>
                  <a:pt x="0" y="194309"/>
                </a:lnTo>
                <a:lnTo>
                  <a:pt x="54610" y="194309"/>
                </a:lnTo>
                <a:lnTo>
                  <a:pt x="54610" y="193040"/>
                </a:lnTo>
                <a:close/>
              </a:path>
              <a:path w="54610" h="320040">
                <a:moveTo>
                  <a:pt x="54610" y="189229"/>
                </a:moveTo>
                <a:lnTo>
                  <a:pt x="0" y="189229"/>
                </a:lnTo>
                <a:lnTo>
                  <a:pt x="0" y="191770"/>
                </a:lnTo>
                <a:lnTo>
                  <a:pt x="54610" y="191770"/>
                </a:lnTo>
                <a:lnTo>
                  <a:pt x="54610" y="189229"/>
                </a:lnTo>
                <a:close/>
              </a:path>
              <a:path w="54610" h="320040">
                <a:moveTo>
                  <a:pt x="54610" y="186690"/>
                </a:moveTo>
                <a:lnTo>
                  <a:pt x="0" y="186690"/>
                </a:lnTo>
                <a:lnTo>
                  <a:pt x="0" y="187959"/>
                </a:lnTo>
                <a:lnTo>
                  <a:pt x="54610" y="187959"/>
                </a:lnTo>
                <a:lnTo>
                  <a:pt x="54610" y="186690"/>
                </a:lnTo>
                <a:close/>
              </a:path>
              <a:path w="54610" h="320040">
                <a:moveTo>
                  <a:pt x="54610" y="182880"/>
                </a:moveTo>
                <a:lnTo>
                  <a:pt x="0" y="182880"/>
                </a:lnTo>
                <a:lnTo>
                  <a:pt x="0" y="185420"/>
                </a:lnTo>
                <a:lnTo>
                  <a:pt x="54610" y="185420"/>
                </a:lnTo>
                <a:lnTo>
                  <a:pt x="54610" y="182880"/>
                </a:lnTo>
                <a:close/>
              </a:path>
              <a:path w="54610" h="320040">
                <a:moveTo>
                  <a:pt x="54610" y="180340"/>
                </a:moveTo>
                <a:lnTo>
                  <a:pt x="0" y="180340"/>
                </a:lnTo>
                <a:lnTo>
                  <a:pt x="0" y="181610"/>
                </a:lnTo>
                <a:lnTo>
                  <a:pt x="54610" y="181610"/>
                </a:lnTo>
                <a:lnTo>
                  <a:pt x="54610" y="180340"/>
                </a:lnTo>
                <a:close/>
              </a:path>
              <a:path w="54610" h="320040">
                <a:moveTo>
                  <a:pt x="54610" y="176529"/>
                </a:moveTo>
                <a:lnTo>
                  <a:pt x="0" y="176529"/>
                </a:lnTo>
                <a:lnTo>
                  <a:pt x="0" y="179070"/>
                </a:lnTo>
                <a:lnTo>
                  <a:pt x="54610" y="179070"/>
                </a:lnTo>
                <a:lnTo>
                  <a:pt x="54610" y="176529"/>
                </a:lnTo>
                <a:close/>
              </a:path>
              <a:path w="54610" h="320040">
                <a:moveTo>
                  <a:pt x="54610" y="173990"/>
                </a:moveTo>
                <a:lnTo>
                  <a:pt x="0" y="173990"/>
                </a:lnTo>
                <a:lnTo>
                  <a:pt x="0" y="175259"/>
                </a:lnTo>
                <a:lnTo>
                  <a:pt x="54610" y="175259"/>
                </a:lnTo>
                <a:lnTo>
                  <a:pt x="54610" y="173990"/>
                </a:lnTo>
                <a:close/>
              </a:path>
              <a:path w="54610" h="320040">
                <a:moveTo>
                  <a:pt x="54610" y="170180"/>
                </a:moveTo>
                <a:lnTo>
                  <a:pt x="0" y="170180"/>
                </a:lnTo>
                <a:lnTo>
                  <a:pt x="0" y="172720"/>
                </a:lnTo>
                <a:lnTo>
                  <a:pt x="54610" y="172720"/>
                </a:lnTo>
                <a:lnTo>
                  <a:pt x="54610" y="170180"/>
                </a:lnTo>
                <a:close/>
              </a:path>
              <a:path w="54610" h="320040">
                <a:moveTo>
                  <a:pt x="54610" y="167640"/>
                </a:moveTo>
                <a:lnTo>
                  <a:pt x="0" y="167640"/>
                </a:lnTo>
                <a:lnTo>
                  <a:pt x="0" y="168909"/>
                </a:lnTo>
                <a:lnTo>
                  <a:pt x="54610" y="168909"/>
                </a:lnTo>
                <a:lnTo>
                  <a:pt x="54610" y="167640"/>
                </a:lnTo>
                <a:close/>
              </a:path>
              <a:path w="54610" h="320040">
                <a:moveTo>
                  <a:pt x="54610" y="163829"/>
                </a:moveTo>
                <a:lnTo>
                  <a:pt x="0" y="163829"/>
                </a:lnTo>
                <a:lnTo>
                  <a:pt x="0" y="166370"/>
                </a:lnTo>
                <a:lnTo>
                  <a:pt x="54610" y="166370"/>
                </a:lnTo>
                <a:lnTo>
                  <a:pt x="54610" y="163829"/>
                </a:lnTo>
                <a:close/>
              </a:path>
              <a:path w="54610" h="320040">
                <a:moveTo>
                  <a:pt x="54610" y="161290"/>
                </a:moveTo>
                <a:lnTo>
                  <a:pt x="0" y="161290"/>
                </a:lnTo>
                <a:lnTo>
                  <a:pt x="0" y="162559"/>
                </a:lnTo>
                <a:lnTo>
                  <a:pt x="54610" y="162559"/>
                </a:lnTo>
                <a:lnTo>
                  <a:pt x="54610" y="161290"/>
                </a:lnTo>
                <a:close/>
              </a:path>
              <a:path w="54610" h="320040">
                <a:moveTo>
                  <a:pt x="54610" y="157480"/>
                </a:moveTo>
                <a:lnTo>
                  <a:pt x="0" y="157480"/>
                </a:lnTo>
                <a:lnTo>
                  <a:pt x="0" y="160020"/>
                </a:lnTo>
                <a:lnTo>
                  <a:pt x="54610" y="160020"/>
                </a:lnTo>
                <a:lnTo>
                  <a:pt x="54610" y="157480"/>
                </a:lnTo>
                <a:close/>
              </a:path>
              <a:path w="54610" h="320040">
                <a:moveTo>
                  <a:pt x="54610" y="154940"/>
                </a:moveTo>
                <a:lnTo>
                  <a:pt x="0" y="154940"/>
                </a:lnTo>
                <a:lnTo>
                  <a:pt x="0" y="156209"/>
                </a:lnTo>
                <a:lnTo>
                  <a:pt x="54610" y="156209"/>
                </a:lnTo>
                <a:lnTo>
                  <a:pt x="54610" y="154940"/>
                </a:lnTo>
                <a:close/>
              </a:path>
              <a:path w="54610" h="320040">
                <a:moveTo>
                  <a:pt x="54610" y="151130"/>
                </a:moveTo>
                <a:lnTo>
                  <a:pt x="0" y="151130"/>
                </a:lnTo>
                <a:lnTo>
                  <a:pt x="0" y="153670"/>
                </a:lnTo>
                <a:lnTo>
                  <a:pt x="54610" y="153670"/>
                </a:lnTo>
                <a:lnTo>
                  <a:pt x="54610" y="151130"/>
                </a:lnTo>
                <a:close/>
              </a:path>
              <a:path w="54610" h="320040">
                <a:moveTo>
                  <a:pt x="54610" y="148590"/>
                </a:moveTo>
                <a:lnTo>
                  <a:pt x="0" y="148590"/>
                </a:lnTo>
                <a:lnTo>
                  <a:pt x="0" y="149859"/>
                </a:lnTo>
                <a:lnTo>
                  <a:pt x="54610" y="149859"/>
                </a:lnTo>
                <a:lnTo>
                  <a:pt x="54610" y="148590"/>
                </a:lnTo>
                <a:close/>
              </a:path>
              <a:path w="54610" h="320040">
                <a:moveTo>
                  <a:pt x="54610" y="144780"/>
                </a:moveTo>
                <a:lnTo>
                  <a:pt x="0" y="144780"/>
                </a:lnTo>
                <a:lnTo>
                  <a:pt x="0" y="147320"/>
                </a:lnTo>
                <a:lnTo>
                  <a:pt x="54610" y="147320"/>
                </a:lnTo>
                <a:lnTo>
                  <a:pt x="54610" y="144780"/>
                </a:lnTo>
                <a:close/>
              </a:path>
              <a:path w="54610" h="320040">
                <a:moveTo>
                  <a:pt x="54610" y="142240"/>
                </a:moveTo>
                <a:lnTo>
                  <a:pt x="0" y="142240"/>
                </a:lnTo>
                <a:lnTo>
                  <a:pt x="0" y="143509"/>
                </a:lnTo>
                <a:lnTo>
                  <a:pt x="54610" y="143509"/>
                </a:lnTo>
                <a:lnTo>
                  <a:pt x="54610" y="142240"/>
                </a:lnTo>
                <a:close/>
              </a:path>
              <a:path w="54610" h="320040">
                <a:moveTo>
                  <a:pt x="54610" y="138429"/>
                </a:moveTo>
                <a:lnTo>
                  <a:pt x="0" y="138429"/>
                </a:lnTo>
                <a:lnTo>
                  <a:pt x="0" y="140970"/>
                </a:lnTo>
                <a:lnTo>
                  <a:pt x="54610" y="140970"/>
                </a:lnTo>
                <a:lnTo>
                  <a:pt x="54610" y="138429"/>
                </a:lnTo>
                <a:close/>
              </a:path>
              <a:path w="54610" h="320040">
                <a:moveTo>
                  <a:pt x="54610" y="135890"/>
                </a:moveTo>
                <a:lnTo>
                  <a:pt x="0" y="135890"/>
                </a:lnTo>
                <a:lnTo>
                  <a:pt x="0" y="137160"/>
                </a:lnTo>
                <a:lnTo>
                  <a:pt x="54610" y="137160"/>
                </a:lnTo>
                <a:lnTo>
                  <a:pt x="54610" y="135890"/>
                </a:lnTo>
                <a:close/>
              </a:path>
              <a:path w="54610" h="320040">
                <a:moveTo>
                  <a:pt x="54610" y="132079"/>
                </a:moveTo>
                <a:lnTo>
                  <a:pt x="0" y="132079"/>
                </a:lnTo>
                <a:lnTo>
                  <a:pt x="0" y="134620"/>
                </a:lnTo>
                <a:lnTo>
                  <a:pt x="54610" y="134620"/>
                </a:lnTo>
                <a:lnTo>
                  <a:pt x="54610" y="132079"/>
                </a:lnTo>
                <a:close/>
              </a:path>
              <a:path w="54610" h="320040">
                <a:moveTo>
                  <a:pt x="54610" y="129539"/>
                </a:moveTo>
                <a:lnTo>
                  <a:pt x="0" y="129539"/>
                </a:lnTo>
                <a:lnTo>
                  <a:pt x="0" y="130809"/>
                </a:lnTo>
                <a:lnTo>
                  <a:pt x="54610" y="130809"/>
                </a:lnTo>
                <a:lnTo>
                  <a:pt x="54610" y="129539"/>
                </a:lnTo>
                <a:close/>
              </a:path>
              <a:path w="54610" h="320040">
                <a:moveTo>
                  <a:pt x="54610" y="125729"/>
                </a:moveTo>
                <a:lnTo>
                  <a:pt x="0" y="125729"/>
                </a:lnTo>
                <a:lnTo>
                  <a:pt x="0" y="128270"/>
                </a:lnTo>
                <a:lnTo>
                  <a:pt x="54610" y="128270"/>
                </a:lnTo>
                <a:lnTo>
                  <a:pt x="54610" y="125729"/>
                </a:lnTo>
                <a:close/>
              </a:path>
              <a:path w="54610" h="320040">
                <a:moveTo>
                  <a:pt x="54610" y="123190"/>
                </a:moveTo>
                <a:lnTo>
                  <a:pt x="0" y="123190"/>
                </a:lnTo>
                <a:lnTo>
                  <a:pt x="0" y="124460"/>
                </a:lnTo>
                <a:lnTo>
                  <a:pt x="54610" y="124460"/>
                </a:lnTo>
                <a:lnTo>
                  <a:pt x="54610" y="123190"/>
                </a:lnTo>
                <a:close/>
              </a:path>
              <a:path w="54610" h="320040">
                <a:moveTo>
                  <a:pt x="54610" y="119380"/>
                </a:moveTo>
                <a:lnTo>
                  <a:pt x="0" y="119380"/>
                </a:lnTo>
                <a:lnTo>
                  <a:pt x="0" y="121920"/>
                </a:lnTo>
                <a:lnTo>
                  <a:pt x="54610" y="121920"/>
                </a:lnTo>
                <a:lnTo>
                  <a:pt x="54610" y="119380"/>
                </a:lnTo>
                <a:close/>
              </a:path>
              <a:path w="54610" h="320040">
                <a:moveTo>
                  <a:pt x="54610" y="116840"/>
                </a:moveTo>
                <a:lnTo>
                  <a:pt x="0" y="116840"/>
                </a:lnTo>
                <a:lnTo>
                  <a:pt x="0" y="118109"/>
                </a:lnTo>
                <a:lnTo>
                  <a:pt x="54610" y="118109"/>
                </a:lnTo>
                <a:lnTo>
                  <a:pt x="54610" y="116840"/>
                </a:lnTo>
                <a:close/>
              </a:path>
              <a:path w="54610" h="320040">
                <a:moveTo>
                  <a:pt x="54610" y="113030"/>
                </a:moveTo>
                <a:lnTo>
                  <a:pt x="0" y="113030"/>
                </a:lnTo>
                <a:lnTo>
                  <a:pt x="0" y="115570"/>
                </a:lnTo>
                <a:lnTo>
                  <a:pt x="54610" y="115570"/>
                </a:lnTo>
                <a:lnTo>
                  <a:pt x="54610" y="113030"/>
                </a:lnTo>
                <a:close/>
              </a:path>
              <a:path w="54610" h="320040">
                <a:moveTo>
                  <a:pt x="54610" y="110490"/>
                </a:moveTo>
                <a:lnTo>
                  <a:pt x="0" y="110490"/>
                </a:lnTo>
                <a:lnTo>
                  <a:pt x="0" y="111759"/>
                </a:lnTo>
                <a:lnTo>
                  <a:pt x="54610" y="111759"/>
                </a:lnTo>
                <a:lnTo>
                  <a:pt x="54610" y="110490"/>
                </a:lnTo>
                <a:close/>
              </a:path>
              <a:path w="54610" h="320040">
                <a:moveTo>
                  <a:pt x="54610" y="106679"/>
                </a:moveTo>
                <a:lnTo>
                  <a:pt x="0" y="106679"/>
                </a:lnTo>
                <a:lnTo>
                  <a:pt x="0" y="109220"/>
                </a:lnTo>
                <a:lnTo>
                  <a:pt x="54610" y="109220"/>
                </a:lnTo>
                <a:lnTo>
                  <a:pt x="54610" y="106679"/>
                </a:lnTo>
                <a:close/>
              </a:path>
              <a:path w="54610" h="320040">
                <a:moveTo>
                  <a:pt x="54610" y="104139"/>
                </a:moveTo>
                <a:lnTo>
                  <a:pt x="0" y="104139"/>
                </a:lnTo>
                <a:lnTo>
                  <a:pt x="0" y="105409"/>
                </a:lnTo>
                <a:lnTo>
                  <a:pt x="54610" y="105409"/>
                </a:lnTo>
                <a:lnTo>
                  <a:pt x="54610" y="104139"/>
                </a:lnTo>
                <a:close/>
              </a:path>
              <a:path w="54610" h="320040">
                <a:moveTo>
                  <a:pt x="54610" y="97789"/>
                </a:moveTo>
                <a:lnTo>
                  <a:pt x="0" y="97789"/>
                </a:lnTo>
                <a:lnTo>
                  <a:pt x="0" y="102870"/>
                </a:lnTo>
                <a:lnTo>
                  <a:pt x="54610" y="102870"/>
                </a:lnTo>
                <a:lnTo>
                  <a:pt x="54610" y="97789"/>
                </a:lnTo>
                <a:close/>
              </a:path>
              <a:path w="54610" h="320040">
                <a:moveTo>
                  <a:pt x="54610" y="91440"/>
                </a:moveTo>
                <a:lnTo>
                  <a:pt x="0" y="91440"/>
                </a:lnTo>
                <a:lnTo>
                  <a:pt x="0" y="96520"/>
                </a:lnTo>
                <a:lnTo>
                  <a:pt x="54610" y="96520"/>
                </a:lnTo>
                <a:lnTo>
                  <a:pt x="54610" y="91440"/>
                </a:lnTo>
                <a:close/>
              </a:path>
              <a:path w="54610" h="320040">
                <a:moveTo>
                  <a:pt x="54610" y="85089"/>
                </a:moveTo>
                <a:lnTo>
                  <a:pt x="0" y="85089"/>
                </a:lnTo>
                <a:lnTo>
                  <a:pt x="0" y="90170"/>
                </a:lnTo>
                <a:lnTo>
                  <a:pt x="54610" y="90170"/>
                </a:lnTo>
                <a:lnTo>
                  <a:pt x="54610" y="85089"/>
                </a:lnTo>
                <a:close/>
              </a:path>
              <a:path w="54610" h="320040">
                <a:moveTo>
                  <a:pt x="54610" y="78739"/>
                </a:moveTo>
                <a:lnTo>
                  <a:pt x="0" y="78739"/>
                </a:lnTo>
                <a:lnTo>
                  <a:pt x="0" y="83820"/>
                </a:lnTo>
                <a:lnTo>
                  <a:pt x="54610" y="83820"/>
                </a:lnTo>
                <a:lnTo>
                  <a:pt x="54610" y="78739"/>
                </a:lnTo>
                <a:close/>
              </a:path>
              <a:path w="54610" h="320040">
                <a:moveTo>
                  <a:pt x="54610" y="72389"/>
                </a:moveTo>
                <a:lnTo>
                  <a:pt x="0" y="72389"/>
                </a:lnTo>
                <a:lnTo>
                  <a:pt x="0" y="77470"/>
                </a:lnTo>
                <a:lnTo>
                  <a:pt x="54610" y="77470"/>
                </a:lnTo>
                <a:lnTo>
                  <a:pt x="54610" y="72389"/>
                </a:lnTo>
                <a:close/>
              </a:path>
              <a:path w="54610" h="320040">
                <a:moveTo>
                  <a:pt x="54610" y="66039"/>
                </a:moveTo>
                <a:lnTo>
                  <a:pt x="0" y="66039"/>
                </a:lnTo>
                <a:lnTo>
                  <a:pt x="0" y="71120"/>
                </a:lnTo>
                <a:lnTo>
                  <a:pt x="54610" y="71120"/>
                </a:lnTo>
                <a:lnTo>
                  <a:pt x="54610" y="66039"/>
                </a:lnTo>
                <a:close/>
              </a:path>
              <a:path w="54610" h="320040">
                <a:moveTo>
                  <a:pt x="54610" y="59689"/>
                </a:moveTo>
                <a:lnTo>
                  <a:pt x="0" y="59689"/>
                </a:lnTo>
                <a:lnTo>
                  <a:pt x="0" y="64770"/>
                </a:lnTo>
                <a:lnTo>
                  <a:pt x="54610" y="64770"/>
                </a:lnTo>
                <a:lnTo>
                  <a:pt x="54610" y="59689"/>
                </a:lnTo>
                <a:close/>
              </a:path>
              <a:path w="54610" h="320040">
                <a:moveTo>
                  <a:pt x="54610" y="54609"/>
                </a:moveTo>
                <a:lnTo>
                  <a:pt x="0" y="54609"/>
                </a:lnTo>
                <a:lnTo>
                  <a:pt x="0" y="58419"/>
                </a:lnTo>
                <a:lnTo>
                  <a:pt x="54610" y="58419"/>
                </a:lnTo>
                <a:lnTo>
                  <a:pt x="54610" y="54609"/>
                </a:lnTo>
                <a:close/>
              </a:path>
              <a:path w="54610" h="320040">
                <a:moveTo>
                  <a:pt x="54610" y="48259"/>
                </a:moveTo>
                <a:lnTo>
                  <a:pt x="0" y="48259"/>
                </a:lnTo>
                <a:lnTo>
                  <a:pt x="0" y="53340"/>
                </a:lnTo>
                <a:lnTo>
                  <a:pt x="54610" y="53340"/>
                </a:lnTo>
                <a:lnTo>
                  <a:pt x="54610" y="48259"/>
                </a:lnTo>
                <a:close/>
              </a:path>
              <a:path w="54610" h="320040">
                <a:moveTo>
                  <a:pt x="54610" y="41909"/>
                </a:moveTo>
                <a:lnTo>
                  <a:pt x="0" y="41909"/>
                </a:lnTo>
                <a:lnTo>
                  <a:pt x="0" y="46990"/>
                </a:lnTo>
                <a:lnTo>
                  <a:pt x="54610" y="46990"/>
                </a:lnTo>
                <a:lnTo>
                  <a:pt x="54610" y="41909"/>
                </a:lnTo>
                <a:close/>
              </a:path>
              <a:path w="54610" h="320040">
                <a:moveTo>
                  <a:pt x="54610" y="35559"/>
                </a:moveTo>
                <a:lnTo>
                  <a:pt x="0" y="35559"/>
                </a:lnTo>
                <a:lnTo>
                  <a:pt x="0" y="40640"/>
                </a:lnTo>
                <a:lnTo>
                  <a:pt x="54610" y="40640"/>
                </a:lnTo>
                <a:lnTo>
                  <a:pt x="54610" y="35559"/>
                </a:lnTo>
                <a:close/>
              </a:path>
              <a:path w="54610" h="320040">
                <a:moveTo>
                  <a:pt x="54610" y="29209"/>
                </a:moveTo>
                <a:lnTo>
                  <a:pt x="0" y="29209"/>
                </a:lnTo>
                <a:lnTo>
                  <a:pt x="0" y="34290"/>
                </a:lnTo>
                <a:lnTo>
                  <a:pt x="54610" y="34290"/>
                </a:lnTo>
                <a:lnTo>
                  <a:pt x="54610" y="29209"/>
                </a:lnTo>
                <a:close/>
              </a:path>
              <a:path w="54610" h="320040">
                <a:moveTo>
                  <a:pt x="54610" y="22859"/>
                </a:moveTo>
                <a:lnTo>
                  <a:pt x="0" y="22859"/>
                </a:lnTo>
                <a:lnTo>
                  <a:pt x="0" y="27940"/>
                </a:lnTo>
                <a:lnTo>
                  <a:pt x="54610" y="27940"/>
                </a:lnTo>
                <a:lnTo>
                  <a:pt x="54610" y="22859"/>
                </a:lnTo>
                <a:close/>
              </a:path>
              <a:path w="54610" h="320040">
                <a:moveTo>
                  <a:pt x="54610" y="16509"/>
                </a:moveTo>
                <a:lnTo>
                  <a:pt x="0" y="16509"/>
                </a:lnTo>
                <a:lnTo>
                  <a:pt x="0" y="21590"/>
                </a:lnTo>
                <a:lnTo>
                  <a:pt x="54610" y="21590"/>
                </a:lnTo>
                <a:lnTo>
                  <a:pt x="54610" y="16509"/>
                </a:lnTo>
                <a:close/>
              </a:path>
              <a:path w="54610" h="320040">
                <a:moveTo>
                  <a:pt x="54610" y="10159"/>
                </a:moveTo>
                <a:lnTo>
                  <a:pt x="0" y="10159"/>
                </a:lnTo>
                <a:lnTo>
                  <a:pt x="0" y="15240"/>
                </a:lnTo>
                <a:lnTo>
                  <a:pt x="54610" y="15240"/>
                </a:lnTo>
                <a:lnTo>
                  <a:pt x="54610" y="10159"/>
                </a:lnTo>
                <a:close/>
              </a:path>
              <a:path w="54610" h="320040">
                <a:moveTo>
                  <a:pt x="54610" y="3809"/>
                </a:moveTo>
                <a:lnTo>
                  <a:pt x="0" y="3809"/>
                </a:lnTo>
                <a:lnTo>
                  <a:pt x="0" y="8890"/>
                </a:lnTo>
                <a:lnTo>
                  <a:pt x="54610" y="8890"/>
                </a:lnTo>
                <a:lnTo>
                  <a:pt x="54610" y="3809"/>
                </a:lnTo>
                <a:close/>
              </a:path>
              <a:path w="54610" h="320040">
                <a:moveTo>
                  <a:pt x="54610" y="0"/>
                </a:moveTo>
                <a:lnTo>
                  <a:pt x="2540" y="0"/>
                </a:lnTo>
                <a:lnTo>
                  <a:pt x="2540" y="2540"/>
                </a:lnTo>
                <a:lnTo>
                  <a:pt x="54610" y="2540"/>
                </a:lnTo>
                <a:lnTo>
                  <a:pt x="54610" y="0"/>
                </a:lnTo>
                <a:close/>
              </a:path>
              <a:path w="54610" h="320040">
                <a:moveTo>
                  <a:pt x="54610" y="280670"/>
                </a:moveTo>
                <a:lnTo>
                  <a:pt x="0" y="280670"/>
                </a:lnTo>
                <a:lnTo>
                  <a:pt x="0" y="313690"/>
                </a:lnTo>
                <a:lnTo>
                  <a:pt x="54610" y="313690"/>
                </a:lnTo>
                <a:lnTo>
                  <a:pt x="54610" y="280670"/>
                </a:lnTo>
                <a:close/>
              </a:path>
              <a:path w="54610" h="320040">
                <a:moveTo>
                  <a:pt x="54610" y="313690"/>
                </a:moveTo>
                <a:lnTo>
                  <a:pt x="0" y="313690"/>
                </a:lnTo>
                <a:lnTo>
                  <a:pt x="0" y="318770"/>
                </a:lnTo>
                <a:lnTo>
                  <a:pt x="12700" y="318770"/>
                </a:lnTo>
                <a:lnTo>
                  <a:pt x="12700" y="320040"/>
                </a:lnTo>
                <a:lnTo>
                  <a:pt x="54610" y="320040"/>
                </a:lnTo>
                <a:lnTo>
                  <a:pt x="54610" y="313690"/>
                </a:lnTo>
                <a:close/>
              </a:path>
            </a:pathLst>
          </a:custGeom>
          <a:solidFill>
            <a:srgbClr val="309330"/>
          </a:solidFill>
        </p:spPr>
        <p:txBody>
          <a:bodyPr wrap="square" lIns="0" tIns="0" rIns="0" bIns="0" rtlCol="0"/>
          <a:lstStyle/>
          <a:p>
            <a:endParaRPr/>
          </a:p>
        </p:txBody>
      </p:sp>
      <p:sp>
        <p:nvSpPr>
          <p:cNvPr id="264" name="bg object 264"/>
          <p:cNvSpPr/>
          <p:nvPr/>
        </p:nvSpPr>
        <p:spPr>
          <a:xfrm>
            <a:off x="4654550" y="6398259"/>
            <a:ext cx="55880" cy="315595"/>
          </a:xfrm>
          <a:custGeom>
            <a:avLst/>
            <a:gdLst/>
            <a:ahLst/>
            <a:cxnLst/>
            <a:rect l="l" t="t" r="r" b="b"/>
            <a:pathLst>
              <a:path w="55879" h="315595">
                <a:moveTo>
                  <a:pt x="55880" y="309892"/>
                </a:moveTo>
                <a:lnTo>
                  <a:pt x="0" y="309892"/>
                </a:lnTo>
                <a:lnTo>
                  <a:pt x="0" y="314972"/>
                </a:lnTo>
                <a:lnTo>
                  <a:pt x="55880" y="314972"/>
                </a:lnTo>
                <a:lnTo>
                  <a:pt x="55880" y="309892"/>
                </a:lnTo>
                <a:close/>
              </a:path>
              <a:path w="55879" h="315595">
                <a:moveTo>
                  <a:pt x="55880" y="276872"/>
                </a:moveTo>
                <a:lnTo>
                  <a:pt x="0" y="276872"/>
                </a:lnTo>
                <a:lnTo>
                  <a:pt x="0" y="309880"/>
                </a:lnTo>
                <a:lnTo>
                  <a:pt x="55880" y="309880"/>
                </a:lnTo>
                <a:lnTo>
                  <a:pt x="55880" y="276872"/>
                </a:lnTo>
                <a:close/>
              </a:path>
              <a:path w="55879" h="315595">
                <a:moveTo>
                  <a:pt x="55880" y="255282"/>
                </a:moveTo>
                <a:lnTo>
                  <a:pt x="0" y="255282"/>
                </a:lnTo>
                <a:lnTo>
                  <a:pt x="0" y="276860"/>
                </a:lnTo>
                <a:lnTo>
                  <a:pt x="55880" y="276860"/>
                </a:lnTo>
                <a:lnTo>
                  <a:pt x="55880" y="255282"/>
                </a:lnTo>
                <a:close/>
              </a:path>
              <a:path w="55879" h="315595">
                <a:moveTo>
                  <a:pt x="55880" y="252730"/>
                </a:moveTo>
                <a:lnTo>
                  <a:pt x="0" y="252730"/>
                </a:lnTo>
                <a:lnTo>
                  <a:pt x="0" y="254000"/>
                </a:lnTo>
                <a:lnTo>
                  <a:pt x="55880" y="254000"/>
                </a:lnTo>
                <a:lnTo>
                  <a:pt x="55880" y="252730"/>
                </a:lnTo>
                <a:close/>
              </a:path>
              <a:path w="55879" h="315595">
                <a:moveTo>
                  <a:pt x="55880" y="248920"/>
                </a:moveTo>
                <a:lnTo>
                  <a:pt x="0" y="248920"/>
                </a:lnTo>
                <a:lnTo>
                  <a:pt x="0" y="251460"/>
                </a:lnTo>
                <a:lnTo>
                  <a:pt x="55880" y="251460"/>
                </a:lnTo>
                <a:lnTo>
                  <a:pt x="55880" y="248920"/>
                </a:lnTo>
                <a:close/>
              </a:path>
              <a:path w="55879" h="315595">
                <a:moveTo>
                  <a:pt x="55880" y="246380"/>
                </a:moveTo>
                <a:lnTo>
                  <a:pt x="0" y="246380"/>
                </a:lnTo>
                <a:lnTo>
                  <a:pt x="0" y="247650"/>
                </a:lnTo>
                <a:lnTo>
                  <a:pt x="55880" y="247650"/>
                </a:lnTo>
                <a:lnTo>
                  <a:pt x="55880" y="246380"/>
                </a:lnTo>
                <a:close/>
              </a:path>
              <a:path w="55879" h="315595">
                <a:moveTo>
                  <a:pt x="55880" y="242582"/>
                </a:moveTo>
                <a:lnTo>
                  <a:pt x="0" y="242582"/>
                </a:lnTo>
                <a:lnTo>
                  <a:pt x="0" y="245110"/>
                </a:lnTo>
                <a:lnTo>
                  <a:pt x="55880" y="245110"/>
                </a:lnTo>
                <a:lnTo>
                  <a:pt x="55880" y="242582"/>
                </a:lnTo>
                <a:close/>
              </a:path>
              <a:path w="55879" h="315595">
                <a:moveTo>
                  <a:pt x="55880" y="240042"/>
                </a:moveTo>
                <a:lnTo>
                  <a:pt x="0" y="240042"/>
                </a:lnTo>
                <a:lnTo>
                  <a:pt x="0" y="241300"/>
                </a:lnTo>
                <a:lnTo>
                  <a:pt x="55880" y="241300"/>
                </a:lnTo>
                <a:lnTo>
                  <a:pt x="55880" y="240042"/>
                </a:lnTo>
                <a:close/>
              </a:path>
              <a:path w="55879" h="315595">
                <a:moveTo>
                  <a:pt x="55880" y="236232"/>
                </a:moveTo>
                <a:lnTo>
                  <a:pt x="0" y="236232"/>
                </a:lnTo>
                <a:lnTo>
                  <a:pt x="0" y="238760"/>
                </a:lnTo>
                <a:lnTo>
                  <a:pt x="55880" y="238760"/>
                </a:lnTo>
                <a:lnTo>
                  <a:pt x="55880" y="236232"/>
                </a:lnTo>
                <a:close/>
              </a:path>
              <a:path w="55879" h="315595">
                <a:moveTo>
                  <a:pt x="55880" y="233692"/>
                </a:moveTo>
                <a:lnTo>
                  <a:pt x="0" y="233692"/>
                </a:lnTo>
                <a:lnTo>
                  <a:pt x="0" y="234950"/>
                </a:lnTo>
                <a:lnTo>
                  <a:pt x="55880" y="234950"/>
                </a:lnTo>
                <a:lnTo>
                  <a:pt x="55880" y="233692"/>
                </a:lnTo>
                <a:close/>
              </a:path>
              <a:path w="55879" h="315595">
                <a:moveTo>
                  <a:pt x="55880" y="229870"/>
                </a:moveTo>
                <a:lnTo>
                  <a:pt x="0" y="229870"/>
                </a:lnTo>
                <a:lnTo>
                  <a:pt x="0" y="232410"/>
                </a:lnTo>
                <a:lnTo>
                  <a:pt x="55880" y="232410"/>
                </a:lnTo>
                <a:lnTo>
                  <a:pt x="55880" y="229870"/>
                </a:lnTo>
                <a:close/>
              </a:path>
              <a:path w="55879" h="315595">
                <a:moveTo>
                  <a:pt x="55880" y="227330"/>
                </a:moveTo>
                <a:lnTo>
                  <a:pt x="0" y="227330"/>
                </a:lnTo>
                <a:lnTo>
                  <a:pt x="0" y="228612"/>
                </a:lnTo>
                <a:lnTo>
                  <a:pt x="55880" y="228612"/>
                </a:lnTo>
                <a:lnTo>
                  <a:pt x="55880" y="227330"/>
                </a:lnTo>
                <a:close/>
              </a:path>
              <a:path w="55879" h="315595">
                <a:moveTo>
                  <a:pt x="55880" y="223532"/>
                </a:moveTo>
                <a:lnTo>
                  <a:pt x="0" y="223532"/>
                </a:lnTo>
                <a:lnTo>
                  <a:pt x="0" y="226060"/>
                </a:lnTo>
                <a:lnTo>
                  <a:pt x="55880" y="226060"/>
                </a:lnTo>
                <a:lnTo>
                  <a:pt x="55880" y="223532"/>
                </a:lnTo>
                <a:close/>
              </a:path>
              <a:path w="55879" h="315595">
                <a:moveTo>
                  <a:pt x="55880" y="220992"/>
                </a:moveTo>
                <a:lnTo>
                  <a:pt x="0" y="220992"/>
                </a:lnTo>
                <a:lnTo>
                  <a:pt x="0" y="222262"/>
                </a:lnTo>
                <a:lnTo>
                  <a:pt x="55880" y="222262"/>
                </a:lnTo>
                <a:lnTo>
                  <a:pt x="55880" y="220992"/>
                </a:lnTo>
                <a:close/>
              </a:path>
              <a:path w="55879" h="315595">
                <a:moveTo>
                  <a:pt x="55880" y="217170"/>
                </a:moveTo>
                <a:lnTo>
                  <a:pt x="0" y="217170"/>
                </a:lnTo>
                <a:lnTo>
                  <a:pt x="0" y="219710"/>
                </a:lnTo>
                <a:lnTo>
                  <a:pt x="55880" y="219710"/>
                </a:lnTo>
                <a:lnTo>
                  <a:pt x="55880" y="217170"/>
                </a:lnTo>
                <a:close/>
              </a:path>
              <a:path w="55879" h="315595">
                <a:moveTo>
                  <a:pt x="55880" y="214630"/>
                </a:moveTo>
                <a:lnTo>
                  <a:pt x="0" y="214630"/>
                </a:lnTo>
                <a:lnTo>
                  <a:pt x="0" y="215912"/>
                </a:lnTo>
                <a:lnTo>
                  <a:pt x="55880" y="215912"/>
                </a:lnTo>
                <a:lnTo>
                  <a:pt x="55880" y="214630"/>
                </a:lnTo>
                <a:close/>
              </a:path>
              <a:path w="55879" h="315595">
                <a:moveTo>
                  <a:pt x="55880" y="210820"/>
                </a:moveTo>
                <a:lnTo>
                  <a:pt x="0" y="210820"/>
                </a:lnTo>
                <a:lnTo>
                  <a:pt x="0" y="213360"/>
                </a:lnTo>
                <a:lnTo>
                  <a:pt x="55880" y="213360"/>
                </a:lnTo>
                <a:lnTo>
                  <a:pt x="55880" y="210820"/>
                </a:lnTo>
                <a:close/>
              </a:path>
              <a:path w="55879" h="315595">
                <a:moveTo>
                  <a:pt x="55880" y="208292"/>
                </a:moveTo>
                <a:lnTo>
                  <a:pt x="0" y="208292"/>
                </a:lnTo>
                <a:lnTo>
                  <a:pt x="0" y="209562"/>
                </a:lnTo>
                <a:lnTo>
                  <a:pt x="55880" y="209562"/>
                </a:lnTo>
                <a:lnTo>
                  <a:pt x="55880" y="208292"/>
                </a:lnTo>
                <a:close/>
              </a:path>
              <a:path w="55879" h="315595">
                <a:moveTo>
                  <a:pt x="55880" y="204482"/>
                </a:moveTo>
                <a:lnTo>
                  <a:pt x="0" y="204482"/>
                </a:lnTo>
                <a:lnTo>
                  <a:pt x="0" y="207022"/>
                </a:lnTo>
                <a:lnTo>
                  <a:pt x="55880" y="207022"/>
                </a:lnTo>
                <a:lnTo>
                  <a:pt x="55880" y="204482"/>
                </a:lnTo>
                <a:close/>
              </a:path>
              <a:path w="55879" h="315595">
                <a:moveTo>
                  <a:pt x="55880" y="201942"/>
                </a:moveTo>
                <a:lnTo>
                  <a:pt x="0" y="201942"/>
                </a:lnTo>
                <a:lnTo>
                  <a:pt x="0" y="203200"/>
                </a:lnTo>
                <a:lnTo>
                  <a:pt x="55880" y="203200"/>
                </a:lnTo>
                <a:lnTo>
                  <a:pt x="55880" y="201942"/>
                </a:lnTo>
                <a:close/>
              </a:path>
              <a:path w="55879" h="315595">
                <a:moveTo>
                  <a:pt x="55880" y="198120"/>
                </a:moveTo>
                <a:lnTo>
                  <a:pt x="0" y="198120"/>
                </a:lnTo>
                <a:lnTo>
                  <a:pt x="0" y="200660"/>
                </a:lnTo>
                <a:lnTo>
                  <a:pt x="55880" y="200660"/>
                </a:lnTo>
                <a:lnTo>
                  <a:pt x="55880" y="198120"/>
                </a:lnTo>
                <a:close/>
              </a:path>
              <a:path w="55879" h="315595">
                <a:moveTo>
                  <a:pt x="55880" y="195592"/>
                </a:moveTo>
                <a:lnTo>
                  <a:pt x="0" y="195592"/>
                </a:lnTo>
                <a:lnTo>
                  <a:pt x="0" y="196850"/>
                </a:lnTo>
                <a:lnTo>
                  <a:pt x="55880" y="196850"/>
                </a:lnTo>
                <a:lnTo>
                  <a:pt x="55880" y="195592"/>
                </a:lnTo>
                <a:close/>
              </a:path>
              <a:path w="55879" h="315595">
                <a:moveTo>
                  <a:pt x="55880" y="191770"/>
                </a:moveTo>
                <a:lnTo>
                  <a:pt x="0" y="191770"/>
                </a:lnTo>
                <a:lnTo>
                  <a:pt x="0" y="194310"/>
                </a:lnTo>
                <a:lnTo>
                  <a:pt x="55880" y="194310"/>
                </a:lnTo>
                <a:lnTo>
                  <a:pt x="55880" y="191770"/>
                </a:lnTo>
                <a:close/>
              </a:path>
              <a:path w="55879" h="315595">
                <a:moveTo>
                  <a:pt x="55880" y="189230"/>
                </a:moveTo>
                <a:lnTo>
                  <a:pt x="0" y="189230"/>
                </a:lnTo>
                <a:lnTo>
                  <a:pt x="0" y="190500"/>
                </a:lnTo>
                <a:lnTo>
                  <a:pt x="55880" y="190500"/>
                </a:lnTo>
                <a:lnTo>
                  <a:pt x="55880" y="189230"/>
                </a:lnTo>
                <a:close/>
              </a:path>
              <a:path w="55879" h="315595">
                <a:moveTo>
                  <a:pt x="55880" y="185420"/>
                </a:moveTo>
                <a:lnTo>
                  <a:pt x="0" y="185420"/>
                </a:lnTo>
                <a:lnTo>
                  <a:pt x="0" y="187972"/>
                </a:lnTo>
                <a:lnTo>
                  <a:pt x="55880" y="187972"/>
                </a:lnTo>
                <a:lnTo>
                  <a:pt x="55880" y="185420"/>
                </a:lnTo>
                <a:close/>
              </a:path>
              <a:path w="55879" h="315595">
                <a:moveTo>
                  <a:pt x="55880" y="182880"/>
                </a:moveTo>
                <a:lnTo>
                  <a:pt x="0" y="182880"/>
                </a:lnTo>
                <a:lnTo>
                  <a:pt x="0" y="184150"/>
                </a:lnTo>
                <a:lnTo>
                  <a:pt x="55880" y="184150"/>
                </a:lnTo>
                <a:lnTo>
                  <a:pt x="55880" y="182880"/>
                </a:lnTo>
                <a:close/>
              </a:path>
              <a:path w="55879" h="315595">
                <a:moveTo>
                  <a:pt x="55880" y="179082"/>
                </a:moveTo>
                <a:lnTo>
                  <a:pt x="0" y="179082"/>
                </a:lnTo>
                <a:lnTo>
                  <a:pt x="0" y="181610"/>
                </a:lnTo>
                <a:lnTo>
                  <a:pt x="55880" y="181610"/>
                </a:lnTo>
                <a:lnTo>
                  <a:pt x="55880" y="179082"/>
                </a:lnTo>
                <a:close/>
              </a:path>
              <a:path w="55879" h="315595">
                <a:moveTo>
                  <a:pt x="55880" y="176530"/>
                </a:moveTo>
                <a:lnTo>
                  <a:pt x="0" y="176530"/>
                </a:lnTo>
                <a:lnTo>
                  <a:pt x="0" y="177800"/>
                </a:lnTo>
                <a:lnTo>
                  <a:pt x="55880" y="177800"/>
                </a:lnTo>
                <a:lnTo>
                  <a:pt x="55880" y="176530"/>
                </a:lnTo>
                <a:close/>
              </a:path>
              <a:path w="55879" h="315595">
                <a:moveTo>
                  <a:pt x="55880" y="172720"/>
                </a:moveTo>
                <a:lnTo>
                  <a:pt x="0" y="172720"/>
                </a:lnTo>
                <a:lnTo>
                  <a:pt x="0" y="175260"/>
                </a:lnTo>
                <a:lnTo>
                  <a:pt x="55880" y="175260"/>
                </a:lnTo>
                <a:lnTo>
                  <a:pt x="55880" y="172720"/>
                </a:lnTo>
                <a:close/>
              </a:path>
              <a:path w="55879" h="315595">
                <a:moveTo>
                  <a:pt x="55880" y="170180"/>
                </a:moveTo>
                <a:lnTo>
                  <a:pt x="0" y="170180"/>
                </a:lnTo>
                <a:lnTo>
                  <a:pt x="0" y="171450"/>
                </a:lnTo>
                <a:lnTo>
                  <a:pt x="55880" y="171450"/>
                </a:lnTo>
                <a:lnTo>
                  <a:pt x="55880" y="170180"/>
                </a:lnTo>
                <a:close/>
              </a:path>
              <a:path w="55879" h="315595">
                <a:moveTo>
                  <a:pt x="55880" y="166382"/>
                </a:moveTo>
                <a:lnTo>
                  <a:pt x="0" y="166382"/>
                </a:lnTo>
                <a:lnTo>
                  <a:pt x="0" y="168922"/>
                </a:lnTo>
                <a:lnTo>
                  <a:pt x="55880" y="168922"/>
                </a:lnTo>
                <a:lnTo>
                  <a:pt x="55880" y="166382"/>
                </a:lnTo>
                <a:close/>
              </a:path>
              <a:path w="55879" h="315595">
                <a:moveTo>
                  <a:pt x="55880" y="163830"/>
                </a:moveTo>
                <a:lnTo>
                  <a:pt x="0" y="163830"/>
                </a:lnTo>
                <a:lnTo>
                  <a:pt x="0" y="165100"/>
                </a:lnTo>
                <a:lnTo>
                  <a:pt x="55880" y="165100"/>
                </a:lnTo>
                <a:lnTo>
                  <a:pt x="55880" y="163830"/>
                </a:lnTo>
                <a:close/>
              </a:path>
              <a:path w="55879" h="315595">
                <a:moveTo>
                  <a:pt x="55880" y="160020"/>
                </a:moveTo>
                <a:lnTo>
                  <a:pt x="0" y="160020"/>
                </a:lnTo>
                <a:lnTo>
                  <a:pt x="0" y="162560"/>
                </a:lnTo>
                <a:lnTo>
                  <a:pt x="55880" y="162560"/>
                </a:lnTo>
                <a:lnTo>
                  <a:pt x="55880" y="160020"/>
                </a:lnTo>
                <a:close/>
              </a:path>
              <a:path w="55879" h="315595">
                <a:moveTo>
                  <a:pt x="55880" y="157480"/>
                </a:moveTo>
                <a:lnTo>
                  <a:pt x="0" y="157480"/>
                </a:lnTo>
                <a:lnTo>
                  <a:pt x="0" y="158750"/>
                </a:lnTo>
                <a:lnTo>
                  <a:pt x="55880" y="158750"/>
                </a:lnTo>
                <a:lnTo>
                  <a:pt x="55880" y="157480"/>
                </a:lnTo>
                <a:close/>
              </a:path>
              <a:path w="55879" h="315595">
                <a:moveTo>
                  <a:pt x="55880" y="153682"/>
                </a:moveTo>
                <a:lnTo>
                  <a:pt x="0" y="153682"/>
                </a:lnTo>
                <a:lnTo>
                  <a:pt x="0" y="156210"/>
                </a:lnTo>
                <a:lnTo>
                  <a:pt x="55880" y="156210"/>
                </a:lnTo>
                <a:lnTo>
                  <a:pt x="55880" y="153682"/>
                </a:lnTo>
                <a:close/>
              </a:path>
              <a:path w="55879" h="315595">
                <a:moveTo>
                  <a:pt x="55880" y="151130"/>
                </a:moveTo>
                <a:lnTo>
                  <a:pt x="0" y="151130"/>
                </a:lnTo>
                <a:lnTo>
                  <a:pt x="0" y="152400"/>
                </a:lnTo>
                <a:lnTo>
                  <a:pt x="55880" y="152400"/>
                </a:lnTo>
                <a:lnTo>
                  <a:pt x="55880" y="151130"/>
                </a:lnTo>
                <a:close/>
              </a:path>
              <a:path w="55879" h="315595">
                <a:moveTo>
                  <a:pt x="55880" y="147332"/>
                </a:moveTo>
                <a:lnTo>
                  <a:pt x="0" y="147332"/>
                </a:lnTo>
                <a:lnTo>
                  <a:pt x="0" y="149860"/>
                </a:lnTo>
                <a:lnTo>
                  <a:pt x="55880" y="149860"/>
                </a:lnTo>
                <a:lnTo>
                  <a:pt x="55880" y="147332"/>
                </a:lnTo>
                <a:close/>
              </a:path>
              <a:path w="55879" h="315595">
                <a:moveTo>
                  <a:pt x="55880" y="144792"/>
                </a:moveTo>
                <a:lnTo>
                  <a:pt x="0" y="144792"/>
                </a:lnTo>
                <a:lnTo>
                  <a:pt x="0" y="146050"/>
                </a:lnTo>
                <a:lnTo>
                  <a:pt x="55880" y="146050"/>
                </a:lnTo>
                <a:lnTo>
                  <a:pt x="55880" y="144792"/>
                </a:lnTo>
                <a:close/>
              </a:path>
              <a:path w="55879" h="315595">
                <a:moveTo>
                  <a:pt x="55880" y="140982"/>
                </a:moveTo>
                <a:lnTo>
                  <a:pt x="0" y="140982"/>
                </a:lnTo>
                <a:lnTo>
                  <a:pt x="0" y="143522"/>
                </a:lnTo>
                <a:lnTo>
                  <a:pt x="55880" y="143522"/>
                </a:lnTo>
                <a:lnTo>
                  <a:pt x="55880" y="140982"/>
                </a:lnTo>
                <a:close/>
              </a:path>
              <a:path w="55879" h="315595">
                <a:moveTo>
                  <a:pt x="55880" y="138430"/>
                </a:moveTo>
                <a:lnTo>
                  <a:pt x="0" y="138430"/>
                </a:lnTo>
                <a:lnTo>
                  <a:pt x="0" y="139700"/>
                </a:lnTo>
                <a:lnTo>
                  <a:pt x="55880" y="139700"/>
                </a:lnTo>
                <a:lnTo>
                  <a:pt x="55880" y="138430"/>
                </a:lnTo>
                <a:close/>
              </a:path>
              <a:path w="55879" h="315595">
                <a:moveTo>
                  <a:pt x="55880" y="134620"/>
                </a:moveTo>
                <a:lnTo>
                  <a:pt x="0" y="134620"/>
                </a:lnTo>
                <a:lnTo>
                  <a:pt x="0" y="137172"/>
                </a:lnTo>
                <a:lnTo>
                  <a:pt x="55880" y="137172"/>
                </a:lnTo>
                <a:lnTo>
                  <a:pt x="55880" y="134620"/>
                </a:lnTo>
                <a:close/>
              </a:path>
              <a:path w="55879" h="315595">
                <a:moveTo>
                  <a:pt x="55880" y="132080"/>
                </a:moveTo>
                <a:lnTo>
                  <a:pt x="0" y="132080"/>
                </a:lnTo>
                <a:lnTo>
                  <a:pt x="0" y="133350"/>
                </a:lnTo>
                <a:lnTo>
                  <a:pt x="55880" y="133350"/>
                </a:lnTo>
                <a:lnTo>
                  <a:pt x="55880" y="132080"/>
                </a:lnTo>
                <a:close/>
              </a:path>
              <a:path w="55879" h="315595">
                <a:moveTo>
                  <a:pt x="55880" y="128270"/>
                </a:moveTo>
                <a:lnTo>
                  <a:pt x="0" y="128270"/>
                </a:lnTo>
                <a:lnTo>
                  <a:pt x="0" y="130810"/>
                </a:lnTo>
                <a:lnTo>
                  <a:pt x="55880" y="130810"/>
                </a:lnTo>
                <a:lnTo>
                  <a:pt x="55880" y="128270"/>
                </a:lnTo>
                <a:close/>
              </a:path>
              <a:path w="55879" h="315595">
                <a:moveTo>
                  <a:pt x="55880" y="125730"/>
                </a:moveTo>
                <a:lnTo>
                  <a:pt x="0" y="125730"/>
                </a:lnTo>
                <a:lnTo>
                  <a:pt x="0" y="127000"/>
                </a:lnTo>
                <a:lnTo>
                  <a:pt x="55880" y="127000"/>
                </a:lnTo>
                <a:lnTo>
                  <a:pt x="55880" y="125730"/>
                </a:lnTo>
                <a:close/>
              </a:path>
              <a:path w="55879" h="315595">
                <a:moveTo>
                  <a:pt x="55880" y="121920"/>
                </a:moveTo>
                <a:lnTo>
                  <a:pt x="0" y="121920"/>
                </a:lnTo>
                <a:lnTo>
                  <a:pt x="0" y="124472"/>
                </a:lnTo>
                <a:lnTo>
                  <a:pt x="55880" y="124472"/>
                </a:lnTo>
                <a:lnTo>
                  <a:pt x="55880" y="121920"/>
                </a:lnTo>
                <a:close/>
              </a:path>
              <a:path w="55879" h="315595">
                <a:moveTo>
                  <a:pt x="55880" y="119392"/>
                </a:moveTo>
                <a:lnTo>
                  <a:pt x="0" y="119392"/>
                </a:lnTo>
                <a:lnTo>
                  <a:pt x="0" y="120650"/>
                </a:lnTo>
                <a:lnTo>
                  <a:pt x="55880" y="120650"/>
                </a:lnTo>
                <a:lnTo>
                  <a:pt x="55880" y="119392"/>
                </a:lnTo>
                <a:close/>
              </a:path>
              <a:path w="55879" h="315595">
                <a:moveTo>
                  <a:pt x="55880" y="115582"/>
                </a:moveTo>
                <a:lnTo>
                  <a:pt x="0" y="115582"/>
                </a:lnTo>
                <a:lnTo>
                  <a:pt x="0" y="118110"/>
                </a:lnTo>
                <a:lnTo>
                  <a:pt x="55880" y="118110"/>
                </a:lnTo>
                <a:lnTo>
                  <a:pt x="55880" y="115582"/>
                </a:lnTo>
                <a:close/>
              </a:path>
              <a:path w="55879" h="315595">
                <a:moveTo>
                  <a:pt x="55880" y="113042"/>
                </a:moveTo>
                <a:lnTo>
                  <a:pt x="0" y="113042"/>
                </a:lnTo>
                <a:lnTo>
                  <a:pt x="0" y="114300"/>
                </a:lnTo>
                <a:lnTo>
                  <a:pt x="55880" y="114300"/>
                </a:lnTo>
                <a:lnTo>
                  <a:pt x="55880" y="113042"/>
                </a:lnTo>
                <a:close/>
              </a:path>
              <a:path w="55879" h="315595">
                <a:moveTo>
                  <a:pt x="55880" y="109232"/>
                </a:moveTo>
                <a:lnTo>
                  <a:pt x="0" y="109232"/>
                </a:lnTo>
                <a:lnTo>
                  <a:pt x="0" y="111760"/>
                </a:lnTo>
                <a:lnTo>
                  <a:pt x="55880" y="111760"/>
                </a:lnTo>
                <a:lnTo>
                  <a:pt x="55880" y="109232"/>
                </a:lnTo>
                <a:close/>
              </a:path>
              <a:path w="55879" h="315595">
                <a:moveTo>
                  <a:pt x="55880" y="106692"/>
                </a:moveTo>
                <a:lnTo>
                  <a:pt x="0" y="106692"/>
                </a:lnTo>
                <a:lnTo>
                  <a:pt x="0" y="107950"/>
                </a:lnTo>
                <a:lnTo>
                  <a:pt x="55880" y="107950"/>
                </a:lnTo>
                <a:lnTo>
                  <a:pt x="55880" y="106692"/>
                </a:lnTo>
                <a:close/>
              </a:path>
              <a:path w="55879" h="315595">
                <a:moveTo>
                  <a:pt x="55880" y="102870"/>
                </a:moveTo>
                <a:lnTo>
                  <a:pt x="0" y="102870"/>
                </a:lnTo>
                <a:lnTo>
                  <a:pt x="0" y="105422"/>
                </a:lnTo>
                <a:lnTo>
                  <a:pt x="55880" y="105422"/>
                </a:lnTo>
                <a:lnTo>
                  <a:pt x="55880" y="102870"/>
                </a:lnTo>
                <a:close/>
              </a:path>
              <a:path w="55879" h="315595">
                <a:moveTo>
                  <a:pt x="55880" y="100330"/>
                </a:moveTo>
                <a:lnTo>
                  <a:pt x="0" y="100330"/>
                </a:lnTo>
                <a:lnTo>
                  <a:pt x="0" y="101600"/>
                </a:lnTo>
                <a:lnTo>
                  <a:pt x="55880" y="101600"/>
                </a:lnTo>
                <a:lnTo>
                  <a:pt x="55880" y="100330"/>
                </a:lnTo>
                <a:close/>
              </a:path>
              <a:path w="55879" h="315595">
                <a:moveTo>
                  <a:pt x="55880" y="93980"/>
                </a:moveTo>
                <a:lnTo>
                  <a:pt x="0" y="93980"/>
                </a:lnTo>
                <a:lnTo>
                  <a:pt x="0" y="99060"/>
                </a:lnTo>
                <a:lnTo>
                  <a:pt x="55880" y="99060"/>
                </a:lnTo>
                <a:lnTo>
                  <a:pt x="55880" y="93980"/>
                </a:lnTo>
                <a:close/>
              </a:path>
              <a:path w="55879" h="315595">
                <a:moveTo>
                  <a:pt x="55880" y="87642"/>
                </a:moveTo>
                <a:lnTo>
                  <a:pt x="0" y="87642"/>
                </a:lnTo>
                <a:lnTo>
                  <a:pt x="0" y="92710"/>
                </a:lnTo>
                <a:lnTo>
                  <a:pt x="55880" y="92710"/>
                </a:lnTo>
                <a:lnTo>
                  <a:pt x="55880" y="87642"/>
                </a:lnTo>
                <a:close/>
              </a:path>
              <a:path w="55879" h="315595">
                <a:moveTo>
                  <a:pt x="55880" y="81280"/>
                </a:moveTo>
                <a:lnTo>
                  <a:pt x="0" y="81280"/>
                </a:lnTo>
                <a:lnTo>
                  <a:pt x="0" y="86360"/>
                </a:lnTo>
                <a:lnTo>
                  <a:pt x="55880" y="86360"/>
                </a:lnTo>
                <a:lnTo>
                  <a:pt x="55880" y="81280"/>
                </a:lnTo>
                <a:close/>
              </a:path>
              <a:path w="55879" h="315595">
                <a:moveTo>
                  <a:pt x="55880" y="74930"/>
                </a:moveTo>
                <a:lnTo>
                  <a:pt x="0" y="74930"/>
                </a:lnTo>
                <a:lnTo>
                  <a:pt x="0" y="80022"/>
                </a:lnTo>
                <a:lnTo>
                  <a:pt x="55880" y="80022"/>
                </a:lnTo>
                <a:lnTo>
                  <a:pt x="55880" y="74930"/>
                </a:lnTo>
                <a:close/>
              </a:path>
              <a:path w="55879" h="315595">
                <a:moveTo>
                  <a:pt x="55880" y="68580"/>
                </a:moveTo>
                <a:lnTo>
                  <a:pt x="0" y="68580"/>
                </a:lnTo>
                <a:lnTo>
                  <a:pt x="0" y="73660"/>
                </a:lnTo>
                <a:lnTo>
                  <a:pt x="55880" y="73660"/>
                </a:lnTo>
                <a:lnTo>
                  <a:pt x="55880" y="68580"/>
                </a:lnTo>
                <a:close/>
              </a:path>
              <a:path w="55879" h="315595">
                <a:moveTo>
                  <a:pt x="55880" y="62230"/>
                </a:moveTo>
                <a:lnTo>
                  <a:pt x="0" y="62230"/>
                </a:lnTo>
                <a:lnTo>
                  <a:pt x="0" y="67310"/>
                </a:lnTo>
                <a:lnTo>
                  <a:pt x="55880" y="67310"/>
                </a:lnTo>
                <a:lnTo>
                  <a:pt x="55880" y="62230"/>
                </a:lnTo>
                <a:close/>
              </a:path>
              <a:path w="55879" h="315595">
                <a:moveTo>
                  <a:pt x="55880" y="55880"/>
                </a:moveTo>
                <a:lnTo>
                  <a:pt x="0" y="55880"/>
                </a:lnTo>
                <a:lnTo>
                  <a:pt x="0" y="60972"/>
                </a:lnTo>
                <a:lnTo>
                  <a:pt x="55880" y="60972"/>
                </a:lnTo>
                <a:lnTo>
                  <a:pt x="55880" y="55880"/>
                </a:lnTo>
                <a:close/>
              </a:path>
              <a:path w="55879" h="315595">
                <a:moveTo>
                  <a:pt x="55880" y="50800"/>
                </a:moveTo>
                <a:lnTo>
                  <a:pt x="0" y="50800"/>
                </a:lnTo>
                <a:lnTo>
                  <a:pt x="0" y="54610"/>
                </a:lnTo>
                <a:lnTo>
                  <a:pt x="55880" y="54610"/>
                </a:lnTo>
                <a:lnTo>
                  <a:pt x="55880" y="50800"/>
                </a:lnTo>
                <a:close/>
              </a:path>
              <a:path w="55879" h="315595">
                <a:moveTo>
                  <a:pt x="55880" y="44450"/>
                </a:moveTo>
                <a:lnTo>
                  <a:pt x="0" y="44450"/>
                </a:lnTo>
                <a:lnTo>
                  <a:pt x="0" y="49542"/>
                </a:lnTo>
                <a:lnTo>
                  <a:pt x="55880" y="49542"/>
                </a:lnTo>
                <a:lnTo>
                  <a:pt x="55880" y="44450"/>
                </a:lnTo>
                <a:close/>
              </a:path>
              <a:path w="55879" h="315595">
                <a:moveTo>
                  <a:pt x="55880" y="38100"/>
                </a:moveTo>
                <a:lnTo>
                  <a:pt x="0" y="38100"/>
                </a:lnTo>
                <a:lnTo>
                  <a:pt x="0" y="43180"/>
                </a:lnTo>
                <a:lnTo>
                  <a:pt x="55880" y="43180"/>
                </a:lnTo>
                <a:lnTo>
                  <a:pt x="55880" y="38100"/>
                </a:lnTo>
                <a:close/>
              </a:path>
              <a:path w="55879" h="315595">
                <a:moveTo>
                  <a:pt x="55880" y="31750"/>
                </a:moveTo>
                <a:lnTo>
                  <a:pt x="0" y="31750"/>
                </a:lnTo>
                <a:lnTo>
                  <a:pt x="0" y="36830"/>
                </a:lnTo>
                <a:lnTo>
                  <a:pt x="55880" y="36830"/>
                </a:lnTo>
                <a:lnTo>
                  <a:pt x="55880" y="31750"/>
                </a:lnTo>
                <a:close/>
              </a:path>
              <a:path w="55879" h="315595">
                <a:moveTo>
                  <a:pt x="55880" y="25400"/>
                </a:moveTo>
                <a:lnTo>
                  <a:pt x="0" y="25400"/>
                </a:lnTo>
                <a:lnTo>
                  <a:pt x="0" y="30480"/>
                </a:lnTo>
                <a:lnTo>
                  <a:pt x="55880" y="30480"/>
                </a:lnTo>
                <a:lnTo>
                  <a:pt x="55880" y="25400"/>
                </a:lnTo>
                <a:close/>
              </a:path>
              <a:path w="55879" h="315595">
                <a:moveTo>
                  <a:pt x="55880" y="19050"/>
                </a:moveTo>
                <a:lnTo>
                  <a:pt x="0" y="19050"/>
                </a:lnTo>
                <a:lnTo>
                  <a:pt x="0" y="24130"/>
                </a:lnTo>
                <a:lnTo>
                  <a:pt x="55880" y="24130"/>
                </a:lnTo>
                <a:lnTo>
                  <a:pt x="55880" y="19050"/>
                </a:lnTo>
                <a:close/>
              </a:path>
              <a:path w="55879" h="315595">
                <a:moveTo>
                  <a:pt x="55880" y="12700"/>
                </a:moveTo>
                <a:lnTo>
                  <a:pt x="0" y="12700"/>
                </a:lnTo>
                <a:lnTo>
                  <a:pt x="0" y="17780"/>
                </a:lnTo>
                <a:lnTo>
                  <a:pt x="55880" y="17780"/>
                </a:lnTo>
                <a:lnTo>
                  <a:pt x="55880" y="12700"/>
                </a:lnTo>
                <a:close/>
              </a:path>
              <a:path w="55879" h="315595">
                <a:moveTo>
                  <a:pt x="55880" y="6350"/>
                </a:moveTo>
                <a:lnTo>
                  <a:pt x="0" y="6350"/>
                </a:lnTo>
                <a:lnTo>
                  <a:pt x="0" y="11430"/>
                </a:lnTo>
                <a:lnTo>
                  <a:pt x="55880" y="11430"/>
                </a:lnTo>
                <a:lnTo>
                  <a:pt x="55880" y="6350"/>
                </a:lnTo>
                <a:close/>
              </a:path>
              <a:path w="55879" h="315595">
                <a:moveTo>
                  <a:pt x="55880" y="0"/>
                </a:moveTo>
                <a:lnTo>
                  <a:pt x="0" y="0"/>
                </a:lnTo>
                <a:lnTo>
                  <a:pt x="0" y="5080"/>
                </a:lnTo>
                <a:lnTo>
                  <a:pt x="55880" y="5080"/>
                </a:lnTo>
                <a:lnTo>
                  <a:pt x="55880" y="0"/>
                </a:lnTo>
                <a:close/>
              </a:path>
            </a:pathLst>
          </a:custGeom>
          <a:solidFill>
            <a:srgbClr val="309430"/>
          </a:solidFill>
        </p:spPr>
        <p:txBody>
          <a:bodyPr wrap="square" lIns="0" tIns="0" rIns="0" bIns="0" rtlCol="0"/>
          <a:lstStyle/>
          <a:p>
            <a:endParaRPr/>
          </a:p>
        </p:txBody>
      </p:sp>
      <p:sp>
        <p:nvSpPr>
          <p:cNvPr id="265" name="bg object 265"/>
          <p:cNvSpPr/>
          <p:nvPr/>
        </p:nvSpPr>
        <p:spPr>
          <a:xfrm>
            <a:off x="4599939" y="6398259"/>
            <a:ext cx="54610" cy="314960"/>
          </a:xfrm>
          <a:custGeom>
            <a:avLst/>
            <a:gdLst/>
            <a:ahLst/>
            <a:cxnLst/>
            <a:rect l="l" t="t" r="r" b="b"/>
            <a:pathLst>
              <a:path w="54610" h="314959">
                <a:moveTo>
                  <a:pt x="54610" y="255269"/>
                </a:moveTo>
                <a:lnTo>
                  <a:pt x="0" y="255269"/>
                </a:lnTo>
                <a:lnTo>
                  <a:pt x="0" y="276859"/>
                </a:lnTo>
                <a:lnTo>
                  <a:pt x="54610" y="276859"/>
                </a:lnTo>
                <a:lnTo>
                  <a:pt x="54610" y="255269"/>
                </a:lnTo>
                <a:close/>
              </a:path>
              <a:path w="54610" h="314959">
                <a:moveTo>
                  <a:pt x="54610" y="252729"/>
                </a:moveTo>
                <a:lnTo>
                  <a:pt x="0" y="252729"/>
                </a:lnTo>
                <a:lnTo>
                  <a:pt x="0" y="253999"/>
                </a:lnTo>
                <a:lnTo>
                  <a:pt x="54610" y="253999"/>
                </a:lnTo>
                <a:lnTo>
                  <a:pt x="54610" y="252729"/>
                </a:lnTo>
                <a:close/>
              </a:path>
              <a:path w="54610" h="314959">
                <a:moveTo>
                  <a:pt x="54610" y="248919"/>
                </a:moveTo>
                <a:lnTo>
                  <a:pt x="0" y="248919"/>
                </a:lnTo>
                <a:lnTo>
                  <a:pt x="0" y="251459"/>
                </a:lnTo>
                <a:lnTo>
                  <a:pt x="54610" y="251459"/>
                </a:lnTo>
                <a:lnTo>
                  <a:pt x="54610" y="248919"/>
                </a:lnTo>
                <a:close/>
              </a:path>
              <a:path w="54610" h="314959">
                <a:moveTo>
                  <a:pt x="54610" y="246379"/>
                </a:moveTo>
                <a:lnTo>
                  <a:pt x="0" y="246379"/>
                </a:lnTo>
                <a:lnTo>
                  <a:pt x="0" y="247649"/>
                </a:lnTo>
                <a:lnTo>
                  <a:pt x="54610" y="247649"/>
                </a:lnTo>
                <a:lnTo>
                  <a:pt x="54610" y="246379"/>
                </a:lnTo>
                <a:close/>
              </a:path>
              <a:path w="54610" h="314959">
                <a:moveTo>
                  <a:pt x="54610" y="242569"/>
                </a:moveTo>
                <a:lnTo>
                  <a:pt x="0" y="242569"/>
                </a:lnTo>
                <a:lnTo>
                  <a:pt x="0" y="245109"/>
                </a:lnTo>
                <a:lnTo>
                  <a:pt x="54610" y="245109"/>
                </a:lnTo>
                <a:lnTo>
                  <a:pt x="54610" y="242569"/>
                </a:lnTo>
                <a:close/>
              </a:path>
              <a:path w="54610" h="314959">
                <a:moveTo>
                  <a:pt x="54610" y="240029"/>
                </a:moveTo>
                <a:lnTo>
                  <a:pt x="0" y="240029"/>
                </a:lnTo>
                <a:lnTo>
                  <a:pt x="0" y="241299"/>
                </a:lnTo>
                <a:lnTo>
                  <a:pt x="54610" y="241299"/>
                </a:lnTo>
                <a:lnTo>
                  <a:pt x="54610" y="240029"/>
                </a:lnTo>
                <a:close/>
              </a:path>
              <a:path w="54610" h="314959">
                <a:moveTo>
                  <a:pt x="54610" y="236219"/>
                </a:moveTo>
                <a:lnTo>
                  <a:pt x="0" y="236219"/>
                </a:lnTo>
                <a:lnTo>
                  <a:pt x="0" y="238759"/>
                </a:lnTo>
                <a:lnTo>
                  <a:pt x="54610" y="238759"/>
                </a:lnTo>
                <a:lnTo>
                  <a:pt x="54610" y="236219"/>
                </a:lnTo>
                <a:close/>
              </a:path>
              <a:path w="54610" h="314959">
                <a:moveTo>
                  <a:pt x="54610" y="233679"/>
                </a:moveTo>
                <a:lnTo>
                  <a:pt x="0" y="233679"/>
                </a:lnTo>
                <a:lnTo>
                  <a:pt x="0" y="234949"/>
                </a:lnTo>
                <a:lnTo>
                  <a:pt x="54610" y="234949"/>
                </a:lnTo>
                <a:lnTo>
                  <a:pt x="54610" y="233679"/>
                </a:lnTo>
                <a:close/>
              </a:path>
              <a:path w="54610" h="314959">
                <a:moveTo>
                  <a:pt x="54610" y="229869"/>
                </a:moveTo>
                <a:lnTo>
                  <a:pt x="0" y="229869"/>
                </a:lnTo>
                <a:lnTo>
                  <a:pt x="0" y="232409"/>
                </a:lnTo>
                <a:lnTo>
                  <a:pt x="54610" y="232409"/>
                </a:lnTo>
                <a:lnTo>
                  <a:pt x="54610" y="229869"/>
                </a:lnTo>
                <a:close/>
              </a:path>
              <a:path w="54610" h="314959">
                <a:moveTo>
                  <a:pt x="54610" y="227329"/>
                </a:moveTo>
                <a:lnTo>
                  <a:pt x="0" y="227329"/>
                </a:lnTo>
                <a:lnTo>
                  <a:pt x="0" y="228599"/>
                </a:lnTo>
                <a:lnTo>
                  <a:pt x="54610" y="228599"/>
                </a:lnTo>
                <a:lnTo>
                  <a:pt x="54610" y="227329"/>
                </a:lnTo>
                <a:close/>
              </a:path>
              <a:path w="54610" h="314959">
                <a:moveTo>
                  <a:pt x="54610" y="223519"/>
                </a:moveTo>
                <a:lnTo>
                  <a:pt x="0" y="223519"/>
                </a:lnTo>
                <a:lnTo>
                  <a:pt x="0" y="226059"/>
                </a:lnTo>
                <a:lnTo>
                  <a:pt x="54610" y="226059"/>
                </a:lnTo>
                <a:lnTo>
                  <a:pt x="54610" y="223519"/>
                </a:lnTo>
                <a:close/>
              </a:path>
              <a:path w="54610" h="314959">
                <a:moveTo>
                  <a:pt x="54610" y="220979"/>
                </a:moveTo>
                <a:lnTo>
                  <a:pt x="0" y="220979"/>
                </a:lnTo>
                <a:lnTo>
                  <a:pt x="0" y="222249"/>
                </a:lnTo>
                <a:lnTo>
                  <a:pt x="54610" y="222249"/>
                </a:lnTo>
                <a:lnTo>
                  <a:pt x="54610" y="220979"/>
                </a:lnTo>
                <a:close/>
              </a:path>
              <a:path w="54610" h="314959">
                <a:moveTo>
                  <a:pt x="54610" y="217169"/>
                </a:moveTo>
                <a:lnTo>
                  <a:pt x="0" y="217169"/>
                </a:lnTo>
                <a:lnTo>
                  <a:pt x="0" y="219709"/>
                </a:lnTo>
                <a:lnTo>
                  <a:pt x="54610" y="219709"/>
                </a:lnTo>
                <a:lnTo>
                  <a:pt x="54610" y="217169"/>
                </a:lnTo>
                <a:close/>
              </a:path>
              <a:path w="54610" h="314959">
                <a:moveTo>
                  <a:pt x="54610" y="214629"/>
                </a:moveTo>
                <a:lnTo>
                  <a:pt x="0" y="214629"/>
                </a:lnTo>
                <a:lnTo>
                  <a:pt x="0" y="215899"/>
                </a:lnTo>
                <a:lnTo>
                  <a:pt x="54610" y="215899"/>
                </a:lnTo>
                <a:lnTo>
                  <a:pt x="54610" y="214629"/>
                </a:lnTo>
                <a:close/>
              </a:path>
              <a:path w="54610" h="314959">
                <a:moveTo>
                  <a:pt x="54610" y="210819"/>
                </a:moveTo>
                <a:lnTo>
                  <a:pt x="0" y="210819"/>
                </a:lnTo>
                <a:lnTo>
                  <a:pt x="0" y="213359"/>
                </a:lnTo>
                <a:lnTo>
                  <a:pt x="54610" y="213359"/>
                </a:lnTo>
                <a:lnTo>
                  <a:pt x="54610" y="210819"/>
                </a:lnTo>
                <a:close/>
              </a:path>
              <a:path w="54610" h="314959">
                <a:moveTo>
                  <a:pt x="54610" y="208279"/>
                </a:moveTo>
                <a:lnTo>
                  <a:pt x="0" y="208279"/>
                </a:lnTo>
                <a:lnTo>
                  <a:pt x="0" y="209549"/>
                </a:lnTo>
                <a:lnTo>
                  <a:pt x="54610" y="209549"/>
                </a:lnTo>
                <a:lnTo>
                  <a:pt x="54610" y="208279"/>
                </a:lnTo>
                <a:close/>
              </a:path>
              <a:path w="54610" h="314959">
                <a:moveTo>
                  <a:pt x="54610" y="204469"/>
                </a:moveTo>
                <a:lnTo>
                  <a:pt x="0" y="204469"/>
                </a:lnTo>
                <a:lnTo>
                  <a:pt x="0" y="207009"/>
                </a:lnTo>
                <a:lnTo>
                  <a:pt x="54610" y="207009"/>
                </a:lnTo>
                <a:lnTo>
                  <a:pt x="54610" y="204469"/>
                </a:lnTo>
                <a:close/>
              </a:path>
              <a:path w="54610" h="314959">
                <a:moveTo>
                  <a:pt x="54610" y="201929"/>
                </a:moveTo>
                <a:lnTo>
                  <a:pt x="0" y="201929"/>
                </a:lnTo>
                <a:lnTo>
                  <a:pt x="0" y="203199"/>
                </a:lnTo>
                <a:lnTo>
                  <a:pt x="54610" y="203199"/>
                </a:lnTo>
                <a:lnTo>
                  <a:pt x="54610" y="201929"/>
                </a:lnTo>
                <a:close/>
              </a:path>
              <a:path w="54610" h="314959">
                <a:moveTo>
                  <a:pt x="54610" y="198119"/>
                </a:moveTo>
                <a:lnTo>
                  <a:pt x="0" y="198119"/>
                </a:lnTo>
                <a:lnTo>
                  <a:pt x="0" y="200659"/>
                </a:lnTo>
                <a:lnTo>
                  <a:pt x="54610" y="200659"/>
                </a:lnTo>
                <a:lnTo>
                  <a:pt x="54610" y="198119"/>
                </a:lnTo>
                <a:close/>
              </a:path>
              <a:path w="54610" h="314959">
                <a:moveTo>
                  <a:pt x="54610" y="195579"/>
                </a:moveTo>
                <a:lnTo>
                  <a:pt x="0" y="195579"/>
                </a:lnTo>
                <a:lnTo>
                  <a:pt x="0" y="196849"/>
                </a:lnTo>
                <a:lnTo>
                  <a:pt x="54610" y="196849"/>
                </a:lnTo>
                <a:lnTo>
                  <a:pt x="54610" y="195579"/>
                </a:lnTo>
                <a:close/>
              </a:path>
              <a:path w="54610" h="314959">
                <a:moveTo>
                  <a:pt x="54610" y="191769"/>
                </a:moveTo>
                <a:lnTo>
                  <a:pt x="0" y="191769"/>
                </a:lnTo>
                <a:lnTo>
                  <a:pt x="0" y="194309"/>
                </a:lnTo>
                <a:lnTo>
                  <a:pt x="54610" y="194309"/>
                </a:lnTo>
                <a:lnTo>
                  <a:pt x="54610" y="191769"/>
                </a:lnTo>
                <a:close/>
              </a:path>
              <a:path w="54610" h="314959">
                <a:moveTo>
                  <a:pt x="54610" y="189229"/>
                </a:moveTo>
                <a:lnTo>
                  <a:pt x="0" y="189229"/>
                </a:lnTo>
                <a:lnTo>
                  <a:pt x="0" y="190499"/>
                </a:lnTo>
                <a:lnTo>
                  <a:pt x="54610" y="190499"/>
                </a:lnTo>
                <a:lnTo>
                  <a:pt x="54610" y="189229"/>
                </a:lnTo>
                <a:close/>
              </a:path>
              <a:path w="54610" h="314959">
                <a:moveTo>
                  <a:pt x="54610" y="185419"/>
                </a:moveTo>
                <a:lnTo>
                  <a:pt x="0" y="185419"/>
                </a:lnTo>
                <a:lnTo>
                  <a:pt x="0" y="187959"/>
                </a:lnTo>
                <a:lnTo>
                  <a:pt x="54610" y="187959"/>
                </a:lnTo>
                <a:lnTo>
                  <a:pt x="54610" y="185419"/>
                </a:lnTo>
                <a:close/>
              </a:path>
              <a:path w="54610" h="314959">
                <a:moveTo>
                  <a:pt x="54610" y="182879"/>
                </a:moveTo>
                <a:lnTo>
                  <a:pt x="0" y="182879"/>
                </a:lnTo>
                <a:lnTo>
                  <a:pt x="0" y="184149"/>
                </a:lnTo>
                <a:lnTo>
                  <a:pt x="54610" y="184149"/>
                </a:lnTo>
                <a:lnTo>
                  <a:pt x="54610" y="182879"/>
                </a:lnTo>
                <a:close/>
              </a:path>
              <a:path w="54610" h="314959">
                <a:moveTo>
                  <a:pt x="54610" y="179069"/>
                </a:moveTo>
                <a:lnTo>
                  <a:pt x="0" y="179069"/>
                </a:lnTo>
                <a:lnTo>
                  <a:pt x="0" y="181609"/>
                </a:lnTo>
                <a:lnTo>
                  <a:pt x="54610" y="181609"/>
                </a:lnTo>
                <a:lnTo>
                  <a:pt x="54610" y="179069"/>
                </a:lnTo>
                <a:close/>
              </a:path>
              <a:path w="54610" h="314959">
                <a:moveTo>
                  <a:pt x="54610" y="176529"/>
                </a:moveTo>
                <a:lnTo>
                  <a:pt x="0" y="176529"/>
                </a:lnTo>
                <a:lnTo>
                  <a:pt x="0" y="177799"/>
                </a:lnTo>
                <a:lnTo>
                  <a:pt x="54610" y="177799"/>
                </a:lnTo>
                <a:lnTo>
                  <a:pt x="54610" y="176529"/>
                </a:lnTo>
                <a:close/>
              </a:path>
              <a:path w="54610" h="314959">
                <a:moveTo>
                  <a:pt x="54610" y="172719"/>
                </a:moveTo>
                <a:lnTo>
                  <a:pt x="0" y="172719"/>
                </a:lnTo>
                <a:lnTo>
                  <a:pt x="0" y="175259"/>
                </a:lnTo>
                <a:lnTo>
                  <a:pt x="54610" y="175259"/>
                </a:lnTo>
                <a:lnTo>
                  <a:pt x="54610" y="172719"/>
                </a:lnTo>
                <a:close/>
              </a:path>
              <a:path w="54610" h="314959">
                <a:moveTo>
                  <a:pt x="54610" y="170179"/>
                </a:moveTo>
                <a:lnTo>
                  <a:pt x="0" y="170179"/>
                </a:lnTo>
                <a:lnTo>
                  <a:pt x="0" y="171449"/>
                </a:lnTo>
                <a:lnTo>
                  <a:pt x="54610" y="171449"/>
                </a:lnTo>
                <a:lnTo>
                  <a:pt x="54610" y="170179"/>
                </a:lnTo>
                <a:close/>
              </a:path>
              <a:path w="54610" h="314959">
                <a:moveTo>
                  <a:pt x="54610" y="166369"/>
                </a:moveTo>
                <a:lnTo>
                  <a:pt x="0" y="166369"/>
                </a:lnTo>
                <a:lnTo>
                  <a:pt x="0" y="168909"/>
                </a:lnTo>
                <a:lnTo>
                  <a:pt x="54610" y="168909"/>
                </a:lnTo>
                <a:lnTo>
                  <a:pt x="54610" y="166369"/>
                </a:lnTo>
                <a:close/>
              </a:path>
              <a:path w="54610" h="314959">
                <a:moveTo>
                  <a:pt x="54610" y="163829"/>
                </a:moveTo>
                <a:lnTo>
                  <a:pt x="0" y="163829"/>
                </a:lnTo>
                <a:lnTo>
                  <a:pt x="0" y="165099"/>
                </a:lnTo>
                <a:lnTo>
                  <a:pt x="54610" y="165099"/>
                </a:lnTo>
                <a:lnTo>
                  <a:pt x="54610" y="163829"/>
                </a:lnTo>
                <a:close/>
              </a:path>
              <a:path w="54610" h="314959">
                <a:moveTo>
                  <a:pt x="54610" y="160019"/>
                </a:moveTo>
                <a:lnTo>
                  <a:pt x="0" y="160019"/>
                </a:lnTo>
                <a:lnTo>
                  <a:pt x="0" y="162559"/>
                </a:lnTo>
                <a:lnTo>
                  <a:pt x="54610" y="162559"/>
                </a:lnTo>
                <a:lnTo>
                  <a:pt x="54610" y="160019"/>
                </a:lnTo>
                <a:close/>
              </a:path>
              <a:path w="54610" h="314959">
                <a:moveTo>
                  <a:pt x="54610" y="157479"/>
                </a:moveTo>
                <a:lnTo>
                  <a:pt x="0" y="157479"/>
                </a:lnTo>
                <a:lnTo>
                  <a:pt x="0" y="158749"/>
                </a:lnTo>
                <a:lnTo>
                  <a:pt x="54610" y="158749"/>
                </a:lnTo>
                <a:lnTo>
                  <a:pt x="54610" y="157479"/>
                </a:lnTo>
                <a:close/>
              </a:path>
              <a:path w="54610" h="314959">
                <a:moveTo>
                  <a:pt x="54610" y="153669"/>
                </a:moveTo>
                <a:lnTo>
                  <a:pt x="0" y="153669"/>
                </a:lnTo>
                <a:lnTo>
                  <a:pt x="0" y="156209"/>
                </a:lnTo>
                <a:lnTo>
                  <a:pt x="54610" y="156209"/>
                </a:lnTo>
                <a:lnTo>
                  <a:pt x="54610" y="153669"/>
                </a:lnTo>
                <a:close/>
              </a:path>
              <a:path w="54610" h="314959">
                <a:moveTo>
                  <a:pt x="54610" y="151129"/>
                </a:moveTo>
                <a:lnTo>
                  <a:pt x="0" y="151129"/>
                </a:lnTo>
                <a:lnTo>
                  <a:pt x="0" y="152399"/>
                </a:lnTo>
                <a:lnTo>
                  <a:pt x="54610" y="152399"/>
                </a:lnTo>
                <a:lnTo>
                  <a:pt x="54610" y="151129"/>
                </a:lnTo>
                <a:close/>
              </a:path>
              <a:path w="54610" h="314959">
                <a:moveTo>
                  <a:pt x="54610" y="147319"/>
                </a:moveTo>
                <a:lnTo>
                  <a:pt x="0" y="147319"/>
                </a:lnTo>
                <a:lnTo>
                  <a:pt x="0" y="149859"/>
                </a:lnTo>
                <a:lnTo>
                  <a:pt x="54610" y="149859"/>
                </a:lnTo>
                <a:lnTo>
                  <a:pt x="54610" y="147319"/>
                </a:lnTo>
                <a:close/>
              </a:path>
              <a:path w="54610" h="314959">
                <a:moveTo>
                  <a:pt x="54610" y="144779"/>
                </a:moveTo>
                <a:lnTo>
                  <a:pt x="0" y="144779"/>
                </a:lnTo>
                <a:lnTo>
                  <a:pt x="0" y="146049"/>
                </a:lnTo>
                <a:lnTo>
                  <a:pt x="54610" y="146049"/>
                </a:lnTo>
                <a:lnTo>
                  <a:pt x="54610" y="144779"/>
                </a:lnTo>
                <a:close/>
              </a:path>
              <a:path w="54610" h="314959">
                <a:moveTo>
                  <a:pt x="54610" y="140969"/>
                </a:moveTo>
                <a:lnTo>
                  <a:pt x="0" y="140969"/>
                </a:lnTo>
                <a:lnTo>
                  <a:pt x="0" y="143509"/>
                </a:lnTo>
                <a:lnTo>
                  <a:pt x="54610" y="143509"/>
                </a:lnTo>
                <a:lnTo>
                  <a:pt x="54610" y="140969"/>
                </a:lnTo>
                <a:close/>
              </a:path>
              <a:path w="54610" h="314959">
                <a:moveTo>
                  <a:pt x="54610" y="138429"/>
                </a:moveTo>
                <a:lnTo>
                  <a:pt x="0" y="138429"/>
                </a:lnTo>
                <a:lnTo>
                  <a:pt x="0" y="139699"/>
                </a:lnTo>
                <a:lnTo>
                  <a:pt x="54610" y="139699"/>
                </a:lnTo>
                <a:lnTo>
                  <a:pt x="54610" y="138429"/>
                </a:lnTo>
                <a:close/>
              </a:path>
              <a:path w="54610" h="314959">
                <a:moveTo>
                  <a:pt x="54610" y="134619"/>
                </a:moveTo>
                <a:lnTo>
                  <a:pt x="0" y="134619"/>
                </a:lnTo>
                <a:lnTo>
                  <a:pt x="0" y="137159"/>
                </a:lnTo>
                <a:lnTo>
                  <a:pt x="54610" y="137159"/>
                </a:lnTo>
                <a:lnTo>
                  <a:pt x="54610" y="134619"/>
                </a:lnTo>
                <a:close/>
              </a:path>
              <a:path w="54610" h="314959">
                <a:moveTo>
                  <a:pt x="54610" y="132079"/>
                </a:moveTo>
                <a:lnTo>
                  <a:pt x="0" y="132079"/>
                </a:lnTo>
                <a:lnTo>
                  <a:pt x="0" y="133349"/>
                </a:lnTo>
                <a:lnTo>
                  <a:pt x="54610" y="133349"/>
                </a:lnTo>
                <a:lnTo>
                  <a:pt x="54610" y="132079"/>
                </a:lnTo>
                <a:close/>
              </a:path>
              <a:path w="54610" h="314959">
                <a:moveTo>
                  <a:pt x="54610" y="128269"/>
                </a:moveTo>
                <a:lnTo>
                  <a:pt x="0" y="128269"/>
                </a:lnTo>
                <a:lnTo>
                  <a:pt x="0" y="130809"/>
                </a:lnTo>
                <a:lnTo>
                  <a:pt x="54610" y="130809"/>
                </a:lnTo>
                <a:lnTo>
                  <a:pt x="54610" y="128269"/>
                </a:lnTo>
                <a:close/>
              </a:path>
              <a:path w="54610" h="314959">
                <a:moveTo>
                  <a:pt x="54610" y="125729"/>
                </a:moveTo>
                <a:lnTo>
                  <a:pt x="0" y="125729"/>
                </a:lnTo>
                <a:lnTo>
                  <a:pt x="0" y="126999"/>
                </a:lnTo>
                <a:lnTo>
                  <a:pt x="54610" y="126999"/>
                </a:lnTo>
                <a:lnTo>
                  <a:pt x="54610" y="125729"/>
                </a:lnTo>
                <a:close/>
              </a:path>
              <a:path w="54610" h="314959">
                <a:moveTo>
                  <a:pt x="54610" y="121919"/>
                </a:moveTo>
                <a:lnTo>
                  <a:pt x="0" y="121919"/>
                </a:lnTo>
                <a:lnTo>
                  <a:pt x="0" y="124459"/>
                </a:lnTo>
                <a:lnTo>
                  <a:pt x="54610" y="124459"/>
                </a:lnTo>
                <a:lnTo>
                  <a:pt x="54610" y="121919"/>
                </a:lnTo>
                <a:close/>
              </a:path>
              <a:path w="54610" h="314959">
                <a:moveTo>
                  <a:pt x="54610" y="119379"/>
                </a:moveTo>
                <a:lnTo>
                  <a:pt x="0" y="119379"/>
                </a:lnTo>
                <a:lnTo>
                  <a:pt x="0" y="120649"/>
                </a:lnTo>
                <a:lnTo>
                  <a:pt x="54610" y="120649"/>
                </a:lnTo>
                <a:lnTo>
                  <a:pt x="54610" y="119379"/>
                </a:lnTo>
                <a:close/>
              </a:path>
              <a:path w="54610" h="314959">
                <a:moveTo>
                  <a:pt x="54610" y="115569"/>
                </a:moveTo>
                <a:lnTo>
                  <a:pt x="0" y="115569"/>
                </a:lnTo>
                <a:lnTo>
                  <a:pt x="0" y="118109"/>
                </a:lnTo>
                <a:lnTo>
                  <a:pt x="54610" y="118109"/>
                </a:lnTo>
                <a:lnTo>
                  <a:pt x="54610" y="115569"/>
                </a:lnTo>
                <a:close/>
              </a:path>
              <a:path w="54610" h="314959">
                <a:moveTo>
                  <a:pt x="54610" y="113029"/>
                </a:moveTo>
                <a:lnTo>
                  <a:pt x="0" y="113029"/>
                </a:lnTo>
                <a:lnTo>
                  <a:pt x="0" y="114299"/>
                </a:lnTo>
                <a:lnTo>
                  <a:pt x="54610" y="114299"/>
                </a:lnTo>
                <a:lnTo>
                  <a:pt x="54610" y="113029"/>
                </a:lnTo>
                <a:close/>
              </a:path>
              <a:path w="54610" h="314959">
                <a:moveTo>
                  <a:pt x="54610" y="109219"/>
                </a:moveTo>
                <a:lnTo>
                  <a:pt x="0" y="109219"/>
                </a:lnTo>
                <a:lnTo>
                  <a:pt x="0" y="111759"/>
                </a:lnTo>
                <a:lnTo>
                  <a:pt x="54610" y="111759"/>
                </a:lnTo>
                <a:lnTo>
                  <a:pt x="54610" y="109219"/>
                </a:lnTo>
                <a:close/>
              </a:path>
              <a:path w="54610" h="314959">
                <a:moveTo>
                  <a:pt x="54610" y="106679"/>
                </a:moveTo>
                <a:lnTo>
                  <a:pt x="0" y="106679"/>
                </a:lnTo>
                <a:lnTo>
                  <a:pt x="0" y="107949"/>
                </a:lnTo>
                <a:lnTo>
                  <a:pt x="54610" y="107949"/>
                </a:lnTo>
                <a:lnTo>
                  <a:pt x="54610" y="106679"/>
                </a:lnTo>
                <a:close/>
              </a:path>
              <a:path w="54610" h="314959">
                <a:moveTo>
                  <a:pt x="54610" y="102869"/>
                </a:moveTo>
                <a:lnTo>
                  <a:pt x="0" y="102869"/>
                </a:lnTo>
                <a:lnTo>
                  <a:pt x="0" y="105409"/>
                </a:lnTo>
                <a:lnTo>
                  <a:pt x="54610" y="105409"/>
                </a:lnTo>
                <a:lnTo>
                  <a:pt x="54610" y="102869"/>
                </a:lnTo>
                <a:close/>
              </a:path>
              <a:path w="54610" h="314959">
                <a:moveTo>
                  <a:pt x="54610" y="100329"/>
                </a:moveTo>
                <a:lnTo>
                  <a:pt x="0" y="100329"/>
                </a:lnTo>
                <a:lnTo>
                  <a:pt x="0" y="101599"/>
                </a:lnTo>
                <a:lnTo>
                  <a:pt x="54610" y="101599"/>
                </a:lnTo>
                <a:lnTo>
                  <a:pt x="54610" y="100329"/>
                </a:lnTo>
                <a:close/>
              </a:path>
              <a:path w="54610" h="314959">
                <a:moveTo>
                  <a:pt x="54610" y="93979"/>
                </a:moveTo>
                <a:lnTo>
                  <a:pt x="0" y="93979"/>
                </a:lnTo>
                <a:lnTo>
                  <a:pt x="0" y="99059"/>
                </a:lnTo>
                <a:lnTo>
                  <a:pt x="54610" y="99059"/>
                </a:lnTo>
                <a:lnTo>
                  <a:pt x="54610" y="93979"/>
                </a:lnTo>
                <a:close/>
              </a:path>
              <a:path w="54610" h="314959">
                <a:moveTo>
                  <a:pt x="54610" y="87629"/>
                </a:moveTo>
                <a:lnTo>
                  <a:pt x="0" y="87629"/>
                </a:lnTo>
                <a:lnTo>
                  <a:pt x="0" y="92709"/>
                </a:lnTo>
                <a:lnTo>
                  <a:pt x="54610" y="92709"/>
                </a:lnTo>
                <a:lnTo>
                  <a:pt x="54610" y="87629"/>
                </a:lnTo>
                <a:close/>
              </a:path>
              <a:path w="54610" h="314959">
                <a:moveTo>
                  <a:pt x="54610" y="81279"/>
                </a:moveTo>
                <a:lnTo>
                  <a:pt x="0" y="81279"/>
                </a:lnTo>
                <a:lnTo>
                  <a:pt x="0" y="86359"/>
                </a:lnTo>
                <a:lnTo>
                  <a:pt x="54610" y="86359"/>
                </a:lnTo>
                <a:lnTo>
                  <a:pt x="54610" y="81279"/>
                </a:lnTo>
                <a:close/>
              </a:path>
              <a:path w="54610" h="314959">
                <a:moveTo>
                  <a:pt x="54610" y="74929"/>
                </a:moveTo>
                <a:lnTo>
                  <a:pt x="0" y="74929"/>
                </a:lnTo>
                <a:lnTo>
                  <a:pt x="0" y="80009"/>
                </a:lnTo>
                <a:lnTo>
                  <a:pt x="54610" y="80009"/>
                </a:lnTo>
                <a:lnTo>
                  <a:pt x="54610" y="74929"/>
                </a:lnTo>
                <a:close/>
              </a:path>
              <a:path w="54610" h="314959">
                <a:moveTo>
                  <a:pt x="54610" y="68579"/>
                </a:moveTo>
                <a:lnTo>
                  <a:pt x="0" y="68579"/>
                </a:lnTo>
                <a:lnTo>
                  <a:pt x="0" y="73659"/>
                </a:lnTo>
                <a:lnTo>
                  <a:pt x="54610" y="73659"/>
                </a:lnTo>
                <a:lnTo>
                  <a:pt x="54610" y="68579"/>
                </a:lnTo>
                <a:close/>
              </a:path>
              <a:path w="54610" h="314959">
                <a:moveTo>
                  <a:pt x="54610" y="62229"/>
                </a:moveTo>
                <a:lnTo>
                  <a:pt x="0" y="62229"/>
                </a:lnTo>
                <a:lnTo>
                  <a:pt x="0" y="67309"/>
                </a:lnTo>
                <a:lnTo>
                  <a:pt x="54610" y="67309"/>
                </a:lnTo>
                <a:lnTo>
                  <a:pt x="54610" y="62229"/>
                </a:lnTo>
                <a:close/>
              </a:path>
              <a:path w="54610" h="314959">
                <a:moveTo>
                  <a:pt x="54610" y="55879"/>
                </a:moveTo>
                <a:lnTo>
                  <a:pt x="0" y="55879"/>
                </a:lnTo>
                <a:lnTo>
                  <a:pt x="0" y="60959"/>
                </a:lnTo>
                <a:lnTo>
                  <a:pt x="54610" y="60959"/>
                </a:lnTo>
                <a:lnTo>
                  <a:pt x="54610" y="55879"/>
                </a:lnTo>
                <a:close/>
              </a:path>
              <a:path w="54610" h="314959">
                <a:moveTo>
                  <a:pt x="54610" y="50799"/>
                </a:moveTo>
                <a:lnTo>
                  <a:pt x="0" y="50799"/>
                </a:lnTo>
                <a:lnTo>
                  <a:pt x="0" y="54609"/>
                </a:lnTo>
                <a:lnTo>
                  <a:pt x="54610" y="54609"/>
                </a:lnTo>
                <a:lnTo>
                  <a:pt x="54610" y="50799"/>
                </a:lnTo>
                <a:close/>
              </a:path>
              <a:path w="54610" h="314959">
                <a:moveTo>
                  <a:pt x="54610" y="44449"/>
                </a:moveTo>
                <a:lnTo>
                  <a:pt x="0" y="44449"/>
                </a:lnTo>
                <a:lnTo>
                  <a:pt x="0" y="49529"/>
                </a:lnTo>
                <a:lnTo>
                  <a:pt x="54610" y="49529"/>
                </a:lnTo>
                <a:lnTo>
                  <a:pt x="54610" y="44449"/>
                </a:lnTo>
                <a:close/>
              </a:path>
              <a:path w="54610" h="314959">
                <a:moveTo>
                  <a:pt x="54610" y="38099"/>
                </a:moveTo>
                <a:lnTo>
                  <a:pt x="0" y="38099"/>
                </a:lnTo>
                <a:lnTo>
                  <a:pt x="0" y="43179"/>
                </a:lnTo>
                <a:lnTo>
                  <a:pt x="54610" y="43179"/>
                </a:lnTo>
                <a:lnTo>
                  <a:pt x="54610" y="38099"/>
                </a:lnTo>
                <a:close/>
              </a:path>
              <a:path w="54610" h="314959">
                <a:moveTo>
                  <a:pt x="54610" y="31749"/>
                </a:moveTo>
                <a:lnTo>
                  <a:pt x="0" y="31749"/>
                </a:lnTo>
                <a:lnTo>
                  <a:pt x="0" y="36829"/>
                </a:lnTo>
                <a:lnTo>
                  <a:pt x="54610" y="36829"/>
                </a:lnTo>
                <a:lnTo>
                  <a:pt x="54610" y="31749"/>
                </a:lnTo>
                <a:close/>
              </a:path>
              <a:path w="54610" h="314959">
                <a:moveTo>
                  <a:pt x="54610" y="25399"/>
                </a:moveTo>
                <a:lnTo>
                  <a:pt x="0" y="25399"/>
                </a:lnTo>
                <a:lnTo>
                  <a:pt x="0" y="30479"/>
                </a:lnTo>
                <a:lnTo>
                  <a:pt x="54610" y="30479"/>
                </a:lnTo>
                <a:lnTo>
                  <a:pt x="54610" y="25399"/>
                </a:lnTo>
                <a:close/>
              </a:path>
              <a:path w="54610" h="314959">
                <a:moveTo>
                  <a:pt x="54610" y="19049"/>
                </a:moveTo>
                <a:lnTo>
                  <a:pt x="0" y="19049"/>
                </a:lnTo>
                <a:lnTo>
                  <a:pt x="0" y="24129"/>
                </a:lnTo>
                <a:lnTo>
                  <a:pt x="54610" y="24129"/>
                </a:lnTo>
                <a:lnTo>
                  <a:pt x="54610" y="19049"/>
                </a:lnTo>
                <a:close/>
              </a:path>
              <a:path w="54610" h="314959">
                <a:moveTo>
                  <a:pt x="54610" y="12699"/>
                </a:moveTo>
                <a:lnTo>
                  <a:pt x="0" y="12699"/>
                </a:lnTo>
                <a:lnTo>
                  <a:pt x="0" y="17779"/>
                </a:lnTo>
                <a:lnTo>
                  <a:pt x="54610" y="17779"/>
                </a:lnTo>
                <a:lnTo>
                  <a:pt x="54610" y="12699"/>
                </a:lnTo>
                <a:close/>
              </a:path>
              <a:path w="54610" h="314959">
                <a:moveTo>
                  <a:pt x="54610" y="6349"/>
                </a:moveTo>
                <a:lnTo>
                  <a:pt x="0" y="6349"/>
                </a:lnTo>
                <a:lnTo>
                  <a:pt x="0" y="11429"/>
                </a:lnTo>
                <a:lnTo>
                  <a:pt x="54610" y="11429"/>
                </a:lnTo>
                <a:lnTo>
                  <a:pt x="54610" y="6349"/>
                </a:lnTo>
                <a:close/>
              </a:path>
              <a:path w="54610" h="314959">
                <a:moveTo>
                  <a:pt x="54610" y="0"/>
                </a:moveTo>
                <a:lnTo>
                  <a:pt x="0" y="0"/>
                </a:lnTo>
                <a:lnTo>
                  <a:pt x="0" y="5079"/>
                </a:lnTo>
                <a:lnTo>
                  <a:pt x="54610" y="5079"/>
                </a:lnTo>
                <a:lnTo>
                  <a:pt x="54610" y="0"/>
                </a:lnTo>
                <a:close/>
              </a:path>
              <a:path w="54610" h="314959">
                <a:moveTo>
                  <a:pt x="54610" y="276859"/>
                </a:moveTo>
                <a:lnTo>
                  <a:pt x="0" y="276859"/>
                </a:lnTo>
                <a:lnTo>
                  <a:pt x="0" y="309879"/>
                </a:lnTo>
                <a:lnTo>
                  <a:pt x="54610" y="309879"/>
                </a:lnTo>
                <a:lnTo>
                  <a:pt x="54610" y="276859"/>
                </a:lnTo>
                <a:close/>
              </a:path>
              <a:path w="54610" h="314959">
                <a:moveTo>
                  <a:pt x="54610" y="309879"/>
                </a:moveTo>
                <a:lnTo>
                  <a:pt x="0" y="309879"/>
                </a:lnTo>
                <a:lnTo>
                  <a:pt x="0" y="313689"/>
                </a:lnTo>
                <a:lnTo>
                  <a:pt x="44450" y="313689"/>
                </a:lnTo>
                <a:lnTo>
                  <a:pt x="44450" y="314959"/>
                </a:lnTo>
                <a:lnTo>
                  <a:pt x="54610" y="314959"/>
                </a:lnTo>
                <a:lnTo>
                  <a:pt x="54610" y="309879"/>
                </a:lnTo>
                <a:close/>
              </a:path>
            </a:pathLst>
          </a:custGeom>
          <a:solidFill>
            <a:srgbClr val="319531"/>
          </a:solidFill>
        </p:spPr>
        <p:txBody>
          <a:bodyPr wrap="square" lIns="0" tIns="0" rIns="0" bIns="0" rtlCol="0"/>
          <a:lstStyle/>
          <a:p>
            <a:endParaRPr/>
          </a:p>
        </p:txBody>
      </p:sp>
      <p:sp>
        <p:nvSpPr>
          <p:cNvPr id="266" name="bg object 266"/>
          <p:cNvSpPr/>
          <p:nvPr/>
        </p:nvSpPr>
        <p:spPr>
          <a:xfrm>
            <a:off x="4545329" y="6396989"/>
            <a:ext cx="54610" cy="314960"/>
          </a:xfrm>
          <a:custGeom>
            <a:avLst/>
            <a:gdLst/>
            <a:ahLst/>
            <a:cxnLst/>
            <a:rect l="l" t="t" r="r" b="b"/>
            <a:pathLst>
              <a:path w="54610" h="314959">
                <a:moveTo>
                  <a:pt x="54610" y="256540"/>
                </a:moveTo>
                <a:lnTo>
                  <a:pt x="0" y="256540"/>
                </a:lnTo>
                <a:lnTo>
                  <a:pt x="0" y="278130"/>
                </a:lnTo>
                <a:lnTo>
                  <a:pt x="54610" y="278130"/>
                </a:lnTo>
                <a:lnTo>
                  <a:pt x="54610" y="256540"/>
                </a:lnTo>
                <a:close/>
              </a:path>
              <a:path w="54610" h="314959">
                <a:moveTo>
                  <a:pt x="54610" y="254000"/>
                </a:moveTo>
                <a:lnTo>
                  <a:pt x="0" y="254000"/>
                </a:lnTo>
                <a:lnTo>
                  <a:pt x="0" y="255270"/>
                </a:lnTo>
                <a:lnTo>
                  <a:pt x="54610" y="255270"/>
                </a:lnTo>
                <a:lnTo>
                  <a:pt x="54610" y="254000"/>
                </a:lnTo>
                <a:close/>
              </a:path>
              <a:path w="54610" h="314959">
                <a:moveTo>
                  <a:pt x="54610" y="250190"/>
                </a:moveTo>
                <a:lnTo>
                  <a:pt x="0" y="250190"/>
                </a:lnTo>
                <a:lnTo>
                  <a:pt x="0" y="252730"/>
                </a:lnTo>
                <a:lnTo>
                  <a:pt x="54610" y="252730"/>
                </a:lnTo>
                <a:lnTo>
                  <a:pt x="54610" y="250190"/>
                </a:lnTo>
                <a:close/>
              </a:path>
              <a:path w="54610" h="314959">
                <a:moveTo>
                  <a:pt x="54610" y="247650"/>
                </a:moveTo>
                <a:lnTo>
                  <a:pt x="0" y="247650"/>
                </a:lnTo>
                <a:lnTo>
                  <a:pt x="0" y="248920"/>
                </a:lnTo>
                <a:lnTo>
                  <a:pt x="54610" y="248920"/>
                </a:lnTo>
                <a:lnTo>
                  <a:pt x="54610" y="247650"/>
                </a:lnTo>
                <a:close/>
              </a:path>
              <a:path w="54610" h="314959">
                <a:moveTo>
                  <a:pt x="54610" y="243840"/>
                </a:moveTo>
                <a:lnTo>
                  <a:pt x="0" y="243840"/>
                </a:lnTo>
                <a:lnTo>
                  <a:pt x="0" y="246380"/>
                </a:lnTo>
                <a:lnTo>
                  <a:pt x="54610" y="246380"/>
                </a:lnTo>
                <a:lnTo>
                  <a:pt x="54610" y="243840"/>
                </a:lnTo>
                <a:close/>
              </a:path>
              <a:path w="54610" h="314959">
                <a:moveTo>
                  <a:pt x="54610" y="241300"/>
                </a:moveTo>
                <a:lnTo>
                  <a:pt x="0" y="241300"/>
                </a:lnTo>
                <a:lnTo>
                  <a:pt x="0" y="242570"/>
                </a:lnTo>
                <a:lnTo>
                  <a:pt x="54610" y="242570"/>
                </a:lnTo>
                <a:lnTo>
                  <a:pt x="54610" y="241300"/>
                </a:lnTo>
                <a:close/>
              </a:path>
              <a:path w="54610" h="314959">
                <a:moveTo>
                  <a:pt x="54610" y="237490"/>
                </a:moveTo>
                <a:lnTo>
                  <a:pt x="0" y="237490"/>
                </a:lnTo>
                <a:lnTo>
                  <a:pt x="0" y="240030"/>
                </a:lnTo>
                <a:lnTo>
                  <a:pt x="54610" y="240030"/>
                </a:lnTo>
                <a:lnTo>
                  <a:pt x="54610" y="237490"/>
                </a:lnTo>
                <a:close/>
              </a:path>
              <a:path w="54610" h="314959">
                <a:moveTo>
                  <a:pt x="54610" y="234950"/>
                </a:moveTo>
                <a:lnTo>
                  <a:pt x="0" y="234950"/>
                </a:lnTo>
                <a:lnTo>
                  <a:pt x="0" y="236220"/>
                </a:lnTo>
                <a:lnTo>
                  <a:pt x="54610" y="236220"/>
                </a:lnTo>
                <a:lnTo>
                  <a:pt x="54610" y="234950"/>
                </a:lnTo>
                <a:close/>
              </a:path>
              <a:path w="54610" h="314959">
                <a:moveTo>
                  <a:pt x="54610" y="231140"/>
                </a:moveTo>
                <a:lnTo>
                  <a:pt x="0" y="231140"/>
                </a:lnTo>
                <a:lnTo>
                  <a:pt x="0" y="233680"/>
                </a:lnTo>
                <a:lnTo>
                  <a:pt x="54610" y="233680"/>
                </a:lnTo>
                <a:lnTo>
                  <a:pt x="54610" y="231140"/>
                </a:lnTo>
                <a:close/>
              </a:path>
              <a:path w="54610" h="314959">
                <a:moveTo>
                  <a:pt x="54610" y="228600"/>
                </a:moveTo>
                <a:lnTo>
                  <a:pt x="0" y="228600"/>
                </a:lnTo>
                <a:lnTo>
                  <a:pt x="0" y="229870"/>
                </a:lnTo>
                <a:lnTo>
                  <a:pt x="54610" y="229870"/>
                </a:lnTo>
                <a:lnTo>
                  <a:pt x="54610" y="228600"/>
                </a:lnTo>
                <a:close/>
              </a:path>
              <a:path w="54610" h="314959">
                <a:moveTo>
                  <a:pt x="54610" y="224790"/>
                </a:moveTo>
                <a:lnTo>
                  <a:pt x="0" y="224790"/>
                </a:lnTo>
                <a:lnTo>
                  <a:pt x="0" y="227330"/>
                </a:lnTo>
                <a:lnTo>
                  <a:pt x="54610" y="227330"/>
                </a:lnTo>
                <a:lnTo>
                  <a:pt x="54610" y="224790"/>
                </a:lnTo>
                <a:close/>
              </a:path>
              <a:path w="54610" h="314959">
                <a:moveTo>
                  <a:pt x="54610" y="222250"/>
                </a:moveTo>
                <a:lnTo>
                  <a:pt x="0" y="222250"/>
                </a:lnTo>
                <a:lnTo>
                  <a:pt x="0" y="223520"/>
                </a:lnTo>
                <a:lnTo>
                  <a:pt x="54610" y="223520"/>
                </a:lnTo>
                <a:lnTo>
                  <a:pt x="54610" y="222250"/>
                </a:lnTo>
                <a:close/>
              </a:path>
              <a:path w="54610" h="314959">
                <a:moveTo>
                  <a:pt x="54610" y="218440"/>
                </a:moveTo>
                <a:lnTo>
                  <a:pt x="0" y="218440"/>
                </a:lnTo>
                <a:lnTo>
                  <a:pt x="0" y="220980"/>
                </a:lnTo>
                <a:lnTo>
                  <a:pt x="54610" y="220980"/>
                </a:lnTo>
                <a:lnTo>
                  <a:pt x="54610" y="218440"/>
                </a:lnTo>
                <a:close/>
              </a:path>
              <a:path w="54610" h="314959">
                <a:moveTo>
                  <a:pt x="54610" y="215900"/>
                </a:moveTo>
                <a:lnTo>
                  <a:pt x="0" y="215900"/>
                </a:lnTo>
                <a:lnTo>
                  <a:pt x="0" y="217170"/>
                </a:lnTo>
                <a:lnTo>
                  <a:pt x="54610" y="217170"/>
                </a:lnTo>
                <a:lnTo>
                  <a:pt x="54610" y="215900"/>
                </a:lnTo>
                <a:close/>
              </a:path>
              <a:path w="54610" h="314959">
                <a:moveTo>
                  <a:pt x="54610" y="212090"/>
                </a:moveTo>
                <a:lnTo>
                  <a:pt x="0" y="212090"/>
                </a:lnTo>
                <a:lnTo>
                  <a:pt x="0" y="214630"/>
                </a:lnTo>
                <a:lnTo>
                  <a:pt x="54610" y="214630"/>
                </a:lnTo>
                <a:lnTo>
                  <a:pt x="54610" y="212090"/>
                </a:lnTo>
                <a:close/>
              </a:path>
              <a:path w="54610" h="314959">
                <a:moveTo>
                  <a:pt x="54610" y="209550"/>
                </a:moveTo>
                <a:lnTo>
                  <a:pt x="0" y="209550"/>
                </a:lnTo>
                <a:lnTo>
                  <a:pt x="0" y="210820"/>
                </a:lnTo>
                <a:lnTo>
                  <a:pt x="54610" y="210820"/>
                </a:lnTo>
                <a:lnTo>
                  <a:pt x="54610" y="209550"/>
                </a:lnTo>
                <a:close/>
              </a:path>
              <a:path w="54610" h="314959">
                <a:moveTo>
                  <a:pt x="54610" y="205740"/>
                </a:moveTo>
                <a:lnTo>
                  <a:pt x="0" y="205740"/>
                </a:lnTo>
                <a:lnTo>
                  <a:pt x="0" y="208280"/>
                </a:lnTo>
                <a:lnTo>
                  <a:pt x="54610" y="208280"/>
                </a:lnTo>
                <a:lnTo>
                  <a:pt x="54610" y="205740"/>
                </a:lnTo>
                <a:close/>
              </a:path>
              <a:path w="54610" h="314959">
                <a:moveTo>
                  <a:pt x="54610" y="203200"/>
                </a:moveTo>
                <a:lnTo>
                  <a:pt x="0" y="203200"/>
                </a:lnTo>
                <a:lnTo>
                  <a:pt x="0" y="204470"/>
                </a:lnTo>
                <a:lnTo>
                  <a:pt x="54610" y="204470"/>
                </a:lnTo>
                <a:lnTo>
                  <a:pt x="54610" y="203200"/>
                </a:lnTo>
                <a:close/>
              </a:path>
              <a:path w="54610" h="314959">
                <a:moveTo>
                  <a:pt x="54610" y="199390"/>
                </a:moveTo>
                <a:lnTo>
                  <a:pt x="0" y="199390"/>
                </a:lnTo>
                <a:lnTo>
                  <a:pt x="0" y="201930"/>
                </a:lnTo>
                <a:lnTo>
                  <a:pt x="54610" y="201930"/>
                </a:lnTo>
                <a:lnTo>
                  <a:pt x="54610" y="199390"/>
                </a:lnTo>
                <a:close/>
              </a:path>
              <a:path w="54610" h="314959">
                <a:moveTo>
                  <a:pt x="54610" y="196850"/>
                </a:moveTo>
                <a:lnTo>
                  <a:pt x="0" y="196850"/>
                </a:lnTo>
                <a:lnTo>
                  <a:pt x="0" y="198120"/>
                </a:lnTo>
                <a:lnTo>
                  <a:pt x="54610" y="198120"/>
                </a:lnTo>
                <a:lnTo>
                  <a:pt x="54610" y="196850"/>
                </a:lnTo>
                <a:close/>
              </a:path>
              <a:path w="54610" h="314959">
                <a:moveTo>
                  <a:pt x="54610" y="193040"/>
                </a:moveTo>
                <a:lnTo>
                  <a:pt x="0" y="193040"/>
                </a:lnTo>
                <a:lnTo>
                  <a:pt x="0" y="195580"/>
                </a:lnTo>
                <a:lnTo>
                  <a:pt x="54610" y="195580"/>
                </a:lnTo>
                <a:lnTo>
                  <a:pt x="54610" y="193040"/>
                </a:lnTo>
                <a:close/>
              </a:path>
              <a:path w="54610" h="314959">
                <a:moveTo>
                  <a:pt x="54610" y="190500"/>
                </a:moveTo>
                <a:lnTo>
                  <a:pt x="0" y="190500"/>
                </a:lnTo>
                <a:lnTo>
                  <a:pt x="0" y="191770"/>
                </a:lnTo>
                <a:lnTo>
                  <a:pt x="54610" y="191770"/>
                </a:lnTo>
                <a:lnTo>
                  <a:pt x="54610" y="190500"/>
                </a:lnTo>
                <a:close/>
              </a:path>
              <a:path w="54610" h="314959">
                <a:moveTo>
                  <a:pt x="54610" y="186690"/>
                </a:moveTo>
                <a:lnTo>
                  <a:pt x="0" y="186690"/>
                </a:lnTo>
                <a:lnTo>
                  <a:pt x="0" y="189230"/>
                </a:lnTo>
                <a:lnTo>
                  <a:pt x="54610" y="189230"/>
                </a:lnTo>
                <a:lnTo>
                  <a:pt x="54610" y="186690"/>
                </a:lnTo>
                <a:close/>
              </a:path>
              <a:path w="54610" h="314959">
                <a:moveTo>
                  <a:pt x="54610" y="184150"/>
                </a:moveTo>
                <a:lnTo>
                  <a:pt x="0" y="184150"/>
                </a:lnTo>
                <a:lnTo>
                  <a:pt x="0" y="185420"/>
                </a:lnTo>
                <a:lnTo>
                  <a:pt x="54610" y="185420"/>
                </a:lnTo>
                <a:lnTo>
                  <a:pt x="54610" y="184150"/>
                </a:lnTo>
                <a:close/>
              </a:path>
              <a:path w="54610" h="314959">
                <a:moveTo>
                  <a:pt x="54610" y="180340"/>
                </a:moveTo>
                <a:lnTo>
                  <a:pt x="0" y="180340"/>
                </a:lnTo>
                <a:lnTo>
                  <a:pt x="0" y="182880"/>
                </a:lnTo>
                <a:lnTo>
                  <a:pt x="54610" y="182880"/>
                </a:lnTo>
                <a:lnTo>
                  <a:pt x="54610" y="180340"/>
                </a:lnTo>
                <a:close/>
              </a:path>
              <a:path w="54610" h="314959">
                <a:moveTo>
                  <a:pt x="54610" y="177800"/>
                </a:moveTo>
                <a:lnTo>
                  <a:pt x="0" y="177800"/>
                </a:lnTo>
                <a:lnTo>
                  <a:pt x="0" y="179070"/>
                </a:lnTo>
                <a:lnTo>
                  <a:pt x="54610" y="179070"/>
                </a:lnTo>
                <a:lnTo>
                  <a:pt x="54610" y="177800"/>
                </a:lnTo>
                <a:close/>
              </a:path>
              <a:path w="54610" h="314959">
                <a:moveTo>
                  <a:pt x="54610" y="173990"/>
                </a:moveTo>
                <a:lnTo>
                  <a:pt x="0" y="173990"/>
                </a:lnTo>
                <a:lnTo>
                  <a:pt x="0" y="176530"/>
                </a:lnTo>
                <a:lnTo>
                  <a:pt x="54610" y="176530"/>
                </a:lnTo>
                <a:lnTo>
                  <a:pt x="54610" y="173990"/>
                </a:lnTo>
                <a:close/>
              </a:path>
              <a:path w="54610" h="314959">
                <a:moveTo>
                  <a:pt x="54610" y="171450"/>
                </a:moveTo>
                <a:lnTo>
                  <a:pt x="0" y="171450"/>
                </a:lnTo>
                <a:lnTo>
                  <a:pt x="0" y="172720"/>
                </a:lnTo>
                <a:lnTo>
                  <a:pt x="54610" y="172720"/>
                </a:lnTo>
                <a:lnTo>
                  <a:pt x="54610" y="171450"/>
                </a:lnTo>
                <a:close/>
              </a:path>
              <a:path w="54610" h="314959">
                <a:moveTo>
                  <a:pt x="54610" y="167640"/>
                </a:moveTo>
                <a:lnTo>
                  <a:pt x="0" y="167640"/>
                </a:lnTo>
                <a:lnTo>
                  <a:pt x="0" y="170180"/>
                </a:lnTo>
                <a:lnTo>
                  <a:pt x="54610" y="170180"/>
                </a:lnTo>
                <a:lnTo>
                  <a:pt x="54610" y="167640"/>
                </a:lnTo>
                <a:close/>
              </a:path>
              <a:path w="54610" h="314959">
                <a:moveTo>
                  <a:pt x="54610" y="165100"/>
                </a:moveTo>
                <a:lnTo>
                  <a:pt x="0" y="165100"/>
                </a:lnTo>
                <a:lnTo>
                  <a:pt x="0" y="166370"/>
                </a:lnTo>
                <a:lnTo>
                  <a:pt x="54610" y="166370"/>
                </a:lnTo>
                <a:lnTo>
                  <a:pt x="54610" y="165100"/>
                </a:lnTo>
                <a:close/>
              </a:path>
              <a:path w="54610" h="314959">
                <a:moveTo>
                  <a:pt x="54610" y="161290"/>
                </a:moveTo>
                <a:lnTo>
                  <a:pt x="0" y="161290"/>
                </a:lnTo>
                <a:lnTo>
                  <a:pt x="0" y="163830"/>
                </a:lnTo>
                <a:lnTo>
                  <a:pt x="54610" y="163830"/>
                </a:lnTo>
                <a:lnTo>
                  <a:pt x="54610" y="161290"/>
                </a:lnTo>
                <a:close/>
              </a:path>
              <a:path w="54610" h="314959">
                <a:moveTo>
                  <a:pt x="54610" y="158750"/>
                </a:moveTo>
                <a:lnTo>
                  <a:pt x="0" y="158750"/>
                </a:lnTo>
                <a:lnTo>
                  <a:pt x="0" y="160020"/>
                </a:lnTo>
                <a:lnTo>
                  <a:pt x="54610" y="160020"/>
                </a:lnTo>
                <a:lnTo>
                  <a:pt x="54610" y="158750"/>
                </a:lnTo>
                <a:close/>
              </a:path>
              <a:path w="54610" h="314959">
                <a:moveTo>
                  <a:pt x="54610" y="154940"/>
                </a:moveTo>
                <a:lnTo>
                  <a:pt x="0" y="154940"/>
                </a:lnTo>
                <a:lnTo>
                  <a:pt x="0" y="157480"/>
                </a:lnTo>
                <a:lnTo>
                  <a:pt x="54610" y="157480"/>
                </a:lnTo>
                <a:lnTo>
                  <a:pt x="54610" y="154940"/>
                </a:lnTo>
                <a:close/>
              </a:path>
              <a:path w="54610" h="314959">
                <a:moveTo>
                  <a:pt x="54610" y="152400"/>
                </a:moveTo>
                <a:lnTo>
                  <a:pt x="0" y="152400"/>
                </a:lnTo>
                <a:lnTo>
                  <a:pt x="0" y="153670"/>
                </a:lnTo>
                <a:lnTo>
                  <a:pt x="54610" y="153670"/>
                </a:lnTo>
                <a:lnTo>
                  <a:pt x="54610" y="152400"/>
                </a:lnTo>
                <a:close/>
              </a:path>
              <a:path w="54610" h="314959">
                <a:moveTo>
                  <a:pt x="54610" y="148590"/>
                </a:moveTo>
                <a:lnTo>
                  <a:pt x="0" y="148590"/>
                </a:lnTo>
                <a:lnTo>
                  <a:pt x="0" y="151130"/>
                </a:lnTo>
                <a:lnTo>
                  <a:pt x="54610" y="151130"/>
                </a:lnTo>
                <a:lnTo>
                  <a:pt x="54610" y="148590"/>
                </a:lnTo>
                <a:close/>
              </a:path>
              <a:path w="54610" h="314959">
                <a:moveTo>
                  <a:pt x="54610" y="146050"/>
                </a:moveTo>
                <a:lnTo>
                  <a:pt x="0" y="146050"/>
                </a:lnTo>
                <a:lnTo>
                  <a:pt x="0" y="147320"/>
                </a:lnTo>
                <a:lnTo>
                  <a:pt x="54610" y="147320"/>
                </a:lnTo>
                <a:lnTo>
                  <a:pt x="54610" y="146050"/>
                </a:lnTo>
                <a:close/>
              </a:path>
              <a:path w="54610" h="314959">
                <a:moveTo>
                  <a:pt x="54610" y="142240"/>
                </a:moveTo>
                <a:lnTo>
                  <a:pt x="0" y="142240"/>
                </a:lnTo>
                <a:lnTo>
                  <a:pt x="0" y="144780"/>
                </a:lnTo>
                <a:lnTo>
                  <a:pt x="54610" y="144780"/>
                </a:lnTo>
                <a:lnTo>
                  <a:pt x="54610" y="142240"/>
                </a:lnTo>
                <a:close/>
              </a:path>
              <a:path w="54610" h="314959">
                <a:moveTo>
                  <a:pt x="54610" y="139700"/>
                </a:moveTo>
                <a:lnTo>
                  <a:pt x="0" y="139700"/>
                </a:lnTo>
                <a:lnTo>
                  <a:pt x="0" y="140970"/>
                </a:lnTo>
                <a:lnTo>
                  <a:pt x="54610" y="140970"/>
                </a:lnTo>
                <a:lnTo>
                  <a:pt x="54610" y="139700"/>
                </a:lnTo>
                <a:close/>
              </a:path>
              <a:path w="54610" h="314959">
                <a:moveTo>
                  <a:pt x="54610" y="135890"/>
                </a:moveTo>
                <a:lnTo>
                  <a:pt x="0" y="135890"/>
                </a:lnTo>
                <a:lnTo>
                  <a:pt x="0" y="138430"/>
                </a:lnTo>
                <a:lnTo>
                  <a:pt x="54610" y="138430"/>
                </a:lnTo>
                <a:lnTo>
                  <a:pt x="54610" y="135890"/>
                </a:lnTo>
                <a:close/>
              </a:path>
              <a:path w="54610" h="314959">
                <a:moveTo>
                  <a:pt x="54610" y="133350"/>
                </a:moveTo>
                <a:lnTo>
                  <a:pt x="0" y="133350"/>
                </a:lnTo>
                <a:lnTo>
                  <a:pt x="0" y="134620"/>
                </a:lnTo>
                <a:lnTo>
                  <a:pt x="54610" y="134620"/>
                </a:lnTo>
                <a:lnTo>
                  <a:pt x="54610" y="133350"/>
                </a:lnTo>
                <a:close/>
              </a:path>
              <a:path w="54610" h="314959">
                <a:moveTo>
                  <a:pt x="54610" y="129540"/>
                </a:moveTo>
                <a:lnTo>
                  <a:pt x="0" y="129540"/>
                </a:lnTo>
                <a:lnTo>
                  <a:pt x="0" y="132080"/>
                </a:lnTo>
                <a:lnTo>
                  <a:pt x="54610" y="132080"/>
                </a:lnTo>
                <a:lnTo>
                  <a:pt x="54610" y="129540"/>
                </a:lnTo>
                <a:close/>
              </a:path>
              <a:path w="54610" h="314959">
                <a:moveTo>
                  <a:pt x="54610" y="127000"/>
                </a:moveTo>
                <a:lnTo>
                  <a:pt x="0" y="127000"/>
                </a:lnTo>
                <a:lnTo>
                  <a:pt x="0" y="128270"/>
                </a:lnTo>
                <a:lnTo>
                  <a:pt x="54610" y="128270"/>
                </a:lnTo>
                <a:lnTo>
                  <a:pt x="54610" y="127000"/>
                </a:lnTo>
                <a:close/>
              </a:path>
              <a:path w="54610" h="314959">
                <a:moveTo>
                  <a:pt x="54610" y="123190"/>
                </a:moveTo>
                <a:lnTo>
                  <a:pt x="0" y="123190"/>
                </a:lnTo>
                <a:lnTo>
                  <a:pt x="0" y="125730"/>
                </a:lnTo>
                <a:lnTo>
                  <a:pt x="54610" y="125730"/>
                </a:lnTo>
                <a:lnTo>
                  <a:pt x="54610" y="123190"/>
                </a:lnTo>
                <a:close/>
              </a:path>
              <a:path w="54610" h="314959">
                <a:moveTo>
                  <a:pt x="54610" y="120650"/>
                </a:moveTo>
                <a:lnTo>
                  <a:pt x="0" y="120650"/>
                </a:lnTo>
                <a:lnTo>
                  <a:pt x="0" y="121920"/>
                </a:lnTo>
                <a:lnTo>
                  <a:pt x="54610" y="121920"/>
                </a:lnTo>
                <a:lnTo>
                  <a:pt x="54610" y="120650"/>
                </a:lnTo>
                <a:close/>
              </a:path>
              <a:path w="54610" h="314959">
                <a:moveTo>
                  <a:pt x="54610" y="116840"/>
                </a:moveTo>
                <a:lnTo>
                  <a:pt x="0" y="116840"/>
                </a:lnTo>
                <a:lnTo>
                  <a:pt x="0" y="119380"/>
                </a:lnTo>
                <a:lnTo>
                  <a:pt x="54610" y="119380"/>
                </a:lnTo>
                <a:lnTo>
                  <a:pt x="54610" y="116840"/>
                </a:lnTo>
                <a:close/>
              </a:path>
              <a:path w="54610" h="314959">
                <a:moveTo>
                  <a:pt x="54610" y="114300"/>
                </a:moveTo>
                <a:lnTo>
                  <a:pt x="0" y="114300"/>
                </a:lnTo>
                <a:lnTo>
                  <a:pt x="0" y="115570"/>
                </a:lnTo>
                <a:lnTo>
                  <a:pt x="54610" y="115570"/>
                </a:lnTo>
                <a:lnTo>
                  <a:pt x="54610" y="114300"/>
                </a:lnTo>
                <a:close/>
              </a:path>
              <a:path w="54610" h="314959">
                <a:moveTo>
                  <a:pt x="54610" y="110490"/>
                </a:moveTo>
                <a:lnTo>
                  <a:pt x="0" y="110490"/>
                </a:lnTo>
                <a:lnTo>
                  <a:pt x="0" y="113030"/>
                </a:lnTo>
                <a:lnTo>
                  <a:pt x="54610" y="113030"/>
                </a:lnTo>
                <a:lnTo>
                  <a:pt x="54610" y="110490"/>
                </a:lnTo>
                <a:close/>
              </a:path>
              <a:path w="54610" h="314959">
                <a:moveTo>
                  <a:pt x="54610" y="107950"/>
                </a:moveTo>
                <a:lnTo>
                  <a:pt x="0" y="107950"/>
                </a:lnTo>
                <a:lnTo>
                  <a:pt x="0" y="109220"/>
                </a:lnTo>
                <a:lnTo>
                  <a:pt x="54610" y="109220"/>
                </a:lnTo>
                <a:lnTo>
                  <a:pt x="54610" y="107950"/>
                </a:lnTo>
                <a:close/>
              </a:path>
              <a:path w="54610" h="314959">
                <a:moveTo>
                  <a:pt x="54610" y="104140"/>
                </a:moveTo>
                <a:lnTo>
                  <a:pt x="0" y="104140"/>
                </a:lnTo>
                <a:lnTo>
                  <a:pt x="0" y="106680"/>
                </a:lnTo>
                <a:lnTo>
                  <a:pt x="54610" y="106680"/>
                </a:lnTo>
                <a:lnTo>
                  <a:pt x="54610" y="104140"/>
                </a:lnTo>
                <a:close/>
              </a:path>
              <a:path w="54610" h="314959">
                <a:moveTo>
                  <a:pt x="54610" y="101600"/>
                </a:moveTo>
                <a:lnTo>
                  <a:pt x="0" y="101600"/>
                </a:lnTo>
                <a:lnTo>
                  <a:pt x="0" y="102870"/>
                </a:lnTo>
                <a:lnTo>
                  <a:pt x="54610" y="102870"/>
                </a:lnTo>
                <a:lnTo>
                  <a:pt x="54610" y="101600"/>
                </a:lnTo>
                <a:close/>
              </a:path>
              <a:path w="54610" h="314959">
                <a:moveTo>
                  <a:pt x="54610" y="95250"/>
                </a:moveTo>
                <a:lnTo>
                  <a:pt x="0" y="95250"/>
                </a:lnTo>
                <a:lnTo>
                  <a:pt x="0" y="100330"/>
                </a:lnTo>
                <a:lnTo>
                  <a:pt x="54610" y="100330"/>
                </a:lnTo>
                <a:lnTo>
                  <a:pt x="54610" y="95250"/>
                </a:lnTo>
                <a:close/>
              </a:path>
              <a:path w="54610" h="314959">
                <a:moveTo>
                  <a:pt x="54610" y="88900"/>
                </a:moveTo>
                <a:lnTo>
                  <a:pt x="0" y="88900"/>
                </a:lnTo>
                <a:lnTo>
                  <a:pt x="0" y="93980"/>
                </a:lnTo>
                <a:lnTo>
                  <a:pt x="54610" y="93980"/>
                </a:lnTo>
                <a:lnTo>
                  <a:pt x="54610" y="88900"/>
                </a:lnTo>
                <a:close/>
              </a:path>
              <a:path w="54610" h="314959">
                <a:moveTo>
                  <a:pt x="54610" y="82550"/>
                </a:moveTo>
                <a:lnTo>
                  <a:pt x="0" y="82550"/>
                </a:lnTo>
                <a:lnTo>
                  <a:pt x="0" y="87630"/>
                </a:lnTo>
                <a:lnTo>
                  <a:pt x="54610" y="87630"/>
                </a:lnTo>
                <a:lnTo>
                  <a:pt x="54610" y="82550"/>
                </a:lnTo>
                <a:close/>
              </a:path>
              <a:path w="54610" h="314959">
                <a:moveTo>
                  <a:pt x="54610" y="76200"/>
                </a:moveTo>
                <a:lnTo>
                  <a:pt x="0" y="76200"/>
                </a:lnTo>
                <a:lnTo>
                  <a:pt x="0" y="81280"/>
                </a:lnTo>
                <a:lnTo>
                  <a:pt x="54610" y="81280"/>
                </a:lnTo>
                <a:lnTo>
                  <a:pt x="54610" y="76200"/>
                </a:lnTo>
                <a:close/>
              </a:path>
              <a:path w="54610" h="314959">
                <a:moveTo>
                  <a:pt x="54610" y="69850"/>
                </a:moveTo>
                <a:lnTo>
                  <a:pt x="0" y="69850"/>
                </a:lnTo>
                <a:lnTo>
                  <a:pt x="0" y="74930"/>
                </a:lnTo>
                <a:lnTo>
                  <a:pt x="54610" y="74930"/>
                </a:lnTo>
                <a:lnTo>
                  <a:pt x="54610" y="69850"/>
                </a:lnTo>
                <a:close/>
              </a:path>
              <a:path w="54610" h="314959">
                <a:moveTo>
                  <a:pt x="54610" y="63500"/>
                </a:moveTo>
                <a:lnTo>
                  <a:pt x="0" y="63500"/>
                </a:lnTo>
                <a:lnTo>
                  <a:pt x="0" y="68580"/>
                </a:lnTo>
                <a:lnTo>
                  <a:pt x="54610" y="68580"/>
                </a:lnTo>
                <a:lnTo>
                  <a:pt x="54610" y="63500"/>
                </a:lnTo>
                <a:close/>
              </a:path>
              <a:path w="54610" h="314959">
                <a:moveTo>
                  <a:pt x="54610" y="57150"/>
                </a:moveTo>
                <a:lnTo>
                  <a:pt x="0" y="57150"/>
                </a:lnTo>
                <a:lnTo>
                  <a:pt x="0" y="62230"/>
                </a:lnTo>
                <a:lnTo>
                  <a:pt x="54610" y="62230"/>
                </a:lnTo>
                <a:lnTo>
                  <a:pt x="54610" y="57150"/>
                </a:lnTo>
                <a:close/>
              </a:path>
              <a:path w="54610" h="314959">
                <a:moveTo>
                  <a:pt x="54610" y="52070"/>
                </a:moveTo>
                <a:lnTo>
                  <a:pt x="0" y="52070"/>
                </a:lnTo>
                <a:lnTo>
                  <a:pt x="0" y="55880"/>
                </a:lnTo>
                <a:lnTo>
                  <a:pt x="54610" y="55880"/>
                </a:lnTo>
                <a:lnTo>
                  <a:pt x="54610" y="52070"/>
                </a:lnTo>
                <a:close/>
              </a:path>
              <a:path w="54610" h="314959">
                <a:moveTo>
                  <a:pt x="54610" y="45720"/>
                </a:moveTo>
                <a:lnTo>
                  <a:pt x="0" y="45720"/>
                </a:lnTo>
                <a:lnTo>
                  <a:pt x="0" y="50800"/>
                </a:lnTo>
                <a:lnTo>
                  <a:pt x="54610" y="50800"/>
                </a:lnTo>
                <a:lnTo>
                  <a:pt x="54610" y="45720"/>
                </a:lnTo>
                <a:close/>
              </a:path>
              <a:path w="54610" h="314959">
                <a:moveTo>
                  <a:pt x="54610" y="39370"/>
                </a:moveTo>
                <a:lnTo>
                  <a:pt x="0" y="39370"/>
                </a:lnTo>
                <a:lnTo>
                  <a:pt x="0" y="44450"/>
                </a:lnTo>
                <a:lnTo>
                  <a:pt x="54610" y="44450"/>
                </a:lnTo>
                <a:lnTo>
                  <a:pt x="54610" y="39370"/>
                </a:lnTo>
                <a:close/>
              </a:path>
              <a:path w="54610" h="314959">
                <a:moveTo>
                  <a:pt x="54610" y="33020"/>
                </a:moveTo>
                <a:lnTo>
                  <a:pt x="0" y="33020"/>
                </a:lnTo>
                <a:lnTo>
                  <a:pt x="0" y="38100"/>
                </a:lnTo>
                <a:lnTo>
                  <a:pt x="54610" y="38100"/>
                </a:lnTo>
                <a:lnTo>
                  <a:pt x="54610" y="33020"/>
                </a:lnTo>
                <a:close/>
              </a:path>
              <a:path w="54610" h="314959">
                <a:moveTo>
                  <a:pt x="54610" y="26670"/>
                </a:moveTo>
                <a:lnTo>
                  <a:pt x="0" y="26670"/>
                </a:lnTo>
                <a:lnTo>
                  <a:pt x="0" y="31750"/>
                </a:lnTo>
                <a:lnTo>
                  <a:pt x="54610" y="31750"/>
                </a:lnTo>
                <a:lnTo>
                  <a:pt x="54610" y="26670"/>
                </a:lnTo>
                <a:close/>
              </a:path>
              <a:path w="54610" h="314959">
                <a:moveTo>
                  <a:pt x="54610" y="20320"/>
                </a:moveTo>
                <a:lnTo>
                  <a:pt x="0" y="20320"/>
                </a:lnTo>
                <a:lnTo>
                  <a:pt x="0" y="25400"/>
                </a:lnTo>
                <a:lnTo>
                  <a:pt x="54610" y="25400"/>
                </a:lnTo>
                <a:lnTo>
                  <a:pt x="54610" y="20320"/>
                </a:lnTo>
                <a:close/>
              </a:path>
              <a:path w="54610" h="314959">
                <a:moveTo>
                  <a:pt x="54610" y="13970"/>
                </a:moveTo>
                <a:lnTo>
                  <a:pt x="0" y="13970"/>
                </a:lnTo>
                <a:lnTo>
                  <a:pt x="0" y="19050"/>
                </a:lnTo>
                <a:lnTo>
                  <a:pt x="54610" y="19050"/>
                </a:lnTo>
                <a:lnTo>
                  <a:pt x="54610" y="13970"/>
                </a:lnTo>
                <a:close/>
              </a:path>
              <a:path w="54610" h="314959">
                <a:moveTo>
                  <a:pt x="54610" y="7620"/>
                </a:moveTo>
                <a:lnTo>
                  <a:pt x="0" y="7620"/>
                </a:lnTo>
                <a:lnTo>
                  <a:pt x="0" y="12700"/>
                </a:lnTo>
                <a:lnTo>
                  <a:pt x="54610" y="12700"/>
                </a:lnTo>
                <a:lnTo>
                  <a:pt x="54610" y="7620"/>
                </a:lnTo>
                <a:close/>
              </a:path>
              <a:path w="54610" h="314959">
                <a:moveTo>
                  <a:pt x="26670" y="0"/>
                </a:moveTo>
                <a:lnTo>
                  <a:pt x="0" y="0"/>
                </a:lnTo>
                <a:lnTo>
                  <a:pt x="0" y="6350"/>
                </a:lnTo>
                <a:lnTo>
                  <a:pt x="54610" y="6350"/>
                </a:lnTo>
                <a:lnTo>
                  <a:pt x="54610" y="1270"/>
                </a:lnTo>
                <a:lnTo>
                  <a:pt x="26670" y="1270"/>
                </a:lnTo>
                <a:lnTo>
                  <a:pt x="26670" y="0"/>
                </a:lnTo>
                <a:close/>
              </a:path>
              <a:path w="54610" h="314959">
                <a:moveTo>
                  <a:pt x="54610" y="278130"/>
                </a:moveTo>
                <a:lnTo>
                  <a:pt x="0" y="278130"/>
                </a:lnTo>
                <a:lnTo>
                  <a:pt x="0" y="311150"/>
                </a:lnTo>
                <a:lnTo>
                  <a:pt x="54610" y="311150"/>
                </a:lnTo>
                <a:lnTo>
                  <a:pt x="54610" y="278130"/>
                </a:lnTo>
                <a:close/>
              </a:path>
              <a:path w="54610" h="314959">
                <a:moveTo>
                  <a:pt x="54610" y="311150"/>
                </a:moveTo>
                <a:lnTo>
                  <a:pt x="0" y="311150"/>
                </a:lnTo>
                <a:lnTo>
                  <a:pt x="0" y="313690"/>
                </a:lnTo>
                <a:lnTo>
                  <a:pt x="19050" y="313690"/>
                </a:lnTo>
                <a:lnTo>
                  <a:pt x="19050" y="314960"/>
                </a:lnTo>
                <a:lnTo>
                  <a:pt x="54610" y="314960"/>
                </a:lnTo>
                <a:lnTo>
                  <a:pt x="54610" y="311150"/>
                </a:lnTo>
                <a:close/>
              </a:path>
            </a:pathLst>
          </a:custGeom>
          <a:solidFill>
            <a:srgbClr val="319631"/>
          </a:solidFill>
        </p:spPr>
        <p:txBody>
          <a:bodyPr wrap="square" lIns="0" tIns="0" rIns="0" bIns="0" rtlCol="0"/>
          <a:lstStyle/>
          <a:p>
            <a:endParaRPr/>
          </a:p>
        </p:txBody>
      </p:sp>
      <p:sp>
        <p:nvSpPr>
          <p:cNvPr id="267" name="bg object 267"/>
          <p:cNvSpPr/>
          <p:nvPr/>
        </p:nvSpPr>
        <p:spPr>
          <a:xfrm>
            <a:off x="4490720" y="6396989"/>
            <a:ext cx="54610" cy="314325"/>
          </a:xfrm>
          <a:custGeom>
            <a:avLst/>
            <a:gdLst/>
            <a:ahLst/>
            <a:cxnLst/>
            <a:rect l="l" t="t" r="r" b="b"/>
            <a:pathLst>
              <a:path w="54610" h="314325">
                <a:moveTo>
                  <a:pt x="54610" y="311162"/>
                </a:moveTo>
                <a:lnTo>
                  <a:pt x="0" y="311162"/>
                </a:lnTo>
                <a:lnTo>
                  <a:pt x="0" y="313702"/>
                </a:lnTo>
                <a:lnTo>
                  <a:pt x="54610" y="313702"/>
                </a:lnTo>
                <a:lnTo>
                  <a:pt x="54610" y="311162"/>
                </a:lnTo>
                <a:close/>
              </a:path>
              <a:path w="54610" h="314325">
                <a:moveTo>
                  <a:pt x="54610" y="278142"/>
                </a:moveTo>
                <a:lnTo>
                  <a:pt x="0" y="278142"/>
                </a:lnTo>
                <a:lnTo>
                  <a:pt x="0" y="311150"/>
                </a:lnTo>
                <a:lnTo>
                  <a:pt x="54610" y="311150"/>
                </a:lnTo>
                <a:lnTo>
                  <a:pt x="54610" y="278142"/>
                </a:lnTo>
                <a:close/>
              </a:path>
              <a:path w="54610" h="314325">
                <a:moveTo>
                  <a:pt x="54610" y="256552"/>
                </a:moveTo>
                <a:lnTo>
                  <a:pt x="0" y="256552"/>
                </a:lnTo>
                <a:lnTo>
                  <a:pt x="0" y="278130"/>
                </a:lnTo>
                <a:lnTo>
                  <a:pt x="54610" y="278130"/>
                </a:lnTo>
                <a:lnTo>
                  <a:pt x="54610" y="256552"/>
                </a:lnTo>
                <a:close/>
              </a:path>
              <a:path w="54610" h="314325">
                <a:moveTo>
                  <a:pt x="54610" y="254000"/>
                </a:moveTo>
                <a:lnTo>
                  <a:pt x="0" y="254000"/>
                </a:lnTo>
                <a:lnTo>
                  <a:pt x="0" y="255270"/>
                </a:lnTo>
                <a:lnTo>
                  <a:pt x="54610" y="255270"/>
                </a:lnTo>
                <a:lnTo>
                  <a:pt x="54610" y="254000"/>
                </a:lnTo>
                <a:close/>
              </a:path>
              <a:path w="54610" h="314325">
                <a:moveTo>
                  <a:pt x="54610" y="250190"/>
                </a:moveTo>
                <a:lnTo>
                  <a:pt x="0" y="250190"/>
                </a:lnTo>
                <a:lnTo>
                  <a:pt x="0" y="252730"/>
                </a:lnTo>
                <a:lnTo>
                  <a:pt x="54610" y="252730"/>
                </a:lnTo>
                <a:lnTo>
                  <a:pt x="54610" y="250190"/>
                </a:lnTo>
                <a:close/>
              </a:path>
              <a:path w="54610" h="314325">
                <a:moveTo>
                  <a:pt x="54610" y="247650"/>
                </a:moveTo>
                <a:lnTo>
                  <a:pt x="0" y="247650"/>
                </a:lnTo>
                <a:lnTo>
                  <a:pt x="0" y="248920"/>
                </a:lnTo>
                <a:lnTo>
                  <a:pt x="54610" y="248920"/>
                </a:lnTo>
                <a:lnTo>
                  <a:pt x="54610" y="247650"/>
                </a:lnTo>
                <a:close/>
              </a:path>
              <a:path w="54610" h="314325">
                <a:moveTo>
                  <a:pt x="54610" y="243852"/>
                </a:moveTo>
                <a:lnTo>
                  <a:pt x="0" y="243852"/>
                </a:lnTo>
                <a:lnTo>
                  <a:pt x="0" y="246380"/>
                </a:lnTo>
                <a:lnTo>
                  <a:pt x="54610" y="246380"/>
                </a:lnTo>
                <a:lnTo>
                  <a:pt x="54610" y="243852"/>
                </a:lnTo>
                <a:close/>
              </a:path>
              <a:path w="54610" h="314325">
                <a:moveTo>
                  <a:pt x="54610" y="241312"/>
                </a:moveTo>
                <a:lnTo>
                  <a:pt x="0" y="241312"/>
                </a:lnTo>
                <a:lnTo>
                  <a:pt x="0" y="242570"/>
                </a:lnTo>
                <a:lnTo>
                  <a:pt x="54610" y="242570"/>
                </a:lnTo>
                <a:lnTo>
                  <a:pt x="54610" y="241312"/>
                </a:lnTo>
                <a:close/>
              </a:path>
              <a:path w="54610" h="314325">
                <a:moveTo>
                  <a:pt x="54610" y="237502"/>
                </a:moveTo>
                <a:lnTo>
                  <a:pt x="0" y="237502"/>
                </a:lnTo>
                <a:lnTo>
                  <a:pt x="0" y="240030"/>
                </a:lnTo>
                <a:lnTo>
                  <a:pt x="54610" y="240030"/>
                </a:lnTo>
                <a:lnTo>
                  <a:pt x="54610" y="237502"/>
                </a:lnTo>
                <a:close/>
              </a:path>
              <a:path w="54610" h="314325">
                <a:moveTo>
                  <a:pt x="54610" y="234962"/>
                </a:moveTo>
                <a:lnTo>
                  <a:pt x="0" y="234962"/>
                </a:lnTo>
                <a:lnTo>
                  <a:pt x="0" y="236220"/>
                </a:lnTo>
                <a:lnTo>
                  <a:pt x="54610" y="236220"/>
                </a:lnTo>
                <a:lnTo>
                  <a:pt x="54610" y="234962"/>
                </a:lnTo>
                <a:close/>
              </a:path>
              <a:path w="54610" h="314325">
                <a:moveTo>
                  <a:pt x="54610" y="231140"/>
                </a:moveTo>
                <a:lnTo>
                  <a:pt x="0" y="231140"/>
                </a:lnTo>
                <a:lnTo>
                  <a:pt x="0" y="233680"/>
                </a:lnTo>
                <a:lnTo>
                  <a:pt x="54610" y="233680"/>
                </a:lnTo>
                <a:lnTo>
                  <a:pt x="54610" y="231140"/>
                </a:lnTo>
                <a:close/>
              </a:path>
              <a:path w="54610" h="314325">
                <a:moveTo>
                  <a:pt x="54610" y="228600"/>
                </a:moveTo>
                <a:lnTo>
                  <a:pt x="0" y="228600"/>
                </a:lnTo>
                <a:lnTo>
                  <a:pt x="0" y="229882"/>
                </a:lnTo>
                <a:lnTo>
                  <a:pt x="54610" y="229882"/>
                </a:lnTo>
                <a:lnTo>
                  <a:pt x="54610" y="228600"/>
                </a:lnTo>
                <a:close/>
              </a:path>
              <a:path w="54610" h="314325">
                <a:moveTo>
                  <a:pt x="54610" y="224802"/>
                </a:moveTo>
                <a:lnTo>
                  <a:pt x="0" y="224802"/>
                </a:lnTo>
                <a:lnTo>
                  <a:pt x="0" y="227330"/>
                </a:lnTo>
                <a:lnTo>
                  <a:pt x="54610" y="227330"/>
                </a:lnTo>
                <a:lnTo>
                  <a:pt x="54610" y="224802"/>
                </a:lnTo>
                <a:close/>
              </a:path>
              <a:path w="54610" h="314325">
                <a:moveTo>
                  <a:pt x="54610" y="222262"/>
                </a:moveTo>
                <a:lnTo>
                  <a:pt x="0" y="222262"/>
                </a:lnTo>
                <a:lnTo>
                  <a:pt x="0" y="223532"/>
                </a:lnTo>
                <a:lnTo>
                  <a:pt x="54610" y="223532"/>
                </a:lnTo>
                <a:lnTo>
                  <a:pt x="54610" y="222262"/>
                </a:lnTo>
                <a:close/>
              </a:path>
              <a:path w="54610" h="314325">
                <a:moveTo>
                  <a:pt x="54610" y="218440"/>
                </a:moveTo>
                <a:lnTo>
                  <a:pt x="0" y="218440"/>
                </a:lnTo>
                <a:lnTo>
                  <a:pt x="0" y="220980"/>
                </a:lnTo>
                <a:lnTo>
                  <a:pt x="54610" y="220980"/>
                </a:lnTo>
                <a:lnTo>
                  <a:pt x="54610" y="218440"/>
                </a:lnTo>
                <a:close/>
              </a:path>
              <a:path w="54610" h="314325">
                <a:moveTo>
                  <a:pt x="54610" y="215900"/>
                </a:moveTo>
                <a:lnTo>
                  <a:pt x="0" y="215900"/>
                </a:lnTo>
                <a:lnTo>
                  <a:pt x="0" y="217182"/>
                </a:lnTo>
                <a:lnTo>
                  <a:pt x="54610" y="217182"/>
                </a:lnTo>
                <a:lnTo>
                  <a:pt x="54610" y="215900"/>
                </a:lnTo>
                <a:close/>
              </a:path>
              <a:path w="54610" h="314325">
                <a:moveTo>
                  <a:pt x="54610" y="212090"/>
                </a:moveTo>
                <a:lnTo>
                  <a:pt x="0" y="212090"/>
                </a:lnTo>
                <a:lnTo>
                  <a:pt x="0" y="214630"/>
                </a:lnTo>
                <a:lnTo>
                  <a:pt x="54610" y="214630"/>
                </a:lnTo>
                <a:lnTo>
                  <a:pt x="54610" y="212090"/>
                </a:lnTo>
                <a:close/>
              </a:path>
              <a:path w="54610" h="314325">
                <a:moveTo>
                  <a:pt x="54610" y="209562"/>
                </a:moveTo>
                <a:lnTo>
                  <a:pt x="0" y="209562"/>
                </a:lnTo>
                <a:lnTo>
                  <a:pt x="0" y="210832"/>
                </a:lnTo>
                <a:lnTo>
                  <a:pt x="54610" y="210832"/>
                </a:lnTo>
                <a:lnTo>
                  <a:pt x="54610" y="209562"/>
                </a:lnTo>
                <a:close/>
              </a:path>
              <a:path w="54610" h="314325">
                <a:moveTo>
                  <a:pt x="54610" y="205752"/>
                </a:moveTo>
                <a:lnTo>
                  <a:pt x="0" y="205752"/>
                </a:lnTo>
                <a:lnTo>
                  <a:pt x="0" y="208292"/>
                </a:lnTo>
                <a:lnTo>
                  <a:pt x="54610" y="208292"/>
                </a:lnTo>
                <a:lnTo>
                  <a:pt x="54610" y="205752"/>
                </a:lnTo>
                <a:close/>
              </a:path>
              <a:path w="54610" h="314325">
                <a:moveTo>
                  <a:pt x="54610" y="203212"/>
                </a:moveTo>
                <a:lnTo>
                  <a:pt x="0" y="203212"/>
                </a:lnTo>
                <a:lnTo>
                  <a:pt x="0" y="204470"/>
                </a:lnTo>
                <a:lnTo>
                  <a:pt x="54610" y="204470"/>
                </a:lnTo>
                <a:lnTo>
                  <a:pt x="54610" y="203212"/>
                </a:lnTo>
                <a:close/>
              </a:path>
              <a:path w="54610" h="314325">
                <a:moveTo>
                  <a:pt x="54610" y="199390"/>
                </a:moveTo>
                <a:lnTo>
                  <a:pt x="0" y="199390"/>
                </a:lnTo>
                <a:lnTo>
                  <a:pt x="0" y="201930"/>
                </a:lnTo>
                <a:lnTo>
                  <a:pt x="54610" y="201930"/>
                </a:lnTo>
                <a:lnTo>
                  <a:pt x="54610" y="199390"/>
                </a:lnTo>
                <a:close/>
              </a:path>
              <a:path w="54610" h="314325">
                <a:moveTo>
                  <a:pt x="54610" y="196862"/>
                </a:moveTo>
                <a:lnTo>
                  <a:pt x="0" y="196862"/>
                </a:lnTo>
                <a:lnTo>
                  <a:pt x="0" y="198120"/>
                </a:lnTo>
                <a:lnTo>
                  <a:pt x="54610" y="198120"/>
                </a:lnTo>
                <a:lnTo>
                  <a:pt x="54610" y="196862"/>
                </a:lnTo>
                <a:close/>
              </a:path>
              <a:path w="54610" h="314325">
                <a:moveTo>
                  <a:pt x="54610" y="193040"/>
                </a:moveTo>
                <a:lnTo>
                  <a:pt x="0" y="193040"/>
                </a:lnTo>
                <a:lnTo>
                  <a:pt x="0" y="195580"/>
                </a:lnTo>
                <a:lnTo>
                  <a:pt x="54610" y="195580"/>
                </a:lnTo>
                <a:lnTo>
                  <a:pt x="54610" y="193040"/>
                </a:lnTo>
                <a:close/>
              </a:path>
              <a:path w="54610" h="314325">
                <a:moveTo>
                  <a:pt x="54610" y="190500"/>
                </a:moveTo>
                <a:lnTo>
                  <a:pt x="0" y="190500"/>
                </a:lnTo>
                <a:lnTo>
                  <a:pt x="0" y="191770"/>
                </a:lnTo>
                <a:lnTo>
                  <a:pt x="54610" y="191770"/>
                </a:lnTo>
                <a:lnTo>
                  <a:pt x="54610" y="190500"/>
                </a:lnTo>
                <a:close/>
              </a:path>
              <a:path w="54610" h="314325">
                <a:moveTo>
                  <a:pt x="54610" y="186690"/>
                </a:moveTo>
                <a:lnTo>
                  <a:pt x="0" y="186690"/>
                </a:lnTo>
                <a:lnTo>
                  <a:pt x="0" y="189242"/>
                </a:lnTo>
                <a:lnTo>
                  <a:pt x="54610" y="189242"/>
                </a:lnTo>
                <a:lnTo>
                  <a:pt x="54610" y="186690"/>
                </a:lnTo>
                <a:close/>
              </a:path>
              <a:path w="54610" h="314325">
                <a:moveTo>
                  <a:pt x="54610" y="184150"/>
                </a:moveTo>
                <a:lnTo>
                  <a:pt x="0" y="184150"/>
                </a:lnTo>
                <a:lnTo>
                  <a:pt x="0" y="185420"/>
                </a:lnTo>
                <a:lnTo>
                  <a:pt x="54610" y="185420"/>
                </a:lnTo>
                <a:lnTo>
                  <a:pt x="54610" y="184150"/>
                </a:lnTo>
                <a:close/>
              </a:path>
              <a:path w="54610" h="314325">
                <a:moveTo>
                  <a:pt x="54610" y="180352"/>
                </a:moveTo>
                <a:lnTo>
                  <a:pt x="0" y="180352"/>
                </a:lnTo>
                <a:lnTo>
                  <a:pt x="0" y="182880"/>
                </a:lnTo>
                <a:lnTo>
                  <a:pt x="54610" y="182880"/>
                </a:lnTo>
                <a:lnTo>
                  <a:pt x="54610" y="180352"/>
                </a:lnTo>
                <a:close/>
              </a:path>
              <a:path w="54610" h="314325">
                <a:moveTo>
                  <a:pt x="54610" y="177800"/>
                </a:moveTo>
                <a:lnTo>
                  <a:pt x="0" y="177800"/>
                </a:lnTo>
                <a:lnTo>
                  <a:pt x="0" y="179070"/>
                </a:lnTo>
                <a:lnTo>
                  <a:pt x="54610" y="179070"/>
                </a:lnTo>
                <a:lnTo>
                  <a:pt x="54610" y="177800"/>
                </a:lnTo>
                <a:close/>
              </a:path>
              <a:path w="54610" h="314325">
                <a:moveTo>
                  <a:pt x="54610" y="173990"/>
                </a:moveTo>
                <a:lnTo>
                  <a:pt x="0" y="173990"/>
                </a:lnTo>
                <a:lnTo>
                  <a:pt x="0" y="176530"/>
                </a:lnTo>
                <a:lnTo>
                  <a:pt x="54610" y="176530"/>
                </a:lnTo>
                <a:lnTo>
                  <a:pt x="54610" y="173990"/>
                </a:lnTo>
                <a:close/>
              </a:path>
              <a:path w="54610" h="314325">
                <a:moveTo>
                  <a:pt x="54610" y="171450"/>
                </a:moveTo>
                <a:lnTo>
                  <a:pt x="0" y="171450"/>
                </a:lnTo>
                <a:lnTo>
                  <a:pt x="0" y="172720"/>
                </a:lnTo>
                <a:lnTo>
                  <a:pt x="54610" y="172720"/>
                </a:lnTo>
                <a:lnTo>
                  <a:pt x="54610" y="171450"/>
                </a:lnTo>
                <a:close/>
              </a:path>
              <a:path w="54610" h="314325">
                <a:moveTo>
                  <a:pt x="54610" y="167652"/>
                </a:moveTo>
                <a:lnTo>
                  <a:pt x="0" y="167652"/>
                </a:lnTo>
                <a:lnTo>
                  <a:pt x="0" y="170192"/>
                </a:lnTo>
                <a:lnTo>
                  <a:pt x="54610" y="170192"/>
                </a:lnTo>
                <a:lnTo>
                  <a:pt x="54610" y="167652"/>
                </a:lnTo>
                <a:close/>
              </a:path>
              <a:path w="54610" h="314325">
                <a:moveTo>
                  <a:pt x="54610" y="165100"/>
                </a:moveTo>
                <a:lnTo>
                  <a:pt x="0" y="165100"/>
                </a:lnTo>
                <a:lnTo>
                  <a:pt x="0" y="166370"/>
                </a:lnTo>
                <a:lnTo>
                  <a:pt x="54610" y="166370"/>
                </a:lnTo>
                <a:lnTo>
                  <a:pt x="54610" y="165100"/>
                </a:lnTo>
                <a:close/>
              </a:path>
              <a:path w="54610" h="314325">
                <a:moveTo>
                  <a:pt x="54610" y="161290"/>
                </a:moveTo>
                <a:lnTo>
                  <a:pt x="0" y="161290"/>
                </a:lnTo>
                <a:lnTo>
                  <a:pt x="0" y="163830"/>
                </a:lnTo>
                <a:lnTo>
                  <a:pt x="54610" y="163830"/>
                </a:lnTo>
                <a:lnTo>
                  <a:pt x="54610" y="161290"/>
                </a:lnTo>
                <a:close/>
              </a:path>
              <a:path w="54610" h="314325">
                <a:moveTo>
                  <a:pt x="54610" y="158750"/>
                </a:moveTo>
                <a:lnTo>
                  <a:pt x="0" y="158750"/>
                </a:lnTo>
                <a:lnTo>
                  <a:pt x="0" y="160020"/>
                </a:lnTo>
                <a:lnTo>
                  <a:pt x="54610" y="160020"/>
                </a:lnTo>
                <a:lnTo>
                  <a:pt x="54610" y="158750"/>
                </a:lnTo>
                <a:close/>
              </a:path>
              <a:path w="54610" h="314325">
                <a:moveTo>
                  <a:pt x="54610" y="154952"/>
                </a:moveTo>
                <a:lnTo>
                  <a:pt x="0" y="154952"/>
                </a:lnTo>
                <a:lnTo>
                  <a:pt x="0" y="157480"/>
                </a:lnTo>
                <a:lnTo>
                  <a:pt x="54610" y="157480"/>
                </a:lnTo>
                <a:lnTo>
                  <a:pt x="54610" y="154952"/>
                </a:lnTo>
                <a:close/>
              </a:path>
              <a:path w="54610" h="314325">
                <a:moveTo>
                  <a:pt x="54610" y="152400"/>
                </a:moveTo>
                <a:lnTo>
                  <a:pt x="0" y="152400"/>
                </a:lnTo>
                <a:lnTo>
                  <a:pt x="0" y="153670"/>
                </a:lnTo>
                <a:lnTo>
                  <a:pt x="54610" y="153670"/>
                </a:lnTo>
                <a:lnTo>
                  <a:pt x="54610" y="152400"/>
                </a:lnTo>
                <a:close/>
              </a:path>
              <a:path w="54610" h="314325">
                <a:moveTo>
                  <a:pt x="54610" y="148602"/>
                </a:moveTo>
                <a:lnTo>
                  <a:pt x="0" y="148602"/>
                </a:lnTo>
                <a:lnTo>
                  <a:pt x="0" y="151130"/>
                </a:lnTo>
                <a:lnTo>
                  <a:pt x="54610" y="151130"/>
                </a:lnTo>
                <a:lnTo>
                  <a:pt x="54610" y="148602"/>
                </a:lnTo>
                <a:close/>
              </a:path>
              <a:path w="54610" h="314325">
                <a:moveTo>
                  <a:pt x="54610" y="146062"/>
                </a:moveTo>
                <a:lnTo>
                  <a:pt x="0" y="146062"/>
                </a:lnTo>
                <a:lnTo>
                  <a:pt x="0" y="147320"/>
                </a:lnTo>
                <a:lnTo>
                  <a:pt x="54610" y="147320"/>
                </a:lnTo>
                <a:lnTo>
                  <a:pt x="54610" y="146062"/>
                </a:lnTo>
                <a:close/>
              </a:path>
              <a:path w="54610" h="314325">
                <a:moveTo>
                  <a:pt x="54610" y="142252"/>
                </a:moveTo>
                <a:lnTo>
                  <a:pt x="0" y="142252"/>
                </a:lnTo>
                <a:lnTo>
                  <a:pt x="0" y="144792"/>
                </a:lnTo>
                <a:lnTo>
                  <a:pt x="54610" y="144792"/>
                </a:lnTo>
                <a:lnTo>
                  <a:pt x="54610" y="142252"/>
                </a:lnTo>
                <a:close/>
              </a:path>
              <a:path w="54610" h="314325">
                <a:moveTo>
                  <a:pt x="54610" y="139700"/>
                </a:moveTo>
                <a:lnTo>
                  <a:pt x="0" y="139700"/>
                </a:lnTo>
                <a:lnTo>
                  <a:pt x="0" y="140970"/>
                </a:lnTo>
                <a:lnTo>
                  <a:pt x="54610" y="140970"/>
                </a:lnTo>
                <a:lnTo>
                  <a:pt x="54610" y="139700"/>
                </a:lnTo>
                <a:close/>
              </a:path>
              <a:path w="54610" h="314325">
                <a:moveTo>
                  <a:pt x="54610" y="135890"/>
                </a:moveTo>
                <a:lnTo>
                  <a:pt x="0" y="135890"/>
                </a:lnTo>
                <a:lnTo>
                  <a:pt x="0" y="138442"/>
                </a:lnTo>
                <a:lnTo>
                  <a:pt x="54610" y="138442"/>
                </a:lnTo>
                <a:lnTo>
                  <a:pt x="54610" y="135890"/>
                </a:lnTo>
                <a:close/>
              </a:path>
              <a:path w="54610" h="314325">
                <a:moveTo>
                  <a:pt x="54610" y="133350"/>
                </a:moveTo>
                <a:lnTo>
                  <a:pt x="0" y="133350"/>
                </a:lnTo>
                <a:lnTo>
                  <a:pt x="0" y="134620"/>
                </a:lnTo>
                <a:lnTo>
                  <a:pt x="54610" y="134620"/>
                </a:lnTo>
                <a:lnTo>
                  <a:pt x="54610" y="133350"/>
                </a:lnTo>
                <a:close/>
              </a:path>
              <a:path w="54610" h="314325">
                <a:moveTo>
                  <a:pt x="54610" y="129540"/>
                </a:moveTo>
                <a:lnTo>
                  <a:pt x="0" y="129540"/>
                </a:lnTo>
                <a:lnTo>
                  <a:pt x="0" y="132080"/>
                </a:lnTo>
                <a:lnTo>
                  <a:pt x="54610" y="132080"/>
                </a:lnTo>
                <a:lnTo>
                  <a:pt x="54610" y="129540"/>
                </a:lnTo>
                <a:close/>
              </a:path>
              <a:path w="54610" h="314325">
                <a:moveTo>
                  <a:pt x="54610" y="127000"/>
                </a:moveTo>
                <a:lnTo>
                  <a:pt x="0" y="127000"/>
                </a:lnTo>
                <a:lnTo>
                  <a:pt x="0" y="128270"/>
                </a:lnTo>
                <a:lnTo>
                  <a:pt x="54610" y="128270"/>
                </a:lnTo>
                <a:lnTo>
                  <a:pt x="54610" y="127000"/>
                </a:lnTo>
                <a:close/>
              </a:path>
              <a:path w="54610" h="314325">
                <a:moveTo>
                  <a:pt x="54610" y="123190"/>
                </a:moveTo>
                <a:lnTo>
                  <a:pt x="0" y="123190"/>
                </a:lnTo>
                <a:lnTo>
                  <a:pt x="0" y="125742"/>
                </a:lnTo>
                <a:lnTo>
                  <a:pt x="54610" y="125742"/>
                </a:lnTo>
                <a:lnTo>
                  <a:pt x="54610" y="123190"/>
                </a:lnTo>
                <a:close/>
              </a:path>
              <a:path w="54610" h="314325">
                <a:moveTo>
                  <a:pt x="54610" y="120662"/>
                </a:moveTo>
                <a:lnTo>
                  <a:pt x="0" y="120662"/>
                </a:lnTo>
                <a:lnTo>
                  <a:pt x="0" y="121920"/>
                </a:lnTo>
                <a:lnTo>
                  <a:pt x="54610" y="121920"/>
                </a:lnTo>
                <a:lnTo>
                  <a:pt x="54610" y="120662"/>
                </a:lnTo>
                <a:close/>
              </a:path>
              <a:path w="54610" h="314325">
                <a:moveTo>
                  <a:pt x="54610" y="116852"/>
                </a:moveTo>
                <a:lnTo>
                  <a:pt x="0" y="116852"/>
                </a:lnTo>
                <a:lnTo>
                  <a:pt x="0" y="119380"/>
                </a:lnTo>
                <a:lnTo>
                  <a:pt x="54610" y="119380"/>
                </a:lnTo>
                <a:lnTo>
                  <a:pt x="54610" y="116852"/>
                </a:lnTo>
                <a:close/>
              </a:path>
              <a:path w="54610" h="314325">
                <a:moveTo>
                  <a:pt x="54610" y="114312"/>
                </a:moveTo>
                <a:lnTo>
                  <a:pt x="0" y="114312"/>
                </a:lnTo>
                <a:lnTo>
                  <a:pt x="0" y="115570"/>
                </a:lnTo>
                <a:lnTo>
                  <a:pt x="54610" y="115570"/>
                </a:lnTo>
                <a:lnTo>
                  <a:pt x="54610" y="114312"/>
                </a:lnTo>
                <a:close/>
              </a:path>
              <a:path w="54610" h="314325">
                <a:moveTo>
                  <a:pt x="54610" y="110502"/>
                </a:moveTo>
                <a:lnTo>
                  <a:pt x="0" y="110502"/>
                </a:lnTo>
                <a:lnTo>
                  <a:pt x="0" y="113030"/>
                </a:lnTo>
                <a:lnTo>
                  <a:pt x="54610" y="113030"/>
                </a:lnTo>
                <a:lnTo>
                  <a:pt x="54610" y="110502"/>
                </a:lnTo>
                <a:close/>
              </a:path>
              <a:path w="54610" h="314325">
                <a:moveTo>
                  <a:pt x="54610" y="107962"/>
                </a:moveTo>
                <a:lnTo>
                  <a:pt x="0" y="107962"/>
                </a:lnTo>
                <a:lnTo>
                  <a:pt x="0" y="109220"/>
                </a:lnTo>
                <a:lnTo>
                  <a:pt x="54610" y="109220"/>
                </a:lnTo>
                <a:lnTo>
                  <a:pt x="54610" y="107962"/>
                </a:lnTo>
                <a:close/>
              </a:path>
              <a:path w="54610" h="314325">
                <a:moveTo>
                  <a:pt x="54610" y="104140"/>
                </a:moveTo>
                <a:lnTo>
                  <a:pt x="0" y="104140"/>
                </a:lnTo>
                <a:lnTo>
                  <a:pt x="0" y="106692"/>
                </a:lnTo>
                <a:lnTo>
                  <a:pt x="54610" y="106692"/>
                </a:lnTo>
                <a:lnTo>
                  <a:pt x="54610" y="104140"/>
                </a:lnTo>
                <a:close/>
              </a:path>
              <a:path w="54610" h="314325">
                <a:moveTo>
                  <a:pt x="54610" y="101600"/>
                </a:moveTo>
                <a:lnTo>
                  <a:pt x="0" y="101600"/>
                </a:lnTo>
                <a:lnTo>
                  <a:pt x="0" y="102870"/>
                </a:lnTo>
                <a:lnTo>
                  <a:pt x="54610" y="102870"/>
                </a:lnTo>
                <a:lnTo>
                  <a:pt x="54610" y="101600"/>
                </a:lnTo>
                <a:close/>
              </a:path>
              <a:path w="54610" h="314325">
                <a:moveTo>
                  <a:pt x="54610" y="95250"/>
                </a:moveTo>
                <a:lnTo>
                  <a:pt x="0" y="95250"/>
                </a:lnTo>
                <a:lnTo>
                  <a:pt x="0" y="100330"/>
                </a:lnTo>
                <a:lnTo>
                  <a:pt x="54610" y="100330"/>
                </a:lnTo>
                <a:lnTo>
                  <a:pt x="54610" y="95250"/>
                </a:lnTo>
                <a:close/>
              </a:path>
              <a:path w="54610" h="314325">
                <a:moveTo>
                  <a:pt x="54610" y="88912"/>
                </a:moveTo>
                <a:lnTo>
                  <a:pt x="0" y="88912"/>
                </a:lnTo>
                <a:lnTo>
                  <a:pt x="0" y="93980"/>
                </a:lnTo>
                <a:lnTo>
                  <a:pt x="54610" y="93980"/>
                </a:lnTo>
                <a:lnTo>
                  <a:pt x="54610" y="88912"/>
                </a:lnTo>
                <a:close/>
              </a:path>
              <a:path w="54610" h="314325">
                <a:moveTo>
                  <a:pt x="54610" y="82550"/>
                </a:moveTo>
                <a:lnTo>
                  <a:pt x="0" y="82550"/>
                </a:lnTo>
                <a:lnTo>
                  <a:pt x="0" y="87630"/>
                </a:lnTo>
                <a:lnTo>
                  <a:pt x="54610" y="87630"/>
                </a:lnTo>
                <a:lnTo>
                  <a:pt x="54610" y="82550"/>
                </a:lnTo>
                <a:close/>
              </a:path>
              <a:path w="54610" h="314325">
                <a:moveTo>
                  <a:pt x="54610" y="76200"/>
                </a:moveTo>
                <a:lnTo>
                  <a:pt x="0" y="76200"/>
                </a:lnTo>
                <a:lnTo>
                  <a:pt x="0" y="81292"/>
                </a:lnTo>
                <a:lnTo>
                  <a:pt x="54610" y="81292"/>
                </a:lnTo>
                <a:lnTo>
                  <a:pt x="54610" y="76200"/>
                </a:lnTo>
                <a:close/>
              </a:path>
              <a:path w="54610" h="314325">
                <a:moveTo>
                  <a:pt x="54610" y="69850"/>
                </a:moveTo>
                <a:lnTo>
                  <a:pt x="0" y="69850"/>
                </a:lnTo>
                <a:lnTo>
                  <a:pt x="0" y="74930"/>
                </a:lnTo>
                <a:lnTo>
                  <a:pt x="54610" y="74930"/>
                </a:lnTo>
                <a:lnTo>
                  <a:pt x="54610" y="69850"/>
                </a:lnTo>
                <a:close/>
              </a:path>
              <a:path w="54610" h="314325">
                <a:moveTo>
                  <a:pt x="54610" y="63500"/>
                </a:moveTo>
                <a:lnTo>
                  <a:pt x="0" y="63500"/>
                </a:lnTo>
                <a:lnTo>
                  <a:pt x="0" y="68580"/>
                </a:lnTo>
                <a:lnTo>
                  <a:pt x="54610" y="68580"/>
                </a:lnTo>
                <a:lnTo>
                  <a:pt x="54610" y="63500"/>
                </a:lnTo>
                <a:close/>
              </a:path>
              <a:path w="54610" h="314325">
                <a:moveTo>
                  <a:pt x="54610" y="57150"/>
                </a:moveTo>
                <a:lnTo>
                  <a:pt x="0" y="57150"/>
                </a:lnTo>
                <a:lnTo>
                  <a:pt x="0" y="62242"/>
                </a:lnTo>
                <a:lnTo>
                  <a:pt x="54610" y="62242"/>
                </a:lnTo>
                <a:lnTo>
                  <a:pt x="54610" y="57150"/>
                </a:lnTo>
                <a:close/>
              </a:path>
              <a:path w="54610" h="314325">
                <a:moveTo>
                  <a:pt x="54610" y="52070"/>
                </a:moveTo>
                <a:lnTo>
                  <a:pt x="0" y="52070"/>
                </a:lnTo>
                <a:lnTo>
                  <a:pt x="0" y="55880"/>
                </a:lnTo>
                <a:lnTo>
                  <a:pt x="54610" y="55880"/>
                </a:lnTo>
                <a:lnTo>
                  <a:pt x="54610" y="52070"/>
                </a:lnTo>
                <a:close/>
              </a:path>
              <a:path w="54610" h="314325">
                <a:moveTo>
                  <a:pt x="54610" y="45720"/>
                </a:moveTo>
                <a:lnTo>
                  <a:pt x="0" y="45720"/>
                </a:lnTo>
                <a:lnTo>
                  <a:pt x="0" y="50812"/>
                </a:lnTo>
                <a:lnTo>
                  <a:pt x="54610" y="50812"/>
                </a:lnTo>
                <a:lnTo>
                  <a:pt x="54610" y="45720"/>
                </a:lnTo>
                <a:close/>
              </a:path>
              <a:path w="54610" h="314325">
                <a:moveTo>
                  <a:pt x="54610" y="39370"/>
                </a:moveTo>
                <a:lnTo>
                  <a:pt x="0" y="39370"/>
                </a:lnTo>
                <a:lnTo>
                  <a:pt x="0" y="44450"/>
                </a:lnTo>
                <a:lnTo>
                  <a:pt x="54610" y="44450"/>
                </a:lnTo>
                <a:lnTo>
                  <a:pt x="54610" y="39370"/>
                </a:lnTo>
                <a:close/>
              </a:path>
              <a:path w="54610" h="314325">
                <a:moveTo>
                  <a:pt x="54610" y="33020"/>
                </a:moveTo>
                <a:lnTo>
                  <a:pt x="0" y="33020"/>
                </a:lnTo>
                <a:lnTo>
                  <a:pt x="0" y="38100"/>
                </a:lnTo>
                <a:lnTo>
                  <a:pt x="54610" y="38100"/>
                </a:lnTo>
                <a:lnTo>
                  <a:pt x="54610" y="33020"/>
                </a:lnTo>
                <a:close/>
              </a:path>
              <a:path w="54610" h="314325">
                <a:moveTo>
                  <a:pt x="54610" y="26670"/>
                </a:moveTo>
                <a:lnTo>
                  <a:pt x="0" y="26670"/>
                </a:lnTo>
                <a:lnTo>
                  <a:pt x="0" y="31750"/>
                </a:lnTo>
                <a:lnTo>
                  <a:pt x="54610" y="31750"/>
                </a:lnTo>
                <a:lnTo>
                  <a:pt x="54610" y="26670"/>
                </a:lnTo>
                <a:close/>
              </a:path>
              <a:path w="54610" h="314325">
                <a:moveTo>
                  <a:pt x="54610" y="20320"/>
                </a:moveTo>
                <a:lnTo>
                  <a:pt x="0" y="20320"/>
                </a:lnTo>
                <a:lnTo>
                  <a:pt x="0" y="25400"/>
                </a:lnTo>
                <a:lnTo>
                  <a:pt x="54610" y="25400"/>
                </a:lnTo>
                <a:lnTo>
                  <a:pt x="54610" y="20320"/>
                </a:lnTo>
                <a:close/>
              </a:path>
              <a:path w="54610" h="314325">
                <a:moveTo>
                  <a:pt x="54610" y="13970"/>
                </a:moveTo>
                <a:lnTo>
                  <a:pt x="0" y="13970"/>
                </a:lnTo>
                <a:lnTo>
                  <a:pt x="0" y="19050"/>
                </a:lnTo>
                <a:lnTo>
                  <a:pt x="54610" y="19050"/>
                </a:lnTo>
                <a:lnTo>
                  <a:pt x="54610" y="13970"/>
                </a:lnTo>
                <a:close/>
              </a:path>
              <a:path w="54610" h="314325">
                <a:moveTo>
                  <a:pt x="54610" y="7620"/>
                </a:moveTo>
                <a:lnTo>
                  <a:pt x="0" y="7620"/>
                </a:lnTo>
                <a:lnTo>
                  <a:pt x="0" y="12700"/>
                </a:lnTo>
                <a:lnTo>
                  <a:pt x="54610" y="12700"/>
                </a:lnTo>
                <a:lnTo>
                  <a:pt x="54610" y="7620"/>
                </a:lnTo>
                <a:close/>
              </a:path>
              <a:path w="54610" h="314325">
                <a:moveTo>
                  <a:pt x="54610" y="0"/>
                </a:moveTo>
                <a:lnTo>
                  <a:pt x="0" y="0"/>
                </a:lnTo>
                <a:lnTo>
                  <a:pt x="0" y="6350"/>
                </a:lnTo>
                <a:lnTo>
                  <a:pt x="54610" y="6350"/>
                </a:lnTo>
                <a:lnTo>
                  <a:pt x="54610" y="0"/>
                </a:lnTo>
                <a:close/>
              </a:path>
            </a:pathLst>
          </a:custGeom>
          <a:solidFill>
            <a:srgbClr val="339833"/>
          </a:solidFill>
        </p:spPr>
        <p:txBody>
          <a:bodyPr wrap="square" lIns="0" tIns="0" rIns="0" bIns="0" rtlCol="0"/>
          <a:lstStyle/>
          <a:p>
            <a:endParaRPr/>
          </a:p>
        </p:txBody>
      </p:sp>
      <p:sp>
        <p:nvSpPr>
          <p:cNvPr id="268" name="bg object 268"/>
          <p:cNvSpPr/>
          <p:nvPr/>
        </p:nvSpPr>
        <p:spPr>
          <a:xfrm>
            <a:off x="4434839" y="6396989"/>
            <a:ext cx="55880" cy="313690"/>
          </a:xfrm>
          <a:custGeom>
            <a:avLst/>
            <a:gdLst/>
            <a:ahLst/>
            <a:cxnLst/>
            <a:rect l="l" t="t" r="r" b="b"/>
            <a:pathLst>
              <a:path w="55879" h="313690">
                <a:moveTo>
                  <a:pt x="55880" y="256540"/>
                </a:moveTo>
                <a:lnTo>
                  <a:pt x="0" y="256540"/>
                </a:lnTo>
                <a:lnTo>
                  <a:pt x="0" y="278130"/>
                </a:lnTo>
                <a:lnTo>
                  <a:pt x="55880" y="278130"/>
                </a:lnTo>
                <a:lnTo>
                  <a:pt x="55880" y="256540"/>
                </a:lnTo>
                <a:close/>
              </a:path>
              <a:path w="55879" h="313690">
                <a:moveTo>
                  <a:pt x="55880" y="254000"/>
                </a:moveTo>
                <a:lnTo>
                  <a:pt x="0" y="254000"/>
                </a:lnTo>
                <a:lnTo>
                  <a:pt x="0" y="255270"/>
                </a:lnTo>
                <a:lnTo>
                  <a:pt x="55880" y="255270"/>
                </a:lnTo>
                <a:lnTo>
                  <a:pt x="55880" y="254000"/>
                </a:lnTo>
                <a:close/>
              </a:path>
              <a:path w="55879" h="313690">
                <a:moveTo>
                  <a:pt x="55880" y="250190"/>
                </a:moveTo>
                <a:lnTo>
                  <a:pt x="0" y="250190"/>
                </a:lnTo>
                <a:lnTo>
                  <a:pt x="0" y="252730"/>
                </a:lnTo>
                <a:lnTo>
                  <a:pt x="55880" y="252730"/>
                </a:lnTo>
                <a:lnTo>
                  <a:pt x="55880" y="250190"/>
                </a:lnTo>
                <a:close/>
              </a:path>
              <a:path w="55879" h="313690">
                <a:moveTo>
                  <a:pt x="55880" y="247650"/>
                </a:moveTo>
                <a:lnTo>
                  <a:pt x="0" y="247650"/>
                </a:lnTo>
                <a:lnTo>
                  <a:pt x="0" y="248920"/>
                </a:lnTo>
                <a:lnTo>
                  <a:pt x="55880" y="248920"/>
                </a:lnTo>
                <a:lnTo>
                  <a:pt x="55880" y="247650"/>
                </a:lnTo>
                <a:close/>
              </a:path>
              <a:path w="55879" h="313690">
                <a:moveTo>
                  <a:pt x="55880" y="243840"/>
                </a:moveTo>
                <a:lnTo>
                  <a:pt x="0" y="243840"/>
                </a:lnTo>
                <a:lnTo>
                  <a:pt x="0" y="246380"/>
                </a:lnTo>
                <a:lnTo>
                  <a:pt x="55880" y="246380"/>
                </a:lnTo>
                <a:lnTo>
                  <a:pt x="55880" y="243840"/>
                </a:lnTo>
                <a:close/>
              </a:path>
              <a:path w="55879" h="313690">
                <a:moveTo>
                  <a:pt x="55880" y="241300"/>
                </a:moveTo>
                <a:lnTo>
                  <a:pt x="0" y="241300"/>
                </a:lnTo>
                <a:lnTo>
                  <a:pt x="0" y="242570"/>
                </a:lnTo>
                <a:lnTo>
                  <a:pt x="55880" y="242570"/>
                </a:lnTo>
                <a:lnTo>
                  <a:pt x="55880" y="241300"/>
                </a:lnTo>
                <a:close/>
              </a:path>
              <a:path w="55879" h="313690">
                <a:moveTo>
                  <a:pt x="55880" y="237490"/>
                </a:moveTo>
                <a:lnTo>
                  <a:pt x="0" y="237490"/>
                </a:lnTo>
                <a:lnTo>
                  <a:pt x="0" y="240030"/>
                </a:lnTo>
                <a:lnTo>
                  <a:pt x="55880" y="240030"/>
                </a:lnTo>
                <a:lnTo>
                  <a:pt x="55880" y="237490"/>
                </a:lnTo>
                <a:close/>
              </a:path>
              <a:path w="55879" h="313690">
                <a:moveTo>
                  <a:pt x="55880" y="234950"/>
                </a:moveTo>
                <a:lnTo>
                  <a:pt x="0" y="234950"/>
                </a:lnTo>
                <a:lnTo>
                  <a:pt x="0" y="236220"/>
                </a:lnTo>
                <a:lnTo>
                  <a:pt x="55880" y="236220"/>
                </a:lnTo>
                <a:lnTo>
                  <a:pt x="55880" y="234950"/>
                </a:lnTo>
                <a:close/>
              </a:path>
              <a:path w="55879" h="313690">
                <a:moveTo>
                  <a:pt x="55880" y="231140"/>
                </a:moveTo>
                <a:lnTo>
                  <a:pt x="0" y="231140"/>
                </a:lnTo>
                <a:lnTo>
                  <a:pt x="0" y="233680"/>
                </a:lnTo>
                <a:lnTo>
                  <a:pt x="55880" y="233680"/>
                </a:lnTo>
                <a:lnTo>
                  <a:pt x="55880" y="231140"/>
                </a:lnTo>
                <a:close/>
              </a:path>
              <a:path w="55879" h="313690">
                <a:moveTo>
                  <a:pt x="55880" y="228600"/>
                </a:moveTo>
                <a:lnTo>
                  <a:pt x="0" y="228600"/>
                </a:lnTo>
                <a:lnTo>
                  <a:pt x="0" y="229870"/>
                </a:lnTo>
                <a:lnTo>
                  <a:pt x="55880" y="229870"/>
                </a:lnTo>
                <a:lnTo>
                  <a:pt x="55880" y="228600"/>
                </a:lnTo>
                <a:close/>
              </a:path>
              <a:path w="55879" h="313690">
                <a:moveTo>
                  <a:pt x="55880" y="224790"/>
                </a:moveTo>
                <a:lnTo>
                  <a:pt x="0" y="224790"/>
                </a:lnTo>
                <a:lnTo>
                  <a:pt x="0" y="227330"/>
                </a:lnTo>
                <a:lnTo>
                  <a:pt x="55880" y="227330"/>
                </a:lnTo>
                <a:lnTo>
                  <a:pt x="55880" y="224790"/>
                </a:lnTo>
                <a:close/>
              </a:path>
              <a:path w="55879" h="313690">
                <a:moveTo>
                  <a:pt x="55880" y="222250"/>
                </a:moveTo>
                <a:lnTo>
                  <a:pt x="0" y="222250"/>
                </a:lnTo>
                <a:lnTo>
                  <a:pt x="0" y="223520"/>
                </a:lnTo>
                <a:lnTo>
                  <a:pt x="55880" y="223520"/>
                </a:lnTo>
                <a:lnTo>
                  <a:pt x="55880" y="222250"/>
                </a:lnTo>
                <a:close/>
              </a:path>
              <a:path w="55879" h="313690">
                <a:moveTo>
                  <a:pt x="55880" y="218440"/>
                </a:moveTo>
                <a:lnTo>
                  <a:pt x="0" y="218440"/>
                </a:lnTo>
                <a:lnTo>
                  <a:pt x="0" y="220980"/>
                </a:lnTo>
                <a:lnTo>
                  <a:pt x="55880" y="220980"/>
                </a:lnTo>
                <a:lnTo>
                  <a:pt x="55880" y="218440"/>
                </a:lnTo>
                <a:close/>
              </a:path>
              <a:path w="55879" h="313690">
                <a:moveTo>
                  <a:pt x="55880" y="215900"/>
                </a:moveTo>
                <a:lnTo>
                  <a:pt x="0" y="215900"/>
                </a:lnTo>
                <a:lnTo>
                  <a:pt x="0" y="217170"/>
                </a:lnTo>
                <a:lnTo>
                  <a:pt x="55880" y="217170"/>
                </a:lnTo>
                <a:lnTo>
                  <a:pt x="55880" y="215900"/>
                </a:lnTo>
                <a:close/>
              </a:path>
              <a:path w="55879" h="313690">
                <a:moveTo>
                  <a:pt x="55880" y="212090"/>
                </a:moveTo>
                <a:lnTo>
                  <a:pt x="0" y="212090"/>
                </a:lnTo>
                <a:lnTo>
                  <a:pt x="0" y="214630"/>
                </a:lnTo>
                <a:lnTo>
                  <a:pt x="55880" y="214630"/>
                </a:lnTo>
                <a:lnTo>
                  <a:pt x="55880" y="212090"/>
                </a:lnTo>
                <a:close/>
              </a:path>
              <a:path w="55879" h="313690">
                <a:moveTo>
                  <a:pt x="55880" y="209550"/>
                </a:moveTo>
                <a:lnTo>
                  <a:pt x="0" y="209550"/>
                </a:lnTo>
                <a:lnTo>
                  <a:pt x="0" y="210820"/>
                </a:lnTo>
                <a:lnTo>
                  <a:pt x="55880" y="210820"/>
                </a:lnTo>
                <a:lnTo>
                  <a:pt x="55880" y="209550"/>
                </a:lnTo>
                <a:close/>
              </a:path>
              <a:path w="55879" h="313690">
                <a:moveTo>
                  <a:pt x="55880" y="205740"/>
                </a:moveTo>
                <a:lnTo>
                  <a:pt x="0" y="205740"/>
                </a:lnTo>
                <a:lnTo>
                  <a:pt x="0" y="208280"/>
                </a:lnTo>
                <a:lnTo>
                  <a:pt x="55880" y="208280"/>
                </a:lnTo>
                <a:lnTo>
                  <a:pt x="55880" y="205740"/>
                </a:lnTo>
                <a:close/>
              </a:path>
              <a:path w="55879" h="313690">
                <a:moveTo>
                  <a:pt x="55880" y="203200"/>
                </a:moveTo>
                <a:lnTo>
                  <a:pt x="0" y="203200"/>
                </a:lnTo>
                <a:lnTo>
                  <a:pt x="0" y="204470"/>
                </a:lnTo>
                <a:lnTo>
                  <a:pt x="55880" y="204470"/>
                </a:lnTo>
                <a:lnTo>
                  <a:pt x="55880" y="203200"/>
                </a:lnTo>
                <a:close/>
              </a:path>
              <a:path w="55879" h="313690">
                <a:moveTo>
                  <a:pt x="55880" y="199390"/>
                </a:moveTo>
                <a:lnTo>
                  <a:pt x="0" y="199390"/>
                </a:lnTo>
                <a:lnTo>
                  <a:pt x="0" y="201930"/>
                </a:lnTo>
                <a:lnTo>
                  <a:pt x="55880" y="201930"/>
                </a:lnTo>
                <a:lnTo>
                  <a:pt x="55880" y="199390"/>
                </a:lnTo>
                <a:close/>
              </a:path>
              <a:path w="55879" h="313690">
                <a:moveTo>
                  <a:pt x="55880" y="196850"/>
                </a:moveTo>
                <a:lnTo>
                  <a:pt x="0" y="196850"/>
                </a:lnTo>
                <a:lnTo>
                  <a:pt x="0" y="198120"/>
                </a:lnTo>
                <a:lnTo>
                  <a:pt x="55880" y="198120"/>
                </a:lnTo>
                <a:lnTo>
                  <a:pt x="55880" y="196850"/>
                </a:lnTo>
                <a:close/>
              </a:path>
              <a:path w="55879" h="313690">
                <a:moveTo>
                  <a:pt x="55880" y="193040"/>
                </a:moveTo>
                <a:lnTo>
                  <a:pt x="0" y="193040"/>
                </a:lnTo>
                <a:lnTo>
                  <a:pt x="0" y="195580"/>
                </a:lnTo>
                <a:lnTo>
                  <a:pt x="55880" y="195580"/>
                </a:lnTo>
                <a:lnTo>
                  <a:pt x="55880" y="193040"/>
                </a:lnTo>
                <a:close/>
              </a:path>
              <a:path w="55879" h="313690">
                <a:moveTo>
                  <a:pt x="55880" y="190500"/>
                </a:moveTo>
                <a:lnTo>
                  <a:pt x="0" y="190500"/>
                </a:lnTo>
                <a:lnTo>
                  <a:pt x="0" y="191770"/>
                </a:lnTo>
                <a:lnTo>
                  <a:pt x="55880" y="191770"/>
                </a:lnTo>
                <a:lnTo>
                  <a:pt x="55880" y="190500"/>
                </a:lnTo>
                <a:close/>
              </a:path>
              <a:path w="55879" h="313690">
                <a:moveTo>
                  <a:pt x="55880" y="186690"/>
                </a:moveTo>
                <a:lnTo>
                  <a:pt x="0" y="186690"/>
                </a:lnTo>
                <a:lnTo>
                  <a:pt x="0" y="189230"/>
                </a:lnTo>
                <a:lnTo>
                  <a:pt x="55880" y="189230"/>
                </a:lnTo>
                <a:lnTo>
                  <a:pt x="55880" y="186690"/>
                </a:lnTo>
                <a:close/>
              </a:path>
              <a:path w="55879" h="313690">
                <a:moveTo>
                  <a:pt x="55880" y="184150"/>
                </a:moveTo>
                <a:lnTo>
                  <a:pt x="0" y="184150"/>
                </a:lnTo>
                <a:lnTo>
                  <a:pt x="0" y="185420"/>
                </a:lnTo>
                <a:lnTo>
                  <a:pt x="55880" y="185420"/>
                </a:lnTo>
                <a:lnTo>
                  <a:pt x="55880" y="184150"/>
                </a:lnTo>
                <a:close/>
              </a:path>
              <a:path w="55879" h="313690">
                <a:moveTo>
                  <a:pt x="55880" y="180340"/>
                </a:moveTo>
                <a:lnTo>
                  <a:pt x="0" y="180340"/>
                </a:lnTo>
                <a:lnTo>
                  <a:pt x="0" y="182880"/>
                </a:lnTo>
                <a:lnTo>
                  <a:pt x="55880" y="182880"/>
                </a:lnTo>
                <a:lnTo>
                  <a:pt x="55880" y="180340"/>
                </a:lnTo>
                <a:close/>
              </a:path>
              <a:path w="55879" h="313690">
                <a:moveTo>
                  <a:pt x="55880" y="177800"/>
                </a:moveTo>
                <a:lnTo>
                  <a:pt x="0" y="177800"/>
                </a:lnTo>
                <a:lnTo>
                  <a:pt x="0" y="179070"/>
                </a:lnTo>
                <a:lnTo>
                  <a:pt x="55880" y="179070"/>
                </a:lnTo>
                <a:lnTo>
                  <a:pt x="55880" y="177800"/>
                </a:lnTo>
                <a:close/>
              </a:path>
              <a:path w="55879" h="313690">
                <a:moveTo>
                  <a:pt x="55880" y="173990"/>
                </a:moveTo>
                <a:lnTo>
                  <a:pt x="0" y="173990"/>
                </a:lnTo>
                <a:lnTo>
                  <a:pt x="0" y="176530"/>
                </a:lnTo>
                <a:lnTo>
                  <a:pt x="55880" y="176530"/>
                </a:lnTo>
                <a:lnTo>
                  <a:pt x="55880" y="173990"/>
                </a:lnTo>
                <a:close/>
              </a:path>
              <a:path w="55879" h="313690">
                <a:moveTo>
                  <a:pt x="55880" y="171450"/>
                </a:moveTo>
                <a:lnTo>
                  <a:pt x="0" y="171450"/>
                </a:lnTo>
                <a:lnTo>
                  <a:pt x="0" y="172720"/>
                </a:lnTo>
                <a:lnTo>
                  <a:pt x="55880" y="172720"/>
                </a:lnTo>
                <a:lnTo>
                  <a:pt x="55880" y="171450"/>
                </a:lnTo>
                <a:close/>
              </a:path>
              <a:path w="55879" h="313690">
                <a:moveTo>
                  <a:pt x="55880" y="167640"/>
                </a:moveTo>
                <a:lnTo>
                  <a:pt x="0" y="167640"/>
                </a:lnTo>
                <a:lnTo>
                  <a:pt x="0" y="170180"/>
                </a:lnTo>
                <a:lnTo>
                  <a:pt x="55880" y="170180"/>
                </a:lnTo>
                <a:lnTo>
                  <a:pt x="55880" y="167640"/>
                </a:lnTo>
                <a:close/>
              </a:path>
              <a:path w="55879" h="313690">
                <a:moveTo>
                  <a:pt x="55880" y="165100"/>
                </a:moveTo>
                <a:lnTo>
                  <a:pt x="0" y="165100"/>
                </a:lnTo>
                <a:lnTo>
                  <a:pt x="0" y="166370"/>
                </a:lnTo>
                <a:lnTo>
                  <a:pt x="55880" y="166370"/>
                </a:lnTo>
                <a:lnTo>
                  <a:pt x="55880" y="165100"/>
                </a:lnTo>
                <a:close/>
              </a:path>
              <a:path w="55879" h="313690">
                <a:moveTo>
                  <a:pt x="55880" y="161290"/>
                </a:moveTo>
                <a:lnTo>
                  <a:pt x="0" y="161290"/>
                </a:lnTo>
                <a:lnTo>
                  <a:pt x="0" y="163830"/>
                </a:lnTo>
                <a:lnTo>
                  <a:pt x="55880" y="163830"/>
                </a:lnTo>
                <a:lnTo>
                  <a:pt x="55880" y="161290"/>
                </a:lnTo>
                <a:close/>
              </a:path>
              <a:path w="55879" h="313690">
                <a:moveTo>
                  <a:pt x="55880" y="158750"/>
                </a:moveTo>
                <a:lnTo>
                  <a:pt x="0" y="158750"/>
                </a:lnTo>
                <a:lnTo>
                  <a:pt x="0" y="160020"/>
                </a:lnTo>
                <a:lnTo>
                  <a:pt x="55880" y="160020"/>
                </a:lnTo>
                <a:lnTo>
                  <a:pt x="55880" y="158750"/>
                </a:lnTo>
                <a:close/>
              </a:path>
              <a:path w="55879" h="313690">
                <a:moveTo>
                  <a:pt x="55880" y="154940"/>
                </a:moveTo>
                <a:lnTo>
                  <a:pt x="0" y="154940"/>
                </a:lnTo>
                <a:lnTo>
                  <a:pt x="0" y="157480"/>
                </a:lnTo>
                <a:lnTo>
                  <a:pt x="55880" y="157480"/>
                </a:lnTo>
                <a:lnTo>
                  <a:pt x="55880" y="154940"/>
                </a:lnTo>
                <a:close/>
              </a:path>
              <a:path w="55879" h="313690">
                <a:moveTo>
                  <a:pt x="55880" y="152400"/>
                </a:moveTo>
                <a:lnTo>
                  <a:pt x="0" y="152400"/>
                </a:lnTo>
                <a:lnTo>
                  <a:pt x="0" y="153670"/>
                </a:lnTo>
                <a:lnTo>
                  <a:pt x="55880" y="153670"/>
                </a:lnTo>
                <a:lnTo>
                  <a:pt x="55880" y="152400"/>
                </a:lnTo>
                <a:close/>
              </a:path>
              <a:path w="55879" h="313690">
                <a:moveTo>
                  <a:pt x="55880" y="148590"/>
                </a:moveTo>
                <a:lnTo>
                  <a:pt x="0" y="148590"/>
                </a:lnTo>
                <a:lnTo>
                  <a:pt x="0" y="151130"/>
                </a:lnTo>
                <a:lnTo>
                  <a:pt x="55880" y="151130"/>
                </a:lnTo>
                <a:lnTo>
                  <a:pt x="55880" y="148590"/>
                </a:lnTo>
                <a:close/>
              </a:path>
              <a:path w="55879" h="313690">
                <a:moveTo>
                  <a:pt x="55880" y="146050"/>
                </a:moveTo>
                <a:lnTo>
                  <a:pt x="0" y="146050"/>
                </a:lnTo>
                <a:lnTo>
                  <a:pt x="0" y="147320"/>
                </a:lnTo>
                <a:lnTo>
                  <a:pt x="55880" y="147320"/>
                </a:lnTo>
                <a:lnTo>
                  <a:pt x="55880" y="146050"/>
                </a:lnTo>
                <a:close/>
              </a:path>
              <a:path w="55879" h="313690">
                <a:moveTo>
                  <a:pt x="55880" y="142240"/>
                </a:moveTo>
                <a:lnTo>
                  <a:pt x="0" y="142240"/>
                </a:lnTo>
                <a:lnTo>
                  <a:pt x="0" y="144780"/>
                </a:lnTo>
                <a:lnTo>
                  <a:pt x="55880" y="144780"/>
                </a:lnTo>
                <a:lnTo>
                  <a:pt x="55880" y="142240"/>
                </a:lnTo>
                <a:close/>
              </a:path>
              <a:path w="55879" h="313690">
                <a:moveTo>
                  <a:pt x="55880" y="139700"/>
                </a:moveTo>
                <a:lnTo>
                  <a:pt x="0" y="139700"/>
                </a:lnTo>
                <a:lnTo>
                  <a:pt x="0" y="140970"/>
                </a:lnTo>
                <a:lnTo>
                  <a:pt x="55880" y="140970"/>
                </a:lnTo>
                <a:lnTo>
                  <a:pt x="55880" y="139700"/>
                </a:lnTo>
                <a:close/>
              </a:path>
              <a:path w="55879" h="313690">
                <a:moveTo>
                  <a:pt x="55880" y="135890"/>
                </a:moveTo>
                <a:lnTo>
                  <a:pt x="0" y="135890"/>
                </a:lnTo>
                <a:lnTo>
                  <a:pt x="0" y="138430"/>
                </a:lnTo>
                <a:lnTo>
                  <a:pt x="55880" y="138430"/>
                </a:lnTo>
                <a:lnTo>
                  <a:pt x="55880" y="135890"/>
                </a:lnTo>
                <a:close/>
              </a:path>
              <a:path w="55879" h="313690">
                <a:moveTo>
                  <a:pt x="55880" y="133350"/>
                </a:moveTo>
                <a:lnTo>
                  <a:pt x="0" y="133350"/>
                </a:lnTo>
                <a:lnTo>
                  <a:pt x="0" y="134620"/>
                </a:lnTo>
                <a:lnTo>
                  <a:pt x="55880" y="134620"/>
                </a:lnTo>
                <a:lnTo>
                  <a:pt x="55880" y="133350"/>
                </a:lnTo>
                <a:close/>
              </a:path>
              <a:path w="55879" h="313690">
                <a:moveTo>
                  <a:pt x="55880" y="129540"/>
                </a:moveTo>
                <a:lnTo>
                  <a:pt x="0" y="129540"/>
                </a:lnTo>
                <a:lnTo>
                  <a:pt x="0" y="132080"/>
                </a:lnTo>
                <a:lnTo>
                  <a:pt x="55880" y="132080"/>
                </a:lnTo>
                <a:lnTo>
                  <a:pt x="55880" y="129540"/>
                </a:lnTo>
                <a:close/>
              </a:path>
              <a:path w="55879" h="313690">
                <a:moveTo>
                  <a:pt x="55880" y="127000"/>
                </a:moveTo>
                <a:lnTo>
                  <a:pt x="0" y="127000"/>
                </a:lnTo>
                <a:lnTo>
                  <a:pt x="0" y="128270"/>
                </a:lnTo>
                <a:lnTo>
                  <a:pt x="55880" y="128270"/>
                </a:lnTo>
                <a:lnTo>
                  <a:pt x="55880" y="127000"/>
                </a:lnTo>
                <a:close/>
              </a:path>
              <a:path w="55879" h="313690">
                <a:moveTo>
                  <a:pt x="55880" y="123190"/>
                </a:moveTo>
                <a:lnTo>
                  <a:pt x="0" y="123190"/>
                </a:lnTo>
                <a:lnTo>
                  <a:pt x="0" y="125730"/>
                </a:lnTo>
                <a:lnTo>
                  <a:pt x="55880" y="125730"/>
                </a:lnTo>
                <a:lnTo>
                  <a:pt x="55880" y="123190"/>
                </a:lnTo>
                <a:close/>
              </a:path>
              <a:path w="55879" h="313690">
                <a:moveTo>
                  <a:pt x="55880" y="120650"/>
                </a:moveTo>
                <a:lnTo>
                  <a:pt x="0" y="120650"/>
                </a:lnTo>
                <a:lnTo>
                  <a:pt x="0" y="121920"/>
                </a:lnTo>
                <a:lnTo>
                  <a:pt x="55880" y="121920"/>
                </a:lnTo>
                <a:lnTo>
                  <a:pt x="55880" y="120650"/>
                </a:lnTo>
                <a:close/>
              </a:path>
              <a:path w="55879" h="313690">
                <a:moveTo>
                  <a:pt x="55880" y="116840"/>
                </a:moveTo>
                <a:lnTo>
                  <a:pt x="0" y="116840"/>
                </a:lnTo>
                <a:lnTo>
                  <a:pt x="0" y="119380"/>
                </a:lnTo>
                <a:lnTo>
                  <a:pt x="55880" y="119380"/>
                </a:lnTo>
                <a:lnTo>
                  <a:pt x="55880" y="116840"/>
                </a:lnTo>
                <a:close/>
              </a:path>
              <a:path w="55879" h="313690">
                <a:moveTo>
                  <a:pt x="55880" y="114300"/>
                </a:moveTo>
                <a:lnTo>
                  <a:pt x="0" y="114300"/>
                </a:lnTo>
                <a:lnTo>
                  <a:pt x="0" y="115570"/>
                </a:lnTo>
                <a:lnTo>
                  <a:pt x="55880" y="115570"/>
                </a:lnTo>
                <a:lnTo>
                  <a:pt x="55880" y="114300"/>
                </a:lnTo>
                <a:close/>
              </a:path>
              <a:path w="55879" h="313690">
                <a:moveTo>
                  <a:pt x="55880" y="110490"/>
                </a:moveTo>
                <a:lnTo>
                  <a:pt x="0" y="110490"/>
                </a:lnTo>
                <a:lnTo>
                  <a:pt x="0" y="113030"/>
                </a:lnTo>
                <a:lnTo>
                  <a:pt x="55880" y="113030"/>
                </a:lnTo>
                <a:lnTo>
                  <a:pt x="55880" y="110490"/>
                </a:lnTo>
                <a:close/>
              </a:path>
              <a:path w="55879" h="313690">
                <a:moveTo>
                  <a:pt x="55880" y="107950"/>
                </a:moveTo>
                <a:lnTo>
                  <a:pt x="0" y="107950"/>
                </a:lnTo>
                <a:lnTo>
                  <a:pt x="0" y="109220"/>
                </a:lnTo>
                <a:lnTo>
                  <a:pt x="55880" y="109220"/>
                </a:lnTo>
                <a:lnTo>
                  <a:pt x="55880" y="107950"/>
                </a:lnTo>
                <a:close/>
              </a:path>
              <a:path w="55879" h="313690">
                <a:moveTo>
                  <a:pt x="55880" y="104140"/>
                </a:moveTo>
                <a:lnTo>
                  <a:pt x="0" y="104140"/>
                </a:lnTo>
                <a:lnTo>
                  <a:pt x="0" y="106680"/>
                </a:lnTo>
                <a:lnTo>
                  <a:pt x="55880" y="106680"/>
                </a:lnTo>
                <a:lnTo>
                  <a:pt x="55880" y="104140"/>
                </a:lnTo>
                <a:close/>
              </a:path>
              <a:path w="55879" h="313690">
                <a:moveTo>
                  <a:pt x="55880" y="101600"/>
                </a:moveTo>
                <a:lnTo>
                  <a:pt x="0" y="101600"/>
                </a:lnTo>
                <a:lnTo>
                  <a:pt x="0" y="102870"/>
                </a:lnTo>
                <a:lnTo>
                  <a:pt x="55880" y="102870"/>
                </a:lnTo>
                <a:lnTo>
                  <a:pt x="55880" y="101600"/>
                </a:lnTo>
                <a:close/>
              </a:path>
              <a:path w="55879" h="313690">
                <a:moveTo>
                  <a:pt x="55880" y="95250"/>
                </a:moveTo>
                <a:lnTo>
                  <a:pt x="0" y="95250"/>
                </a:lnTo>
                <a:lnTo>
                  <a:pt x="0" y="100330"/>
                </a:lnTo>
                <a:lnTo>
                  <a:pt x="55880" y="100330"/>
                </a:lnTo>
                <a:lnTo>
                  <a:pt x="55880" y="95250"/>
                </a:lnTo>
                <a:close/>
              </a:path>
              <a:path w="55879" h="313690">
                <a:moveTo>
                  <a:pt x="55880" y="88900"/>
                </a:moveTo>
                <a:lnTo>
                  <a:pt x="0" y="88900"/>
                </a:lnTo>
                <a:lnTo>
                  <a:pt x="0" y="93980"/>
                </a:lnTo>
                <a:lnTo>
                  <a:pt x="55880" y="93980"/>
                </a:lnTo>
                <a:lnTo>
                  <a:pt x="55880" y="88900"/>
                </a:lnTo>
                <a:close/>
              </a:path>
              <a:path w="55879" h="313690">
                <a:moveTo>
                  <a:pt x="55880" y="82550"/>
                </a:moveTo>
                <a:lnTo>
                  <a:pt x="0" y="82550"/>
                </a:lnTo>
                <a:lnTo>
                  <a:pt x="0" y="87630"/>
                </a:lnTo>
                <a:lnTo>
                  <a:pt x="55880" y="87630"/>
                </a:lnTo>
                <a:lnTo>
                  <a:pt x="55880" y="82550"/>
                </a:lnTo>
                <a:close/>
              </a:path>
              <a:path w="55879" h="313690">
                <a:moveTo>
                  <a:pt x="55880" y="76200"/>
                </a:moveTo>
                <a:lnTo>
                  <a:pt x="0" y="76200"/>
                </a:lnTo>
                <a:lnTo>
                  <a:pt x="0" y="81280"/>
                </a:lnTo>
                <a:lnTo>
                  <a:pt x="55880" y="81280"/>
                </a:lnTo>
                <a:lnTo>
                  <a:pt x="55880" y="76200"/>
                </a:lnTo>
                <a:close/>
              </a:path>
              <a:path w="55879" h="313690">
                <a:moveTo>
                  <a:pt x="55880" y="69850"/>
                </a:moveTo>
                <a:lnTo>
                  <a:pt x="0" y="69850"/>
                </a:lnTo>
                <a:lnTo>
                  <a:pt x="0" y="74930"/>
                </a:lnTo>
                <a:lnTo>
                  <a:pt x="55880" y="74930"/>
                </a:lnTo>
                <a:lnTo>
                  <a:pt x="55880" y="69850"/>
                </a:lnTo>
                <a:close/>
              </a:path>
              <a:path w="55879" h="313690">
                <a:moveTo>
                  <a:pt x="55880" y="63500"/>
                </a:moveTo>
                <a:lnTo>
                  <a:pt x="0" y="63500"/>
                </a:lnTo>
                <a:lnTo>
                  <a:pt x="0" y="68580"/>
                </a:lnTo>
                <a:lnTo>
                  <a:pt x="55880" y="68580"/>
                </a:lnTo>
                <a:lnTo>
                  <a:pt x="55880" y="63500"/>
                </a:lnTo>
                <a:close/>
              </a:path>
              <a:path w="55879" h="313690">
                <a:moveTo>
                  <a:pt x="55880" y="57150"/>
                </a:moveTo>
                <a:lnTo>
                  <a:pt x="0" y="57150"/>
                </a:lnTo>
                <a:lnTo>
                  <a:pt x="0" y="62230"/>
                </a:lnTo>
                <a:lnTo>
                  <a:pt x="55880" y="62230"/>
                </a:lnTo>
                <a:lnTo>
                  <a:pt x="55880" y="57150"/>
                </a:lnTo>
                <a:close/>
              </a:path>
              <a:path w="55879" h="313690">
                <a:moveTo>
                  <a:pt x="55880" y="52070"/>
                </a:moveTo>
                <a:lnTo>
                  <a:pt x="0" y="52070"/>
                </a:lnTo>
                <a:lnTo>
                  <a:pt x="0" y="55880"/>
                </a:lnTo>
                <a:lnTo>
                  <a:pt x="55880" y="55880"/>
                </a:lnTo>
                <a:lnTo>
                  <a:pt x="55880" y="52070"/>
                </a:lnTo>
                <a:close/>
              </a:path>
              <a:path w="55879" h="313690">
                <a:moveTo>
                  <a:pt x="55880" y="45720"/>
                </a:moveTo>
                <a:lnTo>
                  <a:pt x="0" y="45720"/>
                </a:lnTo>
                <a:lnTo>
                  <a:pt x="0" y="50800"/>
                </a:lnTo>
                <a:lnTo>
                  <a:pt x="55880" y="50800"/>
                </a:lnTo>
                <a:lnTo>
                  <a:pt x="55880" y="45720"/>
                </a:lnTo>
                <a:close/>
              </a:path>
              <a:path w="55879" h="313690">
                <a:moveTo>
                  <a:pt x="55880" y="39370"/>
                </a:moveTo>
                <a:lnTo>
                  <a:pt x="0" y="39370"/>
                </a:lnTo>
                <a:lnTo>
                  <a:pt x="0" y="44450"/>
                </a:lnTo>
                <a:lnTo>
                  <a:pt x="55880" y="44450"/>
                </a:lnTo>
                <a:lnTo>
                  <a:pt x="55880" y="39370"/>
                </a:lnTo>
                <a:close/>
              </a:path>
              <a:path w="55879" h="313690">
                <a:moveTo>
                  <a:pt x="55880" y="33020"/>
                </a:moveTo>
                <a:lnTo>
                  <a:pt x="0" y="33020"/>
                </a:lnTo>
                <a:lnTo>
                  <a:pt x="0" y="38100"/>
                </a:lnTo>
                <a:lnTo>
                  <a:pt x="55880" y="38100"/>
                </a:lnTo>
                <a:lnTo>
                  <a:pt x="55880" y="33020"/>
                </a:lnTo>
                <a:close/>
              </a:path>
              <a:path w="55879" h="313690">
                <a:moveTo>
                  <a:pt x="55880" y="26670"/>
                </a:moveTo>
                <a:lnTo>
                  <a:pt x="0" y="26670"/>
                </a:lnTo>
                <a:lnTo>
                  <a:pt x="0" y="31750"/>
                </a:lnTo>
                <a:lnTo>
                  <a:pt x="55880" y="31750"/>
                </a:lnTo>
                <a:lnTo>
                  <a:pt x="55880" y="26670"/>
                </a:lnTo>
                <a:close/>
              </a:path>
              <a:path w="55879" h="313690">
                <a:moveTo>
                  <a:pt x="55880" y="20320"/>
                </a:moveTo>
                <a:lnTo>
                  <a:pt x="0" y="20320"/>
                </a:lnTo>
                <a:lnTo>
                  <a:pt x="0" y="25400"/>
                </a:lnTo>
                <a:lnTo>
                  <a:pt x="55880" y="25400"/>
                </a:lnTo>
                <a:lnTo>
                  <a:pt x="55880" y="20320"/>
                </a:lnTo>
                <a:close/>
              </a:path>
              <a:path w="55879" h="313690">
                <a:moveTo>
                  <a:pt x="55880" y="13970"/>
                </a:moveTo>
                <a:lnTo>
                  <a:pt x="0" y="13970"/>
                </a:lnTo>
                <a:lnTo>
                  <a:pt x="0" y="19050"/>
                </a:lnTo>
                <a:lnTo>
                  <a:pt x="55880" y="19050"/>
                </a:lnTo>
                <a:lnTo>
                  <a:pt x="55880" y="13970"/>
                </a:lnTo>
                <a:close/>
              </a:path>
              <a:path w="55879" h="313690">
                <a:moveTo>
                  <a:pt x="55880" y="7620"/>
                </a:moveTo>
                <a:lnTo>
                  <a:pt x="0" y="7620"/>
                </a:lnTo>
                <a:lnTo>
                  <a:pt x="0" y="12700"/>
                </a:lnTo>
                <a:lnTo>
                  <a:pt x="55880" y="12700"/>
                </a:lnTo>
                <a:lnTo>
                  <a:pt x="55880" y="7620"/>
                </a:lnTo>
                <a:close/>
              </a:path>
              <a:path w="55879" h="313690">
                <a:moveTo>
                  <a:pt x="55880" y="0"/>
                </a:moveTo>
                <a:lnTo>
                  <a:pt x="0" y="0"/>
                </a:lnTo>
                <a:lnTo>
                  <a:pt x="0" y="6350"/>
                </a:lnTo>
                <a:lnTo>
                  <a:pt x="55880" y="6350"/>
                </a:lnTo>
                <a:lnTo>
                  <a:pt x="55880" y="0"/>
                </a:lnTo>
                <a:close/>
              </a:path>
              <a:path w="55879" h="313690">
                <a:moveTo>
                  <a:pt x="55880" y="278130"/>
                </a:moveTo>
                <a:lnTo>
                  <a:pt x="0" y="278130"/>
                </a:lnTo>
                <a:lnTo>
                  <a:pt x="0" y="311150"/>
                </a:lnTo>
                <a:lnTo>
                  <a:pt x="55880" y="311150"/>
                </a:lnTo>
                <a:lnTo>
                  <a:pt x="55880" y="278130"/>
                </a:lnTo>
                <a:close/>
              </a:path>
              <a:path w="55879" h="313690">
                <a:moveTo>
                  <a:pt x="55880" y="311150"/>
                </a:moveTo>
                <a:lnTo>
                  <a:pt x="0" y="311150"/>
                </a:lnTo>
                <a:lnTo>
                  <a:pt x="0" y="312420"/>
                </a:lnTo>
                <a:lnTo>
                  <a:pt x="50800" y="312420"/>
                </a:lnTo>
                <a:lnTo>
                  <a:pt x="50800" y="313690"/>
                </a:lnTo>
                <a:lnTo>
                  <a:pt x="55880" y="313690"/>
                </a:lnTo>
                <a:lnTo>
                  <a:pt x="55880" y="311150"/>
                </a:lnTo>
                <a:close/>
              </a:path>
            </a:pathLst>
          </a:custGeom>
          <a:solidFill>
            <a:srgbClr val="339733"/>
          </a:solidFill>
        </p:spPr>
        <p:txBody>
          <a:bodyPr wrap="square" lIns="0" tIns="0" rIns="0" bIns="0" rtlCol="0"/>
          <a:lstStyle/>
          <a:p>
            <a:endParaRPr/>
          </a:p>
        </p:txBody>
      </p:sp>
      <p:sp>
        <p:nvSpPr>
          <p:cNvPr id="269" name="bg object 269"/>
          <p:cNvSpPr/>
          <p:nvPr/>
        </p:nvSpPr>
        <p:spPr>
          <a:xfrm>
            <a:off x="4380229" y="6396989"/>
            <a:ext cx="54610" cy="312420"/>
          </a:xfrm>
          <a:custGeom>
            <a:avLst/>
            <a:gdLst/>
            <a:ahLst/>
            <a:cxnLst/>
            <a:rect l="l" t="t" r="r" b="b"/>
            <a:pathLst>
              <a:path w="54610" h="312420">
                <a:moveTo>
                  <a:pt x="54610" y="256540"/>
                </a:moveTo>
                <a:lnTo>
                  <a:pt x="0" y="256540"/>
                </a:lnTo>
                <a:lnTo>
                  <a:pt x="0" y="278130"/>
                </a:lnTo>
                <a:lnTo>
                  <a:pt x="54610" y="278130"/>
                </a:lnTo>
                <a:lnTo>
                  <a:pt x="54610" y="256540"/>
                </a:lnTo>
                <a:close/>
              </a:path>
              <a:path w="54610" h="312420">
                <a:moveTo>
                  <a:pt x="54610" y="254000"/>
                </a:moveTo>
                <a:lnTo>
                  <a:pt x="0" y="254000"/>
                </a:lnTo>
                <a:lnTo>
                  <a:pt x="0" y="255270"/>
                </a:lnTo>
                <a:lnTo>
                  <a:pt x="54610" y="255270"/>
                </a:lnTo>
                <a:lnTo>
                  <a:pt x="54610" y="254000"/>
                </a:lnTo>
                <a:close/>
              </a:path>
              <a:path w="54610" h="312420">
                <a:moveTo>
                  <a:pt x="54610" y="250190"/>
                </a:moveTo>
                <a:lnTo>
                  <a:pt x="0" y="250190"/>
                </a:lnTo>
                <a:lnTo>
                  <a:pt x="0" y="252730"/>
                </a:lnTo>
                <a:lnTo>
                  <a:pt x="54610" y="252730"/>
                </a:lnTo>
                <a:lnTo>
                  <a:pt x="54610" y="250190"/>
                </a:lnTo>
                <a:close/>
              </a:path>
              <a:path w="54610" h="312420">
                <a:moveTo>
                  <a:pt x="54610" y="247650"/>
                </a:moveTo>
                <a:lnTo>
                  <a:pt x="0" y="247650"/>
                </a:lnTo>
                <a:lnTo>
                  <a:pt x="0" y="248920"/>
                </a:lnTo>
                <a:lnTo>
                  <a:pt x="54610" y="248920"/>
                </a:lnTo>
                <a:lnTo>
                  <a:pt x="54610" y="247650"/>
                </a:lnTo>
                <a:close/>
              </a:path>
              <a:path w="54610" h="312420">
                <a:moveTo>
                  <a:pt x="54610" y="243840"/>
                </a:moveTo>
                <a:lnTo>
                  <a:pt x="0" y="243840"/>
                </a:lnTo>
                <a:lnTo>
                  <a:pt x="0" y="246380"/>
                </a:lnTo>
                <a:lnTo>
                  <a:pt x="54610" y="246380"/>
                </a:lnTo>
                <a:lnTo>
                  <a:pt x="54610" y="243840"/>
                </a:lnTo>
                <a:close/>
              </a:path>
              <a:path w="54610" h="312420">
                <a:moveTo>
                  <a:pt x="54610" y="241300"/>
                </a:moveTo>
                <a:lnTo>
                  <a:pt x="0" y="241300"/>
                </a:lnTo>
                <a:lnTo>
                  <a:pt x="0" y="242570"/>
                </a:lnTo>
                <a:lnTo>
                  <a:pt x="54610" y="242570"/>
                </a:lnTo>
                <a:lnTo>
                  <a:pt x="54610" y="241300"/>
                </a:lnTo>
                <a:close/>
              </a:path>
              <a:path w="54610" h="312420">
                <a:moveTo>
                  <a:pt x="54610" y="237490"/>
                </a:moveTo>
                <a:lnTo>
                  <a:pt x="0" y="237490"/>
                </a:lnTo>
                <a:lnTo>
                  <a:pt x="0" y="240030"/>
                </a:lnTo>
                <a:lnTo>
                  <a:pt x="54610" y="240030"/>
                </a:lnTo>
                <a:lnTo>
                  <a:pt x="54610" y="237490"/>
                </a:lnTo>
                <a:close/>
              </a:path>
              <a:path w="54610" h="312420">
                <a:moveTo>
                  <a:pt x="54610" y="234950"/>
                </a:moveTo>
                <a:lnTo>
                  <a:pt x="0" y="234950"/>
                </a:lnTo>
                <a:lnTo>
                  <a:pt x="0" y="236220"/>
                </a:lnTo>
                <a:lnTo>
                  <a:pt x="54610" y="236220"/>
                </a:lnTo>
                <a:lnTo>
                  <a:pt x="54610" y="234950"/>
                </a:lnTo>
                <a:close/>
              </a:path>
              <a:path w="54610" h="312420">
                <a:moveTo>
                  <a:pt x="54610" y="231140"/>
                </a:moveTo>
                <a:lnTo>
                  <a:pt x="0" y="231140"/>
                </a:lnTo>
                <a:lnTo>
                  <a:pt x="0" y="233680"/>
                </a:lnTo>
                <a:lnTo>
                  <a:pt x="54610" y="233680"/>
                </a:lnTo>
                <a:lnTo>
                  <a:pt x="54610" y="231140"/>
                </a:lnTo>
                <a:close/>
              </a:path>
              <a:path w="54610" h="312420">
                <a:moveTo>
                  <a:pt x="54610" y="228600"/>
                </a:moveTo>
                <a:lnTo>
                  <a:pt x="0" y="228600"/>
                </a:lnTo>
                <a:lnTo>
                  <a:pt x="0" y="229870"/>
                </a:lnTo>
                <a:lnTo>
                  <a:pt x="54610" y="229870"/>
                </a:lnTo>
                <a:lnTo>
                  <a:pt x="54610" y="228600"/>
                </a:lnTo>
                <a:close/>
              </a:path>
              <a:path w="54610" h="312420">
                <a:moveTo>
                  <a:pt x="54610" y="224790"/>
                </a:moveTo>
                <a:lnTo>
                  <a:pt x="0" y="224790"/>
                </a:lnTo>
                <a:lnTo>
                  <a:pt x="0" y="227330"/>
                </a:lnTo>
                <a:lnTo>
                  <a:pt x="54610" y="227330"/>
                </a:lnTo>
                <a:lnTo>
                  <a:pt x="54610" y="224790"/>
                </a:lnTo>
                <a:close/>
              </a:path>
              <a:path w="54610" h="312420">
                <a:moveTo>
                  <a:pt x="54610" y="222250"/>
                </a:moveTo>
                <a:lnTo>
                  <a:pt x="0" y="222250"/>
                </a:lnTo>
                <a:lnTo>
                  <a:pt x="0" y="223520"/>
                </a:lnTo>
                <a:lnTo>
                  <a:pt x="54610" y="223520"/>
                </a:lnTo>
                <a:lnTo>
                  <a:pt x="54610" y="222250"/>
                </a:lnTo>
                <a:close/>
              </a:path>
              <a:path w="54610" h="312420">
                <a:moveTo>
                  <a:pt x="54610" y="218440"/>
                </a:moveTo>
                <a:lnTo>
                  <a:pt x="0" y="218440"/>
                </a:lnTo>
                <a:lnTo>
                  <a:pt x="0" y="220980"/>
                </a:lnTo>
                <a:lnTo>
                  <a:pt x="54610" y="220980"/>
                </a:lnTo>
                <a:lnTo>
                  <a:pt x="54610" y="218440"/>
                </a:lnTo>
                <a:close/>
              </a:path>
              <a:path w="54610" h="312420">
                <a:moveTo>
                  <a:pt x="54610" y="215900"/>
                </a:moveTo>
                <a:lnTo>
                  <a:pt x="0" y="215900"/>
                </a:lnTo>
                <a:lnTo>
                  <a:pt x="0" y="217170"/>
                </a:lnTo>
                <a:lnTo>
                  <a:pt x="54610" y="217170"/>
                </a:lnTo>
                <a:lnTo>
                  <a:pt x="54610" y="215900"/>
                </a:lnTo>
                <a:close/>
              </a:path>
              <a:path w="54610" h="312420">
                <a:moveTo>
                  <a:pt x="54610" y="212090"/>
                </a:moveTo>
                <a:lnTo>
                  <a:pt x="0" y="212090"/>
                </a:lnTo>
                <a:lnTo>
                  <a:pt x="0" y="214630"/>
                </a:lnTo>
                <a:lnTo>
                  <a:pt x="54610" y="214630"/>
                </a:lnTo>
                <a:lnTo>
                  <a:pt x="54610" y="212090"/>
                </a:lnTo>
                <a:close/>
              </a:path>
              <a:path w="54610" h="312420">
                <a:moveTo>
                  <a:pt x="54610" y="209550"/>
                </a:moveTo>
                <a:lnTo>
                  <a:pt x="0" y="209550"/>
                </a:lnTo>
                <a:lnTo>
                  <a:pt x="0" y="210820"/>
                </a:lnTo>
                <a:lnTo>
                  <a:pt x="54610" y="210820"/>
                </a:lnTo>
                <a:lnTo>
                  <a:pt x="54610" y="209550"/>
                </a:lnTo>
                <a:close/>
              </a:path>
              <a:path w="54610" h="312420">
                <a:moveTo>
                  <a:pt x="54610" y="205740"/>
                </a:moveTo>
                <a:lnTo>
                  <a:pt x="0" y="205740"/>
                </a:lnTo>
                <a:lnTo>
                  <a:pt x="0" y="208280"/>
                </a:lnTo>
                <a:lnTo>
                  <a:pt x="54610" y="208280"/>
                </a:lnTo>
                <a:lnTo>
                  <a:pt x="54610" y="205740"/>
                </a:lnTo>
                <a:close/>
              </a:path>
              <a:path w="54610" h="312420">
                <a:moveTo>
                  <a:pt x="54610" y="203200"/>
                </a:moveTo>
                <a:lnTo>
                  <a:pt x="0" y="203200"/>
                </a:lnTo>
                <a:lnTo>
                  <a:pt x="0" y="204470"/>
                </a:lnTo>
                <a:lnTo>
                  <a:pt x="54610" y="204470"/>
                </a:lnTo>
                <a:lnTo>
                  <a:pt x="54610" y="203200"/>
                </a:lnTo>
                <a:close/>
              </a:path>
              <a:path w="54610" h="312420">
                <a:moveTo>
                  <a:pt x="54610" y="199390"/>
                </a:moveTo>
                <a:lnTo>
                  <a:pt x="0" y="199390"/>
                </a:lnTo>
                <a:lnTo>
                  <a:pt x="0" y="201930"/>
                </a:lnTo>
                <a:lnTo>
                  <a:pt x="54610" y="201930"/>
                </a:lnTo>
                <a:lnTo>
                  <a:pt x="54610" y="199390"/>
                </a:lnTo>
                <a:close/>
              </a:path>
              <a:path w="54610" h="312420">
                <a:moveTo>
                  <a:pt x="54610" y="196850"/>
                </a:moveTo>
                <a:lnTo>
                  <a:pt x="0" y="196850"/>
                </a:lnTo>
                <a:lnTo>
                  <a:pt x="0" y="198120"/>
                </a:lnTo>
                <a:lnTo>
                  <a:pt x="54610" y="198120"/>
                </a:lnTo>
                <a:lnTo>
                  <a:pt x="54610" y="196850"/>
                </a:lnTo>
                <a:close/>
              </a:path>
              <a:path w="54610" h="312420">
                <a:moveTo>
                  <a:pt x="54610" y="193040"/>
                </a:moveTo>
                <a:lnTo>
                  <a:pt x="0" y="193040"/>
                </a:lnTo>
                <a:lnTo>
                  <a:pt x="0" y="195580"/>
                </a:lnTo>
                <a:lnTo>
                  <a:pt x="54610" y="195580"/>
                </a:lnTo>
                <a:lnTo>
                  <a:pt x="54610" y="193040"/>
                </a:lnTo>
                <a:close/>
              </a:path>
              <a:path w="54610" h="312420">
                <a:moveTo>
                  <a:pt x="54610" y="190500"/>
                </a:moveTo>
                <a:lnTo>
                  <a:pt x="0" y="190500"/>
                </a:lnTo>
                <a:lnTo>
                  <a:pt x="0" y="191770"/>
                </a:lnTo>
                <a:lnTo>
                  <a:pt x="54610" y="191770"/>
                </a:lnTo>
                <a:lnTo>
                  <a:pt x="54610" y="190500"/>
                </a:lnTo>
                <a:close/>
              </a:path>
              <a:path w="54610" h="312420">
                <a:moveTo>
                  <a:pt x="54610" y="186690"/>
                </a:moveTo>
                <a:lnTo>
                  <a:pt x="0" y="186690"/>
                </a:lnTo>
                <a:lnTo>
                  <a:pt x="0" y="189230"/>
                </a:lnTo>
                <a:lnTo>
                  <a:pt x="54610" y="189230"/>
                </a:lnTo>
                <a:lnTo>
                  <a:pt x="54610" y="186690"/>
                </a:lnTo>
                <a:close/>
              </a:path>
              <a:path w="54610" h="312420">
                <a:moveTo>
                  <a:pt x="54610" y="184150"/>
                </a:moveTo>
                <a:lnTo>
                  <a:pt x="0" y="184150"/>
                </a:lnTo>
                <a:lnTo>
                  <a:pt x="0" y="185420"/>
                </a:lnTo>
                <a:lnTo>
                  <a:pt x="54610" y="185420"/>
                </a:lnTo>
                <a:lnTo>
                  <a:pt x="54610" y="184150"/>
                </a:lnTo>
                <a:close/>
              </a:path>
              <a:path w="54610" h="312420">
                <a:moveTo>
                  <a:pt x="54610" y="180340"/>
                </a:moveTo>
                <a:lnTo>
                  <a:pt x="0" y="180340"/>
                </a:lnTo>
                <a:lnTo>
                  <a:pt x="0" y="182880"/>
                </a:lnTo>
                <a:lnTo>
                  <a:pt x="54610" y="182880"/>
                </a:lnTo>
                <a:lnTo>
                  <a:pt x="54610" y="180340"/>
                </a:lnTo>
                <a:close/>
              </a:path>
              <a:path w="54610" h="312420">
                <a:moveTo>
                  <a:pt x="54610" y="177800"/>
                </a:moveTo>
                <a:lnTo>
                  <a:pt x="0" y="177800"/>
                </a:lnTo>
                <a:lnTo>
                  <a:pt x="0" y="179070"/>
                </a:lnTo>
                <a:lnTo>
                  <a:pt x="54610" y="179070"/>
                </a:lnTo>
                <a:lnTo>
                  <a:pt x="54610" y="177800"/>
                </a:lnTo>
                <a:close/>
              </a:path>
              <a:path w="54610" h="312420">
                <a:moveTo>
                  <a:pt x="54610" y="173990"/>
                </a:moveTo>
                <a:lnTo>
                  <a:pt x="0" y="173990"/>
                </a:lnTo>
                <a:lnTo>
                  <a:pt x="0" y="176530"/>
                </a:lnTo>
                <a:lnTo>
                  <a:pt x="54610" y="176530"/>
                </a:lnTo>
                <a:lnTo>
                  <a:pt x="54610" y="173990"/>
                </a:lnTo>
                <a:close/>
              </a:path>
              <a:path w="54610" h="312420">
                <a:moveTo>
                  <a:pt x="54610" y="171450"/>
                </a:moveTo>
                <a:lnTo>
                  <a:pt x="0" y="171450"/>
                </a:lnTo>
                <a:lnTo>
                  <a:pt x="0" y="172720"/>
                </a:lnTo>
                <a:lnTo>
                  <a:pt x="54610" y="172720"/>
                </a:lnTo>
                <a:lnTo>
                  <a:pt x="54610" y="171450"/>
                </a:lnTo>
                <a:close/>
              </a:path>
              <a:path w="54610" h="312420">
                <a:moveTo>
                  <a:pt x="54610" y="167640"/>
                </a:moveTo>
                <a:lnTo>
                  <a:pt x="0" y="167640"/>
                </a:lnTo>
                <a:lnTo>
                  <a:pt x="0" y="170180"/>
                </a:lnTo>
                <a:lnTo>
                  <a:pt x="54610" y="170180"/>
                </a:lnTo>
                <a:lnTo>
                  <a:pt x="54610" y="167640"/>
                </a:lnTo>
                <a:close/>
              </a:path>
              <a:path w="54610" h="312420">
                <a:moveTo>
                  <a:pt x="54610" y="165100"/>
                </a:moveTo>
                <a:lnTo>
                  <a:pt x="0" y="165100"/>
                </a:lnTo>
                <a:lnTo>
                  <a:pt x="0" y="166370"/>
                </a:lnTo>
                <a:lnTo>
                  <a:pt x="54610" y="166370"/>
                </a:lnTo>
                <a:lnTo>
                  <a:pt x="54610" y="165100"/>
                </a:lnTo>
                <a:close/>
              </a:path>
              <a:path w="54610" h="312420">
                <a:moveTo>
                  <a:pt x="54610" y="161290"/>
                </a:moveTo>
                <a:lnTo>
                  <a:pt x="0" y="161290"/>
                </a:lnTo>
                <a:lnTo>
                  <a:pt x="0" y="163830"/>
                </a:lnTo>
                <a:lnTo>
                  <a:pt x="54610" y="163830"/>
                </a:lnTo>
                <a:lnTo>
                  <a:pt x="54610" y="161290"/>
                </a:lnTo>
                <a:close/>
              </a:path>
              <a:path w="54610" h="312420">
                <a:moveTo>
                  <a:pt x="54610" y="158750"/>
                </a:moveTo>
                <a:lnTo>
                  <a:pt x="0" y="158750"/>
                </a:lnTo>
                <a:lnTo>
                  <a:pt x="0" y="160020"/>
                </a:lnTo>
                <a:lnTo>
                  <a:pt x="54610" y="160020"/>
                </a:lnTo>
                <a:lnTo>
                  <a:pt x="54610" y="158750"/>
                </a:lnTo>
                <a:close/>
              </a:path>
              <a:path w="54610" h="312420">
                <a:moveTo>
                  <a:pt x="54610" y="154940"/>
                </a:moveTo>
                <a:lnTo>
                  <a:pt x="0" y="154940"/>
                </a:lnTo>
                <a:lnTo>
                  <a:pt x="0" y="157480"/>
                </a:lnTo>
                <a:lnTo>
                  <a:pt x="54610" y="157480"/>
                </a:lnTo>
                <a:lnTo>
                  <a:pt x="54610" y="154940"/>
                </a:lnTo>
                <a:close/>
              </a:path>
              <a:path w="54610" h="312420">
                <a:moveTo>
                  <a:pt x="54610" y="152400"/>
                </a:moveTo>
                <a:lnTo>
                  <a:pt x="0" y="152400"/>
                </a:lnTo>
                <a:lnTo>
                  <a:pt x="0" y="153670"/>
                </a:lnTo>
                <a:lnTo>
                  <a:pt x="54610" y="153670"/>
                </a:lnTo>
                <a:lnTo>
                  <a:pt x="54610" y="152400"/>
                </a:lnTo>
                <a:close/>
              </a:path>
              <a:path w="54610" h="312420">
                <a:moveTo>
                  <a:pt x="54610" y="148590"/>
                </a:moveTo>
                <a:lnTo>
                  <a:pt x="0" y="148590"/>
                </a:lnTo>
                <a:lnTo>
                  <a:pt x="0" y="151130"/>
                </a:lnTo>
                <a:lnTo>
                  <a:pt x="54610" y="151130"/>
                </a:lnTo>
                <a:lnTo>
                  <a:pt x="54610" y="148590"/>
                </a:lnTo>
                <a:close/>
              </a:path>
              <a:path w="54610" h="312420">
                <a:moveTo>
                  <a:pt x="54610" y="146050"/>
                </a:moveTo>
                <a:lnTo>
                  <a:pt x="0" y="146050"/>
                </a:lnTo>
                <a:lnTo>
                  <a:pt x="0" y="147320"/>
                </a:lnTo>
                <a:lnTo>
                  <a:pt x="54610" y="147320"/>
                </a:lnTo>
                <a:lnTo>
                  <a:pt x="54610" y="146050"/>
                </a:lnTo>
                <a:close/>
              </a:path>
              <a:path w="54610" h="312420">
                <a:moveTo>
                  <a:pt x="54610" y="142240"/>
                </a:moveTo>
                <a:lnTo>
                  <a:pt x="0" y="142240"/>
                </a:lnTo>
                <a:lnTo>
                  <a:pt x="0" y="144780"/>
                </a:lnTo>
                <a:lnTo>
                  <a:pt x="54610" y="144780"/>
                </a:lnTo>
                <a:lnTo>
                  <a:pt x="54610" y="142240"/>
                </a:lnTo>
                <a:close/>
              </a:path>
              <a:path w="54610" h="312420">
                <a:moveTo>
                  <a:pt x="54610" y="139700"/>
                </a:moveTo>
                <a:lnTo>
                  <a:pt x="0" y="139700"/>
                </a:lnTo>
                <a:lnTo>
                  <a:pt x="0" y="140970"/>
                </a:lnTo>
                <a:lnTo>
                  <a:pt x="54610" y="140970"/>
                </a:lnTo>
                <a:lnTo>
                  <a:pt x="54610" y="139700"/>
                </a:lnTo>
                <a:close/>
              </a:path>
              <a:path w="54610" h="312420">
                <a:moveTo>
                  <a:pt x="54610" y="135890"/>
                </a:moveTo>
                <a:lnTo>
                  <a:pt x="0" y="135890"/>
                </a:lnTo>
                <a:lnTo>
                  <a:pt x="0" y="138430"/>
                </a:lnTo>
                <a:lnTo>
                  <a:pt x="54610" y="138430"/>
                </a:lnTo>
                <a:lnTo>
                  <a:pt x="54610" y="135890"/>
                </a:lnTo>
                <a:close/>
              </a:path>
              <a:path w="54610" h="312420">
                <a:moveTo>
                  <a:pt x="54610" y="133350"/>
                </a:moveTo>
                <a:lnTo>
                  <a:pt x="0" y="133350"/>
                </a:lnTo>
                <a:lnTo>
                  <a:pt x="0" y="134620"/>
                </a:lnTo>
                <a:lnTo>
                  <a:pt x="54610" y="134620"/>
                </a:lnTo>
                <a:lnTo>
                  <a:pt x="54610" y="133350"/>
                </a:lnTo>
                <a:close/>
              </a:path>
              <a:path w="54610" h="312420">
                <a:moveTo>
                  <a:pt x="54610" y="129540"/>
                </a:moveTo>
                <a:lnTo>
                  <a:pt x="0" y="129540"/>
                </a:lnTo>
                <a:lnTo>
                  <a:pt x="0" y="132080"/>
                </a:lnTo>
                <a:lnTo>
                  <a:pt x="54610" y="132080"/>
                </a:lnTo>
                <a:lnTo>
                  <a:pt x="54610" y="129540"/>
                </a:lnTo>
                <a:close/>
              </a:path>
              <a:path w="54610" h="312420">
                <a:moveTo>
                  <a:pt x="54610" y="127000"/>
                </a:moveTo>
                <a:lnTo>
                  <a:pt x="0" y="127000"/>
                </a:lnTo>
                <a:lnTo>
                  <a:pt x="0" y="128270"/>
                </a:lnTo>
                <a:lnTo>
                  <a:pt x="54610" y="128270"/>
                </a:lnTo>
                <a:lnTo>
                  <a:pt x="54610" y="127000"/>
                </a:lnTo>
                <a:close/>
              </a:path>
              <a:path w="54610" h="312420">
                <a:moveTo>
                  <a:pt x="54610" y="123190"/>
                </a:moveTo>
                <a:lnTo>
                  <a:pt x="0" y="123190"/>
                </a:lnTo>
                <a:lnTo>
                  <a:pt x="0" y="125730"/>
                </a:lnTo>
                <a:lnTo>
                  <a:pt x="54610" y="125730"/>
                </a:lnTo>
                <a:lnTo>
                  <a:pt x="54610" y="123190"/>
                </a:lnTo>
                <a:close/>
              </a:path>
              <a:path w="54610" h="312420">
                <a:moveTo>
                  <a:pt x="54610" y="120650"/>
                </a:moveTo>
                <a:lnTo>
                  <a:pt x="0" y="120650"/>
                </a:lnTo>
                <a:lnTo>
                  <a:pt x="0" y="121920"/>
                </a:lnTo>
                <a:lnTo>
                  <a:pt x="54610" y="121920"/>
                </a:lnTo>
                <a:lnTo>
                  <a:pt x="54610" y="120650"/>
                </a:lnTo>
                <a:close/>
              </a:path>
              <a:path w="54610" h="312420">
                <a:moveTo>
                  <a:pt x="54610" y="116840"/>
                </a:moveTo>
                <a:lnTo>
                  <a:pt x="0" y="116840"/>
                </a:lnTo>
                <a:lnTo>
                  <a:pt x="0" y="119380"/>
                </a:lnTo>
                <a:lnTo>
                  <a:pt x="54610" y="119380"/>
                </a:lnTo>
                <a:lnTo>
                  <a:pt x="54610" y="116840"/>
                </a:lnTo>
                <a:close/>
              </a:path>
              <a:path w="54610" h="312420">
                <a:moveTo>
                  <a:pt x="54610" y="114300"/>
                </a:moveTo>
                <a:lnTo>
                  <a:pt x="0" y="114300"/>
                </a:lnTo>
                <a:lnTo>
                  <a:pt x="0" y="115570"/>
                </a:lnTo>
                <a:lnTo>
                  <a:pt x="54610" y="115570"/>
                </a:lnTo>
                <a:lnTo>
                  <a:pt x="54610" y="114300"/>
                </a:lnTo>
                <a:close/>
              </a:path>
              <a:path w="54610" h="312420">
                <a:moveTo>
                  <a:pt x="54610" y="110490"/>
                </a:moveTo>
                <a:lnTo>
                  <a:pt x="0" y="110490"/>
                </a:lnTo>
                <a:lnTo>
                  <a:pt x="0" y="113030"/>
                </a:lnTo>
                <a:lnTo>
                  <a:pt x="54610" y="113030"/>
                </a:lnTo>
                <a:lnTo>
                  <a:pt x="54610" y="110490"/>
                </a:lnTo>
                <a:close/>
              </a:path>
              <a:path w="54610" h="312420">
                <a:moveTo>
                  <a:pt x="54610" y="107950"/>
                </a:moveTo>
                <a:lnTo>
                  <a:pt x="0" y="107950"/>
                </a:lnTo>
                <a:lnTo>
                  <a:pt x="0" y="109220"/>
                </a:lnTo>
                <a:lnTo>
                  <a:pt x="54610" y="109220"/>
                </a:lnTo>
                <a:lnTo>
                  <a:pt x="54610" y="107950"/>
                </a:lnTo>
                <a:close/>
              </a:path>
              <a:path w="54610" h="312420">
                <a:moveTo>
                  <a:pt x="54610" y="104140"/>
                </a:moveTo>
                <a:lnTo>
                  <a:pt x="0" y="104140"/>
                </a:lnTo>
                <a:lnTo>
                  <a:pt x="0" y="106680"/>
                </a:lnTo>
                <a:lnTo>
                  <a:pt x="54610" y="106680"/>
                </a:lnTo>
                <a:lnTo>
                  <a:pt x="54610" y="104140"/>
                </a:lnTo>
                <a:close/>
              </a:path>
              <a:path w="54610" h="312420">
                <a:moveTo>
                  <a:pt x="54610" y="101600"/>
                </a:moveTo>
                <a:lnTo>
                  <a:pt x="0" y="101600"/>
                </a:lnTo>
                <a:lnTo>
                  <a:pt x="0" y="102870"/>
                </a:lnTo>
                <a:lnTo>
                  <a:pt x="54610" y="102870"/>
                </a:lnTo>
                <a:lnTo>
                  <a:pt x="54610" y="101600"/>
                </a:lnTo>
                <a:close/>
              </a:path>
              <a:path w="54610" h="312420">
                <a:moveTo>
                  <a:pt x="54610" y="95250"/>
                </a:moveTo>
                <a:lnTo>
                  <a:pt x="0" y="95250"/>
                </a:lnTo>
                <a:lnTo>
                  <a:pt x="0" y="100330"/>
                </a:lnTo>
                <a:lnTo>
                  <a:pt x="54610" y="100330"/>
                </a:lnTo>
                <a:lnTo>
                  <a:pt x="54610" y="95250"/>
                </a:lnTo>
                <a:close/>
              </a:path>
              <a:path w="54610" h="312420">
                <a:moveTo>
                  <a:pt x="54610" y="88900"/>
                </a:moveTo>
                <a:lnTo>
                  <a:pt x="0" y="88900"/>
                </a:lnTo>
                <a:lnTo>
                  <a:pt x="0" y="93980"/>
                </a:lnTo>
                <a:lnTo>
                  <a:pt x="54610" y="93980"/>
                </a:lnTo>
                <a:lnTo>
                  <a:pt x="54610" y="88900"/>
                </a:lnTo>
                <a:close/>
              </a:path>
              <a:path w="54610" h="312420">
                <a:moveTo>
                  <a:pt x="54610" y="82550"/>
                </a:moveTo>
                <a:lnTo>
                  <a:pt x="0" y="82550"/>
                </a:lnTo>
                <a:lnTo>
                  <a:pt x="0" y="87630"/>
                </a:lnTo>
                <a:lnTo>
                  <a:pt x="54610" y="87630"/>
                </a:lnTo>
                <a:lnTo>
                  <a:pt x="54610" y="82550"/>
                </a:lnTo>
                <a:close/>
              </a:path>
              <a:path w="54610" h="312420">
                <a:moveTo>
                  <a:pt x="54610" y="76200"/>
                </a:moveTo>
                <a:lnTo>
                  <a:pt x="0" y="76200"/>
                </a:lnTo>
                <a:lnTo>
                  <a:pt x="0" y="81280"/>
                </a:lnTo>
                <a:lnTo>
                  <a:pt x="54610" y="81280"/>
                </a:lnTo>
                <a:lnTo>
                  <a:pt x="54610" y="76200"/>
                </a:lnTo>
                <a:close/>
              </a:path>
              <a:path w="54610" h="312420">
                <a:moveTo>
                  <a:pt x="54610" y="69850"/>
                </a:moveTo>
                <a:lnTo>
                  <a:pt x="0" y="69850"/>
                </a:lnTo>
                <a:lnTo>
                  <a:pt x="0" y="74930"/>
                </a:lnTo>
                <a:lnTo>
                  <a:pt x="54610" y="74930"/>
                </a:lnTo>
                <a:lnTo>
                  <a:pt x="54610" y="69850"/>
                </a:lnTo>
                <a:close/>
              </a:path>
              <a:path w="54610" h="312420">
                <a:moveTo>
                  <a:pt x="54610" y="63500"/>
                </a:moveTo>
                <a:lnTo>
                  <a:pt x="0" y="63500"/>
                </a:lnTo>
                <a:lnTo>
                  <a:pt x="0" y="68580"/>
                </a:lnTo>
                <a:lnTo>
                  <a:pt x="54610" y="68580"/>
                </a:lnTo>
                <a:lnTo>
                  <a:pt x="54610" y="63500"/>
                </a:lnTo>
                <a:close/>
              </a:path>
              <a:path w="54610" h="312420">
                <a:moveTo>
                  <a:pt x="54610" y="57150"/>
                </a:moveTo>
                <a:lnTo>
                  <a:pt x="0" y="57150"/>
                </a:lnTo>
                <a:lnTo>
                  <a:pt x="0" y="62230"/>
                </a:lnTo>
                <a:lnTo>
                  <a:pt x="54610" y="62230"/>
                </a:lnTo>
                <a:lnTo>
                  <a:pt x="54610" y="57150"/>
                </a:lnTo>
                <a:close/>
              </a:path>
              <a:path w="54610" h="312420">
                <a:moveTo>
                  <a:pt x="54610" y="52070"/>
                </a:moveTo>
                <a:lnTo>
                  <a:pt x="0" y="52070"/>
                </a:lnTo>
                <a:lnTo>
                  <a:pt x="0" y="55880"/>
                </a:lnTo>
                <a:lnTo>
                  <a:pt x="54610" y="55880"/>
                </a:lnTo>
                <a:lnTo>
                  <a:pt x="54610" y="52070"/>
                </a:lnTo>
                <a:close/>
              </a:path>
              <a:path w="54610" h="312420">
                <a:moveTo>
                  <a:pt x="54610" y="45720"/>
                </a:moveTo>
                <a:lnTo>
                  <a:pt x="0" y="45720"/>
                </a:lnTo>
                <a:lnTo>
                  <a:pt x="0" y="50800"/>
                </a:lnTo>
                <a:lnTo>
                  <a:pt x="54610" y="50800"/>
                </a:lnTo>
                <a:lnTo>
                  <a:pt x="54610" y="45720"/>
                </a:lnTo>
                <a:close/>
              </a:path>
              <a:path w="54610" h="312420">
                <a:moveTo>
                  <a:pt x="54610" y="39370"/>
                </a:moveTo>
                <a:lnTo>
                  <a:pt x="0" y="39370"/>
                </a:lnTo>
                <a:lnTo>
                  <a:pt x="0" y="44450"/>
                </a:lnTo>
                <a:lnTo>
                  <a:pt x="54610" y="44450"/>
                </a:lnTo>
                <a:lnTo>
                  <a:pt x="54610" y="39370"/>
                </a:lnTo>
                <a:close/>
              </a:path>
              <a:path w="54610" h="312420">
                <a:moveTo>
                  <a:pt x="54610" y="33020"/>
                </a:moveTo>
                <a:lnTo>
                  <a:pt x="0" y="33020"/>
                </a:lnTo>
                <a:lnTo>
                  <a:pt x="0" y="38100"/>
                </a:lnTo>
                <a:lnTo>
                  <a:pt x="54610" y="38100"/>
                </a:lnTo>
                <a:lnTo>
                  <a:pt x="54610" y="33020"/>
                </a:lnTo>
                <a:close/>
              </a:path>
              <a:path w="54610" h="312420">
                <a:moveTo>
                  <a:pt x="54610" y="26670"/>
                </a:moveTo>
                <a:lnTo>
                  <a:pt x="0" y="26670"/>
                </a:lnTo>
                <a:lnTo>
                  <a:pt x="0" y="31750"/>
                </a:lnTo>
                <a:lnTo>
                  <a:pt x="54610" y="31750"/>
                </a:lnTo>
                <a:lnTo>
                  <a:pt x="54610" y="26670"/>
                </a:lnTo>
                <a:close/>
              </a:path>
              <a:path w="54610" h="312420">
                <a:moveTo>
                  <a:pt x="54610" y="20320"/>
                </a:moveTo>
                <a:lnTo>
                  <a:pt x="0" y="20320"/>
                </a:lnTo>
                <a:lnTo>
                  <a:pt x="0" y="25400"/>
                </a:lnTo>
                <a:lnTo>
                  <a:pt x="54610" y="25400"/>
                </a:lnTo>
                <a:lnTo>
                  <a:pt x="54610" y="20320"/>
                </a:lnTo>
                <a:close/>
              </a:path>
              <a:path w="54610" h="312420">
                <a:moveTo>
                  <a:pt x="54610" y="13970"/>
                </a:moveTo>
                <a:lnTo>
                  <a:pt x="0" y="13970"/>
                </a:lnTo>
                <a:lnTo>
                  <a:pt x="0" y="19050"/>
                </a:lnTo>
                <a:lnTo>
                  <a:pt x="54610" y="19050"/>
                </a:lnTo>
                <a:lnTo>
                  <a:pt x="54610" y="13970"/>
                </a:lnTo>
                <a:close/>
              </a:path>
              <a:path w="54610" h="312420">
                <a:moveTo>
                  <a:pt x="54610" y="7620"/>
                </a:moveTo>
                <a:lnTo>
                  <a:pt x="0" y="7620"/>
                </a:lnTo>
                <a:lnTo>
                  <a:pt x="0" y="12700"/>
                </a:lnTo>
                <a:lnTo>
                  <a:pt x="54610" y="12700"/>
                </a:lnTo>
                <a:lnTo>
                  <a:pt x="54610" y="7620"/>
                </a:lnTo>
                <a:close/>
              </a:path>
              <a:path w="54610" h="312420">
                <a:moveTo>
                  <a:pt x="54610" y="0"/>
                </a:moveTo>
                <a:lnTo>
                  <a:pt x="50800" y="0"/>
                </a:lnTo>
                <a:lnTo>
                  <a:pt x="50800" y="1270"/>
                </a:lnTo>
                <a:lnTo>
                  <a:pt x="0" y="1270"/>
                </a:lnTo>
                <a:lnTo>
                  <a:pt x="0" y="6350"/>
                </a:lnTo>
                <a:lnTo>
                  <a:pt x="54610" y="6350"/>
                </a:lnTo>
                <a:lnTo>
                  <a:pt x="54610" y="0"/>
                </a:lnTo>
                <a:close/>
              </a:path>
              <a:path w="54610" h="312420">
                <a:moveTo>
                  <a:pt x="54610" y="278130"/>
                </a:moveTo>
                <a:lnTo>
                  <a:pt x="0" y="278130"/>
                </a:lnTo>
                <a:lnTo>
                  <a:pt x="0" y="311150"/>
                </a:lnTo>
                <a:lnTo>
                  <a:pt x="54610" y="311150"/>
                </a:lnTo>
                <a:lnTo>
                  <a:pt x="54610" y="278130"/>
                </a:lnTo>
                <a:close/>
              </a:path>
              <a:path w="54610" h="312420">
                <a:moveTo>
                  <a:pt x="54610" y="311150"/>
                </a:moveTo>
                <a:lnTo>
                  <a:pt x="26670" y="311150"/>
                </a:lnTo>
                <a:lnTo>
                  <a:pt x="26670" y="312420"/>
                </a:lnTo>
                <a:lnTo>
                  <a:pt x="54610" y="312420"/>
                </a:lnTo>
                <a:lnTo>
                  <a:pt x="54610" y="311150"/>
                </a:lnTo>
                <a:close/>
              </a:path>
            </a:pathLst>
          </a:custGeom>
          <a:solidFill>
            <a:srgbClr val="339633"/>
          </a:solidFill>
        </p:spPr>
        <p:txBody>
          <a:bodyPr wrap="square" lIns="0" tIns="0" rIns="0" bIns="0" rtlCol="0"/>
          <a:lstStyle/>
          <a:p>
            <a:endParaRPr/>
          </a:p>
        </p:txBody>
      </p:sp>
      <p:sp>
        <p:nvSpPr>
          <p:cNvPr id="270" name="bg object 270"/>
          <p:cNvSpPr/>
          <p:nvPr/>
        </p:nvSpPr>
        <p:spPr>
          <a:xfrm>
            <a:off x="4325620" y="6398259"/>
            <a:ext cx="54610" cy="309880"/>
          </a:xfrm>
          <a:custGeom>
            <a:avLst/>
            <a:gdLst/>
            <a:ahLst/>
            <a:cxnLst/>
            <a:rect l="l" t="t" r="r" b="b"/>
            <a:pathLst>
              <a:path w="54610" h="309879">
                <a:moveTo>
                  <a:pt x="54609" y="255269"/>
                </a:moveTo>
                <a:lnTo>
                  <a:pt x="0" y="255269"/>
                </a:lnTo>
                <a:lnTo>
                  <a:pt x="0" y="276859"/>
                </a:lnTo>
                <a:lnTo>
                  <a:pt x="54609" y="276859"/>
                </a:lnTo>
                <a:lnTo>
                  <a:pt x="54609" y="255269"/>
                </a:lnTo>
                <a:close/>
              </a:path>
              <a:path w="54610" h="309879">
                <a:moveTo>
                  <a:pt x="54609" y="252729"/>
                </a:moveTo>
                <a:lnTo>
                  <a:pt x="0" y="252729"/>
                </a:lnTo>
                <a:lnTo>
                  <a:pt x="0" y="253999"/>
                </a:lnTo>
                <a:lnTo>
                  <a:pt x="54609" y="253999"/>
                </a:lnTo>
                <a:lnTo>
                  <a:pt x="54609" y="252729"/>
                </a:lnTo>
                <a:close/>
              </a:path>
              <a:path w="54610" h="309879">
                <a:moveTo>
                  <a:pt x="54609" y="248919"/>
                </a:moveTo>
                <a:lnTo>
                  <a:pt x="0" y="248919"/>
                </a:lnTo>
                <a:lnTo>
                  <a:pt x="0" y="251459"/>
                </a:lnTo>
                <a:lnTo>
                  <a:pt x="54609" y="251459"/>
                </a:lnTo>
                <a:lnTo>
                  <a:pt x="54609" y="248919"/>
                </a:lnTo>
                <a:close/>
              </a:path>
              <a:path w="54610" h="309879">
                <a:moveTo>
                  <a:pt x="54609" y="246379"/>
                </a:moveTo>
                <a:lnTo>
                  <a:pt x="0" y="246379"/>
                </a:lnTo>
                <a:lnTo>
                  <a:pt x="0" y="247649"/>
                </a:lnTo>
                <a:lnTo>
                  <a:pt x="54609" y="247649"/>
                </a:lnTo>
                <a:lnTo>
                  <a:pt x="54609" y="246379"/>
                </a:lnTo>
                <a:close/>
              </a:path>
              <a:path w="54610" h="309879">
                <a:moveTo>
                  <a:pt x="54609" y="242569"/>
                </a:moveTo>
                <a:lnTo>
                  <a:pt x="0" y="242569"/>
                </a:lnTo>
                <a:lnTo>
                  <a:pt x="0" y="245109"/>
                </a:lnTo>
                <a:lnTo>
                  <a:pt x="54609" y="245109"/>
                </a:lnTo>
                <a:lnTo>
                  <a:pt x="54609" y="242569"/>
                </a:lnTo>
                <a:close/>
              </a:path>
              <a:path w="54610" h="309879">
                <a:moveTo>
                  <a:pt x="54609" y="240029"/>
                </a:moveTo>
                <a:lnTo>
                  <a:pt x="0" y="240029"/>
                </a:lnTo>
                <a:lnTo>
                  <a:pt x="0" y="241299"/>
                </a:lnTo>
                <a:lnTo>
                  <a:pt x="54609" y="241299"/>
                </a:lnTo>
                <a:lnTo>
                  <a:pt x="54609" y="240029"/>
                </a:lnTo>
                <a:close/>
              </a:path>
              <a:path w="54610" h="309879">
                <a:moveTo>
                  <a:pt x="54609" y="236219"/>
                </a:moveTo>
                <a:lnTo>
                  <a:pt x="0" y="236219"/>
                </a:lnTo>
                <a:lnTo>
                  <a:pt x="0" y="238759"/>
                </a:lnTo>
                <a:lnTo>
                  <a:pt x="54609" y="238759"/>
                </a:lnTo>
                <a:lnTo>
                  <a:pt x="54609" y="236219"/>
                </a:lnTo>
                <a:close/>
              </a:path>
              <a:path w="54610" h="309879">
                <a:moveTo>
                  <a:pt x="54609" y="233679"/>
                </a:moveTo>
                <a:lnTo>
                  <a:pt x="0" y="233679"/>
                </a:lnTo>
                <a:lnTo>
                  <a:pt x="0" y="234949"/>
                </a:lnTo>
                <a:lnTo>
                  <a:pt x="54609" y="234949"/>
                </a:lnTo>
                <a:lnTo>
                  <a:pt x="54609" y="233679"/>
                </a:lnTo>
                <a:close/>
              </a:path>
              <a:path w="54610" h="309879">
                <a:moveTo>
                  <a:pt x="54609" y="229869"/>
                </a:moveTo>
                <a:lnTo>
                  <a:pt x="0" y="229869"/>
                </a:lnTo>
                <a:lnTo>
                  <a:pt x="0" y="232409"/>
                </a:lnTo>
                <a:lnTo>
                  <a:pt x="54609" y="232409"/>
                </a:lnTo>
                <a:lnTo>
                  <a:pt x="54609" y="229869"/>
                </a:lnTo>
                <a:close/>
              </a:path>
              <a:path w="54610" h="309879">
                <a:moveTo>
                  <a:pt x="54609" y="227329"/>
                </a:moveTo>
                <a:lnTo>
                  <a:pt x="0" y="227329"/>
                </a:lnTo>
                <a:lnTo>
                  <a:pt x="0" y="228599"/>
                </a:lnTo>
                <a:lnTo>
                  <a:pt x="54609" y="228599"/>
                </a:lnTo>
                <a:lnTo>
                  <a:pt x="54609" y="227329"/>
                </a:lnTo>
                <a:close/>
              </a:path>
              <a:path w="54610" h="309879">
                <a:moveTo>
                  <a:pt x="54609" y="223519"/>
                </a:moveTo>
                <a:lnTo>
                  <a:pt x="0" y="223519"/>
                </a:lnTo>
                <a:lnTo>
                  <a:pt x="0" y="226059"/>
                </a:lnTo>
                <a:lnTo>
                  <a:pt x="54609" y="226059"/>
                </a:lnTo>
                <a:lnTo>
                  <a:pt x="54609" y="223519"/>
                </a:lnTo>
                <a:close/>
              </a:path>
              <a:path w="54610" h="309879">
                <a:moveTo>
                  <a:pt x="54609" y="220979"/>
                </a:moveTo>
                <a:lnTo>
                  <a:pt x="0" y="220979"/>
                </a:lnTo>
                <a:lnTo>
                  <a:pt x="0" y="222249"/>
                </a:lnTo>
                <a:lnTo>
                  <a:pt x="54609" y="222249"/>
                </a:lnTo>
                <a:lnTo>
                  <a:pt x="54609" y="220979"/>
                </a:lnTo>
                <a:close/>
              </a:path>
              <a:path w="54610" h="309879">
                <a:moveTo>
                  <a:pt x="54609" y="217169"/>
                </a:moveTo>
                <a:lnTo>
                  <a:pt x="0" y="217169"/>
                </a:lnTo>
                <a:lnTo>
                  <a:pt x="0" y="219709"/>
                </a:lnTo>
                <a:lnTo>
                  <a:pt x="54609" y="219709"/>
                </a:lnTo>
                <a:lnTo>
                  <a:pt x="54609" y="217169"/>
                </a:lnTo>
                <a:close/>
              </a:path>
              <a:path w="54610" h="309879">
                <a:moveTo>
                  <a:pt x="54609" y="214629"/>
                </a:moveTo>
                <a:lnTo>
                  <a:pt x="0" y="214629"/>
                </a:lnTo>
                <a:lnTo>
                  <a:pt x="0" y="215899"/>
                </a:lnTo>
                <a:lnTo>
                  <a:pt x="54609" y="215899"/>
                </a:lnTo>
                <a:lnTo>
                  <a:pt x="54609" y="214629"/>
                </a:lnTo>
                <a:close/>
              </a:path>
              <a:path w="54610" h="309879">
                <a:moveTo>
                  <a:pt x="54609" y="210819"/>
                </a:moveTo>
                <a:lnTo>
                  <a:pt x="0" y="210819"/>
                </a:lnTo>
                <a:lnTo>
                  <a:pt x="0" y="213359"/>
                </a:lnTo>
                <a:lnTo>
                  <a:pt x="54609" y="213359"/>
                </a:lnTo>
                <a:lnTo>
                  <a:pt x="54609" y="210819"/>
                </a:lnTo>
                <a:close/>
              </a:path>
              <a:path w="54610" h="309879">
                <a:moveTo>
                  <a:pt x="54609" y="208279"/>
                </a:moveTo>
                <a:lnTo>
                  <a:pt x="0" y="208279"/>
                </a:lnTo>
                <a:lnTo>
                  <a:pt x="0" y="209549"/>
                </a:lnTo>
                <a:lnTo>
                  <a:pt x="54609" y="209549"/>
                </a:lnTo>
                <a:lnTo>
                  <a:pt x="54609" y="208279"/>
                </a:lnTo>
                <a:close/>
              </a:path>
              <a:path w="54610" h="309879">
                <a:moveTo>
                  <a:pt x="54609" y="204469"/>
                </a:moveTo>
                <a:lnTo>
                  <a:pt x="0" y="204469"/>
                </a:lnTo>
                <a:lnTo>
                  <a:pt x="0" y="207009"/>
                </a:lnTo>
                <a:lnTo>
                  <a:pt x="54609" y="207009"/>
                </a:lnTo>
                <a:lnTo>
                  <a:pt x="54609" y="204469"/>
                </a:lnTo>
                <a:close/>
              </a:path>
              <a:path w="54610" h="309879">
                <a:moveTo>
                  <a:pt x="54609" y="201929"/>
                </a:moveTo>
                <a:lnTo>
                  <a:pt x="0" y="201929"/>
                </a:lnTo>
                <a:lnTo>
                  <a:pt x="0" y="203199"/>
                </a:lnTo>
                <a:lnTo>
                  <a:pt x="54609" y="203199"/>
                </a:lnTo>
                <a:lnTo>
                  <a:pt x="54609" y="201929"/>
                </a:lnTo>
                <a:close/>
              </a:path>
              <a:path w="54610" h="309879">
                <a:moveTo>
                  <a:pt x="54609" y="198119"/>
                </a:moveTo>
                <a:lnTo>
                  <a:pt x="0" y="198119"/>
                </a:lnTo>
                <a:lnTo>
                  <a:pt x="0" y="200659"/>
                </a:lnTo>
                <a:lnTo>
                  <a:pt x="54609" y="200659"/>
                </a:lnTo>
                <a:lnTo>
                  <a:pt x="54609" y="198119"/>
                </a:lnTo>
                <a:close/>
              </a:path>
              <a:path w="54610" h="309879">
                <a:moveTo>
                  <a:pt x="54609" y="195579"/>
                </a:moveTo>
                <a:lnTo>
                  <a:pt x="0" y="195579"/>
                </a:lnTo>
                <a:lnTo>
                  <a:pt x="0" y="196849"/>
                </a:lnTo>
                <a:lnTo>
                  <a:pt x="54609" y="196849"/>
                </a:lnTo>
                <a:lnTo>
                  <a:pt x="54609" y="195579"/>
                </a:lnTo>
                <a:close/>
              </a:path>
              <a:path w="54610" h="309879">
                <a:moveTo>
                  <a:pt x="54609" y="191769"/>
                </a:moveTo>
                <a:lnTo>
                  <a:pt x="0" y="191769"/>
                </a:lnTo>
                <a:lnTo>
                  <a:pt x="0" y="194309"/>
                </a:lnTo>
                <a:lnTo>
                  <a:pt x="54609" y="194309"/>
                </a:lnTo>
                <a:lnTo>
                  <a:pt x="54609" y="191769"/>
                </a:lnTo>
                <a:close/>
              </a:path>
              <a:path w="54610" h="309879">
                <a:moveTo>
                  <a:pt x="54609" y="189229"/>
                </a:moveTo>
                <a:lnTo>
                  <a:pt x="0" y="189229"/>
                </a:lnTo>
                <a:lnTo>
                  <a:pt x="0" y="190499"/>
                </a:lnTo>
                <a:lnTo>
                  <a:pt x="54609" y="190499"/>
                </a:lnTo>
                <a:lnTo>
                  <a:pt x="54609" y="189229"/>
                </a:lnTo>
                <a:close/>
              </a:path>
              <a:path w="54610" h="309879">
                <a:moveTo>
                  <a:pt x="54609" y="185419"/>
                </a:moveTo>
                <a:lnTo>
                  <a:pt x="0" y="185419"/>
                </a:lnTo>
                <a:lnTo>
                  <a:pt x="0" y="187959"/>
                </a:lnTo>
                <a:lnTo>
                  <a:pt x="54609" y="187959"/>
                </a:lnTo>
                <a:lnTo>
                  <a:pt x="54609" y="185419"/>
                </a:lnTo>
                <a:close/>
              </a:path>
              <a:path w="54610" h="309879">
                <a:moveTo>
                  <a:pt x="54609" y="182879"/>
                </a:moveTo>
                <a:lnTo>
                  <a:pt x="0" y="182879"/>
                </a:lnTo>
                <a:lnTo>
                  <a:pt x="0" y="184149"/>
                </a:lnTo>
                <a:lnTo>
                  <a:pt x="54609" y="184149"/>
                </a:lnTo>
                <a:lnTo>
                  <a:pt x="54609" y="182879"/>
                </a:lnTo>
                <a:close/>
              </a:path>
              <a:path w="54610" h="309879">
                <a:moveTo>
                  <a:pt x="54609" y="179069"/>
                </a:moveTo>
                <a:lnTo>
                  <a:pt x="0" y="179069"/>
                </a:lnTo>
                <a:lnTo>
                  <a:pt x="0" y="181609"/>
                </a:lnTo>
                <a:lnTo>
                  <a:pt x="54609" y="181609"/>
                </a:lnTo>
                <a:lnTo>
                  <a:pt x="54609" y="179069"/>
                </a:lnTo>
                <a:close/>
              </a:path>
              <a:path w="54610" h="309879">
                <a:moveTo>
                  <a:pt x="54609" y="176529"/>
                </a:moveTo>
                <a:lnTo>
                  <a:pt x="0" y="176529"/>
                </a:lnTo>
                <a:lnTo>
                  <a:pt x="0" y="177799"/>
                </a:lnTo>
                <a:lnTo>
                  <a:pt x="54609" y="177799"/>
                </a:lnTo>
                <a:lnTo>
                  <a:pt x="54609" y="176529"/>
                </a:lnTo>
                <a:close/>
              </a:path>
              <a:path w="54610" h="309879">
                <a:moveTo>
                  <a:pt x="54609" y="172719"/>
                </a:moveTo>
                <a:lnTo>
                  <a:pt x="0" y="172719"/>
                </a:lnTo>
                <a:lnTo>
                  <a:pt x="0" y="175259"/>
                </a:lnTo>
                <a:lnTo>
                  <a:pt x="54609" y="175259"/>
                </a:lnTo>
                <a:lnTo>
                  <a:pt x="54609" y="172719"/>
                </a:lnTo>
                <a:close/>
              </a:path>
              <a:path w="54610" h="309879">
                <a:moveTo>
                  <a:pt x="54609" y="170179"/>
                </a:moveTo>
                <a:lnTo>
                  <a:pt x="0" y="170179"/>
                </a:lnTo>
                <a:lnTo>
                  <a:pt x="0" y="171449"/>
                </a:lnTo>
                <a:lnTo>
                  <a:pt x="54609" y="171449"/>
                </a:lnTo>
                <a:lnTo>
                  <a:pt x="54609" y="170179"/>
                </a:lnTo>
                <a:close/>
              </a:path>
              <a:path w="54610" h="309879">
                <a:moveTo>
                  <a:pt x="54609" y="166369"/>
                </a:moveTo>
                <a:lnTo>
                  <a:pt x="0" y="166369"/>
                </a:lnTo>
                <a:lnTo>
                  <a:pt x="0" y="168909"/>
                </a:lnTo>
                <a:lnTo>
                  <a:pt x="54609" y="168909"/>
                </a:lnTo>
                <a:lnTo>
                  <a:pt x="54609" y="166369"/>
                </a:lnTo>
                <a:close/>
              </a:path>
              <a:path w="54610" h="309879">
                <a:moveTo>
                  <a:pt x="54609" y="163829"/>
                </a:moveTo>
                <a:lnTo>
                  <a:pt x="0" y="163829"/>
                </a:lnTo>
                <a:lnTo>
                  <a:pt x="0" y="165099"/>
                </a:lnTo>
                <a:lnTo>
                  <a:pt x="54609" y="165099"/>
                </a:lnTo>
                <a:lnTo>
                  <a:pt x="54609" y="163829"/>
                </a:lnTo>
                <a:close/>
              </a:path>
              <a:path w="54610" h="309879">
                <a:moveTo>
                  <a:pt x="54609" y="160019"/>
                </a:moveTo>
                <a:lnTo>
                  <a:pt x="0" y="160019"/>
                </a:lnTo>
                <a:lnTo>
                  <a:pt x="0" y="162559"/>
                </a:lnTo>
                <a:lnTo>
                  <a:pt x="54609" y="162559"/>
                </a:lnTo>
                <a:lnTo>
                  <a:pt x="54609" y="160019"/>
                </a:lnTo>
                <a:close/>
              </a:path>
              <a:path w="54610" h="309879">
                <a:moveTo>
                  <a:pt x="54609" y="157479"/>
                </a:moveTo>
                <a:lnTo>
                  <a:pt x="0" y="157479"/>
                </a:lnTo>
                <a:lnTo>
                  <a:pt x="0" y="158749"/>
                </a:lnTo>
                <a:lnTo>
                  <a:pt x="54609" y="158749"/>
                </a:lnTo>
                <a:lnTo>
                  <a:pt x="54609" y="157479"/>
                </a:lnTo>
                <a:close/>
              </a:path>
              <a:path w="54610" h="309879">
                <a:moveTo>
                  <a:pt x="54609" y="153669"/>
                </a:moveTo>
                <a:lnTo>
                  <a:pt x="0" y="153669"/>
                </a:lnTo>
                <a:lnTo>
                  <a:pt x="0" y="156209"/>
                </a:lnTo>
                <a:lnTo>
                  <a:pt x="54609" y="156209"/>
                </a:lnTo>
                <a:lnTo>
                  <a:pt x="54609" y="153669"/>
                </a:lnTo>
                <a:close/>
              </a:path>
              <a:path w="54610" h="309879">
                <a:moveTo>
                  <a:pt x="54609" y="151129"/>
                </a:moveTo>
                <a:lnTo>
                  <a:pt x="0" y="151129"/>
                </a:lnTo>
                <a:lnTo>
                  <a:pt x="0" y="152399"/>
                </a:lnTo>
                <a:lnTo>
                  <a:pt x="54609" y="152399"/>
                </a:lnTo>
                <a:lnTo>
                  <a:pt x="54609" y="151129"/>
                </a:lnTo>
                <a:close/>
              </a:path>
              <a:path w="54610" h="309879">
                <a:moveTo>
                  <a:pt x="54609" y="147319"/>
                </a:moveTo>
                <a:lnTo>
                  <a:pt x="0" y="147319"/>
                </a:lnTo>
                <a:lnTo>
                  <a:pt x="0" y="149859"/>
                </a:lnTo>
                <a:lnTo>
                  <a:pt x="54609" y="149859"/>
                </a:lnTo>
                <a:lnTo>
                  <a:pt x="54609" y="147319"/>
                </a:lnTo>
                <a:close/>
              </a:path>
              <a:path w="54610" h="309879">
                <a:moveTo>
                  <a:pt x="54609" y="144779"/>
                </a:moveTo>
                <a:lnTo>
                  <a:pt x="0" y="144779"/>
                </a:lnTo>
                <a:lnTo>
                  <a:pt x="0" y="146049"/>
                </a:lnTo>
                <a:lnTo>
                  <a:pt x="54609" y="146049"/>
                </a:lnTo>
                <a:lnTo>
                  <a:pt x="54609" y="144779"/>
                </a:lnTo>
                <a:close/>
              </a:path>
              <a:path w="54610" h="309879">
                <a:moveTo>
                  <a:pt x="54609" y="140969"/>
                </a:moveTo>
                <a:lnTo>
                  <a:pt x="0" y="140969"/>
                </a:lnTo>
                <a:lnTo>
                  <a:pt x="0" y="143509"/>
                </a:lnTo>
                <a:lnTo>
                  <a:pt x="54609" y="143509"/>
                </a:lnTo>
                <a:lnTo>
                  <a:pt x="54609" y="140969"/>
                </a:lnTo>
                <a:close/>
              </a:path>
              <a:path w="54610" h="309879">
                <a:moveTo>
                  <a:pt x="54609" y="138429"/>
                </a:moveTo>
                <a:lnTo>
                  <a:pt x="0" y="138429"/>
                </a:lnTo>
                <a:lnTo>
                  <a:pt x="0" y="139699"/>
                </a:lnTo>
                <a:lnTo>
                  <a:pt x="54609" y="139699"/>
                </a:lnTo>
                <a:lnTo>
                  <a:pt x="54609" y="138429"/>
                </a:lnTo>
                <a:close/>
              </a:path>
              <a:path w="54610" h="309879">
                <a:moveTo>
                  <a:pt x="54609" y="134619"/>
                </a:moveTo>
                <a:lnTo>
                  <a:pt x="0" y="134619"/>
                </a:lnTo>
                <a:lnTo>
                  <a:pt x="0" y="137159"/>
                </a:lnTo>
                <a:lnTo>
                  <a:pt x="54609" y="137159"/>
                </a:lnTo>
                <a:lnTo>
                  <a:pt x="54609" y="134619"/>
                </a:lnTo>
                <a:close/>
              </a:path>
              <a:path w="54610" h="309879">
                <a:moveTo>
                  <a:pt x="54609" y="132079"/>
                </a:moveTo>
                <a:lnTo>
                  <a:pt x="0" y="132079"/>
                </a:lnTo>
                <a:lnTo>
                  <a:pt x="0" y="133349"/>
                </a:lnTo>
                <a:lnTo>
                  <a:pt x="54609" y="133349"/>
                </a:lnTo>
                <a:lnTo>
                  <a:pt x="54609" y="132079"/>
                </a:lnTo>
                <a:close/>
              </a:path>
              <a:path w="54610" h="309879">
                <a:moveTo>
                  <a:pt x="54609" y="128269"/>
                </a:moveTo>
                <a:lnTo>
                  <a:pt x="0" y="128269"/>
                </a:lnTo>
                <a:lnTo>
                  <a:pt x="0" y="130809"/>
                </a:lnTo>
                <a:lnTo>
                  <a:pt x="54609" y="130809"/>
                </a:lnTo>
                <a:lnTo>
                  <a:pt x="54609" y="128269"/>
                </a:lnTo>
                <a:close/>
              </a:path>
              <a:path w="54610" h="309879">
                <a:moveTo>
                  <a:pt x="54609" y="125729"/>
                </a:moveTo>
                <a:lnTo>
                  <a:pt x="0" y="125729"/>
                </a:lnTo>
                <a:lnTo>
                  <a:pt x="0" y="126999"/>
                </a:lnTo>
                <a:lnTo>
                  <a:pt x="54609" y="126999"/>
                </a:lnTo>
                <a:lnTo>
                  <a:pt x="54609" y="125729"/>
                </a:lnTo>
                <a:close/>
              </a:path>
              <a:path w="54610" h="309879">
                <a:moveTo>
                  <a:pt x="54609" y="121919"/>
                </a:moveTo>
                <a:lnTo>
                  <a:pt x="0" y="121919"/>
                </a:lnTo>
                <a:lnTo>
                  <a:pt x="0" y="124459"/>
                </a:lnTo>
                <a:lnTo>
                  <a:pt x="54609" y="124459"/>
                </a:lnTo>
                <a:lnTo>
                  <a:pt x="54609" y="121919"/>
                </a:lnTo>
                <a:close/>
              </a:path>
              <a:path w="54610" h="309879">
                <a:moveTo>
                  <a:pt x="54609" y="119379"/>
                </a:moveTo>
                <a:lnTo>
                  <a:pt x="0" y="119379"/>
                </a:lnTo>
                <a:lnTo>
                  <a:pt x="0" y="120649"/>
                </a:lnTo>
                <a:lnTo>
                  <a:pt x="54609" y="120649"/>
                </a:lnTo>
                <a:lnTo>
                  <a:pt x="54609" y="119379"/>
                </a:lnTo>
                <a:close/>
              </a:path>
              <a:path w="54610" h="309879">
                <a:moveTo>
                  <a:pt x="54609" y="115569"/>
                </a:moveTo>
                <a:lnTo>
                  <a:pt x="0" y="115569"/>
                </a:lnTo>
                <a:lnTo>
                  <a:pt x="0" y="118109"/>
                </a:lnTo>
                <a:lnTo>
                  <a:pt x="54609" y="118109"/>
                </a:lnTo>
                <a:lnTo>
                  <a:pt x="54609" y="115569"/>
                </a:lnTo>
                <a:close/>
              </a:path>
              <a:path w="54610" h="309879">
                <a:moveTo>
                  <a:pt x="54609" y="113029"/>
                </a:moveTo>
                <a:lnTo>
                  <a:pt x="0" y="113029"/>
                </a:lnTo>
                <a:lnTo>
                  <a:pt x="0" y="114299"/>
                </a:lnTo>
                <a:lnTo>
                  <a:pt x="54609" y="114299"/>
                </a:lnTo>
                <a:lnTo>
                  <a:pt x="54609" y="113029"/>
                </a:lnTo>
                <a:close/>
              </a:path>
              <a:path w="54610" h="309879">
                <a:moveTo>
                  <a:pt x="54609" y="109219"/>
                </a:moveTo>
                <a:lnTo>
                  <a:pt x="0" y="109219"/>
                </a:lnTo>
                <a:lnTo>
                  <a:pt x="0" y="111759"/>
                </a:lnTo>
                <a:lnTo>
                  <a:pt x="54609" y="111759"/>
                </a:lnTo>
                <a:lnTo>
                  <a:pt x="54609" y="109219"/>
                </a:lnTo>
                <a:close/>
              </a:path>
              <a:path w="54610" h="309879">
                <a:moveTo>
                  <a:pt x="54609" y="106679"/>
                </a:moveTo>
                <a:lnTo>
                  <a:pt x="0" y="106679"/>
                </a:lnTo>
                <a:lnTo>
                  <a:pt x="0" y="107949"/>
                </a:lnTo>
                <a:lnTo>
                  <a:pt x="54609" y="107949"/>
                </a:lnTo>
                <a:lnTo>
                  <a:pt x="54609" y="106679"/>
                </a:lnTo>
                <a:close/>
              </a:path>
              <a:path w="54610" h="309879">
                <a:moveTo>
                  <a:pt x="54609" y="102869"/>
                </a:moveTo>
                <a:lnTo>
                  <a:pt x="0" y="102869"/>
                </a:lnTo>
                <a:lnTo>
                  <a:pt x="0" y="105409"/>
                </a:lnTo>
                <a:lnTo>
                  <a:pt x="54609" y="105409"/>
                </a:lnTo>
                <a:lnTo>
                  <a:pt x="54609" y="102869"/>
                </a:lnTo>
                <a:close/>
              </a:path>
              <a:path w="54610" h="309879">
                <a:moveTo>
                  <a:pt x="54609" y="100329"/>
                </a:moveTo>
                <a:lnTo>
                  <a:pt x="0" y="100329"/>
                </a:lnTo>
                <a:lnTo>
                  <a:pt x="0" y="101599"/>
                </a:lnTo>
                <a:lnTo>
                  <a:pt x="54609" y="101599"/>
                </a:lnTo>
                <a:lnTo>
                  <a:pt x="54609" y="100329"/>
                </a:lnTo>
                <a:close/>
              </a:path>
              <a:path w="54610" h="309879">
                <a:moveTo>
                  <a:pt x="54609" y="93979"/>
                </a:moveTo>
                <a:lnTo>
                  <a:pt x="0" y="93979"/>
                </a:lnTo>
                <a:lnTo>
                  <a:pt x="0" y="99059"/>
                </a:lnTo>
                <a:lnTo>
                  <a:pt x="54609" y="99059"/>
                </a:lnTo>
                <a:lnTo>
                  <a:pt x="54609" y="93979"/>
                </a:lnTo>
                <a:close/>
              </a:path>
              <a:path w="54610" h="309879">
                <a:moveTo>
                  <a:pt x="54609" y="87629"/>
                </a:moveTo>
                <a:lnTo>
                  <a:pt x="0" y="87629"/>
                </a:lnTo>
                <a:lnTo>
                  <a:pt x="0" y="92709"/>
                </a:lnTo>
                <a:lnTo>
                  <a:pt x="54609" y="92709"/>
                </a:lnTo>
                <a:lnTo>
                  <a:pt x="54609" y="87629"/>
                </a:lnTo>
                <a:close/>
              </a:path>
              <a:path w="54610" h="309879">
                <a:moveTo>
                  <a:pt x="54609" y="81279"/>
                </a:moveTo>
                <a:lnTo>
                  <a:pt x="0" y="81279"/>
                </a:lnTo>
                <a:lnTo>
                  <a:pt x="0" y="86359"/>
                </a:lnTo>
                <a:lnTo>
                  <a:pt x="54609" y="86359"/>
                </a:lnTo>
                <a:lnTo>
                  <a:pt x="54609" y="81279"/>
                </a:lnTo>
                <a:close/>
              </a:path>
              <a:path w="54610" h="309879">
                <a:moveTo>
                  <a:pt x="54609" y="74929"/>
                </a:moveTo>
                <a:lnTo>
                  <a:pt x="0" y="74929"/>
                </a:lnTo>
                <a:lnTo>
                  <a:pt x="0" y="80009"/>
                </a:lnTo>
                <a:lnTo>
                  <a:pt x="54609" y="80009"/>
                </a:lnTo>
                <a:lnTo>
                  <a:pt x="54609" y="74929"/>
                </a:lnTo>
                <a:close/>
              </a:path>
              <a:path w="54610" h="309879">
                <a:moveTo>
                  <a:pt x="54609" y="68579"/>
                </a:moveTo>
                <a:lnTo>
                  <a:pt x="0" y="68579"/>
                </a:lnTo>
                <a:lnTo>
                  <a:pt x="0" y="73659"/>
                </a:lnTo>
                <a:lnTo>
                  <a:pt x="54609" y="73659"/>
                </a:lnTo>
                <a:lnTo>
                  <a:pt x="54609" y="68579"/>
                </a:lnTo>
                <a:close/>
              </a:path>
              <a:path w="54610" h="309879">
                <a:moveTo>
                  <a:pt x="54609" y="62229"/>
                </a:moveTo>
                <a:lnTo>
                  <a:pt x="0" y="62229"/>
                </a:lnTo>
                <a:lnTo>
                  <a:pt x="0" y="67309"/>
                </a:lnTo>
                <a:lnTo>
                  <a:pt x="54609" y="67309"/>
                </a:lnTo>
                <a:lnTo>
                  <a:pt x="54609" y="62229"/>
                </a:lnTo>
                <a:close/>
              </a:path>
              <a:path w="54610" h="309879">
                <a:moveTo>
                  <a:pt x="54609" y="55879"/>
                </a:moveTo>
                <a:lnTo>
                  <a:pt x="0" y="55879"/>
                </a:lnTo>
                <a:lnTo>
                  <a:pt x="0" y="60959"/>
                </a:lnTo>
                <a:lnTo>
                  <a:pt x="54609" y="60959"/>
                </a:lnTo>
                <a:lnTo>
                  <a:pt x="54609" y="55879"/>
                </a:lnTo>
                <a:close/>
              </a:path>
              <a:path w="54610" h="309879">
                <a:moveTo>
                  <a:pt x="54609" y="50799"/>
                </a:moveTo>
                <a:lnTo>
                  <a:pt x="0" y="50799"/>
                </a:lnTo>
                <a:lnTo>
                  <a:pt x="0" y="54609"/>
                </a:lnTo>
                <a:lnTo>
                  <a:pt x="54609" y="54609"/>
                </a:lnTo>
                <a:lnTo>
                  <a:pt x="54609" y="50799"/>
                </a:lnTo>
                <a:close/>
              </a:path>
              <a:path w="54610" h="309879">
                <a:moveTo>
                  <a:pt x="54609" y="44449"/>
                </a:moveTo>
                <a:lnTo>
                  <a:pt x="0" y="44449"/>
                </a:lnTo>
                <a:lnTo>
                  <a:pt x="0" y="49529"/>
                </a:lnTo>
                <a:lnTo>
                  <a:pt x="54609" y="49529"/>
                </a:lnTo>
                <a:lnTo>
                  <a:pt x="54609" y="44449"/>
                </a:lnTo>
                <a:close/>
              </a:path>
              <a:path w="54610" h="309879">
                <a:moveTo>
                  <a:pt x="54609" y="38099"/>
                </a:moveTo>
                <a:lnTo>
                  <a:pt x="0" y="38099"/>
                </a:lnTo>
                <a:lnTo>
                  <a:pt x="0" y="43179"/>
                </a:lnTo>
                <a:lnTo>
                  <a:pt x="54609" y="43179"/>
                </a:lnTo>
                <a:lnTo>
                  <a:pt x="54609" y="38099"/>
                </a:lnTo>
                <a:close/>
              </a:path>
              <a:path w="54610" h="309879">
                <a:moveTo>
                  <a:pt x="54609" y="31749"/>
                </a:moveTo>
                <a:lnTo>
                  <a:pt x="0" y="31749"/>
                </a:lnTo>
                <a:lnTo>
                  <a:pt x="0" y="36829"/>
                </a:lnTo>
                <a:lnTo>
                  <a:pt x="54609" y="36829"/>
                </a:lnTo>
                <a:lnTo>
                  <a:pt x="54609" y="31749"/>
                </a:lnTo>
                <a:close/>
              </a:path>
              <a:path w="54610" h="309879">
                <a:moveTo>
                  <a:pt x="54609" y="25399"/>
                </a:moveTo>
                <a:lnTo>
                  <a:pt x="0" y="25399"/>
                </a:lnTo>
                <a:lnTo>
                  <a:pt x="0" y="30479"/>
                </a:lnTo>
                <a:lnTo>
                  <a:pt x="54609" y="30479"/>
                </a:lnTo>
                <a:lnTo>
                  <a:pt x="54609" y="25399"/>
                </a:lnTo>
                <a:close/>
              </a:path>
              <a:path w="54610" h="309879">
                <a:moveTo>
                  <a:pt x="54609" y="19049"/>
                </a:moveTo>
                <a:lnTo>
                  <a:pt x="0" y="19049"/>
                </a:lnTo>
                <a:lnTo>
                  <a:pt x="0" y="24129"/>
                </a:lnTo>
                <a:lnTo>
                  <a:pt x="54609" y="24129"/>
                </a:lnTo>
                <a:lnTo>
                  <a:pt x="54609" y="19049"/>
                </a:lnTo>
                <a:close/>
              </a:path>
              <a:path w="54610" h="309879">
                <a:moveTo>
                  <a:pt x="54609" y="12699"/>
                </a:moveTo>
                <a:lnTo>
                  <a:pt x="0" y="12699"/>
                </a:lnTo>
                <a:lnTo>
                  <a:pt x="0" y="17779"/>
                </a:lnTo>
                <a:lnTo>
                  <a:pt x="54609" y="17779"/>
                </a:lnTo>
                <a:lnTo>
                  <a:pt x="54609" y="12699"/>
                </a:lnTo>
                <a:close/>
              </a:path>
              <a:path w="54610" h="309879">
                <a:moveTo>
                  <a:pt x="54609" y="6349"/>
                </a:moveTo>
                <a:lnTo>
                  <a:pt x="0" y="6349"/>
                </a:lnTo>
                <a:lnTo>
                  <a:pt x="0" y="11429"/>
                </a:lnTo>
                <a:lnTo>
                  <a:pt x="54609" y="11429"/>
                </a:lnTo>
                <a:lnTo>
                  <a:pt x="54609" y="6349"/>
                </a:lnTo>
                <a:close/>
              </a:path>
              <a:path w="54610" h="309879">
                <a:moveTo>
                  <a:pt x="54609" y="0"/>
                </a:moveTo>
                <a:lnTo>
                  <a:pt x="0" y="0"/>
                </a:lnTo>
                <a:lnTo>
                  <a:pt x="0" y="5079"/>
                </a:lnTo>
                <a:lnTo>
                  <a:pt x="54609" y="5079"/>
                </a:lnTo>
                <a:lnTo>
                  <a:pt x="54609" y="0"/>
                </a:lnTo>
                <a:close/>
              </a:path>
              <a:path w="54610" h="309879">
                <a:moveTo>
                  <a:pt x="54609" y="276859"/>
                </a:moveTo>
                <a:lnTo>
                  <a:pt x="0" y="276859"/>
                </a:lnTo>
                <a:lnTo>
                  <a:pt x="0" y="308609"/>
                </a:lnTo>
                <a:lnTo>
                  <a:pt x="1269" y="308609"/>
                </a:lnTo>
                <a:lnTo>
                  <a:pt x="1269" y="309879"/>
                </a:lnTo>
                <a:lnTo>
                  <a:pt x="54609" y="309879"/>
                </a:lnTo>
                <a:lnTo>
                  <a:pt x="54609" y="276859"/>
                </a:lnTo>
                <a:close/>
              </a:path>
            </a:pathLst>
          </a:custGeom>
          <a:solidFill>
            <a:srgbClr val="319531"/>
          </a:solidFill>
        </p:spPr>
        <p:txBody>
          <a:bodyPr wrap="square" lIns="0" tIns="0" rIns="0" bIns="0" rtlCol="0"/>
          <a:lstStyle/>
          <a:p>
            <a:endParaRPr/>
          </a:p>
        </p:txBody>
      </p:sp>
      <p:sp>
        <p:nvSpPr>
          <p:cNvPr id="271" name="bg object 271"/>
          <p:cNvSpPr/>
          <p:nvPr/>
        </p:nvSpPr>
        <p:spPr>
          <a:xfrm>
            <a:off x="4271009" y="6398259"/>
            <a:ext cx="54610" cy="308610"/>
          </a:xfrm>
          <a:custGeom>
            <a:avLst/>
            <a:gdLst/>
            <a:ahLst/>
            <a:cxnLst/>
            <a:rect l="l" t="t" r="r" b="b"/>
            <a:pathLst>
              <a:path w="54610" h="308609">
                <a:moveTo>
                  <a:pt x="54610" y="255269"/>
                </a:moveTo>
                <a:lnTo>
                  <a:pt x="0" y="255269"/>
                </a:lnTo>
                <a:lnTo>
                  <a:pt x="0" y="276859"/>
                </a:lnTo>
                <a:lnTo>
                  <a:pt x="54610" y="276859"/>
                </a:lnTo>
                <a:lnTo>
                  <a:pt x="54610" y="255269"/>
                </a:lnTo>
                <a:close/>
              </a:path>
              <a:path w="54610" h="308609">
                <a:moveTo>
                  <a:pt x="54610" y="252729"/>
                </a:moveTo>
                <a:lnTo>
                  <a:pt x="0" y="252729"/>
                </a:lnTo>
                <a:lnTo>
                  <a:pt x="0" y="253999"/>
                </a:lnTo>
                <a:lnTo>
                  <a:pt x="54610" y="253999"/>
                </a:lnTo>
                <a:lnTo>
                  <a:pt x="54610" y="252729"/>
                </a:lnTo>
                <a:close/>
              </a:path>
              <a:path w="54610" h="308609">
                <a:moveTo>
                  <a:pt x="54610" y="248919"/>
                </a:moveTo>
                <a:lnTo>
                  <a:pt x="0" y="248919"/>
                </a:lnTo>
                <a:lnTo>
                  <a:pt x="0" y="251459"/>
                </a:lnTo>
                <a:lnTo>
                  <a:pt x="54610" y="251459"/>
                </a:lnTo>
                <a:lnTo>
                  <a:pt x="54610" y="248919"/>
                </a:lnTo>
                <a:close/>
              </a:path>
              <a:path w="54610" h="308609">
                <a:moveTo>
                  <a:pt x="54610" y="246379"/>
                </a:moveTo>
                <a:lnTo>
                  <a:pt x="0" y="246379"/>
                </a:lnTo>
                <a:lnTo>
                  <a:pt x="0" y="247649"/>
                </a:lnTo>
                <a:lnTo>
                  <a:pt x="54610" y="247649"/>
                </a:lnTo>
                <a:lnTo>
                  <a:pt x="54610" y="246379"/>
                </a:lnTo>
                <a:close/>
              </a:path>
              <a:path w="54610" h="308609">
                <a:moveTo>
                  <a:pt x="54610" y="242569"/>
                </a:moveTo>
                <a:lnTo>
                  <a:pt x="0" y="242569"/>
                </a:lnTo>
                <a:lnTo>
                  <a:pt x="0" y="245109"/>
                </a:lnTo>
                <a:lnTo>
                  <a:pt x="54610" y="245109"/>
                </a:lnTo>
                <a:lnTo>
                  <a:pt x="54610" y="242569"/>
                </a:lnTo>
                <a:close/>
              </a:path>
              <a:path w="54610" h="308609">
                <a:moveTo>
                  <a:pt x="54610" y="240029"/>
                </a:moveTo>
                <a:lnTo>
                  <a:pt x="0" y="240029"/>
                </a:lnTo>
                <a:lnTo>
                  <a:pt x="0" y="241299"/>
                </a:lnTo>
                <a:lnTo>
                  <a:pt x="54610" y="241299"/>
                </a:lnTo>
                <a:lnTo>
                  <a:pt x="54610" y="240029"/>
                </a:lnTo>
                <a:close/>
              </a:path>
              <a:path w="54610" h="308609">
                <a:moveTo>
                  <a:pt x="54610" y="236219"/>
                </a:moveTo>
                <a:lnTo>
                  <a:pt x="0" y="236219"/>
                </a:lnTo>
                <a:lnTo>
                  <a:pt x="0" y="238759"/>
                </a:lnTo>
                <a:lnTo>
                  <a:pt x="54610" y="238759"/>
                </a:lnTo>
                <a:lnTo>
                  <a:pt x="54610" y="236219"/>
                </a:lnTo>
                <a:close/>
              </a:path>
              <a:path w="54610" h="308609">
                <a:moveTo>
                  <a:pt x="54610" y="233679"/>
                </a:moveTo>
                <a:lnTo>
                  <a:pt x="0" y="233679"/>
                </a:lnTo>
                <a:lnTo>
                  <a:pt x="0" y="234949"/>
                </a:lnTo>
                <a:lnTo>
                  <a:pt x="54610" y="234949"/>
                </a:lnTo>
                <a:lnTo>
                  <a:pt x="54610" y="233679"/>
                </a:lnTo>
                <a:close/>
              </a:path>
              <a:path w="54610" h="308609">
                <a:moveTo>
                  <a:pt x="54610" y="229869"/>
                </a:moveTo>
                <a:lnTo>
                  <a:pt x="0" y="229869"/>
                </a:lnTo>
                <a:lnTo>
                  <a:pt x="0" y="232409"/>
                </a:lnTo>
                <a:lnTo>
                  <a:pt x="54610" y="232409"/>
                </a:lnTo>
                <a:lnTo>
                  <a:pt x="54610" y="229869"/>
                </a:lnTo>
                <a:close/>
              </a:path>
              <a:path w="54610" h="308609">
                <a:moveTo>
                  <a:pt x="54610" y="227329"/>
                </a:moveTo>
                <a:lnTo>
                  <a:pt x="0" y="227329"/>
                </a:lnTo>
                <a:lnTo>
                  <a:pt x="0" y="228599"/>
                </a:lnTo>
                <a:lnTo>
                  <a:pt x="54610" y="228599"/>
                </a:lnTo>
                <a:lnTo>
                  <a:pt x="54610" y="227329"/>
                </a:lnTo>
                <a:close/>
              </a:path>
              <a:path w="54610" h="308609">
                <a:moveTo>
                  <a:pt x="54610" y="223519"/>
                </a:moveTo>
                <a:lnTo>
                  <a:pt x="0" y="223519"/>
                </a:lnTo>
                <a:lnTo>
                  <a:pt x="0" y="226059"/>
                </a:lnTo>
                <a:lnTo>
                  <a:pt x="54610" y="226059"/>
                </a:lnTo>
                <a:lnTo>
                  <a:pt x="54610" y="223519"/>
                </a:lnTo>
                <a:close/>
              </a:path>
              <a:path w="54610" h="308609">
                <a:moveTo>
                  <a:pt x="54610" y="220979"/>
                </a:moveTo>
                <a:lnTo>
                  <a:pt x="0" y="220979"/>
                </a:lnTo>
                <a:lnTo>
                  <a:pt x="0" y="222249"/>
                </a:lnTo>
                <a:lnTo>
                  <a:pt x="54610" y="222249"/>
                </a:lnTo>
                <a:lnTo>
                  <a:pt x="54610" y="220979"/>
                </a:lnTo>
                <a:close/>
              </a:path>
              <a:path w="54610" h="308609">
                <a:moveTo>
                  <a:pt x="54610" y="217169"/>
                </a:moveTo>
                <a:lnTo>
                  <a:pt x="0" y="217169"/>
                </a:lnTo>
                <a:lnTo>
                  <a:pt x="0" y="219709"/>
                </a:lnTo>
                <a:lnTo>
                  <a:pt x="54610" y="219709"/>
                </a:lnTo>
                <a:lnTo>
                  <a:pt x="54610" y="217169"/>
                </a:lnTo>
                <a:close/>
              </a:path>
              <a:path w="54610" h="308609">
                <a:moveTo>
                  <a:pt x="54610" y="214629"/>
                </a:moveTo>
                <a:lnTo>
                  <a:pt x="0" y="214629"/>
                </a:lnTo>
                <a:lnTo>
                  <a:pt x="0" y="215899"/>
                </a:lnTo>
                <a:lnTo>
                  <a:pt x="54610" y="215899"/>
                </a:lnTo>
                <a:lnTo>
                  <a:pt x="54610" y="214629"/>
                </a:lnTo>
                <a:close/>
              </a:path>
              <a:path w="54610" h="308609">
                <a:moveTo>
                  <a:pt x="54610" y="210819"/>
                </a:moveTo>
                <a:lnTo>
                  <a:pt x="0" y="210819"/>
                </a:lnTo>
                <a:lnTo>
                  <a:pt x="0" y="213359"/>
                </a:lnTo>
                <a:lnTo>
                  <a:pt x="54610" y="213359"/>
                </a:lnTo>
                <a:lnTo>
                  <a:pt x="54610" y="210819"/>
                </a:lnTo>
                <a:close/>
              </a:path>
              <a:path w="54610" h="308609">
                <a:moveTo>
                  <a:pt x="54610" y="208279"/>
                </a:moveTo>
                <a:lnTo>
                  <a:pt x="0" y="208279"/>
                </a:lnTo>
                <a:lnTo>
                  <a:pt x="0" y="209549"/>
                </a:lnTo>
                <a:lnTo>
                  <a:pt x="54610" y="209549"/>
                </a:lnTo>
                <a:lnTo>
                  <a:pt x="54610" y="208279"/>
                </a:lnTo>
                <a:close/>
              </a:path>
              <a:path w="54610" h="308609">
                <a:moveTo>
                  <a:pt x="54610" y="204469"/>
                </a:moveTo>
                <a:lnTo>
                  <a:pt x="0" y="204469"/>
                </a:lnTo>
                <a:lnTo>
                  <a:pt x="0" y="207009"/>
                </a:lnTo>
                <a:lnTo>
                  <a:pt x="54610" y="207009"/>
                </a:lnTo>
                <a:lnTo>
                  <a:pt x="54610" y="204469"/>
                </a:lnTo>
                <a:close/>
              </a:path>
              <a:path w="54610" h="308609">
                <a:moveTo>
                  <a:pt x="54610" y="201929"/>
                </a:moveTo>
                <a:lnTo>
                  <a:pt x="0" y="201929"/>
                </a:lnTo>
                <a:lnTo>
                  <a:pt x="0" y="203199"/>
                </a:lnTo>
                <a:lnTo>
                  <a:pt x="54610" y="203199"/>
                </a:lnTo>
                <a:lnTo>
                  <a:pt x="54610" y="201929"/>
                </a:lnTo>
                <a:close/>
              </a:path>
              <a:path w="54610" h="308609">
                <a:moveTo>
                  <a:pt x="54610" y="198119"/>
                </a:moveTo>
                <a:lnTo>
                  <a:pt x="0" y="198119"/>
                </a:lnTo>
                <a:lnTo>
                  <a:pt x="0" y="200659"/>
                </a:lnTo>
                <a:lnTo>
                  <a:pt x="54610" y="200659"/>
                </a:lnTo>
                <a:lnTo>
                  <a:pt x="54610" y="198119"/>
                </a:lnTo>
                <a:close/>
              </a:path>
              <a:path w="54610" h="308609">
                <a:moveTo>
                  <a:pt x="54610" y="195579"/>
                </a:moveTo>
                <a:lnTo>
                  <a:pt x="0" y="195579"/>
                </a:lnTo>
                <a:lnTo>
                  <a:pt x="0" y="196849"/>
                </a:lnTo>
                <a:lnTo>
                  <a:pt x="54610" y="196849"/>
                </a:lnTo>
                <a:lnTo>
                  <a:pt x="54610" y="195579"/>
                </a:lnTo>
                <a:close/>
              </a:path>
              <a:path w="54610" h="308609">
                <a:moveTo>
                  <a:pt x="54610" y="191769"/>
                </a:moveTo>
                <a:lnTo>
                  <a:pt x="0" y="191769"/>
                </a:lnTo>
                <a:lnTo>
                  <a:pt x="0" y="194309"/>
                </a:lnTo>
                <a:lnTo>
                  <a:pt x="54610" y="194309"/>
                </a:lnTo>
                <a:lnTo>
                  <a:pt x="54610" y="191769"/>
                </a:lnTo>
                <a:close/>
              </a:path>
              <a:path w="54610" h="308609">
                <a:moveTo>
                  <a:pt x="54610" y="189229"/>
                </a:moveTo>
                <a:lnTo>
                  <a:pt x="0" y="189229"/>
                </a:lnTo>
                <a:lnTo>
                  <a:pt x="0" y="190499"/>
                </a:lnTo>
                <a:lnTo>
                  <a:pt x="54610" y="190499"/>
                </a:lnTo>
                <a:lnTo>
                  <a:pt x="54610" y="189229"/>
                </a:lnTo>
                <a:close/>
              </a:path>
              <a:path w="54610" h="308609">
                <a:moveTo>
                  <a:pt x="54610" y="185419"/>
                </a:moveTo>
                <a:lnTo>
                  <a:pt x="0" y="185419"/>
                </a:lnTo>
                <a:lnTo>
                  <a:pt x="0" y="187959"/>
                </a:lnTo>
                <a:lnTo>
                  <a:pt x="54610" y="187959"/>
                </a:lnTo>
                <a:lnTo>
                  <a:pt x="54610" y="185419"/>
                </a:lnTo>
                <a:close/>
              </a:path>
              <a:path w="54610" h="308609">
                <a:moveTo>
                  <a:pt x="54610" y="182879"/>
                </a:moveTo>
                <a:lnTo>
                  <a:pt x="0" y="182879"/>
                </a:lnTo>
                <a:lnTo>
                  <a:pt x="0" y="184149"/>
                </a:lnTo>
                <a:lnTo>
                  <a:pt x="54610" y="184149"/>
                </a:lnTo>
                <a:lnTo>
                  <a:pt x="54610" y="182879"/>
                </a:lnTo>
                <a:close/>
              </a:path>
              <a:path w="54610" h="308609">
                <a:moveTo>
                  <a:pt x="54610" y="179069"/>
                </a:moveTo>
                <a:lnTo>
                  <a:pt x="0" y="179069"/>
                </a:lnTo>
                <a:lnTo>
                  <a:pt x="0" y="181609"/>
                </a:lnTo>
                <a:lnTo>
                  <a:pt x="54610" y="181609"/>
                </a:lnTo>
                <a:lnTo>
                  <a:pt x="54610" y="179069"/>
                </a:lnTo>
                <a:close/>
              </a:path>
              <a:path w="54610" h="308609">
                <a:moveTo>
                  <a:pt x="54610" y="176529"/>
                </a:moveTo>
                <a:lnTo>
                  <a:pt x="0" y="176529"/>
                </a:lnTo>
                <a:lnTo>
                  <a:pt x="0" y="177799"/>
                </a:lnTo>
                <a:lnTo>
                  <a:pt x="54610" y="177799"/>
                </a:lnTo>
                <a:lnTo>
                  <a:pt x="54610" y="176529"/>
                </a:lnTo>
                <a:close/>
              </a:path>
              <a:path w="54610" h="308609">
                <a:moveTo>
                  <a:pt x="54610" y="172719"/>
                </a:moveTo>
                <a:lnTo>
                  <a:pt x="0" y="172719"/>
                </a:lnTo>
                <a:lnTo>
                  <a:pt x="0" y="175259"/>
                </a:lnTo>
                <a:lnTo>
                  <a:pt x="54610" y="175259"/>
                </a:lnTo>
                <a:lnTo>
                  <a:pt x="54610" y="172719"/>
                </a:lnTo>
                <a:close/>
              </a:path>
              <a:path w="54610" h="308609">
                <a:moveTo>
                  <a:pt x="54610" y="170179"/>
                </a:moveTo>
                <a:lnTo>
                  <a:pt x="0" y="170179"/>
                </a:lnTo>
                <a:lnTo>
                  <a:pt x="0" y="171449"/>
                </a:lnTo>
                <a:lnTo>
                  <a:pt x="54610" y="171449"/>
                </a:lnTo>
                <a:lnTo>
                  <a:pt x="54610" y="170179"/>
                </a:lnTo>
                <a:close/>
              </a:path>
              <a:path w="54610" h="308609">
                <a:moveTo>
                  <a:pt x="54610" y="166369"/>
                </a:moveTo>
                <a:lnTo>
                  <a:pt x="0" y="166369"/>
                </a:lnTo>
                <a:lnTo>
                  <a:pt x="0" y="168909"/>
                </a:lnTo>
                <a:lnTo>
                  <a:pt x="54610" y="168909"/>
                </a:lnTo>
                <a:lnTo>
                  <a:pt x="54610" y="166369"/>
                </a:lnTo>
                <a:close/>
              </a:path>
              <a:path w="54610" h="308609">
                <a:moveTo>
                  <a:pt x="54610" y="163829"/>
                </a:moveTo>
                <a:lnTo>
                  <a:pt x="0" y="163829"/>
                </a:lnTo>
                <a:lnTo>
                  <a:pt x="0" y="165099"/>
                </a:lnTo>
                <a:lnTo>
                  <a:pt x="54610" y="165099"/>
                </a:lnTo>
                <a:lnTo>
                  <a:pt x="54610" y="163829"/>
                </a:lnTo>
                <a:close/>
              </a:path>
              <a:path w="54610" h="308609">
                <a:moveTo>
                  <a:pt x="54610" y="160019"/>
                </a:moveTo>
                <a:lnTo>
                  <a:pt x="0" y="160019"/>
                </a:lnTo>
                <a:lnTo>
                  <a:pt x="0" y="162559"/>
                </a:lnTo>
                <a:lnTo>
                  <a:pt x="54610" y="162559"/>
                </a:lnTo>
                <a:lnTo>
                  <a:pt x="54610" y="160019"/>
                </a:lnTo>
                <a:close/>
              </a:path>
              <a:path w="54610" h="308609">
                <a:moveTo>
                  <a:pt x="54610" y="157479"/>
                </a:moveTo>
                <a:lnTo>
                  <a:pt x="0" y="157479"/>
                </a:lnTo>
                <a:lnTo>
                  <a:pt x="0" y="158749"/>
                </a:lnTo>
                <a:lnTo>
                  <a:pt x="54610" y="158749"/>
                </a:lnTo>
                <a:lnTo>
                  <a:pt x="54610" y="157479"/>
                </a:lnTo>
                <a:close/>
              </a:path>
              <a:path w="54610" h="308609">
                <a:moveTo>
                  <a:pt x="54610" y="153669"/>
                </a:moveTo>
                <a:lnTo>
                  <a:pt x="0" y="153669"/>
                </a:lnTo>
                <a:lnTo>
                  <a:pt x="0" y="156209"/>
                </a:lnTo>
                <a:lnTo>
                  <a:pt x="54610" y="156209"/>
                </a:lnTo>
                <a:lnTo>
                  <a:pt x="54610" y="153669"/>
                </a:lnTo>
                <a:close/>
              </a:path>
              <a:path w="54610" h="308609">
                <a:moveTo>
                  <a:pt x="54610" y="151129"/>
                </a:moveTo>
                <a:lnTo>
                  <a:pt x="0" y="151129"/>
                </a:lnTo>
                <a:lnTo>
                  <a:pt x="0" y="152399"/>
                </a:lnTo>
                <a:lnTo>
                  <a:pt x="54610" y="152399"/>
                </a:lnTo>
                <a:lnTo>
                  <a:pt x="54610" y="151129"/>
                </a:lnTo>
                <a:close/>
              </a:path>
              <a:path w="54610" h="308609">
                <a:moveTo>
                  <a:pt x="54610" y="147319"/>
                </a:moveTo>
                <a:lnTo>
                  <a:pt x="0" y="147319"/>
                </a:lnTo>
                <a:lnTo>
                  <a:pt x="0" y="149859"/>
                </a:lnTo>
                <a:lnTo>
                  <a:pt x="54610" y="149859"/>
                </a:lnTo>
                <a:lnTo>
                  <a:pt x="54610" y="147319"/>
                </a:lnTo>
                <a:close/>
              </a:path>
              <a:path w="54610" h="308609">
                <a:moveTo>
                  <a:pt x="54610" y="144779"/>
                </a:moveTo>
                <a:lnTo>
                  <a:pt x="0" y="144779"/>
                </a:lnTo>
                <a:lnTo>
                  <a:pt x="0" y="146049"/>
                </a:lnTo>
                <a:lnTo>
                  <a:pt x="54610" y="146049"/>
                </a:lnTo>
                <a:lnTo>
                  <a:pt x="54610" y="144779"/>
                </a:lnTo>
                <a:close/>
              </a:path>
              <a:path w="54610" h="308609">
                <a:moveTo>
                  <a:pt x="54610" y="140969"/>
                </a:moveTo>
                <a:lnTo>
                  <a:pt x="0" y="140969"/>
                </a:lnTo>
                <a:lnTo>
                  <a:pt x="0" y="143509"/>
                </a:lnTo>
                <a:lnTo>
                  <a:pt x="54610" y="143509"/>
                </a:lnTo>
                <a:lnTo>
                  <a:pt x="54610" y="140969"/>
                </a:lnTo>
                <a:close/>
              </a:path>
              <a:path w="54610" h="308609">
                <a:moveTo>
                  <a:pt x="54610" y="138429"/>
                </a:moveTo>
                <a:lnTo>
                  <a:pt x="0" y="138429"/>
                </a:lnTo>
                <a:lnTo>
                  <a:pt x="0" y="139699"/>
                </a:lnTo>
                <a:lnTo>
                  <a:pt x="54610" y="139699"/>
                </a:lnTo>
                <a:lnTo>
                  <a:pt x="54610" y="138429"/>
                </a:lnTo>
                <a:close/>
              </a:path>
              <a:path w="54610" h="308609">
                <a:moveTo>
                  <a:pt x="54610" y="134619"/>
                </a:moveTo>
                <a:lnTo>
                  <a:pt x="0" y="134619"/>
                </a:lnTo>
                <a:lnTo>
                  <a:pt x="0" y="137159"/>
                </a:lnTo>
                <a:lnTo>
                  <a:pt x="54610" y="137159"/>
                </a:lnTo>
                <a:lnTo>
                  <a:pt x="54610" y="134619"/>
                </a:lnTo>
                <a:close/>
              </a:path>
              <a:path w="54610" h="308609">
                <a:moveTo>
                  <a:pt x="54610" y="132079"/>
                </a:moveTo>
                <a:lnTo>
                  <a:pt x="0" y="132079"/>
                </a:lnTo>
                <a:lnTo>
                  <a:pt x="0" y="133349"/>
                </a:lnTo>
                <a:lnTo>
                  <a:pt x="54610" y="133349"/>
                </a:lnTo>
                <a:lnTo>
                  <a:pt x="54610" y="132079"/>
                </a:lnTo>
                <a:close/>
              </a:path>
              <a:path w="54610" h="308609">
                <a:moveTo>
                  <a:pt x="54610" y="128269"/>
                </a:moveTo>
                <a:lnTo>
                  <a:pt x="0" y="128269"/>
                </a:lnTo>
                <a:lnTo>
                  <a:pt x="0" y="130809"/>
                </a:lnTo>
                <a:lnTo>
                  <a:pt x="54610" y="130809"/>
                </a:lnTo>
                <a:lnTo>
                  <a:pt x="54610" y="128269"/>
                </a:lnTo>
                <a:close/>
              </a:path>
              <a:path w="54610" h="308609">
                <a:moveTo>
                  <a:pt x="54610" y="125729"/>
                </a:moveTo>
                <a:lnTo>
                  <a:pt x="0" y="125729"/>
                </a:lnTo>
                <a:lnTo>
                  <a:pt x="0" y="126999"/>
                </a:lnTo>
                <a:lnTo>
                  <a:pt x="54610" y="126999"/>
                </a:lnTo>
                <a:lnTo>
                  <a:pt x="54610" y="125729"/>
                </a:lnTo>
                <a:close/>
              </a:path>
              <a:path w="54610" h="308609">
                <a:moveTo>
                  <a:pt x="54610" y="121919"/>
                </a:moveTo>
                <a:lnTo>
                  <a:pt x="0" y="121919"/>
                </a:lnTo>
                <a:lnTo>
                  <a:pt x="0" y="124459"/>
                </a:lnTo>
                <a:lnTo>
                  <a:pt x="54610" y="124459"/>
                </a:lnTo>
                <a:lnTo>
                  <a:pt x="54610" y="121919"/>
                </a:lnTo>
                <a:close/>
              </a:path>
              <a:path w="54610" h="308609">
                <a:moveTo>
                  <a:pt x="54610" y="119379"/>
                </a:moveTo>
                <a:lnTo>
                  <a:pt x="0" y="119379"/>
                </a:lnTo>
                <a:lnTo>
                  <a:pt x="0" y="120649"/>
                </a:lnTo>
                <a:lnTo>
                  <a:pt x="54610" y="120649"/>
                </a:lnTo>
                <a:lnTo>
                  <a:pt x="54610" y="119379"/>
                </a:lnTo>
                <a:close/>
              </a:path>
              <a:path w="54610" h="308609">
                <a:moveTo>
                  <a:pt x="54610" y="115569"/>
                </a:moveTo>
                <a:lnTo>
                  <a:pt x="0" y="115569"/>
                </a:lnTo>
                <a:lnTo>
                  <a:pt x="0" y="118109"/>
                </a:lnTo>
                <a:lnTo>
                  <a:pt x="54610" y="118109"/>
                </a:lnTo>
                <a:lnTo>
                  <a:pt x="54610" y="115569"/>
                </a:lnTo>
                <a:close/>
              </a:path>
              <a:path w="54610" h="308609">
                <a:moveTo>
                  <a:pt x="54610" y="113029"/>
                </a:moveTo>
                <a:lnTo>
                  <a:pt x="0" y="113029"/>
                </a:lnTo>
                <a:lnTo>
                  <a:pt x="0" y="114299"/>
                </a:lnTo>
                <a:lnTo>
                  <a:pt x="54610" y="114299"/>
                </a:lnTo>
                <a:lnTo>
                  <a:pt x="54610" y="113029"/>
                </a:lnTo>
                <a:close/>
              </a:path>
              <a:path w="54610" h="308609">
                <a:moveTo>
                  <a:pt x="54610" y="109219"/>
                </a:moveTo>
                <a:lnTo>
                  <a:pt x="0" y="109219"/>
                </a:lnTo>
                <a:lnTo>
                  <a:pt x="0" y="111759"/>
                </a:lnTo>
                <a:lnTo>
                  <a:pt x="54610" y="111759"/>
                </a:lnTo>
                <a:lnTo>
                  <a:pt x="54610" y="109219"/>
                </a:lnTo>
                <a:close/>
              </a:path>
              <a:path w="54610" h="308609">
                <a:moveTo>
                  <a:pt x="54610" y="106679"/>
                </a:moveTo>
                <a:lnTo>
                  <a:pt x="0" y="106679"/>
                </a:lnTo>
                <a:lnTo>
                  <a:pt x="0" y="107949"/>
                </a:lnTo>
                <a:lnTo>
                  <a:pt x="54610" y="107949"/>
                </a:lnTo>
                <a:lnTo>
                  <a:pt x="54610" y="106679"/>
                </a:lnTo>
                <a:close/>
              </a:path>
              <a:path w="54610" h="308609">
                <a:moveTo>
                  <a:pt x="54610" y="102869"/>
                </a:moveTo>
                <a:lnTo>
                  <a:pt x="0" y="102869"/>
                </a:lnTo>
                <a:lnTo>
                  <a:pt x="0" y="105409"/>
                </a:lnTo>
                <a:lnTo>
                  <a:pt x="54610" y="105409"/>
                </a:lnTo>
                <a:lnTo>
                  <a:pt x="54610" y="102869"/>
                </a:lnTo>
                <a:close/>
              </a:path>
              <a:path w="54610" h="308609">
                <a:moveTo>
                  <a:pt x="54610" y="100329"/>
                </a:moveTo>
                <a:lnTo>
                  <a:pt x="0" y="100329"/>
                </a:lnTo>
                <a:lnTo>
                  <a:pt x="0" y="101599"/>
                </a:lnTo>
                <a:lnTo>
                  <a:pt x="54610" y="101599"/>
                </a:lnTo>
                <a:lnTo>
                  <a:pt x="54610" y="100329"/>
                </a:lnTo>
                <a:close/>
              </a:path>
              <a:path w="54610" h="308609">
                <a:moveTo>
                  <a:pt x="54610" y="93979"/>
                </a:moveTo>
                <a:lnTo>
                  <a:pt x="0" y="93979"/>
                </a:lnTo>
                <a:lnTo>
                  <a:pt x="0" y="99059"/>
                </a:lnTo>
                <a:lnTo>
                  <a:pt x="54610" y="99059"/>
                </a:lnTo>
                <a:lnTo>
                  <a:pt x="54610" y="93979"/>
                </a:lnTo>
                <a:close/>
              </a:path>
              <a:path w="54610" h="308609">
                <a:moveTo>
                  <a:pt x="54610" y="87629"/>
                </a:moveTo>
                <a:lnTo>
                  <a:pt x="0" y="87629"/>
                </a:lnTo>
                <a:lnTo>
                  <a:pt x="0" y="92709"/>
                </a:lnTo>
                <a:lnTo>
                  <a:pt x="54610" y="92709"/>
                </a:lnTo>
                <a:lnTo>
                  <a:pt x="54610" y="87629"/>
                </a:lnTo>
                <a:close/>
              </a:path>
              <a:path w="54610" h="308609">
                <a:moveTo>
                  <a:pt x="54610" y="81279"/>
                </a:moveTo>
                <a:lnTo>
                  <a:pt x="0" y="81279"/>
                </a:lnTo>
                <a:lnTo>
                  <a:pt x="0" y="86359"/>
                </a:lnTo>
                <a:lnTo>
                  <a:pt x="54610" y="86359"/>
                </a:lnTo>
                <a:lnTo>
                  <a:pt x="54610" y="81279"/>
                </a:lnTo>
                <a:close/>
              </a:path>
              <a:path w="54610" h="308609">
                <a:moveTo>
                  <a:pt x="54610" y="74929"/>
                </a:moveTo>
                <a:lnTo>
                  <a:pt x="0" y="74929"/>
                </a:lnTo>
                <a:lnTo>
                  <a:pt x="0" y="80009"/>
                </a:lnTo>
                <a:lnTo>
                  <a:pt x="54610" y="80009"/>
                </a:lnTo>
                <a:lnTo>
                  <a:pt x="54610" y="74929"/>
                </a:lnTo>
                <a:close/>
              </a:path>
              <a:path w="54610" h="308609">
                <a:moveTo>
                  <a:pt x="54610" y="68579"/>
                </a:moveTo>
                <a:lnTo>
                  <a:pt x="0" y="68579"/>
                </a:lnTo>
                <a:lnTo>
                  <a:pt x="0" y="73659"/>
                </a:lnTo>
                <a:lnTo>
                  <a:pt x="54610" y="73659"/>
                </a:lnTo>
                <a:lnTo>
                  <a:pt x="54610" y="68579"/>
                </a:lnTo>
                <a:close/>
              </a:path>
              <a:path w="54610" h="308609">
                <a:moveTo>
                  <a:pt x="54610" y="62229"/>
                </a:moveTo>
                <a:lnTo>
                  <a:pt x="0" y="62229"/>
                </a:lnTo>
                <a:lnTo>
                  <a:pt x="0" y="67309"/>
                </a:lnTo>
                <a:lnTo>
                  <a:pt x="54610" y="67309"/>
                </a:lnTo>
                <a:lnTo>
                  <a:pt x="54610" y="62229"/>
                </a:lnTo>
                <a:close/>
              </a:path>
              <a:path w="54610" h="308609">
                <a:moveTo>
                  <a:pt x="54610" y="55879"/>
                </a:moveTo>
                <a:lnTo>
                  <a:pt x="0" y="55879"/>
                </a:lnTo>
                <a:lnTo>
                  <a:pt x="0" y="60959"/>
                </a:lnTo>
                <a:lnTo>
                  <a:pt x="54610" y="60959"/>
                </a:lnTo>
                <a:lnTo>
                  <a:pt x="54610" y="55879"/>
                </a:lnTo>
                <a:close/>
              </a:path>
              <a:path w="54610" h="308609">
                <a:moveTo>
                  <a:pt x="54610" y="50799"/>
                </a:moveTo>
                <a:lnTo>
                  <a:pt x="0" y="50799"/>
                </a:lnTo>
                <a:lnTo>
                  <a:pt x="0" y="54609"/>
                </a:lnTo>
                <a:lnTo>
                  <a:pt x="54610" y="54609"/>
                </a:lnTo>
                <a:lnTo>
                  <a:pt x="54610" y="50799"/>
                </a:lnTo>
                <a:close/>
              </a:path>
              <a:path w="54610" h="308609">
                <a:moveTo>
                  <a:pt x="54610" y="44449"/>
                </a:moveTo>
                <a:lnTo>
                  <a:pt x="0" y="44449"/>
                </a:lnTo>
                <a:lnTo>
                  <a:pt x="0" y="49529"/>
                </a:lnTo>
                <a:lnTo>
                  <a:pt x="54610" y="49529"/>
                </a:lnTo>
                <a:lnTo>
                  <a:pt x="54610" y="44449"/>
                </a:lnTo>
                <a:close/>
              </a:path>
              <a:path w="54610" h="308609">
                <a:moveTo>
                  <a:pt x="54610" y="38099"/>
                </a:moveTo>
                <a:lnTo>
                  <a:pt x="0" y="38099"/>
                </a:lnTo>
                <a:lnTo>
                  <a:pt x="0" y="43179"/>
                </a:lnTo>
                <a:lnTo>
                  <a:pt x="54610" y="43179"/>
                </a:lnTo>
                <a:lnTo>
                  <a:pt x="54610" y="38099"/>
                </a:lnTo>
                <a:close/>
              </a:path>
              <a:path w="54610" h="308609">
                <a:moveTo>
                  <a:pt x="54610" y="31749"/>
                </a:moveTo>
                <a:lnTo>
                  <a:pt x="0" y="31749"/>
                </a:lnTo>
                <a:lnTo>
                  <a:pt x="0" y="36829"/>
                </a:lnTo>
                <a:lnTo>
                  <a:pt x="54610" y="36829"/>
                </a:lnTo>
                <a:lnTo>
                  <a:pt x="54610" y="31749"/>
                </a:lnTo>
                <a:close/>
              </a:path>
              <a:path w="54610" h="308609">
                <a:moveTo>
                  <a:pt x="54610" y="25399"/>
                </a:moveTo>
                <a:lnTo>
                  <a:pt x="0" y="25399"/>
                </a:lnTo>
                <a:lnTo>
                  <a:pt x="0" y="30479"/>
                </a:lnTo>
                <a:lnTo>
                  <a:pt x="54610" y="30479"/>
                </a:lnTo>
                <a:lnTo>
                  <a:pt x="54610" y="25399"/>
                </a:lnTo>
                <a:close/>
              </a:path>
              <a:path w="54610" h="308609">
                <a:moveTo>
                  <a:pt x="54610" y="19049"/>
                </a:moveTo>
                <a:lnTo>
                  <a:pt x="0" y="19049"/>
                </a:lnTo>
                <a:lnTo>
                  <a:pt x="0" y="24129"/>
                </a:lnTo>
                <a:lnTo>
                  <a:pt x="54610" y="24129"/>
                </a:lnTo>
                <a:lnTo>
                  <a:pt x="54610" y="19049"/>
                </a:lnTo>
                <a:close/>
              </a:path>
              <a:path w="54610" h="308609">
                <a:moveTo>
                  <a:pt x="54610" y="12699"/>
                </a:moveTo>
                <a:lnTo>
                  <a:pt x="0" y="12699"/>
                </a:lnTo>
                <a:lnTo>
                  <a:pt x="0" y="17779"/>
                </a:lnTo>
                <a:lnTo>
                  <a:pt x="54610" y="17779"/>
                </a:lnTo>
                <a:lnTo>
                  <a:pt x="54610" y="12699"/>
                </a:lnTo>
                <a:close/>
              </a:path>
              <a:path w="54610" h="308609">
                <a:moveTo>
                  <a:pt x="54610" y="6349"/>
                </a:moveTo>
                <a:lnTo>
                  <a:pt x="0" y="6349"/>
                </a:lnTo>
                <a:lnTo>
                  <a:pt x="0" y="11429"/>
                </a:lnTo>
                <a:lnTo>
                  <a:pt x="54610" y="11429"/>
                </a:lnTo>
                <a:lnTo>
                  <a:pt x="54610" y="6349"/>
                </a:lnTo>
                <a:close/>
              </a:path>
              <a:path w="54610" h="308609">
                <a:moveTo>
                  <a:pt x="54610" y="0"/>
                </a:moveTo>
                <a:lnTo>
                  <a:pt x="19050" y="0"/>
                </a:lnTo>
                <a:lnTo>
                  <a:pt x="19050" y="1269"/>
                </a:lnTo>
                <a:lnTo>
                  <a:pt x="0" y="1269"/>
                </a:lnTo>
                <a:lnTo>
                  <a:pt x="0" y="5079"/>
                </a:lnTo>
                <a:lnTo>
                  <a:pt x="54610" y="5079"/>
                </a:lnTo>
                <a:lnTo>
                  <a:pt x="54610" y="0"/>
                </a:lnTo>
                <a:close/>
              </a:path>
              <a:path w="54610" h="308609">
                <a:moveTo>
                  <a:pt x="54610" y="276859"/>
                </a:moveTo>
                <a:lnTo>
                  <a:pt x="0" y="276859"/>
                </a:lnTo>
                <a:lnTo>
                  <a:pt x="0" y="308609"/>
                </a:lnTo>
                <a:lnTo>
                  <a:pt x="54610" y="308609"/>
                </a:lnTo>
                <a:lnTo>
                  <a:pt x="54610" y="276859"/>
                </a:lnTo>
                <a:close/>
              </a:path>
            </a:pathLst>
          </a:custGeom>
          <a:solidFill>
            <a:srgbClr val="319431"/>
          </a:solidFill>
        </p:spPr>
        <p:txBody>
          <a:bodyPr wrap="square" lIns="0" tIns="0" rIns="0" bIns="0" rtlCol="0"/>
          <a:lstStyle/>
          <a:p>
            <a:endParaRPr/>
          </a:p>
        </p:txBody>
      </p:sp>
      <p:sp>
        <p:nvSpPr>
          <p:cNvPr id="272" name="bg object 272"/>
          <p:cNvSpPr/>
          <p:nvPr/>
        </p:nvSpPr>
        <p:spPr>
          <a:xfrm>
            <a:off x="4215129" y="6399529"/>
            <a:ext cx="55880" cy="307340"/>
          </a:xfrm>
          <a:custGeom>
            <a:avLst/>
            <a:gdLst/>
            <a:ahLst/>
            <a:cxnLst/>
            <a:rect l="l" t="t" r="r" b="b"/>
            <a:pathLst>
              <a:path w="55879" h="307340">
                <a:moveTo>
                  <a:pt x="55880" y="254000"/>
                </a:moveTo>
                <a:lnTo>
                  <a:pt x="0" y="254000"/>
                </a:lnTo>
                <a:lnTo>
                  <a:pt x="0" y="275590"/>
                </a:lnTo>
                <a:lnTo>
                  <a:pt x="55880" y="275590"/>
                </a:lnTo>
                <a:lnTo>
                  <a:pt x="55880" y="254000"/>
                </a:lnTo>
                <a:close/>
              </a:path>
              <a:path w="55879" h="307340">
                <a:moveTo>
                  <a:pt x="55880" y="251460"/>
                </a:moveTo>
                <a:lnTo>
                  <a:pt x="0" y="251460"/>
                </a:lnTo>
                <a:lnTo>
                  <a:pt x="0" y="252730"/>
                </a:lnTo>
                <a:lnTo>
                  <a:pt x="55880" y="252730"/>
                </a:lnTo>
                <a:lnTo>
                  <a:pt x="55880" y="251460"/>
                </a:lnTo>
                <a:close/>
              </a:path>
              <a:path w="55879" h="307340">
                <a:moveTo>
                  <a:pt x="55880" y="247650"/>
                </a:moveTo>
                <a:lnTo>
                  <a:pt x="0" y="247650"/>
                </a:lnTo>
                <a:lnTo>
                  <a:pt x="0" y="250190"/>
                </a:lnTo>
                <a:lnTo>
                  <a:pt x="55880" y="250190"/>
                </a:lnTo>
                <a:lnTo>
                  <a:pt x="55880" y="247650"/>
                </a:lnTo>
                <a:close/>
              </a:path>
              <a:path w="55879" h="307340">
                <a:moveTo>
                  <a:pt x="55880" y="245110"/>
                </a:moveTo>
                <a:lnTo>
                  <a:pt x="0" y="245110"/>
                </a:lnTo>
                <a:lnTo>
                  <a:pt x="0" y="246380"/>
                </a:lnTo>
                <a:lnTo>
                  <a:pt x="55880" y="246380"/>
                </a:lnTo>
                <a:lnTo>
                  <a:pt x="55880" y="245110"/>
                </a:lnTo>
                <a:close/>
              </a:path>
              <a:path w="55879" h="307340">
                <a:moveTo>
                  <a:pt x="55880" y="241300"/>
                </a:moveTo>
                <a:lnTo>
                  <a:pt x="0" y="241300"/>
                </a:lnTo>
                <a:lnTo>
                  <a:pt x="0" y="243840"/>
                </a:lnTo>
                <a:lnTo>
                  <a:pt x="55880" y="243840"/>
                </a:lnTo>
                <a:lnTo>
                  <a:pt x="55880" y="241300"/>
                </a:lnTo>
                <a:close/>
              </a:path>
              <a:path w="55879" h="307340">
                <a:moveTo>
                  <a:pt x="55880" y="238760"/>
                </a:moveTo>
                <a:lnTo>
                  <a:pt x="0" y="238760"/>
                </a:lnTo>
                <a:lnTo>
                  <a:pt x="0" y="240030"/>
                </a:lnTo>
                <a:lnTo>
                  <a:pt x="55880" y="240030"/>
                </a:lnTo>
                <a:lnTo>
                  <a:pt x="55880" y="238760"/>
                </a:lnTo>
                <a:close/>
              </a:path>
              <a:path w="55879" h="307340">
                <a:moveTo>
                  <a:pt x="55880" y="234950"/>
                </a:moveTo>
                <a:lnTo>
                  <a:pt x="0" y="234950"/>
                </a:lnTo>
                <a:lnTo>
                  <a:pt x="0" y="237490"/>
                </a:lnTo>
                <a:lnTo>
                  <a:pt x="55880" y="237490"/>
                </a:lnTo>
                <a:lnTo>
                  <a:pt x="55880" y="234950"/>
                </a:lnTo>
                <a:close/>
              </a:path>
              <a:path w="55879" h="307340">
                <a:moveTo>
                  <a:pt x="55880" y="232410"/>
                </a:moveTo>
                <a:lnTo>
                  <a:pt x="0" y="232410"/>
                </a:lnTo>
                <a:lnTo>
                  <a:pt x="0" y="233680"/>
                </a:lnTo>
                <a:lnTo>
                  <a:pt x="55880" y="233680"/>
                </a:lnTo>
                <a:lnTo>
                  <a:pt x="55880" y="232410"/>
                </a:lnTo>
                <a:close/>
              </a:path>
              <a:path w="55879" h="307340">
                <a:moveTo>
                  <a:pt x="55880" y="228600"/>
                </a:moveTo>
                <a:lnTo>
                  <a:pt x="0" y="228600"/>
                </a:lnTo>
                <a:lnTo>
                  <a:pt x="0" y="231140"/>
                </a:lnTo>
                <a:lnTo>
                  <a:pt x="55880" y="231140"/>
                </a:lnTo>
                <a:lnTo>
                  <a:pt x="55880" y="228600"/>
                </a:lnTo>
                <a:close/>
              </a:path>
              <a:path w="55879" h="307340">
                <a:moveTo>
                  <a:pt x="55880" y="226060"/>
                </a:moveTo>
                <a:lnTo>
                  <a:pt x="0" y="226060"/>
                </a:lnTo>
                <a:lnTo>
                  <a:pt x="0" y="227330"/>
                </a:lnTo>
                <a:lnTo>
                  <a:pt x="55880" y="227330"/>
                </a:lnTo>
                <a:lnTo>
                  <a:pt x="55880" y="226060"/>
                </a:lnTo>
                <a:close/>
              </a:path>
              <a:path w="55879" h="307340">
                <a:moveTo>
                  <a:pt x="55880" y="222250"/>
                </a:moveTo>
                <a:lnTo>
                  <a:pt x="0" y="222250"/>
                </a:lnTo>
                <a:lnTo>
                  <a:pt x="0" y="224790"/>
                </a:lnTo>
                <a:lnTo>
                  <a:pt x="55880" y="224790"/>
                </a:lnTo>
                <a:lnTo>
                  <a:pt x="55880" y="222250"/>
                </a:lnTo>
                <a:close/>
              </a:path>
              <a:path w="55879" h="307340">
                <a:moveTo>
                  <a:pt x="55880" y="219710"/>
                </a:moveTo>
                <a:lnTo>
                  <a:pt x="0" y="219710"/>
                </a:lnTo>
                <a:lnTo>
                  <a:pt x="0" y="220980"/>
                </a:lnTo>
                <a:lnTo>
                  <a:pt x="55880" y="220980"/>
                </a:lnTo>
                <a:lnTo>
                  <a:pt x="55880" y="219710"/>
                </a:lnTo>
                <a:close/>
              </a:path>
              <a:path w="55879" h="307340">
                <a:moveTo>
                  <a:pt x="55880" y="215900"/>
                </a:moveTo>
                <a:lnTo>
                  <a:pt x="0" y="215900"/>
                </a:lnTo>
                <a:lnTo>
                  <a:pt x="0" y="218440"/>
                </a:lnTo>
                <a:lnTo>
                  <a:pt x="55880" y="218440"/>
                </a:lnTo>
                <a:lnTo>
                  <a:pt x="55880" y="215900"/>
                </a:lnTo>
                <a:close/>
              </a:path>
              <a:path w="55879" h="307340">
                <a:moveTo>
                  <a:pt x="55880" y="213360"/>
                </a:moveTo>
                <a:lnTo>
                  <a:pt x="0" y="213360"/>
                </a:lnTo>
                <a:lnTo>
                  <a:pt x="0" y="214630"/>
                </a:lnTo>
                <a:lnTo>
                  <a:pt x="55880" y="214630"/>
                </a:lnTo>
                <a:lnTo>
                  <a:pt x="55880" y="213360"/>
                </a:lnTo>
                <a:close/>
              </a:path>
              <a:path w="55879" h="307340">
                <a:moveTo>
                  <a:pt x="55880" y="209550"/>
                </a:moveTo>
                <a:lnTo>
                  <a:pt x="0" y="209550"/>
                </a:lnTo>
                <a:lnTo>
                  <a:pt x="0" y="212090"/>
                </a:lnTo>
                <a:lnTo>
                  <a:pt x="55880" y="212090"/>
                </a:lnTo>
                <a:lnTo>
                  <a:pt x="55880" y="209550"/>
                </a:lnTo>
                <a:close/>
              </a:path>
              <a:path w="55879" h="307340">
                <a:moveTo>
                  <a:pt x="55880" y="207010"/>
                </a:moveTo>
                <a:lnTo>
                  <a:pt x="0" y="207010"/>
                </a:lnTo>
                <a:lnTo>
                  <a:pt x="0" y="208280"/>
                </a:lnTo>
                <a:lnTo>
                  <a:pt x="55880" y="208280"/>
                </a:lnTo>
                <a:lnTo>
                  <a:pt x="55880" y="207010"/>
                </a:lnTo>
                <a:close/>
              </a:path>
              <a:path w="55879" h="307340">
                <a:moveTo>
                  <a:pt x="55880" y="203200"/>
                </a:moveTo>
                <a:lnTo>
                  <a:pt x="0" y="203200"/>
                </a:lnTo>
                <a:lnTo>
                  <a:pt x="0" y="205740"/>
                </a:lnTo>
                <a:lnTo>
                  <a:pt x="55880" y="205740"/>
                </a:lnTo>
                <a:lnTo>
                  <a:pt x="55880" y="203200"/>
                </a:lnTo>
                <a:close/>
              </a:path>
              <a:path w="55879" h="307340">
                <a:moveTo>
                  <a:pt x="55880" y="200660"/>
                </a:moveTo>
                <a:lnTo>
                  <a:pt x="0" y="200660"/>
                </a:lnTo>
                <a:lnTo>
                  <a:pt x="0" y="201930"/>
                </a:lnTo>
                <a:lnTo>
                  <a:pt x="55880" y="201930"/>
                </a:lnTo>
                <a:lnTo>
                  <a:pt x="55880" y="200660"/>
                </a:lnTo>
                <a:close/>
              </a:path>
              <a:path w="55879" h="307340">
                <a:moveTo>
                  <a:pt x="55880" y="196850"/>
                </a:moveTo>
                <a:lnTo>
                  <a:pt x="0" y="196850"/>
                </a:lnTo>
                <a:lnTo>
                  <a:pt x="0" y="199390"/>
                </a:lnTo>
                <a:lnTo>
                  <a:pt x="55880" y="199390"/>
                </a:lnTo>
                <a:lnTo>
                  <a:pt x="55880" y="196850"/>
                </a:lnTo>
                <a:close/>
              </a:path>
              <a:path w="55879" h="307340">
                <a:moveTo>
                  <a:pt x="55880" y="194310"/>
                </a:moveTo>
                <a:lnTo>
                  <a:pt x="0" y="194310"/>
                </a:lnTo>
                <a:lnTo>
                  <a:pt x="0" y="195580"/>
                </a:lnTo>
                <a:lnTo>
                  <a:pt x="55880" y="195580"/>
                </a:lnTo>
                <a:lnTo>
                  <a:pt x="55880" y="194310"/>
                </a:lnTo>
                <a:close/>
              </a:path>
              <a:path w="55879" h="307340">
                <a:moveTo>
                  <a:pt x="55880" y="190500"/>
                </a:moveTo>
                <a:lnTo>
                  <a:pt x="0" y="190500"/>
                </a:lnTo>
                <a:lnTo>
                  <a:pt x="0" y="193040"/>
                </a:lnTo>
                <a:lnTo>
                  <a:pt x="55880" y="193040"/>
                </a:lnTo>
                <a:lnTo>
                  <a:pt x="55880" y="190500"/>
                </a:lnTo>
                <a:close/>
              </a:path>
              <a:path w="55879" h="307340">
                <a:moveTo>
                  <a:pt x="55880" y="187960"/>
                </a:moveTo>
                <a:lnTo>
                  <a:pt x="0" y="187960"/>
                </a:lnTo>
                <a:lnTo>
                  <a:pt x="0" y="189230"/>
                </a:lnTo>
                <a:lnTo>
                  <a:pt x="55880" y="189230"/>
                </a:lnTo>
                <a:lnTo>
                  <a:pt x="55880" y="187960"/>
                </a:lnTo>
                <a:close/>
              </a:path>
              <a:path w="55879" h="307340">
                <a:moveTo>
                  <a:pt x="55880" y="184150"/>
                </a:moveTo>
                <a:lnTo>
                  <a:pt x="0" y="184150"/>
                </a:lnTo>
                <a:lnTo>
                  <a:pt x="0" y="186690"/>
                </a:lnTo>
                <a:lnTo>
                  <a:pt x="55880" y="186690"/>
                </a:lnTo>
                <a:lnTo>
                  <a:pt x="55880" y="184150"/>
                </a:lnTo>
                <a:close/>
              </a:path>
              <a:path w="55879" h="307340">
                <a:moveTo>
                  <a:pt x="55880" y="181610"/>
                </a:moveTo>
                <a:lnTo>
                  <a:pt x="0" y="181610"/>
                </a:lnTo>
                <a:lnTo>
                  <a:pt x="0" y="182880"/>
                </a:lnTo>
                <a:lnTo>
                  <a:pt x="55880" y="182880"/>
                </a:lnTo>
                <a:lnTo>
                  <a:pt x="55880" y="181610"/>
                </a:lnTo>
                <a:close/>
              </a:path>
              <a:path w="55879" h="307340">
                <a:moveTo>
                  <a:pt x="55880" y="177800"/>
                </a:moveTo>
                <a:lnTo>
                  <a:pt x="0" y="177800"/>
                </a:lnTo>
                <a:lnTo>
                  <a:pt x="0" y="180340"/>
                </a:lnTo>
                <a:lnTo>
                  <a:pt x="55880" y="180340"/>
                </a:lnTo>
                <a:lnTo>
                  <a:pt x="55880" y="177800"/>
                </a:lnTo>
                <a:close/>
              </a:path>
              <a:path w="55879" h="307340">
                <a:moveTo>
                  <a:pt x="55880" y="175260"/>
                </a:moveTo>
                <a:lnTo>
                  <a:pt x="0" y="175260"/>
                </a:lnTo>
                <a:lnTo>
                  <a:pt x="0" y="176530"/>
                </a:lnTo>
                <a:lnTo>
                  <a:pt x="55880" y="176530"/>
                </a:lnTo>
                <a:lnTo>
                  <a:pt x="55880" y="175260"/>
                </a:lnTo>
                <a:close/>
              </a:path>
              <a:path w="55879" h="307340">
                <a:moveTo>
                  <a:pt x="55880" y="171450"/>
                </a:moveTo>
                <a:lnTo>
                  <a:pt x="0" y="171450"/>
                </a:lnTo>
                <a:lnTo>
                  <a:pt x="0" y="173990"/>
                </a:lnTo>
                <a:lnTo>
                  <a:pt x="55880" y="173990"/>
                </a:lnTo>
                <a:lnTo>
                  <a:pt x="55880" y="171450"/>
                </a:lnTo>
                <a:close/>
              </a:path>
              <a:path w="55879" h="307340">
                <a:moveTo>
                  <a:pt x="55880" y="168910"/>
                </a:moveTo>
                <a:lnTo>
                  <a:pt x="0" y="168910"/>
                </a:lnTo>
                <a:lnTo>
                  <a:pt x="0" y="170180"/>
                </a:lnTo>
                <a:lnTo>
                  <a:pt x="55880" y="170180"/>
                </a:lnTo>
                <a:lnTo>
                  <a:pt x="55880" y="168910"/>
                </a:lnTo>
                <a:close/>
              </a:path>
              <a:path w="55879" h="307340">
                <a:moveTo>
                  <a:pt x="55880" y="165100"/>
                </a:moveTo>
                <a:lnTo>
                  <a:pt x="0" y="165100"/>
                </a:lnTo>
                <a:lnTo>
                  <a:pt x="0" y="167640"/>
                </a:lnTo>
                <a:lnTo>
                  <a:pt x="55880" y="167640"/>
                </a:lnTo>
                <a:lnTo>
                  <a:pt x="55880" y="165100"/>
                </a:lnTo>
                <a:close/>
              </a:path>
              <a:path w="55879" h="307340">
                <a:moveTo>
                  <a:pt x="55880" y="162560"/>
                </a:moveTo>
                <a:lnTo>
                  <a:pt x="0" y="162560"/>
                </a:lnTo>
                <a:lnTo>
                  <a:pt x="0" y="163830"/>
                </a:lnTo>
                <a:lnTo>
                  <a:pt x="55880" y="163830"/>
                </a:lnTo>
                <a:lnTo>
                  <a:pt x="55880" y="162560"/>
                </a:lnTo>
                <a:close/>
              </a:path>
              <a:path w="55879" h="307340">
                <a:moveTo>
                  <a:pt x="55880" y="158750"/>
                </a:moveTo>
                <a:lnTo>
                  <a:pt x="0" y="158750"/>
                </a:lnTo>
                <a:lnTo>
                  <a:pt x="0" y="161290"/>
                </a:lnTo>
                <a:lnTo>
                  <a:pt x="55880" y="161290"/>
                </a:lnTo>
                <a:lnTo>
                  <a:pt x="55880" y="158750"/>
                </a:lnTo>
                <a:close/>
              </a:path>
              <a:path w="55879" h="307340">
                <a:moveTo>
                  <a:pt x="55880" y="156210"/>
                </a:moveTo>
                <a:lnTo>
                  <a:pt x="0" y="156210"/>
                </a:lnTo>
                <a:lnTo>
                  <a:pt x="0" y="157480"/>
                </a:lnTo>
                <a:lnTo>
                  <a:pt x="55880" y="157480"/>
                </a:lnTo>
                <a:lnTo>
                  <a:pt x="55880" y="156210"/>
                </a:lnTo>
                <a:close/>
              </a:path>
              <a:path w="55879" h="307340">
                <a:moveTo>
                  <a:pt x="55880" y="152400"/>
                </a:moveTo>
                <a:lnTo>
                  <a:pt x="0" y="152400"/>
                </a:lnTo>
                <a:lnTo>
                  <a:pt x="0" y="154940"/>
                </a:lnTo>
                <a:lnTo>
                  <a:pt x="55880" y="154940"/>
                </a:lnTo>
                <a:lnTo>
                  <a:pt x="55880" y="152400"/>
                </a:lnTo>
                <a:close/>
              </a:path>
              <a:path w="55879" h="307340">
                <a:moveTo>
                  <a:pt x="55880" y="149860"/>
                </a:moveTo>
                <a:lnTo>
                  <a:pt x="0" y="149860"/>
                </a:lnTo>
                <a:lnTo>
                  <a:pt x="0" y="151130"/>
                </a:lnTo>
                <a:lnTo>
                  <a:pt x="55880" y="151130"/>
                </a:lnTo>
                <a:lnTo>
                  <a:pt x="55880" y="149860"/>
                </a:lnTo>
                <a:close/>
              </a:path>
              <a:path w="55879" h="307340">
                <a:moveTo>
                  <a:pt x="55880" y="146050"/>
                </a:moveTo>
                <a:lnTo>
                  <a:pt x="0" y="146050"/>
                </a:lnTo>
                <a:lnTo>
                  <a:pt x="0" y="148590"/>
                </a:lnTo>
                <a:lnTo>
                  <a:pt x="55880" y="148590"/>
                </a:lnTo>
                <a:lnTo>
                  <a:pt x="55880" y="146050"/>
                </a:lnTo>
                <a:close/>
              </a:path>
              <a:path w="55879" h="307340">
                <a:moveTo>
                  <a:pt x="55880" y="143510"/>
                </a:moveTo>
                <a:lnTo>
                  <a:pt x="0" y="143510"/>
                </a:lnTo>
                <a:lnTo>
                  <a:pt x="0" y="144780"/>
                </a:lnTo>
                <a:lnTo>
                  <a:pt x="55880" y="144780"/>
                </a:lnTo>
                <a:lnTo>
                  <a:pt x="55880" y="143510"/>
                </a:lnTo>
                <a:close/>
              </a:path>
              <a:path w="55879" h="307340">
                <a:moveTo>
                  <a:pt x="55880" y="139700"/>
                </a:moveTo>
                <a:lnTo>
                  <a:pt x="0" y="139700"/>
                </a:lnTo>
                <a:lnTo>
                  <a:pt x="0" y="142240"/>
                </a:lnTo>
                <a:lnTo>
                  <a:pt x="55880" y="142240"/>
                </a:lnTo>
                <a:lnTo>
                  <a:pt x="55880" y="139700"/>
                </a:lnTo>
                <a:close/>
              </a:path>
              <a:path w="55879" h="307340">
                <a:moveTo>
                  <a:pt x="55880" y="137160"/>
                </a:moveTo>
                <a:lnTo>
                  <a:pt x="0" y="137160"/>
                </a:lnTo>
                <a:lnTo>
                  <a:pt x="0" y="138430"/>
                </a:lnTo>
                <a:lnTo>
                  <a:pt x="55880" y="138430"/>
                </a:lnTo>
                <a:lnTo>
                  <a:pt x="55880" y="137160"/>
                </a:lnTo>
                <a:close/>
              </a:path>
              <a:path w="55879" h="307340">
                <a:moveTo>
                  <a:pt x="55880" y="133350"/>
                </a:moveTo>
                <a:lnTo>
                  <a:pt x="0" y="133350"/>
                </a:lnTo>
                <a:lnTo>
                  <a:pt x="0" y="135890"/>
                </a:lnTo>
                <a:lnTo>
                  <a:pt x="55880" y="135890"/>
                </a:lnTo>
                <a:lnTo>
                  <a:pt x="55880" y="133350"/>
                </a:lnTo>
                <a:close/>
              </a:path>
              <a:path w="55879" h="307340">
                <a:moveTo>
                  <a:pt x="55880" y="130810"/>
                </a:moveTo>
                <a:lnTo>
                  <a:pt x="0" y="130810"/>
                </a:lnTo>
                <a:lnTo>
                  <a:pt x="0" y="132080"/>
                </a:lnTo>
                <a:lnTo>
                  <a:pt x="55880" y="132080"/>
                </a:lnTo>
                <a:lnTo>
                  <a:pt x="55880" y="130810"/>
                </a:lnTo>
                <a:close/>
              </a:path>
              <a:path w="55879" h="307340">
                <a:moveTo>
                  <a:pt x="55880" y="127000"/>
                </a:moveTo>
                <a:lnTo>
                  <a:pt x="0" y="127000"/>
                </a:lnTo>
                <a:lnTo>
                  <a:pt x="0" y="129540"/>
                </a:lnTo>
                <a:lnTo>
                  <a:pt x="55880" y="129540"/>
                </a:lnTo>
                <a:lnTo>
                  <a:pt x="55880" y="127000"/>
                </a:lnTo>
                <a:close/>
              </a:path>
              <a:path w="55879" h="307340">
                <a:moveTo>
                  <a:pt x="55880" y="124460"/>
                </a:moveTo>
                <a:lnTo>
                  <a:pt x="0" y="124460"/>
                </a:lnTo>
                <a:lnTo>
                  <a:pt x="0" y="125730"/>
                </a:lnTo>
                <a:lnTo>
                  <a:pt x="55880" y="125730"/>
                </a:lnTo>
                <a:lnTo>
                  <a:pt x="55880" y="124460"/>
                </a:lnTo>
                <a:close/>
              </a:path>
              <a:path w="55879" h="307340">
                <a:moveTo>
                  <a:pt x="55880" y="120650"/>
                </a:moveTo>
                <a:lnTo>
                  <a:pt x="0" y="120650"/>
                </a:lnTo>
                <a:lnTo>
                  <a:pt x="0" y="123190"/>
                </a:lnTo>
                <a:lnTo>
                  <a:pt x="55880" y="123190"/>
                </a:lnTo>
                <a:lnTo>
                  <a:pt x="55880" y="120650"/>
                </a:lnTo>
                <a:close/>
              </a:path>
              <a:path w="55879" h="307340">
                <a:moveTo>
                  <a:pt x="55880" y="118110"/>
                </a:moveTo>
                <a:lnTo>
                  <a:pt x="0" y="118110"/>
                </a:lnTo>
                <a:lnTo>
                  <a:pt x="0" y="119380"/>
                </a:lnTo>
                <a:lnTo>
                  <a:pt x="55880" y="119380"/>
                </a:lnTo>
                <a:lnTo>
                  <a:pt x="55880" y="118110"/>
                </a:lnTo>
                <a:close/>
              </a:path>
              <a:path w="55879" h="307340">
                <a:moveTo>
                  <a:pt x="55880" y="114300"/>
                </a:moveTo>
                <a:lnTo>
                  <a:pt x="0" y="114300"/>
                </a:lnTo>
                <a:lnTo>
                  <a:pt x="0" y="116840"/>
                </a:lnTo>
                <a:lnTo>
                  <a:pt x="55880" y="116840"/>
                </a:lnTo>
                <a:lnTo>
                  <a:pt x="55880" y="114300"/>
                </a:lnTo>
                <a:close/>
              </a:path>
              <a:path w="55879" h="307340">
                <a:moveTo>
                  <a:pt x="55880" y="111760"/>
                </a:moveTo>
                <a:lnTo>
                  <a:pt x="0" y="111760"/>
                </a:lnTo>
                <a:lnTo>
                  <a:pt x="0" y="113030"/>
                </a:lnTo>
                <a:lnTo>
                  <a:pt x="55880" y="113030"/>
                </a:lnTo>
                <a:lnTo>
                  <a:pt x="55880" y="111760"/>
                </a:lnTo>
                <a:close/>
              </a:path>
              <a:path w="55879" h="307340">
                <a:moveTo>
                  <a:pt x="55880" y="107950"/>
                </a:moveTo>
                <a:lnTo>
                  <a:pt x="0" y="107950"/>
                </a:lnTo>
                <a:lnTo>
                  <a:pt x="0" y="110490"/>
                </a:lnTo>
                <a:lnTo>
                  <a:pt x="55880" y="110490"/>
                </a:lnTo>
                <a:lnTo>
                  <a:pt x="55880" y="107950"/>
                </a:lnTo>
                <a:close/>
              </a:path>
              <a:path w="55879" h="307340">
                <a:moveTo>
                  <a:pt x="55880" y="105410"/>
                </a:moveTo>
                <a:lnTo>
                  <a:pt x="0" y="105410"/>
                </a:lnTo>
                <a:lnTo>
                  <a:pt x="0" y="106680"/>
                </a:lnTo>
                <a:lnTo>
                  <a:pt x="55880" y="106680"/>
                </a:lnTo>
                <a:lnTo>
                  <a:pt x="55880" y="105410"/>
                </a:lnTo>
                <a:close/>
              </a:path>
              <a:path w="55879" h="307340">
                <a:moveTo>
                  <a:pt x="55880" y="101600"/>
                </a:moveTo>
                <a:lnTo>
                  <a:pt x="0" y="101600"/>
                </a:lnTo>
                <a:lnTo>
                  <a:pt x="0" y="104140"/>
                </a:lnTo>
                <a:lnTo>
                  <a:pt x="55880" y="104140"/>
                </a:lnTo>
                <a:lnTo>
                  <a:pt x="55880" y="101600"/>
                </a:lnTo>
                <a:close/>
              </a:path>
              <a:path w="55879" h="307340">
                <a:moveTo>
                  <a:pt x="55880" y="99060"/>
                </a:moveTo>
                <a:lnTo>
                  <a:pt x="0" y="99060"/>
                </a:lnTo>
                <a:lnTo>
                  <a:pt x="0" y="100330"/>
                </a:lnTo>
                <a:lnTo>
                  <a:pt x="55880" y="100330"/>
                </a:lnTo>
                <a:lnTo>
                  <a:pt x="55880" y="99060"/>
                </a:lnTo>
                <a:close/>
              </a:path>
              <a:path w="55879" h="307340">
                <a:moveTo>
                  <a:pt x="55880" y="92710"/>
                </a:moveTo>
                <a:lnTo>
                  <a:pt x="0" y="92710"/>
                </a:lnTo>
                <a:lnTo>
                  <a:pt x="0" y="97790"/>
                </a:lnTo>
                <a:lnTo>
                  <a:pt x="55880" y="97790"/>
                </a:lnTo>
                <a:lnTo>
                  <a:pt x="55880" y="92710"/>
                </a:lnTo>
                <a:close/>
              </a:path>
              <a:path w="55879" h="307340">
                <a:moveTo>
                  <a:pt x="55880" y="86360"/>
                </a:moveTo>
                <a:lnTo>
                  <a:pt x="0" y="86360"/>
                </a:lnTo>
                <a:lnTo>
                  <a:pt x="0" y="91440"/>
                </a:lnTo>
                <a:lnTo>
                  <a:pt x="55880" y="91440"/>
                </a:lnTo>
                <a:lnTo>
                  <a:pt x="55880" y="86360"/>
                </a:lnTo>
                <a:close/>
              </a:path>
              <a:path w="55879" h="307340">
                <a:moveTo>
                  <a:pt x="55880" y="80010"/>
                </a:moveTo>
                <a:lnTo>
                  <a:pt x="0" y="80010"/>
                </a:lnTo>
                <a:lnTo>
                  <a:pt x="0" y="85090"/>
                </a:lnTo>
                <a:lnTo>
                  <a:pt x="55880" y="85090"/>
                </a:lnTo>
                <a:lnTo>
                  <a:pt x="55880" y="80010"/>
                </a:lnTo>
                <a:close/>
              </a:path>
              <a:path w="55879" h="307340">
                <a:moveTo>
                  <a:pt x="55880" y="73660"/>
                </a:moveTo>
                <a:lnTo>
                  <a:pt x="0" y="73660"/>
                </a:lnTo>
                <a:lnTo>
                  <a:pt x="0" y="78740"/>
                </a:lnTo>
                <a:lnTo>
                  <a:pt x="55880" y="78740"/>
                </a:lnTo>
                <a:lnTo>
                  <a:pt x="55880" y="73660"/>
                </a:lnTo>
                <a:close/>
              </a:path>
              <a:path w="55879" h="307340">
                <a:moveTo>
                  <a:pt x="55880" y="67310"/>
                </a:moveTo>
                <a:lnTo>
                  <a:pt x="0" y="67310"/>
                </a:lnTo>
                <a:lnTo>
                  <a:pt x="0" y="72390"/>
                </a:lnTo>
                <a:lnTo>
                  <a:pt x="55880" y="72390"/>
                </a:lnTo>
                <a:lnTo>
                  <a:pt x="55880" y="67310"/>
                </a:lnTo>
                <a:close/>
              </a:path>
              <a:path w="55879" h="307340">
                <a:moveTo>
                  <a:pt x="55880" y="60960"/>
                </a:moveTo>
                <a:lnTo>
                  <a:pt x="0" y="60960"/>
                </a:lnTo>
                <a:lnTo>
                  <a:pt x="0" y="66040"/>
                </a:lnTo>
                <a:lnTo>
                  <a:pt x="55880" y="66040"/>
                </a:lnTo>
                <a:lnTo>
                  <a:pt x="55880" y="60960"/>
                </a:lnTo>
                <a:close/>
              </a:path>
              <a:path w="55879" h="307340">
                <a:moveTo>
                  <a:pt x="55880" y="54610"/>
                </a:moveTo>
                <a:lnTo>
                  <a:pt x="0" y="54610"/>
                </a:lnTo>
                <a:lnTo>
                  <a:pt x="0" y="59690"/>
                </a:lnTo>
                <a:lnTo>
                  <a:pt x="55880" y="59690"/>
                </a:lnTo>
                <a:lnTo>
                  <a:pt x="55880" y="54610"/>
                </a:lnTo>
                <a:close/>
              </a:path>
              <a:path w="55879" h="307340">
                <a:moveTo>
                  <a:pt x="55880" y="49530"/>
                </a:moveTo>
                <a:lnTo>
                  <a:pt x="0" y="49530"/>
                </a:lnTo>
                <a:lnTo>
                  <a:pt x="0" y="53340"/>
                </a:lnTo>
                <a:lnTo>
                  <a:pt x="55880" y="53340"/>
                </a:lnTo>
                <a:lnTo>
                  <a:pt x="55880" y="49530"/>
                </a:lnTo>
                <a:close/>
              </a:path>
              <a:path w="55879" h="307340">
                <a:moveTo>
                  <a:pt x="55880" y="43180"/>
                </a:moveTo>
                <a:lnTo>
                  <a:pt x="0" y="43180"/>
                </a:lnTo>
                <a:lnTo>
                  <a:pt x="0" y="48260"/>
                </a:lnTo>
                <a:lnTo>
                  <a:pt x="55880" y="48260"/>
                </a:lnTo>
                <a:lnTo>
                  <a:pt x="55880" y="43180"/>
                </a:lnTo>
                <a:close/>
              </a:path>
              <a:path w="55879" h="307340">
                <a:moveTo>
                  <a:pt x="55880" y="36830"/>
                </a:moveTo>
                <a:lnTo>
                  <a:pt x="0" y="36830"/>
                </a:lnTo>
                <a:lnTo>
                  <a:pt x="0" y="41910"/>
                </a:lnTo>
                <a:lnTo>
                  <a:pt x="55880" y="41910"/>
                </a:lnTo>
                <a:lnTo>
                  <a:pt x="55880" y="36830"/>
                </a:lnTo>
                <a:close/>
              </a:path>
              <a:path w="55879" h="307340">
                <a:moveTo>
                  <a:pt x="55880" y="30480"/>
                </a:moveTo>
                <a:lnTo>
                  <a:pt x="0" y="30480"/>
                </a:lnTo>
                <a:lnTo>
                  <a:pt x="0" y="35560"/>
                </a:lnTo>
                <a:lnTo>
                  <a:pt x="55880" y="35560"/>
                </a:lnTo>
                <a:lnTo>
                  <a:pt x="55880" y="30480"/>
                </a:lnTo>
                <a:close/>
              </a:path>
              <a:path w="55879" h="307340">
                <a:moveTo>
                  <a:pt x="55880" y="24130"/>
                </a:moveTo>
                <a:lnTo>
                  <a:pt x="0" y="24130"/>
                </a:lnTo>
                <a:lnTo>
                  <a:pt x="0" y="29210"/>
                </a:lnTo>
                <a:lnTo>
                  <a:pt x="55880" y="29210"/>
                </a:lnTo>
                <a:lnTo>
                  <a:pt x="55880" y="24130"/>
                </a:lnTo>
                <a:close/>
              </a:path>
              <a:path w="55879" h="307340">
                <a:moveTo>
                  <a:pt x="55880" y="17780"/>
                </a:moveTo>
                <a:lnTo>
                  <a:pt x="0" y="17780"/>
                </a:lnTo>
                <a:lnTo>
                  <a:pt x="0" y="22860"/>
                </a:lnTo>
                <a:lnTo>
                  <a:pt x="55880" y="22860"/>
                </a:lnTo>
                <a:lnTo>
                  <a:pt x="55880" y="17780"/>
                </a:lnTo>
                <a:close/>
              </a:path>
              <a:path w="55879" h="307340">
                <a:moveTo>
                  <a:pt x="55880" y="11430"/>
                </a:moveTo>
                <a:lnTo>
                  <a:pt x="0" y="11430"/>
                </a:lnTo>
                <a:lnTo>
                  <a:pt x="0" y="16510"/>
                </a:lnTo>
                <a:lnTo>
                  <a:pt x="55880" y="16510"/>
                </a:lnTo>
                <a:lnTo>
                  <a:pt x="55880" y="11430"/>
                </a:lnTo>
                <a:close/>
              </a:path>
              <a:path w="55879" h="307340">
                <a:moveTo>
                  <a:pt x="55880" y="5080"/>
                </a:moveTo>
                <a:lnTo>
                  <a:pt x="0" y="5080"/>
                </a:lnTo>
                <a:lnTo>
                  <a:pt x="0" y="10160"/>
                </a:lnTo>
                <a:lnTo>
                  <a:pt x="55880" y="10160"/>
                </a:lnTo>
                <a:lnTo>
                  <a:pt x="55880" y="5080"/>
                </a:lnTo>
                <a:close/>
              </a:path>
              <a:path w="55879" h="307340">
                <a:moveTo>
                  <a:pt x="55880" y="0"/>
                </a:moveTo>
                <a:lnTo>
                  <a:pt x="0" y="0"/>
                </a:lnTo>
                <a:lnTo>
                  <a:pt x="0" y="3810"/>
                </a:lnTo>
                <a:lnTo>
                  <a:pt x="55880" y="3810"/>
                </a:lnTo>
                <a:lnTo>
                  <a:pt x="55880" y="0"/>
                </a:lnTo>
                <a:close/>
              </a:path>
              <a:path w="55879" h="307340">
                <a:moveTo>
                  <a:pt x="55880" y="275590"/>
                </a:moveTo>
                <a:lnTo>
                  <a:pt x="0" y="275590"/>
                </a:lnTo>
                <a:lnTo>
                  <a:pt x="0" y="306070"/>
                </a:lnTo>
                <a:lnTo>
                  <a:pt x="33019" y="306070"/>
                </a:lnTo>
                <a:lnTo>
                  <a:pt x="33020" y="307340"/>
                </a:lnTo>
                <a:lnTo>
                  <a:pt x="55880" y="307340"/>
                </a:lnTo>
                <a:lnTo>
                  <a:pt x="55880" y="275590"/>
                </a:lnTo>
                <a:close/>
              </a:path>
            </a:pathLst>
          </a:custGeom>
          <a:solidFill>
            <a:srgbClr val="319331"/>
          </a:solidFill>
        </p:spPr>
        <p:txBody>
          <a:bodyPr wrap="square" lIns="0" tIns="0" rIns="0" bIns="0" rtlCol="0"/>
          <a:lstStyle/>
          <a:p>
            <a:endParaRPr/>
          </a:p>
        </p:txBody>
      </p:sp>
      <p:sp>
        <p:nvSpPr>
          <p:cNvPr id="273" name="bg object 273"/>
          <p:cNvSpPr/>
          <p:nvPr/>
        </p:nvSpPr>
        <p:spPr>
          <a:xfrm>
            <a:off x="4160520" y="6399529"/>
            <a:ext cx="54610" cy="306070"/>
          </a:xfrm>
          <a:custGeom>
            <a:avLst/>
            <a:gdLst/>
            <a:ahLst/>
            <a:cxnLst/>
            <a:rect l="l" t="t" r="r" b="b"/>
            <a:pathLst>
              <a:path w="54610" h="306070">
                <a:moveTo>
                  <a:pt x="54609" y="254000"/>
                </a:moveTo>
                <a:lnTo>
                  <a:pt x="0" y="254000"/>
                </a:lnTo>
                <a:lnTo>
                  <a:pt x="0" y="275590"/>
                </a:lnTo>
                <a:lnTo>
                  <a:pt x="54609" y="275590"/>
                </a:lnTo>
                <a:lnTo>
                  <a:pt x="54609" y="254000"/>
                </a:lnTo>
                <a:close/>
              </a:path>
              <a:path w="54610" h="306070">
                <a:moveTo>
                  <a:pt x="54609" y="251460"/>
                </a:moveTo>
                <a:lnTo>
                  <a:pt x="0" y="251460"/>
                </a:lnTo>
                <a:lnTo>
                  <a:pt x="0" y="252730"/>
                </a:lnTo>
                <a:lnTo>
                  <a:pt x="54609" y="252730"/>
                </a:lnTo>
                <a:lnTo>
                  <a:pt x="54609" y="251460"/>
                </a:lnTo>
                <a:close/>
              </a:path>
              <a:path w="54610" h="306070">
                <a:moveTo>
                  <a:pt x="54609" y="247650"/>
                </a:moveTo>
                <a:lnTo>
                  <a:pt x="0" y="247650"/>
                </a:lnTo>
                <a:lnTo>
                  <a:pt x="0" y="250190"/>
                </a:lnTo>
                <a:lnTo>
                  <a:pt x="54609" y="250190"/>
                </a:lnTo>
                <a:lnTo>
                  <a:pt x="54609" y="247650"/>
                </a:lnTo>
                <a:close/>
              </a:path>
              <a:path w="54610" h="306070">
                <a:moveTo>
                  <a:pt x="54609" y="245110"/>
                </a:moveTo>
                <a:lnTo>
                  <a:pt x="0" y="245110"/>
                </a:lnTo>
                <a:lnTo>
                  <a:pt x="0" y="246380"/>
                </a:lnTo>
                <a:lnTo>
                  <a:pt x="54609" y="246380"/>
                </a:lnTo>
                <a:lnTo>
                  <a:pt x="54609" y="245110"/>
                </a:lnTo>
                <a:close/>
              </a:path>
              <a:path w="54610" h="306070">
                <a:moveTo>
                  <a:pt x="54609" y="241300"/>
                </a:moveTo>
                <a:lnTo>
                  <a:pt x="0" y="241300"/>
                </a:lnTo>
                <a:lnTo>
                  <a:pt x="0" y="243840"/>
                </a:lnTo>
                <a:lnTo>
                  <a:pt x="54609" y="243840"/>
                </a:lnTo>
                <a:lnTo>
                  <a:pt x="54609" y="241300"/>
                </a:lnTo>
                <a:close/>
              </a:path>
              <a:path w="54610" h="306070">
                <a:moveTo>
                  <a:pt x="54609" y="238760"/>
                </a:moveTo>
                <a:lnTo>
                  <a:pt x="0" y="238760"/>
                </a:lnTo>
                <a:lnTo>
                  <a:pt x="0" y="240030"/>
                </a:lnTo>
                <a:lnTo>
                  <a:pt x="54609" y="240030"/>
                </a:lnTo>
                <a:lnTo>
                  <a:pt x="54609" y="238760"/>
                </a:lnTo>
                <a:close/>
              </a:path>
              <a:path w="54610" h="306070">
                <a:moveTo>
                  <a:pt x="54609" y="234950"/>
                </a:moveTo>
                <a:lnTo>
                  <a:pt x="0" y="234950"/>
                </a:lnTo>
                <a:lnTo>
                  <a:pt x="0" y="237490"/>
                </a:lnTo>
                <a:lnTo>
                  <a:pt x="54609" y="237490"/>
                </a:lnTo>
                <a:lnTo>
                  <a:pt x="54609" y="234950"/>
                </a:lnTo>
                <a:close/>
              </a:path>
              <a:path w="54610" h="306070">
                <a:moveTo>
                  <a:pt x="54609" y="232410"/>
                </a:moveTo>
                <a:lnTo>
                  <a:pt x="0" y="232410"/>
                </a:lnTo>
                <a:lnTo>
                  <a:pt x="0" y="233680"/>
                </a:lnTo>
                <a:lnTo>
                  <a:pt x="54609" y="233680"/>
                </a:lnTo>
                <a:lnTo>
                  <a:pt x="54609" y="232410"/>
                </a:lnTo>
                <a:close/>
              </a:path>
              <a:path w="54610" h="306070">
                <a:moveTo>
                  <a:pt x="54609" y="228600"/>
                </a:moveTo>
                <a:lnTo>
                  <a:pt x="0" y="228600"/>
                </a:lnTo>
                <a:lnTo>
                  <a:pt x="0" y="231140"/>
                </a:lnTo>
                <a:lnTo>
                  <a:pt x="54609" y="231140"/>
                </a:lnTo>
                <a:lnTo>
                  <a:pt x="54609" y="228600"/>
                </a:lnTo>
                <a:close/>
              </a:path>
              <a:path w="54610" h="306070">
                <a:moveTo>
                  <a:pt x="54609" y="226060"/>
                </a:moveTo>
                <a:lnTo>
                  <a:pt x="0" y="226060"/>
                </a:lnTo>
                <a:lnTo>
                  <a:pt x="0" y="227330"/>
                </a:lnTo>
                <a:lnTo>
                  <a:pt x="54609" y="227330"/>
                </a:lnTo>
                <a:lnTo>
                  <a:pt x="54609" y="226060"/>
                </a:lnTo>
                <a:close/>
              </a:path>
              <a:path w="54610" h="306070">
                <a:moveTo>
                  <a:pt x="54609" y="222250"/>
                </a:moveTo>
                <a:lnTo>
                  <a:pt x="0" y="222250"/>
                </a:lnTo>
                <a:lnTo>
                  <a:pt x="0" y="224790"/>
                </a:lnTo>
                <a:lnTo>
                  <a:pt x="54609" y="224790"/>
                </a:lnTo>
                <a:lnTo>
                  <a:pt x="54609" y="222250"/>
                </a:lnTo>
                <a:close/>
              </a:path>
              <a:path w="54610" h="306070">
                <a:moveTo>
                  <a:pt x="54609" y="219710"/>
                </a:moveTo>
                <a:lnTo>
                  <a:pt x="0" y="219710"/>
                </a:lnTo>
                <a:lnTo>
                  <a:pt x="0" y="220980"/>
                </a:lnTo>
                <a:lnTo>
                  <a:pt x="54609" y="220980"/>
                </a:lnTo>
                <a:lnTo>
                  <a:pt x="54609" y="219710"/>
                </a:lnTo>
                <a:close/>
              </a:path>
              <a:path w="54610" h="306070">
                <a:moveTo>
                  <a:pt x="54609" y="215900"/>
                </a:moveTo>
                <a:lnTo>
                  <a:pt x="0" y="215900"/>
                </a:lnTo>
                <a:lnTo>
                  <a:pt x="0" y="218440"/>
                </a:lnTo>
                <a:lnTo>
                  <a:pt x="54609" y="218440"/>
                </a:lnTo>
                <a:lnTo>
                  <a:pt x="54609" y="215900"/>
                </a:lnTo>
                <a:close/>
              </a:path>
              <a:path w="54610" h="306070">
                <a:moveTo>
                  <a:pt x="54609" y="213360"/>
                </a:moveTo>
                <a:lnTo>
                  <a:pt x="0" y="213360"/>
                </a:lnTo>
                <a:lnTo>
                  <a:pt x="0" y="214630"/>
                </a:lnTo>
                <a:lnTo>
                  <a:pt x="54609" y="214630"/>
                </a:lnTo>
                <a:lnTo>
                  <a:pt x="54609" y="213360"/>
                </a:lnTo>
                <a:close/>
              </a:path>
              <a:path w="54610" h="306070">
                <a:moveTo>
                  <a:pt x="54609" y="209550"/>
                </a:moveTo>
                <a:lnTo>
                  <a:pt x="0" y="209550"/>
                </a:lnTo>
                <a:lnTo>
                  <a:pt x="0" y="212090"/>
                </a:lnTo>
                <a:lnTo>
                  <a:pt x="54609" y="212090"/>
                </a:lnTo>
                <a:lnTo>
                  <a:pt x="54609" y="209550"/>
                </a:lnTo>
                <a:close/>
              </a:path>
              <a:path w="54610" h="306070">
                <a:moveTo>
                  <a:pt x="54609" y="207010"/>
                </a:moveTo>
                <a:lnTo>
                  <a:pt x="0" y="207010"/>
                </a:lnTo>
                <a:lnTo>
                  <a:pt x="0" y="208280"/>
                </a:lnTo>
                <a:lnTo>
                  <a:pt x="54609" y="208280"/>
                </a:lnTo>
                <a:lnTo>
                  <a:pt x="54609" y="207010"/>
                </a:lnTo>
                <a:close/>
              </a:path>
              <a:path w="54610" h="306070">
                <a:moveTo>
                  <a:pt x="54609" y="203200"/>
                </a:moveTo>
                <a:lnTo>
                  <a:pt x="0" y="203200"/>
                </a:lnTo>
                <a:lnTo>
                  <a:pt x="0" y="205740"/>
                </a:lnTo>
                <a:lnTo>
                  <a:pt x="54609" y="205740"/>
                </a:lnTo>
                <a:lnTo>
                  <a:pt x="54609" y="203200"/>
                </a:lnTo>
                <a:close/>
              </a:path>
              <a:path w="54610" h="306070">
                <a:moveTo>
                  <a:pt x="54609" y="200660"/>
                </a:moveTo>
                <a:lnTo>
                  <a:pt x="0" y="200660"/>
                </a:lnTo>
                <a:lnTo>
                  <a:pt x="0" y="201930"/>
                </a:lnTo>
                <a:lnTo>
                  <a:pt x="54609" y="201930"/>
                </a:lnTo>
                <a:lnTo>
                  <a:pt x="54609" y="200660"/>
                </a:lnTo>
                <a:close/>
              </a:path>
              <a:path w="54610" h="306070">
                <a:moveTo>
                  <a:pt x="54609" y="196850"/>
                </a:moveTo>
                <a:lnTo>
                  <a:pt x="0" y="196850"/>
                </a:lnTo>
                <a:lnTo>
                  <a:pt x="0" y="199390"/>
                </a:lnTo>
                <a:lnTo>
                  <a:pt x="54609" y="199390"/>
                </a:lnTo>
                <a:lnTo>
                  <a:pt x="54609" y="196850"/>
                </a:lnTo>
                <a:close/>
              </a:path>
              <a:path w="54610" h="306070">
                <a:moveTo>
                  <a:pt x="54609" y="194310"/>
                </a:moveTo>
                <a:lnTo>
                  <a:pt x="0" y="194310"/>
                </a:lnTo>
                <a:lnTo>
                  <a:pt x="0" y="195580"/>
                </a:lnTo>
                <a:lnTo>
                  <a:pt x="54609" y="195580"/>
                </a:lnTo>
                <a:lnTo>
                  <a:pt x="54609" y="194310"/>
                </a:lnTo>
                <a:close/>
              </a:path>
              <a:path w="54610" h="306070">
                <a:moveTo>
                  <a:pt x="54609" y="190500"/>
                </a:moveTo>
                <a:lnTo>
                  <a:pt x="0" y="190500"/>
                </a:lnTo>
                <a:lnTo>
                  <a:pt x="0" y="193040"/>
                </a:lnTo>
                <a:lnTo>
                  <a:pt x="54609" y="193040"/>
                </a:lnTo>
                <a:lnTo>
                  <a:pt x="54609" y="190500"/>
                </a:lnTo>
                <a:close/>
              </a:path>
              <a:path w="54610" h="306070">
                <a:moveTo>
                  <a:pt x="54609" y="187960"/>
                </a:moveTo>
                <a:lnTo>
                  <a:pt x="0" y="187960"/>
                </a:lnTo>
                <a:lnTo>
                  <a:pt x="0" y="189230"/>
                </a:lnTo>
                <a:lnTo>
                  <a:pt x="54609" y="189230"/>
                </a:lnTo>
                <a:lnTo>
                  <a:pt x="54609" y="187960"/>
                </a:lnTo>
                <a:close/>
              </a:path>
              <a:path w="54610" h="306070">
                <a:moveTo>
                  <a:pt x="54609" y="184150"/>
                </a:moveTo>
                <a:lnTo>
                  <a:pt x="0" y="184150"/>
                </a:lnTo>
                <a:lnTo>
                  <a:pt x="0" y="186690"/>
                </a:lnTo>
                <a:lnTo>
                  <a:pt x="54609" y="186690"/>
                </a:lnTo>
                <a:lnTo>
                  <a:pt x="54609" y="184150"/>
                </a:lnTo>
                <a:close/>
              </a:path>
              <a:path w="54610" h="306070">
                <a:moveTo>
                  <a:pt x="54609" y="181610"/>
                </a:moveTo>
                <a:lnTo>
                  <a:pt x="0" y="181610"/>
                </a:lnTo>
                <a:lnTo>
                  <a:pt x="0" y="182880"/>
                </a:lnTo>
                <a:lnTo>
                  <a:pt x="54609" y="182880"/>
                </a:lnTo>
                <a:lnTo>
                  <a:pt x="54609" y="181610"/>
                </a:lnTo>
                <a:close/>
              </a:path>
              <a:path w="54610" h="306070">
                <a:moveTo>
                  <a:pt x="54609" y="177800"/>
                </a:moveTo>
                <a:lnTo>
                  <a:pt x="0" y="177800"/>
                </a:lnTo>
                <a:lnTo>
                  <a:pt x="0" y="180340"/>
                </a:lnTo>
                <a:lnTo>
                  <a:pt x="54609" y="180340"/>
                </a:lnTo>
                <a:lnTo>
                  <a:pt x="54609" y="177800"/>
                </a:lnTo>
                <a:close/>
              </a:path>
              <a:path w="54610" h="306070">
                <a:moveTo>
                  <a:pt x="54609" y="175260"/>
                </a:moveTo>
                <a:lnTo>
                  <a:pt x="0" y="175260"/>
                </a:lnTo>
                <a:lnTo>
                  <a:pt x="0" y="176530"/>
                </a:lnTo>
                <a:lnTo>
                  <a:pt x="54609" y="176530"/>
                </a:lnTo>
                <a:lnTo>
                  <a:pt x="54609" y="175260"/>
                </a:lnTo>
                <a:close/>
              </a:path>
              <a:path w="54610" h="306070">
                <a:moveTo>
                  <a:pt x="54609" y="171450"/>
                </a:moveTo>
                <a:lnTo>
                  <a:pt x="0" y="171450"/>
                </a:lnTo>
                <a:lnTo>
                  <a:pt x="0" y="173990"/>
                </a:lnTo>
                <a:lnTo>
                  <a:pt x="54609" y="173990"/>
                </a:lnTo>
                <a:lnTo>
                  <a:pt x="54609" y="171450"/>
                </a:lnTo>
                <a:close/>
              </a:path>
              <a:path w="54610" h="306070">
                <a:moveTo>
                  <a:pt x="54609" y="168910"/>
                </a:moveTo>
                <a:lnTo>
                  <a:pt x="0" y="168910"/>
                </a:lnTo>
                <a:lnTo>
                  <a:pt x="0" y="170180"/>
                </a:lnTo>
                <a:lnTo>
                  <a:pt x="54609" y="170180"/>
                </a:lnTo>
                <a:lnTo>
                  <a:pt x="54609" y="168910"/>
                </a:lnTo>
                <a:close/>
              </a:path>
              <a:path w="54610" h="306070">
                <a:moveTo>
                  <a:pt x="54609" y="165100"/>
                </a:moveTo>
                <a:lnTo>
                  <a:pt x="0" y="165100"/>
                </a:lnTo>
                <a:lnTo>
                  <a:pt x="0" y="167640"/>
                </a:lnTo>
                <a:lnTo>
                  <a:pt x="54609" y="167640"/>
                </a:lnTo>
                <a:lnTo>
                  <a:pt x="54609" y="165100"/>
                </a:lnTo>
                <a:close/>
              </a:path>
              <a:path w="54610" h="306070">
                <a:moveTo>
                  <a:pt x="54609" y="162560"/>
                </a:moveTo>
                <a:lnTo>
                  <a:pt x="0" y="162560"/>
                </a:lnTo>
                <a:lnTo>
                  <a:pt x="0" y="163830"/>
                </a:lnTo>
                <a:lnTo>
                  <a:pt x="54609" y="163830"/>
                </a:lnTo>
                <a:lnTo>
                  <a:pt x="54609" y="162560"/>
                </a:lnTo>
                <a:close/>
              </a:path>
              <a:path w="54610" h="306070">
                <a:moveTo>
                  <a:pt x="54609" y="158750"/>
                </a:moveTo>
                <a:lnTo>
                  <a:pt x="0" y="158750"/>
                </a:lnTo>
                <a:lnTo>
                  <a:pt x="0" y="161290"/>
                </a:lnTo>
                <a:lnTo>
                  <a:pt x="54609" y="161290"/>
                </a:lnTo>
                <a:lnTo>
                  <a:pt x="54609" y="158750"/>
                </a:lnTo>
                <a:close/>
              </a:path>
              <a:path w="54610" h="306070">
                <a:moveTo>
                  <a:pt x="54609" y="156210"/>
                </a:moveTo>
                <a:lnTo>
                  <a:pt x="0" y="156210"/>
                </a:lnTo>
                <a:lnTo>
                  <a:pt x="0" y="157480"/>
                </a:lnTo>
                <a:lnTo>
                  <a:pt x="54609" y="157480"/>
                </a:lnTo>
                <a:lnTo>
                  <a:pt x="54609" y="156210"/>
                </a:lnTo>
                <a:close/>
              </a:path>
              <a:path w="54610" h="306070">
                <a:moveTo>
                  <a:pt x="54609" y="152400"/>
                </a:moveTo>
                <a:lnTo>
                  <a:pt x="0" y="152400"/>
                </a:lnTo>
                <a:lnTo>
                  <a:pt x="0" y="154940"/>
                </a:lnTo>
                <a:lnTo>
                  <a:pt x="54609" y="154940"/>
                </a:lnTo>
                <a:lnTo>
                  <a:pt x="54609" y="152400"/>
                </a:lnTo>
                <a:close/>
              </a:path>
              <a:path w="54610" h="306070">
                <a:moveTo>
                  <a:pt x="54609" y="149860"/>
                </a:moveTo>
                <a:lnTo>
                  <a:pt x="0" y="149860"/>
                </a:lnTo>
                <a:lnTo>
                  <a:pt x="0" y="151130"/>
                </a:lnTo>
                <a:lnTo>
                  <a:pt x="54609" y="151130"/>
                </a:lnTo>
                <a:lnTo>
                  <a:pt x="54609" y="149860"/>
                </a:lnTo>
                <a:close/>
              </a:path>
              <a:path w="54610" h="306070">
                <a:moveTo>
                  <a:pt x="54609" y="146050"/>
                </a:moveTo>
                <a:lnTo>
                  <a:pt x="0" y="146050"/>
                </a:lnTo>
                <a:lnTo>
                  <a:pt x="0" y="148590"/>
                </a:lnTo>
                <a:lnTo>
                  <a:pt x="54609" y="148590"/>
                </a:lnTo>
                <a:lnTo>
                  <a:pt x="54609" y="146050"/>
                </a:lnTo>
                <a:close/>
              </a:path>
              <a:path w="54610" h="306070">
                <a:moveTo>
                  <a:pt x="54609" y="143510"/>
                </a:moveTo>
                <a:lnTo>
                  <a:pt x="0" y="143510"/>
                </a:lnTo>
                <a:lnTo>
                  <a:pt x="0" y="144780"/>
                </a:lnTo>
                <a:lnTo>
                  <a:pt x="54609" y="144780"/>
                </a:lnTo>
                <a:lnTo>
                  <a:pt x="54609" y="143510"/>
                </a:lnTo>
                <a:close/>
              </a:path>
              <a:path w="54610" h="306070">
                <a:moveTo>
                  <a:pt x="54609" y="139700"/>
                </a:moveTo>
                <a:lnTo>
                  <a:pt x="0" y="139700"/>
                </a:lnTo>
                <a:lnTo>
                  <a:pt x="0" y="142240"/>
                </a:lnTo>
                <a:lnTo>
                  <a:pt x="54609" y="142240"/>
                </a:lnTo>
                <a:lnTo>
                  <a:pt x="54609" y="139700"/>
                </a:lnTo>
                <a:close/>
              </a:path>
              <a:path w="54610" h="306070">
                <a:moveTo>
                  <a:pt x="54609" y="137160"/>
                </a:moveTo>
                <a:lnTo>
                  <a:pt x="0" y="137160"/>
                </a:lnTo>
                <a:lnTo>
                  <a:pt x="0" y="138430"/>
                </a:lnTo>
                <a:lnTo>
                  <a:pt x="54609" y="138430"/>
                </a:lnTo>
                <a:lnTo>
                  <a:pt x="54609" y="137160"/>
                </a:lnTo>
                <a:close/>
              </a:path>
              <a:path w="54610" h="306070">
                <a:moveTo>
                  <a:pt x="54609" y="133350"/>
                </a:moveTo>
                <a:lnTo>
                  <a:pt x="0" y="133350"/>
                </a:lnTo>
                <a:lnTo>
                  <a:pt x="0" y="135890"/>
                </a:lnTo>
                <a:lnTo>
                  <a:pt x="54609" y="135890"/>
                </a:lnTo>
                <a:lnTo>
                  <a:pt x="54609" y="133350"/>
                </a:lnTo>
                <a:close/>
              </a:path>
              <a:path w="54610" h="306070">
                <a:moveTo>
                  <a:pt x="54609" y="130810"/>
                </a:moveTo>
                <a:lnTo>
                  <a:pt x="0" y="130810"/>
                </a:lnTo>
                <a:lnTo>
                  <a:pt x="0" y="132080"/>
                </a:lnTo>
                <a:lnTo>
                  <a:pt x="54609" y="132080"/>
                </a:lnTo>
                <a:lnTo>
                  <a:pt x="54609" y="130810"/>
                </a:lnTo>
                <a:close/>
              </a:path>
              <a:path w="54610" h="306070">
                <a:moveTo>
                  <a:pt x="54609" y="127000"/>
                </a:moveTo>
                <a:lnTo>
                  <a:pt x="0" y="127000"/>
                </a:lnTo>
                <a:lnTo>
                  <a:pt x="0" y="129540"/>
                </a:lnTo>
                <a:lnTo>
                  <a:pt x="54609" y="129540"/>
                </a:lnTo>
                <a:lnTo>
                  <a:pt x="54609" y="127000"/>
                </a:lnTo>
                <a:close/>
              </a:path>
              <a:path w="54610" h="306070">
                <a:moveTo>
                  <a:pt x="54609" y="124460"/>
                </a:moveTo>
                <a:lnTo>
                  <a:pt x="0" y="124460"/>
                </a:lnTo>
                <a:lnTo>
                  <a:pt x="0" y="125730"/>
                </a:lnTo>
                <a:lnTo>
                  <a:pt x="54609" y="125730"/>
                </a:lnTo>
                <a:lnTo>
                  <a:pt x="54609" y="124460"/>
                </a:lnTo>
                <a:close/>
              </a:path>
              <a:path w="54610" h="306070">
                <a:moveTo>
                  <a:pt x="54609" y="120650"/>
                </a:moveTo>
                <a:lnTo>
                  <a:pt x="0" y="120650"/>
                </a:lnTo>
                <a:lnTo>
                  <a:pt x="0" y="123190"/>
                </a:lnTo>
                <a:lnTo>
                  <a:pt x="54609" y="123190"/>
                </a:lnTo>
                <a:lnTo>
                  <a:pt x="54609" y="120650"/>
                </a:lnTo>
                <a:close/>
              </a:path>
              <a:path w="54610" h="306070">
                <a:moveTo>
                  <a:pt x="54609" y="118110"/>
                </a:moveTo>
                <a:lnTo>
                  <a:pt x="0" y="118110"/>
                </a:lnTo>
                <a:lnTo>
                  <a:pt x="0" y="119380"/>
                </a:lnTo>
                <a:lnTo>
                  <a:pt x="54609" y="119380"/>
                </a:lnTo>
                <a:lnTo>
                  <a:pt x="54609" y="118110"/>
                </a:lnTo>
                <a:close/>
              </a:path>
              <a:path w="54610" h="306070">
                <a:moveTo>
                  <a:pt x="54609" y="114300"/>
                </a:moveTo>
                <a:lnTo>
                  <a:pt x="0" y="114300"/>
                </a:lnTo>
                <a:lnTo>
                  <a:pt x="0" y="116840"/>
                </a:lnTo>
                <a:lnTo>
                  <a:pt x="54609" y="116840"/>
                </a:lnTo>
                <a:lnTo>
                  <a:pt x="54609" y="114300"/>
                </a:lnTo>
                <a:close/>
              </a:path>
              <a:path w="54610" h="306070">
                <a:moveTo>
                  <a:pt x="54609" y="111760"/>
                </a:moveTo>
                <a:lnTo>
                  <a:pt x="0" y="111760"/>
                </a:lnTo>
                <a:lnTo>
                  <a:pt x="0" y="113030"/>
                </a:lnTo>
                <a:lnTo>
                  <a:pt x="54609" y="113030"/>
                </a:lnTo>
                <a:lnTo>
                  <a:pt x="54609" y="111760"/>
                </a:lnTo>
                <a:close/>
              </a:path>
              <a:path w="54610" h="306070">
                <a:moveTo>
                  <a:pt x="54609" y="107950"/>
                </a:moveTo>
                <a:lnTo>
                  <a:pt x="0" y="107950"/>
                </a:lnTo>
                <a:lnTo>
                  <a:pt x="0" y="110490"/>
                </a:lnTo>
                <a:lnTo>
                  <a:pt x="54609" y="110490"/>
                </a:lnTo>
                <a:lnTo>
                  <a:pt x="54609" y="107950"/>
                </a:lnTo>
                <a:close/>
              </a:path>
              <a:path w="54610" h="306070">
                <a:moveTo>
                  <a:pt x="54609" y="105410"/>
                </a:moveTo>
                <a:lnTo>
                  <a:pt x="0" y="105410"/>
                </a:lnTo>
                <a:lnTo>
                  <a:pt x="0" y="106680"/>
                </a:lnTo>
                <a:lnTo>
                  <a:pt x="54609" y="106680"/>
                </a:lnTo>
                <a:lnTo>
                  <a:pt x="54609" y="105410"/>
                </a:lnTo>
                <a:close/>
              </a:path>
              <a:path w="54610" h="306070">
                <a:moveTo>
                  <a:pt x="54609" y="101600"/>
                </a:moveTo>
                <a:lnTo>
                  <a:pt x="0" y="101600"/>
                </a:lnTo>
                <a:lnTo>
                  <a:pt x="0" y="104140"/>
                </a:lnTo>
                <a:lnTo>
                  <a:pt x="54609" y="104140"/>
                </a:lnTo>
                <a:lnTo>
                  <a:pt x="54609" y="101600"/>
                </a:lnTo>
                <a:close/>
              </a:path>
              <a:path w="54610" h="306070">
                <a:moveTo>
                  <a:pt x="54609" y="99060"/>
                </a:moveTo>
                <a:lnTo>
                  <a:pt x="0" y="99060"/>
                </a:lnTo>
                <a:lnTo>
                  <a:pt x="0" y="100330"/>
                </a:lnTo>
                <a:lnTo>
                  <a:pt x="54609" y="100330"/>
                </a:lnTo>
                <a:lnTo>
                  <a:pt x="54609" y="99060"/>
                </a:lnTo>
                <a:close/>
              </a:path>
              <a:path w="54610" h="306070">
                <a:moveTo>
                  <a:pt x="54609" y="92710"/>
                </a:moveTo>
                <a:lnTo>
                  <a:pt x="0" y="92710"/>
                </a:lnTo>
                <a:lnTo>
                  <a:pt x="0" y="97790"/>
                </a:lnTo>
                <a:lnTo>
                  <a:pt x="54609" y="97790"/>
                </a:lnTo>
                <a:lnTo>
                  <a:pt x="54609" y="92710"/>
                </a:lnTo>
                <a:close/>
              </a:path>
              <a:path w="54610" h="306070">
                <a:moveTo>
                  <a:pt x="54609" y="86360"/>
                </a:moveTo>
                <a:lnTo>
                  <a:pt x="0" y="86360"/>
                </a:lnTo>
                <a:lnTo>
                  <a:pt x="0" y="91440"/>
                </a:lnTo>
                <a:lnTo>
                  <a:pt x="54609" y="91440"/>
                </a:lnTo>
                <a:lnTo>
                  <a:pt x="54609" y="86360"/>
                </a:lnTo>
                <a:close/>
              </a:path>
              <a:path w="54610" h="306070">
                <a:moveTo>
                  <a:pt x="54609" y="80010"/>
                </a:moveTo>
                <a:lnTo>
                  <a:pt x="0" y="80010"/>
                </a:lnTo>
                <a:lnTo>
                  <a:pt x="0" y="85090"/>
                </a:lnTo>
                <a:lnTo>
                  <a:pt x="54609" y="85090"/>
                </a:lnTo>
                <a:lnTo>
                  <a:pt x="54609" y="80010"/>
                </a:lnTo>
                <a:close/>
              </a:path>
              <a:path w="54610" h="306070">
                <a:moveTo>
                  <a:pt x="54609" y="73660"/>
                </a:moveTo>
                <a:lnTo>
                  <a:pt x="0" y="73660"/>
                </a:lnTo>
                <a:lnTo>
                  <a:pt x="0" y="78740"/>
                </a:lnTo>
                <a:lnTo>
                  <a:pt x="54609" y="78740"/>
                </a:lnTo>
                <a:lnTo>
                  <a:pt x="54609" y="73660"/>
                </a:lnTo>
                <a:close/>
              </a:path>
              <a:path w="54610" h="306070">
                <a:moveTo>
                  <a:pt x="54609" y="67310"/>
                </a:moveTo>
                <a:lnTo>
                  <a:pt x="0" y="67310"/>
                </a:lnTo>
                <a:lnTo>
                  <a:pt x="0" y="72390"/>
                </a:lnTo>
                <a:lnTo>
                  <a:pt x="54609" y="72390"/>
                </a:lnTo>
                <a:lnTo>
                  <a:pt x="54609" y="67310"/>
                </a:lnTo>
                <a:close/>
              </a:path>
              <a:path w="54610" h="306070">
                <a:moveTo>
                  <a:pt x="54609" y="60960"/>
                </a:moveTo>
                <a:lnTo>
                  <a:pt x="0" y="60960"/>
                </a:lnTo>
                <a:lnTo>
                  <a:pt x="0" y="66040"/>
                </a:lnTo>
                <a:lnTo>
                  <a:pt x="54609" y="66040"/>
                </a:lnTo>
                <a:lnTo>
                  <a:pt x="54609" y="60960"/>
                </a:lnTo>
                <a:close/>
              </a:path>
              <a:path w="54610" h="306070">
                <a:moveTo>
                  <a:pt x="54609" y="54610"/>
                </a:moveTo>
                <a:lnTo>
                  <a:pt x="0" y="54610"/>
                </a:lnTo>
                <a:lnTo>
                  <a:pt x="0" y="59690"/>
                </a:lnTo>
                <a:lnTo>
                  <a:pt x="54609" y="59690"/>
                </a:lnTo>
                <a:lnTo>
                  <a:pt x="54609" y="54610"/>
                </a:lnTo>
                <a:close/>
              </a:path>
              <a:path w="54610" h="306070">
                <a:moveTo>
                  <a:pt x="54609" y="49530"/>
                </a:moveTo>
                <a:lnTo>
                  <a:pt x="0" y="49530"/>
                </a:lnTo>
                <a:lnTo>
                  <a:pt x="0" y="53340"/>
                </a:lnTo>
                <a:lnTo>
                  <a:pt x="54609" y="53340"/>
                </a:lnTo>
                <a:lnTo>
                  <a:pt x="54609" y="49530"/>
                </a:lnTo>
                <a:close/>
              </a:path>
              <a:path w="54610" h="306070">
                <a:moveTo>
                  <a:pt x="54609" y="43180"/>
                </a:moveTo>
                <a:lnTo>
                  <a:pt x="0" y="43180"/>
                </a:lnTo>
                <a:lnTo>
                  <a:pt x="0" y="48260"/>
                </a:lnTo>
                <a:lnTo>
                  <a:pt x="54609" y="48260"/>
                </a:lnTo>
                <a:lnTo>
                  <a:pt x="54609" y="43180"/>
                </a:lnTo>
                <a:close/>
              </a:path>
              <a:path w="54610" h="306070">
                <a:moveTo>
                  <a:pt x="54609" y="36830"/>
                </a:moveTo>
                <a:lnTo>
                  <a:pt x="0" y="36830"/>
                </a:lnTo>
                <a:lnTo>
                  <a:pt x="0" y="41910"/>
                </a:lnTo>
                <a:lnTo>
                  <a:pt x="54609" y="41910"/>
                </a:lnTo>
                <a:lnTo>
                  <a:pt x="54609" y="36830"/>
                </a:lnTo>
                <a:close/>
              </a:path>
              <a:path w="54610" h="306070">
                <a:moveTo>
                  <a:pt x="54609" y="30480"/>
                </a:moveTo>
                <a:lnTo>
                  <a:pt x="0" y="30480"/>
                </a:lnTo>
                <a:lnTo>
                  <a:pt x="0" y="35560"/>
                </a:lnTo>
                <a:lnTo>
                  <a:pt x="54609" y="35560"/>
                </a:lnTo>
                <a:lnTo>
                  <a:pt x="54609" y="30480"/>
                </a:lnTo>
                <a:close/>
              </a:path>
              <a:path w="54610" h="306070">
                <a:moveTo>
                  <a:pt x="54609" y="24130"/>
                </a:moveTo>
                <a:lnTo>
                  <a:pt x="0" y="24130"/>
                </a:lnTo>
                <a:lnTo>
                  <a:pt x="0" y="29210"/>
                </a:lnTo>
                <a:lnTo>
                  <a:pt x="54609" y="29210"/>
                </a:lnTo>
                <a:lnTo>
                  <a:pt x="54609" y="24130"/>
                </a:lnTo>
                <a:close/>
              </a:path>
              <a:path w="54610" h="306070">
                <a:moveTo>
                  <a:pt x="54609" y="17780"/>
                </a:moveTo>
                <a:lnTo>
                  <a:pt x="0" y="17780"/>
                </a:lnTo>
                <a:lnTo>
                  <a:pt x="0" y="22860"/>
                </a:lnTo>
                <a:lnTo>
                  <a:pt x="54609" y="22860"/>
                </a:lnTo>
                <a:lnTo>
                  <a:pt x="54609" y="17780"/>
                </a:lnTo>
                <a:close/>
              </a:path>
              <a:path w="54610" h="306070">
                <a:moveTo>
                  <a:pt x="54609" y="11430"/>
                </a:moveTo>
                <a:lnTo>
                  <a:pt x="0" y="11430"/>
                </a:lnTo>
                <a:lnTo>
                  <a:pt x="0" y="16510"/>
                </a:lnTo>
                <a:lnTo>
                  <a:pt x="54609" y="16510"/>
                </a:lnTo>
                <a:lnTo>
                  <a:pt x="54609" y="11430"/>
                </a:lnTo>
                <a:close/>
              </a:path>
              <a:path w="54610" h="306070">
                <a:moveTo>
                  <a:pt x="54609" y="5080"/>
                </a:moveTo>
                <a:lnTo>
                  <a:pt x="0" y="5080"/>
                </a:lnTo>
                <a:lnTo>
                  <a:pt x="0" y="10160"/>
                </a:lnTo>
                <a:lnTo>
                  <a:pt x="54609" y="10160"/>
                </a:lnTo>
                <a:lnTo>
                  <a:pt x="54609" y="5080"/>
                </a:lnTo>
                <a:close/>
              </a:path>
              <a:path w="54610" h="306070">
                <a:moveTo>
                  <a:pt x="54609" y="0"/>
                </a:moveTo>
                <a:lnTo>
                  <a:pt x="0" y="0"/>
                </a:lnTo>
                <a:lnTo>
                  <a:pt x="0" y="3810"/>
                </a:lnTo>
                <a:lnTo>
                  <a:pt x="54609" y="3810"/>
                </a:lnTo>
                <a:lnTo>
                  <a:pt x="54609" y="0"/>
                </a:lnTo>
                <a:close/>
              </a:path>
              <a:path w="54610" h="306070">
                <a:moveTo>
                  <a:pt x="54609" y="275590"/>
                </a:moveTo>
                <a:lnTo>
                  <a:pt x="0" y="275590"/>
                </a:lnTo>
                <a:lnTo>
                  <a:pt x="0" y="304800"/>
                </a:lnTo>
                <a:lnTo>
                  <a:pt x="7619" y="304800"/>
                </a:lnTo>
                <a:lnTo>
                  <a:pt x="7619" y="306070"/>
                </a:lnTo>
                <a:lnTo>
                  <a:pt x="54609" y="306070"/>
                </a:lnTo>
                <a:lnTo>
                  <a:pt x="54609" y="275590"/>
                </a:lnTo>
                <a:close/>
              </a:path>
            </a:pathLst>
          </a:custGeom>
          <a:solidFill>
            <a:srgbClr val="309230"/>
          </a:solidFill>
        </p:spPr>
        <p:txBody>
          <a:bodyPr wrap="square" lIns="0" tIns="0" rIns="0" bIns="0" rtlCol="0"/>
          <a:lstStyle/>
          <a:p>
            <a:endParaRPr/>
          </a:p>
        </p:txBody>
      </p:sp>
      <p:sp>
        <p:nvSpPr>
          <p:cNvPr id="274" name="bg object 274"/>
          <p:cNvSpPr/>
          <p:nvPr/>
        </p:nvSpPr>
        <p:spPr>
          <a:xfrm>
            <a:off x="4105909" y="6399529"/>
            <a:ext cx="54610" cy="304800"/>
          </a:xfrm>
          <a:custGeom>
            <a:avLst/>
            <a:gdLst/>
            <a:ahLst/>
            <a:cxnLst/>
            <a:rect l="l" t="t" r="r" b="b"/>
            <a:pathLst>
              <a:path w="54610" h="304800">
                <a:moveTo>
                  <a:pt x="54610" y="254000"/>
                </a:moveTo>
                <a:lnTo>
                  <a:pt x="0" y="254000"/>
                </a:lnTo>
                <a:lnTo>
                  <a:pt x="0" y="275590"/>
                </a:lnTo>
                <a:lnTo>
                  <a:pt x="54610" y="275590"/>
                </a:lnTo>
                <a:lnTo>
                  <a:pt x="54610" y="254000"/>
                </a:lnTo>
                <a:close/>
              </a:path>
              <a:path w="54610" h="304800">
                <a:moveTo>
                  <a:pt x="54610" y="251460"/>
                </a:moveTo>
                <a:lnTo>
                  <a:pt x="0" y="251460"/>
                </a:lnTo>
                <a:lnTo>
                  <a:pt x="0" y="252730"/>
                </a:lnTo>
                <a:lnTo>
                  <a:pt x="54610" y="252730"/>
                </a:lnTo>
                <a:lnTo>
                  <a:pt x="54610" y="251460"/>
                </a:lnTo>
                <a:close/>
              </a:path>
              <a:path w="54610" h="304800">
                <a:moveTo>
                  <a:pt x="54610" y="247650"/>
                </a:moveTo>
                <a:lnTo>
                  <a:pt x="0" y="247650"/>
                </a:lnTo>
                <a:lnTo>
                  <a:pt x="0" y="250190"/>
                </a:lnTo>
                <a:lnTo>
                  <a:pt x="54610" y="250190"/>
                </a:lnTo>
                <a:lnTo>
                  <a:pt x="54610" y="247650"/>
                </a:lnTo>
                <a:close/>
              </a:path>
              <a:path w="54610" h="304800">
                <a:moveTo>
                  <a:pt x="54610" y="245110"/>
                </a:moveTo>
                <a:lnTo>
                  <a:pt x="0" y="245110"/>
                </a:lnTo>
                <a:lnTo>
                  <a:pt x="0" y="246380"/>
                </a:lnTo>
                <a:lnTo>
                  <a:pt x="54610" y="246380"/>
                </a:lnTo>
                <a:lnTo>
                  <a:pt x="54610" y="245110"/>
                </a:lnTo>
                <a:close/>
              </a:path>
              <a:path w="54610" h="304800">
                <a:moveTo>
                  <a:pt x="54610" y="241300"/>
                </a:moveTo>
                <a:lnTo>
                  <a:pt x="0" y="241300"/>
                </a:lnTo>
                <a:lnTo>
                  <a:pt x="0" y="243840"/>
                </a:lnTo>
                <a:lnTo>
                  <a:pt x="54610" y="243840"/>
                </a:lnTo>
                <a:lnTo>
                  <a:pt x="54610" y="241300"/>
                </a:lnTo>
                <a:close/>
              </a:path>
              <a:path w="54610" h="304800">
                <a:moveTo>
                  <a:pt x="54610" y="238760"/>
                </a:moveTo>
                <a:lnTo>
                  <a:pt x="0" y="238760"/>
                </a:lnTo>
                <a:lnTo>
                  <a:pt x="0" y="240030"/>
                </a:lnTo>
                <a:lnTo>
                  <a:pt x="54610" y="240030"/>
                </a:lnTo>
                <a:lnTo>
                  <a:pt x="54610" y="238760"/>
                </a:lnTo>
                <a:close/>
              </a:path>
              <a:path w="54610" h="304800">
                <a:moveTo>
                  <a:pt x="54610" y="234950"/>
                </a:moveTo>
                <a:lnTo>
                  <a:pt x="0" y="234950"/>
                </a:lnTo>
                <a:lnTo>
                  <a:pt x="0" y="237490"/>
                </a:lnTo>
                <a:lnTo>
                  <a:pt x="54610" y="237490"/>
                </a:lnTo>
                <a:lnTo>
                  <a:pt x="54610" y="234950"/>
                </a:lnTo>
                <a:close/>
              </a:path>
              <a:path w="54610" h="304800">
                <a:moveTo>
                  <a:pt x="54610" y="232410"/>
                </a:moveTo>
                <a:lnTo>
                  <a:pt x="0" y="232410"/>
                </a:lnTo>
                <a:lnTo>
                  <a:pt x="0" y="233680"/>
                </a:lnTo>
                <a:lnTo>
                  <a:pt x="54610" y="233680"/>
                </a:lnTo>
                <a:lnTo>
                  <a:pt x="54610" y="232410"/>
                </a:lnTo>
                <a:close/>
              </a:path>
              <a:path w="54610" h="304800">
                <a:moveTo>
                  <a:pt x="54610" y="228600"/>
                </a:moveTo>
                <a:lnTo>
                  <a:pt x="0" y="228600"/>
                </a:lnTo>
                <a:lnTo>
                  <a:pt x="0" y="231140"/>
                </a:lnTo>
                <a:lnTo>
                  <a:pt x="54610" y="231140"/>
                </a:lnTo>
                <a:lnTo>
                  <a:pt x="54610" y="228600"/>
                </a:lnTo>
                <a:close/>
              </a:path>
              <a:path w="54610" h="304800">
                <a:moveTo>
                  <a:pt x="54610" y="226060"/>
                </a:moveTo>
                <a:lnTo>
                  <a:pt x="0" y="226060"/>
                </a:lnTo>
                <a:lnTo>
                  <a:pt x="0" y="227330"/>
                </a:lnTo>
                <a:lnTo>
                  <a:pt x="54610" y="227330"/>
                </a:lnTo>
                <a:lnTo>
                  <a:pt x="54610" y="226060"/>
                </a:lnTo>
                <a:close/>
              </a:path>
              <a:path w="54610" h="304800">
                <a:moveTo>
                  <a:pt x="54610" y="222250"/>
                </a:moveTo>
                <a:lnTo>
                  <a:pt x="0" y="222250"/>
                </a:lnTo>
                <a:lnTo>
                  <a:pt x="0" y="224790"/>
                </a:lnTo>
                <a:lnTo>
                  <a:pt x="54610" y="224790"/>
                </a:lnTo>
                <a:lnTo>
                  <a:pt x="54610" y="222250"/>
                </a:lnTo>
                <a:close/>
              </a:path>
              <a:path w="54610" h="304800">
                <a:moveTo>
                  <a:pt x="54610" y="219710"/>
                </a:moveTo>
                <a:lnTo>
                  <a:pt x="0" y="219710"/>
                </a:lnTo>
                <a:lnTo>
                  <a:pt x="0" y="220980"/>
                </a:lnTo>
                <a:lnTo>
                  <a:pt x="54610" y="220980"/>
                </a:lnTo>
                <a:lnTo>
                  <a:pt x="54610" y="219710"/>
                </a:lnTo>
                <a:close/>
              </a:path>
              <a:path w="54610" h="304800">
                <a:moveTo>
                  <a:pt x="54610" y="215900"/>
                </a:moveTo>
                <a:lnTo>
                  <a:pt x="0" y="215900"/>
                </a:lnTo>
                <a:lnTo>
                  <a:pt x="0" y="218440"/>
                </a:lnTo>
                <a:lnTo>
                  <a:pt x="54610" y="218440"/>
                </a:lnTo>
                <a:lnTo>
                  <a:pt x="54610" y="215900"/>
                </a:lnTo>
                <a:close/>
              </a:path>
              <a:path w="54610" h="304800">
                <a:moveTo>
                  <a:pt x="54610" y="213360"/>
                </a:moveTo>
                <a:lnTo>
                  <a:pt x="0" y="213360"/>
                </a:lnTo>
                <a:lnTo>
                  <a:pt x="0" y="214630"/>
                </a:lnTo>
                <a:lnTo>
                  <a:pt x="54610" y="214630"/>
                </a:lnTo>
                <a:lnTo>
                  <a:pt x="54610" y="213360"/>
                </a:lnTo>
                <a:close/>
              </a:path>
              <a:path w="54610" h="304800">
                <a:moveTo>
                  <a:pt x="54610" y="209550"/>
                </a:moveTo>
                <a:lnTo>
                  <a:pt x="0" y="209550"/>
                </a:lnTo>
                <a:lnTo>
                  <a:pt x="0" y="212090"/>
                </a:lnTo>
                <a:lnTo>
                  <a:pt x="54610" y="212090"/>
                </a:lnTo>
                <a:lnTo>
                  <a:pt x="54610" y="209550"/>
                </a:lnTo>
                <a:close/>
              </a:path>
              <a:path w="54610" h="304800">
                <a:moveTo>
                  <a:pt x="54610" y="207010"/>
                </a:moveTo>
                <a:lnTo>
                  <a:pt x="0" y="207010"/>
                </a:lnTo>
                <a:lnTo>
                  <a:pt x="0" y="208280"/>
                </a:lnTo>
                <a:lnTo>
                  <a:pt x="54610" y="208280"/>
                </a:lnTo>
                <a:lnTo>
                  <a:pt x="54610" y="207010"/>
                </a:lnTo>
                <a:close/>
              </a:path>
              <a:path w="54610" h="304800">
                <a:moveTo>
                  <a:pt x="54610" y="203200"/>
                </a:moveTo>
                <a:lnTo>
                  <a:pt x="0" y="203200"/>
                </a:lnTo>
                <a:lnTo>
                  <a:pt x="0" y="205740"/>
                </a:lnTo>
                <a:lnTo>
                  <a:pt x="54610" y="205740"/>
                </a:lnTo>
                <a:lnTo>
                  <a:pt x="54610" y="203200"/>
                </a:lnTo>
                <a:close/>
              </a:path>
              <a:path w="54610" h="304800">
                <a:moveTo>
                  <a:pt x="54610" y="200660"/>
                </a:moveTo>
                <a:lnTo>
                  <a:pt x="0" y="200660"/>
                </a:lnTo>
                <a:lnTo>
                  <a:pt x="0" y="201930"/>
                </a:lnTo>
                <a:lnTo>
                  <a:pt x="54610" y="201930"/>
                </a:lnTo>
                <a:lnTo>
                  <a:pt x="54610" y="200660"/>
                </a:lnTo>
                <a:close/>
              </a:path>
              <a:path w="54610" h="304800">
                <a:moveTo>
                  <a:pt x="54610" y="196850"/>
                </a:moveTo>
                <a:lnTo>
                  <a:pt x="0" y="196850"/>
                </a:lnTo>
                <a:lnTo>
                  <a:pt x="0" y="199390"/>
                </a:lnTo>
                <a:lnTo>
                  <a:pt x="54610" y="199390"/>
                </a:lnTo>
                <a:lnTo>
                  <a:pt x="54610" y="196850"/>
                </a:lnTo>
                <a:close/>
              </a:path>
              <a:path w="54610" h="304800">
                <a:moveTo>
                  <a:pt x="54610" y="194310"/>
                </a:moveTo>
                <a:lnTo>
                  <a:pt x="0" y="194310"/>
                </a:lnTo>
                <a:lnTo>
                  <a:pt x="0" y="195580"/>
                </a:lnTo>
                <a:lnTo>
                  <a:pt x="54610" y="195580"/>
                </a:lnTo>
                <a:lnTo>
                  <a:pt x="54610" y="194310"/>
                </a:lnTo>
                <a:close/>
              </a:path>
              <a:path w="54610" h="304800">
                <a:moveTo>
                  <a:pt x="54610" y="190500"/>
                </a:moveTo>
                <a:lnTo>
                  <a:pt x="0" y="190500"/>
                </a:lnTo>
                <a:lnTo>
                  <a:pt x="0" y="193040"/>
                </a:lnTo>
                <a:lnTo>
                  <a:pt x="54610" y="193040"/>
                </a:lnTo>
                <a:lnTo>
                  <a:pt x="54610" y="190500"/>
                </a:lnTo>
                <a:close/>
              </a:path>
              <a:path w="54610" h="304800">
                <a:moveTo>
                  <a:pt x="54610" y="187960"/>
                </a:moveTo>
                <a:lnTo>
                  <a:pt x="0" y="187960"/>
                </a:lnTo>
                <a:lnTo>
                  <a:pt x="0" y="189230"/>
                </a:lnTo>
                <a:lnTo>
                  <a:pt x="54610" y="189230"/>
                </a:lnTo>
                <a:lnTo>
                  <a:pt x="54610" y="187960"/>
                </a:lnTo>
                <a:close/>
              </a:path>
              <a:path w="54610" h="304800">
                <a:moveTo>
                  <a:pt x="54610" y="184150"/>
                </a:moveTo>
                <a:lnTo>
                  <a:pt x="0" y="184150"/>
                </a:lnTo>
                <a:lnTo>
                  <a:pt x="0" y="186690"/>
                </a:lnTo>
                <a:lnTo>
                  <a:pt x="54610" y="186690"/>
                </a:lnTo>
                <a:lnTo>
                  <a:pt x="54610" y="184150"/>
                </a:lnTo>
                <a:close/>
              </a:path>
              <a:path w="54610" h="304800">
                <a:moveTo>
                  <a:pt x="54610" y="181610"/>
                </a:moveTo>
                <a:lnTo>
                  <a:pt x="0" y="181610"/>
                </a:lnTo>
                <a:lnTo>
                  <a:pt x="0" y="182880"/>
                </a:lnTo>
                <a:lnTo>
                  <a:pt x="54610" y="182880"/>
                </a:lnTo>
                <a:lnTo>
                  <a:pt x="54610" y="181610"/>
                </a:lnTo>
                <a:close/>
              </a:path>
              <a:path w="54610" h="304800">
                <a:moveTo>
                  <a:pt x="54610" y="177800"/>
                </a:moveTo>
                <a:lnTo>
                  <a:pt x="0" y="177800"/>
                </a:lnTo>
                <a:lnTo>
                  <a:pt x="0" y="180340"/>
                </a:lnTo>
                <a:lnTo>
                  <a:pt x="54610" y="180340"/>
                </a:lnTo>
                <a:lnTo>
                  <a:pt x="54610" y="177800"/>
                </a:lnTo>
                <a:close/>
              </a:path>
              <a:path w="54610" h="304800">
                <a:moveTo>
                  <a:pt x="54610" y="175260"/>
                </a:moveTo>
                <a:lnTo>
                  <a:pt x="0" y="175260"/>
                </a:lnTo>
                <a:lnTo>
                  <a:pt x="0" y="176530"/>
                </a:lnTo>
                <a:lnTo>
                  <a:pt x="54610" y="176530"/>
                </a:lnTo>
                <a:lnTo>
                  <a:pt x="54610" y="175260"/>
                </a:lnTo>
                <a:close/>
              </a:path>
              <a:path w="54610" h="304800">
                <a:moveTo>
                  <a:pt x="54610" y="171450"/>
                </a:moveTo>
                <a:lnTo>
                  <a:pt x="0" y="171450"/>
                </a:lnTo>
                <a:lnTo>
                  <a:pt x="0" y="173990"/>
                </a:lnTo>
                <a:lnTo>
                  <a:pt x="54610" y="173990"/>
                </a:lnTo>
                <a:lnTo>
                  <a:pt x="54610" y="171450"/>
                </a:lnTo>
                <a:close/>
              </a:path>
              <a:path w="54610" h="304800">
                <a:moveTo>
                  <a:pt x="54610" y="168910"/>
                </a:moveTo>
                <a:lnTo>
                  <a:pt x="0" y="168910"/>
                </a:lnTo>
                <a:lnTo>
                  <a:pt x="0" y="170180"/>
                </a:lnTo>
                <a:lnTo>
                  <a:pt x="54610" y="170180"/>
                </a:lnTo>
                <a:lnTo>
                  <a:pt x="54610" y="168910"/>
                </a:lnTo>
                <a:close/>
              </a:path>
              <a:path w="54610" h="304800">
                <a:moveTo>
                  <a:pt x="54610" y="165100"/>
                </a:moveTo>
                <a:lnTo>
                  <a:pt x="0" y="165100"/>
                </a:lnTo>
                <a:lnTo>
                  <a:pt x="0" y="167640"/>
                </a:lnTo>
                <a:lnTo>
                  <a:pt x="54610" y="167640"/>
                </a:lnTo>
                <a:lnTo>
                  <a:pt x="54610" y="165100"/>
                </a:lnTo>
                <a:close/>
              </a:path>
              <a:path w="54610" h="304800">
                <a:moveTo>
                  <a:pt x="54610" y="162560"/>
                </a:moveTo>
                <a:lnTo>
                  <a:pt x="0" y="162560"/>
                </a:lnTo>
                <a:lnTo>
                  <a:pt x="0" y="163830"/>
                </a:lnTo>
                <a:lnTo>
                  <a:pt x="54610" y="163830"/>
                </a:lnTo>
                <a:lnTo>
                  <a:pt x="54610" y="162560"/>
                </a:lnTo>
                <a:close/>
              </a:path>
              <a:path w="54610" h="304800">
                <a:moveTo>
                  <a:pt x="54610" y="158750"/>
                </a:moveTo>
                <a:lnTo>
                  <a:pt x="0" y="158750"/>
                </a:lnTo>
                <a:lnTo>
                  <a:pt x="0" y="161290"/>
                </a:lnTo>
                <a:lnTo>
                  <a:pt x="54610" y="161290"/>
                </a:lnTo>
                <a:lnTo>
                  <a:pt x="54610" y="158750"/>
                </a:lnTo>
                <a:close/>
              </a:path>
              <a:path w="54610" h="304800">
                <a:moveTo>
                  <a:pt x="54610" y="156210"/>
                </a:moveTo>
                <a:lnTo>
                  <a:pt x="0" y="156210"/>
                </a:lnTo>
                <a:lnTo>
                  <a:pt x="0" y="157480"/>
                </a:lnTo>
                <a:lnTo>
                  <a:pt x="54610" y="157480"/>
                </a:lnTo>
                <a:lnTo>
                  <a:pt x="54610" y="156210"/>
                </a:lnTo>
                <a:close/>
              </a:path>
              <a:path w="54610" h="304800">
                <a:moveTo>
                  <a:pt x="54610" y="152400"/>
                </a:moveTo>
                <a:lnTo>
                  <a:pt x="0" y="152400"/>
                </a:lnTo>
                <a:lnTo>
                  <a:pt x="0" y="154940"/>
                </a:lnTo>
                <a:lnTo>
                  <a:pt x="54610" y="154940"/>
                </a:lnTo>
                <a:lnTo>
                  <a:pt x="54610" y="152400"/>
                </a:lnTo>
                <a:close/>
              </a:path>
              <a:path w="54610" h="304800">
                <a:moveTo>
                  <a:pt x="54610" y="149860"/>
                </a:moveTo>
                <a:lnTo>
                  <a:pt x="0" y="149860"/>
                </a:lnTo>
                <a:lnTo>
                  <a:pt x="0" y="151130"/>
                </a:lnTo>
                <a:lnTo>
                  <a:pt x="54610" y="151130"/>
                </a:lnTo>
                <a:lnTo>
                  <a:pt x="54610" y="149860"/>
                </a:lnTo>
                <a:close/>
              </a:path>
              <a:path w="54610" h="304800">
                <a:moveTo>
                  <a:pt x="54610" y="146050"/>
                </a:moveTo>
                <a:lnTo>
                  <a:pt x="0" y="146050"/>
                </a:lnTo>
                <a:lnTo>
                  <a:pt x="0" y="148590"/>
                </a:lnTo>
                <a:lnTo>
                  <a:pt x="54610" y="148590"/>
                </a:lnTo>
                <a:lnTo>
                  <a:pt x="54610" y="146050"/>
                </a:lnTo>
                <a:close/>
              </a:path>
              <a:path w="54610" h="304800">
                <a:moveTo>
                  <a:pt x="54610" y="143510"/>
                </a:moveTo>
                <a:lnTo>
                  <a:pt x="0" y="143510"/>
                </a:lnTo>
                <a:lnTo>
                  <a:pt x="0" y="144780"/>
                </a:lnTo>
                <a:lnTo>
                  <a:pt x="54610" y="144780"/>
                </a:lnTo>
                <a:lnTo>
                  <a:pt x="54610" y="143510"/>
                </a:lnTo>
                <a:close/>
              </a:path>
              <a:path w="54610" h="304800">
                <a:moveTo>
                  <a:pt x="54610" y="139700"/>
                </a:moveTo>
                <a:lnTo>
                  <a:pt x="0" y="139700"/>
                </a:lnTo>
                <a:lnTo>
                  <a:pt x="0" y="142240"/>
                </a:lnTo>
                <a:lnTo>
                  <a:pt x="54610" y="142240"/>
                </a:lnTo>
                <a:lnTo>
                  <a:pt x="54610" y="139700"/>
                </a:lnTo>
                <a:close/>
              </a:path>
              <a:path w="54610" h="304800">
                <a:moveTo>
                  <a:pt x="54610" y="137160"/>
                </a:moveTo>
                <a:lnTo>
                  <a:pt x="0" y="137160"/>
                </a:lnTo>
                <a:lnTo>
                  <a:pt x="0" y="138430"/>
                </a:lnTo>
                <a:lnTo>
                  <a:pt x="54610" y="138430"/>
                </a:lnTo>
                <a:lnTo>
                  <a:pt x="54610" y="137160"/>
                </a:lnTo>
                <a:close/>
              </a:path>
              <a:path w="54610" h="304800">
                <a:moveTo>
                  <a:pt x="54610" y="133350"/>
                </a:moveTo>
                <a:lnTo>
                  <a:pt x="0" y="133350"/>
                </a:lnTo>
                <a:lnTo>
                  <a:pt x="0" y="135890"/>
                </a:lnTo>
                <a:lnTo>
                  <a:pt x="54610" y="135890"/>
                </a:lnTo>
                <a:lnTo>
                  <a:pt x="54610" y="133350"/>
                </a:lnTo>
                <a:close/>
              </a:path>
              <a:path w="54610" h="304800">
                <a:moveTo>
                  <a:pt x="54610" y="130810"/>
                </a:moveTo>
                <a:lnTo>
                  <a:pt x="0" y="130810"/>
                </a:lnTo>
                <a:lnTo>
                  <a:pt x="0" y="132080"/>
                </a:lnTo>
                <a:lnTo>
                  <a:pt x="54610" y="132080"/>
                </a:lnTo>
                <a:lnTo>
                  <a:pt x="54610" y="130810"/>
                </a:lnTo>
                <a:close/>
              </a:path>
              <a:path w="54610" h="304800">
                <a:moveTo>
                  <a:pt x="54610" y="127000"/>
                </a:moveTo>
                <a:lnTo>
                  <a:pt x="0" y="127000"/>
                </a:lnTo>
                <a:lnTo>
                  <a:pt x="0" y="129540"/>
                </a:lnTo>
                <a:lnTo>
                  <a:pt x="54610" y="129540"/>
                </a:lnTo>
                <a:lnTo>
                  <a:pt x="54610" y="127000"/>
                </a:lnTo>
                <a:close/>
              </a:path>
              <a:path w="54610" h="304800">
                <a:moveTo>
                  <a:pt x="54610" y="124460"/>
                </a:moveTo>
                <a:lnTo>
                  <a:pt x="0" y="124460"/>
                </a:lnTo>
                <a:lnTo>
                  <a:pt x="0" y="125730"/>
                </a:lnTo>
                <a:lnTo>
                  <a:pt x="54610" y="125730"/>
                </a:lnTo>
                <a:lnTo>
                  <a:pt x="54610" y="124460"/>
                </a:lnTo>
                <a:close/>
              </a:path>
              <a:path w="54610" h="304800">
                <a:moveTo>
                  <a:pt x="54610" y="120650"/>
                </a:moveTo>
                <a:lnTo>
                  <a:pt x="0" y="120650"/>
                </a:lnTo>
                <a:lnTo>
                  <a:pt x="0" y="123190"/>
                </a:lnTo>
                <a:lnTo>
                  <a:pt x="54610" y="123190"/>
                </a:lnTo>
                <a:lnTo>
                  <a:pt x="54610" y="120650"/>
                </a:lnTo>
                <a:close/>
              </a:path>
              <a:path w="54610" h="304800">
                <a:moveTo>
                  <a:pt x="54610" y="118110"/>
                </a:moveTo>
                <a:lnTo>
                  <a:pt x="0" y="118110"/>
                </a:lnTo>
                <a:lnTo>
                  <a:pt x="0" y="119380"/>
                </a:lnTo>
                <a:lnTo>
                  <a:pt x="54610" y="119380"/>
                </a:lnTo>
                <a:lnTo>
                  <a:pt x="54610" y="118110"/>
                </a:lnTo>
                <a:close/>
              </a:path>
              <a:path w="54610" h="304800">
                <a:moveTo>
                  <a:pt x="54610" y="114300"/>
                </a:moveTo>
                <a:lnTo>
                  <a:pt x="0" y="114300"/>
                </a:lnTo>
                <a:lnTo>
                  <a:pt x="0" y="116840"/>
                </a:lnTo>
                <a:lnTo>
                  <a:pt x="54610" y="116840"/>
                </a:lnTo>
                <a:lnTo>
                  <a:pt x="54610" y="114300"/>
                </a:lnTo>
                <a:close/>
              </a:path>
              <a:path w="54610" h="304800">
                <a:moveTo>
                  <a:pt x="54610" y="111760"/>
                </a:moveTo>
                <a:lnTo>
                  <a:pt x="0" y="111760"/>
                </a:lnTo>
                <a:lnTo>
                  <a:pt x="0" y="113030"/>
                </a:lnTo>
                <a:lnTo>
                  <a:pt x="54610" y="113030"/>
                </a:lnTo>
                <a:lnTo>
                  <a:pt x="54610" y="111760"/>
                </a:lnTo>
                <a:close/>
              </a:path>
              <a:path w="54610" h="304800">
                <a:moveTo>
                  <a:pt x="54610" y="107950"/>
                </a:moveTo>
                <a:lnTo>
                  <a:pt x="0" y="107950"/>
                </a:lnTo>
                <a:lnTo>
                  <a:pt x="0" y="110490"/>
                </a:lnTo>
                <a:lnTo>
                  <a:pt x="54610" y="110490"/>
                </a:lnTo>
                <a:lnTo>
                  <a:pt x="54610" y="107950"/>
                </a:lnTo>
                <a:close/>
              </a:path>
              <a:path w="54610" h="304800">
                <a:moveTo>
                  <a:pt x="54610" y="105410"/>
                </a:moveTo>
                <a:lnTo>
                  <a:pt x="0" y="105410"/>
                </a:lnTo>
                <a:lnTo>
                  <a:pt x="0" y="106680"/>
                </a:lnTo>
                <a:lnTo>
                  <a:pt x="54610" y="106680"/>
                </a:lnTo>
                <a:lnTo>
                  <a:pt x="54610" y="105410"/>
                </a:lnTo>
                <a:close/>
              </a:path>
              <a:path w="54610" h="304800">
                <a:moveTo>
                  <a:pt x="54610" y="101600"/>
                </a:moveTo>
                <a:lnTo>
                  <a:pt x="0" y="101600"/>
                </a:lnTo>
                <a:lnTo>
                  <a:pt x="0" y="104140"/>
                </a:lnTo>
                <a:lnTo>
                  <a:pt x="54610" y="104140"/>
                </a:lnTo>
                <a:lnTo>
                  <a:pt x="54610" y="101600"/>
                </a:lnTo>
                <a:close/>
              </a:path>
              <a:path w="54610" h="304800">
                <a:moveTo>
                  <a:pt x="54610" y="99060"/>
                </a:moveTo>
                <a:lnTo>
                  <a:pt x="0" y="99060"/>
                </a:lnTo>
                <a:lnTo>
                  <a:pt x="0" y="100330"/>
                </a:lnTo>
                <a:lnTo>
                  <a:pt x="54610" y="100330"/>
                </a:lnTo>
                <a:lnTo>
                  <a:pt x="54610" y="99060"/>
                </a:lnTo>
                <a:close/>
              </a:path>
              <a:path w="54610" h="304800">
                <a:moveTo>
                  <a:pt x="54610" y="92710"/>
                </a:moveTo>
                <a:lnTo>
                  <a:pt x="0" y="92710"/>
                </a:lnTo>
                <a:lnTo>
                  <a:pt x="0" y="97790"/>
                </a:lnTo>
                <a:lnTo>
                  <a:pt x="54610" y="97790"/>
                </a:lnTo>
                <a:lnTo>
                  <a:pt x="54610" y="92710"/>
                </a:lnTo>
                <a:close/>
              </a:path>
              <a:path w="54610" h="304800">
                <a:moveTo>
                  <a:pt x="54610" y="86360"/>
                </a:moveTo>
                <a:lnTo>
                  <a:pt x="0" y="86360"/>
                </a:lnTo>
                <a:lnTo>
                  <a:pt x="0" y="91440"/>
                </a:lnTo>
                <a:lnTo>
                  <a:pt x="54610" y="91440"/>
                </a:lnTo>
                <a:lnTo>
                  <a:pt x="54610" y="86360"/>
                </a:lnTo>
                <a:close/>
              </a:path>
              <a:path w="54610" h="304800">
                <a:moveTo>
                  <a:pt x="54610" y="80010"/>
                </a:moveTo>
                <a:lnTo>
                  <a:pt x="0" y="80010"/>
                </a:lnTo>
                <a:lnTo>
                  <a:pt x="0" y="85090"/>
                </a:lnTo>
                <a:lnTo>
                  <a:pt x="54610" y="85090"/>
                </a:lnTo>
                <a:lnTo>
                  <a:pt x="54610" y="80010"/>
                </a:lnTo>
                <a:close/>
              </a:path>
              <a:path w="54610" h="304800">
                <a:moveTo>
                  <a:pt x="54610" y="73660"/>
                </a:moveTo>
                <a:lnTo>
                  <a:pt x="0" y="73660"/>
                </a:lnTo>
                <a:lnTo>
                  <a:pt x="0" y="78740"/>
                </a:lnTo>
                <a:lnTo>
                  <a:pt x="54610" y="78740"/>
                </a:lnTo>
                <a:lnTo>
                  <a:pt x="54610" y="73660"/>
                </a:lnTo>
                <a:close/>
              </a:path>
              <a:path w="54610" h="304800">
                <a:moveTo>
                  <a:pt x="54610" y="67310"/>
                </a:moveTo>
                <a:lnTo>
                  <a:pt x="0" y="67310"/>
                </a:lnTo>
                <a:lnTo>
                  <a:pt x="0" y="72390"/>
                </a:lnTo>
                <a:lnTo>
                  <a:pt x="54610" y="72390"/>
                </a:lnTo>
                <a:lnTo>
                  <a:pt x="54610" y="67310"/>
                </a:lnTo>
                <a:close/>
              </a:path>
              <a:path w="54610" h="304800">
                <a:moveTo>
                  <a:pt x="54610" y="60960"/>
                </a:moveTo>
                <a:lnTo>
                  <a:pt x="0" y="60960"/>
                </a:lnTo>
                <a:lnTo>
                  <a:pt x="0" y="66040"/>
                </a:lnTo>
                <a:lnTo>
                  <a:pt x="54610" y="66040"/>
                </a:lnTo>
                <a:lnTo>
                  <a:pt x="54610" y="60960"/>
                </a:lnTo>
                <a:close/>
              </a:path>
              <a:path w="54610" h="304800">
                <a:moveTo>
                  <a:pt x="54610" y="54610"/>
                </a:moveTo>
                <a:lnTo>
                  <a:pt x="0" y="54610"/>
                </a:lnTo>
                <a:lnTo>
                  <a:pt x="0" y="59690"/>
                </a:lnTo>
                <a:lnTo>
                  <a:pt x="54610" y="59690"/>
                </a:lnTo>
                <a:lnTo>
                  <a:pt x="54610" y="54610"/>
                </a:lnTo>
                <a:close/>
              </a:path>
              <a:path w="54610" h="304800">
                <a:moveTo>
                  <a:pt x="54610" y="49530"/>
                </a:moveTo>
                <a:lnTo>
                  <a:pt x="0" y="49530"/>
                </a:lnTo>
                <a:lnTo>
                  <a:pt x="0" y="53340"/>
                </a:lnTo>
                <a:lnTo>
                  <a:pt x="54610" y="53340"/>
                </a:lnTo>
                <a:lnTo>
                  <a:pt x="54610" y="49530"/>
                </a:lnTo>
                <a:close/>
              </a:path>
              <a:path w="54610" h="304800">
                <a:moveTo>
                  <a:pt x="54610" y="43180"/>
                </a:moveTo>
                <a:lnTo>
                  <a:pt x="0" y="43180"/>
                </a:lnTo>
                <a:lnTo>
                  <a:pt x="0" y="48260"/>
                </a:lnTo>
                <a:lnTo>
                  <a:pt x="54610" y="48260"/>
                </a:lnTo>
                <a:lnTo>
                  <a:pt x="54610" y="43180"/>
                </a:lnTo>
                <a:close/>
              </a:path>
              <a:path w="54610" h="304800">
                <a:moveTo>
                  <a:pt x="54610" y="36830"/>
                </a:moveTo>
                <a:lnTo>
                  <a:pt x="0" y="36830"/>
                </a:lnTo>
                <a:lnTo>
                  <a:pt x="0" y="41910"/>
                </a:lnTo>
                <a:lnTo>
                  <a:pt x="54610" y="41910"/>
                </a:lnTo>
                <a:lnTo>
                  <a:pt x="54610" y="36830"/>
                </a:lnTo>
                <a:close/>
              </a:path>
              <a:path w="54610" h="304800">
                <a:moveTo>
                  <a:pt x="54610" y="30480"/>
                </a:moveTo>
                <a:lnTo>
                  <a:pt x="0" y="30480"/>
                </a:lnTo>
                <a:lnTo>
                  <a:pt x="0" y="35560"/>
                </a:lnTo>
                <a:lnTo>
                  <a:pt x="54610" y="35560"/>
                </a:lnTo>
                <a:lnTo>
                  <a:pt x="54610" y="30480"/>
                </a:lnTo>
                <a:close/>
              </a:path>
              <a:path w="54610" h="304800">
                <a:moveTo>
                  <a:pt x="54610" y="24130"/>
                </a:moveTo>
                <a:lnTo>
                  <a:pt x="0" y="24130"/>
                </a:lnTo>
                <a:lnTo>
                  <a:pt x="0" y="29210"/>
                </a:lnTo>
                <a:lnTo>
                  <a:pt x="54610" y="29210"/>
                </a:lnTo>
                <a:lnTo>
                  <a:pt x="54610" y="24130"/>
                </a:lnTo>
                <a:close/>
              </a:path>
              <a:path w="54610" h="304800">
                <a:moveTo>
                  <a:pt x="54610" y="17780"/>
                </a:moveTo>
                <a:lnTo>
                  <a:pt x="0" y="17780"/>
                </a:lnTo>
                <a:lnTo>
                  <a:pt x="0" y="22860"/>
                </a:lnTo>
                <a:lnTo>
                  <a:pt x="54610" y="22860"/>
                </a:lnTo>
                <a:lnTo>
                  <a:pt x="54610" y="17780"/>
                </a:lnTo>
                <a:close/>
              </a:path>
              <a:path w="54610" h="304800">
                <a:moveTo>
                  <a:pt x="54610" y="11430"/>
                </a:moveTo>
                <a:lnTo>
                  <a:pt x="0" y="11430"/>
                </a:lnTo>
                <a:lnTo>
                  <a:pt x="0" y="16510"/>
                </a:lnTo>
                <a:lnTo>
                  <a:pt x="54610" y="16510"/>
                </a:lnTo>
                <a:lnTo>
                  <a:pt x="54610" y="11430"/>
                </a:lnTo>
                <a:close/>
              </a:path>
              <a:path w="54610" h="304800">
                <a:moveTo>
                  <a:pt x="54610" y="5080"/>
                </a:moveTo>
                <a:lnTo>
                  <a:pt x="0" y="5080"/>
                </a:lnTo>
                <a:lnTo>
                  <a:pt x="0" y="10160"/>
                </a:lnTo>
                <a:lnTo>
                  <a:pt x="54610" y="10160"/>
                </a:lnTo>
                <a:lnTo>
                  <a:pt x="54610" y="5080"/>
                </a:lnTo>
                <a:close/>
              </a:path>
              <a:path w="54610" h="304800">
                <a:moveTo>
                  <a:pt x="54610" y="0"/>
                </a:moveTo>
                <a:lnTo>
                  <a:pt x="43179" y="0"/>
                </a:lnTo>
                <a:lnTo>
                  <a:pt x="43179" y="1270"/>
                </a:lnTo>
                <a:lnTo>
                  <a:pt x="0" y="1270"/>
                </a:lnTo>
                <a:lnTo>
                  <a:pt x="0" y="3810"/>
                </a:lnTo>
                <a:lnTo>
                  <a:pt x="54610" y="3810"/>
                </a:lnTo>
                <a:lnTo>
                  <a:pt x="54610" y="0"/>
                </a:lnTo>
                <a:close/>
              </a:path>
              <a:path w="54610" h="304800">
                <a:moveTo>
                  <a:pt x="54610" y="275590"/>
                </a:moveTo>
                <a:lnTo>
                  <a:pt x="0" y="275590"/>
                </a:lnTo>
                <a:lnTo>
                  <a:pt x="0" y="304800"/>
                </a:lnTo>
                <a:lnTo>
                  <a:pt x="54610" y="304800"/>
                </a:lnTo>
                <a:lnTo>
                  <a:pt x="54610" y="275590"/>
                </a:lnTo>
                <a:close/>
              </a:path>
            </a:pathLst>
          </a:custGeom>
          <a:solidFill>
            <a:srgbClr val="309130"/>
          </a:solidFill>
        </p:spPr>
        <p:txBody>
          <a:bodyPr wrap="square" lIns="0" tIns="0" rIns="0" bIns="0" rtlCol="0"/>
          <a:lstStyle/>
          <a:p>
            <a:endParaRPr/>
          </a:p>
        </p:txBody>
      </p:sp>
      <p:sp>
        <p:nvSpPr>
          <p:cNvPr id="275" name="bg object 275"/>
          <p:cNvSpPr/>
          <p:nvPr/>
        </p:nvSpPr>
        <p:spPr>
          <a:xfrm>
            <a:off x="4051300" y="6400800"/>
            <a:ext cx="54610" cy="303530"/>
          </a:xfrm>
          <a:custGeom>
            <a:avLst/>
            <a:gdLst/>
            <a:ahLst/>
            <a:cxnLst/>
            <a:rect l="l" t="t" r="r" b="b"/>
            <a:pathLst>
              <a:path w="54610" h="303529">
                <a:moveTo>
                  <a:pt x="54610" y="252730"/>
                </a:moveTo>
                <a:lnTo>
                  <a:pt x="0" y="252730"/>
                </a:lnTo>
                <a:lnTo>
                  <a:pt x="0" y="274320"/>
                </a:lnTo>
                <a:lnTo>
                  <a:pt x="54610" y="274320"/>
                </a:lnTo>
                <a:lnTo>
                  <a:pt x="54610" y="252730"/>
                </a:lnTo>
                <a:close/>
              </a:path>
              <a:path w="54610" h="303529">
                <a:moveTo>
                  <a:pt x="54610" y="250190"/>
                </a:moveTo>
                <a:lnTo>
                  <a:pt x="0" y="250190"/>
                </a:lnTo>
                <a:lnTo>
                  <a:pt x="0" y="251460"/>
                </a:lnTo>
                <a:lnTo>
                  <a:pt x="54610" y="251460"/>
                </a:lnTo>
                <a:lnTo>
                  <a:pt x="54610" y="250190"/>
                </a:lnTo>
                <a:close/>
              </a:path>
              <a:path w="54610" h="303529">
                <a:moveTo>
                  <a:pt x="54610" y="246379"/>
                </a:moveTo>
                <a:lnTo>
                  <a:pt x="0" y="246379"/>
                </a:lnTo>
                <a:lnTo>
                  <a:pt x="0" y="248919"/>
                </a:lnTo>
                <a:lnTo>
                  <a:pt x="54610" y="248919"/>
                </a:lnTo>
                <a:lnTo>
                  <a:pt x="54610" y="246379"/>
                </a:lnTo>
                <a:close/>
              </a:path>
              <a:path w="54610" h="303529">
                <a:moveTo>
                  <a:pt x="54610" y="243840"/>
                </a:moveTo>
                <a:lnTo>
                  <a:pt x="0" y="243840"/>
                </a:lnTo>
                <a:lnTo>
                  <a:pt x="0" y="245110"/>
                </a:lnTo>
                <a:lnTo>
                  <a:pt x="54610" y="245110"/>
                </a:lnTo>
                <a:lnTo>
                  <a:pt x="54610" y="243840"/>
                </a:lnTo>
                <a:close/>
              </a:path>
              <a:path w="54610" h="303529">
                <a:moveTo>
                  <a:pt x="54610" y="240030"/>
                </a:moveTo>
                <a:lnTo>
                  <a:pt x="0" y="240030"/>
                </a:lnTo>
                <a:lnTo>
                  <a:pt x="0" y="242570"/>
                </a:lnTo>
                <a:lnTo>
                  <a:pt x="54610" y="242570"/>
                </a:lnTo>
                <a:lnTo>
                  <a:pt x="54610" y="240030"/>
                </a:lnTo>
                <a:close/>
              </a:path>
              <a:path w="54610" h="303529">
                <a:moveTo>
                  <a:pt x="54610" y="237490"/>
                </a:moveTo>
                <a:lnTo>
                  <a:pt x="0" y="237490"/>
                </a:lnTo>
                <a:lnTo>
                  <a:pt x="0" y="238760"/>
                </a:lnTo>
                <a:lnTo>
                  <a:pt x="54610" y="238760"/>
                </a:lnTo>
                <a:lnTo>
                  <a:pt x="54610" y="237490"/>
                </a:lnTo>
                <a:close/>
              </a:path>
              <a:path w="54610" h="303529">
                <a:moveTo>
                  <a:pt x="54610" y="233680"/>
                </a:moveTo>
                <a:lnTo>
                  <a:pt x="0" y="233680"/>
                </a:lnTo>
                <a:lnTo>
                  <a:pt x="0" y="236219"/>
                </a:lnTo>
                <a:lnTo>
                  <a:pt x="54610" y="236219"/>
                </a:lnTo>
                <a:lnTo>
                  <a:pt x="54610" y="233680"/>
                </a:lnTo>
                <a:close/>
              </a:path>
              <a:path w="54610" h="303529">
                <a:moveTo>
                  <a:pt x="54610" y="231140"/>
                </a:moveTo>
                <a:lnTo>
                  <a:pt x="0" y="231140"/>
                </a:lnTo>
                <a:lnTo>
                  <a:pt x="0" y="232409"/>
                </a:lnTo>
                <a:lnTo>
                  <a:pt x="54610" y="232409"/>
                </a:lnTo>
                <a:lnTo>
                  <a:pt x="54610" y="231140"/>
                </a:lnTo>
                <a:close/>
              </a:path>
              <a:path w="54610" h="303529">
                <a:moveTo>
                  <a:pt x="54610" y="227329"/>
                </a:moveTo>
                <a:lnTo>
                  <a:pt x="0" y="227329"/>
                </a:lnTo>
                <a:lnTo>
                  <a:pt x="0" y="229869"/>
                </a:lnTo>
                <a:lnTo>
                  <a:pt x="54610" y="229869"/>
                </a:lnTo>
                <a:lnTo>
                  <a:pt x="54610" y="227329"/>
                </a:lnTo>
                <a:close/>
              </a:path>
              <a:path w="54610" h="303529">
                <a:moveTo>
                  <a:pt x="54610" y="224790"/>
                </a:moveTo>
                <a:lnTo>
                  <a:pt x="0" y="224790"/>
                </a:lnTo>
                <a:lnTo>
                  <a:pt x="0" y="226060"/>
                </a:lnTo>
                <a:lnTo>
                  <a:pt x="54610" y="226060"/>
                </a:lnTo>
                <a:lnTo>
                  <a:pt x="54610" y="224790"/>
                </a:lnTo>
                <a:close/>
              </a:path>
              <a:path w="54610" h="303529">
                <a:moveTo>
                  <a:pt x="54610" y="220980"/>
                </a:moveTo>
                <a:lnTo>
                  <a:pt x="0" y="220980"/>
                </a:lnTo>
                <a:lnTo>
                  <a:pt x="0" y="223519"/>
                </a:lnTo>
                <a:lnTo>
                  <a:pt x="54610" y="223519"/>
                </a:lnTo>
                <a:lnTo>
                  <a:pt x="54610" y="220980"/>
                </a:lnTo>
                <a:close/>
              </a:path>
              <a:path w="54610" h="303529">
                <a:moveTo>
                  <a:pt x="54610" y="218440"/>
                </a:moveTo>
                <a:lnTo>
                  <a:pt x="0" y="218440"/>
                </a:lnTo>
                <a:lnTo>
                  <a:pt x="0" y="219710"/>
                </a:lnTo>
                <a:lnTo>
                  <a:pt x="54610" y="219710"/>
                </a:lnTo>
                <a:lnTo>
                  <a:pt x="54610" y="218440"/>
                </a:lnTo>
                <a:close/>
              </a:path>
              <a:path w="54610" h="303529">
                <a:moveTo>
                  <a:pt x="54610" y="214629"/>
                </a:moveTo>
                <a:lnTo>
                  <a:pt x="0" y="214629"/>
                </a:lnTo>
                <a:lnTo>
                  <a:pt x="0" y="217169"/>
                </a:lnTo>
                <a:lnTo>
                  <a:pt x="54610" y="217169"/>
                </a:lnTo>
                <a:lnTo>
                  <a:pt x="54610" y="214629"/>
                </a:lnTo>
                <a:close/>
              </a:path>
              <a:path w="54610" h="303529">
                <a:moveTo>
                  <a:pt x="54610" y="212090"/>
                </a:moveTo>
                <a:lnTo>
                  <a:pt x="0" y="212090"/>
                </a:lnTo>
                <a:lnTo>
                  <a:pt x="0" y="213360"/>
                </a:lnTo>
                <a:lnTo>
                  <a:pt x="54610" y="213360"/>
                </a:lnTo>
                <a:lnTo>
                  <a:pt x="54610" y="212090"/>
                </a:lnTo>
                <a:close/>
              </a:path>
              <a:path w="54610" h="303529">
                <a:moveTo>
                  <a:pt x="54610" y="208279"/>
                </a:moveTo>
                <a:lnTo>
                  <a:pt x="0" y="208279"/>
                </a:lnTo>
                <a:lnTo>
                  <a:pt x="0" y="210820"/>
                </a:lnTo>
                <a:lnTo>
                  <a:pt x="54610" y="210820"/>
                </a:lnTo>
                <a:lnTo>
                  <a:pt x="54610" y="208279"/>
                </a:lnTo>
                <a:close/>
              </a:path>
              <a:path w="54610" h="303529">
                <a:moveTo>
                  <a:pt x="54610" y="205740"/>
                </a:moveTo>
                <a:lnTo>
                  <a:pt x="0" y="205740"/>
                </a:lnTo>
                <a:lnTo>
                  <a:pt x="0" y="207010"/>
                </a:lnTo>
                <a:lnTo>
                  <a:pt x="54610" y="207010"/>
                </a:lnTo>
                <a:lnTo>
                  <a:pt x="54610" y="205740"/>
                </a:lnTo>
                <a:close/>
              </a:path>
              <a:path w="54610" h="303529">
                <a:moveTo>
                  <a:pt x="54610" y="201930"/>
                </a:moveTo>
                <a:lnTo>
                  <a:pt x="0" y="201930"/>
                </a:lnTo>
                <a:lnTo>
                  <a:pt x="0" y="204470"/>
                </a:lnTo>
                <a:lnTo>
                  <a:pt x="54610" y="204470"/>
                </a:lnTo>
                <a:lnTo>
                  <a:pt x="54610" y="201930"/>
                </a:lnTo>
                <a:close/>
              </a:path>
              <a:path w="54610" h="303529">
                <a:moveTo>
                  <a:pt x="54610" y="199390"/>
                </a:moveTo>
                <a:lnTo>
                  <a:pt x="0" y="199390"/>
                </a:lnTo>
                <a:lnTo>
                  <a:pt x="0" y="200659"/>
                </a:lnTo>
                <a:lnTo>
                  <a:pt x="54610" y="200659"/>
                </a:lnTo>
                <a:lnTo>
                  <a:pt x="54610" y="199390"/>
                </a:lnTo>
                <a:close/>
              </a:path>
              <a:path w="54610" h="303529">
                <a:moveTo>
                  <a:pt x="54610" y="195579"/>
                </a:moveTo>
                <a:lnTo>
                  <a:pt x="0" y="195579"/>
                </a:lnTo>
                <a:lnTo>
                  <a:pt x="0" y="198120"/>
                </a:lnTo>
                <a:lnTo>
                  <a:pt x="54610" y="198120"/>
                </a:lnTo>
                <a:lnTo>
                  <a:pt x="54610" y="195579"/>
                </a:lnTo>
                <a:close/>
              </a:path>
              <a:path w="54610" h="303529">
                <a:moveTo>
                  <a:pt x="54610" y="193040"/>
                </a:moveTo>
                <a:lnTo>
                  <a:pt x="0" y="193040"/>
                </a:lnTo>
                <a:lnTo>
                  <a:pt x="0" y="194310"/>
                </a:lnTo>
                <a:lnTo>
                  <a:pt x="54610" y="194310"/>
                </a:lnTo>
                <a:lnTo>
                  <a:pt x="54610" y="193040"/>
                </a:lnTo>
                <a:close/>
              </a:path>
              <a:path w="54610" h="303529">
                <a:moveTo>
                  <a:pt x="54610" y="189229"/>
                </a:moveTo>
                <a:lnTo>
                  <a:pt x="0" y="189229"/>
                </a:lnTo>
                <a:lnTo>
                  <a:pt x="0" y="191770"/>
                </a:lnTo>
                <a:lnTo>
                  <a:pt x="54610" y="191770"/>
                </a:lnTo>
                <a:lnTo>
                  <a:pt x="54610" y="189229"/>
                </a:lnTo>
                <a:close/>
              </a:path>
              <a:path w="54610" h="303529">
                <a:moveTo>
                  <a:pt x="54610" y="186690"/>
                </a:moveTo>
                <a:lnTo>
                  <a:pt x="0" y="186690"/>
                </a:lnTo>
                <a:lnTo>
                  <a:pt x="0" y="187959"/>
                </a:lnTo>
                <a:lnTo>
                  <a:pt x="54610" y="187959"/>
                </a:lnTo>
                <a:lnTo>
                  <a:pt x="54610" y="186690"/>
                </a:lnTo>
                <a:close/>
              </a:path>
              <a:path w="54610" h="303529">
                <a:moveTo>
                  <a:pt x="54610" y="182879"/>
                </a:moveTo>
                <a:lnTo>
                  <a:pt x="0" y="182879"/>
                </a:lnTo>
                <a:lnTo>
                  <a:pt x="0" y="185420"/>
                </a:lnTo>
                <a:lnTo>
                  <a:pt x="54610" y="185420"/>
                </a:lnTo>
                <a:lnTo>
                  <a:pt x="54610" y="182879"/>
                </a:lnTo>
                <a:close/>
              </a:path>
              <a:path w="54610" h="303529">
                <a:moveTo>
                  <a:pt x="54610" y="180340"/>
                </a:moveTo>
                <a:lnTo>
                  <a:pt x="0" y="180340"/>
                </a:lnTo>
                <a:lnTo>
                  <a:pt x="0" y="181609"/>
                </a:lnTo>
                <a:lnTo>
                  <a:pt x="54610" y="181609"/>
                </a:lnTo>
                <a:lnTo>
                  <a:pt x="54610" y="180340"/>
                </a:lnTo>
                <a:close/>
              </a:path>
              <a:path w="54610" h="303529">
                <a:moveTo>
                  <a:pt x="54610" y="176530"/>
                </a:moveTo>
                <a:lnTo>
                  <a:pt x="0" y="176530"/>
                </a:lnTo>
                <a:lnTo>
                  <a:pt x="0" y="179070"/>
                </a:lnTo>
                <a:lnTo>
                  <a:pt x="54610" y="179070"/>
                </a:lnTo>
                <a:lnTo>
                  <a:pt x="54610" y="176530"/>
                </a:lnTo>
                <a:close/>
              </a:path>
              <a:path w="54610" h="303529">
                <a:moveTo>
                  <a:pt x="54610" y="173990"/>
                </a:moveTo>
                <a:lnTo>
                  <a:pt x="0" y="173990"/>
                </a:lnTo>
                <a:lnTo>
                  <a:pt x="0" y="175260"/>
                </a:lnTo>
                <a:lnTo>
                  <a:pt x="54610" y="175260"/>
                </a:lnTo>
                <a:lnTo>
                  <a:pt x="54610" y="173990"/>
                </a:lnTo>
                <a:close/>
              </a:path>
              <a:path w="54610" h="303529">
                <a:moveTo>
                  <a:pt x="54610" y="170179"/>
                </a:moveTo>
                <a:lnTo>
                  <a:pt x="0" y="170179"/>
                </a:lnTo>
                <a:lnTo>
                  <a:pt x="0" y="172720"/>
                </a:lnTo>
                <a:lnTo>
                  <a:pt x="54610" y="172720"/>
                </a:lnTo>
                <a:lnTo>
                  <a:pt x="54610" y="170179"/>
                </a:lnTo>
                <a:close/>
              </a:path>
              <a:path w="54610" h="303529">
                <a:moveTo>
                  <a:pt x="54610" y="167640"/>
                </a:moveTo>
                <a:lnTo>
                  <a:pt x="0" y="167640"/>
                </a:lnTo>
                <a:lnTo>
                  <a:pt x="0" y="168909"/>
                </a:lnTo>
                <a:lnTo>
                  <a:pt x="54610" y="168909"/>
                </a:lnTo>
                <a:lnTo>
                  <a:pt x="54610" y="167640"/>
                </a:lnTo>
                <a:close/>
              </a:path>
              <a:path w="54610" h="303529">
                <a:moveTo>
                  <a:pt x="54610" y="163830"/>
                </a:moveTo>
                <a:lnTo>
                  <a:pt x="0" y="163830"/>
                </a:lnTo>
                <a:lnTo>
                  <a:pt x="0" y="166370"/>
                </a:lnTo>
                <a:lnTo>
                  <a:pt x="54610" y="166370"/>
                </a:lnTo>
                <a:lnTo>
                  <a:pt x="54610" y="163830"/>
                </a:lnTo>
                <a:close/>
              </a:path>
              <a:path w="54610" h="303529">
                <a:moveTo>
                  <a:pt x="54610" y="161290"/>
                </a:moveTo>
                <a:lnTo>
                  <a:pt x="0" y="161290"/>
                </a:lnTo>
                <a:lnTo>
                  <a:pt x="0" y="162559"/>
                </a:lnTo>
                <a:lnTo>
                  <a:pt x="54610" y="162559"/>
                </a:lnTo>
                <a:lnTo>
                  <a:pt x="54610" y="161290"/>
                </a:lnTo>
                <a:close/>
              </a:path>
              <a:path w="54610" h="303529">
                <a:moveTo>
                  <a:pt x="54610" y="157479"/>
                </a:moveTo>
                <a:lnTo>
                  <a:pt x="0" y="157479"/>
                </a:lnTo>
                <a:lnTo>
                  <a:pt x="0" y="160020"/>
                </a:lnTo>
                <a:lnTo>
                  <a:pt x="54610" y="160020"/>
                </a:lnTo>
                <a:lnTo>
                  <a:pt x="54610" y="157479"/>
                </a:lnTo>
                <a:close/>
              </a:path>
              <a:path w="54610" h="303529">
                <a:moveTo>
                  <a:pt x="54610" y="154940"/>
                </a:moveTo>
                <a:lnTo>
                  <a:pt x="0" y="154940"/>
                </a:lnTo>
                <a:lnTo>
                  <a:pt x="0" y="156209"/>
                </a:lnTo>
                <a:lnTo>
                  <a:pt x="54610" y="156209"/>
                </a:lnTo>
                <a:lnTo>
                  <a:pt x="54610" y="154940"/>
                </a:lnTo>
                <a:close/>
              </a:path>
              <a:path w="54610" h="303529">
                <a:moveTo>
                  <a:pt x="54610" y="151130"/>
                </a:moveTo>
                <a:lnTo>
                  <a:pt x="0" y="151130"/>
                </a:lnTo>
                <a:lnTo>
                  <a:pt x="0" y="153670"/>
                </a:lnTo>
                <a:lnTo>
                  <a:pt x="54610" y="153670"/>
                </a:lnTo>
                <a:lnTo>
                  <a:pt x="54610" y="151130"/>
                </a:lnTo>
                <a:close/>
              </a:path>
              <a:path w="54610" h="303529">
                <a:moveTo>
                  <a:pt x="54610" y="148590"/>
                </a:moveTo>
                <a:lnTo>
                  <a:pt x="0" y="148590"/>
                </a:lnTo>
                <a:lnTo>
                  <a:pt x="0" y="149859"/>
                </a:lnTo>
                <a:lnTo>
                  <a:pt x="54610" y="149859"/>
                </a:lnTo>
                <a:lnTo>
                  <a:pt x="54610" y="148590"/>
                </a:lnTo>
                <a:close/>
              </a:path>
              <a:path w="54610" h="303529">
                <a:moveTo>
                  <a:pt x="54610" y="144780"/>
                </a:moveTo>
                <a:lnTo>
                  <a:pt x="0" y="144780"/>
                </a:lnTo>
                <a:lnTo>
                  <a:pt x="0" y="147320"/>
                </a:lnTo>
                <a:lnTo>
                  <a:pt x="54610" y="147320"/>
                </a:lnTo>
                <a:lnTo>
                  <a:pt x="54610" y="144780"/>
                </a:lnTo>
                <a:close/>
              </a:path>
              <a:path w="54610" h="303529">
                <a:moveTo>
                  <a:pt x="54610" y="142240"/>
                </a:moveTo>
                <a:lnTo>
                  <a:pt x="0" y="142240"/>
                </a:lnTo>
                <a:lnTo>
                  <a:pt x="0" y="143509"/>
                </a:lnTo>
                <a:lnTo>
                  <a:pt x="54610" y="143509"/>
                </a:lnTo>
                <a:lnTo>
                  <a:pt x="54610" y="142240"/>
                </a:lnTo>
                <a:close/>
              </a:path>
              <a:path w="54610" h="303529">
                <a:moveTo>
                  <a:pt x="54610" y="138430"/>
                </a:moveTo>
                <a:lnTo>
                  <a:pt x="0" y="138430"/>
                </a:lnTo>
                <a:lnTo>
                  <a:pt x="0" y="140970"/>
                </a:lnTo>
                <a:lnTo>
                  <a:pt x="54610" y="140970"/>
                </a:lnTo>
                <a:lnTo>
                  <a:pt x="54610" y="138430"/>
                </a:lnTo>
                <a:close/>
              </a:path>
              <a:path w="54610" h="303529">
                <a:moveTo>
                  <a:pt x="54610" y="135890"/>
                </a:moveTo>
                <a:lnTo>
                  <a:pt x="0" y="135890"/>
                </a:lnTo>
                <a:lnTo>
                  <a:pt x="0" y="137159"/>
                </a:lnTo>
                <a:lnTo>
                  <a:pt x="54610" y="137159"/>
                </a:lnTo>
                <a:lnTo>
                  <a:pt x="54610" y="135890"/>
                </a:lnTo>
                <a:close/>
              </a:path>
              <a:path w="54610" h="303529">
                <a:moveTo>
                  <a:pt x="54610" y="132079"/>
                </a:moveTo>
                <a:lnTo>
                  <a:pt x="0" y="132079"/>
                </a:lnTo>
                <a:lnTo>
                  <a:pt x="0" y="134620"/>
                </a:lnTo>
                <a:lnTo>
                  <a:pt x="54610" y="134620"/>
                </a:lnTo>
                <a:lnTo>
                  <a:pt x="54610" y="132079"/>
                </a:lnTo>
                <a:close/>
              </a:path>
              <a:path w="54610" h="303529">
                <a:moveTo>
                  <a:pt x="54610" y="129539"/>
                </a:moveTo>
                <a:lnTo>
                  <a:pt x="0" y="129539"/>
                </a:lnTo>
                <a:lnTo>
                  <a:pt x="0" y="130810"/>
                </a:lnTo>
                <a:lnTo>
                  <a:pt x="54610" y="130810"/>
                </a:lnTo>
                <a:lnTo>
                  <a:pt x="54610" y="129539"/>
                </a:lnTo>
                <a:close/>
              </a:path>
              <a:path w="54610" h="303529">
                <a:moveTo>
                  <a:pt x="54610" y="125729"/>
                </a:moveTo>
                <a:lnTo>
                  <a:pt x="0" y="125729"/>
                </a:lnTo>
                <a:lnTo>
                  <a:pt x="0" y="128270"/>
                </a:lnTo>
                <a:lnTo>
                  <a:pt x="54610" y="128270"/>
                </a:lnTo>
                <a:lnTo>
                  <a:pt x="54610" y="125729"/>
                </a:lnTo>
                <a:close/>
              </a:path>
              <a:path w="54610" h="303529">
                <a:moveTo>
                  <a:pt x="54610" y="123189"/>
                </a:moveTo>
                <a:lnTo>
                  <a:pt x="0" y="123189"/>
                </a:lnTo>
                <a:lnTo>
                  <a:pt x="0" y="124459"/>
                </a:lnTo>
                <a:lnTo>
                  <a:pt x="54610" y="124459"/>
                </a:lnTo>
                <a:lnTo>
                  <a:pt x="54610" y="123189"/>
                </a:lnTo>
                <a:close/>
              </a:path>
              <a:path w="54610" h="303529">
                <a:moveTo>
                  <a:pt x="54610" y="119379"/>
                </a:moveTo>
                <a:lnTo>
                  <a:pt x="0" y="119379"/>
                </a:lnTo>
                <a:lnTo>
                  <a:pt x="0" y="121920"/>
                </a:lnTo>
                <a:lnTo>
                  <a:pt x="54610" y="121920"/>
                </a:lnTo>
                <a:lnTo>
                  <a:pt x="54610" y="119379"/>
                </a:lnTo>
                <a:close/>
              </a:path>
              <a:path w="54610" h="303529">
                <a:moveTo>
                  <a:pt x="54610" y="116840"/>
                </a:moveTo>
                <a:lnTo>
                  <a:pt x="0" y="116840"/>
                </a:lnTo>
                <a:lnTo>
                  <a:pt x="0" y="118110"/>
                </a:lnTo>
                <a:lnTo>
                  <a:pt x="54610" y="118110"/>
                </a:lnTo>
                <a:lnTo>
                  <a:pt x="54610" y="116840"/>
                </a:lnTo>
                <a:close/>
              </a:path>
              <a:path w="54610" h="303529">
                <a:moveTo>
                  <a:pt x="54610" y="113030"/>
                </a:moveTo>
                <a:lnTo>
                  <a:pt x="0" y="113030"/>
                </a:lnTo>
                <a:lnTo>
                  <a:pt x="0" y="115570"/>
                </a:lnTo>
                <a:lnTo>
                  <a:pt x="54610" y="115570"/>
                </a:lnTo>
                <a:lnTo>
                  <a:pt x="54610" y="113030"/>
                </a:lnTo>
                <a:close/>
              </a:path>
              <a:path w="54610" h="303529">
                <a:moveTo>
                  <a:pt x="54610" y="110490"/>
                </a:moveTo>
                <a:lnTo>
                  <a:pt x="0" y="110490"/>
                </a:lnTo>
                <a:lnTo>
                  <a:pt x="0" y="111759"/>
                </a:lnTo>
                <a:lnTo>
                  <a:pt x="54610" y="111759"/>
                </a:lnTo>
                <a:lnTo>
                  <a:pt x="54610" y="110490"/>
                </a:lnTo>
                <a:close/>
              </a:path>
              <a:path w="54610" h="303529">
                <a:moveTo>
                  <a:pt x="54610" y="106680"/>
                </a:moveTo>
                <a:lnTo>
                  <a:pt x="0" y="106680"/>
                </a:lnTo>
                <a:lnTo>
                  <a:pt x="0" y="109220"/>
                </a:lnTo>
                <a:lnTo>
                  <a:pt x="54610" y="109220"/>
                </a:lnTo>
                <a:lnTo>
                  <a:pt x="54610" y="106680"/>
                </a:lnTo>
                <a:close/>
              </a:path>
              <a:path w="54610" h="303529">
                <a:moveTo>
                  <a:pt x="54610" y="104140"/>
                </a:moveTo>
                <a:lnTo>
                  <a:pt x="0" y="104140"/>
                </a:lnTo>
                <a:lnTo>
                  <a:pt x="0" y="105409"/>
                </a:lnTo>
                <a:lnTo>
                  <a:pt x="54610" y="105409"/>
                </a:lnTo>
                <a:lnTo>
                  <a:pt x="54610" y="104140"/>
                </a:lnTo>
                <a:close/>
              </a:path>
              <a:path w="54610" h="303529">
                <a:moveTo>
                  <a:pt x="54610" y="100329"/>
                </a:moveTo>
                <a:lnTo>
                  <a:pt x="0" y="100329"/>
                </a:lnTo>
                <a:lnTo>
                  <a:pt x="0" y="102870"/>
                </a:lnTo>
                <a:lnTo>
                  <a:pt x="54610" y="102870"/>
                </a:lnTo>
                <a:lnTo>
                  <a:pt x="54610" y="100329"/>
                </a:lnTo>
                <a:close/>
              </a:path>
              <a:path w="54610" h="303529">
                <a:moveTo>
                  <a:pt x="54610" y="97789"/>
                </a:moveTo>
                <a:lnTo>
                  <a:pt x="0" y="97789"/>
                </a:lnTo>
                <a:lnTo>
                  <a:pt x="0" y="99059"/>
                </a:lnTo>
                <a:lnTo>
                  <a:pt x="54610" y="99059"/>
                </a:lnTo>
                <a:lnTo>
                  <a:pt x="54610" y="97789"/>
                </a:lnTo>
                <a:close/>
              </a:path>
              <a:path w="54610" h="303529">
                <a:moveTo>
                  <a:pt x="54610" y="91439"/>
                </a:moveTo>
                <a:lnTo>
                  <a:pt x="0" y="91439"/>
                </a:lnTo>
                <a:lnTo>
                  <a:pt x="0" y="96520"/>
                </a:lnTo>
                <a:lnTo>
                  <a:pt x="54610" y="96520"/>
                </a:lnTo>
                <a:lnTo>
                  <a:pt x="54610" y="91439"/>
                </a:lnTo>
                <a:close/>
              </a:path>
              <a:path w="54610" h="303529">
                <a:moveTo>
                  <a:pt x="54610" y="85090"/>
                </a:moveTo>
                <a:lnTo>
                  <a:pt x="0" y="85090"/>
                </a:lnTo>
                <a:lnTo>
                  <a:pt x="0" y="90170"/>
                </a:lnTo>
                <a:lnTo>
                  <a:pt x="54610" y="90170"/>
                </a:lnTo>
                <a:lnTo>
                  <a:pt x="54610" y="85090"/>
                </a:lnTo>
                <a:close/>
              </a:path>
              <a:path w="54610" h="303529">
                <a:moveTo>
                  <a:pt x="54610" y="78739"/>
                </a:moveTo>
                <a:lnTo>
                  <a:pt x="0" y="78739"/>
                </a:lnTo>
                <a:lnTo>
                  <a:pt x="0" y="83820"/>
                </a:lnTo>
                <a:lnTo>
                  <a:pt x="54610" y="83820"/>
                </a:lnTo>
                <a:lnTo>
                  <a:pt x="54610" y="78739"/>
                </a:lnTo>
                <a:close/>
              </a:path>
              <a:path w="54610" h="303529">
                <a:moveTo>
                  <a:pt x="54610" y="72389"/>
                </a:moveTo>
                <a:lnTo>
                  <a:pt x="0" y="72389"/>
                </a:lnTo>
                <a:lnTo>
                  <a:pt x="0" y="77470"/>
                </a:lnTo>
                <a:lnTo>
                  <a:pt x="54610" y="77470"/>
                </a:lnTo>
                <a:lnTo>
                  <a:pt x="54610" y="72389"/>
                </a:lnTo>
                <a:close/>
              </a:path>
              <a:path w="54610" h="303529">
                <a:moveTo>
                  <a:pt x="54610" y="66039"/>
                </a:moveTo>
                <a:lnTo>
                  <a:pt x="0" y="66039"/>
                </a:lnTo>
                <a:lnTo>
                  <a:pt x="0" y="71120"/>
                </a:lnTo>
                <a:lnTo>
                  <a:pt x="54610" y="71120"/>
                </a:lnTo>
                <a:lnTo>
                  <a:pt x="54610" y="66039"/>
                </a:lnTo>
                <a:close/>
              </a:path>
              <a:path w="54610" h="303529">
                <a:moveTo>
                  <a:pt x="54610" y="59689"/>
                </a:moveTo>
                <a:lnTo>
                  <a:pt x="0" y="59689"/>
                </a:lnTo>
                <a:lnTo>
                  <a:pt x="0" y="64770"/>
                </a:lnTo>
                <a:lnTo>
                  <a:pt x="54610" y="64770"/>
                </a:lnTo>
                <a:lnTo>
                  <a:pt x="54610" y="59689"/>
                </a:lnTo>
                <a:close/>
              </a:path>
              <a:path w="54610" h="303529">
                <a:moveTo>
                  <a:pt x="54610" y="53339"/>
                </a:moveTo>
                <a:lnTo>
                  <a:pt x="0" y="53339"/>
                </a:lnTo>
                <a:lnTo>
                  <a:pt x="0" y="58420"/>
                </a:lnTo>
                <a:lnTo>
                  <a:pt x="54610" y="58420"/>
                </a:lnTo>
                <a:lnTo>
                  <a:pt x="54610" y="53339"/>
                </a:lnTo>
                <a:close/>
              </a:path>
              <a:path w="54610" h="303529">
                <a:moveTo>
                  <a:pt x="54610" y="48259"/>
                </a:moveTo>
                <a:lnTo>
                  <a:pt x="0" y="48259"/>
                </a:lnTo>
                <a:lnTo>
                  <a:pt x="0" y="52069"/>
                </a:lnTo>
                <a:lnTo>
                  <a:pt x="54610" y="52069"/>
                </a:lnTo>
                <a:lnTo>
                  <a:pt x="54610" y="48259"/>
                </a:lnTo>
                <a:close/>
              </a:path>
              <a:path w="54610" h="303529">
                <a:moveTo>
                  <a:pt x="54610" y="41909"/>
                </a:moveTo>
                <a:lnTo>
                  <a:pt x="0" y="41909"/>
                </a:lnTo>
                <a:lnTo>
                  <a:pt x="0" y="46990"/>
                </a:lnTo>
                <a:lnTo>
                  <a:pt x="54610" y="46990"/>
                </a:lnTo>
                <a:lnTo>
                  <a:pt x="54610" y="41909"/>
                </a:lnTo>
                <a:close/>
              </a:path>
              <a:path w="54610" h="303529">
                <a:moveTo>
                  <a:pt x="54610" y="35559"/>
                </a:moveTo>
                <a:lnTo>
                  <a:pt x="0" y="35559"/>
                </a:lnTo>
                <a:lnTo>
                  <a:pt x="0" y="40640"/>
                </a:lnTo>
                <a:lnTo>
                  <a:pt x="54610" y="40640"/>
                </a:lnTo>
                <a:lnTo>
                  <a:pt x="54610" y="35559"/>
                </a:lnTo>
                <a:close/>
              </a:path>
              <a:path w="54610" h="303529">
                <a:moveTo>
                  <a:pt x="54610" y="29209"/>
                </a:moveTo>
                <a:lnTo>
                  <a:pt x="0" y="29209"/>
                </a:lnTo>
                <a:lnTo>
                  <a:pt x="0" y="34290"/>
                </a:lnTo>
                <a:lnTo>
                  <a:pt x="54610" y="34290"/>
                </a:lnTo>
                <a:lnTo>
                  <a:pt x="54610" y="29209"/>
                </a:lnTo>
                <a:close/>
              </a:path>
              <a:path w="54610" h="303529">
                <a:moveTo>
                  <a:pt x="54610" y="22859"/>
                </a:moveTo>
                <a:lnTo>
                  <a:pt x="0" y="22859"/>
                </a:lnTo>
                <a:lnTo>
                  <a:pt x="0" y="27940"/>
                </a:lnTo>
                <a:lnTo>
                  <a:pt x="54610" y="27940"/>
                </a:lnTo>
                <a:lnTo>
                  <a:pt x="54610" y="22859"/>
                </a:lnTo>
                <a:close/>
              </a:path>
              <a:path w="54610" h="303529">
                <a:moveTo>
                  <a:pt x="54610" y="16509"/>
                </a:moveTo>
                <a:lnTo>
                  <a:pt x="0" y="16509"/>
                </a:lnTo>
                <a:lnTo>
                  <a:pt x="0" y="21590"/>
                </a:lnTo>
                <a:lnTo>
                  <a:pt x="54610" y="21590"/>
                </a:lnTo>
                <a:lnTo>
                  <a:pt x="54610" y="16509"/>
                </a:lnTo>
                <a:close/>
              </a:path>
              <a:path w="54610" h="303529">
                <a:moveTo>
                  <a:pt x="54610" y="10159"/>
                </a:moveTo>
                <a:lnTo>
                  <a:pt x="0" y="10159"/>
                </a:lnTo>
                <a:lnTo>
                  <a:pt x="0" y="15240"/>
                </a:lnTo>
                <a:lnTo>
                  <a:pt x="54610" y="15240"/>
                </a:lnTo>
                <a:lnTo>
                  <a:pt x="54610" y="10159"/>
                </a:lnTo>
                <a:close/>
              </a:path>
              <a:path w="54610" h="303529">
                <a:moveTo>
                  <a:pt x="54610" y="3809"/>
                </a:moveTo>
                <a:lnTo>
                  <a:pt x="0" y="3809"/>
                </a:lnTo>
                <a:lnTo>
                  <a:pt x="0" y="8890"/>
                </a:lnTo>
                <a:lnTo>
                  <a:pt x="54610" y="8890"/>
                </a:lnTo>
                <a:lnTo>
                  <a:pt x="54610" y="3809"/>
                </a:lnTo>
                <a:close/>
              </a:path>
              <a:path w="54610" h="303529">
                <a:moveTo>
                  <a:pt x="54610" y="0"/>
                </a:moveTo>
                <a:lnTo>
                  <a:pt x="0" y="0"/>
                </a:lnTo>
                <a:lnTo>
                  <a:pt x="0" y="2540"/>
                </a:lnTo>
                <a:lnTo>
                  <a:pt x="54610" y="2540"/>
                </a:lnTo>
                <a:lnTo>
                  <a:pt x="54610" y="0"/>
                </a:lnTo>
                <a:close/>
              </a:path>
              <a:path w="54610" h="303529">
                <a:moveTo>
                  <a:pt x="54610" y="274320"/>
                </a:moveTo>
                <a:lnTo>
                  <a:pt x="0" y="274320"/>
                </a:lnTo>
                <a:lnTo>
                  <a:pt x="0" y="302260"/>
                </a:lnTo>
                <a:lnTo>
                  <a:pt x="38100" y="302260"/>
                </a:lnTo>
                <a:lnTo>
                  <a:pt x="38100" y="303530"/>
                </a:lnTo>
                <a:lnTo>
                  <a:pt x="54610" y="303530"/>
                </a:lnTo>
                <a:lnTo>
                  <a:pt x="54610" y="274320"/>
                </a:lnTo>
                <a:close/>
              </a:path>
            </a:pathLst>
          </a:custGeom>
          <a:solidFill>
            <a:srgbClr val="309030"/>
          </a:solidFill>
        </p:spPr>
        <p:txBody>
          <a:bodyPr wrap="square" lIns="0" tIns="0" rIns="0" bIns="0" rtlCol="0"/>
          <a:lstStyle/>
          <a:p>
            <a:endParaRPr/>
          </a:p>
        </p:txBody>
      </p:sp>
      <p:sp>
        <p:nvSpPr>
          <p:cNvPr id="276" name="bg object 276"/>
          <p:cNvSpPr/>
          <p:nvPr/>
        </p:nvSpPr>
        <p:spPr>
          <a:xfrm>
            <a:off x="3995420" y="6400800"/>
            <a:ext cx="55880" cy="302260"/>
          </a:xfrm>
          <a:custGeom>
            <a:avLst/>
            <a:gdLst/>
            <a:ahLst/>
            <a:cxnLst/>
            <a:rect l="l" t="t" r="r" b="b"/>
            <a:pathLst>
              <a:path w="55879" h="302259">
                <a:moveTo>
                  <a:pt x="55879" y="252730"/>
                </a:moveTo>
                <a:lnTo>
                  <a:pt x="0" y="252730"/>
                </a:lnTo>
                <a:lnTo>
                  <a:pt x="0" y="274320"/>
                </a:lnTo>
                <a:lnTo>
                  <a:pt x="55879" y="274320"/>
                </a:lnTo>
                <a:lnTo>
                  <a:pt x="55879" y="252730"/>
                </a:lnTo>
                <a:close/>
              </a:path>
              <a:path w="55879" h="302259">
                <a:moveTo>
                  <a:pt x="55879" y="250190"/>
                </a:moveTo>
                <a:lnTo>
                  <a:pt x="0" y="250190"/>
                </a:lnTo>
                <a:lnTo>
                  <a:pt x="0" y="251460"/>
                </a:lnTo>
                <a:lnTo>
                  <a:pt x="55879" y="251460"/>
                </a:lnTo>
                <a:lnTo>
                  <a:pt x="55879" y="250190"/>
                </a:lnTo>
                <a:close/>
              </a:path>
              <a:path w="55879" h="302259">
                <a:moveTo>
                  <a:pt x="55879" y="246379"/>
                </a:moveTo>
                <a:lnTo>
                  <a:pt x="0" y="246379"/>
                </a:lnTo>
                <a:lnTo>
                  <a:pt x="0" y="248919"/>
                </a:lnTo>
                <a:lnTo>
                  <a:pt x="55879" y="248919"/>
                </a:lnTo>
                <a:lnTo>
                  <a:pt x="55879" y="246379"/>
                </a:lnTo>
                <a:close/>
              </a:path>
              <a:path w="55879" h="302259">
                <a:moveTo>
                  <a:pt x="55879" y="243840"/>
                </a:moveTo>
                <a:lnTo>
                  <a:pt x="0" y="243840"/>
                </a:lnTo>
                <a:lnTo>
                  <a:pt x="0" y="245110"/>
                </a:lnTo>
                <a:lnTo>
                  <a:pt x="55879" y="245110"/>
                </a:lnTo>
                <a:lnTo>
                  <a:pt x="55879" y="243840"/>
                </a:lnTo>
                <a:close/>
              </a:path>
              <a:path w="55879" h="302259">
                <a:moveTo>
                  <a:pt x="55879" y="240030"/>
                </a:moveTo>
                <a:lnTo>
                  <a:pt x="0" y="240030"/>
                </a:lnTo>
                <a:lnTo>
                  <a:pt x="0" y="242570"/>
                </a:lnTo>
                <a:lnTo>
                  <a:pt x="55879" y="242570"/>
                </a:lnTo>
                <a:lnTo>
                  <a:pt x="55879" y="240030"/>
                </a:lnTo>
                <a:close/>
              </a:path>
              <a:path w="55879" h="302259">
                <a:moveTo>
                  <a:pt x="55879" y="237490"/>
                </a:moveTo>
                <a:lnTo>
                  <a:pt x="0" y="237490"/>
                </a:lnTo>
                <a:lnTo>
                  <a:pt x="0" y="238760"/>
                </a:lnTo>
                <a:lnTo>
                  <a:pt x="55879" y="238760"/>
                </a:lnTo>
                <a:lnTo>
                  <a:pt x="55879" y="237490"/>
                </a:lnTo>
                <a:close/>
              </a:path>
              <a:path w="55879" h="302259">
                <a:moveTo>
                  <a:pt x="55879" y="233680"/>
                </a:moveTo>
                <a:lnTo>
                  <a:pt x="0" y="233680"/>
                </a:lnTo>
                <a:lnTo>
                  <a:pt x="0" y="236219"/>
                </a:lnTo>
                <a:lnTo>
                  <a:pt x="55879" y="236219"/>
                </a:lnTo>
                <a:lnTo>
                  <a:pt x="55879" y="233680"/>
                </a:lnTo>
                <a:close/>
              </a:path>
              <a:path w="55879" h="302259">
                <a:moveTo>
                  <a:pt x="55879" y="231140"/>
                </a:moveTo>
                <a:lnTo>
                  <a:pt x="0" y="231140"/>
                </a:lnTo>
                <a:lnTo>
                  <a:pt x="0" y="232409"/>
                </a:lnTo>
                <a:lnTo>
                  <a:pt x="55879" y="232409"/>
                </a:lnTo>
                <a:lnTo>
                  <a:pt x="55879" y="231140"/>
                </a:lnTo>
                <a:close/>
              </a:path>
              <a:path w="55879" h="302259">
                <a:moveTo>
                  <a:pt x="55879" y="227329"/>
                </a:moveTo>
                <a:lnTo>
                  <a:pt x="0" y="227329"/>
                </a:lnTo>
                <a:lnTo>
                  <a:pt x="0" y="229869"/>
                </a:lnTo>
                <a:lnTo>
                  <a:pt x="55879" y="229869"/>
                </a:lnTo>
                <a:lnTo>
                  <a:pt x="55879" y="227329"/>
                </a:lnTo>
                <a:close/>
              </a:path>
              <a:path w="55879" h="302259">
                <a:moveTo>
                  <a:pt x="55879" y="224790"/>
                </a:moveTo>
                <a:lnTo>
                  <a:pt x="0" y="224790"/>
                </a:lnTo>
                <a:lnTo>
                  <a:pt x="0" y="226060"/>
                </a:lnTo>
                <a:lnTo>
                  <a:pt x="55879" y="226060"/>
                </a:lnTo>
                <a:lnTo>
                  <a:pt x="55879" y="224790"/>
                </a:lnTo>
                <a:close/>
              </a:path>
              <a:path w="55879" h="302259">
                <a:moveTo>
                  <a:pt x="55879" y="220980"/>
                </a:moveTo>
                <a:lnTo>
                  <a:pt x="0" y="220980"/>
                </a:lnTo>
                <a:lnTo>
                  <a:pt x="0" y="223519"/>
                </a:lnTo>
                <a:lnTo>
                  <a:pt x="55879" y="223519"/>
                </a:lnTo>
                <a:lnTo>
                  <a:pt x="55879" y="220980"/>
                </a:lnTo>
                <a:close/>
              </a:path>
              <a:path w="55879" h="302259">
                <a:moveTo>
                  <a:pt x="55879" y="218440"/>
                </a:moveTo>
                <a:lnTo>
                  <a:pt x="0" y="218440"/>
                </a:lnTo>
                <a:lnTo>
                  <a:pt x="0" y="219710"/>
                </a:lnTo>
                <a:lnTo>
                  <a:pt x="55879" y="219710"/>
                </a:lnTo>
                <a:lnTo>
                  <a:pt x="55879" y="218440"/>
                </a:lnTo>
                <a:close/>
              </a:path>
              <a:path w="55879" h="302259">
                <a:moveTo>
                  <a:pt x="55879" y="214629"/>
                </a:moveTo>
                <a:lnTo>
                  <a:pt x="0" y="214629"/>
                </a:lnTo>
                <a:lnTo>
                  <a:pt x="0" y="217169"/>
                </a:lnTo>
                <a:lnTo>
                  <a:pt x="55879" y="217169"/>
                </a:lnTo>
                <a:lnTo>
                  <a:pt x="55879" y="214629"/>
                </a:lnTo>
                <a:close/>
              </a:path>
              <a:path w="55879" h="302259">
                <a:moveTo>
                  <a:pt x="55879" y="212090"/>
                </a:moveTo>
                <a:lnTo>
                  <a:pt x="0" y="212090"/>
                </a:lnTo>
                <a:lnTo>
                  <a:pt x="0" y="213360"/>
                </a:lnTo>
                <a:lnTo>
                  <a:pt x="55879" y="213360"/>
                </a:lnTo>
                <a:lnTo>
                  <a:pt x="55879" y="212090"/>
                </a:lnTo>
                <a:close/>
              </a:path>
              <a:path w="55879" h="302259">
                <a:moveTo>
                  <a:pt x="55879" y="208279"/>
                </a:moveTo>
                <a:lnTo>
                  <a:pt x="0" y="208279"/>
                </a:lnTo>
                <a:lnTo>
                  <a:pt x="0" y="210820"/>
                </a:lnTo>
                <a:lnTo>
                  <a:pt x="55879" y="210820"/>
                </a:lnTo>
                <a:lnTo>
                  <a:pt x="55879" y="208279"/>
                </a:lnTo>
                <a:close/>
              </a:path>
              <a:path w="55879" h="302259">
                <a:moveTo>
                  <a:pt x="55879" y="205740"/>
                </a:moveTo>
                <a:lnTo>
                  <a:pt x="0" y="205740"/>
                </a:lnTo>
                <a:lnTo>
                  <a:pt x="0" y="207010"/>
                </a:lnTo>
                <a:lnTo>
                  <a:pt x="55879" y="207010"/>
                </a:lnTo>
                <a:lnTo>
                  <a:pt x="55879" y="205740"/>
                </a:lnTo>
                <a:close/>
              </a:path>
              <a:path w="55879" h="302259">
                <a:moveTo>
                  <a:pt x="55879" y="201930"/>
                </a:moveTo>
                <a:lnTo>
                  <a:pt x="0" y="201930"/>
                </a:lnTo>
                <a:lnTo>
                  <a:pt x="0" y="204470"/>
                </a:lnTo>
                <a:lnTo>
                  <a:pt x="55879" y="204470"/>
                </a:lnTo>
                <a:lnTo>
                  <a:pt x="55879" y="201930"/>
                </a:lnTo>
                <a:close/>
              </a:path>
              <a:path w="55879" h="302259">
                <a:moveTo>
                  <a:pt x="55879" y="199390"/>
                </a:moveTo>
                <a:lnTo>
                  <a:pt x="0" y="199390"/>
                </a:lnTo>
                <a:lnTo>
                  <a:pt x="0" y="200659"/>
                </a:lnTo>
                <a:lnTo>
                  <a:pt x="55879" y="200659"/>
                </a:lnTo>
                <a:lnTo>
                  <a:pt x="55879" y="199390"/>
                </a:lnTo>
                <a:close/>
              </a:path>
              <a:path w="55879" h="302259">
                <a:moveTo>
                  <a:pt x="55879" y="195579"/>
                </a:moveTo>
                <a:lnTo>
                  <a:pt x="0" y="195579"/>
                </a:lnTo>
                <a:lnTo>
                  <a:pt x="0" y="198120"/>
                </a:lnTo>
                <a:lnTo>
                  <a:pt x="55879" y="198120"/>
                </a:lnTo>
                <a:lnTo>
                  <a:pt x="55879" y="195579"/>
                </a:lnTo>
                <a:close/>
              </a:path>
              <a:path w="55879" h="302259">
                <a:moveTo>
                  <a:pt x="55879" y="193040"/>
                </a:moveTo>
                <a:lnTo>
                  <a:pt x="0" y="193040"/>
                </a:lnTo>
                <a:lnTo>
                  <a:pt x="0" y="194310"/>
                </a:lnTo>
                <a:lnTo>
                  <a:pt x="55879" y="194310"/>
                </a:lnTo>
                <a:lnTo>
                  <a:pt x="55879" y="193040"/>
                </a:lnTo>
                <a:close/>
              </a:path>
              <a:path w="55879" h="302259">
                <a:moveTo>
                  <a:pt x="55879" y="189229"/>
                </a:moveTo>
                <a:lnTo>
                  <a:pt x="0" y="189229"/>
                </a:lnTo>
                <a:lnTo>
                  <a:pt x="0" y="191770"/>
                </a:lnTo>
                <a:lnTo>
                  <a:pt x="55879" y="191770"/>
                </a:lnTo>
                <a:lnTo>
                  <a:pt x="55879" y="189229"/>
                </a:lnTo>
                <a:close/>
              </a:path>
              <a:path w="55879" h="302259">
                <a:moveTo>
                  <a:pt x="55879" y="186690"/>
                </a:moveTo>
                <a:lnTo>
                  <a:pt x="0" y="186690"/>
                </a:lnTo>
                <a:lnTo>
                  <a:pt x="0" y="187959"/>
                </a:lnTo>
                <a:lnTo>
                  <a:pt x="55879" y="187959"/>
                </a:lnTo>
                <a:lnTo>
                  <a:pt x="55879" y="186690"/>
                </a:lnTo>
                <a:close/>
              </a:path>
              <a:path w="55879" h="302259">
                <a:moveTo>
                  <a:pt x="55879" y="182879"/>
                </a:moveTo>
                <a:lnTo>
                  <a:pt x="0" y="182879"/>
                </a:lnTo>
                <a:lnTo>
                  <a:pt x="0" y="185420"/>
                </a:lnTo>
                <a:lnTo>
                  <a:pt x="55879" y="185420"/>
                </a:lnTo>
                <a:lnTo>
                  <a:pt x="55879" y="182879"/>
                </a:lnTo>
                <a:close/>
              </a:path>
              <a:path w="55879" h="302259">
                <a:moveTo>
                  <a:pt x="55879" y="180340"/>
                </a:moveTo>
                <a:lnTo>
                  <a:pt x="0" y="180340"/>
                </a:lnTo>
                <a:lnTo>
                  <a:pt x="0" y="181609"/>
                </a:lnTo>
                <a:lnTo>
                  <a:pt x="55879" y="181609"/>
                </a:lnTo>
                <a:lnTo>
                  <a:pt x="55879" y="180340"/>
                </a:lnTo>
                <a:close/>
              </a:path>
              <a:path w="55879" h="302259">
                <a:moveTo>
                  <a:pt x="55879" y="176530"/>
                </a:moveTo>
                <a:lnTo>
                  <a:pt x="0" y="176530"/>
                </a:lnTo>
                <a:lnTo>
                  <a:pt x="0" y="179070"/>
                </a:lnTo>
                <a:lnTo>
                  <a:pt x="55879" y="179070"/>
                </a:lnTo>
                <a:lnTo>
                  <a:pt x="55879" y="176530"/>
                </a:lnTo>
                <a:close/>
              </a:path>
              <a:path w="55879" h="302259">
                <a:moveTo>
                  <a:pt x="55879" y="173990"/>
                </a:moveTo>
                <a:lnTo>
                  <a:pt x="0" y="173990"/>
                </a:lnTo>
                <a:lnTo>
                  <a:pt x="0" y="175260"/>
                </a:lnTo>
                <a:lnTo>
                  <a:pt x="55879" y="175260"/>
                </a:lnTo>
                <a:lnTo>
                  <a:pt x="55879" y="173990"/>
                </a:lnTo>
                <a:close/>
              </a:path>
              <a:path w="55879" h="302259">
                <a:moveTo>
                  <a:pt x="55879" y="170179"/>
                </a:moveTo>
                <a:lnTo>
                  <a:pt x="0" y="170179"/>
                </a:lnTo>
                <a:lnTo>
                  <a:pt x="0" y="172720"/>
                </a:lnTo>
                <a:lnTo>
                  <a:pt x="55879" y="172720"/>
                </a:lnTo>
                <a:lnTo>
                  <a:pt x="55879" y="170179"/>
                </a:lnTo>
                <a:close/>
              </a:path>
              <a:path w="55879" h="302259">
                <a:moveTo>
                  <a:pt x="55879" y="167640"/>
                </a:moveTo>
                <a:lnTo>
                  <a:pt x="0" y="167640"/>
                </a:lnTo>
                <a:lnTo>
                  <a:pt x="0" y="168909"/>
                </a:lnTo>
                <a:lnTo>
                  <a:pt x="55879" y="168909"/>
                </a:lnTo>
                <a:lnTo>
                  <a:pt x="55879" y="167640"/>
                </a:lnTo>
                <a:close/>
              </a:path>
              <a:path w="55879" h="302259">
                <a:moveTo>
                  <a:pt x="55879" y="163830"/>
                </a:moveTo>
                <a:lnTo>
                  <a:pt x="0" y="163830"/>
                </a:lnTo>
                <a:lnTo>
                  <a:pt x="0" y="166370"/>
                </a:lnTo>
                <a:lnTo>
                  <a:pt x="55879" y="166370"/>
                </a:lnTo>
                <a:lnTo>
                  <a:pt x="55879" y="163830"/>
                </a:lnTo>
                <a:close/>
              </a:path>
              <a:path w="55879" h="302259">
                <a:moveTo>
                  <a:pt x="55879" y="161290"/>
                </a:moveTo>
                <a:lnTo>
                  <a:pt x="0" y="161290"/>
                </a:lnTo>
                <a:lnTo>
                  <a:pt x="0" y="162559"/>
                </a:lnTo>
                <a:lnTo>
                  <a:pt x="55879" y="162559"/>
                </a:lnTo>
                <a:lnTo>
                  <a:pt x="55879" y="161290"/>
                </a:lnTo>
                <a:close/>
              </a:path>
              <a:path w="55879" h="302259">
                <a:moveTo>
                  <a:pt x="55879" y="157479"/>
                </a:moveTo>
                <a:lnTo>
                  <a:pt x="0" y="157479"/>
                </a:lnTo>
                <a:lnTo>
                  <a:pt x="0" y="160020"/>
                </a:lnTo>
                <a:lnTo>
                  <a:pt x="55879" y="160020"/>
                </a:lnTo>
                <a:lnTo>
                  <a:pt x="55879" y="157479"/>
                </a:lnTo>
                <a:close/>
              </a:path>
              <a:path w="55879" h="302259">
                <a:moveTo>
                  <a:pt x="55879" y="154940"/>
                </a:moveTo>
                <a:lnTo>
                  <a:pt x="0" y="154940"/>
                </a:lnTo>
                <a:lnTo>
                  <a:pt x="0" y="156209"/>
                </a:lnTo>
                <a:lnTo>
                  <a:pt x="55879" y="156209"/>
                </a:lnTo>
                <a:lnTo>
                  <a:pt x="55879" y="154940"/>
                </a:lnTo>
                <a:close/>
              </a:path>
              <a:path w="55879" h="302259">
                <a:moveTo>
                  <a:pt x="55879" y="151130"/>
                </a:moveTo>
                <a:lnTo>
                  <a:pt x="0" y="151130"/>
                </a:lnTo>
                <a:lnTo>
                  <a:pt x="0" y="153670"/>
                </a:lnTo>
                <a:lnTo>
                  <a:pt x="55879" y="153670"/>
                </a:lnTo>
                <a:lnTo>
                  <a:pt x="55879" y="151130"/>
                </a:lnTo>
                <a:close/>
              </a:path>
              <a:path w="55879" h="302259">
                <a:moveTo>
                  <a:pt x="55879" y="148590"/>
                </a:moveTo>
                <a:lnTo>
                  <a:pt x="0" y="148590"/>
                </a:lnTo>
                <a:lnTo>
                  <a:pt x="0" y="149859"/>
                </a:lnTo>
                <a:lnTo>
                  <a:pt x="55879" y="149859"/>
                </a:lnTo>
                <a:lnTo>
                  <a:pt x="55879" y="148590"/>
                </a:lnTo>
                <a:close/>
              </a:path>
              <a:path w="55879" h="302259">
                <a:moveTo>
                  <a:pt x="55879" y="144780"/>
                </a:moveTo>
                <a:lnTo>
                  <a:pt x="0" y="144780"/>
                </a:lnTo>
                <a:lnTo>
                  <a:pt x="0" y="147320"/>
                </a:lnTo>
                <a:lnTo>
                  <a:pt x="55879" y="147320"/>
                </a:lnTo>
                <a:lnTo>
                  <a:pt x="55879" y="144780"/>
                </a:lnTo>
                <a:close/>
              </a:path>
              <a:path w="55879" h="302259">
                <a:moveTo>
                  <a:pt x="55879" y="142240"/>
                </a:moveTo>
                <a:lnTo>
                  <a:pt x="0" y="142240"/>
                </a:lnTo>
                <a:lnTo>
                  <a:pt x="0" y="143509"/>
                </a:lnTo>
                <a:lnTo>
                  <a:pt x="55879" y="143509"/>
                </a:lnTo>
                <a:lnTo>
                  <a:pt x="55879" y="142240"/>
                </a:lnTo>
                <a:close/>
              </a:path>
              <a:path w="55879" h="302259">
                <a:moveTo>
                  <a:pt x="55879" y="138430"/>
                </a:moveTo>
                <a:lnTo>
                  <a:pt x="0" y="138430"/>
                </a:lnTo>
                <a:lnTo>
                  <a:pt x="0" y="140970"/>
                </a:lnTo>
                <a:lnTo>
                  <a:pt x="55879" y="140970"/>
                </a:lnTo>
                <a:lnTo>
                  <a:pt x="55879" y="138430"/>
                </a:lnTo>
                <a:close/>
              </a:path>
              <a:path w="55879" h="302259">
                <a:moveTo>
                  <a:pt x="55879" y="135890"/>
                </a:moveTo>
                <a:lnTo>
                  <a:pt x="0" y="135890"/>
                </a:lnTo>
                <a:lnTo>
                  <a:pt x="0" y="137159"/>
                </a:lnTo>
                <a:lnTo>
                  <a:pt x="55879" y="137159"/>
                </a:lnTo>
                <a:lnTo>
                  <a:pt x="55879" y="135890"/>
                </a:lnTo>
                <a:close/>
              </a:path>
              <a:path w="55879" h="302259">
                <a:moveTo>
                  <a:pt x="55879" y="132079"/>
                </a:moveTo>
                <a:lnTo>
                  <a:pt x="0" y="132079"/>
                </a:lnTo>
                <a:lnTo>
                  <a:pt x="0" y="134620"/>
                </a:lnTo>
                <a:lnTo>
                  <a:pt x="55879" y="134620"/>
                </a:lnTo>
                <a:lnTo>
                  <a:pt x="55879" y="132079"/>
                </a:lnTo>
                <a:close/>
              </a:path>
              <a:path w="55879" h="302259">
                <a:moveTo>
                  <a:pt x="55879" y="129539"/>
                </a:moveTo>
                <a:lnTo>
                  <a:pt x="0" y="129539"/>
                </a:lnTo>
                <a:lnTo>
                  <a:pt x="0" y="130810"/>
                </a:lnTo>
                <a:lnTo>
                  <a:pt x="55879" y="130810"/>
                </a:lnTo>
                <a:lnTo>
                  <a:pt x="55879" y="129539"/>
                </a:lnTo>
                <a:close/>
              </a:path>
              <a:path w="55879" h="302259">
                <a:moveTo>
                  <a:pt x="55879" y="125729"/>
                </a:moveTo>
                <a:lnTo>
                  <a:pt x="0" y="125729"/>
                </a:lnTo>
                <a:lnTo>
                  <a:pt x="0" y="128270"/>
                </a:lnTo>
                <a:lnTo>
                  <a:pt x="55879" y="128270"/>
                </a:lnTo>
                <a:lnTo>
                  <a:pt x="55879" y="125729"/>
                </a:lnTo>
                <a:close/>
              </a:path>
              <a:path w="55879" h="302259">
                <a:moveTo>
                  <a:pt x="55879" y="123189"/>
                </a:moveTo>
                <a:lnTo>
                  <a:pt x="0" y="123189"/>
                </a:lnTo>
                <a:lnTo>
                  <a:pt x="0" y="124459"/>
                </a:lnTo>
                <a:lnTo>
                  <a:pt x="55879" y="124459"/>
                </a:lnTo>
                <a:lnTo>
                  <a:pt x="55879" y="123189"/>
                </a:lnTo>
                <a:close/>
              </a:path>
              <a:path w="55879" h="302259">
                <a:moveTo>
                  <a:pt x="55879" y="119379"/>
                </a:moveTo>
                <a:lnTo>
                  <a:pt x="0" y="119379"/>
                </a:lnTo>
                <a:lnTo>
                  <a:pt x="0" y="121920"/>
                </a:lnTo>
                <a:lnTo>
                  <a:pt x="55879" y="121920"/>
                </a:lnTo>
                <a:lnTo>
                  <a:pt x="55879" y="119379"/>
                </a:lnTo>
                <a:close/>
              </a:path>
              <a:path w="55879" h="302259">
                <a:moveTo>
                  <a:pt x="55879" y="116840"/>
                </a:moveTo>
                <a:lnTo>
                  <a:pt x="0" y="116840"/>
                </a:lnTo>
                <a:lnTo>
                  <a:pt x="0" y="118110"/>
                </a:lnTo>
                <a:lnTo>
                  <a:pt x="55879" y="118110"/>
                </a:lnTo>
                <a:lnTo>
                  <a:pt x="55879" y="116840"/>
                </a:lnTo>
                <a:close/>
              </a:path>
              <a:path w="55879" h="302259">
                <a:moveTo>
                  <a:pt x="55879" y="113030"/>
                </a:moveTo>
                <a:lnTo>
                  <a:pt x="0" y="113030"/>
                </a:lnTo>
                <a:lnTo>
                  <a:pt x="0" y="115570"/>
                </a:lnTo>
                <a:lnTo>
                  <a:pt x="55879" y="115570"/>
                </a:lnTo>
                <a:lnTo>
                  <a:pt x="55879" y="113030"/>
                </a:lnTo>
                <a:close/>
              </a:path>
              <a:path w="55879" h="302259">
                <a:moveTo>
                  <a:pt x="55879" y="110490"/>
                </a:moveTo>
                <a:lnTo>
                  <a:pt x="0" y="110490"/>
                </a:lnTo>
                <a:lnTo>
                  <a:pt x="0" y="111759"/>
                </a:lnTo>
                <a:lnTo>
                  <a:pt x="55879" y="111759"/>
                </a:lnTo>
                <a:lnTo>
                  <a:pt x="55879" y="110490"/>
                </a:lnTo>
                <a:close/>
              </a:path>
              <a:path w="55879" h="302259">
                <a:moveTo>
                  <a:pt x="55879" y="106680"/>
                </a:moveTo>
                <a:lnTo>
                  <a:pt x="0" y="106680"/>
                </a:lnTo>
                <a:lnTo>
                  <a:pt x="0" y="109220"/>
                </a:lnTo>
                <a:lnTo>
                  <a:pt x="55879" y="109220"/>
                </a:lnTo>
                <a:lnTo>
                  <a:pt x="55879" y="106680"/>
                </a:lnTo>
                <a:close/>
              </a:path>
              <a:path w="55879" h="302259">
                <a:moveTo>
                  <a:pt x="55879" y="104140"/>
                </a:moveTo>
                <a:lnTo>
                  <a:pt x="0" y="104140"/>
                </a:lnTo>
                <a:lnTo>
                  <a:pt x="0" y="105409"/>
                </a:lnTo>
                <a:lnTo>
                  <a:pt x="55879" y="105409"/>
                </a:lnTo>
                <a:lnTo>
                  <a:pt x="55879" y="104140"/>
                </a:lnTo>
                <a:close/>
              </a:path>
              <a:path w="55879" h="302259">
                <a:moveTo>
                  <a:pt x="55879" y="100329"/>
                </a:moveTo>
                <a:lnTo>
                  <a:pt x="0" y="100329"/>
                </a:lnTo>
                <a:lnTo>
                  <a:pt x="0" y="102870"/>
                </a:lnTo>
                <a:lnTo>
                  <a:pt x="55879" y="102870"/>
                </a:lnTo>
                <a:lnTo>
                  <a:pt x="55879" y="100329"/>
                </a:lnTo>
                <a:close/>
              </a:path>
              <a:path w="55879" h="302259">
                <a:moveTo>
                  <a:pt x="55879" y="97789"/>
                </a:moveTo>
                <a:lnTo>
                  <a:pt x="0" y="97789"/>
                </a:lnTo>
                <a:lnTo>
                  <a:pt x="0" y="99059"/>
                </a:lnTo>
                <a:lnTo>
                  <a:pt x="55879" y="99059"/>
                </a:lnTo>
                <a:lnTo>
                  <a:pt x="55879" y="97789"/>
                </a:lnTo>
                <a:close/>
              </a:path>
              <a:path w="55879" h="302259">
                <a:moveTo>
                  <a:pt x="55879" y="91439"/>
                </a:moveTo>
                <a:lnTo>
                  <a:pt x="0" y="91439"/>
                </a:lnTo>
                <a:lnTo>
                  <a:pt x="0" y="96520"/>
                </a:lnTo>
                <a:lnTo>
                  <a:pt x="55879" y="96520"/>
                </a:lnTo>
                <a:lnTo>
                  <a:pt x="55879" y="91439"/>
                </a:lnTo>
                <a:close/>
              </a:path>
              <a:path w="55879" h="302259">
                <a:moveTo>
                  <a:pt x="55879" y="85090"/>
                </a:moveTo>
                <a:lnTo>
                  <a:pt x="0" y="85090"/>
                </a:lnTo>
                <a:lnTo>
                  <a:pt x="0" y="90170"/>
                </a:lnTo>
                <a:lnTo>
                  <a:pt x="55879" y="90170"/>
                </a:lnTo>
                <a:lnTo>
                  <a:pt x="55879" y="85090"/>
                </a:lnTo>
                <a:close/>
              </a:path>
              <a:path w="55879" h="302259">
                <a:moveTo>
                  <a:pt x="55879" y="78739"/>
                </a:moveTo>
                <a:lnTo>
                  <a:pt x="0" y="78739"/>
                </a:lnTo>
                <a:lnTo>
                  <a:pt x="0" y="83820"/>
                </a:lnTo>
                <a:lnTo>
                  <a:pt x="55879" y="83820"/>
                </a:lnTo>
                <a:lnTo>
                  <a:pt x="55879" y="78739"/>
                </a:lnTo>
                <a:close/>
              </a:path>
              <a:path w="55879" h="302259">
                <a:moveTo>
                  <a:pt x="55879" y="72389"/>
                </a:moveTo>
                <a:lnTo>
                  <a:pt x="0" y="72389"/>
                </a:lnTo>
                <a:lnTo>
                  <a:pt x="0" y="77470"/>
                </a:lnTo>
                <a:lnTo>
                  <a:pt x="55879" y="77470"/>
                </a:lnTo>
                <a:lnTo>
                  <a:pt x="55879" y="72389"/>
                </a:lnTo>
                <a:close/>
              </a:path>
              <a:path w="55879" h="302259">
                <a:moveTo>
                  <a:pt x="55879" y="66039"/>
                </a:moveTo>
                <a:lnTo>
                  <a:pt x="0" y="66039"/>
                </a:lnTo>
                <a:lnTo>
                  <a:pt x="0" y="71120"/>
                </a:lnTo>
                <a:lnTo>
                  <a:pt x="55879" y="71120"/>
                </a:lnTo>
                <a:lnTo>
                  <a:pt x="55879" y="66039"/>
                </a:lnTo>
                <a:close/>
              </a:path>
              <a:path w="55879" h="302259">
                <a:moveTo>
                  <a:pt x="55879" y="59689"/>
                </a:moveTo>
                <a:lnTo>
                  <a:pt x="0" y="59689"/>
                </a:lnTo>
                <a:lnTo>
                  <a:pt x="0" y="64770"/>
                </a:lnTo>
                <a:lnTo>
                  <a:pt x="55879" y="64770"/>
                </a:lnTo>
                <a:lnTo>
                  <a:pt x="55879" y="59689"/>
                </a:lnTo>
                <a:close/>
              </a:path>
              <a:path w="55879" h="302259">
                <a:moveTo>
                  <a:pt x="55879" y="53339"/>
                </a:moveTo>
                <a:lnTo>
                  <a:pt x="0" y="53339"/>
                </a:lnTo>
                <a:lnTo>
                  <a:pt x="0" y="58420"/>
                </a:lnTo>
                <a:lnTo>
                  <a:pt x="55879" y="58420"/>
                </a:lnTo>
                <a:lnTo>
                  <a:pt x="55879" y="53339"/>
                </a:lnTo>
                <a:close/>
              </a:path>
              <a:path w="55879" h="302259">
                <a:moveTo>
                  <a:pt x="55879" y="48259"/>
                </a:moveTo>
                <a:lnTo>
                  <a:pt x="0" y="48259"/>
                </a:lnTo>
                <a:lnTo>
                  <a:pt x="0" y="52069"/>
                </a:lnTo>
                <a:lnTo>
                  <a:pt x="55879" y="52069"/>
                </a:lnTo>
                <a:lnTo>
                  <a:pt x="55879" y="48259"/>
                </a:lnTo>
                <a:close/>
              </a:path>
              <a:path w="55879" h="302259">
                <a:moveTo>
                  <a:pt x="55879" y="41909"/>
                </a:moveTo>
                <a:lnTo>
                  <a:pt x="0" y="41909"/>
                </a:lnTo>
                <a:lnTo>
                  <a:pt x="0" y="46990"/>
                </a:lnTo>
                <a:lnTo>
                  <a:pt x="55879" y="46990"/>
                </a:lnTo>
                <a:lnTo>
                  <a:pt x="55879" y="41909"/>
                </a:lnTo>
                <a:close/>
              </a:path>
              <a:path w="55879" h="302259">
                <a:moveTo>
                  <a:pt x="55879" y="35559"/>
                </a:moveTo>
                <a:lnTo>
                  <a:pt x="0" y="35559"/>
                </a:lnTo>
                <a:lnTo>
                  <a:pt x="0" y="40640"/>
                </a:lnTo>
                <a:lnTo>
                  <a:pt x="55879" y="40640"/>
                </a:lnTo>
                <a:lnTo>
                  <a:pt x="55879" y="35559"/>
                </a:lnTo>
                <a:close/>
              </a:path>
              <a:path w="55879" h="302259">
                <a:moveTo>
                  <a:pt x="55879" y="29209"/>
                </a:moveTo>
                <a:lnTo>
                  <a:pt x="0" y="29209"/>
                </a:lnTo>
                <a:lnTo>
                  <a:pt x="0" y="34290"/>
                </a:lnTo>
                <a:lnTo>
                  <a:pt x="55879" y="34290"/>
                </a:lnTo>
                <a:lnTo>
                  <a:pt x="55879" y="29209"/>
                </a:lnTo>
                <a:close/>
              </a:path>
              <a:path w="55879" h="302259">
                <a:moveTo>
                  <a:pt x="55879" y="22859"/>
                </a:moveTo>
                <a:lnTo>
                  <a:pt x="0" y="22859"/>
                </a:lnTo>
                <a:lnTo>
                  <a:pt x="0" y="27940"/>
                </a:lnTo>
                <a:lnTo>
                  <a:pt x="55879" y="27940"/>
                </a:lnTo>
                <a:lnTo>
                  <a:pt x="55879" y="22859"/>
                </a:lnTo>
                <a:close/>
              </a:path>
              <a:path w="55879" h="302259">
                <a:moveTo>
                  <a:pt x="55879" y="16509"/>
                </a:moveTo>
                <a:lnTo>
                  <a:pt x="0" y="16509"/>
                </a:lnTo>
                <a:lnTo>
                  <a:pt x="0" y="21590"/>
                </a:lnTo>
                <a:lnTo>
                  <a:pt x="55879" y="21590"/>
                </a:lnTo>
                <a:lnTo>
                  <a:pt x="55879" y="16509"/>
                </a:lnTo>
                <a:close/>
              </a:path>
              <a:path w="55879" h="302259">
                <a:moveTo>
                  <a:pt x="55879" y="10159"/>
                </a:moveTo>
                <a:lnTo>
                  <a:pt x="0" y="10159"/>
                </a:lnTo>
                <a:lnTo>
                  <a:pt x="0" y="15240"/>
                </a:lnTo>
                <a:lnTo>
                  <a:pt x="55879" y="15240"/>
                </a:lnTo>
                <a:lnTo>
                  <a:pt x="55879" y="10159"/>
                </a:lnTo>
                <a:close/>
              </a:path>
              <a:path w="55879" h="302259">
                <a:moveTo>
                  <a:pt x="55879" y="3809"/>
                </a:moveTo>
                <a:lnTo>
                  <a:pt x="0" y="3809"/>
                </a:lnTo>
                <a:lnTo>
                  <a:pt x="0" y="8890"/>
                </a:lnTo>
                <a:lnTo>
                  <a:pt x="55879" y="8890"/>
                </a:lnTo>
                <a:lnTo>
                  <a:pt x="55879" y="3809"/>
                </a:lnTo>
                <a:close/>
              </a:path>
              <a:path w="55879" h="302259">
                <a:moveTo>
                  <a:pt x="55879" y="0"/>
                </a:moveTo>
                <a:lnTo>
                  <a:pt x="12700" y="0"/>
                </a:lnTo>
                <a:lnTo>
                  <a:pt x="12700" y="2540"/>
                </a:lnTo>
                <a:lnTo>
                  <a:pt x="55879" y="2540"/>
                </a:lnTo>
                <a:lnTo>
                  <a:pt x="55879" y="0"/>
                </a:lnTo>
                <a:close/>
              </a:path>
              <a:path w="55879" h="302259">
                <a:moveTo>
                  <a:pt x="55879" y="274320"/>
                </a:moveTo>
                <a:lnTo>
                  <a:pt x="0" y="274320"/>
                </a:lnTo>
                <a:lnTo>
                  <a:pt x="0" y="300990"/>
                </a:lnTo>
                <a:lnTo>
                  <a:pt x="15240" y="300990"/>
                </a:lnTo>
                <a:lnTo>
                  <a:pt x="15239" y="302260"/>
                </a:lnTo>
                <a:lnTo>
                  <a:pt x="55879" y="302260"/>
                </a:lnTo>
                <a:lnTo>
                  <a:pt x="55879" y="274320"/>
                </a:lnTo>
                <a:close/>
              </a:path>
            </a:pathLst>
          </a:custGeom>
          <a:solidFill>
            <a:srgbClr val="2F8F2F"/>
          </a:solidFill>
        </p:spPr>
        <p:txBody>
          <a:bodyPr wrap="square" lIns="0" tIns="0" rIns="0" bIns="0" rtlCol="0"/>
          <a:lstStyle/>
          <a:p>
            <a:endParaRPr/>
          </a:p>
        </p:txBody>
      </p:sp>
      <p:sp>
        <p:nvSpPr>
          <p:cNvPr id="277" name="bg object 277"/>
          <p:cNvSpPr/>
          <p:nvPr/>
        </p:nvSpPr>
        <p:spPr>
          <a:xfrm>
            <a:off x="3940810" y="6404609"/>
            <a:ext cx="54610" cy="297180"/>
          </a:xfrm>
          <a:custGeom>
            <a:avLst/>
            <a:gdLst/>
            <a:ahLst/>
            <a:cxnLst/>
            <a:rect l="l" t="t" r="r" b="b"/>
            <a:pathLst>
              <a:path w="54610" h="297179">
                <a:moveTo>
                  <a:pt x="54610" y="270522"/>
                </a:moveTo>
                <a:lnTo>
                  <a:pt x="0" y="270522"/>
                </a:lnTo>
                <a:lnTo>
                  <a:pt x="0" y="297180"/>
                </a:lnTo>
                <a:lnTo>
                  <a:pt x="54610" y="297180"/>
                </a:lnTo>
                <a:lnTo>
                  <a:pt x="54610" y="270522"/>
                </a:lnTo>
                <a:close/>
              </a:path>
              <a:path w="54610" h="297179">
                <a:moveTo>
                  <a:pt x="54610" y="248932"/>
                </a:moveTo>
                <a:lnTo>
                  <a:pt x="0" y="248932"/>
                </a:lnTo>
                <a:lnTo>
                  <a:pt x="0" y="270510"/>
                </a:lnTo>
                <a:lnTo>
                  <a:pt x="54610" y="270510"/>
                </a:lnTo>
                <a:lnTo>
                  <a:pt x="54610" y="248932"/>
                </a:lnTo>
                <a:close/>
              </a:path>
              <a:path w="54610" h="297179">
                <a:moveTo>
                  <a:pt x="54610" y="246380"/>
                </a:moveTo>
                <a:lnTo>
                  <a:pt x="0" y="246380"/>
                </a:lnTo>
                <a:lnTo>
                  <a:pt x="0" y="247650"/>
                </a:lnTo>
                <a:lnTo>
                  <a:pt x="54610" y="247650"/>
                </a:lnTo>
                <a:lnTo>
                  <a:pt x="54610" y="246380"/>
                </a:lnTo>
                <a:close/>
              </a:path>
              <a:path w="54610" h="297179">
                <a:moveTo>
                  <a:pt x="54610" y="242570"/>
                </a:moveTo>
                <a:lnTo>
                  <a:pt x="0" y="242570"/>
                </a:lnTo>
                <a:lnTo>
                  <a:pt x="0" y="245110"/>
                </a:lnTo>
                <a:lnTo>
                  <a:pt x="54610" y="245110"/>
                </a:lnTo>
                <a:lnTo>
                  <a:pt x="54610" y="242570"/>
                </a:lnTo>
                <a:close/>
              </a:path>
              <a:path w="54610" h="297179">
                <a:moveTo>
                  <a:pt x="54610" y="240030"/>
                </a:moveTo>
                <a:lnTo>
                  <a:pt x="0" y="240030"/>
                </a:lnTo>
                <a:lnTo>
                  <a:pt x="0" y="241300"/>
                </a:lnTo>
                <a:lnTo>
                  <a:pt x="54610" y="241300"/>
                </a:lnTo>
                <a:lnTo>
                  <a:pt x="54610" y="240030"/>
                </a:lnTo>
                <a:close/>
              </a:path>
              <a:path w="54610" h="297179">
                <a:moveTo>
                  <a:pt x="54610" y="236232"/>
                </a:moveTo>
                <a:lnTo>
                  <a:pt x="0" y="236232"/>
                </a:lnTo>
                <a:lnTo>
                  <a:pt x="0" y="238760"/>
                </a:lnTo>
                <a:lnTo>
                  <a:pt x="54610" y="238760"/>
                </a:lnTo>
                <a:lnTo>
                  <a:pt x="54610" y="236232"/>
                </a:lnTo>
                <a:close/>
              </a:path>
              <a:path w="54610" h="297179">
                <a:moveTo>
                  <a:pt x="54610" y="233692"/>
                </a:moveTo>
                <a:lnTo>
                  <a:pt x="0" y="233692"/>
                </a:lnTo>
                <a:lnTo>
                  <a:pt x="0" y="234950"/>
                </a:lnTo>
                <a:lnTo>
                  <a:pt x="54610" y="234950"/>
                </a:lnTo>
                <a:lnTo>
                  <a:pt x="54610" y="233692"/>
                </a:lnTo>
                <a:close/>
              </a:path>
              <a:path w="54610" h="297179">
                <a:moveTo>
                  <a:pt x="54610" y="229882"/>
                </a:moveTo>
                <a:lnTo>
                  <a:pt x="0" y="229882"/>
                </a:lnTo>
                <a:lnTo>
                  <a:pt x="0" y="232410"/>
                </a:lnTo>
                <a:lnTo>
                  <a:pt x="54610" y="232410"/>
                </a:lnTo>
                <a:lnTo>
                  <a:pt x="54610" y="229882"/>
                </a:lnTo>
                <a:close/>
              </a:path>
              <a:path w="54610" h="297179">
                <a:moveTo>
                  <a:pt x="54610" y="227342"/>
                </a:moveTo>
                <a:lnTo>
                  <a:pt x="0" y="227342"/>
                </a:lnTo>
                <a:lnTo>
                  <a:pt x="0" y="228600"/>
                </a:lnTo>
                <a:lnTo>
                  <a:pt x="54610" y="228600"/>
                </a:lnTo>
                <a:lnTo>
                  <a:pt x="54610" y="227342"/>
                </a:lnTo>
                <a:close/>
              </a:path>
              <a:path w="54610" h="297179">
                <a:moveTo>
                  <a:pt x="54610" y="223520"/>
                </a:moveTo>
                <a:lnTo>
                  <a:pt x="0" y="223520"/>
                </a:lnTo>
                <a:lnTo>
                  <a:pt x="0" y="226060"/>
                </a:lnTo>
                <a:lnTo>
                  <a:pt x="54610" y="226060"/>
                </a:lnTo>
                <a:lnTo>
                  <a:pt x="54610" y="223520"/>
                </a:lnTo>
                <a:close/>
              </a:path>
              <a:path w="54610" h="297179">
                <a:moveTo>
                  <a:pt x="54610" y="220980"/>
                </a:moveTo>
                <a:lnTo>
                  <a:pt x="0" y="220980"/>
                </a:lnTo>
                <a:lnTo>
                  <a:pt x="0" y="222262"/>
                </a:lnTo>
                <a:lnTo>
                  <a:pt x="54610" y="222262"/>
                </a:lnTo>
                <a:lnTo>
                  <a:pt x="54610" y="220980"/>
                </a:lnTo>
                <a:close/>
              </a:path>
              <a:path w="54610" h="297179">
                <a:moveTo>
                  <a:pt x="54610" y="217182"/>
                </a:moveTo>
                <a:lnTo>
                  <a:pt x="0" y="217182"/>
                </a:lnTo>
                <a:lnTo>
                  <a:pt x="0" y="219710"/>
                </a:lnTo>
                <a:lnTo>
                  <a:pt x="54610" y="219710"/>
                </a:lnTo>
                <a:lnTo>
                  <a:pt x="54610" y="217182"/>
                </a:lnTo>
                <a:close/>
              </a:path>
              <a:path w="54610" h="297179">
                <a:moveTo>
                  <a:pt x="54610" y="214642"/>
                </a:moveTo>
                <a:lnTo>
                  <a:pt x="0" y="214642"/>
                </a:lnTo>
                <a:lnTo>
                  <a:pt x="0" y="215912"/>
                </a:lnTo>
                <a:lnTo>
                  <a:pt x="54610" y="215912"/>
                </a:lnTo>
                <a:lnTo>
                  <a:pt x="54610" y="214642"/>
                </a:lnTo>
                <a:close/>
              </a:path>
              <a:path w="54610" h="297179">
                <a:moveTo>
                  <a:pt x="54610" y="210820"/>
                </a:moveTo>
                <a:lnTo>
                  <a:pt x="0" y="210820"/>
                </a:lnTo>
                <a:lnTo>
                  <a:pt x="0" y="213360"/>
                </a:lnTo>
                <a:lnTo>
                  <a:pt x="54610" y="213360"/>
                </a:lnTo>
                <a:lnTo>
                  <a:pt x="54610" y="210820"/>
                </a:lnTo>
                <a:close/>
              </a:path>
              <a:path w="54610" h="297179">
                <a:moveTo>
                  <a:pt x="54610" y="208280"/>
                </a:moveTo>
                <a:lnTo>
                  <a:pt x="0" y="208280"/>
                </a:lnTo>
                <a:lnTo>
                  <a:pt x="0" y="209562"/>
                </a:lnTo>
                <a:lnTo>
                  <a:pt x="54610" y="209562"/>
                </a:lnTo>
                <a:lnTo>
                  <a:pt x="54610" y="208280"/>
                </a:lnTo>
                <a:close/>
              </a:path>
              <a:path w="54610" h="297179">
                <a:moveTo>
                  <a:pt x="54610" y="204470"/>
                </a:moveTo>
                <a:lnTo>
                  <a:pt x="0" y="204470"/>
                </a:lnTo>
                <a:lnTo>
                  <a:pt x="0" y="207010"/>
                </a:lnTo>
                <a:lnTo>
                  <a:pt x="54610" y="207010"/>
                </a:lnTo>
                <a:lnTo>
                  <a:pt x="54610" y="204470"/>
                </a:lnTo>
                <a:close/>
              </a:path>
              <a:path w="54610" h="297179">
                <a:moveTo>
                  <a:pt x="54610" y="201942"/>
                </a:moveTo>
                <a:lnTo>
                  <a:pt x="0" y="201942"/>
                </a:lnTo>
                <a:lnTo>
                  <a:pt x="0" y="203212"/>
                </a:lnTo>
                <a:lnTo>
                  <a:pt x="54610" y="203212"/>
                </a:lnTo>
                <a:lnTo>
                  <a:pt x="54610" y="201942"/>
                </a:lnTo>
                <a:close/>
              </a:path>
              <a:path w="54610" h="297179">
                <a:moveTo>
                  <a:pt x="54610" y="198132"/>
                </a:moveTo>
                <a:lnTo>
                  <a:pt x="0" y="198132"/>
                </a:lnTo>
                <a:lnTo>
                  <a:pt x="0" y="200672"/>
                </a:lnTo>
                <a:lnTo>
                  <a:pt x="54610" y="200672"/>
                </a:lnTo>
                <a:lnTo>
                  <a:pt x="54610" y="198132"/>
                </a:lnTo>
                <a:close/>
              </a:path>
              <a:path w="54610" h="297179">
                <a:moveTo>
                  <a:pt x="54610" y="195592"/>
                </a:moveTo>
                <a:lnTo>
                  <a:pt x="0" y="195592"/>
                </a:lnTo>
                <a:lnTo>
                  <a:pt x="0" y="196850"/>
                </a:lnTo>
                <a:lnTo>
                  <a:pt x="54610" y="196850"/>
                </a:lnTo>
                <a:lnTo>
                  <a:pt x="54610" y="195592"/>
                </a:lnTo>
                <a:close/>
              </a:path>
              <a:path w="54610" h="297179">
                <a:moveTo>
                  <a:pt x="54610" y="191770"/>
                </a:moveTo>
                <a:lnTo>
                  <a:pt x="0" y="191770"/>
                </a:lnTo>
                <a:lnTo>
                  <a:pt x="0" y="194310"/>
                </a:lnTo>
                <a:lnTo>
                  <a:pt x="54610" y="194310"/>
                </a:lnTo>
                <a:lnTo>
                  <a:pt x="54610" y="191770"/>
                </a:lnTo>
                <a:close/>
              </a:path>
              <a:path w="54610" h="297179">
                <a:moveTo>
                  <a:pt x="54610" y="189242"/>
                </a:moveTo>
                <a:lnTo>
                  <a:pt x="0" y="189242"/>
                </a:lnTo>
                <a:lnTo>
                  <a:pt x="0" y="190500"/>
                </a:lnTo>
                <a:lnTo>
                  <a:pt x="54610" y="190500"/>
                </a:lnTo>
                <a:lnTo>
                  <a:pt x="54610" y="189242"/>
                </a:lnTo>
                <a:close/>
              </a:path>
              <a:path w="54610" h="297179">
                <a:moveTo>
                  <a:pt x="54610" y="185420"/>
                </a:moveTo>
                <a:lnTo>
                  <a:pt x="0" y="185420"/>
                </a:lnTo>
                <a:lnTo>
                  <a:pt x="0" y="187960"/>
                </a:lnTo>
                <a:lnTo>
                  <a:pt x="54610" y="187960"/>
                </a:lnTo>
                <a:lnTo>
                  <a:pt x="54610" y="185420"/>
                </a:lnTo>
                <a:close/>
              </a:path>
              <a:path w="54610" h="297179">
                <a:moveTo>
                  <a:pt x="54610" y="182880"/>
                </a:moveTo>
                <a:lnTo>
                  <a:pt x="0" y="182880"/>
                </a:lnTo>
                <a:lnTo>
                  <a:pt x="0" y="184150"/>
                </a:lnTo>
                <a:lnTo>
                  <a:pt x="54610" y="184150"/>
                </a:lnTo>
                <a:lnTo>
                  <a:pt x="54610" y="182880"/>
                </a:lnTo>
                <a:close/>
              </a:path>
              <a:path w="54610" h="297179">
                <a:moveTo>
                  <a:pt x="54610" y="179070"/>
                </a:moveTo>
                <a:lnTo>
                  <a:pt x="0" y="179070"/>
                </a:lnTo>
                <a:lnTo>
                  <a:pt x="0" y="181622"/>
                </a:lnTo>
                <a:lnTo>
                  <a:pt x="54610" y="181622"/>
                </a:lnTo>
                <a:lnTo>
                  <a:pt x="54610" y="179070"/>
                </a:lnTo>
                <a:close/>
              </a:path>
              <a:path w="54610" h="297179">
                <a:moveTo>
                  <a:pt x="54610" y="176530"/>
                </a:moveTo>
                <a:lnTo>
                  <a:pt x="0" y="176530"/>
                </a:lnTo>
                <a:lnTo>
                  <a:pt x="0" y="177800"/>
                </a:lnTo>
                <a:lnTo>
                  <a:pt x="54610" y="177800"/>
                </a:lnTo>
                <a:lnTo>
                  <a:pt x="54610" y="176530"/>
                </a:lnTo>
                <a:close/>
              </a:path>
              <a:path w="54610" h="297179">
                <a:moveTo>
                  <a:pt x="54610" y="172732"/>
                </a:moveTo>
                <a:lnTo>
                  <a:pt x="0" y="172732"/>
                </a:lnTo>
                <a:lnTo>
                  <a:pt x="0" y="175260"/>
                </a:lnTo>
                <a:lnTo>
                  <a:pt x="54610" y="175260"/>
                </a:lnTo>
                <a:lnTo>
                  <a:pt x="54610" y="172732"/>
                </a:lnTo>
                <a:close/>
              </a:path>
              <a:path w="54610" h="297179">
                <a:moveTo>
                  <a:pt x="54610" y="170180"/>
                </a:moveTo>
                <a:lnTo>
                  <a:pt x="0" y="170180"/>
                </a:lnTo>
                <a:lnTo>
                  <a:pt x="0" y="171450"/>
                </a:lnTo>
                <a:lnTo>
                  <a:pt x="54610" y="171450"/>
                </a:lnTo>
                <a:lnTo>
                  <a:pt x="54610" y="170180"/>
                </a:lnTo>
                <a:close/>
              </a:path>
              <a:path w="54610" h="297179">
                <a:moveTo>
                  <a:pt x="54610" y="166370"/>
                </a:moveTo>
                <a:lnTo>
                  <a:pt x="0" y="166370"/>
                </a:lnTo>
                <a:lnTo>
                  <a:pt x="0" y="168910"/>
                </a:lnTo>
                <a:lnTo>
                  <a:pt x="54610" y="168910"/>
                </a:lnTo>
                <a:lnTo>
                  <a:pt x="54610" y="166370"/>
                </a:lnTo>
                <a:close/>
              </a:path>
              <a:path w="54610" h="297179">
                <a:moveTo>
                  <a:pt x="54610" y="163830"/>
                </a:moveTo>
                <a:lnTo>
                  <a:pt x="0" y="163830"/>
                </a:lnTo>
                <a:lnTo>
                  <a:pt x="0" y="165100"/>
                </a:lnTo>
                <a:lnTo>
                  <a:pt x="54610" y="165100"/>
                </a:lnTo>
                <a:lnTo>
                  <a:pt x="54610" y="163830"/>
                </a:lnTo>
                <a:close/>
              </a:path>
              <a:path w="54610" h="297179">
                <a:moveTo>
                  <a:pt x="54610" y="160032"/>
                </a:moveTo>
                <a:lnTo>
                  <a:pt x="0" y="160032"/>
                </a:lnTo>
                <a:lnTo>
                  <a:pt x="0" y="162572"/>
                </a:lnTo>
                <a:lnTo>
                  <a:pt x="54610" y="162572"/>
                </a:lnTo>
                <a:lnTo>
                  <a:pt x="54610" y="160032"/>
                </a:lnTo>
                <a:close/>
              </a:path>
              <a:path w="54610" h="297179">
                <a:moveTo>
                  <a:pt x="54610" y="157480"/>
                </a:moveTo>
                <a:lnTo>
                  <a:pt x="0" y="157480"/>
                </a:lnTo>
                <a:lnTo>
                  <a:pt x="0" y="158750"/>
                </a:lnTo>
                <a:lnTo>
                  <a:pt x="54610" y="158750"/>
                </a:lnTo>
                <a:lnTo>
                  <a:pt x="54610" y="157480"/>
                </a:lnTo>
                <a:close/>
              </a:path>
              <a:path w="54610" h="297179">
                <a:moveTo>
                  <a:pt x="54610" y="153670"/>
                </a:moveTo>
                <a:lnTo>
                  <a:pt x="0" y="153670"/>
                </a:lnTo>
                <a:lnTo>
                  <a:pt x="0" y="156210"/>
                </a:lnTo>
                <a:lnTo>
                  <a:pt x="54610" y="156210"/>
                </a:lnTo>
                <a:lnTo>
                  <a:pt x="54610" y="153670"/>
                </a:lnTo>
                <a:close/>
              </a:path>
              <a:path w="54610" h="297179">
                <a:moveTo>
                  <a:pt x="54610" y="151130"/>
                </a:moveTo>
                <a:lnTo>
                  <a:pt x="0" y="151130"/>
                </a:lnTo>
                <a:lnTo>
                  <a:pt x="0" y="152400"/>
                </a:lnTo>
                <a:lnTo>
                  <a:pt x="54610" y="152400"/>
                </a:lnTo>
                <a:lnTo>
                  <a:pt x="54610" y="151130"/>
                </a:lnTo>
                <a:close/>
              </a:path>
              <a:path w="54610" h="297179">
                <a:moveTo>
                  <a:pt x="54610" y="147332"/>
                </a:moveTo>
                <a:lnTo>
                  <a:pt x="0" y="147332"/>
                </a:lnTo>
                <a:lnTo>
                  <a:pt x="0" y="149860"/>
                </a:lnTo>
                <a:lnTo>
                  <a:pt x="54610" y="149860"/>
                </a:lnTo>
                <a:lnTo>
                  <a:pt x="54610" y="147332"/>
                </a:lnTo>
                <a:close/>
              </a:path>
              <a:path w="54610" h="297179">
                <a:moveTo>
                  <a:pt x="54610" y="144780"/>
                </a:moveTo>
                <a:lnTo>
                  <a:pt x="0" y="144780"/>
                </a:lnTo>
                <a:lnTo>
                  <a:pt x="0" y="146050"/>
                </a:lnTo>
                <a:lnTo>
                  <a:pt x="54610" y="146050"/>
                </a:lnTo>
                <a:lnTo>
                  <a:pt x="54610" y="144780"/>
                </a:lnTo>
                <a:close/>
              </a:path>
              <a:path w="54610" h="297179">
                <a:moveTo>
                  <a:pt x="54610" y="140982"/>
                </a:moveTo>
                <a:lnTo>
                  <a:pt x="0" y="140982"/>
                </a:lnTo>
                <a:lnTo>
                  <a:pt x="0" y="143510"/>
                </a:lnTo>
                <a:lnTo>
                  <a:pt x="54610" y="143510"/>
                </a:lnTo>
                <a:lnTo>
                  <a:pt x="54610" y="140982"/>
                </a:lnTo>
                <a:close/>
              </a:path>
              <a:path w="54610" h="297179">
                <a:moveTo>
                  <a:pt x="54610" y="138442"/>
                </a:moveTo>
                <a:lnTo>
                  <a:pt x="0" y="138442"/>
                </a:lnTo>
                <a:lnTo>
                  <a:pt x="0" y="139700"/>
                </a:lnTo>
                <a:lnTo>
                  <a:pt x="54610" y="139700"/>
                </a:lnTo>
                <a:lnTo>
                  <a:pt x="54610" y="138442"/>
                </a:lnTo>
                <a:close/>
              </a:path>
              <a:path w="54610" h="297179">
                <a:moveTo>
                  <a:pt x="54610" y="134632"/>
                </a:moveTo>
                <a:lnTo>
                  <a:pt x="0" y="134632"/>
                </a:lnTo>
                <a:lnTo>
                  <a:pt x="0" y="137172"/>
                </a:lnTo>
                <a:lnTo>
                  <a:pt x="54610" y="137172"/>
                </a:lnTo>
                <a:lnTo>
                  <a:pt x="54610" y="134632"/>
                </a:lnTo>
                <a:close/>
              </a:path>
              <a:path w="54610" h="297179">
                <a:moveTo>
                  <a:pt x="54610" y="132080"/>
                </a:moveTo>
                <a:lnTo>
                  <a:pt x="0" y="132080"/>
                </a:lnTo>
                <a:lnTo>
                  <a:pt x="0" y="133350"/>
                </a:lnTo>
                <a:lnTo>
                  <a:pt x="54610" y="133350"/>
                </a:lnTo>
                <a:lnTo>
                  <a:pt x="54610" y="132080"/>
                </a:lnTo>
                <a:close/>
              </a:path>
              <a:path w="54610" h="297179">
                <a:moveTo>
                  <a:pt x="54610" y="128270"/>
                </a:moveTo>
                <a:lnTo>
                  <a:pt x="0" y="128270"/>
                </a:lnTo>
                <a:lnTo>
                  <a:pt x="0" y="130822"/>
                </a:lnTo>
                <a:lnTo>
                  <a:pt x="54610" y="130822"/>
                </a:lnTo>
                <a:lnTo>
                  <a:pt x="54610" y="128270"/>
                </a:lnTo>
                <a:close/>
              </a:path>
              <a:path w="54610" h="297179">
                <a:moveTo>
                  <a:pt x="54610" y="125730"/>
                </a:moveTo>
                <a:lnTo>
                  <a:pt x="0" y="125730"/>
                </a:lnTo>
                <a:lnTo>
                  <a:pt x="0" y="127000"/>
                </a:lnTo>
                <a:lnTo>
                  <a:pt x="54610" y="127000"/>
                </a:lnTo>
                <a:lnTo>
                  <a:pt x="54610" y="125730"/>
                </a:lnTo>
                <a:close/>
              </a:path>
              <a:path w="54610" h="297179">
                <a:moveTo>
                  <a:pt x="54610" y="121920"/>
                </a:moveTo>
                <a:lnTo>
                  <a:pt x="0" y="121920"/>
                </a:lnTo>
                <a:lnTo>
                  <a:pt x="0" y="124460"/>
                </a:lnTo>
                <a:lnTo>
                  <a:pt x="54610" y="124460"/>
                </a:lnTo>
                <a:lnTo>
                  <a:pt x="54610" y="121920"/>
                </a:lnTo>
                <a:close/>
              </a:path>
              <a:path w="54610" h="297179">
                <a:moveTo>
                  <a:pt x="54610" y="119380"/>
                </a:moveTo>
                <a:lnTo>
                  <a:pt x="0" y="119380"/>
                </a:lnTo>
                <a:lnTo>
                  <a:pt x="0" y="120650"/>
                </a:lnTo>
                <a:lnTo>
                  <a:pt x="54610" y="120650"/>
                </a:lnTo>
                <a:lnTo>
                  <a:pt x="54610" y="119380"/>
                </a:lnTo>
                <a:close/>
              </a:path>
              <a:path w="54610" h="297179">
                <a:moveTo>
                  <a:pt x="54610" y="115570"/>
                </a:moveTo>
                <a:lnTo>
                  <a:pt x="0" y="115570"/>
                </a:lnTo>
                <a:lnTo>
                  <a:pt x="0" y="118122"/>
                </a:lnTo>
                <a:lnTo>
                  <a:pt x="54610" y="118122"/>
                </a:lnTo>
                <a:lnTo>
                  <a:pt x="54610" y="115570"/>
                </a:lnTo>
                <a:close/>
              </a:path>
              <a:path w="54610" h="297179">
                <a:moveTo>
                  <a:pt x="54610" y="113042"/>
                </a:moveTo>
                <a:lnTo>
                  <a:pt x="0" y="113042"/>
                </a:lnTo>
                <a:lnTo>
                  <a:pt x="0" y="114300"/>
                </a:lnTo>
                <a:lnTo>
                  <a:pt x="54610" y="114300"/>
                </a:lnTo>
                <a:lnTo>
                  <a:pt x="54610" y="113042"/>
                </a:lnTo>
                <a:close/>
              </a:path>
              <a:path w="54610" h="297179">
                <a:moveTo>
                  <a:pt x="54610" y="109232"/>
                </a:moveTo>
                <a:lnTo>
                  <a:pt x="0" y="109232"/>
                </a:lnTo>
                <a:lnTo>
                  <a:pt x="0" y="111760"/>
                </a:lnTo>
                <a:lnTo>
                  <a:pt x="54610" y="111760"/>
                </a:lnTo>
                <a:lnTo>
                  <a:pt x="54610" y="109232"/>
                </a:lnTo>
                <a:close/>
              </a:path>
              <a:path w="54610" h="297179">
                <a:moveTo>
                  <a:pt x="54610" y="106692"/>
                </a:moveTo>
                <a:lnTo>
                  <a:pt x="0" y="106692"/>
                </a:lnTo>
                <a:lnTo>
                  <a:pt x="0" y="107950"/>
                </a:lnTo>
                <a:lnTo>
                  <a:pt x="54610" y="107950"/>
                </a:lnTo>
                <a:lnTo>
                  <a:pt x="54610" y="106692"/>
                </a:lnTo>
                <a:close/>
              </a:path>
              <a:path w="54610" h="297179">
                <a:moveTo>
                  <a:pt x="54610" y="102882"/>
                </a:moveTo>
                <a:lnTo>
                  <a:pt x="0" y="102882"/>
                </a:lnTo>
                <a:lnTo>
                  <a:pt x="0" y="105410"/>
                </a:lnTo>
                <a:lnTo>
                  <a:pt x="54610" y="105410"/>
                </a:lnTo>
                <a:lnTo>
                  <a:pt x="54610" y="102882"/>
                </a:lnTo>
                <a:close/>
              </a:path>
              <a:path w="54610" h="297179">
                <a:moveTo>
                  <a:pt x="54610" y="100342"/>
                </a:moveTo>
                <a:lnTo>
                  <a:pt x="0" y="100342"/>
                </a:lnTo>
                <a:lnTo>
                  <a:pt x="0" y="101600"/>
                </a:lnTo>
                <a:lnTo>
                  <a:pt x="54610" y="101600"/>
                </a:lnTo>
                <a:lnTo>
                  <a:pt x="54610" y="100342"/>
                </a:lnTo>
                <a:close/>
              </a:path>
              <a:path w="54610" h="297179">
                <a:moveTo>
                  <a:pt x="54610" y="96520"/>
                </a:moveTo>
                <a:lnTo>
                  <a:pt x="0" y="96520"/>
                </a:lnTo>
                <a:lnTo>
                  <a:pt x="0" y="99072"/>
                </a:lnTo>
                <a:lnTo>
                  <a:pt x="54610" y="99072"/>
                </a:lnTo>
                <a:lnTo>
                  <a:pt x="54610" y="96520"/>
                </a:lnTo>
                <a:close/>
              </a:path>
              <a:path w="54610" h="297179">
                <a:moveTo>
                  <a:pt x="54610" y="93980"/>
                </a:moveTo>
                <a:lnTo>
                  <a:pt x="0" y="93980"/>
                </a:lnTo>
                <a:lnTo>
                  <a:pt x="0" y="95250"/>
                </a:lnTo>
                <a:lnTo>
                  <a:pt x="54610" y="95250"/>
                </a:lnTo>
                <a:lnTo>
                  <a:pt x="54610" y="93980"/>
                </a:lnTo>
                <a:close/>
              </a:path>
              <a:path w="54610" h="297179">
                <a:moveTo>
                  <a:pt x="54610" y="87630"/>
                </a:moveTo>
                <a:lnTo>
                  <a:pt x="0" y="87630"/>
                </a:lnTo>
                <a:lnTo>
                  <a:pt x="0" y="92710"/>
                </a:lnTo>
                <a:lnTo>
                  <a:pt x="54610" y="92710"/>
                </a:lnTo>
                <a:lnTo>
                  <a:pt x="54610" y="87630"/>
                </a:lnTo>
                <a:close/>
              </a:path>
              <a:path w="54610" h="297179">
                <a:moveTo>
                  <a:pt x="54610" y="81292"/>
                </a:moveTo>
                <a:lnTo>
                  <a:pt x="0" y="81292"/>
                </a:lnTo>
                <a:lnTo>
                  <a:pt x="0" y="86360"/>
                </a:lnTo>
                <a:lnTo>
                  <a:pt x="54610" y="86360"/>
                </a:lnTo>
                <a:lnTo>
                  <a:pt x="54610" y="81292"/>
                </a:lnTo>
                <a:close/>
              </a:path>
              <a:path w="54610" h="297179">
                <a:moveTo>
                  <a:pt x="54610" y="74930"/>
                </a:moveTo>
                <a:lnTo>
                  <a:pt x="0" y="74930"/>
                </a:lnTo>
                <a:lnTo>
                  <a:pt x="0" y="80010"/>
                </a:lnTo>
                <a:lnTo>
                  <a:pt x="54610" y="80010"/>
                </a:lnTo>
                <a:lnTo>
                  <a:pt x="54610" y="74930"/>
                </a:lnTo>
                <a:close/>
              </a:path>
              <a:path w="54610" h="297179">
                <a:moveTo>
                  <a:pt x="54610" y="68580"/>
                </a:moveTo>
                <a:lnTo>
                  <a:pt x="0" y="68580"/>
                </a:lnTo>
                <a:lnTo>
                  <a:pt x="0" y="73672"/>
                </a:lnTo>
                <a:lnTo>
                  <a:pt x="54610" y="73672"/>
                </a:lnTo>
                <a:lnTo>
                  <a:pt x="54610" y="68580"/>
                </a:lnTo>
                <a:close/>
              </a:path>
              <a:path w="54610" h="297179">
                <a:moveTo>
                  <a:pt x="54610" y="62230"/>
                </a:moveTo>
                <a:lnTo>
                  <a:pt x="0" y="62230"/>
                </a:lnTo>
                <a:lnTo>
                  <a:pt x="0" y="67310"/>
                </a:lnTo>
                <a:lnTo>
                  <a:pt x="54610" y="67310"/>
                </a:lnTo>
                <a:lnTo>
                  <a:pt x="54610" y="62230"/>
                </a:lnTo>
                <a:close/>
              </a:path>
              <a:path w="54610" h="297179">
                <a:moveTo>
                  <a:pt x="54610" y="55880"/>
                </a:moveTo>
                <a:lnTo>
                  <a:pt x="0" y="55880"/>
                </a:lnTo>
                <a:lnTo>
                  <a:pt x="0" y="60960"/>
                </a:lnTo>
                <a:lnTo>
                  <a:pt x="54610" y="60960"/>
                </a:lnTo>
                <a:lnTo>
                  <a:pt x="54610" y="55880"/>
                </a:lnTo>
                <a:close/>
              </a:path>
              <a:path w="54610" h="297179">
                <a:moveTo>
                  <a:pt x="54610" y="49530"/>
                </a:moveTo>
                <a:lnTo>
                  <a:pt x="0" y="49530"/>
                </a:lnTo>
                <a:lnTo>
                  <a:pt x="0" y="54622"/>
                </a:lnTo>
                <a:lnTo>
                  <a:pt x="54610" y="54622"/>
                </a:lnTo>
                <a:lnTo>
                  <a:pt x="54610" y="49530"/>
                </a:lnTo>
                <a:close/>
              </a:path>
              <a:path w="54610" h="297179">
                <a:moveTo>
                  <a:pt x="54610" y="44450"/>
                </a:moveTo>
                <a:lnTo>
                  <a:pt x="0" y="44450"/>
                </a:lnTo>
                <a:lnTo>
                  <a:pt x="0" y="48260"/>
                </a:lnTo>
                <a:lnTo>
                  <a:pt x="54610" y="48260"/>
                </a:lnTo>
                <a:lnTo>
                  <a:pt x="54610" y="44450"/>
                </a:lnTo>
                <a:close/>
              </a:path>
              <a:path w="54610" h="297179">
                <a:moveTo>
                  <a:pt x="54610" y="38100"/>
                </a:moveTo>
                <a:lnTo>
                  <a:pt x="0" y="38100"/>
                </a:lnTo>
                <a:lnTo>
                  <a:pt x="0" y="43192"/>
                </a:lnTo>
                <a:lnTo>
                  <a:pt x="54610" y="43192"/>
                </a:lnTo>
                <a:lnTo>
                  <a:pt x="54610" y="38100"/>
                </a:lnTo>
                <a:close/>
              </a:path>
              <a:path w="54610" h="297179">
                <a:moveTo>
                  <a:pt x="54610" y="31750"/>
                </a:moveTo>
                <a:lnTo>
                  <a:pt x="0" y="31750"/>
                </a:lnTo>
                <a:lnTo>
                  <a:pt x="0" y="36830"/>
                </a:lnTo>
                <a:lnTo>
                  <a:pt x="54610" y="36830"/>
                </a:lnTo>
                <a:lnTo>
                  <a:pt x="54610" y="31750"/>
                </a:lnTo>
                <a:close/>
              </a:path>
              <a:path w="54610" h="297179">
                <a:moveTo>
                  <a:pt x="54610" y="25400"/>
                </a:moveTo>
                <a:lnTo>
                  <a:pt x="0" y="25400"/>
                </a:lnTo>
                <a:lnTo>
                  <a:pt x="0" y="30480"/>
                </a:lnTo>
                <a:lnTo>
                  <a:pt x="54610" y="30480"/>
                </a:lnTo>
                <a:lnTo>
                  <a:pt x="54610" y="25400"/>
                </a:lnTo>
                <a:close/>
              </a:path>
              <a:path w="54610" h="297179">
                <a:moveTo>
                  <a:pt x="54610" y="19050"/>
                </a:moveTo>
                <a:lnTo>
                  <a:pt x="0" y="19050"/>
                </a:lnTo>
                <a:lnTo>
                  <a:pt x="0" y="24130"/>
                </a:lnTo>
                <a:lnTo>
                  <a:pt x="54610" y="24130"/>
                </a:lnTo>
                <a:lnTo>
                  <a:pt x="54610" y="19050"/>
                </a:lnTo>
                <a:close/>
              </a:path>
              <a:path w="54610" h="297179">
                <a:moveTo>
                  <a:pt x="54610" y="12700"/>
                </a:moveTo>
                <a:lnTo>
                  <a:pt x="0" y="12700"/>
                </a:lnTo>
                <a:lnTo>
                  <a:pt x="0" y="17780"/>
                </a:lnTo>
                <a:lnTo>
                  <a:pt x="54610" y="17780"/>
                </a:lnTo>
                <a:lnTo>
                  <a:pt x="54610" y="12700"/>
                </a:lnTo>
                <a:close/>
              </a:path>
              <a:path w="54610" h="297179">
                <a:moveTo>
                  <a:pt x="54610" y="6350"/>
                </a:moveTo>
                <a:lnTo>
                  <a:pt x="0" y="6350"/>
                </a:lnTo>
                <a:lnTo>
                  <a:pt x="0" y="11430"/>
                </a:lnTo>
                <a:lnTo>
                  <a:pt x="54610" y="11430"/>
                </a:lnTo>
                <a:lnTo>
                  <a:pt x="54610" y="6350"/>
                </a:lnTo>
                <a:close/>
              </a:path>
              <a:path w="54610" h="297179">
                <a:moveTo>
                  <a:pt x="54610" y="0"/>
                </a:moveTo>
                <a:lnTo>
                  <a:pt x="0" y="0"/>
                </a:lnTo>
                <a:lnTo>
                  <a:pt x="0" y="5080"/>
                </a:lnTo>
                <a:lnTo>
                  <a:pt x="54610" y="5080"/>
                </a:lnTo>
                <a:lnTo>
                  <a:pt x="54610" y="0"/>
                </a:lnTo>
                <a:close/>
              </a:path>
            </a:pathLst>
          </a:custGeom>
          <a:solidFill>
            <a:srgbClr val="2F8E2F"/>
          </a:solidFill>
        </p:spPr>
        <p:txBody>
          <a:bodyPr wrap="square" lIns="0" tIns="0" rIns="0" bIns="0" rtlCol="0"/>
          <a:lstStyle/>
          <a:p>
            <a:endParaRPr/>
          </a:p>
        </p:txBody>
      </p:sp>
      <p:sp>
        <p:nvSpPr>
          <p:cNvPr id="278" name="bg object 278"/>
          <p:cNvSpPr/>
          <p:nvPr/>
        </p:nvSpPr>
        <p:spPr>
          <a:xfrm>
            <a:off x="3886200" y="6404609"/>
            <a:ext cx="54610" cy="297180"/>
          </a:xfrm>
          <a:custGeom>
            <a:avLst/>
            <a:gdLst/>
            <a:ahLst/>
            <a:cxnLst/>
            <a:rect l="l" t="t" r="r" b="b"/>
            <a:pathLst>
              <a:path w="54610" h="297179">
                <a:moveTo>
                  <a:pt x="54610" y="248919"/>
                </a:moveTo>
                <a:lnTo>
                  <a:pt x="0" y="248919"/>
                </a:lnTo>
                <a:lnTo>
                  <a:pt x="0" y="270509"/>
                </a:lnTo>
                <a:lnTo>
                  <a:pt x="54610" y="270509"/>
                </a:lnTo>
                <a:lnTo>
                  <a:pt x="54610" y="248919"/>
                </a:lnTo>
                <a:close/>
              </a:path>
              <a:path w="54610" h="297179">
                <a:moveTo>
                  <a:pt x="54610" y="246379"/>
                </a:moveTo>
                <a:lnTo>
                  <a:pt x="0" y="246379"/>
                </a:lnTo>
                <a:lnTo>
                  <a:pt x="0" y="247649"/>
                </a:lnTo>
                <a:lnTo>
                  <a:pt x="54610" y="247649"/>
                </a:lnTo>
                <a:lnTo>
                  <a:pt x="54610" y="246379"/>
                </a:lnTo>
                <a:close/>
              </a:path>
              <a:path w="54610" h="297179">
                <a:moveTo>
                  <a:pt x="54610" y="242569"/>
                </a:moveTo>
                <a:lnTo>
                  <a:pt x="0" y="242569"/>
                </a:lnTo>
                <a:lnTo>
                  <a:pt x="0" y="245109"/>
                </a:lnTo>
                <a:lnTo>
                  <a:pt x="54610" y="245109"/>
                </a:lnTo>
                <a:lnTo>
                  <a:pt x="54610" y="242569"/>
                </a:lnTo>
                <a:close/>
              </a:path>
              <a:path w="54610" h="297179">
                <a:moveTo>
                  <a:pt x="54610" y="240029"/>
                </a:moveTo>
                <a:lnTo>
                  <a:pt x="0" y="240029"/>
                </a:lnTo>
                <a:lnTo>
                  <a:pt x="0" y="241299"/>
                </a:lnTo>
                <a:lnTo>
                  <a:pt x="54610" y="241299"/>
                </a:lnTo>
                <a:lnTo>
                  <a:pt x="54610" y="240029"/>
                </a:lnTo>
                <a:close/>
              </a:path>
              <a:path w="54610" h="297179">
                <a:moveTo>
                  <a:pt x="54610" y="236219"/>
                </a:moveTo>
                <a:lnTo>
                  <a:pt x="0" y="236219"/>
                </a:lnTo>
                <a:lnTo>
                  <a:pt x="0" y="238759"/>
                </a:lnTo>
                <a:lnTo>
                  <a:pt x="54610" y="238759"/>
                </a:lnTo>
                <a:lnTo>
                  <a:pt x="54610" y="236219"/>
                </a:lnTo>
                <a:close/>
              </a:path>
              <a:path w="54610" h="297179">
                <a:moveTo>
                  <a:pt x="54610" y="233679"/>
                </a:moveTo>
                <a:lnTo>
                  <a:pt x="0" y="233679"/>
                </a:lnTo>
                <a:lnTo>
                  <a:pt x="0" y="234949"/>
                </a:lnTo>
                <a:lnTo>
                  <a:pt x="54610" y="234949"/>
                </a:lnTo>
                <a:lnTo>
                  <a:pt x="54610" y="233679"/>
                </a:lnTo>
                <a:close/>
              </a:path>
              <a:path w="54610" h="297179">
                <a:moveTo>
                  <a:pt x="54610" y="229869"/>
                </a:moveTo>
                <a:lnTo>
                  <a:pt x="0" y="229869"/>
                </a:lnTo>
                <a:lnTo>
                  <a:pt x="0" y="232409"/>
                </a:lnTo>
                <a:lnTo>
                  <a:pt x="54610" y="232409"/>
                </a:lnTo>
                <a:lnTo>
                  <a:pt x="54610" y="229869"/>
                </a:lnTo>
                <a:close/>
              </a:path>
              <a:path w="54610" h="297179">
                <a:moveTo>
                  <a:pt x="54610" y="227329"/>
                </a:moveTo>
                <a:lnTo>
                  <a:pt x="0" y="227329"/>
                </a:lnTo>
                <a:lnTo>
                  <a:pt x="0" y="228599"/>
                </a:lnTo>
                <a:lnTo>
                  <a:pt x="54610" y="228599"/>
                </a:lnTo>
                <a:lnTo>
                  <a:pt x="54610" y="227329"/>
                </a:lnTo>
                <a:close/>
              </a:path>
              <a:path w="54610" h="297179">
                <a:moveTo>
                  <a:pt x="54610" y="223519"/>
                </a:moveTo>
                <a:lnTo>
                  <a:pt x="0" y="223519"/>
                </a:lnTo>
                <a:lnTo>
                  <a:pt x="0" y="226059"/>
                </a:lnTo>
                <a:lnTo>
                  <a:pt x="54610" y="226059"/>
                </a:lnTo>
                <a:lnTo>
                  <a:pt x="54610" y="223519"/>
                </a:lnTo>
                <a:close/>
              </a:path>
              <a:path w="54610" h="297179">
                <a:moveTo>
                  <a:pt x="54610" y="220979"/>
                </a:moveTo>
                <a:lnTo>
                  <a:pt x="0" y="220979"/>
                </a:lnTo>
                <a:lnTo>
                  <a:pt x="0" y="222249"/>
                </a:lnTo>
                <a:lnTo>
                  <a:pt x="54610" y="222249"/>
                </a:lnTo>
                <a:lnTo>
                  <a:pt x="54610" y="220979"/>
                </a:lnTo>
                <a:close/>
              </a:path>
              <a:path w="54610" h="297179">
                <a:moveTo>
                  <a:pt x="54610" y="217169"/>
                </a:moveTo>
                <a:lnTo>
                  <a:pt x="0" y="217169"/>
                </a:lnTo>
                <a:lnTo>
                  <a:pt x="0" y="219709"/>
                </a:lnTo>
                <a:lnTo>
                  <a:pt x="54610" y="219709"/>
                </a:lnTo>
                <a:lnTo>
                  <a:pt x="54610" y="217169"/>
                </a:lnTo>
                <a:close/>
              </a:path>
              <a:path w="54610" h="297179">
                <a:moveTo>
                  <a:pt x="54610" y="214629"/>
                </a:moveTo>
                <a:lnTo>
                  <a:pt x="0" y="214629"/>
                </a:lnTo>
                <a:lnTo>
                  <a:pt x="0" y="215899"/>
                </a:lnTo>
                <a:lnTo>
                  <a:pt x="54610" y="215899"/>
                </a:lnTo>
                <a:lnTo>
                  <a:pt x="54610" y="214629"/>
                </a:lnTo>
                <a:close/>
              </a:path>
              <a:path w="54610" h="297179">
                <a:moveTo>
                  <a:pt x="54610" y="210819"/>
                </a:moveTo>
                <a:lnTo>
                  <a:pt x="0" y="210819"/>
                </a:lnTo>
                <a:lnTo>
                  <a:pt x="0" y="213359"/>
                </a:lnTo>
                <a:lnTo>
                  <a:pt x="54610" y="213359"/>
                </a:lnTo>
                <a:lnTo>
                  <a:pt x="54610" y="210819"/>
                </a:lnTo>
                <a:close/>
              </a:path>
              <a:path w="54610" h="297179">
                <a:moveTo>
                  <a:pt x="54610" y="208279"/>
                </a:moveTo>
                <a:lnTo>
                  <a:pt x="0" y="208279"/>
                </a:lnTo>
                <a:lnTo>
                  <a:pt x="0" y="209549"/>
                </a:lnTo>
                <a:lnTo>
                  <a:pt x="54610" y="209549"/>
                </a:lnTo>
                <a:lnTo>
                  <a:pt x="54610" y="208279"/>
                </a:lnTo>
                <a:close/>
              </a:path>
              <a:path w="54610" h="297179">
                <a:moveTo>
                  <a:pt x="54610" y="204469"/>
                </a:moveTo>
                <a:lnTo>
                  <a:pt x="0" y="204469"/>
                </a:lnTo>
                <a:lnTo>
                  <a:pt x="0" y="207009"/>
                </a:lnTo>
                <a:lnTo>
                  <a:pt x="54610" y="207009"/>
                </a:lnTo>
                <a:lnTo>
                  <a:pt x="54610" y="204469"/>
                </a:lnTo>
                <a:close/>
              </a:path>
              <a:path w="54610" h="297179">
                <a:moveTo>
                  <a:pt x="54610" y="201929"/>
                </a:moveTo>
                <a:lnTo>
                  <a:pt x="0" y="201929"/>
                </a:lnTo>
                <a:lnTo>
                  <a:pt x="0" y="203199"/>
                </a:lnTo>
                <a:lnTo>
                  <a:pt x="54610" y="203199"/>
                </a:lnTo>
                <a:lnTo>
                  <a:pt x="54610" y="201929"/>
                </a:lnTo>
                <a:close/>
              </a:path>
              <a:path w="54610" h="297179">
                <a:moveTo>
                  <a:pt x="54610" y="198119"/>
                </a:moveTo>
                <a:lnTo>
                  <a:pt x="0" y="198119"/>
                </a:lnTo>
                <a:lnTo>
                  <a:pt x="0" y="200659"/>
                </a:lnTo>
                <a:lnTo>
                  <a:pt x="54610" y="200659"/>
                </a:lnTo>
                <a:lnTo>
                  <a:pt x="54610" y="198119"/>
                </a:lnTo>
                <a:close/>
              </a:path>
              <a:path w="54610" h="297179">
                <a:moveTo>
                  <a:pt x="54610" y="195579"/>
                </a:moveTo>
                <a:lnTo>
                  <a:pt x="0" y="195579"/>
                </a:lnTo>
                <a:lnTo>
                  <a:pt x="0" y="196849"/>
                </a:lnTo>
                <a:lnTo>
                  <a:pt x="54610" y="196849"/>
                </a:lnTo>
                <a:lnTo>
                  <a:pt x="54610" y="195579"/>
                </a:lnTo>
                <a:close/>
              </a:path>
              <a:path w="54610" h="297179">
                <a:moveTo>
                  <a:pt x="54610" y="191769"/>
                </a:moveTo>
                <a:lnTo>
                  <a:pt x="0" y="191769"/>
                </a:lnTo>
                <a:lnTo>
                  <a:pt x="0" y="194309"/>
                </a:lnTo>
                <a:lnTo>
                  <a:pt x="54610" y="194309"/>
                </a:lnTo>
                <a:lnTo>
                  <a:pt x="54610" y="191769"/>
                </a:lnTo>
                <a:close/>
              </a:path>
              <a:path w="54610" h="297179">
                <a:moveTo>
                  <a:pt x="54610" y="189229"/>
                </a:moveTo>
                <a:lnTo>
                  <a:pt x="0" y="189229"/>
                </a:lnTo>
                <a:lnTo>
                  <a:pt x="0" y="190499"/>
                </a:lnTo>
                <a:lnTo>
                  <a:pt x="54610" y="190499"/>
                </a:lnTo>
                <a:lnTo>
                  <a:pt x="54610" y="189229"/>
                </a:lnTo>
                <a:close/>
              </a:path>
              <a:path w="54610" h="297179">
                <a:moveTo>
                  <a:pt x="54610" y="185419"/>
                </a:moveTo>
                <a:lnTo>
                  <a:pt x="0" y="185419"/>
                </a:lnTo>
                <a:lnTo>
                  <a:pt x="0" y="187959"/>
                </a:lnTo>
                <a:lnTo>
                  <a:pt x="54610" y="187959"/>
                </a:lnTo>
                <a:lnTo>
                  <a:pt x="54610" y="185419"/>
                </a:lnTo>
                <a:close/>
              </a:path>
              <a:path w="54610" h="297179">
                <a:moveTo>
                  <a:pt x="54610" y="182879"/>
                </a:moveTo>
                <a:lnTo>
                  <a:pt x="0" y="182879"/>
                </a:lnTo>
                <a:lnTo>
                  <a:pt x="0" y="184149"/>
                </a:lnTo>
                <a:lnTo>
                  <a:pt x="54610" y="184149"/>
                </a:lnTo>
                <a:lnTo>
                  <a:pt x="54610" y="182879"/>
                </a:lnTo>
                <a:close/>
              </a:path>
              <a:path w="54610" h="297179">
                <a:moveTo>
                  <a:pt x="54610" y="179069"/>
                </a:moveTo>
                <a:lnTo>
                  <a:pt x="0" y="179069"/>
                </a:lnTo>
                <a:lnTo>
                  <a:pt x="0" y="181609"/>
                </a:lnTo>
                <a:lnTo>
                  <a:pt x="54610" y="181609"/>
                </a:lnTo>
                <a:lnTo>
                  <a:pt x="54610" y="179069"/>
                </a:lnTo>
                <a:close/>
              </a:path>
              <a:path w="54610" h="297179">
                <a:moveTo>
                  <a:pt x="54610" y="176529"/>
                </a:moveTo>
                <a:lnTo>
                  <a:pt x="0" y="176529"/>
                </a:lnTo>
                <a:lnTo>
                  <a:pt x="0" y="177799"/>
                </a:lnTo>
                <a:lnTo>
                  <a:pt x="54610" y="177799"/>
                </a:lnTo>
                <a:lnTo>
                  <a:pt x="54610" y="176529"/>
                </a:lnTo>
                <a:close/>
              </a:path>
              <a:path w="54610" h="297179">
                <a:moveTo>
                  <a:pt x="54610" y="172719"/>
                </a:moveTo>
                <a:lnTo>
                  <a:pt x="0" y="172719"/>
                </a:lnTo>
                <a:lnTo>
                  <a:pt x="0" y="175259"/>
                </a:lnTo>
                <a:lnTo>
                  <a:pt x="54610" y="175259"/>
                </a:lnTo>
                <a:lnTo>
                  <a:pt x="54610" y="172719"/>
                </a:lnTo>
                <a:close/>
              </a:path>
              <a:path w="54610" h="297179">
                <a:moveTo>
                  <a:pt x="54610" y="170179"/>
                </a:moveTo>
                <a:lnTo>
                  <a:pt x="0" y="170179"/>
                </a:lnTo>
                <a:lnTo>
                  <a:pt x="0" y="171449"/>
                </a:lnTo>
                <a:lnTo>
                  <a:pt x="54610" y="171449"/>
                </a:lnTo>
                <a:lnTo>
                  <a:pt x="54610" y="170179"/>
                </a:lnTo>
                <a:close/>
              </a:path>
              <a:path w="54610" h="297179">
                <a:moveTo>
                  <a:pt x="54610" y="166369"/>
                </a:moveTo>
                <a:lnTo>
                  <a:pt x="0" y="166369"/>
                </a:lnTo>
                <a:lnTo>
                  <a:pt x="0" y="168909"/>
                </a:lnTo>
                <a:lnTo>
                  <a:pt x="54610" y="168909"/>
                </a:lnTo>
                <a:lnTo>
                  <a:pt x="54610" y="166369"/>
                </a:lnTo>
                <a:close/>
              </a:path>
              <a:path w="54610" h="297179">
                <a:moveTo>
                  <a:pt x="54610" y="163829"/>
                </a:moveTo>
                <a:lnTo>
                  <a:pt x="0" y="163829"/>
                </a:lnTo>
                <a:lnTo>
                  <a:pt x="0" y="165099"/>
                </a:lnTo>
                <a:lnTo>
                  <a:pt x="54610" y="165099"/>
                </a:lnTo>
                <a:lnTo>
                  <a:pt x="54610" y="163829"/>
                </a:lnTo>
                <a:close/>
              </a:path>
              <a:path w="54610" h="297179">
                <a:moveTo>
                  <a:pt x="54610" y="160019"/>
                </a:moveTo>
                <a:lnTo>
                  <a:pt x="0" y="160019"/>
                </a:lnTo>
                <a:lnTo>
                  <a:pt x="0" y="162559"/>
                </a:lnTo>
                <a:lnTo>
                  <a:pt x="54610" y="162559"/>
                </a:lnTo>
                <a:lnTo>
                  <a:pt x="54610" y="160019"/>
                </a:lnTo>
                <a:close/>
              </a:path>
              <a:path w="54610" h="297179">
                <a:moveTo>
                  <a:pt x="54610" y="157479"/>
                </a:moveTo>
                <a:lnTo>
                  <a:pt x="0" y="157479"/>
                </a:lnTo>
                <a:lnTo>
                  <a:pt x="0" y="158749"/>
                </a:lnTo>
                <a:lnTo>
                  <a:pt x="54610" y="158749"/>
                </a:lnTo>
                <a:lnTo>
                  <a:pt x="54610" y="157479"/>
                </a:lnTo>
                <a:close/>
              </a:path>
              <a:path w="54610" h="297179">
                <a:moveTo>
                  <a:pt x="54610" y="153669"/>
                </a:moveTo>
                <a:lnTo>
                  <a:pt x="0" y="153669"/>
                </a:lnTo>
                <a:lnTo>
                  <a:pt x="0" y="156209"/>
                </a:lnTo>
                <a:lnTo>
                  <a:pt x="54610" y="156209"/>
                </a:lnTo>
                <a:lnTo>
                  <a:pt x="54610" y="153669"/>
                </a:lnTo>
                <a:close/>
              </a:path>
              <a:path w="54610" h="297179">
                <a:moveTo>
                  <a:pt x="54610" y="151129"/>
                </a:moveTo>
                <a:lnTo>
                  <a:pt x="0" y="151129"/>
                </a:lnTo>
                <a:lnTo>
                  <a:pt x="0" y="152399"/>
                </a:lnTo>
                <a:lnTo>
                  <a:pt x="54610" y="152399"/>
                </a:lnTo>
                <a:lnTo>
                  <a:pt x="54610" y="151129"/>
                </a:lnTo>
                <a:close/>
              </a:path>
              <a:path w="54610" h="297179">
                <a:moveTo>
                  <a:pt x="54610" y="147319"/>
                </a:moveTo>
                <a:lnTo>
                  <a:pt x="0" y="147319"/>
                </a:lnTo>
                <a:lnTo>
                  <a:pt x="0" y="149859"/>
                </a:lnTo>
                <a:lnTo>
                  <a:pt x="54610" y="149859"/>
                </a:lnTo>
                <a:lnTo>
                  <a:pt x="54610" y="147319"/>
                </a:lnTo>
                <a:close/>
              </a:path>
              <a:path w="54610" h="297179">
                <a:moveTo>
                  <a:pt x="54610" y="144779"/>
                </a:moveTo>
                <a:lnTo>
                  <a:pt x="0" y="144779"/>
                </a:lnTo>
                <a:lnTo>
                  <a:pt x="0" y="146049"/>
                </a:lnTo>
                <a:lnTo>
                  <a:pt x="54610" y="146049"/>
                </a:lnTo>
                <a:lnTo>
                  <a:pt x="54610" y="144779"/>
                </a:lnTo>
                <a:close/>
              </a:path>
              <a:path w="54610" h="297179">
                <a:moveTo>
                  <a:pt x="54610" y="140969"/>
                </a:moveTo>
                <a:lnTo>
                  <a:pt x="0" y="140969"/>
                </a:lnTo>
                <a:lnTo>
                  <a:pt x="0" y="143509"/>
                </a:lnTo>
                <a:lnTo>
                  <a:pt x="54610" y="143509"/>
                </a:lnTo>
                <a:lnTo>
                  <a:pt x="54610" y="140969"/>
                </a:lnTo>
                <a:close/>
              </a:path>
              <a:path w="54610" h="297179">
                <a:moveTo>
                  <a:pt x="54610" y="138429"/>
                </a:moveTo>
                <a:lnTo>
                  <a:pt x="0" y="138429"/>
                </a:lnTo>
                <a:lnTo>
                  <a:pt x="0" y="139699"/>
                </a:lnTo>
                <a:lnTo>
                  <a:pt x="54610" y="139699"/>
                </a:lnTo>
                <a:lnTo>
                  <a:pt x="54610" y="138429"/>
                </a:lnTo>
                <a:close/>
              </a:path>
              <a:path w="54610" h="297179">
                <a:moveTo>
                  <a:pt x="54610" y="134619"/>
                </a:moveTo>
                <a:lnTo>
                  <a:pt x="0" y="134619"/>
                </a:lnTo>
                <a:lnTo>
                  <a:pt x="0" y="137159"/>
                </a:lnTo>
                <a:lnTo>
                  <a:pt x="54610" y="137159"/>
                </a:lnTo>
                <a:lnTo>
                  <a:pt x="54610" y="134619"/>
                </a:lnTo>
                <a:close/>
              </a:path>
              <a:path w="54610" h="297179">
                <a:moveTo>
                  <a:pt x="54610" y="132079"/>
                </a:moveTo>
                <a:lnTo>
                  <a:pt x="0" y="132079"/>
                </a:lnTo>
                <a:lnTo>
                  <a:pt x="0" y="133349"/>
                </a:lnTo>
                <a:lnTo>
                  <a:pt x="54610" y="133349"/>
                </a:lnTo>
                <a:lnTo>
                  <a:pt x="54610" y="132079"/>
                </a:lnTo>
                <a:close/>
              </a:path>
              <a:path w="54610" h="297179">
                <a:moveTo>
                  <a:pt x="54610" y="128269"/>
                </a:moveTo>
                <a:lnTo>
                  <a:pt x="0" y="128269"/>
                </a:lnTo>
                <a:lnTo>
                  <a:pt x="0" y="130809"/>
                </a:lnTo>
                <a:lnTo>
                  <a:pt x="54610" y="130809"/>
                </a:lnTo>
                <a:lnTo>
                  <a:pt x="54610" y="128269"/>
                </a:lnTo>
                <a:close/>
              </a:path>
              <a:path w="54610" h="297179">
                <a:moveTo>
                  <a:pt x="54610" y="125729"/>
                </a:moveTo>
                <a:lnTo>
                  <a:pt x="0" y="125729"/>
                </a:lnTo>
                <a:lnTo>
                  <a:pt x="0" y="126999"/>
                </a:lnTo>
                <a:lnTo>
                  <a:pt x="54610" y="126999"/>
                </a:lnTo>
                <a:lnTo>
                  <a:pt x="54610" y="125729"/>
                </a:lnTo>
                <a:close/>
              </a:path>
              <a:path w="54610" h="297179">
                <a:moveTo>
                  <a:pt x="54610" y="121919"/>
                </a:moveTo>
                <a:lnTo>
                  <a:pt x="0" y="121919"/>
                </a:lnTo>
                <a:lnTo>
                  <a:pt x="0" y="124459"/>
                </a:lnTo>
                <a:lnTo>
                  <a:pt x="54610" y="124459"/>
                </a:lnTo>
                <a:lnTo>
                  <a:pt x="54610" y="121919"/>
                </a:lnTo>
                <a:close/>
              </a:path>
              <a:path w="54610" h="297179">
                <a:moveTo>
                  <a:pt x="54610" y="119379"/>
                </a:moveTo>
                <a:lnTo>
                  <a:pt x="0" y="119379"/>
                </a:lnTo>
                <a:lnTo>
                  <a:pt x="0" y="120649"/>
                </a:lnTo>
                <a:lnTo>
                  <a:pt x="54610" y="120649"/>
                </a:lnTo>
                <a:lnTo>
                  <a:pt x="54610" y="119379"/>
                </a:lnTo>
                <a:close/>
              </a:path>
              <a:path w="54610" h="297179">
                <a:moveTo>
                  <a:pt x="54610" y="115569"/>
                </a:moveTo>
                <a:lnTo>
                  <a:pt x="0" y="115569"/>
                </a:lnTo>
                <a:lnTo>
                  <a:pt x="0" y="118109"/>
                </a:lnTo>
                <a:lnTo>
                  <a:pt x="54610" y="118109"/>
                </a:lnTo>
                <a:lnTo>
                  <a:pt x="54610" y="115569"/>
                </a:lnTo>
                <a:close/>
              </a:path>
              <a:path w="54610" h="297179">
                <a:moveTo>
                  <a:pt x="54610" y="113029"/>
                </a:moveTo>
                <a:lnTo>
                  <a:pt x="0" y="113029"/>
                </a:lnTo>
                <a:lnTo>
                  <a:pt x="0" y="114299"/>
                </a:lnTo>
                <a:lnTo>
                  <a:pt x="54610" y="114299"/>
                </a:lnTo>
                <a:lnTo>
                  <a:pt x="54610" y="113029"/>
                </a:lnTo>
                <a:close/>
              </a:path>
              <a:path w="54610" h="297179">
                <a:moveTo>
                  <a:pt x="54610" y="109219"/>
                </a:moveTo>
                <a:lnTo>
                  <a:pt x="0" y="109219"/>
                </a:lnTo>
                <a:lnTo>
                  <a:pt x="0" y="111759"/>
                </a:lnTo>
                <a:lnTo>
                  <a:pt x="54610" y="111759"/>
                </a:lnTo>
                <a:lnTo>
                  <a:pt x="54610" y="109219"/>
                </a:lnTo>
                <a:close/>
              </a:path>
              <a:path w="54610" h="297179">
                <a:moveTo>
                  <a:pt x="54610" y="106679"/>
                </a:moveTo>
                <a:lnTo>
                  <a:pt x="0" y="106679"/>
                </a:lnTo>
                <a:lnTo>
                  <a:pt x="0" y="107949"/>
                </a:lnTo>
                <a:lnTo>
                  <a:pt x="54610" y="107949"/>
                </a:lnTo>
                <a:lnTo>
                  <a:pt x="54610" y="106679"/>
                </a:lnTo>
                <a:close/>
              </a:path>
              <a:path w="54610" h="297179">
                <a:moveTo>
                  <a:pt x="54610" y="102869"/>
                </a:moveTo>
                <a:lnTo>
                  <a:pt x="0" y="102869"/>
                </a:lnTo>
                <a:lnTo>
                  <a:pt x="0" y="105409"/>
                </a:lnTo>
                <a:lnTo>
                  <a:pt x="54610" y="105409"/>
                </a:lnTo>
                <a:lnTo>
                  <a:pt x="54610" y="102869"/>
                </a:lnTo>
                <a:close/>
              </a:path>
              <a:path w="54610" h="297179">
                <a:moveTo>
                  <a:pt x="54610" y="100329"/>
                </a:moveTo>
                <a:lnTo>
                  <a:pt x="0" y="100329"/>
                </a:lnTo>
                <a:lnTo>
                  <a:pt x="0" y="101599"/>
                </a:lnTo>
                <a:lnTo>
                  <a:pt x="54610" y="101599"/>
                </a:lnTo>
                <a:lnTo>
                  <a:pt x="54610" y="100329"/>
                </a:lnTo>
                <a:close/>
              </a:path>
              <a:path w="54610" h="297179">
                <a:moveTo>
                  <a:pt x="54610" y="96519"/>
                </a:moveTo>
                <a:lnTo>
                  <a:pt x="0" y="96519"/>
                </a:lnTo>
                <a:lnTo>
                  <a:pt x="0" y="99059"/>
                </a:lnTo>
                <a:lnTo>
                  <a:pt x="54610" y="99059"/>
                </a:lnTo>
                <a:lnTo>
                  <a:pt x="54610" y="96519"/>
                </a:lnTo>
                <a:close/>
              </a:path>
              <a:path w="54610" h="297179">
                <a:moveTo>
                  <a:pt x="54610" y="93979"/>
                </a:moveTo>
                <a:lnTo>
                  <a:pt x="0" y="93979"/>
                </a:lnTo>
                <a:lnTo>
                  <a:pt x="0" y="95249"/>
                </a:lnTo>
                <a:lnTo>
                  <a:pt x="54610" y="95249"/>
                </a:lnTo>
                <a:lnTo>
                  <a:pt x="54610" y="93979"/>
                </a:lnTo>
                <a:close/>
              </a:path>
              <a:path w="54610" h="297179">
                <a:moveTo>
                  <a:pt x="54610" y="87629"/>
                </a:moveTo>
                <a:lnTo>
                  <a:pt x="0" y="87629"/>
                </a:lnTo>
                <a:lnTo>
                  <a:pt x="0" y="92709"/>
                </a:lnTo>
                <a:lnTo>
                  <a:pt x="54610" y="92709"/>
                </a:lnTo>
                <a:lnTo>
                  <a:pt x="54610" y="87629"/>
                </a:lnTo>
                <a:close/>
              </a:path>
              <a:path w="54610" h="297179">
                <a:moveTo>
                  <a:pt x="54610" y="81279"/>
                </a:moveTo>
                <a:lnTo>
                  <a:pt x="0" y="81279"/>
                </a:lnTo>
                <a:lnTo>
                  <a:pt x="0" y="86359"/>
                </a:lnTo>
                <a:lnTo>
                  <a:pt x="54610" y="86359"/>
                </a:lnTo>
                <a:lnTo>
                  <a:pt x="54610" y="81279"/>
                </a:lnTo>
                <a:close/>
              </a:path>
              <a:path w="54610" h="297179">
                <a:moveTo>
                  <a:pt x="54610" y="74929"/>
                </a:moveTo>
                <a:lnTo>
                  <a:pt x="0" y="74929"/>
                </a:lnTo>
                <a:lnTo>
                  <a:pt x="0" y="80009"/>
                </a:lnTo>
                <a:lnTo>
                  <a:pt x="54610" y="80009"/>
                </a:lnTo>
                <a:lnTo>
                  <a:pt x="54610" y="74929"/>
                </a:lnTo>
                <a:close/>
              </a:path>
              <a:path w="54610" h="297179">
                <a:moveTo>
                  <a:pt x="54610" y="68579"/>
                </a:moveTo>
                <a:lnTo>
                  <a:pt x="0" y="68579"/>
                </a:lnTo>
                <a:lnTo>
                  <a:pt x="0" y="73659"/>
                </a:lnTo>
                <a:lnTo>
                  <a:pt x="54610" y="73659"/>
                </a:lnTo>
                <a:lnTo>
                  <a:pt x="54610" y="68579"/>
                </a:lnTo>
                <a:close/>
              </a:path>
              <a:path w="54610" h="297179">
                <a:moveTo>
                  <a:pt x="54610" y="62229"/>
                </a:moveTo>
                <a:lnTo>
                  <a:pt x="0" y="62229"/>
                </a:lnTo>
                <a:lnTo>
                  <a:pt x="0" y="67309"/>
                </a:lnTo>
                <a:lnTo>
                  <a:pt x="54610" y="67309"/>
                </a:lnTo>
                <a:lnTo>
                  <a:pt x="54610" y="62229"/>
                </a:lnTo>
                <a:close/>
              </a:path>
              <a:path w="54610" h="297179">
                <a:moveTo>
                  <a:pt x="54610" y="55879"/>
                </a:moveTo>
                <a:lnTo>
                  <a:pt x="0" y="55879"/>
                </a:lnTo>
                <a:lnTo>
                  <a:pt x="0" y="60959"/>
                </a:lnTo>
                <a:lnTo>
                  <a:pt x="54610" y="60959"/>
                </a:lnTo>
                <a:lnTo>
                  <a:pt x="54610" y="55879"/>
                </a:lnTo>
                <a:close/>
              </a:path>
              <a:path w="54610" h="297179">
                <a:moveTo>
                  <a:pt x="54610" y="49529"/>
                </a:moveTo>
                <a:lnTo>
                  <a:pt x="0" y="49529"/>
                </a:lnTo>
                <a:lnTo>
                  <a:pt x="0" y="54609"/>
                </a:lnTo>
                <a:lnTo>
                  <a:pt x="54610" y="54609"/>
                </a:lnTo>
                <a:lnTo>
                  <a:pt x="54610" y="49529"/>
                </a:lnTo>
                <a:close/>
              </a:path>
              <a:path w="54610" h="297179">
                <a:moveTo>
                  <a:pt x="54610" y="44449"/>
                </a:moveTo>
                <a:lnTo>
                  <a:pt x="0" y="44449"/>
                </a:lnTo>
                <a:lnTo>
                  <a:pt x="0" y="48259"/>
                </a:lnTo>
                <a:lnTo>
                  <a:pt x="54610" y="48259"/>
                </a:lnTo>
                <a:lnTo>
                  <a:pt x="54610" y="44449"/>
                </a:lnTo>
                <a:close/>
              </a:path>
              <a:path w="54610" h="297179">
                <a:moveTo>
                  <a:pt x="54610" y="38099"/>
                </a:moveTo>
                <a:lnTo>
                  <a:pt x="0" y="38099"/>
                </a:lnTo>
                <a:lnTo>
                  <a:pt x="0" y="43179"/>
                </a:lnTo>
                <a:lnTo>
                  <a:pt x="54610" y="43179"/>
                </a:lnTo>
                <a:lnTo>
                  <a:pt x="54610" y="38099"/>
                </a:lnTo>
                <a:close/>
              </a:path>
              <a:path w="54610" h="297179">
                <a:moveTo>
                  <a:pt x="54610" y="31749"/>
                </a:moveTo>
                <a:lnTo>
                  <a:pt x="0" y="31749"/>
                </a:lnTo>
                <a:lnTo>
                  <a:pt x="0" y="36829"/>
                </a:lnTo>
                <a:lnTo>
                  <a:pt x="54610" y="36829"/>
                </a:lnTo>
                <a:lnTo>
                  <a:pt x="54610" y="31749"/>
                </a:lnTo>
                <a:close/>
              </a:path>
              <a:path w="54610" h="297179">
                <a:moveTo>
                  <a:pt x="54610" y="25399"/>
                </a:moveTo>
                <a:lnTo>
                  <a:pt x="0" y="25399"/>
                </a:lnTo>
                <a:lnTo>
                  <a:pt x="0" y="30479"/>
                </a:lnTo>
                <a:lnTo>
                  <a:pt x="54610" y="30479"/>
                </a:lnTo>
                <a:lnTo>
                  <a:pt x="54610" y="25399"/>
                </a:lnTo>
                <a:close/>
              </a:path>
              <a:path w="54610" h="297179">
                <a:moveTo>
                  <a:pt x="54610" y="19049"/>
                </a:moveTo>
                <a:lnTo>
                  <a:pt x="0" y="19049"/>
                </a:lnTo>
                <a:lnTo>
                  <a:pt x="0" y="24129"/>
                </a:lnTo>
                <a:lnTo>
                  <a:pt x="54610" y="24129"/>
                </a:lnTo>
                <a:lnTo>
                  <a:pt x="54610" y="19049"/>
                </a:lnTo>
                <a:close/>
              </a:path>
              <a:path w="54610" h="297179">
                <a:moveTo>
                  <a:pt x="54610" y="12699"/>
                </a:moveTo>
                <a:lnTo>
                  <a:pt x="0" y="12699"/>
                </a:lnTo>
                <a:lnTo>
                  <a:pt x="0" y="17779"/>
                </a:lnTo>
                <a:lnTo>
                  <a:pt x="54610" y="17779"/>
                </a:lnTo>
                <a:lnTo>
                  <a:pt x="54610" y="12699"/>
                </a:lnTo>
                <a:close/>
              </a:path>
              <a:path w="54610" h="297179">
                <a:moveTo>
                  <a:pt x="54610" y="6349"/>
                </a:moveTo>
                <a:lnTo>
                  <a:pt x="0" y="6349"/>
                </a:lnTo>
                <a:lnTo>
                  <a:pt x="0" y="11429"/>
                </a:lnTo>
                <a:lnTo>
                  <a:pt x="54610" y="11429"/>
                </a:lnTo>
                <a:lnTo>
                  <a:pt x="54610" y="6349"/>
                </a:lnTo>
                <a:close/>
              </a:path>
              <a:path w="54610" h="297179">
                <a:moveTo>
                  <a:pt x="54610" y="0"/>
                </a:moveTo>
                <a:lnTo>
                  <a:pt x="0" y="0"/>
                </a:lnTo>
                <a:lnTo>
                  <a:pt x="0" y="5079"/>
                </a:lnTo>
                <a:lnTo>
                  <a:pt x="54610" y="5079"/>
                </a:lnTo>
                <a:lnTo>
                  <a:pt x="54610" y="0"/>
                </a:lnTo>
                <a:close/>
              </a:path>
              <a:path w="54610" h="297179">
                <a:moveTo>
                  <a:pt x="54610" y="270509"/>
                </a:moveTo>
                <a:lnTo>
                  <a:pt x="0" y="270509"/>
                </a:lnTo>
                <a:lnTo>
                  <a:pt x="0" y="295909"/>
                </a:lnTo>
                <a:lnTo>
                  <a:pt x="44450" y="295909"/>
                </a:lnTo>
                <a:lnTo>
                  <a:pt x="44450" y="297179"/>
                </a:lnTo>
                <a:lnTo>
                  <a:pt x="54610" y="297179"/>
                </a:lnTo>
                <a:lnTo>
                  <a:pt x="54610" y="270509"/>
                </a:lnTo>
                <a:close/>
              </a:path>
            </a:pathLst>
          </a:custGeom>
          <a:solidFill>
            <a:srgbClr val="2F8D2F"/>
          </a:solidFill>
        </p:spPr>
        <p:txBody>
          <a:bodyPr wrap="square" lIns="0" tIns="0" rIns="0" bIns="0" rtlCol="0"/>
          <a:lstStyle/>
          <a:p>
            <a:endParaRPr/>
          </a:p>
        </p:txBody>
      </p:sp>
      <p:sp>
        <p:nvSpPr>
          <p:cNvPr id="279" name="bg object 279"/>
          <p:cNvSpPr/>
          <p:nvPr/>
        </p:nvSpPr>
        <p:spPr>
          <a:xfrm>
            <a:off x="3831589" y="6403339"/>
            <a:ext cx="54610" cy="297180"/>
          </a:xfrm>
          <a:custGeom>
            <a:avLst/>
            <a:gdLst/>
            <a:ahLst/>
            <a:cxnLst/>
            <a:rect l="l" t="t" r="r" b="b"/>
            <a:pathLst>
              <a:path w="54610" h="297179">
                <a:moveTo>
                  <a:pt x="54610" y="250190"/>
                </a:moveTo>
                <a:lnTo>
                  <a:pt x="0" y="250190"/>
                </a:lnTo>
                <a:lnTo>
                  <a:pt x="0" y="271780"/>
                </a:lnTo>
                <a:lnTo>
                  <a:pt x="54610" y="271780"/>
                </a:lnTo>
                <a:lnTo>
                  <a:pt x="54610" y="250190"/>
                </a:lnTo>
                <a:close/>
              </a:path>
              <a:path w="54610" h="297179">
                <a:moveTo>
                  <a:pt x="54610" y="247650"/>
                </a:moveTo>
                <a:lnTo>
                  <a:pt x="0" y="247650"/>
                </a:lnTo>
                <a:lnTo>
                  <a:pt x="0" y="248920"/>
                </a:lnTo>
                <a:lnTo>
                  <a:pt x="54610" y="248920"/>
                </a:lnTo>
                <a:lnTo>
                  <a:pt x="54610" y="247650"/>
                </a:lnTo>
                <a:close/>
              </a:path>
              <a:path w="54610" h="297179">
                <a:moveTo>
                  <a:pt x="54610" y="243840"/>
                </a:moveTo>
                <a:lnTo>
                  <a:pt x="0" y="243840"/>
                </a:lnTo>
                <a:lnTo>
                  <a:pt x="0" y="246380"/>
                </a:lnTo>
                <a:lnTo>
                  <a:pt x="54610" y="246380"/>
                </a:lnTo>
                <a:lnTo>
                  <a:pt x="54610" y="243840"/>
                </a:lnTo>
                <a:close/>
              </a:path>
              <a:path w="54610" h="297179">
                <a:moveTo>
                  <a:pt x="54610" y="241300"/>
                </a:moveTo>
                <a:lnTo>
                  <a:pt x="0" y="241300"/>
                </a:lnTo>
                <a:lnTo>
                  <a:pt x="0" y="242570"/>
                </a:lnTo>
                <a:lnTo>
                  <a:pt x="54610" y="242570"/>
                </a:lnTo>
                <a:lnTo>
                  <a:pt x="54610" y="241300"/>
                </a:lnTo>
                <a:close/>
              </a:path>
              <a:path w="54610" h="297179">
                <a:moveTo>
                  <a:pt x="54610" y="237490"/>
                </a:moveTo>
                <a:lnTo>
                  <a:pt x="0" y="237490"/>
                </a:lnTo>
                <a:lnTo>
                  <a:pt x="0" y="240030"/>
                </a:lnTo>
                <a:lnTo>
                  <a:pt x="54610" y="240030"/>
                </a:lnTo>
                <a:lnTo>
                  <a:pt x="54610" y="237490"/>
                </a:lnTo>
                <a:close/>
              </a:path>
              <a:path w="54610" h="297179">
                <a:moveTo>
                  <a:pt x="54610" y="234950"/>
                </a:moveTo>
                <a:lnTo>
                  <a:pt x="0" y="234950"/>
                </a:lnTo>
                <a:lnTo>
                  <a:pt x="0" y="236220"/>
                </a:lnTo>
                <a:lnTo>
                  <a:pt x="54610" y="236220"/>
                </a:lnTo>
                <a:lnTo>
                  <a:pt x="54610" y="234950"/>
                </a:lnTo>
                <a:close/>
              </a:path>
              <a:path w="54610" h="297179">
                <a:moveTo>
                  <a:pt x="54610" y="231140"/>
                </a:moveTo>
                <a:lnTo>
                  <a:pt x="0" y="231140"/>
                </a:lnTo>
                <a:lnTo>
                  <a:pt x="0" y="233680"/>
                </a:lnTo>
                <a:lnTo>
                  <a:pt x="54610" y="233680"/>
                </a:lnTo>
                <a:lnTo>
                  <a:pt x="54610" y="231140"/>
                </a:lnTo>
                <a:close/>
              </a:path>
              <a:path w="54610" h="297179">
                <a:moveTo>
                  <a:pt x="54610" y="228600"/>
                </a:moveTo>
                <a:lnTo>
                  <a:pt x="0" y="228600"/>
                </a:lnTo>
                <a:lnTo>
                  <a:pt x="0" y="229870"/>
                </a:lnTo>
                <a:lnTo>
                  <a:pt x="54610" y="229870"/>
                </a:lnTo>
                <a:lnTo>
                  <a:pt x="54610" y="228600"/>
                </a:lnTo>
                <a:close/>
              </a:path>
              <a:path w="54610" h="297179">
                <a:moveTo>
                  <a:pt x="54610" y="224790"/>
                </a:moveTo>
                <a:lnTo>
                  <a:pt x="0" y="224790"/>
                </a:lnTo>
                <a:lnTo>
                  <a:pt x="0" y="227330"/>
                </a:lnTo>
                <a:lnTo>
                  <a:pt x="54610" y="227330"/>
                </a:lnTo>
                <a:lnTo>
                  <a:pt x="54610" y="224790"/>
                </a:lnTo>
                <a:close/>
              </a:path>
              <a:path w="54610" h="297179">
                <a:moveTo>
                  <a:pt x="54610" y="222250"/>
                </a:moveTo>
                <a:lnTo>
                  <a:pt x="0" y="222250"/>
                </a:lnTo>
                <a:lnTo>
                  <a:pt x="0" y="223520"/>
                </a:lnTo>
                <a:lnTo>
                  <a:pt x="54610" y="223520"/>
                </a:lnTo>
                <a:lnTo>
                  <a:pt x="54610" y="222250"/>
                </a:lnTo>
                <a:close/>
              </a:path>
              <a:path w="54610" h="297179">
                <a:moveTo>
                  <a:pt x="54610" y="218440"/>
                </a:moveTo>
                <a:lnTo>
                  <a:pt x="0" y="218440"/>
                </a:lnTo>
                <a:lnTo>
                  <a:pt x="0" y="220980"/>
                </a:lnTo>
                <a:lnTo>
                  <a:pt x="54610" y="220980"/>
                </a:lnTo>
                <a:lnTo>
                  <a:pt x="54610" y="218440"/>
                </a:lnTo>
                <a:close/>
              </a:path>
              <a:path w="54610" h="297179">
                <a:moveTo>
                  <a:pt x="54610" y="215900"/>
                </a:moveTo>
                <a:lnTo>
                  <a:pt x="0" y="215900"/>
                </a:lnTo>
                <a:lnTo>
                  <a:pt x="0" y="217170"/>
                </a:lnTo>
                <a:lnTo>
                  <a:pt x="54610" y="217170"/>
                </a:lnTo>
                <a:lnTo>
                  <a:pt x="54610" y="215900"/>
                </a:lnTo>
                <a:close/>
              </a:path>
              <a:path w="54610" h="297179">
                <a:moveTo>
                  <a:pt x="54610" y="212090"/>
                </a:moveTo>
                <a:lnTo>
                  <a:pt x="0" y="212090"/>
                </a:lnTo>
                <a:lnTo>
                  <a:pt x="0" y="214630"/>
                </a:lnTo>
                <a:lnTo>
                  <a:pt x="54610" y="214630"/>
                </a:lnTo>
                <a:lnTo>
                  <a:pt x="54610" y="212090"/>
                </a:lnTo>
                <a:close/>
              </a:path>
              <a:path w="54610" h="297179">
                <a:moveTo>
                  <a:pt x="54610" y="209550"/>
                </a:moveTo>
                <a:lnTo>
                  <a:pt x="0" y="209550"/>
                </a:lnTo>
                <a:lnTo>
                  <a:pt x="0" y="210820"/>
                </a:lnTo>
                <a:lnTo>
                  <a:pt x="54610" y="210820"/>
                </a:lnTo>
                <a:lnTo>
                  <a:pt x="54610" y="209550"/>
                </a:lnTo>
                <a:close/>
              </a:path>
              <a:path w="54610" h="297179">
                <a:moveTo>
                  <a:pt x="54610" y="205740"/>
                </a:moveTo>
                <a:lnTo>
                  <a:pt x="0" y="205740"/>
                </a:lnTo>
                <a:lnTo>
                  <a:pt x="0" y="208280"/>
                </a:lnTo>
                <a:lnTo>
                  <a:pt x="54610" y="208280"/>
                </a:lnTo>
                <a:lnTo>
                  <a:pt x="54610" y="205740"/>
                </a:lnTo>
                <a:close/>
              </a:path>
              <a:path w="54610" h="297179">
                <a:moveTo>
                  <a:pt x="54610" y="203200"/>
                </a:moveTo>
                <a:lnTo>
                  <a:pt x="0" y="203200"/>
                </a:lnTo>
                <a:lnTo>
                  <a:pt x="0" y="204470"/>
                </a:lnTo>
                <a:lnTo>
                  <a:pt x="54610" y="204470"/>
                </a:lnTo>
                <a:lnTo>
                  <a:pt x="54610" y="203200"/>
                </a:lnTo>
                <a:close/>
              </a:path>
              <a:path w="54610" h="297179">
                <a:moveTo>
                  <a:pt x="54610" y="199390"/>
                </a:moveTo>
                <a:lnTo>
                  <a:pt x="0" y="199390"/>
                </a:lnTo>
                <a:lnTo>
                  <a:pt x="0" y="201930"/>
                </a:lnTo>
                <a:lnTo>
                  <a:pt x="54610" y="201930"/>
                </a:lnTo>
                <a:lnTo>
                  <a:pt x="54610" y="199390"/>
                </a:lnTo>
                <a:close/>
              </a:path>
              <a:path w="54610" h="297179">
                <a:moveTo>
                  <a:pt x="54610" y="196850"/>
                </a:moveTo>
                <a:lnTo>
                  <a:pt x="0" y="196850"/>
                </a:lnTo>
                <a:lnTo>
                  <a:pt x="0" y="198120"/>
                </a:lnTo>
                <a:lnTo>
                  <a:pt x="54610" y="198120"/>
                </a:lnTo>
                <a:lnTo>
                  <a:pt x="54610" y="196850"/>
                </a:lnTo>
                <a:close/>
              </a:path>
              <a:path w="54610" h="297179">
                <a:moveTo>
                  <a:pt x="54610" y="193040"/>
                </a:moveTo>
                <a:lnTo>
                  <a:pt x="0" y="193040"/>
                </a:lnTo>
                <a:lnTo>
                  <a:pt x="0" y="195580"/>
                </a:lnTo>
                <a:lnTo>
                  <a:pt x="54610" y="195580"/>
                </a:lnTo>
                <a:lnTo>
                  <a:pt x="54610" y="193040"/>
                </a:lnTo>
                <a:close/>
              </a:path>
              <a:path w="54610" h="297179">
                <a:moveTo>
                  <a:pt x="54610" y="190500"/>
                </a:moveTo>
                <a:lnTo>
                  <a:pt x="0" y="190500"/>
                </a:lnTo>
                <a:lnTo>
                  <a:pt x="0" y="191770"/>
                </a:lnTo>
                <a:lnTo>
                  <a:pt x="54610" y="191770"/>
                </a:lnTo>
                <a:lnTo>
                  <a:pt x="54610" y="190500"/>
                </a:lnTo>
                <a:close/>
              </a:path>
              <a:path w="54610" h="297179">
                <a:moveTo>
                  <a:pt x="54610" y="186690"/>
                </a:moveTo>
                <a:lnTo>
                  <a:pt x="0" y="186690"/>
                </a:lnTo>
                <a:lnTo>
                  <a:pt x="0" y="189230"/>
                </a:lnTo>
                <a:lnTo>
                  <a:pt x="54610" y="189230"/>
                </a:lnTo>
                <a:lnTo>
                  <a:pt x="54610" y="186690"/>
                </a:lnTo>
                <a:close/>
              </a:path>
              <a:path w="54610" h="297179">
                <a:moveTo>
                  <a:pt x="54610" y="184150"/>
                </a:moveTo>
                <a:lnTo>
                  <a:pt x="0" y="184150"/>
                </a:lnTo>
                <a:lnTo>
                  <a:pt x="0" y="185420"/>
                </a:lnTo>
                <a:lnTo>
                  <a:pt x="54610" y="185420"/>
                </a:lnTo>
                <a:lnTo>
                  <a:pt x="54610" y="184150"/>
                </a:lnTo>
                <a:close/>
              </a:path>
              <a:path w="54610" h="297179">
                <a:moveTo>
                  <a:pt x="54610" y="180340"/>
                </a:moveTo>
                <a:lnTo>
                  <a:pt x="0" y="180340"/>
                </a:lnTo>
                <a:lnTo>
                  <a:pt x="0" y="182880"/>
                </a:lnTo>
                <a:lnTo>
                  <a:pt x="54610" y="182880"/>
                </a:lnTo>
                <a:lnTo>
                  <a:pt x="54610" y="180340"/>
                </a:lnTo>
                <a:close/>
              </a:path>
              <a:path w="54610" h="297179">
                <a:moveTo>
                  <a:pt x="54610" y="177800"/>
                </a:moveTo>
                <a:lnTo>
                  <a:pt x="0" y="177800"/>
                </a:lnTo>
                <a:lnTo>
                  <a:pt x="0" y="179070"/>
                </a:lnTo>
                <a:lnTo>
                  <a:pt x="54610" y="179070"/>
                </a:lnTo>
                <a:lnTo>
                  <a:pt x="54610" y="177800"/>
                </a:lnTo>
                <a:close/>
              </a:path>
              <a:path w="54610" h="297179">
                <a:moveTo>
                  <a:pt x="54610" y="173990"/>
                </a:moveTo>
                <a:lnTo>
                  <a:pt x="0" y="173990"/>
                </a:lnTo>
                <a:lnTo>
                  <a:pt x="0" y="176530"/>
                </a:lnTo>
                <a:lnTo>
                  <a:pt x="54610" y="176530"/>
                </a:lnTo>
                <a:lnTo>
                  <a:pt x="54610" y="173990"/>
                </a:lnTo>
                <a:close/>
              </a:path>
              <a:path w="54610" h="297179">
                <a:moveTo>
                  <a:pt x="54610" y="171450"/>
                </a:moveTo>
                <a:lnTo>
                  <a:pt x="0" y="171450"/>
                </a:lnTo>
                <a:lnTo>
                  <a:pt x="0" y="172720"/>
                </a:lnTo>
                <a:lnTo>
                  <a:pt x="54610" y="172720"/>
                </a:lnTo>
                <a:lnTo>
                  <a:pt x="54610" y="171450"/>
                </a:lnTo>
                <a:close/>
              </a:path>
              <a:path w="54610" h="297179">
                <a:moveTo>
                  <a:pt x="54610" y="167640"/>
                </a:moveTo>
                <a:lnTo>
                  <a:pt x="0" y="167640"/>
                </a:lnTo>
                <a:lnTo>
                  <a:pt x="0" y="170180"/>
                </a:lnTo>
                <a:lnTo>
                  <a:pt x="54610" y="170180"/>
                </a:lnTo>
                <a:lnTo>
                  <a:pt x="54610" y="167640"/>
                </a:lnTo>
                <a:close/>
              </a:path>
              <a:path w="54610" h="297179">
                <a:moveTo>
                  <a:pt x="54610" y="165100"/>
                </a:moveTo>
                <a:lnTo>
                  <a:pt x="0" y="165100"/>
                </a:lnTo>
                <a:lnTo>
                  <a:pt x="0" y="166370"/>
                </a:lnTo>
                <a:lnTo>
                  <a:pt x="54610" y="166370"/>
                </a:lnTo>
                <a:lnTo>
                  <a:pt x="54610" y="165100"/>
                </a:lnTo>
                <a:close/>
              </a:path>
              <a:path w="54610" h="297179">
                <a:moveTo>
                  <a:pt x="54610" y="161290"/>
                </a:moveTo>
                <a:lnTo>
                  <a:pt x="0" y="161290"/>
                </a:lnTo>
                <a:lnTo>
                  <a:pt x="0" y="163830"/>
                </a:lnTo>
                <a:lnTo>
                  <a:pt x="54610" y="163830"/>
                </a:lnTo>
                <a:lnTo>
                  <a:pt x="54610" y="161290"/>
                </a:lnTo>
                <a:close/>
              </a:path>
              <a:path w="54610" h="297179">
                <a:moveTo>
                  <a:pt x="54610" y="158750"/>
                </a:moveTo>
                <a:lnTo>
                  <a:pt x="0" y="158750"/>
                </a:lnTo>
                <a:lnTo>
                  <a:pt x="0" y="160020"/>
                </a:lnTo>
                <a:lnTo>
                  <a:pt x="54610" y="160020"/>
                </a:lnTo>
                <a:lnTo>
                  <a:pt x="54610" y="158750"/>
                </a:lnTo>
                <a:close/>
              </a:path>
              <a:path w="54610" h="297179">
                <a:moveTo>
                  <a:pt x="54610" y="154940"/>
                </a:moveTo>
                <a:lnTo>
                  <a:pt x="0" y="154940"/>
                </a:lnTo>
                <a:lnTo>
                  <a:pt x="0" y="157480"/>
                </a:lnTo>
                <a:lnTo>
                  <a:pt x="54610" y="157480"/>
                </a:lnTo>
                <a:lnTo>
                  <a:pt x="54610" y="154940"/>
                </a:lnTo>
                <a:close/>
              </a:path>
              <a:path w="54610" h="297179">
                <a:moveTo>
                  <a:pt x="54610" y="152400"/>
                </a:moveTo>
                <a:lnTo>
                  <a:pt x="0" y="152400"/>
                </a:lnTo>
                <a:lnTo>
                  <a:pt x="0" y="153670"/>
                </a:lnTo>
                <a:lnTo>
                  <a:pt x="54610" y="153670"/>
                </a:lnTo>
                <a:lnTo>
                  <a:pt x="54610" y="152400"/>
                </a:lnTo>
                <a:close/>
              </a:path>
              <a:path w="54610" h="297179">
                <a:moveTo>
                  <a:pt x="54610" y="148590"/>
                </a:moveTo>
                <a:lnTo>
                  <a:pt x="0" y="148590"/>
                </a:lnTo>
                <a:lnTo>
                  <a:pt x="0" y="151130"/>
                </a:lnTo>
                <a:lnTo>
                  <a:pt x="54610" y="151130"/>
                </a:lnTo>
                <a:lnTo>
                  <a:pt x="54610" y="148590"/>
                </a:lnTo>
                <a:close/>
              </a:path>
              <a:path w="54610" h="297179">
                <a:moveTo>
                  <a:pt x="54610" y="146050"/>
                </a:moveTo>
                <a:lnTo>
                  <a:pt x="0" y="146050"/>
                </a:lnTo>
                <a:lnTo>
                  <a:pt x="0" y="147320"/>
                </a:lnTo>
                <a:lnTo>
                  <a:pt x="54610" y="147320"/>
                </a:lnTo>
                <a:lnTo>
                  <a:pt x="54610" y="146050"/>
                </a:lnTo>
                <a:close/>
              </a:path>
              <a:path w="54610" h="297179">
                <a:moveTo>
                  <a:pt x="54610" y="142240"/>
                </a:moveTo>
                <a:lnTo>
                  <a:pt x="0" y="142240"/>
                </a:lnTo>
                <a:lnTo>
                  <a:pt x="0" y="144780"/>
                </a:lnTo>
                <a:lnTo>
                  <a:pt x="54610" y="144780"/>
                </a:lnTo>
                <a:lnTo>
                  <a:pt x="54610" y="142240"/>
                </a:lnTo>
                <a:close/>
              </a:path>
              <a:path w="54610" h="297179">
                <a:moveTo>
                  <a:pt x="54610" y="139700"/>
                </a:moveTo>
                <a:lnTo>
                  <a:pt x="0" y="139700"/>
                </a:lnTo>
                <a:lnTo>
                  <a:pt x="0" y="140970"/>
                </a:lnTo>
                <a:lnTo>
                  <a:pt x="54610" y="140970"/>
                </a:lnTo>
                <a:lnTo>
                  <a:pt x="54610" y="139700"/>
                </a:lnTo>
                <a:close/>
              </a:path>
              <a:path w="54610" h="297179">
                <a:moveTo>
                  <a:pt x="54610" y="135890"/>
                </a:moveTo>
                <a:lnTo>
                  <a:pt x="0" y="135890"/>
                </a:lnTo>
                <a:lnTo>
                  <a:pt x="0" y="138430"/>
                </a:lnTo>
                <a:lnTo>
                  <a:pt x="54610" y="138430"/>
                </a:lnTo>
                <a:lnTo>
                  <a:pt x="54610" y="135890"/>
                </a:lnTo>
                <a:close/>
              </a:path>
              <a:path w="54610" h="297179">
                <a:moveTo>
                  <a:pt x="54610" y="133350"/>
                </a:moveTo>
                <a:lnTo>
                  <a:pt x="0" y="133350"/>
                </a:lnTo>
                <a:lnTo>
                  <a:pt x="0" y="134620"/>
                </a:lnTo>
                <a:lnTo>
                  <a:pt x="54610" y="134620"/>
                </a:lnTo>
                <a:lnTo>
                  <a:pt x="54610" y="133350"/>
                </a:lnTo>
                <a:close/>
              </a:path>
              <a:path w="54610" h="297179">
                <a:moveTo>
                  <a:pt x="54610" y="129540"/>
                </a:moveTo>
                <a:lnTo>
                  <a:pt x="0" y="129540"/>
                </a:lnTo>
                <a:lnTo>
                  <a:pt x="0" y="132080"/>
                </a:lnTo>
                <a:lnTo>
                  <a:pt x="54610" y="132080"/>
                </a:lnTo>
                <a:lnTo>
                  <a:pt x="54610" y="129540"/>
                </a:lnTo>
                <a:close/>
              </a:path>
              <a:path w="54610" h="297179">
                <a:moveTo>
                  <a:pt x="54610" y="127000"/>
                </a:moveTo>
                <a:lnTo>
                  <a:pt x="0" y="127000"/>
                </a:lnTo>
                <a:lnTo>
                  <a:pt x="0" y="128270"/>
                </a:lnTo>
                <a:lnTo>
                  <a:pt x="54610" y="128270"/>
                </a:lnTo>
                <a:lnTo>
                  <a:pt x="54610" y="127000"/>
                </a:lnTo>
                <a:close/>
              </a:path>
              <a:path w="54610" h="297179">
                <a:moveTo>
                  <a:pt x="54610" y="123190"/>
                </a:moveTo>
                <a:lnTo>
                  <a:pt x="0" y="123190"/>
                </a:lnTo>
                <a:lnTo>
                  <a:pt x="0" y="125730"/>
                </a:lnTo>
                <a:lnTo>
                  <a:pt x="54610" y="125730"/>
                </a:lnTo>
                <a:lnTo>
                  <a:pt x="54610" y="123190"/>
                </a:lnTo>
                <a:close/>
              </a:path>
              <a:path w="54610" h="297179">
                <a:moveTo>
                  <a:pt x="54610" y="120650"/>
                </a:moveTo>
                <a:lnTo>
                  <a:pt x="0" y="120650"/>
                </a:lnTo>
                <a:lnTo>
                  <a:pt x="0" y="121920"/>
                </a:lnTo>
                <a:lnTo>
                  <a:pt x="54610" y="121920"/>
                </a:lnTo>
                <a:lnTo>
                  <a:pt x="54610" y="120650"/>
                </a:lnTo>
                <a:close/>
              </a:path>
              <a:path w="54610" h="297179">
                <a:moveTo>
                  <a:pt x="54610" y="116840"/>
                </a:moveTo>
                <a:lnTo>
                  <a:pt x="0" y="116840"/>
                </a:lnTo>
                <a:lnTo>
                  <a:pt x="0" y="119380"/>
                </a:lnTo>
                <a:lnTo>
                  <a:pt x="54610" y="119380"/>
                </a:lnTo>
                <a:lnTo>
                  <a:pt x="54610" y="116840"/>
                </a:lnTo>
                <a:close/>
              </a:path>
              <a:path w="54610" h="297179">
                <a:moveTo>
                  <a:pt x="54610" y="114300"/>
                </a:moveTo>
                <a:lnTo>
                  <a:pt x="0" y="114300"/>
                </a:lnTo>
                <a:lnTo>
                  <a:pt x="0" y="115570"/>
                </a:lnTo>
                <a:lnTo>
                  <a:pt x="54610" y="115570"/>
                </a:lnTo>
                <a:lnTo>
                  <a:pt x="54610" y="114300"/>
                </a:lnTo>
                <a:close/>
              </a:path>
              <a:path w="54610" h="297179">
                <a:moveTo>
                  <a:pt x="54610" y="110490"/>
                </a:moveTo>
                <a:lnTo>
                  <a:pt x="0" y="110490"/>
                </a:lnTo>
                <a:lnTo>
                  <a:pt x="0" y="113030"/>
                </a:lnTo>
                <a:lnTo>
                  <a:pt x="54610" y="113030"/>
                </a:lnTo>
                <a:lnTo>
                  <a:pt x="54610" y="110490"/>
                </a:lnTo>
                <a:close/>
              </a:path>
              <a:path w="54610" h="297179">
                <a:moveTo>
                  <a:pt x="54610" y="107950"/>
                </a:moveTo>
                <a:lnTo>
                  <a:pt x="0" y="107950"/>
                </a:lnTo>
                <a:lnTo>
                  <a:pt x="0" y="109220"/>
                </a:lnTo>
                <a:lnTo>
                  <a:pt x="54610" y="109220"/>
                </a:lnTo>
                <a:lnTo>
                  <a:pt x="54610" y="107950"/>
                </a:lnTo>
                <a:close/>
              </a:path>
              <a:path w="54610" h="297179">
                <a:moveTo>
                  <a:pt x="54610" y="104140"/>
                </a:moveTo>
                <a:lnTo>
                  <a:pt x="0" y="104140"/>
                </a:lnTo>
                <a:lnTo>
                  <a:pt x="0" y="106680"/>
                </a:lnTo>
                <a:lnTo>
                  <a:pt x="54610" y="106680"/>
                </a:lnTo>
                <a:lnTo>
                  <a:pt x="54610" y="104140"/>
                </a:lnTo>
                <a:close/>
              </a:path>
              <a:path w="54610" h="297179">
                <a:moveTo>
                  <a:pt x="54610" y="101600"/>
                </a:moveTo>
                <a:lnTo>
                  <a:pt x="0" y="101600"/>
                </a:lnTo>
                <a:lnTo>
                  <a:pt x="0" y="102870"/>
                </a:lnTo>
                <a:lnTo>
                  <a:pt x="54610" y="102870"/>
                </a:lnTo>
                <a:lnTo>
                  <a:pt x="54610" y="101600"/>
                </a:lnTo>
                <a:close/>
              </a:path>
              <a:path w="54610" h="297179">
                <a:moveTo>
                  <a:pt x="54610" y="97790"/>
                </a:moveTo>
                <a:lnTo>
                  <a:pt x="0" y="97790"/>
                </a:lnTo>
                <a:lnTo>
                  <a:pt x="0" y="100330"/>
                </a:lnTo>
                <a:lnTo>
                  <a:pt x="54610" y="100330"/>
                </a:lnTo>
                <a:lnTo>
                  <a:pt x="54610" y="97790"/>
                </a:lnTo>
                <a:close/>
              </a:path>
              <a:path w="54610" h="297179">
                <a:moveTo>
                  <a:pt x="54610" y="95250"/>
                </a:moveTo>
                <a:lnTo>
                  <a:pt x="0" y="95250"/>
                </a:lnTo>
                <a:lnTo>
                  <a:pt x="0" y="96520"/>
                </a:lnTo>
                <a:lnTo>
                  <a:pt x="54610" y="96520"/>
                </a:lnTo>
                <a:lnTo>
                  <a:pt x="54610" y="95250"/>
                </a:lnTo>
                <a:close/>
              </a:path>
              <a:path w="54610" h="297179">
                <a:moveTo>
                  <a:pt x="54610" y="88900"/>
                </a:moveTo>
                <a:lnTo>
                  <a:pt x="0" y="88900"/>
                </a:lnTo>
                <a:lnTo>
                  <a:pt x="0" y="93980"/>
                </a:lnTo>
                <a:lnTo>
                  <a:pt x="54610" y="93980"/>
                </a:lnTo>
                <a:lnTo>
                  <a:pt x="54610" y="88900"/>
                </a:lnTo>
                <a:close/>
              </a:path>
              <a:path w="54610" h="297179">
                <a:moveTo>
                  <a:pt x="54610" y="82550"/>
                </a:moveTo>
                <a:lnTo>
                  <a:pt x="0" y="82550"/>
                </a:lnTo>
                <a:lnTo>
                  <a:pt x="0" y="87630"/>
                </a:lnTo>
                <a:lnTo>
                  <a:pt x="54610" y="87630"/>
                </a:lnTo>
                <a:lnTo>
                  <a:pt x="54610" y="82550"/>
                </a:lnTo>
                <a:close/>
              </a:path>
              <a:path w="54610" h="297179">
                <a:moveTo>
                  <a:pt x="54610" y="76200"/>
                </a:moveTo>
                <a:lnTo>
                  <a:pt x="0" y="76200"/>
                </a:lnTo>
                <a:lnTo>
                  <a:pt x="0" y="81280"/>
                </a:lnTo>
                <a:lnTo>
                  <a:pt x="54610" y="81280"/>
                </a:lnTo>
                <a:lnTo>
                  <a:pt x="54610" y="76200"/>
                </a:lnTo>
                <a:close/>
              </a:path>
              <a:path w="54610" h="297179">
                <a:moveTo>
                  <a:pt x="54610" y="69850"/>
                </a:moveTo>
                <a:lnTo>
                  <a:pt x="0" y="69850"/>
                </a:lnTo>
                <a:lnTo>
                  <a:pt x="0" y="74930"/>
                </a:lnTo>
                <a:lnTo>
                  <a:pt x="54610" y="74930"/>
                </a:lnTo>
                <a:lnTo>
                  <a:pt x="54610" y="69850"/>
                </a:lnTo>
                <a:close/>
              </a:path>
              <a:path w="54610" h="297179">
                <a:moveTo>
                  <a:pt x="54610" y="63500"/>
                </a:moveTo>
                <a:lnTo>
                  <a:pt x="0" y="63500"/>
                </a:lnTo>
                <a:lnTo>
                  <a:pt x="0" y="68580"/>
                </a:lnTo>
                <a:lnTo>
                  <a:pt x="54610" y="68580"/>
                </a:lnTo>
                <a:lnTo>
                  <a:pt x="54610" y="63500"/>
                </a:lnTo>
                <a:close/>
              </a:path>
              <a:path w="54610" h="297179">
                <a:moveTo>
                  <a:pt x="54610" y="57150"/>
                </a:moveTo>
                <a:lnTo>
                  <a:pt x="0" y="57150"/>
                </a:lnTo>
                <a:lnTo>
                  <a:pt x="0" y="62230"/>
                </a:lnTo>
                <a:lnTo>
                  <a:pt x="54610" y="62230"/>
                </a:lnTo>
                <a:lnTo>
                  <a:pt x="54610" y="57150"/>
                </a:lnTo>
                <a:close/>
              </a:path>
              <a:path w="54610" h="297179">
                <a:moveTo>
                  <a:pt x="54610" y="50800"/>
                </a:moveTo>
                <a:lnTo>
                  <a:pt x="0" y="50800"/>
                </a:lnTo>
                <a:lnTo>
                  <a:pt x="0" y="55880"/>
                </a:lnTo>
                <a:lnTo>
                  <a:pt x="54610" y="55880"/>
                </a:lnTo>
                <a:lnTo>
                  <a:pt x="54610" y="50800"/>
                </a:lnTo>
                <a:close/>
              </a:path>
              <a:path w="54610" h="297179">
                <a:moveTo>
                  <a:pt x="54610" y="45720"/>
                </a:moveTo>
                <a:lnTo>
                  <a:pt x="0" y="45720"/>
                </a:lnTo>
                <a:lnTo>
                  <a:pt x="0" y="49530"/>
                </a:lnTo>
                <a:lnTo>
                  <a:pt x="54610" y="49530"/>
                </a:lnTo>
                <a:lnTo>
                  <a:pt x="54610" y="45720"/>
                </a:lnTo>
                <a:close/>
              </a:path>
              <a:path w="54610" h="297179">
                <a:moveTo>
                  <a:pt x="54610" y="39370"/>
                </a:moveTo>
                <a:lnTo>
                  <a:pt x="0" y="39370"/>
                </a:lnTo>
                <a:lnTo>
                  <a:pt x="0" y="44450"/>
                </a:lnTo>
                <a:lnTo>
                  <a:pt x="54610" y="44450"/>
                </a:lnTo>
                <a:lnTo>
                  <a:pt x="54610" y="39370"/>
                </a:lnTo>
                <a:close/>
              </a:path>
              <a:path w="54610" h="297179">
                <a:moveTo>
                  <a:pt x="54610" y="33020"/>
                </a:moveTo>
                <a:lnTo>
                  <a:pt x="0" y="33020"/>
                </a:lnTo>
                <a:lnTo>
                  <a:pt x="0" y="38100"/>
                </a:lnTo>
                <a:lnTo>
                  <a:pt x="54610" y="38100"/>
                </a:lnTo>
                <a:lnTo>
                  <a:pt x="54610" y="33020"/>
                </a:lnTo>
                <a:close/>
              </a:path>
              <a:path w="54610" h="297179">
                <a:moveTo>
                  <a:pt x="54610" y="26670"/>
                </a:moveTo>
                <a:lnTo>
                  <a:pt x="0" y="26670"/>
                </a:lnTo>
                <a:lnTo>
                  <a:pt x="0" y="31750"/>
                </a:lnTo>
                <a:lnTo>
                  <a:pt x="54610" y="31750"/>
                </a:lnTo>
                <a:lnTo>
                  <a:pt x="54610" y="26670"/>
                </a:lnTo>
                <a:close/>
              </a:path>
              <a:path w="54610" h="297179">
                <a:moveTo>
                  <a:pt x="54610" y="20320"/>
                </a:moveTo>
                <a:lnTo>
                  <a:pt x="0" y="20320"/>
                </a:lnTo>
                <a:lnTo>
                  <a:pt x="0" y="25400"/>
                </a:lnTo>
                <a:lnTo>
                  <a:pt x="54610" y="25400"/>
                </a:lnTo>
                <a:lnTo>
                  <a:pt x="54610" y="20320"/>
                </a:lnTo>
                <a:close/>
              </a:path>
              <a:path w="54610" h="297179">
                <a:moveTo>
                  <a:pt x="54610" y="13970"/>
                </a:moveTo>
                <a:lnTo>
                  <a:pt x="0" y="13970"/>
                </a:lnTo>
                <a:lnTo>
                  <a:pt x="0" y="19050"/>
                </a:lnTo>
                <a:lnTo>
                  <a:pt x="54610" y="19050"/>
                </a:lnTo>
                <a:lnTo>
                  <a:pt x="54610" y="13970"/>
                </a:lnTo>
                <a:close/>
              </a:path>
              <a:path w="54610" h="297179">
                <a:moveTo>
                  <a:pt x="54610" y="7620"/>
                </a:moveTo>
                <a:lnTo>
                  <a:pt x="0" y="7620"/>
                </a:lnTo>
                <a:lnTo>
                  <a:pt x="0" y="12700"/>
                </a:lnTo>
                <a:lnTo>
                  <a:pt x="54610" y="12700"/>
                </a:lnTo>
                <a:lnTo>
                  <a:pt x="54610" y="7620"/>
                </a:lnTo>
                <a:close/>
              </a:path>
              <a:path w="54610" h="297179">
                <a:moveTo>
                  <a:pt x="35560" y="0"/>
                </a:moveTo>
                <a:lnTo>
                  <a:pt x="0" y="0"/>
                </a:lnTo>
                <a:lnTo>
                  <a:pt x="0" y="6350"/>
                </a:lnTo>
                <a:lnTo>
                  <a:pt x="54610" y="6350"/>
                </a:lnTo>
                <a:lnTo>
                  <a:pt x="54610" y="1270"/>
                </a:lnTo>
                <a:lnTo>
                  <a:pt x="35560" y="1270"/>
                </a:lnTo>
                <a:lnTo>
                  <a:pt x="35560" y="0"/>
                </a:lnTo>
                <a:close/>
              </a:path>
              <a:path w="54610" h="297179">
                <a:moveTo>
                  <a:pt x="54610" y="271780"/>
                </a:moveTo>
                <a:lnTo>
                  <a:pt x="0" y="271780"/>
                </a:lnTo>
                <a:lnTo>
                  <a:pt x="0" y="295910"/>
                </a:lnTo>
                <a:lnTo>
                  <a:pt x="20320" y="295910"/>
                </a:lnTo>
                <a:lnTo>
                  <a:pt x="20320" y="297180"/>
                </a:lnTo>
                <a:lnTo>
                  <a:pt x="54610" y="297180"/>
                </a:lnTo>
                <a:lnTo>
                  <a:pt x="54610" y="271780"/>
                </a:lnTo>
                <a:close/>
              </a:path>
            </a:pathLst>
          </a:custGeom>
          <a:solidFill>
            <a:srgbClr val="2E8C2E"/>
          </a:solidFill>
        </p:spPr>
        <p:txBody>
          <a:bodyPr wrap="square" lIns="0" tIns="0" rIns="0" bIns="0" rtlCol="0"/>
          <a:lstStyle/>
          <a:p>
            <a:endParaRPr/>
          </a:p>
        </p:txBody>
      </p:sp>
      <p:sp>
        <p:nvSpPr>
          <p:cNvPr id="280" name="bg object 280"/>
          <p:cNvSpPr/>
          <p:nvPr/>
        </p:nvSpPr>
        <p:spPr>
          <a:xfrm>
            <a:off x="3776979" y="6403339"/>
            <a:ext cx="54610" cy="295910"/>
          </a:xfrm>
          <a:custGeom>
            <a:avLst/>
            <a:gdLst/>
            <a:ahLst/>
            <a:cxnLst/>
            <a:rect l="l" t="t" r="r" b="b"/>
            <a:pathLst>
              <a:path w="54610" h="295909">
                <a:moveTo>
                  <a:pt x="54610" y="271792"/>
                </a:moveTo>
                <a:lnTo>
                  <a:pt x="0" y="271792"/>
                </a:lnTo>
                <a:lnTo>
                  <a:pt x="0" y="295910"/>
                </a:lnTo>
                <a:lnTo>
                  <a:pt x="54610" y="295910"/>
                </a:lnTo>
                <a:lnTo>
                  <a:pt x="54610" y="271792"/>
                </a:lnTo>
                <a:close/>
              </a:path>
              <a:path w="54610" h="295909">
                <a:moveTo>
                  <a:pt x="54610" y="250202"/>
                </a:moveTo>
                <a:lnTo>
                  <a:pt x="0" y="250202"/>
                </a:lnTo>
                <a:lnTo>
                  <a:pt x="0" y="271780"/>
                </a:lnTo>
                <a:lnTo>
                  <a:pt x="54610" y="271780"/>
                </a:lnTo>
                <a:lnTo>
                  <a:pt x="54610" y="250202"/>
                </a:lnTo>
                <a:close/>
              </a:path>
              <a:path w="54610" h="295909">
                <a:moveTo>
                  <a:pt x="54610" y="247650"/>
                </a:moveTo>
                <a:lnTo>
                  <a:pt x="0" y="247650"/>
                </a:lnTo>
                <a:lnTo>
                  <a:pt x="0" y="248920"/>
                </a:lnTo>
                <a:lnTo>
                  <a:pt x="54610" y="248920"/>
                </a:lnTo>
                <a:lnTo>
                  <a:pt x="54610" y="247650"/>
                </a:lnTo>
                <a:close/>
              </a:path>
              <a:path w="54610" h="295909">
                <a:moveTo>
                  <a:pt x="54610" y="243840"/>
                </a:moveTo>
                <a:lnTo>
                  <a:pt x="0" y="243840"/>
                </a:lnTo>
                <a:lnTo>
                  <a:pt x="0" y="246380"/>
                </a:lnTo>
                <a:lnTo>
                  <a:pt x="54610" y="246380"/>
                </a:lnTo>
                <a:lnTo>
                  <a:pt x="54610" y="243840"/>
                </a:lnTo>
                <a:close/>
              </a:path>
              <a:path w="54610" h="295909">
                <a:moveTo>
                  <a:pt x="54610" y="241300"/>
                </a:moveTo>
                <a:lnTo>
                  <a:pt x="0" y="241300"/>
                </a:lnTo>
                <a:lnTo>
                  <a:pt x="0" y="242570"/>
                </a:lnTo>
                <a:lnTo>
                  <a:pt x="54610" y="242570"/>
                </a:lnTo>
                <a:lnTo>
                  <a:pt x="54610" y="241300"/>
                </a:lnTo>
                <a:close/>
              </a:path>
              <a:path w="54610" h="295909">
                <a:moveTo>
                  <a:pt x="54610" y="237502"/>
                </a:moveTo>
                <a:lnTo>
                  <a:pt x="0" y="237502"/>
                </a:lnTo>
                <a:lnTo>
                  <a:pt x="0" y="240030"/>
                </a:lnTo>
                <a:lnTo>
                  <a:pt x="54610" y="240030"/>
                </a:lnTo>
                <a:lnTo>
                  <a:pt x="54610" y="237502"/>
                </a:lnTo>
                <a:close/>
              </a:path>
              <a:path w="54610" h="295909">
                <a:moveTo>
                  <a:pt x="54610" y="234962"/>
                </a:moveTo>
                <a:lnTo>
                  <a:pt x="0" y="234962"/>
                </a:lnTo>
                <a:lnTo>
                  <a:pt x="0" y="236220"/>
                </a:lnTo>
                <a:lnTo>
                  <a:pt x="54610" y="236220"/>
                </a:lnTo>
                <a:lnTo>
                  <a:pt x="54610" y="234962"/>
                </a:lnTo>
                <a:close/>
              </a:path>
              <a:path w="54610" h="295909">
                <a:moveTo>
                  <a:pt x="54610" y="231152"/>
                </a:moveTo>
                <a:lnTo>
                  <a:pt x="0" y="231152"/>
                </a:lnTo>
                <a:lnTo>
                  <a:pt x="0" y="233680"/>
                </a:lnTo>
                <a:lnTo>
                  <a:pt x="54610" y="233680"/>
                </a:lnTo>
                <a:lnTo>
                  <a:pt x="54610" y="231152"/>
                </a:lnTo>
                <a:close/>
              </a:path>
              <a:path w="54610" h="295909">
                <a:moveTo>
                  <a:pt x="54610" y="228612"/>
                </a:moveTo>
                <a:lnTo>
                  <a:pt x="0" y="228612"/>
                </a:lnTo>
                <a:lnTo>
                  <a:pt x="0" y="229870"/>
                </a:lnTo>
                <a:lnTo>
                  <a:pt x="54610" y="229870"/>
                </a:lnTo>
                <a:lnTo>
                  <a:pt x="54610" y="228612"/>
                </a:lnTo>
                <a:close/>
              </a:path>
              <a:path w="54610" h="295909">
                <a:moveTo>
                  <a:pt x="54610" y="224790"/>
                </a:moveTo>
                <a:lnTo>
                  <a:pt x="0" y="224790"/>
                </a:lnTo>
                <a:lnTo>
                  <a:pt x="0" y="227330"/>
                </a:lnTo>
                <a:lnTo>
                  <a:pt x="54610" y="227330"/>
                </a:lnTo>
                <a:lnTo>
                  <a:pt x="54610" y="224790"/>
                </a:lnTo>
                <a:close/>
              </a:path>
              <a:path w="54610" h="295909">
                <a:moveTo>
                  <a:pt x="54610" y="222250"/>
                </a:moveTo>
                <a:lnTo>
                  <a:pt x="0" y="222250"/>
                </a:lnTo>
                <a:lnTo>
                  <a:pt x="0" y="223532"/>
                </a:lnTo>
                <a:lnTo>
                  <a:pt x="54610" y="223532"/>
                </a:lnTo>
                <a:lnTo>
                  <a:pt x="54610" y="222250"/>
                </a:lnTo>
                <a:close/>
              </a:path>
              <a:path w="54610" h="295909">
                <a:moveTo>
                  <a:pt x="54610" y="218452"/>
                </a:moveTo>
                <a:lnTo>
                  <a:pt x="0" y="218452"/>
                </a:lnTo>
                <a:lnTo>
                  <a:pt x="0" y="220980"/>
                </a:lnTo>
                <a:lnTo>
                  <a:pt x="54610" y="220980"/>
                </a:lnTo>
                <a:lnTo>
                  <a:pt x="54610" y="218452"/>
                </a:lnTo>
                <a:close/>
              </a:path>
              <a:path w="54610" h="295909">
                <a:moveTo>
                  <a:pt x="54610" y="215912"/>
                </a:moveTo>
                <a:lnTo>
                  <a:pt x="0" y="215912"/>
                </a:lnTo>
                <a:lnTo>
                  <a:pt x="0" y="217182"/>
                </a:lnTo>
                <a:lnTo>
                  <a:pt x="54610" y="217182"/>
                </a:lnTo>
                <a:lnTo>
                  <a:pt x="54610" y="215912"/>
                </a:lnTo>
                <a:close/>
              </a:path>
              <a:path w="54610" h="295909">
                <a:moveTo>
                  <a:pt x="54610" y="212090"/>
                </a:moveTo>
                <a:lnTo>
                  <a:pt x="0" y="212090"/>
                </a:lnTo>
                <a:lnTo>
                  <a:pt x="0" y="214630"/>
                </a:lnTo>
                <a:lnTo>
                  <a:pt x="54610" y="214630"/>
                </a:lnTo>
                <a:lnTo>
                  <a:pt x="54610" y="212090"/>
                </a:lnTo>
                <a:close/>
              </a:path>
              <a:path w="54610" h="295909">
                <a:moveTo>
                  <a:pt x="54610" y="209550"/>
                </a:moveTo>
                <a:lnTo>
                  <a:pt x="0" y="209550"/>
                </a:lnTo>
                <a:lnTo>
                  <a:pt x="0" y="210832"/>
                </a:lnTo>
                <a:lnTo>
                  <a:pt x="54610" y="210832"/>
                </a:lnTo>
                <a:lnTo>
                  <a:pt x="54610" y="209550"/>
                </a:lnTo>
                <a:close/>
              </a:path>
              <a:path w="54610" h="295909">
                <a:moveTo>
                  <a:pt x="54610" y="205740"/>
                </a:moveTo>
                <a:lnTo>
                  <a:pt x="0" y="205740"/>
                </a:lnTo>
                <a:lnTo>
                  <a:pt x="0" y="208280"/>
                </a:lnTo>
                <a:lnTo>
                  <a:pt x="54610" y="208280"/>
                </a:lnTo>
                <a:lnTo>
                  <a:pt x="54610" y="205740"/>
                </a:lnTo>
                <a:close/>
              </a:path>
              <a:path w="54610" h="295909">
                <a:moveTo>
                  <a:pt x="54610" y="203212"/>
                </a:moveTo>
                <a:lnTo>
                  <a:pt x="0" y="203212"/>
                </a:lnTo>
                <a:lnTo>
                  <a:pt x="0" y="204482"/>
                </a:lnTo>
                <a:lnTo>
                  <a:pt x="54610" y="204482"/>
                </a:lnTo>
                <a:lnTo>
                  <a:pt x="54610" y="203212"/>
                </a:lnTo>
                <a:close/>
              </a:path>
              <a:path w="54610" h="295909">
                <a:moveTo>
                  <a:pt x="54610" y="199402"/>
                </a:moveTo>
                <a:lnTo>
                  <a:pt x="0" y="199402"/>
                </a:lnTo>
                <a:lnTo>
                  <a:pt x="0" y="201942"/>
                </a:lnTo>
                <a:lnTo>
                  <a:pt x="54610" y="201942"/>
                </a:lnTo>
                <a:lnTo>
                  <a:pt x="54610" y="199402"/>
                </a:lnTo>
                <a:close/>
              </a:path>
              <a:path w="54610" h="295909">
                <a:moveTo>
                  <a:pt x="54610" y="196862"/>
                </a:moveTo>
                <a:lnTo>
                  <a:pt x="0" y="196862"/>
                </a:lnTo>
                <a:lnTo>
                  <a:pt x="0" y="198120"/>
                </a:lnTo>
                <a:lnTo>
                  <a:pt x="54610" y="198120"/>
                </a:lnTo>
                <a:lnTo>
                  <a:pt x="54610" y="196862"/>
                </a:lnTo>
                <a:close/>
              </a:path>
              <a:path w="54610" h="295909">
                <a:moveTo>
                  <a:pt x="54610" y="193040"/>
                </a:moveTo>
                <a:lnTo>
                  <a:pt x="0" y="193040"/>
                </a:lnTo>
                <a:lnTo>
                  <a:pt x="0" y="195580"/>
                </a:lnTo>
                <a:lnTo>
                  <a:pt x="54610" y="195580"/>
                </a:lnTo>
                <a:lnTo>
                  <a:pt x="54610" y="193040"/>
                </a:lnTo>
                <a:close/>
              </a:path>
              <a:path w="54610" h="295909">
                <a:moveTo>
                  <a:pt x="54610" y="190512"/>
                </a:moveTo>
                <a:lnTo>
                  <a:pt x="0" y="190512"/>
                </a:lnTo>
                <a:lnTo>
                  <a:pt x="0" y="191770"/>
                </a:lnTo>
                <a:lnTo>
                  <a:pt x="54610" y="191770"/>
                </a:lnTo>
                <a:lnTo>
                  <a:pt x="54610" y="190512"/>
                </a:lnTo>
                <a:close/>
              </a:path>
              <a:path w="54610" h="295909">
                <a:moveTo>
                  <a:pt x="54610" y="186690"/>
                </a:moveTo>
                <a:lnTo>
                  <a:pt x="0" y="186690"/>
                </a:lnTo>
                <a:lnTo>
                  <a:pt x="0" y="189230"/>
                </a:lnTo>
                <a:lnTo>
                  <a:pt x="54610" y="189230"/>
                </a:lnTo>
                <a:lnTo>
                  <a:pt x="54610" y="186690"/>
                </a:lnTo>
                <a:close/>
              </a:path>
              <a:path w="54610" h="295909">
                <a:moveTo>
                  <a:pt x="54610" y="184150"/>
                </a:moveTo>
                <a:lnTo>
                  <a:pt x="0" y="184150"/>
                </a:lnTo>
                <a:lnTo>
                  <a:pt x="0" y="185420"/>
                </a:lnTo>
                <a:lnTo>
                  <a:pt x="54610" y="185420"/>
                </a:lnTo>
                <a:lnTo>
                  <a:pt x="54610" y="184150"/>
                </a:lnTo>
                <a:close/>
              </a:path>
              <a:path w="54610" h="295909">
                <a:moveTo>
                  <a:pt x="54610" y="180340"/>
                </a:moveTo>
                <a:lnTo>
                  <a:pt x="0" y="180340"/>
                </a:lnTo>
                <a:lnTo>
                  <a:pt x="0" y="182892"/>
                </a:lnTo>
                <a:lnTo>
                  <a:pt x="54610" y="182892"/>
                </a:lnTo>
                <a:lnTo>
                  <a:pt x="54610" y="180340"/>
                </a:lnTo>
                <a:close/>
              </a:path>
              <a:path w="54610" h="295909">
                <a:moveTo>
                  <a:pt x="54610" y="177800"/>
                </a:moveTo>
                <a:lnTo>
                  <a:pt x="0" y="177800"/>
                </a:lnTo>
                <a:lnTo>
                  <a:pt x="0" y="179070"/>
                </a:lnTo>
                <a:lnTo>
                  <a:pt x="54610" y="179070"/>
                </a:lnTo>
                <a:lnTo>
                  <a:pt x="54610" y="177800"/>
                </a:lnTo>
                <a:close/>
              </a:path>
              <a:path w="54610" h="295909">
                <a:moveTo>
                  <a:pt x="54610" y="174002"/>
                </a:moveTo>
                <a:lnTo>
                  <a:pt x="0" y="174002"/>
                </a:lnTo>
                <a:lnTo>
                  <a:pt x="0" y="176530"/>
                </a:lnTo>
                <a:lnTo>
                  <a:pt x="54610" y="176530"/>
                </a:lnTo>
                <a:lnTo>
                  <a:pt x="54610" y="174002"/>
                </a:lnTo>
                <a:close/>
              </a:path>
              <a:path w="54610" h="295909">
                <a:moveTo>
                  <a:pt x="54610" y="171450"/>
                </a:moveTo>
                <a:lnTo>
                  <a:pt x="0" y="171450"/>
                </a:lnTo>
                <a:lnTo>
                  <a:pt x="0" y="172720"/>
                </a:lnTo>
                <a:lnTo>
                  <a:pt x="54610" y="172720"/>
                </a:lnTo>
                <a:lnTo>
                  <a:pt x="54610" y="171450"/>
                </a:lnTo>
                <a:close/>
              </a:path>
              <a:path w="54610" h="295909">
                <a:moveTo>
                  <a:pt x="54610" y="167640"/>
                </a:moveTo>
                <a:lnTo>
                  <a:pt x="0" y="167640"/>
                </a:lnTo>
                <a:lnTo>
                  <a:pt x="0" y="170180"/>
                </a:lnTo>
                <a:lnTo>
                  <a:pt x="54610" y="170180"/>
                </a:lnTo>
                <a:lnTo>
                  <a:pt x="54610" y="167640"/>
                </a:lnTo>
                <a:close/>
              </a:path>
              <a:path w="54610" h="295909">
                <a:moveTo>
                  <a:pt x="54610" y="165100"/>
                </a:moveTo>
                <a:lnTo>
                  <a:pt x="0" y="165100"/>
                </a:lnTo>
                <a:lnTo>
                  <a:pt x="0" y="166370"/>
                </a:lnTo>
                <a:lnTo>
                  <a:pt x="54610" y="166370"/>
                </a:lnTo>
                <a:lnTo>
                  <a:pt x="54610" y="165100"/>
                </a:lnTo>
                <a:close/>
              </a:path>
              <a:path w="54610" h="295909">
                <a:moveTo>
                  <a:pt x="54610" y="161302"/>
                </a:moveTo>
                <a:lnTo>
                  <a:pt x="0" y="161302"/>
                </a:lnTo>
                <a:lnTo>
                  <a:pt x="0" y="163842"/>
                </a:lnTo>
                <a:lnTo>
                  <a:pt x="54610" y="163842"/>
                </a:lnTo>
                <a:lnTo>
                  <a:pt x="54610" y="161302"/>
                </a:lnTo>
                <a:close/>
              </a:path>
              <a:path w="54610" h="295909">
                <a:moveTo>
                  <a:pt x="54610" y="158750"/>
                </a:moveTo>
                <a:lnTo>
                  <a:pt x="0" y="158750"/>
                </a:lnTo>
                <a:lnTo>
                  <a:pt x="0" y="160020"/>
                </a:lnTo>
                <a:lnTo>
                  <a:pt x="54610" y="160020"/>
                </a:lnTo>
                <a:lnTo>
                  <a:pt x="54610" y="158750"/>
                </a:lnTo>
                <a:close/>
              </a:path>
              <a:path w="54610" h="295909">
                <a:moveTo>
                  <a:pt x="54610" y="154940"/>
                </a:moveTo>
                <a:lnTo>
                  <a:pt x="0" y="154940"/>
                </a:lnTo>
                <a:lnTo>
                  <a:pt x="0" y="157480"/>
                </a:lnTo>
                <a:lnTo>
                  <a:pt x="54610" y="157480"/>
                </a:lnTo>
                <a:lnTo>
                  <a:pt x="54610" y="154940"/>
                </a:lnTo>
                <a:close/>
              </a:path>
              <a:path w="54610" h="295909">
                <a:moveTo>
                  <a:pt x="54610" y="152400"/>
                </a:moveTo>
                <a:lnTo>
                  <a:pt x="0" y="152400"/>
                </a:lnTo>
                <a:lnTo>
                  <a:pt x="0" y="153670"/>
                </a:lnTo>
                <a:lnTo>
                  <a:pt x="54610" y="153670"/>
                </a:lnTo>
                <a:lnTo>
                  <a:pt x="54610" y="152400"/>
                </a:lnTo>
                <a:close/>
              </a:path>
              <a:path w="54610" h="295909">
                <a:moveTo>
                  <a:pt x="54610" y="148602"/>
                </a:moveTo>
                <a:lnTo>
                  <a:pt x="0" y="148602"/>
                </a:lnTo>
                <a:lnTo>
                  <a:pt x="0" y="151130"/>
                </a:lnTo>
                <a:lnTo>
                  <a:pt x="54610" y="151130"/>
                </a:lnTo>
                <a:lnTo>
                  <a:pt x="54610" y="148602"/>
                </a:lnTo>
                <a:close/>
              </a:path>
              <a:path w="54610" h="295909">
                <a:moveTo>
                  <a:pt x="54610" y="146050"/>
                </a:moveTo>
                <a:lnTo>
                  <a:pt x="0" y="146050"/>
                </a:lnTo>
                <a:lnTo>
                  <a:pt x="0" y="147320"/>
                </a:lnTo>
                <a:lnTo>
                  <a:pt x="54610" y="147320"/>
                </a:lnTo>
                <a:lnTo>
                  <a:pt x="54610" y="146050"/>
                </a:lnTo>
                <a:close/>
              </a:path>
              <a:path w="54610" h="295909">
                <a:moveTo>
                  <a:pt x="54610" y="142252"/>
                </a:moveTo>
                <a:lnTo>
                  <a:pt x="0" y="142252"/>
                </a:lnTo>
                <a:lnTo>
                  <a:pt x="0" y="144780"/>
                </a:lnTo>
                <a:lnTo>
                  <a:pt x="54610" y="144780"/>
                </a:lnTo>
                <a:lnTo>
                  <a:pt x="54610" y="142252"/>
                </a:lnTo>
                <a:close/>
              </a:path>
              <a:path w="54610" h="295909">
                <a:moveTo>
                  <a:pt x="54610" y="139712"/>
                </a:moveTo>
                <a:lnTo>
                  <a:pt x="0" y="139712"/>
                </a:lnTo>
                <a:lnTo>
                  <a:pt x="0" y="140970"/>
                </a:lnTo>
                <a:lnTo>
                  <a:pt x="54610" y="140970"/>
                </a:lnTo>
                <a:lnTo>
                  <a:pt x="54610" y="139712"/>
                </a:lnTo>
                <a:close/>
              </a:path>
              <a:path w="54610" h="295909">
                <a:moveTo>
                  <a:pt x="54610" y="135902"/>
                </a:moveTo>
                <a:lnTo>
                  <a:pt x="0" y="135902"/>
                </a:lnTo>
                <a:lnTo>
                  <a:pt x="0" y="138442"/>
                </a:lnTo>
                <a:lnTo>
                  <a:pt x="54610" y="138442"/>
                </a:lnTo>
                <a:lnTo>
                  <a:pt x="54610" y="135902"/>
                </a:lnTo>
                <a:close/>
              </a:path>
              <a:path w="54610" h="295909">
                <a:moveTo>
                  <a:pt x="54610" y="133350"/>
                </a:moveTo>
                <a:lnTo>
                  <a:pt x="0" y="133350"/>
                </a:lnTo>
                <a:lnTo>
                  <a:pt x="0" y="134620"/>
                </a:lnTo>
                <a:lnTo>
                  <a:pt x="54610" y="134620"/>
                </a:lnTo>
                <a:lnTo>
                  <a:pt x="54610" y="133350"/>
                </a:lnTo>
                <a:close/>
              </a:path>
              <a:path w="54610" h="295909">
                <a:moveTo>
                  <a:pt x="54610" y="129540"/>
                </a:moveTo>
                <a:lnTo>
                  <a:pt x="0" y="129540"/>
                </a:lnTo>
                <a:lnTo>
                  <a:pt x="0" y="132092"/>
                </a:lnTo>
                <a:lnTo>
                  <a:pt x="54610" y="132092"/>
                </a:lnTo>
                <a:lnTo>
                  <a:pt x="54610" y="129540"/>
                </a:lnTo>
                <a:close/>
              </a:path>
              <a:path w="54610" h="295909">
                <a:moveTo>
                  <a:pt x="54610" y="127000"/>
                </a:moveTo>
                <a:lnTo>
                  <a:pt x="0" y="127000"/>
                </a:lnTo>
                <a:lnTo>
                  <a:pt x="0" y="128270"/>
                </a:lnTo>
                <a:lnTo>
                  <a:pt x="54610" y="128270"/>
                </a:lnTo>
                <a:lnTo>
                  <a:pt x="54610" y="127000"/>
                </a:lnTo>
                <a:close/>
              </a:path>
              <a:path w="54610" h="295909">
                <a:moveTo>
                  <a:pt x="54610" y="123190"/>
                </a:moveTo>
                <a:lnTo>
                  <a:pt x="0" y="123190"/>
                </a:lnTo>
                <a:lnTo>
                  <a:pt x="0" y="125730"/>
                </a:lnTo>
                <a:lnTo>
                  <a:pt x="54610" y="125730"/>
                </a:lnTo>
                <a:lnTo>
                  <a:pt x="54610" y="123190"/>
                </a:lnTo>
                <a:close/>
              </a:path>
              <a:path w="54610" h="295909">
                <a:moveTo>
                  <a:pt x="54610" y="120650"/>
                </a:moveTo>
                <a:lnTo>
                  <a:pt x="0" y="120650"/>
                </a:lnTo>
                <a:lnTo>
                  <a:pt x="0" y="121920"/>
                </a:lnTo>
                <a:lnTo>
                  <a:pt x="54610" y="121920"/>
                </a:lnTo>
                <a:lnTo>
                  <a:pt x="54610" y="120650"/>
                </a:lnTo>
                <a:close/>
              </a:path>
              <a:path w="54610" h="295909">
                <a:moveTo>
                  <a:pt x="54610" y="116840"/>
                </a:moveTo>
                <a:lnTo>
                  <a:pt x="0" y="116840"/>
                </a:lnTo>
                <a:lnTo>
                  <a:pt x="0" y="119392"/>
                </a:lnTo>
                <a:lnTo>
                  <a:pt x="54610" y="119392"/>
                </a:lnTo>
                <a:lnTo>
                  <a:pt x="54610" y="116840"/>
                </a:lnTo>
                <a:close/>
              </a:path>
              <a:path w="54610" h="295909">
                <a:moveTo>
                  <a:pt x="54610" y="114312"/>
                </a:moveTo>
                <a:lnTo>
                  <a:pt x="0" y="114312"/>
                </a:lnTo>
                <a:lnTo>
                  <a:pt x="0" y="115570"/>
                </a:lnTo>
                <a:lnTo>
                  <a:pt x="54610" y="115570"/>
                </a:lnTo>
                <a:lnTo>
                  <a:pt x="54610" y="114312"/>
                </a:lnTo>
                <a:close/>
              </a:path>
              <a:path w="54610" h="295909">
                <a:moveTo>
                  <a:pt x="54610" y="110502"/>
                </a:moveTo>
                <a:lnTo>
                  <a:pt x="0" y="110502"/>
                </a:lnTo>
                <a:lnTo>
                  <a:pt x="0" y="113030"/>
                </a:lnTo>
                <a:lnTo>
                  <a:pt x="54610" y="113030"/>
                </a:lnTo>
                <a:lnTo>
                  <a:pt x="54610" y="110502"/>
                </a:lnTo>
                <a:close/>
              </a:path>
              <a:path w="54610" h="295909">
                <a:moveTo>
                  <a:pt x="54610" y="107962"/>
                </a:moveTo>
                <a:lnTo>
                  <a:pt x="0" y="107962"/>
                </a:lnTo>
                <a:lnTo>
                  <a:pt x="0" y="109220"/>
                </a:lnTo>
                <a:lnTo>
                  <a:pt x="54610" y="109220"/>
                </a:lnTo>
                <a:lnTo>
                  <a:pt x="54610" y="107962"/>
                </a:lnTo>
                <a:close/>
              </a:path>
              <a:path w="54610" h="295909">
                <a:moveTo>
                  <a:pt x="54610" y="104152"/>
                </a:moveTo>
                <a:lnTo>
                  <a:pt x="0" y="104152"/>
                </a:lnTo>
                <a:lnTo>
                  <a:pt x="0" y="106680"/>
                </a:lnTo>
                <a:lnTo>
                  <a:pt x="54610" y="106680"/>
                </a:lnTo>
                <a:lnTo>
                  <a:pt x="54610" y="104152"/>
                </a:lnTo>
                <a:close/>
              </a:path>
              <a:path w="54610" h="295909">
                <a:moveTo>
                  <a:pt x="54610" y="101612"/>
                </a:moveTo>
                <a:lnTo>
                  <a:pt x="0" y="101612"/>
                </a:lnTo>
                <a:lnTo>
                  <a:pt x="0" y="102870"/>
                </a:lnTo>
                <a:lnTo>
                  <a:pt x="54610" y="102870"/>
                </a:lnTo>
                <a:lnTo>
                  <a:pt x="54610" y="101612"/>
                </a:lnTo>
                <a:close/>
              </a:path>
              <a:path w="54610" h="295909">
                <a:moveTo>
                  <a:pt x="54610" y="97790"/>
                </a:moveTo>
                <a:lnTo>
                  <a:pt x="0" y="97790"/>
                </a:lnTo>
                <a:lnTo>
                  <a:pt x="0" y="100342"/>
                </a:lnTo>
                <a:lnTo>
                  <a:pt x="54610" y="100342"/>
                </a:lnTo>
                <a:lnTo>
                  <a:pt x="54610" y="97790"/>
                </a:lnTo>
                <a:close/>
              </a:path>
              <a:path w="54610" h="295909">
                <a:moveTo>
                  <a:pt x="54610" y="95250"/>
                </a:moveTo>
                <a:lnTo>
                  <a:pt x="0" y="95250"/>
                </a:lnTo>
                <a:lnTo>
                  <a:pt x="0" y="96520"/>
                </a:lnTo>
                <a:lnTo>
                  <a:pt x="54610" y="96520"/>
                </a:lnTo>
                <a:lnTo>
                  <a:pt x="54610" y="95250"/>
                </a:lnTo>
                <a:close/>
              </a:path>
              <a:path w="54610" h="295909">
                <a:moveTo>
                  <a:pt x="54610" y="88900"/>
                </a:moveTo>
                <a:lnTo>
                  <a:pt x="0" y="88900"/>
                </a:lnTo>
                <a:lnTo>
                  <a:pt x="0" y="93980"/>
                </a:lnTo>
                <a:lnTo>
                  <a:pt x="54610" y="93980"/>
                </a:lnTo>
                <a:lnTo>
                  <a:pt x="54610" y="88900"/>
                </a:lnTo>
                <a:close/>
              </a:path>
              <a:path w="54610" h="295909">
                <a:moveTo>
                  <a:pt x="54610" y="82562"/>
                </a:moveTo>
                <a:lnTo>
                  <a:pt x="0" y="82562"/>
                </a:lnTo>
                <a:lnTo>
                  <a:pt x="0" y="87630"/>
                </a:lnTo>
                <a:lnTo>
                  <a:pt x="54610" y="87630"/>
                </a:lnTo>
                <a:lnTo>
                  <a:pt x="54610" y="82562"/>
                </a:lnTo>
                <a:close/>
              </a:path>
              <a:path w="54610" h="295909">
                <a:moveTo>
                  <a:pt x="54610" y="76200"/>
                </a:moveTo>
                <a:lnTo>
                  <a:pt x="0" y="76200"/>
                </a:lnTo>
                <a:lnTo>
                  <a:pt x="0" y="81280"/>
                </a:lnTo>
                <a:lnTo>
                  <a:pt x="54610" y="81280"/>
                </a:lnTo>
                <a:lnTo>
                  <a:pt x="54610" y="76200"/>
                </a:lnTo>
                <a:close/>
              </a:path>
              <a:path w="54610" h="295909">
                <a:moveTo>
                  <a:pt x="54610" y="69850"/>
                </a:moveTo>
                <a:lnTo>
                  <a:pt x="0" y="69850"/>
                </a:lnTo>
                <a:lnTo>
                  <a:pt x="0" y="74942"/>
                </a:lnTo>
                <a:lnTo>
                  <a:pt x="54610" y="74942"/>
                </a:lnTo>
                <a:lnTo>
                  <a:pt x="54610" y="69850"/>
                </a:lnTo>
                <a:close/>
              </a:path>
              <a:path w="54610" h="295909">
                <a:moveTo>
                  <a:pt x="54610" y="63500"/>
                </a:moveTo>
                <a:lnTo>
                  <a:pt x="0" y="63500"/>
                </a:lnTo>
                <a:lnTo>
                  <a:pt x="0" y="68580"/>
                </a:lnTo>
                <a:lnTo>
                  <a:pt x="54610" y="68580"/>
                </a:lnTo>
                <a:lnTo>
                  <a:pt x="54610" y="63500"/>
                </a:lnTo>
                <a:close/>
              </a:path>
              <a:path w="54610" h="295909">
                <a:moveTo>
                  <a:pt x="54610" y="57150"/>
                </a:moveTo>
                <a:lnTo>
                  <a:pt x="0" y="57150"/>
                </a:lnTo>
                <a:lnTo>
                  <a:pt x="0" y="62230"/>
                </a:lnTo>
                <a:lnTo>
                  <a:pt x="54610" y="62230"/>
                </a:lnTo>
                <a:lnTo>
                  <a:pt x="54610" y="57150"/>
                </a:lnTo>
                <a:close/>
              </a:path>
              <a:path w="54610" h="295909">
                <a:moveTo>
                  <a:pt x="54610" y="50800"/>
                </a:moveTo>
                <a:lnTo>
                  <a:pt x="0" y="50800"/>
                </a:lnTo>
                <a:lnTo>
                  <a:pt x="0" y="55892"/>
                </a:lnTo>
                <a:lnTo>
                  <a:pt x="54610" y="55892"/>
                </a:lnTo>
                <a:lnTo>
                  <a:pt x="54610" y="50800"/>
                </a:lnTo>
                <a:close/>
              </a:path>
              <a:path w="54610" h="295909">
                <a:moveTo>
                  <a:pt x="54610" y="45720"/>
                </a:moveTo>
                <a:lnTo>
                  <a:pt x="0" y="45720"/>
                </a:lnTo>
                <a:lnTo>
                  <a:pt x="0" y="49530"/>
                </a:lnTo>
                <a:lnTo>
                  <a:pt x="54610" y="49530"/>
                </a:lnTo>
                <a:lnTo>
                  <a:pt x="54610" y="45720"/>
                </a:lnTo>
                <a:close/>
              </a:path>
              <a:path w="54610" h="295909">
                <a:moveTo>
                  <a:pt x="54610" y="39370"/>
                </a:moveTo>
                <a:lnTo>
                  <a:pt x="0" y="39370"/>
                </a:lnTo>
                <a:lnTo>
                  <a:pt x="0" y="44462"/>
                </a:lnTo>
                <a:lnTo>
                  <a:pt x="54610" y="44462"/>
                </a:lnTo>
                <a:lnTo>
                  <a:pt x="54610" y="39370"/>
                </a:lnTo>
                <a:close/>
              </a:path>
              <a:path w="54610" h="295909">
                <a:moveTo>
                  <a:pt x="54610" y="33020"/>
                </a:moveTo>
                <a:lnTo>
                  <a:pt x="0" y="33020"/>
                </a:lnTo>
                <a:lnTo>
                  <a:pt x="0" y="38100"/>
                </a:lnTo>
                <a:lnTo>
                  <a:pt x="54610" y="38100"/>
                </a:lnTo>
                <a:lnTo>
                  <a:pt x="54610" y="33020"/>
                </a:lnTo>
                <a:close/>
              </a:path>
              <a:path w="54610" h="295909">
                <a:moveTo>
                  <a:pt x="54610" y="26670"/>
                </a:moveTo>
                <a:lnTo>
                  <a:pt x="0" y="26670"/>
                </a:lnTo>
                <a:lnTo>
                  <a:pt x="0" y="31750"/>
                </a:lnTo>
                <a:lnTo>
                  <a:pt x="54610" y="31750"/>
                </a:lnTo>
                <a:lnTo>
                  <a:pt x="54610" y="26670"/>
                </a:lnTo>
                <a:close/>
              </a:path>
              <a:path w="54610" h="295909">
                <a:moveTo>
                  <a:pt x="54610" y="20320"/>
                </a:moveTo>
                <a:lnTo>
                  <a:pt x="0" y="20320"/>
                </a:lnTo>
                <a:lnTo>
                  <a:pt x="0" y="25400"/>
                </a:lnTo>
                <a:lnTo>
                  <a:pt x="54610" y="25400"/>
                </a:lnTo>
                <a:lnTo>
                  <a:pt x="54610" y="20320"/>
                </a:lnTo>
                <a:close/>
              </a:path>
              <a:path w="54610" h="295909">
                <a:moveTo>
                  <a:pt x="54610" y="13970"/>
                </a:moveTo>
                <a:lnTo>
                  <a:pt x="0" y="13970"/>
                </a:lnTo>
                <a:lnTo>
                  <a:pt x="0" y="19050"/>
                </a:lnTo>
                <a:lnTo>
                  <a:pt x="54610" y="19050"/>
                </a:lnTo>
                <a:lnTo>
                  <a:pt x="54610" y="13970"/>
                </a:lnTo>
                <a:close/>
              </a:path>
              <a:path w="54610" h="295909">
                <a:moveTo>
                  <a:pt x="54610" y="7620"/>
                </a:moveTo>
                <a:lnTo>
                  <a:pt x="0" y="7620"/>
                </a:lnTo>
                <a:lnTo>
                  <a:pt x="0" y="12700"/>
                </a:lnTo>
                <a:lnTo>
                  <a:pt x="54610" y="12700"/>
                </a:lnTo>
                <a:lnTo>
                  <a:pt x="54610" y="7620"/>
                </a:lnTo>
                <a:close/>
              </a:path>
              <a:path w="54610" h="295909">
                <a:moveTo>
                  <a:pt x="54610" y="0"/>
                </a:moveTo>
                <a:lnTo>
                  <a:pt x="0" y="0"/>
                </a:lnTo>
                <a:lnTo>
                  <a:pt x="0" y="6350"/>
                </a:lnTo>
                <a:lnTo>
                  <a:pt x="54610" y="6350"/>
                </a:lnTo>
                <a:lnTo>
                  <a:pt x="54610" y="0"/>
                </a:lnTo>
                <a:close/>
              </a:path>
            </a:pathLst>
          </a:custGeom>
          <a:solidFill>
            <a:srgbClr val="2E8B2E"/>
          </a:solidFill>
        </p:spPr>
        <p:txBody>
          <a:bodyPr wrap="square" lIns="0" tIns="0" rIns="0" bIns="0" rtlCol="0"/>
          <a:lstStyle/>
          <a:p>
            <a:endParaRPr/>
          </a:p>
        </p:txBody>
      </p:sp>
      <p:sp>
        <p:nvSpPr>
          <p:cNvPr id="281" name="bg object 281"/>
          <p:cNvSpPr/>
          <p:nvPr/>
        </p:nvSpPr>
        <p:spPr>
          <a:xfrm>
            <a:off x="3721100" y="6403339"/>
            <a:ext cx="55880" cy="295910"/>
          </a:xfrm>
          <a:custGeom>
            <a:avLst/>
            <a:gdLst/>
            <a:ahLst/>
            <a:cxnLst/>
            <a:rect l="l" t="t" r="r" b="b"/>
            <a:pathLst>
              <a:path w="55879" h="295909">
                <a:moveTo>
                  <a:pt x="55879" y="250190"/>
                </a:moveTo>
                <a:lnTo>
                  <a:pt x="0" y="250190"/>
                </a:lnTo>
                <a:lnTo>
                  <a:pt x="0" y="271780"/>
                </a:lnTo>
                <a:lnTo>
                  <a:pt x="55879" y="271780"/>
                </a:lnTo>
                <a:lnTo>
                  <a:pt x="55879" y="250190"/>
                </a:lnTo>
                <a:close/>
              </a:path>
              <a:path w="55879" h="295909">
                <a:moveTo>
                  <a:pt x="55879" y="247650"/>
                </a:moveTo>
                <a:lnTo>
                  <a:pt x="0" y="247650"/>
                </a:lnTo>
                <a:lnTo>
                  <a:pt x="0" y="248920"/>
                </a:lnTo>
                <a:lnTo>
                  <a:pt x="55879" y="248920"/>
                </a:lnTo>
                <a:lnTo>
                  <a:pt x="55879" y="247650"/>
                </a:lnTo>
                <a:close/>
              </a:path>
              <a:path w="55879" h="295909">
                <a:moveTo>
                  <a:pt x="55879" y="243840"/>
                </a:moveTo>
                <a:lnTo>
                  <a:pt x="0" y="243840"/>
                </a:lnTo>
                <a:lnTo>
                  <a:pt x="0" y="246380"/>
                </a:lnTo>
                <a:lnTo>
                  <a:pt x="55879" y="246380"/>
                </a:lnTo>
                <a:lnTo>
                  <a:pt x="55879" y="243840"/>
                </a:lnTo>
                <a:close/>
              </a:path>
              <a:path w="55879" h="295909">
                <a:moveTo>
                  <a:pt x="55879" y="241300"/>
                </a:moveTo>
                <a:lnTo>
                  <a:pt x="0" y="241300"/>
                </a:lnTo>
                <a:lnTo>
                  <a:pt x="0" y="242570"/>
                </a:lnTo>
                <a:lnTo>
                  <a:pt x="55879" y="242570"/>
                </a:lnTo>
                <a:lnTo>
                  <a:pt x="55879" y="241300"/>
                </a:lnTo>
                <a:close/>
              </a:path>
              <a:path w="55879" h="295909">
                <a:moveTo>
                  <a:pt x="55879" y="237490"/>
                </a:moveTo>
                <a:lnTo>
                  <a:pt x="0" y="237490"/>
                </a:lnTo>
                <a:lnTo>
                  <a:pt x="0" y="240030"/>
                </a:lnTo>
                <a:lnTo>
                  <a:pt x="55879" y="240030"/>
                </a:lnTo>
                <a:lnTo>
                  <a:pt x="55879" y="237490"/>
                </a:lnTo>
                <a:close/>
              </a:path>
              <a:path w="55879" h="295909">
                <a:moveTo>
                  <a:pt x="55879" y="234950"/>
                </a:moveTo>
                <a:lnTo>
                  <a:pt x="0" y="234950"/>
                </a:lnTo>
                <a:lnTo>
                  <a:pt x="0" y="236220"/>
                </a:lnTo>
                <a:lnTo>
                  <a:pt x="55879" y="236220"/>
                </a:lnTo>
                <a:lnTo>
                  <a:pt x="55879" y="234950"/>
                </a:lnTo>
                <a:close/>
              </a:path>
              <a:path w="55879" h="295909">
                <a:moveTo>
                  <a:pt x="55879" y="231140"/>
                </a:moveTo>
                <a:lnTo>
                  <a:pt x="0" y="231140"/>
                </a:lnTo>
                <a:lnTo>
                  <a:pt x="0" y="233680"/>
                </a:lnTo>
                <a:lnTo>
                  <a:pt x="55879" y="233680"/>
                </a:lnTo>
                <a:lnTo>
                  <a:pt x="55879" y="231140"/>
                </a:lnTo>
                <a:close/>
              </a:path>
              <a:path w="55879" h="295909">
                <a:moveTo>
                  <a:pt x="55879" y="228600"/>
                </a:moveTo>
                <a:lnTo>
                  <a:pt x="0" y="228600"/>
                </a:lnTo>
                <a:lnTo>
                  <a:pt x="0" y="229870"/>
                </a:lnTo>
                <a:lnTo>
                  <a:pt x="55879" y="229870"/>
                </a:lnTo>
                <a:lnTo>
                  <a:pt x="55879" y="228600"/>
                </a:lnTo>
                <a:close/>
              </a:path>
              <a:path w="55879" h="295909">
                <a:moveTo>
                  <a:pt x="55879" y="224790"/>
                </a:moveTo>
                <a:lnTo>
                  <a:pt x="0" y="224790"/>
                </a:lnTo>
                <a:lnTo>
                  <a:pt x="0" y="227330"/>
                </a:lnTo>
                <a:lnTo>
                  <a:pt x="55879" y="227330"/>
                </a:lnTo>
                <a:lnTo>
                  <a:pt x="55879" y="224790"/>
                </a:lnTo>
                <a:close/>
              </a:path>
              <a:path w="55879" h="295909">
                <a:moveTo>
                  <a:pt x="55879" y="222250"/>
                </a:moveTo>
                <a:lnTo>
                  <a:pt x="0" y="222250"/>
                </a:lnTo>
                <a:lnTo>
                  <a:pt x="0" y="223520"/>
                </a:lnTo>
                <a:lnTo>
                  <a:pt x="55879" y="223520"/>
                </a:lnTo>
                <a:lnTo>
                  <a:pt x="55879" y="222250"/>
                </a:lnTo>
                <a:close/>
              </a:path>
              <a:path w="55879" h="295909">
                <a:moveTo>
                  <a:pt x="55879" y="218440"/>
                </a:moveTo>
                <a:lnTo>
                  <a:pt x="0" y="218440"/>
                </a:lnTo>
                <a:lnTo>
                  <a:pt x="0" y="220980"/>
                </a:lnTo>
                <a:lnTo>
                  <a:pt x="55879" y="220980"/>
                </a:lnTo>
                <a:lnTo>
                  <a:pt x="55879" y="218440"/>
                </a:lnTo>
                <a:close/>
              </a:path>
              <a:path w="55879" h="295909">
                <a:moveTo>
                  <a:pt x="55879" y="215900"/>
                </a:moveTo>
                <a:lnTo>
                  <a:pt x="0" y="215900"/>
                </a:lnTo>
                <a:lnTo>
                  <a:pt x="0" y="217170"/>
                </a:lnTo>
                <a:lnTo>
                  <a:pt x="55879" y="217170"/>
                </a:lnTo>
                <a:lnTo>
                  <a:pt x="55879" y="215900"/>
                </a:lnTo>
                <a:close/>
              </a:path>
              <a:path w="55879" h="295909">
                <a:moveTo>
                  <a:pt x="55879" y="212090"/>
                </a:moveTo>
                <a:lnTo>
                  <a:pt x="0" y="212090"/>
                </a:lnTo>
                <a:lnTo>
                  <a:pt x="0" y="214630"/>
                </a:lnTo>
                <a:lnTo>
                  <a:pt x="55879" y="214630"/>
                </a:lnTo>
                <a:lnTo>
                  <a:pt x="55879" y="212090"/>
                </a:lnTo>
                <a:close/>
              </a:path>
              <a:path w="55879" h="295909">
                <a:moveTo>
                  <a:pt x="55879" y="209550"/>
                </a:moveTo>
                <a:lnTo>
                  <a:pt x="0" y="209550"/>
                </a:lnTo>
                <a:lnTo>
                  <a:pt x="0" y="210820"/>
                </a:lnTo>
                <a:lnTo>
                  <a:pt x="55879" y="210820"/>
                </a:lnTo>
                <a:lnTo>
                  <a:pt x="55879" y="209550"/>
                </a:lnTo>
                <a:close/>
              </a:path>
              <a:path w="55879" h="295909">
                <a:moveTo>
                  <a:pt x="55879" y="205740"/>
                </a:moveTo>
                <a:lnTo>
                  <a:pt x="0" y="205740"/>
                </a:lnTo>
                <a:lnTo>
                  <a:pt x="0" y="208280"/>
                </a:lnTo>
                <a:lnTo>
                  <a:pt x="55879" y="208280"/>
                </a:lnTo>
                <a:lnTo>
                  <a:pt x="55879" y="205740"/>
                </a:lnTo>
                <a:close/>
              </a:path>
              <a:path w="55879" h="295909">
                <a:moveTo>
                  <a:pt x="55879" y="203200"/>
                </a:moveTo>
                <a:lnTo>
                  <a:pt x="0" y="203200"/>
                </a:lnTo>
                <a:lnTo>
                  <a:pt x="0" y="204470"/>
                </a:lnTo>
                <a:lnTo>
                  <a:pt x="55879" y="204470"/>
                </a:lnTo>
                <a:lnTo>
                  <a:pt x="55879" y="203200"/>
                </a:lnTo>
                <a:close/>
              </a:path>
              <a:path w="55879" h="295909">
                <a:moveTo>
                  <a:pt x="55879" y="199390"/>
                </a:moveTo>
                <a:lnTo>
                  <a:pt x="0" y="199390"/>
                </a:lnTo>
                <a:lnTo>
                  <a:pt x="0" y="201930"/>
                </a:lnTo>
                <a:lnTo>
                  <a:pt x="55879" y="201930"/>
                </a:lnTo>
                <a:lnTo>
                  <a:pt x="55879" y="199390"/>
                </a:lnTo>
                <a:close/>
              </a:path>
              <a:path w="55879" h="295909">
                <a:moveTo>
                  <a:pt x="55879" y="196850"/>
                </a:moveTo>
                <a:lnTo>
                  <a:pt x="0" y="196850"/>
                </a:lnTo>
                <a:lnTo>
                  <a:pt x="0" y="198120"/>
                </a:lnTo>
                <a:lnTo>
                  <a:pt x="55879" y="198120"/>
                </a:lnTo>
                <a:lnTo>
                  <a:pt x="55879" y="196850"/>
                </a:lnTo>
                <a:close/>
              </a:path>
              <a:path w="55879" h="295909">
                <a:moveTo>
                  <a:pt x="55879" y="193040"/>
                </a:moveTo>
                <a:lnTo>
                  <a:pt x="0" y="193040"/>
                </a:lnTo>
                <a:lnTo>
                  <a:pt x="0" y="195580"/>
                </a:lnTo>
                <a:lnTo>
                  <a:pt x="55879" y="195580"/>
                </a:lnTo>
                <a:lnTo>
                  <a:pt x="55879" y="193040"/>
                </a:lnTo>
                <a:close/>
              </a:path>
              <a:path w="55879" h="295909">
                <a:moveTo>
                  <a:pt x="55879" y="190500"/>
                </a:moveTo>
                <a:lnTo>
                  <a:pt x="0" y="190500"/>
                </a:lnTo>
                <a:lnTo>
                  <a:pt x="0" y="191770"/>
                </a:lnTo>
                <a:lnTo>
                  <a:pt x="55879" y="191770"/>
                </a:lnTo>
                <a:lnTo>
                  <a:pt x="55879" y="190500"/>
                </a:lnTo>
                <a:close/>
              </a:path>
              <a:path w="55879" h="295909">
                <a:moveTo>
                  <a:pt x="55879" y="186690"/>
                </a:moveTo>
                <a:lnTo>
                  <a:pt x="0" y="186690"/>
                </a:lnTo>
                <a:lnTo>
                  <a:pt x="0" y="189230"/>
                </a:lnTo>
                <a:lnTo>
                  <a:pt x="55879" y="189230"/>
                </a:lnTo>
                <a:lnTo>
                  <a:pt x="55879" y="186690"/>
                </a:lnTo>
                <a:close/>
              </a:path>
              <a:path w="55879" h="295909">
                <a:moveTo>
                  <a:pt x="55879" y="184150"/>
                </a:moveTo>
                <a:lnTo>
                  <a:pt x="0" y="184150"/>
                </a:lnTo>
                <a:lnTo>
                  <a:pt x="0" y="185420"/>
                </a:lnTo>
                <a:lnTo>
                  <a:pt x="55879" y="185420"/>
                </a:lnTo>
                <a:lnTo>
                  <a:pt x="55879" y="184150"/>
                </a:lnTo>
                <a:close/>
              </a:path>
              <a:path w="55879" h="295909">
                <a:moveTo>
                  <a:pt x="55879" y="180340"/>
                </a:moveTo>
                <a:lnTo>
                  <a:pt x="0" y="180340"/>
                </a:lnTo>
                <a:lnTo>
                  <a:pt x="0" y="182880"/>
                </a:lnTo>
                <a:lnTo>
                  <a:pt x="55879" y="182880"/>
                </a:lnTo>
                <a:lnTo>
                  <a:pt x="55879" y="180340"/>
                </a:lnTo>
                <a:close/>
              </a:path>
              <a:path w="55879" h="295909">
                <a:moveTo>
                  <a:pt x="55879" y="177800"/>
                </a:moveTo>
                <a:lnTo>
                  <a:pt x="0" y="177800"/>
                </a:lnTo>
                <a:lnTo>
                  <a:pt x="0" y="179070"/>
                </a:lnTo>
                <a:lnTo>
                  <a:pt x="55879" y="179070"/>
                </a:lnTo>
                <a:lnTo>
                  <a:pt x="55879" y="177800"/>
                </a:lnTo>
                <a:close/>
              </a:path>
              <a:path w="55879" h="295909">
                <a:moveTo>
                  <a:pt x="55879" y="173990"/>
                </a:moveTo>
                <a:lnTo>
                  <a:pt x="0" y="173990"/>
                </a:lnTo>
                <a:lnTo>
                  <a:pt x="0" y="176530"/>
                </a:lnTo>
                <a:lnTo>
                  <a:pt x="55879" y="176530"/>
                </a:lnTo>
                <a:lnTo>
                  <a:pt x="55879" y="173990"/>
                </a:lnTo>
                <a:close/>
              </a:path>
              <a:path w="55879" h="295909">
                <a:moveTo>
                  <a:pt x="55879" y="171450"/>
                </a:moveTo>
                <a:lnTo>
                  <a:pt x="0" y="171450"/>
                </a:lnTo>
                <a:lnTo>
                  <a:pt x="0" y="172720"/>
                </a:lnTo>
                <a:lnTo>
                  <a:pt x="55879" y="172720"/>
                </a:lnTo>
                <a:lnTo>
                  <a:pt x="55879" y="171450"/>
                </a:lnTo>
                <a:close/>
              </a:path>
              <a:path w="55879" h="295909">
                <a:moveTo>
                  <a:pt x="55879" y="167640"/>
                </a:moveTo>
                <a:lnTo>
                  <a:pt x="0" y="167640"/>
                </a:lnTo>
                <a:lnTo>
                  <a:pt x="0" y="170180"/>
                </a:lnTo>
                <a:lnTo>
                  <a:pt x="55879" y="170180"/>
                </a:lnTo>
                <a:lnTo>
                  <a:pt x="55879" y="167640"/>
                </a:lnTo>
                <a:close/>
              </a:path>
              <a:path w="55879" h="295909">
                <a:moveTo>
                  <a:pt x="55879" y="165100"/>
                </a:moveTo>
                <a:lnTo>
                  <a:pt x="0" y="165100"/>
                </a:lnTo>
                <a:lnTo>
                  <a:pt x="0" y="166370"/>
                </a:lnTo>
                <a:lnTo>
                  <a:pt x="55879" y="166370"/>
                </a:lnTo>
                <a:lnTo>
                  <a:pt x="55879" y="165100"/>
                </a:lnTo>
                <a:close/>
              </a:path>
              <a:path w="55879" h="295909">
                <a:moveTo>
                  <a:pt x="55879" y="161290"/>
                </a:moveTo>
                <a:lnTo>
                  <a:pt x="0" y="161290"/>
                </a:lnTo>
                <a:lnTo>
                  <a:pt x="0" y="163830"/>
                </a:lnTo>
                <a:lnTo>
                  <a:pt x="55879" y="163830"/>
                </a:lnTo>
                <a:lnTo>
                  <a:pt x="55879" y="161290"/>
                </a:lnTo>
                <a:close/>
              </a:path>
              <a:path w="55879" h="295909">
                <a:moveTo>
                  <a:pt x="55879" y="158750"/>
                </a:moveTo>
                <a:lnTo>
                  <a:pt x="0" y="158750"/>
                </a:lnTo>
                <a:lnTo>
                  <a:pt x="0" y="160020"/>
                </a:lnTo>
                <a:lnTo>
                  <a:pt x="55879" y="160020"/>
                </a:lnTo>
                <a:lnTo>
                  <a:pt x="55879" y="158750"/>
                </a:lnTo>
                <a:close/>
              </a:path>
              <a:path w="55879" h="295909">
                <a:moveTo>
                  <a:pt x="55879" y="154940"/>
                </a:moveTo>
                <a:lnTo>
                  <a:pt x="0" y="154940"/>
                </a:lnTo>
                <a:lnTo>
                  <a:pt x="0" y="157480"/>
                </a:lnTo>
                <a:lnTo>
                  <a:pt x="55879" y="157480"/>
                </a:lnTo>
                <a:lnTo>
                  <a:pt x="55879" y="154940"/>
                </a:lnTo>
                <a:close/>
              </a:path>
              <a:path w="55879" h="295909">
                <a:moveTo>
                  <a:pt x="55879" y="152400"/>
                </a:moveTo>
                <a:lnTo>
                  <a:pt x="0" y="152400"/>
                </a:lnTo>
                <a:lnTo>
                  <a:pt x="0" y="153670"/>
                </a:lnTo>
                <a:lnTo>
                  <a:pt x="55879" y="153670"/>
                </a:lnTo>
                <a:lnTo>
                  <a:pt x="55879" y="152400"/>
                </a:lnTo>
                <a:close/>
              </a:path>
              <a:path w="55879" h="295909">
                <a:moveTo>
                  <a:pt x="55879" y="148590"/>
                </a:moveTo>
                <a:lnTo>
                  <a:pt x="0" y="148590"/>
                </a:lnTo>
                <a:lnTo>
                  <a:pt x="0" y="151130"/>
                </a:lnTo>
                <a:lnTo>
                  <a:pt x="55879" y="151130"/>
                </a:lnTo>
                <a:lnTo>
                  <a:pt x="55879" y="148590"/>
                </a:lnTo>
                <a:close/>
              </a:path>
              <a:path w="55879" h="295909">
                <a:moveTo>
                  <a:pt x="55879" y="146050"/>
                </a:moveTo>
                <a:lnTo>
                  <a:pt x="0" y="146050"/>
                </a:lnTo>
                <a:lnTo>
                  <a:pt x="0" y="147320"/>
                </a:lnTo>
                <a:lnTo>
                  <a:pt x="55879" y="147320"/>
                </a:lnTo>
                <a:lnTo>
                  <a:pt x="55879" y="146050"/>
                </a:lnTo>
                <a:close/>
              </a:path>
              <a:path w="55879" h="295909">
                <a:moveTo>
                  <a:pt x="55879" y="142240"/>
                </a:moveTo>
                <a:lnTo>
                  <a:pt x="0" y="142240"/>
                </a:lnTo>
                <a:lnTo>
                  <a:pt x="0" y="144780"/>
                </a:lnTo>
                <a:lnTo>
                  <a:pt x="55879" y="144780"/>
                </a:lnTo>
                <a:lnTo>
                  <a:pt x="55879" y="142240"/>
                </a:lnTo>
                <a:close/>
              </a:path>
              <a:path w="55879" h="295909">
                <a:moveTo>
                  <a:pt x="55879" y="139700"/>
                </a:moveTo>
                <a:lnTo>
                  <a:pt x="0" y="139700"/>
                </a:lnTo>
                <a:lnTo>
                  <a:pt x="0" y="140970"/>
                </a:lnTo>
                <a:lnTo>
                  <a:pt x="55879" y="140970"/>
                </a:lnTo>
                <a:lnTo>
                  <a:pt x="55879" y="139700"/>
                </a:lnTo>
                <a:close/>
              </a:path>
              <a:path w="55879" h="295909">
                <a:moveTo>
                  <a:pt x="55879" y="135890"/>
                </a:moveTo>
                <a:lnTo>
                  <a:pt x="0" y="135890"/>
                </a:lnTo>
                <a:lnTo>
                  <a:pt x="0" y="138430"/>
                </a:lnTo>
                <a:lnTo>
                  <a:pt x="55879" y="138430"/>
                </a:lnTo>
                <a:lnTo>
                  <a:pt x="55879" y="135890"/>
                </a:lnTo>
                <a:close/>
              </a:path>
              <a:path w="55879" h="295909">
                <a:moveTo>
                  <a:pt x="55879" y="133350"/>
                </a:moveTo>
                <a:lnTo>
                  <a:pt x="0" y="133350"/>
                </a:lnTo>
                <a:lnTo>
                  <a:pt x="0" y="134620"/>
                </a:lnTo>
                <a:lnTo>
                  <a:pt x="55879" y="134620"/>
                </a:lnTo>
                <a:lnTo>
                  <a:pt x="55879" y="133350"/>
                </a:lnTo>
                <a:close/>
              </a:path>
              <a:path w="55879" h="295909">
                <a:moveTo>
                  <a:pt x="55879" y="129540"/>
                </a:moveTo>
                <a:lnTo>
                  <a:pt x="0" y="129540"/>
                </a:lnTo>
                <a:lnTo>
                  <a:pt x="0" y="132080"/>
                </a:lnTo>
                <a:lnTo>
                  <a:pt x="55879" y="132080"/>
                </a:lnTo>
                <a:lnTo>
                  <a:pt x="55879" y="129540"/>
                </a:lnTo>
                <a:close/>
              </a:path>
              <a:path w="55879" h="295909">
                <a:moveTo>
                  <a:pt x="55879" y="127000"/>
                </a:moveTo>
                <a:lnTo>
                  <a:pt x="0" y="127000"/>
                </a:lnTo>
                <a:lnTo>
                  <a:pt x="0" y="128270"/>
                </a:lnTo>
                <a:lnTo>
                  <a:pt x="55879" y="128270"/>
                </a:lnTo>
                <a:lnTo>
                  <a:pt x="55879" y="127000"/>
                </a:lnTo>
                <a:close/>
              </a:path>
              <a:path w="55879" h="295909">
                <a:moveTo>
                  <a:pt x="55879" y="123190"/>
                </a:moveTo>
                <a:lnTo>
                  <a:pt x="0" y="123190"/>
                </a:lnTo>
                <a:lnTo>
                  <a:pt x="0" y="125730"/>
                </a:lnTo>
                <a:lnTo>
                  <a:pt x="55879" y="125730"/>
                </a:lnTo>
                <a:lnTo>
                  <a:pt x="55879" y="123190"/>
                </a:lnTo>
                <a:close/>
              </a:path>
              <a:path w="55879" h="295909">
                <a:moveTo>
                  <a:pt x="55879" y="120650"/>
                </a:moveTo>
                <a:lnTo>
                  <a:pt x="0" y="120650"/>
                </a:lnTo>
                <a:lnTo>
                  <a:pt x="0" y="121920"/>
                </a:lnTo>
                <a:lnTo>
                  <a:pt x="55879" y="121920"/>
                </a:lnTo>
                <a:lnTo>
                  <a:pt x="55879" y="120650"/>
                </a:lnTo>
                <a:close/>
              </a:path>
              <a:path w="55879" h="295909">
                <a:moveTo>
                  <a:pt x="55879" y="116840"/>
                </a:moveTo>
                <a:lnTo>
                  <a:pt x="0" y="116840"/>
                </a:lnTo>
                <a:lnTo>
                  <a:pt x="0" y="119380"/>
                </a:lnTo>
                <a:lnTo>
                  <a:pt x="55879" y="119380"/>
                </a:lnTo>
                <a:lnTo>
                  <a:pt x="55879" y="116840"/>
                </a:lnTo>
                <a:close/>
              </a:path>
              <a:path w="55879" h="295909">
                <a:moveTo>
                  <a:pt x="55879" y="114300"/>
                </a:moveTo>
                <a:lnTo>
                  <a:pt x="0" y="114300"/>
                </a:lnTo>
                <a:lnTo>
                  <a:pt x="0" y="115570"/>
                </a:lnTo>
                <a:lnTo>
                  <a:pt x="55879" y="115570"/>
                </a:lnTo>
                <a:lnTo>
                  <a:pt x="55879" y="114300"/>
                </a:lnTo>
                <a:close/>
              </a:path>
              <a:path w="55879" h="295909">
                <a:moveTo>
                  <a:pt x="55879" y="110490"/>
                </a:moveTo>
                <a:lnTo>
                  <a:pt x="0" y="110490"/>
                </a:lnTo>
                <a:lnTo>
                  <a:pt x="0" y="113030"/>
                </a:lnTo>
                <a:lnTo>
                  <a:pt x="55879" y="113030"/>
                </a:lnTo>
                <a:lnTo>
                  <a:pt x="55879" y="110490"/>
                </a:lnTo>
                <a:close/>
              </a:path>
              <a:path w="55879" h="295909">
                <a:moveTo>
                  <a:pt x="55879" y="107950"/>
                </a:moveTo>
                <a:lnTo>
                  <a:pt x="0" y="107950"/>
                </a:lnTo>
                <a:lnTo>
                  <a:pt x="0" y="109220"/>
                </a:lnTo>
                <a:lnTo>
                  <a:pt x="55879" y="109220"/>
                </a:lnTo>
                <a:lnTo>
                  <a:pt x="55879" y="107950"/>
                </a:lnTo>
                <a:close/>
              </a:path>
              <a:path w="55879" h="295909">
                <a:moveTo>
                  <a:pt x="55879" y="104140"/>
                </a:moveTo>
                <a:lnTo>
                  <a:pt x="0" y="104140"/>
                </a:lnTo>
                <a:lnTo>
                  <a:pt x="0" y="106680"/>
                </a:lnTo>
                <a:lnTo>
                  <a:pt x="55879" y="106680"/>
                </a:lnTo>
                <a:lnTo>
                  <a:pt x="55879" y="104140"/>
                </a:lnTo>
                <a:close/>
              </a:path>
              <a:path w="55879" h="295909">
                <a:moveTo>
                  <a:pt x="55879" y="101600"/>
                </a:moveTo>
                <a:lnTo>
                  <a:pt x="0" y="101600"/>
                </a:lnTo>
                <a:lnTo>
                  <a:pt x="0" y="102870"/>
                </a:lnTo>
                <a:lnTo>
                  <a:pt x="55879" y="102870"/>
                </a:lnTo>
                <a:lnTo>
                  <a:pt x="55879" y="101600"/>
                </a:lnTo>
                <a:close/>
              </a:path>
              <a:path w="55879" h="295909">
                <a:moveTo>
                  <a:pt x="55879" y="97790"/>
                </a:moveTo>
                <a:lnTo>
                  <a:pt x="0" y="97790"/>
                </a:lnTo>
                <a:lnTo>
                  <a:pt x="0" y="100330"/>
                </a:lnTo>
                <a:lnTo>
                  <a:pt x="55879" y="100330"/>
                </a:lnTo>
                <a:lnTo>
                  <a:pt x="55879" y="97790"/>
                </a:lnTo>
                <a:close/>
              </a:path>
              <a:path w="55879" h="295909">
                <a:moveTo>
                  <a:pt x="55879" y="95250"/>
                </a:moveTo>
                <a:lnTo>
                  <a:pt x="0" y="95250"/>
                </a:lnTo>
                <a:lnTo>
                  <a:pt x="0" y="96520"/>
                </a:lnTo>
                <a:lnTo>
                  <a:pt x="55879" y="96520"/>
                </a:lnTo>
                <a:lnTo>
                  <a:pt x="55879" y="95250"/>
                </a:lnTo>
                <a:close/>
              </a:path>
              <a:path w="55879" h="295909">
                <a:moveTo>
                  <a:pt x="55879" y="88900"/>
                </a:moveTo>
                <a:lnTo>
                  <a:pt x="0" y="88900"/>
                </a:lnTo>
                <a:lnTo>
                  <a:pt x="0" y="93980"/>
                </a:lnTo>
                <a:lnTo>
                  <a:pt x="55879" y="93980"/>
                </a:lnTo>
                <a:lnTo>
                  <a:pt x="55879" y="88900"/>
                </a:lnTo>
                <a:close/>
              </a:path>
              <a:path w="55879" h="295909">
                <a:moveTo>
                  <a:pt x="55879" y="82550"/>
                </a:moveTo>
                <a:lnTo>
                  <a:pt x="0" y="82550"/>
                </a:lnTo>
                <a:lnTo>
                  <a:pt x="0" y="87630"/>
                </a:lnTo>
                <a:lnTo>
                  <a:pt x="55879" y="87630"/>
                </a:lnTo>
                <a:lnTo>
                  <a:pt x="55879" y="82550"/>
                </a:lnTo>
                <a:close/>
              </a:path>
              <a:path w="55879" h="295909">
                <a:moveTo>
                  <a:pt x="55879" y="76200"/>
                </a:moveTo>
                <a:lnTo>
                  <a:pt x="0" y="76200"/>
                </a:lnTo>
                <a:lnTo>
                  <a:pt x="0" y="81280"/>
                </a:lnTo>
                <a:lnTo>
                  <a:pt x="55879" y="81280"/>
                </a:lnTo>
                <a:lnTo>
                  <a:pt x="55879" y="76200"/>
                </a:lnTo>
                <a:close/>
              </a:path>
              <a:path w="55879" h="295909">
                <a:moveTo>
                  <a:pt x="55879" y="69850"/>
                </a:moveTo>
                <a:lnTo>
                  <a:pt x="0" y="69850"/>
                </a:lnTo>
                <a:lnTo>
                  <a:pt x="0" y="74930"/>
                </a:lnTo>
                <a:lnTo>
                  <a:pt x="55879" y="74930"/>
                </a:lnTo>
                <a:lnTo>
                  <a:pt x="55879" y="69850"/>
                </a:lnTo>
                <a:close/>
              </a:path>
              <a:path w="55879" h="295909">
                <a:moveTo>
                  <a:pt x="55879" y="63500"/>
                </a:moveTo>
                <a:lnTo>
                  <a:pt x="0" y="63500"/>
                </a:lnTo>
                <a:lnTo>
                  <a:pt x="0" y="68580"/>
                </a:lnTo>
                <a:lnTo>
                  <a:pt x="55879" y="68580"/>
                </a:lnTo>
                <a:lnTo>
                  <a:pt x="55879" y="63500"/>
                </a:lnTo>
                <a:close/>
              </a:path>
              <a:path w="55879" h="295909">
                <a:moveTo>
                  <a:pt x="55879" y="57150"/>
                </a:moveTo>
                <a:lnTo>
                  <a:pt x="0" y="57150"/>
                </a:lnTo>
                <a:lnTo>
                  <a:pt x="0" y="62230"/>
                </a:lnTo>
                <a:lnTo>
                  <a:pt x="55879" y="62230"/>
                </a:lnTo>
                <a:lnTo>
                  <a:pt x="55879" y="57150"/>
                </a:lnTo>
                <a:close/>
              </a:path>
              <a:path w="55879" h="295909">
                <a:moveTo>
                  <a:pt x="55879" y="50800"/>
                </a:moveTo>
                <a:lnTo>
                  <a:pt x="0" y="50800"/>
                </a:lnTo>
                <a:lnTo>
                  <a:pt x="0" y="55880"/>
                </a:lnTo>
                <a:lnTo>
                  <a:pt x="55879" y="55880"/>
                </a:lnTo>
                <a:lnTo>
                  <a:pt x="55879" y="50800"/>
                </a:lnTo>
                <a:close/>
              </a:path>
              <a:path w="55879" h="295909">
                <a:moveTo>
                  <a:pt x="55879" y="45720"/>
                </a:moveTo>
                <a:lnTo>
                  <a:pt x="0" y="45720"/>
                </a:lnTo>
                <a:lnTo>
                  <a:pt x="0" y="49530"/>
                </a:lnTo>
                <a:lnTo>
                  <a:pt x="55879" y="49530"/>
                </a:lnTo>
                <a:lnTo>
                  <a:pt x="55879" y="45720"/>
                </a:lnTo>
                <a:close/>
              </a:path>
              <a:path w="55879" h="295909">
                <a:moveTo>
                  <a:pt x="55879" y="39370"/>
                </a:moveTo>
                <a:lnTo>
                  <a:pt x="0" y="39370"/>
                </a:lnTo>
                <a:lnTo>
                  <a:pt x="0" y="44450"/>
                </a:lnTo>
                <a:lnTo>
                  <a:pt x="55879" y="44450"/>
                </a:lnTo>
                <a:lnTo>
                  <a:pt x="55879" y="39370"/>
                </a:lnTo>
                <a:close/>
              </a:path>
              <a:path w="55879" h="295909">
                <a:moveTo>
                  <a:pt x="55879" y="33020"/>
                </a:moveTo>
                <a:lnTo>
                  <a:pt x="0" y="33020"/>
                </a:lnTo>
                <a:lnTo>
                  <a:pt x="0" y="38100"/>
                </a:lnTo>
                <a:lnTo>
                  <a:pt x="55879" y="38100"/>
                </a:lnTo>
                <a:lnTo>
                  <a:pt x="55879" y="33020"/>
                </a:lnTo>
                <a:close/>
              </a:path>
              <a:path w="55879" h="295909">
                <a:moveTo>
                  <a:pt x="55879" y="26670"/>
                </a:moveTo>
                <a:lnTo>
                  <a:pt x="0" y="26670"/>
                </a:lnTo>
                <a:lnTo>
                  <a:pt x="0" y="31750"/>
                </a:lnTo>
                <a:lnTo>
                  <a:pt x="55879" y="31750"/>
                </a:lnTo>
                <a:lnTo>
                  <a:pt x="55879" y="26670"/>
                </a:lnTo>
                <a:close/>
              </a:path>
              <a:path w="55879" h="295909">
                <a:moveTo>
                  <a:pt x="55879" y="20320"/>
                </a:moveTo>
                <a:lnTo>
                  <a:pt x="0" y="20320"/>
                </a:lnTo>
                <a:lnTo>
                  <a:pt x="0" y="25400"/>
                </a:lnTo>
                <a:lnTo>
                  <a:pt x="55879" y="25400"/>
                </a:lnTo>
                <a:lnTo>
                  <a:pt x="55879" y="20320"/>
                </a:lnTo>
                <a:close/>
              </a:path>
              <a:path w="55879" h="295909">
                <a:moveTo>
                  <a:pt x="55879" y="13970"/>
                </a:moveTo>
                <a:lnTo>
                  <a:pt x="0" y="13970"/>
                </a:lnTo>
                <a:lnTo>
                  <a:pt x="0" y="19050"/>
                </a:lnTo>
                <a:lnTo>
                  <a:pt x="55879" y="19050"/>
                </a:lnTo>
                <a:lnTo>
                  <a:pt x="55879" y="13970"/>
                </a:lnTo>
                <a:close/>
              </a:path>
              <a:path w="55879" h="295909">
                <a:moveTo>
                  <a:pt x="55879" y="7620"/>
                </a:moveTo>
                <a:lnTo>
                  <a:pt x="0" y="7620"/>
                </a:lnTo>
                <a:lnTo>
                  <a:pt x="0" y="12700"/>
                </a:lnTo>
                <a:lnTo>
                  <a:pt x="55879" y="12700"/>
                </a:lnTo>
                <a:lnTo>
                  <a:pt x="55879" y="7620"/>
                </a:lnTo>
                <a:close/>
              </a:path>
              <a:path w="55879" h="295909">
                <a:moveTo>
                  <a:pt x="55879" y="0"/>
                </a:moveTo>
                <a:lnTo>
                  <a:pt x="5079" y="0"/>
                </a:lnTo>
                <a:lnTo>
                  <a:pt x="5079" y="1270"/>
                </a:lnTo>
                <a:lnTo>
                  <a:pt x="0" y="1270"/>
                </a:lnTo>
                <a:lnTo>
                  <a:pt x="0" y="6350"/>
                </a:lnTo>
                <a:lnTo>
                  <a:pt x="55879" y="6350"/>
                </a:lnTo>
                <a:lnTo>
                  <a:pt x="55879" y="0"/>
                </a:lnTo>
                <a:close/>
              </a:path>
              <a:path w="55879" h="295909">
                <a:moveTo>
                  <a:pt x="55879" y="271780"/>
                </a:moveTo>
                <a:lnTo>
                  <a:pt x="0" y="271780"/>
                </a:lnTo>
                <a:lnTo>
                  <a:pt x="0" y="294640"/>
                </a:lnTo>
                <a:lnTo>
                  <a:pt x="52070" y="294640"/>
                </a:lnTo>
                <a:lnTo>
                  <a:pt x="52070" y="295910"/>
                </a:lnTo>
                <a:lnTo>
                  <a:pt x="55879" y="295910"/>
                </a:lnTo>
                <a:lnTo>
                  <a:pt x="55879" y="271780"/>
                </a:lnTo>
                <a:close/>
              </a:path>
            </a:pathLst>
          </a:custGeom>
          <a:solidFill>
            <a:srgbClr val="2E8A2E"/>
          </a:solidFill>
        </p:spPr>
        <p:txBody>
          <a:bodyPr wrap="square" lIns="0" tIns="0" rIns="0" bIns="0" rtlCol="0"/>
          <a:lstStyle/>
          <a:p>
            <a:endParaRPr/>
          </a:p>
        </p:txBody>
      </p:sp>
      <p:sp>
        <p:nvSpPr>
          <p:cNvPr id="282" name="bg object 282"/>
          <p:cNvSpPr/>
          <p:nvPr/>
        </p:nvSpPr>
        <p:spPr>
          <a:xfrm>
            <a:off x="3666489" y="6404609"/>
            <a:ext cx="54610" cy="293370"/>
          </a:xfrm>
          <a:custGeom>
            <a:avLst/>
            <a:gdLst/>
            <a:ahLst/>
            <a:cxnLst/>
            <a:rect l="l" t="t" r="r" b="b"/>
            <a:pathLst>
              <a:path w="54610" h="293370">
                <a:moveTo>
                  <a:pt x="54610" y="248919"/>
                </a:moveTo>
                <a:lnTo>
                  <a:pt x="0" y="248919"/>
                </a:lnTo>
                <a:lnTo>
                  <a:pt x="0" y="270509"/>
                </a:lnTo>
                <a:lnTo>
                  <a:pt x="54610" y="270509"/>
                </a:lnTo>
                <a:lnTo>
                  <a:pt x="54610" y="248919"/>
                </a:lnTo>
                <a:close/>
              </a:path>
              <a:path w="54610" h="293370">
                <a:moveTo>
                  <a:pt x="54610" y="246379"/>
                </a:moveTo>
                <a:lnTo>
                  <a:pt x="0" y="246379"/>
                </a:lnTo>
                <a:lnTo>
                  <a:pt x="0" y="247649"/>
                </a:lnTo>
                <a:lnTo>
                  <a:pt x="54610" y="247649"/>
                </a:lnTo>
                <a:lnTo>
                  <a:pt x="54610" y="246379"/>
                </a:lnTo>
                <a:close/>
              </a:path>
              <a:path w="54610" h="293370">
                <a:moveTo>
                  <a:pt x="54610" y="242569"/>
                </a:moveTo>
                <a:lnTo>
                  <a:pt x="0" y="242569"/>
                </a:lnTo>
                <a:lnTo>
                  <a:pt x="0" y="245109"/>
                </a:lnTo>
                <a:lnTo>
                  <a:pt x="54610" y="245109"/>
                </a:lnTo>
                <a:lnTo>
                  <a:pt x="54610" y="242569"/>
                </a:lnTo>
                <a:close/>
              </a:path>
              <a:path w="54610" h="293370">
                <a:moveTo>
                  <a:pt x="54610" y="240029"/>
                </a:moveTo>
                <a:lnTo>
                  <a:pt x="0" y="240029"/>
                </a:lnTo>
                <a:lnTo>
                  <a:pt x="0" y="241299"/>
                </a:lnTo>
                <a:lnTo>
                  <a:pt x="54610" y="241299"/>
                </a:lnTo>
                <a:lnTo>
                  <a:pt x="54610" y="240029"/>
                </a:lnTo>
                <a:close/>
              </a:path>
              <a:path w="54610" h="293370">
                <a:moveTo>
                  <a:pt x="54610" y="236219"/>
                </a:moveTo>
                <a:lnTo>
                  <a:pt x="0" y="236219"/>
                </a:lnTo>
                <a:lnTo>
                  <a:pt x="0" y="238759"/>
                </a:lnTo>
                <a:lnTo>
                  <a:pt x="54610" y="238759"/>
                </a:lnTo>
                <a:lnTo>
                  <a:pt x="54610" y="236219"/>
                </a:lnTo>
                <a:close/>
              </a:path>
              <a:path w="54610" h="293370">
                <a:moveTo>
                  <a:pt x="54610" y="233679"/>
                </a:moveTo>
                <a:lnTo>
                  <a:pt x="0" y="233679"/>
                </a:lnTo>
                <a:lnTo>
                  <a:pt x="0" y="234949"/>
                </a:lnTo>
                <a:lnTo>
                  <a:pt x="54610" y="234949"/>
                </a:lnTo>
                <a:lnTo>
                  <a:pt x="54610" y="233679"/>
                </a:lnTo>
                <a:close/>
              </a:path>
              <a:path w="54610" h="293370">
                <a:moveTo>
                  <a:pt x="54610" y="229869"/>
                </a:moveTo>
                <a:lnTo>
                  <a:pt x="0" y="229869"/>
                </a:lnTo>
                <a:lnTo>
                  <a:pt x="0" y="232409"/>
                </a:lnTo>
                <a:lnTo>
                  <a:pt x="54610" y="232409"/>
                </a:lnTo>
                <a:lnTo>
                  <a:pt x="54610" y="229869"/>
                </a:lnTo>
                <a:close/>
              </a:path>
              <a:path w="54610" h="293370">
                <a:moveTo>
                  <a:pt x="54610" y="227329"/>
                </a:moveTo>
                <a:lnTo>
                  <a:pt x="0" y="227329"/>
                </a:lnTo>
                <a:lnTo>
                  <a:pt x="0" y="228599"/>
                </a:lnTo>
                <a:lnTo>
                  <a:pt x="54610" y="228599"/>
                </a:lnTo>
                <a:lnTo>
                  <a:pt x="54610" y="227329"/>
                </a:lnTo>
                <a:close/>
              </a:path>
              <a:path w="54610" h="293370">
                <a:moveTo>
                  <a:pt x="54610" y="223519"/>
                </a:moveTo>
                <a:lnTo>
                  <a:pt x="0" y="223519"/>
                </a:lnTo>
                <a:lnTo>
                  <a:pt x="0" y="226059"/>
                </a:lnTo>
                <a:lnTo>
                  <a:pt x="54610" y="226059"/>
                </a:lnTo>
                <a:lnTo>
                  <a:pt x="54610" y="223519"/>
                </a:lnTo>
                <a:close/>
              </a:path>
              <a:path w="54610" h="293370">
                <a:moveTo>
                  <a:pt x="54610" y="220979"/>
                </a:moveTo>
                <a:lnTo>
                  <a:pt x="0" y="220979"/>
                </a:lnTo>
                <a:lnTo>
                  <a:pt x="0" y="222249"/>
                </a:lnTo>
                <a:lnTo>
                  <a:pt x="54610" y="222249"/>
                </a:lnTo>
                <a:lnTo>
                  <a:pt x="54610" y="220979"/>
                </a:lnTo>
                <a:close/>
              </a:path>
              <a:path w="54610" h="293370">
                <a:moveTo>
                  <a:pt x="54610" y="217169"/>
                </a:moveTo>
                <a:lnTo>
                  <a:pt x="0" y="217169"/>
                </a:lnTo>
                <a:lnTo>
                  <a:pt x="0" y="219709"/>
                </a:lnTo>
                <a:lnTo>
                  <a:pt x="54610" y="219709"/>
                </a:lnTo>
                <a:lnTo>
                  <a:pt x="54610" y="217169"/>
                </a:lnTo>
                <a:close/>
              </a:path>
              <a:path w="54610" h="293370">
                <a:moveTo>
                  <a:pt x="54610" y="214629"/>
                </a:moveTo>
                <a:lnTo>
                  <a:pt x="0" y="214629"/>
                </a:lnTo>
                <a:lnTo>
                  <a:pt x="0" y="215899"/>
                </a:lnTo>
                <a:lnTo>
                  <a:pt x="54610" y="215899"/>
                </a:lnTo>
                <a:lnTo>
                  <a:pt x="54610" y="214629"/>
                </a:lnTo>
                <a:close/>
              </a:path>
              <a:path w="54610" h="293370">
                <a:moveTo>
                  <a:pt x="54610" y="210819"/>
                </a:moveTo>
                <a:lnTo>
                  <a:pt x="0" y="210819"/>
                </a:lnTo>
                <a:lnTo>
                  <a:pt x="0" y="213359"/>
                </a:lnTo>
                <a:lnTo>
                  <a:pt x="54610" y="213359"/>
                </a:lnTo>
                <a:lnTo>
                  <a:pt x="54610" y="210819"/>
                </a:lnTo>
                <a:close/>
              </a:path>
              <a:path w="54610" h="293370">
                <a:moveTo>
                  <a:pt x="54610" y="208279"/>
                </a:moveTo>
                <a:lnTo>
                  <a:pt x="0" y="208279"/>
                </a:lnTo>
                <a:lnTo>
                  <a:pt x="0" y="209549"/>
                </a:lnTo>
                <a:lnTo>
                  <a:pt x="54610" y="209549"/>
                </a:lnTo>
                <a:lnTo>
                  <a:pt x="54610" y="208279"/>
                </a:lnTo>
                <a:close/>
              </a:path>
              <a:path w="54610" h="293370">
                <a:moveTo>
                  <a:pt x="54610" y="204469"/>
                </a:moveTo>
                <a:lnTo>
                  <a:pt x="0" y="204469"/>
                </a:lnTo>
                <a:lnTo>
                  <a:pt x="0" y="207009"/>
                </a:lnTo>
                <a:lnTo>
                  <a:pt x="54610" y="207009"/>
                </a:lnTo>
                <a:lnTo>
                  <a:pt x="54610" y="204469"/>
                </a:lnTo>
                <a:close/>
              </a:path>
              <a:path w="54610" h="293370">
                <a:moveTo>
                  <a:pt x="54610" y="201929"/>
                </a:moveTo>
                <a:lnTo>
                  <a:pt x="0" y="201929"/>
                </a:lnTo>
                <a:lnTo>
                  <a:pt x="0" y="203199"/>
                </a:lnTo>
                <a:lnTo>
                  <a:pt x="54610" y="203199"/>
                </a:lnTo>
                <a:lnTo>
                  <a:pt x="54610" y="201929"/>
                </a:lnTo>
                <a:close/>
              </a:path>
              <a:path w="54610" h="293370">
                <a:moveTo>
                  <a:pt x="54610" y="198119"/>
                </a:moveTo>
                <a:lnTo>
                  <a:pt x="0" y="198119"/>
                </a:lnTo>
                <a:lnTo>
                  <a:pt x="0" y="200659"/>
                </a:lnTo>
                <a:lnTo>
                  <a:pt x="54610" y="200659"/>
                </a:lnTo>
                <a:lnTo>
                  <a:pt x="54610" y="198119"/>
                </a:lnTo>
                <a:close/>
              </a:path>
              <a:path w="54610" h="293370">
                <a:moveTo>
                  <a:pt x="54610" y="195579"/>
                </a:moveTo>
                <a:lnTo>
                  <a:pt x="0" y="195579"/>
                </a:lnTo>
                <a:lnTo>
                  <a:pt x="0" y="196849"/>
                </a:lnTo>
                <a:lnTo>
                  <a:pt x="54610" y="196849"/>
                </a:lnTo>
                <a:lnTo>
                  <a:pt x="54610" y="195579"/>
                </a:lnTo>
                <a:close/>
              </a:path>
              <a:path w="54610" h="293370">
                <a:moveTo>
                  <a:pt x="54610" y="191769"/>
                </a:moveTo>
                <a:lnTo>
                  <a:pt x="0" y="191769"/>
                </a:lnTo>
                <a:lnTo>
                  <a:pt x="0" y="194309"/>
                </a:lnTo>
                <a:lnTo>
                  <a:pt x="54610" y="194309"/>
                </a:lnTo>
                <a:lnTo>
                  <a:pt x="54610" y="191769"/>
                </a:lnTo>
                <a:close/>
              </a:path>
              <a:path w="54610" h="293370">
                <a:moveTo>
                  <a:pt x="54610" y="189229"/>
                </a:moveTo>
                <a:lnTo>
                  <a:pt x="0" y="189229"/>
                </a:lnTo>
                <a:lnTo>
                  <a:pt x="0" y="190499"/>
                </a:lnTo>
                <a:lnTo>
                  <a:pt x="54610" y="190499"/>
                </a:lnTo>
                <a:lnTo>
                  <a:pt x="54610" y="189229"/>
                </a:lnTo>
                <a:close/>
              </a:path>
              <a:path w="54610" h="293370">
                <a:moveTo>
                  <a:pt x="54610" y="185419"/>
                </a:moveTo>
                <a:lnTo>
                  <a:pt x="0" y="185419"/>
                </a:lnTo>
                <a:lnTo>
                  <a:pt x="0" y="187959"/>
                </a:lnTo>
                <a:lnTo>
                  <a:pt x="54610" y="187959"/>
                </a:lnTo>
                <a:lnTo>
                  <a:pt x="54610" y="185419"/>
                </a:lnTo>
                <a:close/>
              </a:path>
              <a:path w="54610" h="293370">
                <a:moveTo>
                  <a:pt x="54610" y="182879"/>
                </a:moveTo>
                <a:lnTo>
                  <a:pt x="0" y="182879"/>
                </a:lnTo>
                <a:lnTo>
                  <a:pt x="0" y="184149"/>
                </a:lnTo>
                <a:lnTo>
                  <a:pt x="54610" y="184149"/>
                </a:lnTo>
                <a:lnTo>
                  <a:pt x="54610" y="182879"/>
                </a:lnTo>
                <a:close/>
              </a:path>
              <a:path w="54610" h="293370">
                <a:moveTo>
                  <a:pt x="54610" y="179069"/>
                </a:moveTo>
                <a:lnTo>
                  <a:pt x="0" y="179069"/>
                </a:lnTo>
                <a:lnTo>
                  <a:pt x="0" y="181609"/>
                </a:lnTo>
                <a:lnTo>
                  <a:pt x="54610" y="181609"/>
                </a:lnTo>
                <a:lnTo>
                  <a:pt x="54610" y="179069"/>
                </a:lnTo>
                <a:close/>
              </a:path>
              <a:path w="54610" h="293370">
                <a:moveTo>
                  <a:pt x="54610" y="176529"/>
                </a:moveTo>
                <a:lnTo>
                  <a:pt x="0" y="176529"/>
                </a:lnTo>
                <a:lnTo>
                  <a:pt x="0" y="177799"/>
                </a:lnTo>
                <a:lnTo>
                  <a:pt x="54610" y="177799"/>
                </a:lnTo>
                <a:lnTo>
                  <a:pt x="54610" y="176529"/>
                </a:lnTo>
                <a:close/>
              </a:path>
              <a:path w="54610" h="293370">
                <a:moveTo>
                  <a:pt x="54610" y="172719"/>
                </a:moveTo>
                <a:lnTo>
                  <a:pt x="0" y="172719"/>
                </a:lnTo>
                <a:lnTo>
                  <a:pt x="0" y="175259"/>
                </a:lnTo>
                <a:lnTo>
                  <a:pt x="54610" y="175259"/>
                </a:lnTo>
                <a:lnTo>
                  <a:pt x="54610" y="172719"/>
                </a:lnTo>
                <a:close/>
              </a:path>
              <a:path w="54610" h="293370">
                <a:moveTo>
                  <a:pt x="54610" y="170179"/>
                </a:moveTo>
                <a:lnTo>
                  <a:pt x="0" y="170179"/>
                </a:lnTo>
                <a:lnTo>
                  <a:pt x="0" y="171449"/>
                </a:lnTo>
                <a:lnTo>
                  <a:pt x="54610" y="171449"/>
                </a:lnTo>
                <a:lnTo>
                  <a:pt x="54610" y="170179"/>
                </a:lnTo>
                <a:close/>
              </a:path>
              <a:path w="54610" h="293370">
                <a:moveTo>
                  <a:pt x="54610" y="166369"/>
                </a:moveTo>
                <a:lnTo>
                  <a:pt x="0" y="166369"/>
                </a:lnTo>
                <a:lnTo>
                  <a:pt x="0" y="168909"/>
                </a:lnTo>
                <a:lnTo>
                  <a:pt x="54610" y="168909"/>
                </a:lnTo>
                <a:lnTo>
                  <a:pt x="54610" y="166369"/>
                </a:lnTo>
                <a:close/>
              </a:path>
              <a:path w="54610" h="293370">
                <a:moveTo>
                  <a:pt x="54610" y="163829"/>
                </a:moveTo>
                <a:lnTo>
                  <a:pt x="0" y="163829"/>
                </a:lnTo>
                <a:lnTo>
                  <a:pt x="0" y="165099"/>
                </a:lnTo>
                <a:lnTo>
                  <a:pt x="54610" y="165099"/>
                </a:lnTo>
                <a:lnTo>
                  <a:pt x="54610" y="163829"/>
                </a:lnTo>
                <a:close/>
              </a:path>
              <a:path w="54610" h="293370">
                <a:moveTo>
                  <a:pt x="54610" y="160019"/>
                </a:moveTo>
                <a:lnTo>
                  <a:pt x="0" y="160019"/>
                </a:lnTo>
                <a:lnTo>
                  <a:pt x="0" y="162559"/>
                </a:lnTo>
                <a:lnTo>
                  <a:pt x="54610" y="162559"/>
                </a:lnTo>
                <a:lnTo>
                  <a:pt x="54610" y="160019"/>
                </a:lnTo>
                <a:close/>
              </a:path>
              <a:path w="54610" h="293370">
                <a:moveTo>
                  <a:pt x="54610" y="157479"/>
                </a:moveTo>
                <a:lnTo>
                  <a:pt x="0" y="157479"/>
                </a:lnTo>
                <a:lnTo>
                  <a:pt x="0" y="158749"/>
                </a:lnTo>
                <a:lnTo>
                  <a:pt x="54610" y="158749"/>
                </a:lnTo>
                <a:lnTo>
                  <a:pt x="54610" y="157479"/>
                </a:lnTo>
                <a:close/>
              </a:path>
              <a:path w="54610" h="293370">
                <a:moveTo>
                  <a:pt x="54610" y="153669"/>
                </a:moveTo>
                <a:lnTo>
                  <a:pt x="0" y="153669"/>
                </a:lnTo>
                <a:lnTo>
                  <a:pt x="0" y="156209"/>
                </a:lnTo>
                <a:lnTo>
                  <a:pt x="54610" y="156209"/>
                </a:lnTo>
                <a:lnTo>
                  <a:pt x="54610" y="153669"/>
                </a:lnTo>
                <a:close/>
              </a:path>
              <a:path w="54610" h="293370">
                <a:moveTo>
                  <a:pt x="54610" y="151129"/>
                </a:moveTo>
                <a:lnTo>
                  <a:pt x="0" y="151129"/>
                </a:lnTo>
                <a:lnTo>
                  <a:pt x="0" y="152399"/>
                </a:lnTo>
                <a:lnTo>
                  <a:pt x="54610" y="152399"/>
                </a:lnTo>
                <a:lnTo>
                  <a:pt x="54610" y="151129"/>
                </a:lnTo>
                <a:close/>
              </a:path>
              <a:path w="54610" h="293370">
                <a:moveTo>
                  <a:pt x="54610" y="147319"/>
                </a:moveTo>
                <a:lnTo>
                  <a:pt x="0" y="147319"/>
                </a:lnTo>
                <a:lnTo>
                  <a:pt x="0" y="149859"/>
                </a:lnTo>
                <a:lnTo>
                  <a:pt x="54610" y="149859"/>
                </a:lnTo>
                <a:lnTo>
                  <a:pt x="54610" y="147319"/>
                </a:lnTo>
                <a:close/>
              </a:path>
              <a:path w="54610" h="293370">
                <a:moveTo>
                  <a:pt x="54610" y="144779"/>
                </a:moveTo>
                <a:lnTo>
                  <a:pt x="0" y="144779"/>
                </a:lnTo>
                <a:lnTo>
                  <a:pt x="0" y="146049"/>
                </a:lnTo>
                <a:lnTo>
                  <a:pt x="54610" y="146049"/>
                </a:lnTo>
                <a:lnTo>
                  <a:pt x="54610" y="144779"/>
                </a:lnTo>
                <a:close/>
              </a:path>
              <a:path w="54610" h="293370">
                <a:moveTo>
                  <a:pt x="54610" y="140969"/>
                </a:moveTo>
                <a:lnTo>
                  <a:pt x="0" y="140969"/>
                </a:lnTo>
                <a:lnTo>
                  <a:pt x="0" y="143509"/>
                </a:lnTo>
                <a:lnTo>
                  <a:pt x="54610" y="143509"/>
                </a:lnTo>
                <a:lnTo>
                  <a:pt x="54610" y="140969"/>
                </a:lnTo>
                <a:close/>
              </a:path>
              <a:path w="54610" h="293370">
                <a:moveTo>
                  <a:pt x="54610" y="138429"/>
                </a:moveTo>
                <a:lnTo>
                  <a:pt x="0" y="138429"/>
                </a:lnTo>
                <a:lnTo>
                  <a:pt x="0" y="139699"/>
                </a:lnTo>
                <a:lnTo>
                  <a:pt x="54610" y="139699"/>
                </a:lnTo>
                <a:lnTo>
                  <a:pt x="54610" y="138429"/>
                </a:lnTo>
                <a:close/>
              </a:path>
              <a:path w="54610" h="293370">
                <a:moveTo>
                  <a:pt x="54610" y="134619"/>
                </a:moveTo>
                <a:lnTo>
                  <a:pt x="0" y="134619"/>
                </a:lnTo>
                <a:lnTo>
                  <a:pt x="0" y="137159"/>
                </a:lnTo>
                <a:lnTo>
                  <a:pt x="54610" y="137159"/>
                </a:lnTo>
                <a:lnTo>
                  <a:pt x="54610" y="134619"/>
                </a:lnTo>
                <a:close/>
              </a:path>
              <a:path w="54610" h="293370">
                <a:moveTo>
                  <a:pt x="54610" y="132079"/>
                </a:moveTo>
                <a:lnTo>
                  <a:pt x="0" y="132079"/>
                </a:lnTo>
                <a:lnTo>
                  <a:pt x="0" y="133349"/>
                </a:lnTo>
                <a:lnTo>
                  <a:pt x="54610" y="133349"/>
                </a:lnTo>
                <a:lnTo>
                  <a:pt x="54610" y="132079"/>
                </a:lnTo>
                <a:close/>
              </a:path>
              <a:path w="54610" h="293370">
                <a:moveTo>
                  <a:pt x="54610" y="128269"/>
                </a:moveTo>
                <a:lnTo>
                  <a:pt x="0" y="128269"/>
                </a:lnTo>
                <a:lnTo>
                  <a:pt x="0" y="130809"/>
                </a:lnTo>
                <a:lnTo>
                  <a:pt x="54610" y="130809"/>
                </a:lnTo>
                <a:lnTo>
                  <a:pt x="54610" y="128269"/>
                </a:lnTo>
                <a:close/>
              </a:path>
              <a:path w="54610" h="293370">
                <a:moveTo>
                  <a:pt x="54610" y="125729"/>
                </a:moveTo>
                <a:lnTo>
                  <a:pt x="0" y="125729"/>
                </a:lnTo>
                <a:lnTo>
                  <a:pt x="0" y="126999"/>
                </a:lnTo>
                <a:lnTo>
                  <a:pt x="54610" y="126999"/>
                </a:lnTo>
                <a:lnTo>
                  <a:pt x="54610" y="125729"/>
                </a:lnTo>
                <a:close/>
              </a:path>
              <a:path w="54610" h="293370">
                <a:moveTo>
                  <a:pt x="54610" y="121919"/>
                </a:moveTo>
                <a:lnTo>
                  <a:pt x="0" y="121919"/>
                </a:lnTo>
                <a:lnTo>
                  <a:pt x="0" y="124459"/>
                </a:lnTo>
                <a:lnTo>
                  <a:pt x="54610" y="124459"/>
                </a:lnTo>
                <a:lnTo>
                  <a:pt x="54610" y="121919"/>
                </a:lnTo>
                <a:close/>
              </a:path>
              <a:path w="54610" h="293370">
                <a:moveTo>
                  <a:pt x="54610" y="119379"/>
                </a:moveTo>
                <a:lnTo>
                  <a:pt x="0" y="119379"/>
                </a:lnTo>
                <a:lnTo>
                  <a:pt x="0" y="120649"/>
                </a:lnTo>
                <a:lnTo>
                  <a:pt x="54610" y="120649"/>
                </a:lnTo>
                <a:lnTo>
                  <a:pt x="54610" y="119379"/>
                </a:lnTo>
                <a:close/>
              </a:path>
              <a:path w="54610" h="293370">
                <a:moveTo>
                  <a:pt x="54610" y="115569"/>
                </a:moveTo>
                <a:lnTo>
                  <a:pt x="0" y="115569"/>
                </a:lnTo>
                <a:lnTo>
                  <a:pt x="0" y="118109"/>
                </a:lnTo>
                <a:lnTo>
                  <a:pt x="54610" y="118109"/>
                </a:lnTo>
                <a:lnTo>
                  <a:pt x="54610" y="115569"/>
                </a:lnTo>
                <a:close/>
              </a:path>
              <a:path w="54610" h="293370">
                <a:moveTo>
                  <a:pt x="54610" y="113029"/>
                </a:moveTo>
                <a:lnTo>
                  <a:pt x="0" y="113029"/>
                </a:lnTo>
                <a:lnTo>
                  <a:pt x="0" y="114299"/>
                </a:lnTo>
                <a:lnTo>
                  <a:pt x="54610" y="114299"/>
                </a:lnTo>
                <a:lnTo>
                  <a:pt x="54610" y="113029"/>
                </a:lnTo>
                <a:close/>
              </a:path>
              <a:path w="54610" h="293370">
                <a:moveTo>
                  <a:pt x="54610" y="109219"/>
                </a:moveTo>
                <a:lnTo>
                  <a:pt x="0" y="109219"/>
                </a:lnTo>
                <a:lnTo>
                  <a:pt x="0" y="111759"/>
                </a:lnTo>
                <a:lnTo>
                  <a:pt x="54610" y="111759"/>
                </a:lnTo>
                <a:lnTo>
                  <a:pt x="54610" y="109219"/>
                </a:lnTo>
                <a:close/>
              </a:path>
              <a:path w="54610" h="293370">
                <a:moveTo>
                  <a:pt x="54610" y="106679"/>
                </a:moveTo>
                <a:lnTo>
                  <a:pt x="0" y="106679"/>
                </a:lnTo>
                <a:lnTo>
                  <a:pt x="0" y="107949"/>
                </a:lnTo>
                <a:lnTo>
                  <a:pt x="54610" y="107949"/>
                </a:lnTo>
                <a:lnTo>
                  <a:pt x="54610" y="106679"/>
                </a:lnTo>
                <a:close/>
              </a:path>
              <a:path w="54610" h="293370">
                <a:moveTo>
                  <a:pt x="54610" y="102869"/>
                </a:moveTo>
                <a:lnTo>
                  <a:pt x="0" y="102869"/>
                </a:lnTo>
                <a:lnTo>
                  <a:pt x="0" y="105409"/>
                </a:lnTo>
                <a:lnTo>
                  <a:pt x="54610" y="105409"/>
                </a:lnTo>
                <a:lnTo>
                  <a:pt x="54610" y="102869"/>
                </a:lnTo>
                <a:close/>
              </a:path>
              <a:path w="54610" h="293370">
                <a:moveTo>
                  <a:pt x="54610" y="100329"/>
                </a:moveTo>
                <a:lnTo>
                  <a:pt x="0" y="100329"/>
                </a:lnTo>
                <a:lnTo>
                  <a:pt x="0" y="101599"/>
                </a:lnTo>
                <a:lnTo>
                  <a:pt x="54610" y="101599"/>
                </a:lnTo>
                <a:lnTo>
                  <a:pt x="54610" y="100329"/>
                </a:lnTo>
                <a:close/>
              </a:path>
              <a:path w="54610" h="293370">
                <a:moveTo>
                  <a:pt x="54610" y="96519"/>
                </a:moveTo>
                <a:lnTo>
                  <a:pt x="0" y="96519"/>
                </a:lnTo>
                <a:lnTo>
                  <a:pt x="0" y="99059"/>
                </a:lnTo>
                <a:lnTo>
                  <a:pt x="54610" y="99059"/>
                </a:lnTo>
                <a:lnTo>
                  <a:pt x="54610" y="96519"/>
                </a:lnTo>
                <a:close/>
              </a:path>
              <a:path w="54610" h="293370">
                <a:moveTo>
                  <a:pt x="54610" y="93979"/>
                </a:moveTo>
                <a:lnTo>
                  <a:pt x="0" y="93979"/>
                </a:lnTo>
                <a:lnTo>
                  <a:pt x="0" y="95249"/>
                </a:lnTo>
                <a:lnTo>
                  <a:pt x="54610" y="95249"/>
                </a:lnTo>
                <a:lnTo>
                  <a:pt x="54610" y="93979"/>
                </a:lnTo>
                <a:close/>
              </a:path>
              <a:path w="54610" h="293370">
                <a:moveTo>
                  <a:pt x="54610" y="87629"/>
                </a:moveTo>
                <a:lnTo>
                  <a:pt x="0" y="87629"/>
                </a:lnTo>
                <a:lnTo>
                  <a:pt x="0" y="92709"/>
                </a:lnTo>
                <a:lnTo>
                  <a:pt x="54610" y="92709"/>
                </a:lnTo>
                <a:lnTo>
                  <a:pt x="54610" y="87629"/>
                </a:lnTo>
                <a:close/>
              </a:path>
              <a:path w="54610" h="293370">
                <a:moveTo>
                  <a:pt x="54610" y="81279"/>
                </a:moveTo>
                <a:lnTo>
                  <a:pt x="0" y="81279"/>
                </a:lnTo>
                <a:lnTo>
                  <a:pt x="0" y="86359"/>
                </a:lnTo>
                <a:lnTo>
                  <a:pt x="54610" y="86359"/>
                </a:lnTo>
                <a:lnTo>
                  <a:pt x="54610" y="81279"/>
                </a:lnTo>
                <a:close/>
              </a:path>
              <a:path w="54610" h="293370">
                <a:moveTo>
                  <a:pt x="54610" y="74929"/>
                </a:moveTo>
                <a:lnTo>
                  <a:pt x="0" y="74929"/>
                </a:lnTo>
                <a:lnTo>
                  <a:pt x="0" y="80009"/>
                </a:lnTo>
                <a:lnTo>
                  <a:pt x="54610" y="80009"/>
                </a:lnTo>
                <a:lnTo>
                  <a:pt x="54610" y="74929"/>
                </a:lnTo>
                <a:close/>
              </a:path>
              <a:path w="54610" h="293370">
                <a:moveTo>
                  <a:pt x="54610" y="68579"/>
                </a:moveTo>
                <a:lnTo>
                  <a:pt x="0" y="68579"/>
                </a:lnTo>
                <a:lnTo>
                  <a:pt x="0" y="73659"/>
                </a:lnTo>
                <a:lnTo>
                  <a:pt x="54610" y="73659"/>
                </a:lnTo>
                <a:lnTo>
                  <a:pt x="54610" y="68579"/>
                </a:lnTo>
                <a:close/>
              </a:path>
              <a:path w="54610" h="293370">
                <a:moveTo>
                  <a:pt x="54610" y="62229"/>
                </a:moveTo>
                <a:lnTo>
                  <a:pt x="0" y="62229"/>
                </a:lnTo>
                <a:lnTo>
                  <a:pt x="0" y="67309"/>
                </a:lnTo>
                <a:lnTo>
                  <a:pt x="54610" y="67309"/>
                </a:lnTo>
                <a:lnTo>
                  <a:pt x="54610" y="62229"/>
                </a:lnTo>
                <a:close/>
              </a:path>
              <a:path w="54610" h="293370">
                <a:moveTo>
                  <a:pt x="54610" y="55879"/>
                </a:moveTo>
                <a:lnTo>
                  <a:pt x="0" y="55879"/>
                </a:lnTo>
                <a:lnTo>
                  <a:pt x="0" y="60959"/>
                </a:lnTo>
                <a:lnTo>
                  <a:pt x="54610" y="60959"/>
                </a:lnTo>
                <a:lnTo>
                  <a:pt x="54610" y="55879"/>
                </a:lnTo>
                <a:close/>
              </a:path>
              <a:path w="54610" h="293370">
                <a:moveTo>
                  <a:pt x="54610" y="49529"/>
                </a:moveTo>
                <a:lnTo>
                  <a:pt x="0" y="49529"/>
                </a:lnTo>
                <a:lnTo>
                  <a:pt x="0" y="54609"/>
                </a:lnTo>
                <a:lnTo>
                  <a:pt x="54610" y="54609"/>
                </a:lnTo>
                <a:lnTo>
                  <a:pt x="54610" y="49529"/>
                </a:lnTo>
                <a:close/>
              </a:path>
              <a:path w="54610" h="293370">
                <a:moveTo>
                  <a:pt x="54610" y="44449"/>
                </a:moveTo>
                <a:lnTo>
                  <a:pt x="0" y="44449"/>
                </a:lnTo>
                <a:lnTo>
                  <a:pt x="0" y="48259"/>
                </a:lnTo>
                <a:lnTo>
                  <a:pt x="54610" y="48259"/>
                </a:lnTo>
                <a:lnTo>
                  <a:pt x="54610" y="44449"/>
                </a:lnTo>
                <a:close/>
              </a:path>
              <a:path w="54610" h="293370">
                <a:moveTo>
                  <a:pt x="54610" y="38099"/>
                </a:moveTo>
                <a:lnTo>
                  <a:pt x="0" y="38099"/>
                </a:lnTo>
                <a:lnTo>
                  <a:pt x="0" y="43179"/>
                </a:lnTo>
                <a:lnTo>
                  <a:pt x="54610" y="43179"/>
                </a:lnTo>
                <a:lnTo>
                  <a:pt x="54610" y="38099"/>
                </a:lnTo>
                <a:close/>
              </a:path>
              <a:path w="54610" h="293370">
                <a:moveTo>
                  <a:pt x="54610" y="31749"/>
                </a:moveTo>
                <a:lnTo>
                  <a:pt x="0" y="31749"/>
                </a:lnTo>
                <a:lnTo>
                  <a:pt x="0" y="36829"/>
                </a:lnTo>
                <a:lnTo>
                  <a:pt x="54610" y="36829"/>
                </a:lnTo>
                <a:lnTo>
                  <a:pt x="54610" y="31749"/>
                </a:lnTo>
                <a:close/>
              </a:path>
              <a:path w="54610" h="293370">
                <a:moveTo>
                  <a:pt x="54610" y="25399"/>
                </a:moveTo>
                <a:lnTo>
                  <a:pt x="0" y="25399"/>
                </a:lnTo>
                <a:lnTo>
                  <a:pt x="0" y="30479"/>
                </a:lnTo>
                <a:lnTo>
                  <a:pt x="54610" y="30479"/>
                </a:lnTo>
                <a:lnTo>
                  <a:pt x="54610" y="25399"/>
                </a:lnTo>
                <a:close/>
              </a:path>
              <a:path w="54610" h="293370">
                <a:moveTo>
                  <a:pt x="54610" y="19049"/>
                </a:moveTo>
                <a:lnTo>
                  <a:pt x="0" y="19049"/>
                </a:lnTo>
                <a:lnTo>
                  <a:pt x="0" y="24129"/>
                </a:lnTo>
                <a:lnTo>
                  <a:pt x="54610" y="24129"/>
                </a:lnTo>
                <a:lnTo>
                  <a:pt x="54610" y="19049"/>
                </a:lnTo>
                <a:close/>
              </a:path>
              <a:path w="54610" h="293370">
                <a:moveTo>
                  <a:pt x="54610" y="12699"/>
                </a:moveTo>
                <a:lnTo>
                  <a:pt x="0" y="12699"/>
                </a:lnTo>
                <a:lnTo>
                  <a:pt x="0" y="17779"/>
                </a:lnTo>
                <a:lnTo>
                  <a:pt x="54610" y="17779"/>
                </a:lnTo>
                <a:lnTo>
                  <a:pt x="54610" y="12699"/>
                </a:lnTo>
                <a:close/>
              </a:path>
              <a:path w="54610" h="293370">
                <a:moveTo>
                  <a:pt x="54610" y="6349"/>
                </a:moveTo>
                <a:lnTo>
                  <a:pt x="0" y="6349"/>
                </a:lnTo>
                <a:lnTo>
                  <a:pt x="0" y="11429"/>
                </a:lnTo>
                <a:lnTo>
                  <a:pt x="54610" y="11429"/>
                </a:lnTo>
                <a:lnTo>
                  <a:pt x="54610" y="6349"/>
                </a:lnTo>
                <a:close/>
              </a:path>
              <a:path w="54610" h="293370">
                <a:moveTo>
                  <a:pt x="54610" y="0"/>
                </a:moveTo>
                <a:lnTo>
                  <a:pt x="0" y="0"/>
                </a:lnTo>
                <a:lnTo>
                  <a:pt x="0" y="5079"/>
                </a:lnTo>
                <a:lnTo>
                  <a:pt x="54610" y="5079"/>
                </a:lnTo>
                <a:lnTo>
                  <a:pt x="54610" y="0"/>
                </a:lnTo>
                <a:close/>
              </a:path>
              <a:path w="54610" h="293370">
                <a:moveTo>
                  <a:pt x="54610" y="270509"/>
                </a:moveTo>
                <a:lnTo>
                  <a:pt x="0" y="270509"/>
                </a:lnTo>
                <a:lnTo>
                  <a:pt x="0" y="292099"/>
                </a:lnTo>
                <a:lnTo>
                  <a:pt x="26670" y="292099"/>
                </a:lnTo>
                <a:lnTo>
                  <a:pt x="26670" y="293369"/>
                </a:lnTo>
                <a:lnTo>
                  <a:pt x="54610" y="293369"/>
                </a:lnTo>
                <a:lnTo>
                  <a:pt x="54610" y="270509"/>
                </a:lnTo>
                <a:close/>
              </a:path>
            </a:pathLst>
          </a:custGeom>
          <a:solidFill>
            <a:srgbClr val="2D892D"/>
          </a:solidFill>
        </p:spPr>
        <p:txBody>
          <a:bodyPr wrap="square" lIns="0" tIns="0" rIns="0" bIns="0" rtlCol="0"/>
          <a:lstStyle/>
          <a:p>
            <a:endParaRPr/>
          </a:p>
        </p:txBody>
      </p:sp>
      <p:sp>
        <p:nvSpPr>
          <p:cNvPr id="283" name="bg object 283"/>
          <p:cNvSpPr/>
          <p:nvPr/>
        </p:nvSpPr>
        <p:spPr>
          <a:xfrm>
            <a:off x="3611879" y="6404609"/>
            <a:ext cx="54610" cy="292100"/>
          </a:xfrm>
          <a:custGeom>
            <a:avLst/>
            <a:gdLst/>
            <a:ahLst/>
            <a:cxnLst/>
            <a:rect l="l" t="t" r="r" b="b"/>
            <a:pathLst>
              <a:path w="54610" h="292100">
                <a:moveTo>
                  <a:pt x="54610" y="248919"/>
                </a:moveTo>
                <a:lnTo>
                  <a:pt x="0" y="248919"/>
                </a:lnTo>
                <a:lnTo>
                  <a:pt x="0" y="270509"/>
                </a:lnTo>
                <a:lnTo>
                  <a:pt x="54610" y="270509"/>
                </a:lnTo>
                <a:lnTo>
                  <a:pt x="54610" y="248919"/>
                </a:lnTo>
                <a:close/>
              </a:path>
              <a:path w="54610" h="292100">
                <a:moveTo>
                  <a:pt x="54610" y="246379"/>
                </a:moveTo>
                <a:lnTo>
                  <a:pt x="0" y="246379"/>
                </a:lnTo>
                <a:lnTo>
                  <a:pt x="0" y="247649"/>
                </a:lnTo>
                <a:lnTo>
                  <a:pt x="54610" y="247649"/>
                </a:lnTo>
                <a:lnTo>
                  <a:pt x="54610" y="246379"/>
                </a:lnTo>
                <a:close/>
              </a:path>
              <a:path w="54610" h="292100">
                <a:moveTo>
                  <a:pt x="54610" y="242569"/>
                </a:moveTo>
                <a:lnTo>
                  <a:pt x="0" y="242569"/>
                </a:lnTo>
                <a:lnTo>
                  <a:pt x="0" y="245109"/>
                </a:lnTo>
                <a:lnTo>
                  <a:pt x="54610" y="245109"/>
                </a:lnTo>
                <a:lnTo>
                  <a:pt x="54610" y="242569"/>
                </a:lnTo>
                <a:close/>
              </a:path>
              <a:path w="54610" h="292100">
                <a:moveTo>
                  <a:pt x="54610" y="240029"/>
                </a:moveTo>
                <a:lnTo>
                  <a:pt x="0" y="240029"/>
                </a:lnTo>
                <a:lnTo>
                  <a:pt x="0" y="241299"/>
                </a:lnTo>
                <a:lnTo>
                  <a:pt x="54610" y="241299"/>
                </a:lnTo>
                <a:lnTo>
                  <a:pt x="54610" y="240029"/>
                </a:lnTo>
                <a:close/>
              </a:path>
              <a:path w="54610" h="292100">
                <a:moveTo>
                  <a:pt x="54610" y="236219"/>
                </a:moveTo>
                <a:lnTo>
                  <a:pt x="0" y="236219"/>
                </a:lnTo>
                <a:lnTo>
                  <a:pt x="0" y="238759"/>
                </a:lnTo>
                <a:lnTo>
                  <a:pt x="54610" y="238759"/>
                </a:lnTo>
                <a:lnTo>
                  <a:pt x="54610" y="236219"/>
                </a:lnTo>
                <a:close/>
              </a:path>
              <a:path w="54610" h="292100">
                <a:moveTo>
                  <a:pt x="54610" y="233679"/>
                </a:moveTo>
                <a:lnTo>
                  <a:pt x="0" y="233679"/>
                </a:lnTo>
                <a:lnTo>
                  <a:pt x="0" y="234949"/>
                </a:lnTo>
                <a:lnTo>
                  <a:pt x="54610" y="234949"/>
                </a:lnTo>
                <a:lnTo>
                  <a:pt x="54610" y="233679"/>
                </a:lnTo>
                <a:close/>
              </a:path>
              <a:path w="54610" h="292100">
                <a:moveTo>
                  <a:pt x="54610" y="229869"/>
                </a:moveTo>
                <a:lnTo>
                  <a:pt x="0" y="229869"/>
                </a:lnTo>
                <a:lnTo>
                  <a:pt x="0" y="232409"/>
                </a:lnTo>
                <a:lnTo>
                  <a:pt x="54610" y="232409"/>
                </a:lnTo>
                <a:lnTo>
                  <a:pt x="54610" y="229869"/>
                </a:lnTo>
                <a:close/>
              </a:path>
              <a:path w="54610" h="292100">
                <a:moveTo>
                  <a:pt x="54610" y="227329"/>
                </a:moveTo>
                <a:lnTo>
                  <a:pt x="0" y="227329"/>
                </a:lnTo>
                <a:lnTo>
                  <a:pt x="0" y="228599"/>
                </a:lnTo>
                <a:lnTo>
                  <a:pt x="54610" y="228599"/>
                </a:lnTo>
                <a:lnTo>
                  <a:pt x="54610" y="227329"/>
                </a:lnTo>
                <a:close/>
              </a:path>
              <a:path w="54610" h="292100">
                <a:moveTo>
                  <a:pt x="54610" y="223519"/>
                </a:moveTo>
                <a:lnTo>
                  <a:pt x="0" y="223519"/>
                </a:lnTo>
                <a:lnTo>
                  <a:pt x="0" y="226059"/>
                </a:lnTo>
                <a:lnTo>
                  <a:pt x="54610" y="226059"/>
                </a:lnTo>
                <a:lnTo>
                  <a:pt x="54610" y="223519"/>
                </a:lnTo>
                <a:close/>
              </a:path>
              <a:path w="54610" h="292100">
                <a:moveTo>
                  <a:pt x="54610" y="220979"/>
                </a:moveTo>
                <a:lnTo>
                  <a:pt x="0" y="220979"/>
                </a:lnTo>
                <a:lnTo>
                  <a:pt x="0" y="222249"/>
                </a:lnTo>
                <a:lnTo>
                  <a:pt x="54610" y="222249"/>
                </a:lnTo>
                <a:lnTo>
                  <a:pt x="54610" y="220979"/>
                </a:lnTo>
                <a:close/>
              </a:path>
              <a:path w="54610" h="292100">
                <a:moveTo>
                  <a:pt x="54610" y="217169"/>
                </a:moveTo>
                <a:lnTo>
                  <a:pt x="0" y="217169"/>
                </a:lnTo>
                <a:lnTo>
                  <a:pt x="0" y="219709"/>
                </a:lnTo>
                <a:lnTo>
                  <a:pt x="54610" y="219709"/>
                </a:lnTo>
                <a:lnTo>
                  <a:pt x="54610" y="217169"/>
                </a:lnTo>
                <a:close/>
              </a:path>
              <a:path w="54610" h="292100">
                <a:moveTo>
                  <a:pt x="54610" y="214629"/>
                </a:moveTo>
                <a:lnTo>
                  <a:pt x="0" y="214629"/>
                </a:lnTo>
                <a:lnTo>
                  <a:pt x="0" y="215899"/>
                </a:lnTo>
                <a:lnTo>
                  <a:pt x="54610" y="215899"/>
                </a:lnTo>
                <a:lnTo>
                  <a:pt x="54610" y="214629"/>
                </a:lnTo>
                <a:close/>
              </a:path>
              <a:path w="54610" h="292100">
                <a:moveTo>
                  <a:pt x="54610" y="210819"/>
                </a:moveTo>
                <a:lnTo>
                  <a:pt x="0" y="210819"/>
                </a:lnTo>
                <a:lnTo>
                  <a:pt x="0" y="213359"/>
                </a:lnTo>
                <a:lnTo>
                  <a:pt x="54610" y="213359"/>
                </a:lnTo>
                <a:lnTo>
                  <a:pt x="54610" y="210819"/>
                </a:lnTo>
                <a:close/>
              </a:path>
              <a:path w="54610" h="292100">
                <a:moveTo>
                  <a:pt x="54610" y="208279"/>
                </a:moveTo>
                <a:lnTo>
                  <a:pt x="0" y="208279"/>
                </a:lnTo>
                <a:lnTo>
                  <a:pt x="0" y="209549"/>
                </a:lnTo>
                <a:lnTo>
                  <a:pt x="54610" y="209549"/>
                </a:lnTo>
                <a:lnTo>
                  <a:pt x="54610" y="208279"/>
                </a:lnTo>
                <a:close/>
              </a:path>
              <a:path w="54610" h="292100">
                <a:moveTo>
                  <a:pt x="54610" y="204469"/>
                </a:moveTo>
                <a:lnTo>
                  <a:pt x="0" y="204469"/>
                </a:lnTo>
                <a:lnTo>
                  <a:pt x="0" y="207009"/>
                </a:lnTo>
                <a:lnTo>
                  <a:pt x="54610" y="207009"/>
                </a:lnTo>
                <a:lnTo>
                  <a:pt x="54610" y="204469"/>
                </a:lnTo>
                <a:close/>
              </a:path>
              <a:path w="54610" h="292100">
                <a:moveTo>
                  <a:pt x="54610" y="201929"/>
                </a:moveTo>
                <a:lnTo>
                  <a:pt x="0" y="201929"/>
                </a:lnTo>
                <a:lnTo>
                  <a:pt x="0" y="203199"/>
                </a:lnTo>
                <a:lnTo>
                  <a:pt x="54610" y="203199"/>
                </a:lnTo>
                <a:lnTo>
                  <a:pt x="54610" y="201929"/>
                </a:lnTo>
                <a:close/>
              </a:path>
              <a:path w="54610" h="292100">
                <a:moveTo>
                  <a:pt x="54610" y="198119"/>
                </a:moveTo>
                <a:lnTo>
                  <a:pt x="0" y="198119"/>
                </a:lnTo>
                <a:lnTo>
                  <a:pt x="0" y="200659"/>
                </a:lnTo>
                <a:lnTo>
                  <a:pt x="54610" y="200659"/>
                </a:lnTo>
                <a:lnTo>
                  <a:pt x="54610" y="198119"/>
                </a:lnTo>
                <a:close/>
              </a:path>
              <a:path w="54610" h="292100">
                <a:moveTo>
                  <a:pt x="54610" y="195579"/>
                </a:moveTo>
                <a:lnTo>
                  <a:pt x="0" y="195579"/>
                </a:lnTo>
                <a:lnTo>
                  <a:pt x="0" y="196849"/>
                </a:lnTo>
                <a:lnTo>
                  <a:pt x="54610" y="196849"/>
                </a:lnTo>
                <a:lnTo>
                  <a:pt x="54610" y="195579"/>
                </a:lnTo>
                <a:close/>
              </a:path>
              <a:path w="54610" h="292100">
                <a:moveTo>
                  <a:pt x="54610" y="191769"/>
                </a:moveTo>
                <a:lnTo>
                  <a:pt x="0" y="191769"/>
                </a:lnTo>
                <a:lnTo>
                  <a:pt x="0" y="194309"/>
                </a:lnTo>
                <a:lnTo>
                  <a:pt x="54610" y="194309"/>
                </a:lnTo>
                <a:lnTo>
                  <a:pt x="54610" y="191769"/>
                </a:lnTo>
                <a:close/>
              </a:path>
              <a:path w="54610" h="292100">
                <a:moveTo>
                  <a:pt x="54610" y="189229"/>
                </a:moveTo>
                <a:lnTo>
                  <a:pt x="0" y="189229"/>
                </a:lnTo>
                <a:lnTo>
                  <a:pt x="0" y="190499"/>
                </a:lnTo>
                <a:lnTo>
                  <a:pt x="54610" y="190499"/>
                </a:lnTo>
                <a:lnTo>
                  <a:pt x="54610" y="189229"/>
                </a:lnTo>
                <a:close/>
              </a:path>
              <a:path w="54610" h="292100">
                <a:moveTo>
                  <a:pt x="54610" y="185419"/>
                </a:moveTo>
                <a:lnTo>
                  <a:pt x="0" y="185419"/>
                </a:lnTo>
                <a:lnTo>
                  <a:pt x="0" y="187959"/>
                </a:lnTo>
                <a:lnTo>
                  <a:pt x="54610" y="187959"/>
                </a:lnTo>
                <a:lnTo>
                  <a:pt x="54610" y="185419"/>
                </a:lnTo>
                <a:close/>
              </a:path>
              <a:path w="54610" h="292100">
                <a:moveTo>
                  <a:pt x="54610" y="182879"/>
                </a:moveTo>
                <a:lnTo>
                  <a:pt x="0" y="182879"/>
                </a:lnTo>
                <a:lnTo>
                  <a:pt x="0" y="184149"/>
                </a:lnTo>
                <a:lnTo>
                  <a:pt x="54610" y="184149"/>
                </a:lnTo>
                <a:lnTo>
                  <a:pt x="54610" y="182879"/>
                </a:lnTo>
                <a:close/>
              </a:path>
              <a:path w="54610" h="292100">
                <a:moveTo>
                  <a:pt x="54610" y="179069"/>
                </a:moveTo>
                <a:lnTo>
                  <a:pt x="0" y="179069"/>
                </a:lnTo>
                <a:lnTo>
                  <a:pt x="0" y="181609"/>
                </a:lnTo>
                <a:lnTo>
                  <a:pt x="54610" y="181609"/>
                </a:lnTo>
                <a:lnTo>
                  <a:pt x="54610" y="179069"/>
                </a:lnTo>
                <a:close/>
              </a:path>
              <a:path w="54610" h="292100">
                <a:moveTo>
                  <a:pt x="54610" y="176529"/>
                </a:moveTo>
                <a:lnTo>
                  <a:pt x="0" y="176529"/>
                </a:lnTo>
                <a:lnTo>
                  <a:pt x="0" y="177799"/>
                </a:lnTo>
                <a:lnTo>
                  <a:pt x="54610" y="177799"/>
                </a:lnTo>
                <a:lnTo>
                  <a:pt x="54610" y="176529"/>
                </a:lnTo>
                <a:close/>
              </a:path>
              <a:path w="54610" h="292100">
                <a:moveTo>
                  <a:pt x="54610" y="172719"/>
                </a:moveTo>
                <a:lnTo>
                  <a:pt x="0" y="172719"/>
                </a:lnTo>
                <a:lnTo>
                  <a:pt x="0" y="175259"/>
                </a:lnTo>
                <a:lnTo>
                  <a:pt x="54610" y="175259"/>
                </a:lnTo>
                <a:lnTo>
                  <a:pt x="54610" y="172719"/>
                </a:lnTo>
                <a:close/>
              </a:path>
              <a:path w="54610" h="292100">
                <a:moveTo>
                  <a:pt x="54610" y="170179"/>
                </a:moveTo>
                <a:lnTo>
                  <a:pt x="0" y="170179"/>
                </a:lnTo>
                <a:lnTo>
                  <a:pt x="0" y="171449"/>
                </a:lnTo>
                <a:lnTo>
                  <a:pt x="54610" y="171449"/>
                </a:lnTo>
                <a:lnTo>
                  <a:pt x="54610" y="170179"/>
                </a:lnTo>
                <a:close/>
              </a:path>
              <a:path w="54610" h="292100">
                <a:moveTo>
                  <a:pt x="54610" y="166369"/>
                </a:moveTo>
                <a:lnTo>
                  <a:pt x="0" y="166369"/>
                </a:lnTo>
                <a:lnTo>
                  <a:pt x="0" y="168909"/>
                </a:lnTo>
                <a:lnTo>
                  <a:pt x="54610" y="168909"/>
                </a:lnTo>
                <a:lnTo>
                  <a:pt x="54610" y="166369"/>
                </a:lnTo>
                <a:close/>
              </a:path>
              <a:path w="54610" h="292100">
                <a:moveTo>
                  <a:pt x="54610" y="163829"/>
                </a:moveTo>
                <a:lnTo>
                  <a:pt x="0" y="163829"/>
                </a:lnTo>
                <a:lnTo>
                  <a:pt x="0" y="165099"/>
                </a:lnTo>
                <a:lnTo>
                  <a:pt x="54610" y="165099"/>
                </a:lnTo>
                <a:lnTo>
                  <a:pt x="54610" y="163829"/>
                </a:lnTo>
                <a:close/>
              </a:path>
              <a:path w="54610" h="292100">
                <a:moveTo>
                  <a:pt x="54610" y="160019"/>
                </a:moveTo>
                <a:lnTo>
                  <a:pt x="0" y="160019"/>
                </a:lnTo>
                <a:lnTo>
                  <a:pt x="0" y="162559"/>
                </a:lnTo>
                <a:lnTo>
                  <a:pt x="54610" y="162559"/>
                </a:lnTo>
                <a:lnTo>
                  <a:pt x="54610" y="160019"/>
                </a:lnTo>
                <a:close/>
              </a:path>
              <a:path w="54610" h="292100">
                <a:moveTo>
                  <a:pt x="54610" y="157479"/>
                </a:moveTo>
                <a:lnTo>
                  <a:pt x="0" y="157479"/>
                </a:lnTo>
                <a:lnTo>
                  <a:pt x="0" y="158749"/>
                </a:lnTo>
                <a:lnTo>
                  <a:pt x="54610" y="158749"/>
                </a:lnTo>
                <a:lnTo>
                  <a:pt x="54610" y="157479"/>
                </a:lnTo>
                <a:close/>
              </a:path>
              <a:path w="54610" h="292100">
                <a:moveTo>
                  <a:pt x="54610" y="153669"/>
                </a:moveTo>
                <a:lnTo>
                  <a:pt x="0" y="153669"/>
                </a:lnTo>
                <a:lnTo>
                  <a:pt x="0" y="156209"/>
                </a:lnTo>
                <a:lnTo>
                  <a:pt x="54610" y="156209"/>
                </a:lnTo>
                <a:lnTo>
                  <a:pt x="54610" y="153669"/>
                </a:lnTo>
                <a:close/>
              </a:path>
              <a:path w="54610" h="292100">
                <a:moveTo>
                  <a:pt x="54610" y="151129"/>
                </a:moveTo>
                <a:lnTo>
                  <a:pt x="0" y="151129"/>
                </a:lnTo>
                <a:lnTo>
                  <a:pt x="0" y="152399"/>
                </a:lnTo>
                <a:lnTo>
                  <a:pt x="54610" y="152399"/>
                </a:lnTo>
                <a:lnTo>
                  <a:pt x="54610" y="151129"/>
                </a:lnTo>
                <a:close/>
              </a:path>
              <a:path w="54610" h="292100">
                <a:moveTo>
                  <a:pt x="54610" y="147319"/>
                </a:moveTo>
                <a:lnTo>
                  <a:pt x="0" y="147319"/>
                </a:lnTo>
                <a:lnTo>
                  <a:pt x="0" y="149859"/>
                </a:lnTo>
                <a:lnTo>
                  <a:pt x="54610" y="149859"/>
                </a:lnTo>
                <a:lnTo>
                  <a:pt x="54610" y="147319"/>
                </a:lnTo>
                <a:close/>
              </a:path>
              <a:path w="54610" h="292100">
                <a:moveTo>
                  <a:pt x="54610" y="144779"/>
                </a:moveTo>
                <a:lnTo>
                  <a:pt x="0" y="144779"/>
                </a:lnTo>
                <a:lnTo>
                  <a:pt x="0" y="146049"/>
                </a:lnTo>
                <a:lnTo>
                  <a:pt x="54610" y="146049"/>
                </a:lnTo>
                <a:lnTo>
                  <a:pt x="54610" y="144779"/>
                </a:lnTo>
                <a:close/>
              </a:path>
              <a:path w="54610" h="292100">
                <a:moveTo>
                  <a:pt x="54610" y="140969"/>
                </a:moveTo>
                <a:lnTo>
                  <a:pt x="0" y="140969"/>
                </a:lnTo>
                <a:lnTo>
                  <a:pt x="0" y="143509"/>
                </a:lnTo>
                <a:lnTo>
                  <a:pt x="54610" y="143509"/>
                </a:lnTo>
                <a:lnTo>
                  <a:pt x="54610" y="140969"/>
                </a:lnTo>
                <a:close/>
              </a:path>
              <a:path w="54610" h="292100">
                <a:moveTo>
                  <a:pt x="54610" y="138429"/>
                </a:moveTo>
                <a:lnTo>
                  <a:pt x="0" y="138429"/>
                </a:lnTo>
                <a:lnTo>
                  <a:pt x="0" y="139699"/>
                </a:lnTo>
                <a:lnTo>
                  <a:pt x="54610" y="139699"/>
                </a:lnTo>
                <a:lnTo>
                  <a:pt x="54610" y="138429"/>
                </a:lnTo>
                <a:close/>
              </a:path>
              <a:path w="54610" h="292100">
                <a:moveTo>
                  <a:pt x="54610" y="134619"/>
                </a:moveTo>
                <a:lnTo>
                  <a:pt x="0" y="134619"/>
                </a:lnTo>
                <a:lnTo>
                  <a:pt x="0" y="137159"/>
                </a:lnTo>
                <a:lnTo>
                  <a:pt x="54610" y="137159"/>
                </a:lnTo>
                <a:lnTo>
                  <a:pt x="54610" y="134619"/>
                </a:lnTo>
                <a:close/>
              </a:path>
              <a:path w="54610" h="292100">
                <a:moveTo>
                  <a:pt x="54610" y="132079"/>
                </a:moveTo>
                <a:lnTo>
                  <a:pt x="0" y="132079"/>
                </a:lnTo>
                <a:lnTo>
                  <a:pt x="0" y="133349"/>
                </a:lnTo>
                <a:lnTo>
                  <a:pt x="54610" y="133349"/>
                </a:lnTo>
                <a:lnTo>
                  <a:pt x="54610" y="132079"/>
                </a:lnTo>
                <a:close/>
              </a:path>
              <a:path w="54610" h="292100">
                <a:moveTo>
                  <a:pt x="54610" y="128269"/>
                </a:moveTo>
                <a:lnTo>
                  <a:pt x="0" y="128269"/>
                </a:lnTo>
                <a:lnTo>
                  <a:pt x="0" y="130809"/>
                </a:lnTo>
                <a:lnTo>
                  <a:pt x="54610" y="130809"/>
                </a:lnTo>
                <a:lnTo>
                  <a:pt x="54610" y="128269"/>
                </a:lnTo>
                <a:close/>
              </a:path>
              <a:path w="54610" h="292100">
                <a:moveTo>
                  <a:pt x="54610" y="125729"/>
                </a:moveTo>
                <a:lnTo>
                  <a:pt x="0" y="125729"/>
                </a:lnTo>
                <a:lnTo>
                  <a:pt x="0" y="126999"/>
                </a:lnTo>
                <a:lnTo>
                  <a:pt x="54610" y="126999"/>
                </a:lnTo>
                <a:lnTo>
                  <a:pt x="54610" y="125729"/>
                </a:lnTo>
                <a:close/>
              </a:path>
              <a:path w="54610" h="292100">
                <a:moveTo>
                  <a:pt x="54610" y="121919"/>
                </a:moveTo>
                <a:lnTo>
                  <a:pt x="0" y="121919"/>
                </a:lnTo>
                <a:lnTo>
                  <a:pt x="0" y="124459"/>
                </a:lnTo>
                <a:lnTo>
                  <a:pt x="54610" y="124459"/>
                </a:lnTo>
                <a:lnTo>
                  <a:pt x="54610" y="121919"/>
                </a:lnTo>
                <a:close/>
              </a:path>
              <a:path w="54610" h="292100">
                <a:moveTo>
                  <a:pt x="54610" y="119379"/>
                </a:moveTo>
                <a:lnTo>
                  <a:pt x="0" y="119379"/>
                </a:lnTo>
                <a:lnTo>
                  <a:pt x="0" y="120649"/>
                </a:lnTo>
                <a:lnTo>
                  <a:pt x="54610" y="120649"/>
                </a:lnTo>
                <a:lnTo>
                  <a:pt x="54610" y="119379"/>
                </a:lnTo>
                <a:close/>
              </a:path>
              <a:path w="54610" h="292100">
                <a:moveTo>
                  <a:pt x="54610" y="115569"/>
                </a:moveTo>
                <a:lnTo>
                  <a:pt x="0" y="115569"/>
                </a:lnTo>
                <a:lnTo>
                  <a:pt x="0" y="118109"/>
                </a:lnTo>
                <a:lnTo>
                  <a:pt x="54610" y="118109"/>
                </a:lnTo>
                <a:lnTo>
                  <a:pt x="54610" y="115569"/>
                </a:lnTo>
                <a:close/>
              </a:path>
              <a:path w="54610" h="292100">
                <a:moveTo>
                  <a:pt x="54610" y="113029"/>
                </a:moveTo>
                <a:lnTo>
                  <a:pt x="0" y="113029"/>
                </a:lnTo>
                <a:lnTo>
                  <a:pt x="0" y="114299"/>
                </a:lnTo>
                <a:lnTo>
                  <a:pt x="54610" y="114299"/>
                </a:lnTo>
                <a:lnTo>
                  <a:pt x="54610" y="113029"/>
                </a:lnTo>
                <a:close/>
              </a:path>
              <a:path w="54610" h="292100">
                <a:moveTo>
                  <a:pt x="54610" y="109219"/>
                </a:moveTo>
                <a:lnTo>
                  <a:pt x="0" y="109219"/>
                </a:lnTo>
                <a:lnTo>
                  <a:pt x="0" y="111759"/>
                </a:lnTo>
                <a:lnTo>
                  <a:pt x="54610" y="111759"/>
                </a:lnTo>
                <a:lnTo>
                  <a:pt x="54610" y="109219"/>
                </a:lnTo>
                <a:close/>
              </a:path>
              <a:path w="54610" h="292100">
                <a:moveTo>
                  <a:pt x="54610" y="106679"/>
                </a:moveTo>
                <a:lnTo>
                  <a:pt x="0" y="106679"/>
                </a:lnTo>
                <a:lnTo>
                  <a:pt x="0" y="107949"/>
                </a:lnTo>
                <a:lnTo>
                  <a:pt x="54610" y="107949"/>
                </a:lnTo>
                <a:lnTo>
                  <a:pt x="54610" y="106679"/>
                </a:lnTo>
                <a:close/>
              </a:path>
              <a:path w="54610" h="292100">
                <a:moveTo>
                  <a:pt x="54610" y="102869"/>
                </a:moveTo>
                <a:lnTo>
                  <a:pt x="0" y="102869"/>
                </a:lnTo>
                <a:lnTo>
                  <a:pt x="0" y="105409"/>
                </a:lnTo>
                <a:lnTo>
                  <a:pt x="54610" y="105409"/>
                </a:lnTo>
                <a:lnTo>
                  <a:pt x="54610" y="102869"/>
                </a:lnTo>
                <a:close/>
              </a:path>
              <a:path w="54610" h="292100">
                <a:moveTo>
                  <a:pt x="54610" y="100329"/>
                </a:moveTo>
                <a:lnTo>
                  <a:pt x="0" y="100329"/>
                </a:lnTo>
                <a:lnTo>
                  <a:pt x="0" y="101599"/>
                </a:lnTo>
                <a:lnTo>
                  <a:pt x="54610" y="101599"/>
                </a:lnTo>
                <a:lnTo>
                  <a:pt x="54610" y="100329"/>
                </a:lnTo>
                <a:close/>
              </a:path>
              <a:path w="54610" h="292100">
                <a:moveTo>
                  <a:pt x="54610" y="96519"/>
                </a:moveTo>
                <a:lnTo>
                  <a:pt x="0" y="96519"/>
                </a:lnTo>
                <a:lnTo>
                  <a:pt x="0" y="99059"/>
                </a:lnTo>
                <a:lnTo>
                  <a:pt x="54610" y="99059"/>
                </a:lnTo>
                <a:lnTo>
                  <a:pt x="54610" y="96519"/>
                </a:lnTo>
                <a:close/>
              </a:path>
              <a:path w="54610" h="292100">
                <a:moveTo>
                  <a:pt x="54610" y="93979"/>
                </a:moveTo>
                <a:lnTo>
                  <a:pt x="0" y="93979"/>
                </a:lnTo>
                <a:lnTo>
                  <a:pt x="0" y="95249"/>
                </a:lnTo>
                <a:lnTo>
                  <a:pt x="54610" y="95249"/>
                </a:lnTo>
                <a:lnTo>
                  <a:pt x="54610" y="93979"/>
                </a:lnTo>
                <a:close/>
              </a:path>
              <a:path w="54610" h="292100">
                <a:moveTo>
                  <a:pt x="54610" y="87629"/>
                </a:moveTo>
                <a:lnTo>
                  <a:pt x="0" y="87629"/>
                </a:lnTo>
                <a:lnTo>
                  <a:pt x="0" y="92709"/>
                </a:lnTo>
                <a:lnTo>
                  <a:pt x="54610" y="92709"/>
                </a:lnTo>
                <a:lnTo>
                  <a:pt x="54610" y="87629"/>
                </a:lnTo>
                <a:close/>
              </a:path>
              <a:path w="54610" h="292100">
                <a:moveTo>
                  <a:pt x="54610" y="81279"/>
                </a:moveTo>
                <a:lnTo>
                  <a:pt x="0" y="81279"/>
                </a:lnTo>
                <a:lnTo>
                  <a:pt x="0" y="86359"/>
                </a:lnTo>
                <a:lnTo>
                  <a:pt x="54610" y="86359"/>
                </a:lnTo>
                <a:lnTo>
                  <a:pt x="54610" y="81279"/>
                </a:lnTo>
                <a:close/>
              </a:path>
              <a:path w="54610" h="292100">
                <a:moveTo>
                  <a:pt x="54610" y="74929"/>
                </a:moveTo>
                <a:lnTo>
                  <a:pt x="0" y="74929"/>
                </a:lnTo>
                <a:lnTo>
                  <a:pt x="0" y="80009"/>
                </a:lnTo>
                <a:lnTo>
                  <a:pt x="54610" y="80009"/>
                </a:lnTo>
                <a:lnTo>
                  <a:pt x="54610" y="74929"/>
                </a:lnTo>
                <a:close/>
              </a:path>
              <a:path w="54610" h="292100">
                <a:moveTo>
                  <a:pt x="54610" y="68579"/>
                </a:moveTo>
                <a:lnTo>
                  <a:pt x="0" y="68579"/>
                </a:lnTo>
                <a:lnTo>
                  <a:pt x="0" y="73659"/>
                </a:lnTo>
                <a:lnTo>
                  <a:pt x="54610" y="73659"/>
                </a:lnTo>
                <a:lnTo>
                  <a:pt x="54610" y="68579"/>
                </a:lnTo>
                <a:close/>
              </a:path>
              <a:path w="54610" h="292100">
                <a:moveTo>
                  <a:pt x="54610" y="62229"/>
                </a:moveTo>
                <a:lnTo>
                  <a:pt x="0" y="62229"/>
                </a:lnTo>
                <a:lnTo>
                  <a:pt x="0" y="67309"/>
                </a:lnTo>
                <a:lnTo>
                  <a:pt x="54610" y="67309"/>
                </a:lnTo>
                <a:lnTo>
                  <a:pt x="54610" y="62229"/>
                </a:lnTo>
                <a:close/>
              </a:path>
              <a:path w="54610" h="292100">
                <a:moveTo>
                  <a:pt x="54610" y="55879"/>
                </a:moveTo>
                <a:lnTo>
                  <a:pt x="0" y="55879"/>
                </a:lnTo>
                <a:lnTo>
                  <a:pt x="0" y="60959"/>
                </a:lnTo>
                <a:lnTo>
                  <a:pt x="54610" y="60959"/>
                </a:lnTo>
                <a:lnTo>
                  <a:pt x="54610" y="55879"/>
                </a:lnTo>
                <a:close/>
              </a:path>
              <a:path w="54610" h="292100">
                <a:moveTo>
                  <a:pt x="54610" y="49529"/>
                </a:moveTo>
                <a:lnTo>
                  <a:pt x="0" y="49529"/>
                </a:lnTo>
                <a:lnTo>
                  <a:pt x="0" y="54609"/>
                </a:lnTo>
                <a:lnTo>
                  <a:pt x="54610" y="54609"/>
                </a:lnTo>
                <a:lnTo>
                  <a:pt x="54610" y="49529"/>
                </a:lnTo>
                <a:close/>
              </a:path>
              <a:path w="54610" h="292100">
                <a:moveTo>
                  <a:pt x="54610" y="44449"/>
                </a:moveTo>
                <a:lnTo>
                  <a:pt x="0" y="44449"/>
                </a:lnTo>
                <a:lnTo>
                  <a:pt x="0" y="48259"/>
                </a:lnTo>
                <a:lnTo>
                  <a:pt x="54610" y="48259"/>
                </a:lnTo>
                <a:lnTo>
                  <a:pt x="54610" y="44449"/>
                </a:lnTo>
                <a:close/>
              </a:path>
              <a:path w="54610" h="292100">
                <a:moveTo>
                  <a:pt x="54610" y="38099"/>
                </a:moveTo>
                <a:lnTo>
                  <a:pt x="0" y="38099"/>
                </a:lnTo>
                <a:lnTo>
                  <a:pt x="0" y="43179"/>
                </a:lnTo>
                <a:lnTo>
                  <a:pt x="54610" y="43179"/>
                </a:lnTo>
                <a:lnTo>
                  <a:pt x="54610" y="38099"/>
                </a:lnTo>
                <a:close/>
              </a:path>
              <a:path w="54610" h="292100">
                <a:moveTo>
                  <a:pt x="54610" y="31749"/>
                </a:moveTo>
                <a:lnTo>
                  <a:pt x="0" y="31749"/>
                </a:lnTo>
                <a:lnTo>
                  <a:pt x="0" y="36829"/>
                </a:lnTo>
                <a:lnTo>
                  <a:pt x="54610" y="36829"/>
                </a:lnTo>
                <a:lnTo>
                  <a:pt x="54610" y="31749"/>
                </a:lnTo>
                <a:close/>
              </a:path>
              <a:path w="54610" h="292100">
                <a:moveTo>
                  <a:pt x="54610" y="25399"/>
                </a:moveTo>
                <a:lnTo>
                  <a:pt x="0" y="25399"/>
                </a:lnTo>
                <a:lnTo>
                  <a:pt x="0" y="30479"/>
                </a:lnTo>
                <a:lnTo>
                  <a:pt x="54610" y="30479"/>
                </a:lnTo>
                <a:lnTo>
                  <a:pt x="54610" y="25399"/>
                </a:lnTo>
                <a:close/>
              </a:path>
              <a:path w="54610" h="292100">
                <a:moveTo>
                  <a:pt x="54610" y="19049"/>
                </a:moveTo>
                <a:lnTo>
                  <a:pt x="0" y="19049"/>
                </a:lnTo>
                <a:lnTo>
                  <a:pt x="0" y="24129"/>
                </a:lnTo>
                <a:lnTo>
                  <a:pt x="54610" y="24129"/>
                </a:lnTo>
                <a:lnTo>
                  <a:pt x="54610" y="19049"/>
                </a:lnTo>
                <a:close/>
              </a:path>
              <a:path w="54610" h="292100">
                <a:moveTo>
                  <a:pt x="54610" y="12699"/>
                </a:moveTo>
                <a:lnTo>
                  <a:pt x="0" y="12699"/>
                </a:lnTo>
                <a:lnTo>
                  <a:pt x="0" y="17779"/>
                </a:lnTo>
                <a:lnTo>
                  <a:pt x="54610" y="17779"/>
                </a:lnTo>
                <a:lnTo>
                  <a:pt x="54610" y="12699"/>
                </a:lnTo>
                <a:close/>
              </a:path>
              <a:path w="54610" h="292100">
                <a:moveTo>
                  <a:pt x="54610" y="6349"/>
                </a:moveTo>
                <a:lnTo>
                  <a:pt x="0" y="6349"/>
                </a:lnTo>
                <a:lnTo>
                  <a:pt x="0" y="11429"/>
                </a:lnTo>
                <a:lnTo>
                  <a:pt x="54610" y="11429"/>
                </a:lnTo>
                <a:lnTo>
                  <a:pt x="54610" y="6349"/>
                </a:lnTo>
                <a:close/>
              </a:path>
              <a:path w="54610" h="292100">
                <a:moveTo>
                  <a:pt x="54610" y="0"/>
                </a:moveTo>
                <a:lnTo>
                  <a:pt x="0" y="0"/>
                </a:lnTo>
                <a:lnTo>
                  <a:pt x="0" y="5079"/>
                </a:lnTo>
                <a:lnTo>
                  <a:pt x="54610" y="5079"/>
                </a:lnTo>
                <a:lnTo>
                  <a:pt x="54610" y="0"/>
                </a:lnTo>
                <a:close/>
              </a:path>
              <a:path w="54610" h="292100">
                <a:moveTo>
                  <a:pt x="54610" y="270509"/>
                </a:moveTo>
                <a:lnTo>
                  <a:pt x="0" y="270509"/>
                </a:lnTo>
                <a:lnTo>
                  <a:pt x="0" y="290829"/>
                </a:lnTo>
                <a:lnTo>
                  <a:pt x="2540" y="290829"/>
                </a:lnTo>
                <a:lnTo>
                  <a:pt x="2540" y="292099"/>
                </a:lnTo>
                <a:lnTo>
                  <a:pt x="54610" y="292099"/>
                </a:lnTo>
                <a:lnTo>
                  <a:pt x="54610" y="270509"/>
                </a:lnTo>
                <a:close/>
              </a:path>
            </a:pathLst>
          </a:custGeom>
          <a:solidFill>
            <a:srgbClr val="2D882D"/>
          </a:solidFill>
        </p:spPr>
        <p:txBody>
          <a:bodyPr wrap="square" lIns="0" tIns="0" rIns="0" bIns="0" rtlCol="0"/>
          <a:lstStyle/>
          <a:p>
            <a:endParaRPr/>
          </a:p>
        </p:txBody>
      </p:sp>
      <p:sp>
        <p:nvSpPr>
          <p:cNvPr id="284" name="bg object 284"/>
          <p:cNvSpPr/>
          <p:nvPr/>
        </p:nvSpPr>
        <p:spPr>
          <a:xfrm>
            <a:off x="3557270" y="6404609"/>
            <a:ext cx="54610" cy="290830"/>
          </a:xfrm>
          <a:custGeom>
            <a:avLst/>
            <a:gdLst/>
            <a:ahLst/>
            <a:cxnLst/>
            <a:rect l="l" t="t" r="r" b="b"/>
            <a:pathLst>
              <a:path w="54610" h="290829">
                <a:moveTo>
                  <a:pt x="54609" y="248919"/>
                </a:moveTo>
                <a:lnTo>
                  <a:pt x="0" y="248919"/>
                </a:lnTo>
                <a:lnTo>
                  <a:pt x="0" y="270509"/>
                </a:lnTo>
                <a:lnTo>
                  <a:pt x="54609" y="270509"/>
                </a:lnTo>
                <a:lnTo>
                  <a:pt x="54609" y="248919"/>
                </a:lnTo>
                <a:close/>
              </a:path>
              <a:path w="54610" h="290829">
                <a:moveTo>
                  <a:pt x="54609" y="246379"/>
                </a:moveTo>
                <a:lnTo>
                  <a:pt x="0" y="246379"/>
                </a:lnTo>
                <a:lnTo>
                  <a:pt x="0" y="247649"/>
                </a:lnTo>
                <a:lnTo>
                  <a:pt x="54609" y="247649"/>
                </a:lnTo>
                <a:lnTo>
                  <a:pt x="54609" y="246379"/>
                </a:lnTo>
                <a:close/>
              </a:path>
              <a:path w="54610" h="290829">
                <a:moveTo>
                  <a:pt x="54609" y="242569"/>
                </a:moveTo>
                <a:lnTo>
                  <a:pt x="0" y="242569"/>
                </a:lnTo>
                <a:lnTo>
                  <a:pt x="0" y="245109"/>
                </a:lnTo>
                <a:lnTo>
                  <a:pt x="54609" y="245109"/>
                </a:lnTo>
                <a:lnTo>
                  <a:pt x="54609" y="242569"/>
                </a:lnTo>
                <a:close/>
              </a:path>
              <a:path w="54610" h="290829">
                <a:moveTo>
                  <a:pt x="54609" y="240029"/>
                </a:moveTo>
                <a:lnTo>
                  <a:pt x="0" y="240029"/>
                </a:lnTo>
                <a:lnTo>
                  <a:pt x="0" y="241299"/>
                </a:lnTo>
                <a:lnTo>
                  <a:pt x="54609" y="241299"/>
                </a:lnTo>
                <a:lnTo>
                  <a:pt x="54609" y="240029"/>
                </a:lnTo>
                <a:close/>
              </a:path>
              <a:path w="54610" h="290829">
                <a:moveTo>
                  <a:pt x="54609" y="236219"/>
                </a:moveTo>
                <a:lnTo>
                  <a:pt x="0" y="236219"/>
                </a:lnTo>
                <a:lnTo>
                  <a:pt x="0" y="238759"/>
                </a:lnTo>
                <a:lnTo>
                  <a:pt x="54609" y="238759"/>
                </a:lnTo>
                <a:lnTo>
                  <a:pt x="54609" y="236219"/>
                </a:lnTo>
                <a:close/>
              </a:path>
              <a:path w="54610" h="290829">
                <a:moveTo>
                  <a:pt x="54609" y="233679"/>
                </a:moveTo>
                <a:lnTo>
                  <a:pt x="0" y="233679"/>
                </a:lnTo>
                <a:lnTo>
                  <a:pt x="0" y="234949"/>
                </a:lnTo>
                <a:lnTo>
                  <a:pt x="54609" y="234949"/>
                </a:lnTo>
                <a:lnTo>
                  <a:pt x="54609" y="233679"/>
                </a:lnTo>
                <a:close/>
              </a:path>
              <a:path w="54610" h="290829">
                <a:moveTo>
                  <a:pt x="54609" y="229869"/>
                </a:moveTo>
                <a:lnTo>
                  <a:pt x="0" y="229869"/>
                </a:lnTo>
                <a:lnTo>
                  <a:pt x="0" y="232409"/>
                </a:lnTo>
                <a:lnTo>
                  <a:pt x="54609" y="232409"/>
                </a:lnTo>
                <a:lnTo>
                  <a:pt x="54609" y="229869"/>
                </a:lnTo>
                <a:close/>
              </a:path>
              <a:path w="54610" h="290829">
                <a:moveTo>
                  <a:pt x="54609" y="227329"/>
                </a:moveTo>
                <a:lnTo>
                  <a:pt x="0" y="227329"/>
                </a:lnTo>
                <a:lnTo>
                  <a:pt x="0" y="228599"/>
                </a:lnTo>
                <a:lnTo>
                  <a:pt x="54609" y="228599"/>
                </a:lnTo>
                <a:lnTo>
                  <a:pt x="54609" y="227329"/>
                </a:lnTo>
                <a:close/>
              </a:path>
              <a:path w="54610" h="290829">
                <a:moveTo>
                  <a:pt x="54609" y="223519"/>
                </a:moveTo>
                <a:lnTo>
                  <a:pt x="0" y="223519"/>
                </a:lnTo>
                <a:lnTo>
                  <a:pt x="0" y="226059"/>
                </a:lnTo>
                <a:lnTo>
                  <a:pt x="54609" y="226059"/>
                </a:lnTo>
                <a:lnTo>
                  <a:pt x="54609" y="223519"/>
                </a:lnTo>
                <a:close/>
              </a:path>
              <a:path w="54610" h="290829">
                <a:moveTo>
                  <a:pt x="54609" y="220979"/>
                </a:moveTo>
                <a:lnTo>
                  <a:pt x="0" y="220979"/>
                </a:lnTo>
                <a:lnTo>
                  <a:pt x="0" y="222249"/>
                </a:lnTo>
                <a:lnTo>
                  <a:pt x="54609" y="222249"/>
                </a:lnTo>
                <a:lnTo>
                  <a:pt x="54609" y="220979"/>
                </a:lnTo>
                <a:close/>
              </a:path>
              <a:path w="54610" h="290829">
                <a:moveTo>
                  <a:pt x="54609" y="217169"/>
                </a:moveTo>
                <a:lnTo>
                  <a:pt x="0" y="217169"/>
                </a:lnTo>
                <a:lnTo>
                  <a:pt x="0" y="219709"/>
                </a:lnTo>
                <a:lnTo>
                  <a:pt x="54609" y="219709"/>
                </a:lnTo>
                <a:lnTo>
                  <a:pt x="54609" y="217169"/>
                </a:lnTo>
                <a:close/>
              </a:path>
              <a:path w="54610" h="290829">
                <a:moveTo>
                  <a:pt x="54609" y="214629"/>
                </a:moveTo>
                <a:lnTo>
                  <a:pt x="0" y="214629"/>
                </a:lnTo>
                <a:lnTo>
                  <a:pt x="0" y="215899"/>
                </a:lnTo>
                <a:lnTo>
                  <a:pt x="54609" y="215899"/>
                </a:lnTo>
                <a:lnTo>
                  <a:pt x="54609" y="214629"/>
                </a:lnTo>
                <a:close/>
              </a:path>
              <a:path w="54610" h="290829">
                <a:moveTo>
                  <a:pt x="54609" y="210819"/>
                </a:moveTo>
                <a:lnTo>
                  <a:pt x="0" y="210819"/>
                </a:lnTo>
                <a:lnTo>
                  <a:pt x="0" y="213359"/>
                </a:lnTo>
                <a:lnTo>
                  <a:pt x="54609" y="213359"/>
                </a:lnTo>
                <a:lnTo>
                  <a:pt x="54609" y="210819"/>
                </a:lnTo>
                <a:close/>
              </a:path>
              <a:path w="54610" h="290829">
                <a:moveTo>
                  <a:pt x="54609" y="208279"/>
                </a:moveTo>
                <a:lnTo>
                  <a:pt x="0" y="208279"/>
                </a:lnTo>
                <a:lnTo>
                  <a:pt x="0" y="209549"/>
                </a:lnTo>
                <a:lnTo>
                  <a:pt x="54609" y="209549"/>
                </a:lnTo>
                <a:lnTo>
                  <a:pt x="54609" y="208279"/>
                </a:lnTo>
                <a:close/>
              </a:path>
              <a:path w="54610" h="290829">
                <a:moveTo>
                  <a:pt x="54609" y="204469"/>
                </a:moveTo>
                <a:lnTo>
                  <a:pt x="0" y="204469"/>
                </a:lnTo>
                <a:lnTo>
                  <a:pt x="0" y="207009"/>
                </a:lnTo>
                <a:lnTo>
                  <a:pt x="54609" y="207009"/>
                </a:lnTo>
                <a:lnTo>
                  <a:pt x="54609" y="204469"/>
                </a:lnTo>
                <a:close/>
              </a:path>
              <a:path w="54610" h="290829">
                <a:moveTo>
                  <a:pt x="54609" y="201929"/>
                </a:moveTo>
                <a:lnTo>
                  <a:pt x="0" y="201929"/>
                </a:lnTo>
                <a:lnTo>
                  <a:pt x="0" y="203199"/>
                </a:lnTo>
                <a:lnTo>
                  <a:pt x="54609" y="203199"/>
                </a:lnTo>
                <a:lnTo>
                  <a:pt x="54609" y="201929"/>
                </a:lnTo>
                <a:close/>
              </a:path>
              <a:path w="54610" h="290829">
                <a:moveTo>
                  <a:pt x="54609" y="198119"/>
                </a:moveTo>
                <a:lnTo>
                  <a:pt x="0" y="198119"/>
                </a:lnTo>
                <a:lnTo>
                  <a:pt x="0" y="200659"/>
                </a:lnTo>
                <a:lnTo>
                  <a:pt x="54609" y="200659"/>
                </a:lnTo>
                <a:lnTo>
                  <a:pt x="54609" y="198119"/>
                </a:lnTo>
                <a:close/>
              </a:path>
              <a:path w="54610" h="290829">
                <a:moveTo>
                  <a:pt x="54609" y="195579"/>
                </a:moveTo>
                <a:lnTo>
                  <a:pt x="0" y="195579"/>
                </a:lnTo>
                <a:lnTo>
                  <a:pt x="0" y="196849"/>
                </a:lnTo>
                <a:lnTo>
                  <a:pt x="54609" y="196849"/>
                </a:lnTo>
                <a:lnTo>
                  <a:pt x="54609" y="195579"/>
                </a:lnTo>
                <a:close/>
              </a:path>
              <a:path w="54610" h="290829">
                <a:moveTo>
                  <a:pt x="54609" y="191769"/>
                </a:moveTo>
                <a:lnTo>
                  <a:pt x="0" y="191769"/>
                </a:lnTo>
                <a:lnTo>
                  <a:pt x="0" y="194309"/>
                </a:lnTo>
                <a:lnTo>
                  <a:pt x="54609" y="194309"/>
                </a:lnTo>
                <a:lnTo>
                  <a:pt x="54609" y="191769"/>
                </a:lnTo>
                <a:close/>
              </a:path>
              <a:path w="54610" h="290829">
                <a:moveTo>
                  <a:pt x="54609" y="189229"/>
                </a:moveTo>
                <a:lnTo>
                  <a:pt x="0" y="189229"/>
                </a:lnTo>
                <a:lnTo>
                  <a:pt x="0" y="190499"/>
                </a:lnTo>
                <a:lnTo>
                  <a:pt x="54609" y="190499"/>
                </a:lnTo>
                <a:lnTo>
                  <a:pt x="54609" y="189229"/>
                </a:lnTo>
                <a:close/>
              </a:path>
              <a:path w="54610" h="290829">
                <a:moveTo>
                  <a:pt x="54609" y="185419"/>
                </a:moveTo>
                <a:lnTo>
                  <a:pt x="0" y="185419"/>
                </a:lnTo>
                <a:lnTo>
                  <a:pt x="0" y="187959"/>
                </a:lnTo>
                <a:lnTo>
                  <a:pt x="54609" y="187959"/>
                </a:lnTo>
                <a:lnTo>
                  <a:pt x="54609" y="185419"/>
                </a:lnTo>
                <a:close/>
              </a:path>
              <a:path w="54610" h="290829">
                <a:moveTo>
                  <a:pt x="54609" y="182879"/>
                </a:moveTo>
                <a:lnTo>
                  <a:pt x="0" y="182879"/>
                </a:lnTo>
                <a:lnTo>
                  <a:pt x="0" y="184149"/>
                </a:lnTo>
                <a:lnTo>
                  <a:pt x="54609" y="184149"/>
                </a:lnTo>
                <a:lnTo>
                  <a:pt x="54609" y="182879"/>
                </a:lnTo>
                <a:close/>
              </a:path>
              <a:path w="54610" h="290829">
                <a:moveTo>
                  <a:pt x="54609" y="179069"/>
                </a:moveTo>
                <a:lnTo>
                  <a:pt x="0" y="179069"/>
                </a:lnTo>
                <a:lnTo>
                  <a:pt x="0" y="181609"/>
                </a:lnTo>
                <a:lnTo>
                  <a:pt x="54609" y="181609"/>
                </a:lnTo>
                <a:lnTo>
                  <a:pt x="54609" y="179069"/>
                </a:lnTo>
                <a:close/>
              </a:path>
              <a:path w="54610" h="290829">
                <a:moveTo>
                  <a:pt x="54609" y="176529"/>
                </a:moveTo>
                <a:lnTo>
                  <a:pt x="0" y="176529"/>
                </a:lnTo>
                <a:lnTo>
                  <a:pt x="0" y="177799"/>
                </a:lnTo>
                <a:lnTo>
                  <a:pt x="54609" y="177799"/>
                </a:lnTo>
                <a:lnTo>
                  <a:pt x="54609" y="176529"/>
                </a:lnTo>
                <a:close/>
              </a:path>
              <a:path w="54610" h="290829">
                <a:moveTo>
                  <a:pt x="54609" y="172719"/>
                </a:moveTo>
                <a:lnTo>
                  <a:pt x="0" y="172719"/>
                </a:lnTo>
                <a:lnTo>
                  <a:pt x="0" y="175259"/>
                </a:lnTo>
                <a:lnTo>
                  <a:pt x="54609" y="175259"/>
                </a:lnTo>
                <a:lnTo>
                  <a:pt x="54609" y="172719"/>
                </a:lnTo>
                <a:close/>
              </a:path>
              <a:path w="54610" h="290829">
                <a:moveTo>
                  <a:pt x="54609" y="170179"/>
                </a:moveTo>
                <a:lnTo>
                  <a:pt x="0" y="170179"/>
                </a:lnTo>
                <a:lnTo>
                  <a:pt x="0" y="171449"/>
                </a:lnTo>
                <a:lnTo>
                  <a:pt x="54609" y="171449"/>
                </a:lnTo>
                <a:lnTo>
                  <a:pt x="54609" y="170179"/>
                </a:lnTo>
                <a:close/>
              </a:path>
              <a:path w="54610" h="290829">
                <a:moveTo>
                  <a:pt x="54609" y="166369"/>
                </a:moveTo>
                <a:lnTo>
                  <a:pt x="0" y="166369"/>
                </a:lnTo>
                <a:lnTo>
                  <a:pt x="0" y="168909"/>
                </a:lnTo>
                <a:lnTo>
                  <a:pt x="54609" y="168909"/>
                </a:lnTo>
                <a:lnTo>
                  <a:pt x="54609" y="166369"/>
                </a:lnTo>
                <a:close/>
              </a:path>
              <a:path w="54610" h="290829">
                <a:moveTo>
                  <a:pt x="54609" y="163829"/>
                </a:moveTo>
                <a:lnTo>
                  <a:pt x="0" y="163829"/>
                </a:lnTo>
                <a:lnTo>
                  <a:pt x="0" y="165099"/>
                </a:lnTo>
                <a:lnTo>
                  <a:pt x="54609" y="165099"/>
                </a:lnTo>
                <a:lnTo>
                  <a:pt x="54609" y="163829"/>
                </a:lnTo>
                <a:close/>
              </a:path>
              <a:path w="54610" h="290829">
                <a:moveTo>
                  <a:pt x="54609" y="160019"/>
                </a:moveTo>
                <a:lnTo>
                  <a:pt x="0" y="160019"/>
                </a:lnTo>
                <a:lnTo>
                  <a:pt x="0" y="162559"/>
                </a:lnTo>
                <a:lnTo>
                  <a:pt x="54609" y="162559"/>
                </a:lnTo>
                <a:lnTo>
                  <a:pt x="54609" y="160019"/>
                </a:lnTo>
                <a:close/>
              </a:path>
              <a:path w="54610" h="290829">
                <a:moveTo>
                  <a:pt x="54609" y="157479"/>
                </a:moveTo>
                <a:lnTo>
                  <a:pt x="0" y="157479"/>
                </a:lnTo>
                <a:lnTo>
                  <a:pt x="0" y="158749"/>
                </a:lnTo>
                <a:lnTo>
                  <a:pt x="54609" y="158749"/>
                </a:lnTo>
                <a:lnTo>
                  <a:pt x="54609" y="157479"/>
                </a:lnTo>
                <a:close/>
              </a:path>
              <a:path w="54610" h="290829">
                <a:moveTo>
                  <a:pt x="54609" y="153669"/>
                </a:moveTo>
                <a:lnTo>
                  <a:pt x="0" y="153669"/>
                </a:lnTo>
                <a:lnTo>
                  <a:pt x="0" y="156209"/>
                </a:lnTo>
                <a:lnTo>
                  <a:pt x="54609" y="156209"/>
                </a:lnTo>
                <a:lnTo>
                  <a:pt x="54609" y="153669"/>
                </a:lnTo>
                <a:close/>
              </a:path>
              <a:path w="54610" h="290829">
                <a:moveTo>
                  <a:pt x="54609" y="151129"/>
                </a:moveTo>
                <a:lnTo>
                  <a:pt x="0" y="151129"/>
                </a:lnTo>
                <a:lnTo>
                  <a:pt x="0" y="152399"/>
                </a:lnTo>
                <a:lnTo>
                  <a:pt x="54609" y="152399"/>
                </a:lnTo>
                <a:lnTo>
                  <a:pt x="54609" y="151129"/>
                </a:lnTo>
                <a:close/>
              </a:path>
              <a:path w="54610" h="290829">
                <a:moveTo>
                  <a:pt x="54609" y="147319"/>
                </a:moveTo>
                <a:lnTo>
                  <a:pt x="0" y="147319"/>
                </a:lnTo>
                <a:lnTo>
                  <a:pt x="0" y="149859"/>
                </a:lnTo>
                <a:lnTo>
                  <a:pt x="54609" y="149859"/>
                </a:lnTo>
                <a:lnTo>
                  <a:pt x="54609" y="147319"/>
                </a:lnTo>
                <a:close/>
              </a:path>
              <a:path w="54610" h="290829">
                <a:moveTo>
                  <a:pt x="54609" y="144779"/>
                </a:moveTo>
                <a:lnTo>
                  <a:pt x="0" y="144779"/>
                </a:lnTo>
                <a:lnTo>
                  <a:pt x="0" y="146049"/>
                </a:lnTo>
                <a:lnTo>
                  <a:pt x="54609" y="146049"/>
                </a:lnTo>
                <a:lnTo>
                  <a:pt x="54609" y="144779"/>
                </a:lnTo>
                <a:close/>
              </a:path>
              <a:path w="54610" h="290829">
                <a:moveTo>
                  <a:pt x="54609" y="140969"/>
                </a:moveTo>
                <a:lnTo>
                  <a:pt x="0" y="140969"/>
                </a:lnTo>
                <a:lnTo>
                  <a:pt x="0" y="143509"/>
                </a:lnTo>
                <a:lnTo>
                  <a:pt x="54609" y="143509"/>
                </a:lnTo>
                <a:lnTo>
                  <a:pt x="54609" y="140969"/>
                </a:lnTo>
                <a:close/>
              </a:path>
              <a:path w="54610" h="290829">
                <a:moveTo>
                  <a:pt x="54609" y="138429"/>
                </a:moveTo>
                <a:lnTo>
                  <a:pt x="0" y="138429"/>
                </a:lnTo>
                <a:lnTo>
                  <a:pt x="0" y="139699"/>
                </a:lnTo>
                <a:lnTo>
                  <a:pt x="54609" y="139699"/>
                </a:lnTo>
                <a:lnTo>
                  <a:pt x="54609" y="138429"/>
                </a:lnTo>
                <a:close/>
              </a:path>
              <a:path w="54610" h="290829">
                <a:moveTo>
                  <a:pt x="54609" y="134619"/>
                </a:moveTo>
                <a:lnTo>
                  <a:pt x="0" y="134619"/>
                </a:lnTo>
                <a:lnTo>
                  <a:pt x="0" y="137159"/>
                </a:lnTo>
                <a:lnTo>
                  <a:pt x="54609" y="137159"/>
                </a:lnTo>
                <a:lnTo>
                  <a:pt x="54609" y="134619"/>
                </a:lnTo>
                <a:close/>
              </a:path>
              <a:path w="54610" h="290829">
                <a:moveTo>
                  <a:pt x="54609" y="132079"/>
                </a:moveTo>
                <a:lnTo>
                  <a:pt x="0" y="132079"/>
                </a:lnTo>
                <a:lnTo>
                  <a:pt x="0" y="133349"/>
                </a:lnTo>
                <a:lnTo>
                  <a:pt x="54609" y="133349"/>
                </a:lnTo>
                <a:lnTo>
                  <a:pt x="54609" y="132079"/>
                </a:lnTo>
                <a:close/>
              </a:path>
              <a:path w="54610" h="290829">
                <a:moveTo>
                  <a:pt x="54609" y="128269"/>
                </a:moveTo>
                <a:lnTo>
                  <a:pt x="0" y="128269"/>
                </a:lnTo>
                <a:lnTo>
                  <a:pt x="0" y="130809"/>
                </a:lnTo>
                <a:lnTo>
                  <a:pt x="54609" y="130809"/>
                </a:lnTo>
                <a:lnTo>
                  <a:pt x="54609" y="128269"/>
                </a:lnTo>
                <a:close/>
              </a:path>
              <a:path w="54610" h="290829">
                <a:moveTo>
                  <a:pt x="54609" y="125729"/>
                </a:moveTo>
                <a:lnTo>
                  <a:pt x="0" y="125729"/>
                </a:lnTo>
                <a:lnTo>
                  <a:pt x="0" y="126999"/>
                </a:lnTo>
                <a:lnTo>
                  <a:pt x="54609" y="126999"/>
                </a:lnTo>
                <a:lnTo>
                  <a:pt x="54609" y="125729"/>
                </a:lnTo>
                <a:close/>
              </a:path>
              <a:path w="54610" h="290829">
                <a:moveTo>
                  <a:pt x="54609" y="121919"/>
                </a:moveTo>
                <a:lnTo>
                  <a:pt x="0" y="121919"/>
                </a:lnTo>
                <a:lnTo>
                  <a:pt x="0" y="124459"/>
                </a:lnTo>
                <a:lnTo>
                  <a:pt x="54609" y="124459"/>
                </a:lnTo>
                <a:lnTo>
                  <a:pt x="54609" y="121919"/>
                </a:lnTo>
                <a:close/>
              </a:path>
              <a:path w="54610" h="290829">
                <a:moveTo>
                  <a:pt x="54609" y="119379"/>
                </a:moveTo>
                <a:lnTo>
                  <a:pt x="0" y="119379"/>
                </a:lnTo>
                <a:lnTo>
                  <a:pt x="0" y="120649"/>
                </a:lnTo>
                <a:lnTo>
                  <a:pt x="54609" y="120649"/>
                </a:lnTo>
                <a:lnTo>
                  <a:pt x="54609" y="119379"/>
                </a:lnTo>
                <a:close/>
              </a:path>
              <a:path w="54610" h="290829">
                <a:moveTo>
                  <a:pt x="54609" y="115569"/>
                </a:moveTo>
                <a:lnTo>
                  <a:pt x="0" y="115569"/>
                </a:lnTo>
                <a:lnTo>
                  <a:pt x="0" y="118109"/>
                </a:lnTo>
                <a:lnTo>
                  <a:pt x="54609" y="118109"/>
                </a:lnTo>
                <a:lnTo>
                  <a:pt x="54609" y="115569"/>
                </a:lnTo>
                <a:close/>
              </a:path>
              <a:path w="54610" h="290829">
                <a:moveTo>
                  <a:pt x="54609" y="113029"/>
                </a:moveTo>
                <a:lnTo>
                  <a:pt x="0" y="113029"/>
                </a:lnTo>
                <a:lnTo>
                  <a:pt x="0" y="114299"/>
                </a:lnTo>
                <a:lnTo>
                  <a:pt x="54609" y="114299"/>
                </a:lnTo>
                <a:lnTo>
                  <a:pt x="54609" y="113029"/>
                </a:lnTo>
                <a:close/>
              </a:path>
              <a:path w="54610" h="290829">
                <a:moveTo>
                  <a:pt x="54609" y="109219"/>
                </a:moveTo>
                <a:lnTo>
                  <a:pt x="0" y="109219"/>
                </a:lnTo>
                <a:lnTo>
                  <a:pt x="0" y="111759"/>
                </a:lnTo>
                <a:lnTo>
                  <a:pt x="54609" y="111759"/>
                </a:lnTo>
                <a:lnTo>
                  <a:pt x="54609" y="109219"/>
                </a:lnTo>
                <a:close/>
              </a:path>
              <a:path w="54610" h="290829">
                <a:moveTo>
                  <a:pt x="54609" y="106679"/>
                </a:moveTo>
                <a:lnTo>
                  <a:pt x="0" y="106679"/>
                </a:lnTo>
                <a:lnTo>
                  <a:pt x="0" y="107949"/>
                </a:lnTo>
                <a:lnTo>
                  <a:pt x="54609" y="107949"/>
                </a:lnTo>
                <a:lnTo>
                  <a:pt x="54609" y="106679"/>
                </a:lnTo>
                <a:close/>
              </a:path>
              <a:path w="54610" h="290829">
                <a:moveTo>
                  <a:pt x="54609" y="102869"/>
                </a:moveTo>
                <a:lnTo>
                  <a:pt x="0" y="102869"/>
                </a:lnTo>
                <a:lnTo>
                  <a:pt x="0" y="105409"/>
                </a:lnTo>
                <a:lnTo>
                  <a:pt x="54609" y="105409"/>
                </a:lnTo>
                <a:lnTo>
                  <a:pt x="54609" y="102869"/>
                </a:lnTo>
                <a:close/>
              </a:path>
              <a:path w="54610" h="290829">
                <a:moveTo>
                  <a:pt x="54609" y="100329"/>
                </a:moveTo>
                <a:lnTo>
                  <a:pt x="0" y="100329"/>
                </a:lnTo>
                <a:lnTo>
                  <a:pt x="0" y="101599"/>
                </a:lnTo>
                <a:lnTo>
                  <a:pt x="54609" y="101599"/>
                </a:lnTo>
                <a:lnTo>
                  <a:pt x="54609" y="100329"/>
                </a:lnTo>
                <a:close/>
              </a:path>
              <a:path w="54610" h="290829">
                <a:moveTo>
                  <a:pt x="54609" y="96519"/>
                </a:moveTo>
                <a:lnTo>
                  <a:pt x="0" y="96519"/>
                </a:lnTo>
                <a:lnTo>
                  <a:pt x="0" y="99059"/>
                </a:lnTo>
                <a:lnTo>
                  <a:pt x="54609" y="99059"/>
                </a:lnTo>
                <a:lnTo>
                  <a:pt x="54609" y="96519"/>
                </a:lnTo>
                <a:close/>
              </a:path>
              <a:path w="54610" h="290829">
                <a:moveTo>
                  <a:pt x="54609" y="93979"/>
                </a:moveTo>
                <a:lnTo>
                  <a:pt x="0" y="93979"/>
                </a:lnTo>
                <a:lnTo>
                  <a:pt x="0" y="95249"/>
                </a:lnTo>
                <a:lnTo>
                  <a:pt x="54609" y="95249"/>
                </a:lnTo>
                <a:lnTo>
                  <a:pt x="54609" y="93979"/>
                </a:lnTo>
                <a:close/>
              </a:path>
              <a:path w="54610" h="290829">
                <a:moveTo>
                  <a:pt x="54609" y="87629"/>
                </a:moveTo>
                <a:lnTo>
                  <a:pt x="0" y="87629"/>
                </a:lnTo>
                <a:lnTo>
                  <a:pt x="0" y="92709"/>
                </a:lnTo>
                <a:lnTo>
                  <a:pt x="54609" y="92709"/>
                </a:lnTo>
                <a:lnTo>
                  <a:pt x="54609" y="87629"/>
                </a:lnTo>
                <a:close/>
              </a:path>
              <a:path w="54610" h="290829">
                <a:moveTo>
                  <a:pt x="54609" y="81279"/>
                </a:moveTo>
                <a:lnTo>
                  <a:pt x="0" y="81279"/>
                </a:lnTo>
                <a:lnTo>
                  <a:pt x="0" y="86359"/>
                </a:lnTo>
                <a:lnTo>
                  <a:pt x="54609" y="86359"/>
                </a:lnTo>
                <a:lnTo>
                  <a:pt x="54609" y="81279"/>
                </a:lnTo>
                <a:close/>
              </a:path>
              <a:path w="54610" h="290829">
                <a:moveTo>
                  <a:pt x="54609" y="74929"/>
                </a:moveTo>
                <a:lnTo>
                  <a:pt x="0" y="74929"/>
                </a:lnTo>
                <a:lnTo>
                  <a:pt x="0" y="80009"/>
                </a:lnTo>
                <a:lnTo>
                  <a:pt x="54609" y="80009"/>
                </a:lnTo>
                <a:lnTo>
                  <a:pt x="54609" y="74929"/>
                </a:lnTo>
                <a:close/>
              </a:path>
              <a:path w="54610" h="290829">
                <a:moveTo>
                  <a:pt x="54609" y="68579"/>
                </a:moveTo>
                <a:lnTo>
                  <a:pt x="0" y="68579"/>
                </a:lnTo>
                <a:lnTo>
                  <a:pt x="0" y="73659"/>
                </a:lnTo>
                <a:lnTo>
                  <a:pt x="54609" y="73659"/>
                </a:lnTo>
                <a:lnTo>
                  <a:pt x="54609" y="68579"/>
                </a:lnTo>
                <a:close/>
              </a:path>
              <a:path w="54610" h="290829">
                <a:moveTo>
                  <a:pt x="54609" y="62229"/>
                </a:moveTo>
                <a:lnTo>
                  <a:pt x="0" y="62229"/>
                </a:lnTo>
                <a:lnTo>
                  <a:pt x="0" y="67309"/>
                </a:lnTo>
                <a:lnTo>
                  <a:pt x="54609" y="67309"/>
                </a:lnTo>
                <a:lnTo>
                  <a:pt x="54609" y="62229"/>
                </a:lnTo>
                <a:close/>
              </a:path>
              <a:path w="54610" h="290829">
                <a:moveTo>
                  <a:pt x="54609" y="55879"/>
                </a:moveTo>
                <a:lnTo>
                  <a:pt x="0" y="55879"/>
                </a:lnTo>
                <a:lnTo>
                  <a:pt x="0" y="60959"/>
                </a:lnTo>
                <a:lnTo>
                  <a:pt x="54609" y="60959"/>
                </a:lnTo>
                <a:lnTo>
                  <a:pt x="54609" y="55879"/>
                </a:lnTo>
                <a:close/>
              </a:path>
              <a:path w="54610" h="290829">
                <a:moveTo>
                  <a:pt x="54609" y="49529"/>
                </a:moveTo>
                <a:lnTo>
                  <a:pt x="0" y="49529"/>
                </a:lnTo>
                <a:lnTo>
                  <a:pt x="0" y="54609"/>
                </a:lnTo>
                <a:lnTo>
                  <a:pt x="54609" y="54609"/>
                </a:lnTo>
                <a:lnTo>
                  <a:pt x="54609" y="49529"/>
                </a:lnTo>
                <a:close/>
              </a:path>
              <a:path w="54610" h="290829">
                <a:moveTo>
                  <a:pt x="54609" y="44449"/>
                </a:moveTo>
                <a:lnTo>
                  <a:pt x="0" y="44449"/>
                </a:lnTo>
                <a:lnTo>
                  <a:pt x="0" y="48259"/>
                </a:lnTo>
                <a:lnTo>
                  <a:pt x="54609" y="48259"/>
                </a:lnTo>
                <a:lnTo>
                  <a:pt x="54609" y="44449"/>
                </a:lnTo>
                <a:close/>
              </a:path>
              <a:path w="54610" h="290829">
                <a:moveTo>
                  <a:pt x="54609" y="38099"/>
                </a:moveTo>
                <a:lnTo>
                  <a:pt x="0" y="38099"/>
                </a:lnTo>
                <a:lnTo>
                  <a:pt x="0" y="43179"/>
                </a:lnTo>
                <a:lnTo>
                  <a:pt x="54609" y="43179"/>
                </a:lnTo>
                <a:lnTo>
                  <a:pt x="54609" y="38099"/>
                </a:lnTo>
                <a:close/>
              </a:path>
              <a:path w="54610" h="290829">
                <a:moveTo>
                  <a:pt x="54609" y="31749"/>
                </a:moveTo>
                <a:lnTo>
                  <a:pt x="0" y="31749"/>
                </a:lnTo>
                <a:lnTo>
                  <a:pt x="0" y="36829"/>
                </a:lnTo>
                <a:lnTo>
                  <a:pt x="54609" y="36829"/>
                </a:lnTo>
                <a:lnTo>
                  <a:pt x="54609" y="31749"/>
                </a:lnTo>
                <a:close/>
              </a:path>
              <a:path w="54610" h="290829">
                <a:moveTo>
                  <a:pt x="54609" y="25399"/>
                </a:moveTo>
                <a:lnTo>
                  <a:pt x="0" y="25399"/>
                </a:lnTo>
                <a:lnTo>
                  <a:pt x="0" y="30479"/>
                </a:lnTo>
                <a:lnTo>
                  <a:pt x="54609" y="30479"/>
                </a:lnTo>
                <a:lnTo>
                  <a:pt x="54609" y="25399"/>
                </a:lnTo>
                <a:close/>
              </a:path>
              <a:path w="54610" h="290829">
                <a:moveTo>
                  <a:pt x="54609" y="19049"/>
                </a:moveTo>
                <a:lnTo>
                  <a:pt x="0" y="19049"/>
                </a:lnTo>
                <a:lnTo>
                  <a:pt x="0" y="24129"/>
                </a:lnTo>
                <a:lnTo>
                  <a:pt x="54609" y="24129"/>
                </a:lnTo>
                <a:lnTo>
                  <a:pt x="54609" y="19049"/>
                </a:lnTo>
                <a:close/>
              </a:path>
              <a:path w="54610" h="290829">
                <a:moveTo>
                  <a:pt x="54609" y="12699"/>
                </a:moveTo>
                <a:lnTo>
                  <a:pt x="0" y="12699"/>
                </a:lnTo>
                <a:lnTo>
                  <a:pt x="0" y="17779"/>
                </a:lnTo>
                <a:lnTo>
                  <a:pt x="54609" y="17779"/>
                </a:lnTo>
                <a:lnTo>
                  <a:pt x="54609" y="12699"/>
                </a:lnTo>
                <a:close/>
              </a:path>
              <a:path w="54610" h="290829">
                <a:moveTo>
                  <a:pt x="54609" y="6349"/>
                </a:moveTo>
                <a:lnTo>
                  <a:pt x="0" y="6349"/>
                </a:lnTo>
                <a:lnTo>
                  <a:pt x="0" y="11429"/>
                </a:lnTo>
                <a:lnTo>
                  <a:pt x="54609" y="11429"/>
                </a:lnTo>
                <a:lnTo>
                  <a:pt x="54609" y="6349"/>
                </a:lnTo>
                <a:close/>
              </a:path>
              <a:path w="54610" h="290829">
                <a:moveTo>
                  <a:pt x="54609" y="0"/>
                </a:moveTo>
                <a:lnTo>
                  <a:pt x="27939" y="0"/>
                </a:lnTo>
                <a:lnTo>
                  <a:pt x="27939" y="1269"/>
                </a:lnTo>
                <a:lnTo>
                  <a:pt x="0" y="1269"/>
                </a:lnTo>
                <a:lnTo>
                  <a:pt x="0" y="5079"/>
                </a:lnTo>
                <a:lnTo>
                  <a:pt x="54609" y="5079"/>
                </a:lnTo>
                <a:lnTo>
                  <a:pt x="54609" y="0"/>
                </a:lnTo>
                <a:close/>
              </a:path>
              <a:path w="54610" h="290829">
                <a:moveTo>
                  <a:pt x="54609" y="270509"/>
                </a:moveTo>
                <a:lnTo>
                  <a:pt x="0" y="270509"/>
                </a:lnTo>
                <a:lnTo>
                  <a:pt x="0" y="290829"/>
                </a:lnTo>
                <a:lnTo>
                  <a:pt x="54609" y="290829"/>
                </a:lnTo>
                <a:lnTo>
                  <a:pt x="54609" y="270509"/>
                </a:lnTo>
                <a:close/>
              </a:path>
            </a:pathLst>
          </a:custGeom>
          <a:solidFill>
            <a:srgbClr val="2D872D"/>
          </a:solidFill>
        </p:spPr>
        <p:txBody>
          <a:bodyPr wrap="square" lIns="0" tIns="0" rIns="0" bIns="0" rtlCol="0"/>
          <a:lstStyle/>
          <a:p>
            <a:endParaRPr/>
          </a:p>
        </p:txBody>
      </p:sp>
      <p:sp>
        <p:nvSpPr>
          <p:cNvPr id="285" name="bg object 285"/>
          <p:cNvSpPr/>
          <p:nvPr/>
        </p:nvSpPr>
        <p:spPr>
          <a:xfrm>
            <a:off x="3501389" y="6405879"/>
            <a:ext cx="55880" cy="289560"/>
          </a:xfrm>
          <a:custGeom>
            <a:avLst/>
            <a:gdLst/>
            <a:ahLst/>
            <a:cxnLst/>
            <a:rect l="l" t="t" r="r" b="b"/>
            <a:pathLst>
              <a:path w="55879" h="289559">
                <a:moveTo>
                  <a:pt x="55880" y="247650"/>
                </a:moveTo>
                <a:lnTo>
                  <a:pt x="0" y="247650"/>
                </a:lnTo>
                <a:lnTo>
                  <a:pt x="0" y="269240"/>
                </a:lnTo>
                <a:lnTo>
                  <a:pt x="55880" y="269240"/>
                </a:lnTo>
                <a:lnTo>
                  <a:pt x="55880" y="247650"/>
                </a:lnTo>
                <a:close/>
              </a:path>
              <a:path w="55879" h="289559">
                <a:moveTo>
                  <a:pt x="55880" y="245110"/>
                </a:moveTo>
                <a:lnTo>
                  <a:pt x="0" y="245110"/>
                </a:lnTo>
                <a:lnTo>
                  <a:pt x="0" y="246380"/>
                </a:lnTo>
                <a:lnTo>
                  <a:pt x="55880" y="246380"/>
                </a:lnTo>
                <a:lnTo>
                  <a:pt x="55880" y="245110"/>
                </a:lnTo>
                <a:close/>
              </a:path>
              <a:path w="55879" h="289559">
                <a:moveTo>
                  <a:pt x="55880" y="241300"/>
                </a:moveTo>
                <a:lnTo>
                  <a:pt x="0" y="241300"/>
                </a:lnTo>
                <a:lnTo>
                  <a:pt x="0" y="243840"/>
                </a:lnTo>
                <a:lnTo>
                  <a:pt x="55880" y="243840"/>
                </a:lnTo>
                <a:lnTo>
                  <a:pt x="55880" y="241300"/>
                </a:lnTo>
                <a:close/>
              </a:path>
              <a:path w="55879" h="289559">
                <a:moveTo>
                  <a:pt x="55880" y="238760"/>
                </a:moveTo>
                <a:lnTo>
                  <a:pt x="0" y="238760"/>
                </a:lnTo>
                <a:lnTo>
                  <a:pt x="0" y="240030"/>
                </a:lnTo>
                <a:lnTo>
                  <a:pt x="55880" y="240030"/>
                </a:lnTo>
                <a:lnTo>
                  <a:pt x="55880" y="238760"/>
                </a:lnTo>
                <a:close/>
              </a:path>
              <a:path w="55879" h="289559">
                <a:moveTo>
                  <a:pt x="55880" y="234950"/>
                </a:moveTo>
                <a:lnTo>
                  <a:pt x="0" y="234950"/>
                </a:lnTo>
                <a:lnTo>
                  <a:pt x="0" y="237490"/>
                </a:lnTo>
                <a:lnTo>
                  <a:pt x="55880" y="237490"/>
                </a:lnTo>
                <a:lnTo>
                  <a:pt x="55880" y="234950"/>
                </a:lnTo>
                <a:close/>
              </a:path>
              <a:path w="55879" h="289559">
                <a:moveTo>
                  <a:pt x="55880" y="232410"/>
                </a:moveTo>
                <a:lnTo>
                  <a:pt x="0" y="232410"/>
                </a:lnTo>
                <a:lnTo>
                  <a:pt x="0" y="233680"/>
                </a:lnTo>
                <a:lnTo>
                  <a:pt x="55880" y="233680"/>
                </a:lnTo>
                <a:lnTo>
                  <a:pt x="55880" y="232410"/>
                </a:lnTo>
                <a:close/>
              </a:path>
              <a:path w="55879" h="289559">
                <a:moveTo>
                  <a:pt x="55880" y="228600"/>
                </a:moveTo>
                <a:lnTo>
                  <a:pt x="0" y="228600"/>
                </a:lnTo>
                <a:lnTo>
                  <a:pt x="0" y="231140"/>
                </a:lnTo>
                <a:lnTo>
                  <a:pt x="55880" y="231140"/>
                </a:lnTo>
                <a:lnTo>
                  <a:pt x="55880" y="228600"/>
                </a:lnTo>
                <a:close/>
              </a:path>
              <a:path w="55879" h="289559">
                <a:moveTo>
                  <a:pt x="55880" y="226060"/>
                </a:moveTo>
                <a:lnTo>
                  <a:pt x="0" y="226060"/>
                </a:lnTo>
                <a:lnTo>
                  <a:pt x="0" y="227330"/>
                </a:lnTo>
                <a:lnTo>
                  <a:pt x="55880" y="227330"/>
                </a:lnTo>
                <a:lnTo>
                  <a:pt x="55880" y="226060"/>
                </a:lnTo>
                <a:close/>
              </a:path>
              <a:path w="55879" h="289559">
                <a:moveTo>
                  <a:pt x="55880" y="222250"/>
                </a:moveTo>
                <a:lnTo>
                  <a:pt x="0" y="222250"/>
                </a:lnTo>
                <a:lnTo>
                  <a:pt x="0" y="224790"/>
                </a:lnTo>
                <a:lnTo>
                  <a:pt x="55880" y="224790"/>
                </a:lnTo>
                <a:lnTo>
                  <a:pt x="55880" y="222250"/>
                </a:lnTo>
                <a:close/>
              </a:path>
              <a:path w="55879" h="289559">
                <a:moveTo>
                  <a:pt x="55880" y="219710"/>
                </a:moveTo>
                <a:lnTo>
                  <a:pt x="0" y="219710"/>
                </a:lnTo>
                <a:lnTo>
                  <a:pt x="0" y="220980"/>
                </a:lnTo>
                <a:lnTo>
                  <a:pt x="55880" y="220980"/>
                </a:lnTo>
                <a:lnTo>
                  <a:pt x="55880" y="219710"/>
                </a:lnTo>
                <a:close/>
              </a:path>
              <a:path w="55879" h="289559">
                <a:moveTo>
                  <a:pt x="55880" y="215900"/>
                </a:moveTo>
                <a:lnTo>
                  <a:pt x="0" y="215900"/>
                </a:lnTo>
                <a:lnTo>
                  <a:pt x="0" y="218440"/>
                </a:lnTo>
                <a:lnTo>
                  <a:pt x="55880" y="218440"/>
                </a:lnTo>
                <a:lnTo>
                  <a:pt x="55880" y="215900"/>
                </a:lnTo>
                <a:close/>
              </a:path>
              <a:path w="55879" h="289559">
                <a:moveTo>
                  <a:pt x="55880" y="213360"/>
                </a:moveTo>
                <a:lnTo>
                  <a:pt x="0" y="213360"/>
                </a:lnTo>
                <a:lnTo>
                  <a:pt x="0" y="214630"/>
                </a:lnTo>
                <a:lnTo>
                  <a:pt x="55880" y="214630"/>
                </a:lnTo>
                <a:lnTo>
                  <a:pt x="55880" y="213360"/>
                </a:lnTo>
                <a:close/>
              </a:path>
              <a:path w="55879" h="289559">
                <a:moveTo>
                  <a:pt x="55880" y="209550"/>
                </a:moveTo>
                <a:lnTo>
                  <a:pt x="0" y="209550"/>
                </a:lnTo>
                <a:lnTo>
                  <a:pt x="0" y="212090"/>
                </a:lnTo>
                <a:lnTo>
                  <a:pt x="55880" y="212090"/>
                </a:lnTo>
                <a:lnTo>
                  <a:pt x="55880" y="209550"/>
                </a:lnTo>
                <a:close/>
              </a:path>
              <a:path w="55879" h="289559">
                <a:moveTo>
                  <a:pt x="55880" y="207010"/>
                </a:moveTo>
                <a:lnTo>
                  <a:pt x="0" y="207010"/>
                </a:lnTo>
                <a:lnTo>
                  <a:pt x="0" y="208280"/>
                </a:lnTo>
                <a:lnTo>
                  <a:pt x="55880" y="208280"/>
                </a:lnTo>
                <a:lnTo>
                  <a:pt x="55880" y="207010"/>
                </a:lnTo>
                <a:close/>
              </a:path>
              <a:path w="55879" h="289559">
                <a:moveTo>
                  <a:pt x="55880" y="203200"/>
                </a:moveTo>
                <a:lnTo>
                  <a:pt x="0" y="203200"/>
                </a:lnTo>
                <a:lnTo>
                  <a:pt x="0" y="205740"/>
                </a:lnTo>
                <a:lnTo>
                  <a:pt x="55880" y="205740"/>
                </a:lnTo>
                <a:lnTo>
                  <a:pt x="55880" y="203200"/>
                </a:lnTo>
                <a:close/>
              </a:path>
              <a:path w="55879" h="289559">
                <a:moveTo>
                  <a:pt x="55880" y="200660"/>
                </a:moveTo>
                <a:lnTo>
                  <a:pt x="0" y="200660"/>
                </a:lnTo>
                <a:lnTo>
                  <a:pt x="0" y="201930"/>
                </a:lnTo>
                <a:lnTo>
                  <a:pt x="55880" y="201930"/>
                </a:lnTo>
                <a:lnTo>
                  <a:pt x="55880" y="200660"/>
                </a:lnTo>
                <a:close/>
              </a:path>
              <a:path w="55879" h="289559">
                <a:moveTo>
                  <a:pt x="55880" y="196850"/>
                </a:moveTo>
                <a:lnTo>
                  <a:pt x="0" y="196850"/>
                </a:lnTo>
                <a:lnTo>
                  <a:pt x="0" y="199390"/>
                </a:lnTo>
                <a:lnTo>
                  <a:pt x="55880" y="199390"/>
                </a:lnTo>
                <a:lnTo>
                  <a:pt x="55880" y="196850"/>
                </a:lnTo>
                <a:close/>
              </a:path>
              <a:path w="55879" h="289559">
                <a:moveTo>
                  <a:pt x="55880" y="194310"/>
                </a:moveTo>
                <a:lnTo>
                  <a:pt x="0" y="194310"/>
                </a:lnTo>
                <a:lnTo>
                  <a:pt x="0" y="195580"/>
                </a:lnTo>
                <a:lnTo>
                  <a:pt x="55880" y="195580"/>
                </a:lnTo>
                <a:lnTo>
                  <a:pt x="55880" y="194310"/>
                </a:lnTo>
                <a:close/>
              </a:path>
              <a:path w="55879" h="289559">
                <a:moveTo>
                  <a:pt x="55880" y="190500"/>
                </a:moveTo>
                <a:lnTo>
                  <a:pt x="0" y="190500"/>
                </a:lnTo>
                <a:lnTo>
                  <a:pt x="0" y="193040"/>
                </a:lnTo>
                <a:lnTo>
                  <a:pt x="55880" y="193040"/>
                </a:lnTo>
                <a:lnTo>
                  <a:pt x="55880" y="190500"/>
                </a:lnTo>
                <a:close/>
              </a:path>
              <a:path w="55879" h="289559">
                <a:moveTo>
                  <a:pt x="55880" y="187960"/>
                </a:moveTo>
                <a:lnTo>
                  <a:pt x="0" y="187960"/>
                </a:lnTo>
                <a:lnTo>
                  <a:pt x="0" y="189230"/>
                </a:lnTo>
                <a:lnTo>
                  <a:pt x="55880" y="189230"/>
                </a:lnTo>
                <a:lnTo>
                  <a:pt x="55880" y="187960"/>
                </a:lnTo>
                <a:close/>
              </a:path>
              <a:path w="55879" h="289559">
                <a:moveTo>
                  <a:pt x="55880" y="184150"/>
                </a:moveTo>
                <a:lnTo>
                  <a:pt x="0" y="184150"/>
                </a:lnTo>
                <a:lnTo>
                  <a:pt x="0" y="186690"/>
                </a:lnTo>
                <a:lnTo>
                  <a:pt x="55880" y="186690"/>
                </a:lnTo>
                <a:lnTo>
                  <a:pt x="55880" y="184150"/>
                </a:lnTo>
                <a:close/>
              </a:path>
              <a:path w="55879" h="289559">
                <a:moveTo>
                  <a:pt x="55880" y="181610"/>
                </a:moveTo>
                <a:lnTo>
                  <a:pt x="0" y="181610"/>
                </a:lnTo>
                <a:lnTo>
                  <a:pt x="0" y="182880"/>
                </a:lnTo>
                <a:lnTo>
                  <a:pt x="55880" y="182880"/>
                </a:lnTo>
                <a:lnTo>
                  <a:pt x="55880" y="181610"/>
                </a:lnTo>
                <a:close/>
              </a:path>
              <a:path w="55879" h="289559">
                <a:moveTo>
                  <a:pt x="55880" y="177800"/>
                </a:moveTo>
                <a:lnTo>
                  <a:pt x="0" y="177800"/>
                </a:lnTo>
                <a:lnTo>
                  <a:pt x="0" y="180340"/>
                </a:lnTo>
                <a:lnTo>
                  <a:pt x="55880" y="180340"/>
                </a:lnTo>
                <a:lnTo>
                  <a:pt x="55880" y="177800"/>
                </a:lnTo>
                <a:close/>
              </a:path>
              <a:path w="55879" h="289559">
                <a:moveTo>
                  <a:pt x="55880" y="175260"/>
                </a:moveTo>
                <a:lnTo>
                  <a:pt x="0" y="175260"/>
                </a:lnTo>
                <a:lnTo>
                  <a:pt x="0" y="176530"/>
                </a:lnTo>
                <a:lnTo>
                  <a:pt x="55880" y="176530"/>
                </a:lnTo>
                <a:lnTo>
                  <a:pt x="55880" y="175260"/>
                </a:lnTo>
                <a:close/>
              </a:path>
              <a:path w="55879" h="289559">
                <a:moveTo>
                  <a:pt x="55880" y="171450"/>
                </a:moveTo>
                <a:lnTo>
                  <a:pt x="0" y="171450"/>
                </a:lnTo>
                <a:lnTo>
                  <a:pt x="0" y="173990"/>
                </a:lnTo>
                <a:lnTo>
                  <a:pt x="55880" y="173990"/>
                </a:lnTo>
                <a:lnTo>
                  <a:pt x="55880" y="171450"/>
                </a:lnTo>
                <a:close/>
              </a:path>
              <a:path w="55879" h="289559">
                <a:moveTo>
                  <a:pt x="55880" y="168910"/>
                </a:moveTo>
                <a:lnTo>
                  <a:pt x="0" y="168910"/>
                </a:lnTo>
                <a:lnTo>
                  <a:pt x="0" y="170180"/>
                </a:lnTo>
                <a:lnTo>
                  <a:pt x="55880" y="170180"/>
                </a:lnTo>
                <a:lnTo>
                  <a:pt x="55880" y="168910"/>
                </a:lnTo>
                <a:close/>
              </a:path>
              <a:path w="55879" h="289559">
                <a:moveTo>
                  <a:pt x="55880" y="165100"/>
                </a:moveTo>
                <a:lnTo>
                  <a:pt x="0" y="165100"/>
                </a:lnTo>
                <a:lnTo>
                  <a:pt x="0" y="167640"/>
                </a:lnTo>
                <a:lnTo>
                  <a:pt x="55880" y="167640"/>
                </a:lnTo>
                <a:lnTo>
                  <a:pt x="55880" y="165100"/>
                </a:lnTo>
                <a:close/>
              </a:path>
              <a:path w="55879" h="289559">
                <a:moveTo>
                  <a:pt x="55880" y="162560"/>
                </a:moveTo>
                <a:lnTo>
                  <a:pt x="0" y="162560"/>
                </a:lnTo>
                <a:lnTo>
                  <a:pt x="0" y="163830"/>
                </a:lnTo>
                <a:lnTo>
                  <a:pt x="55880" y="163830"/>
                </a:lnTo>
                <a:lnTo>
                  <a:pt x="55880" y="162560"/>
                </a:lnTo>
                <a:close/>
              </a:path>
              <a:path w="55879" h="289559">
                <a:moveTo>
                  <a:pt x="55880" y="158750"/>
                </a:moveTo>
                <a:lnTo>
                  <a:pt x="0" y="158750"/>
                </a:lnTo>
                <a:lnTo>
                  <a:pt x="0" y="161290"/>
                </a:lnTo>
                <a:lnTo>
                  <a:pt x="55880" y="161290"/>
                </a:lnTo>
                <a:lnTo>
                  <a:pt x="55880" y="158750"/>
                </a:lnTo>
                <a:close/>
              </a:path>
              <a:path w="55879" h="289559">
                <a:moveTo>
                  <a:pt x="55880" y="156210"/>
                </a:moveTo>
                <a:lnTo>
                  <a:pt x="0" y="156210"/>
                </a:lnTo>
                <a:lnTo>
                  <a:pt x="0" y="157480"/>
                </a:lnTo>
                <a:lnTo>
                  <a:pt x="55880" y="157480"/>
                </a:lnTo>
                <a:lnTo>
                  <a:pt x="55880" y="156210"/>
                </a:lnTo>
                <a:close/>
              </a:path>
              <a:path w="55879" h="289559">
                <a:moveTo>
                  <a:pt x="55880" y="152400"/>
                </a:moveTo>
                <a:lnTo>
                  <a:pt x="0" y="152400"/>
                </a:lnTo>
                <a:lnTo>
                  <a:pt x="0" y="154940"/>
                </a:lnTo>
                <a:lnTo>
                  <a:pt x="55880" y="154940"/>
                </a:lnTo>
                <a:lnTo>
                  <a:pt x="55880" y="152400"/>
                </a:lnTo>
                <a:close/>
              </a:path>
              <a:path w="55879" h="289559">
                <a:moveTo>
                  <a:pt x="55880" y="149860"/>
                </a:moveTo>
                <a:lnTo>
                  <a:pt x="0" y="149860"/>
                </a:lnTo>
                <a:lnTo>
                  <a:pt x="0" y="151130"/>
                </a:lnTo>
                <a:lnTo>
                  <a:pt x="55880" y="151130"/>
                </a:lnTo>
                <a:lnTo>
                  <a:pt x="55880" y="149860"/>
                </a:lnTo>
                <a:close/>
              </a:path>
              <a:path w="55879" h="289559">
                <a:moveTo>
                  <a:pt x="55880" y="146050"/>
                </a:moveTo>
                <a:lnTo>
                  <a:pt x="0" y="146050"/>
                </a:lnTo>
                <a:lnTo>
                  <a:pt x="0" y="148590"/>
                </a:lnTo>
                <a:lnTo>
                  <a:pt x="55880" y="148590"/>
                </a:lnTo>
                <a:lnTo>
                  <a:pt x="55880" y="146050"/>
                </a:lnTo>
                <a:close/>
              </a:path>
              <a:path w="55879" h="289559">
                <a:moveTo>
                  <a:pt x="55880" y="143510"/>
                </a:moveTo>
                <a:lnTo>
                  <a:pt x="0" y="143510"/>
                </a:lnTo>
                <a:lnTo>
                  <a:pt x="0" y="144780"/>
                </a:lnTo>
                <a:lnTo>
                  <a:pt x="55880" y="144780"/>
                </a:lnTo>
                <a:lnTo>
                  <a:pt x="55880" y="143510"/>
                </a:lnTo>
                <a:close/>
              </a:path>
              <a:path w="55879" h="289559">
                <a:moveTo>
                  <a:pt x="55880" y="139700"/>
                </a:moveTo>
                <a:lnTo>
                  <a:pt x="0" y="139700"/>
                </a:lnTo>
                <a:lnTo>
                  <a:pt x="0" y="142240"/>
                </a:lnTo>
                <a:lnTo>
                  <a:pt x="55880" y="142240"/>
                </a:lnTo>
                <a:lnTo>
                  <a:pt x="55880" y="139700"/>
                </a:lnTo>
                <a:close/>
              </a:path>
              <a:path w="55879" h="289559">
                <a:moveTo>
                  <a:pt x="55880" y="137160"/>
                </a:moveTo>
                <a:lnTo>
                  <a:pt x="0" y="137160"/>
                </a:lnTo>
                <a:lnTo>
                  <a:pt x="0" y="138430"/>
                </a:lnTo>
                <a:lnTo>
                  <a:pt x="55880" y="138430"/>
                </a:lnTo>
                <a:lnTo>
                  <a:pt x="55880" y="137160"/>
                </a:lnTo>
                <a:close/>
              </a:path>
              <a:path w="55879" h="289559">
                <a:moveTo>
                  <a:pt x="55880" y="133350"/>
                </a:moveTo>
                <a:lnTo>
                  <a:pt x="0" y="133350"/>
                </a:lnTo>
                <a:lnTo>
                  <a:pt x="0" y="135890"/>
                </a:lnTo>
                <a:lnTo>
                  <a:pt x="55880" y="135890"/>
                </a:lnTo>
                <a:lnTo>
                  <a:pt x="55880" y="133350"/>
                </a:lnTo>
                <a:close/>
              </a:path>
              <a:path w="55879" h="289559">
                <a:moveTo>
                  <a:pt x="55880" y="130810"/>
                </a:moveTo>
                <a:lnTo>
                  <a:pt x="0" y="130810"/>
                </a:lnTo>
                <a:lnTo>
                  <a:pt x="0" y="132080"/>
                </a:lnTo>
                <a:lnTo>
                  <a:pt x="55880" y="132080"/>
                </a:lnTo>
                <a:lnTo>
                  <a:pt x="55880" y="130810"/>
                </a:lnTo>
                <a:close/>
              </a:path>
              <a:path w="55879" h="289559">
                <a:moveTo>
                  <a:pt x="55880" y="127000"/>
                </a:moveTo>
                <a:lnTo>
                  <a:pt x="0" y="127000"/>
                </a:lnTo>
                <a:lnTo>
                  <a:pt x="0" y="129540"/>
                </a:lnTo>
                <a:lnTo>
                  <a:pt x="55880" y="129540"/>
                </a:lnTo>
                <a:lnTo>
                  <a:pt x="55880" y="127000"/>
                </a:lnTo>
                <a:close/>
              </a:path>
              <a:path w="55879" h="289559">
                <a:moveTo>
                  <a:pt x="55880" y="124460"/>
                </a:moveTo>
                <a:lnTo>
                  <a:pt x="0" y="124460"/>
                </a:lnTo>
                <a:lnTo>
                  <a:pt x="0" y="125730"/>
                </a:lnTo>
                <a:lnTo>
                  <a:pt x="55880" y="125730"/>
                </a:lnTo>
                <a:lnTo>
                  <a:pt x="55880" y="124460"/>
                </a:lnTo>
                <a:close/>
              </a:path>
              <a:path w="55879" h="289559">
                <a:moveTo>
                  <a:pt x="55880" y="120650"/>
                </a:moveTo>
                <a:lnTo>
                  <a:pt x="0" y="120650"/>
                </a:lnTo>
                <a:lnTo>
                  <a:pt x="0" y="123190"/>
                </a:lnTo>
                <a:lnTo>
                  <a:pt x="55880" y="123190"/>
                </a:lnTo>
                <a:lnTo>
                  <a:pt x="55880" y="120650"/>
                </a:lnTo>
                <a:close/>
              </a:path>
              <a:path w="55879" h="289559">
                <a:moveTo>
                  <a:pt x="55880" y="118110"/>
                </a:moveTo>
                <a:lnTo>
                  <a:pt x="0" y="118110"/>
                </a:lnTo>
                <a:lnTo>
                  <a:pt x="0" y="119380"/>
                </a:lnTo>
                <a:lnTo>
                  <a:pt x="55880" y="119380"/>
                </a:lnTo>
                <a:lnTo>
                  <a:pt x="55880" y="118110"/>
                </a:lnTo>
                <a:close/>
              </a:path>
              <a:path w="55879" h="289559">
                <a:moveTo>
                  <a:pt x="55880" y="114300"/>
                </a:moveTo>
                <a:lnTo>
                  <a:pt x="0" y="114300"/>
                </a:lnTo>
                <a:lnTo>
                  <a:pt x="0" y="116840"/>
                </a:lnTo>
                <a:lnTo>
                  <a:pt x="55880" y="116840"/>
                </a:lnTo>
                <a:lnTo>
                  <a:pt x="55880" y="114300"/>
                </a:lnTo>
                <a:close/>
              </a:path>
              <a:path w="55879" h="289559">
                <a:moveTo>
                  <a:pt x="55880" y="111760"/>
                </a:moveTo>
                <a:lnTo>
                  <a:pt x="0" y="111760"/>
                </a:lnTo>
                <a:lnTo>
                  <a:pt x="0" y="113030"/>
                </a:lnTo>
                <a:lnTo>
                  <a:pt x="55880" y="113030"/>
                </a:lnTo>
                <a:lnTo>
                  <a:pt x="55880" y="111760"/>
                </a:lnTo>
                <a:close/>
              </a:path>
              <a:path w="55879" h="289559">
                <a:moveTo>
                  <a:pt x="55880" y="107950"/>
                </a:moveTo>
                <a:lnTo>
                  <a:pt x="0" y="107950"/>
                </a:lnTo>
                <a:lnTo>
                  <a:pt x="0" y="110490"/>
                </a:lnTo>
                <a:lnTo>
                  <a:pt x="55880" y="110490"/>
                </a:lnTo>
                <a:lnTo>
                  <a:pt x="55880" y="107950"/>
                </a:lnTo>
                <a:close/>
              </a:path>
              <a:path w="55879" h="289559">
                <a:moveTo>
                  <a:pt x="55880" y="105410"/>
                </a:moveTo>
                <a:lnTo>
                  <a:pt x="0" y="105410"/>
                </a:lnTo>
                <a:lnTo>
                  <a:pt x="0" y="106680"/>
                </a:lnTo>
                <a:lnTo>
                  <a:pt x="55880" y="106680"/>
                </a:lnTo>
                <a:lnTo>
                  <a:pt x="55880" y="105410"/>
                </a:lnTo>
                <a:close/>
              </a:path>
              <a:path w="55879" h="289559">
                <a:moveTo>
                  <a:pt x="55880" y="101600"/>
                </a:moveTo>
                <a:lnTo>
                  <a:pt x="0" y="101600"/>
                </a:lnTo>
                <a:lnTo>
                  <a:pt x="0" y="104140"/>
                </a:lnTo>
                <a:lnTo>
                  <a:pt x="55880" y="104140"/>
                </a:lnTo>
                <a:lnTo>
                  <a:pt x="55880" y="101600"/>
                </a:lnTo>
                <a:close/>
              </a:path>
              <a:path w="55879" h="289559">
                <a:moveTo>
                  <a:pt x="55880" y="99060"/>
                </a:moveTo>
                <a:lnTo>
                  <a:pt x="0" y="99060"/>
                </a:lnTo>
                <a:lnTo>
                  <a:pt x="0" y="100330"/>
                </a:lnTo>
                <a:lnTo>
                  <a:pt x="55880" y="100330"/>
                </a:lnTo>
                <a:lnTo>
                  <a:pt x="55880" y="99060"/>
                </a:lnTo>
                <a:close/>
              </a:path>
              <a:path w="55879" h="289559">
                <a:moveTo>
                  <a:pt x="55880" y="95250"/>
                </a:moveTo>
                <a:lnTo>
                  <a:pt x="0" y="95250"/>
                </a:lnTo>
                <a:lnTo>
                  <a:pt x="0" y="97790"/>
                </a:lnTo>
                <a:lnTo>
                  <a:pt x="55880" y="97790"/>
                </a:lnTo>
                <a:lnTo>
                  <a:pt x="55880" y="95250"/>
                </a:lnTo>
                <a:close/>
              </a:path>
              <a:path w="55879" h="289559">
                <a:moveTo>
                  <a:pt x="55880" y="92710"/>
                </a:moveTo>
                <a:lnTo>
                  <a:pt x="0" y="92710"/>
                </a:lnTo>
                <a:lnTo>
                  <a:pt x="0" y="93980"/>
                </a:lnTo>
                <a:lnTo>
                  <a:pt x="55880" y="93980"/>
                </a:lnTo>
                <a:lnTo>
                  <a:pt x="55880" y="92710"/>
                </a:lnTo>
                <a:close/>
              </a:path>
              <a:path w="55879" h="289559">
                <a:moveTo>
                  <a:pt x="55880" y="86360"/>
                </a:moveTo>
                <a:lnTo>
                  <a:pt x="0" y="86360"/>
                </a:lnTo>
                <a:lnTo>
                  <a:pt x="0" y="91440"/>
                </a:lnTo>
                <a:lnTo>
                  <a:pt x="55880" y="91440"/>
                </a:lnTo>
                <a:lnTo>
                  <a:pt x="55880" y="86360"/>
                </a:lnTo>
                <a:close/>
              </a:path>
              <a:path w="55879" h="289559">
                <a:moveTo>
                  <a:pt x="55880" y="80010"/>
                </a:moveTo>
                <a:lnTo>
                  <a:pt x="0" y="80010"/>
                </a:lnTo>
                <a:lnTo>
                  <a:pt x="0" y="85090"/>
                </a:lnTo>
                <a:lnTo>
                  <a:pt x="55880" y="85090"/>
                </a:lnTo>
                <a:lnTo>
                  <a:pt x="55880" y="80010"/>
                </a:lnTo>
                <a:close/>
              </a:path>
              <a:path w="55879" h="289559">
                <a:moveTo>
                  <a:pt x="55880" y="73660"/>
                </a:moveTo>
                <a:lnTo>
                  <a:pt x="0" y="73660"/>
                </a:lnTo>
                <a:lnTo>
                  <a:pt x="0" y="78740"/>
                </a:lnTo>
                <a:lnTo>
                  <a:pt x="55880" y="78740"/>
                </a:lnTo>
                <a:lnTo>
                  <a:pt x="55880" y="73660"/>
                </a:lnTo>
                <a:close/>
              </a:path>
              <a:path w="55879" h="289559">
                <a:moveTo>
                  <a:pt x="55880" y="67310"/>
                </a:moveTo>
                <a:lnTo>
                  <a:pt x="0" y="67310"/>
                </a:lnTo>
                <a:lnTo>
                  <a:pt x="0" y="72390"/>
                </a:lnTo>
                <a:lnTo>
                  <a:pt x="55880" y="72390"/>
                </a:lnTo>
                <a:lnTo>
                  <a:pt x="55880" y="67310"/>
                </a:lnTo>
                <a:close/>
              </a:path>
              <a:path w="55879" h="289559">
                <a:moveTo>
                  <a:pt x="55880" y="60960"/>
                </a:moveTo>
                <a:lnTo>
                  <a:pt x="0" y="60960"/>
                </a:lnTo>
                <a:lnTo>
                  <a:pt x="0" y="66040"/>
                </a:lnTo>
                <a:lnTo>
                  <a:pt x="55880" y="66040"/>
                </a:lnTo>
                <a:lnTo>
                  <a:pt x="55880" y="60960"/>
                </a:lnTo>
                <a:close/>
              </a:path>
              <a:path w="55879" h="289559">
                <a:moveTo>
                  <a:pt x="55880" y="54610"/>
                </a:moveTo>
                <a:lnTo>
                  <a:pt x="0" y="54610"/>
                </a:lnTo>
                <a:lnTo>
                  <a:pt x="0" y="59690"/>
                </a:lnTo>
                <a:lnTo>
                  <a:pt x="55880" y="59690"/>
                </a:lnTo>
                <a:lnTo>
                  <a:pt x="55880" y="54610"/>
                </a:lnTo>
                <a:close/>
              </a:path>
              <a:path w="55879" h="289559">
                <a:moveTo>
                  <a:pt x="55880" y="48260"/>
                </a:moveTo>
                <a:lnTo>
                  <a:pt x="0" y="48260"/>
                </a:lnTo>
                <a:lnTo>
                  <a:pt x="0" y="53340"/>
                </a:lnTo>
                <a:lnTo>
                  <a:pt x="55880" y="53340"/>
                </a:lnTo>
                <a:lnTo>
                  <a:pt x="55880" y="48260"/>
                </a:lnTo>
                <a:close/>
              </a:path>
              <a:path w="55879" h="289559">
                <a:moveTo>
                  <a:pt x="55880" y="43180"/>
                </a:moveTo>
                <a:lnTo>
                  <a:pt x="0" y="43180"/>
                </a:lnTo>
                <a:lnTo>
                  <a:pt x="0" y="46990"/>
                </a:lnTo>
                <a:lnTo>
                  <a:pt x="55880" y="46990"/>
                </a:lnTo>
                <a:lnTo>
                  <a:pt x="55880" y="43180"/>
                </a:lnTo>
                <a:close/>
              </a:path>
              <a:path w="55879" h="289559">
                <a:moveTo>
                  <a:pt x="55880" y="36830"/>
                </a:moveTo>
                <a:lnTo>
                  <a:pt x="0" y="36830"/>
                </a:lnTo>
                <a:lnTo>
                  <a:pt x="0" y="41910"/>
                </a:lnTo>
                <a:lnTo>
                  <a:pt x="55880" y="41910"/>
                </a:lnTo>
                <a:lnTo>
                  <a:pt x="55880" y="36830"/>
                </a:lnTo>
                <a:close/>
              </a:path>
              <a:path w="55879" h="289559">
                <a:moveTo>
                  <a:pt x="55880" y="30480"/>
                </a:moveTo>
                <a:lnTo>
                  <a:pt x="0" y="30480"/>
                </a:lnTo>
                <a:lnTo>
                  <a:pt x="0" y="35560"/>
                </a:lnTo>
                <a:lnTo>
                  <a:pt x="55880" y="35560"/>
                </a:lnTo>
                <a:lnTo>
                  <a:pt x="55880" y="30480"/>
                </a:lnTo>
                <a:close/>
              </a:path>
              <a:path w="55879" h="289559">
                <a:moveTo>
                  <a:pt x="55880" y="24130"/>
                </a:moveTo>
                <a:lnTo>
                  <a:pt x="0" y="24130"/>
                </a:lnTo>
                <a:lnTo>
                  <a:pt x="0" y="29210"/>
                </a:lnTo>
                <a:lnTo>
                  <a:pt x="55880" y="29210"/>
                </a:lnTo>
                <a:lnTo>
                  <a:pt x="55880" y="24130"/>
                </a:lnTo>
                <a:close/>
              </a:path>
              <a:path w="55879" h="289559">
                <a:moveTo>
                  <a:pt x="55880" y="17780"/>
                </a:moveTo>
                <a:lnTo>
                  <a:pt x="0" y="17780"/>
                </a:lnTo>
                <a:lnTo>
                  <a:pt x="0" y="22860"/>
                </a:lnTo>
                <a:lnTo>
                  <a:pt x="55880" y="22860"/>
                </a:lnTo>
                <a:lnTo>
                  <a:pt x="55880" y="17780"/>
                </a:lnTo>
                <a:close/>
              </a:path>
              <a:path w="55879" h="289559">
                <a:moveTo>
                  <a:pt x="55880" y="11430"/>
                </a:moveTo>
                <a:lnTo>
                  <a:pt x="0" y="11430"/>
                </a:lnTo>
                <a:lnTo>
                  <a:pt x="0" y="16510"/>
                </a:lnTo>
                <a:lnTo>
                  <a:pt x="55880" y="16510"/>
                </a:lnTo>
                <a:lnTo>
                  <a:pt x="55880" y="11430"/>
                </a:lnTo>
                <a:close/>
              </a:path>
              <a:path w="55879" h="289559">
                <a:moveTo>
                  <a:pt x="55880" y="5080"/>
                </a:moveTo>
                <a:lnTo>
                  <a:pt x="0" y="5080"/>
                </a:lnTo>
                <a:lnTo>
                  <a:pt x="0" y="10160"/>
                </a:lnTo>
                <a:lnTo>
                  <a:pt x="55880" y="10160"/>
                </a:lnTo>
                <a:lnTo>
                  <a:pt x="55880" y="5080"/>
                </a:lnTo>
                <a:close/>
              </a:path>
              <a:path w="55879" h="289559">
                <a:moveTo>
                  <a:pt x="55880" y="0"/>
                </a:moveTo>
                <a:lnTo>
                  <a:pt x="0" y="0"/>
                </a:lnTo>
                <a:lnTo>
                  <a:pt x="0" y="3810"/>
                </a:lnTo>
                <a:lnTo>
                  <a:pt x="55880" y="3810"/>
                </a:lnTo>
                <a:lnTo>
                  <a:pt x="55880" y="0"/>
                </a:lnTo>
                <a:close/>
              </a:path>
              <a:path w="55879" h="289559">
                <a:moveTo>
                  <a:pt x="55880" y="269240"/>
                </a:moveTo>
                <a:lnTo>
                  <a:pt x="0" y="269240"/>
                </a:lnTo>
                <a:lnTo>
                  <a:pt x="0" y="288290"/>
                </a:lnTo>
                <a:lnTo>
                  <a:pt x="33020" y="288290"/>
                </a:lnTo>
                <a:lnTo>
                  <a:pt x="33020" y="289560"/>
                </a:lnTo>
                <a:lnTo>
                  <a:pt x="55880" y="289560"/>
                </a:lnTo>
                <a:lnTo>
                  <a:pt x="55880" y="269240"/>
                </a:lnTo>
                <a:close/>
              </a:path>
            </a:pathLst>
          </a:custGeom>
          <a:solidFill>
            <a:srgbClr val="2C862C"/>
          </a:solidFill>
        </p:spPr>
        <p:txBody>
          <a:bodyPr wrap="square" lIns="0" tIns="0" rIns="0" bIns="0" rtlCol="0"/>
          <a:lstStyle/>
          <a:p>
            <a:endParaRPr/>
          </a:p>
        </p:txBody>
      </p:sp>
      <p:sp>
        <p:nvSpPr>
          <p:cNvPr id="286" name="bg object 286"/>
          <p:cNvSpPr/>
          <p:nvPr/>
        </p:nvSpPr>
        <p:spPr>
          <a:xfrm>
            <a:off x="3446779" y="6405879"/>
            <a:ext cx="54610" cy="288290"/>
          </a:xfrm>
          <a:custGeom>
            <a:avLst/>
            <a:gdLst/>
            <a:ahLst/>
            <a:cxnLst/>
            <a:rect l="l" t="t" r="r" b="b"/>
            <a:pathLst>
              <a:path w="54610" h="288290">
                <a:moveTo>
                  <a:pt x="54610" y="247650"/>
                </a:moveTo>
                <a:lnTo>
                  <a:pt x="0" y="247650"/>
                </a:lnTo>
                <a:lnTo>
                  <a:pt x="0" y="269240"/>
                </a:lnTo>
                <a:lnTo>
                  <a:pt x="54610" y="269240"/>
                </a:lnTo>
                <a:lnTo>
                  <a:pt x="54610" y="247650"/>
                </a:lnTo>
                <a:close/>
              </a:path>
              <a:path w="54610" h="288290">
                <a:moveTo>
                  <a:pt x="54610" y="245110"/>
                </a:moveTo>
                <a:lnTo>
                  <a:pt x="0" y="245110"/>
                </a:lnTo>
                <a:lnTo>
                  <a:pt x="0" y="246380"/>
                </a:lnTo>
                <a:lnTo>
                  <a:pt x="54610" y="246380"/>
                </a:lnTo>
                <a:lnTo>
                  <a:pt x="54610" y="245110"/>
                </a:lnTo>
                <a:close/>
              </a:path>
              <a:path w="54610" h="288290">
                <a:moveTo>
                  <a:pt x="54610" y="241300"/>
                </a:moveTo>
                <a:lnTo>
                  <a:pt x="0" y="241300"/>
                </a:lnTo>
                <a:lnTo>
                  <a:pt x="0" y="243840"/>
                </a:lnTo>
                <a:lnTo>
                  <a:pt x="54610" y="243840"/>
                </a:lnTo>
                <a:lnTo>
                  <a:pt x="54610" y="241300"/>
                </a:lnTo>
                <a:close/>
              </a:path>
              <a:path w="54610" h="288290">
                <a:moveTo>
                  <a:pt x="54610" y="238760"/>
                </a:moveTo>
                <a:lnTo>
                  <a:pt x="0" y="238760"/>
                </a:lnTo>
                <a:lnTo>
                  <a:pt x="0" y="240030"/>
                </a:lnTo>
                <a:lnTo>
                  <a:pt x="54610" y="240030"/>
                </a:lnTo>
                <a:lnTo>
                  <a:pt x="54610" y="238760"/>
                </a:lnTo>
                <a:close/>
              </a:path>
              <a:path w="54610" h="288290">
                <a:moveTo>
                  <a:pt x="54610" y="234950"/>
                </a:moveTo>
                <a:lnTo>
                  <a:pt x="0" y="234950"/>
                </a:lnTo>
                <a:lnTo>
                  <a:pt x="0" y="237490"/>
                </a:lnTo>
                <a:lnTo>
                  <a:pt x="54610" y="237490"/>
                </a:lnTo>
                <a:lnTo>
                  <a:pt x="54610" y="234950"/>
                </a:lnTo>
                <a:close/>
              </a:path>
              <a:path w="54610" h="288290">
                <a:moveTo>
                  <a:pt x="54610" y="232410"/>
                </a:moveTo>
                <a:lnTo>
                  <a:pt x="0" y="232410"/>
                </a:lnTo>
                <a:lnTo>
                  <a:pt x="0" y="233680"/>
                </a:lnTo>
                <a:lnTo>
                  <a:pt x="54610" y="233680"/>
                </a:lnTo>
                <a:lnTo>
                  <a:pt x="54610" y="232410"/>
                </a:lnTo>
                <a:close/>
              </a:path>
              <a:path w="54610" h="288290">
                <a:moveTo>
                  <a:pt x="54610" y="228600"/>
                </a:moveTo>
                <a:lnTo>
                  <a:pt x="0" y="228600"/>
                </a:lnTo>
                <a:lnTo>
                  <a:pt x="0" y="231140"/>
                </a:lnTo>
                <a:lnTo>
                  <a:pt x="54610" y="231140"/>
                </a:lnTo>
                <a:lnTo>
                  <a:pt x="54610" y="228600"/>
                </a:lnTo>
                <a:close/>
              </a:path>
              <a:path w="54610" h="288290">
                <a:moveTo>
                  <a:pt x="54610" y="226060"/>
                </a:moveTo>
                <a:lnTo>
                  <a:pt x="0" y="226060"/>
                </a:lnTo>
                <a:lnTo>
                  <a:pt x="0" y="227330"/>
                </a:lnTo>
                <a:lnTo>
                  <a:pt x="54610" y="227330"/>
                </a:lnTo>
                <a:lnTo>
                  <a:pt x="54610" y="226060"/>
                </a:lnTo>
                <a:close/>
              </a:path>
              <a:path w="54610" h="288290">
                <a:moveTo>
                  <a:pt x="54610" y="222250"/>
                </a:moveTo>
                <a:lnTo>
                  <a:pt x="0" y="222250"/>
                </a:lnTo>
                <a:lnTo>
                  <a:pt x="0" y="224790"/>
                </a:lnTo>
                <a:lnTo>
                  <a:pt x="54610" y="224790"/>
                </a:lnTo>
                <a:lnTo>
                  <a:pt x="54610" y="222250"/>
                </a:lnTo>
                <a:close/>
              </a:path>
              <a:path w="54610" h="288290">
                <a:moveTo>
                  <a:pt x="54610" y="219710"/>
                </a:moveTo>
                <a:lnTo>
                  <a:pt x="0" y="219710"/>
                </a:lnTo>
                <a:lnTo>
                  <a:pt x="0" y="220980"/>
                </a:lnTo>
                <a:lnTo>
                  <a:pt x="54610" y="220980"/>
                </a:lnTo>
                <a:lnTo>
                  <a:pt x="54610" y="219710"/>
                </a:lnTo>
                <a:close/>
              </a:path>
              <a:path w="54610" h="288290">
                <a:moveTo>
                  <a:pt x="54610" y="215900"/>
                </a:moveTo>
                <a:lnTo>
                  <a:pt x="0" y="215900"/>
                </a:lnTo>
                <a:lnTo>
                  <a:pt x="0" y="218440"/>
                </a:lnTo>
                <a:lnTo>
                  <a:pt x="54610" y="218440"/>
                </a:lnTo>
                <a:lnTo>
                  <a:pt x="54610" y="215900"/>
                </a:lnTo>
                <a:close/>
              </a:path>
              <a:path w="54610" h="288290">
                <a:moveTo>
                  <a:pt x="54610" y="213360"/>
                </a:moveTo>
                <a:lnTo>
                  <a:pt x="0" y="213360"/>
                </a:lnTo>
                <a:lnTo>
                  <a:pt x="0" y="214630"/>
                </a:lnTo>
                <a:lnTo>
                  <a:pt x="54610" y="214630"/>
                </a:lnTo>
                <a:lnTo>
                  <a:pt x="54610" y="213360"/>
                </a:lnTo>
                <a:close/>
              </a:path>
              <a:path w="54610" h="288290">
                <a:moveTo>
                  <a:pt x="54610" y="209550"/>
                </a:moveTo>
                <a:lnTo>
                  <a:pt x="0" y="209550"/>
                </a:lnTo>
                <a:lnTo>
                  <a:pt x="0" y="212090"/>
                </a:lnTo>
                <a:lnTo>
                  <a:pt x="54610" y="212090"/>
                </a:lnTo>
                <a:lnTo>
                  <a:pt x="54610" y="209550"/>
                </a:lnTo>
                <a:close/>
              </a:path>
              <a:path w="54610" h="288290">
                <a:moveTo>
                  <a:pt x="54610" y="207010"/>
                </a:moveTo>
                <a:lnTo>
                  <a:pt x="0" y="207010"/>
                </a:lnTo>
                <a:lnTo>
                  <a:pt x="0" y="208280"/>
                </a:lnTo>
                <a:lnTo>
                  <a:pt x="54610" y="208280"/>
                </a:lnTo>
                <a:lnTo>
                  <a:pt x="54610" y="207010"/>
                </a:lnTo>
                <a:close/>
              </a:path>
              <a:path w="54610" h="288290">
                <a:moveTo>
                  <a:pt x="54610" y="203200"/>
                </a:moveTo>
                <a:lnTo>
                  <a:pt x="0" y="203200"/>
                </a:lnTo>
                <a:lnTo>
                  <a:pt x="0" y="205740"/>
                </a:lnTo>
                <a:lnTo>
                  <a:pt x="54610" y="205740"/>
                </a:lnTo>
                <a:lnTo>
                  <a:pt x="54610" y="203200"/>
                </a:lnTo>
                <a:close/>
              </a:path>
              <a:path w="54610" h="288290">
                <a:moveTo>
                  <a:pt x="54610" y="200660"/>
                </a:moveTo>
                <a:lnTo>
                  <a:pt x="0" y="200660"/>
                </a:lnTo>
                <a:lnTo>
                  <a:pt x="0" y="201930"/>
                </a:lnTo>
                <a:lnTo>
                  <a:pt x="54610" y="201930"/>
                </a:lnTo>
                <a:lnTo>
                  <a:pt x="54610" y="200660"/>
                </a:lnTo>
                <a:close/>
              </a:path>
              <a:path w="54610" h="288290">
                <a:moveTo>
                  <a:pt x="54610" y="196850"/>
                </a:moveTo>
                <a:lnTo>
                  <a:pt x="0" y="196850"/>
                </a:lnTo>
                <a:lnTo>
                  <a:pt x="0" y="199390"/>
                </a:lnTo>
                <a:lnTo>
                  <a:pt x="54610" y="199390"/>
                </a:lnTo>
                <a:lnTo>
                  <a:pt x="54610" y="196850"/>
                </a:lnTo>
                <a:close/>
              </a:path>
              <a:path w="54610" h="288290">
                <a:moveTo>
                  <a:pt x="54610" y="194310"/>
                </a:moveTo>
                <a:lnTo>
                  <a:pt x="0" y="194310"/>
                </a:lnTo>
                <a:lnTo>
                  <a:pt x="0" y="195580"/>
                </a:lnTo>
                <a:lnTo>
                  <a:pt x="54610" y="195580"/>
                </a:lnTo>
                <a:lnTo>
                  <a:pt x="54610" y="194310"/>
                </a:lnTo>
                <a:close/>
              </a:path>
              <a:path w="54610" h="288290">
                <a:moveTo>
                  <a:pt x="54610" y="190500"/>
                </a:moveTo>
                <a:lnTo>
                  <a:pt x="0" y="190500"/>
                </a:lnTo>
                <a:lnTo>
                  <a:pt x="0" y="193040"/>
                </a:lnTo>
                <a:lnTo>
                  <a:pt x="54610" y="193040"/>
                </a:lnTo>
                <a:lnTo>
                  <a:pt x="54610" y="190500"/>
                </a:lnTo>
                <a:close/>
              </a:path>
              <a:path w="54610" h="288290">
                <a:moveTo>
                  <a:pt x="54610" y="187960"/>
                </a:moveTo>
                <a:lnTo>
                  <a:pt x="0" y="187960"/>
                </a:lnTo>
                <a:lnTo>
                  <a:pt x="0" y="189230"/>
                </a:lnTo>
                <a:lnTo>
                  <a:pt x="54610" y="189230"/>
                </a:lnTo>
                <a:lnTo>
                  <a:pt x="54610" y="187960"/>
                </a:lnTo>
                <a:close/>
              </a:path>
              <a:path w="54610" h="288290">
                <a:moveTo>
                  <a:pt x="54610" y="184150"/>
                </a:moveTo>
                <a:lnTo>
                  <a:pt x="0" y="184150"/>
                </a:lnTo>
                <a:lnTo>
                  <a:pt x="0" y="186690"/>
                </a:lnTo>
                <a:lnTo>
                  <a:pt x="54610" y="186690"/>
                </a:lnTo>
                <a:lnTo>
                  <a:pt x="54610" y="184150"/>
                </a:lnTo>
                <a:close/>
              </a:path>
              <a:path w="54610" h="288290">
                <a:moveTo>
                  <a:pt x="54610" y="181610"/>
                </a:moveTo>
                <a:lnTo>
                  <a:pt x="0" y="181610"/>
                </a:lnTo>
                <a:lnTo>
                  <a:pt x="0" y="182880"/>
                </a:lnTo>
                <a:lnTo>
                  <a:pt x="54610" y="182880"/>
                </a:lnTo>
                <a:lnTo>
                  <a:pt x="54610" y="181610"/>
                </a:lnTo>
                <a:close/>
              </a:path>
              <a:path w="54610" h="288290">
                <a:moveTo>
                  <a:pt x="54610" y="177800"/>
                </a:moveTo>
                <a:lnTo>
                  <a:pt x="0" y="177800"/>
                </a:lnTo>
                <a:lnTo>
                  <a:pt x="0" y="180340"/>
                </a:lnTo>
                <a:lnTo>
                  <a:pt x="54610" y="180340"/>
                </a:lnTo>
                <a:lnTo>
                  <a:pt x="54610" y="177800"/>
                </a:lnTo>
                <a:close/>
              </a:path>
              <a:path w="54610" h="288290">
                <a:moveTo>
                  <a:pt x="54610" y="175260"/>
                </a:moveTo>
                <a:lnTo>
                  <a:pt x="0" y="175260"/>
                </a:lnTo>
                <a:lnTo>
                  <a:pt x="0" y="176530"/>
                </a:lnTo>
                <a:lnTo>
                  <a:pt x="54610" y="176530"/>
                </a:lnTo>
                <a:lnTo>
                  <a:pt x="54610" y="175260"/>
                </a:lnTo>
                <a:close/>
              </a:path>
              <a:path w="54610" h="288290">
                <a:moveTo>
                  <a:pt x="54610" y="171450"/>
                </a:moveTo>
                <a:lnTo>
                  <a:pt x="0" y="171450"/>
                </a:lnTo>
                <a:lnTo>
                  <a:pt x="0" y="173990"/>
                </a:lnTo>
                <a:lnTo>
                  <a:pt x="54610" y="173990"/>
                </a:lnTo>
                <a:lnTo>
                  <a:pt x="54610" y="171450"/>
                </a:lnTo>
                <a:close/>
              </a:path>
              <a:path w="54610" h="288290">
                <a:moveTo>
                  <a:pt x="54610" y="168910"/>
                </a:moveTo>
                <a:lnTo>
                  <a:pt x="0" y="168910"/>
                </a:lnTo>
                <a:lnTo>
                  <a:pt x="0" y="170180"/>
                </a:lnTo>
                <a:lnTo>
                  <a:pt x="54610" y="170180"/>
                </a:lnTo>
                <a:lnTo>
                  <a:pt x="54610" y="168910"/>
                </a:lnTo>
                <a:close/>
              </a:path>
              <a:path w="54610" h="288290">
                <a:moveTo>
                  <a:pt x="54610" y="165100"/>
                </a:moveTo>
                <a:lnTo>
                  <a:pt x="0" y="165100"/>
                </a:lnTo>
                <a:lnTo>
                  <a:pt x="0" y="167640"/>
                </a:lnTo>
                <a:lnTo>
                  <a:pt x="54610" y="167640"/>
                </a:lnTo>
                <a:lnTo>
                  <a:pt x="54610" y="165100"/>
                </a:lnTo>
                <a:close/>
              </a:path>
              <a:path w="54610" h="288290">
                <a:moveTo>
                  <a:pt x="54610" y="162560"/>
                </a:moveTo>
                <a:lnTo>
                  <a:pt x="0" y="162560"/>
                </a:lnTo>
                <a:lnTo>
                  <a:pt x="0" y="163830"/>
                </a:lnTo>
                <a:lnTo>
                  <a:pt x="54610" y="163830"/>
                </a:lnTo>
                <a:lnTo>
                  <a:pt x="54610" y="162560"/>
                </a:lnTo>
                <a:close/>
              </a:path>
              <a:path w="54610" h="288290">
                <a:moveTo>
                  <a:pt x="54610" y="158750"/>
                </a:moveTo>
                <a:lnTo>
                  <a:pt x="0" y="158750"/>
                </a:lnTo>
                <a:lnTo>
                  <a:pt x="0" y="161290"/>
                </a:lnTo>
                <a:lnTo>
                  <a:pt x="54610" y="161290"/>
                </a:lnTo>
                <a:lnTo>
                  <a:pt x="54610" y="158750"/>
                </a:lnTo>
                <a:close/>
              </a:path>
              <a:path w="54610" h="288290">
                <a:moveTo>
                  <a:pt x="54610" y="156210"/>
                </a:moveTo>
                <a:lnTo>
                  <a:pt x="0" y="156210"/>
                </a:lnTo>
                <a:lnTo>
                  <a:pt x="0" y="157480"/>
                </a:lnTo>
                <a:lnTo>
                  <a:pt x="54610" y="157480"/>
                </a:lnTo>
                <a:lnTo>
                  <a:pt x="54610" y="156210"/>
                </a:lnTo>
                <a:close/>
              </a:path>
              <a:path w="54610" h="288290">
                <a:moveTo>
                  <a:pt x="54610" y="152400"/>
                </a:moveTo>
                <a:lnTo>
                  <a:pt x="0" y="152400"/>
                </a:lnTo>
                <a:lnTo>
                  <a:pt x="0" y="154940"/>
                </a:lnTo>
                <a:lnTo>
                  <a:pt x="54610" y="154940"/>
                </a:lnTo>
                <a:lnTo>
                  <a:pt x="54610" y="152400"/>
                </a:lnTo>
                <a:close/>
              </a:path>
              <a:path w="54610" h="288290">
                <a:moveTo>
                  <a:pt x="54610" y="149860"/>
                </a:moveTo>
                <a:lnTo>
                  <a:pt x="0" y="149860"/>
                </a:lnTo>
                <a:lnTo>
                  <a:pt x="0" y="151130"/>
                </a:lnTo>
                <a:lnTo>
                  <a:pt x="54610" y="151130"/>
                </a:lnTo>
                <a:lnTo>
                  <a:pt x="54610" y="149860"/>
                </a:lnTo>
                <a:close/>
              </a:path>
              <a:path w="54610" h="288290">
                <a:moveTo>
                  <a:pt x="54610" y="146050"/>
                </a:moveTo>
                <a:lnTo>
                  <a:pt x="0" y="146050"/>
                </a:lnTo>
                <a:lnTo>
                  <a:pt x="0" y="148590"/>
                </a:lnTo>
                <a:lnTo>
                  <a:pt x="54610" y="148590"/>
                </a:lnTo>
                <a:lnTo>
                  <a:pt x="54610" y="146050"/>
                </a:lnTo>
                <a:close/>
              </a:path>
              <a:path w="54610" h="288290">
                <a:moveTo>
                  <a:pt x="54610" y="143510"/>
                </a:moveTo>
                <a:lnTo>
                  <a:pt x="0" y="143510"/>
                </a:lnTo>
                <a:lnTo>
                  <a:pt x="0" y="144780"/>
                </a:lnTo>
                <a:lnTo>
                  <a:pt x="54610" y="144780"/>
                </a:lnTo>
                <a:lnTo>
                  <a:pt x="54610" y="143510"/>
                </a:lnTo>
                <a:close/>
              </a:path>
              <a:path w="54610" h="288290">
                <a:moveTo>
                  <a:pt x="54610" y="139700"/>
                </a:moveTo>
                <a:lnTo>
                  <a:pt x="0" y="139700"/>
                </a:lnTo>
                <a:lnTo>
                  <a:pt x="0" y="142240"/>
                </a:lnTo>
                <a:lnTo>
                  <a:pt x="54610" y="142240"/>
                </a:lnTo>
                <a:lnTo>
                  <a:pt x="54610" y="139700"/>
                </a:lnTo>
                <a:close/>
              </a:path>
              <a:path w="54610" h="288290">
                <a:moveTo>
                  <a:pt x="54610" y="137160"/>
                </a:moveTo>
                <a:lnTo>
                  <a:pt x="0" y="137160"/>
                </a:lnTo>
                <a:lnTo>
                  <a:pt x="0" y="138430"/>
                </a:lnTo>
                <a:lnTo>
                  <a:pt x="54610" y="138430"/>
                </a:lnTo>
                <a:lnTo>
                  <a:pt x="54610" y="137160"/>
                </a:lnTo>
                <a:close/>
              </a:path>
              <a:path w="54610" h="288290">
                <a:moveTo>
                  <a:pt x="54610" y="133350"/>
                </a:moveTo>
                <a:lnTo>
                  <a:pt x="0" y="133350"/>
                </a:lnTo>
                <a:lnTo>
                  <a:pt x="0" y="135890"/>
                </a:lnTo>
                <a:lnTo>
                  <a:pt x="54610" y="135890"/>
                </a:lnTo>
                <a:lnTo>
                  <a:pt x="54610" y="133350"/>
                </a:lnTo>
                <a:close/>
              </a:path>
              <a:path w="54610" h="288290">
                <a:moveTo>
                  <a:pt x="54610" y="130810"/>
                </a:moveTo>
                <a:lnTo>
                  <a:pt x="0" y="130810"/>
                </a:lnTo>
                <a:lnTo>
                  <a:pt x="0" y="132080"/>
                </a:lnTo>
                <a:lnTo>
                  <a:pt x="54610" y="132080"/>
                </a:lnTo>
                <a:lnTo>
                  <a:pt x="54610" y="130810"/>
                </a:lnTo>
                <a:close/>
              </a:path>
              <a:path w="54610" h="288290">
                <a:moveTo>
                  <a:pt x="54610" y="127000"/>
                </a:moveTo>
                <a:lnTo>
                  <a:pt x="0" y="127000"/>
                </a:lnTo>
                <a:lnTo>
                  <a:pt x="0" y="129540"/>
                </a:lnTo>
                <a:lnTo>
                  <a:pt x="54610" y="129540"/>
                </a:lnTo>
                <a:lnTo>
                  <a:pt x="54610" y="127000"/>
                </a:lnTo>
                <a:close/>
              </a:path>
              <a:path w="54610" h="288290">
                <a:moveTo>
                  <a:pt x="54610" y="124460"/>
                </a:moveTo>
                <a:lnTo>
                  <a:pt x="0" y="124460"/>
                </a:lnTo>
                <a:lnTo>
                  <a:pt x="0" y="125730"/>
                </a:lnTo>
                <a:lnTo>
                  <a:pt x="54610" y="125730"/>
                </a:lnTo>
                <a:lnTo>
                  <a:pt x="54610" y="124460"/>
                </a:lnTo>
                <a:close/>
              </a:path>
              <a:path w="54610" h="288290">
                <a:moveTo>
                  <a:pt x="54610" y="120650"/>
                </a:moveTo>
                <a:lnTo>
                  <a:pt x="0" y="120650"/>
                </a:lnTo>
                <a:lnTo>
                  <a:pt x="0" y="123190"/>
                </a:lnTo>
                <a:lnTo>
                  <a:pt x="54610" y="123190"/>
                </a:lnTo>
                <a:lnTo>
                  <a:pt x="54610" y="120650"/>
                </a:lnTo>
                <a:close/>
              </a:path>
              <a:path w="54610" h="288290">
                <a:moveTo>
                  <a:pt x="54610" y="118110"/>
                </a:moveTo>
                <a:lnTo>
                  <a:pt x="0" y="118110"/>
                </a:lnTo>
                <a:lnTo>
                  <a:pt x="0" y="119380"/>
                </a:lnTo>
                <a:lnTo>
                  <a:pt x="54610" y="119380"/>
                </a:lnTo>
                <a:lnTo>
                  <a:pt x="54610" y="118110"/>
                </a:lnTo>
                <a:close/>
              </a:path>
              <a:path w="54610" h="288290">
                <a:moveTo>
                  <a:pt x="54610" y="114300"/>
                </a:moveTo>
                <a:lnTo>
                  <a:pt x="0" y="114300"/>
                </a:lnTo>
                <a:lnTo>
                  <a:pt x="0" y="116840"/>
                </a:lnTo>
                <a:lnTo>
                  <a:pt x="54610" y="116840"/>
                </a:lnTo>
                <a:lnTo>
                  <a:pt x="54610" y="114300"/>
                </a:lnTo>
                <a:close/>
              </a:path>
              <a:path w="54610" h="288290">
                <a:moveTo>
                  <a:pt x="54610" y="111760"/>
                </a:moveTo>
                <a:lnTo>
                  <a:pt x="0" y="111760"/>
                </a:lnTo>
                <a:lnTo>
                  <a:pt x="0" y="113030"/>
                </a:lnTo>
                <a:lnTo>
                  <a:pt x="54610" y="113030"/>
                </a:lnTo>
                <a:lnTo>
                  <a:pt x="54610" y="111760"/>
                </a:lnTo>
                <a:close/>
              </a:path>
              <a:path w="54610" h="288290">
                <a:moveTo>
                  <a:pt x="54610" y="107950"/>
                </a:moveTo>
                <a:lnTo>
                  <a:pt x="0" y="107950"/>
                </a:lnTo>
                <a:lnTo>
                  <a:pt x="0" y="110490"/>
                </a:lnTo>
                <a:lnTo>
                  <a:pt x="54610" y="110490"/>
                </a:lnTo>
                <a:lnTo>
                  <a:pt x="54610" y="107950"/>
                </a:lnTo>
                <a:close/>
              </a:path>
              <a:path w="54610" h="288290">
                <a:moveTo>
                  <a:pt x="54610" y="105410"/>
                </a:moveTo>
                <a:lnTo>
                  <a:pt x="0" y="105410"/>
                </a:lnTo>
                <a:lnTo>
                  <a:pt x="0" y="106680"/>
                </a:lnTo>
                <a:lnTo>
                  <a:pt x="54610" y="106680"/>
                </a:lnTo>
                <a:lnTo>
                  <a:pt x="54610" y="105410"/>
                </a:lnTo>
                <a:close/>
              </a:path>
              <a:path w="54610" h="288290">
                <a:moveTo>
                  <a:pt x="54610" y="101600"/>
                </a:moveTo>
                <a:lnTo>
                  <a:pt x="0" y="101600"/>
                </a:lnTo>
                <a:lnTo>
                  <a:pt x="0" y="104140"/>
                </a:lnTo>
                <a:lnTo>
                  <a:pt x="54610" y="104140"/>
                </a:lnTo>
                <a:lnTo>
                  <a:pt x="54610" y="101600"/>
                </a:lnTo>
                <a:close/>
              </a:path>
              <a:path w="54610" h="288290">
                <a:moveTo>
                  <a:pt x="54610" y="99060"/>
                </a:moveTo>
                <a:lnTo>
                  <a:pt x="0" y="99060"/>
                </a:lnTo>
                <a:lnTo>
                  <a:pt x="0" y="100330"/>
                </a:lnTo>
                <a:lnTo>
                  <a:pt x="54610" y="100330"/>
                </a:lnTo>
                <a:lnTo>
                  <a:pt x="54610" y="99060"/>
                </a:lnTo>
                <a:close/>
              </a:path>
              <a:path w="54610" h="288290">
                <a:moveTo>
                  <a:pt x="54610" y="95250"/>
                </a:moveTo>
                <a:lnTo>
                  <a:pt x="0" y="95250"/>
                </a:lnTo>
                <a:lnTo>
                  <a:pt x="0" y="97790"/>
                </a:lnTo>
                <a:lnTo>
                  <a:pt x="54610" y="97790"/>
                </a:lnTo>
                <a:lnTo>
                  <a:pt x="54610" y="95250"/>
                </a:lnTo>
                <a:close/>
              </a:path>
              <a:path w="54610" h="288290">
                <a:moveTo>
                  <a:pt x="54610" y="92710"/>
                </a:moveTo>
                <a:lnTo>
                  <a:pt x="0" y="92710"/>
                </a:lnTo>
                <a:lnTo>
                  <a:pt x="0" y="93980"/>
                </a:lnTo>
                <a:lnTo>
                  <a:pt x="54610" y="93980"/>
                </a:lnTo>
                <a:lnTo>
                  <a:pt x="54610" y="92710"/>
                </a:lnTo>
                <a:close/>
              </a:path>
              <a:path w="54610" h="288290">
                <a:moveTo>
                  <a:pt x="54610" y="86360"/>
                </a:moveTo>
                <a:lnTo>
                  <a:pt x="0" y="86360"/>
                </a:lnTo>
                <a:lnTo>
                  <a:pt x="0" y="91440"/>
                </a:lnTo>
                <a:lnTo>
                  <a:pt x="54610" y="91440"/>
                </a:lnTo>
                <a:lnTo>
                  <a:pt x="54610" y="86360"/>
                </a:lnTo>
                <a:close/>
              </a:path>
              <a:path w="54610" h="288290">
                <a:moveTo>
                  <a:pt x="54610" y="80010"/>
                </a:moveTo>
                <a:lnTo>
                  <a:pt x="0" y="80010"/>
                </a:lnTo>
                <a:lnTo>
                  <a:pt x="0" y="85090"/>
                </a:lnTo>
                <a:lnTo>
                  <a:pt x="54610" y="85090"/>
                </a:lnTo>
                <a:lnTo>
                  <a:pt x="54610" y="80010"/>
                </a:lnTo>
                <a:close/>
              </a:path>
              <a:path w="54610" h="288290">
                <a:moveTo>
                  <a:pt x="54610" y="73660"/>
                </a:moveTo>
                <a:lnTo>
                  <a:pt x="0" y="73660"/>
                </a:lnTo>
                <a:lnTo>
                  <a:pt x="0" y="78740"/>
                </a:lnTo>
                <a:lnTo>
                  <a:pt x="54610" y="78740"/>
                </a:lnTo>
                <a:lnTo>
                  <a:pt x="54610" y="73660"/>
                </a:lnTo>
                <a:close/>
              </a:path>
              <a:path w="54610" h="288290">
                <a:moveTo>
                  <a:pt x="54610" y="67310"/>
                </a:moveTo>
                <a:lnTo>
                  <a:pt x="0" y="67310"/>
                </a:lnTo>
                <a:lnTo>
                  <a:pt x="0" y="72390"/>
                </a:lnTo>
                <a:lnTo>
                  <a:pt x="54610" y="72390"/>
                </a:lnTo>
                <a:lnTo>
                  <a:pt x="54610" y="67310"/>
                </a:lnTo>
                <a:close/>
              </a:path>
              <a:path w="54610" h="288290">
                <a:moveTo>
                  <a:pt x="54610" y="60960"/>
                </a:moveTo>
                <a:lnTo>
                  <a:pt x="0" y="60960"/>
                </a:lnTo>
                <a:lnTo>
                  <a:pt x="0" y="66040"/>
                </a:lnTo>
                <a:lnTo>
                  <a:pt x="54610" y="66040"/>
                </a:lnTo>
                <a:lnTo>
                  <a:pt x="54610" y="60960"/>
                </a:lnTo>
                <a:close/>
              </a:path>
              <a:path w="54610" h="288290">
                <a:moveTo>
                  <a:pt x="54610" y="54610"/>
                </a:moveTo>
                <a:lnTo>
                  <a:pt x="0" y="54610"/>
                </a:lnTo>
                <a:lnTo>
                  <a:pt x="0" y="59690"/>
                </a:lnTo>
                <a:lnTo>
                  <a:pt x="54610" y="59690"/>
                </a:lnTo>
                <a:lnTo>
                  <a:pt x="54610" y="54610"/>
                </a:lnTo>
                <a:close/>
              </a:path>
              <a:path w="54610" h="288290">
                <a:moveTo>
                  <a:pt x="54610" y="48260"/>
                </a:moveTo>
                <a:lnTo>
                  <a:pt x="0" y="48260"/>
                </a:lnTo>
                <a:lnTo>
                  <a:pt x="0" y="53340"/>
                </a:lnTo>
                <a:lnTo>
                  <a:pt x="54610" y="53340"/>
                </a:lnTo>
                <a:lnTo>
                  <a:pt x="54610" y="48260"/>
                </a:lnTo>
                <a:close/>
              </a:path>
              <a:path w="54610" h="288290">
                <a:moveTo>
                  <a:pt x="54610" y="43180"/>
                </a:moveTo>
                <a:lnTo>
                  <a:pt x="0" y="43180"/>
                </a:lnTo>
                <a:lnTo>
                  <a:pt x="0" y="46990"/>
                </a:lnTo>
                <a:lnTo>
                  <a:pt x="54610" y="46990"/>
                </a:lnTo>
                <a:lnTo>
                  <a:pt x="54610" y="43180"/>
                </a:lnTo>
                <a:close/>
              </a:path>
              <a:path w="54610" h="288290">
                <a:moveTo>
                  <a:pt x="54610" y="36830"/>
                </a:moveTo>
                <a:lnTo>
                  <a:pt x="0" y="36830"/>
                </a:lnTo>
                <a:lnTo>
                  <a:pt x="0" y="41910"/>
                </a:lnTo>
                <a:lnTo>
                  <a:pt x="54610" y="41910"/>
                </a:lnTo>
                <a:lnTo>
                  <a:pt x="54610" y="36830"/>
                </a:lnTo>
                <a:close/>
              </a:path>
              <a:path w="54610" h="288290">
                <a:moveTo>
                  <a:pt x="54610" y="30480"/>
                </a:moveTo>
                <a:lnTo>
                  <a:pt x="0" y="30480"/>
                </a:lnTo>
                <a:lnTo>
                  <a:pt x="0" y="35560"/>
                </a:lnTo>
                <a:lnTo>
                  <a:pt x="54610" y="35560"/>
                </a:lnTo>
                <a:lnTo>
                  <a:pt x="54610" y="30480"/>
                </a:lnTo>
                <a:close/>
              </a:path>
              <a:path w="54610" h="288290">
                <a:moveTo>
                  <a:pt x="54610" y="24130"/>
                </a:moveTo>
                <a:lnTo>
                  <a:pt x="0" y="24130"/>
                </a:lnTo>
                <a:lnTo>
                  <a:pt x="0" y="29210"/>
                </a:lnTo>
                <a:lnTo>
                  <a:pt x="54610" y="29210"/>
                </a:lnTo>
                <a:lnTo>
                  <a:pt x="54610" y="24130"/>
                </a:lnTo>
                <a:close/>
              </a:path>
              <a:path w="54610" h="288290">
                <a:moveTo>
                  <a:pt x="54610" y="17780"/>
                </a:moveTo>
                <a:lnTo>
                  <a:pt x="0" y="17780"/>
                </a:lnTo>
                <a:lnTo>
                  <a:pt x="0" y="22860"/>
                </a:lnTo>
                <a:lnTo>
                  <a:pt x="54610" y="22860"/>
                </a:lnTo>
                <a:lnTo>
                  <a:pt x="54610" y="17780"/>
                </a:lnTo>
                <a:close/>
              </a:path>
              <a:path w="54610" h="288290">
                <a:moveTo>
                  <a:pt x="54610" y="11430"/>
                </a:moveTo>
                <a:lnTo>
                  <a:pt x="0" y="11430"/>
                </a:lnTo>
                <a:lnTo>
                  <a:pt x="0" y="16510"/>
                </a:lnTo>
                <a:lnTo>
                  <a:pt x="54610" y="16510"/>
                </a:lnTo>
                <a:lnTo>
                  <a:pt x="54610" y="11430"/>
                </a:lnTo>
                <a:close/>
              </a:path>
              <a:path w="54610" h="288290">
                <a:moveTo>
                  <a:pt x="54610" y="5080"/>
                </a:moveTo>
                <a:lnTo>
                  <a:pt x="0" y="5080"/>
                </a:lnTo>
                <a:lnTo>
                  <a:pt x="0" y="10160"/>
                </a:lnTo>
                <a:lnTo>
                  <a:pt x="54610" y="10160"/>
                </a:lnTo>
                <a:lnTo>
                  <a:pt x="54610" y="5080"/>
                </a:lnTo>
                <a:close/>
              </a:path>
              <a:path w="54610" h="288290">
                <a:moveTo>
                  <a:pt x="54610" y="0"/>
                </a:moveTo>
                <a:lnTo>
                  <a:pt x="0" y="0"/>
                </a:lnTo>
                <a:lnTo>
                  <a:pt x="0" y="3810"/>
                </a:lnTo>
                <a:lnTo>
                  <a:pt x="54610" y="3810"/>
                </a:lnTo>
                <a:lnTo>
                  <a:pt x="54610" y="0"/>
                </a:lnTo>
                <a:close/>
              </a:path>
              <a:path w="54610" h="288290">
                <a:moveTo>
                  <a:pt x="54610" y="269240"/>
                </a:moveTo>
                <a:lnTo>
                  <a:pt x="0" y="269240"/>
                </a:lnTo>
                <a:lnTo>
                  <a:pt x="0" y="287020"/>
                </a:lnTo>
                <a:lnTo>
                  <a:pt x="8889" y="287020"/>
                </a:lnTo>
                <a:lnTo>
                  <a:pt x="8890" y="288290"/>
                </a:lnTo>
                <a:lnTo>
                  <a:pt x="54610" y="288290"/>
                </a:lnTo>
                <a:lnTo>
                  <a:pt x="54610" y="269240"/>
                </a:lnTo>
                <a:close/>
              </a:path>
            </a:pathLst>
          </a:custGeom>
          <a:solidFill>
            <a:srgbClr val="2C852C"/>
          </a:solidFill>
        </p:spPr>
        <p:txBody>
          <a:bodyPr wrap="square" lIns="0" tIns="0" rIns="0" bIns="0" rtlCol="0"/>
          <a:lstStyle/>
          <a:p>
            <a:endParaRPr/>
          </a:p>
        </p:txBody>
      </p:sp>
      <p:sp>
        <p:nvSpPr>
          <p:cNvPr id="287" name="bg object 287"/>
          <p:cNvSpPr/>
          <p:nvPr/>
        </p:nvSpPr>
        <p:spPr>
          <a:xfrm>
            <a:off x="3392170" y="6405879"/>
            <a:ext cx="54610" cy="287020"/>
          </a:xfrm>
          <a:custGeom>
            <a:avLst/>
            <a:gdLst/>
            <a:ahLst/>
            <a:cxnLst/>
            <a:rect l="l" t="t" r="r" b="b"/>
            <a:pathLst>
              <a:path w="54610" h="287020">
                <a:moveTo>
                  <a:pt x="54609" y="247650"/>
                </a:moveTo>
                <a:lnTo>
                  <a:pt x="0" y="247650"/>
                </a:lnTo>
                <a:lnTo>
                  <a:pt x="0" y="269240"/>
                </a:lnTo>
                <a:lnTo>
                  <a:pt x="54609" y="269240"/>
                </a:lnTo>
                <a:lnTo>
                  <a:pt x="54609" y="247650"/>
                </a:lnTo>
                <a:close/>
              </a:path>
              <a:path w="54610" h="287020">
                <a:moveTo>
                  <a:pt x="54609" y="245110"/>
                </a:moveTo>
                <a:lnTo>
                  <a:pt x="0" y="245110"/>
                </a:lnTo>
                <a:lnTo>
                  <a:pt x="0" y="246380"/>
                </a:lnTo>
                <a:lnTo>
                  <a:pt x="54609" y="246380"/>
                </a:lnTo>
                <a:lnTo>
                  <a:pt x="54609" y="245110"/>
                </a:lnTo>
                <a:close/>
              </a:path>
              <a:path w="54610" h="287020">
                <a:moveTo>
                  <a:pt x="54609" y="241300"/>
                </a:moveTo>
                <a:lnTo>
                  <a:pt x="0" y="241300"/>
                </a:lnTo>
                <a:lnTo>
                  <a:pt x="0" y="243840"/>
                </a:lnTo>
                <a:lnTo>
                  <a:pt x="54609" y="243840"/>
                </a:lnTo>
                <a:lnTo>
                  <a:pt x="54609" y="241300"/>
                </a:lnTo>
                <a:close/>
              </a:path>
              <a:path w="54610" h="287020">
                <a:moveTo>
                  <a:pt x="54609" y="238760"/>
                </a:moveTo>
                <a:lnTo>
                  <a:pt x="0" y="238760"/>
                </a:lnTo>
                <a:lnTo>
                  <a:pt x="0" y="240030"/>
                </a:lnTo>
                <a:lnTo>
                  <a:pt x="54609" y="240030"/>
                </a:lnTo>
                <a:lnTo>
                  <a:pt x="54609" y="238760"/>
                </a:lnTo>
                <a:close/>
              </a:path>
              <a:path w="54610" h="287020">
                <a:moveTo>
                  <a:pt x="54609" y="234950"/>
                </a:moveTo>
                <a:lnTo>
                  <a:pt x="0" y="234950"/>
                </a:lnTo>
                <a:lnTo>
                  <a:pt x="0" y="237490"/>
                </a:lnTo>
                <a:lnTo>
                  <a:pt x="54609" y="237490"/>
                </a:lnTo>
                <a:lnTo>
                  <a:pt x="54609" y="234950"/>
                </a:lnTo>
                <a:close/>
              </a:path>
              <a:path w="54610" h="287020">
                <a:moveTo>
                  <a:pt x="54609" y="232410"/>
                </a:moveTo>
                <a:lnTo>
                  <a:pt x="0" y="232410"/>
                </a:lnTo>
                <a:lnTo>
                  <a:pt x="0" y="233680"/>
                </a:lnTo>
                <a:lnTo>
                  <a:pt x="54609" y="233680"/>
                </a:lnTo>
                <a:lnTo>
                  <a:pt x="54609" y="232410"/>
                </a:lnTo>
                <a:close/>
              </a:path>
              <a:path w="54610" h="287020">
                <a:moveTo>
                  <a:pt x="54609" y="228600"/>
                </a:moveTo>
                <a:lnTo>
                  <a:pt x="0" y="228600"/>
                </a:lnTo>
                <a:lnTo>
                  <a:pt x="0" y="231140"/>
                </a:lnTo>
                <a:lnTo>
                  <a:pt x="54609" y="231140"/>
                </a:lnTo>
                <a:lnTo>
                  <a:pt x="54609" y="228600"/>
                </a:lnTo>
                <a:close/>
              </a:path>
              <a:path w="54610" h="287020">
                <a:moveTo>
                  <a:pt x="54609" y="226060"/>
                </a:moveTo>
                <a:lnTo>
                  <a:pt x="0" y="226060"/>
                </a:lnTo>
                <a:lnTo>
                  <a:pt x="0" y="227330"/>
                </a:lnTo>
                <a:lnTo>
                  <a:pt x="54609" y="227330"/>
                </a:lnTo>
                <a:lnTo>
                  <a:pt x="54609" y="226060"/>
                </a:lnTo>
                <a:close/>
              </a:path>
              <a:path w="54610" h="287020">
                <a:moveTo>
                  <a:pt x="54609" y="222250"/>
                </a:moveTo>
                <a:lnTo>
                  <a:pt x="0" y="222250"/>
                </a:lnTo>
                <a:lnTo>
                  <a:pt x="0" y="224790"/>
                </a:lnTo>
                <a:lnTo>
                  <a:pt x="54609" y="224790"/>
                </a:lnTo>
                <a:lnTo>
                  <a:pt x="54609" y="222250"/>
                </a:lnTo>
                <a:close/>
              </a:path>
              <a:path w="54610" h="287020">
                <a:moveTo>
                  <a:pt x="54609" y="219710"/>
                </a:moveTo>
                <a:lnTo>
                  <a:pt x="0" y="219710"/>
                </a:lnTo>
                <a:lnTo>
                  <a:pt x="0" y="220980"/>
                </a:lnTo>
                <a:lnTo>
                  <a:pt x="54609" y="220980"/>
                </a:lnTo>
                <a:lnTo>
                  <a:pt x="54609" y="219710"/>
                </a:lnTo>
                <a:close/>
              </a:path>
              <a:path w="54610" h="287020">
                <a:moveTo>
                  <a:pt x="54609" y="215900"/>
                </a:moveTo>
                <a:lnTo>
                  <a:pt x="0" y="215900"/>
                </a:lnTo>
                <a:lnTo>
                  <a:pt x="0" y="218440"/>
                </a:lnTo>
                <a:lnTo>
                  <a:pt x="54609" y="218440"/>
                </a:lnTo>
                <a:lnTo>
                  <a:pt x="54609" y="215900"/>
                </a:lnTo>
                <a:close/>
              </a:path>
              <a:path w="54610" h="287020">
                <a:moveTo>
                  <a:pt x="54609" y="213360"/>
                </a:moveTo>
                <a:lnTo>
                  <a:pt x="0" y="213360"/>
                </a:lnTo>
                <a:lnTo>
                  <a:pt x="0" y="214630"/>
                </a:lnTo>
                <a:lnTo>
                  <a:pt x="54609" y="214630"/>
                </a:lnTo>
                <a:lnTo>
                  <a:pt x="54609" y="213360"/>
                </a:lnTo>
                <a:close/>
              </a:path>
              <a:path w="54610" h="287020">
                <a:moveTo>
                  <a:pt x="54609" y="209550"/>
                </a:moveTo>
                <a:lnTo>
                  <a:pt x="0" y="209550"/>
                </a:lnTo>
                <a:lnTo>
                  <a:pt x="0" y="212090"/>
                </a:lnTo>
                <a:lnTo>
                  <a:pt x="54609" y="212090"/>
                </a:lnTo>
                <a:lnTo>
                  <a:pt x="54609" y="209550"/>
                </a:lnTo>
                <a:close/>
              </a:path>
              <a:path w="54610" h="287020">
                <a:moveTo>
                  <a:pt x="54609" y="207010"/>
                </a:moveTo>
                <a:lnTo>
                  <a:pt x="0" y="207010"/>
                </a:lnTo>
                <a:lnTo>
                  <a:pt x="0" y="208280"/>
                </a:lnTo>
                <a:lnTo>
                  <a:pt x="54609" y="208280"/>
                </a:lnTo>
                <a:lnTo>
                  <a:pt x="54609" y="207010"/>
                </a:lnTo>
                <a:close/>
              </a:path>
              <a:path w="54610" h="287020">
                <a:moveTo>
                  <a:pt x="54609" y="203200"/>
                </a:moveTo>
                <a:lnTo>
                  <a:pt x="0" y="203200"/>
                </a:lnTo>
                <a:lnTo>
                  <a:pt x="0" y="205740"/>
                </a:lnTo>
                <a:lnTo>
                  <a:pt x="54609" y="205740"/>
                </a:lnTo>
                <a:lnTo>
                  <a:pt x="54609" y="203200"/>
                </a:lnTo>
                <a:close/>
              </a:path>
              <a:path w="54610" h="287020">
                <a:moveTo>
                  <a:pt x="54609" y="200660"/>
                </a:moveTo>
                <a:lnTo>
                  <a:pt x="0" y="200660"/>
                </a:lnTo>
                <a:lnTo>
                  <a:pt x="0" y="201930"/>
                </a:lnTo>
                <a:lnTo>
                  <a:pt x="54609" y="201930"/>
                </a:lnTo>
                <a:lnTo>
                  <a:pt x="54609" y="200660"/>
                </a:lnTo>
                <a:close/>
              </a:path>
              <a:path w="54610" h="287020">
                <a:moveTo>
                  <a:pt x="54609" y="196850"/>
                </a:moveTo>
                <a:lnTo>
                  <a:pt x="0" y="196850"/>
                </a:lnTo>
                <a:lnTo>
                  <a:pt x="0" y="199390"/>
                </a:lnTo>
                <a:lnTo>
                  <a:pt x="54609" y="199390"/>
                </a:lnTo>
                <a:lnTo>
                  <a:pt x="54609" y="196850"/>
                </a:lnTo>
                <a:close/>
              </a:path>
              <a:path w="54610" h="287020">
                <a:moveTo>
                  <a:pt x="54609" y="194310"/>
                </a:moveTo>
                <a:lnTo>
                  <a:pt x="0" y="194310"/>
                </a:lnTo>
                <a:lnTo>
                  <a:pt x="0" y="195580"/>
                </a:lnTo>
                <a:lnTo>
                  <a:pt x="54609" y="195580"/>
                </a:lnTo>
                <a:lnTo>
                  <a:pt x="54609" y="194310"/>
                </a:lnTo>
                <a:close/>
              </a:path>
              <a:path w="54610" h="287020">
                <a:moveTo>
                  <a:pt x="54609" y="190500"/>
                </a:moveTo>
                <a:lnTo>
                  <a:pt x="0" y="190500"/>
                </a:lnTo>
                <a:lnTo>
                  <a:pt x="0" y="193040"/>
                </a:lnTo>
                <a:lnTo>
                  <a:pt x="54609" y="193040"/>
                </a:lnTo>
                <a:lnTo>
                  <a:pt x="54609" y="190500"/>
                </a:lnTo>
                <a:close/>
              </a:path>
              <a:path w="54610" h="287020">
                <a:moveTo>
                  <a:pt x="54609" y="187960"/>
                </a:moveTo>
                <a:lnTo>
                  <a:pt x="0" y="187960"/>
                </a:lnTo>
                <a:lnTo>
                  <a:pt x="0" y="189230"/>
                </a:lnTo>
                <a:lnTo>
                  <a:pt x="54609" y="189230"/>
                </a:lnTo>
                <a:lnTo>
                  <a:pt x="54609" y="187960"/>
                </a:lnTo>
                <a:close/>
              </a:path>
              <a:path w="54610" h="287020">
                <a:moveTo>
                  <a:pt x="54609" y="184150"/>
                </a:moveTo>
                <a:lnTo>
                  <a:pt x="0" y="184150"/>
                </a:lnTo>
                <a:lnTo>
                  <a:pt x="0" y="186690"/>
                </a:lnTo>
                <a:lnTo>
                  <a:pt x="54609" y="186690"/>
                </a:lnTo>
                <a:lnTo>
                  <a:pt x="54609" y="184150"/>
                </a:lnTo>
                <a:close/>
              </a:path>
              <a:path w="54610" h="287020">
                <a:moveTo>
                  <a:pt x="54609" y="181610"/>
                </a:moveTo>
                <a:lnTo>
                  <a:pt x="0" y="181610"/>
                </a:lnTo>
                <a:lnTo>
                  <a:pt x="0" y="182880"/>
                </a:lnTo>
                <a:lnTo>
                  <a:pt x="54609" y="182880"/>
                </a:lnTo>
                <a:lnTo>
                  <a:pt x="54609" y="181610"/>
                </a:lnTo>
                <a:close/>
              </a:path>
              <a:path w="54610" h="287020">
                <a:moveTo>
                  <a:pt x="54609" y="177800"/>
                </a:moveTo>
                <a:lnTo>
                  <a:pt x="0" y="177800"/>
                </a:lnTo>
                <a:lnTo>
                  <a:pt x="0" y="180340"/>
                </a:lnTo>
                <a:lnTo>
                  <a:pt x="54609" y="180340"/>
                </a:lnTo>
                <a:lnTo>
                  <a:pt x="54609" y="177800"/>
                </a:lnTo>
                <a:close/>
              </a:path>
              <a:path w="54610" h="287020">
                <a:moveTo>
                  <a:pt x="54609" y="175260"/>
                </a:moveTo>
                <a:lnTo>
                  <a:pt x="0" y="175260"/>
                </a:lnTo>
                <a:lnTo>
                  <a:pt x="0" y="176530"/>
                </a:lnTo>
                <a:lnTo>
                  <a:pt x="54609" y="176530"/>
                </a:lnTo>
                <a:lnTo>
                  <a:pt x="54609" y="175260"/>
                </a:lnTo>
                <a:close/>
              </a:path>
              <a:path w="54610" h="287020">
                <a:moveTo>
                  <a:pt x="54609" y="171450"/>
                </a:moveTo>
                <a:lnTo>
                  <a:pt x="0" y="171450"/>
                </a:lnTo>
                <a:lnTo>
                  <a:pt x="0" y="173990"/>
                </a:lnTo>
                <a:lnTo>
                  <a:pt x="54609" y="173990"/>
                </a:lnTo>
                <a:lnTo>
                  <a:pt x="54609" y="171450"/>
                </a:lnTo>
                <a:close/>
              </a:path>
              <a:path w="54610" h="287020">
                <a:moveTo>
                  <a:pt x="54609" y="168910"/>
                </a:moveTo>
                <a:lnTo>
                  <a:pt x="0" y="168910"/>
                </a:lnTo>
                <a:lnTo>
                  <a:pt x="0" y="170180"/>
                </a:lnTo>
                <a:lnTo>
                  <a:pt x="54609" y="170180"/>
                </a:lnTo>
                <a:lnTo>
                  <a:pt x="54609" y="168910"/>
                </a:lnTo>
                <a:close/>
              </a:path>
              <a:path w="54610" h="287020">
                <a:moveTo>
                  <a:pt x="54609" y="165100"/>
                </a:moveTo>
                <a:lnTo>
                  <a:pt x="0" y="165100"/>
                </a:lnTo>
                <a:lnTo>
                  <a:pt x="0" y="167640"/>
                </a:lnTo>
                <a:lnTo>
                  <a:pt x="54609" y="167640"/>
                </a:lnTo>
                <a:lnTo>
                  <a:pt x="54609" y="165100"/>
                </a:lnTo>
                <a:close/>
              </a:path>
              <a:path w="54610" h="287020">
                <a:moveTo>
                  <a:pt x="54609" y="162560"/>
                </a:moveTo>
                <a:lnTo>
                  <a:pt x="0" y="162560"/>
                </a:lnTo>
                <a:lnTo>
                  <a:pt x="0" y="163830"/>
                </a:lnTo>
                <a:lnTo>
                  <a:pt x="54609" y="163830"/>
                </a:lnTo>
                <a:lnTo>
                  <a:pt x="54609" y="162560"/>
                </a:lnTo>
                <a:close/>
              </a:path>
              <a:path w="54610" h="287020">
                <a:moveTo>
                  <a:pt x="54609" y="158750"/>
                </a:moveTo>
                <a:lnTo>
                  <a:pt x="0" y="158750"/>
                </a:lnTo>
                <a:lnTo>
                  <a:pt x="0" y="161290"/>
                </a:lnTo>
                <a:lnTo>
                  <a:pt x="54609" y="161290"/>
                </a:lnTo>
                <a:lnTo>
                  <a:pt x="54609" y="158750"/>
                </a:lnTo>
                <a:close/>
              </a:path>
              <a:path w="54610" h="287020">
                <a:moveTo>
                  <a:pt x="54609" y="156210"/>
                </a:moveTo>
                <a:lnTo>
                  <a:pt x="0" y="156210"/>
                </a:lnTo>
                <a:lnTo>
                  <a:pt x="0" y="157480"/>
                </a:lnTo>
                <a:lnTo>
                  <a:pt x="54609" y="157480"/>
                </a:lnTo>
                <a:lnTo>
                  <a:pt x="54609" y="156210"/>
                </a:lnTo>
                <a:close/>
              </a:path>
              <a:path w="54610" h="287020">
                <a:moveTo>
                  <a:pt x="54609" y="152400"/>
                </a:moveTo>
                <a:lnTo>
                  <a:pt x="0" y="152400"/>
                </a:lnTo>
                <a:lnTo>
                  <a:pt x="0" y="154940"/>
                </a:lnTo>
                <a:lnTo>
                  <a:pt x="54609" y="154940"/>
                </a:lnTo>
                <a:lnTo>
                  <a:pt x="54609" y="152400"/>
                </a:lnTo>
                <a:close/>
              </a:path>
              <a:path w="54610" h="287020">
                <a:moveTo>
                  <a:pt x="54609" y="149860"/>
                </a:moveTo>
                <a:lnTo>
                  <a:pt x="0" y="149860"/>
                </a:lnTo>
                <a:lnTo>
                  <a:pt x="0" y="151130"/>
                </a:lnTo>
                <a:lnTo>
                  <a:pt x="54609" y="151130"/>
                </a:lnTo>
                <a:lnTo>
                  <a:pt x="54609" y="149860"/>
                </a:lnTo>
                <a:close/>
              </a:path>
              <a:path w="54610" h="287020">
                <a:moveTo>
                  <a:pt x="54609" y="146050"/>
                </a:moveTo>
                <a:lnTo>
                  <a:pt x="0" y="146050"/>
                </a:lnTo>
                <a:lnTo>
                  <a:pt x="0" y="148590"/>
                </a:lnTo>
                <a:lnTo>
                  <a:pt x="54609" y="148590"/>
                </a:lnTo>
                <a:lnTo>
                  <a:pt x="54609" y="146050"/>
                </a:lnTo>
                <a:close/>
              </a:path>
              <a:path w="54610" h="287020">
                <a:moveTo>
                  <a:pt x="54609" y="143510"/>
                </a:moveTo>
                <a:lnTo>
                  <a:pt x="0" y="143510"/>
                </a:lnTo>
                <a:lnTo>
                  <a:pt x="0" y="144780"/>
                </a:lnTo>
                <a:lnTo>
                  <a:pt x="54609" y="144780"/>
                </a:lnTo>
                <a:lnTo>
                  <a:pt x="54609" y="143510"/>
                </a:lnTo>
                <a:close/>
              </a:path>
              <a:path w="54610" h="287020">
                <a:moveTo>
                  <a:pt x="54609" y="139700"/>
                </a:moveTo>
                <a:lnTo>
                  <a:pt x="0" y="139700"/>
                </a:lnTo>
                <a:lnTo>
                  <a:pt x="0" y="142240"/>
                </a:lnTo>
                <a:lnTo>
                  <a:pt x="54609" y="142240"/>
                </a:lnTo>
                <a:lnTo>
                  <a:pt x="54609" y="139700"/>
                </a:lnTo>
                <a:close/>
              </a:path>
              <a:path w="54610" h="287020">
                <a:moveTo>
                  <a:pt x="54609" y="137160"/>
                </a:moveTo>
                <a:lnTo>
                  <a:pt x="0" y="137160"/>
                </a:lnTo>
                <a:lnTo>
                  <a:pt x="0" y="138430"/>
                </a:lnTo>
                <a:lnTo>
                  <a:pt x="54609" y="138430"/>
                </a:lnTo>
                <a:lnTo>
                  <a:pt x="54609" y="137160"/>
                </a:lnTo>
                <a:close/>
              </a:path>
              <a:path w="54610" h="287020">
                <a:moveTo>
                  <a:pt x="54609" y="133350"/>
                </a:moveTo>
                <a:lnTo>
                  <a:pt x="0" y="133350"/>
                </a:lnTo>
                <a:lnTo>
                  <a:pt x="0" y="135890"/>
                </a:lnTo>
                <a:lnTo>
                  <a:pt x="54609" y="135890"/>
                </a:lnTo>
                <a:lnTo>
                  <a:pt x="54609" y="133350"/>
                </a:lnTo>
                <a:close/>
              </a:path>
              <a:path w="54610" h="287020">
                <a:moveTo>
                  <a:pt x="54609" y="130810"/>
                </a:moveTo>
                <a:lnTo>
                  <a:pt x="0" y="130810"/>
                </a:lnTo>
                <a:lnTo>
                  <a:pt x="0" y="132080"/>
                </a:lnTo>
                <a:lnTo>
                  <a:pt x="54609" y="132080"/>
                </a:lnTo>
                <a:lnTo>
                  <a:pt x="54609" y="130810"/>
                </a:lnTo>
                <a:close/>
              </a:path>
              <a:path w="54610" h="287020">
                <a:moveTo>
                  <a:pt x="54609" y="127000"/>
                </a:moveTo>
                <a:lnTo>
                  <a:pt x="0" y="127000"/>
                </a:lnTo>
                <a:lnTo>
                  <a:pt x="0" y="129540"/>
                </a:lnTo>
                <a:lnTo>
                  <a:pt x="54609" y="129540"/>
                </a:lnTo>
                <a:lnTo>
                  <a:pt x="54609" y="127000"/>
                </a:lnTo>
                <a:close/>
              </a:path>
              <a:path w="54610" h="287020">
                <a:moveTo>
                  <a:pt x="54609" y="124460"/>
                </a:moveTo>
                <a:lnTo>
                  <a:pt x="0" y="124460"/>
                </a:lnTo>
                <a:lnTo>
                  <a:pt x="0" y="125730"/>
                </a:lnTo>
                <a:lnTo>
                  <a:pt x="54609" y="125730"/>
                </a:lnTo>
                <a:lnTo>
                  <a:pt x="54609" y="124460"/>
                </a:lnTo>
                <a:close/>
              </a:path>
              <a:path w="54610" h="287020">
                <a:moveTo>
                  <a:pt x="54609" y="120650"/>
                </a:moveTo>
                <a:lnTo>
                  <a:pt x="0" y="120650"/>
                </a:lnTo>
                <a:lnTo>
                  <a:pt x="0" y="123190"/>
                </a:lnTo>
                <a:lnTo>
                  <a:pt x="54609" y="123190"/>
                </a:lnTo>
                <a:lnTo>
                  <a:pt x="54609" y="120650"/>
                </a:lnTo>
                <a:close/>
              </a:path>
              <a:path w="54610" h="287020">
                <a:moveTo>
                  <a:pt x="54609" y="118110"/>
                </a:moveTo>
                <a:lnTo>
                  <a:pt x="0" y="118110"/>
                </a:lnTo>
                <a:lnTo>
                  <a:pt x="0" y="119380"/>
                </a:lnTo>
                <a:lnTo>
                  <a:pt x="54609" y="119380"/>
                </a:lnTo>
                <a:lnTo>
                  <a:pt x="54609" y="118110"/>
                </a:lnTo>
                <a:close/>
              </a:path>
              <a:path w="54610" h="287020">
                <a:moveTo>
                  <a:pt x="54609" y="114300"/>
                </a:moveTo>
                <a:lnTo>
                  <a:pt x="0" y="114300"/>
                </a:lnTo>
                <a:lnTo>
                  <a:pt x="0" y="116840"/>
                </a:lnTo>
                <a:lnTo>
                  <a:pt x="54609" y="116840"/>
                </a:lnTo>
                <a:lnTo>
                  <a:pt x="54609" y="114300"/>
                </a:lnTo>
                <a:close/>
              </a:path>
              <a:path w="54610" h="287020">
                <a:moveTo>
                  <a:pt x="54609" y="111760"/>
                </a:moveTo>
                <a:lnTo>
                  <a:pt x="0" y="111760"/>
                </a:lnTo>
                <a:lnTo>
                  <a:pt x="0" y="113030"/>
                </a:lnTo>
                <a:lnTo>
                  <a:pt x="54609" y="113030"/>
                </a:lnTo>
                <a:lnTo>
                  <a:pt x="54609" y="111760"/>
                </a:lnTo>
                <a:close/>
              </a:path>
              <a:path w="54610" h="287020">
                <a:moveTo>
                  <a:pt x="54609" y="107950"/>
                </a:moveTo>
                <a:lnTo>
                  <a:pt x="0" y="107950"/>
                </a:lnTo>
                <a:lnTo>
                  <a:pt x="0" y="110490"/>
                </a:lnTo>
                <a:lnTo>
                  <a:pt x="54609" y="110490"/>
                </a:lnTo>
                <a:lnTo>
                  <a:pt x="54609" y="107950"/>
                </a:lnTo>
                <a:close/>
              </a:path>
              <a:path w="54610" h="287020">
                <a:moveTo>
                  <a:pt x="54609" y="105410"/>
                </a:moveTo>
                <a:lnTo>
                  <a:pt x="0" y="105410"/>
                </a:lnTo>
                <a:lnTo>
                  <a:pt x="0" y="106680"/>
                </a:lnTo>
                <a:lnTo>
                  <a:pt x="54609" y="106680"/>
                </a:lnTo>
                <a:lnTo>
                  <a:pt x="54609" y="105410"/>
                </a:lnTo>
                <a:close/>
              </a:path>
              <a:path w="54610" h="287020">
                <a:moveTo>
                  <a:pt x="54609" y="101600"/>
                </a:moveTo>
                <a:lnTo>
                  <a:pt x="0" y="101600"/>
                </a:lnTo>
                <a:lnTo>
                  <a:pt x="0" y="104140"/>
                </a:lnTo>
                <a:lnTo>
                  <a:pt x="54609" y="104140"/>
                </a:lnTo>
                <a:lnTo>
                  <a:pt x="54609" y="101600"/>
                </a:lnTo>
                <a:close/>
              </a:path>
              <a:path w="54610" h="287020">
                <a:moveTo>
                  <a:pt x="54609" y="99060"/>
                </a:moveTo>
                <a:lnTo>
                  <a:pt x="0" y="99060"/>
                </a:lnTo>
                <a:lnTo>
                  <a:pt x="0" y="100330"/>
                </a:lnTo>
                <a:lnTo>
                  <a:pt x="54609" y="100330"/>
                </a:lnTo>
                <a:lnTo>
                  <a:pt x="54609" y="99060"/>
                </a:lnTo>
                <a:close/>
              </a:path>
              <a:path w="54610" h="287020">
                <a:moveTo>
                  <a:pt x="54609" y="95250"/>
                </a:moveTo>
                <a:lnTo>
                  <a:pt x="0" y="95250"/>
                </a:lnTo>
                <a:lnTo>
                  <a:pt x="0" y="97790"/>
                </a:lnTo>
                <a:lnTo>
                  <a:pt x="54609" y="97790"/>
                </a:lnTo>
                <a:lnTo>
                  <a:pt x="54609" y="95250"/>
                </a:lnTo>
                <a:close/>
              </a:path>
              <a:path w="54610" h="287020">
                <a:moveTo>
                  <a:pt x="54609" y="92710"/>
                </a:moveTo>
                <a:lnTo>
                  <a:pt x="0" y="92710"/>
                </a:lnTo>
                <a:lnTo>
                  <a:pt x="0" y="93980"/>
                </a:lnTo>
                <a:lnTo>
                  <a:pt x="54609" y="93980"/>
                </a:lnTo>
                <a:lnTo>
                  <a:pt x="54609" y="92710"/>
                </a:lnTo>
                <a:close/>
              </a:path>
              <a:path w="54610" h="287020">
                <a:moveTo>
                  <a:pt x="54609" y="86360"/>
                </a:moveTo>
                <a:lnTo>
                  <a:pt x="0" y="86360"/>
                </a:lnTo>
                <a:lnTo>
                  <a:pt x="0" y="91440"/>
                </a:lnTo>
                <a:lnTo>
                  <a:pt x="54609" y="91440"/>
                </a:lnTo>
                <a:lnTo>
                  <a:pt x="54609" y="86360"/>
                </a:lnTo>
                <a:close/>
              </a:path>
              <a:path w="54610" h="287020">
                <a:moveTo>
                  <a:pt x="54609" y="80010"/>
                </a:moveTo>
                <a:lnTo>
                  <a:pt x="0" y="80010"/>
                </a:lnTo>
                <a:lnTo>
                  <a:pt x="0" y="85090"/>
                </a:lnTo>
                <a:lnTo>
                  <a:pt x="54609" y="85090"/>
                </a:lnTo>
                <a:lnTo>
                  <a:pt x="54609" y="80010"/>
                </a:lnTo>
                <a:close/>
              </a:path>
              <a:path w="54610" h="287020">
                <a:moveTo>
                  <a:pt x="54609" y="73660"/>
                </a:moveTo>
                <a:lnTo>
                  <a:pt x="0" y="73660"/>
                </a:lnTo>
                <a:lnTo>
                  <a:pt x="0" y="78740"/>
                </a:lnTo>
                <a:lnTo>
                  <a:pt x="54609" y="78740"/>
                </a:lnTo>
                <a:lnTo>
                  <a:pt x="54609" y="73660"/>
                </a:lnTo>
                <a:close/>
              </a:path>
              <a:path w="54610" h="287020">
                <a:moveTo>
                  <a:pt x="54609" y="67310"/>
                </a:moveTo>
                <a:lnTo>
                  <a:pt x="0" y="67310"/>
                </a:lnTo>
                <a:lnTo>
                  <a:pt x="0" y="72390"/>
                </a:lnTo>
                <a:lnTo>
                  <a:pt x="54609" y="72390"/>
                </a:lnTo>
                <a:lnTo>
                  <a:pt x="54609" y="67310"/>
                </a:lnTo>
                <a:close/>
              </a:path>
              <a:path w="54610" h="287020">
                <a:moveTo>
                  <a:pt x="54609" y="60960"/>
                </a:moveTo>
                <a:lnTo>
                  <a:pt x="0" y="60960"/>
                </a:lnTo>
                <a:lnTo>
                  <a:pt x="0" y="66040"/>
                </a:lnTo>
                <a:lnTo>
                  <a:pt x="54609" y="66040"/>
                </a:lnTo>
                <a:lnTo>
                  <a:pt x="54609" y="60960"/>
                </a:lnTo>
                <a:close/>
              </a:path>
              <a:path w="54610" h="287020">
                <a:moveTo>
                  <a:pt x="54609" y="54610"/>
                </a:moveTo>
                <a:lnTo>
                  <a:pt x="0" y="54610"/>
                </a:lnTo>
                <a:lnTo>
                  <a:pt x="0" y="59690"/>
                </a:lnTo>
                <a:lnTo>
                  <a:pt x="54609" y="59690"/>
                </a:lnTo>
                <a:lnTo>
                  <a:pt x="54609" y="54610"/>
                </a:lnTo>
                <a:close/>
              </a:path>
              <a:path w="54610" h="287020">
                <a:moveTo>
                  <a:pt x="54609" y="48260"/>
                </a:moveTo>
                <a:lnTo>
                  <a:pt x="0" y="48260"/>
                </a:lnTo>
                <a:lnTo>
                  <a:pt x="0" y="53340"/>
                </a:lnTo>
                <a:lnTo>
                  <a:pt x="54609" y="53340"/>
                </a:lnTo>
                <a:lnTo>
                  <a:pt x="54609" y="48260"/>
                </a:lnTo>
                <a:close/>
              </a:path>
              <a:path w="54610" h="287020">
                <a:moveTo>
                  <a:pt x="54609" y="43180"/>
                </a:moveTo>
                <a:lnTo>
                  <a:pt x="0" y="43180"/>
                </a:lnTo>
                <a:lnTo>
                  <a:pt x="0" y="46990"/>
                </a:lnTo>
                <a:lnTo>
                  <a:pt x="54609" y="46990"/>
                </a:lnTo>
                <a:lnTo>
                  <a:pt x="54609" y="43180"/>
                </a:lnTo>
                <a:close/>
              </a:path>
              <a:path w="54610" h="287020">
                <a:moveTo>
                  <a:pt x="54609" y="36830"/>
                </a:moveTo>
                <a:lnTo>
                  <a:pt x="0" y="36830"/>
                </a:lnTo>
                <a:lnTo>
                  <a:pt x="0" y="41910"/>
                </a:lnTo>
                <a:lnTo>
                  <a:pt x="54609" y="41910"/>
                </a:lnTo>
                <a:lnTo>
                  <a:pt x="54609" y="36830"/>
                </a:lnTo>
                <a:close/>
              </a:path>
              <a:path w="54610" h="287020">
                <a:moveTo>
                  <a:pt x="54609" y="30480"/>
                </a:moveTo>
                <a:lnTo>
                  <a:pt x="0" y="30480"/>
                </a:lnTo>
                <a:lnTo>
                  <a:pt x="0" y="35560"/>
                </a:lnTo>
                <a:lnTo>
                  <a:pt x="54609" y="35560"/>
                </a:lnTo>
                <a:lnTo>
                  <a:pt x="54609" y="30480"/>
                </a:lnTo>
                <a:close/>
              </a:path>
              <a:path w="54610" h="287020">
                <a:moveTo>
                  <a:pt x="54609" y="24130"/>
                </a:moveTo>
                <a:lnTo>
                  <a:pt x="0" y="24130"/>
                </a:lnTo>
                <a:lnTo>
                  <a:pt x="0" y="29210"/>
                </a:lnTo>
                <a:lnTo>
                  <a:pt x="54609" y="29210"/>
                </a:lnTo>
                <a:lnTo>
                  <a:pt x="54609" y="24130"/>
                </a:lnTo>
                <a:close/>
              </a:path>
              <a:path w="54610" h="287020">
                <a:moveTo>
                  <a:pt x="54609" y="17780"/>
                </a:moveTo>
                <a:lnTo>
                  <a:pt x="0" y="17780"/>
                </a:lnTo>
                <a:lnTo>
                  <a:pt x="0" y="22860"/>
                </a:lnTo>
                <a:lnTo>
                  <a:pt x="54609" y="22860"/>
                </a:lnTo>
                <a:lnTo>
                  <a:pt x="54609" y="17780"/>
                </a:lnTo>
                <a:close/>
              </a:path>
              <a:path w="54610" h="287020">
                <a:moveTo>
                  <a:pt x="54609" y="11430"/>
                </a:moveTo>
                <a:lnTo>
                  <a:pt x="0" y="11430"/>
                </a:lnTo>
                <a:lnTo>
                  <a:pt x="0" y="16510"/>
                </a:lnTo>
                <a:lnTo>
                  <a:pt x="54609" y="16510"/>
                </a:lnTo>
                <a:lnTo>
                  <a:pt x="54609" y="11430"/>
                </a:lnTo>
                <a:close/>
              </a:path>
              <a:path w="54610" h="287020">
                <a:moveTo>
                  <a:pt x="54609" y="5080"/>
                </a:moveTo>
                <a:lnTo>
                  <a:pt x="0" y="5080"/>
                </a:lnTo>
                <a:lnTo>
                  <a:pt x="0" y="10160"/>
                </a:lnTo>
                <a:lnTo>
                  <a:pt x="54609" y="10160"/>
                </a:lnTo>
                <a:lnTo>
                  <a:pt x="54609" y="5080"/>
                </a:lnTo>
                <a:close/>
              </a:path>
              <a:path w="54610" h="287020">
                <a:moveTo>
                  <a:pt x="54609" y="0"/>
                </a:moveTo>
                <a:lnTo>
                  <a:pt x="52069" y="0"/>
                </a:lnTo>
                <a:lnTo>
                  <a:pt x="52069" y="1270"/>
                </a:lnTo>
                <a:lnTo>
                  <a:pt x="0" y="1270"/>
                </a:lnTo>
                <a:lnTo>
                  <a:pt x="0" y="3810"/>
                </a:lnTo>
                <a:lnTo>
                  <a:pt x="54609" y="3810"/>
                </a:lnTo>
                <a:lnTo>
                  <a:pt x="54609" y="0"/>
                </a:lnTo>
                <a:close/>
              </a:path>
              <a:path w="54610" h="287020">
                <a:moveTo>
                  <a:pt x="54609" y="269240"/>
                </a:moveTo>
                <a:lnTo>
                  <a:pt x="0" y="269240"/>
                </a:lnTo>
                <a:lnTo>
                  <a:pt x="0" y="287020"/>
                </a:lnTo>
                <a:lnTo>
                  <a:pt x="54609" y="287020"/>
                </a:lnTo>
                <a:lnTo>
                  <a:pt x="54609" y="269240"/>
                </a:lnTo>
                <a:close/>
              </a:path>
            </a:pathLst>
          </a:custGeom>
          <a:solidFill>
            <a:srgbClr val="2C842C"/>
          </a:solidFill>
        </p:spPr>
        <p:txBody>
          <a:bodyPr wrap="square" lIns="0" tIns="0" rIns="0" bIns="0" rtlCol="0"/>
          <a:lstStyle/>
          <a:p>
            <a:endParaRPr/>
          </a:p>
        </p:txBody>
      </p:sp>
      <p:sp>
        <p:nvSpPr>
          <p:cNvPr id="288" name="bg object 288"/>
          <p:cNvSpPr/>
          <p:nvPr/>
        </p:nvSpPr>
        <p:spPr>
          <a:xfrm>
            <a:off x="3336289" y="6407150"/>
            <a:ext cx="55880" cy="285750"/>
          </a:xfrm>
          <a:custGeom>
            <a:avLst/>
            <a:gdLst/>
            <a:ahLst/>
            <a:cxnLst/>
            <a:rect l="l" t="t" r="r" b="b"/>
            <a:pathLst>
              <a:path w="55879" h="285750">
                <a:moveTo>
                  <a:pt x="55880" y="246380"/>
                </a:moveTo>
                <a:lnTo>
                  <a:pt x="0" y="246380"/>
                </a:lnTo>
                <a:lnTo>
                  <a:pt x="0" y="267970"/>
                </a:lnTo>
                <a:lnTo>
                  <a:pt x="55880" y="267970"/>
                </a:lnTo>
                <a:lnTo>
                  <a:pt x="55880" y="246380"/>
                </a:lnTo>
                <a:close/>
              </a:path>
              <a:path w="55879" h="285750">
                <a:moveTo>
                  <a:pt x="55880" y="243840"/>
                </a:moveTo>
                <a:lnTo>
                  <a:pt x="0" y="243840"/>
                </a:lnTo>
                <a:lnTo>
                  <a:pt x="0" y="245110"/>
                </a:lnTo>
                <a:lnTo>
                  <a:pt x="55880" y="245110"/>
                </a:lnTo>
                <a:lnTo>
                  <a:pt x="55880" y="243840"/>
                </a:lnTo>
                <a:close/>
              </a:path>
              <a:path w="55879" h="285750">
                <a:moveTo>
                  <a:pt x="55880" y="240029"/>
                </a:moveTo>
                <a:lnTo>
                  <a:pt x="0" y="240029"/>
                </a:lnTo>
                <a:lnTo>
                  <a:pt x="0" y="242569"/>
                </a:lnTo>
                <a:lnTo>
                  <a:pt x="55880" y="242569"/>
                </a:lnTo>
                <a:lnTo>
                  <a:pt x="55880" y="240029"/>
                </a:lnTo>
                <a:close/>
              </a:path>
              <a:path w="55879" h="285750">
                <a:moveTo>
                  <a:pt x="55880" y="237490"/>
                </a:moveTo>
                <a:lnTo>
                  <a:pt x="0" y="237490"/>
                </a:lnTo>
                <a:lnTo>
                  <a:pt x="0" y="238760"/>
                </a:lnTo>
                <a:lnTo>
                  <a:pt x="55880" y="238760"/>
                </a:lnTo>
                <a:lnTo>
                  <a:pt x="55880" y="237490"/>
                </a:lnTo>
                <a:close/>
              </a:path>
              <a:path w="55879" h="285750">
                <a:moveTo>
                  <a:pt x="55880" y="233680"/>
                </a:moveTo>
                <a:lnTo>
                  <a:pt x="0" y="233680"/>
                </a:lnTo>
                <a:lnTo>
                  <a:pt x="0" y="236220"/>
                </a:lnTo>
                <a:lnTo>
                  <a:pt x="55880" y="236220"/>
                </a:lnTo>
                <a:lnTo>
                  <a:pt x="55880" y="233680"/>
                </a:lnTo>
                <a:close/>
              </a:path>
              <a:path w="55879" h="285750">
                <a:moveTo>
                  <a:pt x="55880" y="231140"/>
                </a:moveTo>
                <a:lnTo>
                  <a:pt x="0" y="231140"/>
                </a:lnTo>
                <a:lnTo>
                  <a:pt x="0" y="232410"/>
                </a:lnTo>
                <a:lnTo>
                  <a:pt x="55880" y="232410"/>
                </a:lnTo>
                <a:lnTo>
                  <a:pt x="55880" y="231140"/>
                </a:lnTo>
                <a:close/>
              </a:path>
              <a:path w="55879" h="285750">
                <a:moveTo>
                  <a:pt x="55880" y="227330"/>
                </a:moveTo>
                <a:lnTo>
                  <a:pt x="0" y="227330"/>
                </a:lnTo>
                <a:lnTo>
                  <a:pt x="0" y="229869"/>
                </a:lnTo>
                <a:lnTo>
                  <a:pt x="55880" y="229869"/>
                </a:lnTo>
                <a:lnTo>
                  <a:pt x="55880" y="227330"/>
                </a:lnTo>
                <a:close/>
              </a:path>
              <a:path w="55879" h="285750">
                <a:moveTo>
                  <a:pt x="55880" y="224790"/>
                </a:moveTo>
                <a:lnTo>
                  <a:pt x="0" y="224790"/>
                </a:lnTo>
                <a:lnTo>
                  <a:pt x="0" y="226059"/>
                </a:lnTo>
                <a:lnTo>
                  <a:pt x="55880" y="226059"/>
                </a:lnTo>
                <a:lnTo>
                  <a:pt x="55880" y="224790"/>
                </a:lnTo>
                <a:close/>
              </a:path>
              <a:path w="55879" h="285750">
                <a:moveTo>
                  <a:pt x="55880" y="220979"/>
                </a:moveTo>
                <a:lnTo>
                  <a:pt x="0" y="220979"/>
                </a:lnTo>
                <a:lnTo>
                  <a:pt x="0" y="223519"/>
                </a:lnTo>
                <a:lnTo>
                  <a:pt x="55880" y="223519"/>
                </a:lnTo>
                <a:lnTo>
                  <a:pt x="55880" y="220979"/>
                </a:lnTo>
                <a:close/>
              </a:path>
              <a:path w="55879" h="285750">
                <a:moveTo>
                  <a:pt x="55880" y="218440"/>
                </a:moveTo>
                <a:lnTo>
                  <a:pt x="0" y="218440"/>
                </a:lnTo>
                <a:lnTo>
                  <a:pt x="0" y="219710"/>
                </a:lnTo>
                <a:lnTo>
                  <a:pt x="55880" y="219710"/>
                </a:lnTo>
                <a:lnTo>
                  <a:pt x="55880" y="218440"/>
                </a:lnTo>
                <a:close/>
              </a:path>
              <a:path w="55879" h="285750">
                <a:moveTo>
                  <a:pt x="55880" y="214630"/>
                </a:moveTo>
                <a:lnTo>
                  <a:pt x="0" y="214630"/>
                </a:lnTo>
                <a:lnTo>
                  <a:pt x="0" y="217169"/>
                </a:lnTo>
                <a:lnTo>
                  <a:pt x="55880" y="217169"/>
                </a:lnTo>
                <a:lnTo>
                  <a:pt x="55880" y="214630"/>
                </a:lnTo>
                <a:close/>
              </a:path>
              <a:path w="55879" h="285750">
                <a:moveTo>
                  <a:pt x="55880" y="212090"/>
                </a:moveTo>
                <a:lnTo>
                  <a:pt x="0" y="212090"/>
                </a:lnTo>
                <a:lnTo>
                  <a:pt x="0" y="213360"/>
                </a:lnTo>
                <a:lnTo>
                  <a:pt x="55880" y="213360"/>
                </a:lnTo>
                <a:lnTo>
                  <a:pt x="55880" y="212090"/>
                </a:lnTo>
                <a:close/>
              </a:path>
              <a:path w="55879" h="285750">
                <a:moveTo>
                  <a:pt x="55880" y="208279"/>
                </a:moveTo>
                <a:lnTo>
                  <a:pt x="0" y="208279"/>
                </a:lnTo>
                <a:lnTo>
                  <a:pt x="0" y="210819"/>
                </a:lnTo>
                <a:lnTo>
                  <a:pt x="55880" y="210819"/>
                </a:lnTo>
                <a:lnTo>
                  <a:pt x="55880" y="208279"/>
                </a:lnTo>
                <a:close/>
              </a:path>
              <a:path w="55879" h="285750">
                <a:moveTo>
                  <a:pt x="55880" y="205740"/>
                </a:moveTo>
                <a:lnTo>
                  <a:pt x="0" y="205740"/>
                </a:lnTo>
                <a:lnTo>
                  <a:pt x="0" y="207010"/>
                </a:lnTo>
                <a:lnTo>
                  <a:pt x="55880" y="207010"/>
                </a:lnTo>
                <a:lnTo>
                  <a:pt x="55880" y="205740"/>
                </a:lnTo>
                <a:close/>
              </a:path>
              <a:path w="55879" h="285750">
                <a:moveTo>
                  <a:pt x="55880" y="201929"/>
                </a:moveTo>
                <a:lnTo>
                  <a:pt x="0" y="201929"/>
                </a:lnTo>
                <a:lnTo>
                  <a:pt x="0" y="204470"/>
                </a:lnTo>
                <a:lnTo>
                  <a:pt x="55880" y="204470"/>
                </a:lnTo>
                <a:lnTo>
                  <a:pt x="55880" y="201929"/>
                </a:lnTo>
                <a:close/>
              </a:path>
              <a:path w="55879" h="285750">
                <a:moveTo>
                  <a:pt x="55880" y="199390"/>
                </a:moveTo>
                <a:lnTo>
                  <a:pt x="0" y="199390"/>
                </a:lnTo>
                <a:lnTo>
                  <a:pt x="0" y="200660"/>
                </a:lnTo>
                <a:lnTo>
                  <a:pt x="55880" y="200660"/>
                </a:lnTo>
                <a:lnTo>
                  <a:pt x="55880" y="199390"/>
                </a:lnTo>
                <a:close/>
              </a:path>
              <a:path w="55879" h="285750">
                <a:moveTo>
                  <a:pt x="55880" y="195580"/>
                </a:moveTo>
                <a:lnTo>
                  <a:pt x="0" y="195580"/>
                </a:lnTo>
                <a:lnTo>
                  <a:pt x="0" y="198120"/>
                </a:lnTo>
                <a:lnTo>
                  <a:pt x="55880" y="198120"/>
                </a:lnTo>
                <a:lnTo>
                  <a:pt x="55880" y="195580"/>
                </a:lnTo>
                <a:close/>
              </a:path>
              <a:path w="55879" h="285750">
                <a:moveTo>
                  <a:pt x="55880" y="193040"/>
                </a:moveTo>
                <a:lnTo>
                  <a:pt x="0" y="193040"/>
                </a:lnTo>
                <a:lnTo>
                  <a:pt x="0" y="194309"/>
                </a:lnTo>
                <a:lnTo>
                  <a:pt x="55880" y="194309"/>
                </a:lnTo>
                <a:lnTo>
                  <a:pt x="55880" y="193040"/>
                </a:lnTo>
                <a:close/>
              </a:path>
              <a:path w="55879" h="285750">
                <a:moveTo>
                  <a:pt x="55880" y="189229"/>
                </a:moveTo>
                <a:lnTo>
                  <a:pt x="0" y="189229"/>
                </a:lnTo>
                <a:lnTo>
                  <a:pt x="0" y="191770"/>
                </a:lnTo>
                <a:lnTo>
                  <a:pt x="55880" y="191770"/>
                </a:lnTo>
                <a:lnTo>
                  <a:pt x="55880" y="189229"/>
                </a:lnTo>
                <a:close/>
              </a:path>
              <a:path w="55879" h="285750">
                <a:moveTo>
                  <a:pt x="55880" y="186690"/>
                </a:moveTo>
                <a:lnTo>
                  <a:pt x="0" y="186690"/>
                </a:lnTo>
                <a:lnTo>
                  <a:pt x="0" y="187960"/>
                </a:lnTo>
                <a:lnTo>
                  <a:pt x="55880" y="187960"/>
                </a:lnTo>
                <a:lnTo>
                  <a:pt x="55880" y="186690"/>
                </a:lnTo>
                <a:close/>
              </a:path>
              <a:path w="55879" h="285750">
                <a:moveTo>
                  <a:pt x="55880" y="182879"/>
                </a:moveTo>
                <a:lnTo>
                  <a:pt x="0" y="182879"/>
                </a:lnTo>
                <a:lnTo>
                  <a:pt x="0" y="185420"/>
                </a:lnTo>
                <a:lnTo>
                  <a:pt x="55880" y="185420"/>
                </a:lnTo>
                <a:lnTo>
                  <a:pt x="55880" y="182879"/>
                </a:lnTo>
                <a:close/>
              </a:path>
              <a:path w="55879" h="285750">
                <a:moveTo>
                  <a:pt x="55880" y="180340"/>
                </a:moveTo>
                <a:lnTo>
                  <a:pt x="0" y="180340"/>
                </a:lnTo>
                <a:lnTo>
                  <a:pt x="0" y="181609"/>
                </a:lnTo>
                <a:lnTo>
                  <a:pt x="55880" y="181609"/>
                </a:lnTo>
                <a:lnTo>
                  <a:pt x="55880" y="180340"/>
                </a:lnTo>
                <a:close/>
              </a:path>
              <a:path w="55879" h="285750">
                <a:moveTo>
                  <a:pt x="55880" y="176529"/>
                </a:moveTo>
                <a:lnTo>
                  <a:pt x="0" y="176529"/>
                </a:lnTo>
                <a:lnTo>
                  <a:pt x="0" y="179070"/>
                </a:lnTo>
                <a:lnTo>
                  <a:pt x="55880" y="179070"/>
                </a:lnTo>
                <a:lnTo>
                  <a:pt x="55880" y="176529"/>
                </a:lnTo>
                <a:close/>
              </a:path>
              <a:path w="55879" h="285750">
                <a:moveTo>
                  <a:pt x="55880" y="173990"/>
                </a:moveTo>
                <a:lnTo>
                  <a:pt x="0" y="173990"/>
                </a:lnTo>
                <a:lnTo>
                  <a:pt x="0" y="175259"/>
                </a:lnTo>
                <a:lnTo>
                  <a:pt x="55880" y="175259"/>
                </a:lnTo>
                <a:lnTo>
                  <a:pt x="55880" y="173990"/>
                </a:lnTo>
                <a:close/>
              </a:path>
              <a:path w="55879" h="285750">
                <a:moveTo>
                  <a:pt x="55880" y="170180"/>
                </a:moveTo>
                <a:lnTo>
                  <a:pt x="0" y="170180"/>
                </a:lnTo>
                <a:lnTo>
                  <a:pt x="0" y="172720"/>
                </a:lnTo>
                <a:lnTo>
                  <a:pt x="55880" y="172720"/>
                </a:lnTo>
                <a:lnTo>
                  <a:pt x="55880" y="170180"/>
                </a:lnTo>
                <a:close/>
              </a:path>
              <a:path w="55879" h="285750">
                <a:moveTo>
                  <a:pt x="55880" y="167640"/>
                </a:moveTo>
                <a:lnTo>
                  <a:pt x="0" y="167640"/>
                </a:lnTo>
                <a:lnTo>
                  <a:pt x="0" y="168910"/>
                </a:lnTo>
                <a:lnTo>
                  <a:pt x="55880" y="168910"/>
                </a:lnTo>
                <a:lnTo>
                  <a:pt x="55880" y="167640"/>
                </a:lnTo>
                <a:close/>
              </a:path>
              <a:path w="55879" h="285750">
                <a:moveTo>
                  <a:pt x="55880" y="163829"/>
                </a:moveTo>
                <a:lnTo>
                  <a:pt x="0" y="163829"/>
                </a:lnTo>
                <a:lnTo>
                  <a:pt x="0" y="166370"/>
                </a:lnTo>
                <a:lnTo>
                  <a:pt x="55880" y="166370"/>
                </a:lnTo>
                <a:lnTo>
                  <a:pt x="55880" y="163829"/>
                </a:lnTo>
                <a:close/>
              </a:path>
              <a:path w="55879" h="285750">
                <a:moveTo>
                  <a:pt x="55880" y="161290"/>
                </a:moveTo>
                <a:lnTo>
                  <a:pt x="0" y="161290"/>
                </a:lnTo>
                <a:lnTo>
                  <a:pt x="0" y="162559"/>
                </a:lnTo>
                <a:lnTo>
                  <a:pt x="55880" y="162559"/>
                </a:lnTo>
                <a:lnTo>
                  <a:pt x="55880" y="161290"/>
                </a:lnTo>
                <a:close/>
              </a:path>
              <a:path w="55879" h="285750">
                <a:moveTo>
                  <a:pt x="55880" y="157480"/>
                </a:moveTo>
                <a:lnTo>
                  <a:pt x="0" y="157480"/>
                </a:lnTo>
                <a:lnTo>
                  <a:pt x="0" y="160020"/>
                </a:lnTo>
                <a:lnTo>
                  <a:pt x="55880" y="160020"/>
                </a:lnTo>
                <a:lnTo>
                  <a:pt x="55880" y="157480"/>
                </a:lnTo>
                <a:close/>
              </a:path>
              <a:path w="55879" h="285750">
                <a:moveTo>
                  <a:pt x="55880" y="154940"/>
                </a:moveTo>
                <a:lnTo>
                  <a:pt x="0" y="154940"/>
                </a:lnTo>
                <a:lnTo>
                  <a:pt x="0" y="156209"/>
                </a:lnTo>
                <a:lnTo>
                  <a:pt x="55880" y="156209"/>
                </a:lnTo>
                <a:lnTo>
                  <a:pt x="55880" y="154940"/>
                </a:lnTo>
                <a:close/>
              </a:path>
              <a:path w="55879" h="285750">
                <a:moveTo>
                  <a:pt x="55880" y="151129"/>
                </a:moveTo>
                <a:lnTo>
                  <a:pt x="0" y="151129"/>
                </a:lnTo>
                <a:lnTo>
                  <a:pt x="0" y="153670"/>
                </a:lnTo>
                <a:lnTo>
                  <a:pt x="55880" y="153670"/>
                </a:lnTo>
                <a:lnTo>
                  <a:pt x="55880" y="151129"/>
                </a:lnTo>
                <a:close/>
              </a:path>
              <a:path w="55879" h="285750">
                <a:moveTo>
                  <a:pt x="55880" y="148590"/>
                </a:moveTo>
                <a:lnTo>
                  <a:pt x="0" y="148590"/>
                </a:lnTo>
                <a:lnTo>
                  <a:pt x="0" y="149859"/>
                </a:lnTo>
                <a:lnTo>
                  <a:pt x="55880" y="149859"/>
                </a:lnTo>
                <a:lnTo>
                  <a:pt x="55880" y="148590"/>
                </a:lnTo>
                <a:close/>
              </a:path>
              <a:path w="55879" h="285750">
                <a:moveTo>
                  <a:pt x="55880" y="144780"/>
                </a:moveTo>
                <a:lnTo>
                  <a:pt x="0" y="144780"/>
                </a:lnTo>
                <a:lnTo>
                  <a:pt x="0" y="147320"/>
                </a:lnTo>
                <a:lnTo>
                  <a:pt x="55880" y="147320"/>
                </a:lnTo>
                <a:lnTo>
                  <a:pt x="55880" y="144780"/>
                </a:lnTo>
                <a:close/>
              </a:path>
              <a:path w="55879" h="285750">
                <a:moveTo>
                  <a:pt x="55880" y="142240"/>
                </a:moveTo>
                <a:lnTo>
                  <a:pt x="0" y="142240"/>
                </a:lnTo>
                <a:lnTo>
                  <a:pt x="0" y="143509"/>
                </a:lnTo>
                <a:lnTo>
                  <a:pt x="55880" y="143509"/>
                </a:lnTo>
                <a:lnTo>
                  <a:pt x="55880" y="142240"/>
                </a:lnTo>
                <a:close/>
              </a:path>
              <a:path w="55879" h="285750">
                <a:moveTo>
                  <a:pt x="55880" y="138430"/>
                </a:moveTo>
                <a:lnTo>
                  <a:pt x="0" y="138430"/>
                </a:lnTo>
                <a:lnTo>
                  <a:pt x="0" y="140970"/>
                </a:lnTo>
                <a:lnTo>
                  <a:pt x="55880" y="140970"/>
                </a:lnTo>
                <a:lnTo>
                  <a:pt x="55880" y="138430"/>
                </a:lnTo>
                <a:close/>
              </a:path>
              <a:path w="55879" h="285750">
                <a:moveTo>
                  <a:pt x="55880" y="135890"/>
                </a:moveTo>
                <a:lnTo>
                  <a:pt x="0" y="135890"/>
                </a:lnTo>
                <a:lnTo>
                  <a:pt x="0" y="137159"/>
                </a:lnTo>
                <a:lnTo>
                  <a:pt x="55880" y="137159"/>
                </a:lnTo>
                <a:lnTo>
                  <a:pt x="55880" y="135890"/>
                </a:lnTo>
                <a:close/>
              </a:path>
              <a:path w="55879" h="285750">
                <a:moveTo>
                  <a:pt x="55880" y="132080"/>
                </a:moveTo>
                <a:lnTo>
                  <a:pt x="0" y="132080"/>
                </a:lnTo>
                <a:lnTo>
                  <a:pt x="0" y="134620"/>
                </a:lnTo>
                <a:lnTo>
                  <a:pt x="55880" y="134620"/>
                </a:lnTo>
                <a:lnTo>
                  <a:pt x="55880" y="132080"/>
                </a:lnTo>
                <a:close/>
              </a:path>
              <a:path w="55879" h="285750">
                <a:moveTo>
                  <a:pt x="55880" y="129539"/>
                </a:moveTo>
                <a:lnTo>
                  <a:pt x="0" y="129539"/>
                </a:lnTo>
                <a:lnTo>
                  <a:pt x="0" y="130809"/>
                </a:lnTo>
                <a:lnTo>
                  <a:pt x="55880" y="130809"/>
                </a:lnTo>
                <a:lnTo>
                  <a:pt x="55880" y="129539"/>
                </a:lnTo>
                <a:close/>
              </a:path>
              <a:path w="55879" h="285750">
                <a:moveTo>
                  <a:pt x="55880" y="125729"/>
                </a:moveTo>
                <a:lnTo>
                  <a:pt x="0" y="125729"/>
                </a:lnTo>
                <a:lnTo>
                  <a:pt x="0" y="128270"/>
                </a:lnTo>
                <a:lnTo>
                  <a:pt x="55880" y="128270"/>
                </a:lnTo>
                <a:lnTo>
                  <a:pt x="55880" y="125729"/>
                </a:lnTo>
                <a:close/>
              </a:path>
              <a:path w="55879" h="285750">
                <a:moveTo>
                  <a:pt x="55880" y="123189"/>
                </a:moveTo>
                <a:lnTo>
                  <a:pt x="0" y="123189"/>
                </a:lnTo>
                <a:lnTo>
                  <a:pt x="0" y="124460"/>
                </a:lnTo>
                <a:lnTo>
                  <a:pt x="55880" y="124460"/>
                </a:lnTo>
                <a:lnTo>
                  <a:pt x="55880" y="123189"/>
                </a:lnTo>
                <a:close/>
              </a:path>
              <a:path w="55879" h="285750">
                <a:moveTo>
                  <a:pt x="55880" y="119379"/>
                </a:moveTo>
                <a:lnTo>
                  <a:pt x="0" y="119379"/>
                </a:lnTo>
                <a:lnTo>
                  <a:pt x="0" y="121920"/>
                </a:lnTo>
                <a:lnTo>
                  <a:pt x="55880" y="121920"/>
                </a:lnTo>
                <a:lnTo>
                  <a:pt x="55880" y="119379"/>
                </a:lnTo>
                <a:close/>
              </a:path>
              <a:path w="55879" h="285750">
                <a:moveTo>
                  <a:pt x="55880" y="116839"/>
                </a:moveTo>
                <a:lnTo>
                  <a:pt x="0" y="116839"/>
                </a:lnTo>
                <a:lnTo>
                  <a:pt x="0" y="118109"/>
                </a:lnTo>
                <a:lnTo>
                  <a:pt x="55880" y="118109"/>
                </a:lnTo>
                <a:lnTo>
                  <a:pt x="55880" y="116839"/>
                </a:lnTo>
                <a:close/>
              </a:path>
              <a:path w="55879" h="285750">
                <a:moveTo>
                  <a:pt x="55880" y="113029"/>
                </a:moveTo>
                <a:lnTo>
                  <a:pt x="0" y="113029"/>
                </a:lnTo>
                <a:lnTo>
                  <a:pt x="0" y="115570"/>
                </a:lnTo>
                <a:lnTo>
                  <a:pt x="55880" y="115570"/>
                </a:lnTo>
                <a:lnTo>
                  <a:pt x="55880" y="113029"/>
                </a:lnTo>
                <a:close/>
              </a:path>
              <a:path w="55879" h="285750">
                <a:moveTo>
                  <a:pt x="55880" y="110490"/>
                </a:moveTo>
                <a:lnTo>
                  <a:pt x="0" y="110490"/>
                </a:lnTo>
                <a:lnTo>
                  <a:pt x="0" y="111760"/>
                </a:lnTo>
                <a:lnTo>
                  <a:pt x="55880" y="111760"/>
                </a:lnTo>
                <a:lnTo>
                  <a:pt x="55880" y="110490"/>
                </a:lnTo>
                <a:close/>
              </a:path>
              <a:path w="55879" h="285750">
                <a:moveTo>
                  <a:pt x="55880" y="106680"/>
                </a:moveTo>
                <a:lnTo>
                  <a:pt x="0" y="106680"/>
                </a:lnTo>
                <a:lnTo>
                  <a:pt x="0" y="109220"/>
                </a:lnTo>
                <a:lnTo>
                  <a:pt x="55880" y="109220"/>
                </a:lnTo>
                <a:lnTo>
                  <a:pt x="55880" y="106680"/>
                </a:lnTo>
                <a:close/>
              </a:path>
              <a:path w="55879" h="285750">
                <a:moveTo>
                  <a:pt x="55880" y="104140"/>
                </a:moveTo>
                <a:lnTo>
                  <a:pt x="0" y="104140"/>
                </a:lnTo>
                <a:lnTo>
                  <a:pt x="0" y="105409"/>
                </a:lnTo>
                <a:lnTo>
                  <a:pt x="55880" y="105409"/>
                </a:lnTo>
                <a:lnTo>
                  <a:pt x="55880" y="104140"/>
                </a:lnTo>
                <a:close/>
              </a:path>
              <a:path w="55879" h="285750">
                <a:moveTo>
                  <a:pt x="55880" y="100330"/>
                </a:moveTo>
                <a:lnTo>
                  <a:pt x="0" y="100330"/>
                </a:lnTo>
                <a:lnTo>
                  <a:pt x="0" y="102870"/>
                </a:lnTo>
                <a:lnTo>
                  <a:pt x="55880" y="102870"/>
                </a:lnTo>
                <a:lnTo>
                  <a:pt x="55880" y="100330"/>
                </a:lnTo>
                <a:close/>
              </a:path>
              <a:path w="55879" h="285750">
                <a:moveTo>
                  <a:pt x="55880" y="97790"/>
                </a:moveTo>
                <a:lnTo>
                  <a:pt x="0" y="97790"/>
                </a:lnTo>
                <a:lnTo>
                  <a:pt x="0" y="99059"/>
                </a:lnTo>
                <a:lnTo>
                  <a:pt x="55880" y="99059"/>
                </a:lnTo>
                <a:lnTo>
                  <a:pt x="55880" y="97790"/>
                </a:lnTo>
                <a:close/>
              </a:path>
              <a:path w="55879" h="285750">
                <a:moveTo>
                  <a:pt x="55880" y="93979"/>
                </a:moveTo>
                <a:lnTo>
                  <a:pt x="0" y="93979"/>
                </a:lnTo>
                <a:lnTo>
                  <a:pt x="0" y="96520"/>
                </a:lnTo>
                <a:lnTo>
                  <a:pt x="55880" y="96520"/>
                </a:lnTo>
                <a:lnTo>
                  <a:pt x="55880" y="93979"/>
                </a:lnTo>
                <a:close/>
              </a:path>
              <a:path w="55879" h="285750">
                <a:moveTo>
                  <a:pt x="55880" y="91439"/>
                </a:moveTo>
                <a:lnTo>
                  <a:pt x="0" y="91439"/>
                </a:lnTo>
                <a:lnTo>
                  <a:pt x="0" y="92709"/>
                </a:lnTo>
                <a:lnTo>
                  <a:pt x="55880" y="92709"/>
                </a:lnTo>
                <a:lnTo>
                  <a:pt x="55880" y="91439"/>
                </a:lnTo>
                <a:close/>
              </a:path>
              <a:path w="55879" h="285750">
                <a:moveTo>
                  <a:pt x="55880" y="85089"/>
                </a:moveTo>
                <a:lnTo>
                  <a:pt x="0" y="85089"/>
                </a:lnTo>
                <a:lnTo>
                  <a:pt x="0" y="90170"/>
                </a:lnTo>
                <a:lnTo>
                  <a:pt x="55880" y="90170"/>
                </a:lnTo>
                <a:lnTo>
                  <a:pt x="55880" y="85089"/>
                </a:lnTo>
                <a:close/>
              </a:path>
              <a:path w="55879" h="285750">
                <a:moveTo>
                  <a:pt x="55880" y="78740"/>
                </a:moveTo>
                <a:lnTo>
                  <a:pt x="0" y="78740"/>
                </a:lnTo>
                <a:lnTo>
                  <a:pt x="0" y="83820"/>
                </a:lnTo>
                <a:lnTo>
                  <a:pt x="55880" y="83820"/>
                </a:lnTo>
                <a:lnTo>
                  <a:pt x="55880" y="78740"/>
                </a:lnTo>
                <a:close/>
              </a:path>
              <a:path w="55879" h="285750">
                <a:moveTo>
                  <a:pt x="55880" y="72389"/>
                </a:moveTo>
                <a:lnTo>
                  <a:pt x="0" y="72389"/>
                </a:lnTo>
                <a:lnTo>
                  <a:pt x="0" y="77470"/>
                </a:lnTo>
                <a:lnTo>
                  <a:pt x="55880" y="77470"/>
                </a:lnTo>
                <a:lnTo>
                  <a:pt x="55880" y="72389"/>
                </a:lnTo>
                <a:close/>
              </a:path>
              <a:path w="55879" h="285750">
                <a:moveTo>
                  <a:pt x="55880" y="66039"/>
                </a:moveTo>
                <a:lnTo>
                  <a:pt x="0" y="66039"/>
                </a:lnTo>
                <a:lnTo>
                  <a:pt x="0" y="71120"/>
                </a:lnTo>
                <a:lnTo>
                  <a:pt x="55880" y="71120"/>
                </a:lnTo>
                <a:lnTo>
                  <a:pt x="55880" y="66039"/>
                </a:lnTo>
                <a:close/>
              </a:path>
              <a:path w="55879" h="285750">
                <a:moveTo>
                  <a:pt x="55880" y="59689"/>
                </a:moveTo>
                <a:lnTo>
                  <a:pt x="0" y="59689"/>
                </a:lnTo>
                <a:lnTo>
                  <a:pt x="0" y="64770"/>
                </a:lnTo>
                <a:lnTo>
                  <a:pt x="55880" y="64770"/>
                </a:lnTo>
                <a:lnTo>
                  <a:pt x="55880" y="59689"/>
                </a:lnTo>
                <a:close/>
              </a:path>
              <a:path w="55879" h="285750">
                <a:moveTo>
                  <a:pt x="55880" y="53339"/>
                </a:moveTo>
                <a:lnTo>
                  <a:pt x="0" y="53339"/>
                </a:lnTo>
                <a:lnTo>
                  <a:pt x="0" y="58420"/>
                </a:lnTo>
                <a:lnTo>
                  <a:pt x="55880" y="58420"/>
                </a:lnTo>
                <a:lnTo>
                  <a:pt x="55880" y="53339"/>
                </a:lnTo>
                <a:close/>
              </a:path>
              <a:path w="55879" h="285750">
                <a:moveTo>
                  <a:pt x="55880" y="46989"/>
                </a:moveTo>
                <a:lnTo>
                  <a:pt x="0" y="46989"/>
                </a:lnTo>
                <a:lnTo>
                  <a:pt x="0" y="52070"/>
                </a:lnTo>
                <a:lnTo>
                  <a:pt x="55880" y="52070"/>
                </a:lnTo>
                <a:lnTo>
                  <a:pt x="55880" y="46989"/>
                </a:lnTo>
                <a:close/>
              </a:path>
              <a:path w="55879" h="285750">
                <a:moveTo>
                  <a:pt x="55880" y="41909"/>
                </a:moveTo>
                <a:lnTo>
                  <a:pt x="0" y="41909"/>
                </a:lnTo>
                <a:lnTo>
                  <a:pt x="0" y="45719"/>
                </a:lnTo>
                <a:lnTo>
                  <a:pt x="55880" y="45719"/>
                </a:lnTo>
                <a:lnTo>
                  <a:pt x="55880" y="41909"/>
                </a:lnTo>
                <a:close/>
              </a:path>
              <a:path w="55879" h="285750">
                <a:moveTo>
                  <a:pt x="55880" y="35559"/>
                </a:moveTo>
                <a:lnTo>
                  <a:pt x="0" y="35559"/>
                </a:lnTo>
                <a:lnTo>
                  <a:pt x="0" y="40640"/>
                </a:lnTo>
                <a:lnTo>
                  <a:pt x="55880" y="40640"/>
                </a:lnTo>
                <a:lnTo>
                  <a:pt x="55880" y="35559"/>
                </a:lnTo>
                <a:close/>
              </a:path>
              <a:path w="55879" h="285750">
                <a:moveTo>
                  <a:pt x="55880" y="29209"/>
                </a:moveTo>
                <a:lnTo>
                  <a:pt x="0" y="29209"/>
                </a:lnTo>
                <a:lnTo>
                  <a:pt x="0" y="34290"/>
                </a:lnTo>
                <a:lnTo>
                  <a:pt x="55880" y="34290"/>
                </a:lnTo>
                <a:lnTo>
                  <a:pt x="55880" y="29209"/>
                </a:lnTo>
                <a:close/>
              </a:path>
              <a:path w="55879" h="285750">
                <a:moveTo>
                  <a:pt x="55880" y="22859"/>
                </a:moveTo>
                <a:lnTo>
                  <a:pt x="0" y="22859"/>
                </a:lnTo>
                <a:lnTo>
                  <a:pt x="0" y="27940"/>
                </a:lnTo>
                <a:lnTo>
                  <a:pt x="55880" y="27940"/>
                </a:lnTo>
                <a:lnTo>
                  <a:pt x="55880" y="22859"/>
                </a:lnTo>
                <a:close/>
              </a:path>
              <a:path w="55879" h="285750">
                <a:moveTo>
                  <a:pt x="55880" y="16509"/>
                </a:moveTo>
                <a:lnTo>
                  <a:pt x="0" y="16509"/>
                </a:lnTo>
                <a:lnTo>
                  <a:pt x="0" y="21590"/>
                </a:lnTo>
                <a:lnTo>
                  <a:pt x="55880" y="21590"/>
                </a:lnTo>
                <a:lnTo>
                  <a:pt x="55880" y="16509"/>
                </a:lnTo>
                <a:close/>
              </a:path>
              <a:path w="55879" h="285750">
                <a:moveTo>
                  <a:pt x="55880" y="10159"/>
                </a:moveTo>
                <a:lnTo>
                  <a:pt x="0" y="10159"/>
                </a:lnTo>
                <a:lnTo>
                  <a:pt x="0" y="15240"/>
                </a:lnTo>
                <a:lnTo>
                  <a:pt x="55880" y="15240"/>
                </a:lnTo>
                <a:lnTo>
                  <a:pt x="55880" y="10159"/>
                </a:lnTo>
                <a:close/>
              </a:path>
              <a:path w="55879" h="285750">
                <a:moveTo>
                  <a:pt x="55880" y="3809"/>
                </a:moveTo>
                <a:lnTo>
                  <a:pt x="0" y="3809"/>
                </a:lnTo>
                <a:lnTo>
                  <a:pt x="0" y="8890"/>
                </a:lnTo>
                <a:lnTo>
                  <a:pt x="55880" y="8890"/>
                </a:lnTo>
                <a:lnTo>
                  <a:pt x="55880" y="3809"/>
                </a:lnTo>
                <a:close/>
              </a:path>
              <a:path w="55879" h="285750">
                <a:moveTo>
                  <a:pt x="55880" y="0"/>
                </a:moveTo>
                <a:lnTo>
                  <a:pt x="0" y="0"/>
                </a:lnTo>
                <a:lnTo>
                  <a:pt x="0" y="2540"/>
                </a:lnTo>
                <a:lnTo>
                  <a:pt x="55880" y="2540"/>
                </a:lnTo>
                <a:lnTo>
                  <a:pt x="55880" y="0"/>
                </a:lnTo>
                <a:close/>
              </a:path>
              <a:path w="55879" h="285750">
                <a:moveTo>
                  <a:pt x="55880" y="267970"/>
                </a:moveTo>
                <a:lnTo>
                  <a:pt x="0" y="267970"/>
                </a:lnTo>
                <a:lnTo>
                  <a:pt x="0" y="284480"/>
                </a:lnTo>
                <a:lnTo>
                  <a:pt x="40639" y="284480"/>
                </a:lnTo>
                <a:lnTo>
                  <a:pt x="40639" y="285750"/>
                </a:lnTo>
                <a:lnTo>
                  <a:pt x="55880" y="285750"/>
                </a:lnTo>
                <a:lnTo>
                  <a:pt x="55880" y="267970"/>
                </a:lnTo>
                <a:close/>
              </a:path>
            </a:pathLst>
          </a:custGeom>
          <a:solidFill>
            <a:srgbClr val="2B832B"/>
          </a:solidFill>
        </p:spPr>
        <p:txBody>
          <a:bodyPr wrap="square" lIns="0" tIns="0" rIns="0" bIns="0" rtlCol="0"/>
          <a:lstStyle/>
          <a:p>
            <a:endParaRPr/>
          </a:p>
        </p:txBody>
      </p:sp>
      <p:sp>
        <p:nvSpPr>
          <p:cNvPr id="289" name="bg object 289"/>
          <p:cNvSpPr/>
          <p:nvPr/>
        </p:nvSpPr>
        <p:spPr>
          <a:xfrm>
            <a:off x="3281679" y="6407150"/>
            <a:ext cx="54610" cy="283210"/>
          </a:xfrm>
          <a:custGeom>
            <a:avLst/>
            <a:gdLst/>
            <a:ahLst/>
            <a:cxnLst/>
            <a:rect l="l" t="t" r="r" b="b"/>
            <a:pathLst>
              <a:path w="54610" h="283209">
                <a:moveTo>
                  <a:pt x="54610" y="246380"/>
                </a:moveTo>
                <a:lnTo>
                  <a:pt x="0" y="246380"/>
                </a:lnTo>
                <a:lnTo>
                  <a:pt x="0" y="267970"/>
                </a:lnTo>
                <a:lnTo>
                  <a:pt x="54610" y="267970"/>
                </a:lnTo>
                <a:lnTo>
                  <a:pt x="54610" y="246380"/>
                </a:lnTo>
                <a:close/>
              </a:path>
              <a:path w="54610" h="283209">
                <a:moveTo>
                  <a:pt x="54610" y="243840"/>
                </a:moveTo>
                <a:lnTo>
                  <a:pt x="0" y="243840"/>
                </a:lnTo>
                <a:lnTo>
                  <a:pt x="0" y="245110"/>
                </a:lnTo>
                <a:lnTo>
                  <a:pt x="54610" y="245110"/>
                </a:lnTo>
                <a:lnTo>
                  <a:pt x="54610" y="243840"/>
                </a:lnTo>
                <a:close/>
              </a:path>
              <a:path w="54610" h="283209">
                <a:moveTo>
                  <a:pt x="54610" y="240029"/>
                </a:moveTo>
                <a:lnTo>
                  <a:pt x="0" y="240029"/>
                </a:lnTo>
                <a:lnTo>
                  <a:pt x="0" y="242569"/>
                </a:lnTo>
                <a:lnTo>
                  <a:pt x="54610" y="242569"/>
                </a:lnTo>
                <a:lnTo>
                  <a:pt x="54610" y="240029"/>
                </a:lnTo>
                <a:close/>
              </a:path>
              <a:path w="54610" h="283209">
                <a:moveTo>
                  <a:pt x="54610" y="237490"/>
                </a:moveTo>
                <a:lnTo>
                  <a:pt x="0" y="237490"/>
                </a:lnTo>
                <a:lnTo>
                  <a:pt x="0" y="238760"/>
                </a:lnTo>
                <a:lnTo>
                  <a:pt x="54610" y="238760"/>
                </a:lnTo>
                <a:lnTo>
                  <a:pt x="54610" y="237490"/>
                </a:lnTo>
                <a:close/>
              </a:path>
              <a:path w="54610" h="283209">
                <a:moveTo>
                  <a:pt x="54610" y="233680"/>
                </a:moveTo>
                <a:lnTo>
                  <a:pt x="0" y="233680"/>
                </a:lnTo>
                <a:lnTo>
                  <a:pt x="0" y="236220"/>
                </a:lnTo>
                <a:lnTo>
                  <a:pt x="54610" y="236220"/>
                </a:lnTo>
                <a:lnTo>
                  <a:pt x="54610" y="233680"/>
                </a:lnTo>
                <a:close/>
              </a:path>
              <a:path w="54610" h="283209">
                <a:moveTo>
                  <a:pt x="54610" y="231140"/>
                </a:moveTo>
                <a:lnTo>
                  <a:pt x="0" y="231140"/>
                </a:lnTo>
                <a:lnTo>
                  <a:pt x="0" y="232410"/>
                </a:lnTo>
                <a:lnTo>
                  <a:pt x="54610" y="232410"/>
                </a:lnTo>
                <a:lnTo>
                  <a:pt x="54610" y="231140"/>
                </a:lnTo>
                <a:close/>
              </a:path>
              <a:path w="54610" h="283209">
                <a:moveTo>
                  <a:pt x="54610" y="227330"/>
                </a:moveTo>
                <a:lnTo>
                  <a:pt x="0" y="227330"/>
                </a:lnTo>
                <a:lnTo>
                  <a:pt x="0" y="229869"/>
                </a:lnTo>
                <a:lnTo>
                  <a:pt x="54610" y="229869"/>
                </a:lnTo>
                <a:lnTo>
                  <a:pt x="54610" y="227330"/>
                </a:lnTo>
                <a:close/>
              </a:path>
              <a:path w="54610" h="283209">
                <a:moveTo>
                  <a:pt x="54610" y="224790"/>
                </a:moveTo>
                <a:lnTo>
                  <a:pt x="0" y="224790"/>
                </a:lnTo>
                <a:lnTo>
                  <a:pt x="0" y="226059"/>
                </a:lnTo>
                <a:lnTo>
                  <a:pt x="54610" y="226059"/>
                </a:lnTo>
                <a:lnTo>
                  <a:pt x="54610" y="224790"/>
                </a:lnTo>
                <a:close/>
              </a:path>
              <a:path w="54610" h="283209">
                <a:moveTo>
                  <a:pt x="54610" y="220979"/>
                </a:moveTo>
                <a:lnTo>
                  <a:pt x="0" y="220979"/>
                </a:lnTo>
                <a:lnTo>
                  <a:pt x="0" y="223519"/>
                </a:lnTo>
                <a:lnTo>
                  <a:pt x="54610" y="223519"/>
                </a:lnTo>
                <a:lnTo>
                  <a:pt x="54610" y="220979"/>
                </a:lnTo>
                <a:close/>
              </a:path>
              <a:path w="54610" h="283209">
                <a:moveTo>
                  <a:pt x="54610" y="218440"/>
                </a:moveTo>
                <a:lnTo>
                  <a:pt x="0" y="218440"/>
                </a:lnTo>
                <a:lnTo>
                  <a:pt x="0" y="219710"/>
                </a:lnTo>
                <a:lnTo>
                  <a:pt x="54610" y="219710"/>
                </a:lnTo>
                <a:lnTo>
                  <a:pt x="54610" y="218440"/>
                </a:lnTo>
                <a:close/>
              </a:path>
              <a:path w="54610" h="283209">
                <a:moveTo>
                  <a:pt x="54610" y="214630"/>
                </a:moveTo>
                <a:lnTo>
                  <a:pt x="0" y="214630"/>
                </a:lnTo>
                <a:lnTo>
                  <a:pt x="0" y="217169"/>
                </a:lnTo>
                <a:lnTo>
                  <a:pt x="54610" y="217169"/>
                </a:lnTo>
                <a:lnTo>
                  <a:pt x="54610" y="214630"/>
                </a:lnTo>
                <a:close/>
              </a:path>
              <a:path w="54610" h="283209">
                <a:moveTo>
                  <a:pt x="54610" y="212090"/>
                </a:moveTo>
                <a:lnTo>
                  <a:pt x="0" y="212090"/>
                </a:lnTo>
                <a:lnTo>
                  <a:pt x="0" y="213360"/>
                </a:lnTo>
                <a:lnTo>
                  <a:pt x="54610" y="213360"/>
                </a:lnTo>
                <a:lnTo>
                  <a:pt x="54610" y="212090"/>
                </a:lnTo>
                <a:close/>
              </a:path>
              <a:path w="54610" h="283209">
                <a:moveTo>
                  <a:pt x="54610" y="208279"/>
                </a:moveTo>
                <a:lnTo>
                  <a:pt x="0" y="208279"/>
                </a:lnTo>
                <a:lnTo>
                  <a:pt x="0" y="210819"/>
                </a:lnTo>
                <a:lnTo>
                  <a:pt x="54610" y="210819"/>
                </a:lnTo>
                <a:lnTo>
                  <a:pt x="54610" y="208279"/>
                </a:lnTo>
                <a:close/>
              </a:path>
              <a:path w="54610" h="283209">
                <a:moveTo>
                  <a:pt x="54610" y="205740"/>
                </a:moveTo>
                <a:lnTo>
                  <a:pt x="0" y="205740"/>
                </a:lnTo>
                <a:lnTo>
                  <a:pt x="0" y="207010"/>
                </a:lnTo>
                <a:lnTo>
                  <a:pt x="54610" y="207010"/>
                </a:lnTo>
                <a:lnTo>
                  <a:pt x="54610" y="205740"/>
                </a:lnTo>
                <a:close/>
              </a:path>
              <a:path w="54610" h="283209">
                <a:moveTo>
                  <a:pt x="54610" y="201929"/>
                </a:moveTo>
                <a:lnTo>
                  <a:pt x="0" y="201929"/>
                </a:lnTo>
                <a:lnTo>
                  <a:pt x="0" y="204470"/>
                </a:lnTo>
                <a:lnTo>
                  <a:pt x="54610" y="204470"/>
                </a:lnTo>
                <a:lnTo>
                  <a:pt x="54610" y="201929"/>
                </a:lnTo>
                <a:close/>
              </a:path>
              <a:path w="54610" h="283209">
                <a:moveTo>
                  <a:pt x="54610" y="199390"/>
                </a:moveTo>
                <a:lnTo>
                  <a:pt x="0" y="199390"/>
                </a:lnTo>
                <a:lnTo>
                  <a:pt x="0" y="200660"/>
                </a:lnTo>
                <a:lnTo>
                  <a:pt x="54610" y="200660"/>
                </a:lnTo>
                <a:lnTo>
                  <a:pt x="54610" y="199390"/>
                </a:lnTo>
                <a:close/>
              </a:path>
              <a:path w="54610" h="283209">
                <a:moveTo>
                  <a:pt x="54610" y="195580"/>
                </a:moveTo>
                <a:lnTo>
                  <a:pt x="0" y="195580"/>
                </a:lnTo>
                <a:lnTo>
                  <a:pt x="0" y="198120"/>
                </a:lnTo>
                <a:lnTo>
                  <a:pt x="54610" y="198120"/>
                </a:lnTo>
                <a:lnTo>
                  <a:pt x="54610" y="195580"/>
                </a:lnTo>
                <a:close/>
              </a:path>
              <a:path w="54610" h="283209">
                <a:moveTo>
                  <a:pt x="54610" y="193040"/>
                </a:moveTo>
                <a:lnTo>
                  <a:pt x="0" y="193040"/>
                </a:lnTo>
                <a:lnTo>
                  <a:pt x="0" y="194309"/>
                </a:lnTo>
                <a:lnTo>
                  <a:pt x="54610" y="194309"/>
                </a:lnTo>
                <a:lnTo>
                  <a:pt x="54610" y="193040"/>
                </a:lnTo>
                <a:close/>
              </a:path>
              <a:path w="54610" h="283209">
                <a:moveTo>
                  <a:pt x="54610" y="189229"/>
                </a:moveTo>
                <a:lnTo>
                  <a:pt x="0" y="189229"/>
                </a:lnTo>
                <a:lnTo>
                  <a:pt x="0" y="191770"/>
                </a:lnTo>
                <a:lnTo>
                  <a:pt x="54610" y="191770"/>
                </a:lnTo>
                <a:lnTo>
                  <a:pt x="54610" y="189229"/>
                </a:lnTo>
                <a:close/>
              </a:path>
              <a:path w="54610" h="283209">
                <a:moveTo>
                  <a:pt x="54610" y="186690"/>
                </a:moveTo>
                <a:lnTo>
                  <a:pt x="0" y="186690"/>
                </a:lnTo>
                <a:lnTo>
                  <a:pt x="0" y="187960"/>
                </a:lnTo>
                <a:lnTo>
                  <a:pt x="54610" y="187960"/>
                </a:lnTo>
                <a:lnTo>
                  <a:pt x="54610" y="186690"/>
                </a:lnTo>
                <a:close/>
              </a:path>
              <a:path w="54610" h="283209">
                <a:moveTo>
                  <a:pt x="54610" y="182879"/>
                </a:moveTo>
                <a:lnTo>
                  <a:pt x="0" y="182879"/>
                </a:lnTo>
                <a:lnTo>
                  <a:pt x="0" y="185420"/>
                </a:lnTo>
                <a:lnTo>
                  <a:pt x="54610" y="185420"/>
                </a:lnTo>
                <a:lnTo>
                  <a:pt x="54610" y="182879"/>
                </a:lnTo>
                <a:close/>
              </a:path>
              <a:path w="54610" h="283209">
                <a:moveTo>
                  <a:pt x="54610" y="180340"/>
                </a:moveTo>
                <a:lnTo>
                  <a:pt x="0" y="180340"/>
                </a:lnTo>
                <a:lnTo>
                  <a:pt x="0" y="181609"/>
                </a:lnTo>
                <a:lnTo>
                  <a:pt x="54610" y="181609"/>
                </a:lnTo>
                <a:lnTo>
                  <a:pt x="54610" y="180340"/>
                </a:lnTo>
                <a:close/>
              </a:path>
              <a:path w="54610" h="283209">
                <a:moveTo>
                  <a:pt x="54610" y="176529"/>
                </a:moveTo>
                <a:lnTo>
                  <a:pt x="0" y="176529"/>
                </a:lnTo>
                <a:lnTo>
                  <a:pt x="0" y="179070"/>
                </a:lnTo>
                <a:lnTo>
                  <a:pt x="54610" y="179070"/>
                </a:lnTo>
                <a:lnTo>
                  <a:pt x="54610" y="176529"/>
                </a:lnTo>
                <a:close/>
              </a:path>
              <a:path w="54610" h="283209">
                <a:moveTo>
                  <a:pt x="54610" y="173990"/>
                </a:moveTo>
                <a:lnTo>
                  <a:pt x="0" y="173990"/>
                </a:lnTo>
                <a:lnTo>
                  <a:pt x="0" y="175259"/>
                </a:lnTo>
                <a:lnTo>
                  <a:pt x="54610" y="175259"/>
                </a:lnTo>
                <a:lnTo>
                  <a:pt x="54610" y="173990"/>
                </a:lnTo>
                <a:close/>
              </a:path>
              <a:path w="54610" h="283209">
                <a:moveTo>
                  <a:pt x="54610" y="170180"/>
                </a:moveTo>
                <a:lnTo>
                  <a:pt x="0" y="170180"/>
                </a:lnTo>
                <a:lnTo>
                  <a:pt x="0" y="172720"/>
                </a:lnTo>
                <a:lnTo>
                  <a:pt x="54610" y="172720"/>
                </a:lnTo>
                <a:lnTo>
                  <a:pt x="54610" y="170180"/>
                </a:lnTo>
                <a:close/>
              </a:path>
              <a:path w="54610" h="283209">
                <a:moveTo>
                  <a:pt x="54610" y="167640"/>
                </a:moveTo>
                <a:lnTo>
                  <a:pt x="0" y="167640"/>
                </a:lnTo>
                <a:lnTo>
                  <a:pt x="0" y="168910"/>
                </a:lnTo>
                <a:lnTo>
                  <a:pt x="54610" y="168910"/>
                </a:lnTo>
                <a:lnTo>
                  <a:pt x="54610" y="167640"/>
                </a:lnTo>
                <a:close/>
              </a:path>
              <a:path w="54610" h="283209">
                <a:moveTo>
                  <a:pt x="54610" y="163829"/>
                </a:moveTo>
                <a:lnTo>
                  <a:pt x="0" y="163829"/>
                </a:lnTo>
                <a:lnTo>
                  <a:pt x="0" y="166370"/>
                </a:lnTo>
                <a:lnTo>
                  <a:pt x="54610" y="166370"/>
                </a:lnTo>
                <a:lnTo>
                  <a:pt x="54610" y="163829"/>
                </a:lnTo>
                <a:close/>
              </a:path>
              <a:path w="54610" h="283209">
                <a:moveTo>
                  <a:pt x="54610" y="161290"/>
                </a:moveTo>
                <a:lnTo>
                  <a:pt x="0" y="161290"/>
                </a:lnTo>
                <a:lnTo>
                  <a:pt x="0" y="162559"/>
                </a:lnTo>
                <a:lnTo>
                  <a:pt x="54610" y="162559"/>
                </a:lnTo>
                <a:lnTo>
                  <a:pt x="54610" y="161290"/>
                </a:lnTo>
                <a:close/>
              </a:path>
              <a:path w="54610" h="283209">
                <a:moveTo>
                  <a:pt x="54610" y="157480"/>
                </a:moveTo>
                <a:lnTo>
                  <a:pt x="0" y="157480"/>
                </a:lnTo>
                <a:lnTo>
                  <a:pt x="0" y="160020"/>
                </a:lnTo>
                <a:lnTo>
                  <a:pt x="54610" y="160020"/>
                </a:lnTo>
                <a:lnTo>
                  <a:pt x="54610" y="157480"/>
                </a:lnTo>
                <a:close/>
              </a:path>
              <a:path w="54610" h="283209">
                <a:moveTo>
                  <a:pt x="54610" y="154940"/>
                </a:moveTo>
                <a:lnTo>
                  <a:pt x="0" y="154940"/>
                </a:lnTo>
                <a:lnTo>
                  <a:pt x="0" y="156209"/>
                </a:lnTo>
                <a:lnTo>
                  <a:pt x="54610" y="156209"/>
                </a:lnTo>
                <a:lnTo>
                  <a:pt x="54610" y="154940"/>
                </a:lnTo>
                <a:close/>
              </a:path>
              <a:path w="54610" h="283209">
                <a:moveTo>
                  <a:pt x="54610" y="151129"/>
                </a:moveTo>
                <a:lnTo>
                  <a:pt x="0" y="151129"/>
                </a:lnTo>
                <a:lnTo>
                  <a:pt x="0" y="153670"/>
                </a:lnTo>
                <a:lnTo>
                  <a:pt x="54610" y="153670"/>
                </a:lnTo>
                <a:lnTo>
                  <a:pt x="54610" y="151129"/>
                </a:lnTo>
                <a:close/>
              </a:path>
              <a:path w="54610" h="283209">
                <a:moveTo>
                  <a:pt x="54610" y="148590"/>
                </a:moveTo>
                <a:lnTo>
                  <a:pt x="0" y="148590"/>
                </a:lnTo>
                <a:lnTo>
                  <a:pt x="0" y="149859"/>
                </a:lnTo>
                <a:lnTo>
                  <a:pt x="54610" y="149859"/>
                </a:lnTo>
                <a:lnTo>
                  <a:pt x="54610" y="148590"/>
                </a:lnTo>
                <a:close/>
              </a:path>
              <a:path w="54610" h="283209">
                <a:moveTo>
                  <a:pt x="54610" y="144780"/>
                </a:moveTo>
                <a:lnTo>
                  <a:pt x="0" y="144780"/>
                </a:lnTo>
                <a:lnTo>
                  <a:pt x="0" y="147320"/>
                </a:lnTo>
                <a:lnTo>
                  <a:pt x="54610" y="147320"/>
                </a:lnTo>
                <a:lnTo>
                  <a:pt x="54610" y="144780"/>
                </a:lnTo>
                <a:close/>
              </a:path>
              <a:path w="54610" h="283209">
                <a:moveTo>
                  <a:pt x="54610" y="142240"/>
                </a:moveTo>
                <a:lnTo>
                  <a:pt x="0" y="142240"/>
                </a:lnTo>
                <a:lnTo>
                  <a:pt x="0" y="143509"/>
                </a:lnTo>
                <a:lnTo>
                  <a:pt x="54610" y="143509"/>
                </a:lnTo>
                <a:lnTo>
                  <a:pt x="54610" y="142240"/>
                </a:lnTo>
                <a:close/>
              </a:path>
              <a:path w="54610" h="283209">
                <a:moveTo>
                  <a:pt x="54610" y="138430"/>
                </a:moveTo>
                <a:lnTo>
                  <a:pt x="0" y="138430"/>
                </a:lnTo>
                <a:lnTo>
                  <a:pt x="0" y="140970"/>
                </a:lnTo>
                <a:lnTo>
                  <a:pt x="54610" y="140970"/>
                </a:lnTo>
                <a:lnTo>
                  <a:pt x="54610" y="138430"/>
                </a:lnTo>
                <a:close/>
              </a:path>
              <a:path w="54610" h="283209">
                <a:moveTo>
                  <a:pt x="54610" y="135890"/>
                </a:moveTo>
                <a:lnTo>
                  <a:pt x="0" y="135890"/>
                </a:lnTo>
                <a:lnTo>
                  <a:pt x="0" y="137159"/>
                </a:lnTo>
                <a:lnTo>
                  <a:pt x="54610" y="137159"/>
                </a:lnTo>
                <a:lnTo>
                  <a:pt x="54610" y="135890"/>
                </a:lnTo>
                <a:close/>
              </a:path>
              <a:path w="54610" h="283209">
                <a:moveTo>
                  <a:pt x="54610" y="132080"/>
                </a:moveTo>
                <a:lnTo>
                  <a:pt x="0" y="132080"/>
                </a:lnTo>
                <a:lnTo>
                  <a:pt x="0" y="134620"/>
                </a:lnTo>
                <a:lnTo>
                  <a:pt x="54610" y="134620"/>
                </a:lnTo>
                <a:lnTo>
                  <a:pt x="54610" y="132080"/>
                </a:lnTo>
                <a:close/>
              </a:path>
              <a:path w="54610" h="283209">
                <a:moveTo>
                  <a:pt x="54610" y="129539"/>
                </a:moveTo>
                <a:lnTo>
                  <a:pt x="0" y="129539"/>
                </a:lnTo>
                <a:lnTo>
                  <a:pt x="0" y="130809"/>
                </a:lnTo>
                <a:lnTo>
                  <a:pt x="54610" y="130809"/>
                </a:lnTo>
                <a:lnTo>
                  <a:pt x="54610" y="129539"/>
                </a:lnTo>
                <a:close/>
              </a:path>
              <a:path w="54610" h="283209">
                <a:moveTo>
                  <a:pt x="54610" y="125729"/>
                </a:moveTo>
                <a:lnTo>
                  <a:pt x="0" y="125729"/>
                </a:lnTo>
                <a:lnTo>
                  <a:pt x="0" y="128270"/>
                </a:lnTo>
                <a:lnTo>
                  <a:pt x="54610" y="128270"/>
                </a:lnTo>
                <a:lnTo>
                  <a:pt x="54610" y="125729"/>
                </a:lnTo>
                <a:close/>
              </a:path>
              <a:path w="54610" h="283209">
                <a:moveTo>
                  <a:pt x="54610" y="123189"/>
                </a:moveTo>
                <a:lnTo>
                  <a:pt x="0" y="123189"/>
                </a:lnTo>
                <a:lnTo>
                  <a:pt x="0" y="124460"/>
                </a:lnTo>
                <a:lnTo>
                  <a:pt x="54610" y="124460"/>
                </a:lnTo>
                <a:lnTo>
                  <a:pt x="54610" y="123189"/>
                </a:lnTo>
                <a:close/>
              </a:path>
              <a:path w="54610" h="283209">
                <a:moveTo>
                  <a:pt x="54610" y="119379"/>
                </a:moveTo>
                <a:lnTo>
                  <a:pt x="0" y="119379"/>
                </a:lnTo>
                <a:lnTo>
                  <a:pt x="0" y="121920"/>
                </a:lnTo>
                <a:lnTo>
                  <a:pt x="54610" y="121920"/>
                </a:lnTo>
                <a:lnTo>
                  <a:pt x="54610" y="119379"/>
                </a:lnTo>
                <a:close/>
              </a:path>
              <a:path w="54610" h="283209">
                <a:moveTo>
                  <a:pt x="54610" y="116839"/>
                </a:moveTo>
                <a:lnTo>
                  <a:pt x="0" y="116839"/>
                </a:lnTo>
                <a:lnTo>
                  <a:pt x="0" y="118109"/>
                </a:lnTo>
                <a:lnTo>
                  <a:pt x="54610" y="118109"/>
                </a:lnTo>
                <a:lnTo>
                  <a:pt x="54610" y="116839"/>
                </a:lnTo>
                <a:close/>
              </a:path>
              <a:path w="54610" h="283209">
                <a:moveTo>
                  <a:pt x="54610" y="113029"/>
                </a:moveTo>
                <a:lnTo>
                  <a:pt x="0" y="113029"/>
                </a:lnTo>
                <a:lnTo>
                  <a:pt x="0" y="115570"/>
                </a:lnTo>
                <a:lnTo>
                  <a:pt x="54610" y="115570"/>
                </a:lnTo>
                <a:lnTo>
                  <a:pt x="54610" y="113029"/>
                </a:lnTo>
                <a:close/>
              </a:path>
              <a:path w="54610" h="283209">
                <a:moveTo>
                  <a:pt x="54610" y="110490"/>
                </a:moveTo>
                <a:lnTo>
                  <a:pt x="0" y="110490"/>
                </a:lnTo>
                <a:lnTo>
                  <a:pt x="0" y="111760"/>
                </a:lnTo>
                <a:lnTo>
                  <a:pt x="54610" y="111760"/>
                </a:lnTo>
                <a:lnTo>
                  <a:pt x="54610" y="110490"/>
                </a:lnTo>
                <a:close/>
              </a:path>
              <a:path w="54610" h="283209">
                <a:moveTo>
                  <a:pt x="54610" y="106680"/>
                </a:moveTo>
                <a:lnTo>
                  <a:pt x="0" y="106680"/>
                </a:lnTo>
                <a:lnTo>
                  <a:pt x="0" y="109220"/>
                </a:lnTo>
                <a:lnTo>
                  <a:pt x="54610" y="109220"/>
                </a:lnTo>
                <a:lnTo>
                  <a:pt x="54610" y="106680"/>
                </a:lnTo>
                <a:close/>
              </a:path>
              <a:path w="54610" h="283209">
                <a:moveTo>
                  <a:pt x="54610" y="104140"/>
                </a:moveTo>
                <a:lnTo>
                  <a:pt x="0" y="104140"/>
                </a:lnTo>
                <a:lnTo>
                  <a:pt x="0" y="105409"/>
                </a:lnTo>
                <a:lnTo>
                  <a:pt x="54610" y="105409"/>
                </a:lnTo>
                <a:lnTo>
                  <a:pt x="54610" y="104140"/>
                </a:lnTo>
                <a:close/>
              </a:path>
              <a:path w="54610" h="283209">
                <a:moveTo>
                  <a:pt x="54610" y="100330"/>
                </a:moveTo>
                <a:lnTo>
                  <a:pt x="0" y="100330"/>
                </a:lnTo>
                <a:lnTo>
                  <a:pt x="0" y="102870"/>
                </a:lnTo>
                <a:lnTo>
                  <a:pt x="54610" y="102870"/>
                </a:lnTo>
                <a:lnTo>
                  <a:pt x="54610" y="100330"/>
                </a:lnTo>
                <a:close/>
              </a:path>
              <a:path w="54610" h="283209">
                <a:moveTo>
                  <a:pt x="54610" y="97790"/>
                </a:moveTo>
                <a:lnTo>
                  <a:pt x="0" y="97790"/>
                </a:lnTo>
                <a:lnTo>
                  <a:pt x="0" y="99059"/>
                </a:lnTo>
                <a:lnTo>
                  <a:pt x="54610" y="99059"/>
                </a:lnTo>
                <a:lnTo>
                  <a:pt x="54610" y="97790"/>
                </a:lnTo>
                <a:close/>
              </a:path>
              <a:path w="54610" h="283209">
                <a:moveTo>
                  <a:pt x="54610" y="93979"/>
                </a:moveTo>
                <a:lnTo>
                  <a:pt x="0" y="93979"/>
                </a:lnTo>
                <a:lnTo>
                  <a:pt x="0" y="96520"/>
                </a:lnTo>
                <a:lnTo>
                  <a:pt x="54610" y="96520"/>
                </a:lnTo>
                <a:lnTo>
                  <a:pt x="54610" y="93979"/>
                </a:lnTo>
                <a:close/>
              </a:path>
              <a:path w="54610" h="283209">
                <a:moveTo>
                  <a:pt x="54610" y="91439"/>
                </a:moveTo>
                <a:lnTo>
                  <a:pt x="0" y="91439"/>
                </a:lnTo>
                <a:lnTo>
                  <a:pt x="0" y="92709"/>
                </a:lnTo>
                <a:lnTo>
                  <a:pt x="54610" y="92709"/>
                </a:lnTo>
                <a:lnTo>
                  <a:pt x="54610" y="91439"/>
                </a:lnTo>
                <a:close/>
              </a:path>
              <a:path w="54610" h="283209">
                <a:moveTo>
                  <a:pt x="54610" y="85089"/>
                </a:moveTo>
                <a:lnTo>
                  <a:pt x="0" y="85089"/>
                </a:lnTo>
                <a:lnTo>
                  <a:pt x="0" y="90170"/>
                </a:lnTo>
                <a:lnTo>
                  <a:pt x="54610" y="90170"/>
                </a:lnTo>
                <a:lnTo>
                  <a:pt x="54610" y="85089"/>
                </a:lnTo>
                <a:close/>
              </a:path>
              <a:path w="54610" h="283209">
                <a:moveTo>
                  <a:pt x="54610" y="78740"/>
                </a:moveTo>
                <a:lnTo>
                  <a:pt x="0" y="78740"/>
                </a:lnTo>
                <a:lnTo>
                  <a:pt x="0" y="83820"/>
                </a:lnTo>
                <a:lnTo>
                  <a:pt x="54610" y="83820"/>
                </a:lnTo>
                <a:lnTo>
                  <a:pt x="54610" y="78740"/>
                </a:lnTo>
                <a:close/>
              </a:path>
              <a:path w="54610" h="283209">
                <a:moveTo>
                  <a:pt x="54610" y="72389"/>
                </a:moveTo>
                <a:lnTo>
                  <a:pt x="0" y="72389"/>
                </a:lnTo>
                <a:lnTo>
                  <a:pt x="0" y="77470"/>
                </a:lnTo>
                <a:lnTo>
                  <a:pt x="54610" y="77470"/>
                </a:lnTo>
                <a:lnTo>
                  <a:pt x="54610" y="72389"/>
                </a:lnTo>
                <a:close/>
              </a:path>
              <a:path w="54610" h="283209">
                <a:moveTo>
                  <a:pt x="54610" y="66039"/>
                </a:moveTo>
                <a:lnTo>
                  <a:pt x="0" y="66039"/>
                </a:lnTo>
                <a:lnTo>
                  <a:pt x="0" y="71120"/>
                </a:lnTo>
                <a:lnTo>
                  <a:pt x="54610" y="71120"/>
                </a:lnTo>
                <a:lnTo>
                  <a:pt x="54610" y="66039"/>
                </a:lnTo>
                <a:close/>
              </a:path>
              <a:path w="54610" h="283209">
                <a:moveTo>
                  <a:pt x="54610" y="59689"/>
                </a:moveTo>
                <a:lnTo>
                  <a:pt x="0" y="59689"/>
                </a:lnTo>
                <a:lnTo>
                  <a:pt x="0" y="64770"/>
                </a:lnTo>
                <a:lnTo>
                  <a:pt x="54610" y="64770"/>
                </a:lnTo>
                <a:lnTo>
                  <a:pt x="54610" y="59689"/>
                </a:lnTo>
                <a:close/>
              </a:path>
              <a:path w="54610" h="283209">
                <a:moveTo>
                  <a:pt x="54610" y="53339"/>
                </a:moveTo>
                <a:lnTo>
                  <a:pt x="0" y="53339"/>
                </a:lnTo>
                <a:lnTo>
                  <a:pt x="0" y="58420"/>
                </a:lnTo>
                <a:lnTo>
                  <a:pt x="54610" y="58420"/>
                </a:lnTo>
                <a:lnTo>
                  <a:pt x="54610" y="53339"/>
                </a:lnTo>
                <a:close/>
              </a:path>
              <a:path w="54610" h="283209">
                <a:moveTo>
                  <a:pt x="54610" y="46989"/>
                </a:moveTo>
                <a:lnTo>
                  <a:pt x="0" y="46989"/>
                </a:lnTo>
                <a:lnTo>
                  <a:pt x="0" y="52070"/>
                </a:lnTo>
                <a:lnTo>
                  <a:pt x="54610" y="52070"/>
                </a:lnTo>
                <a:lnTo>
                  <a:pt x="54610" y="46989"/>
                </a:lnTo>
                <a:close/>
              </a:path>
              <a:path w="54610" h="283209">
                <a:moveTo>
                  <a:pt x="54610" y="41909"/>
                </a:moveTo>
                <a:lnTo>
                  <a:pt x="0" y="41909"/>
                </a:lnTo>
                <a:lnTo>
                  <a:pt x="0" y="45719"/>
                </a:lnTo>
                <a:lnTo>
                  <a:pt x="54610" y="45719"/>
                </a:lnTo>
                <a:lnTo>
                  <a:pt x="54610" y="41909"/>
                </a:lnTo>
                <a:close/>
              </a:path>
              <a:path w="54610" h="283209">
                <a:moveTo>
                  <a:pt x="54610" y="35559"/>
                </a:moveTo>
                <a:lnTo>
                  <a:pt x="0" y="35559"/>
                </a:lnTo>
                <a:lnTo>
                  <a:pt x="0" y="40640"/>
                </a:lnTo>
                <a:lnTo>
                  <a:pt x="54610" y="40640"/>
                </a:lnTo>
                <a:lnTo>
                  <a:pt x="54610" y="35559"/>
                </a:lnTo>
                <a:close/>
              </a:path>
              <a:path w="54610" h="283209">
                <a:moveTo>
                  <a:pt x="54610" y="29209"/>
                </a:moveTo>
                <a:lnTo>
                  <a:pt x="0" y="29209"/>
                </a:lnTo>
                <a:lnTo>
                  <a:pt x="0" y="34290"/>
                </a:lnTo>
                <a:lnTo>
                  <a:pt x="54610" y="34290"/>
                </a:lnTo>
                <a:lnTo>
                  <a:pt x="54610" y="29209"/>
                </a:lnTo>
                <a:close/>
              </a:path>
              <a:path w="54610" h="283209">
                <a:moveTo>
                  <a:pt x="54610" y="22859"/>
                </a:moveTo>
                <a:lnTo>
                  <a:pt x="0" y="22859"/>
                </a:lnTo>
                <a:lnTo>
                  <a:pt x="0" y="27940"/>
                </a:lnTo>
                <a:lnTo>
                  <a:pt x="54610" y="27940"/>
                </a:lnTo>
                <a:lnTo>
                  <a:pt x="54610" y="22859"/>
                </a:lnTo>
                <a:close/>
              </a:path>
              <a:path w="54610" h="283209">
                <a:moveTo>
                  <a:pt x="54610" y="16509"/>
                </a:moveTo>
                <a:lnTo>
                  <a:pt x="0" y="16509"/>
                </a:lnTo>
                <a:lnTo>
                  <a:pt x="0" y="21590"/>
                </a:lnTo>
                <a:lnTo>
                  <a:pt x="54610" y="21590"/>
                </a:lnTo>
                <a:lnTo>
                  <a:pt x="54610" y="16509"/>
                </a:lnTo>
                <a:close/>
              </a:path>
              <a:path w="54610" h="283209">
                <a:moveTo>
                  <a:pt x="54610" y="10159"/>
                </a:moveTo>
                <a:lnTo>
                  <a:pt x="0" y="10159"/>
                </a:lnTo>
                <a:lnTo>
                  <a:pt x="0" y="15240"/>
                </a:lnTo>
                <a:lnTo>
                  <a:pt x="54610" y="15240"/>
                </a:lnTo>
                <a:lnTo>
                  <a:pt x="54610" y="10159"/>
                </a:lnTo>
                <a:close/>
              </a:path>
              <a:path w="54610" h="283209">
                <a:moveTo>
                  <a:pt x="54610" y="3809"/>
                </a:moveTo>
                <a:lnTo>
                  <a:pt x="0" y="3809"/>
                </a:lnTo>
                <a:lnTo>
                  <a:pt x="0" y="8890"/>
                </a:lnTo>
                <a:lnTo>
                  <a:pt x="54610" y="8890"/>
                </a:lnTo>
                <a:lnTo>
                  <a:pt x="54610" y="3809"/>
                </a:lnTo>
                <a:close/>
              </a:path>
              <a:path w="54610" h="283209">
                <a:moveTo>
                  <a:pt x="54610" y="0"/>
                </a:moveTo>
                <a:lnTo>
                  <a:pt x="20320" y="0"/>
                </a:lnTo>
                <a:lnTo>
                  <a:pt x="20320" y="2540"/>
                </a:lnTo>
                <a:lnTo>
                  <a:pt x="54610" y="2540"/>
                </a:lnTo>
                <a:lnTo>
                  <a:pt x="54610" y="0"/>
                </a:lnTo>
                <a:close/>
              </a:path>
              <a:path w="54610" h="283209">
                <a:moveTo>
                  <a:pt x="54610" y="267970"/>
                </a:moveTo>
                <a:lnTo>
                  <a:pt x="0" y="267970"/>
                </a:lnTo>
                <a:lnTo>
                  <a:pt x="0" y="281940"/>
                </a:lnTo>
                <a:lnTo>
                  <a:pt x="20320" y="281940"/>
                </a:lnTo>
                <a:lnTo>
                  <a:pt x="20320" y="283210"/>
                </a:lnTo>
                <a:lnTo>
                  <a:pt x="54610" y="283210"/>
                </a:lnTo>
                <a:lnTo>
                  <a:pt x="54610" y="267970"/>
                </a:lnTo>
                <a:close/>
              </a:path>
            </a:pathLst>
          </a:custGeom>
          <a:solidFill>
            <a:srgbClr val="2B822B"/>
          </a:solidFill>
        </p:spPr>
        <p:txBody>
          <a:bodyPr wrap="square" lIns="0" tIns="0" rIns="0" bIns="0" rtlCol="0"/>
          <a:lstStyle/>
          <a:p>
            <a:endParaRPr/>
          </a:p>
        </p:txBody>
      </p:sp>
      <p:sp>
        <p:nvSpPr>
          <p:cNvPr id="290" name="bg object 290"/>
          <p:cNvSpPr/>
          <p:nvPr/>
        </p:nvSpPr>
        <p:spPr>
          <a:xfrm>
            <a:off x="3227069" y="6410959"/>
            <a:ext cx="54610" cy="278130"/>
          </a:xfrm>
          <a:custGeom>
            <a:avLst/>
            <a:gdLst/>
            <a:ahLst/>
            <a:cxnLst/>
            <a:rect l="l" t="t" r="r" b="b"/>
            <a:pathLst>
              <a:path w="54610" h="278129">
                <a:moveTo>
                  <a:pt x="54609" y="242569"/>
                </a:moveTo>
                <a:lnTo>
                  <a:pt x="0" y="242569"/>
                </a:lnTo>
                <a:lnTo>
                  <a:pt x="0" y="264159"/>
                </a:lnTo>
                <a:lnTo>
                  <a:pt x="54609" y="264159"/>
                </a:lnTo>
                <a:lnTo>
                  <a:pt x="54609" y="242569"/>
                </a:lnTo>
                <a:close/>
              </a:path>
              <a:path w="54610" h="278129">
                <a:moveTo>
                  <a:pt x="54609" y="240029"/>
                </a:moveTo>
                <a:lnTo>
                  <a:pt x="0" y="240029"/>
                </a:lnTo>
                <a:lnTo>
                  <a:pt x="0" y="241299"/>
                </a:lnTo>
                <a:lnTo>
                  <a:pt x="54609" y="241299"/>
                </a:lnTo>
                <a:lnTo>
                  <a:pt x="54609" y="240029"/>
                </a:lnTo>
                <a:close/>
              </a:path>
              <a:path w="54610" h="278129">
                <a:moveTo>
                  <a:pt x="54609" y="236219"/>
                </a:moveTo>
                <a:lnTo>
                  <a:pt x="0" y="236219"/>
                </a:lnTo>
                <a:lnTo>
                  <a:pt x="0" y="238759"/>
                </a:lnTo>
                <a:lnTo>
                  <a:pt x="54609" y="238759"/>
                </a:lnTo>
                <a:lnTo>
                  <a:pt x="54609" y="236219"/>
                </a:lnTo>
                <a:close/>
              </a:path>
              <a:path w="54610" h="278129">
                <a:moveTo>
                  <a:pt x="54609" y="233679"/>
                </a:moveTo>
                <a:lnTo>
                  <a:pt x="0" y="233679"/>
                </a:lnTo>
                <a:lnTo>
                  <a:pt x="0" y="234949"/>
                </a:lnTo>
                <a:lnTo>
                  <a:pt x="54609" y="234949"/>
                </a:lnTo>
                <a:lnTo>
                  <a:pt x="54609" y="233679"/>
                </a:lnTo>
                <a:close/>
              </a:path>
              <a:path w="54610" h="278129">
                <a:moveTo>
                  <a:pt x="54609" y="229869"/>
                </a:moveTo>
                <a:lnTo>
                  <a:pt x="0" y="229869"/>
                </a:lnTo>
                <a:lnTo>
                  <a:pt x="0" y="232409"/>
                </a:lnTo>
                <a:lnTo>
                  <a:pt x="54609" y="232409"/>
                </a:lnTo>
                <a:lnTo>
                  <a:pt x="54609" y="229869"/>
                </a:lnTo>
                <a:close/>
              </a:path>
              <a:path w="54610" h="278129">
                <a:moveTo>
                  <a:pt x="54609" y="227329"/>
                </a:moveTo>
                <a:lnTo>
                  <a:pt x="0" y="227329"/>
                </a:lnTo>
                <a:lnTo>
                  <a:pt x="0" y="228599"/>
                </a:lnTo>
                <a:lnTo>
                  <a:pt x="54609" y="228599"/>
                </a:lnTo>
                <a:lnTo>
                  <a:pt x="54609" y="227329"/>
                </a:lnTo>
                <a:close/>
              </a:path>
              <a:path w="54610" h="278129">
                <a:moveTo>
                  <a:pt x="54609" y="223519"/>
                </a:moveTo>
                <a:lnTo>
                  <a:pt x="0" y="223519"/>
                </a:lnTo>
                <a:lnTo>
                  <a:pt x="0" y="226059"/>
                </a:lnTo>
                <a:lnTo>
                  <a:pt x="54609" y="226059"/>
                </a:lnTo>
                <a:lnTo>
                  <a:pt x="54609" y="223519"/>
                </a:lnTo>
                <a:close/>
              </a:path>
              <a:path w="54610" h="278129">
                <a:moveTo>
                  <a:pt x="54609" y="220979"/>
                </a:moveTo>
                <a:lnTo>
                  <a:pt x="0" y="220979"/>
                </a:lnTo>
                <a:lnTo>
                  <a:pt x="0" y="222249"/>
                </a:lnTo>
                <a:lnTo>
                  <a:pt x="54609" y="222249"/>
                </a:lnTo>
                <a:lnTo>
                  <a:pt x="54609" y="220979"/>
                </a:lnTo>
                <a:close/>
              </a:path>
              <a:path w="54610" h="278129">
                <a:moveTo>
                  <a:pt x="54609" y="217169"/>
                </a:moveTo>
                <a:lnTo>
                  <a:pt x="0" y="217169"/>
                </a:lnTo>
                <a:lnTo>
                  <a:pt x="0" y="219709"/>
                </a:lnTo>
                <a:lnTo>
                  <a:pt x="54609" y="219709"/>
                </a:lnTo>
                <a:lnTo>
                  <a:pt x="54609" y="217169"/>
                </a:lnTo>
                <a:close/>
              </a:path>
              <a:path w="54610" h="278129">
                <a:moveTo>
                  <a:pt x="54609" y="214629"/>
                </a:moveTo>
                <a:lnTo>
                  <a:pt x="0" y="214629"/>
                </a:lnTo>
                <a:lnTo>
                  <a:pt x="0" y="215899"/>
                </a:lnTo>
                <a:lnTo>
                  <a:pt x="54609" y="215899"/>
                </a:lnTo>
                <a:lnTo>
                  <a:pt x="54609" y="214629"/>
                </a:lnTo>
                <a:close/>
              </a:path>
              <a:path w="54610" h="278129">
                <a:moveTo>
                  <a:pt x="54609" y="210819"/>
                </a:moveTo>
                <a:lnTo>
                  <a:pt x="0" y="210819"/>
                </a:lnTo>
                <a:lnTo>
                  <a:pt x="0" y="213359"/>
                </a:lnTo>
                <a:lnTo>
                  <a:pt x="54609" y="213359"/>
                </a:lnTo>
                <a:lnTo>
                  <a:pt x="54609" y="210819"/>
                </a:lnTo>
                <a:close/>
              </a:path>
              <a:path w="54610" h="278129">
                <a:moveTo>
                  <a:pt x="54609" y="208279"/>
                </a:moveTo>
                <a:lnTo>
                  <a:pt x="0" y="208279"/>
                </a:lnTo>
                <a:lnTo>
                  <a:pt x="0" y="209549"/>
                </a:lnTo>
                <a:lnTo>
                  <a:pt x="54609" y="209549"/>
                </a:lnTo>
                <a:lnTo>
                  <a:pt x="54609" y="208279"/>
                </a:lnTo>
                <a:close/>
              </a:path>
              <a:path w="54610" h="278129">
                <a:moveTo>
                  <a:pt x="54609" y="204469"/>
                </a:moveTo>
                <a:lnTo>
                  <a:pt x="0" y="204469"/>
                </a:lnTo>
                <a:lnTo>
                  <a:pt x="0" y="207009"/>
                </a:lnTo>
                <a:lnTo>
                  <a:pt x="54609" y="207009"/>
                </a:lnTo>
                <a:lnTo>
                  <a:pt x="54609" y="204469"/>
                </a:lnTo>
                <a:close/>
              </a:path>
              <a:path w="54610" h="278129">
                <a:moveTo>
                  <a:pt x="54609" y="201929"/>
                </a:moveTo>
                <a:lnTo>
                  <a:pt x="0" y="201929"/>
                </a:lnTo>
                <a:lnTo>
                  <a:pt x="0" y="203199"/>
                </a:lnTo>
                <a:lnTo>
                  <a:pt x="54609" y="203199"/>
                </a:lnTo>
                <a:lnTo>
                  <a:pt x="54609" y="201929"/>
                </a:lnTo>
                <a:close/>
              </a:path>
              <a:path w="54610" h="278129">
                <a:moveTo>
                  <a:pt x="54609" y="198119"/>
                </a:moveTo>
                <a:lnTo>
                  <a:pt x="0" y="198119"/>
                </a:lnTo>
                <a:lnTo>
                  <a:pt x="0" y="200659"/>
                </a:lnTo>
                <a:lnTo>
                  <a:pt x="54609" y="200659"/>
                </a:lnTo>
                <a:lnTo>
                  <a:pt x="54609" y="198119"/>
                </a:lnTo>
                <a:close/>
              </a:path>
              <a:path w="54610" h="278129">
                <a:moveTo>
                  <a:pt x="54609" y="195579"/>
                </a:moveTo>
                <a:lnTo>
                  <a:pt x="0" y="195579"/>
                </a:lnTo>
                <a:lnTo>
                  <a:pt x="0" y="196849"/>
                </a:lnTo>
                <a:lnTo>
                  <a:pt x="54609" y="196849"/>
                </a:lnTo>
                <a:lnTo>
                  <a:pt x="54609" y="195579"/>
                </a:lnTo>
                <a:close/>
              </a:path>
              <a:path w="54610" h="278129">
                <a:moveTo>
                  <a:pt x="54609" y="191769"/>
                </a:moveTo>
                <a:lnTo>
                  <a:pt x="0" y="191769"/>
                </a:lnTo>
                <a:lnTo>
                  <a:pt x="0" y="194309"/>
                </a:lnTo>
                <a:lnTo>
                  <a:pt x="54609" y="194309"/>
                </a:lnTo>
                <a:lnTo>
                  <a:pt x="54609" y="191769"/>
                </a:lnTo>
                <a:close/>
              </a:path>
              <a:path w="54610" h="278129">
                <a:moveTo>
                  <a:pt x="54609" y="189229"/>
                </a:moveTo>
                <a:lnTo>
                  <a:pt x="0" y="189229"/>
                </a:lnTo>
                <a:lnTo>
                  <a:pt x="0" y="190499"/>
                </a:lnTo>
                <a:lnTo>
                  <a:pt x="54609" y="190499"/>
                </a:lnTo>
                <a:lnTo>
                  <a:pt x="54609" y="189229"/>
                </a:lnTo>
                <a:close/>
              </a:path>
              <a:path w="54610" h="278129">
                <a:moveTo>
                  <a:pt x="54609" y="185419"/>
                </a:moveTo>
                <a:lnTo>
                  <a:pt x="0" y="185419"/>
                </a:lnTo>
                <a:lnTo>
                  <a:pt x="0" y="187959"/>
                </a:lnTo>
                <a:lnTo>
                  <a:pt x="54609" y="187959"/>
                </a:lnTo>
                <a:lnTo>
                  <a:pt x="54609" y="185419"/>
                </a:lnTo>
                <a:close/>
              </a:path>
              <a:path w="54610" h="278129">
                <a:moveTo>
                  <a:pt x="54609" y="182879"/>
                </a:moveTo>
                <a:lnTo>
                  <a:pt x="0" y="182879"/>
                </a:lnTo>
                <a:lnTo>
                  <a:pt x="0" y="184149"/>
                </a:lnTo>
                <a:lnTo>
                  <a:pt x="54609" y="184149"/>
                </a:lnTo>
                <a:lnTo>
                  <a:pt x="54609" y="182879"/>
                </a:lnTo>
                <a:close/>
              </a:path>
              <a:path w="54610" h="278129">
                <a:moveTo>
                  <a:pt x="54609" y="179069"/>
                </a:moveTo>
                <a:lnTo>
                  <a:pt x="0" y="179069"/>
                </a:lnTo>
                <a:lnTo>
                  <a:pt x="0" y="181609"/>
                </a:lnTo>
                <a:lnTo>
                  <a:pt x="54609" y="181609"/>
                </a:lnTo>
                <a:lnTo>
                  <a:pt x="54609" y="179069"/>
                </a:lnTo>
                <a:close/>
              </a:path>
              <a:path w="54610" h="278129">
                <a:moveTo>
                  <a:pt x="54609" y="176529"/>
                </a:moveTo>
                <a:lnTo>
                  <a:pt x="0" y="176529"/>
                </a:lnTo>
                <a:lnTo>
                  <a:pt x="0" y="177799"/>
                </a:lnTo>
                <a:lnTo>
                  <a:pt x="54609" y="177799"/>
                </a:lnTo>
                <a:lnTo>
                  <a:pt x="54609" y="176529"/>
                </a:lnTo>
                <a:close/>
              </a:path>
              <a:path w="54610" h="278129">
                <a:moveTo>
                  <a:pt x="54609" y="172719"/>
                </a:moveTo>
                <a:lnTo>
                  <a:pt x="0" y="172719"/>
                </a:lnTo>
                <a:lnTo>
                  <a:pt x="0" y="175259"/>
                </a:lnTo>
                <a:lnTo>
                  <a:pt x="54609" y="175259"/>
                </a:lnTo>
                <a:lnTo>
                  <a:pt x="54609" y="172719"/>
                </a:lnTo>
                <a:close/>
              </a:path>
              <a:path w="54610" h="278129">
                <a:moveTo>
                  <a:pt x="54609" y="170179"/>
                </a:moveTo>
                <a:lnTo>
                  <a:pt x="0" y="170179"/>
                </a:lnTo>
                <a:lnTo>
                  <a:pt x="0" y="171449"/>
                </a:lnTo>
                <a:lnTo>
                  <a:pt x="54609" y="171449"/>
                </a:lnTo>
                <a:lnTo>
                  <a:pt x="54609" y="170179"/>
                </a:lnTo>
                <a:close/>
              </a:path>
              <a:path w="54610" h="278129">
                <a:moveTo>
                  <a:pt x="54609" y="166369"/>
                </a:moveTo>
                <a:lnTo>
                  <a:pt x="0" y="166369"/>
                </a:lnTo>
                <a:lnTo>
                  <a:pt x="0" y="168909"/>
                </a:lnTo>
                <a:lnTo>
                  <a:pt x="54609" y="168909"/>
                </a:lnTo>
                <a:lnTo>
                  <a:pt x="54609" y="166369"/>
                </a:lnTo>
                <a:close/>
              </a:path>
              <a:path w="54610" h="278129">
                <a:moveTo>
                  <a:pt x="54609" y="163829"/>
                </a:moveTo>
                <a:lnTo>
                  <a:pt x="0" y="163829"/>
                </a:lnTo>
                <a:lnTo>
                  <a:pt x="0" y="165099"/>
                </a:lnTo>
                <a:lnTo>
                  <a:pt x="54609" y="165099"/>
                </a:lnTo>
                <a:lnTo>
                  <a:pt x="54609" y="163829"/>
                </a:lnTo>
                <a:close/>
              </a:path>
              <a:path w="54610" h="278129">
                <a:moveTo>
                  <a:pt x="54609" y="160019"/>
                </a:moveTo>
                <a:lnTo>
                  <a:pt x="0" y="160019"/>
                </a:lnTo>
                <a:lnTo>
                  <a:pt x="0" y="162559"/>
                </a:lnTo>
                <a:lnTo>
                  <a:pt x="54609" y="162559"/>
                </a:lnTo>
                <a:lnTo>
                  <a:pt x="54609" y="160019"/>
                </a:lnTo>
                <a:close/>
              </a:path>
              <a:path w="54610" h="278129">
                <a:moveTo>
                  <a:pt x="54609" y="157479"/>
                </a:moveTo>
                <a:lnTo>
                  <a:pt x="0" y="157479"/>
                </a:lnTo>
                <a:lnTo>
                  <a:pt x="0" y="158749"/>
                </a:lnTo>
                <a:lnTo>
                  <a:pt x="54609" y="158749"/>
                </a:lnTo>
                <a:lnTo>
                  <a:pt x="54609" y="157479"/>
                </a:lnTo>
                <a:close/>
              </a:path>
              <a:path w="54610" h="278129">
                <a:moveTo>
                  <a:pt x="54609" y="153669"/>
                </a:moveTo>
                <a:lnTo>
                  <a:pt x="0" y="153669"/>
                </a:lnTo>
                <a:lnTo>
                  <a:pt x="0" y="156209"/>
                </a:lnTo>
                <a:lnTo>
                  <a:pt x="54609" y="156209"/>
                </a:lnTo>
                <a:lnTo>
                  <a:pt x="54609" y="153669"/>
                </a:lnTo>
                <a:close/>
              </a:path>
              <a:path w="54610" h="278129">
                <a:moveTo>
                  <a:pt x="54609" y="151129"/>
                </a:moveTo>
                <a:lnTo>
                  <a:pt x="0" y="151129"/>
                </a:lnTo>
                <a:lnTo>
                  <a:pt x="0" y="152399"/>
                </a:lnTo>
                <a:lnTo>
                  <a:pt x="54609" y="152399"/>
                </a:lnTo>
                <a:lnTo>
                  <a:pt x="54609" y="151129"/>
                </a:lnTo>
                <a:close/>
              </a:path>
              <a:path w="54610" h="278129">
                <a:moveTo>
                  <a:pt x="54609" y="147319"/>
                </a:moveTo>
                <a:lnTo>
                  <a:pt x="0" y="147319"/>
                </a:lnTo>
                <a:lnTo>
                  <a:pt x="0" y="149859"/>
                </a:lnTo>
                <a:lnTo>
                  <a:pt x="54609" y="149859"/>
                </a:lnTo>
                <a:lnTo>
                  <a:pt x="54609" y="147319"/>
                </a:lnTo>
                <a:close/>
              </a:path>
              <a:path w="54610" h="278129">
                <a:moveTo>
                  <a:pt x="54609" y="144779"/>
                </a:moveTo>
                <a:lnTo>
                  <a:pt x="0" y="144779"/>
                </a:lnTo>
                <a:lnTo>
                  <a:pt x="0" y="146049"/>
                </a:lnTo>
                <a:lnTo>
                  <a:pt x="54609" y="146049"/>
                </a:lnTo>
                <a:lnTo>
                  <a:pt x="54609" y="144779"/>
                </a:lnTo>
                <a:close/>
              </a:path>
              <a:path w="54610" h="278129">
                <a:moveTo>
                  <a:pt x="54609" y="140969"/>
                </a:moveTo>
                <a:lnTo>
                  <a:pt x="0" y="140969"/>
                </a:lnTo>
                <a:lnTo>
                  <a:pt x="0" y="143509"/>
                </a:lnTo>
                <a:lnTo>
                  <a:pt x="54609" y="143509"/>
                </a:lnTo>
                <a:lnTo>
                  <a:pt x="54609" y="140969"/>
                </a:lnTo>
                <a:close/>
              </a:path>
              <a:path w="54610" h="278129">
                <a:moveTo>
                  <a:pt x="54609" y="138429"/>
                </a:moveTo>
                <a:lnTo>
                  <a:pt x="0" y="138429"/>
                </a:lnTo>
                <a:lnTo>
                  <a:pt x="0" y="139699"/>
                </a:lnTo>
                <a:lnTo>
                  <a:pt x="54609" y="139699"/>
                </a:lnTo>
                <a:lnTo>
                  <a:pt x="54609" y="138429"/>
                </a:lnTo>
                <a:close/>
              </a:path>
              <a:path w="54610" h="278129">
                <a:moveTo>
                  <a:pt x="54609" y="134619"/>
                </a:moveTo>
                <a:lnTo>
                  <a:pt x="0" y="134619"/>
                </a:lnTo>
                <a:lnTo>
                  <a:pt x="0" y="137159"/>
                </a:lnTo>
                <a:lnTo>
                  <a:pt x="54609" y="137159"/>
                </a:lnTo>
                <a:lnTo>
                  <a:pt x="54609" y="134619"/>
                </a:lnTo>
                <a:close/>
              </a:path>
              <a:path w="54610" h="278129">
                <a:moveTo>
                  <a:pt x="54609" y="132079"/>
                </a:moveTo>
                <a:lnTo>
                  <a:pt x="0" y="132079"/>
                </a:lnTo>
                <a:lnTo>
                  <a:pt x="0" y="133349"/>
                </a:lnTo>
                <a:lnTo>
                  <a:pt x="54609" y="133349"/>
                </a:lnTo>
                <a:lnTo>
                  <a:pt x="54609" y="132079"/>
                </a:lnTo>
                <a:close/>
              </a:path>
              <a:path w="54610" h="278129">
                <a:moveTo>
                  <a:pt x="54609" y="128269"/>
                </a:moveTo>
                <a:lnTo>
                  <a:pt x="0" y="128269"/>
                </a:lnTo>
                <a:lnTo>
                  <a:pt x="0" y="130809"/>
                </a:lnTo>
                <a:lnTo>
                  <a:pt x="54609" y="130809"/>
                </a:lnTo>
                <a:lnTo>
                  <a:pt x="54609" y="128269"/>
                </a:lnTo>
                <a:close/>
              </a:path>
              <a:path w="54610" h="278129">
                <a:moveTo>
                  <a:pt x="54609" y="125729"/>
                </a:moveTo>
                <a:lnTo>
                  <a:pt x="0" y="125729"/>
                </a:lnTo>
                <a:lnTo>
                  <a:pt x="0" y="126999"/>
                </a:lnTo>
                <a:lnTo>
                  <a:pt x="54609" y="126999"/>
                </a:lnTo>
                <a:lnTo>
                  <a:pt x="54609" y="125729"/>
                </a:lnTo>
                <a:close/>
              </a:path>
              <a:path w="54610" h="278129">
                <a:moveTo>
                  <a:pt x="54609" y="121919"/>
                </a:moveTo>
                <a:lnTo>
                  <a:pt x="0" y="121919"/>
                </a:lnTo>
                <a:lnTo>
                  <a:pt x="0" y="124459"/>
                </a:lnTo>
                <a:lnTo>
                  <a:pt x="54609" y="124459"/>
                </a:lnTo>
                <a:lnTo>
                  <a:pt x="54609" y="121919"/>
                </a:lnTo>
                <a:close/>
              </a:path>
              <a:path w="54610" h="278129">
                <a:moveTo>
                  <a:pt x="54609" y="119379"/>
                </a:moveTo>
                <a:lnTo>
                  <a:pt x="0" y="119379"/>
                </a:lnTo>
                <a:lnTo>
                  <a:pt x="0" y="120649"/>
                </a:lnTo>
                <a:lnTo>
                  <a:pt x="54609" y="120649"/>
                </a:lnTo>
                <a:lnTo>
                  <a:pt x="54609" y="119379"/>
                </a:lnTo>
                <a:close/>
              </a:path>
              <a:path w="54610" h="278129">
                <a:moveTo>
                  <a:pt x="54609" y="115569"/>
                </a:moveTo>
                <a:lnTo>
                  <a:pt x="0" y="115569"/>
                </a:lnTo>
                <a:lnTo>
                  <a:pt x="0" y="118109"/>
                </a:lnTo>
                <a:lnTo>
                  <a:pt x="54609" y="118109"/>
                </a:lnTo>
                <a:lnTo>
                  <a:pt x="54609" y="115569"/>
                </a:lnTo>
                <a:close/>
              </a:path>
              <a:path w="54610" h="278129">
                <a:moveTo>
                  <a:pt x="54609" y="113029"/>
                </a:moveTo>
                <a:lnTo>
                  <a:pt x="0" y="113029"/>
                </a:lnTo>
                <a:lnTo>
                  <a:pt x="0" y="114299"/>
                </a:lnTo>
                <a:lnTo>
                  <a:pt x="54609" y="114299"/>
                </a:lnTo>
                <a:lnTo>
                  <a:pt x="54609" y="113029"/>
                </a:lnTo>
                <a:close/>
              </a:path>
              <a:path w="54610" h="278129">
                <a:moveTo>
                  <a:pt x="54609" y="109219"/>
                </a:moveTo>
                <a:lnTo>
                  <a:pt x="0" y="109219"/>
                </a:lnTo>
                <a:lnTo>
                  <a:pt x="0" y="111759"/>
                </a:lnTo>
                <a:lnTo>
                  <a:pt x="54609" y="111759"/>
                </a:lnTo>
                <a:lnTo>
                  <a:pt x="54609" y="109219"/>
                </a:lnTo>
                <a:close/>
              </a:path>
              <a:path w="54610" h="278129">
                <a:moveTo>
                  <a:pt x="54609" y="106679"/>
                </a:moveTo>
                <a:lnTo>
                  <a:pt x="0" y="106679"/>
                </a:lnTo>
                <a:lnTo>
                  <a:pt x="0" y="107949"/>
                </a:lnTo>
                <a:lnTo>
                  <a:pt x="54609" y="107949"/>
                </a:lnTo>
                <a:lnTo>
                  <a:pt x="54609" y="106679"/>
                </a:lnTo>
                <a:close/>
              </a:path>
              <a:path w="54610" h="278129">
                <a:moveTo>
                  <a:pt x="54609" y="102869"/>
                </a:moveTo>
                <a:lnTo>
                  <a:pt x="0" y="102869"/>
                </a:lnTo>
                <a:lnTo>
                  <a:pt x="0" y="105409"/>
                </a:lnTo>
                <a:lnTo>
                  <a:pt x="54609" y="105409"/>
                </a:lnTo>
                <a:lnTo>
                  <a:pt x="54609" y="102869"/>
                </a:lnTo>
                <a:close/>
              </a:path>
              <a:path w="54610" h="278129">
                <a:moveTo>
                  <a:pt x="54609" y="100329"/>
                </a:moveTo>
                <a:lnTo>
                  <a:pt x="0" y="100329"/>
                </a:lnTo>
                <a:lnTo>
                  <a:pt x="0" y="101599"/>
                </a:lnTo>
                <a:lnTo>
                  <a:pt x="54609" y="101599"/>
                </a:lnTo>
                <a:lnTo>
                  <a:pt x="54609" y="100329"/>
                </a:lnTo>
                <a:close/>
              </a:path>
              <a:path w="54610" h="278129">
                <a:moveTo>
                  <a:pt x="54609" y="96519"/>
                </a:moveTo>
                <a:lnTo>
                  <a:pt x="0" y="96519"/>
                </a:lnTo>
                <a:lnTo>
                  <a:pt x="0" y="99059"/>
                </a:lnTo>
                <a:lnTo>
                  <a:pt x="54609" y="99059"/>
                </a:lnTo>
                <a:lnTo>
                  <a:pt x="54609" y="96519"/>
                </a:lnTo>
                <a:close/>
              </a:path>
              <a:path w="54610" h="278129">
                <a:moveTo>
                  <a:pt x="54609" y="93979"/>
                </a:moveTo>
                <a:lnTo>
                  <a:pt x="0" y="93979"/>
                </a:lnTo>
                <a:lnTo>
                  <a:pt x="0" y="95249"/>
                </a:lnTo>
                <a:lnTo>
                  <a:pt x="54609" y="95249"/>
                </a:lnTo>
                <a:lnTo>
                  <a:pt x="54609" y="93979"/>
                </a:lnTo>
                <a:close/>
              </a:path>
              <a:path w="54610" h="278129">
                <a:moveTo>
                  <a:pt x="54609" y="90169"/>
                </a:moveTo>
                <a:lnTo>
                  <a:pt x="0" y="90169"/>
                </a:lnTo>
                <a:lnTo>
                  <a:pt x="0" y="92709"/>
                </a:lnTo>
                <a:lnTo>
                  <a:pt x="54609" y="92709"/>
                </a:lnTo>
                <a:lnTo>
                  <a:pt x="54609" y="90169"/>
                </a:lnTo>
                <a:close/>
              </a:path>
              <a:path w="54610" h="278129">
                <a:moveTo>
                  <a:pt x="54609" y="87629"/>
                </a:moveTo>
                <a:lnTo>
                  <a:pt x="0" y="87629"/>
                </a:lnTo>
                <a:lnTo>
                  <a:pt x="0" y="88899"/>
                </a:lnTo>
                <a:lnTo>
                  <a:pt x="54609" y="88899"/>
                </a:lnTo>
                <a:lnTo>
                  <a:pt x="54609" y="87629"/>
                </a:lnTo>
                <a:close/>
              </a:path>
              <a:path w="54610" h="278129">
                <a:moveTo>
                  <a:pt x="54609" y="81279"/>
                </a:moveTo>
                <a:lnTo>
                  <a:pt x="0" y="81279"/>
                </a:lnTo>
                <a:lnTo>
                  <a:pt x="0" y="86359"/>
                </a:lnTo>
                <a:lnTo>
                  <a:pt x="54609" y="86359"/>
                </a:lnTo>
                <a:lnTo>
                  <a:pt x="54609" y="81279"/>
                </a:lnTo>
                <a:close/>
              </a:path>
              <a:path w="54610" h="278129">
                <a:moveTo>
                  <a:pt x="54609" y="74929"/>
                </a:moveTo>
                <a:lnTo>
                  <a:pt x="0" y="74929"/>
                </a:lnTo>
                <a:lnTo>
                  <a:pt x="0" y="80009"/>
                </a:lnTo>
                <a:lnTo>
                  <a:pt x="54609" y="80009"/>
                </a:lnTo>
                <a:lnTo>
                  <a:pt x="54609" y="74929"/>
                </a:lnTo>
                <a:close/>
              </a:path>
              <a:path w="54610" h="278129">
                <a:moveTo>
                  <a:pt x="54609" y="68579"/>
                </a:moveTo>
                <a:lnTo>
                  <a:pt x="0" y="68579"/>
                </a:lnTo>
                <a:lnTo>
                  <a:pt x="0" y="73659"/>
                </a:lnTo>
                <a:lnTo>
                  <a:pt x="54609" y="73659"/>
                </a:lnTo>
                <a:lnTo>
                  <a:pt x="54609" y="68579"/>
                </a:lnTo>
                <a:close/>
              </a:path>
              <a:path w="54610" h="278129">
                <a:moveTo>
                  <a:pt x="54609" y="62229"/>
                </a:moveTo>
                <a:lnTo>
                  <a:pt x="0" y="62229"/>
                </a:lnTo>
                <a:lnTo>
                  <a:pt x="0" y="67309"/>
                </a:lnTo>
                <a:lnTo>
                  <a:pt x="54609" y="67309"/>
                </a:lnTo>
                <a:lnTo>
                  <a:pt x="54609" y="62229"/>
                </a:lnTo>
                <a:close/>
              </a:path>
              <a:path w="54610" h="278129">
                <a:moveTo>
                  <a:pt x="54609" y="55879"/>
                </a:moveTo>
                <a:lnTo>
                  <a:pt x="0" y="55879"/>
                </a:lnTo>
                <a:lnTo>
                  <a:pt x="0" y="60959"/>
                </a:lnTo>
                <a:lnTo>
                  <a:pt x="54609" y="60959"/>
                </a:lnTo>
                <a:lnTo>
                  <a:pt x="54609" y="55879"/>
                </a:lnTo>
                <a:close/>
              </a:path>
              <a:path w="54610" h="278129">
                <a:moveTo>
                  <a:pt x="54609" y="49529"/>
                </a:moveTo>
                <a:lnTo>
                  <a:pt x="0" y="49529"/>
                </a:lnTo>
                <a:lnTo>
                  <a:pt x="0" y="54609"/>
                </a:lnTo>
                <a:lnTo>
                  <a:pt x="54609" y="54609"/>
                </a:lnTo>
                <a:lnTo>
                  <a:pt x="54609" y="49529"/>
                </a:lnTo>
                <a:close/>
              </a:path>
              <a:path w="54610" h="278129">
                <a:moveTo>
                  <a:pt x="54609" y="43179"/>
                </a:moveTo>
                <a:lnTo>
                  <a:pt x="0" y="43179"/>
                </a:lnTo>
                <a:lnTo>
                  <a:pt x="0" y="48259"/>
                </a:lnTo>
                <a:lnTo>
                  <a:pt x="54609" y="48259"/>
                </a:lnTo>
                <a:lnTo>
                  <a:pt x="54609" y="43179"/>
                </a:lnTo>
                <a:close/>
              </a:path>
              <a:path w="54610" h="278129">
                <a:moveTo>
                  <a:pt x="54609" y="38099"/>
                </a:moveTo>
                <a:lnTo>
                  <a:pt x="0" y="38099"/>
                </a:lnTo>
                <a:lnTo>
                  <a:pt x="0" y="41909"/>
                </a:lnTo>
                <a:lnTo>
                  <a:pt x="54609" y="41909"/>
                </a:lnTo>
                <a:lnTo>
                  <a:pt x="54609" y="38099"/>
                </a:lnTo>
                <a:close/>
              </a:path>
              <a:path w="54610" h="278129">
                <a:moveTo>
                  <a:pt x="54609" y="31749"/>
                </a:moveTo>
                <a:lnTo>
                  <a:pt x="0" y="31749"/>
                </a:lnTo>
                <a:lnTo>
                  <a:pt x="0" y="36829"/>
                </a:lnTo>
                <a:lnTo>
                  <a:pt x="54609" y="36829"/>
                </a:lnTo>
                <a:lnTo>
                  <a:pt x="54609" y="31749"/>
                </a:lnTo>
                <a:close/>
              </a:path>
              <a:path w="54610" h="278129">
                <a:moveTo>
                  <a:pt x="54609" y="25399"/>
                </a:moveTo>
                <a:lnTo>
                  <a:pt x="0" y="25399"/>
                </a:lnTo>
                <a:lnTo>
                  <a:pt x="0" y="30479"/>
                </a:lnTo>
                <a:lnTo>
                  <a:pt x="54609" y="30479"/>
                </a:lnTo>
                <a:lnTo>
                  <a:pt x="54609" y="25399"/>
                </a:lnTo>
                <a:close/>
              </a:path>
              <a:path w="54610" h="278129">
                <a:moveTo>
                  <a:pt x="54609" y="19049"/>
                </a:moveTo>
                <a:lnTo>
                  <a:pt x="0" y="19049"/>
                </a:lnTo>
                <a:lnTo>
                  <a:pt x="0" y="24129"/>
                </a:lnTo>
                <a:lnTo>
                  <a:pt x="54609" y="24129"/>
                </a:lnTo>
                <a:lnTo>
                  <a:pt x="54609" y="19049"/>
                </a:lnTo>
                <a:close/>
              </a:path>
              <a:path w="54610" h="278129">
                <a:moveTo>
                  <a:pt x="54609" y="12699"/>
                </a:moveTo>
                <a:lnTo>
                  <a:pt x="0" y="12699"/>
                </a:lnTo>
                <a:lnTo>
                  <a:pt x="0" y="17779"/>
                </a:lnTo>
                <a:lnTo>
                  <a:pt x="54609" y="17779"/>
                </a:lnTo>
                <a:lnTo>
                  <a:pt x="54609" y="12699"/>
                </a:lnTo>
                <a:close/>
              </a:path>
              <a:path w="54610" h="278129">
                <a:moveTo>
                  <a:pt x="54609" y="6349"/>
                </a:moveTo>
                <a:lnTo>
                  <a:pt x="0" y="6349"/>
                </a:lnTo>
                <a:lnTo>
                  <a:pt x="0" y="11429"/>
                </a:lnTo>
                <a:lnTo>
                  <a:pt x="54609" y="11429"/>
                </a:lnTo>
                <a:lnTo>
                  <a:pt x="54609" y="6349"/>
                </a:lnTo>
                <a:close/>
              </a:path>
              <a:path w="54610" h="278129">
                <a:moveTo>
                  <a:pt x="54609" y="0"/>
                </a:moveTo>
                <a:lnTo>
                  <a:pt x="0" y="0"/>
                </a:lnTo>
                <a:lnTo>
                  <a:pt x="0" y="5079"/>
                </a:lnTo>
                <a:lnTo>
                  <a:pt x="54609" y="5079"/>
                </a:lnTo>
                <a:lnTo>
                  <a:pt x="54609" y="0"/>
                </a:lnTo>
                <a:close/>
              </a:path>
              <a:path w="54610" h="278129">
                <a:moveTo>
                  <a:pt x="54609" y="264159"/>
                </a:moveTo>
                <a:lnTo>
                  <a:pt x="0" y="264159"/>
                </a:lnTo>
                <a:lnTo>
                  <a:pt x="0" y="274319"/>
                </a:lnTo>
                <a:lnTo>
                  <a:pt x="5079" y="274319"/>
                </a:lnTo>
                <a:lnTo>
                  <a:pt x="5080" y="275589"/>
                </a:lnTo>
                <a:lnTo>
                  <a:pt x="27940" y="275589"/>
                </a:lnTo>
                <a:lnTo>
                  <a:pt x="27940" y="276859"/>
                </a:lnTo>
                <a:lnTo>
                  <a:pt x="52069" y="276859"/>
                </a:lnTo>
                <a:lnTo>
                  <a:pt x="52069" y="278129"/>
                </a:lnTo>
                <a:lnTo>
                  <a:pt x="54609" y="278129"/>
                </a:lnTo>
                <a:lnTo>
                  <a:pt x="54609" y="264159"/>
                </a:lnTo>
                <a:close/>
              </a:path>
            </a:pathLst>
          </a:custGeom>
          <a:solidFill>
            <a:srgbClr val="2B812B"/>
          </a:solidFill>
        </p:spPr>
        <p:txBody>
          <a:bodyPr wrap="square" lIns="0" tIns="0" rIns="0" bIns="0" rtlCol="0"/>
          <a:lstStyle/>
          <a:p>
            <a:endParaRPr/>
          </a:p>
        </p:txBody>
      </p:sp>
      <p:sp>
        <p:nvSpPr>
          <p:cNvPr id="291" name="bg object 291"/>
          <p:cNvSpPr/>
          <p:nvPr/>
        </p:nvSpPr>
        <p:spPr>
          <a:xfrm>
            <a:off x="3172459" y="6410959"/>
            <a:ext cx="54610" cy="274320"/>
          </a:xfrm>
          <a:custGeom>
            <a:avLst/>
            <a:gdLst/>
            <a:ahLst/>
            <a:cxnLst/>
            <a:rect l="l" t="t" r="r" b="b"/>
            <a:pathLst>
              <a:path w="54610" h="274320">
                <a:moveTo>
                  <a:pt x="54609" y="242569"/>
                </a:moveTo>
                <a:lnTo>
                  <a:pt x="0" y="242569"/>
                </a:lnTo>
                <a:lnTo>
                  <a:pt x="0" y="264159"/>
                </a:lnTo>
                <a:lnTo>
                  <a:pt x="54609" y="264159"/>
                </a:lnTo>
                <a:lnTo>
                  <a:pt x="54609" y="242569"/>
                </a:lnTo>
                <a:close/>
              </a:path>
              <a:path w="54610" h="274320">
                <a:moveTo>
                  <a:pt x="54609" y="240029"/>
                </a:moveTo>
                <a:lnTo>
                  <a:pt x="0" y="240029"/>
                </a:lnTo>
                <a:lnTo>
                  <a:pt x="0" y="241299"/>
                </a:lnTo>
                <a:lnTo>
                  <a:pt x="54609" y="241299"/>
                </a:lnTo>
                <a:lnTo>
                  <a:pt x="54609" y="240029"/>
                </a:lnTo>
                <a:close/>
              </a:path>
              <a:path w="54610" h="274320">
                <a:moveTo>
                  <a:pt x="54609" y="236219"/>
                </a:moveTo>
                <a:lnTo>
                  <a:pt x="0" y="236219"/>
                </a:lnTo>
                <a:lnTo>
                  <a:pt x="0" y="238759"/>
                </a:lnTo>
                <a:lnTo>
                  <a:pt x="54609" y="238759"/>
                </a:lnTo>
                <a:lnTo>
                  <a:pt x="54609" y="236219"/>
                </a:lnTo>
                <a:close/>
              </a:path>
              <a:path w="54610" h="274320">
                <a:moveTo>
                  <a:pt x="54609" y="233679"/>
                </a:moveTo>
                <a:lnTo>
                  <a:pt x="0" y="233679"/>
                </a:lnTo>
                <a:lnTo>
                  <a:pt x="0" y="234949"/>
                </a:lnTo>
                <a:lnTo>
                  <a:pt x="54609" y="234949"/>
                </a:lnTo>
                <a:lnTo>
                  <a:pt x="54609" y="233679"/>
                </a:lnTo>
                <a:close/>
              </a:path>
              <a:path w="54610" h="274320">
                <a:moveTo>
                  <a:pt x="54609" y="229869"/>
                </a:moveTo>
                <a:lnTo>
                  <a:pt x="0" y="229869"/>
                </a:lnTo>
                <a:lnTo>
                  <a:pt x="0" y="232409"/>
                </a:lnTo>
                <a:lnTo>
                  <a:pt x="54609" y="232409"/>
                </a:lnTo>
                <a:lnTo>
                  <a:pt x="54609" y="229869"/>
                </a:lnTo>
                <a:close/>
              </a:path>
              <a:path w="54610" h="274320">
                <a:moveTo>
                  <a:pt x="54609" y="227329"/>
                </a:moveTo>
                <a:lnTo>
                  <a:pt x="0" y="227329"/>
                </a:lnTo>
                <a:lnTo>
                  <a:pt x="0" y="228599"/>
                </a:lnTo>
                <a:lnTo>
                  <a:pt x="54609" y="228599"/>
                </a:lnTo>
                <a:lnTo>
                  <a:pt x="54609" y="227329"/>
                </a:lnTo>
                <a:close/>
              </a:path>
              <a:path w="54610" h="274320">
                <a:moveTo>
                  <a:pt x="54609" y="223519"/>
                </a:moveTo>
                <a:lnTo>
                  <a:pt x="0" y="223519"/>
                </a:lnTo>
                <a:lnTo>
                  <a:pt x="0" y="226059"/>
                </a:lnTo>
                <a:lnTo>
                  <a:pt x="54609" y="226059"/>
                </a:lnTo>
                <a:lnTo>
                  <a:pt x="54609" y="223519"/>
                </a:lnTo>
                <a:close/>
              </a:path>
              <a:path w="54610" h="274320">
                <a:moveTo>
                  <a:pt x="54609" y="220979"/>
                </a:moveTo>
                <a:lnTo>
                  <a:pt x="0" y="220979"/>
                </a:lnTo>
                <a:lnTo>
                  <a:pt x="0" y="222249"/>
                </a:lnTo>
                <a:lnTo>
                  <a:pt x="54609" y="222249"/>
                </a:lnTo>
                <a:lnTo>
                  <a:pt x="54609" y="220979"/>
                </a:lnTo>
                <a:close/>
              </a:path>
              <a:path w="54610" h="274320">
                <a:moveTo>
                  <a:pt x="54609" y="217169"/>
                </a:moveTo>
                <a:lnTo>
                  <a:pt x="0" y="217169"/>
                </a:lnTo>
                <a:lnTo>
                  <a:pt x="0" y="219709"/>
                </a:lnTo>
                <a:lnTo>
                  <a:pt x="54609" y="219709"/>
                </a:lnTo>
                <a:lnTo>
                  <a:pt x="54609" y="217169"/>
                </a:lnTo>
                <a:close/>
              </a:path>
              <a:path w="54610" h="274320">
                <a:moveTo>
                  <a:pt x="54609" y="214629"/>
                </a:moveTo>
                <a:lnTo>
                  <a:pt x="0" y="214629"/>
                </a:lnTo>
                <a:lnTo>
                  <a:pt x="0" y="215899"/>
                </a:lnTo>
                <a:lnTo>
                  <a:pt x="54609" y="215899"/>
                </a:lnTo>
                <a:lnTo>
                  <a:pt x="54609" y="214629"/>
                </a:lnTo>
                <a:close/>
              </a:path>
              <a:path w="54610" h="274320">
                <a:moveTo>
                  <a:pt x="54609" y="210819"/>
                </a:moveTo>
                <a:lnTo>
                  <a:pt x="0" y="210819"/>
                </a:lnTo>
                <a:lnTo>
                  <a:pt x="0" y="213359"/>
                </a:lnTo>
                <a:lnTo>
                  <a:pt x="54609" y="213359"/>
                </a:lnTo>
                <a:lnTo>
                  <a:pt x="54609" y="210819"/>
                </a:lnTo>
                <a:close/>
              </a:path>
              <a:path w="54610" h="274320">
                <a:moveTo>
                  <a:pt x="54609" y="208279"/>
                </a:moveTo>
                <a:lnTo>
                  <a:pt x="0" y="208279"/>
                </a:lnTo>
                <a:lnTo>
                  <a:pt x="0" y="209549"/>
                </a:lnTo>
                <a:lnTo>
                  <a:pt x="54609" y="209549"/>
                </a:lnTo>
                <a:lnTo>
                  <a:pt x="54609" y="208279"/>
                </a:lnTo>
                <a:close/>
              </a:path>
              <a:path w="54610" h="274320">
                <a:moveTo>
                  <a:pt x="54609" y="204469"/>
                </a:moveTo>
                <a:lnTo>
                  <a:pt x="0" y="204469"/>
                </a:lnTo>
                <a:lnTo>
                  <a:pt x="0" y="207009"/>
                </a:lnTo>
                <a:lnTo>
                  <a:pt x="54609" y="207009"/>
                </a:lnTo>
                <a:lnTo>
                  <a:pt x="54609" y="204469"/>
                </a:lnTo>
                <a:close/>
              </a:path>
              <a:path w="54610" h="274320">
                <a:moveTo>
                  <a:pt x="54609" y="201929"/>
                </a:moveTo>
                <a:lnTo>
                  <a:pt x="0" y="201929"/>
                </a:lnTo>
                <a:lnTo>
                  <a:pt x="0" y="203199"/>
                </a:lnTo>
                <a:lnTo>
                  <a:pt x="54609" y="203199"/>
                </a:lnTo>
                <a:lnTo>
                  <a:pt x="54609" y="201929"/>
                </a:lnTo>
                <a:close/>
              </a:path>
              <a:path w="54610" h="274320">
                <a:moveTo>
                  <a:pt x="54609" y="198119"/>
                </a:moveTo>
                <a:lnTo>
                  <a:pt x="0" y="198119"/>
                </a:lnTo>
                <a:lnTo>
                  <a:pt x="0" y="200659"/>
                </a:lnTo>
                <a:lnTo>
                  <a:pt x="54609" y="200659"/>
                </a:lnTo>
                <a:lnTo>
                  <a:pt x="54609" y="198119"/>
                </a:lnTo>
                <a:close/>
              </a:path>
              <a:path w="54610" h="274320">
                <a:moveTo>
                  <a:pt x="54609" y="195579"/>
                </a:moveTo>
                <a:lnTo>
                  <a:pt x="0" y="195579"/>
                </a:lnTo>
                <a:lnTo>
                  <a:pt x="0" y="196849"/>
                </a:lnTo>
                <a:lnTo>
                  <a:pt x="54609" y="196849"/>
                </a:lnTo>
                <a:lnTo>
                  <a:pt x="54609" y="195579"/>
                </a:lnTo>
                <a:close/>
              </a:path>
              <a:path w="54610" h="274320">
                <a:moveTo>
                  <a:pt x="54609" y="191769"/>
                </a:moveTo>
                <a:lnTo>
                  <a:pt x="0" y="191769"/>
                </a:lnTo>
                <a:lnTo>
                  <a:pt x="0" y="194309"/>
                </a:lnTo>
                <a:lnTo>
                  <a:pt x="54609" y="194309"/>
                </a:lnTo>
                <a:lnTo>
                  <a:pt x="54609" y="191769"/>
                </a:lnTo>
                <a:close/>
              </a:path>
              <a:path w="54610" h="274320">
                <a:moveTo>
                  <a:pt x="54609" y="189229"/>
                </a:moveTo>
                <a:lnTo>
                  <a:pt x="0" y="189229"/>
                </a:lnTo>
                <a:lnTo>
                  <a:pt x="0" y="190499"/>
                </a:lnTo>
                <a:lnTo>
                  <a:pt x="54609" y="190499"/>
                </a:lnTo>
                <a:lnTo>
                  <a:pt x="54609" y="189229"/>
                </a:lnTo>
                <a:close/>
              </a:path>
              <a:path w="54610" h="274320">
                <a:moveTo>
                  <a:pt x="54609" y="185419"/>
                </a:moveTo>
                <a:lnTo>
                  <a:pt x="0" y="185419"/>
                </a:lnTo>
                <a:lnTo>
                  <a:pt x="0" y="187959"/>
                </a:lnTo>
                <a:lnTo>
                  <a:pt x="54609" y="187959"/>
                </a:lnTo>
                <a:lnTo>
                  <a:pt x="54609" y="185419"/>
                </a:lnTo>
                <a:close/>
              </a:path>
              <a:path w="54610" h="274320">
                <a:moveTo>
                  <a:pt x="54609" y="182879"/>
                </a:moveTo>
                <a:lnTo>
                  <a:pt x="0" y="182879"/>
                </a:lnTo>
                <a:lnTo>
                  <a:pt x="0" y="184149"/>
                </a:lnTo>
                <a:lnTo>
                  <a:pt x="54609" y="184149"/>
                </a:lnTo>
                <a:lnTo>
                  <a:pt x="54609" y="182879"/>
                </a:lnTo>
                <a:close/>
              </a:path>
              <a:path w="54610" h="274320">
                <a:moveTo>
                  <a:pt x="54609" y="179069"/>
                </a:moveTo>
                <a:lnTo>
                  <a:pt x="0" y="179069"/>
                </a:lnTo>
                <a:lnTo>
                  <a:pt x="0" y="181609"/>
                </a:lnTo>
                <a:lnTo>
                  <a:pt x="54609" y="181609"/>
                </a:lnTo>
                <a:lnTo>
                  <a:pt x="54609" y="179069"/>
                </a:lnTo>
                <a:close/>
              </a:path>
              <a:path w="54610" h="274320">
                <a:moveTo>
                  <a:pt x="54609" y="176529"/>
                </a:moveTo>
                <a:lnTo>
                  <a:pt x="0" y="176529"/>
                </a:lnTo>
                <a:lnTo>
                  <a:pt x="0" y="177799"/>
                </a:lnTo>
                <a:lnTo>
                  <a:pt x="54609" y="177799"/>
                </a:lnTo>
                <a:lnTo>
                  <a:pt x="54609" y="176529"/>
                </a:lnTo>
                <a:close/>
              </a:path>
              <a:path w="54610" h="274320">
                <a:moveTo>
                  <a:pt x="54609" y="172719"/>
                </a:moveTo>
                <a:lnTo>
                  <a:pt x="0" y="172719"/>
                </a:lnTo>
                <a:lnTo>
                  <a:pt x="0" y="175259"/>
                </a:lnTo>
                <a:lnTo>
                  <a:pt x="54609" y="175259"/>
                </a:lnTo>
                <a:lnTo>
                  <a:pt x="54609" y="172719"/>
                </a:lnTo>
                <a:close/>
              </a:path>
              <a:path w="54610" h="274320">
                <a:moveTo>
                  <a:pt x="54609" y="170179"/>
                </a:moveTo>
                <a:lnTo>
                  <a:pt x="0" y="170179"/>
                </a:lnTo>
                <a:lnTo>
                  <a:pt x="0" y="171449"/>
                </a:lnTo>
                <a:lnTo>
                  <a:pt x="54609" y="171449"/>
                </a:lnTo>
                <a:lnTo>
                  <a:pt x="54609" y="170179"/>
                </a:lnTo>
                <a:close/>
              </a:path>
              <a:path w="54610" h="274320">
                <a:moveTo>
                  <a:pt x="54609" y="166369"/>
                </a:moveTo>
                <a:lnTo>
                  <a:pt x="0" y="166369"/>
                </a:lnTo>
                <a:lnTo>
                  <a:pt x="0" y="168909"/>
                </a:lnTo>
                <a:lnTo>
                  <a:pt x="54609" y="168909"/>
                </a:lnTo>
                <a:lnTo>
                  <a:pt x="54609" y="166369"/>
                </a:lnTo>
                <a:close/>
              </a:path>
              <a:path w="54610" h="274320">
                <a:moveTo>
                  <a:pt x="54609" y="163829"/>
                </a:moveTo>
                <a:lnTo>
                  <a:pt x="0" y="163829"/>
                </a:lnTo>
                <a:lnTo>
                  <a:pt x="0" y="165099"/>
                </a:lnTo>
                <a:lnTo>
                  <a:pt x="54609" y="165099"/>
                </a:lnTo>
                <a:lnTo>
                  <a:pt x="54609" y="163829"/>
                </a:lnTo>
                <a:close/>
              </a:path>
              <a:path w="54610" h="274320">
                <a:moveTo>
                  <a:pt x="54609" y="160019"/>
                </a:moveTo>
                <a:lnTo>
                  <a:pt x="0" y="160019"/>
                </a:lnTo>
                <a:lnTo>
                  <a:pt x="0" y="162559"/>
                </a:lnTo>
                <a:lnTo>
                  <a:pt x="54609" y="162559"/>
                </a:lnTo>
                <a:lnTo>
                  <a:pt x="54609" y="160019"/>
                </a:lnTo>
                <a:close/>
              </a:path>
              <a:path w="54610" h="274320">
                <a:moveTo>
                  <a:pt x="54609" y="157479"/>
                </a:moveTo>
                <a:lnTo>
                  <a:pt x="0" y="157479"/>
                </a:lnTo>
                <a:lnTo>
                  <a:pt x="0" y="158749"/>
                </a:lnTo>
                <a:lnTo>
                  <a:pt x="54609" y="158749"/>
                </a:lnTo>
                <a:lnTo>
                  <a:pt x="54609" y="157479"/>
                </a:lnTo>
                <a:close/>
              </a:path>
              <a:path w="54610" h="274320">
                <a:moveTo>
                  <a:pt x="54609" y="153669"/>
                </a:moveTo>
                <a:lnTo>
                  <a:pt x="0" y="153669"/>
                </a:lnTo>
                <a:lnTo>
                  <a:pt x="0" y="156209"/>
                </a:lnTo>
                <a:lnTo>
                  <a:pt x="54609" y="156209"/>
                </a:lnTo>
                <a:lnTo>
                  <a:pt x="54609" y="153669"/>
                </a:lnTo>
                <a:close/>
              </a:path>
              <a:path w="54610" h="274320">
                <a:moveTo>
                  <a:pt x="54609" y="151129"/>
                </a:moveTo>
                <a:lnTo>
                  <a:pt x="0" y="151129"/>
                </a:lnTo>
                <a:lnTo>
                  <a:pt x="0" y="152399"/>
                </a:lnTo>
                <a:lnTo>
                  <a:pt x="54609" y="152399"/>
                </a:lnTo>
                <a:lnTo>
                  <a:pt x="54609" y="151129"/>
                </a:lnTo>
                <a:close/>
              </a:path>
              <a:path w="54610" h="274320">
                <a:moveTo>
                  <a:pt x="54609" y="147319"/>
                </a:moveTo>
                <a:lnTo>
                  <a:pt x="0" y="147319"/>
                </a:lnTo>
                <a:lnTo>
                  <a:pt x="0" y="149859"/>
                </a:lnTo>
                <a:lnTo>
                  <a:pt x="54609" y="149859"/>
                </a:lnTo>
                <a:lnTo>
                  <a:pt x="54609" y="147319"/>
                </a:lnTo>
                <a:close/>
              </a:path>
              <a:path w="54610" h="274320">
                <a:moveTo>
                  <a:pt x="54609" y="144779"/>
                </a:moveTo>
                <a:lnTo>
                  <a:pt x="0" y="144779"/>
                </a:lnTo>
                <a:lnTo>
                  <a:pt x="0" y="146049"/>
                </a:lnTo>
                <a:lnTo>
                  <a:pt x="54609" y="146049"/>
                </a:lnTo>
                <a:lnTo>
                  <a:pt x="54609" y="144779"/>
                </a:lnTo>
                <a:close/>
              </a:path>
              <a:path w="54610" h="274320">
                <a:moveTo>
                  <a:pt x="54609" y="140969"/>
                </a:moveTo>
                <a:lnTo>
                  <a:pt x="0" y="140969"/>
                </a:lnTo>
                <a:lnTo>
                  <a:pt x="0" y="143509"/>
                </a:lnTo>
                <a:lnTo>
                  <a:pt x="54609" y="143509"/>
                </a:lnTo>
                <a:lnTo>
                  <a:pt x="54609" y="140969"/>
                </a:lnTo>
                <a:close/>
              </a:path>
              <a:path w="54610" h="274320">
                <a:moveTo>
                  <a:pt x="54609" y="138429"/>
                </a:moveTo>
                <a:lnTo>
                  <a:pt x="0" y="138429"/>
                </a:lnTo>
                <a:lnTo>
                  <a:pt x="0" y="139699"/>
                </a:lnTo>
                <a:lnTo>
                  <a:pt x="54609" y="139699"/>
                </a:lnTo>
                <a:lnTo>
                  <a:pt x="54609" y="138429"/>
                </a:lnTo>
                <a:close/>
              </a:path>
              <a:path w="54610" h="274320">
                <a:moveTo>
                  <a:pt x="54609" y="134619"/>
                </a:moveTo>
                <a:lnTo>
                  <a:pt x="0" y="134619"/>
                </a:lnTo>
                <a:lnTo>
                  <a:pt x="0" y="137159"/>
                </a:lnTo>
                <a:lnTo>
                  <a:pt x="54609" y="137159"/>
                </a:lnTo>
                <a:lnTo>
                  <a:pt x="54609" y="134619"/>
                </a:lnTo>
                <a:close/>
              </a:path>
              <a:path w="54610" h="274320">
                <a:moveTo>
                  <a:pt x="54609" y="132079"/>
                </a:moveTo>
                <a:lnTo>
                  <a:pt x="0" y="132079"/>
                </a:lnTo>
                <a:lnTo>
                  <a:pt x="0" y="133349"/>
                </a:lnTo>
                <a:lnTo>
                  <a:pt x="54609" y="133349"/>
                </a:lnTo>
                <a:lnTo>
                  <a:pt x="54609" y="132079"/>
                </a:lnTo>
                <a:close/>
              </a:path>
              <a:path w="54610" h="274320">
                <a:moveTo>
                  <a:pt x="54609" y="128269"/>
                </a:moveTo>
                <a:lnTo>
                  <a:pt x="0" y="128269"/>
                </a:lnTo>
                <a:lnTo>
                  <a:pt x="0" y="130809"/>
                </a:lnTo>
                <a:lnTo>
                  <a:pt x="54609" y="130809"/>
                </a:lnTo>
                <a:lnTo>
                  <a:pt x="54609" y="128269"/>
                </a:lnTo>
                <a:close/>
              </a:path>
              <a:path w="54610" h="274320">
                <a:moveTo>
                  <a:pt x="54609" y="125729"/>
                </a:moveTo>
                <a:lnTo>
                  <a:pt x="0" y="125729"/>
                </a:lnTo>
                <a:lnTo>
                  <a:pt x="0" y="126999"/>
                </a:lnTo>
                <a:lnTo>
                  <a:pt x="54609" y="126999"/>
                </a:lnTo>
                <a:lnTo>
                  <a:pt x="54609" y="125729"/>
                </a:lnTo>
                <a:close/>
              </a:path>
              <a:path w="54610" h="274320">
                <a:moveTo>
                  <a:pt x="54609" y="121919"/>
                </a:moveTo>
                <a:lnTo>
                  <a:pt x="0" y="121919"/>
                </a:lnTo>
                <a:lnTo>
                  <a:pt x="0" y="124459"/>
                </a:lnTo>
                <a:lnTo>
                  <a:pt x="54609" y="124459"/>
                </a:lnTo>
                <a:lnTo>
                  <a:pt x="54609" y="121919"/>
                </a:lnTo>
                <a:close/>
              </a:path>
              <a:path w="54610" h="274320">
                <a:moveTo>
                  <a:pt x="54609" y="119379"/>
                </a:moveTo>
                <a:lnTo>
                  <a:pt x="0" y="119379"/>
                </a:lnTo>
                <a:lnTo>
                  <a:pt x="0" y="120649"/>
                </a:lnTo>
                <a:lnTo>
                  <a:pt x="54609" y="120649"/>
                </a:lnTo>
                <a:lnTo>
                  <a:pt x="54609" y="119379"/>
                </a:lnTo>
                <a:close/>
              </a:path>
              <a:path w="54610" h="274320">
                <a:moveTo>
                  <a:pt x="54609" y="115569"/>
                </a:moveTo>
                <a:lnTo>
                  <a:pt x="0" y="115569"/>
                </a:lnTo>
                <a:lnTo>
                  <a:pt x="0" y="118109"/>
                </a:lnTo>
                <a:lnTo>
                  <a:pt x="54609" y="118109"/>
                </a:lnTo>
                <a:lnTo>
                  <a:pt x="54609" y="115569"/>
                </a:lnTo>
                <a:close/>
              </a:path>
              <a:path w="54610" h="274320">
                <a:moveTo>
                  <a:pt x="54609" y="113029"/>
                </a:moveTo>
                <a:lnTo>
                  <a:pt x="0" y="113029"/>
                </a:lnTo>
                <a:lnTo>
                  <a:pt x="0" y="114299"/>
                </a:lnTo>
                <a:lnTo>
                  <a:pt x="54609" y="114299"/>
                </a:lnTo>
                <a:lnTo>
                  <a:pt x="54609" y="113029"/>
                </a:lnTo>
                <a:close/>
              </a:path>
              <a:path w="54610" h="274320">
                <a:moveTo>
                  <a:pt x="54609" y="109219"/>
                </a:moveTo>
                <a:lnTo>
                  <a:pt x="0" y="109219"/>
                </a:lnTo>
                <a:lnTo>
                  <a:pt x="0" y="111759"/>
                </a:lnTo>
                <a:lnTo>
                  <a:pt x="54609" y="111759"/>
                </a:lnTo>
                <a:lnTo>
                  <a:pt x="54609" y="109219"/>
                </a:lnTo>
                <a:close/>
              </a:path>
              <a:path w="54610" h="274320">
                <a:moveTo>
                  <a:pt x="54609" y="106679"/>
                </a:moveTo>
                <a:lnTo>
                  <a:pt x="0" y="106679"/>
                </a:lnTo>
                <a:lnTo>
                  <a:pt x="0" y="107949"/>
                </a:lnTo>
                <a:lnTo>
                  <a:pt x="54609" y="107949"/>
                </a:lnTo>
                <a:lnTo>
                  <a:pt x="54609" y="106679"/>
                </a:lnTo>
                <a:close/>
              </a:path>
              <a:path w="54610" h="274320">
                <a:moveTo>
                  <a:pt x="54609" y="102869"/>
                </a:moveTo>
                <a:lnTo>
                  <a:pt x="0" y="102869"/>
                </a:lnTo>
                <a:lnTo>
                  <a:pt x="0" y="105409"/>
                </a:lnTo>
                <a:lnTo>
                  <a:pt x="54609" y="105409"/>
                </a:lnTo>
                <a:lnTo>
                  <a:pt x="54609" y="102869"/>
                </a:lnTo>
                <a:close/>
              </a:path>
              <a:path w="54610" h="274320">
                <a:moveTo>
                  <a:pt x="54609" y="100329"/>
                </a:moveTo>
                <a:lnTo>
                  <a:pt x="0" y="100329"/>
                </a:lnTo>
                <a:lnTo>
                  <a:pt x="0" y="101599"/>
                </a:lnTo>
                <a:lnTo>
                  <a:pt x="54609" y="101599"/>
                </a:lnTo>
                <a:lnTo>
                  <a:pt x="54609" y="100329"/>
                </a:lnTo>
                <a:close/>
              </a:path>
              <a:path w="54610" h="274320">
                <a:moveTo>
                  <a:pt x="54609" y="96519"/>
                </a:moveTo>
                <a:lnTo>
                  <a:pt x="0" y="96519"/>
                </a:lnTo>
                <a:lnTo>
                  <a:pt x="0" y="99059"/>
                </a:lnTo>
                <a:lnTo>
                  <a:pt x="54609" y="99059"/>
                </a:lnTo>
                <a:lnTo>
                  <a:pt x="54609" y="96519"/>
                </a:lnTo>
                <a:close/>
              </a:path>
              <a:path w="54610" h="274320">
                <a:moveTo>
                  <a:pt x="54609" y="93979"/>
                </a:moveTo>
                <a:lnTo>
                  <a:pt x="0" y="93979"/>
                </a:lnTo>
                <a:lnTo>
                  <a:pt x="0" y="95249"/>
                </a:lnTo>
                <a:lnTo>
                  <a:pt x="54609" y="95249"/>
                </a:lnTo>
                <a:lnTo>
                  <a:pt x="54609" y="93979"/>
                </a:lnTo>
                <a:close/>
              </a:path>
              <a:path w="54610" h="274320">
                <a:moveTo>
                  <a:pt x="54609" y="90169"/>
                </a:moveTo>
                <a:lnTo>
                  <a:pt x="0" y="90169"/>
                </a:lnTo>
                <a:lnTo>
                  <a:pt x="0" y="92709"/>
                </a:lnTo>
                <a:lnTo>
                  <a:pt x="54609" y="92709"/>
                </a:lnTo>
                <a:lnTo>
                  <a:pt x="54609" y="90169"/>
                </a:lnTo>
                <a:close/>
              </a:path>
              <a:path w="54610" h="274320">
                <a:moveTo>
                  <a:pt x="54609" y="87629"/>
                </a:moveTo>
                <a:lnTo>
                  <a:pt x="0" y="87629"/>
                </a:lnTo>
                <a:lnTo>
                  <a:pt x="0" y="88899"/>
                </a:lnTo>
                <a:lnTo>
                  <a:pt x="54609" y="88899"/>
                </a:lnTo>
                <a:lnTo>
                  <a:pt x="54609" y="87629"/>
                </a:lnTo>
                <a:close/>
              </a:path>
              <a:path w="54610" h="274320">
                <a:moveTo>
                  <a:pt x="54609" y="81279"/>
                </a:moveTo>
                <a:lnTo>
                  <a:pt x="0" y="81279"/>
                </a:lnTo>
                <a:lnTo>
                  <a:pt x="0" y="86359"/>
                </a:lnTo>
                <a:lnTo>
                  <a:pt x="54609" y="86359"/>
                </a:lnTo>
                <a:lnTo>
                  <a:pt x="54609" y="81279"/>
                </a:lnTo>
                <a:close/>
              </a:path>
              <a:path w="54610" h="274320">
                <a:moveTo>
                  <a:pt x="54609" y="74929"/>
                </a:moveTo>
                <a:lnTo>
                  <a:pt x="0" y="74929"/>
                </a:lnTo>
                <a:lnTo>
                  <a:pt x="0" y="80009"/>
                </a:lnTo>
                <a:lnTo>
                  <a:pt x="54609" y="80009"/>
                </a:lnTo>
                <a:lnTo>
                  <a:pt x="54609" y="74929"/>
                </a:lnTo>
                <a:close/>
              </a:path>
              <a:path w="54610" h="274320">
                <a:moveTo>
                  <a:pt x="54609" y="68579"/>
                </a:moveTo>
                <a:lnTo>
                  <a:pt x="0" y="68579"/>
                </a:lnTo>
                <a:lnTo>
                  <a:pt x="0" y="73659"/>
                </a:lnTo>
                <a:lnTo>
                  <a:pt x="54609" y="73659"/>
                </a:lnTo>
                <a:lnTo>
                  <a:pt x="54609" y="68579"/>
                </a:lnTo>
                <a:close/>
              </a:path>
              <a:path w="54610" h="274320">
                <a:moveTo>
                  <a:pt x="54609" y="62229"/>
                </a:moveTo>
                <a:lnTo>
                  <a:pt x="0" y="62229"/>
                </a:lnTo>
                <a:lnTo>
                  <a:pt x="0" y="67309"/>
                </a:lnTo>
                <a:lnTo>
                  <a:pt x="54609" y="67309"/>
                </a:lnTo>
                <a:lnTo>
                  <a:pt x="54609" y="62229"/>
                </a:lnTo>
                <a:close/>
              </a:path>
              <a:path w="54610" h="274320">
                <a:moveTo>
                  <a:pt x="54609" y="55879"/>
                </a:moveTo>
                <a:lnTo>
                  <a:pt x="0" y="55879"/>
                </a:lnTo>
                <a:lnTo>
                  <a:pt x="0" y="60959"/>
                </a:lnTo>
                <a:lnTo>
                  <a:pt x="54609" y="60959"/>
                </a:lnTo>
                <a:lnTo>
                  <a:pt x="54609" y="55879"/>
                </a:lnTo>
                <a:close/>
              </a:path>
              <a:path w="54610" h="274320">
                <a:moveTo>
                  <a:pt x="54609" y="49529"/>
                </a:moveTo>
                <a:lnTo>
                  <a:pt x="0" y="49529"/>
                </a:lnTo>
                <a:lnTo>
                  <a:pt x="0" y="54609"/>
                </a:lnTo>
                <a:lnTo>
                  <a:pt x="54609" y="54609"/>
                </a:lnTo>
                <a:lnTo>
                  <a:pt x="54609" y="49529"/>
                </a:lnTo>
                <a:close/>
              </a:path>
              <a:path w="54610" h="274320">
                <a:moveTo>
                  <a:pt x="54609" y="43179"/>
                </a:moveTo>
                <a:lnTo>
                  <a:pt x="0" y="43179"/>
                </a:lnTo>
                <a:lnTo>
                  <a:pt x="0" y="48259"/>
                </a:lnTo>
                <a:lnTo>
                  <a:pt x="54609" y="48259"/>
                </a:lnTo>
                <a:lnTo>
                  <a:pt x="54609" y="43179"/>
                </a:lnTo>
                <a:close/>
              </a:path>
              <a:path w="54610" h="274320">
                <a:moveTo>
                  <a:pt x="54609" y="38099"/>
                </a:moveTo>
                <a:lnTo>
                  <a:pt x="0" y="38099"/>
                </a:lnTo>
                <a:lnTo>
                  <a:pt x="0" y="41909"/>
                </a:lnTo>
                <a:lnTo>
                  <a:pt x="54609" y="41909"/>
                </a:lnTo>
                <a:lnTo>
                  <a:pt x="54609" y="38099"/>
                </a:lnTo>
                <a:close/>
              </a:path>
              <a:path w="54610" h="274320">
                <a:moveTo>
                  <a:pt x="54609" y="31749"/>
                </a:moveTo>
                <a:lnTo>
                  <a:pt x="0" y="31749"/>
                </a:lnTo>
                <a:lnTo>
                  <a:pt x="0" y="36829"/>
                </a:lnTo>
                <a:lnTo>
                  <a:pt x="54609" y="36829"/>
                </a:lnTo>
                <a:lnTo>
                  <a:pt x="54609" y="31749"/>
                </a:lnTo>
                <a:close/>
              </a:path>
              <a:path w="54610" h="274320">
                <a:moveTo>
                  <a:pt x="54609" y="25399"/>
                </a:moveTo>
                <a:lnTo>
                  <a:pt x="0" y="25399"/>
                </a:lnTo>
                <a:lnTo>
                  <a:pt x="0" y="30479"/>
                </a:lnTo>
                <a:lnTo>
                  <a:pt x="54609" y="30479"/>
                </a:lnTo>
                <a:lnTo>
                  <a:pt x="54609" y="25399"/>
                </a:lnTo>
                <a:close/>
              </a:path>
              <a:path w="54610" h="274320">
                <a:moveTo>
                  <a:pt x="54609" y="19049"/>
                </a:moveTo>
                <a:lnTo>
                  <a:pt x="0" y="19049"/>
                </a:lnTo>
                <a:lnTo>
                  <a:pt x="0" y="24129"/>
                </a:lnTo>
                <a:lnTo>
                  <a:pt x="54609" y="24129"/>
                </a:lnTo>
                <a:lnTo>
                  <a:pt x="54609" y="19049"/>
                </a:lnTo>
                <a:close/>
              </a:path>
              <a:path w="54610" h="274320">
                <a:moveTo>
                  <a:pt x="54609" y="12699"/>
                </a:moveTo>
                <a:lnTo>
                  <a:pt x="0" y="12699"/>
                </a:lnTo>
                <a:lnTo>
                  <a:pt x="0" y="17779"/>
                </a:lnTo>
                <a:lnTo>
                  <a:pt x="54609" y="17779"/>
                </a:lnTo>
                <a:lnTo>
                  <a:pt x="54609" y="12699"/>
                </a:lnTo>
                <a:close/>
              </a:path>
              <a:path w="54610" h="274320">
                <a:moveTo>
                  <a:pt x="54609" y="6349"/>
                </a:moveTo>
                <a:lnTo>
                  <a:pt x="0" y="6349"/>
                </a:lnTo>
                <a:lnTo>
                  <a:pt x="0" y="11429"/>
                </a:lnTo>
                <a:lnTo>
                  <a:pt x="54609" y="11429"/>
                </a:lnTo>
                <a:lnTo>
                  <a:pt x="54609" y="6349"/>
                </a:lnTo>
                <a:close/>
              </a:path>
              <a:path w="54610" h="274320">
                <a:moveTo>
                  <a:pt x="54609" y="0"/>
                </a:moveTo>
                <a:lnTo>
                  <a:pt x="0" y="0"/>
                </a:lnTo>
                <a:lnTo>
                  <a:pt x="0" y="5079"/>
                </a:lnTo>
                <a:lnTo>
                  <a:pt x="54609" y="5079"/>
                </a:lnTo>
                <a:lnTo>
                  <a:pt x="54609" y="0"/>
                </a:lnTo>
                <a:close/>
              </a:path>
              <a:path w="54610" h="274320">
                <a:moveTo>
                  <a:pt x="54609" y="264159"/>
                </a:moveTo>
                <a:lnTo>
                  <a:pt x="0" y="264159"/>
                </a:lnTo>
                <a:lnTo>
                  <a:pt x="0" y="271779"/>
                </a:lnTo>
                <a:lnTo>
                  <a:pt x="13969" y="271779"/>
                </a:lnTo>
                <a:lnTo>
                  <a:pt x="13969" y="273049"/>
                </a:lnTo>
                <a:lnTo>
                  <a:pt x="36829" y="273049"/>
                </a:lnTo>
                <a:lnTo>
                  <a:pt x="36829" y="274319"/>
                </a:lnTo>
                <a:lnTo>
                  <a:pt x="54609" y="274319"/>
                </a:lnTo>
                <a:lnTo>
                  <a:pt x="54609" y="264159"/>
                </a:lnTo>
                <a:close/>
              </a:path>
            </a:pathLst>
          </a:custGeom>
          <a:solidFill>
            <a:srgbClr val="2A802A"/>
          </a:solidFill>
        </p:spPr>
        <p:txBody>
          <a:bodyPr wrap="square" lIns="0" tIns="0" rIns="0" bIns="0" rtlCol="0"/>
          <a:lstStyle/>
          <a:p>
            <a:endParaRPr/>
          </a:p>
        </p:txBody>
      </p:sp>
      <p:sp>
        <p:nvSpPr>
          <p:cNvPr id="292" name="bg object 292"/>
          <p:cNvSpPr/>
          <p:nvPr/>
        </p:nvSpPr>
        <p:spPr>
          <a:xfrm>
            <a:off x="3117850" y="6409689"/>
            <a:ext cx="54610" cy="273050"/>
          </a:xfrm>
          <a:custGeom>
            <a:avLst/>
            <a:gdLst/>
            <a:ahLst/>
            <a:cxnLst/>
            <a:rect l="l" t="t" r="r" b="b"/>
            <a:pathLst>
              <a:path w="54610" h="273050">
                <a:moveTo>
                  <a:pt x="54610" y="243840"/>
                </a:moveTo>
                <a:lnTo>
                  <a:pt x="0" y="243840"/>
                </a:lnTo>
                <a:lnTo>
                  <a:pt x="0" y="265430"/>
                </a:lnTo>
                <a:lnTo>
                  <a:pt x="54610" y="265430"/>
                </a:lnTo>
                <a:lnTo>
                  <a:pt x="54610" y="243840"/>
                </a:lnTo>
                <a:close/>
              </a:path>
              <a:path w="54610" h="273050">
                <a:moveTo>
                  <a:pt x="54610" y="241300"/>
                </a:moveTo>
                <a:lnTo>
                  <a:pt x="0" y="241300"/>
                </a:lnTo>
                <a:lnTo>
                  <a:pt x="0" y="242570"/>
                </a:lnTo>
                <a:lnTo>
                  <a:pt x="54610" y="242570"/>
                </a:lnTo>
                <a:lnTo>
                  <a:pt x="54610" y="241300"/>
                </a:lnTo>
                <a:close/>
              </a:path>
              <a:path w="54610" h="273050">
                <a:moveTo>
                  <a:pt x="54610" y="237490"/>
                </a:moveTo>
                <a:lnTo>
                  <a:pt x="0" y="237490"/>
                </a:lnTo>
                <a:lnTo>
                  <a:pt x="0" y="240030"/>
                </a:lnTo>
                <a:lnTo>
                  <a:pt x="54610" y="240030"/>
                </a:lnTo>
                <a:lnTo>
                  <a:pt x="54610" y="237490"/>
                </a:lnTo>
                <a:close/>
              </a:path>
              <a:path w="54610" h="273050">
                <a:moveTo>
                  <a:pt x="54610" y="234950"/>
                </a:moveTo>
                <a:lnTo>
                  <a:pt x="0" y="234950"/>
                </a:lnTo>
                <a:lnTo>
                  <a:pt x="0" y="236220"/>
                </a:lnTo>
                <a:lnTo>
                  <a:pt x="54610" y="236220"/>
                </a:lnTo>
                <a:lnTo>
                  <a:pt x="54610" y="234950"/>
                </a:lnTo>
                <a:close/>
              </a:path>
              <a:path w="54610" h="273050">
                <a:moveTo>
                  <a:pt x="54610" y="231140"/>
                </a:moveTo>
                <a:lnTo>
                  <a:pt x="0" y="231140"/>
                </a:lnTo>
                <a:lnTo>
                  <a:pt x="0" y="233680"/>
                </a:lnTo>
                <a:lnTo>
                  <a:pt x="54610" y="233680"/>
                </a:lnTo>
                <a:lnTo>
                  <a:pt x="54610" y="231140"/>
                </a:lnTo>
                <a:close/>
              </a:path>
              <a:path w="54610" h="273050">
                <a:moveTo>
                  <a:pt x="54610" y="228600"/>
                </a:moveTo>
                <a:lnTo>
                  <a:pt x="0" y="228600"/>
                </a:lnTo>
                <a:lnTo>
                  <a:pt x="0" y="229870"/>
                </a:lnTo>
                <a:lnTo>
                  <a:pt x="54610" y="229870"/>
                </a:lnTo>
                <a:lnTo>
                  <a:pt x="54610" y="228600"/>
                </a:lnTo>
                <a:close/>
              </a:path>
              <a:path w="54610" h="273050">
                <a:moveTo>
                  <a:pt x="54610" y="224790"/>
                </a:moveTo>
                <a:lnTo>
                  <a:pt x="0" y="224790"/>
                </a:lnTo>
                <a:lnTo>
                  <a:pt x="0" y="227330"/>
                </a:lnTo>
                <a:lnTo>
                  <a:pt x="54610" y="227330"/>
                </a:lnTo>
                <a:lnTo>
                  <a:pt x="54610" y="224790"/>
                </a:lnTo>
                <a:close/>
              </a:path>
              <a:path w="54610" h="273050">
                <a:moveTo>
                  <a:pt x="54610" y="222250"/>
                </a:moveTo>
                <a:lnTo>
                  <a:pt x="0" y="222250"/>
                </a:lnTo>
                <a:lnTo>
                  <a:pt x="0" y="223520"/>
                </a:lnTo>
                <a:lnTo>
                  <a:pt x="54610" y="223520"/>
                </a:lnTo>
                <a:lnTo>
                  <a:pt x="54610" y="222250"/>
                </a:lnTo>
                <a:close/>
              </a:path>
              <a:path w="54610" h="273050">
                <a:moveTo>
                  <a:pt x="54610" y="218440"/>
                </a:moveTo>
                <a:lnTo>
                  <a:pt x="0" y="218440"/>
                </a:lnTo>
                <a:lnTo>
                  <a:pt x="0" y="220980"/>
                </a:lnTo>
                <a:lnTo>
                  <a:pt x="54610" y="220980"/>
                </a:lnTo>
                <a:lnTo>
                  <a:pt x="54610" y="218440"/>
                </a:lnTo>
                <a:close/>
              </a:path>
              <a:path w="54610" h="273050">
                <a:moveTo>
                  <a:pt x="54610" y="215900"/>
                </a:moveTo>
                <a:lnTo>
                  <a:pt x="0" y="215900"/>
                </a:lnTo>
                <a:lnTo>
                  <a:pt x="0" y="217170"/>
                </a:lnTo>
                <a:lnTo>
                  <a:pt x="54610" y="217170"/>
                </a:lnTo>
                <a:lnTo>
                  <a:pt x="54610" y="215900"/>
                </a:lnTo>
                <a:close/>
              </a:path>
              <a:path w="54610" h="273050">
                <a:moveTo>
                  <a:pt x="54610" y="212090"/>
                </a:moveTo>
                <a:lnTo>
                  <a:pt x="0" y="212090"/>
                </a:lnTo>
                <a:lnTo>
                  <a:pt x="0" y="214630"/>
                </a:lnTo>
                <a:lnTo>
                  <a:pt x="54610" y="214630"/>
                </a:lnTo>
                <a:lnTo>
                  <a:pt x="54610" y="212090"/>
                </a:lnTo>
                <a:close/>
              </a:path>
              <a:path w="54610" h="273050">
                <a:moveTo>
                  <a:pt x="54610" y="209550"/>
                </a:moveTo>
                <a:lnTo>
                  <a:pt x="0" y="209550"/>
                </a:lnTo>
                <a:lnTo>
                  <a:pt x="0" y="210820"/>
                </a:lnTo>
                <a:lnTo>
                  <a:pt x="54610" y="210820"/>
                </a:lnTo>
                <a:lnTo>
                  <a:pt x="54610" y="209550"/>
                </a:lnTo>
                <a:close/>
              </a:path>
              <a:path w="54610" h="273050">
                <a:moveTo>
                  <a:pt x="54610" y="205740"/>
                </a:moveTo>
                <a:lnTo>
                  <a:pt x="0" y="205740"/>
                </a:lnTo>
                <a:lnTo>
                  <a:pt x="0" y="208280"/>
                </a:lnTo>
                <a:lnTo>
                  <a:pt x="54610" y="208280"/>
                </a:lnTo>
                <a:lnTo>
                  <a:pt x="54610" y="205740"/>
                </a:lnTo>
                <a:close/>
              </a:path>
              <a:path w="54610" h="273050">
                <a:moveTo>
                  <a:pt x="54610" y="203200"/>
                </a:moveTo>
                <a:lnTo>
                  <a:pt x="0" y="203200"/>
                </a:lnTo>
                <a:lnTo>
                  <a:pt x="0" y="204470"/>
                </a:lnTo>
                <a:lnTo>
                  <a:pt x="54610" y="204470"/>
                </a:lnTo>
                <a:lnTo>
                  <a:pt x="54610" y="203200"/>
                </a:lnTo>
                <a:close/>
              </a:path>
              <a:path w="54610" h="273050">
                <a:moveTo>
                  <a:pt x="54610" y="199390"/>
                </a:moveTo>
                <a:lnTo>
                  <a:pt x="0" y="199390"/>
                </a:lnTo>
                <a:lnTo>
                  <a:pt x="0" y="201930"/>
                </a:lnTo>
                <a:lnTo>
                  <a:pt x="54610" y="201930"/>
                </a:lnTo>
                <a:lnTo>
                  <a:pt x="54610" y="199390"/>
                </a:lnTo>
                <a:close/>
              </a:path>
              <a:path w="54610" h="273050">
                <a:moveTo>
                  <a:pt x="54610" y="196850"/>
                </a:moveTo>
                <a:lnTo>
                  <a:pt x="0" y="196850"/>
                </a:lnTo>
                <a:lnTo>
                  <a:pt x="0" y="198120"/>
                </a:lnTo>
                <a:lnTo>
                  <a:pt x="54610" y="198120"/>
                </a:lnTo>
                <a:lnTo>
                  <a:pt x="54610" y="196850"/>
                </a:lnTo>
                <a:close/>
              </a:path>
              <a:path w="54610" h="273050">
                <a:moveTo>
                  <a:pt x="54610" y="193040"/>
                </a:moveTo>
                <a:lnTo>
                  <a:pt x="0" y="193040"/>
                </a:lnTo>
                <a:lnTo>
                  <a:pt x="0" y="195580"/>
                </a:lnTo>
                <a:lnTo>
                  <a:pt x="54610" y="195580"/>
                </a:lnTo>
                <a:lnTo>
                  <a:pt x="54610" y="193040"/>
                </a:lnTo>
                <a:close/>
              </a:path>
              <a:path w="54610" h="273050">
                <a:moveTo>
                  <a:pt x="54610" y="190500"/>
                </a:moveTo>
                <a:lnTo>
                  <a:pt x="0" y="190500"/>
                </a:lnTo>
                <a:lnTo>
                  <a:pt x="0" y="191770"/>
                </a:lnTo>
                <a:lnTo>
                  <a:pt x="54610" y="191770"/>
                </a:lnTo>
                <a:lnTo>
                  <a:pt x="54610" y="190500"/>
                </a:lnTo>
                <a:close/>
              </a:path>
              <a:path w="54610" h="273050">
                <a:moveTo>
                  <a:pt x="54610" y="186690"/>
                </a:moveTo>
                <a:lnTo>
                  <a:pt x="0" y="186690"/>
                </a:lnTo>
                <a:lnTo>
                  <a:pt x="0" y="189230"/>
                </a:lnTo>
                <a:lnTo>
                  <a:pt x="54610" y="189230"/>
                </a:lnTo>
                <a:lnTo>
                  <a:pt x="54610" y="186690"/>
                </a:lnTo>
                <a:close/>
              </a:path>
              <a:path w="54610" h="273050">
                <a:moveTo>
                  <a:pt x="54610" y="184150"/>
                </a:moveTo>
                <a:lnTo>
                  <a:pt x="0" y="184150"/>
                </a:lnTo>
                <a:lnTo>
                  <a:pt x="0" y="185420"/>
                </a:lnTo>
                <a:lnTo>
                  <a:pt x="54610" y="185420"/>
                </a:lnTo>
                <a:lnTo>
                  <a:pt x="54610" y="184150"/>
                </a:lnTo>
                <a:close/>
              </a:path>
              <a:path w="54610" h="273050">
                <a:moveTo>
                  <a:pt x="54610" y="180340"/>
                </a:moveTo>
                <a:lnTo>
                  <a:pt x="0" y="180340"/>
                </a:lnTo>
                <a:lnTo>
                  <a:pt x="0" y="182880"/>
                </a:lnTo>
                <a:lnTo>
                  <a:pt x="54610" y="182880"/>
                </a:lnTo>
                <a:lnTo>
                  <a:pt x="54610" y="180340"/>
                </a:lnTo>
                <a:close/>
              </a:path>
              <a:path w="54610" h="273050">
                <a:moveTo>
                  <a:pt x="54610" y="177800"/>
                </a:moveTo>
                <a:lnTo>
                  <a:pt x="0" y="177800"/>
                </a:lnTo>
                <a:lnTo>
                  <a:pt x="0" y="179070"/>
                </a:lnTo>
                <a:lnTo>
                  <a:pt x="54610" y="179070"/>
                </a:lnTo>
                <a:lnTo>
                  <a:pt x="54610" y="177800"/>
                </a:lnTo>
                <a:close/>
              </a:path>
              <a:path w="54610" h="273050">
                <a:moveTo>
                  <a:pt x="54610" y="173990"/>
                </a:moveTo>
                <a:lnTo>
                  <a:pt x="0" y="173990"/>
                </a:lnTo>
                <a:lnTo>
                  <a:pt x="0" y="176530"/>
                </a:lnTo>
                <a:lnTo>
                  <a:pt x="54610" y="176530"/>
                </a:lnTo>
                <a:lnTo>
                  <a:pt x="54610" y="173990"/>
                </a:lnTo>
                <a:close/>
              </a:path>
              <a:path w="54610" h="273050">
                <a:moveTo>
                  <a:pt x="54610" y="171450"/>
                </a:moveTo>
                <a:lnTo>
                  <a:pt x="0" y="171450"/>
                </a:lnTo>
                <a:lnTo>
                  <a:pt x="0" y="172720"/>
                </a:lnTo>
                <a:lnTo>
                  <a:pt x="54610" y="172720"/>
                </a:lnTo>
                <a:lnTo>
                  <a:pt x="54610" y="171450"/>
                </a:lnTo>
                <a:close/>
              </a:path>
              <a:path w="54610" h="273050">
                <a:moveTo>
                  <a:pt x="54610" y="167640"/>
                </a:moveTo>
                <a:lnTo>
                  <a:pt x="0" y="167640"/>
                </a:lnTo>
                <a:lnTo>
                  <a:pt x="0" y="170180"/>
                </a:lnTo>
                <a:lnTo>
                  <a:pt x="54610" y="170180"/>
                </a:lnTo>
                <a:lnTo>
                  <a:pt x="54610" y="167640"/>
                </a:lnTo>
                <a:close/>
              </a:path>
              <a:path w="54610" h="273050">
                <a:moveTo>
                  <a:pt x="54610" y="165100"/>
                </a:moveTo>
                <a:lnTo>
                  <a:pt x="0" y="165100"/>
                </a:lnTo>
                <a:lnTo>
                  <a:pt x="0" y="166370"/>
                </a:lnTo>
                <a:lnTo>
                  <a:pt x="54610" y="166370"/>
                </a:lnTo>
                <a:lnTo>
                  <a:pt x="54610" y="165100"/>
                </a:lnTo>
                <a:close/>
              </a:path>
              <a:path w="54610" h="273050">
                <a:moveTo>
                  <a:pt x="54610" y="161290"/>
                </a:moveTo>
                <a:lnTo>
                  <a:pt x="0" y="161290"/>
                </a:lnTo>
                <a:lnTo>
                  <a:pt x="0" y="163830"/>
                </a:lnTo>
                <a:lnTo>
                  <a:pt x="54610" y="163830"/>
                </a:lnTo>
                <a:lnTo>
                  <a:pt x="54610" y="161290"/>
                </a:lnTo>
                <a:close/>
              </a:path>
              <a:path w="54610" h="273050">
                <a:moveTo>
                  <a:pt x="54610" y="158750"/>
                </a:moveTo>
                <a:lnTo>
                  <a:pt x="0" y="158750"/>
                </a:lnTo>
                <a:lnTo>
                  <a:pt x="0" y="160020"/>
                </a:lnTo>
                <a:lnTo>
                  <a:pt x="54610" y="160020"/>
                </a:lnTo>
                <a:lnTo>
                  <a:pt x="54610" y="158750"/>
                </a:lnTo>
                <a:close/>
              </a:path>
              <a:path w="54610" h="273050">
                <a:moveTo>
                  <a:pt x="54610" y="154940"/>
                </a:moveTo>
                <a:lnTo>
                  <a:pt x="0" y="154940"/>
                </a:lnTo>
                <a:lnTo>
                  <a:pt x="0" y="157480"/>
                </a:lnTo>
                <a:lnTo>
                  <a:pt x="54610" y="157480"/>
                </a:lnTo>
                <a:lnTo>
                  <a:pt x="54610" y="154940"/>
                </a:lnTo>
                <a:close/>
              </a:path>
              <a:path w="54610" h="273050">
                <a:moveTo>
                  <a:pt x="54610" y="152400"/>
                </a:moveTo>
                <a:lnTo>
                  <a:pt x="0" y="152400"/>
                </a:lnTo>
                <a:lnTo>
                  <a:pt x="0" y="153670"/>
                </a:lnTo>
                <a:lnTo>
                  <a:pt x="54610" y="153670"/>
                </a:lnTo>
                <a:lnTo>
                  <a:pt x="54610" y="152400"/>
                </a:lnTo>
                <a:close/>
              </a:path>
              <a:path w="54610" h="273050">
                <a:moveTo>
                  <a:pt x="54610" y="148590"/>
                </a:moveTo>
                <a:lnTo>
                  <a:pt x="0" y="148590"/>
                </a:lnTo>
                <a:lnTo>
                  <a:pt x="0" y="151130"/>
                </a:lnTo>
                <a:lnTo>
                  <a:pt x="54610" y="151130"/>
                </a:lnTo>
                <a:lnTo>
                  <a:pt x="54610" y="148590"/>
                </a:lnTo>
                <a:close/>
              </a:path>
              <a:path w="54610" h="273050">
                <a:moveTo>
                  <a:pt x="54610" y="146050"/>
                </a:moveTo>
                <a:lnTo>
                  <a:pt x="0" y="146050"/>
                </a:lnTo>
                <a:lnTo>
                  <a:pt x="0" y="147320"/>
                </a:lnTo>
                <a:lnTo>
                  <a:pt x="54610" y="147320"/>
                </a:lnTo>
                <a:lnTo>
                  <a:pt x="54610" y="146050"/>
                </a:lnTo>
                <a:close/>
              </a:path>
              <a:path w="54610" h="273050">
                <a:moveTo>
                  <a:pt x="54610" y="142240"/>
                </a:moveTo>
                <a:lnTo>
                  <a:pt x="0" y="142240"/>
                </a:lnTo>
                <a:lnTo>
                  <a:pt x="0" y="144780"/>
                </a:lnTo>
                <a:lnTo>
                  <a:pt x="54610" y="144780"/>
                </a:lnTo>
                <a:lnTo>
                  <a:pt x="54610" y="142240"/>
                </a:lnTo>
                <a:close/>
              </a:path>
              <a:path w="54610" h="273050">
                <a:moveTo>
                  <a:pt x="54610" y="139700"/>
                </a:moveTo>
                <a:lnTo>
                  <a:pt x="0" y="139700"/>
                </a:lnTo>
                <a:lnTo>
                  <a:pt x="0" y="140970"/>
                </a:lnTo>
                <a:lnTo>
                  <a:pt x="54610" y="140970"/>
                </a:lnTo>
                <a:lnTo>
                  <a:pt x="54610" y="139700"/>
                </a:lnTo>
                <a:close/>
              </a:path>
              <a:path w="54610" h="273050">
                <a:moveTo>
                  <a:pt x="54610" y="135890"/>
                </a:moveTo>
                <a:lnTo>
                  <a:pt x="0" y="135890"/>
                </a:lnTo>
                <a:lnTo>
                  <a:pt x="0" y="138430"/>
                </a:lnTo>
                <a:lnTo>
                  <a:pt x="54610" y="138430"/>
                </a:lnTo>
                <a:lnTo>
                  <a:pt x="54610" y="135890"/>
                </a:lnTo>
                <a:close/>
              </a:path>
              <a:path w="54610" h="273050">
                <a:moveTo>
                  <a:pt x="54610" y="133350"/>
                </a:moveTo>
                <a:lnTo>
                  <a:pt x="0" y="133350"/>
                </a:lnTo>
                <a:lnTo>
                  <a:pt x="0" y="134620"/>
                </a:lnTo>
                <a:lnTo>
                  <a:pt x="54610" y="134620"/>
                </a:lnTo>
                <a:lnTo>
                  <a:pt x="54610" y="133350"/>
                </a:lnTo>
                <a:close/>
              </a:path>
              <a:path w="54610" h="273050">
                <a:moveTo>
                  <a:pt x="54610" y="129540"/>
                </a:moveTo>
                <a:lnTo>
                  <a:pt x="0" y="129540"/>
                </a:lnTo>
                <a:lnTo>
                  <a:pt x="0" y="132080"/>
                </a:lnTo>
                <a:lnTo>
                  <a:pt x="54610" y="132080"/>
                </a:lnTo>
                <a:lnTo>
                  <a:pt x="54610" y="129540"/>
                </a:lnTo>
                <a:close/>
              </a:path>
              <a:path w="54610" h="273050">
                <a:moveTo>
                  <a:pt x="54610" y="127000"/>
                </a:moveTo>
                <a:lnTo>
                  <a:pt x="0" y="127000"/>
                </a:lnTo>
                <a:lnTo>
                  <a:pt x="0" y="128270"/>
                </a:lnTo>
                <a:lnTo>
                  <a:pt x="54610" y="128270"/>
                </a:lnTo>
                <a:lnTo>
                  <a:pt x="54610" y="127000"/>
                </a:lnTo>
                <a:close/>
              </a:path>
              <a:path w="54610" h="273050">
                <a:moveTo>
                  <a:pt x="54610" y="123190"/>
                </a:moveTo>
                <a:lnTo>
                  <a:pt x="0" y="123190"/>
                </a:lnTo>
                <a:lnTo>
                  <a:pt x="0" y="125730"/>
                </a:lnTo>
                <a:lnTo>
                  <a:pt x="54610" y="125730"/>
                </a:lnTo>
                <a:lnTo>
                  <a:pt x="54610" y="123190"/>
                </a:lnTo>
                <a:close/>
              </a:path>
              <a:path w="54610" h="273050">
                <a:moveTo>
                  <a:pt x="54610" y="120650"/>
                </a:moveTo>
                <a:lnTo>
                  <a:pt x="0" y="120650"/>
                </a:lnTo>
                <a:lnTo>
                  <a:pt x="0" y="121920"/>
                </a:lnTo>
                <a:lnTo>
                  <a:pt x="54610" y="121920"/>
                </a:lnTo>
                <a:lnTo>
                  <a:pt x="54610" y="120650"/>
                </a:lnTo>
                <a:close/>
              </a:path>
              <a:path w="54610" h="273050">
                <a:moveTo>
                  <a:pt x="54610" y="116840"/>
                </a:moveTo>
                <a:lnTo>
                  <a:pt x="0" y="116840"/>
                </a:lnTo>
                <a:lnTo>
                  <a:pt x="0" y="119380"/>
                </a:lnTo>
                <a:lnTo>
                  <a:pt x="54610" y="119380"/>
                </a:lnTo>
                <a:lnTo>
                  <a:pt x="54610" y="116840"/>
                </a:lnTo>
                <a:close/>
              </a:path>
              <a:path w="54610" h="273050">
                <a:moveTo>
                  <a:pt x="54610" y="114300"/>
                </a:moveTo>
                <a:lnTo>
                  <a:pt x="0" y="114300"/>
                </a:lnTo>
                <a:lnTo>
                  <a:pt x="0" y="115570"/>
                </a:lnTo>
                <a:lnTo>
                  <a:pt x="54610" y="115570"/>
                </a:lnTo>
                <a:lnTo>
                  <a:pt x="54610" y="114300"/>
                </a:lnTo>
                <a:close/>
              </a:path>
              <a:path w="54610" h="273050">
                <a:moveTo>
                  <a:pt x="54610" y="110490"/>
                </a:moveTo>
                <a:lnTo>
                  <a:pt x="0" y="110490"/>
                </a:lnTo>
                <a:lnTo>
                  <a:pt x="0" y="113030"/>
                </a:lnTo>
                <a:lnTo>
                  <a:pt x="54610" y="113030"/>
                </a:lnTo>
                <a:lnTo>
                  <a:pt x="54610" y="110490"/>
                </a:lnTo>
                <a:close/>
              </a:path>
              <a:path w="54610" h="273050">
                <a:moveTo>
                  <a:pt x="54610" y="107950"/>
                </a:moveTo>
                <a:lnTo>
                  <a:pt x="0" y="107950"/>
                </a:lnTo>
                <a:lnTo>
                  <a:pt x="0" y="109220"/>
                </a:lnTo>
                <a:lnTo>
                  <a:pt x="54610" y="109220"/>
                </a:lnTo>
                <a:lnTo>
                  <a:pt x="54610" y="107950"/>
                </a:lnTo>
                <a:close/>
              </a:path>
              <a:path w="54610" h="273050">
                <a:moveTo>
                  <a:pt x="54610" y="104140"/>
                </a:moveTo>
                <a:lnTo>
                  <a:pt x="0" y="104140"/>
                </a:lnTo>
                <a:lnTo>
                  <a:pt x="0" y="106680"/>
                </a:lnTo>
                <a:lnTo>
                  <a:pt x="54610" y="106680"/>
                </a:lnTo>
                <a:lnTo>
                  <a:pt x="54610" y="104140"/>
                </a:lnTo>
                <a:close/>
              </a:path>
              <a:path w="54610" h="273050">
                <a:moveTo>
                  <a:pt x="54610" y="101600"/>
                </a:moveTo>
                <a:lnTo>
                  <a:pt x="0" y="101600"/>
                </a:lnTo>
                <a:lnTo>
                  <a:pt x="0" y="102870"/>
                </a:lnTo>
                <a:lnTo>
                  <a:pt x="54610" y="102870"/>
                </a:lnTo>
                <a:lnTo>
                  <a:pt x="54610" y="101600"/>
                </a:lnTo>
                <a:close/>
              </a:path>
              <a:path w="54610" h="273050">
                <a:moveTo>
                  <a:pt x="54610" y="97790"/>
                </a:moveTo>
                <a:lnTo>
                  <a:pt x="0" y="97790"/>
                </a:lnTo>
                <a:lnTo>
                  <a:pt x="0" y="100330"/>
                </a:lnTo>
                <a:lnTo>
                  <a:pt x="54610" y="100330"/>
                </a:lnTo>
                <a:lnTo>
                  <a:pt x="54610" y="97790"/>
                </a:lnTo>
                <a:close/>
              </a:path>
              <a:path w="54610" h="273050">
                <a:moveTo>
                  <a:pt x="54610" y="95250"/>
                </a:moveTo>
                <a:lnTo>
                  <a:pt x="0" y="95250"/>
                </a:lnTo>
                <a:lnTo>
                  <a:pt x="0" y="96520"/>
                </a:lnTo>
                <a:lnTo>
                  <a:pt x="54610" y="96520"/>
                </a:lnTo>
                <a:lnTo>
                  <a:pt x="54610" y="95250"/>
                </a:lnTo>
                <a:close/>
              </a:path>
              <a:path w="54610" h="273050">
                <a:moveTo>
                  <a:pt x="54610" y="91440"/>
                </a:moveTo>
                <a:lnTo>
                  <a:pt x="0" y="91440"/>
                </a:lnTo>
                <a:lnTo>
                  <a:pt x="0" y="93980"/>
                </a:lnTo>
                <a:lnTo>
                  <a:pt x="54610" y="93980"/>
                </a:lnTo>
                <a:lnTo>
                  <a:pt x="54610" y="91440"/>
                </a:lnTo>
                <a:close/>
              </a:path>
              <a:path w="54610" h="273050">
                <a:moveTo>
                  <a:pt x="54610" y="88900"/>
                </a:moveTo>
                <a:lnTo>
                  <a:pt x="0" y="88900"/>
                </a:lnTo>
                <a:lnTo>
                  <a:pt x="0" y="90170"/>
                </a:lnTo>
                <a:lnTo>
                  <a:pt x="54610" y="90170"/>
                </a:lnTo>
                <a:lnTo>
                  <a:pt x="54610" y="88900"/>
                </a:lnTo>
                <a:close/>
              </a:path>
              <a:path w="54610" h="273050">
                <a:moveTo>
                  <a:pt x="54610" y="82550"/>
                </a:moveTo>
                <a:lnTo>
                  <a:pt x="0" y="82550"/>
                </a:lnTo>
                <a:lnTo>
                  <a:pt x="0" y="87630"/>
                </a:lnTo>
                <a:lnTo>
                  <a:pt x="54610" y="87630"/>
                </a:lnTo>
                <a:lnTo>
                  <a:pt x="54610" y="82550"/>
                </a:lnTo>
                <a:close/>
              </a:path>
              <a:path w="54610" h="273050">
                <a:moveTo>
                  <a:pt x="54610" y="76200"/>
                </a:moveTo>
                <a:lnTo>
                  <a:pt x="0" y="76200"/>
                </a:lnTo>
                <a:lnTo>
                  <a:pt x="0" y="81280"/>
                </a:lnTo>
                <a:lnTo>
                  <a:pt x="54610" y="81280"/>
                </a:lnTo>
                <a:lnTo>
                  <a:pt x="54610" y="76200"/>
                </a:lnTo>
                <a:close/>
              </a:path>
              <a:path w="54610" h="273050">
                <a:moveTo>
                  <a:pt x="54610" y="69850"/>
                </a:moveTo>
                <a:lnTo>
                  <a:pt x="0" y="69850"/>
                </a:lnTo>
                <a:lnTo>
                  <a:pt x="0" y="74930"/>
                </a:lnTo>
                <a:lnTo>
                  <a:pt x="54610" y="74930"/>
                </a:lnTo>
                <a:lnTo>
                  <a:pt x="54610" y="69850"/>
                </a:lnTo>
                <a:close/>
              </a:path>
              <a:path w="54610" h="273050">
                <a:moveTo>
                  <a:pt x="54610" y="63500"/>
                </a:moveTo>
                <a:lnTo>
                  <a:pt x="0" y="63500"/>
                </a:lnTo>
                <a:lnTo>
                  <a:pt x="0" y="68580"/>
                </a:lnTo>
                <a:lnTo>
                  <a:pt x="54610" y="68580"/>
                </a:lnTo>
                <a:lnTo>
                  <a:pt x="54610" y="63500"/>
                </a:lnTo>
                <a:close/>
              </a:path>
              <a:path w="54610" h="273050">
                <a:moveTo>
                  <a:pt x="54610" y="57150"/>
                </a:moveTo>
                <a:lnTo>
                  <a:pt x="0" y="57150"/>
                </a:lnTo>
                <a:lnTo>
                  <a:pt x="0" y="62230"/>
                </a:lnTo>
                <a:lnTo>
                  <a:pt x="54610" y="62230"/>
                </a:lnTo>
                <a:lnTo>
                  <a:pt x="54610" y="57150"/>
                </a:lnTo>
                <a:close/>
              </a:path>
              <a:path w="54610" h="273050">
                <a:moveTo>
                  <a:pt x="54610" y="50800"/>
                </a:moveTo>
                <a:lnTo>
                  <a:pt x="0" y="50800"/>
                </a:lnTo>
                <a:lnTo>
                  <a:pt x="0" y="55880"/>
                </a:lnTo>
                <a:lnTo>
                  <a:pt x="54610" y="55880"/>
                </a:lnTo>
                <a:lnTo>
                  <a:pt x="54610" y="50800"/>
                </a:lnTo>
                <a:close/>
              </a:path>
              <a:path w="54610" h="273050">
                <a:moveTo>
                  <a:pt x="54610" y="44450"/>
                </a:moveTo>
                <a:lnTo>
                  <a:pt x="0" y="44450"/>
                </a:lnTo>
                <a:lnTo>
                  <a:pt x="0" y="49530"/>
                </a:lnTo>
                <a:lnTo>
                  <a:pt x="54610" y="49530"/>
                </a:lnTo>
                <a:lnTo>
                  <a:pt x="54610" y="44450"/>
                </a:lnTo>
                <a:close/>
              </a:path>
              <a:path w="54610" h="273050">
                <a:moveTo>
                  <a:pt x="54610" y="39370"/>
                </a:moveTo>
                <a:lnTo>
                  <a:pt x="0" y="39370"/>
                </a:lnTo>
                <a:lnTo>
                  <a:pt x="0" y="43180"/>
                </a:lnTo>
                <a:lnTo>
                  <a:pt x="54610" y="43180"/>
                </a:lnTo>
                <a:lnTo>
                  <a:pt x="54610" y="39370"/>
                </a:lnTo>
                <a:close/>
              </a:path>
              <a:path w="54610" h="273050">
                <a:moveTo>
                  <a:pt x="54610" y="33020"/>
                </a:moveTo>
                <a:lnTo>
                  <a:pt x="0" y="33020"/>
                </a:lnTo>
                <a:lnTo>
                  <a:pt x="0" y="38100"/>
                </a:lnTo>
                <a:lnTo>
                  <a:pt x="54610" y="38100"/>
                </a:lnTo>
                <a:lnTo>
                  <a:pt x="54610" y="33020"/>
                </a:lnTo>
                <a:close/>
              </a:path>
              <a:path w="54610" h="273050">
                <a:moveTo>
                  <a:pt x="54610" y="26670"/>
                </a:moveTo>
                <a:lnTo>
                  <a:pt x="0" y="26670"/>
                </a:lnTo>
                <a:lnTo>
                  <a:pt x="0" y="31750"/>
                </a:lnTo>
                <a:lnTo>
                  <a:pt x="54610" y="31750"/>
                </a:lnTo>
                <a:lnTo>
                  <a:pt x="54610" y="26670"/>
                </a:lnTo>
                <a:close/>
              </a:path>
              <a:path w="54610" h="273050">
                <a:moveTo>
                  <a:pt x="54610" y="20320"/>
                </a:moveTo>
                <a:lnTo>
                  <a:pt x="0" y="20320"/>
                </a:lnTo>
                <a:lnTo>
                  <a:pt x="0" y="25400"/>
                </a:lnTo>
                <a:lnTo>
                  <a:pt x="54610" y="25400"/>
                </a:lnTo>
                <a:lnTo>
                  <a:pt x="54610" y="20320"/>
                </a:lnTo>
                <a:close/>
              </a:path>
              <a:path w="54610" h="273050">
                <a:moveTo>
                  <a:pt x="54610" y="13970"/>
                </a:moveTo>
                <a:lnTo>
                  <a:pt x="0" y="13970"/>
                </a:lnTo>
                <a:lnTo>
                  <a:pt x="0" y="19050"/>
                </a:lnTo>
                <a:lnTo>
                  <a:pt x="54610" y="19050"/>
                </a:lnTo>
                <a:lnTo>
                  <a:pt x="54610" y="13970"/>
                </a:lnTo>
                <a:close/>
              </a:path>
              <a:path w="54610" h="273050">
                <a:moveTo>
                  <a:pt x="54610" y="7620"/>
                </a:moveTo>
                <a:lnTo>
                  <a:pt x="0" y="7620"/>
                </a:lnTo>
                <a:lnTo>
                  <a:pt x="0" y="12700"/>
                </a:lnTo>
                <a:lnTo>
                  <a:pt x="54610" y="12700"/>
                </a:lnTo>
                <a:lnTo>
                  <a:pt x="54610" y="7620"/>
                </a:lnTo>
                <a:close/>
              </a:path>
              <a:path w="54610" h="273050">
                <a:moveTo>
                  <a:pt x="43180" y="0"/>
                </a:moveTo>
                <a:lnTo>
                  <a:pt x="0" y="0"/>
                </a:lnTo>
                <a:lnTo>
                  <a:pt x="0" y="6350"/>
                </a:lnTo>
                <a:lnTo>
                  <a:pt x="54610" y="6350"/>
                </a:lnTo>
                <a:lnTo>
                  <a:pt x="54610" y="1270"/>
                </a:lnTo>
                <a:lnTo>
                  <a:pt x="43180" y="1270"/>
                </a:lnTo>
                <a:lnTo>
                  <a:pt x="43180" y="0"/>
                </a:lnTo>
                <a:close/>
              </a:path>
              <a:path w="54610" h="273050">
                <a:moveTo>
                  <a:pt x="54610" y="265430"/>
                </a:moveTo>
                <a:lnTo>
                  <a:pt x="0" y="265430"/>
                </a:lnTo>
                <a:lnTo>
                  <a:pt x="0" y="270510"/>
                </a:lnTo>
                <a:lnTo>
                  <a:pt x="21590" y="270510"/>
                </a:lnTo>
                <a:lnTo>
                  <a:pt x="21589" y="271780"/>
                </a:lnTo>
                <a:lnTo>
                  <a:pt x="44450" y="271780"/>
                </a:lnTo>
                <a:lnTo>
                  <a:pt x="44450" y="273050"/>
                </a:lnTo>
                <a:lnTo>
                  <a:pt x="54610" y="273050"/>
                </a:lnTo>
                <a:lnTo>
                  <a:pt x="54610" y="265430"/>
                </a:lnTo>
                <a:close/>
              </a:path>
            </a:pathLst>
          </a:custGeom>
          <a:solidFill>
            <a:srgbClr val="2A7F2A"/>
          </a:solidFill>
        </p:spPr>
        <p:txBody>
          <a:bodyPr wrap="square" lIns="0" tIns="0" rIns="0" bIns="0" rtlCol="0"/>
          <a:lstStyle/>
          <a:p>
            <a:endParaRPr/>
          </a:p>
        </p:txBody>
      </p:sp>
      <p:sp>
        <p:nvSpPr>
          <p:cNvPr id="293" name="bg object 293"/>
          <p:cNvSpPr/>
          <p:nvPr/>
        </p:nvSpPr>
        <p:spPr>
          <a:xfrm>
            <a:off x="3061969" y="6409689"/>
            <a:ext cx="55880" cy="270510"/>
          </a:xfrm>
          <a:custGeom>
            <a:avLst/>
            <a:gdLst/>
            <a:ahLst/>
            <a:cxnLst/>
            <a:rect l="l" t="t" r="r" b="b"/>
            <a:pathLst>
              <a:path w="55880" h="270509">
                <a:moveTo>
                  <a:pt x="55880" y="243840"/>
                </a:moveTo>
                <a:lnTo>
                  <a:pt x="0" y="243840"/>
                </a:lnTo>
                <a:lnTo>
                  <a:pt x="0" y="265430"/>
                </a:lnTo>
                <a:lnTo>
                  <a:pt x="55880" y="265430"/>
                </a:lnTo>
                <a:lnTo>
                  <a:pt x="55880" y="243840"/>
                </a:lnTo>
                <a:close/>
              </a:path>
              <a:path w="55880" h="270509">
                <a:moveTo>
                  <a:pt x="55880" y="241300"/>
                </a:moveTo>
                <a:lnTo>
                  <a:pt x="0" y="241300"/>
                </a:lnTo>
                <a:lnTo>
                  <a:pt x="0" y="242570"/>
                </a:lnTo>
                <a:lnTo>
                  <a:pt x="55880" y="242570"/>
                </a:lnTo>
                <a:lnTo>
                  <a:pt x="55880" y="241300"/>
                </a:lnTo>
                <a:close/>
              </a:path>
              <a:path w="55880" h="270509">
                <a:moveTo>
                  <a:pt x="55880" y="237490"/>
                </a:moveTo>
                <a:lnTo>
                  <a:pt x="0" y="237490"/>
                </a:lnTo>
                <a:lnTo>
                  <a:pt x="0" y="240030"/>
                </a:lnTo>
                <a:lnTo>
                  <a:pt x="55880" y="240030"/>
                </a:lnTo>
                <a:lnTo>
                  <a:pt x="55880" y="237490"/>
                </a:lnTo>
                <a:close/>
              </a:path>
              <a:path w="55880" h="270509">
                <a:moveTo>
                  <a:pt x="55880" y="234950"/>
                </a:moveTo>
                <a:lnTo>
                  <a:pt x="0" y="234950"/>
                </a:lnTo>
                <a:lnTo>
                  <a:pt x="0" y="236220"/>
                </a:lnTo>
                <a:lnTo>
                  <a:pt x="55880" y="236220"/>
                </a:lnTo>
                <a:lnTo>
                  <a:pt x="55880" y="234950"/>
                </a:lnTo>
                <a:close/>
              </a:path>
              <a:path w="55880" h="270509">
                <a:moveTo>
                  <a:pt x="55880" y="231140"/>
                </a:moveTo>
                <a:lnTo>
                  <a:pt x="0" y="231140"/>
                </a:lnTo>
                <a:lnTo>
                  <a:pt x="0" y="233680"/>
                </a:lnTo>
                <a:lnTo>
                  <a:pt x="55880" y="233680"/>
                </a:lnTo>
                <a:lnTo>
                  <a:pt x="55880" y="231140"/>
                </a:lnTo>
                <a:close/>
              </a:path>
              <a:path w="55880" h="270509">
                <a:moveTo>
                  <a:pt x="55880" y="228600"/>
                </a:moveTo>
                <a:lnTo>
                  <a:pt x="0" y="228600"/>
                </a:lnTo>
                <a:lnTo>
                  <a:pt x="0" y="229870"/>
                </a:lnTo>
                <a:lnTo>
                  <a:pt x="55880" y="229870"/>
                </a:lnTo>
                <a:lnTo>
                  <a:pt x="55880" y="228600"/>
                </a:lnTo>
                <a:close/>
              </a:path>
              <a:path w="55880" h="270509">
                <a:moveTo>
                  <a:pt x="55880" y="224790"/>
                </a:moveTo>
                <a:lnTo>
                  <a:pt x="0" y="224790"/>
                </a:lnTo>
                <a:lnTo>
                  <a:pt x="0" y="227330"/>
                </a:lnTo>
                <a:lnTo>
                  <a:pt x="55880" y="227330"/>
                </a:lnTo>
                <a:lnTo>
                  <a:pt x="55880" y="224790"/>
                </a:lnTo>
                <a:close/>
              </a:path>
              <a:path w="55880" h="270509">
                <a:moveTo>
                  <a:pt x="55880" y="222250"/>
                </a:moveTo>
                <a:lnTo>
                  <a:pt x="0" y="222250"/>
                </a:lnTo>
                <a:lnTo>
                  <a:pt x="0" y="223520"/>
                </a:lnTo>
                <a:lnTo>
                  <a:pt x="55880" y="223520"/>
                </a:lnTo>
                <a:lnTo>
                  <a:pt x="55880" y="222250"/>
                </a:lnTo>
                <a:close/>
              </a:path>
              <a:path w="55880" h="270509">
                <a:moveTo>
                  <a:pt x="55880" y="218440"/>
                </a:moveTo>
                <a:lnTo>
                  <a:pt x="0" y="218440"/>
                </a:lnTo>
                <a:lnTo>
                  <a:pt x="0" y="220980"/>
                </a:lnTo>
                <a:lnTo>
                  <a:pt x="55880" y="220980"/>
                </a:lnTo>
                <a:lnTo>
                  <a:pt x="55880" y="218440"/>
                </a:lnTo>
                <a:close/>
              </a:path>
              <a:path w="55880" h="270509">
                <a:moveTo>
                  <a:pt x="55880" y="215900"/>
                </a:moveTo>
                <a:lnTo>
                  <a:pt x="0" y="215900"/>
                </a:lnTo>
                <a:lnTo>
                  <a:pt x="0" y="217170"/>
                </a:lnTo>
                <a:lnTo>
                  <a:pt x="55880" y="217170"/>
                </a:lnTo>
                <a:lnTo>
                  <a:pt x="55880" y="215900"/>
                </a:lnTo>
                <a:close/>
              </a:path>
              <a:path w="55880" h="270509">
                <a:moveTo>
                  <a:pt x="55880" y="212090"/>
                </a:moveTo>
                <a:lnTo>
                  <a:pt x="0" y="212090"/>
                </a:lnTo>
                <a:lnTo>
                  <a:pt x="0" y="214630"/>
                </a:lnTo>
                <a:lnTo>
                  <a:pt x="55880" y="214630"/>
                </a:lnTo>
                <a:lnTo>
                  <a:pt x="55880" y="212090"/>
                </a:lnTo>
                <a:close/>
              </a:path>
              <a:path w="55880" h="270509">
                <a:moveTo>
                  <a:pt x="55880" y="209550"/>
                </a:moveTo>
                <a:lnTo>
                  <a:pt x="0" y="209550"/>
                </a:lnTo>
                <a:lnTo>
                  <a:pt x="0" y="210820"/>
                </a:lnTo>
                <a:lnTo>
                  <a:pt x="55880" y="210820"/>
                </a:lnTo>
                <a:lnTo>
                  <a:pt x="55880" y="209550"/>
                </a:lnTo>
                <a:close/>
              </a:path>
              <a:path w="55880" h="270509">
                <a:moveTo>
                  <a:pt x="55880" y="205740"/>
                </a:moveTo>
                <a:lnTo>
                  <a:pt x="0" y="205740"/>
                </a:lnTo>
                <a:lnTo>
                  <a:pt x="0" y="208280"/>
                </a:lnTo>
                <a:lnTo>
                  <a:pt x="55880" y="208280"/>
                </a:lnTo>
                <a:lnTo>
                  <a:pt x="55880" y="205740"/>
                </a:lnTo>
                <a:close/>
              </a:path>
              <a:path w="55880" h="270509">
                <a:moveTo>
                  <a:pt x="55880" y="203200"/>
                </a:moveTo>
                <a:lnTo>
                  <a:pt x="0" y="203200"/>
                </a:lnTo>
                <a:lnTo>
                  <a:pt x="0" y="204470"/>
                </a:lnTo>
                <a:lnTo>
                  <a:pt x="55880" y="204470"/>
                </a:lnTo>
                <a:lnTo>
                  <a:pt x="55880" y="203200"/>
                </a:lnTo>
                <a:close/>
              </a:path>
              <a:path w="55880" h="270509">
                <a:moveTo>
                  <a:pt x="55880" y="199390"/>
                </a:moveTo>
                <a:lnTo>
                  <a:pt x="0" y="199390"/>
                </a:lnTo>
                <a:lnTo>
                  <a:pt x="0" y="201930"/>
                </a:lnTo>
                <a:lnTo>
                  <a:pt x="55880" y="201930"/>
                </a:lnTo>
                <a:lnTo>
                  <a:pt x="55880" y="199390"/>
                </a:lnTo>
                <a:close/>
              </a:path>
              <a:path w="55880" h="270509">
                <a:moveTo>
                  <a:pt x="55880" y="196850"/>
                </a:moveTo>
                <a:lnTo>
                  <a:pt x="0" y="196850"/>
                </a:lnTo>
                <a:lnTo>
                  <a:pt x="0" y="198120"/>
                </a:lnTo>
                <a:lnTo>
                  <a:pt x="55880" y="198120"/>
                </a:lnTo>
                <a:lnTo>
                  <a:pt x="55880" y="196850"/>
                </a:lnTo>
                <a:close/>
              </a:path>
              <a:path w="55880" h="270509">
                <a:moveTo>
                  <a:pt x="55880" y="193040"/>
                </a:moveTo>
                <a:lnTo>
                  <a:pt x="0" y="193040"/>
                </a:lnTo>
                <a:lnTo>
                  <a:pt x="0" y="195580"/>
                </a:lnTo>
                <a:lnTo>
                  <a:pt x="55880" y="195580"/>
                </a:lnTo>
                <a:lnTo>
                  <a:pt x="55880" y="193040"/>
                </a:lnTo>
                <a:close/>
              </a:path>
              <a:path w="55880" h="270509">
                <a:moveTo>
                  <a:pt x="55880" y="190500"/>
                </a:moveTo>
                <a:lnTo>
                  <a:pt x="0" y="190500"/>
                </a:lnTo>
                <a:lnTo>
                  <a:pt x="0" y="191770"/>
                </a:lnTo>
                <a:lnTo>
                  <a:pt x="55880" y="191770"/>
                </a:lnTo>
                <a:lnTo>
                  <a:pt x="55880" y="190500"/>
                </a:lnTo>
                <a:close/>
              </a:path>
              <a:path w="55880" h="270509">
                <a:moveTo>
                  <a:pt x="55880" y="186690"/>
                </a:moveTo>
                <a:lnTo>
                  <a:pt x="0" y="186690"/>
                </a:lnTo>
                <a:lnTo>
                  <a:pt x="0" y="189230"/>
                </a:lnTo>
                <a:lnTo>
                  <a:pt x="55880" y="189230"/>
                </a:lnTo>
                <a:lnTo>
                  <a:pt x="55880" y="186690"/>
                </a:lnTo>
                <a:close/>
              </a:path>
              <a:path w="55880" h="270509">
                <a:moveTo>
                  <a:pt x="55880" y="184150"/>
                </a:moveTo>
                <a:lnTo>
                  <a:pt x="0" y="184150"/>
                </a:lnTo>
                <a:lnTo>
                  <a:pt x="0" y="185420"/>
                </a:lnTo>
                <a:lnTo>
                  <a:pt x="55880" y="185420"/>
                </a:lnTo>
                <a:lnTo>
                  <a:pt x="55880" y="184150"/>
                </a:lnTo>
                <a:close/>
              </a:path>
              <a:path w="55880" h="270509">
                <a:moveTo>
                  <a:pt x="55880" y="180340"/>
                </a:moveTo>
                <a:lnTo>
                  <a:pt x="0" y="180340"/>
                </a:lnTo>
                <a:lnTo>
                  <a:pt x="0" y="182880"/>
                </a:lnTo>
                <a:lnTo>
                  <a:pt x="55880" y="182880"/>
                </a:lnTo>
                <a:lnTo>
                  <a:pt x="55880" y="180340"/>
                </a:lnTo>
                <a:close/>
              </a:path>
              <a:path w="55880" h="270509">
                <a:moveTo>
                  <a:pt x="55880" y="177800"/>
                </a:moveTo>
                <a:lnTo>
                  <a:pt x="0" y="177800"/>
                </a:lnTo>
                <a:lnTo>
                  <a:pt x="0" y="179070"/>
                </a:lnTo>
                <a:lnTo>
                  <a:pt x="55880" y="179070"/>
                </a:lnTo>
                <a:lnTo>
                  <a:pt x="55880" y="177800"/>
                </a:lnTo>
                <a:close/>
              </a:path>
              <a:path w="55880" h="270509">
                <a:moveTo>
                  <a:pt x="55880" y="173990"/>
                </a:moveTo>
                <a:lnTo>
                  <a:pt x="0" y="173990"/>
                </a:lnTo>
                <a:lnTo>
                  <a:pt x="0" y="176530"/>
                </a:lnTo>
                <a:lnTo>
                  <a:pt x="55880" y="176530"/>
                </a:lnTo>
                <a:lnTo>
                  <a:pt x="55880" y="173990"/>
                </a:lnTo>
                <a:close/>
              </a:path>
              <a:path w="55880" h="270509">
                <a:moveTo>
                  <a:pt x="55880" y="171450"/>
                </a:moveTo>
                <a:lnTo>
                  <a:pt x="0" y="171450"/>
                </a:lnTo>
                <a:lnTo>
                  <a:pt x="0" y="172720"/>
                </a:lnTo>
                <a:lnTo>
                  <a:pt x="55880" y="172720"/>
                </a:lnTo>
                <a:lnTo>
                  <a:pt x="55880" y="171450"/>
                </a:lnTo>
                <a:close/>
              </a:path>
              <a:path w="55880" h="270509">
                <a:moveTo>
                  <a:pt x="55880" y="167640"/>
                </a:moveTo>
                <a:lnTo>
                  <a:pt x="0" y="167640"/>
                </a:lnTo>
                <a:lnTo>
                  <a:pt x="0" y="170180"/>
                </a:lnTo>
                <a:lnTo>
                  <a:pt x="55880" y="170180"/>
                </a:lnTo>
                <a:lnTo>
                  <a:pt x="55880" y="167640"/>
                </a:lnTo>
                <a:close/>
              </a:path>
              <a:path w="55880" h="270509">
                <a:moveTo>
                  <a:pt x="55880" y="165100"/>
                </a:moveTo>
                <a:lnTo>
                  <a:pt x="0" y="165100"/>
                </a:lnTo>
                <a:lnTo>
                  <a:pt x="0" y="166370"/>
                </a:lnTo>
                <a:lnTo>
                  <a:pt x="55880" y="166370"/>
                </a:lnTo>
                <a:lnTo>
                  <a:pt x="55880" y="165100"/>
                </a:lnTo>
                <a:close/>
              </a:path>
              <a:path w="55880" h="270509">
                <a:moveTo>
                  <a:pt x="55880" y="161290"/>
                </a:moveTo>
                <a:lnTo>
                  <a:pt x="0" y="161290"/>
                </a:lnTo>
                <a:lnTo>
                  <a:pt x="0" y="163830"/>
                </a:lnTo>
                <a:lnTo>
                  <a:pt x="55880" y="163830"/>
                </a:lnTo>
                <a:lnTo>
                  <a:pt x="55880" y="161290"/>
                </a:lnTo>
                <a:close/>
              </a:path>
              <a:path w="55880" h="270509">
                <a:moveTo>
                  <a:pt x="55880" y="158750"/>
                </a:moveTo>
                <a:lnTo>
                  <a:pt x="0" y="158750"/>
                </a:lnTo>
                <a:lnTo>
                  <a:pt x="0" y="160020"/>
                </a:lnTo>
                <a:lnTo>
                  <a:pt x="55880" y="160020"/>
                </a:lnTo>
                <a:lnTo>
                  <a:pt x="55880" y="158750"/>
                </a:lnTo>
                <a:close/>
              </a:path>
              <a:path w="55880" h="270509">
                <a:moveTo>
                  <a:pt x="55880" y="154940"/>
                </a:moveTo>
                <a:lnTo>
                  <a:pt x="0" y="154940"/>
                </a:lnTo>
                <a:lnTo>
                  <a:pt x="0" y="157480"/>
                </a:lnTo>
                <a:lnTo>
                  <a:pt x="55880" y="157480"/>
                </a:lnTo>
                <a:lnTo>
                  <a:pt x="55880" y="154940"/>
                </a:lnTo>
                <a:close/>
              </a:path>
              <a:path w="55880" h="270509">
                <a:moveTo>
                  <a:pt x="55880" y="152400"/>
                </a:moveTo>
                <a:lnTo>
                  <a:pt x="0" y="152400"/>
                </a:lnTo>
                <a:lnTo>
                  <a:pt x="0" y="153670"/>
                </a:lnTo>
                <a:lnTo>
                  <a:pt x="55880" y="153670"/>
                </a:lnTo>
                <a:lnTo>
                  <a:pt x="55880" y="152400"/>
                </a:lnTo>
                <a:close/>
              </a:path>
              <a:path w="55880" h="270509">
                <a:moveTo>
                  <a:pt x="55880" y="148590"/>
                </a:moveTo>
                <a:lnTo>
                  <a:pt x="0" y="148590"/>
                </a:lnTo>
                <a:lnTo>
                  <a:pt x="0" y="151130"/>
                </a:lnTo>
                <a:lnTo>
                  <a:pt x="55880" y="151130"/>
                </a:lnTo>
                <a:lnTo>
                  <a:pt x="55880" y="148590"/>
                </a:lnTo>
                <a:close/>
              </a:path>
              <a:path w="55880" h="270509">
                <a:moveTo>
                  <a:pt x="55880" y="146050"/>
                </a:moveTo>
                <a:lnTo>
                  <a:pt x="0" y="146050"/>
                </a:lnTo>
                <a:lnTo>
                  <a:pt x="0" y="147320"/>
                </a:lnTo>
                <a:lnTo>
                  <a:pt x="55880" y="147320"/>
                </a:lnTo>
                <a:lnTo>
                  <a:pt x="55880" y="146050"/>
                </a:lnTo>
                <a:close/>
              </a:path>
              <a:path w="55880" h="270509">
                <a:moveTo>
                  <a:pt x="55880" y="142240"/>
                </a:moveTo>
                <a:lnTo>
                  <a:pt x="0" y="142240"/>
                </a:lnTo>
                <a:lnTo>
                  <a:pt x="0" y="144780"/>
                </a:lnTo>
                <a:lnTo>
                  <a:pt x="55880" y="144780"/>
                </a:lnTo>
                <a:lnTo>
                  <a:pt x="55880" y="142240"/>
                </a:lnTo>
                <a:close/>
              </a:path>
              <a:path w="55880" h="270509">
                <a:moveTo>
                  <a:pt x="55880" y="139700"/>
                </a:moveTo>
                <a:lnTo>
                  <a:pt x="0" y="139700"/>
                </a:lnTo>
                <a:lnTo>
                  <a:pt x="0" y="140970"/>
                </a:lnTo>
                <a:lnTo>
                  <a:pt x="55880" y="140970"/>
                </a:lnTo>
                <a:lnTo>
                  <a:pt x="55880" y="139700"/>
                </a:lnTo>
                <a:close/>
              </a:path>
              <a:path w="55880" h="270509">
                <a:moveTo>
                  <a:pt x="55880" y="135890"/>
                </a:moveTo>
                <a:lnTo>
                  <a:pt x="0" y="135890"/>
                </a:lnTo>
                <a:lnTo>
                  <a:pt x="0" y="138430"/>
                </a:lnTo>
                <a:lnTo>
                  <a:pt x="55880" y="138430"/>
                </a:lnTo>
                <a:lnTo>
                  <a:pt x="55880" y="135890"/>
                </a:lnTo>
                <a:close/>
              </a:path>
              <a:path w="55880" h="270509">
                <a:moveTo>
                  <a:pt x="55880" y="133350"/>
                </a:moveTo>
                <a:lnTo>
                  <a:pt x="0" y="133350"/>
                </a:lnTo>
                <a:lnTo>
                  <a:pt x="0" y="134620"/>
                </a:lnTo>
                <a:lnTo>
                  <a:pt x="55880" y="134620"/>
                </a:lnTo>
                <a:lnTo>
                  <a:pt x="55880" y="133350"/>
                </a:lnTo>
                <a:close/>
              </a:path>
              <a:path w="55880" h="270509">
                <a:moveTo>
                  <a:pt x="55880" y="129540"/>
                </a:moveTo>
                <a:lnTo>
                  <a:pt x="0" y="129540"/>
                </a:lnTo>
                <a:lnTo>
                  <a:pt x="0" y="132080"/>
                </a:lnTo>
                <a:lnTo>
                  <a:pt x="55880" y="132080"/>
                </a:lnTo>
                <a:lnTo>
                  <a:pt x="55880" y="129540"/>
                </a:lnTo>
                <a:close/>
              </a:path>
              <a:path w="55880" h="270509">
                <a:moveTo>
                  <a:pt x="55880" y="127000"/>
                </a:moveTo>
                <a:lnTo>
                  <a:pt x="0" y="127000"/>
                </a:lnTo>
                <a:lnTo>
                  <a:pt x="0" y="128270"/>
                </a:lnTo>
                <a:lnTo>
                  <a:pt x="55880" y="128270"/>
                </a:lnTo>
                <a:lnTo>
                  <a:pt x="55880" y="127000"/>
                </a:lnTo>
                <a:close/>
              </a:path>
              <a:path w="55880" h="270509">
                <a:moveTo>
                  <a:pt x="55880" y="123190"/>
                </a:moveTo>
                <a:lnTo>
                  <a:pt x="0" y="123190"/>
                </a:lnTo>
                <a:lnTo>
                  <a:pt x="0" y="125730"/>
                </a:lnTo>
                <a:lnTo>
                  <a:pt x="55880" y="125730"/>
                </a:lnTo>
                <a:lnTo>
                  <a:pt x="55880" y="123190"/>
                </a:lnTo>
                <a:close/>
              </a:path>
              <a:path w="55880" h="270509">
                <a:moveTo>
                  <a:pt x="55880" y="120650"/>
                </a:moveTo>
                <a:lnTo>
                  <a:pt x="0" y="120650"/>
                </a:lnTo>
                <a:lnTo>
                  <a:pt x="0" y="121920"/>
                </a:lnTo>
                <a:lnTo>
                  <a:pt x="55880" y="121920"/>
                </a:lnTo>
                <a:lnTo>
                  <a:pt x="55880" y="120650"/>
                </a:lnTo>
                <a:close/>
              </a:path>
              <a:path w="55880" h="270509">
                <a:moveTo>
                  <a:pt x="55880" y="116840"/>
                </a:moveTo>
                <a:lnTo>
                  <a:pt x="0" y="116840"/>
                </a:lnTo>
                <a:lnTo>
                  <a:pt x="0" y="119380"/>
                </a:lnTo>
                <a:lnTo>
                  <a:pt x="55880" y="119380"/>
                </a:lnTo>
                <a:lnTo>
                  <a:pt x="55880" y="116840"/>
                </a:lnTo>
                <a:close/>
              </a:path>
              <a:path w="55880" h="270509">
                <a:moveTo>
                  <a:pt x="55880" y="114300"/>
                </a:moveTo>
                <a:lnTo>
                  <a:pt x="0" y="114300"/>
                </a:lnTo>
                <a:lnTo>
                  <a:pt x="0" y="115570"/>
                </a:lnTo>
                <a:lnTo>
                  <a:pt x="55880" y="115570"/>
                </a:lnTo>
                <a:lnTo>
                  <a:pt x="55880" y="114300"/>
                </a:lnTo>
                <a:close/>
              </a:path>
              <a:path w="55880" h="270509">
                <a:moveTo>
                  <a:pt x="55880" y="110490"/>
                </a:moveTo>
                <a:lnTo>
                  <a:pt x="0" y="110490"/>
                </a:lnTo>
                <a:lnTo>
                  <a:pt x="0" y="113030"/>
                </a:lnTo>
                <a:lnTo>
                  <a:pt x="55880" y="113030"/>
                </a:lnTo>
                <a:lnTo>
                  <a:pt x="55880" y="110490"/>
                </a:lnTo>
                <a:close/>
              </a:path>
              <a:path w="55880" h="270509">
                <a:moveTo>
                  <a:pt x="55880" y="107950"/>
                </a:moveTo>
                <a:lnTo>
                  <a:pt x="0" y="107950"/>
                </a:lnTo>
                <a:lnTo>
                  <a:pt x="0" y="109220"/>
                </a:lnTo>
                <a:lnTo>
                  <a:pt x="55880" y="109220"/>
                </a:lnTo>
                <a:lnTo>
                  <a:pt x="55880" y="107950"/>
                </a:lnTo>
                <a:close/>
              </a:path>
              <a:path w="55880" h="270509">
                <a:moveTo>
                  <a:pt x="55880" y="104140"/>
                </a:moveTo>
                <a:lnTo>
                  <a:pt x="0" y="104140"/>
                </a:lnTo>
                <a:lnTo>
                  <a:pt x="0" y="106680"/>
                </a:lnTo>
                <a:lnTo>
                  <a:pt x="55880" y="106680"/>
                </a:lnTo>
                <a:lnTo>
                  <a:pt x="55880" y="104140"/>
                </a:lnTo>
                <a:close/>
              </a:path>
              <a:path w="55880" h="270509">
                <a:moveTo>
                  <a:pt x="55880" y="101600"/>
                </a:moveTo>
                <a:lnTo>
                  <a:pt x="0" y="101600"/>
                </a:lnTo>
                <a:lnTo>
                  <a:pt x="0" y="102870"/>
                </a:lnTo>
                <a:lnTo>
                  <a:pt x="55880" y="102870"/>
                </a:lnTo>
                <a:lnTo>
                  <a:pt x="55880" y="101600"/>
                </a:lnTo>
                <a:close/>
              </a:path>
              <a:path w="55880" h="270509">
                <a:moveTo>
                  <a:pt x="55880" y="97790"/>
                </a:moveTo>
                <a:lnTo>
                  <a:pt x="0" y="97790"/>
                </a:lnTo>
                <a:lnTo>
                  <a:pt x="0" y="100330"/>
                </a:lnTo>
                <a:lnTo>
                  <a:pt x="55880" y="100330"/>
                </a:lnTo>
                <a:lnTo>
                  <a:pt x="55880" y="97790"/>
                </a:lnTo>
                <a:close/>
              </a:path>
              <a:path w="55880" h="270509">
                <a:moveTo>
                  <a:pt x="55880" y="95250"/>
                </a:moveTo>
                <a:lnTo>
                  <a:pt x="0" y="95250"/>
                </a:lnTo>
                <a:lnTo>
                  <a:pt x="0" y="96520"/>
                </a:lnTo>
                <a:lnTo>
                  <a:pt x="55880" y="96520"/>
                </a:lnTo>
                <a:lnTo>
                  <a:pt x="55880" y="95250"/>
                </a:lnTo>
                <a:close/>
              </a:path>
              <a:path w="55880" h="270509">
                <a:moveTo>
                  <a:pt x="55880" y="91440"/>
                </a:moveTo>
                <a:lnTo>
                  <a:pt x="0" y="91440"/>
                </a:lnTo>
                <a:lnTo>
                  <a:pt x="0" y="93980"/>
                </a:lnTo>
                <a:lnTo>
                  <a:pt x="55880" y="93980"/>
                </a:lnTo>
                <a:lnTo>
                  <a:pt x="55880" y="91440"/>
                </a:lnTo>
                <a:close/>
              </a:path>
              <a:path w="55880" h="270509">
                <a:moveTo>
                  <a:pt x="55880" y="88900"/>
                </a:moveTo>
                <a:lnTo>
                  <a:pt x="0" y="88900"/>
                </a:lnTo>
                <a:lnTo>
                  <a:pt x="0" y="90170"/>
                </a:lnTo>
                <a:lnTo>
                  <a:pt x="55880" y="90170"/>
                </a:lnTo>
                <a:lnTo>
                  <a:pt x="55880" y="88900"/>
                </a:lnTo>
                <a:close/>
              </a:path>
              <a:path w="55880" h="270509">
                <a:moveTo>
                  <a:pt x="55880" y="82550"/>
                </a:moveTo>
                <a:lnTo>
                  <a:pt x="0" y="82550"/>
                </a:lnTo>
                <a:lnTo>
                  <a:pt x="0" y="87630"/>
                </a:lnTo>
                <a:lnTo>
                  <a:pt x="55880" y="87630"/>
                </a:lnTo>
                <a:lnTo>
                  <a:pt x="55880" y="82550"/>
                </a:lnTo>
                <a:close/>
              </a:path>
              <a:path w="55880" h="270509">
                <a:moveTo>
                  <a:pt x="55880" y="76200"/>
                </a:moveTo>
                <a:lnTo>
                  <a:pt x="0" y="76200"/>
                </a:lnTo>
                <a:lnTo>
                  <a:pt x="0" y="81280"/>
                </a:lnTo>
                <a:lnTo>
                  <a:pt x="55880" y="81280"/>
                </a:lnTo>
                <a:lnTo>
                  <a:pt x="55880" y="76200"/>
                </a:lnTo>
                <a:close/>
              </a:path>
              <a:path w="55880" h="270509">
                <a:moveTo>
                  <a:pt x="55880" y="69850"/>
                </a:moveTo>
                <a:lnTo>
                  <a:pt x="0" y="69850"/>
                </a:lnTo>
                <a:lnTo>
                  <a:pt x="0" y="74930"/>
                </a:lnTo>
                <a:lnTo>
                  <a:pt x="55880" y="74930"/>
                </a:lnTo>
                <a:lnTo>
                  <a:pt x="55880" y="69850"/>
                </a:lnTo>
                <a:close/>
              </a:path>
              <a:path w="55880" h="270509">
                <a:moveTo>
                  <a:pt x="55880" y="63500"/>
                </a:moveTo>
                <a:lnTo>
                  <a:pt x="0" y="63500"/>
                </a:lnTo>
                <a:lnTo>
                  <a:pt x="0" y="68580"/>
                </a:lnTo>
                <a:lnTo>
                  <a:pt x="55880" y="68580"/>
                </a:lnTo>
                <a:lnTo>
                  <a:pt x="55880" y="63500"/>
                </a:lnTo>
                <a:close/>
              </a:path>
              <a:path w="55880" h="270509">
                <a:moveTo>
                  <a:pt x="55880" y="57150"/>
                </a:moveTo>
                <a:lnTo>
                  <a:pt x="0" y="57150"/>
                </a:lnTo>
                <a:lnTo>
                  <a:pt x="0" y="62230"/>
                </a:lnTo>
                <a:lnTo>
                  <a:pt x="55880" y="62230"/>
                </a:lnTo>
                <a:lnTo>
                  <a:pt x="55880" y="57150"/>
                </a:lnTo>
                <a:close/>
              </a:path>
              <a:path w="55880" h="270509">
                <a:moveTo>
                  <a:pt x="55880" y="50800"/>
                </a:moveTo>
                <a:lnTo>
                  <a:pt x="0" y="50800"/>
                </a:lnTo>
                <a:lnTo>
                  <a:pt x="0" y="55880"/>
                </a:lnTo>
                <a:lnTo>
                  <a:pt x="55880" y="55880"/>
                </a:lnTo>
                <a:lnTo>
                  <a:pt x="55880" y="50800"/>
                </a:lnTo>
                <a:close/>
              </a:path>
              <a:path w="55880" h="270509">
                <a:moveTo>
                  <a:pt x="55880" y="44450"/>
                </a:moveTo>
                <a:lnTo>
                  <a:pt x="0" y="44450"/>
                </a:lnTo>
                <a:lnTo>
                  <a:pt x="0" y="49530"/>
                </a:lnTo>
                <a:lnTo>
                  <a:pt x="55880" y="49530"/>
                </a:lnTo>
                <a:lnTo>
                  <a:pt x="55880" y="44450"/>
                </a:lnTo>
                <a:close/>
              </a:path>
              <a:path w="55880" h="270509">
                <a:moveTo>
                  <a:pt x="55880" y="39370"/>
                </a:moveTo>
                <a:lnTo>
                  <a:pt x="0" y="39370"/>
                </a:lnTo>
                <a:lnTo>
                  <a:pt x="0" y="43180"/>
                </a:lnTo>
                <a:lnTo>
                  <a:pt x="55880" y="43180"/>
                </a:lnTo>
                <a:lnTo>
                  <a:pt x="55880" y="39370"/>
                </a:lnTo>
                <a:close/>
              </a:path>
              <a:path w="55880" h="270509">
                <a:moveTo>
                  <a:pt x="55880" y="33020"/>
                </a:moveTo>
                <a:lnTo>
                  <a:pt x="0" y="33020"/>
                </a:lnTo>
                <a:lnTo>
                  <a:pt x="0" y="38100"/>
                </a:lnTo>
                <a:lnTo>
                  <a:pt x="55880" y="38100"/>
                </a:lnTo>
                <a:lnTo>
                  <a:pt x="55880" y="33020"/>
                </a:lnTo>
                <a:close/>
              </a:path>
              <a:path w="55880" h="270509">
                <a:moveTo>
                  <a:pt x="55880" y="26670"/>
                </a:moveTo>
                <a:lnTo>
                  <a:pt x="0" y="26670"/>
                </a:lnTo>
                <a:lnTo>
                  <a:pt x="0" y="31750"/>
                </a:lnTo>
                <a:lnTo>
                  <a:pt x="55880" y="31750"/>
                </a:lnTo>
                <a:lnTo>
                  <a:pt x="55880" y="26670"/>
                </a:lnTo>
                <a:close/>
              </a:path>
              <a:path w="55880" h="270509">
                <a:moveTo>
                  <a:pt x="55880" y="20320"/>
                </a:moveTo>
                <a:lnTo>
                  <a:pt x="0" y="20320"/>
                </a:lnTo>
                <a:lnTo>
                  <a:pt x="0" y="25400"/>
                </a:lnTo>
                <a:lnTo>
                  <a:pt x="55880" y="25400"/>
                </a:lnTo>
                <a:lnTo>
                  <a:pt x="55880" y="20320"/>
                </a:lnTo>
                <a:close/>
              </a:path>
              <a:path w="55880" h="270509">
                <a:moveTo>
                  <a:pt x="55880" y="13970"/>
                </a:moveTo>
                <a:lnTo>
                  <a:pt x="0" y="13970"/>
                </a:lnTo>
                <a:lnTo>
                  <a:pt x="0" y="19050"/>
                </a:lnTo>
                <a:lnTo>
                  <a:pt x="55880" y="19050"/>
                </a:lnTo>
                <a:lnTo>
                  <a:pt x="55880" y="13970"/>
                </a:lnTo>
                <a:close/>
              </a:path>
              <a:path w="55880" h="270509">
                <a:moveTo>
                  <a:pt x="55880" y="7620"/>
                </a:moveTo>
                <a:lnTo>
                  <a:pt x="0" y="7620"/>
                </a:lnTo>
                <a:lnTo>
                  <a:pt x="0" y="12700"/>
                </a:lnTo>
                <a:lnTo>
                  <a:pt x="55880" y="12700"/>
                </a:lnTo>
                <a:lnTo>
                  <a:pt x="55880" y="7620"/>
                </a:lnTo>
                <a:close/>
              </a:path>
              <a:path w="55880" h="270509">
                <a:moveTo>
                  <a:pt x="55880" y="0"/>
                </a:moveTo>
                <a:lnTo>
                  <a:pt x="0" y="0"/>
                </a:lnTo>
                <a:lnTo>
                  <a:pt x="0" y="6350"/>
                </a:lnTo>
                <a:lnTo>
                  <a:pt x="55880" y="6350"/>
                </a:lnTo>
                <a:lnTo>
                  <a:pt x="55880" y="0"/>
                </a:lnTo>
                <a:close/>
              </a:path>
              <a:path w="55880" h="270509">
                <a:moveTo>
                  <a:pt x="55880" y="265430"/>
                </a:moveTo>
                <a:lnTo>
                  <a:pt x="0" y="265430"/>
                </a:lnTo>
                <a:lnTo>
                  <a:pt x="0" y="266700"/>
                </a:lnTo>
                <a:lnTo>
                  <a:pt x="7619" y="266700"/>
                </a:lnTo>
                <a:lnTo>
                  <a:pt x="7619" y="267970"/>
                </a:lnTo>
                <a:lnTo>
                  <a:pt x="30480" y="267970"/>
                </a:lnTo>
                <a:lnTo>
                  <a:pt x="30480" y="269240"/>
                </a:lnTo>
                <a:lnTo>
                  <a:pt x="54610" y="269240"/>
                </a:lnTo>
                <a:lnTo>
                  <a:pt x="54610" y="270510"/>
                </a:lnTo>
                <a:lnTo>
                  <a:pt x="55880" y="270510"/>
                </a:lnTo>
                <a:lnTo>
                  <a:pt x="55880" y="265430"/>
                </a:lnTo>
                <a:close/>
              </a:path>
            </a:pathLst>
          </a:custGeom>
          <a:solidFill>
            <a:srgbClr val="2A7E2A"/>
          </a:solidFill>
        </p:spPr>
        <p:txBody>
          <a:bodyPr wrap="square" lIns="0" tIns="0" rIns="0" bIns="0" rtlCol="0"/>
          <a:lstStyle/>
          <a:p>
            <a:endParaRPr/>
          </a:p>
        </p:txBody>
      </p:sp>
      <p:sp>
        <p:nvSpPr>
          <p:cNvPr id="294" name="bg object 294"/>
          <p:cNvSpPr/>
          <p:nvPr/>
        </p:nvSpPr>
        <p:spPr>
          <a:xfrm>
            <a:off x="3007359" y="6409689"/>
            <a:ext cx="54610" cy="266700"/>
          </a:xfrm>
          <a:custGeom>
            <a:avLst/>
            <a:gdLst/>
            <a:ahLst/>
            <a:cxnLst/>
            <a:rect l="l" t="t" r="r" b="b"/>
            <a:pathLst>
              <a:path w="54610" h="266700">
                <a:moveTo>
                  <a:pt x="54609" y="243840"/>
                </a:moveTo>
                <a:lnTo>
                  <a:pt x="0" y="243840"/>
                </a:lnTo>
                <a:lnTo>
                  <a:pt x="0" y="264160"/>
                </a:lnTo>
                <a:lnTo>
                  <a:pt x="15239" y="264160"/>
                </a:lnTo>
                <a:lnTo>
                  <a:pt x="15239" y="265430"/>
                </a:lnTo>
                <a:lnTo>
                  <a:pt x="39370" y="265430"/>
                </a:lnTo>
                <a:lnTo>
                  <a:pt x="39369" y="266700"/>
                </a:lnTo>
                <a:lnTo>
                  <a:pt x="54609" y="266700"/>
                </a:lnTo>
                <a:lnTo>
                  <a:pt x="54609" y="243840"/>
                </a:lnTo>
                <a:close/>
              </a:path>
              <a:path w="54610" h="266700">
                <a:moveTo>
                  <a:pt x="54609" y="241300"/>
                </a:moveTo>
                <a:lnTo>
                  <a:pt x="0" y="241300"/>
                </a:lnTo>
                <a:lnTo>
                  <a:pt x="0" y="242570"/>
                </a:lnTo>
                <a:lnTo>
                  <a:pt x="54609" y="242570"/>
                </a:lnTo>
                <a:lnTo>
                  <a:pt x="54609" y="241300"/>
                </a:lnTo>
                <a:close/>
              </a:path>
              <a:path w="54610" h="266700">
                <a:moveTo>
                  <a:pt x="54609" y="237490"/>
                </a:moveTo>
                <a:lnTo>
                  <a:pt x="0" y="237490"/>
                </a:lnTo>
                <a:lnTo>
                  <a:pt x="0" y="240030"/>
                </a:lnTo>
                <a:lnTo>
                  <a:pt x="54609" y="240030"/>
                </a:lnTo>
                <a:lnTo>
                  <a:pt x="54609" y="237490"/>
                </a:lnTo>
                <a:close/>
              </a:path>
              <a:path w="54610" h="266700">
                <a:moveTo>
                  <a:pt x="54609" y="234950"/>
                </a:moveTo>
                <a:lnTo>
                  <a:pt x="0" y="234950"/>
                </a:lnTo>
                <a:lnTo>
                  <a:pt x="0" y="236220"/>
                </a:lnTo>
                <a:lnTo>
                  <a:pt x="54609" y="236220"/>
                </a:lnTo>
                <a:lnTo>
                  <a:pt x="54609" y="234950"/>
                </a:lnTo>
                <a:close/>
              </a:path>
              <a:path w="54610" h="266700">
                <a:moveTo>
                  <a:pt x="54609" y="231140"/>
                </a:moveTo>
                <a:lnTo>
                  <a:pt x="0" y="231140"/>
                </a:lnTo>
                <a:lnTo>
                  <a:pt x="0" y="233680"/>
                </a:lnTo>
                <a:lnTo>
                  <a:pt x="54609" y="233680"/>
                </a:lnTo>
                <a:lnTo>
                  <a:pt x="54609" y="231140"/>
                </a:lnTo>
                <a:close/>
              </a:path>
              <a:path w="54610" h="266700">
                <a:moveTo>
                  <a:pt x="54609" y="228600"/>
                </a:moveTo>
                <a:lnTo>
                  <a:pt x="0" y="228600"/>
                </a:lnTo>
                <a:lnTo>
                  <a:pt x="0" y="229870"/>
                </a:lnTo>
                <a:lnTo>
                  <a:pt x="54609" y="229870"/>
                </a:lnTo>
                <a:lnTo>
                  <a:pt x="54609" y="228600"/>
                </a:lnTo>
                <a:close/>
              </a:path>
              <a:path w="54610" h="266700">
                <a:moveTo>
                  <a:pt x="54609" y="224790"/>
                </a:moveTo>
                <a:lnTo>
                  <a:pt x="0" y="224790"/>
                </a:lnTo>
                <a:lnTo>
                  <a:pt x="0" y="227330"/>
                </a:lnTo>
                <a:lnTo>
                  <a:pt x="54609" y="227330"/>
                </a:lnTo>
                <a:lnTo>
                  <a:pt x="54609" y="224790"/>
                </a:lnTo>
                <a:close/>
              </a:path>
              <a:path w="54610" h="266700">
                <a:moveTo>
                  <a:pt x="54609" y="222250"/>
                </a:moveTo>
                <a:lnTo>
                  <a:pt x="0" y="222250"/>
                </a:lnTo>
                <a:lnTo>
                  <a:pt x="0" y="223520"/>
                </a:lnTo>
                <a:lnTo>
                  <a:pt x="54609" y="223520"/>
                </a:lnTo>
                <a:lnTo>
                  <a:pt x="54609" y="222250"/>
                </a:lnTo>
                <a:close/>
              </a:path>
              <a:path w="54610" h="266700">
                <a:moveTo>
                  <a:pt x="54609" y="218440"/>
                </a:moveTo>
                <a:lnTo>
                  <a:pt x="0" y="218440"/>
                </a:lnTo>
                <a:lnTo>
                  <a:pt x="0" y="220980"/>
                </a:lnTo>
                <a:lnTo>
                  <a:pt x="54609" y="220980"/>
                </a:lnTo>
                <a:lnTo>
                  <a:pt x="54609" y="218440"/>
                </a:lnTo>
                <a:close/>
              </a:path>
              <a:path w="54610" h="266700">
                <a:moveTo>
                  <a:pt x="54609" y="215900"/>
                </a:moveTo>
                <a:lnTo>
                  <a:pt x="0" y="215900"/>
                </a:lnTo>
                <a:lnTo>
                  <a:pt x="0" y="217170"/>
                </a:lnTo>
                <a:lnTo>
                  <a:pt x="54609" y="217170"/>
                </a:lnTo>
                <a:lnTo>
                  <a:pt x="54609" y="215900"/>
                </a:lnTo>
                <a:close/>
              </a:path>
              <a:path w="54610" h="266700">
                <a:moveTo>
                  <a:pt x="54609" y="212090"/>
                </a:moveTo>
                <a:lnTo>
                  <a:pt x="0" y="212090"/>
                </a:lnTo>
                <a:lnTo>
                  <a:pt x="0" y="214630"/>
                </a:lnTo>
                <a:lnTo>
                  <a:pt x="54609" y="214630"/>
                </a:lnTo>
                <a:lnTo>
                  <a:pt x="54609" y="212090"/>
                </a:lnTo>
                <a:close/>
              </a:path>
              <a:path w="54610" h="266700">
                <a:moveTo>
                  <a:pt x="54609" y="209550"/>
                </a:moveTo>
                <a:lnTo>
                  <a:pt x="0" y="209550"/>
                </a:lnTo>
                <a:lnTo>
                  <a:pt x="0" y="210820"/>
                </a:lnTo>
                <a:lnTo>
                  <a:pt x="54609" y="210820"/>
                </a:lnTo>
                <a:lnTo>
                  <a:pt x="54609" y="209550"/>
                </a:lnTo>
                <a:close/>
              </a:path>
              <a:path w="54610" h="266700">
                <a:moveTo>
                  <a:pt x="54609" y="205740"/>
                </a:moveTo>
                <a:lnTo>
                  <a:pt x="0" y="205740"/>
                </a:lnTo>
                <a:lnTo>
                  <a:pt x="0" y="208280"/>
                </a:lnTo>
                <a:lnTo>
                  <a:pt x="54609" y="208280"/>
                </a:lnTo>
                <a:lnTo>
                  <a:pt x="54609" y="205740"/>
                </a:lnTo>
                <a:close/>
              </a:path>
              <a:path w="54610" h="266700">
                <a:moveTo>
                  <a:pt x="54609" y="203200"/>
                </a:moveTo>
                <a:lnTo>
                  <a:pt x="0" y="203200"/>
                </a:lnTo>
                <a:lnTo>
                  <a:pt x="0" y="204470"/>
                </a:lnTo>
                <a:lnTo>
                  <a:pt x="54609" y="204470"/>
                </a:lnTo>
                <a:lnTo>
                  <a:pt x="54609" y="203200"/>
                </a:lnTo>
                <a:close/>
              </a:path>
              <a:path w="54610" h="266700">
                <a:moveTo>
                  <a:pt x="54609" y="199390"/>
                </a:moveTo>
                <a:lnTo>
                  <a:pt x="0" y="199390"/>
                </a:lnTo>
                <a:lnTo>
                  <a:pt x="0" y="201930"/>
                </a:lnTo>
                <a:lnTo>
                  <a:pt x="54609" y="201930"/>
                </a:lnTo>
                <a:lnTo>
                  <a:pt x="54609" y="199390"/>
                </a:lnTo>
                <a:close/>
              </a:path>
              <a:path w="54610" h="266700">
                <a:moveTo>
                  <a:pt x="54609" y="196850"/>
                </a:moveTo>
                <a:lnTo>
                  <a:pt x="0" y="196850"/>
                </a:lnTo>
                <a:lnTo>
                  <a:pt x="0" y="198120"/>
                </a:lnTo>
                <a:lnTo>
                  <a:pt x="54609" y="198120"/>
                </a:lnTo>
                <a:lnTo>
                  <a:pt x="54609" y="196850"/>
                </a:lnTo>
                <a:close/>
              </a:path>
              <a:path w="54610" h="266700">
                <a:moveTo>
                  <a:pt x="54609" y="193040"/>
                </a:moveTo>
                <a:lnTo>
                  <a:pt x="0" y="193040"/>
                </a:lnTo>
                <a:lnTo>
                  <a:pt x="0" y="195580"/>
                </a:lnTo>
                <a:lnTo>
                  <a:pt x="54609" y="195580"/>
                </a:lnTo>
                <a:lnTo>
                  <a:pt x="54609" y="193040"/>
                </a:lnTo>
                <a:close/>
              </a:path>
              <a:path w="54610" h="266700">
                <a:moveTo>
                  <a:pt x="54609" y="190500"/>
                </a:moveTo>
                <a:lnTo>
                  <a:pt x="0" y="190500"/>
                </a:lnTo>
                <a:lnTo>
                  <a:pt x="0" y="191770"/>
                </a:lnTo>
                <a:lnTo>
                  <a:pt x="54609" y="191770"/>
                </a:lnTo>
                <a:lnTo>
                  <a:pt x="54609" y="190500"/>
                </a:lnTo>
                <a:close/>
              </a:path>
              <a:path w="54610" h="266700">
                <a:moveTo>
                  <a:pt x="54609" y="186690"/>
                </a:moveTo>
                <a:lnTo>
                  <a:pt x="0" y="186690"/>
                </a:lnTo>
                <a:lnTo>
                  <a:pt x="0" y="189230"/>
                </a:lnTo>
                <a:lnTo>
                  <a:pt x="54609" y="189230"/>
                </a:lnTo>
                <a:lnTo>
                  <a:pt x="54609" y="186690"/>
                </a:lnTo>
                <a:close/>
              </a:path>
              <a:path w="54610" h="266700">
                <a:moveTo>
                  <a:pt x="54609" y="184150"/>
                </a:moveTo>
                <a:lnTo>
                  <a:pt x="0" y="184150"/>
                </a:lnTo>
                <a:lnTo>
                  <a:pt x="0" y="185420"/>
                </a:lnTo>
                <a:lnTo>
                  <a:pt x="54609" y="185420"/>
                </a:lnTo>
                <a:lnTo>
                  <a:pt x="54609" y="184150"/>
                </a:lnTo>
                <a:close/>
              </a:path>
              <a:path w="54610" h="266700">
                <a:moveTo>
                  <a:pt x="54609" y="180340"/>
                </a:moveTo>
                <a:lnTo>
                  <a:pt x="0" y="180340"/>
                </a:lnTo>
                <a:lnTo>
                  <a:pt x="0" y="182880"/>
                </a:lnTo>
                <a:lnTo>
                  <a:pt x="54609" y="182880"/>
                </a:lnTo>
                <a:lnTo>
                  <a:pt x="54609" y="180340"/>
                </a:lnTo>
                <a:close/>
              </a:path>
              <a:path w="54610" h="266700">
                <a:moveTo>
                  <a:pt x="54609" y="177800"/>
                </a:moveTo>
                <a:lnTo>
                  <a:pt x="0" y="177800"/>
                </a:lnTo>
                <a:lnTo>
                  <a:pt x="0" y="179070"/>
                </a:lnTo>
                <a:lnTo>
                  <a:pt x="54609" y="179070"/>
                </a:lnTo>
                <a:lnTo>
                  <a:pt x="54609" y="177800"/>
                </a:lnTo>
                <a:close/>
              </a:path>
              <a:path w="54610" h="266700">
                <a:moveTo>
                  <a:pt x="54609" y="173990"/>
                </a:moveTo>
                <a:lnTo>
                  <a:pt x="0" y="173990"/>
                </a:lnTo>
                <a:lnTo>
                  <a:pt x="0" y="176530"/>
                </a:lnTo>
                <a:lnTo>
                  <a:pt x="54609" y="176530"/>
                </a:lnTo>
                <a:lnTo>
                  <a:pt x="54609" y="173990"/>
                </a:lnTo>
                <a:close/>
              </a:path>
              <a:path w="54610" h="266700">
                <a:moveTo>
                  <a:pt x="54609" y="171450"/>
                </a:moveTo>
                <a:lnTo>
                  <a:pt x="0" y="171450"/>
                </a:lnTo>
                <a:lnTo>
                  <a:pt x="0" y="172720"/>
                </a:lnTo>
                <a:lnTo>
                  <a:pt x="54609" y="172720"/>
                </a:lnTo>
                <a:lnTo>
                  <a:pt x="54609" y="171450"/>
                </a:lnTo>
                <a:close/>
              </a:path>
              <a:path w="54610" h="266700">
                <a:moveTo>
                  <a:pt x="54609" y="167640"/>
                </a:moveTo>
                <a:lnTo>
                  <a:pt x="0" y="167640"/>
                </a:lnTo>
                <a:lnTo>
                  <a:pt x="0" y="170180"/>
                </a:lnTo>
                <a:lnTo>
                  <a:pt x="54609" y="170180"/>
                </a:lnTo>
                <a:lnTo>
                  <a:pt x="54609" y="167640"/>
                </a:lnTo>
                <a:close/>
              </a:path>
              <a:path w="54610" h="266700">
                <a:moveTo>
                  <a:pt x="54609" y="165100"/>
                </a:moveTo>
                <a:lnTo>
                  <a:pt x="0" y="165100"/>
                </a:lnTo>
                <a:lnTo>
                  <a:pt x="0" y="166370"/>
                </a:lnTo>
                <a:lnTo>
                  <a:pt x="54609" y="166370"/>
                </a:lnTo>
                <a:lnTo>
                  <a:pt x="54609" y="165100"/>
                </a:lnTo>
                <a:close/>
              </a:path>
              <a:path w="54610" h="266700">
                <a:moveTo>
                  <a:pt x="54609" y="161290"/>
                </a:moveTo>
                <a:lnTo>
                  <a:pt x="0" y="161290"/>
                </a:lnTo>
                <a:lnTo>
                  <a:pt x="0" y="163830"/>
                </a:lnTo>
                <a:lnTo>
                  <a:pt x="54609" y="163830"/>
                </a:lnTo>
                <a:lnTo>
                  <a:pt x="54609" y="161290"/>
                </a:lnTo>
                <a:close/>
              </a:path>
              <a:path w="54610" h="266700">
                <a:moveTo>
                  <a:pt x="54609" y="158750"/>
                </a:moveTo>
                <a:lnTo>
                  <a:pt x="0" y="158750"/>
                </a:lnTo>
                <a:lnTo>
                  <a:pt x="0" y="160020"/>
                </a:lnTo>
                <a:lnTo>
                  <a:pt x="54609" y="160020"/>
                </a:lnTo>
                <a:lnTo>
                  <a:pt x="54609" y="158750"/>
                </a:lnTo>
                <a:close/>
              </a:path>
              <a:path w="54610" h="266700">
                <a:moveTo>
                  <a:pt x="54609" y="154940"/>
                </a:moveTo>
                <a:lnTo>
                  <a:pt x="0" y="154940"/>
                </a:lnTo>
                <a:lnTo>
                  <a:pt x="0" y="157480"/>
                </a:lnTo>
                <a:lnTo>
                  <a:pt x="54609" y="157480"/>
                </a:lnTo>
                <a:lnTo>
                  <a:pt x="54609" y="154940"/>
                </a:lnTo>
                <a:close/>
              </a:path>
              <a:path w="54610" h="266700">
                <a:moveTo>
                  <a:pt x="54609" y="152400"/>
                </a:moveTo>
                <a:lnTo>
                  <a:pt x="0" y="152400"/>
                </a:lnTo>
                <a:lnTo>
                  <a:pt x="0" y="153670"/>
                </a:lnTo>
                <a:lnTo>
                  <a:pt x="54609" y="153670"/>
                </a:lnTo>
                <a:lnTo>
                  <a:pt x="54609" y="152400"/>
                </a:lnTo>
                <a:close/>
              </a:path>
              <a:path w="54610" h="266700">
                <a:moveTo>
                  <a:pt x="54609" y="148590"/>
                </a:moveTo>
                <a:lnTo>
                  <a:pt x="0" y="148590"/>
                </a:lnTo>
                <a:lnTo>
                  <a:pt x="0" y="151130"/>
                </a:lnTo>
                <a:lnTo>
                  <a:pt x="54609" y="151130"/>
                </a:lnTo>
                <a:lnTo>
                  <a:pt x="54609" y="148590"/>
                </a:lnTo>
                <a:close/>
              </a:path>
              <a:path w="54610" h="266700">
                <a:moveTo>
                  <a:pt x="54609" y="146050"/>
                </a:moveTo>
                <a:lnTo>
                  <a:pt x="0" y="146050"/>
                </a:lnTo>
                <a:lnTo>
                  <a:pt x="0" y="147320"/>
                </a:lnTo>
                <a:lnTo>
                  <a:pt x="54609" y="147320"/>
                </a:lnTo>
                <a:lnTo>
                  <a:pt x="54609" y="146050"/>
                </a:lnTo>
                <a:close/>
              </a:path>
              <a:path w="54610" h="266700">
                <a:moveTo>
                  <a:pt x="54609" y="142240"/>
                </a:moveTo>
                <a:lnTo>
                  <a:pt x="0" y="142240"/>
                </a:lnTo>
                <a:lnTo>
                  <a:pt x="0" y="144780"/>
                </a:lnTo>
                <a:lnTo>
                  <a:pt x="54609" y="144780"/>
                </a:lnTo>
                <a:lnTo>
                  <a:pt x="54609" y="142240"/>
                </a:lnTo>
                <a:close/>
              </a:path>
              <a:path w="54610" h="266700">
                <a:moveTo>
                  <a:pt x="54609" y="139700"/>
                </a:moveTo>
                <a:lnTo>
                  <a:pt x="0" y="139700"/>
                </a:lnTo>
                <a:lnTo>
                  <a:pt x="0" y="140970"/>
                </a:lnTo>
                <a:lnTo>
                  <a:pt x="54609" y="140970"/>
                </a:lnTo>
                <a:lnTo>
                  <a:pt x="54609" y="139700"/>
                </a:lnTo>
                <a:close/>
              </a:path>
              <a:path w="54610" h="266700">
                <a:moveTo>
                  <a:pt x="54609" y="135890"/>
                </a:moveTo>
                <a:lnTo>
                  <a:pt x="0" y="135890"/>
                </a:lnTo>
                <a:lnTo>
                  <a:pt x="0" y="138430"/>
                </a:lnTo>
                <a:lnTo>
                  <a:pt x="54609" y="138430"/>
                </a:lnTo>
                <a:lnTo>
                  <a:pt x="54609" y="135890"/>
                </a:lnTo>
                <a:close/>
              </a:path>
              <a:path w="54610" h="266700">
                <a:moveTo>
                  <a:pt x="54609" y="133350"/>
                </a:moveTo>
                <a:lnTo>
                  <a:pt x="0" y="133350"/>
                </a:lnTo>
                <a:lnTo>
                  <a:pt x="0" y="134620"/>
                </a:lnTo>
                <a:lnTo>
                  <a:pt x="54609" y="134620"/>
                </a:lnTo>
                <a:lnTo>
                  <a:pt x="54609" y="133350"/>
                </a:lnTo>
                <a:close/>
              </a:path>
              <a:path w="54610" h="266700">
                <a:moveTo>
                  <a:pt x="54609" y="129540"/>
                </a:moveTo>
                <a:lnTo>
                  <a:pt x="0" y="129540"/>
                </a:lnTo>
                <a:lnTo>
                  <a:pt x="0" y="132080"/>
                </a:lnTo>
                <a:lnTo>
                  <a:pt x="54609" y="132080"/>
                </a:lnTo>
                <a:lnTo>
                  <a:pt x="54609" y="129540"/>
                </a:lnTo>
                <a:close/>
              </a:path>
              <a:path w="54610" h="266700">
                <a:moveTo>
                  <a:pt x="54609" y="127000"/>
                </a:moveTo>
                <a:lnTo>
                  <a:pt x="0" y="127000"/>
                </a:lnTo>
                <a:lnTo>
                  <a:pt x="0" y="128270"/>
                </a:lnTo>
                <a:lnTo>
                  <a:pt x="54609" y="128270"/>
                </a:lnTo>
                <a:lnTo>
                  <a:pt x="54609" y="127000"/>
                </a:lnTo>
                <a:close/>
              </a:path>
              <a:path w="54610" h="266700">
                <a:moveTo>
                  <a:pt x="54609" y="123190"/>
                </a:moveTo>
                <a:lnTo>
                  <a:pt x="0" y="123190"/>
                </a:lnTo>
                <a:lnTo>
                  <a:pt x="0" y="125730"/>
                </a:lnTo>
                <a:lnTo>
                  <a:pt x="54609" y="125730"/>
                </a:lnTo>
                <a:lnTo>
                  <a:pt x="54609" y="123190"/>
                </a:lnTo>
                <a:close/>
              </a:path>
              <a:path w="54610" h="266700">
                <a:moveTo>
                  <a:pt x="54609" y="120650"/>
                </a:moveTo>
                <a:lnTo>
                  <a:pt x="0" y="120650"/>
                </a:lnTo>
                <a:lnTo>
                  <a:pt x="0" y="121920"/>
                </a:lnTo>
                <a:lnTo>
                  <a:pt x="54609" y="121920"/>
                </a:lnTo>
                <a:lnTo>
                  <a:pt x="54609" y="120650"/>
                </a:lnTo>
                <a:close/>
              </a:path>
              <a:path w="54610" h="266700">
                <a:moveTo>
                  <a:pt x="54609" y="116840"/>
                </a:moveTo>
                <a:lnTo>
                  <a:pt x="0" y="116840"/>
                </a:lnTo>
                <a:lnTo>
                  <a:pt x="0" y="119380"/>
                </a:lnTo>
                <a:lnTo>
                  <a:pt x="54609" y="119380"/>
                </a:lnTo>
                <a:lnTo>
                  <a:pt x="54609" y="116840"/>
                </a:lnTo>
                <a:close/>
              </a:path>
              <a:path w="54610" h="266700">
                <a:moveTo>
                  <a:pt x="54609" y="114300"/>
                </a:moveTo>
                <a:lnTo>
                  <a:pt x="0" y="114300"/>
                </a:lnTo>
                <a:lnTo>
                  <a:pt x="0" y="115570"/>
                </a:lnTo>
                <a:lnTo>
                  <a:pt x="54609" y="115570"/>
                </a:lnTo>
                <a:lnTo>
                  <a:pt x="54609" y="114300"/>
                </a:lnTo>
                <a:close/>
              </a:path>
              <a:path w="54610" h="266700">
                <a:moveTo>
                  <a:pt x="54609" y="110490"/>
                </a:moveTo>
                <a:lnTo>
                  <a:pt x="0" y="110490"/>
                </a:lnTo>
                <a:lnTo>
                  <a:pt x="0" y="113030"/>
                </a:lnTo>
                <a:lnTo>
                  <a:pt x="54609" y="113030"/>
                </a:lnTo>
                <a:lnTo>
                  <a:pt x="54609" y="110490"/>
                </a:lnTo>
                <a:close/>
              </a:path>
              <a:path w="54610" h="266700">
                <a:moveTo>
                  <a:pt x="54609" y="107950"/>
                </a:moveTo>
                <a:lnTo>
                  <a:pt x="0" y="107950"/>
                </a:lnTo>
                <a:lnTo>
                  <a:pt x="0" y="109220"/>
                </a:lnTo>
                <a:lnTo>
                  <a:pt x="54609" y="109220"/>
                </a:lnTo>
                <a:lnTo>
                  <a:pt x="54609" y="107950"/>
                </a:lnTo>
                <a:close/>
              </a:path>
              <a:path w="54610" h="266700">
                <a:moveTo>
                  <a:pt x="54609" y="104140"/>
                </a:moveTo>
                <a:lnTo>
                  <a:pt x="0" y="104140"/>
                </a:lnTo>
                <a:lnTo>
                  <a:pt x="0" y="106680"/>
                </a:lnTo>
                <a:lnTo>
                  <a:pt x="54609" y="106680"/>
                </a:lnTo>
                <a:lnTo>
                  <a:pt x="54609" y="104140"/>
                </a:lnTo>
                <a:close/>
              </a:path>
              <a:path w="54610" h="266700">
                <a:moveTo>
                  <a:pt x="54609" y="101600"/>
                </a:moveTo>
                <a:lnTo>
                  <a:pt x="0" y="101600"/>
                </a:lnTo>
                <a:lnTo>
                  <a:pt x="0" y="102870"/>
                </a:lnTo>
                <a:lnTo>
                  <a:pt x="54609" y="102870"/>
                </a:lnTo>
                <a:lnTo>
                  <a:pt x="54609" y="101600"/>
                </a:lnTo>
                <a:close/>
              </a:path>
              <a:path w="54610" h="266700">
                <a:moveTo>
                  <a:pt x="54609" y="97790"/>
                </a:moveTo>
                <a:lnTo>
                  <a:pt x="0" y="97790"/>
                </a:lnTo>
                <a:lnTo>
                  <a:pt x="0" y="100330"/>
                </a:lnTo>
                <a:lnTo>
                  <a:pt x="54609" y="100330"/>
                </a:lnTo>
                <a:lnTo>
                  <a:pt x="54609" y="97790"/>
                </a:lnTo>
                <a:close/>
              </a:path>
              <a:path w="54610" h="266700">
                <a:moveTo>
                  <a:pt x="54609" y="95250"/>
                </a:moveTo>
                <a:lnTo>
                  <a:pt x="0" y="95250"/>
                </a:lnTo>
                <a:lnTo>
                  <a:pt x="0" y="96520"/>
                </a:lnTo>
                <a:lnTo>
                  <a:pt x="54609" y="96520"/>
                </a:lnTo>
                <a:lnTo>
                  <a:pt x="54609" y="95250"/>
                </a:lnTo>
                <a:close/>
              </a:path>
              <a:path w="54610" h="266700">
                <a:moveTo>
                  <a:pt x="54609" y="91440"/>
                </a:moveTo>
                <a:lnTo>
                  <a:pt x="0" y="91440"/>
                </a:lnTo>
                <a:lnTo>
                  <a:pt x="0" y="93980"/>
                </a:lnTo>
                <a:lnTo>
                  <a:pt x="54609" y="93980"/>
                </a:lnTo>
                <a:lnTo>
                  <a:pt x="54609" y="91440"/>
                </a:lnTo>
                <a:close/>
              </a:path>
              <a:path w="54610" h="266700">
                <a:moveTo>
                  <a:pt x="54609" y="88900"/>
                </a:moveTo>
                <a:lnTo>
                  <a:pt x="0" y="88900"/>
                </a:lnTo>
                <a:lnTo>
                  <a:pt x="0" y="90170"/>
                </a:lnTo>
                <a:lnTo>
                  <a:pt x="54609" y="90170"/>
                </a:lnTo>
                <a:lnTo>
                  <a:pt x="54609" y="88900"/>
                </a:lnTo>
                <a:close/>
              </a:path>
              <a:path w="54610" h="266700">
                <a:moveTo>
                  <a:pt x="54609" y="82550"/>
                </a:moveTo>
                <a:lnTo>
                  <a:pt x="0" y="82550"/>
                </a:lnTo>
                <a:lnTo>
                  <a:pt x="0" y="87630"/>
                </a:lnTo>
                <a:lnTo>
                  <a:pt x="54609" y="87630"/>
                </a:lnTo>
                <a:lnTo>
                  <a:pt x="54609" y="82550"/>
                </a:lnTo>
                <a:close/>
              </a:path>
              <a:path w="54610" h="266700">
                <a:moveTo>
                  <a:pt x="54609" y="76200"/>
                </a:moveTo>
                <a:lnTo>
                  <a:pt x="0" y="76200"/>
                </a:lnTo>
                <a:lnTo>
                  <a:pt x="0" y="81280"/>
                </a:lnTo>
                <a:lnTo>
                  <a:pt x="54609" y="81280"/>
                </a:lnTo>
                <a:lnTo>
                  <a:pt x="54609" y="76200"/>
                </a:lnTo>
                <a:close/>
              </a:path>
              <a:path w="54610" h="266700">
                <a:moveTo>
                  <a:pt x="54609" y="69850"/>
                </a:moveTo>
                <a:lnTo>
                  <a:pt x="0" y="69850"/>
                </a:lnTo>
                <a:lnTo>
                  <a:pt x="0" y="74930"/>
                </a:lnTo>
                <a:lnTo>
                  <a:pt x="54609" y="74930"/>
                </a:lnTo>
                <a:lnTo>
                  <a:pt x="54609" y="69850"/>
                </a:lnTo>
                <a:close/>
              </a:path>
              <a:path w="54610" h="266700">
                <a:moveTo>
                  <a:pt x="54609" y="63500"/>
                </a:moveTo>
                <a:lnTo>
                  <a:pt x="0" y="63500"/>
                </a:lnTo>
                <a:lnTo>
                  <a:pt x="0" y="68580"/>
                </a:lnTo>
                <a:lnTo>
                  <a:pt x="54609" y="68580"/>
                </a:lnTo>
                <a:lnTo>
                  <a:pt x="54609" y="63500"/>
                </a:lnTo>
                <a:close/>
              </a:path>
              <a:path w="54610" h="266700">
                <a:moveTo>
                  <a:pt x="54609" y="57150"/>
                </a:moveTo>
                <a:lnTo>
                  <a:pt x="0" y="57150"/>
                </a:lnTo>
                <a:lnTo>
                  <a:pt x="0" y="62230"/>
                </a:lnTo>
                <a:lnTo>
                  <a:pt x="54609" y="62230"/>
                </a:lnTo>
                <a:lnTo>
                  <a:pt x="54609" y="57150"/>
                </a:lnTo>
                <a:close/>
              </a:path>
              <a:path w="54610" h="266700">
                <a:moveTo>
                  <a:pt x="54609" y="50800"/>
                </a:moveTo>
                <a:lnTo>
                  <a:pt x="0" y="50800"/>
                </a:lnTo>
                <a:lnTo>
                  <a:pt x="0" y="55880"/>
                </a:lnTo>
                <a:lnTo>
                  <a:pt x="54609" y="55880"/>
                </a:lnTo>
                <a:lnTo>
                  <a:pt x="54609" y="50800"/>
                </a:lnTo>
                <a:close/>
              </a:path>
              <a:path w="54610" h="266700">
                <a:moveTo>
                  <a:pt x="54609" y="44450"/>
                </a:moveTo>
                <a:lnTo>
                  <a:pt x="0" y="44450"/>
                </a:lnTo>
                <a:lnTo>
                  <a:pt x="0" y="49530"/>
                </a:lnTo>
                <a:lnTo>
                  <a:pt x="54609" y="49530"/>
                </a:lnTo>
                <a:lnTo>
                  <a:pt x="54609" y="44450"/>
                </a:lnTo>
                <a:close/>
              </a:path>
              <a:path w="54610" h="266700">
                <a:moveTo>
                  <a:pt x="54609" y="39370"/>
                </a:moveTo>
                <a:lnTo>
                  <a:pt x="0" y="39370"/>
                </a:lnTo>
                <a:lnTo>
                  <a:pt x="0" y="43180"/>
                </a:lnTo>
                <a:lnTo>
                  <a:pt x="54609" y="43180"/>
                </a:lnTo>
                <a:lnTo>
                  <a:pt x="54609" y="39370"/>
                </a:lnTo>
                <a:close/>
              </a:path>
              <a:path w="54610" h="266700">
                <a:moveTo>
                  <a:pt x="54609" y="33020"/>
                </a:moveTo>
                <a:lnTo>
                  <a:pt x="0" y="33020"/>
                </a:lnTo>
                <a:lnTo>
                  <a:pt x="0" y="38100"/>
                </a:lnTo>
                <a:lnTo>
                  <a:pt x="54609" y="38100"/>
                </a:lnTo>
                <a:lnTo>
                  <a:pt x="54609" y="33020"/>
                </a:lnTo>
                <a:close/>
              </a:path>
              <a:path w="54610" h="266700">
                <a:moveTo>
                  <a:pt x="54609" y="26670"/>
                </a:moveTo>
                <a:lnTo>
                  <a:pt x="0" y="26670"/>
                </a:lnTo>
                <a:lnTo>
                  <a:pt x="0" y="31750"/>
                </a:lnTo>
                <a:lnTo>
                  <a:pt x="54609" y="31750"/>
                </a:lnTo>
                <a:lnTo>
                  <a:pt x="54609" y="26670"/>
                </a:lnTo>
                <a:close/>
              </a:path>
              <a:path w="54610" h="266700">
                <a:moveTo>
                  <a:pt x="54609" y="20320"/>
                </a:moveTo>
                <a:lnTo>
                  <a:pt x="0" y="20320"/>
                </a:lnTo>
                <a:lnTo>
                  <a:pt x="0" y="25400"/>
                </a:lnTo>
                <a:lnTo>
                  <a:pt x="54609" y="25400"/>
                </a:lnTo>
                <a:lnTo>
                  <a:pt x="54609" y="20320"/>
                </a:lnTo>
                <a:close/>
              </a:path>
              <a:path w="54610" h="266700">
                <a:moveTo>
                  <a:pt x="54609" y="13970"/>
                </a:moveTo>
                <a:lnTo>
                  <a:pt x="0" y="13970"/>
                </a:lnTo>
                <a:lnTo>
                  <a:pt x="0" y="19050"/>
                </a:lnTo>
                <a:lnTo>
                  <a:pt x="54609" y="19050"/>
                </a:lnTo>
                <a:lnTo>
                  <a:pt x="54609" y="13970"/>
                </a:lnTo>
                <a:close/>
              </a:path>
              <a:path w="54610" h="266700">
                <a:moveTo>
                  <a:pt x="54609" y="7620"/>
                </a:moveTo>
                <a:lnTo>
                  <a:pt x="0" y="7620"/>
                </a:lnTo>
                <a:lnTo>
                  <a:pt x="0" y="12700"/>
                </a:lnTo>
                <a:lnTo>
                  <a:pt x="54609" y="12700"/>
                </a:lnTo>
                <a:lnTo>
                  <a:pt x="54609" y="7620"/>
                </a:lnTo>
                <a:close/>
              </a:path>
              <a:path w="54610" h="266700">
                <a:moveTo>
                  <a:pt x="54609" y="0"/>
                </a:moveTo>
                <a:lnTo>
                  <a:pt x="12700" y="0"/>
                </a:lnTo>
                <a:lnTo>
                  <a:pt x="12700" y="1270"/>
                </a:lnTo>
                <a:lnTo>
                  <a:pt x="0" y="1270"/>
                </a:lnTo>
                <a:lnTo>
                  <a:pt x="0" y="6350"/>
                </a:lnTo>
                <a:lnTo>
                  <a:pt x="54609" y="6350"/>
                </a:lnTo>
                <a:lnTo>
                  <a:pt x="54609" y="0"/>
                </a:lnTo>
                <a:close/>
              </a:path>
            </a:pathLst>
          </a:custGeom>
          <a:solidFill>
            <a:srgbClr val="297D29"/>
          </a:solidFill>
        </p:spPr>
        <p:txBody>
          <a:bodyPr wrap="square" lIns="0" tIns="0" rIns="0" bIns="0" rtlCol="0"/>
          <a:lstStyle/>
          <a:p>
            <a:endParaRPr/>
          </a:p>
        </p:txBody>
      </p:sp>
      <p:sp>
        <p:nvSpPr>
          <p:cNvPr id="295" name="bg object 295"/>
          <p:cNvSpPr/>
          <p:nvPr/>
        </p:nvSpPr>
        <p:spPr>
          <a:xfrm>
            <a:off x="2952750" y="6410959"/>
            <a:ext cx="54610" cy="262890"/>
          </a:xfrm>
          <a:custGeom>
            <a:avLst/>
            <a:gdLst/>
            <a:ahLst/>
            <a:cxnLst/>
            <a:rect l="l" t="t" r="r" b="b"/>
            <a:pathLst>
              <a:path w="54610" h="262890">
                <a:moveTo>
                  <a:pt x="54610" y="242569"/>
                </a:moveTo>
                <a:lnTo>
                  <a:pt x="0" y="242569"/>
                </a:lnTo>
                <a:lnTo>
                  <a:pt x="0" y="259079"/>
                </a:lnTo>
                <a:lnTo>
                  <a:pt x="1269" y="259079"/>
                </a:lnTo>
                <a:lnTo>
                  <a:pt x="1269" y="260349"/>
                </a:lnTo>
                <a:lnTo>
                  <a:pt x="24130" y="260349"/>
                </a:lnTo>
                <a:lnTo>
                  <a:pt x="24130" y="261619"/>
                </a:lnTo>
                <a:lnTo>
                  <a:pt x="46989" y="261619"/>
                </a:lnTo>
                <a:lnTo>
                  <a:pt x="46989" y="262889"/>
                </a:lnTo>
                <a:lnTo>
                  <a:pt x="54610" y="262889"/>
                </a:lnTo>
                <a:lnTo>
                  <a:pt x="54610" y="242569"/>
                </a:lnTo>
                <a:close/>
              </a:path>
              <a:path w="54610" h="262890">
                <a:moveTo>
                  <a:pt x="54610" y="240029"/>
                </a:moveTo>
                <a:lnTo>
                  <a:pt x="0" y="240029"/>
                </a:lnTo>
                <a:lnTo>
                  <a:pt x="0" y="241299"/>
                </a:lnTo>
                <a:lnTo>
                  <a:pt x="54610" y="241299"/>
                </a:lnTo>
                <a:lnTo>
                  <a:pt x="54610" y="240029"/>
                </a:lnTo>
                <a:close/>
              </a:path>
              <a:path w="54610" h="262890">
                <a:moveTo>
                  <a:pt x="54610" y="236219"/>
                </a:moveTo>
                <a:lnTo>
                  <a:pt x="0" y="236219"/>
                </a:lnTo>
                <a:lnTo>
                  <a:pt x="0" y="238759"/>
                </a:lnTo>
                <a:lnTo>
                  <a:pt x="54610" y="238759"/>
                </a:lnTo>
                <a:lnTo>
                  <a:pt x="54610" y="236219"/>
                </a:lnTo>
                <a:close/>
              </a:path>
              <a:path w="54610" h="262890">
                <a:moveTo>
                  <a:pt x="54610" y="233679"/>
                </a:moveTo>
                <a:lnTo>
                  <a:pt x="0" y="233679"/>
                </a:lnTo>
                <a:lnTo>
                  <a:pt x="0" y="234949"/>
                </a:lnTo>
                <a:lnTo>
                  <a:pt x="54610" y="234949"/>
                </a:lnTo>
                <a:lnTo>
                  <a:pt x="54610" y="233679"/>
                </a:lnTo>
                <a:close/>
              </a:path>
              <a:path w="54610" h="262890">
                <a:moveTo>
                  <a:pt x="54610" y="229869"/>
                </a:moveTo>
                <a:lnTo>
                  <a:pt x="0" y="229869"/>
                </a:lnTo>
                <a:lnTo>
                  <a:pt x="0" y="232409"/>
                </a:lnTo>
                <a:lnTo>
                  <a:pt x="54610" y="232409"/>
                </a:lnTo>
                <a:lnTo>
                  <a:pt x="54610" y="229869"/>
                </a:lnTo>
                <a:close/>
              </a:path>
              <a:path w="54610" h="262890">
                <a:moveTo>
                  <a:pt x="54610" y="227329"/>
                </a:moveTo>
                <a:lnTo>
                  <a:pt x="0" y="227329"/>
                </a:lnTo>
                <a:lnTo>
                  <a:pt x="0" y="228599"/>
                </a:lnTo>
                <a:lnTo>
                  <a:pt x="54610" y="228599"/>
                </a:lnTo>
                <a:lnTo>
                  <a:pt x="54610" y="227329"/>
                </a:lnTo>
                <a:close/>
              </a:path>
              <a:path w="54610" h="262890">
                <a:moveTo>
                  <a:pt x="54610" y="223519"/>
                </a:moveTo>
                <a:lnTo>
                  <a:pt x="0" y="223519"/>
                </a:lnTo>
                <a:lnTo>
                  <a:pt x="0" y="226059"/>
                </a:lnTo>
                <a:lnTo>
                  <a:pt x="54610" y="226059"/>
                </a:lnTo>
                <a:lnTo>
                  <a:pt x="54610" y="223519"/>
                </a:lnTo>
                <a:close/>
              </a:path>
              <a:path w="54610" h="262890">
                <a:moveTo>
                  <a:pt x="54610" y="220979"/>
                </a:moveTo>
                <a:lnTo>
                  <a:pt x="0" y="220979"/>
                </a:lnTo>
                <a:lnTo>
                  <a:pt x="0" y="222249"/>
                </a:lnTo>
                <a:lnTo>
                  <a:pt x="54610" y="222249"/>
                </a:lnTo>
                <a:lnTo>
                  <a:pt x="54610" y="220979"/>
                </a:lnTo>
                <a:close/>
              </a:path>
              <a:path w="54610" h="262890">
                <a:moveTo>
                  <a:pt x="54610" y="217169"/>
                </a:moveTo>
                <a:lnTo>
                  <a:pt x="0" y="217169"/>
                </a:lnTo>
                <a:lnTo>
                  <a:pt x="0" y="219709"/>
                </a:lnTo>
                <a:lnTo>
                  <a:pt x="54610" y="219709"/>
                </a:lnTo>
                <a:lnTo>
                  <a:pt x="54610" y="217169"/>
                </a:lnTo>
                <a:close/>
              </a:path>
              <a:path w="54610" h="262890">
                <a:moveTo>
                  <a:pt x="54610" y="214629"/>
                </a:moveTo>
                <a:lnTo>
                  <a:pt x="0" y="214629"/>
                </a:lnTo>
                <a:lnTo>
                  <a:pt x="0" y="215899"/>
                </a:lnTo>
                <a:lnTo>
                  <a:pt x="54610" y="215899"/>
                </a:lnTo>
                <a:lnTo>
                  <a:pt x="54610" y="214629"/>
                </a:lnTo>
                <a:close/>
              </a:path>
              <a:path w="54610" h="262890">
                <a:moveTo>
                  <a:pt x="54610" y="210819"/>
                </a:moveTo>
                <a:lnTo>
                  <a:pt x="0" y="210819"/>
                </a:lnTo>
                <a:lnTo>
                  <a:pt x="0" y="213359"/>
                </a:lnTo>
                <a:lnTo>
                  <a:pt x="54610" y="213359"/>
                </a:lnTo>
                <a:lnTo>
                  <a:pt x="54610" y="210819"/>
                </a:lnTo>
                <a:close/>
              </a:path>
              <a:path w="54610" h="262890">
                <a:moveTo>
                  <a:pt x="54610" y="208279"/>
                </a:moveTo>
                <a:lnTo>
                  <a:pt x="0" y="208279"/>
                </a:lnTo>
                <a:lnTo>
                  <a:pt x="0" y="209549"/>
                </a:lnTo>
                <a:lnTo>
                  <a:pt x="54610" y="209549"/>
                </a:lnTo>
                <a:lnTo>
                  <a:pt x="54610" y="208279"/>
                </a:lnTo>
                <a:close/>
              </a:path>
              <a:path w="54610" h="262890">
                <a:moveTo>
                  <a:pt x="54610" y="204469"/>
                </a:moveTo>
                <a:lnTo>
                  <a:pt x="0" y="204469"/>
                </a:lnTo>
                <a:lnTo>
                  <a:pt x="0" y="207009"/>
                </a:lnTo>
                <a:lnTo>
                  <a:pt x="54610" y="207009"/>
                </a:lnTo>
                <a:lnTo>
                  <a:pt x="54610" y="204469"/>
                </a:lnTo>
                <a:close/>
              </a:path>
              <a:path w="54610" h="262890">
                <a:moveTo>
                  <a:pt x="54610" y="201929"/>
                </a:moveTo>
                <a:lnTo>
                  <a:pt x="0" y="201929"/>
                </a:lnTo>
                <a:lnTo>
                  <a:pt x="0" y="203199"/>
                </a:lnTo>
                <a:lnTo>
                  <a:pt x="54610" y="203199"/>
                </a:lnTo>
                <a:lnTo>
                  <a:pt x="54610" y="201929"/>
                </a:lnTo>
                <a:close/>
              </a:path>
              <a:path w="54610" h="262890">
                <a:moveTo>
                  <a:pt x="54610" y="198119"/>
                </a:moveTo>
                <a:lnTo>
                  <a:pt x="0" y="198119"/>
                </a:lnTo>
                <a:lnTo>
                  <a:pt x="0" y="200659"/>
                </a:lnTo>
                <a:lnTo>
                  <a:pt x="54610" y="200659"/>
                </a:lnTo>
                <a:lnTo>
                  <a:pt x="54610" y="198119"/>
                </a:lnTo>
                <a:close/>
              </a:path>
              <a:path w="54610" h="262890">
                <a:moveTo>
                  <a:pt x="54610" y="195579"/>
                </a:moveTo>
                <a:lnTo>
                  <a:pt x="0" y="195579"/>
                </a:lnTo>
                <a:lnTo>
                  <a:pt x="0" y="196849"/>
                </a:lnTo>
                <a:lnTo>
                  <a:pt x="54610" y="196849"/>
                </a:lnTo>
                <a:lnTo>
                  <a:pt x="54610" y="195579"/>
                </a:lnTo>
                <a:close/>
              </a:path>
              <a:path w="54610" h="262890">
                <a:moveTo>
                  <a:pt x="54610" y="191769"/>
                </a:moveTo>
                <a:lnTo>
                  <a:pt x="0" y="191769"/>
                </a:lnTo>
                <a:lnTo>
                  <a:pt x="0" y="194309"/>
                </a:lnTo>
                <a:lnTo>
                  <a:pt x="54610" y="194309"/>
                </a:lnTo>
                <a:lnTo>
                  <a:pt x="54610" y="191769"/>
                </a:lnTo>
                <a:close/>
              </a:path>
              <a:path w="54610" h="262890">
                <a:moveTo>
                  <a:pt x="54610" y="189229"/>
                </a:moveTo>
                <a:lnTo>
                  <a:pt x="0" y="189229"/>
                </a:lnTo>
                <a:lnTo>
                  <a:pt x="0" y="190499"/>
                </a:lnTo>
                <a:lnTo>
                  <a:pt x="54610" y="190499"/>
                </a:lnTo>
                <a:lnTo>
                  <a:pt x="54610" y="189229"/>
                </a:lnTo>
                <a:close/>
              </a:path>
              <a:path w="54610" h="262890">
                <a:moveTo>
                  <a:pt x="54610" y="185419"/>
                </a:moveTo>
                <a:lnTo>
                  <a:pt x="0" y="185419"/>
                </a:lnTo>
                <a:lnTo>
                  <a:pt x="0" y="187959"/>
                </a:lnTo>
                <a:lnTo>
                  <a:pt x="54610" y="187959"/>
                </a:lnTo>
                <a:lnTo>
                  <a:pt x="54610" y="185419"/>
                </a:lnTo>
                <a:close/>
              </a:path>
              <a:path w="54610" h="262890">
                <a:moveTo>
                  <a:pt x="54610" y="182879"/>
                </a:moveTo>
                <a:lnTo>
                  <a:pt x="0" y="182879"/>
                </a:lnTo>
                <a:lnTo>
                  <a:pt x="0" y="184149"/>
                </a:lnTo>
                <a:lnTo>
                  <a:pt x="54610" y="184149"/>
                </a:lnTo>
                <a:lnTo>
                  <a:pt x="54610" y="182879"/>
                </a:lnTo>
                <a:close/>
              </a:path>
              <a:path w="54610" h="262890">
                <a:moveTo>
                  <a:pt x="54610" y="179069"/>
                </a:moveTo>
                <a:lnTo>
                  <a:pt x="0" y="179069"/>
                </a:lnTo>
                <a:lnTo>
                  <a:pt x="0" y="181609"/>
                </a:lnTo>
                <a:lnTo>
                  <a:pt x="54610" y="181609"/>
                </a:lnTo>
                <a:lnTo>
                  <a:pt x="54610" y="179069"/>
                </a:lnTo>
                <a:close/>
              </a:path>
              <a:path w="54610" h="262890">
                <a:moveTo>
                  <a:pt x="54610" y="176529"/>
                </a:moveTo>
                <a:lnTo>
                  <a:pt x="0" y="176529"/>
                </a:lnTo>
                <a:lnTo>
                  <a:pt x="0" y="177799"/>
                </a:lnTo>
                <a:lnTo>
                  <a:pt x="54610" y="177799"/>
                </a:lnTo>
                <a:lnTo>
                  <a:pt x="54610" y="176529"/>
                </a:lnTo>
                <a:close/>
              </a:path>
              <a:path w="54610" h="262890">
                <a:moveTo>
                  <a:pt x="54610" y="172719"/>
                </a:moveTo>
                <a:lnTo>
                  <a:pt x="0" y="172719"/>
                </a:lnTo>
                <a:lnTo>
                  <a:pt x="0" y="175259"/>
                </a:lnTo>
                <a:lnTo>
                  <a:pt x="54610" y="175259"/>
                </a:lnTo>
                <a:lnTo>
                  <a:pt x="54610" y="172719"/>
                </a:lnTo>
                <a:close/>
              </a:path>
              <a:path w="54610" h="262890">
                <a:moveTo>
                  <a:pt x="54610" y="170179"/>
                </a:moveTo>
                <a:lnTo>
                  <a:pt x="0" y="170179"/>
                </a:lnTo>
                <a:lnTo>
                  <a:pt x="0" y="171449"/>
                </a:lnTo>
                <a:lnTo>
                  <a:pt x="54610" y="171449"/>
                </a:lnTo>
                <a:lnTo>
                  <a:pt x="54610" y="170179"/>
                </a:lnTo>
                <a:close/>
              </a:path>
              <a:path w="54610" h="262890">
                <a:moveTo>
                  <a:pt x="54610" y="166369"/>
                </a:moveTo>
                <a:lnTo>
                  <a:pt x="0" y="166369"/>
                </a:lnTo>
                <a:lnTo>
                  <a:pt x="0" y="168909"/>
                </a:lnTo>
                <a:lnTo>
                  <a:pt x="54610" y="168909"/>
                </a:lnTo>
                <a:lnTo>
                  <a:pt x="54610" y="166369"/>
                </a:lnTo>
                <a:close/>
              </a:path>
              <a:path w="54610" h="262890">
                <a:moveTo>
                  <a:pt x="54610" y="163829"/>
                </a:moveTo>
                <a:lnTo>
                  <a:pt x="0" y="163829"/>
                </a:lnTo>
                <a:lnTo>
                  <a:pt x="0" y="165099"/>
                </a:lnTo>
                <a:lnTo>
                  <a:pt x="54610" y="165099"/>
                </a:lnTo>
                <a:lnTo>
                  <a:pt x="54610" y="163829"/>
                </a:lnTo>
                <a:close/>
              </a:path>
              <a:path w="54610" h="262890">
                <a:moveTo>
                  <a:pt x="54610" y="160019"/>
                </a:moveTo>
                <a:lnTo>
                  <a:pt x="0" y="160019"/>
                </a:lnTo>
                <a:lnTo>
                  <a:pt x="0" y="162559"/>
                </a:lnTo>
                <a:lnTo>
                  <a:pt x="54610" y="162559"/>
                </a:lnTo>
                <a:lnTo>
                  <a:pt x="54610" y="160019"/>
                </a:lnTo>
                <a:close/>
              </a:path>
              <a:path w="54610" h="262890">
                <a:moveTo>
                  <a:pt x="54610" y="157479"/>
                </a:moveTo>
                <a:lnTo>
                  <a:pt x="0" y="157479"/>
                </a:lnTo>
                <a:lnTo>
                  <a:pt x="0" y="158749"/>
                </a:lnTo>
                <a:lnTo>
                  <a:pt x="54610" y="158749"/>
                </a:lnTo>
                <a:lnTo>
                  <a:pt x="54610" y="157479"/>
                </a:lnTo>
                <a:close/>
              </a:path>
              <a:path w="54610" h="262890">
                <a:moveTo>
                  <a:pt x="54610" y="153669"/>
                </a:moveTo>
                <a:lnTo>
                  <a:pt x="0" y="153669"/>
                </a:lnTo>
                <a:lnTo>
                  <a:pt x="0" y="156209"/>
                </a:lnTo>
                <a:lnTo>
                  <a:pt x="54610" y="156209"/>
                </a:lnTo>
                <a:lnTo>
                  <a:pt x="54610" y="153669"/>
                </a:lnTo>
                <a:close/>
              </a:path>
              <a:path w="54610" h="262890">
                <a:moveTo>
                  <a:pt x="54610" y="151129"/>
                </a:moveTo>
                <a:lnTo>
                  <a:pt x="0" y="151129"/>
                </a:lnTo>
                <a:lnTo>
                  <a:pt x="0" y="152399"/>
                </a:lnTo>
                <a:lnTo>
                  <a:pt x="54610" y="152399"/>
                </a:lnTo>
                <a:lnTo>
                  <a:pt x="54610" y="151129"/>
                </a:lnTo>
                <a:close/>
              </a:path>
              <a:path w="54610" h="262890">
                <a:moveTo>
                  <a:pt x="54610" y="147319"/>
                </a:moveTo>
                <a:lnTo>
                  <a:pt x="0" y="147319"/>
                </a:lnTo>
                <a:lnTo>
                  <a:pt x="0" y="149859"/>
                </a:lnTo>
                <a:lnTo>
                  <a:pt x="54610" y="149859"/>
                </a:lnTo>
                <a:lnTo>
                  <a:pt x="54610" y="147319"/>
                </a:lnTo>
                <a:close/>
              </a:path>
              <a:path w="54610" h="262890">
                <a:moveTo>
                  <a:pt x="54610" y="144779"/>
                </a:moveTo>
                <a:lnTo>
                  <a:pt x="0" y="144779"/>
                </a:lnTo>
                <a:lnTo>
                  <a:pt x="0" y="146049"/>
                </a:lnTo>
                <a:lnTo>
                  <a:pt x="54610" y="146049"/>
                </a:lnTo>
                <a:lnTo>
                  <a:pt x="54610" y="144779"/>
                </a:lnTo>
                <a:close/>
              </a:path>
              <a:path w="54610" h="262890">
                <a:moveTo>
                  <a:pt x="54610" y="140969"/>
                </a:moveTo>
                <a:lnTo>
                  <a:pt x="0" y="140969"/>
                </a:lnTo>
                <a:lnTo>
                  <a:pt x="0" y="143509"/>
                </a:lnTo>
                <a:lnTo>
                  <a:pt x="54610" y="143509"/>
                </a:lnTo>
                <a:lnTo>
                  <a:pt x="54610" y="140969"/>
                </a:lnTo>
                <a:close/>
              </a:path>
              <a:path w="54610" h="262890">
                <a:moveTo>
                  <a:pt x="54610" y="138429"/>
                </a:moveTo>
                <a:lnTo>
                  <a:pt x="0" y="138429"/>
                </a:lnTo>
                <a:lnTo>
                  <a:pt x="0" y="139699"/>
                </a:lnTo>
                <a:lnTo>
                  <a:pt x="54610" y="139699"/>
                </a:lnTo>
                <a:lnTo>
                  <a:pt x="54610" y="138429"/>
                </a:lnTo>
                <a:close/>
              </a:path>
              <a:path w="54610" h="262890">
                <a:moveTo>
                  <a:pt x="54610" y="134619"/>
                </a:moveTo>
                <a:lnTo>
                  <a:pt x="0" y="134619"/>
                </a:lnTo>
                <a:lnTo>
                  <a:pt x="0" y="137159"/>
                </a:lnTo>
                <a:lnTo>
                  <a:pt x="54610" y="137159"/>
                </a:lnTo>
                <a:lnTo>
                  <a:pt x="54610" y="134619"/>
                </a:lnTo>
                <a:close/>
              </a:path>
              <a:path w="54610" h="262890">
                <a:moveTo>
                  <a:pt x="54610" y="132079"/>
                </a:moveTo>
                <a:lnTo>
                  <a:pt x="0" y="132079"/>
                </a:lnTo>
                <a:lnTo>
                  <a:pt x="0" y="133349"/>
                </a:lnTo>
                <a:lnTo>
                  <a:pt x="54610" y="133349"/>
                </a:lnTo>
                <a:lnTo>
                  <a:pt x="54610" y="132079"/>
                </a:lnTo>
                <a:close/>
              </a:path>
              <a:path w="54610" h="262890">
                <a:moveTo>
                  <a:pt x="54610" y="128269"/>
                </a:moveTo>
                <a:lnTo>
                  <a:pt x="0" y="128269"/>
                </a:lnTo>
                <a:lnTo>
                  <a:pt x="0" y="130809"/>
                </a:lnTo>
                <a:lnTo>
                  <a:pt x="54610" y="130809"/>
                </a:lnTo>
                <a:lnTo>
                  <a:pt x="54610" y="128269"/>
                </a:lnTo>
                <a:close/>
              </a:path>
              <a:path w="54610" h="262890">
                <a:moveTo>
                  <a:pt x="54610" y="125729"/>
                </a:moveTo>
                <a:lnTo>
                  <a:pt x="0" y="125729"/>
                </a:lnTo>
                <a:lnTo>
                  <a:pt x="0" y="126999"/>
                </a:lnTo>
                <a:lnTo>
                  <a:pt x="54610" y="126999"/>
                </a:lnTo>
                <a:lnTo>
                  <a:pt x="54610" y="125729"/>
                </a:lnTo>
                <a:close/>
              </a:path>
              <a:path w="54610" h="262890">
                <a:moveTo>
                  <a:pt x="54610" y="121919"/>
                </a:moveTo>
                <a:lnTo>
                  <a:pt x="0" y="121919"/>
                </a:lnTo>
                <a:lnTo>
                  <a:pt x="0" y="124459"/>
                </a:lnTo>
                <a:lnTo>
                  <a:pt x="54610" y="124459"/>
                </a:lnTo>
                <a:lnTo>
                  <a:pt x="54610" y="121919"/>
                </a:lnTo>
                <a:close/>
              </a:path>
              <a:path w="54610" h="262890">
                <a:moveTo>
                  <a:pt x="54610" y="119379"/>
                </a:moveTo>
                <a:lnTo>
                  <a:pt x="0" y="119379"/>
                </a:lnTo>
                <a:lnTo>
                  <a:pt x="0" y="120649"/>
                </a:lnTo>
                <a:lnTo>
                  <a:pt x="54610" y="120649"/>
                </a:lnTo>
                <a:lnTo>
                  <a:pt x="54610" y="119379"/>
                </a:lnTo>
                <a:close/>
              </a:path>
              <a:path w="54610" h="262890">
                <a:moveTo>
                  <a:pt x="54610" y="115569"/>
                </a:moveTo>
                <a:lnTo>
                  <a:pt x="0" y="115569"/>
                </a:lnTo>
                <a:lnTo>
                  <a:pt x="0" y="118109"/>
                </a:lnTo>
                <a:lnTo>
                  <a:pt x="54610" y="118109"/>
                </a:lnTo>
                <a:lnTo>
                  <a:pt x="54610" y="115569"/>
                </a:lnTo>
                <a:close/>
              </a:path>
              <a:path w="54610" h="262890">
                <a:moveTo>
                  <a:pt x="54610" y="113029"/>
                </a:moveTo>
                <a:lnTo>
                  <a:pt x="0" y="113029"/>
                </a:lnTo>
                <a:lnTo>
                  <a:pt x="0" y="114299"/>
                </a:lnTo>
                <a:lnTo>
                  <a:pt x="54610" y="114299"/>
                </a:lnTo>
                <a:lnTo>
                  <a:pt x="54610" y="113029"/>
                </a:lnTo>
                <a:close/>
              </a:path>
              <a:path w="54610" h="262890">
                <a:moveTo>
                  <a:pt x="54610" y="109219"/>
                </a:moveTo>
                <a:lnTo>
                  <a:pt x="0" y="109219"/>
                </a:lnTo>
                <a:lnTo>
                  <a:pt x="0" y="111759"/>
                </a:lnTo>
                <a:lnTo>
                  <a:pt x="54610" y="111759"/>
                </a:lnTo>
                <a:lnTo>
                  <a:pt x="54610" y="109219"/>
                </a:lnTo>
                <a:close/>
              </a:path>
              <a:path w="54610" h="262890">
                <a:moveTo>
                  <a:pt x="54610" y="106679"/>
                </a:moveTo>
                <a:lnTo>
                  <a:pt x="0" y="106679"/>
                </a:lnTo>
                <a:lnTo>
                  <a:pt x="0" y="107949"/>
                </a:lnTo>
                <a:lnTo>
                  <a:pt x="54610" y="107949"/>
                </a:lnTo>
                <a:lnTo>
                  <a:pt x="54610" y="106679"/>
                </a:lnTo>
                <a:close/>
              </a:path>
              <a:path w="54610" h="262890">
                <a:moveTo>
                  <a:pt x="54610" y="102869"/>
                </a:moveTo>
                <a:lnTo>
                  <a:pt x="0" y="102869"/>
                </a:lnTo>
                <a:lnTo>
                  <a:pt x="0" y="105409"/>
                </a:lnTo>
                <a:lnTo>
                  <a:pt x="54610" y="105409"/>
                </a:lnTo>
                <a:lnTo>
                  <a:pt x="54610" y="102869"/>
                </a:lnTo>
                <a:close/>
              </a:path>
              <a:path w="54610" h="262890">
                <a:moveTo>
                  <a:pt x="54610" y="100329"/>
                </a:moveTo>
                <a:lnTo>
                  <a:pt x="0" y="100329"/>
                </a:lnTo>
                <a:lnTo>
                  <a:pt x="0" y="101599"/>
                </a:lnTo>
                <a:lnTo>
                  <a:pt x="54610" y="101599"/>
                </a:lnTo>
                <a:lnTo>
                  <a:pt x="54610" y="100329"/>
                </a:lnTo>
                <a:close/>
              </a:path>
              <a:path w="54610" h="262890">
                <a:moveTo>
                  <a:pt x="54610" y="96519"/>
                </a:moveTo>
                <a:lnTo>
                  <a:pt x="0" y="96519"/>
                </a:lnTo>
                <a:lnTo>
                  <a:pt x="0" y="99059"/>
                </a:lnTo>
                <a:lnTo>
                  <a:pt x="54610" y="99059"/>
                </a:lnTo>
                <a:lnTo>
                  <a:pt x="54610" y="96519"/>
                </a:lnTo>
                <a:close/>
              </a:path>
              <a:path w="54610" h="262890">
                <a:moveTo>
                  <a:pt x="54610" y="93979"/>
                </a:moveTo>
                <a:lnTo>
                  <a:pt x="0" y="93979"/>
                </a:lnTo>
                <a:lnTo>
                  <a:pt x="0" y="95249"/>
                </a:lnTo>
                <a:lnTo>
                  <a:pt x="54610" y="95249"/>
                </a:lnTo>
                <a:lnTo>
                  <a:pt x="54610" y="93979"/>
                </a:lnTo>
                <a:close/>
              </a:path>
              <a:path w="54610" h="262890">
                <a:moveTo>
                  <a:pt x="54610" y="90169"/>
                </a:moveTo>
                <a:lnTo>
                  <a:pt x="0" y="90169"/>
                </a:lnTo>
                <a:lnTo>
                  <a:pt x="0" y="92709"/>
                </a:lnTo>
                <a:lnTo>
                  <a:pt x="54610" y="92709"/>
                </a:lnTo>
                <a:lnTo>
                  <a:pt x="54610" y="90169"/>
                </a:lnTo>
                <a:close/>
              </a:path>
              <a:path w="54610" h="262890">
                <a:moveTo>
                  <a:pt x="54610" y="87629"/>
                </a:moveTo>
                <a:lnTo>
                  <a:pt x="0" y="87629"/>
                </a:lnTo>
                <a:lnTo>
                  <a:pt x="0" y="88899"/>
                </a:lnTo>
                <a:lnTo>
                  <a:pt x="54610" y="88899"/>
                </a:lnTo>
                <a:lnTo>
                  <a:pt x="54610" y="87629"/>
                </a:lnTo>
                <a:close/>
              </a:path>
              <a:path w="54610" h="262890">
                <a:moveTo>
                  <a:pt x="54610" y="81279"/>
                </a:moveTo>
                <a:lnTo>
                  <a:pt x="0" y="81279"/>
                </a:lnTo>
                <a:lnTo>
                  <a:pt x="0" y="86359"/>
                </a:lnTo>
                <a:lnTo>
                  <a:pt x="54610" y="86359"/>
                </a:lnTo>
                <a:lnTo>
                  <a:pt x="54610" y="81279"/>
                </a:lnTo>
                <a:close/>
              </a:path>
              <a:path w="54610" h="262890">
                <a:moveTo>
                  <a:pt x="54610" y="74929"/>
                </a:moveTo>
                <a:lnTo>
                  <a:pt x="0" y="74929"/>
                </a:lnTo>
                <a:lnTo>
                  <a:pt x="0" y="80009"/>
                </a:lnTo>
                <a:lnTo>
                  <a:pt x="54610" y="80009"/>
                </a:lnTo>
                <a:lnTo>
                  <a:pt x="54610" y="74929"/>
                </a:lnTo>
                <a:close/>
              </a:path>
              <a:path w="54610" h="262890">
                <a:moveTo>
                  <a:pt x="54610" y="68579"/>
                </a:moveTo>
                <a:lnTo>
                  <a:pt x="0" y="68579"/>
                </a:lnTo>
                <a:lnTo>
                  <a:pt x="0" y="73659"/>
                </a:lnTo>
                <a:lnTo>
                  <a:pt x="54610" y="73659"/>
                </a:lnTo>
                <a:lnTo>
                  <a:pt x="54610" y="68579"/>
                </a:lnTo>
                <a:close/>
              </a:path>
              <a:path w="54610" h="262890">
                <a:moveTo>
                  <a:pt x="54610" y="62229"/>
                </a:moveTo>
                <a:lnTo>
                  <a:pt x="0" y="62229"/>
                </a:lnTo>
                <a:lnTo>
                  <a:pt x="0" y="67309"/>
                </a:lnTo>
                <a:lnTo>
                  <a:pt x="54610" y="67309"/>
                </a:lnTo>
                <a:lnTo>
                  <a:pt x="54610" y="62229"/>
                </a:lnTo>
                <a:close/>
              </a:path>
              <a:path w="54610" h="262890">
                <a:moveTo>
                  <a:pt x="54610" y="55879"/>
                </a:moveTo>
                <a:lnTo>
                  <a:pt x="0" y="55879"/>
                </a:lnTo>
                <a:lnTo>
                  <a:pt x="0" y="60959"/>
                </a:lnTo>
                <a:lnTo>
                  <a:pt x="54610" y="60959"/>
                </a:lnTo>
                <a:lnTo>
                  <a:pt x="54610" y="55879"/>
                </a:lnTo>
                <a:close/>
              </a:path>
              <a:path w="54610" h="262890">
                <a:moveTo>
                  <a:pt x="54610" y="49529"/>
                </a:moveTo>
                <a:lnTo>
                  <a:pt x="0" y="49529"/>
                </a:lnTo>
                <a:lnTo>
                  <a:pt x="0" y="54609"/>
                </a:lnTo>
                <a:lnTo>
                  <a:pt x="54610" y="54609"/>
                </a:lnTo>
                <a:lnTo>
                  <a:pt x="54610" y="49529"/>
                </a:lnTo>
                <a:close/>
              </a:path>
              <a:path w="54610" h="262890">
                <a:moveTo>
                  <a:pt x="54610" y="43179"/>
                </a:moveTo>
                <a:lnTo>
                  <a:pt x="0" y="43179"/>
                </a:lnTo>
                <a:lnTo>
                  <a:pt x="0" y="48259"/>
                </a:lnTo>
                <a:lnTo>
                  <a:pt x="54610" y="48259"/>
                </a:lnTo>
                <a:lnTo>
                  <a:pt x="54610" y="43179"/>
                </a:lnTo>
                <a:close/>
              </a:path>
              <a:path w="54610" h="262890">
                <a:moveTo>
                  <a:pt x="54610" y="38099"/>
                </a:moveTo>
                <a:lnTo>
                  <a:pt x="0" y="38099"/>
                </a:lnTo>
                <a:lnTo>
                  <a:pt x="0" y="41909"/>
                </a:lnTo>
                <a:lnTo>
                  <a:pt x="54610" y="41909"/>
                </a:lnTo>
                <a:lnTo>
                  <a:pt x="54610" y="38099"/>
                </a:lnTo>
                <a:close/>
              </a:path>
              <a:path w="54610" h="262890">
                <a:moveTo>
                  <a:pt x="54610" y="31749"/>
                </a:moveTo>
                <a:lnTo>
                  <a:pt x="0" y="31749"/>
                </a:lnTo>
                <a:lnTo>
                  <a:pt x="0" y="36829"/>
                </a:lnTo>
                <a:lnTo>
                  <a:pt x="54610" y="36829"/>
                </a:lnTo>
                <a:lnTo>
                  <a:pt x="54610" y="31749"/>
                </a:lnTo>
                <a:close/>
              </a:path>
              <a:path w="54610" h="262890">
                <a:moveTo>
                  <a:pt x="54610" y="25399"/>
                </a:moveTo>
                <a:lnTo>
                  <a:pt x="0" y="25399"/>
                </a:lnTo>
                <a:lnTo>
                  <a:pt x="0" y="30479"/>
                </a:lnTo>
                <a:lnTo>
                  <a:pt x="54610" y="30479"/>
                </a:lnTo>
                <a:lnTo>
                  <a:pt x="54610" y="25399"/>
                </a:lnTo>
                <a:close/>
              </a:path>
              <a:path w="54610" h="262890">
                <a:moveTo>
                  <a:pt x="54610" y="19049"/>
                </a:moveTo>
                <a:lnTo>
                  <a:pt x="0" y="19049"/>
                </a:lnTo>
                <a:lnTo>
                  <a:pt x="0" y="24129"/>
                </a:lnTo>
                <a:lnTo>
                  <a:pt x="54610" y="24129"/>
                </a:lnTo>
                <a:lnTo>
                  <a:pt x="54610" y="19049"/>
                </a:lnTo>
                <a:close/>
              </a:path>
              <a:path w="54610" h="262890">
                <a:moveTo>
                  <a:pt x="54610" y="12699"/>
                </a:moveTo>
                <a:lnTo>
                  <a:pt x="0" y="12699"/>
                </a:lnTo>
                <a:lnTo>
                  <a:pt x="0" y="17779"/>
                </a:lnTo>
                <a:lnTo>
                  <a:pt x="54610" y="17779"/>
                </a:lnTo>
                <a:lnTo>
                  <a:pt x="54610" y="12699"/>
                </a:lnTo>
                <a:close/>
              </a:path>
              <a:path w="54610" h="262890">
                <a:moveTo>
                  <a:pt x="54610" y="6349"/>
                </a:moveTo>
                <a:lnTo>
                  <a:pt x="0" y="6349"/>
                </a:lnTo>
                <a:lnTo>
                  <a:pt x="0" y="11429"/>
                </a:lnTo>
                <a:lnTo>
                  <a:pt x="54610" y="11429"/>
                </a:lnTo>
                <a:lnTo>
                  <a:pt x="54610" y="6349"/>
                </a:lnTo>
                <a:close/>
              </a:path>
              <a:path w="54610" h="262890">
                <a:moveTo>
                  <a:pt x="54610" y="0"/>
                </a:moveTo>
                <a:lnTo>
                  <a:pt x="0" y="0"/>
                </a:lnTo>
                <a:lnTo>
                  <a:pt x="0" y="5079"/>
                </a:lnTo>
                <a:lnTo>
                  <a:pt x="54610" y="5079"/>
                </a:lnTo>
                <a:lnTo>
                  <a:pt x="54610" y="0"/>
                </a:lnTo>
                <a:close/>
              </a:path>
            </a:pathLst>
          </a:custGeom>
          <a:solidFill>
            <a:srgbClr val="297C29"/>
          </a:solidFill>
        </p:spPr>
        <p:txBody>
          <a:bodyPr wrap="square" lIns="0" tIns="0" rIns="0" bIns="0" rtlCol="0"/>
          <a:lstStyle/>
          <a:p>
            <a:endParaRPr/>
          </a:p>
        </p:txBody>
      </p:sp>
      <p:sp>
        <p:nvSpPr>
          <p:cNvPr id="296" name="bg object 296"/>
          <p:cNvSpPr/>
          <p:nvPr/>
        </p:nvSpPr>
        <p:spPr>
          <a:xfrm>
            <a:off x="2898140" y="6410959"/>
            <a:ext cx="54610" cy="259079"/>
          </a:xfrm>
          <a:custGeom>
            <a:avLst/>
            <a:gdLst/>
            <a:ahLst/>
            <a:cxnLst/>
            <a:rect l="l" t="t" r="r" b="b"/>
            <a:pathLst>
              <a:path w="54610" h="259079">
                <a:moveTo>
                  <a:pt x="54610" y="242569"/>
                </a:moveTo>
                <a:lnTo>
                  <a:pt x="0" y="242569"/>
                </a:lnTo>
                <a:lnTo>
                  <a:pt x="0" y="256539"/>
                </a:lnTo>
                <a:lnTo>
                  <a:pt x="8890" y="256539"/>
                </a:lnTo>
                <a:lnTo>
                  <a:pt x="8890" y="257809"/>
                </a:lnTo>
                <a:lnTo>
                  <a:pt x="31750" y="257809"/>
                </a:lnTo>
                <a:lnTo>
                  <a:pt x="31750" y="259079"/>
                </a:lnTo>
                <a:lnTo>
                  <a:pt x="54610" y="259079"/>
                </a:lnTo>
                <a:lnTo>
                  <a:pt x="54610" y="242569"/>
                </a:lnTo>
                <a:close/>
              </a:path>
              <a:path w="54610" h="259079">
                <a:moveTo>
                  <a:pt x="54610" y="240029"/>
                </a:moveTo>
                <a:lnTo>
                  <a:pt x="0" y="240029"/>
                </a:lnTo>
                <a:lnTo>
                  <a:pt x="0" y="241299"/>
                </a:lnTo>
                <a:lnTo>
                  <a:pt x="54610" y="241299"/>
                </a:lnTo>
                <a:lnTo>
                  <a:pt x="54610" y="240029"/>
                </a:lnTo>
                <a:close/>
              </a:path>
              <a:path w="54610" h="259079">
                <a:moveTo>
                  <a:pt x="54610" y="236219"/>
                </a:moveTo>
                <a:lnTo>
                  <a:pt x="0" y="236219"/>
                </a:lnTo>
                <a:lnTo>
                  <a:pt x="0" y="238759"/>
                </a:lnTo>
                <a:lnTo>
                  <a:pt x="54610" y="238759"/>
                </a:lnTo>
                <a:lnTo>
                  <a:pt x="54610" y="236219"/>
                </a:lnTo>
                <a:close/>
              </a:path>
              <a:path w="54610" h="259079">
                <a:moveTo>
                  <a:pt x="54610" y="233679"/>
                </a:moveTo>
                <a:lnTo>
                  <a:pt x="0" y="233679"/>
                </a:lnTo>
                <a:lnTo>
                  <a:pt x="0" y="234949"/>
                </a:lnTo>
                <a:lnTo>
                  <a:pt x="54610" y="234949"/>
                </a:lnTo>
                <a:lnTo>
                  <a:pt x="54610" y="233679"/>
                </a:lnTo>
                <a:close/>
              </a:path>
              <a:path w="54610" h="259079">
                <a:moveTo>
                  <a:pt x="54610" y="229869"/>
                </a:moveTo>
                <a:lnTo>
                  <a:pt x="0" y="229869"/>
                </a:lnTo>
                <a:lnTo>
                  <a:pt x="0" y="232409"/>
                </a:lnTo>
                <a:lnTo>
                  <a:pt x="54610" y="232409"/>
                </a:lnTo>
                <a:lnTo>
                  <a:pt x="54610" y="229869"/>
                </a:lnTo>
                <a:close/>
              </a:path>
              <a:path w="54610" h="259079">
                <a:moveTo>
                  <a:pt x="54610" y="227329"/>
                </a:moveTo>
                <a:lnTo>
                  <a:pt x="0" y="227329"/>
                </a:lnTo>
                <a:lnTo>
                  <a:pt x="0" y="228599"/>
                </a:lnTo>
                <a:lnTo>
                  <a:pt x="54610" y="228599"/>
                </a:lnTo>
                <a:lnTo>
                  <a:pt x="54610" y="227329"/>
                </a:lnTo>
                <a:close/>
              </a:path>
              <a:path w="54610" h="259079">
                <a:moveTo>
                  <a:pt x="54610" y="223519"/>
                </a:moveTo>
                <a:lnTo>
                  <a:pt x="0" y="223519"/>
                </a:lnTo>
                <a:lnTo>
                  <a:pt x="0" y="226059"/>
                </a:lnTo>
                <a:lnTo>
                  <a:pt x="54610" y="226059"/>
                </a:lnTo>
                <a:lnTo>
                  <a:pt x="54610" y="223519"/>
                </a:lnTo>
                <a:close/>
              </a:path>
              <a:path w="54610" h="259079">
                <a:moveTo>
                  <a:pt x="54610" y="220979"/>
                </a:moveTo>
                <a:lnTo>
                  <a:pt x="0" y="220979"/>
                </a:lnTo>
                <a:lnTo>
                  <a:pt x="0" y="222249"/>
                </a:lnTo>
                <a:lnTo>
                  <a:pt x="54610" y="222249"/>
                </a:lnTo>
                <a:lnTo>
                  <a:pt x="54610" y="220979"/>
                </a:lnTo>
                <a:close/>
              </a:path>
              <a:path w="54610" h="259079">
                <a:moveTo>
                  <a:pt x="54610" y="217169"/>
                </a:moveTo>
                <a:lnTo>
                  <a:pt x="0" y="217169"/>
                </a:lnTo>
                <a:lnTo>
                  <a:pt x="0" y="219709"/>
                </a:lnTo>
                <a:lnTo>
                  <a:pt x="54610" y="219709"/>
                </a:lnTo>
                <a:lnTo>
                  <a:pt x="54610" y="217169"/>
                </a:lnTo>
                <a:close/>
              </a:path>
              <a:path w="54610" h="259079">
                <a:moveTo>
                  <a:pt x="54610" y="214629"/>
                </a:moveTo>
                <a:lnTo>
                  <a:pt x="0" y="214629"/>
                </a:lnTo>
                <a:lnTo>
                  <a:pt x="0" y="215899"/>
                </a:lnTo>
                <a:lnTo>
                  <a:pt x="54610" y="215899"/>
                </a:lnTo>
                <a:lnTo>
                  <a:pt x="54610" y="214629"/>
                </a:lnTo>
                <a:close/>
              </a:path>
              <a:path w="54610" h="259079">
                <a:moveTo>
                  <a:pt x="54610" y="210819"/>
                </a:moveTo>
                <a:lnTo>
                  <a:pt x="0" y="210819"/>
                </a:lnTo>
                <a:lnTo>
                  <a:pt x="0" y="213359"/>
                </a:lnTo>
                <a:lnTo>
                  <a:pt x="54610" y="213359"/>
                </a:lnTo>
                <a:lnTo>
                  <a:pt x="54610" y="210819"/>
                </a:lnTo>
                <a:close/>
              </a:path>
              <a:path w="54610" h="259079">
                <a:moveTo>
                  <a:pt x="54610" y="208279"/>
                </a:moveTo>
                <a:lnTo>
                  <a:pt x="0" y="208279"/>
                </a:lnTo>
                <a:lnTo>
                  <a:pt x="0" y="209549"/>
                </a:lnTo>
                <a:lnTo>
                  <a:pt x="54610" y="209549"/>
                </a:lnTo>
                <a:lnTo>
                  <a:pt x="54610" y="208279"/>
                </a:lnTo>
                <a:close/>
              </a:path>
              <a:path w="54610" h="259079">
                <a:moveTo>
                  <a:pt x="54610" y="204469"/>
                </a:moveTo>
                <a:lnTo>
                  <a:pt x="0" y="204469"/>
                </a:lnTo>
                <a:lnTo>
                  <a:pt x="0" y="207009"/>
                </a:lnTo>
                <a:lnTo>
                  <a:pt x="54610" y="207009"/>
                </a:lnTo>
                <a:lnTo>
                  <a:pt x="54610" y="204469"/>
                </a:lnTo>
                <a:close/>
              </a:path>
              <a:path w="54610" h="259079">
                <a:moveTo>
                  <a:pt x="54610" y="201929"/>
                </a:moveTo>
                <a:lnTo>
                  <a:pt x="0" y="201929"/>
                </a:lnTo>
                <a:lnTo>
                  <a:pt x="0" y="203199"/>
                </a:lnTo>
                <a:lnTo>
                  <a:pt x="54610" y="203199"/>
                </a:lnTo>
                <a:lnTo>
                  <a:pt x="54610" y="201929"/>
                </a:lnTo>
                <a:close/>
              </a:path>
              <a:path w="54610" h="259079">
                <a:moveTo>
                  <a:pt x="54610" y="198119"/>
                </a:moveTo>
                <a:lnTo>
                  <a:pt x="0" y="198119"/>
                </a:lnTo>
                <a:lnTo>
                  <a:pt x="0" y="200659"/>
                </a:lnTo>
                <a:lnTo>
                  <a:pt x="54610" y="200659"/>
                </a:lnTo>
                <a:lnTo>
                  <a:pt x="54610" y="198119"/>
                </a:lnTo>
                <a:close/>
              </a:path>
              <a:path w="54610" h="259079">
                <a:moveTo>
                  <a:pt x="54610" y="195579"/>
                </a:moveTo>
                <a:lnTo>
                  <a:pt x="0" y="195579"/>
                </a:lnTo>
                <a:lnTo>
                  <a:pt x="0" y="196849"/>
                </a:lnTo>
                <a:lnTo>
                  <a:pt x="54610" y="196849"/>
                </a:lnTo>
                <a:lnTo>
                  <a:pt x="54610" y="195579"/>
                </a:lnTo>
                <a:close/>
              </a:path>
              <a:path w="54610" h="259079">
                <a:moveTo>
                  <a:pt x="54610" y="191769"/>
                </a:moveTo>
                <a:lnTo>
                  <a:pt x="0" y="191769"/>
                </a:lnTo>
                <a:lnTo>
                  <a:pt x="0" y="194309"/>
                </a:lnTo>
                <a:lnTo>
                  <a:pt x="54610" y="194309"/>
                </a:lnTo>
                <a:lnTo>
                  <a:pt x="54610" y="191769"/>
                </a:lnTo>
                <a:close/>
              </a:path>
              <a:path w="54610" h="259079">
                <a:moveTo>
                  <a:pt x="54610" y="189229"/>
                </a:moveTo>
                <a:lnTo>
                  <a:pt x="0" y="189229"/>
                </a:lnTo>
                <a:lnTo>
                  <a:pt x="0" y="190499"/>
                </a:lnTo>
                <a:lnTo>
                  <a:pt x="54610" y="190499"/>
                </a:lnTo>
                <a:lnTo>
                  <a:pt x="54610" y="189229"/>
                </a:lnTo>
                <a:close/>
              </a:path>
              <a:path w="54610" h="259079">
                <a:moveTo>
                  <a:pt x="54610" y="185419"/>
                </a:moveTo>
                <a:lnTo>
                  <a:pt x="0" y="185419"/>
                </a:lnTo>
                <a:lnTo>
                  <a:pt x="0" y="187959"/>
                </a:lnTo>
                <a:lnTo>
                  <a:pt x="54610" y="187959"/>
                </a:lnTo>
                <a:lnTo>
                  <a:pt x="54610" y="185419"/>
                </a:lnTo>
                <a:close/>
              </a:path>
              <a:path w="54610" h="259079">
                <a:moveTo>
                  <a:pt x="54610" y="182879"/>
                </a:moveTo>
                <a:lnTo>
                  <a:pt x="0" y="182879"/>
                </a:lnTo>
                <a:lnTo>
                  <a:pt x="0" y="184149"/>
                </a:lnTo>
                <a:lnTo>
                  <a:pt x="54610" y="184149"/>
                </a:lnTo>
                <a:lnTo>
                  <a:pt x="54610" y="182879"/>
                </a:lnTo>
                <a:close/>
              </a:path>
              <a:path w="54610" h="259079">
                <a:moveTo>
                  <a:pt x="54610" y="179069"/>
                </a:moveTo>
                <a:lnTo>
                  <a:pt x="0" y="179069"/>
                </a:lnTo>
                <a:lnTo>
                  <a:pt x="0" y="181609"/>
                </a:lnTo>
                <a:lnTo>
                  <a:pt x="54610" y="181609"/>
                </a:lnTo>
                <a:lnTo>
                  <a:pt x="54610" y="179069"/>
                </a:lnTo>
                <a:close/>
              </a:path>
              <a:path w="54610" h="259079">
                <a:moveTo>
                  <a:pt x="54610" y="176529"/>
                </a:moveTo>
                <a:lnTo>
                  <a:pt x="0" y="176529"/>
                </a:lnTo>
                <a:lnTo>
                  <a:pt x="0" y="177799"/>
                </a:lnTo>
                <a:lnTo>
                  <a:pt x="54610" y="177799"/>
                </a:lnTo>
                <a:lnTo>
                  <a:pt x="54610" y="176529"/>
                </a:lnTo>
                <a:close/>
              </a:path>
              <a:path w="54610" h="259079">
                <a:moveTo>
                  <a:pt x="54610" y="172719"/>
                </a:moveTo>
                <a:lnTo>
                  <a:pt x="0" y="172719"/>
                </a:lnTo>
                <a:lnTo>
                  <a:pt x="0" y="175259"/>
                </a:lnTo>
                <a:lnTo>
                  <a:pt x="54610" y="175259"/>
                </a:lnTo>
                <a:lnTo>
                  <a:pt x="54610" y="172719"/>
                </a:lnTo>
                <a:close/>
              </a:path>
              <a:path w="54610" h="259079">
                <a:moveTo>
                  <a:pt x="54610" y="170179"/>
                </a:moveTo>
                <a:lnTo>
                  <a:pt x="0" y="170179"/>
                </a:lnTo>
                <a:lnTo>
                  <a:pt x="0" y="171449"/>
                </a:lnTo>
                <a:lnTo>
                  <a:pt x="54610" y="171449"/>
                </a:lnTo>
                <a:lnTo>
                  <a:pt x="54610" y="170179"/>
                </a:lnTo>
                <a:close/>
              </a:path>
              <a:path w="54610" h="259079">
                <a:moveTo>
                  <a:pt x="54610" y="166369"/>
                </a:moveTo>
                <a:lnTo>
                  <a:pt x="0" y="166369"/>
                </a:lnTo>
                <a:lnTo>
                  <a:pt x="0" y="168909"/>
                </a:lnTo>
                <a:lnTo>
                  <a:pt x="54610" y="168909"/>
                </a:lnTo>
                <a:lnTo>
                  <a:pt x="54610" y="166369"/>
                </a:lnTo>
                <a:close/>
              </a:path>
              <a:path w="54610" h="259079">
                <a:moveTo>
                  <a:pt x="54610" y="163829"/>
                </a:moveTo>
                <a:lnTo>
                  <a:pt x="0" y="163829"/>
                </a:lnTo>
                <a:lnTo>
                  <a:pt x="0" y="165099"/>
                </a:lnTo>
                <a:lnTo>
                  <a:pt x="54610" y="165099"/>
                </a:lnTo>
                <a:lnTo>
                  <a:pt x="54610" y="163829"/>
                </a:lnTo>
                <a:close/>
              </a:path>
              <a:path w="54610" h="259079">
                <a:moveTo>
                  <a:pt x="54610" y="160019"/>
                </a:moveTo>
                <a:lnTo>
                  <a:pt x="0" y="160019"/>
                </a:lnTo>
                <a:lnTo>
                  <a:pt x="0" y="162559"/>
                </a:lnTo>
                <a:lnTo>
                  <a:pt x="54610" y="162559"/>
                </a:lnTo>
                <a:lnTo>
                  <a:pt x="54610" y="160019"/>
                </a:lnTo>
                <a:close/>
              </a:path>
              <a:path w="54610" h="259079">
                <a:moveTo>
                  <a:pt x="54610" y="157479"/>
                </a:moveTo>
                <a:lnTo>
                  <a:pt x="0" y="157479"/>
                </a:lnTo>
                <a:lnTo>
                  <a:pt x="0" y="158749"/>
                </a:lnTo>
                <a:lnTo>
                  <a:pt x="54610" y="158749"/>
                </a:lnTo>
                <a:lnTo>
                  <a:pt x="54610" y="157479"/>
                </a:lnTo>
                <a:close/>
              </a:path>
              <a:path w="54610" h="259079">
                <a:moveTo>
                  <a:pt x="54610" y="153669"/>
                </a:moveTo>
                <a:lnTo>
                  <a:pt x="0" y="153669"/>
                </a:lnTo>
                <a:lnTo>
                  <a:pt x="0" y="156209"/>
                </a:lnTo>
                <a:lnTo>
                  <a:pt x="54610" y="156209"/>
                </a:lnTo>
                <a:lnTo>
                  <a:pt x="54610" y="153669"/>
                </a:lnTo>
                <a:close/>
              </a:path>
              <a:path w="54610" h="259079">
                <a:moveTo>
                  <a:pt x="54610" y="151129"/>
                </a:moveTo>
                <a:lnTo>
                  <a:pt x="0" y="151129"/>
                </a:lnTo>
                <a:lnTo>
                  <a:pt x="0" y="152399"/>
                </a:lnTo>
                <a:lnTo>
                  <a:pt x="54610" y="152399"/>
                </a:lnTo>
                <a:lnTo>
                  <a:pt x="54610" y="151129"/>
                </a:lnTo>
                <a:close/>
              </a:path>
              <a:path w="54610" h="259079">
                <a:moveTo>
                  <a:pt x="54610" y="147319"/>
                </a:moveTo>
                <a:lnTo>
                  <a:pt x="0" y="147319"/>
                </a:lnTo>
                <a:lnTo>
                  <a:pt x="0" y="149859"/>
                </a:lnTo>
                <a:lnTo>
                  <a:pt x="54610" y="149859"/>
                </a:lnTo>
                <a:lnTo>
                  <a:pt x="54610" y="147319"/>
                </a:lnTo>
                <a:close/>
              </a:path>
              <a:path w="54610" h="259079">
                <a:moveTo>
                  <a:pt x="54610" y="144779"/>
                </a:moveTo>
                <a:lnTo>
                  <a:pt x="0" y="144779"/>
                </a:lnTo>
                <a:lnTo>
                  <a:pt x="0" y="146049"/>
                </a:lnTo>
                <a:lnTo>
                  <a:pt x="54610" y="146049"/>
                </a:lnTo>
                <a:lnTo>
                  <a:pt x="54610" y="144779"/>
                </a:lnTo>
                <a:close/>
              </a:path>
              <a:path w="54610" h="259079">
                <a:moveTo>
                  <a:pt x="54610" y="140969"/>
                </a:moveTo>
                <a:lnTo>
                  <a:pt x="0" y="140969"/>
                </a:lnTo>
                <a:lnTo>
                  <a:pt x="0" y="143509"/>
                </a:lnTo>
                <a:lnTo>
                  <a:pt x="54610" y="143509"/>
                </a:lnTo>
                <a:lnTo>
                  <a:pt x="54610" y="140969"/>
                </a:lnTo>
                <a:close/>
              </a:path>
              <a:path w="54610" h="259079">
                <a:moveTo>
                  <a:pt x="54610" y="138429"/>
                </a:moveTo>
                <a:lnTo>
                  <a:pt x="0" y="138429"/>
                </a:lnTo>
                <a:lnTo>
                  <a:pt x="0" y="139699"/>
                </a:lnTo>
                <a:lnTo>
                  <a:pt x="54610" y="139699"/>
                </a:lnTo>
                <a:lnTo>
                  <a:pt x="54610" y="138429"/>
                </a:lnTo>
                <a:close/>
              </a:path>
              <a:path w="54610" h="259079">
                <a:moveTo>
                  <a:pt x="54610" y="134619"/>
                </a:moveTo>
                <a:lnTo>
                  <a:pt x="0" y="134619"/>
                </a:lnTo>
                <a:lnTo>
                  <a:pt x="0" y="137159"/>
                </a:lnTo>
                <a:lnTo>
                  <a:pt x="54610" y="137159"/>
                </a:lnTo>
                <a:lnTo>
                  <a:pt x="54610" y="134619"/>
                </a:lnTo>
                <a:close/>
              </a:path>
              <a:path w="54610" h="259079">
                <a:moveTo>
                  <a:pt x="54610" y="132079"/>
                </a:moveTo>
                <a:lnTo>
                  <a:pt x="0" y="132079"/>
                </a:lnTo>
                <a:lnTo>
                  <a:pt x="0" y="133349"/>
                </a:lnTo>
                <a:lnTo>
                  <a:pt x="54610" y="133349"/>
                </a:lnTo>
                <a:lnTo>
                  <a:pt x="54610" y="132079"/>
                </a:lnTo>
                <a:close/>
              </a:path>
              <a:path w="54610" h="259079">
                <a:moveTo>
                  <a:pt x="54610" y="128269"/>
                </a:moveTo>
                <a:lnTo>
                  <a:pt x="0" y="128269"/>
                </a:lnTo>
                <a:lnTo>
                  <a:pt x="0" y="130809"/>
                </a:lnTo>
                <a:lnTo>
                  <a:pt x="54610" y="130809"/>
                </a:lnTo>
                <a:lnTo>
                  <a:pt x="54610" y="128269"/>
                </a:lnTo>
                <a:close/>
              </a:path>
              <a:path w="54610" h="259079">
                <a:moveTo>
                  <a:pt x="54610" y="125729"/>
                </a:moveTo>
                <a:lnTo>
                  <a:pt x="0" y="125729"/>
                </a:lnTo>
                <a:lnTo>
                  <a:pt x="0" y="126999"/>
                </a:lnTo>
                <a:lnTo>
                  <a:pt x="54610" y="126999"/>
                </a:lnTo>
                <a:lnTo>
                  <a:pt x="54610" y="125729"/>
                </a:lnTo>
                <a:close/>
              </a:path>
              <a:path w="54610" h="259079">
                <a:moveTo>
                  <a:pt x="54610" y="121919"/>
                </a:moveTo>
                <a:lnTo>
                  <a:pt x="0" y="121919"/>
                </a:lnTo>
                <a:lnTo>
                  <a:pt x="0" y="124459"/>
                </a:lnTo>
                <a:lnTo>
                  <a:pt x="54610" y="124459"/>
                </a:lnTo>
                <a:lnTo>
                  <a:pt x="54610" y="121919"/>
                </a:lnTo>
                <a:close/>
              </a:path>
              <a:path w="54610" h="259079">
                <a:moveTo>
                  <a:pt x="54610" y="119379"/>
                </a:moveTo>
                <a:lnTo>
                  <a:pt x="0" y="119379"/>
                </a:lnTo>
                <a:lnTo>
                  <a:pt x="0" y="120649"/>
                </a:lnTo>
                <a:lnTo>
                  <a:pt x="54610" y="120649"/>
                </a:lnTo>
                <a:lnTo>
                  <a:pt x="54610" y="119379"/>
                </a:lnTo>
                <a:close/>
              </a:path>
              <a:path w="54610" h="259079">
                <a:moveTo>
                  <a:pt x="54610" y="115569"/>
                </a:moveTo>
                <a:lnTo>
                  <a:pt x="0" y="115569"/>
                </a:lnTo>
                <a:lnTo>
                  <a:pt x="0" y="118109"/>
                </a:lnTo>
                <a:lnTo>
                  <a:pt x="54610" y="118109"/>
                </a:lnTo>
                <a:lnTo>
                  <a:pt x="54610" y="115569"/>
                </a:lnTo>
                <a:close/>
              </a:path>
              <a:path w="54610" h="259079">
                <a:moveTo>
                  <a:pt x="54610" y="113029"/>
                </a:moveTo>
                <a:lnTo>
                  <a:pt x="0" y="113029"/>
                </a:lnTo>
                <a:lnTo>
                  <a:pt x="0" y="114299"/>
                </a:lnTo>
                <a:lnTo>
                  <a:pt x="54610" y="114299"/>
                </a:lnTo>
                <a:lnTo>
                  <a:pt x="54610" y="113029"/>
                </a:lnTo>
                <a:close/>
              </a:path>
              <a:path w="54610" h="259079">
                <a:moveTo>
                  <a:pt x="54610" y="109219"/>
                </a:moveTo>
                <a:lnTo>
                  <a:pt x="0" y="109219"/>
                </a:lnTo>
                <a:lnTo>
                  <a:pt x="0" y="111759"/>
                </a:lnTo>
                <a:lnTo>
                  <a:pt x="54610" y="111759"/>
                </a:lnTo>
                <a:lnTo>
                  <a:pt x="54610" y="109219"/>
                </a:lnTo>
                <a:close/>
              </a:path>
              <a:path w="54610" h="259079">
                <a:moveTo>
                  <a:pt x="54610" y="106679"/>
                </a:moveTo>
                <a:lnTo>
                  <a:pt x="0" y="106679"/>
                </a:lnTo>
                <a:lnTo>
                  <a:pt x="0" y="107949"/>
                </a:lnTo>
                <a:lnTo>
                  <a:pt x="54610" y="107949"/>
                </a:lnTo>
                <a:lnTo>
                  <a:pt x="54610" y="106679"/>
                </a:lnTo>
                <a:close/>
              </a:path>
              <a:path w="54610" h="259079">
                <a:moveTo>
                  <a:pt x="54610" y="102869"/>
                </a:moveTo>
                <a:lnTo>
                  <a:pt x="0" y="102869"/>
                </a:lnTo>
                <a:lnTo>
                  <a:pt x="0" y="105409"/>
                </a:lnTo>
                <a:lnTo>
                  <a:pt x="54610" y="105409"/>
                </a:lnTo>
                <a:lnTo>
                  <a:pt x="54610" y="102869"/>
                </a:lnTo>
                <a:close/>
              </a:path>
              <a:path w="54610" h="259079">
                <a:moveTo>
                  <a:pt x="54610" y="100329"/>
                </a:moveTo>
                <a:lnTo>
                  <a:pt x="0" y="100329"/>
                </a:lnTo>
                <a:lnTo>
                  <a:pt x="0" y="101599"/>
                </a:lnTo>
                <a:lnTo>
                  <a:pt x="54610" y="101599"/>
                </a:lnTo>
                <a:lnTo>
                  <a:pt x="54610" y="100329"/>
                </a:lnTo>
                <a:close/>
              </a:path>
              <a:path w="54610" h="259079">
                <a:moveTo>
                  <a:pt x="54610" y="96519"/>
                </a:moveTo>
                <a:lnTo>
                  <a:pt x="0" y="96519"/>
                </a:lnTo>
                <a:lnTo>
                  <a:pt x="0" y="99059"/>
                </a:lnTo>
                <a:lnTo>
                  <a:pt x="54610" y="99059"/>
                </a:lnTo>
                <a:lnTo>
                  <a:pt x="54610" y="96519"/>
                </a:lnTo>
                <a:close/>
              </a:path>
              <a:path w="54610" h="259079">
                <a:moveTo>
                  <a:pt x="54610" y="93979"/>
                </a:moveTo>
                <a:lnTo>
                  <a:pt x="0" y="93979"/>
                </a:lnTo>
                <a:lnTo>
                  <a:pt x="0" y="95249"/>
                </a:lnTo>
                <a:lnTo>
                  <a:pt x="54610" y="95249"/>
                </a:lnTo>
                <a:lnTo>
                  <a:pt x="54610" y="93979"/>
                </a:lnTo>
                <a:close/>
              </a:path>
              <a:path w="54610" h="259079">
                <a:moveTo>
                  <a:pt x="54610" y="90169"/>
                </a:moveTo>
                <a:lnTo>
                  <a:pt x="0" y="90169"/>
                </a:lnTo>
                <a:lnTo>
                  <a:pt x="0" y="92709"/>
                </a:lnTo>
                <a:lnTo>
                  <a:pt x="54610" y="92709"/>
                </a:lnTo>
                <a:lnTo>
                  <a:pt x="54610" y="90169"/>
                </a:lnTo>
                <a:close/>
              </a:path>
              <a:path w="54610" h="259079">
                <a:moveTo>
                  <a:pt x="54610" y="87629"/>
                </a:moveTo>
                <a:lnTo>
                  <a:pt x="0" y="87629"/>
                </a:lnTo>
                <a:lnTo>
                  <a:pt x="0" y="88899"/>
                </a:lnTo>
                <a:lnTo>
                  <a:pt x="54610" y="88899"/>
                </a:lnTo>
                <a:lnTo>
                  <a:pt x="54610" y="87629"/>
                </a:lnTo>
                <a:close/>
              </a:path>
              <a:path w="54610" h="259079">
                <a:moveTo>
                  <a:pt x="54610" y="81279"/>
                </a:moveTo>
                <a:lnTo>
                  <a:pt x="0" y="81279"/>
                </a:lnTo>
                <a:lnTo>
                  <a:pt x="0" y="86359"/>
                </a:lnTo>
                <a:lnTo>
                  <a:pt x="54610" y="86359"/>
                </a:lnTo>
                <a:lnTo>
                  <a:pt x="54610" y="81279"/>
                </a:lnTo>
                <a:close/>
              </a:path>
              <a:path w="54610" h="259079">
                <a:moveTo>
                  <a:pt x="54610" y="74929"/>
                </a:moveTo>
                <a:lnTo>
                  <a:pt x="0" y="74929"/>
                </a:lnTo>
                <a:lnTo>
                  <a:pt x="0" y="80009"/>
                </a:lnTo>
                <a:lnTo>
                  <a:pt x="54610" y="80009"/>
                </a:lnTo>
                <a:lnTo>
                  <a:pt x="54610" y="74929"/>
                </a:lnTo>
                <a:close/>
              </a:path>
              <a:path w="54610" h="259079">
                <a:moveTo>
                  <a:pt x="54610" y="68579"/>
                </a:moveTo>
                <a:lnTo>
                  <a:pt x="0" y="68579"/>
                </a:lnTo>
                <a:lnTo>
                  <a:pt x="0" y="73659"/>
                </a:lnTo>
                <a:lnTo>
                  <a:pt x="54610" y="73659"/>
                </a:lnTo>
                <a:lnTo>
                  <a:pt x="54610" y="68579"/>
                </a:lnTo>
                <a:close/>
              </a:path>
              <a:path w="54610" h="259079">
                <a:moveTo>
                  <a:pt x="54610" y="62229"/>
                </a:moveTo>
                <a:lnTo>
                  <a:pt x="0" y="62229"/>
                </a:lnTo>
                <a:lnTo>
                  <a:pt x="0" y="67309"/>
                </a:lnTo>
                <a:lnTo>
                  <a:pt x="54610" y="67309"/>
                </a:lnTo>
                <a:lnTo>
                  <a:pt x="54610" y="62229"/>
                </a:lnTo>
                <a:close/>
              </a:path>
              <a:path w="54610" h="259079">
                <a:moveTo>
                  <a:pt x="54610" y="55879"/>
                </a:moveTo>
                <a:lnTo>
                  <a:pt x="0" y="55879"/>
                </a:lnTo>
                <a:lnTo>
                  <a:pt x="0" y="60959"/>
                </a:lnTo>
                <a:lnTo>
                  <a:pt x="54610" y="60959"/>
                </a:lnTo>
                <a:lnTo>
                  <a:pt x="54610" y="55879"/>
                </a:lnTo>
                <a:close/>
              </a:path>
              <a:path w="54610" h="259079">
                <a:moveTo>
                  <a:pt x="54610" y="49529"/>
                </a:moveTo>
                <a:lnTo>
                  <a:pt x="0" y="49529"/>
                </a:lnTo>
                <a:lnTo>
                  <a:pt x="0" y="54609"/>
                </a:lnTo>
                <a:lnTo>
                  <a:pt x="54610" y="54609"/>
                </a:lnTo>
                <a:lnTo>
                  <a:pt x="54610" y="49529"/>
                </a:lnTo>
                <a:close/>
              </a:path>
              <a:path w="54610" h="259079">
                <a:moveTo>
                  <a:pt x="54610" y="43179"/>
                </a:moveTo>
                <a:lnTo>
                  <a:pt x="0" y="43179"/>
                </a:lnTo>
                <a:lnTo>
                  <a:pt x="0" y="48259"/>
                </a:lnTo>
                <a:lnTo>
                  <a:pt x="54610" y="48259"/>
                </a:lnTo>
                <a:lnTo>
                  <a:pt x="54610" y="43179"/>
                </a:lnTo>
                <a:close/>
              </a:path>
              <a:path w="54610" h="259079">
                <a:moveTo>
                  <a:pt x="54610" y="38099"/>
                </a:moveTo>
                <a:lnTo>
                  <a:pt x="0" y="38099"/>
                </a:lnTo>
                <a:lnTo>
                  <a:pt x="0" y="41909"/>
                </a:lnTo>
                <a:lnTo>
                  <a:pt x="54610" y="41909"/>
                </a:lnTo>
                <a:lnTo>
                  <a:pt x="54610" y="38099"/>
                </a:lnTo>
                <a:close/>
              </a:path>
              <a:path w="54610" h="259079">
                <a:moveTo>
                  <a:pt x="54610" y="31749"/>
                </a:moveTo>
                <a:lnTo>
                  <a:pt x="0" y="31749"/>
                </a:lnTo>
                <a:lnTo>
                  <a:pt x="0" y="36829"/>
                </a:lnTo>
                <a:lnTo>
                  <a:pt x="54610" y="36829"/>
                </a:lnTo>
                <a:lnTo>
                  <a:pt x="54610" y="31749"/>
                </a:lnTo>
                <a:close/>
              </a:path>
              <a:path w="54610" h="259079">
                <a:moveTo>
                  <a:pt x="54610" y="25399"/>
                </a:moveTo>
                <a:lnTo>
                  <a:pt x="0" y="25399"/>
                </a:lnTo>
                <a:lnTo>
                  <a:pt x="0" y="30479"/>
                </a:lnTo>
                <a:lnTo>
                  <a:pt x="54610" y="30479"/>
                </a:lnTo>
                <a:lnTo>
                  <a:pt x="54610" y="25399"/>
                </a:lnTo>
                <a:close/>
              </a:path>
              <a:path w="54610" h="259079">
                <a:moveTo>
                  <a:pt x="54610" y="19049"/>
                </a:moveTo>
                <a:lnTo>
                  <a:pt x="0" y="19049"/>
                </a:lnTo>
                <a:lnTo>
                  <a:pt x="0" y="24129"/>
                </a:lnTo>
                <a:lnTo>
                  <a:pt x="54610" y="24129"/>
                </a:lnTo>
                <a:lnTo>
                  <a:pt x="54610" y="19049"/>
                </a:lnTo>
                <a:close/>
              </a:path>
              <a:path w="54610" h="259079">
                <a:moveTo>
                  <a:pt x="54610" y="12699"/>
                </a:moveTo>
                <a:lnTo>
                  <a:pt x="0" y="12699"/>
                </a:lnTo>
                <a:lnTo>
                  <a:pt x="0" y="17779"/>
                </a:lnTo>
                <a:lnTo>
                  <a:pt x="54610" y="17779"/>
                </a:lnTo>
                <a:lnTo>
                  <a:pt x="54610" y="12699"/>
                </a:lnTo>
                <a:close/>
              </a:path>
              <a:path w="54610" h="259079">
                <a:moveTo>
                  <a:pt x="54610" y="6349"/>
                </a:moveTo>
                <a:lnTo>
                  <a:pt x="0" y="6349"/>
                </a:lnTo>
                <a:lnTo>
                  <a:pt x="0" y="11429"/>
                </a:lnTo>
                <a:lnTo>
                  <a:pt x="54610" y="11429"/>
                </a:lnTo>
                <a:lnTo>
                  <a:pt x="54610" y="6349"/>
                </a:lnTo>
                <a:close/>
              </a:path>
              <a:path w="54610" h="259079">
                <a:moveTo>
                  <a:pt x="54610" y="0"/>
                </a:moveTo>
                <a:lnTo>
                  <a:pt x="0" y="0"/>
                </a:lnTo>
                <a:lnTo>
                  <a:pt x="0" y="5079"/>
                </a:lnTo>
                <a:lnTo>
                  <a:pt x="54610" y="5079"/>
                </a:lnTo>
                <a:lnTo>
                  <a:pt x="54610" y="0"/>
                </a:lnTo>
                <a:close/>
              </a:path>
            </a:pathLst>
          </a:custGeom>
          <a:solidFill>
            <a:srgbClr val="297B29"/>
          </a:solidFill>
        </p:spPr>
        <p:txBody>
          <a:bodyPr wrap="square" lIns="0" tIns="0" rIns="0" bIns="0" rtlCol="0"/>
          <a:lstStyle/>
          <a:p>
            <a:endParaRPr/>
          </a:p>
        </p:txBody>
      </p:sp>
      <p:sp>
        <p:nvSpPr>
          <p:cNvPr id="297" name="bg object 297"/>
          <p:cNvSpPr/>
          <p:nvPr/>
        </p:nvSpPr>
        <p:spPr>
          <a:xfrm>
            <a:off x="2843529" y="6410959"/>
            <a:ext cx="54610" cy="256540"/>
          </a:xfrm>
          <a:custGeom>
            <a:avLst/>
            <a:gdLst/>
            <a:ahLst/>
            <a:cxnLst/>
            <a:rect l="l" t="t" r="r" b="b"/>
            <a:pathLst>
              <a:path w="54610" h="256540">
                <a:moveTo>
                  <a:pt x="54609" y="242569"/>
                </a:moveTo>
                <a:lnTo>
                  <a:pt x="0" y="242569"/>
                </a:lnTo>
                <a:lnTo>
                  <a:pt x="0" y="253999"/>
                </a:lnTo>
                <a:lnTo>
                  <a:pt x="16509" y="253999"/>
                </a:lnTo>
                <a:lnTo>
                  <a:pt x="16509" y="255269"/>
                </a:lnTo>
                <a:lnTo>
                  <a:pt x="40639" y="255269"/>
                </a:lnTo>
                <a:lnTo>
                  <a:pt x="40639" y="256539"/>
                </a:lnTo>
                <a:lnTo>
                  <a:pt x="54609" y="256539"/>
                </a:lnTo>
                <a:lnTo>
                  <a:pt x="54609" y="242569"/>
                </a:lnTo>
                <a:close/>
              </a:path>
              <a:path w="54610" h="256540">
                <a:moveTo>
                  <a:pt x="54609" y="240029"/>
                </a:moveTo>
                <a:lnTo>
                  <a:pt x="0" y="240029"/>
                </a:lnTo>
                <a:lnTo>
                  <a:pt x="0" y="241299"/>
                </a:lnTo>
                <a:lnTo>
                  <a:pt x="54609" y="241299"/>
                </a:lnTo>
                <a:lnTo>
                  <a:pt x="54609" y="240029"/>
                </a:lnTo>
                <a:close/>
              </a:path>
              <a:path w="54610" h="256540">
                <a:moveTo>
                  <a:pt x="54609" y="236219"/>
                </a:moveTo>
                <a:lnTo>
                  <a:pt x="0" y="236219"/>
                </a:lnTo>
                <a:lnTo>
                  <a:pt x="0" y="238759"/>
                </a:lnTo>
                <a:lnTo>
                  <a:pt x="54609" y="238759"/>
                </a:lnTo>
                <a:lnTo>
                  <a:pt x="54609" y="236219"/>
                </a:lnTo>
                <a:close/>
              </a:path>
              <a:path w="54610" h="256540">
                <a:moveTo>
                  <a:pt x="54609" y="233679"/>
                </a:moveTo>
                <a:lnTo>
                  <a:pt x="0" y="233679"/>
                </a:lnTo>
                <a:lnTo>
                  <a:pt x="0" y="234949"/>
                </a:lnTo>
                <a:lnTo>
                  <a:pt x="54609" y="234949"/>
                </a:lnTo>
                <a:lnTo>
                  <a:pt x="54609" y="233679"/>
                </a:lnTo>
                <a:close/>
              </a:path>
              <a:path w="54610" h="256540">
                <a:moveTo>
                  <a:pt x="54609" y="229869"/>
                </a:moveTo>
                <a:lnTo>
                  <a:pt x="0" y="229869"/>
                </a:lnTo>
                <a:lnTo>
                  <a:pt x="0" y="232409"/>
                </a:lnTo>
                <a:lnTo>
                  <a:pt x="54609" y="232409"/>
                </a:lnTo>
                <a:lnTo>
                  <a:pt x="54609" y="229869"/>
                </a:lnTo>
                <a:close/>
              </a:path>
              <a:path w="54610" h="256540">
                <a:moveTo>
                  <a:pt x="54609" y="227329"/>
                </a:moveTo>
                <a:lnTo>
                  <a:pt x="0" y="227329"/>
                </a:lnTo>
                <a:lnTo>
                  <a:pt x="0" y="228599"/>
                </a:lnTo>
                <a:lnTo>
                  <a:pt x="54609" y="228599"/>
                </a:lnTo>
                <a:lnTo>
                  <a:pt x="54609" y="227329"/>
                </a:lnTo>
                <a:close/>
              </a:path>
              <a:path w="54610" h="256540">
                <a:moveTo>
                  <a:pt x="54609" y="223519"/>
                </a:moveTo>
                <a:lnTo>
                  <a:pt x="0" y="223519"/>
                </a:lnTo>
                <a:lnTo>
                  <a:pt x="0" y="226059"/>
                </a:lnTo>
                <a:lnTo>
                  <a:pt x="54609" y="226059"/>
                </a:lnTo>
                <a:lnTo>
                  <a:pt x="54609" y="223519"/>
                </a:lnTo>
                <a:close/>
              </a:path>
              <a:path w="54610" h="256540">
                <a:moveTo>
                  <a:pt x="54609" y="220979"/>
                </a:moveTo>
                <a:lnTo>
                  <a:pt x="0" y="220979"/>
                </a:lnTo>
                <a:lnTo>
                  <a:pt x="0" y="222249"/>
                </a:lnTo>
                <a:lnTo>
                  <a:pt x="54609" y="222249"/>
                </a:lnTo>
                <a:lnTo>
                  <a:pt x="54609" y="220979"/>
                </a:lnTo>
                <a:close/>
              </a:path>
              <a:path w="54610" h="256540">
                <a:moveTo>
                  <a:pt x="54609" y="217169"/>
                </a:moveTo>
                <a:lnTo>
                  <a:pt x="0" y="217169"/>
                </a:lnTo>
                <a:lnTo>
                  <a:pt x="0" y="219709"/>
                </a:lnTo>
                <a:lnTo>
                  <a:pt x="54609" y="219709"/>
                </a:lnTo>
                <a:lnTo>
                  <a:pt x="54609" y="217169"/>
                </a:lnTo>
                <a:close/>
              </a:path>
              <a:path w="54610" h="256540">
                <a:moveTo>
                  <a:pt x="54609" y="214629"/>
                </a:moveTo>
                <a:lnTo>
                  <a:pt x="0" y="214629"/>
                </a:lnTo>
                <a:lnTo>
                  <a:pt x="0" y="215899"/>
                </a:lnTo>
                <a:lnTo>
                  <a:pt x="54609" y="215899"/>
                </a:lnTo>
                <a:lnTo>
                  <a:pt x="54609" y="214629"/>
                </a:lnTo>
                <a:close/>
              </a:path>
              <a:path w="54610" h="256540">
                <a:moveTo>
                  <a:pt x="54609" y="210819"/>
                </a:moveTo>
                <a:lnTo>
                  <a:pt x="0" y="210819"/>
                </a:lnTo>
                <a:lnTo>
                  <a:pt x="0" y="213359"/>
                </a:lnTo>
                <a:lnTo>
                  <a:pt x="54609" y="213359"/>
                </a:lnTo>
                <a:lnTo>
                  <a:pt x="54609" y="210819"/>
                </a:lnTo>
                <a:close/>
              </a:path>
              <a:path w="54610" h="256540">
                <a:moveTo>
                  <a:pt x="54609" y="208279"/>
                </a:moveTo>
                <a:lnTo>
                  <a:pt x="0" y="208279"/>
                </a:lnTo>
                <a:lnTo>
                  <a:pt x="0" y="209549"/>
                </a:lnTo>
                <a:lnTo>
                  <a:pt x="54609" y="209549"/>
                </a:lnTo>
                <a:lnTo>
                  <a:pt x="54609" y="208279"/>
                </a:lnTo>
                <a:close/>
              </a:path>
              <a:path w="54610" h="256540">
                <a:moveTo>
                  <a:pt x="54609" y="204469"/>
                </a:moveTo>
                <a:lnTo>
                  <a:pt x="0" y="204469"/>
                </a:lnTo>
                <a:lnTo>
                  <a:pt x="0" y="207009"/>
                </a:lnTo>
                <a:lnTo>
                  <a:pt x="54609" y="207009"/>
                </a:lnTo>
                <a:lnTo>
                  <a:pt x="54609" y="204469"/>
                </a:lnTo>
                <a:close/>
              </a:path>
              <a:path w="54610" h="256540">
                <a:moveTo>
                  <a:pt x="54609" y="201929"/>
                </a:moveTo>
                <a:lnTo>
                  <a:pt x="0" y="201929"/>
                </a:lnTo>
                <a:lnTo>
                  <a:pt x="0" y="203199"/>
                </a:lnTo>
                <a:lnTo>
                  <a:pt x="54609" y="203199"/>
                </a:lnTo>
                <a:lnTo>
                  <a:pt x="54609" y="201929"/>
                </a:lnTo>
                <a:close/>
              </a:path>
              <a:path w="54610" h="256540">
                <a:moveTo>
                  <a:pt x="54609" y="198119"/>
                </a:moveTo>
                <a:lnTo>
                  <a:pt x="0" y="198119"/>
                </a:lnTo>
                <a:lnTo>
                  <a:pt x="0" y="200659"/>
                </a:lnTo>
                <a:lnTo>
                  <a:pt x="54609" y="200659"/>
                </a:lnTo>
                <a:lnTo>
                  <a:pt x="54609" y="198119"/>
                </a:lnTo>
                <a:close/>
              </a:path>
              <a:path w="54610" h="256540">
                <a:moveTo>
                  <a:pt x="54609" y="195579"/>
                </a:moveTo>
                <a:lnTo>
                  <a:pt x="0" y="195579"/>
                </a:lnTo>
                <a:lnTo>
                  <a:pt x="0" y="196849"/>
                </a:lnTo>
                <a:lnTo>
                  <a:pt x="54609" y="196849"/>
                </a:lnTo>
                <a:lnTo>
                  <a:pt x="54609" y="195579"/>
                </a:lnTo>
                <a:close/>
              </a:path>
              <a:path w="54610" h="256540">
                <a:moveTo>
                  <a:pt x="54609" y="191769"/>
                </a:moveTo>
                <a:lnTo>
                  <a:pt x="0" y="191769"/>
                </a:lnTo>
                <a:lnTo>
                  <a:pt x="0" y="194309"/>
                </a:lnTo>
                <a:lnTo>
                  <a:pt x="54609" y="194309"/>
                </a:lnTo>
                <a:lnTo>
                  <a:pt x="54609" y="191769"/>
                </a:lnTo>
                <a:close/>
              </a:path>
              <a:path w="54610" h="256540">
                <a:moveTo>
                  <a:pt x="54609" y="189229"/>
                </a:moveTo>
                <a:lnTo>
                  <a:pt x="0" y="189229"/>
                </a:lnTo>
                <a:lnTo>
                  <a:pt x="0" y="190499"/>
                </a:lnTo>
                <a:lnTo>
                  <a:pt x="54609" y="190499"/>
                </a:lnTo>
                <a:lnTo>
                  <a:pt x="54609" y="189229"/>
                </a:lnTo>
                <a:close/>
              </a:path>
              <a:path w="54610" h="256540">
                <a:moveTo>
                  <a:pt x="54609" y="185419"/>
                </a:moveTo>
                <a:lnTo>
                  <a:pt x="0" y="185419"/>
                </a:lnTo>
                <a:lnTo>
                  <a:pt x="0" y="187959"/>
                </a:lnTo>
                <a:lnTo>
                  <a:pt x="54609" y="187959"/>
                </a:lnTo>
                <a:lnTo>
                  <a:pt x="54609" y="185419"/>
                </a:lnTo>
                <a:close/>
              </a:path>
              <a:path w="54610" h="256540">
                <a:moveTo>
                  <a:pt x="54609" y="182879"/>
                </a:moveTo>
                <a:lnTo>
                  <a:pt x="0" y="182879"/>
                </a:lnTo>
                <a:lnTo>
                  <a:pt x="0" y="184149"/>
                </a:lnTo>
                <a:lnTo>
                  <a:pt x="54609" y="184149"/>
                </a:lnTo>
                <a:lnTo>
                  <a:pt x="54609" y="182879"/>
                </a:lnTo>
                <a:close/>
              </a:path>
              <a:path w="54610" h="256540">
                <a:moveTo>
                  <a:pt x="54609" y="179069"/>
                </a:moveTo>
                <a:lnTo>
                  <a:pt x="0" y="179069"/>
                </a:lnTo>
                <a:lnTo>
                  <a:pt x="0" y="181609"/>
                </a:lnTo>
                <a:lnTo>
                  <a:pt x="54609" y="181609"/>
                </a:lnTo>
                <a:lnTo>
                  <a:pt x="54609" y="179069"/>
                </a:lnTo>
                <a:close/>
              </a:path>
              <a:path w="54610" h="256540">
                <a:moveTo>
                  <a:pt x="54609" y="176529"/>
                </a:moveTo>
                <a:lnTo>
                  <a:pt x="0" y="176529"/>
                </a:lnTo>
                <a:lnTo>
                  <a:pt x="0" y="177799"/>
                </a:lnTo>
                <a:lnTo>
                  <a:pt x="54609" y="177799"/>
                </a:lnTo>
                <a:lnTo>
                  <a:pt x="54609" y="176529"/>
                </a:lnTo>
                <a:close/>
              </a:path>
              <a:path w="54610" h="256540">
                <a:moveTo>
                  <a:pt x="54609" y="172719"/>
                </a:moveTo>
                <a:lnTo>
                  <a:pt x="0" y="172719"/>
                </a:lnTo>
                <a:lnTo>
                  <a:pt x="0" y="175259"/>
                </a:lnTo>
                <a:lnTo>
                  <a:pt x="54609" y="175259"/>
                </a:lnTo>
                <a:lnTo>
                  <a:pt x="54609" y="172719"/>
                </a:lnTo>
                <a:close/>
              </a:path>
              <a:path w="54610" h="256540">
                <a:moveTo>
                  <a:pt x="54609" y="170179"/>
                </a:moveTo>
                <a:lnTo>
                  <a:pt x="0" y="170179"/>
                </a:lnTo>
                <a:lnTo>
                  <a:pt x="0" y="171449"/>
                </a:lnTo>
                <a:lnTo>
                  <a:pt x="54609" y="171449"/>
                </a:lnTo>
                <a:lnTo>
                  <a:pt x="54609" y="170179"/>
                </a:lnTo>
                <a:close/>
              </a:path>
              <a:path w="54610" h="256540">
                <a:moveTo>
                  <a:pt x="54609" y="166369"/>
                </a:moveTo>
                <a:lnTo>
                  <a:pt x="0" y="166369"/>
                </a:lnTo>
                <a:lnTo>
                  <a:pt x="0" y="168909"/>
                </a:lnTo>
                <a:lnTo>
                  <a:pt x="54609" y="168909"/>
                </a:lnTo>
                <a:lnTo>
                  <a:pt x="54609" y="166369"/>
                </a:lnTo>
                <a:close/>
              </a:path>
              <a:path w="54610" h="256540">
                <a:moveTo>
                  <a:pt x="54609" y="163829"/>
                </a:moveTo>
                <a:lnTo>
                  <a:pt x="0" y="163829"/>
                </a:lnTo>
                <a:lnTo>
                  <a:pt x="0" y="165099"/>
                </a:lnTo>
                <a:lnTo>
                  <a:pt x="54609" y="165099"/>
                </a:lnTo>
                <a:lnTo>
                  <a:pt x="54609" y="163829"/>
                </a:lnTo>
                <a:close/>
              </a:path>
              <a:path w="54610" h="256540">
                <a:moveTo>
                  <a:pt x="54609" y="160019"/>
                </a:moveTo>
                <a:lnTo>
                  <a:pt x="0" y="160019"/>
                </a:lnTo>
                <a:lnTo>
                  <a:pt x="0" y="162559"/>
                </a:lnTo>
                <a:lnTo>
                  <a:pt x="54609" y="162559"/>
                </a:lnTo>
                <a:lnTo>
                  <a:pt x="54609" y="160019"/>
                </a:lnTo>
                <a:close/>
              </a:path>
              <a:path w="54610" h="256540">
                <a:moveTo>
                  <a:pt x="54609" y="157479"/>
                </a:moveTo>
                <a:lnTo>
                  <a:pt x="0" y="157479"/>
                </a:lnTo>
                <a:lnTo>
                  <a:pt x="0" y="158749"/>
                </a:lnTo>
                <a:lnTo>
                  <a:pt x="54609" y="158749"/>
                </a:lnTo>
                <a:lnTo>
                  <a:pt x="54609" y="157479"/>
                </a:lnTo>
                <a:close/>
              </a:path>
              <a:path w="54610" h="256540">
                <a:moveTo>
                  <a:pt x="54609" y="153669"/>
                </a:moveTo>
                <a:lnTo>
                  <a:pt x="0" y="153669"/>
                </a:lnTo>
                <a:lnTo>
                  <a:pt x="0" y="156209"/>
                </a:lnTo>
                <a:lnTo>
                  <a:pt x="54609" y="156209"/>
                </a:lnTo>
                <a:lnTo>
                  <a:pt x="54609" y="153669"/>
                </a:lnTo>
                <a:close/>
              </a:path>
              <a:path w="54610" h="256540">
                <a:moveTo>
                  <a:pt x="54609" y="151129"/>
                </a:moveTo>
                <a:lnTo>
                  <a:pt x="0" y="151129"/>
                </a:lnTo>
                <a:lnTo>
                  <a:pt x="0" y="152399"/>
                </a:lnTo>
                <a:lnTo>
                  <a:pt x="54609" y="152399"/>
                </a:lnTo>
                <a:lnTo>
                  <a:pt x="54609" y="151129"/>
                </a:lnTo>
                <a:close/>
              </a:path>
              <a:path w="54610" h="256540">
                <a:moveTo>
                  <a:pt x="54609" y="147319"/>
                </a:moveTo>
                <a:lnTo>
                  <a:pt x="0" y="147319"/>
                </a:lnTo>
                <a:lnTo>
                  <a:pt x="0" y="149859"/>
                </a:lnTo>
                <a:lnTo>
                  <a:pt x="54609" y="149859"/>
                </a:lnTo>
                <a:lnTo>
                  <a:pt x="54609" y="147319"/>
                </a:lnTo>
                <a:close/>
              </a:path>
              <a:path w="54610" h="256540">
                <a:moveTo>
                  <a:pt x="54609" y="144779"/>
                </a:moveTo>
                <a:lnTo>
                  <a:pt x="0" y="144779"/>
                </a:lnTo>
                <a:lnTo>
                  <a:pt x="0" y="146049"/>
                </a:lnTo>
                <a:lnTo>
                  <a:pt x="54609" y="146049"/>
                </a:lnTo>
                <a:lnTo>
                  <a:pt x="54609" y="144779"/>
                </a:lnTo>
                <a:close/>
              </a:path>
              <a:path w="54610" h="256540">
                <a:moveTo>
                  <a:pt x="54609" y="140969"/>
                </a:moveTo>
                <a:lnTo>
                  <a:pt x="0" y="140969"/>
                </a:lnTo>
                <a:lnTo>
                  <a:pt x="0" y="143509"/>
                </a:lnTo>
                <a:lnTo>
                  <a:pt x="54609" y="143509"/>
                </a:lnTo>
                <a:lnTo>
                  <a:pt x="54609" y="140969"/>
                </a:lnTo>
                <a:close/>
              </a:path>
              <a:path w="54610" h="256540">
                <a:moveTo>
                  <a:pt x="54609" y="138429"/>
                </a:moveTo>
                <a:lnTo>
                  <a:pt x="0" y="138429"/>
                </a:lnTo>
                <a:lnTo>
                  <a:pt x="0" y="139699"/>
                </a:lnTo>
                <a:lnTo>
                  <a:pt x="54609" y="139699"/>
                </a:lnTo>
                <a:lnTo>
                  <a:pt x="54609" y="138429"/>
                </a:lnTo>
                <a:close/>
              </a:path>
              <a:path w="54610" h="256540">
                <a:moveTo>
                  <a:pt x="54609" y="134619"/>
                </a:moveTo>
                <a:lnTo>
                  <a:pt x="0" y="134619"/>
                </a:lnTo>
                <a:lnTo>
                  <a:pt x="0" y="137159"/>
                </a:lnTo>
                <a:lnTo>
                  <a:pt x="54609" y="137159"/>
                </a:lnTo>
                <a:lnTo>
                  <a:pt x="54609" y="134619"/>
                </a:lnTo>
                <a:close/>
              </a:path>
              <a:path w="54610" h="256540">
                <a:moveTo>
                  <a:pt x="54609" y="132079"/>
                </a:moveTo>
                <a:lnTo>
                  <a:pt x="0" y="132079"/>
                </a:lnTo>
                <a:lnTo>
                  <a:pt x="0" y="133349"/>
                </a:lnTo>
                <a:lnTo>
                  <a:pt x="54609" y="133349"/>
                </a:lnTo>
                <a:lnTo>
                  <a:pt x="54609" y="132079"/>
                </a:lnTo>
                <a:close/>
              </a:path>
              <a:path w="54610" h="256540">
                <a:moveTo>
                  <a:pt x="54609" y="128269"/>
                </a:moveTo>
                <a:lnTo>
                  <a:pt x="0" y="128269"/>
                </a:lnTo>
                <a:lnTo>
                  <a:pt x="0" y="130809"/>
                </a:lnTo>
                <a:lnTo>
                  <a:pt x="54609" y="130809"/>
                </a:lnTo>
                <a:lnTo>
                  <a:pt x="54609" y="128269"/>
                </a:lnTo>
                <a:close/>
              </a:path>
              <a:path w="54610" h="256540">
                <a:moveTo>
                  <a:pt x="54609" y="125729"/>
                </a:moveTo>
                <a:lnTo>
                  <a:pt x="0" y="125729"/>
                </a:lnTo>
                <a:lnTo>
                  <a:pt x="0" y="126999"/>
                </a:lnTo>
                <a:lnTo>
                  <a:pt x="54609" y="126999"/>
                </a:lnTo>
                <a:lnTo>
                  <a:pt x="54609" y="125729"/>
                </a:lnTo>
                <a:close/>
              </a:path>
              <a:path w="54610" h="256540">
                <a:moveTo>
                  <a:pt x="54609" y="121919"/>
                </a:moveTo>
                <a:lnTo>
                  <a:pt x="0" y="121919"/>
                </a:lnTo>
                <a:lnTo>
                  <a:pt x="0" y="124459"/>
                </a:lnTo>
                <a:lnTo>
                  <a:pt x="54609" y="124459"/>
                </a:lnTo>
                <a:lnTo>
                  <a:pt x="54609" y="121919"/>
                </a:lnTo>
                <a:close/>
              </a:path>
              <a:path w="54610" h="256540">
                <a:moveTo>
                  <a:pt x="54609" y="119379"/>
                </a:moveTo>
                <a:lnTo>
                  <a:pt x="0" y="119379"/>
                </a:lnTo>
                <a:lnTo>
                  <a:pt x="0" y="120649"/>
                </a:lnTo>
                <a:lnTo>
                  <a:pt x="54609" y="120649"/>
                </a:lnTo>
                <a:lnTo>
                  <a:pt x="54609" y="119379"/>
                </a:lnTo>
                <a:close/>
              </a:path>
              <a:path w="54610" h="256540">
                <a:moveTo>
                  <a:pt x="54609" y="115569"/>
                </a:moveTo>
                <a:lnTo>
                  <a:pt x="0" y="115569"/>
                </a:lnTo>
                <a:lnTo>
                  <a:pt x="0" y="118109"/>
                </a:lnTo>
                <a:lnTo>
                  <a:pt x="54609" y="118109"/>
                </a:lnTo>
                <a:lnTo>
                  <a:pt x="54609" y="115569"/>
                </a:lnTo>
                <a:close/>
              </a:path>
              <a:path w="54610" h="256540">
                <a:moveTo>
                  <a:pt x="54609" y="113029"/>
                </a:moveTo>
                <a:lnTo>
                  <a:pt x="0" y="113029"/>
                </a:lnTo>
                <a:lnTo>
                  <a:pt x="0" y="114299"/>
                </a:lnTo>
                <a:lnTo>
                  <a:pt x="54609" y="114299"/>
                </a:lnTo>
                <a:lnTo>
                  <a:pt x="54609" y="113029"/>
                </a:lnTo>
                <a:close/>
              </a:path>
              <a:path w="54610" h="256540">
                <a:moveTo>
                  <a:pt x="54609" y="109219"/>
                </a:moveTo>
                <a:lnTo>
                  <a:pt x="0" y="109219"/>
                </a:lnTo>
                <a:lnTo>
                  <a:pt x="0" y="111759"/>
                </a:lnTo>
                <a:lnTo>
                  <a:pt x="54609" y="111759"/>
                </a:lnTo>
                <a:lnTo>
                  <a:pt x="54609" y="109219"/>
                </a:lnTo>
                <a:close/>
              </a:path>
              <a:path w="54610" h="256540">
                <a:moveTo>
                  <a:pt x="54609" y="106679"/>
                </a:moveTo>
                <a:lnTo>
                  <a:pt x="0" y="106679"/>
                </a:lnTo>
                <a:lnTo>
                  <a:pt x="0" y="107949"/>
                </a:lnTo>
                <a:lnTo>
                  <a:pt x="54609" y="107949"/>
                </a:lnTo>
                <a:lnTo>
                  <a:pt x="54609" y="106679"/>
                </a:lnTo>
                <a:close/>
              </a:path>
              <a:path w="54610" h="256540">
                <a:moveTo>
                  <a:pt x="54609" y="102869"/>
                </a:moveTo>
                <a:lnTo>
                  <a:pt x="0" y="102869"/>
                </a:lnTo>
                <a:lnTo>
                  <a:pt x="0" y="105409"/>
                </a:lnTo>
                <a:lnTo>
                  <a:pt x="54609" y="105409"/>
                </a:lnTo>
                <a:lnTo>
                  <a:pt x="54609" y="102869"/>
                </a:lnTo>
                <a:close/>
              </a:path>
              <a:path w="54610" h="256540">
                <a:moveTo>
                  <a:pt x="54609" y="100329"/>
                </a:moveTo>
                <a:lnTo>
                  <a:pt x="0" y="100329"/>
                </a:lnTo>
                <a:lnTo>
                  <a:pt x="0" y="101599"/>
                </a:lnTo>
                <a:lnTo>
                  <a:pt x="54609" y="101599"/>
                </a:lnTo>
                <a:lnTo>
                  <a:pt x="54609" y="100329"/>
                </a:lnTo>
                <a:close/>
              </a:path>
              <a:path w="54610" h="256540">
                <a:moveTo>
                  <a:pt x="54609" y="96519"/>
                </a:moveTo>
                <a:lnTo>
                  <a:pt x="0" y="96519"/>
                </a:lnTo>
                <a:lnTo>
                  <a:pt x="0" y="99059"/>
                </a:lnTo>
                <a:lnTo>
                  <a:pt x="54609" y="99059"/>
                </a:lnTo>
                <a:lnTo>
                  <a:pt x="54609" y="96519"/>
                </a:lnTo>
                <a:close/>
              </a:path>
              <a:path w="54610" h="256540">
                <a:moveTo>
                  <a:pt x="54609" y="93979"/>
                </a:moveTo>
                <a:lnTo>
                  <a:pt x="0" y="93979"/>
                </a:lnTo>
                <a:lnTo>
                  <a:pt x="0" y="95249"/>
                </a:lnTo>
                <a:lnTo>
                  <a:pt x="54609" y="95249"/>
                </a:lnTo>
                <a:lnTo>
                  <a:pt x="54609" y="93979"/>
                </a:lnTo>
                <a:close/>
              </a:path>
              <a:path w="54610" h="256540">
                <a:moveTo>
                  <a:pt x="54609" y="90169"/>
                </a:moveTo>
                <a:lnTo>
                  <a:pt x="0" y="90169"/>
                </a:lnTo>
                <a:lnTo>
                  <a:pt x="0" y="92709"/>
                </a:lnTo>
                <a:lnTo>
                  <a:pt x="54609" y="92709"/>
                </a:lnTo>
                <a:lnTo>
                  <a:pt x="54609" y="90169"/>
                </a:lnTo>
                <a:close/>
              </a:path>
              <a:path w="54610" h="256540">
                <a:moveTo>
                  <a:pt x="54609" y="87629"/>
                </a:moveTo>
                <a:lnTo>
                  <a:pt x="0" y="87629"/>
                </a:lnTo>
                <a:lnTo>
                  <a:pt x="0" y="88899"/>
                </a:lnTo>
                <a:lnTo>
                  <a:pt x="54609" y="88899"/>
                </a:lnTo>
                <a:lnTo>
                  <a:pt x="54609" y="87629"/>
                </a:lnTo>
                <a:close/>
              </a:path>
              <a:path w="54610" h="256540">
                <a:moveTo>
                  <a:pt x="54609" y="81279"/>
                </a:moveTo>
                <a:lnTo>
                  <a:pt x="0" y="81279"/>
                </a:lnTo>
                <a:lnTo>
                  <a:pt x="0" y="86359"/>
                </a:lnTo>
                <a:lnTo>
                  <a:pt x="54609" y="86359"/>
                </a:lnTo>
                <a:lnTo>
                  <a:pt x="54609" y="81279"/>
                </a:lnTo>
                <a:close/>
              </a:path>
              <a:path w="54610" h="256540">
                <a:moveTo>
                  <a:pt x="54609" y="74929"/>
                </a:moveTo>
                <a:lnTo>
                  <a:pt x="0" y="74929"/>
                </a:lnTo>
                <a:lnTo>
                  <a:pt x="0" y="80009"/>
                </a:lnTo>
                <a:lnTo>
                  <a:pt x="54609" y="80009"/>
                </a:lnTo>
                <a:lnTo>
                  <a:pt x="54609" y="74929"/>
                </a:lnTo>
                <a:close/>
              </a:path>
              <a:path w="54610" h="256540">
                <a:moveTo>
                  <a:pt x="54609" y="68579"/>
                </a:moveTo>
                <a:lnTo>
                  <a:pt x="0" y="68579"/>
                </a:lnTo>
                <a:lnTo>
                  <a:pt x="0" y="73659"/>
                </a:lnTo>
                <a:lnTo>
                  <a:pt x="54609" y="73659"/>
                </a:lnTo>
                <a:lnTo>
                  <a:pt x="54609" y="68579"/>
                </a:lnTo>
                <a:close/>
              </a:path>
              <a:path w="54610" h="256540">
                <a:moveTo>
                  <a:pt x="54609" y="62229"/>
                </a:moveTo>
                <a:lnTo>
                  <a:pt x="0" y="62229"/>
                </a:lnTo>
                <a:lnTo>
                  <a:pt x="0" y="67309"/>
                </a:lnTo>
                <a:lnTo>
                  <a:pt x="54609" y="67309"/>
                </a:lnTo>
                <a:lnTo>
                  <a:pt x="54609" y="62229"/>
                </a:lnTo>
                <a:close/>
              </a:path>
              <a:path w="54610" h="256540">
                <a:moveTo>
                  <a:pt x="54609" y="55879"/>
                </a:moveTo>
                <a:lnTo>
                  <a:pt x="0" y="55879"/>
                </a:lnTo>
                <a:lnTo>
                  <a:pt x="0" y="60959"/>
                </a:lnTo>
                <a:lnTo>
                  <a:pt x="54609" y="60959"/>
                </a:lnTo>
                <a:lnTo>
                  <a:pt x="54609" y="55879"/>
                </a:lnTo>
                <a:close/>
              </a:path>
              <a:path w="54610" h="256540">
                <a:moveTo>
                  <a:pt x="54609" y="49529"/>
                </a:moveTo>
                <a:lnTo>
                  <a:pt x="0" y="49529"/>
                </a:lnTo>
                <a:lnTo>
                  <a:pt x="0" y="54609"/>
                </a:lnTo>
                <a:lnTo>
                  <a:pt x="54609" y="54609"/>
                </a:lnTo>
                <a:lnTo>
                  <a:pt x="54609" y="49529"/>
                </a:lnTo>
                <a:close/>
              </a:path>
              <a:path w="54610" h="256540">
                <a:moveTo>
                  <a:pt x="54609" y="43179"/>
                </a:moveTo>
                <a:lnTo>
                  <a:pt x="0" y="43179"/>
                </a:lnTo>
                <a:lnTo>
                  <a:pt x="0" y="48259"/>
                </a:lnTo>
                <a:lnTo>
                  <a:pt x="54609" y="48259"/>
                </a:lnTo>
                <a:lnTo>
                  <a:pt x="54609" y="43179"/>
                </a:lnTo>
                <a:close/>
              </a:path>
              <a:path w="54610" h="256540">
                <a:moveTo>
                  <a:pt x="54609" y="38099"/>
                </a:moveTo>
                <a:lnTo>
                  <a:pt x="0" y="38099"/>
                </a:lnTo>
                <a:lnTo>
                  <a:pt x="0" y="41909"/>
                </a:lnTo>
                <a:lnTo>
                  <a:pt x="54609" y="41909"/>
                </a:lnTo>
                <a:lnTo>
                  <a:pt x="54609" y="38099"/>
                </a:lnTo>
                <a:close/>
              </a:path>
              <a:path w="54610" h="256540">
                <a:moveTo>
                  <a:pt x="54609" y="31749"/>
                </a:moveTo>
                <a:lnTo>
                  <a:pt x="0" y="31749"/>
                </a:lnTo>
                <a:lnTo>
                  <a:pt x="0" y="36829"/>
                </a:lnTo>
                <a:lnTo>
                  <a:pt x="54609" y="36829"/>
                </a:lnTo>
                <a:lnTo>
                  <a:pt x="54609" y="31749"/>
                </a:lnTo>
                <a:close/>
              </a:path>
              <a:path w="54610" h="256540">
                <a:moveTo>
                  <a:pt x="54609" y="25399"/>
                </a:moveTo>
                <a:lnTo>
                  <a:pt x="0" y="25399"/>
                </a:lnTo>
                <a:lnTo>
                  <a:pt x="0" y="30479"/>
                </a:lnTo>
                <a:lnTo>
                  <a:pt x="54609" y="30479"/>
                </a:lnTo>
                <a:lnTo>
                  <a:pt x="54609" y="25399"/>
                </a:lnTo>
                <a:close/>
              </a:path>
              <a:path w="54610" h="256540">
                <a:moveTo>
                  <a:pt x="54609" y="19049"/>
                </a:moveTo>
                <a:lnTo>
                  <a:pt x="0" y="19049"/>
                </a:lnTo>
                <a:lnTo>
                  <a:pt x="0" y="24129"/>
                </a:lnTo>
                <a:lnTo>
                  <a:pt x="54609" y="24129"/>
                </a:lnTo>
                <a:lnTo>
                  <a:pt x="54609" y="19049"/>
                </a:lnTo>
                <a:close/>
              </a:path>
              <a:path w="54610" h="256540">
                <a:moveTo>
                  <a:pt x="54609" y="12699"/>
                </a:moveTo>
                <a:lnTo>
                  <a:pt x="0" y="12699"/>
                </a:lnTo>
                <a:lnTo>
                  <a:pt x="0" y="17779"/>
                </a:lnTo>
                <a:lnTo>
                  <a:pt x="54609" y="17779"/>
                </a:lnTo>
                <a:lnTo>
                  <a:pt x="54609" y="12699"/>
                </a:lnTo>
                <a:close/>
              </a:path>
              <a:path w="54610" h="256540">
                <a:moveTo>
                  <a:pt x="54609" y="6349"/>
                </a:moveTo>
                <a:lnTo>
                  <a:pt x="0" y="6349"/>
                </a:lnTo>
                <a:lnTo>
                  <a:pt x="0" y="11429"/>
                </a:lnTo>
                <a:lnTo>
                  <a:pt x="54609" y="11429"/>
                </a:lnTo>
                <a:lnTo>
                  <a:pt x="54609" y="6349"/>
                </a:lnTo>
                <a:close/>
              </a:path>
              <a:path w="54610" h="256540">
                <a:moveTo>
                  <a:pt x="54609" y="0"/>
                </a:moveTo>
                <a:lnTo>
                  <a:pt x="35559" y="0"/>
                </a:lnTo>
                <a:lnTo>
                  <a:pt x="35559" y="1269"/>
                </a:lnTo>
                <a:lnTo>
                  <a:pt x="0" y="1269"/>
                </a:lnTo>
                <a:lnTo>
                  <a:pt x="0" y="5079"/>
                </a:lnTo>
                <a:lnTo>
                  <a:pt x="54609" y="5079"/>
                </a:lnTo>
                <a:lnTo>
                  <a:pt x="54609" y="0"/>
                </a:lnTo>
                <a:close/>
              </a:path>
            </a:pathLst>
          </a:custGeom>
          <a:solidFill>
            <a:srgbClr val="287A28"/>
          </a:solidFill>
        </p:spPr>
        <p:txBody>
          <a:bodyPr wrap="square" lIns="0" tIns="0" rIns="0" bIns="0" rtlCol="0"/>
          <a:lstStyle/>
          <a:p>
            <a:endParaRPr/>
          </a:p>
        </p:txBody>
      </p:sp>
      <p:sp>
        <p:nvSpPr>
          <p:cNvPr id="298" name="bg object 298"/>
          <p:cNvSpPr/>
          <p:nvPr/>
        </p:nvSpPr>
        <p:spPr>
          <a:xfrm>
            <a:off x="2787650" y="6412229"/>
            <a:ext cx="55880" cy="252729"/>
          </a:xfrm>
          <a:custGeom>
            <a:avLst/>
            <a:gdLst/>
            <a:ahLst/>
            <a:cxnLst/>
            <a:rect l="l" t="t" r="r" b="b"/>
            <a:pathLst>
              <a:path w="55880" h="252729">
                <a:moveTo>
                  <a:pt x="55880" y="241300"/>
                </a:moveTo>
                <a:lnTo>
                  <a:pt x="0" y="241300"/>
                </a:lnTo>
                <a:lnTo>
                  <a:pt x="0" y="248920"/>
                </a:lnTo>
                <a:lnTo>
                  <a:pt x="2539" y="248920"/>
                </a:lnTo>
                <a:lnTo>
                  <a:pt x="2539" y="250190"/>
                </a:lnTo>
                <a:lnTo>
                  <a:pt x="26669" y="250190"/>
                </a:lnTo>
                <a:lnTo>
                  <a:pt x="26669" y="251460"/>
                </a:lnTo>
                <a:lnTo>
                  <a:pt x="49530" y="251460"/>
                </a:lnTo>
                <a:lnTo>
                  <a:pt x="49530" y="252730"/>
                </a:lnTo>
                <a:lnTo>
                  <a:pt x="55880" y="252730"/>
                </a:lnTo>
                <a:lnTo>
                  <a:pt x="55880" y="241300"/>
                </a:lnTo>
                <a:close/>
              </a:path>
              <a:path w="55880" h="252729">
                <a:moveTo>
                  <a:pt x="55880" y="238760"/>
                </a:moveTo>
                <a:lnTo>
                  <a:pt x="0" y="238760"/>
                </a:lnTo>
                <a:lnTo>
                  <a:pt x="0" y="240030"/>
                </a:lnTo>
                <a:lnTo>
                  <a:pt x="55880" y="240030"/>
                </a:lnTo>
                <a:lnTo>
                  <a:pt x="55880" y="238760"/>
                </a:lnTo>
                <a:close/>
              </a:path>
              <a:path w="55880" h="252729">
                <a:moveTo>
                  <a:pt x="55880" y="234950"/>
                </a:moveTo>
                <a:lnTo>
                  <a:pt x="0" y="234950"/>
                </a:lnTo>
                <a:lnTo>
                  <a:pt x="0" y="237490"/>
                </a:lnTo>
                <a:lnTo>
                  <a:pt x="55880" y="237490"/>
                </a:lnTo>
                <a:lnTo>
                  <a:pt x="55880" y="234950"/>
                </a:lnTo>
                <a:close/>
              </a:path>
              <a:path w="55880" h="252729">
                <a:moveTo>
                  <a:pt x="55880" y="232410"/>
                </a:moveTo>
                <a:lnTo>
                  <a:pt x="0" y="232410"/>
                </a:lnTo>
                <a:lnTo>
                  <a:pt x="0" y="233680"/>
                </a:lnTo>
                <a:lnTo>
                  <a:pt x="55880" y="233680"/>
                </a:lnTo>
                <a:lnTo>
                  <a:pt x="55880" y="232410"/>
                </a:lnTo>
                <a:close/>
              </a:path>
              <a:path w="55880" h="252729">
                <a:moveTo>
                  <a:pt x="55880" y="228600"/>
                </a:moveTo>
                <a:lnTo>
                  <a:pt x="0" y="228600"/>
                </a:lnTo>
                <a:lnTo>
                  <a:pt x="0" y="231140"/>
                </a:lnTo>
                <a:lnTo>
                  <a:pt x="55880" y="231140"/>
                </a:lnTo>
                <a:lnTo>
                  <a:pt x="55880" y="228600"/>
                </a:lnTo>
                <a:close/>
              </a:path>
              <a:path w="55880" h="252729">
                <a:moveTo>
                  <a:pt x="55880" y="226060"/>
                </a:moveTo>
                <a:lnTo>
                  <a:pt x="0" y="226060"/>
                </a:lnTo>
                <a:lnTo>
                  <a:pt x="0" y="227330"/>
                </a:lnTo>
                <a:lnTo>
                  <a:pt x="55880" y="227330"/>
                </a:lnTo>
                <a:lnTo>
                  <a:pt x="55880" y="226060"/>
                </a:lnTo>
                <a:close/>
              </a:path>
              <a:path w="55880" h="252729">
                <a:moveTo>
                  <a:pt x="55880" y="222250"/>
                </a:moveTo>
                <a:lnTo>
                  <a:pt x="0" y="222250"/>
                </a:lnTo>
                <a:lnTo>
                  <a:pt x="0" y="224790"/>
                </a:lnTo>
                <a:lnTo>
                  <a:pt x="55880" y="224790"/>
                </a:lnTo>
                <a:lnTo>
                  <a:pt x="55880" y="222250"/>
                </a:lnTo>
                <a:close/>
              </a:path>
              <a:path w="55880" h="252729">
                <a:moveTo>
                  <a:pt x="55880" y="219710"/>
                </a:moveTo>
                <a:lnTo>
                  <a:pt x="0" y="219710"/>
                </a:lnTo>
                <a:lnTo>
                  <a:pt x="0" y="220980"/>
                </a:lnTo>
                <a:lnTo>
                  <a:pt x="55880" y="220980"/>
                </a:lnTo>
                <a:lnTo>
                  <a:pt x="55880" y="219710"/>
                </a:lnTo>
                <a:close/>
              </a:path>
              <a:path w="55880" h="252729">
                <a:moveTo>
                  <a:pt x="55880" y="215900"/>
                </a:moveTo>
                <a:lnTo>
                  <a:pt x="0" y="215900"/>
                </a:lnTo>
                <a:lnTo>
                  <a:pt x="0" y="218440"/>
                </a:lnTo>
                <a:lnTo>
                  <a:pt x="55880" y="218440"/>
                </a:lnTo>
                <a:lnTo>
                  <a:pt x="55880" y="215900"/>
                </a:lnTo>
                <a:close/>
              </a:path>
              <a:path w="55880" h="252729">
                <a:moveTo>
                  <a:pt x="55880" y="213360"/>
                </a:moveTo>
                <a:lnTo>
                  <a:pt x="0" y="213360"/>
                </a:lnTo>
                <a:lnTo>
                  <a:pt x="0" y="214630"/>
                </a:lnTo>
                <a:lnTo>
                  <a:pt x="55880" y="214630"/>
                </a:lnTo>
                <a:lnTo>
                  <a:pt x="55880" y="213360"/>
                </a:lnTo>
                <a:close/>
              </a:path>
              <a:path w="55880" h="252729">
                <a:moveTo>
                  <a:pt x="55880" y="209550"/>
                </a:moveTo>
                <a:lnTo>
                  <a:pt x="0" y="209550"/>
                </a:lnTo>
                <a:lnTo>
                  <a:pt x="0" y="212090"/>
                </a:lnTo>
                <a:lnTo>
                  <a:pt x="55880" y="212090"/>
                </a:lnTo>
                <a:lnTo>
                  <a:pt x="55880" y="209550"/>
                </a:lnTo>
                <a:close/>
              </a:path>
              <a:path w="55880" h="252729">
                <a:moveTo>
                  <a:pt x="55880" y="207010"/>
                </a:moveTo>
                <a:lnTo>
                  <a:pt x="0" y="207010"/>
                </a:lnTo>
                <a:lnTo>
                  <a:pt x="0" y="208280"/>
                </a:lnTo>
                <a:lnTo>
                  <a:pt x="55880" y="208280"/>
                </a:lnTo>
                <a:lnTo>
                  <a:pt x="55880" y="207010"/>
                </a:lnTo>
                <a:close/>
              </a:path>
              <a:path w="55880" h="252729">
                <a:moveTo>
                  <a:pt x="55880" y="203200"/>
                </a:moveTo>
                <a:lnTo>
                  <a:pt x="0" y="203200"/>
                </a:lnTo>
                <a:lnTo>
                  <a:pt x="0" y="205740"/>
                </a:lnTo>
                <a:lnTo>
                  <a:pt x="55880" y="205740"/>
                </a:lnTo>
                <a:lnTo>
                  <a:pt x="55880" y="203200"/>
                </a:lnTo>
                <a:close/>
              </a:path>
              <a:path w="55880" h="252729">
                <a:moveTo>
                  <a:pt x="55880" y="200660"/>
                </a:moveTo>
                <a:lnTo>
                  <a:pt x="0" y="200660"/>
                </a:lnTo>
                <a:lnTo>
                  <a:pt x="0" y="201930"/>
                </a:lnTo>
                <a:lnTo>
                  <a:pt x="55880" y="201930"/>
                </a:lnTo>
                <a:lnTo>
                  <a:pt x="55880" y="200660"/>
                </a:lnTo>
                <a:close/>
              </a:path>
              <a:path w="55880" h="252729">
                <a:moveTo>
                  <a:pt x="55880" y="196850"/>
                </a:moveTo>
                <a:lnTo>
                  <a:pt x="0" y="196850"/>
                </a:lnTo>
                <a:lnTo>
                  <a:pt x="0" y="199390"/>
                </a:lnTo>
                <a:lnTo>
                  <a:pt x="55880" y="199390"/>
                </a:lnTo>
                <a:lnTo>
                  <a:pt x="55880" y="196850"/>
                </a:lnTo>
                <a:close/>
              </a:path>
              <a:path w="55880" h="252729">
                <a:moveTo>
                  <a:pt x="55880" y="194310"/>
                </a:moveTo>
                <a:lnTo>
                  <a:pt x="0" y="194310"/>
                </a:lnTo>
                <a:lnTo>
                  <a:pt x="0" y="195580"/>
                </a:lnTo>
                <a:lnTo>
                  <a:pt x="55880" y="195580"/>
                </a:lnTo>
                <a:lnTo>
                  <a:pt x="55880" y="194310"/>
                </a:lnTo>
                <a:close/>
              </a:path>
              <a:path w="55880" h="252729">
                <a:moveTo>
                  <a:pt x="55880" y="190500"/>
                </a:moveTo>
                <a:lnTo>
                  <a:pt x="0" y="190500"/>
                </a:lnTo>
                <a:lnTo>
                  <a:pt x="0" y="193040"/>
                </a:lnTo>
                <a:lnTo>
                  <a:pt x="55880" y="193040"/>
                </a:lnTo>
                <a:lnTo>
                  <a:pt x="55880" y="190500"/>
                </a:lnTo>
                <a:close/>
              </a:path>
              <a:path w="55880" h="252729">
                <a:moveTo>
                  <a:pt x="55880" y="187960"/>
                </a:moveTo>
                <a:lnTo>
                  <a:pt x="0" y="187960"/>
                </a:lnTo>
                <a:lnTo>
                  <a:pt x="0" y="189230"/>
                </a:lnTo>
                <a:lnTo>
                  <a:pt x="55880" y="189230"/>
                </a:lnTo>
                <a:lnTo>
                  <a:pt x="55880" y="187960"/>
                </a:lnTo>
                <a:close/>
              </a:path>
              <a:path w="55880" h="252729">
                <a:moveTo>
                  <a:pt x="55880" y="184150"/>
                </a:moveTo>
                <a:lnTo>
                  <a:pt x="0" y="184150"/>
                </a:lnTo>
                <a:lnTo>
                  <a:pt x="0" y="186690"/>
                </a:lnTo>
                <a:lnTo>
                  <a:pt x="55880" y="186690"/>
                </a:lnTo>
                <a:lnTo>
                  <a:pt x="55880" y="184150"/>
                </a:lnTo>
                <a:close/>
              </a:path>
              <a:path w="55880" h="252729">
                <a:moveTo>
                  <a:pt x="55880" y="181610"/>
                </a:moveTo>
                <a:lnTo>
                  <a:pt x="0" y="181610"/>
                </a:lnTo>
                <a:lnTo>
                  <a:pt x="0" y="182880"/>
                </a:lnTo>
                <a:lnTo>
                  <a:pt x="55880" y="182880"/>
                </a:lnTo>
                <a:lnTo>
                  <a:pt x="55880" y="181610"/>
                </a:lnTo>
                <a:close/>
              </a:path>
              <a:path w="55880" h="252729">
                <a:moveTo>
                  <a:pt x="55880" y="177800"/>
                </a:moveTo>
                <a:lnTo>
                  <a:pt x="0" y="177800"/>
                </a:lnTo>
                <a:lnTo>
                  <a:pt x="0" y="180340"/>
                </a:lnTo>
                <a:lnTo>
                  <a:pt x="55880" y="180340"/>
                </a:lnTo>
                <a:lnTo>
                  <a:pt x="55880" y="177800"/>
                </a:lnTo>
                <a:close/>
              </a:path>
              <a:path w="55880" h="252729">
                <a:moveTo>
                  <a:pt x="55880" y="175260"/>
                </a:moveTo>
                <a:lnTo>
                  <a:pt x="0" y="175260"/>
                </a:lnTo>
                <a:lnTo>
                  <a:pt x="0" y="176530"/>
                </a:lnTo>
                <a:lnTo>
                  <a:pt x="55880" y="176530"/>
                </a:lnTo>
                <a:lnTo>
                  <a:pt x="55880" y="175260"/>
                </a:lnTo>
                <a:close/>
              </a:path>
              <a:path w="55880" h="252729">
                <a:moveTo>
                  <a:pt x="55880" y="171450"/>
                </a:moveTo>
                <a:lnTo>
                  <a:pt x="0" y="171450"/>
                </a:lnTo>
                <a:lnTo>
                  <a:pt x="0" y="173990"/>
                </a:lnTo>
                <a:lnTo>
                  <a:pt x="55880" y="173990"/>
                </a:lnTo>
                <a:lnTo>
                  <a:pt x="55880" y="171450"/>
                </a:lnTo>
                <a:close/>
              </a:path>
              <a:path w="55880" h="252729">
                <a:moveTo>
                  <a:pt x="55880" y="168910"/>
                </a:moveTo>
                <a:lnTo>
                  <a:pt x="0" y="168910"/>
                </a:lnTo>
                <a:lnTo>
                  <a:pt x="0" y="170180"/>
                </a:lnTo>
                <a:lnTo>
                  <a:pt x="55880" y="170180"/>
                </a:lnTo>
                <a:lnTo>
                  <a:pt x="55880" y="168910"/>
                </a:lnTo>
                <a:close/>
              </a:path>
              <a:path w="55880" h="252729">
                <a:moveTo>
                  <a:pt x="55880" y="165100"/>
                </a:moveTo>
                <a:lnTo>
                  <a:pt x="0" y="165100"/>
                </a:lnTo>
                <a:lnTo>
                  <a:pt x="0" y="167640"/>
                </a:lnTo>
                <a:lnTo>
                  <a:pt x="55880" y="167640"/>
                </a:lnTo>
                <a:lnTo>
                  <a:pt x="55880" y="165100"/>
                </a:lnTo>
                <a:close/>
              </a:path>
              <a:path w="55880" h="252729">
                <a:moveTo>
                  <a:pt x="55880" y="162560"/>
                </a:moveTo>
                <a:lnTo>
                  <a:pt x="0" y="162560"/>
                </a:lnTo>
                <a:lnTo>
                  <a:pt x="0" y="163830"/>
                </a:lnTo>
                <a:lnTo>
                  <a:pt x="55880" y="163830"/>
                </a:lnTo>
                <a:lnTo>
                  <a:pt x="55880" y="162560"/>
                </a:lnTo>
                <a:close/>
              </a:path>
              <a:path w="55880" h="252729">
                <a:moveTo>
                  <a:pt x="55880" y="158750"/>
                </a:moveTo>
                <a:lnTo>
                  <a:pt x="0" y="158750"/>
                </a:lnTo>
                <a:lnTo>
                  <a:pt x="0" y="161290"/>
                </a:lnTo>
                <a:lnTo>
                  <a:pt x="55880" y="161290"/>
                </a:lnTo>
                <a:lnTo>
                  <a:pt x="55880" y="158750"/>
                </a:lnTo>
                <a:close/>
              </a:path>
              <a:path w="55880" h="252729">
                <a:moveTo>
                  <a:pt x="55880" y="156210"/>
                </a:moveTo>
                <a:lnTo>
                  <a:pt x="0" y="156210"/>
                </a:lnTo>
                <a:lnTo>
                  <a:pt x="0" y="157480"/>
                </a:lnTo>
                <a:lnTo>
                  <a:pt x="55880" y="157480"/>
                </a:lnTo>
                <a:lnTo>
                  <a:pt x="55880" y="156210"/>
                </a:lnTo>
                <a:close/>
              </a:path>
              <a:path w="55880" h="252729">
                <a:moveTo>
                  <a:pt x="55880" y="152400"/>
                </a:moveTo>
                <a:lnTo>
                  <a:pt x="0" y="152400"/>
                </a:lnTo>
                <a:lnTo>
                  <a:pt x="0" y="154940"/>
                </a:lnTo>
                <a:lnTo>
                  <a:pt x="55880" y="154940"/>
                </a:lnTo>
                <a:lnTo>
                  <a:pt x="55880" y="152400"/>
                </a:lnTo>
                <a:close/>
              </a:path>
              <a:path w="55880" h="252729">
                <a:moveTo>
                  <a:pt x="55880" y="149860"/>
                </a:moveTo>
                <a:lnTo>
                  <a:pt x="0" y="149860"/>
                </a:lnTo>
                <a:lnTo>
                  <a:pt x="0" y="151130"/>
                </a:lnTo>
                <a:lnTo>
                  <a:pt x="55880" y="151130"/>
                </a:lnTo>
                <a:lnTo>
                  <a:pt x="55880" y="149860"/>
                </a:lnTo>
                <a:close/>
              </a:path>
              <a:path w="55880" h="252729">
                <a:moveTo>
                  <a:pt x="55880" y="146050"/>
                </a:moveTo>
                <a:lnTo>
                  <a:pt x="0" y="146050"/>
                </a:lnTo>
                <a:lnTo>
                  <a:pt x="0" y="148590"/>
                </a:lnTo>
                <a:lnTo>
                  <a:pt x="55880" y="148590"/>
                </a:lnTo>
                <a:lnTo>
                  <a:pt x="55880" y="146050"/>
                </a:lnTo>
                <a:close/>
              </a:path>
              <a:path w="55880" h="252729">
                <a:moveTo>
                  <a:pt x="55880" y="143510"/>
                </a:moveTo>
                <a:lnTo>
                  <a:pt x="0" y="143510"/>
                </a:lnTo>
                <a:lnTo>
                  <a:pt x="0" y="144780"/>
                </a:lnTo>
                <a:lnTo>
                  <a:pt x="55880" y="144780"/>
                </a:lnTo>
                <a:lnTo>
                  <a:pt x="55880" y="143510"/>
                </a:lnTo>
                <a:close/>
              </a:path>
              <a:path w="55880" h="252729">
                <a:moveTo>
                  <a:pt x="55880" y="139700"/>
                </a:moveTo>
                <a:lnTo>
                  <a:pt x="0" y="139700"/>
                </a:lnTo>
                <a:lnTo>
                  <a:pt x="0" y="142240"/>
                </a:lnTo>
                <a:lnTo>
                  <a:pt x="55880" y="142240"/>
                </a:lnTo>
                <a:lnTo>
                  <a:pt x="55880" y="139700"/>
                </a:lnTo>
                <a:close/>
              </a:path>
              <a:path w="55880" h="252729">
                <a:moveTo>
                  <a:pt x="55880" y="137160"/>
                </a:moveTo>
                <a:lnTo>
                  <a:pt x="0" y="137160"/>
                </a:lnTo>
                <a:lnTo>
                  <a:pt x="0" y="138430"/>
                </a:lnTo>
                <a:lnTo>
                  <a:pt x="55880" y="138430"/>
                </a:lnTo>
                <a:lnTo>
                  <a:pt x="55880" y="137160"/>
                </a:lnTo>
                <a:close/>
              </a:path>
              <a:path w="55880" h="252729">
                <a:moveTo>
                  <a:pt x="55880" y="133350"/>
                </a:moveTo>
                <a:lnTo>
                  <a:pt x="0" y="133350"/>
                </a:lnTo>
                <a:lnTo>
                  <a:pt x="0" y="135890"/>
                </a:lnTo>
                <a:lnTo>
                  <a:pt x="55880" y="135890"/>
                </a:lnTo>
                <a:lnTo>
                  <a:pt x="55880" y="133350"/>
                </a:lnTo>
                <a:close/>
              </a:path>
              <a:path w="55880" h="252729">
                <a:moveTo>
                  <a:pt x="55880" y="130810"/>
                </a:moveTo>
                <a:lnTo>
                  <a:pt x="0" y="130810"/>
                </a:lnTo>
                <a:lnTo>
                  <a:pt x="0" y="132080"/>
                </a:lnTo>
                <a:lnTo>
                  <a:pt x="55880" y="132080"/>
                </a:lnTo>
                <a:lnTo>
                  <a:pt x="55880" y="130810"/>
                </a:lnTo>
                <a:close/>
              </a:path>
              <a:path w="55880" h="252729">
                <a:moveTo>
                  <a:pt x="55880" y="127000"/>
                </a:moveTo>
                <a:lnTo>
                  <a:pt x="0" y="127000"/>
                </a:lnTo>
                <a:lnTo>
                  <a:pt x="0" y="129540"/>
                </a:lnTo>
                <a:lnTo>
                  <a:pt x="55880" y="129540"/>
                </a:lnTo>
                <a:lnTo>
                  <a:pt x="55880" y="127000"/>
                </a:lnTo>
                <a:close/>
              </a:path>
              <a:path w="55880" h="252729">
                <a:moveTo>
                  <a:pt x="55880" y="124460"/>
                </a:moveTo>
                <a:lnTo>
                  <a:pt x="0" y="124460"/>
                </a:lnTo>
                <a:lnTo>
                  <a:pt x="0" y="125730"/>
                </a:lnTo>
                <a:lnTo>
                  <a:pt x="55880" y="125730"/>
                </a:lnTo>
                <a:lnTo>
                  <a:pt x="55880" y="124460"/>
                </a:lnTo>
                <a:close/>
              </a:path>
              <a:path w="55880" h="252729">
                <a:moveTo>
                  <a:pt x="55880" y="120650"/>
                </a:moveTo>
                <a:lnTo>
                  <a:pt x="0" y="120650"/>
                </a:lnTo>
                <a:lnTo>
                  <a:pt x="0" y="123190"/>
                </a:lnTo>
                <a:lnTo>
                  <a:pt x="55880" y="123190"/>
                </a:lnTo>
                <a:lnTo>
                  <a:pt x="55880" y="120650"/>
                </a:lnTo>
                <a:close/>
              </a:path>
              <a:path w="55880" h="252729">
                <a:moveTo>
                  <a:pt x="55880" y="118110"/>
                </a:moveTo>
                <a:lnTo>
                  <a:pt x="0" y="118110"/>
                </a:lnTo>
                <a:lnTo>
                  <a:pt x="0" y="119380"/>
                </a:lnTo>
                <a:lnTo>
                  <a:pt x="55880" y="119380"/>
                </a:lnTo>
                <a:lnTo>
                  <a:pt x="55880" y="118110"/>
                </a:lnTo>
                <a:close/>
              </a:path>
              <a:path w="55880" h="252729">
                <a:moveTo>
                  <a:pt x="55880" y="114300"/>
                </a:moveTo>
                <a:lnTo>
                  <a:pt x="0" y="114300"/>
                </a:lnTo>
                <a:lnTo>
                  <a:pt x="0" y="116840"/>
                </a:lnTo>
                <a:lnTo>
                  <a:pt x="55880" y="116840"/>
                </a:lnTo>
                <a:lnTo>
                  <a:pt x="55880" y="114300"/>
                </a:lnTo>
                <a:close/>
              </a:path>
              <a:path w="55880" h="252729">
                <a:moveTo>
                  <a:pt x="55880" y="111760"/>
                </a:moveTo>
                <a:lnTo>
                  <a:pt x="0" y="111760"/>
                </a:lnTo>
                <a:lnTo>
                  <a:pt x="0" y="113030"/>
                </a:lnTo>
                <a:lnTo>
                  <a:pt x="55880" y="113030"/>
                </a:lnTo>
                <a:lnTo>
                  <a:pt x="55880" y="111760"/>
                </a:lnTo>
                <a:close/>
              </a:path>
              <a:path w="55880" h="252729">
                <a:moveTo>
                  <a:pt x="55880" y="107950"/>
                </a:moveTo>
                <a:lnTo>
                  <a:pt x="0" y="107950"/>
                </a:lnTo>
                <a:lnTo>
                  <a:pt x="0" y="110490"/>
                </a:lnTo>
                <a:lnTo>
                  <a:pt x="55880" y="110490"/>
                </a:lnTo>
                <a:lnTo>
                  <a:pt x="55880" y="107950"/>
                </a:lnTo>
                <a:close/>
              </a:path>
              <a:path w="55880" h="252729">
                <a:moveTo>
                  <a:pt x="55880" y="105410"/>
                </a:moveTo>
                <a:lnTo>
                  <a:pt x="0" y="105410"/>
                </a:lnTo>
                <a:lnTo>
                  <a:pt x="0" y="106680"/>
                </a:lnTo>
                <a:lnTo>
                  <a:pt x="55880" y="106680"/>
                </a:lnTo>
                <a:lnTo>
                  <a:pt x="55880" y="105410"/>
                </a:lnTo>
                <a:close/>
              </a:path>
              <a:path w="55880" h="252729">
                <a:moveTo>
                  <a:pt x="55880" y="101600"/>
                </a:moveTo>
                <a:lnTo>
                  <a:pt x="0" y="101600"/>
                </a:lnTo>
                <a:lnTo>
                  <a:pt x="0" y="104140"/>
                </a:lnTo>
                <a:lnTo>
                  <a:pt x="55880" y="104140"/>
                </a:lnTo>
                <a:lnTo>
                  <a:pt x="55880" y="101600"/>
                </a:lnTo>
                <a:close/>
              </a:path>
              <a:path w="55880" h="252729">
                <a:moveTo>
                  <a:pt x="55880" y="99060"/>
                </a:moveTo>
                <a:lnTo>
                  <a:pt x="0" y="99060"/>
                </a:lnTo>
                <a:lnTo>
                  <a:pt x="0" y="100330"/>
                </a:lnTo>
                <a:lnTo>
                  <a:pt x="55880" y="100330"/>
                </a:lnTo>
                <a:lnTo>
                  <a:pt x="55880" y="99060"/>
                </a:lnTo>
                <a:close/>
              </a:path>
              <a:path w="55880" h="252729">
                <a:moveTo>
                  <a:pt x="55880" y="95250"/>
                </a:moveTo>
                <a:lnTo>
                  <a:pt x="0" y="95250"/>
                </a:lnTo>
                <a:lnTo>
                  <a:pt x="0" y="97790"/>
                </a:lnTo>
                <a:lnTo>
                  <a:pt x="55880" y="97790"/>
                </a:lnTo>
                <a:lnTo>
                  <a:pt x="55880" y="95250"/>
                </a:lnTo>
                <a:close/>
              </a:path>
              <a:path w="55880" h="252729">
                <a:moveTo>
                  <a:pt x="55880" y="92710"/>
                </a:moveTo>
                <a:lnTo>
                  <a:pt x="0" y="92710"/>
                </a:lnTo>
                <a:lnTo>
                  <a:pt x="0" y="93980"/>
                </a:lnTo>
                <a:lnTo>
                  <a:pt x="55880" y="93980"/>
                </a:lnTo>
                <a:lnTo>
                  <a:pt x="55880" y="92710"/>
                </a:lnTo>
                <a:close/>
              </a:path>
              <a:path w="55880" h="252729">
                <a:moveTo>
                  <a:pt x="55880" y="88900"/>
                </a:moveTo>
                <a:lnTo>
                  <a:pt x="0" y="88900"/>
                </a:lnTo>
                <a:lnTo>
                  <a:pt x="0" y="91440"/>
                </a:lnTo>
                <a:lnTo>
                  <a:pt x="55880" y="91440"/>
                </a:lnTo>
                <a:lnTo>
                  <a:pt x="55880" y="88900"/>
                </a:lnTo>
                <a:close/>
              </a:path>
              <a:path w="55880" h="252729">
                <a:moveTo>
                  <a:pt x="55880" y="86360"/>
                </a:moveTo>
                <a:lnTo>
                  <a:pt x="0" y="86360"/>
                </a:lnTo>
                <a:lnTo>
                  <a:pt x="0" y="87630"/>
                </a:lnTo>
                <a:lnTo>
                  <a:pt x="55880" y="87630"/>
                </a:lnTo>
                <a:lnTo>
                  <a:pt x="55880" y="86360"/>
                </a:lnTo>
                <a:close/>
              </a:path>
              <a:path w="55880" h="252729">
                <a:moveTo>
                  <a:pt x="55880" y="80010"/>
                </a:moveTo>
                <a:lnTo>
                  <a:pt x="0" y="80010"/>
                </a:lnTo>
                <a:lnTo>
                  <a:pt x="0" y="85090"/>
                </a:lnTo>
                <a:lnTo>
                  <a:pt x="55880" y="85090"/>
                </a:lnTo>
                <a:lnTo>
                  <a:pt x="55880" y="80010"/>
                </a:lnTo>
                <a:close/>
              </a:path>
              <a:path w="55880" h="252729">
                <a:moveTo>
                  <a:pt x="55880" y="73660"/>
                </a:moveTo>
                <a:lnTo>
                  <a:pt x="0" y="73660"/>
                </a:lnTo>
                <a:lnTo>
                  <a:pt x="0" y="78740"/>
                </a:lnTo>
                <a:lnTo>
                  <a:pt x="55880" y="78740"/>
                </a:lnTo>
                <a:lnTo>
                  <a:pt x="55880" y="73660"/>
                </a:lnTo>
                <a:close/>
              </a:path>
              <a:path w="55880" h="252729">
                <a:moveTo>
                  <a:pt x="55880" y="67310"/>
                </a:moveTo>
                <a:lnTo>
                  <a:pt x="0" y="67310"/>
                </a:lnTo>
                <a:lnTo>
                  <a:pt x="0" y="72390"/>
                </a:lnTo>
                <a:lnTo>
                  <a:pt x="55880" y="72390"/>
                </a:lnTo>
                <a:lnTo>
                  <a:pt x="55880" y="67310"/>
                </a:lnTo>
                <a:close/>
              </a:path>
              <a:path w="55880" h="252729">
                <a:moveTo>
                  <a:pt x="55880" y="60960"/>
                </a:moveTo>
                <a:lnTo>
                  <a:pt x="0" y="60960"/>
                </a:lnTo>
                <a:lnTo>
                  <a:pt x="0" y="66040"/>
                </a:lnTo>
                <a:lnTo>
                  <a:pt x="55880" y="66040"/>
                </a:lnTo>
                <a:lnTo>
                  <a:pt x="55880" y="60960"/>
                </a:lnTo>
                <a:close/>
              </a:path>
              <a:path w="55880" h="252729">
                <a:moveTo>
                  <a:pt x="55880" y="54610"/>
                </a:moveTo>
                <a:lnTo>
                  <a:pt x="0" y="54610"/>
                </a:lnTo>
                <a:lnTo>
                  <a:pt x="0" y="59690"/>
                </a:lnTo>
                <a:lnTo>
                  <a:pt x="55880" y="59690"/>
                </a:lnTo>
                <a:lnTo>
                  <a:pt x="55880" y="54610"/>
                </a:lnTo>
                <a:close/>
              </a:path>
              <a:path w="55880" h="252729">
                <a:moveTo>
                  <a:pt x="55880" y="48260"/>
                </a:moveTo>
                <a:lnTo>
                  <a:pt x="0" y="48260"/>
                </a:lnTo>
                <a:lnTo>
                  <a:pt x="0" y="53340"/>
                </a:lnTo>
                <a:lnTo>
                  <a:pt x="55880" y="53340"/>
                </a:lnTo>
                <a:lnTo>
                  <a:pt x="55880" y="48260"/>
                </a:lnTo>
                <a:close/>
              </a:path>
              <a:path w="55880" h="252729">
                <a:moveTo>
                  <a:pt x="55880" y="41910"/>
                </a:moveTo>
                <a:lnTo>
                  <a:pt x="0" y="41910"/>
                </a:lnTo>
                <a:lnTo>
                  <a:pt x="0" y="46990"/>
                </a:lnTo>
                <a:lnTo>
                  <a:pt x="55880" y="46990"/>
                </a:lnTo>
                <a:lnTo>
                  <a:pt x="55880" y="41910"/>
                </a:lnTo>
                <a:close/>
              </a:path>
              <a:path w="55880" h="252729">
                <a:moveTo>
                  <a:pt x="55880" y="36830"/>
                </a:moveTo>
                <a:lnTo>
                  <a:pt x="0" y="36830"/>
                </a:lnTo>
                <a:lnTo>
                  <a:pt x="0" y="40640"/>
                </a:lnTo>
                <a:lnTo>
                  <a:pt x="55880" y="40640"/>
                </a:lnTo>
                <a:lnTo>
                  <a:pt x="55880" y="36830"/>
                </a:lnTo>
                <a:close/>
              </a:path>
              <a:path w="55880" h="252729">
                <a:moveTo>
                  <a:pt x="55880" y="30480"/>
                </a:moveTo>
                <a:lnTo>
                  <a:pt x="0" y="30480"/>
                </a:lnTo>
                <a:lnTo>
                  <a:pt x="0" y="35560"/>
                </a:lnTo>
                <a:lnTo>
                  <a:pt x="55880" y="35560"/>
                </a:lnTo>
                <a:lnTo>
                  <a:pt x="55880" y="30480"/>
                </a:lnTo>
                <a:close/>
              </a:path>
              <a:path w="55880" h="252729">
                <a:moveTo>
                  <a:pt x="55880" y="24130"/>
                </a:moveTo>
                <a:lnTo>
                  <a:pt x="0" y="24130"/>
                </a:lnTo>
                <a:lnTo>
                  <a:pt x="0" y="29210"/>
                </a:lnTo>
                <a:lnTo>
                  <a:pt x="55880" y="29210"/>
                </a:lnTo>
                <a:lnTo>
                  <a:pt x="55880" y="24130"/>
                </a:lnTo>
                <a:close/>
              </a:path>
              <a:path w="55880" h="252729">
                <a:moveTo>
                  <a:pt x="55880" y="17780"/>
                </a:moveTo>
                <a:lnTo>
                  <a:pt x="0" y="17780"/>
                </a:lnTo>
                <a:lnTo>
                  <a:pt x="0" y="22860"/>
                </a:lnTo>
                <a:lnTo>
                  <a:pt x="55880" y="22860"/>
                </a:lnTo>
                <a:lnTo>
                  <a:pt x="55880" y="17780"/>
                </a:lnTo>
                <a:close/>
              </a:path>
              <a:path w="55880" h="252729">
                <a:moveTo>
                  <a:pt x="55880" y="11430"/>
                </a:moveTo>
                <a:lnTo>
                  <a:pt x="0" y="11430"/>
                </a:lnTo>
                <a:lnTo>
                  <a:pt x="0" y="16510"/>
                </a:lnTo>
                <a:lnTo>
                  <a:pt x="55880" y="16510"/>
                </a:lnTo>
                <a:lnTo>
                  <a:pt x="55880" y="11430"/>
                </a:lnTo>
                <a:close/>
              </a:path>
              <a:path w="55880" h="252729">
                <a:moveTo>
                  <a:pt x="55880" y="5080"/>
                </a:moveTo>
                <a:lnTo>
                  <a:pt x="0" y="5080"/>
                </a:lnTo>
                <a:lnTo>
                  <a:pt x="0" y="10160"/>
                </a:lnTo>
                <a:lnTo>
                  <a:pt x="55880" y="10160"/>
                </a:lnTo>
                <a:lnTo>
                  <a:pt x="55880" y="5080"/>
                </a:lnTo>
                <a:close/>
              </a:path>
              <a:path w="55880" h="252729">
                <a:moveTo>
                  <a:pt x="55880" y="0"/>
                </a:moveTo>
                <a:lnTo>
                  <a:pt x="0" y="0"/>
                </a:lnTo>
                <a:lnTo>
                  <a:pt x="0" y="3810"/>
                </a:lnTo>
                <a:lnTo>
                  <a:pt x="55880" y="3810"/>
                </a:lnTo>
                <a:lnTo>
                  <a:pt x="55880" y="0"/>
                </a:lnTo>
                <a:close/>
              </a:path>
            </a:pathLst>
          </a:custGeom>
          <a:solidFill>
            <a:srgbClr val="287928"/>
          </a:solidFill>
        </p:spPr>
        <p:txBody>
          <a:bodyPr wrap="square" lIns="0" tIns="0" rIns="0" bIns="0" rtlCol="0"/>
          <a:lstStyle/>
          <a:p>
            <a:endParaRPr/>
          </a:p>
        </p:txBody>
      </p:sp>
      <p:sp>
        <p:nvSpPr>
          <p:cNvPr id="299" name="bg object 299"/>
          <p:cNvSpPr/>
          <p:nvPr/>
        </p:nvSpPr>
        <p:spPr>
          <a:xfrm>
            <a:off x="2733040" y="6412229"/>
            <a:ext cx="54610" cy="248920"/>
          </a:xfrm>
          <a:custGeom>
            <a:avLst/>
            <a:gdLst/>
            <a:ahLst/>
            <a:cxnLst/>
            <a:rect l="l" t="t" r="r" b="b"/>
            <a:pathLst>
              <a:path w="54610" h="248920">
                <a:moveTo>
                  <a:pt x="54610" y="241300"/>
                </a:moveTo>
                <a:lnTo>
                  <a:pt x="0" y="241300"/>
                </a:lnTo>
                <a:lnTo>
                  <a:pt x="0" y="246380"/>
                </a:lnTo>
                <a:lnTo>
                  <a:pt x="11430" y="246380"/>
                </a:lnTo>
                <a:lnTo>
                  <a:pt x="11430" y="247650"/>
                </a:lnTo>
                <a:lnTo>
                  <a:pt x="34290" y="247650"/>
                </a:lnTo>
                <a:lnTo>
                  <a:pt x="34290" y="248920"/>
                </a:lnTo>
                <a:lnTo>
                  <a:pt x="54610" y="248920"/>
                </a:lnTo>
                <a:lnTo>
                  <a:pt x="54610" y="241300"/>
                </a:lnTo>
                <a:close/>
              </a:path>
              <a:path w="54610" h="248920">
                <a:moveTo>
                  <a:pt x="54610" y="238760"/>
                </a:moveTo>
                <a:lnTo>
                  <a:pt x="0" y="238760"/>
                </a:lnTo>
                <a:lnTo>
                  <a:pt x="0" y="240030"/>
                </a:lnTo>
                <a:lnTo>
                  <a:pt x="54610" y="240030"/>
                </a:lnTo>
                <a:lnTo>
                  <a:pt x="54610" y="238760"/>
                </a:lnTo>
                <a:close/>
              </a:path>
              <a:path w="54610" h="248920">
                <a:moveTo>
                  <a:pt x="54610" y="234950"/>
                </a:moveTo>
                <a:lnTo>
                  <a:pt x="0" y="234950"/>
                </a:lnTo>
                <a:lnTo>
                  <a:pt x="0" y="237490"/>
                </a:lnTo>
                <a:lnTo>
                  <a:pt x="54610" y="237490"/>
                </a:lnTo>
                <a:lnTo>
                  <a:pt x="54610" y="234950"/>
                </a:lnTo>
                <a:close/>
              </a:path>
              <a:path w="54610" h="248920">
                <a:moveTo>
                  <a:pt x="54610" y="232410"/>
                </a:moveTo>
                <a:lnTo>
                  <a:pt x="0" y="232410"/>
                </a:lnTo>
                <a:lnTo>
                  <a:pt x="0" y="233680"/>
                </a:lnTo>
                <a:lnTo>
                  <a:pt x="54610" y="233680"/>
                </a:lnTo>
                <a:lnTo>
                  <a:pt x="54610" y="232410"/>
                </a:lnTo>
                <a:close/>
              </a:path>
              <a:path w="54610" h="248920">
                <a:moveTo>
                  <a:pt x="54610" y="228600"/>
                </a:moveTo>
                <a:lnTo>
                  <a:pt x="0" y="228600"/>
                </a:lnTo>
                <a:lnTo>
                  <a:pt x="0" y="231140"/>
                </a:lnTo>
                <a:lnTo>
                  <a:pt x="54610" y="231140"/>
                </a:lnTo>
                <a:lnTo>
                  <a:pt x="54610" y="228600"/>
                </a:lnTo>
                <a:close/>
              </a:path>
              <a:path w="54610" h="248920">
                <a:moveTo>
                  <a:pt x="54610" y="226060"/>
                </a:moveTo>
                <a:lnTo>
                  <a:pt x="0" y="226060"/>
                </a:lnTo>
                <a:lnTo>
                  <a:pt x="0" y="227330"/>
                </a:lnTo>
                <a:lnTo>
                  <a:pt x="54610" y="227330"/>
                </a:lnTo>
                <a:lnTo>
                  <a:pt x="54610" y="226060"/>
                </a:lnTo>
                <a:close/>
              </a:path>
              <a:path w="54610" h="248920">
                <a:moveTo>
                  <a:pt x="54610" y="222250"/>
                </a:moveTo>
                <a:lnTo>
                  <a:pt x="0" y="222250"/>
                </a:lnTo>
                <a:lnTo>
                  <a:pt x="0" y="224790"/>
                </a:lnTo>
                <a:lnTo>
                  <a:pt x="54610" y="224790"/>
                </a:lnTo>
                <a:lnTo>
                  <a:pt x="54610" y="222250"/>
                </a:lnTo>
                <a:close/>
              </a:path>
              <a:path w="54610" h="248920">
                <a:moveTo>
                  <a:pt x="54610" y="219710"/>
                </a:moveTo>
                <a:lnTo>
                  <a:pt x="0" y="219710"/>
                </a:lnTo>
                <a:lnTo>
                  <a:pt x="0" y="220980"/>
                </a:lnTo>
                <a:lnTo>
                  <a:pt x="54610" y="220980"/>
                </a:lnTo>
                <a:lnTo>
                  <a:pt x="54610" y="219710"/>
                </a:lnTo>
                <a:close/>
              </a:path>
              <a:path w="54610" h="248920">
                <a:moveTo>
                  <a:pt x="54610" y="215900"/>
                </a:moveTo>
                <a:lnTo>
                  <a:pt x="0" y="215900"/>
                </a:lnTo>
                <a:lnTo>
                  <a:pt x="0" y="218440"/>
                </a:lnTo>
                <a:lnTo>
                  <a:pt x="54610" y="218440"/>
                </a:lnTo>
                <a:lnTo>
                  <a:pt x="54610" y="215900"/>
                </a:lnTo>
                <a:close/>
              </a:path>
              <a:path w="54610" h="248920">
                <a:moveTo>
                  <a:pt x="54610" y="213360"/>
                </a:moveTo>
                <a:lnTo>
                  <a:pt x="0" y="213360"/>
                </a:lnTo>
                <a:lnTo>
                  <a:pt x="0" y="214630"/>
                </a:lnTo>
                <a:lnTo>
                  <a:pt x="54610" y="214630"/>
                </a:lnTo>
                <a:lnTo>
                  <a:pt x="54610" y="213360"/>
                </a:lnTo>
                <a:close/>
              </a:path>
              <a:path w="54610" h="248920">
                <a:moveTo>
                  <a:pt x="54610" y="209550"/>
                </a:moveTo>
                <a:lnTo>
                  <a:pt x="0" y="209550"/>
                </a:lnTo>
                <a:lnTo>
                  <a:pt x="0" y="212090"/>
                </a:lnTo>
                <a:lnTo>
                  <a:pt x="54610" y="212090"/>
                </a:lnTo>
                <a:lnTo>
                  <a:pt x="54610" y="209550"/>
                </a:lnTo>
                <a:close/>
              </a:path>
              <a:path w="54610" h="248920">
                <a:moveTo>
                  <a:pt x="54610" y="207010"/>
                </a:moveTo>
                <a:lnTo>
                  <a:pt x="0" y="207010"/>
                </a:lnTo>
                <a:lnTo>
                  <a:pt x="0" y="208280"/>
                </a:lnTo>
                <a:lnTo>
                  <a:pt x="54610" y="208280"/>
                </a:lnTo>
                <a:lnTo>
                  <a:pt x="54610" y="207010"/>
                </a:lnTo>
                <a:close/>
              </a:path>
              <a:path w="54610" h="248920">
                <a:moveTo>
                  <a:pt x="54610" y="203200"/>
                </a:moveTo>
                <a:lnTo>
                  <a:pt x="0" y="203200"/>
                </a:lnTo>
                <a:lnTo>
                  <a:pt x="0" y="205740"/>
                </a:lnTo>
                <a:lnTo>
                  <a:pt x="54610" y="205740"/>
                </a:lnTo>
                <a:lnTo>
                  <a:pt x="54610" y="203200"/>
                </a:lnTo>
                <a:close/>
              </a:path>
              <a:path w="54610" h="248920">
                <a:moveTo>
                  <a:pt x="54610" y="200660"/>
                </a:moveTo>
                <a:lnTo>
                  <a:pt x="0" y="200660"/>
                </a:lnTo>
                <a:lnTo>
                  <a:pt x="0" y="201930"/>
                </a:lnTo>
                <a:lnTo>
                  <a:pt x="54610" y="201930"/>
                </a:lnTo>
                <a:lnTo>
                  <a:pt x="54610" y="200660"/>
                </a:lnTo>
                <a:close/>
              </a:path>
              <a:path w="54610" h="248920">
                <a:moveTo>
                  <a:pt x="54610" y="196850"/>
                </a:moveTo>
                <a:lnTo>
                  <a:pt x="0" y="196850"/>
                </a:lnTo>
                <a:lnTo>
                  <a:pt x="0" y="199390"/>
                </a:lnTo>
                <a:lnTo>
                  <a:pt x="54610" y="199390"/>
                </a:lnTo>
                <a:lnTo>
                  <a:pt x="54610" y="196850"/>
                </a:lnTo>
                <a:close/>
              </a:path>
              <a:path w="54610" h="248920">
                <a:moveTo>
                  <a:pt x="54610" y="194310"/>
                </a:moveTo>
                <a:lnTo>
                  <a:pt x="0" y="194310"/>
                </a:lnTo>
                <a:lnTo>
                  <a:pt x="0" y="195580"/>
                </a:lnTo>
                <a:lnTo>
                  <a:pt x="54610" y="195580"/>
                </a:lnTo>
                <a:lnTo>
                  <a:pt x="54610" y="194310"/>
                </a:lnTo>
                <a:close/>
              </a:path>
              <a:path w="54610" h="248920">
                <a:moveTo>
                  <a:pt x="54610" y="190500"/>
                </a:moveTo>
                <a:lnTo>
                  <a:pt x="0" y="190500"/>
                </a:lnTo>
                <a:lnTo>
                  <a:pt x="0" y="193040"/>
                </a:lnTo>
                <a:lnTo>
                  <a:pt x="54610" y="193040"/>
                </a:lnTo>
                <a:lnTo>
                  <a:pt x="54610" y="190500"/>
                </a:lnTo>
                <a:close/>
              </a:path>
              <a:path w="54610" h="248920">
                <a:moveTo>
                  <a:pt x="54610" y="187960"/>
                </a:moveTo>
                <a:lnTo>
                  <a:pt x="0" y="187960"/>
                </a:lnTo>
                <a:lnTo>
                  <a:pt x="0" y="189230"/>
                </a:lnTo>
                <a:lnTo>
                  <a:pt x="54610" y="189230"/>
                </a:lnTo>
                <a:lnTo>
                  <a:pt x="54610" y="187960"/>
                </a:lnTo>
                <a:close/>
              </a:path>
              <a:path w="54610" h="248920">
                <a:moveTo>
                  <a:pt x="54610" y="184150"/>
                </a:moveTo>
                <a:lnTo>
                  <a:pt x="0" y="184150"/>
                </a:lnTo>
                <a:lnTo>
                  <a:pt x="0" y="186690"/>
                </a:lnTo>
                <a:lnTo>
                  <a:pt x="54610" y="186690"/>
                </a:lnTo>
                <a:lnTo>
                  <a:pt x="54610" y="184150"/>
                </a:lnTo>
                <a:close/>
              </a:path>
              <a:path w="54610" h="248920">
                <a:moveTo>
                  <a:pt x="54610" y="181610"/>
                </a:moveTo>
                <a:lnTo>
                  <a:pt x="0" y="181610"/>
                </a:lnTo>
                <a:lnTo>
                  <a:pt x="0" y="182880"/>
                </a:lnTo>
                <a:lnTo>
                  <a:pt x="54610" y="182880"/>
                </a:lnTo>
                <a:lnTo>
                  <a:pt x="54610" y="181610"/>
                </a:lnTo>
                <a:close/>
              </a:path>
              <a:path w="54610" h="248920">
                <a:moveTo>
                  <a:pt x="54610" y="177800"/>
                </a:moveTo>
                <a:lnTo>
                  <a:pt x="0" y="177800"/>
                </a:lnTo>
                <a:lnTo>
                  <a:pt x="0" y="180340"/>
                </a:lnTo>
                <a:lnTo>
                  <a:pt x="54610" y="180340"/>
                </a:lnTo>
                <a:lnTo>
                  <a:pt x="54610" y="177800"/>
                </a:lnTo>
                <a:close/>
              </a:path>
              <a:path w="54610" h="248920">
                <a:moveTo>
                  <a:pt x="54610" y="175260"/>
                </a:moveTo>
                <a:lnTo>
                  <a:pt x="0" y="175260"/>
                </a:lnTo>
                <a:lnTo>
                  <a:pt x="0" y="176530"/>
                </a:lnTo>
                <a:lnTo>
                  <a:pt x="54610" y="176530"/>
                </a:lnTo>
                <a:lnTo>
                  <a:pt x="54610" y="175260"/>
                </a:lnTo>
                <a:close/>
              </a:path>
              <a:path w="54610" h="248920">
                <a:moveTo>
                  <a:pt x="54610" y="171450"/>
                </a:moveTo>
                <a:lnTo>
                  <a:pt x="0" y="171450"/>
                </a:lnTo>
                <a:lnTo>
                  <a:pt x="0" y="173990"/>
                </a:lnTo>
                <a:lnTo>
                  <a:pt x="54610" y="173990"/>
                </a:lnTo>
                <a:lnTo>
                  <a:pt x="54610" y="171450"/>
                </a:lnTo>
                <a:close/>
              </a:path>
              <a:path w="54610" h="248920">
                <a:moveTo>
                  <a:pt x="54610" y="168910"/>
                </a:moveTo>
                <a:lnTo>
                  <a:pt x="0" y="168910"/>
                </a:lnTo>
                <a:lnTo>
                  <a:pt x="0" y="170180"/>
                </a:lnTo>
                <a:lnTo>
                  <a:pt x="54610" y="170180"/>
                </a:lnTo>
                <a:lnTo>
                  <a:pt x="54610" y="168910"/>
                </a:lnTo>
                <a:close/>
              </a:path>
              <a:path w="54610" h="248920">
                <a:moveTo>
                  <a:pt x="54610" y="165100"/>
                </a:moveTo>
                <a:lnTo>
                  <a:pt x="0" y="165100"/>
                </a:lnTo>
                <a:lnTo>
                  <a:pt x="0" y="167640"/>
                </a:lnTo>
                <a:lnTo>
                  <a:pt x="54610" y="167640"/>
                </a:lnTo>
                <a:lnTo>
                  <a:pt x="54610" y="165100"/>
                </a:lnTo>
                <a:close/>
              </a:path>
              <a:path w="54610" h="248920">
                <a:moveTo>
                  <a:pt x="54610" y="162560"/>
                </a:moveTo>
                <a:lnTo>
                  <a:pt x="0" y="162560"/>
                </a:lnTo>
                <a:lnTo>
                  <a:pt x="0" y="163830"/>
                </a:lnTo>
                <a:lnTo>
                  <a:pt x="54610" y="163830"/>
                </a:lnTo>
                <a:lnTo>
                  <a:pt x="54610" y="162560"/>
                </a:lnTo>
                <a:close/>
              </a:path>
              <a:path w="54610" h="248920">
                <a:moveTo>
                  <a:pt x="54610" y="158750"/>
                </a:moveTo>
                <a:lnTo>
                  <a:pt x="0" y="158750"/>
                </a:lnTo>
                <a:lnTo>
                  <a:pt x="0" y="161290"/>
                </a:lnTo>
                <a:lnTo>
                  <a:pt x="54610" y="161290"/>
                </a:lnTo>
                <a:lnTo>
                  <a:pt x="54610" y="158750"/>
                </a:lnTo>
                <a:close/>
              </a:path>
              <a:path w="54610" h="248920">
                <a:moveTo>
                  <a:pt x="54610" y="156210"/>
                </a:moveTo>
                <a:lnTo>
                  <a:pt x="0" y="156210"/>
                </a:lnTo>
                <a:lnTo>
                  <a:pt x="0" y="157480"/>
                </a:lnTo>
                <a:lnTo>
                  <a:pt x="54610" y="157480"/>
                </a:lnTo>
                <a:lnTo>
                  <a:pt x="54610" y="156210"/>
                </a:lnTo>
                <a:close/>
              </a:path>
              <a:path w="54610" h="248920">
                <a:moveTo>
                  <a:pt x="54610" y="152400"/>
                </a:moveTo>
                <a:lnTo>
                  <a:pt x="0" y="152400"/>
                </a:lnTo>
                <a:lnTo>
                  <a:pt x="0" y="154940"/>
                </a:lnTo>
                <a:lnTo>
                  <a:pt x="54610" y="154940"/>
                </a:lnTo>
                <a:lnTo>
                  <a:pt x="54610" y="152400"/>
                </a:lnTo>
                <a:close/>
              </a:path>
              <a:path w="54610" h="248920">
                <a:moveTo>
                  <a:pt x="54610" y="149860"/>
                </a:moveTo>
                <a:lnTo>
                  <a:pt x="0" y="149860"/>
                </a:lnTo>
                <a:lnTo>
                  <a:pt x="0" y="151130"/>
                </a:lnTo>
                <a:lnTo>
                  <a:pt x="54610" y="151130"/>
                </a:lnTo>
                <a:lnTo>
                  <a:pt x="54610" y="149860"/>
                </a:lnTo>
                <a:close/>
              </a:path>
              <a:path w="54610" h="248920">
                <a:moveTo>
                  <a:pt x="54610" y="146050"/>
                </a:moveTo>
                <a:lnTo>
                  <a:pt x="0" y="146050"/>
                </a:lnTo>
                <a:lnTo>
                  <a:pt x="0" y="148590"/>
                </a:lnTo>
                <a:lnTo>
                  <a:pt x="54610" y="148590"/>
                </a:lnTo>
                <a:lnTo>
                  <a:pt x="54610" y="146050"/>
                </a:lnTo>
                <a:close/>
              </a:path>
              <a:path w="54610" h="248920">
                <a:moveTo>
                  <a:pt x="54610" y="143510"/>
                </a:moveTo>
                <a:lnTo>
                  <a:pt x="0" y="143510"/>
                </a:lnTo>
                <a:lnTo>
                  <a:pt x="0" y="144780"/>
                </a:lnTo>
                <a:lnTo>
                  <a:pt x="54610" y="144780"/>
                </a:lnTo>
                <a:lnTo>
                  <a:pt x="54610" y="143510"/>
                </a:lnTo>
                <a:close/>
              </a:path>
              <a:path w="54610" h="248920">
                <a:moveTo>
                  <a:pt x="54610" y="139700"/>
                </a:moveTo>
                <a:lnTo>
                  <a:pt x="0" y="139700"/>
                </a:lnTo>
                <a:lnTo>
                  <a:pt x="0" y="142240"/>
                </a:lnTo>
                <a:lnTo>
                  <a:pt x="54610" y="142240"/>
                </a:lnTo>
                <a:lnTo>
                  <a:pt x="54610" y="139700"/>
                </a:lnTo>
                <a:close/>
              </a:path>
              <a:path w="54610" h="248920">
                <a:moveTo>
                  <a:pt x="54610" y="137160"/>
                </a:moveTo>
                <a:lnTo>
                  <a:pt x="0" y="137160"/>
                </a:lnTo>
                <a:lnTo>
                  <a:pt x="0" y="138430"/>
                </a:lnTo>
                <a:lnTo>
                  <a:pt x="54610" y="138430"/>
                </a:lnTo>
                <a:lnTo>
                  <a:pt x="54610" y="137160"/>
                </a:lnTo>
                <a:close/>
              </a:path>
              <a:path w="54610" h="248920">
                <a:moveTo>
                  <a:pt x="54610" y="133350"/>
                </a:moveTo>
                <a:lnTo>
                  <a:pt x="0" y="133350"/>
                </a:lnTo>
                <a:lnTo>
                  <a:pt x="0" y="135890"/>
                </a:lnTo>
                <a:lnTo>
                  <a:pt x="54610" y="135890"/>
                </a:lnTo>
                <a:lnTo>
                  <a:pt x="54610" y="133350"/>
                </a:lnTo>
                <a:close/>
              </a:path>
              <a:path w="54610" h="248920">
                <a:moveTo>
                  <a:pt x="54610" y="130810"/>
                </a:moveTo>
                <a:lnTo>
                  <a:pt x="0" y="130810"/>
                </a:lnTo>
                <a:lnTo>
                  <a:pt x="0" y="132080"/>
                </a:lnTo>
                <a:lnTo>
                  <a:pt x="54610" y="132080"/>
                </a:lnTo>
                <a:lnTo>
                  <a:pt x="54610" y="130810"/>
                </a:lnTo>
                <a:close/>
              </a:path>
              <a:path w="54610" h="248920">
                <a:moveTo>
                  <a:pt x="54610" y="127000"/>
                </a:moveTo>
                <a:lnTo>
                  <a:pt x="0" y="127000"/>
                </a:lnTo>
                <a:lnTo>
                  <a:pt x="0" y="129540"/>
                </a:lnTo>
                <a:lnTo>
                  <a:pt x="54610" y="129540"/>
                </a:lnTo>
                <a:lnTo>
                  <a:pt x="54610" y="127000"/>
                </a:lnTo>
                <a:close/>
              </a:path>
              <a:path w="54610" h="248920">
                <a:moveTo>
                  <a:pt x="54610" y="124460"/>
                </a:moveTo>
                <a:lnTo>
                  <a:pt x="0" y="124460"/>
                </a:lnTo>
                <a:lnTo>
                  <a:pt x="0" y="125730"/>
                </a:lnTo>
                <a:lnTo>
                  <a:pt x="54610" y="125730"/>
                </a:lnTo>
                <a:lnTo>
                  <a:pt x="54610" y="124460"/>
                </a:lnTo>
                <a:close/>
              </a:path>
              <a:path w="54610" h="248920">
                <a:moveTo>
                  <a:pt x="54610" y="120650"/>
                </a:moveTo>
                <a:lnTo>
                  <a:pt x="0" y="120650"/>
                </a:lnTo>
                <a:lnTo>
                  <a:pt x="0" y="123190"/>
                </a:lnTo>
                <a:lnTo>
                  <a:pt x="54610" y="123190"/>
                </a:lnTo>
                <a:lnTo>
                  <a:pt x="54610" y="120650"/>
                </a:lnTo>
                <a:close/>
              </a:path>
              <a:path w="54610" h="248920">
                <a:moveTo>
                  <a:pt x="54610" y="118110"/>
                </a:moveTo>
                <a:lnTo>
                  <a:pt x="0" y="118110"/>
                </a:lnTo>
                <a:lnTo>
                  <a:pt x="0" y="119380"/>
                </a:lnTo>
                <a:lnTo>
                  <a:pt x="54610" y="119380"/>
                </a:lnTo>
                <a:lnTo>
                  <a:pt x="54610" y="118110"/>
                </a:lnTo>
                <a:close/>
              </a:path>
              <a:path w="54610" h="248920">
                <a:moveTo>
                  <a:pt x="54610" y="114300"/>
                </a:moveTo>
                <a:lnTo>
                  <a:pt x="0" y="114300"/>
                </a:lnTo>
                <a:lnTo>
                  <a:pt x="0" y="116840"/>
                </a:lnTo>
                <a:lnTo>
                  <a:pt x="54610" y="116840"/>
                </a:lnTo>
                <a:lnTo>
                  <a:pt x="54610" y="114300"/>
                </a:lnTo>
                <a:close/>
              </a:path>
              <a:path w="54610" h="248920">
                <a:moveTo>
                  <a:pt x="54610" y="111760"/>
                </a:moveTo>
                <a:lnTo>
                  <a:pt x="0" y="111760"/>
                </a:lnTo>
                <a:lnTo>
                  <a:pt x="0" y="113030"/>
                </a:lnTo>
                <a:lnTo>
                  <a:pt x="54610" y="113030"/>
                </a:lnTo>
                <a:lnTo>
                  <a:pt x="54610" y="111760"/>
                </a:lnTo>
                <a:close/>
              </a:path>
              <a:path w="54610" h="248920">
                <a:moveTo>
                  <a:pt x="54610" y="107950"/>
                </a:moveTo>
                <a:lnTo>
                  <a:pt x="0" y="107950"/>
                </a:lnTo>
                <a:lnTo>
                  <a:pt x="0" y="110490"/>
                </a:lnTo>
                <a:lnTo>
                  <a:pt x="54610" y="110490"/>
                </a:lnTo>
                <a:lnTo>
                  <a:pt x="54610" y="107950"/>
                </a:lnTo>
                <a:close/>
              </a:path>
              <a:path w="54610" h="248920">
                <a:moveTo>
                  <a:pt x="54610" y="105410"/>
                </a:moveTo>
                <a:lnTo>
                  <a:pt x="0" y="105410"/>
                </a:lnTo>
                <a:lnTo>
                  <a:pt x="0" y="106680"/>
                </a:lnTo>
                <a:lnTo>
                  <a:pt x="54610" y="106680"/>
                </a:lnTo>
                <a:lnTo>
                  <a:pt x="54610" y="105410"/>
                </a:lnTo>
                <a:close/>
              </a:path>
              <a:path w="54610" h="248920">
                <a:moveTo>
                  <a:pt x="54610" y="101600"/>
                </a:moveTo>
                <a:lnTo>
                  <a:pt x="0" y="101600"/>
                </a:lnTo>
                <a:lnTo>
                  <a:pt x="0" y="104140"/>
                </a:lnTo>
                <a:lnTo>
                  <a:pt x="54610" y="104140"/>
                </a:lnTo>
                <a:lnTo>
                  <a:pt x="54610" y="101600"/>
                </a:lnTo>
                <a:close/>
              </a:path>
              <a:path w="54610" h="248920">
                <a:moveTo>
                  <a:pt x="54610" y="99060"/>
                </a:moveTo>
                <a:lnTo>
                  <a:pt x="0" y="99060"/>
                </a:lnTo>
                <a:lnTo>
                  <a:pt x="0" y="100330"/>
                </a:lnTo>
                <a:lnTo>
                  <a:pt x="54610" y="100330"/>
                </a:lnTo>
                <a:lnTo>
                  <a:pt x="54610" y="99060"/>
                </a:lnTo>
                <a:close/>
              </a:path>
              <a:path w="54610" h="248920">
                <a:moveTo>
                  <a:pt x="54610" y="95250"/>
                </a:moveTo>
                <a:lnTo>
                  <a:pt x="0" y="95250"/>
                </a:lnTo>
                <a:lnTo>
                  <a:pt x="0" y="97790"/>
                </a:lnTo>
                <a:lnTo>
                  <a:pt x="54610" y="97790"/>
                </a:lnTo>
                <a:lnTo>
                  <a:pt x="54610" y="95250"/>
                </a:lnTo>
                <a:close/>
              </a:path>
              <a:path w="54610" h="248920">
                <a:moveTo>
                  <a:pt x="54610" y="92710"/>
                </a:moveTo>
                <a:lnTo>
                  <a:pt x="0" y="92710"/>
                </a:lnTo>
                <a:lnTo>
                  <a:pt x="0" y="93980"/>
                </a:lnTo>
                <a:lnTo>
                  <a:pt x="54610" y="93980"/>
                </a:lnTo>
                <a:lnTo>
                  <a:pt x="54610" y="92710"/>
                </a:lnTo>
                <a:close/>
              </a:path>
              <a:path w="54610" h="248920">
                <a:moveTo>
                  <a:pt x="54610" y="88900"/>
                </a:moveTo>
                <a:lnTo>
                  <a:pt x="0" y="88900"/>
                </a:lnTo>
                <a:lnTo>
                  <a:pt x="0" y="91440"/>
                </a:lnTo>
                <a:lnTo>
                  <a:pt x="54610" y="91440"/>
                </a:lnTo>
                <a:lnTo>
                  <a:pt x="54610" y="88900"/>
                </a:lnTo>
                <a:close/>
              </a:path>
              <a:path w="54610" h="248920">
                <a:moveTo>
                  <a:pt x="54610" y="86360"/>
                </a:moveTo>
                <a:lnTo>
                  <a:pt x="0" y="86360"/>
                </a:lnTo>
                <a:lnTo>
                  <a:pt x="0" y="87630"/>
                </a:lnTo>
                <a:lnTo>
                  <a:pt x="54610" y="87630"/>
                </a:lnTo>
                <a:lnTo>
                  <a:pt x="54610" y="86360"/>
                </a:lnTo>
                <a:close/>
              </a:path>
              <a:path w="54610" h="248920">
                <a:moveTo>
                  <a:pt x="54610" y="80010"/>
                </a:moveTo>
                <a:lnTo>
                  <a:pt x="0" y="80010"/>
                </a:lnTo>
                <a:lnTo>
                  <a:pt x="0" y="85090"/>
                </a:lnTo>
                <a:lnTo>
                  <a:pt x="54610" y="85090"/>
                </a:lnTo>
                <a:lnTo>
                  <a:pt x="54610" y="80010"/>
                </a:lnTo>
                <a:close/>
              </a:path>
              <a:path w="54610" h="248920">
                <a:moveTo>
                  <a:pt x="54610" y="73660"/>
                </a:moveTo>
                <a:lnTo>
                  <a:pt x="0" y="73660"/>
                </a:lnTo>
                <a:lnTo>
                  <a:pt x="0" y="78740"/>
                </a:lnTo>
                <a:lnTo>
                  <a:pt x="54610" y="78740"/>
                </a:lnTo>
                <a:lnTo>
                  <a:pt x="54610" y="73660"/>
                </a:lnTo>
                <a:close/>
              </a:path>
              <a:path w="54610" h="248920">
                <a:moveTo>
                  <a:pt x="54610" y="67310"/>
                </a:moveTo>
                <a:lnTo>
                  <a:pt x="0" y="67310"/>
                </a:lnTo>
                <a:lnTo>
                  <a:pt x="0" y="72390"/>
                </a:lnTo>
                <a:lnTo>
                  <a:pt x="54610" y="72390"/>
                </a:lnTo>
                <a:lnTo>
                  <a:pt x="54610" y="67310"/>
                </a:lnTo>
                <a:close/>
              </a:path>
              <a:path w="54610" h="248920">
                <a:moveTo>
                  <a:pt x="54610" y="60960"/>
                </a:moveTo>
                <a:lnTo>
                  <a:pt x="0" y="60960"/>
                </a:lnTo>
                <a:lnTo>
                  <a:pt x="0" y="66040"/>
                </a:lnTo>
                <a:lnTo>
                  <a:pt x="54610" y="66040"/>
                </a:lnTo>
                <a:lnTo>
                  <a:pt x="54610" y="60960"/>
                </a:lnTo>
                <a:close/>
              </a:path>
              <a:path w="54610" h="248920">
                <a:moveTo>
                  <a:pt x="54610" y="54610"/>
                </a:moveTo>
                <a:lnTo>
                  <a:pt x="0" y="54610"/>
                </a:lnTo>
                <a:lnTo>
                  <a:pt x="0" y="59690"/>
                </a:lnTo>
                <a:lnTo>
                  <a:pt x="54610" y="59690"/>
                </a:lnTo>
                <a:lnTo>
                  <a:pt x="54610" y="54610"/>
                </a:lnTo>
                <a:close/>
              </a:path>
              <a:path w="54610" h="248920">
                <a:moveTo>
                  <a:pt x="54610" y="48260"/>
                </a:moveTo>
                <a:lnTo>
                  <a:pt x="0" y="48260"/>
                </a:lnTo>
                <a:lnTo>
                  <a:pt x="0" y="53340"/>
                </a:lnTo>
                <a:lnTo>
                  <a:pt x="54610" y="53340"/>
                </a:lnTo>
                <a:lnTo>
                  <a:pt x="54610" y="48260"/>
                </a:lnTo>
                <a:close/>
              </a:path>
              <a:path w="54610" h="248920">
                <a:moveTo>
                  <a:pt x="54610" y="41910"/>
                </a:moveTo>
                <a:lnTo>
                  <a:pt x="0" y="41910"/>
                </a:lnTo>
                <a:lnTo>
                  <a:pt x="0" y="46990"/>
                </a:lnTo>
                <a:lnTo>
                  <a:pt x="54610" y="46990"/>
                </a:lnTo>
                <a:lnTo>
                  <a:pt x="54610" y="41910"/>
                </a:lnTo>
                <a:close/>
              </a:path>
              <a:path w="54610" h="248920">
                <a:moveTo>
                  <a:pt x="54610" y="36830"/>
                </a:moveTo>
                <a:lnTo>
                  <a:pt x="0" y="36830"/>
                </a:lnTo>
                <a:lnTo>
                  <a:pt x="0" y="40640"/>
                </a:lnTo>
                <a:lnTo>
                  <a:pt x="54610" y="40640"/>
                </a:lnTo>
                <a:lnTo>
                  <a:pt x="54610" y="36830"/>
                </a:lnTo>
                <a:close/>
              </a:path>
              <a:path w="54610" h="248920">
                <a:moveTo>
                  <a:pt x="54610" y="30480"/>
                </a:moveTo>
                <a:lnTo>
                  <a:pt x="0" y="30480"/>
                </a:lnTo>
                <a:lnTo>
                  <a:pt x="0" y="35560"/>
                </a:lnTo>
                <a:lnTo>
                  <a:pt x="54610" y="35560"/>
                </a:lnTo>
                <a:lnTo>
                  <a:pt x="54610" y="30480"/>
                </a:lnTo>
                <a:close/>
              </a:path>
              <a:path w="54610" h="248920">
                <a:moveTo>
                  <a:pt x="54610" y="24130"/>
                </a:moveTo>
                <a:lnTo>
                  <a:pt x="0" y="24130"/>
                </a:lnTo>
                <a:lnTo>
                  <a:pt x="0" y="29210"/>
                </a:lnTo>
                <a:lnTo>
                  <a:pt x="54610" y="29210"/>
                </a:lnTo>
                <a:lnTo>
                  <a:pt x="54610" y="24130"/>
                </a:lnTo>
                <a:close/>
              </a:path>
              <a:path w="54610" h="248920">
                <a:moveTo>
                  <a:pt x="54610" y="17780"/>
                </a:moveTo>
                <a:lnTo>
                  <a:pt x="0" y="17780"/>
                </a:lnTo>
                <a:lnTo>
                  <a:pt x="0" y="22860"/>
                </a:lnTo>
                <a:lnTo>
                  <a:pt x="54610" y="22860"/>
                </a:lnTo>
                <a:lnTo>
                  <a:pt x="54610" y="17780"/>
                </a:lnTo>
                <a:close/>
              </a:path>
              <a:path w="54610" h="248920">
                <a:moveTo>
                  <a:pt x="54610" y="11430"/>
                </a:moveTo>
                <a:lnTo>
                  <a:pt x="0" y="11430"/>
                </a:lnTo>
                <a:lnTo>
                  <a:pt x="0" y="16510"/>
                </a:lnTo>
                <a:lnTo>
                  <a:pt x="54610" y="16510"/>
                </a:lnTo>
                <a:lnTo>
                  <a:pt x="54610" y="11430"/>
                </a:lnTo>
                <a:close/>
              </a:path>
              <a:path w="54610" h="248920">
                <a:moveTo>
                  <a:pt x="54610" y="5080"/>
                </a:moveTo>
                <a:lnTo>
                  <a:pt x="0" y="5080"/>
                </a:lnTo>
                <a:lnTo>
                  <a:pt x="0" y="10160"/>
                </a:lnTo>
                <a:lnTo>
                  <a:pt x="54610" y="10160"/>
                </a:lnTo>
                <a:lnTo>
                  <a:pt x="54610" y="5080"/>
                </a:lnTo>
                <a:close/>
              </a:path>
              <a:path w="54610" h="248920">
                <a:moveTo>
                  <a:pt x="54610" y="0"/>
                </a:moveTo>
                <a:lnTo>
                  <a:pt x="5080" y="0"/>
                </a:lnTo>
                <a:lnTo>
                  <a:pt x="5080" y="1270"/>
                </a:lnTo>
                <a:lnTo>
                  <a:pt x="0" y="1270"/>
                </a:lnTo>
                <a:lnTo>
                  <a:pt x="0" y="3810"/>
                </a:lnTo>
                <a:lnTo>
                  <a:pt x="54610" y="3810"/>
                </a:lnTo>
                <a:lnTo>
                  <a:pt x="54610" y="0"/>
                </a:lnTo>
                <a:close/>
              </a:path>
            </a:pathLst>
          </a:custGeom>
          <a:solidFill>
            <a:srgbClr val="287828"/>
          </a:solidFill>
        </p:spPr>
        <p:txBody>
          <a:bodyPr wrap="square" lIns="0" tIns="0" rIns="0" bIns="0" rtlCol="0"/>
          <a:lstStyle/>
          <a:p>
            <a:endParaRPr/>
          </a:p>
        </p:txBody>
      </p:sp>
      <p:sp>
        <p:nvSpPr>
          <p:cNvPr id="300" name="bg object 300"/>
          <p:cNvSpPr/>
          <p:nvPr/>
        </p:nvSpPr>
        <p:spPr>
          <a:xfrm>
            <a:off x="2678429" y="6413500"/>
            <a:ext cx="54610" cy="245110"/>
          </a:xfrm>
          <a:custGeom>
            <a:avLst/>
            <a:gdLst/>
            <a:ahLst/>
            <a:cxnLst/>
            <a:rect l="l" t="t" r="r" b="b"/>
            <a:pathLst>
              <a:path w="54610" h="245109">
                <a:moveTo>
                  <a:pt x="54609" y="240030"/>
                </a:moveTo>
                <a:lnTo>
                  <a:pt x="0" y="240030"/>
                </a:lnTo>
                <a:lnTo>
                  <a:pt x="0" y="243840"/>
                </a:lnTo>
                <a:lnTo>
                  <a:pt x="43180" y="243840"/>
                </a:lnTo>
                <a:lnTo>
                  <a:pt x="43180" y="245110"/>
                </a:lnTo>
                <a:lnTo>
                  <a:pt x="54609" y="245110"/>
                </a:lnTo>
                <a:lnTo>
                  <a:pt x="54609" y="240030"/>
                </a:lnTo>
                <a:close/>
              </a:path>
              <a:path w="54610" h="245109">
                <a:moveTo>
                  <a:pt x="54609" y="237490"/>
                </a:moveTo>
                <a:lnTo>
                  <a:pt x="0" y="237490"/>
                </a:lnTo>
                <a:lnTo>
                  <a:pt x="0" y="238760"/>
                </a:lnTo>
                <a:lnTo>
                  <a:pt x="54609" y="238760"/>
                </a:lnTo>
                <a:lnTo>
                  <a:pt x="54609" y="237490"/>
                </a:lnTo>
                <a:close/>
              </a:path>
              <a:path w="54610" h="245109">
                <a:moveTo>
                  <a:pt x="54609" y="233679"/>
                </a:moveTo>
                <a:lnTo>
                  <a:pt x="0" y="233679"/>
                </a:lnTo>
                <a:lnTo>
                  <a:pt x="0" y="236219"/>
                </a:lnTo>
                <a:lnTo>
                  <a:pt x="54609" y="236219"/>
                </a:lnTo>
                <a:lnTo>
                  <a:pt x="54609" y="233679"/>
                </a:lnTo>
                <a:close/>
              </a:path>
              <a:path w="54610" h="245109">
                <a:moveTo>
                  <a:pt x="54609" y="231140"/>
                </a:moveTo>
                <a:lnTo>
                  <a:pt x="0" y="231140"/>
                </a:lnTo>
                <a:lnTo>
                  <a:pt x="0" y="232410"/>
                </a:lnTo>
                <a:lnTo>
                  <a:pt x="54609" y="232410"/>
                </a:lnTo>
                <a:lnTo>
                  <a:pt x="54609" y="231140"/>
                </a:lnTo>
                <a:close/>
              </a:path>
              <a:path w="54610" h="245109">
                <a:moveTo>
                  <a:pt x="54609" y="227330"/>
                </a:moveTo>
                <a:lnTo>
                  <a:pt x="0" y="227330"/>
                </a:lnTo>
                <a:lnTo>
                  <a:pt x="0" y="229870"/>
                </a:lnTo>
                <a:lnTo>
                  <a:pt x="54609" y="229870"/>
                </a:lnTo>
                <a:lnTo>
                  <a:pt x="54609" y="227330"/>
                </a:lnTo>
                <a:close/>
              </a:path>
              <a:path w="54610" h="245109">
                <a:moveTo>
                  <a:pt x="54609" y="224790"/>
                </a:moveTo>
                <a:lnTo>
                  <a:pt x="0" y="224790"/>
                </a:lnTo>
                <a:lnTo>
                  <a:pt x="0" y="226060"/>
                </a:lnTo>
                <a:lnTo>
                  <a:pt x="54609" y="226060"/>
                </a:lnTo>
                <a:lnTo>
                  <a:pt x="54609" y="224790"/>
                </a:lnTo>
                <a:close/>
              </a:path>
              <a:path w="54610" h="245109">
                <a:moveTo>
                  <a:pt x="54609" y="220980"/>
                </a:moveTo>
                <a:lnTo>
                  <a:pt x="0" y="220980"/>
                </a:lnTo>
                <a:lnTo>
                  <a:pt x="0" y="223519"/>
                </a:lnTo>
                <a:lnTo>
                  <a:pt x="54609" y="223519"/>
                </a:lnTo>
                <a:lnTo>
                  <a:pt x="54609" y="220980"/>
                </a:lnTo>
                <a:close/>
              </a:path>
              <a:path w="54610" h="245109">
                <a:moveTo>
                  <a:pt x="54609" y="218440"/>
                </a:moveTo>
                <a:lnTo>
                  <a:pt x="0" y="218440"/>
                </a:lnTo>
                <a:lnTo>
                  <a:pt x="0" y="219709"/>
                </a:lnTo>
                <a:lnTo>
                  <a:pt x="54609" y="219709"/>
                </a:lnTo>
                <a:lnTo>
                  <a:pt x="54609" y="218440"/>
                </a:lnTo>
                <a:close/>
              </a:path>
              <a:path w="54610" h="245109">
                <a:moveTo>
                  <a:pt x="54609" y="214629"/>
                </a:moveTo>
                <a:lnTo>
                  <a:pt x="0" y="214629"/>
                </a:lnTo>
                <a:lnTo>
                  <a:pt x="0" y="217169"/>
                </a:lnTo>
                <a:lnTo>
                  <a:pt x="54609" y="217169"/>
                </a:lnTo>
                <a:lnTo>
                  <a:pt x="54609" y="214629"/>
                </a:lnTo>
                <a:close/>
              </a:path>
              <a:path w="54610" h="245109">
                <a:moveTo>
                  <a:pt x="54609" y="212090"/>
                </a:moveTo>
                <a:lnTo>
                  <a:pt x="0" y="212090"/>
                </a:lnTo>
                <a:lnTo>
                  <a:pt x="0" y="213360"/>
                </a:lnTo>
                <a:lnTo>
                  <a:pt x="54609" y="213360"/>
                </a:lnTo>
                <a:lnTo>
                  <a:pt x="54609" y="212090"/>
                </a:lnTo>
                <a:close/>
              </a:path>
              <a:path w="54610" h="245109">
                <a:moveTo>
                  <a:pt x="54609" y="208280"/>
                </a:moveTo>
                <a:lnTo>
                  <a:pt x="0" y="208280"/>
                </a:lnTo>
                <a:lnTo>
                  <a:pt x="0" y="210819"/>
                </a:lnTo>
                <a:lnTo>
                  <a:pt x="54609" y="210819"/>
                </a:lnTo>
                <a:lnTo>
                  <a:pt x="54609" y="208280"/>
                </a:lnTo>
                <a:close/>
              </a:path>
              <a:path w="54610" h="245109">
                <a:moveTo>
                  <a:pt x="54609" y="205740"/>
                </a:moveTo>
                <a:lnTo>
                  <a:pt x="0" y="205740"/>
                </a:lnTo>
                <a:lnTo>
                  <a:pt x="0" y="207010"/>
                </a:lnTo>
                <a:lnTo>
                  <a:pt x="54609" y="207010"/>
                </a:lnTo>
                <a:lnTo>
                  <a:pt x="54609" y="205740"/>
                </a:lnTo>
                <a:close/>
              </a:path>
              <a:path w="54610" h="245109">
                <a:moveTo>
                  <a:pt x="54609" y="201929"/>
                </a:moveTo>
                <a:lnTo>
                  <a:pt x="0" y="201929"/>
                </a:lnTo>
                <a:lnTo>
                  <a:pt x="0" y="204469"/>
                </a:lnTo>
                <a:lnTo>
                  <a:pt x="54609" y="204469"/>
                </a:lnTo>
                <a:lnTo>
                  <a:pt x="54609" y="201929"/>
                </a:lnTo>
                <a:close/>
              </a:path>
              <a:path w="54610" h="245109">
                <a:moveTo>
                  <a:pt x="54609" y="199390"/>
                </a:moveTo>
                <a:lnTo>
                  <a:pt x="0" y="199390"/>
                </a:lnTo>
                <a:lnTo>
                  <a:pt x="0" y="200660"/>
                </a:lnTo>
                <a:lnTo>
                  <a:pt x="54609" y="200660"/>
                </a:lnTo>
                <a:lnTo>
                  <a:pt x="54609" y="199390"/>
                </a:lnTo>
                <a:close/>
              </a:path>
              <a:path w="54610" h="245109">
                <a:moveTo>
                  <a:pt x="54609" y="195579"/>
                </a:moveTo>
                <a:lnTo>
                  <a:pt x="0" y="195579"/>
                </a:lnTo>
                <a:lnTo>
                  <a:pt x="0" y="198120"/>
                </a:lnTo>
                <a:lnTo>
                  <a:pt x="54609" y="198120"/>
                </a:lnTo>
                <a:lnTo>
                  <a:pt x="54609" y="195579"/>
                </a:lnTo>
                <a:close/>
              </a:path>
              <a:path w="54610" h="245109">
                <a:moveTo>
                  <a:pt x="54609" y="193040"/>
                </a:moveTo>
                <a:lnTo>
                  <a:pt x="0" y="193040"/>
                </a:lnTo>
                <a:lnTo>
                  <a:pt x="0" y="194310"/>
                </a:lnTo>
                <a:lnTo>
                  <a:pt x="54609" y="194310"/>
                </a:lnTo>
                <a:lnTo>
                  <a:pt x="54609" y="193040"/>
                </a:lnTo>
                <a:close/>
              </a:path>
              <a:path w="54610" h="245109">
                <a:moveTo>
                  <a:pt x="54609" y="189230"/>
                </a:moveTo>
                <a:lnTo>
                  <a:pt x="0" y="189230"/>
                </a:lnTo>
                <a:lnTo>
                  <a:pt x="0" y="191770"/>
                </a:lnTo>
                <a:lnTo>
                  <a:pt x="54609" y="191770"/>
                </a:lnTo>
                <a:lnTo>
                  <a:pt x="54609" y="189230"/>
                </a:lnTo>
                <a:close/>
              </a:path>
              <a:path w="54610" h="245109">
                <a:moveTo>
                  <a:pt x="54609" y="186690"/>
                </a:moveTo>
                <a:lnTo>
                  <a:pt x="0" y="186690"/>
                </a:lnTo>
                <a:lnTo>
                  <a:pt x="0" y="187959"/>
                </a:lnTo>
                <a:lnTo>
                  <a:pt x="54609" y="187959"/>
                </a:lnTo>
                <a:lnTo>
                  <a:pt x="54609" y="186690"/>
                </a:lnTo>
                <a:close/>
              </a:path>
              <a:path w="54610" h="245109">
                <a:moveTo>
                  <a:pt x="54609" y="182879"/>
                </a:moveTo>
                <a:lnTo>
                  <a:pt x="0" y="182879"/>
                </a:lnTo>
                <a:lnTo>
                  <a:pt x="0" y="185420"/>
                </a:lnTo>
                <a:lnTo>
                  <a:pt x="54609" y="185420"/>
                </a:lnTo>
                <a:lnTo>
                  <a:pt x="54609" y="182879"/>
                </a:lnTo>
                <a:close/>
              </a:path>
              <a:path w="54610" h="245109">
                <a:moveTo>
                  <a:pt x="54609" y="180340"/>
                </a:moveTo>
                <a:lnTo>
                  <a:pt x="0" y="180340"/>
                </a:lnTo>
                <a:lnTo>
                  <a:pt x="0" y="181610"/>
                </a:lnTo>
                <a:lnTo>
                  <a:pt x="54609" y="181610"/>
                </a:lnTo>
                <a:lnTo>
                  <a:pt x="54609" y="180340"/>
                </a:lnTo>
                <a:close/>
              </a:path>
              <a:path w="54610" h="245109">
                <a:moveTo>
                  <a:pt x="54609" y="176529"/>
                </a:moveTo>
                <a:lnTo>
                  <a:pt x="0" y="176529"/>
                </a:lnTo>
                <a:lnTo>
                  <a:pt x="0" y="179070"/>
                </a:lnTo>
                <a:lnTo>
                  <a:pt x="54609" y="179070"/>
                </a:lnTo>
                <a:lnTo>
                  <a:pt x="54609" y="176529"/>
                </a:lnTo>
                <a:close/>
              </a:path>
              <a:path w="54610" h="245109">
                <a:moveTo>
                  <a:pt x="54609" y="173990"/>
                </a:moveTo>
                <a:lnTo>
                  <a:pt x="0" y="173990"/>
                </a:lnTo>
                <a:lnTo>
                  <a:pt x="0" y="175259"/>
                </a:lnTo>
                <a:lnTo>
                  <a:pt x="54609" y="175259"/>
                </a:lnTo>
                <a:lnTo>
                  <a:pt x="54609" y="173990"/>
                </a:lnTo>
                <a:close/>
              </a:path>
              <a:path w="54610" h="245109">
                <a:moveTo>
                  <a:pt x="54609" y="170179"/>
                </a:moveTo>
                <a:lnTo>
                  <a:pt x="0" y="170179"/>
                </a:lnTo>
                <a:lnTo>
                  <a:pt x="0" y="172720"/>
                </a:lnTo>
                <a:lnTo>
                  <a:pt x="54609" y="172720"/>
                </a:lnTo>
                <a:lnTo>
                  <a:pt x="54609" y="170179"/>
                </a:lnTo>
                <a:close/>
              </a:path>
              <a:path w="54610" h="245109">
                <a:moveTo>
                  <a:pt x="54609" y="167640"/>
                </a:moveTo>
                <a:lnTo>
                  <a:pt x="0" y="167640"/>
                </a:lnTo>
                <a:lnTo>
                  <a:pt x="0" y="168909"/>
                </a:lnTo>
                <a:lnTo>
                  <a:pt x="54609" y="168909"/>
                </a:lnTo>
                <a:lnTo>
                  <a:pt x="54609" y="167640"/>
                </a:lnTo>
                <a:close/>
              </a:path>
              <a:path w="54610" h="245109">
                <a:moveTo>
                  <a:pt x="54609" y="163830"/>
                </a:moveTo>
                <a:lnTo>
                  <a:pt x="0" y="163830"/>
                </a:lnTo>
                <a:lnTo>
                  <a:pt x="0" y="166370"/>
                </a:lnTo>
                <a:lnTo>
                  <a:pt x="54609" y="166370"/>
                </a:lnTo>
                <a:lnTo>
                  <a:pt x="54609" y="163830"/>
                </a:lnTo>
                <a:close/>
              </a:path>
              <a:path w="54610" h="245109">
                <a:moveTo>
                  <a:pt x="54609" y="161290"/>
                </a:moveTo>
                <a:lnTo>
                  <a:pt x="0" y="161290"/>
                </a:lnTo>
                <a:lnTo>
                  <a:pt x="0" y="162560"/>
                </a:lnTo>
                <a:lnTo>
                  <a:pt x="54609" y="162560"/>
                </a:lnTo>
                <a:lnTo>
                  <a:pt x="54609" y="161290"/>
                </a:lnTo>
                <a:close/>
              </a:path>
              <a:path w="54610" h="245109">
                <a:moveTo>
                  <a:pt x="54609" y="157479"/>
                </a:moveTo>
                <a:lnTo>
                  <a:pt x="0" y="157479"/>
                </a:lnTo>
                <a:lnTo>
                  <a:pt x="0" y="160020"/>
                </a:lnTo>
                <a:lnTo>
                  <a:pt x="54609" y="160020"/>
                </a:lnTo>
                <a:lnTo>
                  <a:pt x="54609" y="157479"/>
                </a:lnTo>
                <a:close/>
              </a:path>
              <a:path w="54610" h="245109">
                <a:moveTo>
                  <a:pt x="54609" y="154940"/>
                </a:moveTo>
                <a:lnTo>
                  <a:pt x="0" y="154940"/>
                </a:lnTo>
                <a:lnTo>
                  <a:pt x="0" y="156209"/>
                </a:lnTo>
                <a:lnTo>
                  <a:pt x="54609" y="156209"/>
                </a:lnTo>
                <a:lnTo>
                  <a:pt x="54609" y="154940"/>
                </a:lnTo>
                <a:close/>
              </a:path>
              <a:path w="54610" h="245109">
                <a:moveTo>
                  <a:pt x="54609" y="151130"/>
                </a:moveTo>
                <a:lnTo>
                  <a:pt x="0" y="151130"/>
                </a:lnTo>
                <a:lnTo>
                  <a:pt x="0" y="153670"/>
                </a:lnTo>
                <a:lnTo>
                  <a:pt x="54609" y="153670"/>
                </a:lnTo>
                <a:lnTo>
                  <a:pt x="54609" y="151130"/>
                </a:lnTo>
                <a:close/>
              </a:path>
              <a:path w="54610" h="245109">
                <a:moveTo>
                  <a:pt x="54609" y="148590"/>
                </a:moveTo>
                <a:lnTo>
                  <a:pt x="0" y="148590"/>
                </a:lnTo>
                <a:lnTo>
                  <a:pt x="0" y="149859"/>
                </a:lnTo>
                <a:lnTo>
                  <a:pt x="54609" y="149859"/>
                </a:lnTo>
                <a:lnTo>
                  <a:pt x="54609" y="148590"/>
                </a:lnTo>
                <a:close/>
              </a:path>
              <a:path w="54610" h="245109">
                <a:moveTo>
                  <a:pt x="54609" y="144779"/>
                </a:moveTo>
                <a:lnTo>
                  <a:pt x="0" y="144779"/>
                </a:lnTo>
                <a:lnTo>
                  <a:pt x="0" y="147320"/>
                </a:lnTo>
                <a:lnTo>
                  <a:pt x="54609" y="147320"/>
                </a:lnTo>
                <a:lnTo>
                  <a:pt x="54609" y="144779"/>
                </a:lnTo>
                <a:close/>
              </a:path>
              <a:path w="54610" h="245109">
                <a:moveTo>
                  <a:pt x="54609" y="142240"/>
                </a:moveTo>
                <a:lnTo>
                  <a:pt x="0" y="142240"/>
                </a:lnTo>
                <a:lnTo>
                  <a:pt x="0" y="143509"/>
                </a:lnTo>
                <a:lnTo>
                  <a:pt x="54609" y="143509"/>
                </a:lnTo>
                <a:lnTo>
                  <a:pt x="54609" y="142240"/>
                </a:lnTo>
                <a:close/>
              </a:path>
              <a:path w="54610" h="245109">
                <a:moveTo>
                  <a:pt x="54609" y="138430"/>
                </a:moveTo>
                <a:lnTo>
                  <a:pt x="0" y="138430"/>
                </a:lnTo>
                <a:lnTo>
                  <a:pt x="0" y="140970"/>
                </a:lnTo>
                <a:lnTo>
                  <a:pt x="54609" y="140970"/>
                </a:lnTo>
                <a:lnTo>
                  <a:pt x="54609" y="138430"/>
                </a:lnTo>
                <a:close/>
              </a:path>
              <a:path w="54610" h="245109">
                <a:moveTo>
                  <a:pt x="54609" y="135890"/>
                </a:moveTo>
                <a:lnTo>
                  <a:pt x="0" y="135890"/>
                </a:lnTo>
                <a:lnTo>
                  <a:pt x="0" y="137159"/>
                </a:lnTo>
                <a:lnTo>
                  <a:pt x="54609" y="137159"/>
                </a:lnTo>
                <a:lnTo>
                  <a:pt x="54609" y="135890"/>
                </a:lnTo>
                <a:close/>
              </a:path>
              <a:path w="54610" h="245109">
                <a:moveTo>
                  <a:pt x="54609" y="132080"/>
                </a:moveTo>
                <a:lnTo>
                  <a:pt x="0" y="132080"/>
                </a:lnTo>
                <a:lnTo>
                  <a:pt x="0" y="134620"/>
                </a:lnTo>
                <a:lnTo>
                  <a:pt x="54609" y="134620"/>
                </a:lnTo>
                <a:lnTo>
                  <a:pt x="54609" y="132080"/>
                </a:lnTo>
                <a:close/>
              </a:path>
              <a:path w="54610" h="245109">
                <a:moveTo>
                  <a:pt x="54609" y="129540"/>
                </a:moveTo>
                <a:lnTo>
                  <a:pt x="0" y="129540"/>
                </a:lnTo>
                <a:lnTo>
                  <a:pt x="0" y="130809"/>
                </a:lnTo>
                <a:lnTo>
                  <a:pt x="54609" y="130809"/>
                </a:lnTo>
                <a:lnTo>
                  <a:pt x="54609" y="129540"/>
                </a:lnTo>
                <a:close/>
              </a:path>
              <a:path w="54610" h="245109">
                <a:moveTo>
                  <a:pt x="54609" y="125730"/>
                </a:moveTo>
                <a:lnTo>
                  <a:pt x="0" y="125730"/>
                </a:lnTo>
                <a:lnTo>
                  <a:pt x="0" y="128270"/>
                </a:lnTo>
                <a:lnTo>
                  <a:pt x="54609" y="128270"/>
                </a:lnTo>
                <a:lnTo>
                  <a:pt x="54609" y="125730"/>
                </a:lnTo>
                <a:close/>
              </a:path>
              <a:path w="54610" h="245109">
                <a:moveTo>
                  <a:pt x="54609" y="123189"/>
                </a:moveTo>
                <a:lnTo>
                  <a:pt x="0" y="123189"/>
                </a:lnTo>
                <a:lnTo>
                  <a:pt x="0" y="124459"/>
                </a:lnTo>
                <a:lnTo>
                  <a:pt x="54609" y="124459"/>
                </a:lnTo>
                <a:lnTo>
                  <a:pt x="54609" y="123189"/>
                </a:lnTo>
                <a:close/>
              </a:path>
              <a:path w="54610" h="245109">
                <a:moveTo>
                  <a:pt x="54609" y="119379"/>
                </a:moveTo>
                <a:lnTo>
                  <a:pt x="0" y="119379"/>
                </a:lnTo>
                <a:lnTo>
                  <a:pt x="0" y="121920"/>
                </a:lnTo>
                <a:lnTo>
                  <a:pt x="54609" y="121920"/>
                </a:lnTo>
                <a:lnTo>
                  <a:pt x="54609" y="119379"/>
                </a:lnTo>
                <a:close/>
              </a:path>
              <a:path w="54610" h="245109">
                <a:moveTo>
                  <a:pt x="54609" y="116839"/>
                </a:moveTo>
                <a:lnTo>
                  <a:pt x="0" y="116839"/>
                </a:lnTo>
                <a:lnTo>
                  <a:pt x="0" y="118110"/>
                </a:lnTo>
                <a:lnTo>
                  <a:pt x="54609" y="118110"/>
                </a:lnTo>
                <a:lnTo>
                  <a:pt x="54609" y="116839"/>
                </a:lnTo>
                <a:close/>
              </a:path>
              <a:path w="54610" h="245109">
                <a:moveTo>
                  <a:pt x="54609" y="113029"/>
                </a:moveTo>
                <a:lnTo>
                  <a:pt x="0" y="113029"/>
                </a:lnTo>
                <a:lnTo>
                  <a:pt x="0" y="115570"/>
                </a:lnTo>
                <a:lnTo>
                  <a:pt x="54609" y="115570"/>
                </a:lnTo>
                <a:lnTo>
                  <a:pt x="54609" y="113029"/>
                </a:lnTo>
                <a:close/>
              </a:path>
              <a:path w="54610" h="245109">
                <a:moveTo>
                  <a:pt x="54609" y="110489"/>
                </a:moveTo>
                <a:lnTo>
                  <a:pt x="0" y="110489"/>
                </a:lnTo>
                <a:lnTo>
                  <a:pt x="0" y="111759"/>
                </a:lnTo>
                <a:lnTo>
                  <a:pt x="54609" y="111759"/>
                </a:lnTo>
                <a:lnTo>
                  <a:pt x="54609" y="110489"/>
                </a:lnTo>
                <a:close/>
              </a:path>
              <a:path w="54610" h="245109">
                <a:moveTo>
                  <a:pt x="54609" y="106679"/>
                </a:moveTo>
                <a:lnTo>
                  <a:pt x="0" y="106679"/>
                </a:lnTo>
                <a:lnTo>
                  <a:pt x="0" y="109220"/>
                </a:lnTo>
                <a:lnTo>
                  <a:pt x="54609" y="109220"/>
                </a:lnTo>
                <a:lnTo>
                  <a:pt x="54609" y="106679"/>
                </a:lnTo>
                <a:close/>
              </a:path>
              <a:path w="54610" h="245109">
                <a:moveTo>
                  <a:pt x="54609" y="104140"/>
                </a:moveTo>
                <a:lnTo>
                  <a:pt x="0" y="104140"/>
                </a:lnTo>
                <a:lnTo>
                  <a:pt x="0" y="105410"/>
                </a:lnTo>
                <a:lnTo>
                  <a:pt x="54609" y="105410"/>
                </a:lnTo>
                <a:lnTo>
                  <a:pt x="54609" y="104140"/>
                </a:lnTo>
                <a:close/>
              </a:path>
              <a:path w="54610" h="245109">
                <a:moveTo>
                  <a:pt x="54609" y="100330"/>
                </a:moveTo>
                <a:lnTo>
                  <a:pt x="0" y="100330"/>
                </a:lnTo>
                <a:lnTo>
                  <a:pt x="0" y="102870"/>
                </a:lnTo>
                <a:lnTo>
                  <a:pt x="54609" y="102870"/>
                </a:lnTo>
                <a:lnTo>
                  <a:pt x="54609" y="100330"/>
                </a:lnTo>
                <a:close/>
              </a:path>
              <a:path w="54610" h="245109">
                <a:moveTo>
                  <a:pt x="54609" y="97790"/>
                </a:moveTo>
                <a:lnTo>
                  <a:pt x="0" y="97790"/>
                </a:lnTo>
                <a:lnTo>
                  <a:pt x="0" y="99059"/>
                </a:lnTo>
                <a:lnTo>
                  <a:pt x="54609" y="99059"/>
                </a:lnTo>
                <a:lnTo>
                  <a:pt x="54609" y="97790"/>
                </a:lnTo>
                <a:close/>
              </a:path>
              <a:path w="54610" h="245109">
                <a:moveTo>
                  <a:pt x="54609" y="93980"/>
                </a:moveTo>
                <a:lnTo>
                  <a:pt x="0" y="93980"/>
                </a:lnTo>
                <a:lnTo>
                  <a:pt x="0" y="96520"/>
                </a:lnTo>
                <a:lnTo>
                  <a:pt x="54609" y="96520"/>
                </a:lnTo>
                <a:lnTo>
                  <a:pt x="54609" y="93980"/>
                </a:lnTo>
                <a:close/>
              </a:path>
              <a:path w="54610" h="245109">
                <a:moveTo>
                  <a:pt x="54609" y="91440"/>
                </a:moveTo>
                <a:lnTo>
                  <a:pt x="0" y="91440"/>
                </a:lnTo>
                <a:lnTo>
                  <a:pt x="0" y="92709"/>
                </a:lnTo>
                <a:lnTo>
                  <a:pt x="54609" y="92709"/>
                </a:lnTo>
                <a:lnTo>
                  <a:pt x="54609" y="91440"/>
                </a:lnTo>
                <a:close/>
              </a:path>
              <a:path w="54610" h="245109">
                <a:moveTo>
                  <a:pt x="54609" y="87629"/>
                </a:moveTo>
                <a:lnTo>
                  <a:pt x="0" y="87629"/>
                </a:lnTo>
                <a:lnTo>
                  <a:pt x="0" y="90170"/>
                </a:lnTo>
                <a:lnTo>
                  <a:pt x="54609" y="90170"/>
                </a:lnTo>
                <a:lnTo>
                  <a:pt x="54609" y="87629"/>
                </a:lnTo>
                <a:close/>
              </a:path>
              <a:path w="54610" h="245109">
                <a:moveTo>
                  <a:pt x="54609" y="85089"/>
                </a:moveTo>
                <a:lnTo>
                  <a:pt x="0" y="85089"/>
                </a:lnTo>
                <a:lnTo>
                  <a:pt x="0" y="86359"/>
                </a:lnTo>
                <a:lnTo>
                  <a:pt x="54609" y="86359"/>
                </a:lnTo>
                <a:lnTo>
                  <a:pt x="54609" y="85089"/>
                </a:lnTo>
                <a:close/>
              </a:path>
              <a:path w="54610" h="245109">
                <a:moveTo>
                  <a:pt x="54609" y="78739"/>
                </a:moveTo>
                <a:lnTo>
                  <a:pt x="0" y="78739"/>
                </a:lnTo>
                <a:lnTo>
                  <a:pt x="0" y="83820"/>
                </a:lnTo>
                <a:lnTo>
                  <a:pt x="54609" y="83820"/>
                </a:lnTo>
                <a:lnTo>
                  <a:pt x="54609" y="78739"/>
                </a:lnTo>
                <a:close/>
              </a:path>
              <a:path w="54610" h="245109">
                <a:moveTo>
                  <a:pt x="54609" y="72390"/>
                </a:moveTo>
                <a:lnTo>
                  <a:pt x="0" y="72390"/>
                </a:lnTo>
                <a:lnTo>
                  <a:pt x="0" y="77470"/>
                </a:lnTo>
                <a:lnTo>
                  <a:pt x="54609" y="77470"/>
                </a:lnTo>
                <a:lnTo>
                  <a:pt x="54609" y="72390"/>
                </a:lnTo>
                <a:close/>
              </a:path>
              <a:path w="54610" h="245109">
                <a:moveTo>
                  <a:pt x="54609" y="66039"/>
                </a:moveTo>
                <a:lnTo>
                  <a:pt x="0" y="66039"/>
                </a:lnTo>
                <a:lnTo>
                  <a:pt x="0" y="71120"/>
                </a:lnTo>
                <a:lnTo>
                  <a:pt x="54609" y="71120"/>
                </a:lnTo>
                <a:lnTo>
                  <a:pt x="54609" y="66039"/>
                </a:lnTo>
                <a:close/>
              </a:path>
              <a:path w="54610" h="245109">
                <a:moveTo>
                  <a:pt x="54609" y="59689"/>
                </a:moveTo>
                <a:lnTo>
                  <a:pt x="0" y="59689"/>
                </a:lnTo>
                <a:lnTo>
                  <a:pt x="0" y="64770"/>
                </a:lnTo>
                <a:lnTo>
                  <a:pt x="54609" y="64770"/>
                </a:lnTo>
                <a:lnTo>
                  <a:pt x="54609" y="59689"/>
                </a:lnTo>
                <a:close/>
              </a:path>
              <a:path w="54610" h="245109">
                <a:moveTo>
                  <a:pt x="54609" y="53339"/>
                </a:moveTo>
                <a:lnTo>
                  <a:pt x="0" y="53339"/>
                </a:lnTo>
                <a:lnTo>
                  <a:pt x="0" y="58420"/>
                </a:lnTo>
                <a:lnTo>
                  <a:pt x="54609" y="58420"/>
                </a:lnTo>
                <a:lnTo>
                  <a:pt x="54609" y="53339"/>
                </a:lnTo>
                <a:close/>
              </a:path>
              <a:path w="54610" h="245109">
                <a:moveTo>
                  <a:pt x="54609" y="46989"/>
                </a:moveTo>
                <a:lnTo>
                  <a:pt x="0" y="46989"/>
                </a:lnTo>
                <a:lnTo>
                  <a:pt x="0" y="52070"/>
                </a:lnTo>
                <a:lnTo>
                  <a:pt x="54609" y="52070"/>
                </a:lnTo>
                <a:lnTo>
                  <a:pt x="54609" y="46989"/>
                </a:lnTo>
                <a:close/>
              </a:path>
              <a:path w="54610" h="245109">
                <a:moveTo>
                  <a:pt x="54609" y="40639"/>
                </a:moveTo>
                <a:lnTo>
                  <a:pt x="0" y="40639"/>
                </a:lnTo>
                <a:lnTo>
                  <a:pt x="0" y="45720"/>
                </a:lnTo>
                <a:lnTo>
                  <a:pt x="54609" y="45720"/>
                </a:lnTo>
                <a:lnTo>
                  <a:pt x="54609" y="40639"/>
                </a:lnTo>
                <a:close/>
              </a:path>
              <a:path w="54610" h="245109">
                <a:moveTo>
                  <a:pt x="54609" y="35559"/>
                </a:moveTo>
                <a:lnTo>
                  <a:pt x="0" y="35559"/>
                </a:lnTo>
                <a:lnTo>
                  <a:pt x="0" y="39369"/>
                </a:lnTo>
                <a:lnTo>
                  <a:pt x="54609" y="39369"/>
                </a:lnTo>
                <a:lnTo>
                  <a:pt x="54609" y="35559"/>
                </a:lnTo>
                <a:close/>
              </a:path>
              <a:path w="54610" h="245109">
                <a:moveTo>
                  <a:pt x="54609" y="29209"/>
                </a:moveTo>
                <a:lnTo>
                  <a:pt x="0" y="29209"/>
                </a:lnTo>
                <a:lnTo>
                  <a:pt x="0" y="34290"/>
                </a:lnTo>
                <a:lnTo>
                  <a:pt x="54609" y="34290"/>
                </a:lnTo>
                <a:lnTo>
                  <a:pt x="54609" y="29209"/>
                </a:lnTo>
                <a:close/>
              </a:path>
              <a:path w="54610" h="245109">
                <a:moveTo>
                  <a:pt x="54609" y="22859"/>
                </a:moveTo>
                <a:lnTo>
                  <a:pt x="0" y="22859"/>
                </a:lnTo>
                <a:lnTo>
                  <a:pt x="0" y="27940"/>
                </a:lnTo>
                <a:lnTo>
                  <a:pt x="54609" y="27940"/>
                </a:lnTo>
                <a:lnTo>
                  <a:pt x="54609" y="22859"/>
                </a:lnTo>
                <a:close/>
              </a:path>
              <a:path w="54610" h="245109">
                <a:moveTo>
                  <a:pt x="54609" y="16509"/>
                </a:moveTo>
                <a:lnTo>
                  <a:pt x="0" y="16509"/>
                </a:lnTo>
                <a:lnTo>
                  <a:pt x="0" y="21590"/>
                </a:lnTo>
                <a:lnTo>
                  <a:pt x="54609" y="21590"/>
                </a:lnTo>
                <a:lnTo>
                  <a:pt x="54609" y="16509"/>
                </a:lnTo>
                <a:close/>
              </a:path>
              <a:path w="54610" h="245109">
                <a:moveTo>
                  <a:pt x="54609" y="10159"/>
                </a:moveTo>
                <a:lnTo>
                  <a:pt x="0" y="10159"/>
                </a:lnTo>
                <a:lnTo>
                  <a:pt x="0" y="15240"/>
                </a:lnTo>
                <a:lnTo>
                  <a:pt x="54609" y="15240"/>
                </a:lnTo>
                <a:lnTo>
                  <a:pt x="54609" y="10159"/>
                </a:lnTo>
                <a:close/>
              </a:path>
              <a:path w="54610" h="245109">
                <a:moveTo>
                  <a:pt x="54609" y="3809"/>
                </a:moveTo>
                <a:lnTo>
                  <a:pt x="0" y="3809"/>
                </a:lnTo>
                <a:lnTo>
                  <a:pt x="0" y="8890"/>
                </a:lnTo>
                <a:lnTo>
                  <a:pt x="54609" y="8890"/>
                </a:lnTo>
                <a:lnTo>
                  <a:pt x="54609" y="3809"/>
                </a:lnTo>
                <a:close/>
              </a:path>
              <a:path w="54610" h="245109">
                <a:moveTo>
                  <a:pt x="54609" y="0"/>
                </a:moveTo>
                <a:lnTo>
                  <a:pt x="0" y="0"/>
                </a:lnTo>
                <a:lnTo>
                  <a:pt x="0" y="2540"/>
                </a:lnTo>
                <a:lnTo>
                  <a:pt x="54609" y="2540"/>
                </a:lnTo>
                <a:lnTo>
                  <a:pt x="54609" y="0"/>
                </a:lnTo>
                <a:close/>
              </a:path>
            </a:pathLst>
          </a:custGeom>
          <a:solidFill>
            <a:srgbClr val="277727"/>
          </a:solidFill>
        </p:spPr>
        <p:txBody>
          <a:bodyPr wrap="square" lIns="0" tIns="0" rIns="0" bIns="0" rtlCol="0"/>
          <a:lstStyle/>
          <a:p>
            <a:endParaRPr/>
          </a:p>
        </p:txBody>
      </p:sp>
      <p:sp>
        <p:nvSpPr>
          <p:cNvPr id="301" name="bg object 301"/>
          <p:cNvSpPr/>
          <p:nvPr/>
        </p:nvSpPr>
        <p:spPr>
          <a:xfrm>
            <a:off x="2622550" y="6413500"/>
            <a:ext cx="55880" cy="243840"/>
          </a:xfrm>
          <a:custGeom>
            <a:avLst/>
            <a:gdLst/>
            <a:ahLst/>
            <a:cxnLst/>
            <a:rect l="l" t="t" r="r" b="b"/>
            <a:pathLst>
              <a:path w="55880" h="243840">
                <a:moveTo>
                  <a:pt x="55880" y="240030"/>
                </a:moveTo>
                <a:lnTo>
                  <a:pt x="29210" y="240030"/>
                </a:lnTo>
                <a:lnTo>
                  <a:pt x="29210" y="242570"/>
                </a:lnTo>
                <a:lnTo>
                  <a:pt x="52069" y="242570"/>
                </a:lnTo>
                <a:lnTo>
                  <a:pt x="52069" y="243840"/>
                </a:lnTo>
                <a:lnTo>
                  <a:pt x="55880" y="243840"/>
                </a:lnTo>
                <a:lnTo>
                  <a:pt x="55880" y="240030"/>
                </a:lnTo>
                <a:close/>
              </a:path>
              <a:path w="55880" h="243840">
                <a:moveTo>
                  <a:pt x="55880" y="237490"/>
                </a:moveTo>
                <a:lnTo>
                  <a:pt x="0" y="237490"/>
                </a:lnTo>
                <a:lnTo>
                  <a:pt x="0" y="240030"/>
                </a:lnTo>
                <a:lnTo>
                  <a:pt x="5080" y="240030"/>
                </a:lnTo>
                <a:lnTo>
                  <a:pt x="5080" y="238760"/>
                </a:lnTo>
                <a:lnTo>
                  <a:pt x="55880" y="238760"/>
                </a:lnTo>
                <a:lnTo>
                  <a:pt x="55880" y="237490"/>
                </a:lnTo>
                <a:close/>
              </a:path>
              <a:path w="55880" h="243840">
                <a:moveTo>
                  <a:pt x="55880" y="233679"/>
                </a:moveTo>
                <a:lnTo>
                  <a:pt x="0" y="233679"/>
                </a:lnTo>
                <a:lnTo>
                  <a:pt x="0" y="236219"/>
                </a:lnTo>
                <a:lnTo>
                  <a:pt x="55880" y="236219"/>
                </a:lnTo>
                <a:lnTo>
                  <a:pt x="55880" y="233679"/>
                </a:lnTo>
                <a:close/>
              </a:path>
              <a:path w="55880" h="243840">
                <a:moveTo>
                  <a:pt x="55880" y="231140"/>
                </a:moveTo>
                <a:lnTo>
                  <a:pt x="0" y="231140"/>
                </a:lnTo>
                <a:lnTo>
                  <a:pt x="0" y="232410"/>
                </a:lnTo>
                <a:lnTo>
                  <a:pt x="55880" y="232410"/>
                </a:lnTo>
                <a:lnTo>
                  <a:pt x="55880" y="231140"/>
                </a:lnTo>
                <a:close/>
              </a:path>
              <a:path w="55880" h="243840">
                <a:moveTo>
                  <a:pt x="55880" y="227330"/>
                </a:moveTo>
                <a:lnTo>
                  <a:pt x="0" y="227330"/>
                </a:lnTo>
                <a:lnTo>
                  <a:pt x="0" y="229870"/>
                </a:lnTo>
                <a:lnTo>
                  <a:pt x="55880" y="229870"/>
                </a:lnTo>
                <a:lnTo>
                  <a:pt x="55880" y="227330"/>
                </a:lnTo>
                <a:close/>
              </a:path>
              <a:path w="55880" h="243840">
                <a:moveTo>
                  <a:pt x="55880" y="224790"/>
                </a:moveTo>
                <a:lnTo>
                  <a:pt x="0" y="224790"/>
                </a:lnTo>
                <a:lnTo>
                  <a:pt x="0" y="226060"/>
                </a:lnTo>
                <a:lnTo>
                  <a:pt x="55880" y="226060"/>
                </a:lnTo>
                <a:lnTo>
                  <a:pt x="55880" y="224790"/>
                </a:lnTo>
                <a:close/>
              </a:path>
              <a:path w="55880" h="243840">
                <a:moveTo>
                  <a:pt x="55880" y="220980"/>
                </a:moveTo>
                <a:lnTo>
                  <a:pt x="0" y="220980"/>
                </a:lnTo>
                <a:lnTo>
                  <a:pt x="0" y="223519"/>
                </a:lnTo>
                <a:lnTo>
                  <a:pt x="55880" y="223519"/>
                </a:lnTo>
                <a:lnTo>
                  <a:pt x="55880" y="220980"/>
                </a:lnTo>
                <a:close/>
              </a:path>
              <a:path w="55880" h="243840">
                <a:moveTo>
                  <a:pt x="55880" y="218440"/>
                </a:moveTo>
                <a:lnTo>
                  <a:pt x="0" y="218440"/>
                </a:lnTo>
                <a:lnTo>
                  <a:pt x="0" y="219709"/>
                </a:lnTo>
                <a:lnTo>
                  <a:pt x="55880" y="219709"/>
                </a:lnTo>
                <a:lnTo>
                  <a:pt x="55880" y="218440"/>
                </a:lnTo>
                <a:close/>
              </a:path>
              <a:path w="55880" h="243840">
                <a:moveTo>
                  <a:pt x="55880" y="214629"/>
                </a:moveTo>
                <a:lnTo>
                  <a:pt x="0" y="214629"/>
                </a:lnTo>
                <a:lnTo>
                  <a:pt x="0" y="217169"/>
                </a:lnTo>
                <a:lnTo>
                  <a:pt x="55880" y="217169"/>
                </a:lnTo>
                <a:lnTo>
                  <a:pt x="55880" y="214629"/>
                </a:lnTo>
                <a:close/>
              </a:path>
              <a:path w="55880" h="243840">
                <a:moveTo>
                  <a:pt x="55880" y="212090"/>
                </a:moveTo>
                <a:lnTo>
                  <a:pt x="0" y="212090"/>
                </a:lnTo>
                <a:lnTo>
                  <a:pt x="0" y="213360"/>
                </a:lnTo>
                <a:lnTo>
                  <a:pt x="55880" y="213360"/>
                </a:lnTo>
                <a:lnTo>
                  <a:pt x="55880" y="212090"/>
                </a:lnTo>
                <a:close/>
              </a:path>
              <a:path w="55880" h="243840">
                <a:moveTo>
                  <a:pt x="55880" y="208280"/>
                </a:moveTo>
                <a:lnTo>
                  <a:pt x="0" y="208280"/>
                </a:lnTo>
                <a:lnTo>
                  <a:pt x="0" y="210819"/>
                </a:lnTo>
                <a:lnTo>
                  <a:pt x="55880" y="210819"/>
                </a:lnTo>
                <a:lnTo>
                  <a:pt x="55880" y="208280"/>
                </a:lnTo>
                <a:close/>
              </a:path>
              <a:path w="55880" h="243840">
                <a:moveTo>
                  <a:pt x="55880" y="205740"/>
                </a:moveTo>
                <a:lnTo>
                  <a:pt x="0" y="205740"/>
                </a:lnTo>
                <a:lnTo>
                  <a:pt x="0" y="207010"/>
                </a:lnTo>
                <a:lnTo>
                  <a:pt x="55880" y="207010"/>
                </a:lnTo>
                <a:lnTo>
                  <a:pt x="55880" y="205740"/>
                </a:lnTo>
                <a:close/>
              </a:path>
              <a:path w="55880" h="243840">
                <a:moveTo>
                  <a:pt x="55880" y="201929"/>
                </a:moveTo>
                <a:lnTo>
                  <a:pt x="0" y="201929"/>
                </a:lnTo>
                <a:lnTo>
                  <a:pt x="0" y="204469"/>
                </a:lnTo>
                <a:lnTo>
                  <a:pt x="55880" y="204469"/>
                </a:lnTo>
                <a:lnTo>
                  <a:pt x="55880" y="201929"/>
                </a:lnTo>
                <a:close/>
              </a:path>
              <a:path w="55880" h="243840">
                <a:moveTo>
                  <a:pt x="55880" y="199390"/>
                </a:moveTo>
                <a:lnTo>
                  <a:pt x="0" y="199390"/>
                </a:lnTo>
                <a:lnTo>
                  <a:pt x="0" y="200660"/>
                </a:lnTo>
                <a:lnTo>
                  <a:pt x="55880" y="200660"/>
                </a:lnTo>
                <a:lnTo>
                  <a:pt x="55880" y="199390"/>
                </a:lnTo>
                <a:close/>
              </a:path>
              <a:path w="55880" h="243840">
                <a:moveTo>
                  <a:pt x="55880" y="195579"/>
                </a:moveTo>
                <a:lnTo>
                  <a:pt x="0" y="195579"/>
                </a:lnTo>
                <a:lnTo>
                  <a:pt x="0" y="198120"/>
                </a:lnTo>
                <a:lnTo>
                  <a:pt x="55880" y="198120"/>
                </a:lnTo>
                <a:lnTo>
                  <a:pt x="55880" y="195579"/>
                </a:lnTo>
                <a:close/>
              </a:path>
              <a:path w="55880" h="243840">
                <a:moveTo>
                  <a:pt x="55880" y="193040"/>
                </a:moveTo>
                <a:lnTo>
                  <a:pt x="0" y="193040"/>
                </a:lnTo>
                <a:lnTo>
                  <a:pt x="0" y="194310"/>
                </a:lnTo>
                <a:lnTo>
                  <a:pt x="55880" y="194310"/>
                </a:lnTo>
                <a:lnTo>
                  <a:pt x="55880" y="193040"/>
                </a:lnTo>
                <a:close/>
              </a:path>
              <a:path w="55880" h="243840">
                <a:moveTo>
                  <a:pt x="55880" y="189230"/>
                </a:moveTo>
                <a:lnTo>
                  <a:pt x="0" y="189230"/>
                </a:lnTo>
                <a:lnTo>
                  <a:pt x="0" y="191770"/>
                </a:lnTo>
                <a:lnTo>
                  <a:pt x="55880" y="191770"/>
                </a:lnTo>
                <a:lnTo>
                  <a:pt x="55880" y="189230"/>
                </a:lnTo>
                <a:close/>
              </a:path>
              <a:path w="55880" h="243840">
                <a:moveTo>
                  <a:pt x="55880" y="186690"/>
                </a:moveTo>
                <a:lnTo>
                  <a:pt x="0" y="186690"/>
                </a:lnTo>
                <a:lnTo>
                  <a:pt x="0" y="187959"/>
                </a:lnTo>
                <a:lnTo>
                  <a:pt x="55880" y="187959"/>
                </a:lnTo>
                <a:lnTo>
                  <a:pt x="55880" y="186690"/>
                </a:lnTo>
                <a:close/>
              </a:path>
              <a:path w="55880" h="243840">
                <a:moveTo>
                  <a:pt x="55880" y="182879"/>
                </a:moveTo>
                <a:lnTo>
                  <a:pt x="0" y="182879"/>
                </a:lnTo>
                <a:lnTo>
                  <a:pt x="0" y="185420"/>
                </a:lnTo>
                <a:lnTo>
                  <a:pt x="55880" y="185420"/>
                </a:lnTo>
                <a:lnTo>
                  <a:pt x="55880" y="182879"/>
                </a:lnTo>
                <a:close/>
              </a:path>
              <a:path w="55880" h="243840">
                <a:moveTo>
                  <a:pt x="55880" y="180340"/>
                </a:moveTo>
                <a:lnTo>
                  <a:pt x="0" y="180340"/>
                </a:lnTo>
                <a:lnTo>
                  <a:pt x="0" y="181610"/>
                </a:lnTo>
                <a:lnTo>
                  <a:pt x="55880" y="181610"/>
                </a:lnTo>
                <a:lnTo>
                  <a:pt x="55880" y="180340"/>
                </a:lnTo>
                <a:close/>
              </a:path>
              <a:path w="55880" h="243840">
                <a:moveTo>
                  <a:pt x="55880" y="176529"/>
                </a:moveTo>
                <a:lnTo>
                  <a:pt x="0" y="176529"/>
                </a:lnTo>
                <a:lnTo>
                  <a:pt x="0" y="179070"/>
                </a:lnTo>
                <a:lnTo>
                  <a:pt x="55880" y="179070"/>
                </a:lnTo>
                <a:lnTo>
                  <a:pt x="55880" y="176529"/>
                </a:lnTo>
                <a:close/>
              </a:path>
              <a:path w="55880" h="243840">
                <a:moveTo>
                  <a:pt x="55880" y="173990"/>
                </a:moveTo>
                <a:lnTo>
                  <a:pt x="0" y="173990"/>
                </a:lnTo>
                <a:lnTo>
                  <a:pt x="0" y="175259"/>
                </a:lnTo>
                <a:lnTo>
                  <a:pt x="55880" y="175259"/>
                </a:lnTo>
                <a:lnTo>
                  <a:pt x="55880" y="173990"/>
                </a:lnTo>
                <a:close/>
              </a:path>
              <a:path w="55880" h="243840">
                <a:moveTo>
                  <a:pt x="55880" y="170179"/>
                </a:moveTo>
                <a:lnTo>
                  <a:pt x="0" y="170179"/>
                </a:lnTo>
                <a:lnTo>
                  <a:pt x="0" y="172720"/>
                </a:lnTo>
                <a:lnTo>
                  <a:pt x="55880" y="172720"/>
                </a:lnTo>
                <a:lnTo>
                  <a:pt x="55880" y="170179"/>
                </a:lnTo>
                <a:close/>
              </a:path>
              <a:path w="55880" h="243840">
                <a:moveTo>
                  <a:pt x="55880" y="167640"/>
                </a:moveTo>
                <a:lnTo>
                  <a:pt x="0" y="167640"/>
                </a:lnTo>
                <a:lnTo>
                  <a:pt x="0" y="168909"/>
                </a:lnTo>
                <a:lnTo>
                  <a:pt x="55880" y="168909"/>
                </a:lnTo>
                <a:lnTo>
                  <a:pt x="55880" y="167640"/>
                </a:lnTo>
                <a:close/>
              </a:path>
              <a:path w="55880" h="243840">
                <a:moveTo>
                  <a:pt x="55880" y="163830"/>
                </a:moveTo>
                <a:lnTo>
                  <a:pt x="0" y="163830"/>
                </a:lnTo>
                <a:lnTo>
                  <a:pt x="0" y="166370"/>
                </a:lnTo>
                <a:lnTo>
                  <a:pt x="55880" y="166370"/>
                </a:lnTo>
                <a:lnTo>
                  <a:pt x="55880" y="163830"/>
                </a:lnTo>
                <a:close/>
              </a:path>
              <a:path w="55880" h="243840">
                <a:moveTo>
                  <a:pt x="55880" y="161290"/>
                </a:moveTo>
                <a:lnTo>
                  <a:pt x="0" y="161290"/>
                </a:lnTo>
                <a:lnTo>
                  <a:pt x="0" y="162560"/>
                </a:lnTo>
                <a:lnTo>
                  <a:pt x="55880" y="162560"/>
                </a:lnTo>
                <a:lnTo>
                  <a:pt x="55880" y="161290"/>
                </a:lnTo>
                <a:close/>
              </a:path>
              <a:path w="55880" h="243840">
                <a:moveTo>
                  <a:pt x="55880" y="157479"/>
                </a:moveTo>
                <a:lnTo>
                  <a:pt x="0" y="157479"/>
                </a:lnTo>
                <a:lnTo>
                  <a:pt x="0" y="160020"/>
                </a:lnTo>
                <a:lnTo>
                  <a:pt x="55880" y="160020"/>
                </a:lnTo>
                <a:lnTo>
                  <a:pt x="55880" y="157479"/>
                </a:lnTo>
                <a:close/>
              </a:path>
              <a:path w="55880" h="243840">
                <a:moveTo>
                  <a:pt x="55880" y="154940"/>
                </a:moveTo>
                <a:lnTo>
                  <a:pt x="0" y="154940"/>
                </a:lnTo>
                <a:lnTo>
                  <a:pt x="0" y="156209"/>
                </a:lnTo>
                <a:lnTo>
                  <a:pt x="55880" y="156209"/>
                </a:lnTo>
                <a:lnTo>
                  <a:pt x="55880" y="154940"/>
                </a:lnTo>
                <a:close/>
              </a:path>
              <a:path w="55880" h="243840">
                <a:moveTo>
                  <a:pt x="55880" y="151130"/>
                </a:moveTo>
                <a:lnTo>
                  <a:pt x="0" y="151130"/>
                </a:lnTo>
                <a:lnTo>
                  <a:pt x="0" y="153670"/>
                </a:lnTo>
                <a:lnTo>
                  <a:pt x="55880" y="153670"/>
                </a:lnTo>
                <a:lnTo>
                  <a:pt x="55880" y="151130"/>
                </a:lnTo>
                <a:close/>
              </a:path>
              <a:path w="55880" h="243840">
                <a:moveTo>
                  <a:pt x="55880" y="148590"/>
                </a:moveTo>
                <a:lnTo>
                  <a:pt x="0" y="148590"/>
                </a:lnTo>
                <a:lnTo>
                  <a:pt x="0" y="149859"/>
                </a:lnTo>
                <a:lnTo>
                  <a:pt x="55880" y="149859"/>
                </a:lnTo>
                <a:lnTo>
                  <a:pt x="55880" y="148590"/>
                </a:lnTo>
                <a:close/>
              </a:path>
              <a:path w="55880" h="243840">
                <a:moveTo>
                  <a:pt x="55880" y="144779"/>
                </a:moveTo>
                <a:lnTo>
                  <a:pt x="0" y="144779"/>
                </a:lnTo>
                <a:lnTo>
                  <a:pt x="0" y="147320"/>
                </a:lnTo>
                <a:lnTo>
                  <a:pt x="55880" y="147320"/>
                </a:lnTo>
                <a:lnTo>
                  <a:pt x="55880" y="144779"/>
                </a:lnTo>
                <a:close/>
              </a:path>
              <a:path w="55880" h="243840">
                <a:moveTo>
                  <a:pt x="55880" y="142240"/>
                </a:moveTo>
                <a:lnTo>
                  <a:pt x="0" y="142240"/>
                </a:lnTo>
                <a:lnTo>
                  <a:pt x="0" y="143509"/>
                </a:lnTo>
                <a:lnTo>
                  <a:pt x="55880" y="143509"/>
                </a:lnTo>
                <a:lnTo>
                  <a:pt x="55880" y="142240"/>
                </a:lnTo>
                <a:close/>
              </a:path>
              <a:path w="55880" h="243840">
                <a:moveTo>
                  <a:pt x="55880" y="138430"/>
                </a:moveTo>
                <a:lnTo>
                  <a:pt x="0" y="138430"/>
                </a:lnTo>
                <a:lnTo>
                  <a:pt x="0" y="140970"/>
                </a:lnTo>
                <a:lnTo>
                  <a:pt x="55880" y="140970"/>
                </a:lnTo>
                <a:lnTo>
                  <a:pt x="55880" y="138430"/>
                </a:lnTo>
                <a:close/>
              </a:path>
              <a:path w="55880" h="243840">
                <a:moveTo>
                  <a:pt x="55880" y="135890"/>
                </a:moveTo>
                <a:lnTo>
                  <a:pt x="0" y="135890"/>
                </a:lnTo>
                <a:lnTo>
                  <a:pt x="0" y="137159"/>
                </a:lnTo>
                <a:lnTo>
                  <a:pt x="55880" y="137159"/>
                </a:lnTo>
                <a:lnTo>
                  <a:pt x="55880" y="135890"/>
                </a:lnTo>
                <a:close/>
              </a:path>
              <a:path w="55880" h="243840">
                <a:moveTo>
                  <a:pt x="55880" y="132080"/>
                </a:moveTo>
                <a:lnTo>
                  <a:pt x="0" y="132080"/>
                </a:lnTo>
                <a:lnTo>
                  <a:pt x="0" y="134620"/>
                </a:lnTo>
                <a:lnTo>
                  <a:pt x="55880" y="134620"/>
                </a:lnTo>
                <a:lnTo>
                  <a:pt x="55880" y="132080"/>
                </a:lnTo>
                <a:close/>
              </a:path>
              <a:path w="55880" h="243840">
                <a:moveTo>
                  <a:pt x="55880" y="129540"/>
                </a:moveTo>
                <a:lnTo>
                  <a:pt x="0" y="129540"/>
                </a:lnTo>
                <a:lnTo>
                  <a:pt x="0" y="130809"/>
                </a:lnTo>
                <a:lnTo>
                  <a:pt x="55880" y="130809"/>
                </a:lnTo>
                <a:lnTo>
                  <a:pt x="55880" y="129540"/>
                </a:lnTo>
                <a:close/>
              </a:path>
              <a:path w="55880" h="243840">
                <a:moveTo>
                  <a:pt x="55880" y="125730"/>
                </a:moveTo>
                <a:lnTo>
                  <a:pt x="0" y="125730"/>
                </a:lnTo>
                <a:lnTo>
                  <a:pt x="0" y="128270"/>
                </a:lnTo>
                <a:lnTo>
                  <a:pt x="55880" y="128270"/>
                </a:lnTo>
                <a:lnTo>
                  <a:pt x="55880" y="125730"/>
                </a:lnTo>
                <a:close/>
              </a:path>
              <a:path w="55880" h="243840">
                <a:moveTo>
                  <a:pt x="55880" y="123189"/>
                </a:moveTo>
                <a:lnTo>
                  <a:pt x="0" y="123189"/>
                </a:lnTo>
                <a:lnTo>
                  <a:pt x="0" y="124459"/>
                </a:lnTo>
                <a:lnTo>
                  <a:pt x="55880" y="124459"/>
                </a:lnTo>
                <a:lnTo>
                  <a:pt x="55880" y="123189"/>
                </a:lnTo>
                <a:close/>
              </a:path>
              <a:path w="55880" h="243840">
                <a:moveTo>
                  <a:pt x="55880" y="119379"/>
                </a:moveTo>
                <a:lnTo>
                  <a:pt x="0" y="119379"/>
                </a:lnTo>
                <a:lnTo>
                  <a:pt x="0" y="121920"/>
                </a:lnTo>
                <a:lnTo>
                  <a:pt x="55880" y="121920"/>
                </a:lnTo>
                <a:lnTo>
                  <a:pt x="55880" y="119379"/>
                </a:lnTo>
                <a:close/>
              </a:path>
              <a:path w="55880" h="243840">
                <a:moveTo>
                  <a:pt x="55880" y="116839"/>
                </a:moveTo>
                <a:lnTo>
                  <a:pt x="0" y="116839"/>
                </a:lnTo>
                <a:lnTo>
                  <a:pt x="0" y="118110"/>
                </a:lnTo>
                <a:lnTo>
                  <a:pt x="55880" y="118110"/>
                </a:lnTo>
                <a:lnTo>
                  <a:pt x="55880" y="116839"/>
                </a:lnTo>
                <a:close/>
              </a:path>
              <a:path w="55880" h="243840">
                <a:moveTo>
                  <a:pt x="55880" y="113029"/>
                </a:moveTo>
                <a:lnTo>
                  <a:pt x="0" y="113029"/>
                </a:lnTo>
                <a:lnTo>
                  <a:pt x="0" y="115570"/>
                </a:lnTo>
                <a:lnTo>
                  <a:pt x="55880" y="115570"/>
                </a:lnTo>
                <a:lnTo>
                  <a:pt x="55880" y="113029"/>
                </a:lnTo>
                <a:close/>
              </a:path>
              <a:path w="55880" h="243840">
                <a:moveTo>
                  <a:pt x="55880" y="110489"/>
                </a:moveTo>
                <a:lnTo>
                  <a:pt x="0" y="110489"/>
                </a:lnTo>
                <a:lnTo>
                  <a:pt x="0" y="111759"/>
                </a:lnTo>
                <a:lnTo>
                  <a:pt x="55880" y="111759"/>
                </a:lnTo>
                <a:lnTo>
                  <a:pt x="55880" y="110489"/>
                </a:lnTo>
                <a:close/>
              </a:path>
              <a:path w="55880" h="243840">
                <a:moveTo>
                  <a:pt x="55880" y="106679"/>
                </a:moveTo>
                <a:lnTo>
                  <a:pt x="0" y="106679"/>
                </a:lnTo>
                <a:lnTo>
                  <a:pt x="0" y="109220"/>
                </a:lnTo>
                <a:lnTo>
                  <a:pt x="55880" y="109220"/>
                </a:lnTo>
                <a:lnTo>
                  <a:pt x="55880" y="106679"/>
                </a:lnTo>
                <a:close/>
              </a:path>
              <a:path w="55880" h="243840">
                <a:moveTo>
                  <a:pt x="55880" y="104140"/>
                </a:moveTo>
                <a:lnTo>
                  <a:pt x="0" y="104140"/>
                </a:lnTo>
                <a:lnTo>
                  <a:pt x="0" y="105410"/>
                </a:lnTo>
                <a:lnTo>
                  <a:pt x="55880" y="105410"/>
                </a:lnTo>
                <a:lnTo>
                  <a:pt x="55880" y="104140"/>
                </a:lnTo>
                <a:close/>
              </a:path>
              <a:path w="55880" h="243840">
                <a:moveTo>
                  <a:pt x="55880" y="100330"/>
                </a:moveTo>
                <a:lnTo>
                  <a:pt x="0" y="100330"/>
                </a:lnTo>
                <a:lnTo>
                  <a:pt x="0" y="102870"/>
                </a:lnTo>
                <a:lnTo>
                  <a:pt x="55880" y="102870"/>
                </a:lnTo>
                <a:lnTo>
                  <a:pt x="55880" y="100330"/>
                </a:lnTo>
                <a:close/>
              </a:path>
              <a:path w="55880" h="243840">
                <a:moveTo>
                  <a:pt x="55880" y="97790"/>
                </a:moveTo>
                <a:lnTo>
                  <a:pt x="0" y="97790"/>
                </a:lnTo>
                <a:lnTo>
                  <a:pt x="0" y="99059"/>
                </a:lnTo>
                <a:lnTo>
                  <a:pt x="55880" y="99059"/>
                </a:lnTo>
                <a:lnTo>
                  <a:pt x="55880" y="97790"/>
                </a:lnTo>
                <a:close/>
              </a:path>
              <a:path w="55880" h="243840">
                <a:moveTo>
                  <a:pt x="55880" y="93980"/>
                </a:moveTo>
                <a:lnTo>
                  <a:pt x="0" y="93980"/>
                </a:lnTo>
                <a:lnTo>
                  <a:pt x="0" y="96520"/>
                </a:lnTo>
                <a:lnTo>
                  <a:pt x="55880" y="96520"/>
                </a:lnTo>
                <a:lnTo>
                  <a:pt x="55880" y="93980"/>
                </a:lnTo>
                <a:close/>
              </a:path>
              <a:path w="55880" h="243840">
                <a:moveTo>
                  <a:pt x="55880" y="91440"/>
                </a:moveTo>
                <a:lnTo>
                  <a:pt x="0" y="91440"/>
                </a:lnTo>
                <a:lnTo>
                  <a:pt x="0" y="92709"/>
                </a:lnTo>
                <a:lnTo>
                  <a:pt x="55880" y="92709"/>
                </a:lnTo>
                <a:lnTo>
                  <a:pt x="55880" y="91440"/>
                </a:lnTo>
                <a:close/>
              </a:path>
              <a:path w="55880" h="243840">
                <a:moveTo>
                  <a:pt x="55880" y="87629"/>
                </a:moveTo>
                <a:lnTo>
                  <a:pt x="0" y="87629"/>
                </a:lnTo>
                <a:lnTo>
                  <a:pt x="0" y="90170"/>
                </a:lnTo>
                <a:lnTo>
                  <a:pt x="55880" y="90170"/>
                </a:lnTo>
                <a:lnTo>
                  <a:pt x="55880" y="87629"/>
                </a:lnTo>
                <a:close/>
              </a:path>
              <a:path w="55880" h="243840">
                <a:moveTo>
                  <a:pt x="55880" y="85089"/>
                </a:moveTo>
                <a:lnTo>
                  <a:pt x="0" y="85089"/>
                </a:lnTo>
                <a:lnTo>
                  <a:pt x="0" y="86359"/>
                </a:lnTo>
                <a:lnTo>
                  <a:pt x="55880" y="86359"/>
                </a:lnTo>
                <a:lnTo>
                  <a:pt x="55880" y="85089"/>
                </a:lnTo>
                <a:close/>
              </a:path>
              <a:path w="55880" h="243840">
                <a:moveTo>
                  <a:pt x="55880" y="78739"/>
                </a:moveTo>
                <a:lnTo>
                  <a:pt x="0" y="78739"/>
                </a:lnTo>
                <a:lnTo>
                  <a:pt x="0" y="83820"/>
                </a:lnTo>
                <a:lnTo>
                  <a:pt x="55880" y="83820"/>
                </a:lnTo>
                <a:lnTo>
                  <a:pt x="55880" y="78739"/>
                </a:lnTo>
                <a:close/>
              </a:path>
              <a:path w="55880" h="243840">
                <a:moveTo>
                  <a:pt x="55880" y="72390"/>
                </a:moveTo>
                <a:lnTo>
                  <a:pt x="0" y="72390"/>
                </a:lnTo>
                <a:lnTo>
                  <a:pt x="0" y="77470"/>
                </a:lnTo>
                <a:lnTo>
                  <a:pt x="55880" y="77470"/>
                </a:lnTo>
                <a:lnTo>
                  <a:pt x="55880" y="72390"/>
                </a:lnTo>
                <a:close/>
              </a:path>
              <a:path w="55880" h="243840">
                <a:moveTo>
                  <a:pt x="55880" y="66039"/>
                </a:moveTo>
                <a:lnTo>
                  <a:pt x="0" y="66039"/>
                </a:lnTo>
                <a:lnTo>
                  <a:pt x="0" y="71120"/>
                </a:lnTo>
                <a:lnTo>
                  <a:pt x="55880" y="71120"/>
                </a:lnTo>
                <a:lnTo>
                  <a:pt x="55880" y="66039"/>
                </a:lnTo>
                <a:close/>
              </a:path>
              <a:path w="55880" h="243840">
                <a:moveTo>
                  <a:pt x="55880" y="59689"/>
                </a:moveTo>
                <a:lnTo>
                  <a:pt x="0" y="59689"/>
                </a:lnTo>
                <a:lnTo>
                  <a:pt x="0" y="64770"/>
                </a:lnTo>
                <a:lnTo>
                  <a:pt x="55880" y="64770"/>
                </a:lnTo>
                <a:lnTo>
                  <a:pt x="55880" y="59689"/>
                </a:lnTo>
                <a:close/>
              </a:path>
              <a:path w="55880" h="243840">
                <a:moveTo>
                  <a:pt x="55880" y="53339"/>
                </a:moveTo>
                <a:lnTo>
                  <a:pt x="0" y="53339"/>
                </a:lnTo>
                <a:lnTo>
                  <a:pt x="0" y="58420"/>
                </a:lnTo>
                <a:lnTo>
                  <a:pt x="55880" y="58420"/>
                </a:lnTo>
                <a:lnTo>
                  <a:pt x="55880" y="53339"/>
                </a:lnTo>
                <a:close/>
              </a:path>
              <a:path w="55880" h="243840">
                <a:moveTo>
                  <a:pt x="55880" y="46989"/>
                </a:moveTo>
                <a:lnTo>
                  <a:pt x="0" y="46989"/>
                </a:lnTo>
                <a:lnTo>
                  <a:pt x="0" y="52070"/>
                </a:lnTo>
                <a:lnTo>
                  <a:pt x="55880" y="52070"/>
                </a:lnTo>
                <a:lnTo>
                  <a:pt x="55880" y="46989"/>
                </a:lnTo>
                <a:close/>
              </a:path>
              <a:path w="55880" h="243840">
                <a:moveTo>
                  <a:pt x="55880" y="40639"/>
                </a:moveTo>
                <a:lnTo>
                  <a:pt x="0" y="40639"/>
                </a:lnTo>
                <a:lnTo>
                  <a:pt x="0" y="45720"/>
                </a:lnTo>
                <a:lnTo>
                  <a:pt x="55880" y="45720"/>
                </a:lnTo>
                <a:lnTo>
                  <a:pt x="55880" y="40639"/>
                </a:lnTo>
                <a:close/>
              </a:path>
              <a:path w="55880" h="243840">
                <a:moveTo>
                  <a:pt x="55880" y="35559"/>
                </a:moveTo>
                <a:lnTo>
                  <a:pt x="0" y="35559"/>
                </a:lnTo>
                <a:lnTo>
                  <a:pt x="0" y="39369"/>
                </a:lnTo>
                <a:lnTo>
                  <a:pt x="55880" y="39369"/>
                </a:lnTo>
                <a:lnTo>
                  <a:pt x="55880" y="35559"/>
                </a:lnTo>
                <a:close/>
              </a:path>
              <a:path w="55880" h="243840">
                <a:moveTo>
                  <a:pt x="55880" y="29209"/>
                </a:moveTo>
                <a:lnTo>
                  <a:pt x="0" y="29209"/>
                </a:lnTo>
                <a:lnTo>
                  <a:pt x="0" y="34290"/>
                </a:lnTo>
                <a:lnTo>
                  <a:pt x="55880" y="34290"/>
                </a:lnTo>
                <a:lnTo>
                  <a:pt x="55880" y="29209"/>
                </a:lnTo>
                <a:close/>
              </a:path>
              <a:path w="55880" h="243840">
                <a:moveTo>
                  <a:pt x="55880" y="22859"/>
                </a:moveTo>
                <a:lnTo>
                  <a:pt x="0" y="22859"/>
                </a:lnTo>
                <a:lnTo>
                  <a:pt x="0" y="27940"/>
                </a:lnTo>
                <a:lnTo>
                  <a:pt x="55880" y="27940"/>
                </a:lnTo>
                <a:lnTo>
                  <a:pt x="55880" y="22859"/>
                </a:lnTo>
                <a:close/>
              </a:path>
              <a:path w="55880" h="243840">
                <a:moveTo>
                  <a:pt x="55880" y="16509"/>
                </a:moveTo>
                <a:lnTo>
                  <a:pt x="0" y="16509"/>
                </a:lnTo>
                <a:lnTo>
                  <a:pt x="0" y="21590"/>
                </a:lnTo>
                <a:lnTo>
                  <a:pt x="55880" y="21590"/>
                </a:lnTo>
                <a:lnTo>
                  <a:pt x="55880" y="16509"/>
                </a:lnTo>
                <a:close/>
              </a:path>
              <a:path w="55880" h="243840">
                <a:moveTo>
                  <a:pt x="55880" y="10159"/>
                </a:moveTo>
                <a:lnTo>
                  <a:pt x="0" y="10159"/>
                </a:lnTo>
                <a:lnTo>
                  <a:pt x="0" y="15240"/>
                </a:lnTo>
                <a:lnTo>
                  <a:pt x="55880" y="15240"/>
                </a:lnTo>
                <a:lnTo>
                  <a:pt x="55880" y="10159"/>
                </a:lnTo>
                <a:close/>
              </a:path>
              <a:path w="55880" h="243840">
                <a:moveTo>
                  <a:pt x="55880" y="3809"/>
                </a:moveTo>
                <a:lnTo>
                  <a:pt x="0" y="3809"/>
                </a:lnTo>
                <a:lnTo>
                  <a:pt x="0" y="8890"/>
                </a:lnTo>
                <a:lnTo>
                  <a:pt x="55880" y="8890"/>
                </a:lnTo>
                <a:lnTo>
                  <a:pt x="55880" y="3809"/>
                </a:lnTo>
                <a:close/>
              </a:path>
              <a:path w="55880" h="243840">
                <a:moveTo>
                  <a:pt x="55880" y="0"/>
                </a:moveTo>
                <a:lnTo>
                  <a:pt x="0" y="0"/>
                </a:lnTo>
                <a:lnTo>
                  <a:pt x="0" y="2540"/>
                </a:lnTo>
                <a:lnTo>
                  <a:pt x="55880" y="2540"/>
                </a:lnTo>
                <a:lnTo>
                  <a:pt x="55880" y="0"/>
                </a:lnTo>
                <a:close/>
              </a:path>
            </a:pathLst>
          </a:custGeom>
          <a:solidFill>
            <a:srgbClr val="277627"/>
          </a:solidFill>
        </p:spPr>
        <p:txBody>
          <a:bodyPr wrap="square" lIns="0" tIns="0" rIns="0" bIns="0" rtlCol="0"/>
          <a:lstStyle/>
          <a:p>
            <a:endParaRPr/>
          </a:p>
        </p:txBody>
      </p:sp>
      <p:sp>
        <p:nvSpPr>
          <p:cNvPr id="302" name="bg object 302"/>
          <p:cNvSpPr/>
          <p:nvPr/>
        </p:nvSpPr>
        <p:spPr>
          <a:xfrm>
            <a:off x="2567940" y="6413500"/>
            <a:ext cx="54610" cy="240029"/>
          </a:xfrm>
          <a:custGeom>
            <a:avLst/>
            <a:gdLst/>
            <a:ahLst/>
            <a:cxnLst/>
            <a:rect l="l" t="t" r="r" b="b"/>
            <a:pathLst>
              <a:path w="54610" h="240029">
                <a:moveTo>
                  <a:pt x="54610" y="237490"/>
                </a:moveTo>
                <a:lnTo>
                  <a:pt x="36830" y="237490"/>
                </a:lnTo>
                <a:lnTo>
                  <a:pt x="36830" y="240029"/>
                </a:lnTo>
                <a:lnTo>
                  <a:pt x="54610" y="240029"/>
                </a:lnTo>
                <a:lnTo>
                  <a:pt x="54610" y="237490"/>
                </a:lnTo>
                <a:close/>
              </a:path>
              <a:path w="54610" h="240029">
                <a:moveTo>
                  <a:pt x="54610" y="233679"/>
                </a:moveTo>
                <a:lnTo>
                  <a:pt x="0" y="233679"/>
                </a:lnTo>
                <a:lnTo>
                  <a:pt x="0" y="237490"/>
                </a:lnTo>
                <a:lnTo>
                  <a:pt x="13970" y="237490"/>
                </a:lnTo>
                <a:lnTo>
                  <a:pt x="13970" y="236219"/>
                </a:lnTo>
                <a:lnTo>
                  <a:pt x="54610" y="236219"/>
                </a:lnTo>
                <a:lnTo>
                  <a:pt x="54610" y="233679"/>
                </a:lnTo>
                <a:close/>
              </a:path>
              <a:path w="54610" h="240029">
                <a:moveTo>
                  <a:pt x="54610" y="231140"/>
                </a:moveTo>
                <a:lnTo>
                  <a:pt x="0" y="231140"/>
                </a:lnTo>
                <a:lnTo>
                  <a:pt x="0" y="232410"/>
                </a:lnTo>
                <a:lnTo>
                  <a:pt x="54610" y="232410"/>
                </a:lnTo>
                <a:lnTo>
                  <a:pt x="54610" y="231140"/>
                </a:lnTo>
                <a:close/>
              </a:path>
              <a:path w="54610" h="240029">
                <a:moveTo>
                  <a:pt x="54610" y="227330"/>
                </a:moveTo>
                <a:lnTo>
                  <a:pt x="0" y="227330"/>
                </a:lnTo>
                <a:lnTo>
                  <a:pt x="0" y="229870"/>
                </a:lnTo>
                <a:lnTo>
                  <a:pt x="54610" y="229870"/>
                </a:lnTo>
                <a:lnTo>
                  <a:pt x="54610" y="227330"/>
                </a:lnTo>
                <a:close/>
              </a:path>
              <a:path w="54610" h="240029">
                <a:moveTo>
                  <a:pt x="54610" y="224790"/>
                </a:moveTo>
                <a:lnTo>
                  <a:pt x="0" y="224790"/>
                </a:lnTo>
                <a:lnTo>
                  <a:pt x="0" y="226060"/>
                </a:lnTo>
                <a:lnTo>
                  <a:pt x="54610" y="226060"/>
                </a:lnTo>
                <a:lnTo>
                  <a:pt x="54610" y="224790"/>
                </a:lnTo>
                <a:close/>
              </a:path>
              <a:path w="54610" h="240029">
                <a:moveTo>
                  <a:pt x="54610" y="220980"/>
                </a:moveTo>
                <a:lnTo>
                  <a:pt x="0" y="220980"/>
                </a:lnTo>
                <a:lnTo>
                  <a:pt x="0" y="223519"/>
                </a:lnTo>
                <a:lnTo>
                  <a:pt x="54610" y="223519"/>
                </a:lnTo>
                <a:lnTo>
                  <a:pt x="54610" y="220980"/>
                </a:lnTo>
                <a:close/>
              </a:path>
              <a:path w="54610" h="240029">
                <a:moveTo>
                  <a:pt x="54610" y="218440"/>
                </a:moveTo>
                <a:lnTo>
                  <a:pt x="0" y="218440"/>
                </a:lnTo>
                <a:lnTo>
                  <a:pt x="0" y="219709"/>
                </a:lnTo>
                <a:lnTo>
                  <a:pt x="54610" y="219709"/>
                </a:lnTo>
                <a:lnTo>
                  <a:pt x="54610" y="218440"/>
                </a:lnTo>
                <a:close/>
              </a:path>
              <a:path w="54610" h="240029">
                <a:moveTo>
                  <a:pt x="54610" y="214629"/>
                </a:moveTo>
                <a:lnTo>
                  <a:pt x="0" y="214629"/>
                </a:lnTo>
                <a:lnTo>
                  <a:pt x="0" y="217169"/>
                </a:lnTo>
                <a:lnTo>
                  <a:pt x="54610" y="217169"/>
                </a:lnTo>
                <a:lnTo>
                  <a:pt x="54610" y="214629"/>
                </a:lnTo>
                <a:close/>
              </a:path>
              <a:path w="54610" h="240029">
                <a:moveTo>
                  <a:pt x="54610" y="212090"/>
                </a:moveTo>
                <a:lnTo>
                  <a:pt x="0" y="212090"/>
                </a:lnTo>
                <a:lnTo>
                  <a:pt x="0" y="213360"/>
                </a:lnTo>
                <a:lnTo>
                  <a:pt x="54610" y="213360"/>
                </a:lnTo>
                <a:lnTo>
                  <a:pt x="54610" y="212090"/>
                </a:lnTo>
                <a:close/>
              </a:path>
              <a:path w="54610" h="240029">
                <a:moveTo>
                  <a:pt x="54610" y="208280"/>
                </a:moveTo>
                <a:lnTo>
                  <a:pt x="0" y="208280"/>
                </a:lnTo>
                <a:lnTo>
                  <a:pt x="0" y="210819"/>
                </a:lnTo>
                <a:lnTo>
                  <a:pt x="54610" y="210819"/>
                </a:lnTo>
                <a:lnTo>
                  <a:pt x="54610" y="208280"/>
                </a:lnTo>
                <a:close/>
              </a:path>
              <a:path w="54610" h="240029">
                <a:moveTo>
                  <a:pt x="54610" y="205740"/>
                </a:moveTo>
                <a:lnTo>
                  <a:pt x="0" y="205740"/>
                </a:lnTo>
                <a:lnTo>
                  <a:pt x="0" y="207010"/>
                </a:lnTo>
                <a:lnTo>
                  <a:pt x="54610" y="207010"/>
                </a:lnTo>
                <a:lnTo>
                  <a:pt x="54610" y="205740"/>
                </a:lnTo>
                <a:close/>
              </a:path>
              <a:path w="54610" h="240029">
                <a:moveTo>
                  <a:pt x="54610" y="201929"/>
                </a:moveTo>
                <a:lnTo>
                  <a:pt x="0" y="201929"/>
                </a:lnTo>
                <a:lnTo>
                  <a:pt x="0" y="204469"/>
                </a:lnTo>
                <a:lnTo>
                  <a:pt x="54610" y="204469"/>
                </a:lnTo>
                <a:lnTo>
                  <a:pt x="54610" y="201929"/>
                </a:lnTo>
                <a:close/>
              </a:path>
              <a:path w="54610" h="240029">
                <a:moveTo>
                  <a:pt x="54610" y="199390"/>
                </a:moveTo>
                <a:lnTo>
                  <a:pt x="0" y="199390"/>
                </a:lnTo>
                <a:lnTo>
                  <a:pt x="0" y="200660"/>
                </a:lnTo>
                <a:lnTo>
                  <a:pt x="54610" y="200660"/>
                </a:lnTo>
                <a:lnTo>
                  <a:pt x="54610" y="199390"/>
                </a:lnTo>
                <a:close/>
              </a:path>
              <a:path w="54610" h="240029">
                <a:moveTo>
                  <a:pt x="54610" y="195579"/>
                </a:moveTo>
                <a:lnTo>
                  <a:pt x="0" y="195579"/>
                </a:lnTo>
                <a:lnTo>
                  <a:pt x="0" y="198120"/>
                </a:lnTo>
                <a:lnTo>
                  <a:pt x="54610" y="198120"/>
                </a:lnTo>
                <a:lnTo>
                  <a:pt x="54610" y="195579"/>
                </a:lnTo>
                <a:close/>
              </a:path>
              <a:path w="54610" h="240029">
                <a:moveTo>
                  <a:pt x="54610" y="193040"/>
                </a:moveTo>
                <a:lnTo>
                  <a:pt x="0" y="193040"/>
                </a:lnTo>
                <a:lnTo>
                  <a:pt x="0" y="194310"/>
                </a:lnTo>
                <a:lnTo>
                  <a:pt x="54610" y="194310"/>
                </a:lnTo>
                <a:lnTo>
                  <a:pt x="54610" y="193040"/>
                </a:lnTo>
                <a:close/>
              </a:path>
              <a:path w="54610" h="240029">
                <a:moveTo>
                  <a:pt x="54610" y="189230"/>
                </a:moveTo>
                <a:lnTo>
                  <a:pt x="0" y="189230"/>
                </a:lnTo>
                <a:lnTo>
                  <a:pt x="0" y="191770"/>
                </a:lnTo>
                <a:lnTo>
                  <a:pt x="54610" y="191770"/>
                </a:lnTo>
                <a:lnTo>
                  <a:pt x="54610" y="189230"/>
                </a:lnTo>
                <a:close/>
              </a:path>
              <a:path w="54610" h="240029">
                <a:moveTo>
                  <a:pt x="54610" y="186690"/>
                </a:moveTo>
                <a:lnTo>
                  <a:pt x="0" y="186690"/>
                </a:lnTo>
                <a:lnTo>
                  <a:pt x="0" y="187959"/>
                </a:lnTo>
                <a:lnTo>
                  <a:pt x="54610" y="187959"/>
                </a:lnTo>
                <a:lnTo>
                  <a:pt x="54610" y="186690"/>
                </a:lnTo>
                <a:close/>
              </a:path>
              <a:path w="54610" h="240029">
                <a:moveTo>
                  <a:pt x="54610" y="182879"/>
                </a:moveTo>
                <a:lnTo>
                  <a:pt x="0" y="182879"/>
                </a:lnTo>
                <a:lnTo>
                  <a:pt x="0" y="185420"/>
                </a:lnTo>
                <a:lnTo>
                  <a:pt x="54610" y="185420"/>
                </a:lnTo>
                <a:lnTo>
                  <a:pt x="54610" y="182879"/>
                </a:lnTo>
                <a:close/>
              </a:path>
              <a:path w="54610" h="240029">
                <a:moveTo>
                  <a:pt x="54610" y="180340"/>
                </a:moveTo>
                <a:lnTo>
                  <a:pt x="0" y="180340"/>
                </a:lnTo>
                <a:lnTo>
                  <a:pt x="0" y="181610"/>
                </a:lnTo>
                <a:lnTo>
                  <a:pt x="54610" y="181610"/>
                </a:lnTo>
                <a:lnTo>
                  <a:pt x="54610" y="180340"/>
                </a:lnTo>
                <a:close/>
              </a:path>
              <a:path w="54610" h="240029">
                <a:moveTo>
                  <a:pt x="54610" y="176529"/>
                </a:moveTo>
                <a:lnTo>
                  <a:pt x="0" y="176529"/>
                </a:lnTo>
                <a:lnTo>
                  <a:pt x="0" y="179070"/>
                </a:lnTo>
                <a:lnTo>
                  <a:pt x="54610" y="179070"/>
                </a:lnTo>
                <a:lnTo>
                  <a:pt x="54610" y="176529"/>
                </a:lnTo>
                <a:close/>
              </a:path>
              <a:path w="54610" h="240029">
                <a:moveTo>
                  <a:pt x="54610" y="173990"/>
                </a:moveTo>
                <a:lnTo>
                  <a:pt x="0" y="173990"/>
                </a:lnTo>
                <a:lnTo>
                  <a:pt x="0" y="175259"/>
                </a:lnTo>
                <a:lnTo>
                  <a:pt x="54610" y="175259"/>
                </a:lnTo>
                <a:lnTo>
                  <a:pt x="54610" y="173990"/>
                </a:lnTo>
                <a:close/>
              </a:path>
              <a:path w="54610" h="240029">
                <a:moveTo>
                  <a:pt x="54610" y="170179"/>
                </a:moveTo>
                <a:lnTo>
                  <a:pt x="0" y="170179"/>
                </a:lnTo>
                <a:lnTo>
                  <a:pt x="0" y="172720"/>
                </a:lnTo>
                <a:lnTo>
                  <a:pt x="54610" y="172720"/>
                </a:lnTo>
                <a:lnTo>
                  <a:pt x="54610" y="170179"/>
                </a:lnTo>
                <a:close/>
              </a:path>
              <a:path w="54610" h="240029">
                <a:moveTo>
                  <a:pt x="54610" y="167640"/>
                </a:moveTo>
                <a:lnTo>
                  <a:pt x="0" y="167640"/>
                </a:lnTo>
                <a:lnTo>
                  <a:pt x="0" y="168909"/>
                </a:lnTo>
                <a:lnTo>
                  <a:pt x="54610" y="168909"/>
                </a:lnTo>
                <a:lnTo>
                  <a:pt x="54610" y="167640"/>
                </a:lnTo>
                <a:close/>
              </a:path>
              <a:path w="54610" h="240029">
                <a:moveTo>
                  <a:pt x="54610" y="163830"/>
                </a:moveTo>
                <a:lnTo>
                  <a:pt x="0" y="163830"/>
                </a:lnTo>
                <a:lnTo>
                  <a:pt x="0" y="166370"/>
                </a:lnTo>
                <a:lnTo>
                  <a:pt x="54610" y="166370"/>
                </a:lnTo>
                <a:lnTo>
                  <a:pt x="54610" y="163830"/>
                </a:lnTo>
                <a:close/>
              </a:path>
              <a:path w="54610" h="240029">
                <a:moveTo>
                  <a:pt x="54610" y="161290"/>
                </a:moveTo>
                <a:lnTo>
                  <a:pt x="0" y="161290"/>
                </a:lnTo>
                <a:lnTo>
                  <a:pt x="0" y="162560"/>
                </a:lnTo>
                <a:lnTo>
                  <a:pt x="54610" y="162560"/>
                </a:lnTo>
                <a:lnTo>
                  <a:pt x="54610" y="161290"/>
                </a:lnTo>
                <a:close/>
              </a:path>
              <a:path w="54610" h="240029">
                <a:moveTo>
                  <a:pt x="54610" y="157479"/>
                </a:moveTo>
                <a:lnTo>
                  <a:pt x="0" y="157479"/>
                </a:lnTo>
                <a:lnTo>
                  <a:pt x="0" y="160020"/>
                </a:lnTo>
                <a:lnTo>
                  <a:pt x="54610" y="160020"/>
                </a:lnTo>
                <a:lnTo>
                  <a:pt x="54610" y="157479"/>
                </a:lnTo>
                <a:close/>
              </a:path>
              <a:path w="54610" h="240029">
                <a:moveTo>
                  <a:pt x="54610" y="154940"/>
                </a:moveTo>
                <a:lnTo>
                  <a:pt x="0" y="154940"/>
                </a:lnTo>
                <a:lnTo>
                  <a:pt x="0" y="156209"/>
                </a:lnTo>
                <a:lnTo>
                  <a:pt x="54610" y="156209"/>
                </a:lnTo>
                <a:lnTo>
                  <a:pt x="54610" y="154940"/>
                </a:lnTo>
                <a:close/>
              </a:path>
              <a:path w="54610" h="240029">
                <a:moveTo>
                  <a:pt x="54610" y="151130"/>
                </a:moveTo>
                <a:lnTo>
                  <a:pt x="0" y="151130"/>
                </a:lnTo>
                <a:lnTo>
                  <a:pt x="0" y="153670"/>
                </a:lnTo>
                <a:lnTo>
                  <a:pt x="54610" y="153670"/>
                </a:lnTo>
                <a:lnTo>
                  <a:pt x="54610" y="151130"/>
                </a:lnTo>
                <a:close/>
              </a:path>
              <a:path w="54610" h="240029">
                <a:moveTo>
                  <a:pt x="54610" y="148590"/>
                </a:moveTo>
                <a:lnTo>
                  <a:pt x="0" y="148590"/>
                </a:lnTo>
                <a:lnTo>
                  <a:pt x="0" y="149859"/>
                </a:lnTo>
                <a:lnTo>
                  <a:pt x="54610" y="149859"/>
                </a:lnTo>
                <a:lnTo>
                  <a:pt x="54610" y="148590"/>
                </a:lnTo>
                <a:close/>
              </a:path>
              <a:path w="54610" h="240029">
                <a:moveTo>
                  <a:pt x="54610" y="144779"/>
                </a:moveTo>
                <a:lnTo>
                  <a:pt x="0" y="144779"/>
                </a:lnTo>
                <a:lnTo>
                  <a:pt x="0" y="147320"/>
                </a:lnTo>
                <a:lnTo>
                  <a:pt x="54610" y="147320"/>
                </a:lnTo>
                <a:lnTo>
                  <a:pt x="54610" y="144779"/>
                </a:lnTo>
                <a:close/>
              </a:path>
              <a:path w="54610" h="240029">
                <a:moveTo>
                  <a:pt x="54610" y="142240"/>
                </a:moveTo>
                <a:lnTo>
                  <a:pt x="0" y="142240"/>
                </a:lnTo>
                <a:lnTo>
                  <a:pt x="0" y="143509"/>
                </a:lnTo>
                <a:lnTo>
                  <a:pt x="54610" y="143509"/>
                </a:lnTo>
                <a:lnTo>
                  <a:pt x="54610" y="142240"/>
                </a:lnTo>
                <a:close/>
              </a:path>
              <a:path w="54610" h="240029">
                <a:moveTo>
                  <a:pt x="54610" y="138430"/>
                </a:moveTo>
                <a:lnTo>
                  <a:pt x="0" y="138430"/>
                </a:lnTo>
                <a:lnTo>
                  <a:pt x="0" y="140970"/>
                </a:lnTo>
                <a:lnTo>
                  <a:pt x="54610" y="140970"/>
                </a:lnTo>
                <a:lnTo>
                  <a:pt x="54610" y="138430"/>
                </a:lnTo>
                <a:close/>
              </a:path>
              <a:path w="54610" h="240029">
                <a:moveTo>
                  <a:pt x="54610" y="135890"/>
                </a:moveTo>
                <a:lnTo>
                  <a:pt x="0" y="135890"/>
                </a:lnTo>
                <a:lnTo>
                  <a:pt x="0" y="137159"/>
                </a:lnTo>
                <a:lnTo>
                  <a:pt x="54610" y="137159"/>
                </a:lnTo>
                <a:lnTo>
                  <a:pt x="54610" y="135890"/>
                </a:lnTo>
                <a:close/>
              </a:path>
              <a:path w="54610" h="240029">
                <a:moveTo>
                  <a:pt x="54610" y="132080"/>
                </a:moveTo>
                <a:lnTo>
                  <a:pt x="0" y="132080"/>
                </a:lnTo>
                <a:lnTo>
                  <a:pt x="0" y="134620"/>
                </a:lnTo>
                <a:lnTo>
                  <a:pt x="54610" y="134620"/>
                </a:lnTo>
                <a:lnTo>
                  <a:pt x="54610" y="132080"/>
                </a:lnTo>
                <a:close/>
              </a:path>
              <a:path w="54610" h="240029">
                <a:moveTo>
                  <a:pt x="54610" y="129540"/>
                </a:moveTo>
                <a:lnTo>
                  <a:pt x="0" y="129540"/>
                </a:lnTo>
                <a:lnTo>
                  <a:pt x="0" y="130809"/>
                </a:lnTo>
                <a:lnTo>
                  <a:pt x="54610" y="130809"/>
                </a:lnTo>
                <a:lnTo>
                  <a:pt x="54610" y="129540"/>
                </a:lnTo>
                <a:close/>
              </a:path>
              <a:path w="54610" h="240029">
                <a:moveTo>
                  <a:pt x="54610" y="125730"/>
                </a:moveTo>
                <a:lnTo>
                  <a:pt x="0" y="125730"/>
                </a:lnTo>
                <a:lnTo>
                  <a:pt x="0" y="128270"/>
                </a:lnTo>
                <a:lnTo>
                  <a:pt x="54610" y="128270"/>
                </a:lnTo>
                <a:lnTo>
                  <a:pt x="54610" y="125730"/>
                </a:lnTo>
                <a:close/>
              </a:path>
              <a:path w="54610" h="240029">
                <a:moveTo>
                  <a:pt x="54610" y="123189"/>
                </a:moveTo>
                <a:lnTo>
                  <a:pt x="0" y="123189"/>
                </a:lnTo>
                <a:lnTo>
                  <a:pt x="0" y="124459"/>
                </a:lnTo>
                <a:lnTo>
                  <a:pt x="54610" y="124459"/>
                </a:lnTo>
                <a:lnTo>
                  <a:pt x="54610" y="123189"/>
                </a:lnTo>
                <a:close/>
              </a:path>
              <a:path w="54610" h="240029">
                <a:moveTo>
                  <a:pt x="54610" y="119379"/>
                </a:moveTo>
                <a:lnTo>
                  <a:pt x="0" y="119379"/>
                </a:lnTo>
                <a:lnTo>
                  <a:pt x="0" y="121920"/>
                </a:lnTo>
                <a:lnTo>
                  <a:pt x="54610" y="121920"/>
                </a:lnTo>
                <a:lnTo>
                  <a:pt x="54610" y="119379"/>
                </a:lnTo>
                <a:close/>
              </a:path>
              <a:path w="54610" h="240029">
                <a:moveTo>
                  <a:pt x="54610" y="116839"/>
                </a:moveTo>
                <a:lnTo>
                  <a:pt x="0" y="116839"/>
                </a:lnTo>
                <a:lnTo>
                  <a:pt x="0" y="118110"/>
                </a:lnTo>
                <a:lnTo>
                  <a:pt x="54610" y="118110"/>
                </a:lnTo>
                <a:lnTo>
                  <a:pt x="54610" y="116839"/>
                </a:lnTo>
                <a:close/>
              </a:path>
              <a:path w="54610" h="240029">
                <a:moveTo>
                  <a:pt x="54610" y="113029"/>
                </a:moveTo>
                <a:lnTo>
                  <a:pt x="0" y="113029"/>
                </a:lnTo>
                <a:lnTo>
                  <a:pt x="0" y="115570"/>
                </a:lnTo>
                <a:lnTo>
                  <a:pt x="54610" y="115570"/>
                </a:lnTo>
                <a:lnTo>
                  <a:pt x="54610" y="113029"/>
                </a:lnTo>
                <a:close/>
              </a:path>
              <a:path w="54610" h="240029">
                <a:moveTo>
                  <a:pt x="54610" y="110489"/>
                </a:moveTo>
                <a:lnTo>
                  <a:pt x="0" y="110489"/>
                </a:lnTo>
                <a:lnTo>
                  <a:pt x="0" y="111759"/>
                </a:lnTo>
                <a:lnTo>
                  <a:pt x="54610" y="111759"/>
                </a:lnTo>
                <a:lnTo>
                  <a:pt x="54610" y="110489"/>
                </a:lnTo>
                <a:close/>
              </a:path>
              <a:path w="54610" h="240029">
                <a:moveTo>
                  <a:pt x="54610" y="106679"/>
                </a:moveTo>
                <a:lnTo>
                  <a:pt x="0" y="106679"/>
                </a:lnTo>
                <a:lnTo>
                  <a:pt x="0" y="109220"/>
                </a:lnTo>
                <a:lnTo>
                  <a:pt x="54610" y="109220"/>
                </a:lnTo>
                <a:lnTo>
                  <a:pt x="54610" y="106679"/>
                </a:lnTo>
                <a:close/>
              </a:path>
              <a:path w="54610" h="240029">
                <a:moveTo>
                  <a:pt x="54610" y="104140"/>
                </a:moveTo>
                <a:lnTo>
                  <a:pt x="0" y="104140"/>
                </a:lnTo>
                <a:lnTo>
                  <a:pt x="0" y="105410"/>
                </a:lnTo>
                <a:lnTo>
                  <a:pt x="54610" y="105410"/>
                </a:lnTo>
                <a:lnTo>
                  <a:pt x="54610" y="104140"/>
                </a:lnTo>
                <a:close/>
              </a:path>
              <a:path w="54610" h="240029">
                <a:moveTo>
                  <a:pt x="54610" y="100330"/>
                </a:moveTo>
                <a:lnTo>
                  <a:pt x="0" y="100330"/>
                </a:lnTo>
                <a:lnTo>
                  <a:pt x="0" y="102870"/>
                </a:lnTo>
                <a:lnTo>
                  <a:pt x="54610" y="102870"/>
                </a:lnTo>
                <a:lnTo>
                  <a:pt x="54610" y="100330"/>
                </a:lnTo>
                <a:close/>
              </a:path>
              <a:path w="54610" h="240029">
                <a:moveTo>
                  <a:pt x="54610" y="97790"/>
                </a:moveTo>
                <a:lnTo>
                  <a:pt x="0" y="97790"/>
                </a:lnTo>
                <a:lnTo>
                  <a:pt x="0" y="99059"/>
                </a:lnTo>
                <a:lnTo>
                  <a:pt x="54610" y="99059"/>
                </a:lnTo>
                <a:lnTo>
                  <a:pt x="54610" y="97790"/>
                </a:lnTo>
                <a:close/>
              </a:path>
              <a:path w="54610" h="240029">
                <a:moveTo>
                  <a:pt x="54610" y="93980"/>
                </a:moveTo>
                <a:lnTo>
                  <a:pt x="0" y="93980"/>
                </a:lnTo>
                <a:lnTo>
                  <a:pt x="0" y="96520"/>
                </a:lnTo>
                <a:lnTo>
                  <a:pt x="54610" y="96520"/>
                </a:lnTo>
                <a:lnTo>
                  <a:pt x="54610" y="93980"/>
                </a:lnTo>
                <a:close/>
              </a:path>
              <a:path w="54610" h="240029">
                <a:moveTo>
                  <a:pt x="54610" y="91440"/>
                </a:moveTo>
                <a:lnTo>
                  <a:pt x="0" y="91440"/>
                </a:lnTo>
                <a:lnTo>
                  <a:pt x="0" y="92709"/>
                </a:lnTo>
                <a:lnTo>
                  <a:pt x="54610" y="92709"/>
                </a:lnTo>
                <a:lnTo>
                  <a:pt x="54610" y="91440"/>
                </a:lnTo>
                <a:close/>
              </a:path>
              <a:path w="54610" h="240029">
                <a:moveTo>
                  <a:pt x="54610" y="87629"/>
                </a:moveTo>
                <a:lnTo>
                  <a:pt x="0" y="87629"/>
                </a:lnTo>
                <a:lnTo>
                  <a:pt x="0" y="90170"/>
                </a:lnTo>
                <a:lnTo>
                  <a:pt x="54610" y="90170"/>
                </a:lnTo>
                <a:lnTo>
                  <a:pt x="54610" y="87629"/>
                </a:lnTo>
                <a:close/>
              </a:path>
              <a:path w="54610" h="240029">
                <a:moveTo>
                  <a:pt x="54610" y="85089"/>
                </a:moveTo>
                <a:lnTo>
                  <a:pt x="0" y="85089"/>
                </a:lnTo>
                <a:lnTo>
                  <a:pt x="0" y="86359"/>
                </a:lnTo>
                <a:lnTo>
                  <a:pt x="54610" y="86359"/>
                </a:lnTo>
                <a:lnTo>
                  <a:pt x="54610" y="85089"/>
                </a:lnTo>
                <a:close/>
              </a:path>
              <a:path w="54610" h="240029">
                <a:moveTo>
                  <a:pt x="54610" y="78739"/>
                </a:moveTo>
                <a:lnTo>
                  <a:pt x="0" y="78739"/>
                </a:lnTo>
                <a:lnTo>
                  <a:pt x="0" y="83820"/>
                </a:lnTo>
                <a:lnTo>
                  <a:pt x="54610" y="83820"/>
                </a:lnTo>
                <a:lnTo>
                  <a:pt x="54610" y="78739"/>
                </a:lnTo>
                <a:close/>
              </a:path>
              <a:path w="54610" h="240029">
                <a:moveTo>
                  <a:pt x="54610" y="72390"/>
                </a:moveTo>
                <a:lnTo>
                  <a:pt x="0" y="72390"/>
                </a:lnTo>
                <a:lnTo>
                  <a:pt x="0" y="77470"/>
                </a:lnTo>
                <a:lnTo>
                  <a:pt x="54610" y="77470"/>
                </a:lnTo>
                <a:lnTo>
                  <a:pt x="54610" y="72390"/>
                </a:lnTo>
                <a:close/>
              </a:path>
              <a:path w="54610" h="240029">
                <a:moveTo>
                  <a:pt x="54610" y="66039"/>
                </a:moveTo>
                <a:lnTo>
                  <a:pt x="0" y="66039"/>
                </a:lnTo>
                <a:lnTo>
                  <a:pt x="0" y="71120"/>
                </a:lnTo>
                <a:lnTo>
                  <a:pt x="54610" y="71120"/>
                </a:lnTo>
                <a:lnTo>
                  <a:pt x="54610" y="66039"/>
                </a:lnTo>
                <a:close/>
              </a:path>
              <a:path w="54610" h="240029">
                <a:moveTo>
                  <a:pt x="54610" y="59689"/>
                </a:moveTo>
                <a:lnTo>
                  <a:pt x="0" y="59689"/>
                </a:lnTo>
                <a:lnTo>
                  <a:pt x="0" y="64770"/>
                </a:lnTo>
                <a:lnTo>
                  <a:pt x="54610" y="64770"/>
                </a:lnTo>
                <a:lnTo>
                  <a:pt x="54610" y="59689"/>
                </a:lnTo>
                <a:close/>
              </a:path>
              <a:path w="54610" h="240029">
                <a:moveTo>
                  <a:pt x="54610" y="53339"/>
                </a:moveTo>
                <a:lnTo>
                  <a:pt x="0" y="53339"/>
                </a:lnTo>
                <a:lnTo>
                  <a:pt x="0" y="58420"/>
                </a:lnTo>
                <a:lnTo>
                  <a:pt x="54610" y="58420"/>
                </a:lnTo>
                <a:lnTo>
                  <a:pt x="54610" y="53339"/>
                </a:lnTo>
                <a:close/>
              </a:path>
              <a:path w="54610" h="240029">
                <a:moveTo>
                  <a:pt x="54610" y="46989"/>
                </a:moveTo>
                <a:lnTo>
                  <a:pt x="0" y="46989"/>
                </a:lnTo>
                <a:lnTo>
                  <a:pt x="0" y="52070"/>
                </a:lnTo>
                <a:lnTo>
                  <a:pt x="54610" y="52070"/>
                </a:lnTo>
                <a:lnTo>
                  <a:pt x="54610" y="46989"/>
                </a:lnTo>
                <a:close/>
              </a:path>
              <a:path w="54610" h="240029">
                <a:moveTo>
                  <a:pt x="54610" y="40639"/>
                </a:moveTo>
                <a:lnTo>
                  <a:pt x="0" y="40639"/>
                </a:lnTo>
                <a:lnTo>
                  <a:pt x="0" y="45720"/>
                </a:lnTo>
                <a:lnTo>
                  <a:pt x="54610" y="45720"/>
                </a:lnTo>
                <a:lnTo>
                  <a:pt x="54610" y="40639"/>
                </a:lnTo>
                <a:close/>
              </a:path>
              <a:path w="54610" h="240029">
                <a:moveTo>
                  <a:pt x="54610" y="35559"/>
                </a:moveTo>
                <a:lnTo>
                  <a:pt x="0" y="35559"/>
                </a:lnTo>
                <a:lnTo>
                  <a:pt x="0" y="39369"/>
                </a:lnTo>
                <a:lnTo>
                  <a:pt x="54610" y="39369"/>
                </a:lnTo>
                <a:lnTo>
                  <a:pt x="54610" y="35559"/>
                </a:lnTo>
                <a:close/>
              </a:path>
              <a:path w="54610" h="240029">
                <a:moveTo>
                  <a:pt x="54610" y="29209"/>
                </a:moveTo>
                <a:lnTo>
                  <a:pt x="0" y="29209"/>
                </a:lnTo>
                <a:lnTo>
                  <a:pt x="0" y="34290"/>
                </a:lnTo>
                <a:lnTo>
                  <a:pt x="54610" y="34290"/>
                </a:lnTo>
                <a:lnTo>
                  <a:pt x="54610" y="29209"/>
                </a:lnTo>
                <a:close/>
              </a:path>
              <a:path w="54610" h="240029">
                <a:moveTo>
                  <a:pt x="54610" y="22859"/>
                </a:moveTo>
                <a:lnTo>
                  <a:pt x="0" y="22859"/>
                </a:lnTo>
                <a:lnTo>
                  <a:pt x="0" y="27940"/>
                </a:lnTo>
                <a:lnTo>
                  <a:pt x="54610" y="27940"/>
                </a:lnTo>
                <a:lnTo>
                  <a:pt x="54610" y="22859"/>
                </a:lnTo>
                <a:close/>
              </a:path>
              <a:path w="54610" h="240029">
                <a:moveTo>
                  <a:pt x="54610" y="16509"/>
                </a:moveTo>
                <a:lnTo>
                  <a:pt x="0" y="16509"/>
                </a:lnTo>
                <a:lnTo>
                  <a:pt x="0" y="21590"/>
                </a:lnTo>
                <a:lnTo>
                  <a:pt x="54610" y="21590"/>
                </a:lnTo>
                <a:lnTo>
                  <a:pt x="54610" y="16509"/>
                </a:lnTo>
                <a:close/>
              </a:path>
              <a:path w="54610" h="240029">
                <a:moveTo>
                  <a:pt x="54610" y="10159"/>
                </a:moveTo>
                <a:lnTo>
                  <a:pt x="0" y="10159"/>
                </a:lnTo>
                <a:lnTo>
                  <a:pt x="0" y="15240"/>
                </a:lnTo>
                <a:lnTo>
                  <a:pt x="54610" y="15240"/>
                </a:lnTo>
                <a:lnTo>
                  <a:pt x="54610" y="10159"/>
                </a:lnTo>
                <a:close/>
              </a:path>
              <a:path w="54610" h="240029">
                <a:moveTo>
                  <a:pt x="54610" y="3809"/>
                </a:moveTo>
                <a:lnTo>
                  <a:pt x="0" y="3809"/>
                </a:lnTo>
                <a:lnTo>
                  <a:pt x="0" y="8890"/>
                </a:lnTo>
                <a:lnTo>
                  <a:pt x="54610" y="8890"/>
                </a:lnTo>
                <a:lnTo>
                  <a:pt x="54610" y="3809"/>
                </a:lnTo>
                <a:close/>
              </a:path>
              <a:path w="54610" h="240029">
                <a:moveTo>
                  <a:pt x="54610" y="0"/>
                </a:moveTo>
                <a:lnTo>
                  <a:pt x="29210" y="0"/>
                </a:lnTo>
                <a:lnTo>
                  <a:pt x="29210" y="2540"/>
                </a:lnTo>
                <a:lnTo>
                  <a:pt x="54610" y="2540"/>
                </a:lnTo>
                <a:lnTo>
                  <a:pt x="54610" y="0"/>
                </a:lnTo>
                <a:close/>
              </a:path>
            </a:pathLst>
          </a:custGeom>
          <a:solidFill>
            <a:srgbClr val="277527"/>
          </a:solidFill>
        </p:spPr>
        <p:txBody>
          <a:bodyPr wrap="square" lIns="0" tIns="0" rIns="0" bIns="0" rtlCol="0"/>
          <a:lstStyle/>
          <a:p>
            <a:endParaRPr/>
          </a:p>
        </p:txBody>
      </p:sp>
      <p:sp>
        <p:nvSpPr>
          <p:cNvPr id="303" name="bg object 303"/>
          <p:cNvSpPr/>
          <p:nvPr/>
        </p:nvSpPr>
        <p:spPr>
          <a:xfrm>
            <a:off x="2513329" y="6417309"/>
            <a:ext cx="54610" cy="233679"/>
          </a:xfrm>
          <a:custGeom>
            <a:avLst/>
            <a:gdLst/>
            <a:ahLst/>
            <a:cxnLst/>
            <a:rect l="l" t="t" r="r" b="b"/>
            <a:pathLst>
              <a:path w="54610" h="233679">
                <a:moveTo>
                  <a:pt x="54609" y="229869"/>
                </a:moveTo>
                <a:lnTo>
                  <a:pt x="21589" y="229869"/>
                </a:lnTo>
                <a:lnTo>
                  <a:pt x="21589" y="232409"/>
                </a:lnTo>
                <a:lnTo>
                  <a:pt x="44450" y="232409"/>
                </a:lnTo>
                <a:lnTo>
                  <a:pt x="44450" y="233679"/>
                </a:lnTo>
                <a:lnTo>
                  <a:pt x="54609" y="233679"/>
                </a:lnTo>
                <a:lnTo>
                  <a:pt x="54609" y="229869"/>
                </a:lnTo>
                <a:close/>
              </a:path>
              <a:path w="54610" h="233679">
                <a:moveTo>
                  <a:pt x="54609" y="227329"/>
                </a:moveTo>
                <a:lnTo>
                  <a:pt x="0" y="227329"/>
                </a:lnTo>
                <a:lnTo>
                  <a:pt x="0" y="228599"/>
                </a:lnTo>
                <a:lnTo>
                  <a:pt x="54609" y="228599"/>
                </a:lnTo>
                <a:lnTo>
                  <a:pt x="54609" y="227329"/>
                </a:lnTo>
                <a:close/>
              </a:path>
              <a:path w="54610" h="233679">
                <a:moveTo>
                  <a:pt x="54609" y="223519"/>
                </a:moveTo>
                <a:lnTo>
                  <a:pt x="0" y="223519"/>
                </a:lnTo>
                <a:lnTo>
                  <a:pt x="0" y="226059"/>
                </a:lnTo>
                <a:lnTo>
                  <a:pt x="54609" y="226059"/>
                </a:lnTo>
                <a:lnTo>
                  <a:pt x="54609" y="223519"/>
                </a:lnTo>
                <a:close/>
              </a:path>
              <a:path w="54610" h="233679">
                <a:moveTo>
                  <a:pt x="54609" y="220979"/>
                </a:moveTo>
                <a:lnTo>
                  <a:pt x="0" y="220979"/>
                </a:lnTo>
                <a:lnTo>
                  <a:pt x="0" y="222249"/>
                </a:lnTo>
                <a:lnTo>
                  <a:pt x="54609" y="222249"/>
                </a:lnTo>
                <a:lnTo>
                  <a:pt x="54609" y="220979"/>
                </a:lnTo>
                <a:close/>
              </a:path>
              <a:path w="54610" h="233679">
                <a:moveTo>
                  <a:pt x="54609" y="217169"/>
                </a:moveTo>
                <a:lnTo>
                  <a:pt x="0" y="217169"/>
                </a:lnTo>
                <a:lnTo>
                  <a:pt x="0" y="219709"/>
                </a:lnTo>
                <a:lnTo>
                  <a:pt x="54609" y="219709"/>
                </a:lnTo>
                <a:lnTo>
                  <a:pt x="54609" y="217169"/>
                </a:lnTo>
                <a:close/>
              </a:path>
              <a:path w="54610" h="233679">
                <a:moveTo>
                  <a:pt x="54609" y="214629"/>
                </a:moveTo>
                <a:lnTo>
                  <a:pt x="0" y="214629"/>
                </a:lnTo>
                <a:lnTo>
                  <a:pt x="0" y="215899"/>
                </a:lnTo>
                <a:lnTo>
                  <a:pt x="54609" y="215899"/>
                </a:lnTo>
                <a:lnTo>
                  <a:pt x="54609" y="214629"/>
                </a:lnTo>
                <a:close/>
              </a:path>
              <a:path w="54610" h="233679">
                <a:moveTo>
                  <a:pt x="54609" y="210819"/>
                </a:moveTo>
                <a:lnTo>
                  <a:pt x="0" y="210819"/>
                </a:lnTo>
                <a:lnTo>
                  <a:pt x="0" y="213359"/>
                </a:lnTo>
                <a:lnTo>
                  <a:pt x="54609" y="213359"/>
                </a:lnTo>
                <a:lnTo>
                  <a:pt x="54609" y="210819"/>
                </a:lnTo>
                <a:close/>
              </a:path>
              <a:path w="54610" h="233679">
                <a:moveTo>
                  <a:pt x="54609" y="208279"/>
                </a:moveTo>
                <a:lnTo>
                  <a:pt x="0" y="208279"/>
                </a:lnTo>
                <a:lnTo>
                  <a:pt x="0" y="209549"/>
                </a:lnTo>
                <a:lnTo>
                  <a:pt x="54609" y="209549"/>
                </a:lnTo>
                <a:lnTo>
                  <a:pt x="54609" y="208279"/>
                </a:lnTo>
                <a:close/>
              </a:path>
              <a:path w="54610" h="233679">
                <a:moveTo>
                  <a:pt x="54609" y="204469"/>
                </a:moveTo>
                <a:lnTo>
                  <a:pt x="0" y="204469"/>
                </a:lnTo>
                <a:lnTo>
                  <a:pt x="0" y="207009"/>
                </a:lnTo>
                <a:lnTo>
                  <a:pt x="54609" y="207009"/>
                </a:lnTo>
                <a:lnTo>
                  <a:pt x="54609" y="204469"/>
                </a:lnTo>
                <a:close/>
              </a:path>
              <a:path w="54610" h="233679">
                <a:moveTo>
                  <a:pt x="54609" y="201929"/>
                </a:moveTo>
                <a:lnTo>
                  <a:pt x="0" y="201929"/>
                </a:lnTo>
                <a:lnTo>
                  <a:pt x="0" y="203199"/>
                </a:lnTo>
                <a:lnTo>
                  <a:pt x="54609" y="203199"/>
                </a:lnTo>
                <a:lnTo>
                  <a:pt x="54609" y="201929"/>
                </a:lnTo>
                <a:close/>
              </a:path>
              <a:path w="54610" h="233679">
                <a:moveTo>
                  <a:pt x="54609" y="198119"/>
                </a:moveTo>
                <a:lnTo>
                  <a:pt x="0" y="198119"/>
                </a:lnTo>
                <a:lnTo>
                  <a:pt x="0" y="200659"/>
                </a:lnTo>
                <a:lnTo>
                  <a:pt x="54609" y="200659"/>
                </a:lnTo>
                <a:lnTo>
                  <a:pt x="54609" y="198119"/>
                </a:lnTo>
                <a:close/>
              </a:path>
              <a:path w="54610" h="233679">
                <a:moveTo>
                  <a:pt x="54609" y="195579"/>
                </a:moveTo>
                <a:lnTo>
                  <a:pt x="0" y="195579"/>
                </a:lnTo>
                <a:lnTo>
                  <a:pt x="0" y="196849"/>
                </a:lnTo>
                <a:lnTo>
                  <a:pt x="54609" y="196849"/>
                </a:lnTo>
                <a:lnTo>
                  <a:pt x="54609" y="195579"/>
                </a:lnTo>
                <a:close/>
              </a:path>
              <a:path w="54610" h="233679">
                <a:moveTo>
                  <a:pt x="54609" y="191769"/>
                </a:moveTo>
                <a:lnTo>
                  <a:pt x="0" y="191769"/>
                </a:lnTo>
                <a:lnTo>
                  <a:pt x="0" y="194309"/>
                </a:lnTo>
                <a:lnTo>
                  <a:pt x="54609" y="194309"/>
                </a:lnTo>
                <a:lnTo>
                  <a:pt x="54609" y="191769"/>
                </a:lnTo>
                <a:close/>
              </a:path>
              <a:path w="54610" h="233679">
                <a:moveTo>
                  <a:pt x="54609" y="189229"/>
                </a:moveTo>
                <a:lnTo>
                  <a:pt x="0" y="189229"/>
                </a:lnTo>
                <a:lnTo>
                  <a:pt x="0" y="190499"/>
                </a:lnTo>
                <a:lnTo>
                  <a:pt x="54609" y="190499"/>
                </a:lnTo>
                <a:lnTo>
                  <a:pt x="54609" y="189229"/>
                </a:lnTo>
                <a:close/>
              </a:path>
              <a:path w="54610" h="233679">
                <a:moveTo>
                  <a:pt x="54609" y="185419"/>
                </a:moveTo>
                <a:lnTo>
                  <a:pt x="0" y="185419"/>
                </a:lnTo>
                <a:lnTo>
                  <a:pt x="0" y="187959"/>
                </a:lnTo>
                <a:lnTo>
                  <a:pt x="54609" y="187959"/>
                </a:lnTo>
                <a:lnTo>
                  <a:pt x="54609" y="185419"/>
                </a:lnTo>
                <a:close/>
              </a:path>
              <a:path w="54610" h="233679">
                <a:moveTo>
                  <a:pt x="54609" y="182879"/>
                </a:moveTo>
                <a:lnTo>
                  <a:pt x="0" y="182879"/>
                </a:lnTo>
                <a:lnTo>
                  <a:pt x="0" y="184149"/>
                </a:lnTo>
                <a:lnTo>
                  <a:pt x="54609" y="184149"/>
                </a:lnTo>
                <a:lnTo>
                  <a:pt x="54609" y="182879"/>
                </a:lnTo>
                <a:close/>
              </a:path>
              <a:path w="54610" h="233679">
                <a:moveTo>
                  <a:pt x="54609" y="179069"/>
                </a:moveTo>
                <a:lnTo>
                  <a:pt x="0" y="179069"/>
                </a:lnTo>
                <a:lnTo>
                  <a:pt x="0" y="181609"/>
                </a:lnTo>
                <a:lnTo>
                  <a:pt x="54609" y="181609"/>
                </a:lnTo>
                <a:lnTo>
                  <a:pt x="54609" y="179069"/>
                </a:lnTo>
                <a:close/>
              </a:path>
              <a:path w="54610" h="233679">
                <a:moveTo>
                  <a:pt x="54609" y="176529"/>
                </a:moveTo>
                <a:lnTo>
                  <a:pt x="0" y="176529"/>
                </a:lnTo>
                <a:lnTo>
                  <a:pt x="0" y="177799"/>
                </a:lnTo>
                <a:lnTo>
                  <a:pt x="54609" y="177799"/>
                </a:lnTo>
                <a:lnTo>
                  <a:pt x="54609" y="176529"/>
                </a:lnTo>
                <a:close/>
              </a:path>
              <a:path w="54610" h="233679">
                <a:moveTo>
                  <a:pt x="54609" y="172719"/>
                </a:moveTo>
                <a:lnTo>
                  <a:pt x="0" y="172719"/>
                </a:lnTo>
                <a:lnTo>
                  <a:pt x="0" y="175259"/>
                </a:lnTo>
                <a:lnTo>
                  <a:pt x="54609" y="175259"/>
                </a:lnTo>
                <a:lnTo>
                  <a:pt x="54609" y="172719"/>
                </a:lnTo>
                <a:close/>
              </a:path>
              <a:path w="54610" h="233679">
                <a:moveTo>
                  <a:pt x="54609" y="170179"/>
                </a:moveTo>
                <a:lnTo>
                  <a:pt x="0" y="170179"/>
                </a:lnTo>
                <a:lnTo>
                  <a:pt x="0" y="171449"/>
                </a:lnTo>
                <a:lnTo>
                  <a:pt x="54609" y="171449"/>
                </a:lnTo>
                <a:lnTo>
                  <a:pt x="54609" y="170179"/>
                </a:lnTo>
                <a:close/>
              </a:path>
              <a:path w="54610" h="233679">
                <a:moveTo>
                  <a:pt x="54609" y="166369"/>
                </a:moveTo>
                <a:lnTo>
                  <a:pt x="0" y="166369"/>
                </a:lnTo>
                <a:lnTo>
                  <a:pt x="0" y="168909"/>
                </a:lnTo>
                <a:lnTo>
                  <a:pt x="54609" y="168909"/>
                </a:lnTo>
                <a:lnTo>
                  <a:pt x="54609" y="166369"/>
                </a:lnTo>
                <a:close/>
              </a:path>
              <a:path w="54610" h="233679">
                <a:moveTo>
                  <a:pt x="54609" y="163829"/>
                </a:moveTo>
                <a:lnTo>
                  <a:pt x="0" y="163829"/>
                </a:lnTo>
                <a:lnTo>
                  <a:pt x="0" y="165099"/>
                </a:lnTo>
                <a:lnTo>
                  <a:pt x="54609" y="165099"/>
                </a:lnTo>
                <a:lnTo>
                  <a:pt x="54609" y="163829"/>
                </a:lnTo>
                <a:close/>
              </a:path>
              <a:path w="54610" h="233679">
                <a:moveTo>
                  <a:pt x="54609" y="160019"/>
                </a:moveTo>
                <a:lnTo>
                  <a:pt x="0" y="160019"/>
                </a:lnTo>
                <a:lnTo>
                  <a:pt x="0" y="162559"/>
                </a:lnTo>
                <a:lnTo>
                  <a:pt x="54609" y="162559"/>
                </a:lnTo>
                <a:lnTo>
                  <a:pt x="54609" y="160019"/>
                </a:lnTo>
                <a:close/>
              </a:path>
              <a:path w="54610" h="233679">
                <a:moveTo>
                  <a:pt x="54609" y="157479"/>
                </a:moveTo>
                <a:lnTo>
                  <a:pt x="0" y="157479"/>
                </a:lnTo>
                <a:lnTo>
                  <a:pt x="0" y="158749"/>
                </a:lnTo>
                <a:lnTo>
                  <a:pt x="54609" y="158749"/>
                </a:lnTo>
                <a:lnTo>
                  <a:pt x="54609" y="157479"/>
                </a:lnTo>
                <a:close/>
              </a:path>
              <a:path w="54610" h="233679">
                <a:moveTo>
                  <a:pt x="54609" y="153669"/>
                </a:moveTo>
                <a:lnTo>
                  <a:pt x="0" y="153669"/>
                </a:lnTo>
                <a:lnTo>
                  <a:pt x="0" y="156209"/>
                </a:lnTo>
                <a:lnTo>
                  <a:pt x="54609" y="156209"/>
                </a:lnTo>
                <a:lnTo>
                  <a:pt x="54609" y="153669"/>
                </a:lnTo>
                <a:close/>
              </a:path>
              <a:path w="54610" h="233679">
                <a:moveTo>
                  <a:pt x="54609" y="151129"/>
                </a:moveTo>
                <a:lnTo>
                  <a:pt x="0" y="151129"/>
                </a:lnTo>
                <a:lnTo>
                  <a:pt x="0" y="152399"/>
                </a:lnTo>
                <a:lnTo>
                  <a:pt x="54609" y="152399"/>
                </a:lnTo>
                <a:lnTo>
                  <a:pt x="54609" y="151129"/>
                </a:lnTo>
                <a:close/>
              </a:path>
              <a:path w="54610" h="233679">
                <a:moveTo>
                  <a:pt x="54609" y="147319"/>
                </a:moveTo>
                <a:lnTo>
                  <a:pt x="0" y="147319"/>
                </a:lnTo>
                <a:lnTo>
                  <a:pt x="0" y="149859"/>
                </a:lnTo>
                <a:lnTo>
                  <a:pt x="54609" y="149859"/>
                </a:lnTo>
                <a:lnTo>
                  <a:pt x="54609" y="147319"/>
                </a:lnTo>
                <a:close/>
              </a:path>
              <a:path w="54610" h="233679">
                <a:moveTo>
                  <a:pt x="54609" y="144779"/>
                </a:moveTo>
                <a:lnTo>
                  <a:pt x="0" y="144779"/>
                </a:lnTo>
                <a:lnTo>
                  <a:pt x="0" y="146049"/>
                </a:lnTo>
                <a:lnTo>
                  <a:pt x="54609" y="146049"/>
                </a:lnTo>
                <a:lnTo>
                  <a:pt x="54609" y="144779"/>
                </a:lnTo>
                <a:close/>
              </a:path>
              <a:path w="54610" h="233679">
                <a:moveTo>
                  <a:pt x="54609" y="140969"/>
                </a:moveTo>
                <a:lnTo>
                  <a:pt x="0" y="140969"/>
                </a:lnTo>
                <a:lnTo>
                  <a:pt x="0" y="143509"/>
                </a:lnTo>
                <a:lnTo>
                  <a:pt x="54609" y="143509"/>
                </a:lnTo>
                <a:lnTo>
                  <a:pt x="54609" y="140969"/>
                </a:lnTo>
                <a:close/>
              </a:path>
              <a:path w="54610" h="233679">
                <a:moveTo>
                  <a:pt x="54609" y="138429"/>
                </a:moveTo>
                <a:lnTo>
                  <a:pt x="0" y="138429"/>
                </a:lnTo>
                <a:lnTo>
                  <a:pt x="0" y="139699"/>
                </a:lnTo>
                <a:lnTo>
                  <a:pt x="54609" y="139699"/>
                </a:lnTo>
                <a:lnTo>
                  <a:pt x="54609" y="138429"/>
                </a:lnTo>
                <a:close/>
              </a:path>
              <a:path w="54610" h="233679">
                <a:moveTo>
                  <a:pt x="54609" y="134619"/>
                </a:moveTo>
                <a:lnTo>
                  <a:pt x="0" y="134619"/>
                </a:lnTo>
                <a:lnTo>
                  <a:pt x="0" y="137159"/>
                </a:lnTo>
                <a:lnTo>
                  <a:pt x="54609" y="137159"/>
                </a:lnTo>
                <a:lnTo>
                  <a:pt x="54609" y="134619"/>
                </a:lnTo>
                <a:close/>
              </a:path>
              <a:path w="54610" h="233679">
                <a:moveTo>
                  <a:pt x="54609" y="132079"/>
                </a:moveTo>
                <a:lnTo>
                  <a:pt x="0" y="132079"/>
                </a:lnTo>
                <a:lnTo>
                  <a:pt x="0" y="133349"/>
                </a:lnTo>
                <a:lnTo>
                  <a:pt x="54609" y="133349"/>
                </a:lnTo>
                <a:lnTo>
                  <a:pt x="54609" y="132079"/>
                </a:lnTo>
                <a:close/>
              </a:path>
              <a:path w="54610" h="233679">
                <a:moveTo>
                  <a:pt x="54609" y="128269"/>
                </a:moveTo>
                <a:lnTo>
                  <a:pt x="0" y="128269"/>
                </a:lnTo>
                <a:lnTo>
                  <a:pt x="0" y="130809"/>
                </a:lnTo>
                <a:lnTo>
                  <a:pt x="54609" y="130809"/>
                </a:lnTo>
                <a:lnTo>
                  <a:pt x="54609" y="128269"/>
                </a:lnTo>
                <a:close/>
              </a:path>
              <a:path w="54610" h="233679">
                <a:moveTo>
                  <a:pt x="54609" y="125729"/>
                </a:moveTo>
                <a:lnTo>
                  <a:pt x="0" y="125729"/>
                </a:lnTo>
                <a:lnTo>
                  <a:pt x="0" y="126999"/>
                </a:lnTo>
                <a:lnTo>
                  <a:pt x="54609" y="126999"/>
                </a:lnTo>
                <a:lnTo>
                  <a:pt x="54609" y="125729"/>
                </a:lnTo>
                <a:close/>
              </a:path>
              <a:path w="54610" h="233679">
                <a:moveTo>
                  <a:pt x="54609" y="121919"/>
                </a:moveTo>
                <a:lnTo>
                  <a:pt x="0" y="121919"/>
                </a:lnTo>
                <a:lnTo>
                  <a:pt x="0" y="124459"/>
                </a:lnTo>
                <a:lnTo>
                  <a:pt x="54609" y="124459"/>
                </a:lnTo>
                <a:lnTo>
                  <a:pt x="54609" y="121919"/>
                </a:lnTo>
                <a:close/>
              </a:path>
              <a:path w="54610" h="233679">
                <a:moveTo>
                  <a:pt x="54609" y="119379"/>
                </a:moveTo>
                <a:lnTo>
                  <a:pt x="0" y="119379"/>
                </a:lnTo>
                <a:lnTo>
                  <a:pt x="0" y="120649"/>
                </a:lnTo>
                <a:lnTo>
                  <a:pt x="54609" y="120649"/>
                </a:lnTo>
                <a:lnTo>
                  <a:pt x="54609" y="119379"/>
                </a:lnTo>
                <a:close/>
              </a:path>
              <a:path w="54610" h="233679">
                <a:moveTo>
                  <a:pt x="54609" y="115569"/>
                </a:moveTo>
                <a:lnTo>
                  <a:pt x="0" y="115569"/>
                </a:lnTo>
                <a:lnTo>
                  <a:pt x="0" y="118109"/>
                </a:lnTo>
                <a:lnTo>
                  <a:pt x="54609" y="118109"/>
                </a:lnTo>
                <a:lnTo>
                  <a:pt x="54609" y="115569"/>
                </a:lnTo>
                <a:close/>
              </a:path>
              <a:path w="54610" h="233679">
                <a:moveTo>
                  <a:pt x="54609" y="113029"/>
                </a:moveTo>
                <a:lnTo>
                  <a:pt x="0" y="113029"/>
                </a:lnTo>
                <a:lnTo>
                  <a:pt x="0" y="114299"/>
                </a:lnTo>
                <a:lnTo>
                  <a:pt x="54609" y="114299"/>
                </a:lnTo>
                <a:lnTo>
                  <a:pt x="54609" y="113029"/>
                </a:lnTo>
                <a:close/>
              </a:path>
              <a:path w="54610" h="233679">
                <a:moveTo>
                  <a:pt x="54609" y="109219"/>
                </a:moveTo>
                <a:lnTo>
                  <a:pt x="0" y="109219"/>
                </a:lnTo>
                <a:lnTo>
                  <a:pt x="0" y="111759"/>
                </a:lnTo>
                <a:lnTo>
                  <a:pt x="54609" y="111759"/>
                </a:lnTo>
                <a:lnTo>
                  <a:pt x="54609" y="109219"/>
                </a:lnTo>
                <a:close/>
              </a:path>
              <a:path w="54610" h="233679">
                <a:moveTo>
                  <a:pt x="54609" y="106679"/>
                </a:moveTo>
                <a:lnTo>
                  <a:pt x="0" y="106679"/>
                </a:lnTo>
                <a:lnTo>
                  <a:pt x="0" y="107949"/>
                </a:lnTo>
                <a:lnTo>
                  <a:pt x="54609" y="107949"/>
                </a:lnTo>
                <a:lnTo>
                  <a:pt x="54609" y="106679"/>
                </a:lnTo>
                <a:close/>
              </a:path>
              <a:path w="54610" h="233679">
                <a:moveTo>
                  <a:pt x="54609" y="102869"/>
                </a:moveTo>
                <a:lnTo>
                  <a:pt x="0" y="102869"/>
                </a:lnTo>
                <a:lnTo>
                  <a:pt x="0" y="105409"/>
                </a:lnTo>
                <a:lnTo>
                  <a:pt x="54609" y="105409"/>
                </a:lnTo>
                <a:lnTo>
                  <a:pt x="54609" y="102869"/>
                </a:lnTo>
                <a:close/>
              </a:path>
              <a:path w="54610" h="233679">
                <a:moveTo>
                  <a:pt x="54609" y="100329"/>
                </a:moveTo>
                <a:lnTo>
                  <a:pt x="0" y="100329"/>
                </a:lnTo>
                <a:lnTo>
                  <a:pt x="0" y="101599"/>
                </a:lnTo>
                <a:lnTo>
                  <a:pt x="54609" y="101599"/>
                </a:lnTo>
                <a:lnTo>
                  <a:pt x="54609" y="100329"/>
                </a:lnTo>
                <a:close/>
              </a:path>
              <a:path w="54610" h="233679">
                <a:moveTo>
                  <a:pt x="54609" y="96519"/>
                </a:moveTo>
                <a:lnTo>
                  <a:pt x="0" y="96519"/>
                </a:lnTo>
                <a:lnTo>
                  <a:pt x="0" y="99059"/>
                </a:lnTo>
                <a:lnTo>
                  <a:pt x="54609" y="99059"/>
                </a:lnTo>
                <a:lnTo>
                  <a:pt x="54609" y="96519"/>
                </a:lnTo>
                <a:close/>
              </a:path>
              <a:path w="54610" h="233679">
                <a:moveTo>
                  <a:pt x="54609" y="93979"/>
                </a:moveTo>
                <a:lnTo>
                  <a:pt x="0" y="93979"/>
                </a:lnTo>
                <a:lnTo>
                  <a:pt x="0" y="95249"/>
                </a:lnTo>
                <a:lnTo>
                  <a:pt x="54609" y="95249"/>
                </a:lnTo>
                <a:lnTo>
                  <a:pt x="54609" y="93979"/>
                </a:lnTo>
                <a:close/>
              </a:path>
              <a:path w="54610" h="233679">
                <a:moveTo>
                  <a:pt x="54609" y="90169"/>
                </a:moveTo>
                <a:lnTo>
                  <a:pt x="0" y="90169"/>
                </a:lnTo>
                <a:lnTo>
                  <a:pt x="0" y="92709"/>
                </a:lnTo>
                <a:lnTo>
                  <a:pt x="54609" y="92709"/>
                </a:lnTo>
                <a:lnTo>
                  <a:pt x="54609" y="90169"/>
                </a:lnTo>
                <a:close/>
              </a:path>
              <a:path w="54610" h="233679">
                <a:moveTo>
                  <a:pt x="54609" y="87629"/>
                </a:moveTo>
                <a:lnTo>
                  <a:pt x="0" y="87629"/>
                </a:lnTo>
                <a:lnTo>
                  <a:pt x="0" y="88899"/>
                </a:lnTo>
                <a:lnTo>
                  <a:pt x="54609" y="88899"/>
                </a:lnTo>
                <a:lnTo>
                  <a:pt x="54609" y="87629"/>
                </a:lnTo>
                <a:close/>
              </a:path>
              <a:path w="54610" h="233679">
                <a:moveTo>
                  <a:pt x="54609" y="83819"/>
                </a:moveTo>
                <a:lnTo>
                  <a:pt x="0" y="83819"/>
                </a:lnTo>
                <a:lnTo>
                  <a:pt x="0" y="86359"/>
                </a:lnTo>
                <a:lnTo>
                  <a:pt x="54609" y="86359"/>
                </a:lnTo>
                <a:lnTo>
                  <a:pt x="54609" y="83819"/>
                </a:lnTo>
                <a:close/>
              </a:path>
              <a:path w="54610" h="233679">
                <a:moveTo>
                  <a:pt x="54609" y="81279"/>
                </a:moveTo>
                <a:lnTo>
                  <a:pt x="0" y="81279"/>
                </a:lnTo>
                <a:lnTo>
                  <a:pt x="0" y="82549"/>
                </a:lnTo>
                <a:lnTo>
                  <a:pt x="54609" y="82549"/>
                </a:lnTo>
                <a:lnTo>
                  <a:pt x="54609" y="81279"/>
                </a:lnTo>
                <a:close/>
              </a:path>
              <a:path w="54610" h="233679">
                <a:moveTo>
                  <a:pt x="54609" y="74929"/>
                </a:moveTo>
                <a:lnTo>
                  <a:pt x="0" y="74929"/>
                </a:lnTo>
                <a:lnTo>
                  <a:pt x="0" y="80009"/>
                </a:lnTo>
                <a:lnTo>
                  <a:pt x="54609" y="80009"/>
                </a:lnTo>
                <a:lnTo>
                  <a:pt x="54609" y="74929"/>
                </a:lnTo>
                <a:close/>
              </a:path>
              <a:path w="54610" h="233679">
                <a:moveTo>
                  <a:pt x="54609" y="68579"/>
                </a:moveTo>
                <a:lnTo>
                  <a:pt x="0" y="68579"/>
                </a:lnTo>
                <a:lnTo>
                  <a:pt x="0" y="73659"/>
                </a:lnTo>
                <a:lnTo>
                  <a:pt x="54609" y="73659"/>
                </a:lnTo>
                <a:lnTo>
                  <a:pt x="54609" y="68579"/>
                </a:lnTo>
                <a:close/>
              </a:path>
              <a:path w="54610" h="233679">
                <a:moveTo>
                  <a:pt x="54609" y="62229"/>
                </a:moveTo>
                <a:lnTo>
                  <a:pt x="0" y="62229"/>
                </a:lnTo>
                <a:lnTo>
                  <a:pt x="0" y="67309"/>
                </a:lnTo>
                <a:lnTo>
                  <a:pt x="54609" y="67309"/>
                </a:lnTo>
                <a:lnTo>
                  <a:pt x="54609" y="62229"/>
                </a:lnTo>
                <a:close/>
              </a:path>
              <a:path w="54610" h="233679">
                <a:moveTo>
                  <a:pt x="54609" y="55879"/>
                </a:moveTo>
                <a:lnTo>
                  <a:pt x="0" y="55879"/>
                </a:lnTo>
                <a:lnTo>
                  <a:pt x="0" y="60959"/>
                </a:lnTo>
                <a:lnTo>
                  <a:pt x="54609" y="60959"/>
                </a:lnTo>
                <a:lnTo>
                  <a:pt x="54609" y="55879"/>
                </a:lnTo>
                <a:close/>
              </a:path>
              <a:path w="54610" h="233679">
                <a:moveTo>
                  <a:pt x="54609" y="49529"/>
                </a:moveTo>
                <a:lnTo>
                  <a:pt x="0" y="49529"/>
                </a:lnTo>
                <a:lnTo>
                  <a:pt x="0" y="54609"/>
                </a:lnTo>
                <a:lnTo>
                  <a:pt x="54609" y="54609"/>
                </a:lnTo>
                <a:lnTo>
                  <a:pt x="54609" y="49529"/>
                </a:lnTo>
                <a:close/>
              </a:path>
              <a:path w="54610" h="233679">
                <a:moveTo>
                  <a:pt x="54609" y="43179"/>
                </a:moveTo>
                <a:lnTo>
                  <a:pt x="0" y="43179"/>
                </a:lnTo>
                <a:lnTo>
                  <a:pt x="0" y="48259"/>
                </a:lnTo>
                <a:lnTo>
                  <a:pt x="54609" y="48259"/>
                </a:lnTo>
                <a:lnTo>
                  <a:pt x="54609" y="43179"/>
                </a:lnTo>
                <a:close/>
              </a:path>
              <a:path w="54610" h="233679">
                <a:moveTo>
                  <a:pt x="54609" y="36829"/>
                </a:moveTo>
                <a:lnTo>
                  <a:pt x="0" y="36829"/>
                </a:lnTo>
                <a:lnTo>
                  <a:pt x="0" y="41909"/>
                </a:lnTo>
                <a:lnTo>
                  <a:pt x="54609" y="41909"/>
                </a:lnTo>
                <a:lnTo>
                  <a:pt x="54609" y="36829"/>
                </a:lnTo>
                <a:close/>
              </a:path>
              <a:path w="54610" h="233679">
                <a:moveTo>
                  <a:pt x="54609" y="31749"/>
                </a:moveTo>
                <a:lnTo>
                  <a:pt x="0" y="31749"/>
                </a:lnTo>
                <a:lnTo>
                  <a:pt x="0" y="35559"/>
                </a:lnTo>
                <a:lnTo>
                  <a:pt x="54609" y="35559"/>
                </a:lnTo>
                <a:lnTo>
                  <a:pt x="54609" y="31749"/>
                </a:lnTo>
                <a:close/>
              </a:path>
              <a:path w="54610" h="233679">
                <a:moveTo>
                  <a:pt x="54609" y="25399"/>
                </a:moveTo>
                <a:lnTo>
                  <a:pt x="0" y="25399"/>
                </a:lnTo>
                <a:lnTo>
                  <a:pt x="0" y="30479"/>
                </a:lnTo>
                <a:lnTo>
                  <a:pt x="54609" y="30479"/>
                </a:lnTo>
                <a:lnTo>
                  <a:pt x="54609" y="25399"/>
                </a:lnTo>
                <a:close/>
              </a:path>
              <a:path w="54610" h="233679">
                <a:moveTo>
                  <a:pt x="54609" y="19049"/>
                </a:moveTo>
                <a:lnTo>
                  <a:pt x="0" y="19049"/>
                </a:lnTo>
                <a:lnTo>
                  <a:pt x="0" y="24129"/>
                </a:lnTo>
                <a:lnTo>
                  <a:pt x="54609" y="24129"/>
                </a:lnTo>
                <a:lnTo>
                  <a:pt x="54609" y="19049"/>
                </a:lnTo>
                <a:close/>
              </a:path>
              <a:path w="54610" h="233679">
                <a:moveTo>
                  <a:pt x="54609" y="12699"/>
                </a:moveTo>
                <a:lnTo>
                  <a:pt x="0" y="12699"/>
                </a:lnTo>
                <a:lnTo>
                  <a:pt x="0" y="17779"/>
                </a:lnTo>
                <a:lnTo>
                  <a:pt x="54609" y="17779"/>
                </a:lnTo>
                <a:lnTo>
                  <a:pt x="54609" y="12699"/>
                </a:lnTo>
                <a:close/>
              </a:path>
              <a:path w="54610" h="233679">
                <a:moveTo>
                  <a:pt x="54609" y="6349"/>
                </a:moveTo>
                <a:lnTo>
                  <a:pt x="0" y="6349"/>
                </a:lnTo>
                <a:lnTo>
                  <a:pt x="0" y="11429"/>
                </a:lnTo>
                <a:lnTo>
                  <a:pt x="54609" y="11429"/>
                </a:lnTo>
                <a:lnTo>
                  <a:pt x="54609" y="6349"/>
                </a:lnTo>
                <a:close/>
              </a:path>
              <a:path w="54610" h="233679">
                <a:moveTo>
                  <a:pt x="54609" y="0"/>
                </a:moveTo>
                <a:lnTo>
                  <a:pt x="0" y="0"/>
                </a:lnTo>
                <a:lnTo>
                  <a:pt x="0" y="5079"/>
                </a:lnTo>
                <a:lnTo>
                  <a:pt x="54609" y="5079"/>
                </a:lnTo>
                <a:lnTo>
                  <a:pt x="54609" y="0"/>
                </a:lnTo>
                <a:close/>
              </a:path>
            </a:pathLst>
          </a:custGeom>
          <a:solidFill>
            <a:srgbClr val="267426"/>
          </a:solidFill>
        </p:spPr>
        <p:txBody>
          <a:bodyPr wrap="square" lIns="0" tIns="0" rIns="0" bIns="0" rtlCol="0"/>
          <a:lstStyle/>
          <a:p>
            <a:endParaRPr/>
          </a:p>
        </p:txBody>
      </p:sp>
      <p:sp>
        <p:nvSpPr>
          <p:cNvPr id="304" name="bg object 304"/>
          <p:cNvSpPr/>
          <p:nvPr/>
        </p:nvSpPr>
        <p:spPr>
          <a:xfrm>
            <a:off x="2458719" y="6417309"/>
            <a:ext cx="54610" cy="229870"/>
          </a:xfrm>
          <a:custGeom>
            <a:avLst/>
            <a:gdLst/>
            <a:ahLst/>
            <a:cxnLst/>
            <a:rect l="l" t="t" r="r" b="b"/>
            <a:pathLst>
              <a:path w="54610" h="229870">
                <a:moveTo>
                  <a:pt x="54610" y="227329"/>
                </a:moveTo>
                <a:lnTo>
                  <a:pt x="30480" y="227329"/>
                </a:lnTo>
                <a:lnTo>
                  <a:pt x="30480" y="229869"/>
                </a:lnTo>
                <a:lnTo>
                  <a:pt x="53340" y="229869"/>
                </a:lnTo>
                <a:lnTo>
                  <a:pt x="53340" y="228599"/>
                </a:lnTo>
                <a:lnTo>
                  <a:pt x="54610" y="228599"/>
                </a:lnTo>
                <a:lnTo>
                  <a:pt x="54610" y="227329"/>
                </a:lnTo>
                <a:close/>
              </a:path>
              <a:path w="54610" h="229870">
                <a:moveTo>
                  <a:pt x="54610" y="223519"/>
                </a:moveTo>
                <a:lnTo>
                  <a:pt x="0" y="223519"/>
                </a:lnTo>
                <a:lnTo>
                  <a:pt x="0" y="227329"/>
                </a:lnTo>
                <a:lnTo>
                  <a:pt x="6350" y="227329"/>
                </a:lnTo>
                <a:lnTo>
                  <a:pt x="6350" y="226059"/>
                </a:lnTo>
                <a:lnTo>
                  <a:pt x="54610" y="226059"/>
                </a:lnTo>
                <a:lnTo>
                  <a:pt x="54610" y="223519"/>
                </a:lnTo>
                <a:close/>
              </a:path>
              <a:path w="54610" h="229870">
                <a:moveTo>
                  <a:pt x="54610" y="220979"/>
                </a:moveTo>
                <a:lnTo>
                  <a:pt x="0" y="220979"/>
                </a:lnTo>
                <a:lnTo>
                  <a:pt x="0" y="222249"/>
                </a:lnTo>
                <a:lnTo>
                  <a:pt x="54610" y="222249"/>
                </a:lnTo>
                <a:lnTo>
                  <a:pt x="54610" y="220979"/>
                </a:lnTo>
                <a:close/>
              </a:path>
              <a:path w="54610" h="229870">
                <a:moveTo>
                  <a:pt x="54610" y="217169"/>
                </a:moveTo>
                <a:lnTo>
                  <a:pt x="0" y="217169"/>
                </a:lnTo>
                <a:lnTo>
                  <a:pt x="0" y="219709"/>
                </a:lnTo>
                <a:lnTo>
                  <a:pt x="54610" y="219709"/>
                </a:lnTo>
                <a:lnTo>
                  <a:pt x="54610" y="217169"/>
                </a:lnTo>
                <a:close/>
              </a:path>
              <a:path w="54610" h="229870">
                <a:moveTo>
                  <a:pt x="54610" y="214629"/>
                </a:moveTo>
                <a:lnTo>
                  <a:pt x="0" y="214629"/>
                </a:lnTo>
                <a:lnTo>
                  <a:pt x="0" y="215899"/>
                </a:lnTo>
                <a:lnTo>
                  <a:pt x="54610" y="215899"/>
                </a:lnTo>
                <a:lnTo>
                  <a:pt x="54610" y="214629"/>
                </a:lnTo>
                <a:close/>
              </a:path>
              <a:path w="54610" h="229870">
                <a:moveTo>
                  <a:pt x="54610" y="210819"/>
                </a:moveTo>
                <a:lnTo>
                  <a:pt x="0" y="210819"/>
                </a:lnTo>
                <a:lnTo>
                  <a:pt x="0" y="213359"/>
                </a:lnTo>
                <a:lnTo>
                  <a:pt x="54610" y="213359"/>
                </a:lnTo>
                <a:lnTo>
                  <a:pt x="54610" y="210819"/>
                </a:lnTo>
                <a:close/>
              </a:path>
              <a:path w="54610" h="229870">
                <a:moveTo>
                  <a:pt x="54610" y="208279"/>
                </a:moveTo>
                <a:lnTo>
                  <a:pt x="0" y="208279"/>
                </a:lnTo>
                <a:lnTo>
                  <a:pt x="0" y="209549"/>
                </a:lnTo>
                <a:lnTo>
                  <a:pt x="54610" y="209549"/>
                </a:lnTo>
                <a:lnTo>
                  <a:pt x="54610" y="208279"/>
                </a:lnTo>
                <a:close/>
              </a:path>
              <a:path w="54610" h="229870">
                <a:moveTo>
                  <a:pt x="54610" y="204469"/>
                </a:moveTo>
                <a:lnTo>
                  <a:pt x="0" y="204469"/>
                </a:lnTo>
                <a:lnTo>
                  <a:pt x="0" y="207009"/>
                </a:lnTo>
                <a:lnTo>
                  <a:pt x="54610" y="207009"/>
                </a:lnTo>
                <a:lnTo>
                  <a:pt x="54610" y="204469"/>
                </a:lnTo>
                <a:close/>
              </a:path>
              <a:path w="54610" h="229870">
                <a:moveTo>
                  <a:pt x="54610" y="201929"/>
                </a:moveTo>
                <a:lnTo>
                  <a:pt x="0" y="201929"/>
                </a:lnTo>
                <a:lnTo>
                  <a:pt x="0" y="203199"/>
                </a:lnTo>
                <a:lnTo>
                  <a:pt x="54610" y="203199"/>
                </a:lnTo>
                <a:lnTo>
                  <a:pt x="54610" y="201929"/>
                </a:lnTo>
                <a:close/>
              </a:path>
              <a:path w="54610" h="229870">
                <a:moveTo>
                  <a:pt x="54610" y="198119"/>
                </a:moveTo>
                <a:lnTo>
                  <a:pt x="0" y="198119"/>
                </a:lnTo>
                <a:lnTo>
                  <a:pt x="0" y="200659"/>
                </a:lnTo>
                <a:lnTo>
                  <a:pt x="54610" y="200659"/>
                </a:lnTo>
                <a:lnTo>
                  <a:pt x="54610" y="198119"/>
                </a:lnTo>
                <a:close/>
              </a:path>
              <a:path w="54610" h="229870">
                <a:moveTo>
                  <a:pt x="54610" y="195579"/>
                </a:moveTo>
                <a:lnTo>
                  <a:pt x="0" y="195579"/>
                </a:lnTo>
                <a:lnTo>
                  <a:pt x="0" y="196849"/>
                </a:lnTo>
                <a:lnTo>
                  <a:pt x="54610" y="196849"/>
                </a:lnTo>
                <a:lnTo>
                  <a:pt x="54610" y="195579"/>
                </a:lnTo>
                <a:close/>
              </a:path>
              <a:path w="54610" h="229870">
                <a:moveTo>
                  <a:pt x="54610" y="191769"/>
                </a:moveTo>
                <a:lnTo>
                  <a:pt x="0" y="191769"/>
                </a:lnTo>
                <a:lnTo>
                  <a:pt x="0" y="194309"/>
                </a:lnTo>
                <a:lnTo>
                  <a:pt x="54610" y="194309"/>
                </a:lnTo>
                <a:lnTo>
                  <a:pt x="54610" y="191769"/>
                </a:lnTo>
                <a:close/>
              </a:path>
              <a:path w="54610" h="229870">
                <a:moveTo>
                  <a:pt x="54610" y="189229"/>
                </a:moveTo>
                <a:lnTo>
                  <a:pt x="0" y="189229"/>
                </a:lnTo>
                <a:lnTo>
                  <a:pt x="0" y="190499"/>
                </a:lnTo>
                <a:lnTo>
                  <a:pt x="54610" y="190499"/>
                </a:lnTo>
                <a:lnTo>
                  <a:pt x="54610" y="189229"/>
                </a:lnTo>
                <a:close/>
              </a:path>
              <a:path w="54610" h="229870">
                <a:moveTo>
                  <a:pt x="54610" y="185419"/>
                </a:moveTo>
                <a:lnTo>
                  <a:pt x="0" y="185419"/>
                </a:lnTo>
                <a:lnTo>
                  <a:pt x="0" y="187959"/>
                </a:lnTo>
                <a:lnTo>
                  <a:pt x="54610" y="187959"/>
                </a:lnTo>
                <a:lnTo>
                  <a:pt x="54610" y="185419"/>
                </a:lnTo>
                <a:close/>
              </a:path>
              <a:path w="54610" h="229870">
                <a:moveTo>
                  <a:pt x="54610" y="182879"/>
                </a:moveTo>
                <a:lnTo>
                  <a:pt x="0" y="182879"/>
                </a:lnTo>
                <a:lnTo>
                  <a:pt x="0" y="184149"/>
                </a:lnTo>
                <a:lnTo>
                  <a:pt x="54610" y="184149"/>
                </a:lnTo>
                <a:lnTo>
                  <a:pt x="54610" y="182879"/>
                </a:lnTo>
                <a:close/>
              </a:path>
              <a:path w="54610" h="229870">
                <a:moveTo>
                  <a:pt x="54610" y="179069"/>
                </a:moveTo>
                <a:lnTo>
                  <a:pt x="0" y="179069"/>
                </a:lnTo>
                <a:lnTo>
                  <a:pt x="0" y="181609"/>
                </a:lnTo>
                <a:lnTo>
                  <a:pt x="54610" y="181609"/>
                </a:lnTo>
                <a:lnTo>
                  <a:pt x="54610" y="179069"/>
                </a:lnTo>
                <a:close/>
              </a:path>
              <a:path w="54610" h="229870">
                <a:moveTo>
                  <a:pt x="54610" y="176529"/>
                </a:moveTo>
                <a:lnTo>
                  <a:pt x="0" y="176529"/>
                </a:lnTo>
                <a:lnTo>
                  <a:pt x="0" y="177799"/>
                </a:lnTo>
                <a:lnTo>
                  <a:pt x="54610" y="177799"/>
                </a:lnTo>
                <a:lnTo>
                  <a:pt x="54610" y="176529"/>
                </a:lnTo>
                <a:close/>
              </a:path>
              <a:path w="54610" h="229870">
                <a:moveTo>
                  <a:pt x="54610" y="172719"/>
                </a:moveTo>
                <a:lnTo>
                  <a:pt x="0" y="172719"/>
                </a:lnTo>
                <a:lnTo>
                  <a:pt x="0" y="175259"/>
                </a:lnTo>
                <a:lnTo>
                  <a:pt x="54610" y="175259"/>
                </a:lnTo>
                <a:lnTo>
                  <a:pt x="54610" y="172719"/>
                </a:lnTo>
                <a:close/>
              </a:path>
              <a:path w="54610" h="229870">
                <a:moveTo>
                  <a:pt x="54610" y="170179"/>
                </a:moveTo>
                <a:lnTo>
                  <a:pt x="0" y="170179"/>
                </a:lnTo>
                <a:lnTo>
                  <a:pt x="0" y="171449"/>
                </a:lnTo>
                <a:lnTo>
                  <a:pt x="54610" y="171449"/>
                </a:lnTo>
                <a:lnTo>
                  <a:pt x="54610" y="170179"/>
                </a:lnTo>
                <a:close/>
              </a:path>
              <a:path w="54610" h="229870">
                <a:moveTo>
                  <a:pt x="54610" y="166369"/>
                </a:moveTo>
                <a:lnTo>
                  <a:pt x="0" y="166369"/>
                </a:lnTo>
                <a:lnTo>
                  <a:pt x="0" y="168909"/>
                </a:lnTo>
                <a:lnTo>
                  <a:pt x="54610" y="168909"/>
                </a:lnTo>
                <a:lnTo>
                  <a:pt x="54610" y="166369"/>
                </a:lnTo>
                <a:close/>
              </a:path>
              <a:path w="54610" h="229870">
                <a:moveTo>
                  <a:pt x="54610" y="163829"/>
                </a:moveTo>
                <a:lnTo>
                  <a:pt x="0" y="163829"/>
                </a:lnTo>
                <a:lnTo>
                  <a:pt x="0" y="165099"/>
                </a:lnTo>
                <a:lnTo>
                  <a:pt x="54610" y="165099"/>
                </a:lnTo>
                <a:lnTo>
                  <a:pt x="54610" y="163829"/>
                </a:lnTo>
                <a:close/>
              </a:path>
              <a:path w="54610" h="229870">
                <a:moveTo>
                  <a:pt x="54610" y="160019"/>
                </a:moveTo>
                <a:lnTo>
                  <a:pt x="0" y="160019"/>
                </a:lnTo>
                <a:lnTo>
                  <a:pt x="0" y="162559"/>
                </a:lnTo>
                <a:lnTo>
                  <a:pt x="54610" y="162559"/>
                </a:lnTo>
                <a:lnTo>
                  <a:pt x="54610" y="160019"/>
                </a:lnTo>
                <a:close/>
              </a:path>
              <a:path w="54610" h="229870">
                <a:moveTo>
                  <a:pt x="54610" y="157479"/>
                </a:moveTo>
                <a:lnTo>
                  <a:pt x="0" y="157479"/>
                </a:lnTo>
                <a:lnTo>
                  <a:pt x="0" y="158749"/>
                </a:lnTo>
                <a:lnTo>
                  <a:pt x="54610" y="158749"/>
                </a:lnTo>
                <a:lnTo>
                  <a:pt x="54610" y="157479"/>
                </a:lnTo>
                <a:close/>
              </a:path>
              <a:path w="54610" h="229870">
                <a:moveTo>
                  <a:pt x="54610" y="153669"/>
                </a:moveTo>
                <a:lnTo>
                  <a:pt x="0" y="153669"/>
                </a:lnTo>
                <a:lnTo>
                  <a:pt x="0" y="156209"/>
                </a:lnTo>
                <a:lnTo>
                  <a:pt x="54610" y="156209"/>
                </a:lnTo>
                <a:lnTo>
                  <a:pt x="54610" y="153669"/>
                </a:lnTo>
                <a:close/>
              </a:path>
              <a:path w="54610" h="229870">
                <a:moveTo>
                  <a:pt x="54610" y="151129"/>
                </a:moveTo>
                <a:lnTo>
                  <a:pt x="0" y="151129"/>
                </a:lnTo>
                <a:lnTo>
                  <a:pt x="0" y="152399"/>
                </a:lnTo>
                <a:lnTo>
                  <a:pt x="54610" y="152399"/>
                </a:lnTo>
                <a:lnTo>
                  <a:pt x="54610" y="151129"/>
                </a:lnTo>
                <a:close/>
              </a:path>
              <a:path w="54610" h="229870">
                <a:moveTo>
                  <a:pt x="54610" y="147319"/>
                </a:moveTo>
                <a:lnTo>
                  <a:pt x="0" y="147319"/>
                </a:lnTo>
                <a:lnTo>
                  <a:pt x="0" y="149859"/>
                </a:lnTo>
                <a:lnTo>
                  <a:pt x="54610" y="149859"/>
                </a:lnTo>
                <a:lnTo>
                  <a:pt x="54610" y="147319"/>
                </a:lnTo>
                <a:close/>
              </a:path>
              <a:path w="54610" h="229870">
                <a:moveTo>
                  <a:pt x="54610" y="144779"/>
                </a:moveTo>
                <a:lnTo>
                  <a:pt x="0" y="144779"/>
                </a:lnTo>
                <a:lnTo>
                  <a:pt x="0" y="146049"/>
                </a:lnTo>
                <a:lnTo>
                  <a:pt x="54610" y="146049"/>
                </a:lnTo>
                <a:lnTo>
                  <a:pt x="54610" y="144779"/>
                </a:lnTo>
                <a:close/>
              </a:path>
              <a:path w="54610" h="229870">
                <a:moveTo>
                  <a:pt x="54610" y="140969"/>
                </a:moveTo>
                <a:lnTo>
                  <a:pt x="0" y="140969"/>
                </a:lnTo>
                <a:lnTo>
                  <a:pt x="0" y="143509"/>
                </a:lnTo>
                <a:lnTo>
                  <a:pt x="54610" y="143509"/>
                </a:lnTo>
                <a:lnTo>
                  <a:pt x="54610" y="140969"/>
                </a:lnTo>
                <a:close/>
              </a:path>
              <a:path w="54610" h="229870">
                <a:moveTo>
                  <a:pt x="54610" y="138429"/>
                </a:moveTo>
                <a:lnTo>
                  <a:pt x="0" y="138429"/>
                </a:lnTo>
                <a:lnTo>
                  <a:pt x="0" y="139699"/>
                </a:lnTo>
                <a:lnTo>
                  <a:pt x="54610" y="139699"/>
                </a:lnTo>
                <a:lnTo>
                  <a:pt x="54610" y="138429"/>
                </a:lnTo>
                <a:close/>
              </a:path>
              <a:path w="54610" h="229870">
                <a:moveTo>
                  <a:pt x="54610" y="134619"/>
                </a:moveTo>
                <a:lnTo>
                  <a:pt x="0" y="134619"/>
                </a:lnTo>
                <a:lnTo>
                  <a:pt x="0" y="137159"/>
                </a:lnTo>
                <a:lnTo>
                  <a:pt x="54610" y="137159"/>
                </a:lnTo>
                <a:lnTo>
                  <a:pt x="54610" y="134619"/>
                </a:lnTo>
                <a:close/>
              </a:path>
              <a:path w="54610" h="229870">
                <a:moveTo>
                  <a:pt x="54610" y="132079"/>
                </a:moveTo>
                <a:lnTo>
                  <a:pt x="0" y="132079"/>
                </a:lnTo>
                <a:lnTo>
                  <a:pt x="0" y="133349"/>
                </a:lnTo>
                <a:lnTo>
                  <a:pt x="54610" y="133349"/>
                </a:lnTo>
                <a:lnTo>
                  <a:pt x="54610" y="132079"/>
                </a:lnTo>
                <a:close/>
              </a:path>
              <a:path w="54610" h="229870">
                <a:moveTo>
                  <a:pt x="54610" y="128269"/>
                </a:moveTo>
                <a:lnTo>
                  <a:pt x="0" y="128269"/>
                </a:lnTo>
                <a:lnTo>
                  <a:pt x="0" y="130809"/>
                </a:lnTo>
                <a:lnTo>
                  <a:pt x="54610" y="130809"/>
                </a:lnTo>
                <a:lnTo>
                  <a:pt x="54610" y="128269"/>
                </a:lnTo>
                <a:close/>
              </a:path>
              <a:path w="54610" h="229870">
                <a:moveTo>
                  <a:pt x="54610" y="125729"/>
                </a:moveTo>
                <a:lnTo>
                  <a:pt x="0" y="125729"/>
                </a:lnTo>
                <a:lnTo>
                  <a:pt x="0" y="126999"/>
                </a:lnTo>
                <a:lnTo>
                  <a:pt x="54610" y="126999"/>
                </a:lnTo>
                <a:lnTo>
                  <a:pt x="54610" y="125729"/>
                </a:lnTo>
                <a:close/>
              </a:path>
              <a:path w="54610" h="229870">
                <a:moveTo>
                  <a:pt x="54610" y="121919"/>
                </a:moveTo>
                <a:lnTo>
                  <a:pt x="0" y="121919"/>
                </a:lnTo>
                <a:lnTo>
                  <a:pt x="0" y="124459"/>
                </a:lnTo>
                <a:lnTo>
                  <a:pt x="54610" y="124459"/>
                </a:lnTo>
                <a:lnTo>
                  <a:pt x="54610" y="121919"/>
                </a:lnTo>
                <a:close/>
              </a:path>
              <a:path w="54610" h="229870">
                <a:moveTo>
                  <a:pt x="54610" y="119379"/>
                </a:moveTo>
                <a:lnTo>
                  <a:pt x="0" y="119379"/>
                </a:lnTo>
                <a:lnTo>
                  <a:pt x="0" y="120649"/>
                </a:lnTo>
                <a:lnTo>
                  <a:pt x="54610" y="120649"/>
                </a:lnTo>
                <a:lnTo>
                  <a:pt x="54610" y="119379"/>
                </a:lnTo>
                <a:close/>
              </a:path>
              <a:path w="54610" h="229870">
                <a:moveTo>
                  <a:pt x="54610" y="115569"/>
                </a:moveTo>
                <a:lnTo>
                  <a:pt x="0" y="115569"/>
                </a:lnTo>
                <a:lnTo>
                  <a:pt x="0" y="118109"/>
                </a:lnTo>
                <a:lnTo>
                  <a:pt x="54610" y="118109"/>
                </a:lnTo>
                <a:lnTo>
                  <a:pt x="54610" y="115569"/>
                </a:lnTo>
                <a:close/>
              </a:path>
              <a:path w="54610" h="229870">
                <a:moveTo>
                  <a:pt x="54610" y="113029"/>
                </a:moveTo>
                <a:lnTo>
                  <a:pt x="0" y="113029"/>
                </a:lnTo>
                <a:lnTo>
                  <a:pt x="0" y="114299"/>
                </a:lnTo>
                <a:lnTo>
                  <a:pt x="54610" y="114299"/>
                </a:lnTo>
                <a:lnTo>
                  <a:pt x="54610" y="113029"/>
                </a:lnTo>
                <a:close/>
              </a:path>
              <a:path w="54610" h="229870">
                <a:moveTo>
                  <a:pt x="54610" y="109219"/>
                </a:moveTo>
                <a:lnTo>
                  <a:pt x="0" y="109219"/>
                </a:lnTo>
                <a:lnTo>
                  <a:pt x="0" y="111759"/>
                </a:lnTo>
                <a:lnTo>
                  <a:pt x="54610" y="111759"/>
                </a:lnTo>
                <a:lnTo>
                  <a:pt x="54610" y="109219"/>
                </a:lnTo>
                <a:close/>
              </a:path>
              <a:path w="54610" h="229870">
                <a:moveTo>
                  <a:pt x="54610" y="106679"/>
                </a:moveTo>
                <a:lnTo>
                  <a:pt x="0" y="106679"/>
                </a:lnTo>
                <a:lnTo>
                  <a:pt x="0" y="107949"/>
                </a:lnTo>
                <a:lnTo>
                  <a:pt x="54610" y="107949"/>
                </a:lnTo>
                <a:lnTo>
                  <a:pt x="54610" y="106679"/>
                </a:lnTo>
                <a:close/>
              </a:path>
              <a:path w="54610" h="229870">
                <a:moveTo>
                  <a:pt x="54610" y="102869"/>
                </a:moveTo>
                <a:lnTo>
                  <a:pt x="0" y="102869"/>
                </a:lnTo>
                <a:lnTo>
                  <a:pt x="0" y="105409"/>
                </a:lnTo>
                <a:lnTo>
                  <a:pt x="54610" y="105409"/>
                </a:lnTo>
                <a:lnTo>
                  <a:pt x="54610" y="102869"/>
                </a:lnTo>
                <a:close/>
              </a:path>
              <a:path w="54610" h="229870">
                <a:moveTo>
                  <a:pt x="54610" y="100329"/>
                </a:moveTo>
                <a:lnTo>
                  <a:pt x="0" y="100329"/>
                </a:lnTo>
                <a:lnTo>
                  <a:pt x="0" y="101599"/>
                </a:lnTo>
                <a:lnTo>
                  <a:pt x="54610" y="101599"/>
                </a:lnTo>
                <a:lnTo>
                  <a:pt x="54610" y="100329"/>
                </a:lnTo>
                <a:close/>
              </a:path>
              <a:path w="54610" h="229870">
                <a:moveTo>
                  <a:pt x="54610" y="96519"/>
                </a:moveTo>
                <a:lnTo>
                  <a:pt x="0" y="96519"/>
                </a:lnTo>
                <a:lnTo>
                  <a:pt x="0" y="99059"/>
                </a:lnTo>
                <a:lnTo>
                  <a:pt x="54610" y="99059"/>
                </a:lnTo>
                <a:lnTo>
                  <a:pt x="54610" y="96519"/>
                </a:lnTo>
                <a:close/>
              </a:path>
              <a:path w="54610" h="229870">
                <a:moveTo>
                  <a:pt x="54610" y="93979"/>
                </a:moveTo>
                <a:lnTo>
                  <a:pt x="0" y="93979"/>
                </a:lnTo>
                <a:lnTo>
                  <a:pt x="0" y="95249"/>
                </a:lnTo>
                <a:lnTo>
                  <a:pt x="54610" y="95249"/>
                </a:lnTo>
                <a:lnTo>
                  <a:pt x="54610" y="93979"/>
                </a:lnTo>
                <a:close/>
              </a:path>
              <a:path w="54610" h="229870">
                <a:moveTo>
                  <a:pt x="54610" y="90169"/>
                </a:moveTo>
                <a:lnTo>
                  <a:pt x="0" y="90169"/>
                </a:lnTo>
                <a:lnTo>
                  <a:pt x="0" y="92709"/>
                </a:lnTo>
                <a:lnTo>
                  <a:pt x="54610" y="92709"/>
                </a:lnTo>
                <a:lnTo>
                  <a:pt x="54610" y="90169"/>
                </a:lnTo>
                <a:close/>
              </a:path>
              <a:path w="54610" h="229870">
                <a:moveTo>
                  <a:pt x="54610" y="87629"/>
                </a:moveTo>
                <a:lnTo>
                  <a:pt x="0" y="87629"/>
                </a:lnTo>
                <a:lnTo>
                  <a:pt x="0" y="88899"/>
                </a:lnTo>
                <a:lnTo>
                  <a:pt x="54610" y="88899"/>
                </a:lnTo>
                <a:lnTo>
                  <a:pt x="54610" y="87629"/>
                </a:lnTo>
                <a:close/>
              </a:path>
              <a:path w="54610" h="229870">
                <a:moveTo>
                  <a:pt x="54610" y="83819"/>
                </a:moveTo>
                <a:lnTo>
                  <a:pt x="0" y="83819"/>
                </a:lnTo>
                <a:lnTo>
                  <a:pt x="0" y="86359"/>
                </a:lnTo>
                <a:lnTo>
                  <a:pt x="54610" y="86359"/>
                </a:lnTo>
                <a:lnTo>
                  <a:pt x="54610" y="83819"/>
                </a:lnTo>
                <a:close/>
              </a:path>
              <a:path w="54610" h="229870">
                <a:moveTo>
                  <a:pt x="54610" y="81279"/>
                </a:moveTo>
                <a:lnTo>
                  <a:pt x="0" y="81279"/>
                </a:lnTo>
                <a:lnTo>
                  <a:pt x="0" y="82549"/>
                </a:lnTo>
                <a:lnTo>
                  <a:pt x="54610" y="82549"/>
                </a:lnTo>
                <a:lnTo>
                  <a:pt x="54610" y="81279"/>
                </a:lnTo>
                <a:close/>
              </a:path>
              <a:path w="54610" h="229870">
                <a:moveTo>
                  <a:pt x="54610" y="74929"/>
                </a:moveTo>
                <a:lnTo>
                  <a:pt x="0" y="74929"/>
                </a:lnTo>
                <a:lnTo>
                  <a:pt x="0" y="80009"/>
                </a:lnTo>
                <a:lnTo>
                  <a:pt x="54610" y="80009"/>
                </a:lnTo>
                <a:lnTo>
                  <a:pt x="54610" y="74929"/>
                </a:lnTo>
                <a:close/>
              </a:path>
              <a:path w="54610" h="229870">
                <a:moveTo>
                  <a:pt x="54610" y="68579"/>
                </a:moveTo>
                <a:lnTo>
                  <a:pt x="0" y="68579"/>
                </a:lnTo>
                <a:lnTo>
                  <a:pt x="0" y="73659"/>
                </a:lnTo>
                <a:lnTo>
                  <a:pt x="54610" y="73659"/>
                </a:lnTo>
                <a:lnTo>
                  <a:pt x="54610" y="68579"/>
                </a:lnTo>
                <a:close/>
              </a:path>
              <a:path w="54610" h="229870">
                <a:moveTo>
                  <a:pt x="54610" y="62229"/>
                </a:moveTo>
                <a:lnTo>
                  <a:pt x="0" y="62229"/>
                </a:lnTo>
                <a:lnTo>
                  <a:pt x="0" y="67309"/>
                </a:lnTo>
                <a:lnTo>
                  <a:pt x="54610" y="67309"/>
                </a:lnTo>
                <a:lnTo>
                  <a:pt x="54610" y="62229"/>
                </a:lnTo>
                <a:close/>
              </a:path>
              <a:path w="54610" h="229870">
                <a:moveTo>
                  <a:pt x="54610" y="55879"/>
                </a:moveTo>
                <a:lnTo>
                  <a:pt x="0" y="55879"/>
                </a:lnTo>
                <a:lnTo>
                  <a:pt x="0" y="60959"/>
                </a:lnTo>
                <a:lnTo>
                  <a:pt x="54610" y="60959"/>
                </a:lnTo>
                <a:lnTo>
                  <a:pt x="54610" y="55879"/>
                </a:lnTo>
                <a:close/>
              </a:path>
              <a:path w="54610" h="229870">
                <a:moveTo>
                  <a:pt x="54610" y="49529"/>
                </a:moveTo>
                <a:lnTo>
                  <a:pt x="0" y="49529"/>
                </a:lnTo>
                <a:lnTo>
                  <a:pt x="0" y="54609"/>
                </a:lnTo>
                <a:lnTo>
                  <a:pt x="54610" y="54609"/>
                </a:lnTo>
                <a:lnTo>
                  <a:pt x="54610" y="49529"/>
                </a:lnTo>
                <a:close/>
              </a:path>
              <a:path w="54610" h="229870">
                <a:moveTo>
                  <a:pt x="54610" y="43179"/>
                </a:moveTo>
                <a:lnTo>
                  <a:pt x="0" y="43179"/>
                </a:lnTo>
                <a:lnTo>
                  <a:pt x="0" y="48259"/>
                </a:lnTo>
                <a:lnTo>
                  <a:pt x="54610" y="48259"/>
                </a:lnTo>
                <a:lnTo>
                  <a:pt x="54610" y="43179"/>
                </a:lnTo>
                <a:close/>
              </a:path>
              <a:path w="54610" h="229870">
                <a:moveTo>
                  <a:pt x="54610" y="36829"/>
                </a:moveTo>
                <a:lnTo>
                  <a:pt x="0" y="36829"/>
                </a:lnTo>
                <a:lnTo>
                  <a:pt x="0" y="41909"/>
                </a:lnTo>
                <a:lnTo>
                  <a:pt x="54610" y="41909"/>
                </a:lnTo>
                <a:lnTo>
                  <a:pt x="54610" y="36829"/>
                </a:lnTo>
                <a:close/>
              </a:path>
              <a:path w="54610" h="229870">
                <a:moveTo>
                  <a:pt x="54610" y="31749"/>
                </a:moveTo>
                <a:lnTo>
                  <a:pt x="0" y="31749"/>
                </a:lnTo>
                <a:lnTo>
                  <a:pt x="0" y="35559"/>
                </a:lnTo>
                <a:lnTo>
                  <a:pt x="54610" y="35559"/>
                </a:lnTo>
                <a:lnTo>
                  <a:pt x="54610" y="31749"/>
                </a:lnTo>
                <a:close/>
              </a:path>
              <a:path w="54610" h="229870">
                <a:moveTo>
                  <a:pt x="54610" y="25399"/>
                </a:moveTo>
                <a:lnTo>
                  <a:pt x="0" y="25399"/>
                </a:lnTo>
                <a:lnTo>
                  <a:pt x="0" y="30479"/>
                </a:lnTo>
                <a:lnTo>
                  <a:pt x="54610" y="30479"/>
                </a:lnTo>
                <a:lnTo>
                  <a:pt x="54610" y="25399"/>
                </a:lnTo>
                <a:close/>
              </a:path>
              <a:path w="54610" h="229870">
                <a:moveTo>
                  <a:pt x="54610" y="19049"/>
                </a:moveTo>
                <a:lnTo>
                  <a:pt x="0" y="19049"/>
                </a:lnTo>
                <a:lnTo>
                  <a:pt x="0" y="24129"/>
                </a:lnTo>
                <a:lnTo>
                  <a:pt x="54610" y="24129"/>
                </a:lnTo>
                <a:lnTo>
                  <a:pt x="54610" y="19049"/>
                </a:lnTo>
                <a:close/>
              </a:path>
              <a:path w="54610" h="229870">
                <a:moveTo>
                  <a:pt x="54610" y="12699"/>
                </a:moveTo>
                <a:lnTo>
                  <a:pt x="0" y="12699"/>
                </a:lnTo>
                <a:lnTo>
                  <a:pt x="0" y="17779"/>
                </a:lnTo>
                <a:lnTo>
                  <a:pt x="54610" y="17779"/>
                </a:lnTo>
                <a:lnTo>
                  <a:pt x="54610" y="12699"/>
                </a:lnTo>
                <a:close/>
              </a:path>
              <a:path w="54610" h="229870">
                <a:moveTo>
                  <a:pt x="54610" y="6349"/>
                </a:moveTo>
                <a:lnTo>
                  <a:pt x="0" y="6349"/>
                </a:lnTo>
                <a:lnTo>
                  <a:pt x="0" y="11429"/>
                </a:lnTo>
                <a:lnTo>
                  <a:pt x="54610" y="11429"/>
                </a:lnTo>
                <a:lnTo>
                  <a:pt x="54610" y="6349"/>
                </a:lnTo>
                <a:close/>
              </a:path>
              <a:path w="54610" h="229870">
                <a:moveTo>
                  <a:pt x="54610" y="0"/>
                </a:moveTo>
                <a:lnTo>
                  <a:pt x="0" y="0"/>
                </a:lnTo>
                <a:lnTo>
                  <a:pt x="0" y="5079"/>
                </a:lnTo>
                <a:lnTo>
                  <a:pt x="54610" y="5079"/>
                </a:lnTo>
                <a:lnTo>
                  <a:pt x="54610" y="0"/>
                </a:lnTo>
                <a:close/>
              </a:path>
            </a:pathLst>
          </a:custGeom>
          <a:solidFill>
            <a:srgbClr val="267326"/>
          </a:solidFill>
        </p:spPr>
        <p:txBody>
          <a:bodyPr wrap="square" lIns="0" tIns="0" rIns="0" bIns="0" rtlCol="0"/>
          <a:lstStyle/>
          <a:p>
            <a:endParaRPr/>
          </a:p>
        </p:txBody>
      </p:sp>
      <p:sp>
        <p:nvSpPr>
          <p:cNvPr id="305" name="bg object 305"/>
          <p:cNvSpPr/>
          <p:nvPr/>
        </p:nvSpPr>
        <p:spPr>
          <a:xfrm>
            <a:off x="2402840" y="6416039"/>
            <a:ext cx="55880" cy="228600"/>
          </a:xfrm>
          <a:custGeom>
            <a:avLst/>
            <a:gdLst/>
            <a:ahLst/>
            <a:cxnLst/>
            <a:rect l="l" t="t" r="r" b="b"/>
            <a:pathLst>
              <a:path w="55880" h="228600">
                <a:moveTo>
                  <a:pt x="55880" y="224790"/>
                </a:moveTo>
                <a:lnTo>
                  <a:pt x="16510" y="224790"/>
                </a:lnTo>
                <a:lnTo>
                  <a:pt x="16510" y="227330"/>
                </a:lnTo>
                <a:lnTo>
                  <a:pt x="39370" y="227330"/>
                </a:lnTo>
                <a:lnTo>
                  <a:pt x="39370" y="228600"/>
                </a:lnTo>
                <a:lnTo>
                  <a:pt x="55880" y="228600"/>
                </a:lnTo>
                <a:lnTo>
                  <a:pt x="55880" y="224790"/>
                </a:lnTo>
                <a:close/>
              </a:path>
              <a:path w="55880" h="228600">
                <a:moveTo>
                  <a:pt x="55880" y="222250"/>
                </a:moveTo>
                <a:lnTo>
                  <a:pt x="0" y="222250"/>
                </a:lnTo>
                <a:lnTo>
                  <a:pt x="0" y="223520"/>
                </a:lnTo>
                <a:lnTo>
                  <a:pt x="55880" y="223520"/>
                </a:lnTo>
                <a:lnTo>
                  <a:pt x="55880" y="222250"/>
                </a:lnTo>
                <a:close/>
              </a:path>
              <a:path w="55880" h="228600">
                <a:moveTo>
                  <a:pt x="55880" y="218440"/>
                </a:moveTo>
                <a:lnTo>
                  <a:pt x="0" y="218440"/>
                </a:lnTo>
                <a:lnTo>
                  <a:pt x="0" y="220980"/>
                </a:lnTo>
                <a:lnTo>
                  <a:pt x="55880" y="220980"/>
                </a:lnTo>
                <a:lnTo>
                  <a:pt x="55880" y="218440"/>
                </a:lnTo>
                <a:close/>
              </a:path>
              <a:path w="55880" h="228600">
                <a:moveTo>
                  <a:pt x="55880" y="215900"/>
                </a:moveTo>
                <a:lnTo>
                  <a:pt x="0" y="215900"/>
                </a:lnTo>
                <a:lnTo>
                  <a:pt x="0" y="217170"/>
                </a:lnTo>
                <a:lnTo>
                  <a:pt x="55880" y="217170"/>
                </a:lnTo>
                <a:lnTo>
                  <a:pt x="55880" y="215900"/>
                </a:lnTo>
                <a:close/>
              </a:path>
              <a:path w="55880" h="228600">
                <a:moveTo>
                  <a:pt x="55880" y="212090"/>
                </a:moveTo>
                <a:lnTo>
                  <a:pt x="0" y="212090"/>
                </a:lnTo>
                <a:lnTo>
                  <a:pt x="0" y="214630"/>
                </a:lnTo>
                <a:lnTo>
                  <a:pt x="55880" y="214630"/>
                </a:lnTo>
                <a:lnTo>
                  <a:pt x="55880" y="212090"/>
                </a:lnTo>
                <a:close/>
              </a:path>
              <a:path w="55880" h="228600">
                <a:moveTo>
                  <a:pt x="55880" y="209550"/>
                </a:moveTo>
                <a:lnTo>
                  <a:pt x="0" y="209550"/>
                </a:lnTo>
                <a:lnTo>
                  <a:pt x="0" y="210820"/>
                </a:lnTo>
                <a:lnTo>
                  <a:pt x="55880" y="210820"/>
                </a:lnTo>
                <a:lnTo>
                  <a:pt x="55880" y="209550"/>
                </a:lnTo>
                <a:close/>
              </a:path>
              <a:path w="55880" h="228600">
                <a:moveTo>
                  <a:pt x="55880" y="205740"/>
                </a:moveTo>
                <a:lnTo>
                  <a:pt x="0" y="205740"/>
                </a:lnTo>
                <a:lnTo>
                  <a:pt x="0" y="208280"/>
                </a:lnTo>
                <a:lnTo>
                  <a:pt x="55880" y="208280"/>
                </a:lnTo>
                <a:lnTo>
                  <a:pt x="55880" y="205740"/>
                </a:lnTo>
                <a:close/>
              </a:path>
              <a:path w="55880" h="228600">
                <a:moveTo>
                  <a:pt x="55880" y="203200"/>
                </a:moveTo>
                <a:lnTo>
                  <a:pt x="0" y="203200"/>
                </a:lnTo>
                <a:lnTo>
                  <a:pt x="0" y="204470"/>
                </a:lnTo>
                <a:lnTo>
                  <a:pt x="55880" y="204470"/>
                </a:lnTo>
                <a:lnTo>
                  <a:pt x="55880" y="203200"/>
                </a:lnTo>
                <a:close/>
              </a:path>
              <a:path w="55880" h="228600">
                <a:moveTo>
                  <a:pt x="55880" y="199390"/>
                </a:moveTo>
                <a:lnTo>
                  <a:pt x="0" y="199390"/>
                </a:lnTo>
                <a:lnTo>
                  <a:pt x="0" y="201930"/>
                </a:lnTo>
                <a:lnTo>
                  <a:pt x="55880" y="201930"/>
                </a:lnTo>
                <a:lnTo>
                  <a:pt x="55880" y="199390"/>
                </a:lnTo>
                <a:close/>
              </a:path>
              <a:path w="55880" h="228600">
                <a:moveTo>
                  <a:pt x="55880" y="196850"/>
                </a:moveTo>
                <a:lnTo>
                  <a:pt x="0" y="196850"/>
                </a:lnTo>
                <a:lnTo>
                  <a:pt x="0" y="198120"/>
                </a:lnTo>
                <a:lnTo>
                  <a:pt x="55880" y="198120"/>
                </a:lnTo>
                <a:lnTo>
                  <a:pt x="55880" y="196850"/>
                </a:lnTo>
                <a:close/>
              </a:path>
              <a:path w="55880" h="228600">
                <a:moveTo>
                  <a:pt x="55880" y="193040"/>
                </a:moveTo>
                <a:lnTo>
                  <a:pt x="0" y="193040"/>
                </a:lnTo>
                <a:lnTo>
                  <a:pt x="0" y="195580"/>
                </a:lnTo>
                <a:lnTo>
                  <a:pt x="55880" y="195580"/>
                </a:lnTo>
                <a:lnTo>
                  <a:pt x="55880" y="193040"/>
                </a:lnTo>
                <a:close/>
              </a:path>
              <a:path w="55880" h="228600">
                <a:moveTo>
                  <a:pt x="55880" y="190500"/>
                </a:moveTo>
                <a:lnTo>
                  <a:pt x="0" y="190500"/>
                </a:lnTo>
                <a:lnTo>
                  <a:pt x="0" y="191770"/>
                </a:lnTo>
                <a:lnTo>
                  <a:pt x="55880" y="191770"/>
                </a:lnTo>
                <a:lnTo>
                  <a:pt x="55880" y="190500"/>
                </a:lnTo>
                <a:close/>
              </a:path>
              <a:path w="55880" h="228600">
                <a:moveTo>
                  <a:pt x="55880" y="186690"/>
                </a:moveTo>
                <a:lnTo>
                  <a:pt x="0" y="186690"/>
                </a:lnTo>
                <a:lnTo>
                  <a:pt x="0" y="189230"/>
                </a:lnTo>
                <a:lnTo>
                  <a:pt x="55880" y="189230"/>
                </a:lnTo>
                <a:lnTo>
                  <a:pt x="55880" y="186690"/>
                </a:lnTo>
                <a:close/>
              </a:path>
              <a:path w="55880" h="228600">
                <a:moveTo>
                  <a:pt x="55880" y="184150"/>
                </a:moveTo>
                <a:lnTo>
                  <a:pt x="0" y="184150"/>
                </a:lnTo>
                <a:lnTo>
                  <a:pt x="0" y="185420"/>
                </a:lnTo>
                <a:lnTo>
                  <a:pt x="55880" y="185420"/>
                </a:lnTo>
                <a:lnTo>
                  <a:pt x="55880" y="184150"/>
                </a:lnTo>
                <a:close/>
              </a:path>
              <a:path w="55880" h="228600">
                <a:moveTo>
                  <a:pt x="55880" y="180340"/>
                </a:moveTo>
                <a:lnTo>
                  <a:pt x="0" y="180340"/>
                </a:lnTo>
                <a:lnTo>
                  <a:pt x="0" y="182880"/>
                </a:lnTo>
                <a:lnTo>
                  <a:pt x="55880" y="182880"/>
                </a:lnTo>
                <a:lnTo>
                  <a:pt x="55880" y="180340"/>
                </a:lnTo>
                <a:close/>
              </a:path>
              <a:path w="55880" h="228600">
                <a:moveTo>
                  <a:pt x="55880" y="177800"/>
                </a:moveTo>
                <a:lnTo>
                  <a:pt x="0" y="177800"/>
                </a:lnTo>
                <a:lnTo>
                  <a:pt x="0" y="179070"/>
                </a:lnTo>
                <a:lnTo>
                  <a:pt x="55880" y="179070"/>
                </a:lnTo>
                <a:lnTo>
                  <a:pt x="55880" y="177800"/>
                </a:lnTo>
                <a:close/>
              </a:path>
              <a:path w="55880" h="228600">
                <a:moveTo>
                  <a:pt x="55880" y="173990"/>
                </a:moveTo>
                <a:lnTo>
                  <a:pt x="0" y="173990"/>
                </a:lnTo>
                <a:lnTo>
                  <a:pt x="0" y="176530"/>
                </a:lnTo>
                <a:lnTo>
                  <a:pt x="55880" y="176530"/>
                </a:lnTo>
                <a:lnTo>
                  <a:pt x="55880" y="173990"/>
                </a:lnTo>
                <a:close/>
              </a:path>
              <a:path w="55880" h="228600">
                <a:moveTo>
                  <a:pt x="55880" y="171450"/>
                </a:moveTo>
                <a:lnTo>
                  <a:pt x="0" y="171450"/>
                </a:lnTo>
                <a:lnTo>
                  <a:pt x="0" y="172720"/>
                </a:lnTo>
                <a:lnTo>
                  <a:pt x="55880" y="172720"/>
                </a:lnTo>
                <a:lnTo>
                  <a:pt x="55880" y="171450"/>
                </a:lnTo>
                <a:close/>
              </a:path>
              <a:path w="55880" h="228600">
                <a:moveTo>
                  <a:pt x="55880" y="167640"/>
                </a:moveTo>
                <a:lnTo>
                  <a:pt x="0" y="167640"/>
                </a:lnTo>
                <a:lnTo>
                  <a:pt x="0" y="170180"/>
                </a:lnTo>
                <a:lnTo>
                  <a:pt x="55880" y="170180"/>
                </a:lnTo>
                <a:lnTo>
                  <a:pt x="55880" y="167640"/>
                </a:lnTo>
                <a:close/>
              </a:path>
              <a:path w="55880" h="228600">
                <a:moveTo>
                  <a:pt x="55880" y="165100"/>
                </a:moveTo>
                <a:lnTo>
                  <a:pt x="0" y="165100"/>
                </a:lnTo>
                <a:lnTo>
                  <a:pt x="0" y="166370"/>
                </a:lnTo>
                <a:lnTo>
                  <a:pt x="55880" y="166370"/>
                </a:lnTo>
                <a:lnTo>
                  <a:pt x="55880" y="165100"/>
                </a:lnTo>
                <a:close/>
              </a:path>
              <a:path w="55880" h="228600">
                <a:moveTo>
                  <a:pt x="55880" y="161290"/>
                </a:moveTo>
                <a:lnTo>
                  <a:pt x="0" y="161290"/>
                </a:lnTo>
                <a:lnTo>
                  <a:pt x="0" y="163830"/>
                </a:lnTo>
                <a:lnTo>
                  <a:pt x="55880" y="163830"/>
                </a:lnTo>
                <a:lnTo>
                  <a:pt x="55880" y="161290"/>
                </a:lnTo>
                <a:close/>
              </a:path>
              <a:path w="55880" h="228600">
                <a:moveTo>
                  <a:pt x="55880" y="158750"/>
                </a:moveTo>
                <a:lnTo>
                  <a:pt x="0" y="158750"/>
                </a:lnTo>
                <a:lnTo>
                  <a:pt x="0" y="160020"/>
                </a:lnTo>
                <a:lnTo>
                  <a:pt x="55880" y="160020"/>
                </a:lnTo>
                <a:lnTo>
                  <a:pt x="55880" y="158750"/>
                </a:lnTo>
                <a:close/>
              </a:path>
              <a:path w="55880" h="228600">
                <a:moveTo>
                  <a:pt x="55880" y="154940"/>
                </a:moveTo>
                <a:lnTo>
                  <a:pt x="0" y="154940"/>
                </a:lnTo>
                <a:lnTo>
                  <a:pt x="0" y="157480"/>
                </a:lnTo>
                <a:lnTo>
                  <a:pt x="55880" y="157480"/>
                </a:lnTo>
                <a:lnTo>
                  <a:pt x="55880" y="154940"/>
                </a:lnTo>
                <a:close/>
              </a:path>
              <a:path w="55880" h="228600">
                <a:moveTo>
                  <a:pt x="55880" y="152400"/>
                </a:moveTo>
                <a:lnTo>
                  <a:pt x="0" y="152400"/>
                </a:lnTo>
                <a:lnTo>
                  <a:pt x="0" y="153670"/>
                </a:lnTo>
                <a:lnTo>
                  <a:pt x="55880" y="153670"/>
                </a:lnTo>
                <a:lnTo>
                  <a:pt x="55880" y="152400"/>
                </a:lnTo>
                <a:close/>
              </a:path>
              <a:path w="55880" h="228600">
                <a:moveTo>
                  <a:pt x="55880" y="148590"/>
                </a:moveTo>
                <a:lnTo>
                  <a:pt x="0" y="148590"/>
                </a:lnTo>
                <a:lnTo>
                  <a:pt x="0" y="151130"/>
                </a:lnTo>
                <a:lnTo>
                  <a:pt x="55880" y="151130"/>
                </a:lnTo>
                <a:lnTo>
                  <a:pt x="55880" y="148590"/>
                </a:lnTo>
                <a:close/>
              </a:path>
              <a:path w="55880" h="228600">
                <a:moveTo>
                  <a:pt x="55880" y="146050"/>
                </a:moveTo>
                <a:lnTo>
                  <a:pt x="0" y="146050"/>
                </a:lnTo>
                <a:lnTo>
                  <a:pt x="0" y="147320"/>
                </a:lnTo>
                <a:lnTo>
                  <a:pt x="55880" y="147320"/>
                </a:lnTo>
                <a:lnTo>
                  <a:pt x="55880" y="146050"/>
                </a:lnTo>
                <a:close/>
              </a:path>
              <a:path w="55880" h="228600">
                <a:moveTo>
                  <a:pt x="55880" y="142240"/>
                </a:moveTo>
                <a:lnTo>
                  <a:pt x="0" y="142240"/>
                </a:lnTo>
                <a:lnTo>
                  <a:pt x="0" y="144780"/>
                </a:lnTo>
                <a:lnTo>
                  <a:pt x="55880" y="144780"/>
                </a:lnTo>
                <a:lnTo>
                  <a:pt x="55880" y="142240"/>
                </a:lnTo>
                <a:close/>
              </a:path>
              <a:path w="55880" h="228600">
                <a:moveTo>
                  <a:pt x="55880" y="139700"/>
                </a:moveTo>
                <a:lnTo>
                  <a:pt x="0" y="139700"/>
                </a:lnTo>
                <a:lnTo>
                  <a:pt x="0" y="140970"/>
                </a:lnTo>
                <a:lnTo>
                  <a:pt x="55880" y="140970"/>
                </a:lnTo>
                <a:lnTo>
                  <a:pt x="55880" y="139700"/>
                </a:lnTo>
                <a:close/>
              </a:path>
              <a:path w="55880" h="228600">
                <a:moveTo>
                  <a:pt x="55880" y="135890"/>
                </a:moveTo>
                <a:lnTo>
                  <a:pt x="0" y="135890"/>
                </a:lnTo>
                <a:lnTo>
                  <a:pt x="0" y="138430"/>
                </a:lnTo>
                <a:lnTo>
                  <a:pt x="55880" y="138430"/>
                </a:lnTo>
                <a:lnTo>
                  <a:pt x="55880" y="135890"/>
                </a:lnTo>
                <a:close/>
              </a:path>
              <a:path w="55880" h="228600">
                <a:moveTo>
                  <a:pt x="55880" y="133350"/>
                </a:moveTo>
                <a:lnTo>
                  <a:pt x="0" y="133350"/>
                </a:lnTo>
                <a:lnTo>
                  <a:pt x="0" y="134620"/>
                </a:lnTo>
                <a:lnTo>
                  <a:pt x="55880" y="134620"/>
                </a:lnTo>
                <a:lnTo>
                  <a:pt x="55880" y="133350"/>
                </a:lnTo>
                <a:close/>
              </a:path>
              <a:path w="55880" h="228600">
                <a:moveTo>
                  <a:pt x="55880" y="129540"/>
                </a:moveTo>
                <a:lnTo>
                  <a:pt x="0" y="129540"/>
                </a:lnTo>
                <a:lnTo>
                  <a:pt x="0" y="132080"/>
                </a:lnTo>
                <a:lnTo>
                  <a:pt x="55880" y="132080"/>
                </a:lnTo>
                <a:lnTo>
                  <a:pt x="55880" y="129540"/>
                </a:lnTo>
                <a:close/>
              </a:path>
              <a:path w="55880" h="228600">
                <a:moveTo>
                  <a:pt x="55880" y="127000"/>
                </a:moveTo>
                <a:lnTo>
                  <a:pt x="0" y="127000"/>
                </a:lnTo>
                <a:lnTo>
                  <a:pt x="0" y="128270"/>
                </a:lnTo>
                <a:lnTo>
                  <a:pt x="55880" y="128270"/>
                </a:lnTo>
                <a:lnTo>
                  <a:pt x="55880" y="127000"/>
                </a:lnTo>
                <a:close/>
              </a:path>
              <a:path w="55880" h="228600">
                <a:moveTo>
                  <a:pt x="55880" y="123190"/>
                </a:moveTo>
                <a:lnTo>
                  <a:pt x="0" y="123190"/>
                </a:lnTo>
                <a:lnTo>
                  <a:pt x="0" y="125730"/>
                </a:lnTo>
                <a:lnTo>
                  <a:pt x="55880" y="125730"/>
                </a:lnTo>
                <a:lnTo>
                  <a:pt x="55880" y="123190"/>
                </a:lnTo>
                <a:close/>
              </a:path>
              <a:path w="55880" h="228600">
                <a:moveTo>
                  <a:pt x="55880" y="120650"/>
                </a:moveTo>
                <a:lnTo>
                  <a:pt x="0" y="120650"/>
                </a:lnTo>
                <a:lnTo>
                  <a:pt x="0" y="121920"/>
                </a:lnTo>
                <a:lnTo>
                  <a:pt x="55880" y="121920"/>
                </a:lnTo>
                <a:lnTo>
                  <a:pt x="55880" y="120650"/>
                </a:lnTo>
                <a:close/>
              </a:path>
              <a:path w="55880" h="228600">
                <a:moveTo>
                  <a:pt x="55880" y="116840"/>
                </a:moveTo>
                <a:lnTo>
                  <a:pt x="0" y="116840"/>
                </a:lnTo>
                <a:lnTo>
                  <a:pt x="0" y="119380"/>
                </a:lnTo>
                <a:lnTo>
                  <a:pt x="55880" y="119380"/>
                </a:lnTo>
                <a:lnTo>
                  <a:pt x="55880" y="116840"/>
                </a:lnTo>
                <a:close/>
              </a:path>
              <a:path w="55880" h="228600">
                <a:moveTo>
                  <a:pt x="55880" y="114300"/>
                </a:moveTo>
                <a:lnTo>
                  <a:pt x="0" y="114300"/>
                </a:lnTo>
                <a:lnTo>
                  <a:pt x="0" y="115570"/>
                </a:lnTo>
                <a:lnTo>
                  <a:pt x="55880" y="115570"/>
                </a:lnTo>
                <a:lnTo>
                  <a:pt x="55880" y="114300"/>
                </a:lnTo>
                <a:close/>
              </a:path>
              <a:path w="55880" h="228600">
                <a:moveTo>
                  <a:pt x="55880" y="110490"/>
                </a:moveTo>
                <a:lnTo>
                  <a:pt x="0" y="110490"/>
                </a:lnTo>
                <a:lnTo>
                  <a:pt x="0" y="113030"/>
                </a:lnTo>
                <a:lnTo>
                  <a:pt x="55880" y="113030"/>
                </a:lnTo>
                <a:lnTo>
                  <a:pt x="55880" y="110490"/>
                </a:lnTo>
                <a:close/>
              </a:path>
              <a:path w="55880" h="228600">
                <a:moveTo>
                  <a:pt x="55880" y="107950"/>
                </a:moveTo>
                <a:lnTo>
                  <a:pt x="0" y="107950"/>
                </a:lnTo>
                <a:lnTo>
                  <a:pt x="0" y="109220"/>
                </a:lnTo>
                <a:lnTo>
                  <a:pt x="55880" y="109220"/>
                </a:lnTo>
                <a:lnTo>
                  <a:pt x="55880" y="107950"/>
                </a:lnTo>
                <a:close/>
              </a:path>
              <a:path w="55880" h="228600">
                <a:moveTo>
                  <a:pt x="55880" y="104140"/>
                </a:moveTo>
                <a:lnTo>
                  <a:pt x="0" y="104140"/>
                </a:lnTo>
                <a:lnTo>
                  <a:pt x="0" y="106680"/>
                </a:lnTo>
                <a:lnTo>
                  <a:pt x="55880" y="106680"/>
                </a:lnTo>
                <a:lnTo>
                  <a:pt x="55880" y="104140"/>
                </a:lnTo>
                <a:close/>
              </a:path>
              <a:path w="55880" h="228600">
                <a:moveTo>
                  <a:pt x="55880" y="101600"/>
                </a:moveTo>
                <a:lnTo>
                  <a:pt x="0" y="101600"/>
                </a:lnTo>
                <a:lnTo>
                  <a:pt x="0" y="102870"/>
                </a:lnTo>
                <a:lnTo>
                  <a:pt x="55880" y="102870"/>
                </a:lnTo>
                <a:lnTo>
                  <a:pt x="55880" y="101600"/>
                </a:lnTo>
                <a:close/>
              </a:path>
              <a:path w="55880" h="228600">
                <a:moveTo>
                  <a:pt x="55880" y="97790"/>
                </a:moveTo>
                <a:lnTo>
                  <a:pt x="0" y="97790"/>
                </a:lnTo>
                <a:lnTo>
                  <a:pt x="0" y="100330"/>
                </a:lnTo>
                <a:lnTo>
                  <a:pt x="55880" y="100330"/>
                </a:lnTo>
                <a:lnTo>
                  <a:pt x="55880" y="97790"/>
                </a:lnTo>
                <a:close/>
              </a:path>
              <a:path w="55880" h="228600">
                <a:moveTo>
                  <a:pt x="55880" y="95250"/>
                </a:moveTo>
                <a:lnTo>
                  <a:pt x="0" y="95250"/>
                </a:lnTo>
                <a:lnTo>
                  <a:pt x="0" y="96520"/>
                </a:lnTo>
                <a:lnTo>
                  <a:pt x="55880" y="96520"/>
                </a:lnTo>
                <a:lnTo>
                  <a:pt x="55880" y="95250"/>
                </a:lnTo>
                <a:close/>
              </a:path>
              <a:path w="55880" h="228600">
                <a:moveTo>
                  <a:pt x="55880" y="91440"/>
                </a:moveTo>
                <a:lnTo>
                  <a:pt x="0" y="91440"/>
                </a:lnTo>
                <a:lnTo>
                  <a:pt x="0" y="93980"/>
                </a:lnTo>
                <a:lnTo>
                  <a:pt x="55880" y="93980"/>
                </a:lnTo>
                <a:lnTo>
                  <a:pt x="55880" y="91440"/>
                </a:lnTo>
                <a:close/>
              </a:path>
              <a:path w="55880" h="228600">
                <a:moveTo>
                  <a:pt x="55880" y="88900"/>
                </a:moveTo>
                <a:lnTo>
                  <a:pt x="0" y="88900"/>
                </a:lnTo>
                <a:lnTo>
                  <a:pt x="0" y="90170"/>
                </a:lnTo>
                <a:lnTo>
                  <a:pt x="55880" y="90170"/>
                </a:lnTo>
                <a:lnTo>
                  <a:pt x="55880" y="88900"/>
                </a:lnTo>
                <a:close/>
              </a:path>
              <a:path w="55880" h="228600">
                <a:moveTo>
                  <a:pt x="55880" y="85090"/>
                </a:moveTo>
                <a:lnTo>
                  <a:pt x="0" y="85090"/>
                </a:lnTo>
                <a:lnTo>
                  <a:pt x="0" y="87630"/>
                </a:lnTo>
                <a:lnTo>
                  <a:pt x="55880" y="87630"/>
                </a:lnTo>
                <a:lnTo>
                  <a:pt x="55880" y="85090"/>
                </a:lnTo>
                <a:close/>
              </a:path>
              <a:path w="55880" h="228600">
                <a:moveTo>
                  <a:pt x="55880" y="82550"/>
                </a:moveTo>
                <a:lnTo>
                  <a:pt x="0" y="82550"/>
                </a:lnTo>
                <a:lnTo>
                  <a:pt x="0" y="83820"/>
                </a:lnTo>
                <a:lnTo>
                  <a:pt x="55880" y="83820"/>
                </a:lnTo>
                <a:lnTo>
                  <a:pt x="55880" y="82550"/>
                </a:lnTo>
                <a:close/>
              </a:path>
              <a:path w="55880" h="228600">
                <a:moveTo>
                  <a:pt x="55880" y="76200"/>
                </a:moveTo>
                <a:lnTo>
                  <a:pt x="0" y="76200"/>
                </a:lnTo>
                <a:lnTo>
                  <a:pt x="0" y="81280"/>
                </a:lnTo>
                <a:lnTo>
                  <a:pt x="55880" y="81280"/>
                </a:lnTo>
                <a:lnTo>
                  <a:pt x="55880" y="76200"/>
                </a:lnTo>
                <a:close/>
              </a:path>
              <a:path w="55880" h="228600">
                <a:moveTo>
                  <a:pt x="55880" y="69850"/>
                </a:moveTo>
                <a:lnTo>
                  <a:pt x="0" y="69850"/>
                </a:lnTo>
                <a:lnTo>
                  <a:pt x="0" y="74930"/>
                </a:lnTo>
                <a:lnTo>
                  <a:pt x="55880" y="74930"/>
                </a:lnTo>
                <a:lnTo>
                  <a:pt x="55880" y="69850"/>
                </a:lnTo>
                <a:close/>
              </a:path>
              <a:path w="55880" h="228600">
                <a:moveTo>
                  <a:pt x="55880" y="63500"/>
                </a:moveTo>
                <a:lnTo>
                  <a:pt x="0" y="63500"/>
                </a:lnTo>
                <a:lnTo>
                  <a:pt x="0" y="68580"/>
                </a:lnTo>
                <a:lnTo>
                  <a:pt x="55880" y="68580"/>
                </a:lnTo>
                <a:lnTo>
                  <a:pt x="55880" y="63500"/>
                </a:lnTo>
                <a:close/>
              </a:path>
              <a:path w="55880" h="228600">
                <a:moveTo>
                  <a:pt x="55880" y="57150"/>
                </a:moveTo>
                <a:lnTo>
                  <a:pt x="0" y="57150"/>
                </a:lnTo>
                <a:lnTo>
                  <a:pt x="0" y="62230"/>
                </a:lnTo>
                <a:lnTo>
                  <a:pt x="55880" y="62230"/>
                </a:lnTo>
                <a:lnTo>
                  <a:pt x="55880" y="57150"/>
                </a:lnTo>
                <a:close/>
              </a:path>
              <a:path w="55880" h="228600">
                <a:moveTo>
                  <a:pt x="55880" y="50800"/>
                </a:moveTo>
                <a:lnTo>
                  <a:pt x="0" y="50800"/>
                </a:lnTo>
                <a:lnTo>
                  <a:pt x="0" y="55880"/>
                </a:lnTo>
                <a:lnTo>
                  <a:pt x="55880" y="55880"/>
                </a:lnTo>
                <a:lnTo>
                  <a:pt x="55880" y="50800"/>
                </a:lnTo>
                <a:close/>
              </a:path>
              <a:path w="55880" h="228600">
                <a:moveTo>
                  <a:pt x="55880" y="44450"/>
                </a:moveTo>
                <a:lnTo>
                  <a:pt x="0" y="44450"/>
                </a:lnTo>
                <a:lnTo>
                  <a:pt x="0" y="49530"/>
                </a:lnTo>
                <a:lnTo>
                  <a:pt x="55880" y="49530"/>
                </a:lnTo>
                <a:lnTo>
                  <a:pt x="55880" y="44450"/>
                </a:lnTo>
                <a:close/>
              </a:path>
              <a:path w="55880" h="228600">
                <a:moveTo>
                  <a:pt x="55880" y="38100"/>
                </a:moveTo>
                <a:lnTo>
                  <a:pt x="0" y="38100"/>
                </a:lnTo>
                <a:lnTo>
                  <a:pt x="0" y="43180"/>
                </a:lnTo>
                <a:lnTo>
                  <a:pt x="55880" y="43180"/>
                </a:lnTo>
                <a:lnTo>
                  <a:pt x="55880" y="38100"/>
                </a:lnTo>
                <a:close/>
              </a:path>
              <a:path w="55880" h="228600">
                <a:moveTo>
                  <a:pt x="55880" y="33020"/>
                </a:moveTo>
                <a:lnTo>
                  <a:pt x="0" y="33020"/>
                </a:lnTo>
                <a:lnTo>
                  <a:pt x="0" y="36830"/>
                </a:lnTo>
                <a:lnTo>
                  <a:pt x="55880" y="36830"/>
                </a:lnTo>
                <a:lnTo>
                  <a:pt x="55880" y="33020"/>
                </a:lnTo>
                <a:close/>
              </a:path>
              <a:path w="55880" h="228600">
                <a:moveTo>
                  <a:pt x="55880" y="26670"/>
                </a:moveTo>
                <a:lnTo>
                  <a:pt x="0" y="26670"/>
                </a:lnTo>
                <a:lnTo>
                  <a:pt x="0" y="31750"/>
                </a:lnTo>
                <a:lnTo>
                  <a:pt x="55880" y="31750"/>
                </a:lnTo>
                <a:lnTo>
                  <a:pt x="55880" y="26670"/>
                </a:lnTo>
                <a:close/>
              </a:path>
              <a:path w="55880" h="228600">
                <a:moveTo>
                  <a:pt x="55880" y="20320"/>
                </a:moveTo>
                <a:lnTo>
                  <a:pt x="0" y="20320"/>
                </a:lnTo>
                <a:lnTo>
                  <a:pt x="0" y="25400"/>
                </a:lnTo>
                <a:lnTo>
                  <a:pt x="55880" y="25400"/>
                </a:lnTo>
                <a:lnTo>
                  <a:pt x="55880" y="20320"/>
                </a:lnTo>
                <a:close/>
              </a:path>
              <a:path w="55880" h="228600">
                <a:moveTo>
                  <a:pt x="55880" y="13970"/>
                </a:moveTo>
                <a:lnTo>
                  <a:pt x="0" y="13970"/>
                </a:lnTo>
                <a:lnTo>
                  <a:pt x="0" y="19050"/>
                </a:lnTo>
                <a:lnTo>
                  <a:pt x="55880" y="19050"/>
                </a:lnTo>
                <a:lnTo>
                  <a:pt x="55880" y="13970"/>
                </a:lnTo>
                <a:close/>
              </a:path>
              <a:path w="55880" h="228600">
                <a:moveTo>
                  <a:pt x="55880" y="7620"/>
                </a:moveTo>
                <a:lnTo>
                  <a:pt x="0" y="7620"/>
                </a:lnTo>
                <a:lnTo>
                  <a:pt x="0" y="12700"/>
                </a:lnTo>
                <a:lnTo>
                  <a:pt x="55880" y="12700"/>
                </a:lnTo>
                <a:lnTo>
                  <a:pt x="55880" y="7620"/>
                </a:lnTo>
                <a:close/>
              </a:path>
              <a:path w="55880" h="228600">
                <a:moveTo>
                  <a:pt x="53340" y="0"/>
                </a:moveTo>
                <a:lnTo>
                  <a:pt x="0" y="0"/>
                </a:lnTo>
                <a:lnTo>
                  <a:pt x="0" y="6350"/>
                </a:lnTo>
                <a:lnTo>
                  <a:pt x="55880" y="6350"/>
                </a:lnTo>
                <a:lnTo>
                  <a:pt x="55880" y="1270"/>
                </a:lnTo>
                <a:lnTo>
                  <a:pt x="53340" y="1270"/>
                </a:lnTo>
                <a:lnTo>
                  <a:pt x="53340" y="0"/>
                </a:lnTo>
                <a:close/>
              </a:path>
            </a:pathLst>
          </a:custGeom>
          <a:solidFill>
            <a:srgbClr val="267226"/>
          </a:solidFill>
        </p:spPr>
        <p:txBody>
          <a:bodyPr wrap="square" lIns="0" tIns="0" rIns="0" bIns="0" rtlCol="0"/>
          <a:lstStyle/>
          <a:p>
            <a:endParaRPr/>
          </a:p>
        </p:txBody>
      </p:sp>
      <p:sp>
        <p:nvSpPr>
          <p:cNvPr id="306" name="bg object 306"/>
          <p:cNvSpPr/>
          <p:nvPr/>
        </p:nvSpPr>
        <p:spPr>
          <a:xfrm>
            <a:off x="2348229" y="6416039"/>
            <a:ext cx="54610" cy="224790"/>
          </a:xfrm>
          <a:custGeom>
            <a:avLst/>
            <a:gdLst/>
            <a:ahLst/>
            <a:cxnLst/>
            <a:rect l="l" t="t" r="r" b="b"/>
            <a:pathLst>
              <a:path w="54610" h="224790">
                <a:moveTo>
                  <a:pt x="54609" y="222250"/>
                </a:moveTo>
                <a:lnTo>
                  <a:pt x="24130" y="222250"/>
                </a:lnTo>
                <a:lnTo>
                  <a:pt x="24130" y="224790"/>
                </a:lnTo>
                <a:lnTo>
                  <a:pt x="46989" y="224790"/>
                </a:lnTo>
                <a:lnTo>
                  <a:pt x="46989" y="223520"/>
                </a:lnTo>
                <a:lnTo>
                  <a:pt x="54609" y="223520"/>
                </a:lnTo>
                <a:lnTo>
                  <a:pt x="54609" y="222250"/>
                </a:lnTo>
                <a:close/>
              </a:path>
              <a:path w="54610" h="224790">
                <a:moveTo>
                  <a:pt x="54609" y="218440"/>
                </a:moveTo>
                <a:lnTo>
                  <a:pt x="0" y="218440"/>
                </a:lnTo>
                <a:lnTo>
                  <a:pt x="0" y="222250"/>
                </a:lnTo>
                <a:lnTo>
                  <a:pt x="1269" y="222250"/>
                </a:lnTo>
                <a:lnTo>
                  <a:pt x="1269" y="220980"/>
                </a:lnTo>
                <a:lnTo>
                  <a:pt x="54609" y="220980"/>
                </a:lnTo>
                <a:lnTo>
                  <a:pt x="54609" y="218440"/>
                </a:lnTo>
                <a:close/>
              </a:path>
              <a:path w="54610" h="224790">
                <a:moveTo>
                  <a:pt x="54609" y="215900"/>
                </a:moveTo>
                <a:lnTo>
                  <a:pt x="0" y="215900"/>
                </a:lnTo>
                <a:lnTo>
                  <a:pt x="0" y="217170"/>
                </a:lnTo>
                <a:lnTo>
                  <a:pt x="54609" y="217170"/>
                </a:lnTo>
                <a:lnTo>
                  <a:pt x="54609" y="215900"/>
                </a:lnTo>
                <a:close/>
              </a:path>
              <a:path w="54610" h="224790">
                <a:moveTo>
                  <a:pt x="54609" y="212090"/>
                </a:moveTo>
                <a:lnTo>
                  <a:pt x="0" y="212090"/>
                </a:lnTo>
                <a:lnTo>
                  <a:pt x="0" y="214630"/>
                </a:lnTo>
                <a:lnTo>
                  <a:pt x="54609" y="214630"/>
                </a:lnTo>
                <a:lnTo>
                  <a:pt x="54609" y="212090"/>
                </a:lnTo>
                <a:close/>
              </a:path>
              <a:path w="54610" h="224790">
                <a:moveTo>
                  <a:pt x="54609" y="209550"/>
                </a:moveTo>
                <a:lnTo>
                  <a:pt x="0" y="209550"/>
                </a:lnTo>
                <a:lnTo>
                  <a:pt x="0" y="210820"/>
                </a:lnTo>
                <a:lnTo>
                  <a:pt x="54609" y="210820"/>
                </a:lnTo>
                <a:lnTo>
                  <a:pt x="54609" y="209550"/>
                </a:lnTo>
                <a:close/>
              </a:path>
              <a:path w="54610" h="224790">
                <a:moveTo>
                  <a:pt x="54609" y="205740"/>
                </a:moveTo>
                <a:lnTo>
                  <a:pt x="0" y="205740"/>
                </a:lnTo>
                <a:lnTo>
                  <a:pt x="0" y="208280"/>
                </a:lnTo>
                <a:lnTo>
                  <a:pt x="54609" y="208280"/>
                </a:lnTo>
                <a:lnTo>
                  <a:pt x="54609" y="205740"/>
                </a:lnTo>
                <a:close/>
              </a:path>
              <a:path w="54610" h="224790">
                <a:moveTo>
                  <a:pt x="54609" y="203200"/>
                </a:moveTo>
                <a:lnTo>
                  <a:pt x="0" y="203200"/>
                </a:lnTo>
                <a:lnTo>
                  <a:pt x="0" y="204470"/>
                </a:lnTo>
                <a:lnTo>
                  <a:pt x="54609" y="204470"/>
                </a:lnTo>
                <a:lnTo>
                  <a:pt x="54609" y="203200"/>
                </a:lnTo>
                <a:close/>
              </a:path>
              <a:path w="54610" h="224790">
                <a:moveTo>
                  <a:pt x="54609" y="199390"/>
                </a:moveTo>
                <a:lnTo>
                  <a:pt x="0" y="199390"/>
                </a:lnTo>
                <a:lnTo>
                  <a:pt x="0" y="201930"/>
                </a:lnTo>
                <a:lnTo>
                  <a:pt x="54609" y="201930"/>
                </a:lnTo>
                <a:lnTo>
                  <a:pt x="54609" y="199390"/>
                </a:lnTo>
                <a:close/>
              </a:path>
              <a:path w="54610" h="224790">
                <a:moveTo>
                  <a:pt x="54609" y="196850"/>
                </a:moveTo>
                <a:lnTo>
                  <a:pt x="0" y="196850"/>
                </a:lnTo>
                <a:lnTo>
                  <a:pt x="0" y="198120"/>
                </a:lnTo>
                <a:lnTo>
                  <a:pt x="54609" y="198120"/>
                </a:lnTo>
                <a:lnTo>
                  <a:pt x="54609" y="196850"/>
                </a:lnTo>
                <a:close/>
              </a:path>
              <a:path w="54610" h="224790">
                <a:moveTo>
                  <a:pt x="54609" y="193040"/>
                </a:moveTo>
                <a:lnTo>
                  <a:pt x="0" y="193040"/>
                </a:lnTo>
                <a:lnTo>
                  <a:pt x="0" y="195580"/>
                </a:lnTo>
                <a:lnTo>
                  <a:pt x="54609" y="195580"/>
                </a:lnTo>
                <a:lnTo>
                  <a:pt x="54609" y="193040"/>
                </a:lnTo>
                <a:close/>
              </a:path>
              <a:path w="54610" h="224790">
                <a:moveTo>
                  <a:pt x="54609" y="190500"/>
                </a:moveTo>
                <a:lnTo>
                  <a:pt x="0" y="190500"/>
                </a:lnTo>
                <a:lnTo>
                  <a:pt x="0" y="191770"/>
                </a:lnTo>
                <a:lnTo>
                  <a:pt x="54609" y="191770"/>
                </a:lnTo>
                <a:lnTo>
                  <a:pt x="54609" y="190500"/>
                </a:lnTo>
                <a:close/>
              </a:path>
              <a:path w="54610" h="224790">
                <a:moveTo>
                  <a:pt x="54609" y="186690"/>
                </a:moveTo>
                <a:lnTo>
                  <a:pt x="0" y="186690"/>
                </a:lnTo>
                <a:lnTo>
                  <a:pt x="0" y="189230"/>
                </a:lnTo>
                <a:lnTo>
                  <a:pt x="54609" y="189230"/>
                </a:lnTo>
                <a:lnTo>
                  <a:pt x="54609" y="186690"/>
                </a:lnTo>
                <a:close/>
              </a:path>
              <a:path w="54610" h="224790">
                <a:moveTo>
                  <a:pt x="54609" y="184150"/>
                </a:moveTo>
                <a:lnTo>
                  <a:pt x="0" y="184150"/>
                </a:lnTo>
                <a:lnTo>
                  <a:pt x="0" y="185420"/>
                </a:lnTo>
                <a:lnTo>
                  <a:pt x="54609" y="185420"/>
                </a:lnTo>
                <a:lnTo>
                  <a:pt x="54609" y="184150"/>
                </a:lnTo>
                <a:close/>
              </a:path>
              <a:path w="54610" h="224790">
                <a:moveTo>
                  <a:pt x="54609" y="180340"/>
                </a:moveTo>
                <a:lnTo>
                  <a:pt x="0" y="180340"/>
                </a:lnTo>
                <a:lnTo>
                  <a:pt x="0" y="182880"/>
                </a:lnTo>
                <a:lnTo>
                  <a:pt x="54609" y="182880"/>
                </a:lnTo>
                <a:lnTo>
                  <a:pt x="54609" y="180340"/>
                </a:lnTo>
                <a:close/>
              </a:path>
              <a:path w="54610" h="224790">
                <a:moveTo>
                  <a:pt x="54609" y="177800"/>
                </a:moveTo>
                <a:lnTo>
                  <a:pt x="0" y="177800"/>
                </a:lnTo>
                <a:lnTo>
                  <a:pt x="0" y="179070"/>
                </a:lnTo>
                <a:lnTo>
                  <a:pt x="54609" y="179070"/>
                </a:lnTo>
                <a:lnTo>
                  <a:pt x="54609" y="177800"/>
                </a:lnTo>
                <a:close/>
              </a:path>
              <a:path w="54610" h="224790">
                <a:moveTo>
                  <a:pt x="54609" y="173990"/>
                </a:moveTo>
                <a:lnTo>
                  <a:pt x="0" y="173990"/>
                </a:lnTo>
                <a:lnTo>
                  <a:pt x="0" y="176530"/>
                </a:lnTo>
                <a:lnTo>
                  <a:pt x="54609" y="176530"/>
                </a:lnTo>
                <a:lnTo>
                  <a:pt x="54609" y="173990"/>
                </a:lnTo>
                <a:close/>
              </a:path>
              <a:path w="54610" h="224790">
                <a:moveTo>
                  <a:pt x="54609" y="171450"/>
                </a:moveTo>
                <a:lnTo>
                  <a:pt x="0" y="171450"/>
                </a:lnTo>
                <a:lnTo>
                  <a:pt x="0" y="172720"/>
                </a:lnTo>
                <a:lnTo>
                  <a:pt x="54609" y="172720"/>
                </a:lnTo>
                <a:lnTo>
                  <a:pt x="54609" y="171450"/>
                </a:lnTo>
                <a:close/>
              </a:path>
              <a:path w="54610" h="224790">
                <a:moveTo>
                  <a:pt x="54609" y="167640"/>
                </a:moveTo>
                <a:lnTo>
                  <a:pt x="0" y="167640"/>
                </a:lnTo>
                <a:lnTo>
                  <a:pt x="0" y="170180"/>
                </a:lnTo>
                <a:lnTo>
                  <a:pt x="54609" y="170180"/>
                </a:lnTo>
                <a:lnTo>
                  <a:pt x="54609" y="167640"/>
                </a:lnTo>
                <a:close/>
              </a:path>
              <a:path w="54610" h="224790">
                <a:moveTo>
                  <a:pt x="54609" y="165100"/>
                </a:moveTo>
                <a:lnTo>
                  <a:pt x="0" y="165100"/>
                </a:lnTo>
                <a:lnTo>
                  <a:pt x="0" y="166370"/>
                </a:lnTo>
                <a:lnTo>
                  <a:pt x="54609" y="166370"/>
                </a:lnTo>
                <a:lnTo>
                  <a:pt x="54609" y="165100"/>
                </a:lnTo>
                <a:close/>
              </a:path>
              <a:path w="54610" h="224790">
                <a:moveTo>
                  <a:pt x="54609" y="161290"/>
                </a:moveTo>
                <a:lnTo>
                  <a:pt x="0" y="161290"/>
                </a:lnTo>
                <a:lnTo>
                  <a:pt x="0" y="163830"/>
                </a:lnTo>
                <a:lnTo>
                  <a:pt x="54609" y="163830"/>
                </a:lnTo>
                <a:lnTo>
                  <a:pt x="54609" y="161290"/>
                </a:lnTo>
                <a:close/>
              </a:path>
              <a:path w="54610" h="224790">
                <a:moveTo>
                  <a:pt x="54609" y="158750"/>
                </a:moveTo>
                <a:lnTo>
                  <a:pt x="0" y="158750"/>
                </a:lnTo>
                <a:lnTo>
                  <a:pt x="0" y="160020"/>
                </a:lnTo>
                <a:lnTo>
                  <a:pt x="54609" y="160020"/>
                </a:lnTo>
                <a:lnTo>
                  <a:pt x="54609" y="158750"/>
                </a:lnTo>
                <a:close/>
              </a:path>
              <a:path w="54610" h="224790">
                <a:moveTo>
                  <a:pt x="54609" y="154940"/>
                </a:moveTo>
                <a:lnTo>
                  <a:pt x="0" y="154940"/>
                </a:lnTo>
                <a:lnTo>
                  <a:pt x="0" y="157480"/>
                </a:lnTo>
                <a:lnTo>
                  <a:pt x="54609" y="157480"/>
                </a:lnTo>
                <a:lnTo>
                  <a:pt x="54609" y="154940"/>
                </a:lnTo>
                <a:close/>
              </a:path>
              <a:path w="54610" h="224790">
                <a:moveTo>
                  <a:pt x="54609" y="152400"/>
                </a:moveTo>
                <a:lnTo>
                  <a:pt x="0" y="152400"/>
                </a:lnTo>
                <a:lnTo>
                  <a:pt x="0" y="153670"/>
                </a:lnTo>
                <a:lnTo>
                  <a:pt x="54609" y="153670"/>
                </a:lnTo>
                <a:lnTo>
                  <a:pt x="54609" y="152400"/>
                </a:lnTo>
                <a:close/>
              </a:path>
              <a:path w="54610" h="224790">
                <a:moveTo>
                  <a:pt x="54609" y="148590"/>
                </a:moveTo>
                <a:lnTo>
                  <a:pt x="0" y="148590"/>
                </a:lnTo>
                <a:lnTo>
                  <a:pt x="0" y="151130"/>
                </a:lnTo>
                <a:lnTo>
                  <a:pt x="54609" y="151130"/>
                </a:lnTo>
                <a:lnTo>
                  <a:pt x="54609" y="148590"/>
                </a:lnTo>
                <a:close/>
              </a:path>
              <a:path w="54610" h="224790">
                <a:moveTo>
                  <a:pt x="54609" y="146050"/>
                </a:moveTo>
                <a:lnTo>
                  <a:pt x="0" y="146050"/>
                </a:lnTo>
                <a:lnTo>
                  <a:pt x="0" y="147320"/>
                </a:lnTo>
                <a:lnTo>
                  <a:pt x="54609" y="147320"/>
                </a:lnTo>
                <a:lnTo>
                  <a:pt x="54609" y="146050"/>
                </a:lnTo>
                <a:close/>
              </a:path>
              <a:path w="54610" h="224790">
                <a:moveTo>
                  <a:pt x="54609" y="142240"/>
                </a:moveTo>
                <a:lnTo>
                  <a:pt x="0" y="142240"/>
                </a:lnTo>
                <a:lnTo>
                  <a:pt x="0" y="144780"/>
                </a:lnTo>
                <a:lnTo>
                  <a:pt x="54609" y="144780"/>
                </a:lnTo>
                <a:lnTo>
                  <a:pt x="54609" y="142240"/>
                </a:lnTo>
                <a:close/>
              </a:path>
              <a:path w="54610" h="224790">
                <a:moveTo>
                  <a:pt x="54609" y="139700"/>
                </a:moveTo>
                <a:lnTo>
                  <a:pt x="0" y="139700"/>
                </a:lnTo>
                <a:lnTo>
                  <a:pt x="0" y="140970"/>
                </a:lnTo>
                <a:lnTo>
                  <a:pt x="54609" y="140970"/>
                </a:lnTo>
                <a:lnTo>
                  <a:pt x="54609" y="139700"/>
                </a:lnTo>
                <a:close/>
              </a:path>
              <a:path w="54610" h="224790">
                <a:moveTo>
                  <a:pt x="54609" y="135890"/>
                </a:moveTo>
                <a:lnTo>
                  <a:pt x="0" y="135890"/>
                </a:lnTo>
                <a:lnTo>
                  <a:pt x="0" y="138430"/>
                </a:lnTo>
                <a:lnTo>
                  <a:pt x="54609" y="138430"/>
                </a:lnTo>
                <a:lnTo>
                  <a:pt x="54609" y="135890"/>
                </a:lnTo>
                <a:close/>
              </a:path>
              <a:path w="54610" h="224790">
                <a:moveTo>
                  <a:pt x="54609" y="133350"/>
                </a:moveTo>
                <a:lnTo>
                  <a:pt x="0" y="133350"/>
                </a:lnTo>
                <a:lnTo>
                  <a:pt x="0" y="134620"/>
                </a:lnTo>
                <a:lnTo>
                  <a:pt x="54609" y="134620"/>
                </a:lnTo>
                <a:lnTo>
                  <a:pt x="54609" y="133350"/>
                </a:lnTo>
                <a:close/>
              </a:path>
              <a:path w="54610" h="224790">
                <a:moveTo>
                  <a:pt x="54609" y="129540"/>
                </a:moveTo>
                <a:lnTo>
                  <a:pt x="0" y="129540"/>
                </a:lnTo>
                <a:lnTo>
                  <a:pt x="0" y="132080"/>
                </a:lnTo>
                <a:lnTo>
                  <a:pt x="54609" y="132080"/>
                </a:lnTo>
                <a:lnTo>
                  <a:pt x="54609" y="129540"/>
                </a:lnTo>
                <a:close/>
              </a:path>
              <a:path w="54610" h="224790">
                <a:moveTo>
                  <a:pt x="54609" y="127000"/>
                </a:moveTo>
                <a:lnTo>
                  <a:pt x="0" y="127000"/>
                </a:lnTo>
                <a:lnTo>
                  <a:pt x="0" y="128270"/>
                </a:lnTo>
                <a:lnTo>
                  <a:pt x="54609" y="128270"/>
                </a:lnTo>
                <a:lnTo>
                  <a:pt x="54609" y="127000"/>
                </a:lnTo>
                <a:close/>
              </a:path>
              <a:path w="54610" h="224790">
                <a:moveTo>
                  <a:pt x="54609" y="123190"/>
                </a:moveTo>
                <a:lnTo>
                  <a:pt x="0" y="123190"/>
                </a:lnTo>
                <a:lnTo>
                  <a:pt x="0" y="125730"/>
                </a:lnTo>
                <a:lnTo>
                  <a:pt x="54609" y="125730"/>
                </a:lnTo>
                <a:lnTo>
                  <a:pt x="54609" y="123190"/>
                </a:lnTo>
                <a:close/>
              </a:path>
              <a:path w="54610" h="224790">
                <a:moveTo>
                  <a:pt x="54609" y="120650"/>
                </a:moveTo>
                <a:lnTo>
                  <a:pt x="0" y="120650"/>
                </a:lnTo>
                <a:lnTo>
                  <a:pt x="0" y="121920"/>
                </a:lnTo>
                <a:lnTo>
                  <a:pt x="54609" y="121920"/>
                </a:lnTo>
                <a:lnTo>
                  <a:pt x="54609" y="120650"/>
                </a:lnTo>
                <a:close/>
              </a:path>
              <a:path w="54610" h="224790">
                <a:moveTo>
                  <a:pt x="54609" y="116840"/>
                </a:moveTo>
                <a:lnTo>
                  <a:pt x="0" y="116840"/>
                </a:lnTo>
                <a:lnTo>
                  <a:pt x="0" y="119380"/>
                </a:lnTo>
                <a:lnTo>
                  <a:pt x="54609" y="119380"/>
                </a:lnTo>
                <a:lnTo>
                  <a:pt x="54609" y="116840"/>
                </a:lnTo>
                <a:close/>
              </a:path>
              <a:path w="54610" h="224790">
                <a:moveTo>
                  <a:pt x="54609" y="114300"/>
                </a:moveTo>
                <a:lnTo>
                  <a:pt x="0" y="114300"/>
                </a:lnTo>
                <a:lnTo>
                  <a:pt x="0" y="115570"/>
                </a:lnTo>
                <a:lnTo>
                  <a:pt x="54609" y="115570"/>
                </a:lnTo>
                <a:lnTo>
                  <a:pt x="54609" y="114300"/>
                </a:lnTo>
                <a:close/>
              </a:path>
              <a:path w="54610" h="224790">
                <a:moveTo>
                  <a:pt x="54609" y="110490"/>
                </a:moveTo>
                <a:lnTo>
                  <a:pt x="0" y="110490"/>
                </a:lnTo>
                <a:lnTo>
                  <a:pt x="0" y="113030"/>
                </a:lnTo>
                <a:lnTo>
                  <a:pt x="54609" y="113030"/>
                </a:lnTo>
                <a:lnTo>
                  <a:pt x="54609" y="110490"/>
                </a:lnTo>
                <a:close/>
              </a:path>
              <a:path w="54610" h="224790">
                <a:moveTo>
                  <a:pt x="54609" y="107950"/>
                </a:moveTo>
                <a:lnTo>
                  <a:pt x="0" y="107950"/>
                </a:lnTo>
                <a:lnTo>
                  <a:pt x="0" y="109220"/>
                </a:lnTo>
                <a:lnTo>
                  <a:pt x="54609" y="109220"/>
                </a:lnTo>
                <a:lnTo>
                  <a:pt x="54609" y="107950"/>
                </a:lnTo>
                <a:close/>
              </a:path>
              <a:path w="54610" h="224790">
                <a:moveTo>
                  <a:pt x="54609" y="104140"/>
                </a:moveTo>
                <a:lnTo>
                  <a:pt x="0" y="104140"/>
                </a:lnTo>
                <a:lnTo>
                  <a:pt x="0" y="106680"/>
                </a:lnTo>
                <a:lnTo>
                  <a:pt x="54609" y="106680"/>
                </a:lnTo>
                <a:lnTo>
                  <a:pt x="54609" y="104140"/>
                </a:lnTo>
                <a:close/>
              </a:path>
              <a:path w="54610" h="224790">
                <a:moveTo>
                  <a:pt x="54609" y="101600"/>
                </a:moveTo>
                <a:lnTo>
                  <a:pt x="0" y="101600"/>
                </a:lnTo>
                <a:lnTo>
                  <a:pt x="0" y="102870"/>
                </a:lnTo>
                <a:lnTo>
                  <a:pt x="54609" y="102870"/>
                </a:lnTo>
                <a:lnTo>
                  <a:pt x="54609" y="101600"/>
                </a:lnTo>
                <a:close/>
              </a:path>
              <a:path w="54610" h="224790">
                <a:moveTo>
                  <a:pt x="54609" y="97790"/>
                </a:moveTo>
                <a:lnTo>
                  <a:pt x="0" y="97790"/>
                </a:lnTo>
                <a:lnTo>
                  <a:pt x="0" y="100330"/>
                </a:lnTo>
                <a:lnTo>
                  <a:pt x="54609" y="100330"/>
                </a:lnTo>
                <a:lnTo>
                  <a:pt x="54609" y="97790"/>
                </a:lnTo>
                <a:close/>
              </a:path>
              <a:path w="54610" h="224790">
                <a:moveTo>
                  <a:pt x="54609" y="95250"/>
                </a:moveTo>
                <a:lnTo>
                  <a:pt x="0" y="95250"/>
                </a:lnTo>
                <a:lnTo>
                  <a:pt x="0" y="96520"/>
                </a:lnTo>
                <a:lnTo>
                  <a:pt x="54609" y="96520"/>
                </a:lnTo>
                <a:lnTo>
                  <a:pt x="54609" y="95250"/>
                </a:lnTo>
                <a:close/>
              </a:path>
              <a:path w="54610" h="224790">
                <a:moveTo>
                  <a:pt x="54609" y="91440"/>
                </a:moveTo>
                <a:lnTo>
                  <a:pt x="0" y="91440"/>
                </a:lnTo>
                <a:lnTo>
                  <a:pt x="0" y="93980"/>
                </a:lnTo>
                <a:lnTo>
                  <a:pt x="54609" y="93980"/>
                </a:lnTo>
                <a:lnTo>
                  <a:pt x="54609" y="91440"/>
                </a:lnTo>
                <a:close/>
              </a:path>
              <a:path w="54610" h="224790">
                <a:moveTo>
                  <a:pt x="54609" y="88900"/>
                </a:moveTo>
                <a:lnTo>
                  <a:pt x="0" y="88900"/>
                </a:lnTo>
                <a:lnTo>
                  <a:pt x="0" y="90170"/>
                </a:lnTo>
                <a:lnTo>
                  <a:pt x="54609" y="90170"/>
                </a:lnTo>
                <a:lnTo>
                  <a:pt x="54609" y="88900"/>
                </a:lnTo>
                <a:close/>
              </a:path>
              <a:path w="54610" h="224790">
                <a:moveTo>
                  <a:pt x="54609" y="85090"/>
                </a:moveTo>
                <a:lnTo>
                  <a:pt x="0" y="85090"/>
                </a:lnTo>
                <a:lnTo>
                  <a:pt x="0" y="87630"/>
                </a:lnTo>
                <a:lnTo>
                  <a:pt x="54609" y="87630"/>
                </a:lnTo>
                <a:lnTo>
                  <a:pt x="54609" y="85090"/>
                </a:lnTo>
                <a:close/>
              </a:path>
              <a:path w="54610" h="224790">
                <a:moveTo>
                  <a:pt x="54609" y="82550"/>
                </a:moveTo>
                <a:lnTo>
                  <a:pt x="0" y="82550"/>
                </a:lnTo>
                <a:lnTo>
                  <a:pt x="0" y="83820"/>
                </a:lnTo>
                <a:lnTo>
                  <a:pt x="54609" y="83820"/>
                </a:lnTo>
                <a:lnTo>
                  <a:pt x="54609" y="82550"/>
                </a:lnTo>
                <a:close/>
              </a:path>
              <a:path w="54610" h="224790">
                <a:moveTo>
                  <a:pt x="54609" y="76200"/>
                </a:moveTo>
                <a:lnTo>
                  <a:pt x="0" y="76200"/>
                </a:lnTo>
                <a:lnTo>
                  <a:pt x="0" y="81280"/>
                </a:lnTo>
                <a:lnTo>
                  <a:pt x="54609" y="81280"/>
                </a:lnTo>
                <a:lnTo>
                  <a:pt x="54609" y="76200"/>
                </a:lnTo>
                <a:close/>
              </a:path>
              <a:path w="54610" h="224790">
                <a:moveTo>
                  <a:pt x="54609" y="69850"/>
                </a:moveTo>
                <a:lnTo>
                  <a:pt x="0" y="69850"/>
                </a:lnTo>
                <a:lnTo>
                  <a:pt x="0" y="74930"/>
                </a:lnTo>
                <a:lnTo>
                  <a:pt x="54609" y="74930"/>
                </a:lnTo>
                <a:lnTo>
                  <a:pt x="54609" y="69850"/>
                </a:lnTo>
                <a:close/>
              </a:path>
              <a:path w="54610" h="224790">
                <a:moveTo>
                  <a:pt x="54609" y="63500"/>
                </a:moveTo>
                <a:lnTo>
                  <a:pt x="0" y="63500"/>
                </a:lnTo>
                <a:lnTo>
                  <a:pt x="0" y="68580"/>
                </a:lnTo>
                <a:lnTo>
                  <a:pt x="54609" y="68580"/>
                </a:lnTo>
                <a:lnTo>
                  <a:pt x="54609" y="63500"/>
                </a:lnTo>
                <a:close/>
              </a:path>
              <a:path w="54610" h="224790">
                <a:moveTo>
                  <a:pt x="54609" y="57150"/>
                </a:moveTo>
                <a:lnTo>
                  <a:pt x="0" y="57150"/>
                </a:lnTo>
                <a:lnTo>
                  <a:pt x="0" y="62230"/>
                </a:lnTo>
                <a:lnTo>
                  <a:pt x="54609" y="62230"/>
                </a:lnTo>
                <a:lnTo>
                  <a:pt x="54609" y="57150"/>
                </a:lnTo>
                <a:close/>
              </a:path>
              <a:path w="54610" h="224790">
                <a:moveTo>
                  <a:pt x="54609" y="50800"/>
                </a:moveTo>
                <a:lnTo>
                  <a:pt x="0" y="50800"/>
                </a:lnTo>
                <a:lnTo>
                  <a:pt x="0" y="55880"/>
                </a:lnTo>
                <a:lnTo>
                  <a:pt x="54609" y="55880"/>
                </a:lnTo>
                <a:lnTo>
                  <a:pt x="54609" y="50800"/>
                </a:lnTo>
                <a:close/>
              </a:path>
              <a:path w="54610" h="224790">
                <a:moveTo>
                  <a:pt x="54609" y="44450"/>
                </a:moveTo>
                <a:lnTo>
                  <a:pt x="0" y="44450"/>
                </a:lnTo>
                <a:lnTo>
                  <a:pt x="0" y="49530"/>
                </a:lnTo>
                <a:lnTo>
                  <a:pt x="54609" y="49530"/>
                </a:lnTo>
                <a:lnTo>
                  <a:pt x="54609" y="44450"/>
                </a:lnTo>
                <a:close/>
              </a:path>
              <a:path w="54610" h="224790">
                <a:moveTo>
                  <a:pt x="54609" y="38100"/>
                </a:moveTo>
                <a:lnTo>
                  <a:pt x="0" y="38100"/>
                </a:lnTo>
                <a:lnTo>
                  <a:pt x="0" y="43180"/>
                </a:lnTo>
                <a:lnTo>
                  <a:pt x="54609" y="43180"/>
                </a:lnTo>
                <a:lnTo>
                  <a:pt x="54609" y="38100"/>
                </a:lnTo>
                <a:close/>
              </a:path>
              <a:path w="54610" h="224790">
                <a:moveTo>
                  <a:pt x="54609" y="33020"/>
                </a:moveTo>
                <a:lnTo>
                  <a:pt x="0" y="33020"/>
                </a:lnTo>
                <a:lnTo>
                  <a:pt x="0" y="36830"/>
                </a:lnTo>
                <a:lnTo>
                  <a:pt x="54609" y="36830"/>
                </a:lnTo>
                <a:lnTo>
                  <a:pt x="54609" y="33020"/>
                </a:lnTo>
                <a:close/>
              </a:path>
              <a:path w="54610" h="224790">
                <a:moveTo>
                  <a:pt x="54609" y="26670"/>
                </a:moveTo>
                <a:lnTo>
                  <a:pt x="0" y="26670"/>
                </a:lnTo>
                <a:lnTo>
                  <a:pt x="0" y="31750"/>
                </a:lnTo>
                <a:lnTo>
                  <a:pt x="54609" y="31750"/>
                </a:lnTo>
                <a:lnTo>
                  <a:pt x="54609" y="26670"/>
                </a:lnTo>
                <a:close/>
              </a:path>
              <a:path w="54610" h="224790">
                <a:moveTo>
                  <a:pt x="54609" y="20320"/>
                </a:moveTo>
                <a:lnTo>
                  <a:pt x="0" y="20320"/>
                </a:lnTo>
                <a:lnTo>
                  <a:pt x="0" y="25400"/>
                </a:lnTo>
                <a:lnTo>
                  <a:pt x="54609" y="25400"/>
                </a:lnTo>
                <a:lnTo>
                  <a:pt x="54609" y="20320"/>
                </a:lnTo>
                <a:close/>
              </a:path>
              <a:path w="54610" h="224790">
                <a:moveTo>
                  <a:pt x="54609" y="13970"/>
                </a:moveTo>
                <a:lnTo>
                  <a:pt x="0" y="13970"/>
                </a:lnTo>
                <a:lnTo>
                  <a:pt x="0" y="19050"/>
                </a:lnTo>
                <a:lnTo>
                  <a:pt x="54609" y="19050"/>
                </a:lnTo>
                <a:lnTo>
                  <a:pt x="54609" y="13970"/>
                </a:lnTo>
                <a:close/>
              </a:path>
              <a:path w="54610" h="224790">
                <a:moveTo>
                  <a:pt x="54609" y="7620"/>
                </a:moveTo>
                <a:lnTo>
                  <a:pt x="0" y="7620"/>
                </a:lnTo>
                <a:lnTo>
                  <a:pt x="0" y="12700"/>
                </a:lnTo>
                <a:lnTo>
                  <a:pt x="54609" y="12700"/>
                </a:lnTo>
                <a:lnTo>
                  <a:pt x="54609" y="7620"/>
                </a:lnTo>
                <a:close/>
              </a:path>
              <a:path w="54610" h="224790">
                <a:moveTo>
                  <a:pt x="54609" y="0"/>
                </a:moveTo>
                <a:lnTo>
                  <a:pt x="0" y="0"/>
                </a:lnTo>
                <a:lnTo>
                  <a:pt x="0" y="6350"/>
                </a:lnTo>
                <a:lnTo>
                  <a:pt x="54609" y="6350"/>
                </a:lnTo>
                <a:lnTo>
                  <a:pt x="54609" y="0"/>
                </a:lnTo>
                <a:close/>
              </a:path>
            </a:pathLst>
          </a:custGeom>
          <a:solidFill>
            <a:srgbClr val="257125"/>
          </a:solidFill>
        </p:spPr>
        <p:txBody>
          <a:bodyPr wrap="square" lIns="0" tIns="0" rIns="0" bIns="0" rtlCol="0"/>
          <a:lstStyle/>
          <a:p>
            <a:endParaRPr/>
          </a:p>
        </p:txBody>
      </p:sp>
      <p:sp>
        <p:nvSpPr>
          <p:cNvPr id="307" name="bg object 307"/>
          <p:cNvSpPr/>
          <p:nvPr/>
        </p:nvSpPr>
        <p:spPr>
          <a:xfrm>
            <a:off x="2293619" y="6416039"/>
            <a:ext cx="54610" cy="222250"/>
          </a:xfrm>
          <a:custGeom>
            <a:avLst/>
            <a:gdLst/>
            <a:ahLst/>
            <a:cxnLst/>
            <a:rect l="l" t="t" r="r" b="b"/>
            <a:pathLst>
              <a:path w="54610" h="222250">
                <a:moveTo>
                  <a:pt x="54610" y="218440"/>
                </a:moveTo>
                <a:lnTo>
                  <a:pt x="8890" y="218440"/>
                </a:lnTo>
                <a:lnTo>
                  <a:pt x="8890" y="220980"/>
                </a:lnTo>
                <a:lnTo>
                  <a:pt x="31750" y="220980"/>
                </a:lnTo>
                <a:lnTo>
                  <a:pt x="31750" y="222250"/>
                </a:lnTo>
                <a:lnTo>
                  <a:pt x="54610" y="222250"/>
                </a:lnTo>
                <a:lnTo>
                  <a:pt x="54610" y="218440"/>
                </a:lnTo>
                <a:close/>
              </a:path>
              <a:path w="54610" h="222250">
                <a:moveTo>
                  <a:pt x="54610" y="215900"/>
                </a:moveTo>
                <a:lnTo>
                  <a:pt x="0" y="215900"/>
                </a:lnTo>
                <a:lnTo>
                  <a:pt x="0" y="217170"/>
                </a:lnTo>
                <a:lnTo>
                  <a:pt x="54610" y="217170"/>
                </a:lnTo>
                <a:lnTo>
                  <a:pt x="54610" y="215900"/>
                </a:lnTo>
                <a:close/>
              </a:path>
              <a:path w="54610" h="222250">
                <a:moveTo>
                  <a:pt x="54610" y="212090"/>
                </a:moveTo>
                <a:lnTo>
                  <a:pt x="0" y="212090"/>
                </a:lnTo>
                <a:lnTo>
                  <a:pt x="0" y="214630"/>
                </a:lnTo>
                <a:lnTo>
                  <a:pt x="54610" y="214630"/>
                </a:lnTo>
                <a:lnTo>
                  <a:pt x="54610" y="212090"/>
                </a:lnTo>
                <a:close/>
              </a:path>
              <a:path w="54610" h="222250">
                <a:moveTo>
                  <a:pt x="54610" y="209550"/>
                </a:moveTo>
                <a:lnTo>
                  <a:pt x="0" y="209550"/>
                </a:lnTo>
                <a:lnTo>
                  <a:pt x="0" y="210820"/>
                </a:lnTo>
                <a:lnTo>
                  <a:pt x="54610" y="210820"/>
                </a:lnTo>
                <a:lnTo>
                  <a:pt x="54610" y="209550"/>
                </a:lnTo>
                <a:close/>
              </a:path>
              <a:path w="54610" h="222250">
                <a:moveTo>
                  <a:pt x="54610" y="205740"/>
                </a:moveTo>
                <a:lnTo>
                  <a:pt x="0" y="205740"/>
                </a:lnTo>
                <a:lnTo>
                  <a:pt x="0" y="208280"/>
                </a:lnTo>
                <a:lnTo>
                  <a:pt x="54610" y="208280"/>
                </a:lnTo>
                <a:lnTo>
                  <a:pt x="54610" y="205740"/>
                </a:lnTo>
                <a:close/>
              </a:path>
              <a:path w="54610" h="222250">
                <a:moveTo>
                  <a:pt x="54610" y="203200"/>
                </a:moveTo>
                <a:lnTo>
                  <a:pt x="0" y="203200"/>
                </a:lnTo>
                <a:lnTo>
                  <a:pt x="0" y="204470"/>
                </a:lnTo>
                <a:lnTo>
                  <a:pt x="54610" y="204470"/>
                </a:lnTo>
                <a:lnTo>
                  <a:pt x="54610" y="203200"/>
                </a:lnTo>
                <a:close/>
              </a:path>
              <a:path w="54610" h="222250">
                <a:moveTo>
                  <a:pt x="54610" y="199390"/>
                </a:moveTo>
                <a:lnTo>
                  <a:pt x="0" y="199390"/>
                </a:lnTo>
                <a:lnTo>
                  <a:pt x="0" y="201930"/>
                </a:lnTo>
                <a:lnTo>
                  <a:pt x="54610" y="201930"/>
                </a:lnTo>
                <a:lnTo>
                  <a:pt x="54610" y="199390"/>
                </a:lnTo>
                <a:close/>
              </a:path>
              <a:path w="54610" h="222250">
                <a:moveTo>
                  <a:pt x="54610" y="196850"/>
                </a:moveTo>
                <a:lnTo>
                  <a:pt x="0" y="196850"/>
                </a:lnTo>
                <a:lnTo>
                  <a:pt x="0" y="198120"/>
                </a:lnTo>
                <a:lnTo>
                  <a:pt x="54610" y="198120"/>
                </a:lnTo>
                <a:lnTo>
                  <a:pt x="54610" y="196850"/>
                </a:lnTo>
                <a:close/>
              </a:path>
              <a:path w="54610" h="222250">
                <a:moveTo>
                  <a:pt x="54610" y="193040"/>
                </a:moveTo>
                <a:lnTo>
                  <a:pt x="0" y="193040"/>
                </a:lnTo>
                <a:lnTo>
                  <a:pt x="0" y="195580"/>
                </a:lnTo>
                <a:lnTo>
                  <a:pt x="54610" y="195580"/>
                </a:lnTo>
                <a:lnTo>
                  <a:pt x="54610" y="193040"/>
                </a:lnTo>
                <a:close/>
              </a:path>
              <a:path w="54610" h="222250">
                <a:moveTo>
                  <a:pt x="54610" y="190500"/>
                </a:moveTo>
                <a:lnTo>
                  <a:pt x="0" y="190500"/>
                </a:lnTo>
                <a:lnTo>
                  <a:pt x="0" y="191770"/>
                </a:lnTo>
                <a:lnTo>
                  <a:pt x="54610" y="191770"/>
                </a:lnTo>
                <a:lnTo>
                  <a:pt x="54610" y="190500"/>
                </a:lnTo>
                <a:close/>
              </a:path>
              <a:path w="54610" h="222250">
                <a:moveTo>
                  <a:pt x="54610" y="186690"/>
                </a:moveTo>
                <a:lnTo>
                  <a:pt x="0" y="186690"/>
                </a:lnTo>
                <a:lnTo>
                  <a:pt x="0" y="189230"/>
                </a:lnTo>
                <a:lnTo>
                  <a:pt x="54610" y="189230"/>
                </a:lnTo>
                <a:lnTo>
                  <a:pt x="54610" y="186690"/>
                </a:lnTo>
                <a:close/>
              </a:path>
              <a:path w="54610" h="222250">
                <a:moveTo>
                  <a:pt x="54610" y="184150"/>
                </a:moveTo>
                <a:lnTo>
                  <a:pt x="0" y="184150"/>
                </a:lnTo>
                <a:lnTo>
                  <a:pt x="0" y="185420"/>
                </a:lnTo>
                <a:lnTo>
                  <a:pt x="54610" y="185420"/>
                </a:lnTo>
                <a:lnTo>
                  <a:pt x="54610" y="184150"/>
                </a:lnTo>
                <a:close/>
              </a:path>
              <a:path w="54610" h="222250">
                <a:moveTo>
                  <a:pt x="54610" y="180340"/>
                </a:moveTo>
                <a:lnTo>
                  <a:pt x="0" y="180340"/>
                </a:lnTo>
                <a:lnTo>
                  <a:pt x="0" y="182880"/>
                </a:lnTo>
                <a:lnTo>
                  <a:pt x="54610" y="182880"/>
                </a:lnTo>
                <a:lnTo>
                  <a:pt x="54610" y="180340"/>
                </a:lnTo>
                <a:close/>
              </a:path>
              <a:path w="54610" h="222250">
                <a:moveTo>
                  <a:pt x="54610" y="177800"/>
                </a:moveTo>
                <a:lnTo>
                  <a:pt x="0" y="177800"/>
                </a:lnTo>
                <a:lnTo>
                  <a:pt x="0" y="179070"/>
                </a:lnTo>
                <a:lnTo>
                  <a:pt x="54610" y="179070"/>
                </a:lnTo>
                <a:lnTo>
                  <a:pt x="54610" y="177800"/>
                </a:lnTo>
                <a:close/>
              </a:path>
              <a:path w="54610" h="222250">
                <a:moveTo>
                  <a:pt x="54610" y="173990"/>
                </a:moveTo>
                <a:lnTo>
                  <a:pt x="0" y="173990"/>
                </a:lnTo>
                <a:lnTo>
                  <a:pt x="0" y="176530"/>
                </a:lnTo>
                <a:lnTo>
                  <a:pt x="54610" y="176530"/>
                </a:lnTo>
                <a:lnTo>
                  <a:pt x="54610" y="173990"/>
                </a:lnTo>
                <a:close/>
              </a:path>
              <a:path w="54610" h="222250">
                <a:moveTo>
                  <a:pt x="54610" y="171450"/>
                </a:moveTo>
                <a:lnTo>
                  <a:pt x="0" y="171450"/>
                </a:lnTo>
                <a:lnTo>
                  <a:pt x="0" y="172720"/>
                </a:lnTo>
                <a:lnTo>
                  <a:pt x="54610" y="172720"/>
                </a:lnTo>
                <a:lnTo>
                  <a:pt x="54610" y="171450"/>
                </a:lnTo>
                <a:close/>
              </a:path>
              <a:path w="54610" h="222250">
                <a:moveTo>
                  <a:pt x="54610" y="167640"/>
                </a:moveTo>
                <a:lnTo>
                  <a:pt x="0" y="167640"/>
                </a:lnTo>
                <a:lnTo>
                  <a:pt x="0" y="170180"/>
                </a:lnTo>
                <a:lnTo>
                  <a:pt x="54610" y="170180"/>
                </a:lnTo>
                <a:lnTo>
                  <a:pt x="54610" y="167640"/>
                </a:lnTo>
                <a:close/>
              </a:path>
              <a:path w="54610" h="222250">
                <a:moveTo>
                  <a:pt x="54610" y="165100"/>
                </a:moveTo>
                <a:lnTo>
                  <a:pt x="0" y="165100"/>
                </a:lnTo>
                <a:lnTo>
                  <a:pt x="0" y="166370"/>
                </a:lnTo>
                <a:lnTo>
                  <a:pt x="54610" y="166370"/>
                </a:lnTo>
                <a:lnTo>
                  <a:pt x="54610" y="165100"/>
                </a:lnTo>
                <a:close/>
              </a:path>
              <a:path w="54610" h="222250">
                <a:moveTo>
                  <a:pt x="54610" y="161290"/>
                </a:moveTo>
                <a:lnTo>
                  <a:pt x="0" y="161290"/>
                </a:lnTo>
                <a:lnTo>
                  <a:pt x="0" y="163830"/>
                </a:lnTo>
                <a:lnTo>
                  <a:pt x="54610" y="163830"/>
                </a:lnTo>
                <a:lnTo>
                  <a:pt x="54610" y="161290"/>
                </a:lnTo>
                <a:close/>
              </a:path>
              <a:path w="54610" h="222250">
                <a:moveTo>
                  <a:pt x="54610" y="158750"/>
                </a:moveTo>
                <a:lnTo>
                  <a:pt x="0" y="158750"/>
                </a:lnTo>
                <a:lnTo>
                  <a:pt x="0" y="160020"/>
                </a:lnTo>
                <a:lnTo>
                  <a:pt x="54610" y="160020"/>
                </a:lnTo>
                <a:lnTo>
                  <a:pt x="54610" y="158750"/>
                </a:lnTo>
                <a:close/>
              </a:path>
              <a:path w="54610" h="222250">
                <a:moveTo>
                  <a:pt x="54610" y="154940"/>
                </a:moveTo>
                <a:lnTo>
                  <a:pt x="0" y="154940"/>
                </a:lnTo>
                <a:lnTo>
                  <a:pt x="0" y="157480"/>
                </a:lnTo>
                <a:lnTo>
                  <a:pt x="54610" y="157480"/>
                </a:lnTo>
                <a:lnTo>
                  <a:pt x="54610" y="154940"/>
                </a:lnTo>
                <a:close/>
              </a:path>
              <a:path w="54610" h="222250">
                <a:moveTo>
                  <a:pt x="54610" y="152400"/>
                </a:moveTo>
                <a:lnTo>
                  <a:pt x="0" y="152400"/>
                </a:lnTo>
                <a:lnTo>
                  <a:pt x="0" y="153670"/>
                </a:lnTo>
                <a:lnTo>
                  <a:pt x="54610" y="153670"/>
                </a:lnTo>
                <a:lnTo>
                  <a:pt x="54610" y="152400"/>
                </a:lnTo>
                <a:close/>
              </a:path>
              <a:path w="54610" h="222250">
                <a:moveTo>
                  <a:pt x="54610" y="148590"/>
                </a:moveTo>
                <a:lnTo>
                  <a:pt x="0" y="148590"/>
                </a:lnTo>
                <a:lnTo>
                  <a:pt x="0" y="151130"/>
                </a:lnTo>
                <a:lnTo>
                  <a:pt x="54610" y="151130"/>
                </a:lnTo>
                <a:lnTo>
                  <a:pt x="54610" y="148590"/>
                </a:lnTo>
                <a:close/>
              </a:path>
              <a:path w="54610" h="222250">
                <a:moveTo>
                  <a:pt x="54610" y="146050"/>
                </a:moveTo>
                <a:lnTo>
                  <a:pt x="0" y="146050"/>
                </a:lnTo>
                <a:lnTo>
                  <a:pt x="0" y="147320"/>
                </a:lnTo>
                <a:lnTo>
                  <a:pt x="54610" y="147320"/>
                </a:lnTo>
                <a:lnTo>
                  <a:pt x="54610" y="146050"/>
                </a:lnTo>
                <a:close/>
              </a:path>
              <a:path w="54610" h="222250">
                <a:moveTo>
                  <a:pt x="54610" y="142240"/>
                </a:moveTo>
                <a:lnTo>
                  <a:pt x="0" y="142240"/>
                </a:lnTo>
                <a:lnTo>
                  <a:pt x="0" y="144780"/>
                </a:lnTo>
                <a:lnTo>
                  <a:pt x="54610" y="144780"/>
                </a:lnTo>
                <a:lnTo>
                  <a:pt x="54610" y="142240"/>
                </a:lnTo>
                <a:close/>
              </a:path>
              <a:path w="54610" h="222250">
                <a:moveTo>
                  <a:pt x="54610" y="139700"/>
                </a:moveTo>
                <a:lnTo>
                  <a:pt x="0" y="139700"/>
                </a:lnTo>
                <a:lnTo>
                  <a:pt x="0" y="140970"/>
                </a:lnTo>
                <a:lnTo>
                  <a:pt x="54610" y="140970"/>
                </a:lnTo>
                <a:lnTo>
                  <a:pt x="54610" y="139700"/>
                </a:lnTo>
                <a:close/>
              </a:path>
              <a:path w="54610" h="222250">
                <a:moveTo>
                  <a:pt x="54610" y="135890"/>
                </a:moveTo>
                <a:lnTo>
                  <a:pt x="0" y="135890"/>
                </a:lnTo>
                <a:lnTo>
                  <a:pt x="0" y="138430"/>
                </a:lnTo>
                <a:lnTo>
                  <a:pt x="54610" y="138430"/>
                </a:lnTo>
                <a:lnTo>
                  <a:pt x="54610" y="135890"/>
                </a:lnTo>
                <a:close/>
              </a:path>
              <a:path w="54610" h="222250">
                <a:moveTo>
                  <a:pt x="54610" y="133350"/>
                </a:moveTo>
                <a:lnTo>
                  <a:pt x="0" y="133350"/>
                </a:lnTo>
                <a:lnTo>
                  <a:pt x="0" y="134620"/>
                </a:lnTo>
                <a:lnTo>
                  <a:pt x="54610" y="134620"/>
                </a:lnTo>
                <a:lnTo>
                  <a:pt x="54610" y="133350"/>
                </a:lnTo>
                <a:close/>
              </a:path>
              <a:path w="54610" h="222250">
                <a:moveTo>
                  <a:pt x="54610" y="129540"/>
                </a:moveTo>
                <a:lnTo>
                  <a:pt x="0" y="129540"/>
                </a:lnTo>
                <a:lnTo>
                  <a:pt x="0" y="132080"/>
                </a:lnTo>
                <a:lnTo>
                  <a:pt x="54610" y="132080"/>
                </a:lnTo>
                <a:lnTo>
                  <a:pt x="54610" y="129540"/>
                </a:lnTo>
                <a:close/>
              </a:path>
              <a:path w="54610" h="222250">
                <a:moveTo>
                  <a:pt x="54610" y="127000"/>
                </a:moveTo>
                <a:lnTo>
                  <a:pt x="0" y="127000"/>
                </a:lnTo>
                <a:lnTo>
                  <a:pt x="0" y="128270"/>
                </a:lnTo>
                <a:lnTo>
                  <a:pt x="54610" y="128270"/>
                </a:lnTo>
                <a:lnTo>
                  <a:pt x="54610" y="127000"/>
                </a:lnTo>
                <a:close/>
              </a:path>
              <a:path w="54610" h="222250">
                <a:moveTo>
                  <a:pt x="54610" y="123190"/>
                </a:moveTo>
                <a:lnTo>
                  <a:pt x="0" y="123190"/>
                </a:lnTo>
                <a:lnTo>
                  <a:pt x="0" y="125730"/>
                </a:lnTo>
                <a:lnTo>
                  <a:pt x="54610" y="125730"/>
                </a:lnTo>
                <a:lnTo>
                  <a:pt x="54610" y="123190"/>
                </a:lnTo>
                <a:close/>
              </a:path>
              <a:path w="54610" h="222250">
                <a:moveTo>
                  <a:pt x="54610" y="120650"/>
                </a:moveTo>
                <a:lnTo>
                  <a:pt x="0" y="120650"/>
                </a:lnTo>
                <a:lnTo>
                  <a:pt x="0" y="121920"/>
                </a:lnTo>
                <a:lnTo>
                  <a:pt x="54610" y="121920"/>
                </a:lnTo>
                <a:lnTo>
                  <a:pt x="54610" y="120650"/>
                </a:lnTo>
                <a:close/>
              </a:path>
              <a:path w="54610" h="222250">
                <a:moveTo>
                  <a:pt x="54610" y="116840"/>
                </a:moveTo>
                <a:lnTo>
                  <a:pt x="0" y="116840"/>
                </a:lnTo>
                <a:lnTo>
                  <a:pt x="0" y="119380"/>
                </a:lnTo>
                <a:lnTo>
                  <a:pt x="54610" y="119380"/>
                </a:lnTo>
                <a:lnTo>
                  <a:pt x="54610" y="116840"/>
                </a:lnTo>
                <a:close/>
              </a:path>
              <a:path w="54610" h="222250">
                <a:moveTo>
                  <a:pt x="54610" y="114300"/>
                </a:moveTo>
                <a:lnTo>
                  <a:pt x="0" y="114300"/>
                </a:lnTo>
                <a:lnTo>
                  <a:pt x="0" y="115570"/>
                </a:lnTo>
                <a:lnTo>
                  <a:pt x="54610" y="115570"/>
                </a:lnTo>
                <a:lnTo>
                  <a:pt x="54610" y="114300"/>
                </a:lnTo>
                <a:close/>
              </a:path>
              <a:path w="54610" h="222250">
                <a:moveTo>
                  <a:pt x="54610" y="110490"/>
                </a:moveTo>
                <a:lnTo>
                  <a:pt x="0" y="110490"/>
                </a:lnTo>
                <a:lnTo>
                  <a:pt x="0" y="113030"/>
                </a:lnTo>
                <a:lnTo>
                  <a:pt x="54610" y="113030"/>
                </a:lnTo>
                <a:lnTo>
                  <a:pt x="54610" y="110490"/>
                </a:lnTo>
                <a:close/>
              </a:path>
              <a:path w="54610" h="222250">
                <a:moveTo>
                  <a:pt x="54610" y="107950"/>
                </a:moveTo>
                <a:lnTo>
                  <a:pt x="0" y="107950"/>
                </a:lnTo>
                <a:lnTo>
                  <a:pt x="0" y="109220"/>
                </a:lnTo>
                <a:lnTo>
                  <a:pt x="54610" y="109220"/>
                </a:lnTo>
                <a:lnTo>
                  <a:pt x="54610" y="107950"/>
                </a:lnTo>
                <a:close/>
              </a:path>
              <a:path w="54610" h="222250">
                <a:moveTo>
                  <a:pt x="54610" y="104140"/>
                </a:moveTo>
                <a:lnTo>
                  <a:pt x="0" y="104140"/>
                </a:lnTo>
                <a:lnTo>
                  <a:pt x="0" y="106680"/>
                </a:lnTo>
                <a:lnTo>
                  <a:pt x="54610" y="106680"/>
                </a:lnTo>
                <a:lnTo>
                  <a:pt x="54610" y="104140"/>
                </a:lnTo>
                <a:close/>
              </a:path>
              <a:path w="54610" h="222250">
                <a:moveTo>
                  <a:pt x="54610" y="101600"/>
                </a:moveTo>
                <a:lnTo>
                  <a:pt x="0" y="101600"/>
                </a:lnTo>
                <a:lnTo>
                  <a:pt x="0" y="102870"/>
                </a:lnTo>
                <a:lnTo>
                  <a:pt x="54610" y="102870"/>
                </a:lnTo>
                <a:lnTo>
                  <a:pt x="54610" y="101600"/>
                </a:lnTo>
                <a:close/>
              </a:path>
              <a:path w="54610" h="222250">
                <a:moveTo>
                  <a:pt x="54610" y="97790"/>
                </a:moveTo>
                <a:lnTo>
                  <a:pt x="0" y="97790"/>
                </a:lnTo>
                <a:lnTo>
                  <a:pt x="0" y="100330"/>
                </a:lnTo>
                <a:lnTo>
                  <a:pt x="54610" y="100330"/>
                </a:lnTo>
                <a:lnTo>
                  <a:pt x="54610" y="97790"/>
                </a:lnTo>
                <a:close/>
              </a:path>
              <a:path w="54610" h="222250">
                <a:moveTo>
                  <a:pt x="54610" y="95250"/>
                </a:moveTo>
                <a:lnTo>
                  <a:pt x="0" y="95250"/>
                </a:lnTo>
                <a:lnTo>
                  <a:pt x="0" y="96520"/>
                </a:lnTo>
                <a:lnTo>
                  <a:pt x="54610" y="96520"/>
                </a:lnTo>
                <a:lnTo>
                  <a:pt x="54610" y="95250"/>
                </a:lnTo>
                <a:close/>
              </a:path>
              <a:path w="54610" h="222250">
                <a:moveTo>
                  <a:pt x="54610" y="91440"/>
                </a:moveTo>
                <a:lnTo>
                  <a:pt x="0" y="91440"/>
                </a:lnTo>
                <a:lnTo>
                  <a:pt x="0" y="93980"/>
                </a:lnTo>
                <a:lnTo>
                  <a:pt x="54610" y="93980"/>
                </a:lnTo>
                <a:lnTo>
                  <a:pt x="54610" y="91440"/>
                </a:lnTo>
                <a:close/>
              </a:path>
              <a:path w="54610" h="222250">
                <a:moveTo>
                  <a:pt x="54610" y="88900"/>
                </a:moveTo>
                <a:lnTo>
                  <a:pt x="0" y="88900"/>
                </a:lnTo>
                <a:lnTo>
                  <a:pt x="0" y="90170"/>
                </a:lnTo>
                <a:lnTo>
                  <a:pt x="54610" y="90170"/>
                </a:lnTo>
                <a:lnTo>
                  <a:pt x="54610" y="88900"/>
                </a:lnTo>
                <a:close/>
              </a:path>
              <a:path w="54610" h="222250">
                <a:moveTo>
                  <a:pt x="54610" y="85090"/>
                </a:moveTo>
                <a:lnTo>
                  <a:pt x="0" y="85090"/>
                </a:lnTo>
                <a:lnTo>
                  <a:pt x="0" y="87630"/>
                </a:lnTo>
                <a:lnTo>
                  <a:pt x="54610" y="87630"/>
                </a:lnTo>
                <a:lnTo>
                  <a:pt x="54610" y="85090"/>
                </a:lnTo>
                <a:close/>
              </a:path>
              <a:path w="54610" h="222250">
                <a:moveTo>
                  <a:pt x="54610" y="82550"/>
                </a:moveTo>
                <a:lnTo>
                  <a:pt x="0" y="82550"/>
                </a:lnTo>
                <a:lnTo>
                  <a:pt x="0" y="83820"/>
                </a:lnTo>
                <a:lnTo>
                  <a:pt x="54610" y="83820"/>
                </a:lnTo>
                <a:lnTo>
                  <a:pt x="54610" y="82550"/>
                </a:lnTo>
                <a:close/>
              </a:path>
              <a:path w="54610" h="222250">
                <a:moveTo>
                  <a:pt x="54610" y="76200"/>
                </a:moveTo>
                <a:lnTo>
                  <a:pt x="0" y="76200"/>
                </a:lnTo>
                <a:lnTo>
                  <a:pt x="0" y="81280"/>
                </a:lnTo>
                <a:lnTo>
                  <a:pt x="54610" y="81280"/>
                </a:lnTo>
                <a:lnTo>
                  <a:pt x="54610" y="76200"/>
                </a:lnTo>
                <a:close/>
              </a:path>
              <a:path w="54610" h="222250">
                <a:moveTo>
                  <a:pt x="54610" y="69850"/>
                </a:moveTo>
                <a:lnTo>
                  <a:pt x="0" y="69850"/>
                </a:lnTo>
                <a:lnTo>
                  <a:pt x="0" y="74930"/>
                </a:lnTo>
                <a:lnTo>
                  <a:pt x="54610" y="74930"/>
                </a:lnTo>
                <a:lnTo>
                  <a:pt x="54610" y="69850"/>
                </a:lnTo>
                <a:close/>
              </a:path>
              <a:path w="54610" h="222250">
                <a:moveTo>
                  <a:pt x="54610" y="63500"/>
                </a:moveTo>
                <a:lnTo>
                  <a:pt x="0" y="63500"/>
                </a:lnTo>
                <a:lnTo>
                  <a:pt x="0" y="68580"/>
                </a:lnTo>
                <a:lnTo>
                  <a:pt x="54610" y="68580"/>
                </a:lnTo>
                <a:lnTo>
                  <a:pt x="54610" y="63500"/>
                </a:lnTo>
                <a:close/>
              </a:path>
              <a:path w="54610" h="222250">
                <a:moveTo>
                  <a:pt x="54610" y="57150"/>
                </a:moveTo>
                <a:lnTo>
                  <a:pt x="0" y="57150"/>
                </a:lnTo>
                <a:lnTo>
                  <a:pt x="0" y="62230"/>
                </a:lnTo>
                <a:lnTo>
                  <a:pt x="54610" y="62230"/>
                </a:lnTo>
                <a:lnTo>
                  <a:pt x="54610" y="57150"/>
                </a:lnTo>
                <a:close/>
              </a:path>
              <a:path w="54610" h="222250">
                <a:moveTo>
                  <a:pt x="54610" y="50800"/>
                </a:moveTo>
                <a:lnTo>
                  <a:pt x="0" y="50800"/>
                </a:lnTo>
                <a:lnTo>
                  <a:pt x="0" y="55880"/>
                </a:lnTo>
                <a:lnTo>
                  <a:pt x="54610" y="55880"/>
                </a:lnTo>
                <a:lnTo>
                  <a:pt x="54610" y="50800"/>
                </a:lnTo>
                <a:close/>
              </a:path>
              <a:path w="54610" h="222250">
                <a:moveTo>
                  <a:pt x="54610" y="44450"/>
                </a:moveTo>
                <a:lnTo>
                  <a:pt x="0" y="44450"/>
                </a:lnTo>
                <a:lnTo>
                  <a:pt x="0" y="49530"/>
                </a:lnTo>
                <a:lnTo>
                  <a:pt x="54610" y="49530"/>
                </a:lnTo>
                <a:lnTo>
                  <a:pt x="54610" y="44450"/>
                </a:lnTo>
                <a:close/>
              </a:path>
              <a:path w="54610" h="222250">
                <a:moveTo>
                  <a:pt x="54610" y="38100"/>
                </a:moveTo>
                <a:lnTo>
                  <a:pt x="0" y="38100"/>
                </a:lnTo>
                <a:lnTo>
                  <a:pt x="0" y="43180"/>
                </a:lnTo>
                <a:lnTo>
                  <a:pt x="54610" y="43180"/>
                </a:lnTo>
                <a:lnTo>
                  <a:pt x="54610" y="38100"/>
                </a:lnTo>
                <a:close/>
              </a:path>
              <a:path w="54610" h="222250">
                <a:moveTo>
                  <a:pt x="54610" y="33020"/>
                </a:moveTo>
                <a:lnTo>
                  <a:pt x="0" y="33020"/>
                </a:lnTo>
                <a:lnTo>
                  <a:pt x="0" y="36830"/>
                </a:lnTo>
                <a:lnTo>
                  <a:pt x="54610" y="36830"/>
                </a:lnTo>
                <a:lnTo>
                  <a:pt x="54610" y="33020"/>
                </a:lnTo>
                <a:close/>
              </a:path>
              <a:path w="54610" h="222250">
                <a:moveTo>
                  <a:pt x="54610" y="26670"/>
                </a:moveTo>
                <a:lnTo>
                  <a:pt x="0" y="26670"/>
                </a:lnTo>
                <a:lnTo>
                  <a:pt x="0" y="31750"/>
                </a:lnTo>
                <a:lnTo>
                  <a:pt x="54610" y="31750"/>
                </a:lnTo>
                <a:lnTo>
                  <a:pt x="54610" y="26670"/>
                </a:lnTo>
                <a:close/>
              </a:path>
              <a:path w="54610" h="222250">
                <a:moveTo>
                  <a:pt x="54610" y="20320"/>
                </a:moveTo>
                <a:lnTo>
                  <a:pt x="0" y="20320"/>
                </a:lnTo>
                <a:lnTo>
                  <a:pt x="0" y="25400"/>
                </a:lnTo>
                <a:lnTo>
                  <a:pt x="54610" y="25400"/>
                </a:lnTo>
                <a:lnTo>
                  <a:pt x="54610" y="20320"/>
                </a:lnTo>
                <a:close/>
              </a:path>
              <a:path w="54610" h="222250">
                <a:moveTo>
                  <a:pt x="54610" y="13970"/>
                </a:moveTo>
                <a:lnTo>
                  <a:pt x="0" y="13970"/>
                </a:lnTo>
                <a:lnTo>
                  <a:pt x="0" y="19050"/>
                </a:lnTo>
                <a:lnTo>
                  <a:pt x="54610" y="19050"/>
                </a:lnTo>
                <a:lnTo>
                  <a:pt x="54610" y="13970"/>
                </a:lnTo>
                <a:close/>
              </a:path>
              <a:path w="54610" h="222250">
                <a:moveTo>
                  <a:pt x="54610" y="7620"/>
                </a:moveTo>
                <a:lnTo>
                  <a:pt x="0" y="7620"/>
                </a:lnTo>
                <a:lnTo>
                  <a:pt x="0" y="12700"/>
                </a:lnTo>
                <a:lnTo>
                  <a:pt x="54610" y="12700"/>
                </a:lnTo>
                <a:lnTo>
                  <a:pt x="54610" y="7620"/>
                </a:lnTo>
                <a:close/>
              </a:path>
              <a:path w="54610" h="222250">
                <a:moveTo>
                  <a:pt x="54610" y="0"/>
                </a:moveTo>
                <a:lnTo>
                  <a:pt x="21590" y="0"/>
                </a:lnTo>
                <a:lnTo>
                  <a:pt x="21590" y="1270"/>
                </a:lnTo>
                <a:lnTo>
                  <a:pt x="0" y="1270"/>
                </a:lnTo>
                <a:lnTo>
                  <a:pt x="0" y="6350"/>
                </a:lnTo>
                <a:lnTo>
                  <a:pt x="54610" y="6350"/>
                </a:lnTo>
                <a:lnTo>
                  <a:pt x="54610" y="0"/>
                </a:lnTo>
                <a:close/>
              </a:path>
            </a:pathLst>
          </a:custGeom>
          <a:solidFill>
            <a:srgbClr val="257025"/>
          </a:solidFill>
        </p:spPr>
        <p:txBody>
          <a:bodyPr wrap="square" lIns="0" tIns="0" rIns="0" bIns="0" rtlCol="0"/>
          <a:lstStyle/>
          <a:p>
            <a:endParaRPr/>
          </a:p>
        </p:txBody>
      </p:sp>
      <p:sp>
        <p:nvSpPr>
          <p:cNvPr id="308" name="bg object 308"/>
          <p:cNvSpPr/>
          <p:nvPr/>
        </p:nvSpPr>
        <p:spPr>
          <a:xfrm>
            <a:off x="2239009" y="6417309"/>
            <a:ext cx="54610" cy="217170"/>
          </a:xfrm>
          <a:custGeom>
            <a:avLst/>
            <a:gdLst/>
            <a:ahLst/>
            <a:cxnLst/>
            <a:rect l="l" t="t" r="r" b="b"/>
            <a:pathLst>
              <a:path w="54610" h="217170">
                <a:moveTo>
                  <a:pt x="54609" y="214629"/>
                </a:moveTo>
                <a:lnTo>
                  <a:pt x="17779" y="214629"/>
                </a:lnTo>
                <a:lnTo>
                  <a:pt x="17779" y="217169"/>
                </a:lnTo>
                <a:lnTo>
                  <a:pt x="40639" y="217169"/>
                </a:lnTo>
                <a:lnTo>
                  <a:pt x="40639" y="215899"/>
                </a:lnTo>
                <a:lnTo>
                  <a:pt x="54609" y="215899"/>
                </a:lnTo>
                <a:lnTo>
                  <a:pt x="54609" y="214629"/>
                </a:lnTo>
                <a:close/>
              </a:path>
              <a:path w="54610" h="217170">
                <a:moveTo>
                  <a:pt x="54609" y="210819"/>
                </a:moveTo>
                <a:lnTo>
                  <a:pt x="0" y="210819"/>
                </a:lnTo>
                <a:lnTo>
                  <a:pt x="0" y="213359"/>
                </a:lnTo>
                <a:lnTo>
                  <a:pt x="54609" y="213359"/>
                </a:lnTo>
                <a:lnTo>
                  <a:pt x="54609" y="210819"/>
                </a:lnTo>
                <a:close/>
              </a:path>
              <a:path w="54610" h="217170">
                <a:moveTo>
                  <a:pt x="54609" y="208279"/>
                </a:moveTo>
                <a:lnTo>
                  <a:pt x="0" y="208279"/>
                </a:lnTo>
                <a:lnTo>
                  <a:pt x="0" y="209549"/>
                </a:lnTo>
                <a:lnTo>
                  <a:pt x="54609" y="209549"/>
                </a:lnTo>
                <a:lnTo>
                  <a:pt x="54609" y="208279"/>
                </a:lnTo>
                <a:close/>
              </a:path>
              <a:path w="54610" h="217170">
                <a:moveTo>
                  <a:pt x="54609" y="204469"/>
                </a:moveTo>
                <a:lnTo>
                  <a:pt x="0" y="204469"/>
                </a:lnTo>
                <a:lnTo>
                  <a:pt x="0" y="207009"/>
                </a:lnTo>
                <a:lnTo>
                  <a:pt x="54609" y="207009"/>
                </a:lnTo>
                <a:lnTo>
                  <a:pt x="54609" y="204469"/>
                </a:lnTo>
                <a:close/>
              </a:path>
              <a:path w="54610" h="217170">
                <a:moveTo>
                  <a:pt x="54609" y="201929"/>
                </a:moveTo>
                <a:lnTo>
                  <a:pt x="0" y="201929"/>
                </a:lnTo>
                <a:lnTo>
                  <a:pt x="0" y="203199"/>
                </a:lnTo>
                <a:lnTo>
                  <a:pt x="54609" y="203199"/>
                </a:lnTo>
                <a:lnTo>
                  <a:pt x="54609" y="201929"/>
                </a:lnTo>
                <a:close/>
              </a:path>
              <a:path w="54610" h="217170">
                <a:moveTo>
                  <a:pt x="54609" y="198119"/>
                </a:moveTo>
                <a:lnTo>
                  <a:pt x="0" y="198119"/>
                </a:lnTo>
                <a:lnTo>
                  <a:pt x="0" y="200659"/>
                </a:lnTo>
                <a:lnTo>
                  <a:pt x="54609" y="200659"/>
                </a:lnTo>
                <a:lnTo>
                  <a:pt x="54609" y="198119"/>
                </a:lnTo>
                <a:close/>
              </a:path>
              <a:path w="54610" h="217170">
                <a:moveTo>
                  <a:pt x="54609" y="195579"/>
                </a:moveTo>
                <a:lnTo>
                  <a:pt x="0" y="195579"/>
                </a:lnTo>
                <a:lnTo>
                  <a:pt x="0" y="196849"/>
                </a:lnTo>
                <a:lnTo>
                  <a:pt x="54609" y="196849"/>
                </a:lnTo>
                <a:lnTo>
                  <a:pt x="54609" y="195579"/>
                </a:lnTo>
                <a:close/>
              </a:path>
              <a:path w="54610" h="217170">
                <a:moveTo>
                  <a:pt x="54609" y="191769"/>
                </a:moveTo>
                <a:lnTo>
                  <a:pt x="0" y="191769"/>
                </a:lnTo>
                <a:lnTo>
                  <a:pt x="0" y="194309"/>
                </a:lnTo>
                <a:lnTo>
                  <a:pt x="54609" y="194309"/>
                </a:lnTo>
                <a:lnTo>
                  <a:pt x="54609" y="191769"/>
                </a:lnTo>
                <a:close/>
              </a:path>
              <a:path w="54610" h="217170">
                <a:moveTo>
                  <a:pt x="54609" y="189229"/>
                </a:moveTo>
                <a:lnTo>
                  <a:pt x="0" y="189229"/>
                </a:lnTo>
                <a:lnTo>
                  <a:pt x="0" y="190499"/>
                </a:lnTo>
                <a:lnTo>
                  <a:pt x="54609" y="190499"/>
                </a:lnTo>
                <a:lnTo>
                  <a:pt x="54609" y="189229"/>
                </a:lnTo>
                <a:close/>
              </a:path>
              <a:path w="54610" h="217170">
                <a:moveTo>
                  <a:pt x="54609" y="185419"/>
                </a:moveTo>
                <a:lnTo>
                  <a:pt x="0" y="185419"/>
                </a:lnTo>
                <a:lnTo>
                  <a:pt x="0" y="187959"/>
                </a:lnTo>
                <a:lnTo>
                  <a:pt x="54609" y="187959"/>
                </a:lnTo>
                <a:lnTo>
                  <a:pt x="54609" y="185419"/>
                </a:lnTo>
                <a:close/>
              </a:path>
              <a:path w="54610" h="217170">
                <a:moveTo>
                  <a:pt x="54609" y="182879"/>
                </a:moveTo>
                <a:lnTo>
                  <a:pt x="0" y="182879"/>
                </a:lnTo>
                <a:lnTo>
                  <a:pt x="0" y="184149"/>
                </a:lnTo>
                <a:lnTo>
                  <a:pt x="54609" y="184149"/>
                </a:lnTo>
                <a:lnTo>
                  <a:pt x="54609" y="182879"/>
                </a:lnTo>
                <a:close/>
              </a:path>
              <a:path w="54610" h="217170">
                <a:moveTo>
                  <a:pt x="54609" y="179069"/>
                </a:moveTo>
                <a:lnTo>
                  <a:pt x="0" y="179069"/>
                </a:lnTo>
                <a:lnTo>
                  <a:pt x="0" y="181609"/>
                </a:lnTo>
                <a:lnTo>
                  <a:pt x="54609" y="181609"/>
                </a:lnTo>
                <a:lnTo>
                  <a:pt x="54609" y="179069"/>
                </a:lnTo>
                <a:close/>
              </a:path>
              <a:path w="54610" h="217170">
                <a:moveTo>
                  <a:pt x="54609" y="176529"/>
                </a:moveTo>
                <a:lnTo>
                  <a:pt x="0" y="176529"/>
                </a:lnTo>
                <a:lnTo>
                  <a:pt x="0" y="177799"/>
                </a:lnTo>
                <a:lnTo>
                  <a:pt x="54609" y="177799"/>
                </a:lnTo>
                <a:lnTo>
                  <a:pt x="54609" y="176529"/>
                </a:lnTo>
                <a:close/>
              </a:path>
              <a:path w="54610" h="217170">
                <a:moveTo>
                  <a:pt x="54609" y="172719"/>
                </a:moveTo>
                <a:lnTo>
                  <a:pt x="0" y="172719"/>
                </a:lnTo>
                <a:lnTo>
                  <a:pt x="0" y="175259"/>
                </a:lnTo>
                <a:lnTo>
                  <a:pt x="54609" y="175259"/>
                </a:lnTo>
                <a:lnTo>
                  <a:pt x="54609" y="172719"/>
                </a:lnTo>
                <a:close/>
              </a:path>
              <a:path w="54610" h="217170">
                <a:moveTo>
                  <a:pt x="54609" y="170179"/>
                </a:moveTo>
                <a:lnTo>
                  <a:pt x="0" y="170179"/>
                </a:lnTo>
                <a:lnTo>
                  <a:pt x="0" y="171449"/>
                </a:lnTo>
                <a:lnTo>
                  <a:pt x="54609" y="171449"/>
                </a:lnTo>
                <a:lnTo>
                  <a:pt x="54609" y="170179"/>
                </a:lnTo>
                <a:close/>
              </a:path>
              <a:path w="54610" h="217170">
                <a:moveTo>
                  <a:pt x="54609" y="166369"/>
                </a:moveTo>
                <a:lnTo>
                  <a:pt x="0" y="166369"/>
                </a:lnTo>
                <a:lnTo>
                  <a:pt x="0" y="168909"/>
                </a:lnTo>
                <a:lnTo>
                  <a:pt x="54609" y="168909"/>
                </a:lnTo>
                <a:lnTo>
                  <a:pt x="54609" y="166369"/>
                </a:lnTo>
                <a:close/>
              </a:path>
              <a:path w="54610" h="217170">
                <a:moveTo>
                  <a:pt x="54609" y="163829"/>
                </a:moveTo>
                <a:lnTo>
                  <a:pt x="0" y="163829"/>
                </a:lnTo>
                <a:lnTo>
                  <a:pt x="0" y="165099"/>
                </a:lnTo>
                <a:lnTo>
                  <a:pt x="54609" y="165099"/>
                </a:lnTo>
                <a:lnTo>
                  <a:pt x="54609" y="163829"/>
                </a:lnTo>
                <a:close/>
              </a:path>
              <a:path w="54610" h="217170">
                <a:moveTo>
                  <a:pt x="54609" y="160019"/>
                </a:moveTo>
                <a:lnTo>
                  <a:pt x="0" y="160019"/>
                </a:lnTo>
                <a:lnTo>
                  <a:pt x="0" y="162559"/>
                </a:lnTo>
                <a:lnTo>
                  <a:pt x="54609" y="162559"/>
                </a:lnTo>
                <a:lnTo>
                  <a:pt x="54609" y="160019"/>
                </a:lnTo>
                <a:close/>
              </a:path>
              <a:path w="54610" h="217170">
                <a:moveTo>
                  <a:pt x="54609" y="157479"/>
                </a:moveTo>
                <a:lnTo>
                  <a:pt x="0" y="157479"/>
                </a:lnTo>
                <a:lnTo>
                  <a:pt x="0" y="158749"/>
                </a:lnTo>
                <a:lnTo>
                  <a:pt x="54609" y="158749"/>
                </a:lnTo>
                <a:lnTo>
                  <a:pt x="54609" y="157479"/>
                </a:lnTo>
                <a:close/>
              </a:path>
              <a:path w="54610" h="217170">
                <a:moveTo>
                  <a:pt x="54609" y="153669"/>
                </a:moveTo>
                <a:lnTo>
                  <a:pt x="0" y="153669"/>
                </a:lnTo>
                <a:lnTo>
                  <a:pt x="0" y="156209"/>
                </a:lnTo>
                <a:lnTo>
                  <a:pt x="54609" y="156209"/>
                </a:lnTo>
                <a:lnTo>
                  <a:pt x="54609" y="153669"/>
                </a:lnTo>
                <a:close/>
              </a:path>
              <a:path w="54610" h="217170">
                <a:moveTo>
                  <a:pt x="54609" y="151129"/>
                </a:moveTo>
                <a:lnTo>
                  <a:pt x="0" y="151129"/>
                </a:lnTo>
                <a:lnTo>
                  <a:pt x="0" y="152399"/>
                </a:lnTo>
                <a:lnTo>
                  <a:pt x="54609" y="152399"/>
                </a:lnTo>
                <a:lnTo>
                  <a:pt x="54609" y="151129"/>
                </a:lnTo>
                <a:close/>
              </a:path>
              <a:path w="54610" h="217170">
                <a:moveTo>
                  <a:pt x="54609" y="147319"/>
                </a:moveTo>
                <a:lnTo>
                  <a:pt x="0" y="147319"/>
                </a:lnTo>
                <a:lnTo>
                  <a:pt x="0" y="149859"/>
                </a:lnTo>
                <a:lnTo>
                  <a:pt x="54609" y="149859"/>
                </a:lnTo>
                <a:lnTo>
                  <a:pt x="54609" y="147319"/>
                </a:lnTo>
                <a:close/>
              </a:path>
              <a:path w="54610" h="217170">
                <a:moveTo>
                  <a:pt x="54609" y="144779"/>
                </a:moveTo>
                <a:lnTo>
                  <a:pt x="0" y="144779"/>
                </a:lnTo>
                <a:lnTo>
                  <a:pt x="0" y="146049"/>
                </a:lnTo>
                <a:lnTo>
                  <a:pt x="54609" y="146049"/>
                </a:lnTo>
                <a:lnTo>
                  <a:pt x="54609" y="144779"/>
                </a:lnTo>
                <a:close/>
              </a:path>
              <a:path w="54610" h="217170">
                <a:moveTo>
                  <a:pt x="54609" y="140969"/>
                </a:moveTo>
                <a:lnTo>
                  <a:pt x="0" y="140969"/>
                </a:lnTo>
                <a:lnTo>
                  <a:pt x="0" y="143509"/>
                </a:lnTo>
                <a:lnTo>
                  <a:pt x="54609" y="143509"/>
                </a:lnTo>
                <a:lnTo>
                  <a:pt x="54609" y="140969"/>
                </a:lnTo>
                <a:close/>
              </a:path>
              <a:path w="54610" h="217170">
                <a:moveTo>
                  <a:pt x="54609" y="138429"/>
                </a:moveTo>
                <a:lnTo>
                  <a:pt x="0" y="138429"/>
                </a:lnTo>
                <a:lnTo>
                  <a:pt x="0" y="139699"/>
                </a:lnTo>
                <a:lnTo>
                  <a:pt x="54609" y="139699"/>
                </a:lnTo>
                <a:lnTo>
                  <a:pt x="54609" y="138429"/>
                </a:lnTo>
                <a:close/>
              </a:path>
              <a:path w="54610" h="217170">
                <a:moveTo>
                  <a:pt x="54609" y="134619"/>
                </a:moveTo>
                <a:lnTo>
                  <a:pt x="0" y="134619"/>
                </a:lnTo>
                <a:lnTo>
                  <a:pt x="0" y="137159"/>
                </a:lnTo>
                <a:lnTo>
                  <a:pt x="54609" y="137159"/>
                </a:lnTo>
                <a:lnTo>
                  <a:pt x="54609" y="134619"/>
                </a:lnTo>
                <a:close/>
              </a:path>
              <a:path w="54610" h="217170">
                <a:moveTo>
                  <a:pt x="54609" y="132079"/>
                </a:moveTo>
                <a:lnTo>
                  <a:pt x="0" y="132079"/>
                </a:lnTo>
                <a:lnTo>
                  <a:pt x="0" y="133349"/>
                </a:lnTo>
                <a:lnTo>
                  <a:pt x="54609" y="133349"/>
                </a:lnTo>
                <a:lnTo>
                  <a:pt x="54609" y="132079"/>
                </a:lnTo>
                <a:close/>
              </a:path>
              <a:path w="54610" h="217170">
                <a:moveTo>
                  <a:pt x="54609" y="128269"/>
                </a:moveTo>
                <a:lnTo>
                  <a:pt x="0" y="128269"/>
                </a:lnTo>
                <a:lnTo>
                  <a:pt x="0" y="130809"/>
                </a:lnTo>
                <a:lnTo>
                  <a:pt x="54609" y="130809"/>
                </a:lnTo>
                <a:lnTo>
                  <a:pt x="54609" y="128269"/>
                </a:lnTo>
                <a:close/>
              </a:path>
              <a:path w="54610" h="217170">
                <a:moveTo>
                  <a:pt x="54609" y="125729"/>
                </a:moveTo>
                <a:lnTo>
                  <a:pt x="0" y="125729"/>
                </a:lnTo>
                <a:lnTo>
                  <a:pt x="0" y="126999"/>
                </a:lnTo>
                <a:lnTo>
                  <a:pt x="54609" y="126999"/>
                </a:lnTo>
                <a:lnTo>
                  <a:pt x="54609" y="125729"/>
                </a:lnTo>
                <a:close/>
              </a:path>
              <a:path w="54610" h="217170">
                <a:moveTo>
                  <a:pt x="54609" y="121919"/>
                </a:moveTo>
                <a:lnTo>
                  <a:pt x="0" y="121919"/>
                </a:lnTo>
                <a:lnTo>
                  <a:pt x="0" y="124459"/>
                </a:lnTo>
                <a:lnTo>
                  <a:pt x="54609" y="124459"/>
                </a:lnTo>
                <a:lnTo>
                  <a:pt x="54609" y="121919"/>
                </a:lnTo>
                <a:close/>
              </a:path>
              <a:path w="54610" h="217170">
                <a:moveTo>
                  <a:pt x="54609" y="119379"/>
                </a:moveTo>
                <a:lnTo>
                  <a:pt x="0" y="119379"/>
                </a:lnTo>
                <a:lnTo>
                  <a:pt x="0" y="120649"/>
                </a:lnTo>
                <a:lnTo>
                  <a:pt x="54609" y="120649"/>
                </a:lnTo>
                <a:lnTo>
                  <a:pt x="54609" y="119379"/>
                </a:lnTo>
                <a:close/>
              </a:path>
              <a:path w="54610" h="217170">
                <a:moveTo>
                  <a:pt x="54609" y="115569"/>
                </a:moveTo>
                <a:lnTo>
                  <a:pt x="0" y="115569"/>
                </a:lnTo>
                <a:lnTo>
                  <a:pt x="0" y="118109"/>
                </a:lnTo>
                <a:lnTo>
                  <a:pt x="54609" y="118109"/>
                </a:lnTo>
                <a:lnTo>
                  <a:pt x="54609" y="115569"/>
                </a:lnTo>
                <a:close/>
              </a:path>
              <a:path w="54610" h="217170">
                <a:moveTo>
                  <a:pt x="54609" y="113029"/>
                </a:moveTo>
                <a:lnTo>
                  <a:pt x="0" y="113029"/>
                </a:lnTo>
                <a:lnTo>
                  <a:pt x="0" y="114299"/>
                </a:lnTo>
                <a:lnTo>
                  <a:pt x="54609" y="114299"/>
                </a:lnTo>
                <a:lnTo>
                  <a:pt x="54609" y="113029"/>
                </a:lnTo>
                <a:close/>
              </a:path>
              <a:path w="54610" h="217170">
                <a:moveTo>
                  <a:pt x="54609" y="109219"/>
                </a:moveTo>
                <a:lnTo>
                  <a:pt x="0" y="109219"/>
                </a:lnTo>
                <a:lnTo>
                  <a:pt x="0" y="111759"/>
                </a:lnTo>
                <a:lnTo>
                  <a:pt x="54609" y="111759"/>
                </a:lnTo>
                <a:lnTo>
                  <a:pt x="54609" y="109219"/>
                </a:lnTo>
                <a:close/>
              </a:path>
              <a:path w="54610" h="217170">
                <a:moveTo>
                  <a:pt x="54609" y="106679"/>
                </a:moveTo>
                <a:lnTo>
                  <a:pt x="0" y="106679"/>
                </a:lnTo>
                <a:lnTo>
                  <a:pt x="0" y="107949"/>
                </a:lnTo>
                <a:lnTo>
                  <a:pt x="54609" y="107949"/>
                </a:lnTo>
                <a:lnTo>
                  <a:pt x="54609" y="106679"/>
                </a:lnTo>
                <a:close/>
              </a:path>
              <a:path w="54610" h="217170">
                <a:moveTo>
                  <a:pt x="54609" y="102869"/>
                </a:moveTo>
                <a:lnTo>
                  <a:pt x="0" y="102869"/>
                </a:lnTo>
                <a:lnTo>
                  <a:pt x="0" y="105409"/>
                </a:lnTo>
                <a:lnTo>
                  <a:pt x="54609" y="105409"/>
                </a:lnTo>
                <a:lnTo>
                  <a:pt x="54609" y="102869"/>
                </a:lnTo>
                <a:close/>
              </a:path>
              <a:path w="54610" h="217170">
                <a:moveTo>
                  <a:pt x="54609" y="100329"/>
                </a:moveTo>
                <a:lnTo>
                  <a:pt x="0" y="100329"/>
                </a:lnTo>
                <a:lnTo>
                  <a:pt x="0" y="101599"/>
                </a:lnTo>
                <a:lnTo>
                  <a:pt x="54609" y="101599"/>
                </a:lnTo>
                <a:lnTo>
                  <a:pt x="54609" y="100329"/>
                </a:lnTo>
                <a:close/>
              </a:path>
              <a:path w="54610" h="217170">
                <a:moveTo>
                  <a:pt x="54609" y="96519"/>
                </a:moveTo>
                <a:lnTo>
                  <a:pt x="0" y="96519"/>
                </a:lnTo>
                <a:lnTo>
                  <a:pt x="0" y="99059"/>
                </a:lnTo>
                <a:lnTo>
                  <a:pt x="54609" y="99059"/>
                </a:lnTo>
                <a:lnTo>
                  <a:pt x="54609" y="96519"/>
                </a:lnTo>
                <a:close/>
              </a:path>
              <a:path w="54610" h="217170">
                <a:moveTo>
                  <a:pt x="54609" y="93979"/>
                </a:moveTo>
                <a:lnTo>
                  <a:pt x="0" y="93979"/>
                </a:lnTo>
                <a:lnTo>
                  <a:pt x="0" y="95249"/>
                </a:lnTo>
                <a:lnTo>
                  <a:pt x="54609" y="95249"/>
                </a:lnTo>
                <a:lnTo>
                  <a:pt x="54609" y="93979"/>
                </a:lnTo>
                <a:close/>
              </a:path>
              <a:path w="54610" h="217170">
                <a:moveTo>
                  <a:pt x="54609" y="90169"/>
                </a:moveTo>
                <a:lnTo>
                  <a:pt x="0" y="90169"/>
                </a:lnTo>
                <a:lnTo>
                  <a:pt x="0" y="92709"/>
                </a:lnTo>
                <a:lnTo>
                  <a:pt x="54609" y="92709"/>
                </a:lnTo>
                <a:lnTo>
                  <a:pt x="54609" y="90169"/>
                </a:lnTo>
                <a:close/>
              </a:path>
              <a:path w="54610" h="217170">
                <a:moveTo>
                  <a:pt x="54609" y="87629"/>
                </a:moveTo>
                <a:lnTo>
                  <a:pt x="0" y="87629"/>
                </a:lnTo>
                <a:lnTo>
                  <a:pt x="0" y="88899"/>
                </a:lnTo>
                <a:lnTo>
                  <a:pt x="54609" y="88899"/>
                </a:lnTo>
                <a:lnTo>
                  <a:pt x="54609" y="87629"/>
                </a:lnTo>
                <a:close/>
              </a:path>
              <a:path w="54610" h="217170">
                <a:moveTo>
                  <a:pt x="54609" y="83819"/>
                </a:moveTo>
                <a:lnTo>
                  <a:pt x="0" y="83819"/>
                </a:lnTo>
                <a:lnTo>
                  <a:pt x="0" y="86359"/>
                </a:lnTo>
                <a:lnTo>
                  <a:pt x="54609" y="86359"/>
                </a:lnTo>
                <a:lnTo>
                  <a:pt x="54609" y="83819"/>
                </a:lnTo>
                <a:close/>
              </a:path>
              <a:path w="54610" h="217170">
                <a:moveTo>
                  <a:pt x="54609" y="81279"/>
                </a:moveTo>
                <a:lnTo>
                  <a:pt x="0" y="81279"/>
                </a:lnTo>
                <a:lnTo>
                  <a:pt x="0" y="82549"/>
                </a:lnTo>
                <a:lnTo>
                  <a:pt x="54609" y="82549"/>
                </a:lnTo>
                <a:lnTo>
                  <a:pt x="54609" y="81279"/>
                </a:lnTo>
                <a:close/>
              </a:path>
              <a:path w="54610" h="217170">
                <a:moveTo>
                  <a:pt x="54609" y="74929"/>
                </a:moveTo>
                <a:lnTo>
                  <a:pt x="0" y="74929"/>
                </a:lnTo>
                <a:lnTo>
                  <a:pt x="0" y="80009"/>
                </a:lnTo>
                <a:lnTo>
                  <a:pt x="54609" y="80009"/>
                </a:lnTo>
                <a:lnTo>
                  <a:pt x="54609" y="74929"/>
                </a:lnTo>
                <a:close/>
              </a:path>
              <a:path w="54610" h="217170">
                <a:moveTo>
                  <a:pt x="54609" y="68579"/>
                </a:moveTo>
                <a:lnTo>
                  <a:pt x="0" y="68579"/>
                </a:lnTo>
                <a:lnTo>
                  <a:pt x="0" y="73659"/>
                </a:lnTo>
                <a:lnTo>
                  <a:pt x="54609" y="73659"/>
                </a:lnTo>
                <a:lnTo>
                  <a:pt x="54609" y="68579"/>
                </a:lnTo>
                <a:close/>
              </a:path>
              <a:path w="54610" h="217170">
                <a:moveTo>
                  <a:pt x="54609" y="62229"/>
                </a:moveTo>
                <a:lnTo>
                  <a:pt x="0" y="62229"/>
                </a:lnTo>
                <a:lnTo>
                  <a:pt x="0" y="67309"/>
                </a:lnTo>
                <a:lnTo>
                  <a:pt x="54609" y="67309"/>
                </a:lnTo>
                <a:lnTo>
                  <a:pt x="54609" y="62229"/>
                </a:lnTo>
                <a:close/>
              </a:path>
              <a:path w="54610" h="217170">
                <a:moveTo>
                  <a:pt x="54609" y="55879"/>
                </a:moveTo>
                <a:lnTo>
                  <a:pt x="0" y="55879"/>
                </a:lnTo>
                <a:lnTo>
                  <a:pt x="0" y="60959"/>
                </a:lnTo>
                <a:lnTo>
                  <a:pt x="54609" y="60959"/>
                </a:lnTo>
                <a:lnTo>
                  <a:pt x="54609" y="55879"/>
                </a:lnTo>
                <a:close/>
              </a:path>
              <a:path w="54610" h="217170">
                <a:moveTo>
                  <a:pt x="54609" y="49529"/>
                </a:moveTo>
                <a:lnTo>
                  <a:pt x="0" y="49529"/>
                </a:lnTo>
                <a:lnTo>
                  <a:pt x="0" y="54609"/>
                </a:lnTo>
                <a:lnTo>
                  <a:pt x="54609" y="54609"/>
                </a:lnTo>
                <a:lnTo>
                  <a:pt x="54609" y="49529"/>
                </a:lnTo>
                <a:close/>
              </a:path>
              <a:path w="54610" h="217170">
                <a:moveTo>
                  <a:pt x="54609" y="43179"/>
                </a:moveTo>
                <a:lnTo>
                  <a:pt x="0" y="43179"/>
                </a:lnTo>
                <a:lnTo>
                  <a:pt x="0" y="48259"/>
                </a:lnTo>
                <a:lnTo>
                  <a:pt x="54609" y="48259"/>
                </a:lnTo>
                <a:lnTo>
                  <a:pt x="54609" y="43179"/>
                </a:lnTo>
                <a:close/>
              </a:path>
              <a:path w="54610" h="217170">
                <a:moveTo>
                  <a:pt x="54609" y="36829"/>
                </a:moveTo>
                <a:lnTo>
                  <a:pt x="0" y="36829"/>
                </a:lnTo>
                <a:lnTo>
                  <a:pt x="0" y="41909"/>
                </a:lnTo>
                <a:lnTo>
                  <a:pt x="54609" y="41909"/>
                </a:lnTo>
                <a:lnTo>
                  <a:pt x="54609" y="36829"/>
                </a:lnTo>
                <a:close/>
              </a:path>
              <a:path w="54610" h="217170">
                <a:moveTo>
                  <a:pt x="54609" y="31749"/>
                </a:moveTo>
                <a:lnTo>
                  <a:pt x="0" y="31749"/>
                </a:lnTo>
                <a:lnTo>
                  <a:pt x="0" y="35559"/>
                </a:lnTo>
                <a:lnTo>
                  <a:pt x="54609" y="35559"/>
                </a:lnTo>
                <a:lnTo>
                  <a:pt x="54609" y="31749"/>
                </a:lnTo>
                <a:close/>
              </a:path>
              <a:path w="54610" h="217170">
                <a:moveTo>
                  <a:pt x="54609" y="25399"/>
                </a:moveTo>
                <a:lnTo>
                  <a:pt x="0" y="25399"/>
                </a:lnTo>
                <a:lnTo>
                  <a:pt x="0" y="30479"/>
                </a:lnTo>
                <a:lnTo>
                  <a:pt x="54609" y="30479"/>
                </a:lnTo>
                <a:lnTo>
                  <a:pt x="54609" y="25399"/>
                </a:lnTo>
                <a:close/>
              </a:path>
              <a:path w="54610" h="217170">
                <a:moveTo>
                  <a:pt x="54609" y="19049"/>
                </a:moveTo>
                <a:lnTo>
                  <a:pt x="0" y="19049"/>
                </a:lnTo>
                <a:lnTo>
                  <a:pt x="0" y="24129"/>
                </a:lnTo>
                <a:lnTo>
                  <a:pt x="54609" y="24129"/>
                </a:lnTo>
                <a:lnTo>
                  <a:pt x="54609" y="19049"/>
                </a:lnTo>
                <a:close/>
              </a:path>
              <a:path w="54610" h="217170">
                <a:moveTo>
                  <a:pt x="54609" y="12699"/>
                </a:moveTo>
                <a:lnTo>
                  <a:pt x="0" y="12699"/>
                </a:lnTo>
                <a:lnTo>
                  <a:pt x="0" y="17779"/>
                </a:lnTo>
                <a:lnTo>
                  <a:pt x="54609" y="17779"/>
                </a:lnTo>
                <a:lnTo>
                  <a:pt x="54609" y="12699"/>
                </a:lnTo>
                <a:close/>
              </a:path>
              <a:path w="54610" h="217170">
                <a:moveTo>
                  <a:pt x="54609" y="6349"/>
                </a:moveTo>
                <a:lnTo>
                  <a:pt x="0" y="6349"/>
                </a:lnTo>
                <a:lnTo>
                  <a:pt x="0" y="11429"/>
                </a:lnTo>
                <a:lnTo>
                  <a:pt x="54609" y="11429"/>
                </a:lnTo>
                <a:lnTo>
                  <a:pt x="54609" y="6349"/>
                </a:lnTo>
                <a:close/>
              </a:path>
              <a:path w="54610" h="217170">
                <a:moveTo>
                  <a:pt x="54609" y="0"/>
                </a:moveTo>
                <a:lnTo>
                  <a:pt x="0" y="0"/>
                </a:lnTo>
                <a:lnTo>
                  <a:pt x="0" y="5079"/>
                </a:lnTo>
                <a:lnTo>
                  <a:pt x="54609" y="5079"/>
                </a:lnTo>
                <a:lnTo>
                  <a:pt x="54609" y="0"/>
                </a:lnTo>
                <a:close/>
              </a:path>
            </a:pathLst>
          </a:custGeom>
          <a:solidFill>
            <a:srgbClr val="256F25"/>
          </a:solidFill>
        </p:spPr>
        <p:txBody>
          <a:bodyPr wrap="square" lIns="0" tIns="0" rIns="0" bIns="0" rtlCol="0"/>
          <a:lstStyle/>
          <a:p>
            <a:endParaRPr/>
          </a:p>
        </p:txBody>
      </p:sp>
      <p:sp>
        <p:nvSpPr>
          <p:cNvPr id="309" name="bg object 309"/>
          <p:cNvSpPr/>
          <p:nvPr/>
        </p:nvSpPr>
        <p:spPr>
          <a:xfrm>
            <a:off x="2183130" y="6417309"/>
            <a:ext cx="55880" cy="214629"/>
          </a:xfrm>
          <a:custGeom>
            <a:avLst/>
            <a:gdLst/>
            <a:ahLst/>
            <a:cxnLst/>
            <a:rect l="l" t="t" r="r" b="b"/>
            <a:pathLst>
              <a:path w="55880" h="214629">
                <a:moveTo>
                  <a:pt x="55880" y="210820"/>
                </a:moveTo>
                <a:lnTo>
                  <a:pt x="3810" y="210820"/>
                </a:lnTo>
                <a:lnTo>
                  <a:pt x="3810" y="213360"/>
                </a:lnTo>
                <a:lnTo>
                  <a:pt x="26670" y="213360"/>
                </a:lnTo>
                <a:lnTo>
                  <a:pt x="26670" y="214630"/>
                </a:lnTo>
                <a:lnTo>
                  <a:pt x="49530" y="214630"/>
                </a:lnTo>
                <a:lnTo>
                  <a:pt x="49530" y="213360"/>
                </a:lnTo>
                <a:lnTo>
                  <a:pt x="55880" y="213360"/>
                </a:lnTo>
                <a:lnTo>
                  <a:pt x="55880" y="210820"/>
                </a:lnTo>
                <a:close/>
              </a:path>
              <a:path w="55880" h="214629">
                <a:moveTo>
                  <a:pt x="55880" y="208280"/>
                </a:moveTo>
                <a:lnTo>
                  <a:pt x="0" y="208280"/>
                </a:lnTo>
                <a:lnTo>
                  <a:pt x="0" y="209562"/>
                </a:lnTo>
                <a:lnTo>
                  <a:pt x="55880" y="209562"/>
                </a:lnTo>
                <a:lnTo>
                  <a:pt x="55880" y="208280"/>
                </a:lnTo>
                <a:close/>
              </a:path>
              <a:path w="55880" h="214629">
                <a:moveTo>
                  <a:pt x="55880" y="204482"/>
                </a:moveTo>
                <a:lnTo>
                  <a:pt x="0" y="204482"/>
                </a:lnTo>
                <a:lnTo>
                  <a:pt x="0" y="207010"/>
                </a:lnTo>
                <a:lnTo>
                  <a:pt x="55880" y="207010"/>
                </a:lnTo>
                <a:lnTo>
                  <a:pt x="55880" y="204482"/>
                </a:lnTo>
                <a:close/>
              </a:path>
              <a:path w="55880" h="214629">
                <a:moveTo>
                  <a:pt x="55880" y="201942"/>
                </a:moveTo>
                <a:lnTo>
                  <a:pt x="0" y="201942"/>
                </a:lnTo>
                <a:lnTo>
                  <a:pt x="0" y="203212"/>
                </a:lnTo>
                <a:lnTo>
                  <a:pt x="55880" y="203212"/>
                </a:lnTo>
                <a:lnTo>
                  <a:pt x="55880" y="201942"/>
                </a:lnTo>
                <a:close/>
              </a:path>
              <a:path w="55880" h="214629">
                <a:moveTo>
                  <a:pt x="55880" y="198120"/>
                </a:moveTo>
                <a:lnTo>
                  <a:pt x="0" y="198120"/>
                </a:lnTo>
                <a:lnTo>
                  <a:pt x="0" y="200660"/>
                </a:lnTo>
                <a:lnTo>
                  <a:pt x="55880" y="200660"/>
                </a:lnTo>
                <a:lnTo>
                  <a:pt x="55880" y="198120"/>
                </a:lnTo>
                <a:close/>
              </a:path>
              <a:path w="55880" h="214629">
                <a:moveTo>
                  <a:pt x="55880" y="195580"/>
                </a:moveTo>
                <a:lnTo>
                  <a:pt x="0" y="195580"/>
                </a:lnTo>
                <a:lnTo>
                  <a:pt x="0" y="196862"/>
                </a:lnTo>
                <a:lnTo>
                  <a:pt x="55880" y="196862"/>
                </a:lnTo>
                <a:lnTo>
                  <a:pt x="55880" y="195580"/>
                </a:lnTo>
                <a:close/>
              </a:path>
              <a:path w="55880" h="214629">
                <a:moveTo>
                  <a:pt x="55880" y="191770"/>
                </a:moveTo>
                <a:lnTo>
                  <a:pt x="0" y="191770"/>
                </a:lnTo>
                <a:lnTo>
                  <a:pt x="0" y="194310"/>
                </a:lnTo>
                <a:lnTo>
                  <a:pt x="55880" y="194310"/>
                </a:lnTo>
                <a:lnTo>
                  <a:pt x="55880" y="191770"/>
                </a:lnTo>
                <a:close/>
              </a:path>
              <a:path w="55880" h="214629">
                <a:moveTo>
                  <a:pt x="55880" y="189242"/>
                </a:moveTo>
                <a:lnTo>
                  <a:pt x="0" y="189242"/>
                </a:lnTo>
                <a:lnTo>
                  <a:pt x="0" y="190512"/>
                </a:lnTo>
                <a:lnTo>
                  <a:pt x="55880" y="190512"/>
                </a:lnTo>
                <a:lnTo>
                  <a:pt x="55880" y="189242"/>
                </a:lnTo>
                <a:close/>
              </a:path>
              <a:path w="55880" h="214629">
                <a:moveTo>
                  <a:pt x="55880" y="185432"/>
                </a:moveTo>
                <a:lnTo>
                  <a:pt x="0" y="185432"/>
                </a:lnTo>
                <a:lnTo>
                  <a:pt x="0" y="187972"/>
                </a:lnTo>
                <a:lnTo>
                  <a:pt x="55880" y="187972"/>
                </a:lnTo>
                <a:lnTo>
                  <a:pt x="55880" y="185432"/>
                </a:lnTo>
                <a:close/>
              </a:path>
              <a:path w="55880" h="214629">
                <a:moveTo>
                  <a:pt x="55880" y="182892"/>
                </a:moveTo>
                <a:lnTo>
                  <a:pt x="0" y="182892"/>
                </a:lnTo>
                <a:lnTo>
                  <a:pt x="0" y="184150"/>
                </a:lnTo>
                <a:lnTo>
                  <a:pt x="55880" y="184150"/>
                </a:lnTo>
                <a:lnTo>
                  <a:pt x="55880" y="182892"/>
                </a:lnTo>
                <a:close/>
              </a:path>
              <a:path w="55880" h="214629">
                <a:moveTo>
                  <a:pt x="55880" y="179070"/>
                </a:moveTo>
                <a:lnTo>
                  <a:pt x="0" y="179070"/>
                </a:lnTo>
                <a:lnTo>
                  <a:pt x="0" y="181610"/>
                </a:lnTo>
                <a:lnTo>
                  <a:pt x="55880" y="181610"/>
                </a:lnTo>
                <a:lnTo>
                  <a:pt x="55880" y="179070"/>
                </a:lnTo>
                <a:close/>
              </a:path>
              <a:path w="55880" h="214629">
                <a:moveTo>
                  <a:pt x="55880" y="176542"/>
                </a:moveTo>
                <a:lnTo>
                  <a:pt x="0" y="176542"/>
                </a:lnTo>
                <a:lnTo>
                  <a:pt x="0" y="177800"/>
                </a:lnTo>
                <a:lnTo>
                  <a:pt x="55880" y="177800"/>
                </a:lnTo>
                <a:lnTo>
                  <a:pt x="55880" y="176542"/>
                </a:lnTo>
                <a:close/>
              </a:path>
              <a:path w="55880" h="214629">
                <a:moveTo>
                  <a:pt x="55880" y="172720"/>
                </a:moveTo>
                <a:lnTo>
                  <a:pt x="0" y="172720"/>
                </a:lnTo>
                <a:lnTo>
                  <a:pt x="0" y="175260"/>
                </a:lnTo>
                <a:lnTo>
                  <a:pt x="55880" y="175260"/>
                </a:lnTo>
                <a:lnTo>
                  <a:pt x="55880" y="172720"/>
                </a:lnTo>
                <a:close/>
              </a:path>
              <a:path w="55880" h="214629">
                <a:moveTo>
                  <a:pt x="55880" y="170180"/>
                </a:moveTo>
                <a:lnTo>
                  <a:pt x="0" y="170180"/>
                </a:lnTo>
                <a:lnTo>
                  <a:pt x="0" y="171450"/>
                </a:lnTo>
                <a:lnTo>
                  <a:pt x="55880" y="171450"/>
                </a:lnTo>
                <a:lnTo>
                  <a:pt x="55880" y="170180"/>
                </a:lnTo>
                <a:close/>
              </a:path>
              <a:path w="55880" h="214629">
                <a:moveTo>
                  <a:pt x="55880" y="166370"/>
                </a:moveTo>
                <a:lnTo>
                  <a:pt x="0" y="166370"/>
                </a:lnTo>
                <a:lnTo>
                  <a:pt x="0" y="168922"/>
                </a:lnTo>
                <a:lnTo>
                  <a:pt x="55880" y="168922"/>
                </a:lnTo>
                <a:lnTo>
                  <a:pt x="55880" y="166370"/>
                </a:lnTo>
                <a:close/>
              </a:path>
              <a:path w="55880" h="214629">
                <a:moveTo>
                  <a:pt x="55880" y="163830"/>
                </a:moveTo>
                <a:lnTo>
                  <a:pt x="0" y="163830"/>
                </a:lnTo>
                <a:lnTo>
                  <a:pt x="0" y="165100"/>
                </a:lnTo>
                <a:lnTo>
                  <a:pt x="55880" y="165100"/>
                </a:lnTo>
                <a:lnTo>
                  <a:pt x="55880" y="163830"/>
                </a:lnTo>
                <a:close/>
              </a:path>
              <a:path w="55880" h="214629">
                <a:moveTo>
                  <a:pt x="55880" y="160032"/>
                </a:moveTo>
                <a:lnTo>
                  <a:pt x="0" y="160032"/>
                </a:lnTo>
                <a:lnTo>
                  <a:pt x="0" y="162560"/>
                </a:lnTo>
                <a:lnTo>
                  <a:pt x="55880" y="162560"/>
                </a:lnTo>
                <a:lnTo>
                  <a:pt x="55880" y="160032"/>
                </a:lnTo>
                <a:close/>
              </a:path>
              <a:path w="55880" h="214629">
                <a:moveTo>
                  <a:pt x="55880" y="157480"/>
                </a:moveTo>
                <a:lnTo>
                  <a:pt x="0" y="157480"/>
                </a:lnTo>
                <a:lnTo>
                  <a:pt x="0" y="158750"/>
                </a:lnTo>
                <a:lnTo>
                  <a:pt x="55880" y="158750"/>
                </a:lnTo>
                <a:lnTo>
                  <a:pt x="55880" y="157480"/>
                </a:lnTo>
                <a:close/>
              </a:path>
              <a:path w="55880" h="214629">
                <a:moveTo>
                  <a:pt x="55880" y="153670"/>
                </a:moveTo>
                <a:lnTo>
                  <a:pt x="0" y="153670"/>
                </a:lnTo>
                <a:lnTo>
                  <a:pt x="0" y="156210"/>
                </a:lnTo>
                <a:lnTo>
                  <a:pt x="55880" y="156210"/>
                </a:lnTo>
                <a:lnTo>
                  <a:pt x="55880" y="153670"/>
                </a:lnTo>
                <a:close/>
              </a:path>
              <a:path w="55880" h="214629">
                <a:moveTo>
                  <a:pt x="55880" y="151130"/>
                </a:moveTo>
                <a:lnTo>
                  <a:pt x="0" y="151130"/>
                </a:lnTo>
                <a:lnTo>
                  <a:pt x="0" y="152400"/>
                </a:lnTo>
                <a:lnTo>
                  <a:pt x="55880" y="152400"/>
                </a:lnTo>
                <a:lnTo>
                  <a:pt x="55880" y="151130"/>
                </a:lnTo>
                <a:close/>
              </a:path>
              <a:path w="55880" h="214629">
                <a:moveTo>
                  <a:pt x="55880" y="147332"/>
                </a:moveTo>
                <a:lnTo>
                  <a:pt x="0" y="147332"/>
                </a:lnTo>
                <a:lnTo>
                  <a:pt x="0" y="149872"/>
                </a:lnTo>
                <a:lnTo>
                  <a:pt x="55880" y="149872"/>
                </a:lnTo>
                <a:lnTo>
                  <a:pt x="55880" y="147332"/>
                </a:lnTo>
                <a:close/>
              </a:path>
              <a:path w="55880" h="214629">
                <a:moveTo>
                  <a:pt x="55880" y="144780"/>
                </a:moveTo>
                <a:lnTo>
                  <a:pt x="0" y="144780"/>
                </a:lnTo>
                <a:lnTo>
                  <a:pt x="0" y="146050"/>
                </a:lnTo>
                <a:lnTo>
                  <a:pt x="55880" y="146050"/>
                </a:lnTo>
                <a:lnTo>
                  <a:pt x="55880" y="144780"/>
                </a:lnTo>
                <a:close/>
              </a:path>
              <a:path w="55880" h="214629">
                <a:moveTo>
                  <a:pt x="55880" y="140970"/>
                </a:moveTo>
                <a:lnTo>
                  <a:pt x="0" y="140970"/>
                </a:lnTo>
                <a:lnTo>
                  <a:pt x="0" y="143510"/>
                </a:lnTo>
                <a:lnTo>
                  <a:pt x="55880" y="143510"/>
                </a:lnTo>
                <a:lnTo>
                  <a:pt x="55880" y="140970"/>
                </a:lnTo>
                <a:close/>
              </a:path>
              <a:path w="55880" h="214629">
                <a:moveTo>
                  <a:pt x="55880" y="138430"/>
                </a:moveTo>
                <a:lnTo>
                  <a:pt x="0" y="138430"/>
                </a:lnTo>
                <a:lnTo>
                  <a:pt x="0" y="139700"/>
                </a:lnTo>
                <a:lnTo>
                  <a:pt x="55880" y="139700"/>
                </a:lnTo>
                <a:lnTo>
                  <a:pt x="55880" y="138430"/>
                </a:lnTo>
                <a:close/>
              </a:path>
              <a:path w="55880" h="214629">
                <a:moveTo>
                  <a:pt x="55880" y="134632"/>
                </a:moveTo>
                <a:lnTo>
                  <a:pt x="0" y="134632"/>
                </a:lnTo>
                <a:lnTo>
                  <a:pt x="0" y="137160"/>
                </a:lnTo>
                <a:lnTo>
                  <a:pt x="55880" y="137160"/>
                </a:lnTo>
                <a:lnTo>
                  <a:pt x="55880" y="134632"/>
                </a:lnTo>
                <a:close/>
              </a:path>
              <a:path w="55880" h="214629">
                <a:moveTo>
                  <a:pt x="55880" y="132080"/>
                </a:moveTo>
                <a:lnTo>
                  <a:pt x="0" y="132080"/>
                </a:lnTo>
                <a:lnTo>
                  <a:pt x="0" y="133350"/>
                </a:lnTo>
                <a:lnTo>
                  <a:pt x="55880" y="133350"/>
                </a:lnTo>
                <a:lnTo>
                  <a:pt x="55880" y="132080"/>
                </a:lnTo>
                <a:close/>
              </a:path>
              <a:path w="55880" h="214629">
                <a:moveTo>
                  <a:pt x="55880" y="128282"/>
                </a:moveTo>
                <a:lnTo>
                  <a:pt x="0" y="128282"/>
                </a:lnTo>
                <a:lnTo>
                  <a:pt x="0" y="130810"/>
                </a:lnTo>
                <a:lnTo>
                  <a:pt x="55880" y="130810"/>
                </a:lnTo>
                <a:lnTo>
                  <a:pt x="55880" y="128282"/>
                </a:lnTo>
                <a:close/>
              </a:path>
              <a:path w="55880" h="214629">
                <a:moveTo>
                  <a:pt x="55880" y="125742"/>
                </a:moveTo>
                <a:lnTo>
                  <a:pt x="0" y="125742"/>
                </a:lnTo>
                <a:lnTo>
                  <a:pt x="0" y="127000"/>
                </a:lnTo>
                <a:lnTo>
                  <a:pt x="55880" y="127000"/>
                </a:lnTo>
                <a:lnTo>
                  <a:pt x="55880" y="125742"/>
                </a:lnTo>
                <a:close/>
              </a:path>
              <a:path w="55880" h="214629">
                <a:moveTo>
                  <a:pt x="55880" y="121932"/>
                </a:moveTo>
                <a:lnTo>
                  <a:pt x="0" y="121932"/>
                </a:lnTo>
                <a:lnTo>
                  <a:pt x="0" y="124472"/>
                </a:lnTo>
                <a:lnTo>
                  <a:pt x="55880" y="124472"/>
                </a:lnTo>
                <a:lnTo>
                  <a:pt x="55880" y="121932"/>
                </a:lnTo>
                <a:close/>
              </a:path>
              <a:path w="55880" h="214629">
                <a:moveTo>
                  <a:pt x="55880" y="119380"/>
                </a:moveTo>
                <a:lnTo>
                  <a:pt x="0" y="119380"/>
                </a:lnTo>
                <a:lnTo>
                  <a:pt x="0" y="120650"/>
                </a:lnTo>
                <a:lnTo>
                  <a:pt x="55880" y="120650"/>
                </a:lnTo>
                <a:lnTo>
                  <a:pt x="55880" y="119380"/>
                </a:lnTo>
                <a:close/>
              </a:path>
              <a:path w="55880" h="214629">
                <a:moveTo>
                  <a:pt x="55880" y="115570"/>
                </a:moveTo>
                <a:lnTo>
                  <a:pt x="0" y="115570"/>
                </a:lnTo>
                <a:lnTo>
                  <a:pt x="0" y="118122"/>
                </a:lnTo>
                <a:lnTo>
                  <a:pt x="55880" y="118122"/>
                </a:lnTo>
                <a:lnTo>
                  <a:pt x="55880" y="115570"/>
                </a:lnTo>
                <a:close/>
              </a:path>
              <a:path w="55880" h="214629">
                <a:moveTo>
                  <a:pt x="55880" y="113030"/>
                </a:moveTo>
                <a:lnTo>
                  <a:pt x="0" y="113030"/>
                </a:lnTo>
                <a:lnTo>
                  <a:pt x="0" y="114300"/>
                </a:lnTo>
                <a:lnTo>
                  <a:pt x="55880" y="114300"/>
                </a:lnTo>
                <a:lnTo>
                  <a:pt x="55880" y="113030"/>
                </a:lnTo>
                <a:close/>
              </a:path>
              <a:path w="55880" h="214629">
                <a:moveTo>
                  <a:pt x="55880" y="109220"/>
                </a:moveTo>
                <a:lnTo>
                  <a:pt x="0" y="109220"/>
                </a:lnTo>
                <a:lnTo>
                  <a:pt x="0" y="111760"/>
                </a:lnTo>
                <a:lnTo>
                  <a:pt x="55880" y="111760"/>
                </a:lnTo>
                <a:lnTo>
                  <a:pt x="55880" y="109220"/>
                </a:lnTo>
                <a:close/>
              </a:path>
              <a:path w="55880" h="214629">
                <a:moveTo>
                  <a:pt x="55880" y="106680"/>
                </a:moveTo>
                <a:lnTo>
                  <a:pt x="0" y="106680"/>
                </a:lnTo>
                <a:lnTo>
                  <a:pt x="0" y="107950"/>
                </a:lnTo>
                <a:lnTo>
                  <a:pt x="55880" y="107950"/>
                </a:lnTo>
                <a:lnTo>
                  <a:pt x="55880" y="106680"/>
                </a:lnTo>
                <a:close/>
              </a:path>
              <a:path w="55880" h="214629">
                <a:moveTo>
                  <a:pt x="55880" y="102870"/>
                </a:moveTo>
                <a:lnTo>
                  <a:pt x="0" y="102870"/>
                </a:lnTo>
                <a:lnTo>
                  <a:pt x="0" y="105422"/>
                </a:lnTo>
                <a:lnTo>
                  <a:pt x="55880" y="105422"/>
                </a:lnTo>
                <a:lnTo>
                  <a:pt x="55880" y="102870"/>
                </a:lnTo>
                <a:close/>
              </a:path>
              <a:path w="55880" h="214629">
                <a:moveTo>
                  <a:pt x="55880" y="100342"/>
                </a:moveTo>
                <a:lnTo>
                  <a:pt x="0" y="100342"/>
                </a:lnTo>
                <a:lnTo>
                  <a:pt x="0" y="101600"/>
                </a:lnTo>
                <a:lnTo>
                  <a:pt x="55880" y="101600"/>
                </a:lnTo>
                <a:lnTo>
                  <a:pt x="55880" y="100342"/>
                </a:lnTo>
                <a:close/>
              </a:path>
              <a:path w="55880" h="214629">
                <a:moveTo>
                  <a:pt x="55880" y="96532"/>
                </a:moveTo>
                <a:lnTo>
                  <a:pt x="0" y="96532"/>
                </a:lnTo>
                <a:lnTo>
                  <a:pt x="0" y="99060"/>
                </a:lnTo>
                <a:lnTo>
                  <a:pt x="55880" y="99060"/>
                </a:lnTo>
                <a:lnTo>
                  <a:pt x="55880" y="96532"/>
                </a:lnTo>
                <a:close/>
              </a:path>
              <a:path w="55880" h="214629">
                <a:moveTo>
                  <a:pt x="55880" y="93992"/>
                </a:moveTo>
                <a:lnTo>
                  <a:pt x="0" y="93992"/>
                </a:lnTo>
                <a:lnTo>
                  <a:pt x="0" y="95250"/>
                </a:lnTo>
                <a:lnTo>
                  <a:pt x="55880" y="95250"/>
                </a:lnTo>
                <a:lnTo>
                  <a:pt x="55880" y="93992"/>
                </a:lnTo>
                <a:close/>
              </a:path>
              <a:path w="55880" h="214629">
                <a:moveTo>
                  <a:pt x="55880" y="90182"/>
                </a:moveTo>
                <a:lnTo>
                  <a:pt x="0" y="90182"/>
                </a:lnTo>
                <a:lnTo>
                  <a:pt x="0" y="92710"/>
                </a:lnTo>
                <a:lnTo>
                  <a:pt x="55880" y="92710"/>
                </a:lnTo>
                <a:lnTo>
                  <a:pt x="55880" y="90182"/>
                </a:lnTo>
                <a:close/>
              </a:path>
              <a:path w="55880" h="214629">
                <a:moveTo>
                  <a:pt x="55880" y="87642"/>
                </a:moveTo>
                <a:lnTo>
                  <a:pt x="0" y="87642"/>
                </a:lnTo>
                <a:lnTo>
                  <a:pt x="0" y="88900"/>
                </a:lnTo>
                <a:lnTo>
                  <a:pt x="55880" y="88900"/>
                </a:lnTo>
                <a:lnTo>
                  <a:pt x="55880" y="87642"/>
                </a:lnTo>
                <a:close/>
              </a:path>
              <a:path w="55880" h="214629">
                <a:moveTo>
                  <a:pt x="55880" y="83820"/>
                </a:moveTo>
                <a:lnTo>
                  <a:pt x="0" y="83820"/>
                </a:lnTo>
                <a:lnTo>
                  <a:pt x="0" y="86372"/>
                </a:lnTo>
                <a:lnTo>
                  <a:pt x="55880" y="86372"/>
                </a:lnTo>
                <a:lnTo>
                  <a:pt x="55880" y="83820"/>
                </a:lnTo>
                <a:close/>
              </a:path>
              <a:path w="55880" h="214629">
                <a:moveTo>
                  <a:pt x="55880" y="81280"/>
                </a:moveTo>
                <a:lnTo>
                  <a:pt x="0" y="81280"/>
                </a:lnTo>
                <a:lnTo>
                  <a:pt x="0" y="82550"/>
                </a:lnTo>
                <a:lnTo>
                  <a:pt x="55880" y="82550"/>
                </a:lnTo>
                <a:lnTo>
                  <a:pt x="55880" y="81280"/>
                </a:lnTo>
                <a:close/>
              </a:path>
              <a:path w="55880" h="214629">
                <a:moveTo>
                  <a:pt x="55880" y="74930"/>
                </a:moveTo>
                <a:lnTo>
                  <a:pt x="0" y="74930"/>
                </a:lnTo>
                <a:lnTo>
                  <a:pt x="0" y="80010"/>
                </a:lnTo>
                <a:lnTo>
                  <a:pt x="55880" y="80010"/>
                </a:lnTo>
                <a:lnTo>
                  <a:pt x="55880" y="74930"/>
                </a:lnTo>
                <a:close/>
              </a:path>
              <a:path w="55880" h="214629">
                <a:moveTo>
                  <a:pt x="55880" y="68592"/>
                </a:moveTo>
                <a:lnTo>
                  <a:pt x="0" y="68592"/>
                </a:lnTo>
                <a:lnTo>
                  <a:pt x="0" y="73660"/>
                </a:lnTo>
                <a:lnTo>
                  <a:pt x="55880" y="73660"/>
                </a:lnTo>
                <a:lnTo>
                  <a:pt x="55880" y="68592"/>
                </a:lnTo>
                <a:close/>
              </a:path>
              <a:path w="55880" h="214629">
                <a:moveTo>
                  <a:pt x="55880" y="62230"/>
                </a:moveTo>
                <a:lnTo>
                  <a:pt x="0" y="62230"/>
                </a:lnTo>
                <a:lnTo>
                  <a:pt x="0" y="67310"/>
                </a:lnTo>
                <a:lnTo>
                  <a:pt x="55880" y="67310"/>
                </a:lnTo>
                <a:lnTo>
                  <a:pt x="55880" y="62230"/>
                </a:lnTo>
                <a:close/>
              </a:path>
              <a:path w="55880" h="214629">
                <a:moveTo>
                  <a:pt x="55880" y="55880"/>
                </a:moveTo>
                <a:lnTo>
                  <a:pt x="0" y="55880"/>
                </a:lnTo>
                <a:lnTo>
                  <a:pt x="0" y="60972"/>
                </a:lnTo>
                <a:lnTo>
                  <a:pt x="55880" y="60972"/>
                </a:lnTo>
                <a:lnTo>
                  <a:pt x="55880" y="55880"/>
                </a:lnTo>
                <a:close/>
              </a:path>
              <a:path w="55880" h="214629">
                <a:moveTo>
                  <a:pt x="55880" y="49530"/>
                </a:moveTo>
                <a:lnTo>
                  <a:pt x="0" y="49530"/>
                </a:lnTo>
                <a:lnTo>
                  <a:pt x="0" y="54610"/>
                </a:lnTo>
                <a:lnTo>
                  <a:pt x="55880" y="54610"/>
                </a:lnTo>
                <a:lnTo>
                  <a:pt x="55880" y="49530"/>
                </a:lnTo>
                <a:close/>
              </a:path>
              <a:path w="55880" h="214629">
                <a:moveTo>
                  <a:pt x="55880" y="43180"/>
                </a:moveTo>
                <a:lnTo>
                  <a:pt x="0" y="43180"/>
                </a:lnTo>
                <a:lnTo>
                  <a:pt x="0" y="48260"/>
                </a:lnTo>
                <a:lnTo>
                  <a:pt x="55880" y="48260"/>
                </a:lnTo>
                <a:lnTo>
                  <a:pt x="55880" y="43180"/>
                </a:lnTo>
                <a:close/>
              </a:path>
              <a:path w="55880" h="214629">
                <a:moveTo>
                  <a:pt x="55880" y="36830"/>
                </a:moveTo>
                <a:lnTo>
                  <a:pt x="0" y="36830"/>
                </a:lnTo>
                <a:lnTo>
                  <a:pt x="0" y="41922"/>
                </a:lnTo>
                <a:lnTo>
                  <a:pt x="55880" y="41922"/>
                </a:lnTo>
                <a:lnTo>
                  <a:pt x="55880" y="36830"/>
                </a:lnTo>
                <a:close/>
              </a:path>
              <a:path w="55880" h="214629">
                <a:moveTo>
                  <a:pt x="55880" y="31750"/>
                </a:moveTo>
                <a:lnTo>
                  <a:pt x="0" y="31750"/>
                </a:lnTo>
                <a:lnTo>
                  <a:pt x="0" y="35560"/>
                </a:lnTo>
                <a:lnTo>
                  <a:pt x="55880" y="35560"/>
                </a:lnTo>
                <a:lnTo>
                  <a:pt x="55880" y="31750"/>
                </a:lnTo>
                <a:close/>
              </a:path>
              <a:path w="55880" h="214629">
                <a:moveTo>
                  <a:pt x="55880" y="25400"/>
                </a:moveTo>
                <a:lnTo>
                  <a:pt x="0" y="25400"/>
                </a:lnTo>
                <a:lnTo>
                  <a:pt x="0" y="30492"/>
                </a:lnTo>
                <a:lnTo>
                  <a:pt x="55880" y="30492"/>
                </a:lnTo>
                <a:lnTo>
                  <a:pt x="55880" y="25400"/>
                </a:lnTo>
                <a:close/>
              </a:path>
              <a:path w="55880" h="214629">
                <a:moveTo>
                  <a:pt x="55880" y="19050"/>
                </a:moveTo>
                <a:lnTo>
                  <a:pt x="0" y="19050"/>
                </a:lnTo>
                <a:lnTo>
                  <a:pt x="0" y="24130"/>
                </a:lnTo>
                <a:lnTo>
                  <a:pt x="55880" y="24130"/>
                </a:lnTo>
                <a:lnTo>
                  <a:pt x="55880" y="19050"/>
                </a:lnTo>
                <a:close/>
              </a:path>
              <a:path w="55880" h="214629">
                <a:moveTo>
                  <a:pt x="55880" y="12700"/>
                </a:moveTo>
                <a:lnTo>
                  <a:pt x="0" y="12700"/>
                </a:lnTo>
                <a:lnTo>
                  <a:pt x="0" y="17780"/>
                </a:lnTo>
                <a:lnTo>
                  <a:pt x="55880" y="17780"/>
                </a:lnTo>
                <a:lnTo>
                  <a:pt x="55880" y="12700"/>
                </a:lnTo>
                <a:close/>
              </a:path>
              <a:path w="55880" h="214629">
                <a:moveTo>
                  <a:pt x="55880" y="6350"/>
                </a:moveTo>
                <a:lnTo>
                  <a:pt x="0" y="6350"/>
                </a:lnTo>
                <a:lnTo>
                  <a:pt x="0" y="11430"/>
                </a:lnTo>
                <a:lnTo>
                  <a:pt x="55880" y="11430"/>
                </a:lnTo>
                <a:lnTo>
                  <a:pt x="55880" y="6350"/>
                </a:lnTo>
                <a:close/>
              </a:path>
              <a:path w="55880" h="214629">
                <a:moveTo>
                  <a:pt x="55880" y="0"/>
                </a:moveTo>
                <a:lnTo>
                  <a:pt x="0" y="0"/>
                </a:lnTo>
                <a:lnTo>
                  <a:pt x="0" y="5080"/>
                </a:lnTo>
                <a:lnTo>
                  <a:pt x="55880" y="5080"/>
                </a:lnTo>
                <a:lnTo>
                  <a:pt x="55880" y="0"/>
                </a:lnTo>
                <a:close/>
              </a:path>
            </a:pathLst>
          </a:custGeom>
          <a:solidFill>
            <a:srgbClr val="246E24"/>
          </a:solidFill>
        </p:spPr>
        <p:txBody>
          <a:bodyPr wrap="square" lIns="0" tIns="0" rIns="0" bIns="0" rtlCol="0"/>
          <a:lstStyle/>
          <a:p>
            <a:endParaRPr/>
          </a:p>
        </p:txBody>
      </p:sp>
      <p:sp>
        <p:nvSpPr>
          <p:cNvPr id="310" name="bg object 310"/>
          <p:cNvSpPr/>
          <p:nvPr/>
        </p:nvSpPr>
        <p:spPr>
          <a:xfrm>
            <a:off x="2128519" y="6417309"/>
            <a:ext cx="54610" cy="210820"/>
          </a:xfrm>
          <a:custGeom>
            <a:avLst/>
            <a:gdLst/>
            <a:ahLst/>
            <a:cxnLst/>
            <a:rect l="l" t="t" r="r" b="b"/>
            <a:pathLst>
              <a:path w="54610" h="210820">
                <a:moveTo>
                  <a:pt x="54610" y="208279"/>
                </a:moveTo>
                <a:lnTo>
                  <a:pt x="11430" y="208279"/>
                </a:lnTo>
                <a:lnTo>
                  <a:pt x="11430" y="210819"/>
                </a:lnTo>
                <a:lnTo>
                  <a:pt x="34290" y="210819"/>
                </a:lnTo>
                <a:lnTo>
                  <a:pt x="34290" y="209549"/>
                </a:lnTo>
                <a:lnTo>
                  <a:pt x="54610" y="209549"/>
                </a:lnTo>
                <a:lnTo>
                  <a:pt x="54610" y="208279"/>
                </a:lnTo>
                <a:close/>
              </a:path>
              <a:path w="54610" h="210820">
                <a:moveTo>
                  <a:pt x="54610" y="204469"/>
                </a:moveTo>
                <a:lnTo>
                  <a:pt x="0" y="204469"/>
                </a:lnTo>
                <a:lnTo>
                  <a:pt x="0" y="207009"/>
                </a:lnTo>
                <a:lnTo>
                  <a:pt x="54610" y="207009"/>
                </a:lnTo>
                <a:lnTo>
                  <a:pt x="54610" y="204469"/>
                </a:lnTo>
                <a:close/>
              </a:path>
              <a:path w="54610" h="210820">
                <a:moveTo>
                  <a:pt x="54610" y="201929"/>
                </a:moveTo>
                <a:lnTo>
                  <a:pt x="0" y="201929"/>
                </a:lnTo>
                <a:lnTo>
                  <a:pt x="0" y="203199"/>
                </a:lnTo>
                <a:lnTo>
                  <a:pt x="54610" y="203199"/>
                </a:lnTo>
                <a:lnTo>
                  <a:pt x="54610" y="201929"/>
                </a:lnTo>
                <a:close/>
              </a:path>
              <a:path w="54610" h="210820">
                <a:moveTo>
                  <a:pt x="54610" y="198119"/>
                </a:moveTo>
                <a:lnTo>
                  <a:pt x="0" y="198119"/>
                </a:lnTo>
                <a:lnTo>
                  <a:pt x="0" y="200659"/>
                </a:lnTo>
                <a:lnTo>
                  <a:pt x="54610" y="200659"/>
                </a:lnTo>
                <a:lnTo>
                  <a:pt x="54610" y="198119"/>
                </a:lnTo>
                <a:close/>
              </a:path>
              <a:path w="54610" h="210820">
                <a:moveTo>
                  <a:pt x="54610" y="195579"/>
                </a:moveTo>
                <a:lnTo>
                  <a:pt x="0" y="195579"/>
                </a:lnTo>
                <a:lnTo>
                  <a:pt x="0" y="196849"/>
                </a:lnTo>
                <a:lnTo>
                  <a:pt x="54610" y="196849"/>
                </a:lnTo>
                <a:lnTo>
                  <a:pt x="54610" y="195579"/>
                </a:lnTo>
                <a:close/>
              </a:path>
              <a:path w="54610" h="210820">
                <a:moveTo>
                  <a:pt x="54610" y="191769"/>
                </a:moveTo>
                <a:lnTo>
                  <a:pt x="0" y="191769"/>
                </a:lnTo>
                <a:lnTo>
                  <a:pt x="0" y="194309"/>
                </a:lnTo>
                <a:lnTo>
                  <a:pt x="54610" y="194309"/>
                </a:lnTo>
                <a:lnTo>
                  <a:pt x="54610" y="191769"/>
                </a:lnTo>
                <a:close/>
              </a:path>
              <a:path w="54610" h="210820">
                <a:moveTo>
                  <a:pt x="54610" y="189229"/>
                </a:moveTo>
                <a:lnTo>
                  <a:pt x="0" y="189229"/>
                </a:lnTo>
                <a:lnTo>
                  <a:pt x="0" y="190499"/>
                </a:lnTo>
                <a:lnTo>
                  <a:pt x="54610" y="190499"/>
                </a:lnTo>
                <a:lnTo>
                  <a:pt x="54610" y="189229"/>
                </a:lnTo>
                <a:close/>
              </a:path>
              <a:path w="54610" h="210820">
                <a:moveTo>
                  <a:pt x="54610" y="185419"/>
                </a:moveTo>
                <a:lnTo>
                  <a:pt x="0" y="185419"/>
                </a:lnTo>
                <a:lnTo>
                  <a:pt x="0" y="187959"/>
                </a:lnTo>
                <a:lnTo>
                  <a:pt x="54610" y="187959"/>
                </a:lnTo>
                <a:lnTo>
                  <a:pt x="54610" y="185419"/>
                </a:lnTo>
                <a:close/>
              </a:path>
              <a:path w="54610" h="210820">
                <a:moveTo>
                  <a:pt x="54610" y="182879"/>
                </a:moveTo>
                <a:lnTo>
                  <a:pt x="0" y="182879"/>
                </a:lnTo>
                <a:lnTo>
                  <a:pt x="0" y="184149"/>
                </a:lnTo>
                <a:lnTo>
                  <a:pt x="54610" y="184149"/>
                </a:lnTo>
                <a:lnTo>
                  <a:pt x="54610" y="182879"/>
                </a:lnTo>
                <a:close/>
              </a:path>
              <a:path w="54610" h="210820">
                <a:moveTo>
                  <a:pt x="54610" y="179069"/>
                </a:moveTo>
                <a:lnTo>
                  <a:pt x="0" y="179069"/>
                </a:lnTo>
                <a:lnTo>
                  <a:pt x="0" y="181609"/>
                </a:lnTo>
                <a:lnTo>
                  <a:pt x="54610" y="181609"/>
                </a:lnTo>
                <a:lnTo>
                  <a:pt x="54610" y="179069"/>
                </a:lnTo>
                <a:close/>
              </a:path>
              <a:path w="54610" h="210820">
                <a:moveTo>
                  <a:pt x="54610" y="176529"/>
                </a:moveTo>
                <a:lnTo>
                  <a:pt x="0" y="176529"/>
                </a:lnTo>
                <a:lnTo>
                  <a:pt x="0" y="177799"/>
                </a:lnTo>
                <a:lnTo>
                  <a:pt x="54610" y="177799"/>
                </a:lnTo>
                <a:lnTo>
                  <a:pt x="54610" y="176529"/>
                </a:lnTo>
                <a:close/>
              </a:path>
              <a:path w="54610" h="210820">
                <a:moveTo>
                  <a:pt x="54610" y="172719"/>
                </a:moveTo>
                <a:lnTo>
                  <a:pt x="0" y="172719"/>
                </a:lnTo>
                <a:lnTo>
                  <a:pt x="0" y="175259"/>
                </a:lnTo>
                <a:lnTo>
                  <a:pt x="54610" y="175259"/>
                </a:lnTo>
                <a:lnTo>
                  <a:pt x="54610" y="172719"/>
                </a:lnTo>
                <a:close/>
              </a:path>
              <a:path w="54610" h="210820">
                <a:moveTo>
                  <a:pt x="54610" y="170179"/>
                </a:moveTo>
                <a:lnTo>
                  <a:pt x="0" y="170179"/>
                </a:lnTo>
                <a:lnTo>
                  <a:pt x="0" y="171449"/>
                </a:lnTo>
                <a:lnTo>
                  <a:pt x="54610" y="171449"/>
                </a:lnTo>
                <a:lnTo>
                  <a:pt x="54610" y="170179"/>
                </a:lnTo>
                <a:close/>
              </a:path>
              <a:path w="54610" h="210820">
                <a:moveTo>
                  <a:pt x="54610" y="166369"/>
                </a:moveTo>
                <a:lnTo>
                  <a:pt x="0" y="166369"/>
                </a:lnTo>
                <a:lnTo>
                  <a:pt x="0" y="168909"/>
                </a:lnTo>
                <a:lnTo>
                  <a:pt x="54610" y="168909"/>
                </a:lnTo>
                <a:lnTo>
                  <a:pt x="54610" y="166369"/>
                </a:lnTo>
                <a:close/>
              </a:path>
              <a:path w="54610" h="210820">
                <a:moveTo>
                  <a:pt x="54610" y="163829"/>
                </a:moveTo>
                <a:lnTo>
                  <a:pt x="0" y="163829"/>
                </a:lnTo>
                <a:lnTo>
                  <a:pt x="0" y="165099"/>
                </a:lnTo>
                <a:lnTo>
                  <a:pt x="54610" y="165099"/>
                </a:lnTo>
                <a:lnTo>
                  <a:pt x="54610" y="163829"/>
                </a:lnTo>
                <a:close/>
              </a:path>
              <a:path w="54610" h="210820">
                <a:moveTo>
                  <a:pt x="54610" y="160019"/>
                </a:moveTo>
                <a:lnTo>
                  <a:pt x="0" y="160019"/>
                </a:lnTo>
                <a:lnTo>
                  <a:pt x="0" y="162559"/>
                </a:lnTo>
                <a:lnTo>
                  <a:pt x="54610" y="162559"/>
                </a:lnTo>
                <a:lnTo>
                  <a:pt x="54610" y="160019"/>
                </a:lnTo>
                <a:close/>
              </a:path>
              <a:path w="54610" h="210820">
                <a:moveTo>
                  <a:pt x="54610" y="157479"/>
                </a:moveTo>
                <a:lnTo>
                  <a:pt x="0" y="157479"/>
                </a:lnTo>
                <a:lnTo>
                  <a:pt x="0" y="158749"/>
                </a:lnTo>
                <a:lnTo>
                  <a:pt x="54610" y="158749"/>
                </a:lnTo>
                <a:lnTo>
                  <a:pt x="54610" y="157479"/>
                </a:lnTo>
                <a:close/>
              </a:path>
              <a:path w="54610" h="210820">
                <a:moveTo>
                  <a:pt x="54610" y="153669"/>
                </a:moveTo>
                <a:lnTo>
                  <a:pt x="0" y="153669"/>
                </a:lnTo>
                <a:lnTo>
                  <a:pt x="0" y="156209"/>
                </a:lnTo>
                <a:lnTo>
                  <a:pt x="54610" y="156209"/>
                </a:lnTo>
                <a:lnTo>
                  <a:pt x="54610" y="153669"/>
                </a:lnTo>
                <a:close/>
              </a:path>
              <a:path w="54610" h="210820">
                <a:moveTo>
                  <a:pt x="54610" y="151129"/>
                </a:moveTo>
                <a:lnTo>
                  <a:pt x="0" y="151129"/>
                </a:lnTo>
                <a:lnTo>
                  <a:pt x="0" y="152399"/>
                </a:lnTo>
                <a:lnTo>
                  <a:pt x="54610" y="152399"/>
                </a:lnTo>
                <a:lnTo>
                  <a:pt x="54610" y="151129"/>
                </a:lnTo>
                <a:close/>
              </a:path>
              <a:path w="54610" h="210820">
                <a:moveTo>
                  <a:pt x="54610" y="147319"/>
                </a:moveTo>
                <a:lnTo>
                  <a:pt x="0" y="147319"/>
                </a:lnTo>
                <a:lnTo>
                  <a:pt x="0" y="149859"/>
                </a:lnTo>
                <a:lnTo>
                  <a:pt x="54610" y="149859"/>
                </a:lnTo>
                <a:lnTo>
                  <a:pt x="54610" y="147319"/>
                </a:lnTo>
                <a:close/>
              </a:path>
              <a:path w="54610" h="210820">
                <a:moveTo>
                  <a:pt x="54610" y="144779"/>
                </a:moveTo>
                <a:lnTo>
                  <a:pt x="0" y="144779"/>
                </a:lnTo>
                <a:lnTo>
                  <a:pt x="0" y="146049"/>
                </a:lnTo>
                <a:lnTo>
                  <a:pt x="54610" y="146049"/>
                </a:lnTo>
                <a:lnTo>
                  <a:pt x="54610" y="144779"/>
                </a:lnTo>
                <a:close/>
              </a:path>
              <a:path w="54610" h="210820">
                <a:moveTo>
                  <a:pt x="54610" y="140969"/>
                </a:moveTo>
                <a:lnTo>
                  <a:pt x="0" y="140969"/>
                </a:lnTo>
                <a:lnTo>
                  <a:pt x="0" y="143509"/>
                </a:lnTo>
                <a:lnTo>
                  <a:pt x="54610" y="143509"/>
                </a:lnTo>
                <a:lnTo>
                  <a:pt x="54610" y="140969"/>
                </a:lnTo>
                <a:close/>
              </a:path>
              <a:path w="54610" h="210820">
                <a:moveTo>
                  <a:pt x="54610" y="138429"/>
                </a:moveTo>
                <a:lnTo>
                  <a:pt x="0" y="138429"/>
                </a:lnTo>
                <a:lnTo>
                  <a:pt x="0" y="139699"/>
                </a:lnTo>
                <a:lnTo>
                  <a:pt x="54610" y="139699"/>
                </a:lnTo>
                <a:lnTo>
                  <a:pt x="54610" y="138429"/>
                </a:lnTo>
                <a:close/>
              </a:path>
              <a:path w="54610" h="210820">
                <a:moveTo>
                  <a:pt x="54610" y="134619"/>
                </a:moveTo>
                <a:lnTo>
                  <a:pt x="0" y="134619"/>
                </a:lnTo>
                <a:lnTo>
                  <a:pt x="0" y="137159"/>
                </a:lnTo>
                <a:lnTo>
                  <a:pt x="54610" y="137159"/>
                </a:lnTo>
                <a:lnTo>
                  <a:pt x="54610" y="134619"/>
                </a:lnTo>
                <a:close/>
              </a:path>
              <a:path w="54610" h="210820">
                <a:moveTo>
                  <a:pt x="54610" y="132079"/>
                </a:moveTo>
                <a:lnTo>
                  <a:pt x="0" y="132079"/>
                </a:lnTo>
                <a:lnTo>
                  <a:pt x="0" y="133349"/>
                </a:lnTo>
                <a:lnTo>
                  <a:pt x="54610" y="133349"/>
                </a:lnTo>
                <a:lnTo>
                  <a:pt x="54610" y="132079"/>
                </a:lnTo>
                <a:close/>
              </a:path>
              <a:path w="54610" h="210820">
                <a:moveTo>
                  <a:pt x="54610" y="128269"/>
                </a:moveTo>
                <a:lnTo>
                  <a:pt x="0" y="128269"/>
                </a:lnTo>
                <a:lnTo>
                  <a:pt x="0" y="130809"/>
                </a:lnTo>
                <a:lnTo>
                  <a:pt x="54610" y="130809"/>
                </a:lnTo>
                <a:lnTo>
                  <a:pt x="54610" y="128269"/>
                </a:lnTo>
                <a:close/>
              </a:path>
              <a:path w="54610" h="210820">
                <a:moveTo>
                  <a:pt x="54610" y="125729"/>
                </a:moveTo>
                <a:lnTo>
                  <a:pt x="0" y="125729"/>
                </a:lnTo>
                <a:lnTo>
                  <a:pt x="0" y="126999"/>
                </a:lnTo>
                <a:lnTo>
                  <a:pt x="54610" y="126999"/>
                </a:lnTo>
                <a:lnTo>
                  <a:pt x="54610" y="125729"/>
                </a:lnTo>
                <a:close/>
              </a:path>
              <a:path w="54610" h="210820">
                <a:moveTo>
                  <a:pt x="54610" y="121919"/>
                </a:moveTo>
                <a:lnTo>
                  <a:pt x="0" y="121919"/>
                </a:lnTo>
                <a:lnTo>
                  <a:pt x="0" y="124459"/>
                </a:lnTo>
                <a:lnTo>
                  <a:pt x="54610" y="124459"/>
                </a:lnTo>
                <a:lnTo>
                  <a:pt x="54610" y="121919"/>
                </a:lnTo>
                <a:close/>
              </a:path>
              <a:path w="54610" h="210820">
                <a:moveTo>
                  <a:pt x="54610" y="119379"/>
                </a:moveTo>
                <a:lnTo>
                  <a:pt x="0" y="119379"/>
                </a:lnTo>
                <a:lnTo>
                  <a:pt x="0" y="120649"/>
                </a:lnTo>
                <a:lnTo>
                  <a:pt x="54610" y="120649"/>
                </a:lnTo>
                <a:lnTo>
                  <a:pt x="54610" y="119379"/>
                </a:lnTo>
                <a:close/>
              </a:path>
              <a:path w="54610" h="210820">
                <a:moveTo>
                  <a:pt x="54610" y="115569"/>
                </a:moveTo>
                <a:lnTo>
                  <a:pt x="0" y="115569"/>
                </a:lnTo>
                <a:lnTo>
                  <a:pt x="0" y="118109"/>
                </a:lnTo>
                <a:lnTo>
                  <a:pt x="54610" y="118109"/>
                </a:lnTo>
                <a:lnTo>
                  <a:pt x="54610" y="115569"/>
                </a:lnTo>
                <a:close/>
              </a:path>
              <a:path w="54610" h="210820">
                <a:moveTo>
                  <a:pt x="54610" y="113029"/>
                </a:moveTo>
                <a:lnTo>
                  <a:pt x="0" y="113029"/>
                </a:lnTo>
                <a:lnTo>
                  <a:pt x="0" y="114299"/>
                </a:lnTo>
                <a:lnTo>
                  <a:pt x="54610" y="114299"/>
                </a:lnTo>
                <a:lnTo>
                  <a:pt x="54610" y="113029"/>
                </a:lnTo>
                <a:close/>
              </a:path>
              <a:path w="54610" h="210820">
                <a:moveTo>
                  <a:pt x="54610" y="109219"/>
                </a:moveTo>
                <a:lnTo>
                  <a:pt x="0" y="109219"/>
                </a:lnTo>
                <a:lnTo>
                  <a:pt x="0" y="111759"/>
                </a:lnTo>
                <a:lnTo>
                  <a:pt x="54610" y="111759"/>
                </a:lnTo>
                <a:lnTo>
                  <a:pt x="54610" y="109219"/>
                </a:lnTo>
                <a:close/>
              </a:path>
              <a:path w="54610" h="210820">
                <a:moveTo>
                  <a:pt x="54610" y="106679"/>
                </a:moveTo>
                <a:lnTo>
                  <a:pt x="0" y="106679"/>
                </a:lnTo>
                <a:lnTo>
                  <a:pt x="0" y="107949"/>
                </a:lnTo>
                <a:lnTo>
                  <a:pt x="54610" y="107949"/>
                </a:lnTo>
                <a:lnTo>
                  <a:pt x="54610" y="106679"/>
                </a:lnTo>
                <a:close/>
              </a:path>
              <a:path w="54610" h="210820">
                <a:moveTo>
                  <a:pt x="54610" y="102869"/>
                </a:moveTo>
                <a:lnTo>
                  <a:pt x="0" y="102869"/>
                </a:lnTo>
                <a:lnTo>
                  <a:pt x="0" y="105409"/>
                </a:lnTo>
                <a:lnTo>
                  <a:pt x="54610" y="105409"/>
                </a:lnTo>
                <a:lnTo>
                  <a:pt x="54610" y="102869"/>
                </a:lnTo>
                <a:close/>
              </a:path>
              <a:path w="54610" h="210820">
                <a:moveTo>
                  <a:pt x="54610" y="100329"/>
                </a:moveTo>
                <a:lnTo>
                  <a:pt x="0" y="100329"/>
                </a:lnTo>
                <a:lnTo>
                  <a:pt x="0" y="101599"/>
                </a:lnTo>
                <a:lnTo>
                  <a:pt x="54610" y="101599"/>
                </a:lnTo>
                <a:lnTo>
                  <a:pt x="54610" y="100329"/>
                </a:lnTo>
                <a:close/>
              </a:path>
              <a:path w="54610" h="210820">
                <a:moveTo>
                  <a:pt x="54610" y="96519"/>
                </a:moveTo>
                <a:lnTo>
                  <a:pt x="0" y="96519"/>
                </a:lnTo>
                <a:lnTo>
                  <a:pt x="0" y="99059"/>
                </a:lnTo>
                <a:lnTo>
                  <a:pt x="54610" y="99059"/>
                </a:lnTo>
                <a:lnTo>
                  <a:pt x="54610" y="96519"/>
                </a:lnTo>
                <a:close/>
              </a:path>
              <a:path w="54610" h="210820">
                <a:moveTo>
                  <a:pt x="54610" y="93979"/>
                </a:moveTo>
                <a:lnTo>
                  <a:pt x="0" y="93979"/>
                </a:lnTo>
                <a:lnTo>
                  <a:pt x="0" y="95249"/>
                </a:lnTo>
                <a:lnTo>
                  <a:pt x="54610" y="95249"/>
                </a:lnTo>
                <a:lnTo>
                  <a:pt x="54610" y="93979"/>
                </a:lnTo>
                <a:close/>
              </a:path>
              <a:path w="54610" h="210820">
                <a:moveTo>
                  <a:pt x="54610" y="90169"/>
                </a:moveTo>
                <a:lnTo>
                  <a:pt x="0" y="90169"/>
                </a:lnTo>
                <a:lnTo>
                  <a:pt x="0" y="92709"/>
                </a:lnTo>
                <a:lnTo>
                  <a:pt x="54610" y="92709"/>
                </a:lnTo>
                <a:lnTo>
                  <a:pt x="54610" y="90169"/>
                </a:lnTo>
                <a:close/>
              </a:path>
              <a:path w="54610" h="210820">
                <a:moveTo>
                  <a:pt x="54610" y="87629"/>
                </a:moveTo>
                <a:lnTo>
                  <a:pt x="0" y="87629"/>
                </a:lnTo>
                <a:lnTo>
                  <a:pt x="0" y="88899"/>
                </a:lnTo>
                <a:lnTo>
                  <a:pt x="54610" y="88899"/>
                </a:lnTo>
                <a:lnTo>
                  <a:pt x="54610" y="87629"/>
                </a:lnTo>
                <a:close/>
              </a:path>
              <a:path w="54610" h="210820">
                <a:moveTo>
                  <a:pt x="54610" y="83819"/>
                </a:moveTo>
                <a:lnTo>
                  <a:pt x="0" y="83819"/>
                </a:lnTo>
                <a:lnTo>
                  <a:pt x="0" y="86359"/>
                </a:lnTo>
                <a:lnTo>
                  <a:pt x="54610" y="86359"/>
                </a:lnTo>
                <a:lnTo>
                  <a:pt x="54610" y="83819"/>
                </a:lnTo>
                <a:close/>
              </a:path>
              <a:path w="54610" h="210820">
                <a:moveTo>
                  <a:pt x="54610" y="81279"/>
                </a:moveTo>
                <a:lnTo>
                  <a:pt x="0" y="81279"/>
                </a:lnTo>
                <a:lnTo>
                  <a:pt x="0" y="82549"/>
                </a:lnTo>
                <a:lnTo>
                  <a:pt x="54610" y="82549"/>
                </a:lnTo>
                <a:lnTo>
                  <a:pt x="54610" y="81279"/>
                </a:lnTo>
                <a:close/>
              </a:path>
              <a:path w="54610" h="210820">
                <a:moveTo>
                  <a:pt x="54610" y="74929"/>
                </a:moveTo>
                <a:lnTo>
                  <a:pt x="0" y="74929"/>
                </a:lnTo>
                <a:lnTo>
                  <a:pt x="0" y="80009"/>
                </a:lnTo>
                <a:lnTo>
                  <a:pt x="54610" y="80009"/>
                </a:lnTo>
                <a:lnTo>
                  <a:pt x="54610" y="74929"/>
                </a:lnTo>
                <a:close/>
              </a:path>
              <a:path w="54610" h="210820">
                <a:moveTo>
                  <a:pt x="54610" y="68579"/>
                </a:moveTo>
                <a:lnTo>
                  <a:pt x="0" y="68579"/>
                </a:lnTo>
                <a:lnTo>
                  <a:pt x="0" y="73659"/>
                </a:lnTo>
                <a:lnTo>
                  <a:pt x="54610" y="73659"/>
                </a:lnTo>
                <a:lnTo>
                  <a:pt x="54610" y="68579"/>
                </a:lnTo>
                <a:close/>
              </a:path>
              <a:path w="54610" h="210820">
                <a:moveTo>
                  <a:pt x="54610" y="62229"/>
                </a:moveTo>
                <a:lnTo>
                  <a:pt x="0" y="62229"/>
                </a:lnTo>
                <a:lnTo>
                  <a:pt x="0" y="67309"/>
                </a:lnTo>
                <a:lnTo>
                  <a:pt x="54610" y="67309"/>
                </a:lnTo>
                <a:lnTo>
                  <a:pt x="54610" y="62229"/>
                </a:lnTo>
                <a:close/>
              </a:path>
              <a:path w="54610" h="210820">
                <a:moveTo>
                  <a:pt x="54610" y="55879"/>
                </a:moveTo>
                <a:lnTo>
                  <a:pt x="0" y="55879"/>
                </a:lnTo>
                <a:lnTo>
                  <a:pt x="0" y="60959"/>
                </a:lnTo>
                <a:lnTo>
                  <a:pt x="54610" y="60959"/>
                </a:lnTo>
                <a:lnTo>
                  <a:pt x="54610" y="55879"/>
                </a:lnTo>
                <a:close/>
              </a:path>
              <a:path w="54610" h="210820">
                <a:moveTo>
                  <a:pt x="54610" y="49529"/>
                </a:moveTo>
                <a:lnTo>
                  <a:pt x="0" y="49529"/>
                </a:lnTo>
                <a:lnTo>
                  <a:pt x="0" y="54609"/>
                </a:lnTo>
                <a:lnTo>
                  <a:pt x="54610" y="54609"/>
                </a:lnTo>
                <a:lnTo>
                  <a:pt x="54610" y="49529"/>
                </a:lnTo>
                <a:close/>
              </a:path>
              <a:path w="54610" h="210820">
                <a:moveTo>
                  <a:pt x="54610" y="43179"/>
                </a:moveTo>
                <a:lnTo>
                  <a:pt x="0" y="43179"/>
                </a:lnTo>
                <a:lnTo>
                  <a:pt x="0" y="48259"/>
                </a:lnTo>
                <a:lnTo>
                  <a:pt x="54610" y="48259"/>
                </a:lnTo>
                <a:lnTo>
                  <a:pt x="54610" y="43179"/>
                </a:lnTo>
                <a:close/>
              </a:path>
              <a:path w="54610" h="210820">
                <a:moveTo>
                  <a:pt x="54610" y="36829"/>
                </a:moveTo>
                <a:lnTo>
                  <a:pt x="0" y="36829"/>
                </a:lnTo>
                <a:lnTo>
                  <a:pt x="0" y="41909"/>
                </a:lnTo>
                <a:lnTo>
                  <a:pt x="54610" y="41909"/>
                </a:lnTo>
                <a:lnTo>
                  <a:pt x="54610" y="36829"/>
                </a:lnTo>
                <a:close/>
              </a:path>
              <a:path w="54610" h="210820">
                <a:moveTo>
                  <a:pt x="54610" y="31749"/>
                </a:moveTo>
                <a:lnTo>
                  <a:pt x="0" y="31749"/>
                </a:lnTo>
                <a:lnTo>
                  <a:pt x="0" y="35559"/>
                </a:lnTo>
                <a:lnTo>
                  <a:pt x="54610" y="35559"/>
                </a:lnTo>
                <a:lnTo>
                  <a:pt x="54610" y="31749"/>
                </a:lnTo>
                <a:close/>
              </a:path>
              <a:path w="54610" h="210820">
                <a:moveTo>
                  <a:pt x="54610" y="25399"/>
                </a:moveTo>
                <a:lnTo>
                  <a:pt x="0" y="25399"/>
                </a:lnTo>
                <a:lnTo>
                  <a:pt x="0" y="30479"/>
                </a:lnTo>
                <a:lnTo>
                  <a:pt x="54610" y="30479"/>
                </a:lnTo>
                <a:lnTo>
                  <a:pt x="54610" y="25399"/>
                </a:lnTo>
                <a:close/>
              </a:path>
              <a:path w="54610" h="210820">
                <a:moveTo>
                  <a:pt x="54610" y="19049"/>
                </a:moveTo>
                <a:lnTo>
                  <a:pt x="0" y="19049"/>
                </a:lnTo>
                <a:lnTo>
                  <a:pt x="0" y="24129"/>
                </a:lnTo>
                <a:lnTo>
                  <a:pt x="54610" y="24129"/>
                </a:lnTo>
                <a:lnTo>
                  <a:pt x="54610" y="19049"/>
                </a:lnTo>
                <a:close/>
              </a:path>
              <a:path w="54610" h="210820">
                <a:moveTo>
                  <a:pt x="54610" y="12699"/>
                </a:moveTo>
                <a:lnTo>
                  <a:pt x="0" y="12699"/>
                </a:lnTo>
                <a:lnTo>
                  <a:pt x="0" y="17779"/>
                </a:lnTo>
                <a:lnTo>
                  <a:pt x="54610" y="17779"/>
                </a:lnTo>
                <a:lnTo>
                  <a:pt x="54610" y="12699"/>
                </a:lnTo>
                <a:close/>
              </a:path>
              <a:path w="54610" h="210820">
                <a:moveTo>
                  <a:pt x="54610" y="6349"/>
                </a:moveTo>
                <a:lnTo>
                  <a:pt x="0" y="6349"/>
                </a:lnTo>
                <a:lnTo>
                  <a:pt x="0" y="11429"/>
                </a:lnTo>
                <a:lnTo>
                  <a:pt x="54610" y="11429"/>
                </a:lnTo>
                <a:lnTo>
                  <a:pt x="54610" y="6349"/>
                </a:lnTo>
                <a:close/>
              </a:path>
              <a:path w="54610" h="210820">
                <a:moveTo>
                  <a:pt x="54610" y="0"/>
                </a:moveTo>
                <a:lnTo>
                  <a:pt x="45719" y="0"/>
                </a:lnTo>
                <a:lnTo>
                  <a:pt x="45719" y="1269"/>
                </a:lnTo>
                <a:lnTo>
                  <a:pt x="0" y="1269"/>
                </a:lnTo>
                <a:lnTo>
                  <a:pt x="0" y="5079"/>
                </a:lnTo>
                <a:lnTo>
                  <a:pt x="54610" y="5079"/>
                </a:lnTo>
                <a:lnTo>
                  <a:pt x="54610" y="0"/>
                </a:lnTo>
                <a:close/>
              </a:path>
            </a:pathLst>
          </a:custGeom>
          <a:solidFill>
            <a:srgbClr val="246D24"/>
          </a:solidFill>
        </p:spPr>
        <p:txBody>
          <a:bodyPr wrap="square" lIns="0" tIns="0" rIns="0" bIns="0" rtlCol="0"/>
          <a:lstStyle/>
          <a:p>
            <a:endParaRPr/>
          </a:p>
        </p:txBody>
      </p:sp>
      <p:sp>
        <p:nvSpPr>
          <p:cNvPr id="311" name="bg object 311"/>
          <p:cNvSpPr/>
          <p:nvPr/>
        </p:nvSpPr>
        <p:spPr>
          <a:xfrm>
            <a:off x="2073910" y="6418579"/>
            <a:ext cx="54610" cy="207010"/>
          </a:xfrm>
          <a:custGeom>
            <a:avLst/>
            <a:gdLst/>
            <a:ahLst/>
            <a:cxnLst/>
            <a:rect l="l" t="t" r="r" b="b"/>
            <a:pathLst>
              <a:path w="54610" h="207009">
                <a:moveTo>
                  <a:pt x="54610" y="203212"/>
                </a:moveTo>
                <a:lnTo>
                  <a:pt x="0" y="203212"/>
                </a:lnTo>
                <a:lnTo>
                  <a:pt x="0" y="205740"/>
                </a:lnTo>
                <a:lnTo>
                  <a:pt x="19050" y="205740"/>
                </a:lnTo>
                <a:lnTo>
                  <a:pt x="19050" y="207010"/>
                </a:lnTo>
                <a:lnTo>
                  <a:pt x="43180" y="207010"/>
                </a:lnTo>
                <a:lnTo>
                  <a:pt x="43180" y="205740"/>
                </a:lnTo>
                <a:lnTo>
                  <a:pt x="54610" y="205740"/>
                </a:lnTo>
                <a:lnTo>
                  <a:pt x="54610" y="203212"/>
                </a:lnTo>
                <a:close/>
              </a:path>
              <a:path w="54610" h="207009">
                <a:moveTo>
                  <a:pt x="54610" y="200672"/>
                </a:moveTo>
                <a:lnTo>
                  <a:pt x="0" y="200672"/>
                </a:lnTo>
                <a:lnTo>
                  <a:pt x="0" y="201942"/>
                </a:lnTo>
                <a:lnTo>
                  <a:pt x="54610" y="201942"/>
                </a:lnTo>
                <a:lnTo>
                  <a:pt x="54610" y="200672"/>
                </a:lnTo>
                <a:close/>
              </a:path>
              <a:path w="54610" h="207009">
                <a:moveTo>
                  <a:pt x="54610" y="196850"/>
                </a:moveTo>
                <a:lnTo>
                  <a:pt x="0" y="196850"/>
                </a:lnTo>
                <a:lnTo>
                  <a:pt x="0" y="199390"/>
                </a:lnTo>
                <a:lnTo>
                  <a:pt x="54610" y="199390"/>
                </a:lnTo>
                <a:lnTo>
                  <a:pt x="54610" y="196850"/>
                </a:lnTo>
                <a:close/>
              </a:path>
              <a:path w="54610" h="207009">
                <a:moveTo>
                  <a:pt x="54610" y="194310"/>
                </a:moveTo>
                <a:lnTo>
                  <a:pt x="0" y="194310"/>
                </a:lnTo>
                <a:lnTo>
                  <a:pt x="0" y="195592"/>
                </a:lnTo>
                <a:lnTo>
                  <a:pt x="54610" y="195592"/>
                </a:lnTo>
                <a:lnTo>
                  <a:pt x="54610" y="194310"/>
                </a:lnTo>
                <a:close/>
              </a:path>
              <a:path w="54610" h="207009">
                <a:moveTo>
                  <a:pt x="54610" y="190500"/>
                </a:moveTo>
                <a:lnTo>
                  <a:pt x="0" y="190500"/>
                </a:lnTo>
                <a:lnTo>
                  <a:pt x="0" y="193040"/>
                </a:lnTo>
                <a:lnTo>
                  <a:pt x="54610" y="193040"/>
                </a:lnTo>
                <a:lnTo>
                  <a:pt x="54610" y="190500"/>
                </a:lnTo>
                <a:close/>
              </a:path>
              <a:path w="54610" h="207009">
                <a:moveTo>
                  <a:pt x="54610" y="187972"/>
                </a:moveTo>
                <a:lnTo>
                  <a:pt x="0" y="187972"/>
                </a:lnTo>
                <a:lnTo>
                  <a:pt x="0" y="189242"/>
                </a:lnTo>
                <a:lnTo>
                  <a:pt x="54610" y="189242"/>
                </a:lnTo>
                <a:lnTo>
                  <a:pt x="54610" y="187972"/>
                </a:lnTo>
                <a:close/>
              </a:path>
              <a:path w="54610" h="207009">
                <a:moveTo>
                  <a:pt x="54610" y="184162"/>
                </a:moveTo>
                <a:lnTo>
                  <a:pt x="0" y="184162"/>
                </a:lnTo>
                <a:lnTo>
                  <a:pt x="0" y="186702"/>
                </a:lnTo>
                <a:lnTo>
                  <a:pt x="54610" y="186702"/>
                </a:lnTo>
                <a:lnTo>
                  <a:pt x="54610" y="184162"/>
                </a:lnTo>
                <a:close/>
              </a:path>
              <a:path w="54610" h="207009">
                <a:moveTo>
                  <a:pt x="54610" y="181622"/>
                </a:moveTo>
                <a:lnTo>
                  <a:pt x="0" y="181622"/>
                </a:lnTo>
                <a:lnTo>
                  <a:pt x="0" y="182880"/>
                </a:lnTo>
                <a:lnTo>
                  <a:pt x="54610" y="182880"/>
                </a:lnTo>
                <a:lnTo>
                  <a:pt x="54610" y="181622"/>
                </a:lnTo>
                <a:close/>
              </a:path>
              <a:path w="54610" h="207009">
                <a:moveTo>
                  <a:pt x="54610" y="177800"/>
                </a:moveTo>
                <a:lnTo>
                  <a:pt x="0" y="177800"/>
                </a:lnTo>
                <a:lnTo>
                  <a:pt x="0" y="180340"/>
                </a:lnTo>
                <a:lnTo>
                  <a:pt x="54610" y="180340"/>
                </a:lnTo>
                <a:lnTo>
                  <a:pt x="54610" y="177800"/>
                </a:lnTo>
                <a:close/>
              </a:path>
              <a:path w="54610" h="207009">
                <a:moveTo>
                  <a:pt x="54610" y="175272"/>
                </a:moveTo>
                <a:lnTo>
                  <a:pt x="0" y="175272"/>
                </a:lnTo>
                <a:lnTo>
                  <a:pt x="0" y="176530"/>
                </a:lnTo>
                <a:lnTo>
                  <a:pt x="54610" y="176530"/>
                </a:lnTo>
                <a:lnTo>
                  <a:pt x="54610" y="175272"/>
                </a:lnTo>
                <a:close/>
              </a:path>
              <a:path w="54610" h="207009">
                <a:moveTo>
                  <a:pt x="54610" y="171450"/>
                </a:moveTo>
                <a:lnTo>
                  <a:pt x="0" y="171450"/>
                </a:lnTo>
                <a:lnTo>
                  <a:pt x="0" y="173990"/>
                </a:lnTo>
                <a:lnTo>
                  <a:pt x="54610" y="173990"/>
                </a:lnTo>
                <a:lnTo>
                  <a:pt x="54610" y="171450"/>
                </a:lnTo>
                <a:close/>
              </a:path>
              <a:path w="54610" h="207009">
                <a:moveTo>
                  <a:pt x="54610" y="168910"/>
                </a:moveTo>
                <a:lnTo>
                  <a:pt x="0" y="168910"/>
                </a:lnTo>
                <a:lnTo>
                  <a:pt x="0" y="170180"/>
                </a:lnTo>
                <a:lnTo>
                  <a:pt x="54610" y="170180"/>
                </a:lnTo>
                <a:lnTo>
                  <a:pt x="54610" y="168910"/>
                </a:lnTo>
                <a:close/>
              </a:path>
              <a:path w="54610" h="207009">
                <a:moveTo>
                  <a:pt x="54610" y="165100"/>
                </a:moveTo>
                <a:lnTo>
                  <a:pt x="0" y="165100"/>
                </a:lnTo>
                <a:lnTo>
                  <a:pt x="0" y="167652"/>
                </a:lnTo>
                <a:lnTo>
                  <a:pt x="54610" y="167652"/>
                </a:lnTo>
                <a:lnTo>
                  <a:pt x="54610" y="165100"/>
                </a:lnTo>
                <a:close/>
              </a:path>
              <a:path w="54610" h="207009">
                <a:moveTo>
                  <a:pt x="54610" y="162560"/>
                </a:moveTo>
                <a:lnTo>
                  <a:pt x="0" y="162560"/>
                </a:lnTo>
                <a:lnTo>
                  <a:pt x="0" y="163830"/>
                </a:lnTo>
                <a:lnTo>
                  <a:pt x="54610" y="163830"/>
                </a:lnTo>
                <a:lnTo>
                  <a:pt x="54610" y="162560"/>
                </a:lnTo>
                <a:close/>
              </a:path>
              <a:path w="54610" h="207009">
                <a:moveTo>
                  <a:pt x="54610" y="158762"/>
                </a:moveTo>
                <a:lnTo>
                  <a:pt x="0" y="158762"/>
                </a:lnTo>
                <a:lnTo>
                  <a:pt x="0" y="161290"/>
                </a:lnTo>
                <a:lnTo>
                  <a:pt x="54610" y="161290"/>
                </a:lnTo>
                <a:lnTo>
                  <a:pt x="54610" y="158762"/>
                </a:lnTo>
                <a:close/>
              </a:path>
              <a:path w="54610" h="207009">
                <a:moveTo>
                  <a:pt x="54610" y="156210"/>
                </a:moveTo>
                <a:lnTo>
                  <a:pt x="0" y="156210"/>
                </a:lnTo>
                <a:lnTo>
                  <a:pt x="0" y="157480"/>
                </a:lnTo>
                <a:lnTo>
                  <a:pt x="54610" y="157480"/>
                </a:lnTo>
                <a:lnTo>
                  <a:pt x="54610" y="156210"/>
                </a:lnTo>
                <a:close/>
              </a:path>
              <a:path w="54610" h="207009">
                <a:moveTo>
                  <a:pt x="54610" y="152400"/>
                </a:moveTo>
                <a:lnTo>
                  <a:pt x="0" y="152400"/>
                </a:lnTo>
                <a:lnTo>
                  <a:pt x="0" y="154940"/>
                </a:lnTo>
                <a:lnTo>
                  <a:pt x="54610" y="154940"/>
                </a:lnTo>
                <a:lnTo>
                  <a:pt x="54610" y="152400"/>
                </a:lnTo>
                <a:close/>
              </a:path>
              <a:path w="54610" h="207009">
                <a:moveTo>
                  <a:pt x="54610" y="149860"/>
                </a:moveTo>
                <a:lnTo>
                  <a:pt x="0" y="149860"/>
                </a:lnTo>
                <a:lnTo>
                  <a:pt x="0" y="151130"/>
                </a:lnTo>
                <a:lnTo>
                  <a:pt x="54610" y="151130"/>
                </a:lnTo>
                <a:lnTo>
                  <a:pt x="54610" y="149860"/>
                </a:lnTo>
                <a:close/>
              </a:path>
              <a:path w="54610" h="207009">
                <a:moveTo>
                  <a:pt x="54610" y="146062"/>
                </a:moveTo>
                <a:lnTo>
                  <a:pt x="0" y="146062"/>
                </a:lnTo>
                <a:lnTo>
                  <a:pt x="0" y="148602"/>
                </a:lnTo>
                <a:lnTo>
                  <a:pt x="54610" y="148602"/>
                </a:lnTo>
                <a:lnTo>
                  <a:pt x="54610" y="146062"/>
                </a:lnTo>
                <a:close/>
              </a:path>
              <a:path w="54610" h="207009">
                <a:moveTo>
                  <a:pt x="54610" y="143510"/>
                </a:moveTo>
                <a:lnTo>
                  <a:pt x="0" y="143510"/>
                </a:lnTo>
                <a:lnTo>
                  <a:pt x="0" y="144780"/>
                </a:lnTo>
                <a:lnTo>
                  <a:pt x="54610" y="144780"/>
                </a:lnTo>
                <a:lnTo>
                  <a:pt x="54610" y="143510"/>
                </a:lnTo>
                <a:close/>
              </a:path>
              <a:path w="54610" h="207009">
                <a:moveTo>
                  <a:pt x="54610" y="139700"/>
                </a:moveTo>
                <a:lnTo>
                  <a:pt x="0" y="139700"/>
                </a:lnTo>
                <a:lnTo>
                  <a:pt x="0" y="142240"/>
                </a:lnTo>
                <a:lnTo>
                  <a:pt x="54610" y="142240"/>
                </a:lnTo>
                <a:lnTo>
                  <a:pt x="54610" y="139700"/>
                </a:lnTo>
                <a:close/>
              </a:path>
              <a:path w="54610" h="207009">
                <a:moveTo>
                  <a:pt x="54610" y="137160"/>
                </a:moveTo>
                <a:lnTo>
                  <a:pt x="0" y="137160"/>
                </a:lnTo>
                <a:lnTo>
                  <a:pt x="0" y="138430"/>
                </a:lnTo>
                <a:lnTo>
                  <a:pt x="54610" y="138430"/>
                </a:lnTo>
                <a:lnTo>
                  <a:pt x="54610" y="137160"/>
                </a:lnTo>
                <a:close/>
              </a:path>
              <a:path w="54610" h="207009">
                <a:moveTo>
                  <a:pt x="54610" y="133362"/>
                </a:moveTo>
                <a:lnTo>
                  <a:pt x="0" y="133362"/>
                </a:lnTo>
                <a:lnTo>
                  <a:pt x="0" y="135890"/>
                </a:lnTo>
                <a:lnTo>
                  <a:pt x="54610" y="135890"/>
                </a:lnTo>
                <a:lnTo>
                  <a:pt x="54610" y="133362"/>
                </a:lnTo>
                <a:close/>
              </a:path>
              <a:path w="54610" h="207009">
                <a:moveTo>
                  <a:pt x="54610" y="130810"/>
                </a:moveTo>
                <a:lnTo>
                  <a:pt x="0" y="130810"/>
                </a:lnTo>
                <a:lnTo>
                  <a:pt x="0" y="132080"/>
                </a:lnTo>
                <a:lnTo>
                  <a:pt x="54610" y="132080"/>
                </a:lnTo>
                <a:lnTo>
                  <a:pt x="54610" y="130810"/>
                </a:lnTo>
                <a:close/>
              </a:path>
              <a:path w="54610" h="207009">
                <a:moveTo>
                  <a:pt x="54610" y="127012"/>
                </a:moveTo>
                <a:lnTo>
                  <a:pt x="0" y="127012"/>
                </a:lnTo>
                <a:lnTo>
                  <a:pt x="0" y="129540"/>
                </a:lnTo>
                <a:lnTo>
                  <a:pt x="54610" y="129540"/>
                </a:lnTo>
                <a:lnTo>
                  <a:pt x="54610" y="127012"/>
                </a:lnTo>
                <a:close/>
              </a:path>
              <a:path w="54610" h="207009">
                <a:moveTo>
                  <a:pt x="54610" y="124472"/>
                </a:moveTo>
                <a:lnTo>
                  <a:pt x="0" y="124472"/>
                </a:lnTo>
                <a:lnTo>
                  <a:pt x="0" y="125730"/>
                </a:lnTo>
                <a:lnTo>
                  <a:pt x="54610" y="125730"/>
                </a:lnTo>
                <a:lnTo>
                  <a:pt x="54610" y="124472"/>
                </a:lnTo>
                <a:close/>
              </a:path>
              <a:path w="54610" h="207009">
                <a:moveTo>
                  <a:pt x="54610" y="120662"/>
                </a:moveTo>
                <a:lnTo>
                  <a:pt x="0" y="120662"/>
                </a:lnTo>
                <a:lnTo>
                  <a:pt x="0" y="123202"/>
                </a:lnTo>
                <a:lnTo>
                  <a:pt x="54610" y="123202"/>
                </a:lnTo>
                <a:lnTo>
                  <a:pt x="54610" y="120662"/>
                </a:lnTo>
                <a:close/>
              </a:path>
              <a:path w="54610" h="207009">
                <a:moveTo>
                  <a:pt x="54610" y="118110"/>
                </a:moveTo>
                <a:lnTo>
                  <a:pt x="0" y="118110"/>
                </a:lnTo>
                <a:lnTo>
                  <a:pt x="0" y="119380"/>
                </a:lnTo>
                <a:lnTo>
                  <a:pt x="54610" y="119380"/>
                </a:lnTo>
                <a:lnTo>
                  <a:pt x="54610" y="118110"/>
                </a:lnTo>
                <a:close/>
              </a:path>
              <a:path w="54610" h="207009">
                <a:moveTo>
                  <a:pt x="54610" y="114300"/>
                </a:moveTo>
                <a:lnTo>
                  <a:pt x="0" y="114300"/>
                </a:lnTo>
                <a:lnTo>
                  <a:pt x="0" y="116852"/>
                </a:lnTo>
                <a:lnTo>
                  <a:pt x="54610" y="116852"/>
                </a:lnTo>
                <a:lnTo>
                  <a:pt x="54610" y="114300"/>
                </a:lnTo>
                <a:close/>
              </a:path>
              <a:path w="54610" h="207009">
                <a:moveTo>
                  <a:pt x="54610" y="111760"/>
                </a:moveTo>
                <a:lnTo>
                  <a:pt x="0" y="111760"/>
                </a:lnTo>
                <a:lnTo>
                  <a:pt x="0" y="113030"/>
                </a:lnTo>
                <a:lnTo>
                  <a:pt x="54610" y="113030"/>
                </a:lnTo>
                <a:lnTo>
                  <a:pt x="54610" y="111760"/>
                </a:lnTo>
                <a:close/>
              </a:path>
              <a:path w="54610" h="207009">
                <a:moveTo>
                  <a:pt x="54610" y="107950"/>
                </a:moveTo>
                <a:lnTo>
                  <a:pt x="0" y="107950"/>
                </a:lnTo>
                <a:lnTo>
                  <a:pt x="0" y="110490"/>
                </a:lnTo>
                <a:lnTo>
                  <a:pt x="54610" y="110490"/>
                </a:lnTo>
                <a:lnTo>
                  <a:pt x="54610" y="107950"/>
                </a:lnTo>
                <a:close/>
              </a:path>
              <a:path w="54610" h="207009">
                <a:moveTo>
                  <a:pt x="54610" y="105410"/>
                </a:moveTo>
                <a:lnTo>
                  <a:pt x="0" y="105410"/>
                </a:lnTo>
                <a:lnTo>
                  <a:pt x="0" y="106680"/>
                </a:lnTo>
                <a:lnTo>
                  <a:pt x="54610" y="106680"/>
                </a:lnTo>
                <a:lnTo>
                  <a:pt x="54610" y="105410"/>
                </a:lnTo>
                <a:close/>
              </a:path>
              <a:path w="54610" h="207009">
                <a:moveTo>
                  <a:pt x="54610" y="101600"/>
                </a:moveTo>
                <a:lnTo>
                  <a:pt x="0" y="101600"/>
                </a:lnTo>
                <a:lnTo>
                  <a:pt x="0" y="104152"/>
                </a:lnTo>
                <a:lnTo>
                  <a:pt x="54610" y="104152"/>
                </a:lnTo>
                <a:lnTo>
                  <a:pt x="54610" y="101600"/>
                </a:lnTo>
                <a:close/>
              </a:path>
              <a:path w="54610" h="207009">
                <a:moveTo>
                  <a:pt x="54610" y="99072"/>
                </a:moveTo>
                <a:lnTo>
                  <a:pt x="0" y="99072"/>
                </a:lnTo>
                <a:lnTo>
                  <a:pt x="0" y="100330"/>
                </a:lnTo>
                <a:lnTo>
                  <a:pt x="54610" y="100330"/>
                </a:lnTo>
                <a:lnTo>
                  <a:pt x="54610" y="99072"/>
                </a:lnTo>
                <a:close/>
              </a:path>
              <a:path w="54610" h="207009">
                <a:moveTo>
                  <a:pt x="54610" y="95262"/>
                </a:moveTo>
                <a:lnTo>
                  <a:pt x="0" y="95262"/>
                </a:lnTo>
                <a:lnTo>
                  <a:pt x="0" y="97790"/>
                </a:lnTo>
                <a:lnTo>
                  <a:pt x="54610" y="97790"/>
                </a:lnTo>
                <a:lnTo>
                  <a:pt x="54610" y="95262"/>
                </a:lnTo>
                <a:close/>
              </a:path>
              <a:path w="54610" h="207009">
                <a:moveTo>
                  <a:pt x="54610" y="92722"/>
                </a:moveTo>
                <a:lnTo>
                  <a:pt x="0" y="92722"/>
                </a:lnTo>
                <a:lnTo>
                  <a:pt x="0" y="93980"/>
                </a:lnTo>
                <a:lnTo>
                  <a:pt x="54610" y="93980"/>
                </a:lnTo>
                <a:lnTo>
                  <a:pt x="54610" y="92722"/>
                </a:lnTo>
                <a:close/>
              </a:path>
              <a:path w="54610" h="207009">
                <a:moveTo>
                  <a:pt x="54610" y="88912"/>
                </a:moveTo>
                <a:lnTo>
                  <a:pt x="0" y="88912"/>
                </a:lnTo>
                <a:lnTo>
                  <a:pt x="0" y="91440"/>
                </a:lnTo>
                <a:lnTo>
                  <a:pt x="54610" y="91440"/>
                </a:lnTo>
                <a:lnTo>
                  <a:pt x="54610" y="88912"/>
                </a:lnTo>
                <a:close/>
              </a:path>
              <a:path w="54610" h="207009">
                <a:moveTo>
                  <a:pt x="54610" y="86372"/>
                </a:moveTo>
                <a:lnTo>
                  <a:pt x="0" y="86372"/>
                </a:lnTo>
                <a:lnTo>
                  <a:pt x="0" y="87630"/>
                </a:lnTo>
                <a:lnTo>
                  <a:pt x="54610" y="87630"/>
                </a:lnTo>
                <a:lnTo>
                  <a:pt x="54610" y="86372"/>
                </a:lnTo>
                <a:close/>
              </a:path>
              <a:path w="54610" h="207009">
                <a:moveTo>
                  <a:pt x="54610" y="82550"/>
                </a:moveTo>
                <a:lnTo>
                  <a:pt x="0" y="82550"/>
                </a:lnTo>
                <a:lnTo>
                  <a:pt x="0" y="85102"/>
                </a:lnTo>
                <a:lnTo>
                  <a:pt x="54610" y="85102"/>
                </a:lnTo>
                <a:lnTo>
                  <a:pt x="54610" y="82550"/>
                </a:lnTo>
                <a:close/>
              </a:path>
              <a:path w="54610" h="207009">
                <a:moveTo>
                  <a:pt x="54610" y="80010"/>
                </a:moveTo>
                <a:lnTo>
                  <a:pt x="0" y="80010"/>
                </a:lnTo>
                <a:lnTo>
                  <a:pt x="0" y="81280"/>
                </a:lnTo>
                <a:lnTo>
                  <a:pt x="54610" y="81280"/>
                </a:lnTo>
                <a:lnTo>
                  <a:pt x="54610" y="80010"/>
                </a:lnTo>
                <a:close/>
              </a:path>
              <a:path w="54610" h="207009">
                <a:moveTo>
                  <a:pt x="54610" y="73660"/>
                </a:moveTo>
                <a:lnTo>
                  <a:pt x="0" y="73660"/>
                </a:lnTo>
                <a:lnTo>
                  <a:pt x="0" y="78740"/>
                </a:lnTo>
                <a:lnTo>
                  <a:pt x="54610" y="78740"/>
                </a:lnTo>
                <a:lnTo>
                  <a:pt x="54610" y="73660"/>
                </a:lnTo>
                <a:close/>
              </a:path>
              <a:path w="54610" h="207009">
                <a:moveTo>
                  <a:pt x="54610" y="67322"/>
                </a:moveTo>
                <a:lnTo>
                  <a:pt x="0" y="67322"/>
                </a:lnTo>
                <a:lnTo>
                  <a:pt x="0" y="72390"/>
                </a:lnTo>
                <a:lnTo>
                  <a:pt x="54610" y="72390"/>
                </a:lnTo>
                <a:lnTo>
                  <a:pt x="54610" y="67322"/>
                </a:lnTo>
                <a:close/>
              </a:path>
              <a:path w="54610" h="207009">
                <a:moveTo>
                  <a:pt x="54610" y="60960"/>
                </a:moveTo>
                <a:lnTo>
                  <a:pt x="0" y="60960"/>
                </a:lnTo>
                <a:lnTo>
                  <a:pt x="0" y="66040"/>
                </a:lnTo>
                <a:lnTo>
                  <a:pt x="54610" y="66040"/>
                </a:lnTo>
                <a:lnTo>
                  <a:pt x="54610" y="60960"/>
                </a:lnTo>
                <a:close/>
              </a:path>
              <a:path w="54610" h="207009">
                <a:moveTo>
                  <a:pt x="54610" y="54610"/>
                </a:moveTo>
                <a:lnTo>
                  <a:pt x="0" y="54610"/>
                </a:lnTo>
                <a:lnTo>
                  <a:pt x="0" y="59702"/>
                </a:lnTo>
                <a:lnTo>
                  <a:pt x="54610" y="59702"/>
                </a:lnTo>
                <a:lnTo>
                  <a:pt x="54610" y="54610"/>
                </a:lnTo>
                <a:close/>
              </a:path>
              <a:path w="54610" h="207009">
                <a:moveTo>
                  <a:pt x="54610" y="48260"/>
                </a:moveTo>
                <a:lnTo>
                  <a:pt x="0" y="48260"/>
                </a:lnTo>
                <a:lnTo>
                  <a:pt x="0" y="53340"/>
                </a:lnTo>
                <a:lnTo>
                  <a:pt x="54610" y="53340"/>
                </a:lnTo>
                <a:lnTo>
                  <a:pt x="54610" y="48260"/>
                </a:lnTo>
                <a:close/>
              </a:path>
              <a:path w="54610" h="207009">
                <a:moveTo>
                  <a:pt x="54610" y="41910"/>
                </a:moveTo>
                <a:lnTo>
                  <a:pt x="0" y="41910"/>
                </a:lnTo>
                <a:lnTo>
                  <a:pt x="0" y="46990"/>
                </a:lnTo>
                <a:lnTo>
                  <a:pt x="54610" y="46990"/>
                </a:lnTo>
                <a:lnTo>
                  <a:pt x="54610" y="41910"/>
                </a:lnTo>
                <a:close/>
              </a:path>
              <a:path w="54610" h="207009">
                <a:moveTo>
                  <a:pt x="54610" y="35560"/>
                </a:moveTo>
                <a:lnTo>
                  <a:pt x="0" y="35560"/>
                </a:lnTo>
                <a:lnTo>
                  <a:pt x="0" y="40652"/>
                </a:lnTo>
                <a:lnTo>
                  <a:pt x="54610" y="40652"/>
                </a:lnTo>
                <a:lnTo>
                  <a:pt x="54610" y="35560"/>
                </a:lnTo>
                <a:close/>
              </a:path>
              <a:path w="54610" h="207009">
                <a:moveTo>
                  <a:pt x="54610" y="30480"/>
                </a:moveTo>
                <a:lnTo>
                  <a:pt x="0" y="30480"/>
                </a:lnTo>
                <a:lnTo>
                  <a:pt x="0" y="34290"/>
                </a:lnTo>
                <a:lnTo>
                  <a:pt x="54610" y="34290"/>
                </a:lnTo>
                <a:lnTo>
                  <a:pt x="54610" y="30480"/>
                </a:lnTo>
                <a:close/>
              </a:path>
              <a:path w="54610" h="207009">
                <a:moveTo>
                  <a:pt x="54610" y="24130"/>
                </a:moveTo>
                <a:lnTo>
                  <a:pt x="0" y="24130"/>
                </a:lnTo>
                <a:lnTo>
                  <a:pt x="0" y="29222"/>
                </a:lnTo>
                <a:lnTo>
                  <a:pt x="54610" y="29222"/>
                </a:lnTo>
                <a:lnTo>
                  <a:pt x="54610" y="24130"/>
                </a:lnTo>
                <a:close/>
              </a:path>
              <a:path w="54610" h="207009">
                <a:moveTo>
                  <a:pt x="54610" y="17780"/>
                </a:moveTo>
                <a:lnTo>
                  <a:pt x="0" y="17780"/>
                </a:lnTo>
                <a:lnTo>
                  <a:pt x="0" y="22860"/>
                </a:lnTo>
                <a:lnTo>
                  <a:pt x="54610" y="22860"/>
                </a:lnTo>
                <a:lnTo>
                  <a:pt x="54610" y="17780"/>
                </a:lnTo>
                <a:close/>
              </a:path>
              <a:path w="54610" h="207009">
                <a:moveTo>
                  <a:pt x="54610" y="11430"/>
                </a:moveTo>
                <a:lnTo>
                  <a:pt x="0" y="11430"/>
                </a:lnTo>
                <a:lnTo>
                  <a:pt x="0" y="16510"/>
                </a:lnTo>
                <a:lnTo>
                  <a:pt x="54610" y="16510"/>
                </a:lnTo>
                <a:lnTo>
                  <a:pt x="54610" y="11430"/>
                </a:lnTo>
                <a:close/>
              </a:path>
              <a:path w="54610" h="207009">
                <a:moveTo>
                  <a:pt x="54610" y="5080"/>
                </a:moveTo>
                <a:lnTo>
                  <a:pt x="0" y="5080"/>
                </a:lnTo>
                <a:lnTo>
                  <a:pt x="0" y="10160"/>
                </a:lnTo>
                <a:lnTo>
                  <a:pt x="54610" y="10160"/>
                </a:lnTo>
                <a:lnTo>
                  <a:pt x="54610" y="5080"/>
                </a:lnTo>
                <a:close/>
              </a:path>
              <a:path w="54610" h="207009">
                <a:moveTo>
                  <a:pt x="54610" y="0"/>
                </a:moveTo>
                <a:lnTo>
                  <a:pt x="0" y="0"/>
                </a:lnTo>
                <a:lnTo>
                  <a:pt x="0" y="3810"/>
                </a:lnTo>
                <a:lnTo>
                  <a:pt x="54610" y="3810"/>
                </a:lnTo>
                <a:lnTo>
                  <a:pt x="54610" y="0"/>
                </a:lnTo>
                <a:close/>
              </a:path>
            </a:pathLst>
          </a:custGeom>
          <a:solidFill>
            <a:srgbClr val="246C24"/>
          </a:solidFill>
        </p:spPr>
        <p:txBody>
          <a:bodyPr wrap="square" lIns="0" tIns="0" rIns="0" bIns="0" rtlCol="0"/>
          <a:lstStyle/>
          <a:p>
            <a:endParaRPr/>
          </a:p>
        </p:txBody>
      </p:sp>
      <p:sp>
        <p:nvSpPr>
          <p:cNvPr id="312" name="bg object 312"/>
          <p:cNvSpPr/>
          <p:nvPr/>
        </p:nvSpPr>
        <p:spPr>
          <a:xfrm>
            <a:off x="2019300" y="6418579"/>
            <a:ext cx="54610" cy="205740"/>
          </a:xfrm>
          <a:custGeom>
            <a:avLst/>
            <a:gdLst/>
            <a:ahLst/>
            <a:cxnLst/>
            <a:rect l="l" t="t" r="r" b="b"/>
            <a:pathLst>
              <a:path w="54610" h="205740">
                <a:moveTo>
                  <a:pt x="54610" y="203200"/>
                </a:moveTo>
                <a:lnTo>
                  <a:pt x="50800" y="203200"/>
                </a:lnTo>
                <a:lnTo>
                  <a:pt x="50800" y="205740"/>
                </a:lnTo>
                <a:lnTo>
                  <a:pt x="54610" y="205740"/>
                </a:lnTo>
                <a:lnTo>
                  <a:pt x="54610" y="203200"/>
                </a:lnTo>
                <a:close/>
              </a:path>
              <a:path w="54610" h="205740">
                <a:moveTo>
                  <a:pt x="54610" y="200660"/>
                </a:moveTo>
                <a:lnTo>
                  <a:pt x="5080" y="200660"/>
                </a:lnTo>
                <a:lnTo>
                  <a:pt x="5080" y="203200"/>
                </a:lnTo>
                <a:lnTo>
                  <a:pt x="27939" y="203200"/>
                </a:lnTo>
                <a:lnTo>
                  <a:pt x="27939" y="201930"/>
                </a:lnTo>
                <a:lnTo>
                  <a:pt x="54610" y="201930"/>
                </a:lnTo>
                <a:lnTo>
                  <a:pt x="54610" y="200660"/>
                </a:lnTo>
                <a:close/>
              </a:path>
              <a:path w="54610" h="205740">
                <a:moveTo>
                  <a:pt x="54610" y="196850"/>
                </a:moveTo>
                <a:lnTo>
                  <a:pt x="0" y="196850"/>
                </a:lnTo>
                <a:lnTo>
                  <a:pt x="0" y="199390"/>
                </a:lnTo>
                <a:lnTo>
                  <a:pt x="54610" y="199390"/>
                </a:lnTo>
                <a:lnTo>
                  <a:pt x="54610" y="196850"/>
                </a:lnTo>
                <a:close/>
              </a:path>
              <a:path w="54610" h="205740">
                <a:moveTo>
                  <a:pt x="54610" y="194310"/>
                </a:moveTo>
                <a:lnTo>
                  <a:pt x="0" y="194310"/>
                </a:lnTo>
                <a:lnTo>
                  <a:pt x="0" y="195580"/>
                </a:lnTo>
                <a:lnTo>
                  <a:pt x="54610" y="195580"/>
                </a:lnTo>
                <a:lnTo>
                  <a:pt x="54610" y="194310"/>
                </a:lnTo>
                <a:close/>
              </a:path>
              <a:path w="54610" h="205740">
                <a:moveTo>
                  <a:pt x="54610" y="190500"/>
                </a:moveTo>
                <a:lnTo>
                  <a:pt x="0" y="190500"/>
                </a:lnTo>
                <a:lnTo>
                  <a:pt x="0" y="193040"/>
                </a:lnTo>
                <a:lnTo>
                  <a:pt x="54610" y="193040"/>
                </a:lnTo>
                <a:lnTo>
                  <a:pt x="54610" y="190500"/>
                </a:lnTo>
                <a:close/>
              </a:path>
              <a:path w="54610" h="205740">
                <a:moveTo>
                  <a:pt x="54610" y="187960"/>
                </a:moveTo>
                <a:lnTo>
                  <a:pt x="0" y="187960"/>
                </a:lnTo>
                <a:lnTo>
                  <a:pt x="0" y="189230"/>
                </a:lnTo>
                <a:lnTo>
                  <a:pt x="54610" y="189230"/>
                </a:lnTo>
                <a:lnTo>
                  <a:pt x="54610" y="187960"/>
                </a:lnTo>
                <a:close/>
              </a:path>
              <a:path w="54610" h="205740">
                <a:moveTo>
                  <a:pt x="54610" y="184150"/>
                </a:moveTo>
                <a:lnTo>
                  <a:pt x="0" y="184150"/>
                </a:lnTo>
                <a:lnTo>
                  <a:pt x="0" y="186690"/>
                </a:lnTo>
                <a:lnTo>
                  <a:pt x="54610" y="186690"/>
                </a:lnTo>
                <a:lnTo>
                  <a:pt x="54610" y="184150"/>
                </a:lnTo>
                <a:close/>
              </a:path>
              <a:path w="54610" h="205740">
                <a:moveTo>
                  <a:pt x="54610" y="181610"/>
                </a:moveTo>
                <a:lnTo>
                  <a:pt x="0" y="181610"/>
                </a:lnTo>
                <a:lnTo>
                  <a:pt x="0" y="182880"/>
                </a:lnTo>
                <a:lnTo>
                  <a:pt x="54610" y="182880"/>
                </a:lnTo>
                <a:lnTo>
                  <a:pt x="54610" y="181610"/>
                </a:lnTo>
                <a:close/>
              </a:path>
              <a:path w="54610" h="205740">
                <a:moveTo>
                  <a:pt x="54610" y="177800"/>
                </a:moveTo>
                <a:lnTo>
                  <a:pt x="0" y="177800"/>
                </a:lnTo>
                <a:lnTo>
                  <a:pt x="0" y="180340"/>
                </a:lnTo>
                <a:lnTo>
                  <a:pt x="54610" y="180340"/>
                </a:lnTo>
                <a:lnTo>
                  <a:pt x="54610" y="177800"/>
                </a:lnTo>
                <a:close/>
              </a:path>
              <a:path w="54610" h="205740">
                <a:moveTo>
                  <a:pt x="54610" y="175260"/>
                </a:moveTo>
                <a:lnTo>
                  <a:pt x="0" y="175260"/>
                </a:lnTo>
                <a:lnTo>
                  <a:pt x="0" y="176530"/>
                </a:lnTo>
                <a:lnTo>
                  <a:pt x="54610" y="176530"/>
                </a:lnTo>
                <a:lnTo>
                  <a:pt x="54610" y="175260"/>
                </a:lnTo>
                <a:close/>
              </a:path>
              <a:path w="54610" h="205740">
                <a:moveTo>
                  <a:pt x="54610" y="171450"/>
                </a:moveTo>
                <a:lnTo>
                  <a:pt x="0" y="171450"/>
                </a:lnTo>
                <a:lnTo>
                  <a:pt x="0" y="173990"/>
                </a:lnTo>
                <a:lnTo>
                  <a:pt x="54610" y="173990"/>
                </a:lnTo>
                <a:lnTo>
                  <a:pt x="54610" y="171450"/>
                </a:lnTo>
                <a:close/>
              </a:path>
              <a:path w="54610" h="205740">
                <a:moveTo>
                  <a:pt x="54610" y="168910"/>
                </a:moveTo>
                <a:lnTo>
                  <a:pt x="0" y="168910"/>
                </a:lnTo>
                <a:lnTo>
                  <a:pt x="0" y="170180"/>
                </a:lnTo>
                <a:lnTo>
                  <a:pt x="54610" y="170180"/>
                </a:lnTo>
                <a:lnTo>
                  <a:pt x="54610" y="168910"/>
                </a:lnTo>
                <a:close/>
              </a:path>
              <a:path w="54610" h="205740">
                <a:moveTo>
                  <a:pt x="54610" y="165100"/>
                </a:moveTo>
                <a:lnTo>
                  <a:pt x="0" y="165100"/>
                </a:lnTo>
                <a:lnTo>
                  <a:pt x="0" y="167640"/>
                </a:lnTo>
                <a:lnTo>
                  <a:pt x="54610" y="167640"/>
                </a:lnTo>
                <a:lnTo>
                  <a:pt x="54610" y="165100"/>
                </a:lnTo>
                <a:close/>
              </a:path>
              <a:path w="54610" h="205740">
                <a:moveTo>
                  <a:pt x="54610" y="162560"/>
                </a:moveTo>
                <a:lnTo>
                  <a:pt x="0" y="162560"/>
                </a:lnTo>
                <a:lnTo>
                  <a:pt x="0" y="163830"/>
                </a:lnTo>
                <a:lnTo>
                  <a:pt x="54610" y="163830"/>
                </a:lnTo>
                <a:lnTo>
                  <a:pt x="54610" y="162560"/>
                </a:lnTo>
                <a:close/>
              </a:path>
              <a:path w="54610" h="205740">
                <a:moveTo>
                  <a:pt x="54610" y="158750"/>
                </a:moveTo>
                <a:lnTo>
                  <a:pt x="0" y="158750"/>
                </a:lnTo>
                <a:lnTo>
                  <a:pt x="0" y="161290"/>
                </a:lnTo>
                <a:lnTo>
                  <a:pt x="54610" y="161290"/>
                </a:lnTo>
                <a:lnTo>
                  <a:pt x="54610" y="158750"/>
                </a:lnTo>
                <a:close/>
              </a:path>
              <a:path w="54610" h="205740">
                <a:moveTo>
                  <a:pt x="54610" y="156210"/>
                </a:moveTo>
                <a:lnTo>
                  <a:pt x="0" y="156210"/>
                </a:lnTo>
                <a:lnTo>
                  <a:pt x="0" y="157480"/>
                </a:lnTo>
                <a:lnTo>
                  <a:pt x="54610" y="157480"/>
                </a:lnTo>
                <a:lnTo>
                  <a:pt x="54610" y="156210"/>
                </a:lnTo>
                <a:close/>
              </a:path>
              <a:path w="54610" h="205740">
                <a:moveTo>
                  <a:pt x="54610" y="152400"/>
                </a:moveTo>
                <a:lnTo>
                  <a:pt x="0" y="152400"/>
                </a:lnTo>
                <a:lnTo>
                  <a:pt x="0" y="154940"/>
                </a:lnTo>
                <a:lnTo>
                  <a:pt x="54610" y="154940"/>
                </a:lnTo>
                <a:lnTo>
                  <a:pt x="54610" y="152400"/>
                </a:lnTo>
                <a:close/>
              </a:path>
              <a:path w="54610" h="205740">
                <a:moveTo>
                  <a:pt x="54610" y="149860"/>
                </a:moveTo>
                <a:lnTo>
                  <a:pt x="0" y="149860"/>
                </a:lnTo>
                <a:lnTo>
                  <a:pt x="0" y="151130"/>
                </a:lnTo>
                <a:lnTo>
                  <a:pt x="54610" y="151130"/>
                </a:lnTo>
                <a:lnTo>
                  <a:pt x="54610" y="149860"/>
                </a:lnTo>
                <a:close/>
              </a:path>
              <a:path w="54610" h="205740">
                <a:moveTo>
                  <a:pt x="54610" y="146050"/>
                </a:moveTo>
                <a:lnTo>
                  <a:pt x="0" y="146050"/>
                </a:lnTo>
                <a:lnTo>
                  <a:pt x="0" y="148590"/>
                </a:lnTo>
                <a:lnTo>
                  <a:pt x="54610" y="148590"/>
                </a:lnTo>
                <a:lnTo>
                  <a:pt x="54610" y="146050"/>
                </a:lnTo>
                <a:close/>
              </a:path>
              <a:path w="54610" h="205740">
                <a:moveTo>
                  <a:pt x="54610" y="143510"/>
                </a:moveTo>
                <a:lnTo>
                  <a:pt x="0" y="143510"/>
                </a:lnTo>
                <a:lnTo>
                  <a:pt x="0" y="144780"/>
                </a:lnTo>
                <a:lnTo>
                  <a:pt x="54610" y="144780"/>
                </a:lnTo>
                <a:lnTo>
                  <a:pt x="54610" y="143510"/>
                </a:lnTo>
                <a:close/>
              </a:path>
              <a:path w="54610" h="205740">
                <a:moveTo>
                  <a:pt x="54610" y="139700"/>
                </a:moveTo>
                <a:lnTo>
                  <a:pt x="0" y="139700"/>
                </a:lnTo>
                <a:lnTo>
                  <a:pt x="0" y="142240"/>
                </a:lnTo>
                <a:lnTo>
                  <a:pt x="54610" y="142240"/>
                </a:lnTo>
                <a:lnTo>
                  <a:pt x="54610" y="139700"/>
                </a:lnTo>
                <a:close/>
              </a:path>
              <a:path w="54610" h="205740">
                <a:moveTo>
                  <a:pt x="54610" y="137160"/>
                </a:moveTo>
                <a:lnTo>
                  <a:pt x="0" y="137160"/>
                </a:lnTo>
                <a:lnTo>
                  <a:pt x="0" y="138430"/>
                </a:lnTo>
                <a:lnTo>
                  <a:pt x="54610" y="138430"/>
                </a:lnTo>
                <a:lnTo>
                  <a:pt x="54610" y="137160"/>
                </a:lnTo>
                <a:close/>
              </a:path>
              <a:path w="54610" h="205740">
                <a:moveTo>
                  <a:pt x="54610" y="133350"/>
                </a:moveTo>
                <a:lnTo>
                  <a:pt x="0" y="133350"/>
                </a:lnTo>
                <a:lnTo>
                  <a:pt x="0" y="135890"/>
                </a:lnTo>
                <a:lnTo>
                  <a:pt x="54610" y="135890"/>
                </a:lnTo>
                <a:lnTo>
                  <a:pt x="54610" y="133350"/>
                </a:lnTo>
                <a:close/>
              </a:path>
              <a:path w="54610" h="205740">
                <a:moveTo>
                  <a:pt x="54610" y="130810"/>
                </a:moveTo>
                <a:lnTo>
                  <a:pt x="0" y="130810"/>
                </a:lnTo>
                <a:lnTo>
                  <a:pt x="0" y="132080"/>
                </a:lnTo>
                <a:lnTo>
                  <a:pt x="54610" y="132080"/>
                </a:lnTo>
                <a:lnTo>
                  <a:pt x="54610" y="130810"/>
                </a:lnTo>
                <a:close/>
              </a:path>
              <a:path w="54610" h="205740">
                <a:moveTo>
                  <a:pt x="54610" y="127000"/>
                </a:moveTo>
                <a:lnTo>
                  <a:pt x="0" y="127000"/>
                </a:lnTo>
                <a:lnTo>
                  <a:pt x="0" y="129540"/>
                </a:lnTo>
                <a:lnTo>
                  <a:pt x="54610" y="129540"/>
                </a:lnTo>
                <a:lnTo>
                  <a:pt x="54610" y="127000"/>
                </a:lnTo>
                <a:close/>
              </a:path>
              <a:path w="54610" h="205740">
                <a:moveTo>
                  <a:pt x="54610" y="124460"/>
                </a:moveTo>
                <a:lnTo>
                  <a:pt x="0" y="124460"/>
                </a:lnTo>
                <a:lnTo>
                  <a:pt x="0" y="125730"/>
                </a:lnTo>
                <a:lnTo>
                  <a:pt x="54610" y="125730"/>
                </a:lnTo>
                <a:lnTo>
                  <a:pt x="54610" y="124460"/>
                </a:lnTo>
                <a:close/>
              </a:path>
              <a:path w="54610" h="205740">
                <a:moveTo>
                  <a:pt x="54610" y="120650"/>
                </a:moveTo>
                <a:lnTo>
                  <a:pt x="0" y="120650"/>
                </a:lnTo>
                <a:lnTo>
                  <a:pt x="0" y="123190"/>
                </a:lnTo>
                <a:lnTo>
                  <a:pt x="54610" y="123190"/>
                </a:lnTo>
                <a:lnTo>
                  <a:pt x="54610" y="120650"/>
                </a:lnTo>
                <a:close/>
              </a:path>
              <a:path w="54610" h="205740">
                <a:moveTo>
                  <a:pt x="54610" y="118110"/>
                </a:moveTo>
                <a:lnTo>
                  <a:pt x="0" y="118110"/>
                </a:lnTo>
                <a:lnTo>
                  <a:pt x="0" y="119380"/>
                </a:lnTo>
                <a:lnTo>
                  <a:pt x="54610" y="119380"/>
                </a:lnTo>
                <a:lnTo>
                  <a:pt x="54610" y="118110"/>
                </a:lnTo>
                <a:close/>
              </a:path>
              <a:path w="54610" h="205740">
                <a:moveTo>
                  <a:pt x="54610" y="114300"/>
                </a:moveTo>
                <a:lnTo>
                  <a:pt x="0" y="114300"/>
                </a:lnTo>
                <a:lnTo>
                  <a:pt x="0" y="116840"/>
                </a:lnTo>
                <a:lnTo>
                  <a:pt x="54610" y="116840"/>
                </a:lnTo>
                <a:lnTo>
                  <a:pt x="54610" y="114300"/>
                </a:lnTo>
                <a:close/>
              </a:path>
              <a:path w="54610" h="205740">
                <a:moveTo>
                  <a:pt x="54610" y="111760"/>
                </a:moveTo>
                <a:lnTo>
                  <a:pt x="0" y="111760"/>
                </a:lnTo>
                <a:lnTo>
                  <a:pt x="0" y="113030"/>
                </a:lnTo>
                <a:lnTo>
                  <a:pt x="54610" y="113030"/>
                </a:lnTo>
                <a:lnTo>
                  <a:pt x="54610" y="111760"/>
                </a:lnTo>
                <a:close/>
              </a:path>
              <a:path w="54610" h="205740">
                <a:moveTo>
                  <a:pt x="54610" y="107950"/>
                </a:moveTo>
                <a:lnTo>
                  <a:pt x="0" y="107950"/>
                </a:lnTo>
                <a:lnTo>
                  <a:pt x="0" y="110490"/>
                </a:lnTo>
                <a:lnTo>
                  <a:pt x="54610" y="110490"/>
                </a:lnTo>
                <a:lnTo>
                  <a:pt x="54610" y="107950"/>
                </a:lnTo>
                <a:close/>
              </a:path>
              <a:path w="54610" h="205740">
                <a:moveTo>
                  <a:pt x="54610" y="105410"/>
                </a:moveTo>
                <a:lnTo>
                  <a:pt x="0" y="105410"/>
                </a:lnTo>
                <a:lnTo>
                  <a:pt x="0" y="106680"/>
                </a:lnTo>
                <a:lnTo>
                  <a:pt x="54610" y="106680"/>
                </a:lnTo>
                <a:lnTo>
                  <a:pt x="54610" y="105410"/>
                </a:lnTo>
                <a:close/>
              </a:path>
              <a:path w="54610" h="205740">
                <a:moveTo>
                  <a:pt x="54610" y="101600"/>
                </a:moveTo>
                <a:lnTo>
                  <a:pt x="0" y="101600"/>
                </a:lnTo>
                <a:lnTo>
                  <a:pt x="0" y="104140"/>
                </a:lnTo>
                <a:lnTo>
                  <a:pt x="54610" y="104140"/>
                </a:lnTo>
                <a:lnTo>
                  <a:pt x="54610" y="101600"/>
                </a:lnTo>
                <a:close/>
              </a:path>
              <a:path w="54610" h="205740">
                <a:moveTo>
                  <a:pt x="54610" y="99060"/>
                </a:moveTo>
                <a:lnTo>
                  <a:pt x="0" y="99060"/>
                </a:lnTo>
                <a:lnTo>
                  <a:pt x="0" y="100330"/>
                </a:lnTo>
                <a:lnTo>
                  <a:pt x="54610" y="100330"/>
                </a:lnTo>
                <a:lnTo>
                  <a:pt x="54610" y="99060"/>
                </a:lnTo>
                <a:close/>
              </a:path>
              <a:path w="54610" h="205740">
                <a:moveTo>
                  <a:pt x="54610" y="95250"/>
                </a:moveTo>
                <a:lnTo>
                  <a:pt x="0" y="95250"/>
                </a:lnTo>
                <a:lnTo>
                  <a:pt x="0" y="97790"/>
                </a:lnTo>
                <a:lnTo>
                  <a:pt x="54610" y="97790"/>
                </a:lnTo>
                <a:lnTo>
                  <a:pt x="54610" y="95250"/>
                </a:lnTo>
                <a:close/>
              </a:path>
              <a:path w="54610" h="205740">
                <a:moveTo>
                  <a:pt x="54610" y="92710"/>
                </a:moveTo>
                <a:lnTo>
                  <a:pt x="0" y="92710"/>
                </a:lnTo>
                <a:lnTo>
                  <a:pt x="0" y="93980"/>
                </a:lnTo>
                <a:lnTo>
                  <a:pt x="54610" y="93980"/>
                </a:lnTo>
                <a:lnTo>
                  <a:pt x="54610" y="92710"/>
                </a:lnTo>
                <a:close/>
              </a:path>
              <a:path w="54610" h="205740">
                <a:moveTo>
                  <a:pt x="54610" y="88900"/>
                </a:moveTo>
                <a:lnTo>
                  <a:pt x="0" y="88900"/>
                </a:lnTo>
                <a:lnTo>
                  <a:pt x="0" y="91440"/>
                </a:lnTo>
                <a:lnTo>
                  <a:pt x="54610" y="91440"/>
                </a:lnTo>
                <a:lnTo>
                  <a:pt x="54610" y="88900"/>
                </a:lnTo>
                <a:close/>
              </a:path>
              <a:path w="54610" h="205740">
                <a:moveTo>
                  <a:pt x="54610" y="86360"/>
                </a:moveTo>
                <a:lnTo>
                  <a:pt x="0" y="86360"/>
                </a:lnTo>
                <a:lnTo>
                  <a:pt x="0" y="87630"/>
                </a:lnTo>
                <a:lnTo>
                  <a:pt x="54610" y="87630"/>
                </a:lnTo>
                <a:lnTo>
                  <a:pt x="54610" y="86360"/>
                </a:lnTo>
                <a:close/>
              </a:path>
              <a:path w="54610" h="205740">
                <a:moveTo>
                  <a:pt x="54610" y="82550"/>
                </a:moveTo>
                <a:lnTo>
                  <a:pt x="0" y="82550"/>
                </a:lnTo>
                <a:lnTo>
                  <a:pt x="0" y="85090"/>
                </a:lnTo>
                <a:lnTo>
                  <a:pt x="54610" y="85090"/>
                </a:lnTo>
                <a:lnTo>
                  <a:pt x="54610" y="82550"/>
                </a:lnTo>
                <a:close/>
              </a:path>
              <a:path w="54610" h="205740">
                <a:moveTo>
                  <a:pt x="54610" y="80010"/>
                </a:moveTo>
                <a:lnTo>
                  <a:pt x="0" y="80010"/>
                </a:lnTo>
                <a:lnTo>
                  <a:pt x="0" y="81280"/>
                </a:lnTo>
                <a:lnTo>
                  <a:pt x="54610" y="81280"/>
                </a:lnTo>
                <a:lnTo>
                  <a:pt x="54610" y="80010"/>
                </a:lnTo>
                <a:close/>
              </a:path>
              <a:path w="54610" h="205740">
                <a:moveTo>
                  <a:pt x="54610" y="73660"/>
                </a:moveTo>
                <a:lnTo>
                  <a:pt x="0" y="73660"/>
                </a:lnTo>
                <a:lnTo>
                  <a:pt x="0" y="78740"/>
                </a:lnTo>
                <a:lnTo>
                  <a:pt x="54610" y="78740"/>
                </a:lnTo>
                <a:lnTo>
                  <a:pt x="54610" y="73660"/>
                </a:lnTo>
                <a:close/>
              </a:path>
              <a:path w="54610" h="205740">
                <a:moveTo>
                  <a:pt x="54610" y="67310"/>
                </a:moveTo>
                <a:lnTo>
                  <a:pt x="0" y="67310"/>
                </a:lnTo>
                <a:lnTo>
                  <a:pt x="0" y="72390"/>
                </a:lnTo>
                <a:lnTo>
                  <a:pt x="54610" y="72390"/>
                </a:lnTo>
                <a:lnTo>
                  <a:pt x="54610" y="67310"/>
                </a:lnTo>
                <a:close/>
              </a:path>
              <a:path w="54610" h="205740">
                <a:moveTo>
                  <a:pt x="54610" y="60960"/>
                </a:moveTo>
                <a:lnTo>
                  <a:pt x="0" y="60960"/>
                </a:lnTo>
                <a:lnTo>
                  <a:pt x="0" y="66040"/>
                </a:lnTo>
                <a:lnTo>
                  <a:pt x="54610" y="66040"/>
                </a:lnTo>
                <a:lnTo>
                  <a:pt x="54610" y="60960"/>
                </a:lnTo>
                <a:close/>
              </a:path>
              <a:path w="54610" h="205740">
                <a:moveTo>
                  <a:pt x="54610" y="54610"/>
                </a:moveTo>
                <a:lnTo>
                  <a:pt x="0" y="54610"/>
                </a:lnTo>
                <a:lnTo>
                  <a:pt x="0" y="59690"/>
                </a:lnTo>
                <a:lnTo>
                  <a:pt x="54610" y="59690"/>
                </a:lnTo>
                <a:lnTo>
                  <a:pt x="54610" y="54610"/>
                </a:lnTo>
                <a:close/>
              </a:path>
              <a:path w="54610" h="205740">
                <a:moveTo>
                  <a:pt x="54610" y="48260"/>
                </a:moveTo>
                <a:lnTo>
                  <a:pt x="0" y="48260"/>
                </a:lnTo>
                <a:lnTo>
                  <a:pt x="0" y="53340"/>
                </a:lnTo>
                <a:lnTo>
                  <a:pt x="54610" y="53340"/>
                </a:lnTo>
                <a:lnTo>
                  <a:pt x="54610" y="48260"/>
                </a:lnTo>
                <a:close/>
              </a:path>
              <a:path w="54610" h="205740">
                <a:moveTo>
                  <a:pt x="54610" y="41910"/>
                </a:moveTo>
                <a:lnTo>
                  <a:pt x="0" y="41910"/>
                </a:lnTo>
                <a:lnTo>
                  <a:pt x="0" y="46990"/>
                </a:lnTo>
                <a:lnTo>
                  <a:pt x="54610" y="46990"/>
                </a:lnTo>
                <a:lnTo>
                  <a:pt x="54610" y="41910"/>
                </a:lnTo>
                <a:close/>
              </a:path>
              <a:path w="54610" h="205740">
                <a:moveTo>
                  <a:pt x="54610" y="35560"/>
                </a:moveTo>
                <a:lnTo>
                  <a:pt x="0" y="35560"/>
                </a:lnTo>
                <a:lnTo>
                  <a:pt x="0" y="40640"/>
                </a:lnTo>
                <a:lnTo>
                  <a:pt x="54610" y="40640"/>
                </a:lnTo>
                <a:lnTo>
                  <a:pt x="54610" y="35560"/>
                </a:lnTo>
                <a:close/>
              </a:path>
              <a:path w="54610" h="205740">
                <a:moveTo>
                  <a:pt x="54610" y="30480"/>
                </a:moveTo>
                <a:lnTo>
                  <a:pt x="0" y="30480"/>
                </a:lnTo>
                <a:lnTo>
                  <a:pt x="0" y="34290"/>
                </a:lnTo>
                <a:lnTo>
                  <a:pt x="54610" y="34290"/>
                </a:lnTo>
                <a:lnTo>
                  <a:pt x="54610" y="30480"/>
                </a:lnTo>
                <a:close/>
              </a:path>
              <a:path w="54610" h="205740">
                <a:moveTo>
                  <a:pt x="54610" y="24130"/>
                </a:moveTo>
                <a:lnTo>
                  <a:pt x="0" y="24130"/>
                </a:lnTo>
                <a:lnTo>
                  <a:pt x="0" y="29210"/>
                </a:lnTo>
                <a:lnTo>
                  <a:pt x="54610" y="29210"/>
                </a:lnTo>
                <a:lnTo>
                  <a:pt x="54610" y="24130"/>
                </a:lnTo>
                <a:close/>
              </a:path>
              <a:path w="54610" h="205740">
                <a:moveTo>
                  <a:pt x="54610" y="17780"/>
                </a:moveTo>
                <a:lnTo>
                  <a:pt x="0" y="17780"/>
                </a:lnTo>
                <a:lnTo>
                  <a:pt x="0" y="22860"/>
                </a:lnTo>
                <a:lnTo>
                  <a:pt x="54610" y="22860"/>
                </a:lnTo>
                <a:lnTo>
                  <a:pt x="54610" y="17780"/>
                </a:lnTo>
                <a:close/>
              </a:path>
              <a:path w="54610" h="205740">
                <a:moveTo>
                  <a:pt x="54610" y="11430"/>
                </a:moveTo>
                <a:lnTo>
                  <a:pt x="0" y="11430"/>
                </a:lnTo>
                <a:lnTo>
                  <a:pt x="0" y="16510"/>
                </a:lnTo>
                <a:lnTo>
                  <a:pt x="54610" y="16510"/>
                </a:lnTo>
                <a:lnTo>
                  <a:pt x="54610" y="11430"/>
                </a:lnTo>
                <a:close/>
              </a:path>
              <a:path w="54610" h="205740">
                <a:moveTo>
                  <a:pt x="54610" y="5080"/>
                </a:moveTo>
                <a:lnTo>
                  <a:pt x="0" y="5080"/>
                </a:lnTo>
                <a:lnTo>
                  <a:pt x="0" y="10160"/>
                </a:lnTo>
                <a:lnTo>
                  <a:pt x="54610" y="10160"/>
                </a:lnTo>
                <a:lnTo>
                  <a:pt x="54610" y="5080"/>
                </a:lnTo>
                <a:close/>
              </a:path>
              <a:path w="54610" h="205740">
                <a:moveTo>
                  <a:pt x="54610" y="0"/>
                </a:moveTo>
                <a:lnTo>
                  <a:pt x="13969" y="0"/>
                </a:lnTo>
                <a:lnTo>
                  <a:pt x="13969" y="1270"/>
                </a:lnTo>
                <a:lnTo>
                  <a:pt x="0" y="1270"/>
                </a:lnTo>
                <a:lnTo>
                  <a:pt x="0" y="3810"/>
                </a:lnTo>
                <a:lnTo>
                  <a:pt x="54610" y="3810"/>
                </a:lnTo>
                <a:lnTo>
                  <a:pt x="54610" y="0"/>
                </a:lnTo>
                <a:close/>
              </a:path>
            </a:pathLst>
          </a:custGeom>
          <a:solidFill>
            <a:srgbClr val="236B23"/>
          </a:solidFill>
        </p:spPr>
        <p:txBody>
          <a:bodyPr wrap="square" lIns="0" tIns="0" rIns="0" bIns="0" rtlCol="0"/>
          <a:lstStyle/>
          <a:p>
            <a:endParaRPr/>
          </a:p>
        </p:txBody>
      </p:sp>
      <p:sp>
        <p:nvSpPr>
          <p:cNvPr id="313" name="bg object 313"/>
          <p:cNvSpPr/>
          <p:nvPr/>
        </p:nvSpPr>
        <p:spPr>
          <a:xfrm>
            <a:off x="1964690" y="6419850"/>
            <a:ext cx="54610" cy="199390"/>
          </a:xfrm>
          <a:custGeom>
            <a:avLst/>
            <a:gdLst/>
            <a:ahLst/>
            <a:cxnLst/>
            <a:rect l="l" t="t" r="r" b="b"/>
            <a:pathLst>
              <a:path w="54610" h="199390">
                <a:moveTo>
                  <a:pt x="54610" y="195580"/>
                </a:moveTo>
                <a:lnTo>
                  <a:pt x="0" y="195580"/>
                </a:lnTo>
                <a:lnTo>
                  <a:pt x="0" y="198120"/>
                </a:lnTo>
                <a:lnTo>
                  <a:pt x="12687" y="198120"/>
                </a:lnTo>
                <a:lnTo>
                  <a:pt x="12700" y="199390"/>
                </a:lnTo>
                <a:lnTo>
                  <a:pt x="35560" y="199390"/>
                </a:lnTo>
                <a:lnTo>
                  <a:pt x="35560" y="198120"/>
                </a:lnTo>
                <a:lnTo>
                  <a:pt x="54610" y="198120"/>
                </a:lnTo>
                <a:lnTo>
                  <a:pt x="54610" y="195580"/>
                </a:lnTo>
                <a:close/>
              </a:path>
              <a:path w="54610" h="199390">
                <a:moveTo>
                  <a:pt x="54610" y="193040"/>
                </a:moveTo>
                <a:lnTo>
                  <a:pt x="0" y="193040"/>
                </a:lnTo>
                <a:lnTo>
                  <a:pt x="0" y="194322"/>
                </a:lnTo>
                <a:lnTo>
                  <a:pt x="54610" y="194322"/>
                </a:lnTo>
                <a:lnTo>
                  <a:pt x="54610" y="193040"/>
                </a:lnTo>
                <a:close/>
              </a:path>
              <a:path w="54610" h="199390">
                <a:moveTo>
                  <a:pt x="54610" y="189230"/>
                </a:moveTo>
                <a:lnTo>
                  <a:pt x="0" y="189230"/>
                </a:lnTo>
                <a:lnTo>
                  <a:pt x="0" y="191770"/>
                </a:lnTo>
                <a:lnTo>
                  <a:pt x="54610" y="191770"/>
                </a:lnTo>
                <a:lnTo>
                  <a:pt x="54610" y="189230"/>
                </a:lnTo>
                <a:close/>
              </a:path>
              <a:path w="54610" h="199390">
                <a:moveTo>
                  <a:pt x="54610" y="186702"/>
                </a:moveTo>
                <a:lnTo>
                  <a:pt x="0" y="186702"/>
                </a:lnTo>
                <a:lnTo>
                  <a:pt x="0" y="187972"/>
                </a:lnTo>
                <a:lnTo>
                  <a:pt x="54610" y="187972"/>
                </a:lnTo>
                <a:lnTo>
                  <a:pt x="54610" y="186702"/>
                </a:lnTo>
                <a:close/>
              </a:path>
              <a:path w="54610" h="199390">
                <a:moveTo>
                  <a:pt x="54610" y="182892"/>
                </a:moveTo>
                <a:lnTo>
                  <a:pt x="0" y="182892"/>
                </a:lnTo>
                <a:lnTo>
                  <a:pt x="0" y="185432"/>
                </a:lnTo>
                <a:lnTo>
                  <a:pt x="54610" y="185432"/>
                </a:lnTo>
                <a:lnTo>
                  <a:pt x="54610" y="182892"/>
                </a:lnTo>
                <a:close/>
              </a:path>
              <a:path w="54610" h="199390">
                <a:moveTo>
                  <a:pt x="54610" y="180352"/>
                </a:moveTo>
                <a:lnTo>
                  <a:pt x="0" y="180352"/>
                </a:lnTo>
                <a:lnTo>
                  <a:pt x="0" y="181610"/>
                </a:lnTo>
                <a:lnTo>
                  <a:pt x="54610" y="181610"/>
                </a:lnTo>
                <a:lnTo>
                  <a:pt x="54610" y="180352"/>
                </a:lnTo>
                <a:close/>
              </a:path>
              <a:path w="54610" h="199390">
                <a:moveTo>
                  <a:pt x="54610" y="176530"/>
                </a:moveTo>
                <a:lnTo>
                  <a:pt x="0" y="176530"/>
                </a:lnTo>
                <a:lnTo>
                  <a:pt x="0" y="179070"/>
                </a:lnTo>
                <a:lnTo>
                  <a:pt x="54610" y="179070"/>
                </a:lnTo>
                <a:lnTo>
                  <a:pt x="54610" y="176530"/>
                </a:lnTo>
                <a:close/>
              </a:path>
              <a:path w="54610" h="199390">
                <a:moveTo>
                  <a:pt x="54610" y="174002"/>
                </a:moveTo>
                <a:lnTo>
                  <a:pt x="0" y="174002"/>
                </a:lnTo>
                <a:lnTo>
                  <a:pt x="0" y="175260"/>
                </a:lnTo>
                <a:lnTo>
                  <a:pt x="54610" y="175260"/>
                </a:lnTo>
                <a:lnTo>
                  <a:pt x="54610" y="174002"/>
                </a:lnTo>
                <a:close/>
              </a:path>
              <a:path w="54610" h="199390">
                <a:moveTo>
                  <a:pt x="54610" y="170180"/>
                </a:moveTo>
                <a:lnTo>
                  <a:pt x="0" y="170180"/>
                </a:lnTo>
                <a:lnTo>
                  <a:pt x="0" y="172720"/>
                </a:lnTo>
                <a:lnTo>
                  <a:pt x="54610" y="172720"/>
                </a:lnTo>
                <a:lnTo>
                  <a:pt x="54610" y="170180"/>
                </a:lnTo>
                <a:close/>
              </a:path>
              <a:path w="54610" h="199390">
                <a:moveTo>
                  <a:pt x="54610" y="167640"/>
                </a:moveTo>
                <a:lnTo>
                  <a:pt x="0" y="167640"/>
                </a:lnTo>
                <a:lnTo>
                  <a:pt x="0" y="168910"/>
                </a:lnTo>
                <a:lnTo>
                  <a:pt x="54610" y="168910"/>
                </a:lnTo>
                <a:lnTo>
                  <a:pt x="54610" y="167640"/>
                </a:lnTo>
                <a:close/>
              </a:path>
              <a:path w="54610" h="199390">
                <a:moveTo>
                  <a:pt x="54610" y="163830"/>
                </a:moveTo>
                <a:lnTo>
                  <a:pt x="0" y="163830"/>
                </a:lnTo>
                <a:lnTo>
                  <a:pt x="0" y="166382"/>
                </a:lnTo>
                <a:lnTo>
                  <a:pt x="54610" y="166382"/>
                </a:lnTo>
                <a:lnTo>
                  <a:pt x="54610" y="163830"/>
                </a:lnTo>
                <a:close/>
              </a:path>
              <a:path w="54610" h="199390">
                <a:moveTo>
                  <a:pt x="54610" y="161290"/>
                </a:moveTo>
                <a:lnTo>
                  <a:pt x="0" y="161290"/>
                </a:lnTo>
                <a:lnTo>
                  <a:pt x="0" y="162560"/>
                </a:lnTo>
                <a:lnTo>
                  <a:pt x="54610" y="162560"/>
                </a:lnTo>
                <a:lnTo>
                  <a:pt x="54610" y="161290"/>
                </a:lnTo>
                <a:close/>
              </a:path>
              <a:path w="54610" h="199390">
                <a:moveTo>
                  <a:pt x="54610" y="157492"/>
                </a:moveTo>
                <a:lnTo>
                  <a:pt x="0" y="157492"/>
                </a:lnTo>
                <a:lnTo>
                  <a:pt x="0" y="160020"/>
                </a:lnTo>
                <a:lnTo>
                  <a:pt x="54610" y="160020"/>
                </a:lnTo>
                <a:lnTo>
                  <a:pt x="54610" y="157492"/>
                </a:lnTo>
                <a:close/>
              </a:path>
              <a:path w="54610" h="199390">
                <a:moveTo>
                  <a:pt x="54610" y="154940"/>
                </a:moveTo>
                <a:lnTo>
                  <a:pt x="0" y="154940"/>
                </a:lnTo>
                <a:lnTo>
                  <a:pt x="0" y="156210"/>
                </a:lnTo>
                <a:lnTo>
                  <a:pt x="54610" y="156210"/>
                </a:lnTo>
                <a:lnTo>
                  <a:pt x="54610" y="154940"/>
                </a:lnTo>
                <a:close/>
              </a:path>
              <a:path w="54610" h="199390">
                <a:moveTo>
                  <a:pt x="54610" y="151130"/>
                </a:moveTo>
                <a:lnTo>
                  <a:pt x="0" y="151130"/>
                </a:lnTo>
                <a:lnTo>
                  <a:pt x="0" y="153670"/>
                </a:lnTo>
                <a:lnTo>
                  <a:pt x="54610" y="153670"/>
                </a:lnTo>
                <a:lnTo>
                  <a:pt x="54610" y="151130"/>
                </a:lnTo>
                <a:close/>
              </a:path>
              <a:path w="54610" h="199390">
                <a:moveTo>
                  <a:pt x="54610" y="148590"/>
                </a:moveTo>
                <a:lnTo>
                  <a:pt x="0" y="148590"/>
                </a:lnTo>
                <a:lnTo>
                  <a:pt x="0" y="149860"/>
                </a:lnTo>
                <a:lnTo>
                  <a:pt x="54610" y="149860"/>
                </a:lnTo>
                <a:lnTo>
                  <a:pt x="54610" y="148590"/>
                </a:lnTo>
                <a:close/>
              </a:path>
              <a:path w="54610" h="199390">
                <a:moveTo>
                  <a:pt x="54610" y="144792"/>
                </a:moveTo>
                <a:lnTo>
                  <a:pt x="0" y="144792"/>
                </a:lnTo>
                <a:lnTo>
                  <a:pt x="0" y="147332"/>
                </a:lnTo>
                <a:lnTo>
                  <a:pt x="54610" y="147332"/>
                </a:lnTo>
                <a:lnTo>
                  <a:pt x="54610" y="144792"/>
                </a:lnTo>
                <a:close/>
              </a:path>
              <a:path w="54610" h="199390">
                <a:moveTo>
                  <a:pt x="54610" y="142240"/>
                </a:moveTo>
                <a:lnTo>
                  <a:pt x="0" y="142240"/>
                </a:lnTo>
                <a:lnTo>
                  <a:pt x="0" y="143510"/>
                </a:lnTo>
                <a:lnTo>
                  <a:pt x="54610" y="143510"/>
                </a:lnTo>
                <a:lnTo>
                  <a:pt x="54610" y="142240"/>
                </a:lnTo>
                <a:close/>
              </a:path>
              <a:path w="54610" h="199390">
                <a:moveTo>
                  <a:pt x="54610" y="138430"/>
                </a:moveTo>
                <a:lnTo>
                  <a:pt x="0" y="138430"/>
                </a:lnTo>
                <a:lnTo>
                  <a:pt x="0" y="140970"/>
                </a:lnTo>
                <a:lnTo>
                  <a:pt x="54610" y="140970"/>
                </a:lnTo>
                <a:lnTo>
                  <a:pt x="54610" y="138430"/>
                </a:lnTo>
                <a:close/>
              </a:path>
              <a:path w="54610" h="199390">
                <a:moveTo>
                  <a:pt x="54610" y="135890"/>
                </a:moveTo>
                <a:lnTo>
                  <a:pt x="0" y="135890"/>
                </a:lnTo>
                <a:lnTo>
                  <a:pt x="0" y="137160"/>
                </a:lnTo>
                <a:lnTo>
                  <a:pt x="54610" y="137160"/>
                </a:lnTo>
                <a:lnTo>
                  <a:pt x="54610" y="135890"/>
                </a:lnTo>
                <a:close/>
              </a:path>
              <a:path w="54610" h="199390">
                <a:moveTo>
                  <a:pt x="54610" y="132092"/>
                </a:moveTo>
                <a:lnTo>
                  <a:pt x="0" y="132092"/>
                </a:lnTo>
                <a:lnTo>
                  <a:pt x="0" y="134620"/>
                </a:lnTo>
                <a:lnTo>
                  <a:pt x="54610" y="134620"/>
                </a:lnTo>
                <a:lnTo>
                  <a:pt x="54610" y="132092"/>
                </a:lnTo>
                <a:close/>
              </a:path>
              <a:path w="54610" h="199390">
                <a:moveTo>
                  <a:pt x="54610" y="129540"/>
                </a:moveTo>
                <a:lnTo>
                  <a:pt x="0" y="129540"/>
                </a:lnTo>
                <a:lnTo>
                  <a:pt x="0" y="130810"/>
                </a:lnTo>
                <a:lnTo>
                  <a:pt x="54610" y="130810"/>
                </a:lnTo>
                <a:lnTo>
                  <a:pt x="54610" y="129540"/>
                </a:lnTo>
                <a:close/>
              </a:path>
              <a:path w="54610" h="199390">
                <a:moveTo>
                  <a:pt x="54610" y="125742"/>
                </a:moveTo>
                <a:lnTo>
                  <a:pt x="0" y="125742"/>
                </a:lnTo>
                <a:lnTo>
                  <a:pt x="0" y="128270"/>
                </a:lnTo>
                <a:lnTo>
                  <a:pt x="54610" y="128270"/>
                </a:lnTo>
                <a:lnTo>
                  <a:pt x="54610" y="125742"/>
                </a:lnTo>
                <a:close/>
              </a:path>
              <a:path w="54610" h="199390">
                <a:moveTo>
                  <a:pt x="54610" y="123202"/>
                </a:moveTo>
                <a:lnTo>
                  <a:pt x="0" y="123202"/>
                </a:lnTo>
                <a:lnTo>
                  <a:pt x="0" y="124460"/>
                </a:lnTo>
                <a:lnTo>
                  <a:pt x="54610" y="124460"/>
                </a:lnTo>
                <a:lnTo>
                  <a:pt x="54610" y="123202"/>
                </a:lnTo>
                <a:close/>
              </a:path>
              <a:path w="54610" h="199390">
                <a:moveTo>
                  <a:pt x="54610" y="119392"/>
                </a:moveTo>
                <a:lnTo>
                  <a:pt x="0" y="119392"/>
                </a:lnTo>
                <a:lnTo>
                  <a:pt x="0" y="121932"/>
                </a:lnTo>
                <a:lnTo>
                  <a:pt x="54610" y="121932"/>
                </a:lnTo>
                <a:lnTo>
                  <a:pt x="54610" y="119392"/>
                </a:lnTo>
                <a:close/>
              </a:path>
              <a:path w="54610" h="199390">
                <a:moveTo>
                  <a:pt x="54610" y="116840"/>
                </a:moveTo>
                <a:lnTo>
                  <a:pt x="0" y="116840"/>
                </a:lnTo>
                <a:lnTo>
                  <a:pt x="0" y="118110"/>
                </a:lnTo>
                <a:lnTo>
                  <a:pt x="54610" y="118110"/>
                </a:lnTo>
                <a:lnTo>
                  <a:pt x="54610" y="116840"/>
                </a:lnTo>
                <a:close/>
              </a:path>
              <a:path w="54610" h="199390">
                <a:moveTo>
                  <a:pt x="54610" y="113030"/>
                </a:moveTo>
                <a:lnTo>
                  <a:pt x="0" y="113030"/>
                </a:lnTo>
                <a:lnTo>
                  <a:pt x="0" y="115582"/>
                </a:lnTo>
                <a:lnTo>
                  <a:pt x="54610" y="115582"/>
                </a:lnTo>
                <a:lnTo>
                  <a:pt x="54610" y="113030"/>
                </a:lnTo>
                <a:close/>
              </a:path>
              <a:path w="54610" h="199390">
                <a:moveTo>
                  <a:pt x="54610" y="110490"/>
                </a:moveTo>
                <a:lnTo>
                  <a:pt x="0" y="110490"/>
                </a:lnTo>
                <a:lnTo>
                  <a:pt x="0" y="111760"/>
                </a:lnTo>
                <a:lnTo>
                  <a:pt x="54610" y="111760"/>
                </a:lnTo>
                <a:lnTo>
                  <a:pt x="54610" y="110490"/>
                </a:lnTo>
                <a:close/>
              </a:path>
              <a:path w="54610" h="199390">
                <a:moveTo>
                  <a:pt x="54610" y="106680"/>
                </a:moveTo>
                <a:lnTo>
                  <a:pt x="0" y="106680"/>
                </a:lnTo>
                <a:lnTo>
                  <a:pt x="0" y="109220"/>
                </a:lnTo>
                <a:lnTo>
                  <a:pt x="54610" y="109220"/>
                </a:lnTo>
                <a:lnTo>
                  <a:pt x="54610" y="106680"/>
                </a:lnTo>
                <a:close/>
              </a:path>
              <a:path w="54610" h="199390">
                <a:moveTo>
                  <a:pt x="54610" y="104140"/>
                </a:moveTo>
                <a:lnTo>
                  <a:pt x="0" y="104140"/>
                </a:lnTo>
                <a:lnTo>
                  <a:pt x="0" y="105410"/>
                </a:lnTo>
                <a:lnTo>
                  <a:pt x="54610" y="105410"/>
                </a:lnTo>
                <a:lnTo>
                  <a:pt x="54610" y="104140"/>
                </a:lnTo>
                <a:close/>
              </a:path>
              <a:path w="54610" h="199390">
                <a:moveTo>
                  <a:pt x="54610" y="100330"/>
                </a:moveTo>
                <a:lnTo>
                  <a:pt x="0" y="100330"/>
                </a:lnTo>
                <a:lnTo>
                  <a:pt x="0" y="102882"/>
                </a:lnTo>
                <a:lnTo>
                  <a:pt x="54610" y="102882"/>
                </a:lnTo>
                <a:lnTo>
                  <a:pt x="54610" y="100330"/>
                </a:lnTo>
                <a:close/>
              </a:path>
              <a:path w="54610" h="199390">
                <a:moveTo>
                  <a:pt x="54610" y="97802"/>
                </a:moveTo>
                <a:lnTo>
                  <a:pt x="0" y="97802"/>
                </a:lnTo>
                <a:lnTo>
                  <a:pt x="0" y="99060"/>
                </a:lnTo>
                <a:lnTo>
                  <a:pt x="54610" y="99060"/>
                </a:lnTo>
                <a:lnTo>
                  <a:pt x="54610" y="97802"/>
                </a:lnTo>
                <a:close/>
              </a:path>
              <a:path w="54610" h="199390">
                <a:moveTo>
                  <a:pt x="54610" y="93992"/>
                </a:moveTo>
                <a:lnTo>
                  <a:pt x="0" y="93992"/>
                </a:lnTo>
                <a:lnTo>
                  <a:pt x="0" y="96520"/>
                </a:lnTo>
                <a:lnTo>
                  <a:pt x="54610" y="96520"/>
                </a:lnTo>
                <a:lnTo>
                  <a:pt x="54610" y="93992"/>
                </a:lnTo>
                <a:close/>
              </a:path>
              <a:path w="54610" h="199390">
                <a:moveTo>
                  <a:pt x="54610" y="91452"/>
                </a:moveTo>
                <a:lnTo>
                  <a:pt x="0" y="91452"/>
                </a:lnTo>
                <a:lnTo>
                  <a:pt x="0" y="92710"/>
                </a:lnTo>
                <a:lnTo>
                  <a:pt x="54610" y="92710"/>
                </a:lnTo>
                <a:lnTo>
                  <a:pt x="54610" y="91452"/>
                </a:lnTo>
                <a:close/>
              </a:path>
              <a:path w="54610" h="199390">
                <a:moveTo>
                  <a:pt x="54610" y="87642"/>
                </a:moveTo>
                <a:lnTo>
                  <a:pt x="0" y="87642"/>
                </a:lnTo>
                <a:lnTo>
                  <a:pt x="0" y="90170"/>
                </a:lnTo>
                <a:lnTo>
                  <a:pt x="54610" y="90170"/>
                </a:lnTo>
                <a:lnTo>
                  <a:pt x="54610" y="87642"/>
                </a:lnTo>
                <a:close/>
              </a:path>
              <a:path w="54610" h="199390">
                <a:moveTo>
                  <a:pt x="54610" y="85102"/>
                </a:moveTo>
                <a:lnTo>
                  <a:pt x="0" y="85102"/>
                </a:lnTo>
                <a:lnTo>
                  <a:pt x="0" y="86360"/>
                </a:lnTo>
                <a:lnTo>
                  <a:pt x="54610" y="86360"/>
                </a:lnTo>
                <a:lnTo>
                  <a:pt x="54610" y="85102"/>
                </a:lnTo>
                <a:close/>
              </a:path>
              <a:path w="54610" h="199390">
                <a:moveTo>
                  <a:pt x="54610" y="81280"/>
                </a:moveTo>
                <a:lnTo>
                  <a:pt x="0" y="81280"/>
                </a:lnTo>
                <a:lnTo>
                  <a:pt x="0" y="83832"/>
                </a:lnTo>
                <a:lnTo>
                  <a:pt x="54610" y="83832"/>
                </a:lnTo>
                <a:lnTo>
                  <a:pt x="54610" y="81280"/>
                </a:lnTo>
                <a:close/>
              </a:path>
              <a:path w="54610" h="199390">
                <a:moveTo>
                  <a:pt x="54610" y="78740"/>
                </a:moveTo>
                <a:lnTo>
                  <a:pt x="0" y="78740"/>
                </a:lnTo>
                <a:lnTo>
                  <a:pt x="0" y="80010"/>
                </a:lnTo>
                <a:lnTo>
                  <a:pt x="54610" y="80010"/>
                </a:lnTo>
                <a:lnTo>
                  <a:pt x="54610" y="78740"/>
                </a:lnTo>
                <a:close/>
              </a:path>
              <a:path w="54610" h="199390">
                <a:moveTo>
                  <a:pt x="54610" y="72390"/>
                </a:moveTo>
                <a:lnTo>
                  <a:pt x="0" y="72390"/>
                </a:lnTo>
                <a:lnTo>
                  <a:pt x="0" y="77470"/>
                </a:lnTo>
                <a:lnTo>
                  <a:pt x="54610" y="77470"/>
                </a:lnTo>
                <a:lnTo>
                  <a:pt x="54610" y="72390"/>
                </a:lnTo>
                <a:close/>
              </a:path>
              <a:path w="54610" h="199390">
                <a:moveTo>
                  <a:pt x="54610" y="66052"/>
                </a:moveTo>
                <a:lnTo>
                  <a:pt x="0" y="66052"/>
                </a:lnTo>
                <a:lnTo>
                  <a:pt x="0" y="71120"/>
                </a:lnTo>
                <a:lnTo>
                  <a:pt x="54610" y="71120"/>
                </a:lnTo>
                <a:lnTo>
                  <a:pt x="54610" y="66052"/>
                </a:lnTo>
                <a:close/>
              </a:path>
              <a:path w="54610" h="199390">
                <a:moveTo>
                  <a:pt x="54610" y="59690"/>
                </a:moveTo>
                <a:lnTo>
                  <a:pt x="0" y="59690"/>
                </a:lnTo>
                <a:lnTo>
                  <a:pt x="0" y="64770"/>
                </a:lnTo>
                <a:lnTo>
                  <a:pt x="54610" y="64770"/>
                </a:lnTo>
                <a:lnTo>
                  <a:pt x="54610" y="59690"/>
                </a:lnTo>
                <a:close/>
              </a:path>
              <a:path w="54610" h="199390">
                <a:moveTo>
                  <a:pt x="54610" y="53340"/>
                </a:moveTo>
                <a:lnTo>
                  <a:pt x="0" y="53340"/>
                </a:lnTo>
                <a:lnTo>
                  <a:pt x="0" y="58432"/>
                </a:lnTo>
                <a:lnTo>
                  <a:pt x="54610" y="58432"/>
                </a:lnTo>
                <a:lnTo>
                  <a:pt x="54610" y="53340"/>
                </a:lnTo>
                <a:close/>
              </a:path>
              <a:path w="54610" h="199390">
                <a:moveTo>
                  <a:pt x="54610" y="46990"/>
                </a:moveTo>
                <a:lnTo>
                  <a:pt x="0" y="46990"/>
                </a:lnTo>
                <a:lnTo>
                  <a:pt x="0" y="52070"/>
                </a:lnTo>
                <a:lnTo>
                  <a:pt x="54610" y="52070"/>
                </a:lnTo>
                <a:lnTo>
                  <a:pt x="54610" y="46990"/>
                </a:lnTo>
                <a:close/>
              </a:path>
              <a:path w="54610" h="199390">
                <a:moveTo>
                  <a:pt x="54610" y="40640"/>
                </a:moveTo>
                <a:lnTo>
                  <a:pt x="0" y="40640"/>
                </a:lnTo>
                <a:lnTo>
                  <a:pt x="0" y="45720"/>
                </a:lnTo>
                <a:lnTo>
                  <a:pt x="54610" y="45720"/>
                </a:lnTo>
                <a:lnTo>
                  <a:pt x="54610" y="40640"/>
                </a:lnTo>
                <a:close/>
              </a:path>
              <a:path w="54610" h="199390">
                <a:moveTo>
                  <a:pt x="54610" y="34290"/>
                </a:moveTo>
                <a:lnTo>
                  <a:pt x="0" y="34290"/>
                </a:lnTo>
                <a:lnTo>
                  <a:pt x="0" y="39382"/>
                </a:lnTo>
                <a:lnTo>
                  <a:pt x="54610" y="39382"/>
                </a:lnTo>
                <a:lnTo>
                  <a:pt x="54610" y="34290"/>
                </a:lnTo>
                <a:close/>
              </a:path>
              <a:path w="54610" h="199390">
                <a:moveTo>
                  <a:pt x="54610" y="29210"/>
                </a:moveTo>
                <a:lnTo>
                  <a:pt x="0" y="29210"/>
                </a:lnTo>
                <a:lnTo>
                  <a:pt x="0" y="33020"/>
                </a:lnTo>
                <a:lnTo>
                  <a:pt x="54610" y="33020"/>
                </a:lnTo>
                <a:lnTo>
                  <a:pt x="54610" y="29210"/>
                </a:lnTo>
                <a:close/>
              </a:path>
              <a:path w="54610" h="199390">
                <a:moveTo>
                  <a:pt x="54610" y="22860"/>
                </a:moveTo>
                <a:lnTo>
                  <a:pt x="0" y="22860"/>
                </a:lnTo>
                <a:lnTo>
                  <a:pt x="0" y="27952"/>
                </a:lnTo>
                <a:lnTo>
                  <a:pt x="54610" y="27952"/>
                </a:lnTo>
                <a:lnTo>
                  <a:pt x="54610" y="22860"/>
                </a:lnTo>
                <a:close/>
              </a:path>
              <a:path w="54610" h="199390">
                <a:moveTo>
                  <a:pt x="54610" y="16510"/>
                </a:moveTo>
                <a:lnTo>
                  <a:pt x="0" y="16510"/>
                </a:lnTo>
                <a:lnTo>
                  <a:pt x="0" y="21590"/>
                </a:lnTo>
                <a:lnTo>
                  <a:pt x="54610" y="21590"/>
                </a:lnTo>
                <a:lnTo>
                  <a:pt x="54610" y="16510"/>
                </a:lnTo>
                <a:close/>
              </a:path>
              <a:path w="54610" h="199390">
                <a:moveTo>
                  <a:pt x="54610" y="10160"/>
                </a:moveTo>
                <a:lnTo>
                  <a:pt x="0" y="10160"/>
                </a:lnTo>
                <a:lnTo>
                  <a:pt x="0" y="15240"/>
                </a:lnTo>
                <a:lnTo>
                  <a:pt x="54610" y="15240"/>
                </a:lnTo>
                <a:lnTo>
                  <a:pt x="54610" y="10160"/>
                </a:lnTo>
                <a:close/>
              </a:path>
              <a:path w="54610" h="199390">
                <a:moveTo>
                  <a:pt x="54610" y="3810"/>
                </a:moveTo>
                <a:lnTo>
                  <a:pt x="0" y="3810"/>
                </a:lnTo>
                <a:lnTo>
                  <a:pt x="0" y="8890"/>
                </a:lnTo>
                <a:lnTo>
                  <a:pt x="54610" y="8890"/>
                </a:lnTo>
                <a:lnTo>
                  <a:pt x="54610" y="3810"/>
                </a:lnTo>
                <a:close/>
              </a:path>
              <a:path w="54610" h="199390">
                <a:moveTo>
                  <a:pt x="54610" y="0"/>
                </a:moveTo>
                <a:lnTo>
                  <a:pt x="0" y="0"/>
                </a:lnTo>
                <a:lnTo>
                  <a:pt x="0" y="2540"/>
                </a:lnTo>
                <a:lnTo>
                  <a:pt x="54610" y="2540"/>
                </a:lnTo>
                <a:lnTo>
                  <a:pt x="54610" y="0"/>
                </a:lnTo>
                <a:close/>
              </a:path>
            </a:pathLst>
          </a:custGeom>
          <a:solidFill>
            <a:srgbClr val="236A23"/>
          </a:solidFill>
        </p:spPr>
        <p:txBody>
          <a:bodyPr wrap="square" lIns="0" tIns="0" rIns="0" bIns="0" rtlCol="0"/>
          <a:lstStyle/>
          <a:p>
            <a:endParaRPr/>
          </a:p>
        </p:txBody>
      </p:sp>
      <p:sp>
        <p:nvSpPr>
          <p:cNvPr id="314" name="bg object 314"/>
          <p:cNvSpPr/>
          <p:nvPr/>
        </p:nvSpPr>
        <p:spPr>
          <a:xfrm>
            <a:off x="1908809" y="6419850"/>
            <a:ext cx="55880" cy="198120"/>
          </a:xfrm>
          <a:custGeom>
            <a:avLst/>
            <a:gdLst/>
            <a:ahLst/>
            <a:cxnLst/>
            <a:rect l="l" t="t" r="r" b="b"/>
            <a:pathLst>
              <a:path w="55880" h="198120">
                <a:moveTo>
                  <a:pt x="55879" y="195579"/>
                </a:moveTo>
                <a:lnTo>
                  <a:pt x="45719" y="195579"/>
                </a:lnTo>
                <a:lnTo>
                  <a:pt x="45719" y="198119"/>
                </a:lnTo>
                <a:lnTo>
                  <a:pt x="55879" y="198119"/>
                </a:lnTo>
                <a:lnTo>
                  <a:pt x="55879" y="195579"/>
                </a:lnTo>
                <a:close/>
              </a:path>
              <a:path w="55880" h="198120">
                <a:moveTo>
                  <a:pt x="55879" y="193040"/>
                </a:moveTo>
                <a:lnTo>
                  <a:pt x="0" y="193040"/>
                </a:lnTo>
                <a:lnTo>
                  <a:pt x="0" y="195579"/>
                </a:lnTo>
                <a:lnTo>
                  <a:pt x="21589" y="195579"/>
                </a:lnTo>
                <a:lnTo>
                  <a:pt x="21589" y="194310"/>
                </a:lnTo>
                <a:lnTo>
                  <a:pt x="55879" y="194310"/>
                </a:lnTo>
                <a:lnTo>
                  <a:pt x="55879" y="193040"/>
                </a:lnTo>
                <a:close/>
              </a:path>
              <a:path w="55880" h="198120">
                <a:moveTo>
                  <a:pt x="55879" y="189229"/>
                </a:moveTo>
                <a:lnTo>
                  <a:pt x="0" y="189229"/>
                </a:lnTo>
                <a:lnTo>
                  <a:pt x="0" y="191770"/>
                </a:lnTo>
                <a:lnTo>
                  <a:pt x="55879" y="191770"/>
                </a:lnTo>
                <a:lnTo>
                  <a:pt x="55879" y="189229"/>
                </a:lnTo>
                <a:close/>
              </a:path>
              <a:path w="55880" h="198120">
                <a:moveTo>
                  <a:pt x="55879" y="186690"/>
                </a:moveTo>
                <a:lnTo>
                  <a:pt x="0" y="186690"/>
                </a:lnTo>
                <a:lnTo>
                  <a:pt x="0" y="187960"/>
                </a:lnTo>
                <a:lnTo>
                  <a:pt x="55879" y="187960"/>
                </a:lnTo>
                <a:lnTo>
                  <a:pt x="55879" y="186690"/>
                </a:lnTo>
                <a:close/>
              </a:path>
              <a:path w="55880" h="198120">
                <a:moveTo>
                  <a:pt x="55879" y="182880"/>
                </a:moveTo>
                <a:lnTo>
                  <a:pt x="0" y="182880"/>
                </a:lnTo>
                <a:lnTo>
                  <a:pt x="0" y="185420"/>
                </a:lnTo>
                <a:lnTo>
                  <a:pt x="55879" y="185420"/>
                </a:lnTo>
                <a:lnTo>
                  <a:pt x="55879" y="182880"/>
                </a:lnTo>
                <a:close/>
              </a:path>
              <a:path w="55880" h="198120">
                <a:moveTo>
                  <a:pt x="55879" y="180340"/>
                </a:moveTo>
                <a:lnTo>
                  <a:pt x="0" y="180340"/>
                </a:lnTo>
                <a:lnTo>
                  <a:pt x="0" y="181609"/>
                </a:lnTo>
                <a:lnTo>
                  <a:pt x="55879" y="181609"/>
                </a:lnTo>
                <a:lnTo>
                  <a:pt x="55879" y="180340"/>
                </a:lnTo>
                <a:close/>
              </a:path>
              <a:path w="55880" h="198120">
                <a:moveTo>
                  <a:pt x="55879" y="176529"/>
                </a:moveTo>
                <a:lnTo>
                  <a:pt x="0" y="176529"/>
                </a:lnTo>
                <a:lnTo>
                  <a:pt x="0" y="179070"/>
                </a:lnTo>
                <a:lnTo>
                  <a:pt x="55879" y="179070"/>
                </a:lnTo>
                <a:lnTo>
                  <a:pt x="55879" y="176529"/>
                </a:lnTo>
                <a:close/>
              </a:path>
              <a:path w="55880" h="198120">
                <a:moveTo>
                  <a:pt x="55879" y="173990"/>
                </a:moveTo>
                <a:lnTo>
                  <a:pt x="0" y="173990"/>
                </a:lnTo>
                <a:lnTo>
                  <a:pt x="0" y="175260"/>
                </a:lnTo>
                <a:lnTo>
                  <a:pt x="55879" y="175260"/>
                </a:lnTo>
                <a:lnTo>
                  <a:pt x="55879" y="173990"/>
                </a:lnTo>
                <a:close/>
              </a:path>
              <a:path w="55880" h="198120">
                <a:moveTo>
                  <a:pt x="55879" y="170179"/>
                </a:moveTo>
                <a:lnTo>
                  <a:pt x="0" y="170179"/>
                </a:lnTo>
                <a:lnTo>
                  <a:pt x="0" y="172720"/>
                </a:lnTo>
                <a:lnTo>
                  <a:pt x="55879" y="172720"/>
                </a:lnTo>
                <a:lnTo>
                  <a:pt x="55879" y="170179"/>
                </a:lnTo>
                <a:close/>
              </a:path>
              <a:path w="55880" h="198120">
                <a:moveTo>
                  <a:pt x="55879" y="167640"/>
                </a:moveTo>
                <a:lnTo>
                  <a:pt x="0" y="167640"/>
                </a:lnTo>
                <a:lnTo>
                  <a:pt x="0" y="168909"/>
                </a:lnTo>
                <a:lnTo>
                  <a:pt x="55879" y="168909"/>
                </a:lnTo>
                <a:lnTo>
                  <a:pt x="55879" y="167640"/>
                </a:lnTo>
                <a:close/>
              </a:path>
              <a:path w="55880" h="198120">
                <a:moveTo>
                  <a:pt x="55879" y="163829"/>
                </a:moveTo>
                <a:lnTo>
                  <a:pt x="0" y="163829"/>
                </a:lnTo>
                <a:lnTo>
                  <a:pt x="0" y="166370"/>
                </a:lnTo>
                <a:lnTo>
                  <a:pt x="55879" y="166370"/>
                </a:lnTo>
                <a:lnTo>
                  <a:pt x="55879" y="163829"/>
                </a:lnTo>
                <a:close/>
              </a:path>
              <a:path w="55880" h="198120">
                <a:moveTo>
                  <a:pt x="55879" y="161290"/>
                </a:moveTo>
                <a:lnTo>
                  <a:pt x="0" y="161290"/>
                </a:lnTo>
                <a:lnTo>
                  <a:pt x="0" y="162559"/>
                </a:lnTo>
                <a:lnTo>
                  <a:pt x="55879" y="162559"/>
                </a:lnTo>
                <a:lnTo>
                  <a:pt x="55879" y="161290"/>
                </a:lnTo>
                <a:close/>
              </a:path>
              <a:path w="55880" h="198120">
                <a:moveTo>
                  <a:pt x="55879" y="157480"/>
                </a:moveTo>
                <a:lnTo>
                  <a:pt x="0" y="157480"/>
                </a:lnTo>
                <a:lnTo>
                  <a:pt x="0" y="160020"/>
                </a:lnTo>
                <a:lnTo>
                  <a:pt x="55879" y="160020"/>
                </a:lnTo>
                <a:lnTo>
                  <a:pt x="55879" y="157480"/>
                </a:lnTo>
                <a:close/>
              </a:path>
              <a:path w="55880" h="198120">
                <a:moveTo>
                  <a:pt x="55879" y="154940"/>
                </a:moveTo>
                <a:lnTo>
                  <a:pt x="0" y="154940"/>
                </a:lnTo>
                <a:lnTo>
                  <a:pt x="0" y="156210"/>
                </a:lnTo>
                <a:lnTo>
                  <a:pt x="55879" y="156210"/>
                </a:lnTo>
                <a:lnTo>
                  <a:pt x="55879" y="154940"/>
                </a:lnTo>
                <a:close/>
              </a:path>
              <a:path w="55880" h="198120">
                <a:moveTo>
                  <a:pt x="55879" y="151129"/>
                </a:moveTo>
                <a:lnTo>
                  <a:pt x="0" y="151129"/>
                </a:lnTo>
                <a:lnTo>
                  <a:pt x="0" y="153670"/>
                </a:lnTo>
                <a:lnTo>
                  <a:pt x="55879" y="153670"/>
                </a:lnTo>
                <a:lnTo>
                  <a:pt x="55879" y="151129"/>
                </a:lnTo>
                <a:close/>
              </a:path>
              <a:path w="55880" h="198120">
                <a:moveTo>
                  <a:pt x="55879" y="148590"/>
                </a:moveTo>
                <a:lnTo>
                  <a:pt x="0" y="148590"/>
                </a:lnTo>
                <a:lnTo>
                  <a:pt x="0" y="149859"/>
                </a:lnTo>
                <a:lnTo>
                  <a:pt x="55879" y="149859"/>
                </a:lnTo>
                <a:lnTo>
                  <a:pt x="55879" y="148590"/>
                </a:lnTo>
                <a:close/>
              </a:path>
              <a:path w="55880" h="198120">
                <a:moveTo>
                  <a:pt x="55879" y="144780"/>
                </a:moveTo>
                <a:lnTo>
                  <a:pt x="0" y="144780"/>
                </a:lnTo>
                <a:lnTo>
                  <a:pt x="0" y="147320"/>
                </a:lnTo>
                <a:lnTo>
                  <a:pt x="55879" y="147320"/>
                </a:lnTo>
                <a:lnTo>
                  <a:pt x="55879" y="144780"/>
                </a:lnTo>
                <a:close/>
              </a:path>
              <a:path w="55880" h="198120">
                <a:moveTo>
                  <a:pt x="55879" y="142240"/>
                </a:moveTo>
                <a:lnTo>
                  <a:pt x="0" y="142240"/>
                </a:lnTo>
                <a:lnTo>
                  <a:pt x="0" y="143509"/>
                </a:lnTo>
                <a:lnTo>
                  <a:pt x="55879" y="143509"/>
                </a:lnTo>
                <a:lnTo>
                  <a:pt x="55879" y="142240"/>
                </a:lnTo>
                <a:close/>
              </a:path>
              <a:path w="55880" h="198120">
                <a:moveTo>
                  <a:pt x="55879" y="138429"/>
                </a:moveTo>
                <a:lnTo>
                  <a:pt x="0" y="138429"/>
                </a:lnTo>
                <a:lnTo>
                  <a:pt x="0" y="140970"/>
                </a:lnTo>
                <a:lnTo>
                  <a:pt x="55879" y="140970"/>
                </a:lnTo>
                <a:lnTo>
                  <a:pt x="55879" y="138429"/>
                </a:lnTo>
                <a:close/>
              </a:path>
              <a:path w="55880" h="198120">
                <a:moveTo>
                  <a:pt x="55879" y="135890"/>
                </a:moveTo>
                <a:lnTo>
                  <a:pt x="0" y="135890"/>
                </a:lnTo>
                <a:lnTo>
                  <a:pt x="0" y="137159"/>
                </a:lnTo>
                <a:lnTo>
                  <a:pt x="55879" y="137159"/>
                </a:lnTo>
                <a:lnTo>
                  <a:pt x="55879" y="135890"/>
                </a:lnTo>
                <a:close/>
              </a:path>
              <a:path w="55880" h="198120">
                <a:moveTo>
                  <a:pt x="55879" y="132080"/>
                </a:moveTo>
                <a:lnTo>
                  <a:pt x="0" y="132080"/>
                </a:lnTo>
                <a:lnTo>
                  <a:pt x="0" y="134620"/>
                </a:lnTo>
                <a:lnTo>
                  <a:pt x="55879" y="134620"/>
                </a:lnTo>
                <a:lnTo>
                  <a:pt x="55879" y="132080"/>
                </a:lnTo>
                <a:close/>
              </a:path>
              <a:path w="55880" h="198120">
                <a:moveTo>
                  <a:pt x="55879" y="129539"/>
                </a:moveTo>
                <a:lnTo>
                  <a:pt x="0" y="129539"/>
                </a:lnTo>
                <a:lnTo>
                  <a:pt x="0" y="130809"/>
                </a:lnTo>
                <a:lnTo>
                  <a:pt x="55879" y="130809"/>
                </a:lnTo>
                <a:lnTo>
                  <a:pt x="55879" y="129539"/>
                </a:lnTo>
                <a:close/>
              </a:path>
              <a:path w="55880" h="198120">
                <a:moveTo>
                  <a:pt x="55879" y="125730"/>
                </a:moveTo>
                <a:lnTo>
                  <a:pt x="0" y="125730"/>
                </a:lnTo>
                <a:lnTo>
                  <a:pt x="0" y="128270"/>
                </a:lnTo>
                <a:lnTo>
                  <a:pt x="55879" y="128270"/>
                </a:lnTo>
                <a:lnTo>
                  <a:pt x="55879" y="125730"/>
                </a:lnTo>
                <a:close/>
              </a:path>
              <a:path w="55880" h="198120">
                <a:moveTo>
                  <a:pt x="55879" y="123190"/>
                </a:moveTo>
                <a:lnTo>
                  <a:pt x="0" y="123190"/>
                </a:lnTo>
                <a:lnTo>
                  <a:pt x="0" y="124459"/>
                </a:lnTo>
                <a:lnTo>
                  <a:pt x="55879" y="124459"/>
                </a:lnTo>
                <a:lnTo>
                  <a:pt x="55879" y="123190"/>
                </a:lnTo>
                <a:close/>
              </a:path>
              <a:path w="55880" h="198120">
                <a:moveTo>
                  <a:pt x="55879" y="119380"/>
                </a:moveTo>
                <a:lnTo>
                  <a:pt x="0" y="119380"/>
                </a:lnTo>
                <a:lnTo>
                  <a:pt x="0" y="121920"/>
                </a:lnTo>
                <a:lnTo>
                  <a:pt x="55879" y="121920"/>
                </a:lnTo>
                <a:lnTo>
                  <a:pt x="55879" y="119380"/>
                </a:lnTo>
                <a:close/>
              </a:path>
              <a:path w="55880" h="198120">
                <a:moveTo>
                  <a:pt x="55879" y="116839"/>
                </a:moveTo>
                <a:lnTo>
                  <a:pt x="0" y="116839"/>
                </a:lnTo>
                <a:lnTo>
                  <a:pt x="0" y="118109"/>
                </a:lnTo>
                <a:lnTo>
                  <a:pt x="55879" y="118109"/>
                </a:lnTo>
                <a:lnTo>
                  <a:pt x="55879" y="116839"/>
                </a:lnTo>
                <a:close/>
              </a:path>
              <a:path w="55880" h="198120">
                <a:moveTo>
                  <a:pt x="55879" y="113029"/>
                </a:moveTo>
                <a:lnTo>
                  <a:pt x="0" y="113029"/>
                </a:lnTo>
                <a:lnTo>
                  <a:pt x="0" y="115570"/>
                </a:lnTo>
                <a:lnTo>
                  <a:pt x="55879" y="115570"/>
                </a:lnTo>
                <a:lnTo>
                  <a:pt x="55879" y="113029"/>
                </a:lnTo>
                <a:close/>
              </a:path>
              <a:path w="55880" h="198120">
                <a:moveTo>
                  <a:pt x="55879" y="110489"/>
                </a:moveTo>
                <a:lnTo>
                  <a:pt x="0" y="110489"/>
                </a:lnTo>
                <a:lnTo>
                  <a:pt x="0" y="111760"/>
                </a:lnTo>
                <a:lnTo>
                  <a:pt x="55879" y="111760"/>
                </a:lnTo>
                <a:lnTo>
                  <a:pt x="55879" y="110489"/>
                </a:lnTo>
                <a:close/>
              </a:path>
              <a:path w="55880" h="198120">
                <a:moveTo>
                  <a:pt x="55879" y="106679"/>
                </a:moveTo>
                <a:lnTo>
                  <a:pt x="0" y="106679"/>
                </a:lnTo>
                <a:lnTo>
                  <a:pt x="0" y="109220"/>
                </a:lnTo>
                <a:lnTo>
                  <a:pt x="55879" y="109220"/>
                </a:lnTo>
                <a:lnTo>
                  <a:pt x="55879" y="106679"/>
                </a:lnTo>
                <a:close/>
              </a:path>
              <a:path w="55880" h="198120">
                <a:moveTo>
                  <a:pt x="55879" y="104139"/>
                </a:moveTo>
                <a:lnTo>
                  <a:pt x="0" y="104139"/>
                </a:lnTo>
                <a:lnTo>
                  <a:pt x="0" y="105409"/>
                </a:lnTo>
                <a:lnTo>
                  <a:pt x="55879" y="105409"/>
                </a:lnTo>
                <a:lnTo>
                  <a:pt x="55879" y="104139"/>
                </a:lnTo>
                <a:close/>
              </a:path>
              <a:path w="55880" h="198120">
                <a:moveTo>
                  <a:pt x="55879" y="100329"/>
                </a:moveTo>
                <a:lnTo>
                  <a:pt x="0" y="100329"/>
                </a:lnTo>
                <a:lnTo>
                  <a:pt x="0" y="102870"/>
                </a:lnTo>
                <a:lnTo>
                  <a:pt x="55879" y="102870"/>
                </a:lnTo>
                <a:lnTo>
                  <a:pt x="55879" y="100329"/>
                </a:lnTo>
                <a:close/>
              </a:path>
              <a:path w="55880" h="198120">
                <a:moveTo>
                  <a:pt x="55879" y="97790"/>
                </a:moveTo>
                <a:lnTo>
                  <a:pt x="0" y="97790"/>
                </a:lnTo>
                <a:lnTo>
                  <a:pt x="0" y="99060"/>
                </a:lnTo>
                <a:lnTo>
                  <a:pt x="55879" y="99060"/>
                </a:lnTo>
                <a:lnTo>
                  <a:pt x="55879" y="97790"/>
                </a:lnTo>
                <a:close/>
              </a:path>
              <a:path w="55880" h="198120">
                <a:moveTo>
                  <a:pt x="55879" y="93980"/>
                </a:moveTo>
                <a:lnTo>
                  <a:pt x="0" y="93980"/>
                </a:lnTo>
                <a:lnTo>
                  <a:pt x="0" y="96520"/>
                </a:lnTo>
                <a:lnTo>
                  <a:pt x="55879" y="96520"/>
                </a:lnTo>
                <a:lnTo>
                  <a:pt x="55879" y="93980"/>
                </a:lnTo>
                <a:close/>
              </a:path>
              <a:path w="55880" h="198120">
                <a:moveTo>
                  <a:pt x="55879" y="91440"/>
                </a:moveTo>
                <a:lnTo>
                  <a:pt x="0" y="91440"/>
                </a:lnTo>
                <a:lnTo>
                  <a:pt x="0" y="92709"/>
                </a:lnTo>
                <a:lnTo>
                  <a:pt x="55879" y="92709"/>
                </a:lnTo>
                <a:lnTo>
                  <a:pt x="55879" y="91440"/>
                </a:lnTo>
                <a:close/>
              </a:path>
              <a:path w="55880" h="198120">
                <a:moveTo>
                  <a:pt x="55879" y="87630"/>
                </a:moveTo>
                <a:lnTo>
                  <a:pt x="0" y="87630"/>
                </a:lnTo>
                <a:lnTo>
                  <a:pt x="0" y="90170"/>
                </a:lnTo>
                <a:lnTo>
                  <a:pt x="55879" y="90170"/>
                </a:lnTo>
                <a:lnTo>
                  <a:pt x="55879" y="87630"/>
                </a:lnTo>
                <a:close/>
              </a:path>
              <a:path w="55880" h="198120">
                <a:moveTo>
                  <a:pt x="55879" y="85090"/>
                </a:moveTo>
                <a:lnTo>
                  <a:pt x="0" y="85090"/>
                </a:lnTo>
                <a:lnTo>
                  <a:pt x="0" y="86359"/>
                </a:lnTo>
                <a:lnTo>
                  <a:pt x="55879" y="86359"/>
                </a:lnTo>
                <a:lnTo>
                  <a:pt x="55879" y="85090"/>
                </a:lnTo>
                <a:close/>
              </a:path>
              <a:path w="55880" h="198120">
                <a:moveTo>
                  <a:pt x="55879" y="81279"/>
                </a:moveTo>
                <a:lnTo>
                  <a:pt x="0" y="81279"/>
                </a:lnTo>
                <a:lnTo>
                  <a:pt x="0" y="83820"/>
                </a:lnTo>
                <a:lnTo>
                  <a:pt x="55879" y="83820"/>
                </a:lnTo>
                <a:lnTo>
                  <a:pt x="55879" y="81279"/>
                </a:lnTo>
                <a:close/>
              </a:path>
              <a:path w="55880" h="198120">
                <a:moveTo>
                  <a:pt x="55879" y="78739"/>
                </a:moveTo>
                <a:lnTo>
                  <a:pt x="0" y="78739"/>
                </a:lnTo>
                <a:lnTo>
                  <a:pt x="0" y="80009"/>
                </a:lnTo>
                <a:lnTo>
                  <a:pt x="55879" y="80009"/>
                </a:lnTo>
                <a:lnTo>
                  <a:pt x="55879" y="78739"/>
                </a:lnTo>
                <a:close/>
              </a:path>
              <a:path w="55880" h="198120">
                <a:moveTo>
                  <a:pt x="55879" y="72389"/>
                </a:moveTo>
                <a:lnTo>
                  <a:pt x="0" y="72389"/>
                </a:lnTo>
                <a:lnTo>
                  <a:pt x="0" y="77470"/>
                </a:lnTo>
                <a:lnTo>
                  <a:pt x="55879" y="77470"/>
                </a:lnTo>
                <a:lnTo>
                  <a:pt x="55879" y="72389"/>
                </a:lnTo>
                <a:close/>
              </a:path>
              <a:path w="55880" h="198120">
                <a:moveTo>
                  <a:pt x="55879" y="66040"/>
                </a:moveTo>
                <a:lnTo>
                  <a:pt x="0" y="66040"/>
                </a:lnTo>
                <a:lnTo>
                  <a:pt x="0" y="71120"/>
                </a:lnTo>
                <a:lnTo>
                  <a:pt x="55879" y="71120"/>
                </a:lnTo>
                <a:lnTo>
                  <a:pt x="55879" y="66040"/>
                </a:lnTo>
                <a:close/>
              </a:path>
              <a:path w="55880" h="198120">
                <a:moveTo>
                  <a:pt x="55879" y="59689"/>
                </a:moveTo>
                <a:lnTo>
                  <a:pt x="0" y="59689"/>
                </a:lnTo>
                <a:lnTo>
                  <a:pt x="0" y="64770"/>
                </a:lnTo>
                <a:lnTo>
                  <a:pt x="55879" y="64770"/>
                </a:lnTo>
                <a:lnTo>
                  <a:pt x="55879" y="59689"/>
                </a:lnTo>
                <a:close/>
              </a:path>
              <a:path w="55880" h="198120">
                <a:moveTo>
                  <a:pt x="55879" y="53339"/>
                </a:moveTo>
                <a:lnTo>
                  <a:pt x="0" y="53339"/>
                </a:lnTo>
                <a:lnTo>
                  <a:pt x="0" y="58420"/>
                </a:lnTo>
                <a:lnTo>
                  <a:pt x="55879" y="58420"/>
                </a:lnTo>
                <a:lnTo>
                  <a:pt x="55879" y="53339"/>
                </a:lnTo>
                <a:close/>
              </a:path>
              <a:path w="55880" h="198120">
                <a:moveTo>
                  <a:pt x="55879" y="46989"/>
                </a:moveTo>
                <a:lnTo>
                  <a:pt x="0" y="46989"/>
                </a:lnTo>
                <a:lnTo>
                  <a:pt x="0" y="52070"/>
                </a:lnTo>
                <a:lnTo>
                  <a:pt x="55879" y="52070"/>
                </a:lnTo>
                <a:lnTo>
                  <a:pt x="55879" y="46989"/>
                </a:lnTo>
                <a:close/>
              </a:path>
              <a:path w="55880" h="198120">
                <a:moveTo>
                  <a:pt x="55879" y="40639"/>
                </a:moveTo>
                <a:lnTo>
                  <a:pt x="0" y="40639"/>
                </a:lnTo>
                <a:lnTo>
                  <a:pt x="0" y="45720"/>
                </a:lnTo>
                <a:lnTo>
                  <a:pt x="55879" y="45720"/>
                </a:lnTo>
                <a:lnTo>
                  <a:pt x="55879" y="40639"/>
                </a:lnTo>
                <a:close/>
              </a:path>
              <a:path w="55880" h="198120">
                <a:moveTo>
                  <a:pt x="55879" y="34289"/>
                </a:moveTo>
                <a:lnTo>
                  <a:pt x="0" y="34289"/>
                </a:lnTo>
                <a:lnTo>
                  <a:pt x="0" y="39370"/>
                </a:lnTo>
                <a:lnTo>
                  <a:pt x="55879" y="39370"/>
                </a:lnTo>
                <a:lnTo>
                  <a:pt x="55879" y="34289"/>
                </a:lnTo>
                <a:close/>
              </a:path>
              <a:path w="55880" h="198120">
                <a:moveTo>
                  <a:pt x="55879" y="29209"/>
                </a:moveTo>
                <a:lnTo>
                  <a:pt x="0" y="29209"/>
                </a:lnTo>
                <a:lnTo>
                  <a:pt x="0" y="33019"/>
                </a:lnTo>
                <a:lnTo>
                  <a:pt x="55879" y="33019"/>
                </a:lnTo>
                <a:lnTo>
                  <a:pt x="55879" y="29209"/>
                </a:lnTo>
                <a:close/>
              </a:path>
              <a:path w="55880" h="198120">
                <a:moveTo>
                  <a:pt x="55879" y="22859"/>
                </a:moveTo>
                <a:lnTo>
                  <a:pt x="0" y="22859"/>
                </a:lnTo>
                <a:lnTo>
                  <a:pt x="0" y="27940"/>
                </a:lnTo>
                <a:lnTo>
                  <a:pt x="55879" y="27940"/>
                </a:lnTo>
                <a:lnTo>
                  <a:pt x="55879" y="22859"/>
                </a:lnTo>
                <a:close/>
              </a:path>
              <a:path w="55880" h="198120">
                <a:moveTo>
                  <a:pt x="55879" y="16509"/>
                </a:moveTo>
                <a:lnTo>
                  <a:pt x="0" y="16509"/>
                </a:lnTo>
                <a:lnTo>
                  <a:pt x="0" y="21590"/>
                </a:lnTo>
                <a:lnTo>
                  <a:pt x="55879" y="21590"/>
                </a:lnTo>
                <a:lnTo>
                  <a:pt x="55879" y="16509"/>
                </a:lnTo>
                <a:close/>
              </a:path>
              <a:path w="55880" h="198120">
                <a:moveTo>
                  <a:pt x="55879" y="10159"/>
                </a:moveTo>
                <a:lnTo>
                  <a:pt x="0" y="10159"/>
                </a:lnTo>
                <a:lnTo>
                  <a:pt x="0" y="15240"/>
                </a:lnTo>
                <a:lnTo>
                  <a:pt x="55879" y="15240"/>
                </a:lnTo>
                <a:lnTo>
                  <a:pt x="55879" y="10159"/>
                </a:lnTo>
                <a:close/>
              </a:path>
              <a:path w="55880" h="198120">
                <a:moveTo>
                  <a:pt x="55879" y="3809"/>
                </a:moveTo>
                <a:lnTo>
                  <a:pt x="0" y="3809"/>
                </a:lnTo>
                <a:lnTo>
                  <a:pt x="0" y="8890"/>
                </a:lnTo>
                <a:lnTo>
                  <a:pt x="55879" y="8890"/>
                </a:lnTo>
                <a:lnTo>
                  <a:pt x="55879" y="3809"/>
                </a:lnTo>
                <a:close/>
              </a:path>
              <a:path w="55880" h="198120">
                <a:moveTo>
                  <a:pt x="55879" y="0"/>
                </a:moveTo>
                <a:lnTo>
                  <a:pt x="0" y="0"/>
                </a:lnTo>
                <a:lnTo>
                  <a:pt x="0" y="2540"/>
                </a:lnTo>
                <a:lnTo>
                  <a:pt x="55879" y="2540"/>
                </a:lnTo>
                <a:lnTo>
                  <a:pt x="55879" y="0"/>
                </a:lnTo>
                <a:close/>
              </a:path>
            </a:pathLst>
          </a:custGeom>
          <a:solidFill>
            <a:srgbClr val="236923"/>
          </a:solidFill>
        </p:spPr>
        <p:txBody>
          <a:bodyPr wrap="square" lIns="0" tIns="0" rIns="0" bIns="0" rtlCol="0"/>
          <a:lstStyle/>
          <a:p>
            <a:endParaRPr/>
          </a:p>
        </p:txBody>
      </p:sp>
      <p:sp>
        <p:nvSpPr>
          <p:cNvPr id="315" name="bg object 315"/>
          <p:cNvSpPr/>
          <p:nvPr/>
        </p:nvSpPr>
        <p:spPr>
          <a:xfrm>
            <a:off x="1854200" y="6419850"/>
            <a:ext cx="54610" cy="195580"/>
          </a:xfrm>
          <a:custGeom>
            <a:avLst/>
            <a:gdLst/>
            <a:ahLst/>
            <a:cxnLst/>
            <a:rect l="l" t="t" r="r" b="b"/>
            <a:pathLst>
              <a:path w="54610" h="195579">
                <a:moveTo>
                  <a:pt x="54610" y="193040"/>
                </a:moveTo>
                <a:lnTo>
                  <a:pt x="53340" y="193040"/>
                </a:lnTo>
                <a:lnTo>
                  <a:pt x="53340" y="195580"/>
                </a:lnTo>
                <a:lnTo>
                  <a:pt x="54610" y="195580"/>
                </a:lnTo>
                <a:lnTo>
                  <a:pt x="54610" y="193040"/>
                </a:lnTo>
                <a:close/>
              </a:path>
              <a:path w="54610" h="195579">
                <a:moveTo>
                  <a:pt x="54610" y="189230"/>
                </a:moveTo>
                <a:lnTo>
                  <a:pt x="0" y="189230"/>
                </a:lnTo>
                <a:lnTo>
                  <a:pt x="0" y="191770"/>
                </a:lnTo>
                <a:lnTo>
                  <a:pt x="6350" y="191770"/>
                </a:lnTo>
                <a:lnTo>
                  <a:pt x="6350" y="193040"/>
                </a:lnTo>
                <a:lnTo>
                  <a:pt x="30480" y="193040"/>
                </a:lnTo>
                <a:lnTo>
                  <a:pt x="30480" y="191770"/>
                </a:lnTo>
                <a:lnTo>
                  <a:pt x="54610" y="191770"/>
                </a:lnTo>
                <a:lnTo>
                  <a:pt x="54610" y="189230"/>
                </a:lnTo>
                <a:close/>
              </a:path>
              <a:path w="54610" h="195579">
                <a:moveTo>
                  <a:pt x="54610" y="186702"/>
                </a:moveTo>
                <a:lnTo>
                  <a:pt x="0" y="186702"/>
                </a:lnTo>
                <a:lnTo>
                  <a:pt x="0" y="187972"/>
                </a:lnTo>
                <a:lnTo>
                  <a:pt x="54610" y="187972"/>
                </a:lnTo>
                <a:lnTo>
                  <a:pt x="54610" y="186702"/>
                </a:lnTo>
                <a:close/>
              </a:path>
              <a:path w="54610" h="195579">
                <a:moveTo>
                  <a:pt x="54610" y="182892"/>
                </a:moveTo>
                <a:lnTo>
                  <a:pt x="0" y="182892"/>
                </a:lnTo>
                <a:lnTo>
                  <a:pt x="0" y="185432"/>
                </a:lnTo>
                <a:lnTo>
                  <a:pt x="54610" y="185432"/>
                </a:lnTo>
                <a:lnTo>
                  <a:pt x="54610" y="182892"/>
                </a:lnTo>
                <a:close/>
              </a:path>
              <a:path w="54610" h="195579">
                <a:moveTo>
                  <a:pt x="54610" y="180352"/>
                </a:moveTo>
                <a:lnTo>
                  <a:pt x="0" y="180352"/>
                </a:lnTo>
                <a:lnTo>
                  <a:pt x="0" y="181610"/>
                </a:lnTo>
                <a:lnTo>
                  <a:pt x="54610" y="181610"/>
                </a:lnTo>
                <a:lnTo>
                  <a:pt x="54610" y="180352"/>
                </a:lnTo>
                <a:close/>
              </a:path>
              <a:path w="54610" h="195579">
                <a:moveTo>
                  <a:pt x="54610" y="176530"/>
                </a:moveTo>
                <a:lnTo>
                  <a:pt x="0" y="176530"/>
                </a:lnTo>
                <a:lnTo>
                  <a:pt x="0" y="179070"/>
                </a:lnTo>
                <a:lnTo>
                  <a:pt x="54610" y="179070"/>
                </a:lnTo>
                <a:lnTo>
                  <a:pt x="54610" y="176530"/>
                </a:lnTo>
                <a:close/>
              </a:path>
              <a:path w="54610" h="195579">
                <a:moveTo>
                  <a:pt x="54610" y="174002"/>
                </a:moveTo>
                <a:lnTo>
                  <a:pt x="0" y="174002"/>
                </a:lnTo>
                <a:lnTo>
                  <a:pt x="0" y="175260"/>
                </a:lnTo>
                <a:lnTo>
                  <a:pt x="54610" y="175260"/>
                </a:lnTo>
                <a:lnTo>
                  <a:pt x="54610" y="174002"/>
                </a:lnTo>
                <a:close/>
              </a:path>
              <a:path w="54610" h="195579">
                <a:moveTo>
                  <a:pt x="54610" y="170180"/>
                </a:moveTo>
                <a:lnTo>
                  <a:pt x="0" y="170180"/>
                </a:lnTo>
                <a:lnTo>
                  <a:pt x="0" y="172720"/>
                </a:lnTo>
                <a:lnTo>
                  <a:pt x="54610" y="172720"/>
                </a:lnTo>
                <a:lnTo>
                  <a:pt x="54610" y="170180"/>
                </a:lnTo>
                <a:close/>
              </a:path>
              <a:path w="54610" h="195579">
                <a:moveTo>
                  <a:pt x="54610" y="167640"/>
                </a:moveTo>
                <a:lnTo>
                  <a:pt x="0" y="167640"/>
                </a:lnTo>
                <a:lnTo>
                  <a:pt x="0" y="168910"/>
                </a:lnTo>
                <a:lnTo>
                  <a:pt x="54610" y="168910"/>
                </a:lnTo>
                <a:lnTo>
                  <a:pt x="54610" y="167640"/>
                </a:lnTo>
                <a:close/>
              </a:path>
              <a:path w="54610" h="195579">
                <a:moveTo>
                  <a:pt x="54610" y="163830"/>
                </a:moveTo>
                <a:lnTo>
                  <a:pt x="0" y="163830"/>
                </a:lnTo>
                <a:lnTo>
                  <a:pt x="0" y="166382"/>
                </a:lnTo>
                <a:lnTo>
                  <a:pt x="54610" y="166382"/>
                </a:lnTo>
                <a:lnTo>
                  <a:pt x="54610" y="163830"/>
                </a:lnTo>
                <a:close/>
              </a:path>
              <a:path w="54610" h="195579">
                <a:moveTo>
                  <a:pt x="54610" y="161290"/>
                </a:moveTo>
                <a:lnTo>
                  <a:pt x="0" y="161290"/>
                </a:lnTo>
                <a:lnTo>
                  <a:pt x="0" y="162560"/>
                </a:lnTo>
                <a:lnTo>
                  <a:pt x="54610" y="162560"/>
                </a:lnTo>
                <a:lnTo>
                  <a:pt x="54610" y="161290"/>
                </a:lnTo>
                <a:close/>
              </a:path>
              <a:path w="54610" h="195579">
                <a:moveTo>
                  <a:pt x="54610" y="157492"/>
                </a:moveTo>
                <a:lnTo>
                  <a:pt x="0" y="157492"/>
                </a:lnTo>
                <a:lnTo>
                  <a:pt x="0" y="160020"/>
                </a:lnTo>
                <a:lnTo>
                  <a:pt x="54610" y="160020"/>
                </a:lnTo>
                <a:lnTo>
                  <a:pt x="54610" y="157492"/>
                </a:lnTo>
                <a:close/>
              </a:path>
              <a:path w="54610" h="195579">
                <a:moveTo>
                  <a:pt x="54610" y="154940"/>
                </a:moveTo>
                <a:lnTo>
                  <a:pt x="0" y="154940"/>
                </a:lnTo>
                <a:lnTo>
                  <a:pt x="0" y="156210"/>
                </a:lnTo>
                <a:lnTo>
                  <a:pt x="54610" y="156210"/>
                </a:lnTo>
                <a:lnTo>
                  <a:pt x="54610" y="154940"/>
                </a:lnTo>
                <a:close/>
              </a:path>
              <a:path w="54610" h="195579">
                <a:moveTo>
                  <a:pt x="54610" y="151130"/>
                </a:moveTo>
                <a:lnTo>
                  <a:pt x="0" y="151130"/>
                </a:lnTo>
                <a:lnTo>
                  <a:pt x="0" y="153670"/>
                </a:lnTo>
                <a:lnTo>
                  <a:pt x="54610" y="153670"/>
                </a:lnTo>
                <a:lnTo>
                  <a:pt x="54610" y="151130"/>
                </a:lnTo>
                <a:close/>
              </a:path>
              <a:path w="54610" h="195579">
                <a:moveTo>
                  <a:pt x="54610" y="148590"/>
                </a:moveTo>
                <a:lnTo>
                  <a:pt x="0" y="148590"/>
                </a:lnTo>
                <a:lnTo>
                  <a:pt x="0" y="149860"/>
                </a:lnTo>
                <a:lnTo>
                  <a:pt x="54610" y="149860"/>
                </a:lnTo>
                <a:lnTo>
                  <a:pt x="54610" y="148590"/>
                </a:lnTo>
                <a:close/>
              </a:path>
              <a:path w="54610" h="195579">
                <a:moveTo>
                  <a:pt x="54610" y="144792"/>
                </a:moveTo>
                <a:lnTo>
                  <a:pt x="0" y="144792"/>
                </a:lnTo>
                <a:lnTo>
                  <a:pt x="0" y="147332"/>
                </a:lnTo>
                <a:lnTo>
                  <a:pt x="54610" y="147332"/>
                </a:lnTo>
                <a:lnTo>
                  <a:pt x="54610" y="144792"/>
                </a:lnTo>
                <a:close/>
              </a:path>
              <a:path w="54610" h="195579">
                <a:moveTo>
                  <a:pt x="54610" y="142240"/>
                </a:moveTo>
                <a:lnTo>
                  <a:pt x="0" y="142240"/>
                </a:lnTo>
                <a:lnTo>
                  <a:pt x="0" y="143510"/>
                </a:lnTo>
                <a:lnTo>
                  <a:pt x="54610" y="143510"/>
                </a:lnTo>
                <a:lnTo>
                  <a:pt x="54610" y="142240"/>
                </a:lnTo>
                <a:close/>
              </a:path>
              <a:path w="54610" h="195579">
                <a:moveTo>
                  <a:pt x="54610" y="138430"/>
                </a:moveTo>
                <a:lnTo>
                  <a:pt x="0" y="138430"/>
                </a:lnTo>
                <a:lnTo>
                  <a:pt x="0" y="140970"/>
                </a:lnTo>
                <a:lnTo>
                  <a:pt x="54610" y="140970"/>
                </a:lnTo>
                <a:lnTo>
                  <a:pt x="54610" y="138430"/>
                </a:lnTo>
                <a:close/>
              </a:path>
              <a:path w="54610" h="195579">
                <a:moveTo>
                  <a:pt x="54610" y="135890"/>
                </a:moveTo>
                <a:lnTo>
                  <a:pt x="0" y="135890"/>
                </a:lnTo>
                <a:lnTo>
                  <a:pt x="0" y="137160"/>
                </a:lnTo>
                <a:lnTo>
                  <a:pt x="54610" y="137160"/>
                </a:lnTo>
                <a:lnTo>
                  <a:pt x="54610" y="135890"/>
                </a:lnTo>
                <a:close/>
              </a:path>
              <a:path w="54610" h="195579">
                <a:moveTo>
                  <a:pt x="54610" y="132092"/>
                </a:moveTo>
                <a:lnTo>
                  <a:pt x="0" y="132092"/>
                </a:lnTo>
                <a:lnTo>
                  <a:pt x="0" y="134620"/>
                </a:lnTo>
                <a:lnTo>
                  <a:pt x="54610" y="134620"/>
                </a:lnTo>
                <a:lnTo>
                  <a:pt x="54610" y="132092"/>
                </a:lnTo>
                <a:close/>
              </a:path>
              <a:path w="54610" h="195579">
                <a:moveTo>
                  <a:pt x="54610" y="129540"/>
                </a:moveTo>
                <a:lnTo>
                  <a:pt x="0" y="129540"/>
                </a:lnTo>
                <a:lnTo>
                  <a:pt x="0" y="130810"/>
                </a:lnTo>
                <a:lnTo>
                  <a:pt x="54610" y="130810"/>
                </a:lnTo>
                <a:lnTo>
                  <a:pt x="54610" y="129540"/>
                </a:lnTo>
                <a:close/>
              </a:path>
              <a:path w="54610" h="195579">
                <a:moveTo>
                  <a:pt x="54610" y="125742"/>
                </a:moveTo>
                <a:lnTo>
                  <a:pt x="0" y="125742"/>
                </a:lnTo>
                <a:lnTo>
                  <a:pt x="0" y="128270"/>
                </a:lnTo>
                <a:lnTo>
                  <a:pt x="54610" y="128270"/>
                </a:lnTo>
                <a:lnTo>
                  <a:pt x="54610" y="125742"/>
                </a:lnTo>
                <a:close/>
              </a:path>
              <a:path w="54610" h="195579">
                <a:moveTo>
                  <a:pt x="54610" y="123202"/>
                </a:moveTo>
                <a:lnTo>
                  <a:pt x="0" y="123202"/>
                </a:lnTo>
                <a:lnTo>
                  <a:pt x="0" y="124460"/>
                </a:lnTo>
                <a:lnTo>
                  <a:pt x="54610" y="124460"/>
                </a:lnTo>
                <a:lnTo>
                  <a:pt x="54610" y="123202"/>
                </a:lnTo>
                <a:close/>
              </a:path>
              <a:path w="54610" h="195579">
                <a:moveTo>
                  <a:pt x="54610" y="119392"/>
                </a:moveTo>
                <a:lnTo>
                  <a:pt x="0" y="119392"/>
                </a:lnTo>
                <a:lnTo>
                  <a:pt x="0" y="121932"/>
                </a:lnTo>
                <a:lnTo>
                  <a:pt x="54610" y="121932"/>
                </a:lnTo>
                <a:lnTo>
                  <a:pt x="54610" y="119392"/>
                </a:lnTo>
                <a:close/>
              </a:path>
              <a:path w="54610" h="195579">
                <a:moveTo>
                  <a:pt x="54610" y="116840"/>
                </a:moveTo>
                <a:lnTo>
                  <a:pt x="0" y="116840"/>
                </a:lnTo>
                <a:lnTo>
                  <a:pt x="0" y="118110"/>
                </a:lnTo>
                <a:lnTo>
                  <a:pt x="54610" y="118110"/>
                </a:lnTo>
                <a:lnTo>
                  <a:pt x="54610" y="116840"/>
                </a:lnTo>
                <a:close/>
              </a:path>
              <a:path w="54610" h="195579">
                <a:moveTo>
                  <a:pt x="54610" y="113030"/>
                </a:moveTo>
                <a:lnTo>
                  <a:pt x="0" y="113030"/>
                </a:lnTo>
                <a:lnTo>
                  <a:pt x="0" y="115582"/>
                </a:lnTo>
                <a:lnTo>
                  <a:pt x="54610" y="115582"/>
                </a:lnTo>
                <a:lnTo>
                  <a:pt x="54610" y="113030"/>
                </a:lnTo>
                <a:close/>
              </a:path>
              <a:path w="54610" h="195579">
                <a:moveTo>
                  <a:pt x="54610" y="110490"/>
                </a:moveTo>
                <a:lnTo>
                  <a:pt x="0" y="110490"/>
                </a:lnTo>
                <a:lnTo>
                  <a:pt x="0" y="111760"/>
                </a:lnTo>
                <a:lnTo>
                  <a:pt x="54610" y="111760"/>
                </a:lnTo>
                <a:lnTo>
                  <a:pt x="54610" y="110490"/>
                </a:lnTo>
                <a:close/>
              </a:path>
              <a:path w="54610" h="195579">
                <a:moveTo>
                  <a:pt x="54610" y="106680"/>
                </a:moveTo>
                <a:lnTo>
                  <a:pt x="0" y="106680"/>
                </a:lnTo>
                <a:lnTo>
                  <a:pt x="0" y="109220"/>
                </a:lnTo>
                <a:lnTo>
                  <a:pt x="54610" y="109220"/>
                </a:lnTo>
                <a:lnTo>
                  <a:pt x="54610" y="106680"/>
                </a:lnTo>
                <a:close/>
              </a:path>
              <a:path w="54610" h="195579">
                <a:moveTo>
                  <a:pt x="54610" y="104140"/>
                </a:moveTo>
                <a:lnTo>
                  <a:pt x="0" y="104140"/>
                </a:lnTo>
                <a:lnTo>
                  <a:pt x="0" y="105410"/>
                </a:lnTo>
                <a:lnTo>
                  <a:pt x="54610" y="105410"/>
                </a:lnTo>
                <a:lnTo>
                  <a:pt x="54610" y="104140"/>
                </a:lnTo>
                <a:close/>
              </a:path>
              <a:path w="54610" h="195579">
                <a:moveTo>
                  <a:pt x="54610" y="100330"/>
                </a:moveTo>
                <a:lnTo>
                  <a:pt x="0" y="100330"/>
                </a:lnTo>
                <a:lnTo>
                  <a:pt x="0" y="102882"/>
                </a:lnTo>
                <a:lnTo>
                  <a:pt x="54610" y="102882"/>
                </a:lnTo>
                <a:lnTo>
                  <a:pt x="54610" y="100330"/>
                </a:lnTo>
                <a:close/>
              </a:path>
              <a:path w="54610" h="195579">
                <a:moveTo>
                  <a:pt x="54610" y="97802"/>
                </a:moveTo>
                <a:lnTo>
                  <a:pt x="0" y="97802"/>
                </a:lnTo>
                <a:lnTo>
                  <a:pt x="0" y="99060"/>
                </a:lnTo>
                <a:lnTo>
                  <a:pt x="54610" y="99060"/>
                </a:lnTo>
                <a:lnTo>
                  <a:pt x="54610" y="97802"/>
                </a:lnTo>
                <a:close/>
              </a:path>
              <a:path w="54610" h="195579">
                <a:moveTo>
                  <a:pt x="54610" y="93992"/>
                </a:moveTo>
                <a:lnTo>
                  <a:pt x="0" y="93992"/>
                </a:lnTo>
                <a:lnTo>
                  <a:pt x="0" y="96520"/>
                </a:lnTo>
                <a:lnTo>
                  <a:pt x="54610" y="96520"/>
                </a:lnTo>
                <a:lnTo>
                  <a:pt x="54610" y="93992"/>
                </a:lnTo>
                <a:close/>
              </a:path>
              <a:path w="54610" h="195579">
                <a:moveTo>
                  <a:pt x="54610" y="91452"/>
                </a:moveTo>
                <a:lnTo>
                  <a:pt x="0" y="91452"/>
                </a:lnTo>
                <a:lnTo>
                  <a:pt x="0" y="92710"/>
                </a:lnTo>
                <a:lnTo>
                  <a:pt x="54610" y="92710"/>
                </a:lnTo>
                <a:lnTo>
                  <a:pt x="54610" y="91452"/>
                </a:lnTo>
                <a:close/>
              </a:path>
              <a:path w="54610" h="195579">
                <a:moveTo>
                  <a:pt x="54610" y="87642"/>
                </a:moveTo>
                <a:lnTo>
                  <a:pt x="0" y="87642"/>
                </a:lnTo>
                <a:lnTo>
                  <a:pt x="0" y="90170"/>
                </a:lnTo>
                <a:lnTo>
                  <a:pt x="54610" y="90170"/>
                </a:lnTo>
                <a:lnTo>
                  <a:pt x="54610" y="87642"/>
                </a:lnTo>
                <a:close/>
              </a:path>
              <a:path w="54610" h="195579">
                <a:moveTo>
                  <a:pt x="54610" y="85102"/>
                </a:moveTo>
                <a:lnTo>
                  <a:pt x="0" y="85102"/>
                </a:lnTo>
                <a:lnTo>
                  <a:pt x="0" y="86360"/>
                </a:lnTo>
                <a:lnTo>
                  <a:pt x="54610" y="86360"/>
                </a:lnTo>
                <a:lnTo>
                  <a:pt x="54610" y="85102"/>
                </a:lnTo>
                <a:close/>
              </a:path>
              <a:path w="54610" h="195579">
                <a:moveTo>
                  <a:pt x="54610" y="81280"/>
                </a:moveTo>
                <a:lnTo>
                  <a:pt x="0" y="81280"/>
                </a:lnTo>
                <a:lnTo>
                  <a:pt x="0" y="83832"/>
                </a:lnTo>
                <a:lnTo>
                  <a:pt x="54610" y="83832"/>
                </a:lnTo>
                <a:lnTo>
                  <a:pt x="54610" y="81280"/>
                </a:lnTo>
                <a:close/>
              </a:path>
              <a:path w="54610" h="195579">
                <a:moveTo>
                  <a:pt x="54610" y="78740"/>
                </a:moveTo>
                <a:lnTo>
                  <a:pt x="0" y="78740"/>
                </a:lnTo>
                <a:lnTo>
                  <a:pt x="0" y="80010"/>
                </a:lnTo>
                <a:lnTo>
                  <a:pt x="54610" y="80010"/>
                </a:lnTo>
                <a:lnTo>
                  <a:pt x="54610" y="78740"/>
                </a:lnTo>
                <a:close/>
              </a:path>
              <a:path w="54610" h="195579">
                <a:moveTo>
                  <a:pt x="54610" y="72390"/>
                </a:moveTo>
                <a:lnTo>
                  <a:pt x="0" y="72390"/>
                </a:lnTo>
                <a:lnTo>
                  <a:pt x="0" y="77470"/>
                </a:lnTo>
                <a:lnTo>
                  <a:pt x="54610" y="77470"/>
                </a:lnTo>
                <a:lnTo>
                  <a:pt x="54610" y="72390"/>
                </a:lnTo>
                <a:close/>
              </a:path>
              <a:path w="54610" h="195579">
                <a:moveTo>
                  <a:pt x="54610" y="66052"/>
                </a:moveTo>
                <a:lnTo>
                  <a:pt x="0" y="66052"/>
                </a:lnTo>
                <a:lnTo>
                  <a:pt x="0" y="71120"/>
                </a:lnTo>
                <a:lnTo>
                  <a:pt x="54610" y="71120"/>
                </a:lnTo>
                <a:lnTo>
                  <a:pt x="54610" y="66052"/>
                </a:lnTo>
                <a:close/>
              </a:path>
              <a:path w="54610" h="195579">
                <a:moveTo>
                  <a:pt x="54610" y="59690"/>
                </a:moveTo>
                <a:lnTo>
                  <a:pt x="0" y="59690"/>
                </a:lnTo>
                <a:lnTo>
                  <a:pt x="0" y="64770"/>
                </a:lnTo>
                <a:lnTo>
                  <a:pt x="54610" y="64770"/>
                </a:lnTo>
                <a:lnTo>
                  <a:pt x="54610" y="59690"/>
                </a:lnTo>
                <a:close/>
              </a:path>
              <a:path w="54610" h="195579">
                <a:moveTo>
                  <a:pt x="54610" y="53340"/>
                </a:moveTo>
                <a:lnTo>
                  <a:pt x="0" y="53340"/>
                </a:lnTo>
                <a:lnTo>
                  <a:pt x="0" y="58432"/>
                </a:lnTo>
                <a:lnTo>
                  <a:pt x="54610" y="58432"/>
                </a:lnTo>
                <a:lnTo>
                  <a:pt x="54610" y="53340"/>
                </a:lnTo>
                <a:close/>
              </a:path>
              <a:path w="54610" h="195579">
                <a:moveTo>
                  <a:pt x="54610" y="46990"/>
                </a:moveTo>
                <a:lnTo>
                  <a:pt x="0" y="46990"/>
                </a:lnTo>
                <a:lnTo>
                  <a:pt x="0" y="52070"/>
                </a:lnTo>
                <a:lnTo>
                  <a:pt x="54610" y="52070"/>
                </a:lnTo>
                <a:lnTo>
                  <a:pt x="54610" y="46990"/>
                </a:lnTo>
                <a:close/>
              </a:path>
              <a:path w="54610" h="195579">
                <a:moveTo>
                  <a:pt x="54610" y="40640"/>
                </a:moveTo>
                <a:lnTo>
                  <a:pt x="0" y="40640"/>
                </a:lnTo>
                <a:lnTo>
                  <a:pt x="0" y="45720"/>
                </a:lnTo>
                <a:lnTo>
                  <a:pt x="54610" y="45720"/>
                </a:lnTo>
                <a:lnTo>
                  <a:pt x="54610" y="40640"/>
                </a:lnTo>
                <a:close/>
              </a:path>
              <a:path w="54610" h="195579">
                <a:moveTo>
                  <a:pt x="54610" y="34290"/>
                </a:moveTo>
                <a:lnTo>
                  <a:pt x="0" y="34290"/>
                </a:lnTo>
                <a:lnTo>
                  <a:pt x="0" y="39382"/>
                </a:lnTo>
                <a:lnTo>
                  <a:pt x="54610" y="39382"/>
                </a:lnTo>
                <a:lnTo>
                  <a:pt x="54610" y="34290"/>
                </a:lnTo>
                <a:close/>
              </a:path>
              <a:path w="54610" h="195579">
                <a:moveTo>
                  <a:pt x="54610" y="29210"/>
                </a:moveTo>
                <a:lnTo>
                  <a:pt x="0" y="29210"/>
                </a:lnTo>
                <a:lnTo>
                  <a:pt x="0" y="33020"/>
                </a:lnTo>
                <a:lnTo>
                  <a:pt x="54610" y="33020"/>
                </a:lnTo>
                <a:lnTo>
                  <a:pt x="54610" y="29210"/>
                </a:lnTo>
                <a:close/>
              </a:path>
              <a:path w="54610" h="195579">
                <a:moveTo>
                  <a:pt x="54610" y="22860"/>
                </a:moveTo>
                <a:lnTo>
                  <a:pt x="0" y="22860"/>
                </a:lnTo>
                <a:lnTo>
                  <a:pt x="0" y="27952"/>
                </a:lnTo>
                <a:lnTo>
                  <a:pt x="54610" y="27952"/>
                </a:lnTo>
                <a:lnTo>
                  <a:pt x="54610" y="22860"/>
                </a:lnTo>
                <a:close/>
              </a:path>
              <a:path w="54610" h="195579">
                <a:moveTo>
                  <a:pt x="54610" y="16510"/>
                </a:moveTo>
                <a:lnTo>
                  <a:pt x="0" y="16510"/>
                </a:lnTo>
                <a:lnTo>
                  <a:pt x="0" y="21590"/>
                </a:lnTo>
                <a:lnTo>
                  <a:pt x="54610" y="21590"/>
                </a:lnTo>
                <a:lnTo>
                  <a:pt x="54610" y="16510"/>
                </a:lnTo>
                <a:close/>
              </a:path>
              <a:path w="54610" h="195579">
                <a:moveTo>
                  <a:pt x="54610" y="10160"/>
                </a:moveTo>
                <a:lnTo>
                  <a:pt x="0" y="10160"/>
                </a:lnTo>
                <a:lnTo>
                  <a:pt x="0" y="15240"/>
                </a:lnTo>
                <a:lnTo>
                  <a:pt x="54610" y="15240"/>
                </a:lnTo>
                <a:lnTo>
                  <a:pt x="54610" y="10160"/>
                </a:lnTo>
                <a:close/>
              </a:path>
              <a:path w="54610" h="195579">
                <a:moveTo>
                  <a:pt x="54610" y="3810"/>
                </a:moveTo>
                <a:lnTo>
                  <a:pt x="0" y="3810"/>
                </a:lnTo>
                <a:lnTo>
                  <a:pt x="0" y="8890"/>
                </a:lnTo>
                <a:lnTo>
                  <a:pt x="54610" y="8890"/>
                </a:lnTo>
                <a:lnTo>
                  <a:pt x="54610" y="3810"/>
                </a:lnTo>
                <a:close/>
              </a:path>
              <a:path w="54610" h="195579">
                <a:moveTo>
                  <a:pt x="54610" y="0"/>
                </a:moveTo>
                <a:lnTo>
                  <a:pt x="38100" y="0"/>
                </a:lnTo>
                <a:lnTo>
                  <a:pt x="38100" y="2540"/>
                </a:lnTo>
                <a:lnTo>
                  <a:pt x="54610" y="2540"/>
                </a:lnTo>
                <a:lnTo>
                  <a:pt x="54610" y="0"/>
                </a:lnTo>
                <a:close/>
              </a:path>
            </a:pathLst>
          </a:custGeom>
          <a:solidFill>
            <a:srgbClr val="226822"/>
          </a:solidFill>
        </p:spPr>
        <p:txBody>
          <a:bodyPr wrap="square" lIns="0" tIns="0" rIns="0" bIns="0" rtlCol="0"/>
          <a:lstStyle/>
          <a:p>
            <a:endParaRPr/>
          </a:p>
        </p:txBody>
      </p:sp>
      <p:sp>
        <p:nvSpPr>
          <p:cNvPr id="316" name="bg object 316"/>
          <p:cNvSpPr/>
          <p:nvPr/>
        </p:nvSpPr>
        <p:spPr>
          <a:xfrm>
            <a:off x="1799590" y="6423659"/>
            <a:ext cx="54610" cy="187960"/>
          </a:xfrm>
          <a:custGeom>
            <a:avLst/>
            <a:gdLst/>
            <a:ahLst/>
            <a:cxnLst/>
            <a:rect l="l" t="t" r="r" b="b"/>
            <a:pathLst>
              <a:path w="54610" h="187959">
                <a:moveTo>
                  <a:pt x="54610" y="185419"/>
                </a:moveTo>
                <a:lnTo>
                  <a:pt x="38100" y="185419"/>
                </a:lnTo>
                <a:lnTo>
                  <a:pt x="38100" y="187959"/>
                </a:lnTo>
                <a:lnTo>
                  <a:pt x="54610" y="187959"/>
                </a:lnTo>
                <a:lnTo>
                  <a:pt x="54610" y="185419"/>
                </a:lnTo>
                <a:close/>
              </a:path>
              <a:path w="54610" h="187959">
                <a:moveTo>
                  <a:pt x="54610" y="182879"/>
                </a:moveTo>
                <a:lnTo>
                  <a:pt x="0" y="182879"/>
                </a:lnTo>
                <a:lnTo>
                  <a:pt x="0" y="185419"/>
                </a:lnTo>
                <a:lnTo>
                  <a:pt x="15240" y="185419"/>
                </a:lnTo>
                <a:lnTo>
                  <a:pt x="15240" y="184149"/>
                </a:lnTo>
                <a:lnTo>
                  <a:pt x="54610" y="184149"/>
                </a:lnTo>
                <a:lnTo>
                  <a:pt x="54610" y="182879"/>
                </a:lnTo>
                <a:close/>
              </a:path>
              <a:path w="54610" h="187959">
                <a:moveTo>
                  <a:pt x="54610" y="179069"/>
                </a:moveTo>
                <a:lnTo>
                  <a:pt x="0" y="179069"/>
                </a:lnTo>
                <a:lnTo>
                  <a:pt x="0" y="181609"/>
                </a:lnTo>
                <a:lnTo>
                  <a:pt x="54610" y="181609"/>
                </a:lnTo>
                <a:lnTo>
                  <a:pt x="54610" y="179069"/>
                </a:lnTo>
                <a:close/>
              </a:path>
              <a:path w="54610" h="187959">
                <a:moveTo>
                  <a:pt x="54610" y="176529"/>
                </a:moveTo>
                <a:lnTo>
                  <a:pt x="0" y="176529"/>
                </a:lnTo>
                <a:lnTo>
                  <a:pt x="0" y="177799"/>
                </a:lnTo>
                <a:lnTo>
                  <a:pt x="54610" y="177799"/>
                </a:lnTo>
                <a:lnTo>
                  <a:pt x="54610" y="176529"/>
                </a:lnTo>
                <a:close/>
              </a:path>
              <a:path w="54610" h="187959">
                <a:moveTo>
                  <a:pt x="54610" y="172719"/>
                </a:moveTo>
                <a:lnTo>
                  <a:pt x="0" y="172719"/>
                </a:lnTo>
                <a:lnTo>
                  <a:pt x="0" y="175259"/>
                </a:lnTo>
                <a:lnTo>
                  <a:pt x="54610" y="175259"/>
                </a:lnTo>
                <a:lnTo>
                  <a:pt x="54610" y="172719"/>
                </a:lnTo>
                <a:close/>
              </a:path>
              <a:path w="54610" h="187959">
                <a:moveTo>
                  <a:pt x="54610" y="170179"/>
                </a:moveTo>
                <a:lnTo>
                  <a:pt x="0" y="170179"/>
                </a:lnTo>
                <a:lnTo>
                  <a:pt x="0" y="171449"/>
                </a:lnTo>
                <a:lnTo>
                  <a:pt x="54610" y="171449"/>
                </a:lnTo>
                <a:lnTo>
                  <a:pt x="54610" y="170179"/>
                </a:lnTo>
                <a:close/>
              </a:path>
              <a:path w="54610" h="187959">
                <a:moveTo>
                  <a:pt x="54610" y="166369"/>
                </a:moveTo>
                <a:lnTo>
                  <a:pt x="0" y="166369"/>
                </a:lnTo>
                <a:lnTo>
                  <a:pt x="0" y="168909"/>
                </a:lnTo>
                <a:lnTo>
                  <a:pt x="54610" y="168909"/>
                </a:lnTo>
                <a:lnTo>
                  <a:pt x="54610" y="166369"/>
                </a:lnTo>
                <a:close/>
              </a:path>
              <a:path w="54610" h="187959">
                <a:moveTo>
                  <a:pt x="54610" y="163829"/>
                </a:moveTo>
                <a:lnTo>
                  <a:pt x="0" y="163829"/>
                </a:lnTo>
                <a:lnTo>
                  <a:pt x="0" y="165099"/>
                </a:lnTo>
                <a:lnTo>
                  <a:pt x="54610" y="165099"/>
                </a:lnTo>
                <a:lnTo>
                  <a:pt x="54610" y="163829"/>
                </a:lnTo>
                <a:close/>
              </a:path>
              <a:path w="54610" h="187959">
                <a:moveTo>
                  <a:pt x="54610" y="160019"/>
                </a:moveTo>
                <a:lnTo>
                  <a:pt x="0" y="160019"/>
                </a:lnTo>
                <a:lnTo>
                  <a:pt x="0" y="162559"/>
                </a:lnTo>
                <a:lnTo>
                  <a:pt x="54610" y="162559"/>
                </a:lnTo>
                <a:lnTo>
                  <a:pt x="54610" y="160019"/>
                </a:lnTo>
                <a:close/>
              </a:path>
              <a:path w="54610" h="187959">
                <a:moveTo>
                  <a:pt x="54610" y="157479"/>
                </a:moveTo>
                <a:lnTo>
                  <a:pt x="0" y="157479"/>
                </a:lnTo>
                <a:lnTo>
                  <a:pt x="0" y="158749"/>
                </a:lnTo>
                <a:lnTo>
                  <a:pt x="54610" y="158749"/>
                </a:lnTo>
                <a:lnTo>
                  <a:pt x="54610" y="157479"/>
                </a:lnTo>
                <a:close/>
              </a:path>
              <a:path w="54610" h="187959">
                <a:moveTo>
                  <a:pt x="54610" y="153669"/>
                </a:moveTo>
                <a:lnTo>
                  <a:pt x="0" y="153669"/>
                </a:lnTo>
                <a:lnTo>
                  <a:pt x="0" y="156209"/>
                </a:lnTo>
                <a:lnTo>
                  <a:pt x="54610" y="156209"/>
                </a:lnTo>
                <a:lnTo>
                  <a:pt x="54610" y="153669"/>
                </a:lnTo>
                <a:close/>
              </a:path>
              <a:path w="54610" h="187959">
                <a:moveTo>
                  <a:pt x="54610" y="151129"/>
                </a:moveTo>
                <a:lnTo>
                  <a:pt x="0" y="151129"/>
                </a:lnTo>
                <a:lnTo>
                  <a:pt x="0" y="152399"/>
                </a:lnTo>
                <a:lnTo>
                  <a:pt x="54610" y="152399"/>
                </a:lnTo>
                <a:lnTo>
                  <a:pt x="54610" y="151129"/>
                </a:lnTo>
                <a:close/>
              </a:path>
              <a:path w="54610" h="187959">
                <a:moveTo>
                  <a:pt x="54610" y="147319"/>
                </a:moveTo>
                <a:lnTo>
                  <a:pt x="0" y="147319"/>
                </a:lnTo>
                <a:lnTo>
                  <a:pt x="0" y="149859"/>
                </a:lnTo>
                <a:lnTo>
                  <a:pt x="54610" y="149859"/>
                </a:lnTo>
                <a:lnTo>
                  <a:pt x="54610" y="147319"/>
                </a:lnTo>
                <a:close/>
              </a:path>
              <a:path w="54610" h="187959">
                <a:moveTo>
                  <a:pt x="54610" y="144779"/>
                </a:moveTo>
                <a:lnTo>
                  <a:pt x="0" y="144779"/>
                </a:lnTo>
                <a:lnTo>
                  <a:pt x="0" y="146049"/>
                </a:lnTo>
                <a:lnTo>
                  <a:pt x="54610" y="146049"/>
                </a:lnTo>
                <a:lnTo>
                  <a:pt x="54610" y="144779"/>
                </a:lnTo>
                <a:close/>
              </a:path>
              <a:path w="54610" h="187959">
                <a:moveTo>
                  <a:pt x="54610" y="140969"/>
                </a:moveTo>
                <a:lnTo>
                  <a:pt x="0" y="140969"/>
                </a:lnTo>
                <a:lnTo>
                  <a:pt x="0" y="143509"/>
                </a:lnTo>
                <a:lnTo>
                  <a:pt x="54610" y="143509"/>
                </a:lnTo>
                <a:lnTo>
                  <a:pt x="54610" y="140969"/>
                </a:lnTo>
                <a:close/>
              </a:path>
              <a:path w="54610" h="187959">
                <a:moveTo>
                  <a:pt x="54610" y="138429"/>
                </a:moveTo>
                <a:lnTo>
                  <a:pt x="0" y="138429"/>
                </a:lnTo>
                <a:lnTo>
                  <a:pt x="0" y="139699"/>
                </a:lnTo>
                <a:lnTo>
                  <a:pt x="54610" y="139699"/>
                </a:lnTo>
                <a:lnTo>
                  <a:pt x="54610" y="138429"/>
                </a:lnTo>
                <a:close/>
              </a:path>
              <a:path w="54610" h="187959">
                <a:moveTo>
                  <a:pt x="54610" y="134619"/>
                </a:moveTo>
                <a:lnTo>
                  <a:pt x="0" y="134619"/>
                </a:lnTo>
                <a:lnTo>
                  <a:pt x="0" y="137159"/>
                </a:lnTo>
                <a:lnTo>
                  <a:pt x="54610" y="137159"/>
                </a:lnTo>
                <a:lnTo>
                  <a:pt x="54610" y="134619"/>
                </a:lnTo>
                <a:close/>
              </a:path>
              <a:path w="54610" h="187959">
                <a:moveTo>
                  <a:pt x="54610" y="132079"/>
                </a:moveTo>
                <a:lnTo>
                  <a:pt x="0" y="132079"/>
                </a:lnTo>
                <a:lnTo>
                  <a:pt x="0" y="133349"/>
                </a:lnTo>
                <a:lnTo>
                  <a:pt x="54610" y="133349"/>
                </a:lnTo>
                <a:lnTo>
                  <a:pt x="54610" y="132079"/>
                </a:lnTo>
                <a:close/>
              </a:path>
              <a:path w="54610" h="187959">
                <a:moveTo>
                  <a:pt x="54610" y="128269"/>
                </a:moveTo>
                <a:lnTo>
                  <a:pt x="0" y="128269"/>
                </a:lnTo>
                <a:lnTo>
                  <a:pt x="0" y="130809"/>
                </a:lnTo>
                <a:lnTo>
                  <a:pt x="54610" y="130809"/>
                </a:lnTo>
                <a:lnTo>
                  <a:pt x="54610" y="128269"/>
                </a:lnTo>
                <a:close/>
              </a:path>
              <a:path w="54610" h="187959">
                <a:moveTo>
                  <a:pt x="54610" y="125729"/>
                </a:moveTo>
                <a:lnTo>
                  <a:pt x="0" y="125729"/>
                </a:lnTo>
                <a:lnTo>
                  <a:pt x="0" y="126999"/>
                </a:lnTo>
                <a:lnTo>
                  <a:pt x="54610" y="126999"/>
                </a:lnTo>
                <a:lnTo>
                  <a:pt x="54610" y="125729"/>
                </a:lnTo>
                <a:close/>
              </a:path>
              <a:path w="54610" h="187959">
                <a:moveTo>
                  <a:pt x="54610" y="121919"/>
                </a:moveTo>
                <a:lnTo>
                  <a:pt x="0" y="121919"/>
                </a:lnTo>
                <a:lnTo>
                  <a:pt x="0" y="124459"/>
                </a:lnTo>
                <a:lnTo>
                  <a:pt x="54610" y="124459"/>
                </a:lnTo>
                <a:lnTo>
                  <a:pt x="54610" y="121919"/>
                </a:lnTo>
                <a:close/>
              </a:path>
              <a:path w="54610" h="187959">
                <a:moveTo>
                  <a:pt x="54610" y="119379"/>
                </a:moveTo>
                <a:lnTo>
                  <a:pt x="0" y="119379"/>
                </a:lnTo>
                <a:lnTo>
                  <a:pt x="0" y="120649"/>
                </a:lnTo>
                <a:lnTo>
                  <a:pt x="54610" y="120649"/>
                </a:lnTo>
                <a:lnTo>
                  <a:pt x="54610" y="119379"/>
                </a:lnTo>
                <a:close/>
              </a:path>
              <a:path w="54610" h="187959">
                <a:moveTo>
                  <a:pt x="54610" y="115569"/>
                </a:moveTo>
                <a:lnTo>
                  <a:pt x="0" y="115569"/>
                </a:lnTo>
                <a:lnTo>
                  <a:pt x="0" y="118109"/>
                </a:lnTo>
                <a:lnTo>
                  <a:pt x="54610" y="118109"/>
                </a:lnTo>
                <a:lnTo>
                  <a:pt x="54610" y="115569"/>
                </a:lnTo>
                <a:close/>
              </a:path>
              <a:path w="54610" h="187959">
                <a:moveTo>
                  <a:pt x="54610" y="113029"/>
                </a:moveTo>
                <a:lnTo>
                  <a:pt x="0" y="113029"/>
                </a:lnTo>
                <a:lnTo>
                  <a:pt x="0" y="114299"/>
                </a:lnTo>
                <a:lnTo>
                  <a:pt x="54610" y="114299"/>
                </a:lnTo>
                <a:lnTo>
                  <a:pt x="54610" y="113029"/>
                </a:lnTo>
                <a:close/>
              </a:path>
              <a:path w="54610" h="187959">
                <a:moveTo>
                  <a:pt x="54610" y="109219"/>
                </a:moveTo>
                <a:lnTo>
                  <a:pt x="0" y="109219"/>
                </a:lnTo>
                <a:lnTo>
                  <a:pt x="0" y="111759"/>
                </a:lnTo>
                <a:lnTo>
                  <a:pt x="54610" y="111759"/>
                </a:lnTo>
                <a:lnTo>
                  <a:pt x="54610" y="109219"/>
                </a:lnTo>
                <a:close/>
              </a:path>
              <a:path w="54610" h="187959">
                <a:moveTo>
                  <a:pt x="54610" y="106679"/>
                </a:moveTo>
                <a:lnTo>
                  <a:pt x="0" y="106679"/>
                </a:lnTo>
                <a:lnTo>
                  <a:pt x="0" y="107949"/>
                </a:lnTo>
                <a:lnTo>
                  <a:pt x="54610" y="107949"/>
                </a:lnTo>
                <a:lnTo>
                  <a:pt x="54610" y="106679"/>
                </a:lnTo>
                <a:close/>
              </a:path>
              <a:path w="54610" h="187959">
                <a:moveTo>
                  <a:pt x="54610" y="102869"/>
                </a:moveTo>
                <a:lnTo>
                  <a:pt x="0" y="102869"/>
                </a:lnTo>
                <a:lnTo>
                  <a:pt x="0" y="105409"/>
                </a:lnTo>
                <a:lnTo>
                  <a:pt x="54610" y="105409"/>
                </a:lnTo>
                <a:lnTo>
                  <a:pt x="54610" y="102869"/>
                </a:lnTo>
                <a:close/>
              </a:path>
              <a:path w="54610" h="187959">
                <a:moveTo>
                  <a:pt x="54610" y="100329"/>
                </a:moveTo>
                <a:lnTo>
                  <a:pt x="0" y="100329"/>
                </a:lnTo>
                <a:lnTo>
                  <a:pt x="0" y="101599"/>
                </a:lnTo>
                <a:lnTo>
                  <a:pt x="54610" y="101599"/>
                </a:lnTo>
                <a:lnTo>
                  <a:pt x="54610" y="100329"/>
                </a:lnTo>
                <a:close/>
              </a:path>
              <a:path w="54610" h="187959">
                <a:moveTo>
                  <a:pt x="54610" y="96519"/>
                </a:moveTo>
                <a:lnTo>
                  <a:pt x="0" y="96519"/>
                </a:lnTo>
                <a:lnTo>
                  <a:pt x="0" y="99059"/>
                </a:lnTo>
                <a:lnTo>
                  <a:pt x="54610" y="99059"/>
                </a:lnTo>
                <a:lnTo>
                  <a:pt x="54610" y="96519"/>
                </a:lnTo>
                <a:close/>
              </a:path>
              <a:path w="54610" h="187959">
                <a:moveTo>
                  <a:pt x="54610" y="93979"/>
                </a:moveTo>
                <a:lnTo>
                  <a:pt x="0" y="93979"/>
                </a:lnTo>
                <a:lnTo>
                  <a:pt x="0" y="95249"/>
                </a:lnTo>
                <a:lnTo>
                  <a:pt x="54610" y="95249"/>
                </a:lnTo>
                <a:lnTo>
                  <a:pt x="54610" y="93979"/>
                </a:lnTo>
                <a:close/>
              </a:path>
              <a:path w="54610" h="187959">
                <a:moveTo>
                  <a:pt x="54610" y="90169"/>
                </a:moveTo>
                <a:lnTo>
                  <a:pt x="0" y="90169"/>
                </a:lnTo>
                <a:lnTo>
                  <a:pt x="0" y="92709"/>
                </a:lnTo>
                <a:lnTo>
                  <a:pt x="54610" y="92709"/>
                </a:lnTo>
                <a:lnTo>
                  <a:pt x="54610" y="90169"/>
                </a:lnTo>
                <a:close/>
              </a:path>
              <a:path w="54610" h="187959">
                <a:moveTo>
                  <a:pt x="54610" y="87629"/>
                </a:moveTo>
                <a:lnTo>
                  <a:pt x="0" y="87629"/>
                </a:lnTo>
                <a:lnTo>
                  <a:pt x="0" y="88899"/>
                </a:lnTo>
                <a:lnTo>
                  <a:pt x="54610" y="88899"/>
                </a:lnTo>
                <a:lnTo>
                  <a:pt x="54610" y="87629"/>
                </a:lnTo>
                <a:close/>
              </a:path>
              <a:path w="54610" h="187959">
                <a:moveTo>
                  <a:pt x="54610" y="83819"/>
                </a:moveTo>
                <a:lnTo>
                  <a:pt x="0" y="83819"/>
                </a:lnTo>
                <a:lnTo>
                  <a:pt x="0" y="86359"/>
                </a:lnTo>
                <a:lnTo>
                  <a:pt x="54610" y="86359"/>
                </a:lnTo>
                <a:lnTo>
                  <a:pt x="54610" y="83819"/>
                </a:lnTo>
                <a:close/>
              </a:path>
              <a:path w="54610" h="187959">
                <a:moveTo>
                  <a:pt x="54610" y="81279"/>
                </a:moveTo>
                <a:lnTo>
                  <a:pt x="0" y="81279"/>
                </a:lnTo>
                <a:lnTo>
                  <a:pt x="0" y="82549"/>
                </a:lnTo>
                <a:lnTo>
                  <a:pt x="54610" y="82549"/>
                </a:lnTo>
                <a:lnTo>
                  <a:pt x="54610" y="81279"/>
                </a:lnTo>
                <a:close/>
              </a:path>
              <a:path w="54610" h="187959">
                <a:moveTo>
                  <a:pt x="54610" y="77469"/>
                </a:moveTo>
                <a:lnTo>
                  <a:pt x="0" y="77469"/>
                </a:lnTo>
                <a:lnTo>
                  <a:pt x="0" y="80009"/>
                </a:lnTo>
                <a:lnTo>
                  <a:pt x="54610" y="80009"/>
                </a:lnTo>
                <a:lnTo>
                  <a:pt x="54610" y="77469"/>
                </a:lnTo>
                <a:close/>
              </a:path>
              <a:path w="54610" h="187959">
                <a:moveTo>
                  <a:pt x="54610" y="74929"/>
                </a:moveTo>
                <a:lnTo>
                  <a:pt x="0" y="74929"/>
                </a:lnTo>
                <a:lnTo>
                  <a:pt x="0" y="76199"/>
                </a:lnTo>
                <a:lnTo>
                  <a:pt x="54610" y="76199"/>
                </a:lnTo>
                <a:lnTo>
                  <a:pt x="54610" y="74929"/>
                </a:lnTo>
                <a:close/>
              </a:path>
              <a:path w="54610" h="187959">
                <a:moveTo>
                  <a:pt x="54610" y="68579"/>
                </a:moveTo>
                <a:lnTo>
                  <a:pt x="0" y="68579"/>
                </a:lnTo>
                <a:lnTo>
                  <a:pt x="0" y="73659"/>
                </a:lnTo>
                <a:lnTo>
                  <a:pt x="54610" y="73659"/>
                </a:lnTo>
                <a:lnTo>
                  <a:pt x="54610" y="68579"/>
                </a:lnTo>
                <a:close/>
              </a:path>
              <a:path w="54610" h="187959">
                <a:moveTo>
                  <a:pt x="54610" y="62229"/>
                </a:moveTo>
                <a:lnTo>
                  <a:pt x="0" y="62229"/>
                </a:lnTo>
                <a:lnTo>
                  <a:pt x="0" y="67309"/>
                </a:lnTo>
                <a:lnTo>
                  <a:pt x="54610" y="67309"/>
                </a:lnTo>
                <a:lnTo>
                  <a:pt x="54610" y="62229"/>
                </a:lnTo>
                <a:close/>
              </a:path>
              <a:path w="54610" h="187959">
                <a:moveTo>
                  <a:pt x="54610" y="55879"/>
                </a:moveTo>
                <a:lnTo>
                  <a:pt x="0" y="55879"/>
                </a:lnTo>
                <a:lnTo>
                  <a:pt x="0" y="60959"/>
                </a:lnTo>
                <a:lnTo>
                  <a:pt x="54610" y="60959"/>
                </a:lnTo>
                <a:lnTo>
                  <a:pt x="54610" y="55879"/>
                </a:lnTo>
                <a:close/>
              </a:path>
              <a:path w="54610" h="187959">
                <a:moveTo>
                  <a:pt x="54610" y="49529"/>
                </a:moveTo>
                <a:lnTo>
                  <a:pt x="0" y="49529"/>
                </a:lnTo>
                <a:lnTo>
                  <a:pt x="0" y="54609"/>
                </a:lnTo>
                <a:lnTo>
                  <a:pt x="54610" y="54609"/>
                </a:lnTo>
                <a:lnTo>
                  <a:pt x="54610" y="49529"/>
                </a:lnTo>
                <a:close/>
              </a:path>
              <a:path w="54610" h="187959">
                <a:moveTo>
                  <a:pt x="54610" y="43179"/>
                </a:moveTo>
                <a:lnTo>
                  <a:pt x="0" y="43179"/>
                </a:lnTo>
                <a:lnTo>
                  <a:pt x="0" y="48259"/>
                </a:lnTo>
                <a:lnTo>
                  <a:pt x="54610" y="48259"/>
                </a:lnTo>
                <a:lnTo>
                  <a:pt x="54610" y="43179"/>
                </a:lnTo>
                <a:close/>
              </a:path>
              <a:path w="54610" h="187959">
                <a:moveTo>
                  <a:pt x="54610" y="36829"/>
                </a:moveTo>
                <a:lnTo>
                  <a:pt x="0" y="36829"/>
                </a:lnTo>
                <a:lnTo>
                  <a:pt x="0" y="41909"/>
                </a:lnTo>
                <a:lnTo>
                  <a:pt x="54610" y="41909"/>
                </a:lnTo>
                <a:lnTo>
                  <a:pt x="54610" y="36829"/>
                </a:lnTo>
                <a:close/>
              </a:path>
              <a:path w="54610" h="187959">
                <a:moveTo>
                  <a:pt x="54610" y="30479"/>
                </a:moveTo>
                <a:lnTo>
                  <a:pt x="0" y="30479"/>
                </a:lnTo>
                <a:lnTo>
                  <a:pt x="0" y="35559"/>
                </a:lnTo>
                <a:lnTo>
                  <a:pt x="54610" y="35559"/>
                </a:lnTo>
                <a:lnTo>
                  <a:pt x="54610" y="30479"/>
                </a:lnTo>
                <a:close/>
              </a:path>
              <a:path w="54610" h="187959">
                <a:moveTo>
                  <a:pt x="54610" y="25399"/>
                </a:moveTo>
                <a:lnTo>
                  <a:pt x="0" y="25399"/>
                </a:lnTo>
                <a:lnTo>
                  <a:pt x="0" y="29209"/>
                </a:lnTo>
                <a:lnTo>
                  <a:pt x="54610" y="29209"/>
                </a:lnTo>
                <a:lnTo>
                  <a:pt x="54610" y="25399"/>
                </a:lnTo>
                <a:close/>
              </a:path>
              <a:path w="54610" h="187959">
                <a:moveTo>
                  <a:pt x="54610" y="19049"/>
                </a:moveTo>
                <a:lnTo>
                  <a:pt x="0" y="19049"/>
                </a:lnTo>
                <a:lnTo>
                  <a:pt x="0" y="24129"/>
                </a:lnTo>
                <a:lnTo>
                  <a:pt x="54610" y="24129"/>
                </a:lnTo>
                <a:lnTo>
                  <a:pt x="54610" y="19049"/>
                </a:lnTo>
                <a:close/>
              </a:path>
              <a:path w="54610" h="187959">
                <a:moveTo>
                  <a:pt x="54610" y="12699"/>
                </a:moveTo>
                <a:lnTo>
                  <a:pt x="0" y="12699"/>
                </a:lnTo>
                <a:lnTo>
                  <a:pt x="0" y="17779"/>
                </a:lnTo>
                <a:lnTo>
                  <a:pt x="54610" y="17779"/>
                </a:lnTo>
                <a:lnTo>
                  <a:pt x="54610" y="12699"/>
                </a:lnTo>
                <a:close/>
              </a:path>
              <a:path w="54610" h="187959">
                <a:moveTo>
                  <a:pt x="54610" y="6349"/>
                </a:moveTo>
                <a:lnTo>
                  <a:pt x="0" y="6349"/>
                </a:lnTo>
                <a:lnTo>
                  <a:pt x="0" y="11429"/>
                </a:lnTo>
                <a:lnTo>
                  <a:pt x="54610" y="11429"/>
                </a:lnTo>
                <a:lnTo>
                  <a:pt x="54610" y="6349"/>
                </a:lnTo>
                <a:close/>
              </a:path>
              <a:path w="54610" h="187959">
                <a:moveTo>
                  <a:pt x="54610" y="0"/>
                </a:moveTo>
                <a:lnTo>
                  <a:pt x="0" y="0"/>
                </a:lnTo>
                <a:lnTo>
                  <a:pt x="0" y="5079"/>
                </a:lnTo>
                <a:lnTo>
                  <a:pt x="54610" y="5079"/>
                </a:lnTo>
                <a:lnTo>
                  <a:pt x="54610" y="0"/>
                </a:lnTo>
                <a:close/>
              </a:path>
            </a:pathLst>
          </a:custGeom>
          <a:solidFill>
            <a:srgbClr val="226722"/>
          </a:solidFill>
        </p:spPr>
        <p:txBody>
          <a:bodyPr wrap="square" lIns="0" tIns="0" rIns="0" bIns="0" rtlCol="0"/>
          <a:lstStyle/>
          <a:p>
            <a:endParaRPr/>
          </a:p>
        </p:txBody>
      </p:sp>
      <p:sp>
        <p:nvSpPr>
          <p:cNvPr id="317" name="bg object 317"/>
          <p:cNvSpPr/>
          <p:nvPr/>
        </p:nvSpPr>
        <p:spPr>
          <a:xfrm>
            <a:off x="1744979" y="6422389"/>
            <a:ext cx="54610" cy="186690"/>
          </a:xfrm>
          <a:custGeom>
            <a:avLst/>
            <a:gdLst/>
            <a:ahLst/>
            <a:cxnLst/>
            <a:rect l="l" t="t" r="r" b="b"/>
            <a:pathLst>
              <a:path w="54610" h="186690">
                <a:moveTo>
                  <a:pt x="54609" y="184150"/>
                </a:moveTo>
                <a:lnTo>
                  <a:pt x="46989" y="184150"/>
                </a:lnTo>
                <a:lnTo>
                  <a:pt x="46989" y="186690"/>
                </a:lnTo>
                <a:lnTo>
                  <a:pt x="54609" y="186690"/>
                </a:lnTo>
                <a:lnTo>
                  <a:pt x="54609" y="184150"/>
                </a:lnTo>
                <a:close/>
              </a:path>
              <a:path w="54610" h="186690">
                <a:moveTo>
                  <a:pt x="54609" y="180340"/>
                </a:moveTo>
                <a:lnTo>
                  <a:pt x="0" y="180340"/>
                </a:lnTo>
                <a:lnTo>
                  <a:pt x="0" y="184150"/>
                </a:lnTo>
                <a:lnTo>
                  <a:pt x="22859" y="184150"/>
                </a:lnTo>
                <a:lnTo>
                  <a:pt x="22859" y="182880"/>
                </a:lnTo>
                <a:lnTo>
                  <a:pt x="54609" y="182880"/>
                </a:lnTo>
                <a:lnTo>
                  <a:pt x="54609" y="180340"/>
                </a:lnTo>
                <a:close/>
              </a:path>
              <a:path w="54610" h="186690">
                <a:moveTo>
                  <a:pt x="54609" y="177800"/>
                </a:moveTo>
                <a:lnTo>
                  <a:pt x="0" y="177800"/>
                </a:lnTo>
                <a:lnTo>
                  <a:pt x="0" y="179070"/>
                </a:lnTo>
                <a:lnTo>
                  <a:pt x="54609" y="179070"/>
                </a:lnTo>
                <a:lnTo>
                  <a:pt x="54609" y="177800"/>
                </a:lnTo>
                <a:close/>
              </a:path>
              <a:path w="54610" h="186690">
                <a:moveTo>
                  <a:pt x="54609" y="173990"/>
                </a:moveTo>
                <a:lnTo>
                  <a:pt x="0" y="173990"/>
                </a:lnTo>
                <a:lnTo>
                  <a:pt x="0" y="176530"/>
                </a:lnTo>
                <a:lnTo>
                  <a:pt x="54609" y="176530"/>
                </a:lnTo>
                <a:lnTo>
                  <a:pt x="54609" y="173990"/>
                </a:lnTo>
                <a:close/>
              </a:path>
              <a:path w="54610" h="186690">
                <a:moveTo>
                  <a:pt x="54609" y="171450"/>
                </a:moveTo>
                <a:lnTo>
                  <a:pt x="0" y="171450"/>
                </a:lnTo>
                <a:lnTo>
                  <a:pt x="0" y="172720"/>
                </a:lnTo>
                <a:lnTo>
                  <a:pt x="54609" y="172720"/>
                </a:lnTo>
                <a:lnTo>
                  <a:pt x="54609" y="171450"/>
                </a:lnTo>
                <a:close/>
              </a:path>
              <a:path w="54610" h="186690">
                <a:moveTo>
                  <a:pt x="54609" y="167640"/>
                </a:moveTo>
                <a:lnTo>
                  <a:pt x="0" y="167640"/>
                </a:lnTo>
                <a:lnTo>
                  <a:pt x="0" y="170180"/>
                </a:lnTo>
                <a:lnTo>
                  <a:pt x="54609" y="170180"/>
                </a:lnTo>
                <a:lnTo>
                  <a:pt x="54609" y="167640"/>
                </a:lnTo>
                <a:close/>
              </a:path>
              <a:path w="54610" h="186690">
                <a:moveTo>
                  <a:pt x="54609" y="165100"/>
                </a:moveTo>
                <a:lnTo>
                  <a:pt x="0" y="165100"/>
                </a:lnTo>
                <a:lnTo>
                  <a:pt x="0" y="166370"/>
                </a:lnTo>
                <a:lnTo>
                  <a:pt x="54609" y="166370"/>
                </a:lnTo>
                <a:lnTo>
                  <a:pt x="54609" y="165100"/>
                </a:lnTo>
                <a:close/>
              </a:path>
              <a:path w="54610" h="186690">
                <a:moveTo>
                  <a:pt x="54609" y="161290"/>
                </a:moveTo>
                <a:lnTo>
                  <a:pt x="0" y="161290"/>
                </a:lnTo>
                <a:lnTo>
                  <a:pt x="0" y="163830"/>
                </a:lnTo>
                <a:lnTo>
                  <a:pt x="54609" y="163830"/>
                </a:lnTo>
                <a:lnTo>
                  <a:pt x="54609" y="161290"/>
                </a:lnTo>
                <a:close/>
              </a:path>
              <a:path w="54610" h="186690">
                <a:moveTo>
                  <a:pt x="54609" y="158750"/>
                </a:moveTo>
                <a:lnTo>
                  <a:pt x="0" y="158750"/>
                </a:lnTo>
                <a:lnTo>
                  <a:pt x="0" y="160020"/>
                </a:lnTo>
                <a:lnTo>
                  <a:pt x="54609" y="160020"/>
                </a:lnTo>
                <a:lnTo>
                  <a:pt x="54609" y="158750"/>
                </a:lnTo>
                <a:close/>
              </a:path>
              <a:path w="54610" h="186690">
                <a:moveTo>
                  <a:pt x="54609" y="154940"/>
                </a:moveTo>
                <a:lnTo>
                  <a:pt x="0" y="154940"/>
                </a:lnTo>
                <a:lnTo>
                  <a:pt x="0" y="157480"/>
                </a:lnTo>
                <a:lnTo>
                  <a:pt x="54609" y="157480"/>
                </a:lnTo>
                <a:lnTo>
                  <a:pt x="54609" y="154940"/>
                </a:lnTo>
                <a:close/>
              </a:path>
              <a:path w="54610" h="186690">
                <a:moveTo>
                  <a:pt x="54609" y="152400"/>
                </a:moveTo>
                <a:lnTo>
                  <a:pt x="0" y="152400"/>
                </a:lnTo>
                <a:lnTo>
                  <a:pt x="0" y="153670"/>
                </a:lnTo>
                <a:lnTo>
                  <a:pt x="54609" y="153670"/>
                </a:lnTo>
                <a:lnTo>
                  <a:pt x="54609" y="152400"/>
                </a:lnTo>
                <a:close/>
              </a:path>
              <a:path w="54610" h="186690">
                <a:moveTo>
                  <a:pt x="54609" y="148590"/>
                </a:moveTo>
                <a:lnTo>
                  <a:pt x="0" y="148590"/>
                </a:lnTo>
                <a:lnTo>
                  <a:pt x="0" y="151130"/>
                </a:lnTo>
                <a:lnTo>
                  <a:pt x="54609" y="151130"/>
                </a:lnTo>
                <a:lnTo>
                  <a:pt x="54609" y="148590"/>
                </a:lnTo>
                <a:close/>
              </a:path>
              <a:path w="54610" h="186690">
                <a:moveTo>
                  <a:pt x="54609" y="146050"/>
                </a:moveTo>
                <a:lnTo>
                  <a:pt x="0" y="146050"/>
                </a:lnTo>
                <a:lnTo>
                  <a:pt x="0" y="147320"/>
                </a:lnTo>
                <a:lnTo>
                  <a:pt x="54609" y="147320"/>
                </a:lnTo>
                <a:lnTo>
                  <a:pt x="54609" y="146050"/>
                </a:lnTo>
                <a:close/>
              </a:path>
              <a:path w="54610" h="186690">
                <a:moveTo>
                  <a:pt x="54609" y="142240"/>
                </a:moveTo>
                <a:lnTo>
                  <a:pt x="0" y="142240"/>
                </a:lnTo>
                <a:lnTo>
                  <a:pt x="0" y="144780"/>
                </a:lnTo>
                <a:lnTo>
                  <a:pt x="54609" y="144780"/>
                </a:lnTo>
                <a:lnTo>
                  <a:pt x="54609" y="142240"/>
                </a:lnTo>
                <a:close/>
              </a:path>
              <a:path w="54610" h="186690">
                <a:moveTo>
                  <a:pt x="54609" y="139700"/>
                </a:moveTo>
                <a:lnTo>
                  <a:pt x="0" y="139700"/>
                </a:lnTo>
                <a:lnTo>
                  <a:pt x="0" y="140970"/>
                </a:lnTo>
                <a:lnTo>
                  <a:pt x="54609" y="140970"/>
                </a:lnTo>
                <a:lnTo>
                  <a:pt x="54609" y="139700"/>
                </a:lnTo>
                <a:close/>
              </a:path>
              <a:path w="54610" h="186690">
                <a:moveTo>
                  <a:pt x="54609" y="135890"/>
                </a:moveTo>
                <a:lnTo>
                  <a:pt x="0" y="135890"/>
                </a:lnTo>
                <a:lnTo>
                  <a:pt x="0" y="138430"/>
                </a:lnTo>
                <a:lnTo>
                  <a:pt x="54609" y="138430"/>
                </a:lnTo>
                <a:lnTo>
                  <a:pt x="54609" y="135890"/>
                </a:lnTo>
                <a:close/>
              </a:path>
              <a:path w="54610" h="186690">
                <a:moveTo>
                  <a:pt x="54609" y="133350"/>
                </a:moveTo>
                <a:lnTo>
                  <a:pt x="0" y="133350"/>
                </a:lnTo>
                <a:lnTo>
                  <a:pt x="0" y="134620"/>
                </a:lnTo>
                <a:lnTo>
                  <a:pt x="54609" y="134620"/>
                </a:lnTo>
                <a:lnTo>
                  <a:pt x="54609" y="133350"/>
                </a:lnTo>
                <a:close/>
              </a:path>
              <a:path w="54610" h="186690">
                <a:moveTo>
                  <a:pt x="54609" y="129540"/>
                </a:moveTo>
                <a:lnTo>
                  <a:pt x="0" y="129540"/>
                </a:lnTo>
                <a:lnTo>
                  <a:pt x="0" y="132080"/>
                </a:lnTo>
                <a:lnTo>
                  <a:pt x="54609" y="132080"/>
                </a:lnTo>
                <a:lnTo>
                  <a:pt x="54609" y="129540"/>
                </a:lnTo>
                <a:close/>
              </a:path>
              <a:path w="54610" h="186690">
                <a:moveTo>
                  <a:pt x="54609" y="127000"/>
                </a:moveTo>
                <a:lnTo>
                  <a:pt x="0" y="127000"/>
                </a:lnTo>
                <a:lnTo>
                  <a:pt x="0" y="128270"/>
                </a:lnTo>
                <a:lnTo>
                  <a:pt x="54609" y="128270"/>
                </a:lnTo>
                <a:lnTo>
                  <a:pt x="54609" y="127000"/>
                </a:lnTo>
                <a:close/>
              </a:path>
              <a:path w="54610" h="186690">
                <a:moveTo>
                  <a:pt x="54609" y="123190"/>
                </a:moveTo>
                <a:lnTo>
                  <a:pt x="0" y="123190"/>
                </a:lnTo>
                <a:lnTo>
                  <a:pt x="0" y="125730"/>
                </a:lnTo>
                <a:lnTo>
                  <a:pt x="54609" y="125730"/>
                </a:lnTo>
                <a:lnTo>
                  <a:pt x="54609" y="123190"/>
                </a:lnTo>
                <a:close/>
              </a:path>
              <a:path w="54610" h="186690">
                <a:moveTo>
                  <a:pt x="54609" y="120650"/>
                </a:moveTo>
                <a:lnTo>
                  <a:pt x="0" y="120650"/>
                </a:lnTo>
                <a:lnTo>
                  <a:pt x="0" y="121920"/>
                </a:lnTo>
                <a:lnTo>
                  <a:pt x="54609" y="121920"/>
                </a:lnTo>
                <a:lnTo>
                  <a:pt x="54609" y="120650"/>
                </a:lnTo>
                <a:close/>
              </a:path>
              <a:path w="54610" h="186690">
                <a:moveTo>
                  <a:pt x="54609" y="116840"/>
                </a:moveTo>
                <a:lnTo>
                  <a:pt x="0" y="116840"/>
                </a:lnTo>
                <a:lnTo>
                  <a:pt x="0" y="119380"/>
                </a:lnTo>
                <a:lnTo>
                  <a:pt x="54609" y="119380"/>
                </a:lnTo>
                <a:lnTo>
                  <a:pt x="54609" y="116840"/>
                </a:lnTo>
                <a:close/>
              </a:path>
              <a:path w="54610" h="186690">
                <a:moveTo>
                  <a:pt x="54609" y="114300"/>
                </a:moveTo>
                <a:lnTo>
                  <a:pt x="0" y="114300"/>
                </a:lnTo>
                <a:lnTo>
                  <a:pt x="0" y="115570"/>
                </a:lnTo>
                <a:lnTo>
                  <a:pt x="54609" y="115570"/>
                </a:lnTo>
                <a:lnTo>
                  <a:pt x="54609" y="114300"/>
                </a:lnTo>
                <a:close/>
              </a:path>
              <a:path w="54610" h="186690">
                <a:moveTo>
                  <a:pt x="54609" y="110490"/>
                </a:moveTo>
                <a:lnTo>
                  <a:pt x="0" y="110490"/>
                </a:lnTo>
                <a:lnTo>
                  <a:pt x="0" y="113030"/>
                </a:lnTo>
                <a:lnTo>
                  <a:pt x="54609" y="113030"/>
                </a:lnTo>
                <a:lnTo>
                  <a:pt x="54609" y="110490"/>
                </a:lnTo>
                <a:close/>
              </a:path>
              <a:path w="54610" h="186690">
                <a:moveTo>
                  <a:pt x="54609" y="107950"/>
                </a:moveTo>
                <a:lnTo>
                  <a:pt x="0" y="107950"/>
                </a:lnTo>
                <a:lnTo>
                  <a:pt x="0" y="109220"/>
                </a:lnTo>
                <a:lnTo>
                  <a:pt x="54609" y="109220"/>
                </a:lnTo>
                <a:lnTo>
                  <a:pt x="54609" y="107950"/>
                </a:lnTo>
                <a:close/>
              </a:path>
              <a:path w="54610" h="186690">
                <a:moveTo>
                  <a:pt x="54609" y="104140"/>
                </a:moveTo>
                <a:lnTo>
                  <a:pt x="0" y="104140"/>
                </a:lnTo>
                <a:lnTo>
                  <a:pt x="0" y="106680"/>
                </a:lnTo>
                <a:lnTo>
                  <a:pt x="54609" y="106680"/>
                </a:lnTo>
                <a:lnTo>
                  <a:pt x="54609" y="104140"/>
                </a:lnTo>
                <a:close/>
              </a:path>
              <a:path w="54610" h="186690">
                <a:moveTo>
                  <a:pt x="54609" y="101600"/>
                </a:moveTo>
                <a:lnTo>
                  <a:pt x="0" y="101600"/>
                </a:lnTo>
                <a:lnTo>
                  <a:pt x="0" y="102870"/>
                </a:lnTo>
                <a:lnTo>
                  <a:pt x="54609" y="102870"/>
                </a:lnTo>
                <a:lnTo>
                  <a:pt x="54609" y="101600"/>
                </a:lnTo>
                <a:close/>
              </a:path>
              <a:path w="54610" h="186690">
                <a:moveTo>
                  <a:pt x="54609" y="97790"/>
                </a:moveTo>
                <a:lnTo>
                  <a:pt x="0" y="97790"/>
                </a:lnTo>
                <a:lnTo>
                  <a:pt x="0" y="100330"/>
                </a:lnTo>
                <a:lnTo>
                  <a:pt x="54609" y="100330"/>
                </a:lnTo>
                <a:lnTo>
                  <a:pt x="54609" y="97790"/>
                </a:lnTo>
                <a:close/>
              </a:path>
              <a:path w="54610" h="186690">
                <a:moveTo>
                  <a:pt x="54609" y="95250"/>
                </a:moveTo>
                <a:lnTo>
                  <a:pt x="0" y="95250"/>
                </a:lnTo>
                <a:lnTo>
                  <a:pt x="0" y="96520"/>
                </a:lnTo>
                <a:lnTo>
                  <a:pt x="54609" y="96520"/>
                </a:lnTo>
                <a:lnTo>
                  <a:pt x="54609" y="95250"/>
                </a:lnTo>
                <a:close/>
              </a:path>
              <a:path w="54610" h="186690">
                <a:moveTo>
                  <a:pt x="54609" y="91440"/>
                </a:moveTo>
                <a:lnTo>
                  <a:pt x="0" y="91440"/>
                </a:lnTo>
                <a:lnTo>
                  <a:pt x="0" y="93980"/>
                </a:lnTo>
                <a:lnTo>
                  <a:pt x="54609" y="93980"/>
                </a:lnTo>
                <a:lnTo>
                  <a:pt x="54609" y="91440"/>
                </a:lnTo>
                <a:close/>
              </a:path>
              <a:path w="54610" h="186690">
                <a:moveTo>
                  <a:pt x="54609" y="88900"/>
                </a:moveTo>
                <a:lnTo>
                  <a:pt x="0" y="88900"/>
                </a:lnTo>
                <a:lnTo>
                  <a:pt x="0" y="90170"/>
                </a:lnTo>
                <a:lnTo>
                  <a:pt x="54609" y="90170"/>
                </a:lnTo>
                <a:lnTo>
                  <a:pt x="54609" y="88900"/>
                </a:lnTo>
                <a:close/>
              </a:path>
              <a:path w="54610" h="186690">
                <a:moveTo>
                  <a:pt x="54609" y="85090"/>
                </a:moveTo>
                <a:lnTo>
                  <a:pt x="0" y="85090"/>
                </a:lnTo>
                <a:lnTo>
                  <a:pt x="0" y="87630"/>
                </a:lnTo>
                <a:lnTo>
                  <a:pt x="54609" y="87630"/>
                </a:lnTo>
                <a:lnTo>
                  <a:pt x="54609" y="85090"/>
                </a:lnTo>
                <a:close/>
              </a:path>
              <a:path w="54610" h="186690">
                <a:moveTo>
                  <a:pt x="54609" y="82550"/>
                </a:moveTo>
                <a:lnTo>
                  <a:pt x="0" y="82550"/>
                </a:lnTo>
                <a:lnTo>
                  <a:pt x="0" y="83820"/>
                </a:lnTo>
                <a:lnTo>
                  <a:pt x="54609" y="83820"/>
                </a:lnTo>
                <a:lnTo>
                  <a:pt x="54609" y="82550"/>
                </a:lnTo>
                <a:close/>
              </a:path>
              <a:path w="54610" h="186690">
                <a:moveTo>
                  <a:pt x="54609" y="78740"/>
                </a:moveTo>
                <a:lnTo>
                  <a:pt x="0" y="78740"/>
                </a:lnTo>
                <a:lnTo>
                  <a:pt x="0" y="81280"/>
                </a:lnTo>
                <a:lnTo>
                  <a:pt x="54609" y="81280"/>
                </a:lnTo>
                <a:lnTo>
                  <a:pt x="54609" y="78740"/>
                </a:lnTo>
                <a:close/>
              </a:path>
              <a:path w="54610" h="186690">
                <a:moveTo>
                  <a:pt x="54609" y="76200"/>
                </a:moveTo>
                <a:lnTo>
                  <a:pt x="0" y="76200"/>
                </a:lnTo>
                <a:lnTo>
                  <a:pt x="0" y="77470"/>
                </a:lnTo>
                <a:lnTo>
                  <a:pt x="54609" y="77470"/>
                </a:lnTo>
                <a:lnTo>
                  <a:pt x="54609" y="76200"/>
                </a:lnTo>
                <a:close/>
              </a:path>
              <a:path w="54610" h="186690">
                <a:moveTo>
                  <a:pt x="54609" y="69850"/>
                </a:moveTo>
                <a:lnTo>
                  <a:pt x="0" y="69850"/>
                </a:lnTo>
                <a:lnTo>
                  <a:pt x="0" y="74930"/>
                </a:lnTo>
                <a:lnTo>
                  <a:pt x="54609" y="74930"/>
                </a:lnTo>
                <a:lnTo>
                  <a:pt x="54609" y="69850"/>
                </a:lnTo>
                <a:close/>
              </a:path>
              <a:path w="54610" h="186690">
                <a:moveTo>
                  <a:pt x="54609" y="63500"/>
                </a:moveTo>
                <a:lnTo>
                  <a:pt x="0" y="63500"/>
                </a:lnTo>
                <a:lnTo>
                  <a:pt x="0" y="68580"/>
                </a:lnTo>
                <a:lnTo>
                  <a:pt x="54609" y="68580"/>
                </a:lnTo>
                <a:lnTo>
                  <a:pt x="54609" y="63500"/>
                </a:lnTo>
                <a:close/>
              </a:path>
              <a:path w="54610" h="186690">
                <a:moveTo>
                  <a:pt x="54609" y="57150"/>
                </a:moveTo>
                <a:lnTo>
                  <a:pt x="0" y="57150"/>
                </a:lnTo>
                <a:lnTo>
                  <a:pt x="0" y="62230"/>
                </a:lnTo>
                <a:lnTo>
                  <a:pt x="54609" y="62230"/>
                </a:lnTo>
                <a:lnTo>
                  <a:pt x="54609" y="57150"/>
                </a:lnTo>
                <a:close/>
              </a:path>
              <a:path w="54610" h="186690">
                <a:moveTo>
                  <a:pt x="54609" y="50800"/>
                </a:moveTo>
                <a:lnTo>
                  <a:pt x="0" y="50800"/>
                </a:lnTo>
                <a:lnTo>
                  <a:pt x="0" y="55880"/>
                </a:lnTo>
                <a:lnTo>
                  <a:pt x="54609" y="55880"/>
                </a:lnTo>
                <a:lnTo>
                  <a:pt x="54609" y="50800"/>
                </a:lnTo>
                <a:close/>
              </a:path>
              <a:path w="54610" h="186690">
                <a:moveTo>
                  <a:pt x="54609" y="44450"/>
                </a:moveTo>
                <a:lnTo>
                  <a:pt x="0" y="44450"/>
                </a:lnTo>
                <a:lnTo>
                  <a:pt x="0" y="49530"/>
                </a:lnTo>
                <a:lnTo>
                  <a:pt x="54609" y="49530"/>
                </a:lnTo>
                <a:lnTo>
                  <a:pt x="54609" y="44450"/>
                </a:lnTo>
                <a:close/>
              </a:path>
              <a:path w="54610" h="186690">
                <a:moveTo>
                  <a:pt x="54609" y="38100"/>
                </a:moveTo>
                <a:lnTo>
                  <a:pt x="0" y="38100"/>
                </a:lnTo>
                <a:lnTo>
                  <a:pt x="0" y="43180"/>
                </a:lnTo>
                <a:lnTo>
                  <a:pt x="54609" y="43180"/>
                </a:lnTo>
                <a:lnTo>
                  <a:pt x="54609" y="38100"/>
                </a:lnTo>
                <a:close/>
              </a:path>
              <a:path w="54610" h="186690">
                <a:moveTo>
                  <a:pt x="54609" y="31750"/>
                </a:moveTo>
                <a:lnTo>
                  <a:pt x="0" y="31750"/>
                </a:lnTo>
                <a:lnTo>
                  <a:pt x="0" y="36830"/>
                </a:lnTo>
                <a:lnTo>
                  <a:pt x="54609" y="36830"/>
                </a:lnTo>
                <a:lnTo>
                  <a:pt x="54609" y="31750"/>
                </a:lnTo>
                <a:close/>
              </a:path>
              <a:path w="54610" h="186690">
                <a:moveTo>
                  <a:pt x="54609" y="26670"/>
                </a:moveTo>
                <a:lnTo>
                  <a:pt x="0" y="26670"/>
                </a:lnTo>
                <a:lnTo>
                  <a:pt x="0" y="30480"/>
                </a:lnTo>
                <a:lnTo>
                  <a:pt x="54609" y="30480"/>
                </a:lnTo>
                <a:lnTo>
                  <a:pt x="54609" y="26670"/>
                </a:lnTo>
                <a:close/>
              </a:path>
              <a:path w="54610" h="186690">
                <a:moveTo>
                  <a:pt x="54609" y="20320"/>
                </a:moveTo>
                <a:lnTo>
                  <a:pt x="0" y="20320"/>
                </a:lnTo>
                <a:lnTo>
                  <a:pt x="0" y="25400"/>
                </a:lnTo>
                <a:lnTo>
                  <a:pt x="54609" y="25400"/>
                </a:lnTo>
                <a:lnTo>
                  <a:pt x="54609" y="20320"/>
                </a:lnTo>
                <a:close/>
              </a:path>
              <a:path w="54610" h="186690">
                <a:moveTo>
                  <a:pt x="54609" y="13970"/>
                </a:moveTo>
                <a:lnTo>
                  <a:pt x="0" y="13970"/>
                </a:lnTo>
                <a:lnTo>
                  <a:pt x="0" y="19050"/>
                </a:lnTo>
                <a:lnTo>
                  <a:pt x="54609" y="19050"/>
                </a:lnTo>
                <a:lnTo>
                  <a:pt x="54609" y="13970"/>
                </a:lnTo>
                <a:close/>
              </a:path>
              <a:path w="54610" h="186690">
                <a:moveTo>
                  <a:pt x="54609" y="7620"/>
                </a:moveTo>
                <a:lnTo>
                  <a:pt x="0" y="7620"/>
                </a:lnTo>
                <a:lnTo>
                  <a:pt x="0" y="12700"/>
                </a:lnTo>
                <a:lnTo>
                  <a:pt x="54609" y="12700"/>
                </a:lnTo>
                <a:lnTo>
                  <a:pt x="54609" y="7620"/>
                </a:lnTo>
                <a:close/>
              </a:path>
              <a:path w="54610" h="186690">
                <a:moveTo>
                  <a:pt x="6350" y="0"/>
                </a:moveTo>
                <a:lnTo>
                  <a:pt x="0" y="0"/>
                </a:lnTo>
                <a:lnTo>
                  <a:pt x="0" y="6350"/>
                </a:lnTo>
                <a:lnTo>
                  <a:pt x="54609" y="6350"/>
                </a:lnTo>
                <a:lnTo>
                  <a:pt x="54609" y="1270"/>
                </a:lnTo>
                <a:lnTo>
                  <a:pt x="6350" y="1270"/>
                </a:lnTo>
                <a:lnTo>
                  <a:pt x="6350" y="0"/>
                </a:lnTo>
                <a:close/>
              </a:path>
            </a:pathLst>
          </a:custGeom>
          <a:solidFill>
            <a:srgbClr val="226622"/>
          </a:solidFill>
        </p:spPr>
        <p:txBody>
          <a:bodyPr wrap="square" lIns="0" tIns="0" rIns="0" bIns="0" rtlCol="0"/>
          <a:lstStyle/>
          <a:p>
            <a:endParaRPr/>
          </a:p>
        </p:txBody>
      </p:sp>
      <p:sp>
        <p:nvSpPr>
          <p:cNvPr id="318" name="bg object 318"/>
          <p:cNvSpPr/>
          <p:nvPr/>
        </p:nvSpPr>
        <p:spPr>
          <a:xfrm>
            <a:off x="1689100" y="6422389"/>
            <a:ext cx="55880" cy="182880"/>
          </a:xfrm>
          <a:custGeom>
            <a:avLst/>
            <a:gdLst/>
            <a:ahLst/>
            <a:cxnLst/>
            <a:rect l="l" t="t" r="r" b="b"/>
            <a:pathLst>
              <a:path w="55880" h="182879">
                <a:moveTo>
                  <a:pt x="55880" y="180340"/>
                </a:moveTo>
                <a:lnTo>
                  <a:pt x="33019" y="180340"/>
                </a:lnTo>
                <a:lnTo>
                  <a:pt x="33019" y="182880"/>
                </a:lnTo>
                <a:lnTo>
                  <a:pt x="55880" y="182880"/>
                </a:lnTo>
                <a:lnTo>
                  <a:pt x="55880" y="180340"/>
                </a:lnTo>
                <a:close/>
              </a:path>
              <a:path w="55880" h="182879">
                <a:moveTo>
                  <a:pt x="55880" y="177800"/>
                </a:moveTo>
                <a:lnTo>
                  <a:pt x="0" y="177800"/>
                </a:lnTo>
                <a:lnTo>
                  <a:pt x="0" y="180340"/>
                </a:lnTo>
                <a:lnTo>
                  <a:pt x="8889" y="180340"/>
                </a:lnTo>
                <a:lnTo>
                  <a:pt x="8889" y="179070"/>
                </a:lnTo>
                <a:lnTo>
                  <a:pt x="55880" y="179070"/>
                </a:lnTo>
                <a:lnTo>
                  <a:pt x="55880" y="177800"/>
                </a:lnTo>
                <a:close/>
              </a:path>
              <a:path w="55880" h="182879">
                <a:moveTo>
                  <a:pt x="55880" y="173990"/>
                </a:moveTo>
                <a:lnTo>
                  <a:pt x="0" y="173990"/>
                </a:lnTo>
                <a:lnTo>
                  <a:pt x="0" y="176530"/>
                </a:lnTo>
                <a:lnTo>
                  <a:pt x="55880" y="176530"/>
                </a:lnTo>
                <a:lnTo>
                  <a:pt x="55880" y="173990"/>
                </a:lnTo>
                <a:close/>
              </a:path>
              <a:path w="55880" h="182879">
                <a:moveTo>
                  <a:pt x="55880" y="171450"/>
                </a:moveTo>
                <a:lnTo>
                  <a:pt x="0" y="171450"/>
                </a:lnTo>
                <a:lnTo>
                  <a:pt x="0" y="172720"/>
                </a:lnTo>
                <a:lnTo>
                  <a:pt x="55880" y="172720"/>
                </a:lnTo>
                <a:lnTo>
                  <a:pt x="55880" y="171450"/>
                </a:lnTo>
                <a:close/>
              </a:path>
              <a:path w="55880" h="182879">
                <a:moveTo>
                  <a:pt x="55880" y="167640"/>
                </a:moveTo>
                <a:lnTo>
                  <a:pt x="0" y="167640"/>
                </a:lnTo>
                <a:lnTo>
                  <a:pt x="0" y="170180"/>
                </a:lnTo>
                <a:lnTo>
                  <a:pt x="55880" y="170180"/>
                </a:lnTo>
                <a:lnTo>
                  <a:pt x="55880" y="167640"/>
                </a:lnTo>
                <a:close/>
              </a:path>
              <a:path w="55880" h="182879">
                <a:moveTo>
                  <a:pt x="55880" y="165100"/>
                </a:moveTo>
                <a:lnTo>
                  <a:pt x="0" y="165100"/>
                </a:lnTo>
                <a:lnTo>
                  <a:pt x="0" y="166370"/>
                </a:lnTo>
                <a:lnTo>
                  <a:pt x="55880" y="166370"/>
                </a:lnTo>
                <a:lnTo>
                  <a:pt x="55880" y="165100"/>
                </a:lnTo>
                <a:close/>
              </a:path>
              <a:path w="55880" h="182879">
                <a:moveTo>
                  <a:pt x="55880" y="161290"/>
                </a:moveTo>
                <a:lnTo>
                  <a:pt x="0" y="161290"/>
                </a:lnTo>
                <a:lnTo>
                  <a:pt x="0" y="163830"/>
                </a:lnTo>
                <a:lnTo>
                  <a:pt x="55880" y="163830"/>
                </a:lnTo>
                <a:lnTo>
                  <a:pt x="55880" y="161290"/>
                </a:lnTo>
                <a:close/>
              </a:path>
              <a:path w="55880" h="182879">
                <a:moveTo>
                  <a:pt x="55880" y="158750"/>
                </a:moveTo>
                <a:lnTo>
                  <a:pt x="0" y="158750"/>
                </a:lnTo>
                <a:lnTo>
                  <a:pt x="0" y="160020"/>
                </a:lnTo>
                <a:lnTo>
                  <a:pt x="55880" y="160020"/>
                </a:lnTo>
                <a:lnTo>
                  <a:pt x="55880" y="158750"/>
                </a:lnTo>
                <a:close/>
              </a:path>
              <a:path w="55880" h="182879">
                <a:moveTo>
                  <a:pt x="55880" y="154940"/>
                </a:moveTo>
                <a:lnTo>
                  <a:pt x="0" y="154940"/>
                </a:lnTo>
                <a:lnTo>
                  <a:pt x="0" y="157480"/>
                </a:lnTo>
                <a:lnTo>
                  <a:pt x="55880" y="157480"/>
                </a:lnTo>
                <a:lnTo>
                  <a:pt x="55880" y="154940"/>
                </a:lnTo>
                <a:close/>
              </a:path>
              <a:path w="55880" h="182879">
                <a:moveTo>
                  <a:pt x="55880" y="152400"/>
                </a:moveTo>
                <a:lnTo>
                  <a:pt x="0" y="152400"/>
                </a:lnTo>
                <a:lnTo>
                  <a:pt x="0" y="153670"/>
                </a:lnTo>
                <a:lnTo>
                  <a:pt x="55880" y="153670"/>
                </a:lnTo>
                <a:lnTo>
                  <a:pt x="55880" y="152400"/>
                </a:lnTo>
                <a:close/>
              </a:path>
              <a:path w="55880" h="182879">
                <a:moveTo>
                  <a:pt x="55880" y="148590"/>
                </a:moveTo>
                <a:lnTo>
                  <a:pt x="0" y="148590"/>
                </a:lnTo>
                <a:lnTo>
                  <a:pt x="0" y="151130"/>
                </a:lnTo>
                <a:lnTo>
                  <a:pt x="55880" y="151130"/>
                </a:lnTo>
                <a:lnTo>
                  <a:pt x="55880" y="148590"/>
                </a:lnTo>
                <a:close/>
              </a:path>
              <a:path w="55880" h="182879">
                <a:moveTo>
                  <a:pt x="55880" y="146050"/>
                </a:moveTo>
                <a:lnTo>
                  <a:pt x="0" y="146050"/>
                </a:lnTo>
                <a:lnTo>
                  <a:pt x="0" y="147320"/>
                </a:lnTo>
                <a:lnTo>
                  <a:pt x="55880" y="147320"/>
                </a:lnTo>
                <a:lnTo>
                  <a:pt x="55880" y="146050"/>
                </a:lnTo>
                <a:close/>
              </a:path>
              <a:path w="55880" h="182879">
                <a:moveTo>
                  <a:pt x="55880" y="142240"/>
                </a:moveTo>
                <a:lnTo>
                  <a:pt x="0" y="142240"/>
                </a:lnTo>
                <a:lnTo>
                  <a:pt x="0" y="144780"/>
                </a:lnTo>
                <a:lnTo>
                  <a:pt x="55880" y="144780"/>
                </a:lnTo>
                <a:lnTo>
                  <a:pt x="55880" y="142240"/>
                </a:lnTo>
                <a:close/>
              </a:path>
              <a:path w="55880" h="182879">
                <a:moveTo>
                  <a:pt x="55880" y="139700"/>
                </a:moveTo>
                <a:lnTo>
                  <a:pt x="0" y="139700"/>
                </a:lnTo>
                <a:lnTo>
                  <a:pt x="0" y="140970"/>
                </a:lnTo>
                <a:lnTo>
                  <a:pt x="55880" y="140970"/>
                </a:lnTo>
                <a:lnTo>
                  <a:pt x="55880" y="139700"/>
                </a:lnTo>
                <a:close/>
              </a:path>
              <a:path w="55880" h="182879">
                <a:moveTo>
                  <a:pt x="55880" y="135890"/>
                </a:moveTo>
                <a:lnTo>
                  <a:pt x="0" y="135890"/>
                </a:lnTo>
                <a:lnTo>
                  <a:pt x="0" y="138430"/>
                </a:lnTo>
                <a:lnTo>
                  <a:pt x="55880" y="138430"/>
                </a:lnTo>
                <a:lnTo>
                  <a:pt x="55880" y="135890"/>
                </a:lnTo>
                <a:close/>
              </a:path>
              <a:path w="55880" h="182879">
                <a:moveTo>
                  <a:pt x="55880" y="133350"/>
                </a:moveTo>
                <a:lnTo>
                  <a:pt x="0" y="133350"/>
                </a:lnTo>
                <a:lnTo>
                  <a:pt x="0" y="134620"/>
                </a:lnTo>
                <a:lnTo>
                  <a:pt x="55880" y="134620"/>
                </a:lnTo>
                <a:lnTo>
                  <a:pt x="55880" y="133350"/>
                </a:lnTo>
                <a:close/>
              </a:path>
              <a:path w="55880" h="182879">
                <a:moveTo>
                  <a:pt x="55880" y="129540"/>
                </a:moveTo>
                <a:lnTo>
                  <a:pt x="0" y="129540"/>
                </a:lnTo>
                <a:lnTo>
                  <a:pt x="0" y="132080"/>
                </a:lnTo>
                <a:lnTo>
                  <a:pt x="55880" y="132080"/>
                </a:lnTo>
                <a:lnTo>
                  <a:pt x="55880" y="129540"/>
                </a:lnTo>
                <a:close/>
              </a:path>
              <a:path w="55880" h="182879">
                <a:moveTo>
                  <a:pt x="55880" y="127000"/>
                </a:moveTo>
                <a:lnTo>
                  <a:pt x="0" y="127000"/>
                </a:lnTo>
                <a:lnTo>
                  <a:pt x="0" y="128270"/>
                </a:lnTo>
                <a:lnTo>
                  <a:pt x="55880" y="128270"/>
                </a:lnTo>
                <a:lnTo>
                  <a:pt x="55880" y="127000"/>
                </a:lnTo>
                <a:close/>
              </a:path>
              <a:path w="55880" h="182879">
                <a:moveTo>
                  <a:pt x="55880" y="123190"/>
                </a:moveTo>
                <a:lnTo>
                  <a:pt x="0" y="123190"/>
                </a:lnTo>
                <a:lnTo>
                  <a:pt x="0" y="125730"/>
                </a:lnTo>
                <a:lnTo>
                  <a:pt x="55880" y="125730"/>
                </a:lnTo>
                <a:lnTo>
                  <a:pt x="55880" y="123190"/>
                </a:lnTo>
                <a:close/>
              </a:path>
              <a:path w="55880" h="182879">
                <a:moveTo>
                  <a:pt x="55880" y="120650"/>
                </a:moveTo>
                <a:lnTo>
                  <a:pt x="0" y="120650"/>
                </a:lnTo>
                <a:lnTo>
                  <a:pt x="0" y="121920"/>
                </a:lnTo>
                <a:lnTo>
                  <a:pt x="55880" y="121920"/>
                </a:lnTo>
                <a:lnTo>
                  <a:pt x="55880" y="120650"/>
                </a:lnTo>
                <a:close/>
              </a:path>
              <a:path w="55880" h="182879">
                <a:moveTo>
                  <a:pt x="55880" y="116840"/>
                </a:moveTo>
                <a:lnTo>
                  <a:pt x="0" y="116840"/>
                </a:lnTo>
                <a:lnTo>
                  <a:pt x="0" y="119380"/>
                </a:lnTo>
                <a:lnTo>
                  <a:pt x="55880" y="119380"/>
                </a:lnTo>
                <a:lnTo>
                  <a:pt x="55880" y="116840"/>
                </a:lnTo>
                <a:close/>
              </a:path>
              <a:path w="55880" h="182879">
                <a:moveTo>
                  <a:pt x="55880" y="114300"/>
                </a:moveTo>
                <a:lnTo>
                  <a:pt x="0" y="114300"/>
                </a:lnTo>
                <a:lnTo>
                  <a:pt x="0" y="115570"/>
                </a:lnTo>
                <a:lnTo>
                  <a:pt x="55880" y="115570"/>
                </a:lnTo>
                <a:lnTo>
                  <a:pt x="55880" y="114300"/>
                </a:lnTo>
                <a:close/>
              </a:path>
              <a:path w="55880" h="182879">
                <a:moveTo>
                  <a:pt x="55880" y="110490"/>
                </a:moveTo>
                <a:lnTo>
                  <a:pt x="0" y="110490"/>
                </a:lnTo>
                <a:lnTo>
                  <a:pt x="0" y="113030"/>
                </a:lnTo>
                <a:lnTo>
                  <a:pt x="55880" y="113030"/>
                </a:lnTo>
                <a:lnTo>
                  <a:pt x="55880" y="110490"/>
                </a:lnTo>
                <a:close/>
              </a:path>
              <a:path w="55880" h="182879">
                <a:moveTo>
                  <a:pt x="55880" y="107950"/>
                </a:moveTo>
                <a:lnTo>
                  <a:pt x="0" y="107950"/>
                </a:lnTo>
                <a:lnTo>
                  <a:pt x="0" y="109220"/>
                </a:lnTo>
                <a:lnTo>
                  <a:pt x="55880" y="109220"/>
                </a:lnTo>
                <a:lnTo>
                  <a:pt x="55880" y="107950"/>
                </a:lnTo>
                <a:close/>
              </a:path>
              <a:path w="55880" h="182879">
                <a:moveTo>
                  <a:pt x="55880" y="104140"/>
                </a:moveTo>
                <a:lnTo>
                  <a:pt x="0" y="104140"/>
                </a:lnTo>
                <a:lnTo>
                  <a:pt x="0" y="106680"/>
                </a:lnTo>
                <a:lnTo>
                  <a:pt x="55880" y="106680"/>
                </a:lnTo>
                <a:lnTo>
                  <a:pt x="55880" y="104140"/>
                </a:lnTo>
                <a:close/>
              </a:path>
              <a:path w="55880" h="182879">
                <a:moveTo>
                  <a:pt x="55880" y="101600"/>
                </a:moveTo>
                <a:lnTo>
                  <a:pt x="0" y="101600"/>
                </a:lnTo>
                <a:lnTo>
                  <a:pt x="0" y="102870"/>
                </a:lnTo>
                <a:lnTo>
                  <a:pt x="55880" y="102870"/>
                </a:lnTo>
                <a:lnTo>
                  <a:pt x="55880" y="101600"/>
                </a:lnTo>
                <a:close/>
              </a:path>
              <a:path w="55880" h="182879">
                <a:moveTo>
                  <a:pt x="55880" y="97790"/>
                </a:moveTo>
                <a:lnTo>
                  <a:pt x="0" y="97790"/>
                </a:lnTo>
                <a:lnTo>
                  <a:pt x="0" y="100330"/>
                </a:lnTo>
                <a:lnTo>
                  <a:pt x="55880" y="100330"/>
                </a:lnTo>
                <a:lnTo>
                  <a:pt x="55880" y="97790"/>
                </a:lnTo>
                <a:close/>
              </a:path>
              <a:path w="55880" h="182879">
                <a:moveTo>
                  <a:pt x="55880" y="95250"/>
                </a:moveTo>
                <a:lnTo>
                  <a:pt x="0" y="95250"/>
                </a:lnTo>
                <a:lnTo>
                  <a:pt x="0" y="96520"/>
                </a:lnTo>
                <a:lnTo>
                  <a:pt x="55880" y="96520"/>
                </a:lnTo>
                <a:lnTo>
                  <a:pt x="55880" y="95250"/>
                </a:lnTo>
                <a:close/>
              </a:path>
              <a:path w="55880" h="182879">
                <a:moveTo>
                  <a:pt x="55880" y="91440"/>
                </a:moveTo>
                <a:lnTo>
                  <a:pt x="0" y="91440"/>
                </a:lnTo>
                <a:lnTo>
                  <a:pt x="0" y="93980"/>
                </a:lnTo>
                <a:lnTo>
                  <a:pt x="55880" y="93980"/>
                </a:lnTo>
                <a:lnTo>
                  <a:pt x="55880" y="91440"/>
                </a:lnTo>
                <a:close/>
              </a:path>
              <a:path w="55880" h="182879">
                <a:moveTo>
                  <a:pt x="55880" y="88900"/>
                </a:moveTo>
                <a:lnTo>
                  <a:pt x="0" y="88900"/>
                </a:lnTo>
                <a:lnTo>
                  <a:pt x="0" y="90170"/>
                </a:lnTo>
                <a:lnTo>
                  <a:pt x="55880" y="90170"/>
                </a:lnTo>
                <a:lnTo>
                  <a:pt x="55880" y="88900"/>
                </a:lnTo>
                <a:close/>
              </a:path>
              <a:path w="55880" h="182879">
                <a:moveTo>
                  <a:pt x="55880" y="85090"/>
                </a:moveTo>
                <a:lnTo>
                  <a:pt x="0" y="85090"/>
                </a:lnTo>
                <a:lnTo>
                  <a:pt x="0" y="87630"/>
                </a:lnTo>
                <a:lnTo>
                  <a:pt x="55880" y="87630"/>
                </a:lnTo>
                <a:lnTo>
                  <a:pt x="55880" y="85090"/>
                </a:lnTo>
                <a:close/>
              </a:path>
              <a:path w="55880" h="182879">
                <a:moveTo>
                  <a:pt x="55880" y="82550"/>
                </a:moveTo>
                <a:lnTo>
                  <a:pt x="0" y="82550"/>
                </a:lnTo>
                <a:lnTo>
                  <a:pt x="0" y="83820"/>
                </a:lnTo>
                <a:lnTo>
                  <a:pt x="55880" y="83820"/>
                </a:lnTo>
                <a:lnTo>
                  <a:pt x="55880" y="82550"/>
                </a:lnTo>
                <a:close/>
              </a:path>
              <a:path w="55880" h="182879">
                <a:moveTo>
                  <a:pt x="55880" y="78740"/>
                </a:moveTo>
                <a:lnTo>
                  <a:pt x="0" y="78740"/>
                </a:lnTo>
                <a:lnTo>
                  <a:pt x="0" y="81280"/>
                </a:lnTo>
                <a:lnTo>
                  <a:pt x="55880" y="81280"/>
                </a:lnTo>
                <a:lnTo>
                  <a:pt x="55880" y="78740"/>
                </a:lnTo>
                <a:close/>
              </a:path>
              <a:path w="55880" h="182879">
                <a:moveTo>
                  <a:pt x="55880" y="76200"/>
                </a:moveTo>
                <a:lnTo>
                  <a:pt x="0" y="76200"/>
                </a:lnTo>
                <a:lnTo>
                  <a:pt x="0" y="77470"/>
                </a:lnTo>
                <a:lnTo>
                  <a:pt x="55880" y="77470"/>
                </a:lnTo>
                <a:lnTo>
                  <a:pt x="55880" y="76200"/>
                </a:lnTo>
                <a:close/>
              </a:path>
              <a:path w="55880" h="182879">
                <a:moveTo>
                  <a:pt x="55880" y="69850"/>
                </a:moveTo>
                <a:lnTo>
                  <a:pt x="0" y="69850"/>
                </a:lnTo>
                <a:lnTo>
                  <a:pt x="0" y="74930"/>
                </a:lnTo>
                <a:lnTo>
                  <a:pt x="55880" y="74930"/>
                </a:lnTo>
                <a:lnTo>
                  <a:pt x="55880" y="69850"/>
                </a:lnTo>
                <a:close/>
              </a:path>
              <a:path w="55880" h="182879">
                <a:moveTo>
                  <a:pt x="55880" y="63500"/>
                </a:moveTo>
                <a:lnTo>
                  <a:pt x="0" y="63500"/>
                </a:lnTo>
                <a:lnTo>
                  <a:pt x="0" y="68580"/>
                </a:lnTo>
                <a:lnTo>
                  <a:pt x="55880" y="68580"/>
                </a:lnTo>
                <a:lnTo>
                  <a:pt x="55880" y="63500"/>
                </a:lnTo>
                <a:close/>
              </a:path>
              <a:path w="55880" h="182879">
                <a:moveTo>
                  <a:pt x="55880" y="57150"/>
                </a:moveTo>
                <a:lnTo>
                  <a:pt x="0" y="57150"/>
                </a:lnTo>
                <a:lnTo>
                  <a:pt x="0" y="62230"/>
                </a:lnTo>
                <a:lnTo>
                  <a:pt x="55880" y="62230"/>
                </a:lnTo>
                <a:lnTo>
                  <a:pt x="55880" y="57150"/>
                </a:lnTo>
                <a:close/>
              </a:path>
              <a:path w="55880" h="182879">
                <a:moveTo>
                  <a:pt x="55880" y="50800"/>
                </a:moveTo>
                <a:lnTo>
                  <a:pt x="0" y="50800"/>
                </a:lnTo>
                <a:lnTo>
                  <a:pt x="0" y="55880"/>
                </a:lnTo>
                <a:lnTo>
                  <a:pt x="55880" y="55880"/>
                </a:lnTo>
                <a:lnTo>
                  <a:pt x="55880" y="50800"/>
                </a:lnTo>
                <a:close/>
              </a:path>
              <a:path w="55880" h="182879">
                <a:moveTo>
                  <a:pt x="55880" y="44450"/>
                </a:moveTo>
                <a:lnTo>
                  <a:pt x="0" y="44450"/>
                </a:lnTo>
                <a:lnTo>
                  <a:pt x="0" y="49530"/>
                </a:lnTo>
                <a:lnTo>
                  <a:pt x="55880" y="49530"/>
                </a:lnTo>
                <a:lnTo>
                  <a:pt x="55880" y="44450"/>
                </a:lnTo>
                <a:close/>
              </a:path>
              <a:path w="55880" h="182879">
                <a:moveTo>
                  <a:pt x="55880" y="38100"/>
                </a:moveTo>
                <a:lnTo>
                  <a:pt x="0" y="38100"/>
                </a:lnTo>
                <a:lnTo>
                  <a:pt x="0" y="43180"/>
                </a:lnTo>
                <a:lnTo>
                  <a:pt x="55880" y="43180"/>
                </a:lnTo>
                <a:lnTo>
                  <a:pt x="55880" y="38100"/>
                </a:lnTo>
                <a:close/>
              </a:path>
              <a:path w="55880" h="182879">
                <a:moveTo>
                  <a:pt x="55880" y="31750"/>
                </a:moveTo>
                <a:lnTo>
                  <a:pt x="0" y="31750"/>
                </a:lnTo>
                <a:lnTo>
                  <a:pt x="0" y="36830"/>
                </a:lnTo>
                <a:lnTo>
                  <a:pt x="55880" y="36830"/>
                </a:lnTo>
                <a:lnTo>
                  <a:pt x="55880" y="31750"/>
                </a:lnTo>
                <a:close/>
              </a:path>
              <a:path w="55880" h="182879">
                <a:moveTo>
                  <a:pt x="55880" y="26670"/>
                </a:moveTo>
                <a:lnTo>
                  <a:pt x="0" y="26670"/>
                </a:lnTo>
                <a:lnTo>
                  <a:pt x="0" y="30480"/>
                </a:lnTo>
                <a:lnTo>
                  <a:pt x="55880" y="30480"/>
                </a:lnTo>
                <a:lnTo>
                  <a:pt x="55880" y="26670"/>
                </a:lnTo>
                <a:close/>
              </a:path>
              <a:path w="55880" h="182879">
                <a:moveTo>
                  <a:pt x="55880" y="20320"/>
                </a:moveTo>
                <a:lnTo>
                  <a:pt x="0" y="20320"/>
                </a:lnTo>
                <a:lnTo>
                  <a:pt x="0" y="25400"/>
                </a:lnTo>
                <a:lnTo>
                  <a:pt x="55880" y="25400"/>
                </a:lnTo>
                <a:lnTo>
                  <a:pt x="55880" y="20320"/>
                </a:lnTo>
                <a:close/>
              </a:path>
              <a:path w="55880" h="182879">
                <a:moveTo>
                  <a:pt x="55880" y="13970"/>
                </a:moveTo>
                <a:lnTo>
                  <a:pt x="0" y="13970"/>
                </a:lnTo>
                <a:lnTo>
                  <a:pt x="0" y="19050"/>
                </a:lnTo>
                <a:lnTo>
                  <a:pt x="55880" y="19050"/>
                </a:lnTo>
                <a:lnTo>
                  <a:pt x="55880" y="13970"/>
                </a:lnTo>
                <a:close/>
              </a:path>
              <a:path w="55880" h="182879">
                <a:moveTo>
                  <a:pt x="55880" y="7620"/>
                </a:moveTo>
                <a:lnTo>
                  <a:pt x="0" y="7620"/>
                </a:lnTo>
                <a:lnTo>
                  <a:pt x="0" y="12700"/>
                </a:lnTo>
                <a:lnTo>
                  <a:pt x="55880" y="12700"/>
                </a:lnTo>
                <a:lnTo>
                  <a:pt x="55880" y="7620"/>
                </a:lnTo>
                <a:close/>
              </a:path>
              <a:path w="55880" h="182879">
                <a:moveTo>
                  <a:pt x="55880" y="0"/>
                </a:moveTo>
                <a:lnTo>
                  <a:pt x="0" y="0"/>
                </a:lnTo>
                <a:lnTo>
                  <a:pt x="0" y="6350"/>
                </a:lnTo>
                <a:lnTo>
                  <a:pt x="55880" y="6350"/>
                </a:lnTo>
                <a:lnTo>
                  <a:pt x="55880" y="0"/>
                </a:lnTo>
                <a:close/>
              </a:path>
            </a:pathLst>
          </a:custGeom>
          <a:solidFill>
            <a:srgbClr val="216621"/>
          </a:solidFill>
        </p:spPr>
        <p:txBody>
          <a:bodyPr wrap="square" lIns="0" tIns="0" rIns="0" bIns="0" rtlCol="0"/>
          <a:lstStyle/>
          <a:p>
            <a:endParaRPr/>
          </a:p>
        </p:txBody>
      </p:sp>
      <p:sp>
        <p:nvSpPr>
          <p:cNvPr id="319" name="bg object 319"/>
          <p:cNvSpPr/>
          <p:nvPr/>
        </p:nvSpPr>
        <p:spPr>
          <a:xfrm>
            <a:off x="1634490" y="6422389"/>
            <a:ext cx="54610" cy="180340"/>
          </a:xfrm>
          <a:custGeom>
            <a:avLst/>
            <a:gdLst/>
            <a:ahLst/>
            <a:cxnLst/>
            <a:rect l="l" t="t" r="r" b="b"/>
            <a:pathLst>
              <a:path w="54610" h="180340">
                <a:moveTo>
                  <a:pt x="54610" y="177800"/>
                </a:moveTo>
                <a:lnTo>
                  <a:pt x="40640" y="177800"/>
                </a:lnTo>
                <a:lnTo>
                  <a:pt x="40640" y="180340"/>
                </a:lnTo>
                <a:lnTo>
                  <a:pt x="54610" y="180340"/>
                </a:lnTo>
                <a:lnTo>
                  <a:pt x="54610" y="177800"/>
                </a:lnTo>
                <a:close/>
              </a:path>
              <a:path w="54610" h="180340">
                <a:moveTo>
                  <a:pt x="54610" y="173990"/>
                </a:moveTo>
                <a:lnTo>
                  <a:pt x="0" y="173990"/>
                </a:lnTo>
                <a:lnTo>
                  <a:pt x="0" y="177800"/>
                </a:lnTo>
                <a:lnTo>
                  <a:pt x="17780" y="177800"/>
                </a:lnTo>
                <a:lnTo>
                  <a:pt x="17780" y="176530"/>
                </a:lnTo>
                <a:lnTo>
                  <a:pt x="54610" y="176530"/>
                </a:lnTo>
                <a:lnTo>
                  <a:pt x="54610" y="173990"/>
                </a:lnTo>
                <a:close/>
              </a:path>
              <a:path w="54610" h="180340">
                <a:moveTo>
                  <a:pt x="54610" y="171450"/>
                </a:moveTo>
                <a:lnTo>
                  <a:pt x="0" y="171450"/>
                </a:lnTo>
                <a:lnTo>
                  <a:pt x="0" y="172720"/>
                </a:lnTo>
                <a:lnTo>
                  <a:pt x="54610" y="172720"/>
                </a:lnTo>
                <a:lnTo>
                  <a:pt x="54610" y="171450"/>
                </a:lnTo>
                <a:close/>
              </a:path>
              <a:path w="54610" h="180340">
                <a:moveTo>
                  <a:pt x="54610" y="167640"/>
                </a:moveTo>
                <a:lnTo>
                  <a:pt x="0" y="167640"/>
                </a:lnTo>
                <a:lnTo>
                  <a:pt x="0" y="170180"/>
                </a:lnTo>
                <a:lnTo>
                  <a:pt x="54610" y="170180"/>
                </a:lnTo>
                <a:lnTo>
                  <a:pt x="54610" y="167640"/>
                </a:lnTo>
                <a:close/>
              </a:path>
              <a:path w="54610" h="180340">
                <a:moveTo>
                  <a:pt x="54610" y="165100"/>
                </a:moveTo>
                <a:lnTo>
                  <a:pt x="0" y="165100"/>
                </a:lnTo>
                <a:lnTo>
                  <a:pt x="0" y="166370"/>
                </a:lnTo>
                <a:lnTo>
                  <a:pt x="54610" y="166370"/>
                </a:lnTo>
                <a:lnTo>
                  <a:pt x="54610" y="165100"/>
                </a:lnTo>
                <a:close/>
              </a:path>
              <a:path w="54610" h="180340">
                <a:moveTo>
                  <a:pt x="54610" y="161290"/>
                </a:moveTo>
                <a:lnTo>
                  <a:pt x="0" y="161290"/>
                </a:lnTo>
                <a:lnTo>
                  <a:pt x="0" y="163830"/>
                </a:lnTo>
                <a:lnTo>
                  <a:pt x="54610" y="163830"/>
                </a:lnTo>
                <a:lnTo>
                  <a:pt x="54610" y="161290"/>
                </a:lnTo>
                <a:close/>
              </a:path>
              <a:path w="54610" h="180340">
                <a:moveTo>
                  <a:pt x="54610" y="158750"/>
                </a:moveTo>
                <a:lnTo>
                  <a:pt x="0" y="158750"/>
                </a:lnTo>
                <a:lnTo>
                  <a:pt x="0" y="160020"/>
                </a:lnTo>
                <a:lnTo>
                  <a:pt x="54610" y="160020"/>
                </a:lnTo>
                <a:lnTo>
                  <a:pt x="54610" y="158750"/>
                </a:lnTo>
                <a:close/>
              </a:path>
              <a:path w="54610" h="180340">
                <a:moveTo>
                  <a:pt x="54610" y="154940"/>
                </a:moveTo>
                <a:lnTo>
                  <a:pt x="0" y="154940"/>
                </a:lnTo>
                <a:lnTo>
                  <a:pt x="0" y="157480"/>
                </a:lnTo>
                <a:lnTo>
                  <a:pt x="54610" y="157480"/>
                </a:lnTo>
                <a:lnTo>
                  <a:pt x="54610" y="154940"/>
                </a:lnTo>
                <a:close/>
              </a:path>
              <a:path w="54610" h="180340">
                <a:moveTo>
                  <a:pt x="54610" y="152400"/>
                </a:moveTo>
                <a:lnTo>
                  <a:pt x="0" y="152400"/>
                </a:lnTo>
                <a:lnTo>
                  <a:pt x="0" y="153670"/>
                </a:lnTo>
                <a:lnTo>
                  <a:pt x="54610" y="153670"/>
                </a:lnTo>
                <a:lnTo>
                  <a:pt x="54610" y="152400"/>
                </a:lnTo>
                <a:close/>
              </a:path>
              <a:path w="54610" h="180340">
                <a:moveTo>
                  <a:pt x="54610" y="148590"/>
                </a:moveTo>
                <a:lnTo>
                  <a:pt x="0" y="148590"/>
                </a:lnTo>
                <a:lnTo>
                  <a:pt x="0" y="151130"/>
                </a:lnTo>
                <a:lnTo>
                  <a:pt x="54610" y="151130"/>
                </a:lnTo>
                <a:lnTo>
                  <a:pt x="54610" y="148590"/>
                </a:lnTo>
                <a:close/>
              </a:path>
              <a:path w="54610" h="180340">
                <a:moveTo>
                  <a:pt x="54610" y="146050"/>
                </a:moveTo>
                <a:lnTo>
                  <a:pt x="0" y="146050"/>
                </a:lnTo>
                <a:lnTo>
                  <a:pt x="0" y="147320"/>
                </a:lnTo>
                <a:lnTo>
                  <a:pt x="54610" y="147320"/>
                </a:lnTo>
                <a:lnTo>
                  <a:pt x="54610" y="146050"/>
                </a:lnTo>
                <a:close/>
              </a:path>
              <a:path w="54610" h="180340">
                <a:moveTo>
                  <a:pt x="54610" y="142240"/>
                </a:moveTo>
                <a:lnTo>
                  <a:pt x="0" y="142240"/>
                </a:lnTo>
                <a:lnTo>
                  <a:pt x="0" y="144780"/>
                </a:lnTo>
                <a:lnTo>
                  <a:pt x="54610" y="144780"/>
                </a:lnTo>
                <a:lnTo>
                  <a:pt x="54610" y="142240"/>
                </a:lnTo>
                <a:close/>
              </a:path>
              <a:path w="54610" h="180340">
                <a:moveTo>
                  <a:pt x="54610" y="139700"/>
                </a:moveTo>
                <a:lnTo>
                  <a:pt x="0" y="139700"/>
                </a:lnTo>
                <a:lnTo>
                  <a:pt x="0" y="140970"/>
                </a:lnTo>
                <a:lnTo>
                  <a:pt x="54610" y="140970"/>
                </a:lnTo>
                <a:lnTo>
                  <a:pt x="54610" y="139700"/>
                </a:lnTo>
                <a:close/>
              </a:path>
              <a:path w="54610" h="180340">
                <a:moveTo>
                  <a:pt x="54610" y="135890"/>
                </a:moveTo>
                <a:lnTo>
                  <a:pt x="0" y="135890"/>
                </a:lnTo>
                <a:lnTo>
                  <a:pt x="0" y="138430"/>
                </a:lnTo>
                <a:lnTo>
                  <a:pt x="54610" y="138430"/>
                </a:lnTo>
                <a:lnTo>
                  <a:pt x="54610" y="135890"/>
                </a:lnTo>
                <a:close/>
              </a:path>
              <a:path w="54610" h="180340">
                <a:moveTo>
                  <a:pt x="54610" y="133350"/>
                </a:moveTo>
                <a:lnTo>
                  <a:pt x="0" y="133350"/>
                </a:lnTo>
                <a:lnTo>
                  <a:pt x="0" y="134620"/>
                </a:lnTo>
                <a:lnTo>
                  <a:pt x="54610" y="134620"/>
                </a:lnTo>
                <a:lnTo>
                  <a:pt x="54610" y="133350"/>
                </a:lnTo>
                <a:close/>
              </a:path>
              <a:path w="54610" h="180340">
                <a:moveTo>
                  <a:pt x="54610" y="129540"/>
                </a:moveTo>
                <a:lnTo>
                  <a:pt x="0" y="129540"/>
                </a:lnTo>
                <a:lnTo>
                  <a:pt x="0" y="132080"/>
                </a:lnTo>
                <a:lnTo>
                  <a:pt x="54610" y="132080"/>
                </a:lnTo>
                <a:lnTo>
                  <a:pt x="54610" y="129540"/>
                </a:lnTo>
                <a:close/>
              </a:path>
              <a:path w="54610" h="180340">
                <a:moveTo>
                  <a:pt x="54610" y="127000"/>
                </a:moveTo>
                <a:lnTo>
                  <a:pt x="0" y="127000"/>
                </a:lnTo>
                <a:lnTo>
                  <a:pt x="0" y="128270"/>
                </a:lnTo>
                <a:lnTo>
                  <a:pt x="54610" y="128270"/>
                </a:lnTo>
                <a:lnTo>
                  <a:pt x="54610" y="127000"/>
                </a:lnTo>
                <a:close/>
              </a:path>
              <a:path w="54610" h="180340">
                <a:moveTo>
                  <a:pt x="54610" y="123190"/>
                </a:moveTo>
                <a:lnTo>
                  <a:pt x="0" y="123190"/>
                </a:lnTo>
                <a:lnTo>
                  <a:pt x="0" y="125730"/>
                </a:lnTo>
                <a:lnTo>
                  <a:pt x="54610" y="125730"/>
                </a:lnTo>
                <a:lnTo>
                  <a:pt x="54610" y="123190"/>
                </a:lnTo>
                <a:close/>
              </a:path>
              <a:path w="54610" h="180340">
                <a:moveTo>
                  <a:pt x="54610" y="120650"/>
                </a:moveTo>
                <a:lnTo>
                  <a:pt x="0" y="120650"/>
                </a:lnTo>
                <a:lnTo>
                  <a:pt x="0" y="121920"/>
                </a:lnTo>
                <a:lnTo>
                  <a:pt x="54610" y="121920"/>
                </a:lnTo>
                <a:lnTo>
                  <a:pt x="54610" y="120650"/>
                </a:lnTo>
                <a:close/>
              </a:path>
              <a:path w="54610" h="180340">
                <a:moveTo>
                  <a:pt x="54610" y="116840"/>
                </a:moveTo>
                <a:lnTo>
                  <a:pt x="0" y="116840"/>
                </a:lnTo>
                <a:lnTo>
                  <a:pt x="0" y="119380"/>
                </a:lnTo>
                <a:lnTo>
                  <a:pt x="54610" y="119380"/>
                </a:lnTo>
                <a:lnTo>
                  <a:pt x="54610" y="116840"/>
                </a:lnTo>
                <a:close/>
              </a:path>
              <a:path w="54610" h="180340">
                <a:moveTo>
                  <a:pt x="54610" y="114300"/>
                </a:moveTo>
                <a:lnTo>
                  <a:pt x="0" y="114300"/>
                </a:lnTo>
                <a:lnTo>
                  <a:pt x="0" y="115570"/>
                </a:lnTo>
                <a:lnTo>
                  <a:pt x="54610" y="115570"/>
                </a:lnTo>
                <a:lnTo>
                  <a:pt x="54610" y="114300"/>
                </a:lnTo>
                <a:close/>
              </a:path>
              <a:path w="54610" h="180340">
                <a:moveTo>
                  <a:pt x="54610" y="110490"/>
                </a:moveTo>
                <a:lnTo>
                  <a:pt x="0" y="110490"/>
                </a:lnTo>
                <a:lnTo>
                  <a:pt x="0" y="113030"/>
                </a:lnTo>
                <a:lnTo>
                  <a:pt x="54610" y="113030"/>
                </a:lnTo>
                <a:lnTo>
                  <a:pt x="54610" y="110490"/>
                </a:lnTo>
                <a:close/>
              </a:path>
              <a:path w="54610" h="180340">
                <a:moveTo>
                  <a:pt x="54610" y="107950"/>
                </a:moveTo>
                <a:lnTo>
                  <a:pt x="0" y="107950"/>
                </a:lnTo>
                <a:lnTo>
                  <a:pt x="0" y="109220"/>
                </a:lnTo>
                <a:lnTo>
                  <a:pt x="54610" y="109220"/>
                </a:lnTo>
                <a:lnTo>
                  <a:pt x="54610" y="107950"/>
                </a:lnTo>
                <a:close/>
              </a:path>
              <a:path w="54610" h="180340">
                <a:moveTo>
                  <a:pt x="54610" y="104140"/>
                </a:moveTo>
                <a:lnTo>
                  <a:pt x="0" y="104140"/>
                </a:lnTo>
                <a:lnTo>
                  <a:pt x="0" y="106680"/>
                </a:lnTo>
                <a:lnTo>
                  <a:pt x="54610" y="106680"/>
                </a:lnTo>
                <a:lnTo>
                  <a:pt x="54610" y="104140"/>
                </a:lnTo>
                <a:close/>
              </a:path>
              <a:path w="54610" h="180340">
                <a:moveTo>
                  <a:pt x="54610" y="101600"/>
                </a:moveTo>
                <a:lnTo>
                  <a:pt x="0" y="101600"/>
                </a:lnTo>
                <a:lnTo>
                  <a:pt x="0" y="102870"/>
                </a:lnTo>
                <a:lnTo>
                  <a:pt x="54610" y="102870"/>
                </a:lnTo>
                <a:lnTo>
                  <a:pt x="54610" y="101600"/>
                </a:lnTo>
                <a:close/>
              </a:path>
              <a:path w="54610" h="180340">
                <a:moveTo>
                  <a:pt x="54610" y="97790"/>
                </a:moveTo>
                <a:lnTo>
                  <a:pt x="0" y="97790"/>
                </a:lnTo>
                <a:lnTo>
                  <a:pt x="0" y="100330"/>
                </a:lnTo>
                <a:lnTo>
                  <a:pt x="54610" y="100330"/>
                </a:lnTo>
                <a:lnTo>
                  <a:pt x="54610" y="97790"/>
                </a:lnTo>
                <a:close/>
              </a:path>
              <a:path w="54610" h="180340">
                <a:moveTo>
                  <a:pt x="54610" y="95250"/>
                </a:moveTo>
                <a:lnTo>
                  <a:pt x="0" y="95250"/>
                </a:lnTo>
                <a:lnTo>
                  <a:pt x="0" y="96520"/>
                </a:lnTo>
                <a:lnTo>
                  <a:pt x="54610" y="96520"/>
                </a:lnTo>
                <a:lnTo>
                  <a:pt x="54610" y="95250"/>
                </a:lnTo>
                <a:close/>
              </a:path>
              <a:path w="54610" h="180340">
                <a:moveTo>
                  <a:pt x="54610" y="91440"/>
                </a:moveTo>
                <a:lnTo>
                  <a:pt x="0" y="91440"/>
                </a:lnTo>
                <a:lnTo>
                  <a:pt x="0" y="93980"/>
                </a:lnTo>
                <a:lnTo>
                  <a:pt x="54610" y="93980"/>
                </a:lnTo>
                <a:lnTo>
                  <a:pt x="54610" y="91440"/>
                </a:lnTo>
                <a:close/>
              </a:path>
              <a:path w="54610" h="180340">
                <a:moveTo>
                  <a:pt x="54610" y="88900"/>
                </a:moveTo>
                <a:lnTo>
                  <a:pt x="0" y="88900"/>
                </a:lnTo>
                <a:lnTo>
                  <a:pt x="0" y="90170"/>
                </a:lnTo>
                <a:lnTo>
                  <a:pt x="54610" y="90170"/>
                </a:lnTo>
                <a:lnTo>
                  <a:pt x="54610" y="88900"/>
                </a:lnTo>
                <a:close/>
              </a:path>
              <a:path w="54610" h="180340">
                <a:moveTo>
                  <a:pt x="54610" y="85090"/>
                </a:moveTo>
                <a:lnTo>
                  <a:pt x="0" y="85090"/>
                </a:lnTo>
                <a:lnTo>
                  <a:pt x="0" y="87630"/>
                </a:lnTo>
                <a:lnTo>
                  <a:pt x="54610" y="87630"/>
                </a:lnTo>
                <a:lnTo>
                  <a:pt x="54610" y="85090"/>
                </a:lnTo>
                <a:close/>
              </a:path>
              <a:path w="54610" h="180340">
                <a:moveTo>
                  <a:pt x="54610" y="82550"/>
                </a:moveTo>
                <a:lnTo>
                  <a:pt x="0" y="82550"/>
                </a:lnTo>
                <a:lnTo>
                  <a:pt x="0" y="83820"/>
                </a:lnTo>
                <a:lnTo>
                  <a:pt x="54610" y="83820"/>
                </a:lnTo>
                <a:lnTo>
                  <a:pt x="54610" y="82550"/>
                </a:lnTo>
                <a:close/>
              </a:path>
              <a:path w="54610" h="180340">
                <a:moveTo>
                  <a:pt x="54610" y="78740"/>
                </a:moveTo>
                <a:lnTo>
                  <a:pt x="0" y="78740"/>
                </a:lnTo>
                <a:lnTo>
                  <a:pt x="0" y="81280"/>
                </a:lnTo>
                <a:lnTo>
                  <a:pt x="54610" y="81280"/>
                </a:lnTo>
                <a:lnTo>
                  <a:pt x="54610" y="78740"/>
                </a:lnTo>
                <a:close/>
              </a:path>
              <a:path w="54610" h="180340">
                <a:moveTo>
                  <a:pt x="54610" y="76200"/>
                </a:moveTo>
                <a:lnTo>
                  <a:pt x="0" y="76200"/>
                </a:lnTo>
                <a:lnTo>
                  <a:pt x="0" y="77470"/>
                </a:lnTo>
                <a:lnTo>
                  <a:pt x="54610" y="77470"/>
                </a:lnTo>
                <a:lnTo>
                  <a:pt x="54610" y="76200"/>
                </a:lnTo>
                <a:close/>
              </a:path>
              <a:path w="54610" h="180340">
                <a:moveTo>
                  <a:pt x="54610" y="69850"/>
                </a:moveTo>
                <a:lnTo>
                  <a:pt x="0" y="69850"/>
                </a:lnTo>
                <a:lnTo>
                  <a:pt x="0" y="74930"/>
                </a:lnTo>
                <a:lnTo>
                  <a:pt x="54610" y="74930"/>
                </a:lnTo>
                <a:lnTo>
                  <a:pt x="54610" y="69850"/>
                </a:lnTo>
                <a:close/>
              </a:path>
              <a:path w="54610" h="180340">
                <a:moveTo>
                  <a:pt x="54610" y="63500"/>
                </a:moveTo>
                <a:lnTo>
                  <a:pt x="0" y="63500"/>
                </a:lnTo>
                <a:lnTo>
                  <a:pt x="0" y="68580"/>
                </a:lnTo>
                <a:lnTo>
                  <a:pt x="54610" y="68580"/>
                </a:lnTo>
                <a:lnTo>
                  <a:pt x="54610" y="63500"/>
                </a:lnTo>
                <a:close/>
              </a:path>
              <a:path w="54610" h="180340">
                <a:moveTo>
                  <a:pt x="54610" y="57150"/>
                </a:moveTo>
                <a:lnTo>
                  <a:pt x="0" y="57150"/>
                </a:lnTo>
                <a:lnTo>
                  <a:pt x="0" y="62230"/>
                </a:lnTo>
                <a:lnTo>
                  <a:pt x="54610" y="62230"/>
                </a:lnTo>
                <a:lnTo>
                  <a:pt x="54610" y="57150"/>
                </a:lnTo>
                <a:close/>
              </a:path>
              <a:path w="54610" h="180340">
                <a:moveTo>
                  <a:pt x="54610" y="50800"/>
                </a:moveTo>
                <a:lnTo>
                  <a:pt x="0" y="50800"/>
                </a:lnTo>
                <a:lnTo>
                  <a:pt x="0" y="55880"/>
                </a:lnTo>
                <a:lnTo>
                  <a:pt x="54610" y="55880"/>
                </a:lnTo>
                <a:lnTo>
                  <a:pt x="54610" y="50800"/>
                </a:lnTo>
                <a:close/>
              </a:path>
              <a:path w="54610" h="180340">
                <a:moveTo>
                  <a:pt x="54610" y="44450"/>
                </a:moveTo>
                <a:lnTo>
                  <a:pt x="0" y="44450"/>
                </a:lnTo>
                <a:lnTo>
                  <a:pt x="0" y="49530"/>
                </a:lnTo>
                <a:lnTo>
                  <a:pt x="54610" y="49530"/>
                </a:lnTo>
                <a:lnTo>
                  <a:pt x="54610" y="44450"/>
                </a:lnTo>
                <a:close/>
              </a:path>
              <a:path w="54610" h="180340">
                <a:moveTo>
                  <a:pt x="54610" y="38100"/>
                </a:moveTo>
                <a:lnTo>
                  <a:pt x="0" y="38100"/>
                </a:lnTo>
                <a:lnTo>
                  <a:pt x="0" y="43180"/>
                </a:lnTo>
                <a:lnTo>
                  <a:pt x="54610" y="43180"/>
                </a:lnTo>
                <a:lnTo>
                  <a:pt x="54610" y="38100"/>
                </a:lnTo>
                <a:close/>
              </a:path>
              <a:path w="54610" h="180340">
                <a:moveTo>
                  <a:pt x="54610" y="31750"/>
                </a:moveTo>
                <a:lnTo>
                  <a:pt x="0" y="31750"/>
                </a:lnTo>
                <a:lnTo>
                  <a:pt x="0" y="36830"/>
                </a:lnTo>
                <a:lnTo>
                  <a:pt x="54610" y="36830"/>
                </a:lnTo>
                <a:lnTo>
                  <a:pt x="54610" y="31750"/>
                </a:lnTo>
                <a:close/>
              </a:path>
              <a:path w="54610" h="180340">
                <a:moveTo>
                  <a:pt x="54610" y="26670"/>
                </a:moveTo>
                <a:lnTo>
                  <a:pt x="0" y="26670"/>
                </a:lnTo>
                <a:lnTo>
                  <a:pt x="0" y="30480"/>
                </a:lnTo>
                <a:lnTo>
                  <a:pt x="54610" y="30480"/>
                </a:lnTo>
                <a:lnTo>
                  <a:pt x="54610" y="26670"/>
                </a:lnTo>
                <a:close/>
              </a:path>
              <a:path w="54610" h="180340">
                <a:moveTo>
                  <a:pt x="54610" y="20320"/>
                </a:moveTo>
                <a:lnTo>
                  <a:pt x="0" y="20320"/>
                </a:lnTo>
                <a:lnTo>
                  <a:pt x="0" y="25400"/>
                </a:lnTo>
                <a:lnTo>
                  <a:pt x="54610" y="25400"/>
                </a:lnTo>
                <a:lnTo>
                  <a:pt x="54610" y="20320"/>
                </a:lnTo>
                <a:close/>
              </a:path>
              <a:path w="54610" h="180340">
                <a:moveTo>
                  <a:pt x="54610" y="13970"/>
                </a:moveTo>
                <a:lnTo>
                  <a:pt x="0" y="13970"/>
                </a:lnTo>
                <a:lnTo>
                  <a:pt x="0" y="19050"/>
                </a:lnTo>
                <a:lnTo>
                  <a:pt x="54610" y="19050"/>
                </a:lnTo>
                <a:lnTo>
                  <a:pt x="54610" y="13970"/>
                </a:lnTo>
                <a:close/>
              </a:path>
              <a:path w="54610" h="180340">
                <a:moveTo>
                  <a:pt x="54610" y="7620"/>
                </a:moveTo>
                <a:lnTo>
                  <a:pt x="0" y="7620"/>
                </a:lnTo>
                <a:lnTo>
                  <a:pt x="0" y="12700"/>
                </a:lnTo>
                <a:lnTo>
                  <a:pt x="54610" y="12700"/>
                </a:lnTo>
                <a:lnTo>
                  <a:pt x="54610" y="7620"/>
                </a:lnTo>
                <a:close/>
              </a:path>
              <a:path w="54610" h="180340">
                <a:moveTo>
                  <a:pt x="54610" y="0"/>
                </a:moveTo>
                <a:lnTo>
                  <a:pt x="0" y="0"/>
                </a:lnTo>
                <a:lnTo>
                  <a:pt x="0" y="6350"/>
                </a:lnTo>
                <a:lnTo>
                  <a:pt x="54610" y="6350"/>
                </a:lnTo>
                <a:lnTo>
                  <a:pt x="54610" y="0"/>
                </a:lnTo>
                <a:close/>
              </a:path>
            </a:pathLst>
          </a:custGeom>
          <a:solidFill>
            <a:srgbClr val="216421"/>
          </a:solidFill>
        </p:spPr>
        <p:txBody>
          <a:bodyPr wrap="square" lIns="0" tIns="0" rIns="0" bIns="0" rtlCol="0"/>
          <a:lstStyle/>
          <a:p>
            <a:endParaRPr/>
          </a:p>
        </p:txBody>
      </p:sp>
      <p:sp>
        <p:nvSpPr>
          <p:cNvPr id="320" name="bg object 320"/>
          <p:cNvSpPr/>
          <p:nvPr/>
        </p:nvSpPr>
        <p:spPr>
          <a:xfrm>
            <a:off x="1579879" y="6422389"/>
            <a:ext cx="54610" cy="177800"/>
          </a:xfrm>
          <a:custGeom>
            <a:avLst/>
            <a:gdLst/>
            <a:ahLst/>
            <a:cxnLst/>
            <a:rect l="l" t="t" r="r" b="b"/>
            <a:pathLst>
              <a:path w="54610" h="177800">
                <a:moveTo>
                  <a:pt x="54609" y="173990"/>
                </a:moveTo>
                <a:lnTo>
                  <a:pt x="25400" y="173990"/>
                </a:lnTo>
                <a:lnTo>
                  <a:pt x="25400" y="176530"/>
                </a:lnTo>
                <a:lnTo>
                  <a:pt x="48259" y="176530"/>
                </a:lnTo>
                <a:lnTo>
                  <a:pt x="48259" y="177800"/>
                </a:lnTo>
                <a:lnTo>
                  <a:pt x="54609" y="177800"/>
                </a:lnTo>
                <a:lnTo>
                  <a:pt x="54609" y="173990"/>
                </a:lnTo>
                <a:close/>
              </a:path>
              <a:path w="54610" h="177800">
                <a:moveTo>
                  <a:pt x="54609" y="171450"/>
                </a:moveTo>
                <a:lnTo>
                  <a:pt x="0" y="171450"/>
                </a:lnTo>
                <a:lnTo>
                  <a:pt x="0" y="173990"/>
                </a:lnTo>
                <a:lnTo>
                  <a:pt x="2539" y="173990"/>
                </a:lnTo>
                <a:lnTo>
                  <a:pt x="2539" y="172720"/>
                </a:lnTo>
                <a:lnTo>
                  <a:pt x="54609" y="172720"/>
                </a:lnTo>
                <a:lnTo>
                  <a:pt x="54609" y="171450"/>
                </a:lnTo>
                <a:close/>
              </a:path>
              <a:path w="54610" h="177800">
                <a:moveTo>
                  <a:pt x="54609" y="167640"/>
                </a:moveTo>
                <a:lnTo>
                  <a:pt x="0" y="167640"/>
                </a:lnTo>
                <a:lnTo>
                  <a:pt x="0" y="170180"/>
                </a:lnTo>
                <a:lnTo>
                  <a:pt x="54609" y="170180"/>
                </a:lnTo>
                <a:lnTo>
                  <a:pt x="54609" y="167640"/>
                </a:lnTo>
                <a:close/>
              </a:path>
              <a:path w="54610" h="177800">
                <a:moveTo>
                  <a:pt x="54609" y="165100"/>
                </a:moveTo>
                <a:lnTo>
                  <a:pt x="0" y="165100"/>
                </a:lnTo>
                <a:lnTo>
                  <a:pt x="0" y="166370"/>
                </a:lnTo>
                <a:lnTo>
                  <a:pt x="54609" y="166370"/>
                </a:lnTo>
                <a:lnTo>
                  <a:pt x="54609" y="165100"/>
                </a:lnTo>
                <a:close/>
              </a:path>
              <a:path w="54610" h="177800">
                <a:moveTo>
                  <a:pt x="54609" y="161290"/>
                </a:moveTo>
                <a:lnTo>
                  <a:pt x="0" y="161290"/>
                </a:lnTo>
                <a:lnTo>
                  <a:pt x="0" y="163830"/>
                </a:lnTo>
                <a:lnTo>
                  <a:pt x="54609" y="163830"/>
                </a:lnTo>
                <a:lnTo>
                  <a:pt x="54609" y="161290"/>
                </a:lnTo>
                <a:close/>
              </a:path>
              <a:path w="54610" h="177800">
                <a:moveTo>
                  <a:pt x="54609" y="158750"/>
                </a:moveTo>
                <a:lnTo>
                  <a:pt x="0" y="158750"/>
                </a:lnTo>
                <a:lnTo>
                  <a:pt x="0" y="160020"/>
                </a:lnTo>
                <a:lnTo>
                  <a:pt x="54609" y="160020"/>
                </a:lnTo>
                <a:lnTo>
                  <a:pt x="54609" y="158750"/>
                </a:lnTo>
                <a:close/>
              </a:path>
              <a:path w="54610" h="177800">
                <a:moveTo>
                  <a:pt x="54609" y="154940"/>
                </a:moveTo>
                <a:lnTo>
                  <a:pt x="0" y="154940"/>
                </a:lnTo>
                <a:lnTo>
                  <a:pt x="0" y="157480"/>
                </a:lnTo>
                <a:lnTo>
                  <a:pt x="54609" y="157480"/>
                </a:lnTo>
                <a:lnTo>
                  <a:pt x="54609" y="154940"/>
                </a:lnTo>
                <a:close/>
              </a:path>
              <a:path w="54610" h="177800">
                <a:moveTo>
                  <a:pt x="54609" y="152400"/>
                </a:moveTo>
                <a:lnTo>
                  <a:pt x="0" y="152400"/>
                </a:lnTo>
                <a:lnTo>
                  <a:pt x="0" y="153670"/>
                </a:lnTo>
                <a:lnTo>
                  <a:pt x="54609" y="153670"/>
                </a:lnTo>
                <a:lnTo>
                  <a:pt x="54609" y="152400"/>
                </a:lnTo>
                <a:close/>
              </a:path>
              <a:path w="54610" h="177800">
                <a:moveTo>
                  <a:pt x="54609" y="148590"/>
                </a:moveTo>
                <a:lnTo>
                  <a:pt x="0" y="148590"/>
                </a:lnTo>
                <a:lnTo>
                  <a:pt x="0" y="151130"/>
                </a:lnTo>
                <a:lnTo>
                  <a:pt x="54609" y="151130"/>
                </a:lnTo>
                <a:lnTo>
                  <a:pt x="54609" y="148590"/>
                </a:lnTo>
                <a:close/>
              </a:path>
              <a:path w="54610" h="177800">
                <a:moveTo>
                  <a:pt x="54609" y="146050"/>
                </a:moveTo>
                <a:lnTo>
                  <a:pt x="0" y="146050"/>
                </a:lnTo>
                <a:lnTo>
                  <a:pt x="0" y="147320"/>
                </a:lnTo>
                <a:lnTo>
                  <a:pt x="54609" y="147320"/>
                </a:lnTo>
                <a:lnTo>
                  <a:pt x="54609" y="146050"/>
                </a:lnTo>
                <a:close/>
              </a:path>
              <a:path w="54610" h="177800">
                <a:moveTo>
                  <a:pt x="54609" y="142240"/>
                </a:moveTo>
                <a:lnTo>
                  <a:pt x="0" y="142240"/>
                </a:lnTo>
                <a:lnTo>
                  <a:pt x="0" y="144780"/>
                </a:lnTo>
                <a:lnTo>
                  <a:pt x="54609" y="144780"/>
                </a:lnTo>
                <a:lnTo>
                  <a:pt x="54609" y="142240"/>
                </a:lnTo>
                <a:close/>
              </a:path>
              <a:path w="54610" h="177800">
                <a:moveTo>
                  <a:pt x="54609" y="139700"/>
                </a:moveTo>
                <a:lnTo>
                  <a:pt x="0" y="139700"/>
                </a:lnTo>
                <a:lnTo>
                  <a:pt x="0" y="140970"/>
                </a:lnTo>
                <a:lnTo>
                  <a:pt x="54609" y="140970"/>
                </a:lnTo>
                <a:lnTo>
                  <a:pt x="54609" y="139700"/>
                </a:lnTo>
                <a:close/>
              </a:path>
              <a:path w="54610" h="177800">
                <a:moveTo>
                  <a:pt x="54609" y="135890"/>
                </a:moveTo>
                <a:lnTo>
                  <a:pt x="0" y="135890"/>
                </a:lnTo>
                <a:lnTo>
                  <a:pt x="0" y="138430"/>
                </a:lnTo>
                <a:lnTo>
                  <a:pt x="54609" y="138430"/>
                </a:lnTo>
                <a:lnTo>
                  <a:pt x="54609" y="135890"/>
                </a:lnTo>
                <a:close/>
              </a:path>
              <a:path w="54610" h="177800">
                <a:moveTo>
                  <a:pt x="54609" y="133350"/>
                </a:moveTo>
                <a:lnTo>
                  <a:pt x="0" y="133350"/>
                </a:lnTo>
                <a:lnTo>
                  <a:pt x="0" y="134620"/>
                </a:lnTo>
                <a:lnTo>
                  <a:pt x="54609" y="134620"/>
                </a:lnTo>
                <a:lnTo>
                  <a:pt x="54609" y="133350"/>
                </a:lnTo>
                <a:close/>
              </a:path>
              <a:path w="54610" h="177800">
                <a:moveTo>
                  <a:pt x="54609" y="129540"/>
                </a:moveTo>
                <a:lnTo>
                  <a:pt x="0" y="129540"/>
                </a:lnTo>
                <a:lnTo>
                  <a:pt x="0" y="132080"/>
                </a:lnTo>
                <a:lnTo>
                  <a:pt x="54609" y="132080"/>
                </a:lnTo>
                <a:lnTo>
                  <a:pt x="54609" y="129540"/>
                </a:lnTo>
                <a:close/>
              </a:path>
              <a:path w="54610" h="177800">
                <a:moveTo>
                  <a:pt x="54609" y="127000"/>
                </a:moveTo>
                <a:lnTo>
                  <a:pt x="0" y="127000"/>
                </a:lnTo>
                <a:lnTo>
                  <a:pt x="0" y="128270"/>
                </a:lnTo>
                <a:lnTo>
                  <a:pt x="54609" y="128270"/>
                </a:lnTo>
                <a:lnTo>
                  <a:pt x="54609" y="127000"/>
                </a:lnTo>
                <a:close/>
              </a:path>
              <a:path w="54610" h="177800">
                <a:moveTo>
                  <a:pt x="54609" y="123190"/>
                </a:moveTo>
                <a:lnTo>
                  <a:pt x="0" y="123190"/>
                </a:lnTo>
                <a:lnTo>
                  <a:pt x="0" y="125730"/>
                </a:lnTo>
                <a:lnTo>
                  <a:pt x="54609" y="125730"/>
                </a:lnTo>
                <a:lnTo>
                  <a:pt x="54609" y="123190"/>
                </a:lnTo>
                <a:close/>
              </a:path>
              <a:path w="54610" h="177800">
                <a:moveTo>
                  <a:pt x="54609" y="120650"/>
                </a:moveTo>
                <a:lnTo>
                  <a:pt x="0" y="120650"/>
                </a:lnTo>
                <a:lnTo>
                  <a:pt x="0" y="121920"/>
                </a:lnTo>
                <a:lnTo>
                  <a:pt x="54609" y="121920"/>
                </a:lnTo>
                <a:lnTo>
                  <a:pt x="54609" y="120650"/>
                </a:lnTo>
                <a:close/>
              </a:path>
              <a:path w="54610" h="177800">
                <a:moveTo>
                  <a:pt x="54609" y="116840"/>
                </a:moveTo>
                <a:lnTo>
                  <a:pt x="0" y="116840"/>
                </a:lnTo>
                <a:lnTo>
                  <a:pt x="0" y="119380"/>
                </a:lnTo>
                <a:lnTo>
                  <a:pt x="54609" y="119380"/>
                </a:lnTo>
                <a:lnTo>
                  <a:pt x="54609" y="116840"/>
                </a:lnTo>
                <a:close/>
              </a:path>
              <a:path w="54610" h="177800">
                <a:moveTo>
                  <a:pt x="54609" y="114300"/>
                </a:moveTo>
                <a:lnTo>
                  <a:pt x="0" y="114300"/>
                </a:lnTo>
                <a:lnTo>
                  <a:pt x="0" y="115570"/>
                </a:lnTo>
                <a:lnTo>
                  <a:pt x="54609" y="115570"/>
                </a:lnTo>
                <a:lnTo>
                  <a:pt x="54609" y="114300"/>
                </a:lnTo>
                <a:close/>
              </a:path>
              <a:path w="54610" h="177800">
                <a:moveTo>
                  <a:pt x="54609" y="110490"/>
                </a:moveTo>
                <a:lnTo>
                  <a:pt x="0" y="110490"/>
                </a:lnTo>
                <a:lnTo>
                  <a:pt x="0" y="113030"/>
                </a:lnTo>
                <a:lnTo>
                  <a:pt x="54609" y="113030"/>
                </a:lnTo>
                <a:lnTo>
                  <a:pt x="54609" y="110490"/>
                </a:lnTo>
                <a:close/>
              </a:path>
              <a:path w="54610" h="177800">
                <a:moveTo>
                  <a:pt x="54609" y="107950"/>
                </a:moveTo>
                <a:lnTo>
                  <a:pt x="0" y="107950"/>
                </a:lnTo>
                <a:lnTo>
                  <a:pt x="0" y="109220"/>
                </a:lnTo>
                <a:lnTo>
                  <a:pt x="54609" y="109220"/>
                </a:lnTo>
                <a:lnTo>
                  <a:pt x="54609" y="107950"/>
                </a:lnTo>
                <a:close/>
              </a:path>
              <a:path w="54610" h="177800">
                <a:moveTo>
                  <a:pt x="54609" y="104140"/>
                </a:moveTo>
                <a:lnTo>
                  <a:pt x="0" y="104140"/>
                </a:lnTo>
                <a:lnTo>
                  <a:pt x="0" y="106680"/>
                </a:lnTo>
                <a:lnTo>
                  <a:pt x="54609" y="106680"/>
                </a:lnTo>
                <a:lnTo>
                  <a:pt x="54609" y="104140"/>
                </a:lnTo>
                <a:close/>
              </a:path>
              <a:path w="54610" h="177800">
                <a:moveTo>
                  <a:pt x="54609" y="101600"/>
                </a:moveTo>
                <a:lnTo>
                  <a:pt x="0" y="101600"/>
                </a:lnTo>
                <a:lnTo>
                  <a:pt x="0" y="102870"/>
                </a:lnTo>
                <a:lnTo>
                  <a:pt x="54609" y="102870"/>
                </a:lnTo>
                <a:lnTo>
                  <a:pt x="54609" y="101600"/>
                </a:lnTo>
                <a:close/>
              </a:path>
              <a:path w="54610" h="177800">
                <a:moveTo>
                  <a:pt x="54609" y="97790"/>
                </a:moveTo>
                <a:lnTo>
                  <a:pt x="0" y="97790"/>
                </a:lnTo>
                <a:lnTo>
                  <a:pt x="0" y="100330"/>
                </a:lnTo>
                <a:lnTo>
                  <a:pt x="54609" y="100330"/>
                </a:lnTo>
                <a:lnTo>
                  <a:pt x="54609" y="97790"/>
                </a:lnTo>
                <a:close/>
              </a:path>
              <a:path w="54610" h="177800">
                <a:moveTo>
                  <a:pt x="54609" y="95250"/>
                </a:moveTo>
                <a:lnTo>
                  <a:pt x="0" y="95250"/>
                </a:lnTo>
                <a:lnTo>
                  <a:pt x="0" y="96520"/>
                </a:lnTo>
                <a:lnTo>
                  <a:pt x="54609" y="96520"/>
                </a:lnTo>
                <a:lnTo>
                  <a:pt x="54609" y="95250"/>
                </a:lnTo>
                <a:close/>
              </a:path>
              <a:path w="54610" h="177800">
                <a:moveTo>
                  <a:pt x="54609" y="91440"/>
                </a:moveTo>
                <a:lnTo>
                  <a:pt x="0" y="91440"/>
                </a:lnTo>
                <a:lnTo>
                  <a:pt x="0" y="93980"/>
                </a:lnTo>
                <a:lnTo>
                  <a:pt x="54609" y="93980"/>
                </a:lnTo>
                <a:lnTo>
                  <a:pt x="54609" y="91440"/>
                </a:lnTo>
                <a:close/>
              </a:path>
              <a:path w="54610" h="177800">
                <a:moveTo>
                  <a:pt x="54609" y="88900"/>
                </a:moveTo>
                <a:lnTo>
                  <a:pt x="0" y="88900"/>
                </a:lnTo>
                <a:lnTo>
                  <a:pt x="0" y="90170"/>
                </a:lnTo>
                <a:lnTo>
                  <a:pt x="54609" y="90170"/>
                </a:lnTo>
                <a:lnTo>
                  <a:pt x="54609" y="88900"/>
                </a:lnTo>
                <a:close/>
              </a:path>
              <a:path w="54610" h="177800">
                <a:moveTo>
                  <a:pt x="54609" y="85090"/>
                </a:moveTo>
                <a:lnTo>
                  <a:pt x="0" y="85090"/>
                </a:lnTo>
                <a:lnTo>
                  <a:pt x="0" y="87630"/>
                </a:lnTo>
                <a:lnTo>
                  <a:pt x="54609" y="87630"/>
                </a:lnTo>
                <a:lnTo>
                  <a:pt x="54609" y="85090"/>
                </a:lnTo>
                <a:close/>
              </a:path>
              <a:path w="54610" h="177800">
                <a:moveTo>
                  <a:pt x="54609" y="82550"/>
                </a:moveTo>
                <a:lnTo>
                  <a:pt x="0" y="82550"/>
                </a:lnTo>
                <a:lnTo>
                  <a:pt x="0" y="83820"/>
                </a:lnTo>
                <a:lnTo>
                  <a:pt x="54609" y="83820"/>
                </a:lnTo>
                <a:lnTo>
                  <a:pt x="54609" y="82550"/>
                </a:lnTo>
                <a:close/>
              </a:path>
              <a:path w="54610" h="177800">
                <a:moveTo>
                  <a:pt x="54609" y="78740"/>
                </a:moveTo>
                <a:lnTo>
                  <a:pt x="0" y="78740"/>
                </a:lnTo>
                <a:lnTo>
                  <a:pt x="0" y="81280"/>
                </a:lnTo>
                <a:lnTo>
                  <a:pt x="54609" y="81280"/>
                </a:lnTo>
                <a:lnTo>
                  <a:pt x="54609" y="78740"/>
                </a:lnTo>
                <a:close/>
              </a:path>
              <a:path w="54610" h="177800">
                <a:moveTo>
                  <a:pt x="54609" y="76200"/>
                </a:moveTo>
                <a:lnTo>
                  <a:pt x="0" y="76200"/>
                </a:lnTo>
                <a:lnTo>
                  <a:pt x="0" y="77470"/>
                </a:lnTo>
                <a:lnTo>
                  <a:pt x="54609" y="77470"/>
                </a:lnTo>
                <a:lnTo>
                  <a:pt x="54609" y="76200"/>
                </a:lnTo>
                <a:close/>
              </a:path>
              <a:path w="54610" h="177800">
                <a:moveTo>
                  <a:pt x="54609" y="69850"/>
                </a:moveTo>
                <a:lnTo>
                  <a:pt x="0" y="69850"/>
                </a:lnTo>
                <a:lnTo>
                  <a:pt x="0" y="74930"/>
                </a:lnTo>
                <a:lnTo>
                  <a:pt x="54609" y="74930"/>
                </a:lnTo>
                <a:lnTo>
                  <a:pt x="54609" y="69850"/>
                </a:lnTo>
                <a:close/>
              </a:path>
              <a:path w="54610" h="177800">
                <a:moveTo>
                  <a:pt x="54609" y="63500"/>
                </a:moveTo>
                <a:lnTo>
                  <a:pt x="0" y="63500"/>
                </a:lnTo>
                <a:lnTo>
                  <a:pt x="0" y="68580"/>
                </a:lnTo>
                <a:lnTo>
                  <a:pt x="54609" y="68580"/>
                </a:lnTo>
                <a:lnTo>
                  <a:pt x="54609" y="63500"/>
                </a:lnTo>
                <a:close/>
              </a:path>
              <a:path w="54610" h="177800">
                <a:moveTo>
                  <a:pt x="54609" y="57150"/>
                </a:moveTo>
                <a:lnTo>
                  <a:pt x="0" y="57150"/>
                </a:lnTo>
                <a:lnTo>
                  <a:pt x="0" y="62230"/>
                </a:lnTo>
                <a:lnTo>
                  <a:pt x="54609" y="62230"/>
                </a:lnTo>
                <a:lnTo>
                  <a:pt x="54609" y="57150"/>
                </a:lnTo>
                <a:close/>
              </a:path>
              <a:path w="54610" h="177800">
                <a:moveTo>
                  <a:pt x="54609" y="50800"/>
                </a:moveTo>
                <a:lnTo>
                  <a:pt x="0" y="50800"/>
                </a:lnTo>
                <a:lnTo>
                  <a:pt x="0" y="55880"/>
                </a:lnTo>
                <a:lnTo>
                  <a:pt x="54609" y="55880"/>
                </a:lnTo>
                <a:lnTo>
                  <a:pt x="54609" y="50800"/>
                </a:lnTo>
                <a:close/>
              </a:path>
              <a:path w="54610" h="177800">
                <a:moveTo>
                  <a:pt x="54609" y="44450"/>
                </a:moveTo>
                <a:lnTo>
                  <a:pt x="0" y="44450"/>
                </a:lnTo>
                <a:lnTo>
                  <a:pt x="0" y="49530"/>
                </a:lnTo>
                <a:lnTo>
                  <a:pt x="54609" y="49530"/>
                </a:lnTo>
                <a:lnTo>
                  <a:pt x="54609" y="44450"/>
                </a:lnTo>
                <a:close/>
              </a:path>
              <a:path w="54610" h="177800">
                <a:moveTo>
                  <a:pt x="54609" y="38100"/>
                </a:moveTo>
                <a:lnTo>
                  <a:pt x="0" y="38100"/>
                </a:lnTo>
                <a:lnTo>
                  <a:pt x="0" y="43180"/>
                </a:lnTo>
                <a:lnTo>
                  <a:pt x="54609" y="43180"/>
                </a:lnTo>
                <a:lnTo>
                  <a:pt x="54609" y="38100"/>
                </a:lnTo>
                <a:close/>
              </a:path>
              <a:path w="54610" h="177800">
                <a:moveTo>
                  <a:pt x="54609" y="31750"/>
                </a:moveTo>
                <a:lnTo>
                  <a:pt x="0" y="31750"/>
                </a:lnTo>
                <a:lnTo>
                  <a:pt x="0" y="36830"/>
                </a:lnTo>
                <a:lnTo>
                  <a:pt x="54609" y="36830"/>
                </a:lnTo>
                <a:lnTo>
                  <a:pt x="54609" y="31750"/>
                </a:lnTo>
                <a:close/>
              </a:path>
              <a:path w="54610" h="177800">
                <a:moveTo>
                  <a:pt x="54609" y="26670"/>
                </a:moveTo>
                <a:lnTo>
                  <a:pt x="0" y="26670"/>
                </a:lnTo>
                <a:lnTo>
                  <a:pt x="0" y="30480"/>
                </a:lnTo>
                <a:lnTo>
                  <a:pt x="54609" y="30480"/>
                </a:lnTo>
                <a:lnTo>
                  <a:pt x="54609" y="26670"/>
                </a:lnTo>
                <a:close/>
              </a:path>
              <a:path w="54610" h="177800">
                <a:moveTo>
                  <a:pt x="54609" y="20320"/>
                </a:moveTo>
                <a:lnTo>
                  <a:pt x="0" y="20320"/>
                </a:lnTo>
                <a:lnTo>
                  <a:pt x="0" y="25400"/>
                </a:lnTo>
                <a:lnTo>
                  <a:pt x="54609" y="25400"/>
                </a:lnTo>
                <a:lnTo>
                  <a:pt x="54609" y="20320"/>
                </a:lnTo>
                <a:close/>
              </a:path>
              <a:path w="54610" h="177800">
                <a:moveTo>
                  <a:pt x="54609" y="13970"/>
                </a:moveTo>
                <a:lnTo>
                  <a:pt x="0" y="13970"/>
                </a:lnTo>
                <a:lnTo>
                  <a:pt x="0" y="19050"/>
                </a:lnTo>
                <a:lnTo>
                  <a:pt x="54609" y="19050"/>
                </a:lnTo>
                <a:lnTo>
                  <a:pt x="54609" y="13970"/>
                </a:lnTo>
                <a:close/>
              </a:path>
              <a:path w="54610" h="177800">
                <a:moveTo>
                  <a:pt x="54609" y="7620"/>
                </a:moveTo>
                <a:lnTo>
                  <a:pt x="0" y="7620"/>
                </a:lnTo>
                <a:lnTo>
                  <a:pt x="0" y="12700"/>
                </a:lnTo>
                <a:lnTo>
                  <a:pt x="54609" y="12700"/>
                </a:lnTo>
                <a:lnTo>
                  <a:pt x="54609" y="7620"/>
                </a:lnTo>
                <a:close/>
              </a:path>
              <a:path w="54610" h="177800">
                <a:moveTo>
                  <a:pt x="54609" y="0"/>
                </a:moveTo>
                <a:lnTo>
                  <a:pt x="30479" y="0"/>
                </a:lnTo>
                <a:lnTo>
                  <a:pt x="30479" y="1270"/>
                </a:lnTo>
                <a:lnTo>
                  <a:pt x="0" y="1270"/>
                </a:lnTo>
                <a:lnTo>
                  <a:pt x="0" y="6350"/>
                </a:lnTo>
                <a:lnTo>
                  <a:pt x="54609" y="6350"/>
                </a:lnTo>
                <a:lnTo>
                  <a:pt x="54609" y="0"/>
                </a:lnTo>
                <a:close/>
              </a:path>
            </a:pathLst>
          </a:custGeom>
          <a:solidFill>
            <a:srgbClr val="216321"/>
          </a:solidFill>
        </p:spPr>
        <p:txBody>
          <a:bodyPr wrap="square" lIns="0" tIns="0" rIns="0" bIns="0" rtlCol="0"/>
          <a:lstStyle/>
          <a:p>
            <a:endParaRPr/>
          </a:p>
        </p:txBody>
      </p:sp>
      <p:sp>
        <p:nvSpPr>
          <p:cNvPr id="321" name="bg object 321"/>
          <p:cNvSpPr/>
          <p:nvPr/>
        </p:nvSpPr>
        <p:spPr>
          <a:xfrm>
            <a:off x="1525269" y="6423659"/>
            <a:ext cx="54610" cy="172720"/>
          </a:xfrm>
          <a:custGeom>
            <a:avLst/>
            <a:gdLst/>
            <a:ahLst/>
            <a:cxnLst/>
            <a:rect l="l" t="t" r="r" b="b"/>
            <a:pathLst>
              <a:path w="54609" h="172720">
                <a:moveTo>
                  <a:pt x="54610" y="170179"/>
                </a:moveTo>
                <a:lnTo>
                  <a:pt x="34290" y="170179"/>
                </a:lnTo>
                <a:lnTo>
                  <a:pt x="34290" y="172719"/>
                </a:lnTo>
                <a:lnTo>
                  <a:pt x="54610" y="172719"/>
                </a:lnTo>
                <a:lnTo>
                  <a:pt x="54610" y="170179"/>
                </a:lnTo>
                <a:close/>
              </a:path>
              <a:path w="54609" h="172720">
                <a:moveTo>
                  <a:pt x="54610" y="166369"/>
                </a:moveTo>
                <a:lnTo>
                  <a:pt x="0" y="166369"/>
                </a:lnTo>
                <a:lnTo>
                  <a:pt x="0" y="170179"/>
                </a:lnTo>
                <a:lnTo>
                  <a:pt x="10160" y="170179"/>
                </a:lnTo>
                <a:lnTo>
                  <a:pt x="10160" y="168909"/>
                </a:lnTo>
                <a:lnTo>
                  <a:pt x="54610" y="168909"/>
                </a:lnTo>
                <a:lnTo>
                  <a:pt x="54610" y="166369"/>
                </a:lnTo>
                <a:close/>
              </a:path>
              <a:path w="54609" h="172720">
                <a:moveTo>
                  <a:pt x="54610" y="163829"/>
                </a:moveTo>
                <a:lnTo>
                  <a:pt x="0" y="163829"/>
                </a:lnTo>
                <a:lnTo>
                  <a:pt x="0" y="165099"/>
                </a:lnTo>
                <a:lnTo>
                  <a:pt x="54610" y="165099"/>
                </a:lnTo>
                <a:lnTo>
                  <a:pt x="54610" y="163829"/>
                </a:lnTo>
                <a:close/>
              </a:path>
              <a:path w="54609" h="172720">
                <a:moveTo>
                  <a:pt x="54610" y="160019"/>
                </a:moveTo>
                <a:lnTo>
                  <a:pt x="0" y="160019"/>
                </a:lnTo>
                <a:lnTo>
                  <a:pt x="0" y="162559"/>
                </a:lnTo>
                <a:lnTo>
                  <a:pt x="54610" y="162559"/>
                </a:lnTo>
                <a:lnTo>
                  <a:pt x="54610" y="160019"/>
                </a:lnTo>
                <a:close/>
              </a:path>
              <a:path w="54609" h="172720">
                <a:moveTo>
                  <a:pt x="54610" y="157479"/>
                </a:moveTo>
                <a:lnTo>
                  <a:pt x="0" y="157479"/>
                </a:lnTo>
                <a:lnTo>
                  <a:pt x="0" y="158749"/>
                </a:lnTo>
                <a:lnTo>
                  <a:pt x="54610" y="158749"/>
                </a:lnTo>
                <a:lnTo>
                  <a:pt x="54610" y="157479"/>
                </a:lnTo>
                <a:close/>
              </a:path>
              <a:path w="54609" h="172720">
                <a:moveTo>
                  <a:pt x="54610" y="153669"/>
                </a:moveTo>
                <a:lnTo>
                  <a:pt x="0" y="153669"/>
                </a:lnTo>
                <a:lnTo>
                  <a:pt x="0" y="156209"/>
                </a:lnTo>
                <a:lnTo>
                  <a:pt x="54610" y="156209"/>
                </a:lnTo>
                <a:lnTo>
                  <a:pt x="54610" y="153669"/>
                </a:lnTo>
                <a:close/>
              </a:path>
              <a:path w="54609" h="172720">
                <a:moveTo>
                  <a:pt x="54610" y="151129"/>
                </a:moveTo>
                <a:lnTo>
                  <a:pt x="0" y="151129"/>
                </a:lnTo>
                <a:lnTo>
                  <a:pt x="0" y="152399"/>
                </a:lnTo>
                <a:lnTo>
                  <a:pt x="54610" y="152399"/>
                </a:lnTo>
                <a:lnTo>
                  <a:pt x="54610" y="151129"/>
                </a:lnTo>
                <a:close/>
              </a:path>
              <a:path w="54609" h="172720">
                <a:moveTo>
                  <a:pt x="54610" y="147319"/>
                </a:moveTo>
                <a:lnTo>
                  <a:pt x="0" y="147319"/>
                </a:lnTo>
                <a:lnTo>
                  <a:pt x="0" y="149859"/>
                </a:lnTo>
                <a:lnTo>
                  <a:pt x="54610" y="149859"/>
                </a:lnTo>
                <a:lnTo>
                  <a:pt x="54610" y="147319"/>
                </a:lnTo>
                <a:close/>
              </a:path>
              <a:path w="54609" h="172720">
                <a:moveTo>
                  <a:pt x="54610" y="144779"/>
                </a:moveTo>
                <a:lnTo>
                  <a:pt x="0" y="144779"/>
                </a:lnTo>
                <a:lnTo>
                  <a:pt x="0" y="146049"/>
                </a:lnTo>
                <a:lnTo>
                  <a:pt x="54610" y="146049"/>
                </a:lnTo>
                <a:lnTo>
                  <a:pt x="54610" y="144779"/>
                </a:lnTo>
                <a:close/>
              </a:path>
              <a:path w="54609" h="172720">
                <a:moveTo>
                  <a:pt x="54610" y="140969"/>
                </a:moveTo>
                <a:lnTo>
                  <a:pt x="0" y="140969"/>
                </a:lnTo>
                <a:lnTo>
                  <a:pt x="0" y="143509"/>
                </a:lnTo>
                <a:lnTo>
                  <a:pt x="54610" y="143509"/>
                </a:lnTo>
                <a:lnTo>
                  <a:pt x="54610" y="140969"/>
                </a:lnTo>
                <a:close/>
              </a:path>
              <a:path w="54609" h="172720">
                <a:moveTo>
                  <a:pt x="54610" y="138429"/>
                </a:moveTo>
                <a:lnTo>
                  <a:pt x="0" y="138429"/>
                </a:lnTo>
                <a:lnTo>
                  <a:pt x="0" y="139699"/>
                </a:lnTo>
                <a:lnTo>
                  <a:pt x="54610" y="139699"/>
                </a:lnTo>
                <a:lnTo>
                  <a:pt x="54610" y="138429"/>
                </a:lnTo>
                <a:close/>
              </a:path>
              <a:path w="54609" h="172720">
                <a:moveTo>
                  <a:pt x="54610" y="134619"/>
                </a:moveTo>
                <a:lnTo>
                  <a:pt x="0" y="134619"/>
                </a:lnTo>
                <a:lnTo>
                  <a:pt x="0" y="137159"/>
                </a:lnTo>
                <a:lnTo>
                  <a:pt x="54610" y="137159"/>
                </a:lnTo>
                <a:lnTo>
                  <a:pt x="54610" y="134619"/>
                </a:lnTo>
                <a:close/>
              </a:path>
              <a:path w="54609" h="172720">
                <a:moveTo>
                  <a:pt x="54610" y="132079"/>
                </a:moveTo>
                <a:lnTo>
                  <a:pt x="0" y="132079"/>
                </a:lnTo>
                <a:lnTo>
                  <a:pt x="0" y="133349"/>
                </a:lnTo>
                <a:lnTo>
                  <a:pt x="54610" y="133349"/>
                </a:lnTo>
                <a:lnTo>
                  <a:pt x="54610" y="132079"/>
                </a:lnTo>
                <a:close/>
              </a:path>
              <a:path w="54609" h="172720">
                <a:moveTo>
                  <a:pt x="54610" y="128269"/>
                </a:moveTo>
                <a:lnTo>
                  <a:pt x="0" y="128269"/>
                </a:lnTo>
                <a:lnTo>
                  <a:pt x="0" y="130809"/>
                </a:lnTo>
                <a:lnTo>
                  <a:pt x="54610" y="130809"/>
                </a:lnTo>
                <a:lnTo>
                  <a:pt x="54610" y="128269"/>
                </a:lnTo>
                <a:close/>
              </a:path>
              <a:path w="54609" h="172720">
                <a:moveTo>
                  <a:pt x="54610" y="125729"/>
                </a:moveTo>
                <a:lnTo>
                  <a:pt x="0" y="125729"/>
                </a:lnTo>
                <a:lnTo>
                  <a:pt x="0" y="126999"/>
                </a:lnTo>
                <a:lnTo>
                  <a:pt x="54610" y="126999"/>
                </a:lnTo>
                <a:lnTo>
                  <a:pt x="54610" y="125729"/>
                </a:lnTo>
                <a:close/>
              </a:path>
              <a:path w="54609" h="172720">
                <a:moveTo>
                  <a:pt x="54610" y="121919"/>
                </a:moveTo>
                <a:lnTo>
                  <a:pt x="0" y="121919"/>
                </a:lnTo>
                <a:lnTo>
                  <a:pt x="0" y="124459"/>
                </a:lnTo>
                <a:lnTo>
                  <a:pt x="54610" y="124459"/>
                </a:lnTo>
                <a:lnTo>
                  <a:pt x="54610" y="121919"/>
                </a:lnTo>
                <a:close/>
              </a:path>
              <a:path w="54609" h="172720">
                <a:moveTo>
                  <a:pt x="54610" y="119379"/>
                </a:moveTo>
                <a:lnTo>
                  <a:pt x="0" y="119379"/>
                </a:lnTo>
                <a:lnTo>
                  <a:pt x="0" y="120649"/>
                </a:lnTo>
                <a:lnTo>
                  <a:pt x="54610" y="120649"/>
                </a:lnTo>
                <a:lnTo>
                  <a:pt x="54610" y="119379"/>
                </a:lnTo>
                <a:close/>
              </a:path>
              <a:path w="54609" h="172720">
                <a:moveTo>
                  <a:pt x="54610" y="115569"/>
                </a:moveTo>
                <a:lnTo>
                  <a:pt x="0" y="115569"/>
                </a:lnTo>
                <a:lnTo>
                  <a:pt x="0" y="118109"/>
                </a:lnTo>
                <a:lnTo>
                  <a:pt x="54610" y="118109"/>
                </a:lnTo>
                <a:lnTo>
                  <a:pt x="54610" y="115569"/>
                </a:lnTo>
                <a:close/>
              </a:path>
              <a:path w="54609" h="172720">
                <a:moveTo>
                  <a:pt x="54610" y="113029"/>
                </a:moveTo>
                <a:lnTo>
                  <a:pt x="0" y="113029"/>
                </a:lnTo>
                <a:lnTo>
                  <a:pt x="0" y="114299"/>
                </a:lnTo>
                <a:lnTo>
                  <a:pt x="54610" y="114299"/>
                </a:lnTo>
                <a:lnTo>
                  <a:pt x="54610" y="113029"/>
                </a:lnTo>
                <a:close/>
              </a:path>
              <a:path w="54609" h="172720">
                <a:moveTo>
                  <a:pt x="54610" y="109219"/>
                </a:moveTo>
                <a:lnTo>
                  <a:pt x="0" y="109219"/>
                </a:lnTo>
                <a:lnTo>
                  <a:pt x="0" y="111759"/>
                </a:lnTo>
                <a:lnTo>
                  <a:pt x="54610" y="111759"/>
                </a:lnTo>
                <a:lnTo>
                  <a:pt x="54610" y="109219"/>
                </a:lnTo>
                <a:close/>
              </a:path>
              <a:path w="54609" h="172720">
                <a:moveTo>
                  <a:pt x="54610" y="106679"/>
                </a:moveTo>
                <a:lnTo>
                  <a:pt x="0" y="106679"/>
                </a:lnTo>
                <a:lnTo>
                  <a:pt x="0" y="107949"/>
                </a:lnTo>
                <a:lnTo>
                  <a:pt x="54610" y="107949"/>
                </a:lnTo>
                <a:lnTo>
                  <a:pt x="54610" y="106679"/>
                </a:lnTo>
                <a:close/>
              </a:path>
              <a:path w="54609" h="172720">
                <a:moveTo>
                  <a:pt x="54610" y="102869"/>
                </a:moveTo>
                <a:lnTo>
                  <a:pt x="0" y="102869"/>
                </a:lnTo>
                <a:lnTo>
                  <a:pt x="0" y="105409"/>
                </a:lnTo>
                <a:lnTo>
                  <a:pt x="54610" y="105409"/>
                </a:lnTo>
                <a:lnTo>
                  <a:pt x="54610" y="102869"/>
                </a:lnTo>
                <a:close/>
              </a:path>
              <a:path w="54609" h="172720">
                <a:moveTo>
                  <a:pt x="54610" y="100329"/>
                </a:moveTo>
                <a:lnTo>
                  <a:pt x="0" y="100329"/>
                </a:lnTo>
                <a:lnTo>
                  <a:pt x="0" y="101599"/>
                </a:lnTo>
                <a:lnTo>
                  <a:pt x="54610" y="101599"/>
                </a:lnTo>
                <a:lnTo>
                  <a:pt x="54610" y="100329"/>
                </a:lnTo>
                <a:close/>
              </a:path>
              <a:path w="54609" h="172720">
                <a:moveTo>
                  <a:pt x="54610" y="96519"/>
                </a:moveTo>
                <a:lnTo>
                  <a:pt x="0" y="96519"/>
                </a:lnTo>
                <a:lnTo>
                  <a:pt x="0" y="99059"/>
                </a:lnTo>
                <a:lnTo>
                  <a:pt x="54610" y="99059"/>
                </a:lnTo>
                <a:lnTo>
                  <a:pt x="54610" y="96519"/>
                </a:lnTo>
                <a:close/>
              </a:path>
              <a:path w="54609" h="172720">
                <a:moveTo>
                  <a:pt x="54610" y="93979"/>
                </a:moveTo>
                <a:lnTo>
                  <a:pt x="0" y="93979"/>
                </a:lnTo>
                <a:lnTo>
                  <a:pt x="0" y="95249"/>
                </a:lnTo>
                <a:lnTo>
                  <a:pt x="54610" y="95249"/>
                </a:lnTo>
                <a:lnTo>
                  <a:pt x="54610" y="93979"/>
                </a:lnTo>
                <a:close/>
              </a:path>
              <a:path w="54609" h="172720">
                <a:moveTo>
                  <a:pt x="54610" y="90169"/>
                </a:moveTo>
                <a:lnTo>
                  <a:pt x="0" y="90169"/>
                </a:lnTo>
                <a:lnTo>
                  <a:pt x="0" y="92709"/>
                </a:lnTo>
                <a:lnTo>
                  <a:pt x="54610" y="92709"/>
                </a:lnTo>
                <a:lnTo>
                  <a:pt x="54610" y="90169"/>
                </a:lnTo>
                <a:close/>
              </a:path>
              <a:path w="54609" h="172720">
                <a:moveTo>
                  <a:pt x="54610" y="87629"/>
                </a:moveTo>
                <a:lnTo>
                  <a:pt x="0" y="87629"/>
                </a:lnTo>
                <a:lnTo>
                  <a:pt x="0" y="88899"/>
                </a:lnTo>
                <a:lnTo>
                  <a:pt x="54610" y="88899"/>
                </a:lnTo>
                <a:lnTo>
                  <a:pt x="54610" y="87629"/>
                </a:lnTo>
                <a:close/>
              </a:path>
              <a:path w="54609" h="172720">
                <a:moveTo>
                  <a:pt x="54610" y="83819"/>
                </a:moveTo>
                <a:lnTo>
                  <a:pt x="0" y="83819"/>
                </a:lnTo>
                <a:lnTo>
                  <a:pt x="0" y="86359"/>
                </a:lnTo>
                <a:lnTo>
                  <a:pt x="54610" y="86359"/>
                </a:lnTo>
                <a:lnTo>
                  <a:pt x="54610" y="83819"/>
                </a:lnTo>
                <a:close/>
              </a:path>
              <a:path w="54609" h="172720">
                <a:moveTo>
                  <a:pt x="54610" y="81279"/>
                </a:moveTo>
                <a:lnTo>
                  <a:pt x="0" y="81279"/>
                </a:lnTo>
                <a:lnTo>
                  <a:pt x="0" y="82549"/>
                </a:lnTo>
                <a:lnTo>
                  <a:pt x="54610" y="82549"/>
                </a:lnTo>
                <a:lnTo>
                  <a:pt x="54610" y="81279"/>
                </a:lnTo>
                <a:close/>
              </a:path>
              <a:path w="54609" h="172720">
                <a:moveTo>
                  <a:pt x="54610" y="77469"/>
                </a:moveTo>
                <a:lnTo>
                  <a:pt x="0" y="77469"/>
                </a:lnTo>
                <a:lnTo>
                  <a:pt x="0" y="80009"/>
                </a:lnTo>
                <a:lnTo>
                  <a:pt x="54610" y="80009"/>
                </a:lnTo>
                <a:lnTo>
                  <a:pt x="54610" y="77469"/>
                </a:lnTo>
                <a:close/>
              </a:path>
              <a:path w="54609" h="172720">
                <a:moveTo>
                  <a:pt x="54610" y="74929"/>
                </a:moveTo>
                <a:lnTo>
                  <a:pt x="0" y="74929"/>
                </a:lnTo>
                <a:lnTo>
                  <a:pt x="0" y="76199"/>
                </a:lnTo>
                <a:lnTo>
                  <a:pt x="54610" y="76199"/>
                </a:lnTo>
                <a:lnTo>
                  <a:pt x="54610" y="74929"/>
                </a:lnTo>
                <a:close/>
              </a:path>
              <a:path w="54609" h="172720">
                <a:moveTo>
                  <a:pt x="54610" y="68579"/>
                </a:moveTo>
                <a:lnTo>
                  <a:pt x="0" y="68579"/>
                </a:lnTo>
                <a:lnTo>
                  <a:pt x="0" y="73659"/>
                </a:lnTo>
                <a:lnTo>
                  <a:pt x="54610" y="73659"/>
                </a:lnTo>
                <a:lnTo>
                  <a:pt x="54610" y="68579"/>
                </a:lnTo>
                <a:close/>
              </a:path>
              <a:path w="54609" h="172720">
                <a:moveTo>
                  <a:pt x="54610" y="62229"/>
                </a:moveTo>
                <a:lnTo>
                  <a:pt x="0" y="62229"/>
                </a:lnTo>
                <a:lnTo>
                  <a:pt x="0" y="67309"/>
                </a:lnTo>
                <a:lnTo>
                  <a:pt x="54610" y="67309"/>
                </a:lnTo>
                <a:lnTo>
                  <a:pt x="54610" y="62229"/>
                </a:lnTo>
                <a:close/>
              </a:path>
              <a:path w="54609" h="172720">
                <a:moveTo>
                  <a:pt x="54610" y="55879"/>
                </a:moveTo>
                <a:lnTo>
                  <a:pt x="0" y="55879"/>
                </a:lnTo>
                <a:lnTo>
                  <a:pt x="0" y="60959"/>
                </a:lnTo>
                <a:lnTo>
                  <a:pt x="54610" y="60959"/>
                </a:lnTo>
                <a:lnTo>
                  <a:pt x="54610" y="55879"/>
                </a:lnTo>
                <a:close/>
              </a:path>
              <a:path w="54609" h="172720">
                <a:moveTo>
                  <a:pt x="54610" y="49529"/>
                </a:moveTo>
                <a:lnTo>
                  <a:pt x="0" y="49529"/>
                </a:lnTo>
                <a:lnTo>
                  <a:pt x="0" y="54609"/>
                </a:lnTo>
                <a:lnTo>
                  <a:pt x="54610" y="54609"/>
                </a:lnTo>
                <a:lnTo>
                  <a:pt x="54610" y="49529"/>
                </a:lnTo>
                <a:close/>
              </a:path>
              <a:path w="54609" h="172720">
                <a:moveTo>
                  <a:pt x="54610" y="43179"/>
                </a:moveTo>
                <a:lnTo>
                  <a:pt x="0" y="43179"/>
                </a:lnTo>
                <a:lnTo>
                  <a:pt x="0" y="48259"/>
                </a:lnTo>
                <a:lnTo>
                  <a:pt x="54610" y="48259"/>
                </a:lnTo>
                <a:lnTo>
                  <a:pt x="54610" y="43179"/>
                </a:lnTo>
                <a:close/>
              </a:path>
              <a:path w="54609" h="172720">
                <a:moveTo>
                  <a:pt x="54610" y="36829"/>
                </a:moveTo>
                <a:lnTo>
                  <a:pt x="0" y="36829"/>
                </a:lnTo>
                <a:lnTo>
                  <a:pt x="0" y="41909"/>
                </a:lnTo>
                <a:lnTo>
                  <a:pt x="54610" y="41909"/>
                </a:lnTo>
                <a:lnTo>
                  <a:pt x="54610" y="36829"/>
                </a:lnTo>
                <a:close/>
              </a:path>
              <a:path w="54609" h="172720">
                <a:moveTo>
                  <a:pt x="54610" y="30479"/>
                </a:moveTo>
                <a:lnTo>
                  <a:pt x="0" y="30479"/>
                </a:lnTo>
                <a:lnTo>
                  <a:pt x="0" y="35559"/>
                </a:lnTo>
                <a:lnTo>
                  <a:pt x="54610" y="35559"/>
                </a:lnTo>
                <a:lnTo>
                  <a:pt x="54610" y="30479"/>
                </a:lnTo>
                <a:close/>
              </a:path>
              <a:path w="54609" h="172720">
                <a:moveTo>
                  <a:pt x="54610" y="25399"/>
                </a:moveTo>
                <a:lnTo>
                  <a:pt x="0" y="25399"/>
                </a:lnTo>
                <a:lnTo>
                  <a:pt x="0" y="29209"/>
                </a:lnTo>
                <a:lnTo>
                  <a:pt x="54610" y="29209"/>
                </a:lnTo>
                <a:lnTo>
                  <a:pt x="54610" y="25399"/>
                </a:lnTo>
                <a:close/>
              </a:path>
              <a:path w="54609" h="172720">
                <a:moveTo>
                  <a:pt x="54610" y="19049"/>
                </a:moveTo>
                <a:lnTo>
                  <a:pt x="0" y="19049"/>
                </a:lnTo>
                <a:lnTo>
                  <a:pt x="0" y="24129"/>
                </a:lnTo>
                <a:lnTo>
                  <a:pt x="54610" y="24129"/>
                </a:lnTo>
                <a:lnTo>
                  <a:pt x="54610" y="19049"/>
                </a:lnTo>
                <a:close/>
              </a:path>
              <a:path w="54609" h="172720">
                <a:moveTo>
                  <a:pt x="54610" y="12699"/>
                </a:moveTo>
                <a:lnTo>
                  <a:pt x="0" y="12699"/>
                </a:lnTo>
                <a:lnTo>
                  <a:pt x="0" y="17779"/>
                </a:lnTo>
                <a:lnTo>
                  <a:pt x="54610" y="17779"/>
                </a:lnTo>
                <a:lnTo>
                  <a:pt x="54610" y="12699"/>
                </a:lnTo>
                <a:close/>
              </a:path>
              <a:path w="54609" h="172720">
                <a:moveTo>
                  <a:pt x="54610" y="6349"/>
                </a:moveTo>
                <a:lnTo>
                  <a:pt x="0" y="6349"/>
                </a:lnTo>
                <a:lnTo>
                  <a:pt x="0" y="11429"/>
                </a:lnTo>
                <a:lnTo>
                  <a:pt x="54610" y="11429"/>
                </a:lnTo>
                <a:lnTo>
                  <a:pt x="54610" y="6349"/>
                </a:lnTo>
                <a:close/>
              </a:path>
              <a:path w="54609" h="172720">
                <a:moveTo>
                  <a:pt x="54610" y="0"/>
                </a:moveTo>
                <a:lnTo>
                  <a:pt x="0" y="0"/>
                </a:lnTo>
                <a:lnTo>
                  <a:pt x="0" y="5079"/>
                </a:lnTo>
                <a:lnTo>
                  <a:pt x="54610" y="5079"/>
                </a:lnTo>
                <a:lnTo>
                  <a:pt x="54610" y="0"/>
                </a:lnTo>
                <a:close/>
              </a:path>
            </a:pathLst>
          </a:custGeom>
          <a:solidFill>
            <a:srgbClr val="206220"/>
          </a:solidFill>
        </p:spPr>
        <p:txBody>
          <a:bodyPr wrap="square" lIns="0" tIns="0" rIns="0" bIns="0" rtlCol="0"/>
          <a:lstStyle/>
          <a:p>
            <a:endParaRPr/>
          </a:p>
        </p:txBody>
      </p:sp>
      <p:sp>
        <p:nvSpPr>
          <p:cNvPr id="322" name="bg object 322"/>
          <p:cNvSpPr/>
          <p:nvPr/>
        </p:nvSpPr>
        <p:spPr>
          <a:xfrm>
            <a:off x="1414780" y="6423659"/>
            <a:ext cx="110489" cy="170180"/>
          </a:xfrm>
          <a:custGeom>
            <a:avLst/>
            <a:gdLst/>
            <a:ahLst/>
            <a:cxnLst/>
            <a:rect l="l" t="t" r="r" b="b"/>
            <a:pathLst>
              <a:path w="110490" h="170179">
                <a:moveTo>
                  <a:pt x="110490" y="166370"/>
                </a:moveTo>
                <a:lnTo>
                  <a:pt x="74930" y="166370"/>
                </a:lnTo>
                <a:lnTo>
                  <a:pt x="74930" y="168910"/>
                </a:lnTo>
                <a:lnTo>
                  <a:pt x="97790" y="168910"/>
                </a:lnTo>
                <a:lnTo>
                  <a:pt x="97790" y="170180"/>
                </a:lnTo>
                <a:lnTo>
                  <a:pt x="110490" y="170180"/>
                </a:lnTo>
                <a:lnTo>
                  <a:pt x="110490" y="166370"/>
                </a:lnTo>
                <a:close/>
              </a:path>
              <a:path w="110490" h="170179">
                <a:moveTo>
                  <a:pt x="110490" y="163830"/>
                </a:moveTo>
                <a:lnTo>
                  <a:pt x="54610" y="163830"/>
                </a:lnTo>
                <a:lnTo>
                  <a:pt x="40640" y="163830"/>
                </a:lnTo>
                <a:lnTo>
                  <a:pt x="40640" y="166370"/>
                </a:lnTo>
                <a:lnTo>
                  <a:pt x="54610" y="166370"/>
                </a:lnTo>
                <a:lnTo>
                  <a:pt x="62230" y="166370"/>
                </a:lnTo>
                <a:lnTo>
                  <a:pt x="62230" y="165100"/>
                </a:lnTo>
                <a:lnTo>
                  <a:pt x="110490" y="165100"/>
                </a:lnTo>
                <a:lnTo>
                  <a:pt x="110490" y="163830"/>
                </a:lnTo>
                <a:close/>
              </a:path>
              <a:path w="110490" h="170179">
                <a:moveTo>
                  <a:pt x="110490" y="160020"/>
                </a:moveTo>
                <a:lnTo>
                  <a:pt x="54610" y="160020"/>
                </a:lnTo>
                <a:lnTo>
                  <a:pt x="0" y="160020"/>
                </a:lnTo>
                <a:lnTo>
                  <a:pt x="0" y="162572"/>
                </a:lnTo>
                <a:lnTo>
                  <a:pt x="12700" y="162572"/>
                </a:lnTo>
                <a:lnTo>
                  <a:pt x="12700" y="163830"/>
                </a:lnTo>
                <a:lnTo>
                  <a:pt x="26670" y="163830"/>
                </a:lnTo>
                <a:lnTo>
                  <a:pt x="26670" y="162572"/>
                </a:lnTo>
                <a:lnTo>
                  <a:pt x="54610" y="162572"/>
                </a:lnTo>
                <a:lnTo>
                  <a:pt x="110490" y="162572"/>
                </a:lnTo>
                <a:lnTo>
                  <a:pt x="110490" y="160020"/>
                </a:lnTo>
                <a:close/>
              </a:path>
              <a:path w="110490" h="170179">
                <a:moveTo>
                  <a:pt x="110490" y="157480"/>
                </a:moveTo>
                <a:lnTo>
                  <a:pt x="54610" y="157480"/>
                </a:lnTo>
                <a:lnTo>
                  <a:pt x="0" y="157480"/>
                </a:lnTo>
                <a:lnTo>
                  <a:pt x="0" y="158750"/>
                </a:lnTo>
                <a:lnTo>
                  <a:pt x="54610" y="158750"/>
                </a:lnTo>
                <a:lnTo>
                  <a:pt x="110490" y="158750"/>
                </a:lnTo>
                <a:lnTo>
                  <a:pt x="110490" y="157480"/>
                </a:lnTo>
                <a:close/>
              </a:path>
              <a:path w="110490" h="170179">
                <a:moveTo>
                  <a:pt x="110490" y="153682"/>
                </a:moveTo>
                <a:lnTo>
                  <a:pt x="54610" y="153682"/>
                </a:lnTo>
                <a:lnTo>
                  <a:pt x="0" y="153682"/>
                </a:lnTo>
                <a:lnTo>
                  <a:pt x="0" y="156210"/>
                </a:lnTo>
                <a:lnTo>
                  <a:pt x="54610" y="156210"/>
                </a:lnTo>
                <a:lnTo>
                  <a:pt x="110490" y="156210"/>
                </a:lnTo>
                <a:lnTo>
                  <a:pt x="110490" y="153682"/>
                </a:lnTo>
                <a:close/>
              </a:path>
              <a:path w="110490" h="170179">
                <a:moveTo>
                  <a:pt x="110490" y="151130"/>
                </a:moveTo>
                <a:lnTo>
                  <a:pt x="54610" y="151130"/>
                </a:lnTo>
                <a:lnTo>
                  <a:pt x="0" y="151130"/>
                </a:lnTo>
                <a:lnTo>
                  <a:pt x="0" y="152400"/>
                </a:lnTo>
                <a:lnTo>
                  <a:pt x="54610" y="152400"/>
                </a:lnTo>
                <a:lnTo>
                  <a:pt x="110490" y="152400"/>
                </a:lnTo>
                <a:lnTo>
                  <a:pt x="110490" y="151130"/>
                </a:lnTo>
                <a:close/>
              </a:path>
              <a:path w="110490" h="170179">
                <a:moveTo>
                  <a:pt x="110490" y="147320"/>
                </a:moveTo>
                <a:lnTo>
                  <a:pt x="54610" y="147320"/>
                </a:lnTo>
                <a:lnTo>
                  <a:pt x="0" y="147320"/>
                </a:lnTo>
                <a:lnTo>
                  <a:pt x="0" y="149860"/>
                </a:lnTo>
                <a:lnTo>
                  <a:pt x="54610" y="149860"/>
                </a:lnTo>
                <a:lnTo>
                  <a:pt x="110490" y="149860"/>
                </a:lnTo>
                <a:lnTo>
                  <a:pt x="110490" y="147320"/>
                </a:lnTo>
                <a:close/>
              </a:path>
              <a:path w="110490" h="170179">
                <a:moveTo>
                  <a:pt x="110490" y="144780"/>
                </a:moveTo>
                <a:lnTo>
                  <a:pt x="54610" y="144780"/>
                </a:lnTo>
                <a:lnTo>
                  <a:pt x="0" y="144780"/>
                </a:lnTo>
                <a:lnTo>
                  <a:pt x="0" y="146050"/>
                </a:lnTo>
                <a:lnTo>
                  <a:pt x="54610" y="146050"/>
                </a:lnTo>
                <a:lnTo>
                  <a:pt x="110490" y="146050"/>
                </a:lnTo>
                <a:lnTo>
                  <a:pt x="110490" y="144780"/>
                </a:lnTo>
                <a:close/>
              </a:path>
              <a:path w="110490" h="170179">
                <a:moveTo>
                  <a:pt x="110490" y="140982"/>
                </a:moveTo>
                <a:lnTo>
                  <a:pt x="54610" y="140982"/>
                </a:lnTo>
                <a:lnTo>
                  <a:pt x="0" y="140982"/>
                </a:lnTo>
                <a:lnTo>
                  <a:pt x="0" y="143522"/>
                </a:lnTo>
                <a:lnTo>
                  <a:pt x="54610" y="143522"/>
                </a:lnTo>
                <a:lnTo>
                  <a:pt x="110490" y="143522"/>
                </a:lnTo>
                <a:lnTo>
                  <a:pt x="110490" y="140982"/>
                </a:lnTo>
                <a:close/>
              </a:path>
              <a:path w="110490" h="170179">
                <a:moveTo>
                  <a:pt x="110490" y="138430"/>
                </a:moveTo>
                <a:lnTo>
                  <a:pt x="54610" y="138430"/>
                </a:lnTo>
                <a:lnTo>
                  <a:pt x="0" y="138430"/>
                </a:lnTo>
                <a:lnTo>
                  <a:pt x="0" y="139700"/>
                </a:lnTo>
                <a:lnTo>
                  <a:pt x="54610" y="139700"/>
                </a:lnTo>
                <a:lnTo>
                  <a:pt x="110490" y="139700"/>
                </a:lnTo>
                <a:lnTo>
                  <a:pt x="110490" y="138430"/>
                </a:lnTo>
                <a:close/>
              </a:path>
              <a:path w="110490" h="170179">
                <a:moveTo>
                  <a:pt x="110490" y="134620"/>
                </a:moveTo>
                <a:lnTo>
                  <a:pt x="54610" y="134620"/>
                </a:lnTo>
                <a:lnTo>
                  <a:pt x="0" y="134620"/>
                </a:lnTo>
                <a:lnTo>
                  <a:pt x="0" y="137160"/>
                </a:lnTo>
                <a:lnTo>
                  <a:pt x="54610" y="137160"/>
                </a:lnTo>
                <a:lnTo>
                  <a:pt x="110490" y="137160"/>
                </a:lnTo>
                <a:lnTo>
                  <a:pt x="110490" y="134620"/>
                </a:lnTo>
                <a:close/>
              </a:path>
              <a:path w="110490" h="170179">
                <a:moveTo>
                  <a:pt x="110490" y="132080"/>
                </a:moveTo>
                <a:lnTo>
                  <a:pt x="54610" y="132080"/>
                </a:lnTo>
                <a:lnTo>
                  <a:pt x="0" y="132080"/>
                </a:lnTo>
                <a:lnTo>
                  <a:pt x="0" y="133350"/>
                </a:lnTo>
                <a:lnTo>
                  <a:pt x="54610" y="133350"/>
                </a:lnTo>
                <a:lnTo>
                  <a:pt x="110490" y="133350"/>
                </a:lnTo>
                <a:lnTo>
                  <a:pt x="110490" y="132080"/>
                </a:lnTo>
                <a:close/>
              </a:path>
              <a:path w="110490" h="170179">
                <a:moveTo>
                  <a:pt x="110490" y="128282"/>
                </a:moveTo>
                <a:lnTo>
                  <a:pt x="54610" y="128282"/>
                </a:lnTo>
                <a:lnTo>
                  <a:pt x="0" y="128282"/>
                </a:lnTo>
                <a:lnTo>
                  <a:pt x="0" y="130810"/>
                </a:lnTo>
                <a:lnTo>
                  <a:pt x="54610" y="130810"/>
                </a:lnTo>
                <a:lnTo>
                  <a:pt x="110490" y="130810"/>
                </a:lnTo>
                <a:lnTo>
                  <a:pt x="110490" y="128282"/>
                </a:lnTo>
                <a:close/>
              </a:path>
              <a:path w="110490" h="170179">
                <a:moveTo>
                  <a:pt x="110490" y="125730"/>
                </a:moveTo>
                <a:lnTo>
                  <a:pt x="54610" y="125730"/>
                </a:lnTo>
                <a:lnTo>
                  <a:pt x="0" y="125730"/>
                </a:lnTo>
                <a:lnTo>
                  <a:pt x="0" y="127000"/>
                </a:lnTo>
                <a:lnTo>
                  <a:pt x="54610" y="127000"/>
                </a:lnTo>
                <a:lnTo>
                  <a:pt x="110490" y="127000"/>
                </a:lnTo>
                <a:lnTo>
                  <a:pt x="110490" y="125730"/>
                </a:lnTo>
                <a:close/>
              </a:path>
              <a:path w="110490" h="170179">
                <a:moveTo>
                  <a:pt x="110490" y="121932"/>
                </a:moveTo>
                <a:lnTo>
                  <a:pt x="54610" y="121932"/>
                </a:lnTo>
                <a:lnTo>
                  <a:pt x="0" y="121932"/>
                </a:lnTo>
                <a:lnTo>
                  <a:pt x="0" y="124460"/>
                </a:lnTo>
                <a:lnTo>
                  <a:pt x="54610" y="124460"/>
                </a:lnTo>
                <a:lnTo>
                  <a:pt x="110490" y="124460"/>
                </a:lnTo>
                <a:lnTo>
                  <a:pt x="110490" y="121932"/>
                </a:lnTo>
                <a:close/>
              </a:path>
              <a:path w="110490" h="170179">
                <a:moveTo>
                  <a:pt x="110490" y="119392"/>
                </a:moveTo>
                <a:lnTo>
                  <a:pt x="54610" y="119392"/>
                </a:lnTo>
                <a:lnTo>
                  <a:pt x="0" y="119392"/>
                </a:lnTo>
                <a:lnTo>
                  <a:pt x="0" y="120650"/>
                </a:lnTo>
                <a:lnTo>
                  <a:pt x="54610" y="120650"/>
                </a:lnTo>
                <a:lnTo>
                  <a:pt x="110490" y="120650"/>
                </a:lnTo>
                <a:lnTo>
                  <a:pt x="110490" y="119392"/>
                </a:lnTo>
                <a:close/>
              </a:path>
              <a:path w="110490" h="170179">
                <a:moveTo>
                  <a:pt x="110490" y="115582"/>
                </a:moveTo>
                <a:lnTo>
                  <a:pt x="54610" y="115582"/>
                </a:lnTo>
                <a:lnTo>
                  <a:pt x="0" y="115582"/>
                </a:lnTo>
                <a:lnTo>
                  <a:pt x="0" y="118122"/>
                </a:lnTo>
                <a:lnTo>
                  <a:pt x="54610" y="118122"/>
                </a:lnTo>
                <a:lnTo>
                  <a:pt x="110490" y="118122"/>
                </a:lnTo>
                <a:lnTo>
                  <a:pt x="110490" y="115582"/>
                </a:lnTo>
                <a:close/>
              </a:path>
              <a:path w="110490" h="170179">
                <a:moveTo>
                  <a:pt x="110490" y="113030"/>
                </a:moveTo>
                <a:lnTo>
                  <a:pt x="54610" y="113030"/>
                </a:lnTo>
                <a:lnTo>
                  <a:pt x="0" y="113030"/>
                </a:lnTo>
                <a:lnTo>
                  <a:pt x="0" y="114300"/>
                </a:lnTo>
                <a:lnTo>
                  <a:pt x="54610" y="114300"/>
                </a:lnTo>
                <a:lnTo>
                  <a:pt x="110490" y="114300"/>
                </a:lnTo>
                <a:lnTo>
                  <a:pt x="110490" y="113030"/>
                </a:lnTo>
                <a:close/>
              </a:path>
              <a:path w="110490" h="170179">
                <a:moveTo>
                  <a:pt x="110490" y="109220"/>
                </a:moveTo>
                <a:lnTo>
                  <a:pt x="54610" y="109220"/>
                </a:lnTo>
                <a:lnTo>
                  <a:pt x="0" y="109220"/>
                </a:lnTo>
                <a:lnTo>
                  <a:pt x="0" y="111772"/>
                </a:lnTo>
                <a:lnTo>
                  <a:pt x="54610" y="111772"/>
                </a:lnTo>
                <a:lnTo>
                  <a:pt x="110490" y="111772"/>
                </a:lnTo>
                <a:lnTo>
                  <a:pt x="110490" y="109220"/>
                </a:lnTo>
                <a:close/>
              </a:path>
              <a:path w="110490" h="170179">
                <a:moveTo>
                  <a:pt x="110490" y="106680"/>
                </a:moveTo>
                <a:lnTo>
                  <a:pt x="54610" y="106680"/>
                </a:lnTo>
                <a:lnTo>
                  <a:pt x="0" y="106680"/>
                </a:lnTo>
                <a:lnTo>
                  <a:pt x="0" y="107950"/>
                </a:lnTo>
                <a:lnTo>
                  <a:pt x="54610" y="107950"/>
                </a:lnTo>
                <a:lnTo>
                  <a:pt x="110490" y="107950"/>
                </a:lnTo>
                <a:lnTo>
                  <a:pt x="110490" y="106680"/>
                </a:lnTo>
                <a:close/>
              </a:path>
              <a:path w="110490" h="170179">
                <a:moveTo>
                  <a:pt x="110490" y="102870"/>
                </a:moveTo>
                <a:lnTo>
                  <a:pt x="54610" y="102870"/>
                </a:lnTo>
                <a:lnTo>
                  <a:pt x="0" y="102870"/>
                </a:lnTo>
                <a:lnTo>
                  <a:pt x="0" y="105410"/>
                </a:lnTo>
                <a:lnTo>
                  <a:pt x="54610" y="105410"/>
                </a:lnTo>
                <a:lnTo>
                  <a:pt x="110490" y="105410"/>
                </a:lnTo>
                <a:lnTo>
                  <a:pt x="110490" y="102870"/>
                </a:lnTo>
                <a:close/>
              </a:path>
              <a:path w="110490" h="170179">
                <a:moveTo>
                  <a:pt x="110490" y="100330"/>
                </a:moveTo>
                <a:lnTo>
                  <a:pt x="54610" y="100330"/>
                </a:lnTo>
                <a:lnTo>
                  <a:pt x="0" y="100330"/>
                </a:lnTo>
                <a:lnTo>
                  <a:pt x="0" y="101600"/>
                </a:lnTo>
                <a:lnTo>
                  <a:pt x="54610" y="101600"/>
                </a:lnTo>
                <a:lnTo>
                  <a:pt x="110490" y="101600"/>
                </a:lnTo>
                <a:lnTo>
                  <a:pt x="110490" y="100330"/>
                </a:lnTo>
                <a:close/>
              </a:path>
              <a:path w="110490" h="170179">
                <a:moveTo>
                  <a:pt x="110490" y="96520"/>
                </a:moveTo>
                <a:lnTo>
                  <a:pt x="54610" y="96520"/>
                </a:lnTo>
                <a:lnTo>
                  <a:pt x="0" y="96520"/>
                </a:lnTo>
                <a:lnTo>
                  <a:pt x="0" y="99072"/>
                </a:lnTo>
                <a:lnTo>
                  <a:pt x="54610" y="99072"/>
                </a:lnTo>
                <a:lnTo>
                  <a:pt x="110490" y="99072"/>
                </a:lnTo>
                <a:lnTo>
                  <a:pt x="110490" y="96520"/>
                </a:lnTo>
                <a:close/>
              </a:path>
              <a:path w="110490" h="170179">
                <a:moveTo>
                  <a:pt x="110490" y="93992"/>
                </a:moveTo>
                <a:lnTo>
                  <a:pt x="54610" y="93992"/>
                </a:lnTo>
                <a:lnTo>
                  <a:pt x="0" y="93992"/>
                </a:lnTo>
                <a:lnTo>
                  <a:pt x="0" y="95250"/>
                </a:lnTo>
                <a:lnTo>
                  <a:pt x="54610" y="95250"/>
                </a:lnTo>
                <a:lnTo>
                  <a:pt x="110490" y="95250"/>
                </a:lnTo>
                <a:lnTo>
                  <a:pt x="110490" y="93992"/>
                </a:lnTo>
                <a:close/>
              </a:path>
              <a:path w="110490" h="170179">
                <a:moveTo>
                  <a:pt x="110490" y="90182"/>
                </a:moveTo>
                <a:lnTo>
                  <a:pt x="54610" y="90182"/>
                </a:lnTo>
                <a:lnTo>
                  <a:pt x="0" y="90182"/>
                </a:lnTo>
                <a:lnTo>
                  <a:pt x="0" y="92710"/>
                </a:lnTo>
                <a:lnTo>
                  <a:pt x="54610" y="92710"/>
                </a:lnTo>
                <a:lnTo>
                  <a:pt x="110490" y="92710"/>
                </a:lnTo>
                <a:lnTo>
                  <a:pt x="110490" y="90182"/>
                </a:lnTo>
                <a:close/>
              </a:path>
              <a:path w="110490" h="170179">
                <a:moveTo>
                  <a:pt x="110490" y="87642"/>
                </a:moveTo>
                <a:lnTo>
                  <a:pt x="54610" y="87642"/>
                </a:lnTo>
                <a:lnTo>
                  <a:pt x="0" y="87642"/>
                </a:lnTo>
                <a:lnTo>
                  <a:pt x="0" y="88900"/>
                </a:lnTo>
                <a:lnTo>
                  <a:pt x="54610" y="88900"/>
                </a:lnTo>
                <a:lnTo>
                  <a:pt x="110490" y="88900"/>
                </a:lnTo>
                <a:lnTo>
                  <a:pt x="110490" y="87642"/>
                </a:lnTo>
                <a:close/>
              </a:path>
              <a:path w="110490" h="170179">
                <a:moveTo>
                  <a:pt x="110490" y="83832"/>
                </a:moveTo>
                <a:lnTo>
                  <a:pt x="54610" y="83832"/>
                </a:lnTo>
                <a:lnTo>
                  <a:pt x="0" y="83832"/>
                </a:lnTo>
                <a:lnTo>
                  <a:pt x="0" y="86360"/>
                </a:lnTo>
                <a:lnTo>
                  <a:pt x="54610" y="86360"/>
                </a:lnTo>
                <a:lnTo>
                  <a:pt x="110490" y="86360"/>
                </a:lnTo>
                <a:lnTo>
                  <a:pt x="110490" y="83832"/>
                </a:lnTo>
                <a:close/>
              </a:path>
              <a:path w="110490" h="170179">
                <a:moveTo>
                  <a:pt x="110490" y="81292"/>
                </a:moveTo>
                <a:lnTo>
                  <a:pt x="54610" y="81292"/>
                </a:lnTo>
                <a:lnTo>
                  <a:pt x="0" y="81292"/>
                </a:lnTo>
                <a:lnTo>
                  <a:pt x="0" y="82550"/>
                </a:lnTo>
                <a:lnTo>
                  <a:pt x="54610" y="82550"/>
                </a:lnTo>
                <a:lnTo>
                  <a:pt x="110490" y="82550"/>
                </a:lnTo>
                <a:lnTo>
                  <a:pt x="110490" y="81292"/>
                </a:lnTo>
                <a:close/>
              </a:path>
              <a:path w="110490" h="170179">
                <a:moveTo>
                  <a:pt x="110490" y="77470"/>
                </a:moveTo>
                <a:lnTo>
                  <a:pt x="54610" y="77470"/>
                </a:lnTo>
                <a:lnTo>
                  <a:pt x="0" y="77470"/>
                </a:lnTo>
                <a:lnTo>
                  <a:pt x="0" y="80022"/>
                </a:lnTo>
                <a:lnTo>
                  <a:pt x="54610" y="80022"/>
                </a:lnTo>
                <a:lnTo>
                  <a:pt x="110490" y="80022"/>
                </a:lnTo>
                <a:lnTo>
                  <a:pt x="110490" y="77470"/>
                </a:lnTo>
                <a:close/>
              </a:path>
              <a:path w="110490" h="170179">
                <a:moveTo>
                  <a:pt x="110490" y="74930"/>
                </a:moveTo>
                <a:lnTo>
                  <a:pt x="54610" y="74930"/>
                </a:lnTo>
                <a:lnTo>
                  <a:pt x="0" y="74930"/>
                </a:lnTo>
                <a:lnTo>
                  <a:pt x="0" y="76200"/>
                </a:lnTo>
                <a:lnTo>
                  <a:pt x="54610" y="76200"/>
                </a:lnTo>
                <a:lnTo>
                  <a:pt x="110490" y="76200"/>
                </a:lnTo>
                <a:lnTo>
                  <a:pt x="110490" y="74930"/>
                </a:lnTo>
                <a:close/>
              </a:path>
              <a:path w="110490" h="170179">
                <a:moveTo>
                  <a:pt x="110490" y="68580"/>
                </a:moveTo>
                <a:lnTo>
                  <a:pt x="54610" y="68580"/>
                </a:lnTo>
                <a:lnTo>
                  <a:pt x="0" y="68580"/>
                </a:lnTo>
                <a:lnTo>
                  <a:pt x="0" y="73660"/>
                </a:lnTo>
                <a:lnTo>
                  <a:pt x="54610" y="73660"/>
                </a:lnTo>
                <a:lnTo>
                  <a:pt x="110490" y="73660"/>
                </a:lnTo>
                <a:lnTo>
                  <a:pt x="110490" y="68580"/>
                </a:lnTo>
                <a:close/>
              </a:path>
              <a:path w="110490" h="170179">
                <a:moveTo>
                  <a:pt x="110490" y="62242"/>
                </a:moveTo>
                <a:lnTo>
                  <a:pt x="54610" y="62242"/>
                </a:lnTo>
                <a:lnTo>
                  <a:pt x="0" y="62242"/>
                </a:lnTo>
                <a:lnTo>
                  <a:pt x="0" y="67310"/>
                </a:lnTo>
                <a:lnTo>
                  <a:pt x="54610" y="67310"/>
                </a:lnTo>
                <a:lnTo>
                  <a:pt x="110490" y="67310"/>
                </a:lnTo>
                <a:lnTo>
                  <a:pt x="110490" y="62242"/>
                </a:lnTo>
                <a:close/>
              </a:path>
              <a:path w="110490" h="170179">
                <a:moveTo>
                  <a:pt x="110490" y="55880"/>
                </a:moveTo>
                <a:lnTo>
                  <a:pt x="54610" y="55880"/>
                </a:lnTo>
                <a:lnTo>
                  <a:pt x="0" y="55880"/>
                </a:lnTo>
                <a:lnTo>
                  <a:pt x="0" y="60960"/>
                </a:lnTo>
                <a:lnTo>
                  <a:pt x="54610" y="60960"/>
                </a:lnTo>
                <a:lnTo>
                  <a:pt x="110490" y="60960"/>
                </a:lnTo>
                <a:lnTo>
                  <a:pt x="110490" y="55880"/>
                </a:lnTo>
                <a:close/>
              </a:path>
              <a:path w="110490" h="170179">
                <a:moveTo>
                  <a:pt x="110490" y="49530"/>
                </a:moveTo>
                <a:lnTo>
                  <a:pt x="54610" y="49530"/>
                </a:lnTo>
                <a:lnTo>
                  <a:pt x="0" y="49530"/>
                </a:lnTo>
                <a:lnTo>
                  <a:pt x="0" y="54622"/>
                </a:lnTo>
                <a:lnTo>
                  <a:pt x="54610" y="54622"/>
                </a:lnTo>
                <a:lnTo>
                  <a:pt x="110490" y="54622"/>
                </a:lnTo>
                <a:lnTo>
                  <a:pt x="110490" y="49530"/>
                </a:lnTo>
                <a:close/>
              </a:path>
              <a:path w="110490" h="170179">
                <a:moveTo>
                  <a:pt x="110490" y="43180"/>
                </a:moveTo>
                <a:lnTo>
                  <a:pt x="54610" y="43180"/>
                </a:lnTo>
                <a:lnTo>
                  <a:pt x="0" y="43180"/>
                </a:lnTo>
                <a:lnTo>
                  <a:pt x="0" y="48260"/>
                </a:lnTo>
                <a:lnTo>
                  <a:pt x="54610" y="48260"/>
                </a:lnTo>
                <a:lnTo>
                  <a:pt x="110490" y="48260"/>
                </a:lnTo>
                <a:lnTo>
                  <a:pt x="110490" y="43180"/>
                </a:lnTo>
                <a:close/>
              </a:path>
              <a:path w="110490" h="170179">
                <a:moveTo>
                  <a:pt x="110490" y="36830"/>
                </a:moveTo>
                <a:lnTo>
                  <a:pt x="54610" y="36830"/>
                </a:lnTo>
                <a:lnTo>
                  <a:pt x="0" y="36830"/>
                </a:lnTo>
                <a:lnTo>
                  <a:pt x="0" y="41910"/>
                </a:lnTo>
                <a:lnTo>
                  <a:pt x="54610" y="41910"/>
                </a:lnTo>
                <a:lnTo>
                  <a:pt x="110490" y="41910"/>
                </a:lnTo>
                <a:lnTo>
                  <a:pt x="110490" y="36830"/>
                </a:lnTo>
                <a:close/>
              </a:path>
              <a:path w="110490" h="170179">
                <a:moveTo>
                  <a:pt x="110490" y="30480"/>
                </a:moveTo>
                <a:lnTo>
                  <a:pt x="54610" y="30480"/>
                </a:lnTo>
                <a:lnTo>
                  <a:pt x="0" y="30480"/>
                </a:lnTo>
                <a:lnTo>
                  <a:pt x="0" y="35572"/>
                </a:lnTo>
                <a:lnTo>
                  <a:pt x="54610" y="35572"/>
                </a:lnTo>
                <a:lnTo>
                  <a:pt x="110490" y="35572"/>
                </a:lnTo>
                <a:lnTo>
                  <a:pt x="110490" y="30480"/>
                </a:lnTo>
                <a:close/>
              </a:path>
              <a:path w="110490" h="170179">
                <a:moveTo>
                  <a:pt x="110490" y="25400"/>
                </a:moveTo>
                <a:lnTo>
                  <a:pt x="54610" y="25400"/>
                </a:lnTo>
                <a:lnTo>
                  <a:pt x="0" y="25400"/>
                </a:lnTo>
                <a:lnTo>
                  <a:pt x="0" y="29210"/>
                </a:lnTo>
                <a:lnTo>
                  <a:pt x="54610" y="29210"/>
                </a:lnTo>
                <a:lnTo>
                  <a:pt x="110490" y="29210"/>
                </a:lnTo>
                <a:lnTo>
                  <a:pt x="110490" y="25400"/>
                </a:lnTo>
                <a:close/>
              </a:path>
              <a:path w="110490" h="170179">
                <a:moveTo>
                  <a:pt x="110490" y="19050"/>
                </a:moveTo>
                <a:lnTo>
                  <a:pt x="54610" y="19050"/>
                </a:lnTo>
                <a:lnTo>
                  <a:pt x="0" y="19050"/>
                </a:lnTo>
                <a:lnTo>
                  <a:pt x="0" y="24142"/>
                </a:lnTo>
                <a:lnTo>
                  <a:pt x="54610" y="24142"/>
                </a:lnTo>
                <a:lnTo>
                  <a:pt x="110490" y="24142"/>
                </a:lnTo>
                <a:lnTo>
                  <a:pt x="110490" y="19050"/>
                </a:lnTo>
                <a:close/>
              </a:path>
              <a:path w="110490" h="170179">
                <a:moveTo>
                  <a:pt x="110490" y="12700"/>
                </a:moveTo>
                <a:lnTo>
                  <a:pt x="54610" y="12700"/>
                </a:lnTo>
                <a:lnTo>
                  <a:pt x="0" y="12700"/>
                </a:lnTo>
                <a:lnTo>
                  <a:pt x="0" y="17780"/>
                </a:lnTo>
                <a:lnTo>
                  <a:pt x="54610" y="17780"/>
                </a:lnTo>
                <a:lnTo>
                  <a:pt x="110490" y="17780"/>
                </a:lnTo>
                <a:lnTo>
                  <a:pt x="110490" y="12700"/>
                </a:lnTo>
                <a:close/>
              </a:path>
              <a:path w="110490" h="170179">
                <a:moveTo>
                  <a:pt x="110490" y="6350"/>
                </a:moveTo>
                <a:lnTo>
                  <a:pt x="54610" y="6350"/>
                </a:lnTo>
                <a:lnTo>
                  <a:pt x="0" y="6350"/>
                </a:lnTo>
                <a:lnTo>
                  <a:pt x="0" y="11430"/>
                </a:lnTo>
                <a:lnTo>
                  <a:pt x="54610" y="11430"/>
                </a:lnTo>
                <a:lnTo>
                  <a:pt x="110490" y="11430"/>
                </a:lnTo>
                <a:lnTo>
                  <a:pt x="110490" y="6350"/>
                </a:lnTo>
                <a:close/>
              </a:path>
              <a:path w="110490" h="170179">
                <a:moveTo>
                  <a:pt x="110490" y="0"/>
                </a:moveTo>
                <a:lnTo>
                  <a:pt x="54610" y="0"/>
                </a:lnTo>
                <a:lnTo>
                  <a:pt x="54610" y="1270"/>
                </a:lnTo>
                <a:lnTo>
                  <a:pt x="0" y="1270"/>
                </a:lnTo>
                <a:lnTo>
                  <a:pt x="0" y="5080"/>
                </a:lnTo>
                <a:lnTo>
                  <a:pt x="54610" y="5080"/>
                </a:lnTo>
                <a:lnTo>
                  <a:pt x="110490" y="5080"/>
                </a:lnTo>
                <a:lnTo>
                  <a:pt x="110490" y="0"/>
                </a:lnTo>
                <a:close/>
              </a:path>
            </a:pathLst>
          </a:custGeom>
          <a:solidFill>
            <a:srgbClr val="206120"/>
          </a:solidFill>
        </p:spPr>
        <p:txBody>
          <a:bodyPr wrap="square" lIns="0" tIns="0" rIns="0" bIns="0" rtlCol="0"/>
          <a:lstStyle/>
          <a:p>
            <a:endParaRPr/>
          </a:p>
        </p:txBody>
      </p:sp>
      <p:sp>
        <p:nvSpPr>
          <p:cNvPr id="323" name="bg object 323"/>
          <p:cNvSpPr/>
          <p:nvPr/>
        </p:nvSpPr>
        <p:spPr>
          <a:xfrm>
            <a:off x="1360169" y="6424929"/>
            <a:ext cx="54610" cy="161290"/>
          </a:xfrm>
          <a:custGeom>
            <a:avLst/>
            <a:gdLst/>
            <a:ahLst/>
            <a:cxnLst/>
            <a:rect l="l" t="t" r="r" b="b"/>
            <a:pathLst>
              <a:path w="54609" h="161290">
                <a:moveTo>
                  <a:pt x="54610" y="158750"/>
                </a:moveTo>
                <a:lnTo>
                  <a:pt x="52070" y="158750"/>
                </a:lnTo>
                <a:lnTo>
                  <a:pt x="52070" y="161290"/>
                </a:lnTo>
                <a:lnTo>
                  <a:pt x="54610" y="161290"/>
                </a:lnTo>
                <a:lnTo>
                  <a:pt x="54610" y="158750"/>
                </a:lnTo>
                <a:close/>
              </a:path>
              <a:path w="54609" h="161290">
                <a:moveTo>
                  <a:pt x="54610" y="156210"/>
                </a:moveTo>
                <a:lnTo>
                  <a:pt x="22860" y="156210"/>
                </a:lnTo>
                <a:lnTo>
                  <a:pt x="22860" y="158750"/>
                </a:lnTo>
                <a:lnTo>
                  <a:pt x="38100" y="158750"/>
                </a:lnTo>
                <a:lnTo>
                  <a:pt x="38100" y="157480"/>
                </a:lnTo>
                <a:lnTo>
                  <a:pt x="54610" y="157480"/>
                </a:lnTo>
                <a:lnTo>
                  <a:pt x="54610" y="156210"/>
                </a:lnTo>
                <a:close/>
              </a:path>
              <a:path w="54609" h="161290">
                <a:moveTo>
                  <a:pt x="54610" y="152400"/>
                </a:moveTo>
                <a:lnTo>
                  <a:pt x="0" y="152400"/>
                </a:lnTo>
                <a:lnTo>
                  <a:pt x="0" y="156210"/>
                </a:lnTo>
                <a:lnTo>
                  <a:pt x="8890" y="156210"/>
                </a:lnTo>
                <a:lnTo>
                  <a:pt x="8890" y="154940"/>
                </a:lnTo>
                <a:lnTo>
                  <a:pt x="54610" y="154940"/>
                </a:lnTo>
                <a:lnTo>
                  <a:pt x="54610" y="152400"/>
                </a:lnTo>
                <a:close/>
              </a:path>
              <a:path w="54609" h="161290">
                <a:moveTo>
                  <a:pt x="54610" y="149860"/>
                </a:moveTo>
                <a:lnTo>
                  <a:pt x="0" y="149860"/>
                </a:lnTo>
                <a:lnTo>
                  <a:pt x="0" y="151130"/>
                </a:lnTo>
                <a:lnTo>
                  <a:pt x="54610" y="151130"/>
                </a:lnTo>
                <a:lnTo>
                  <a:pt x="54610" y="149860"/>
                </a:lnTo>
                <a:close/>
              </a:path>
              <a:path w="54609" h="161290">
                <a:moveTo>
                  <a:pt x="54610" y="146050"/>
                </a:moveTo>
                <a:lnTo>
                  <a:pt x="0" y="146050"/>
                </a:lnTo>
                <a:lnTo>
                  <a:pt x="0" y="148590"/>
                </a:lnTo>
                <a:lnTo>
                  <a:pt x="54610" y="148590"/>
                </a:lnTo>
                <a:lnTo>
                  <a:pt x="54610" y="146050"/>
                </a:lnTo>
                <a:close/>
              </a:path>
              <a:path w="54609" h="161290">
                <a:moveTo>
                  <a:pt x="54610" y="143510"/>
                </a:moveTo>
                <a:lnTo>
                  <a:pt x="0" y="143510"/>
                </a:lnTo>
                <a:lnTo>
                  <a:pt x="0" y="144780"/>
                </a:lnTo>
                <a:lnTo>
                  <a:pt x="54610" y="144780"/>
                </a:lnTo>
                <a:lnTo>
                  <a:pt x="54610" y="143510"/>
                </a:lnTo>
                <a:close/>
              </a:path>
              <a:path w="54609" h="161290">
                <a:moveTo>
                  <a:pt x="54610" y="139700"/>
                </a:moveTo>
                <a:lnTo>
                  <a:pt x="0" y="139700"/>
                </a:lnTo>
                <a:lnTo>
                  <a:pt x="0" y="142240"/>
                </a:lnTo>
                <a:lnTo>
                  <a:pt x="54610" y="142240"/>
                </a:lnTo>
                <a:lnTo>
                  <a:pt x="54610" y="139700"/>
                </a:lnTo>
                <a:close/>
              </a:path>
              <a:path w="54609" h="161290">
                <a:moveTo>
                  <a:pt x="54610" y="137160"/>
                </a:moveTo>
                <a:lnTo>
                  <a:pt x="0" y="137160"/>
                </a:lnTo>
                <a:lnTo>
                  <a:pt x="0" y="138430"/>
                </a:lnTo>
                <a:lnTo>
                  <a:pt x="54610" y="138430"/>
                </a:lnTo>
                <a:lnTo>
                  <a:pt x="54610" y="137160"/>
                </a:lnTo>
                <a:close/>
              </a:path>
              <a:path w="54609" h="161290">
                <a:moveTo>
                  <a:pt x="54610" y="133350"/>
                </a:moveTo>
                <a:lnTo>
                  <a:pt x="0" y="133350"/>
                </a:lnTo>
                <a:lnTo>
                  <a:pt x="0" y="135890"/>
                </a:lnTo>
                <a:lnTo>
                  <a:pt x="54610" y="135890"/>
                </a:lnTo>
                <a:lnTo>
                  <a:pt x="54610" y="133350"/>
                </a:lnTo>
                <a:close/>
              </a:path>
              <a:path w="54609" h="161290">
                <a:moveTo>
                  <a:pt x="54610" y="130810"/>
                </a:moveTo>
                <a:lnTo>
                  <a:pt x="0" y="130810"/>
                </a:lnTo>
                <a:lnTo>
                  <a:pt x="0" y="132080"/>
                </a:lnTo>
                <a:lnTo>
                  <a:pt x="54610" y="132080"/>
                </a:lnTo>
                <a:lnTo>
                  <a:pt x="54610" y="130810"/>
                </a:lnTo>
                <a:close/>
              </a:path>
              <a:path w="54609" h="161290">
                <a:moveTo>
                  <a:pt x="54610" y="127000"/>
                </a:moveTo>
                <a:lnTo>
                  <a:pt x="0" y="127000"/>
                </a:lnTo>
                <a:lnTo>
                  <a:pt x="0" y="129540"/>
                </a:lnTo>
                <a:lnTo>
                  <a:pt x="54610" y="129540"/>
                </a:lnTo>
                <a:lnTo>
                  <a:pt x="54610" y="127000"/>
                </a:lnTo>
                <a:close/>
              </a:path>
              <a:path w="54609" h="161290">
                <a:moveTo>
                  <a:pt x="54610" y="124460"/>
                </a:moveTo>
                <a:lnTo>
                  <a:pt x="0" y="124460"/>
                </a:lnTo>
                <a:lnTo>
                  <a:pt x="0" y="125730"/>
                </a:lnTo>
                <a:lnTo>
                  <a:pt x="54610" y="125730"/>
                </a:lnTo>
                <a:lnTo>
                  <a:pt x="54610" y="124460"/>
                </a:lnTo>
                <a:close/>
              </a:path>
              <a:path w="54609" h="161290">
                <a:moveTo>
                  <a:pt x="54610" y="120650"/>
                </a:moveTo>
                <a:lnTo>
                  <a:pt x="0" y="120650"/>
                </a:lnTo>
                <a:lnTo>
                  <a:pt x="0" y="123190"/>
                </a:lnTo>
                <a:lnTo>
                  <a:pt x="54610" y="123190"/>
                </a:lnTo>
                <a:lnTo>
                  <a:pt x="54610" y="120650"/>
                </a:lnTo>
                <a:close/>
              </a:path>
              <a:path w="54609" h="161290">
                <a:moveTo>
                  <a:pt x="54610" y="118110"/>
                </a:moveTo>
                <a:lnTo>
                  <a:pt x="0" y="118110"/>
                </a:lnTo>
                <a:lnTo>
                  <a:pt x="0" y="119380"/>
                </a:lnTo>
                <a:lnTo>
                  <a:pt x="54610" y="119380"/>
                </a:lnTo>
                <a:lnTo>
                  <a:pt x="54610" y="118110"/>
                </a:lnTo>
                <a:close/>
              </a:path>
              <a:path w="54609" h="161290">
                <a:moveTo>
                  <a:pt x="54610" y="114300"/>
                </a:moveTo>
                <a:lnTo>
                  <a:pt x="0" y="114300"/>
                </a:lnTo>
                <a:lnTo>
                  <a:pt x="0" y="116840"/>
                </a:lnTo>
                <a:lnTo>
                  <a:pt x="54610" y="116840"/>
                </a:lnTo>
                <a:lnTo>
                  <a:pt x="54610" y="114300"/>
                </a:lnTo>
                <a:close/>
              </a:path>
              <a:path w="54609" h="161290">
                <a:moveTo>
                  <a:pt x="54610" y="111760"/>
                </a:moveTo>
                <a:lnTo>
                  <a:pt x="0" y="111760"/>
                </a:lnTo>
                <a:lnTo>
                  <a:pt x="0" y="113030"/>
                </a:lnTo>
                <a:lnTo>
                  <a:pt x="54610" y="113030"/>
                </a:lnTo>
                <a:lnTo>
                  <a:pt x="54610" y="111760"/>
                </a:lnTo>
                <a:close/>
              </a:path>
              <a:path w="54609" h="161290">
                <a:moveTo>
                  <a:pt x="54610" y="107950"/>
                </a:moveTo>
                <a:lnTo>
                  <a:pt x="0" y="107950"/>
                </a:lnTo>
                <a:lnTo>
                  <a:pt x="0" y="110490"/>
                </a:lnTo>
                <a:lnTo>
                  <a:pt x="54610" y="110490"/>
                </a:lnTo>
                <a:lnTo>
                  <a:pt x="54610" y="107950"/>
                </a:lnTo>
                <a:close/>
              </a:path>
              <a:path w="54609" h="161290">
                <a:moveTo>
                  <a:pt x="54610" y="105410"/>
                </a:moveTo>
                <a:lnTo>
                  <a:pt x="0" y="105410"/>
                </a:lnTo>
                <a:lnTo>
                  <a:pt x="0" y="106680"/>
                </a:lnTo>
                <a:lnTo>
                  <a:pt x="54610" y="106680"/>
                </a:lnTo>
                <a:lnTo>
                  <a:pt x="54610" y="105410"/>
                </a:lnTo>
                <a:close/>
              </a:path>
              <a:path w="54609" h="161290">
                <a:moveTo>
                  <a:pt x="54610" y="101600"/>
                </a:moveTo>
                <a:lnTo>
                  <a:pt x="0" y="101600"/>
                </a:lnTo>
                <a:lnTo>
                  <a:pt x="0" y="104140"/>
                </a:lnTo>
                <a:lnTo>
                  <a:pt x="54610" y="104140"/>
                </a:lnTo>
                <a:lnTo>
                  <a:pt x="54610" y="101600"/>
                </a:lnTo>
                <a:close/>
              </a:path>
              <a:path w="54609" h="161290">
                <a:moveTo>
                  <a:pt x="54610" y="99060"/>
                </a:moveTo>
                <a:lnTo>
                  <a:pt x="0" y="99060"/>
                </a:lnTo>
                <a:lnTo>
                  <a:pt x="0" y="100330"/>
                </a:lnTo>
                <a:lnTo>
                  <a:pt x="54610" y="100330"/>
                </a:lnTo>
                <a:lnTo>
                  <a:pt x="54610" y="99060"/>
                </a:lnTo>
                <a:close/>
              </a:path>
              <a:path w="54609" h="161290">
                <a:moveTo>
                  <a:pt x="54610" y="95250"/>
                </a:moveTo>
                <a:lnTo>
                  <a:pt x="0" y="95250"/>
                </a:lnTo>
                <a:lnTo>
                  <a:pt x="0" y="97790"/>
                </a:lnTo>
                <a:lnTo>
                  <a:pt x="54610" y="97790"/>
                </a:lnTo>
                <a:lnTo>
                  <a:pt x="54610" y="95250"/>
                </a:lnTo>
                <a:close/>
              </a:path>
              <a:path w="54609" h="161290">
                <a:moveTo>
                  <a:pt x="54610" y="92710"/>
                </a:moveTo>
                <a:lnTo>
                  <a:pt x="0" y="92710"/>
                </a:lnTo>
                <a:lnTo>
                  <a:pt x="0" y="93980"/>
                </a:lnTo>
                <a:lnTo>
                  <a:pt x="54610" y="93980"/>
                </a:lnTo>
                <a:lnTo>
                  <a:pt x="54610" y="92710"/>
                </a:lnTo>
                <a:close/>
              </a:path>
              <a:path w="54609" h="161290">
                <a:moveTo>
                  <a:pt x="54610" y="88900"/>
                </a:moveTo>
                <a:lnTo>
                  <a:pt x="0" y="88900"/>
                </a:lnTo>
                <a:lnTo>
                  <a:pt x="0" y="91440"/>
                </a:lnTo>
                <a:lnTo>
                  <a:pt x="54610" y="91440"/>
                </a:lnTo>
                <a:lnTo>
                  <a:pt x="54610" y="88900"/>
                </a:lnTo>
                <a:close/>
              </a:path>
              <a:path w="54609" h="161290">
                <a:moveTo>
                  <a:pt x="54610" y="86360"/>
                </a:moveTo>
                <a:lnTo>
                  <a:pt x="0" y="86360"/>
                </a:lnTo>
                <a:lnTo>
                  <a:pt x="0" y="87630"/>
                </a:lnTo>
                <a:lnTo>
                  <a:pt x="54610" y="87630"/>
                </a:lnTo>
                <a:lnTo>
                  <a:pt x="54610" y="86360"/>
                </a:lnTo>
                <a:close/>
              </a:path>
              <a:path w="54609" h="161290">
                <a:moveTo>
                  <a:pt x="54610" y="82550"/>
                </a:moveTo>
                <a:lnTo>
                  <a:pt x="0" y="82550"/>
                </a:lnTo>
                <a:lnTo>
                  <a:pt x="0" y="85090"/>
                </a:lnTo>
                <a:lnTo>
                  <a:pt x="54610" y="85090"/>
                </a:lnTo>
                <a:lnTo>
                  <a:pt x="54610" y="82550"/>
                </a:lnTo>
                <a:close/>
              </a:path>
              <a:path w="54609" h="161290">
                <a:moveTo>
                  <a:pt x="54610" y="80010"/>
                </a:moveTo>
                <a:lnTo>
                  <a:pt x="0" y="80010"/>
                </a:lnTo>
                <a:lnTo>
                  <a:pt x="0" y="81280"/>
                </a:lnTo>
                <a:lnTo>
                  <a:pt x="54610" y="81280"/>
                </a:lnTo>
                <a:lnTo>
                  <a:pt x="54610" y="80010"/>
                </a:lnTo>
                <a:close/>
              </a:path>
              <a:path w="54609" h="161290">
                <a:moveTo>
                  <a:pt x="54610" y="76200"/>
                </a:moveTo>
                <a:lnTo>
                  <a:pt x="0" y="76200"/>
                </a:lnTo>
                <a:lnTo>
                  <a:pt x="0" y="78740"/>
                </a:lnTo>
                <a:lnTo>
                  <a:pt x="54610" y="78740"/>
                </a:lnTo>
                <a:lnTo>
                  <a:pt x="54610" y="76200"/>
                </a:lnTo>
                <a:close/>
              </a:path>
              <a:path w="54609" h="161290">
                <a:moveTo>
                  <a:pt x="54610" y="73660"/>
                </a:moveTo>
                <a:lnTo>
                  <a:pt x="0" y="73660"/>
                </a:lnTo>
                <a:lnTo>
                  <a:pt x="0" y="74930"/>
                </a:lnTo>
                <a:lnTo>
                  <a:pt x="54610" y="74930"/>
                </a:lnTo>
                <a:lnTo>
                  <a:pt x="54610" y="73660"/>
                </a:lnTo>
                <a:close/>
              </a:path>
              <a:path w="54609" h="161290">
                <a:moveTo>
                  <a:pt x="54610" y="67310"/>
                </a:moveTo>
                <a:lnTo>
                  <a:pt x="0" y="67310"/>
                </a:lnTo>
                <a:lnTo>
                  <a:pt x="0" y="72390"/>
                </a:lnTo>
                <a:lnTo>
                  <a:pt x="54610" y="72390"/>
                </a:lnTo>
                <a:lnTo>
                  <a:pt x="54610" y="67310"/>
                </a:lnTo>
                <a:close/>
              </a:path>
              <a:path w="54609" h="161290">
                <a:moveTo>
                  <a:pt x="54610" y="60960"/>
                </a:moveTo>
                <a:lnTo>
                  <a:pt x="0" y="60960"/>
                </a:lnTo>
                <a:lnTo>
                  <a:pt x="0" y="66040"/>
                </a:lnTo>
                <a:lnTo>
                  <a:pt x="54610" y="66040"/>
                </a:lnTo>
                <a:lnTo>
                  <a:pt x="54610" y="60960"/>
                </a:lnTo>
                <a:close/>
              </a:path>
              <a:path w="54609" h="161290">
                <a:moveTo>
                  <a:pt x="54610" y="54610"/>
                </a:moveTo>
                <a:lnTo>
                  <a:pt x="0" y="54610"/>
                </a:lnTo>
                <a:lnTo>
                  <a:pt x="0" y="59690"/>
                </a:lnTo>
                <a:lnTo>
                  <a:pt x="54610" y="59690"/>
                </a:lnTo>
                <a:lnTo>
                  <a:pt x="54610" y="54610"/>
                </a:lnTo>
                <a:close/>
              </a:path>
              <a:path w="54609" h="161290">
                <a:moveTo>
                  <a:pt x="54610" y="48260"/>
                </a:moveTo>
                <a:lnTo>
                  <a:pt x="0" y="48260"/>
                </a:lnTo>
                <a:lnTo>
                  <a:pt x="0" y="53340"/>
                </a:lnTo>
                <a:lnTo>
                  <a:pt x="54610" y="53340"/>
                </a:lnTo>
                <a:lnTo>
                  <a:pt x="54610" y="48260"/>
                </a:lnTo>
                <a:close/>
              </a:path>
              <a:path w="54609" h="161290">
                <a:moveTo>
                  <a:pt x="54610" y="41910"/>
                </a:moveTo>
                <a:lnTo>
                  <a:pt x="0" y="41910"/>
                </a:lnTo>
                <a:lnTo>
                  <a:pt x="0" y="46990"/>
                </a:lnTo>
                <a:lnTo>
                  <a:pt x="54610" y="46990"/>
                </a:lnTo>
                <a:lnTo>
                  <a:pt x="54610" y="41910"/>
                </a:lnTo>
                <a:close/>
              </a:path>
              <a:path w="54609" h="161290">
                <a:moveTo>
                  <a:pt x="54610" y="35560"/>
                </a:moveTo>
                <a:lnTo>
                  <a:pt x="0" y="35560"/>
                </a:lnTo>
                <a:lnTo>
                  <a:pt x="0" y="40640"/>
                </a:lnTo>
                <a:lnTo>
                  <a:pt x="54610" y="40640"/>
                </a:lnTo>
                <a:lnTo>
                  <a:pt x="54610" y="35560"/>
                </a:lnTo>
                <a:close/>
              </a:path>
              <a:path w="54609" h="161290">
                <a:moveTo>
                  <a:pt x="54610" y="29210"/>
                </a:moveTo>
                <a:lnTo>
                  <a:pt x="0" y="29210"/>
                </a:lnTo>
                <a:lnTo>
                  <a:pt x="0" y="34290"/>
                </a:lnTo>
                <a:lnTo>
                  <a:pt x="54610" y="34290"/>
                </a:lnTo>
                <a:lnTo>
                  <a:pt x="54610" y="29210"/>
                </a:lnTo>
                <a:close/>
              </a:path>
              <a:path w="54609" h="161290">
                <a:moveTo>
                  <a:pt x="54610" y="24130"/>
                </a:moveTo>
                <a:lnTo>
                  <a:pt x="0" y="24130"/>
                </a:lnTo>
                <a:lnTo>
                  <a:pt x="0" y="27940"/>
                </a:lnTo>
                <a:lnTo>
                  <a:pt x="54610" y="27940"/>
                </a:lnTo>
                <a:lnTo>
                  <a:pt x="54610" y="24130"/>
                </a:lnTo>
                <a:close/>
              </a:path>
              <a:path w="54609" h="161290">
                <a:moveTo>
                  <a:pt x="54610" y="17780"/>
                </a:moveTo>
                <a:lnTo>
                  <a:pt x="0" y="17780"/>
                </a:lnTo>
                <a:lnTo>
                  <a:pt x="0" y="22860"/>
                </a:lnTo>
                <a:lnTo>
                  <a:pt x="54610" y="22860"/>
                </a:lnTo>
                <a:lnTo>
                  <a:pt x="54610" y="17780"/>
                </a:lnTo>
                <a:close/>
              </a:path>
              <a:path w="54609" h="161290">
                <a:moveTo>
                  <a:pt x="54610" y="11430"/>
                </a:moveTo>
                <a:lnTo>
                  <a:pt x="0" y="11430"/>
                </a:lnTo>
                <a:lnTo>
                  <a:pt x="0" y="16510"/>
                </a:lnTo>
                <a:lnTo>
                  <a:pt x="54610" y="16510"/>
                </a:lnTo>
                <a:lnTo>
                  <a:pt x="54610" y="11430"/>
                </a:lnTo>
                <a:close/>
              </a:path>
              <a:path w="54609" h="161290">
                <a:moveTo>
                  <a:pt x="54610" y="5080"/>
                </a:moveTo>
                <a:lnTo>
                  <a:pt x="0" y="5080"/>
                </a:lnTo>
                <a:lnTo>
                  <a:pt x="0" y="10160"/>
                </a:lnTo>
                <a:lnTo>
                  <a:pt x="54610" y="10160"/>
                </a:lnTo>
                <a:lnTo>
                  <a:pt x="54610" y="5080"/>
                </a:lnTo>
                <a:close/>
              </a:path>
              <a:path w="54609" h="161290">
                <a:moveTo>
                  <a:pt x="54610" y="0"/>
                </a:moveTo>
                <a:lnTo>
                  <a:pt x="0" y="0"/>
                </a:lnTo>
                <a:lnTo>
                  <a:pt x="0" y="3810"/>
                </a:lnTo>
                <a:lnTo>
                  <a:pt x="54610" y="3810"/>
                </a:lnTo>
                <a:lnTo>
                  <a:pt x="54610" y="0"/>
                </a:lnTo>
                <a:close/>
              </a:path>
            </a:pathLst>
          </a:custGeom>
          <a:solidFill>
            <a:srgbClr val="1F601F"/>
          </a:solidFill>
        </p:spPr>
        <p:txBody>
          <a:bodyPr wrap="square" lIns="0" tIns="0" rIns="0" bIns="0" rtlCol="0"/>
          <a:lstStyle/>
          <a:p>
            <a:endParaRPr/>
          </a:p>
        </p:txBody>
      </p:sp>
      <p:sp>
        <p:nvSpPr>
          <p:cNvPr id="324" name="bg object 324"/>
          <p:cNvSpPr/>
          <p:nvPr/>
        </p:nvSpPr>
        <p:spPr>
          <a:xfrm>
            <a:off x="1305560" y="6424929"/>
            <a:ext cx="54610" cy="156210"/>
          </a:xfrm>
          <a:custGeom>
            <a:avLst/>
            <a:gdLst/>
            <a:ahLst/>
            <a:cxnLst/>
            <a:rect l="l" t="t" r="r" b="b"/>
            <a:pathLst>
              <a:path w="54609" h="156209">
                <a:moveTo>
                  <a:pt x="54609" y="152400"/>
                </a:moveTo>
                <a:lnTo>
                  <a:pt x="34290" y="152400"/>
                </a:lnTo>
                <a:lnTo>
                  <a:pt x="34290" y="154940"/>
                </a:lnTo>
                <a:lnTo>
                  <a:pt x="49530" y="154940"/>
                </a:lnTo>
                <a:lnTo>
                  <a:pt x="49530" y="156210"/>
                </a:lnTo>
                <a:lnTo>
                  <a:pt x="54609" y="156210"/>
                </a:lnTo>
                <a:lnTo>
                  <a:pt x="54609" y="152400"/>
                </a:lnTo>
                <a:close/>
              </a:path>
              <a:path w="54609" h="156209">
                <a:moveTo>
                  <a:pt x="54609" y="149860"/>
                </a:moveTo>
                <a:lnTo>
                  <a:pt x="5080" y="149860"/>
                </a:lnTo>
                <a:lnTo>
                  <a:pt x="5080" y="152400"/>
                </a:lnTo>
                <a:lnTo>
                  <a:pt x="20320" y="152400"/>
                </a:lnTo>
                <a:lnTo>
                  <a:pt x="20320" y="151130"/>
                </a:lnTo>
                <a:lnTo>
                  <a:pt x="54609" y="151130"/>
                </a:lnTo>
                <a:lnTo>
                  <a:pt x="54609" y="149860"/>
                </a:lnTo>
                <a:close/>
              </a:path>
              <a:path w="54609" h="156209">
                <a:moveTo>
                  <a:pt x="54609" y="146050"/>
                </a:moveTo>
                <a:lnTo>
                  <a:pt x="0" y="146050"/>
                </a:lnTo>
                <a:lnTo>
                  <a:pt x="0" y="148590"/>
                </a:lnTo>
                <a:lnTo>
                  <a:pt x="54609" y="148590"/>
                </a:lnTo>
                <a:lnTo>
                  <a:pt x="54609" y="146050"/>
                </a:lnTo>
                <a:close/>
              </a:path>
              <a:path w="54609" h="156209">
                <a:moveTo>
                  <a:pt x="54609" y="143510"/>
                </a:moveTo>
                <a:lnTo>
                  <a:pt x="0" y="143510"/>
                </a:lnTo>
                <a:lnTo>
                  <a:pt x="0" y="144780"/>
                </a:lnTo>
                <a:lnTo>
                  <a:pt x="54609" y="144780"/>
                </a:lnTo>
                <a:lnTo>
                  <a:pt x="54609" y="143510"/>
                </a:lnTo>
                <a:close/>
              </a:path>
              <a:path w="54609" h="156209">
                <a:moveTo>
                  <a:pt x="54609" y="139700"/>
                </a:moveTo>
                <a:lnTo>
                  <a:pt x="0" y="139700"/>
                </a:lnTo>
                <a:lnTo>
                  <a:pt x="0" y="142240"/>
                </a:lnTo>
                <a:lnTo>
                  <a:pt x="54609" y="142240"/>
                </a:lnTo>
                <a:lnTo>
                  <a:pt x="54609" y="139700"/>
                </a:lnTo>
                <a:close/>
              </a:path>
              <a:path w="54609" h="156209">
                <a:moveTo>
                  <a:pt x="54609" y="137160"/>
                </a:moveTo>
                <a:lnTo>
                  <a:pt x="0" y="137160"/>
                </a:lnTo>
                <a:lnTo>
                  <a:pt x="0" y="138430"/>
                </a:lnTo>
                <a:lnTo>
                  <a:pt x="54609" y="138430"/>
                </a:lnTo>
                <a:lnTo>
                  <a:pt x="54609" y="137160"/>
                </a:lnTo>
                <a:close/>
              </a:path>
              <a:path w="54609" h="156209">
                <a:moveTo>
                  <a:pt x="54609" y="133350"/>
                </a:moveTo>
                <a:lnTo>
                  <a:pt x="0" y="133350"/>
                </a:lnTo>
                <a:lnTo>
                  <a:pt x="0" y="135890"/>
                </a:lnTo>
                <a:lnTo>
                  <a:pt x="54609" y="135890"/>
                </a:lnTo>
                <a:lnTo>
                  <a:pt x="54609" y="133350"/>
                </a:lnTo>
                <a:close/>
              </a:path>
              <a:path w="54609" h="156209">
                <a:moveTo>
                  <a:pt x="54609" y="130810"/>
                </a:moveTo>
                <a:lnTo>
                  <a:pt x="0" y="130810"/>
                </a:lnTo>
                <a:lnTo>
                  <a:pt x="0" y="132080"/>
                </a:lnTo>
                <a:lnTo>
                  <a:pt x="54609" y="132080"/>
                </a:lnTo>
                <a:lnTo>
                  <a:pt x="54609" y="130810"/>
                </a:lnTo>
                <a:close/>
              </a:path>
              <a:path w="54609" h="156209">
                <a:moveTo>
                  <a:pt x="54609" y="127000"/>
                </a:moveTo>
                <a:lnTo>
                  <a:pt x="0" y="127000"/>
                </a:lnTo>
                <a:lnTo>
                  <a:pt x="0" y="129540"/>
                </a:lnTo>
                <a:lnTo>
                  <a:pt x="54609" y="129540"/>
                </a:lnTo>
                <a:lnTo>
                  <a:pt x="54609" y="127000"/>
                </a:lnTo>
                <a:close/>
              </a:path>
              <a:path w="54609" h="156209">
                <a:moveTo>
                  <a:pt x="54609" y="124460"/>
                </a:moveTo>
                <a:lnTo>
                  <a:pt x="0" y="124460"/>
                </a:lnTo>
                <a:lnTo>
                  <a:pt x="0" y="125730"/>
                </a:lnTo>
                <a:lnTo>
                  <a:pt x="54609" y="125730"/>
                </a:lnTo>
                <a:lnTo>
                  <a:pt x="54609" y="124460"/>
                </a:lnTo>
                <a:close/>
              </a:path>
              <a:path w="54609" h="156209">
                <a:moveTo>
                  <a:pt x="54609" y="120650"/>
                </a:moveTo>
                <a:lnTo>
                  <a:pt x="0" y="120650"/>
                </a:lnTo>
                <a:lnTo>
                  <a:pt x="0" y="123190"/>
                </a:lnTo>
                <a:lnTo>
                  <a:pt x="54609" y="123190"/>
                </a:lnTo>
                <a:lnTo>
                  <a:pt x="54609" y="120650"/>
                </a:lnTo>
                <a:close/>
              </a:path>
              <a:path w="54609" h="156209">
                <a:moveTo>
                  <a:pt x="54609" y="118110"/>
                </a:moveTo>
                <a:lnTo>
                  <a:pt x="0" y="118110"/>
                </a:lnTo>
                <a:lnTo>
                  <a:pt x="0" y="119380"/>
                </a:lnTo>
                <a:lnTo>
                  <a:pt x="54609" y="119380"/>
                </a:lnTo>
                <a:lnTo>
                  <a:pt x="54609" y="118110"/>
                </a:lnTo>
                <a:close/>
              </a:path>
              <a:path w="54609" h="156209">
                <a:moveTo>
                  <a:pt x="54609" y="114300"/>
                </a:moveTo>
                <a:lnTo>
                  <a:pt x="0" y="114300"/>
                </a:lnTo>
                <a:lnTo>
                  <a:pt x="0" y="116840"/>
                </a:lnTo>
                <a:lnTo>
                  <a:pt x="54609" y="116840"/>
                </a:lnTo>
                <a:lnTo>
                  <a:pt x="54609" y="114300"/>
                </a:lnTo>
                <a:close/>
              </a:path>
              <a:path w="54609" h="156209">
                <a:moveTo>
                  <a:pt x="54609" y="111760"/>
                </a:moveTo>
                <a:lnTo>
                  <a:pt x="0" y="111760"/>
                </a:lnTo>
                <a:lnTo>
                  <a:pt x="0" y="113030"/>
                </a:lnTo>
                <a:lnTo>
                  <a:pt x="54609" y="113030"/>
                </a:lnTo>
                <a:lnTo>
                  <a:pt x="54609" y="111760"/>
                </a:lnTo>
                <a:close/>
              </a:path>
              <a:path w="54609" h="156209">
                <a:moveTo>
                  <a:pt x="54609" y="107950"/>
                </a:moveTo>
                <a:lnTo>
                  <a:pt x="0" y="107950"/>
                </a:lnTo>
                <a:lnTo>
                  <a:pt x="0" y="110490"/>
                </a:lnTo>
                <a:lnTo>
                  <a:pt x="54609" y="110490"/>
                </a:lnTo>
                <a:lnTo>
                  <a:pt x="54609" y="107950"/>
                </a:lnTo>
                <a:close/>
              </a:path>
              <a:path w="54609" h="156209">
                <a:moveTo>
                  <a:pt x="54609" y="105410"/>
                </a:moveTo>
                <a:lnTo>
                  <a:pt x="0" y="105410"/>
                </a:lnTo>
                <a:lnTo>
                  <a:pt x="0" y="106680"/>
                </a:lnTo>
                <a:lnTo>
                  <a:pt x="54609" y="106680"/>
                </a:lnTo>
                <a:lnTo>
                  <a:pt x="54609" y="105410"/>
                </a:lnTo>
                <a:close/>
              </a:path>
              <a:path w="54609" h="156209">
                <a:moveTo>
                  <a:pt x="54609" y="101600"/>
                </a:moveTo>
                <a:lnTo>
                  <a:pt x="0" y="101600"/>
                </a:lnTo>
                <a:lnTo>
                  <a:pt x="0" y="104140"/>
                </a:lnTo>
                <a:lnTo>
                  <a:pt x="54609" y="104140"/>
                </a:lnTo>
                <a:lnTo>
                  <a:pt x="54609" y="101600"/>
                </a:lnTo>
                <a:close/>
              </a:path>
              <a:path w="54609" h="156209">
                <a:moveTo>
                  <a:pt x="54609" y="99060"/>
                </a:moveTo>
                <a:lnTo>
                  <a:pt x="0" y="99060"/>
                </a:lnTo>
                <a:lnTo>
                  <a:pt x="0" y="100330"/>
                </a:lnTo>
                <a:lnTo>
                  <a:pt x="54609" y="100330"/>
                </a:lnTo>
                <a:lnTo>
                  <a:pt x="54609" y="99060"/>
                </a:lnTo>
                <a:close/>
              </a:path>
              <a:path w="54609" h="156209">
                <a:moveTo>
                  <a:pt x="54609" y="95250"/>
                </a:moveTo>
                <a:lnTo>
                  <a:pt x="0" y="95250"/>
                </a:lnTo>
                <a:lnTo>
                  <a:pt x="0" y="97790"/>
                </a:lnTo>
                <a:lnTo>
                  <a:pt x="54609" y="97790"/>
                </a:lnTo>
                <a:lnTo>
                  <a:pt x="54609" y="95250"/>
                </a:lnTo>
                <a:close/>
              </a:path>
              <a:path w="54609" h="156209">
                <a:moveTo>
                  <a:pt x="54609" y="92710"/>
                </a:moveTo>
                <a:lnTo>
                  <a:pt x="0" y="92710"/>
                </a:lnTo>
                <a:lnTo>
                  <a:pt x="0" y="93980"/>
                </a:lnTo>
                <a:lnTo>
                  <a:pt x="54609" y="93980"/>
                </a:lnTo>
                <a:lnTo>
                  <a:pt x="54609" y="92710"/>
                </a:lnTo>
                <a:close/>
              </a:path>
              <a:path w="54609" h="156209">
                <a:moveTo>
                  <a:pt x="54609" y="88900"/>
                </a:moveTo>
                <a:lnTo>
                  <a:pt x="0" y="88900"/>
                </a:lnTo>
                <a:lnTo>
                  <a:pt x="0" y="91440"/>
                </a:lnTo>
                <a:lnTo>
                  <a:pt x="54609" y="91440"/>
                </a:lnTo>
                <a:lnTo>
                  <a:pt x="54609" y="88900"/>
                </a:lnTo>
                <a:close/>
              </a:path>
              <a:path w="54609" h="156209">
                <a:moveTo>
                  <a:pt x="54609" y="86360"/>
                </a:moveTo>
                <a:lnTo>
                  <a:pt x="0" y="86360"/>
                </a:lnTo>
                <a:lnTo>
                  <a:pt x="0" y="87630"/>
                </a:lnTo>
                <a:lnTo>
                  <a:pt x="54609" y="87630"/>
                </a:lnTo>
                <a:lnTo>
                  <a:pt x="54609" y="86360"/>
                </a:lnTo>
                <a:close/>
              </a:path>
              <a:path w="54609" h="156209">
                <a:moveTo>
                  <a:pt x="54609" y="82550"/>
                </a:moveTo>
                <a:lnTo>
                  <a:pt x="0" y="82550"/>
                </a:lnTo>
                <a:lnTo>
                  <a:pt x="0" y="85090"/>
                </a:lnTo>
                <a:lnTo>
                  <a:pt x="54609" y="85090"/>
                </a:lnTo>
                <a:lnTo>
                  <a:pt x="54609" y="82550"/>
                </a:lnTo>
                <a:close/>
              </a:path>
              <a:path w="54609" h="156209">
                <a:moveTo>
                  <a:pt x="54609" y="80010"/>
                </a:moveTo>
                <a:lnTo>
                  <a:pt x="0" y="80010"/>
                </a:lnTo>
                <a:lnTo>
                  <a:pt x="0" y="81280"/>
                </a:lnTo>
                <a:lnTo>
                  <a:pt x="54609" y="81280"/>
                </a:lnTo>
                <a:lnTo>
                  <a:pt x="54609" y="80010"/>
                </a:lnTo>
                <a:close/>
              </a:path>
              <a:path w="54609" h="156209">
                <a:moveTo>
                  <a:pt x="54609" y="76200"/>
                </a:moveTo>
                <a:lnTo>
                  <a:pt x="0" y="76200"/>
                </a:lnTo>
                <a:lnTo>
                  <a:pt x="0" y="78740"/>
                </a:lnTo>
                <a:lnTo>
                  <a:pt x="54609" y="78740"/>
                </a:lnTo>
                <a:lnTo>
                  <a:pt x="54609" y="76200"/>
                </a:lnTo>
                <a:close/>
              </a:path>
              <a:path w="54609" h="156209">
                <a:moveTo>
                  <a:pt x="54609" y="73660"/>
                </a:moveTo>
                <a:lnTo>
                  <a:pt x="0" y="73660"/>
                </a:lnTo>
                <a:lnTo>
                  <a:pt x="0" y="74930"/>
                </a:lnTo>
                <a:lnTo>
                  <a:pt x="54609" y="74930"/>
                </a:lnTo>
                <a:lnTo>
                  <a:pt x="54609" y="73660"/>
                </a:lnTo>
                <a:close/>
              </a:path>
              <a:path w="54609" h="156209">
                <a:moveTo>
                  <a:pt x="54609" y="67310"/>
                </a:moveTo>
                <a:lnTo>
                  <a:pt x="0" y="67310"/>
                </a:lnTo>
                <a:lnTo>
                  <a:pt x="0" y="72390"/>
                </a:lnTo>
                <a:lnTo>
                  <a:pt x="54609" y="72390"/>
                </a:lnTo>
                <a:lnTo>
                  <a:pt x="54609" y="67310"/>
                </a:lnTo>
                <a:close/>
              </a:path>
              <a:path w="54609" h="156209">
                <a:moveTo>
                  <a:pt x="54609" y="60960"/>
                </a:moveTo>
                <a:lnTo>
                  <a:pt x="0" y="60960"/>
                </a:lnTo>
                <a:lnTo>
                  <a:pt x="0" y="66040"/>
                </a:lnTo>
                <a:lnTo>
                  <a:pt x="54609" y="66040"/>
                </a:lnTo>
                <a:lnTo>
                  <a:pt x="54609" y="60960"/>
                </a:lnTo>
                <a:close/>
              </a:path>
              <a:path w="54609" h="156209">
                <a:moveTo>
                  <a:pt x="54609" y="54610"/>
                </a:moveTo>
                <a:lnTo>
                  <a:pt x="0" y="54610"/>
                </a:lnTo>
                <a:lnTo>
                  <a:pt x="0" y="59690"/>
                </a:lnTo>
                <a:lnTo>
                  <a:pt x="54609" y="59690"/>
                </a:lnTo>
                <a:lnTo>
                  <a:pt x="54609" y="54610"/>
                </a:lnTo>
                <a:close/>
              </a:path>
              <a:path w="54609" h="156209">
                <a:moveTo>
                  <a:pt x="54609" y="48260"/>
                </a:moveTo>
                <a:lnTo>
                  <a:pt x="0" y="48260"/>
                </a:lnTo>
                <a:lnTo>
                  <a:pt x="0" y="53340"/>
                </a:lnTo>
                <a:lnTo>
                  <a:pt x="54609" y="53340"/>
                </a:lnTo>
                <a:lnTo>
                  <a:pt x="54609" y="48260"/>
                </a:lnTo>
                <a:close/>
              </a:path>
              <a:path w="54609" h="156209">
                <a:moveTo>
                  <a:pt x="54609" y="41910"/>
                </a:moveTo>
                <a:lnTo>
                  <a:pt x="0" y="41910"/>
                </a:lnTo>
                <a:lnTo>
                  <a:pt x="0" y="46990"/>
                </a:lnTo>
                <a:lnTo>
                  <a:pt x="54609" y="46990"/>
                </a:lnTo>
                <a:lnTo>
                  <a:pt x="54609" y="41910"/>
                </a:lnTo>
                <a:close/>
              </a:path>
              <a:path w="54609" h="156209">
                <a:moveTo>
                  <a:pt x="54609" y="35560"/>
                </a:moveTo>
                <a:lnTo>
                  <a:pt x="0" y="35560"/>
                </a:lnTo>
                <a:lnTo>
                  <a:pt x="0" y="40640"/>
                </a:lnTo>
                <a:lnTo>
                  <a:pt x="54609" y="40640"/>
                </a:lnTo>
                <a:lnTo>
                  <a:pt x="54609" y="35560"/>
                </a:lnTo>
                <a:close/>
              </a:path>
              <a:path w="54609" h="156209">
                <a:moveTo>
                  <a:pt x="54609" y="29210"/>
                </a:moveTo>
                <a:lnTo>
                  <a:pt x="0" y="29210"/>
                </a:lnTo>
                <a:lnTo>
                  <a:pt x="0" y="34290"/>
                </a:lnTo>
                <a:lnTo>
                  <a:pt x="54609" y="34290"/>
                </a:lnTo>
                <a:lnTo>
                  <a:pt x="54609" y="29210"/>
                </a:lnTo>
                <a:close/>
              </a:path>
              <a:path w="54609" h="156209">
                <a:moveTo>
                  <a:pt x="54609" y="24130"/>
                </a:moveTo>
                <a:lnTo>
                  <a:pt x="0" y="24130"/>
                </a:lnTo>
                <a:lnTo>
                  <a:pt x="0" y="27940"/>
                </a:lnTo>
                <a:lnTo>
                  <a:pt x="54609" y="27940"/>
                </a:lnTo>
                <a:lnTo>
                  <a:pt x="54609" y="24130"/>
                </a:lnTo>
                <a:close/>
              </a:path>
              <a:path w="54609" h="156209">
                <a:moveTo>
                  <a:pt x="54609" y="17780"/>
                </a:moveTo>
                <a:lnTo>
                  <a:pt x="0" y="17780"/>
                </a:lnTo>
                <a:lnTo>
                  <a:pt x="0" y="22860"/>
                </a:lnTo>
                <a:lnTo>
                  <a:pt x="54609" y="22860"/>
                </a:lnTo>
                <a:lnTo>
                  <a:pt x="54609" y="17780"/>
                </a:lnTo>
                <a:close/>
              </a:path>
              <a:path w="54609" h="156209">
                <a:moveTo>
                  <a:pt x="54609" y="11430"/>
                </a:moveTo>
                <a:lnTo>
                  <a:pt x="0" y="11430"/>
                </a:lnTo>
                <a:lnTo>
                  <a:pt x="0" y="16510"/>
                </a:lnTo>
                <a:lnTo>
                  <a:pt x="54609" y="16510"/>
                </a:lnTo>
                <a:lnTo>
                  <a:pt x="54609" y="11430"/>
                </a:lnTo>
                <a:close/>
              </a:path>
              <a:path w="54609" h="156209">
                <a:moveTo>
                  <a:pt x="54609" y="5080"/>
                </a:moveTo>
                <a:lnTo>
                  <a:pt x="0" y="5080"/>
                </a:lnTo>
                <a:lnTo>
                  <a:pt x="0" y="10160"/>
                </a:lnTo>
                <a:lnTo>
                  <a:pt x="54609" y="10160"/>
                </a:lnTo>
                <a:lnTo>
                  <a:pt x="54609" y="5080"/>
                </a:lnTo>
                <a:close/>
              </a:path>
              <a:path w="54609" h="156209">
                <a:moveTo>
                  <a:pt x="54609" y="0"/>
                </a:moveTo>
                <a:lnTo>
                  <a:pt x="22859" y="0"/>
                </a:lnTo>
                <a:lnTo>
                  <a:pt x="22859" y="1270"/>
                </a:lnTo>
                <a:lnTo>
                  <a:pt x="0" y="1270"/>
                </a:lnTo>
                <a:lnTo>
                  <a:pt x="0" y="3810"/>
                </a:lnTo>
                <a:lnTo>
                  <a:pt x="54609" y="3810"/>
                </a:lnTo>
                <a:lnTo>
                  <a:pt x="54609" y="0"/>
                </a:lnTo>
                <a:close/>
              </a:path>
            </a:pathLst>
          </a:custGeom>
          <a:solidFill>
            <a:srgbClr val="1F5F1F"/>
          </a:solidFill>
        </p:spPr>
        <p:txBody>
          <a:bodyPr wrap="square" lIns="0" tIns="0" rIns="0" bIns="0" rtlCol="0"/>
          <a:lstStyle/>
          <a:p>
            <a:endParaRPr/>
          </a:p>
        </p:txBody>
      </p:sp>
      <p:sp>
        <p:nvSpPr>
          <p:cNvPr id="325" name="bg object 325"/>
          <p:cNvSpPr/>
          <p:nvPr/>
        </p:nvSpPr>
        <p:spPr>
          <a:xfrm>
            <a:off x="1249679" y="6426200"/>
            <a:ext cx="55880" cy="148590"/>
          </a:xfrm>
          <a:custGeom>
            <a:avLst/>
            <a:gdLst/>
            <a:ahLst/>
            <a:cxnLst/>
            <a:rect l="l" t="t" r="r" b="b"/>
            <a:pathLst>
              <a:path w="55880" h="148590">
                <a:moveTo>
                  <a:pt x="55879" y="144779"/>
                </a:moveTo>
                <a:lnTo>
                  <a:pt x="17779" y="144779"/>
                </a:lnTo>
                <a:lnTo>
                  <a:pt x="17779" y="146050"/>
                </a:lnTo>
                <a:lnTo>
                  <a:pt x="31750" y="146050"/>
                </a:lnTo>
                <a:lnTo>
                  <a:pt x="31750" y="148590"/>
                </a:lnTo>
                <a:lnTo>
                  <a:pt x="46989" y="148590"/>
                </a:lnTo>
                <a:lnTo>
                  <a:pt x="46989" y="147320"/>
                </a:lnTo>
                <a:lnTo>
                  <a:pt x="55879" y="147320"/>
                </a:lnTo>
                <a:lnTo>
                  <a:pt x="55879" y="144779"/>
                </a:lnTo>
                <a:close/>
              </a:path>
              <a:path w="55880" h="148590">
                <a:moveTo>
                  <a:pt x="55879" y="142240"/>
                </a:moveTo>
                <a:lnTo>
                  <a:pt x="0" y="142240"/>
                </a:lnTo>
                <a:lnTo>
                  <a:pt x="0" y="144779"/>
                </a:lnTo>
                <a:lnTo>
                  <a:pt x="3809" y="144779"/>
                </a:lnTo>
                <a:lnTo>
                  <a:pt x="3809" y="143509"/>
                </a:lnTo>
                <a:lnTo>
                  <a:pt x="55879" y="143509"/>
                </a:lnTo>
                <a:lnTo>
                  <a:pt x="55879" y="142240"/>
                </a:lnTo>
                <a:close/>
              </a:path>
              <a:path w="55880" h="148590">
                <a:moveTo>
                  <a:pt x="55879" y="138430"/>
                </a:moveTo>
                <a:lnTo>
                  <a:pt x="0" y="138430"/>
                </a:lnTo>
                <a:lnTo>
                  <a:pt x="0" y="140970"/>
                </a:lnTo>
                <a:lnTo>
                  <a:pt x="55879" y="140970"/>
                </a:lnTo>
                <a:lnTo>
                  <a:pt x="55879" y="138430"/>
                </a:lnTo>
                <a:close/>
              </a:path>
              <a:path w="55880" h="148590">
                <a:moveTo>
                  <a:pt x="55879" y="135890"/>
                </a:moveTo>
                <a:lnTo>
                  <a:pt x="0" y="135890"/>
                </a:lnTo>
                <a:lnTo>
                  <a:pt x="0" y="137159"/>
                </a:lnTo>
                <a:lnTo>
                  <a:pt x="55879" y="137159"/>
                </a:lnTo>
                <a:lnTo>
                  <a:pt x="55879" y="135890"/>
                </a:lnTo>
                <a:close/>
              </a:path>
              <a:path w="55880" h="148590">
                <a:moveTo>
                  <a:pt x="55879" y="132079"/>
                </a:moveTo>
                <a:lnTo>
                  <a:pt x="0" y="132079"/>
                </a:lnTo>
                <a:lnTo>
                  <a:pt x="0" y="134620"/>
                </a:lnTo>
                <a:lnTo>
                  <a:pt x="55879" y="134620"/>
                </a:lnTo>
                <a:lnTo>
                  <a:pt x="55879" y="132079"/>
                </a:lnTo>
                <a:close/>
              </a:path>
              <a:path w="55880" h="148590">
                <a:moveTo>
                  <a:pt x="55879" y="129539"/>
                </a:moveTo>
                <a:lnTo>
                  <a:pt x="0" y="129539"/>
                </a:lnTo>
                <a:lnTo>
                  <a:pt x="0" y="130809"/>
                </a:lnTo>
                <a:lnTo>
                  <a:pt x="55879" y="130809"/>
                </a:lnTo>
                <a:lnTo>
                  <a:pt x="55879" y="129539"/>
                </a:lnTo>
                <a:close/>
              </a:path>
              <a:path w="55880" h="148590">
                <a:moveTo>
                  <a:pt x="55879" y="125730"/>
                </a:moveTo>
                <a:lnTo>
                  <a:pt x="0" y="125730"/>
                </a:lnTo>
                <a:lnTo>
                  <a:pt x="0" y="128270"/>
                </a:lnTo>
                <a:lnTo>
                  <a:pt x="55879" y="128270"/>
                </a:lnTo>
                <a:lnTo>
                  <a:pt x="55879" y="125730"/>
                </a:lnTo>
                <a:close/>
              </a:path>
              <a:path w="55880" h="148590">
                <a:moveTo>
                  <a:pt x="55879" y="123189"/>
                </a:moveTo>
                <a:lnTo>
                  <a:pt x="0" y="123189"/>
                </a:lnTo>
                <a:lnTo>
                  <a:pt x="0" y="124459"/>
                </a:lnTo>
                <a:lnTo>
                  <a:pt x="55879" y="124459"/>
                </a:lnTo>
                <a:lnTo>
                  <a:pt x="55879" y="123189"/>
                </a:lnTo>
                <a:close/>
              </a:path>
              <a:path w="55880" h="148590">
                <a:moveTo>
                  <a:pt x="55879" y="119380"/>
                </a:moveTo>
                <a:lnTo>
                  <a:pt x="0" y="119380"/>
                </a:lnTo>
                <a:lnTo>
                  <a:pt x="0" y="121920"/>
                </a:lnTo>
                <a:lnTo>
                  <a:pt x="55879" y="121920"/>
                </a:lnTo>
                <a:lnTo>
                  <a:pt x="55879" y="119380"/>
                </a:lnTo>
                <a:close/>
              </a:path>
              <a:path w="55880" h="148590">
                <a:moveTo>
                  <a:pt x="55879" y="116840"/>
                </a:moveTo>
                <a:lnTo>
                  <a:pt x="0" y="116840"/>
                </a:lnTo>
                <a:lnTo>
                  <a:pt x="0" y="118109"/>
                </a:lnTo>
                <a:lnTo>
                  <a:pt x="55879" y="118109"/>
                </a:lnTo>
                <a:lnTo>
                  <a:pt x="55879" y="116840"/>
                </a:lnTo>
                <a:close/>
              </a:path>
              <a:path w="55880" h="148590">
                <a:moveTo>
                  <a:pt x="55879" y="113030"/>
                </a:moveTo>
                <a:lnTo>
                  <a:pt x="0" y="113030"/>
                </a:lnTo>
                <a:lnTo>
                  <a:pt x="0" y="115570"/>
                </a:lnTo>
                <a:lnTo>
                  <a:pt x="55879" y="115570"/>
                </a:lnTo>
                <a:lnTo>
                  <a:pt x="55879" y="113030"/>
                </a:lnTo>
                <a:close/>
              </a:path>
              <a:path w="55880" h="148590">
                <a:moveTo>
                  <a:pt x="55879" y="110489"/>
                </a:moveTo>
                <a:lnTo>
                  <a:pt x="0" y="110489"/>
                </a:lnTo>
                <a:lnTo>
                  <a:pt x="0" y="111759"/>
                </a:lnTo>
                <a:lnTo>
                  <a:pt x="55879" y="111759"/>
                </a:lnTo>
                <a:lnTo>
                  <a:pt x="55879" y="110489"/>
                </a:lnTo>
                <a:close/>
              </a:path>
              <a:path w="55880" h="148590">
                <a:moveTo>
                  <a:pt x="55879" y="106679"/>
                </a:moveTo>
                <a:lnTo>
                  <a:pt x="0" y="106679"/>
                </a:lnTo>
                <a:lnTo>
                  <a:pt x="0" y="109220"/>
                </a:lnTo>
                <a:lnTo>
                  <a:pt x="55879" y="109220"/>
                </a:lnTo>
                <a:lnTo>
                  <a:pt x="55879" y="106679"/>
                </a:lnTo>
                <a:close/>
              </a:path>
              <a:path w="55880" h="148590">
                <a:moveTo>
                  <a:pt x="55879" y="104139"/>
                </a:moveTo>
                <a:lnTo>
                  <a:pt x="0" y="104139"/>
                </a:lnTo>
                <a:lnTo>
                  <a:pt x="0" y="105410"/>
                </a:lnTo>
                <a:lnTo>
                  <a:pt x="55879" y="105410"/>
                </a:lnTo>
                <a:lnTo>
                  <a:pt x="55879" y="104139"/>
                </a:lnTo>
                <a:close/>
              </a:path>
              <a:path w="55880" h="148590">
                <a:moveTo>
                  <a:pt x="55879" y="100329"/>
                </a:moveTo>
                <a:lnTo>
                  <a:pt x="0" y="100329"/>
                </a:lnTo>
                <a:lnTo>
                  <a:pt x="0" y="102870"/>
                </a:lnTo>
                <a:lnTo>
                  <a:pt x="55879" y="102870"/>
                </a:lnTo>
                <a:lnTo>
                  <a:pt x="55879" y="100329"/>
                </a:lnTo>
                <a:close/>
              </a:path>
              <a:path w="55880" h="148590">
                <a:moveTo>
                  <a:pt x="55879" y="97789"/>
                </a:moveTo>
                <a:lnTo>
                  <a:pt x="0" y="97789"/>
                </a:lnTo>
                <a:lnTo>
                  <a:pt x="0" y="99059"/>
                </a:lnTo>
                <a:lnTo>
                  <a:pt x="55879" y="99059"/>
                </a:lnTo>
                <a:lnTo>
                  <a:pt x="55879" y="97789"/>
                </a:lnTo>
                <a:close/>
              </a:path>
              <a:path w="55880" h="148590">
                <a:moveTo>
                  <a:pt x="55879" y="93979"/>
                </a:moveTo>
                <a:lnTo>
                  <a:pt x="0" y="93979"/>
                </a:lnTo>
                <a:lnTo>
                  <a:pt x="0" y="96520"/>
                </a:lnTo>
                <a:lnTo>
                  <a:pt x="55879" y="96520"/>
                </a:lnTo>
                <a:lnTo>
                  <a:pt x="55879" y="93979"/>
                </a:lnTo>
                <a:close/>
              </a:path>
              <a:path w="55880" h="148590">
                <a:moveTo>
                  <a:pt x="55879" y="91440"/>
                </a:moveTo>
                <a:lnTo>
                  <a:pt x="0" y="91440"/>
                </a:lnTo>
                <a:lnTo>
                  <a:pt x="0" y="92710"/>
                </a:lnTo>
                <a:lnTo>
                  <a:pt x="55879" y="92710"/>
                </a:lnTo>
                <a:lnTo>
                  <a:pt x="55879" y="91440"/>
                </a:lnTo>
                <a:close/>
              </a:path>
              <a:path w="55880" h="148590">
                <a:moveTo>
                  <a:pt x="55879" y="87630"/>
                </a:moveTo>
                <a:lnTo>
                  <a:pt x="0" y="87630"/>
                </a:lnTo>
                <a:lnTo>
                  <a:pt x="0" y="90170"/>
                </a:lnTo>
                <a:lnTo>
                  <a:pt x="55879" y="90170"/>
                </a:lnTo>
                <a:lnTo>
                  <a:pt x="55879" y="87630"/>
                </a:lnTo>
                <a:close/>
              </a:path>
              <a:path w="55880" h="148590">
                <a:moveTo>
                  <a:pt x="55879" y="85090"/>
                </a:moveTo>
                <a:lnTo>
                  <a:pt x="0" y="85090"/>
                </a:lnTo>
                <a:lnTo>
                  <a:pt x="0" y="86359"/>
                </a:lnTo>
                <a:lnTo>
                  <a:pt x="55879" y="86359"/>
                </a:lnTo>
                <a:lnTo>
                  <a:pt x="55879" y="85090"/>
                </a:lnTo>
                <a:close/>
              </a:path>
              <a:path w="55880" h="148590">
                <a:moveTo>
                  <a:pt x="55879" y="81280"/>
                </a:moveTo>
                <a:lnTo>
                  <a:pt x="0" y="81280"/>
                </a:lnTo>
                <a:lnTo>
                  <a:pt x="0" y="83820"/>
                </a:lnTo>
                <a:lnTo>
                  <a:pt x="55879" y="83820"/>
                </a:lnTo>
                <a:lnTo>
                  <a:pt x="55879" y="81280"/>
                </a:lnTo>
                <a:close/>
              </a:path>
              <a:path w="55880" h="148590">
                <a:moveTo>
                  <a:pt x="55879" y="78740"/>
                </a:moveTo>
                <a:lnTo>
                  <a:pt x="0" y="78740"/>
                </a:lnTo>
                <a:lnTo>
                  <a:pt x="0" y="80009"/>
                </a:lnTo>
                <a:lnTo>
                  <a:pt x="55879" y="80009"/>
                </a:lnTo>
                <a:lnTo>
                  <a:pt x="55879" y="78740"/>
                </a:lnTo>
                <a:close/>
              </a:path>
              <a:path w="55880" h="148590">
                <a:moveTo>
                  <a:pt x="55879" y="74929"/>
                </a:moveTo>
                <a:lnTo>
                  <a:pt x="0" y="74929"/>
                </a:lnTo>
                <a:lnTo>
                  <a:pt x="0" y="77470"/>
                </a:lnTo>
                <a:lnTo>
                  <a:pt x="55879" y="77470"/>
                </a:lnTo>
                <a:lnTo>
                  <a:pt x="55879" y="74929"/>
                </a:lnTo>
                <a:close/>
              </a:path>
              <a:path w="55880" h="148590">
                <a:moveTo>
                  <a:pt x="55879" y="72389"/>
                </a:moveTo>
                <a:lnTo>
                  <a:pt x="0" y="72389"/>
                </a:lnTo>
                <a:lnTo>
                  <a:pt x="0" y="73659"/>
                </a:lnTo>
                <a:lnTo>
                  <a:pt x="55879" y="73659"/>
                </a:lnTo>
                <a:lnTo>
                  <a:pt x="55879" y="72389"/>
                </a:lnTo>
                <a:close/>
              </a:path>
              <a:path w="55880" h="148590">
                <a:moveTo>
                  <a:pt x="55879" y="66039"/>
                </a:moveTo>
                <a:lnTo>
                  <a:pt x="0" y="66039"/>
                </a:lnTo>
                <a:lnTo>
                  <a:pt x="0" y="71120"/>
                </a:lnTo>
                <a:lnTo>
                  <a:pt x="55879" y="71120"/>
                </a:lnTo>
                <a:lnTo>
                  <a:pt x="55879" y="66039"/>
                </a:lnTo>
                <a:close/>
              </a:path>
              <a:path w="55880" h="148590">
                <a:moveTo>
                  <a:pt x="55879" y="59690"/>
                </a:moveTo>
                <a:lnTo>
                  <a:pt x="0" y="59690"/>
                </a:lnTo>
                <a:lnTo>
                  <a:pt x="0" y="64770"/>
                </a:lnTo>
                <a:lnTo>
                  <a:pt x="55879" y="64770"/>
                </a:lnTo>
                <a:lnTo>
                  <a:pt x="55879" y="59690"/>
                </a:lnTo>
                <a:close/>
              </a:path>
              <a:path w="55880" h="148590">
                <a:moveTo>
                  <a:pt x="55879" y="53339"/>
                </a:moveTo>
                <a:lnTo>
                  <a:pt x="0" y="53339"/>
                </a:lnTo>
                <a:lnTo>
                  <a:pt x="0" y="58420"/>
                </a:lnTo>
                <a:lnTo>
                  <a:pt x="55879" y="58420"/>
                </a:lnTo>
                <a:lnTo>
                  <a:pt x="55879" y="53339"/>
                </a:lnTo>
                <a:close/>
              </a:path>
              <a:path w="55880" h="148590">
                <a:moveTo>
                  <a:pt x="55879" y="46989"/>
                </a:moveTo>
                <a:lnTo>
                  <a:pt x="0" y="46989"/>
                </a:lnTo>
                <a:lnTo>
                  <a:pt x="0" y="52070"/>
                </a:lnTo>
                <a:lnTo>
                  <a:pt x="55879" y="52070"/>
                </a:lnTo>
                <a:lnTo>
                  <a:pt x="55879" y="46989"/>
                </a:lnTo>
                <a:close/>
              </a:path>
              <a:path w="55880" h="148590">
                <a:moveTo>
                  <a:pt x="55879" y="40639"/>
                </a:moveTo>
                <a:lnTo>
                  <a:pt x="0" y="40639"/>
                </a:lnTo>
                <a:lnTo>
                  <a:pt x="0" y="45720"/>
                </a:lnTo>
                <a:lnTo>
                  <a:pt x="55879" y="45720"/>
                </a:lnTo>
                <a:lnTo>
                  <a:pt x="55879" y="40639"/>
                </a:lnTo>
                <a:close/>
              </a:path>
              <a:path w="55880" h="148590">
                <a:moveTo>
                  <a:pt x="55879" y="34289"/>
                </a:moveTo>
                <a:lnTo>
                  <a:pt x="0" y="34289"/>
                </a:lnTo>
                <a:lnTo>
                  <a:pt x="0" y="39370"/>
                </a:lnTo>
                <a:lnTo>
                  <a:pt x="55879" y="39370"/>
                </a:lnTo>
                <a:lnTo>
                  <a:pt x="55879" y="34289"/>
                </a:lnTo>
                <a:close/>
              </a:path>
              <a:path w="55880" h="148590">
                <a:moveTo>
                  <a:pt x="55879" y="27939"/>
                </a:moveTo>
                <a:lnTo>
                  <a:pt x="0" y="27939"/>
                </a:lnTo>
                <a:lnTo>
                  <a:pt x="0" y="33020"/>
                </a:lnTo>
                <a:lnTo>
                  <a:pt x="55879" y="33020"/>
                </a:lnTo>
                <a:lnTo>
                  <a:pt x="55879" y="27939"/>
                </a:lnTo>
                <a:close/>
              </a:path>
              <a:path w="55880" h="148590">
                <a:moveTo>
                  <a:pt x="55879" y="22859"/>
                </a:moveTo>
                <a:lnTo>
                  <a:pt x="0" y="22859"/>
                </a:lnTo>
                <a:lnTo>
                  <a:pt x="0" y="26669"/>
                </a:lnTo>
                <a:lnTo>
                  <a:pt x="55879" y="26669"/>
                </a:lnTo>
                <a:lnTo>
                  <a:pt x="55879" y="22859"/>
                </a:lnTo>
                <a:close/>
              </a:path>
              <a:path w="55880" h="148590">
                <a:moveTo>
                  <a:pt x="55879" y="16509"/>
                </a:moveTo>
                <a:lnTo>
                  <a:pt x="0" y="16509"/>
                </a:lnTo>
                <a:lnTo>
                  <a:pt x="0" y="21590"/>
                </a:lnTo>
                <a:lnTo>
                  <a:pt x="55879" y="21590"/>
                </a:lnTo>
                <a:lnTo>
                  <a:pt x="55879" y="16509"/>
                </a:lnTo>
                <a:close/>
              </a:path>
              <a:path w="55880" h="148590">
                <a:moveTo>
                  <a:pt x="55879" y="10159"/>
                </a:moveTo>
                <a:lnTo>
                  <a:pt x="0" y="10159"/>
                </a:lnTo>
                <a:lnTo>
                  <a:pt x="0" y="15240"/>
                </a:lnTo>
                <a:lnTo>
                  <a:pt x="55879" y="15240"/>
                </a:lnTo>
                <a:lnTo>
                  <a:pt x="55879" y="10159"/>
                </a:lnTo>
                <a:close/>
              </a:path>
              <a:path w="55880" h="148590">
                <a:moveTo>
                  <a:pt x="55879" y="3809"/>
                </a:moveTo>
                <a:lnTo>
                  <a:pt x="0" y="3809"/>
                </a:lnTo>
                <a:lnTo>
                  <a:pt x="0" y="8890"/>
                </a:lnTo>
                <a:lnTo>
                  <a:pt x="55879" y="8890"/>
                </a:lnTo>
                <a:lnTo>
                  <a:pt x="55879" y="3809"/>
                </a:lnTo>
                <a:close/>
              </a:path>
              <a:path w="55880" h="148590">
                <a:moveTo>
                  <a:pt x="55879" y="0"/>
                </a:moveTo>
                <a:lnTo>
                  <a:pt x="0" y="0"/>
                </a:lnTo>
                <a:lnTo>
                  <a:pt x="0" y="2540"/>
                </a:lnTo>
                <a:lnTo>
                  <a:pt x="55879" y="2540"/>
                </a:lnTo>
                <a:lnTo>
                  <a:pt x="55879" y="0"/>
                </a:lnTo>
                <a:close/>
              </a:path>
            </a:pathLst>
          </a:custGeom>
          <a:solidFill>
            <a:srgbClr val="1F5E1F"/>
          </a:solidFill>
        </p:spPr>
        <p:txBody>
          <a:bodyPr wrap="square" lIns="0" tIns="0" rIns="0" bIns="0" rtlCol="0"/>
          <a:lstStyle/>
          <a:p>
            <a:endParaRPr/>
          </a:p>
        </p:txBody>
      </p:sp>
      <p:sp>
        <p:nvSpPr>
          <p:cNvPr id="326" name="bg object 326"/>
          <p:cNvSpPr/>
          <p:nvPr/>
        </p:nvSpPr>
        <p:spPr>
          <a:xfrm>
            <a:off x="1195069" y="6426200"/>
            <a:ext cx="54610" cy="144780"/>
          </a:xfrm>
          <a:custGeom>
            <a:avLst/>
            <a:gdLst/>
            <a:ahLst/>
            <a:cxnLst/>
            <a:rect l="l" t="t" r="r" b="b"/>
            <a:pathLst>
              <a:path w="54609" h="144779">
                <a:moveTo>
                  <a:pt x="54610" y="142240"/>
                </a:moveTo>
                <a:lnTo>
                  <a:pt x="43180" y="142240"/>
                </a:lnTo>
                <a:lnTo>
                  <a:pt x="43180" y="144779"/>
                </a:lnTo>
                <a:lnTo>
                  <a:pt x="54610" y="144779"/>
                </a:lnTo>
                <a:lnTo>
                  <a:pt x="54610" y="142240"/>
                </a:lnTo>
                <a:close/>
              </a:path>
              <a:path w="54609" h="144779">
                <a:moveTo>
                  <a:pt x="54610" y="138430"/>
                </a:moveTo>
                <a:lnTo>
                  <a:pt x="0" y="138430"/>
                </a:lnTo>
                <a:lnTo>
                  <a:pt x="0" y="139700"/>
                </a:lnTo>
                <a:lnTo>
                  <a:pt x="13970" y="139700"/>
                </a:lnTo>
                <a:lnTo>
                  <a:pt x="13970" y="142240"/>
                </a:lnTo>
                <a:lnTo>
                  <a:pt x="29210" y="142240"/>
                </a:lnTo>
                <a:lnTo>
                  <a:pt x="29210" y="140970"/>
                </a:lnTo>
                <a:lnTo>
                  <a:pt x="54610" y="140970"/>
                </a:lnTo>
                <a:lnTo>
                  <a:pt x="54610" y="138430"/>
                </a:lnTo>
                <a:close/>
              </a:path>
              <a:path w="54609" h="144779">
                <a:moveTo>
                  <a:pt x="54610" y="135890"/>
                </a:moveTo>
                <a:lnTo>
                  <a:pt x="0" y="135890"/>
                </a:lnTo>
                <a:lnTo>
                  <a:pt x="0" y="137159"/>
                </a:lnTo>
                <a:lnTo>
                  <a:pt x="54610" y="137159"/>
                </a:lnTo>
                <a:lnTo>
                  <a:pt x="54610" y="135890"/>
                </a:lnTo>
                <a:close/>
              </a:path>
              <a:path w="54609" h="144779">
                <a:moveTo>
                  <a:pt x="54610" y="132079"/>
                </a:moveTo>
                <a:lnTo>
                  <a:pt x="0" y="132079"/>
                </a:lnTo>
                <a:lnTo>
                  <a:pt x="0" y="134620"/>
                </a:lnTo>
                <a:lnTo>
                  <a:pt x="54610" y="134620"/>
                </a:lnTo>
                <a:lnTo>
                  <a:pt x="54610" y="132079"/>
                </a:lnTo>
                <a:close/>
              </a:path>
              <a:path w="54609" h="144779">
                <a:moveTo>
                  <a:pt x="54610" y="129539"/>
                </a:moveTo>
                <a:lnTo>
                  <a:pt x="0" y="129539"/>
                </a:lnTo>
                <a:lnTo>
                  <a:pt x="0" y="130809"/>
                </a:lnTo>
                <a:lnTo>
                  <a:pt x="54610" y="130809"/>
                </a:lnTo>
                <a:lnTo>
                  <a:pt x="54610" y="129539"/>
                </a:lnTo>
                <a:close/>
              </a:path>
              <a:path w="54609" h="144779">
                <a:moveTo>
                  <a:pt x="54610" y="125730"/>
                </a:moveTo>
                <a:lnTo>
                  <a:pt x="0" y="125730"/>
                </a:lnTo>
                <a:lnTo>
                  <a:pt x="0" y="128270"/>
                </a:lnTo>
                <a:lnTo>
                  <a:pt x="54610" y="128270"/>
                </a:lnTo>
                <a:lnTo>
                  <a:pt x="54610" y="125730"/>
                </a:lnTo>
                <a:close/>
              </a:path>
              <a:path w="54609" h="144779">
                <a:moveTo>
                  <a:pt x="54610" y="123189"/>
                </a:moveTo>
                <a:lnTo>
                  <a:pt x="0" y="123189"/>
                </a:lnTo>
                <a:lnTo>
                  <a:pt x="0" y="124459"/>
                </a:lnTo>
                <a:lnTo>
                  <a:pt x="54610" y="124459"/>
                </a:lnTo>
                <a:lnTo>
                  <a:pt x="54610" y="123189"/>
                </a:lnTo>
                <a:close/>
              </a:path>
              <a:path w="54609" h="144779">
                <a:moveTo>
                  <a:pt x="54610" y="119380"/>
                </a:moveTo>
                <a:lnTo>
                  <a:pt x="0" y="119380"/>
                </a:lnTo>
                <a:lnTo>
                  <a:pt x="0" y="121920"/>
                </a:lnTo>
                <a:lnTo>
                  <a:pt x="54610" y="121920"/>
                </a:lnTo>
                <a:lnTo>
                  <a:pt x="54610" y="119380"/>
                </a:lnTo>
                <a:close/>
              </a:path>
              <a:path w="54609" h="144779">
                <a:moveTo>
                  <a:pt x="54610" y="116840"/>
                </a:moveTo>
                <a:lnTo>
                  <a:pt x="0" y="116840"/>
                </a:lnTo>
                <a:lnTo>
                  <a:pt x="0" y="118109"/>
                </a:lnTo>
                <a:lnTo>
                  <a:pt x="54610" y="118109"/>
                </a:lnTo>
                <a:lnTo>
                  <a:pt x="54610" y="116840"/>
                </a:lnTo>
                <a:close/>
              </a:path>
              <a:path w="54609" h="144779">
                <a:moveTo>
                  <a:pt x="54610" y="113030"/>
                </a:moveTo>
                <a:lnTo>
                  <a:pt x="0" y="113030"/>
                </a:lnTo>
                <a:lnTo>
                  <a:pt x="0" y="115570"/>
                </a:lnTo>
                <a:lnTo>
                  <a:pt x="54610" y="115570"/>
                </a:lnTo>
                <a:lnTo>
                  <a:pt x="54610" y="113030"/>
                </a:lnTo>
                <a:close/>
              </a:path>
              <a:path w="54609" h="144779">
                <a:moveTo>
                  <a:pt x="54610" y="110489"/>
                </a:moveTo>
                <a:lnTo>
                  <a:pt x="0" y="110489"/>
                </a:lnTo>
                <a:lnTo>
                  <a:pt x="0" y="111759"/>
                </a:lnTo>
                <a:lnTo>
                  <a:pt x="54610" y="111759"/>
                </a:lnTo>
                <a:lnTo>
                  <a:pt x="54610" y="110489"/>
                </a:lnTo>
                <a:close/>
              </a:path>
              <a:path w="54609" h="144779">
                <a:moveTo>
                  <a:pt x="54610" y="106679"/>
                </a:moveTo>
                <a:lnTo>
                  <a:pt x="0" y="106679"/>
                </a:lnTo>
                <a:lnTo>
                  <a:pt x="0" y="109220"/>
                </a:lnTo>
                <a:lnTo>
                  <a:pt x="54610" y="109220"/>
                </a:lnTo>
                <a:lnTo>
                  <a:pt x="54610" y="106679"/>
                </a:lnTo>
                <a:close/>
              </a:path>
              <a:path w="54609" h="144779">
                <a:moveTo>
                  <a:pt x="54610" y="104139"/>
                </a:moveTo>
                <a:lnTo>
                  <a:pt x="0" y="104139"/>
                </a:lnTo>
                <a:lnTo>
                  <a:pt x="0" y="105410"/>
                </a:lnTo>
                <a:lnTo>
                  <a:pt x="54610" y="105410"/>
                </a:lnTo>
                <a:lnTo>
                  <a:pt x="54610" y="104139"/>
                </a:lnTo>
                <a:close/>
              </a:path>
              <a:path w="54609" h="144779">
                <a:moveTo>
                  <a:pt x="54610" y="100329"/>
                </a:moveTo>
                <a:lnTo>
                  <a:pt x="0" y="100329"/>
                </a:lnTo>
                <a:lnTo>
                  <a:pt x="0" y="102870"/>
                </a:lnTo>
                <a:lnTo>
                  <a:pt x="54610" y="102870"/>
                </a:lnTo>
                <a:lnTo>
                  <a:pt x="54610" y="100329"/>
                </a:lnTo>
                <a:close/>
              </a:path>
              <a:path w="54609" h="144779">
                <a:moveTo>
                  <a:pt x="54610" y="97789"/>
                </a:moveTo>
                <a:lnTo>
                  <a:pt x="0" y="97789"/>
                </a:lnTo>
                <a:lnTo>
                  <a:pt x="0" y="99059"/>
                </a:lnTo>
                <a:lnTo>
                  <a:pt x="54610" y="99059"/>
                </a:lnTo>
                <a:lnTo>
                  <a:pt x="54610" y="97789"/>
                </a:lnTo>
                <a:close/>
              </a:path>
              <a:path w="54609" h="144779">
                <a:moveTo>
                  <a:pt x="54610" y="93979"/>
                </a:moveTo>
                <a:lnTo>
                  <a:pt x="0" y="93979"/>
                </a:lnTo>
                <a:lnTo>
                  <a:pt x="0" y="96520"/>
                </a:lnTo>
                <a:lnTo>
                  <a:pt x="54610" y="96520"/>
                </a:lnTo>
                <a:lnTo>
                  <a:pt x="54610" y="93979"/>
                </a:lnTo>
                <a:close/>
              </a:path>
              <a:path w="54609" h="144779">
                <a:moveTo>
                  <a:pt x="54610" y="91440"/>
                </a:moveTo>
                <a:lnTo>
                  <a:pt x="0" y="91440"/>
                </a:lnTo>
                <a:lnTo>
                  <a:pt x="0" y="92710"/>
                </a:lnTo>
                <a:lnTo>
                  <a:pt x="54610" y="92710"/>
                </a:lnTo>
                <a:lnTo>
                  <a:pt x="54610" y="91440"/>
                </a:lnTo>
                <a:close/>
              </a:path>
              <a:path w="54609" h="144779">
                <a:moveTo>
                  <a:pt x="54610" y="87630"/>
                </a:moveTo>
                <a:lnTo>
                  <a:pt x="0" y="87630"/>
                </a:lnTo>
                <a:lnTo>
                  <a:pt x="0" y="90170"/>
                </a:lnTo>
                <a:lnTo>
                  <a:pt x="54610" y="90170"/>
                </a:lnTo>
                <a:lnTo>
                  <a:pt x="54610" y="87630"/>
                </a:lnTo>
                <a:close/>
              </a:path>
              <a:path w="54609" h="144779">
                <a:moveTo>
                  <a:pt x="54610" y="85090"/>
                </a:moveTo>
                <a:lnTo>
                  <a:pt x="0" y="85090"/>
                </a:lnTo>
                <a:lnTo>
                  <a:pt x="0" y="86359"/>
                </a:lnTo>
                <a:lnTo>
                  <a:pt x="54610" y="86359"/>
                </a:lnTo>
                <a:lnTo>
                  <a:pt x="54610" y="85090"/>
                </a:lnTo>
                <a:close/>
              </a:path>
              <a:path w="54609" h="144779">
                <a:moveTo>
                  <a:pt x="54610" y="81280"/>
                </a:moveTo>
                <a:lnTo>
                  <a:pt x="0" y="81280"/>
                </a:lnTo>
                <a:lnTo>
                  <a:pt x="0" y="83820"/>
                </a:lnTo>
                <a:lnTo>
                  <a:pt x="54610" y="83820"/>
                </a:lnTo>
                <a:lnTo>
                  <a:pt x="54610" y="81280"/>
                </a:lnTo>
                <a:close/>
              </a:path>
              <a:path w="54609" h="144779">
                <a:moveTo>
                  <a:pt x="54610" y="78740"/>
                </a:moveTo>
                <a:lnTo>
                  <a:pt x="0" y="78740"/>
                </a:lnTo>
                <a:lnTo>
                  <a:pt x="0" y="80009"/>
                </a:lnTo>
                <a:lnTo>
                  <a:pt x="54610" y="80009"/>
                </a:lnTo>
                <a:lnTo>
                  <a:pt x="54610" y="78740"/>
                </a:lnTo>
                <a:close/>
              </a:path>
              <a:path w="54609" h="144779">
                <a:moveTo>
                  <a:pt x="54610" y="74929"/>
                </a:moveTo>
                <a:lnTo>
                  <a:pt x="0" y="74929"/>
                </a:lnTo>
                <a:lnTo>
                  <a:pt x="0" y="77470"/>
                </a:lnTo>
                <a:lnTo>
                  <a:pt x="54610" y="77470"/>
                </a:lnTo>
                <a:lnTo>
                  <a:pt x="54610" y="74929"/>
                </a:lnTo>
                <a:close/>
              </a:path>
              <a:path w="54609" h="144779">
                <a:moveTo>
                  <a:pt x="54610" y="72389"/>
                </a:moveTo>
                <a:lnTo>
                  <a:pt x="0" y="72389"/>
                </a:lnTo>
                <a:lnTo>
                  <a:pt x="0" y="73659"/>
                </a:lnTo>
                <a:lnTo>
                  <a:pt x="54610" y="73659"/>
                </a:lnTo>
                <a:lnTo>
                  <a:pt x="54610" y="72389"/>
                </a:lnTo>
                <a:close/>
              </a:path>
              <a:path w="54609" h="144779">
                <a:moveTo>
                  <a:pt x="54610" y="66039"/>
                </a:moveTo>
                <a:lnTo>
                  <a:pt x="0" y="66039"/>
                </a:lnTo>
                <a:lnTo>
                  <a:pt x="0" y="71120"/>
                </a:lnTo>
                <a:lnTo>
                  <a:pt x="54610" y="71120"/>
                </a:lnTo>
                <a:lnTo>
                  <a:pt x="54610" y="66039"/>
                </a:lnTo>
                <a:close/>
              </a:path>
              <a:path w="54609" h="144779">
                <a:moveTo>
                  <a:pt x="54610" y="59690"/>
                </a:moveTo>
                <a:lnTo>
                  <a:pt x="0" y="59690"/>
                </a:lnTo>
                <a:lnTo>
                  <a:pt x="0" y="64770"/>
                </a:lnTo>
                <a:lnTo>
                  <a:pt x="54610" y="64770"/>
                </a:lnTo>
                <a:lnTo>
                  <a:pt x="54610" y="59690"/>
                </a:lnTo>
                <a:close/>
              </a:path>
              <a:path w="54609" h="144779">
                <a:moveTo>
                  <a:pt x="54610" y="53339"/>
                </a:moveTo>
                <a:lnTo>
                  <a:pt x="0" y="53339"/>
                </a:lnTo>
                <a:lnTo>
                  <a:pt x="0" y="58420"/>
                </a:lnTo>
                <a:lnTo>
                  <a:pt x="54610" y="58420"/>
                </a:lnTo>
                <a:lnTo>
                  <a:pt x="54610" y="53339"/>
                </a:lnTo>
                <a:close/>
              </a:path>
              <a:path w="54609" h="144779">
                <a:moveTo>
                  <a:pt x="54610" y="46989"/>
                </a:moveTo>
                <a:lnTo>
                  <a:pt x="0" y="46989"/>
                </a:lnTo>
                <a:lnTo>
                  <a:pt x="0" y="52070"/>
                </a:lnTo>
                <a:lnTo>
                  <a:pt x="54610" y="52070"/>
                </a:lnTo>
                <a:lnTo>
                  <a:pt x="54610" y="46989"/>
                </a:lnTo>
                <a:close/>
              </a:path>
              <a:path w="54609" h="144779">
                <a:moveTo>
                  <a:pt x="54610" y="40639"/>
                </a:moveTo>
                <a:lnTo>
                  <a:pt x="0" y="40639"/>
                </a:lnTo>
                <a:lnTo>
                  <a:pt x="0" y="45720"/>
                </a:lnTo>
                <a:lnTo>
                  <a:pt x="54610" y="45720"/>
                </a:lnTo>
                <a:lnTo>
                  <a:pt x="54610" y="40639"/>
                </a:lnTo>
                <a:close/>
              </a:path>
              <a:path w="54609" h="144779">
                <a:moveTo>
                  <a:pt x="54610" y="34289"/>
                </a:moveTo>
                <a:lnTo>
                  <a:pt x="0" y="34289"/>
                </a:lnTo>
                <a:lnTo>
                  <a:pt x="0" y="39370"/>
                </a:lnTo>
                <a:lnTo>
                  <a:pt x="54610" y="39370"/>
                </a:lnTo>
                <a:lnTo>
                  <a:pt x="54610" y="34289"/>
                </a:lnTo>
                <a:close/>
              </a:path>
              <a:path w="54609" h="144779">
                <a:moveTo>
                  <a:pt x="54610" y="27939"/>
                </a:moveTo>
                <a:lnTo>
                  <a:pt x="0" y="27939"/>
                </a:lnTo>
                <a:lnTo>
                  <a:pt x="0" y="33020"/>
                </a:lnTo>
                <a:lnTo>
                  <a:pt x="54610" y="33020"/>
                </a:lnTo>
                <a:lnTo>
                  <a:pt x="54610" y="27939"/>
                </a:lnTo>
                <a:close/>
              </a:path>
              <a:path w="54609" h="144779">
                <a:moveTo>
                  <a:pt x="54610" y="22859"/>
                </a:moveTo>
                <a:lnTo>
                  <a:pt x="0" y="22859"/>
                </a:lnTo>
                <a:lnTo>
                  <a:pt x="0" y="26669"/>
                </a:lnTo>
                <a:lnTo>
                  <a:pt x="54610" y="26669"/>
                </a:lnTo>
                <a:lnTo>
                  <a:pt x="54610" y="22859"/>
                </a:lnTo>
                <a:close/>
              </a:path>
              <a:path w="54609" h="144779">
                <a:moveTo>
                  <a:pt x="54610" y="16509"/>
                </a:moveTo>
                <a:lnTo>
                  <a:pt x="0" y="16509"/>
                </a:lnTo>
                <a:lnTo>
                  <a:pt x="0" y="21590"/>
                </a:lnTo>
                <a:lnTo>
                  <a:pt x="54610" y="21590"/>
                </a:lnTo>
                <a:lnTo>
                  <a:pt x="54610" y="16509"/>
                </a:lnTo>
                <a:close/>
              </a:path>
              <a:path w="54609" h="144779">
                <a:moveTo>
                  <a:pt x="54610" y="10159"/>
                </a:moveTo>
                <a:lnTo>
                  <a:pt x="0" y="10159"/>
                </a:lnTo>
                <a:lnTo>
                  <a:pt x="0" y="15240"/>
                </a:lnTo>
                <a:lnTo>
                  <a:pt x="54610" y="15240"/>
                </a:lnTo>
                <a:lnTo>
                  <a:pt x="54610" y="10159"/>
                </a:lnTo>
                <a:close/>
              </a:path>
              <a:path w="54609" h="144779">
                <a:moveTo>
                  <a:pt x="54610" y="3809"/>
                </a:moveTo>
                <a:lnTo>
                  <a:pt x="0" y="3809"/>
                </a:lnTo>
                <a:lnTo>
                  <a:pt x="0" y="8890"/>
                </a:lnTo>
                <a:lnTo>
                  <a:pt x="54610" y="8890"/>
                </a:lnTo>
                <a:lnTo>
                  <a:pt x="54610" y="3809"/>
                </a:lnTo>
                <a:close/>
              </a:path>
              <a:path w="54609" h="144779">
                <a:moveTo>
                  <a:pt x="54610" y="0"/>
                </a:moveTo>
                <a:lnTo>
                  <a:pt x="0" y="0"/>
                </a:lnTo>
                <a:lnTo>
                  <a:pt x="0" y="2540"/>
                </a:lnTo>
                <a:lnTo>
                  <a:pt x="54610" y="2540"/>
                </a:lnTo>
                <a:lnTo>
                  <a:pt x="54610" y="0"/>
                </a:lnTo>
                <a:close/>
              </a:path>
            </a:pathLst>
          </a:custGeom>
          <a:solidFill>
            <a:srgbClr val="1E5D1E"/>
          </a:solidFill>
        </p:spPr>
        <p:txBody>
          <a:bodyPr wrap="square" lIns="0" tIns="0" rIns="0" bIns="0" rtlCol="0"/>
          <a:lstStyle/>
          <a:p>
            <a:endParaRPr/>
          </a:p>
        </p:txBody>
      </p:sp>
      <p:sp>
        <p:nvSpPr>
          <p:cNvPr id="327" name="bg object 327"/>
          <p:cNvSpPr/>
          <p:nvPr/>
        </p:nvSpPr>
        <p:spPr>
          <a:xfrm>
            <a:off x="1140460" y="6426200"/>
            <a:ext cx="54610" cy="138430"/>
          </a:xfrm>
          <a:custGeom>
            <a:avLst/>
            <a:gdLst/>
            <a:ahLst/>
            <a:cxnLst/>
            <a:rect l="l" t="t" r="r" b="b"/>
            <a:pathLst>
              <a:path w="54609" h="138429">
                <a:moveTo>
                  <a:pt x="54609" y="135890"/>
                </a:moveTo>
                <a:lnTo>
                  <a:pt x="25400" y="135890"/>
                </a:lnTo>
                <a:lnTo>
                  <a:pt x="25400" y="138429"/>
                </a:lnTo>
                <a:lnTo>
                  <a:pt x="40640" y="138429"/>
                </a:lnTo>
                <a:lnTo>
                  <a:pt x="40640" y="137159"/>
                </a:lnTo>
                <a:lnTo>
                  <a:pt x="54609" y="137159"/>
                </a:lnTo>
                <a:lnTo>
                  <a:pt x="54609" y="135890"/>
                </a:lnTo>
                <a:close/>
              </a:path>
              <a:path w="54609" h="138429">
                <a:moveTo>
                  <a:pt x="54609" y="132079"/>
                </a:moveTo>
                <a:lnTo>
                  <a:pt x="0" y="132079"/>
                </a:lnTo>
                <a:lnTo>
                  <a:pt x="0" y="135890"/>
                </a:lnTo>
                <a:lnTo>
                  <a:pt x="11430" y="135890"/>
                </a:lnTo>
                <a:lnTo>
                  <a:pt x="11430" y="134620"/>
                </a:lnTo>
                <a:lnTo>
                  <a:pt x="54609" y="134620"/>
                </a:lnTo>
                <a:lnTo>
                  <a:pt x="54609" y="132079"/>
                </a:lnTo>
                <a:close/>
              </a:path>
              <a:path w="54609" h="138429">
                <a:moveTo>
                  <a:pt x="54609" y="129539"/>
                </a:moveTo>
                <a:lnTo>
                  <a:pt x="0" y="129539"/>
                </a:lnTo>
                <a:lnTo>
                  <a:pt x="0" y="130809"/>
                </a:lnTo>
                <a:lnTo>
                  <a:pt x="54609" y="130809"/>
                </a:lnTo>
                <a:lnTo>
                  <a:pt x="54609" y="129539"/>
                </a:lnTo>
                <a:close/>
              </a:path>
              <a:path w="54609" h="138429">
                <a:moveTo>
                  <a:pt x="54609" y="125730"/>
                </a:moveTo>
                <a:lnTo>
                  <a:pt x="0" y="125730"/>
                </a:lnTo>
                <a:lnTo>
                  <a:pt x="0" y="128270"/>
                </a:lnTo>
                <a:lnTo>
                  <a:pt x="54609" y="128270"/>
                </a:lnTo>
                <a:lnTo>
                  <a:pt x="54609" y="125730"/>
                </a:lnTo>
                <a:close/>
              </a:path>
              <a:path w="54609" h="138429">
                <a:moveTo>
                  <a:pt x="54609" y="123189"/>
                </a:moveTo>
                <a:lnTo>
                  <a:pt x="0" y="123189"/>
                </a:lnTo>
                <a:lnTo>
                  <a:pt x="0" y="124459"/>
                </a:lnTo>
                <a:lnTo>
                  <a:pt x="54609" y="124459"/>
                </a:lnTo>
                <a:lnTo>
                  <a:pt x="54609" y="123189"/>
                </a:lnTo>
                <a:close/>
              </a:path>
              <a:path w="54609" h="138429">
                <a:moveTo>
                  <a:pt x="54609" y="119380"/>
                </a:moveTo>
                <a:lnTo>
                  <a:pt x="0" y="119380"/>
                </a:lnTo>
                <a:lnTo>
                  <a:pt x="0" y="121920"/>
                </a:lnTo>
                <a:lnTo>
                  <a:pt x="54609" y="121920"/>
                </a:lnTo>
                <a:lnTo>
                  <a:pt x="54609" y="119380"/>
                </a:lnTo>
                <a:close/>
              </a:path>
              <a:path w="54609" h="138429">
                <a:moveTo>
                  <a:pt x="54609" y="116840"/>
                </a:moveTo>
                <a:lnTo>
                  <a:pt x="0" y="116840"/>
                </a:lnTo>
                <a:lnTo>
                  <a:pt x="0" y="118109"/>
                </a:lnTo>
                <a:lnTo>
                  <a:pt x="54609" y="118109"/>
                </a:lnTo>
                <a:lnTo>
                  <a:pt x="54609" y="116840"/>
                </a:lnTo>
                <a:close/>
              </a:path>
              <a:path w="54609" h="138429">
                <a:moveTo>
                  <a:pt x="54609" y="113030"/>
                </a:moveTo>
                <a:lnTo>
                  <a:pt x="0" y="113030"/>
                </a:lnTo>
                <a:lnTo>
                  <a:pt x="0" y="115570"/>
                </a:lnTo>
                <a:lnTo>
                  <a:pt x="54609" y="115570"/>
                </a:lnTo>
                <a:lnTo>
                  <a:pt x="54609" y="113030"/>
                </a:lnTo>
                <a:close/>
              </a:path>
              <a:path w="54609" h="138429">
                <a:moveTo>
                  <a:pt x="54609" y="110489"/>
                </a:moveTo>
                <a:lnTo>
                  <a:pt x="0" y="110489"/>
                </a:lnTo>
                <a:lnTo>
                  <a:pt x="0" y="111759"/>
                </a:lnTo>
                <a:lnTo>
                  <a:pt x="54609" y="111759"/>
                </a:lnTo>
                <a:lnTo>
                  <a:pt x="54609" y="110489"/>
                </a:lnTo>
                <a:close/>
              </a:path>
              <a:path w="54609" h="138429">
                <a:moveTo>
                  <a:pt x="54609" y="106679"/>
                </a:moveTo>
                <a:lnTo>
                  <a:pt x="0" y="106679"/>
                </a:lnTo>
                <a:lnTo>
                  <a:pt x="0" y="109220"/>
                </a:lnTo>
                <a:lnTo>
                  <a:pt x="54609" y="109220"/>
                </a:lnTo>
                <a:lnTo>
                  <a:pt x="54609" y="106679"/>
                </a:lnTo>
                <a:close/>
              </a:path>
              <a:path w="54609" h="138429">
                <a:moveTo>
                  <a:pt x="54609" y="104139"/>
                </a:moveTo>
                <a:lnTo>
                  <a:pt x="0" y="104139"/>
                </a:lnTo>
                <a:lnTo>
                  <a:pt x="0" y="105410"/>
                </a:lnTo>
                <a:lnTo>
                  <a:pt x="54609" y="105410"/>
                </a:lnTo>
                <a:lnTo>
                  <a:pt x="54609" y="104139"/>
                </a:lnTo>
                <a:close/>
              </a:path>
              <a:path w="54609" h="138429">
                <a:moveTo>
                  <a:pt x="54609" y="100329"/>
                </a:moveTo>
                <a:lnTo>
                  <a:pt x="0" y="100329"/>
                </a:lnTo>
                <a:lnTo>
                  <a:pt x="0" y="102870"/>
                </a:lnTo>
                <a:lnTo>
                  <a:pt x="54609" y="102870"/>
                </a:lnTo>
                <a:lnTo>
                  <a:pt x="54609" y="100329"/>
                </a:lnTo>
                <a:close/>
              </a:path>
              <a:path w="54609" h="138429">
                <a:moveTo>
                  <a:pt x="54609" y="97789"/>
                </a:moveTo>
                <a:lnTo>
                  <a:pt x="0" y="97789"/>
                </a:lnTo>
                <a:lnTo>
                  <a:pt x="0" y="99059"/>
                </a:lnTo>
                <a:lnTo>
                  <a:pt x="54609" y="99059"/>
                </a:lnTo>
                <a:lnTo>
                  <a:pt x="54609" y="97789"/>
                </a:lnTo>
                <a:close/>
              </a:path>
              <a:path w="54609" h="138429">
                <a:moveTo>
                  <a:pt x="54609" y="93979"/>
                </a:moveTo>
                <a:lnTo>
                  <a:pt x="0" y="93979"/>
                </a:lnTo>
                <a:lnTo>
                  <a:pt x="0" y="96520"/>
                </a:lnTo>
                <a:lnTo>
                  <a:pt x="54609" y="96520"/>
                </a:lnTo>
                <a:lnTo>
                  <a:pt x="54609" y="93979"/>
                </a:lnTo>
                <a:close/>
              </a:path>
              <a:path w="54609" h="138429">
                <a:moveTo>
                  <a:pt x="54609" y="91440"/>
                </a:moveTo>
                <a:lnTo>
                  <a:pt x="0" y="91440"/>
                </a:lnTo>
                <a:lnTo>
                  <a:pt x="0" y="92710"/>
                </a:lnTo>
                <a:lnTo>
                  <a:pt x="54609" y="92710"/>
                </a:lnTo>
                <a:lnTo>
                  <a:pt x="54609" y="91440"/>
                </a:lnTo>
                <a:close/>
              </a:path>
              <a:path w="54609" h="138429">
                <a:moveTo>
                  <a:pt x="54609" y="87630"/>
                </a:moveTo>
                <a:lnTo>
                  <a:pt x="0" y="87630"/>
                </a:lnTo>
                <a:lnTo>
                  <a:pt x="0" y="90170"/>
                </a:lnTo>
                <a:lnTo>
                  <a:pt x="54609" y="90170"/>
                </a:lnTo>
                <a:lnTo>
                  <a:pt x="54609" y="87630"/>
                </a:lnTo>
                <a:close/>
              </a:path>
              <a:path w="54609" h="138429">
                <a:moveTo>
                  <a:pt x="54609" y="85090"/>
                </a:moveTo>
                <a:lnTo>
                  <a:pt x="0" y="85090"/>
                </a:lnTo>
                <a:lnTo>
                  <a:pt x="0" y="86359"/>
                </a:lnTo>
                <a:lnTo>
                  <a:pt x="54609" y="86359"/>
                </a:lnTo>
                <a:lnTo>
                  <a:pt x="54609" y="85090"/>
                </a:lnTo>
                <a:close/>
              </a:path>
              <a:path w="54609" h="138429">
                <a:moveTo>
                  <a:pt x="54609" y="81280"/>
                </a:moveTo>
                <a:lnTo>
                  <a:pt x="0" y="81280"/>
                </a:lnTo>
                <a:lnTo>
                  <a:pt x="0" y="83820"/>
                </a:lnTo>
                <a:lnTo>
                  <a:pt x="54609" y="83820"/>
                </a:lnTo>
                <a:lnTo>
                  <a:pt x="54609" y="81280"/>
                </a:lnTo>
                <a:close/>
              </a:path>
              <a:path w="54609" h="138429">
                <a:moveTo>
                  <a:pt x="54609" y="78740"/>
                </a:moveTo>
                <a:lnTo>
                  <a:pt x="0" y="78740"/>
                </a:lnTo>
                <a:lnTo>
                  <a:pt x="0" y="80009"/>
                </a:lnTo>
                <a:lnTo>
                  <a:pt x="54609" y="80009"/>
                </a:lnTo>
                <a:lnTo>
                  <a:pt x="54609" y="78740"/>
                </a:lnTo>
                <a:close/>
              </a:path>
              <a:path w="54609" h="138429">
                <a:moveTo>
                  <a:pt x="54609" y="74929"/>
                </a:moveTo>
                <a:lnTo>
                  <a:pt x="0" y="74929"/>
                </a:lnTo>
                <a:lnTo>
                  <a:pt x="0" y="77470"/>
                </a:lnTo>
                <a:lnTo>
                  <a:pt x="54609" y="77470"/>
                </a:lnTo>
                <a:lnTo>
                  <a:pt x="54609" y="74929"/>
                </a:lnTo>
                <a:close/>
              </a:path>
              <a:path w="54609" h="138429">
                <a:moveTo>
                  <a:pt x="54609" y="72389"/>
                </a:moveTo>
                <a:lnTo>
                  <a:pt x="0" y="72389"/>
                </a:lnTo>
                <a:lnTo>
                  <a:pt x="0" y="73659"/>
                </a:lnTo>
                <a:lnTo>
                  <a:pt x="54609" y="73659"/>
                </a:lnTo>
                <a:lnTo>
                  <a:pt x="54609" y="72389"/>
                </a:lnTo>
                <a:close/>
              </a:path>
              <a:path w="54609" h="138429">
                <a:moveTo>
                  <a:pt x="54609" y="66039"/>
                </a:moveTo>
                <a:lnTo>
                  <a:pt x="0" y="66039"/>
                </a:lnTo>
                <a:lnTo>
                  <a:pt x="0" y="71120"/>
                </a:lnTo>
                <a:lnTo>
                  <a:pt x="54609" y="71120"/>
                </a:lnTo>
                <a:lnTo>
                  <a:pt x="54609" y="66039"/>
                </a:lnTo>
                <a:close/>
              </a:path>
              <a:path w="54609" h="138429">
                <a:moveTo>
                  <a:pt x="54609" y="59690"/>
                </a:moveTo>
                <a:lnTo>
                  <a:pt x="0" y="59690"/>
                </a:lnTo>
                <a:lnTo>
                  <a:pt x="0" y="64770"/>
                </a:lnTo>
                <a:lnTo>
                  <a:pt x="54609" y="64770"/>
                </a:lnTo>
                <a:lnTo>
                  <a:pt x="54609" y="59690"/>
                </a:lnTo>
                <a:close/>
              </a:path>
              <a:path w="54609" h="138429">
                <a:moveTo>
                  <a:pt x="54609" y="53339"/>
                </a:moveTo>
                <a:lnTo>
                  <a:pt x="0" y="53339"/>
                </a:lnTo>
                <a:lnTo>
                  <a:pt x="0" y="58420"/>
                </a:lnTo>
                <a:lnTo>
                  <a:pt x="54609" y="58420"/>
                </a:lnTo>
                <a:lnTo>
                  <a:pt x="54609" y="53339"/>
                </a:lnTo>
                <a:close/>
              </a:path>
              <a:path w="54609" h="138429">
                <a:moveTo>
                  <a:pt x="54609" y="46989"/>
                </a:moveTo>
                <a:lnTo>
                  <a:pt x="0" y="46989"/>
                </a:lnTo>
                <a:lnTo>
                  <a:pt x="0" y="52070"/>
                </a:lnTo>
                <a:lnTo>
                  <a:pt x="54609" y="52070"/>
                </a:lnTo>
                <a:lnTo>
                  <a:pt x="54609" y="46989"/>
                </a:lnTo>
                <a:close/>
              </a:path>
              <a:path w="54609" h="138429">
                <a:moveTo>
                  <a:pt x="54609" y="40639"/>
                </a:moveTo>
                <a:lnTo>
                  <a:pt x="0" y="40639"/>
                </a:lnTo>
                <a:lnTo>
                  <a:pt x="0" y="45720"/>
                </a:lnTo>
                <a:lnTo>
                  <a:pt x="54609" y="45720"/>
                </a:lnTo>
                <a:lnTo>
                  <a:pt x="54609" y="40639"/>
                </a:lnTo>
                <a:close/>
              </a:path>
              <a:path w="54609" h="138429">
                <a:moveTo>
                  <a:pt x="54609" y="34289"/>
                </a:moveTo>
                <a:lnTo>
                  <a:pt x="0" y="34289"/>
                </a:lnTo>
                <a:lnTo>
                  <a:pt x="0" y="39370"/>
                </a:lnTo>
                <a:lnTo>
                  <a:pt x="54609" y="39370"/>
                </a:lnTo>
                <a:lnTo>
                  <a:pt x="54609" y="34289"/>
                </a:lnTo>
                <a:close/>
              </a:path>
              <a:path w="54609" h="138429">
                <a:moveTo>
                  <a:pt x="54609" y="27939"/>
                </a:moveTo>
                <a:lnTo>
                  <a:pt x="0" y="27939"/>
                </a:lnTo>
                <a:lnTo>
                  <a:pt x="0" y="33020"/>
                </a:lnTo>
                <a:lnTo>
                  <a:pt x="54609" y="33020"/>
                </a:lnTo>
                <a:lnTo>
                  <a:pt x="54609" y="27939"/>
                </a:lnTo>
                <a:close/>
              </a:path>
              <a:path w="54609" h="138429">
                <a:moveTo>
                  <a:pt x="54609" y="22859"/>
                </a:moveTo>
                <a:lnTo>
                  <a:pt x="0" y="22859"/>
                </a:lnTo>
                <a:lnTo>
                  <a:pt x="0" y="26669"/>
                </a:lnTo>
                <a:lnTo>
                  <a:pt x="54609" y="26669"/>
                </a:lnTo>
                <a:lnTo>
                  <a:pt x="54609" y="22859"/>
                </a:lnTo>
                <a:close/>
              </a:path>
              <a:path w="54609" h="138429">
                <a:moveTo>
                  <a:pt x="54609" y="16509"/>
                </a:moveTo>
                <a:lnTo>
                  <a:pt x="0" y="16509"/>
                </a:lnTo>
                <a:lnTo>
                  <a:pt x="0" y="21590"/>
                </a:lnTo>
                <a:lnTo>
                  <a:pt x="54609" y="21590"/>
                </a:lnTo>
                <a:lnTo>
                  <a:pt x="54609" y="16509"/>
                </a:lnTo>
                <a:close/>
              </a:path>
              <a:path w="54609" h="138429">
                <a:moveTo>
                  <a:pt x="54609" y="10159"/>
                </a:moveTo>
                <a:lnTo>
                  <a:pt x="0" y="10159"/>
                </a:lnTo>
                <a:lnTo>
                  <a:pt x="0" y="15240"/>
                </a:lnTo>
                <a:lnTo>
                  <a:pt x="54609" y="15240"/>
                </a:lnTo>
                <a:lnTo>
                  <a:pt x="54609" y="10159"/>
                </a:lnTo>
                <a:close/>
              </a:path>
              <a:path w="54609" h="138429">
                <a:moveTo>
                  <a:pt x="54609" y="3809"/>
                </a:moveTo>
                <a:lnTo>
                  <a:pt x="0" y="3809"/>
                </a:lnTo>
                <a:lnTo>
                  <a:pt x="0" y="8890"/>
                </a:lnTo>
                <a:lnTo>
                  <a:pt x="54609" y="8890"/>
                </a:lnTo>
                <a:lnTo>
                  <a:pt x="54609" y="3809"/>
                </a:lnTo>
                <a:close/>
              </a:path>
              <a:path w="54609" h="138429">
                <a:moveTo>
                  <a:pt x="54609" y="0"/>
                </a:moveTo>
                <a:lnTo>
                  <a:pt x="46990" y="0"/>
                </a:lnTo>
                <a:lnTo>
                  <a:pt x="46990" y="2540"/>
                </a:lnTo>
                <a:lnTo>
                  <a:pt x="54609" y="2540"/>
                </a:lnTo>
                <a:lnTo>
                  <a:pt x="54609" y="0"/>
                </a:lnTo>
                <a:close/>
              </a:path>
            </a:pathLst>
          </a:custGeom>
          <a:solidFill>
            <a:srgbClr val="1E5C1E"/>
          </a:solidFill>
        </p:spPr>
        <p:txBody>
          <a:bodyPr wrap="square" lIns="0" tIns="0" rIns="0" bIns="0" rtlCol="0"/>
          <a:lstStyle/>
          <a:p>
            <a:endParaRPr/>
          </a:p>
        </p:txBody>
      </p:sp>
      <p:sp>
        <p:nvSpPr>
          <p:cNvPr id="328" name="bg object 328"/>
          <p:cNvSpPr/>
          <p:nvPr/>
        </p:nvSpPr>
        <p:spPr>
          <a:xfrm>
            <a:off x="1085849" y="6430009"/>
            <a:ext cx="54610" cy="132080"/>
          </a:xfrm>
          <a:custGeom>
            <a:avLst/>
            <a:gdLst/>
            <a:ahLst/>
            <a:cxnLst/>
            <a:rect l="l" t="t" r="r" b="b"/>
            <a:pathLst>
              <a:path w="54609" h="132079">
                <a:moveTo>
                  <a:pt x="54609" y="128269"/>
                </a:moveTo>
                <a:lnTo>
                  <a:pt x="36830" y="128269"/>
                </a:lnTo>
                <a:lnTo>
                  <a:pt x="36830" y="129539"/>
                </a:lnTo>
                <a:lnTo>
                  <a:pt x="50800" y="129539"/>
                </a:lnTo>
                <a:lnTo>
                  <a:pt x="50800" y="132079"/>
                </a:lnTo>
                <a:lnTo>
                  <a:pt x="54609" y="132079"/>
                </a:lnTo>
                <a:lnTo>
                  <a:pt x="54609" y="128269"/>
                </a:lnTo>
                <a:close/>
              </a:path>
              <a:path w="54609" h="132079">
                <a:moveTo>
                  <a:pt x="54609" y="125729"/>
                </a:moveTo>
                <a:lnTo>
                  <a:pt x="7619" y="125729"/>
                </a:lnTo>
                <a:lnTo>
                  <a:pt x="7619" y="128269"/>
                </a:lnTo>
                <a:lnTo>
                  <a:pt x="22859" y="128269"/>
                </a:lnTo>
                <a:lnTo>
                  <a:pt x="22859" y="126999"/>
                </a:lnTo>
                <a:lnTo>
                  <a:pt x="54609" y="126999"/>
                </a:lnTo>
                <a:lnTo>
                  <a:pt x="54609" y="125729"/>
                </a:lnTo>
                <a:close/>
              </a:path>
              <a:path w="54609" h="132079">
                <a:moveTo>
                  <a:pt x="54609" y="121919"/>
                </a:moveTo>
                <a:lnTo>
                  <a:pt x="0" y="121919"/>
                </a:lnTo>
                <a:lnTo>
                  <a:pt x="0" y="124459"/>
                </a:lnTo>
                <a:lnTo>
                  <a:pt x="54609" y="124459"/>
                </a:lnTo>
                <a:lnTo>
                  <a:pt x="54609" y="121919"/>
                </a:lnTo>
                <a:close/>
              </a:path>
              <a:path w="54609" h="132079">
                <a:moveTo>
                  <a:pt x="54609" y="119379"/>
                </a:moveTo>
                <a:lnTo>
                  <a:pt x="0" y="119379"/>
                </a:lnTo>
                <a:lnTo>
                  <a:pt x="0" y="120649"/>
                </a:lnTo>
                <a:lnTo>
                  <a:pt x="54609" y="120649"/>
                </a:lnTo>
                <a:lnTo>
                  <a:pt x="54609" y="119379"/>
                </a:lnTo>
                <a:close/>
              </a:path>
              <a:path w="54609" h="132079">
                <a:moveTo>
                  <a:pt x="54609" y="115569"/>
                </a:moveTo>
                <a:lnTo>
                  <a:pt x="0" y="115569"/>
                </a:lnTo>
                <a:lnTo>
                  <a:pt x="0" y="118109"/>
                </a:lnTo>
                <a:lnTo>
                  <a:pt x="54609" y="118109"/>
                </a:lnTo>
                <a:lnTo>
                  <a:pt x="54609" y="115569"/>
                </a:lnTo>
                <a:close/>
              </a:path>
              <a:path w="54609" h="132079">
                <a:moveTo>
                  <a:pt x="54609" y="113029"/>
                </a:moveTo>
                <a:lnTo>
                  <a:pt x="0" y="113029"/>
                </a:lnTo>
                <a:lnTo>
                  <a:pt x="0" y="114299"/>
                </a:lnTo>
                <a:lnTo>
                  <a:pt x="54609" y="114299"/>
                </a:lnTo>
                <a:lnTo>
                  <a:pt x="54609" y="113029"/>
                </a:lnTo>
                <a:close/>
              </a:path>
              <a:path w="54609" h="132079">
                <a:moveTo>
                  <a:pt x="54609" y="109219"/>
                </a:moveTo>
                <a:lnTo>
                  <a:pt x="0" y="109219"/>
                </a:lnTo>
                <a:lnTo>
                  <a:pt x="0" y="111759"/>
                </a:lnTo>
                <a:lnTo>
                  <a:pt x="54609" y="111759"/>
                </a:lnTo>
                <a:lnTo>
                  <a:pt x="54609" y="109219"/>
                </a:lnTo>
                <a:close/>
              </a:path>
              <a:path w="54609" h="132079">
                <a:moveTo>
                  <a:pt x="54609" y="106679"/>
                </a:moveTo>
                <a:lnTo>
                  <a:pt x="0" y="106679"/>
                </a:lnTo>
                <a:lnTo>
                  <a:pt x="0" y="107949"/>
                </a:lnTo>
                <a:lnTo>
                  <a:pt x="54609" y="107949"/>
                </a:lnTo>
                <a:lnTo>
                  <a:pt x="54609" y="106679"/>
                </a:lnTo>
                <a:close/>
              </a:path>
              <a:path w="54609" h="132079">
                <a:moveTo>
                  <a:pt x="54609" y="102869"/>
                </a:moveTo>
                <a:lnTo>
                  <a:pt x="0" y="102869"/>
                </a:lnTo>
                <a:lnTo>
                  <a:pt x="0" y="105409"/>
                </a:lnTo>
                <a:lnTo>
                  <a:pt x="54609" y="105409"/>
                </a:lnTo>
                <a:lnTo>
                  <a:pt x="54609" y="102869"/>
                </a:lnTo>
                <a:close/>
              </a:path>
              <a:path w="54609" h="132079">
                <a:moveTo>
                  <a:pt x="54609" y="100329"/>
                </a:moveTo>
                <a:lnTo>
                  <a:pt x="0" y="100329"/>
                </a:lnTo>
                <a:lnTo>
                  <a:pt x="0" y="101599"/>
                </a:lnTo>
                <a:lnTo>
                  <a:pt x="54609" y="101599"/>
                </a:lnTo>
                <a:lnTo>
                  <a:pt x="54609" y="100329"/>
                </a:lnTo>
                <a:close/>
              </a:path>
              <a:path w="54609" h="132079">
                <a:moveTo>
                  <a:pt x="54609" y="96519"/>
                </a:moveTo>
                <a:lnTo>
                  <a:pt x="0" y="96519"/>
                </a:lnTo>
                <a:lnTo>
                  <a:pt x="0" y="99059"/>
                </a:lnTo>
                <a:lnTo>
                  <a:pt x="54609" y="99059"/>
                </a:lnTo>
                <a:lnTo>
                  <a:pt x="54609" y="96519"/>
                </a:lnTo>
                <a:close/>
              </a:path>
              <a:path w="54609" h="132079">
                <a:moveTo>
                  <a:pt x="54609" y="93979"/>
                </a:moveTo>
                <a:lnTo>
                  <a:pt x="0" y="93979"/>
                </a:lnTo>
                <a:lnTo>
                  <a:pt x="0" y="95249"/>
                </a:lnTo>
                <a:lnTo>
                  <a:pt x="54609" y="95249"/>
                </a:lnTo>
                <a:lnTo>
                  <a:pt x="54609" y="93979"/>
                </a:lnTo>
                <a:close/>
              </a:path>
              <a:path w="54609" h="132079">
                <a:moveTo>
                  <a:pt x="54609" y="90169"/>
                </a:moveTo>
                <a:lnTo>
                  <a:pt x="0" y="90169"/>
                </a:lnTo>
                <a:lnTo>
                  <a:pt x="0" y="92709"/>
                </a:lnTo>
                <a:lnTo>
                  <a:pt x="54609" y="92709"/>
                </a:lnTo>
                <a:lnTo>
                  <a:pt x="54609" y="90169"/>
                </a:lnTo>
                <a:close/>
              </a:path>
              <a:path w="54609" h="132079">
                <a:moveTo>
                  <a:pt x="54609" y="87629"/>
                </a:moveTo>
                <a:lnTo>
                  <a:pt x="0" y="87629"/>
                </a:lnTo>
                <a:lnTo>
                  <a:pt x="0" y="88899"/>
                </a:lnTo>
                <a:lnTo>
                  <a:pt x="54609" y="88899"/>
                </a:lnTo>
                <a:lnTo>
                  <a:pt x="54609" y="87629"/>
                </a:lnTo>
                <a:close/>
              </a:path>
              <a:path w="54609" h="132079">
                <a:moveTo>
                  <a:pt x="54609" y="83819"/>
                </a:moveTo>
                <a:lnTo>
                  <a:pt x="0" y="83819"/>
                </a:lnTo>
                <a:lnTo>
                  <a:pt x="0" y="86359"/>
                </a:lnTo>
                <a:lnTo>
                  <a:pt x="54609" y="86359"/>
                </a:lnTo>
                <a:lnTo>
                  <a:pt x="54609" y="83819"/>
                </a:lnTo>
                <a:close/>
              </a:path>
              <a:path w="54609" h="132079">
                <a:moveTo>
                  <a:pt x="54609" y="81279"/>
                </a:moveTo>
                <a:lnTo>
                  <a:pt x="0" y="81279"/>
                </a:lnTo>
                <a:lnTo>
                  <a:pt x="0" y="82549"/>
                </a:lnTo>
                <a:lnTo>
                  <a:pt x="54609" y="82549"/>
                </a:lnTo>
                <a:lnTo>
                  <a:pt x="54609" y="81279"/>
                </a:lnTo>
                <a:close/>
              </a:path>
              <a:path w="54609" h="132079">
                <a:moveTo>
                  <a:pt x="54609" y="77469"/>
                </a:moveTo>
                <a:lnTo>
                  <a:pt x="0" y="77469"/>
                </a:lnTo>
                <a:lnTo>
                  <a:pt x="0" y="80009"/>
                </a:lnTo>
                <a:lnTo>
                  <a:pt x="54609" y="80009"/>
                </a:lnTo>
                <a:lnTo>
                  <a:pt x="54609" y="77469"/>
                </a:lnTo>
                <a:close/>
              </a:path>
              <a:path w="54609" h="132079">
                <a:moveTo>
                  <a:pt x="54609" y="74929"/>
                </a:moveTo>
                <a:lnTo>
                  <a:pt x="0" y="74929"/>
                </a:lnTo>
                <a:lnTo>
                  <a:pt x="0" y="76199"/>
                </a:lnTo>
                <a:lnTo>
                  <a:pt x="54609" y="76199"/>
                </a:lnTo>
                <a:lnTo>
                  <a:pt x="54609" y="74929"/>
                </a:lnTo>
                <a:close/>
              </a:path>
              <a:path w="54609" h="132079">
                <a:moveTo>
                  <a:pt x="54609" y="71119"/>
                </a:moveTo>
                <a:lnTo>
                  <a:pt x="0" y="71119"/>
                </a:lnTo>
                <a:lnTo>
                  <a:pt x="0" y="73659"/>
                </a:lnTo>
                <a:lnTo>
                  <a:pt x="54609" y="73659"/>
                </a:lnTo>
                <a:lnTo>
                  <a:pt x="54609" y="71119"/>
                </a:lnTo>
                <a:close/>
              </a:path>
              <a:path w="54609" h="132079">
                <a:moveTo>
                  <a:pt x="54609" y="68579"/>
                </a:moveTo>
                <a:lnTo>
                  <a:pt x="0" y="68579"/>
                </a:lnTo>
                <a:lnTo>
                  <a:pt x="0" y="69849"/>
                </a:lnTo>
                <a:lnTo>
                  <a:pt x="54609" y="69849"/>
                </a:lnTo>
                <a:lnTo>
                  <a:pt x="54609" y="68579"/>
                </a:lnTo>
                <a:close/>
              </a:path>
              <a:path w="54609" h="132079">
                <a:moveTo>
                  <a:pt x="54609" y="62229"/>
                </a:moveTo>
                <a:lnTo>
                  <a:pt x="0" y="62229"/>
                </a:lnTo>
                <a:lnTo>
                  <a:pt x="0" y="67309"/>
                </a:lnTo>
                <a:lnTo>
                  <a:pt x="54609" y="67309"/>
                </a:lnTo>
                <a:lnTo>
                  <a:pt x="54609" y="62229"/>
                </a:lnTo>
                <a:close/>
              </a:path>
              <a:path w="54609" h="132079">
                <a:moveTo>
                  <a:pt x="54609" y="55879"/>
                </a:moveTo>
                <a:lnTo>
                  <a:pt x="0" y="55879"/>
                </a:lnTo>
                <a:lnTo>
                  <a:pt x="0" y="60959"/>
                </a:lnTo>
                <a:lnTo>
                  <a:pt x="54609" y="60959"/>
                </a:lnTo>
                <a:lnTo>
                  <a:pt x="54609" y="55879"/>
                </a:lnTo>
                <a:close/>
              </a:path>
              <a:path w="54609" h="132079">
                <a:moveTo>
                  <a:pt x="54609" y="49529"/>
                </a:moveTo>
                <a:lnTo>
                  <a:pt x="0" y="49529"/>
                </a:lnTo>
                <a:lnTo>
                  <a:pt x="0" y="54609"/>
                </a:lnTo>
                <a:lnTo>
                  <a:pt x="54609" y="54609"/>
                </a:lnTo>
                <a:lnTo>
                  <a:pt x="54609" y="49529"/>
                </a:lnTo>
                <a:close/>
              </a:path>
              <a:path w="54609" h="132079">
                <a:moveTo>
                  <a:pt x="54609" y="43179"/>
                </a:moveTo>
                <a:lnTo>
                  <a:pt x="0" y="43179"/>
                </a:lnTo>
                <a:lnTo>
                  <a:pt x="0" y="48259"/>
                </a:lnTo>
                <a:lnTo>
                  <a:pt x="54609" y="48259"/>
                </a:lnTo>
                <a:lnTo>
                  <a:pt x="54609" y="43179"/>
                </a:lnTo>
                <a:close/>
              </a:path>
              <a:path w="54609" h="132079">
                <a:moveTo>
                  <a:pt x="54609" y="36829"/>
                </a:moveTo>
                <a:lnTo>
                  <a:pt x="0" y="36829"/>
                </a:lnTo>
                <a:lnTo>
                  <a:pt x="0" y="41909"/>
                </a:lnTo>
                <a:lnTo>
                  <a:pt x="54609" y="41909"/>
                </a:lnTo>
                <a:lnTo>
                  <a:pt x="54609" y="36829"/>
                </a:lnTo>
                <a:close/>
              </a:path>
              <a:path w="54609" h="132079">
                <a:moveTo>
                  <a:pt x="54609" y="30479"/>
                </a:moveTo>
                <a:lnTo>
                  <a:pt x="0" y="30479"/>
                </a:lnTo>
                <a:lnTo>
                  <a:pt x="0" y="35559"/>
                </a:lnTo>
                <a:lnTo>
                  <a:pt x="54609" y="35559"/>
                </a:lnTo>
                <a:lnTo>
                  <a:pt x="54609" y="30479"/>
                </a:lnTo>
                <a:close/>
              </a:path>
              <a:path w="54609" h="132079">
                <a:moveTo>
                  <a:pt x="54609" y="24129"/>
                </a:moveTo>
                <a:lnTo>
                  <a:pt x="0" y="24129"/>
                </a:lnTo>
                <a:lnTo>
                  <a:pt x="0" y="29209"/>
                </a:lnTo>
                <a:lnTo>
                  <a:pt x="54609" y="29209"/>
                </a:lnTo>
                <a:lnTo>
                  <a:pt x="54609" y="24129"/>
                </a:lnTo>
                <a:close/>
              </a:path>
              <a:path w="54609" h="132079">
                <a:moveTo>
                  <a:pt x="54609" y="19049"/>
                </a:moveTo>
                <a:lnTo>
                  <a:pt x="0" y="19049"/>
                </a:lnTo>
                <a:lnTo>
                  <a:pt x="0" y="22859"/>
                </a:lnTo>
                <a:lnTo>
                  <a:pt x="54609" y="22859"/>
                </a:lnTo>
                <a:lnTo>
                  <a:pt x="54609" y="19049"/>
                </a:lnTo>
                <a:close/>
              </a:path>
              <a:path w="54609" h="132079">
                <a:moveTo>
                  <a:pt x="54609" y="12699"/>
                </a:moveTo>
                <a:lnTo>
                  <a:pt x="0" y="12699"/>
                </a:lnTo>
                <a:lnTo>
                  <a:pt x="0" y="17779"/>
                </a:lnTo>
                <a:lnTo>
                  <a:pt x="54609" y="17779"/>
                </a:lnTo>
                <a:lnTo>
                  <a:pt x="54609" y="12699"/>
                </a:lnTo>
                <a:close/>
              </a:path>
              <a:path w="54609" h="132079">
                <a:moveTo>
                  <a:pt x="54609" y="6349"/>
                </a:moveTo>
                <a:lnTo>
                  <a:pt x="0" y="6349"/>
                </a:lnTo>
                <a:lnTo>
                  <a:pt x="0" y="11429"/>
                </a:lnTo>
                <a:lnTo>
                  <a:pt x="54609" y="11429"/>
                </a:lnTo>
                <a:lnTo>
                  <a:pt x="54609" y="6349"/>
                </a:lnTo>
                <a:close/>
              </a:path>
              <a:path w="54609" h="132079">
                <a:moveTo>
                  <a:pt x="54609" y="0"/>
                </a:moveTo>
                <a:lnTo>
                  <a:pt x="0" y="0"/>
                </a:lnTo>
                <a:lnTo>
                  <a:pt x="0" y="5079"/>
                </a:lnTo>
                <a:lnTo>
                  <a:pt x="54609" y="5079"/>
                </a:lnTo>
                <a:lnTo>
                  <a:pt x="54609" y="0"/>
                </a:lnTo>
                <a:close/>
              </a:path>
            </a:pathLst>
          </a:custGeom>
          <a:solidFill>
            <a:srgbClr val="1E5B1E"/>
          </a:solidFill>
        </p:spPr>
        <p:txBody>
          <a:bodyPr wrap="square" lIns="0" tIns="0" rIns="0" bIns="0" rtlCol="0"/>
          <a:lstStyle/>
          <a:p>
            <a:endParaRPr/>
          </a:p>
        </p:txBody>
      </p:sp>
      <p:sp>
        <p:nvSpPr>
          <p:cNvPr id="329" name="bg object 329"/>
          <p:cNvSpPr/>
          <p:nvPr/>
        </p:nvSpPr>
        <p:spPr>
          <a:xfrm>
            <a:off x="1031240" y="6428739"/>
            <a:ext cx="54610" cy="127000"/>
          </a:xfrm>
          <a:custGeom>
            <a:avLst/>
            <a:gdLst/>
            <a:ahLst/>
            <a:cxnLst/>
            <a:rect l="l" t="t" r="r" b="b"/>
            <a:pathLst>
              <a:path w="54609" h="127000">
                <a:moveTo>
                  <a:pt x="54609" y="123190"/>
                </a:moveTo>
                <a:lnTo>
                  <a:pt x="19050" y="123190"/>
                </a:lnTo>
                <a:lnTo>
                  <a:pt x="19050" y="124460"/>
                </a:lnTo>
                <a:lnTo>
                  <a:pt x="33019" y="124460"/>
                </a:lnTo>
                <a:lnTo>
                  <a:pt x="33019" y="127000"/>
                </a:lnTo>
                <a:lnTo>
                  <a:pt x="48259" y="127000"/>
                </a:lnTo>
                <a:lnTo>
                  <a:pt x="48259" y="125730"/>
                </a:lnTo>
                <a:lnTo>
                  <a:pt x="54609" y="125730"/>
                </a:lnTo>
                <a:lnTo>
                  <a:pt x="54609" y="123190"/>
                </a:lnTo>
                <a:close/>
              </a:path>
              <a:path w="54609" h="127000">
                <a:moveTo>
                  <a:pt x="54609" y="120650"/>
                </a:moveTo>
                <a:lnTo>
                  <a:pt x="0" y="120650"/>
                </a:lnTo>
                <a:lnTo>
                  <a:pt x="0" y="123190"/>
                </a:lnTo>
                <a:lnTo>
                  <a:pt x="3809" y="123190"/>
                </a:lnTo>
                <a:lnTo>
                  <a:pt x="3809" y="121920"/>
                </a:lnTo>
                <a:lnTo>
                  <a:pt x="54609" y="121920"/>
                </a:lnTo>
                <a:lnTo>
                  <a:pt x="54609" y="120650"/>
                </a:lnTo>
                <a:close/>
              </a:path>
              <a:path w="54609" h="127000">
                <a:moveTo>
                  <a:pt x="54609" y="116840"/>
                </a:moveTo>
                <a:lnTo>
                  <a:pt x="0" y="116840"/>
                </a:lnTo>
                <a:lnTo>
                  <a:pt x="0" y="119380"/>
                </a:lnTo>
                <a:lnTo>
                  <a:pt x="54609" y="119380"/>
                </a:lnTo>
                <a:lnTo>
                  <a:pt x="54609" y="116840"/>
                </a:lnTo>
                <a:close/>
              </a:path>
              <a:path w="54609" h="127000">
                <a:moveTo>
                  <a:pt x="54609" y="114300"/>
                </a:moveTo>
                <a:lnTo>
                  <a:pt x="0" y="114300"/>
                </a:lnTo>
                <a:lnTo>
                  <a:pt x="0" y="115570"/>
                </a:lnTo>
                <a:lnTo>
                  <a:pt x="54609" y="115570"/>
                </a:lnTo>
                <a:lnTo>
                  <a:pt x="54609" y="114300"/>
                </a:lnTo>
                <a:close/>
              </a:path>
              <a:path w="54609" h="127000">
                <a:moveTo>
                  <a:pt x="54609" y="110490"/>
                </a:moveTo>
                <a:lnTo>
                  <a:pt x="0" y="110490"/>
                </a:lnTo>
                <a:lnTo>
                  <a:pt x="0" y="113030"/>
                </a:lnTo>
                <a:lnTo>
                  <a:pt x="54609" y="113030"/>
                </a:lnTo>
                <a:lnTo>
                  <a:pt x="54609" y="110490"/>
                </a:lnTo>
                <a:close/>
              </a:path>
              <a:path w="54609" h="127000">
                <a:moveTo>
                  <a:pt x="54609" y="107950"/>
                </a:moveTo>
                <a:lnTo>
                  <a:pt x="0" y="107950"/>
                </a:lnTo>
                <a:lnTo>
                  <a:pt x="0" y="109220"/>
                </a:lnTo>
                <a:lnTo>
                  <a:pt x="54609" y="109220"/>
                </a:lnTo>
                <a:lnTo>
                  <a:pt x="54609" y="107950"/>
                </a:lnTo>
                <a:close/>
              </a:path>
              <a:path w="54609" h="127000">
                <a:moveTo>
                  <a:pt x="54609" y="104140"/>
                </a:moveTo>
                <a:lnTo>
                  <a:pt x="0" y="104140"/>
                </a:lnTo>
                <a:lnTo>
                  <a:pt x="0" y="106680"/>
                </a:lnTo>
                <a:lnTo>
                  <a:pt x="54609" y="106680"/>
                </a:lnTo>
                <a:lnTo>
                  <a:pt x="54609" y="104140"/>
                </a:lnTo>
                <a:close/>
              </a:path>
              <a:path w="54609" h="127000">
                <a:moveTo>
                  <a:pt x="54609" y="101600"/>
                </a:moveTo>
                <a:lnTo>
                  <a:pt x="0" y="101600"/>
                </a:lnTo>
                <a:lnTo>
                  <a:pt x="0" y="102870"/>
                </a:lnTo>
                <a:lnTo>
                  <a:pt x="54609" y="102870"/>
                </a:lnTo>
                <a:lnTo>
                  <a:pt x="54609" y="101600"/>
                </a:lnTo>
                <a:close/>
              </a:path>
              <a:path w="54609" h="127000">
                <a:moveTo>
                  <a:pt x="54609" y="97790"/>
                </a:moveTo>
                <a:lnTo>
                  <a:pt x="0" y="97790"/>
                </a:lnTo>
                <a:lnTo>
                  <a:pt x="0" y="100330"/>
                </a:lnTo>
                <a:lnTo>
                  <a:pt x="54609" y="100330"/>
                </a:lnTo>
                <a:lnTo>
                  <a:pt x="54609" y="97790"/>
                </a:lnTo>
                <a:close/>
              </a:path>
              <a:path w="54609" h="127000">
                <a:moveTo>
                  <a:pt x="54609" y="95250"/>
                </a:moveTo>
                <a:lnTo>
                  <a:pt x="0" y="95250"/>
                </a:lnTo>
                <a:lnTo>
                  <a:pt x="0" y="96520"/>
                </a:lnTo>
                <a:lnTo>
                  <a:pt x="54609" y="96520"/>
                </a:lnTo>
                <a:lnTo>
                  <a:pt x="54609" y="95250"/>
                </a:lnTo>
                <a:close/>
              </a:path>
              <a:path w="54609" h="127000">
                <a:moveTo>
                  <a:pt x="54609" y="91440"/>
                </a:moveTo>
                <a:lnTo>
                  <a:pt x="0" y="91440"/>
                </a:lnTo>
                <a:lnTo>
                  <a:pt x="0" y="93980"/>
                </a:lnTo>
                <a:lnTo>
                  <a:pt x="54609" y="93980"/>
                </a:lnTo>
                <a:lnTo>
                  <a:pt x="54609" y="91440"/>
                </a:lnTo>
                <a:close/>
              </a:path>
              <a:path w="54609" h="127000">
                <a:moveTo>
                  <a:pt x="54609" y="88900"/>
                </a:moveTo>
                <a:lnTo>
                  <a:pt x="0" y="88900"/>
                </a:lnTo>
                <a:lnTo>
                  <a:pt x="0" y="90170"/>
                </a:lnTo>
                <a:lnTo>
                  <a:pt x="54609" y="90170"/>
                </a:lnTo>
                <a:lnTo>
                  <a:pt x="54609" y="88900"/>
                </a:lnTo>
                <a:close/>
              </a:path>
              <a:path w="54609" h="127000">
                <a:moveTo>
                  <a:pt x="54609" y="85090"/>
                </a:moveTo>
                <a:lnTo>
                  <a:pt x="0" y="85090"/>
                </a:lnTo>
                <a:lnTo>
                  <a:pt x="0" y="87630"/>
                </a:lnTo>
                <a:lnTo>
                  <a:pt x="54609" y="87630"/>
                </a:lnTo>
                <a:lnTo>
                  <a:pt x="54609" y="85090"/>
                </a:lnTo>
                <a:close/>
              </a:path>
              <a:path w="54609" h="127000">
                <a:moveTo>
                  <a:pt x="54609" y="82550"/>
                </a:moveTo>
                <a:lnTo>
                  <a:pt x="0" y="82550"/>
                </a:lnTo>
                <a:lnTo>
                  <a:pt x="0" y="83820"/>
                </a:lnTo>
                <a:lnTo>
                  <a:pt x="54609" y="83820"/>
                </a:lnTo>
                <a:lnTo>
                  <a:pt x="54609" y="82550"/>
                </a:lnTo>
                <a:close/>
              </a:path>
              <a:path w="54609" h="127000">
                <a:moveTo>
                  <a:pt x="54609" y="78740"/>
                </a:moveTo>
                <a:lnTo>
                  <a:pt x="0" y="78740"/>
                </a:lnTo>
                <a:lnTo>
                  <a:pt x="0" y="81280"/>
                </a:lnTo>
                <a:lnTo>
                  <a:pt x="54609" y="81280"/>
                </a:lnTo>
                <a:lnTo>
                  <a:pt x="54609" y="78740"/>
                </a:lnTo>
                <a:close/>
              </a:path>
              <a:path w="54609" h="127000">
                <a:moveTo>
                  <a:pt x="54609" y="76200"/>
                </a:moveTo>
                <a:lnTo>
                  <a:pt x="0" y="76200"/>
                </a:lnTo>
                <a:lnTo>
                  <a:pt x="0" y="77470"/>
                </a:lnTo>
                <a:lnTo>
                  <a:pt x="54609" y="77470"/>
                </a:lnTo>
                <a:lnTo>
                  <a:pt x="54609" y="76200"/>
                </a:lnTo>
                <a:close/>
              </a:path>
              <a:path w="54609" h="127000">
                <a:moveTo>
                  <a:pt x="54609" y="72390"/>
                </a:moveTo>
                <a:lnTo>
                  <a:pt x="0" y="72390"/>
                </a:lnTo>
                <a:lnTo>
                  <a:pt x="0" y="74930"/>
                </a:lnTo>
                <a:lnTo>
                  <a:pt x="54609" y="74930"/>
                </a:lnTo>
                <a:lnTo>
                  <a:pt x="54609" y="72390"/>
                </a:lnTo>
                <a:close/>
              </a:path>
              <a:path w="54609" h="127000">
                <a:moveTo>
                  <a:pt x="54609" y="69850"/>
                </a:moveTo>
                <a:lnTo>
                  <a:pt x="0" y="69850"/>
                </a:lnTo>
                <a:lnTo>
                  <a:pt x="0" y="71120"/>
                </a:lnTo>
                <a:lnTo>
                  <a:pt x="54609" y="71120"/>
                </a:lnTo>
                <a:lnTo>
                  <a:pt x="54609" y="69850"/>
                </a:lnTo>
                <a:close/>
              </a:path>
              <a:path w="54609" h="127000">
                <a:moveTo>
                  <a:pt x="54609" y="63500"/>
                </a:moveTo>
                <a:lnTo>
                  <a:pt x="0" y="63500"/>
                </a:lnTo>
                <a:lnTo>
                  <a:pt x="0" y="68580"/>
                </a:lnTo>
                <a:lnTo>
                  <a:pt x="54609" y="68580"/>
                </a:lnTo>
                <a:lnTo>
                  <a:pt x="54609" y="63500"/>
                </a:lnTo>
                <a:close/>
              </a:path>
              <a:path w="54609" h="127000">
                <a:moveTo>
                  <a:pt x="54609" y="57150"/>
                </a:moveTo>
                <a:lnTo>
                  <a:pt x="0" y="57150"/>
                </a:lnTo>
                <a:lnTo>
                  <a:pt x="0" y="62230"/>
                </a:lnTo>
                <a:lnTo>
                  <a:pt x="54609" y="62230"/>
                </a:lnTo>
                <a:lnTo>
                  <a:pt x="54609" y="57150"/>
                </a:lnTo>
                <a:close/>
              </a:path>
              <a:path w="54609" h="127000">
                <a:moveTo>
                  <a:pt x="54609" y="50800"/>
                </a:moveTo>
                <a:lnTo>
                  <a:pt x="0" y="50800"/>
                </a:lnTo>
                <a:lnTo>
                  <a:pt x="0" y="55880"/>
                </a:lnTo>
                <a:lnTo>
                  <a:pt x="54609" y="55880"/>
                </a:lnTo>
                <a:lnTo>
                  <a:pt x="54609" y="50800"/>
                </a:lnTo>
                <a:close/>
              </a:path>
              <a:path w="54609" h="127000">
                <a:moveTo>
                  <a:pt x="54609" y="44450"/>
                </a:moveTo>
                <a:lnTo>
                  <a:pt x="0" y="44450"/>
                </a:lnTo>
                <a:lnTo>
                  <a:pt x="0" y="49530"/>
                </a:lnTo>
                <a:lnTo>
                  <a:pt x="54609" y="49530"/>
                </a:lnTo>
                <a:lnTo>
                  <a:pt x="54609" y="44450"/>
                </a:lnTo>
                <a:close/>
              </a:path>
              <a:path w="54609" h="127000">
                <a:moveTo>
                  <a:pt x="54609" y="38100"/>
                </a:moveTo>
                <a:lnTo>
                  <a:pt x="0" y="38100"/>
                </a:lnTo>
                <a:lnTo>
                  <a:pt x="0" y="43180"/>
                </a:lnTo>
                <a:lnTo>
                  <a:pt x="54609" y="43180"/>
                </a:lnTo>
                <a:lnTo>
                  <a:pt x="54609" y="38100"/>
                </a:lnTo>
                <a:close/>
              </a:path>
              <a:path w="54609" h="127000">
                <a:moveTo>
                  <a:pt x="54609" y="31750"/>
                </a:moveTo>
                <a:lnTo>
                  <a:pt x="0" y="31750"/>
                </a:lnTo>
                <a:lnTo>
                  <a:pt x="0" y="36830"/>
                </a:lnTo>
                <a:lnTo>
                  <a:pt x="54609" y="36830"/>
                </a:lnTo>
                <a:lnTo>
                  <a:pt x="54609" y="31750"/>
                </a:lnTo>
                <a:close/>
              </a:path>
              <a:path w="54609" h="127000">
                <a:moveTo>
                  <a:pt x="54609" y="25400"/>
                </a:moveTo>
                <a:lnTo>
                  <a:pt x="0" y="25400"/>
                </a:lnTo>
                <a:lnTo>
                  <a:pt x="0" y="30480"/>
                </a:lnTo>
                <a:lnTo>
                  <a:pt x="54609" y="30480"/>
                </a:lnTo>
                <a:lnTo>
                  <a:pt x="54609" y="25400"/>
                </a:lnTo>
                <a:close/>
              </a:path>
              <a:path w="54609" h="127000">
                <a:moveTo>
                  <a:pt x="54609" y="20320"/>
                </a:moveTo>
                <a:lnTo>
                  <a:pt x="0" y="20320"/>
                </a:lnTo>
                <a:lnTo>
                  <a:pt x="0" y="24130"/>
                </a:lnTo>
                <a:lnTo>
                  <a:pt x="54609" y="24130"/>
                </a:lnTo>
                <a:lnTo>
                  <a:pt x="54609" y="20320"/>
                </a:lnTo>
                <a:close/>
              </a:path>
              <a:path w="54609" h="127000">
                <a:moveTo>
                  <a:pt x="54609" y="13970"/>
                </a:moveTo>
                <a:lnTo>
                  <a:pt x="0" y="13970"/>
                </a:lnTo>
                <a:lnTo>
                  <a:pt x="0" y="19050"/>
                </a:lnTo>
                <a:lnTo>
                  <a:pt x="54609" y="19050"/>
                </a:lnTo>
                <a:lnTo>
                  <a:pt x="54609" y="13970"/>
                </a:lnTo>
                <a:close/>
              </a:path>
              <a:path w="54609" h="127000">
                <a:moveTo>
                  <a:pt x="54609" y="7620"/>
                </a:moveTo>
                <a:lnTo>
                  <a:pt x="0" y="7620"/>
                </a:lnTo>
                <a:lnTo>
                  <a:pt x="0" y="12700"/>
                </a:lnTo>
                <a:lnTo>
                  <a:pt x="54609" y="12700"/>
                </a:lnTo>
                <a:lnTo>
                  <a:pt x="54609" y="7620"/>
                </a:lnTo>
                <a:close/>
              </a:path>
              <a:path w="54609" h="127000">
                <a:moveTo>
                  <a:pt x="13969" y="0"/>
                </a:moveTo>
                <a:lnTo>
                  <a:pt x="0" y="0"/>
                </a:lnTo>
                <a:lnTo>
                  <a:pt x="0" y="6350"/>
                </a:lnTo>
                <a:lnTo>
                  <a:pt x="54609" y="6350"/>
                </a:lnTo>
                <a:lnTo>
                  <a:pt x="54609" y="1270"/>
                </a:lnTo>
                <a:lnTo>
                  <a:pt x="13969" y="1270"/>
                </a:lnTo>
                <a:lnTo>
                  <a:pt x="13969" y="0"/>
                </a:lnTo>
                <a:close/>
              </a:path>
            </a:pathLst>
          </a:custGeom>
          <a:solidFill>
            <a:srgbClr val="1D5A1D"/>
          </a:solidFill>
        </p:spPr>
        <p:txBody>
          <a:bodyPr wrap="square" lIns="0" tIns="0" rIns="0" bIns="0" rtlCol="0"/>
          <a:lstStyle/>
          <a:p>
            <a:endParaRPr/>
          </a:p>
        </p:txBody>
      </p:sp>
      <p:sp>
        <p:nvSpPr>
          <p:cNvPr id="330" name="bg object 330"/>
          <p:cNvSpPr/>
          <p:nvPr/>
        </p:nvSpPr>
        <p:spPr>
          <a:xfrm>
            <a:off x="975360" y="6428739"/>
            <a:ext cx="55880" cy="123189"/>
          </a:xfrm>
          <a:custGeom>
            <a:avLst/>
            <a:gdLst/>
            <a:ahLst/>
            <a:cxnLst/>
            <a:rect l="l" t="t" r="r" b="b"/>
            <a:pathLst>
              <a:path w="55880" h="123190">
                <a:moveTo>
                  <a:pt x="55880" y="120650"/>
                </a:moveTo>
                <a:lnTo>
                  <a:pt x="45720" y="120650"/>
                </a:lnTo>
                <a:lnTo>
                  <a:pt x="45720" y="123190"/>
                </a:lnTo>
                <a:lnTo>
                  <a:pt x="55880" y="123190"/>
                </a:lnTo>
                <a:lnTo>
                  <a:pt x="55880" y="120650"/>
                </a:lnTo>
                <a:close/>
              </a:path>
              <a:path w="55880" h="123190">
                <a:moveTo>
                  <a:pt x="55880" y="116840"/>
                </a:moveTo>
                <a:lnTo>
                  <a:pt x="2540" y="116840"/>
                </a:lnTo>
                <a:lnTo>
                  <a:pt x="2540" y="118110"/>
                </a:lnTo>
                <a:lnTo>
                  <a:pt x="16509" y="118110"/>
                </a:lnTo>
                <a:lnTo>
                  <a:pt x="16509" y="120650"/>
                </a:lnTo>
                <a:lnTo>
                  <a:pt x="31750" y="120650"/>
                </a:lnTo>
                <a:lnTo>
                  <a:pt x="31750" y="119380"/>
                </a:lnTo>
                <a:lnTo>
                  <a:pt x="55880" y="119380"/>
                </a:lnTo>
                <a:lnTo>
                  <a:pt x="55880" y="116840"/>
                </a:lnTo>
                <a:close/>
              </a:path>
              <a:path w="55880" h="123190">
                <a:moveTo>
                  <a:pt x="55880" y="114300"/>
                </a:moveTo>
                <a:lnTo>
                  <a:pt x="0" y="114300"/>
                </a:lnTo>
                <a:lnTo>
                  <a:pt x="0" y="115570"/>
                </a:lnTo>
                <a:lnTo>
                  <a:pt x="55880" y="115570"/>
                </a:lnTo>
                <a:lnTo>
                  <a:pt x="55880" y="114300"/>
                </a:lnTo>
                <a:close/>
              </a:path>
              <a:path w="55880" h="123190">
                <a:moveTo>
                  <a:pt x="55880" y="110490"/>
                </a:moveTo>
                <a:lnTo>
                  <a:pt x="0" y="110490"/>
                </a:lnTo>
                <a:lnTo>
                  <a:pt x="0" y="113030"/>
                </a:lnTo>
                <a:lnTo>
                  <a:pt x="55880" y="113030"/>
                </a:lnTo>
                <a:lnTo>
                  <a:pt x="55880" y="110490"/>
                </a:lnTo>
                <a:close/>
              </a:path>
              <a:path w="55880" h="123190">
                <a:moveTo>
                  <a:pt x="55880" y="107950"/>
                </a:moveTo>
                <a:lnTo>
                  <a:pt x="0" y="107950"/>
                </a:lnTo>
                <a:lnTo>
                  <a:pt x="0" y="109220"/>
                </a:lnTo>
                <a:lnTo>
                  <a:pt x="55880" y="109220"/>
                </a:lnTo>
                <a:lnTo>
                  <a:pt x="55880" y="107950"/>
                </a:lnTo>
                <a:close/>
              </a:path>
              <a:path w="55880" h="123190">
                <a:moveTo>
                  <a:pt x="55880" y="104140"/>
                </a:moveTo>
                <a:lnTo>
                  <a:pt x="0" y="104140"/>
                </a:lnTo>
                <a:lnTo>
                  <a:pt x="0" y="106680"/>
                </a:lnTo>
                <a:lnTo>
                  <a:pt x="55880" y="106680"/>
                </a:lnTo>
                <a:lnTo>
                  <a:pt x="55880" y="104140"/>
                </a:lnTo>
                <a:close/>
              </a:path>
              <a:path w="55880" h="123190">
                <a:moveTo>
                  <a:pt x="55880" y="101600"/>
                </a:moveTo>
                <a:lnTo>
                  <a:pt x="0" y="101600"/>
                </a:lnTo>
                <a:lnTo>
                  <a:pt x="0" y="102870"/>
                </a:lnTo>
                <a:lnTo>
                  <a:pt x="55880" y="102870"/>
                </a:lnTo>
                <a:lnTo>
                  <a:pt x="55880" y="101600"/>
                </a:lnTo>
                <a:close/>
              </a:path>
              <a:path w="55880" h="123190">
                <a:moveTo>
                  <a:pt x="55880" y="97790"/>
                </a:moveTo>
                <a:lnTo>
                  <a:pt x="0" y="97790"/>
                </a:lnTo>
                <a:lnTo>
                  <a:pt x="0" y="100330"/>
                </a:lnTo>
                <a:lnTo>
                  <a:pt x="55880" y="100330"/>
                </a:lnTo>
                <a:lnTo>
                  <a:pt x="55880" y="97790"/>
                </a:lnTo>
                <a:close/>
              </a:path>
              <a:path w="55880" h="123190">
                <a:moveTo>
                  <a:pt x="55880" y="95250"/>
                </a:moveTo>
                <a:lnTo>
                  <a:pt x="0" y="95250"/>
                </a:lnTo>
                <a:lnTo>
                  <a:pt x="0" y="96520"/>
                </a:lnTo>
                <a:lnTo>
                  <a:pt x="55880" y="96520"/>
                </a:lnTo>
                <a:lnTo>
                  <a:pt x="55880" y="95250"/>
                </a:lnTo>
                <a:close/>
              </a:path>
              <a:path w="55880" h="123190">
                <a:moveTo>
                  <a:pt x="55880" y="91440"/>
                </a:moveTo>
                <a:lnTo>
                  <a:pt x="0" y="91440"/>
                </a:lnTo>
                <a:lnTo>
                  <a:pt x="0" y="93980"/>
                </a:lnTo>
                <a:lnTo>
                  <a:pt x="55880" y="93980"/>
                </a:lnTo>
                <a:lnTo>
                  <a:pt x="55880" y="91440"/>
                </a:lnTo>
                <a:close/>
              </a:path>
              <a:path w="55880" h="123190">
                <a:moveTo>
                  <a:pt x="55880" y="88900"/>
                </a:moveTo>
                <a:lnTo>
                  <a:pt x="0" y="88900"/>
                </a:lnTo>
                <a:lnTo>
                  <a:pt x="0" y="90170"/>
                </a:lnTo>
                <a:lnTo>
                  <a:pt x="55880" y="90170"/>
                </a:lnTo>
                <a:lnTo>
                  <a:pt x="55880" y="88900"/>
                </a:lnTo>
                <a:close/>
              </a:path>
              <a:path w="55880" h="123190">
                <a:moveTo>
                  <a:pt x="55880" y="85090"/>
                </a:moveTo>
                <a:lnTo>
                  <a:pt x="0" y="85090"/>
                </a:lnTo>
                <a:lnTo>
                  <a:pt x="0" y="87630"/>
                </a:lnTo>
                <a:lnTo>
                  <a:pt x="55880" y="87630"/>
                </a:lnTo>
                <a:lnTo>
                  <a:pt x="55880" y="85090"/>
                </a:lnTo>
                <a:close/>
              </a:path>
              <a:path w="55880" h="123190">
                <a:moveTo>
                  <a:pt x="55880" y="82550"/>
                </a:moveTo>
                <a:lnTo>
                  <a:pt x="0" y="82550"/>
                </a:lnTo>
                <a:lnTo>
                  <a:pt x="0" y="83820"/>
                </a:lnTo>
                <a:lnTo>
                  <a:pt x="55880" y="83820"/>
                </a:lnTo>
                <a:lnTo>
                  <a:pt x="55880" y="82550"/>
                </a:lnTo>
                <a:close/>
              </a:path>
              <a:path w="55880" h="123190">
                <a:moveTo>
                  <a:pt x="55880" y="78740"/>
                </a:moveTo>
                <a:lnTo>
                  <a:pt x="0" y="78740"/>
                </a:lnTo>
                <a:lnTo>
                  <a:pt x="0" y="81280"/>
                </a:lnTo>
                <a:lnTo>
                  <a:pt x="55880" y="81280"/>
                </a:lnTo>
                <a:lnTo>
                  <a:pt x="55880" y="78740"/>
                </a:lnTo>
                <a:close/>
              </a:path>
              <a:path w="55880" h="123190">
                <a:moveTo>
                  <a:pt x="55880" y="76200"/>
                </a:moveTo>
                <a:lnTo>
                  <a:pt x="0" y="76200"/>
                </a:lnTo>
                <a:lnTo>
                  <a:pt x="0" y="77470"/>
                </a:lnTo>
                <a:lnTo>
                  <a:pt x="55880" y="77470"/>
                </a:lnTo>
                <a:lnTo>
                  <a:pt x="55880" y="76200"/>
                </a:lnTo>
                <a:close/>
              </a:path>
              <a:path w="55880" h="123190">
                <a:moveTo>
                  <a:pt x="55880" y="72390"/>
                </a:moveTo>
                <a:lnTo>
                  <a:pt x="0" y="72390"/>
                </a:lnTo>
                <a:lnTo>
                  <a:pt x="0" y="74930"/>
                </a:lnTo>
                <a:lnTo>
                  <a:pt x="55880" y="74930"/>
                </a:lnTo>
                <a:lnTo>
                  <a:pt x="55880" y="72390"/>
                </a:lnTo>
                <a:close/>
              </a:path>
              <a:path w="55880" h="123190">
                <a:moveTo>
                  <a:pt x="55880" y="69850"/>
                </a:moveTo>
                <a:lnTo>
                  <a:pt x="0" y="69850"/>
                </a:lnTo>
                <a:lnTo>
                  <a:pt x="0" y="71120"/>
                </a:lnTo>
                <a:lnTo>
                  <a:pt x="55880" y="71120"/>
                </a:lnTo>
                <a:lnTo>
                  <a:pt x="55880" y="69850"/>
                </a:lnTo>
                <a:close/>
              </a:path>
              <a:path w="55880" h="123190">
                <a:moveTo>
                  <a:pt x="55880" y="63500"/>
                </a:moveTo>
                <a:lnTo>
                  <a:pt x="0" y="63500"/>
                </a:lnTo>
                <a:lnTo>
                  <a:pt x="0" y="68580"/>
                </a:lnTo>
                <a:lnTo>
                  <a:pt x="55880" y="68580"/>
                </a:lnTo>
                <a:lnTo>
                  <a:pt x="55880" y="63500"/>
                </a:lnTo>
                <a:close/>
              </a:path>
              <a:path w="55880" h="123190">
                <a:moveTo>
                  <a:pt x="55880" y="57150"/>
                </a:moveTo>
                <a:lnTo>
                  <a:pt x="0" y="57150"/>
                </a:lnTo>
                <a:lnTo>
                  <a:pt x="0" y="62230"/>
                </a:lnTo>
                <a:lnTo>
                  <a:pt x="55880" y="62230"/>
                </a:lnTo>
                <a:lnTo>
                  <a:pt x="55880" y="57150"/>
                </a:lnTo>
                <a:close/>
              </a:path>
              <a:path w="55880" h="123190">
                <a:moveTo>
                  <a:pt x="55880" y="50800"/>
                </a:moveTo>
                <a:lnTo>
                  <a:pt x="0" y="50800"/>
                </a:lnTo>
                <a:lnTo>
                  <a:pt x="0" y="55880"/>
                </a:lnTo>
                <a:lnTo>
                  <a:pt x="55880" y="55880"/>
                </a:lnTo>
                <a:lnTo>
                  <a:pt x="55880" y="50800"/>
                </a:lnTo>
                <a:close/>
              </a:path>
              <a:path w="55880" h="123190">
                <a:moveTo>
                  <a:pt x="55880" y="44450"/>
                </a:moveTo>
                <a:lnTo>
                  <a:pt x="0" y="44450"/>
                </a:lnTo>
                <a:lnTo>
                  <a:pt x="0" y="49530"/>
                </a:lnTo>
                <a:lnTo>
                  <a:pt x="55880" y="49530"/>
                </a:lnTo>
                <a:lnTo>
                  <a:pt x="55880" y="44450"/>
                </a:lnTo>
                <a:close/>
              </a:path>
              <a:path w="55880" h="123190">
                <a:moveTo>
                  <a:pt x="55880" y="38100"/>
                </a:moveTo>
                <a:lnTo>
                  <a:pt x="0" y="38100"/>
                </a:lnTo>
                <a:lnTo>
                  <a:pt x="0" y="43180"/>
                </a:lnTo>
                <a:lnTo>
                  <a:pt x="55880" y="43180"/>
                </a:lnTo>
                <a:lnTo>
                  <a:pt x="55880" y="38100"/>
                </a:lnTo>
                <a:close/>
              </a:path>
              <a:path w="55880" h="123190">
                <a:moveTo>
                  <a:pt x="55880" y="31750"/>
                </a:moveTo>
                <a:lnTo>
                  <a:pt x="0" y="31750"/>
                </a:lnTo>
                <a:lnTo>
                  <a:pt x="0" y="36830"/>
                </a:lnTo>
                <a:lnTo>
                  <a:pt x="55880" y="36830"/>
                </a:lnTo>
                <a:lnTo>
                  <a:pt x="55880" y="31750"/>
                </a:lnTo>
                <a:close/>
              </a:path>
              <a:path w="55880" h="123190">
                <a:moveTo>
                  <a:pt x="55880" y="25400"/>
                </a:moveTo>
                <a:lnTo>
                  <a:pt x="0" y="25400"/>
                </a:lnTo>
                <a:lnTo>
                  <a:pt x="0" y="30480"/>
                </a:lnTo>
                <a:lnTo>
                  <a:pt x="55880" y="30480"/>
                </a:lnTo>
                <a:lnTo>
                  <a:pt x="55880" y="25400"/>
                </a:lnTo>
                <a:close/>
              </a:path>
              <a:path w="55880" h="123190">
                <a:moveTo>
                  <a:pt x="55880" y="20320"/>
                </a:moveTo>
                <a:lnTo>
                  <a:pt x="0" y="20320"/>
                </a:lnTo>
                <a:lnTo>
                  <a:pt x="0" y="24130"/>
                </a:lnTo>
                <a:lnTo>
                  <a:pt x="55880" y="24130"/>
                </a:lnTo>
                <a:lnTo>
                  <a:pt x="55880" y="20320"/>
                </a:lnTo>
                <a:close/>
              </a:path>
              <a:path w="55880" h="123190">
                <a:moveTo>
                  <a:pt x="55880" y="13970"/>
                </a:moveTo>
                <a:lnTo>
                  <a:pt x="0" y="13970"/>
                </a:lnTo>
                <a:lnTo>
                  <a:pt x="0" y="19050"/>
                </a:lnTo>
                <a:lnTo>
                  <a:pt x="55880" y="19050"/>
                </a:lnTo>
                <a:lnTo>
                  <a:pt x="55880" y="13970"/>
                </a:lnTo>
                <a:close/>
              </a:path>
              <a:path w="55880" h="123190">
                <a:moveTo>
                  <a:pt x="55880" y="7620"/>
                </a:moveTo>
                <a:lnTo>
                  <a:pt x="0" y="7620"/>
                </a:lnTo>
                <a:lnTo>
                  <a:pt x="0" y="12700"/>
                </a:lnTo>
                <a:lnTo>
                  <a:pt x="55880" y="12700"/>
                </a:lnTo>
                <a:lnTo>
                  <a:pt x="55880" y="7620"/>
                </a:lnTo>
                <a:close/>
              </a:path>
              <a:path w="55880" h="123190">
                <a:moveTo>
                  <a:pt x="55880" y="0"/>
                </a:moveTo>
                <a:lnTo>
                  <a:pt x="0" y="0"/>
                </a:lnTo>
                <a:lnTo>
                  <a:pt x="0" y="6350"/>
                </a:lnTo>
                <a:lnTo>
                  <a:pt x="55880" y="6350"/>
                </a:lnTo>
                <a:lnTo>
                  <a:pt x="55880" y="0"/>
                </a:lnTo>
                <a:close/>
              </a:path>
            </a:pathLst>
          </a:custGeom>
          <a:solidFill>
            <a:srgbClr val="1D591D"/>
          </a:solidFill>
        </p:spPr>
        <p:txBody>
          <a:bodyPr wrap="square" lIns="0" tIns="0" rIns="0" bIns="0" rtlCol="0"/>
          <a:lstStyle/>
          <a:p>
            <a:endParaRPr/>
          </a:p>
        </p:txBody>
      </p:sp>
      <p:sp>
        <p:nvSpPr>
          <p:cNvPr id="331" name="bg object 331"/>
          <p:cNvSpPr/>
          <p:nvPr/>
        </p:nvSpPr>
        <p:spPr>
          <a:xfrm>
            <a:off x="920749" y="6428739"/>
            <a:ext cx="54610" cy="116839"/>
          </a:xfrm>
          <a:custGeom>
            <a:avLst/>
            <a:gdLst/>
            <a:ahLst/>
            <a:cxnLst/>
            <a:rect l="l" t="t" r="r" b="b"/>
            <a:pathLst>
              <a:path w="54609" h="116840">
                <a:moveTo>
                  <a:pt x="54609" y="114300"/>
                </a:moveTo>
                <a:lnTo>
                  <a:pt x="27940" y="114300"/>
                </a:lnTo>
                <a:lnTo>
                  <a:pt x="27940" y="116840"/>
                </a:lnTo>
                <a:lnTo>
                  <a:pt x="41909" y="116840"/>
                </a:lnTo>
                <a:lnTo>
                  <a:pt x="41909" y="115570"/>
                </a:lnTo>
                <a:lnTo>
                  <a:pt x="54609" y="115570"/>
                </a:lnTo>
                <a:lnTo>
                  <a:pt x="54609" y="114300"/>
                </a:lnTo>
                <a:close/>
              </a:path>
              <a:path w="54609" h="116840">
                <a:moveTo>
                  <a:pt x="54609" y="110490"/>
                </a:moveTo>
                <a:lnTo>
                  <a:pt x="0" y="110490"/>
                </a:lnTo>
                <a:lnTo>
                  <a:pt x="0" y="114300"/>
                </a:lnTo>
                <a:lnTo>
                  <a:pt x="13969" y="114300"/>
                </a:lnTo>
                <a:lnTo>
                  <a:pt x="13969" y="113030"/>
                </a:lnTo>
                <a:lnTo>
                  <a:pt x="54609" y="113030"/>
                </a:lnTo>
                <a:lnTo>
                  <a:pt x="54609" y="110490"/>
                </a:lnTo>
                <a:close/>
              </a:path>
              <a:path w="54609" h="116840">
                <a:moveTo>
                  <a:pt x="54609" y="107950"/>
                </a:moveTo>
                <a:lnTo>
                  <a:pt x="0" y="107950"/>
                </a:lnTo>
                <a:lnTo>
                  <a:pt x="0" y="109220"/>
                </a:lnTo>
                <a:lnTo>
                  <a:pt x="54609" y="109220"/>
                </a:lnTo>
                <a:lnTo>
                  <a:pt x="54609" y="107950"/>
                </a:lnTo>
                <a:close/>
              </a:path>
              <a:path w="54609" h="116840">
                <a:moveTo>
                  <a:pt x="54609" y="104140"/>
                </a:moveTo>
                <a:lnTo>
                  <a:pt x="0" y="104140"/>
                </a:lnTo>
                <a:lnTo>
                  <a:pt x="0" y="106680"/>
                </a:lnTo>
                <a:lnTo>
                  <a:pt x="54609" y="106680"/>
                </a:lnTo>
                <a:lnTo>
                  <a:pt x="54609" y="104140"/>
                </a:lnTo>
                <a:close/>
              </a:path>
              <a:path w="54609" h="116840">
                <a:moveTo>
                  <a:pt x="54609" y="101600"/>
                </a:moveTo>
                <a:lnTo>
                  <a:pt x="0" y="101600"/>
                </a:lnTo>
                <a:lnTo>
                  <a:pt x="0" y="102870"/>
                </a:lnTo>
                <a:lnTo>
                  <a:pt x="54609" y="102870"/>
                </a:lnTo>
                <a:lnTo>
                  <a:pt x="54609" y="101600"/>
                </a:lnTo>
                <a:close/>
              </a:path>
              <a:path w="54609" h="116840">
                <a:moveTo>
                  <a:pt x="54609" y="97790"/>
                </a:moveTo>
                <a:lnTo>
                  <a:pt x="0" y="97790"/>
                </a:lnTo>
                <a:lnTo>
                  <a:pt x="0" y="100330"/>
                </a:lnTo>
                <a:lnTo>
                  <a:pt x="54609" y="100330"/>
                </a:lnTo>
                <a:lnTo>
                  <a:pt x="54609" y="97790"/>
                </a:lnTo>
                <a:close/>
              </a:path>
              <a:path w="54609" h="116840">
                <a:moveTo>
                  <a:pt x="54609" y="95250"/>
                </a:moveTo>
                <a:lnTo>
                  <a:pt x="0" y="95250"/>
                </a:lnTo>
                <a:lnTo>
                  <a:pt x="0" y="96520"/>
                </a:lnTo>
                <a:lnTo>
                  <a:pt x="54609" y="96520"/>
                </a:lnTo>
                <a:lnTo>
                  <a:pt x="54609" y="95250"/>
                </a:lnTo>
                <a:close/>
              </a:path>
              <a:path w="54609" h="116840">
                <a:moveTo>
                  <a:pt x="54609" y="91440"/>
                </a:moveTo>
                <a:lnTo>
                  <a:pt x="0" y="91440"/>
                </a:lnTo>
                <a:lnTo>
                  <a:pt x="0" y="93980"/>
                </a:lnTo>
                <a:lnTo>
                  <a:pt x="54609" y="93980"/>
                </a:lnTo>
                <a:lnTo>
                  <a:pt x="54609" y="91440"/>
                </a:lnTo>
                <a:close/>
              </a:path>
              <a:path w="54609" h="116840">
                <a:moveTo>
                  <a:pt x="54609" y="88900"/>
                </a:moveTo>
                <a:lnTo>
                  <a:pt x="0" y="88900"/>
                </a:lnTo>
                <a:lnTo>
                  <a:pt x="0" y="90170"/>
                </a:lnTo>
                <a:lnTo>
                  <a:pt x="54609" y="90170"/>
                </a:lnTo>
                <a:lnTo>
                  <a:pt x="54609" y="88900"/>
                </a:lnTo>
                <a:close/>
              </a:path>
              <a:path w="54609" h="116840">
                <a:moveTo>
                  <a:pt x="54609" y="85090"/>
                </a:moveTo>
                <a:lnTo>
                  <a:pt x="0" y="85090"/>
                </a:lnTo>
                <a:lnTo>
                  <a:pt x="0" y="87630"/>
                </a:lnTo>
                <a:lnTo>
                  <a:pt x="54609" y="87630"/>
                </a:lnTo>
                <a:lnTo>
                  <a:pt x="54609" y="85090"/>
                </a:lnTo>
                <a:close/>
              </a:path>
              <a:path w="54609" h="116840">
                <a:moveTo>
                  <a:pt x="54609" y="82550"/>
                </a:moveTo>
                <a:lnTo>
                  <a:pt x="0" y="82550"/>
                </a:lnTo>
                <a:lnTo>
                  <a:pt x="0" y="83820"/>
                </a:lnTo>
                <a:lnTo>
                  <a:pt x="54609" y="83820"/>
                </a:lnTo>
                <a:lnTo>
                  <a:pt x="54609" y="82550"/>
                </a:lnTo>
                <a:close/>
              </a:path>
              <a:path w="54609" h="116840">
                <a:moveTo>
                  <a:pt x="54609" y="78740"/>
                </a:moveTo>
                <a:lnTo>
                  <a:pt x="0" y="78740"/>
                </a:lnTo>
                <a:lnTo>
                  <a:pt x="0" y="81280"/>
                </a:lnTo>
                <a:lnTo>
                  <a:pt x="54609" y="81280"/>
                </a:lnTo>
                <a:lnTo>
                  <a:pt x="54609" y="78740"/>
                </a:lnTo>
                <a:close/>
              </a:path>
              <a:path w="54609" h="116840">
                <a:moveTo>
                  <a:pt x="54609" y="76200"/>
                </a:moveTo>
                <a:lnTo>
                  <a:pt x="0" y="76200"/>
                </a:lnTo>
                <a:lnTo>
                  <a:pt x="0" y="77470"/>
                </a:lnTo>
                <a:lnTo>
                  <a:pt x="54609" y="77470"/>
                </a:lnTo>
                <a:lnTo>
                  <a:pt x="54609" y="76200"/>
                </a:lnTo>
                <a:close/>
              </a:path>
              <a:path w="54609" h="116840">
                <a:moveTo>
                  <a:pt x="54609" y="72390"/>
                </a:moveTo>
                <a:lnTo>
                  <a:pt x="0" y="72390"/>
                </a:lnTo>
                <a:lnTo>
                  <a:pt x="0" y="74930"/>
                </a:lnTo>
                <a:lnTo>
                  <a:pt x="54609" y="74930"/>
                </a:lnTo>
                <a:lnTo>
                  <a:pt x="54609" y="72390"/>
                </a:lnTo>
                <a:close/>
              </a:path>
              <a:path w="54609" h="116840">
                <a:moveTo>
                  <a:pt x="54609" y="69850"/>
                </a:moveTo>
                <a:lnTo>
                  <a:pt x="0" y="69850"/>
                </a:lnTo>
                <a:lnTo>
                  <a:pt x="0" y="71120"/>
                </a:lnTo>
                <a:lnTo>
                  <a:pt x="54609" y="71120"/>
                </a:lnTo>
                <a:lnTo>
                  <a:pt x="54609" y="69850"/>
                </a:lnTo>
                <a:close/>
              </a:path>
              <a:path w="54609" h="116840">
                <a:moveTo>
                  <a:pt x="54609" y="63500"/>
                </a:moveTo>
                <a:lnTo>
                  <a:pt x="0" y="63500"/>
                </a:lnTo>
                <a:lnTo>
                  <a:pt x="0" y="68580"/>
                </a:lnTo>
                <a:lnTo>
                  <a:pt x="54609" y="68580"/>
                </a:lnTo>
                <a:lnTo>
                  <a:pt x="54609" y="63500"/>
                </a:lnTo>
                <a:close/>
              </a:path>
              <a:path w="54609" h="116840">
                <a:moveTo>
                  <a:pt x="54609" y="57150"/>
                </a:moveTo>
                <a:lnTo>
                  <a:pt x="0" y="57150"/>
                </a:lnTo>
                <a:lnTo>
                  <a:pt x="0" y="62230"/>
                </a:lnTo>
                <a:lnTo>
                  <a:pt x="54609" y="62230"/>
                </a:lnTo>
                <a:lnTo>
                  <a:pt x="54609" y="57150"/>
                </a:lnTo>
                <a:close/>
              </a:path>
              <a:path w="54609" h="116840">
                <a:moveTo>
                  <a:pt x="54609" y="50800"/>
                </a:moveTo>
                <a:lnTo>
                  <a:pt x="0" y="50800"/>
                </a:lnTo>
                <a:lnTo>
                  <a:pt x="0" y="55880"/>
                </a:lnTo>
                <a:lnTo>
                  <a:pt x="54609" y="55880"/>
                </a:lnTo>
                <a:lnTo>
                  <a:pt x="54609" y="50800"/>
                </a:lnTo>
                <a:close/>
              </a:path>
              <a:path w="54609" h="116840">
                <a:moveTo>
                  <a:pt x="54609" y="44450"/>
                </a:moveTo>
                <a:lnTo>
                  <a:pt x="0" y="44450"/>
                </a:lnTo>
                <a:lnTo>
                  <a:pt x="0" y="49530"/>
                </a:lnTo>
                <a:lnTo>
                  <a:pt x="54609" y="49530"/>
                </a:lnTo>
                <a:lnTo>
                  <a:pt x="54609" y="44450"/>
                </a:lnTo>
                <a:close/>
              </a:path>
              <a:path w="54609" h="116840">
                <a:moveTo>
                  <a:pt x="54609" y="38100"/>
                </a:moveTo>
                <a:lnTo>
                  <a:pt x="0" y="38100"/>
                </a:lnTo>
                <a:lnTo>
                  <a:pt x="0" y="43180"/>
                </a:lnTo>
                <a:lnTo>
                  <a:pt x="54609" y="43180"/>
                </a:lnTo>
                <a:lnTo>
                  <a:pt x="54609" y="38100"/>
                </a:lnTo>
                <a:close/>
              </a:path>
              <a:path w="54609" h="116840">
                <a:moveTo>
                  <a:pt x="54609" y="31750"/>
                </a:moveTo>
                <a:lnTo>
                  <a:pt x="0" y="31750"/>
                </a:lnTo>
                <a:lnTo>
                  <a:pt x="0" y="36830"/>
                </a:lnTo>
                <a:lnTo>
                  <a:pt x="54609" y="36830"/>
                </a:lnTo>
                <a:lnTo>
                  <a:pt x="54609" y="31750"/>
                </a:lnTo>
                <a:close/>
              </a:path>
              <a:path w="54609" h="116840">
                <a:moveTo>
                  <a:pt x="54609" y="25400"/>
                </a:moveTo>
                <a:lnTo>
                  <a:pt x="0" y="25400"/>
                </a:lnTo>
                <a:lnTo>
                  <a:pt x="0" y="30480"/>
                </a:lnTo>
                <a:lnTo>
                  <a:pt x="54609" y="30480"/>
                </a:lnTo>
                <a:lnTo>
                  <a:pt x="54609" y="25400"/>
                </a:lnTo>
                <a:close/>
              </a:path>
              <a:path w="54609" h="116840">
                <a:moveTo>
                  <a:pt x="54609" y="20320"/>
                </a:moveTo>
                <a:lnTo>
                  <a:pt x="0" y="20320"/>
                </a:lnTo>
                <a:lnTo>
                  <a:pt x="0" y="24130"/>
                </a:lnTo>
                <a:lnTo>
                  <a:pt x="54609" y="24130"/>
                </a:lnTo>
                <a:lnTo>
                  <a:pt x="54609" y="20320"/>
                </a:lnTo>
                <a:close/>
              </a:path>
              <a:path w="54609" h="116840">
                <a:moveTo>
                  <a:pt x="54609" y="13970"/>
                </a:moveTo>
                <a:lnTo>
                  <a:pt x="0" y="13970"/>
                </a:lnTo>
                <a:lnTo>
                  <a:pt x="0" y="19050"/>
                </a:lnTo>
                <a:lnTo>
                  <a:pt x="54609" y="19050"/>
                </a:lnTo>
                <a:lnTo>
                  <a:pt x="54609" y="13970"/>
                </a:lnTo>
                <a:close/>
              </a:path>
              <a:path w="54609" h="116840">
                <a:moveTo>
                  <a:pt x="54609" y="7620"/>
                </a:moveTo>
                <a:lnTo>
                  <a:pt x="0" y="7620"/>
                </a:lnTo>
                <a:lnTo>
                  <a:pt x="0" y="12700"/>
                </a:lnTo>
                <a:lnTo>
                  <a:pt x="54609" y="12700"/>
                </a:lnTo>
                <a:lnTo>
                  <a:pt x="54609" y="7620"/>
                </a:lnTo>
                <a:close/>
              </a:path>
              <a:path w="54609" h="116840">
                <a:moveTo>
                  <a:pt x="54609" y="0"/>
                </a:moveTo>
                <a:lnTo>
                  <a:pt x="0" y="0"/>
                </a:lnTo>
                <a:lnTo>
                  <a:pt x="0" y="6350"/>
                </a:lnTo>
                <a:lnTo>
                  <a:pt x="54609" y="6350"/>
                </a:lnTo>
                <a:lnTo>
                  <a:pt x="54609" y="0"/>
                </a:lnTo>
                <a:close/>
              </a:path>
            </a:pathLst>
          </a:custGeom>
          <a:solidFill>
            <a:srgbClr val="1D581D"/>
          </a:solidFill>
        </p:spPr>
        <p:txBody>
          <a:bodyPr wrap="square" lIns="0" tIns="0" rIns="0" bIns="0" rtlCol="0"/>
          <a:lstStyle/>
          <a:p>
            <a:endParaRPr/>
          </a:p>
        </p:txBody>
      </p:sp>
      <p:sp>
        <p:nvSpPr>
          <p:cNvPr id="332" name="bg object 332"/>
          <p:cNvSpPr/>
          <p:nvPr/>
        </p:nvSpPr>
        <p:spPr>
          <a:xfrm>
            <a:off x="866140" y="6428739"/>
            <a:ext cx="54610" cy="114300"/>
          </a:xfrm>
          <a:custGeom>
            <a:avLst/>
            <a:gdLst/>
            <a:ahLst/>
            <a:cxnLst/>
            <a:rect l="l" t="t" r="r" b="b"/>
            <a:pathLst>
              <a:path w="54609" h="114300">
                <a:moveTo>
                  <a:pt x="54609" y="110490"/>
                </a:moveTo>
                <a:lnTo>
                  <a:pt x="39369" y="110490"/>
                </a:lnTo>
                <a:lnTo>
                  <a:pt x="39369" y="111760"/>
                </a:lnTo>
                <a:lnTo>
                  <a:pt x="53340" y="111760"/>
                </a:lnTo>
                <a:lnTo>
                  <a:pt x="53340" y="114300"/>
                </a:lnTo>
                <a:lnTo>
                  <a:pt x="54609" y="114300"/>
                </a:lnTo>
                <a:lnTo>
                  <a:pt x="54609" y="110490"/>
                </a:lnTo>
                <a:close/>
              </a:path>
              <a:path w="54609" h="114300">
                <a:moveTo>
                  <a:pt x="54609" y="107950"/>
                </a:moveTo>
                <a:lnTo>
                  <a:pt x="10159" y="107950"/>
                </a:lnTo>
                <a:lnTo>
                  <a:pt x="10159" y="110490"/>
                </a:lnTo>
                <a:lnTo>
                  <a:pt x="24129" y="110490"/>
                </a:lnTo>
                <a:lnTo>
                  <a:pt x="24129" y="109220"/>
                </a:lnTo>
                <a:lnTo>
                  <a:pt x="54609" y="109220"/>
                </a:lnTo>
                <a:lnTo>
                  <a:pt x="54609" y="107950"/>
                </a:lnTo>
                <a:close/>
              </a:path>
              <a:path w="54609" h="114300">
                <a:moveTo>
                  <a:pt x="54609" y="104140"/>
                </a:moveTo>
                <a:lnTo>
                  <a:pt x="0" y="104140"/>
                </a:lnTo>
                <a:lnTo>
                  <a:pt x="0" y="106680"/>
                </a:lnTo>
                <a:lnTo>
                  <a:pt x="54609" y="106680"/>
                </a:lnTo>
                <a:lnTo>
                  <a:pt x="54609" y="104140"/>
                </a:lnTo>
                <a:close/>
              </a:path>
              <a:path w="54609" h="114300">
                <a:moveTo>
                  <a:pt x="54609" y="101600"/>
                </a:moveTo>
                <a:lnTo>
                  <a:pt x="0" y="101600"/>
                </a:lnTo>
                <a:lnTo>
                  <a:pt x="0" y="102870"/>
                </a:lnTo>
                <a:lnTo>
                  <a:pt x="54609" y="102870"/>
                </a:lnTo>
                <a:lnTo>
                  <a:pt x="54609" y="101600"/>
                </a:lnTo>
                <a:close/>
              </a:path>
              <a:path w="54609" h="114300">
                <a:moveTo>
                  <a:pt x="54609" y="97790"/>
                </a:moveTo>
                <a:lnTo>
                  <a:pt x="0" y="97790"/>
                </a:lnTo>
                <a:lnTo>
                  <a:pt x="0" y="100330"/>
                </a:lnTo>
                <a:lnTo>
                  <a:pt x="54609" y="100330"/>
                </a:lnTo>
                <a:lnTo>
                  <a:pt x="54609" y="97790"/>
                </a:lnTo>
                <a:close/>
              </a:path>
              <a:path w="54609" h="114300">
                <a:moveTo>
                  <a:pt x="54609" y="95250"/>
                </a:moveTo>
                <a:lnTo>
                  <a:pt x="0" y="95250"/>
                </a:lnTo>
                <a:lnTo>
                  <a:pt x="0" y="96520"/>
                </a:lnTo>
                <a:lnTo>
                  <a:pt x="54609" y="96520"/>
                </a:lnTo>
                <a:lnTo>
                  <a:pt x="54609" y="95250"/>
                </a:lnTo>
                <a:close/>
              </a:path>
              <a:path w="54609" h="114300">
                <a:moveTo>
                  <a:pt x="54609" y="91440"/>
                </a:moveTo>
                <a:lnTo>
                  <a:pt x="0" y="91440"/>
                </a:lnTo>
                <a:lnTo>
                  <a:pt x="0" y="93980"/>
                </a:lnTo>
                <a:lnTo>
                  <a:pt x="54609" y="93980"/>
                </a:lnTo>
                <a:lnTo>
                  <a:pt x="54609" y="91440"/>
                </a:lnTo>
                <a:close/>
              </a:path>
              <a:path w="54609" h="114300">
                <a:moveTo>
                  <a:pt x="54609" y="88900"/>
                </a:moveTo>
                <a:lnTo>
                  <a:pt x="0" y="88900"/>
                </a:lnTo>
                <a:lnTo>
                  <a:pt x="0" y="90170"/>
                </a:lnTo>
                <a:lnTo>
                  <a:pt x="54609" y="90170"/>
                </a:lnTo>
                <a:lnTo>
                  <a:pt x="54609" y="88900"/>
                </a:lnTo>
                <a:close/>
              </a:path>
              <a:path w="54609" h="114300">
                <a:moveTo>
                  <a:pt x="54609" y="85090"/>
                </a:moveTo>
                <a:lnTo>
                  <a:pt x="0" y="85090"/>
                </a:lnTo>
                <a:lnTo>
                  <a:pt x="0" y="87630"/>
                </a:lnTo>
                <a:lnTo>
                  <a:pt x="54609" y="87630"/>
                </a:lnTo>
                <a:lnTo>
                  <a:pt x="54609" y="85090"/>
                </a:lnTo>
                <a:close/>
              </a:path>
              <a:path w="54609" h="114300">
                <a:moveTo>
                  <a:pt x="54609" y="82550"/>
                </a:moveTo>
                <a:lnTo>
                  <a:pt x="0" y="82550"/>
                </a:lnTo>
                <a:lnTo>
                  <a:pt x="0" y="83820"/>
                </a:lnTo>
                <a:lnTo>
                  <a:pt x="54609" y="83820"/>
                </a:lnTo>
                <a:lnTo>
                  <a:pt x="54609" y="82550"/>
                </a:lnTo>
                <a:close/>
              </a:path>
              <a:path w="54609" h="114300">
                <a:moveTo>
                  <a:pt x="54609" y="78740"/>
                </a:moveTo>
                <a:lnTo>
                  <a:pt x="0" y="78740"/>
                </a:lnTo>
                <a:lnTo>
                  <a:pt x="0" y="81280"/>
                </a:lnTo>
                <a:lnTo>
                  <a:pt x="54609" y="81280"/>
                </a:lnTo>
                <a:lnTo>
                  <a:pt x="54609" y="78740"/>
                </a:lnTo>
                <a:close/>
              </a:path>
              <a:path w="54609" h="114300">
                <a:moveTo>
                  <a:pt x="54609" y="76200"/>
                </a:moveTo>
                <a:lnTo>
                  <a:pt x="0" y="76200"/>
                </a:lnTo>
                <a:lnTo>
                  <a:pt x="0" y="77470"/>
                </a:lnTo>
                <a:lnTo>
                  <a:pt x="54609" y="77470"/>
                </a:lnTo>
                <a:lnTo>
                  <a:pt x="54609" y="76200"/>
                </a:lnTo>
                <a:close/>
              </a:path>
              <a:path w="54609" h="114300">
                <a:moveTo>
                  <a:pt x="54609" y="72390"/>
                </a:moveTo>
                <a:lnTo>
                  <a:pt x="0" y="72390"/>
                </a:lnTo>
                <a:lnTo>
                  <a:pt x="0" y="74930"/>
                </a:lnTo>
                <a:lnTo>
                  <a:pt x="54609" y="74930"/>
                </a:lnTo>
                <a:lnTo>
                  <a:pt x="54609" y="72390"/>
                </a:lnTo>
                <a:close/>
              </a:path>
              <a:path w="54609" h="114300">
                <a:moveTo>
                  <a:pt x="54609" y="69850"/>
                </a:moveTo>
                <a:lnTo>
                  <a:pt x="0" y="69850"/>
                </a:lnTo>
                <a:lnTo>
                  <a:pt x="0" y="71120"/>
                </a:lnTo>
                <a:lnTo>
                  <a:pt x="54609" y="71120"/>
                </a:lnTo>
                <a:lnTo>
                  <a:pt x="54609" y="69850"/>
                </a:lnTo>
                <a:close/>
              </a:path>
              <a:path w="54609" h="114300">
                <a:moveTo>
                  <a:pt x="54609" y="63500"/>
                </a:moveTo>
                <a:lnTo>
                  <a:pt x="0" y="63500"/>
                </a:lnTo>
                <a:lnTo>
                  <a:pt x="0" y="68580"/>
                </a:lnTo>
                <a:lnTo>
                  <a:pt x="54609" y="68580"/>
                </a:lnTo>
                <a:lnTo>
                  <a:pt x="54609" y="63500"/>
                </a:lnTo>
                <a:close/>
              </a:path>
              <a:path w="54609" h="114300">
                <a:moveTo>
                  <a:pt x="54609" y="57150"/>
                </a:moveTo>
                <a:lnTo>
                  <a:pt x="0" y="57150"/>
                </a:lnTo>
                <a:lnTo>
                  <a:pt x="0" y="62230"/>
                </a:lnTo>
                <a:lnTo>
                  <a:pt x="54609" y="62230"/>
                </a:lnTo>
                <a:lnTo>
                  <a:pt x="54609" y="57150"/>
                </a:lnTo>
                <a:close/>
              </a:path>
              <a:path w="54609" h="114300">
                <a:moveTo>
                  <a:pt x="54609" y="50800"/>
                </a:moveTo>
                <a:lnTo>
                  <a:pt x="0" y="50800"/>
                </a:lnTo>
                <a:lnTo>
                  <a:pt x="0" y="55880"/>
                </a:lnTo>
                <a:lnTo>
                  <a:pt x="54609" y="55880"/>
                </a:lnTo>
                <a:lnTo>
                  <a:pt x="54609" y="50800"/>
                </a:lnTo>
                <a:close/>
              </a:path>
              <a:path w="54609" h="114300">
                <a:moveTo>
                  <a:pt x="54609" y="44450"/>
                </a:moveTo>
                <a:lnTo>
                  <a:pt x="0" y="44450"/>
                </a:lnTo>
                <a:lnTo>
                  <a:pt x="0" y="49530"/>
                </a:lnTo>
                <a:lnTo>
                  <a:pt x="54609" y="49530"/>
                </a:lnTo>
                <a:lnTo>
                  <a:pt x="54609" y="44450"/>
                </a:lnTo>
                <a:close/>
              </a:path>
              <a:path w="54609" h="114300">
                <a:moveTo>
                  <a:pt x="54609" y="38100"/>
                </a:moveTo>
                <a:lnTo>
                  <a:pt x="0" y="38100"/>
                </a:lnTo>
                <a:lnTo>
                  <a:pt x="0" y="43180"/>
                </a:lnTo>
                <a:lnTo>
                  <a:pt x="54609" y="43180"/>
                </a:lnTo>
                <a:lnTo>
                  <a:pt x="54609" y="38100"/>
                </a:lnTo>
                <a:close/>
              </a:path>
              <a:path w="54609" h="114300">
                <a:moveTo>
                  <a:pt x="54609" y="31750"/>
                </a:moveTo>
                <a:lnTo>
                  <a:pt x="0" y="31750"/>
                </a:lnTo>
                <a:lnTo>
                  <a:pt x="0" y="36830"/>
                </a:lnTo>
                <a:lnTo>
                  <a:pt x="54609" y="36830"/>
                </a:lnTo>
                <a:lnTo>
                  <a:pt x="54609" y="31750"/>
                </a:lnTo>
                <a:close/>
              </a:path>
              <a:path w="54609" h="114300">
                <a:moveTo>
                  <a:pt x="54609" y="25400"/>
                </a:moveTo>
                <a:lnTo>
                  <a:pt x="0" y="25400"/>
                </a:lnTo>
                <a:lnTo>
                  <a:pt x="0" y="30480"/>
                </a:lnTo>
                <a:lnTo>
                  <a:pt x="54609" y="30480"/>
                </a:lnTo>
                <a:lnTo>
                  <a:pt x="54609" y="25400"/>
                </a:lnTo>
                <a:close/>
              </a:path>
              <a:path w="54609" h="114300">
                <a:moveTo>
                  <a:pt x="54609" y="20320"/>
                </a:moveTo>
                <a:lnTo>
                  <a:pt x="0" y="20320"/>
                </a:lnTo>
                <a:lnTo>
                  <a:pt x="0" y="24130"/>
                </a:lnTo>
                <a:lnTo>
                  <a:pt x="54609" y="24130"/>
                </a:lnTo>
                <a:lnTo>
                  <a:pt x="54609" y="20320"/>
                </a:lnTo>
                <a:close/>
              </a:path>
              <a:path w="54609" h="114300">
                <a:moveTo>
                  <a:pt x="54609" y="13970"/>
                </a:moveTo>
                <a:lnTo>
                  <a:pt x="0" y="13970"/>
                </a:lnTo>
                <a:lnTo>
                  <a:pt x="0" y="19050"/>
                </a:lnTo>
                <a:lnTo>
                  <a:pt x="54609" y="19050"/>
                </a:lnTo>
                <a:lnTo>
                  <a:pt x="54609" y="13970"/>
                </a:lnTo>
                <a:close/>
              </a:path>
              <a:path w="54609" h="114300">
                <a:moveTo>
                  <a:pt x="54609" y="7620"/>
                </a:moveTo>
                <a:lnTo>
                  <a:pt x="0" y="7620"/>
                </a:lnTo>
                <a:lnTo>
                  <a:pt x="0" y="12700"/>
                </a:lnTo>
                <a:lnTo>
                  <a:pt x="54609" y="12700"/>
                </a:lnTo>
                <a:lnTo>
                  <a:pt x="54609" y="7620"/>
                </a:lnTo>
                <a:close/>
              </a:path>
              <a:path w="54609" h="114300">
                <a:moveTo>
                  <a:pt x="54609" y="0"/>
                </a:moveTo>
                <a:lnTo>
                  <a:pt x="38100" y="0"/>
                </a:lnTo>
                <a:lnTo>
                  <a:pt x="38100" y="1270"/>
                </a:lnTo>
                <a:lnTo>
                  <a:pt x="0" y="1270"/>
                </a:lnTo>
                <a:lnTo>
                  <a:pt x="0" y="6350"/>
                </a:lnTo>
                <a:lnTo>
                  <a:pt x="54609" y="6350"/>
                </a:lnTo>
                <a:lnTo>
                  <a:pt x="54609" y="0"/>
                </a:lnTo>
                <a:close/>
              </a:path>
            </a:pathLst>
          </a:custGeom>
          <a:solidFill>
            <a:srgbClr val="1C571C"/>
          </a:solidFill>
        </p:spPr>
        <p:txBody>
          <a:bodyPr wrap="square" lIns="0" tIns="0" rIns="0" bIns="0" rtlCol="0"/>
          <a:lstStyle/>
          <a:p>
            <a:endParaRPr/>
          </a:p>
        </p:txBody>
      </p:sp>
      <p:sp>
        <p:nvSpPr>
          <p:cNvPr id="333" name="bg object 333"/>
          <p:cNvSpPr/>
          <p:nvPr/>
        </p:nvSpPr>
        <p:spPr>
          <a:xfrm>
            <a:off x="811529" y="6430009"/>
            <a:ext cx="54610" cy="106680"/>
          </a:xfrm>
          <a:custGeom>
            <a:avLst/>
            <a:gdLst/>
            <a:ahLst/>
            <a:cxnLst/>
            <a:rect l="l" t="t" r="r" b="b"/>
            <a:pathLst>
              <a:path w="54609" h="106679">
                <a:moveTo>
                  <a:pt x="54610" y="102869"/>
                </a:moveTo>
                <a:lnTo>
                  <a:pt x="21589" y="102869"/>
                </a:lnTo>
                <a:lnTo>
                  <a:pt x="21589" y="104139"/>
                </a:lnTo>
                <a:lnTo>
                  <a:pt x="35560" y="104139"/>
                </a:lnTo>
                <a:lnTo>
                  <a:pt x="35560" y="106679"/>
                </a:lnTo>
                <a:lnTo>
                  <a:pt x="50800" y="106679"/>
                </a:lnTo>
                <a:lnTo>
                  <a:pt x="50800" y="105409"/>
                </a:lnTo>
                <a:lnTo>
                  <a:pt x="54610" y="105409"/>
                </a:lnTo>
                <a:lnTo>
                  <a:pt x="54610" y="102869"/>
                </a:lnTo>
                <a:close/>
              </a:path>
              <a:path w="54609" h="106679">
                <a:moveTo>
                  <a:pt x="54610" y="100329"/>
                </a:moveTo>
                <a:lnTo>
                  <a:pt x="0" y="100329"/>
                </a:lnTo>
                <a:lnTo>
                  <a:pt x="0" y="102869"/>
                </a:lnTo>
                <a:lnTo>
                  <a:pt x="6350" y="102869"/>
                </a:lnTo>
                <a:lnTo>
                  <a:pt x="6350" y="101599"/>
                </a:lnTo>
                <a:lnTo>
                  <a:pt x="54610" y="101599"/>
                </a:lnTo>
                <a:lnTo>
                  <a:pt x="54610" y="100329"/>
                </a:lnTo>
                <a:close/>
              </a:path>
              <a:path w="54609" h="106679">
                <a:moveTo>
                  <a:pt x="54610" y="96519"/>
                </a:moveTo>
                <a:lnTo>
                  <a:pt x="0" y="96519"/>
                </a:lnTo>
                <a:lnTo>
                  <a:pt x="0" y="99059"/>
                </a:lnTo>
                <a:lnTo>
                  <a:pt x="54610" y="99059"/>
                </a:lnTo>
                <a:lnTo>
                  <a:pt x="54610" y="96519"/>
                </a:lnTo>
                <a:close/>
              </a:path>
              <a:path w="54609" h="106679">
                <a:moveTo>
                  <a:pt x="54610" y="93979"/>
                </a:moveTo>
                <a:lnTo>
                  <a:pt x="0" y="93979"/>
                </a:lnTo>
                <a:lnTo>
                  <a:pt x="0" y="95249"/>
                </a:lnTo>
                <a:lnTo>
                  <a:pt x="54610" y="95249"/>
                </a:lnTo>
                <a:lnTo>
                  <a:pt x="54610" y="93979"/>
                </a:lnTo>
                <a:close/>
              </a:path>
              <a:path w="54609" h="106679">
                <a:moveTo>
                  <a:pt x="54610" y="90169"/>
                </a:moveTo>
                <a:lnTo>
                  <a:pt x="0" y="90169"/>
                </a:lnTo>
                <a:lnTo>
                  <a:pt x="0" y="92709"/>
                </a:lnTo>
                <a:lnTo>
                  <a:pt x="54610" y="92709"/>
                </a:lnTo>
                <a:lnTo>
                  <a:pt x="54610" y="90169"/>
                </a:lnTo>
                <a:close/>
              </a:path>
              <a:path w="54609" h="106679">
                <a:moveTo>
                  <a:pt x="54610" y="87629"/>
                </a:moveTo>
                <a:lnTo>
                  <a:pt x="0" y="87629"/>
                </a:lnTo>
                <a:lnTo>
                  <a:pt x="0" y="88899"/>
                </a:lnTo>
                <a:lnTo>
                  <a:pt x="54610" y="88899"/>
                </a:lnTo>
                <a:lnTo>
                  <a:pt x="54610" y="87629"/>
                </a:lnTo>
                <a:close/>
              </a:path>
              <a:path w="54609" h="106679">
                <a:moveTo>
                  <a:pt x="54610" y="83819"/>
                </a:moveTo>
                <a:lnTo>
                  <a:pt x="0" y="83819"/>
                </a:lnTo>
                <a:lnTo>
                  <a:pt x="0" y="86359"/>
                </a:lnTo>
                <a:lnTo>
                  <a:pt x="54610" y="86359"/>
                </a:lnTo>
                <a:lnTo>
                  <a:pt x="54610" y="83819"/>
                </a:lnTo>
                <a:close/>
              </a:path>
              <a:path w="54609" h="106679">
                <a:moveTo>
                  <a:pt x="54610" y="81279"/>
                </a:moveTo>
                <a:lnTo>
                  <a:pt x="0" y="81279"/>
                </a:lnTo>
                <a:lnTo>
                  <a:pt x="0" y="82549"/>
                </a:lnTo>
                <a:lnTo>
                  <a:pt x="54610" y="82549"/>
                </a:lnTo>
                <a:lnTo>
                  <a:pt x="54610" y="81279"/>
                </a:lnTo>
                <a:close/>
              </a:path>
              <a:path w="54609" h="106679">
                <a:moveTo>
                  <a:pt x="54610" y="77469"/>
                </a:moveTo>
                <a:lnTo>
                  <a:pt x="0" y="77469"/>
                </a:lnTo>
                <a:lnTo>
                  <a:pt x="0" y="80009"/>
                </a:lnTo>
                <a:lnTo>
                  <a:pt x="54610" y="80009"/>
                </a:lnTo>
                <a:lnTo>
                  <a:pt x="54610" y="77469"/>
                </a:lnTo>
                <a:close/>
              </a:path>
              <a:path w="54609" h="106679">
                <a:moveTo>
                  <a:pt x="54610" y="74929"/>
                </a:moveTo>
                <a:lnTo>
                  <a:pt x="0" y="74929"/>
                </a:lnTo>
                <a:lnTo>
                  <a:pt x="0" y="76199"/>
                </a:lnTo>
                <a:lnTo>
                  <a:pt x="54610" y="76199"/>
                </a:lnTo>
                <a:lnTo>
                  <a:pt x="54610" y="74929"/>
                </a:lnTo>
                <a:close/>
              </a:path>
              <a:path w="54609" h="106679">
                <a:moveTo>
                  <a:pt x="54610" y="71119"/>
                </a:moveTo>
                <a:lnTo>
                  <a:pt x="0" y="71119"/>
                </a:lnTo>
                <a:lnTo>
                  <a:pt x="0" y="73659"/>
                </a:lnTo>
                <a:lnTo>
                  <a:pt x="54610" y="73659"/>
                </a:lnTo>
                <a:lnTo>
                  <a:pt x="54610" y="71119"/>
                </a:lnTo>
                <a:close/>
              </a:path>
              <a:path w="54609" h="106679">
                <a:moveTo>
                  <a:pt x="54610" y="68579"/>
                </a:moveTo>
                <a:lnTo>
                  <a:pt x="0" y="68579"/>
                </a:lnTo>
                <a:lnTo>
                  <a:pt x="0" y="69849"/>
                </a:lnTo>
                <a:lnTo>
                  <a:pt x="54610" y="69849"/>
                </a:lnTo>
                <a:lnTo>
                  <a:pt x="54610" y="68579"/>
                </a:lnTo>
                <a:close/>
              </a:path>
              <a:path w="54609" h="106679">
                <a:moveTo>
                  <a:pt x="54610" y="62229"/>
                </a:moveTo>
                <a:lnTo>
                  <a:pt x="0" y="62229"/>
                </a:lnTo>
                <a:lnTo>
                  <a:pt x="0" y="67309"/>
                </a:lnTo>
                <a:lnTo>
                  <a:pt x="54610" y="67309"/>
                </a:lnTo>
                <a:lnTo>
                  <a:pt x="54610" y="62229"/>
                </a:lnTo>
                <a:close/>
              </a:path>
              <a:path w="54609" h="106679">
                <a:moveTo>
                  <a:pt x="54610" y="55879"/>
                </a:moveTo>
                <a:lnTo>
                  <a:pt x="0" y="55879"/>
                </a:lnTo>
                <a:lnTo>
                  <a:pt x="0" y="60959"/>
                </a:lnTo>
                <a:lnTo>
                  <a:pt x="54610" y="60959"/>
                </a:lnTo>
                <a:lnTo>
                  <a:pt x="54610" y="55879"/>
                </a:lnTo>
                <a:close/>
              </a:path>
              <a:path w="54609" h="106679">
                <a:moveTo>
                  <a:pt x="54610" y="49529"/>
                </a:moveTo>
                <a:lnTo>
                  <a:pt x="0" y="49529"/>
                </a:lnTo>
                <a:lnTo>
                  <a:pt x="0" y="54609"/>
                </a:lnTo>
                <a:lnTo>
                  <a:pt x="54610" y="54609"/>
                </a:lnTo>
                <a:lnTo>
                  <a:pt x="54610" y="49529"/>
                </a:lnTo>
                <a:close/>
              </a:path>
              <a:path w="54609" h="106679">
                <a:moveTo>
                  <a:pt x="54610" y="43179"/>
                </a:moveTo>
                <a:lnTo>
                  <a:pt x="0" y="43179"/>
                </a:lnTo>
                <a:lnTo>
                  <a:pt x="0" y="48259"/>
                </a:lnTo>
                <a:lnTo>
                  <a:pt x="54610" y="48259"/>
                </a:lnTo>
                <a:lnTo>
                  <a:pt x="54610" y="43179"/>
                </a:lnTo>
                <a:close/>
              </a:path>
              <a:path w="54609" h="106679">
                <a:moveTo>
                  <a:pt x="54610" y="36829"/>
                </a:moveTo>
                <a:lnTo>
                  <a:pt x="0" y="36829"/>
                </a:lnTo>
                <a:lnTo>
                  <a:pt x="0" y="41909"/>
                </a:lnTo>
                <a:lnTo>
                  <a:pt x="54610" y="41909"/>
                </a:lnTo>
                <a:lnTo>
                  <a:pt x="54610" y="36829"/>
                </a:lnTo>
                <a:close/>
              </a:path>
              <a:path w="54609" h="106679">
                <a:moveTo>
                  <a:pt x="54610" y="30479"/>
                </a:moveTo>
                <a:lnTo>
                  <a:pt x="0" y="30479"/>
                </a:lnTo>
                <a:lnTo>
                  <a:pt x="0" y="35559"/>
                </a:lnTo>
                <a:lnTo>
                  <a:pt x="54610" y="35559"/>
                </a:lnTo>
                <a:lnTo>
                  <a:pt x="54610" y="30479"/>
                </a:lnTo>
                <a:close/>
              </a:path>
              <a:path w="54609" h="106679">
                <a:moveTo>
                  <a:pt x="54610" y="24129"/>
                </a:moveTo>
                <a:lnTo>
                  <a:pt x="0" y="24129"/>
                </a:lnTo>
                <a:lnTo>
                  <a:pt x="0" y="29209"/>
                </a:lnTo>
                <a:lnTo>
                  <a:pt x="54610" y="29209"/>
                </a:lnTo>
                <a:lnTo>
                  <a:pt x="54610" y="24129"/>
                </a:lnTo>
                <a:close/>
              </a:path>
              <a:path w="54609" h="106679">
                <a:moveTo>
                  <a:pt x="54610" y="19049"/>
                </a:moveTo>
                <a:lnTo>
                  <a:pt x="0" y="19049"/>
                </a:lnTo>
                <a:lnTo>
                  <a:pt x="0" y="22859"/>
                </a:lnTo>
                <a:lnTo>
                  <a:pt x="54610" y="22859"/>
                </a:lnTo>
                <a:lnTo>
                  <a:pt x="54610" y="19049"/>
                </a:lnTo>
                <a:close/>
              </a:path>
              <a:path w="54609" h="106679">
                <a:moveTo>
                  <a:pt x="54610" y="12699"/>
                </a:moveTo>
                <a:lnTo>
                  <a:pt x="0" y="12699"/>
                </a:lnTo>
                <a:lnTo>
                  <a:pt x="0" y="17779"/>
                </a:lnTo>
                <a:lnTo>
                  <a:pt x="54610" y="17779"/>
                </a:lnTo>
                <a:lnTo>
                  <a:pt x="54610" y="12699"/>
                </a:lnTo>
                <a:close/>
              </a:path>
              <a:path w="54609" h="106679">
                <a:moveTo>
                  <a:pt x="54610" y="6349"/>
                </a:moveTo>
                <a:lnTo>
                  <a:pt x="0" y="6349"/>
                </a:lnTo>
                <a:lnTo>
                  <a:pt x="0" y="11429"/>
                </a:lnTo>
                <a:lnTo>
                  <a:pt x="54610" y="11429"/>
                </a:lnTo>
                <a:lnTo>
                  <a:pt x="54610" y="6349"/>
                </a:lnTo>
                <a:close/>
              </a:path>
              <a:path w="54609" h="106679">
                <a:moveTo>
                  <a:pt x="54610" y="0"/>
                </a:moveTo>
                <a:lnTo>
                  <a:pt x="0" y="0"/>
                </a:lnTo>
                <a:lnTo>
                  <a:pt x="0" y="5079"/>
                </a:lnTo>
                <a:lnTo>
                  <a:pt x="54610" y="5079"/>
                </a:lnTo>
                <a:lnTo>
                  <a:pt x="54610" y="0"/>
                </a:lnTo>
                <a:close/>
              </a:path>
            </a:pathLst>
          </a:custGeom>
          <a:solidFill>
            <a:srgbClr val="1C561C"/>
          </a:solidFill>
        </p:spPr>
        <p:txBody>
          <a:bodyPr wrap="square" lIns="0" tIns="0" rIns="0" bIns="0" rtlCol="0"/>
          <a:lstStyle/>
          <a:p>
            <a:endParaRPr/>
          </a:p>
        </p:txBody>
      </p:sp>
      <p:sp>
        <p:nvSpPr>
          <p:cNvPr id="334" name="bg object 334"/>
          <p:cNvSpPr/>
          <p:nvPr/>
        </p:nvSpPr>
        <p:spPr>
          <a:xfrm>
            <a:off x="755649" y="6430009"/>
            <a:ext cx="55880" cy="102870"/>
          </a:xfrm>
          <a:custGeom>
            <a:avLst/>
            <a:gdLst/>
            <a:ahLst/>
            <a:cxnLst/>
            <a:rect l="l" t="t" r="r" b="b"/>
            <a:pathLst>
              <a:path w="55879" h="102870">
                <a:moveTo>
                  <a:pt x="55879" y="100329"/>
                </a:moveTo>
                <a:lnTo>
                  <a:pt x="48259" y="100329"/>
                </a:lnTo>
                <a:lnTo>
                  <a:pt x="48259" y="102869"/>
                </a:lnTo>
                <a:lnTo>
                  <a:pt x="55879" y="102869"/>
                </a:lnTo>
                <a:lnTo>
                  <a:pt x="55879" y="100329"/>
                </a:lnTo>
                <a:close/>
              </a:path>
              <a:path w="55879" h="102870">
                <a:moveTo>
                  <a:pt x="55879" y="96519"/>
                </a:moveTo>
                <a:lnTo>
                  <a:pt x="5079" y="96519"/>
                </a:lnTo>
                <a:lnTo>
                  <a:pt x="5079" y="97789"/>
                </a:lnTo>
                <a:lnTo>
                  <a:pt x="19050" y="97789"/>
                </a:lnTo>
                <a:lnTo>
                  <a:pt x="19050" y="100329"/>
                </a:lnTo>
                <a:lnTo>
                  <a:pt x="33020" y="100329"/>
                </a:lnTo>
                <a:lnTo>
                  <a:pt x="33020" y="99059"/>
                </a:lnTo>
                <a:lnTo>
                  <a:pt x="55879" y="99059"/>
                </a:lnTo>
                <a:lnTo>
                  <a:pt x="55879" y="96519"/>
                </a:lnTo>
                <a:close/>
              </a:path>
              <a:path w="55879" h="102870">
                <a:moveTo>
                  <a:pt x="55879" y="93979"/>
                </a:moveTo>
                <a:lnTo>
                  <a:pt x="0" y="93979"/>
                </a:lnTo>
                <a:lnTo>
                  <a:pt x="0" y="95249"/>
                </a:lnTo>
                <a:lnTo>
                  <a:pt x="55879" y="95249"/>
                </a:lnTo>
                <a:lnTo>
                  <a:pt x="55879" y="93979"/>
                </a:lnTo>
                <a:close/>
              </a:path>
              <a:path w="55879" h="102870">
                <a:moveTo>
                  <a:pt x="55879" y="90169"/>
                </a:moveTo>
                <a:lnTo>
                  <a:pt x="0" y="90169"/>
                </a:lnTo>
                <a:lnTo>
                  <a:pt x="0" y="92709"/>
                </a:lnTo>
                <a:lnTo>
                  <a:pt x="55879" y="92709"/>
                </a:lnTo>
                <a:lnTo>
                  <a:pt x="55879" y="90169"/>
                </a:lnTo>
                <a:close/>
              </a:path>
              <a:path w="55879" h="102870">
                <a:moveTo>
                  <a:pt x="55879" y="87629"/>
                </a:moveTo>
                <a:lnTo>
                  <a:pt x="0" y="87629"/>
                </a:lnTo>
                <a:lnTo>
                  <a:pt x="0" y="88899"/>
                </a:lnTo>
                <a:lnTo>
                  <a:pt x="55879" y="88899"/>
                </a:lnTo>
                <a:lnTo>
                  <a:pt x="55879" y="87629"/>
                </a:lnTo>
                <a:close/>
              </a:path>
              <a:path w="55879" h="102870">
                <a:moveTo>
                  <a:pt x="55879" y="83819"/>
                </a:moveTo>
                <a:lnTo>
                  <a:pt x="0" y="83819"/>
                </a:lnTo>
                <a:lnTo>
                  <a:pt x="0" y="86359"/>
                </a:lnTo>
                <a:lnTo>
                  <a:pt x="55879" y="86359"/>
                </a:lnTo>
                <a:lnTo>
                  <a:pt x="55879" y="83819"/>
                </a:lnTo>
                <a:close/>
              </a:path>
              <a:path w="55879" h="102870">
                <a:moveTo>
                  <a:pt x="55879" y="81279"/>
                </a:moveTo>
                <a:lnTo>
                  <a:pt x="0" y="81279"/>
                </a:lnTo>
                <a:lnTo>
                  <a:pt x="0" y="82549"/>
                </a:lnTo>
                <a:lnTo>
                  <a:pt x="55879" y="82549"/>
                </a:lnTo>
                <a:lnTo>
                  <a:pt x="55879" y="81279"/>
                </a:lnTo>
                <a:close/>
              </a:path>
              <a:path w="55879" h="102870">
                <a:moveTo>
                  <a:pt x="55879" y="77469"/>
                </a:moveTo>
                <a:lnTo>
                  <a:pt x="0" y="77469"/>
                </a:lnTo>
                <a:lnTo>
                  <a:pt x="0" y="80009"/>
                </a:lnTo>
                <a:lnTo>
                  <a:pt x="55879" y="80009"/>
                </a:lnTo>
                <a:lnTo>
                  <a:pt x="55879" y="77469"/>
                </a:lnTo>
                <a:close/>
              </a:path>
              <a:path w="55879" h="102870">
                <a:moveTo>
                  <a:pt x="55879" y="74929"/>
                </a:moveTo>
                <a:lnTo>
                  <a:pt x="0" y="74929"/>
                </a:lnTo>
                <a:lnTo>
                  <a:pt x="0" y="76199"/>
                </a:lnTo>
                <a:lnTo>
                  <a:pt x="55879" y="76199"/>
                </a:lnTo>
                <a:lnTo>
                  <a:pt x="55879" y="74929"/>
                </a:lnTo>
                <a:close/>
              </a:path>
              <a:path w="55879" h="102870">
                <a:moveTo>
                  <a:pt x="55879" y="71119"/>
                </a:moveTo>
                <a:lnTo>
                  <a:pt x="0" y="71119"/>
                </a:lnTo>
                <a:lnTo>
                  <a:pt x="0" y="73659"/>
                </a:lnTo>
                <a:lnTo>
                  <a:pt x="55879" y="73659"/>
                </a:lnTo>
                <a:lnTo>
                  <a:pt x="55879" y="71119"/>
                </a:lnTo>
                <a:close/>
              </a:path>
              <a:path w="55879" h="102870">
                <a:moveTo>
                  <a:pt x="55879" y="68579"/>
                </a:moveTo>
                <a:lnTo>
                  <a:pt x="0" y="68579"/>
                </a:lnTo>
                <a:lnTo>
                  <a:pt x="0" y="69849"/>
                </a:lnTo>
                <a:lnTo>
                  <a:pt x="55879" y="69849"/>
                </a:lnTo>
                <a:lnTo>
                  <a:pt x="55879" y="68579"/>
                </a:lnTo>
                <a:close/>
              </a:path>
              <a:path w="55879" h="102870">
                <a:moveTo>
                  <a:pt x="55879" y="62229"/>
                </a:moveTo>
                <a:lnTo>
                  <a:pt x="0" y="62229"/>
                </a:lnTo>
                <a:lnTo>
                  <a:pt x="0" y="67309"/>
                </a:lnTo>
                <a:lnTo>
                  <a:pt x="55879" y="67309"/>
                </a:lnTo>
                <a:lnTo>
                  <a:pt x="55879" y="62229"/>
                </a:lnTo>
                <a:close/>
              </a:path>
              <a:path w="55879" h="102870">
                <a:moveTo>
                  <a:pt x="55879" y="55879"/>
                </a:moveTo>
                <a:lnTo>
                  <a:pt x="0" y="55879"/>
                </a:lnTo>
                <a:lnTo>
                  <a:pt x="0" y="60959"/>
                </a:lnTo>
                <a:lnTo>
                  <a:pt x="55879" y="60959"/>
                </a:lnTo>
                <a:lnTo>
                  <a:pt x="55879" y="55879"/>
                </a:lnTo>
                <a:close/>
              </a:path>
              <a:path w="55879" h="102870">
                <a:moveTo>
                  <a:pt x="55879" y="49529"/>
                </a:moveTo>
                <a:lnTo>
                  <a:pt x="0" y="49529"/>
                </a:lnTo>
                <a:lnTo>
                  <a:pt x="0" y="54609"/>
                </a:lnTo>
                <a:lnTo>
                  <a:pt x="55879" y="54609"/>
                </a:lnTo>
                <a:lnTo>
                  <a:pt x="55879" y="49529"/>
                </a:lnTo>
                <a:close/>
              </a:path>
              <a:path w="55879" h="102870">
                <a:moveTo>
                  <a:pt x="55879" y="43179"/>
                </a:moveTo>
                <a:lnTo>
                  <a:pt x="0" y="43179"/>
                </a:lnTo>
                <a:lnTo>
                  <a:pt x="0" y="48259"/>
                </a:lnTo>
                <a:lnTo>
                  <a:pt x="55879" y="48259"/>
                </a:lnTo>
                <a:lnTo>
                  <a:pt x="55879" y="43179"/>
                </a:lnTo>
                <a:close/>
              </a:path>
              <a:path w="55879" h="102870">
                <a:moveTo>
                  <a:pt x="55879" y="36829"/>
                </a:moveTo>
                <a:lnTo>
                  <a:pt x="0" y="36829"/>
                </a:lnTo>
                <a:lnTo>
                  <a:pt x="0" y="41909"/>
                </a:lnTo>
                <a:lnTo>
                  <a:pt x="55879" y="41909"/>
                </a:lnTo>
                <a:lnTo>
                  <a:pt x="55879" y="36829"/>
                </a:lnTo>
                <a:close/>
              </a:path>
              <a:path w="55879" h="102870">
                <a:moveTo>
                  <a:pt x="55879" y="30479"/>
                </a:moveTo>
                <a:lnTo>
                  <a:pt x="0" y="30479"/>
                </a:lnTo>
                <a:lnTo>
                  <a:pt x="0" y="35559"/>
                </a:lnTo>
                <a:lnTo>
                  <a:pt x="55879" y="35559"/>
                </a:lnTo>
                <a:lnTo>
                  <a:pt x="55879" y="30479"/>
                </a:lnTo>
                <a:close/>
              </a:path>
              <a:path w="55879" h="102870">
                <a:moveTo>
                  <a:pt x="55879" y="24129"/>
                </a:moveTo>
                <a:lnTo>
                  <a:pt x="0" y="24129"/>
                </a:lnTo>
                <a:lnTo>
                  <a:pt x="0" y="29209"/>
                </a:lnTo>
                <a:lnTo>
                  <a:pt x="55879" y="29209"/>
                </a:lnTo>
                <a:lnTo>
                  <a:pt x="55879" y="24129"/>
                </a:lnTo>
                <a:close/>
              </a:path>
              <a:path w="55879" h="102870">
                <a:moveTo>
                  <a:pt x="55879" y="19049"/>
                </a:moveTo>
                <a:lnTo>
                  <a:pt x="0" y="19049"/>
                </a:lnTo>
                <a:lnTo>
                  <a:pt x="0" y="22859"/>
                </a:lnTo>
                <a:lnTo>
                  <a:pt x="55879" y="22859"/>
                </a:lnTo>
                <a:lnTo>
                  <a:pt x="55879" y="19049"/>
                </a:lnTo>
                <a:close/>
              </a:path>
              <a:path w="55879" h="102870">
                <a:moveTo>
                  <a:pt x="55879" y="12699"/>
                </a:moveTo>
                <a:lnTo>
                  <a:pt x="0" y="12699"/>
                </a:lnTo>
                <a:lnTo>
                  <a:pt x="0" y="17779"/>
                </a:lnTo>
                <a:lnTo>
                  <a:pt x="55879" y="17779"/>
                </a:lnTo>
                <a:lnTo>
                  <a:pt x="55879" y="12699"/>
                </a:lnTo>
                <a:close/>
              </a:path>
              <a:path w="55879" h="102870">
                <a:moveTo>
                  <a:pt x="55879" y="6349"/>
                </a:moveTo>
                <a:lnTo>
                  <a:pt x="0" y="6349"/>
                </a:lnTo>
                <a:lnTo>
                  <a:pt x="0" y="11429"/>
                </a:lnTo>
                <a:lnTo>
                  <a:pt x="55879" y="11429"/>
                </a:lnTo>
                <a:lnTo>
                  <a:pt x="55879" y="6349"/>
                </a:lnTo>
                <a:close/>
              </a:path>
              <a:path w="55879" h="102870">
                <a:moveTo>
                  <a:pt x="55879" y="0"/>
                </a:moveTo>
                <a:lnTo>
                  <a:pt x="7620" y="0"/>
                </a:lnTo>
                <a:lnTo>
                  <a:pt x="7620" y="1269"/>
                </a:lnTo>
                <a:lnTo>
                  <a:pt x="0" y="1269"/>
                </a:lnTo>
                <a:lnTo>
                  <a:pt x="0" y="5079"/>
                </a:lnTo>
                <a:lnTo>
                  <a:pt x="55879" y="5079"/>
                </a:lnTo>
                <a:lnTo>
                  <a:pt x="55879" y="0"/>
                </a:lnTo>
                <a:close/>
              </a:path>
            </a:pathLst>
          </a:custGeom>
          <a:solidFill>
            <a:srgbClr val="1C551C"/>
          </a:solidFill>
        </p:spPr>
        <p:txBody>
          <a:bodyPr wrap="square" lIns="0" tIns="0" rIns="0" bIns="0" rtlCol="0"/>
          <a:lstStyle/>
          <a:p>
            <a:endParaRPr/>
          </a:p>
        </p:txBody>
      </p:sp>
      <p:sp>
        <p:nvSpPr>
          <p:cNvPr id="335" name="bg object 335"/>
          <p:cNvSpPr/>
          <p:nvPr/>
        </p:nvSpPr>
        <p:spPr>
          <a:xfrm>
            <a:off x="701039" y="6431279"/>
            <a:ext cx="54610" cy="95250"/>
          </a:xfrm>
          <a:custGeom>
            <a:avLst/>
            <a:gdLst/>
            <a:ahLst/>
            <a:cxnLst/>
            <a:rect l="l" t="t" r="r" b="b"/>
            <a:pathLst>
              <a:path w="54609" h="95250">
                <a:moveTo>
                  <a:pt x="54609" y="92710"/>
                </a:moveTo>
                <a:lnTo>
                  <a:pt x="30479" y="92710"/>
                </a:lnTo>
                <a:lnTo>
                  <a:pt x="30479" y="95250"/>
                </a:lnTo>
                <a:lnTo>
                  <a:pt x="44450" y="95250"/>
                </a:lnTo>
                <a:lnTo>
                  <a:pt x="44450" y="93980"/>
                </a:lnTo>
                <a:lnTo>
                  <a:pt x="54609" y="93980"/>
                </a:lnTo>
                <a:lnTo>
                  <a:pt x="54609" y="92710"/>
                </a:lnTo>
                <a:close/>
              </a:path>
              <a:path w="54609" h="95250">
                <a:moveTo>
                  <a:pt x="54609" y="88900"/>
                </a:moveTo>
                <a:lnTo>
                  <a:pt x="0" y="88900"/>
                </a:lnTo>
                <a:lnTo>
                  <a:pt x="0" y="90170"/>
                </a:lnTo>
                <a:lnTo>
                  <a:pt x="1269" y="90170"/>
                </a:lnTo>
                <a:lnTo>
                  <a:pt x="1269" y="92710"/>
                </a:lnTo>
                <a:lnTo>
                  <a:pt x="15239" y="92710"/>
                </a:lnTo>
                <a:lnTo>
                  <a:pt x="15239" y="91440"/>
                </a:lnTo>
                <a:lnTo>
                  <a:pt x="54609" y="91440"/>
                </a:lnTo>
                <a:lnTo>
                  <a:pt x="54609" y="88900"/>
                </a:lnTo>
                <a:close/>
              </a:path>
              <a:path w="54609" h="95250">
                <a:moveTo>
                  <a:pt x="54609" y="86360"/>
                </a:moveTo>
                <a:lnTo>
                  <a:pt x="0" y="86360"/>
                </a:lnTo>
                <a:lnTo>
                  <a:pt x="0" y="87630"/>
                </a:lnTo>
                <a:lnTo>
                  <a:pt x="54609" y="87630"/>
                </a:lnTo>
                <a:lnTo>
                  <a:pt x="54609" y="86360"/>
                </a:lnTo>
                <a:close/>
              </a:path>
              <a:path w="54609" h="95250">
                <a:moveTo>
                  <a:pt x="54609" y="82550"/>
                </a:moveTo>
                <a:lnTo>
                  <a:pt x="0" y="82550"/>
                </a:lnTo>
                <a:lnTo>
                  <a:pt x="0" y="85090"/>
                </a:lnTo>
                <a:lnTo>
                  <a:pt x="54609" y="85090"/>
                </a:lnTo>
                <a:lnTo>
                  <a:pt x="54609" y="82550"/>
                </a:lnTo>
                <a:close/>
              </a:path>
              <a:path w="54609" h="95250">
                <a:moveTo>
                  <a:pt x="54609" y="80010"/>
                </a:moveTo>
                <a:lnTo>
                  <a:pt x="0" y="80010"/>
                </a:lnTo>
                <a:lnTo>
                  <a:pt x="0" y="81280"/>
                </a:lnTo>
                <a:lnTo>
                  <a:pt x="54609" y="81280"/>
                </a:lnTo>
                <a:lnTo>
                  <a:pt x="54609" y="80010"/>
                </a:lnTo>
                <a:close/>
              </a:path>
              <a:path w="54609" h="95250">
                <a:moveTo>
                  <a:pt x="54609" y="76200"/>
                </a:moveTo>
                <a:lnTo>
                  <a:pt x="0" y="76200"/>
                </a:lnTo>
                <a:lnTo>
                  <a:pt x="0" y="78740"/>
                </a:lnTo>
                <a:lnTo>
                  <a:pt x="54609" y="78740"/>
                </a:lnTo>
                <a:lnTo>
                  <a:pt x="54609" y="76200"/>
                </a:lnTo>
                <a:close/>
              </a:path>
              <a:path w="54609" h="95250">
                <a:moveTo>
                  <a:pt x="54609" y="73660"/>
                </a:moveTo>
                <a:lnTo>
                  <a:pt x="0" y="73660"/>
                </a:lnTo>
                <a:lnTo>
                  <a:pt x="0" y="74930"/>
                </a:lnTo>
                <a:lnTo>
                  <a:pt x="54609" y="74930"/>
                </a:lnTo>
                <a:lnTo>
                  <a:pt x="54609" y="73660"/>
                </a:lnTo>
                <a:close/>
              </a:path>
              <a:path w="54609" h="95250">
                <a:moveTo>
                  <a:pt x="54609" y="69850"/>
                </a:moveTo>
                <a:lnTo>
                  <a:pt x="0" y="69850"/>
                </a:lnTo>
                <a:lnTo>
                  <a:pt x="0" y="72390"/>
                </a:lnTo>
                <a:lnTo>
                  <a:pt x="54609" y="72390"/>
                </a:lnTo>
                <a:lnTo>
                  <a:pt x="54609" y="69850"/>
                </a:lnTo>
                <a:close/>
              </a:path>
              <a:path w="54609" h="95250">
                <a:moveTo>
                  <a:pt x="54609" y="67310"/>
                </a:moveTo>
                <a:lnTo>
                  <a:pt x="0" y="67310"/>
                </a:lnTo>
                <a:lnTo>
                  <a:pt x="0" y="68580"/>
                </a:lnTo>
                <a:lnTo>
                  <a:pt x="54609" y="68580"/>
                </a:lnTo>
                <a:lnTo>
                  <a:pt x="54609" y="67310"/>
                </a:lnTo>
                <a:close/>
              </a:path>
              <a:path w="54609" h="95250">
                <a:moveTo>
                  <a:pt x="54609" y="60960"/>
                </a:moveTo>
                <a:lnTo>
                  <a:pt x="0" y="60960"/>
                </a:lnTo>
                <a:lnTo>
                  <a:pt x="0" y="66040"/>
                </a:lnTo>
                <a:lnTo>
                  <a:pt x="54609" y="66040"/>
                </a:lnTo>
                <a:lnTo>
                  <a:pt x="54609" y="60960"/>
                </a:lnTo>
                <a:close/>
              </a:path>
              <a:path w="54609" h="95250">
                <a:moveTo>
                  <a:pt x="54609" y="54610"/>
                </a:moveTo>
                <a:lnTo>
                  <a:pt x="0" y="54610"/>
                </a:lnTo>
                <a:lnTo>
                  <a:pt x="0" y="59690"/>
                </a:lnTo>
                <a:lnTo>
                  <a:pt x="54609" y="59690"/>
                </a:lnTo>
                <a:lnTo>
                  <a:pt x="54609" y="54610"/>
                </a:lnTo>
                <a:close/>
              </a:path>
              <a:path w="54609" h="95250">
                <a:moveTo>
                  <a:pt x="54609" y="48260"/>
                </a:moveTo>
                <a:lnTo>
                  <a:pt x="0" y="48260"/>
                </a:lnTo>
                <a:lnTo>
                  <a:pt x="0" y="53340"/>
                </a:lnTo>
                <a:lnTo>
                  <a:pt x="54609" y="53340"/>
                </a:lnTo>
                <a:lnTo>
                  <a:pt x="54609" y="48260"/>
                </a:lnTo>
                <a:close/>
              </a:path>
              <a:path w="54609" h="95250">
                <a:moveTo>
                  <a:pt x="54609" y="41910"/>
                </a:moveTo>
                <a:lnTo>
                  <a:pt x="0" y="41910"/>
                </a:lnTo>
                <a:lnTo>
                  <a:pt x="0" y="46990"/>
                </a:lnTo>
                <a:lnTo>
                  <a:pt x="54609" y="46990"/>
                </a:lnTo>
                <a:lnTo>
                  <a:pt x="54609" y="41910"/>
                </a:lnTo>
                <a:close/>
              </a:path>
              <a:path w="54609" h="95250">
                <a:moveTo>
                  <a:pt x="54609" y="35560"/>
                </a:moveTo>
                <a:lnTo>
                  <a:pt x="0" y="35560"/>
                </a:lnTo>
                <a:lnTo>
                  <a:pt x="0" y="40640"/>
                </a:lnTo>
                <a:lnTo>
                  <a:pt x="54609" y="40640"/>
                </a:lnTo>
                <a:lnTo>
                  <a:pt x="54609" y="35560"/>
                </a:lnTo>
                <a:close/>
              </a:path>
              <a:path w="54609" h="95250">
                <a:moveTo>
                  <a:pt x="54609" y="29210"/>
                </a:moveTo>
                <a:lnTo>
                  <a:pt x="0" y="29210"/>
                </a:lnTo>
                <a:lnTo>
                  <a:pt x="0" y="34290"/>
                </a:lnTo>
                <a:lnTo>
                  <a:pt x="54609" y="34290"/>
                </a:lnTo>
                <a:lnTo>
                  <a:pt x="54609" y="29210"/>
                </a:lnTo>
                <a:close/>
              </a:path>
              <a:path w="54609" h="95250">
                <a:moveTo>
                  <a:pt x="54609" y="22860"/>
                </a:moveTo>
                <a:lnTo>
                  <a:pt x="0" y="22860"/>
                </a:lnTo>
                <a:lnTo>
                  <a:pt x="0" y="27940"/>
                </a:lnTo>
                <a:lnTo>
                  <a:pt x="54609" y="27940"/>
                </a:lnTo>
                <a:lnTo>
                  <a:pt x="54609" y="22860"/>
                </a:lnTo>
                <a:close/>
              </a:path>
              <a:path w="54609" h="95250">
                <a:moveTo>
                  <a:pt x="54609" y="17780"/>
                </a:moveTo>
                <a:lnTo>
                  <a:pt x="0" y="17780"/>
                </a:lnTo>
                <a:lnTo>
                  <a:pt x="0" y="21590"/>
                </a:lnTo>
                <a:lnTo>
                  <a:pt x="54609" y="21590"/>
                </a:lnTo>
                <a:lnTo>
                  <a:pt x="54609" y="17780"/>
                </a:lnTo>
                <a:close/>
              </a:path>
              <a:path w="54609" h="95250">
                <a:moveTo>
                  <a:pt x="54609" y="11430"/>
                </a:moveTo>
                <a:lnTo>
                  <a:pt x="0" y="11430"/>
                </a:lnTo>
                <a:lnTo>
                  <a:pt x="0" y="16510"/>
                </a:lnTo>
                <a:lnTo>
                  <a:pt x="54609" y="16510"/>
                </a:lnTo>
                <a:lnTo>
                  <a:pt x="54609" y="11430"/>
                </a:lnTo>
                <a:close/>
              </a:path>
              <a:path w="54609" h="95250">
                <a:moveTo>
                  <a:pt x="54609" y="5080"/>
                </a:moveTo>
                <a:lnTo>
                  <a:pt x="0" y="5080"/>
                </a:lnTo>
                <a:lnTo>
                  <a:pt x="0" y="10160"/>
                </a:lnTo>
                <a:lnTo>
                  <a:pt x="54609" y="10160"/>
                </a:lnTo>
                <a:lnTo>
                  <a:pt x="54609" y="5080"/>
                </a:lnTo>
                <a:close/>
              </a:path>
              <a:path w="54609" h="95250">
                <a:moveTo>
                  <a:pt x="54609" y="0"/>
                </a:moveTo>
                <a:lnTo>
                  <a:pt x="0" y="0"/>
                </a:lnTo>
                <a:lnTo>
                  <a:pt x="0" y="3810"/>
                </a:lnTo>
                <a:lnTo>
                  <a:pt x="54609" y="3810"/>
                </a:lnTo>
                <a:lnTo>
                  <a:pt x="54609" y="0"/>
                </a:lnTo>
                <a:close/>
              </a:path>
            </a:pathLst>
          </a:custGeom>
          <a:solidFill>
            <a:srgbClr val="1B541B"/>
          </a:solidFill>
        </p:spPr>
        <p:txBody>
          <a:bodyPr wrap="square" lIns="0" tIns="0" rIns="0" bIns="0" rtlCol="0"/>
          <a:lstStyle/>
          <a:p>
            <a:endParaRPr/>
          </a:p>
        </p:txBody>
      </p:sp>
      <p:sp>
        <p:nvSpPr>
          <p:cNvPr id="336" name="bg object 336"/>
          <p:cNvSpPr/>
          <p:nvPr/>
        </p:nvSpPr>
        <p:spPr>
          <a:xfrm>
            <a:off x="646429" y="6431279"/>
            <a:ext cx="54610" cy="90170"/>
          </a:xfrm>
          <a:custGeom>
            <a:avLst/>
            <a:gdLst/>
            <a:ahLst/>
            <a:cxnLst/>
            <a:rect l="l" t="t" r="r" b="b"/>
            <a:pathLst>
              <a:path w="54609" h="90170">
                <a:moveTo>
                  <a:pt x="54610" y="88900"/>
                </a:moveTo>
                <a:lnTo>
                  <a:pt x="41910" y="88900"/>
                </a:lnTo>
                <a:lnTo>
                  <a:pt x="41910" y="90170"/>
                </a:lnTo>
                <a:lnTo>
                  <a:pt x="54610" y="90170"/>
                </a:lnTo>
                <a:lnTo>
                  <a:pt x="54610" y="88900"/>
                </a:lnTo>
                <a:close/>
              </a:path>
              <a:path w="54609" h="90170">
                <a:moveTo>
                  <a:pt x="54610" y="86360"/>
                </a:moveTo>
                <a:lnTo>
                  <a:pt x="19050" y="86360"/>
                </a:lnTo>
                <a:lnTo>
                  <a:pt x="19050" y="88900"/>
                </a:lnTo>
                <a:lnTo>
                  <a:pt x="26670" y="88900"/>
                </a:lnTo>
                <a:lnTo>
                  <a:pt x="26670" y="87630"/>
                </a:lnTo>
                <a:lnTo>
                  <a:pt x="54610" y="87630"/>
                </a:lnTo>
                <a:lnTo>
                  <a:pt x="54610" y="86360"/>
                </a:lnTo>
                <a:close/>
              </a:path>
              <a:path w="54609" h="90170">
                <a:moveTo>
                  <a:pt x="54610" y="82550"/>
                </a:moveTo>
                <a:lnTo>
                  <a:pt x="0" y="82550"/>
                </a:lnTo>
                <a:lnTo>
                  <a:pt x="0" y="86360"/>
                </a:lnTo>
                <a:lnTo>
                  <a:pt x="3810" y="86360"/>
                </a:lnTo>
                <a:lnTo>
                  <a:pt x="3810" y="85090"/>
                </a:lnTo>
                <a:lnTo>
                  <a:pt x="54610" y="85090"/>
                </a:lnTo>
                <a:lnTo>
                  <a:pt x="54610" y="82550"/>
                </a:lnTo>
                <a:close/>
              </a:path>
              <a:path w="54609" h="90170">
                <a:moveTo>
                  <a:pt x="54610" y="80010"/>
                </a:moveTo>
                <a:lnTo>
                  <a:pt x="0" y="80010"/>
                </a:lnTo>
                <a:lnTo>
                  <a:pt x="0" y="81280"/>
                </a:lnTo>
                <a:lnTo>
                  <a:pt x="54610" y="81280"/>
                </a:lnTo>
                <a:lnTo>
                  <a:pt x="54610" y="80010"/>
                </a:lnTo>
                <a:close/>
              </a:path>
              <a:path w="54609" h="90170">
                <a:moveTo>
                  <a:pt x="54610" y="76200"/>
                </a:moveTo>
                <a:lnTo>
                  <a:pt x="0" y="76200"/>
                </a:lnTo>
                <a:lnTo>
                  <a:pt x="0" y="78740"/>
                </a:lnTo>
                <a:lnTo>
                  <a:pt x="54610" y="78740"/>
                </a:lnTo>
                <a:lnTo>
                  <a:pt x="54610" y="76200"/>
                </a:lnTo>
                <a:close/>
              </a:path>
              <a:path w="54609" h="90170">
                <a:moveTo>
                  <a:pt x="54610" y="73660"/>
                </a:moveTo>
                <a:lnTo>
                  <a:pt x="0" y="73660"/>
                </a:lnTo>
                <a:lnTo>
                  <a:pt x="0" y="74930"/>
                </a:lnTo>
                <a:lnTo>
                  <a:pt x="54610" y="74930"/>
                </a:lnTo>
                <a:lnTo>
                  <a:pt x="54610" y="73660"/>
                </a:lnTo>
                <a:close/>
              </a:path>
              <a:path w="54609" h="90170">
                <a:moveTo>
                  <a:pt x="54610" y="69850"/>
                </a:moveTo>
                <a:lnTo>
                  <a:pt x="0" y="69850"/>
                </a:lnTo>
                <a:lnTo>
                  <a:pt x="0" y="72390"/>
                </a:lnTo>
                <a:lnTo>
                  <a:pt x="54610" y="72390"/>
                </a:lnTo>
                <a:lnTo>
                  <a:pt x="54610" y="69850"/>
                </a:lnTo>
                <a:close/>
              </a:path>
              <a:path w="54609" h="90170">
                <a:moveTo>
                  <a:pt x="54610" y="67310"/>
                </a:moveTo>
                <a:lnTo>
                  <a:pt x="0" y="67310"/>
                </a:lnTo>
                <a:lnTo>
                  <a:pt x="0" y="68580"/>
                </a:lnTo>
                <a:lnTo>
                  <a:pt x="54610" y="68580"/>
                </a:lnTo>
                <a:lnTo>
                  <a:pt x="54610" y="67310"/>
                </a:lnTo>
                <a:close/>
              </a:path>
              <a:path w="54609" h="90170">
                <a:moveTo>
                  <a:pt x="54610" y="60960"/>
                </a:moveTo>
                <a:lnTo>
                  <a:pt x="0" y="60960"/>
                </a:lnTo>
                <a:lnTo>
                  <a:pt x="0" y="66040"/>
                </a:lnTo>
                <a:lnTo>
                  <a:pt x="54610" y="66040"/>
                </a:lnTo>
                <a:lnTo>
                  <a:pt x="54610" y="60960"/>
                </a:lnTo>
                <a:close/>
              </a:path>
              <a:path w="54609" h="90170">
                <a:moveTo>
                  <a:pt x="54610" y="54610"/>
                </a:moveTo>
                <a:lnTo>
                  <a:pt x="0" y="54610"/>
                </a:lnTo>
                <a:lnTo>
                  <a:pt x="0" y="59690"/>
                </a:lnTo>
                <a:lnTo>
                  <a:pt x="54610" y="59690"/>
                </a:lnTo>
                <a:lnTo>
                  <a:pt x="54610" y="54610"/>
                </a:lnTo>
                <a:close/>
              </a:path>
              <a:path w="54609" h="90170">
                <a:moveTo>
                  <a:pt x="54610" y="48260"/>
                </a:moveTo>
                <a:lnTo>
                  <a:pt x="0" y="48260"/>
                </a:lnTo>
                <a:lnTo>
                  <a:pt x="0" y="53340"/>
                </a:lnTo>
                <a:lnTo>
                  <a:pt x="54610" y="53340"/>
                </a:lnTo>
                <a:lnTo>
                  <a:pt x="54610" y="48260"/>
                </a:lnTo>
                <a:close/>
              </a:path>
              <a:path w="54609" h="90170">
                <a:moveTo>
                  <a:pt x="54610" y="41910"/>
                </a:moveTo>
                <a:lnTo>
                  <a:pt x="0" y="41910"/>
                </a:lnTo>
                <a:lnTo>
                  <a:pt x="0" y="46990"/>
                </a:lnTo>
                <a:lnTo>
                  <a:pt x="54610" y="46990"/>
                </a:lnTo>
                <a:lnTo>
                  <a:pt x="54610" y="41910"/>
                </a:lnTo>
                <a:close/>
              </a:path>
              <a:path w="54609" h="90170">
                <a:moveTo>
                  <a:pt x="54610" y="35560"/>
                </a:moveTo>
                <a:lnTo>
                  <a:pt x="0" y="35560"/>
                </a:lnTo>
                <a:lnTo>
                  <a:pt x="0" y="40640"/>
                </a:lnTo>
                <a:lnTo>
                  <a:pt x="54610" y="40640"/>
                </a:lnTo>
                <a:lnTo>
                  <a:pt x="54610" y="35560"/>
                </a:lnTo>
                <a:close/>
              </a:path>
              <a:path w="54609" h="90170">
                <a:moveTo>
                  <a:pt x="54610" y="29210"/>
                </a:moveTo>
                <a:lnTo>
                  <a:pt x="0" y="29210"/>
                </a:lnTo>
                <a:lnTo>
                  <a:pt x="0" y="34290"/>
                </a:lnTo>
                <a:lnTo>
                  <a:pt x="54610" y="34290"/>
                </a:lnTo>
                <a:lnTo>
                  <a:pt x="54610" y="29210"/>
                </a:lnTo>
                <a:close/>
              </a:path>
              <a:path w="54609" h="90170">
                <a:moveTo>
                  <a:pt x="54610" y="22860"/>
                </a:moveTo>
                <a:lnTo>
                  <a:pt x="0" y="22860"/>
                </a:lnTo>
                <a:lnTo>
                  <a:pt x="0" y="27940"/>
                </a:lnTo>
                <a:lnTo>
                  <a:pt x="54610" y="27940"/>
                </a:lnTo>
                <a:lnTo>
                  <a:pt x="54610" y="22860"/>
                </a:lnTo>
                <a:close/>
              </a:path>
              <a:path w="54609" h="90170">
                <a:moveTo>
                  <a:pt x="54610" y="17780"/>
                </a:moveTo>
                <a:lnTo>
                  <a:pt x="0" y="17780"/>
                </a:lnTo>
                <a:lnTo>
                  <a:pt x="0" y="21590"/>
                </a:lnTo>
                <a:lnTo>
                  <a:pt x="54610" y="21590"/>
                </a:lnTo>
                <a:lnTo>
                  <a:pt x="54610" y="17780"/>
                </a:lnTo>
                <a:close/>
              </a:path>
              <a:path w="54609" h="90170">
                <a:moveTo>
                  <a:pt x="54610" y="11430"/>
                </a:moveTo>
                <a:lnTo>
                  <a:pt x="0" y="11430"/>
                </a:lnTo>
                <a:lnTo>
                  <a:pt x="0" y="16510"/>
                </a:lnTo>
                <a:lnTo>
                  <a:pt x="54610" y="16510"/>
                </a:lnTo>
                <a:lnTo>
                  <a:pt x="54610" y="11430"/>
                </a:lnTo>
                <a:close/>
              </a:path>
              <a:path w="54609" h="90170">
                <a:moveTo>
                  <a:pt x="54610" y="5080"/>
                </a:moveTo>
                <a:lnTo>
                  <a:pt x="0" y="5080"/>
                </a:lnTo>
                <a:lnTo>
                  <a:pt x="0" y="10160"/>
                </a:lnTo>
                <a:lnTo>
                  <a:pt x="54610" y="10160"/>
                </a:lnTo>
                <a:lnTo>
                  <a:pt x="54610" y="5080"/>
                </a:lnTo>
                <a:close/>
              </a:path>
              <a:path w="54609" h="90170">
                <a:moveTo>
                  <a:pt x="54610" y="0"/>
                </a:moveTo>
                <a:lnTo>
                  <a:pt x="0" y="0"/>
                </a:lnTo>
                <a:lnTo>
                  <a:pt x="0" y="3810"/>
                </a:lnTo>
                <a:lnTo>
                  <a:pt x="54610" y="3810"/>
                </a:lnTo>
                <a:lnTo>
                  <a:pt x="54610" y="0"/>
                </a:lnTo>
                <a:close/>
              </a:path>
            </a:pathLst>
          </a:custGeom>
          <a:solidFill>
            <a:srgbClr val="1B531B"/>
          </a:solidFill>
        </p:spPr>
        <p:txBody>
          <a:bodyPr wrap="square" lIns="0" tIns="0" rIns="0" bIns="0" rtlCol="0"/>
          <a:lstStyle/>
          <a:p>
            <a:endParaRPr/>
          </a:p>
        </p:txBody>
      </p:sp>
      <p:sp>
        <p:nvSpPr>
          <p:cNvPr id="337" name="bg object 337"/>
          <p:cNvSpPr/>
          <p:nvPr/>
        </p:nvSpPr>
        <p:spPr>
          <a:xfrm>
            <a:off x="590549" y="6431279"/>
            <a:ext cx="55880" cy="86360"/>
          </a:xfrm>
          <a:custGeom>
            <a:avLst/>
            <a:gdLst/>
            <a:ahLst/>
            <a:cxnLst/>
            <a:rect l="l" t="t" r="r" b="b"/>
            <a:pathLst>
              <a:path w="55879" h="86359">
                <a:moveTo>
                  <a:pt x="55879" y="82550"/>
                </a:moveTo>
                <a:lnTo>
                  <a:pt x="38100" y="82550"/>
                </a:lnTo>
                <a:lnTo>
                  <a:pt x="38100" y="83820"/>
                </a:lnTo>
                <a:lnTo>
                  <a:pt x="49529" y="83820"/>
                </a:lnTo>
                <a:lnTo>
                  <a:pt x="49529" y="86360"/>
                </a:lnTo>
                <a:lnTo>
                  <a:pt x="55879" y="86360"/>
                </a:lnTo>
                <a:lnTo>
                  <a:pt x="55879" y="82550"/>
                </a:lnTo>
                <a:close/>
              </a:path>
              <a:path w="55879" h="86359">
                <a:moveTo>
                  <a:pt x="55879" y="80010"/>
                </a:moveTo>
                <a:lnTo>
                  <a:pt x="17779" y="80010"/>
                </a:lnTo>
                <a:lnTo>
                  <a:pt x="17779" y="82550"/>
                </a:lnTo>
                <a:lnTo>
                  <a:pt x="27940" y="82550"/>
                </a:lnTo>
                <a:lnTo>
                  <a:pt x="27940" y="81280"/>
                </a:lnTo>
                <a:lnTo>
                  <a:pt x="55879" y="81280"/>
                </a:lnTo>
                <a:lnTo>
                  <a:pt x="55879" y="80010"/>
                </a:lnTo>
                <a:close/>
              </a:path>
              <a:path w="55879" h="86359">
                <a:moveTo>
                  <a:pt x="55879" y="76200"/>
                </a:moveTo>
                <a:lnTo>
                  <a:pt x="0" y="76200"/>
                </a:lnTo>
                <a:lnTo>
                  <a:pt x="0" y="80010"/>
                </a:lnTo>
                <a:lnTo>
                  <a:pt x="6350" y="80010"/>
                </a:lnTo>
                <a:lnTo>
                  <a:pt x="6350" y="78740"/>
                </a:lnTo>
                <a:lnTo>
                  <a:pt x="55879" y="78740"/>
                </a:lnTo>
                <a:lnTo>
                  <a:pt x="55879" y="76200"/>
                </a:lnTo>
                <a:close/>
              </a:path>
              <a:path w="55879" h="86359">
                <a:moveTo>
                  <a:pt x="55879" y="73660"/>
                </a:moveTo>
                <a:lnTo>
                  <a:pt x="0" y="73660"/>
                </a:lnTo>
                <a:lnTo>
                  <a:pt x="0" y="74930"/>
                </a:lnTo>
                <a:lnTo>
                  <a:pt x="55879" y="74930"/>
                </a:lnTo>
                <a:lnTo>
                  <a:pt x="55879" y="73660"/>
                </a:lnTo>
                <a:close/>
              </a:path>
              <a:path w="55879" h="86359">
                <a:moveTo>
                  <a:pt x="55879" y="69850"/>
                </a:moveTo>
                <a:lnTo>
                  <a:pt x="0" y="69850"/>
                </a:lnTo>
                <a:lnTo>
                  <a:pt x="0" y="72390"/>
                </a:lnTo>
                <a:lnTo>
                  <a:pt x="55879" y="72390"/>
                </a:lnTo>
                <a:lnTo>
                  <a:pt x="55879" y="69850"/>
                </a:lnTo>
                <a:close/>
              </a:path>
              <a:path w="55879" h="86359">
                <a:moveTo>
                  <a:pt x="55879" y="67310"/>
                </a:moveTo>
                <a:lnTo>
                  <a:pt x="0" y="67310"/>
                </a:lnTo>
                <a:lnTo>
                  <a:pt x="0" y="68580"/>
                </a:lnTo>
                <a:lnTo>
                  <a:pt x="55879" y="68580"/>
                </a:lnTo>
                <a:lnTo>
                  <a:pt x="55879" y="67310"/>
                </a:lnTo>
                <a:close/>
              </a:path>
              <a:path w="55879" h="86359">
                <a:moveTo>
                  <a:pt x="55879" y="60960"/>
                </a:moveTo>
                <a:lnTo>
                  <a:pt x="0" y="60960"/>
                </a:lnTo>
                <a:lnTo>
                  <a:pt x="0" y="66040"/>
                </a:lnTo>
                <a:lnTo>
                  <a:pt x="55879" y="66040"/>
                </a:lnTo>
                <a:lnTo>
                  <a:pt x="55879" y="60960"/>
                </a:lnTo>
                <a:close/>
              </a:path>
              <a:path w="55879" h="86359">
                <a:moveTo>
                  <a:pt x="55879" y="54610"/>
                </a:moveTo>
                <a:lnTo>
                  <a:pt x="0" y="54610"/>
                </a:lnTo>
                <a:lnTo>
                  <a:pt x="0" y="59690"/>
                </a:lnTo>
                <a:lnTo>
                  <a:pt x="55879" y="59690"/>
                </a:lnTo>
                <a:lnTo>
                  <a:pt x="55879" y="54610"/>
                </a:lnTo>
                <a:close/>
              </a:path>
              <a:path w="55879" h="86359">
                <a:moveTo>
                  <a:pt x="55879" y="48260"/>
                </a:moveTo>
                <a:lnTo>
                  <a:pt x="0" y="48260"/>
                </a:lnTo>
                <a:lnTo>
                  <a:pt x="0" y="53340"/>
                </a:lnTo>
                <a:lnTo>
                  <a:pt x="55879" y="53340"/>
                </a:lnTo>
                <a:lnTo>
                  <a:pt x="55879" y="48260"/>
                </a:lnTo>
                <a:close/>
              </a:path>
              <a:path w="55879" h="86359">
                <a:moveTo>
                  <a:pt x="55879" y="41910"/>
                </a:moveTo>
                <a:lnTo>
                  <a:pt x="0" y="41910"/>
                </a:lnTo>
                <a:lnTo>
                  <a:pt x="0" y="46990"/>
                </a:lnTo>
                <a:lnTo>
                  <a:pt x="55879" y="46990"/>
                </a:lnTo>
                <a:lnTo>
                  <a:pt x="55879" y="41910"/>
                </a:lnTo>
                <a:close/>
              </a:path>
              <a:path w="55879" h="86359">
                <a:moveTo>
                  <a:pt x="55879" y="35560"/>
                </a:moveTo>
                <a:lnTo>
                  <a:pt x="0" y="35560"/>
                </a:lnTo>
                <a:lnTo>
                  <a:pt x="0" y="40640"/>
                </a:lnTo>
                <a:lnTo>
                  <a:pt x="55879" y="40640"/>
                </a:lnTo>
                <a:lnTo>
                  <a:pt x="55879" y="35560"/>
                </a:lnTo>
                <a:close/>
              </a:path>
              <a:path w="55879" h="86359">
                <a:moveTo>
                  <a:pt x="55879" y="29210"/>
                </a:moveTo>
                <a:lnTo>
                  <a:pt x="0" y="29210"/>
                </a:lnTo>
                <a:lnTo>
                  <a:pt x="0" y="34290"/>
                </a:lnTo>
                <a:lnTo>
                  <a:pt x="55879" y="34290"/>
                </a:lnTo>
                <a:lnTo>
                  <a:pt x="55879" y="29210"/>
                </a:lnTo>
                <a:close/>
              </a:path>
              <a:path w="55879" h="86359">
                <a:moveTo>
                  <a:pt x="55879" y="22860"/>
                </a:moveTo>
                <a:lnTo>
                  <a:pt x="0" y="22860"/>
                </a:lnTo>
                <a:lnTo>
                  <a:pt x="0" y="27940"/>
                </a:lnTo>
                <a:lnTo>
                  <a:pt x="55879" y="27940"/>
                </a:lnTo>
                <a:lnTo>
                  <a:pt x="55879" y="22860"/>
                </a:lnTo>
                <a:close/>
              </a:path>
              <a:path w="55879" h="86359">
                <a:moveTo>
                  <a:pt x="55879" y="17780"/>
                </a:moveTo>
                <a:lnTo>
                  <a:pt x="0" y="17780"/>
                </a:lnTo>
                <a:lnTo>
                  <a:pt x="0" y="21590"/>
                </a:lnTo>
                <a:lnTo>
                  <a:pt x="55879" y="21590"/>
                </a:lnTo>
                <a:lnTo>
                  <a:pt x="55879" y="17780"/>
                </a:lnTo>
                <a:close/>
              </a:path>
              <a:path w="55879" h="86359">
                <a:moveTo>
                  <a:pt x="55879" y="11430"/>
                </a:moveTo>
                <a:lnTo>
                  <a:pt x="0" y="11430"/>
                </a:lnTo>
                <a:lnTo>
                  <a:pt x="0" y="16510"/>
                </a:lnTo>
                <a:lnTo>
                  <a:pt x="55879" y="16510"/>
                </a:lnTo>
                <a:lnTo>
                  <a:pt x="55879" y="11430"/>
                </a:lnTo>
                <a:close/>
              </a:path>
              <a:path w="55879" h="86359">
                <a:moveTo>
                  <a:pt x="55879" y="5080"/>
                </a:moveTo>
                <a:lnTo>
                  <a:pt x="0" y="5080"/>
                </a:lnTo>
                <a:lnTo>
                  <a:pt x="0" y="10160"/>
                </a:lnTo>
                <a:lnTo>
                  <a:pt x="55879" y="10160"/>
                </a:lnTo>
                <a:lnTo>
                  <a:pt x="55879" y="5080"/>
                </a:lnTo>
                <a:close/>
              </a:path>
              <a:path w="55879" h="86359">
                <a:moveTo>
                  <a:pt x="55879" y="0"/>
                </a:moveTo>
                <a:lnTo>
                  <a:pt x="31750" y="0"/>
                </a:lnTo>
                <a:lnTo>
                  <a:pt x="31750" y="1270"/>
                </a:lnTo>
                <a:lnTo>
                  <a:pt x="0" y="1270"/>
                </a:lnTo>
                <a:lnTo>
                  <a:pt x="0" y="3810"/>
                </a:lnTo>
                <a:lnTo>
                  <a:pt x="55879" y="3810"/>
                </a:lnTo>
                <a:lnTo>
                  <a:pt x="55879" y="0"/>
                </a:lnTo>
                <a:close/>
              </a:path>
            </a:pathLst>
          </a:custGeom>
          <a:solidFill>
            <a:srgbClr val="1B521B"/>
          </a:solidFill>
        </p:spPr>
        <p:txBody>
          <a:bodyPr wrap="square" lIns="0" tIns="0" rIns="0" bIns="0" rtlCol="0"/>
          <a:lstStyle/>
          <a:p>
            <a:endParaRPr/>
          </a:p>
        </p:txBody>
      </p:sp>
      <p:sp>
        <p:nvSpPr>
          <p:cNvPr id="338" name="bg object 338"/>
          <p:cNvSpPr/>
          <p:nvPr/>
        </p:nvSpPr>
        <p:spPr>
          <a:xfrm>
            <a:off x="535939" y="6432550"/>
            <a:ext cx="54610" cy="78740"/>
          </a:xfrm>
          <a:custGeom>
            <a:avLst/>
            <a:gdLst/>
            <a:ahLst/>
            <a:cxnLst/>
            <a:rect l="l" t="t" r="r" b="b"/>
            <a:pathLst>
              <a:path w="54609" h="78740">
                <a:moveTo>
                  <a:pt x="54609" y="74929"/>
                </a:moveTo>
                <a:lnTo>
                  <a:pt x="40639" y="74929"/>
                </a:lnTo>
                <a:lnTo>
                  <a:pt x="40639" y="76200"/>
                </a:lnTo>
                <a:lnTo>
                  <a:pt x="50800" y="76200"/>
                </a:lnTo>
                <a:lnTo>
                  <a:pt x="50800" y="78739"/>
                </a:lnTo>
                <a:lnTo>
                  <a:pt x="54609" y="78739"/>
                </a:lnTo>
                <a:lnTo>
                  <a:pt x="54609" y="74929"/>
                </a:lnTo>
                <a:close/>
              </a:path>
              <a:path w="54609" h="78740">
                <a:moveTo>
                  <a:pt x="54609" y="72390"/>
                </a:moveTo>
                <a:lnTo>
                  <a:pt x="19050" y="72390"/>
                </a:lnTo>
                <a:lnTo>
                  <a:pt x="19050" y="74929"/>
                </a:lnTo>
                <a:lnTo>
                  <a:pt x="29209" y="74929"/>
                </a:lnTo>
                <a:lnTo>
                  <a:pt x="29209" y="73659"/>
                </a:lnTo>
                <a:lnTo>
                  <a:pt x="54609" y="73659"/>
                </a:lnTo>
                <a:lnTo>
                  <a:pt x="54609" y="72390"/>
                </a:lnTo>
                <a:close/>
              </a:path>
              <a:path w="54609" h="78740">
                <a:moveTo>
                  <a:pt x="54609" y="68579"/>
                </a:moveTo>
                <a:lnTo>
                  <a:pt x="0" y="68579"/>
                </a:lnTo>
                <a:lnTo>
                  <a:pt x="0" y="72390"/>
                </a:lnTo>
                <a:lnTo>
                  <a:pt x="8889" y="72390"/>
                </a:lnTo>
                <a:lnTo>
                  <a:pt x="8889" y="71120"/>
                </a:lnTo>
                <a:lnTo>
                  <a:pt x="54609" y="71120"/>
                </a:lnTo>
                <a:lnTo>
                  <a:pt x="54609" y="68579"/>
                </a:lnTo>
                <a:close/>
              </a:path>
              <a:path w="54609" h="78740">
                <a:moveTo>
                  <a:pt x="54609" y="66039"/>
                </a:moveTo>
                <a:lnTo>
                  <a:pt x="0" y="66039"/>
                </a:lnTo>
                <a:lnTo>
                  <a:pt x="0" y="67309"/>
                </a:lnTo>
                <a:lnTo>
                  <a:pt x="54609" y="67309"/>
                </a:lnTo>
                <a:lnTo>
                  <a:pt x="54609" y="66039"/>
                </a:lnTo>
                <a:close/>
              </a:path>
              <a:path w="54609" h="78740">
                <a:moveTo>
                  <a:pt x="54609" y="59689"/>
                </a:moveTo>
                <a:lnTo>
                  <a:pt x="0" y="59689"/>
                </a:lnTo>
                <a:lnTo>
                  <a:pt x="0" y="64770"/>
                </a:lnTo>
                <a:lnTo>
                  <a:pt x="54609" y="64770"/>
                </a:lnTo>
                <a:lnTo>
                  <a:pt x="54609" y="59689"/>
                </a:lnTo>
                <a:close/>
              </a:path>
              <a:path w="54609" h="78740">
                <a:moveTo>
                  <a:pt x="54609" y="53340"/>
                </a:moveTo>
                <a:lnTo>
                  <a:pt x="0" y="53340"/>
                </a:lnTo>
                <a:lnTo>
                  <a:pt x="0" y="58420"/>
                </a:lnTo>
                <a:lnTo>
                  <a:pt x="54609" y="58420"/>
                </a:lnTo>
                <a:lnTo>
                  <a:pt x="54609" y="53340"/>
                </a:lnTo>
                <a:close/>
              </a:path>
              <a:path w="54609" h="78740">
                <a:moveTo>
                  <a:pt x="54609" y="46989"/>
                </a:moveTo>
                <a:lnTo>
                  <a:pt x="0" y="46989"/>
                </a:lnTo>
                <a:lnTo>
                  <a:pt x="0" y="52070"/>
                </a:lnTo>
                <a:lnTo>
                  <a:pt x="54609" y="52070"/>
                </a:lnTo>
                <a:lnTo>
                  <a:pt x="54609" y="46989"/>
                </a:lnTo>
                <a:close/>
              </a:path>
              <a:path w="54609" h="78740">
                <a:moveTo>
                  <a:pt x="54609" y="40639"/>
                </a:moveTo>
                <a:lnTo>
                  <a:pt x="0" y="40639"/>
                </a:lnTo>
                <a:lnTo>
                  <a:pt x="0" y="45720"/>
                </a:lnTo>
                <a:lnTo>
                  <a:pt x="54609" y="45720"/>
                </a:lnTo>
                <a:lnTo>
                  <a:pt x="54609" y="40639"/>
                </a:lnTo>
                <a:close/>
              </a:path>
              <a:path w="54609" h="78740">
                <a:moveTo>
                  <a:pt x="54609" y="34289"/>
                </a:moveTo>
                <a:lnTo>
                  <a:pt x="0" y="34289"/>
                </a:lnTo>
                <a:lnTo>
                  <a:pt x="0" y="39370"/>
                </a:lnTo>
                <a:lnTo>
                  <a:pt x="54609" y="39370"/>
                </a:lnTo>
                <a:lnTo>
                  <a:pt x="54609" y="34289"/>
                </a:lnTo>
                <a:close/>
              </a:path>
              <a:path w="54609" h="78740">
                <a:moveTo>
                  <a:pt x="54609" y="27939"/>
                </a:moveTo>
                <a:lnTo>
                  <a:pt x="0" y="27939"/>
                </a:lnTo>
                <a:lnTo>
                  <a:pt x="0" y="33020"/>
                </a:lnTo>
                <a:lnTo>
                  <a:pt x="54609" y="33020"/>
                </a:lnTo>
                <a:lnTo>
                  <a:pt x="54609" y="27939"/>
                </a:lnTo>
                <a:close/>
              </a:path>
              <a:path w="54609" h="78740">
                <a:moveTo>
                  <a:pt x="54609" y="21589"/>
                </a:moveTo>
                <a:lnTo>
                  <a:pt x="0" y="21589"/>
                </a:lnTo>
                <a:lnTo>
                  <a:pt x="0" y="26670"/>
                </a:lnTo>
                <a:lnTo>
                  <a:pt x="54609" y="26670"/>
                </a:lnTo>
                <a:lnTo>
                  <a:pt x="54609" y="21589"/>
                </a:lnTo>
                <a:close/>
              </a:path>
              <a:path w="54609" h="78740">
                <a:moveTo>
                  <a:pt x="54609" y="16509"/>
                </a:moveTo>
                <a:lnTo>
                  <a:pt x="0" y="16509"/>
                </a:lnTo>
                <a:lnTo>
                  <a:pt x="0" y="20319"/>
                </a:lnTo>
                <a:lnTo>
                  <a:pt x="54609" y="20319"/>
                </a:lnTo>
                <a:lnTo>
                  <a:pt x="54609" y="16509"/>
                </a:lnTo>
                <a:close/>
              </a:path>
              <a:path w="54609" h="78740">
                <a:moveTo>
                  <a:pt x="54609" y="10159"/>
                </a:moveTo>
                <a:lnTo>
                  <a:pt x="0" y="10159"/>
                </a:lnTo>
                <a:lnTo>
                  <a:pt x="0" y="15240"/>
                </a:lnTo>
                <a:lnTo>
                  <a:pt x="54609" y="15240"/>
                </a:lnTo>
                <a:lnTo>
                  <a:pt x="54609" y="10159"/>
                </a:lnTo>
                <a:close/>
              </a:path>
              <a:path w="54609" h="78740">
                <a:moveTo>
                  <a:pt x="54609" y="3809"/>
                </a:moveTo>
                <a:lnTo>
                  <a:pt x="0" y="3809"/>
                </a:lnTo>
                <a:lnTo>
                  <a:pt x="0" y="8890"/>
                </a:lnTo>
                <a:lnTo>
                  <a:pt x="54609" y="8890"/>
                </a:lnTo>
                <a:lnTo>
                  <a:pt x="54609" y="3809"/>
                </a:lnTo>
                <a:close/>
              </a:path>
              <a:path w="54609" h="78740">
                <a:moveTo>
                  <a:pt x="54609" y="0"/>
                </a:moveTo>
                <a:lnTo>
                  <a:pt x="0" y="0"/>
                </a:lnTo>
                <a:lnTo>
                  <a:pt x="0" y="2540"/>
                </a:lnTo>
                <a:lnTo>
                  <a:pt x="54609" y="2540"/>
                </a:lnTo>
                <a:lnTo>
                  <a:pt x="54609" y="0"/>
                </a:lnTo>
                <a:close/>
              </a:path>
            </a:pathLst>
          </a:custGeom>
          <a:solidFill>
            <a:srgbClr val="1A511A"/>
          </a:solidFill>
        </p:spPr>
        <p:txBody>
          <a:bodyPr wrap="square" lIns="0" tIns="0" rIns="0" bIns="0" rtlCol="0"/>
          <a:lstStyle/>
          <a:p>
            <a:endParaRPr/>
          </a:p>
        </p:txBody>
      </p:sp>
      <p:sp>
        <p:nvSpPr>
          <p:cNvPr id="339" name="bg object 339"/>
          <p:cNvSpPr/>
          <p:nvPr/>
        </p:nvSpPr>
        <p:spPr>
          <a:xfrm>
            <a:off x="481329" y="6432550"/>
            <a:ext cx="54610" cy="72390"/>
          </a:xfrm>
          <a:custGeom>
            <a:avLst/>
            <a:gdLst/>
            <a:ahLst/>
            <a:cxnLst/>
            <a:rect l="l" t="t" r="r" b="b"/>
            <a:pathLst>
              <a:path w="54609" h="72390">
                <a:moveTo>
                  <a:pt x="54610" y="68579"/>
                </a:moveTo>
                <a:lnTo>
                  <a:pt x="41910" y="68579"/>
                </a:lnTo>
                <a:lnTo>
                  <a:pt x="41910" y="69850"/>
                </a:lnTo>
                <a:lnTo>
                  <a:pt x="52070" y="69850"/>
                </a:lnTo>
                <a:lnTo>
                  <a:pt x="52070" y="72389"/>
                </a:lnTo>
                <a:lnTo>
                  <a:pt x="54610" y="72389"/>
                </a:lnTo>
                <a:lnTo>
                  <a:pt x="54610" y="68579"/>
                </a:lnTo>
                <a:close/>
              </a:path>
              <a:path w="54609" h="72390">
                <a:moveTo>
                  <a:pt x="54610" y="66039"/>
                </a:moveTo>
                <a:lnTo>
                  <a:pt x="20320" y="66039"/>
                </a:lnTo>
                <a:lnTo>
                  <a:pt x="20320" y="68579"/>
                </a:lnTo>
                <a:lnTo>
                  <a:pt x="31750" y="68579"/>
                </a:lnTo>
                <a:lnTo>
                  <a:pt x="31750" y="67309"/>
                </a:lnTo>
                <a:lnTo>
                  <a:pt x="54610" y="67309"/>
                </a:lnTo>
                <a:lnTo>
                  <a:pt x="54610" y="66039"/>
                </a:lnTo>
                <a:close/>
              </a:path>
              <a:path w="54609" h="72390">
                <a:moveTo>
                  <a:pt x="54610" y="59689"/>
                </a:moveTo>
                <a:lnTo>
                  <a:pt x="0" y="59689"/>
                </a:lnTo>
                <a:lnTo>
                  <a:pt x="0" y="66039"/>
                </a:lnTo>
                <a:lnTo>
                  <a:pt x="10160" y="66039"/>
                </a:lnTo>
                <a:lnTo>
                  <a:pt x="10160" y="64770"/>
                </a:lnTo>
                <a:lnTo>
                  <a:pt x="54610" y="64770"/>
                </a:lnTo>
                <a:lnTo>
                  <a:pt x="54610" y="59689"/>
                </a:lnTo>
                <a:close/>
              </a:path>
              <a:path w="54609" h="72390">
                <a:moveTo>
                  <a:pt x="54610" y="53340"/>
                </a:moveTo>
                <a:lnTo>
                  <a:pt x="0" y="53340"/>
                </a:lnTo>
                <a:lnTo>
                  <a:pt x="0" y="58420"/>
                </a:lnTo>
                <a:lnTo>
                  <a:pt x="54610" y="58420"/>
                </a:lnTo>
                <a:lnTo>
                  <a:pt x="54610" y="53340"/>
                </a:lnTo>
                <a:close/>
              </a:path>
              <a:path w="54609" h="72390">
                <a:moveTo>
                  <a:pt x="54610" y="46989"/>
                </a:moveTo>
                <a:lnTo>
                  <a:pt x="0" y="46989"/>
                </a:lnTo>
                <a:lnTo>
                  <a:pt x="0" y="52070"/>
                </a:lnTo>
                <a:lnTo>
                  <a:pt x="54610" y="52070"/>
                </a:lnTo>
                <a:lnTo>
                  <a:pt x="54610" y="46989"/>
                </a:lnTo>
                <a:close/>
              </a:path>
              <a:path w="54609" h="72390">
                <a:moveTo>
                  <a:pt x="54610" y="40639"/>
                </a:moveTo>
                <a:lnTo>
                  <a:pt x="0" y="40639"/>
                </a:lnTo>
                <a:lnTo>
                  <a:pt x="0" y="45720"/>
                </a:lnTo>
                <a:lnTo>
                  <a:pt x="54610" y="45720"/>
                </a:lnTo>
                <a:lnTo>
                  <a:pt x="54610" y="40639"/>
                </a:lnTo>
                <a:close/>
              </a:path>
              <a:path w="54609" h="72390">
                <a:moveTo>
                  <a:pt x="54610" y="34289"/>
                </a:moveTo>
                <a:lnTo>
                  <a:pt x="0" y="34289"/>
                </a:lnTo>
                <a:lnTo>
                  <a:pt x="0" y="39370"/>
                </a:lnTo>
                <a:lnTo>
                  <a:pt x="54610" y="39370"/>
                </a:lnTo>
                <a:lnTo>
                  <a:pt x="54610" y="34289"/>
                </a:lnTo>
                <a:close/>
              </a:path>
              <a:path w="54609" h="72390">
                <a:moveTo>
                  <a:pt x="54610" y="27939"/>
                </a:moveTo>
                <a:lnTo>
                  <a:pt x="0" y="27939"/>
                </a:lnTo>
                <a:lnTo>
                  <a:pt x="0" y="33020"/>
                </a:lnTo>
                <a:lnTo>
                  <a:pt x="54610" y="33020"/>
                </a:lnTo>
                <a:lnTo>
                  <a:pt x="54610" y="27939"/>
                </a:lnTo>
                <a:close/>
              </a:path>
              <a:path w="54609" h="72390">
                <a:moveTo>
                  <a:pt x="54610" y="21589"/>
                </a:moveTo>
                <a:lnTo>
                  <a:pt x="0" y="21589"/>
                </a:lnTo>
                <a:lnTo>
                  <a:pt x="0" y="26670"/>
                </a:lnTo>
                <a:lnTo>
                  <a:pt x="54610" y="26670"/>
                </a:lnTo>
                <a:lnTo>
                  <a:pt x="54610" y="21589"/>
                </a:lnTo>
                <a:close/>
              </a:path>
              <a:path w="54609" h="72390">
                <a:moveTo>
                  <a:pt x="54610" y="16509"/>
                </a:moveTo>
                <a:lnTo>
                  <a:pt x="0" y="16509"/>
                </a:lnTo>
                <a:lnTo>
                  <a:pt x="0" y="20319"/>
                </a:lnTo>
                <a:lnTo>
                  <a:pt x="54610" y="20319"/>
                </a:lnTo>
                <a:lnTo>
                  <a:pt x="54610" y="16509"/>
                </a:lnTo>
                <a:close/>
              </a:path>
              <a:path w="54609" h="72390">
                <a:moveTo>
                  <a:pt x="54610" y="10159"/>
                </a:moveTo>
                <a:lnTo>
                  <a:pt x="0" y="10159"/>
                </a:lnTo>
                <a:lnTo>
                  <a:pt x="0" y="15240"/>
                </a:lnTo>
                <a:lnTo>
                  <a:pt x="54610" y="15240"/>
                </a:lnTo>
                <a:lnTo>
                  <a:pt x="54610" y="10159"/>
                </a:lnTo>
                <a:close/>
              </a:path>
              <a:path w="54609" h="72390">
                <a:moveTo>
                  <a:pt x="54610" y="3809"/>
                </a:moveTo>
                <a:lnTo>
                  <a:pt x="0" y="3809"/>
                </a:lnTo>
                <a:lnTo>
                  <a:pt x="0" y="8890"/>
                </a:lnTo>
                <a:lnTo>
                  <a:pt x="54610" y="8890"/>
                </a:lnTo>
                <a:lnTo>
                  <a:pt x="54610" y="3809"/>
                </a:lnTo>
                <a:close/>
              </a:path>
              <a:path w="54609" h="72390">
                <a:moveTo>
                  <a:pt x="54610" y="0"/>
                </a:moveTo>
                <a:lnTo>
                  <a:pt x="0" y="0"/>
                </a:lnTo>
                <a:lnTo>
                  <a:pt x="0" y="2540"/>
                </a:lnTo>
                <a:lnTo>
                  <a:pt x="54610" y="2540"/>
                </a:lnTo>
                <a:lnTo>
                  <a:pt x="54610" y="0"/>
                </a:lnTo>
                <a:close/>
              </a:path>
            </a:pathLst>
          </a:custGeom>
          <a:solidFill>
            <a:srgbClr val="1A501A"/>
          </a:solidFill>
        </p:spPr>
        <p:txBody>
          <a:bodyPr wrap="square" lIns="0" tIns="0" rIns="0" bIns="0" rtlCol="0"/>
          <a:lstStyle/>
          <a:p>
            <a:endParaRPr/>
          </a:p>
        </p:txBody>
      </p:sp>
      <p:sp>
        <p:nvSpPr>
          <p:cNvPr id="340" name="bg object 340"/>
          <p:cNvSpPr/>
          <p:nvPr/>
        </p:nvSpPr>
        <p:spPr>
          <a:xfrm>
            <a:off x="426720" y="6436359"/>
            <a:ext cx="54610" cy="59690"/>
          </a:xfrm>
          <a:custGeom>
            <a:avLst/>
            <a:gdLst/>
            <a:ahLst/>
            <a:cxnLst/>
            <a:rect l="l" t="t" r="r" b="b"/>
            <a:pathLst>
              <a:path w="54609" h="59689">
                <a:moveTo>
                  <a:pt x="54609" y="55879"/>
                </a:moveTo>
                <a:lnTo>
                  <a:pt x="22859" y="55879"/>
                </a:lnTo>
                <a:lnTo>
                  <a:pt x="22859" y="57149"/>
                </a:lnTo>
                <a:lnTo>
                  <a:pt x="33020" y="57149"/>
                </a:lnTo>
                <a:lnTo>
                  <a:pt x="33020" y="58419"/>
                </a:lnTo>
                <a:lnTo>
                  <a:pt x="43179" y="58419"/>
                </a:lnTo>
                <a:lnTo>
                  <a:pt x="43179" y="59689"/>
                </a:lnTo>
                <a:lnTo>
                  <a:pt x="54609" y="59689"/>
                </a:lnTo>
                <a:lnTo>
                  <a:pt x="54609" y="55879"/>
                </a:lnTo>
                <a:close/>
              </a:path>
              <a:path w="54609" h="59689">
                <a:moveTo>
                  <a:pt x="54609" y="49529"/>
                </a:moveTo>
                <a:lnTo>
                  <a:pt x="0" y="49529"/>
                </a:lnTo>
                <a:lnTo>
                  <a:pt x="0" y="53339"/>
                </a:lnTo>
                <a:lnTo>
                  <a:pt x="1270" y="53339"/>
                </a:lnTo>
                <a:lnTo>
                  <a:pt x="1270" y="55879"/>
                </a:lnTo>
                <a:lnTo>
                  <a:pt x="11429" y="55879"/>
                </a:lnTo>
                <a:lnTo>
                  <a:pt x="11429" y="54609"/>
                </a:lnTo>
                <a:lnTo>
                  <a:pt x="54609" y="54609"/>
                </a:lnTo>
                <a:lnTo>
                  <a:pt x="54609" y="49529"/>
                </a:lnTo>
                <a:close/>
              </a:path>
              <a:path w="54609" h="59689">
                <a:moveTo>
                  <a:pt x="54609" y="43179"/>
                </a:moveTo>
                <a:lnTo>
                  <a:pt x="0" y="43179"/>
                </a:lnTo>
                <a:lnTo>
                  <a:pt x="0" y="48259"/>
                </a:lnTo>
                <a:lnTo>
                  <a:pt x="54609" y="48259"/>
                </a:lnTo>
                <a:lnTo>
                  <a:pt x="54609" y="43179"/>
                </a:lnTo>
                <a:close/>
              </a:path>
              <a:path w="54609" h="59689">
                <a:moveTo>
                  <a:pt x="54609" y="36829"/>
                </a:moveTo>
                <a:lnTo>
                  <a:pt x="0" y="36829"/>
                </a:lnTo>
                <a:lnTo>
                  <a:pt x="0" y="41909"/>
                </a:lnTo>
                <a:lnTo>
                  <a:pt x="54609" y="41909"/>
                </a:lnTo>
                <a:lnTo>
                  <a:pt x="54609" y="36829"/>
                </a:lnTo>
                <a:close/>
              </a:path>
              <a:path w="54609" h="59689">
                <a:moveTo>
                  <a:pt x="54609" y="30479"/>
                </a:moveTo>
                <a:lnTo>
                  <a:pt x="0" y="30479"/>
                </a:lnTo>
                <a:lnTo>
                  <a:pt x="0" y="35559"/>
                </a:lnTo>
                <a:lnTo>
                  <a:pt x="54609" y="35559"/>
                </a:lnTo>
                <a:lnTo>
                  <a:pt x="54609" y="30479"/>
                </a:lnTo>
                <a:close/>
              </a:path>
              <a:path w="54609" h="59689">
                <a:moveTo>
                  <a:pt x="54609" y="24129"/>
                </a:moveTo>
                <a:lnTo>
                  <a:pt x="0" y="24129"/>
                </a:lnTo>
                <a:lnTo>
                  <a:pt x="0" y="29209"/>
                </a:lnTo>
                <a:lnTo>
                  <a:pt x="54609" y="29209"/>
                </a:lnTo>
                <a:lnTo>
                  <a:pt x="54609" y="24129"/>
                </a:lnTo>
                <a:close/>
              </a:path>
              <a:path w="54609" h="59689">
                <a:moveTo>
                  <a:pt x="54609" y="17779"/>
                </a:moveTo>
                <a:lnTo>
                  <a:pt x="0" y="17779"/>
                </a:lnTo>
                <a:lnTo>
                  <a:pt x="0" y="22859"/>
                </a:lnTo>
                <a:lnTo>
                  <a:pt x="54609" y="22859"/>
                </a:lnTo>
                <a:lnTo>
                  <a:pt x="54609" y="17779"/>
                </a:lnTo>
                <a:close/>
              </a:path>
              <a:path w="54609" h="59689">
                <a:moveTo>
                  <a:pt x="54609" y="12699"/>
                </a:moveTo>
                <a:lnTo>
                  <a:pt x="0" y="12699"/>
                </a:lnTo>
                <a:lnTo>
                  <a:pt x="0" y="16509"/>
                </a:lnTo>
                <a:lnTo>
                  <a:pt x="54609" y="16509"/>
                </a:lnTo>
                <a:lnTo>
                  <a:pt x="54609" y="12699"/>
                </a:lnTo>
                <a:close/>
              </a:path>
              <a:path w="54609" h="59689">
                <a:moveTo>
                  <a:pt x="54609" y="6349"/>
                </a:moveTo>
                <a:lnTo>
                  <a:pt x="0" y="6349"/>
                </a:lnTo>
                <a:lnTo>
                  <a:pt x="0" y="11429"/>
                </a:lnTo>
                <a:lnTo>
                  <a:pt x="54609" y="11429"/>
                </a:lnTo>
                <a:lnTo>
                  <a:pt x="54609" y="6349"/>
                </a:lnTo>
                <a:close/>
              </a:path>
              <a:path w="54609" h="59689">
                <a:moveTo>
                  <a:pt x="54609" y="0"/>
                </a:moveTo>
                <a:lnTo>
                  <a:pt x="0" y="0"/>
                </a:lnTo>
                <a:lnTo>
                  <a:pt x="0" y="5079"/>
                </a:lnTo>
                <a:lnTo>
                  <a:pt x="54609" y="5079"/>
                </a:lnTo>
                <a:lnTo>
                  <a:pt x="54609" y="0"/>
                </a:lnTo>
                <a:close/>
              </a:path>
            </a:pathLst>
          </a:custGeom>
          <a:solidFill>
            <a:srgbClr val="1A4F1A"/>
          </a:solidFill>
        </p:spPr>
        <p:txBody>
          <a:bodyPr wrap="square" lIns="0" tIns="0" rIns="0" bIns="0" rtlCol="0"/>
          <a:lstStyle/>
          <a:p>
            <a:endParaRPr/>
          </a:p>
        </p:txBody>
      </p:sp>
      <p:sp>
        <p:nvSpPr>
          <p:cNvPr id="341" name="bg object 341"/>
          <p:cNvSpPr/>
          <p:nvPr/>
        </p:nvSpPr>
        <p:spPr>
          <a:xfrm>
            <a:off x="372109" y="6436359"/>
            <a:ext cx="54610" cy="53340"/>
          </a:xfrm>
          <a:custGeom>
            <a:avLst/>
            <a:gdLst/>
            <a:ahLst/>
            <a:cxnLst/>
            <a:rect l="l" t="t" r="r" b="b"/>
            <a:pathLst>
              <a:path w="54609" h="53339">
                <a:moveTo>
                  <a:pt x="54610" y="49529"/>
                </a:moveTo>
                <a:lnTo>
                  <a:pt x="24129" y="49529"/>
                </a:lnTo>
                <a:lnTo>
                  <a:pt x="24129" y="50799"/>
                </a:lnTo>
                <a:lnTo>
                  <a:pt x="34289" y="50799"/>
                </a:lnTo>
                <a:lnTo>
                  <a:pt x="34289" y="52069"/>
                </a:lnTo>
                <a:lnTo>
                  <a:pt x="45719" y="52069"/>
                </a:lnTo>
                <a:lnTo>
                  <a:pt x="45719" y="53339"/>
                </a:lnTo>
                <a:lnTo>
                  <a:pt x="54610" y="53339"/>
                </a:lnTo>
                <a:lnTo>
                  <a:pt x="54610" y="49529"/>
                </a:lnTo>
                <a:close/>
              </a:path>
              <a:path w="54609" h="53339">
                <a:moveTo>
                  <a:pt x="54610" y="43179"/>
                </a:moveTo>
                <a:lnTo>
                  <a:pt x="0" y="43179"/>
                </a:lnTo>
                <a:lnTo>
                  <a:pt x="0" y="46989"/>
                </a:lnTo>
                <a:lnTo>
                  <a:pt x="2539" y="46989"/>
                </a:lnTo>
                <a:lnTo>
                  <a:pt x="2539" y="49529"/>
                </a:lnTo>
                <a:lnTo>
                  <a:pt x="13969" y="49529"/>
                </a:lnTo>
                <a:lnTo>
                  <a:pt x="13969" y="48259"/>
                </a:lnTo>
                <a:lnTo>
                  <a:pt x="54610" y="48259"/>
                </a:lnTo>
                <a:lnTo>
                  <a:pt x="54610" y="43179"/>
                </a:lnTo>
                <a:close/>
              </a:path>
              <a:path w="54609" h="53339">
                <a:moveTo>
                  <a:pt x="54610" y="36829"/>
                </a:moveTo>
                <a:lnTo>
                  <a:pt x="0" y="36829"/>
                </a:lnTo>
                <a:lnTo>
                  <a:pt x="0" y="41909"/>
                </a:lnTo>
                <a:lnTo>
                  <a:pt x="54610" y="41909"/>
                </a:lnTo>
                <a:lnTo>
                  <a:pt x="54610" y="36829"/>
                </a:lnTo>
                <a:close/>
              </a:path>
              <a:path w="54609" h="53339">
                <a:moveTo>
                  <a:pt x="54610" y="30479"/>
                </a:moveTo>
                <a:lnTo>
                  <a:pt x="0" y="30479"/>
                </a:lnTo>
                <a:lnTo>
                  <a:pt x="0" y="35559"/>
                </a:lnTo>
                <a:lnTo>
                  <a:pt x="54610" y="35559"/>
                </a:lnTo>
                <a:lnTo>
                  <a:pt x="54610" y="30479"/>
                </a:lnTo>
                <a:close/>
              </a:path>
              <a:path w="54609" h="53339">
                <a:moveTo>
                  <a:pt x="54610" y="24129"/>
                </a:moveTo>
                <a:lnTo>
                  <a:pt x="0" y="24129"/>
                </a:lnTo>
                <a:lnTo>
                  <a:pt x="0" y="29209"/>
                </a:lnTo>
                <a:lnTo>
                  <a:pt x="54610" y="29209"/>
                </a:lnTo>
                <a:lnTo>
                  <a:pt x="54610" y="24129"/>
                </a:lnTo>
                <a:close/>
              </a:path>
              <a:path w="54609" h="53339">
                <a:moveTo>
                  <a:pt x="54610" y="17779"/>
                </a:moveTo>
                <a:lnTo>
                  <a:pt x="0" y="17779"/>
                </a:lnTo>
                <a:lnTo>
                  <a:pt x="0" y="22859"/>
                </a:lnTo>
                <a:lnTo>
                  <a:pt x="54610" y="22859"/>
                </a:lnTo>
                <a:lnTo>
                  <a:pt x="54610" y="17779"/>
                </a:lnTo>
                <a:close/>
              </a:path>
              <a:path w="54609" h="53339">
                <a:moveTo>
                  <a:pt x="54610" y="12699"/>
                </a:moveTo>
                <a:lnTo>
                  <a:pt x="0" y="12699"/>
                </a:lnTo>
                <a:lnTo>
                  <a:pt x="0" y="16509"/>
                </a:lnTo>
                <a:lnTo>
                  <a:pt x="54610" y="16509"/>
                </a:lnTo>
                <a:lnTo>
                  <a:pt x="54610" y="12699"/>
                </a:lnTo>
                <a:close/>
              </a:path>
              <a:path w="54609" h="53339">
                <a:moveTo>
                  <a:pt x="54610" y="6349"/>
                </a:moveTo>
                <a:lnTo>
                  <a:pt x="0" y="6349"/>
                </a:lnTo>
                <a:lnTo>
                  <a:pt x="0" y="11429"/>
                </a:lnTo>
                <a:lnTo>
                  <a:pt x="54610" y="11429"/>
                </a:lnTo>
                <a:lnTo>
                  <a:pt x="54610" y="6349"/>
                </a:lnTo>
                <a:close/>
              </a:path>
              <a:path w="54609" h="53339">
                <a:moveTo>
                  <a:pt x="54610" y="0"/>
                </a:moveTo>
                <a:lnTo>
                  <a:pt x="0" y="0"/>
                </a:lnTo>
                <a:lnTo>
                  <a:pt x="0" y="5079"/>
                </a:lnTo>
                <a:lnTo>
                  <a:pt x="54610" y="5079"/>
                </a:lnTo>
                <a:lnTo>
                  <a:pt x="54610" y="0"/>
                </a:lnTo>
                <a:close/>
              </a:path>
            </a:pathLst>
          </a:custGeom>
          <a:solidFill>
            <a:srgbClr val="194E19"/>
          </a:solidFill>
        </p:spPr>
        <p:txBody>
          <a:bodyPr wrap="square" lIns="0" tIns="0" rIns="0" bIns="0" rtlCol="0"/>
          <a:lstStyle/>
          <a:p>
            <a:endParaRPr/>
          </a:p>
        </p:txBody>
      </p:sp>
      <p:sp>
        <p:nvSpPr>
          <p:cNvPr id="342" name="bg object 342"/>
          <p:cNvSpPr/>
          <p:nvPr/>
        </p:nvSpPr>
        <p:spPr>
          <a:xfrm>
            <a:off x="316229" y="6435089"/>
            <a:ext cx="55880" cy="48260"/>
          </a:xfrm>
          <a:custGeom>
            <a:avLst/>
            <a:gdLst/>
            <a:ahLst/>
            <a:cxnLst/>
            <a:rect l="l" t="t" r="r" b="b"/>
            <a:pathLst>
              <a:path w="55879" h="48260">
                <a:moveTo>
                  <a:pt x="55880" y="44450"/>
                </a:moveTo>
                <a:lnTo>
                  <a:pt x="26670" y="44450"/>
                </a:lnTo>
                <a:lnTo>
                  <a:pt x="26670" y="45720"/>
                </a:lnTo>
                <a:lnTo>
                  <a:pt x="38100" y="45720"/>
                </a:lnTo>
                <a:lnTo>
                  <a:pt x="38100" y="46990"/>
                </a:lnTo>
                <a:lnTo>
                  <a:pt x="48260" y="46990"/>
                </a:lnTo>
                <a:lnTo>
                  <a:pt x="48260" y="48260"/>
                </a:lnTo>
                <a:lnTo>
                  <a:pt x="55880" y="48260"/>
                </a:lnTo>
                <a:lnTo>
                  <a:pt x="55880" y="44450"/>
                </a:lnTo>
                <a:close/>
              </a:path>
              <a:path w="55879" h="48260">
                <a:moveTo>
                  <a:pt x="55880" y="38100"/>
                </a:moveTo>
                <a:lnTo>
                  <a:pt x="0" y="38100"/>
                </a:lnTo>
                <a:lnTo>
                  <a:pt x="0" y="41910"/>
                </a:lnTo>
                <a:lnTo>
                  <a:pt x="6350" y="41910"/>
                </a:lnTo>
                <a:lnTo>
                  <a:pt x="6350" y="44450"/>
                </a:lnTo>
                <a:lnTo>
                  <a:pt x="16510" y="44450"/>
                </a:lnTo>
                <a:lnTo>
                  <a:pt x="16510" y="43180"/>
                </a:lnTo>
                <a:lnTo>
                  <a:pt x="55880" y="43180"/>
                </a:lnTo>
                <a:lnTo>
                  <a:pt x="55880" y="38100"/>
                </a:lnTo>
                <a:close/>
              </a:path>
              <a:path w="55879" h="48260">
                <a:moveTo>
                  <a:pt x="55880" y="31750"/>
                </a:moveTo>
                <a:lnTo>
                  <a:pt x="0" y="31750"/>
                </a:lnTo>
                <a:lnTo>
                  <a:pt x="0" y="36830"/>
                </a:lnTo>
                <a:lnTo>
                  <a:pt x="55880" y="36830"/>
                </a:lnTo>
                <a:lnTo>
                  <a:pt x="55880" y="31750"/>
                </a:lnTo>
                <a:close/>
              </a:path>
              <a:path w="55879" h="48260">
                <a:moveTo>
                  <a:pt x="55880" y="25400"/>
                </a:moveTo>
                <a:lnTo>
                  <a:pt x="0" y="25400"/>
                </a:lnTo>
                <a:lnTo>
                  <a:pt x="0" y="30480"/>
                </a:lnTo>
                <a:lnTo>
                  <a:pt x="55880" y="30480"/>
                </a:lnTo>
                <a:lnTo>
                  <a:pt x="55880" y="25400"/>
                </a:lnTo>
                <a:close/>
              </a:path>
              <a:path w="55879" h="48260">
                <a:moveTo>
                  <a:pt x="55880" y="19050"/>
                </a:moveTo>
                <a:lnTo>
                  <a:pt x="0" y="19050"/>
                </a:lnTo>
                <a:lnTo>
                  <a:pt x="0" y="24130"/>
                </a:lnTo>
                <a:lnTo>
                  <a:pt x="55880" y="24130"/>
                </a:lnTo>
                <a:lnTo>
                  <a:pt x="55880" y="19050"/>
                </a:lnTo>
                <a:close/>
              </a:path>
              <a:path w="55879" h="48260">
                <a:moveTo>
                  <a:pt x="55880" y="13970"/>
                </a:moveTo>
                <a:lnTo>
                  <a:pt x="0" y="13970"/>
                </a:lnTo>
                <a:lnTo>
                  <a:pt x="0" y="17780"/>
                </a:lnTo>
                <a:lnTo>
                  <a:pt x="55880" y="17780"/>
                </a:lnTo>
                <a:lnTo>
                  <a:pt x="55880" y="13970"/>
                </a:lnTo>
                <a:close/>
              </a:path>
              <a:path w="55879" h="48260">
                <a:moveTo>
                  <a:pt x="55880" y="7620"/>
                </a:moveTo>
                <a:lnTo>
                  <a:pt x="0" y="7620"/>
                </a:lnTo>
                <a:lnTo>
                  <a:pt x="0" y="12700"/>
                </a:lnTo>
                <a:lnTo>
                  <a:pt x="55880" y="12700"/>
                </a:lnTo>
                <a:lnTo>
                  <a:pt x="55880" y="7620"/>
                </a:lnTo>
                <a:close/>
              </a:path>
              <a:path w="55879" h="48260">
                <a:moveTo>
                  <a:pt x="24130" y="0"/>
                </a:moveTo>
                <a:lnTo>
                  <a:pt x="0" y="0"/>
                </a:lnTo>
                <a:lnTo>
                  <a:pt x="0" y="6350"/>
                </a:lnTo>
                <a:lnTo>
                  <a:pt x="55880" y="6350"/>
                </a:lnTo>
                <a:lnTo>
                  <a:pt x="55880" y="1270"/>
                </a:lnTo>
                <a:lnTo>
                  <a:pt x="24130" y="1270"/>
                </a:lnTo>
                <a:lnTo>
                  <a:pt x="24130" y="0"/>
                </a:lnTo>
                <a:close/>
              </a:path>
            </a:pathLst>
          </a:custGeom>
          <a:solidFill>
            <a:srgbClr val="194D19"/>
          </a:solidFill>
        </p:spPr>
        <p:txBody>
          <a:bodyPr wrap="square" lIns="0" tIns="0" rIns="0" bIns="0" rtlCol="0"/>
          <a:lstStyle/>
          <a:p>
            <a:endParaRPr/>
          </a:p>
        </p:txBody>
      </p:sp>
      <p:sp>
        <p:nvSpPr>
          <p:cNvPr id="343" name="bg object 343"/>
          <p:cNvSpPr/>
          <p:nvPr/>
        </p:nvSpPr>
        <p:spPr>
          <a:xfrm>
            <a:off x="261620" y="6435089"/>
            <a:ext cx="54610" cy="41910"/>
          </a:xfrm>
          <a:custGeom>
            <a:avLst/>
            <a:gdLst/>
            <a:ahLst/>
            <a:cxnLst/>
            <a:rect l="l" t="t" r="r" b="b"/>
            <a:pathLst>
              <a:path w="54610" h="41910">
                <a:moveTo>
                  <a:pt x="54609" y="38100"/>
                </a:moveTo>
                <a:lnTo>
                  <a:pt x="29209" y="38100"/>
                </a:lnTo>
                <a:lnTo>
                  <a:pt x="29209" y="39370"/>
                </a:lnTo>
                <a:lnTo>
                  <a:pt x="39369" y="39370"/>
                </a:lnTo>
                <a:lnTo>
                  <a:pt x="39369" y="40640"/>
                </a:lnTo>
                <a:lnTo>
                  <a:pt x="50800" y="40640"/>
                </a:lnTo>
                <a:lnTo>
                  <a:pt x="50800" y="41910"/>
                </a:lnTo>
                <a:lnTo>
                  <a:pt x="54609" y="41910"/>
                </a:lnTo>
                <a:lnTo>
                  <a:pt x="54609" y="38100"/>
                </a:lnTo>
                <a:close/>
              </a:path>
              <a:path w="54610" h="41910">
                <a:moveTo>
                  <a:pt x="54609" y="31750"/>
                </a:moveTo>
                <a:lnTo>
                  <a:pt x="0" y="31750"/>
                </a:lnTo>
                <a:lnTo>
                  <a:pt x="0" y="35560"/>
                </a:lnTo>
                <a:lnTo>
                  <a:pt x="7619" y="35560"/>
                </a:lnTo>
                <a:lnTo>
                  <a:pt x="7619" y="38100"/>
                </a:lnTo>
                <a:lnTo>
                  <a:pt x="19050" y="38100"/>
                </a:lnTo>
                <a:lnTo>
                  <a:pt x="19050" y="36830"/>
                </a:lnTo>
                <a:lnTo>
                  <a:pt x="54609" y="36830"/>
                </a:lnTo>
                <a:lnTo>
                  <a:pt x="54609" y="31750"/>
                </a:lnTo>
                <a:close/>
              </a:path>
              <a:path w="54610" h="41910">
                <a:moveTo>
                  <a:pt x="54609" y="25400"/>
                </a:moveTo>
                <a:lnTo>
                  <a:pt x="0" y="25400"/>
                </a:lnTo>
                <a:lnTo>
                  <a:pt x="0" y="30480"/>
                </a:lnTo>
                <a:lnTo>
                  <a:pt x="54609" y="30480"/>
                </a:lnTo>
                <a:lnTo>
                  <a:pt x="54609" y="25400"/>
                </a:lnTo>
                <a:close/>
              </a:path>
              <a:path w="54610" h="41910">
                <a:moveTo>
                  <a:pt x="54609" y="19050"/>
                </a:moveTo>
                <a:lnTo>
                  <a:pt x="0" y="19050"/>
                </a:lnTo>
                <a:lnTo>
                  <a:pt x="0" y="24130"/>
                </a:lnTo>
                <a:lnTo>
                  <a:pt x="54609" y="24130"/>
                </a:lnTo>
                <a:lnTo>
                  <a:pt x="54609" y="19050"/>
                </a:lnTo>
                <a:close/>
              </a:path>
              <a:path w="54610" h="41910">
                <a:moveTo>
                  <a:pt x="54609" y="13970"/>
                </a:moveTo>
                <a:lnTo>
                  <a:pt x="0" y="13970"/>
                </a:lnTo>
                <a:lnTo>
                  <a:pt x="0" y="17780"/>
                </a:lnTo>
                <a:lnTo>
                  <a:pt x="54609" y="17780"/>
                </a:lnTo>
                <a:lnTo>
                  <a:pt x="54609" y="13970"/>
                </a:lnTo>
                <a:close/>
              </a:path>
              <a:path w="54610" h="41910">
                <a:moveTo>
                  <a:pt x="54609" y="7620"/>
                </a:moveTo>
                <a:lnTo>
                  <a:pt x="0" y="7620"/>
                </a:lnTo>
                <a:lnTo>
                  <a:pt x="0" y="12700"/>
                </a:lnTo>
                <a:lnTo>
                  <a:pt x="54609" y="12700"/>
                </a:lnTo>
                <a:lnTo>
                  <a:pt x="54609" y="7620"/>
                </a:lnTo>
                <a:close/>
              </a:path>
              <a:path w="54610" h="41910">
                <a:moveTo>
                  <a:pt x="54609" y="0"/>
                </a:moveTo>
                <a:lnTo>
                  <a:pt x="0" y="0"/>
                </a:lnTo>
                <a:lnTo>
                  <a:pt x="0" y="6350"/>
                </a:lnTo>
                <a:lnTo>
                  <a:pt x="54609" y="6350"/>
                </a:lnTo>
                <a:lnTo>
                  <a:pt x="54609" y="0"/>
                </a:lnTo>
                <a:close/>
              </a:path>
            </a:pathLst>
          </a:custGeom>
          <a:solidFill>
            <a:srgbClr val="194C19"/>
          </a:solidFill>
        </p:spPr>
        <p:txBody>
          <a:bodyPr wrap="square" lIns="0" tIns="0" rIns="0" bIns="0" rtlCol="0"/>
          <a:lstStyle/>
          <a:p>
            <a:endParaRPr/>
          </a:p>
        </p:txBody>
      </p:sp>
      <p:sp>
        <p:nvSpPr>
          <p:cNvPr id="344" name="bg object 344"/>
          <p:cNvSpPr/>
          <p:nvPr/>
        </p:nvSpPr>
        <p:spPr>
          <a:xfrm>
            <a:off x="207009" y="6435089"/>
            <a:ext cx="54610" cy="35560"/>
          </a:xfrm>
          <a:custGeom>
            <a:avLst/>
            <a:gdLst/>
            <a:ahLst/>
            <a:cxnLst/>
            <a:rect l="l" t="t" r="r" b="b"/>
            <a:pathLst>
              <a:path w="54610" h="35560">
                <a:moveTo>
                  <a:pt x="54610" y="31750"/>
                </a:moveTo>
                <a:lnTo>
                  <a:pt x="30479" y="31750"/>
                </a:lnTo>
                <a:lnTo>
                  <a:pt x="30479" y="33020"/>
                </a:lnTo>
                <a:lnTo>
                  <a:pt x="41910" y="33020"/>
                </a:lnTo>
                <a:lnTo>
                  <a:pt x="41910" y="34290"/>
                </a:lnTo>
                <a:lnTo>
                  <a:pt x="52069" y="34290"/>
                </a:lnTo>
                <a:lnTo>
                  <a:pt x="52069" y="35560"/>
                </a:lnTo>
                <a:lnTo>
                  <a:pt x="54610" y="35560"/>
                </a:lnTo>
                <a:lnTo>
                  <a:pt x="54610" y="31750"/>
                </a:lnTo>
                <a:close/>
              </a:path>
              <a:path w="54610" h="35560">
                <a:moveTo>
                  <a:pt x="54610" y="25400"/>
                </a:moveTo>
                <a:lnTo>
                  <a:pt x="0" y="25400"/>
                </a:lnTo>
                <a:lnTo>
                  <a:pt x="0" y="29210"/>
                </a:lnTo>
                <a:lnTo>
                  <a:pt x="10160" y="29210"/>
                </a:lnTo>
                <a:lnTo>
                  <a:pt x="10160" y="31750"/>
                </a:lnTo>
                <a:lnTo>
                  <a:pt x="20319" y="31750"/>
                </a:lnTo>
                <a:lnTo>
                  <a:pt x="20319" y="30480"/>
                </a:lnTo>
                <a:lnTo>
                  <a:pt x="54610" y="30480"/>
                </a:lnTo>
                <a:lnTo>
                  <a:pt x="54610" y="25400"/>
                </a:lnTo>
                <a:close/>
              </a:path>
              <a:path w="54610" h="35560">
                <a:moveTo>
                  <a:pt x="54610" y="19050"/>
                </a:moveTo>
                <a:lnTo>
                  <a:pt x="0" y="19050"/>
                </a:lnTo>
                <a:lnTo>
                  <a:pt x="0" y="24130"/>
                </a:lnTo>
                <a:lnTo>
                  <a:pt x="54610" y="24130"/>
                </a:lnTo>
                <a:lnTo>
                  <a:pt x="54610" y="19050"/>
                </a:lnTo>
                <a:close/>
              </a:path>
              <a:path w="54610" h="35560">
                <a:moveTo>
                  <a:pt x="54610" y="13970"/>
                </a:moveTo>
                <a:lnTo>
                  <a:pt x="0" y="13970"/>
                </a:lnTo>
                <a:lnTo>
                  <a:pt x="0" y="17780"/>
                </a:lnTo>
                <a:lnTo>
                  <a:pt x="54610" y="17780"/>
                </a:lnTo>
                <a:lnTo>
                  <a:pt x="54610" y="13970"/>
                </a:lnTo>
                <a:close/>
              </a:path>
              <a:path w="54610" h="35560">
                <a:moveTo>
                  <a:pt x="54610" y="7620"/>
                </a:moveTo>
                <a:lnTo>
                  <a:pt x="0" y="7620"/>
                </a:lnTo>
                <a:lnTo>
                  <a:pt x="0" y="12700"/>
                </a:lnTo>
                <a:lnTo>
                  <a:pt x="54610" y="12700"/>
                </a:lnTo>
                <a:lnTo>
                  <a:pt x="54610" y="7620"/>
                </a:lnTo>
                <a:close/>
              </a:path>
              <a:path w="54610" h="35560">
                <a:moveTo>
                  <a:pt x="54610" y="0"/>
                </a:moveTo>
                <a:lnTo>
                  <a:pt x="0" y="0"/>
                </a:lnTo>
                <a:lnTo>
                  <a:pt x="0" y="6350"/>
                </a:lnTo>
                <a:lnTo>
                  <a:pt x="54610" y="6350"/>
                </a:lnTo>
                <a:lnTo>
                  <a:pt x="54610" y="0"/>
                </a:lnTo>
                <a:close/>
              </a:path>
            </a:pathLst>
          </a:custGeom>
          <a:solidFill>
            <a:srgbClr val="184B18"/>
          </a:solidFill>
        </p:spPr>
        <p:txBody>
          <a:bodyPr wrap="square" lIns="0" tIns="0" rIns="0" bIns="0" rtlCol="0"/>
          <a:lstStyle/>
          <a:p>
            <a:endParaRPr/>
          </a:p>
        </p:txBody>
      </p:sp>
      <p:sp>
        <p:nvSpPr>
          <p:cNvPr id="345" name="bg object 345"/>
          <p:cNvSpPr/>
          <p:nvPr/>
        </p:nvSpPr>
        <p:spPr>
          <a:xfrm>
            <a:off x="152400" y="6435089"/>
            <a:ext cx="54610" cy="29209"/>
          </a:xfrm>
          <a:custGeom>
            <a:avLst/>
            <a:gdLst/>
            <a:ahLst/>
            <a:cxnLst/>
            <a:rect l="l" t="t" r="r" b="b"/>
            <a:pathLst>
              <a:path w="54610" h="29210">
                <a:moveTo>
                  <a:pt x="54610" y="25400"/>
                </a:moveTo>
                <a:lnTo>
                  <a:pt x="33019" y="25400"/>
                </a:lnTo>
                <a:lnTo>
                  <a:pt x="33019" y="26670"/>
                </a:lnTo>
                <a:lnTo>
                  <a:pt x="43180" y="26670"/>
                </a:lnTo>
                <a:lnTo>
                  <a:pt x="43180" y="27940"/>
                </a:lnTo>
                <a:lnTo>
                  <a:pt x="53339" y="27940"/>
                </a:lnTo>
                <a:lnTo>
                  <a:pt x="53339" y="29210"/>
                </a:lnTo>
                <a:lnTo>
                  <a:pt x="54610" y="29210"/>
                </a:lnTo>
                <a:lnTo>
                  <a:pt x="54610" y="25400"/>
                </a:lnTo>
                <a:close/>
              </a:path>
              <a:path w="54610" h="29210">
                <a:moveTo>
                  <a:pt x="54610" y="19050"/>
                </a:moveTo>
                <a:lnTo>
                  <a:pt x="0" y="19050"/>
                </a:lnTo>
                <a:lnTo>
                  <a:pt x="0" y="21590"/>
                </a:lnTo>
                <a:lnTo>
                  <a:pt x="1269" y="21590"/>
                </a:lnTo>
                <a:lnTo>
                  <a:pt x="1269" y="22860"/>
                </a:lnTo>
                <a:lnTo>
                  <a:pt x="11430" y="22860"/>
                </a:lnTo>
                <a:lnTo>
                  <a:pt x="11430" y="25400"/>
                </a:lnTo>
                <a:lnTo>
                  <a:pt x="21589" y="25400"/>
                </a:lnTo>
                <a:lnTo>
                  <a:pt x="21589" y="24130"/>
                </a:lnTo>
                <a:lnTo>
                  <a:pt x="54610" y="24130"/>
                </a:lnTo>
                <a:lnTo>
                  <a:pt x="54610" y="19050"/>
                </a:lnTo>
                <a:close/>
              </a:path>
              <a:path w="54610" h="29210">
                <a:moveTo>
                  <a:pt x="54610" y="13970"/>
                </a:moveTo>
                <a:lnTo>
                  <a:pt x="0" y="13970"/>
                </a:lnTo>
                <a:lnTo>
                  <a:pt x="0" y="17780"/>
                </a:lnTo>
                <a:lnTo>
                  <a:pt x="54610" y="17780"/>
                </a:lnTo>
                <a:lnTo>
                  <a:pt x="54610" y="13970"/>
                </a:lnTo>
                <a:close/>
              </a:path>
              <a:path w="54610" h="29210">
                <a:moveTo>
                  <a:pt x="54610" y="7620"/>
                </a:moveTo>
                <a:lnTo>
                  <a:pt x="0" y="7620"/>
                </a:lnTo>
                <a:lnTo>
                  <a:pt x="0" y="12700"/>
                </a:lnTo>
                <a:lnTo>
                  <a:pt x="54610" y="12700"/>
                </a:lnTo>
                <a:lnTo>
                  <a:pt x="54610" y="7620"/>
                </a:lnTo>
                <a:close/>
              </a:path>
              <a:path w="54610" h="29210">
                <a:moveTo>
                  <a:pt x="54610" y="0"/>
                </a:moveTo>
                <a:lnTo>
                  <a:pt x="46989" y="0"/>
                </a:lnTo>
                <a:lnTo>
                  <a:pt x="46989" y="1270"/>
                </a:lnTo>
                <a:lnTo>
                  <a:pt x="0" y="1270"/>
                </a:lnTo>
                <a:lnTo>
                  <a:pt x="0" y="6350"/>
                </a:lnTo>
                <a:lnTo>
                  <a:pt x="54610" y="6350"/>
                </a:lnTo>
                <a:lnTo>
                  <a:pt x="54610" y="0"/>
                </a:lnTo>
                <a:close/>
              </a:path>
            </a:pathLst>
          </a:custGeom>
          <a:solidFill>
            <a:srgbClr val="184A18"/>
          </a:solidFill>
        </p:spPr>
        <p:txBody>
          <a:bodyPr wrap="square" lIns="0" tIns="0" rIns="0" bIns="0" rtlCol="0"/>
          <a:lstStyle/>
          <a:p>
            <a:endParaRPr/>
          </a:p>
        </p:txBody>
      </p:sp>
      <p:sp>
        <p:nvSpPr>
          <p:cNvPr id="346" name="bg object 346"/>
          <p:cNvSpPr/>
          <p:nvPr/>
        </p:nvSpPr>
        <p:spPr>
          <a:xfrm>
            <a:off x="97790" y="6436359"/>
            <a:ext cx="54610" cy="20320"/>
          </a:xfrm>
          <a:custGeom>
            <a:avLst/>
            <a:gdLst/>
            <a:ahLst/>
            <a:cxnLst/>
            <a:rect l="l" t="t" r="r" b="b"/>
            <a:pathLst>
              <a:path w="54610" h="20320">
                <a:moveTo>
                  <a:pt x="54610" y="17779"/>
                </a:moveTo>
                <a:lnTo>
                  <a:pt x="34290" y="17779"/>
                </a:lnTo>
                <a:lnTo>
                  <a:pt x="34290" y="19049"/>
                </a:lnTo>
                <a:lnTo>
                  <a:pt x="44449" y="19049"/>
                </a:lnTo>
                <a:lnTo>
                  <a:pt x="44449" y="20319"/>
                </a:lnTo>
                <a:lnTo>
                  <a:pt x="54610" y="20319"/>
                </a:lnTo>
                <a:lnTo>
                  <a:pt x="54610" y="17779"/>
                </a:lnTo>
                <a:close/>
              </a:path>
              <a:path w="54610" h="20320">
                <a:moveTo>
                  <a:pt x="54610" y="12699"/>
                </a:moveTo>
                <a:lnTo>
                  <a:pt x="0" y="12699"/>
                </a:lnTo>
                <a:lnTo>
                  <a:pt x="0" y="13969"/>
                </a:lnTo>
                <a:lnTo>
                  <a:pt x="2540" y="13969"/>
                </a:lnTo>
                <a:lnTo>
                  <a:pt x="2540" y="15239"/>
                </a:lnTo>
                <a:lnTo>
                  <a:pt x="12699" y="15239"/>
                </a:lnTo>
                <a:lnTo>
                  <a:pt x="12699" y="17779"/>
                </a:lnTo>
                <a:lnTo>
                  <a:pt x="24129" y="17779"/>
                </a:lnTo>
                <a:lnTo>
                  <a:pt x="24129" y="16509"/>
                </a:lnTo>
                <a:lnTo>
                  <a:pt x="54610" y="16509"/>
                </a:lnTo>
                <a:lnTo>
                  <a:pt x="54610" y="12699"/>
                </a:lnTo>
                <a:close/>
              </a:path>
              <a:path w="54610" h="20320">
                <a:moveTo>
                  <a:pt x="54610" y="6349"/>
                </a:moveTo>
                <a:lnTo>
                  <a:pt x="0" y="6349"/>
                </a:lnTo>
                <a:lnTo>
                  <a:pt x="0" y="11429"/>
                </a:lnTo>
                <a:lnTo>
                  <a:pt x="54610" y="11429"/>
                </a:lnTo>
                <a:lnTo>
                  <a:pt x="54610" y="6349"/>
                </a:lnTo>
                <a:close/>
              </a:path>
              <a:path w="54610" h="20320">
                <a:moveTo>
                  <a:pt x="54610" y="0"/>
                </a:moveTo>
                <a:lnTo>
                  <a:pt x="0" y="0"/>
                </a:lnTo>
                <a:lnTo>
                  <a:pt x="0" y="5079"/>
                </a:lnTo>
                <a:lnTo>
                  <a:pt x="54610" y="5079"/>
                </a:lnTo>
                <a:lnTo>
                  <a:pt x="54610" y="0"/>
                </a:lnTo>
                <a:close/>
              </a:path>
            </a:pathLst>
          </a:custGeom>
          <a:solidFill>
            <a:srgbClr val="184918"/>
          </a:solidFill>
        </p:spPr>
        <p:txBody>
          <a:bodyPr wrap="square" lIns="0" tIns="0" rIns="0" bIns="0" rtlCol="0"/>
          <a:lstStyle/>
          <a:p>
            <a:endParaRPr/>
          </a:p>
        </p:txBody>
      </p:sp>
      <p:sp>
        <p:nvSpPr>
          <p:cNvPr id="347" name="bg object 347"/>
          <p:cNvSpPr/>
          <p:nvPr/>
        </p:nvSpPr>
        <p:spPr>
          <a:xfrm>
            <a:off x="41910" y="6436359"/>
            <a:ext cx="55880" cy="13970"/>
          </a:xfrm>
          <a:custGeom>
            <a:avLst/>
            <a:gdLst/>
            <a:ahLst/>
            <a:cxnLst/>
            <a:rect l="l" t="t" r="r" b="b"/>
            <a:pathLst>
              <a:path w="55880" h="13970">
                <a:moveTo>
                  <a:pt x="55880" y="12699"/>
                </a:moveTo>
                <a:lnTo>
                  <a:pt x="48260" y="12699"/>
                </a:lnTo>
                <a:lnTo>
                  <a:pt x="48260" y="13969"/>
                </a:lnTo>
                <a:lnTo>
                  <a:pt x="55880" y="13969"/>
                </a:lnTo>
                <a:lnTo>
                  <a:pt x="55880" y="12699"/>
                </a:lnTo>
                <a:close/>
              </a:path>
              <a:path w="55880" h="13970">
                <a:moveTo>
                  <a:pt x="36830" y="11429"/>
                </a:moveTo>
                <a:lnTo>
                  <a:pt x="26670" y="11429"/>
                </a:lnTo>
                <a:lnTo>
                  <a:pt x="26670" y="12699"/>
                </a:lnTo>
                <a:lnTo>
                  <a:pt x="36830" y="12699"/>
                </a:lnTo>
                <a:lnTo>
                  <a:pt x="36830" y="11429"/>
                </a:lnTo>
                <a:close/>
              </a:path>
              <a:path w="55880" h="13970">
                <a:moveTo>
                  <a:pt x="55880" y="6349"/>
                </a:moveTo>
                <a:lnTo>
                  <a:pt x="0" y="6349"/>
                </a:lnTo>
                <a:lnTo>
                  <a:pt x="0" y="7619"/>
                </a:lnTo>
                <a:lnTo>
                  <a:pt x="5080" y="7619"/>
                </a:lnTo>
                <a:lnTo>
                  <a:pt x="5080" y="8889"/>
                </a:lnTo>
                <a:lnTo>
                  <a:pt x="16509" y="8889"/>
                </a:lnTo>
                <a:lnTo>
                  <a:pt x="16509" y="11429"/>
                </a:lnTo>
                <a:lnTo>
                  <a:pt x="55880" y="11429"/>
                </a:lnTo>
                <a:lnTo>
                  <a:pt x="55880" y="6349"/>
                </a:lnTo>
                <a:close/>
              </a:path>
              <a:path w="55880" h="13970">
                <a:moveTo>
                  <a:pt x="55880" y="0"/>
                </a:moveTo>
                <a:lnTo>
                  <a:pt x="0" y="0"/>
                </a:lnTo>
                <a:lnTo>
                  <a:pt x="0" y="5079"/>
                </a:lnTo>
                <a:lnTo>
                  <a:pt x="55880" y="5079"/>
                </a:lnTo>
                <a:lnTo>
                  <a:pt x="55880" y="0"/>
                </a:lnTo>
                <a:close/>
              </a:path>
            </a:pathLst>
          </a:custGeom>
          <a:solidFill>
            <a:srgbClr val="174817"/>
          </a:solidFill>
        </p:spPr>
        <p:txBody>
          <a:bodyPr wrap="square" lIns="0" tIns="0" rIns="0" bIns="0" rtlCol="0"/>
          <a:lstStyle/>
          <a:p>
            <a:endParaRPr/>
          </a:p>
        </p:txBody>
      </p:sp>
      <p:sp>
        <p:nvSpPr>
          <p:cNvPr id="348" name="bg object 348"/>
          <p:cNvSpPr/>
          <p:nvPr/>
        </p:nvSpPr>
        <p:spPr>
          <a:xfrm>
            <a:off x="0" y="6436359"/>
            <a:ext cx="41910" cy="7620"/>
          </a:xfrm>
          <a:custGeom>
            <a:avLst/>
            <a:gdLst/>
            <a:ahLst/>
            <a:cxnLst/>
            <a:rect l="l" t="t" r="r" b="b"/>
            <a:pathLst>
              <a:path w="41910" h="7620">
                <a:moveTo>
                  <a:pt x="41910" y="6349"/>
                </a:moveTo>
                <a:lnTo>
                  <a:pt x="36830" y="6349"/>
                </a:lnTo>
                <a:lnTo>
                  <a:pt x="36830" y="7619"/>
                </a:lnTo>
                <a:lnTo>
                  <a:pt x="41910" y="7619"/>
                </a:lnTo>
                <a:lnTo>
                  <a:pt x="41910" y="6349"/>
                </a:lnTo>
                <a:close/>
              </a:path>
              <a:path w="41910" h="7620">
                <a:moveTo>
                  <a:pt x="26670" y="5079"/>
                </a:moveTo>
                <a:lnTo>
                  <a:pt x="15240" y="5079"/>
                </a:lnTo>
                <a:lnTo>
                  <a:pt x="15240" y="6349"/>
                </a:lnTo>
                <a:lnTo>
                  <a:pt x="26670" y="6349"/>
                </a:lnTo>
                <a:lnTo>
                  <a:pt x="26670" y="5079"/>
                </a:lnTo>
                <a:close/>
              </a:path>
              <a:path w="41910" h="7620">
                <a:moveTo>
                  <a:pt x="41910" y="0"/>
                </a:moveTo>
                <a:lnTo>
                  <a:pt x="0" y="0"/>
                </a:lnTo>
                <a:lnTo>
                  <a:pt x="0" y="2539"/>
                </a:lnTo>
                <a:lnTo>
                  <a:pt x="5080" y="2539"/>
                </a:lnTo>
                <a:lnTo>
                  <a:pt x="5080" y="5079"/>
                </a:lnTo>
                <a:lnTo>
                  <a:pt x="41910" y="5079"/>
                </a:lnTo>
                <a:lnTo>
                  <a:pt x="41910" y="0"/>
                </a:lnTo>
                <a:close/>
              </a:path>
            </a:pathLst>
          </a:custGeom>
          <a:solidFill>
            <a:srgbClr val="174717"/>
          </a:solidFill>
        </p:spPr>
        <p:txBody>
          <a:bodyPr wrap="square" lIns="0" tIns="0" rIns="0" bIns="0" rtlCol="0"/>
          <a:lstStyle/>
          <a:p>
            <a:endParaRPr/>
          </a:p>
        </p:txBody>
      </p:sp>
      <p:sp>
        <p:nvSpPr>
          <p:cNvPr id="2" name="Holder 2"/>
          <p:cNvSpPr>
            <a:spLocks noGrp="1"/>
          </p:cNvSpPr>
          <p:nvPr>
            <p:ph type="title"/>
          </p:nvPr>
        </p:nvSpPr>
        <p:spPr>
          <a:xfrm>
            <a:off x="956309" y="223520"/>
            <a:ext cx="7231380" cy="1244600"/>
          </a:xfrm>
          <a:prstGeom prst="rect">
            <a:avLst/>
          </a:prstGeom>
        </p:spPr>
        <p:txBody>
          <a:bodyPr wrap="square" lIns="0" tIns="0" rIns="0" bIns="0">
            <a:spAutoFit/>
          </a:bodyPr>
          <a:lstStyle>
            <a:lvl1pPr>
              <a:defRPr sz="4000" b="0" i="0">
                <a:solidFill>
                  <a:schemeClr val="tx1"/>
                </a:solidFill>
                <a:latin typeface="Arial MT"/>
                <a:cs typeface="Arial MT"/>
              </a:defRPr>
            </a:lvl1pPr>
          </a:lstStyle>
          <a:p>
            <a:endParaRPr/>
          </a:p>
        </p:txBody>
      </p:sp>
      <p:sp>
        <p:nvSpPr>
          <p:cNvPr id="3" name="Holder 3"/>
          <p:cNvSpPr>
            <a:spLocks noGrp="1"/>
          </p:cNvSpPr>
          <p:nvPr>
            <p:ph type="body" idx="1"/>
          </p:nvPr>
        </p:nvSpPr>
        <p:spPr>
          <a:xfrm>
            <a:off x="534670" y="1635759"/>
            <a:ext cx="8074659" cy="2585720"/>
          </a:xfrm>
          <a:prstGeom prst="rect">
            <a:avLst/>
          </a:prstGeom>
        </p:spPr>
        <p:txBody>
          <a:bodyPr wrap="square" lIns="0" tIns="0" rIns="0" bIns="0">
            <a:spAutoFit/>
          </a:bodyPr>
          <a:lstStyle>
            <a:lvl1pPr>
              <a:defRPr sz="2800" b="0" i="0">
                <a:solidFill>
                  <a:schemeClr val="tx1"/>
                </a:solidFill>
                <a:latin typeface="Arial MT"/>
                <a:cs typeface="Arial MT"/>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10/17/2022</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9146540" cy="6859269"/>
            <a:chOff x="-1270" y="0"/>
            <a:chExt cx="9146540" cy="6859269"/>
          </a:xfrm>
        </p:grpSpPr>
        <p:sp>
          <p:nvSpPr>
            <p:cNvPr id="3" name="object 3"/>
            <p:cNvSpPr/>
            <p:nvPr/>
          </p:nvSpPr>
          <p:spPr>
            <a:xfrm>
              <a:off x="-1270" y="0"/>
              <a:ext cx="9146540" cy="40640"/>
            </a:xfrm>
            <a:custGeom>
              <a:avLst/>
              <a:gdLst/>
              <a:ahLst/>
              <a:cxnLst/>
              <a:rect l="l" t="t" r="r" b="b"/>
              <a:pathLst>
                <a:path w="9146540" h="40640">
                  <a:moveTo>
                    <a:pt x="9146540" y="0"/>
                  </a:moveTo>
                  <a:lnTo>
                    <a:pt x="0" y="0"/>
                  </a:lnTo>
                  <a:lnTo>
                    <a:pt x="0" y="20320"/>
                  </a:lnTo>
                  <a:lnTo>
                    <a:pt x="0" y="40640"/>
                  </a:lnTo>
                  <a:lnTo>
                    <a:pt x="9146540" y="40640"/>
                  </a:lnTo>
                  <a:lnTo>
                    <a:pt x="9146540" y="20320"/>
                  </a:lnTo>
                  <a:lnTo>
                    <a:pt x="9146540" y="0"/>
                  </a:lnTo>
                  <a:close/>
                </a:path>
              </a:pathLst>
            </a:custGeom>
            <a:solidFill>
              <a:srgbClr val="3DBDFF"/>
            </a:solidFill>
          </p:spPr>
          <p:txBody>
            <a:bodyPr wrap="square" lIns="0" tIns="0" rIns="0" bIns="0" rtlCol="0"/>
            <a:lstStyle/>
            <a:p>
              <a:endParaRPr/>
            </a:p>
          </p:txBody>
        </p:sp>
        <p:sp>
          <p:nvSpPr>
            <p:cNvPr id="4" name="object 4"/>
            <p:cNvSpPr/>
            <p:nvPr/>
          </p:nvSpPr>
          <p:spPr>
            <a:xfrm>
              <a:off x="-1270" y="3937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3EBDFF"/>
            </a:solidFill>
          </p:spPr>
          <p:txBody>
            <a:bodyPr wrap="square" lIns="0" tIns="0" rIns="0" bIns="0" rtlCol="0"/>
            <a:lstStyle/>
            <a:p>
              <a:endParaRPr/>
            </a:p>
          </p:txBody>
        </p:sp>
        <p:sp>
          <p:nvSpPr>
            <p:cNvPr id="5" name="object 5"/>
            <p:cNvSpPr/>
            <p:nvPr/>
          </p:nvSpPr>
          <p:spPr>
            <a:xfrm>
              <a:off x="-1270" y="5969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3FBDFF"/>
            </a:solidFill>
          </p:spPr>
          <p:txBody>
            <a:bodyPr wrap="square" lIns="0" tIns="0" rIns="0" bIns="0" rtlCol="0"/>
            <a:lstStyle/>
            <a:p>
              <a:endParaRPr/>
            </a:p>
          </p:txBody>
        </p:sp>
        <p:sp>
          <p:nvSpPr>
            <p:cNvPr id="6" name="object 6"/>
            <p:cNvSpPr/>
            <p:nvPr/>
          </p:nvSpPr>
          <p:spPr>
            <a:xfrm>
              <a:off x="-1270" y="8001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40BEFF"/>
            </a:solidFill>
          </p:spPr>
          <p:txBody>
            <a:bodyPr wrap="square" lIns="0" tIns="0" rIns="0" bIns="0" rtlCol="0"/>
            <a:lstStyle/>
            <a:p>
              <a:endParaRPr/>
            </a:p>
          </p:txBody>
        </p:sp>
        <p:sp>
          <p:nvSpPr>
            <p:cNvPr id="7" name="object 7"/>
            <p:cNvSpPr/>
            <p:nvPr/>
          </p:nvSpPr>
          <p:spPr>
            <a:xfrm>
              <a:off x="-1270" y="1003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41BEFF"/>
            </a:solidFill>
          </p:spPr>
          <p:txBody>
            <a:bodyPr wrap="square" lIns="0" tIns="0" rIns="0" bIns="0" rtlCol="0"/>
            <a:lstStyle/>
            <a:p>
              <a:endParaRPr/>
            </a:p>
          </p:txBody>
        </p:sp>
        <p:sp>
          <p:nvSpPr>
            <p:cNvPr id="8" name="object 8"/>
            <p:cNvSpPr/>
            <p:nvPr/>
          </p:nvSpPr>
          <p:spPr>
            <a:xfrm>
              <a:off x="-1270" y="1206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42BEFF"/>
            </a:solidFill>
          </p:spPr>
          <p:txBody>
            <a:bodyPr wrap="square" lIns="0" tIns="0" rIns="0" bIns="0" rtlCol="0"/>
            <a:lstStyle/>
            <a:p>
              <a:endParaRPr/>
            </a:p>
          </p:txBody>
        </p:sp>
        <p:sp>
          <p:nvSpPr>
            <p:cNvPr id="9" name="object 9"/>
            <p:cNvSpPr/>
            <p:nvPr/>
          </p:nvSpPr>
          <p:spPr>
            <a:xfrm>
              <a:off x="-1270" y="14096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43BFFF"/>
            </a:solidFill>
          </p:spPr>
          <p:txBody>
            <a:bodyPr wrap="square" lIns="0" tIns="0" rIns="0" bIns="0" rtlCol="0"/>
            <a:lstStyle/>
            <a:p>
              <a:endParaRPr/>
            </a:p>
          </p:txBody>
        </p:sp>
        <p:sp>
          <p:nvSpPr>
            <p:cNvPr id="10" name="object 10"/>
            <p:cNvSpPr/>
            <p:nvPr/>
          </p:nvSpPr>
          <p:spPr>
            <a:xfrm>
              <a:off x="-1270" y="16129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44BFFF"/>
            </a:solidFill>
          </p:spPr>
          <p:txBody>
            <a:bodyPr wrap="square" lIns="0" tIns="0" rIns="0" bIns="0" rtlCol="0"/>
            <a:lstStyle/>
            <a:p>
              <a:endParaRPr/>
            </a:p>
          </p:txBody>
        </p:sp>
        <p:sp>
          <p:nvSpPr>
            <p:cNvPr id="11" name="object 11"/>
            <p:cNvSpPr/>
            <p:nvPr/>
          </p:nvSpPr>
          <p:spPr>
            <a:xfrm>
              <a:off x="-1270" y="18160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45BFFF"/>
            </a:solidFill>
          </p:spPr>
          <p:txBody>
            <a:bodyPr wrap="square" lIns="0" tIns="0" rIns="0" bIns="0" rtlCol="0"/>
            <a:lstStyle/>
            <a:p>
              <a:endParaRPr/>
            </a:p>
          </p:txBody>
        </p:sp>
        <p:sp>
          <p:nvSpPr>
            <p:cNvPr id="12" name="object 12"/>
            <p:cNvSpPr/>
            <p:nvPr/>
          </p:nvSpPr>
          <p:spPr>
            <a:xfrm>
              <a:off x="-1270" y="2019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6C0FF"/>
            </a:solidFill>
          </p:spPr>
          <p:txBody>
            <a:bodyPr wrap="square" lIns="0" tIns="0" rIns="0" bIns="0" rtlCol="0"/>
            <a:lstStyle/>
            <a:p>
              <a:endParaRPr/>
            </a:p>
          </p:txBody>
        </p:sp>
        <p:sp>
          <p:nvSpPr>
            <p:cNvPr id="13" name="object 13"/>
            <p:cNvSpPr/>
            <p:nvPr/>
          </p:nvSpPr>
          <p:spPr>
            <a:xfrm>
              <a:off x="-1270" y="22225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47C0FF"/>
            </a:solidFill>
          </p:spPr>
          <p:txBody>
            <a:bodyPr wrap="square" lIns="0" tIns="0" rIns="0" bIns="0" rtlCol="0"/>
            <a:lstStyle/>
            <a:p>
              <a:endParaRPr/>
            </a:p>
          </p:txBody>
        </p:sp>
        <p:sp>
          <p:nvSpPr>
            <p:cNvPr id="14" name="object 14"/>
            <p:cNvSpPr/>
            <p:nvPr/>
          </p:nvSpPr>
          <p:spPr>
            <a:xfrm>
              <a:off x="-1270" y="24130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8C0FF"/>
            </a:solidFill>
          </p:spPr>
          <p:txBody>
            <a:bodyPr wrap="square" lIns="0" tIns="0" rIns="0" bIns="0" rtlCol="0"/>
            <a:lstStyle/>
            <a:p>
              <a:endParaRPr/>
            </a:p>
          </p:txBody>
        </p:sp>
        <p:sp>
          <p:nvSpPr>
            <p:cNvPr id="15" name="object 15"/>
            <p:cNvSpPr/>
            <p:nvPr/>
          </p:nvSpPr>
          <p:spPr>
            <a:xfrm>
              <a:off x="-1270" y="26162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9C1FF"/>
            </a:solidFill>
          </p:spPr>
          <p:txBody>
            <a:bodyPr wrap="square" lIns="0" tIns="0" rIns="0" bIns="0" rtlCol="0"/>
            <a:lstStyle/>
            <a:p>
              <a:endParaRPr/>
            </a:p>
          </p:txBody>
        </p:sp>
        <p:sp>
          <p:nvSpPr>
            <p:cNvPr id="16" name="object 16"/>
            <p:cNvSpPr/>
            <p:nvPr/>
          </p:nvSpPr>
          <p:spPr>
            <a:xfrm>
              <a:off x="-1270" y="28193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AC1FF"/>
            </a:solidFill>
          </p:spPr>
          <p:txBody>
            <a:bodyPr wrap="square" lIns="0" tIns="0" rIns="0" bIns="0" rtlCol="0"/>
            <a:lstStyle/>
            <a:p>
              <a:endParaRPr/>
            </a:p>
          </p:txBody>
        </p:sp>
        <p:sp>
          <p:nvSpPr>
            <p:cNvPr id="17" name="object 17"/>
            <p:cNvSpPr/>
            <p:nvPr/>
          </p:nvSpPr>
          <p:spPr>
            <a:xfrm>
              <a:off x="-1270" y="30225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BC1FF"/>
            </a:solidFill>
          </p:spPr>
          <p:txBody>
            <a:bodyPr wrap="square" lIns="0" tIns="0" rIns="0" bIns="0" rtlCol="0"/>
            <a:lstStyle/>
            <a:p>
              <a:endParaRPr/>
            </a:p>
          </p:txBody>
        </p:sp>
        <p:sp>
          <p:nvSpPr>
            <p:cNvPr id="18" name="object 18"/>
            <p:cNvSpPr/>
            <p:nvPr/>
          </p:nvSpPr>
          <p:spPr>
            <a:xfrm>
              <a:off x="-1270" y="3225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CC2FF"/>
            </a:solidFill>
          </p:spPr>
          <p:txBody>
            <a:bodyPr wrap="square" lIns="0" tIns="0" rIns="0" bIns="0" rtlCol="0"/>
            <a:lstStyle/>
            <a:p>
              <a:endParaRPr/>
            </a:p>
          </p:txBody>
        </p:sp>
        <p:sp>
          <p:nvSpPr>
            <p:cNvPr id="19" name="object 19"/>
            <p:cNvSpPr/>
            <p:nvPr/>
          </p:nvSpPr>
          <p:spPr>
            <a:xfrm>
              <a:off x="-1270" y="34290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DC2FF"/>
            </a:solidFill>
          </p:spPr>
          <p:txBody>
            <a:bodyPr wrap="square" lIns="0" tIns="0" rIns="0" bIns="0" rtlCol="0"/>
            <a:lstStyle/>
            <a:p>
              <a:endParaRPr/>
            </a:p>
          </p:txBody>
        </p:sp>
        <p:sp>
          <p:nvSpPr>
            <p:cNvPr id="20" name="object 20"/>
            <p:cNvSpPr/>
            <p:nvPr/>
          </p:nvSpPr>
          <p:spPr>
            <a:xfrm>
              <a:off x="-1270" y="3632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EC2FF"/>
            </a:solidFill>
          </p:spPr>
          <p:txBody>
            <a:bodyPr wrap="square" lIns="0" tIns="0" rIns="0" bIns="0" rtlCol="0"/>
            <a:lstStyle/>
            <a:p>
              <a:endParaRPr/>
            </a:p>
          </p:txBody>
        </p:sp>
        <p:sp>
          <p:nvSpPr>
            <p:cNvPr id="21" name="object 21"/>
            <p:cNvSpPr/>
            <p:nvPr/>
          </p:nvSpPr>
          <p:spPr>
            <a:xfrm>
              <a:off x="-1270" y="3835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FC3FF"/>
            </a:solidFill>
          </p:spPr>
          <p:txBody>
            <a:bodyPr wrap="square" lIns="0" tIns="0" rIns="0" bIns="0" rtlCol="0"/>
            <a:lstStyle/>
            <a:p>
              <a:endParaRPr/>
            </a:p>
          </p:txBody>
        </p:sp>
        <p:sp>
          <p:nvSpPr>
            <p:cNvPr id="22" name="object 22"/>
            <p:cNvSpPr/>
            <p:nvPr/>
          </p:nvSpPr>
          <p:spPr>
            <a:xfrm>
              <a:off x="-1270" y="4038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0C3FF"/>
            </a:solidFill>
          </p:spPr>
          <p:txBody>
            <a:bodyPr wrap="square" lIns="0" tIns="0" rIns="0" bIns="0" rtlCol="0"/>
            <a:lstStyle/>
            <a:p>
              <a:endParaRPr/>
            </a:p>
          </p:txBody>
        </p:sp>
        <p:sp>
          <p:nvSpPr>
            <p:cNvPr id="23" name="object 23"/>
            <p:cNvSpPr/>
            <p:nvPr/>
          </p:nvSpPr>
          <p:spPr>
            <a:xfrm>
              <a:off x="-1270" y="4241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1C3FF"/>
            </a:solidFill>
          </p:spPr>
          <p:txBody>
            <a:bodyPr wrap="square" lIns="0" tIns="0" rIns="0" bIns="0" rtlCol="0"/>
            <a:lstStyle/>
            <a:p>
              <a:endParaRPr/>
            </a:p>
          </p:txBody>
        </p:sp>
        <p:sp>
          <p:nvSpPr>
            <p:cNvPr id="24" name="object 24"/>
            <p:cNvSpPr/>
            <p:nvPr/>
          </p:nvSpPr>
          <p:spPr>
            <a:xfrm>
              <a:off x="-1270" y="44449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2C4FF"/>
            </a:solidFill>
          </p:spPr>
          <p:txBody>
            <a:bodyPr wrap="square" lIns="0" tIns="0" rIns="0" bIns="0" rtlCol="0"/>
            <a:lstStyle/>
            <a:p>
              <a:endParaRPr/>
            </a:p>
          </p:txBody>
        </p:sp>
        <p:sp>
          <p:nvSpPr>
            <p:cNvPr id="25" name="object 25"/>
            <p:cNvSpPr/>
            <p:nvPr/>
          </p:nvSpPr>
          <p:spPr>
            <a:xfrm>
              <a:off x="-1270" y="4648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3C4FF"/>
            </a:solidFill>
          </p:spPr>
          <p:txBody>
            <a:bodyPr wrap="square" lIns="0" tIns="0" rIns="0" bIns="0" rtlCol="0"/>
            <a:lstStyle/>
            <a:p>
              <a:endParaRPr/>
            </a:p>
          </p:txBody>
        </p:sp>
        <p:sp>
          <p:nvSpPr>
            <p:cNvPr id="26" name="object 26"/>
            <p:cNvSpPr/>
            <p:nvPr/>
          </p:nvSpPr>
          <p:spPr>
            <a:xfrm>
              <a:off x="-1270" y="4851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4C4FF"/>
            </a:solidFill>
          </p:spPr>
          <p:txBody>
            <a:bodyPr wrap="square" lIns="0" tIns="0" rIns="0" bIns="0" rtlCol="0"/>
            <a:lstStyle/>
            <a:p>
              <a:endParaRPr/>
            </a:p>
          </p:txBody>
        </p:sp>
        <p:sp>
          <p:nvSpPr>
            <p:cNvPr id="27" name="object 27"/>
            <p:cNvSpPr/>
            <p:nvPr/>
          </p:nvSpPr>
          <p:spPr>
            <a:xfrm>
              <a:off x="-1270" y="50546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5C5FF"/>
            </a:solidFill>
          </p:spPr>
          <p:txBody>
            <a:bodyPr wrap="square" lIns="0" tIns="0" rIns="0" bIns="0" rtlCol="0"/>
            <a:lstStyle/>
            <a:p>
              <a:endParaRPr/>
            </a:p>
          </p:txBody>
        </p:sp>
        <p:sp>
          <p:nvSpPr>
            <p:cNvPr id="28" name="object 28"/>
            <p:cNvSpPr/>
            <p:nvPr/>
          </p:nvSpPr>
          <p:spPr>
            <a:xfrm>
              <a:off x="-1270" y="52577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56C5FF"/>
            </a:solidFill>
          </p:spPr>
          <p:txBody>
            <a:bodyPr wrap="square" lIns="0" tIns="0" rIns="0" bIns="0" rtlCol="0"/>
            <a:lstStyle/>
            <a:p>
              <a:endParaRPr/>
            </a:p>
          </p:txBody>
        </p:sp>
        <p:sp>
          <p:nvSpPr>
            <p:cNvPr id="29" name="object 29"/>
            <p:cNvSpPr/>
            <p:nvPr/>
          </p:nvSpPr>
          <p:spPr>
            <a:xfrm>
              <a:off x="-1270" y="5448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7C5FF"/>
            </a:solidFill>
          </p:spPr>
          <p:txBody>
            <a:bodyPr wrap="square" lIns="0" tIns="0" rIns="0" bIns="0" rtlCol="0"/>
            <a:lstStyle/>
            <a:p>
              <a:endParaRPr/>
            </a:p>
          </p:txBody>
        </p:sp>
        <p:sp>
          <p:nvSpPr>
            <p:cNvPr id="30" name="object 30"/>
            <p:cNvSpPr/>
            <p:nvPr/>
          </p:nvSpPr>
          <p:spPr>
            <a:xfrm>
              <a:off x="-1270" y="56514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8C6FF"/>
            </a:solidFill>
          </p:spPr>
          <p:txBody>
            <a:bodyPr wrap="square" lIns="0" tIns="0" rIns="0" bIns="0" rtlCol="0"/>
            <a:lstStyle/>
            <a:p>
              <a:endParaRPr/>
            </a:p>
          </p:txBody>
        </p:sp>
        <p:sp>
          <p:nvSpPr>
            <p:cNvPr id="31" name="object 31"/>
            <p:cNvSpPr/>
            <p:nvPr/>
          </p:nvSpPr>
          <p:spPr>
            <a:xfrm>
              <a:off x="-1270" y="5854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9C6FF"/>
            </a:solidFill>
          </p:spPr>
          <p:txBody>
            <a:bodyPr wrap="square" lIns="0" tIns="0" rIns="0" bIns="0" rtlCol="0"/>
            <a:lstStyle/>
            <a:p>
              <a:endParaRPr/>
            </a:p>
          </p:txBody>
        </p:sp>
        <p:sp>
          <p:nvSpPr>
            <p:cNvPr id="32" name="object 32"/>
            <p:cNvSpPr/>
            <p:nvPr/>
          </p:nvSpPr>
          <p:spPr>
            <a:xfrm>
              <a:off x="-1270" y="6057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AC6FF"/>
            </a:solidFill>
          </p:spPr>
          <p:txBody>
            <a:bodyPr wrap="square" lIns="0" tIns="0" rIns="0" bIns="0" rtlCol="0"/>
            <a:lstStyle/>
            <a:p>
              <a:endParaRPr/>
            </a:p>
          </p:txBody>
        </p:sp>
        <p:sp>
          <p:nvSpPr>
            <p:cNvPr id="33" name="object 33"/>
            <p:cNvSpPr/>
            <p:nvPr/>
          </p:nvSpPr>
          <p:spPr>
            <a:xfrm>
              <a:off x="-1270" y="62611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BC7FF"/>
            </a:solidFill>
          </p:spPr>
          <p:txBody>
            <a:bodyPr wrap="square" lIns="0" tIns="0" rIns="0" bIns="0" rtlCol="0"/>
            <a:lstStyle/>
            <a:p>
              <a:endParaRPr/>
            </a:p>
          </p:txBody>
        </p:sp>
        <p:sp>
          <p:nvSpPr>
            <p:cNvPr id="34" name="object 34"/>
            <p:cNvSpPr/>
            <p:nvPr/>
          </p:nvSpPr>
          <p:spPr>
            <a:xfrm>
              <a:off x="-1270" y="6464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CC7FF"/>
            </a:solidFill>
          </p:spPr>
          <p:txBody>
            <a:bodyPr wrap="square" lIns="0" tIns="0" rIns="0" bIns="0" rtlCol="0"/>
            <a:lstStyle/>
            <a:p>
              <a:endParaRPr/>
            </a:p>
          </p:txBody>
        </p:sp>
        <p:sp>
          <p:nvSpPr>
            <p:cNvPr id="35" name="object 35"/>
            <p:cNvSpPr/>
            <p:nvPr/>
          </p:nvSpPr>
          <p:spPr>
            <a:xfrm>
              <a:off x="-1270" y="66674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DC7FF"/>
            </a:solidFill>
          </p:spPr>
          <p:txBody>
            <a:bodyPr wrap="square" lIns="0" tIns="0" rIns="0" bIns="0" rtlCol="0"/>
            <a:lstStyle/>
            <a:p>
              <a:endParaRPr/>
            </a:p>
          </p:txBody>
        </p:sp>
        <p:sp>
          <p:nvSpPr>
            <p:cNvPr id="36" name="object 36"/>
            <p:cNvSpPr/>
            <p:nvPr/>
          </p:nvSpPr>
          <p:spPr>
            <a:xfrm>
              <a:off x="-1270" y="6870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EC8FF"/>
            </a:solidFill>
          </p:spPr>
          <p:txBody>
            <a:bodyPr wrap="square" lIns="0" tIns="0" rIns="0" bIns="0" rtlCol="0"/>
            <a:lstStyle/>
            <a:p>
              <a:endParaRPr/>
            </a:p>
          </p:txBody>
        </p:sp>
        <p:sp>
          <p:nvSpPr>
            <p:cNvPr id="37" name="object 37"/>
            <p:cNvSpPr/>
            <p:nvPr/>
          </p:nvSpPr>
          <p:spPr>
            <a:xfrm>
              <a:off x="-1270" y="7073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FC8FF"/>
            </a:solidFill>
          </p:spPr>
          <p:txBody>
            <a:bodyPr wrap="square" lIns="0" tIns="0" rIns="0" bIns="0" rtlCol="0"/>
            <a:lstStyle/>
            <a:p>
              <a:endParaRPr/>
            </a:p>
          </p:txBody>
        </p:sp>
        <p:sp>
          <p:nvSpPr>
            <p:cNvPr id="38" name="object 38"/>
            <p:cNvSpPr/>
            <p:nvPr/>
          </p:nvSpPr>
          <p:spPr>
            <a:xfrm>
              <a:off x="-1270" y="72771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0C8FF"/>
            </a:solidFill>
          </p:spPr>
          <p:txBody>
            <a:bodyPr wrap="square" lIns="0" tIns="0" rIns="0" bIns="0" rtlCol="0"/>
            <a:lstStyle/>
            <a:p>
              <a:endParaRPr/>
            </a:p>
          </p:txBody>
        </p:sp>
        <p:sp>
          <p:nvSpPr>
            <p:cNvPr id="39" name="object 39"/>
            <p:cNvSpPr/>
            <p:nvPr/>
          </p:nvSpPr>
          <p:spPr>
            <a:xfrm>
              <a:off x="-1270" y="7480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1C9FF"/>
            </a:solidFill>
          </p:spPr>
          <p:txBody>
            <a:bodyPr wrap="square" lIns="0" tIns="0" rIns="0" bIns="0" rtlCol="0"/>
            <a:lstStyle/>
            <a:p>
              <a:endParaRPr/>
            </a:p>
          </p:txBody>
        </p:sp>
        <p:sp>
          <p:nvSpPr>
            <p:cNvPr id="40" name="object 40"/>
            <p:cNvSpPr/>
            <p:nvPr/>
          </p:nvSpPr>
          <p:spPr>
            <a:xfrm>
              <a:off x="-1270" y="76834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2C9FF"/>
            </a:solidFill>
          </p:spPr>
          <p:txBody>
            <a:bodyPr wrap="square" lIns="0" tIns="0" rIns="0" bIns="0" rtlCol="0"/>
            <a:lstStyle/>
            <a:p>
              <a:endParaRPr/>
            </a:p>
          </p:txBody>
        </p:sp>
        <p:sp>
          <p:nvSpPr>
            <p:cNvPr id="41" name="object 41"/>
            <p:cNvSpPr/>
            <p:nvPr/>
          </p:nvSpPr>
          <p:spPr>
            <a:xfrm>
              <a:off x="-1270" y="7886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3C9FF"/>
            </a:solidFill>
          </p:spPr>
          <p:txBody>
            <a:bodyPr wrap="square" lIns="0" tIns="0" rIns="0" bIns="0" rtlCol="0"/>
            <a:lstStyle/>
            <a:p>
              <a:endParaRPr/>
            </a:p>
          </p:txBody>
        </p:sp>
        <p:sp>
          <p:nvSpPr>
            <p:cNvPr id="42" name="object 42"/>
            <p:cNvSpPr/>
            <p:nvPr/>
          </p:nvSpPr>
          <p:spPr>
            <a:xfrm>
              <a:off x="-1270" y="80898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4CAFF"/>
            </a:solidFill>
          </p:spPr>
          <p:txBody>
            <a:bodyPr wrap="square" lIns="0" tIns="0" rIns="0" bIns="0" rtlCol="0"/>
            <a:lstStyle/>
            <a:p>
              <a:endParaRPr/>
            </a:p>
          </p:txBody>
        </p:sp>
        <p:sp>
          <p:nvSpPr>
            <p:cNvPr id="43" name="object 43"/>
            <p:cNvSpPr/>
            <p:nvPr/>
          </p:nvSpPr>
          <p:spPr>
            <a:xfrm>
              <a:off x="-1270" y="829309"/>
              <a:ext cx="9146540" cy="40640"/>
            </a:xfrm>
            <a:custGeom>
              <a:avLst/>
              <a:gdLst/>
              <a:ahLst/>
              <a:cxnLst/>
              <a:rect l="l" t="t" r="r" b="b"/>
              <a:pathLst>
                <a:path w="9146540" h="40640">
                  <a:moveTo>
                    <a:pt x="9146540" y="0"/>
                  </a:moveTo>
                  <a:lnTo>
                    <a:pt x="0" y="0"/>
                  </a:lnTo>
                  <a:lnTo>
                    <a:pt x="0" y="19050"/>
                  </a:lnTo>
                  <a:lnTo>
                    <a:pt x="0" y="40640"/>
                  </a:lnTo>
                  <a:lnTo>
                    <a:pt x="9146540" y="40640"/>
                  </a:lnTo>
                  <a:lnTo>
                    <a:pt x="9146540" y="19050"/>
                  </a:lnTo>
                  <a:lnTo>
                    <a:pt x="9146540" y="0"/>
                  </a:lnTo>
                  <a:close/>
                </a:path>
              </a:pathLst>
            </a:custGeom>
            <a:solidFill>
              <a:srgbClr val="66CAFF"/>
            </a:solidFill>
          </p:spPr>
          <p:txBody>
            <a:bodyPr wrap="square" lIns="0" tIns="0" rIns="0" bIns="0" rtlCol="0"/>
            <a:lstStyle/>
            <a:p>
              <a:endParaRPr/>
            </a:p>
          </p:txBody>
        </p:sp>
        <p:sp>
          <p:nvSpPr>
            <p:cNvPr id="44" name="object 44"/>
            <p:cNvSpPr/>
            <p:nvPr/>
          </p:nvSpPr>
          <p:spPr>
            <a:xfrm>
              <a:off x="-1270" y="86994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67CCFF"/>
            </a:solidFill>
          </p:spPr>
          <p:txBody>
            <a:bodyPr wrap="square" lIns="0" tIns="0" rIns="0" bIns="0" rtlCol="0"/>
            <a:lstStyle/>
            <a:p>
              <a:endParaRPr/>
            </a:p>
          </p:txBody>
        </p:sp>
        <p:sp>
          <p:nvSpPr>
            <p:cNvPr id="45" name="object 45"/>
            <p:cNvSpPr/>
            <p:nvPr/>
          </p:nvSpPr>
          <p:spPr>
            <a:xfrm>
              <a:off x="-1270" y="88899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8CCFF"/>
            </a:solidFill>
          </p:spPr>
          <p:txBody>
            <a:bodyPr wrap="square" lIns="0" tIns="0" rIns="0" bIns="0" rtlCol="0"/>
            <a:lstStyle/>
            <a:p>
              <a:endParaRPr/>
            </a:p>
          </p:txBody>
        </p:sp>
        <p:sp>
          <p:nvSpPr>
            <p:cNvPr id="46" name="object 46"/>
            <p:cNvSpPr/>
            <p:nvPr/>
          </p:nvSpPr>
          <p:spPr>
            <a:xfrm>
              <a:off x="-1270" y="9093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69CCFF"/>
            </a:solidFill>
          </p:spPr>
          <p:txBody>
            <a:bodyPr wrap="square" lIns="0" tIns="0" rIns="0" bIns="0" rtlCol="0"/>
            <a:lstStyle/>
            <a:p>
              <a:endParaRPr/>
            </a:p>
          </p:txBody>
        </p:sp>
        <p:sp>
          <p:nvSpPr>
            <p:cNvPr id="47" name="object 47"/>
            <p:cNvSpPr/>
            <p:nvPr/>
          </p:nvSpPr>
          <p:spPr>
            <a:xfrm>
              <a:off x="-1270" y="9296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ACCFF"/>
            </a:solidFill>
          </p:spPr>
          <p:txBody>
            <a:bodyPr wrap="square" lIns="0" tIns="0" rIns="0" bIns="0" rtlCol="0"/>
            <a:lstStyle/>
            <a:p>
              <a:endParaRPr/>
            </a:p>
          </p:txBody>
        </p:sp>
        <p:sp>
          <p:nvSpPr>
            <p:cNvPr id="48" name="object 48"/>
            <p:cNvSpPr/>
            <p:nvPr/>
          </p:nvSpPr>
          <p:spPr>
            <a:xfrm>
              <a:off x="-1270" y="94996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6BCCFF"/>
            </a:solidFill>
          </p:spPr>
          <p:txBody>
            <a:bodyPr wrap="square" lIns="0" tIns="0" rIns="0" bIns="0" rtlCol="0"/>
            <a:lstStyle/>
            <a:p>
              <a:endParaRPr/>
            </a:p>
          </p:txBody>
        </p:sp>
        <p:sp>
          <p:nvSpPr>
            <p:cNvPr id="49" name="object 49"/>
            <p:cNvSpPr/>
            <p:nvPr/>
          </p:nvSpPr>
          <p:spPr>
            <a:xfrm>
              <a:off x="-1270" y="9702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CCCFF"/>
            </a:solidFill>
          </p:spPr>
          <p:txBody>
            <a:bodyPr wrap="square" lIns="0" tIns="0" rIns="0" bIns="0" rtlCol="0"/>
            <a:lstStyle/>
            <a:p>
              <a:endParaRPr/>
            </a:p>
          </p:txBody>
        </p:sp>
        <p:sp>
          <p:nvSpPr>
            <p:cNvPr id="50" name="object 50"/>
            <p:cNvSpPr/>
            <p:nvPr/>
          </p:nvSpPr>
          <p:spPr>
            <a:xfrm>
              <a:off x="-1270" y="99059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DCDFF"/>
            </a:solidFill>
          </p:spPr>
          <p:txBody>
            <a:bodyPr wrap="square" lIns="0" tIns="0" rIns="0" bIns="0" rtlCol="0"/>
            <a:lstStyle/>
            <a:p>
              <a:endParaRPr/>
            </a:p>
          </p:txBody>
        </p:sp>
        <p:sp>
          <p:nvSpPr>
            <p:cNvPr id="51" name="object 51"/>
            <p:cNvSpPr/>
            <p:nvPr/>
          </p:nvSpPr>
          <p:spPr>
            <a:xfrm>
              <a:off x="-1270" y="10109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6ECDFF"/>
            </a:solidFill>
          </p:spPr>
          <p:txBody>
            <a:bodyPr wrap="square" lIns="0" tIns="0" rIns="0" bIns="0" rtlCol="0"/>
            <a:lstStyle/>
            <a:p>
              <a:endParaRPr/>
            </a:p>
          </p:txBody>
        </p:sp>
        <p:sp>
          <p:nvSpPr>
            <p:cNvPr id="52" name="object 52"/>
            <p:cNvSpPr/>
            <p:nvPr/>
          </p:nvSpPr>
          <p:spPr>
            <a:xfrm>
              <a:off x="-1270" y="10312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6FCDFF"/>
            </a:solidFill>
          </p:spPr>
          <p:txBody>
            <a:bodyPr wrap="square" lIns="0" tIns="0" rIns="0" bIns="0" rtlCol="0"/>
            <a:lstStyle/>
            <a:p>
              <a:endParaRPr/>
            </a:p>
          </p:txBody>
        </p:sp>
        <p:sp>
          <p:nvSpPr>
            <p:cNvPr id="53" name="object 53"/>
            <p:cNvSpPr/>
            <p:nvPr/>
          </p:nvSpPr>
          <p:spPr>
            <a:xfrm>
              <a:off x="-1270" y="105156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70CEFF"/>
            </a:solidFill>
          </p:spPr>
          <p:txBody>
            <a:bodyPr wrap="square" lIns="0" tIns="0" rIns="0" bIns="0" rtlCol="0"/>
            <a:lstStyle/>
            <a:p>
              <a:endParaRPr/>
            </a:p>
          </p:txBody>
        </p:sp>
        <p:sp>
          <p:nvSpPr>
            <p:cNvPr id="54" name="object 54"/>
            <p:cNvSpPr/>
            <p:nvPr/>
          </p:nvSpPr>
          <p:spPr>
            <a:xfrm>
              <a:off x="-1270" y="10718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1CEFF"/>
            </a:solidFill>
          </p:spPr>
          <p:txBody>
            <a:bodyPr wrap="square" lIns="0" tIns="0" rIns="0" bIns="0" rtlCol="0"/>
            <a:lstStyle/>
            <a:p>
              <a:endParaRPr/>
            </a:p>
          </p:txBody>
        </p:sp>
        <p:sp>
          <p:nvSpPr>
            <p:cNvPr id="55" name="object 55"/>
            <p:cNvSpPr/>
            <p:nvPr/>
          </p:nvSpPr>
          <p:spPr>
            <a:xfrm>
              <a:off x="-1270" y="109219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2CEFF"/>
            </a:solidFill>
          </p:spPr>
          <p:txBody>
            <a:bodyPr wrap="square" lIns="0" tIns="0" rIns="0" bIns="0" rtlCol="0"/>
            <a:lstStyle/>
            <a:p>
              <a:endParaRPr/>
            </a:p>
          </p:txBody>
        </p:sp>
        <p:sp>
          <p:nvSpPr>
            <p:cNvPr id="56" name="object 56"/>
            <p:cNvSpPr/>
            <p:nvPr/>
          </p:nvSpPr>
          <p:spPr>
            <a:xfrm>
              <a:off x="-1270" y="111251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73CFFF"/>
            </a:solidFill>
          </p:spPr>
          <p:txBody>
            <a:bodyPr wrap="square" lIns="0" tIns="0" rIns="0" bIns="0" rtlCol="0"/>
            <a:lstStyle/>
            <a:p>
              <a:endParaRPr/>
            </a:p>
          </p:txBody>
        </p:sp>
        <p:sp>
          <p:nvSpPr>
            <p:cNvPr id="57" name="object 57"/>
            <p:cNvSpPr/>
            <p:nvPr/>
          </p:nvSpPr>
          <p:spPr>
            <a:xfrm>
              <a:off x="-1270" y="11315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74CFFF"/>
            </a:solidFill>
          </p:spPr>
          <p:txBody>
            <a:bodyPr wrap="square" lIns="0" tIns="0" rIns="0" bIns="0" rtlCol="0"/>
            <a:lstStyle/>
            <a:p>
              <a:endParaRPr/>
            </a:p>
          </p:txBody>
        </p:sp>
        <p:sp>
          <p:nvSpPr>
            <p:cNvPr id="58" name="object 58"/>
            <p:cNvSpPr/>
            <p:nvPr/>
          </p:nvSpPr>
          <p:spPr>
            <a:xfrm>
              <a:off x="-1270" y="1151890"/>
              <a:ext cx="9146540" cy="21590"/>
            </a:xfrm>
            <a:custGeom>
              <a:avLst/>
              <a:gdLst/>
              <a:ahLst/>
              <a:cxnLst/>
              <a:rect l="l" t="t" r="r" b="b"/>
              <a:pathLst>
                <a:path w="9146540" h="21590">
                  <a:moveTo>
                    <a:pt x="9146540" y="0"/>
                  </a:moveTo>
                  <a:lnTo>
                    <a:pt x="0" y="0"/>
                  </a:lnTo>
                  <a:lnTo>
                    <a:pt x="0" y="21589"/>
                  </a:lnTo>
                  <a:lnTo>
                    <a:pt x="9146540" y="21589"/>
                  </a:lnTo>
                  <a:lnTo>
                    <a:pt x="9146540" y="0"/>
                  </a:lnTo>
                  <a:close/>
                </a:path>
              </a:pathLst>
            </a:custGeom>
            <a:solidFill>
              <a:srgbClr val="75CFFF"/>
            </a:solidFill>
          </p:spPr>
          <p:txBody>
            <a:bodyPr wrap="square" lIns="0" tIns="0" rIns="0" bIns="0" rtlCol="0"/>
            <a:lstStyle/>
            <a:p>
              <a:endParaRPr/>
            </a:p>
          </p:txBody>
        </p:sp>
        <p:sp>
          <p:nvSpPr>
            <p:cNvPr id="59" name="object 59"/>
            <p:cNvSpPr/>
            <p:nvPr/>
          </p:nvSpPr>
          <p:spPr>
            <a:xfrm>
              <a:off x="-1270" y="117347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76D0FF"/>
            </a:solidFill>
          </p:spPr>
          <p:txBody>
            <a:bodyPr wrap="square" lIns="0" tIns="0" rIns="0" bIns="0" rtlCol="0"/>
            <a:lstStyle/>
            <a:p>
              <a:endParaRPr/>
            </a:p>
          </p:txBody>
        </p:sp>
        <p:sp>
          <p:nvSpPr>
            <p:cNvPr id="60" name="object 60"/>
            <p:cNvSpPr/>
            <p:nvPr/>
          </p:nvSpPr>
          <p:spPr>
            <a:xfrm>
              <a:off x="-1270" y="11925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7D0FF"/>
            </a:solidFill>
          </p:spPr>
          <p:txBody>
            <a:bodyPr wrap="square" lIns="0" tIns="0" rIns="0" bIns="0" rtlCol="0"/>
            <a:lstStyle/>
            <a:p>
              <a:endParaRPr/>
            </a:p>
          </p:txBody>
        </p:sp>
        <p:sp>
          <p:nvSpPr>
            <p:cNvPr id="61" name="object 61"/>
            <p:cNvSpPr/>
            <p:nvPr/>
          </p:nvSpPr>
          <p:spPr>
            <a:xfrm>
              <a:off x="-1270" y="121284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8D0FF"/>
            </a:solidFill>
          </p:spPr>
          <p:txBody>
            <a:bodyPr wrap="square" lIns="0" tIns="0" rIns="0" bIns="0" rtlCol="0"/>
            <a:lstStyle/>
            <a:p>
              <a:endParaRPr/>
            </a:p>
          </p:txBody>
        </p:sp>
        <p:sp>
          <p:nvSpPr>
            <p:cNvPr id="62" name="object 62"/>
            <p:cNvSpPr/>
            <p:nvPr/>
          </p:nvSpPr>
          <p:spPr>
            <a:xfrm>
              <a:off x="-1270" y="12331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79D1FF"/>
            </a:solidFill>
          </p:spPr>
          <p:txBody>
            <a:bodyPr wrap="square" lIns="0" tIns="0" rIns="0" bIns="0" rtlCol="0"/>
            <a:lstStyle/>
            <a:p>
              <a:endParaRPr/>
            </a:p>
          </p:txBody>
        </p:sp>
        <p:sp>
          <p:nvSpPr>
            <p:cNvPr id="63" name="object 63"/>
            <p:cNvSpPr/>
            <p:nvPr/>
          </p:nvSpPr>
          <p:spPr>
            <a:xfrm>
              <a:off x="-1270" y="12534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AD1FF"/>
            </a:solidFill>
          </p:spPr>
          <p:txBody>
            <a:bodyPr wrap="square" lIns="0" tIns="0" rIns="0" bIns="0" rtlCol="0"/>
            <a:lstStyle/>
            <a:p>
              <a:endParaRPr/>
            </a:p>
          </p:txBody>
        </p:sp>
        <p:sp>
          <p:nvSpPr>
            <p:cNvPr id="64" name="object 64"/>
            <p:cNvSpPr/>
            <p:nvPr/>
          </p:nvSpPr>
          <p:spPr>
            <a:xfrm>
              <a:off x="-1270" y="127381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7BD1FF"/>
            </a:solidFill>
          </p:spPr>
          <p:txBody>
            <a:bodyPr wrap="square" lIns="0" tIns="0" rIns="0" bIns="0" rtlCol="0"/>
            <a:lstStyle/>
            <a:p>
              <a:endParaRPr/>
            </a:p>
          </p:txBody>
        </p:sp>
        <p:sp>
          <p:nvSpPr>
            <p:cNvPr id="65" name="object 65"/>
            <p:cNvSpPr/>
            <p:nvPr/>
          </p:nvSpPr>
          <p:spPr>
            <a:xfrm>
              <a:off x="-1270" y="12941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CD2FF"/>
            </a:solidFill>
          </p:spPr>
          <p:txBody>
            <a:bodyPr wrap="square" lIns="0" tIns="0" rIns="0" bIns="0" rtlCol="0"/>
            <a:lstStyle/>
            <a:p>
              <a:endParaRPr/>
            </a:p>
          </p:txBody>
        </p:sp>
        <p:sp>
          <p:nvSpPr>
            <p:cNvPr id="66" name="object 66"/>
            <p:cNvSpPr/>
            <p:nvPr/>
          </p:nvSpPr>
          <p:spPr>
            <a:xfrm>
              <a:off x="-1270" y="131444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DD2FF"/>
            </a:solidFill>
          </p:spPr>
          <p:txBody>
            <a:bodyPr wrap="square" lIns="0" tIns="0" rIns="0" bIns="0" rtlCol="0"/>
            <a:lstStyle/>
            <a:p>
              <a:endParaRPr/>
            </a:p>
          </p:txBody>
        </p:sp>
        <p:sp>
          <p:nvSpPr>
            <p:cNvPr id="67" name="object 67"/>
            <p:cNvSpPr/>
            <p:nvPr/>
          </p:nvSpPr>
          <p:spPr>
            <a:xfrm>
              <a:off x="-1270" y="13347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7ED2FF"/>
            </a:solidFill>
          </p:spPr>
          <p:txBody>
            <a:bodyPr wrap="square" lIns="0" tIns="0" rIns="0" bIns="0" rtlCol="0"/>
            <a:lstStyle/>
            <a:p>
              <a:endParaRPr/>
            </a:p>
          </p:txBody>
        </p:sp>
        <p:sp>
          <p:nvSpPr>
            <p:cNvPr id="68" name="object 68"/>
            <p:cNvSpPr/>
            <p:nvPr/>
          </p:nvSpPr>
          <p:spPr>
            <a:xfrm>
              <a:off x="-1270" y="13550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7FD3FF"/>
            </a:solidFill>
          </p:spPr>
          <p:txBody>
            <a:bodyPr wrap="square" lIns="0" tIns="0" rIns="0" bIns="0" rtlCol="0"/>
            <a:lstStyle/>
            <a:p>
              <a:endParaRPr/>
            </a:p>
          </p:txBody>
        </p:sp>
        <p:sp>
          <p:nvSpPr>
            <p:cNvPr id="69" name="object 69"/>
            <p:cNvSpPr/>
            <p:nvPr/>
          </p:nvSpPr>
          <p:spPr>
            <a:xfrm>
              <a:off x="-1270" y="137541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80D3FF"/>
            </a:solidFill>
          </p:spPr>
          <p:txBody>
            <a:bodyPr wrap="square" lIns="0" tIns="0" rIns="0" bIns="0" rtlCol="0"/>
            <a:lstStyle/>
            <a:p>
              <a:endParaRPr/>
            </a:p>
          </p:txBody>
        </p:sp>
        <p:sp>
          <p:nvSpPr>
            <p:cNvPr id="70" name="object 70"/>
            <p:cNvSpPr/>
            <p:nvPr/>
          </p:nvSpPr>
          <p:spPr>
            <a:xfrm>
              <a:off x="-1270" y="13957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1D3FF"/>
            </a:solidFill>
          </p:spPr>
          <p:txBody>
            <a:bodyPr wrap="square" lIns="0" tIns="0" rIns="0" bIns="0" rtlCol="0"/>
            <a:lstStyle/>
            <a:p>
              <a:endParaRPr/>
            </a:p>
          </p:txBody>
        </p:sp>
        <p:sp>
          <p:nvSpPr>
            <p:cNvPr id="71" name="object 71"/>
            <p:cNvSpPr/>
            <p:nvPr/>
          </p:nvSpPr>
          <p:spPr>
            <a:xfrm>
              <a:off x="-1270" y="141604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82D3FF"/>
            </a:solidFill>
          </p:spPr>
          <p:txBody>
            <a:bodyPr wrap="square" lIns="0" tIns="0" rIns="0" bIns="0" rtlCol="0"/>
            <a:lstStyle/>
            <a:p>
              <a:endParaRPr/>
            </a:p>
          </p:txBody>
        </p:sp>
        <p:sp>
          <p:nvSpPr>
            <p:cNvPr id="72" name="object 72"/>
            <p:cNvSpPr/>
            <p:nvPr/>
          </p:nvSpPr>
          <p:spPr>
            <a:xfrm>
              <a:off x="-1270" y="1435099"/>
              <a:ext cx="9146540" cy="21590"/>
            </a:xfrm>
            <a:custGeom>
              <a:avLst/>
              <a:gdLst/>
              <a:ahLst/>
              <a:cxnLst/>
              <a:rect l="l" t="t" r="r" b="b"/>
              <a:pathLst>
                <a:path w="9146540" h="21590">
                  <a:moveTo>
                    <a:pt x="9146540" y="0"/>
                  </a:moveTo>
                  <a:lnTo>
                    <a:pt x="0" y="0"/>
                  </a:lnTo>
                  <a:lnTo>
                    <a:pt x="0" y="21589"/>
                  </a:lnTo>
                  <a:lnTo>
                    <a:pt x="9146540" y="21589"/>
                  </a:lnTo>
                  <a:lnTo>
                    <a:pt x="9146540" y="0"/>
                  </a:lnTo>
                  <a:close/>
                </a:path>
              </a:pathLst>
            </a:custGeom>
            <a:solidFill>
              <a:srgbClr val="83D4FF"/>
            </a:solidFill>
          </p:spPr>
          <p:txBody>
            <a:bodyPr wrap="square" lIns="0" tIns="0" rIns="0" bIns="0" rtlCol="0"/>
            <a:lstStyle/>
            <a:p>
              <a:endParaRPr/>
            </a:p>
          </p:txBody>
        </p:sp>
        <p:sp>
          <p:nvSpPr>
            <p:cNvPr id="73" name="object 73"/>
            <p:cNvSpPr/>
            <p:nvPr/>
          </p:nvSpPr>
          <p:spPr>
            <a:xfrm>
              <a:off x="-1270" y="145669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84D4FF"/>
            </a:solidFill>
          </p:spPr>
          <p:txBody>
            <a:bodyPr wrap="square" lIns="0" tIns="0" rIns="0" bIns="0" rtlCol="0"/>
            <a:lstStyle/>
            <a:p>
              <a:endParaRPr/>
            </a:p>
          </p:txBody>
        </p:sp>
        <p:sp>
          <p:nvSpPr>
            <p:cNvPr id="74" name="object 74"/>
            <p:cNvSpPr/>
            <p:nvPr/>
          </p:nvSpPr>
          <p:spPr>
            <a:xfrm>
              <a:off x="-1270" y="14757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5D4FF"/>
            </a:solidFill>
          </p:spPr>
          <p:txBody>
            <a:bodyPr wrap="square" lIns="0" tIns="0" rIns="0" bIns="0" rtlCol="0"/>
            <a:lstStyle/>
            <a:p>
              <a:endParaRPr/>
            </a:p>
          </p:txBody>
        </p:sp>
        <p:sp>
          <p:nvSpPr>
            <p:cNvPr id="75" name="object 75"/>
            <p:cNvSpPr/>
            <p:nvPr/>
          </p:nvSpPr>
          <p:spPr>
            <a:xfrm>
              <a:off x="-1270" y="149606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86D5FF"/>
            </a:solidFill>
          </p:spPr>
          <p:txBody>
            <a:bodyPr wrap="square" lIns="0" tIns="0" rIns="0" bIns="0" rtlCol="0"/>
            <a:lstStyle/>
            <a:p>
              <a:endParaRPr/>
            </a:p>
          </p:txBody>
        </p:sp>
        <p:sp>
          <p:nvSpPr>
            <p:cNvPr id="76" name="object 76"/>
            <p:cNvSpPr/>
            <p:nvPr/>
          </p:nvSpPr>
          <p:spPr>
            <a:xfrm>
              <a:off x="-1270" y="15163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7D5FF"/>
            </a:solidFill>
          </p:spPr>
          <p:txBody>
            <a:bodyPr wrap="square" lIns="0" tIns="0" rIns="0" bIns="0" rtlCol="0"/>
            <a:lstStyle/>
            <a:p>
              <a:endParaRPr/>
            </a:p>
          </p:txBody>
        </p:sp>
        <p:sp>
          <p:nvSpPr>
            <p:cNvPr id="77" name="object 77"/>
            <p:cNvSpPr/>
            <p:nvPr/>
          </p:nvSpPr>
          <p:spPr>
            <a:xfrm>
              <a:off x="-1270" y="153669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8D5FF"/>
            </a:solidFill>
          </p:spPr>
          <p:txBody>
            <a:bodyPr wrap="square" lIns="0" tIns="0" rIns="0" bIns="0" rtlCol="0"/>
            <a:lstStyle/>
            <a:p>
              <a:endParaRPr/>
            </a:p>
          </p:txBody>
        </p:sp>
        <p:sp>
          <p:nvSpPr>
            <p:cNvPr id="78" name="object 78"/>
            <p:cNvSpPr/>
            <p:nvPr/>
          </p:nvSpPr>
          <p:spPr>
            <a:xfrm>
              <a:off x="-1270" y="15570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89D6FF"/>
            </a:solidFill>
          </p:spPr>
          <p:txBody>
            <a:bodyPr wrap="square" lIns="0" tIns="0" rIns="0" bIns="0" rtlCol="0"/>
            <a:lstStyle/>
            <a:p>
              <a:endParaRPr/>
            </a:p>
          </p:txBody>
        </p:sp>
        <p:sp>
          <p:nvSpPr>
            <p:cNvPr id="79" name="object 79"/>
            <p:cNvSpPr/>
            <p:nvPr/>
          </p:nvSpPr>
          <p:spPr>
            <a:xfrm>
              <a:off x="-1270" y="15773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AD6FF"/>
            </a:solidFill>
          </p:spPr>
          <p:txBody>
            <a:bodyPr wrap="square" lIns="0" tIns="0" rIns="0" bIns="0" rtlCol="0"/>
            <a:lstStyle/>
            <a:p>
              <a:endParaRPr/>
            </a:p>
          </p:txBody>
        </p:sp>
        <p:sp>
          <p:nvSpPr>
            <p:cNvPr id="80" name="object 80"/>
            <p:cNvSpPr/>
            <p:nvPr/>
          </p:nvSpPr>
          <p:spPr>
            <a:xfrm>
              <a:off x="-1270" y="1597660"/>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8BD6FF"/>
            </a:solidFill>
          </p:spPr>
          <p:txBody>
            <a:bodyPr wrap="square" lIns="0" tIns="0" rIns="0" bIns="0" rtlCol="0"/>
            <a:lstStyle/>
            <a:p>
              <a:endParaRPr/>
            </a:p>
          </p:txBody>
        </p:sp>
        <p:sp>
          <p:nvSpPr>
            <p:cNvPr id="81" name="object 81"/>
            <p:cNvSpPr/>
            <p:nvPr/>
          </p:nvSpPr>
          <p:spPr>
            <a:xfrm>
              <a:off x="-1270" y="16179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CD7FF"/>
            </a:solidFill>
          </p:spPr>
          <p:txBody>
            <a:bodyPr wrap="square" lIns="0" tIns="0" rIns="0" bIns="0" rtlCol="0"/>
            <a:lstStyle/>
            <a:p>
              <a:endParaRPr/>
            </a:p>
          </p:txBody>
        </p:sp>
        <p:sp>
          <p:nvSpPr>
            <p:cNvPr id="82" name="object 82"/>
            <p:cNvSpPr/>
            <p:nvPr/>
          </p:nvSpPr>
          <p:spPr>
            <a:xfrm>
              <a:off x="-1270" y="16383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DD7FF"/>
            </a:solidFill>
          </p:spPr>
          <p:txBody>
            <a:bodyPr wrap="square" lIns="0" tIns="0" rIns="0" bIns="0" rtlCol="0"/>
            <a:lstStyle/>
            <a:p>
              <a:endParaRPr/>
            </a:p>
          </p:txBody>
        </p:sp>
        <p:sp>
          <p:nvSpPr>
            <p:cNvPr id="83" name="object 83"/>
            <p:cNvSpPr/>
            <p:nvPr/>
          </p:nvSpPr>
          <p:spPr>
            <a:xfrm>
              <a:off x="-1270" y="16586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8ED7FF"/>
            </a:solidFill>
          </p:spPr>
          <p:txBody>
            <a:bodyPr wrap="square" lIns="0" tIns="0" rIns="0" bIns="0" rtlCol="0"/>
            <a:lstStyle/>
            <a:p>
              <a:endParaRPr/>
            </a:p>
          </p:txBody>
        </p:sp>
        <p:sp>
          <p:nvSpPr>
            <p:cNvPr id="84" name="object 84"/>
            <p:cNvSpPr/>
            <p:nvPr/>
          </p:nvSpPr>
          <p:spPr>
            <a:xfrm>
              <a:off x="-1270" y="16789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8FD8FF"/>
            </a:solidFill>
          </p:spPr>
          <p:txBody>
            <a:bodyPr wrap="square" lIns="0" tIns="0" rIns="0" bIns="0" rtlCol="0"/>
            <a:lstStyle/>
            <a:p>
              <a:endParaRPr/>
            </a:p>
          </p:txBody>
        </p:sp>
        <p:sp>
          <p:nvSpPr>
            <p:cNvPr id="85" name="object 85"/>
            <p:cNvSpPr/>
            <p:nvPr/>
          </p:nvSpPr>
          <p:spPr>
            <a:xfrm>
              <a:off x="-1270" y="16992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0D8FF"/>
            </a:solidFill>
          </p:spPr>
          <p:txBody>
            <a:bodyPr wrap="square" lIns="0" tIns="0" rIns="0" bIns="0" rtlCol="0"/>
            <a:lstStyle/>
            <a:p>
              <a:endParaRPr/>
            </a:p>
          </p:txBody>
        </p:sp>
        <p:sp>
          <p:nvSpPr>
            <p:cNvPr id="86" name="object 86"/>
            <p:cNvSpPr/>
            <p:nvPr/>
          </p:nvSpPr>
          <p:spPr>
            <a:xfrm>
              <a:off x="-1270" y="17195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1D8FF"/>
            </a:solidFill>
          </p:spPr>
          <p:txBody>
            <a:bodyPr wrap="square" lIns="0" tIns="0" rIns="0" bIns="0" rtlCol="0"/>
            <a:lstStyle/>
            <a:p>
              <a:endParaRPr/>
            </a:p>
          </p:txBody>
        </p:sp>
        <p:sp>
          <p:nvSpPr>
            <p:cNvPr id="87" name="object 87"/>
            <p:cNvSpPr/>
            <p:nvPr/>
          </p:nvSpPr>
          <p:spPr>
            <a:xfrm>
              <a:off x="-1270" y="17399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2D9FF"/>
            </a:solidFill>
          </p:spPr>
          <p:txBody>
            <a:bodyPr wrap="square" lIns="0" tIns="0" rIns="0" bIns="0" rtlCol="0"/>
            <a:lstStyle/>
            <a:p>
              <a:endParaRPr/>
            </a:p>
          </p:txBody>
        </p:sp>
        <p:sp>
          <p:nvSpPr>
            <p:cNvPr id="88" name="object 88"/>
            <p:cNvSpPr/>
            <p:nvPr/>
          </p:nvSpPr>
          <p:spPr>
            <a:xfrm>
              <a:off x="-1270" y="176021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93D9FF"/>
            </a:solidFill>
          </p:spPr>
          <p:txBody>
            <a:bodyPr wrap="square" lIns="0" tIns="0" rIns="0" bIns="0" rtlCol="0"/>
            <a:lstStyle/>
            <a:p>
              <a:endParaRPr/>
            </a:p>
          </p:txBody>
        </p:sp>
        <p:sp>
          <p:nvSpPr>
            <p:cNvPr id="89" name="object 89"/>
            <p:cNvSpPr/>
            <p:nvPr/>
          </p:nvSpPr>
          <p:spPr>
            <a:xfrm>
              <a:off x="-1270" y="17792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4D9FF"/>
            </a:solidFill>
          </p:spPr>
          <p:txBody>
            <a:bodyPr wrap="square" lIns="0" tIns="0" rIns="0" bIns="0" rtlCol="0"/>
            <a:lstStyle/>
            <a:p>
              <a:endParaRPr/>
            </a:p>
          </p:txBody>
        </p:sp>
        <p:sp>
          <p:nvSpPr>
            <p:cNvPr id="90" name="object 90"/>
            <p:cNvSpPr/>
            <p:nvPr/>
          </p:nvSpPr>
          <p:spPr>
            <a:xfrm>
              <a:off x="-1270" y="17995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5DAFF"/>
            </a:solidFill>
          </p:spPr>
          <p:txBody>
            <a:bodyPr wrap="square" lIns="0" tIns="0" rIns="0" bIns="0" rtlCol="0"/>
            <a:lstStyle/>
            <a:p>
              <a:endParaRPr/>
            </a:p>
          </p:txBody>
        </p:sp>
        <p:sp>
          <p:nvSpPr>
            <p:cNvPr id="91" name="object 91"/>
            <p:cNvSpPr/>
            <p:nvPr/>
          </p:nvSpPr>
          <p:spPr>
            <a:xfrm>
              <a:off x="-1270" y="18199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6DAFF"/>
            </a:solidFill>
          </p:spPr>
          <p:txBody>
            <a:bodyPr wrap="square" lIns="0" tIns="0" rIns="0" bIns="0" rtlCol="0"/>
            <a:lstStyle/>
            <a:p>
              <a:endParaRPr/>
            </a:p>
          </p:txBody>
        </p:sp>
        <p:sp>
          <p:nvSpPr>
            <p:cNvPr id="92" name="object 92"/>
            <p:cNvSpPr/>
            <p:nvPr/>
          </p:nvSpPr>
          <p:spPr>
            <a:xfrm>
              <a:off x="-1270" y="18402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7DAFF"/>
            </a:solidFill>
          </p:spPr>
          <p:txBody>
            <a:bodyPr wrap="square" lIns="0" tIns="0" rIns="0" bIns="0" rtlCol="0"/>
            <a:lstStyle/>
            <a:p>
              <a:endParaRPr/>
            </a:p>
          </p:txBody>
        </p:sp>
        <p:sp>
          <p:nvSpPr>
            <p:cNvPr id="93" name="object 93"/>
            <p:cNvSpPr/>
            <p:nvPr/>
          </p:nvSpPr>
          <p:spPr>
            <a:xfrm>
              <a:off x="-1270" y="18605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8DBFF"/>
            </a:solidFill>
          </p:spPr>
          <p:txBody>
            <a:bodyPr wrap="square" lIns="0" tIns="0" rIns="0" bIns="0" rtlCol="0"/>
            <a:lstStyle/>
            <a:p>
              <a:endParaRPr/>
            </a:p>
          </p:txBody>
        </p:sp>
        <p:sp>
          <p:nvSpPr>
            <p:cNvPr id="94" name="object 94"/>
            <p:cNvSpPr/>
            <p:nvPr/>
          </p:nvSpPr>
          <p:spPr>
            <a:xfrm>
              <a:off x="-1270" y="18808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9DBFF"/>
            </a:solidFill>
          </p:spPr>
          <p:txBody>
            <a:bodyPr wrap="square" lIns="0" tIns="0" rIns="0" bIns="0" rtlCol="0"/>
            <a:lstStyle/>
            <a:p>
              <a:endParaRPr/>
            </a:p>
          </p:txBody>
        </p:sp>
        <p:sp>
          <p:nvSpPr>
            <p:cNvPr id="95" name="object 95"/>
            <p:cNvSpPr/>
            <p:nvPr/>
          </p:nvSpPr>
          <p:spPr>
            <a:xfrm>
              <a:off x="-1270" y="19011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ADBFF"/>
            </a:solidFill>
          </p:spPr>
          <p:txBody>
            <a:bodyPr wrap="square" lIns="0" tIns="0" rIns="0" bIns="0" rtlCol="0"/>
            <a:lstStyle/>
            <a:p>
              <a:endParaRPr/>
            </a:p>
          </p:txBody>
        </p:sp>
        <p:sp>
          <p:nvSpPr>
            <p:cNvPr id="96" name="object 96"/>
            <p:cNvSpPr/>
            <p:nvPr/>
          </p:nvSpPr>
          <p:spPr>
            <a:xfrm>
              <a:off x="-1270" y="19215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BDCFF"/>
            </a:solidFill>
          </p:spPr>
          <p:txBody>
            <a:bodyPr wrap="square" lIns="0" tIns="0" rIns="0" bIns="0" rtlCol="0"/>
            <a:lstStyle/>
            <a:p>
              <a:endParaRPr/>
            </a:p>
          </p:txBody>
        </p:sp>
        <p:sp>
          <p:nvSpPr>
            <p:cNvPr id="97" name="object 97"/>
            <p:cNvSpPr/>
            <p:nvPr/>
          </p:nvSpPr>
          <p:spPr>
            <a:xfrm>
              <a:off x="-1270" y="19418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CDCFF"/>
            </a:solidFill>
          </p:spPr>
          <p:txBody>
            <a:bodyPr wrap="square" lIns="0" tIns="0" rIns="0" bIns="0" rtlCol="0"/>
            <a:lstStyle/>
            <a:p>
              <a:endParaRPr/>
            </a:p>
          </p:txBody>
        </p:sp>
        <p:sp>
          <p:nvSpPr>
            <p:cNvPr id="98" name="object 98"/>
            <p:cNvSpPr/>
            <p:nvPr/>
          </p:nvSpPr>
          <p:spPr>
            <a:xfrm>
              <a:off x="-1270" y="19621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DDCFF"/>
            </a:solidFill>
          </p:spPr>
          <p:txBody>
            <a:bodyPr wrap="square" lIns="0" tIns="0" rIns="0" bIns="0" rtlCol="0"/>
            <a:lstStyle/>
            <a:p>
              <a:endParaRPr/>
            </a:p>
          </p:txBody>
        </p:sp>
        <p:sp>
          <p:nvSpPr>
            <p:cNvPr id="99" name="object 99"/>
            <p:cNvSpPr/>
            <p:nvPr/>
          </p:nvSpPr>
          <p:spPr>
            <a:xfrm>
              <a:off x="-1270" y="19824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9EDDFF"/>
            </a:solidFill>
          </p:spPr>
          <p:txBody>
            <a:bodyPr wrap="square" lIns="0" tIns="0" rIns="0" bIns="0" rtlCol="0"/>
            <a:lstStyle/>
            <a:p>
              <a:endParaRPr/>
            </a:p>
          </p:txBody>
        </p:sp>
        <p:sp>
          <p:nvSpPr>
            <p:cNvPr id="100" name="object 100"/>
            <p:cNvSpPr/>
            <p:nvPr/>
          </p:nvSpPr>
          <p:spPr>
            <a:xfrm>
              <a:off x="-1270" y="20027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9FDDFF"/>
            </a:solidFill>
          </p:spPr>
          <p:txBody>
            <a:bodyPr wrap="square" lIns="0" tIns="0" rIns="0" bIns="0" rtlCol="0"/>
            <a:lstStyle/>
            <a:p>
              <a:endParaRPr/>
            </a:p>
          </p:txBody>
        </p:sp>
        <p:sp>
          <p:nvSpPr>
            <p:cNvPr id="101" name="object 101"/>
            <p:cNvSpPr/>
            <p:nvPr/>
          </p:nvSpPr>
          <p:spPr>
            <a:xfrm>
              <a:off x="-1270" y="20231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A0DDFF"/>
            </a:solidFill>
          </p:spPr>
          <p:txBody>
            <a:bodyPr wrap="square" lIns="0" tIns="0" rIns="0" bIns="0" rtlCol="0"/>
            <a:lstStyle/>
            <a:p>
              <a:endParaRPr/>
            </a:p>
          </p:txBody>
        </p:sp>
        <p:sp>
          <p:nvSpPr>
            <p:cNvPr id="102" name="object 102"/>
            <p:cNvSpPr/>
            <p:nvPr/>
          </p:nvSpPr>
          <p:spPr>
            <a:xfrm>
              <a:off x="-1270" y="20434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1DEFF"/>
            </a:solidFill>
          </p:spPr>
          <p:txBody>
            <a:bodyPr wrap="square" lIns="0" tIns="0" rIns="0" bIns="0" rtlCol="0"/>
            <a:lstStyle/>
            <a:p>
              <a:endParaRPr/>
            </a:p>
          </p:txBody>
        </p:sp>
        <p:sp>
          <p:nvSpPr>
            <p:cNvPr id="103" name="object 103"/>
            <p:cNvSpPr/>
            <p:nvPr/>
          </p:nvSpPr>
          <p:spPr>
            <a:xfrm>
              <a:off x="-1270" y="206375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A2DEFF"/>
            </a:solidFill>
          </p:spPr>
          <p:txBody>
            <a:bodyPr wrap="square" lIns="0" tIns="0" rIns="0" bIns="0" rtlCol="0"/>
            <a:lstStyle/>
            <a:p>
              <a:endParaRPr/>
            </a:p>
          </p:txBody>
        </p:sp>
        <p:sp>
          <p:nvSpPr>
            <p:cNvPr id="104" name="object 104"/>
            <p:cNvSpPr/>
            <p:nvPr/>
          </p:nvSpPr>
          <p:spPr>
            <a:xfrm>
              <a:off x="-1270" y="20828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3DEFF"/>
            </a:solidFill>
          </p:spPr>
          <p:txBody>
            <a:bodyPr wrap="square" lIns="0" tIns="0" rIns="0" bIns="0" rtlCol="0"/>
            <a:lstStyle/>
            <a:p>
              <a:endParaRPr/>
            </a:p>
          </p:txBody>
        </p:sp>
        <p:sp>
          <p:nvSpPr>
            <p:cNvPr id="105" name="object 105"/>
            <p:cNvSpPr/>
            <p:nvPr/>
          </p:nvSpPr>
          <p:spPr>
            <a:xfrm>
              <a:off x="-1270" y="21031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A4DFFF"/>
            </a:solidFill>
          </p:spPr>
          <p:txBody>
            <a:bodyPr wrap="square" lIns="0" tIns="0" rIns="0" bIns="0" rtlCol="0"/>
            <a:lstStyle/>
            <a:p>
              <a:endParaRPr/>
            </a:p>
          </p:txBody>
        </p:sp>
        <p:sp>
          <p:nvSpPr>
            <p:cNvPr id="106" name="object 106"/>
            <p:cNvSpPr/>
            <p:nvPr/>
          </p:nvSpPr>
          <p:spPr>
            <a:xfrm>
              <a:off x="-1270" y="21234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5DFFF"/>
            </a:solidFill>
          </p:spPr>
          <p:txBody>
            <a:bodyPr wrap="square" lIns="0" tIns="0" rIns="0" bIns="0" rtlCol="0"/>
            <a:lstStyle/>
            <a:p>
              <a:endParaRPr/>
            </a:p>
          </p:txBody>
        </p:sp>
        <p:sp>
          <p:nvSpPr>
            <p:cNvPr id="107" name="object 107"/>
            <p:cNvSpPr/>
            <p:nvPr/>
          </p:nvSpPr>
          <p:spPr>
            <a:xfrm>
              <a:off x="-1270" y="21437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A6DFFF"/>
            </a:solidFill>
          </p:spPr>
          <p:txBody>
            <a:bodyPr wrap="square" lIns="0" tIns="0" rIns="0" bIns="0" rtlCol="0"/>
            <a:lstStyle/>
            <a:p>
              <a:endParaRPr/>
            </a:p>
          </p:txBody>
        </p:sp>
        <p:sp>
          <p:nvSpPr>
            <p:cNvPr id="108" name="object 108"/>
            <p:cNvSpPr/>
            <p:nvPr/>
          </p:nvSpPr>
          <p:spPr>
            <a:xfrm>
              <a:off x="-1270" y="21640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7E0FF"/>
            </a:solidFill>
          </p:spPr>
          <p:txBody>
            <a:bodyPr wrap="square" lIns="0" tIns="0" rIns="0" bIns="0" rtlCol="0"/>
            <a:lstStyle/>
            <a:p>
              <a:endParaRPr/>
            </a:p>
          </p:txBody>
        </p:sp>
        <p:sp>
          <p:nvSpPr>
            <p:cNvPr id="109" name="object 109"/>
            <p:cNvSpPr/>
            <p:nvPr/>
          </p:nvSpPr>
          <p:spPr>
            <a:xfrm>
              <a:off x="-1270" y="21844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8E0FF"/>
            </a:solidFill>
          </p:spPr>
          <p:txBody>
            <a:bodyPr wrap="square" lIns="0" tIns="0" rIns="0" bIns="0" rtlCol="0"/>
            <a:lstStyle/>
            <a:p>
              <a:endParaRPr/>
            </a:p>
          </p:txBody>
        </p:sp>
        <p:sp>
          <p:nvSpPr>
            <p:cNvPr id="110" name="object 110"/>
            <p:cNvSpPr/>
            <p:nvPr/>
          </p:nvSpPr>
          <p:spPr>
            <a:xfrm>
              <a:off x="-1270" y="22047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A9E0FF"/>
            </a:solidFill>
          </p:spPr>
          <p:txBody>
            <a:bodyPr wrap="square" lIns="0" tIns="0" rIns="0" bIns="0" rtlCol="0"/>
            <a:lstStyle/>
            <a:p>
              <a:endParaRPr/>
            </a:p>
          </p:txBody>
        </p:sp>
        <p:sp>
          <p:nvSpPr>
            <p:cNvPr id="111" name="object 111"/>
            <p:cNvSpPr/>
            <p:nvPr/>
          </p:nvSpPr>
          <p:spPr>
            <a:xfrm>
              <a:off x="-1270" y="22250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AE1FF"/>
            </a:solidFill>
          </p:spPr>
          <p:txBody>
            <a:bodyPr wrap="square" lIns="0" tIns="0" rIns="0" bIns="0" rtlCol="0"/>
            <a:lstStyle/>
            <a:p>
              <a:endParaRPr/>
            </a:p>
          </p:txBody>
        </p:sp>
        <p:sp>
          <p:nvSpPr>
            <p:cNvPr id="112" name="object 112"/>
            <p:cNvSpPr/>
            <p:nvPr/>
          </p:nvSpPr>
          <p:spPr>
            <a:xfrm>
              <a:off x="-1270" y="22453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ABE1FF"/>
            </a:solidFill>
          </p:spPr>
          <p:txBody>
            <a:bodyPr wrap="square" lIns="0" tIns="0" rIns="0" bIns="0" rtlCol="0"/>
            <a:lstStyle/>
            <a:p>
              <a:endParaRPr/>
            </a:p>
          </p:txBody>
        </p:sp>
        <p:sp>
          <p:nvSpPr>
            <p:cNvPr id="113" name="object 113"/>
            <p:cNvSpPr/>
            <p:nvPr/>
          </p:nvSpPr>
          <p:spPr>
            <a:xfrm>
              <a:off x="-1270" y="22656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CE1FF"/>
            </a:solidFill>
          </p:spPr>
          <p:txBody>
            <a:bodyPr wrap="square" lIns="0" tIns="0" rIns="0" bIns="0" rtlCol="0"/>
            <a:lstStyle/>
            <a:p>
              <a:endParaRPr/>
            </a:p>
          </p:txBody>
        </p:sp>
        <p:sp>
          <p:nvSpPr>
            <p:cNvPr id="114" name="object 114"/>
            <p:cNvSpPr/>
            <p:nvPr/>
          </p:nvSpPr>
          <p:spPr>
            <a:xfrm>
              <a:off x="-1270" y="2285999"/>
              <a:ext cx="9146540" cy="40640"/>
            </a:xfrm>
            <a:custGeom>
              <a:avLst/>
              <a:gdLst/>
              <a:ahLst/>
              <a:cxnLst/>
              <a:rect l="l" t="t" r="r" b="b"/>
              <a:pathLst>
                <a:path w="9146540" h="40639">
                  <a:moveTo>
                    <a:pt x="9146540" y="0"/>
                  </a:moveTo>
                  <a:lnTo>
                    <a:pt x="0" y="0"/>
                  </a:lnTo>
                  <a:lnTo>
                    <a:pt x="0" y="20320"/>
                  </a:lnTo>
                  <a:lnTo>
                    <a:pt x="0" y="40640"/>
                  </a:lnTo>
                  <a:lnTo>
                    <a:pt x="9146540" y="40640"/>
                  </a:lnTo>
                  <a:lnTo>
                    <a:pt x="9146540" y="20320"/>
                  </a:lnTo>
                  <a:lnTo>
                    <a:pt x="9146540" y="0"/>
                  </a:lnTo>
                  <a:close/>
                </a:path>
              </a:pathLst>
            </a:custGeom>
            <a:solidFill>
              <a:srgbClr val="ADE2FF"/>
            </a:solidFill>
          </p:spPr>
          <p:txBody>
            <a:bodyPr wrap="square" lIns="0" tIns="0" rIns="0" bIns="0" rtlCol="0"/>
            <a:lstStyle/>
            <a:p>
              <a:endParaRPr/>
            </a:p>
          </p:txBody>
        </p:sp>
        <p:sp>
          <p:nvSpPr>
            <p:cNvPr id="115" name="object 115"/>
            <p:cNvSpPr/>
            <p:nvPr/>
          </p:nvSpPr>
          <p:spPr>
            <a:xfrm>
              <a:off x="-1270" y="23266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AEE2FF"/>
            </a:solidFill>
          </p:spPr>
          <p:txBody>
            <a:bodyPr wrap="square" lIns="0" tIns="0" rIns="0" bIns="0" rtlCol="0"/>
            <a:lstStyle/>
            <a:p>
              <a:endParaRPr/>
            </a:p>
          </p:txBody>
        </p:sp>
        <p:sp>
          <p:nvSpPr>
            <p:cNvPr id="116" name="object 116"/>
            <p:cNvSpPr/>
            <p:nvPr/>
          </p:nvSpPr>
          <p:spPr>
            <a:xfrm>
              <a:off x="-1270" y="234695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AFE3FF"/>
            </a:solidFill>
          </p:spPr>
          <p:txBody>
            <a:bodyPr wrap="square" lIns="0" tIns="0" rIns="0" bIns="0" rtlCol="0"/>
            <a:lstStyle/>
            <a:p>
              <a:endParaRPr/>
            </a:p>
          </p:txBody>
        </p:sp>
        <p:sp>
          <p:nvSpPr>
            <p:cNvPr id="117" name="object 117"/>
            <p:cNvSpPr/>
            <p:nvPr/>
          </p:nvSpPr>
          <p:spPr>
            <a:xfrm>
              <a:off x="-1270" y="23660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0E3FF"/>
            </a:solidFill>
          </p:spPr>
          <p:txBody>
            <a:bodyPr wrap="square" lIns="0" tIns="0" rIns="0" bIns="0" rtlCol="0"/>
            <a:lstStyle/>
            <a:p>
              <a:endParaRPr/>
            </a:p>
          </p:txBody>
        </p:sp>
        <p:sp>
          <p:nvSpPr>
            <p:cNvPr id="118" name="object 118"/>
            <p:cNvSpPr/>
            <p:nvPr/>
          </p:nvSpPr>
          <p:spPr>
            <a:xfrm>
              <a:off x="-1270" y="23863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1E3FF"/>
            </a:solidFill>
          </p:spPr>
          <p:txBody>
            <a:bodyPr wrap="square" lIns="0" tIns="0" rIns="0" bIns="0" rtlCol="0"/>
            <a:lstStyle/>
            <a:p>
              <a:endParaRPr/>
            </a:p>
          </p:txBody>
        </p:sp>
        <p:sp>
          <p:nvSpPr>
            <p:cNvPr id="119" name="object 119"/>
            <p:cNvSpPr/>
            <p:nvPr/>
          </p:nvSpPr>
          <p:spPr>
            <a:xfrm>
              <a:off x="-1270" y="24066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2E4FF"/>
            </a:solidFill>
          </p:spPr>
          <p:txBody>
            <a:bodyPr wrap="square" lIns="0" tIns="0" rIns="0" bIns="0" rtlCol="0"/>
            <a:lstStyle/>
            <a:p>
              <a:endParaRPr/>
            </a:p>
          </p:txBody>
        </p:sp>
        <p:sp>
          <p:nvSpPr>
            <p:cNvPr id="120" name="object 120"/>
            <p:cNvSpPr/>
            <p:nvPr/>
          </p:nvSpPr>
          <p:spPr>
            <a:xfrm>
              <a:off x="-1270" y="24269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3E4FF"/>
            </a:solidFill>
          </p:spPr>
          <p:txBody>
            <a:bodyPr wrap="square" lIns="0" tIns="0" rIns="0" bIns="0" rtlCol="0"/>
            <a:lstStyle/>
            <a:p>
              <a:endParaRPr/>
            </a:p>
          </p:txBody>
        </p:sp>
        <p:sp>
          <p:nvSpPr>
            <p:cNvPr id="121" name="object 121"/>
            <p:cNvSpPr/>
            <p:nvPr/>
          </p:nvSpPr>
          <p:spPr>
            <a:xfrm>
              <a:off x="-1270" y="24472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4E4FF"/>
            </a:solidFill>
          </p:spPr>
          <p:txBody>
            <a:bodyPr wrap="square" lIns="0" tIns="0" rIns="0" bIns="0" rtlCol="0"/>
            <a:lstStyle/>
            <a:p>
              <a:endParaRPr/>
            </a:p>
          </p:txBody>
        </p:sp>
        <p:sp>
          <p:nvSpPr>
            <p:cNvPr id="122" name="object 122"/>
            <p:cNvSpPr/>
            <p:nvPr/>
          </p:nvSpPr>
          <p:spPr>
            <a:xfrm>
              <a:off x="-1270" y="24676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5E5FF"/>
            </a:solidFill>
          </p:spPr>
          <p:txBody>
            <a:bodyPr wrap="square" lIns="0" tIns="0" rIns="0" bIns="0" rtlCol="0"/>
            <a:lstStyle/>
            <a:p>
              <a:endParaRPr/>
            </a:p>
          </p:txBody>
        </p:sp>
        <p:sp>
          <p:nvSpPr>
            <p:cNvPr id="123" name="object 123"/>
            <p:cNvSpPr/>
            <p:nvPr/>
          </p:nvSpPr>
          <p:spPr>
            <a:xfrm>
              <a:off x="-1270" y="24879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6E5FF"/>
            </a:solidFill>
          </p:spPr>
          <p:txBody>
            <a:bodyPr wrap="square" lIns="0" tIns="0" rIns="0" bIns="0" rtlCol="0"/>
            <a:lstStyle/>
            <a:p>
              <a:endParaRPr/>
            </a:p>
          </p:txBody>
        </p:sp>
        <p:sp>
          <p:nvSpPr>
            <p:cNvPr id="124" name="object 124"/>
            <p:cNvSpPr/>
            <p:nvPr/>
          </p:nvSpPr>
          <p:spPr>
            <a:xfrm>
              <a:off x="-1270" y="25082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7E5FF"/>
            </a:solidFill>
          </p:spPr>
          <p:txBody>
            <a:bodyPr wrap="square" lIns="0" tIns="0" rIns="0" bIns="0" rtlCol="0"/>
            <a:lstStyle/>
            <a:p>
              <a:endParaRPr/>
            </a:p>
          </p:txBody>
        </p:sp>
        <p:sp>
          <p:nvSpPr>
            <p:cNvPr id="125" name="object 125"/>
            <p:cNvSpPr/>
            <p:nvPr/>
          </p:nvSpPr>
          <p:spPr>
            <a:xfrm>
              <a:off x="-1270" y="25285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8E6FF"/>
            </a:solidFill>
          </p:spPr>
          <p:txBody>
            <a:bodyPr wrap="square" lIns="0" tIns="0" rIns="0" bIns="0" rtlCol="0"/>
            <a:lstStyle/>
            <a:p>
              <a:endParaRPr/>
            </a:p>
          </p:txBody>
        </p:sp>
        <p:sp>
          <p:nvSpPr>
            <p:cNvPr id="126" name="object 126"/>
            <p:cNvSpPr/>
            <p:nvPr/>
          </p:nvSpPr>
          <p:spPr>
            <a:xfrm>
              <a:off x="-1270" y="25488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9E6FF"/>
            </a:solidFill>
          </p:spPr>
          <p:txBody>
            <a:bodyPr wrap="square" lIns="0" tIns="0" rIns="0" bIns="0" rtlCol="0"/>
            <a:lstStyle/>
            <a:p>
              <a:endParaRPr/>
            </a:p>
          </p:txBody>
        </p:sp>
        <p:sp>
          <p:nvSpPr>
            <p:cNvPr id="127" name="object 127"/>
            <p:cNvSpPr/>
            <p:nvPr/>
          </p:nvSpPr>
          <p:spPr>
            <a:xfrm>
              <a:off x="-1270" y="25692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AE6FF"/>
            </a:solidFill>
          </p:spPr>
          <p:txBody>
            <a:bodyPr wrap="square" lIns="0" tIns="0" rIns="0" bIns="0" rtlCol="0"/>
            <a:lstStyle/>
            <a:p>
              <a:endParaRPr/>
            </a:p>
          </p:txBody>
        </p:sp>
        <p:sp>
          <p:nvSpPr>
            <p:cNvPr id="128" name="object 128"/>
            <p:cNvSpPr/>
            <p:nvPr/>
          </p:nvSpPr>
          <p:spPr>
            <a:xfrm>
              <a:off x="-1270" y="25895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BE7FF"/>
            </a:solidFill>
          </p:spPr>
          <p:txBody>
            <a:bodyPr wrap="square" lIns="0" tIns="0" rIns="0" bIns="0" rtlCol="0"/>
            <a:lstStyle/>
            <a:p>
              <a:endParaRPr/>
            </a:p>
          </p:txBody>
        </p:sp>
        <p:sp>
          <p:nvSpPr>
            <p:cNvPr id="129" name="object 129"/>
            <p:cNvSpPr/>
            <p:nvPr/>
          </p:nvSpPr>
          <p:spPr>
            <a:xfrm>
              <a:off x="-1270" y="26098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CE7FF"/>
            </a:solidFill>
          </p:spPr>
          <p:txBody>
            <a:bodyPr wrap="square" lIns="0" tIns="0" rIns="0" bIns="0" rtlCol="0"/>
            <a:lstStyle/>
            <a:p>
              <a:endParaRPr/>
            </a:p>
          </p:txBody>
        </p:sp>
        <p:sp>
          <p:nvSpPr>
            <p:cNvPr id="130" name="object 130"/>
            <p:cNvSpPr/>
            <p:nvPr/>
          </p:nvSpPr>
          <p:spPr>
            <a:xfrm>
              <a:off x="-1270" y="26301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BDE7FF"/>
            </a:solidFill>
          </p:spPr>
          <p:txBody>
            <a:bodyPr wrap="square" lIns="0" tIns="0" rIns="0" bIns="0" rtlCol="0"/>
            <a:lstStyle/>
            <a:p>
              <a:endParaRPr/>
            </a:p>
          </p:txBody>
        </p:sp>
        <p:sp>
          <p:nvSpPr>
            <p:cNvPr id="131" name="object 131"/>
            <p:cNvSpPr/>
            <p:nvPr/>
          </p:nvSpPr>
          <p:spPr>
            <a:xfrm>
              <a:off x="-1270" y="265049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BEE8FF"/>
            </a:solidFill>
          </p:spPr>
          <p:txBody>
            <a:bodyPr wrap="square" lIns="0" tIns="0" rIns="0" bIns="0" rtlCol="0"/>
            <a:lstStyle/>
            <a:p>
              <a:endParaRPr/>
            </a:p>
          </p:txBody>
        </p:sp>
        <p:sp>
          <p:nvSpPr>
            <p:cNvPr id="132" name="object 132"/>
            <p:cNvSpPr/>
            <p:nvPr/>
          </p:nvSpPr>
          <p:spPr>
            <a:xfrm>
              <a:off x="-1270" y="26695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BFE8FF"/>
            </a:solidFill>
          </p:spPr>
          <p:txBody>
            <a:bodyPr wrap="square" lIns="0" tIns="0" rIns="0" bIns="0" rtlCol="0"/>
            <a:lstStyle/>
            <a:p>
              <a:endParaRPr/>
            </a:p>
          </p:txBody>
        </p:sp>
        <p:sp>
          <p:nvSpPr>
            <p:cNvPr id="133" name="object 133"/>
            <p:cNvSpPr/>
            <p:nvPr/>
          </p:nvSpPr>
          <p:spPr>
            <a:xfrm>
              <a:off x="-1270" y="26898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0E8FF"/>
            </a:solidFill>
          </p:spPr>
          <p:txBody>
            <a:bodyPr wrap="square" lIns="0" tIns="0" rIns="0" bIns="0" rtlCol="0"/>
            <a:lstStyle/>
            <a:p>
              <a:endParaRPr/>
            </a:p>
          </p:txBody>
        </p:sp>
        <p:sp>
          <p:nvSpPr>
            <p:cNvPr id="134" name="object 134"/>
            <p:cNvSpPr/>
            <p:nvPr/>
          </p:nvSpPr>
          <p:spPr>
            <a:xfrm>
              <a:off x="-1270" y="27101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1E9FF"/>
            </a:solidFill>
          </p:spPr>
          <p:txBody>
            <a:bodyPr wrap="square" lIns="0" tIns="0" rIns="0" bIns="0" rtlCol="0"/>
            <a:lstStyle/>
            <a:p>
              <a:endParaRPr/>
            </a:p>
          </p:txBody>
        </p:sp>
        <p:sp>
          <p:nvSpPr>
            <p:cNvPr id="135" name="object 135"/>
            <p:cNvSpPr/>
            <p:nvPr/>
          </p:nvSpPr>
          <p:spPr>
            <a:xfrm>
              <a:off x="-1270" y="27305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2E9FF"/>
            </a:solidFill>
          </p:spPr>
          <p:txBody>
            <a:bodyPr wrap="square" lIns="0" tIns="0" rIns="0" bIns="0" rtlCol="0"/>
            <a:lstStyle/>
            <a:p>
              <a:endParaRPr/>
            </a:p>
          </p:txBody>
        </p:sp>
        <p:sp>
          <p:nvSpPr>
            <p:cNvPr id="136" name="object 136"/>
            <p:cNvSpPr/>
            <p:nvPr/>
          </p:nvSpPr>
          <p:spPr>
            <a:xfrm>
              <a:off x="-1270" y="27508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3E9FF"/>
            </a:solidFill>
          </p:spPr>
          <p:txBody>
            <a:bodyPr wrap="square" lIns="0" tIns="0" rIns="0" bIns="0" rtlCol="0"/>
            <a:lstStyle/>
            <a:p>
              <a:endParaRPr/>
            </a:p>
          </p:txBody>
        </p:sp>
        <p:sp>
          <p:nvSpPr>
            <p:cNvPr id="137" name="object 137"/>
            <p:cNvSpPr/>
            <p:nvPr/>
          </p:nvSpPr>
          <p:spPr>
            <a:xfrm>
              <a:off x="-1270" y="27711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4E9FF"/>
            </a:solidFill>
          </p:spPr>
          <p:txBody>
            <a:bodyPr wrap="square" lIns="0" tIns="0" rIns="0" bIns="0" rtlCol="0"/>
            <a:lstStyle/>
            <a:p>
              <a:endParaRPr/>
            </a:p>
          </p:txBody>
        </p:sp>
        <p:sp>
          <p:nvSpPr>
            <p:cNvPr id="138" name="object 138"/>
            <p:cNvSpPr/>
            <p:nvPr/>
          </p:nvSpPr>
          <p:spPr>
            <a:xfrm>
              <a:off x="-1270" y="27914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5EAFF"/>
            </a:solidFill>
          </p:spPr>
          <p:txBody>
            <a:bodyPr wrap="square" lIns="0" tIns="0" rIns="0" bIns="0" rtlCol="0"/>
            <a:lstStyle/>
            <a:p>
              <a:endParaRPr/>
            </a:p>
          </p:txBody>
        </p:sp>
        <p:sp>
          <p:nvSpPr>
            <p:cNvPr id="139" name="object 139"/>
            <p:cNvSpPr/>
            <p:nvPr/>
          </p:nvSpPr>
          <p:spPr>
            <a:xfrm>
              <a:off x="-1270" y="281177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6EAFF"/>
            </a:solidFill>
          </p:spPr>
          <p:txBody>
            <a:bodyPr wrap="square" lIns="0" tIns="0" rIns="0" bIns="0" rtlCol="0"/>
            <a:lstStyle/>
            <a:p>
              <a:endParaRPr/>
            </a:p>
          </p:txBody>
        </p:sp>
        <p:sp>
          <p:nvSpPr>
            <p:cNvPr id="140" name="object 140"/>
            <p:cNvSpPr/>
            <p:nvPr/>
          </p:nvSpPr>
          <p:spPr>
            <a:xfrm>
              <a:off x="-1270" y="283210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7EAFF"/>
            </a:solidFill>
          </p:spPr>
          <p:txBody>
            <a:bodyPr wrap="square" lIns="0" tIns="0" rIns="0" bIns="0" rtlCol="0"/>
            <a:lstStyle/>
            <a:p>
              <a:endParaRPr/>
            </a:p>
          </p:txBody>
        </p:sp>
        <p:sp>
          <p:nvSpPr>
            <p:cNvPr id="141" name="object 141"/>
            <p:cNvSpPr/>
            <p:nvPr/>
          </p:nvSpPr>
          <p:spPr>
            <a:xfrm>
              <a:off x="-1270" y="285241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8EBFF"/>
            </a:solidFill>
          </p:spPr>
          <p:txBody>
            <a:bodyPr wrap="square" lIns="0" tIns="0" rIns="0" bIns="0" rtlCol="0"/>
            <a:lstStyle/>
            <a:p>
              <a:endParaRPr/>
            </a:p>
          </p:txBody>
        </p:sp>
        <p:sp>
          <p:nvSpPr>
            <p:cNvPr id="142" name="object 142"/>
            <p:cNvSpPr/>
            <p:nvPr/>
          </p:nvSpPr>
          <p:spPr>
            <a:xfrm>
              <a:off x="-1270" y="287274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9EBFF"/>
            </a:solidFill>
          </p:spPr>
          <p:txBody>
            <a:bodyPr wrap="square" lIns="0" tIns="0" rIns="0" bIns="0" rtlCol="0"/>
            <a:lstStyle/>
            <a:p>
              <a:endParaRPr/>
            </a:p>
          </p:txBody>
        </p:sp>
        <p:sp>
          <p:nvSpPr>
            <p:cNvPr id="143" name="object 143"/>
            <p:cNvSpPr/>
            <p:nvPr/>
          </p:nvSpPr>
          <p:spPr>
            <a:xfrm>
              <a:off x="-1270" y="289305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AEBFF"/>
            </a:solidFill>
          </p:spPr>
          <p:txBody>
            <a:bodyPr wrap="square" lIns="0" tIns="0" rIns="0" bIns="0" rtlCol="0"/>
            <a:lstStyle/>
            <a:p>
              <a:endParaRPr/>
            </a:p>
          </p:txBody>
        </p:sp>
        <p:sp>
          <p:nvSpPr>
            <p:cNvPr id="144" name="object 144"/>
            <p:cNvSpPr/>
            <p:nvPr/>
          </p:nvSpPr>
          <p:spPr>
            <a:xfrm>
              <a:off x="-1270" y="2913379"/>
              <a:ext cx="9146540" cy="40640"/>
            </a:xfrm>
            <a:custGeom>
              <a:avLst/>
              <a:gdLst/>
              <a:ahLst/>
              <a:cxnLst/>
              <a:rect l="l" t="t" r="r" b="b"/>
              <a:pathLst>
                <a:path w="9146540" h="40639">
                  <a:moveTo>
                    <a:pt x="9146540" y="0"/>
                  </a:moveTo>
                  <a:lnTo>
                    <a:pt x="0" y="0"/>
                  </a:lnTo>
                  <a:lnTo>
                    <a:pt x="0" y="20320"/>
                  </a:lnTo>
                  <a:lnTo>
                    <a:pt x="0" y="40640"/>
                  </a:lnTo>
                  <a:lnTo>
                    <a:pt x="9146540" y="40640"/>
                  </a:lnTo>
                  <a:lnTo>
                    <a:pt x="9146540" y="20320"/>
                  </a:lnTo>
                  <a:lnTo>
                    <a:pt x="9146540" y="0"/>
                  </a:lnTo>
                  <a:close/>
                </a:path>
              </a:pathLst>
            </a:custGeom>
            <a:solidFill>
              <a:srgbClr val="CCECFF"/>
            </a:solidFill>
          </p:spPr>
          <p:txBody>
            <a:bodyPr wrap="square" lIns="0" tIns="0" rIns="0" bIns="0" rtlCol="0"/>
            <a:lstStyle/>
            <a:p>
              <a:endParaRPr/>
            </a:p>
          </p:txBody>
        </p:sp>
        <p:sp>
          <p:nvSpPr>
            <p:cNvPr id="145" name="object 145"/>
            <p:cNvSpPr/>
            <p:nvPr/>
          </p:nvSpPr>
          <p:spPr>
            <a:xfrm>
              <a:off x="-1270" y="295401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CDECFF"/>
            </a:solidFill>
          </p:spPr>
          <p:txBody>
            <a:bodyPr wrap="square" lIns="0" tIns="0" rIns="0" bIns="0" rtlCol="0"/>
            <a:lstStyle/>
            <a:p>
              <a:endParaRPr/>
            </a:p>
          </p:txBody>
        </p:sp>
        <p:sp>
          <p:nvSpPr>
            <p:cNvPr id="146" name="object 146"/>
            <p:cNvSpPr/>
            <p:nvPr/>
          </p:nvSpPr>
          <p:spPr>
            <a:xfrm>
              <a:off x="-1270" y="29730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CEEDFF"/>
            </a:solidFill>
          </p:spPr>
          <p:txBody>
            <a:bodyPr wrap="square" lIns="0" tIns="0" rIns="0" bIns="0" rtlCol="0"/>
            <a:lstStyle/>
            <a:p>
              <a:endParaRPr/>
            </a:p>
          </p:txBody>
        </p:sp>
        <p:sp>
          <p:nvSpPr>
            <p:cNvPr id="147" name="object 147"/>
            <p:cNvSpPr/>
            <p:nvPr/>
          </p:nvSpPr>
          <p:spPr>
            <a:xfrm>
              <a:off x="-1270" y="29933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CFEDFF"/>
            </a:solidFill>
          </p:spPr>
          <p:txBody>
            <a:bodyPr wrap="square" lIns="0" tIns="0" rIns="0" bIns="0" rtlCol="0"/>
            <a:lstStyle/>
            <a:p>
              <a:endParaRPr/>
            </a:p>
          </p:txBody>
        </p:sp>
        <p:sp>
          <p:nvSpPr>
            <p:cNvPr id="148" name="object 148"/>
            <p:cNvSpPr/>
            <p:nvPr/>
          </p:nvSpPr>
          <p:spPr>
            <a:xfrm>
              <a:off x="-1270" y="30137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D0EDFF"/>
            </a:solidFill>
          </p:spPr>
          <p:txBody>
            <a:bodyPr wrap="square" lIns="0" tIns="0" rIns="0" bIns="0" rtlCol="0"/>
            <a:lstStyle/>
            <a:p>
              <a:endParaRPr/>
            </a:p>
          </p:txBody>
        </p:sp>
        <p:sp>
          <p:nvSpPr>
            <p:cNvPr id="149" name="object 149"/>
            <p:cNvSpPr/>
            <p:nvPr/>
          </p:nvSpPr>
          <p:spPr>
            <a:xfrm>
              <a:off x="-1270" y="30340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1EEFF"/>
            </a:solidFill>
          </p:spPr>
          <p:txBody>
            <a:bodyPr wrap="square" lIns="0" tIns="0" rIns="0" bIns="0" rtlCol="0"/>
            <a:lstStyle/>
            <a:p>
              <a:endParaRPr/>
            </a:p>
          </p:txBody>
        </p:sp>
        <p:sp>
          <p:nvSpPr>
            <p:cNvPr id="150" name="object 150"/>
            <p:cNvSpPr/>
            <p:nvPr/>
          </p:nvSpPr>
          <p:spPr>
            <a:xfrm>
              <a:off x="-1270" y="30543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2EEFF"/>
            </a:solidFill>
          </p:spPr>
          <p:txBody>
            <a:bodyPr wrap="square" lIns="0" tIns="0" rIns="0" bIns="0" rtlCol="0"/>
            <a:lstStyle/>
            <a:p>
              <a:endParaRPr/>
            </a:p>
          </p:txBody>
        </p:sp>
        <p:sp>
          <p:nvSpPr>
            <p:cNvPr id="151" name="object 151"/>
            <p:cNvSpPr/>
            <p:nvPr/>
          </p:nvSpPr>
          <p:spPr>
            <a:xfrm>
              <a:off x="-1270" y="30746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D3EEFF"/>
            </a:solidFill>
          </p:spPr>
          <p:txBody>
            <a:bodyPr wrap="square" lIns="0" tIns="0" rIns="0" bIns="0" rtlCol="0"/>
            <a:lstStyle/>
            <a:p>
              <a:endParaRPr/>
            </a:p>
          </p:txBody>
        </p:sp>
        <p:sp>
          <p:nvSpPr>
            <p:cNvPr id="152" name="object 152"/>
            <p:cNvSpPr/>
            <p:nvPr/>
          </p:nvSpPr>
          <p:spPr>
            <a:xfrm>
              <a:off x="-1270" y="30949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4EFFF"/>
            </a:solidFill>
          </p:spPr>
          <p:txBody>
            <a:bodyPr wrap="square" lIns="0" tIns="0" rIns="0" bIns="0" rtlCol="0"/>
            <a:lstStyle/>
            <a:p>
              <a:endParaRPr/>
            </a:p>
          </p:txBody>
        </p:sp>
        <p:sp>
          <p:nvSpPr>
            <p:cNvPr id="153" name="object 153"/>
            <p:cNvSpPr/>
            <p:nvPr/>
          </p:nvSpPr>
          <p:spPr>
            <a:xfrm>
              <a:off x="-1270" y="31153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D5EFFF"/>
            </a:solidFill>
          </p:spPr>
          <p:txBody>
            <a:bodyPr wrap="square" lIns="0" tIns="0" rIns="0" bIns="0" rtlCol="0"/>
            <a:lstStyle/>
            <a:p>
              <a:endParaRPr/>
            </a:p>
          </p:txBody>
        </p:sp>
        <p:sp>
          <p:nvSpPr>
            <p:cNvPr id="154" name="object 154"/>
            <p:cNvSpPr/>
            <p:nvPr/>
          </p:nvSpPr>
          <p:spPr>
            <a:xfrm>
              <a:off x="-1270" y="3135629"/>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6EFFF"/>
            </a:solidFill>
          </p:spPr>
          <p:txBody>
            <a:bodyPr wrap="square" lIns="0" tIns="0" rIns="0" bIns="0" rtlCol="0"/>
            <a:lstStyle/>
            <a:p>
              <a:endParaRPr/>
            </a:p>
          </p:txBody>
        </p:sp>
        <p:sp>
          <p:nvSpPr>
            <p:cNvPr id="155" name="object 155"/>
            <p:cNvSpPr/>
            <p:nvPr/>
          </p:nvSpPr>
          <p:spPr>
            <a:xfrm>
              <a:off x="-1270" y="315595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7F0FF"/>
            </a:solidFill>
          </p:spPr>
          <p:txBody>
            <a:bodyPr wrap="square" lIns="0" tIns="0" rIns="0" bIns="0" rtlCol="0"/>
            <a:lstStyle/>
            <a:p>
              <a:endParaRPr/>
            </a:p>
          </p:txBody>
        </p:sp>
        <p:sp>
          <p:nvSpPr>
            <p:cNvPr id="156" name="object 156"/>
            <p:cNvSpPr/>
            <p:nvPr/>
          </p:nvSpPr>
          <p:spPr>
            <a:xfrm>
              <a:off x="-1270" y="317626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D8F0FF"/>
            </a:solidFill>
          </p:spPr>
          <p:txBody>
            <a:bodyPr wrap="square" lIns="0" tIns="0" rIns="0" bIns="0" rtlCol="0"/>
            <a:lstStyle/>
            <a:p>
              <a:endParaRPr/>
            </a:p>
          </p:txBody>
        </p:sp>
        <p:sp>
          <p:nvSpPr>
            <p:cNvPr id="157" name="object 157"/>
            <p:cNvSpPr/>
            <p:nvPr/>
          </p:nvSpPr>
          <p:spPr>
            <a:xfrm>
              <a:off x="-1270" y="3196590"/>
              <a:ext cx="9146540" cy="20320"/>
            </a:xfrm>
            <a:custGeom>
              <a:avLst/>
              <a:gdLst/>
              <a:ahLst/>
              <a:cxnLst/>
              <a:rect l="l" t="t" r="r" b="b"/>
              <a:pathLst>
                <a:path w="9146540" h="20319">
                  <a:moveTo>
                    <a:pt x="9146540" y="0"/>
                  </a:moveTo>
                  <a:lnTo>
                    <a:pt x="0" y="0"/>
                  </a:lnTo>
                  <a:lnTo>
                    <a:pt x="0" y="20320"/>
                  </a:lnTo>
                  <a:lnTo>
                    <a:pt x="9146540" y="20320"/>
                  </a:lnTo>
                  <a:lnTo>
                    <a:pt x="9146540" y="0"/>
                  </a:lnTo>
                  <a:close/>
                </a:path>
              </a:pathLst>
            </a:custGeom>
            <a:solidFill>
              <a:srgbClr val="D9F0FF"/>
            </a:solidFill>
          </p:spPr>
          <p:txBody>
            <a:bodyPr wrap="square" lIns="0" tIns="0" rIns="0" bIns="0" rtlCol="0"/>
            <a:lstStyle/>
            <a:p>
              <a:endParaRPr/>
            </a:p>
          </p:txBody>
        </p:sp>
        <p:sp>
          <p:nvSpPr>
            <p:cNvPr id="158" name="object 158"/>
            <p:cNvSpPr/>
            <p:nvPr/>
          </p:nvSpPr>
          <p:spPr>
            <a:xfrm>
              <a:off x="-1270" y="3216909"/>
              <a:ext cx="9146540" cy="20320"/>
            </a:xfrm>
            <a:custGeom>
              <a:avLst/>
              <a:gdLst/>
              <a:ahLst/>
              <a:cxnLst/>
              <a:rect l="l" t="t" r="r" b="b"/>
              <a:pathLst>
                <a:path w="9146540" h="20319">
                  <a:moveTo>
                    <a:pt x="9146540" y="0"/>
                  </a:moveTo>
                  <a:lnTo>
                    <a:pt x="0" y="0"/>
                  </a:lnTo>
                  <a:lnTo>
                    <a:pt x="0" y="20319"/>
                  </a:lnTo>
                  <a:lnTo>
                    <a:pt x="9146540" y="20319"/>
                  </a:lnTo>
                  <a:lnTo>
                    <a:pt x="9146540" y="0"/>
                  </a:lnTo>
                  <a:close/>
                </a:path>
              </a:pathLst>
            </a:custGeom>
            <a:solidFill>
              <a:srgbClr val="DAF1FF"/>
            </a:solidFill>
          </p:spPr>
          <p:txBody>
            <a:bodyPr wrap="square" lIns="0" tIns="0" rIns="0" bIns="0" rtlCol="0"/>
            <a:lstStyle/>
            <a:p>
              <a:endParaRPr/>
            </a:p>
          </p:txBody>
        </p:sp>
        <p:sp>
          <p:nvSpPr>
            <p:cNvPr id="159" name="object 159"/>
            <p:cNvSpPr/>
            <p:nvPr/>
          </p:nvSpPr>
          <p:spPr>
            <a:xfrm>
              <a:off x="-1270" y="32372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BF1FF"/>
            </a:solidFill>
          </p:spPr>
          <p:txBody>
            <a:bodyPr wrap="square" lIns="0" tIns="0" rIns="0" bIns="0" rtlCol="0"/>
            <a:lstStyle/>
            <a:p>
              <a:endParaRPr/>
            </a:p>
          </p:txBody>
        </p:sp>
        <p:sp>
          <p:nvSpPr>
            <p:cNvPr id="160" name="object 160"/>
            <p:cNvSpPr/>
            <p:nvPr/>
          </p:nvSpPr>
          <p:spPr>
            <a:xfrm>
              <a:off x="-1270" y="325755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DCF1FF"/>
            </a:solidFill>
          </p:spPr>
          <p:txBody>
            <a:bodyPr wrap="square" lIns="0" tIns="0" rIns="0" bIns="0" rtlCol="0"/>
            <a:lstStyle/>
            <a:p>
              <a:endParaRPr/>
            </a:p>
          </p:txBody>
        </p:sp>
        <p:sp>
          <p:nvSpPr>
            <p:cNvPr id="161" name="object 161"/>
            <p:cNvSpPr/>
            <p:nvPr/>
          </p:nvSpPr>
          <p:spPr>
            <a:xfrm>
              <a:off x="-1270" y="3276600"/>
              <a:ext cx="9146540" cy="21590"/>
            </a:xfrm>
            <a:custGeom>
              <a:avLst/>
              <a:gdLst/>
              <a:ahLst/>
              <a:cxnLst/>
              <a:rect l="l" t="t" r="r" b="b"/>
              <a:pathLst>
                <a:path w="9146540" h="21589">
                  <a:moveTo>
                    <a:pt x="9146540" y="0"/>
                  </a:moveTo>
                  <a:lnTo>
                    <a:pt x="0" y="0"/>
                  </a:lnTo>
                  <a:lnTo>
                    <a:pt x="0" y="21589"/>
                  </a:lnTo>
                  <a:lnTo>
                    <a:pt x="9146540" y="21589"/>
                  </a:lnTo>
                  <a:lnTo>
                    <a:pt x="9146540" y="0"/>
                  </a:lnTo>
                  <a:close/>
                </a:path>
              </a:pathLst>
            </a:custGeom>
            <a:solidFill>
              <a:srgbClr val="DDF2FF"/>
            </a:solidFill>
          </p:spPr>
          <p:txBody>
            <a:bodyPr wrap="square" lIns="0" tIns="0" rIns="0" bIns="0" rtlCol="0"/>
            <a:lstStyle/>
            <a:p>
              <a:endParaRPr/>
            </a:p>
          </p:txBody>
        </p:sp>
        <p:sp>
          <p:nvSpPr>
            <p:cNvPr id="162" name="object 162"/>
            <p:cNvSpPr/>
            <p:nvPr/>
          </p:nvSpPr>
          <p:spPr>
            <a:xfrm>
              <a:off x="-1270" y="329818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DEF2FF"/>
            </a:solidFill>
          </p:spPr>
          <p:txBody>
            <a:bodyPr wrap="square" lIns="0" tIns="0" rIns="0" bIns="0" rtlCol="0"/>
            <a:lstStyle/>
            <a:p>
              <a:endParaRPr/>
            </a:p>
          </p:txBody>
        </p:sp>
        <p:sp>
          <p:nvSpPr>
            <p:cNvPr id="163" name="object 163"/>
            <p:cNvSpPr/>
            <p:nvPr/>
          </p:nvSpPr>
          <p:spPr>
            <a:xfrm>
              <a:off x="-1270" y="33172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FF2FF"/>
            </a:solidFill>
          </p:spPr>
          <p:txBody>
            <a:bodyPr wrap="square" lIns="0" tIns="0" rIns="0" bIns="0" rtlCol="0"/>
            <a:lstStyle/>
            <a:p>
              <a:endParaRPr/>
            </a:p>
          </p:txBody>
        </p:sp>
        <p:sp>
          <p:nvSpPr>
            <p:cNvPr id="164" name="object 164"/>
            <p:cNvSpPr/>
            <p:nvPr/>
          </p:nvSpPr>
          <p:spPr>
            <a:xfrm>
              <a:off x="-1270" y="33375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E0F3FF"/>
            </a:solidFill>
          </p:spPr>
          <p:txBody>
            <a:bodyPr wrap="square" lIns="0" tIns="0" rIns="0" bIns="0" rtlCol="0"/>
            <a:lstStyle/>
            <a:p>
              <a:endParaRPr/>
            </a:p>
          </p:txBody>
        </p:sp>
        <p:sp>
          <p:nvSpPr>
            <p:cNvPr id="165" name="object 165"/>
            <p:cNvSpPr/>
            <p:nvPr/>
          </p:nvSpPr>
          <p:spPr>
            <a:xfrm>
              <a:off x="-1270" y="33578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1F3FF"/>
            </a:solidFill>
          </p:spPr>
          <p:txBody>
            <a:bodyPr wrap="square" lIns="0" tIns="0" rIns="0" bIns="0" rtlCol="0"/>
            <a:lstStyle/>
            <a:p>
              <a:endParaRPr/>
            </a:p>
          </p:txBody>
        </p:sp>
        <p:sp>
          <p:nvSpPr>
            <p:cNvPr id="166" name="object 166"/>
            <p:cNvSpPr/>
            <p:nvPr/>
          </p:nvSpPr>
          <p:spPr>
            <a:xfrm>
              <a:off x="-1270" y="337820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2F3FF"/>
            </a:solidFill>
          </p:spPr>
          <p:txBody>
            <a:bodyPr wrap="square" lIns="0" tIns="0" rIns="0" bIns="0" rtlCol="0"/>
            <a:lstStyle/>
            <a:p>
              <a:endParaRPr/>
            </a:p>
          </p:txBody>
        </p:sp>
        <p:sp>
          <p:nvSpPr>
            <p:cNvPr id="167" name="object 167"/>
            <p:cNvSpPr/>
            <p:nvPr/>
          </p:nvSpPr>
          <p:spPr>
            <a:xfrm>
              <a:off x="-1270" y="33985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E3F4FF"/>
            </a:solidFill>
          </p:spPr>
          <p:txBody>
            <a:bodyPr wrap="square" lIns="0" tIns="0" rIns="0" bIns="0" rtlCol="0"/>
            <a:lstStyle/>
            <a:p>
              <a:endParaRPr/>
            </a:p>
          </p:txBody>
        </p:sp>
        <p:sp>
          <p:nvSpPr>
            <p:cNvPr id="168" name="object 168"/>
            <p:cNvSpPr/>
            <p:nvPr/>
          </p:nvSpPr>
          <p:spPr>
            <a:xfrm>
              <a:off x="-1270" y="34188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4F4FF"/>
            </a:solidFill>
          </p:spPr>
          <p:txBody>
            <a:bodyPr wrap="square" lIns="0" tIns="0" rIns="0" bIns="0" rtlCol="0"/>
            <a:lstStyle/>
            <a:p>
              <a:endParaRPr/>
            </a:p>
          </p:txBody>
        </p:sp>
        <p:sp>
          <p:nvSpPr>
            <p:cNvPr id="169" name="object 169"/>
            <p:cNvSpPr/>
            <p:nvPr/>
          </p:nvSpPr>
          <p:spPr>
            <a:xfrm>
              <a:off x="-1270" y="34391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E6F5FD"/>
            </a:solidFill>
          </p:spPr>
          <p:txBody>
            <a:bodyPr wrap="square" lIns="0" tIns="0" rIns="0" bIns="0" rtlCol="0"/>
            <a:lstStyle/>
            <a:p>
              <a:endParaRPr/>
            </a:p>
          </p:txBody>
        </p:sp>
        <p:sp>
          <p:nvSpPr>
            <p:cNvPr id="170" name="object 170"/>
            <p:cNvSpPr/>
            <p:nvPr/>
          </p:nvSpPr>
          <p:spPr>
            <a:xfrm>
              <a:off x="-1270" y="34594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5F5FD"/>
            </a:solidFill>
          </p:spPr>
          <p:txBody>
            <a:bodyPr wrap="square" lIns="0" tIns="0" rIns="0" bIns="0" rtlCol="0"/>
            <a:lstStyle/>
            <a:p>
              <a:endParaRPr/>
            </a:p>
          </p:txBody>
        </p:sp>
        <p:sp>
          <p:nvSpPr>
            <p:cNvPr id="171" name="object 171"/>
            <p:cNvSpPr/>
            <p:nvPr/>
          </p:nvSpPr>
          <p:spPr>
            <a:xfrm>
              <a:off x="-1270" y="347980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4F5FD"/>
            </a:solidFill>
          </p:spPr>
          <p:txBody>
            <a:bodyPr wrap="square" lIns="0" tIns="0" rIns="0" bIns="0" rtlCol="0"/>
            <a:lstStyle/>
            <a:p>
              <a:endParaRPr/>
            </a:p>
          </p:txBody>
        </p:sp>
        <p:sp>
          <p:nvSpPr>
            <p:cNvPr id="172" name="object 172"/>
            <p:cNvSpPr/>
            <p:nvPr/>
          </p:nvSpPr>
          <p:spPr>
            <a:xfrm>
              <a:off x="-1270" y="35001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E3F4FD"/>
            </a:solidFill>
          </p:spPr>
          <p:txBody>
            <a:bodyPr wrap="square" lIns="0" tIns="0" rIns="0" bIns="0" rtlCol="0"/>
            <a:lstStyle/>
            <a:p>
              <a:endParaRPr/>
            </a:p>
          </p:txBody>
        </p:sp>
        <p:sp>
          <p:nvSpPr>
            <p:cNvPr id="173" name="object 173"/>
            <p:cNvSpPr/>
            <p:nvPr/>
          </p:nvSpPr>
          <p:spPr>
            <a:xfrm>
              <a:off x="-1270" y="35204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E2F4FD"/>
            </a:solidFill>
          </p:spPr>
          <p:txBody>
            <a:bodyPr wrap="square" lIns="0" tIns="0" rIns="0" bIns="0" rtlCol="0"/>
            <a:lstStyle/>
            <a:p>
              <a:endParaRPr/>
            </a:p>
          </p:txBody>
        </p:sp>
        <p:sp>
          <p:nvSpPr>
            <p:cNvPr id="174" name="object 174"/>
            <p:cNvSpPr/>
            <p:nvPr/>
          </p:nvSpPr>
          <p:spPr>
            <a:xfrm>
              <a:off x="-1270" y="354075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E1F4FD"/>
            </a:solidFill>
          </p:spPr>
          <p:txBody>
            <a:bodyPr wrap="square" lIns="0" tIns="0" rIns="0" bIns="0" rtlCol="0"/>
            <a:lstStyle/>
            <a:p>
              <a:endParaRPr/>
            </a:p>
          </p:txBody>
        </p:sp>
        <p:sp>
          <p:nvSpPr>
            <p:cNvPr id="175" name="object 175"/>
            <p:cNvSpPr/>
            <p:nvPr/>
          </p:nvSpPr>
          <p:spPr>
            <a:xfrm>
              <a:off x="-1270" y="3559809"/>
              <a:ext cx="9146540" cy="21590"/>
            </a:xfrm>
            <a:custGeom>
              <a:avLst/>
              <a:gdLst/>
              <a:ahLst/>
              <a:cxnLst/>
              <a:rect l="l" t="t" r="r" b="b"/>
              <a:pathLst>
                <a:path w="9146540" h="21589">
                  <a:moveTo>
                    <a:pt x="9146540" y="0"/>
                  </a:moveTo>
                  <a:lnTo>
                    <a:pt x="0" y="0"/>
                  </a:lnTo>
                  <a:lnTo>
                    <a:pt x="0" y="21589"/>
                  </a:lnTo>
                  <a:lnTo>
                    <a:pt x="9146540" y="21589"/>
                  </a:lnTo>
                  <a:lnTo>
                    <a:pt x="9146540" y="0"/>
                  </a:lnTo>
                  <a:close/>
                </a:path>
              </a:pathLst>
            </a:custGeom>
            <a:solidFill>
              <a:srgbClr val="E0F3FD"/>
            </a:solidFill>
          </p:spPr>
          <p:txBody>
            <a:bodyPr wrap="square" lIns="0" tIns="0" rIns="0" bIns="0" rtlCol="0"/>
            <a:lstStyle/>
            <a:p>
              <a:endParaRPr/>
            </a:p>
          </p:txBody>
        </p:sp>
        <p:sp>
          <p:nvSpPr>
            <p:cNvPr id="176" name="object 176"/>
            <p:cNvSpPr/>
            <p:nvPr/>
          </p:nvSpPr>
          <p:spPr>
            <a:xfrm>
              <a:off x="-1270" y="358140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DFF3FD"/>
            </a:solidFill>
          </p:spPr>
          <p:txBody>
            <a:bodyPr wrap="square" lIns="0" tIns="0" rIns="0" bIns="0" rtlCol="0"/>
            <a:lstStyle/>
            <a:p>
              <a:endParaRPr/>
            </a:p>
          </p:txBody>
        </p:sp>
        <p:sp>
          <p:nvSpPr>
            <p:cNvPr id="177" name="object 177"/>
            <p:cNvSpPr/>
            <p:nvPr/>
          </p:nvSpPr>
          <p:spPr>
            <a:xfrm>
              <a:off x="-1270" y="36004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EF3FD"/>
            </a:solidFill>
          </p:spPr>
          <p:txBody>
            <a:bodyPr wrap="square" lIns="0" tIns="0" rIns="0" bIns="0" rtlCol="0"/>
            <a:lstStyle/>
            <a:p>
              <a:endParaRPr/>
            </a:p>
          </p:txBody>
        </p:sp>
        <p:sp>
          <p:nvSpPr>
            <p:cNvPr id="178" name="object 178"/>
            <p:cNvSpPr/>
            <p:nvPr/>
          </p:nvSpPr>
          <p:spPr>
            <a:xfrm>
              <a:off x="-1270" y="36207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DF2FD"/>
            </a:solidFill>
          </p:spPr>
          <p:txBody>
            <a:bodyPr wrap="square" lIns="0" tIns="0" rIns="0" bIns="0" rtlCol="0"/>
            <a:lstStyle/>
            <a:p>
              <a:endParaRPr/>
            </a:p>
          </p:txBody>
        </p:sp>
        <p:sp>
          <p:nvSpPr>
            <p:cNvPr id="179" name="object 179"/>
            <p:cNvSpPr/>
            <p:nvPr/>
          </p:nvSpPr>
          <p:spPr>
            <a:xfrm>
              <a:off x="-1270" y="36410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CF2FD"/>
            </a:solidFill>
          </p:spPr>
          <p:txBody>
            <a:bodyPr wrap="square" lIns="0" tIns="0" rIns="0" bIns="0" rtlCol="0"/>
            <a:lstStyle/>
            <a:p>
              <a:endParaRPr/>
            </a:p>
          </p:txBody>
        </p:sp>
        <p:sp>
          <p:nvSpPr>
            <p:cNvPr id="180" name="object 180"/>
            <p:cNvSpPr/>
            <p:nvPr/>
          </p:nvSpPr>
          <p:spPr>
            <a:xfrm>
              <a:off x="-1270" y="36614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BF2FD"/>
            </a:solidFill>
          </p:spPr>
          <p:txBody>
            <a:bodyPr wrap="square" lIns="0" tIns="0" rIns="0" bIns="0" rtlCol="0"/>
            <a:lstStyle/>
            <a:p>
              <a:endParaRPr/>
            </a:p>
          </p:txBody>
        </p:sp>
        <p:sp>
          <p:nvSpPr>
            <p:cNvPr id="181" name="object 181"/>
            <p:cNvSpPr/>
            <p:nvPr/>
          </p:nvSpPr>
          <p:spPr>
            <a:xfrm>
              <a:off x="-1270" y="36817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AF1FD"/>
            </a:solidFill>
          </p:spPr>
          <p:txBody>
            <a:bodyPr wrap="square" lIns="0" tIns="0" rIns="0" bIns="0" rtlCol="0"/>
            <a:lstStyle/>
            <a:p>
              <a:endParaRPr/>
            </a:p>
          </p:txBody>
        </p:sp>
        <p:sp>
          <p:nvSpPr>
            <p:cNvPr id="182" name="object 182"/>
            <p:cNvSpPr/>
            <p:nvPr/>
          </p:nvSpPr>
          <p:spPr>
            <a:xfrm>
              <a:off x="-1270" y="37020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9F1FD"/>
            </a:solidFill>
          </p:spPr>
          <p:txBody>
            <a:bodyPr wrap="square" lIns="0" tIns="0" rIns="0" bIns="0" rtlCol="0"/>
            <a:lstStyle/>
            <a:p>
              <a:endParaRPr/>
            </a:p>
          </p:txBody>
        </p:sp>
        <p:sp>
          <p:nvSpPr>
            <p:cNvPr id="183" name="object 183"/>
            <p:cNvSpPr/>
            <p:nvPr/>
          </p:nvSpPr>
          <p:spPr>
            <a:xfrm>
              <a:off x="-1270" y="37223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8F1FD"/>
            </a:solidFill>
          </p:spPr>
          <p:txBody>
            <a:bodyPr wrap="square" lIns="0" tIns="0" rIns="0" bIns="0" rtlCol="0"/>
            <a:lstStyle/>
            <a:p>
              <a:endParaRPr/>
            </a:p>
          </p:txBody>
        </p:sp>
        <p:sp>
          <p:nvSpPr>
            <p:cNvPr id="184" name="object 184"/>
            <p:cNvSpPr/>
            <p:nvPr/>
          </p:nvSpPr>
          <p:spPr>
            <a:xfrm>
              <a:off x="-1270" y="37426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7F0FD"/>
            </a:solidFill>
          </p:spPr>
          <p:txBody>
            <a:bodyPr wrap="square" lIns="0" tIns="0" rIns="0" bIns="0" rtlCol="0"/>
            <a:lstStyle/>
            <a:p>
              <a:endParaRPr/>
            </a:p>
          </p:txBody>
        </p:sp>
        <p:sp>
          <p:nvSpPr>
            <p:cNvPr id="185" name="object 185"/>
            <p:cNvSpPr/>
            <p:nvPr/>
          </p:nvSpPr>
          <p:spPr>
            <a:xfrm>
              <a:off x="-1270" y="37630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6F0FD"/>
            </a:solidFill>
          </p:spPr>
          <p:txBody>
            <a:bodyPr wrap="square" lIns="0" tIns="0" rIns="0" bIns="0" rtlCol="0"/>
            <a:lstStyle/>
            <a:p>
              <a:endParaRPr/>
            </a:p>
          </p:txBody>
        </p:sp>
        <p:sp>
          <p:nvSpPr>
            <p:cNvPr id="186" name="object 186"/>
            <p:cNvSpPr/>
            <p:nvPr/>
          </p:nvSpPr>
          <p:spPr>
            <a:xfrm>
              <a:off x="-1270" y="37833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5F0FD"/>
            </a:solidFill>
          </p:spPr>
          <p:txBody>
            <a:bodyPr wrap="square" lIns="0" tIns="0" rIns="0" bIns="0" rtlCol="0"/>
            <a:lstStyle/>
            <a:p>
              <a:endParaRPr/>
            </a:p>
          </p:txBody>
        </p:sp>
        <p:sp>
          <p:nvSpPr>
            <p:cNvPr id="187" name="object 187"/>
            <p:cNvSpPr/>
            <p:nvPr/>
          </p:nvSpPr>
          <p:spPr>
            <a:xfrm>
              <a:off x="-1270" y="38036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4EFFD"/>
            </a:solidFill>
          </p:spPr>
          <p:txBody>
            <a:bodyPr wrap="square" lIns="0" tIns="0" rIns="0" bIns="0" rtlCol="0"/>
            <a:lstStyle/>
            <a:p>
              <a:endParaRPr/>
            </a:p>
          </p:txBody>
        </p:sp>
        <p:sp>
          <p:nvSpPr>
            <p:cNvPr id="188" name="object 188"/>
            <p:cNvSpPr/>
            <p:nvPr/>
          </p:nvSpPr>
          <p:spPr>
            <a:xfrm>
              <a:off x="-1270" y="38239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3EFFD"/>
            </a:solidFill>
          </p:spPr>
          <p:txBody>
            <a:bodyPr wrap="square" lIns="0" tIns="0" rIns="0" bIns="0" rtlCol="0"/>
            <a:lstStyle/>
            <a:p>
              <a:endParaRPr/>
            </a:p>
          </p:txBody>
        </p:sp>
        <p:sp>
          <p:nvSpPr>
            <p:cNvPr id="189" name="object 189"/>
            <p:cNvSpPr/>
            <p:nvPr/>
          </p:nvSpPr>
          <p:spPr>
            <a:xfrm>
              <a:off x="-1270" y="38442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D2EFFD"/>
            </a:solidFill>
          </p:spPr>
          <p:txBody>
            <a:bodyPr wrap="square" lIns="0" tIns="0" rIns="0" bIns="0" rtlCol="0"/>
            <a:lstStyle/>
            <a:p>
              <a:endParaRPr/>
            </a:p>
          </p:txBody>
        </p:sp>
        <p:sp>
          <p:nvSpPr>
            <p:cNvPr id="190" name="object 190"/>
            <p:cNvSpPr/>
            <p:nvPr/>
          </p:nvSpPr>
          <p:spPr>
            <a:xfrm>
              <a:off x="-1270" y="38646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D1EEFD"/>
            </a:solidFill>
          </p:spPr>
          <p:txBody>
            <a:bodyPr wrap="square" lIns="0" tIns="0" rIns="0" bIns="0" rtlCol="0"/>
            <a:lstStyle/>
            <a:p>
              <a:endParaRPr/>
            </a:p>
          </p:txBody>
        </p:sp>
        <p:sp>
          <p:nvSpPr>
            <p:cNvPr id="191" name="object 191"/>
            <p:cNvSpPr/>
            <p:nvPr/>
          </p:nvSpPr>
          <p:spPr>
            <a:xfrm>
              <a:off x="-1270" y="388492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D0EEFD"/>
            </a:solidFill>
          </p:spPr>
          <p:txBody>
            <a:bodyPr wrap="square" lIns="0" tIns="0" rIns="0" bIns="0" rtlCol="0"/>
            <a:lstStyle/>
            <a:p>
              <a:endParaRPr/>
            </a:p>
          </p:txBody>
        </p:sp>
        <p:sp>
          <p:nvSpPr>
            <p:cNvPr id="192" name="object 192"/>
            <p:cNvSpPr/>
            <p:nvPr/>
          </p:nvSpPr>
          <p:spPr>
            <a:xfrm>
              <a:off x="-1270" y="39039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FEEFD"/>
            </a:solidFill>
          </p:spPr>
          <p:txBody>
            <a:bodyPr wrap="square" lIns="0" tIns="0" rIns="0" bIns="0" rtlCol="0"/>
            <a:lstStyle/>
            <a:p>
              <a:endParaRPr/>
            </a:p>
          </p:txBody>
        </p:sp>
        <p:sp>
          <p:nvSpPr>
            <p:cNvPr id="193" name="object 193"/>
            <p:cNvSpPr/>
            <p:nvPr/>
          </p:nvSpPr>
          <p:spPr>
            <a:xfrm>
              <a:off x="-1270" y="39243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EEDFD"/>
            </a:solidFill>
          </p:spPr>
          <p:txBody>
            <a:bodyPr wrap="square" lIns="0" tIns="0" rIns="0" bIns="0" rtlCol="0"/>
            <a:lstStyle/>
            <a:p>
              <a:endParaRPr/>
            </a:p>
          </p:txBody>
        </p:sp>
        <p:sp>
          <p:nvSpPr>
            <p:cNvPr id="194" name="object 194"/>
            <p:cNvSpPr/>
            <p:nvPr/>
          </p:nvSpPr>
          <p:spPr>
            <a:xfrm>
              <a:off x="-1270" y="39446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DEDFD"/>
            </a:solidFill>
          </p:spPr>
          <p:txBody>
            <a:bodyPr wrap="square" lIns="0" tIns="0" rIns="0" bIns="0" rtlCol="0"/>
            <a:lstStyle/>
            <a:p>
              <a:endParaRPr/>
            </a:p>
          </p:txBody>
        </p:sp>
        <p:sp>
          <p:nvSpPr>
            <p:cNvPr id="195" name="object 195"/>
            <p:cNvSpPr/>
            <p:nvPr/>
          </p:nvSpPr>
          <p:spPr>
            <a:xfrm>
              <a:off x="-1270" y="39649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CEDFD"/>
            </a:solidFill>
          </p:spPr>
          <p:txBody>
            <a:bodyPr wrap="square" lIns="0" tIns="0" rIns="0" bIns="0" rtlCol="0"/>
            <a:lstStyle/>
            <a:p>
              <a:endParaRPr/>
            </a:p>
          </p:txBody>
        </p:sp>
        <p:sp>
          <p:nvSpPr>
            <p:cNvPr id="196" name="object 196"/>
            <p:cNvSpPr/>
            <p:nvPr/>
          </p:nvSpPr>
          <p:spPr>
            <a:xfrm>
              <a:off x="-1270" y="39852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CECFD"/>
            </a:solidFill>
          </p:spPr>
          <p:txBody>
            <a:bodyPr wrap="square" lIns="0" tIns="0" rIns="0" bIns="0" rtlCol="0"/>
            <a:lstStyle/>
            <a:p>
              <a:endParaRPr/>
            </a:p>
          </p:txBody>
        </p:sp>
        <p:sp>
          <p:nvSpPr>
            <p:cNvPr id="197" name="object 197"/>
            <p:cNvSpPr/>
            <p:nvPr/>
          </p:nvSpPr>
          <p:spPr>
            <a:xfrm>
              <a:off x="-1270" y="40055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AECFD"/>
            </a:solidFill>
          </p:spPr>
          <p:txBody>
            <a:bodyPr wrap="square" lIns="0" tIns="0" rIns="0" bIns="0" rtlCol="0"/>
            <a:lstStyle/>
            <a:p>
              <a:endParaRPr/>
            </a:p>
          </p:txBody>
        </p:sp>
        <p:sp>
          <p:nvSpPr>
            <p:cNvPr id="198" name="object 198"/>
            <p:cNvSpPr/>
            <p:nvPr/>
          </p:nvSpPr>
          <p:spPr>
            <a:xfrm>
              <a:off x="-1270" y="40259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9ECFD"/>
            </a:solidFill>
          </p:spPr>
          <p:txBody>
            <a:bodyPr wrap="square" lIns="0" tIns="0" rIns="0" bIns="0" rtlCol="0"/>
            <a:lstStyle/>
            <a:p>
              <a:endParaRPr/>
            </a:p>
          </p:txBody>
        </p:sp>
        <p:sp>
          <p:nvSpPr>
            <p:cNvPr id="199" name="object 199"/>
            <p:cNvSpPr/>
            <p:nvPr/>
          </p:nvSpPr>
          <p:spPr>
            <a:xfrm>
              <a:off x="-1270" y="40462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8EBFD"/>
            </a:solidFill>
          </p:spPr>
          <p:txBody>
            <a:bodyPr wrap="square" lIns="0" tIns="0" rIns="0" bIns="0" rtlCol="0"/>
            <a:lstStyle/>
            <a:p>
              <a:endParaRPr/>
            </a:p>
          </p:txBody>
        </p:sp>
        <p:sp>
          <p:nvSpPr>
            <p:cNvPr id="200" name="object 200"/>
            <p:cNvSpPr/>
            <p:nvPr/>
          </p:nvSpPr>
          <p:spPr>
            <a:xfrm>
              <a:off x="-1270" y="40665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7EBFD"/>
            </a:solidFill>
          </p:spPr>
          <p:txBody>
            <a:bodyPr wrap="square" lIns="0" tIns="0" rIns="0" bIns="0" rtlCol="0"/>
            <a:lstStyle/>
            <a:p>
              <a:endParaRPr/>
            </a:p>
          </p:txBody>
        </p:sp>
        <p:sp>
          <p:nvSpPr>
            <p:cNvPr id="201" name="object 201"/>
            <p:cNvSpPr/>
            <p:nvPr/>
          </p:nvSpPr>
          <p:spPr>
            <a:xfrm>
              <a:off x="-1270" y="40868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6EBFD"/>
            </a:solidFill>
          </p:spPr>
          <p:txBody>
            <a:bodyPr wrap="square" lIns="0" tIns="0" rIns="0" bIns="0" rtlCol="0"/>
            <a:lstStyle/>
            <a:p>
              <a:endParaRPr/>
            </a:p>
          </p:txBody>
        </p:sp>
        <p:sp>
          <p:nvSpPr>
            <p:cNvPr id="202" name="object 202"/>
            <p:cNvSpPr/>
            <p:nvPr/>
          </p:nvSpPr>
          <p:spPr>
            <a:xfrm>
              <a:off x="-1270" y="41071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5EAFD"/>
            </a:solidFill>
          </p:spPr>
          <p:txBody>
            <a:bodyPr wrap="square" lIns="0" tIns="0" rIns="0" bIns="0" rtlCol="0"/>
            <a:lstStyle/>
            <a:p>
              <a:endParaRPr/>
            </a:p>
          </p:txBody>
        </p:sp>
        <p:sp>
          <p:nvSpPr>
            <p:cNvPr id="203" name="object 203"/>
            <p:cNvSpPr/>
            <p:nvPr/>
          </p:nvSpPr>
          <p:spPr>
            <a:xfrm>
              <a:off x="-1270" y="41275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4EAFD"/>
            </a:solidFill>
          </p:spPr>
          <p:txBody>
            <a:bodyPr wrap="square" lIns="0" tIns="0" rIns="0" bIns="0" rtlCol="0"/>
            <a:lstStyle/>
            <a:p>
              <a:endParaRPr/>
            </a:p>
          </p:txBody>
        </p:sp>
        <p:sp>
          <p:nvSpPr>
            <p:cNvPr id="204" name="object 204"/>
            <p:cNvSpPr/>
            <p:nvPr/>
          </p:nvSpPr>
          <p:spPr>
            <a:xfrm>
              <a:off x="-1270" y="41478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3EAFD"/>
            </a:solidFill>
          </p:spPr>
          <p:txBody>
            <a:bodyPr wrap="square" lIns="0" tIns="0" rIns="0" bIns="0" rtlCol="0"/>
            <a:lstStyle/>
            <a:p>
              <a:endParaRPr/>
            </a:p>
          </p:txBody>
        </p:sp>
        <p:sp>
          <p:nvSpPr>
            <p:cNvPr id="205" name="object 205"/>
            <p:cNvSpPr/>
            <p:nvPr/>
          </p:nvSpPr>
          <p:spPr>
            <a:xfrm>
              <a:off x="-1270" y="41681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C2E9FD"/>
            </a:solidFill>
          </p:spPr>
          <p:txBody>
            <a:bodyPr wrap="square" lIns="0" tIns="0" rIns="0" bIns="0" rtlCol="0"/>
            <a:lstStyle/>
            <a:p>
              <a:endParaRPr/>
            </a:p>
          </p:txBody>
        </p:sp>
        <p:sp>
          <p:nvSpPr>
            <p:cNvPr id="206" name="object 206"/>
            <p:cNvSpPr/>
            <p:nvPr/>
          </p:nvSpPr>
          <p:spPr>
            <a:xfrm>
              <a:off x="-1270" y="418845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C1E9FD"/>
            </a:solidFill>
          </p:spPr>
          <p:txBody>
            <a:bodyPr wrap="square" lIns="0" tIns="0" rIns="0" bIns="0" rtlCol="0"/>
            <a:lstStyle/>
            <a:p>
              <a:endParaRPr/>
            </a:p>
          </p:txBody>
        </p:sp>
        <p:sp>
          <p:nvSpPr>
            <p:cNvPr id="207" name="object 207"/>
            <p:cNvSpPr/>
            <p:nvPr/>
          </p:nvSpPr>
          <p:spPr>
            <a:xfrm>
              <a:off x="-1270" y="42075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C0E9FD"/>
            </a:solidFill>
          </p:spPr>
          <p:txBody>
            <a:bodyPr wrap="square" lIns="0" tIns="0" rIns="0" bIns="0" rtlCol="0"/>
            <a:lstStyle/>
            <a:p>
              <a:endParaRPr/>
            </a:p>
          </p:txBody>
        </p:sp>
        <p:sp>
          <p:nvSpPr>
            <p:cNvPr id="208" name="object 208"/>
            <p:cNvSpPr/>
            <p:nvPr/>
          </p:nvSpPr>
          <p:spPr>
            <a:xfrm>
              <a:off x="-1270" y="42278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FE8FD"/>
            </a:solidFill>
          </p:spPr>
          <p:txBody>
            <a:bodyPr wrap="square" lIns="0" tIns="0" rIns="0" bIns="0" rtlCol="0"/>
            <a:lstStyle/>
            <a:p>
              <a:endParaRPr/>
            </a:p>
          </p:txBody>
        </p:sp>
        <p:sp>
          <p:nvSpPr>
            <p:cNvPr id="209" name="object 209"/>
            <p:cNvSpPr/>
            <p:nvPr/>
          </p:nvSpPr>
          <p:spPr>
            <a:xfrm>
              <a:off x="-1270" y="42481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EE8FD"/>
            </a:solidFill>
          </p:spPr>
          <p:txBody>
            <a:bodyPr wrap="square" lIns="0" tIns="0" rIns="0" bIns="0" rtlCol="0"/>
            <a:lstStyle/>
            <a:p>
              <a:endParaRPr/>
            </a:p>
          </p:txBody>
        </p:sp>
        <p:sp>
          <p:nvSpPr>
            <p:cNvPr id="210" name="object 210"/>
            <p:cNvSpPr/>
            <p:nvPr/>
          </p:nvSpPr>
          <p:spPr>
            <a:xfrm>
              <a:off x="-1270" y="42684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DE8FD"/>
            </a:solidFill>
          </p:spPr>
          <p:txBody>
            <a:bodyPr wrap="square" lIns="0" tIns="0" rIns="0" bIns="0" rtlCol="0"/>
            <a:lstStyle/>
            <a:p>
              <a:endParaRPr/>
            </a:p>
          </p:txBody>
        </p:sp>
        <p:sp>
          <p:nvSpPr>
            <p:cNvPr id="211" name="object 211"/>
            <p:cNvSpPr/>
            <p:nvPr/>
          </p:nvSpPr>
          <p:spPr>
            <a:xfrm>
              <a:off x="-1270" y="42887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CE7FD"/>
            </a:solidFill>
          </p:spPr>
          <p:txBody>
            <a:bodyPr wrap="square" lIns="0" tIns="0" rIns="0" bIns="0" rtlCol="0"/>
            <a:lstStyle/>
            <a:p>
              <a:endParaRPr/>
            </a:p>
          </p:txBody>
        </p:sp>
        <p:sp>
          <p:nvSpPr>
            <p:cNvPr id="212" name="object 212"/>
            <p:cNvSpPr/>
            <p:nvPr/>
          </p:nvSpPr>
          <p:spPr>
            <a:xfrm>
              <a:off x="-1270" y="43091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BE7FD"/>
            </a:solidFill>
          </p:spPr>
          <p:txBody>
            <a:bodyPr wrap="square" lIns="0" tIns="0" rIns="0" bIns="0" rtlCol="0"/>
            <a:lstStyle/>
            <a:p>
              <a:endParaRPr/>
            </a:p>
          </p:txBody>
        </p:sp>
        <p:sp>
          <p:nvSpPr>
            <p:cNvPr id="213" name="object 213"/>
            <p:cNvSpPr/>
            <p:nvPr/>
          </p:nvSpPr>
          <p:spPr>
            <a:xfrm>
              <a:off x="-1270" y="43294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AE7FD"/>
            </a:solidFill>
          </p:spPr>
          <p:txBody>
            <a:bodyPr wrap="square" lIns="0" tIns="0" rIns="0" bIns="0" rtlCol="0"/>
            <a:lstStyle/>
            <a:p>
              <a:endParaRPr/>
            </a:p>
          </p:txBody>
        </p:sp>
        <p:sp>
          <p:nvSpPr>
            <p:cNvPr id="214" name="object 214"/>
            <p:cNvSpPr/>
            <p:nvPr/>
          </p:nvSpPr>
          <p:spPr>
            <a:xfrm>
              <a:off x="-1270" y="43497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9E6FD"/>
            </a:solidFill>
          </p:spPr>
          <p:txBody>
            <a:bodyPr wrap="square" lIns="0" tIns="0" rIns="0" bIns="0" rtlCol="0"/>
            <a:lstStyle/>
            <a:p>
              <a:endParaRPr/>
            </a:p>
          </p:txBody>
        </p:sp>
        <p:sp>
          <p:nvSpPr>
            <p:cNvPr id="215" name="object 215"/>
            <p:cNvSpPr/>
            <p:nvPr/>
          </p:nvSpPr>
          <p:spPr>
            <a:xfrm>
              <a:off x="-1270" y="43700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8E6FD"/>
            </a:solidFill>
          </p:spPr>
          <p:txBody>
            <a:bodyPr wrap="square" lIns="0" tIns="0" rIns="0" bIns="0" rtlCol="0"/>
            <a:lstStyle/>
            <a:p>
              <a:endParaRPr/>
            </a:p>
          </p:txBody>
        </p:sp>
        <p:sp>
          <p:nvSpPr>
            <p:cNvPr id="216" name="object 216"/>
            <p:cNvSpPr/>
            <p:nvPr/>
          </p:nvSpPr>
          <p:spPr>
            <a:xfrm>
              <a:off x="-1270" y="43903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7E6FD"/>
            </a:solidFill>
          </p:spPr>
          <p:txBody>
            <a:bodyPr wrap="square" lIns="0" tIns="0" rIns="0" bIns="0" rtlCol="0"/>
            <a:lstStyle/>
            <a:p>
              <a:endParaRPr/>
            </a:p>
          </p:txBody>
        </p:sp>
        <p:sp>
          <p:nvSpPr>
            <p:cNvPr id="217" name="object 217"/>
            <p:cNvSpPr/>
            <p:nvPr/>
          </p:nvSpPr>
          <p:spPr>
            <a:xfrm>
              <a:off x="-1270" y="44107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6E5FD"/>
            </a:solidFill>
          </p:spPr>
          <p:txBody>
            <a:bodyPr wrap="square" lIns="0" tIns="0" rIns="0" bIns="0" rtlCol="0"/>
            <a:lstStyle/>
            <a:p>
              <a:endParaRPr/>
            </a:p>
          </p:txBody>
        </p:sp>
        <p:sp>
          <p:nvSpPr>
            <p:cNvPr id="218" name="object 218"/>
            <p:cNvSpPr/>
            <p:nvPr/>
          </p:nvSpPr>
          <p:spPr>
            <a:xfrm>
              <a:off x="-1270" y="44310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5E5FD"/>
            </a:solidFill>
          </p:spPr>
          <p:txBody>
            <a:bodyPr wrap="square" lIns="0" tIns="0" rIns="0" bIns="0" rtlCol="0"/>
            <a:lstStyle/>
            <a:p>
              <a:endParaRPr/>
            </a:p>
          </p:txBody>
        </p:sp>
        <p:sp>
          <p:nvSpPr>
            <p:cNvPr id="219" name="object 219"/>
            <p:cNvSpPr/>
            <p:nvPr/>
          </p:nvSpPr>
          <p:spPr>
            <a:xfrm>
              <a:off x="-1270" y="44513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4E5FD"/>
            </a:solidFill>
          </p:spPr>
          <p:txBody>
            <a:bodyPr wrap="square" lIns="0" tIns="0" rIns="0" bIns="0" rtlCol="0"/>
            <a:lstStyle/>
            <a:p>
              <a:endParaRPr/>
            </a:p>
          </p:txBody>
        </p:sp>
        <p:sp>
          <p:nvSpPr>
            <p:cNvPr id="220" name="object 220"/>
            <p:cNvSpPr/>
            <p:nvPr/>
          </p:nvSpPr>
          <p:spPr>
            <a:xfrm>
              <a:off x="-1270" y="44716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3E4FD"/>
            </a:solidFill>
          </p:spPr>
          <p:txBody>
            <a:bodyPr wrap="square" lIns="0" tIns="0" rIns="0" bIns="0" rtlCol="0"/>
            <a:lstStyle/>
            <a:p>
              <a:endParaRPr/>
            </a:p>
          </p:txBody>
        </p:sp>
        <p:sp>
          <p:nvSpPr>
            <p:cNvPr id="221" name="object 221"/>
            <p:cNvSpPr/>
            <p:nvPr/>
          </p:nvSpPr>
          <p:spPr>
            <a:xfrm>
              <a:off x="-1270" y="449198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B2E4FD"/>
            </a:solidFill>
          </p:spPr>
          <p:txBody>
            <a:bodyPr wrap="square" lIns="0" tIns="0" rIns="0" bIns="0" rtlCol="0"/>
            <a:lstStyle/>
            <a:p>
              <a:endParaRPr/>
            </a:p>
          </p:txBody>
        </p:sp>
        <p:sp>
          <p:nvSpPr>
            <p:cNvPr id="222" name="object 222"/>
            <p:cNvSpPr/>
            <p:nvPr/>
          </p:nvSpPr>
          <p:spPr>
            <a:xfrm>
              <a:off x="-1270" y="45110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B1E4FD"/>
            </a:solidFill>
          </p:spPr>
          <p:txBody>
            <a:bodyPr wrap="square" lIns="0" tIns="0" rIns="0" bIns="0" rtlCol="0"/>
            <a:lstStyle/>
            <a:p>
              <a:endParaRPr/>
            </a:p>
          </p:txBody>
        </p:sp>
        <p:sp>
          <p:nvSpPr>
            <p:cNvPr id="223" name="object 223"/>
            <p:cNvSpPr/>
            <p:nvPr/>
          </p:nvSpPr>
          <p:spPr>
            <a:xfrm>
              <a:off x="-1270" y="45313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B0E3FD"/>
            </a:solidFill>
          </p:spPr>
          <p:txBody>
            <a:bodyPr wrap="square" lIns="0" tIns="0" rIns="0" bIns="0" rtlCol="0"/>
            <a:lstStyle/>
            <a:p>
              <a:endParaRPr/>
            </a:p>
          </p:txBody>
        </p:sp>
        <p:sp>
          <p:nvSpPr>
            <p:cNvPr id="224" name="object 224"/>
            <p:cNvSpPr/>
            <p:nvPr/>
          </p:nvSpPr>
          <p:spPr>
            <a:xfrm>
              <a:off x="-1270" y="45516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FE3FD"/>
            </a:solidFill>
          </p:spPr>
          <p:txBody>
            <a:bodyPr wrap="square" lIns="0" tIns="0" rIns="0" bIns="0" rtlCol="0"/>
            <a:lstStyle/>
            <a:p>
              <a:endParaRPr/>
            </a:p>
          </p:txBody>
        </p:sp>
        <p:sp>
          <p:nvSpPr>
            <p:cNvPr id="225" name="object 225"/>
            <p:cNvSpPr/>
            <p:nvPr/>
          </p:nvSpPr>
          <p:spPr>
            <a:xfrm>
              <a:off x="-1270" y="45720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EE3FD"/>
            </a:solidFill>
          </p:spPr>
          <p:txBody>
            <a:bodyPr wrap="square" lIns="0" tIns="0" rIns="0" bIns="0" rtlCol="0"/>
            <a:lstStyle/>
            <a:p>
              <a:endParaRPr/>
            </a:p>
          </p:txBody>
        </p:sp>
        <p:sp>
          <p:nvSpPr>
            <p:cNvPr id="226" name="object 226"/>
            <p:cNvSpPr/>
            <p:nvPr/>
          </p:nvSpPr>
          <p:spPr>
            <a:xfrm>
              <a:off x="-1270" y="45923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DE2FD"/>
            </a:solidFill>
          </p:spPr>
          <p:txBody>
            <a:bodyPr wrap="square" lIns="0" tIns="0" rIns="0" bIns="0" rtlCol="0"/>
            <a:lstStyle/>
            <a:p>
              <a:endParaRPr/>
            </a:p>
          </p:txBody>
        </p:sp>
        <p:sp>
          <p:nvSpPr>
            <p:cNvPr id="227" name="object 227"/>
            <p:cNvSpPr/>
            <p:nvPr/>
          </p:nvSpPr>
          <p:spPr>
            <a:xfrm>
              <a:off x="-1270" y="46126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CE2FD"/>
            </a:solidFill>
          </p:spPr>
          <p:txBody>
            <a:bodyPr wrap="square" lIns="0" tIns="0" rIns="0" bIns="0" rtlCol="0"/>
            <a:lstStyle/>
            <a:p>
              <a:endParaRPr/>
            </a:p>
          </p:txBody>
        </p:sp>
        <p:sp>
          <p:nvSpPr>
            <p:cNvPr id="228" name="object 228"/>
            <p:cNvSpPr/>
            <p:nvPr/>
          </p:nvSpPr>
          <p:spPr>
            <a:xfrm>
              <a:off x="-1270" y="46329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BE2FD"/>
            </a:solidFill>
          </p:spPr>
          <p:txBody>
            <a:bodyPr wrap="square" lIns="0" tIns="0" rIns="0" bIns="0" rtlCol="0"/>
            <a:lstStyle/>
            <a:p>
              <a:endParaRPr/>
            </a:p>
          </p:txBody>
        </p:sp>
        <p:sp>
          <p:nvSpPr>
            <p:cNvPr id="229" name="object 229"/>
            <p:cNvSpPr/>
            <p:nvPr/>
          </p:nvSpPr>
          <p:spPr>
            <a:xfrm>
              <a:off x="-1270" y="46532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AE1FD"/>
            </a:solidFill>
          </p:spPr>
          <p:txBody>
            <a:bodyPr wrap="square" lIns="0" tIns="0" rIns="0" bIns="0" rtlCol="0"/>
            <a:lstStyle/>
            <a:p>
              <a:endParaRPr/>
            </a:p>
          </p:txBody>
        </p:sp>
        <p:sp>
          <p:nvSpPr>
            <p:cNvPr id="230" name="object 230"/>
            <p:cNvSpPr/>
            <p:nvPr/>
          </p:nvSpPr>
          <p:spPr>
            <a:xfrm>
              <a:off x="-1270" y="46736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9E1FD"/>
            </a:solidFill>
          </p:spPr>
          <p:txBody>
            <a:bodyPr wrap="square" lIns="0" tIns="0" rIns="0" bIns="0" rtlCol="0"/>
            <a:lstStyle/>
            <a:p>
              <a:endParaRPr/>
            </a:p>
          </p:txBody>
        </p:sp>
        <p:sp>
          <p:nvSpPr>
            <p:cNvPr id="231" name="object 231"/>
            <p:cNvSpPr/>
            <p:nvPr/>
          </p:nvSpPr>
          <p:spPr>
            <a:xfrm>
              <a:off x="-1270" y="46939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8E1FD"/>
            </a:solidFill>
          </p:spPr>
          <p:txBody>
            <a:bodyPr wrap="square" lIns="0" tIns="0" rIns="0" bIns="0" rtlCol="0"/>
            <a:lstStyle/>
            <a:p>
              <a:endParaRPr/>
            </a:p>
          </p:txBody>
        </p:sp>
        <p:sp>
          <p:nvSpPr>
            <p:cNvPr id="232" name="object 232"/>
            <p:cNvSpPr/>
            <p:nvPr/>
          </p:nvSpPr>
          <p:spPr>
            <a:xfrm>
              <a:off x="-1270" y="47142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7E0FD"/>
            </a:solidFill>
          </p:spPr>
          <p:txBody>
            <a:bodyPr wrap="square" lIns="0" tIns="0" rIns="0" bIns="0" rtlCol="0"/>
            <a:lstStyle/>
            <a:p>
              <a:endParaRPr/>
            </a:p>
          </p:txBody>
        </p:sp>
        <p:sp>
          <p:nvSpPr>
            <p:cNvPr id="233" name="object 233"/>
            <p:cNvSpPr/>
            <p:nvPr/>
          </p:nvSpPr>
          <p:spPr>
            <a:xfrm>
              <a:off x="-1270" y="47345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6E0FD"/>
            </a:solidFill>
          </p:spPr>
          <p:txBody>
            <a:bodyPr wrap="square" lIns="0" tIns="0" rIns="0" bIns="0" rtlCol="0"/>
            <a:lstStyle/>
            <a:p>
              <a:endParaRPr/>
            </a:p>
          </p:txBody>
        </p:sp>
        <p:sp>
          <p:nvSpPr>
            <p:cNvPr id="234" name="object 234"/>
            <p:cNvSpPr/>
            <p:nvPr/>
          </p:nvSpPr>
          <p:spPr>
            <a:xfrm>
              <a:off x="-1270" y="47548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5E0FD"/>
            </a:solidFill>
          </p:spPr>
          <p:txBody>
            <a:bodyPr wrap="square" lIns="0" tIns="0" rIns="0" bIns="0" rtlCol="0"/>
            <a:lstStyle/>
            <a:p>
              <a:endParaRPr/>
            </a:p>
          </p:txBody>
        </p:sp>
        <p:sp>
          <p:nvSpPr>
            <p:cNvPr id="235" name="object 235"/>
            <p:cNvSpPr/>
            <p:nvPr/>
          </p:nvSpPr>
          <p:spPr>
            <a:xfrm>
              <a:off x="-1270" y="477520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A4DFFD"/>
            </a:solidFill>
          </p:spPr>
          <p:txBody>
            <a:bodyPr wrap="square" lIns="0" tIns="0" rIns="0" bIns="0" rtlCol="0"/>
            <a:lstStyle/>
            <a:p>
              <a:endParaRPr/>
            </a:p>
          </p:txBody>
        </p:sp>
        <p:sp>
          <p:nvSpPr>
            <p:cNvPr id="236" name="object 236"/>
            <p:cNvSpPr/>
            <p:nvPr/>
          </p:nvSpPr>
          <p:spPr>
            <a:xfrm>
              <a:off x="-1270" y="47942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3DFFD"/>
            </a:solidFill>
          </p:spPr>
          <p:txBody>
            <a:bodyPr wrap="square" lIns="0" tIns="0" rIns="0" bIns="0" rtlCol="0"/>
            <a:lstStyle/>
            <a:p>
              <a:endParaRPr/>
            </a:p>
          </p:txBody>
        </p:sp>
        <p:sp>
          <p:nvSpPr>
            <p:cNvPr id="237" name="object 237"/>
            <p:cNvSpPr/>
            <p:nvPr/>
          </p:nvSpPr>
          <p:spPr>
            <a:xfrm>
              <a:off x="-1270" y="48145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2DFFD"/>
            </a:solidFill>
          </p:spPr>
          <p:txBody>
            <a:bodyPr wrap="square" lIns="0" tIns="0" rIns="0" bIns="0" rtlCol="0"/>
            <a:lstStyle/>
            <a:p>
              <a:endParaRPr/>
            </a:p>
          </p:txBody>
        </p:sp>
        <p:sp>
          <p:nvSpPr>
            <p:cNvPr id="238" name="object 238"/>
            <p:cNvSpPr/>
            <p:nvPr/>
          </p:nvSpPr>
          <p:spPr>
            <a:xfrm>
              <a:off x="-1270" y="48348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A1DFFD"/>
            </a:solidFill>
          </p:spPr>
          <p:txBody>
            <a:bodyPr wrap="square" lIns="0" tIns="0" rIns="0" bIns="0" rtlCol="0"/>
            <a:lstStyle/>
            <a:p>
              <a:endParaRPr/>
            </a:p>
          </p:txBody>
        </p:sp>
        <p:sp>
          <p:nvSpPr>
            <p:cNvPr id="239" name="object 239"/>
            <p:cNvSpPr/>
            <p:nvPr/>
          </p:nvSpPr>
          <p:spPr>
            <a:xfrm>
              <a:off x="-1270" y="48552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A0DEFD"/>
            </a:solidFill>
          </p:spPr>
          <p:txBody>
            <a:bodyPr wrap="square" lIns="0" tIns="0" rIns="0" bIns="0" rtlCol="0"/>
            <a:lstStyle/>
            <a:p>
              <a:endParaRPr/>
            </a:p>
          </p:txBody>
        </p:sp>
        <p:sp>
          <p:nvSpPr>
            <p:cNvPr id="240" name="object 240"/>
            <p:cNvSpPr/>
            <p:nvPr/>
          </p:nvSpPr>
          <p:spPr>
            <a:xfrm>
              <a:off x="-1270" y="48755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FDEFD"/>
            </a:solidFill>
          </p:spPr>
          <p:txBody>
            <a:bodyPr wrap="square" lIns="0" tIns="0" rIns="0" bIns="0" rtlCol="0"/>
            <a:lstStyle/>
            <a:p>
              <a:endParaRPr/>
            </a:p>
          </p:txBody>
        </p:sp>
        <p:sp>
          <p:nvSpPr>
            <p:cNvPr id="241" name="object 241"/>
            <p:cNvSpPr/>
            <p:nvPr/>
          </p:nvSpPr>
          <p:spPr>
            <a:xfrm>
              <a:off x="-1270" y="48958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EDEFD"/>
            </a:solidFill>
          </p:spPr>
          <p:txBody>
            <a:bodyPr wrap="square" lIns="0" tIns="0" rIns="0" bIns="0" rtlCol="0"/>
            <a:lstStyle/>
            <a:p>
              <a:endParaRPr/>
            </a:p>
          </p:txBody>
        </p:sp>
        <p:sp>
          <p:nvSpPr>
            <p:cNvPr id="242" name="object 242"/>
            <p:cNvSpPr/>
            <p:nvPr/>
          </p:nvSpPr>
          <p:spPr>
            <a:xfrm>
              <a:off x="-1270" y="49161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DDDFD"/>
            </a:solidFill>
          </p:spPr>
          <p:txBody>
            <a:bodyPr wrap="square" lIns="0" tIns="0" rIns="0" bIns="0" rtlCol="0"/>
            <a:lstStyle/>
            <a:p>
              <a:endParaRPr/>
            </a:p>
          </p:txBody>
        </p:sp>
        <p:sp>
          <p:nvSpPr>
            <p:cNvPr id="243" name="object 243"/>
            <p:cNvSpPr/>
            <p:nvPr/>
          </p:nvSpPr>
          <p:spPr>
            <a:xfrm>
              <a:off x="-1270" y="49364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CDDFD"/>
            </a:solidFill>
          </p:spPr>
          <p:txBody>
            <a:bodyPr wrap="square" lIns="0" tIns="0" rIns="0" bIns="0" rtlCol="0"/>
            <a:lstStyle/>
            <a:p>
              <a:endParaRPr/>
            </a:p>
          </p:txBody>
        </p:sp>
        <p:sp>
          <p:nvSpPr>
            <p:cNvPr id="244" name="object 244"/>
            <p:cNvSpPr/>
            <p:nvPr/>
          </p:nvSpPr>
          <p:spPr>
            <a:xfrm>
              <a:off x="-1270" y="49568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BDDFD"/>
            </a:solidFill>
          </p:spPr>
          <p:txBody>
            <a:bodyPr wrap="square" lIns="0" tIns="0" rIns="0" bIns="0" rtlCol="0"/>
            <a:lstStyle/>
            <a:p>
              <a:endParaRPr/>
            </a:p>
          </p:txBody>
        </p:sp>
        <p:sp>
          <p:nvSpPr>
            <p:cNvPr id="245" name="object 245"/>
            <p:cNvSpPr/>
            <p:nvPr/>
          </p:nvSpPr>
          <p:spPr>
            <a:xfrm>
              <a:off x="-1270" y="49771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ADCFD"/>
            </a:solidFill>
          </p:spPr>
          <p:txBody>
            <a:bodyPr wrap="square" lIns="0" tIns="0" rIns="0" bIns="0" rtlCol="0"/>
            <a:lstStyle/>
            <a:p>
              <a:endParaRPr/>
            </a:p>
          </p:txBody>
        </p:sp>
        <p:sp>
          <p:nvSpPr>
            <p:cNvPr id="246" name="object 246"/>
            <p:cNvSpPr/>
            <p:nvPr/>
          </p:nvSpPr>
          <p:spPr>
            <a:xfrm>
              <a:off x="-1270" y="49974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9DCFD"/>
            </a:solidFill>
          </p:spPr>
          <p:txBody>
            <a:bodyPr wrap="square" lIns="0" tIns="0" rIns="0" bIns="0" rtlCol="0"/>
            <a:lstStyle/>
            <a:p>
              <a:endParaRPr/>
            </a:p>
          </p:txBody>
        </p:sp>
        <p:sp>
          <p:nvSpPr>
            <p:cNvPr id="247" name="object 247"/>
            <p:cNvSpPr/>
            <p:nvPr/>
          </p:nvSpPr>
          <p:spPr>
            <a:xfrm>
              <a:off x="-1270" y="50177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8DCFD"/>
            </a:solidFill>
          </p:spPr>
          <p:txBody>
            <a:bodyPr wrap="square" lIns="0" tIns="0" rIns="0" bIns="0" rtlCol="0"/>
            <a:lstStyle/>
            <a:p>
              <a:endParaRPr/>
            </a:p>
          </p:txBody>
        </p:sp>
        <p:sp>
          <p:nvSpPr>
            <p:cNvPr id="248" name="object 248"/>
            <p:cNvSpPr/>
            <p:nvPr/>
          </p:nvSpPr>
          <p:spPr>
            <a:xfrm>
              <a:off x="-1270" y="50380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7DBFD"/>
            </a:solidFill>
          </p:spPr>
          <p:txBody>
            <a:bodyPr wrap="square" lIns="0" tIns="0" rIns="0" bIns="0" rtlCol="0"/>
            <a:lstStyle/>
            <a:p>
              <a:endParaRPr/>
            </a:p>
          </p:txBody>
        </p:sp>
        <p:sp>
          <p:nvSpPr>
            <p:cNvPr id="249" name="object 249"/>
            <p:cNvSpPr/>
            <p:nvPr/>
          </p:nvSpPr>
          <p:spPr>
            <a:xfrm>
              <a:off x="-1270" y="50584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6DBFD"/>
            </a:solidFill>
          </p:spPr>
          <p:txBody>
            <a:bodyPr wrap="square" lIns="0" tIns="0" rIns="0" bIns="0" rtlCol="0"/>
            <a:lstStyle/>
            <a:p>
              <a:endParaRPr/>
            </a:p>
          </p:txBody>
        </p:sp>
        <p:sp>
          <p:nvSpPr>
            <p:cNvPr id="250" name="object 250"/>
            <p:cNvSpPr/>
            <p:nvPr/>
          </p:nvSpPr>
          <p:spPr>
            <a:xfrm>
              <a:off x="-1270" y="507872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95DBFD"/>
            </a:solidFill>
          </p:spPr>
          <p:txBody>
            <a:bodyPr wrap="square" lIns="0" tIns="0" rIns="0" bIns="0" rtlCol="0"/>
            <a:lstStyle/>
            <a:p>
              <a:endParaRPr/>
            </a:p>
          </p:txBody>
        </p:sp>
        <p:sp>
          <p:nvSpPr>
            <p:cNvPr id="251" name="object 251"/>
            <p:cNvSpPr/>
            <p:nvPr/>
          </p:nvSpPr>
          <p:spPr>
            <a:xfrm>
              <a:off x="-1270" y="50977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4DAFD"/>
            </a:solidFill>
          </p:spPr>
          <p:txBody>
            <a:bodyPr wrap="square" lIns="0" tIns="0" rIns="0" bIns="0" rtlCol="0"/>
            <a:lstStyle/>
            <a:p>
              <a:endParaRPr/>
            </a:p>
          </p:txBody>
        </p:sp>
        <p:sp>
          <p:nvSpPr>
            <p:cNvPr id="252" name="object 252"/>
            <p:cNvSpPr/>
            <p:nvPr/>
          </p:nvSpPr>
          <p:spPr>
            <a:xfrm>
              <a:off x="-1270" y="51181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3DAFD"/>
            </a:solidFill>
          </p:spPr>
          <p:txBody>
            <a:bodyPr wrap="square" lIns="0" tIns="0" rIns="0" bIns="0" rtlCol="0"/>
            <a:lstStyle/>
            <a:p>
              <a:endParaRPr/>
            </a:p>
          </p:txBody>
        </p:sp>
        <p:sp>
          <p:nvSpPr>
            <p:cNvPr id="253" name="object 253"/>
            <p:cNvSpPr/>
            <p:nvPr/>
          </p:nvSpPr>
          <p:spPr>
            <a:xfrm>
              <a:off x="-1270" y="51384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2DAFD"/>
            </a:solidFill>
          </p:spPr>
          <p:txBody>
            <a:bodyPr wrap="square" lIns="0" tIns="0" rIns="0" bIns="0" rtlCol="0"/>
            <a:lstStyle/>
            <a:p>
              <a:endParaRPr/>
            </a:p>
          </p:txBody>
        </p:sp>
        <p:sp>
          <p:nvSpPr>
            <p:cNvPr id="254" name="object 254"/>
            <p:cNvSpPr/>
            <p:nvPr/>
          </p:nvSpPr>
          <p:spPr>
            <a:xfrm>
              <a:off x="-1270" y="51587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91D9FD"/>
            </a:solidFill>
          </p:spPr>
          <p:txBody>
            <a:bodyPr wrap="square" lIns="0" tIns="0" rIns="0" bIns="0" rtlCol="0"/>
            <a:lstStyle/>
            <a:p>
              <a:endParaRPr/>
            </a:p>
          </p:txBody>
        </p:sp>
        <p:sp>
          <p:nvSpPr>
            <p:cNvPr id="255" name="object 255"/>
            <p:cNvSpPr/>
            <p:nvPr/>
          </p:nvSpPr>
          <p:spPr>
            <a:xfrm>
              <a:off x="-1270" y="51790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90D9FD"/>
            </a:solidFill>
          </p:spPr>
          <p:txBody>
            <a:bodyPr wrap="square" lIns="0" tIns="0" rIns="0" bIns="0" rtlCol="0"/>
            <a:lstStyle/>
            <a:p>
              <a:endParaRPr/>
            </a:p>
          </p:txBody>
        </p:sp>
        <p:sp>
          <p:nvSpPr>
            <p:cNvPr id="256" name="object 256"/>
            <p:cNvSpPr/>
            <p:nvPr/>
          </p:nvSpPr>
          <p:spPr>
            <a:xfrm>
              <a:off x="-1270" y="51993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8FD9FD"/>
            </a:solidFill>
          </p:spPr>
          <p:txBody>
            <a:bodyPr wrap="square" lIns="0" tIns="0" rIns="0" bIns="0" rtlCol="0"/>
            <a:lstStyle/>
            <a:p>
              <a:endParaRPr/>
            </a:p>
          </p:txBody>
        </p:sp>
        <p:sp>
          <p:nvSpPr>
            <p:cNvPr id="257" name="object 257"/>
            <p:cNvSpPr/>
            <p:nvPr/>
          </p:nvSpPr>
          <p:spPr>
            <a:xfrm>
              <a:off x="-1270" y="52197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ED8FD"/>
            </a:solidFill>
          </p:spPr>
          <p:txBody>
            <a:bodyPr wrap="square" lIns="0" tIns="0" rIns="0" bIns="0" rtlCol="0"/>
            <a:lstStyle/>
            <a:p>
              <a:endParaRPr/>
            </a:p>
          </p:txBody>
        </p:sp>
        <p:sp>
          <p:nvSpPr>
            <p:cNvPr id="258" name="object 258"/>
            <p:cNvSpPr/>
            <p:nvPr/>
          </p:nvSpPr>
          <p:spPr>
            <a:xfrm>
              <a:off x="-1270" y="52400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DD8FD"/>
            </a:solidFill>
          </p:spPr>
          <p:txBody>
            <a:bodyPr wrap="square" lIns="0" tIns="0" rIns="0" bIns="0" rtlCol="0"/>
            <a:lstStyle/>
            <a:p>
              <a:endParaRPr/>
            </a:p>
          </p:txBody>
        </p:sp>
        <p:sp>
          <p:nvSpPr>
            <p:cNvPr id="259" name="object 259"/>
            <p:cNvSpPr/>
            <p:nvPr/>
          </p:nvSpPr>
          <p:spPr>
            <a:xfrm>
              <a:off x="-1270" y="52603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8CD8FD"/>
            </a:solidFill>
          </p:spPr>
          <p:txBody>
            <a:bodyPr wrap="square" lIns="0" tIns="0" rIns="0" bIns="0" rtlCol="0"/>
            <a:lstStyle/>
            <a:p>
              <a:endParaRPr/>
            </a:p>
          </p:txBody>
        </p:sp>
        <p:sp>
          <p:nvSpPr>
            <p:cNvPr id="260" name="object 260"/>
            <p:cNvSpPr/>
            <p:nvPr/>
          </p:nvSpPr>
          <p:spPr>
            <a:xfrm>
              <a:off x="-1270" y="52806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BD7FD"/>
            </a:solidFill>
          </p:spPr>
          <p:txBody>
            <a:bodyPr wrap="square" lIns="0" tIns="0" rIns="0" bIns="0" rtlCol="0"/>
            <a:lstStyle/>
            <a:p>
              <a:endParaRPr/>
            </a:p>
          </p:txBody>
        </p:sp>
        <p:sp>
          <p:nvSpPr>
            <p:cNvPr id="261" name="object 261"/>
            <p:cNvSpPr/>
            <p:nvPr/>
          </p:nvSpPr>
          <p:spPr>
            <a:xfrm>
              <a:off x="-1270" y="53009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8AD7FD"/>
            </a:solidFill>
          </p:spPr>
          <p:txBody>
            <a:bodyPr wrap="square" lIns="0" tIns="0" rIns="0" bIns="0" rtlCol="0"/>
            <a:lstStyle/>
            <a:p>
              <a:endParaRPr/>
            </a:p>
          </p:txBody>
        </p:sp>
        <p:sp>
          <p:nvSpPr>
            <p:cNvPr id="262" name="object 262"/>
            <p:cNvSpPr/>
            <p:nvPr/>
          </p:nvSpPr>
          <p:spPr>
            <a:xfrm>
              <a:off x="-1270" y="53213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9D7FD"/>
            </a:solidFill>
          </p:spPr>
          <p:txBody>
            <a:bodyPr wrap="square" lIns="0" tIns="0" rIns="0" bIns="0" rtlCol="0"/>
            <a:lstStyle/>
            <a:p>
              <a:endParaRPr/>
            </a:p>
          </p:txBody>
        </p:sp>
        <p:sp>
          <p:nvSpPr>
            <p:cNvPr id="263" name="object 263"/>
            <p:cNvSpPr/>
            <p:nvPr/>
          </p:nvSpPr>
          <p:spPr>
            <a:xfrm>
              <a:off x="-1270" y="53416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8D6FD"/>
            </a:solidFill>
          </p:spPr>
          <p:txBody>
            <a:bodyPr wrap="square" lIns="0" tIns="0" rIns="0" bIns="0" rtlCol="0"/>
            <a:lstStyle/>
            <a:p>
              <a:endParaRPr/>
            </a:p>
          </p:txBody>
        </p:sp>
        <p:sp>
          <p:nvSpPr>
            <p:cNvPr id="264" name="object 264"/>
            <p:cNvSpPr/>
            <p:nvPr/>
          </p:nvSpPr>
          <p:spPr>
            <a:xfrm>
              <a:off x="-1270" y="53619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87D6FD"/>
            </a:solidFill>
          </p:spPr>
          <p:txBody>
            <a:bodyPr wrap="square" lIns="0" tIns="0" rIns="0" bIns="0" rtlCol="0"/>
            <a:lstStyle/>
            <a:p>
              <a:endParaRPr/>
            </a:p>
          </p:txBody>
        </p:sp>
        <p:sp>
          <p:nvSpPr>
            <p:cNvPr id="265" name="object 265"/>
            <p:cNvSpPr/>
            <p:nvPr/>
          </p:nvSpPr>
          <p:spPr>
            <a:xfrm>
              <a:off x="-1270" y="5382259"/>
              <a:ext cx="9146540" cy="19050"/>
            </a:xfrm>
            <a:custGeom>
              <a:avLst/>
              <a:gdLst/>
              <a:ahLst/>
              <a:cxnLst/>
              <a:rect l="l" t="t" r="r" b="b"/>
              <a:pathLst>
                <a:path w="9146540" h="19050">
                  <a:moveTo>
                    <a:pt x="9146540" y="0"/>
                  </a:moveTo>
                  <a:lnTo>
                    <a:pt x="0" y="0"/>
                  </a:lnTo>
                  <a:lnTo>
                    <a:pt x="0" y="19049"/>
                  </a:lnTo>
                  <a:lnTo>
                    <a:pt x="9146540" y="19049"/>
                  </a:lnTo>
                  <a:lnTo>
                    <a:pt x="9146540" y="0"/>
                  </a:lnTo>
                  <a:close/>
                </a:path>
              </a:pathLst>
            </a:custGeom>
            <a:solidFill>
              <a:srgbClr val="86D6FD"/>
            </a:solidFill>
          </p:spPr>
          <p:txBody>
            <a:bodyPr wrap="square" lIns="0" tIns="0" rIns="0" bIns="0" rtlCol="0"/>
            <a:lstStyle/>
            <a:p>
              <a:endParaRPr/>
            </a:p>
          </p:txBody>
        </p:sp>
        <p:sp>
          <p:nvSpPr>
            <p:cNvPr id="266" name="object 266"/>
            <p:cNvSpPr/>
            <p:nvPr/>
          </p:nvSpPr>
          <p:spPr>
            <a:xfrm>
              <a:off x="-1270" y="5401309"/>
              <a:ext cx="9146540" cy="21590"/>
            </a:xfrm>
            <a:custGeom>
              <a:avLst/>
              <a:gdLst/>
              <a:ahLst/>
              <a:cxnLst/>
              <a:rect l="l" t="t" r="r" b="b"/>
              <a:pathLst>
                <a:path w="9146540" h="21589">
                  <a:moveTo>
                    <a:pt x="9146540" y="0"/>
                  </a:moveTo>
                  <a:lnTo>
                    <a:pt x="0" y="0"/>
                  </a:lnTo>
                  <a:lnTo>
                    <a:pt x="0" y="21589"/>
                  </a:lnTo>
                  <a:lnTo>
                    <a:pt x="9146540" y="21589"/>
                  </a:lnTo>
                  <a:lnTo>
                    <a:pt x="9146540" y="0"/>
                  </a:lnTo>
                  <a:close/>
                </a:path>
              </a:pathLst>
            </a:custGeom>
            <a:solidFill>
              <a:srgbClr val="85D5FD"/>
            </a:solidFill>
          </p:spPr>
          <p:txBody>
            <a:bodyPr wrap="square" lIns="0" tIns="0" rIns="0" bIns="0" rtlCol="0"/>
            <a:lstStyle/>
            <a:p>
              <a:endParaRPr/>
            </a:p>
          </p:txBody>
        </p:sp>
        <p:sp>
          <p:nvSpPr>
            <p:cNvPr id="267" name="object 267"/>
            <p:cNvSpPr/>
            <p:nvPr/>
          </p:nvSpPr>
          <p:spPr>
            <a:xfrm>
              <a:off x="-1270" y="542290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84D5FD"/>
            </a:solidFill>
          </p:spPr>
          <p:txBody>
            <a:bodyPr wrap="square" lIns="0" tIns="0" rIns="0" bIns="0" rtlCol="0"/>
            <a:lstStyle/>
            <a:p>
              <a:endParaRPr/>
            </a:p>
          </p:txBody>
        </p:sp>
        <p:sp>
          <p:nvSpPr>
            <p:cNvPr id="268" name="object 268"/>
            <p:cNvSpPr/>
            <p:nvPr/>
          </p:nvSpPr>
          <p:spPr>
            <a:xfrm>
              <a:off x="-1270" y="54419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3D5FD"/>
            </a:solidFill>
          </p:spPr>
          <p:txBody>
            <a:bodyPr wrap="square" lIns="0" tIns="0" rIns="0" bIns="0" rtlCol="0"/>
            <a:lstStyle/>
            <a:p>
              <a:endParaRPr/>
            </a:p>
          </p:txBody>
        </p:sp>
        <p:sp>
          <p:nvSpPr>
            <p:cNvPr id="269" name="object 269"/>
            <p:cNvSpPr/>
            <p:nvPr/>
          </p:nvSpPr>
          <p:spPr>
            <a:xfrm>
              <a:off x="-1270" y="54622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2D4FD"/>
            </a:solidFill>
          </p:spPr>
          <p:txBody>
            <a:bodyPr wrap="square" lIns="0" tIns="0" rIns="0" bIns="0" rtlCol="0"/>
            <a:lstStyle/>
            <a:p>
              <a:endParaRPr/>
            </a:p>
          </p:txBody>
        </p:sp>
        <p:sp>
          <p:nvSpPr>
            <p:cNvPr id="270" name="object 270"/>
            <p:cNvSpPr/>
            <p:nvPr/>
          </p:nvSpPr>
          <p:spPr>
            <a:xfrm>
              <a:off x="-1270" y="54825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81D4FD"/>
            </a:solidFill>
          </p:spPr>
          <p:txBody>
            <a:bodyPr wrap="square" lIns="0" tIns="0" rIns="0" bIns="0" rtlCol="0"/>
            <a:lstStyle/>
            <a:p>
              <a:endParaRPr/>
            </a:p>
          </p:txBody>
        </p:sp>
        <p:sp>
          <p:nvSpPr>
            <p:cNvPr id="271" name="object 271"/>
            <p:cNvSpPr/>
            <p:nvPr/>
          </p:nvSpPr>
          <p:spPr>
            <a:xfrm>
              <a:off x="-1270" y="55029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80D4FD"/>
            </a:solidFill>
          </p:spPr>
          <p:txBody>
            <a:bodyPr wrap="square" lIns="0" tIns="0" rIns="0" bIns="0" rtlCol="0"/>
            <a:lstStyle/>
            <a:p>
              <a:endParaRPr/>
            </a:p>
          </p:txBody>
        </p:sp>
        <p:sp>
          <p:nvSpPr>
            <p:cNvPr id="272" name="object 272"/>
            <p:cNvSpPr/>
            <p:nvPr/>
          </p:nvSpPr>
          <p:spPr>
            <a:xfrm>
              <a:off x="-1270" y="55232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FD3FD"/>
            </a:solidFill>
          </p:spPr>
          <p:txBody>
            <a:bodyPr wrap="square" lIns="0" tIns="0" rIns="0" bIns="0" rtlCol="0"/>
            <a:lstStyle/>
            <a:p>
              <a:endParaRPr/>
            </a:p>
          </p:txBody>
        </p:sp>
        <p:sp>
          <p:nvSpPr>
            <p:cNvPr id="273" name="object 273"/>
            <p:cNvSpPr/>
            <p:nvPr/>
          </p:nvSpPr>
          <p:spPr>
            <a:xfrm>
              <a:off x="-1270" y="55435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ED3FD"/>
            </a:solidFill>
          </p:spPr>
          <p:txBody>
            <a:bodyPr wrap="square" lIns="0" tIns="0" rIns="0" bIns="0" rtlCol="0"/>
            <a:lstStyle/>
            <a:p>
              <a:endParaRPr/>
            </a:p>
          </p:txBody>
        </p:sp>
        <p:sp>
          <p:nvSpPr>
            <p:cNvPr id="274" name="object 274"/>
            <p:cNvSpPr/>
            <p:nvPr/>
          </p:nvSpPr>
          <p:spPr>
            <a:xfrm>
              <a:off x="-1270" y="55638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DD3FD"/>
            </a:solidFill>
          </p:spPr>
          <p:txBody>
            <a:bodyPr wrap="square" lIns="0" tIns="0" rIns="0" bIns="0" rtlCol="0"/>
            <a:lstStyle/>
            <a:p>
              <a:endParaRPr/>
            </a:p>
          </p:txBody>
        </p:sp>
        <p:sp>
          <p:nvSpPr>
            <p:cNvPr id="275" name="object 275"/>
            <p:cNvSpPr/>
            <p:nvPr/>
          </p:nvSpPr>
          <p:spPr>
            <a:xfrm>
              <a:off x="-1270" y="55841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CD2FD"/>
            </a:solidFill>
          </p:spPr>
          <p:txBody>
            <a:bodyPr wrap="square" lIns="0" tIns="0" rIns="0" bIns="0" rtlCol="0"/>
            <a:lstStyle/>
            <a:p>
              <a:endParaRPr/>
            </a:p>
          </p:txBody>
        </p:sp>
        <p:sp>
          <p:nvSpPr>
            <p:cNvPr id="276" name="object 276"/>
            <p:cNvSpPr/>
            <p:nvPr/>
          </p:nvSpPr>
          <p:spPr>
            <a:xfrm>
              <a:off x="-1270" y="56045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BD2FD"/>
            </a:solidFill>
          </p:spPr>
          <p:txBody>
            <a:bodyPr wrap="square" lIns="0" tIns="0" rIns="0" bIns="0" rtlCol="0"/>
            <a:lstStyle/>
            <a:p>
              <a:endParaRPr/>
            </a:p>
          </p:txBody>
        </p:sp>
        <p:sp>
          <p:nvSpPr>
            <p:cNvPr id="277" name="object 277"/>
            <p:cNvSpPr/>
            <p:nvPr/>
          </p:nvSpPr>
          <p:spPr>
            <a:xfrm>
              <a:off x="-1270" y="56248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AD2FD"/>
            </a:solidFill>
          </p:spPr>
          <p:txBody>
            <a:bodyPr wrap="square" lIns="0" tIns="0" rIns="0" bIns="0" rtlCol="0"/>
            <a:lstStyle/>
            <a:p>
              <a:endParaRPr/>
            </a:p>
          </p:txBody>
        </p:sp>
        <p:sp>
          <p:nvSpPr>
            <p:cNvPr id="278" name="object 278"/>
            <p:cNvSpPr/>
            <p:nvPr/>
          </p:nvSpPr>
          <p:spPr>
            <a:xfrm>
              <a:off x="-1270" y="564515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9D1FD"/>
            </a:solidFill>
          </p:spPr>
          <p:txBody>
            <a:bodyPr wrap="square" lIns="0" tIns="0" rIns="0" bIns="0" rtlCol="0"/>
            <a:lstStyle/>
            <a:p>
              <a:endParaRPr/>
            </a:p>
          </p:txBody>
        </p:sp>
        <p:sp>
          <p:nvSpPr>
            <p:cNvPr id="279" name="object 279"/>
            <p:cNvSpPr/>
            <p:nvPr/>
          </p:nvSpPr>
          <p:spPr>
            <a:xfrm>
              <a:off x="-1270" y="5665470"/>
              <a:ext cx="9146540" cy="19050"/>
            </a:xfrm>
            <a:custGeom>
              <a:avLst/>
              <a:gdLst/>
              <a:ahLst/>
              <a:cxnLst/>
              <a:rect l="l" t="t" r="r" b="b"/>
              <a:pathLst>
                <a:path w="9146540" h="19050">
                  <a:moveTo>
                    <a:pt x="9146540" y="0"/>
                  </a:moveTo>
                  <a:lnTo>
                    <a:pt x="0" y="0"/>
                  </a:lnTo>
                  <a:lnTo>
                    <a:pt x="0" y="19049"/>
                  </a:lnTo>
                  <a:lnTo>
                    <a:pt x="9146540" y="19049"/>
                  </a:lnTo>
                  <a:lnTo>
                    <a:pt x="9146540" y="0"/>
                  </a:lnTo>
                  <a:close/>
                </a:path>
              </a:pathLst>
            </a:custGeom>
            <a:solidFill>
              <a:srgbClr val="78D1FD"/>
            </a:solidFill>
          </p:spPr>
          <p:txBody>
            <a:bodyPr wrap="square" lIns="0" tIns="0" rIns="0" bIns="0" rtlCol="0"/>
            <a:lstStyle/>
            <a:p>
              <a:endParaRPr/>
            </a:p>
          </p:txBody>
        </p:sp>
        <p:sp>
          <p:nvSpPr>
            <p:cNvPr id="280" name="object 280"/>
            <p:cNvSpPr/>
            <p:nvPr/>
          </p:nvSpPr>
          <p:spPr>
            <a:xfrm>
              <a:off x="-1270" y="5684520"/>
              <a:ext cx="9146540" cy="21590"/>
            </a:xfrm>
            <a:custGeom>
              <a:avLst/>
              <a:gdLst/>
              <a:ahLst/>
              <a:cxnLst/>
              <a:rect l="l" t="t" r="r" b="b"/>
              <a:pathLst>
                <a:path w="9146540" h="21589">
                  <a:moveTo>
                    <a:pt x="9146540" y="0"/>
                  </a:moveTo>
                  <a:lnTo>
                    <a:pt x="0" y="0"/>
                  </a:lnTo>
                  <a:lnTo>
                    <a:pt x="0" y="21589"/>
                  </a:lnTo>
                  <a:lnTo>
                    <a:pt x="9146540" y="21589"/>
                  </a:lnTo>
                  <a:lnTo>
                    <a:pt x="9146540" y="0"/>
                  </a:lnTo>
                  <a:close/>
                </a:path>
              </a:pathLst>
            </a:custGeom>
            <a:solidFill>
              <a:srgbClr val="77D1FD"/>
            </a:solidFill>
          </p:spPr>
          <p:txBody>
            <a:bodyPr wrap="square" lIns="0" tIns="0" rIns="0" bIns="0" rtlCol="0"/>
            <a:lstStyle/>
            <a:p>
              <a:endParaRPr/>
            </a:p>
          </p:txBody>
        </p:sp>
        <p:sp>
          <p:nvSpPr>
            <p:cNvPr id="281" name="object 281"/>
            <p:cNvSpPr/>
            <p:nvPr/>
          </p:nvSpPr>
          <p:spPr>
            <a:xfrm>
              <a:off x="-1270" y="5706109"/>
              <a:ext cx="9146540" cy="39370"/>
            </a:xfrm>
            <a:custGeom>
              <a:avLst/>
              <a:gdLst/>
              <a:ahLst/>
              <a:cxnLst/>
              <a:rect l="l" t="t" r="r" b="b"/>
              <a:pathLst>
                <a:path w="9146540" h="39370">
                  <a:moveTo>
                    <a:pt x="9146540" y="0"/>
                  </a:moveTo>
                  <a:lnTo>
                    <a:pt x="0" y="0"/>
                  </a:lnTo>
                  <a:lnTo>
                    <a:pt x="0" y="20320"/>
                  </a:lnTo>
                  <a:lnTo>
                    <a:pt x="0" y="39370"/>
                  </a:lnTo>
                  <a:lnTo>
                    <a:pt x="9146540" y="39370"/>
                  </a:lnTo>
                  <a:lnTo>
                    <a:pt x="9146540" y="20320"/>
                  </a:lnTo>
                  <a:lnTo>
                    <a:pt x="9146540" y="0"/>
                  </a:lnTo>
                  <a:close/>
                </a:path>
              </a:pathLst>
            </a:custGeom>
            <a:solidFill>
              <a:srgbClr val="76D0FD"/>
            </a:solidFill>
          </p:spPr>
          <p:txBody>
            <a:bodyPr wrap="square" lIns="0" tIns="0" rIns="0" bIns="0" rtlCol="0"/>
            <a:lstStyle/>
            <a:p>
              <a:endParaRPr/>
            </a:p>
          </p:txBody>
        </p:sp>
        <p:sp>
          <p:nvSpPr>
            <p:cNvPr id="282" name="object 282"/>
            <p:cNvSpPr/>
            <p:nvPr/>
          </p:nvSpPr>
          <p:spPr>
            <a:xfrm>
              <a:off x="-1270" y="57454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5D0FD"/>
            </a:solidFill>
          </p:spPr>
          <p:txBody>
            <a:bodyPr wrap="square" lIns="0" tIns="0" rIns="0" bIns="0" rtlCol="0"/>
            <a:lstStyle/>
            <a:p>
              <a:endParaRPr/>
            </a:p>
          </p:txBody>
        </p:sp>
        <p:sp>
          <p:nvSpPr>
            <p:cNvPr id="283" name="object 283"/>
            <p:cNvSpPr/>
            <p:nvPr/>
          </p:nvSpPr>
          <p:spPr>
            <a:xfrm>
              <a:off x="-1270" y="57658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4CFFD"/>
            </a:solidFill>
          </p:spPr>
          <p:txBody>
            <a:bodyPr wrap="square" lIns="0" tIns="0" rIns="0" bIns="0" rtlCol="0"/>
            <a:lstStyle/>
            <a:p>
              <a:endParaRPr/>
            </a:p>
          </p:txBody>
        </p:sp>
        <p:sp>
          <p:nvSpPr>
            <p:cNvPr id="284" name="object 284"/>
            <p:cNvSpPr/>
            <p:nvPr/>
          </p:nvSpPr>
          <p:spPr>
            <a:xfrm>
              <a:off x="-1270" y="57861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3CFFD"/>
            </a:solidFill>
          </p:spPr>
          <p:txBody>
            <a:bodyPr wrap="square" lIns="0" tIns="0" rIns="0" bIns="0" rtlCol="0"/>
            <a:lstStyle/>
            <a:p>
              <a:endParaRPr/>
            </a:p>
          </p:txBody>
        </p:sp>
        <p:sp>
          <p:nvSpPr>
            <p:cNvPr id="285" name="object 285"/>
            <p:cNvSpPr/>
            <p:nvPr/>
          </p:nvSpPr>
          <p:spPr>
            <a:xfrm>
              <a:off x="-1270" y="58064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2CFFD"/>
            </a:solidFill>
          </p:spPr>
          <p:txBody>
            <a:bodyPr wrap="square" lIns="0" tIns="0" rIns="0" bIns="0" rtlCol="0"/>
            <a:lstStyle/>
            <a:p>
              <a:endParaRPr/>
            </a:p>
          </p:txBody>
        </p:sp>
        <p:sp>
          <p:nvSpPr>
            <p:cNvPr id="286" name="object 286"/>
            <p:cNvSpPr/>
            <p:nvPr/>
          </p:nvSpPr>
          <p:spPr>
            <a:xfrm>
              <a:off x="-1270" y="58267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71CEFD"/>
            </a:solidFill>
          </p:spPr>
          <p:txBody>
            <a:bodyPr wrap="square" lIns="0" tIns="0" rIns="0" bIns="0" rtlCol="0"/>
            <a:lstStyle/>
            <a:p>
              <a:endParaRPr/>
            </a:p>
          </p:txBody>
        </p:sp>
        <p:sp>
          <p:nvSpPr>
            <p:cNvPr id="287" name="object 287"/>
            <p:cNvSpPr/>
            <p:nvPr/>
          </p:nvSpPr>
          <p:spPr>
            <a:xfrm>
              <a:off x="-1270" y="58470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70CEFD"/>
            </a:solidFill>
          </p:spPr>
          <p:txBody>
            <a:bodyPr wrap="square" lIns="0" tIns="0" rIns="0" bIns="0" rtlCol="0"/>
            <a:lstStyle/>
            <a:p>
              <a:endParaRPr/>
            </a:p>
          </p:txBody>
        </p:sp>
        <p:sp>
          <p:nvSpPr>
            <p:cNvPr id="288" name="object 288"/>
            <p:cNvSpPr/>
            <p:nvPr/>
          </p:nvSpPr>
          <p:spPr>
            <a:xfrm>
              <a:off x="-1270" y="586740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FCEFD"/>
            </a:solidFill>
          </p:spPr>
          <p:txBody>
            <a:bodyPr wrap="square" lIns="0" tIns="0" rIns="0" bIns="0" rtlCol="0"/>
            <a:lstStyle/>
            <a:p>
              <a:endParaRPr/>
            </a:p>
          </p:txBody>
        </p:sp>
        <p:sp>
          <p:nvSpPr>
            <p:cNvPr id="289" name="object 289"/>
            <p:cNvSpPr/>
            <p:nvPr/>
          </p:nvSpPr>
          <p:spPr>
            <a:xfrm>
              <a:off x="-1270" y="58877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ECDFD"/>
            </a:solidFill>
          </p:spPr>
          <p:txBody>
            <a:bodyPr wrap="square" lIns="0" tIns="0" rIns="0" bIns="0" rtlCol="0"/>
            <a:lstStyle/>
            <a:p>
              <a:endParaRPr/>
            </a:p>
          </p:txBody>
        </p:sp>
        <p:sp>
          <p:nvSpPr>
            <p:cNvPr id="290" name="object 290"/>
            <p:cNvSpPr/>
            <p:nvPr/>
          </p:nvSpPr>
          <p:spPr>
            <a:xfrm>
              <a:off x="-1270" y="59080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DCDFD"/>
            </a:solidFill>
          </p:spPr>
          <p:txBody>
            <a:bodyPr wrap="square" lIns="0" tIns="0" rIns="0" bIns="0" rtlCol="0"/>
            <a:lstStyle/>
            <a:p>
              <a:endParaRPr/>
            </a:p>
          </p:txBody>
        </p:sp>
        <p:sp>
          <p:nvSpPr>
            <p:cNvPr id="291" name="object 291"/>
            <p:cNvSpPr/>
            <p:nvPr/>
          </p:nvSpPr>
          <p:spPr>
            <a:xfrm>
              <a:off x="-1270" y="59283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CCDFD"/>
            </a:solidFill>
          </p:spPr>
          <p:txBody>
            <a:bodyPr wrap="square" lIns="0" tIns="0" rIns="0" bIns="0" rtlCol="0"/>
            <a:lstStyle/>
            <a:p>
              <a:endParaRPr/>
            </a:p>
          </p:txBody>
        </p:sp>
        <p:sp>
          <p:nvSpPr>
            <p:cNvPr id="292" name="object 292"/>
            <p:cNvSpPr/>
            <p:nvPr/>
          </p:nvSpPr>
          <p:spPr>
            <a:xfrm>
              <a:off x="-1270" y="59486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BCCFD"/>
            </a:solidFill>
          </p:spPr>
          <p:txBody>
            <a:bodyPr wrap="square" lIns="0" tIns="0" rIns="0" bIns="0" rtlCol="0"/>
            <a:lstStyle/>
            <a:p>
              <a:endParaRPr/>
            </a:p>
          </p:txBody>
        </p:sp>
        <p:sp>
          <p:nvSpPr>
            <p:cNvPr id="293" name="object 293"/>
            <p:cNvSpPr/>
            <p:nvPr/>
          </p:nvSpPr>
          <p:spPr>
            <a:xfrm>
              <a:off x="-1270" y="5969000"/>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6ACCFD"/>
            </a:solidFill>
          </p:spPr>
          <p:txBody>
            <a:bodyPr wrap="square" lIns="0" tIns="0" rIns="0" bIns="0" rtlCol="0"/>
            <a:lstStyle/>
            <a:p>
              <a:endParaRPr/>
            </a:p>
          </p:txBody>
        </p:sp>
        <p:sp>
          <p:nvSpPr>
            <p:cNvPr id="294" name="object 294"/>
            <p:cNvSpPr/>
            <p:nvPr/>
          </p:nvSpPr>
          <p:spPr>
            <a:xfrm>
              <a:off x="-1270" y="5988050"/>
              <a:ext cx="9146540" cy="21590"/>
            </a:xfrm>
            <a:custGeom>
              <a:avLst/>
              <a:gdLst/>
              <a:ahLst/>
              <a:cxnLst/>
              <a:rect l="l" t="t" r="r" b="b"/>
              <a:pathLst>
                <a:path w="9146540" h="21589">
                  <a:moveTo>
                    <a:pt x="9146540" y="0"/>
                  </a:moveTo>
                  <a:lnTo>
                    <a:pt x="0" y="0"/>
                  </a:lnTo>
                  <a:lnTo>
                    <a:pt x="0" y="21590"/>
                  </a:lnTo>
                  <a:lnTo>
                    <a:pt x="9146540" y="21590"/>
                  </a:lnTo>
                  <a:lnTo>
                    <a:pt x="9146540" y="0"/>
                  </a:lnTo>
                  <a:close/>
                </a:path>
              </a:pathLst>
            </a:custGeom>
            <a:solidFill>
              <a:srgbClr val="69CCFD"/>
            </a:solidFill>
          </p:spPr>
          <p:txBody>
            <a:bodyPr wrap="square" lIns="0" tIns="0" rIns="0" bIns="0" rtlCol="0"/>
            <a:lstStyle/>
            <a:p>
              <a:endParaRPr/>
            </a:p>
          </p:txBody>
        </p:sp>
        <p:sp>
          <p:nvSpPr>
            <p:cNvPr id="295" name="object 295"/>
            <p:cNvSpPr/>
            <p:nvPr/>
          </p:nvSpPr>
          <p:spPr>
            <a:xfrm>
              <a:off x="-1270" y="600963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68CCFD"/>
            </a:solidFill>
          </p:spPr>
          <p:txBody>
            <a:bodyPr wrap="square" lIns="0" tIns="0" rIns="0" bIns="0" rtlCol="0"/>
            <a:lstStyle/>
            <a:p>
              <a:endParaRPr/>
            </a:p>
          </p:txBody>
        </p:sp>
        <p:sp>
          <p:nvSpPr>
            <p:cNvPr id="296" name="object 296"/>
            <p:cNvSpPr/>
            <p:nvPr/>
          </p:nvSpPr>
          <p:spPr>
            <a:xfrm>
              <a:off x="-1270" y="60286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7CCFD"/>
            </a:solidFill>
          </p:spPr>
          <p:txBody>
            <a:bodyPr wrap="square" lIns="0" tIns="0" rIns="0" bIns="0" rtlCol="0"/>
            <a:lstStyle/>
            <a:p>
              <a:endParaRPr/>
            </a:p>
          </p:txBody>
        </p:sp>
        <p:sp>
          <p:nvSpPr>
            <p:cNvPr id="297" name="object 297"/>
            <p:cNvSpPr/>
            <p:nvPr/>
          </p:nvSpPr>
          <p:spPr>
            <a:xfrm>
              <a:off x="-1270" y="60490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6CCFD"/>
            </a:solidFill>
          </p:spPr>
          <p:txBody>
            <a:bodyPr wrap="square" lIns="0" tIns="0" rIns="0" bIns="0" rtlCol="0"/>
            <a:lstStyle/>
            <a:p>
              <a:endParaRPr/>
            </a:p>
          </p:txBody>
        </p:sp>
        <p:sp>
          <p:nvSpPr>
            <p:cNvPr id="298" name="object 298"/>
            <p:cNvSpPr/>
            <p:nvPr/>
          </p:nvSpPr>
          <p:spPr>
            <a:xfrm>
              <a:off x="-1270" y="60693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6CAFD"/>
            </a:solidFill>
          </p:spPr>
          <p:txBody>
            <a:bodyPr wrap="square" lIns="0" tIns="0" rIns="0" bIns="0" rtlCol="0"/>
            <a:lstStyle/>
            <a:p>
              <a:endParaRPr/>
            </a:p>
          </p:txBody>
        </p:sp>
        <p:sp>
          <p:nvSpPr>
            <p:cNvPr id="299" name="object 299"/>
            <p:cNvSpPr/>
            <p:nvPr/>
          </p:nvSpPr>
          <p:spPr>
            <a:xfrm>
              <a:off x="-1270" y="608965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4CAFD"/>
            </a:solidFill>
          </p:spPr>
          <p:txBody>
            <a:bodyPr wrap="square" lIns="0" tIns="0" rIns="0" bIns="0" rtlCol="0"/>
            <a:lstStyle/>
            <a:p>
              <a:endParaRPr/>
            </a:p>
          </p:txBody>
        </p:sp>
        <p:sp>
          <p:nvSpPr>
            <p:cNvPr id="300" name="object 300"/>
            <p:cNvSpPr/>
            <p:nvPr/>
          </p:nvSpPr>
          <p:spPr>
            <a:xfrm>
              <a:off x="-1270" y="61099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3CAFD"/>
            </a:solidFill>
          </p:spPr>
          <p:txBody>
            <a:bodyPr wrap="square" lIns="0" tIns="0" rIns="0" bIns="0" rtlCol="0"/>
            <a:lstStyle/>
            <a:p>
              <a:endParaRPr/>
            </a:p>
          </p:txBody>
        </p:sp>
        <p:sp>
          <p:nvSpPr>
            <p:cNvPr id="301" name="object 301"/>
            <p:cNvSpPr/>
            <p:nvPr/>
          </p:nvSpPr>
          <p:spPr>
            <a:xfrm>
              <a:off x="-1270" y="61302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2C9FD"/>
            </a:solidFill>
          </p:spPr>
          <p:txBody>
            <a:bodyPr wrap="square" lIns="0" tIns="0" rIns="0" bIns="0" rtlCol="0"/>
            <a:lstStyle/>
            <a:p>
              <a:endParaRPr/>
            </a:p>
          </p:txBody>
        </p:sp>
        <p:sp>
          <p:nvSpPr>
            <p:cNvPr id="302" name="object 302"/>
            <p:cNvSpPr/>
            <p:nvPr/>
          </p:nvSpPr>
          <p:spPr>
            <a:xfrm>
              <a:off x="-1270" y="61506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61C9FD"/>
            </a:solidFill>
          </p:spPr>
          <p:txBody>
            <a:bodyPr wrap="square" lIns="0" tIns="0" rIns="0" bIns="0" rtlCol="0"/>
            <a:lstStyle/>
            <a:p>
              <a:endParaRPr/>
            </a:p>
          </p:txBody>
        </p:sp>
        <p:sp>
          <p:nvSpPr>
            <p:cNvPr id="303" name="object 303"/>
            <p:cNvSpPr/>
            <p:nvPr/>
          </p:nvSpPr>
          <p:spPr>
            <a:xfrm>
              <a:off x="-1270" y="61709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60C9FD"/>
            </a:solidFill>
          </p:spPr>
          <p:txBody>
            <a:bodyPr wrap="square" lIns="0" tIns="0" rIns="0" bIns="0" rtlCol="0"/>
            <a:lstStyle/>
            <a:p>
              <a:endParaRPr/>
            </a:p>
          </p:txBody>
        </p:sp>
        <p:sp>
          <p:nvSpPr>
            <p:cNvPr id="304" name="object 304"/>
            <p:cNvSpPr/>
            <p:nvPr/>
          </p:nvSpPr>
          <p:spPr>
            <a:xfrm>
              <a:off x="-1270" y="619125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FC9FD"/>
            </a:solidFill>
          </p:spPr>
          <p:txBody>
            <a:bodyPr wrap="square" lIns="0" tIns="0" rIns="0" bIns="0" rtlCol="0"/>
            <a:lstStyle/>
            <a:p>
              <a:endParaRPr/>
            </a:p>
          </p:txBody>
        </p:sp>
        <p:sp>
          <p:nvSpPr>
            <p:cNvPr id="305" name="object 305"/>
            <p:cNvSpPr/>
            <p:nvPr/>
          </p:nvSpPr>
          <p:spPr>
            <a:xfrm>
              <a:off x="-1270" y="621157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EC8FD"/>
            </a:solidFill>
          </p:spPr>
          <p:txBody>
            <a:bodyPr wrap="square" lIns="0" tIns="0" rIns="0" bIns="0" rtlCol="0"/>
            <a:lstStyle/>
            <a:p>
              <a:endParaRPr/>
            </a:p>
          </p:txBody>
        </p:sp>
        <p:sp>
          <p:nvSpPr>
            <p:cNvPr id="306" name="object 306"/>
            <p:cNvSpPr/>
            <p:nvPr/>
          </p:nvSpPr>
          <p:spPr>
            <a:xfrm>
              <a:off x="-1270" y="623188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DC8FD"/>
            </a:solidFill>
          </p:spPr>
          <p:txBody>
            <a:bodyPr wrap="square" lIns="0" tIns="0" rIns="0" bIns="0" rtlCol="0"/>
            <a:lstStyle/>
            <a:p>
              <a:endParaRPr/>
            </a:p>
          </p:txBody>
        </p:sp>
        <p:sp>
          <p:nvSpPr>
            <p:cNvPr id="307" name="object 307"/>
            <p:cNvSpPr/>
            <p:nvPr/>
          </p:nvSpPr>
          <p:spPr>
            <a:xfrm>
              <a:off x="-1270" y="625220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CC8FD"/>
            </a:solidFill>
          </p:spPr>
          <p:txBody>
            <a:bodyPr wrap="square" lIns="0" tIns="0" rIns="0" bIns="0" rtlCol="0"/>
            <a:lstStyle/>
            <a:p>
              <a:endParaRPr/>
            </a:p>
          </p:txBody>
        </p:sp>
        <p:sp>
          <p:nvSpPr>
            <p:cNvPr id="308" name="object 308"/>
            <p:cNvSpPr/>
            <p:nvPr/>
          </p:nvSpPr>
          <p:spPr>
            <a:xfrm>
              <a:off x="-1270" y="627252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BC7FD"/>
            </a:solidFill>
          </p:spPr>
          <p:txBody>
            <a:bodyPr wrap="square" lIns="0" tIns="0" rIns="0" bIns="0" rtlCol="0"/>
            <a:lstStyle/>
            <a:p>
              <a:endParaRPr/>
            </a:p>
          </p:txBody>
        </p:sp>
        <p:sp>
          <p:nvSpPr>
            <p:cNvPr id="309" name="object 309"/>
            <p:cNvSpPr/>
            <p:nvPr/>
          </p:nvSpPr>
          <p:spPr>
            <a:xfrm>
              <a:off x="-1270" y="629285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AC7FD"/>
            </a:solidFill>
          </p:spPr>
          <p:txBody>
            <a:bodyPr wrap="square" lIns="0" tIns="0" rIns="0" bIns="0" rtlCol="0"/>
            <a:lstStyle/>
            <a:p>
              <a:endParaRPr/>
            </a:p>
          </p:txBody>
        </p:sp>
        <p:sp>
          <p:nvSpPr>
            <p:cNvPr id="310" name="object 310"/>
            <p:cNvSpPr/>
            <p:nvPr/>
          </p:nvSpPr>
          <p:spPr>
            <a:xfrm>
              <a:off x="-1270" y="6313170"/>
              <a:ext cx="9146540" cy="19050"/>
            </a:xfrm>
            <a:custGeom>
              <a:avLst/>
              <a:gdLst/>
              <a:ahLst/>
              <a:cxnLst/>
              <a:rect l="l" t="t" r="r" b="b"/>
              <a:pathLst>
                <a:path w="9146540" h="19050">
                  <a:moveTo>
                    <a:pt x="9146540" y="0"/>
                  </a:moveTo>
                  <a:lnTo>
                    <a:pt x="0" y="0"/>
                  </a:lnTo>
                  <a:lnTo>
                    <a:pt x="0" y="19049"/>
                  </a:lnTo>
                  <a:lnTo>
                    <a:pt x="9146540" y="19049"/>
                  </a:lnTo>
                  <a:lnTo>
                    <a:pt x="9146540" y="0"/>
                  </a:lnTo>
                  <a:close/>
                </a:path>
              </a:pathLst>
            </a:custGeom>
            <a:solidFill>
              <a:srgbClr val="59C7FD"/>
            </a:solidFill>
          </p:spPr>
          <p:txBody>
            <a:bodyPr wrap="square" lIns="0" tIns="0" rIns="0" bIns="0" rtlCol="0"/>
            <a:lstStyle/>
            <a:p>
              <a:endParaRPr/>
            </a:p>
          </p:txBody>
        </p:sp>
        <p:sp>
          <p:nvSpPr>
            <p:cNvPr id="311" name="object 311"/>
            <p:cNvSpPr/>
            <p:nvPr/>
          </p:nvSpPr>
          <p:spPr>
            <a:xfrm>
              <a:off x="-1270" y="63322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8C6FD"/>
            </a:solidFill>
          </p:spPr>
          <p:txBody>
            <a:bodyPr wrap="square" lIns="0" tIns="0" rIns="0" bIns="0" rtlCol="0"/>
            <a:lstStyle/>
            <a:p>
              <a:endParaRPr/>
            </a:p>
          </p:txBody>
        </p:sp>
        <p:sp>
          <p:nvSpPr>
            <p:cNvPr id="312" name="object 312"/>
            <p:cNvSpPr/>
            <p:nvPr/>
          </p:nvSpPr>
          <p:spPr>
            <a:xfrm>
              <a:off x="-1270" y="63525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7C6FD"/>
            </a:solidFill>
          </p:spPr>
          <p:txBody>
            <a:bodyPr wrap="square" lIns="0" tIns="0" rIns="0" bIns="0" rtlCol="0"/>
            <a:lstStyle/>
            <a:p>
              <a:endParaRPr/>
            </a:p>
          </p:txBody>
        </p:sp>
        <p:sp>
          <p:nvSpPr>
            <p:cNvPr id="313" name="object 313"/>
            <p:cNvSpPr/>
            <p:nvPr/>
          </p:nvSpPr>
          <p:spPr>
            <a:xfrm>
              <a:off x="-1270" y="63728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6C6FD"/>
            </a:solidFill>
          </p:spPr>
          <p:txBody>
            <a:bodyPr wrap="square" lIns="0" tIns="0" rIns="0" bIns="0" rtlCol="0"/>
            <a:lstStyle/>
            <a:p>
              <a:endParaRPr/>
            </a:p>
          </p:txBody>
        </p:sp>
        <p:sp>
          <p:nvSpPr>
            <p:cNvPr id="314" name="object 314"/>
            <p:cNvSpPr/>
            <p:nvPr/>
          </p:nvSpPr>
          <p:spPr>
            <a:xfrm>
              <a:off x="-1270" y="63931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5C5FD"/>
            </a:solidFill>
          </p:spPr>
          <p:txBody>
            <a:bodyPr wrap="square" lIns="0" tIns="0" rIns="0" bIns="0" rtlCol="0"/>
            <a:lstStyle/>
            <a:p>
              <a:endParaRPr/>
            </a:p>
          </p:txBody>
        </p:sp>
        <p:sp>
          <p:nvSpPr>
            <p:cNvPr id="315" name="object 315"/>
            <p:cNvSpPr/>
            <p:nvPr/>
          </p:nvSpPr>
          <p:spPr>
            <a:xfrm>
              <a:off x="-1270" y="641350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4C5FD"/>
            </a:solidFill>
          </p:spPr>
          <p:txBody>
            <a:bodyPr wrap="square" lIns="0" tIns="0" rIns="0" bIns="0" rtlCol="0"/>
            <a:lstStyle/>
            <a:p>
              <a:endParaRPr/>
            </a:p>
          </p:txBody>
        </p:sp>
        <p:sp>
          <p:nvSpPr>
            <p:cNvPr id="316" name="object 316"/>
            <p:cNvSpPr/>
            <p:nvPr/>
          </p:nvSpPr>
          <p:spPr>
            <a:xfrm>
              <a:off x="-1270" y="64338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3C5FD"/>
            </a:solidFill>
          </p:spPr>
          <p:txBody>
            <a:bodyPr wrap="square" lIns="0" tIns="0" rIns="0" bIns="0" rtlCol="0"/>
            <a:lstStyle/>
            <a:p>
              <a:endParaRPr/>
            </a:p>
          </p:txBody>
        </p:sp>
        <p:sp>
          <p:nvSpPr>
            <p:cNvPr id="317" name="object 317"/>
            <p:cNvSpPr/>
            <p:nvPr/>
          </p:nvSpPr>
          <p:spPr>
            <a:xfrm>
              <a:off x="-1270" y="645413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2C4FD"/>
            </a:solidFill>
          </p:spPr>
          <p:txBody>
            <a:bodyPr wrap="square" lIns="0" tIns="0" rIns="0" bIns="0" rtlCol="0"/>
            <a:lstStyle/>
            <a:p>
              <a:endParaRPr/>
            </a:p>
          </p:txBody>
        </p:sp>
        <p:sp>
          <p:nvSpPr>
            <p:cNvPr id="318" name="object 318"/>
            <p:cNvSpPr/>
            <p:nvPr/>
          </p:nvSpPr>
          <p:spPr>
            <a:xfrm>
              <a:off x="-1270" y="647445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51C4FD"/>
            </a:solidFill>
          </p:spPr>
          <p:txBody>
            <a:bodyPr wrap="square" lIns="0" tIns="0" rIns="0" bIns="0" rtlCol="0"/>
            <a:lstStyle/>
            <a:p>
              <a:endParaRPr/>
            </a:p>
          </p:txBody>
        </p:sp>
        <p:sp>
          <p:nvSpPr>
            <p:cNvPr id="319" name="object 319"/>
            <p:cNvSpPr/>
            <p:nvPr/>
          </p:nvSpPr>
          <p:spPr>
            <a:xfrm>
              <a:off x="-1270" y="64947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50C4FD"/>
            </a:solidFill>
          </p:spPr>
          <p:txBody>
            <a:bodyPr wrap="square" lIns="0" tIns="0" rIns="0" bIns="0" rtlCol="0"/>
            <a:lstStyle/>
            <a:p>
              <a:endParaRPr/>
            </a:p>
          </p:txBody>
        </p:sp>
        <p:sp>
          <p:nvSpPr>
            <p:cNvPr id="320" name="object 320"/>
            <p:cNvSpPr/>
            <p:nvPr/>
          </p:nvSpPr>
          <p:spPr>
            <a:xfrm>
              <a:off x="-1270" y="651509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FC3FD"/>
            </a:solidFill>
          </p:spPr>
          <p:txBody>
            <a:bodyPr wrap="square" lIns="0" tIns="0" rIns="0" bIns="0" rtlCol="0"/>
            <a:lstStyle/>
            <a:p>
              <a:endParaRPr/>
            </a:p>
          </p:txBody>
        </p:sp>
        <p:sp>
          <p:nvSpPr>
            <p:cNvPr id="321" name="object 321"/>
            <p:cNvSpPr/>
            <p:nvPr/>
          </p:nvSpPr>
          <p:spPr>
            <a:xfrm>
              <a:off x="-1270" y="6535420"/>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EC3FD"/>
            </a:solidFill>
          </p:spPr>
          <p:txBody>
            <a:bodyPr wrap="square" lIns="0" tIns="0" rIns="0" bIns="0" rtlCol="0"/>
            <a:lstStyle/>
            <a:p>
              <a:endParaRPr/>
            </a:p>
          </p:txBody>
        </p:sp>
        <p:sp>
          <p:nvSpPr>
            <p:cNvPr id="322" name="object 322"/>
            <p:cNvSpPr/>
            <p:nvPr/>
          </p:nvSpPr>
          <p:spPr>
            <a:xfrm>
              <a:off x="-1270" y="655573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DC3FD"/>
            </a:solidFill>
          </p:spPr>
          <p:txBody>
            <a:bodyPr wrap="square" lIns="0" tIns="0" rIns="0" bIns="0" rtlCol="0"/>
            <a:lstStyle/>
            <a:p>
              <a:endParaRPr/>
            </a:p>
          </p:txBody>
        </p:sp>
        <p:sp>
          <p:nvSpPr>
            <p:cNvPr id="323" name="object 323"/>
            <p:cNvSpPr/>
            <p:nvPr/>
          </p:nvSpPr>
          <p:spPr>
            <a:xfrm>
              <a:off x="-1270" y="6576060"/>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CC2FD"/>
            </a:solidFill>
          </p:spPr>
          <p:txBody>
            <a:bodyPr wrap="square" lIns="0" tIns="0" rIns="0" bIns="0" rtlCol="0"/>
            <a:lstStyle/>
            <a:p>
              <a:endParaRPr/>
            </a:p>
          </p:txBody>
        </p:sp>
        <p:sp>
          <p:nvSpPr>
            <p:cNvPr id="324" name="object 324"/>
            <p:cNvSpPr/>
            <p:nvPr/>
          </p:nvSpPr>
          <p:spPr>
            <a:xfrm>
              <a:off x="-1270" y="659637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4BC2FD"/>
            </a:solidFill>
          </p:spPr>
          <p:txBody>
            <a:bodyPr wrap="square" lIns="0" tIns="0" rIns="0" bIns="0" rtlCol="0"/>
            <a:lstStyle/>
            <a:p>
              <a:endParaRPr/>
            </a:p>
          </p:txBody>
        </p:sp>
        <p:sp>
          <p:nvSpPr>
            <p:cNvPr id="325" name="object 325"/>
            <p:cNvSpPr/>
            <p:nvPr/>
          </p:nvSpPr>
          <p:spPr>
            <a:xfrm>
              <a:off x="-1270" y="6616699"/>
              <a:ext cx="9146540" cy="19050"/>
            </a:xfrm>
            <a:custGeom>
              <a:avLst/>
              <a:gdLst/>
              <a:ahLst/>
              <a:cxnLst/>
              <a:rect l="l" t="t" r="r" b="b"/>
              <a:pathLst>
                <a:path w="9146540" h="19050">
                  <a:moveTo>
                    <a:pt x="9146540" y="0"/>
                  </a:moveTo>
                  <a:lnTo>
                    <a:pt x="0" y="0"/>
                  </a:lnTo>
                  <a:lnTo>
                    <a:pt x="0" y="19050"/>
                  </a:lnTo>
                  <a:lnTo>
                    <a:pt x="9146540" y="19050"/>
                  </a:lnTo>
                  <a:lnTo>
                    <a:pt x="9146540" y="0"/>
                  </a:lnTo>
                  <a:close/>
                </a:path>
              </a:pathLst>
            </a:custGeom>
            <a:solidFill>
              <a:srgbClr val="4AC2FD"/>
            </a:solidFill>
          </p:spPr>
          <p:txBody>
            <a:bodyPr wrap="square" lIns="0" tIns="0" rIns="0" bIns="0" rtlCol="0"/>
            <a:lstStyle/>
            <a:p>
              <a:endParaRPr/>
            </a:p>
          </p:txBody>
        </p:sp>
        <p:sp>
          <p:nvSpPr>
            <p:cNvPr id="326" name="object 326"/>
            <p:cNvSpPr/>
            <p:nvPr/>
          </p:nvSpPr>
          <p:spPr>
            <a:xfrm>
              <a:off x="-1270" y="663574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9C1FD"/>
            </a:solidFill>
          </p:spPr>
          <p:txBody>
            <a:bodyPr wrap="square" lIns="0" tIns="0" rIns="0" bIns="0" rtlCol="0"/>
            <a:lstStyle/>
            <a:p>
              <a:endParaRPr/>
            </a:p>
          </p:txBody>
        </p:sp>
        <p:sp>
          <p:nvSpPr>
            <p:cNvPr id="327" name="object 327"/>
            <p:cNvSpPr/>
            <p:nvPr/>
          </p:nvSpPr>
          <p:spPr>
            <a:xfrm>
              <a:off x="-1270" y="6656070"/>
              <a:ext cx="9146540" cy="20320"/>
            </a:xfrm>
            <a:custGeom>
              <a:avLst/>
              <a:gdLst/>
              <a:ahLst/>
              <a:cxnLst/>
              <a:rect l="l" t="t" r="r" b="b"/>
              <a:pathLst>
                <a:path w="9146540" h="20320">
                  <a:moveTo>
                    <a:pt x="3616960" y="0"/>
                  </a:moveTo>
                  <a:lnTo>
                    <a:pt x="0" y="0"/>
                  </a:lnTo>
                  <a:lnTo>
                    <a:pt x="0" y="20320"/>
                  </a:lnTo>
                  <a:lnTo>
                    <a:pt x="3616960" y="20320"/>
                  </a:lnTo>
                  <a:lnTo>
                    <a:pt x="3616960" y="0"/>
                  </a:lnTo>
                  <a:close/>
                </a:path>
                <a:path w="9146540" h="20320">
                  <a:moveTo>
                    <a:pt x="9146540" y="0"/>
                  </a:moveTo>
                  <a:lnTo>
                    <a:pt x="9133840" y="0"/>
                  </a:lnTo>
                  <a:lnTo>
                    <a:pt x="9133840" y="20320"/>
                  </a:lnTo>
                  <a:lnTo>
                    <a:pt x="9146540" y="20320"/>
                  </a:lnTo>
                  <a:lnTo>
                    <a:pt x="9146540" y="0"/>
                  </a:lnTo>
                  <a:close/>
                </a:path>
              </a:pathLst>
            </a:custGeom>
            <a:solidFill>
              <a:srgbClr val="48C1FD"/>
            </a:solidFill>
          </p:spPr>
          <p:txBody>
            <a:bodyPr wrap="square" lIns="0" tIns="0" rIns="0" bIns="0" rtlCol="0"/>
            <a:lstStyle/>
            <a:p>
              <a:endParaRPr/>
            </a:p>
          </p:txBody>
        </p:sp>
        <p:sp>
          <p:nvSpPr>
            <p:cNvPr id="328" name="object 328"/>
            <p:cNvSpPr/>
            <p:nvPr/>
          </p:nvSpPr>
          <p:spPr>
            <a:xfrm>
              <a:off x="-1270" y="6676389"/>
              <a:ext cx="9146540" cy="20320"/>
            </a:xfrm>
            <a:custGeom>
              <a:avLst/>
              <a:gdLst/>
              <a:ahLst/>
              <a:cxnLst/>
              <a:rect l="l" t="t" r="r" b="b"/>
              <a:pathLst>
                <a:path w="9146540" h="20320">
                  <a:moveTo>
                    <a:pt x="3528060" y="0"/>
                  </a:moveTo>
                  <a:lnTo>
                    <a:pt x="0" y="0"/>
                  </a:lnTo>
                  <a:lnTo>
                    <a:pt x="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7C1FD"/>
            </a:solidFill>
          </p:spPr>
          <p:txBody>
            <a:bodyPr wrap="square" lIns="0" tIns="0" rIns="0" bIns="0" rtlCol="0"/>
            <a:lstStyle/>
            <a:p>
              <a:endParaRPr/>
            </a:p>
          </p:txBody>
        </p:sp>
        <p:sp>
          <p:nvSpPr>
            <p:cNvPr id="329" name="object 329"/>
            <p:cNvSpPr/>
            <p:nvPr/>
          </p:nvSpPr>
          <p:spPr>
            <a:xfrm>
              <a:off x="-1270" y="6696710"/>
              <a:ext cx="9146540" cy="20320"/>
            </a:xfrm>
            <a:custGeom>
              <a:avLst/>
              <a:gdLst/>
              <a:ahLst/>
              <a:cxnLst/>
              <a:rect l="l" t="t" r="r" b="b"/>
              <a:pathLst>
                <a:path w="9146540" h="20320">
                  <a:moveTo>
                    <a:pt x="3528060" y="0"/>
                  </a:moveTo>
                  <a:lnTo>
                    <a:pt x="0" y="0"/>
                  </a:lnTo>
                  <a:lnTo>
                    <a:pt x="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6C0FD"/>
            </a:solidFill>
          </p:spPr>
          <p:txBody>
            <a:bodyPr wrap="square" lIns="0" tIns="0" rIns="0" bIns="0" rtlCol="0"/>
            <a:lstStyle/>
            <a:p>
              <a:endParaRPr/>
            </a:p>
          </p:txBody>
        </p:sp>
        <p:sp>
          <p:nvSpPr>
            <p:cNvPr id="330" name="object 330"/>
            <p:cNvSpPr/>
            <p:nvPr/>
          </p:nvSpPr>
          <p:spPr>
            <a:xfrm>
              <a:off x="-1270" y="6717029"/>
              <a:ext cx="9146540" cy="20320"/>
            </a:xfrm>
            <a:custGeom>
              <a:avLst/>
              <a:gdLst/>
              <a:ahLst/>
              <a:cxnLst/>
              <a:rect l="l" t="t" r="r" b="b"/>
              <a:pathLst>
                <a:path w="9146540" h="20320">
                  <a:moveTo>
                    <a:pt x="3260090" y="0"/>
                  </a:moveTo>
                  <a:lnTo>
                    <a:pt x="0" y="0"/>
                  </a:lnTo>
                  <a:lnTo>
                    <a:pt x="0" y="20320"/>
                  </a:lnTo>
                  <a:lnTo>
                    <a:pt x="3260090" y="20320"/>
                  </a:lnTo>
                  <a:lnTo>
                    <a:pt x="3260090" y="0"/>
                  </a:lnTo>
                  <a:close/>
                </a:path>
                <a:path w="9146540" h="20320">
                  <a:moveTo>
                    <a:pt x="3528060" y="0"/>
                  </a:moveTo>
                  <a:lnTo>
                    <a:pt x="3439160" y="0"/>
                  </a:lnTo>
                  <a:lnTo>
                    <a:pt x="343916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5C0FD"/>
            </a:solidFill>
          </p:spPr>
          <p:txBody>
            <a:bodyPr wrap="square" lIns="0" tIns="0" rIns="0" bIns="0" rtlCol="0"/>
            <a:lstStyle/>
            <a:p>
              <a:endParaRPr/>
            </a:p>
          </p:txBody>
        </p:sp>
        <p:sp>
          <p:nvSpPr>
            <p:cNvPr id="331" name="object 331"/>
            <p:cNvSpPr/>
            <p:nvPr/>
          </p:nvSpPr>
          <p:spPr>
            <a:xfrm>
              <a:off x="-1270" y="6737349"/>
              <a:ext cx="9146540" cy="20320"/>
            </a:xfrm>
            <a:custGeom>
              <a:avLst/>
              <a:gdLst/>
              <a:ahLst/>
              <a:cxnLst/>
              <a:rect l="l" t="t" r="r" b="b"/>
              <a:pathLst>
                <a:path w="9146540" h="20320">
                  <a:moveTo>
                    <a:pt x="3260090" y="0"/>
                  </a:moveTo>
                  <a:lnTo>
                    <a:pt x="0" y="0"/>
                  </a:lnTo>
                  <a:lnTo>
                    <a:pt x="0" y="20320"/>
                  </a:lnTo>
                  <a:lnTo>
                    <a:pt x="3260090" y="20320"/>
                  </a:lnTo>
                  <a:lnTo>
                    <a:pt x="3260090" y="0"/>
                  </a:lnTo>
                  <a:close/>
                </a:path>
                <a:path w="9146540" h="20320">
                  <a:moveTo>
                    <a:pt x="3528060" y="0"/>
                  </a:moveTo>
                  <a:lnTo>
                    <a:pt x="3439160" y="0"/>
                  </a:lnTo>
                  <a:lnTo>
                    <a:pt x="343916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4C0FD"/>
            </a:solidFill>
          </p:spPr>
          <p:txBody>
            <a:bodyPr wrap="square" lIns="0" tIns="0" rIns="0" bIns="0" rtlCol="0"/>
            <a:lstStyle/>
            <a:p>
              <a:endParaRPr/>
            </a:p>
          </p:txBody>
        </p:sp>
        <p:sp>
          <p:nvSpPr>
            <p:cNvPr id="332" name="object 332"/>
            <p:cNvSpPr/>
            <p:nvPr/>
          </p:nvSpPr>
          <p:spPr>
            <a:xfrm>
              <a:off x="-1270" y="6757670"/>
              <a:ext cx="9146540" cy="20320"/>
            </a:xfrm>
            <a:custGeom>
              <a:avLst/>
              <a:gdLst/>
              <a:ahLst/>
              <a:cxnLst/>
              <a:rect l="l" t="t" r="r" b="b"/>
              <a:pathLst>
                <a:path w="9146540" h="20320">
                  <a:moveTo>
                    <a:pt x="3260090" y="0"/>
                  </a:moveTo>
                  <a:lnTo>
                    <a:pt x="0" y="0"/>
                  </a:lnTo>
                  <a:lnTo>
                    <a:pt x="0" y="20320"/>
                  </a:lnTo>
                  <a:lnTo>
                    <a:pt x="3260090" y="20320"/>
                  </a:lnTo>
                  <a:lnTo>
                    <a:pt x="3260090" y="0"/>
                  </a:lnTo>
                  <a:close/>
                </a:path>
                <a:path w="9146540" h="20320">
                  <a:moveTo>
                    <a:pt x="3528060" y="0"/>
                  </a:moveTo>
                  <a:lnTo>
                    <a:pt x="3439160" y="0"/>
                  </a:lnTo>
                  <a:lnTo>
                    <a:pt x="343916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3BFFD"/>
            </a:solidFill>
          </p:spPr>
          <p:txBody>
            <a:bodyPr wrap="square" lIns="0" tIns="0" rIns="0" bIns="0" rtlCol="0"/>
            <a:lstStyle/>
            <a:p>
              <a:endParaRPr/>
            </a:p>
          </p:txBody>
        </p:sp>
        <p:sp>
          <p:nvSpPr>
            <p:cNvPr id="333" name="object 333"/>
            <p:cNvSpPr/>
            <p:nvPr/>
          </p:nvSpPr>
          <p:spPr>
            <a:xfrm>
              <a:off x="-1270" y="6777989"/>
              <a:ext cx="9146540" cy="20320"/>
            </a:xfrm>
            <a:custGeom>
              <a:avLst/>
              <a:gdLst/>
              <a:ahLst/>
              <a:cxnLst/>
              <a:rect l="l" t="t" r="r" b="b"/>
              <a:pathLst>
                <a:path w="9146540" h="20320">
                  <a:moveTo>
                    <a:pt x="9146540" y="0"/>
                  </a:moveTo>
                  <a:lnTo>
                    <a:pt x="0" y="0"/>
                  </a:lnTo>
                  <a:lnTo>
                    <a:pt x="0" y="20319"/>
                  </a:lnTo>
                  <a:lnTo>
                    <a:pt x="9146540" y="20319"/>
                  </a:lnTo>
                  <a:lnTo>
                    <a:pt x="9146540" y="0"/>
                  </a:lnTo>
                  <a:close/>
                </a:path>
              </a:pathLst>
            </a:custGeom>
            <a:solidFill>
              <a:srgbClr val="42BFFD"/>
            </a:solidFill>
          </p:spPr>
          <p:txBody>
            <a:bodyPr wrap="square" lIns="0" tIns="0" rIns="0" bIns="0" rtlCol="0"/>
            <a:lstStyle/>
            <a:p>
              <a:endParaRPr/>
            </a:p>
          </p:txBody>
        </p:sp>
        <p:sp>
          <p:nvSpPr>
            <p:cNvPr id="334" name="object 334"/>
            <p:cNvSpPr/>
            <p:nvPr/>
          </p:nvSpPr>
          <p:spPr>
            <a:xfrm>
              <a:off x="-1270" y="6798310"/>
              <a:ext cx="9146540" cy="20320"/>
            </a:xfrm>
            <a:custGeom>
              <a:avLst/>
              <a:gdLst/>
              <a:ahLst/>
              <a:cxnLst/>
              <a:rect l="l" t="t" r="r" b="b"/>
              <a:pathLst>
                <a:path w="9146540" h="20320">
                  <a:moveTo>
                    <a:pt x="3260090" y="0"/>
                  </a:moveTo>
                  <a:lnTo>
                    <a:pt x="0" y="0"/>
                  </a:lnTo>
                  <a:lnTo>
                    <a:pt x="0" y="20320"/>
                  </a:lnTo>
                  <a:lnTo>
                    <a:pt x="3260090" y="20320"/>
                  </a:lnTo>
                  <a:lnTo>
                    <a:pt x="3260090" y="0"/>
                  </a:lnTo>
                  <a:close/>
                </a:path>
                <a:path w="9146540" h="20320">
                  <a:moveTo>
                    <a:pt x="3528060" y="0"/>
                  </a:moveTo>
                  <a:lnTo>
                    <a:pt x="3439160" y="0"/>
                  </a:lnTo>
                  <a:lnTo>
                    <a:pt x="343916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1BFFD"/>
            </a:solidFill>
          </p:spPr>
          <p:txBody>
            <a:bodyPr wrap="square" lIns="0" tIns="0" rIns="0" bIns="0" rtlCol="0"/>
            <a:lstStyle/>
            <a:p>
              <a:endParaRPr/>
            </a:p>
          </p:txBody>
        </p:sp>
        <p:sp>
          <p:nvSpPr>
            <p:cNvPr id="335" name="object 335"/>
            <p:cNvSpPr/>
            <p:nvPr/>
          </p:nvSpPr>
          <p:spPr>
            <a:xfrm>
              <a:off x="-1270" y="6818629"/>
              <a:ext cx="9146540" cy="20320"/>
            </a:xfrm>
            <a:custGeom>
              <a:avLst/>
              <a:gdLst/>
              <a:ahLst/>
              <a:cxnLst/>
              <a:rect l="l" t="t" r="r" b="b"/>
              <a:pathLst>
                <a:path w="9146540" h="20320">
                  <a:moveTo>
                    <a:pt x="3260090" y="0"/>
                  </a:moveTo>
                  <a:lnTo>
                    <a:pt x="0" y="0"/>
                  </a:lnTo>
                  <a:lnTo>
                    <a:pt x="0" y="20320"/>
                  </a:lnTo>
                  <a:lnTo>
                    <a:pt x="3260090" y="20320"/>
                  </a:lnTo>
                  <a:lnTo>
                    <a:pt x="3260090" y="0"/>
                  </a:lnTo>
                  <a:close/>
                </a:path>
                <a:path w="9146540" h="20320">
                  <a:moveTo>
                    <a:pt x="3528060" y="0"/>
                  </a:moveTo>
                  <a:lnTo>
                    <a:pt x="3439160" y="0"/>
                  </a:lnTo>
                  <a:lnTo>
                    <a:pt x="3439160" y="20320"/>
                  </a:lnTo>
                  <a:lnTo>
                    <a:pt x="3528060" y="20320"/>
                  </a:lnTo>
                  <a:lnTo>
                    <a:pt x="3528060" y="0"/>
                  </a:lnTo>
                  <a:close/>
                </a:path>
                <a:path w="9146540" h="20320">
                  <a:moveTo>
                    <a:pt x="9146540" y="0"/>
                  </a:moveTo>
                  <a:lnTo>
                    <a:pt x="9133840" y="0"/>
                  </a:lnTo>
                  <a:lnTo>
                    <a:pt x="9133840" y="20320"/>
                  </a:lnTo>
                  <a:lnTo>
                    <a:pt x="9146540" y="20320"/>
                  </a:lnTo>
                  <a:lnTo>
                    <a:pt x="9146540" y="0"/>
                  </a:lnTo>
                  <a:close/>
                </a:path>
              </a:pathLst>
            </a:custGeom>
            <a:solidFill>
              <a:srgbClr val="40BEFD"/>
            </a:solidFill>
          </p:spPr>
          <p:txBody>
            <a:bodyPr wrap="square" lIns="0" tIns="0" rIns="0" bIns="0" rtlCol="0"/>
            <a:lstStyle/>
            <a:p>
              <a:endParaRPr/>
            </a:p>
          </p:txBody>
        </p:sp>
        <p:sp>
          <p:nvSpPr>
            <p:cNvPr id="336" name="object 336"/>
            <p:cNvSpPr/>
            <p:nvPr/>
          </p:nvSpPr>
          <p:spPr>
            <a:xfrm>
              <a:off x="-1270" y="6838949"/>
              <a:ext cx="9146540" cy="20320"/>
            </a:xfrm>
            <a:custGeom>
              <a:avLst/>
              <a:gdLst/>
              <a:ahLst/>
              <a:cxnLst/>
              <a:rect l="l" t="t" r="r" b="b"/>
              <a:pathLst>
                <a:path w="9146540" h="20320">
                  <a:moveTo>
                    <a:pt x="9146540" y="0"/>
                  </a:moveTo>
                  <a:lnTo>
                    <a:pt x="0" y="0"/>
                  </a:lnTo>
                  <a:lnTo>
                    <a:pt x="0" y="20320"/>
                  </a:lnTo>
                  <a:lnTo>
                    <a:pt x="9146540" y="20320"/>
                  </a:lnTo>
                  <a:lnTo>
                    <a:pt x="9146540" y="0"/>
                  </a:lnTo>
                  <a:close/>
                </a:path>
              </a:pathLst>
            </a:custGeom>
            <a:solidFill>
              <a:srgbClr val="3FBEFD"/>
            </a:solidFill>
          </p:spPr>
          <p:txBody>
            <a:bodyPr wrap="square" lIns="0" tIns="0" rIns="0" bIns="0" rtlCol="0"/>
            <a:lstStyle/>
            <a:p>
              <a:endParaRPr/>
            </a:p>
          </p:txBody>
        </p:sp>
        <p:pic>
          <p:nvPicPr>
            <p:cNvPr id="337" name="object 337"/>
            <p:cNvPicPr/>
            <p:nvPr/>
          </p:nvPicPr>
          <p:blipFill>
            <a:blip r:embed="rId2" cstate="print"/>
            <a:stretch>
              <a:fillRect/>
            </a:stretch>
          </p:blipFill>
          <p:spPr>
            <a:xfrm>
              <a:off x="5223509" y="4156709"/>
              <a:ext cx="3920490" cy="2228850"/>
            </a:xfrm>
            <a:prstGeom prst="rect">
              <a:avLst/>
            </a:prstGeom>
          </p:spPr>
        </p:pic>
        <p:pic>
          <p:nvPicPr>
            <p:cNvPr id="338" name="object 338"/>
            <p:cNvPicPr/>
            <p:nvPr/>
          </p:nvPicPr>
          <p:blipFill>
            <a:blip r:embed="rId3" cstate="print"/>
            <a:stretch>
              <a:fillRect/>
            </a:stretch>
          </p:blipFill>
          <p:spPr>
            <a:xfrm>
              <a:off x="1" y="1906268"/>
              <a:ext cx="5715000" cy="4494531"/>
            </a:xfrm>
            <a:prstGeom prst="rect">
              <a:avLst/>
            </a:prstGeom>
          </p:spPr>
        </p:pic>
        <p:pic>
          <p:nvPicPr>
            <p:cNvPr id="339" name="object 339"/>
            <p:cNvPicPr/>
            <p:nvPr/>
          </p:nvPicPr>
          <p:blipFill>
            <a:blip r:embed="rId4" cstate="print"/>
            <a:stretch>
              <a:fillRect/>
            </a:stretch>
          </p:blipFill>
          <p:spPr>
            <a:xfrm>
              <a:off x="1926590" y="8890"/>
              <a:ext cx="7211059" cy="2523489"/>
            </a:xfrm>
            <a:prstGeom prst="rect">
              <a:avLst/>
            </a:prstGeom>
          </p:spPr>
        </p:pic>
        <p:sp>
          <p:nvSpPr>
            <p:cNvPr id="340" name="object 340"/>
            <p:cNvSpPr/>
            <p:nvPr/>
          </p:nvSpPr>
          <p:spPr>
            <a:xfrm>
              <a:off x="9062720" y="6015989"/>
              <a:ext cx="50800" cy="15875"/>
            </a:xfrm>
            <a:custGeom>
              <a:avLst/>
              <a:gdLst/>
              <a:ahLst/>
              <a:cxnLst/>
              <a:rect l="l" t="t" r="r" b="b"/>
              <a:pathLst>
                <a:path w="50800" h="15875">
                  <a:moveTo>
                    <a:pt x="2540" y="13982"/>
                  </a:moveTo>
                  <a:lnTo>
                    <a:pt x="0" y="13982"/>
                  </a:lnTo>
                  <a:lnTo>
                    <a:pt x="0" y="15252"/>
                  </a:lnTo>
                  <a:lnTo>
                    <a:pt x="2540" y="15252"/>
                  </a:lnTo>
                  <a:lnTo>
                    <a:pt x="2540" y="13982"/>
                  </a:lnTo>
                  <a:close/>
                </a:path>
                <a:path w="50800" h="15875">
                  <a:moveTo>
                    <a:pt x="6350" y="0"/>
                  </a:moveTo>
                  <a:lnTo>
                    <a:pt x="0" y="0"/>
                  </a:lnTo>
                  <a:lnTo>
                    <a:pt x="0" y="1270"/>
                  </a:lnTo>
                  <a:lnTo>
                    <a:pt x="6350" y="1270"/>
                  </a:lnTo>
                  <a:lnTo>
                    <a:pt x="6350" y="0"/>
                  </a:lnTo>
                  <a:close/>
                </a:path>
                <a:path w="50800" h="15875">
                  <a:moveTo>
                    <a:pt x="27940" y="3810"/>
                  </a:moveTo>
                  <a:lnTo>
                    <a:pt x="25400" y="3810"/>
                  </a:lnTo>
                  <a:lnTo>
                    <a:pt x="20320" y="3810"/>
                  </a:lnTo>
                  <a:lnTo>
                    <a:pt x="20320" y="2540"/>
                  </a:lnTo>
                  <a:lnTo>
                    <a:pt x="12687" y="2540"/>
                  </a:lnTo>
                  <a:lnTo>
                    <a:pt x="12687" y="1282"/>
                  </a:lnTo>
                  <a:lnTo>
                    <a:pt x="0" y="1282"/>
                  </a:lnTo>
                  <a:lnTo>
                    <a:pt x="0" y="5080"/>
                  </a:lnTo>
                  <a:lnTo>
                    <a:pt x="25400" y="5080"/>
                  </a:lnTo>
                  <a:lnTo>
                    <a:pt x="27940" y="5080"/>
                  </a:lnTo>
                  <a:lnTo>
                    <a:pt x="27940" y="3810"/>
                  </a:lnTo>
                  <a:close/>
                </a:path>
                <a:path w="50800" h="15875">
                  <a:moveTo>
                    <a:pt x="41910" y="6350"/>
                  </a:moveTo>
                  <a:lnTo>
                    <a:pt x="34290" y="6350"/>
                  </a:lnTo>
                  <a:lnTo>
                    <a:pt x="34290" y="5092"/>
                  </a:lnTo>
                  <a:lnTo>
                    <a:pt x="25400" y="5092"/>
                  </a:lnTo>
                  <a:lnTo>
                    <a:pt x="0" y="5092"/>
                  </a:lnTo>
                  <a:lnTo>
                    <a:pt x="0" y="7620"/>
                  </a:lnTo>
                  <a:lnTo>
                    <a:pt x="25400" y="7620"/>
                  </a:lnTo>
                  <a:lnTo>
                    <a:pt x="41910" y="7620"/>
                  </a:lnTo>
                  <a:lnTo>
                    <a:pt x="41910" y="6350"/>
                  </a:lnTo>
                  <a:close/>
                </a:path>
                <a:path w="50800" h="15875">
                  <a:moveTo>
                    <a:pt x="50800" y="7632"/>
                  </a:moveTo>
                  <a:lnTo>
                    <a:pt x="25400" y="7632"/>
                  </a:lnTo>
                  <a:lnTo>
                    <a:pt x="0" y="7632"/>
                  </a:lnTo>
                  <a:lnTo>
                    <a:pt x="0" y="13970"/>
                  </a:lnTo>
                  <a:lnTo>
                    <a:pt x="12700" y="13970"/>
                  </a:lnTo>
                  <a:lnTo>
                    <a:pt x="12700" y="12700"/>
                  </a:lnTo>
                  <a:lnTo>
                    <a:pt x="24130" y="12700"/>
                  </a:lnTo>
                  <a:lnTo>
                    <a:pt x="24130" y="11442"/>
                  </a:lnTo>
                  <a:lnTo>
                    <a:pt x="25400" y="11442"/>
                  </a:lnTo>
                  <a:lnTo>
                    <a:pt x="35560" y="11430"/>
                  </a:lnTo>
                  <a:lnTo>
                    <a:pt x="35560" y="10160"/>
                  </a:lnTo>
                  <a:lnTo>
                    <a:pt x="45720" y="10160"/>
                  </a:lnTo>
                  <a:lnTo>
                    <a:pt x="45720" y="8902"/>
                  </a:lnTo>
                  <a:lnTo>
                    <a:pt x="50800" y="8902"/>
                  </a:lnTo>
                  <a:lnTo>
                    <a:pt x="50800" y="7632"/>
                  </a:lnTo>
                  <a:close/>
                </a:path>
              </a:pathLst>
            </a:custGeom>
            <a:solidFill>
              <a:srgbClr val="B0BFED"/>
            </a:solidFill>
          </p:spPr>
          <p:txBody>
            <a:bodyPr wrap="square" lIns="0" tIns="0" rIns="0" bIns="0" rtlCol="0"/>
            <a:lstStyle/>
            <a:p>
              <a:endParaRPr/>
            </a:p>
          </p:txBody>
        </p:sp>
        <p:sp>
          <p:nvSpPr>
            <p:cNvPr id="341" name="object 341"/>
            <p:cNvSpPr/>
            <p:nvPr/>
          </p:nvSpPr>
          <p:spPr>
            <a:xfrm>
              <a:off x="9037320" y="6010909"/>
              <a:ext cx="25400" cy="22860"/>
            </a:xfrm>
            <a:custGeom>
              <a:avLst/>
              <a:gdLst/>
              <a:ahLst/>
              <a:cxnLst/>
              <a:rect l="l" t="t" r="r" b="b"/>
              <a:pathLst>
                <a:path w="25400" h="22860">
                  <a:moveTo>
                    <a:pt x="2539" y="0"/>
                  </a:moveTo>
                  <a:lnTo>
                    <a:pt x="0" y="0"/>
                  </a:lnTo>
                  <a:lnTo>
                    <a:pt x="0" y="3809"/>
                  </a:lnTo>
                  <a:lnTo>
                    <a:pt x="16509" y="3809"/>
                  </a:lnTo>
                  <a:lnTo>
                    <a:pt x="16509" y="2539"/>
                  </a:lnTo>
                  <a:lnTo>
                    <a:pt x="8889" y="2539"/>
                  </a:lnTo>
                  <a:lnTo>
                    <a:pt x="8889" y="1269"/>
                  </a:lnTo>
                  <a:lnTo>
                    <a:pt x="2539" y="1269"/>
                  </a:lnTo>
                  <a:lnTo>
                    <a:pt x="2539" y="0"/>
                  </a:lnTo>
                  <a:close/>
                </a:path>
                <a:path w="25400" h="22860">
                  <a:moveTo>
                    <a:pt x="24129" y="3810"/>
                  </a:moveTo>
                  <a:lnTo>
                    <a:pt x="0" y="3810"/>
                  </a:lnTo>
                  <a:lnTo>
                    <a:pt x="0" y="10159"/>
                  </a:lnTo>
                  <a:lnTo>
                    <a:pt x="25400" y="10159"/>
                  </a:lnTo>
                  <a:lnTo>
                    <a:pt x="25400" y="5080"/>
                  </a:lnTo>
                  <a:lnTo>
                    <a:pt x="24129" y="5080"/>
                  </a:lnTo>
                  <a:lnTo>
                    <a:pt x="24129" y="3810"/>
                  </a:lnTo>
                  <a:close/>
                </a:path>
                <a:path w="25400" h="22860">
                  <a:moveTo>
                    <a:pt x="25400" y="10160"/>
                  </a:moveTo>
                  <a:lnTo>
                    <a:pt x="0" y="10160"/>
                  </a:lnTo>
                  <a:lnTo>
                    <a:pt x="0" y="12699"/>
                  </a:lnTo>
                  <a:lnTo>
                    <a:pt x="25400" y="12699"/>
                  </a:lnTo>
                  <a:lnTo>
                    <a:pt x="25400" y="10160"/>
                  </a:lnTo>
                  <a:close/>
                </a:path>
                <a:path w="25400" h="22860">
                  <a:moveTo>
                    <a:pt x="25400" y="12700"/>
                  </a:moveTo>
                  <a:lnTo>
                    <a:pt x="0" y="12700"/>
                  </a:lnTo>
                  <a:lnTo>
                    <a:pt x="0" y="19049"/>
                  </a:lnTo>
                  <a:lnTo>
                    <a:pt x="25400" y="19049"/>
                  </a:lnTo>
                  <a:lnTo>
                    <a:pt x="25400" y="12700"/>
                  </a:lnTo>
                  <a:close/>
                </a:path>
                <a:path w="25400" h="22860">
                  <a:moveTo>
                    <a:pt x="25400" y="19050"/>
                  </a:moveTo>
                  <a:lnTo>
                    <a:pt x="0" y="19050"/>
                  </a:lnTo>
                  <a:lnTo>
                    <a:pt x="0" y="22859"/>
                  </a:lnTo>
                  <a:lnTo>
                    <a:pt x="5079" y="22859"/>
                  </a:lnTo>
                  <a:lnTo>
                    <a:pt x="5079" y="21589"/>
                  </a:lnTo>
                  <a:lnTo>
                    <a:pt x="16509" y="21589"/>
                  </a:lnTo>
                  <a:lnTo>
                    <a:pt x="16509" y="20320"/>
                  </a:lnTo>
                  <a:lnTo>
                    <a:pt x="25400" y="20320"/>
                  </a:lnTo>
                  <a:lnTo>
                    <a:pt x="25400" y="19050"/>
                  </a:lnTo>
                  <a:close/>
                </a:path>
              </a:pathLst>
            </a:custGeom>
            <a:solidFill>
              <a:srgbClr val="AFBEED"/>
            </a:solidFill>
          </p:spPr>
          <p:txBody>
            <a:bodyPr wrap="square" lIns="0" tIns="0" rIns="0" bIns="0" rtlCol="0"/>
            <a:lstStyle/>
            <a:p>
              <a:endParaRPr/>
            </a:p>
          </p:txBody>
        </p:sp>
        <p:sp>
          <p:nvSpPr>
            <p:cNvPr id="342" name="object 342"/>
            <p:cNvSpPr/>
            <p:nvPr/>
          </p:nvSpPr>
          <p:spPr>
            <a:xfrm>
              <a:off x="9010649" y="6007100"/>
              <a:ext cx="26670" cy="29209"/>
            </a:xfrm>
            <a:custGeom>
              <a:avLst/>
              <a:gdLst/>
              <a:ahLst/>
              <a:cxnLst/>
              <a:rect l="l" t="t" r="r" b="b"/>
              <a:pathLst>
                <a:path w="26670" h="29210">
                  <a:moveTo>
                    <a:pt x="7620" y="0"/>
                  </a:moveTo>
                  <a:lnTo>
                    <a:pt x="0" y="0"/>
                  </a:lnTo>
                  <a:lnTo>
                    <a:pt x="0" y="1269"/>
                  </a:lnTo>
                  <a:lnTo>
                    <a:pt x="7620" y="1269"/>
                  </a:lnTo>
                  <a:lnTo>
                    <a:pt x="7620" y="0"/>
                  </a:lnTo>
                  <a:close/>
                </a:path>
                <a:path w="26670" h="29210">
                  <a:moveTo>
                    <a:pt x="13970" y="1270"/>
                  </a:moveTo>
                  <a:lnTo>
                    <a:pt x="0" y="1270"/>
                  </a:lnTo>
                  <a:lnTo>
                    <a:pt x="0" y="3809"/>
                  </a:lnTo>
                  <a:lnTo>
                    <a:pt x="21590" y="3809"/>
                  </a:lnTo>
                  <a:lnTo>
                    <a:pt x="21590" y="2540"/>
                  </a:lnTo>
                  <a:lnTo>
                    <a:pt x="13970" y="2540"/>
                  </a:lnTo>
                  <a:lnTo>
                    <a:pt x="13970" y="1270"/>
                  </a:lnTo>
                  <a:close/>
                </a:path>
                <a:path w="26670" h="29210">
                  <a:moveTo>
                    <a:pt x="26670" y="3810"/>
                  </a:moveTo>
                  <a:lnTo>
                    <a:pt x="0" y="3810"/>
                  </a:lnTo>
                  <a:lnTo>
                    <a:pt x="0" y="7619"/>
                  </a:lnTo>
                  <a:lnTo>
                    <a:pt x="26670" y="7619"/>
                  </a:lnTo>
                  <a:lnTo>
                    <a:pt x="26670" y="3810"/>
                  </a:lnTo>
                  <a:close/>
                </a:path>
                <a:path w="26670" h="29210">
                  <a:moveTo>
                    <a:pt x="26670" y="7620"/>
                  </a:moveTo>
                  <a:lnTo>
                    <a:pt x="0" y="7620"/>
                  </a:lnTo>
                  <a:lnTo>
                    <a:pt x="0" y="13969"/>
                  </a:lnTo>
                  <a:lnTo>
                    <a:pt x="26670" y="13969"/>
                  </a:lnTo>
                  <a:lnTo>
                    <a:pt x="26670" y="7620"/>
                  </a:lnTo>
                  <a:close/>
                </a:path>
                <a:path w="26670" h="29210">
                  <a:moveTo>
                    <a:pt x="26670" y="13970"/>
                  </a:moveTo>
                  <a:lnTo>
                    <a:pt x="0" y="13970"/>
                  </a:lnTo>
                  <a:lnTo>
                    <a:pt x="0" y="16509"/>
                  </a:lnTo>
                  <a:lnTo>
                    <a:pt x="26670" y="16509"/>
                  </a:lnTo>
                  <a:lnTo>
                    <a:pt x="26670" y="13970"/>
                  </a:lnTo>
                  <a:close/>
                </a:path>
                <a:path w="26670" h="29210">
                  <a:moveTo>
                    <a:pt x="26670" y="16510"/>
                  </a:moveTo>
                  <a:lnTo>
                    <a:pt x="0" y="16510"/>
                  </a:lnTo>
                  <a:lnTo>
                    <a:pt x="0" y="22859"/>
                  </a:lnTo>
                  <a:lnTo>
                    <a:pt x="26670" y="22859"/>
                  </a:lnTo>
                  <a:lnTo>
                    <a:pt x="26670" y="16510"/>
                  </a:lnTo>
                  <a:close/>
                </a:path>
                <a:path w="26670" h="29210">
                  <a:moveTo>
                    <a:pt x="26670" y="22860"/>
                  </a:moveTo>
                  <a:lnTo>
                    <a:pt x="0" y="22860"/>
                  </a:lnTo>
                  <a:lnTo>
                    <a:pt x="0" y="26669"/>
                  </a:lnTo>
                  <a:lnTo>
                    <a:pt x="26670" y="26669"/>
                  </a:lnTo>
                  <a:lnTo>
                    <a:pt x="26670" y="22860"/>
                  </a:lnTo>
                  <a:close/>
                </a:path>
                <a:path w="26670" h="29210">
                  <a:moveTo>
                    <a:pt x="21590" y="26670"/>
                  </a:moveTo>
                  <a:lnTo>
                    <a:pt x="0" y="26670"/>
                  </a:lnTo>
                  <a:lnTo>
                    <a:pt x="0" y="29209"/>
                  </a:lnTo>
                  <a:lnTo>
                    <a:pt x="10159" y="29209"/>
                  </a:lnTo>
                  <a:lnTo>
                    <a:pt x="10159" y="27940"/>
                  </a:lnTo>
                  <a:lnTo>
                    <a:pt x="21590" y="27940"/>
                  </a:lnTo>
                  <a:lnTo>
                    <a:pt x="21590" y="26670"/>
                  </a:lnTo>
                  <a:close/>
                </a:path>
              </a:pathLst>
            </a:custGeom>
            <a:solidFill>
              <a:srgbClr val="AEBDED"/>
            </a:solidFill>
          </p:spPr>
          <p:txBody>
            <a:bodyPr wrap="square" lIns="0" tIns="0" rIns="0" bIns="0" rtlCol="0"/>
            <a:lstStyle/>
            <a:p>
              <a:endParaRPr/>
            </a:p>
          </p:txBody>
        </p:sp>
        <p:sp>
          <p:nvSpPr>
            <p:cNvPr id="343" name="object 343"/>
            <p:cNvSpPr/>
            <p:nvPr/>
          </p:nvSpPr>
          <p:spPr>
            <a:xfrm>
              <a:off x="8985249" y="6002020"/>
              <a:ext cx="25400" cy="38100"/>
            </a:xfrm>
            <a:custGeom>
              <a:avLst/>
              <a:gdLst/>
              <a:ahLst/>
              <a:cxnLst/>
              <a:rect l="l" t="t" r="r" b="b"/>
              <a:pathLst>
                <a:path w="25400" h="38100">
                  <a:moveTo>
                    <a:pt x="3809" y="0"/>
                  </a:moveTo>
                  <a:lnTo>
                    <a:pt x="0" y="0"/>
                  </a:lnTo>
                  <a:lnTo>
                    <a:pt x="0" y="2539"/>
                  </a:lnTo>
                  <a:lnTo>
                    <a:pt x="11429" y="2539"/>
                  </a:lnTo>
                  <a:lnTo>
                    <a:pt x="11429" y="1269"/>
                  </a:lnTo>
                  <a:lnTo>
                    <a:pt x="3809" y="1269"/>
                  </a:lnTo>
                  <a:lnTo>
                    <a:pt x="3809" y="0"/>
                  </a:lnTo>
                  <a:close/>
                </a:path>
                <a:path w="25400" h="38100">
                  <a:moveTo>
                    <a:pt x="17779" y="2539"/>
                  </a:moveTo>
                  <a:lnTo>
                    <a:pt x="0" y="2539"/>
                  </a:lnTo>
                  <a:lnTo>
                    <a:pt x="0" y="6349"/>
                  </a:lnTo>
                  <a:lnTo>
                    <a:pt x="25400" y="6349"/>
                  </a:lnTo>
                  <a:lnTo>
                    <a:pt x="25400" y="3809"/>
                  </a:lnTo>
                  <a:lnTo>
                    <a:pt x="17779" y="3809"/>
                  </a:lnTo>
                  <a:lnTo>
                    <a:pt x="17779" y="2539"/>
                  </a:lnTo>
                  <a:close/>
                </a:path>
                <a:path w="25400" h="38100">
                  <a:moveTo>
                    <a:pt x="25400" y="6349"/>
                  </a:moveTo>
                  <a:lnTo>
                    <a:pt x="0" y="6349"/>
                  </a:lnTo>
                  <a:lnTo>
                    <a:pt x="0" y="8889"/>
                  </a:lnTo>
                  <a:lnTo>
                    <a:pt x="25400" y="8889"/>
                  </a:lnTo>
                  <a:lnTo>
                    <a:pt x="25400" y="6349"/>
                  </a:lnTo>
                  <a:close/>
                </a:path>
                <a:path w="25400" h="38100">
                  <a:moveTo>
                    <a:pt x="25400" y="8889"/>
                  </a:moveTo>
                  <a:lnTo>
                    <a:pt x="0" y="8889"/>
                  </a:lnTo>
                  <a:lnTo>
                    <a:pt x="0" y="12699"/>
                  </a:lnTo>
                  <a:lnTo>
                    <a:pt x="25400" y="12699"/>
                  </a:lnTo>
                  <a:lnTo>
                    <a:pt x="25400" y="8889"/>
                  </a:lnTo>
                  <a:close/>
                </a:path>
                <a:path w="25400" h="38100">
                  <a:moveTo>
                    <a:pt x="25400" y="12700"/>
                  </a:moveTo>
                  <a:lnTo>
                    <a:pt x="0" y="12700"/>
                  </a:lnTo>
                  <a:lnTo>
                    <a:pt x="0" y="19049"/>
                  </a:lnTo>
                  <a:lnTo>
                    <a:pt x="25400" y="19049"/>
                  </a:lnTo>
                  <a:lnTo>
                    <a:pt x="25400" y="12700"/>
                  </a:lnTo>
                  <a:close/>
                </a:path>
                <a:path w="25400" h="38100">
                  <a:moveTo>
                    <a:pt x="25400" y="19050"/>
                  </a:moveTo>
                  <a:lnTo>
                    <a:pt x="0" y="19050"/>
                  </a:lnTo>
                  <a:lnTo>
                    <a:pt x="0" y="21589"/>
                  </a:lnTo>
                  <a:lnTo>
                    <a:pt x="25400" y="21589"/>
                  </a:lnTo>
                  <a:lnTo>
                    <a:pt x="25400" y="19050"/>
                  </a:lnTo>
                  <a:close/>
                </a:path>
                <a:path w="25400" h="38100">
                  <a:moveTo>
                    <a:pt x="25400" y="21589"/>
                  </a:moveTo>
                  <a:lnTo>
                    <a:pt x="0" y="21589"/>
                  </a:lnTo>
                  <a:lnTo>
                    <a:pt x="0" y="27939"/>
                  </a:lnTo>
                  <a:lnTo>
                    <a:pt x="25400" y="27939"/>
                  </a:lnTo>
                  <a:lnTo>
                    <a:pt x="25400" y="21589"/>
                  </a:lnTo>
                  <a:close/>
                </a:path>
                <a:path w="25400" h="38100">
                  <a:moveTo>
                    <a:pt x="25400" y="27939"/>
                  </a:moveTo>
                  <a:lnTo>
                    <a:pt x="0" y="27939"/>
                  </a:lnTo>
                  <a:lnTo>
                    <a:pt x="0" y="34289"/>
                  </a:lnTo>
                  <a:lnTo>
                    <a:pt x="25400" y="34289"/>
                  </a:lnTo>
                  <a:lnTo>
                    <a:pt x="25400" y="27939"/>
                  </a:lnTo>
                  <a:close/>
                </a:path>
                <a:path w="25400" h="38100">
                  <a:moveTo>
                    <a:pt x="24129" y="34289"/>
                  </a:moveTo>
                  <a:lnTo>
                    <a:pt x="0" y="34289"/>
                  </a:lnTo>
                  <a:lnTo>
                    <a:pt x="0" y="38099"/>
                  </a:lnTo>
                  <a:lnTo>
                    <a:pt x="2540" y="38099"/>
                  </a:lnTo>
                  <a:lnTo>
                    <a:pt x="2540" y="36829"/>
                  </a:lnTo>
                  <a:lnTo>
                    <a:pt x="13970" y="36829"/>
                  </a:lnTo>
                  <a:lnTo>
                    <a:pt x="13970" y="35559"/>
                  </a:lnTo>
                  <a:lnTo>
                    <a:pt x="24129" y="35559"/>
                  </a:lnTo>
                  <a:lnTo>
                    <a:pt x="24129" y="34289"/>
                  </a:lnTo>
                  <a:close/>
                </a:path>
              </a:pathLst>
            </a:custGeom>
            <a:solidFill>
              <a:srgbClr val="ADBCED"/>
            </a:solidFill>
          </p:spPr>
          <p:txBody>
            <a:bodyPr wrap="square" lIns="0" tIns="0" rIns="0" bIns="0" rtlCol="0"/>
            <a:lstStyle/>
            <a:p>
              <a:endParaRPr/>
            </a:p>
          </p:txBody>
        </p:sp>
        <p:sp>
          <p:nvSpPr>
            <p:cNvPr id="344" name="object 344"/>
            <p:cNvSpPr/>
            <p:nvPr/>
          </p:nvSpPr>
          <p:spPr>
            <a:xfrm>
              <a:off x="8959849" y="5998209"/>
              <a:ext cx="25400" cy="44450"/>
            </a:xfrm>
            <a:custGeom>
              <a:avLst/>
              <a:gdLst/>
              <a:ahLst/>
              <a:cxnLst/>
              <a:rect l="l" t="t" r="r" b="b"/>
              <a:pathLst>
                <a:path w="25400" h="44450">
                  <a:moveTo>
                    <a:pt x="7620" y="0"/>
                  </a:moveTo>
                  <a:lnTo>
                    <a:pt x="0" y="0"/>
                  </a:lnTo>
                  <a:lnTo>
                    <a:pt x="0" y="6349"/>
                  </a:lnTo>
                  <a:lnTo>
                    <a:pt x="25400" y="6349"/>
                  </a:lnTo>
                  <a:lnTo>
                    <a:pt x="25400" y="3810"/>
                  </a:lnTo>
                  <a:lnTo>
                    <a:pt x="21590" y="3810"/>
                  </a:lnTo>
                  <a:lnTo>
                    <a:pt x="21590" y="2539"/>
                  </a:lnTo>
                  <a:lnTo>
                    <a:pt x="15240" y="2539"/>
                  </a:lnTo>
                  <a:lnTo>
                    <a:pt x="15240" y="1269"/>
                  </a:lnTo>
                  <a:lnTo>
                    <a:pt x="7620" y="1269"/>
                  </a:lnTo>
                  <a:lnTo>
                    <a:pt x="7620" y="0"/>
                  </a:lnTo>
                  <a:close/>
                </a:path>
                <a:path w="25400" h="44450">
                  <a:moveTo>
                    <a:pt x="25400" y="6350"/>
                  </a:moveTo>
                  <a:lnTo>
                    <a:pt x="0" y="6350"/>
                  </a:lnTo>
                  <a:lnTo>
                    <a:pt x="0" y="10159"/>
                  </a:lnTo>
                  <a:lnTo>
                    <a:pt x="25400" y="10159"/>
                  </a:lnTo>
                  <a:lnTo>
                    <a:pt x="25400" y="6350"/>
                  </a:lnTo>
                  <a:close/>
                </a:path>
                <a:path w="25400" h="44450">
                  <a:moveTo>
                    <a:pt x="25400" y="10159"/>
                  </a:moveTo>
                  <a:lnTo>
                    <a:pt x="0" y="10159"/>
                  </a:lnTo>
                  <a:lnTo>
                    <a:pt x="0" y="12699"/>
                  </a:lnTo>
                  <a:lnTo>
                    <a:pt x="25400" y="12699"/>
                  </a:lnTo>
                  <a:lnTo>
                    <a:pt x="25400" y="10159"/>
                  </a:lnTo>
                  <a:close/>
                </a:path>
                <a:path w="25400" h="44450">
                  <a:moveTo>
                    <a:pt x="25400" y="12700"/>
                  </a:moveTo>
                  <a:lnTo>
                    <a:pt x="0" y="12700"/>
                  </a:lnTo>
                  <a:lnTo>
                    <a:pt x="0" y="16509"/>
                  </a:lnTo>
                  <a:lnTo>
                    <a:pt x="25400" y="16509"/>
                  </a:lnTo>
                  <a:lnTo>
                    <a:pt x="25400" y="12700"/>
                  </a:lnTo>
                  <a:close/>
                </a:path>
                <a:path w="25400" h="44450">
                  <a:moveTo>
                    <a:pt x="25400" y="16510"/>
                  </a:moveTo>
                  <a:lnTo>
                    <a:pt x="0" y="16510"/>
                  </a:lnTo>
                  <a:lnTo>
                    <a:pt x="0" y="22859"/>
                  </a:lnTo>
                  <a:lnTo>
                    <a:pt x="25400" y="22859"/>
                  </a:lnTo>
                  <a:lnTo>
                    <a:pt x="25400" y="16510"/>
                  </a:lnTo>
                  <a:close/>
                </a:path>
                <a:path w="25400" h="44450">
                  <a:moveTo>
                    <a:pt x="25400" y="22860"/>
                  </a:moveTo>
                  <a:lnTo>
                    <a:pt x="0" y="22860"/>
                  </a:lnTo>
                  <a:lnTo>
                    <a:pt x="0" y="25399"/>
                  </a:lnTo>
                  <a:lnTo>
                    <a:pt x="25400" y="25399"/>
                  </a:lnTo>
                  <a:lnTo>
                    <a:pt x="25400" y="22860"/>
                  </a:lnTo>
                  <a:close/>
                </a:path>
                <a:path w="25400" h="44450">
                  <a:moveTo>
                    <a:pt x="25400" y="25400"/>
                  </a:moveTo>
                  <a:lnTo>
                    <a:pt x="0" y="25400"/>
                  </a:lnTo>
                  <a:lnTo>
                    <a:pt x="0" y="31749"/>
                  </a:lnTo>
                  <a:lnTo>
                    <a:pt x="25400" y="31749"/>
                  </a:lnTo>
                  <a:lnTo>
                    <a:pt x="25400" y="25400"/>
                  </a:lnTo>
                  <a:close/>
                </a:path>
                <a:path w="25400" h="44450">
                  <a:moveTo>
                    <a:pt x="25400" y="31750"/>
                  </a:moveTo>
                  <a:lnTo>
                    <a:pt x="0" y="31750"/>
                  </a:lnTo>
                  <a:lnTo>
                    <a:pt x="0" y="41909"/>
                  </a:lnTo>
                  <a:lnTo>
                    <a:pt x="25400" y="41909"/>
                  </a:lnTo>
                  <a:lnTo>
                    <a:pt x="25400" y="31750"/>
                  </a:lnTo>
                  <a:close/>
                </a:path>
                <a:path w="25400" h="44450">
                  <a:moveTo>
                    <a:pt x="16509" y="41909"/>
                  </a:moveTo>
                  <a:lnTo>
                    <a:pt x="0" y="41909"/>
                  </a:lnTo>
                  <a:lnTo>
                    <a:pt x="0" y="44449"/>
                  </a:lnTo>
                  <a:lnTo>
                    <a:pt x="6350" y="44449"/>
                  </a:lnTo>
                  <a:lnTo>
                    <a:pt x="6350" y="43179"/>
                  </a:lnTo>
                  <a:lnTo>
                    <a:pt x="16509" y="43179"/>
                  </a:lnTo>
                  <a:lnTo>
                    <a:pt x="16509" y="41909"/>
                  </a:lnTo>
                  <a:close/>
                </a:path>
              </a:pathLst>
            </a:custGeom>
            <a:solidFill>
              <a:srgbClr val="ACBCED"/>
            </a:solidFill>
          </p:spPr>
          <p:txBody>
            <a:bodyPr wrap="square" lIns="0" tIns="0" rIns="0" bIns="0" rtlCol="0"/>
            <a:lstStyle/>
            <a:p>
              <a:endParaRPr/>
            </a:p>
          </p:txBody>
        </p:sp>
        <p:sp>
          <p:nvSpPr>
            <p:cNvPr id="345" name="object 345"/>
            <p:cNvSpPr/>
            <p:nvPr/>
          </p:nvSpPr>
          <p:spPr>
            <a:xfrm>
              <a:off x="8933179" y="5993129"/>
              <a:ext cx="26670" cy="52069"/>
            </a:xfrm>
            <a:custGeom>
              <a:avLst/>
              <a:gdLst/>
              <a:ahLst/>
              <a:cxnLst/>
              <a:rect l="l" t="t" r="r" b="b"/>
              <a:pathLst>
                <a:path w="26670" h="52070">
                  <a:moveTo>
                    <a:pt x="5079" y="0"/>
                  </a:moveTo>
                  <a:lnTo>
                    <a:pt x="0" y="0"/>
                  </a:lnTo>
                  <a:lnTo>
                    <a:pt x="0" y="2540"/>
                  </a:lnTo>
                  <a:lnTo>
                    <a:pt x="12700" y="2540"/>
                  </a:lnTo>
                  <a:lnTo>
                    <a:pt x="12700" y="1270"/>
                  </a:lnTo>
                  <a:lnTo>
                    <a:pt x="5079" y="1270"/>
                  </a:lnTo>
                  <a:lnTo>
                    <a:pt x="5079" y="0"/>
                  </a:lnTo>
                  <a:close/>
                </a:path>
                <a:path w="26670" h="52070">
                  <a:moveTo>
                    <a:pt x="20320" y="2540"/>
                  </a:moveTo>
                  <a:lnTo>
                    <a:pt x="0" y="2540"/>
                  </a:lnTo>
                  <a:lnTo>
                    <a:pt x="0" y="5080"/>
                  </a:lnTo>
                  <a:lnTo>
                    <a:pt x="26670" y="5080"/>
                  </a:lnTo>
                  <a:lnTo>
                    <a:pt x="26670" y="3810"/>
                  </a:lnTo>
                  <a:lnTo>
                    <a:pt x="20319" y="3810"/>
                  </a:lnTo>
                  <a:lnTo>
                    <a:pt x="20320" y="2540"/>
                  </a:lnTo>
                  <a:close/>
                </a:path>
                <a:path w="26670" h="52070">
                  <a:moveTo>
                    <a:pt x="26670" y="5080"/>
                  </a:moveTo>
                  <a:lnTo>
                    <a:pt x="0" y="5080"/>
                  </a:lnTo>
                  <a:lnTo>
                    <a:pt x="0" y="11430"/>
                  </a:lnTo>
                  <a:lnTo>
                    <a:pt x="26670" y="11430"/>
                  </a:lnTo>
                  <a:lnTo>
                    <a:pt x="26670" y="5080"/>
                  </a:lnTo>
                  <a:close/>
                </a:path>
                <a:path w="26670" h="52070">
                  <a:moveTo>
                    <a:pt x="26670" y="11430"/>
                  </a:moveTo>
                  <a:lnTo>
                    <a:pt x="0" y="11430"/>
                  </a:lnTo>
                  <a:lnTo>
                    <a:pt x="0" y="15240"/>
                  </a:lnTo>
                  <a:lnTo>
                    <a:pt x="26670" y="15240"/>
                  </a:lnTo>
                  <a:lnTo>
                    <a:pt x="26670" y="11430"/>
                  </a:lnTo>
                  <a:close/>
                </a:path>
                <a:path w="26670" h="52070">
                  <a:moveTo>
                    <a:pt x="26670" y="15240"/>
                  </a:moveTo>
                  <a:lnTo>
                    <a:pt x="0" y="15240"/>
                  </a:lnTo>
                  <a:lnTo>
                    <a:pt x="0" y="17780"/>
                  </a:lnTo>
                  <a:lnTo>
                    <a:pt x="26670" y="17780"/>
                  </a:lnTo>
                  <a:lnTo>
                    <a:pt x="26670" y="15240"/>
                  </a:lnTo>
                  <a:close/>
                </a:path>
                <a:path w="26670" h="52070">
                  <a:moveTo>
                    <a:pt x="26670" y="17780"/>
                  </a:moveTo>
                  <a:lnTo>
                    <a:pt x="0" y="17780"/>
                  </a:lnTo>
                  <a:lnTo>
                    <a:pt x="0" y="21590"/>
                  </a:lnTo>
                  <a:lnTo>
                    <a:pt x="26670" y="21590"/>
                  </a:lnTo>
                  <a:lnTo>
                    <a:pt x="26670" y="17780"/>
                  </a:lnTo>
                  <a:close/>
                </a:path>
                <a:path w="26670" h="52070">
                  <a:moveTo>
                    <a:pt x="26670" y="21590"/>
                  </a:moveTo>
                  <a:lnTo>
                    <a:pt x="0" y="21590"/>
                  </a:lnTo>
                  <a:lnTo>
                    <a:pt x="0" y="27940"/>
                  </a:lnTo>
                  <a:lnTo>
                    <a:pt x="26670" y="27940"/>
                  </a:lnTo>
                  <a:lnTo>
                    <a:pt x="26670" y="21590"/>
                  </a:lnTo>
                  <a:close/>
                </a:path>
                <a:path w="26670" h="52070">
                  <a:moveTo>
                    <a:pt x="26670" y="27940"/>
                  </a:moveTo>
                  <a:lnTo>
                    <a:pt x="0" y="27940"/>
                  </a:lnTo>
                  <a:lnTo>
                    <a:pt x="0" y="30480"/>
                  </a:lnTo>
                  <a:lnTo>
                    <a:pt x="26670" y="30480"/>
                  </a:lnTo>
                  <a:lnTo>
                    <a:pt x="26670" y="27940"/>
                  </a:lnTo>
                  <a:close/>
                </a:path>
                <a:path w="26670" h="52070">
                  <a:moveTo>
                    <a:pt x="26670" y="30480"/>
                  </a:moveTo>
                  <a:lnTo>
                    <a:pt x="0" y="30480"/>
                  </a:lnTo>
                  <a:lnTo>
                    <a:pt x="0" y="36830"/>
                  </a:lnTo>
                  <a:lnTo>
                    <a:pt x="26670" y="36830"/>
                  </a:lnTo>
                  <a:lnTo>
                    <a:pt x="26670" y="30480"/>
                  </a:lnTo>
                  <a:close/>
                </a:path>
                <a:path w="26670" h="52070">
                  <a:moveTo>
                    <a:pt x="26670" y="36830"/>
                  </a:moveTo>
                  <a:lnTo>
                    <a:pt x="0" y="36830"/>
                  </a:lnTo>
                  <a:lnTo>
                    <a:pt x="0" y="49530"/>
                  </a:lnTo>
                  <a:lnTo>
                    <a:pt x="26670" y="49530"/>
                  </a:lnTo>
                  <a:lnTo>
                    <a:pt x="26670" y="36830"/>
                  </a:lnTo>
                  <a:close/>
                </a:path>
                <a:path w="26670" h="52070">
                  <a:moveTo>
                    <a:pt x="21590" y="50800"/>
                  </a:moveTo>
                  <a:lnTo>
                    <a:pt x="0" y="50800"/>
                  </a:lnTo>
                  <a:lnTo>
                    <a:pt x="0" y="52070"/>
                  </a:lnTo>
                  <a:lnTo>
                    <a:pt x="21590" y="52070"/>
                  </a:lnTo>
                  <a:lnTo>
                    <a:pt x="21590" y="50800"/>
                  </a:lnTo>
                  <a:close/>
                </a:path>
              </a:pathLst>
            </a:custGeom>
            <a:solidFill>
              <a:srgbClr val="ABBBEC"/>
            </a:solidFill>
          </p:spPr>
          <p:txBody>
            <a:bodyPr wrap="square" lIns="0" tIns="0" rIns="0" bIns="0" rtlCol="0"/>
            <a:lstStyle/>
            <a:p>
              <a:endParaRPr/>
            </a:p>
          </p:txBody>
        </p:sp>
        <p:sp>
          <p:nvSpPr>
            <p:cNvPr id="346" name="object 346"/>
            <p:cNvSpPr/>
            <p:nvPr/>
          </p:nvSpPr>
          <p:spPr>
            <a:xfrm>
              <a:off x="8907779" y="5988050"/>
              <a:ext cx="25400" cy="60960"/>
            </a:xfrm>
            <a:custGeom>
              <a:avLst/>
              <a:gdLst/>
              <a:ahLst/>
              <a:cxnLst/>
              <a:rect l="l" t="t" r="r" b="b"/>
              <a:pathLst>
                <a:path w="25400" h="60960">
                  <a:moveTo>
                    <a:pt x="1270" y="0"/>
                  </a:moveTo>
                  <a:lnTo>
                    <a:pt x="0" y="0"/>
                  </a:lnTo>
                  <a:lnTo>
                    <a:pt x="0" y="1269"/>
                  </a:lnTo>
                  <a:lnTo>
                    <a:pt x="1270" y="1269"/>
                  </a:lnTo>
                  <a:lnTo>
                    <a:pt x="1270" y="0"/>
                  </a:lnTo>
                  <a:close/>
                </a:path>
                <a:path w="25400" h="60960">
                  <a:moveTo>
                    <a:pt x="8890" y="1270"/>
                  </a:moveTo>
                  <a:lnTo>
                    <a:pt x="0" y="1270"/>
                  </a:lnTo>
                  <a:lnTo>
                    <a:pt x="0" y="10159"/>
                  </a:lnTo>
                  <a:lnTo>
                    <a:pt x="25400" y="10159"/>
                  </a:lnTo>
                  <a:lnTo>
                    <a:pt x="25400" y="5080"/>
                  </a:lnTo>
                  <a:lnTo>
                    <a:pt x="22860" y="5080"/>
                  </a:lnTo>
                  <a:lnTo>
                    <a:pt x="22860" y="3810"/>
                  </a:lnTo>
                  <a:lnTo>
                    <a:pt x="16510" y="3810"/>
                  </a:lnTo>
                  <a:lnTo>
                    <a:pt x="16510" y="2540"/>
                  </a:lnTo>
                  <a:lnTo>
                    <a:pt x="8890" y="2540"/>
                  </a:lnTo>
                  <a:lnTo>
                    <a:pt x="8890" y="1270"/>
                  </a:lnTo>
                  <a:close/>
                </a:path>
                <a:path w="25400" h="60960">
                  <a:moveTo>
                    <a:pt x="25400" y="10160"/>
                  </a:moveTo>
                  <a:lnTo>
                    <a:pt x="0" y="10160"/>
                  </a:lnTo>
                  <a:lnTo>
                    <a:pt x="0" y="16509"/>
                  </a:lnTo>
                  <a:lnTo>
                    <a:pt x="25400" y="16509"/>
                  </a:lnTo>
                  <a:lnTo>
                    <a:pt x="25400" y="10160"/>
                  </a:lnTo>
                  <a:close/>
                </a:path>
                <a:path w="25400" h="60960">
                  <a:moveTo>
                    <a:pt x="25400" y="16510"/>
                  </a:moveTo>
                  <a:lnTo>
                    <a:pt x="0" y="16510"/>
                  </a:lnTo>
                  <a:lnTo>
                    <a:pt x="0" y="20319"/>
                  </a:lnTo>
                  <a:lnTo>
                    <a:pt x="25400" y="20319"/>
                  </a:lnTo>
                  <a:lnTo>
                    <a:pt x="25400" y="16510"/>
                  </a:lnTo>
                  <a:close/>
                </a:path>
                <a:path w="25400" h="60960">
                  <a:moveTo>
                    <a:pt x="25400" y="20320"/>
                  </a:moveTo>
                  <a:lnTo>
                    <a:pt x="0" y="20320"/>
                  </a:lnTo>
                  <a:lnTo>
                    <a:pt x="0" y="22859"/>
                  </a:lnTo>
                  <a:lnTo>
                    <a:pt x="25400" y="22859"/>
                  </a:lnTo>
                  <a:lnTo>
                    <a:pt x="25400" y="20320"/>
                  </a:lnTo>
                  <a:close/>
                </a:path>
                <a:path w="25400" h="60960">
                  <a:moveTo>
                    <a:pt x="25400" y="22860"/>
                  </a:moveTo>
                  <a:lnTo>
                    <a:pt x="0" y="22860"/>
                  </a:lnTo>
                  <a:lnTo>
                    <a:pt x="0" y="26669"/>
                  </a:lnTo>
                  <a:lnTo>
                    <a:pt x="25400" y="26669"/>
                  </a:lnTo>
                  <a:lnTo>
                    <a:pt x="25400" y="22860"/>
                  </a:lnTo>
                  <a:close/>
                </a:path>
                <a:path w="25400" h="60960">
                  <a:moveTo>
                    <a:pt x="25400" y="26670"/>
                  </a:moveTo>
                  <a:lnTo>
                    <a:pt x="0" y="26670"/>
                  </a:lnTo>
                  <a:lnTo>
                    <a:pt x="0" y="33019"/>
                  </a:lnTo>
                  <a:lnTo>
                    <a:pt x="25400" y="33019"/>
                  </a:lnTo>
                  <a:lnTo>
                    <a:pt x="25400" y="26670"/>
                  </a:lnTo>
                  <a:close/>
                </a:path>
                <a:path w="25400" h="60960">
                  <a:moveTo>
                    <a:pt x="25400" y="33020"/>
                  </a:moveTo>
                  <a:lnTo>
                    <a:pt x="0" y="33020"/>
                  </a:lnTo>
                  <a:lnTo>
                    <a:pt x="0" y="35559"/>
                  </a:lnTo>
                  <a:lnTo>
                    <a:pt x="25400" y="35559"/>
                  </a:lnTo>
                  <a:lnTo>
                    <a:pt x="25400" y="33020"/>
                  </a:lnTo>
                  <a:close/>
                </a:path>
                <a:path w="25400" h="60960">
                  <a:moveTo>
                    <a:pt x="25400" y="35560"/>
                  </a:moveTo>
                  <a:lnTo>
                    <a:pt x="0" y="35560"/>
                  </a:lnTo>
                  <a:lnTo>
                    <a:pt x="0" y="41909"/>
                  </a:lnTo>
                  <a:lnTo>
                    <a:pt x="25400" y="41909"/>
                  </a:lnTo>
                  <a:lnTo>
                    <a:pt x="25400" y="35560"/>
                  </a:lnTo>
                  <a:close/>
                </a:path>
                <a:path w="25400" h="60960">
                  <a:moveTo>
                    <a:pt x="25400" y="41910"/>
                  </a:moveTo>
                  <a:lnTo>
                    <a:pt x="0" y="41910"/>
                  </a:lnTo>
                  <a:lnTo>
                    <a:pt x="0" y="54609"/>
                  </a:lnTo>
                  <a:lnTo>
                    <a:pt x="25400" y="54609"/>
                  </a:lnTo>
                  <a:lnTo>
                    <a:pt x="25400" y="41910"/>
                  </a:lnTo>
                  <a:close/>
                </a:path>
                <a:path w="25400" h="60960">
                  <a:moveTo>
                    <a:pt x="25400" y="55880"/>
                  </a:moveTo>
                  <a:lnTo>
                    <a:pt x="0" y="55880"/>
                  </a:lnTo>
                  <a:lnTo>
                    <a:pt x="0" y="59690"/>
                  </a:lnTo>
                  <a:lnTo>
                    <a:pt x="3810" y="59690"/>
                  </a:lnTo>
                  <a:lnTo>
                    <a:pt x="3810" y="60959"/>
                  </a:lnTo>
                  <a:lnTo>
                    <a:pt x="13970" y="60959"/>
                  </a:lnTo>
                  <a:lnTo>
                    <a:pt x="13970" y="58419"/>
                  </a:lnTo>
                  <a:lnTo>
                    <a:pt x="25400" y="58419"/>
                  </a:lnTo>
                  <a:lnTo>
                    <a:pt x="25400" y="55880"/>
                  </a:lnTo>
                  <a:close/>
                </a:path>
              </a:pathLst>
            </a:custGeom>
            <a:solidFill>
              <a:srgbClr val="AABAEC"/>
            </a:solidFill>
          </p:spPr>
          <p:txBody>
            <a:bodyPr wrap="square" lIns="0" tIns="0" rIns="0" bIns="0" rtlCol="0"/>
            <a:lstStyle/>
            <a:p>
              <a:endParaRPr/>
            </a:p>
          </p:txBody>
        </p:sp>
        <p:sp>
          <p:nvSpPr>
            <p:cNvPr id="347" name="object 347"/>
            <p:cNvSpPr/>
            <p:nvPr/>
          </p:nvSpPr>
          <p:spPr>
            <a:xfrm>
              <a:off x="8882379" y="5984239"/>
              <a:ext cx="25400" cy="67310"/>
            </a:xfrm>
            <a:custGeom>
              <a:avLst/>
              <a:gdLst/>
              <a:ahLst/>
              <a:cxnLst/>
              <a:rect l="l" t="t" r="r" b="b"/>
              <a:pathLst>
                <a:path w="25400" h="67310">
                  <a:moveTo>
                    <a:pt x="5079" y="0"/>
                  </a:moveTo>
                  <a:lnTo>
                    <a:pt x="0" y="0"/>
                  </a:lnTo>
                  <a:lnTo>
                    <a:pt x="0" y="1270"/>
                  </a:lnTo>
                  <a:lnTo>
                    <a:pt x="5079" y="1270"/>
                  </a:lnTo>
                  <a:lnTo>
                    <a:pt x="5079" y="0"/>
                  </a:lnTo>
                  <a:close/>
                </a:path>
                <a:path w="25400" h="67310">
                  <a:moveTo>
                    <a:pt x="12700" y="1270"/>
                  </a:moveTo>
                  <a:lnTo>
                    <a:pt x="0" y="1270"/>
                  </a:lnTo>
                  <a:lnTo>
                    <a:pt x="0" y="13970"/>
                  </a:lnTo>
                  <a:lnTo>
                    <a:pt x="25400" y="13970"/>
                  </a:lnTo>
                  <a:lnTo>
                    <a:pt x="25400" y="3810"/>
                  </a:lnTo>
                  <a:lnTo>
                    <a:pt x="20320" y="3810"/>
                  </a:lnTo>
                  <a:lnTo>
                    <a:pt x="20320" y="2540"/>
                  </a:lnTo>
                  <a:lnTo>
                    <a:pt x="12700" y="2540"/>
                  </a:lnTo>
                  <a:lnTo>
                    <a:pt x="12700" y="1270"/>
                  </a:lnTo>
                  <a:close/>
                </a:path>
                <a:path w="25400" h="67310">
                  <a:moveTo>
                    <a:pt x="25400" y="13970"/>
                  </a:moveTo>
                  <a:lnTo>
                    <a:pt x="0" y="13970"/>
                  </a:lnTo>
                  <a:lnTo>
                    <a:pt x="0" y="20320"/>
                  </a:lnTo>
                  <a:lnTo>
                    <a:pt x="25400" y="20320"/>
                  </a:lnTo>
                  <a:lnTo>
                    <a:pt x="25400" y="13970"/>
                  </a:lnTo>
                  <a:close/>
                </a:path>
                <a:path w="25400" h="67310">
                  <a:moveTo>
                    <a:pt x="25400" y="20320"/>
                  </a:moveTo>
                  <a:lnTo>
                    <a:pt x="0" y="20320"/>
                  </a:lnTo>
                  <a:lnTo>
                    <a:pt x="0" y="24130"/>
                  </a:lnTo>
                  <a:lnTo>
                    <a:pt x="25400" y="24130"/>
                  </a:lnTo>
                  <a:lnTo>
                    <a:pt x="25400" y="20320"/>
                  </a:lnTo>
                  <a:close/>
                </a:path>
                <a:path w="25400" h="67310">
                  <a:moveTo>
                    <a:pt x="25400" y="24130"/>
                  </a:moveTo>
                  <a:lnTo>
                    <a:pt x="0" y="24130"/>
                  </a:lnTo>
                  <a:lnTo>
                    <a:pt x="0" y="26670"/>
                  </a:lnTo>
                  <a:lnTo>
                    <a:pt x="25400" y="26670"/>
                  </a:lnTo>
                  <a:lnTo>
                    <a:pt x="25400" y="24130"/>
                  </a:lnTo>
                  <a:close/>
                </a:path>
                <a:path w="25400" h="67310">
                  <a:moveTo>
                    <a:pt x="25400" y="26670"/>
                  </a:moveTo>
                  <a:lnTo>
                    <a:pt x="0" y="26670"/>
                  </a:lnTo>
                  <a:lnTo>
                    <a:pt x="0" y="30480"/>
                  </a:lnTo>
                  <a:lnTo>
                    <a:pt x="25400" y="30480"/>
                  </a:lnTo>
                  <a:lnTo>
                    <a:pt x="25400" y="26670"/>
                  </a:lnTo>
                  <a:close/>
                </a:path>
                <a:path w="25400" h="67310">
                  <a:moveTo>
                    <a:pt x="25400" y="30480"/>
                  </a:moveTo>
                  <a:lnTo>
                    <a:pt x="0" y="30480"/>
                  </a:lnTo>
                  <a:lnTo>
                    <a:pt x="0" y="36830"/>
                  </a:lnTo>
                  <a:lnTo>
                    <a:pt x="25400" y="36830"/>
                  </a:lnTo>
                  <a:lnTo>
                    <a:pt x="25400" y="30480"/>
                  </a:lnTo>
                  <a:close/>
                </a:path>
                <a:path w="25400" h="67310">
                  <a:moveTo>
                    <a:pt x="25400" y="36830"/>
                  </a:moveTo>
                  <a:lnTo>
                    <a:pt x="0" y="36830"/>
                  </a:lnTo>
                  <a:lnTo>
                    <a:pt x="0" y="39370"/>
                  </a:lnTo>
                  <a:lnTo>
                    <a:pt x="25400" y="39370"/>
                  </a:lnTo>
                  <a:lnTo>
                    <a:pt x="25400" y="36830"/>
                  </a:lnTo>
                  <a:close/>
                </a:path>
                <a:path w="25400" h="67310">
                  <a:moveTo>
                    <a:pt x="25400" y="39370"/>
                  </a:moveTo>
                  <a:lnTo>
                    <a:pt x="0" y="39370"/>
                  </a:lnTo>
                  <a:lnTo>
                    <a:pt x="0" y="45720"/>
                  </a:lnTo>
                  <a:lnTo>
                    <a:pt x="25400" y="45720"/>
                  </a:lnTo>
                  <a:lnTo>
                    <a:pt x="25400" y="39370"/>
                  </a:lnTo>
                  <a:close/>
                </a:path>
                <a:path w="25400" h="67310">
                  <a:moveTo>
                    <a:pt x="25400" y="45720"/>
                  </a:moveTo>
                  <a:lnTo>
                    <a:pt x="0" y="45720"/>
                  </a:lnTo>
                  <a:lnTo>
                    <a:pt x="0" y="58420"/>
                  </a:lnTo>
                  <a:lnTo>
                    <a:pt x="25400" y="58420"/>
                  </a:lnTo>
                  <a:lnTo>
                    <a:pt x="25400" y="45720"/>
                  </a:lnTo>
                  <a:close/>
                </a:path>
                <a:path w="25400" h="67310">
                  <a:moveTo>
                    <a:pt x="17779" y="64770"/>
                  </a:moveTo>
                  <a:lnTo>
                    <a:pt x="0" y="64770"/>
                  </a:lnTo>
                  <a:lnTo>
                    <a:pt x="0" y="67310"/>
                  </a:lnTo>
                  <a:lnTo>
                    <a:pt x="6350" y="67310"/>
                  </a:lnTo>
                  <a:lnTo>
                    <a:pt x="6350" y="66040"/>
                  </a:lnTo>
                  <a:lnTo>
                    <a:pt x="17779" y="66040"/>
                  </a:lnTo>
                  <a:lnTo>
                    <a:pt x="17779" y="64770"/>
                  </a:lnTo>
                  <a:close/>
                </a:path>
                <a:path w="25400" h="67310">
                  <a:moveTo>
                    <a:pt x="25400" y="59690"/>
                  </a:moveTo>
                  <a:lnTo>
                    <a:pt x="0" y="59690"/>
                  </a:lnTo>
                  <a:lnTo>
                    <a:pt x="0" y="63500"/>
                  </a:lnTo>
                  <a:lnTo>
                    <a:pt x="25400" y="63500"/>
                  </a:lnTo>
                  <a:lnTo>
                    <a:pt x="25400" y="59690"/>
                  </a:lnTo>
                  <a:close/>
                </a:path>
              </a:pathLst>
            </a:custGeom>
            <a:solidFill>
              <a:srgbClr val="A9B9EC"/>
            </a:solidFill>
          </p:spPr>
          <p:txBody>
            <a:bodyPr wrap="square" lIns="0" tIns="0" rIns="0" bIns="0" rtlCol="0"/>
            <a:lstStyle/>
            <a:p>
              <a:endParaRPr/>
            </a:p>
          </p:txBody>
        </p:sp>
        <p:sp>
          <p:nvSpPr>
            <p:cNvPr id="348" name="object 348"/>
            <p:cNvSpPr/>
            <p:nvPr/>
          </p:nvSpPr>
          <p:spPr>
            <a:xfrm>
              <a:off x="8856979" y="5979159"/>
              <a:ext cx="25400" cy="76200"/>
            </a:xfrm>
            <a:custGeom>
              <a:avLst/>
              <a:gdLst/>
              <a:ahLst/>
              <a:cxnLst/>
              <a:rect l="l" t="t" r="r" b="b"/>
              <a:pathLst>
                <a:path w="25400" h="76200">
                  <a:moveTo>
                    <a:pt x="2539" y="0"/>
                  </a:moveTo>
                  <a:lnTo>
                    <a:pt x="0" y="0"/>
                  </a:lnTo>
                  <a:lnTo>
                    <a:pt x="0" y="3809"/>
                  </a:lnTo>
                  <a:lnTo>
                    <a:pt x="16510" y="3809"/>
                  </a:lnTo>
                  <a:lnTo>
                    <a:pt x="16510" y="2539"/>
                  </a:lnTo>
                  <a:lnTo>
                    <a:pt x="8890" y="2539"/>
                  </a:lnTo>
                  <a:lnTo>
                    <a:pt x="8890" y="1269"/>
                  </a:lnTo>
                  <a:lnTo>
                    <a:pt x="2539" y="1269"/>
                  </a:lnTo>
                  <a:lnTo>
                    <a:pt x="2539" y="0"/>
                  </a:lnTo>
                  <a:close/>
                </a:path>
                <a:path w="25400" h="76200">
                  <a:moveTo>
                    <a:pt x="24129" y="3809"/>
                  </a:moveTo>
                  <a:lnTo>
                    <a:pt x="0" y="3809"/>
                  </a:lnTo>
                  <a:lnTo>
                    <a:pt x="0" y="19049"/>
                  </a:lnTo>
                  <a:lnTo>
                    <a:pt x="25400" y="19049"/>
                  </a:lnTo>
                  <a:lnTo>
                    <a:pt x="25400" y="5080"/>
                  </a:lnTo>
                  <a:lnTo>
                    <a:pt x="24129" y="5080"/>
                  </a:lnTo>
                  <a:lnTo>
                    <a:pt x="24129" y="3809"/>
                  </a:lnTo>
                  <a:close/>
                </a:path>
                <a:path w="25400" h="76200">
                  <a:moveTo>
                    <a:pt x="25400" y="19050"/>
                  </a:moveTo>
                  <a:lnTo>
                    <a:pt x="0" y="19050"/>
                  </a:lnTo>
                  <a:lnTo>
                    <a:pt x="0" y="25399"/>
                  </a:lnTo>
                  <a:lnTo>
                    <a:pt x="25400" y="25399"/>
                  </a:lnTo>
                  <a:lnTo>
                    <a:pt x="25400" y="19050"/>
                  </a:lnTo>
                  <a:close/>
                </a:path>
                <a:path w="25400" h="76200">
                  <a:moveTo>
                    <a:pt x="25400" y="25400"/>
                  </a:moveTo>
                  <a:lnTo>
                    <a:pt x="0" y="25400"/>
                  </a:lnTo>
                  <a:lnTo>
                    <a:pt x="0" y="29209"/>
                  </a:lnTo>
                  <a:lnTo>
                    <a:pt x="25400" y="29209"/>
                  </a:lnTo>
                  <a:lnTo>
                    <a:pt x="25400" y="25400"/>
                  </a:lnTo>
                  <a:close/>
                </a:path>
                <a:path w="25400" h="76200">
                  <a:moveTo>
                    <a:pt x="25400" y="29209"/>
                  </a:moveTo>
                  <a:lnTo>
                    <a:pt x="0" y="29209"/>
                  </a:lnTo>
                  <a:lnTo>
                    <a:pt x="0" y="31749"/>
                  </a:lnTo>
                  <a:lnTo>
                    <a:pt x="25400" y="31749"/>
                  </a:lnTo>
                  <a:lnTo>
                    <a:pt x="25400" y="29209"/>
                  </a:lnTo>
                  <a:close/>
                </a:path>
                <a:path w="25400" h="76200">
                  <a:moveTo>
                    <a:pt x="25400" y="31750"/>
                  </a:moveTo>
                  <a:lnTo>
                    <a:pt x="0" y="31750"/>
                  </a:lnTo>
                  <a:lnTo>
                    <a:pt x="0" y="35559"/>
                  </a:lnTo>
                  <a:lnTo>
                    <a:pt x="25400" y="35559"/>
                  </a:lnTo>
                  <a:lnTo>
                    <a:pt x="25400" y="31750"/>
                  </a:lnTo>
                  <a:close/>
                </a:path>
                <a:path w="25400" h="76200">
                  <a:moveTo>
                    <a:pt x="25400" y="35560"/>
                  </a:moveTo>
                  <a:lnTo>
                    <a:pt x="0" y="35560"/>
                  </a:lnTo>
                  <a:lnTo>
                    <a:pt x="0" y="41909"/>
                  </a:lnTo>
                  <a:lnTo>
                    <a:pt x="25400" y="41909"/>
                  </a:lnTo>
                  <a:lnTo>
                    <a:pt x="25400" y="35560"/>
                  </a:lnTo>
                  <a:close/>
                </a:path>
                <a:path w="25400" h="76200">
                  <a:moveTo>
                    <a:pt x="25400" y="41910"/>
                  </a:moveTo>
                  <a:lnTo>
                    <a:pt x="0" y="41910"/>
                  </a:lnTo>
                  <a:lnTo>
                    <a:pt x="0" y="44449"/>
                  </a:lnTo>
                  <a:lnTo>
                    <a:pt x="25400" y="44449"/>
                  </a:lnTo>
                  <a:lnTo>
                    <a:pt x="25400" y="41910"/>
                  </a:lnTo>
                  <a:close/>
                </a:path>
                <a:path w="25400" h="76200">
                  <a:moveTo>
                    <a:pt x="25400" y="44450"/>
                  </a:moveTo>
                  <a:lnTo>
                    <a:pt x="0" y="44450"/>
                  </a:lnTo>
                  <a:lnTo>
                    <a:pt x="0" y="50799"/>
                  </a:lnTo>
                  <a:lnTo>
                    <a:pt x="25400" y="50799"/>
                  </a:lnTo>
                  <a:lnTo>
                    <a:pt x="25400" y="44450"/>
                  </a:lnTo>
                  <a:close/>
                </a:path>
                <a:path w="25400" h="76200">
                  <a:moveTo>
                    <a:pt x="25400" y="50800"/>
                  </a:moveTo>
                  <a:lnTo>
                    <a:pt x="0" y="50800"/>
                  </a:lnTo>
                  <a:lnTo>
                    <a:pt x="0" y="63499"/>
                  </a:lnTo>
                  <a:lnTo>
                    <a:pt x="25400" y="63499"/>
                  </a:lnTo>
                  <a:lnTo>
                    <a:pt x="25400" y="50800"/>
                  </a:lnTo>
                  <a:close/>
                </a:path>
                <a:path w="25400" h="76200">
                  <a:moveTo>
                    <a:pt x="25400" y="69849"/>
                  </a:moveTo>
                  <a:lnTo>
                    <a:pt x="0" y="69849"/>
                  </a:lnTo>
                  <a:lnTo>
                    <a:pt x="0" y="76199"/>
                  </a:lnTo>
                  <a:lnTo>
                    <a:pt x="10160" y="76199"/>
                  </a:lnTo>
                  <a:lnTo>
                    <a:pt x="10160" y="73659"/>
                  </a:lnTo>
                  <a:lnTo>
                    <a:pt x="21590" y="73659"/>
                  </a:lnTo>
                  <a:lnTo>
                    <a:pt x="21590" y="72389"/>
                  </a:lnTo>
                  <a:lnTo>
                    <a:pt x="25400" y="72389"/>
                  </a:lnTo>
                  <a:lnTo>
                    <a:pt x="25400" y="69849"/>
                  </a:lnTo>
                  <a:close/>
                </a:path>
                <a:path w="25400" h="76200">
                  <a:moveTo>
                    <a:pt x="25400" y="64769"/>
                  </a:moveTo>
                  <a:lnTo>
                    <a:pt x="0" y="64769"/>
                  </a:lnTo>
                  <a:lnTo>
                    <a:pt x="0" y="68580"/>
                  </a:lnTo>
                  <a:lnTo>
                    <a:pt x="25400" y="68580"/>
                  </a:lnTo>
                  <a:lnTo>
                    <a:pt x="25400" y="64769"/>
                  </a:lnTo>
                  <a:close/>
                </a:path>
              </a:pathLst>
            </a:custGeom>
            <a:solidFill>
              <a:srgbClr val="A8B8EC"/>
            </a:solidFill>
          </p:spPr>
          <p:txBody>
            <a:bodyPr wrap="square" lIns="0" tIns="0" rIns="0" bIns="0" rtlCol="0"/>
            <a:lstStyle/>
            <a:p>
              <a:endParaRPr/>
            </a:p>
          </p:txBody>
        </p:sp>
        <p:sp>
          <p:nvSpPr>
            <p:cNvPr id="349" name="object 349"/>
            <p:cNvSpPr/>
            <p:nvPr/>
          </p:nvSpPr>
          <p:spPr>
            <a:xfrm>
              <a:off x="8830310" y="5975350"/>
              <a:ext cx="26670" cy="82550"/>
            </a:xfrm>
            <a:custGeom>
              <a:avLst/>
              <a:gdLst/>
              <a:ahLst/>
              <a:cxnLst/>
              <a:rect l="l" t="t" r="r" b="b"/>
              <a:pathLst>
                <a:path w="26670" h="82550">
                  <a:moveTo>
                    <a:pt x="7620" y="0"/>
                  </a:moveTo>
                  <a:lnTo>
                    <a:pt x="0" y="0"/>
                  </a:lnTo>
                  <a:lnTo>
                    <a:pt x="0" y="1269"/>
                  </a:lnTo>
                  <a:lnTo>
                    <a:pt x="7620" y="1269"/>
                  </a:lnTo>
                  <a:lnTo>
                    <a:pt x="7620" y="0"/>
                  </a:lnTo>
                  <a:close/>
                </a:path>
                <a:path w="26670" h="82550">
                  <a:moveTo>
                    <a:pt x="13970" y="1270"/>
                  </a:moveTo>
                  <a:lnTo>
                    <a:pt x="0" y="1270"/>
                  </a:lnTo>
                  <a:lnTo>
                    <a:pt x="0" y="3809"/>
                  </a:lnTo>
                  <a:lnTo>
                    <a:pt x="21590" y="3809"/>
                  </a:lnTo>
                  <a:lnTo>
                    <a:pt x="21590" y="2540"/>
                  </a:lnTo>
                  <a:lnTo>
                    <a:pt x="13970" y="2540"/>
                  </a:lnTo>
                  <a:lnTo>
                    <a:pt x="13970" y="1270"/>
                  </a:lnTo>
                  <a:close/>
                </a:path>
                <a:path w="26670" h="82550">
                  <a:moveTo>
                    <a:pt x="26670" y="3810"/>
                  </a:moveTo>
                  <a:lnTo>
                    <a:pt x="0" y="3810"/>
                  </a:lnTo>
                  <a:lnTo>
                    <a:pt x="0" y="7619"/>
                  </a:lnTo>
                  <a:lnTo>
                    <a:pt x="26670" y="7619"/>
                  </a:lnTo>
                  <a:lnTo>
                    <a:pt x="26670" y="3810"/>
                  </a:lnTo>
                  <a:close/>
                </a:path>
                <a:path w="26670" h="82550">
                  <a:moveTo>
                    <a:pt x="26670" y="7620"/>
                  </a:moveTo>
                  <a:lnTo>
                    <a:pt x="0" y="7620"/>
                  </a:lnTo>
                  <a:lnTo>
                    <a:pt x="0" y="22859"/>
                  </a:lnTo>
                  <a:lnTo>
                    <a:pt x="26670" y="22859"/>
                  </a:lnTo>
                  <a:lnTo>
                    <a:pt x="26670" y="7620"/>
                  </a:lnTo>
                  <a:close/>
                </a:path>
                <a:path w="26670" h="82550">
                  <a:moveTo>
                    <a:pt x="26670" y="22860"/>
                  </a:moveTo>
                  <a:lnTo>
                    <a:pt x="0" y="22860"/>
                  </a:lnTo>
                  <a:lnTo>
                    <a:pt x="0" y="29209"/>
                  </a:lnTo>
                  <a:lnTo>
                    <a:pt x="26670" y="29209"/>
                  </a:lnTo>
                  <a:lnTo>
                    <a:pt x="26670" y="22860"/>
                  </a:lnTo>
                  <a:close/>
                </a:path>
                <a:path w="26670" h="82550">
                  <a:moveTo>
                    <a:pt x="26670" y="29210"/>
                  </a:moveTo>
                  <a:lnTo>
                    <a:pt x="0" y="29210"/>
                  </a:lnTo>
                  <a:lnTo>
                    <a:pt x="0" y="33019"/>
                  </a:lnTo>
                  <a:lnTo>
                    <a:pt x="26670" y="33019"/>
                  </a:lnTo>
                  <a:lnTo>
                    <a:pt x="26670" y="29210"/>
                  </a:lnTo>
                  <a:close/>
                </a:path>
                <a:path w="26670" h="82550">
                  <a:moveTo>
                    <a:pt x="26670" y="33020"/>
                  </a:moveTo>
                  <a:lnTo>
                    <a:pt x="0" y="33020"/>
                  </a:lnTo>
                  <a:lnTo>
                    <a:pt x="0" y="35559"/>
                  </a:lnTo>
                  <a:lnTo>
                    <a:pt x="26670" y="35559"/>
                  </a:lnTo>
                  <a:lnTo>
                    <a:pt x="26670" y="33020"/>
                  </a:lnTo>
                  <a:close/>
                </a:path>
                <a:path w="26670" h="82550">
                  <a:moveTo>
                    <a:pt x="26670" y="35560"/>
                  </a:moveTo>
                  <a:lnTo>
                    <a:pt x="0" y="35560"/>
                  </a:lnTo>
                  <a:lnTo>
                    <a:pt x="0" y="39369"/>
                  </a:lnTo>
                  <a:lnTo>
                    <a:pt x="26670" y="39369"/>
                  </a:lnTo>
                  <a:lnTo>
                    <a:pt x="26670" y="35560"/>
                  </a:lnTo>
                  <a:close/>
                </a:path>
                <a:path w="26670" h="82550">
                  <a:moveTo>
                    <a:pt x="26670" y="39370"/>
                  </a:moveTo>
                  <a:lnTo>
                    <a:pt x="0" y="39370"/>
                  </a:lnTo>
                  <a:lnTo>
                    <a:pt x="0" y="45719"/>
                  </a:lnTo>
                  <a:lnTo>
                    <a:pt x="26670" y="45719"/>
                  </a:lnTo>
                  <a:lnTo>
                    <a:pt x="26670" y="39370"/>
                  </a:lnTo>
                  <a:close/>
                </a:path>
                <a:path w="26670" h="82550">
                  <a:moveTo>
                    <a:pt x="26670" y="45720"/>
                  </a:moveTo>
                  <a:lnTo>
                    <a:pt x="0" y="45720"/>
                  </a:lnTo>
                  <a:lnTo>
                    <a:pt x="0" y="48259"/>
                  </a:lnTo>
                  <a:lnTo>
                    <a:pt x="26670" y="48259"/>
                  </a:lnTo>
                  <a:lnTo>
                    <a:pt x="26670" y="45720"/>
                  </a:lnTo>
                  <a:close/>
                </a:path>
                <a:path w="26670" h="82550">
                  <a:moveTo>
                    <a:pt x="26670" y="48260"/>
                  </a:moveTo>
                  <a:lnTo>
                    <a:pt x="0" y="48260"/>
                  </a:lnTo>
                  <a:lnTo>
                    <a:pt x="0" y="54609"/>
                  </a:lnTo>
                  <a:lnTo>
                    <a:pt x="26670" y="54609"/>
                  </a:lnTo>
                  <a:lnTo>
                    <a:pt x="26670" y="48260"/>
                  </a:lnTo>
                  <a:close/>
                </a:path>
                <a:path w="26670" h="82550">
                  <a:moveTo>
                    <a:pt x="26670" y="54610"/>
                  </a:moveTo>
                  <a:lnTo>
                    <a:pt x="0" y="54610"/>
                  </a:lnTo>
                  <a:lnTo>
                    <a:pt x="0" y="67309"/>
                  </a:lnTo>
                  <a:lnTo>
                    <a:pt x="26670" y="67309"/>
                  </a:lnTo>
                  <a:lnTo>
                    <a:pt x="26670" y="54610"/>
                  </a:lnTo>
                  <a:close/>
                </a:path>
                <a:path w="26670" h="82550">
                  <a:moveTo>
                    <a:pt x="15240" y="80009"/>
                  </a:moveTo>
                  <a:lnTo>
                    <a:pt x="0" y="80009"/>
                  </a:lnTo>
                  <a:lnTo>
                    <a:pt x="0" y="82550"/>
                  </a:lnTo>
                  <a:lnTo>
                    <a:pt x="3810" y="82550"/>
                  </a:lnTo>
                  <a:lnTo>
                    <a:pt x="3810" y="81279"/>
                  </a:lnTo>
                  <a:lnTo>
                    <a:pt x="15240" y="81279"/>
                  </a:lnTo>
                  <a:lnTo>
                    <a:pt x="15240" y="80009"/>
                  </a:lnTo>
                  <a:close/>
                </a:path>
                <a:path w="26670" h="82550">
                  <a:moveTo>
                    <a:pt x="26670" y="73659"/>
                  </a:moveTo>
                  <a:lnTo>
                    <a:pt x="0" y="73659"/>
                  </a:lnTo>
                  <a:lnTo>
                    <a:pt x="0" y="78740"/>
                  </a:lnTo>
                  <a:lnTo>
                    <a:pt x="25400" y="78740"/>
                  </a:lnTo>
                  <a:lnTo>
                    <a:pt x="25400" y="80009"/>
                  </a:lnTo>
                  <a:lnTo>
                    <a:pt x="26670" y="80009"/>
                  </a:lnTo>
                  <a:lnTo>
                    <a:pt x="26670" y="73659"/>
                  </a:lnTo>
                  <a:close/>
                </a:path>
                <a:path w="26670" h="82550">
                  <a:moveTo>
                    <a:pt x="26670" y="68580"/>
                  </a:moveTo>
                  <a:lnTo>
                    <a:pt x="0" y="68580"/>
                  </a:lnTo>
                  <a:lnTo>
                    <a:pt x="0" y="72390"/>
                  </a:lnTo>
                  <a:lnTo>
                    <a:pt x="26670" y="72390"/>
                  </a:lnTo>
                  <a:lnTo>
                    <a:pt x="26670" y="68580"/>
                  </a:lnTo>
                  <a:close/>
                </a:path>
              </a:pathLst>
            </a:custGeom>
            <a:solidFill>
              <a:srgbClr val="A7B8EC"/>
            </a:solidFill>
          </p:spPr>
          <p:txBody>
            <a:bodyPr wrap="square" lIns="0" tIns="0" rIns="0" bIns="0" rtlCol="0"/>
            <a:lstStyle/>
            <a:p>
              <a:endParaRPr/>
            </a:p>
          </p:txBody>
        </p:sp>
        <p:sp>
          <p:nvSpPr>
            <p:cNvPr id="350" name="object 350"/>
            <p:cNvSpPr/>
            <p:nvPr/>
          </p:nvSpPr>
          <p:spPr>
            <a:xfrm>
              <a:off x="8804910" y="5970270"/>
              <a:ext cx="25400" cy="91440"/>
            </a:xfrm>
            <a:custGeom>
              <a:avLst/>
              <a:gdLst/>
              <a:ahLst/>
              <a:cxnLst/>
              <a:rect l="l" t="t" r="r" b="b"/>
              <a:pathLst>
                <a:path w="25400" h="91439">
                  <a:moveTo>
                    <a:pt x="3809" y="0"/>
                  </a:moveTo>
                  <a:lnTo>
                    <a:pt x="0" y="0"/>
                  </a:lnTo>
                  <a:lnTo>
                    <a:pt x="0" y="8889"/>
                  </a:lnTo>
                  <a:lnTo>
                    <a:pt x="25400" y="8889"/>
                  </a:lnTo>
                  <a:lnTo>
                    <a:pt x="25400" y="3809"/>
                  </a:lnTo>
                  <a:lnTo>
                    <a:pt x="17780" y="3809"/>
                  </a:lnTo>
                  <a:lnTo>
                    <a:pt x="17780" y="2539"/>
                  </a:lnTo>
                  <a:lnTo>
                    <a:pt x="10160" y="2539"/>
                  </a:lnTo>
                  <a:lnTo>
                    <a:pt x="10160" y="1269"/>
                  </a:lnTo>
                  <a:lnTo>
                    <a:pt x="3809" y="1269"/>
                  </a:lnTo>
                  <a:lnTo>
                    <a:pt x="3809" y="0"/>
                  </a:lnTo>
                  <a:close/>
                </a:path>
                <a:path w="25400" h="91439">
                  <a:moveTo>
                    <a:pt x="25400" y="8889"/>
                  </a:moveTo>
                  <a:lnTo>
                    <a:pt x="0" y="8889"/>
                  </a:lnTo>
                  <a:lnTo>
                    <a:pt x="0" y="12699"/>
                  </a:lnTo>
                  <a:lnTo>
                    <a:pt x="25400" y="12699"/>
                  </a:lnTo>
                  <a:lnTo>
                    <a:pt x="25400" y="8889"/>
                  </a:lnTo>
                  <a:close/>
                </a:path>
                <a:path w="25400" h="91439">
                  <a:moveTo>
                    <a:pt x="25400" y="12699"/>
                  </a:moveTo>
                  <a:lnTo>
                    <a:pt x="0" y="12699"/>
                  </a:lnTo>
                  <a:lnTo>
                    <a:pt x="0" y="27939"/>
                  </a:lnTo>
                  <a:lnTo>
                    <a:pt x="25400" y="27939"/>
                  </a:lnTo>
                  <a:lnTo>
                    <a:pt x="25400" y="12699"/>
                  </a:lnTo>
                  <a:close/>
                </a:path>
                <a:path w="25400" h="91439">
                  <a:moveTo>
                    <a:pt x="25400" y="27939"/>
                  </a:moveTo>
                  <a:lnTo>
                    <a:pt x="0" y="27939"/>
                  </a:lnTo>
                  <a:lnTo>
                    <a:pt x="0" y="34289"/>
                  </a:lnTo>
                  <a:lnTo>
                    <a:pt x="25400" y="34289"/>
                  </a:lnTo>
                  <a:lnTo>
                    <a:pt x="25400" y="27939"/>
                  </a:lnTo>
                  <a:close/>
                </a:path>
                <a:path w="25400" h="91439">
                  <a:moveTo>
                    <a:pt x="25400" y="34289"/>
                  </a:moveTo>
                  <a:lnTo>
                    <a:pt x="0" y="34289"/>
                  </a:lnTo>
                  <a:lnTo>
                    <a:pt x="0" y="38099"/>
                  </a:lnTo>
                  <a:lnTo>
                    <a:pt x="25400" y="38099"/>
                  </a:lnTo>
                  <a:lnTo>
                    <a:pt x="25400" y="34289"/>
                  </a:lnTo>
                  <a:close/>
                </a:path>
                <a:path w="25400" h="91439">
                  <a:moveTo>
                    <a:pt x="25400" y="38099"/>
                  </a:moveTo>
                  <a:lnTo>
                    <a:pt x="0" y="38099"/>
                  </a:lnTo>
                  <a:lnTo>
                    <a:pt x="0" y="40639"/>
                  </a:lnTo>
                  <a:lnTo>
                    <a:pt x="25400" y="40639"/>
                  </a:lnTo>
                  <a:lnTo>
                    <a:pt x="25400" y="38099"/>
                  </a:lnTo>
                  <a:close/>
                </a:path>
                <a:path w="25400" h="91439">
                  <a:moveTo>
                    <a:pt x="25400" y="40639"/>
                  </a:moveTo>
                  <a:lnTo>
                    <a:pt x="0" y="40639"/>
                  </a:lnTo>
                  <a:lnTo>
                    <a:pt x="0" y="44449"/>
                  </a:lnTo>
                  <a:lnTo>
                    <a:pt x="25400" y="44449"/>
                  </a:lnTo>
                  <a:lnTo>
                    <a:pt x="25400" y="40639"/>
                  </a:lnTo>
                  <a:close/>
                </a:path>
                <a:path w="25400" h="91439">
                  <a:moveTo>
                    <a:pt x="25400" y="44450"/>
                  </a:moveTo>
                  <a:lnTo>
                    <a:pt x="0" y="44450"/>
                  </a:lnTo>
                  <a:lnTo>
                    <a:pt x="0" y="50799"/>
                  </a:lnTo>
                  <a:lnTo>
                    <a:pt x="25400" y="50799"/>
                  </a:lnTo>
                  <a:lnTo>
                    <a:pt x="25400" y="44450"/>
                  </a:lnTo>
                  <a:close/>
                </a:path>
                <a:path w="25400" h="91439">
                  <a:moveTo>
                    <a:pt x="25400" y="50800"/>
                  </a:moveTo>
                  <a:lnTo>
                    <a:pt x="0" y="50800"/>
                  </a:lnTo>
                  <a:lnTo>
                    <a:pt x="0" y="53339"/>
                  </a:lnTo>
                  <a:lnTo>
                    <a:pt x="25400" y="53339"/>
                  </a:lnTo>
                  <a:lnTo>
                    <a:pt x="25400" y="50800"/>
                  </a:lnTo>
                  <a:close/>
                </a:path>
                <a:path w="25400" h="91439">
                  <a:moveTo>
                    <a:pt x="25400" y="53339"/>
                  </a:moveTo>
                  <a:lnTo>
                    <a:pt x="0" y="53339"/>
                  </a:lnTo>
                  <a:lnTo>
                    <a:pt x="0" y="59689"/>
                  </a:lnTo>
                  <a:lnTo>
                    <a:pt x="25400" y="59689"/>
                  </a:lnTo>
                  <a:lnTo>
                    <a:pt x="25400" y="53339"/>
                  </a:lnTo>
                  <a:close/>
                </a:path>
                <a:path w="25400" h="91439">
                  <a:moveTo>
                    <a:pt x="25400" y="59689"/>
                  </a:moveTo>
                  <a:lnTo>
                    <a:pt x="0" y="59689"/>
                  </a:lnTo>
                  <a:lnTo>
                    <a:pt x="0" y="72389"/>
                  </a:lnTo>
                  <a:lnTo>
                    <a:pt x="25400" y="72389"/>
                  </a:lnTo>
                  <a:lnTo>
                    <a:pt x="25400" y="59689"/>
                  </a:lnTo>
                  <a:close/>
                </a:path>
                <a:path w="25400" h="91439">
                  <a:moveTo>
                    <a:pt x="25400" y="85089"/>
                  </a:moveTo>
                  <a:lnTo>
                    <a:pt x="0" y="85089"/>
                  </a:lnTo>
                  <a:lnTo>
                    <a:pt x="0" y="91439"/>
                  </a:lnTo>
                  <a:lnTo>
                    <a:pt x="7620" y="91439"/>
                  </a:lnTo>
                  <a:lnTo>
                    <a:pt x="7620" y="88899"/>
                  </a:lnTo>
                  <a:lnTo>
                    <a:pt x="17780" y="88899"/>
                  </a:lnTo>
                  <a:lnTo>
                    <a:pt x="17780" y="87629"/>
                  </a:lnTo>
                  <a:lnTo>
                    <a:pt x="25400" y="87629"/>
                  </a:lnTo>
                  <a:lnTo>
                    <a:pt x="25400" y="85089"/>
                  </a:lnTo>
                  <a:close/>
                </a:path>
                <a:path w="25400" h="91439">
                  <a:moveTo>
                    <a:pt x="25400" y="78739"/>
                  </a:moveTo>
                  <a:lnTo>
                    <a:pt x="0" y="78739"/>
                  </a:lnTo>
                  <a:lnTo>
                    <a:pt x="0" y="83819"/>
                  </a:lnTo>
                  <a:lnTo>
                    <a:pt x="25400" y="83819"/>
                  </a:lnTo>
                  <a:lnTo>
                    <a:pt x="25400" y="78739"/>
                  </a:lnTo>
                  <a:close/>
                </a:path>
                <a:path w="25400" h="91439">
                  <a:moveTo>
                    <a:pt x="25400" y="73659"/>
                  </a:moveTo>
                  <a:lnTo>
                    <a:pt x="0" y="73659"/>
                  </a:lnTo>
                  <a:lnTo>
                    <a:pt x="0" y="77469"/>
                  </a:lnTo>
                  <a:lnTo>
                    <a:pt x="25400" y="77469"/>
                  </a:lnTo>
                  <a:lnTo>
                    <a:pt x="25400" y="73659"/>
                  </a:lnTo>
                  <a:close/>
                </a:path>
              </a:pathLst>
            </a:custGeom>
            <a:solidFill>
              <a:srgbClr val="A6B7EB"/>
            </a:solidFill>
          </p:spPr>
          <p:txBody>
            <a:bodyPr wrap="square" lIns="0" tIns="0" rIns="0" bIns="0" rtlCol="0"/>
            <a:lstStyle/>
            <a:p>
              <a:endParaRPr/>
            </a:p>
          </p:txBody>
        </p:sp>
        <p:sp>
          <p:nvSpPr>
            <p:cNvPr id="351" name="object 351"/>
            <p:cNvSpPr/>
            <p:nvPr/>
          </p:nvSpPr>
          <p:spPr>
            <a:xfrm>
              <a:off x="8779510" y="5966459"/>
              <a:ext cx="25400" cy="96520"/>
            </a:xfrm>
            <a:custGeom>
              <a:avLst/>
              <a:gdLst/>
              <a:ahLst/>
              <a:cxnLst/>
              <a:rect l="l" t="t" r="r" b="b"/>
              <a:pathLst>
                <a:path w="25400" h="96520">
                  <a:moveTo>
                    <a:pt x="7620" y="0"/>
                  </a:moveTo>
                  <a:lnTo>
                    <a:pt x="0" y="0"/>
                  </a:lnTo>
                  <a:lnTo>
                    <a:pt x="0" y="3809"/>
                  </a:lnTo>
                  <a:lnTo>
                    <a:pt x="21590" y="3809"/>
                  </a:lnTo>
                  <a:lnTo>
                    <a:pt x="21590" y="2539"/>
                  </a:lnTo>
                  <a:lnTo>
                    <a:pt x="13970" y="2539"/>
                  </a:lnTo>
                  <a:lnTo>
                    <a:pt x="13970" y="1269"/>
                  </a:lnTo>
                  <a:lnTo>
                    <a:pt x="7620" y="1269"/>
                  </a:lnTo>
                  <a:lnTo>
                    <a:pt x="7620" y="0"/>
                  </a:lnTo>
                  <a:close/>
                </a:path>
                <a:path w="25400" h="96520">
                  <a:moveTo>
                    <a:pt x="25400" y="3809"/>
                  </a:moveTo>
                  <a:lnTo>
                    <a:pt x="0" y="3809"/>
                  </a:lnTo>
                  <a:lnTo>
                    <a:pt x="0" y="12699"/>
                  </a:lnTo>
                  <a:lnTo>
                    <a:pt x="25400" y="12699"/>
                  </a:lnTo>
                  <a:lnTo>
                    <a:pt x="25400" y="3809"/>
                  </a:lnTo>
                  <a:close/>
                </a:path>
                <a:path w="25400" h="96520">
                  <a:moveTo>
                    <a:pt x="25400" y="12700"/>
                  </a:moveTo>
                  <a:lnTo>
                    <a:pt x="0" y="12700"/>
                  </a:lnTo>
                  <a:lnTo>
                    <a:pt x="0" y="16509"/>
                  </a:lnTo>
                  <a:lnTo>
                    <a:pt x="25400" y="16509"/>
                  </a:lnTo>
                  <a:lnTo>
                    <a:pt x="25400" y="12700"/>
                  </a:lnTo>
                  <a:close/>
                </a:path>
                <a:path w="25400" h="96520">
                  <a:moveTo>
                    <a:pt x="25400" y="16509"/>
                  </a:moveTo>
                  <a:lnTo>
                    <a:pt x="0" y="16509"/>
                  </a:lnTo>
                  <a:lnTo>
                    <a:pt x="0" y="31749"/>
                  </a:lnTo>
                  <a:lnTo>
                    <a:pt x="25400" y="31749"/>
                  </a:lnTo>
                  <a:lnTo>
                    <a:pt x="25400" y="16509"/>
                  </a:lnTo>
                  <a:close/>
                </a:path>
                <a:path w="25400" h="96520">
                  <a:moveTo>
                    <a:pt x="25400" y="31750"/>
                  </a:moveTo>
                  <a:lnTo>
                    <a:pt x="0" y="31750"/>
                  </a:lnTo>
                  <a:lnTo>
                    <a:pt x="0" y="38099"/>
                  </a:lnTo>
                  <a:lnTo>
                    <a:pt x="25400" y="38099"/>
                  </a:lnTo>
                  <a:lnTo>
                    <a:pt x="25400" y="31750"/>
                  </a:lnTo>
                  <a:close/>
                </a:path>
                <a:path w="25400" h="96520">
                  <a:moveTo>
                    <a:pt x="25400" y="38100"/>
                  </a:moveTo>
                  <a:lnTo>
                    <a:pt x="0" y="38100"/>
                  </a:lnTo>
                  <a:lnTo>
                    <a:pt x="0" y="41909"/>
                  </a:lnTo>
                  <a:lnTo>
                    <a:pt x="25400" y="41909"/>
                  </a:lnTo>
                  <a:lnTo>
                    <a:pt x="25400" y="38100"/>
                  </a:lnTo>
                  <a:close/>
                </a:path>
                <a:path w="25400" h="96520">
                  <a:moveTo>
                    <a:pt x="25400" y="41909"/>
                  </a:moveTo>
                  <a:lnTo>
                    <a:pt x="0" y="41909"/>
                  </a:lnTo>
                  <a:lnTo>
                    <a:pt x="0" y="44449"/>
                  </a:lnTo>
                  <a:lnTo>
                    <a:pt x="25400" y="44449"/>
                  </a:lnTo>
                  <a:lnTo>
                    <a:pt x="25400" y="41909"/>
                  </a:lnTo>
                  <a:close/>
                </a:path>
                <a:path w="25400" h="96520">
                  <a:moveTo>
                    <a:pt x="25400" y="44450"/>
                  </a:moveTo>
                  <a:lnTo>
                    <a:pt x="0" y="44450"/>
                  </a:lnTo>
                  <a:lnTo>
                    <a:pt x="0" y="48259"/>
                  </a:lnTo>
                  <a:lnTo>
                    <a:pt x="25400" y="48259"/>
                  </a:lnTo>
                  <a:lnTo>
                    <a:pt x="25400" y="44450"/>
                  </a:lnTo>
                  <a:close/>
                </a:path>
                <a:path w="25400" h="96520">
                  <a:moveTo>
                    <a:pt x="25400" y="48260"/>
                  </a:moveTo>
                  <a:lnTo>
                    <a:pt x="0" y="48260"/>
                  </a:lnTo>
                  <a:lnTo>
                    <a:pt x="0" y="54609"/>
                  </a:lnTo>
                  <a:lnTo>
                    <a:pt x="25400" y="54609"/>
                  </a:lnTo>
                  <a:lnTo>
                    <a:pt x="25400" y="48260"/>
                  </a:lnTo>
                  <a:close/>
                </a:path>
                <a:path w="25400" h="96520">
                  <a:moveTo>
                    <a:pt x="25400" y="54610"/>
                  </a:moveTo>
                  <a:lnTo>
                    <a:pt x="0" y="54610"/>
                  </a:lnTo>
                  <a:lnTo>
                    <a:pt x="0" y="57149"/>
                  </a:lnTo>
                  <a:lnTo>
                    <a:pt x="25400" y="57149"/>
                  </a:lnTo>
                  <a:lnTo>
                    <a:pt x="25400" y="54610"/>
                  </a:lnTo>
                  <a:close/>
                </a:path>
                <a:path w="25400" h="96520">
                  <a:moveTo>
                    <a:pt x="25400" y="57150"/>
                  </a:moveTo>
                  <a:lnTo>
                    <a:pt x="0" y="57150"/>
                  </a:lnTo>
                  <a:lnTo>
                    <a:pt x="0" y="63499"/>
                  </a:lnTo>
                  <a:lnTo>
                    <a:pt x="25400" y="63499"/>
                  </a:lnTo>
                  <a:lnTo>
                    <a:pt x="25400" y="57150"/>
                  </a:lnTo>
                  <a:close/>
                </a:path>
                <a:path w="25400" h="96520">
                  <a:moveTo>
                    <a:pt x="25400" y="63500"/>
                  </a:moveTo>
                  <a:lnTo>
                    <a:pt x="0" y="63500"/>
                  </a:lnTo>
                  <a:lnTo>
                    <a:pt x="0" y="76199"/>
                  </a:lnTo>
                  <a:lnTo>
                    <a:pt x="25400" y="76199"/>
                  </a:lnTo>
                  <a:lnTo>
                    <a:pt x="25400" y="63500"/>
                  </a:lnTo>
                  <a:close/>
                </a:path>
                <a:path w="25400" h="96520">
                  <a:moveTo>
                    <a:pt x="10160" y="95249"/>
                  </a:moveTo>
                  <a:lnTo>
                    <a:pt x="0" y="95249"/>
                  </a:lnTo>
                  <a:lnTo>
                    <a:pt x="0" y="96519"/>
                  </a:lnTo>
                  <a:lnTo>
                    <a:pt x="10160" y="96519"/>
                  </a:lnTo>
                  <a:lnTo>
                    <a:pt x="10160" y="95249"/>
                  </a:lnTo>
                  <a:close/>
                </a:path>
                <a:path w="25400" h="96520">
                  <a:moveTo>
                    <a:pt x="25400" y="88899"/>
                  </a:moveTo>
                  <a:lnTo>
                    <a:pt x="0" y="88899"/>
                  </a:lnTo>
                  <a:lnTo>
                    <a:pt x="0" y="93980"/>
                  </a:lnTo>
                  <a:lnTo>
                    <a:pt x="21590" y="93980"/>
                  </a:lnTo>
                  <a:lnTo>
                    <a:pt x="21590" y="95249"/>
                  </a:lnTo>
                  <a:lnTo>
                    <a:pt x="25400" y="95249"/>
                  </a:lnTo>
                  <a:lnTo>
                    <a:pt x="25400" y="88899"/>
                  </a:lnTo>
                  <a:close/>
                </a:path>
                <a:path w="25400" h="96520">
                  <a:moveTo>
                    <a:pt x="25400" y="82549"/>
                  </a:moveTo>
                  <a:lnTo>
                    <a:pt x="0" y="82549"/>
                  </a:lnTo>
                  <a:lnTo>
                    <a:pt x="0" y="87629"/>
                  </a:lnTo>
                  <a:lnTo>
                    <a:pt x="25400" y="87629"/>
                  </a:lnTo>
                  <a:lnTo>
                    <a:pt x="25400" y="82549"/>
                  </a:lnTo>
                  <a:close/>
                </a:path>
                <a:path w="25400" h="96520">
                  <a:moveTo>
                    <a:pt x="25400" y="77469"/>
                  </a:moveTo>
                  <a:lnTo>
                    <a:pt x="0" y="77469"/>
                  </a:lnTo>
                  <a:lnTo>
                    <a:pt x="0" y="81280"/>
                  </a:lnTo>
                  <a:lnTo>
                    <a:pt x="25400" y="81280"/>
                  </a:lnTo>
                  <a:lnTo>
                    <a:pt x="25400" y="77469"/>
                  </a:lnTo>
                  <a:close/>
                </a:path>
              </a:pathLst>
            </a:custGeom>
            <a:solidFill>
              <a:srgbClr val="A5B6EB"/>
            </a:solidFill>
          </p:spPr>
          <p:txBody>
            <a:bodyPr wrap="square" lIns="0" tIns="0" rIns="0" bIns="0" rtlCol="0"/>
            <a:lstStyle/>
            <a:p>
              <a:endParaRPr/>
            </a:p>
          </p:txBody>
        </p:sp>
        <p:sp>
          <p:nvSpPr>
            <p:cNvPr id="352" name="object 352"/>
            <p:cNvSpPr/>
            <p:nvPr/>
          </p:nvSpPr>
          <p:spPr>
            <a:xfrm>
              <a:off x="8752839" y="5961379"/>
              <a:ext cx="26670" cy="106680"/>
            </a:xfrm>
            <a:custGeom>
              <a:avLst/>
              <a:gdLst/>
              <a:ahLst/>
              <a:cxnLst/>
              <a:rect l="l" t="t" r="r" b="b"/>
              <a:pathLst>
                <a:path w="26670" h="106679">
                  <a:moveTo>
                    <a:pt x="5079" y="0"/>
                  </a:moveTo>
                  <a:lnTo>
                    <a:pt x="0" y="0"/>
                  </a:lnTo>
                  <a:lnTo>
                    <a:pt x="0" y="2540"/>
                  </a:lnTo>
                  <a:lnTo>
                    <a:pt x="12700" y="2540"/>
                  </a:lnTo>
                  <a:lnTo>
                    <a:pt x="12700" y="1270"/>
                  </a:lnTo>
                  <a:lnTo>
                    <a:pt x="5079" y="1270"/>
                  </a:lnTo>
                  <a:lnTo>
                    <a:pt x="5079" y="0"/>
                  </a:lnTo>
                  <a:close/>
                </a:path>
                <a:path w="26670" h="106679">
                  <a:moveTo>
                    <a:pt x="19050" y="2540"/>
                  </a:moveTo>
                  <a:lnTo>
                    <a:pt x="0" y="2540"/>
                  </a:lnTo>
                  <a:lnTo>
                    <a:pt x="0" y="8890"/>
                  </a:lnTo>
                  <a:lnTo>
                    <a:pt x="26669" y="8890"/>
                  </a:lnTo>
                  <a:lnTo>
                    <a:pt x="26669" y="3810"/>
                  </a:lnTo>
                  <a:lnTo>
                    <a:pt x="19050" y="3810"/>
                  </a:lnTo>
                  <a:lnTo>
                    <a:pt x="19050" y="2540"/>
                  </a:lnTo>
                  <a:close/>
                </a:path>
                <a:path w="26670" h="106679">
                  <a:moveTo>
                    <a:pt x="26669" y="8890"/>
                  </a:moveTo>
                  <a:lnTo>
                    <a:pt x="0" y="8890"/>
                  </a:lnTo>
                  <a:lnTo>
                    <a:pt x="0" y="17780"/>
                  </a:lnTo>
                  <a:lnTo>
                    <a:pt x="26669" y="17780"/>
                  </a:lnTo>
                  <a:lnTo>
                    <a:pt x="26669" y="8890"/>
                  </a:lnTo>
                  <a:close/>
                </a:path>
                <a:path w="26670" h="106679">
                  <a:moveTo>
                    <a:pt x="26669" y="17780"/>
                  </a:moveTo>
                  <a:lnTo>
                    <a:pt x="0" y="17780"/>
                  </a:lnTo>
                  <a:lnTo>
                    <a:pt x="0" y="21590"/>
                  </a:lnTo>
                  <a:lnTo>
                    <a:pt x="26669" y="21590"/>
                  </a:lnTo>
                  <a:lnTo>
                    <a:pt x="26669" y="17780"/>
                  </a:lnTo>
                  <a:close/>
                </a:path>
                <a:path w="26670" h="106679">
                  <a:moveTo>
                    <a:pt x="26669" y="21590"/>
                  </a:moveTo>
                  <a:lnTo>
                    <a:pt x="0" y="21590"/>
                  </a:lnTo>
                  <a:lnTo>
                    <a:pt x="0" y="36830"/>
                  </a:lnTo>
                  <a:lnTo>
                    <a:pt x="26669" y="36830"/>
                  </a:lnTo>
                  <a:lnTo>
                    <a:pt x="26669" y="21590"/>
                  </a:lnTo>
                  <a:close/>
                </a:path>
                <a:path w="26670" h="106679">
                  <a:moveTo>
                    <a:pt x="26669" y="36830"/>
                  </a:moveTo>
                  <a:lnTo>
                    <a:pt x="0" y="36830"/>
                  </a:lnTo>
                  <a:lnTo>
                    <a:pt x="0" y="43180"/>
                  </a:lnTo>
                  <a:lnTo>
                    <a:pt x="26669" y="43180"/>
                  </a:lnTo>
                  <a:lnTo>
                    <a:pt x="26669" y="36830"/>
                  </a:lnTo>
                  <a:close/>
                </a:path>
                <a:path w="26670" h="106679">
                  <a:moveTo>
                    <a:pt x="26669" y="43180"/>
                  </a:moveTo>
                  <a:lnTo>
                    <a:pt x="0" y="43180"/>
                  </a:lnTo>
                  <a:lnTo>
                    <a:pt x="0" y="46990"/>
                  </a:lnTo>
                  <a:lnTo>
                    <a:pt x="26669" y="46990"/>
                  </a:lnTo>
                  <a:lnTo>
                    <a:pt x="26669" y="43180"/>
                  </a:lnTo>
                  <a:close/>
                </a:path>
                <a:path w="26670" h="106679">
                  <a:moveTo>
                    <a:pt x="26669" y="46990"/>
                  </a:moveTo>
                  <a:lnTo>
                    <a:pt x="0" y="46990"/>
                  </a:lnTo>
                  <a:lnTo>
                    <a:pt x="0" y="49530"/>
                  </a:lnTo>
                  <a:lnTo>
                    <a:pt x="26669" y="49530"/>
                  </a:lnTo>
                  <a:lnTo>
                    <a:pt x="26669" y="46990"/>
                  </a:lnTo>
                  <a:close/>
                </a:path>
                <a:path w="26670" h="106679">
                  <a:moveTo>
                    <a:pt x="26669" y="49530"/>
                  </a:moveTo>
                  <a:lnTo>
                    <a:pt x="0" y="49530"/>
                  </a:lnTo>
                  <a:lnTo>
                    <a:pt x="0" y="53340"/>
                  </a:lnTo>
                  <a:lnTo>
                    <a:pt x="26669" y="53340"/>
                  </a:lnTo>
                  <a:lnTo>
                    <a:pt x="26669" y="49530"/>
                  </a:lnTo>
                  <a:close/>
                </a:path>
                <a:path w="26670" h="106679">
                  <a:moveTo>
                    <a:pt x="26669" y="53340"/>
                  </a:moveTo>
                  <a:lnTo>
                    <a:pt x="0" y="53340"/>
                  </a:lnTo>
                  <a:lnTo>
                    <a:pt x="0" y="59690"/>
                  </a:lnTo>
                  <a:lnTo>
                    <a:pt x="26669" y="59690"/>
                  </a:lnTo>
                  <a:lnTo>
                    <a:pt x="26669" y="53340"/>
                  </a:lnTo>
                  <a:close/>
                </a:path>
                <a:path w="26670" h="106679">
                  <a:moveTo>
                    <a:pt x="26669" y="59690"/>
                  </a:moveTo>
                  <a:lnTo>
                    <a:pt x="0" y="59690"/>
                  </a:lnTo>
                  <a:lnTo>
                    <a:pt x="0" y="62230"/>
                  </a:lnTo>
                  <a:lnTo>
                    <a:pt x="26669" y="62230"/>
                  </a:lnTo>
                  <a:lnTo>
                    <a:pt x="26669" y="59690"/>
                  </a:lnTo>
                  <a:close/>
                </a:path>
                <a:path w="26670" h="106679">
                  <a:moveTo>
                    <a:pt x="26669" y="62230"/>
                  </a:moveTo>
                  <a:lnTo>
                    <a:pt x="0" y="62230"/>
                  </a:lnTo>
                  <a:lnTo>
                    <a:pt x="0" y="68580"/>
                  </a:lnTo>
                  <a:lnTo>
                    <a:pt x="26669" y="68580"/>
                  </a:lnTo>
                  <a:lnTo>
                    <a:pt x="26669" y="62230"/>
                  </a:lnTo>
                  <a:close/>
                </a:path>
                <a:path w="26670" h="106679">
                  <a:moveTo>
                    <a:pt x="26669" y="68580"/>
                  </a:moveTo>
                  <a:lnTo>
                    <a:pt x="0" y="68580"/>
                  </a:lnTo>
                  <a:lnTo>
                    <a:pt x="0" y="81280"/>
                  </a:lnTo>
                  <a:lnTo>
                    <a:pt x="26669" y="81280"/>
                  </a:lnTo>
                  <a:lnTo>
                    <a:pt x="26669" y="68580"/>
                  </a:lnTo>
                  <a:close/>
                </a:path>
                <a:path w="26670" h="106679">
                  <a:moveTo>
                    <a:pt x="26669" y="100330"/>
                  </a:moveTo>
                  <a:lnTo>
                    <a:pt x="0" y="100330"/>
                  </a:lnTo>
                  <a:lnTo>
                    <a:pt x="0" y="106680"/>
                  </a:lnTo>
                  <a:lnTo>
                    <a:pt x="5079" y="106680"/>
                  </a:lnTo>
                  <a:lnTo>
                    <a:pt x="5080" y="105410"/>
                  </a:lnTo>
                  <a:lnTo>
                    <a:pt x="15239" y="105410"/>
                  </a:lnTo>
                  <a:lnTo>
                    <a:pt x="15239" y="102870"/>
                  </a:lnTo>
                  <a:lnTo>
                    <a:pt x="26669" y="102870"/>
                  </a:lnTo>
                  <a:lnTo>
                    <a:pt x="26669" y="100330"/>
                  </a:lnTo>
                  <a:close/>
                </a:path>
                <a:path w="26670" h="106679">
                  <a:moveTo>
                    <a:pt x="26669" y="93980"/>
                  </a:moveTo>
                  <a:lnTo>
                    <a:pt x="0" y="93980"/>
                  </a:lnTo>
                  <a:lnTo>
                    <a:pt x="0" y="99060"/>
                  </a:lnTo>
                  <a:lnTo>
                    <a:pt x="26669" y="99060"/>
                  </a:lnTo>
                  <a:lnTo>
                    <a:pt x="26669" y="93980"/>
                  </a:lnTo>
                  <a:close/>
                </a:path>
                <a:path w="26670" h="106679">
                  <a:moveTo>
                    <a:pt x="26669" y="87630"/>
                  </a:moveTo>
                  <a:lnTo>
                    <a:pt x="0" y="87630"/>
                  </a:lnTo>
                  <a:lnTo>
                    <a:pt x="0" y="92710"/>
                  </a:lnTo>
                  <a:lnTo>
                    <a:pt x="26669" y="92710"/>
                  </a:lnTo>
                  <a:lnTo>
                    <a:pt x="26669" y="87630"/>
                  </a:lnTo>
                  <a:close/>
                </a:path>
                <a:path w="26670" h="106679">
                  <a:moveTo>
                    <a:pt x="26669" y="82550"/>
                  </a:moveTo>
                  <a:lnTo>
                    <a:pt x="0" y="82550"/>
                  </a:lnTo>
                  <a:lnTo>
                    <a:pt x="0" y="86360"/>
                  </a:lnTo>
                  <a:lnTo>
                    <a:pt x="26669" y="86360"/>
                  </a:lnTo>
                  <a:lnTo>
                    <a:pt x="26669" y="82550"/>
                  </a:lnTo>
                  <a:close/>
                </a:path>
              </a:pathLst>
            </a:custGeom>
            <a:solidFill>
              <a:srgbClr val="A4B5EB"/>
            </a:solidFill>
          </p:spPr>
          <p:txBody>
            <a:bodyPr wrap="square" lIns="0" tIns="0" rIns="0" bIns="0" rtlCol="0"/>
            <a:lstStyle/>
            <a:p>
              <a:endParaRPr/>
            </a:p>
          </p:txBody>
        </p:sp>
        <p:sp>
          <p:nvSpPr>
            <p:cNvPr id="353" name="object 353"/>
            <p:cNvSpPr/>
            <p:nvPr/>
          </p:nvSpPr>
          <p:spPr>
            <a:xfrm>
              <a:off x="8727439" y="5956300"/>
              <a:ext cx="25400" cy="113030"/>
            </a:xfrm>
            <a:custGeom>
              <a:avLst/>
              <a:gdLst/>
              <a:ahLst/>
              <a:cxnLst/>
              <a:rect l="l" t="t" r="r" b="b"/>
              <a:pathLst>
                <a:path w="25400" h="113029">
                  <a:moveTo>
                    <a:pt x="1269" y="0"/>
                  </a:moveTo>
                  <a:lnTo>
                    <a:pt x="0" y="0"/>
                  </a:lnTo>
                  <a:lnTo>
                    <a:pt x="0" y="1269"/>
                  </a:lnTo>
                  <a:lnTo>
                    <a:pt x="1269" y="1269"/>
                  </a:lnTo>
                  <a:lnTo>
                    <a:pt x="1269" y="0"/>
                  </a:lnTo>
                  <a:close/>
                </a:path>
                <a:path w="25400" h="113029">
                  <a:moveTo>
                    <a:pt x="8889" y="1270"/>
                  </a:moveTo>
                  <a:lnTo>
                    <a:pt x="0" y="1270"/>
                  </a:lnTo>
                  <a:lnTo>
                    <a:pt x="0" y="3809"/>
                  </a:lnTo>
                  <a:lnTo>
                    <a:pt x="16509" y="3809"/>
                  </a:lnTo>
                  <a:lnTo>
                    <a:pt x="16509" y="2540"/>
                  </a:lnTo>
                  <a:lnTo>
                    <a:pt x="8889" y="2540"/>
                  </a:lnTo>
                  <a:lnTo>
                    <a:pt x="8889" y="1270"/>
                  </a:lnTo>
                  <a:close/>
                </a:path>
                <a:path w="25400" h="113029">
                  <a:moveTo>
                    <a:pt x="22859" y="3810"/>
                  </a:moveTo>
                  <a:lnTo>
                    <a:pt x="0" y="3810"/>
                  </a:lnTo>
                  <a:lnTo>
                    <a:pt x="0" y="13969"/>
                  </a:lnTo>
                  <a:lnTo>
                    <a:pt x="25400" y="13969"/>
                  </a:lnTo>
                  <a:lnTo>
                    <a:pt x="25400" y="5080"/>
                  </a:lnTo>
                  <a:lnTo>
                    <a:pt x="22859" y="5080"/>
                  </a:lnTo>
                  <a:lnTo>
                    <a:pt x="22859" y="3810"/>
                  </a:lnTo>
                  <a:close/>
                </a:path>
                <a:path w="25400" h="113029">
                  <a:moveTo>
                    <a:pt x="25400" y="13970"/>
                  </a:moveTo>
                  <a:lnTo>
                    <a:pt x="0" y="13970"/>
                  </a:lnTo>
                  <a:lnTo>
                    <a:pt x="0" y="22859"/>
                  </a:lnTo>
                  <a:lnTo>
                    <a:pt x="25400" y="22859"/>
                  </a:lnTo>
                  <a:lnTo>
                    <a:pt x="25400" y="13970"/>
                  </a:lnTo>
                  <a:close/>
                </a:path>
                <a:path w="25400" h="113029">
                  <a:moveTo>
                    <a:pt x="25400" y="22860"/>
                  </a:moveTo>
                  <a:lnTo>
                    <a:pt x="0" y="22860"/>
                  </a:lnTo>
                  <a:lnTo>
                    <a:pt x="0" y="26669"/>
                  </a:lnTo>
                  <a:lnTo>
                    <a:pt x="25400" y="26669"/>
                  </a:lnTo>
                  <a:lnTo>
                    <a:pt x="25400" y="22860"/>
                  </a:lnTo>
                  <a:close/>
                </a:path>
                <a:path w="25400" h="113029">
                  <a:moveTo>
                    <a:pt x="25400" y="26670"/>
                  </a:moveTo>
                  <a:lnTo>
                    <a:pt x="0" y="26670"/>
                  </a:lnTo>
                  <a:lnTo>
                    <a:pt x="0" y="41909"/>
                  </a:lnTo>
                  <a:lnTo>
                    <a:pt x="25400" y="41909"/>
                  </a:lnTo>
                  <a:lnTo>
                    <a:pt x="25400" y="26670"/>
                  </a:lnTo>
                  <a:close/>
                </a:path>
                <a:path w="25400" h="113029">
                  <a:moveTo>
                    <a:pt x="25400" y="41910"/>
                  </a:moveTo>
                  <a:lnTo>
                    <a:pt x="0" y="41910"/>
                  </a:lnTo>
                  <a:lnTo>
                    <a:pt x="0" y="48259"/>
                  </a:lnTo>
                  <a:lnTo>
                    <a:pt x="25400" y="48259"/>
                  </a:lnTo>
                  <a:lnTo>
                    <a:pt x="25400" y="41910"/>
                  </a:lnTo>
                  <a:close/>
                </a:path>
                <a:path w="25400" h="113029">
                  <a:moveTo>
                    <a:pt x="25400" y="48260"/>
                  </a:moveTo>
                  <a:lnTo>
                    <a:pt x="0" y="48260"/>
                  </a:lnTo>
                  <a:lnTo>
                    <a:pt x="0" y="52069"/>
                  </a:lnTo>
                  <a:lnTo>
                    <a:pt x="25400" y="52069"/>
                  </a:lnTo>
                  <a:lnTo>
                    <a:pt x="25400" y="48260"/>
                  </a:lnTo>
                  <a:close/>
                </a:path>
                <a:path w="25400" h="113029">
                  <a:moveTo>
                    <a:pt x="25400" y="52070"/>
                  </a:moveTo>
                  <a:lnTo>
                    <a:pt x="0" y="52070"/>
                  </a:lnTo>
                  <a:lnTo>
                    <a:pt x="0" y="54609"/>
                  </a:lnTo>
                  <a:lnTo>
                    <a:pt x="25400" y="54609"/>
                  </a:lnTo>
                  <a:lnTo>
                    <a:pt x="25400" y="52070"/>
                  </a:lnTo>
                  <a:close/>
                </a:path>
                <a:path w="25400" h="113029">
                  <a:moveTo>
                    <a:pt x="25400" y="54610"/>
                  </a:moveTo>
                  <a:lnTo>
                    <a:pt x="0" y="54610"/>
                  </a:lnTo>
                  <a:lnTo>
                    <a:pt x="0" y="58419"/>
                  </a:lnTo>
                  <a:lnTo>
                    <a:pt x="25400" y="58419"/>
                  </a:lnTo>
                  <a:lnTo>
                    <a:pt x="25400" y="54610"/>
                  </a:lnTo>
                  <a:close/>
                </a:path>
                <a:path w="25400" h="113029">
                  <a:moveTo>
                    <a:pt x="25400" y="58420"/>
                  </a:moveTo>
                  <a:lnTo>
                    <a:pt x="0" y="58420"/>
                  </a:lnTo>
                  <a:lnTo>
                    <a:pt x="0" y="64769"/>
                  </a:lnTo>
                  <a:lnTo>
                    <a:pt x="25400" y="64769"/>
                  </a:lnTo>
                  <a:lnTo>
                    <a:pt x="25400" y="58420"/>
                  </a:lnTo>
                  <a:close/>
                </a:path>
                <a:path w="25400" h="113029">
                  <a:moveTo>
                    <a:pt x="25400" y="64770"/>
                  </a:moveTo>
                  <a:lnTo>
                    <a:pt x="0" y="64770"/>
                  </a:lnTo>
                  <a:lnTo>
                    <a:pt x="0" y="67309"/>
                  </a:lnTo>
                  <a:lnTo>
                    <a:pt x="25400" y="67309"/>
                  </a:lnTo>
                  <a:lnTo>
                    <a:pt x="25400" y="64770"/>
                  </a:lnTo>
                  <a:close/>
                </a:path>
                <a:path w="25400" h="113029">
                  <a:moveTo>
                    <a:pt x="25400" y="67310"/>
                  </a:moveTo>
                  <a:lnTo>
                    <a:pt x="0" y="67310"/>
                  </a:lnTo>
                  <a:lnTo>
                    <a:pt x="0" y="73659"/>
                  </a:lnTo>
                  <a:lnTo>
                    <a:pt x="25400" y="73659"/>
                  </a:lnTo>
                  <a:lnTo>
                    <a:pt x="25400" y="67310"/>
                  </a:lnTo>
                  <a:close/>
                </a:path>
                <a:path w="25400" h="113029">
                  <a:moveTo>
                    <a:pt x="25400" y="73660"/>
                  </a:moveTo>
                  <a:lnTo>
                    <a:pt x="0" y="73660"/>
                  </a:lnTo>
                  <a:lnTo>
                    <a:pt x="0" y="86359"/>
                  </a:lnTo>
                  <a:lnTo>
                    <a:pt x="25400" y="86359"/>
                  </a:lnTo>
                  <a:lnTo>
                    <a:pt x="25400" y="73660"/>
                  </a:lnTo>
                  <a:close/>
                </a:path>
                <a:path w="25400" h="113029">
                  <a:moveTo>
                    <a:pt x="7619" y="111759"/>
                  </a:moveTo>
                  <a:lnTo>
                    <a:pt x="0" y="111759"/>
                  </a:lnTo>
                  <a:lnTo>
                    <a:pt x="0" y="113029"/>
                  </a:lnTo>
                  <a:lnTo>
                    <a:pt x="7619" y="113029"/>
                  </a:lnTo>
                  <a:lnTo>
                    <a:pt x="7619" y="111759"/>
                  </a:lnTo>
                  <a:close/>
                </a:path>
                <a:path w="25400" h="113029">
                  <a:moveTo>
                    <a:pt x="25400" y="105410"/>
                  </a:moveTo>
                  <a:lnTo>
                    <a:pt x="0" y="105410"/>
                  </a:lnTo>
                  <a:lnTo>
                    <a:pt x="0" y="110490"/>
                  </a:lnTo>
                  <a:lnTo>
                    <a:pt x="19050" y="110490"/>
                  </a:lnTo>
                  <a:lnTo>
                    <a:pt x="19050" y="111759"/>
                  </a:lnTo>
                  <a:lnTo>
                    <a:pt x="25400" y="111759"/>
                  </a:lnTo>
                  <a:lnTo>
                    <a:pt x="25400" y="105410"/>
                  </a:lnTo>
                  <a:close/>
                </a:path>
                <a:path w="25400" h="113029">
                  <a:moveTo>
                    <a:pt x="25400" y="99059"/>
                  </a:moveTo>
                  <a:lnTo>
                    <a:pt x="0" y="99059"/>
                  </a:lnTo>
                  <a:lnTo>
                    <a:pt x="0" y="104140"/>
                  </a:lnTo>
                  <a:lnTo>
                    <a:pt x="25400" y="104140"/>
                  </a:lnTo>
                  <a:lnTo>
                    <a:pt x="25400" y="99059"/>
                  </a:lnTo>
                  <a:close/>
                </a:path>
                <a:path w="25400" h="113029">
                  <a:moveTo>
                    <a:pt x="25400" y="92709"/>
                  </a:moveTo>
                  <a:lnTo>
                    <a:pt x="0" y="92709"/>
                  </a:lnTo>
                  <a:lnTo>
                    <a:pt x="0" y="97790"/>
                  </a:lnTo>
                  <a:lnTo>
                    <a:pt x="25400" y="97790"/>
                  </a:lnTo>
                  <a:lnTo>
                    <a:pt x="25400" y="92709"/>
                  </a:lnTo>
                  <a:close/>
                </a:path>
                <a:path w="25400" h="113029">
                  <a:moveTo>
                    <a:pt x="25400" y="87630"/>
                  </a:moveTo>
                  <a:lnTo>
                    <a:pt x="0" y="87630"/>
                  </a:lnTo>
                  <a:lnTo>
                    <a:pt x="0" y="91440"/>
                  </a:lnTo>
                  <a:lnTo>
                    <a:pt x="25400" y="91440"/>
                  </a:lnTo>
                  <a:lnTo>
                    <a:pt x="25400" y="87630"/>
                  </a:lnTo>
                  <a:close/>
                </a:path>
              </a:pathLst>
            </a:custGeom>
            <a:solidFill>
              <a:srgbClr val="A3B4EB"/>
            </a:solidFill>
          </p:spPr>
          <p:txBody>
            <a:bodyPr wrap="square" lIns="0" tIns="0" rIns="0" bIns="0" rtlCol="0"/>
            <a:lstStyle/>
            <a:p>
              <a:endParaRPr/>
            </a:p>
          </p:txBody>
        </p:sp>
        <p:sp>
          <p:nvSpPr>
            <p:cNvPr id="354" name="object 354"/>
            <p:cNvSpPr/>
            <p:nvPr/>
          </p:nvSpPr>
          <p:spPr>
            <a:xfrm>
              <a:off x="8702039" y="5952489"/>
              <a:ext cx="25400" cy="120650"/>
            </a:xfrm>
            <a:custGeom>
              <a:avLst/>
              <a:gdLst/>
              <a:ahLst/>
              <a:cxnLst/>
              <a:rect l="l" t="t" r="r" b="b"/>
              <a:pathLst>
                <a:path w="25400" h="120650">
                  <a:moveTo>
                    <a:pt x="5079" y="0"/>
                  </a:moveTo>
                  <a:lnTo>
                    <a:pt x="0" y="0"/>
                  </a:lnTo>
                  <a:lnTo>
                    <a:pt x="0" y="1270"/>
                  </a:lnTo>
                  <a:lnTo>
                    <a:pt x="5079" y="1270"/>
                  </a:lnTo>
                  <a:lnTo>
                    <a:pt x="5079" y="0"/>
                  </a:lnTo>
                  <a:close/>
                </a:path>
                <a:path w="25400" h="120650">
                  <a:moveTo>
                    <a:pt x="12700" y="1270"/>
                  </a:moveTo>
                  <a:lnTo>
                    <a:pt x="0" y="1270"/>
                  </a:lnTo>
                  <a:lnTo>
                    <a:pt x="0" y="5080"/>
                  </a:lnTo>
                  <a:lnTo>
                    <a:pt x="25400" y="5080"/>
                  </a:lnTo>
                  <a:lnTo>
                    <a:pt x="25400" y="3810"/>
                  </a:lnTo>
                  <a:lnTo>
                    <a:pt x="20319" y="3810"/>
                  </a:lnTo>
                  <a:lnTo>
                    <a:pt x="20319" y="2540"/>
                  </a:lnTo>
                  <a:lnTo>
                    <a:pt x="12700" y="2540"/>
                  </a:lnTo>
                  <a:lnTo>
                    <a:pt x="12700" y="1270"/>
                  </a:lnTo>
                  <a:close/>
                </a:path>
                <a:path w="25400" h="120650">
                  <a:moveTo>
                    <a:pt x="25400" y="5080"/>
                  </a:moveTo>
                  <a:lnTo>
                    <a:pt x="0" y="5080"/>
                  </a:lnTo>
                  <a:lnTo>
                    <a:pt x="0" y="17780"/>
                  </a:lnTo>
                  <a:lnTo>
                    <a:pt x="25400" y="17780"/>
                  </a:lnTo>
                  <a:lnTo>
                    <a:pt x="25400" y="5080"/>
                  </a:lnTo>
                  <a:close/>
                </a:path>
                <a:path w="25400" h="120650">
                  <a:moveTo>
                    <a:pt x="25400" y="17780"/>
                  </a:moveTo>
                  <a:lnTo>
                    <a:pt x="0" y="17780"/>
                  </a:lnTo>
                  <a:lnTo>
                    <a:pt x="0" y="26670"/>
                  </a:lnTo>
                  <a:lnTo>
                    <a:pt x="25400" y="26670"/>
                  </a:lnTo>
                  <a:lnTo>
                    <a:pt x="25400" y="17780"/>
                  </a:lnTo>
                  <a:close/>
                </a:path>
                <a:path w="25400" h="120650">
                  <a:moveTo>
                    <a:pt x="25400" y="26670"/>
                  </a:moveTo>
                  <a:lnTo>
                    <a:pt x="0" y="26670"/>
                  </a:lnTo>
                  <a:lnTo>
                    <a:pt x="0" y="30480"/>
                  </a:lnTo>
                  <a:lnTo>
                    <a:pt x="25400" y="30480"/>
                  </a:lnTo>
                  <a:lnTo>
                    <a:pt x="25400" y="26670"/>
                  </a:lnTo>
                  <a:close/>
                </a:path>
                <a:path w="25400" h="120650">
                  <a:moveTo>
                    <a:pt x="25400" y="30480"/>
                  </a:moveTo>
                  <a:lnTo>
                    <a:pt x="0" y="30480"/>
                  </a:lnTo>
                  <a:lnTo>
                    <a:pt x="0" y="45720"/>
                  </a:lnTo>
                  <a:lnTo>
                    <a:pt x="25400" y="45720"/>
                  </a:lnTo>
                  <a:lnTo>
                    <a:pt x="25400" y="30480"/>
                  </a:lnTo>
                  <a:close/>
                </a:path>
                <a:path w="25400" h="120650">
                  <a:moveTo>
                    <a:pt x="25400" y="45720"/>
                  </a:moveTo>
                  <a:lnTo>
                    <a:pt x="0" y="45720"/>
                  </a:lnTo>
                  <a:lnTo>
                    <a:pt x="0" y="52070"/>
                  </a:lnTo>
                  <a:lnTo>
                    <a:pt x="25400" y="52070"/>
                  </a:lnTo>
                  <a:lnTo>
                    <a:pt x="25400" y="45720"/>
                  </a:lnTo>
                  <a:close/>
                </a:path>
                <a:path w="25400" h="120650">
                  <a:moveTo>
                    <a:pt x="25400" y="52070"/>
                  </a:moveTo>
                  <a:lnTo>
                    <a:pt x="0" y="52070"/>
                  </a:lnTo>
                  <a:lnTo>
                    <a:pt x="0" y="55880"/>
                  </a:lnTo>
                  <a:lnTo>
                    <a:pt x="25400" y="55880"/>
                  </a:lnTo>
                  <a:lnTo>
                    <a:pt x="25400" y="52070"/>
                  </a:lnTo>
                  <a:close/>
                </a:path>
                <a:path w="25400" h="120650">
                  <a:moveTo>
                    <a:pt x="25400" y="55880"/>
                  </a:moveTo>
                  <a:lnTo>
                    <a:pt x="0" y="55880"/>
                  </a:lnTo>
                  <a:lnTo>
                    <a:pt x="0" y="58420"/>
                  </a:lnTo>
                  <a:lnTo>
                    <a:pt x="25400" y="58420"/>
                  </a:lnTo>
                  <a:lnTo>
                    <a:pt x="25400" y="55880"/>
                  </a:lnTo>
                  <a:close/>
                </a:path>
                <a:path w="25400" h="120650">
                  <a:moveTo>
                    <a:pt x="25400" y="58420"/>
                  </a:moveTo>
                  <a:lnTo>
                    <a:pt x="0" y="58420"/>
                  </a:lnTo>
                  <a:lnTo>
                    <a:pt x="0" y="62230"/>
                  </a:lnTo>
                  <a:lnTo>
                    <a:pt x="25400" y="62230"/>
                  </a:lnTo>
                  <a:lnTo>
                    <a:pt x="25400" y="58420"/>
                  </a:lnTo>
                  <a:close/>
                </a:path>
                <a:path w="25400" h="120650">
                  <a:moveTo>
                    <a:pt x="25400" y="62230"/>
                  </a:moveTo>
                  <a:lnTo>
                    <a:pt x="0" y="62230"/>
                  </a:lnTo>
                  <a:lnTo>
                    <a:pt x="0" y="68580"/>
                  </a:lnTo>
                  <a:lnTo>
                    <a:pt x="25400" y="68580"/>
                  </a:lnTo>
                  <a:lnTo>
                    <a:pt x="25400" y="62230"/>
                  </a:lnTo>
                  <a:close/>
                </a:path>
                <a:path w="25400" h="120650">
                  <a:moveTo>
                    <a:pt x="25400" y="68580"/>
                  </a:moveTo>
                  <a:lnTo>
                    <a:pt x="0" y="68580"/>
                  </a:lnTo>
                  <a:lnTo>
                    <a:pt x="0" y="71120"/>
                  </a:lnTo>
                  <a:lnTo>
                    <a:pt x="25400" y="71120"/>
                  </a:lnTo>
                  <a:lnTo>
                    <a:pt x="25400" y="68580"/>
                  </a:lnTo>
                  <a:close/>
                </a:path>
                <a:path w="25400" h="120650">
                  <a:moveTo>
                    <a:pt x="25400" y="71120"/>
                  </a:moveTo>
                  <a:lnTo>
                    <a:pt x="0" y="71120"/>
                  </a:lnTo>
                  <a:lnTo>
                    <a:pt x="0" y="77470"/>
                  </a:lnTo>
                  <a:lnTo>
                    <a:pt x="25400" y="77470"/>
                  </a:lnTo>
                  <a:lnTo>
                    <a:pt x="25400" y="71120"/>
                  </a:lnTo>
                  <a:close/>
                </a:path>
                <a:path w="25400" h="120650">
                  <a:moveTo>
                    <a:pt x="25400" y="77470"/>
                  </a:moveTo>
                  <a:lnTo>
                    <a:pt x="0" y="77470"/>
                  </a:lnTo>
                  <a:lnTo>
                    <a:pt x="0" y="90170"/>
                  </a:lnTo>
                  <a:lnTo>
                    <a:pt x="25400" y="90170"/>
                  </a:lnTo>
                  <a:lnTo>
                    <a:pt x="25400" y="77470"/>
                  </a:lnTo>
                  <a:close/>
                </a:path>
                <a:path w="25400" h="120650">
                  <a:moveTo>
                    <a:pt x="25400" y="115570"/>
                  </a:moveTo>
                  <a:lnTo>
                    <a:pt x="0" y="115570"/>
                  </a:lnTo>
                  <a:lnTo>
                    <a:pt x="0" y="120650"/>
                  </a:lnTo>
                  <a:lnTo>
                    <a:pt x="11429" y="120650"/>
                  </a:lnTo>
                  <a:lnTo>
                    <a:pt x="11429" y="118110"/>
                  </a:lnTo>
                  <a:lnTo>
                    <a:pt x="22859" y="118110"/>
                  </a:lnTo>
                  <a:lnTo>
                    <a:pt x="22859" y="116840"/>
                  </a:lnTo>
                  <a:lnTo>
                    <a:pt x="25400" y="116840"/>
                  </a:lnTo>
                  <a:lnTo>
                    <a:pt x="25400" y="115570"/>
                  </a:lnTo>
                  <a:close/>
                </a:path>
                <a:path w="25400" h="120650">
                  <a:moveTo>
                    <a:pt x="25400" y="109220"/>
                  </a:moveTo>
                  <a:lnTo>
                    <a:pt x="0" y="109220"/>
                  </a:lnTo>
                  <a:lnTo>
                    <a:pt x="0" y="114300"/>
                  </a:lnTo>
                  <a:lnTo>
                    <a:pt x="25400" y="114300"/>
                  </a:lnTo>
                  <a:lnTo>
                    <a:pt x="25400" y="109220"/>
                  </a:lnTo>
                  <a:close/>
                </a:path>
                <a:path w="25400" h="120650">
                  <a:moveTo>
                    <a:pt x="25400" y="102870"/>
                  </a:moveTo>
                  <a:lnTo>
                    <a:pt x="0" y="102870"/>
                  </a:lnTo>
                  <a:lnTo>
                    <a:pt x="0" y="107950"/>
                  </a:lnTo>
                  <a:lnTo>
                    <a:pt x="25400" y="107950"/>
                  </a:lnTo>
                  <a:lnTo>
                    <a:pt x="25400" y="102870"/>
                  </a:lnTo>
                  <a:close/>
                </a:path>
                <a:path w="25400" h="120650">
                  <a:moveTo>
                    <a:pt x="25400" y="96520"/>
                  </a:moveTo>
                  <a:lnTo>
                    <a:pt x="0" y="96520"/>
                  </a:lnTo>
                  <a:lnTo>
                    <a:pt x="0" y="101600"/>
                  </a:lnTo>
                  <a:lnTo>
                    <a:pt x="25400" y="101600"/>
                  </a:lnTo>
                  <a:lnTo>
                    <a:pt x="25400" y="96520"/>
                  </a:lnTo>
                  <a:close/>
                </a:path>
                <a:path w="25400" h="120650">
                  <a:moveTo>
                    <a:pt x="25400" y="91440"/>
                  </a:moveTo>
                  <a:lnTo>
                    <a:pt x="0" y="91440"/>
                  </a:lnTo>
                  <a:lnTo>
                    <a:pt x="0" y="95250"/>
                  </a:lnTo>
                  <a:lnTo>
                    <a:pt x="25400" y="95250"/>
                  </a:lnTo>
                  <a:lnTo>
                    <a:pt x="25400" y="91440"/>
                  </a:lnTo>
                  <a:close/>
                </a:path>
              </a:pathLst>
            </a:custGeom>
            <a:solidFill>
              <a:srgbClr val="A2B4EB"/>
            </a:solidFill>
          </p:spPr>
          <p:txBody>
            <a:bodyPr wrap="square" lIns="0" tIns="0" rIns="0" bIns="0" rtlCol="0"/>
            <a:lstStyle/>
            <a:p>
              <a:endParaRPr/>
            </a:p>
          </p:txBody>
        </p:sp>
        <p:sp>
          <p:nvSpPr>
            <p:cNvPr id="355" name="object 355"/>
            <p:cNvSpPr/>
            <p:nvPr/>
          </p:nvSpPr>
          <p:spPr>
            <a:xfrm>
              <a:off x="8676639" y="5947409"/>
              <a:ext cx="25400" cy="128270"/>
            </a:xfrm>
            <a:custGeom>
              <a:avLst/>
              <a:gdLst/>
              <a:ahLst/>
              <a:cxnLst/>
              <a:rect l="l" t="t" r="r" b="b"/>
              <a:pathLst>
                <a:path w="25400" h="128270">
                  <a:moveTo>
                    <a:pt x="1269" y="0"/>
                  </a:moveTo>
                  <a:lnTo>
                    <a:pt x="0" y="0"/>
                  </a:lnTo>
                  <a:lnTo>
                    <a:pt x="0" y="3809"/>
                  </a:lnTo>
                  <a:lnTo>
                    <a:pt x="16509" y="3809"/>
                  </a:lnTo>
                  <a:lnTo>
                    <a:pt x="16509" y="2539"/>
                  </a:lnTo>
                  <a:lnTo>
                    <a:pt x="8889" y="2539"/>
                  </a:lnTo>
                  <a:lnTo>
                    <a:pt x="8889" y="1269"/>
                  </a:lnTo>
                  <a:lnTo>
                    <a:pt x="1269" y="1269"/>
                  </a:lnTo>
                  <a:lnTo>
                    <a:pt x="1269" y="0"/>
                  </a:lnTo>
                  <a:close/>
                </a:path>
                <a:path w="25400" h="128270">
                  <a:moveTo>
                    <a:pt x="22859" y="3809"/>
                  </a:moveTo>
                  <a:lnTo>
                    <a:pt x="0" y="3809"/>
                  </a:lnTo>
                  <a:lnTo>
                    <a:pt x="0" y="6349"/>
                  </a:lnTo>
                  <a:lnTo>
                    <a:pt x="25400" y="6349"/>
                  </a:lnTo>
                  <a:lnTo>
                    <a:pt x="25400" y="5080"/>
                  </a:lnTo>
                  <a:lnTo>
                    <a:pt x="22859" y="5080"/>
                  </a:lnTo>
                  <a:lnTo>
                    <a:pt x="22859" y="3809"/>
                  </a:lnTo>
                  <a:close/>
                </a:path>
                <a:path w="25400" h="128270">
                  <a:moveTo>
                    <a:pt x="25400" y="6350"/>
                  </a:moveTo>
                  <a:lnTo>
                    <a:pt x="0" y="6350"/>
                  </a:lnTo>
                  <a:lnTo>
                    <a:pt x="0" y="10159"/>
                  </a:lnTo>
                  <a:lnTo>
                    <a:pt x="25400" y="10159"/>
                  </a:lnTo>
                  <a:lnTo>
                    <a:pt x="25400" y="6350"/>
                  </a:lnTo>
                  <a:close/>
                </a:path>
                <a:path w="25400" h="128270">
                  <a:moveTo>
                    <a:pt x="25400" y="10159"/>
                  </a:moveTo>
                  <a:lnTo>
                    <a:pt x="0" y="10159"/>
                  </a:lnTo>
                  <a:lnTo>
                    <a:pt x="0" y="22859"/>
                  </a:lnTo>
                  <a:lnTo>
                    <a:pt x="25400" y="22859"/>
                  </a:lnTo>
                  <a:lnTo>
                    <a:pt x="25400" y="10159"/>
                  </a:lnTo>
                  <a:close/>
                </a:path>
                <a:path w="25400" h="128270">
                  <a:moveTo>
                    <a:pt x="25400" y="22859"/>
                  </a:moveTo>
                  <a:lnTo>
                    <a:pt x="0" y="22859"/>
                  </a:lnTo>
                  <a:lnTo>
                    <a:pt x="0" y="31749"/>
                  </a:lnTo>
                  <a:lnTo>
                    <a:pt x="25400" y="31749"/>
                  </a:lnTo>
                  <a:lnTo>
                    <a:pt x="25400" y="22859"/>
                  </a:lnTo>
                  <a:close/>
                </a:path>
                <a:path w="25400" h="128270">
                  <a:moveTo>
                    <a:pt x="25400" y="31750"/>
                  </a:moveTo>
                  <a:lnTo>
                    <a:pt x="0" y="31750"/>
                  </a:lnTo>
                  <a:lnTo>
                    <a:pt x="0" y="35559"/>
                  </a:lnTo>
                  <a:lnTo>
                    <a:pt x="25400" y="35559"/>
                  </a:lnTo>
                  <a:lnTo>
                    <a:pt x="25400" y="31750"/>
                  </a:lnTo>
                  <a:close/>
                </a:path>
                <a:path w="25400" h="128270">
                  <a:moveTo>
                    <a:pt x="25400" y="35559"/>
                  </a:moveTo>
                  <a:lnTo>
                    <a:pt x="0" y="35559"/>
                  </a:lnTo>
                  <a:lnTo>
                    <a:pt x="0" y="50799"/>
                  </a:lnTo>
                  <a:lnTo>
                    <a:pt x="25400" y="50799"/>
                  </a:lnTo>
                  <a:lnTo>
                    <a:pt x="25400" y="35559"/>
                  </a:lnTo>
                  <a:close/>
                </a:path>
                <a:path w="25400" h="128270">
                  <a:moveTo>
                    <a:pt x="25400" y="50800"/>
                  </a:moveTo>
                  <a:lnTo>
                    <a:pt x="0" y="50800"/>
                  </a:lnTo>
                  <a:lnTo>
                    <a:pt x="0" y="57149"/>
                  </a:lnTo>
                  <a:lnTo>
                    <a:pt x="25400" y="57149"/>
                  </a:lnTo>
                  <a:lnTo>
                    <a:pt x="25400" y="50800"/>
                  </a:lnTo>
                  <a:close/>
                </a:path>
                <a:path w="25400" h="128270">
                  <a:moveTo>
                    <a:pt x="25400" y="57150"/>
                  </a:moveTo>
                  <a:lnTo>
                    <a:pt x="0" y="57150"/>
                  </a:lnTo>
                  <a:lnTo>
                    <a:pt x="0" y="60959"/>
                  </a:lnTo>
                  <a:lnTo>
                    <a:pt x="25400" y="60959"/>
                  </a:lnTo>
                  <a:lnTo>
                    <a:pt x="25400" y="57150"/>
                  </a:lnTo>
                  <a:close/>
                </a:path>
                <a:path w="25400" h="128270">
                  <a:moveTo>
                    <a:pt x="25400" y="60959"/>
                  </a:moveTo>
                  <a:lnTo>
                    <a:pt x="0" y="60959"/>
                  </a:lnTo>
                  <a:lnTo>
                    <a:pt x="0" y="63499"/>
                  </a:lnTo>
                  <a:lnTo>
                    <a:pt x="25400" y="63499"/>
                  </a:lnTo>
                  <a:lnTo>
                    <a:pt x="25400" y="60959"/>
                  </a:lnTo>
                  <a:close/>
                </a:path>
                <a:path w="25400" h="128270">
                  <a:moveTo>
                    <a:pt x="25400" y="63500"/>
                  </a:moveTo>
                  <a:lnTo>
                    <a:pt x="0" y="63500"/>
                  </a:lnTo>
                  <a:lnTo>
                    <a:pt x="0" y="67309"/>
                  </a:lnTo>
                  <a:lnTo>
                    <a:pt x="25400" y="67309"/>
                  </a:lnTo>
                  <a:lnTo>
                    <a:pt x="25400" y="63500"/>
                  </a:lnTo>
                  <a:close/>
                </a:path>
                <a:path w="25400" h="128270">
                  <a:moveTo>
                    <a:pt x="25400" y="67310"/>
                  </a:moveTo>
                  <a:lnTo>
                    <a:pt x="0" y="67310"/>
                  </a:lnTo>
                  <a:lnTo>
                    <a:pt x="0" y="73659"/>
                  </a:lnTo>
                  <a:lnTo>
                    <a:pt x="25400" y="73659"/>
                  </a:lnTo>
                  <a:lnTo>
                    <a:pt x="25400" y="67310"/>
                  </a:lnTo>
                  <a:close/>
                </a:path>
                <a:path w="25400" h="128270">
                  <a:moveTo>
                    <a:pt x="25400" y="73660"/>
                  </a:moveTo>
                  <a:lnTo>
                    <a:pt x="0" y="73660"/>
                  </a:lnTo>
                  <a:lnTo>
                    <a:pt x="0" y="76199"/>
                  </a:lnTo>
                  <a:lnTo>
                    <a:pt x="25400" y="76199"/>
                  </a:lnTo>
                  <a:lnTo>
                    <a:pt x="25400" y="73660"/>
                  </a:lnTo>
                  <a:close/>
                </a:path>
                <a:path w="25400" h="128270">
                  <a:moveTo>
                    <a:pt x="25400" y="76200"/>
                  </a:moveTo>
                  <a:lnTo>
                    <a:pt x="0" y="76200"/>
                  </a:lnTo>
                  <a:lnTo>
                    <a:pt x="0" y="82549"/>
                  </a:lnTo>
                  <a:lnTo>
                    <a:pt x="25400" y="82549"/>
                  </a:lnTo>
                  <a:lnTo>
                    <a:pt x="25400" y="76200"/>
                  </a:lnTo>
                  <a:close/>
                </a:path>
                <a:path w="25400" h="128270">
                  <a:moveTo>
                    <a:pt x="25400" y="82550"/>
                  </a:moveTo>
                  <a:lnTo>
                    <a:pt x="0" y="82550"/>
                  </a:lnTo>
                  <a:lnTo>
                    <a:pt x="0" y="95249"/>
                  </a:lnTo>
                  <a:lnTo>
                    <a:pt x="25400" y="95249"/>
                  </a:lnTo>
                  <a:lnTo>
                    <a:pt x="25400" y="82550"/>
                  </a:lnTo>
                  <a:close/>
                </a:path>
                <a:path w="25400" h="128270">
                  <a:moveTo>
                    <a:pt x="3809" y="126999"/>
                  </a:moveTo>
                  <a:lnTo>
                    <a:pt x="0" y="126999"/>
                  </a:lnTo>
                  <a:lnTo>
                    <a:pt x="0" y="128269"/>
                  </a:lnTo>
                  <a:lnTo>
                    <a:pt x="3809" y="128269"/>
                  </a:lnTo>
                  <a:lnTo>
                    <a:pt x="3809" y="126999"/>
                  </a:lnTo>
                  <a:close/>
                </a:path>
                <a:path w="25400" h="128270">
                  <a:moveTo>
                    <a:pt x="25400" y="120649"/>
                  </a:moveTo>
                  <a:lnTo>
                    <a:pt x="0" y="120649"/>
                  </a:lnTo>
                  <a:lnTo>
                    <a:pt x="0" y="125730"/>
                  </a:lnTo>
                  <a:lnTo>
                    <a:pt x="15239" y="125730"/>
                  </a:lnTo>
                  <a:lnTo>
                    <a:pt x="15239" y="126999"/>
                  </a:lnTo>
                  <a:lnTo>
                    <a:pt x="25400" y="126999"/>
                  </a:lnTo>
                  <a:lnTo>
                    <a:pt x="25400" y="120649"/>
                  </a:lnTo>
                  <a:close/>
                </a:path>
                <a:path w="25400" h="128270">
                  <a:moveTo>
                    <a:pt x="25400" y="114300"/>
                  </a:moveTo>
                  <a:lnTo>
                    <a:pt x="0" y="114300"/>
                  </a:lnTo>
                  <a:lnTo>
                    <a:pt x="0" y="119380"/>
                  </a:lnTo>
                  <a:lnTo>
                    <a:pt x="25400" y="119380"/>
                  </a:lnTo>
                  <a:lnTo>
                    <a:pt x="25400" y="114300"/>
                  </a:lnTo>
                  <a:close/>
                </a:path>
                <a:path w="25400" h="128270">
                  <a:moveTo>
                    <a:pt x="25400" y="107949"/>
                  </a:moveTo>
                  <a:lnTo>
                    <a:pt x="0" y="107949"/>
                  </a:lnTo>
                  <a:lnTo>
                    <a:pt x="0" y="113030"/>
                  </a:lnTo>
                  <a:lnTo>
                    <a:pt x="25400" y="113030"/>
                  </a:lnTo>
                  <a:lnTo>
                    <a:pt x="25400" y="107949"/>
                  </a:lnTo>
                  <a:close/>
                </a:path>
                <a:path w="25400" h="128270">
                  <a:moveTo>
                    <a:pt x="25400" y="101599"/>
                  </a:moveTo>
                  <a:lnTo>
                    <a:pt x="0" y="101599"/>
                  </a:lnTo>
                  <a:lnTo>
                    <a:pt x="0" y="106679"/>
                  </a:lnTo>
                  <a:lnTo>
                    <a:pt x="25400" y="106679"/>
                  </a:lnTo>
                  <a:lnTo>
                    <a:pt x="25400" y="101599"/>
                  </a:lnTo>
                  <a:close/>
                </a:path>
                <a:path w="25400" h="128270">
                  <a:moveTo>
                    <a:pt x="25400" y="96519"/>
                  </a:moveTo>
                  <a:lnTo>
                    <a:pt x="0" y="96519"/>
                  </a:lnTo>
                  <a:lnTo>
                    <a:pt x="0" y="100330"/>
                  </a:lnTo>
                  <a:lnTo>
                    <a:pt x="25400" y="100330"/>
                  </a:lnTo>
                  <a:lnTo>
                    <a:pt x="25400" y="96519"/>
                  </a:lnTo>
                  <a:close/>
                </a:path>
              </a:pathLst>
            </a:custGeom>
            <a:solidFill>
              <a:srgbClr val="A1B3EA"/>
            </a:solidFill>
          </p:spPr>
          <p:txBody>
            <a:bodyPr wrap="square" lIns="0" tIns="0" rIns="0" bIns="0" rtlCol="0"/>
            <a:lstStyle/>
            <a:p>
              <a:endParaRPr/>
            </a:p>
          </p:txBody>
        </p:sp>
        <p:sp>
          <p:nvSpPr>
            <p:cNvPr id="356" name="object 356"/>
            <p:cNvSpPr/>
            <p:nvPr/>
          </p:nvSpPr>
          <p:spPr>
            <a:xfrm>
              <a:off x="8649970" y="5943600"/>
              <a:ext cx="26670" cy="135890"/>
            </a:xfrm>
            <a:custGeom>
              <a:avLst/>
              <a:gdLst/>
              <a:ahLst/>
              <a:cxnLst/>
              <a:rect l="l" t="t" r="r" b="b"/>
              <a:pathLst>
                <a:path w="26670" h="135889">
                  <a:moveTo>
                    <a:pt x="6350" y="0"/>
                  </a:moveTo>
                  <a:lnTo>
                    <a:pt x="0" y="0"/>
                  </a:lnTo>
                  <a:lnTo>
                    <a:pt x="0" y="1269"/>
                  </a:lnTo>
                  <a:lnTo>
                    <a:pt x="6350" y="1269"/>
                  </a:lnTo>
                  <a:lnTo>
                    <a:pt x="6350" y="0"/>
                  </a:lnTo>
                  <a:close/>
                </a:path>
                <a:path w="26670" h="135889">
                  <a:moveTo>
                    <a:pt x="13970" y="1270"/>
                  </a:moveTo>
                  <a:lnTo>
                    <a:pt x="0" y="1270"/>
                  </a:lnTo>
                  <a:lnTo>
                    <a:pt x="0" y="3809"/>
                  </a:lnTo>
                  <a:lnTo>
                    <a:pt x="21589" y="3809"/>
                  </a:lnTo>
                  <a:lnTo>
                    <a:pt x="21589" y="2540"/>
                  </a:lnTo>
                  <a:lnTo>
                    <a:pt x="13970" y="2540"/>
                  </a:lnTo>
                  <a:lnTo>
                    <a:pt x="13970" y="1270"/>
                  </a:lnTo>
                  <a:close/>
                </a:path>
                <a:path w="26670" h="135889">
                  <a:moveTo>
                    <a:pt x="26670" y="3810"/>
                  </a:moveTo>
                  <a:lnTo>
                    <a:pt x="0" y="3810"/>
                  </a:lnTo>
                  <a:lnTo>
                    <a:pt x="0" y="10159"/>
                  </a:lnTo>
                  <a:lnTo>
                    <a:pt x="26670" y="10159"/>
                  </a:lnTo>
                  <a:lnTo>
                    <a:pt x="26670" y="3810"/>
                  </a:lnTo>
                  <a:close/>
                </a:path>
                <a:path w="26670" h="135889">
                  <a:moveTo>
                    <a:pt x="26670" y="10160"/>
                  </a:moveTo>
                  <a:lnTo>
                    <a:pt x="0" y="10160"/>
                  </a:lnTo>
                  <a:lnTo>
                    <a:pt x="0" y="13969"/>
                  </a:lnTo>
                  <a:lnTo>
                    <a:pt x="26670" y="13969"/>
                  </a:lnTo>
                  <a:lnTo>
                    <a:pt x="26670" y="10160"/>
                  </a:lnTo>
                  <a:close/>
                </a:path>
                <a:path w="26670" h="135889">
                  <a:moveTo>
                    <a:pt x="26670" y="13970"/>
                  </a:moveTo>
                  <a:lnTo>
                    <a:pt x="0" y="13970"/>
                  </a:lnTo>
                  <a:lnTo>
                    <a:pt x="0" y="26669"/>
                  </a:lnTo>
                  <a:lnTo>
                    <a:pt x="26670" y="26669"/>
                  </a:lnTo>
                  <a:lnTo>
                    <a:pt x="26670" y="13970"/>
                  </a:lnTo>
                  <a:close/>
                </a:path>
                <a:path w="26670" h="135889">
                  <a:moveTo>
                    <a:pt x="26670" y="26670"/>
                  </a:moveTo>
                  <a:lnTo>
                    <a:pt x="0" y="26670"/>
                  </a:lnTo>
                  <a:lnTo>
                    <a:pt x="0" y="35559"/>
                  </a:lnTo>
                  <a:lnTo>
                    <a:pt x="26670" y="35559"/>
                  </a:lnTo>
                  <a:lnTo>
                    <a:pt x="26670" y="26670"/>
                  </a:lnTo>
                  <a:close/>
                </a:path>
                <a:path w="26670" h="135889">
                  <a:moveTo>
                    <a:pt x="26670" y="35560"/>
                  </a:moveTo>
                  <a:lnTo>
                    <a:pt x="0" y="35560"/>
                  </a:lnTo>
                  <a:lnTo>
                    <a:pt x="0" y="39369"/>
                  </a:lnTo>
                  <a:lnTo>
                    <a:pt x="26670" y="39369"/>
                  </a:lnTo>
                  <a:lnTo>
                    <a:pt x="26670" y="35560"/>
                  </a:lnTo>
                  <a:close/>
                </a:path>
                <a:path w="26670" h="135889">
                  <a:moveTo>
                    <a:pt x="26670" y="39370"/>
                  </a:moveTo>
                  <a:lnTo>
                    <a:pt x="0" y="39370"/>
                  </a:lnTo>
                  <a:lnTo>
                    <a:pt x="0" y="54609"/>
                  </a:lnTo>
                  <a:lnTo>
                    <a:pt x="26670" y="54609"/>
                  </a:lnTo>
                  <a:lnTo>
                    <a:pt x="26670" y="39370"/>
                  </a:lnTo>
                  <a:close/>
                </a:path>
                <a:path w="26670" h="135889">
                  <a:moveTo>
                    <a:pt x="26670" y="54610"/>
                  </a:moveTo>
                  <a:lnTo>
                    <a:pt x="0" y="54610"/>
                  </a:lnTo>
                  <a:lnTo>
                    <a:pt x="0" y="60959"/>
                  </a:lnTo>
                  <a:lnTo>
                    <a:pt x="26670" y="60959"/>
                  </a:lnTo>
                  <a:lnTo>
                    <a:pt x="26670" y="54610"/>
                  </a:lnTo>
                  <a:close/>
                </a:path>
                <a:path w="26670" h="135889">
                  <a:moveTo>
                    <a:pt x="26670" y="60960"/>
                  </a:moveTo>
                  <a:lnTo>
                    <a:pt x="0" y="60960"/>
                  </a:lnTo>
                  <a:lnTo>
                    <a:pt x="0" y="64769"/>
                  </a:lnTo>
                  <a:lnTo>
                    <a:pt x="26670" y="64769"/>
                  </a:lnTo>
                  <a:lnTo>
                    <a:pt x="26670" y="60960"/>
                  </a:lnTo>
                  <a:close/>
                </a:path>
                <a:path w="26670" h="135889">
                  <a:moveTo>
                    <a:pt x="26670" y="64770"/>
                  </a:moveTo>
                  <a:lnTo>
                    <a:pt x="0" y="64770"/>
                  </a:lnTo>
                  <a:lnTo>
                    <a:pt x="0" y="67309"/>
                  </a:lnTo>
                  <a:lnTo>
                    <a:pt x="26670" y="67309"/>
                  </a:lnTo>
                  <a:lnTo>
                    <a:pt x="26670" y="64770"/>
                  </a:lnTo>
                  <a:close/>
                </a:path>
                <a:path w="26670" h="135889">
                  <a:moveTo>
                    <a:pt x="26670" y="67310"/>
                  </a:moveTo>
                  <a:lnTo>
                    <a:pt x="0" y="67310"/>
                  </a:lnTo>
                  <a:lnTo>
                    <a:pt x="0" y="71119"/>
                  </a:lnTo>
                  <a:lnTo>
                    <a:pt x="26670" y="71119"/>
                  </a:lnTo>
                  <a:lnTo>
                    <a:pt x="26670" y="67310"/>
                  </a:lnTo>
                  <a:close/>
                </a:path>
                <a:path w="26670" h="135889">
                  <a:moveTo>
                    <a:pt x="26670" y="71120"/>
                  </a:moveTo>
                  <a:lnTo>
                    <a:pt x="0" y="71120"/>
                  </a:lnTo>
                  <a:lnTo>
                    <a:pt x="0" y="77469"/>
                  </a:lnTo>
                  <a:lnTo>
                    <a:pt x="26670" y="77469"/>
                  </a:lnTo>
                  <a:lnTo>
                    <a:pt x="26670" y="71120"/>
                  </a:lnTo>
                  <a:close/>
                </a:path>
                <a:path w="26670" h="135889">
                  <a:moveTo>
                    <a:pt x="26670" y="77470"/>
                  </a:moveTo>
                  <a:lnTo>
                    <a:pt x="0" y="77470"/>
                  </a:lnTo>
                  <a:lnTo>
                    <a:pt x="0" y="80009"/>
                  </a:lnTo>
                  <a:lnTo>
                    <a:pt x="26670" y="80009"/>
                  </a:lnTo>
                  <a:lnTo>
                    <a:pt x="26670" y="77470"/>
                  </a:lnTo>
                  <a:close/>
                </a:path>
                <a:path w="26670" h="135889">
                  <a:moveTo>
                    <a:pt x="26670" y="80010"/>
                  </a:moveTo>
                  <a:lnTo>
                    <a:pt x="0" y="80010"/>
                  </a:lnTo>
                  <a:lnTo>
                    <a:pt x="0" y="86359"/>
                  </a:lnTo>
                  <a:lnTo>
                    <a:pt x="26670" y="86359"/>
                  </a:lnTo>
                  <a:lnTo>
                    <a:pt x="26670" y="80010"/>
                  </a:lnTo>
                  <a:close/>
                </a:path>
                <a:path w="26670" h="135889">
                  <a:moveTo>
                    <a:pt x="26670" y="86360"/>
                  </a:moveTo>
                  <a:lnTo>
                    <a:pt x="0" y="86360"/>
                  </a:lnTo>
                  <a:lnTo>
                    <a:pt x="0" y="99059"/>
                  </a:lnTo>
                  <a:lnTo>
                    <a:pt x="26670" y="99059"/>
                  </a:lnTo>
                  <a:lnTo>
                    <a:pt x="26670" y="86360"/>
                  </a:lnTo>
                  <a:close/>
                </a:path>
                <a:path w="26670" h="135889">
                  <a:moveTo>
                    <a:pt x="26670" y="130809"/>
                  </a:moveTo>
                  <a:lnTo>
                    <a:pt x="0" y="130809"/>
                  </a:lnTo>
                  <a:lnTo>
                    <a:pt x="0" y="135890"/>
                  </a:lnTo>
                  <a:lnTo>
                    <a:pt x="8889" y="135890"/>
                  </a:lnTo>
                  <a:lnTo>
                    <a:pt x="8889" y="133350"/>
                  </a:lnTo>
                  <a:lnTo>
                    <a:pt x="19050" y="133350"/>
                  </a:lnTo>
                  <a:lnTo>
                    <a:pt x="19050" y="132080"/>
                  </a:lnTo>
                  <a:lnTo>
                    <a:pt x="26670" y="132080"/>
                  </a:lnTo>
                  <a:lnTo>
                    <a:pt x="26670" y="130809"/>
                  </a:lnTo>
                  <a:close/>
                </a:path>
                <a:path w="26670" h="135889">
                  <a:moveTo>
                    <a:pt x="26670" y="124459"/>
                  </a:moveTo>
                  <a:lnTo>
                    <a:pt x="0" y="124459"/>
                  </a:lnTo>
                  <a:lnTo>
                    <a:pt x="0" y="129540"/>
                  </a:lnTo>
                  <a:lnTo>
                    <a:pt x="26670" y="129540"/>
                  </a:lnTo>
                  <a:lnTo>
                    <a:pt x="26670" y="124459"/>
                  </a:lnTo>
                  <a:close/>
                </a:path>
                <a:path w="26670" h="135889">
                  <a:moveTo>
                    <a:pt x="26670" y="118110"/>
                  </a:moveTo>
                  <a:lnTo>
                    <a:pt x="0" y="118110"/>
                  </a:lnTo>
                  <a:lnTo>
                    <a:pt x="0" y="123190"/>
                  </a:lnTo>
                  <a:lnTo>
                    <a:pt x="26670" y="123190"/>
                  </a:lnTo>
                  <a:lnTo>
                    <a:pt x="26670" y="118110"/>
                  </a:lnTo>
                  <a:close/>
                </a:path>
                <a:path w="26670" h="135889">
                  <a:moveTo>
                    <a:pt x="26670" y="111759"/>
                  </a:moveTo>
                  <a:lnTo>
                    <a:pt x="0" y="111759"/>
                  </a:lnTo>
                  <a:lnTo>
                    <a:pt x="0" y="116840"/>
                  </a:lnTo>
                  <a:lnTo>
                    <a:pt x="26670" y="116840"/>
                  </a:lnTo>
                  <a:lnTo>
                    <a:pt x="26670" y="111759"/>
                  </a:lnTo>
                  <a:close/>
                </a:path>
                <a:path w="26670" h="135889">
                  <a:moveTo>
                    <a:pt x="26670" y="105409"/>
                  </a:moveTo>
                  <a:lnTo>
                    <a:pt x="0" y="105409"/>
                  </a:lnTo>
                  <a:lnTo>
                    <a:pt x="0" y="110490"/>
                  </a:lnTo>
                  <a:lnTo>
                    <a:pt x="26670" y="110490"/>
                  </a:lnTo>
                  <a:lnTo>
                    <a:pt x="26670" y="105409"/>
                  </a:lnTo>
                  <a:close/>
                </a:path>
                <a:path w="26670" h="135889">
                  <a:moveTo>
                    <a:pt x="26670" y="100330"/>
                  </a:moveTo>
                  <a:lnTo>
                    <a:pt x="0" y="100330"/>
                  </a:lnTo>
                  <a:lnTo>
                    <a:pt x="0" y="104140"/>
                  </a:lnTo>
                  <a:lnTo>
                    <a:pt x="26670" y="104140"/>
                  </a:lnTo>
                  <a:lnTo>
                    <a:pt x="26670" y="100330"/>
                  </a:lnTo>
                  <a:close/>
                </a:path>
              </a:pathLst>
            </a:custGeom>
            <a:solidFill>
              <a:srgbClr val="A0B2EA"/>
            </a:solidFill>
          </p:spPr>
          <p:txBody>
            <a:bodyPr wrap="square" lIns="0" tIns="0" rIns="0" bIns="0" rtlCol="0"/>
            <a:lstStyle/>
            <a:p>
              <a:endParaRPr/>
            </a:p>
          </p:txBody>
        </p:sp>
        <p:sp>
          <p:nvSpPr>
            <p:cNvPr id="357" name="object 357"/>
            <p:cNvSpPr/>
            <p:nvPr/>
          </p:nvSpPr>
          <p:spPr>
            <a:xfrm>
              <a:off x="8624570" y="5938520"/>
              <a:ext cx="25400" cy="143510"/>
            </a:xfrm>
            <a:custGeom>
              <a:avLst/>
              <a:gdLst/>
              <a:ahLst/>
              <a:cxnLst/>
              <a:rect l="l" t="t" r="r" b="b"/>
              <a:pathLst>
                <a:path w="25400" h="143510">
                  <a:moveTo>
                    <a:pt x="3809" y="0"/>
                  </a:moveTo>
                  <a:lnTo>
                    <a:pt x="0" y="0"/>
                  </a:lnTo>
                  <a:lnTo>
                    <a:pt x="0" y="2539"/>
                  </a:lnTo>
                  <a:lnTo>
                    <a:pt x="10159" y="2539"/>
                  </a:lnTo>
                  <a:lnTo>
                    <a:pt x="10159" y="1269"/>
                  </a:lnTo>
                  <a:lnTo>
                    <a:pt x="3809" y="1269"/>
                  </a:lnTo>
                  <a:lnTo>
                    <a:pt x="3809" y="0"/>
                  </a:lnTo>
                  <a:close/>
                </a:path>
                <a:path w="25400" h="143510">
                  <a:moveTo>
                    <a:pt x="17779" y="2539"/>
                  </a:moveTo>
                  <a:lnTo>
                    <a:pt x="0" y="2539"/>
                  </a:lnTo>
                  <a:lnTo>
                    <a:pt x="0" y="15239"/>
                  </a:lnTo>
                  <a:lnTo>
                    <a:pt x="25400" y="15239"/>
                  </a:lnTo>
                  <a:lnTo>
                    <a:pt x="25400" y="3809"/>
                  </a:lnTo>
                  <a:lnTo>
                    <a:pt x="17779" y="3809"/>
                  </a:lnTo>
                  <a:lnTo>
                    <a:pt x="17779" y="2539"/>
                  </a:lnTo>
                  <a:close/>
                </a:path>
                <a:path w="25400" h="143510">
                  <a:moveTo>
                    <a:pt x="25400" y="15240"/>
                  </a:moveTo>
                  <a:lnTo>
                    <a:pt x="0" y="15240"/>
                  </a:lnTo>
                  <a:lnTo>
                    <a:pt x="0" y="19049"/>
                  </a:lnTo>
                  <a:lnTo>
                    <a:pt x="25400" y="19049"/>
                  </a:lnTo>
                  <a:lnTo>
                    <a:pt x="25400" y="15240"/>
                  </a:lnTo>
                  <a:close/>
                </a:path>
                <a:path w="25400" h="143510">
                  <a:moveTo>
                    <a:pt x="25400" y="19049"/>
                  </a:moveTo>
                  <a:lnTo>
                    <a:pt x="0" y="19049"/>
                  </a:lnTo>
                  <a:lnTo>
                    <a:pt x="0" y="31749"/>
                  </a:lnTo>
                  <a:lnTo>
                    <a:pt x="25400" y="31749"/>
                  </a:lnTo>
                  <a:lnTo>
                    <a:pt x="25400" y="19049"/>
                  </a:lnTo>
                  <a:close/>
                </a:path>
                <a:path w="25400" h="143510">
                  <a:moveTo>
                    <a:pt x="25400" y="31749"/>
                  </a:moveTo>
                  <a:lnTo>
                    <a:pt x="0" y="31749"/>
                  </a:lnTo>
                  <a:lnTo>
                    <a:pt x="0" y="40639"/>
                  </a:lnTo>
                  <a:lnTo>
                    <a:pt x="25400" y="40639"/>
                  </a:lnTo>
                  <a:lnTo>
                    <a:pt x="25400" y="31749"/>
                  </a:lnTo>
                  <a:close/>
                </a:path>
                <a:path w="25400" h="143510">
                  <a:moveTo>
                    <a:pt x="25400" y="40639"/>
                  </a:moveTo>
                  <a:lnTo>
                    <a:pt x="0" y="40639"/>
                  </a:lnTo>
                  <a:lnTo>
                    <a:pt x="0" y="44449"/>
                  </a:lnTo>
                  <a:lnTo>
                    <a:pt x="25400" y="44449"/>
                  </a:lnTo>
                  <a:lnTo>
                    <a:pt x="25400" y="40639"/>
                  </a:lnTo>
                  <a:close/>
                </a:path>
                <a:path w="25400" h="143510">
                  <a:moveTo>
                    <a:pt x="25400" y="44449"/>
                  </a:moveTo>
                  <a:lnTo>
                    <a:pt x="0" y="44449"/>
                  </a:lnTo>
                  <a:lnTo>
                    <a:pt x="0" y="59689"/>
                  </a:lnTo>
                  <a:lnTo>
                    <a:pt x="25400" y="59689"/>
                  </a:lnTo>
                  <a:lnTo>
                    <a:pt x="25400" y="44449"/>
                  </a:lnTo>
                  <a:close/>
                </a:path>
                <a:path w="25400" h="143510">
                  <a:moveTo>
                    <a:pt x="25400" y="59689"/>
                  </a:moveTo>
                  <a:lnTo>
                    <a:pt x="0" y="59689"/>
                  </a:lnTo>
                  <a:lnTo>
                    <a:pt x="0" y="66039"/>
                  </a:lnTo>
                  <a:lnTo>
                    <a:pt x="25400" y="66039"/>
                  </a:lnTo>
                  <a:lnTo>
                    <a:pt x="25400" y="59689"/>
                  </a:lnTo>
                  <a:close/>
                </a:path>
                <a:path w="25400" h="143510">
                  <a:moveTo>
                    <a:pt x="25400" y="66039"/>
                  </a:moveTo>
                  <a:lnTo>
                    <a:pt x="0" y="66039"/>
                  </a:lnTo>
                  <a:lnTo>
                    <a:pt x="0" y="69849"/>
                  </a:lnTo>
                  <a:lnTo>
                    <a:pt x="25400" y="69849"/>
                  </a:lnTo>
                  <a:lnTo>
                    <a:pt x="25400" y="66039"/>
                  </a:lnTo>
                  <a:close/>
                </a:path>
                <a:path w="25400" h="143510">
                  <a:moveTo>
                    <a:pt x="25400" y="69849"/>
                  </a:moveTo>
                  <a:lnTo>
                    <a:pt x="0" y="69849"/>
                  </a:lnTo>
                  <a:lnTo>
                    <a:pt x="0" y="72389"/>
                  </a:lnTo>
                  <a:lnTo>
                    <a:pt x="25400" y="72389"/>
                  </a:lnTo>
                  <a:lnTo>
                    <a:pt x="25400" y="69849"/>
                  </a:lnTo>
                  <a:close/>
                </a:path>
                <a:path w="25400" h="143510">
                  <a:moveTo>
                    <a:pt x="25400" y="72389"/>
                  </a:moveTo>
                  <a:lnTo>
                    <a:pt x="0" y="72389"/>
                  </a:lnTo>
                  <a:lnTo>
                    <a:pt x="0" y="76199"/>
                  </a:lnTo>
                  <a:lnTo>
                    <a:pt x="25400" y="76199"/>
                  </a:lnTo>
                  <a:lnTo>
                    <a:pt x="25400" y="72389"/>
                  </a:lnTo>
                  <a:close/>
                </a:path>
                <a:path w="25400" h="143510">
                  <a:moveTo>
                    <a:pt x="25400" y="76200"/>
                  </a:moveTo>
                  <a:lnTo>
                    <a:pt x="0" y="76200"/>
                  </a:lnTo>
                  <a:lnTo>
                    <a:pt x="0" y="82549"/>
                  </a:lnTo>
                  <a:lnTo>
                    <a:pt x="25400" y="82549"/>
                  </a:lnTo>
                  <a:lnTo>
                    <a:pt x="25400" y="76200"/>
                  </a:lnTo>
                  <a:close/>
                </a:path>
                <a:path w="25400" h="143510">
                  <a:moveTo>
                    <a:pt x="25400" y="82550"/>
                  </a:moveTo>
                  <a:lnTo>
                    <a:pt x="0" y="82550"/>
                  </a:lnTo>
                  <a:lnTo>
                    <a:pt x="0" y="85089"/>
                  </a:lnTo>
                  <a:lnTo>
                    <a:pt x="25400" y="85089"/>
                  </a:lnTo>
                  <a:lnTo>
                    <a:pt x="25400" y="82550"/>
                  </a:lnTo>
                  <a:close/>
                </a:path>
                <a:path w="25400" h="143510">
                  <a:moveTo>
                    <a:pt x="25400" y="85089"/>
                  </a:moveTo>
                  <a:lnTo>
                    <a:pt x="0" y="85089"/>
                  </a:lnTo>
                  <a:lnTo>
                    <a:pt x="0" y="91439"/>
                  </a:lnTo>
                  <a:lnTo>
                    <a:pt x="25400" y="91439"/>
                  </a:lnTo>
                  <a:lnTo>
                    <a:pt x="25400" y="85089"/>
                  </a:lnTo>
                  <a:close/>
                </a:path>
                <a:path w="25400" h="143510">
                  <a:moveTo>
                    <a:pt x="25400" y="91439"/>
                  </a:moveTo>
                  <a:lnTo>
                    <a:pt x="0" y="91439"/>
                  </a:lnTo>
                  <a:lnTo>
                    <a:pt x="0" y="104139"/>
                  </a:lnTo>
                  <a:lnTo>
                    <a:pt x="25400" y="104139"/>
                  </a:lnTo>
                  <a:lnTo>
                    <a:pt x="25400" y="91439"/>
                  </a:lnTo>
                  <a:close/>
                </a:path>
                <a:path w="25400" h="143510">
                  <a:moveTo>
                    <a:pt x="1270" y="142239"/>
                  </a:moveTo>
                  <a:lnTo>
                    <a:pt x="0" y="142239"/>
                  </a:lnTo>
                  <a:lnTo>
                    <a:pt x="0" y="143509"/>
                  </a:lnTo>
                  <a:lnTo>
                    <a:pt x="1270" y="143509"/>
                  </a:lnTo>
                  <a:lnTo>
                    <a:pt x="1270" y="142239"/>
                  </a:lnTo>
                  <a:close/>
                </a:path>
                <a:path w="25400" h="143510">
                  <a:moveTo>
                    <a:pt x="22859" y="140969"/>
                  </a:moveTo>
                  <a:lnTo>
                    <a:pt x="11429" y="140969"/>
                  </a:lnTo>
                  <a:lnTo>
                    <a:pt x="11429" y="142239"/>
                  </a:lnTo>
                  <a:lnTo>
                    <a:pt x="22859" y="142239"/>
                  </a:lnTo>
                  <a:lnTo>
                    <a:pt x="22859" y="140969"/>
                  </a:lnTo>
                  <a:close/>
                </a:path>
                <a:path w="25400" h="143510">
                  <a:moveTo>
                    <a:pt x="25400" y="135889"/>
                  </a:moveTo>
                  <a:lnTo>
                    <a:pt x="0" y="135889"/>
                  </a:lnTo>
                  <a:lnTo>
                    <a:pt x="0" y="140969"/>
                  </a:lnTo>
                  <a:lnTo>
                    <a:pt x="25400" y="140969"/>
                  </a:lnTo>
                  <a:lnTo>
                    <a:pt x="25400" y="135889"/>
                  </a:lnTo>
                  <a:close/>
                </a:path>
                <a:path w="25400" h="143510">
                  <a:moveTo>
                    <a:pt x="25400" y="129539"/>
                  </a:moveTo>
                  <a:lnTo>
                    <a:pt x="0" y="129539"/>
                  </a:lnTo>
                  <a:lnTo>
                    <a:pt x="0" y="134619"/>
                  </a:lnTo>
                  <a:lnTo>
                    <a:pt x="25400" y="134619"/>
                  </a:lnTo>
                  <a:lnTo>
                    <a:pt x="25400" y="129539"/>
                  </a:lnTo>
                  <a:close/>
                </a:path>
                <a:path w="25400" h="143510">
                  <a:moveTo>
                    <a:pt x="25400" y="123189"/>
                  </a:moveTo>
                  <a:lnTo>
                    <a:pt x="0" y="123189"/>
                  </a:lnTo>
                  <a:lnTo>
                    <a:pt x="0" y="128269"/>
                  </a:lnTo>
                  <a:lnTo>
                    <a:pt x="25400" y="128269"/>
                  </a:lnTo>
                  <a:lnTo>
                    <a:pt x="25400" y="123189"/>
                  </a:lnTo>
                  <a:close/>
                </a:path>
                <a:path w="25400" h="143510">
                  <a:moveTo>
                    <a:pt x="25400" y="116839"/>
                  </a:moveTo>
                  <a:lnTo>
                    <a:pt x="0" y="116839"/>
                  </a:lnTo>
                  <a:lnTo>
                    <a:pt x="0" y="121919"/>
                  </a:lnTo>
                  <a:lnTo>
                    <a:pt x="25400" y="121919"/>
                  </a:lnTo>
                  <a:lnTo>
                    <a:pt x="25400" y="116839"/>
                  </a:lnTo>
                  <a:close/>
                </a:path>
                <a:path w="25400" h="143510">
                  <a:moveTo>
                    <a:pt x="25400" y="110489"/>
                  </a:moveTo>
                  <a:lnTo>
                    <a:pt x="0" y="110489"/>
                  </a:lnTo>
                  <a:lnTo>
                    <a:pt x="0" y="115569"/>
                  </a:lnTo>
                  <a:lnTo>
                    <a:pt x="25400" y="115569"/>
                  </a:lnTo>
                  <a:lnTo>
                    <a:pt x="25400" y="110489"/>
                  </a:lnTo>
                  <a:close/>
                </a:path>
                <a:path w="25400" h="143510">
                  <a:moveTo>
                    <a:pt x="25400" y="105409"/>
                  </a:moveTo>
                  <a:lnTo>
                    <a:pt x="0" y="105409"/>
                  </a:lnTo>
                  <a:lnTo>
                    <a:pt x="0" y="109219"/>
                  </a:lnTo>
                  <a:lnTo>
                    <a:pt x="25400" y="109219"/>
                  </a:lnTo>
                  <a:lnTo>
                    <a:pt x="25400" y="105409"/>
                  </a:lnTo>
                  <a:close/>
                </a:path>
              </a:pathLst>
            </a:custGeom>
            <a:solidFill>
              <a:srgbClr val="9FB1EA"/>
            </a:solidFill>
          </p:spPr>
          <p:txBody>
            <a:bodyPr wrap="square" lIns="0" tIns="0" rIns="0" bIns="0" rtlCol="0"/>
            <a:lstStyle/>
            <a:p>
              <a:endParaRPr/>
            </a:p>
          </p:txBody>
        </p:sp>
        <p:sp>
          <p:nvSpPr>
            <p:cNvPr id="358" name="object 358"/>
            <p:cNvSpPr/>
            <p:nvPr/>
          </p:nvSpPr>
          <p:spPr>
            <a:xfrm>
              <a:off x="8599170" y="5934709"/>
              <a:ext cx="25400" cy="151130"/>
            </a:xfrm>
            <a:custGeom>
              <a:avLst/>
              <a:gdLst/>
              <a:ahLst/>
              <a:cxnLst/>
              <a:rect l="l" t="t" r="r" b="b"/>
              <a:pathLst>
                <a:path w="25400" h="151129">
                  <a:moveTo>
                    <a:pt x="6350" y="0"/>
                  </a:moveTo>
                  <a:lnTo>
                    <a:pt x="0" y="0"/>
                  </a:lnTo>
                  <a:lnTo>
                    <a:pt x="0" y="19049"/>
                  </a:lnTo>
                  <a:lnTo>
                    <a:pt x="25400" y="19049"/>
                  </a:lnTo>
                  <a:lnTo>
                    <a:pt x="25400" y="3810"/>
                  </a:lnTo>
                  <a:lnTo>
                    <a:pt x="21589" y="3810"/>
                  </a:lnTo>
                  <a:lnTo>
                    <a:pt x="21589" y="2539"/>
                  </a:lnTo>
                  <a:lnTo>
                    <a:pt x="13970" y="2539"/>
                  </a:lnTo>
                  <a:lnTo>
                    <a:pt x="13970" y="1269"/>
                  </a:lnTo>
                  <a:lnTo>
                    <a:pt x="6350" y="1269"/>
                  </a:lnTo>
                  <a:lnTo>
                    <a:pt x="6350" y="0"/>
                  </a:lnTo>
                  <a:close/>
                </a:path>
                <a:path w="25400" h="151129">
                  <a:moveTo>
                    <a:pt x="25400" y="19050"/>
                  </a:moveTo>
                  <a:lnTo>
                    <a:pt x="0" y="19050"/>
                  </a:lnTo>
                  <a:lnTo>
                    <a:pt x="0" y="22859"/>
                  </a:lnTo>
                  <a:lnTo>
                    <a:pt x="25400" y="22859"/>
                  </a:lnTo>
                  <a:lnTo>
                    <a:pt x="25400" y="19050"/>
                  </a:lnTo>
                  <a:close/>
                </a:path>
                <a:path w="25400" h="151129">
                  <a:moveTo>
                    <a:pt x="25400" y="22859"/>
                  </a:moveTo>
                  <a:lnTo>
                    <a:pt x="0" y="22859"/>
                  </a:lnTo>
                  <a:lnTo>
                    <a:pt x="0" y="35559"/>
                  </a:lnTo>
                  <a:lnTo>
                    <a:pt x="25400" y="35559"/>
                  </a:lnTo>
                  <a:lnTo>
                    <a:pt x="25400" y="22859"/>
                  </a:lnTo>
                  <a:close/>
                </a:path>
                <a:path w="25400" h="151129">
                  <a:moveTo>
                    <a:pt x="25400" y="35559"/>
                  </a:moveTo>
                  <a:lnTo>
                    <a:pt x="0" y="35559"/>
                  </a:lnTo>
                  <a:lnTo>
                    <a:pt x="0" y="44449"/>
                  </a:lnTo>
                  <a:lnTo>
                    <a:pt x="25400" y="44449"/>
                  </a:lnTo>
                  <a:lnTo>
                    <a:pt x="25400" y="35559"/>
                  </a:lnTo>
                  <a:close/>
                </a:path>
                <a:path w="25400" h="151129">
                  <a:moveTo>
                    <a:pt x="25400" y="44450"/>
                  </a:moveTo>
                  <a:lnTo>
                    <a:pt x="0" y="44450"/>
                  </a:lnTo>
                  <a:lnTo>
                    <a:pt x="0" y="48259"/>
                  </a:lnTo>
                  <a:lnTo>
                    <a:pt x="25400" y="48259"/>
                  </a:lnTo>
                  <a:lnTo>
                    <a:pt x="25400" y="44450"/>
                  </a:lnTo>
                  <a:close/>
                </a:path>
                <a:path w="25400" h="151129">
                  <a:moveTo>
                    <a:pt x="25400" y="48259"/>
                  </a:moveTo>
                  <a:lnTo>
                    <a:pt x="0" y="48259"/>
                  </a:lnTo>
                  <a:lnTo>
                    <a:pt x="0" y="63499"/>
                  </a:lnTo>
                  <a:lnTo>
                    <a:pt x="25400" y="63499"/>
                  </a:lnTo>
                  <a:lnTo>
                    <a:pt x="25400" y="48259"/>
                  </a:lnTo>
                  <a:close/>
                </a:path>
                <a:path w="25400" h="151129">
                  <a:moveTo>
                    <a:pt x="25400" y="63500"/>
                  </a:moveTo>
                  <a:lnTo>
                    <a:pt x="0" y="63500"/>
                  </a:lnTo>
                  <a:lnTo>
                    <a:pt x="0" y="69849"/>
                  </a:lnTo>
                  <a:lnTo>
                    <a:pt x="25400" y="69849"/>
                  </a:lnTo>
                  <a:lnTo>
                    <a:pt x="25400" y="63500"/>
                  </a:lnTo>
                  <a:close/>
                </a:path>
                <a:path w="25400" h="151129">
                  <a:moveTo>
                    <a:pt x="25400" y="69850"/>
                  </a:moveTo>
                  <a:lnTo>
                    <a:pt x="0" y="69850"/>
                  </a:lnTo>
                  <a:lnTo>
                    <a:pt x="0" y="73659"/>
                  </a:lnTo>
                  <a:lnTo>
                    <a:pt x="25400" y="73659"/>
                  </a:lnTo>
                  <a:lnTo>
                    <a:pt x="25400" y="69850"/>
                  </a:lnTo>
                  <a:close/>
                </a:path>
                <a:path w="25400" h="151129">
                  <a:moveTo>
                    <a:pt x="25400" y="73659"/>
                  </a:moveTo>
                  <a:lnTo>
                    <a:pt x="0" y="73659"/>
                  </a:lnTo>
                  <a:lnTo>
                    <a:pt x="0" y="76199"/>
                  </a:lnTo>
                  <a:lnTo>
                    <a:pt x="25400" y="76199"/>
                  </a:lnTo>
                  <a:lnTo>
                    <a:pt x="25400" y="73659"/>
                  </a:lnTo>
                  <a:close/>
                </a:path>
                <a:path w="25400" h="151129">
                  <a:moveTo>
                    <a:pt x="25400" y="76200"/>
                  </a:moveTo>
                  <a:lnTo>
                    <a:pt x="0" y="76200"/>
                  </a:lnTo>
                  <a:lnTo>
                    <a:pt x="0" y="80009"/>
                  </a:lnTo>
                  <a:lnTo>
                    <a:pt x="25400" y="80009"/>
                  </a:lnTo>
                  <a:lnTo>
                    <a:pt x="25400" y="76200"/>
                  </a:lnTo>
                  <a:close/>
                </a:path>
                <a:path w="25400" h="151129">
                  <a:moveTo>
                    <a:pt x="25400" y="80010"/>
                  </a:moveTo>
                  <a:lnTo>
                    <a:pt x="0" y="80010"/>
                  </a:lnTo>
                  <a:lnTo>
                    <a:pt x="0" y="86359"/>
                  </a:lnTo>
                  <a:lnTo>
                    <a:pt x="25400" y="86359"/>
                  </a:lnTo>
                  <a:lnTo>
                    <a:pt x="25400" y="80010"/>
                  </a:lnTo>
                  <a:close/>
                </a:path>
                <a:path w="25400" h="151129">
                  <a:moveTo>
                    <a:pt x="25400" y="86360"/>
                  </a:moveTo>
                  <a:lnTo>
                    <a:pt x="0" y="86360"/>
                  </a:lnTo>
                  <a:lnTo>
                    <a:pt x="0" y="88899"/>
                  </a:lnTo>
                  <a:lnTo>
                    <a:pt x="25400" y="88899"/>
                  </a:lnTo>
                  <a:lnTo>
                    <a:pt x="25400" y="86360"/>
                  </a:lnTo>
                  <a:close/>
                </a:path>
                <a:path w="25400" h="151129">
                  <a:moveTo>
                    <a:pt x="25400" y="88900"/>
                  </a:moveTo>
                  <a:lnTo>
                    <a:pt x="0" y="88900"/>
                  </a:lnTo>
                  <a:lnTo>
                    <a:pt x="0" y="95249"/>
                  </a:lnTo>
                  <a:lnTo>
                    <a:pt x="25400" y="95249"/>
                  </a:lnTo>
                  <a:lnTo>
                    <a:pt x="25400" y="88900"/>
                  </a:lnTo>
                  <a:close/>
                </a:path>
                <a:path w="25400" h="151129">
                  <a:moveTo>
                    <a:pt x="25400" y="95250"/>
                  </a:moveTo>
                  <a:lnTo>
                    <a:pt x="0" y="95250"/>
                  </a:lnTo>
                  <a:lnTo>
                    <a:pt x="0" y="107949"/>
                  </a:lnTo>
                  <a:lnTo>
                    <a:pt x="25400" y="107949"/>
                  </a:lnTo>
                  <a:lnTo>
                    <a:pt x="25400" y="95250"/>
                  </a:lnTo>
                  <a:close/>
                </a:path>
                <a:path w="25400" h="151129">
                  <a:moveTo>
                    <a:pt x="25400" y="146049"/>
                  </a:moveTo>
                  <a:lnTo>
                    <a:pt x="0" y="146049"/>
                  </a:lnTo>
                  <a:lnTo>
                    <a:pt x="0" y="151129"/>
                  </a:lnTo>
                  <a:lnTo>
                    <a:pt x="3809" y="151129"/>
                  </a:lnTo>
                  <a:lnTo>
                    <a:pt x="3809" y="148589"/>
                  </a:lnTo>
                  <a:lnTo>
                    <a:pt x="15239" y="148589"/>
                  </a:lnTo>
                  <a:lnTo>
                    <a:pt x="15239" y="147319"/>
                  </a:lnTo>
                  <a:lnTo>
                    <a:pt x="25400" y="147319"/>
                  </a:lnTo>
                  <a:lnTo>
                    <a:pt x="25400" y="146049"/>
                  </a:lnTo>
                  <a:close/>
                </a:path>
                <a:path w="25400" h="151129">
                  <a:moveTo>
                    <a:pt x="25400" y="139699"/>
                  </a:moveTo>
                  <a:lnTo>
                    <a:pt x="0" y="139699"/>
                  </a:lnTo>
                  <a:lnTo>
                    <a:pt x="0" y="144780"/>
                  </a:lnTo>
                  <a:lnTo>
                    <a:pt x="25400" y="144780"/>
                  </a:lnTo>
                  <a:lnTo>
                    <a:pt x="25400" y="139699"/>
                  </a:lnTo>
                  <a:close/>
                </a:path>
                <a:path w="25400" h="151129">
                  <a:moveTo>
                    <a:pt x="25400" y="133349"/>
                  </a:moveTo>
                  <a:lnTo>
                    <a:pt x="0" y="133349"/>
                  </a:lnTo>
                  <a:lnTo>
                    <a:pt x="0" y="138430"/>
                  </a:lnTo>
                  <a:lnTo>
                    <a:pt x="25400" y="138430"/>
                  </a:lnTo>
                  <a:lnTo>
                    <a:pt x="25400" y="133349"/>
                  </a:lnTo>
                  <a:close/>
                </a:path>
                <a:path w="25400" h="151129">
                  <a:moveTo>
                    <a:pt x="25400" y="127000"/>
                  </a:moveTo>
                  <a:lnTo>
                    <a:pt x="0" y="127000"/>
                  </a:lnTo>
                  <a:lnTo>
                    <a:pt x="0" y="132080"/>
                  </a:lnTo>
                  <a:lnTo>
                    <a:pt x="25400" y="132080"/>
                  </a:lnTo>
                  <a:lnTo>
                    <a:pt x="25400" y="127000"/>
                  </a:lnTo>
                  <a:close/>
                </a:path>
                <a:path w="25400" h="151129">
                  <a:moveTo>
                    <a:pt x="25400" y="120649"/>
                  </a:moveTo>
                  <a:lnTo>
                    <a:pt x="0" y="120649"/>
                  </a:lnTo>
                  <a:lnTo>
                    <a:pt x="0" y="125730"/>
                  </a:lnTo>
                  <a:lnTo>
                    <a:pt x="25400" y="125730"/>
                  </a:lnTo>
                  <a:lnTo>
                    <a:pt x="25400" y="120649"/>
                  </a:lnTo>
                  <a:close/>
                </a:path>
                <a:path w="25400" h="151129">
                  <a:moveTo>
                    <a:pt x="25400" y="114299"/>
                  </a:moveTo>
                  <a:lnTo>
                    <a:pt x="0" y="114299"/>
                  </a:lnTo>
                  <a:lnTo>
                    <a:pt x="0" y="119379"/>
                  </a:lnTo>
                  <a:lnTo>
                    <a:pt x="25400" y="119379"/>
                  </a:lnTo>
                  <a:lnTo>
                    <a:pt x="25400" y="114299"/>
                  </a:lnTo>
                  <a:close/>
                </a:path>
                <a:path w="25400" h="151129">
                  <a:moveTo>
                    <a:pt x="25400" y="109219"/>
                  </a:moveTo>
                  <a:lnTo>
                    <a:pt x="0" y="109219"/>
                  </a:lnTo>
                  <a:lnTo>
                    <a:pt x="0" y="113030"/>
                  </a:lnTo>
                  <a:lnTo>
                    <a:pt x="25400" y="113030"/>
                  </a:lnTo>
                  <a:lnTo>
                    <a:pt x="25400" y="109219"/>
                  </a:lnTo>
                  <a:close/>
                </a:path>
              </a:pathLst>
            </a:custGeom>
            <a:solidFill>
              <a:srgbClr val="9EB0EA"/>
            </a:solidFill>
          </p:spPr>
          <p:txBody>
            <a:bodyPr wrap="square" lIns="0" tIns="0" rIns="0" bIns="0" rtlCol="0"/>
            <a:lstStyle/>
            <a:p>
              <a:endParaRPr/>
            </a:p>
          </p:txBody>
        </p:sp>
        <p:sp>
          <p:nvSpPr>
            <p:cNvPr id="359" name="object 359"/>
            <p:cNvSpPr/>
            <p:nvPr/>
          </p:nvSpPr>
          <p:spPr>
            <a:xfrm>
              <a:off x="8572499" y="5929629"/>
              <a:ext cx="26670" cy="157480"/>
            </a:xfrm>
            <a:custGeom>
              <a:avLst/>
              <a:gdLst/>
              <a:ahLst/>
              <a:cxnLst/>
              <a:rect l="l" t="t" r="r" b="b"/>
              <a:pathLst>
                <a:path w="26670" h="157479">
                  <a:moveTo>
                    <a:pt x="5079" y="0"/>
                  </a:moveTo>
                  <a:lnTo>
                    <a:pt x="0" y="0"/>
                  </a:lnTo>
                  <a:lnTo>
                    <a:pt x="0" y="5080"/>
                  </a:lnTo>
                  <a:lnTo>
                    <a:pt x="26670" y="5080"/>
                  </a:lnTo>
                  <a:lnTo>
                    <a:pt x="26670" y="3810"/>
                  </a:lnTo>
                  <a:lnTo>
                    <a:pt x="19050" y="3810"/>
                  </a:lnTo>
                  <a:lnTo>
                    <a:pt x="19050" y="2540"/>
                  </a:lnTo>
                  <a:lnTo>
                    <a:pt x="11429" y="2540"/>
                  </a:lnTo>
                  <a:lnTo>
                    <a:pt x="11429" y="1270"/>
                  </a:lnTo>
                  <a:lnTo>
                    <a:pt x="5079" y="1270"/>
                  </a:lnTo>
                  <a:lnTo>
                    <a:pt x="5079" y="0"/>
                  </a:lnTo>
                  <a:close/>
                </a:path>
                <a:path w="26670" h="157479">
                  <a:moveTo>
                    <a:pt x="26670" y="5080"/>
                  </a:moveTo>
                  <a:lnTo>
                    <a:pt x="0" y="5080"/>
                  </a:lnTo>
                  <a:lnTo>
                    <a:pt x="0" y="24130"/>
                  </a:lnTo>
                  <a:lnTo>
                    <a:pt x="26670" y="24130"/>
                  </a:lnTo>
                  <a:lnTo>
                    <a:pt x="26670" y="5080"/>
                  </a:lnTo>
                  <a:close/>
                </a:path>
                <a:path w="26670" h="157479">
                  <a:moveTo>
                    <a:pt x="26670" y="24130"/>
                  </a:moveTo>
                  <a:lnTo>
                    <a:pt x="0" y="24130"/>
                  </a:lnTo>
                  <a:lnTo>
                    <a:pt x="0" y="27940"/>
                  </a:lnTo>
                  <a:lnTo>
                    <a:pt x="26670" y="27940"/>
                  </a:lnTo>
                  <a:lnTo>
                    <a:pt x="26670" y="24130"/>
                  </a:lnTo>
                  <a:close/>
                </a:path>
                <a:path w="26670" h="157479">
                  <a:moveTo>
                    <a:pt x="26670" y="27940"/>
                  </a:moveTo>
                  <a:lnTo>
                    <a:pt x="0" y="27940"/>
                  </a:lnTo>
                  <a:lnTo>
                    <a:pt x="0" y="40640"/>
                  </a:lnTo>
                  <a:lnTo>
                    <a:pt x="26670" y="40640"/>
                  </a:lnTo>
                  <a:lnTo>
                    <a:pt x="26670" y="27940"/>
                  </a:lnTo>
                  <a:close/>
                </a:path>
                <a:path w="26670" h="157479">
                  <a:moveTo>
                    <a:pt x="26670" y="40640"/>
                  </a:moveTo>
                  <a:lnTo>
                    <a:pt x="0" y="40640"/>
                  </a:lnTo>
                  <a:lnTo>
                    <a:pt x="0" y="49530"/>
                  </a:lnTo>
                  <a:lnTo>
                    <a:pt x="26670" y="49530"/>
                  </a:lnTo>
                  <a:lnTo>
                    <a:pt x="26670" y="40640"/>
                  </a:lnTo>
                  <a:close/>
                </a:path>
                <a:path w="26670" h="157479">
                  <a:moveTo>
                    <a:pt x="26670" y="49530"/>
                  </a:moveTo>
                  <a:lnTo>
                    <a:pt x="0" y="49530"/>
                  </a:lnTo>
                  <a:lnTo>
                    <a:pt x="0" y="53340"/>
                  </a:lnTo>
                  <a:lnTo>
                    <a:pt x="26670" y="53340"/>
                  </a:lnTo>
                  <a:lnTo>
                    <a:pt x="26670" y="49530"/>
                  </a:lnTo>
                  <a:close/>
                </a:path>
                <a:path w="26670" h="157479">
                  <a:moveTo>
                    <a:pt x="26670" y="53340"/>
                  </a:moveTo>
                  <a:lnTo>
                    <a:pt x="0" y="53340"/>
                  </a:lnTo>
                  <a:lnTo>
                    <a:pt x="0" y="68580"/>
                  </a:lnTo>
                  <a:lnTo>
                    <a:pt x="26670" y="68580"/>
                  </a:lnTo>
                  <a:lnTo>
                    <a:pt x="26670" y="53340"/>
                  </a:lnTo>
                  <a:close/>
                </a:path>
                <a:path w="26670" h="157479">
                  <a:moveTo>
                    <a:pt x="26670" y="68580"/>
                  </a:moveTo>
                  <a:lnTo>
                    <a:pt x="0" y="68580"/>
                  </a:lnTo>
                  <a:lnTo>
                    <a:pt x="0" y="74930"/>
                  </a:lnTo>
                  <a:lnTo>
                    <a:pt x="26670" y="74930"/>
                  </a:lnTo>
                  <a:lnTo>
                    <a:pt x="26670" y="68580"/>
                  </a:lnTo>
                  <a:close/>
                </a:path>
                <a:path w="26670" h="157479">
                  <a:moveTo>
                    <a:pt x="26670" y="74930"/>
                  </a:moveTo>
                  <a:lnTo>
                    <a:pt x="0" y="74930"/>
                  </a:lnTo>
                  <a:lnTo>
                    <a:pt x="0" y="78740"/>
                  </a:lnTo>
                  <a:lnTo>
                    <a:pt x="26670" y="78740"/>
                  </a:lnTo>
                  <a:lnTo>
                    <a:pt x="26670" y="74930"/>
                  </a:lnTo>
                  <a:close/>
                </a:path>
                <a:path w="26670" h="157479">
                  <a:moveTo>
                    <a:pt x="26670" y="78740"/>
                  </a:moveTo>
                  <a:lnTo>
                    <a:pt x="0" y="78740"/>
                  </a:lnTo>
                  <a:lnTo>
                    <a:pt x="0" y="81280"/>
                  </a:lnTo>
                  <a:lnTo>
                    <a:pt x="26670" y="81280"/>
                  </a:lnTo>
                  <a:lnTo>
                    <a:pt x="26670" y="78740"/>
                  </a:lnTo>
                  <a:close/>
                </a:path>
                <a:path w="26670" h="157479">
                  <a:moveTo>
                    <a:pt x="26670" y="81280"/>
                  </a:moveTo>
                  <a:lnTo>
                    <a:pt x="0" y="81280"/>
                  </a:lnTo>
                  <a:lnTo>
                    <a:pt x="0" y="85090"/>
                  </a:lnTo>
                  <a:lnTo>
                    <a:pt x="26670" y="85090"/>
                  </a:lnTo>
                  <a:lnTo>
                    <a:pt x="26670" y="81280"/>
                  </a:lnTo>
                  <a:close/>
                </a:path>
                <a:path w="26670" h="157479">
                  <a:moveTo>
                    <a:pt x="26670" y="85090"/>
                  </a:moveTo>
                  <a:lnTo>
                    <a:pt x="0" y="85090"/>
                  </a:lnTo>
                  <a:lnTo>
                    <a:pt x="0" y="91440"/>
                  </a:lnTo>
                  <a:lnTo>
                    <a:pt x="26670" y="91440"/>
                  </a:lnTo>
                  <a:lnTo>
                    <a:pt x="26670" y="85090"/>
                  </a:lnTo>
                  <a:close/>
                </a:path>
                <a:path w="26670" h="157479">
                  <a:moveTo>
                    <a:pt x="26670" y="91440"/>
                  </a:moveTo>
                  <a:lnTo>
                    <a:pt x="0" y="91440"/>
                  </a:lnTo>
                  <a:lnTo>
                    <a:pt x="0" y="93980"/>
                  </a:lnTo>
                  <a:lnTo>
                    <a:pt x="26670" y="93980"/>
                  </a:lnTo>
                  <a:lnTo>
                    <a:pt x="26670" y="91440"/>
                  </a:lnTo>
                  <a:close/>
                </a:path>
                <a:path w="26670" h="157479">
                  <a:moveTo>
                    <a:pt x="26670" y="93980"/>
                  </a:moveTo>
                  <a:lnTo>
                    <a:pt x="0" y="93980"/>
                  </a:lnTo>
                  <a:lnTo>
                    <a:pt x="0" y="100330"/>
                  </a:lnTo>
                  <a:lnTo>
                    <a:pt x="26670" y="100330"/>
                  </a:lnTo>
                  <a:lnTo>
                    <a:pt x="26670" y="93980"/>
                  </a:lnTo>
                  <a:close/>
                </a:path>
                <a:path w="26670" h="157479">
                  <a:moveTo>
                    <a:pt x="26670" y="100330"/>
                  </a:moveTo>
                  <a:lnTo>
                    <a:pt x="0" y="100330"/>
                  </a:lnTo>
                  <a:lnTo>
                    <a:pt x="0" y="113030"/>
                  </a:lnTo>
                  <a:lnTo>
                    <a:pt x="26670" y="113030"/>
                  </a:lnTo>
                  <a:lnTo>
                    <a:pt x="26670" y="100330"/>
                  </a:lnTo>
                  <a:close/>
                </a:path>
                <a:path w="26670" h="157479">
                  <a:moveTo>
                    <a:pt x="20320" y="156210"/>
                  </a:moveTo>
                  <a:lnTo>
                    <a:pt x="8890" y="156210"/>
                  </a:lnTo>
                  <a:lnTo>
                    <a:pt x="8890" y="157480"/>
                  </a:lnTo>
                  <a:lnTo>
                    <a:pt x="20320" y="157480"/>
                  </a:lnTo>
                  <a:lnTo>
                    <a:pt x="20320" y="156210"/>
                  </a:lnTo>
                  <a:close/>
                </a:path>
                <a:path w="26670" h="157479">
                  <a:moveTo>
                    <a:pt x="26670" y="151130"/>
                  </a:moveTo>
                  <a:lnTo>
                    <a:pt x="0" y="151130"/>
                  </a:lnTo>
                  <a:lnTo>
                    <a:pt x="0" y="156210"/>
                  </a:lnTo>
                  <a:lnTo>
                    <a:pt x="26670" y="156210"/>
                  </a:lnTo>
                  <a:lnTo>
                    <a:pt x="26670" y="151130"/>
                  </a:lnTo>
                  <a:close/>
                </a:path>
                <a:path w="26670" h="157479">
                  <a:moveTo>
                    <a:pt x="26670" y="144780"/>
                  </a:moveTo>
                  <a:lnTo>
                    <a:pt x="0" y="144780"/>
                  </a:lnTo>
                  <a:lnTo>
                    <a:pt x="0" y="149860"/>
                  </a:lnTo>
                  <a:lnTo>
                    <a:pt x="26670" y="149860"/>
                  </a:lnTo>
                  <a:lnTo>
                    <a:pt x="26670" y="144780"/>
                  </a:lnTo>
                  <a:close/>
                </a:path>
                <a:path w="26670" h="157479">
                  <a:moveTo>
                    <a:pt x="26670" y="138430"/>
                  </a:moveTo>
                  <a:lnTo>
                    <a:pt x="0" y="138430"/>
                  </a:lnTo>
                  <a:lnTo>
                    <a:pt x="0" y="143510"/>
                  </a:lnTo>
                  <a:lnTo>
                    <a:pt x="26670" y="143510"/>
                  </a:lnTo>
                  <a:lnTo>
                    <a:pt x="26670" y="138430"/>
                  </a:lnTo>
                  <a:close/>
                </a:path>
                <a:path w="26670" h="157479">
                  <a:moveTo>
                    <a:pt x="26670" y="132080"/>
                  </a:moveTo>
                  <a:lnTo>
                    <a:pt x="0" y="132080"/>
                  </a:lnTo>
                  <a:lnTo>
                    <a:pt x="0" y="137160"/>
                  </a:lnTo>
                  <a:lnTo>
                    <a:pt x="26670" y="137160"/>
                  </a:lnTo>
                  <a:lnTo>
                    <a:pt x="26670" y="132080"/>
                  </a:lnTo>
                  <a:close/>
                </a:path>
                <a:path w="26670" h="157479">
                  <a:moveTo>
                    <a:pt x="26670" y="125730"/>
                  </a:moveTo>
                  <a:lnTo>
                    <a:pt x="0" y="125730"/>
                  </a:lnTo>
                  <a:lnTo>
                    <a:pt x="0" y="130810"/>
                  </a:lnTo>
                  <a:lnTo>
                    <a:pt x="26670" y="130810"/>
                  </a:lnTo>
                  <a:lnTo>
                    <a:pt x="26670" y="125730"/>
                  </a:lnTo>
                  <a:close/>
                </a:path>
                <a:path w="26670" h="157479">
                  <a:moveTo>
                    <a:pt x="26670" y="119380"/>
                  </a:moveTo>
                  <a:lnTo>
                    <a:pt x="0" y="119380"/>
                  </a:lnTo>
                  <a:lnTo>
                    <a:pt x="0" y="124460"/>
                  </a:lnTo>
                  <a:lnTo>
                    <a:pt x="26670" y="124460"/>
                  </a:lnTo>
                  <a:lnTo>
                    <a:pt x="26670" y="119380"/>
                  </a:lnTo>
                  <a:close/>
                </a:path>
                <a:path w="26670" h="157479">
                  <a:moveTo>
                    <a:pt x="26670" y="114300"/>
                  </a:moveTo>
                  <a:lnTo>
                    <a:pt x="0" y="114300"/>
                  </a:lnTo>
                  <a:lnTo>
                    <a:pt x="0" y="118110"/>
                  </a:lnTo>
                  <a:lnTo>
                    <a:pt x="26670" y="118110"/>
                  </a:lnTo>
                  <a:lnTo>
                    <a:pt x="26670" y="114300"/>
                  </a:lnTo>
                  <a:close/>
                </a:path>
              </a:pathLst>
            </a:custGeom>
            <a:solidFill>
              <a:srgbClr val="9DB0EA"/>
            </a:solidFill>
          </p:spPr>
          <p:txBody>
            <a:bodyPr wrap="square" lIns="0" tIns="0" rIns="0" bIns="0" rtlCol="0"/>
            <a:lstStyle/>
            <a:p>
              <a:endParaRPr/>
            </a:p>
          </p:txBody>
        </p:sp>
        <p:sp>
          <p:nvSpPr>
            <p:cNvPr id="360" name="object 360"/>
            <p:cNvSpPr/>
            <p:nvPr/>
          </p:nvSpPr>
          <p:spPr>
            <a:xfrm>
              <a:off x="8547099" y="5924550"/>
              <a:ext cx="25400" cy="167640"/>
            </a:xfrm>
            <a:custGeom>
              <a:avLst/>
              <a:gdLst/>
              <a:ahLst/>
              <a:cxnLst/>
              <a:rect l="l" t="t" r="r" b="b"/>
              <a:pathLst>
                <a:path w="25400" h="167639">
                  <a:moveTo>
                    <a:pt x="1270" y="0"/>
                  </a:moveTo>
                  <a:lnTo>
                    <a:pt x="0" y="0"/>
                  </a:lnTo>
                  <a:lnTo>
                    <a:pt x="0" y="1269"/>
                  </a:lnTo>
                  <a:lnTo>
                    <a:pt x="1270" y="1269"/>
                  </a:lnTo>
                  <a:lnTo>
                    <a:pt x="1270" y="0"/>
                  </a:lnTo>
                  <a:close/>
                </a:path>
                <a:path w="25400" h="167639">
                  <a:moveTo>
                    <a:pt x="8890" y="1270"/>
                  </a:moveTo>
                  <a:lnTo>
                    <a:pt x="0" y="1270"/>
                  </a:lnTo>
                  <a:lnTo>
                    <a:pt x="0" y="3809"/>
                  </a:lnTo>
                  <a:lnTo>
                    <a:pt x="15240" y="3809"/>
                  </a:lnTo>
                  <a:lnTo>
                    <a:pt x="15240" y="2540"/>
                  </a:lnTo>
                  <a:lnTo>
                    <a:pt x="8890" y="2540"/>
                  </a:lnTo>
                  <a:lnTo>
                    <a:pt x="8890" y="1270"/>
                  </a:lnTo>
                  <a:close/>
                </a:path>
                <a:path w="25400" h="167639">
                  <a:moveTo>
                    <a:pt x="22859" y="3810"/>
                  </a:moveTo>
                  <a:lnTo>
                    <a:pt x="0" y="3810"/>
                  </a:lnTo>
                  <a:lnTo>
                    <a:pt x="0" y="10159"/>
                  </a:lnTo>
                  <a:lnTo>
                    <a:pt x="25400" y="10159"/>
                  </a:lnTo>
                  <a:lnTo>
                    <a:pt x="25400" y="5080"/>
                  </a:lnTo>
                  <a:lnTo>
                    <a:pt x="22859" y="5080"/>
                  </a:lnTo>
                  <a:lnTo>
                    <a:pt x="22859" y="3810"/>
                  </a:lnTo>
                  <a:close/>
                </a:path>
                <a:path w="25400" h="167639">
                  <a:moveTo>
                    <a:pt x="25400" y="10160"/>
                  </a:moveTo>
                  <a:lnTo>
                    <a:pt x="0" y="10160"/>
                  </a:lnTo>
                  <a:lnTo>
                    <a:pt x="0" y="29209"/>
                  </a:lnTo>
                  <a:lnTo>
                    <a:pt x="25400" y="29209"/>
                  </a:lnTo>
                  <a:lnTo>
                    <a:pt x="25400" y="10160"/>
                  </a:lnTo>
                  <a:close/>
                </a:path>
                <a:path w="25400" h="167639">
                  <a:moveTo>
                    <a:pt x="25400" y="29210"/>
                  </a:moveTo>
                  <a:lnTo>
                    <a:pt x="0" y="29210"/>
                  </a:lnTo>
                  <a:lnTo>
                    <a:pt x="0" y="33019"/>
                  </a:lnTo>
                  <a:lnTo>
                    <a:pt x="25400" y="33019"/>
                  </a:lnTo>
                  <a:lnTo>
                    <a:pt x="25400" y="29210"/>
                  </a:lnTo>
                  <a:close/>
                </a:path>
                <a:path w="25400" h="167639">
                  <a:moveTo>
                    <a:pt x="25400" y="33020"/>
                  </a:moveTo>
                  <a:lnTo>
                    <a:pt x="0" y="33020"/>
                  </a:lnTo>
                  <a:lnTo>
                    <a:pt x="0" y="45719"/>
                  </a:lnTo>
                  <a:lnTo>
                    <a:pt x="25400" y="45719"/>
                  </a:lnTo>
                  <a:lnTo>
                    <a:pt x="25400" y="33020"/>
                  </a:lnTo>
                  <a:close/>
                </a:path>
                <a:path w="25400" h="167639">
                  <a:moveTo>
                    <a:pt x="25400" y="45720"/>
                  </a:moveTo>
                  <a:lnTo>
                    <a:pt x="0" y="45720"/>
                  </a:lnTo>
                  <a:lnTo>
                    <a:pt x="0" y="54609"/>
                  </a:lnTo>
                  <a:lnTo>
                    <a:pt x="25400" y="54609"/>
                  </a:lnTo>
                  <a:lnTo>
                    <a:pt x="25400" y="45720"/>
                  </a:lnTo>
                  <a:close/>
                </a:path>
                <a:path w="25400" h="167639">
                  <a:moveTo>
                    <a:pt x="25400" y="54610"/>
                  </a:moveTo>
                  <a:lnTo>
                    <a:pt x="0" y="54610"/>
                  </a:lnTo>
                  <a:lnTo>
                    <a:pt x="0" y="58419"/>
                  </a:lnTo>
                  <a:lnTo>
                    <a:pt x="25400" y="58419"/>
                  </a:lnTo>
                  <a:lnTo>
                    <a:pt x="25400" y="54610"/>
                  </a:lnTo>
                  <a:close/>
                </a:path>
                <a:path w="25400" h="167639">
                  <a:moveTo>
                    <a:pt x="25400" y="58420"/>
                  </a:moveTo>
                  <a:lnTo>
                    <a:pt x="0" y="58420"/>
                  </a:lnTo>
                  <a:lnTo>
                    <a:pt x="0" y="73659"/>
                  </a:lnTo>
                  <a:lnTo>
                    <a:pt x="25400" y="73659"/>
                  </a:lnTo>
                  <a:lnTo>
                    <a:pt x="25400" y="58420"/>
                  </a:lnTo>
                  <a:close/>
                </a:path>
                <a:path w="25400" h="167639">
                  <a:moveTo>
                    <a:pt x="25400" y="73660"/>
                  </a:moveTo>
                  <a:lnTo>
                    <a:pt x="0" y="73660"/>
                  </a:lnTo>
                  <a:lnTo>
                    <a:pt x="0" y="80009"/>
                  </a:lnTo>
                  <a:lnTo>
                    <a:pt x="25400" y="80009"/>
                  </a:lnTo>
                  <a:lnTo>
                    <a:pt x="25400" y="73660"/>
                  </a:lnTo>
                  <a:close/>
                </a:path>
                <a:path w="25400" h="167639">
                  <a:moveTo>
                    <a:pt x="25400" y="80010"/>
                  </a:moveTo>
                  <a:lnTo>
                    <a:pt x="0" y="80010"/>
                  </a:lnTo>
                  <a:lnTo>
                    <a:pt x="0" y="83819"/>
                  </a:lnTo>
                  <a:lnTo>
                    <a:pt x="25400" y="83819"/>
                  </a:lnTo>
                  <a:lnTo>
                    <a:pt x="25400" y="80010"/>
                  </a:lnTo>
                  <a:close/>
                </a:path>
                <a:path w="25400" h="167639">
                  <a:moveTo>
                    <a:pt x="25400" y="83820"/>
                  </a:moveTo>
                  <a:lnTo>
                    <a:pt x="0" y="83820"/>
                  </a:lnTo>
                  <a:lnTo>
                    <a:pt x="0" y="86359"/>
                  </a:lnTo>
                  <a:lnTo>
                    <a:pt x="25400" y="86359"/>
                  </a:lnTo>
                  <a:lnTo>
                    <a:pt x="25400" y="83820"/>
                  </a:lnTo>
                  <a:close/>
                </a:path>
                <a:path w="25400" h="167639">
                  <a:moveTo>
                    <a:pt x="25400" y="86360"/>
                  </a:moveTo>
                  <a:lnTo>
                    <a:pt x="0" y="86360"/>
                  </a:lnTo>
                  <a:lnTo>
                    <a:pt x="0" y="90169"/>
                  </a:lnTo>
                  <a:lnTo>
                    <a:pt x="25400" y="90169"/>
                  </a:lnTo>
                  <a:lnTo>
                    <a:pt x="25400" y="86360"/>
                  </a:lnTo>
                  <a:close/>
                </a:path>
                <a:path w="25400" h="167639">
                  <a:moveTo>
                    <a:pt x="25400" y="90170"/>
                  </a:moveTo>
                  <a:lnTo>
                    <a:pt x="0" y="90170"/>
                  </a:lnTo>
                  <a:lnTo>
                    <a:pt x="0" y="96519"/>
                  </a:lnTo>
                  <a:lnTo>
                    <a:pt x="25400" y="96519"/>
                  </a:lnTo>
                  <a:lnTo>
                    <a:pt x="25400" y="90170"/>
                  </a:lnTo>
                  <a:close/>
                </a:path>
                <a:path w="25400" h="167639">
                  <a:moveTo>
                    <a:pt x="25400" y="96520"/>
                  </a:moveTo>
                  <a:lnTo>
                    <a:pt x="0" y="96520"/>
                  </a:lnTo>
                  <a:lnTo>
                    <a:pt x="0" y="99059"/>
                  </a:lnTo>
                  <a:lnTo>
                    <a:pt x="25400" y="99059"/>
                  </a:lnTo>
                  <a:lnTo>
                    <a:pt x="25400" y="96520"/>
                  </a:lnTo>
                  <a:close/>
                </a:path>
                <a:path w="25400" h="167639">
                  <a:moveTo>
                    <a:pt x="25400" y="99060"/>
                  </a:moveTo>
                  <a:lnTo>
                    <a:pt x="0" y="99060"/>
                  </a:lnTo>
                  <a:lnTo>
                    <a:pt x="0" y="105409"/>
                  </a:lnTo>
                  <a:lnTo>
                    <a:pt x="25400" y="105409"/>
                  </a:lnTo>
                  <a:lnTo>
                    <a:pt x="25400" y="99060"/>
                  </a:lnTo>
                  <a:close/>
                </a:path>
                <a:path w="25400" h="167639">
                  <a:moveTo>
                    <a:pt x="25400" y="105410"/>
                  </a:moveTo>
                  <a:lnTo>
                    <a:pt x="0" y="105410"/>
                  </a:lnTo>
                  <a:lnTo>
                    <a:pt x="0" y="118109"/>
                  </a:lnTo>
                  <a:lnTo>
                    <a:pt x="25400" y="118109"/>
                  </a:lnTo>
                  <a:lnTo>
                    <a:pt x="25400" y="105410"/>
                  </a:lnTo>
                  <a:close/>
                </a:path>
                <a:path w="25400" h="167639">
                  <a:moveTo>
                    <a:pt x="24129" y="162559"/>
                  </a:moveTo>
                  <a:lnTo>
                    <a:pt x="0" y="162559"/>
                  </a:lnTo>
                  <a:lnTo>
                    <a:pt x="0" y="167640"/>
                  </a:lnTo>
                  <a:lnTo>
                    <a:pt x="1270" y="167640"/>
                  </a:lnTo>
                  <a:lnTo>
                    <a:pt x="1270" y="165100"/>
                  </a:lnTo>
                  <a:lnTo>
                    <a:pt x="12700" y="165100"/>
                  </a:lnTo>
                  <a:lnTo>
                    <a:pt x="12700" y="163829"/>
                  </a:lnTo>
                  <a:lnTo>
                    <a:pt x="24129" y="163829"/>
                  </a:lnTo>
                  <a:lnTo>
                    <a:pt x="24129" y="162559"/>
                  </a:lnTo>
                  <a:close/>
                </a:path>
                <a:path w="25400" h="167639">
                  <a:moveTo>
                    <a:pt x="25400" y="156209"/>
                  </a:moveTo>
                  <a:lnTo>
                    <a:pt x="0" y="156209"/>
                  </a:lnTo>
                  <a:lnTo>
                    <a:pt x="0" y="161290"/>
                  </a:lnTo>
                  <a:lnTo>
                    <a:pt x="25400" y="161290"/>
                  </a:lnTo>
                  <a:lnTo>
                    <a:pt x="25400" y="156209"/>
                  </a:lnTo>
                  <a:close/>
                </a:path>
                <a:path w="25400" h="167639">
                  <a:moveTo>
                    <a:pt x="25400" y="149859"/>
                  </a:moveTo>
                  <a:lnTo>
                    <a:pt x="0" y="149859"/>
                  </a:lnTo>
                  <a:lnTo>
                    <a:pt x="0" y="154940"/>
                  </a:lnTo>
                  <a:lnTo>
                    <a:pt x="25400" y="154940"/>
                  </a:lnTo>
                  <a:lnTo>
                    <a:pt x="25400" y="149859"/>
                  </a:lnTo>
                  <a:close/>
                </a:path>
                <a:path w="25400" h="167639">
                  <a:moveTo>
                    <a:pt x="25400" y="143509"/>
                  </a:moveTo>
                  <a:lnTo>
                    <a:pt x="0" y="143509"/>
                  </a:lnTo>
                  <a:lnTo>
                    <a:pt x="0" y="148590"/>
                  </a:lnTo>
                  <a:lnTo>
                    <a:pt x="25400" y="148590"/>
                  </a:lnTo>
                  <a:lnTo>
                    <a:pt x="25400" y="143509"/>
                  </a:lnTo>
                  <a:close/>
                </a:path>
                <a:path w="25400" h="167639">
                  <a:moveTo>
                    <a:pt x="25400" y="137160"/>
                  </a:moveTo>
                  <a:lnTo>
                    <a:pt x="0" y="137160"/>
                  </a:lnTo>
                  <a:lnTo>
                    <a:pt x="0" y="142240"/>
                  </a:lnTo>
                  <a:lnTo>
                    <a:pt x="25400" y="142240"/>
                  </a:lnTo>
                  <a:lnTo>
                    <a:pt x="25400" y="137160"/>
                  </a:lnTo>
                  <a:close/>
                </a:path>
                <a:path w="25400" h="167639">
                  <a:moveTo>
                    <a:pt x="25400" y="130809"/>
                  </a:moveTo>
                  <a:lnTo>
                    <a:pt x="0" y="130809"/>
                  </a:lnTo>
                  <a:lnTo>
                    <a:pt x="0" y="135890"/>
                  </a:lnTo>
                  <a:lnTo>
                    <a:pt x="25400" y="135890"/>
                  </a:lnTo>
                  <a:lnTo>
                    <a:pt x="25400" y="130809"/>
                  </a:lnTo>
                  <a:close/>
                </a:path>
                <a:path w="25400" h="167639">
                  <a:moveTo>
                    <a:pt x="25400" y="124459"/>
                  </a:moveTo>
                  <a:lnTo>
                    <a:pt x="0" y="124459"/>
                  </a:lnTo>
                  <a:lnTo>
                    <a:pt x="0" y="129540"/>
                  </a:lnTo>
                  <a:lnTo>
                    <a:pt x="25400" y="129540"/>
                  </a:lnTo>
                  <a:lnTo>
                    <a:pt x="25400" y="124459"/>
                  </a:lnTo>
                  <a:close/>
                </a:path>
                <a:path w="25400" h="167639">
                  <a:moveTo>
                    <a:pt x="25400" y="119380"/>
                  </a:moveTo>
                  <a:lnTo>
                    <a:pt x="0" y="119380"/>
                  </a:lnTo>
                  <a:lnTo>
                    <a:pt x="0" y="123190"/>
                  </a:lnTo>
                  <a:lnTo>
                    <a:pt x="25400" y="123190"/>
                  </a:lnTo>
                  <a:lnTo>
                    <a:pt x="25400" y="119380"/>
                  </a:lnTo>
                  <a:close/>
                </a:path>
              </a:pathLst>
            </a:custGeom>
            <a:solidFill>
              <a:srgbClr val="9CAFE9"/>
            </a:solidFill>
          </p:spPr>
          <p:txBody>
            <a:bodyPr wrap="square" lIns="0" tIns="0" rIns="0" bIns="0" rtlCol="0"/>
            <a:lstStyle/>
            <a:p>
              <a:endParaRPr/>
            </a:p>
          </p:txBody>
        </p:sp>
        <p:sp>
          <p:nvSpPr>
            <p:cNvPr id="361" name="object 361"/>
            <p:cNvSpPr/>
            <p:nvPr/>
          </p:nvSpPr>
          <p:spPr>
            <a:xfrm>
              <a:off x="8521699" y="5920739"/>
              <a:ext cx="25400" cy="172720"/>
            </a:xfrm>
            <a:custGeom>
              <a:avLst/>
              <a:gdLst/>
              <a:ahLst/>
              <a:cxnLst/>
              <a:rect l="l" t="t" r="r" b="b"/>
              <a:pathLst>
                <a:path w="25400" h="172720">
                  <a:moveTo>
                    <a:pt x="5079" y="0"/>
                  </a:moveTo>
                  <a:lnTo>
                    <a:pt x="0" y="0"/>
                  </a:lnTo>
                  <a:lnTo>
                    <a:pt x="0" y="1269"/>
                  </a:lnTo>
                  <a:lnTo>
                    <a:pt x="5079" y="1269"/>
                  </a:lnTo>
                  <a:lnTo>
                    <a:pt x="5079" y="0"/>
                  </a:lnTo>
                  <a:close/>
                </a:path>
                <a:path w="25400" h="172720">
                  <a:moveTo>
                    <a:pt x="12700" y="1269"/>
                  </a:moveTo>
                  <a:lnTo>
                    <a:pt x="0" y="1269"/>
                  </a:lnTo>
                  <a:lnTo>
                    <a:pt x="0" y="5079"/>
                  </a:lnTo>
                  <a:lnTo>
                    <a:pt x="25400" y="5079"/>
                  </a:lnTo>
                  <a:lnTo>
                    <a:pt x="25400" y="3809"/>
                  </a:lnTo>
                  <a:lnTo>
                    <a:pt x="19050" y="3809"/>
                  </a:lnTo>
                  <a:lnTo>
                    <a:pt x="19050" y="2539"/>
                  </a:lnTo>
                  <a:lnTo>
                    <a:pt x="12700" y="2539"/>
                  </a:lnTo>
                  <a:lnTo>
                    <a:pt x="12700" y="1269"/>
                  </a:lnTo>
                  <a:close/>
                </a:path>
                <a:path w="25400" h="172720">
                  <a:moveTo>
                    <a:pt x="25400" y="5079"/>
                  </a:moveTo>
                  <a:lnTo>
                    <a:pt x="0" y="5079"/>
                  </a:lnTo>
                  <a:lnTo>
                    <a:pt x="0" y="7619"/>
                  </a:lnTo>
                  <a:lnTo>
                    <a:pt x="25400" y="7619"/>
                  </a:lnTo>
                  <a:lnTo>
                    <a:pt x="25400" y="5079"/>
                  </a:lnTo>
                  <a:close/>
                </a:path>
                <a:path w="25400" h="172720">
                  <a:moveTo>
                    <a:pt x="25400" y="7619"/>
                  </a:moveTo>
                  <a:lnTo>
                    <a:pt x="0" y="7619"/>
                  </a:lnTo>
                  <a:lnTo>
                    <a:pt x="0" y="13969"/>
                  </a:lnTo>
                  <a:lnTo>
                    <a:pt x="25400" y="13969"/>
                  </a:lnTo>
                  <a:lnTo>
                    <a:pt x="25400" y="7619"/>
                  </a:lnTo>
                  <a:close/>
                </a:path>
                <a:path w="25400" h="172720">
                  <a:moveTo>
                    <a:pt x="25400" y="13969"/>
                  </a:moveTo>
                  <a:lnTo>
                    <a:pt x="0" y="13969"/>
                  </a:lnTo>
                  <a:lnTo>
                    <a:pt x="0" y="33019"/>
                  </a:lnTo>
                  <a:lnTo>
                    <a:pt x="25400" y="33019"/>
                  </a:lnTo>
                  <a:lnTo>
                    <a:pt x="25400" y="13969"/>
                  </a:lnTo>
                  <a:close/>
                </a:path>
                <a:path w="25400" h="172720">
                  <a:moveTo>
                    <a:pt x="25400" y="33019"/>
                  </a:moveTo>
                  <a:lnTo>
                    <a:pt x="0" y="33019"/>
                  </a:lnTo>
                  <a:lnTo>
                    <a:pt x="0" y="36829"/>
                  </a:lnTo>
                  <a:lnTo>
                    <a:pt x="25400" y="36829"/>
                  </a:lnTo>
                  <a:lnTo>
                    <a:pt x="25400" y="33019"/>
                  </a:lnTo>
                  <a:close/>
                </a:path>
                <a:path w="25400" h="172720">
                  <a:moveTo>
                    <a:pt x="25400" y="36829"/>
                  </a:moveTo>
                  <a:lnTo>
                    <a:pt x="0" y="36829"/>
                  </a:lnTo>
                  <a:lnTo>
                    <a:pt x="0" y="49529"/>
                  </a:lnTo>
                  <a:lnTo>
                    <a:pt x="25400" y="49529"/>
                  </a:lnTo>
                  <a:lnTo>
                    <a:pt x="25400" y="36829"/>
                  </a:lnTo>
                  <a:close/>
                </a:path>
                <a:path w="25400" h="172720">
                  <a:moveTo>
                    <a:pt x="25400" y="49529"/>
                  </a:moveTo>
                  <a:lnTo>
                    <a:pt x="0" y="49529"/>
                  </a:lnTo>
                  <a:lnTo>
                    <a:pt x="0" y="58419"/>
                  </a:lnTo>
                  <a:lnTo>
                    <a:pt x="25400" y="58419"/>
                  </a:lnTo>
                  <a:lnTo>
                    <a:pt x="25400" y="49529"/>
                  </a:lnTo>
                  <a:close/>
                </a:path>
                <a:path w="25400" h="172720">
                  <a:moveTo>
                    <a:pt x="25400" y="58419"/>
                  </a:moveTo>
                  <a:lnTo>
                    <a:pt x="0" y="58419"/>
                  </a:lnTo>
                  <a:lnTo>
                    <a:pt x="0" y="62229"/>
                  </a:lnTo>
                  <a:lnTo>
                    <a:pt x="25400" y="62229"/>
                  </a:lnTo>
                  <a:lnTo>
                    <a:pt x="25400" y="58419"/>
                  </a:lnTo>
                  <a:close/>
                </a:path>
                <a:path w="25400" h="172720">
                  <a:moveTo>
                    <a:pt x="25400" y="62229"/>
                  </a:moveTo>
                  <a:lnTo>
                    <a:pt x="0" y="62229"/>
                  </a:lnTo>
                  <a:lnTo>
                    <a:pt x="0" y="77469"/>
                  </a:lnTo>
                  <a:lnTo>
                    <a:pt x="25400" y="77469"/>
                  </a:lnTo>
                  <a:lnTo>
                    <a:pt x="25400" y="62229"/>
                  </a:lnTo>
                  <a:close/>
                </a:path>
                <a:path w="25400" h="172720">
                  <a:moveTo>
                    <a:pt x="25400" y="77469"/>
                  </a:moveTo>
                  <a:lnTo>
                    <a:pt x="0" y="77469"/>
                  </a:lnTo>
                  <a:lnTo>
                    <a:pt x="0" y="83819"/>
                  </a:lnTo>
                  <a:lnTo>
                    <a:pt x="25400" y="83819"/>
                  </a:lnTo>
                  <a:lnTo>
                    <a:pt x="25400" y="77469"/>
                  </a:lnTo>
                  <a:close/>
                </a:path>
                <a:path w="25400" h="172720">
                  <a:moveTo>
                    <a:pt x="25400" y="83819"/>
                  </a:moveTo>
                  <a:lnTo>
                    <a:pt x="0" y="83819"/>
                  </a:lnTo>
                  <a:lnTo>
                    <a:pt x="0" y="87629"/>
                  </a:lnTo>
                  <a:lnTo>
                    <a:pt x="25400" y="87629"/>
                  </a:lnTo>
                  <a:lnTo>
                    <a:pt x="25400" y="83819"/>
                  </a:lnTo>
                  <a:close/>
                </a:path>
                <a:path w="25400" h="172720">
                  <a:moveTo>
                    <a:pt x="25400" y="87629"/>
                  </a:moveTo>
                  <a:lnTo>
                    <a:pt x="0" y="87629"/>
                  </a:lnTo>
                  <a:lnTo>
                    <a:pt x="0" y="90169"/>
                  </a:lnTo>
                  <a:lnTo>
                    <a:pt x="25400" y="90169"/>
                  </a:lnTo>
                  <a:lnTo>
                    <a:pt x="25400" y="87629"/>
                  </a:lnTo>
                  <a:close/>
                </a:path>
                <a:path w="25400" h="172720">
                  <a:moveTo>
                    <a:pt x="25400" y="90169"/>
                  </a:moveTo>
                  <a:lnTo>
                    <a:pt x="0" y="90169"/>
                  </a:lnTo>
                  <a:lnTo>
                    <a:pt x="0" y="93979"/>
                  </a:lnTo>
                  <a:lnTo>
                    <a:pt x="25400" y="93979"/>
                  </a:lnTo>
                  <a:lnTo>
                    <a:pt x="25400" y="90169"/>
                  </a:lnTo>
                  <a:close/>
                </a:path>
                <a:path w="25400" h="172720">
                  <a:moveTo>
                    <a:pt x="25400" y="93979"/>
                  </a:moveTo>
                  <a:lnTo>
                    <a:pt x="0" y="93979"/>
                  </a:lnTo>
                  <a:lnTo>
                    <a:pt x="0" y="100329"/>
                  </a:lnTo>
                  <a:lnTo>
                    <a:pt x="25400" y="100329"/>
                  </a:lnTo>
                  <a:lnTo>
                    <a:pt x="25400" y="93979"/>
                  </a:lnTo>
                  <a:close/>
                </a:path>
                <a:path w="25400" h="172720">
                  <a:moveTo>
                    <a:pt x="25400" y="100329"/>
                  </a:moveTo>
                  <a:lnTo>
                    <a:pt x="0" y="100329"/>
                  </a:lnTo>
                  <a:lnTo>
                    <a:pt x="0" y="102869"/>
                  </a:lnTo>
                  <a:lnTo>
                    <a:pt x="25400" y="102869"/>
                  </a:lnTo>
                  <a:lnTo>
                    <a:pt x="25400" y="100329"/>
                  </a:lnTo>
                  <a:close/>
                </a:path>
                <a:path w="25400" h="172720">
                  <a:moveTo>
                    <a:pt x="25400" y="102869"/>
                  </a:moveTo>
                  <a:lnTo>
                    <a:pt x="0" y="102869"/>
                  </a:lnTo>
                  <a:lnTo>
                    <a:pt x="0" y="109219"/>
                  </a:lnTo>
                  <a:lnTo>
                    <a:pt x="25400" y="109219"/>
                  </a:lnTo>
                  <a:lnTo>
                    <a:pt x="25400" y="102869"/>
                  </a:lnTo>
                  <a:close/>
                </a:path>
                <a:path w="25400" h="172720">
                  <a:moveTo>
                    <a:pt x="25400" y="109219"/>
                  </a:moveTo>
                  <a:lnTo>
                    <a:pt x="0" y="109219"/>
                  </a:lnTo>
                  <a:lnTo>
                    <a:pt x="0" y="121919"/>
                  </a:lnTo>
                  <a:lnTo>
                    <a:pt x="25400" y="121919"/>
                  </a:lnTo>
                  <a:lnTo>
                    <a:pt x="25400" y="109219"/>
                  </a:lnTo>
                  <a:close/>
                </a:path>
                <a:path w="25400" h="172720">
                  <a:moveTo>
                    <a:pt x="16509" y="171449"/>
                  </a:moveTo>
                  <a:lnTo>
                    <a:pt x="5079" y="171449"/>
                  </a:lnTo>
                  <a:lnTo>
                    <a:pt x="5079" y="172719"/>
                  </a:lnTo>
                  <a:lnTo>
                    <a:pt x="16509" y="172719"/>
                  </a:lnTo>
                  <a:lnTo>
                    <a:pt x="16509" y="171449"/>
                  </a:lnTo>
                  <a:close/>
                </a:path>
                <a:path w="25400" h="172720">
                  <a:moveTo>
                    <a:pt x="25400" y="166369"/>
                  </a:moveTo>
                  <a:lnTo>
                    <a:pt x="0" y="166369"/>
                  </a:lnTo>
                  <a:lnTo>
                    <a:pt x="0" y="171449"/>
                  </a:lnTo>
                  <a:lnTo>
                    <a:pt x="25400" y="171449"/>
                  </a:lnTo>
                  <a:lnTo>
                    <a:pt x="25400" y="166369"/>
                  </a:lnTo>
                  <a:close/>
                </a:path>
                <a:path w="25400" h="172720">
                  <a:moveTo>
                    <a:pt x="25400" y="160019"/>
                  </a:moveTo>
                  <a:lnTo>
                    <a:pt x="0" y="160019"/>
                  </a:lnTo>
                  <a:lnTo>
                    <a:pt x="0" y="165099"/>
                  </a:lnTo>
                  <a:lnTo>
                    <a:pt x="25400" y="165099"/>
                  </a:lnTo>
                  <a:lnTo>
                    <a:pt x="25400" y="160019"/>
                  </a:lnTo>
                  <a:close/>
                </a:path>
                <a:path w="25400" h="172720">
                  <a:moveTo>
                    <a:pt x="25400" y="153669"/>
                  </a:moveTo>
                  <a:lnTo>
                    <a:pt x="0" y="153669"/>
                  </a:lnTo>
                  <a:lnTo>
                    <a:pt x="0" y="158749"/>
                  </a:lnTo>
                  <a:lnTo>
                    <a:pt x="25400" y="158749"/>
                  </a:lnTo>
                  <a:lnTo>
                    <a:pt x="25400" y="153669"/>
                  </a:lnTo>
                  <a:close/>
                </a:path>
                <a:path w="25400" h="172720">
                  <a:moveTo>
                    <a:pt x="25400" y="147319"/>
                  </a:moveTo>
                  <a:lnTo>
                    <a:pt x="0" y="147319"/>
                  </a:lnTo>
                  <a:lnTo>
                    <a:pt x="0" y="152399"/>
                  </a:lnTo>
                  <a:lnTo>
                    <a:pt x="25400" y="152399"/>
                  </a:lnTo>
                  <a:lnTo>
                    <a:pt x="25400" y="147319"/>
                  </a:lnTo>
                  <a:close/>
                </a:path>
                <a:path w="25400" h="172720">
                  <a:moveTo>
                    <a:pt x="25400" y="140969"/>
                  </a:moveTo>
                  <a:lnTo>
                    <a:pt x="0" y="140969"/>
                  </a:lnTo>
                  <a:lnTo>
                    <a:pt x="0" y="146049"/>
                  </a:lnTo>
                  <a:lnTo>
                    <a:pt x="25400" y="146049"/>
                  </a:lnTo>
                  <a:lnTo>
                    <a:pt x="25400" y="140969"/>
                  </a:lnTo>
                  <a:close/>
                </a:path>
                <a:path w="25400" h="172720">
                  <a:moveTo>
                    <a:pt x="25400" y="134619"/>
                  </a:moveTo>
                  <a:lnTo>
                    <a:pt x="0" y="134619"/>
                  </a:lnTo>
                  <a:lnTo>
                    <a:pt x="0" y="139699"/>
                  </a:lnTo>
                  <a:lnTo>
                    <a:pt x="25400" y="139699"/>
                  </a:lnTo>
                  <a:lnTo>
                    <a:pt x="25400" y="134619"/>
                  </a:lnTo>
                  <a:close/>
                </a:path>
                <a:path w="25400" h="172720">
                  <a:moveTo>
                    <a:pt x="25400" y="128269"/>
                  </a:moveTo>
                  <a:lnTo>
                    <a:pt x="0" y="128269"/>
                  </a:lnTo>
                  <a:lnTo>
                    <a:pt x="0" y="133349"/>
                  </a:lnTo>
                  <a:lnTo>
                    <a:pt x="25400" y="133349"/>
                  </a:lnTo>
                  <a:lnTo>
                    <a:pt x="25400" y="128269"/>
                  </a:lnTo>
                  <a:close/>
                </a:path>
                <a:path w="25400" h="172720">
                  <a:moveTo>
                    <a:pt x="25400" y="123189"/>
                  </a:moveTo>
                  <a:lnTo>
                    <a:pt x="0" y="123189"/>
                  </a:lnTo>
                  <a:lnTo>
                    <a:pt x="0" y="126999"/>
                  </a:lnTo>
                  <a:lnTo>
                    <a:pt x="25400" y="126999"/>
                  </a:lnTo>
                  <a:lnTo>
                    <a:pt x="25400" y="123189"/>
                  </a:lnTo>
                  <a:close/>
                </a:path>
              </a:pathLst>
            </a:custGeom>
            <a:solidFill>
              <a:srgbClr val="9BAEE9"/>
            </a:solidFill>
          </p:spPr>
          <p:txBody>
            <a:bodyPr wrap="square" lIns="0" tIns="0" rIns="0" bIns="0" rtlCol="0"/>
            <a:lstStyle/>
            <a:p>
              <a:endParaRPr/>
            </a:p>
          </p:txBody>
        </p:sp>
        <p:sp>
          <p:nvSpPr>
            <p:cNvPr id="362" name="object 362"/>
            <p:cNvSpPr/>
            <p:nvPr/>
          </p:nvSpPr>
          <p:spPr>
            <a:xfrm>
              <a:off x="8496299" y="5915659"/>
              <a:ext cx="25400" cy="180340"/>
            </a:xfrm>
            <a:custGeom>
              <a:avLst/>
              <a:gdLst/>
              <a:ahLst/>
              <a:cxnLst/>
              <a:rect l="l" t="t" r="r" b="b"/>
              <a:pathLst>
                <a:path w="25400" h="180339">
                  <a:moveTo>
                    <a:pt x="1270" y="0"/>
                  </a:moveTo>
                  <a:lnTo>
                    <a:pt x="0" y="0"/>
                  </a:lnTo>
                  <a:lnTo>
                    <a:pt x="0" y="3809"/>
                  </a:lnTo>
                  <a:lnTo>
                    <a:pt x="16509" y="3809"/>
                  </a:lnTo>
                  <a:lnTo>
                    <a:pt x="16509" y="2539"/>
                  </a:lnTo>
                  <a:lnTo>
                    <a:pt x="8890" y="2539"/>
                  </a:lnTo>
                  <a:lnTo>
                    <a:pt x="8890" y="1269"/>
                  </a:lnTo>
                  <a:lnTo>
                    <a:pt x="1270" y="1269"/>
                  </a:lnTo>
                  <a:lnTo>
                    <a:pt x="1270" y="0"/>
                  </a:lnTo>
                  <a:close/>
                </a:path>
                <a:path w="25400" h="180339">
                  <a:moveTo>
                    <a:pt x="22859" y="3809"/>
                  </a:moveTo>
                  <a:lnTo>
                    <a:pt x="0" y="3809"/>
                  </a:lnTo>
                  <a:lnTo>
                    <a:pt x="0" y="6349"/>
                  </a:lnTo>
                  <a:lnTo>
                    <a:pt x="25400" y="6349"/>
                  </a:lnTo>
                  <a:lnTo>
                    <a:pt x="25400" y="5080"/>
                  </a:lnTo>
                  <a:lnTo>
                    <a:pt x="22859" y="5080"/>
                  </a:lnTo>
                  <a:lnTo>
                    <a:pt x="22859" y="3809"/>
                  </a:lnTo>
                  <a:close/>
                </a:path>
                <a:path w="25400" h="180339">
                  <a:moveTo>
                    <a:pt x="25400" y="6350"/>
                  </a:moveTo>
                  <a:lnTo>
                    <a:pt x="0" y="6350"/>
                  </a:lnTo>
                  <a:lnTo>
                    <a:pt x="0" y="10159"/>
                  </a:lnTo>
                  <a:lnTo>
                    <a:pt x="25400" y="10159"/>
                  </a:lnTo>
                  <a:lnTo>
                    <a:pt x="25400" y="6350"/>
                  </a:lnTo>
                  <a:close/>
                </a:path>
                <a:path w="25400" h="180339">
                  <a:moveTo>
                    <a:pt x="25400" y="10160"/>
                  </a:moveTo>
                  <a:lnTo>
                    <a:pt x="0" y="10160"/>
                  </a:lnTo>
                  <a:lnTo>
                    <a:pt x="0" y="12699"/>
                  </a:lnTo>
                  <a:lnTo>
                    <a:pt x="25400" y="12699"/>
                  </a:lnTo>
                  <a:lnTo>
                    <a:pt x="25400" y="10160"/>
                  </a:lnTo>
                  <a:close/>
                </a:path>
                <a:path w="25400" h="180339">
                  <a:moveTo>
                    <a:pt x="25400" y="12700"/>
                  </a:moveTo>
                  <a:lnTo>
                    <a:pt x="0" y="12700"/>
                  </a:lnTo>
                  <a:lnTo>
                    <a:pt x="0" y="19049"/>
                  </a:lnTo>
                  <a:lnTo>
                    <a:pt x="25400" y="19049"/>
                  </a:lnTo>
                  <a:lnTo>
                    <a:pt x="25400" y="12700"/>
                  </a:lnTo>
                  <a:close/>
                </a:path>
                <a:path w="25400" h="180339">
                  <a:moveTo>
                    <a:pt x="25400" y="19050"/>
                  </a:moveTo>
                  <a:lnTo>
                    <a:pt x="0" y="19050"/>
                  </a:lnTo>
                  <a:lnTo>
                    <a:pt x="0" y="38099"/>
                  </a:lnTo>
                  <a:lnTo>
                    <a:pt x="25400" y="38099"/>
                  </a:lnTo>
                  <a:lnTo>
                    <a:pt x="25400" y="19050"/>
                  </a:lnTo>
                  <a:close/>
                </a:path>
                <a:path w="25400" h="180339">
                  <a:moveTo>
                    <a:pt x="25400" y="38100"/>
                  </a:moveTo>
                  <a:lnTo>
                    <a:pt x="0" y="38100"/>
                  </a:lnTo>
                  <a:lnTo>
                    <a:pt x="0" y="41909"/>
                  </a:lnTo>
                  <a:lnTo>
                    <a:pt x="25400" y="41909"/>
                  </a:lnTo>
                  <a:lnTo>
                    <a:pt x="25400" y="38100"/>
                  </a:lnTo>
                  <a:close/>
                </a:path>
                <a:path w="25400" h="180339">
                  <a:moveTo>
                    <a:pt x="25400" y="41909"/>
                  </a:moveTo>
                  <a:lnTo>
                    <a:pt x="0" y="41909"/>
                  </a:lnTo>
                  <a:lnTo>
                    <a:pt x="0" y="54609"/>
                  </a:lnTo>
                  <a:lnTo>
                    <a:pt x="25400" y="54609"/>
                  </a:lnTo>
                  <a:lnTo>
                    <a:pt x="25400" y="41909"/>
                  </a:lnTo>
                  <a:close/>
                </a:path>
                <a:path w="25400" h="180339">
                  <a:moveTo>
                    <a:pt x="25400" y="54609"/>
                  </a:moveTo>
                  <a:lnTo>
                    <a:pt x="0" y="54609"/>
                  </a:lnTo>
                  <a:lnTo>
                    <a:pt x="0" y="63499"/>
                  </a:lnTo>
                  <a:lnTo>
                    <a:pt x="25400" y="63499"/>
                  </a:lnTo>
                  <a:lnTo>
                    <a:pt x="25400" y="54609"/>
                  </a:lnTo>
                  <a:close/>
                </a:path>
                <a:path w="25400" h="180339">
                  <a:moveTo>
                    <a:pt x="25400" y="63500"/>
                  </a:moveTo>
                  <a:lnTo>
                    <a:pt x="0" y="63500"/>
                  </a:lnTo>
                  <a:lnTo>
                    <a:pt x="0" y="67309"/>
                  </a:lnTo>
                  <a:lnTo>
                    <a:pt x="25400" y="67309"/>
                  </a:lnTo>
                  <a:lnTo>
                    <a:pt x="25400" y="63500"/>
                  </a:lnTo>
                  <a:close/>
                </a:path>
                <a:path w="25400" h="180339">
                  <a:moveTo>
                    <a:pt x="25400" y="67309"/>
                  </a:moveTo>
                  <a:lnTo>
                    <a:pt x="0" y="67309"/>
                  </a:lnTo>
                  <a:lnTo>
                    <a:pt x="0" y="82549"/>
                  </a:lnTo>
                  <a:lnTo>
                    <a:pt x="25400" y="82549"/>
                  </a:lnTo>
                  <a:lnTo>
                    <a:pt x="25400" y="67309"/>
                  </a:lnTo>
                  <a:close/>
                </a:path>
                <a:path w="25400" h="180339">
                  <a:moveTo>
                    <a:pt x="25400" y="82550"/>
                  </a:moveTo>
                  <a:lnTo>
                    <a:pt x="0" y="82550"/>
                  </a:lnTo>
                  <a:lnTo>
                    <a:pt x="0" y="88899"/>
                  </a:lnTo>
                  <a:lnTo>
                    <a:pt x="25400" y="88899"/>
                  </a:lnTo>
                  <a:lnTo>
                    <a:pt x="25400" y="82550"/>
                  </a:lnTo>
                  <a:close/>
                </a:path>
                <a:path w="25400" h="180339">
                  <a:moveTo>
                    <a:pt x="25400" y="88900"/>
                  </a:moveTo>
                  <a:lnTo>
                    <a:pt x="0" y="88900"/>
                  </a:lnTo>
                  <a:lnTo>
                    <a:pt x="0" y="92709"/>
                  </a:lnTo>
                  <a:lnTo>
                    <a:pt x="25400" y="92709"/>
                  </a:lnTo>
                  <a:lnTo>
                    <a:pt x="25400" y="88900"/>
                  </a:lnTo>
                  <a:close/>
                </a:path>
                <a:path w="25400" h="180339">
                  <a:moveTo>
                    <a:pt x="25400" y="92709"/>
                  </a:moveTo>
                  <a:lnTo>
                    <a:pt x="0" y="92709"/>
                  </a:lnTo>
                  <a:lnTo>
                    <a:pt x="0" y="95249"/>
                  </a:lnTo>
                  <a:lnTo>
                    <a:pt x="25400" y="95249"/>
                  </a:lnTo>
                  <a:lnTo>
                    <a:pt x="25400" y="92709"/>
                  </a:lnTo>
                  <a:close/>
                </a:path>
                <a:path w="25400" h="180339">
                  <a:moveTo>
                    <a:pt x="25400" y="95250"/>
                  </a:moveTo>
                  <a:lnTo>
                    <a:pt x="0" y="95250"/>
                  </a:lnTo>
                  <a:lnTo>
                    <a:pt x="0" y="99059"/>
                  </a:lnTo>
                  <a:lnTo>
                    <a:pt x="25400" y="99059"/>
                  </a:lnTo>
                  <a:lnTo>
                    <a:pt x="25400" y="95250"/>
                  </a:lnTo>
                  <a:close/>
                </a:path>
                <a:path w="25400" h="180339">
                  <a:moveTo>
                    <a:pt x="25400" y="99060"/>
                  </a:moveTo>
                  <a:lnTo>
                    <a:pt x="0" y="99060"/>
                  </a:lnTo>
                  <a:lnTo>
                    <a:pt x="0" y="105409"/>
                  </a:lnTo>
                  <a:lnTo>
                    <a:pt x="25400" y="105409"/>
                  </a:lnTo>
                  <a:lnTo>
                    <a:pt x="25400" y="99060"/>
                  </a:lnTo>
                  <a:close/>
                </a:path>
                <a:path w="25400" h="180339">
                  <a:moveTo>
                    <a:pt x="25400" y="105410"/>
                  </a:moveTo>
                  <a:lnTo>
                    <a:pt x="0" y="105410"/>
                  </a:lnTo>
                  <a:lnTo>
                    <a:pt x="0" y="107949"/>
                  </a:lnTo>
                  <a:lnTo>
                    <a:pt x="25400" y="107949"/>
                  </a:lnTo>
                  <a:lnTo>
                    <a:pt x="25400" y="105410"/>
                  </a:lnTo>
                  <a:close/>
                </a:path>
                <a:path w="25400" h="180339">
                  <a:moveTo>
                    <a:pt x="25400" y="107950"/>
                  </a:moveTo>
                  <a:lnTo>
                    <a:pt x="0" y="107950"/>
                  </a:lnTo>
                  <a:lnTo>
                    <a:pt x="0" y="114299"/>
                  </a:lnTo>
                  <a:lnTo>
                    <a:pt x="25400" y="114299"/>
                  </a:lnTo>
                  <a:lnTo>
                    <a:pt x="25400" y="107950"/>
                  </a:lnTo>
                  <a:close/>
                </a:path>
                <a:path w="25400" h="180339">
                  <a:moveTo>
                    <a:pt x="25400" y="114300"/>
                  </a:moveTo>
                  <a:lnTo>
                    <a:pt x="0" y="114300"/>
                  </a:lnTo>
                  <a:lnTo>
                    <a:pt x="0" y="126999"/>
                  </a:lnTo>
                  <a:lnTo>
                    <a:pt x="25400" y="126999"/>
                  </a:lnTo>
                  <a:lnTo>
                    <a:pt x="25400" y="114300"/>
                  </a:lnTo>
                  <a:close/>
                </a:path>
                <a:path w="25400" h="180339">
                  <a:moveTo>
                    <a:pt x="19050" y="177799"/>
                  </a:moveTo>
                  <a:lnTo>
                    <a:pt x="0" y="177799"/>
                  </a:lnTo>
                  <a:lnTo>
                    <a:pt x="0" y="180339"/>
                  </a:lnTo>
                  <a:lnTo>
                    <a:pt x="8890" y="180339"/>
                  </a:lnTo>
                  <a:lnTo>
                    <a:pt x="8890" y="179069"/>
                  </a:lnTo>
                  <a:lnTo>
                    <a:pt x="19050" y="179069"/>
                  </a:lnTo>
                  <a:lnTo>
                    <a:pt x="19050" y="177799"/>
                  </a:lnTo>
                  <a:close/>
                </a:path>
                <a:path w="25400" h="180339">
                  <a:moveTo>
                    <a:pt x="25400" y="171449"/>
                  </a:moveTo>
                  <a:lnTo>
                    <a:pt x="0" y="171449"/>
                  </a:lnTo>
                  <a:lnTo>
                    <a:pt x="0" y="176530"/>
                  </a:lnTo>
                  <a:lnTo>
                    <a:pt x="25400" y="176530"/>
                  </a:lnTo>
                  <a:lnTo>
                    <a:pt x="25400" y="171449"/>
                  </a:lnTo>
                  <a:close/>
                </a:path>
                <a:path w="25400" h="180339">
                  <a:moveTo>
                    <a:pt x="25400" y="165099"/>
                  </a:moveTo>
                  <a:lnTo>
                    <a:pt x="0" y="165099"/>
                  </a:lnTo>
                  <a:lnTo>
                    <a:pt x="0" y="170180"/>
                  </a:lnTo>
                  <a:lnTo>
                    <a:pt x="25400" y="170180"/>
                  </a:lnTo>
                  <a:lnTo>
                    <a:pt x="25400" y="165099"/>
                  </a:lnTo>
                  <a:close/>
                </a:path>
                <a:path w="25400" h="180339">
                  <a:moveTo>
                    <a:pt x="25400" y="158749"/>
                  </a:moveTo>
                  <a:lnTo>
                    <a:pt x="0" y="158749"/>
                  </a:lnTo>
                  <a:lnTo>
                    <a:pt x="0" y="163830"/>
                  </a:lnTo>
                  <a:lnTo>
                    <a:pt x="25400" y="163830"/>
                  </a:lnTo>
                  <a:lnTo>
                    <a:pt x="25400" y="158749"/>
                  </a:lnTo>
                  <a:close/>
                </a:path>
                <a:path w="25400" h="180339">
                  <a:moveTo>
                    <a:pt x="25400" y="152399"/>
                  </a:moveTo>
                  <a:lnTo>
                    <a:pt x="0" y="152399"/>
                  </a:lnTo>
                  <a:lnTo>
                    <a:pt x="0" y="157480"/>
                  </a:lnTo>
                  <a:lnTo>
                    <a:pt x="25400" y="157480"/>
                  </a:lnTo>
                  <a:lnTo>
                    <a:pt x="25400" y="152399"/>
                  </a:lnTo>
                  <a:close/>
                </a:path>
                <a:path w="25400" h="180339">
                  <a:moveTo>
                    <a:pt x="25400" y="146050"/>
                  </a:moveTo>
                  <a:lnTo>
                    <a:pt x="0" y="146050"/>
                  </a:lnTo>
                  <a:lnTo>
                    <a:pt x="0" y="151130"/>
                  </a:lnTo>
                  <a:lnTo>
                    <a:pt x="25400" y="151130"/>
                  </a:lnTo>
                  <a:lnTo>
                    <a:pt x="25400" y="146050"/>
                  </a:lnTo>
                  <a:close/>
                </a:path>
                <a:path w="25400" h="180339">
                  <a:moveTo>
                    <a:pt x="25400" y="139699"/>
                  </a:moveTo>
                  <a:lnTo>
                    <a:pt x="0" y="139699"/>
                  </a:lnTo>
                  <a:lnTo>
                    <a:pt x="0" y="144780"/>
                  </a:lnTo>
                  <a:lnTo>
                    <a:pt x="25400" y="144780"/>
                  </a:lnTo>
                  <a:lnTo>
                    <a:pt x="25400" y="139699"/>
                  </a:lnTo>
                  <a:close/>
                </a:path>
                <a:path w="25400" h="180339">
                  <a:moveTo>
                    <a:pt x="25400" y="133349"/>
                  </a:moveTo>
                  <a:lnTo>
                    <a:pt x="0" y="133349"/>
                  </a:lnTo>
                  <a:lnTo>
                    <a:pt x="0" y="138429"/>
                  </a:lnTo>
                  <a:lnTo>
                    <a:pt x="25400" y="138429"/>
                  </a:lnTo>
                  <a:lnTo>
                    <a:pt x="25400" y="133349"/>
                  </a:lnTo>
                  <a:close/>
                </a:path>
                <a:path w="25400" h="180339">
                  <a:moveTo>
                    <a:pt x="25400" y="128269"/>
                  </a:moveTo>
                  <a:lnTo>
                    <a:pt x="0" y="128269"/>
                  </a:lnTo>
                  <a:lnTo>
                    <a:pt x="0" y="132080"/>
                  </a:lnTo>
                  <a:lnTo>
                    <a:pt x="25400" y="132080"/>
                  </a:lnTo>
                  <a:lnTo>
                    <a:pt x="25400" y="128269"/>
                  </a:lnTo>
                  <a:close/>
                </a:path>
              </a:pathLst>
            </a:custGeom>
            <a:solidFill>
              <a:srgbClr val="9AADE9"/>
            </a:solidFill>
          </p:spPr>
          <p:txBody>
            <a:bodyPr wrap="square" lIns="0" tIns="0" rIns="0" bIns="0" rtlCol="0"/>
            <a:lstStyle/>
            <a:p>
              <a:endParaRPr/>
            </a:p>
          </p:txBody>
        </p:sp>
        <p:sp>
          <p:nvSpPr>
            <p:cNvPr id="363" name="object 363"/>
            <p:cNvSpPr/>
            <p:nvPr/>
          </p:nvSpPr>
          <p:spPr>
            <a:xfrm>
              <a:off x="8469629" y="5911850"/>
              <a:ext cx="26670" cy="187960"/>
            </a:xfrm>
            <a:custGeom>
              <a:avLst/>
              <a:gdLst/>
              <a:ahLst/>
              <a:cxnLst/>
              <a:rect l="l" t="t" r="r" b="b"/>
              <a:pathLst>
                <a:path w="26670" h="187960">
                  <a:moveTo>
                    <a:pt x="6350" y="0"/>
                  </a:moveTo>
                  <a:lnTo>
                    <a:pt x="0" y="0"/>
                  </a:lnTo>
                  <a:lnTo>
                    <a:pt x="0" y="1269"/>
                  </a:lnTo>
                  <a:lnTo>
                    <a:pt x="6350" y="1269"/>
                  </a:lnTo>
                  <a:lnTo>
                    <a:pt x="6350" y="0"/>
                  </a:lnTo>
                  <a:close/>
                </a:path>
                <a:path w="26670" h="187960">
                  <a:moveTo>
                    <a:pt x="13970" y="1270"/>
                  </a:moveTo>
                  <a:lnTo>
                    <a:pt x="0" y="1270"/>
                  </a:lnTo>
                  <a:lnTo>
                    <a:pt x="0" y="7619"/>
                  </a:lnTo>
                  <a:lnTo>
                    <a:pt x="26670" y="7619"/>
                  </a:lnTo>
                  <a:lnTo>
                    <a:pt x="26670" y="3810"/>
                  </a:lnTo>
                  <a:lnTo>
                    <a:pt x="20320" y="3810"/>
                  </a:lnTo>
                  <a:lnTo>
                    <a:pt x="20320" y="2540"/>
                  </a:lnTo>
                  <a:lnTo>
                    <a:pt x="13970" y="2540"/>
                  </a:lnTo>
                  <a:lnTo>
                    <a:pt x="13970" y="1270"/>
                  </a:lnTo>
                  <a:close/>
                </a:path>
                <a:path w="26670" h="187960">
                  <a:moveTo>
                    <a:pt x="26670" y="7620"/>
                  </a:moveTo>
                  <a:lnTo>
                    <a:pt x="0" y="7620"/>
                  </a:lnTo>
                  <a:lnTo>
                    <a:pt x="0" y="10159"/>
                  </a:lnTo>
                  <a:lnTo>
                    <a:pt x="26670" y="10159"/>
                  </a:lnTo>
                  <a:lnTo>
                    <a:pt x="26670" y="7620"/>
                  </a:lnTo>
                  <a:close/>
                </a:path>
                <a:path w="26670" h="187960">
                  <a:moveTo>
                    <a:pt x="26670" y="10160"/>
                  </a:moveTo>
                  <a:lnTo>
                    <a:pt x="0" y="10160"/>
                  </a:lnTo>
                  <a:lnTo>
                    <a:pt x="0" y="13969"/>
                  </a:lnTo>
                  <a:lnTo>
                    <a:pt x="26670" y="13969"/>
                  </a:lnTo>
                  <a:lnTo>
                    <a:pt x="26670" y="10160"/>
                  </a:lnTo>
                  <a:close/>
                </a:path>
                <a:path w="26670" h="187960">
                  <a:moveTo>
                    <a:pt x="26670" y="13970"/>
                  </a:moveTo>
                  <a:lnTo>
                    <a:pt x="0" y="13970"/>
                  </a:lnTo>
                  <a:lnTo>
                    <a:pt x="0" y="16509"/>
                  </a:lnTo>
                  <a:lnTo>
                    <a:pt x="26670" y="16509"/>
                  </a:lnTo>
                  <a:lnTo>
                    <a:pt x="26670" y="13970"/>
                  </a:lnTo>
                  <a:close/>
                </a:path>
                <a:path w="26670" h="187960">
                  <a:moveTo>
                    <a:pt x="26670" y="16510"/>
                  </a:moveTo>
                  <a:lnTo>
                    <a:pt x="0" y="16510"/>
                  </a:lnTo>
                  <a:lnTo>
                    <a:pt x="0" y="22859"/>
                  </a:lnTo>
                  <a:lnTo>
                    <a:pt x="26670" y="22859"/>
                  </a:lnTo>
                  <a:lnTo>
                    <a:pt x="26670" y="16510"/>
                  </a:lnTo>
                  <a:close/>
                </a:path>
                <a:path w="26670" h="187960">
                  <a:moveTo>
                    <a:pt x="26670" y="22860"/>
                  </a:moveTo>
                  <a:lnTo>
                    <a:pt x="0" y="22860"/>
                  </a:lnTo>
                  <a:lnTo>
                    <a:pt x="0" y="41909"/>
                  </a:lnTo>
                  <a:lnTo>
                    <a:pt x="26670" y="41909"/>
                  </a:lnTo>
                  <a:lnTo>
                    <a:pt x="26670" y="22860"/>
                  </a:lnTo>
                  <a:close/>
                </a:path>
                <a:path w="26670" h="187960">
                  <a:moveTo>
                    <a:pt x="26670" y="41910"/>
                  </a:moveTo>
                  <a:lnTo>
                    <a:pt x="0" y="41910"/>
                  </a:lnTo>
                  <a:lnTo>
                    <a:pt x="0" y="45719"/>
                  </a:lnTo>
                  <a:lnTo>
                    <a:pt x="26670" y="45719"/>
                  </a:lnTo>
                  <a:lnTo>
                    <a:pt x="26670" y="41910"/>
                  </a:lnTo>
                  <a:close/>
                </a:path>
                <a:path w="26670" h="187960">
                  <a:moveTo>
                    <a:pt x="26670" y="45720"/>
                  </a:moveTo>
                  <a:lnTo>
                    <a:pt x="0" y="45720"/>
                  </a:lnTo>
                  <a:lnTo>
                    <a:pt x="0" y="58419"/>
                  </a:lnTo>
                  <a:lnTo>
                    <a:pt x="26670" y="58419"/>
                  </a:lnTo>
                  <a:lnTo>
                    <a:pt x="26670" y="45720"/>
                  </a:lnTo>
                  <a:close/>
                </a:path>
                <a:path w="26670" h="187960">
                  <a:moveTo>
                    <a:pt x="26670" y="58420"/>
                  </a:moveTo>
                  <a:lnTo>
                    <a:pt x="0" y="58420"/>
                  </a:lnTo>
                  <a:lnTo>
                    <a:pt x="0" y="67309"/>
                  </a:lnTo>
                  <a:lnTo>
                    <a:pt x="26670" y="67309"/>
                  </a:lnTo>
                  <a:lnTo>
                    <a:pt x="26670" y="58420"/>
                  </a:lnTo>
                  <a:close/>
                </a:path>
                <a:path w="26670" h="187960">
                  <a:moveTo>
                    <a:pt x="26670" y="67310"/>
                  </a:moveTo>
                  <a:lnTo>
                    <a:pt x="0" y="67310"/>
                  </a:lnTo>
                  <a:lnTo>
                    <a:pt x="0" y="71119"/>
                  </a:lnTo>
                  <a:lnTo>
                    <a:pt x="26670" y="71119"/>
                  </a:lnTo>
                  <a:lnTo>
                    <a:pt x="26670" y="67310"/>
                  </a:lnTo>
                  <a:close/>
                </a:path>
                <a:path w="26670" h="187960">
                  <a:moveTo>
                    <a:pt x="26670" y="71120"/>
                  </a:moveTo>
                  <a:lnTo>
                    <a:pt x="0" y="71120"/>
                  </a:lnTo>
                  <a:lnTo>
                    <a:pt x="0" y="86359"/>
                  </a:lnTo>
                  <a:lnTo>
                    <a:pt x="26670" y="86359"/>
                  </a:lnTo>
                  <a:lnTo>
                    <a:pt x="26670" y="71120"/>
                  </a:lnTo>
                  <a:close/>
                </a:path>
                <a:path w="26670" h="187960">
                  <a:moveTo>
                    <a:pt x="26670" y="86360"/>
                  </a:moveTo>
                  <a:lnTo>
                    <a:pt x="0" y="86360"/>
                  </a:lnTo>
                  <a:lnTo>
                    <a:pt x="0" y="92709"/>
                  </a:lnTo>
                  <a:lnTo>
                    <a:pt x="26670" y="92709"/>
                  </a:lnTo>
                  <a:lnTo>
                    <a:pt x="26670" y="86360"/>
                  </a:lnTo>
                  <a:close/>
                </a:path>
                <a:path w="26670" h="187960">
                  <a:moveTo>
                    <a:pt x="26670" y="92710"/>
                  </a:moveTo>
                  <a:lnTo>
                    <a:pt x="0" y="92710"/>
                  </a:lnTo>
                  <a:lnTo>
                    <a:pt x="0" y="96519"/>
                  </a:lnTo>
                  <a:lnTo>
                    <a:pt x="26670" y="96519"/>
                  </a:lnTo>
                  <a:lnTo>
                    <a:pt x="26670" y="92710"/>
                  </a:lnTo>
                  <a:close/>
                </a:path>
                <a:path w="26670" h="187960">
                  <a:moveTo>
                    <a:pt x="26670" y="96520"/>
                  </a:moveTo>
                  <a:lnTo>
                    <a:pt x="0" y="96520"/>
                  </a:lnTo>
                  <a:lnTo>
                    <a:pt x="0" y="99059"/>
                  </a:lnTo>
                  <a:lnTo>
                    <a:pt x="26670" y="99059"/>
                  </a:lnTo>
                  <a:lnTo>
                    <a:pt x="26670" y="96520"/>
                  </a:lnTo>
                  <a:close/>
                </a:path>
                <a:path w="26670" h="187960">
                  <a:moveTo>
                    <a:pt x="26670" y="99060"/>
                  </a:moveTo>
                  <a:lnTo>
                    <a:pt x="0" y="99060"/>
                  </a:lnTo>
                  <a:lnTo>
                    <a:pt x="0" y="102869"/>
                  </a:lnTo>
                  <a:lnTo>
                    <a:pt x="26670" y="102869"/>
                  </a:lnTo>
                  <a:lnTo>
                    <a:pt x="26670" y="99060"/>
                  </a:lnTo>
                  <a:close/>
                </a:path>
                <a:path w="26670" h="187960">
                  <a:moveTo>
                    <a:pt x="26670" y="102870"/>
                  </a:moveTo>
                  <a:lnTo>
                    <a:pt x="0" y="102870"/>
                  </a:lnTo>
                  <a:lnTo>
                    <a:pt x="0" y="109219"/>
                  </a:lnTo>
                  <a:lnTo>
                    <a:pt x="26670" y="109219"/>
                  </a:lnTo>
                  <a:lnTo>
                    <a:pt x="26670" y="102870"/>
                  </a:lnTo>
                  <a:close/>
                </a:path>
                <a:path w="26670" h="187960">
                  <a:moveTo>
                    <a:pt x="26670" y="109220"/>
                  </a:moveTo>
                  <a:lnTo>
                    <a:pt x="0" y="109220"/>
                  </a:lnTo>
                  <a:lnTo>
                    <a:pt x="0" y="111759"/>
                  </a:lnTo>
                  <a:lnTo>
                    <a:pt x="26670" y="111759"/>
                  </a:lnTo>
                  <a:lnTo>
                    <a:pt x="26670" y="109220"/>
                  </a:lnTo>
                  <a:close/>
                </a:path>
                <a:path w="26670" h="187960">
                  <a:moveTo>
                    <a:pt x="26670" y="111760"/>
                  </a:moveTo>
                  <a:lnTo>
                    <a:pt x="0" y="111760"/>
                  </a:lnTo>
                  <a:lnTo>
                    <a:pt x="0" y="118109"/>
                  </a:lnTo>
                  <a:lnTo>
                    <a:pt x="26670" y="118109"/>
                  </a:lnTo>
                  <a:lnTo>
                    <a:pt x="26670" y="111760"/>
                  </a:lnTo>
                  <a:close/>
                </a:path>
                <a:path w="26670" h="187960">
                  <a:moveTo>
                    <a:pt x="26670" y="118110"/>
                  </a:moveTo>
                  <a:lnTo>
                    <a:pt x="0" y="118110"/>
                  </a:lnTo>
                  <a:lnTo>
                    <a:pt x="0" y="130809"/>
                  </a:lnTo>
                  <a:lnTo>
                    <a:pt x="26670" y="130809"/>
                  </a:lnTo>
                  <a:lnTo>
                    <a:pt x="26670" y="118110"/>
                  </a:lnTo>
                  <a:close/>
                </a:path>
                <a:path w="26670" h="187960">
                  <a:moveTo>
                    <a:pt x="12700" y="186690"/>
                  </a:moveTo>
                  <a:lnTo>
                    <a:pt x="2540" y="186690"/>
                  </a:lnTo>
                  <a:lnTo>
                    <a:pt x="2540" y="187959"/>
                  </a:lnTo>
                  <a:lnTo>
                    <a:pt x="12700" y="187959"/>
                  </a:lnTo>
                  <a:lnTo>
                    <a:pt x="12700" y="186690"/>
                  </a:lnTo>
                  <a:close/>
                </a:path>
                <a:path w="26670" h="187960">
                  <a:moveTo>
                    <a:pt x="26670" y="181609"/>
                  </a:moveTo>
                  <a:lnTo>
                    <a:pt x="0" y="181609"/>
                  </a:lnTo>
                  <a:lnTo>
                    <a:pt x="0" y="186690"/>
                  </a:lnTo>
                  <a:lnTo>
                    <a:pt x="24129" y="186690"/>
                  </a:lnTo>
                  <a:lnTo>
                    <a:pt x="24129" y="184150"/>
                  </a:lnTo>
                  <a:lnTo>
                    <a:pt x="26670" y="184150"/>
                  </a:lnTo>
                  <a:lnTo>
                    <a:pt x="26670" y="181609"/>
                  </a:lnTo>
                  <a:close/>
                </a:path>
                <a:path w="26670" h="187960">
                  <a:moveTo>
                    <a:pt x="26670" y="175259"/>
                  </a:moveTo>
                  <a:lnTo>
                    <a:pt x="0" y="175259"/>
                  </a:lnTo>
                  <a:lnTo>
                    <a:pt x="0" y="180340"/>
                  </a:lnTo>
                  <a:lnTo>
                    <a:pt x="26670" y="180340"/>
                  </a:lnTo>
                  <a:lnTo>
                    <a:pt x="26670" y="175259"/>
                  </a:lnTo>
                  <a:close/>
                </a:path>
                <a:path w="26670" h="187960">
                  <a:moveTo>
                    <a:pt x="26670" y="168909"/>
                  </a:moveTo>
                  <a:lnTo>
                    <a:pt x="0" y="168909"/>
                  </a:lnTo>
                  <a:lnTo>
                    <a:pt x="0" y="173990"/>
                  </a:lnTo>
                  <a:lnTo>
                    <a:pt x="26670" y="173990"/>
                  </a:lnTo>
                  <a:lnTo>
                    <a:pt x="26670" y="168909"/>
                  </a:lnTo>
                  <a:close/>
                </a:path>
                <a:path w="26670" h="187960">
                  <a:moveTo>
                    <a:pt x="26670" y="162559"/>
                  </a:moveTo>
                  <a:lnTo>
                    <a:pt x="0" y="162559"/>
                  </a:lnTo>
                  <a:lnTo>
                    <a:pt x="0" y="167640"/>
                  </a:lnTo>
                  <a:lnTo>
                    <a:pt x="26670" y="167640"/>
                  </a:lnTo>
                  <a:lnTo>
                    <a:pt x="26670" y="162559"/>
                  </a:lnTo>
                  <a:close/>
                </a:path>
                <a:path w="26670" h="187960">
                  <a:moveTo>
                    <a:pt x="26670" y="156209"/>
                  </a:moveTo>
                  <a:lnTo>
                    <a:pt x="0" y="156209"/>
                  </a:lnTo>
                  <a:lnTo>
                    <a:pt x="0" y="161290"/>
                  </a:lnTo>
                  <a:lnTo>
                    <a:pt x="26670" y="161290"/>
                  </a:lnTo>
                  <a:lnTo>
                    <a:pt x="26670" y="156209"/>
                  </a:lnTo>
                  <a:close/>
                </a:path>
                <a:path w="26670" h="187960">
                  <a:moveTo>
                    <a:pt x="26670" y="149860"/>
                  </a:moveTo>
                  <a:lnTo>
                    <a:pt x="0" y="149860"/>
                  </a:lnTo>
                  <a:lnTo>
                    <a:pt x="0" y="154940"/>
                  </a:lnTo>
                  <a:lnTo>
                    <a:pt x="26670" y="154940"/>
                  </a:lnTo>
                  <a:lnTo>
                    <a:pt x="26670" y="149860"/>
                  </a:lnTo>
                  <a:close/>
                </a:path>
                <a:path w="26670" h="187960">
                  <a:moveTo>
                    <a:pt x="26670" y="143509"/>
                  </a:moveTo>
                  <a:lnTo>
                    <a:pt x="0" y="143509"/>
                  </a:lnTo>
                  <a:lnTo>
                    <a:pt x="0" y="148590"/>
                  </a:lnTo>
                  <a:lnTo>
                    <a:pt x="26670" y="148590"/>
                  </a:lnTo>
                  <a:lnTo>
                    <a:pt x="26670" y="143509"/>
                  </a:lnTo>
                  <a:close/>
                </a:path>
                <a:path w="26670" h="187960">
                  <a:moveTo>
                    <a:pt x="26670" y="137159"/>
                  </a:moveTo>
                  <a:lnTo>
                    <a:pt x="0" y="137159"/>
                  </a:lnTo>
                  <a:lnTo>
                    <a:pt x="0" y="142240"/>
                  </a:lnTo>
                  <a:lnTo>
                    <a:pt x="26670" y="142240"/>
                  </a:lnTo>
                  <a:lnTo>
                    <a:pt x="26670" y="137159"/>
                  </a:lnTo>
                  <a:close/>
                </a:path>
                <a:path w="26670" h="187960">
                  <a:moveTo>
                    <a:pt x="26670" y="132080"/>
                  </a:moveTo>
                  <a:lnTo>
                    <a:pt x="0" y="132080"/>
                  </a:lnTo>
                  <a:lnTo>
                    <a:pt x="0" y="135890"/>
                  </a:lnTo>
                  <a:lnTo>
                    <a:pt x="26670" y="135890"/>
                  </a:lnTo>
                  <a:lnTo>
                    <a:pt x="26670" y="132080"/>
                  </a:lnTo>
                  <a:close/>
                </a:path>
              </a:pathLst>
            </a:custGeom>
            <a:solidFill>
              <a:srgbClr val="99ADE9"/>
            </a:solidFill>
          </p:spPr>
          <p:txBody>
            <a:bodyPr wrap="square" lIns="0" tIns="0" rIns="0" bIns="0" rtlCol="0"/>
            <a:lstStyle/>
            <a:p>
              <a:endParaRPr/>
            </a:p>
          </p:txBody>
        </p:sp>
        <p:sp>
          <p:nvSpPr>
            <p:cNvPr id="364" name="object 364"/>
            <p:cNvSpPr/>
            <p:nvPr/>
          </p:nvSpPr>
          <p:spPr>
            <a:xfrm>
              <a:off x="8444229" y="5906770"/>
              <a:ext cx="25400" cy="195580"/>
            </a:xfrm>
            <a:custGeom>
              <a:avLst/>
              <a:gdLst/>
              <a:ahLst/>
              <a:cxnLst/>
              <a:rect l="l" t="t" r="r" b="b"/>
              <a:pathLst>
                <a:path w="25400" h="195579">
                  <a:moveTo>
                    <a:pt x="2540" y="0"/>
                  </a:moveTo>
                  <a:lnTo>
                    <a:pt x="0" y="0"/>
                  </a:lnTo>
                  <a:lnTo>
                    <a:pt x="0" y="2539"/>
                  </a:lnTo>
                  <a:lnTo>
                    <a:pt x="10160" y="2539"/>
                  </a:lnTo>
                  <a:lnTo>
                    <a:pt x="10160" y="1269"/>
                  </a:lnTo>
                  <a:lnTo>
                    <a:pt x="2540" y="1269"/>
                  </a:lnTo>
                  <a:lnTo>
                    <a:pt x="2540" y="0"/>
                  </a:lnTo>
                  <a:close/>
                </a:path>
                <a:path w="25400" h="195579">
                  <a:moveTo>
                    <a:pt x="17779" y="2539"/>
                  </a:moveTo>
                  <a:lnTo>
                    <a:pt x="0" y="2539"/>
                  </a:lnTo>
                  <a:lnTo>
                    <a:pt x="0" y="6349"/>
                  </a:lnTo>
                  <a:lnTo>
                    <a:pt x="25400" y="6349"/>
                  </a:lnTo>
                  <a:lnTo>
                    <a:pt x="25400" y="5079"/>
                  </a:lnTo>
                  <a:lnTo>
                    <a:pt x="24129" y="5079"/>
                  </a:lnTo>
                  <a:lnTo>
                    <a:pt x="24129" y="3809"/>
                  </a:lnTo>
                  <a:lnTo>
                    <a:pt x="17779" y="3809"/>
                  </a:lnTo>
                  <a:lnTo>
                    <a:pt x="17779" y="2539"/>
                  </a:lnTo>
                  <a:close/>
                </a:path>
                <a:path w="25400" h="195579">
                  <a:moveTo>
                    <a:pt x="25400" y="6349"/>
                  </a:moveTo>
                  <a:lnTo>
                    <a:pt x="0" y="6349"/>
                  </a:lnTo>
                  <a:lnTo>
                    <a:pt x="0" y="12699"/>
                  </a:lnTo>
                  <a:lnTo>
                    <a:pt x="25400" y="12699"/>
                  </a:lnTo>
                  <a:lnTo>
                    <a:pt x="25400" y="6349"/>
                  </a:lnTo>
                  <a:close/>
                </a:path>
                <a:path w="25400" h="195579">
                  <a:moveTo>
                    <a:pt x="25400" y="12699"/>
                  </a:moveTo>
                  <a:lnTo>
                    <a:pt x="0" y="12699"/>
                  </a:lnTo>
                  <a:lnTo>
                    <a:pt x="0" y="15239"/>
                  </a:lnTo>
                  <a:lnTo>
                    <a:pt x="25400" y="15239"/>
                  </a:lnTo>
                  <a:lnTo>
                    <a:pt x="25400" y="12699"/>
                  </a:lnTo>
                  <a:close/>
                </a:path>
                <a:path w="25400" h="195579">
                  <a:moveTo>
                    <a:pt x="25400" y="15239"/>
                  </a:moveTo>
                  <a:lnTo>
                    <a:pt x="0" y="15239"/>
                  </a:lnTo>
                  <a:lnTo>
                    <a:pt x="0" y="19049"/>
                  </a:lnTo>
                  <a:lnTo>
                    <a:pt x="25400" y="19049"/>
                  </a:lnTo>
                  <a:lnTo>
                    <a:pt x="25400" y="15239"/>
                  </a:lnTo>
                  <a:close/>
                </a:path>
                <a:path w="25400" h="195579">
                  <a:moveTo>
                    <a:pt x="25400" y="19050"/>
                  </a:moveTo>
                  <a:lnTo>
                    <a:pt x="0" y="19050"/>
                  </a:lnTo>
                  <a:lnTo>
                    <a:pt x="0" y="21589"/>
                  </a:lnTo>
                  <a:lnTo>
                    <a:pt x="25400" y="21589"/>
                  </a:lnTo>
                  <a:lnTo>
                    <a:pt x="25400" y="19050"/>
                  </a:lnTo>
                  <a:close/>
                </a:path>
                <a:path w="25400" h="195579">
                  <a:moveTo>
                    <a:pt x="25400" y="21590"/>
                  </a:moveTo>
                  <a:lnTo>
                    <a:pt x="0" y="21590"/>
                  </a:lnTo>
                  <a:lnTo>
                    <a:pt x="0" y="27939"/>
                  </a:lnTo>
                  <a:lnTo>
                    <a:pt x="25400" y="27939"/>
                  </a:lnTo>
                  <a:lnTo>
                    <a:pt x="25400" y="21590"/>
                  </a:lnTo>
                  <a:close/>
                </a:path>
                <a:path w="25400" h="195579">
                  <a:moveTo>
                    <a:pt x="25400" y="27940"/>
                  </a:moveTo>
                  <a:lnTo>
                    <a:pt x="0" y="27940"/>
                  </a:lnTo>
                  <a:lnTo>
                    <a:pt x="0" y="46989"/>
                  </a:lnTo>
                  <a:lnTo>
                    <a:pt x="25400" y="46989"/>
                  </a:lnTo>
                  <a:lnTo>
                    <a:pt x="25400" y="27940"/>
                  </a:lnTo>
                  <a:close/>
                </a:path>
                <a:path w="25400" h="195579">
                  <a:moveTo>
                    <a:pt x="25400" y="46990"/>
                  </a:moveTo>
                  <a:lnTo>
                    <a:pt x="0" y="46990"/>
                  </a:lnTo>
                  <a:lnTo>
                    <a:pt x="0" y="50799"/>
                  </a:lnTo>
                  <a:lnTo>
                    <a:pt x="25400" y="50799"/>
                  </a:lnTo>
                  <a:lnTo>
                    <a:pt x="25400" y="46990"/>
                  </a:lnTo>
                  <a:close/>
                </a:path>
                <a:path w="25400" h="195579">
                  <a:moveTo>
                    <a:pt x="25400" y="50799"/>
                  </a:moveTo>
                  <a:lnTo>
                    <a:pt x="0" y="50799"/>
                  </a:lnTo>
                  <a:lnTo>
                    <a:pt x="0" y="63499"/>
                  </a:lnTo>
                  <a:lnTo>
                    <a:pt x="25400" y="63499"/>
                  </a:lnTo>
                  <a:lnTo>
                    <a:pt x="25400" y="50799"/>
                  </a:lnTo>
                  <a:close/>
                </a:path>
                <a:path w="25400" h="195579">
                  <a:moveTo>
                    <a:pt x="25400" y="63499"/>
                  </a:moveTo>
                  <a:lnTo>
                    <a:pt x="0" y="63499"/>
                  </a:lnTo>
                  <a:lnTo>
                    <a:pt x="0" y="72389"/>
                  </a:lnTo>
                  <a:lnTo>
                    <a:pt x="25400" y="72389"/>
                  </a:lnTo>
                  <a:lnTo>
                    <a:pt x="25400" y="63499"/>
                  </a:lnTo>
                  <a:close/>
                </a:path>
                <a:path w="25400" h="195579">
                  <a:moveTo>
                    <a:pt x="25400" y="72389"/>
                  </a:moveTo>
                  <a:lnTo>
                    <a:pt x="0" y="72389"/>
                  </a:lnTo>
                  <a:lnTo>
                    <a:pt x="0" y="76199"/>
                  </a:lnTo>
                  <a:lnTo>
                    <a:pt x="25400" y="76199"/>
                  </a:lnTo>
                  <a:lnTo>
                    <a:pt x="25400" y="72389"/>
                  </a:lnTo>
                  <a:close/>
                </a:path>
                <a:path w="25400" h="195579">
                  <a:moveTo>
                    <a:pt x="25400" y="76199"/>
                  </a:moveTo>
                  <a:lnTo>
                    <a:pt x="0" y="76199"/>
                  </a:lnTo>
                  <a:lnTo>
                    <a:pt x="0" y="91439"/>
                  </a:lnTo>
                  <a:lnTo>
                    <a:pt x="25400" y="91439"/>
                  </a:lnTo>
                  <a:lnTo>
                    <a:pt x="25400" y="76199"/>
                  </a:lnTo>
                  <a:close/>
                </a:path>
                <a:path w="25400" h="195579">
                  <a:moveTo>
                    <a:pt x="25400" y="91439"/>
                  </a:moveTo>
                  <a:lnTo>
                    <a:pt x="0" y="91439"/>
                  </a:lnTo>
                  <a:lnTo>
                    <a:pt x="0" y="97789"/>
                  </a:lnTo>
                  <a:lnTo>
                    <a:pt x="25400" y="97789"/>
                  </a:lnTo>
                  <a:lnTo>
                    <a:pt x="25400" y="91439"/>
                  </a:lnTo>
                  <a:close/>
                </a:path>
                <a:path w="25400" h="195579">
                  <a:moveTo>
                    <a:pt x="25400" y="97789"/>
                  </a:moveTo>
                  <a:lnTo>
                    <a:pt x="0" y="97789"/>
                  </a:lnTo>
                  <a:lnTo>
                    <a:pt x="0" y="101599"/>
                  </a:lnTo>
                  <a:lnTo>
                    <a:pt x="25400" y="101599"/>
                  </a:lnTo>
                  <a:lnTo>
                    <a:pt x="25400" y="97789"/>
                  </a:lnTo>
                  <a:close/>
                </a:path>
                <a:path w="25400" h="195579">
                  <a:moveTo>
                    <a:pt x="25400" y="101599"/>
                  </a:moveTo>
                  <a:lnTo>
                    <a:pt x="0" y="101599"/>
                  </a:lnTo>
                  <a:lnTo>
                    <a:pt x="0" y="104139"/>
                  </a:lnTo>
                  <a:lnTo>
                    <a:pt x="25400" y="104139"/>
                  </a:lnTo>
                  <a:lnTo>
                    <a:pt x="25400" y="101599"/>
                  </a:lnTo>
                  <a:close/>
                </a:path>
                <a:path w="25400" h="195579">
                  <a:moveTo>
                    <a:pt x="25400" y="104139"/>
                  </a:moveTo>
                  <a:lnTo>
                    <a:pt x="0" y="104139"/>
                  </a:lnTo>
                  <a:lnTo>
                    <a:pt x="0" y="107949"/>
                  </a:lnTo>
                  <a:lnTo>
                    <a:pt x="25400" y="107949"/>
                  </a:lnTo>
                  <a:lnTo>
                    <a:pt x="25400" y="104139"/>
                  </a:lnTo>
                  <a:close/>
                </a:path>
                <a:path w="25400" h="195579">
                  <a:moveTo>
                    <a:pt x="25400" y="107950"/>
                  </a:moveTo>
                  <a:lnTo>
                    <a:pt x="0" y="107950"/>
                  </a:lnTo>
                  <a:lnTo>
                    <a:pt x="0" y="114299"/>
                  </a:lnTo>
                  <a:lnTo>
                    <a:pt x="25400" y="114299"/>
                  </a:lnTo>
                  <a:lnTo>
                    <a:pt x="25400" y="107950"/>
                  </a:lnTo>
                  <a:close/>
                </a:path>
                <a:path w="25400" h="195579">
                  <a:moveTo>
                    <a:pt x="25400" y="114300"/>
                  </a:moveTo>
                  <a:lnTo>
                    <a:pt x="0" y="114300"/>
                  </a:lnTo>
                  <a:lnTo>
                    <a:pt x="0" y="116839"/>
                  </a:lnTo>
                  <a:lnTo>
                    <a:pt x="25400" y="116839"/>
                  </a:lnTo>
                  <a:lnTo>
                    <a:pt x="25400" y="114300"/>
                  </a:lnTo>
                  <a:close/>
                </a:path>
                <a:path w="25400" h="195579">
                  <a:moveTo>
                    <a:pt x="25400" y="116839"/>
                  </a:moveTo>
                  <a:lnTo>
                    <a:pt x="0" y="116839"/>
                  </a:lnTo>
                  <a:lnTo>
                    <a:pt x="0" y="123189"/>
                  </a:lnTo>
                  <a:lnTo>
                    <a:pt x="25400" y="123189"/>
                  </a:lnTo>
                  <a:lnTo>
                    <a:pt x="25400" y="116839"/>
                  </a:lnTo>
                  <a:close/>
                </a:path>
                <a:path w="25400" h="195579">
                  <a:moveTo>
                    <a:pt x="25400" y="123189"/>
                  </a:moveTo>
                  <a:lnTo>
                    <a:pt x="0" y="123189"/>
                  </a:lnTo>
                  <a:lnTo>
                    <a:pt x="0" y="135889"/>
                  </a:lnTo>
                  <a:lnTo>
                    <a:pt x="25400" y="135889"/>
                  </a:lnTo>
                  <a:lnTo>
                    <a:pt x="25400" y="123189"/>
                  </a:lnTo>
                  <a:close/>
                </a:path>
                <a:path w="25400" h="195579">
                  <a:moveTo>
                    <a:pt x="16510" y="193039"/>
                  </a:moveTo>
                  <a:lnTo>
                    <a:pt x="0" y="193039"/>
                  </a:lnTo>
                  <a:lnTo>
                    <a:pt x="0" y="195579"/>
                  </a:lnTo>
                  <a:lnTo>
                    <a:pt x="5079" y="195579"/>
                  </a:lnTo>
                  <a:lnTo>
                    <a:pt x="5079" y="194309"/>
                  </a:lnTo>
                  <a:lnTo>
                    <a:pt x="16510" y="194309"/>
                  </a:lnTo>
                  <a:lnTo>
                    <a:pt x="16510" y="193039"/>
                  </a:lnTo>
                  <a:close/>
                </a:path>
                <a:path w="25400" h="195579">
                  <a:moveTo>
                    <a:pt x="25400" y="186689"/>
                  </a:moveTo>
                  <a:lnTo>
                    <a:pt x="0" y="186689"/>
                  </a:lnTo>
                  <a:lnTo>
                    <a:pt x="0" y="191769"/>
                  </a:lnTo>
                  <a:lnTo>
                    <a:pt x="25400" y="191769"/>
                  </a:lnTo>
                  <a:lnTo>
                    <a:pt x="25400" y="186689"/>
                  </a:lnTo>
                  <a:close/>
                </a:path>
                <a:path w="25400" h="195579">
                  <a:moveTo>
                    <a:pt x="25400" y="180339"/>
                  </a:moveTo>
                  <a:lnTo>
                    <a:pt x="0" y="180339"/>
                  </a:lnTo>
                  <a:lnTo>
                    <a:pt x="0" y="185419"/>
                  </a:lnTo>
                  <a:lnTo>
                    <a:pt x="25400" y="185419"/>
                  </a:lnTo>
                  <a:lnTo>
                    <a:pt x="25400" y="180339"/>
                  </a:lnTo>
                  <a:close/>
                </a:path>
                <a:path w="25400" h="195579">
                  <a:moveTo>
                    <a:pt x="25400" y="173989"/>
                  </a:moveTo>
                  <a:lnTo>
                    <a:pt x="0" y="173989"/>
                  </a:lnTo>
                  <a:lnTo>
                    <a:pt x="0" y="179069"/>
                  </a:lnTo>
                  <a:lnTo>
                    <a:pt x="25400" y="179069"/>
                  </a:lnTo>
                  <a:lnTo>
                    <a:pt x="25400" y="173989"/>
                  </a:lnTo>
                  <a:close/>
                </a:path>
                <a:path w="25400" h="195579">
                  <a:moveTo>
                    <a:pt x="25400" y="167639"/>
                  </a:moveTo>
                  <a:lnTo>
                    <a:pt x="0" y="167639"/>
                  </a:lnTo>
                  <a:lnTo>
                    <a:pt x="0" y="172719"/>
                  </a:lnTo>
                  <a:lnTo>
                    <a:pt x="25400" y="172719"/>
                  </a:lnTo>
                  <a:lnTo>
                    <a:pt x="25400" y="167639"/>
                  </a:lnTo>
                  <a:close/>
                </a:path>
                <a:path w="25400" h="195579">
                  <a:moveTo>
                    <a:pt x="25400" y="161289"/>
                  </a:moveTo>
                  <a:lnTo>
                    <a:pt x="0" y="161289"/>
                  </a:lnTo>
                  <a:lnTo>
                    <a:pt x="0" y="166369"/>
                  </a:lnTo>
                  <a:lnTo>
                    <a:pt x="25400" y="166369"/>
                  </a:lnTo>
                  <a:lnTo>
                    <a:pt x="25400" y="161289"/>
                  </a:lnTo>
                  <a:close/>
                </a:path>
                <a:path w="25400" h="195579">
                  <a:moveTo>
                    <a:pt x="25400" y="154939"/>
                  </a:moveTo>
                  <a:lnTo>
                    <a:pt x="0" y="154939"/>
                  </a:lnTo>
                  <a:lnTo>
                    <a:pt x="0" y="160019"/>
                  </a:lnTo>
                  <a:lnTo>
                    <a:pt x="25400" y="160019"/>
                  </a:lnTo>
                  <a:lnTo>
                    <a:pt x="25400" y="154939"/>
                  </a:lnTo>
                  <a:close/>
                </a:path>
                <a:path w="25400" h="195579">
                  <a:moveTo>
                    <a:pt x="25400" y="148589"/>
                  </a:moveTo>
                  <a:lnTo>
                    <a:pt x="0" y="148589"/>
                  </a:lnTo>
                  <a:lnTo>
                    <a:pt x="0" y="153669"/>
                  </a:lnTo>
                  <a:lnTo>
                    <a:pt x="25400" y="153669"/>
                  </a:lnTo>
                  <a:lnTo>
                    <a:pt x="25400" y="148589"/>
                  </a:lnTo>
                  <a:close/>
                </a:path>
                <a:path w="25400" h="195579">
                  <a:moveTo>
                    <a:pt x="25400" y="142239"/>
                  </a:moveTo>
                  <a:lnTo>
                    <a:pt x="0" y="142239"/>
                  </a:lnTo>
                  <a:lnTo>
                    <a:pt x="0" y="147319"/>
                  </a:lnTo>
                  <a:lnTo>
                    <a:pt x="25400" y="147319"/>
                  </a:lnTo>
                  <a:lnTo>
                    <a:pt x="25400" y="142239"/>
                  </a:lnTo>
                  <a:close/>
                </a:path>
                <a:path w="25400" h="195579">
                  <a:moveTo>
                    <a:pt x="25400" y="137159"/>
                  </a:moveTo>
                  <a:lnTo>
                    <a:pt x="0" y="137159"/>
                  </a:lnTo>
                  <a:lnTo>
                    <a:pt x="0" y="140969"/>
                  </a:lnTo>
                  <a:lnTo>
                    <a:pt x="25400" y="140969"/>
                  </a:lnTo>
                  <a:lnTo>
                    <a:pt x="25400" y="137159"/>
                  </a:lnTo>
                  <a:close/>
                </a:path>
              </a:pathLst>
            </a:custGeom>
            <a:solidFill>
              <a:srgbClr val="98ACE9"/>
            </a:solidFill>
          </p:spPr>
          <p:txBody>
            <a:bodyPr wrap="square" lIns="0" tIns="0" rIns="0" bIns="0" rtlCol="0"/>
            <a:lstStyle/>
            <a:p>
              <a:endParaRPr/>
            </a:p>
          </p:txBody>
        </p:sp>
        <p:sp>
          <p:nvSpPr>
            <p:cNvPr id="365" name="object 365"/>
            <p:cNvSpPr/>
            <p:nvPr/>
          </p:nvSpPr>
          <p:spPr>
            <a:xfrm>
              <a:off x="8418829" y="5902959"/>
              <a:ext cx="25400" cy="203200"/>
            </a:xfrm>
            <a:custGeom>
              <a:avLst/>
              <a:gdLst/>
              <a:ahLst/>
              <a:cxnLst/>
              <a:rect l="l" t="t" r="r" b="b"/>
              <a:pathLst>
                <a:path w="25400" h="203200">
                  <a:moveTo>
                    <a:pt x="6350" y="0"/>
                  </a:moveTo>
                  <a:lnTo>
                    <a:pt x="0" y="0"/>
                  </a:lnTo>
                  <a:lnTo>
                    <a:pt x="0" y="3809"/>
                  </a:lnTo>
                  <a:lnTo>
                    <a:pt x="21590" y="3809"/>
                  </a:lnTo>
                  <a:lnTo>
                    <a:pt x="21590" y="2539"/>
                  </a:lnTo>
                  <a:lnTo>
                    <a:pt x="13970" y="2539"/>
                  </a:lnTo>
                  <a:lnTo>
                    <a:pt x="13970" y="1269"/>
                  </a:lnTo>
                  <a:lnTo>
                    <a:pt x="6350" y="1269"/>
                  </a:lnTo>
                  <a:lnTo>
                    <a:pt x="6350" y="0"/>
                  </a:lnTo>
                  <a:close/>
                </a:path>
                <a:path w="25400" h="203200">
                  <a:moveTo>
                    <a:pt x="25400" y="3809"/>
                  </a:moveTo>
                  <a:lnTo>
                    <a:pt x="0" y="3809"/>
                  </a:lnTo>
                  <a:lnTo>
                    <a:pt x="0" y="6349"/>
                  </a:lnTo>
                  <a:lnTo>
                    <a:pt x="25400" y="6349"/>
                  </a:lnTo>
                  <a:lnTo>
                    <a:pt x="25400" y="3809"/>
                  </a:lnTo>
                  <a:close/>
                </a:path>
                <a:path w="25400" h="203200">
                  <a:moveTo>
                    <a:pt x="25400" y="6350"/>
                  </a:moveTo>
                  <a:lnTo>
                    <a:pt x="0" y="6350"/>
                  </a:lnTo>
                  <a:lnTo>
                    <a:pt x="0" y="10159"/>
                  </a:lnTo>
                  <a:lnTo>
                    <a:pt x="25400" y="10159"/>
                  </a:lnTo>
                  <a:lnTo>
                    <a:pt x="25400" y="6350"/>
                  </a:lnTo>
                  <a:close/>
                </a:path>
                <a:path w="25400" h="203200">
                  <a:moveTo>
                    <a:pt x="25400" y="10159"/>
                  </a:moveTo>
                  <a:lnTo>
                    <a:pt x="0" y="10159"/>
                  </a:lnTo>
                  <a:lnTo>
                    <a:pt x="0" y="16509"/>
                  </a:lnTo>
                  <a:lnTo>
                    <a:pt x="25400" y="16509"/>
                  </a:lnTo>
                  <a:lnTo>
                    <a:pt x="25400" y="10159"/>
                  </a:lnTo>
                  <a:close/>
                </a:path>
                <a:path w="25400" h="203200">
                  <a:moveTo>
                    <a:pt x="25400" y="16509"/>
                  </a:moveTo>
                  <a:lnTo>
                    <a:pt x="0" y="16509"/>
                  </a:lnTo>
                  <a:lnTo>
                    <a:pt x="0" y="19049"/>
                  </a:lnTo>
                  <a:lnTo>
                    <a:pt x="25400" y="19049"/>
                  </a:lnTo>
                  <a:lnTo>
                    <a:pt x="25400" y="16509"/>
                  </a:lnTo>
                  <a:close/>
                </a:path>
                <a:path w="25400" h="203200">
                  <a:moveTo>
                    <a:pt x="25400" y="19050"/>
                  </a:moveTo>
                  <a:lnTo>
                    <a:pt x="0" y="19050"/>
                  </a:lnTo>
                  <a:lnTo>
                    <a:pt x="0" y="22859"/>
                  </a:lnTo>
                  <a:lnTo>
                    <a:pt x="25400" y="22859"/>
                  </a:lnTo>
                  <a:lnTo>
                    <a:pt x="25400" y="19050"/>
                  </a:lnTo>
                  <a:close/>
                </a:path>
                <a:path w="25400" h="203200">
                  <a:moveTo>
                    <a:pt x="25400" y="22860"/>
                  </a:moveTo>
                  <a:lnTo>
                    <a:pt x="0" y="22860"/>
                  </a:lnTo>
                  <a:lnTo>
                    <a:pt x="0" y="25399"/>
                  </a:lnTo>
                  <a:lnTo>
                    <a:pt x="25400" y="25399"/>
                  </a:lnTo>
                  <a:lnTo>
                    <a:pt x="25400" y="22860"/>
                  </a:lnTo>
                  <a:close/>
                </a:path>
                <a:path w="25400" h="203200">
                  <a:moveTo>
                    <a:pt x="25400" y="25400"/>
                  </a:moveTo>
                  <a:lnTo>
                    <a:pt x="0" y="25400"/>
                  </a:lnTo>
                  <a:lnTo>
                    <a:pt x="0" y="31749"/>
                  </a:lnTo>
                  <a:lnTo>
                    <a:pt x="25400" y="31749"/>
                  </a:lnTo>
                  <a:lnTo>
                    <a:pt x="25400" y="25400"/>
                  </a:lnTo>
                  <a:close/>
                </a:path>
                <a:path w="25400" h="203200">
                  <a:moveTo>
                    <a:pt x="25400" y="31750"/>
                  </a:moveTo>
                  <a:lnTo>
                    <a:pt x="0" y="31750"/>
                  </a:lnTo>
                  <a:lnTo>
                    <a:pt x="0" y="50799"/>
                  </a:lnTo>
                  <a:lnTo>
                    <a:pt x="25400" y="50799"/>
                  </a:lnTo>
                  <a:lnTo>
                    <a:pt x="25400" y="31750"/>
                  </a:lnTo>
                  <a:close/>
                </a:path>
                <a:path w="25400" h="203200">
                  <a:moveTo>
                    <a:pt x="25400" y="50800"/>
                  </a:moveTo>
                  <a:lnTo>
                    <a:pt x="0" y="50800"/>
                  </a:lnTo>
                  <a:lnTo>
                    <a:pt x="0" y="54609"/>
                  </a:lnTo>
                  <a:lnTo>
                    <a:pt x="25400" y="54609"/>
                  </a:lnTo>
                  <a:lnTo>
                    <a:pt x="25400" y="50800"/>
                  </a:lnTo>
                  <a:close/>
                </a:path>
                <a:path w="25400" h="203200">
                  <a:moveTo>
                    <a:pt x="25400" y="54609"/>
                  </a:moveTo>
                  <a:lnTo>
                    <a:pt x="0" y="54609"/>
                  </a:lnTo>
                  <a:lnTo>
                    <a:pt x="0" y="67309"/>
                  </a:lnTo>
                  <a:lnTo>
                    <a:pt x="25400" y="67309"/>
                  </a:lnTo>
                  <a:lnTo>
                    <a:pt x="25400" y="54609"/>
                  </a:lnTo>
                  <a:close/>
                </a:path>
                <a:path w="25400" h="203200">
                  <a:moveTo>
                    <a:pt x="25400" y="67309"/>
                  </a:moveTo>
                  <a:lnTo>
                    <a:pt x="0" y="67309"/>
                  </a:lnTo>
                  <a:lnTo>
                    <a:pt x="0" y="76199"/>
                  </a:lnTo>
                  <a:lnTo>
                    <a:pt x="25400" y="76199"/>
                  </a:lnTo>
                  <a:lnTo>
                    <a:pt x="25400" y="67309"/>
                  </a:lnTo>
                  <a:close/>
                </a:path>
                <a:path w="25400" h="203200">
                  <a:moveTo>
                    <a:pt x="25400" y="76200"/>
                  </a:moveTo>
                  <a:lnTo>
                    <a:pt x="0" y="76200"/>
                  </a:lnTo>
                  <a:lnTo>
                    <a:pt x="0" y="80009"/>
                  </a:lnTo>
                  <a:lnTo>
                    <a:pt x="25400" y="80009"/>
                  </a:lnTo>
                  <a:lnTo>
                    <a:pt x="25400" y="76200"/>
                  </a:lnTo>
                  <a:close/>
                </a:path>
                <a:path w="25400" h="203200">
                  <a:moveTo>
                    <a:pt x="25400" y="80009"/>
                  </a:moveTo>
                  <a:lnTo>
                    <a:pt x="0" y="80009"/>
                  </a:lnTo>
                  <a:lnTo>
                    <a:pt x="0" y="95249"/>
                  </a:lnTo>
                  <a:lnTo>
                    <a:pt x="25400" y="95249"/>
                  </a:lnTo>
                  <a:lnTo>
                    <a:pt x="25400" y="80009"/>
                  </a:lnTo>
                  <a:close/>
                </a:path>
                <a:path w="25400" h="203200">
                  <a:moveTo>
                    <a:pt x="25400" y="95250"/>
                  </a:moveTo>
                  <a:lnTo>
                    <a:pt x="0" y="95250"/>
                  </a:lnTo>
                  <a:lnTo>
                    <a:pt x="0" y="101599"/>
                  </a:lnTo>
                  <a:lnTo>
                    <a:pt x="25400" y="101599"/>
                  </a:lnTo>
                  <a:lnTo>
                    <a:pt x="25400" y="95250"/>
                  </a:lnTo>
                  <a:close/>
                </a:path>
                <a:path w="25400" h="203200">
                  <a:moveTo>
                    <a:pt x="25400" y="101600"/>
                  </a:moveTo>
                  <a:lnTo>
                    <a:pt x="0" y="101600"/>
                  </a:lnTo>
                  <a:lnTo>
                    <a:pt x="0" y="105409"/>
                  </a:lnTo>
                  <a:lnTo>
                    <a:pt x="25400" y="105409"/>
                  </a:lnTo>
                  <a:lnTo>
                    <a:pt x="25400" y="101600"/>
                  </a:lnTo>
                  <a:close/>
                </a:path>
                <a:path w="25400" h="203200">
                  <a:moveTo>
                    <a:pt x="25400" y="105409"/>
                  </a:moveTo>
                  <a:lnTo>
                    <a:pt x="0" y="105409"/>
                  </a:lnTo>
                  <a:lnTo>
                    <a:pt x="0" y="107949"/>
                  </a:lnTo>
                  <a:lnTo>
                    <a:pt x="25400" y="107949"/>
                  </a:lnTo>
                  <a:lnTo>
                    <a:pt x="25400" y="105409"/>
                  </a:lnTo>
                  <a:close/>
                </a:path>
                <a:path w="25400" h="203200">
                  <a:moveTo>
                    <a:pt x="25400" y="107950"/>
                  </a:moveTo>
                  <a:lnTo>
                    <a:pt x="0" y="107950"/>
                  </a:lnTo>
                  <a:lnTo>
                    <a:pt x="0" y="111759"/>
                  </a:lnTo>
                  <a:lnTo>
                    <a:pt x="25400" y="111759"/>
                  </a:lnTo>
                  <a:lnTo>
                    <a:pt x="25400" y="107950"/>
                  </a:lnTo>
                  <a:close/>
                </a:path>
                <a:path w="25400" h="203200">
                  <a:moveTo>
                    <a:pt x="25400" y="111760"/>
                  </a:moveTo>
                  <a:lnTo>
                    <a:pt x="0" y="111760"/>
                  </a:lnTo>
                  <a:lnTo>
                    <a:pt x="0" y="118109"/>
                  </a:lnTo>
                  <a:lnTo>
                    <a:pt x="25400" y="118109"/>
                  </a:lnTo>
                  <a:lnTo>
                    <a:pt x="25400" y="111760"/>
                  </a:lnTo>
                  <a:close/>
                </a:path>
                <a:path w="25400" h="203200">
                  <a:moveTo>
                    <a:pt x="25400" y="118110"/>
                  </a:moveTo>
                  <a:lnTo>
                    <a:pt x="0" y="118110"/>
                  </a:lnTo>
                  <a:lnTo>
                    <a:pt x="0" y="120649"/>
                  </a:lnTo>
                  <a:lnTo>
                    <a:pt x="25400" y="120649"/>
                  </a:lnTo>
                  <a:lnTo>
                    <a:pt x="25400" y="118110"/>
                  </a:lnTo>
                  <a:close/>
                </a:path>
                <a:path w="25400" h="203200">
                  <a:moveTo>
                    <a:pt x="25400" y="120650"/>
                  </a:moveTo>
                  <a:lnTo>
                    <a:pt x="0" y="120650"/>
                  </a:lnTo>
                  <a:lnTo>
                    <a:pt x="0" y="126999"/>
                  </a:lnTo>
                  <a:lnTo>
                    <a:pt x="25400" y="126999"/>
                  </a:lnTo>
                  <a:lnTo>
                    <a:pt x="25400" y="120650"/>
                  </a:lnTo>
                  <a:close/>
                </a:path>
                <a:path w="25400" h="203200">
                  <a:moveTo>
                    <a:pt x="25400" y="127000"/>
                  </a:moveTo>
                  <a:lnTo>
                    <a:pt x="0" y="127000"/>
                  </a:lnTo>
                  <a:lnTo>
                    <a:pt x="0" y="139699"/>
                  </a:lnTo>
                  <a:lnTo>
                    <a:pt x="25400" y="139699"/>
                  </a:lnTo>
                  <a:lnTo>
                    <a:pt x="25400" y="127000"/>
                  </a:lnTo>
                  <a:close/>
                </a:path>
                <a:path w="25400" h="203200">
                  <a:moveTo>
                    <a:pt x="25400" y="196849"/>
                  </a:moveTo>
                  <a:lnTo>
                    <a:pt x="0" y="196849"/>
                  </a:lnTo>
                  <a:lnTo>
                    <a:pt x="0" y="203199"/>
                  </a:lnTo>
                  <a:lnTo>
                    <a:pt x="8889" y="203199"/>
                  </a:lnTo>
                  <a:lnTo>
                    <a:pt x="8889" y="201929"/>
                  </a:lnTo>
                  <a:lnTo>
                    <a:pt x="20320" y="201929"/>
                  </a:lnTo>
                  <a:lnTo>
                    <a:pt x="20320" y="199389"/>
                  </a:lnTo>
                  <a:lnTo>
                    <a:pt x="25400" y="199389"/>
                  </a:lnTo>
                  <a:lnTo>
                    <a:pt x="25400" y="196849"/>
                  </a:lnTo>
                  <a:close/>
                </a:path>
                <a:path w="25400" h="203200">
                  <a:moveTo>
                    <a:pt x="25400" y="190499"/>
                  </a:moveTo>
                  <a:lnTo>
                    <a:pt x="0" y="190499"/>
                  </a:lnTo>
                  <a:lnTo>
                    <a:pt x="0" y="195580"/>
                  </a:lnTo>
                  <a:lnTo>
                    <a:pt x="25400" y="195580"/>
                  </a:lnTo>
                  <a:lnTo>
                    <a:pt x="25400" y="190499"/>
                  </a:lnTo>
                  <a:close/>
                </a:path>
                <a:path w="25400" h="203200">
                  <a:moveTo>
                    <a:pt x="25400" y="184149"/>
                  </a:moveTo>
                  <a:lnTo>
                    <a:pt x="0" y="184149"/>
                  </a:lnTo>
                  <a:lnTo>
                    <a:pt x="0" y="189230"/>
                  </a:lnTo>
                  <a:lnTo>
                    <a:pt x="25400" y="189230"/>
                  </a:lnTo>
                  <a:lnTo>
                    <a:pt x="25400" y="184149"/>
                  </a:lnTo>
                  <a:close/>
                </a:path>
                <a:path w="25400" h="203200">
                  <a:moveTo>
                    <a:pt x="25400" y="177799"/>
                  </a:moveTo>
                  <a:lnTo>
                    <a:pt x="0" y="177799"/>
                  </a:lnTo>
                  <a:lnTo>
                    <a:pt x="0" y="182880"/>
                  </a:lnTo>
                  <a:lnTo>
                    <a:pt x="25400" y="182880"/>
                  </a:lnTo>
                  <a:lnTo>
                    <a:pt x="25400" y="177799"/>
                  </a:lnTo>
                  <a:close/>
                </a:path>
                <a:path w="25400" h="203200">
                  <a:moveTo>
                    <a:pt x="25400" y="171449"/>
                  </a:moveTo>
                  <a:lnTo>
                    <a:pt x="0" y="171449"/>
                  </a:lnTo>
                  <a:lnTo>
                    <a:pt x="0" y="176530"/>
                  </a:lnTo>
                  <a:lnTo>
                    <a:pt x="25400" y="176530"/>
                  </a:lnTo>
                  <a:lnTo>
                    <a:pt x="25400" y="171449"/>
                  </a:lnTo>
                  <a:close/>
                </a:path>
                <a:path w="25400" h="203200">
                  <a:moveTo>
                    <a:pt x="25400" y="165099"/>
                  </a:moveTo>
                  <a:lnTo>
                    <a:pt x="0" y="165099"/>
                  </a:lnTo>
                  <a:lnTo>
                    <a:pt x="0" y="170180"/>
                  </a:lnTo>
                  <a:lnTo>
                    <a:pt x="25400" y="170180"/>
                  </a:lnTo>
                  <a:lnTo>
                    <a:pt x="25400" y="165099"/>
                  </a:lnTo>
                  <a:close/>
                </a:path>
                <a:path w="25400" h="203200">
                  <a:moveTo>
                    <a:pt x="25400" y="158750"/>
                  </a:moveTo>
                  <a:lnTo>
                    <a:pt x="0" y="158750"/>
                  </a:lnTo>
                  <a:lnTo>
                    <a:pt x="0" y="163830"/>
                  </a:lnTo>
                  <a:lnTo>
                    <a:pt x="25400" y="163830"/>
                  </a:lnTo>
                  <a:lnTo>
                    <a:pt x="25400" y="158750"/>
                  </a:lnTo>
                  <a:close/>
                </a:path>
                <a:path w="25400" h="203200">
                  <a:moveTo>
                    <a:pt x="25400" y="152399"/>
                  </a:moveTo>
                  <a:lnTo>
                    <a:pt x="0" y="152399"/>
                  </a:lnTo>
                  <a:lnTo>
                    <a:pt x="0" y="157480"/>
                  </a:lnTo>
                  <a:lnTo>
                    <a:pt x="25400" y="157480"/>
                  </a:lnTo>
                  <a:lnTo>
                    <a:pt x="25400" y="152399"/>
                  </a:lnTo>
                  <a:close/>
                </a:path>
                <a:path w="25400" h="203200">
                  <a:moveTo>
                    <a:pt x="25400" y="146049"/>
                  </a:moveTo>
                  <a:lnTo>
                    <a:pt x="0" y="146049"/>
                  </a:lnTo>
                  <a:lnTo>
                    <a:pt x="0" y="151129"/>
                  </a:lnTo>
                  <a:lnTo>
                    <a:pt x="25400" y="151129"/>
                  </a:lnTo>
                  <a:lnTo>
                    <a:pt x="25400" y="146049"/>
                  </a:lnTo>
                  <a:close/>
                </a:path>
                <a:path w="25400" h="203200">
                  <a:moveTo>
                    <a:pt x="25400" y="140969"/>
                  </a:moveTo>
                  <a:lnTo>
                    <a:pt x="0" y="140969"/>
                  </a:lnTo>
                  <a:lnTo>
                    <a:pt x="0" y="144780"/>
                  </a:lnTo>
                  <a:lnTo>
                    <a:pt x="25400" y="144780"/>
                  </a:lnTo>
                  <a:lnTo>
                    <a:pt x="25400" y="140969"/>
                  </a:lnTo>
                  <a:close/>
                </a:path>
              </a:pathLst>
            </a:custGeom>
            <a:solidFill>
              <a:srgbClr val="97ABE9"/>
            </a:solidFill>
          </p:spPr>
          <p:txBody>
            <a:bodyPr wrap="square" lIns="0" tIns="0" rIns="0" bIns="0" rtlCol="0"/>
            <a:lstStyle/>
            <a:p>
              <a:endParaRPr/>
            </a:p>
          </p:txBody>
        </p:sp>
        <p:sp>
          <p:nvSpPr>
            <p:cNvPr id="366" name="object 366"/>
            <p:cNvSpPr/>
            <p:nvPr/>
          </p:nvSpPr>
          <p:spPr>
            <a:xfrm>
              <a:off x="8392160" y="5897879"/>
              <a:ext cx="26670" cy="210820"/>
            </a:xfrm>
            <a:custGeom>
              <a:avLst/>
              <a:gdLst/>
              <a:ahLst/>
              <a:cxnLst/>
              <a:rect l="l" t="t" r="r" b="b"/>
              <a:pathLst>
                <a:path w="26670" h="210820">
                  <a:moveTo>
                    <a:pt x="5080" y="0"/>
                  </a:moveTo>
                  <a:lnTo>
                    <a:pt x="0" y="0"/>
                  </a:lnTo>
                  <a:lnTo>
                    <a:pt x="0" y="2540"/>
                  </a:lnTo>
                  <a:lnTo>
                    <a:pt x="11430" y="2540"/>
                  </a:lnTo>
                  <a:lnTo>
                    <a:pt x="11430" y="1270"/>
                  </a:lnTo>
                  <a:lnTo>
                    <a:pt x="5080" y="1270"/>
                  </a:lnTo>
                  <a:lnTo>
                    <a:pt x="5080" y="0"/>
                  </a:lnTo>
                  <a:close/>
                </a:path>
                <a:path w="26670" h="210820">
                  <a:moveTo>
                    <a:pt x="19050" y="2540"/>
                  </a:moveTo>
                  <a:lnTo>
                    <a:pt x="0" y="2540"/>
                  </a:lnTo>
                  <a:lnTo>
                    <a:pt x="0" y="5080"/>
                  </a:lnTo>
                  <a:lnTo>
                    <a:pt x="26670" y="5080"/>
                  </a:lnTo>
                  <a:lnTo>
                    <a:pt x="26670" y="3810"/>
                  </a:lnTo>
                  <a:lnTo>
                    <a:pt x="19050" y="3810"/>
                  </a:lnTo>
                  <a:lnTo>
                    <a:pt x="19050" y="2540"/>
                  </a:lnTo>
                  <a:close/>
                </a:path>
                <a:path w="26670" h="210820">
                  <a:moveTo>
                    <a:pt x="26670" y="5080"/>
                  </a:moveTo>
                  <a:lnTo>
                    <a:pt x="0" y="5080"/>
                  </a:lnTo>
                  <a:lnTo>
                    <a:pt x="0" y="11430"/>
                  </a:lnTo>
                  <a:lnTo>
                    <a:pt x="26670" y="11430"/>
                  </a:lnTo>
                  <a:lnTo>
                    <a:pt x="26670" y="5080"/>
                  </a:lnTo>
                  <a:close/>
                </a:path>
                <a:path w="26670" h="210820">
                  <a:moveTo>
                    <a:pt x="26670" y="11430"/>
                  </a:moveTo>
                  <a:lnTo>
                    <a:pt x="0" y="11430"/>
                  </a:lnTo>
                  <a:lnTo>
                    <a:pt x="0" y="15240"/>
                  </a:lnTo>
                  <a:lnTo>
                    <a:pt x="26670" y="15240"/>
                  </a:lnTo>
                  <a:lnTo>
                    <a:pt x="26670" y="11430"/>
                  </a:lnTo>
                  <a:close/>
                </a:path>
                <a:path w="26670" h="210820">
                  <a:moveTo>
                    <a:pt x="26670" y="15240"/>
                  </a:moveTo>
                  <a:lnTo>
                    <a:pt x="0" y="15240"/>
                  </a:lnTo>
                  <a:lnTo>
                    <a:pt x="0" y="21590"/>
                  </a:lnTo>
                  <a:lnTo>
                    <a:pt x="26670" y="21590"/>
                  </a:lnTo>
                  <a:lnTo>
                    <a:pt x="26670" y="15240"/>
                  </a:lnTo>
                  <a:close/>
                </a:path>
                <a:path w="26670" h="210820">
                  <a:moveTo>
                    <a:pt x="26670" y="21590"/>
                  </a:moveTo>
                  <a:lnTo>
                    <a:pt x="0" y="21590"/>
                  </a:lnTo>
                  <a:lnTo>
                    <a:pt x="0" y="24130"/>
                  </a:lnTo>
                  <a:lnTo>
                    <a:pt x="26670" y="24130"/>
                  </a:lnTo>
                  <a:lnTo>
                    <a:pt x="26670" y="21590"/>
                  </a:lnTo>
                  <a:close/>
                </a:path>
                <a:path w="26670" h="210820">
                  <a:moveTo>
                    <a:pt x="26670" y="24130"/>
                  </a:moveTo>
                  <a:lnTo>
                    <a:pt x="0" y="24130"/>
                  </a:lnTo>
                  <a:lnTo>
                    <a:pt x="0" y="27940"/>
                  </a:lnTo>
                  <a:lnTo>
                    <a:pt x="26670" y="27940"/>
                  </a:lnTo>
                  <a:lnTo>
                    <a:pt x="26670" y="24130"/>
                  </a:lnTo>
                  <a:close/>
                </a:path>
                <a:path w="26670" h="210820">
                  <a:moveTo>
                    <a:pt x="26670" y="27940"/>
                  </a:moveTo>
                  <a:lnTo>
                    <a:pt x="0" y="27940"/>
                  </a:lnTo>
                  <a:lnTo>
                    <a:pt x="0" y="30480"/>
                  </a:lnTo>
                  <a:lnTo>
                    <a:pt x="26670" y="30480"/>
                  </a:lnTo>
                  <a:lnTo>
                    <a:pt x="26670" y="27940"/>
                  </a:lnTo>
                  <a:close/>
                </a:path>
                <a:path w="26670" h="210820">
                  <a:moveTo>
                    <a:pt x="26670" y="30480"/>
                  </a:moveTo>
                  <a:lnTo>
                    <a:pt x="0" y="30480"/>
                  </a:lnTo>
                  <a:lnTo>
                    <a:pt x="0" y="36830"/>
                  </a:lnTo>
                  <a:lnTo>
                    <a:pt x="26670" y="36830"/>
                  </a:lnTo>
                  <a:lnTo>
                    <a:pt x="26670" y="30480"/>
                  </a:lnTo>
                  <a:close/>
                </a:path>
                <a:path w="26670" h="210820">
                  <a:moveTo>
                    <a:pt x="26670" y="36830"/>
                  </a:moveTo>
                  <a:lnTo>
                    <a:pt x="0" y="36830"/>
                  </a:lnTo>
                  <a:lnTo>
                    <a:pt x="0" y="55880"/>
                  </a:lnTo>
                  <a:lnTo>
                    <a:pt x="26670" y="55880"/>
                  </a:lnTo>
                  <a:lnTo>
                    <a:pt x="26670" y="36830"/>
                  </a:lnTo>
                  <a:close/>
                </a:path>
                <a:path w="26670" h="210820">
                  <a:moveTo>
                    <a:pt x="26670" y="55880"/>
                  </a:moveTo>
                  <a:lnTo>
                    <a:pt x="0" y="55880"/>
                  </a:lnTo>
                  <a:lnTo>
                    <a:pt x="0" y="59690"/>
                  </a:lnTo>
                  <a:lnTo>
                    <a:pt x="26670" y="59690"/>
                  </a:lnTo>
                  <a:lnTo>
                    <a:pt x="26670" y="55880"/>
                  </a:lnTo>
                  <a:close/>
                </a:path>
                <a:path w="26670" h="210820">
                  <a:moveTo>
                    <a:pt x="26670" y="59690"/>
                  </a:moveTo>
                  <a:lnTo>
                    <a:pt x="0" y="59690"/>
                  </a:lnTo>
                  <a:lnTo>
                    <a:pt x="0" y="72390"/>
                  </a:lnTo>
                  <a:lnTo>
                    <a:pt x="26670" y="72390"/>
                  </a:lnTo>
                  <a:lnTo>
                    <a:pt x="26670" y="59690"/>
                  </a:lnTo>
                  <a:close/>
                </a:path>
                <a:path w="26670" h="210820">
                  <a:moveTo>
                    <a:pt x="26670" y="72390"/>
                  </a:moveTo>
                  <a:lnTo>
                    <a:pt x="0" y="72390"/>
                  </a:lnTo>
                  <a:lnTo>
                    <a:pt x="0" y="81280"/>
                  </a:lnTo>
                  <a:lnTo>
                    <a:pt x="26670" y="81280"/>
                  </a:lnTo>
                  <a:lnTo>
                    <a:pt x="26670" y="72390"/>
                  </a:lnTo>
                  <a:close/>
                </a:path>
                <a:path w="26670" h="210820">
                  <a:moveTo>
                    <a:pt x="26670" y="81280"/>
                  </a:moveTo>
                  <a:lnTo>
                    <a:pt x="0" y="81280"/>
                  </a:lnTo>
                  <a:lnTo>
                    <a:pt x="0" y="85090"/>
                  </a:lnTo>
                  <a:lnTo>
                    <a:pt x="26670" y="85090"/>
                  </a:lnTo>
                  <a:lnTo>
                    <a:pt x="26670" y="81280"/>
                  </a:lnTo>
                  <a:close/>
                </a:path>
                <a:path w="26670" h="210820">
                  <a:moveTo>
                    <a:pt x="26670" y="85090"/>
                  </a:moveTo>
                  <a:lnTo>
                    <a:pt x="0" y="85090"/>
                  </a:lnTo>
                  <a:lnTo>
                    <a:pt x="0" y="100330"/>
                  </a:lnTo>
                  <a:lnTo>
                    <a:pt x="26670" y="100330"/>
                  </a:lnTo>
                  <a:lnTo>
                    <a:pt x="26670" y="85090"/>
                  </a:lnTo>
                  <a:close/>
                </a:path>
                <a:path w="26670" h="210820">
                  <a:moveTo>
                    <a:pt x="26670" y="100330"/>
                  </a:moveTo>
                  <a:lnTo>
                    <a:pt x="0" y="100330"/>
                  </a:lnTo>
                  <a:lnTo>
                    <a:pt x="0" y="106680"/>
                  </a:lnTo>
                  <a:lnTo>
                    <a:pt x="26670" y="106680"/>
                  </a:lnTo>
                  <a:lnTo>
                    <a:pt x="26670" y="100330"/>
                  </a:lnTo>
                  <a:close/>
                </a:path>
                <a:path w="26670" h="210820">
                  <a:moveTo>
                    <a:pt x="26670" y="106680"/>
                  </a:moveTo>
                  <a:lnTo>
                    <a:pt x="0" y="106680"/>
                  </a:lnTo>
                  <a:lnTo>
                    <a:pt x="0" y="110490"/>
                  </a:lnTo>
                  <a:lnTo>
                    <a:pt x="26670" y="110490"/>
                  </a:lnTo>
                  <a:lnTo>
                    <a:pt x="26670" y="106680"/>
                  </a:lnTo>
                  <a:close/>
                </a:path>
                <a:path w="26670" h="210820">
                  <a:moveTo>
                    <a:pt x="26670" y="110490"/>
                  </a:moveTo>
                  <a:lnTo>
                    <a:pt x="0" y="110490"/>
                  </a:lnTo>
                  <a:lnTo>
                    <a:pt x="0" y="113030"/>
                  </a:lnTo>
                  <a:lnTo>
                    <a:pt x="26670" y="113030"/>
                  </a:lnTo>
                  <a:lnTo>
                    <a:pt x="26670" y="110490"/>
                  </a:lnTo>
                  <a:close/>
                </a:path>
                <a:path w="26670" h="210820">
                  <a:moveTo>
                    <a:pt x="26670" y="113030"/>
                  </a:moveTo>
                  <a:lnTo>
                    <a:pt x="0" y="113030"/>
                  </a:lnTo>
                  <a:lnTo>
                    <a:pt x="0" y="116840"/>
                  </a:lnTo>
                  <a:lnTo>
                    <a:pt x="26670" y="116840"/>
                  </a:lnTo>
                  <a:lnTo>
                    <a:pt x="26670" y="113030"/>
                  </a:lnTo>
                  <a:close/>
                </a:path>
                <a:path w="26670" h="210820">
                  <a:moveTo>
                    <a:pt x="26670" y="116840"/>
                  </a:moveTo>
                  <a:lnTo>
                    <a:pt x="0" y="116840"/>
                  </a:lnTo>
                  <a:lnTo>
                    <a:pt x="0" y="123190"/>
                  </a:lnTo>
                  <a:lnTo>
                    <a:pt x="26670" y="123190"/>
                  </a:lnTo>
                  <a:lnTo>
                    <a:pt x="26670" y="116840"/>
                  </a:lnTo>
                  <a:close/>
                </a:path>
                <a:path w="26670" h="210820">
                  <a:moveTo>
                    <a:pt x="26670" y="123190"/>
                  </a:moveTo>
                  <a:lnTo>
                    <a:pt x="0" y="123190"/>
                  </a:lnTo>
                  <a:lnTo>
                    <a:pt x="0" y="125730"/>
                  </a:lnTo>
                  <a:lnTo>
                    <a:pt x="26670" y="125730"/>
                  </a:lnTo>
                  <a:lnTo>
                    <a:pt x="26670" y="123190"/>
                  </a:lnTo>
                  <a:close/>
                </a:path>
                <a:path w="26670" h="210820">
                  <a:moveTo>
                    <a:pt x="26670" y="125730"/>
                  </a:moveTo>
                  <a:lnTo>
                    <a:pt x="0" y="125730"/>
                  </a:lnTo>
                  <a:lnTo>
                    <a:pt x="0" y="132080"/>
                  </a:lnTo>
                  <a:lnTo>
                    <a:pt x="26670" y="132080"/>
                  </a:lnTo>
                  <a:lnTo>
                    <a:pt x="26670" y="125730"/>
                  </a:lnTo>
                  <a:close/>
                </a:path>
                <a:path w="26670" h="210820">
                  <a:moveTo>
                    <a:pt x="26670" y="132080"/>
                  </a:moveTo>
                  <a:lnTo>
                    <a:pt x="0" y="132080"/>
                  </a:lnTo>
                  <a:lnTo>
                    <a:pt x="0" y="144780"/>
                  </a:lnTo>
                  <a:lnTo>
                    <a:pt x="26670" y="144780"/>
                  </a:lnTo>
                  <a:lnTo>
                    <a:pt x="26670" y="132080"/>
                  </a:lnTo>
                  <a:close/>
                </a:path>
                <a:path w="26670" h="210820">
                  <a:moveTo>
                    <a:pt x="13970" y="208280"/>
                  </a:moveTo>
                  <a:lnTo>
                    <a:pt x="0" y="208280"/>
                  </a:lnTo>
                  <a:lnTo>
                    <a:pt x="0" y="210820"/>
                  </a:lnTo>
                  <a:lnTo>
                    <a:pt x="2540" y="210820"/>
                  </a:lnTo>
                  <a:lnTo>
                    <a:pt x="2540" y="209550"/>
                  </a:lnTo>
                  <a:lnTo>
                    <a:pt x="13970" y="209550"/>
                  </a:lnTo>
                  <a:lnTo>
                    <a:pt x="13970" y="208280"/>
                  </a:lnTo>
                  <a:close/>
                </a:path>
                <a:path w="26670" h="210820">
                  <a:moveTo>
                    <a:pt x="26670" y="201930"/>
                  </a:moveTo>
                  <a:lnTo>
                    <a:pt x="0" y="201930"/>
                  </a:lnTo>
                  <a:lnTo>
                    <a:pt x="0" y="207010"/>
                  </a:lnTo>
                  <a:lnTo>
                    <a:pt x="25400" y="207010"/>
                  </a:lnTo>
                  <a:lnTo>
                    <a:pt x="25400" y="208280"/>
                  </a:lnTo>
                  <a:lnTo>
                    <a:pt x="26670" y="208280"/>
                  </a:lnTo>
                  <a:lnTo>
                    <a:pt x="26670" y="201930"/>
                  </a:lnTo>
                  <a:close/>
                </a:path>
                <a:path w="26670" h="210820">
                  <a:moveTo>
                    <a:pt x="26670" y="195580"/>
                  </a:moveTo>
                  <a:lnTo>
                    <a:pt x="0" y="195580"/>
                  </a:lnTo>
                  <a:lnTo>
                    <a:pt x="0" y="200660"/>
                  </a:lnTo>
                  <a:lnTo>
                    <a:pt x="26670" y="200660"/>
                  </a:lnTo>
                  <a:lnTo>
                    <a:pt x="26670" y="195580"/>
                  </a:lnTo>
                  <a:close/>
                </a:path>
                <a:path w="26670" h="210820">
                  <a:moveTo>
                    <a:pt x="26670" y="189230"/>
                  </a:moveTo>
                  <a:lnTo>
                    <a:pt x="0" y="189230"/>
                  </a:lnTo>
                  <a:lnTo>
                    <a:pt x="0" y="194310"/>
                  </a:lnTo>
                  <a:lnTo>
                    <a:pt x="26670" y="194310"/>
                  </a:lnTo>
                  <a:lnTo>
                    <a:pt x="26670" y="189230"/>
                  </a:lnTo>
                  <a:close/>
                </a:path>
                <a:path w="26670" h="210820">
                  <a:moveTo>
                    <a:pt x="26670" y="182880"/>
                  </a:moveTo>
                  <a:lnTo>
                    <a:pt x="0" y="182880"/>
                  </a:lnTo>
                  <a:lnTo>
                    <a:pt x="0" y="187960"/>
                  </a:lnTo>
                  <a:lnTo>
                    <a:pt x="26670" y="187960"/>
                  </a:lnTo>
                  <a:lnTo>
                    <a:pt x="26670" y="182880"/>
                  </a:lnTo>
                  <a:close/>
                </a:path>
                <a:path w="26670" h="210820">
                  <a:moveTo>
                    <a:pt x="26670" y="176530"/>
                  </a:moveTo>
                  <a:lnTo>
                    <a:pt x="0" y="176530"/>
                  </a:lnTo>
                  <a:lnTo>
                    <a:pt x="0" y="181610"/>
                  </a:lnTo>
                  <a:lnTo>
                    <a:pt x="26670" y="181610"/>
                  </a:lnTo>
                  <a:lnTo>
                    <a:pt x="26670" y="176530"/>
                  </a:lnTo>
                  <a:close/>
                </a:path>
                <a:path w="26670" h="210820">
                  <a:moveTo>
                    <a:pt x="26670" y="170180"/>
                  </a:moveTo>
                  <a:lnTo>
                    <a:pt x="0" y="170180"/>
                  </a:lnTo>
                  <a:lnTo>
                    <a:pt x="0" y="175260"/>
                  </a:lnTo>
                  <a:lnTo>
                    <a:pt x="26670" y="175260"/>
                  </a:lnTo>
                  <a:lnTo>
                    <a:pt x="26670" y="170180"/>
                  </a:lnTo>
                  <a:close/>
                </a:path>
                <a:path w="26670" h="210820">
                  <a:moveTo>
                    <a:pt x="26670" y="163830"/>
                  </a:moveTo>
                  <a:lnTo>
                    <a:pt x="0" y="163830"/>
                  </a:lnTo>
                  <a:lnTo>
                    <a:pt x="0" y="168910"/>
                  </a:lnTo>
                  <a:lnTo>
                    <a:pt x="26670" y="168910"/>
                  </a:lnTo>
                  <a:lnTo>
                    <a:pt x="26670" y="163830"/>
                  </a:lnTo>
                  <a:close/>
                </a:path>
                <a:path w="26670" h="210820">
                  <a:moveTo>
                    <a:pt x="26670" y="157480"/>
                  </a:moveTo>
                  <a:lnTo>
                    <a:pt x="0" y="157480"/>
                  </a:lnTo>
                  <a:lnTo>
                    <a:pt x="0" y="162560"/>
                  </a:lnTo>
                  <a:lnTo>
                    <a:pt x="26670" y="162560"/>
                  </a:lnTo>
                  <a:lnTo>
                    <a:pt x="26670" y="157480"/>
                  </a:lnTo>
                  <a:close/>
                </a:path>
                <a:path w="26670" h="210820">
                  <a:moveTo>
                    <a:pt x="26670" y="151130"/>
                  </a:moveTo>
                  <a:lnTo>
                    <a:pt x="0" y="151130"/>
                  </a:lnTo>
                  <a:lnTo>
                    <a:pt x="0" y="156210"/>
                  </a:lnTo>
                  <a:lnTo>
                    <a:pt x="26670" y="156210"/>
                  </a:lnTo>
                  <a:lnTo>
                    <a:pt x="26670" y="151130"/>
                  </a:lnTo>
                  <a:close/>
                </a:path>
                <a:path w="26670" h="210820">
                  <a:moveTo>
                    <a:pt x="26670" y="146050"/>
                  </a:moveTo>
                  <a:lnTo>
                    <a:pt x="0" y="146050"/>
                  </a:lnTo>
                  <a:lnTo>
                    <a:pt x="0" y="149860"/>
                  </a:lnTo>
                  <a:lnTo>
                    <a:pt x="26670" y="149860"/>
                  </a:lnTo>
                  <a:lnTo>
                    <a:pt x="26670" y="146050"/>
                  </a:lnTo>
                  <a:close/>
                </a:path>
              </a:pathLst>
            </a:custGeom>
            <a:solidFill>
              <a:srgbClr val="96AAE8"/>
            </a:solidFill>
          </p:spPr>
          <p:txBody>
            <a:bodyPr wrap="square" lIns="0" tIns="0" rIns="0" bIns="0" rtlCol="0"/>
            <a:lstStyle/>
            <a:p>
              <a:endParaRPr/>
            </a:p>
          </p:txBody>
        </p:sp>
        <p:sp>
          <p:nvSpPr>
            <p:cNvPr id="367" name="object 367"/>
            <p:cNvSpPr/>
            <p:nvPr/>
          </p:nvSpPr>
          <p:spPr>
            <a:xfrm>
              <a:off x="8366760" y="5892800"/>
              <a:ext cx="25400" cy="219710"/>
            </a:xfrm>
            <a:custGeom>
              <a:avLst/>
              <a:gdLst/>
              <a:ahLst/>
              <a:cxnLst/>
              <a:rect l="l" t="t" r="r" b="b"/>
              <a:pathLst>
                <a:path w="25400" h="219710">
                  <a:moveTo>
                    <a:pt x="1270" y="0"/>
                  </a:moveTo>
                  <a:lnTo>
                    <a:pt x="0" y="0"/>
                  </a:lnTo>
                  <a:lnTo>
                    <a:pt x="0" y="1269"/>
                  </a:lnTo>
                  <a:lnTo>
                    <a:pt x="1270" y="1269"/>
                  </a:lnTo>
                  <a:lnTo>
                    <a:pt x="1270" y="0"/>
                  </a:lnTo>
                  <a:close/>
                </a:path>
                <a:path w="25400" h="219710">
                  <a:moveTo>
                    <a:pt x="7620" y="1270"/>
                  </a:moveTo>
                  <a:lnTo>
                    <a:pt x="0" y="1270"/>
                  </a:lnTo>
                  <a:lnTo>
                    <a:pt x="0" y="3809"/>
                  </a:lnTo>
                  <a:lnTo>
                    <a:pt x="15240" y="3809"/>
                  </a:lnTo>
                  <a:lnTo>
                    <a:pt x="15240" y="2540"/>
                  </a:lnTo>
                  <a:lnTo>
                    <a:pt x="7620" y="2540"/>
                  </a:lnTo>
                  <a:lnTo>
                    <a:pt x="7620" y="1270"/>
                  </a:lnTo>
                  <a:close/>
                </a:path>
                <a:path w="25400" h="219710">
                  <a:moveTo>
                    <a:pt x="22860" y="3810"/>
                  </a:moveTo>
                  <a:lnTo>
                    <a:pt x="0" y="3810"/>
                  </a:lnTo>
                  <a:lnTo>
                    <a:pt x="0" y="7619"/>
                  </a:lnTo>
                  <a:lnTo>
                    <a:pt x="25400" y="7619"/>
                  </a:lnTo>
                  <a:lnTo>
                    <a:pt x="25400" y="5080"/>
                  </a:lnTo>
                  <a:lnTo>
                    <a:pt x="22860" y="5080"/>
                  </a:lnTo>
                  <a:lnTo>
                    <a:pt x="22860" y="3810"/>
                  </a:lnTo>
                  <a:close/>
                </a:path>
                <a:path w="25400" h="219710">
                  <a:moveTo>
                    <a:pt x="25400" y="7620"/>
                  </a:moveTo>
                  <a:lnTo>
                    <a:pt x="0" y="7620"/>
                  </a:lnTo>
                  <a:lnTo>
                    <a:pt x="0" y="10159"/>
                  </a:lnTo>
                  <a:lnTo>
                    <a:pt x="25400" y="10159"/>
                  </a:lnTo>
                  <a:lnTo>
                    <a:pt x="25400" y="7620"/>
                  </a:lnTo>
                  <a:close/>
                </a:path>
                <a:path w="25400" h="219710">
                  <a:moveTo>
                    <a:pt x="25400" y="10160"/>
                  </a:moveTo>
                  <a:lnTo>
                    <a:pt x="0" y="10160"/>
                  </a:lnTo>
                  <a:lnTo>
                    <a:pt x="0" y="16509"/>
                  </a:lnTo>
                  <a:lnTo>
                    <a:pt x="25400" y="16509"/>
                  </a:lnTo>
                  <a:lnTo>
                    <a:pt x="25400" y="10160"/>
                  </a:lnTo>
                  <a:close/>
                </a:path>
                <a:path w="25400" h="219710">
                  <a:moveTo>
                    <a:pt x="25400" y="16510"/>
                  </a:moveTo>
                  <a:lnTo>
                    <a:pt x="0" y="16510"/>
                  </a:lnTo>
                  <a:lnTo>
                    <a:pt x="0" y="20319"/>
                  </a:lnTo>
                  <a:lnTo>
                    <a:pt x="25400" y="20319"/>
                  </a:lnTo>
                  <a:lnTo>
                    <a:pt x="25400" y="16510"/>
                  </a:lnTo>
                  <a:close/>
                </a:path>
                <a:path w="25400" h="219710">
                  <a:moveTo>
                    <a:pt x="25400" y="20320"/>
                  </a:moveTo>
                  <a:lnTo>
                    <a:pt x="0" y="20320"/>
                  </a:lnTo>
                  <a:lnTo>
                    <a:pt x="0" y="26669"/>
                  </a:lnTo>
                  <a:lnTo>
                    <a:pt x="25400" y="26669"/>
                  </a:lnTo>
                  <a:lnTo>
                    <a:pt x="25400" y="20320"/>
                  </a:lnTo>
                  <a:close/>
                </a:path>
                <a:path w="25400" h="219710">
                  <a:moveTo>
                    <a:pt x="25400" y="26670"/>
                  </a:moveTo>
                  <a:lnTo>
                    <a:pt x="0" y="26670"/>
                  </a:lnTo>
                  <a:lnTo>
                    <a:pt x="0" y="29209"/>
                  </a:lnTo>
                  <a:lnTo>
                    <a:pt x="25400" y="29209"/>
                  </a:lnTo>
                  <a:lnTo>
                    <a:pt x="25400" y="26670"/>
                  </a:lnTo>
                  <a:close/>
                </a:path>
                <a:path w="25400" h="219710">
                  <a:moveTo>
                    <a:pt x="25400" y="29210"/>
                  </a:moveTo>
                  <a:lnTo>
                    <a:pt x="0" y="29210"/>
                  </a:lnTo>
                  <a:lnTo>
                    <a:pt x="0" y="33019"/>
                  </a:lnTo>
                  <a:lnTo>
                    <a:pt x="25400" y="33019"/>
                  </a:lnTo>
                  <a:lnTo>
                    <a:pt x="25400" y="29210"/>
                  </a:lnTo>
                  <a:close/>
                </a:path>
                <a:path w="25400" h="219710">
                  <a:moveTo>
                    <a:pt x="25400" y="33020"/>
                  </a:moveTo>
                  <a:lnTo>
                    <a:pt x="0" y="33020"/>
                  </a:lnTo>
                  <a:lnTo>
                    <a:pt x="0" y="35559"/>
                  </a:lnTo>
                  <a:lnTo>
                    <a:pt x="25400" y="35559"/>
                  </a:lnTo>
                  <a:lnTo>
                    <a:pt x="25400" y="33020"/>
                  </a:lnTo>
                  <a:close/>
                </a:path>
                <a:path w="25400" h="219710">
                  <a:moveTo>
                    <a:pt x="25400" y="35560"/>
                  </a:moveTo>
                  <a:lnTo>
                    <a:pt x="0" y="35560"/>
                  </a:lnTo>
                  <a:lnTo>
                    <a:pt x="0" y="41909"/>
                  </a:lnTo>
                  <a:lnTo>
                    <a:pt x="25400" y="41909"/>
                  </a:lnTo>
                  <a:lnTo>
                    <a:pt x="25400" y="35560"/>
                  </a:lnTo>
                  <a:close/>
                </a:path>
                <a:path w="25400" h="219710">
                  <a:moveTo>
                    <a:pt x="25400" y="41910"/>
                  </a:moveTo>
                  <a:lnTo>
                    <a:pt x="0" y="41910"/>
                  </a:lnTo>
                  <a:lnTo>
                    <a:pt x="0" y="60959"/>
                  </a:lnTo>
                  <a:lnTo>
                    <a:pt x="25400" y="60959"/>
                  </a:lnTo>
                  <a:lnTo>
                    <a:pt x="25400" y="41910"/>
                  </a:lnTo>
                  <a:close/>
                </a:path>
                <a:path w="25400" h="219710">
                  <a:moveTo>
                    <a:pt x="25400" y="60960"/>
                  </a:moveTo>
                  <a:lnTo>
                    <a:pt x="0" y="60960"/>
                  </a:lnTo>
                  <a:lnTo>
                    <a:pt x="0" y="64769"/>
                  </a:lnTo>
                  <a:lnTo>
                    <a:pt x="25400" y="64769"/>
                  </a:lnTo>
                  <a:lnTo>
                    <a:pt x="25400" y="60960"/>
                  </a:lnTo>
                  <a:close/>
                </a:path>
                <a:path w="25400" h="219710">
                  <a:moveTo>
                    <a:pt x="25400" y="64770"/>
                  </a:moveTo>
                  <a:lnTo>
                    <a:pt x="0" y="64770"/>
                  </a:lnTo>
                  <a:lnTo>
                    <a:pt x="0" y="77469"/>
                  </a:lnTo>
                  <a:lnTo>
                    <a:pt x="25400" y="77469"/>
                  </a:lnTo>
                  <a:lnTo>
                    <a:pt x="25400" y="64770"/>
                  </a:lnTo>
                  <a:close/>
                </a:path>
                <a:path w="25400" h="219710">
                  <a:moveTo>
                    <a:pt x="25400" y="77470"/>
                  </a:moveTo>
                  <a:lnTo>
                    <a:pt x="0" y="77470"/>
                  </a:lnTo>
                  <a:lnTo>
                    <a:pt x="0" y="86359"/>
                  </a:lnTo>
                  <a:lnTo>
                    <a:pt x="25400" y="86359"/>
                  </a:lnTo>
                  <a:lnTo>
                    <a:pt x="25400" y="77470"/>
                  </a:lnTo>
                  <a:close/>
                </a:path>
                <a:path w="25400" h="219710">
                  <a:moveTo>
                    <a:pt x="25400" y="86360"/>
                  </a:moveTo>
                  <a:lnTo>
                    <a:pt x="0" y="86360"/>
                  </a:lnTo>
                  <a:lnTo>
                    <a:pt x="0" y="90169"/>
                  </a:lnTo>
                  <a:lnTo>
                    <a:pt x="25400" y="90169"/>
                  </a:lnTo>
                  <a:lnTo>
                    <a:pt x="25400" y="86360"/>
                  </a:lnTo>
                  <a:close/>
                </a:path>
                <a:path w="25400" h="219710">
                  <a:moveTo>
                    <a:pt x="25400" y="90170"/>
                  </a:moveTo>
                  <a:lnTo>
                    <a:pt x="0" y="90170"/>
                  </a:lnTo>
                  <a:lnTo>
                    <a:pt x="0" y="105409"/>
                  </a:lnTo>
                  <a:lnTo>
                    <a:pt x="25400" y="105409"/>
                  </a:lnTo>
                  <a:lnTo>
                    <a:pt x="25400" y="90170"/>
                  </a:lnTo>
                  <a:close/>
                </a:path>
                <a:path w="25400" h="219710">
                  <a:moveTo>
                    <a:pt x="25400" y="105410"/>
                  </a:moveTo>
                  <a:lnTo>
                    <a:pt x="0" y="105410"/>
                  </a:lnTo>
                  <a:lnTo>
                    <a:pt x="0" y="111759"/>
                  </a:lnTo>
                  <a:lnTo>
                    <a:pt x="25400" y="111759"/>
                  </a:lnTo>
                  <a:lnTo>
                    <a:pt x="25400" y="105410"/>
                  </a:lnTo>
                  <a:close/>
                </a:path>
                <a:path w="25400" h="219710">
                  <a:moveTo>
                    <a:pt x="25400" y="111760"/>
                  </a:moveTo>
                  <a:lnTo>
                    <a:pt x="0" y="111760"/>
                  </a:lnTo>
                  <a:lnTo>
                    <a:pt x="0" y="115569"/>
                  </a:lnTo>
                  <a:lnTo>
                    <a:pt x="25400" y="115569"/>
                  </a:lnTo>
                  <a:lnTo>
                    <a:pt x="25400" y="111760"/>
                  </a:lnTo>
                  <a:close/>
                </a:path>
                <a:path w="25400" h="219710">
                  <a:moveTo>
                    <a:pt x="25400" y="115570"/>
                  </a:moveTo>
                  <a:lnTo>
                    <a:pt x="0" y="115570"/>
                  </a:lnTo>
                  <a:lnTo>
                    <a:pt x="0" y="118109"/>
                  </a:lnTo>
                  <a:lnTo>
                    <a:pt x="25400" y="118109"/>
                  </a:lnTo>
                  <a:lnTo>
                    <a:pt x="25400" y="115570"/>
                  </a:lnTo>
                  <a:close/>
                </a:path>
                <a:path w="25400" h="219710">
                  <a:moveTo>
                    <a:pt x="25400" y="118110"/>
                  </a:moveTo>
                  <a:lnTo>
                    <a:pt x="0" y="118110"/>
                  </a:lnTo>
                  <a:lnTo>
                    <a:pt x="0" y="121919"/>
                  </a:lnTo>
                  <a:lnTo>
                    <a:pt x="25400" y="121919"/>
                  </a:lnTo>
                  <a:lnTo>
                    <a:pt x="25400" y="118110"/>
                  </a:lnTo>
                  <a:close/>
                </a:path>
                <a:path w="25400" h="219710">
                  <a:moveTo>
                    <a:pt x="25400" y="121920"/>
                  </a:moveTo>
                  <a:lnTo>
                    <a:pt x="0" y="121920"/>
                  </a:lnTo>
                  <a:lnTo>
                    <a:pt x="0" y="128269"/>
                  </a:lnTo>
                  <a:lnTo>
                    <a:pt x="25400" y="128269"/>
                  </a:lnTo>
                  <a:lnTo>
                    <a:pt x="25400" y="121920"/>
                  </a:lnTo>
                  <a:close/>
                </a:path>
                <a:path w="25400" h="219710">
                  <a:moveTo>
                    <a:pt x="25400" y="128270"/>
                  </a:moveTo>
                  <a:lnTo>
                    <a:pt x="0" y="128270"/>
                  </a:lnTo>
                  <a:lnTo>
                    <a:pt x="0" y="130809"/>
                  </a:lnTo>
                  <a:lnTo>
                    <a:pt x="25400" y="130809"/>
                  </a:lnTo>
                  <a:lnTo>
                    <a:pt x="25400" y="128270"/>
                  </a:lnTo>
                  <a:close/>
                </a:path>
                <a:path w="25400" h="219710">
                  <a:moveTo>
                    <a:pt x="25400" y="130810"/>
                  </a:moveTo>
                  <a:lnTo>
                    <a:pt x="0" y="130810"/>
                  </a:lnTo>
                  <a:lnTo>
                    <a:pt x="0" y="137159"/>
                  </a:lnTo>
                  <a:lnTo>
                    <a:pt x="25400" y="137159"/>
                  </a:lnTo>
                  <a:lnTo>
                    <a:pt x="25400" y="130810"/>
                  </a:lnTo>
                  <a:close/>
                </a:path>
                <a:path w="25400" h="219710">
                  <a:moveTo>
                    <a:pt x="25400" y="137160"/>
                  </a:moveTo>
                  <a:lnTo>
                    <a:pt x="0" y="137160"/>
                  </a:lnTo>
                  <a:lnTo>
                    <a:pt x="0" y="149859"/>
                  </a:lnTo>
                  <a:lnTo>
                    <a:pt x="25400" y="149859"/>
                  </a:lnTo>
                  <a:lnTo>
                    <a:pt x="25400" y="137160"/>
                  </a:lnTo>
                  <a:close/>
                </a:path>
                <a:path w="25400" h="219710">
                  <a:moveTo>
                    <a:pt x="25400" y="213360"/>
                  </a:moveTo>
                  <a:lnTo>
                    <a:pt x="0" y="213360"/>
                  </a:lnTo>
                  <a:lnTo>
                    <a:pt x="0" y="219709"/>
                  </a:lnTo>
                  <a:lnTo>
                    <a:pt x="6350" y="219709"/>
                  </a:lnTo>
                  <a:lnTo>
                    <a:pt x="6350" y="218440"/>
                  </a:lnTo>
                  <a:lnTo>
                    <a:pt x="17780" y="218440"/>
                  </a:lnTo>
                  <a:lnTo>
                    <a:pt x="17780" y="215900"/>
                  </a:lnTo>
                  <a:lnTo>
                    <a:pt x="25400" y="215900"/>
                  </a:lnTo>
                  <a:lnTo>
                    <a:pt x="25400" y="213360"/>
                  </a:lnTo>
                  <a:close/>
                </a:path>
                <a:path w="25400" h="219710">
                  <a:moveTo>
                    <a:pt x="25400" y="207009"/>
                  </a:moveTo>
                  <a:lnTo>
                    <a:pt x="0" y="207009"/>
                  </a:lnTo>
                  <a:lnTo>
                    <a:pt x="0" y="212090"/>
                  </a:lnTo>
                  <a:lnTo>
                    <a:pt x="25400" y="212090"/>
                  </a:lnTo>
                  <a:lnTo>
                    <a:pt x="25400" y="207009"/>
                  </a:lnTo>
                  <a:close/>
                </a:path>
                <a:path w="25400" h="219710">
                  <a:moveTo>
                    <a:pt x="25400" y="200659"/>
                  </a:moveTo>
                  <a:lnTo>
                    <a:pt x="0" y="200659"/>
                  </a:lnTo>
                  <a:lnTo>
                    <a:pt x="0" y="205740"/>
                  </a:lnTo>
                  <a:lnTo>
                    <a:pt x="25400" y="205740"/>
                  </a:lnTo>
                  <a:lnTo>
                    <a:pt x="25400" y="200659"/>
                  </a:lnTo>
                  <a:close/>
                </a:path>
                <a:path w="25400" h="219710">
                  <a:moveTo>
                    <a:pt x="25400" y="194309"/>
                  </a:moveTo>
                  <a:lnTo>
                    <a:pt x="0" y="194309"/>
                  </a:lnTo>
                  <a:lnTo>
                    <a:pt x="0" y="199390"/>
                  </a:lnTo>
                  <a:lnTo>
                    <a:pt x="25400" y="199390"/>
                  </a:lnTo>
                  <a:lnTo>
                    <a:pt x="25400" y="194309"/>
                  </a:lnTo>
                  <a:close/>
                </a:path>
                <a:path w="25400" h="219710">
                  <a:moveTo>
                    <a:pt x="25400" y="187959"/>
                  </a:moveTo>
                  <a:lnTo>
                    <a:pt x="0" y="187959"/>
                  </a:lnTo>
                  <a:lnTo>
                    <a:pt x="0" y="193040"/>
                  </a:lnTo>
                  <a:lnTo>
                    <a:pt x="25400" y="193040"/>
                  </a:lnTo>
                  <a:lnTo>
                    <a:pt x="25400" y="187959"/>
                  </a:lnTo>
                  <a:close/>
                </a:path>
                <a:path w="25400" h="219710">
                  <a:moveTo>
                    <a:pt x="25400" y="181609"/>
                  </a:moveTo>
                  <a:lnTo>
                    <a:pt x="0" y="181609"/>
                  </a:lnTo>
                  <a:lnTo>
                    <a:pt x="0" y="186690"/>
                  </a:lnTo>
                  <a:lnTo>
                    <a:pt x="25400" y="186690"/>
                  </a:lnTo>
                  <a:lnTo>
                    <a:pt x="25400" y="181609"/>
                  </a:lnTo>
                  <a:close/>
                </a:path>
                <a:path w="25400" h="219710">
                  <a:moveTo>
                    <a:pt x="25400" y="175259"/>
                  </a:moveTo>
                  <a:lnTo>
                    <a:pt x="0" y="175259"/>
                  </a:lnTo>
                  <a:lnTo>
                    <a:pt x="0" y="180340"/>
                  </a:lnTo>
                  <a:lnTo>
                    <a:pt x="25400" y="180340"/>
                  </a:lnTo>
                  <a:lnTo>
                    <a:pt x="25400" y="175259"/>
                  </a:lnTo>
                  <a:close/>
                </a:path>
                <a:path w="25400" h="219710">
                  <a:moveTo>
                    <a:pt x="25400" y="168910"/>
                  </a:moveTo>
                  <a:lnTo>
                    <a:pt x="0" y="168910"/>
                  </a:lnTo>
                  <a:lnTo>
                    <a:pt x="0" y="173990"/>
                  </a:lnTo>
                  <a:lnTo>
                    <a:pt x="25400" y="173990"/>
                  </a:lnTo>
                  <a:lnTo>
                    <a:pt x="25400" y="168910"/>
                  </a:lnTo>
                  <a:close/>
                </a:path>
                <a:path w="25400" h="219710">
                  <a:moveTo>
                    <a:pt x="25400" y="162559"/>
                  </a:moveTo>
                  <a:lnTo>
                    <a:pt x="0" y="162559"/>
                  </a:lnTo>
                  <a:lnTo>
                    <a:pt x="0" y="167640"/>
                  </a:lnTo>
                  <a:lnTo>
                    <a:pt x="25400" y="167640"/>
                  </a:lnTo>
                  <a:lnTo>
                    <a:pt x="25400" y="162559"/>
                  </a:lnTo>
                  <a:close/>
                </a:path>
                <a:path w="25400" h="219710">
                  <a:moveTo>
                    <a:pt x="25400" y="156209"/>
                  </a:moveTo>
                  <a:lnTo>
                    <a:pt x="0" y="156209"/>
                  </a:lnTo>
                  <a:lnTo>
                    <a:pt x="0" y="161290"/>
                  </a:lnTo>
                  <a:lnTo>
                    <a:pt x="25400" y="161290"/>
                  </a:lnTo>
                  <a:lnTo>
                    <a:pt x="25400" y="156209"/>
                  </a:lnTo>
                  <a:close/>
                </a:path>
                <a:path w="25400" h="219710">
                  <a:moveTo>
                    <a:pt x="25400" y="151130"/>
                  </a:moveTo>
                  <a:lnTo>
                    <a:pt x="0" y="151130"/>
                  </a:lnTo>
                  <a:lnTo>
                    <a:pt x="0" y="154940"/>
                  </a:lnTo>
                  <a:lnTo>
                    <a:pt x="25400" y="154940"/>
                  </a:lnTo>
                  <a:lnTo>
                    <a:pt x="25400" y="151130"/>
                  </a:lnTo>
                  <a:close/>
                </a:path>
              </a:pathLst>
            </a:custGeom>
            <a:solidFill>
              <a:srgbClr val="95A9E8"/>
            </a:solidFill>
          </p:spPr>
          <p:txBody>
            <a:bodyPr wrap="square" lIns="0" tIns="0" rIns="0" bIns="0" rtlCol="0"/>
            <a:lstStyle/>
            <a:p>
              <a:endParaRPr/>
            </a:p>
          </p:txBody>
        </p:sp>
        <p:sp>
          <p:nvSpPr>
            <p:cNvPr id="368" name="object 368"/>
            <p:cNvSpPr/>
            <p:nvPr/>
          </p:nvSpPr>
          <p:spPr>
            <a:xfrm>
              <a:off x="8341360" y="5888989"/>
              <a:ext cx="25400" cy="224790"/>
            </a:xfrm>
            <a:custGeom>
              <a:avLst/>
              <a:gdLst/>
              <a:ahLst/>
              <a:cxnLst/>
              <a:rect l="l" t="t" r="r" b="b"/>
              <a:pathLst>
                <a:path w="25400" h="224789">
                  <a:moveTo>
                    <a:pt x="5080" y="0"/>
                  </a:moveTo>
                  <a:lnTo>
                    <a:pt x="0" y="0"/>
                  </a:lnTo>
                  <a:lnTo>
                    <a:pt x="0" y="1270"/>
                  </a:lnTo>
                  <a:lnTo>
                    <a:pt x="5080" y="1270"/>
                  </a:lnTo>
                  <a:lnTo>
                    <a:pt x="5080" y="0"/>
                  </a:lnTo>
                  <a:close/>
                </a:path>
                <a:path w="25400" h="224789">
                  <a:moveTo>
                    <a:pt x="11430" y="1270"/>
                  </a:moveTo>
                  <a:lnTo>
                    <a:pt x="0" y="1270"/>
                  </a:lnTo>
                  <a:lnTo>
                    <a:pt x="0" y="11430"/>
                  </a:lnTo>
                  <a:lnTo>
                    <a:pt x="25400" y="11430"/>
                  </a:lnTo>
                  <a:lnTo>
                    <a:pt x="25400" y="3810"/>
                  </a:lnTo>
                  <a:lnTo>
                    <a:pt x="19050" y="3810"/>
                  </a:lnTo>
                  <a:lnTo>
                    <a:pt x="19050" y="2540"/>
                  </a:lnTo>
                  <a:lnTo>
                    <a:pt x="11430" y="2540"/>
                  </a:lnTo>
                  <a:lnTo>
                    <a:pt x="11430" y="1270"/>
                  </a:lnTo>
                  <a:close/>
                </a:path>
                <a:path w="25400" h="224789">
                  <a:moveTo>
                    <a:pt x="25400" y="11430"/>
                  </a:moveTo>
                  <a:lnTo>
                    <a:pt x="0" y="11430"/>
                  </a:lnTo>
                  <a:lnTo>
                    <a:pt x="0" y="13970"/>
                  </a:lnTo>
                  <a:lnTo>
                    <a:pt x="25400" y="13970"/>
                  </a:lnTo>
                  <a:lnTo>
                    <a:pt x="25400" y="11430"/>
                  </a:lnTo>
                  <a:close/>
                </a:path>
                <a:path w="25400" h="224789">
                  <a:moveTo>
                    <a:pt x="25400" y="13970"/>
                  </a:moveTo>
                  <a:lnTo>
                    <a:pt x="0" y="13970"/>
                  </a:lnTo>
                  <a:lnTo>
                    <a:pt x="0" y="20320"/>
                  </a:lnTo>
                  <a:lnTo>
                    <a:pt x="25400" y="20320"/>
                  </a:lnTo>
                  <a:lnTo>
                    <a:pt x="25400" y="13970"/>
                  </a:lnTo>
                  <a:close/>
                </a:path>
                <a:path w="25400" h="224789">
                  <a:moveTo>
                    <a:pt x="25400" y="20320"/>
                  </a:moveTo>
                  <a:lnTo>
                    <a:pt x="0" y="20320"/>
                  </a:lnTo>
                  <a:lnTo>
                    <a:pt x="0" y="24130"/>
                  </a:lnTo>
                  <a:lnTo>
                    <a:pt x="25400" y="24130"/>
                  </a:lnTo>
                  <a:lnTo>
                    <a:pt x="25400" y="20320"/>
                  </a:lnTo>
                  <a:close/>
                </a:path>
                <a:path w="25400" h="224789">
                  <a:moveTo>
                    <a:pt x="25400" y="24130"/>
                  </a:moveTo>
                  <a:lnTo>
                    <a:pt x="0" y="24130"/>
                  </a:lnTo>
                  <a:lnTo>
                    <a:pt x="0" y="30480"/>
                  </a:lnTo>
                  <a:lnTo>
                    <a:pt x="25400" y="30480"/>
                  </a:lnTo>
                  <a:lnTo>
                    <a:pt x="25400" y="24130"/>
                  </a:lnTo>
                  <a:close/>
                </a:path>
                <a:path w="25400" h="224789">
                  <a:moveTo>
                    <a:pt x="25400" y="30480"/>
                  </a:moveTo>
                  <a:lnTo>
                    <a:pt x="0" y="30480"/>
                  </a:lnTo>
                  <a:lnTo>
                    <a:pt x="0" y="33020"/>
                  </a:lnTo>
                  <a:lnTo>
                    <a:pt x="25400" y="33020"/>
                  </a:lnTo>
                  <a:lnTo>
                    <a:pt x="25400" y="30480"/>
                  </a:lnTo>
                  <a:close/>
                </a:path>
                <a:path w="25400" h="224789">
                  <a:moveTo>
                    <a:pt x="25400" y="33020"/>
                  </a:moveTo>
                  <a:lnTo>
                    <a:pt x="0" y="33020"/>
                  </a:lnTo>
                  <a:lnTo>
                    <a:pt x="0" y="36830"/>
                  </a:lnTo>
                  <a:lnTo>
                    <a:pt x="25400" y="36830"/>
                  </a:lnTo>
                  <a:lnTo>
                    <a:pt x="25400" y="33020"/>
                  </a:lnTo>
                  <a:close/>
                </a:path>
                <a:path w="25400" h="224789">
                  <a:moveTo>
                    <a:pt x="25400" y="36830"/>
                  </a:moveTo>
                  <a:lnTo>
                    <a:pt x="0" y="36830"/>
                  </a:lnTo>
                  <a:lnTo>
                    <a:pt x="0" y="39370"/>
                  </a:lnTo>
                  <a:lnTo>
                    <a:pt x="25400" y="39370"/>
                  </a:lnTo>
                  <a:lnTo>
                    <a:pt x="25400" y="36830"/>
                  </a:lnTo>
                  <a:close/>
                </a:path>
                <a:path w="25400" h="224789">
                  <a:moveTo>
                    <a:pt x="25400" y="39370"/>
                  </a:moveTo>
                  <a:lnTo>
                    <a:pt x="0" y="39370"/>
                  </a:lnTo>
                  <a:lnTo>
                    <a:pt x="0" y="45720"/>
                  </a:lnTo>
                  <a:lnTo>
                    <a:pt x="25400" y="45720"/>
                  </a:lnTo>
                  <a:lnTo>
                    <a:pt x="25400" y="39370"/>
                  </a:lnTo>
                  <a:close/>
                </a:path>
                <a:path w="25400" h="224789">
                  <a:moveTo>
                    <a:pt x="25400" y="45720"/>
                  </a:moveTo>
                  <a:lnTo>
                    <a:pt x="0" y="45720"/>
                  </a:lnTo>
                  <a:lnTo>
                    <a:pt x="0" y="64770"/>
                  </a:lnTo>
                  <a:lnTo>
                    <a:pt x="25400" y="64770"/>
                  </a:lnTo>
                  <a:lnTo>
                    <a:pt x="25400" y="45720"/>
                  </a:lnTo>
                  <a:close/>
                </a:path>
                <a:path w="25400" h="224789">
                  <a:moveTo>
                    <a:pt x="25400" y="64770"/>
                  </a:moveTo>
                  <a:lnTo>
                    <a:pt x="0" y="64770"/>
                  </a:lnTo>
                  <a:lnTo>
                    <a:pt x="0" y="68580"/>
                  </a:lnTo>
                  <a:lnTo>
                    <a:pt x="25400" y="68580"/>
                  </a:lnTo>
                  <a:lnTo>
                    <a:pt x="25400" y="64770"/>
                  </a:lnTo>
                  <a:close/>
                </a:path>
                <a:path w="25400" h="224789">
                  <a:moveTo>
                    <a:pt x="25400" y="68580"/>
                  </a:moveTo>
                  <a:lnTo>
                    <a:pt x="0" y="68580"/>
                  </a:lnTo>
                  <a:lnTo>
                    <a:pt x="0" y="81280"/>
                  </a:lnTo>
                  <a:lnTo>
                    <a:pt x="25400" y="81280"/>
                  </a:lnTo>
                  <a:lnTo>
                    <a:pt x="25400" y="68580"/>
                  </a:lnTo>
                  <a:close/>
                </a:path>
                <a:path w="25400" h="224789">
                  <a:moveTo>
                    <a:pt x="25400" y="81280"/>
                  </a:moveTo>
                  <a:lnTo>
                    <a:pt x="0" y="81280"/>
                  </a:lnTo>
                  <a:lnTo>
                    <a:pt x="0" y="90170"/>
                  </a:lnTo>
                  <a:lnTo>
                    <a:pt x="25400" y="90170"/>
                  </a:lnTo>
                  <a:lnTo>
                    <a:pt x="25400" y="81280"/>
                  </a:lnTo>
                  <a:close/>
                </a:path>
                <a:path w="25400" h="224789">
                  <a:moveTo>
                    <a:pt x="25400" y="90170"/>
                  </a:moveTo>
                  <a:lnTo>
                    <a:pt x="0" y="90170"/>
                  </a:lnTo>
                  <a:lnTo>
                    <a:pt x="0" y="93980"/>
                  </a:lnTo>
                  <a:lnTo>
                    <a:pt x="25400" y="93980"/>
                  </a:lnTo>
                  <a:lnTo>
                    <a:pt x="25400" y="90170"/>
                  </a:lnTo>
                  <a:close/>
                </a:path>
                <a:path w="25400" h="224789">
                  <a:moveTo>
                    <a:pt x="25400" y="93980"/>
                  </a:moveTo>
                  <a:lnTo>
                    <a:pt x="0" y="93980"/>
                  </a:lnTo>
                  <a:lnTo>
                    <a:pt x="0" y="109220"/>
                  </a:lnTo>
                  <a:lnTo>
                    <a:pt x="25400" y="109220"/>
                  </a:lnTo>
                  <a:lnTo>
                    <a:pt x="25400" y="93980"/>
                  </a:lnTo>
                  <a:close/>
                </a:path>
                <a:path w="25400" h="224789">
                  <a:moveTo>
                    <a:pt x="25400" y="109220"/>
                  </a:moveTo>
                  <a:lnTo>
                    <a:pt x="0" y="109220"/>
                  </a:lnTo>
                  <a:lnTo>
                    <a:pt x="0" y="115570"/>
                  </a:lnTo>
                  <a:lnTo>
                    <a:pt x="25400" y="115570"/>
                  </a:lnTo>
                  <a:lnTo>
                    <a:pt x="25400" y="109220"/>
                  </a:lnTo>
                  <a:close/>
                </a:path>
                <a:path w="25400" h="224789">
                  <a:moveTo>
                    <a:pt x="25400" y="115570"/>
                  </a:moveTo>
                  <a:lnTo>
                    <a:pt x="0" y="115570"/>
                  </a:lnTo>
                  <a:lnTo>
                    <a:pt x="0" y="119380"/>
                  </a:lnTo>
                  <a:lnTo>
                    <a:pt x="25400" y="119380"/>
                  </a:lnTo>
                  <a:lnTo>
                    <a:pt x="25400" y="115570"/>
                  </a:lnTo>
                  <a:close/>
                </a:path>
                <a:path w="25400" h="224789">
                  <a:moveTo>
                    <a:pt x="25400" y="119380"/>
                  </a:moveTo>
                  <a:lnTo>
                    <a:pt x="0" y="119380"/>
                  </a:lnTo>
                  <a:lnTo>
                    <a:pt x="0" y="121920"/>
                  </a:lnTo>
                  <a:lnTo>
                    <a:pt x="25400" y="121920"/>
                  </a:lnTo>
                  <a:lnTo>
                    <a:pt x="25400" y="119380"/>
                  </a:lnTo>
                  <a:close/>
                </a:path>
                <a:path w="25400" h="224789">
                  <a:moveTo>
                    <a:pt x="25400" y="121920"/>
                  </a:moveTo>
                  <a:lnTo>
                    <a:pt x="0" y="121920"/>
                  </a:lnTo>
                  <a:lnTo>
                    <a:pt x="0" y="125730"/>
                  </a:lnTo>
                  <a:lnTo>
                    <a:pt x="25400" y="125730"/>
                  </a:lnTo>
                  <a:lnTo>
                    <a:pt x="25400" y="121920"/>
                  </a:lnTo>
                  <a:close/>
                </a:path>
                <a:path w="25400" h="224789">
                  <a:moveTo>
                    <a:pt x="25400" y="125730"/>
                  </a:moveTo>
                  <a:lnTo>
                    <a:pt x="0" y="125730"/>
                  </a:lnTo>
                  <a:lnTo>
                    <a:pt x="0" y="132080"/>
                  </a:lnTo>
                  <a:lnTo>
                    <a:pt x="25400" y="132080"/>
                  </a:lnTo>
                  <a:lnTo>
                    <a:pt x="25400" y="125730"/>
                  </a:lnTo>
                  <a:close/>
                </a:path>
                <a:path w="25400" h="224789">
                  <a:moveTo>
                    <a:pt x="25400" y="132080"/>
                  </a:moveTo>
                  <a:lnTo>
                    <a:pt x="0" y="132080"/>
                  </a:lnTo>
                  <a:lnTo>
                    <a:pt x="0" y="134620"/>
                  </a:lnTo>
                  <a:lnTo>
                    <a:pt x="25400" y="134620"/>
                  </a:lnTo>
                  <a:lnTo>
                    <a:pt x="25400" y="132080"/>
                  </a:lnTo>
                  <a:close/>
                </a:path>
                <a:path w="25400" h="224789">
                  <a:moveTo>
                    <a:pt x="25400" y="134620"/>
                  </a:moveTo>
                  <a:lnTo>
                    <a:pt x="0" y="134620"/>
                  </a:lnTo>
                  <a:lnTo>
                    <a:pt x="0" y="140970"/>
                  </a:lnTo>
                  <a:lnTo>
                    <a:pt x="25400" y="140970"/>
                  </a:lnTo>
                  <a:lnTo>
                    <a:pt x="25400" y="134620"/>
                  </a:lnTo>
                  <a:close/>
                </a:path>
                <a:path w="25400" h="224789">
                  <a:moveTo>
                    <a:pt x="25400" y="140970"/>
                  </a:moveTo>
                  <a:lnTo>
                    <a:pt x="0" y="140970"/>
                  </a:lnTo>
                  <a:lnTo>
                    <a:pt x="0" y="153670"/>
                  </a:lnTo>
                  <a:lnTo>
                    <a:pt x="25400" y="153670"/>
                  </a:lnTo>
                  <a:lnTo>
                    <a:pt x="25400" y="140970"/>
                  </a:lnTo>
                  <a:close/>
                </a:path>
                <a:path w="25400" h="224789">
                  <a:moveTo>
                    <a:pt x="10160" y="223520"/>
                  </a:moveTo>
                  <a:lnTo>
                    <a:pt x="0" y="223520"/>
                  </a:lnTo>
                  <a:lnTo>
                    <a:pt x="0" y="224790"/>
                  </a:lnTo>
                  <a:lnTo>
                    <a:pt x="10160" y="224790"/>
                  </a:lnTo>
                  <a:lnTo>
                    <a:pt x="10160" y="223520"/>
                  </a:lnTo>
                  <a:close/>
                </a:path>
                <a:path w="25400" h="224789">
                  <a:moveTo>
                    <a:pt x="25400" y="217170"/>
                  </a:moveTo>
                  <a:lnTo>
                    <a:pt x="0" y="217170"/>
                  </a:lnTo>
                  <a:lnTo>
                    <a:pt x="0" y="222250"/>
                  </a:lnTo>
                  <a:lnTo>
                    <a:pt x="20320" y="222250"/>
                  </a:lnTo>
                  <a:lnTo>
                    <a:pt x="20320" y="223520"/>
                  </a:lnTo>
                  <a:lnTo>
                    <a:pt x="25400" y="223520"/>
                  </a:lnTo>
                  <a:lnTo>
                    <a:pt x="25400" y="217170"/>
                  </a:lnTo>
                  <a:close/>
                </a:path>
                <a:path w="25400" h="224789">
                  <a:moveTo>
                    <a:pt x="25400" y="210820"/>
                  </a:moveTo>
                  <a:lnTo>
                    <a:pt x="0" y="210820"/>
                  </a:lnTo>
                  <a:lnTo>
                    <a:pt x="0" y="215900"/>
                  </a:lnTo>
                  <a:lnTo>
                    <a:pt x="25400" y="215900"/>
                  </a:lnTo>
                  <a:lnTo>
                    <a:pt x="25400" y="210820"/>
                  </a:lnTo>
                  <a:close/>
                </a:path>
                <a:path w="25400" h="224789">
                  <a:moveTo>
                    <a:pt x="25400" y="204470"/>
                  </a:moveTo>
                  <a:lnTo>
                    <a:pt x="0" y="204470"/>
                  </a:lnTo>
                  <a:lnTo>
                    <a:pt x="0" y="209550"/>
                  </a:lnTo>
                  <a:lnTo>
                    <a:pt x="25400" y="209550"/>
                  </a:lnTo>
                  <a:lnTo>
                    <a:pt x="25400" y="204470"/>
                  </a:lnTo>
                  <a:close/>
                </a:path>
                <a:path w="25400" h="224789">
                  <a:moveTo>
                    <a:pt x="25400" y="198120"/>
                  </a:moveTo>
                  <a:lnTo>
                    <a:pt x="0" y="198120"/>
                  </a:lnTo>
                  <a:lnTo>
                    <a:pt x="0" y="203200"/>
                  </a:lnTo>
                  <a:lnTo>
                    <a:pt x="25400" y="203200"/>
                  </a:lnTo>
                  <a:lnTo>
                    <a:pt x="25400" y="198120"/>
                  </a:lnTo>
                  <a:close/>
                </a:path>
                <a:path w="25400" h="224789">
                  <a:moveTo>
                    <a:pt x="25400" y="191770"/>
                  </a:moveTo>
                  <a:lnTo>
                    <a:pt x="0" y="191770"/>
                  </a:lnTo>
                  <a:lnTo>
                    <a:pt x="0" y="196850"/>
                  </a:lnTo>
                  <a:lnTo>
                    <a:pt x="25400" y="196850"/>
                  </a:lnTo>
                  <a:lnTo>
                    <a:pt x="25400" y="191770"/>
                  </a:lnTo>
                  <a:close/>
                </a:path>
                <a:path w="25400" h="224789">
                  <a:moveTo>
                    <a:pt x="25400" y="185420"/>
                  </a:moveTo>
                  <a:lnTo>
                    <a:pt x="0" y="185420"/>
                  </a:lnTo>
                  <a:lnTo>
                    <a:pt x="0" y="190500"/>
                  </a:lnTo>
                  <a:lnTo>
                    <a:pt x="25400" y="190500"/>
                  </a:lnTo>
                  <a:lnTo>
                    <a:pt x="25400" y="185420"/>
                  </a:lnTo>
                  <a:close/>
                </a:path>
                <a:path w="25400" h="224789">
                  <a:moveTo>
                    <a:pt x="25400" y="179070"/>
                  </a:moveTo>
                  <a:lnTo>
                    <a:pt x="0" y="179070"/>
                  </a:lnTo>
                  <a:lnTo>
                    <a:pt x="0" y="184150"/>
                  </a:lnTo>
                  <a:lnTo>
                    <a:pt x="25400" y="184150"/>
                  </a:lnTo>
                  <a:lnTo>
                    <a:pt x="25400" y="179070"/>
                  </a:lnTo>
                  <a:close/>
                </a:path>
                <a:path w="25400" h="224789">
                  <a:moveTo>
                    <a:pt x="25400" y="172720"/>
                  </a:moveTo>
                  <a:lnTo>
                    <a:pt x="0" y="172720"/>
                  </a:lnTo>
                  <a:lnTo>
                    <a:pt x="0" y="177800"/>
                  </a:lnTo>
                  <a:lnTo>
                    <a:pt x="25400" y="177800"/>
                  </a:lnTo>
                  <a:lnTo>
                    <a:pt x="25400" y="172720"/>
                  </a:lnTo>
                  <a:close/>
                </a:path>
                <a:path w="25400" h="224789">
                  <a:moveTo>
                    <a:pt x="25400" y="166370"/>
                  </a:moveTo>
                  <a:lnTo>
                    <a:pt x="0" y="166370"/>
                  </a:lnTo>
                  <a:lnTo>
                    <a:pt x="0" y="171450"/>
                  </a:lnTo>
                  <a:lnTo>
                    <a:pt x="25400" y="171450"/>
                  </a:lnTo>
                  <a:lnTo>
                    <a:pt x="25400" y="166370"/>
                  </a:lnTo>
                  <a:close/>
                </a:path>
                <a:path w="25400" h="224789">
                  <a:moveTo>
                    <a:pt x="25400" y="160020"/>
                  </a:moveTo>
                  <a:lnTo>
                    <a:pt x="0" y="160020"/>
                  </a:lnTo>
                  <a:lnTo>
                    <a:pt x="0" y="165100"/>
                  </a:lnTo>
                  <a:lnTo>
                    <a:pt x="25400" y="165100"/>
                  </a:lnTo>
                  <a:lnTo>
                    <a:pt x="25400" y="160020"/>
                  </a:lnTo>
                  <a:close/>
                </a:path>
                <a:path w="25400" h="224789">
                  <a:moveTo>
                    <a:pt x="25400" y="154940"/>
                  </a:moveTo>
                  <a:lnTo>
                    <a:pt x="0" y="154940"/>
                  </a:lnTo>
                  <a:lnTo>
                    <a:pt x="0" y="158750"/>
                  </a:lnTo>
                  <a:lnTo>
                    <a:pt x="25400" y="158750"/>
                  </a:lnTo>
                  <a:lnTo>
                    <a:pt x="25400" y="154940"/>
                  </a:lnTo>
                  <a:close/>
                </a:path>
              </a:pathLst>
            </a:custGeom>
            <a:solidFill>
              <a:srgbClr val="94A9E8"/>
            </a:solidFill>
          </p:spPr>
          <p:txBody>
            <a:bodyPr wrap="square" lIns="0" tIns="0" rIns="0" bIns="0" rtlCol="0"/>
            <a:lstStyle/>
            <a:p>
              <a:endParaRPr/>
            </a:p>
          </p:txBody>
        </p:sp>
        <p:sp>
          <p:nvSpPr>
            <p:cNvPr id="369" name="object 369"/>
            <p:cNvSpPr/>
            <p:nvPr/>
          </p:nvSpPr>
          <p:spPr>
            <a:xfrm>
              <a:off x="8315960" y="5883909"/>
              <a:ext cx="25400" cy="234950"/>
            </a:xfrm>
            <a:custGeom>
              <a:avLst/>
              <a:gdLst/>
              <a:ahLst/>
              <a:cxnLst/>
              <a:rect l="l" t="t" r="r" b="b"/>
              <a:pathLst>
                <a:path w="25400" h="234950">
                  <a:moveTo>
                    <a:pt x="1270" y="0"/>
                  </a:moveTo>
                  <a:lnTo>
                    <a:pt x="0" y="0"/>
                  </a:lnTo>
                  <a:lnTo>
                    <a:pt x="0" y="6349"/>
                  </a:lnTo>
                  <a:lnTo>
                    <a:pt x="25400" y="6349"/>
                  </a:lnTo>
                  <a:lnTo>
                    <a:pt x="25400" y="5079"/>
                  </a:lnTo>
                  <a:lnTo>
                    <a:pt x="22860" y="5079"/>
                  </a:lnTo>
                  <a:lnTo>
                    <a:pt x="22860" y="3809"/>
                  </a:lnTo>
                  <a:lnTo>
                    <a:pt x="15240" y="3809"/>
                  </a:lnTo>
                  <a:lnTo>
                    <a:pt x="15240" y="2539"/>
                  </a:lnTo>
                  <a:lnTo>
                    <a:pt x="8890" y="2539"/>
                  </a:lnTo>
                  <a:lnTo>
                    <a:pt x="8890" y="1269"/>
                  </a:lnTo>
                  <a:lnTo>
                    <a:pt x="1270" y="1269"/>
                  </a:lnTo>
                  <a:lnTo>
                    <a:pt x="1270" y="0"/>
                  </a:lnTo>
                  <a:close/>
                </a:path>
                <a:path w="25400" h="234950">
                  <a:moveTo>
                    <a:pt x="25400" y="6350"/>
                  </a:moveTo>
                  <a:lnTo>
                    <a:pt x="0" y="6350"/>
                  </a:lnTo>
                  <a:lnTo>
                    <a:pt x="0" y="16509"/>
                  </a:lnTo>
                  <a:lnTo>
                    <a:pt x="25400" y="16509"/>
                  </a:lnTo>
                  <a:lnTo>
                    <a:pt x="25400" y="6350"/>
                  </a:lnTo>
                  <a:close/>
                </a:path>
                <a:path w="25400" h="234950">
                  <a:moveTo>
                    <a:pt x="25400" y="16509"/>
                  </a:moveTo>
                  <a:lnTo>
                    <a:pt x="0" y="16509"/>
                  </a:lnTo>
                  <a:lnTo>
                    <a:pt x="0" y="19049"/>
                  </a:lnTo>
                  <a:lnTo>
                    <a:pt x="25400" y="19049"/>
                  </a:lnTo>
                  <a:lnTo>
                    <a:pt x="25400" y="16509"/>
                  </a:lnTo>
                  <a:close/>
                </a:path>
                <a:path w="25400" h="234950">
                  <a:moveTo>
                    <a:pt x="25400" y="19050"/>
                  </a:moveTo>
                  <a:lnTo>
                    <a:pt x="0" y="19050"/>
                  </a:lnTo>
                  <a:lnTo>
                    <a:pt x="0" y="25399"/>
                  </a:lnTo>
                  <a:lnTo>
                    <a:pt x="25400" y="25399"/>
                  </a:lnTo>
                  <a:lnTo>
                    <a:pt x="25400" y="19050"/>
                  </a:lnTo>
                  <a:close/>
                </a:path>
                <a:path w="25400" h="234950">
                  <a:moveTo>
                    <a:pt x="25400" y="25400"/>
                  </a:moveTo>
                  <a:lnTo>
                    <a:pt x="0" y="25400"/>
                  </a:lnTo>
                  <a:lnTo>
                    <a:pt x="0" y="29209"/>
                  </a:lnTo>
                  <a:lnTo>
                    <a:pt x="25400" y="29209"/>
                  </a:lnTo>
                  <a:lnTo>
                    <a:pt x="25400" y="25400"/>
                  </a:lnTo>
                  <a:close/>
                </a:path>
                <a:path w="25400" h="234950">
                  <a:moveTo>
                    <a:pt x="25400" y="29209"/>
                  </a:moveTo>
                  <a:lnTo>
                    <a:pt x="0" y="29209"/>
                  </a:lnTo>
                  <a:lnTo>
                    <a:pt x="0" y="35559"/>
                  </a:lnTo>
                  <a:lnTo>
                    <a:pt x="25400" y="35559"/>
                  </a:lnTo>
                  <a:lnTo>
                    <a:pt x="25400" y="29209"/>
                  </a:lnTo>
                  <a:close/>
                </a:path>
                <a:path w="25400" h="234950">
                  <a:moveTo>
                    <a:pt x="25400" y="35559"/>
                  </a:moveTo>
                  <a:lnTo>
                    <a:pt x="0" y="35559"/>
                  </a:lnTo>
                  <a:lnTo>
                    <a:pt x="0" y="38099"/>
                  </a:lnTo>
                  <a:lnTo>
                    <a:pt x="25400" y="38099"/>
                  </a:lnTo>
                  <a:lnTo>
                    <a:pt x="25400" y="35559"/>
                  </a:lnTo>
                  <a:close/>
                </a:path>
                <a:path w="25400" h="234950">
                  <a:moveTo>
                    <a:pt x="25400" y="38100"/>
                  </a:moveTo>
                  <a:lnTo>
                    <a:pt x="0" y="38100"/>
                  </a:lnTo>
                  <a:lnTo>
                    <a:pt x="0" y="41909"/>
                  </a:lnTo>
                  <a:lnTo>
                    <a:pt x="25400" y="41909"/>
                  </a:lnTo>
                  <a:lnTo>
                    <a:pt x="25400" y="38100"/>
                  </a:lnTo>
                  <a:close/>
                </a:path>
                <a:path w="25400" h="234950">
                  <a:moveTo>
                    <a:pt x="25400" y="41910"/>
                  </a:moveTo>
                  <a:lnTo>
                    <a:pt x="0" y="41910"/>
                  </a:lnTo>
                  <a:lnTo>
                    <a:pt x="0" y="44449"/>
                  </a:lnTo>
                  <a:lnTo>
                    <a:pt x="25400" y="44449"/>
                  </a:lnTo>
                  <a:lnTo>
                    <a:pt x="25400" y="41910"/>
                  </a:lnTo>
                  <a:close/>
                </a:path>
                <a:path w="25400" h="234950">
                  <a:moveTo>
                    <a:pt x="25400" y="44450"/>
                  </a:moveTo>
                  <a:lnTo>
                    <a:pt x="0" y="44450"/>
                  </a:lnTo>
                  <a:lnTo>
                    <a:pt x="0" y="50799"/>
                  </a:lnTo>
                  <a:lnTo>
                    <a:pt x="25400" y="50799"/>
                  </a:lnTo>
                  <a:lnTo>
                    <a:pt x="25400" y="44450"/>
                  </a:lnTo>
                  <a:close/>
                </a:path>
                <a:path w="25400" h="234950">
                  <a:moveTo>
                    <a:pt x="25400" y="50800"/>
                  </a:moveTo>
                  <a:lnTo>
                    <a:pt x="0" y="50800"/>
                  </a:lnTo>
                  <a:lnTo>
                    <a:pt x="0" y="69849"/>
                  </a:lnTo>
                  <a:lnTo>
                    <a:pt x="25400" y="69849"/>
                  </a:lnTo>
                  <a:lnTo>
                    <a:pt x="25400" y="50800"/>
                  </a:lnTo>
                  <a:close/>
                </a:path>
                <a:path w="25400" h="234950">
                  <a:moveTo>
                    <a:pt x="25400" y="69850"/>
                  </a:moveTo>
                  <a:lnTo>
                    <a:pt x="0" y="69850"/>
                  </a:lnTo>
                  <a:lnTo>
                    <a:pt x="0" y="73659"/>
                  </a:lnTo>
                  <a:lnTo>
                    <a:pt x="25400" y="73659"/>
                  </a:lnTo>
                  <a:lnTo>
                    <a:pt x="25400" y="69850"/>
                  </a:lnTo>
                  <a:close/>
                </a:path>
                <a:path w="25400" h="234950">
                  <a:moveTo>
                    <a:pt x="25400" y="73659"/>
                  </a:moveTo>
                  <a:lnTo>
                    <a:pt x="0" y="73659"/>
                  </a:lnTo>
                  <a:lnTo>
                    <a:pt x="0" y="86359"/>
                  </a:lnTo>
                  <a:lnTo>
                    <a:pt x="25400" y="86359"/>
                  </a:lnTo>
                  <a:lnTo>
                    <a:pt x="25400" y="73659"/>
                  </a:lnTo>
                  <a:close/>
                </a:path>
                <a:path w="25400" h="234950">
                  <a:moveTo>
                    <a:pt x="25400" y="86359"/>
                  </a:moveTo>
                  <a:lnTo>
                    <a:pt x="0" y="86359"/>
                  </a:lnTo>
                  <a:lnTo>
                    <a:pt x="0" y="95249"/>
                  </a:lnTo>
                  <a:lnTo>
                    <a:pt x="25400" y="95249"/>
                  </a:lnTo>
                  <a:lnTo>
                    <a:pt x="25400" y="86359"/>
                  </a:lnTo>
                  <a:close/>
                </a:path>
                <a:path w="25400" h="234950">
                  <a:moveTo>
                    <a:pt x="25400" y="95250"/>
                  </a:moveTo>
                  <a:lnTo>
                    <a:pt x="0" y="95250"/>
                  </a:lnTo>
                  <a:lnTo>
                    <a:pt x="0" y="99059"/>
                  </a:lnTo>
                  <a:lnTo>
                    <a:pt x="25400" y="99059"/>
                  </a:lnTo>
                  <a:lnTo>
                    <a:pt x="25400" y="95250"/>
                  </a:lnTo>
                  <a:close/>
                </a:path>
                <a:path w="25400" h="234950">
                  <a:moveTo>
                    <a:pt x="25400" y="99059"/>
                  </a:moveTo>
                  <a:lnTo>
                    <a:pt x="0" y="99059"/>
                  </a:lnTo>
                  <a:lnTo>
                    <a:pt x="0" y="114299"/>
                  </a:lnTo>
                  <a:lnTo>
                    <a:pt x="25400" y="114299"/>
                  </a:lnTo>
                  <a:lnTo>
                    <a:pt x="25400" y="99059"/>
                  </a:lnTo>
                  <a:close/>
                </a:path>
                <a:path w="25400" h="234950">
                  <a:moveTo>
                    <a:pt x="25400" y="114300"/>
                  </a:moveTo>
                  <a:lnTo>
                    <a:pt x="0" y="114300"/>
                  </a:lnTo>
                  <a:lnTo>
                    <a:pt x="0" y="120649"/>
                  </a:lnTo>
                  <a:lnTo>
                    <a:pt x="25400" y="120649"/>
                  </a:lnTo>
                  <a:lnTo>
                    <a:pt x="25400" y="114300"/>
                  </a:lnTo>
                  <a:close/>
                </a:path>
                <a:path w="25400" h="234950">
                  <a:moveTo>
                    <a:pt x="25400" y="120650"/>
                  </a:moveTo>
                  <a:lnTo>
                    <a:pt x="0" y="120650"/>
                  </a:lnTo>
                  <a:lnTo>
                    <a:pt x="0" y="124459"/>
                  </a:lnTo>
                  <a:lnTo>
                    <a:pt x="25400" y="124459"/>
                  </a:lnTo>
                  <a:lnTo>
                    <a:pt x="25400" y="120650"/>
                  </a:lnTo>
                  <a:close/>
                </a:path>
                <a:path w="25400" h="234950">
                  <a:moveTo>
                    <a:pt x="25400" y="124459"/>
                  </a:moveTo>
                  <a:lnTo>
                    <a:pt x="0" y="124459"/>
                  </a:lnTo>
                  <a:lnTo>
                    <a:pt x="0" y="126999"/>
                  </a:lnTo>
                  <a:lnTo>
                    <a:pt x="25400" y="126999"/>
                  </a:lnTo>
                  <a:lnTo>
                    <a:pt x="25400" y="124459"/>
                  </a:lnTo>
                  <a:close/>
                </a:path>
                <a:path w="25400" h="234950">
                  <a:moveTo>
                    <a:pt x="25400" y="127000"/>
                  </a:moveTo>
                  <a:lnTo>
                    <a:pt x="0" y="127000"/>
                  </a:lnTo>
                  <a:lnTo>
                    <a:pt x="0" y="130809"/>
                  </a:lnTo>
                  <a:lnTo>
                    <a:pt x="25400" y="130809"/>
                  </a:lnTo>
                  <a:lnTo>
                    <a:pt x="25400" y="127000"/>
                  </a:lnTo>
                  <a:close/>
                </a:path>
                <a:path w="25400" h="234950">
                  <a:moveTo>
                    <a:pt x="25400" y="130810"/>
                  </a:moveTo>
                  <a:lnTo>
                    <a:pt x="0" y="130810"/>
                  </a:lnTo>
                  <a:lnTo>
                    <a:pt x="0" y="137159"/>
                  </a:lnTo>
                  <a:lnTo>
                    <a:pt x="25400" y="137159"/>
                  </a:lnTo>
                  <a:lnTo>
                    <a:pt x="25400" y="130810"/>
                  </a:lnTo>
                  <a:close/>
                </a:path>
                <a:path w="25400" h="234950">
                  <a:moveTo>
                    <a:pt x="25400" y="137160"/>
                  </a:moveTo>
                  <a:lnTo>
                    <a:pt x="0" y="137160"/>
                  </a:lnTo>
                  <a:lnTo>
                    <a:pt x="0" y="139699"/>
                  </a:lnTo>
                  <a:lnTo>
                    <a:pt x="25400" y="139699"/>
                  </a:lnTo>
                  <a:lnTo>
                    <a:pt x="25400" y="137160"/>
                  </a:lnTo>
                  <a:close/>
                </a:path>
                <a:path w="25400" h="234950">
                  <a:moveTo>
                    <a:pt x="25400" y="139700"/>
                  </a:moveTo>
                  <a:lnTo>
                    <a:pt x="0" y="139700"/>
                  </a:lnTo>
                  <a:lnTo>
                    <a:pt x="0" y="146049"/>
                  </a:lnTo>
                  <a:lnTo>
                    <a:pt x="25400" y="146049"/>
                  </a:lnTo>
                  <a:lnTo>
                    <a:pt x="25400" y="139700"/>
                  </a:lnTo>
                  <a:close/>
                </a:path>
                <a:path w="25400" h="234950">
                  <a:moveTo>
                    <a:pt x="25400" y="146050"/>
                  </a:moveTo>
                  <a:lnTo>
                    <a:pt x="0" y="146050"/>
                  </a:lnTo>
                  <a:lnTo>
                    <a:pt x="0" y="158749"/>
                  </a:lnTo>
                  <a:lnTo>
                    <a:pt x="25400" y="158749"/>
                  </a:lnTo>
                  <a:lnTo>
                    <a:pt x="25400" y="146050"/>
                  </a:lnTo>
                  <a:close/>
                </a:path>
                <a:path w="25400" h="234950">
                  <a:moveTo>
                    <a:pt x="25400" y="228600"/>
                  </a:moveTo>
                  <a:lnTo>
                    <a:pt x="0" y="228600"/>
                  </a:lnTo>
                  <a:lnTo>
                    <a:pt x="0" y="234949"/>
                  </a:lnTo>
                  <a:lnTo>
                    <a:pt x="2540" y="234949"/>
                  </a:lnTo>
                  <a:lnTo>
                    <a:pt x="2540" y="233679"/>
                  </a:lnTo>
                  <a:lnTo>
                    <a:pt x="12700" y="233679"/>
                  </a:lnTo>
                  <a:lnTo>
                    <a:pt x="12700" y="231139"/>
                  </a:lnTo>
                  <a:lnTo>
                    <a:pt x="24130" y="231139"/>
                  </a:lnTo>
                  <a:lnTo>
                    <a:pt x="24130" y="229870"/>
                  </a:lnTo>
                  <a:lnTo>
                    <a:pt x="25400" y="229870"/>
                  </a:lnTo>
                  <a:lnTo>
                    <a:pt x="25400" y="228600"/>
                  </a:lnTo>
                  <a:close/>
                </a:path>
                <a:path w="25400" h="234950">
                  <a:moveTo>
                    <a:pt x="25400" y="222250"/>
                  </a:moveTo>
                  <a:lnTo>
                    <a:pt x="0" y="222250"/>
                  </a:lnTo>
                  <a:lnTo>
                    <a:pt x="0" y="227330"/>
                  </a:lnTo>
                  <a:lnTo>
                    <a:pt x="25400" y="227330"/>
                  </a:lnTo>
                  <a:lnTo>
                    <a:pt x="25400" y="222250"/>
                  </a:lnTo>
                  <a:close/>
                </a:path>
                <a:path w="25400" h="234950">
                  <a:moveTo>
                    <a:pt x="25400" y="215899"/>
                  </a:moveTo>
                  <a:lnTo>
                    <a:pt x="0" y="215899"/>
                  </a:lnTo>
                  <a:lnTo>
                    <a:pt x="0" y="220980"/>
                  </a:lnTo>
                  <a:lnTo>
                    <a:pt x="25400" y="220980"/>
                  </a:lnTo>
                  <a:lnTo>
                    <a:pt x="25400" y="215899"/>
                  </a:lnTo>
                  <a:close/>
                </a:path>
                <a:path w="25400" h="234950">
                  <a:moveTo>
                    <a:pt x="25400" y="209549"/>
                  </a:moveTo>
                  <a:lnTo>
                    <a:pt x="0" y="209549"/>
                  </a:lnTo>
                  <a:lnTo>
                    <a:pt x="0" y="214630"/>
                  </a:lnTo>
                  <a:lnTo>
                    <a:pt x="25400" y="214630"/>
                  </a:lnTo>
                  <a:lnTo>
                    <a:pt x="25400" y="209549"/>
                  </a:lnTo>
                  <a:close/>
                </a:path>
                <a:path w="25400" h="234950">
                  <a:moveTo>
                    <a:pt x="25400" y="203199"/>
                  </a:moveTo>
                  <a:lnTo>
                    <a:pt x="0" y="203199"/>
                  </a:lnTo>
                  <a:lnTo>
                    <a:pt x="0" y="208280"/>
                  </a:lnTo>
                  <a:lnTo>
                    <a:pt x="25400" y="208280"/>
                  </a:lnTo>
                  <a:lnTo>
                    <a:pt x="25400" y="203199"/>
                  </a:lnTo>
                  <a:close/>
                </a:path>
                <a:path w="25400" h="234950">
                  <a:moveTo>
                    <a:pt x="25400" y="196849"/>
                  </a:moveTo>
                  <a:lnTo>
                    <a:pt x="0" y="196849"/>
                  </a:lnTo>
                  <a:lnTo>
                    <a:pt x="0" y="201930"/>
                  </a:lnTo>
                  <a:lnTo>
                    <a:pt x="25400" y="201930"/>
                  </a:lnTo>
                  <a:lnTo>
                    <a:pt x="25400" y="196849"/>
                  </a:lnTo>
                  <a:close/>
                </a:path>
                <a:path w="25400" h="234950">
                  <a:moveTo>
                    <a:pt x="25400" y="190499"/>
                  </a:moveTo>
                  <a:lnTo>
                    <a:pt x="0" y="190499"/>
                  </a:lnTo>
                  <a:lnTo>
                    <a:pt x="0" y="195580"/>
                  </a:lnTo>
                  <a:lnTo>
                    <a:pt x="25400" y="195580"/>
                  </a:lnTo>
                  <a:lnTo>
                    <a:pt x="25400" y="190499"/>
                  </a:lnTo>
                  <a:close/>
                </a:path>
                <a:path w="25400" h="234950">
                  <a:moveTo>
                    <a:pt x="25400" y="184149"/>
                  </a:moveTo>
                  <a:lnTo>
                    <a:pt x="0" y="184149"/>
                  </a:lnTo>
                  <a:lnTo>
                    <a:pt x="0" y="189230"/>
                  </a:lnTo>
                  <a:lnTo>
                    <a:pt x="25400" y="189230"/>
                  </a:lnTo>
                  <a:lnTo>
                    <a:pt x="25400" y="184149"/>
                  </a:lnTo>
                  <a:close/>
                </a:path>
                <a:path w="25400" h="234950">
                  <a:moveTo>
                    <a:pt x="25400" y="177800"/>
                  </a:moveTo>
                  <a:lnTo>
                    <a:pt x="0" y="177800"/>
                  </a:lnTo>
                  <a:lnTo>
                    <a:pt x="0" y="182880"/>
                  </a:lnTo>
                  <a:lnTo>
                    <a:pt x="25400" y="182880"/>
                  </a:lnTo>
                  <a:lnTo>
                    <a:pt x="25400" y="177800"/>
                  </a:lnTo>
                  <a:close/>
                </a:path>
                <a:path w="25400" h="234950">
                  <a:moveTo>
                    <a:pt x="25400" y="171449"/>
                  </a:moveTo>
                  <a:lnTo>
                    <a:pt x="0" y="171449"/>
                  </a:lnTo>
                  <a:lnTo>
                    <a:pt x="0" y="176530"/>
                  </a:lnTo>
                  <a:lnTo>
                    <a:pt x="25400" y="176530"/>
                  </a:lnTo>
                  <a:lnTo>
                    <a:pt x="25400" y="171449"/>
                  </a:lnTo>
                  <a:close/>
                </a:path>
                <a:path w="25400" h="234950">
                  <a:moveTo>
                    <a:pt x="25400" y="165099"/>
                  </a:moveTo>
                  <a:lnTo>
                    <a:pt x="0" y="165099"/>
                  </a:lnTo>
                  <a:lnTo>
                    <a:pt x="0" y="170179"/>
                  </a:lnTo>
                  <a:lnTo>
                    <a:pt x="25400" y="170179"/>
                  </a:lnTo>
                  <a:lnTo>
                    <a:pt x="25400" y="165099"/>
                  </a:lnTo>
                  <a:close/>
                </a:path>
                <a:path w="25400" h="234950">
                  <a:moveTo>
                    <a:pt x="25400" y="160019"/>
                  </a:moveTo>
                  <a:lnTo>
                    <a:pt x="0" y="160019"/>
                  </a:lnTo>
                  <a:lnTo>
                    <a:pt x="0" y="163830"/>
                  </a:lnTo>
                  <a:lnTo>
                    <a:pt x="25400" y="163830"/>
                  </a:lnTo>
                  <a:lnTo>
                    <a:pt x="25400" y="160019"/>
                  </a:lnTo>
                  <a:close/>
                </a:path>
              </a:pathLst>
            </a:custGeom>
            <a:solidFill>
              <a:srgbClr val="93A8E8"/>
            </a:solidFill>
          </p:spPr>
          <p:txBody>
            <a:bodyPr wrap="square" lIns="0" tIns="0" rIns="0" bIns="0" rtlCol="0"/>
            <a:lstStyle/>
            <a:p>
              <a:endParaRPr/>
            </a:p>
          </p:txBody>
        </p:sp>
        <p:sp>
          <p:nvSpPr>
            <p:cNvPr id="370" name="object 370"/>
            <p:cNvSpPr/>
            <p:nvPr/>
          </p:nvSpPr>
          <p:spPr>
            <a:xfrm>
              <a:off x="8289289" y="5880100"/>
              <a:ext cx="26670" cy="240029"/>
            </a:xfrm>
            <a:custGeom>
              <a:avLst/>
              <a:gdLst/>
              <a:ahLst/>
              <a:cxnLst/>
              <a:rect l="l" t="t" r="r" b="b"/>
              <a:pathLst>
                <a:path w="26670" h="240029">
                  <a:moveTo>
                    <a:pt x="6350" y="0"/>
                  </a:moveTo>
                  <a:lnTo>
                    <a:pt x="0" y="0"/>
                  </a:lnTo>
                  <a:lnTo>
                    <a:pt x="0" y="3809"/>
                  </a:lnTo>
                  <a:lnTo>
                    <a:pt x="20319" y="3809"/>
                  </a:lnTo>
                  <a:lnTo>
                    <a:pt x="20319" y="2540"/>
                  </a:lnTo>
                  <a:lnTo>
                    <a:pt x="13969" y="2540"/>
                  </a:lnTo>
                  <a:lnTo>
                    <a:pt x="13969" y="1270"/>
                  </a:lnTo>
                  <a:lnTo>
                    <a:pt x="6350" y="1270"/>
                  </a:lnTo>
                  <a:lnTo>
                    <a:pt x="6350" y="0"/>
                  </a:lnTo>
                  <a:close/>
                </a:path>
                <a:path w="26670" h="240029">
                  <a:moveTo>
                    <a:pt x="26669" y="3810"/>
                  </a:moveTo>
                  <a:lnTo>
                    <a:pt x="0" y="3810"/>
                  </a:lnTo>
                  <a:lnTo>
                    <a:pt x="0" y="10159"/>
                  </a:lnTo>
                  <a:lnTo>
                    <a:pt x="26669" y="10159"/>
                  </a:lnTo>
                  <a:lnTo>
                    <a:pt x="26669" y="3810"/>
                  </a:lnTo>
                  <a:close/>
                </a:path>
                <a:path w="26670" h="240029">
                  <a:moveTo>
                    <a:pt x="26669" y="10160"/>
                  </a:moveTo>
                  <a:lnTo>
                    <a:pt x="0" y="10160"/>
                  </a:lnTo>
                  <a:lnTo>
                    <a:pt x="0" y="20319"/>
                  </a:lnTo>
                  <a:lnTo>
                    <a:pt x="26669" y="20319"/>
                  </a:lnTo>
                  <a:lnTo>
                    <a:pt x="26669" y="10160"/>
                  </a:lnTo>
                  <a:close/>
                </a:path>
                <a:path w="26670" h="240029">
                  <a:moveTo>
                    <a:pt x="26669" y="20320"/>
                  </a:moveTo>
                  <a:lnTo>
                    <a:pt x="0" y="20320"/>
                  </a:lnTo>
                  <a:lnTo>
                    <a:pt x="0" y="22859"/>
                  </a:lnTo>
                  <a:lnTo>
                    <a:pt x="26669" y="22859"/>
                  </a:lnTo>
                  <a:lnTo>
                    <a:pt x="26669" y="20320"/>
                  </a:lnTo>
                  <a:close/>
                </a:path>
                <a:path w="26670" h="240029">
                  <a:moveTo>
                    <a:pt x="26669" y="22860"/>
                  </a:moveTo>
                  <a:lnTo>
                    <a:pt x="0" y="22860"/>
                  </a:lnTo>
                  <a:lnTo>
                    <a:pt x="0" y="29209"/>
                  </a:lnTo>
                  <a:lnTo>
                    <a:pt x="26669" y="29209"/>
                  </a:lnTo>
                  <a:lnTo>
                    <a:pt x="26669" y="22860"/>
                  </a:lnTo>
                  <a:close/>
                </a:path>
                <a:path w="26670" h="240029">
                  <a:moveTo>
                    <a:pt x="26669" y="29210"/>
                  </a:moveTo>
                  <a:lnTo>
                    <a:pt x="0" y="29210"/>
                  </a:lnTo>
                  <a:lnTo>
                    <a:pt x="0" y="33019"/>
                  </a:lnTo>
                  <a:lnTo>
                    <a:pt x="26669" y="33019"/>
                  </a:lnTo>
                  <a:lnTo>
                    <a:pt x="26669" y="29210"/>
                  </a:lnTo>
                  <a:close/>
                </a:path>
                <a:path w="26670" h="240029">
                  <a:moveTo>
                    <a:pt x="26669" y="33020"/>
                  </a:moveTo>
                  <a:lnTo>
                    <a:pt x="0" y="33020"/>
                  </a:lnTo>
                  <a:lnTo>
                    <a:pt x="0" y="39369"/>
                  </a:lnTo>
                  <a:lnTo>
                    <a:pt x="26669" y="39369"/>
                  </a:lnTo>
                  <a:lnTo>
                    <a:pt x="26669" y="33020"/>
                  </a:lnTo>
                  <a:close/>
                </a:path>
                <a:path w="26670" h="240029">
                  <a:moveTo>
                    <a:pt x="26669" y="39370"/>
                  </a:moveTo>
                  <a:lnTo>
                    <a:pt x="0" y="39370"/>
                  </a:lnTo>
                  <a:lnTo>
                    <a:pt x="0" y="41909"/>
                  </a:lnTo>
                  <a:lnTo>
                    <a:pt x="26669" y="41909"/>
                  </a:lnTo>
                  <a:lnTo>
                    <a:pt x="26669" y="39370"/>
                  </a:lnTo>
                  <a:close/>
                </a:path>
                <a:path w="26670" h="240029">
                  <a:moveTo>
                    <a:pt x="26669" y="41910"/>
                  </a:moveTo>
                  <a:lnTo>
                    <a:pt x="0" y="41910"/>
                  </a:lnTo>
                  <a:lnTo>
                    <a:pt x="0" y="45719"/>
                  </a:lnTo>
                  <a:lnTo>
                    <a:pt x="26669" y="45719"/>
                  </a:lnTo>
                  <a:lnTo>
                    <a:pt x="26669" y="41910"/>
                  </a:lnTo>
                  <a:close/>
                </a:path>
                <a:path w="26670" h="240029">
                  <a:moveTo>
                    <a:pt x="26669" y="45720"/>
                  </a:moveTo>
                  <a:lnTo>
                    <a:pt x="0" y="45720"/>
                  </a:lnTo>
                  <a:lnTo>
                    <a:pt x="0" y="48259"/>
                  </a:lnTo>
                  <a:lnTo>
                    <a:pt x="26669" y="48259"/>
                  </a:lnTo>
                  <a:lnTo>
                    <a:pt x="26669" y="45720"/>
                  </a:lnTo>
                  <a:close/>
                </a:path>
                <a:path w="26670" h="240029">
                  <a:moveTo>
                    <a:pt x="26669" y="48260"/>
                  </a:moveTo>
                  <a:lnTo>
                    <a:pt x="0" y="48260"/>
                  </a:lnTo>
                  <a:lnTo>
                    <a:pt x="0" y="54609"/>
                  </a:lnTo>
                  <a:lnTo>
                    <a:pt x="26669" y="54609"/>
                  </a:lnTo>
                  <a:lnTo>
                    <a:pt x="26669" y="48260"/>
                  </a:lnTo>
                  <a:close/>
                </a:path>
                <a:path w="26670" h="240029">
                  <a:moveTo>
                    <a:pt x="26669" y="54610"/>
                  </a:moveTo>
                  <a:lnTo>
                    <a:pt x="0" y="54610"/>
                  </a:lnTo>
                  <a:lnTo>
                    <a:pt x="0" y="73659"/>
                  </a:lnTo>
                  <a:lnTo>
                    <a:pt x="26669" y="73659"/>
                  </a:lnTo>
                  <a:lnTo>
                    <a:pt x="26669" y="54610"/>
                  </a:lnTo>
                  <a:close/>
                </a:path>
                <a:path w="26670" h="240029">
                  <a:moveTo>
                    <a:pt x="26669" y="73660"/>
                  </a:moveTo>
                  <a:lnTo>
                    <a:pt x="0" y="73660"/>
                  </a:lnTo>
                  <a:lnTo>
                    <a:pt x="0" y="77469"/>
                  </a:lnTo>
                  <a:lnTo>
                    <a:pt x="26669" y="77469"/>
                  </a:lnTo>
                  <a:lnTo>
                    <a:pt x="26669" y="73660"/>
                  </a:lnTo>
                  <a:close/>
                </a:path>
                <a:path w="26670" h="240029">
                  <a:moveTo>
                    <a:pt x="26669" y="77470"/>
                  </a:moveTo>
                  <a:lnTo>
                    <a:pt x="0" y="77470"/>
                  </a:lnTo>
                  <a:lnTo>
                    <a:pt x="0" y="90169"/>
                  </a:lnTo>
                  <a:lnTo>
                    <a:pt x="26669" y="90169"/>
                  </a:lnTo>
                  <a:lnTo>
                    <a:pt x="26669" y="77470"/>
                  </a:lnTo>
                  <a:close/>
                </a:path>
                <a:path w="26670" h="240029">
                  <a:moveTo>
                    <a:pt x="26669" y="90170"/>
                  </a:moveTo>
                  <a:lnTo>
                    <a:pt x="0" y="90170"/>
                  </a:lnTo>
                  <a:lnTo>
                    <a:pt x="0" y="99059"/>
                  </a:lnTo>
                  <a:lnTo>
                    <a:pt x="26669" y="99059"/>
                  </a:lnTo>
                  <a:lnTo>
                    <a:pt x="26669" y="90170"/>
                  </a:lnTo>
                  <a:close/>
                </a:path>
                <a:path w="26670" h="240029">
                  <a:moveTo>
                    <a:pt x="26669" y="99060"/>
                  </a:moveTo>
                  <a:lnTo>
                    <a:pt x="0" y="99060"/>
                  </a:lnTo>
                  <a:lnTo>
                    <a:pt x="0" y="102869"/>
                  </a:lnTo>
                  <a:lnTo>
                    <a:pt x="26669" y="102869"/>
                  </a:lnTo>
                  <a:lnTo>
                    <a:pt x="26669" y="99060"/>
                  </a:lnTo>
                  <a:close/>
                </a:path>
                <a:path w="26670" h="240029">
                  <a:moveTo>
                    <a:pt x="26669" y="102870"/>
                  </a:moveTo>
                  <a:lnTo>
                    <a:pt x="0" y="102870"/>
                  </a:lnTo>
                  <a:lnTo>
                    <a:pt x="0" y="118109"/>
                  </a:lnTo>
                  <a:lnTo>
                    <a:pt x="26669" y="118109"/>
                  </a:lnTo>
                  <a:lnTo>
                    <a:pt x="26669" y="102870"/>
                  </a:lnTo>
                  <a:close/>
                </a:path>
                <a:path w="26670" h="240029">
                  <a:moveTo>
                    <a:pt x="26669" y="118110"/>
                  </a:moveTo>
                  <a:lnTo>
                    <a:pt x="0" y="118110"/>
                  </a:lnTo>
                  <a:lnTo>
                    <a:pt x="0" y="124459"/>
                  </a:lnTo>
                  <a:lnTo>
                    <a:pt x="26669" y="124459"/>
                  </a:lnTo>
                  <a:lnTo>
                    <a:pt x="26669" y="118110"/>
                  </a:lnTo>
                  <a:close/>
                </a:path>
                <a:path w="26670" h="240029">
                  <a:moveTo>
                    <a:pt x="26669" y="124460"/>
                  </a:moveTo>
                  <a:lnTo>
                    <a:pt x="0" y="124460"/>
                  </a:lnTo>
                  <a:lnTo>
                    <a:pt x="0" y="128269"/>
                  </a:lnTo>
                  <a:lnTo>
                    <a:pt x="26669" y="128269"/>
                  </a:lnTo>
                  <a:lnTo>
                    <a:pt x="26669" y="124460"/>
                  </a:lnTo>
                  <a:close/>
                </a:path>
                <a:path w="26670" h="240029">
                  <a:moveTo>
                    <a:pt x="26669" y="128270"/>
                  </a:moveTo>
                  <a:lnTo>
                    <a:pt x="0" y="128270"/>
                  </a:lnTo>
                  <a:lnTo>
                    <a:pt x="0" y="130809"/>
                  </a:lnTo>
                  <a:lnTo>
                    <a:pt x="26669" y="130809"/>
                  </a:lnTo>
                  <a:lnTo>
                    <a:pt x="26669" y="128270"/>
                  </a:lnTo>
                  <a:close/>
                </a:path>
                <a:path w="26670" h="240029">
                  <a:moveTo>
                    <a:pt x="26669" y="130810"/>
                  </a:moveTo>
                  <a:lnTo>
                    <a:pt x="0" y="130810"/>
                  </a:lnTo>
                  <a:lnTo>
                    <a:pt x="0" y="134619"/>
                  </a:lnTo>
                  <a:lnTo>
                    <a:pt x="26669" y="134619"/>
                  </a:lnTo>
                  <a:lnTo>
                    <a:pt x="26669" y="130810"/>
                  </a:lnTo>
                  <a:close/>
                </a:path>
                <a:path w="26670" h="240029">
                  <a:moveTo>
                    <a:pt x="26669" y="134620"/>
                  </a:moveTo>
                  <a:lnTo>
                    <a:pt x="0" y="134620"/>
                  </a:lnTo>
                  <a:lnTo>
                    <a:pt x="0" y="140969"/>
                  </a:lnTo>
                  <a:lnTo>
                    <a:pt x="26669" y="140969"/>
                  </a:lnTo>
                  <a:lnTo>
                    <a:pt x="26669" y="134620"/>
                  </a:lnTo>
                  <a:close/>
                </a:path>
                <a:path w="26670" h="240029">
                  <a:moveTo>
                    <a:pt x="26669" y="140970"/>
                  </a:moveTo>
                  <a:lnTo>
                    <a:pt x="0" y="140970"/>
                  </a:lnTo>
                  <a:lnTo>
                    <a:pt x="0" y="143509"/>
                  </a:lnTo>
                  <a:lnTo>
                    <a:pt x="26669" y="143509"/>
                  </a:lnTo>
                  <a:lnTo>
                    <a:pt x="26669" y="140970"/>
                  </a:lnTo>
                  <a:close/>
                </a:path>
                <a:path w="26670" h="240029">
                  <a:moveTo>
                    <a:pt x="26669" y="143510"/>
                  </a:moveTo>
                  <a:lnTo>
                    <a:pt x="0" y="143510"/>
                  </a:lnTo>
                  <a:lnTo>
                    <a:pt x="0" y="149859"/>
                  </a:lnTo>
                  <a:lnTo>
                    <a:pt x="26669" y="149859"/>
                  </a:lnTo>
                  <a:lnTo>
                    <a:pt x="26669" y="143510"/>
                  </a:lnTo>
                  <a:close/>
                </a:path>
                <a:path w="26670" h="240029">
                  <a:moveTo>
                    <a:pt x="26669" y="149860"/>
                  </a:moveTo>
                  <a:lnTo>
                    <a:pt x="0" y="149860"/>
                  </a:lnTo>
                  <a:lnTo>
                    <a:pt x="0" y="162559"/>
                  </a:lnTo>
                  <a:lnTo>
                    <a:pt x="26669" y="162559"/>
                  </a:lnTo>
                  <a:lnTo>
                    <a:pt x="26669" y="149860"/>
                  </a:lnTo>
                  <a:close/>
                </a:path>
                <a:path w="26670" h="240029">
                  <a:moveTo>
                    <a:pt x="6350" y="238759"/>
                  </a:moveTo>
                  <a:lnTo>
                    <a:pt x="0" y="238759"/>
                  </a:lnTo>
                  <a:lnTo>
                    <a:pt x="0" y="240029"/>
                  </a:lnTo>
                  <a:lnTo>
                    <a:pt x="6350" y="240029"/>
                  </a:lnTo>
                  <a:lnTo>
                    <a:pt x="6350" y="238759"/>
                  </a:lnTo>
                  <a:close/>
                </a:path>
                <a:path w="26670" h="240029">
                  <a:moveTo>
                    <a:pt x="26669" y="232410"/>
                  </a:moveTo>
                  <a:lnTo>
                    <a:pt x="0" y="232410"/>
                  </a:lnTo>
                  <a:lnTo>
                    <a:pt x="0" y="237490"/>
                  </a:lnTo>
                  <a:lnTo>
                    <a:pt x="17779" y="237490"/>
                  </a:lnTo>
                  <a:lnTo>
                    <a:pt x="17779" y="238759"/>
                  </a:lnTo>
                  <a:lnTo>
                    <a:pt x="26669" y="238759"/>
                  </a:lnTo>
                  <a:lnTo>
                    <a:pt x="26669" y="232410"/>
                  </a:lnTo>
                  <a:close/>
                </a:path>
                <a:path w="26670" h="240029">
                  <a:moveTo>
                    <a:pt x="26669" y="226060"/>
                  </a:moveTo>
                  <a:lnTo>
                    <a:pt x="0" y="226060"/>
                  </a:lnTo>
                  <a:lnTo>
                    <a:pt x="0" y="231140"/>
                  </a:lnTo>
                  <a:lnTo>
                    <a:pt x="26669" y="231140"/>
                  </a:lnTo>
                  <a:lnTo>
                    <a:pt x="26669" y="226060"/>
                  </a:lnTo>
                  <a:close/>
                </a:path>
                <a:path w="26670" h="240029">
                  <a:moveTo>
                    <a:pt x="26669" y="219709"/>
                  </a:moveTo>
                  <a:lnTo>
                    <a:pt x="0" y="219709"/>
                  </a:lnTo>
                  <a:lnTo>
                    <a:pt x="0" y="224790"/>
                  </a:lnTo>
                  <a:lnTo>
                    <a:pt x="26669" y="224790"/>
                  </a:lnTo>
                  <a:lnTo>
                    <a:pt x="26669" y="219709"/>
                  </a:lnTo>
                  <a:close/>
                </a:path>
                <a:path w="26670" h="240029">
                  <a:moveTo>
                    <a:pt x="26669" y="213359"/>
                  </a:moveTo>
                  <a:lnTo>
                    <a:pt x="0" y="213359"/>
                  </a:lnTo>
                  <a:lnTo>
                    <a:pt x="0" y="218440"/>
                  </a:lnTo>
                  <a:lnTo>
                    <a:pt x="26669" y="218440"/>
                  </a:lnTo>
                  <a:lnTo>
                    <a:pt x="26669" y="213359"/>
                  </a:lnTo>
                  <a:close/>
                </a:path>
                <a:path w="26670" h="240029">
                  <a:moveTo>
                    <a:pt x="26669" y="207009"/>
                  </a:moveTo>
                  <a:lnTo>
                    <a:pt x="0" y="207009"/>
                  </a:lnTo>
                  <a:lnTo>
                    <a:pt x="0" y="212090"/>
                  </a:lnTo>
                  <a:lnTo>
                    <a:pt x="26669" y="212090"/>
                  </a:lnTo>
                  <a:lnTo>
                    <a:pt x="26669" y="207009"/>
                  </a:lnTo>
                  <a:close/>
                </a:path>
                <a:path w="26670" h="240029">
                  <a:moveTo>
                    <a:pt x="26669" y="200659"/>
                  </a:moveTo>
                  <a:lnTo>
                    <a:pt x="0" y="200659"/>
                  </a:lnTo>
                  <a:lnTo>
                    <a:pt x="0" y="205740"/>
                  </a:lnTo>
                  <a:lnTo>
                    <a:pt x="26669" y="205740"/>
                  </a:lnTo>
                  <a:lnTo>
                    <a:pt x="26669" y="200659"/>
                  </a:lnTo>
                  <a:close/>
                </a:path>
                <a:path w="26670" h="240029">
                  <a:moveTo>
                    <a:pt x="26669" y="194309"/>
                  </a:moveTo>
                  <a:lnTo>
                    <a:pt x="0" y="194309"/>
                  </a:lnTo>
                  <a:lnTo>
                    <a:pt x="0" y="199390"/>
                  </a:lnTo>
                  <a:lnTo>
                    <a:pt x="26669" y="199390"/>
                  </a:lnTo>
                  <a:lnTo>
                    <a:pt x="26669" y="194309"/>
                  </a:lnTo>
                  <a:close/>
                </a:path>
                <a:path w="26670" h="240029">
                  <a:moveTo>
                    <a:pt x="26669" y="187959"/>
                  </a:moveTo>
                  <a:lnTo>
                    <a:pt x="0" y="187959"/>
                  </a:lnTo>
                  <a:lnTo>
                    <a:pt x="0" y="193040"/>
                  </a:lnTo>
                  <a:lnTo>
                    <a:pt x="26669" y="193040"/>
                  </a:lnTo>
                  <a:lnTo>
                    <a:pt x="26669" y="187959"/>
                  </a:lnTo>
                  <a:close/>
                </a:path>
                <a:path w="26670" h="240029">
                  <a:moveTo>
                    <a:pt x="26669" y="181610"/>
                  </a:moveTo>
                  <a:lnTo>
                    <a:pt x="0" y="181610"/>
                  </a:lnTo>
                  <a:lnTo>
                    <a:pt x="0" y="186690"/>
                  </a:lnTo>
                  <a:lnTo>
                    <a:pt x="26669" y="186690"/>
                  </a:lnTo>
                  <a:lnTo>
                    <a:pt x="26669" y="181610"/>
                  </a:lnTo>
                  <a:close/>
                </a:path>
                <a:path w="26670" h="240029">
                  <a:moveTo>
                    <a:pt x="26669" y="175259"/>
                  </a:moveTo>
                  <a:lnTo>
                    <a:pt x="0" y="175259"/>
                  </a:lnTo>
                  <a:lnTo>
                    <a:pt x="0" y="180340"/>
                  </a:lnTo>
                  <a:lnTo>
                    <a:pt x="26669" y="180340"/>
                  </a:lnTo>
                  <a:lnTo>
                    <a:pt x="26669" y="175259"/>
                  </a:lnTo>
                  <a:close/>
                </a:path>
                <a:path w="26670" h="240029">
                  <a:moveTo>
                    <a:pt x="26669" y="168909"/>
                  </a:moveTo>
                  <a:lnTo>
                    <a:pt x="0" y="168909"/>
                  </a:lnTo>
                  <a:lnTo>
                    <a:pt x="0" y="173990"/>
                  </a:lnTo>
                  <a:lnTo>
                    <a:pt x="26669" y="173990"/>
                  </a:lnTo>
                  <a:lnTo>
                    <a:pt x="26669" y="168909"/>
                  </a:lnTo>
                  <a:close/>
                </a:path>
                <a:path w="26670" h="240029">
                  <a:moveTo>
                    <a:pt x="26669" y="163830"/>
                  </a:moveTo>
                  <a:lnTo>
                    <a:pt x="0" y="163830"/>
                  </a:lnTo>
                  <a:lnTo>
                    <a:pt x="0" y="167640"/>
                  </a:lnTo>
                  <a:lnTo>
                    <a:pt x="26669" y="167640"/>
                  </a:lnTo>
                  <a:lnTo>
                    <a:pt x="26669" y="163830"/>
                  </a:lnTo>
                  <a:close/>
                </a:path>
              </a:pathLst>
            </a:custGeom>
            <a:solidFill>
              <a:srgbClr val="92A7E8"/>
            </a:solidFill>
          </p:spPr>
          <p:txBody>
            <a:bodyPr wrap="square" lIns="0" tIns="0" rIns="0" bIns="0" rtlCol="0"/>
            <a:lstStyle/>
            <a:p>
              <a:endParaRPr/>
            </a:p>
          </p:txBody>
        </p:sp>
        <p:sp>
          <p:nvSpPr>
            <p:cNvPr id="371" name="object 371"/>
            <p:cNvSpPr/>
            <p:nvPr/>
          </p:nvSpPr>
          <p:spPr>
            <a:xfrm>
              <a:off x="8263889" y="5875020"/>
              <a:ext cx="25400" cy="248920"/>
            </a:xfrm>
            <a:custGeom>
              <a:avLst/>
              <a:gdLst/>
              <a:ahLst/>
              <a:cxnLst/>
              <a:rect l="l" t="t" r="r" b="b"/>
              <a:pathLst>
                <a:path w="25400" h="248920">
                  <a:moveTo>
                    <a:pt x="2539" y="0"/>
                  </a:moveTo>
                  <a:lnTo>
                    <a:pt x="0" y="0"/>
                  </a:lnTo>
                  <a:lnTo>
                    <a:pt x="0" y="2539"/>
                  </a:lnTo>
                  <a:lnTo>
                    <a:pt x="10159" y="2539"/>
                  </a:lnTo>
                  <a:lnTo>
                    <a:pt x="10159" y="1269"/>
                  </a:lnTo>
                  <a:lnTo>
                    <a:pt x="2539" y="1269"/>
                  </a:lnTo>
                  <a:lnTo>
                    <a:pt x="2539" y="0"/>
                  </a:lnTo>
                  <a:close/>
                </a:path>
                <a:path w="25400" h="248920">
                  <a:moveTo>
                    <a:pt x="17779" y="2539"/>
                  </a:moveTo>
                  <a:lnTo>
                    <a:pt x="0" y="2539"/>
                  </a:lnTo>
                  <a:lnTo>
                    <a:pt x="0" y="15239"/>
                  </a:lnTo>
                  <a:lnTo>
                    <a:pt x="25400" y="15239"/>
                  </a:lnTo>
                  <a:lnTo>
                    <a:pt x="25400" y="5079"/>
                  </a:lnTo>
                  <a:lnTo>
                    <a:pt x="24129" y="5079"/>
                  </a:lnTo>
                  <a:lnTo>
                    <a:pt x="24129" y="3809"/>
                  </a:lnTo>
                  <a:lnTo>
                    <a:pt x="17779" y="3809"/>
                  </a:lnTo>
                  <a:lnTo>
                    <a:pt x="17779" y="2539"/>
                  </a:lnTo>
                  <a:close/>
                </a:path>
                <a:path w="25400" h="248920">
                  <a:moveTo>
                    <a:pt x="25400" y="15239"/>
                  </a:moveTo>
                  <a:lnTo>
                    <a:pt x="0" y="15239"/>
                  </a:lnTo>
                  <a:lnTo>
                    <a:pt x="0" y="25399"/>
                  </a:lnTo>
                  <a:lnTo>
                    <a:pt x="25400" y="25399"/>
                  </a:lnTo>
                  <a:lnTo>
                    <a:pt x="25400" y="15239"/>
                  </a:lnTo>
                  <a:close/>
                </a:path>
                <a:path w="25400" h="248920">
                  <a:moveTo>
                    <a:pt x="25400" y="25399"/>
                  </a:moveTo>
                  <a:lnTo>
                    <a:pt x="0" y="25399"/>
                  </a:lnTo>
                  <a:lnTo>
                    <a:pt x="0" y="27939"/>
                  </a:lnTo>
                  <a:lnTo>
                    <a:pt x="25400" y="27939"/>
                  </a:lnTo>
                  <a:lnTo>
                    <a:pt x="25400" y="25399"/>
                  </a:lnTo>
                  <a:close/>
                </a:path>
                <a:path w="25400" h="248920">
                  <a:moveTo>
                    <a:pt x="25400" y="27939"/>
                  </a:moveTo>
                  <a:lnTo>
                    <a:pt x="0" y="27939"/>
                  </a:lnTo>
                  <a:lnTo>
                    <a:pt x="0" y="34289"/>
                  </a:lnTo>
                  <a:lnTo>
                    <a:pt x="25400" y="34289"/>
                  </a:lnTo>
                  <a:lnTo>
                    <a:pt x="25400" y="27939"/>
                  </a:lnTo>
                  <a:close/>
                </a:path>
                <a:path w="25400" h="248920">
                  <a:moveTo>
                    <a:pt x="25400" y="34289"/>
                  </a:moveTo>
                  <a:lnTo>
                    <a:pt x="0" y="34289"/>
                  </a:lnTo>
                  <a:lnTo>
                    <a:pt x="0" y="38099"/>
                  </a:lnTo>
                  <a:lnTo>
                    <a:pt x="25400" y="38099"/>
                  </a:lnTo>
                  <a:lnTo>
                    <a:pt x="25400" y="34289"/>
                  </a:lnTo>
                  <a:close/>
                </a:path>
                <a:path w="25400" h="248920">
                  <a:moveTo>
                    <a:pt x="25400" y="38099"/>
                  </a:moveTo>
                  <a:lnTo>
                    <a:pt x="0" y="38099"/>
                  </a:lnTo>
                  <a:lnTo>
                    <a:pt x="0" y="44449"/>
                  </a:lnTo>
                  <a:lnTo>
                    <a:pt x="25400" y="44449"/>
                  </a:lnTo>
                  <a:lnTo>
                    <a:pt x="25400" y="38099"/>
                  </a:lnTo>
                  <a:close/>
                </a:path>
                <a:path w="25400" h="248920">
                  <a:moveTo>
                    <a:pt x="25400" y="44449"/>
                  </a:moveTo>
                  <a:lnTo>
                    <a:pt x="0" y="44449"/>
                  </a:lnTo>
                  <a:lnTo>
                    <a:pt x="0" y="46989"/>
                  </a:lnTo>
                  <a:lnTo>
                    <a:pt x="25400" y="46989"/>
                  </a:lnTo>
                  <a:lnTo>
                    <a:pt x="25400" y="44449"/>
                  </a:lnTo>
                  <a:close/>
                </a:path>
                <a:path w="25400" h="248920">
                  <a:moveTo>
                    <a:pt x="25400" y="46989"/>
                  </a:moveTo>
                  <a:lnTo>
                    <a:pt x="0" y="46989"/>
                  </a:lnTo>
                  <a:lnTo>
                    <a:pt x="0" y="50799"/>
                  </a:lnTo>
                  <a:lnTo>
                    <a:pt x="25400" y="50799"/>
                  </a:lnTo>
                  <a:lnTo>
                    <a:pt x="25400" y="46989"/>
                  </a:lnTo>
                  <a:close/>
                </a:path>
                <a:path w="25400" h="248920">
                  <a:moveTo>
                    <a:pt x="25400" y="50800"/>
                  </a:moveTo>
                  <a:lnTo>
                    <a:pt x="0" y="50800"/>
                  </a:lnTo>
                  <a:lnTo>
                    <a:pt x="0" y="53339"/>
                  </a:lnTo>
                  <a:lnTo>
                    <a:pt x="25400" y="53339"/>
                  </a:lnTo>
                  <a:lnTo>
                    <a:pt x="25400" y="50800"/>
                  </a:lnTo>
                  <a:close/>
                </a:path>
                <a:path w="25400" h="248920">
                  <a:moveTo>
                    <a:pt x="25400" y="53340"/>
                  </a:moveTo>
                  <a:lnTo>
                    <a:pt x="0" y="53340"/>
                  </a:lnTo>
                  <a:lnTo>
                    <a:pt x="0" y="59689"/>
                  </a:lnTo>
                  <a:lnTo>
                    <a:pt x="25400" y="59689"/>
                  </a:lnTo>
                  <a:lnTo>
                    <a:pt x="25400" y="53340"/>
                  </a:lnTo>
                  <a:close/>
                </a:path>
                <a:path w="25400" h="248920">
                  <a:moveTo>
                    <a:pt x="25400" y="59690"/>
                  </a:moveTo>
                  <a:lnTo>
                    <a:pt x="0" y="59690"/>
                  </a:lnTo>
                  <a:lnTo>
                    <a:pt x="0" y="78739"/>
                  </a:lnTo>
                  <a:lnTo>
                    <a:pt x="25400" y="78739"/>
                  </a:lnTo>
                  <a:lnTo>
                    <a:pt x="25400" y="59690"/>
                  </a:lnTo>
                  <a:close/>
                </a:path>
                <a:path w="25400" h="248920">
                  <a:moveTo>
                    <a:pt x="25400" y="78740"/>
                  </a:moveTo>
                  <a:lnTo>
                    <a:pt x="0" y="78740"/>
                  </a:lnTo>
                  <a:lnTo>
                    <a:pt x="0" y="82549"/>
                  </a:lnTo>
                  <a:lnTo>
                    <a:pt x="25400" y="82549"/>
                  </a:lnTo>
                  <a:lnTo>
                    <a:pt x="25400" y="78740"/>
                  </a:lnTo>
                  <a:close/>
                </a:path>
                <a:path w="25400" h="248920">
                  <a:moveTo>
                    <a:pt x="25400" y="82549"/>
                  </a:moveTo>
                  <a:lnTo>
                    <a:pt x="0" y="82549"/>
                  </a:lnTo>
                  <a:lnTo>
                    <a:pt x="0" y="95249"/>
                  </a:lnTo>
                  <a:lnTo>
                    <a:pt x="25400" y="95249"/>
                  </a:lnTo>
                  <a:lnTo>
                    <a:pt x="25400" y="82549"/>
                  </a:lnTo>
                  <a:close/>
                </a:path>
                <a:path w="25400" h="248920">
                  <a:moveTo>
                    <a:pt x="25400" y="95249"/>
                  </a:moveTo>
                  <a:lnTo>
                    <a:pt x="0" y="95249"/>
                  </a:lnTo>
                  <a:lnTo>
                    <a:pt x="0" y="104139"/>
                  </a:lnTo>
                  <a:lnTo>
                    <a:pt x="25400" y="104139"/>
                  </a:lnTo>
                  <a:lnTo>
                    <a:pt x="25400" y="95249"/>
                  </a:lnTo>
                  <a:close/>
                </a:path>
                <a:path w="25400" h="248920">
                  <a:moveTo>
                    <a:pt x="25400" y="104139"/>
                  </a:moveTo>
                  <a:lnTo>
                    <a:pt x="0" y="104139"/>
                  </a:lnTo>
                  <a:lnTo>
                    <a:pt x="0" y="107949"/>
                  </a:lnTo>
                  <a:lnTo>
                    <a:pt x="25400" y="107949"/>
                  </a:lnTo>
                  <a:lnTo>
                    <a:pt x="25400" y="104139"/>
                  </a:lnTo>
                  <a:close/>
                </a:path>
                <a:path w="25400" h="248920">
                  <a:moveTo>
                    <a:pt x="25400" y="107949"/>
                  </a:moveTo>
                  <a:lnTo>
                    <a:pt x="0" y="107949"/>
                  </a:lnTo>
                  <a:lnTo>
                    <a:pt x="0" y="123189"/>
                  </a:lnTo>
                  <a:lnTo>
                    <a:pt x="25400" y="123189"/>
                  </a:lnTo>
                  <a:lnTo>
                    <a:pt x="25400" y="107949"/>
                  </a:lnTo>
                  <a:close/>
                </a:path>
                <a:path w="25400" h="248920">
                  <a:moveTo>
                    <a:pt x="25400" y="123189"/>
                  </a:moveTo>
                  <a:lnTo>
                    <a:pt x="0" y="123189"/>
                  </a:lnTo>
                  <a:lnTo>
                    <a:pt x="0" y="129539"/>
                  </a:lnTo>
                  <a:lnTo>
                    <a:pt x="25400" y="129539"/>
                  </a:lnTo>
                  <a:lnTo>
                    <a:pt x="25400" y="123189"/>
                  </a:lnTo>
                  <a:close/>
                </a:path>
                <a:path w="25400" h="248920">
                  <a:moveTo>
                    <a:pt x="25400" y="129539"/>
                  </a:moveTo>
                  <a:lnTo>
                    <a:pt x="0" y="129539"/>
                  </a:lnTo>
                  <a:lnTo>
                    <a:pt x="0" y="133349"/>
                  </a:lnTo>
                  <a:lnTo>
                    <a:pt x="25400" y="133349"/>
                  </a:lnTo>
                  <a:lnTo>
                    <a:pt x="25400" y="129539"/>
                  </a:lnTo>
                  <a:close/>
                </a:path>
                <a:path w="25400" h="248920">
                  <a:moveTo>
                    <a:pt x="25400" y="133349"/>
                  </a:moveTo>
                  <a:lnTo>
                    <a:pt x="0" y="133349"/>
                  </a:lnTo>
                  <a:lnTo>
                    <a:pt x="0" y="135889"/>
                  </a:lnTo>
                  <a:lnTo>
                    <a:pt x="25400" y="135889"/>
                  </a:lnTo>
                  <a:lnTo>
                    <a:pt x="25400" y="133349"/>
                  </a:lnTo>
                  <a:close/>
                </a:path>
                <a:path w="25400" h="248920">
                  <a:moveTo>
                    <a:pt x="25400" y="135889"/>
                  </a:moveTo>
                  <a:lnTo>
                    <a:pt x="0" y="135889"/>
                  </a:lnTo>
                  <a:lnTo>
                    <a:pt x="0" y="139699"/>
                  </a:lnTo>
                  <a:lnTo>
                    <a:pt x="25400" y="139699"/>
                  </a:lnTo>
                  <a:lnTo>
                    <a:pt x="25400" y="135889"/>
                  </a:lnTo>
                  <a:close/>
                </a:path>
                <a:path w="25400" h="248920">
                  <a:moveTo>
                    <a:pt x="25400" y="139700"/>
                  </a:moveTo>
                  <a:lnTo>
                    <a:pt x="0" y="139700"/>
                  </a:lnTo>
                  <a:lnTo>
                    <a:pt x="0" y="146049"/>
                  </a:lnTo>
                  <a:lnTo>
                    <a:pt x="25400" y="146049"/>
                  </a:lnTo>
                  <a:lnTo>
                    <a:pt x="25400" y="139700"/>
                  </a:lnTo>
                  <a:close/>
                </a:path>
                <a:path w="25400" h="248920">
                  <a:moveTo>
                    <a:pt x="25400" y="146050"/>
                  </a:moveTo>
                  <a:lnTo>
                    <a:pt x="0" y="146050"/>
                  </a:lnTo>
                  <a:lnTo>
                    <a:pt x="0" y="148589"/>
                  </a:lnTo>
                  <a:lnTo>
                    <a:pt x="25400" y="148589"/>
                  </a:lnTo>
                  <a:lnTo>
                    <a:pt x="25400" y="146050"/>
                  </a:lnTo>
                  <a:close/>
                </a:path>
                <a:path w="25400" h="248920">
                  <a:moveTo>
                    <a:pt x="25400" y="148589"/>
                  </a:moveTo>
                  <a:lnTo>
                    <a:pt x="0" y="148589"/>
                  </a:lnTo>
                  <a:lnTo>
                    <a:pt x="0" y="154939"/>
                  </a:lnTo>
                  <a:lnTo>
                    <a:pt x="25400" y="154939"/>
                  </a:lnTo>
                  <a:lnTo>
                    <a:pt x="25400" y="148589"/>
                  </a:lnTo>
                  <a:close/>
                </a:path>
                <a:path w="25400" h="248920">
                  <a:moveTo>
                    <a:pt x="25400" y="154939"/>
                  </a:moveTo>
                  <a:lnTo>
                    <a:pt x="0" y="154939"/>
                  </a:lnTo>
                  <a:lnTo>
                    <a:pt x="0" y="167639"/>
                  </a:lnTo>
                  <a:lnTo>
                    <a:pt x="25400" y="167639"/>
                  </a:lnTo>
                  <a:lnTo>
                    <a:pt x="25400" y="154939"/>
                  </a:lnTo>
                  <a:close/>
                </a:path>
                <a:path w="25400" h="248920">
                  <a:moveTo>
                    <a:pt x="25400" y="243839"/>
                  </a:moveTo>
                  <a:lnTo>
                    <a:pt x="0" y="243839"/>
                  </a:lnTo>
                  <a:lnTo>
                    <a:pt x="0" y="248919"/>
                  </a:lnTo>
                  <a:lnTo>
                    <a:pt x="10159" y="248919"/>
                  </a:lnTo>
                  <a:lnTo>
                    <a:pt x="10159" y="246379"/>
                  </a:lnTo>
                  <a:lnTo>
                    <a:pt x="21589" y="246379"/>
                  </a:lnTo>
                  <a:lnTo>
                    <a:pt x="21589" y="245109"/>
                  </a:lnTo>
                  <a:lnTo>
                    <a:pt x="25400" y="245109"/>
                  </a:lnTo>
                  <a:lnTo>
                    <a:pt x="25400" y="243839"/>
                  </a:lnTo>
                  <a:close/>
                </a:path>
                <a:path w="25400" h="248920">
                  <a:moveTo>
                    <a:pt x="25400" y="237489"/>
                  </a:moveTo>
                  <a:lnTo>
                    <a:pt x="0" y="237489"/>
                  </a:lnTo>
                  <a:lnTo>
                    <a:pt x="0" y="242569"/>
                  </a:lnTo>
                  <a:lnTo>
                    <a:pt x="25400" y="242569"/>
                  </a:lnTo>
                  <a:lnTo>
                    <a:pt x="25400" y="237489"/>
                  </a:lnTo>
                  <a:close/>
                </a:path>
                <a:path w="25400" h="248920">
                  <a:moveTo>
                    <a:pt x="25400" y="231139"/>
                  </a:moveTo>
                  <a:lnTo>
                    <a:pt x="0" y="231139"/>
                  </a:lnTo>
                  <a:lnTo>
                    <a:pt x="0" y="236219"/>
                  </a:lnTo>
                  <a:lnTo>
                    <a:pt x="25400" y="236219"/>
                  </a:lnTo>
                  <a:lnTo>
                    <a:pt x="25400" y="231139"/>
                  </a:lnTo>
                  <a:close/>
                </a:path>
                <a:path w="25400" h="248920">
                  <a:moveTo>
                    <a:pt x="25400" y="224789"/>
                  </a:moveTo>
                  <a:lnTo>
                    <a:pt x="0" y="224789"/>
                  </a:lnTo>
                  <a:lnTo>
                    <a:pt x="0" y="229869"/>
                  </a:lnTo>
                  <a:lnTo>
                    <a:pt x="25400" y="229869"/>
                  </a:lnTo>
                  <a:lnTo>
                    <a:pt x="25400" y="224789"/>
                  </a:lnTo>
                  <a:close/>
                </a:path>
                <a:path w="25400" h="248920">
                  <a:moveTo>
                    <a:pt x="25400" y="218439"/>
                  </a:moveTo>
                  <a:lnTo>
                    <a:pt x="0" y="218439"/>
                  </a:lnTo>
                  <a:lnTo>
                    <a:pt x="0" y="223519"/>
                  </a:lnTo>
                  <a:lnTo>
                    <a:pt x="25400" y="223519"/>
                  </a:lnTo>
                  <a:lnTo>
                    <a:pt x="25400" y="218439"/>
                  </a:lnTo>
                  <a:close/>
                </a:path>
                <a:path w="25400" h="248920">
                  <a:moveTo>
                    <a:pt x="25400" y="212089"/>
                  </a:moveTo>
                  <a:lnTo>
                    <a:pt x="0" y="212089"/>
                  </a:lnTo>
                  <a:lnTo>
                    <a:pt x="0" y="217169"/>
                  </a:lnTo>
                  <a:lnTo>
                    <a:pt x="25400" y="217169"/>
                  </a:lnTo>
                  <a:lnTo>
                    <a:pt x="25400" y="212089"/>
                  </a:lnTo>
                  <a:close/>
                </a:path>
                <a:path w="25400" h="248920">
                  <a:moveTo>
                    <a:pt x="25400" y="205739"/>
                  </a:moveTo>
                  <a:lnTo>
                    <a:pt x="0" y="205739"/>
                  </a:lnTo>
                  <a:lnTo>
                    <a:pt x="0" y="210819"/>
                  </a:lnTo>
                  <a:lnTo>
                    <a:pt x="25400" y="210819"/>
                  </a:lnTo>
                  <a:lnTo>
                    <a:pt x="25400" y="205739"/>
                  </a:lnTo>
                  <a:close/>
                </a:path>
                <a:path w="25400" h="248920">
                  <a:moveTo>
                    <a:pt x="25400" y="199389"/>
                  </a:moveTo>
                  <a:lnTo>
                    <a:pt x="0" y="199389"/>
                  </a:lnTo>
                  <a:lnTo>
                    <a:pt x="0" y="204469"/>
                  </a:lnTo>
                  <a:lnTo>
                    <a:pt x="25400" y="204469"/>
                  </a:lnTo>
                  <a:lnTo>
                    <a:pt x="25400" y="199389"/>
                  </a:lnTo>
                  <a:close/>
                </a:path>
                <a:path w="25400" h="248920">
                  <a:moveTo>
                    <a:pt x="25400" y="193039"/>
                  </a:moveTo>
                  <a:lnTo>
                    <a:pt x="0" y="193039"/>
                  </a:lnTo>
                  <a:lnTo>
                    <a:pt x="0" y="198119"/>
                  </a:lnTo>
                  <a:lnTo>
                    <a:pt x="25400" y="198119"/>
                  </a:lnTo>
                  <a:lnTo>
                    <a:pt x="25400" y="193039"/>
                  </a:lnTo>
                  <a:close/>
                </a:path>
                <a:path w="25400" h="248920">
                  <a:moveTo>
                    <a:pt x="25400" y="186689"/>
                  </a:moveTo>
                  <a:lnTo>
                    <a:pt x="0" y="186689"/>
                  </a:lnTo>
                  <a:lnTo>
                    <a:pt x="0" y="191769"/>
                  </a:lnTo>
                  <a:lnTo>
                    <a:pt x="25400" y="191769"/>
                  </a:lnTo>
                  <a:lnTo>
                    <a:pt x="25400" y="186689"/>
                  </a:lnTo>
                  <a:close/>
                </a:path>
                <a:path w="25400" h="248920">
                  <a:moveTo>
                    <a:pt x="25400" y="180339"/>
                  </a:moveTo>
                  <a:lnTo>
                    <a:pt x="0" y="180339"/>
                  </a:lnTo>
                  <a:lnTo>
                    <a:pt x="0" y="185419"/>
                  </a:lnTo>
                  <a:lnTo>
                    <a:pt x="25400" y="185419"/>
                  </a:lnTo>
                  <a:lnTo>
                    <a:pt x="25400" y="180339"/>
                  </a:lnTo>
                  <a:close/>
                </a:path>
                <a:path w="25400" h="248920">
                  <a:moveTo>
                    <a:pt x="25400" y="173989"/>
                  </a:moveTo>
                  <a:lnTo>
                    <a:pt x="0" y="173989"/>
                  </a:lnTo>
                  <a:lnTo>
                    <a:pt x="0" y="179069"/>
                  </a:lnTo>
                  <a:lnTo>
                    <a:pt x="25400" y="179069"/>
                  </a:lnTo>
                  <a:lnTo>
                    <a:pt x="25400" y="173989"/>
                  </a:lnTo>
                  <a:close/>
                </a:path>
                <a:path w="25400" h="248920">
                  <a:moveTo>
                    <a:pt x="25400" y="168909"/>
                  </a:moveTo>
                  <a:lnTo>
                    <a:pt x="0" y="168909"/>
                  </a:lnTo>
                  <a:lnTo>
                    <a:pt x="0" y="172719"/>
                  </a:lnTo>
                  <a:lnTo>
                    <a:pt x="25400" y="172719"/>
                  </a:lnTo>
                  <a:lnTo>
                    <a:pt x="25400" y="168909"/>
                  </a:lnTo>
                  <a:close/>
                </a:path>
              </a:pathLst>
            </a:custGeom>
            <a:solidFill>
              <a:srgbClr val="91A6E7"/>
            </a:solidFill>
          </p:spPr>
          <p:txBody>
            <a:bodyPr wrap="square" lIns="0" tIns="0" rIns="0" bIns="0" rtlCol="0"/>
            <a:lstStyle/>
            <a:p>
              <a:endParaRPr/>
            </a:p>
          </p:txBody>
        </p:sp>
        <p:sp>
          <p:nvSpPr>
            <p:cNvPr id="372" name="object 372"/>
            <p:cNvSpPr/>
            <p:nvPr/>
          </p:nvSpPr>
          <p:spPr>
            <a:xfrm>
              <a:off x="8238489" y="5871209"/>
              <a:ext cx="25400" cy="255270"/>
            </a:xfrm>
            <a:custGeom>
              <a:avLst/>
              <a:gdLst/>
              <a:ahLst/>
              <a:cxnLst/>
              <a:rect l="l" t="t" r="r" b="b"/>
              <a:pathLst>
                <a:path w="25400" h="255270">
                  <a:moveTo>
                    <a:pt x="6350" y="0"/>
                  </a:moveTo>
                  <a:lnTo>
                    <a:pt x="0" y="0"/>
                  </a:lnTo>
                  <a:lnTo>
                    <a:pt x="0" y="6349"/>
                  </a:lnTo>
                  <a:lnTo>
                    <a:pt x="25400" y="6349"/>
                  </a:lnTo>
                  <a:lnTo>
                    <a:pt x="25400" y="3810"/>
                  </a:lnTo>
                  <a:lnTo>
                    <a:pt x="20319" y="3810"/>
                  </a:lnTo>
                  <a:lnTo>
                    <a:pt x="20319" y="2539"/>
                  </a:lnTo>
                  <a:lnTo>
                    <a:pt x="13969" y="2539"/>
                  </a:lnTo>
                  <a:lnTo>
                    <a:pt x="13969" y="1269"/>
                  </a:lnTo>
                  <a:lnTo>
                    <a:pt x="6350" y="1269"/>
                  </a:lnTo>
                  <a:lnTo>
                    <a:pt x="6350" y="0"/>
                  </a:lnTo>
                  <a:close/>
                </a:path>
                <a:path w="25400" h="255270">
                  <a:moveTo>
                    <a:pt x="25400" y="6350"/>
                  </a:moveTo>
                  <a:lnTo>
                    <a:pt x="0" y="6350"/>
                  </a:lnTo>
                  <a:lnTo>
                    <a:pt x="0" y="19049"/>
                  </a:lnTo>
                  <a:lnTo>
                    <a:pt x="25400" y="19049"/>
                  </a:lnTo>
                  <a:lnTo>
                    <a:pt x="25400" y="6350"/>
                  </a:lnTo>
                  <a:close/>
                </a:path>
                <a:path w="25400" h="255270">
                  <a:moveTo>
                    <a:pt x="25400" y="19050"/>
                  </a:moveTo>
                  <a:lnTo>
                    <a:pt x="0" y="19050"/>
                  </a:lnTo>
                  <a:lnTo>
                    <a:pt x="0" y="29209"/>
                  </a:lnTo>
                  <a:lnTo>
                    <a:pt x="25400" y="29209"/>
                  </a:lnTo>
                  <a:lnTo>
                    <a:pt x="25400" y="19050"/>
                  </a:lnTo>
                  <a:close/>
                </a:path>
                <a:path w="25400" h="255270">
                  <a:moveTo>
                    <a:pt x="25400" y="29209"/>
                  </a:moveTo>
                  <a:lnTo>
                    <a:pt x="0" y="29209"/>
                  </a:lnTo>
                  <a:lnTo>
                    <a:pt x="0" y="31749"/>
                  </a:lnTo>
                  <a:lnTo>
                    <a:pt x="25400" y="31749"/>
                  </a:lnTo>
                  <a:lnTo>
                    <a:pt x="25400" y="29209"/>
                  </a:lnTo>
                  <a:close/>
                </a:path>
                <a:path w="25400" h="255270">
                  <a:moveTo>
                    <a:pt x="25400" y="31750"/>
                  </a:moveTo>
                  <a:lnTo>
                    <a:pt x="0" y="31750"/>
                  </a:lnTo>
                  <a:lnTo>
                    <a:pt x="0" y="38099"/>
                  </a:lnTo>
                  <a:lnTo>
                    <a:pt x="25400" y="38099"/>
                  </a:lnTo>
                  <a:lnTo>
                    <a:pt x="25400" y="31750"/>
                  </a:lnTo>
                  <a:close/>
                </a:path>
                <a:path w="25400" h="255270">
                  <a:moveTo>
                    <a:pt x="25400" y="38100"/>
                  </a:moveTo>
                  <a:lnTo>
                    <a:pt x="0" y="38100"/>
                  </a:lnTo>
                  <a:lnTo>
                    <a:pt x="0" y="41909"/>
                  </a:lnTo>
                  <a:lnTo>
                    <a:pt x="25400" y="41909"/>
                  </a:lnTo>
                  <a:lnTo>
                    <a:pt x="25400" y="38100"/>
                  </a:lnTo>
                  <a:close/>
                </a:path>
                <a:path w="25400" h="255270">
                  <a:moveTo>
                    <a:pt x="25400" y="41909"/>
                  </a:moveTo>
                  <a:lnTo>
                    <a:pt x="0" y="41909"/>
                  </a:lnTo>
                  <a:lnTo>
                    <a:pt x="0" y="48259"/>
                  </a:lnTo>
                  <a:lnTo>
                    <a:pt x="25400" y="48259"/>
                  </a:lnTo>
                  <a:lnTo>
                    <a:pt x="25400" y="41909"/>
                  </a:lnTo>
                  <a:close/>
                </a:path>
                <a:path w="25400" h="255270">
                  <a:moveTo>
                    <a:pt x="25400" y="48259"/>
                  </a:moveTo>
                  <a:lnTo>
                    <a:pt x="0" y="48259"/>
                  </a:lnTo>
                  <a:lnTo>
                    <a:pt x="0" y="50799"/>
                  </a:lnTo>
                  <a:lnTo>
                    <a:pt x="25400" y="50799"/>
                  </a:lnTo>
                  <a:lnTo>
                    <a:pt x="25400" y="48259"/>
                  </a:lnTo>
                  <a:close/>
                </a:path>
                <a:path w="25400" h="255270">
                  <a:moveTo>
                    <a:pt x="25400" y="50800"/>
                  </a:moveTo>
                  <a:lnTo>
                    <a:pt x="0" y="50800"/>
                  </a:lnTo>
                  <a:lnTo>
                    <a:pt x="0" y="54609"/>
                  </a:lnTo>
                  <a:lnTo>
                    <a:pt x="25400" y="54609"/>
                  </a:lnTo>
                  <a:lnTo>
                    <a:pt x="25400" y="50800"/>
                  </a:lnTo>
                  <a:close/>
                </a:path>
                <a:path w="25400" h="255270">
                  <a:moveTo>
                    <a:pt x="25400" y="54610"/>
                  </a:moveTo>
                  <a:lnTo>
                    <a:pt x="0" y="54610"/>
                  </a:lnTo>
                  <a:lnTo>
                    <a:pt x="0" y="57149"/>
                  </a:lnTo>
                  <a:lnTo>
                    <a:pt x="25400" y="57149"/>
                  </a:lnTo>
                  <a:lnTo>
                    <a:pt x="25400" y="54610"/>
                  </a:lnTo>
                  <a:close/>
                </a:path>
                <a:path w="25400" h="255270">
                  <a:moveTo>
                    <a:pt x="25400" y="57150"/>
                  </a:moveTo>
                  <a:lnTo>
                    <a:pt x="0" y="57150"/>
                  </a:lnTo>
                  <a:lnTo>
                    <a:pt x="0" y="63499"/>
                  </a:lnTo>
                  <a:lnTo>
                    <a:pt x="25400" y="63499"/>
                  </a:lnTo>
                  <a:lnTo>
                    <a:pt x="25400" y="57150"/>
                  </a:lnTo>
                  <a:close/>
                </a:path>
                <a:path w="25400" h="255270">
                  <a:moveTo>
                    <a:pt x="25400" y="63500"/>
                  </a:moveTo>
                  <a:lnTo>
                    <a:pt x="0" y="63500"/>
                  </a:lnTo>
                  <a:lnTo>
                    <a:pt x="0" y="82549"/>
                  </a:lnTo>
                  <a:lnTo>
                    <a:pt x="25400" y="82549"/>
                  </a:lnTo>
                  <a:lnTo>
                    <a:pt x="25400" y="63500"/>
                  </a:lnTo>
                  <a:close/>
                </a:path>
                <a:path w="25400" h="255270">
                  <a:moveTo>
                    <a:pt x="25400" y="82550"/>
                  </a:moveTo>
                  <a:lnTo>
                    <a:pt x="0" y="82550"/>
                  </a:lnTo>
                  <a:lnTo>
                    <a:pt x="0" y="86359"/>
                  </a:lnTo>
                  <a:lnTo>
                    <a:pt x="25400" y="86359"/>
                  </a:lnTo>
                  <a:lnTo>
                    <a:pt x="25400" y="82550"/>
                  </a:lnTo>
                  <a:close/>
                </a:path>
                <a:path w="25400" h="255270">
                  <a:moveTo>
                    <a:pt x="25400" y="86359"/>
                  </a:moveTo>
                  <a:lnTo>
                    <a:pt x="0" y="86359"/>
                  </a:lnTo>
                  <a:lnTo>
                    <a:pt x="0" y="99059"/>
                  </a:lnTo>
                  <a:lnTo>
                    <a:pt x="25400" y="99059"/>
                  </a:lnTo>
                  <a:lnTo>
                    <a:pt x="25400" y="86359"/>
                  </a:lnTo>
                  <a:close/>
                </a:path>
                <a:path w="25400" h="255270">
                  <a:moveTo>
                    <a:pt x="25400" y="99059"/>
                  </a:moveTo>
                  <a:lnTo>
                    <a:pt x="0" y="99059"/>
                  </a:lnTo>
                  <a:lnTo>
                    <a:pt x="0" y="107949"/>
                  </a:lnTo>
                  <a:lnTo>
                    <a:pt x="25400" y="107949"/>
                  </a:lnTo>
                  <a:lnTo>
                    <a:pt x="25400" y="99059"/>
                  </a:lnTo>
                  <a:close/>
                </a:path>
                <a:path w="25400" h="255270">
                  <a:moveTo>
                    <a:pt x="25400" y="107950"/>
                  </a:moveTo>
                  <a:lnTo>
                    <a:pt x="0" y="107950"/>
                  </a:lnTo>
                  <a:lnTo>
                    <a:pt x="0" y="111759"/>
                  </a:lnTo>
                  <a:lnTo>
                    <a:pt x="25400" y="111759"/>
                  </a:lnTo>
                  <a:lnTo>
                    <a:pt x="25400" y="107950"/>
                  </a:lnTo>
                  <a:close/>
                </a:path>
                <a:path w="25400" h="255270">
                  <a:moveTo>
                    <a:pt x="25400" y="111759"/>
                  </a:moveTo>
                  <a:lnTo>
                    <a:pt x="0" y="111759"/>
                  </a:lnTo>
                  <a:lnTo>
                    <a:pt x="0" y="126999"/>
                  </a:lnTo>
                  <a:lnTo>
                    <a:pt x="25400" y="126999"/>
                  </a:lnTo>
                  <a:lnTo>
                    <a:pt x="25400" y="111759"/>
                  </a:lnTo>
                  <a:close/>
                </a:path>
                <a:path w="25400" h="255270">
                  <a:moveTo>
                    <a:pt x="25400" y="127000"/>
                  </a:moveTo>
                  <a:lnTo>
                    <a:pt x="0" y="127000"/>
                  </a:lnTo>
                  <a:lnTo>
                    <a:pt x="0" y="133349"/>
                  </a:lnTo>
                  <a:lnTo>
                    <a:pt x="25400" y="133349"/>
                  </a:lnTo>
                  <a:lnTo>
                    <a:pt x="25400" y="127000"/>
                  </a:lnTo>
                  <a:close/>
                </a:path>
                <a:path w="25400" h="255270">
                  <a:moveTo>
                    <a:pt x="25400" y="133350"/>
                  </a:moveTo>
                  <a:lnTo>
                    <a:pt x="0" y="133350"/>
                  </a:lnTo>
                  <a:lnTo>
                    <a:pt x="0" y="137159"/>
                  </a:lnTo>
                  <a:lnTo>
                    <a:pt x="25400" y="137159"/>
                  </a:lnTo>
                  <a:lnTo>
                    <a:pt x="25400" y="133350"/>
                  </a:lnTo>
                  <a:close/>
                </a:path>
                <a:path w="25400" h="255270">
                  <a:moveTo>
                    <a:pt x="25400" y="137159"/>
                  </a:moveTo>
                  <a:lnTo>
                    <a:pt x="0" y="137159"/>
                  </a:lnTo>
                  <a:lnTo>
                    <a:pt x="0" y="139699"/>
                  </a:lnTo>
                  <a:lnTo>
                    <a:pt x="25400" y="139699"/>
                  </a:lnTo>
                  <a:lnTo>
                    <a:pt x="25400" y="137159"/>
                  </a:lnTo>
                  <a:close/>
                </a:path>
                <a:path w="25400" h="255270">
                  <a:moveTo>
                    <a:pt x="25400" y="139700"/>
                  </a:moveTo>
                  <a:lnTo>
                    <a:pt x="0" y="139700"/>
                  </a:lnTo>
                  <a:lnTo>
                    <a:pt x="0" y="143509"/>
                  </a:lnTo>
                  <a:lnTo>
                    <a:pt x="25400" y="143509"/>
                  </a:lnTo>
                  <a:lnTo>
                    <a:pt x="25400" y="139700"/>
                  </a:lnTo>
                  <a:close/>
                </a:path>
                <a:path w="25400" h="255270">
                  <a:moveTo>
                    <a:pt x="25400" y="143510"/>
                  </a:moveTo>
                  <a:lnTo>
                    <a:pt x="0" y="143510"/>
                  </a:lnTo>
                  <a:lnTo>
                    <a:pt x="0" y="149859"/>
                  </a:lnTo>
                  <a:lnTo>
                    <a:pt x="25400" y="149859"/>
                  </a:lnTo>
                  <a:lnTo>
                    <a:pt x="25400" y="143510"/>
                  </a:lnTo>
                  <a:close/>
                </a:path>
                <a:path w="25400" h="255270">
                  <a:moveTo>
                    <a:pt x="25400" y="149860"/>
                  </a:moveTo>
                  <a:lnTo>
                    <a:pt x="0" y="149860"/>
                  </a:lnTo>
                  <a:lnTo>
                    <a:pt x="0" y="152399"/>
                  </a:lnTo>
                  <a:lnTo>
                    <a:pt x="25400" y="152399"/>
                  </a:lnTo>
                  <a:lnTo>
                    <a:pt x="25400" y="149860"/>
                  </a:lnTo>
                  <a:close/>
                </a:path>
                <a:path w="25400" h="255270">
                  <a:moveTo>
                    <a:pt x="25400" y="152400"/>
                  </a:moveTo>
                  <a:lnTo>
                    <a:pt x="0" y="152400"/>
                  </a:lnTo>
                  <a:lnTo>
                    <a:pt x="0" y="158749"/>
                  </a:lnTo>
                  <a:lnTo>
                    <a:pt x="25400" y="158749"/>
                  </a:lnTo>
                  <a:lnTo>
                    <a:pt x="25400" y="152400"/>
                  </a:lnTo>
                  <a:close/>
                </a:path>
                <a:path w="25400" h="255270">
                  <a:moveTo>
                    <a:pt x="25400" y="158750"/>
                  </a:moveTo>
                  <a:lnTo>
                    <a:pt x="0" y="158750"/>
                  </a:lnTo>
                  <a:lnTo>
                    <a:pt x="0" y="171449"/>
                  </a:lnTo>
                  <a:lnTo>
                    <a:pt x="25400" y="171449"/>
                  </a:lnTo>
                  <a:lnTo>
                    <a:pt x="25400" y="158750"/>
                  </a:lnTo>
                  <a:close/>
                </a:path>
                <a:path w="25400" h="255270">
                  <a:moveTo>
                    <a:pt x="2539" y="253999"/>
                  </a:moveTo>
                  <a:lnTo>
                    <a:pt x="0" y="253999"/>
                  </a:lnTo>
                  <a:lnTo>
                    <a:pt x="0" y="255269"/>
                  </a:lnTo>
                  <a:lnTo>
                    <a:pt x="2539" y="255269"/>
                  </a:lnTo>
                  <a:lnTo>
                    <a:pt x="2539" y="253999"/>
                  </a:lnTo>
                  <a:close/>
                </a:path>
                <a:path w="25400" h="255270">
                  <a:moveTo>
                    <a:pt x="24129" y="252730"/>
                  </a:moveTo>
                  <a:lnTo>
                    <a:pt x="13969" y="252730"/>
                  </a:lnTo>
                  <a:lnTo>
                    <a:pt x="13969" y="253999"/>
                  </a:lnTo>
                  <a:lnTo>
                    <a:pt x="24129" y="253999"/>
                  </a:lnTo>
                  <a:lnTo>
                    <a:pt x="24129" y="252730"/>
                  </a:lnTo>
                  <a:close/>
                </a:path>
                <a:path w="25400" h="255270">
                  <a:moveTo>
                    <a:pt x="25400" y="247649"/>
                  </a:moveTo>
                  <a:lnTo>
                    <a:pt x="0" y="247649"/>
                  </a:lnTo>
                  <a:lnTo>
                    <a:pt x="0" y="252730"/>
                  </a:lnTo>
                  <a:lnTo>
                    <a:pt x="25400" y="252730"/>
                  </a:lnTo>
                  <a:lnTo>
                    <a:pt x="25400" y="247649"/>
                  </a:lnTo>
                  <a:close/>
                </a:path>
                <a:path w="25400" h="255270">
                  <a:moveTo>
                    <a:pt x="25400" y="241300"/>
                  </a:moveTo>
                  <a:lnTo>
                    <a:pt x="0" y="241300"/>
                  </a:lnTo>
                  <a:lnTo>
                    <a:pt x="0" y="246380"/>
                  </a:lnTo>
                  <a:lnTo>
                    <a:pt x="25400" y="246380"/>
                  </a:lnTo>
                  <a:lnTo>
                    <a:pt x="25400" y="241300"/>
                  </a:lnTo>
                  <a:close/>
                </a:path>
                <a:path w="25400" h="255270">
                  <a:moveTo>
                    <a:pt x="25400" y="234950"/>
                  </a:moveTo>
                  <a:lnTo>
                    <a:pt x="0" y="234950"/>
                  </a:lnTo>
                  <a:lnTo>
                    <a:pt x="0" y="240030"/>
                  </a:lnTo>
                  <a:lnTo>
                    <a:pt x="25400" y="240030"/>
                  </a:lnTo>
                  <a:lnTo>
                    <a:pt x="25400" y="234950"/>
                  </a:lnTo>
                  <a:close/>
                </a:path>
                <a:path w="25400" h="255270">
                  <a:moveTo>
                    <a:pt x="25400" y="228599"/>
                  </a:moveTo>
                  <a:lnTo>
                    <a:pt x="0" y="228599"/>
                  </a:lnTo>
                  <a:lnTo>
                    <a:pt x="0" y="233680"/>
                  </a:lnTo>
                  <a:lnTo>
                    <a:pt x="25400" y="233680"/>
                  </a:lnTo>
                  <a:lnTo>
                    <a:pt x="25400" y="228599"/>
                  </a:lnTo>
                  <a:close/>
                </a:path>
                <a:path w="25400" h="255270">
                  <a:moveTo>
                    <a:pt x="25400" y="222249"/>
                  </a:moveTo>
                  <a:lnTo>
                    <a:pt x="0" y="222249"/>
                  </a:lnTo>
                  <a:lnTo>
                    <a:pt x="0" y="227330"/>
                  </a:lnTo>
                  <a:lnTo>
                    <a:pt x="25400" y="227330"/>
                  </a:lnTo>
                  <a:lnTo>
                    <a:pt x="25400" y="222249"/>
                  </a:lnTo>
                  <a:close/>
                </a:path>
                <a:path w="25400" h="255270">
                  <a:moveTo>
                    <a:pt x="25400" y="215899"/>
                  </a:moveTo>
                  <a:lnTo>
                    <a:pt x="0" y="215899"/>
                  </a:lnTo>
                  <a:lnTo>
                    <a:pt x="0" y="220980"/>
                  </a:lnTo>
                  <a:lnTo>
                    <a:pt x="25400" y="220980"/>
                  </a:lnTo>
                  <a:lnTo>
                    <a:pt x="25400" y="215899"/>
                  </a:lnTo>
                  <a:close/>
                </a:path>
                <a:path w="25400" h="255270">
                  <a:moveTo>
                    <a:pt x="25400" y="209549"/>
                  </a:moveTo>
                  <a:lnTo>
                    <a:pt x="0" y="209549"/>
                  </a:lnTo>
                  <a:lnTo>
                    <a:pt x="0" y="214630"/>
                  </a:lnTo>
                  <a:lnTo>
                    <a:pt x="25400" y="214630"/>
                  </a:lnTo>
                  <a:lnTo>
                    <a:pt x="25400" y="209549"/>
                  </a:lnTo>
                  <a:close/>
                </a:path>
                <a:path w="25400" h="255270">
                  <a:moveTo>
                    <a:pt x="25400" y="203199"/>
                  </a:moveTo>
                  <a:lnTo>
                    <a:pt x="0" y="203199"/>
                  </a:lnTo>
                  <a:lnTo>
                    <a:pt x="0" y="208280"/>
                  </a:lnTo>
                  <a:lnTo>
                    <a:pt x="25400" y="208280"/>
                  </a:lnTo>
                  <a:lnTo>
                    <a:pt x="25400" y="203199"/>
                  </a:lnTo>
                  <a:close/>
                </a:path>
                <a:path w="25400" h="255270">
                  <a:moveTo>
                    <a:pt x="25400" y="196849"/>
                  </a:moveTo>
                  <a:lnTo>
                    <a:pt x="0" y="196849"/>
                  </a:lnTo>
                  <a:lnTo>
                    <a:pt x="0" y="201930"/>
                  </a:lnTo>
                  <a:lnTo>
                    <a:pt x="25400" y="201930"/>
                  </a:lnTo>
                  <a:lnTo>
                    <a:pt x="25400" y="196849"/>
                  </a:lnTo>
                  <a:close/>
                </a:path>
                <a:path w="25400" h="255270">
                  <a:moveTo>
                    <a:pt x="25400" y="190500"/>
                  </a:moveTo>
                  <a:lnTo>
                    <a:pt x="0" y="190500"/>
                  </a:lnTo>
                  <a:lnTo>
                    <a:pt x="0" y="195580"/>
                  </a:lnTo>
                  <a:lnTo>
                    <a:pt x="25400" y="195580"/>
                  </a:lnTo>
                  <a:lnTo>
                    <a:pt x="25400" y="190500"/>
                  </a:lnTo>
                  <a:close/>
                </a:path>
                <a:path w="25400" h="255270">
                  <a:moveTo>
                    <a:pt x="25400" y="184149"/>
                  </a:moveTo>
                  <a:lnTo>
                    <a:pt x="0" y="184149"/>
                  </a:lnTo>
                  <a:lnTo>
                    <a:pt x="0" y="189230"/>
                  </a:lnTo>
                  <a:lnTo>
                    <a:pt x="25400" y="189230"/>
                  </a:lnTo>
                  <a:lnTo>
                    <a:pt x="25400" y="184149"/>
                  </a:lnTo>
                  <a:close/>
                </a:path>
                <a:path w="25400" h="255270">
                  <a:moveTo>
                    <a:pt x="25400" y="177799"/>
                  </a:moveTo>
                  <a:lnTo>
                    <a:pt x="0" y="177799"/>
                  </a:lnTo>
                  <a:lnTo>
                    <a:pt x="0" y="182879"/>
                  </a:lnTo>
                  <a:lnTo>
                    <a:pt x="25400" y="182879"/>
                  </a:lnTo>
                  <a:lnTo>
                    <a:pt x="25400" y="177799"/>
                  </a:lnTo>
                  <a:close/>
                </a:path>
                <a:path w="25400" h="255270">
                  <a:moveTo>
                    <a:pt x="25400" y="172719"/>
                  </a:moveTo>
                  <a:lnTo>
                    <a:pt x="0" y="172719"/>
                  </a:lnTo>
                  <a:lnTo>
                    <a:pt x="0" y="176530"/>
                  </a:lnTo>
                  <a:lnTo>
                    <a:pt x="25400" y="176530"/>
                  </a:lnTo>
                  <a:lnTo>
                    <a:pt x="25400" y="172719"/>
                  </a:lnTo>
                  <a:close/>
                </a:path>
              </a:pathLst>
            </a:custGeom>
            <a:solidFill>
              <a:srgbClr val="90A5E7"/>
            </a:solidFill>
          </p:spPr>
          <p:txBody>
            <a:bodyPr wrap="square" lIns="0" tIns="0" rIns="0" bIns="0" rtlCol="0"/>
            <a:lstStyle/>
            <a:p>
              <a:endParaRPr/>
            </a:p>
          </p:txBody>
        </p:sp>
        <p:sp>
          <p:nvSpPr>
            <p:cNvPr id="373" name="object 373"/>
            <p:cNvSpPr/>
            <p:nvPr/>
          </p:nvSpPr>
          <p:spPr>
            <a:xfrm>
              <a:off x="8211820" y="5866129"/>
              <a:ext cx="26670" cy="264160"/>
            </a:xfrm>
            <a:custGeom>
              <a:avLst/>
              <a:gdLst/>
              <a:ahLst/>
              <a:cxnLst/>
              <a:rect l="l" t="t" r="r" b="b"/>
              <a:pathLst>
                <a:path w="26670" h="264160">
                  <a:moveTo>
                    <a:pt x="3809" y="0"/>
                  </a:moveTo>
                  <a:lnTo>
                    <a:pt x="0" y="0"/>
                  </a:lnTo>
                  <a:lnTo>
                    <a:pt x="0" y="2540"/>
                  </a:lnTo>
                  <a:lnTo>
                    <a:pt x="11429" y="2540"/>
                  </a:lnTo>
                  <a:lnTo>
                    <a:pt x="11429" y="1270"/>
                  </a:lnTo>
                  <a:lnTo>
                    <a:pt x="3809" y="1270"/>
                  </a:lnTo>
                  <a:lnTo>
                    <a:pt x="3809" y="0"/>
                  </a:lnTo>
                  <a:close/>
                </a:path>
                <a:path w="26670" h="264160">
                  <a:moveTo>
                    <a:pt x="19050" y="2540"/>
                  </a:moveTo>
                  <a:lnTo>
                    <a:pt x="0" y="2540"/>
                  </a:lnTo>
                  <a:lnTo>
                    <a:pt x="0" y="5080"/>
                  </a:lnTo>
                  <a:lnTo>
                    <a:pt x="25400" y="5080"/>
                  </a:lnTo>
                  <a:lnTo>
                    <a:pt x="25400" y="3810"/>
                  </a:lnTo>
                  <a:lnTo>
                    <a:pt x="19050" y="3810"/>
                  </a:lnTo>
                  <a:lnTo>
                    <a:pt x="19050" y="2540"/>
                  </a:lnTo>
                  <a:close/>
                </a:path>
                <a:path w="26670" h="264160">
                  <a:moveTo>
                    <a:pt x="26670" y="5080"/>
                  </a:moveTo>
                  <a:lnTo>
                    <a:pt x="0" y="5080"/>
                  </a:lnTo>
                  <a:lnTo>
                    <a:pt x="0" y="11430"/>
                  </a:lnTo>
                  <a:lnTo>
                    <a:pt x="26670" y="11430"/>
                  </a:lnTo>
                  <a:lnTo>
                    <a:pt x="26670" y="5080"/>
                  </a:lnTo>
                  <a:close/>
                </a:path>
                <a:path w="26670" h="264160">
                  <a:moveTo>
                    <a:pt x="26670" y="11430"/>
                  </a:moveTo>
                  <a:lnTo>
                    <a:pt x="0" y="11430"/>
                  </a:lnTo>
                  <a:lnTo>
                    <a:pt x="0" y="24130"/>
                  </a:lnTo>
                  <a:lnTo>
                    <a:pt x="26670" y="24130"/>
                  </a:lnTo>
                  <a:lnTo>
                    <a:pt x="26670" y="11430"/>
                  </a:lnTo>
                  <a:close/>
                </a:path>
                <a:path w="26670" h="264160">
                  <a:moveTo>
                    <a:pt x="26670" y="24130"/>
                  </a:moveTo>
                  <a:lnTo>
                    <a:pt x="0" y="24130"/>
                  </a:lnTo>
                  <a:lnTo>
                    <a:pt x="0" y="34290"/>
                  </a:lnTo>
                  <a:lnTo>
                    <a:pt x="26670" y="34290"/>
                  </a:lnTo>
                  <a:lnTo>
                    <a:pt x="26670" y="24130"/>
                  </a:lnTo>
                  <a:close/>
                </a:path>
                <a:path w="26670" h="264160">
                  <a:moveTo>
                    <a:pt x="26670" y="34290"/>
                  </a:moveTo>
                  <a:lnTo>
                    <a:pt x="0" y="34290"/>
                  </a:lnTo>
                  <a:lnTo>
                    <a:pt x="0" y="36830"/>
                  </a:lnTo>
                  <a:lnTo>
                    <a:pt x="26670" y="36830"/>
                  </a:lnTo>
                  <a:lnTo>
                    <a:pt x="26670" y="34290"/>
                  </a:lnTo>
                  <a:close/>
                </a:path>
                <a:path w="26670" h="264160">
                  <a:moveTo>
                    <a:pt x="26670" y="36830"/>
                  </a:moveTo>
                  <a:lnTo>
                    <a:pt x="0" y="36830"/>
                  </a:lnTo>
                  <a:lnTo>
                    <a:pt x="0" y="43180"/>
                  </a:lnTo>
                  <a:lnTo>
                    <a:pt x="26670" y="43180"/>
                  </a:lnTo>
                  <a:lnTo>
                    <a:pt x="26670" y="36830"/>
                  </a:lnTo>
                  <a:close/>
                </a:path>
                <a:path w="26670" h="264160">
                  <a:moveTo>
                    <a:pt x="26670" y="43180"/>
                  </a:moveTo>
                  <a:lnTo>
                    <a:pt x="0" y="43180"/>
                  </a:lnTo>
                  <a:lnTo>
                    <a:pt x="0" y="46990"/>
                  </a:lnTo>
                  <a:lnTo>
                    <a:pt x="26670" y="46990"/>
                  </a:lnTo>
                  <a:lnTo>
                    <a:pt x="26670" y="43180"/>
                  </a:lnTo>
                  <a:close/>
                </a:path>
                <a:path w="26670" h="264160">
                  <a:moveTo>
                    <a:pt x="26670" y="46990"/>
                  </a:moveTo>
                  <a:lnTo>
                    <a:pt x="0" y="46990"/>
                  </a:lnTo>
                  <a:lnTo>
                    <a:pt x="0" y="53340"/>
                  </a:lnTo>
                  <a:lnTo>
                    <a:pt x="26670" y="53340"/>
                  </a:lnTo>
                  <a:lnTo>
                    <a:pt x="26670" y="46990"/>
                  </a:lnTo>
                  <a:close/>
                </a:path>
                <a:path w="26670" h="264160">
                  <a:moveTo>
                    <a:pt x="26670" y="53340"/>
                  </a:moveTo>
                  <a:lnTo>
                    <a:pt x="0" y="53340"/>
                  </a:lnTo>
                  <a:lnTo>
                    <a:pt x="0" y="55880"/>
                  </a:lnTo>
                  <a:lnTo>
                    <a:pt x="26670" y="55880"/>
                  </a:lnTo>
                  <a:lnTo>
                    <a:pt x="26670" y="53340"/>
                  </a:lnTo>
                  <a:close/>
                </a:path>
                <a:path w="26670" h="264160">
                  <a:moveTo>
                    <a:pt x="26670" y="55880"/>
                  </a:moveTo>
                  <a:lnTo>
                    <a:pt x="0" y="55880"/>
                  </a:lnTo>
                  <a:lnTo>
                    <a:pt x="0" y="59690"/>
                  </a:lnTo>
                  <a:lnTo>
                    <a:pt x="26670" y="59690"/>
                  </a:lnTo>
                  <a:lnTo>
                    <a:pt x="26670" y="55880"/>
                  </a:lnTo>
                  <a:close/>
                </a:path>
                <a:path w="26670" h="264160">
                  <a:moveTo>
                    <a:pt x="26670" y="59690"/>
                  </a:moveTo>
                  <a:lnTo>
                    <a:pt x="0" y="59690"/>
                  </a:lnTo>
                  <a:lnTo>
                    <a:pt x="0" y="62230"/>
                  </a:lnTo>
                  <a:lnTo>
                    <a:pt x="26670" y="62230"/>
                  </a:lnTo>
                  <a:lnTo>
                    <a:pt x="26670" y="59690"/>
                  </a:lnTo>
                  <a:close/>
                </a:path>
                <a:path w="26670" h="264160">
                  <a:moveTo>
                    <a:pt x="26670" y="62230"/>
                  </a:moveTo>
                  <a:lnTo>
                    <a:pt x="0" y="62230"/>
                  </a:lnTo>
                  <a:lnTo>
                    <a:pt x="0" y="68580"/>
                  </a:lnTo>
                  <a:lnTo>
                    <a:pt x="26670" y="68580"/>
                  </a:lnTo>
                  <a:lnTo>
                    <a:pt x="26670" y="62230"/>
                  </a:lnTo>
                  <a:close/>
                </a:path>
                <a:path w="26670" h="264160">
                  <a:moveTo>
                    <a:pt x="26670" y="68580"/>
                  </a:moveTo>
                  <a:lnTo>
                    <a:pt x="0" y="68580"/>
                  </a:lnTo>
                  <a:lnTo>
                    <a:pt x="0" y="87630"/>
                  </a:lnTo>
                  <a:lnTo>
                    <a:pt x="26670" y="87630"/>
                  </a:lnTo>
                  <a:lnTo>
                    <a:pt x="26670" y="68580"/>
                  </a:lnTo>
                  <a:close/>
                </a:path>
                <a:path w="26670" h="264160">
                  <a:moveTo>
                    <a:pt x="26670" y="87630"/>
                  </a:moveTo>
                  <a:lnTo>
                    <a:pt x="0" y="87630"/>
                  </a:lnTo>
                  <a:lnTo>
                    <a:pt x="0" y="91440"/>
                  </a:lnTo>
                  <a:lnTo>
                    <a:pt x="26670" y="91440"/>
                  </a:lnTo>
                  <a:lnTo>
                    <a:pt x="26670" y="87630"/>
                  </a:lnTo>
                  <a:close/>
                </a:path>
                <a:path w="26670" h="264160">
                  <a:moveTo>
                    <a:pt x="26670" y="91440"/>
                  </a:moveTo>
                  <a:lnTo>
                    <a:pt x="0" y="91440"/>
                  </a:lnTo>
                  <a:lnTo>
                    <a:pt x="0" y="104140"/>
                  </a:lnTo>
                  <a:lnTo>
                    <a:pt x="26670" y="104140"/>
                  </a:lnTo>
                  <a:lnTo>
                    <a:pt x="26670" y="91440"/>
                  </a:lnTo>
                  <a:close/>
                </a:path>
                <a:path w="26670" h="264160">
                  <a:moveTo>
                    <a:pt x="26670" y="104140"/>
                  </a:moveTo>
                  <a:lnTo>
                    <a:pt x="0" y="104140"/>
                  </a:lnTo>
                  <a:lnTo>
                    <a:pt x="0" y="113030"/>
                  </a:lnTo>
                  <a:lnTo>
                    <a:pt x="26670" y="113030"/>
                  </a:lnTo>
                  <a:lnTo>
                    <a:pt x="26670" y="104140"/>
                  </a:lnTo>
                  <a:close/>
                </a:path>
                <a:path w="26670" h="264160">
                  <a:moveTo>
                    <a:pt x="26670" y="113030"/>
                  </a:moveTo>
                  <a:lnTo>
                    <a:pt x="0" y="113030"/>
                  </a:lnTo>
                  <a:lnTo>
                    <a:pt x="0" y="116840"/>
                  </a:lnTo>
                  <a:lnTo>
                    <a:pt x="26670" y="116840"/>
                  </a:lnTo>
                  <a:lnTo>
                    <a:pt x="26670" y="113030"/>
                  </a:lnTo>
                  <a:close/>
                </a:path>
                <a:path w="26670" h="264160">
                  <a:moveTo>
                    <a:pt x="26670" y="116840"/>
                  </a:moveTo>
                  <a:lnTo>
                    <a:pt x="0" y="116840"/>
                  </a:lnTo>
                  <a:lnTo>
                    <a:pt x="0" y="132080"/>
                  </a:lnTo>
                  <a:lnTo>
                    <a:pt x="26670" y="132080"/>
                  </a:lnTo>
                  <a:lnTo>
                    <a:pt x="26670" y="116840"/>
                  </a:lnTo>
                  <a:close/>
                </a:path>
                <a:path w="26670" h="264160">
                  <a:moveTo>
                    <a:pt x="26670" y="132080"/>
                  </a:moveTo>
                  <a:lnTo>
                    <a:pt x="0" y="132080"/>
                  </a:lnTo>
                  <a:lnTo>
                    <a:pt x="0" y="138430"/>
                  </a:lnTo>
                  <a:lnTo>
                    <a:pt x="26670" y="138430"/>
                  </a:lnTo>
                  <a:lnTo>
                    <a:pt x="26670" y="132080"/>
                  </a:lnTo>
                  <a:close/>
                </a:path>
                <a:path w="26670" h="264160">
                  <a:moveTo>
                    <a:pt x="26670" y="138430"/>
                  </a:moveTo>
                  <a:lnTo>
                    <a:pt x="0" y="138430"/>
                  </a:lnTo>
                  <a:lnTo>
                    <a:pt x="0" y="142240"/>
                  </a:lnTo>
                  <a:lnTo>
                    <a:pt x="26670" y="142240"/>
                  </a:lnTo>
                  <a:lnTo>
                    <a:pt x="26670" y="138430"/>
                  </a:lnTo>
                  <a:close/>
                </a:path>
                <a:path w="26670" h="264160">
                  <a:moveTo>
                    <a:pt x="26670" y="142240"/>
                  </a:moveTo>
                  <a:lnTo>
                    <a:pt x="0" y="142240"/>
                  </a:lnTo>
                  <a:lnTo>
                    <a:pt x="0" y="144780"/>
                  </a:lnTo>
                  <a:lnTo>
                    <a:pt x="26670" y="144780"/>
                  </a:lnTo>
                  <a:lnTo>
                    <a:pt x="26670" y="142240"/>
                  </a:lnTo>
                  <a:close/>
                </a:path>
                <a:path w="26670" h="264160">
                  <a:moveTo>
                    <a:pt x="26670" y="144780"/>
                  </a:moveTo>
                  <a:lnTo>
                    <a:pt x="0" y="144780"/>
                  </a:lnTo>
                  <a:lnTo>
                    <a:pt x="0" y="148590"/>
                  </a:lnTo>
                  <a:lnTo>
                    <a:pt x="26670" y="148590"/>
                  </a:lnTo>
                  <a:lnTo>
                    <a:pt x="26670" y="144780"/>
                  </a:lnTo>
                  <a:close/>
                </a:path>
                <a:path w="26670" h="264160">
                  <a:moveTo>
                    <a:pt x="26670" y="148590"/>
                  </a:moveTo>
                  <a:lnTo>
                    <a:pt x="0" y="148590"/>
                  </a:lnTo>
                  <a:lnTo>
                    <a:pt x="0" y="154940"/>
                  </a:lnTo>
                  <a:lnTo>
                    <a:pt x="26670" y="154940"/>
                  </a:lnTo>
                  <a:lnTo>
                    <a:pt x="26670" y="148590"/>
                  </a:lnTo>
                  <a:close/>
                </a:path>
                <a:path w="26670" h="264160">
                  <a:moveTo>
                    <a:pt x="26670" y="154940"/>
                  </a:moveTo>
                  <a:lnTo>
                    <a:pt x="0" y="154940"/>
                  </a:lnTo>
                  <a:lnTo>
                    <a:pt x="0" y="157480"/>
                  </a:lnTo>
                  <a:lnTo>
                    <a:pt x="26670" y="157480"/>
                  </a:lnTo>
                  <a:lnTo>
                    <a:pt x="26670" y="154940"/>
                  </a:lnTo>
                  <a:close/>
                </a:path>
                <a:path w="26670" h="264160">
                  <a:moveTo>
                    <a:pt x="26670" y="157480"/>
                  </a:moveTo>
                  <a:lnTo>
                    <a:pt x="0" y="157480"/>
                  </a:lnTo>
                  <a:lnTo>
                    <a:pt x="0" y="163830"/>
                  </a:lnTo>
                  <a:lnTo>
                    <a:pt x="26670" y="163830"/>
                  </a:lnTo>
                  <a:lnTo>
                    <a:pt x="26670" y="157480"/>
                  </a:lnTo>
                  <a:close/>
                </a:path>
                <a:path w="26670" h="264160">
                  <a:moveTo>
                    <a:pt x="26670" y="163830"/>
                  </a:moveTo>
                  <a:lnTo>
                    <a:pt x="0" y="163830"/>
                  </a:lnTo>
                  <a:lnTo>
                    <a:pt x="0" y="176530"/>
                  </a:lnTo>
                  <a:lnTo>
                    <a:pt x="26670" y="176530"/>
                  </a:lnTo>
                  <a:lnTo>
                    <a:pt x="26670" y="163830"/>
                  </a:lnTo>
                  <a:close/>
                </a:path>
                <a:path w="26670" h="264160">
                  <a:moveTo>
                    <a:pt x="26670" y="259080"/>
                  </a:moveTo>
                  <a:lnTo>
                    <a:pt x="0" y="259080"/>
                  </a:lnTo>
                  <a:lnTo>
                    <a:pt x="0" y="264160"/>
                  </a:lnTo>
                  <a:lnTo>
                    <a:pt x="7620" y="264160"/>
                  </a:lnTo>
                  <a:lnTo>
                    <a:pt x="7620" y="261620"/>
                  </a:lnTo>
                  <a:lnTo>
                    <a:pt x="19050" y="261620"/>
                  </a:lnTo>
                  <a:lnTo>
                    <a:pt x="19050" y="260350"/>
                  </a:lnTo>
                  <a:lnTo>
                    <a:pt x="26670" y="260350"/>
                  </a:lnTo>
                  <a:lnTo>
                    <a:pt x="26670" y="259080"/>
                  </a:lnTo>
                  <a:close/>
                </a:path>
                <a:path w="26670" h="264160">
                  <a:moveTo>
                    <a:pt x="26670" y="252730"/>
                  </a:moveTo>
                  <a:lnTo>
                    <a:pt x="0" y="252730"/>
                  </a:lnTo>
                  <a:lnTo>
                    <a:pt x="0" y="257810"/>
                  </a:lnTo>
                  <a:lnTo>
                    <a:pt x="26670" y="257810"/>
                  </a:lnTo>
                  <a:lnTo>
                    <a:pt x="26670" y="252730"/>
                  </a:lnTo>
                  <a:close/>
                </a:path>
                <a:path w="26670" h="264160">
                  <a:moveTo>
                    <a:pt x="26670" y="246380"/>
                  </a:moveTo>
                  <a:lnTo>
                    <a:pt x="0" y="246380"/>
                  </a:lnTo>
                  <a:lnTo>
                    <a:pt x="0" y="251460"/>
                  </a:lnTo>
                  <a:lnTo>
                    <a:pt x="26670" y="251460"/>
                  </a:lnTo>
                  <a:lnTo>
                    <a:pt x="26670" y="246380"/>
                  </a:lnTo>
                  <a:close/>
                </a:path>
                <a:path w="26670" h="264160">
                  <a:moveTo>
                    <a:pt x="26670" y="240030"/>
                  </a:moveTo>
                  <a:lnTo>
                    <a:pt x="0" y="240030"/>
                  </a:lnTo>
                  <a:lnTo>
                    <a:pt x="0" y="245110"/>
                  </a:lnTo>
                  <a:lnTo>
                    <a:pt x="26670" y="245110"/>
                  </a:lnTo>
                  <a:lnTo>
                    <a:pt x="26670" y="240030"/>
                  </a:lnTo>
                  <a:close/>
                </a:path>
                <a:path w="26670" h="264160">
                  <a:moveTo>
                    <a:pt x="26670" y="233680"/>
                  </a:moveTo>
                  <a:lnTo>
                    <a:pt x="0" y="233680"/>
                  </a:lnTo>
                  <a:lnTo>
                    <a:pt x="0" y="238760"/>
                  </a:lnTo>
                  <a:lnTo>
                    <a:pt x="26670" y="238760"/>
                  </a:lnTo>
                  <a:lnTo>
                    <a:pt x="26670" y="233680"/>
                  </a:lnTo>
                  <a:close/>
                </a:path>
                <a:path w="26670" h="264160">
                  <a:moveTo>
                    <a:pt x="26670" y="227330"/>
                  </a:moveTo>
                  <a:lnTo>
                    <a:pt x="0" y="227330"/>
                  </a:lnTo>
                  <a:lnTo>
                    <a:pt x="0" y="232410"/>
                  </a:lnTo>
                  <a:lnTo>
                    <a:pt x="26670" y="232410"/>
                  </a:lnTo>
                  <a:lnTo>
                    <a:pt x="26670" y="227330"/>
                  </a:lnTo>
                  <a:close/>
                </a:path>
                <a:path w="26670" h="264160">
                  <a:moveTo>
                    <a:pt x="26670" y="220980"/>
                  </a:moveTo>
                  <a:lnTo>
                    <a:pt x="0" y="220980"/>
                  </a:lnTo>
                  <a:lnTo>
                    <a:pt x="0" y="226060"/>
                  </a:lnTo>
                  <a:lnTo>
                    <a:pt x="26670" y="226060"/>
                  </a:lnTo>
                  <a:lnTo>
                    <a:pt x="26670" y="220980"/>
                  </a:lnTo>
                  <a:close/>
                </a:path>
                <a:path w="26670" h="264160">
                  <a:moveTo>
                    <a:pt x="26670" y="214630"/>
                  </a:moveTo>
                  <a:lnTo>
                    <a:pt x="0" y="214630"/>
                  </a:lnTo>
                  <a:lnTo>
                    <a:pt x="0" y="219710"/>
                  </a:lnTo>
                  <a:lnTo>
                    <a:pt x="26670" y="219710"/>
                  </a:lnTo>
                  <a:lnTo>
                    <a:pt x="26670" y="214630"/>
                  </a:lnTo>
                  <a:close/>
                </a:path>
                <a:path w="26670" h="264160">
                  <a:moveTo>
                    <a:pt x="26670" y="208280"/>
                  </a:moveTo>
                  <a:lnTo>
                    <a:pt x="0" y="208280"/>
                  </a:lnTo>
                  <a:lnTo>
                    <a:pt x="0" y="213360"/>
                  </a:lnTo>
                  <a:lnTo>
                    <a:pt x="26670" y="213360"/>
                  </a:lnTo>
                  <a:lnTo>
                    <a:pt x="26670" y="208280"/>
                  </a:lnTo>
                  <a:close/>
                </a:path>
                <a:path w="26670" h="264160">
                  <a:moveTo>
                    <a:pt x="26670" y="201930"/>
                  </a:moveTo>
                  <a:lnTo>
                    <a:pt x="0" y="201930"/>
                  </a:lnTo>
                  <a:lnTo>
                    <a:pt x="0" y="207010"/>
                  </a:lnTo>
                  <a:lnTo>
                    <a:pt x="26670" y="207010"/>
                  </a:lnTo>
                  <a:lnTo>
                    <a:pt x="26670" y="201930"/>
                  </a:lnTo>
                  <a:close/>
                </a:path>
                <a:path w="26670" h="264160">
                  <a:moveTo>
                    <a:pt x="26670" y="195580"/>
                  </a:moveTo>
                  <a:lnTo>
                    <a:pt x="0" y="195580"/>
                  </a:lnTo>
                  <a:lnTo>
                    <a:pt x="0" y="200660"/>
                  </a:lnTo>
                  <a:lnTo>
                    <a:pt x="26670" y="200660"/>
                  </a:lnTo>
                  <a:lnTo>
                    <a:pt x="26670" y="195580"/>
                  </a:lnTo>
                  <a:close/>
                </a:path>
                <a:path w="26670" h="264160">
                  <a:moveTo>
                    <a:pt x="26670" y="189230"/>
                  </a:moveTo>
                  <a:lnTo>
                    <a:pt x="0" y="189230"/>
                  </a:lnTo>
                  <a:lnTo>
                    <a:pt x="0" y="194310"/>
                  </a:lnTo>
                  <a:lnTo>
                    <a:pt x="26670" y="194310"/>
                  </a:lnTo>
                  <a:lnTo>
                    <a:pt x="26670" y="189230"/>
                  </a:lnTo>
                  <a:close/>
                </a:path>
                <a:path w="26670" h="264160">
                  <a:moveTo>
                    <a:pt x="26670" y="182880"/>
                  </a:moveTo>
                  <a:lnTo>
                    <a:pt x="0" y="182880"/>
                  </a:lnTo>
                  <a:lnTo>
                    <a:pt x="0" y="187960"/>
                  </a:lnTo>
                  <a:lnTo>
                    <a:pt x="26670" y="187960"/>
                  </a:lnTo>
                  <a:lnTo>
                    <a:pt x="26670" y="182880"/>
                  </a:lnTo>
                  <a:close/>
                </a:path>
                <a:path w="26670" h="264160">
                  <a:moveTo>
                    <a:pt x="26670" y="177800"/>
                  </a:moveTo>
                  <a:lnTo>
                    <a:pt x="0" y="177800"/>
                  </a:lnTo>
                  <a:lnTo>
                    <a:pt x="0" y="181610"/>
                  </a:lnTo>
                  <a:lnTo>
                    <a:pt x="26670" y="181610"/>
                  </a:lnTo>
                  <a:lnTo>
                    <a:pt x="26670" y="177800"/>
                  </a:lnTo>
                  <a:close/>
                </a:path>
              </a:pathLst>
            </a:custGeom>
            <a:solidFill>
              <a:srgbClr val="8FA5E7"/>
            </a:solidFill>
          </p:spPr>
          <p:txBody>
            <a:bodyPr wrap="square" lIns="0" tIns="0" rIns="0" bIns="0" rtlCol="0"/>
            <a:lstStyle/>
            <a:p>
              <a:endParaRPr/>
            </a:p>
          </p:txBody>
        </p:sp>
        <p:sp>
          <p:nvSpPr>
            <p:cNvPr id="374" name="object 374"/>
            <p:cNvSpPr/>
            <p:nvPr/>
          </p:nvSpPr>
          <p:spPr>
            <a:xfrm>
              <a:off x="8186420" y="5861050"/>
              <a:ext cx="25400" cy="270510"/>
            </a:xfrm>
            <a:custGeom>
              <a:avLst/>
              <a:gdLst/>
              <a:ahLst/>
              <a:cxnLst/>
              <a:rect l="l" t="t" r="r" b="b"/>
              <a:pathLst>
                <a:path w="25400" h="270510">
                  <a:moveTo>
                    <a:pt x="1270" y="0"/>
                  </a:moveTo>
                  <a:lnTo>
                    <a:pt x="0" y="0"/>
                  </a:lnTo>
                  <a:lnTo>
                    <a:pt x="0" y="1269"/>
                  </a:lnTo>
                  <a:lnTo>
                    <a:pt x="1270" y="1269"/>
                  </a:lnTo>
                  <a:lnTo>
                    <a:pt x="1270" y="0"/>
                  </a:lnTo>
                  <a:close/>
                </a:path>
                <a:path w="25400" h="270510">
                  <a:moveTo>
                    <a:pt x="7620" y="1270"/>
                  </a:moveTo>
                  <a:lnTo>
                    <a:pt x="0" y="1270"/>
                  </a:lnTo>
                  <a:lnTo>
                    <a:pt x="0" y="3809"/>
                  </a:lnTo>
                  <a:lnTo>
                    <a:pt x="15239" y="3809"/>
                  </a:lnTo>
                  <a:lnTo>
                    <a:pt x="15239" y="2540"/>
                  </a:lnTo>
                  <a:lnTo>
                    <a:pt x="7620" y="2540"/>
                  </a:lnTo>
                  <a:lnTo>
                    <a:pt x="7620" y="1270"/>
                  </a:lnTo>
                  <a:close/>
                </a:path>
                <a:path w="25400" h="270510">
                  <a:moveTo>
                    <a:pt x="22859" y="3810"/>
                  </a:moveTo>
                  <a:lnTo>
                    <a:pt x="0" y="3810"/>
                  </a:lnTo>
                  <a:lnTo>
                    <a:pt x="0" y="7619"/>
                  </a:lnTo>
                  <a:lnTo>
                    <a:pt x="25400" y="7619"/>
                  </a:lnTo>
                  <a:lnTo>
                    <a:pt x="25400" y="5080"/>
                  </a:lnTo>
                  <a:lnTo>
                    <a:pt x="22859" y="5080"/>
                  </a:lnTo>
                  <a:lnTo>
                    <a:pt x="22859" y="3810"/>
                  </a:lnTo>
                  <a:close/>
                </a:path>
                <a:path w="25400" h="270510">
                  <a:moveTo>
                    <a:pt x="25400" y="7620"/>
                  </a:moveTo>
                  <a:lnTo>
                    <a:pt x="0" y="7620"/>
                  </a:lnTo>
                  <a:lnTo>
                    <a:pt x="0" y="16509"/>
                  </a:lnTo>
                  <a:lnTo>
                    <a:pt x="25400" y="16509"/>
                  </a:lnTo>
                  <a:lnTo>
                    <a:pt x="25400" y="7620"/>
                  </a:lnTo>
                  <a:close/>
                </a:path>
                <a:path w="25400" h="270510">
                  <a:moveTo>
                    <a:pt x="25400" y="16510"/>
                  </a:moveTo>
                  <a:lnTo>
                    <a:pt x="0" y="16510"/>
                  </a:lnTo>
                  <a:lnTo>
                    <a:pt x="0" y="29209"/>
                  </a:lnTo>
                  <a:lnTo>
                    <a:pt x="25400" y="29209"/>
                  </a:lnTo>
                  <a:lnTo>
                    <a:pt x="25400" y="16510"/>
                  </a:lnTo>
                  <a:close/>
                </a:path>
                <a:path w="25400" h="270510">
                  <a:moveTo>
                    <a:pt x="25400" y="29210"/>
                  </a:moveTo>
                  <a:lnTo>
                    <a:pt x="0" y="29210"/>
                  </a:lnTo>
                  <a:lnTo>
                    <a:pt x="0" y="39369"/>
                  </a:lnTo>
                  <a:lnTo>
                    <a:pt x="25400" y="39369"/>
                  </a:lnTo>
                  <a:lnTo>
                    <a:pt x="25400" y="29210"/>
                  </a:lnTo>
                  <a:close/>
                </a:path>
                <a:path w="25400" h="270510">
                  <a:moveTo>
                    <a:pt x="25400" y="39370"/>
                  </a:moveTo>
                  <a:lnTo>
                    <a:pt x="0" y="39370"/>
                  </a:lnTo>
                  <a:lnTo>
                    <a:pt x="0" y="41909"/>
                  </a:lnTo>
                  <a:lnTo>
                    <a:pt x="25400" y="41909"/>
                  </a:lnTo>
                  <a:lnTo>
                    <a:pt x="25400" y="39370"/>
                  </a:lnTo>
                  <a:close/>
                </a:path>
                <a:path w="25400" h="270510">
                  <a:moveTo>
                    <a:pt x="25400" y="41910"/>
                  </a:moveTo>
                  <a:lnTo>
                    <a:pt x="0" y="41910"/>
                  </a:lnTo>
                  <a:lnTo>
                    <a:pt x="0" y="48259"/>
                  </a:lnTo>
                  <a:lnTo>
                    <a:pt x="25400" y="48259"/>
                  </a:lnTo>
                  <a:lnTo>
                    <a:pt x="25400" y="41910"/>
                  </a:lnTo>
                  <a:close/>
                </a:path>
                <a:path w="25400" h="270510">
                  <a:moveTo>
                    <a:pt x="25400" y="48260"/>
                  </a:moveTo>
                  <a:lnTo>
                    <a:pt x="0" y="48260"/>
                  </a:lnTo>
                  <a:lnTo>
                    <a:pt x="0" y="52069"/>
                  </a:lnTo>
                  <a:lnTo>
                    <a:pt x="25400" y="52069"/>
                  </a:lnTo>
                  <a:lnTo>
                    <a:pt x="25400" y="48260"/>
                  </a:lnTo>
                  <a:close/>
                </a:path>
                <a:path w="25400" h="270510">
                  <a:moveTo>
                    <a:pt x="25400" y="52070"/>
                  </a:moveTo>
                  <a:lnTo>
                    <a:pt x="0" y="52070"/>
                  </a:lnTo>
                  <a:lnTo>
                    <a:pt x="0" y="58419"/>
                  </a:lnTo>
                  <a:lnTo>
                    <a:pt x="25400" y="58419"/>
                  </a:lnTo>
                  <a:lnTo>
                    <a:pt x="25400" y="52070"/>
                  </a:lnTo>
                  <a:close/>
                </a:path>
                <a:path w="25400" h="270510">
                  <a:moveTo>
                    <a:pt x="25400" y="58420"/>
                  </a:moveTo>
                  <a:lnTo>
                    <a:pt x="0" y="58420"/>
                  </a:lnTo>
                  <a:lnTo>
                    <a:pt x="0" y="60959"/>
                  </a:lnTo>
                  <a:lnTo>
                    <a:pt x="25400" y="60959"/>
                  </a:lnTo>
                  <a:lnTo>
                    <a:pt x="25400" y="58420"/>
                  </a:lnTo>
                  <a:close/>
                </a:path>
                <a:path w="25400" h="270510">
                  <a:moveTo>
                    <a:pt x="25400" y="60960"/>
                  </a:moveTo>
                  <a:lnTo>
                    <a:pt x="0" y="60960"/>
                  </a:lnTo>
                  <a:lnTo>
                    <a:pt x="0" y="64769"/>
                  </a:lnTo>
                  <a:lnTo>
                    <a:pt x="25400" y="64769"/>
                  </a:lnTo>
                  <a:lnTo>
                    <a:pt x="25400" y="60960"/>
                  </a:lnTo>
                  <a:close/>
                </a:path>
                <a:path w="25400" h="270510">
                  <a:moveTo>
                    <a:pt x="25400" y="64770"/>
                  </a:moveTo>
                  <a:lnTo>
                    <a:pt x="0" y="64770"/>
                  </a:lnTo>
                  <a:lnTo>
                    <a:pt x="0" y="67309"/>
                  </a:lnTo>
                  <a:lnTo>
                    <a:pt x="25400" y="67309"/>
                  </a:lnTo>
                  <a:lnTo>
                    <a:pt x="25400" y="64770"/>
                  </a:lnTo>
                  <a:close/>
                </a:path>
                <a:path w="25400" h="270510">
                  <a:moveTo>
                    <a:pt x="25400" y="67310"/>
                  </a:moveTo>
                  <a:lnTo>
                    <a:pt x="0" y="67310"/>
                  </a:lnTo>
                  <a:lnTo>
                    <a:pt x="0" y="73659"/>
                  </a:lnTo>
                  <a:lnTo>
                    <a:pt x="25400" y="73659"/>
                  </a:lnTo>
                  <a:lnTo>
                    <a:pt x="25400" y="67310"/>
                  </a:lnTo>
                  <a:close/>
                </a:path>
                <a:path w="25400" h="270510">
                  <a:moveTo>
                    <a:pt x="25400" y="73660"/>
                  </a:moveTo>
                  <a:lnTo>
                    <a:pt x="0" y="73660"/>
                  </a:lnTo>
                  <a:lnTo>
                    <a:pt x="0" y="92709"/>
                  </a:lnTo>
                  <a:lnTo>
                    <a:pt x="25400" y="92709"/>
                  </a:lnTo>
                  <a:lnTo>
                    <a:pt x="25400" y="73660"/>
                  </a:lnTo>
                  <a:close/>
                </a:path>
                <a:path w="25400" h="270510">
                  <a:moveTo>
                    <a:pt x="25400" y="92710"/>
                  </a:moveTo>
                  <a:lnTo>
                    <a:pt x="0" y="92710"/>
                  </a:lnTo>
                  <a:lnTo>
                    <a:pt x="0" y="96519"/>
                  </a:lnTo>
                  <a:lnTo>
                    <a:pt x="25400" y="96519"/>
                  </a:lnTo>
                  <a:lnTo>
                    <a:pt x="25400" y="92710"/>
                  </a:lnTo>
                  <a:close/>
                </a:path>
                <a:path w="25400" h="270510">
                  <a:moveTo>
                    <a:pt x="25400" y="96520"/>
                  </a:moveTo>
                  <a:lnTo>
                    <a:pt x="0" y="96520"/>
                  </a:lnTo>
                  <a:lnTo>
                    <a:pt x="0" y="109219"/>
                  </a:lnTo>
                  <a:lnTo>
                    <a:pt x="25400" y="109219"/>
                  </a:lnTo>
                  <a:lnTo>
                    <a:pt x="25400" y="96520"/>
                  </a:lnTo>
                  <a:close/>
                </a:path>
                <a:path w="25400" h="270510">
                  <a:moveTo>
                    <a:pt x="25400" y="109220"/>
                  </a:moveTo>
                  <a:lnTo>
                    <a:pt x="0" y="109220"/>
                  </a:lnTo>
                  <a:lnTo>
                    <a:pt x="0" y="118109"/>
                  </a:lnTo>
                  <a:lnTo>
                    <a:pt x="25400" y="118109"/>
                  </a:lnTo>
                  <a:lnTo>
                    <a:pt x="25400" y="109220"/>
                  </a:lnTo>
                  <a:close/>
                </a:path>
                <a:path w="25400" h="270510">
                  <a:moveTo>
                    <a:pt x="25400" y="118110"/>
                  </a:moveTo>
                  <a:lnTo>
                    <a:pt x="0" y="118110"/>
                  </a:lnTo>
                  <a:lnTo>
                    <a:pt x="0" y="121919"/>
                  </a:lnTo>
                  <a:lnTo>
                    <a:pt x="25400" y="121919"/>
                  </a:lnTo>
                  <a:lnTo>
                    <a:pt x="25400" y="118110"/>
                  </a:lnTo>
                  <a:close/>
                </a:path>
                <a:path w="25400" h="270510">
                  <a:moveTo>
                    <a:pt x="25400" y="121920"/>
                  </a:moveTo>
                  <a:lnTo>
                    <a:pt x="0" y="121920"/>
                  </a:lnTo>
                  <a:lnTo>
                    <a:pt x="0" y="137159"/>
                  </a:lnTo>
                  <a:lnTo>
                    <a:pt x="25400" y="137159"/>
                  </a:lnTo>
                  <a:lnTo>
                    <a:pt x="25400" y="121920"/>
                  </a:lnTo>
                  <a:close/>
                </a:path>
                <a:path w="25400" h="270510">
                  <a:moveTo>
                    <a:pt x="25400" y="137160"/>
                  </a:moveTo>
                  <a:lnTo>
                    <a:pt x="0" y="137160"/>
                  </a:lnTo>
                  <a:lnTo>
                    <a:pt x="0" y="143509"/>
                  </a:lnTo>
                  <a:lnTo>
                    <a:pt x="25400" y="143509"/>
                  </a:lnTo>
                  <a:lnTo>
                    <a:pt x="25400" y="137160"/>
                  </a:lnTo>
                  <a:close/>
                </a:path>
                <a:path w="25400" h="270510">
                  <a:moveTo>
                    <a:pt x="25400" y="143510"/>
                  </a:moveTo>
                  <a:lnTo>
                    <a:pt x="0" y="143510"/>
                  </a:lnTo>
                  <a:lnTo>
                    <a:pt x="0" y="147319"/>
                  </a:lnTo>
                  <a:lnTo>
                    <a:pt x="25400" y="147319"/>
                  </a:lnTo>
                  <a:lnTo>
                    <a:pt x="25400" y="143510"/>
                  </a:lnTo>
                  <a:close/>
                </a:path>
                <a:path w="25400" h="270510">
                  <a:moveTo>
                    <a:pt x="25400" y="147320"/>
                  </a:moveTo>
                  <a:lnTo>
                    <a:pt x="0" y="147320"/>
                  </a:lnTo>
                  <a:lnTo>
                    <a:pt x="0" y="149859"/>
                  </a:lnTo>
                  <a:lnTo>
                    <a:pt x="25400" y="149859"/>
                  </a:lnTo>
                  <a:lnTo>
                    <a:pt x="25400" y="147320"/>
                  </a:lnTo>
                  <a:close/>
                </a:path>
                <a:path w="25400" h="270510">
                  <a:moveTo>
                    <a:pt x="25400" y="149860"/>
                  </a:moveTo>
                  <a:lnTo>
                    <a:pt x="0" y="149860"/>
                  </a:lnTo>
                  <a:lnTo>
                    <a:pt x="0" y="153669"/>
                  </a:lnTo>
                  <a:lnTo>
                    <a:pt x="25400" y="153669"/>
                  </a:lnTo>
                  <a:lnTo>
                    <a:pt x="25400" y="149860"/>
                  </a:lnTo>
                  <a:close/>
                </a:path>
                <a:path w="25400" h="270510">
                  <a:moveTo>
                    <a:pt x="25400" y="153670"/>
                  </a:moveTo>
                  <a:lnTo>
                    <a:pt x="0" y="153670"/>
                  </a:lnTo>
                  <a:lnTo>
                    <a:pt x="0" y="160019"/>
                  </a:lnTo>
                  <a:lnTo>
                    <a:pt x="25400" y="160019"/>
                  </a:lnTo>
                  <a:lnTo>
                    <a:pt x="25400" y="153670"/>
                  </a:lnTo>
                  <a:close/>
                </a:path>
                <a:path w="25400" h="270510">
                  <a:moveTo>
                    <a:pt x="25400" y="160020"/>
                  </a:moveTo>
                  <a:lnTo>
                    <a:pt x="0" y="160020"/>
                  </a:lnTo>
                  <a:lnTo>
                    <a:pt x="0" y="162559"/>
                  </a:lnTo>
                  <a:lnTo>
                    <a:pt x="25400" y="162559"/>
                  </a:lnTo>
                  <a:lnTo>
                    <a:pt x="25400" y="160020"/>
                  </a:lnTo>
                  <a:close/>
                </a:path>
                <a:path w="25400" h="270510">
                  <a:moveTo>
                    <a:pt x="25400" y="162560"/>
                  </a:moveTo>
                  <a:lnTo>
                    <a:pt x="0" y="162560"/>
                  </a:lnTo>
                  <a:lnTo>
                    <a:pt x="0" y="168909"/>
                  </a:lnTo>
                  <a:lnTo>
                    <a:pt x="25400" y="168909"/>
                  </a:lnTo>
                  <a:lnTo>
                    <a:pt x="25400" y="162560"/>
                  </a:lnTo>
                  <a:close/>
                </a:path>
                <a:path w="25400" h="270510">
                  <a:moveTo>
                    <a:pt x="25400" y="168910"/>
                  </a:moveTo>
                  <a:lnTo>
                    <a:pt x="0" y="168910"/>
                  </a:lnTo>
                  <a:lnTo>
                    <a:pt x="0" y="181609"/>
                  </a:lnTo>
                  <a:lnTo>
                    <a:pt x="25400" y="181609"/>
                  </a:lnTo>
                  <a:lnTo>
                    <a:pt x="25400" y="168910"/>
                  </a:lnTo>
                  <a:close/>
                </a:path>
                <a:path w="25400" h="270510">
                  <a:moveTo>
                    <a:pt x="21589" y="269240"/>
                  </a:moveTo>
                  <a:lnTo>
                    <a:pt x="11429" y="269240"/>
                  </a:lnTo>
                  <a:lnTo>
                    <a:pt x="11429" y="270509"/>
                  </a:lnTo>
                  <a:lnTo>
                    <a:pt x="21589" y="270509"/>
                  </a:lnTo>
                  <a:lnTo>
                    <a:pt x="21589" y="269240"/>
                  </a:lnTo>
                  <a:close/>
                </a:path>
                <a:path w="25400" h="270510">
                  <a:moveTo>
                    <a:pt x="25400" y="264159"/>
                  </a:moveTo>
                  <a:lnTo>
                    <a:pt x="0" y="264159"/>
                  </a:lnTo>
                  <a:lnTo>
                    <a:pt x="0" y="269240"/>
                  </a:lnTo>
                  <a:lnTo>
                    <a:pt x="25400" y="269240"/>
                  </a:lnTo>
                  <a:lnTo>
                    <a:pt x="25400" y="264159"/>
                  </a:lnTo>
                  <a:close/>
                </a:path>
                <a:path w="25400" h="270510">
                  <a:moveTo>
                    <a:pt x="25400" y="257809"/>
                  </a:moveTo>
                  <a:lnTo>
                    <a:pt x="0" y="257809"/>
                  </a:lnTo>
                  <a:lnTo>
                    <a:pt x="0" y="262890"/>
                  </a:lnTo>
                  <a:lnTo>
                    <a:pt x="25400" y="262890"/>
                  </a:lnTo>
                  <a:lnTo>
                    <a:pt x="25400" y="257809"/>
                  </a:lnTo>
                  <a:close/>
                </a:path>
                <a:path w="25400" h="270510">
                  <a:moveTo>
                    <a:pt x="25400" y="251460"/>
                  </a:moveTo>
                  <a:lnTo>
                    <a:pt x="0" y="251460"/>
                  </a:lnTo>
                  <a:lnTo>
                    <a:pt x="0" y="256540"/>
                  </a:lnTo>
                  <a:lnTo>
                    <a:pt x="25400" y="256540"/>
                  </a:lnTo>
                  <a:lnTo>
                    <a:pt x="25400" y="251460"/>
                  </a:lnTo>
                  <a:close/>
                </a:path>
                <a:path w="25400" h="270510">
                  <a:moveTo>
                    <a:pt x="25400" y="245110"/>
                  </a:moveTo>
                  <a:lnTo>
                    <a:pt x="0" y="245110"/>
                  </a:lnTo>
                  <a:lnTo>
                    <a:pt x="0" y="250190"/>
                  </a:lnTo>
                  <a:lnTo>
                    <a:pt x="25400" y="250190"/>
                  </a:lnTo>
                  <a:lnTo>
                    <a:pt x="25400" y="245110"/>
                  </a:lnTo>
                  <a:close/>
                </a:path>
                <a:path w="25400" h="270510">
                  <a:moveTo>
                    <a:pt x="25400" y="238759"/>
                  </a:moveTo>
                  <a:lnTo>
                    <a:pt x="0" y="238759"/>
                  </a:lnTo>
                  <a:lnTo>
                    <a:pt x="0" y="243840"/>
                  </a:lnTo>
                  <a:lnTo>
                    <a:pt x="25400" y="243840"/>
                  </a:lnTo>
                  <a:lnTo>
                    <a:pt x="25400" y="238759"/>
                  </a:lnTo>
                  <a:close/>
                </a:path>
                <a:path w="25400" h="270510">
                  <a:moveTo>
                    <a:pt x="25400" y="232409"/>
                  </a:moveTo>
                  <a:lnTo>
                    <a:pt x="0" y="232409"/>
                  </a:lnTo>
                  <a:lnTo>
                    <a:pt x="0" y="237490"/>
                  </a:lnTo>
                  <a:lnTo>
                    <a:pt x="25400" y="237490"/>
                  </a:lnTo>
                  <a:lnTo>
                    <a:pt x="25400" y="232409"/>
                  </a:lnTo>
                  <a:close/>
                </a:path>
                <a:path w="25400" h="270510">
                  <a:moveTo>
                    <a:pt x="25400" y="226059"/>
                  </a:moveTo>
                  <a:lnTo>
                    <a:pt x="0" y="226059"/>
                  </a:lnTo>
                  <a:lnTo>
                    <a:pt x="0" y="231140"/>
                  </a:lnTo>
                  <a:lnTo>
                    <a:pt x="25400" y="231140"/>
                  </a:lnTo>
                  <a:lnTo>
                    <a:pt x="25400" y="226059"/>
                  </a:lnTo>
                  <a:close/>
                </a:path>
                <a:path w="25400" h="270510">
                  <a:moveTo>
                    <a:pt x="25400" y="219709"/>
                  </a:moveTo>
                  <a:lnTo>
                    <a:pt x="0" y="219709"/>
                  </a:lnTo>
                  <a:lnTo>
                    <a:pt x="0" y="224790"/>
                  </a:lnTo>
                  <a:lnTo>
                    <a:pt x="25400" y="224790"/>
                  </a:lnTo>
                  <a:lnTo>
                    <a:pt x="25400" y="219709"/>
                  </a:lnTo>
                  <a:close/>
                </a:path>
                <a:path w="25400" h="270510">
                  <a:moveTo>
                    <a:pt x="25400" y="213359"/>
                  </a:moveTo>
                  <a:lnTo>
                    <a:pt x="0" y="213359"/>
                  </a:lnTo>
                  <a:lnTo>
                    <a:pt x="0" y="218440"/>
                  </a:lnTo>
                  <a:lnTo>
                    <a:pt x="25400" y="218440"/>
                  </a:lnTo>
                  <a:lnTo>
                    <a:pt x="25400" y="213359"/>
                  </a:lnTo>
                  <a:close/>
                </a:path>
                <a:path w="25400" h="270510">
                  <a:moveTo>
                    <a:pt x="25400" y="207009"/>
                  </a:moveTo>
                  <a:lnTo>
                    <a:pt x="0" y="207009"/>
                  </a:lnTo>
                  <a:lnTo>
                    <a:pt x="0" y="212090"/>
                  </a:lnTo>
                  <a:lnTo>
                    <a:pt x="25400" y="212090"/>
                  </a:lnTo>
                  <a:lnTo>
                    <a:pt x="25400" y="207009"/>
                  </a:lnTo>
                  <a:close/>
                </a:path>
                <a:path w="25400" h="270510">
                  <a:moveTo>
                    <a:pt x="25400" y="200660"/>
                  </a:moveTo>
                  <a:lnTo>
                    <a:pt x="0" y="200660"/>
                  </a:lnTo>
                  <a:lnTo>
                    <a:pt x="0" y="205740"/>
                  </a:lnTo>
                  <a:lnTo>
                    <a:pt x="25400" y="205740"/>
                  </a:lnTo>
                  <a:lnTo>
                    <a:pt x="25400" y="200660"/>
                  </a:lnTo>
                  <a:close/>
                </a:path>
                <a:path w="25400" h="270510">
                  <a:moveTo>
                    <a:pt x="25400" y="194309"/>
                  </a:moveTo>
                  <a:lnTo>
                    <a:pt x="0" y="194309"/>
                  </a:lnTo>
                  <a:lnTo>
                    <a:pt x="0" y="199390"/>
                  </a:lnTo>
                  <a:lnTo>
                    <a:pt x="25400" y="199390"/>
                  </a:lnTo>
                  <a:lnTo>
                    <a:pt x="25400" y="194309"/>
                  </a:lnTo>
                  <a:close/>
                </a:path>
                <a:path w="25400" h="270510">
                  <a:moveTo>
                    <a:pt x="25400" y="187959"/>
                  </a:moveTo>
                  <a:lnTo>
                    <a:pt x="0" y="187959"/>
                  </a:lnTo>
                  <a:lnTo>
                    <a:pt x="0" y="193040"/>
                  </a:lnTo>
                  <a:lnTo>
                    <a:pt x="25400" y="193040"/>
                  </a:lnTo>
                  <a:lnTo>
                    <a:pt x="25400" y="187959"/>
                  </a:lnTo>
                  <a:close/>
                </a:path>
                <a:path w="25400" h="270510">
                  <a:moveTo>
                    <a:pt x="25400" y="182880"/>
                  </a:moveTo>
                  <a:lnTo>
                    <a:pt x="0" y="182880"/>
                  </a:lnTo>
                  <a:lnTo>
                    <a:pt x="0" y="186690"/>
                  </a:lnTo>
                  <a:lnTo>
                    <a:pt x="25400" y="186690"/>
                  </a:lnTo>
                  <a:lnTo>
                    <a:pt x="25400" y="182880"/>
                  </a:lnTo>
                  <a:close/>
                </a:path>
              </a:pathLst>
            </a:custGeom>
            <a:solidFill>
              <a:srgbClr val="8EA4E7"/>
            </a:solidFill>
          </p:spPr>
          <p:txBody>
            <a:bodyPr wrap="square" lIns="0" tIns="0" rIns="0" bIns="0" rtlCol="0"/>
            <a:lstStyle/>
            <a:p>
              <a:endParaRPr/>
            </a:p>
          </p:txBody>
        </p:sp>
        <p:sp>
          <p:nvSpPr>
            <p:cNvPr id="375" name="object 375"/>
            <p:cNvSpPr/>
            <p:nvPr/>
          </p:nvSpPr>
          <p:spPr>
            <a:xfrm>
              <a:off x="8161020" y="5857239"/>
              <a:ext cx="25400" cy="279400"/>
            </a:xfrm>
            <a:custGeom>
              <a:avLst/>
              <a:gdLst/>
              <a:ahLst/>
              <a:cxnLst/>
              <a:rect l="l" t="t" r="r" b="b"/>
              <a:pathLst>
                <a:path w="25400" h="279400">
                  <a:moveTo>
                    <a:pt x="5079" y="0"/>
                  </a:moveTo>
                  <a:lnTo>
                    <a:pt x="0" y="0"/>
                  </a:lnTo>
                  <a:lnTo>
                    <a:pt x="0" y="1270"/>
                  </a:lnTo>
                  <a:lnTo>
                    <a:pt x="5079" y="1270"/>
                  </a:lnTo>
                  <a:lnTo>
                    <a:pt x="5079" y="0"/>
                  </a:lnTo>
                  <a:close/>
                </a:path>
                <a:path w="25400" h="279400">
                  <a:moveTo>
                    <a:pt x="11429" y="1270"/>
                  </a:moveTo>
                  <a:lnTo>
                    <a:pt x="0" y="1270"/>
                  </a:lnTo>
                  <a:lnTo>
                    <a:pt x="0" y="5080"/>
                  </a:lnTo>
                  <a:lnTo>
                    <a:pt x="25400" y="5080"/>
                  </a:lnTo>
                  <a:lnTo>
                    <a:pt x="25400" y="3810"/>
                  </a:lnTo>
                  <a:lnTo>
                    <a:pt x="19050" y="3810"/>
                  </a:lnTo>
                  <a:lnTo>
                    <a:pt x="19050" y="2540"/>
                  </a:lnTo>
                  <a:lnTo>
                    <a:pt x="11429" y="2540"/>
                  </a:lnTo>
                  <a:lnTo>
                    <a:pt x="11429" y="1270"/>
                  </a:lnTo>
                  <a:close/>
                </a:path>
                <a:path w="25400" h="279400">
                  <a:moveTo>
                    <a:pt x="25400" y="5080"/>
                  </a:moveTo>
                  <a:lnTo>
                    <a:pt x="0" y="5080"/>
                  </a:lnTo>
                  <a:lnTo>
                    <a:pt x="0" y="11430"/>
                  </a:lnTo>
                  <a:lnTo>
                    <a:pt x="25400" y="11430"/>
                  </a:lnTo>
                  <a:lnTo>
                    <a:pt x="25400" y="5080"/>
                  </a:lnTo>
                  <a:close/>
                </a:path>
                <a:path w="25400" h="279400">
                  <a:moveTo>
                    <a:pt x="25400" y="11430"/>
                  </a:moveTo>
                  <a:lnTo>
                    <a:pt x="0" y="11430"/>
                  </a:lnTo>
                  <a:lnTo>
                    <a:pt x="0" y="20320"/>
                  </a:lnTo>
                  <a:lnTo>
                    <a:pt x="25400" y="20320"/>
                  </a:lnTo>
                  <a:lnTo>
                    <a:pt x="25400" y="11430"/>
                  </a:lnTo>
                  <a:close/>
                </a:path>
                <a:path w="25400" h="279400">
                  <a:moveTo>
                    <a:pt x="25400" y="20320"/>
                  </a:moveTo>
                  <a:lnTo>
                    <a:pt x="0" y="20320"/>
                  </a:lnTo>
                  <a:lnTo>
                    <a:pt x="0" y="33020"/>
                  </a:lnTo>
                  <a:lnTo>
                    <a:pt x="25400" y="33020"/>
                  </a:lnTo>
                  <a:lnTo>
                    <a:pt x="25400" y="20320"/>
                  </a:lnTo>
                  <a:close/>
                </a:path>
                <a:path w="25400" h="279400">
                  <a:moveTo>
                    <a:pt x="25400" y="33020"/>
                  </a:moveTo>
                  <a:lnTo>
                    <a:pt x="0" y="33020"/>
                  </a:lnTo>
                  <a:lnTo>
                    <a:pt x="0" y="43180"/>
                  </a:lnTo>
                  <a:lnTo>
                    <a:pt x="25400" y="43180"/>
                  </a:lnTo>
                  <a:lnTo>
                    <a:pt x="25400" y="33020"/>
                  </a:lnTo>
                  <a:close/>
                </a:path>
                <a:path w="25400" h="279400">
                  <a:moveTo>
                    <a:pt x="25400" y="43180"/>
                  </a:moveTo>
                  <a:lnTo>
                    <a:pt x="0" y="43180"/>
                  </a:lnTo>
                  <a:lnTo>
                    <a:pt x="0" y="45720"/>
                  </a:lnTo>
                  <a:lnTo>
                    <a:pt x="25400" y="45720"/>
                  </a:lnTo>
                  <a:lnTo>
                    <a:pt x="25400" y="43180"/>
                  </a:lnTo>
                  <a:close/>
                </a:path>
                <a:path w="25400" h="279400">
                  <a:moveTo>
                    <a:pt x="25400" y="45720"/>
                  </a:moveTo>
                  <a:lnTo>
                    <a:pt x="0" y="45720"/>
                  </a:lnTo>
                  <a:lnTo>
                    <a:pt x="0" y="52070"/>
                  </a:lnTo>
                  <a:lnTo>
                    <a:pt x="25400" y="52070"/>
                  </a:lnTo>
                  <a:lnTo>
                    <a:pt x="25400" y="45720"/>
                  </a:lnTo>
                  <a:close/>
                </a:path>
                <a:path w="25400" h="279400">
                  <a:moveTo>
                    <a:pt x="25400" y="52070"/>
                  </a:moveTo>
                  <a:lnTo>
                    <a:pt x="0" y="52070"/>
                  </a:lnTo>
                  <a:lnTo>
                    <a:pt x="0" y="55880"/>
                  </a:lnTo>
                  <a:lnTo>
                    <a:pt x="25400" y="55880"/>
                  </a:lnTo>
                  <a:lnTo>
                    <a:pt x="25400" y="52070"/>
                  </a:lnTo>
                  <a:close/>
                </a:path>
                <a:path w="25400" h="279400">
                  <a:moveTo>
                    <a:pt x="25400" y="55880"/>
                  </a:moveTo>
                  <a:lnTo>
                    <a:pt x="0" y="55880"/>
                  </a:lnTo>
                  <a:lnTo>
                    <a:pt x="0" y="62230"/>
                  </a:lnTo>
                  <a:lnTo>
                    <a:pt x="25400" y="62230"/>
                  </a:lnTo>
                  <a:lnTo>
                    <a:pt x="25400" y="55880"/>
                  </a:lnTo>
                  <a:close/>
                </a:path>
                <a:path w="25400" h="279400">
                  <a:moveTo>
                    <a:pt x="25400" y="62230"/>
                  </a:moveTo>
                  <a:lnTo>
                    <a:pt x="0" y="62230"/>
                  </a:lnTo>
                  <a:lnTo>
                    <a:pt x="0" y="64770"/>
                  </a:lnTo>
                  <a:lnTo>
                    <a:pt x="25400" y="64770"/>
                  </a:lnTo>
                  <a:lnTo>
                    <a:pt x="25400" y="62230"/>
                  </a:lnTo>
                  <a:close/>
                </a:path>
                <a:path w="25400" h="279400">
                  <a:moveTo>
                    <a:pt x="25400" y="64770"/>
                  </a:moveTo>
                  <a:lnTo>
                    <a:pt x="0" y="64770"/>
                  </a:lnTo>
                  <a:lnTo>
                    <a:pt x="0" y="68580"/>
                  </a:lnTo>
                  <a:lnTo>
                    <a:pt x="25400" y="68580"/>
                  </a:lnTo>
                  <a:lnTo>
                    <a:pt x="25400" y="64770"/>
                  </a:lnTo>
                  <a:close/>
                </a:path>
                <a:path w="25400" h="279400">
                  <a:moveTo>
                    <a:pt x="25400" y="68580"/>
                  </a:moveTo>
                  <a:lnTo>
                    <a:pt x="0" y="68580"/>
                  </a:lnTo>
                  <a:lnTo>
                    <a:pt x="0" y="71120"/>
                  </a:lnTo>
                  <a:lnTo>
                    <a:pt x="25400" y="71120"/>
                  </a:lnTo>
                  <a:lnTo>
                    <a:pt x="25400" y="68580"/>
                  </a:lnTo>
                  <a:close/>
                </a:path>
                <a:path w="25400" h="279400">
                  <a:moveTo>
                    <a:pt x="25400" y="71120"/>
                  </a:moveTo>
                  <a:lnTo>
                    <a:pt x="0" y="71120"/>
                  </a:lnTo>
                  <a:lnTo>
                    <a:pt x="0" y="77470"/>
                  </a:lnTo>
                  <a:lnTo>
                    <a:pt x="25400" y="77470"/>
                  </a:lnTo>
                  <a:lnTo>
                    <a:pt x="25400" y="71120"/>
                  </a:lnTo>
                  <a:close/>
                </a:path>
                <a:path w="25400" h="279400">
                  <a:moveTo>
                    <a:pt x="25400" y="77470"/>
                  </a:moveTo>
                  <a:lnTo>
                    <a:pt x="0" y="77470"/>
                  </a:lnTo>
                  <a:lnTo>
                    <a:pt x="0" y="96520"/>
                  </a:lnTo>
                  <a:lnTo>
                    <a:pt x="25400" y="96520"/>
                  </a:lnTo>
                  <a:lnTo>
                    <a:pt x="25400" y="77470"/>
                  </a:lnTo>
                  <a:close/>
                </a:path>
                <a:path w="25400" h="279400">
                  <a:moveTo>
                    <a:pt x="25400" y="96520"/>
                  </a:moveTo>
                  <a:lnTo>
                    <a:pt x="0" y="96520"/>
                  </a:lnTo>
                  <a:lnTo>
                    <a:pt x="0" y="100330"/>
                  </a:lnTo>
                  <a:lnTo>
                    <a:pt x="25400" y="100330"/>
                  </a:lnTo>
                  <a:lnTo>
                    <a:pt x="25400" y="96520"/>
                  </a:lnTo>
                  <a:close/>
                </a:path>
                <a:path w="25400" h="279400">
                  <a:moveTo>
                    <a:pt x="25400" y="100330"/>
                  </a:moveTo>
                  <a:lnTo>
                    <a:pt x="0" y="100330"/>
                  </a:lnTo>
                  <a:lnTo>
                    <a:pt x="0" y="113030"/>
                  </a:lnTo>
                  <a:lnTo>
                    <a:pt x="25400" y="113030"/>
                  </a:lnTo>
                  <a:lnTo>
                    <a:pt x="25400" y="100330"/>
                  </a:lnTo>
                  <a:close/>
                </a:path>
                <a:path w="25400" h="279400">
                  <a:moveTo>
                    <a:pt x="25400" y="113030"/>
                  </a:moveTo>
                  <a:lnTo>
                    <a:pt x="0" y="113030"/>
                  </a:lnTo>
                  <a:lnTo>
                    <a:pt x="0" y="121920"/>
                  </a:lnTo>
                  <a:lnTo>
                    <a:pt x="25400" y="121920"/>
                  </a:lnTo>
                  <a:lnTo>
                    <a:pt x="25400" y="113030"/>
                  </a:lnTo>
                  <a:close/>
                </a:path>
                <a:path w="25400" h="279400">
                  <a:moveTo>
                    <a:pt x="25400" y="121920"/>
                  </a:moveTo>
                  <a:lnTo>
                    <a:pt x="0" y="121920"/>
                  </a:lnTo>
                  <a:lnTo>
                    <a:pt x="0" y="125730"/>
                  </a:lnTo>
                  <a:lnTo>
                    <a:pt x="25400" y="125730"/>
                  </a:lnTo>
                  <a:lnTo>
                    <a:pt x="25400" y="121920"/>
                  </a:lnTo>
                  <a:close/>
                </a:path>
                <a:path w="25400" h="279400">
                  <a:moveTo>
                    <a:pt x="25400" y="125730"/>
                  </a:moveTo>
                  <a:lnTo>
                    <a:pt x="0" y="125730"/>
                  </a:lnTo>
                  <a:lnTo>
                    <a:pt x="0" y="140970"/>
                  </a:lnTo>
                  <a:lnTo>
                    <a:pt x="25400" y="140970"/>
                  </a:lnTo>
                  <a:lnTo>
                    <a:pt x="25400" y="125730"/>
                  </a:lnTo>
                  <a:close/>
                </a:path>
                <a:path w="25400" h="279400">
                  <a:moveTo>
                    <a:pt x="25400" y="140970"/>
                  </a:moveTo>
                  <a:lnTo>
                    <a:pt x="0" y="140970"/>
                  </a:lnTo>
                  <a:lnTo>
                    <a:pt x="0" y="147320"/>
                  </a:lnTo>
                  <a:lnTo>
                    <a:pt x="25400" y="147320"/>
                  </a:lnTo>
                  <a:lnTo>
                    <a:pt x="25400" y="140970"/>
                  </a:lnTo>
                  <a:close/>
                </a:path>
                <a:path w="25400" h="279400">
                  <a:moveTo>
                    <a:pt x="25400" y="147320"/>
                  </a:moveTo>
                  <a:lnTo>
                    <a:pt x="0" y="147320"/>
                  </a:lnTo>
                  <a:lnTo>
                    <a:pt x="0" y="151130"/>
                  </a:lnTo>
                  <a:lnTo>
                    <a:pt x="25400" y="151130"/>
                  </a:lnTo>
                  <a:lnTo>
                    <a:pt x="25400" y="147320"/>
                  </a:lnTo>
                  <a:close/>
                </a:path>
                <a:path w="25400" h="279400">
                  <a:moveTo>
                    <a:pt x="25400" y="151130"/>
                  </a:moveTo>
                  <a:lnTo>
                    <a:pt x="0" y="151130"/>
                  </a:lnTo>
                  <a:lnTo>
                    <a:pt x="0" y="153670"/>
                  </a:lnTo>
                  <a:lnTo>
                    <a:pt x="25400" y="153670"/>
                  </a:lnTo>
                  <a:lnTo>
                    <a:pt x="25400" y="151130"/>
                  </a:lnTo>
                  <a:close/>
                </a:path>
                <a:path w="25400" h="279400">
                  <a:moveTo>
                    <a:pt x="25400" y="153670"/>
                  </a:moveTo>
                  <a:lnTo>
                    <a:pt x="0" y="153670"/>
                  </a:lnTo>
                  <a:lnTo>
                    <a:pt x="0" y="157480"/>
                  </a:lnTo>
                  <a:lnTo>
                    <a:pt x="25400" y="157480"/>
                  </a:lnTo>
                  <a:lnTo>
                    <a:pt x="25400" y="153670"/>
                  </a:lnTo>
                  <a:close/>
                </a:path>
                <a:path w="25400" h="279400">
                  <a:moveTo>
                    <a:pt x="25400" y="157480"/>
                  </a:moveTo>
                  <a:lnTo>
                    <a:pt x="0" y="157480"/>
                  </a:lnTo>
                  <a:lnTo>
                    <a:pt x="0" y="163830"/>
                  </a:lnTo>
                  <a:lnTo>
                    <a:pt x="25400" y="163830"/>
                  </a:lnTo>
                  <a:lnTo>
                    <a:pt x="25400" y="157480"/>
                  </a:lnTo>
                  <a:close/>
                </a:path>
                <a:path w="25400" h="279400">
                  <a:moveTo>
                    <a:pt x="25400" y="163830"/>
                  </a:moveTo>
                  <a:lnTo>
                    <a:pt x="0" y="163830"/>
                  </a:lnTo>
                  <a:lnTo>
                    <a:pt x="0" y="166370"/>
                  </a:lnTo>
                  <a:lnTo>
                    <a:pt x="25400" y="166370"/>
                  </a:lnTo>
                  <a:lnTo>
                    <a:pt x="25400" y="163830"/>
                  </a:lnTo>
                  <a:close/>
                </a:path>
                <a:path w="25400" h="279400">
                  <a:moveTo>
                    <a:pt x="25400" y="166370"/>
                  </a:moveTo>
                  <a:lnTo>
                    <a:pt x="0" y="166370"/>
                  </a:lnTo>
                  <a:lnTo>
                    <a:pt x="0" y="172720"/>
                  </a:lnTo>
                  <a:lnTo>
                    <a:pt x="25400" y="172720"/>
                  </a:lnTo>
                  <a:lnTo>
                    <a:pt x="25400" y="166370"/>
                  </a:lnTo>
                  <a:close/>
                </a:path>
                <a:path w="25400" h="279400">
                  <a:moveTo>
                    <a:pt x="25400" y="172720"/>
                  </a:moveTo>
                  <a:lnTo>
                    <a:pt x="0" y="172720"/>
                  </a:lnTo>
                  <a:lnTo>
                    <a:pt x="0" y="185420"/>
                  </a:lnTo>
                  <a:lnTo>
                    <a:pt x="25400" y="185420"/>
                  </a:lnTo>
                  <a:lnTo>
                    <a:pt x="25400" y="172720"/>
                  </a:lnTo>
                  <a:close/>
                </a:path>
                <a:path w="25400" h="279400">
                  <a:moveTo>
                    <a:pt x="25400" y="274320"/>
                  </a:moveTo>
                  <a:lnTo>
                    <a:pt x="0" y="274320"/>
                  </a:lnTo>
                  <a:lnTo>
                    <a:pt x="0" y="279400"/>
                  </a:lnTo>
                  <a:lnTo>
                    <a:pt x="3809" y="279400"/>
                  </a:lnTo>
                  <a:lnTo>
                    <a:pt x="3809" y="276860"/>
                  </a:lnTo>
                  <a:lnTo>
                    <a:pt x="13970" y="276860"/>
                  </a:lnTo>
                  <a:lnTo>
                    <a:pt x="13970" y="275590"/>
                  </a:lnTo>
                  <a:lnTo>
                    <a:pt x="25400" y="275590"/>
                  </a:lnTo>
                  <a:lnTo>
                    <a:pt x="25400" y="274320"/>
                  </a:lnTo>
                  <a:close/>
                </a:path>
                <a:path w="25400" h="279400">
                  <a:moveTo>
                    <a:pt x="25400" y="267970"/>
                  </a:moveTo>
                  <a:lnTo>
                    <a:pt x="0" y="267970"/>
                  </a:lnTo>
                  <a:lnTo>
                    <a:pt x="0" y="273050"/>
                  </a:lnTo>
                  <a:lnTo>
                    <a:pt x="25400" y="273050"/>
                  </a:lnTo>
                  <a:lnTo>
                    <a:pt x="25400" y="267970"/>
                  </a:lnTo>
                  <a:close/>
                </a:path>
                <a:path w="25400" h="279400">
                  <a:moveTo>
                    <a:pt x="25400" y="261620"/>
                  </a:moveTo>
                  <a:lnTo>
                    <a:pt x="0" y="261620"/>
                  </a:lnTo>
                  <a:lnTo>
                    <a:pt x="0" y="266700"/>
                  </a:lnTo>
                  <a:lnTo>
                    <a:pt x="25400" y="266700"/>
                  </a:lnTo>
                  <a:lnTo>
                    <a:pt x="25400" y="261620"/>
                  </a:lnTo>
                  <a:close/>
                </a:path>
                <a:path w="25400" h="279400">
                  <a:moveTo>
                    <a:pt x="25400" y="255270"/>
                  </a:moveTo>
                  <a:lnTo>
                    <a:pt x="0" y="255270"/>
                  </a:lnTo>
                  <a:lnTo>
                    <a:pt x="0" y="260350"/>
                  </a:lnTo>
                  <a:lnTo>
                    <a:pt x="25400" y="260350"/>
                  </a:lnTo>
                  <a:lnTo>
                    <a:pt x="25400" y="255270"/>
                  </a:lnTo>
                  <a:close/>
                </a:path>
                <a:path w="25400" h="279400">
                  <a:moveTo>
                    <a:pt x="25400" y="248920"/>
                  </a:moveTo>
                  <a:lnTo>
                    <a:pt x="0" y="248920"/>
                  </a:lnTo>
                  <a:lnTo>
                    <a:pt x="0" y="254000"/>
                  </a:lnTo>
                  <a:lnTo>
                    <a:pt x="25400" y="254000"/>
                  </a:lnTo>
                  <a:lnTo>
                    <a:pt x="25400" y="248920"/>
                  </a:lnTo>
                  <a:close/>
                </a:path>
                <a:path w="25400" h="279400">
                  <a:moveTo>
                    <a:pt x="25400" y="242570"/>
                  </a:moveTo>
                  <a:lnTo>
                    <a:pt x="0" y="242570"/>
                  </a:lnTo>
                  <a:lnTo>
                    <a:pt x="0" y="247650"/>
                  </a:lnTo>
                  <a:lnTo>
                    <a:pt x="25400" y="247650"/>
                  </a:lnTo>
                  <a:lnTo>
                    <a:pt x="25400" y="242570"/>
                  </a:lnTo>
                  <a:close/>
                </a:path>
                <a:path w="25400" h="279400">
                  <a:moveTo>
                    <a:pt x="25400" y="236220"/>
                  </a:moveTo>
                  <a:lnTo>
                    <a:pt x="0" y="236220"/>
                  </a:lnTo>
                  <a:lnTo>
                    <a:pt x="0" y="241300"/>
                  </a:lnTo>
                  <a:lnTo>
                    <a:pt x="25400" y="241300"/>
                  </a:lnTo>
                  <a:lnTo>
                    <a:pt x="25400" y="236220"/>
                  </a:lnTo>
                  <a:close/>
                </a:path>
                <a:path w="25400" h="279400">
                  <a:moveTo>
                    <a:pt x="25400" y="229870"/>
                  </a:moveTo>
                  <a:lnTo>
                    <a:pt x="0" y="229870"/>
                  </a:lnTo>
                  <a:lnTo>
                    <a:pt x="0" y="234950"/>
                  </a:lnTo>
                  <a:lnTo>
                    <a:pt x="25400" y="234950"/>
                  </a:lnTo>
                  <a:lnTo>
                    <a:pt x="25400" y="229870"/>
                  </a:lnTo>
                  <a:close/>
                </a:path>
                <a:path w="25400" h="279400">
                  <a:moveTo>
                    <a:pt x="25400" y="223520"/>
                  </a:moveTo>
                  <a:lnTo>
                    <a:pt x="0" y="223520"/>
                  </a:lnTo>
                  <a:lnTo>
                    <a:pt x="0" y="228600"/>
                  </a:lnTo>
                  <a:lnTo>
                    <a:pt x="25400" y="228600"/>
                  </a:lnTo>
                  <a:lnTo>
                    <a:pt x="25400" y="223520"/>
                  </a:lnTo>
                  <a:close/>
                </a:path>
                <a:path w="25400" h="279400">
                  <a:moveTo>
                    <a:pt x="25400" y="217170"/>
                  </a:moveTo>
                  <a:lnTo>
                    <a:pt x="0" y="217170"/>
                  </a:lnTo>
                  <a:lnTo>
                    <a:pt x="0" y="222250"/>
                  </a:lnTo>
                  <a:lnTo>
                    <a:pt x="25400" y="222250"/>
                  </a:lnTo>
                  <a:lnTo>
                    <a:pt x="25400" y="217170"/>
                  </a:lnTo>
                  <a:close/>
                </a:path>
                <a:path w="25400" h="279400">
                  <a:moveTo>
                    <a:pt x="25400" y="210820"/>
                  </a:moveTo>
                  <a:lnTo>
                    <a:pt x="0" y="210820"/>
                  </a:lnTo>
                  <a:lnTo>
                    <a:pt x="0" y="215900"/>
                  </a:lnTo>
                  <a:lnTo>
                    <a:pt x="25400" y="215900"/>
                  </a:lnTo>
                  <a:lnTo>
                    <a:pt x="25400" y="210820"/>
                  </a:lnTo>
                  <a:close/>
                </a:path>
                <a:path w="25400" h="279400">
                  <a:moveTo>
                    <a:pt x="25400" y="204470"/>
                  </a:moveTo>
                  <a:lnTo>
                    <a:pt x="0" y="204470"/>
                  </a:lnTo>
                  <a:lnTo>
                    <a:pt x="0" y="209550"/>
                  </a:lnTo>
                  <a:lnTo>
                    <a:pt x="25400" y="209550"/>
                  </a:lnTo>
                  <a:lnTo>
                    <a:pt x="25400" y="204470"/>
                  </a:lnTo>
                  <a:close/>
                </a:path>
                <a:path w="25400" h="279400">
                  <a:moveTo>
                    <a:pt x="25400" y="198120"/>
                  </a:moveTo>
                  <a:lnTo>
                    <a:pt x="0" y="198120"/>
                  </a:lnTo>
                  <a:lnTo>
                    <a:pt x="0" y="203200"/>
                  </a:lnTo>
                  <a:lnTo>
                    <a:pt x="25400" y="203200"/>
                  </a:lnTo>
                  <a:lnTo>
                    <a:pt x="25400" y="198120"/>
                  </a:lnTo>
                  <a:close/>
                </a:path>
                <a:path w="25400" h="279400">
                  <a:moveTo>
                    <a:pt x="25400" y="191770"/>
                  </a:moveTo>
                  <a:lnTo>
                    <a:pt x="0" y="191770"/>
                  </a:lnTo>
                  <a:lnTo>
                    <a:pt x="0" y="196850"/>
                  </a:lnTo>
                  <a:lnTo>
                    <a:pt x="25400" y="196850"/>
                  </a:lnTo>
                  <a:lnTo>
                    <a:pt x="25400" y="191770"/>
                  </a:lnTo>
                  <a:close/>
                </a:path>
                <a:path w="25400" h="279400">
                  <a:moveTo>
                    <a:pt x="25400" y="186690"/>
                  </a:moveTo>
                  <a:lnTo>
                    <a:pt x="0" y="186690"/>
                  </a:lnTo>
                  <a:lnTo>
                    <a:pt x="0" y="190500"/>
                  </a:lnTo>
                  <a:lnTo>
                    <a:pt x="25400" y="190500"/>
                  </a:lnTo>
                  <a:lnTo>
                    <a:pt x="25400" y="186690"/>
                  </a:lnTo>
                  <a:close/>
                </a:path>
              </a:pathLst>
            </a:custGeom>
            <a:solidFill>
              <a:srgbClr val="8DA3E7"/>
            </a:solidFill>
          </p:spPr>
          <p:txBody>
            <a:bodyPr wrap="square" lIns="0" tIns="0" rIns="0" bIns="0" rtlCol="0"/>
            <a:lstStyle/>
            <a:p>
              <a:endParaRPr/>
            </a:p>
          </p:txBody>
        </p:sp>
        <p:sp>
          <p:nvSpPr>
            <p:cNvPr id="376" name="object 376"/>
            <p:cNvSpPr/>
            <p:nvPr/>
          </p:nvSpPr>
          <p:spPr>
            <a:xfrm>
              <a:off x="8135620" y="5852159"/>
              <a:ext cx="25400" cy="285750"/>
            </a:xfrm>
            <a:custGeom>
              <a:avLst/>
              <a:gdLst/>
              <a:ahLst/>
              <a:cxnLst/>
              <a:rect l="l" t="t" r="r" b="b"/>
              <a:pathLst>
                <a:path w="25400" h="285750">
                  <a:moveTo>
                    <a:pt x="1270" y="0"/>
                  </a:moveTo>
                  <a:lnTo>
                    <a:pt x="0" y="0"/>
                  </a:lnTo>
                  <a:lnTo>
                    <a:pt x="0" y="3809"/>
                  </a:lnTo>
                  <a:lnTo>
                    <a:pt x="15239" y="3809"/>
                  </a:lnTo>
                  <a:lnTo>
                    <a:pt x="15239" y="2539"/>
                  </a:lnTo>
                  <a:lnTo>
                    <a:pt x="7620" y="2539"/>
                  </a:lnTo>
                  <a:lnTo>
                    <a:pt x="7620" y="1269"/>
                  </a:lnTo>
                  <a:lnTo>
                    <a:pt x="1270" y="1269"/>
                  </a:lnTo>
                  <a:lnTo>
                    <a:pt x="1270" y="0"/>
                  </a:lnTo>
                  <a:close/>
                </a:path>
                <a:path w="25400" h="285750">
                  <a:moveTo>
                    <a:pt x="22859" y="3809"/>
                  </a:moveTo>
                  <a:lnTo>
                    <a:pt x="0" y="3809"/>
                  </a:lnTo>
                  <a:lnTo>
                    <a:pt x="0" y="6349"/>
                  </a:lnTo>
                  <a:lnTo>
                    <a:pt x="25400" y="6349"/>
                  </a:lnTo>
                  <a:lnTo>
                    <a:pt x="25400" y="5080"/>
                  </a:lnTo>
                  <a:lnTo>
                    <a:pt x="22859" y="5080"/>
                  </a:lnTo>
                  <a:lnTo>
                    <a:pt x="22859" y="3809"/>
                  </a:lnTo>
                  <a:close/>
                </a:path>
                <a:path w="25400" h="285750">
                  <a:moveTo>
                    <a:pt x="25400" y="6350"/>
                  </a:moveTo>
                  <a:lnTo>
                    <a:pt x="0" y="6350"/>
                  </a:lnTo>
                  <a:lnTo>
                    <a:pt x="0" y="10159"/>
                  </a:lnTo>
                  <a:lnTo>
                    <a:pt x="25400" y="10159"/>
                  </a:lnTo>
                  <a:lnTo>
                    <a:pt x="25400" y="6350"/>
                  </a:lnTo>
                  <a:close/>
                </a:path>
                <a:path w="25400" h="285750">
                  <a:moveTo>
                    <a:pt x="25400" y="10159"/>
                  </a:moveTo>
                  <a:lnTo>
                    <a:pt x="0" y="10159"/>
                  </a:lnTo>
                  <a:lnTo>
                    <a:pt x="0" y="16509"/>
                  </a:lnTo>
                  <a:lnTo>
                    <a:pt x="25400" y="16509"/>
                  </a:lnTo>
                  <a:lnTo>
                    <a:pt x="25400" y="10159"/>
                  </a:lnTo>
                  <a:close/>
                </a:path>
                <a:path w="25400" h="285750">
                  <a:moveTo>
                    <a:pt x="25400" y="16510"/>
                  </a:moveTo>
                  <a:lnTo>
                    <a:pt x="0" y="16510"/>
                  </a:lnTo>
                  <a:lnTo>
                    <a:pt x="0" y="25399"/>
                  </a:lnTo>
                  <a:lnTo>
                    <a:pt x="25400" y="25399"/>
                  </a:lnTo>
                  <a:lnTo>
                    <a:pt x="25400" y="16510"/>
                  </a:lnTo>
                  <a:close/>
                </a:path>
                <a:path w="25400" h="285750">
                  <a:moveTo>
                    <a:pt x="25400" y="25400"/>
                  </a:moveTo>
                  <a:lnTo>
                    <a:pt x="0" y="25400"/>
                  </a:lnTo>
                  <a:lnTo>
                    <a:pt x="0" y="38099"/>
                  </a:lnTo>
                  <a:lnTo>
                    <a:pt x="25400" y="38099"/>
                  </a:lnTo>
                  <a:lnTo>
                    <a:pt x="25400" y="25400"/>
                  </a:lnTo>
                  <a:close/>
                </a:path>
                <a:path w="25400" h="285750">
                  <a:moveTo>
                    <a:pt x="25400" y="38100"/>
                  </a:moveTo>
                  <a:lnTo>
                    <a:pt x="0" y="38100"/>
                  </a:lnTo>
                  <a:lnTo>
                    <a:pt x="0" y="48259"/>
                  </a:lnTo>
                  <a:lnTo>
                    <a:pt x="25400" y="48259"/>
                  </a:lnTo>
                  <a:lnTo>
                    <a:pt x="25400" y="38100"/>
                  </a:lnTo>
                  <a:close/>
                </a:path>
                <a:path w="25400" h="285750">
                  <a:moveTo>
                    <a:pt x="25400" y="48259"/>
                  </a:moveTo>
                  <a:lnTo>
                    <a:pt x="0" y="48259"/>
                  </a:lnTo>
                  <a:lnTo>
                    <a:pt x="0" y="50799"/>
                  </a:lnTo>
                  <a:lnTo>
                    <a:pt x="25400" y="50799"/>
                  </a:lnTo>
                  <a:lnTo>
                    <a:pt x="25400" y="48259"/>
                  </a:lnTo>
                  <a:close/>
                </a:path>
                <a:path w="25400" h="285750">
                  <a:moveTo>
                    <a:pt x="25400" y="50800"/>
                  </a:moveTo>
                  <a:lnTo>
                    <a:pt x="0" y="50800"/>
                  </a:lnTo>
                  <a:lnTo>
                    <a:pt x="0" y="57149"/>
                  </a:lnTo>
                  <a:lnTo>
                    <a:pt x="25400" y="57149"/>
                  </a:lnTo>
                  <a:lnTo>
                    <a:pt x="25400" y="50800"/>
                  </a:lnTo>
                  <a:close/>
                </a:path>
                <a:path w="25400" h="285750">
                  <a:moveTo>
                    <a:pt x="25400" y="57150"/>
                  </a:moveTo>
                  <a:lnTo>
                    <a:pt x="0" y="57150"/>
                  </a:lnTo>
                  <a:lnTo>
                    <a:pt x="0" y="60959"/>
                  </a:lnTo>
                  <a:lnTo>
                    <a:pt x="25400" y="60959"/>
                  </a:lnTo>
                  <a:lnTo>
                    <a:pt x="25400" y="57150"/>
                  </a:lnTo>
                  <a:close/>
                </a:path>
                <a:path w="25400" h="285750">
                  <a:moveTo>
                    <a:pt x="25400" y="60959"/>
                  </a:moveTo>
                  <a:lnTo>
                    <a:pt x="0" y="60959"/>
                  </a:lnTo>
                  <a:lnTo>
                    <a:pt x="0" y="67309"/>
                  </a:lnTo>
                  <a:lnTo>
                    <a:pt x="25400" y="67309"/>
                  </a:lnTo>
                  <a:lnTo>
                    <a:pt x="25400" y="60959"/>
                  </a:lnTo>
                  <a:close/>
                </a:path>
                <a:path w="25400" h="285750">
                  <a:moveTo>
                    <a:pt x="25400" y="67309"/>
                  </a:moveTo>
                  <a:lnTo>
                    <a:pt x="0" y="67309"/>
                  </a:lnTo>
                  <a:lnTo>
                    <a:pt x="0" y="69849"/>
                  </a:lnTo>
                  <a:lnTo>
                    <a:pt x="25400" y="69849"/>
                  </a:lnTo>
                  <a:lnTo>
                    <a:pt x="25400" y="67309"/>
                  </a:lnTo>
                  <a:close/>
                </a:path>
                <a:path w="25400" h="285750">
                  <a:moveTo>
                    <a:pt x="25400" y="69850"/>
                  </a:moveTo>
                  <a:lnTo>
                    <a:pt x="0" y="69850"/>
                  </a:lnTo>
                  <a:lnTo>
                    <a:pt x="0" y="73659"/>
                  </a:lnTo>
                  <a:lnTo>
                    <a:pt x="25400" y="73659"/>
                  </a:lnTo>
                  <a:lnTo>
                    <a:pt x="25400" y="69850"/>
                  </a:lnTo>
                  <a:close/>
                </a:path>
                <a:path w="25400" h="285750">
                  <a:moveTo>
                    <a:pt x="25400" y="73660"/>
                  </a:moveTo>
                  <a:lnTo>
                    <a:pt x="0" y="73660"/>
                  </a:lnTo>
                  <a:lnTo>
                    <a:pt x="0" y="76199"/>
                  </a:lnTo>
                  <a:lnTo>
                    <a:pt x="25400" y="76199"/>
                  </a:lnTo>
                  <a:lnTo>
                    <a:pt x="25400" y="73660"/>
                  </a:lnTo>
                  <a:close/>
                </a:path>
                <a:path w="25400" h="285750">
                  <a:moveTo>
                    <a:pt x="25400" y="76200"/>
                  </a:moveTo>
                  <a:lnTo>
                    <a:pt x="0" y="76200"/>
                  </a:lnTo>
                  <a:lnTo>
                    <a:pt x="0" y="82549"/>
                  </a:lnTo>
                  <a:lnTo>
                    <a:pt x="25400" y="82549"/>
                  </a:lnTo>
                  <a:lnTo>
                    <a:pt x="25400" y="76200"/>
                  </a:lnTo>
                  <a:close/>
                </a:path>
                <a:path w="25400" h="285750">
                  <a:moveTo>
                    <a:pt x="25400" y="82550"/>
                  </a:moveTo>
                  <a:lnTo>
                    <a:pt x="0" y="82550"/>
                  </a:lnTo>
                  <a:lnTo>
                    <a:pt x="0" y="101599"/>
                  </a:lnTo>
                  <a:lnTo>
                    <a:pt x="25400" y="101599"/>
                  </a:lnTo>
                  <a:lnTo>
                    <a:pt x="25400" y="82550"/>
                  </a:lnTo>
                  <a:close/>
                </a:path>
                <a:path w="25400" h="285750">
                  <a:moveTo>
                    <a:pt x="25400" y="101600"/>
                  </a:moveTo>
                  <a:lnTo>
                    <a:pt x="0" y="101600"/>
                  </a:lnTo>
                  <a:lnTo>
                    <a:pt x="0" y="105409"/>
                  </a:lnTo>
                  <a:lnTo>
                    <a:pt x="25400" y="105409"/>
                  </a:lnTo>
                  <a:lnTo>
                    <a:pt x="25400" y="101600"/>
                  </a:lnTo>
                  <a:close/>
                </a:path>
                <a:path w="25400" h="285750">
                  <a:moveTo>
                    <a:pt x="25400" y="105409"/>
                  </a:moveTo>
                  <a:lnTo>
                    <a:pt x="0" y="105409"/>
                  </a:lnTo>
                  <a:lnTo>
                    <a:pt x="0" y="118109"/>
                  </a:lnTo>
                  <a:lnTo>
                    <a:pt x="25400" y="118109"/>
                  </a:lnTo>
                  <a:lnTo>
                    <a:pt x="25400" y="105409"/>
                  </a:lnTo>
                  <a:close/>
                </a:path>
                <a:path w="25400" h="285750">
                  <a:moveTo>
                    <a:pt x="25400" y="118109"/>
                  </a:moveTo>
                  <a:lnTo>
                    <a:pt x="0" y="118109"/>
                  </a:lnTo>
                  <a:lnTo>
                    <a:pt x="0" y="126999"/>
                  </a:lnTo>
                  <a:lnTo>
                    <a:pt x="25400" y="126999"/>
                  </a:lnTo>
                  <a:lnTo>
                    <a:pt x="25400" y="118109"/>
                  </a:lnTo>
                  <a:close/>
                </a:path>
                <a:path w="25400" h="285750">
                  <a:moveTo>
                    <a:pt x="25400" y="127000"/>
                  </a:moveTo>
                  <a:lnTo>
                    <a:pt x="0" y="127000"/>
                  </a:lnTo>
                  <a:lnTo>
                    <a:pt x="0" y="130809"/>
                  </a:lnTo>
                  <a:lnTo>
                    <a:pt x="25400" y="130809"/>
                  </a:lnTo>
                  <a:lnTo>
                    <a:pt x="25400" y="127000"/>
                  </a:lnTo>
                  <a:close/>
                </a:path>
                <a:path w="25400" h="285750">
                  <a:moveTo>
                    <a:pt x="25400" y="130809"/>
                  </a:moveTo>
                  <a:lnTo>
                    <a:pt x="0" y="130809"/>
                  </a:lnTo>
                  <a:lnTo>
                    <a:pt x="0" y="146049"/>
                  </a:lnTo>
                  <a:lnTo>
                    <a:pt x="25400" y="146049"/>
                  </a:lnTo>
                  <a:lnTo>
                    <a:pt x="25400" y="130809"/>
                  </a:lnTo>
                  <a:close/>
                </a:path>
                <a:path w="25400" h="285750">
                  <a:moveTo>
                    <a:pt x="25400" y="146050"/>
                  </a:moveTo>
                  <a:lnTo>
                    <a:pt x="0" y="146050"/>
                  </a:lnTo>
                  <a:lnTo>
                    <a:pt x="0" y="152399"/>
                  </a:lnTo>
                  <a:lnTo>
                    <a:pt x="25400" y="152399"/>
                  </a:lnTo>
                  <a:lnTo>
                    <a:pt x="25400" y="146050"/>
                  </a:lnTo>
                  <a:close/>
                </a:path>
                <a:path w="25400" h="285750">
                  <a:moveTo>
                    <a:pt x="25400" y="152400"/>
                  </a:moveTo>
                  <a:lnTo>
                    <a:pt x="0" y="152400"/>
                  </a:lnTo>
                  <a:lnTo>
                    <a:pt x="0" y="156209"/>
                  </a:lnTo>
                  <a:lnTo>
                    <a:pt x="25400" y="156209"/>
                  </a:lnTo>
                  <a:lnTo>
                    <a:pt x="25400" y="152400"/>
                  </a:lnTo>
                  <a:close/>
                </a:path>
                <a:path w="25400" h="285750">
                  <a:moveTo>
                    <a:pt x="25400" y="156209"/>
                  </a:moveTo>
                  <a:lnTo>
                    <a:pt x="0" y="156209"/>
                  </a:lnTo>
                  <a:lnTo>
                    <a:pt x="0" y="158749"/>
                  </a:lnTo>
                  <a:lnTo>
                    <a:pt x="25400" y="158749"/>
                  </a:lnTo>
                  <a:lnTo>
                    <a:pt x="25400" y="156209"/>
                  </a:lnTo>
                  <a:close/>
                </a:path>
                <a:path w="25400" h="285750">
                  <a:moveTo>
                    <a:pt x="25400" y="158750"/>
                  </a:moveTo>
                  <a:lnTo>
                    <a:pt x="0" y="158750"/>
                  </a:lnTo>
                  <a:lnTo>
                    <a:pt x="0" y="162559"/>
                  </a:lnTo>
                  <a:lnTo>
                    <a:pt x="25400" y="162559"/>
                  </a:lnTo>
                  <a:lnTo>
                    <a:pt x="25400" y="158750"/>
                  </a:lnTo>
                  <a:close/>
                </a:path>
                <a:path w="25400" h="285750">
                  <a:moveTo>
                    <a:pt x="25400" y="162560"/>
                  </a:moveTo>
                  <a:lnTo>
                    <a:pt x="0" y="162560"/>
                  </a:lnTo>
                  <a:lnTo>
                    <a:pt x="0" y="168909"/>
                  </a:lnTo>
                  <a:lnTo>
                    <a:pt x="25400" y="168909"/>
                  </a:lnTo>
                  <a:lnTo>
                    <a:pt x="25400" y="162560"/>
                  </a:lnTo>
                  <a:close/>
                </a:path>
                <a:path w="25400" h="285750">
                  <a:moveTo>
                    <a:pt x="25400" y="168910"/>
                  </a:moveTo>
                  <a:lnTo>
                    <a:pt x="0" y="168910"/>
                  </a:lnTo>
                  <a:lnTo>
                    <a:pt x="0" y="171449"/>
                  </a:lnTo>
                  <a:lnTo>
                    <a:pt x="25400" y="171449"/>
                  </a:lnTo>
                  <a:lnTo>
                    <a:pt x="25400" y="168910"/>
                  </a:lnTo>
                  <a:close/>
                </a:path>
                <a:path w="25400" h="285750">
                  <a:moveTo>
                    <a:pt x="25400" y="171450"/>
                  </a:moveTo>
                  <a:lnTo>
                    <a:pt x="0" y="171450"/>
                  </a:lnTo>
                  <a:lnTo>
                    <a:pt x="0" y="177799"/>
                  </a:lnTo>
                  <a:lnTo>
                    <a:pt x="25400" y="177799"/>
                  </a:lnTo>
                  <a:lnTo>
                    <a:pt x="25400" y="171450"/>
                  </a:lnTo>
                  <a:close/>
                </a:path>
                <a:path w="25400" h="285750">
                  <a:moveTo>
                    <a:pt x="25400" y="177800"/>
                  </a:moveTo>
                  <a:lnTo>
                    <a:pt x="0" y="177800"/>
                  </a:lnTo>
                  <a:lnTo>
                    <a:pt x="0" y="190499"/>
                  </a:lnTo>
                  <a:lnTo>
                    <a:pt x="25400" y="190499"/>
                  </a:lnTo>
                  <a:lnTo>
                    <a:pt x="25400" y="177800"/>
                  </a:lnTo>
                  <a:close/>
                </a:path>
                <a:path w="25400" h="285750">
                  <a:moveTo>
                    <a:pt x="17779" y="284480"/>
                  </a:moveTo>
                  <a:lnTo>
                    <a:pt x="6350" y="284480"/>
                  </a:lnTo>
                  <a:lnTo>
                    <a:pt x="6350" y="285749"/>
                  </a:lnTo>
                  <a:lnTo>
                    <a:pt x="17779" y="285749"/>
                  </a:lnTo>
                  <a:lnTo>
                    <a:pt x="17779" y="284480"/>
                  </a:lnTo>
                  <a:close/>
                </a:path>
                <a:path w="25400" h="285750">
                  <a:moveTo>
                    <a:pt x="25400" y="279399"/>
                  </a:moveTo>
                  <a:lnTo>
                    <a:pt x="0" y="279399"/>
                  </a:lnTo>
                  <a:lnTo>
                    <a:pt x="0" y="284480"/>
                  </a:lnTo>
                  <a:lnTo>
                    <a:pt x="25400" y="284480"/>
                  </a:lnTo>
                  <a:lnTo>
                    <a:pt x="25400" y="279399"/>
                  </a:lnTo>
                  <a:close/>
                </a:path>
                <a:path w="25400" h="285750">
                  <a:moveTo>
                    <a:pt x="25400" y="273049"/>
                  </a:moveTo>
                  <a:lnTo>
                    <a:pt x="0" y="273049"/>
                  </a:lnTo>
                  <a:lnTo>
                    <a:pt x="0" y="278130"/>
                  </a:lnTo>
                  <a:lnTo>
                    <a:pt x="25400" y="278130"/>
                  </a:lnTo>
                  <a:lnTo>
                    <a:pt x="25400" y="273049"/>
                  </a:lnTo>
                  <a:close/>
                </a:path>
                <a:path w="25400" h="285750">
                  <a:moveTo>
                    <a:pt x="25400" y="266699"/>
                  </a:moveTo>
                  <a:lnTo>
                    <a:pt x="0" y="266699"/>
                  </a:lnTo>
                  <a:lnTo>
                    <a:pt x="0" y="271780"/>
                  </a:lnTo>
                  <a:lnTo>
                    <a:pt x="25400" y="271780"/>
                  </a:lnTo>
                  <a:lnTo>
                    <a:pt x="25400" y="266699"/>
                  </a:lnTo>
                  <a:close/>
                </a:path>
                <a:path w="25400" h="285750">
                  <a:moveTo>
                    <a:pt x="25400" y="260350"/>
                  </a:moveTo>
                  <a:lnTo>
                    <a:pt x="0" y="260350"/>
                  </a:lnTo>
                  <a:lnTo>
                    <a:pt x="0" y="265430"/>
                  </a:lnTo>
                  <a:lnTo>
                    <a:pt x="25400" y="265430"/>
                  </a:lnTo>
                  <a:lnTo>
                    <a:pt x="25400" y="260350"/>
                  </a:lnTo>
                  <a:close/>
                </a:path>
                <a:path w="25400" h="285750">
                  <a:moveTo>
                    <a:pt x="25400" y="254000"/>
                  </a:moveTo>
                  <a:lnTo>
                    <a:pt x="0" y="254000"/>
                  </a:lnTo>
                  <a:lnTo>
                    <a:pt x="0" y="259080"/>
                  </a:lnTo>
                  <a:lnTo>
                    <a:pt x="25400" y="259080"/>
                  </a:lnTo>
                  <a:lnTo>
                    <a:pt x="25400" y="254000"/>
                  </a:lnTo>
                  <a:close/>
                </a:path>
                <a:path w="25400" h="285750">
                  <a:moveTo>
                    <a:pt x="25400" y="247649"/>
                  </a:moveTo>
                  <a:lnTo>
                    <a:pt x="0" y="247649"/>
                  </a:lnTo>
                  <a:lnTo>
                    <a:pt x="0" y="252730"/>
                  </a:lnTo>
                  <a:lnTo>
                    <a:pt x="25400" y="252730"/>
                  </a:lnTo>
                  <a:lnTo>
                    <a:pt x="25400" y="247649"/>
                  </a:lnTo>
                  <a:close/>
                </a:path>
                <a:path w="25400" h="285750">
                  <a:moveTo>
                    <a:pt x="25400" y="241299"/>
                  </a:moveTo>
                  <a:lnTo>
                    <a:pt x="0" y="241299"/>
                  </a:lnTo>
                  <a:lnTo>
                    <a:pt x="0" y="246380"/>
                  </a:lnTo>
                  <a:lnTo>
                    <a:pt x="25400" y="246380"/>
                  </a:lnTo>
                  <a:lnTo>
                    <a:pt x="25400" y="241299"/>
                  </a:lnTo>
                  <a:close/>
                </a:path>
                <a:path w="25400" h="285750">
                  <a:moveTo>
                    <a:pt x="25400" y="234949"/>
                  </a:moveTo>
                  <a:lnTo>
                    <a:pt x="0" y="234949"/>
                  </a:lnTo>
                  <a:lnTo>
                    <a:pt x="0" y="240030"/>
                  </a:lnTo>
                  <a:lnTo>
                    <a:pt x="25400" y="240030"/>
                  </a:lnTo>
                  <a:lnTo>
                    <a:pt x="25400" y="234949"/>
                  </a:lnTo>
                  <a:close/>
                </a:path>
                <a:path w="25400" h="285750">
                  <a:moveTo>
                    <a:pt x="25400" y="228599"/>
                  </a:moveTo>
                  <a:lnTo>
                    <a:pt x="0" y="228599"/>
                  </a:lnTo>
                  <a:lnTo>
                    <a:pt x="0" y="233680"/>
                  </a:lnTo>
                  <a:lnTo>
                    <a:pt x="25400" y="233680"/>
                  </a:lnTo>
                  <a:lnTo>
                    <a:pt x="25400" y="228599"/>
                  </a:lnTo>
                  <a:close/>
                </a:path>
                <a:path w="25400" h="285750">
                  <a:moveTo>
                    <a:pt x="25400" y="222249"/>
                  </a:moveTo>
                  <a:lnTo>
                    <a:pt x="0" y="222249"/>
                  </a:lnTo>
                  <a:lnTo>
                    <a:pt x="0" y="227330"/>
                  </a:lnTo>
                  <a:lnTo>
                    <a:pt x="25400" y="227330"/>
                  </a:lnTo>
                  <a:lnTo>
                    <a:pt x="25400" y="222249"/>
                  </a:lnTo>
                  <a:close/>
                </a:path>
                <a:path w="25400" h="285750">
                  <a:moveTo>
                    <a:pt x="25400" y="215899"/>
                  </a:moveTo>
                  <a:lnTo>
                    <a:pt x="0" y="215899"/>
                  </a:lnTo>
                  <a:lnTo>
                    <a:pt x="0" y="220980"/>
                  </a:lnTo>
                  <a:lnTo>
                    <a:pt x="25400" y="220980"/>
                  </a:lnTo>
                  <a:lnTo>
                    <a:pt x="25400" y="215899"/>
                  </a:lnTo>
                  <a:close/>
                </a:path>
                <a:path w="25400" h="285750">
                  <a:moveTo>
                    <a:pt x="25400" y="209550"/>
                  </a:moveTo>
                  <a:lnTo>
                    <a:pt x="0" y="209550"/>
                  </a:lnTo>
                  <a:lnTo>
                    <a:pt x="0" y="214630"/>
                  </a:lnTo>
                  <a:lnTo>
                    <a:pt x="25400" y="214630"/>
                  </a:lnTo>
                  <a:lnTo>
                    <a:pt x="25400" y="209550"/>
                  </a:lnTo>
                  <a:close/>
                </a:path>
                <a:path w="25400" h="285750">
                  <a:moveTo>
                    <a:pt x="25400" y="203199"/>
                  </a:moveTo>
                  <a:lnTo>
                    <a:pt x="0" y="203199"/>
                  </a:lnTo>
                  <a:lnTo>
                    <a:pt x="0" y="208280"/>
                  </a:lnTo>
                  <a:lnTo>
                    <a:pt x="25400" y="208280"/>
                  </a:lnTo>
                  <a:lnTo>
                    <a:pt x="25400" y="203199"/>
                  </a:lnTo>
                  <a:close/>
                </a:path>
                <a:path w="25400" h="285750">
                  <a:moveTo>
                    <a:pt x="25400" y="196849"/>
                  </a:moveTo>
                  <a:lnTo>
                    <a:pt x="0" y="196849"/>
                  </a:lnTo>
                  <a:lnTo>
                    <a:pt x="0" y="201929"/>
                  </a:lnTo>
                  <a:lnTo>
                    <a:pt x="25400" y="201929"/>
                  </a:lnTo>
                  <a:lnTo>
                    <a:pt x="25400" y="196849"/>
                  </a:lnTo>
                  <a:close/>
                </a:path>
                <a:path w="25400" h="285750">
                  <a:moveTo>
                    <a:pt x="25400" y="191769"/>
                  </a:moveTo>
                  <a:lnTo>
                    <a:pt x="0" y="191769"/>
                  </a:lnTo>
                  <a:lnTo>
                    <a:pt x="0" y="195580"/>
                  </a:lnTo>
                  <a:lnTo>
                    <a:pt x="25400" y="195580"/>
                  </a:lnTo>
                  <a:lnTo>
                    <a:pt x="25400" y="191769"/>
                  </a:lnTo>
                  <a:close/>
                </a:path>
              </a:pathLst>
            </a:custGeom>
            <a:solidFill>
              <a:srgbClr val="8CA2E6"/>
            </a:solidFill>
          </p:spPr>
          <p:txBody>
            <a:bodyPr wrap="square" lIns="0" tIns="0" rIns="0" bIns="0" rtlCol="0"/>
            <a:lstStyle/>
            <a:p>
              <a:endParaRPr/>
            </a:p>
          </p:txBody>
        </p:sp>
        <p:sp>
          <p:nvSpPr>
            <p:cNvPr id="377" name="object 377"/>
            <p:cNvSpPr/>
            <p:nvPr/>
          </p:nvSpPr>
          <p:spPr>
            <a:xfrm>
              <a:off x="8108949" y="5848350"/>
              <a:ext cx="26670" cy="292100"/>
            </a:xfrm>
            <a:custGeom>
              <a:avLst/>
              <a:gdLst/>
              <a:ahLst/>
              <a:cxnLst/>
              <a:rect l="l" t="t" r="r" b="b"/>
              <a:pathLst>
                <a:path w="26670" h="292100">
                  <a:moveTo>
                    <a:pt x="6350" y="0"/>
                  </a:moveTo>
                  <a:lnTo>
                    <a:pt x="0" y="0"/>
                  </a:lnTo>
                  <a:lnTo>
                    <a:pt x="0" y="1269"/>
                  </a:lnTo>
                  <a:lnTo>
                    <a:pt x="6350" y="1269"/>
                  </a:lnTo>
                  <a:lnTo>
                    <a:pt x="6350" y="0"/>
                  </a:lnTo>
                  <a:close/>
                </a:path>
                <a:path w="26670" h="292100">
                  <a:moveTo>
                    <a:pt x="12700" y="1270"/>
                  </a:moveTo>
                  <a:lnTo>
                    <a:pt x="0" y="1270"/>
                  </a:lnTo>
                  <a:lnTo>
                    <a:pt x="0" y="3809"/>
                  </a:lnTo>
                  <a:lnTo>
                    <a:pt x="20320" y="3809"/>
                  </a:lnTo>
                  <a:lnTo>
                    <a:pt x="20320" y="2540"/>
                  </a:lnTo>
                  <a:lnTo>
                    <a:pt x="12700" y="2540"/>
                  </a:lnTo>
                  <a:lnTo>
                    <a:pt x="12700" y="1270"/>
                  </a:lnTo>
                  <a:close/>
                </a:path>
                <a:path w="26670" h="292100">
                  <a:moveTo>
                    <a:pt x="26670" y="3810"/>
                  </a:moveTo>
                  <a:lnTo>
                    <a:pt x="0" y="3810"/>
                  </a:lnTo>
                  <a:lnTo>
                    <a:pt x="0" y="7619"/>
                  </a:lnTo>
                  <a:lnTo>
                    <a:pt x="26670" y="7619"/>
                  </a:lnTo>
                  <a:lnTo>
                    <a:pt x="26670" y="3810"/>
                  </a:lnTo>
                  <a:close/>
                </a:path>
                <a:path w="26670" h="292100">
                  <a:moveTo>
                    <a:pt x="26670" y="7620"/>
                  </a:moveTo>
                  <a:lnTo>
                    <a:pt x="0" y="7620"/>
                  </a:lnTo>
                  <a:lnTo>
                    <a:pt x="0" y="10159"/>
                  </a:lnTo>
                  <a:lnTo>
                    <a:pt x="26670" y="10159"/>
                  </a:lnTo>
                  <a:lnTo>
                    <a:pt x="26670" y="7620"/>
                  </a:lnTo>
                  <a:close/>
                </a:path>
                <a:path w="26670" h="292100">
                  <a:moveTo>
                    <a:pt x="26670" y="10160"/>
                  </a:moveTo>
                  <a:lnTo>
                    <a:pt x="0" y="10160"/>
                  </a:lnTo>
                  <a:lnTo>
                    <a:pt x="0" y="13969"/>
                  </a:lnTo>
                  <a:lnTo>
                    <a:pt x="26670" y="13969"/>
                  </a:lnTo>
                  <a:lnTo>
                    <a:pt x="26670" y="10160"/>
                  </a:lnTo>
                  <a:close/>
                </a:path>
                <a:path w="26670" h="292100">
                  <a:moveTo>
                    <a:pt x="26670" y="13970"/>
                  </a:moveTo>
                  <a:lnTo>
                    <a:pt x="0" y="13970"/>
                  </a:lnTo>
                  <a:lnTo>
                    <a:pt x="0" y="20319"/>
                  </a:lnTo>
                  <a:lnTo>
                    <a:pt x="26670" y="20319"/>
                  </a:lnTo>
                  <a:lnTo>
                    <a:pt x="26670" y="13970"/>
                  </a:lnTo>
                  <a:close/>
                </a:path>
                <a:path w="26670" h="292100">
                  <a:moveTo>
                    <a:pt x="26670" y="20320"/>
                  </a:moveTo>
                  <a:lnTo>
                    <a:pt x="0" y="20320"/>
                  </a:lnTo>
                  <a:lnTo>
                    <a:pt x="0" y="29209"/>
                  </a:lnTo>
                  <a:lnTo>
                    <a:pt x="26670" y="29209"/>
                  </a:lnTo>
                  <a:lnTo>
                    <a:pt x="26670" y="20320"/>
                  </a:lnTo>
                  <a:close/>
                </a:path>
                <a:path w="26670" h="292100">
                  <a:moveTo>
                    <a:pt x="26670" y="29210"/>
                  </a:moveTo>
                  <a:lnTo>
                    <a:pt x="0" y="29210"/>
                  </a:lnTo>
                  <a:lnTo>
                    <a:pt x="0" y="41909"/>
                  </a:lnTo>
                  <a:lnTo>
                    <a:pt x="26670" y="41909"/>
                  </a:lnTo>
                  <a:lnTo>
                    <a:pt x="26670" y="29210"/>
                  </a:lnTo>
                  <a:close/>
                </a:path>
                <a:path w="26670" h="292100">
                  <a:moveTo>
                    <a:pt x="26670" y="41910"/>
                  </a:moveTo>
                  <a:lnTo>
                    <a:pt x="0" y="41910"/>
                  </a:lnTo>
                  <a:lnTo>
                    <a:pt x="0" y="52069"/>
                  </a:lnTo>
                  <a:lnTo>
                    <a:pt x="26670" y="52069"/>
                  </a:lnTo>
                  <a:lnTo>
                    <a:pt x="26670" y="41910"/>
                  </a:lnTo>
                  <a:close/>
                </a:path>
                <a:path w="26670" h="292100">
                  <a:moveTo>
                    <a:pt x="26670" y="52070"/>
                  </a:moveTo>
                  <a:lnTo>
                    <a:pt x="0" y="52070"/>
                  </a:lnTo>
                  <a:lnTo>
                    <a:pt x="0" y="54609"/>
                  </a:lnTo>
                  <a:lnTo>
                    <a:pt x="26670" y="54609"/>
                  </a:lnTo>
                  <a:lnTo>
                    <a:pt x="26670" y="52070"/>
                  </a:lnTo>
                  <a:close/>
                </a:path>
                <a:path w="26670" h="292100">
                  <a:moveTo>
                    <a:pt x="26670" y="54610"/>
                  </a:moveTo>
                  <a:lnTo>
                    <a:pt x="0" y="54610"/>
                  </a:lnTo>
                  <a:lnTo>
                    <a:pt x="0" y="60959"/>
                  </a:lnTo>
                  <a:lnTo>
                    <a:pt x="26670" y="60959"/>
                  </a:lnTo>
                  <a:lnTo>
                    <a:pt x="26670" y="54610"/>
                  </a:lnTo>
                  <a:close/>
                </a:path>
                <a:path w="26670" h="292100">
                  <a:moveTo>
                    <a:pt x="26670" y="60960"/>
                  </a:moveTo>
                  <a:lnTo>
                    <a:pt x="0" y="60960"/>
                  </a:lnTo>
                  <a:lnTo>
                    <a:pt x="0" y="64769"/>
                  </a:lnTo>
                  <a:lnTo>
                    <a:pt x="26670" y="64769"/>
                  </a:lnTo>
                  <a:lnTo>
                    <a:pt x="26670" y="60960"/>
                  </a:lnTo>
                  <a:close/>
                </a:path>
                <a:path w="26670" h="292100">
                  <a:moveTo>
                    <a:pt x="26670" y="64770"/>
                  </a:moveTo>
                  <a:lnTo>
                    <a:pt x="0" y="64770"/>
                  </a:lnTo>
                  <a:lnTo>
                    <a:pt x="0" y="71119"/>
                  </a:lnTo>
                  <a:lnTo>
                    <a:pt x="26670" y="71119"/>
                  </a:lnTo>
                  <a:lnTo>
                    <a:pt x="26670" y="64770"/>
                  </a:lnTo>
                  <a:close/>
                </a:path>
                <a:path w="26670" h="292100">
                  <a:moveTo>
                    <a:pt x="26670" y="71120"/>
                  </a:moveTo>
                  <a:lnTo>
                    <a:pt x="0" y="71120"/>
                  </a:lnTo>
                  <a:lnTo>
                    <a:pt x="0" y="73659"/>
                  </a:lnTo>
                  <a:lnTo>
                    <a:pt x="26670" y="73659"/>
                  </a:lnTo>
                  <a:lnTo>
                    <a:pt x="26670" y="71120"/>
                  </a:lnTo>
                  <a:close/>
                </a:path>
                <a:path w="26670" h="292100">
                  <a:moveTo>
                    <a:pt x="26670" y="73660"/>
                  </a:moveTo>
                  <a:lnTo>
                    <a:pt x="0" y="73660"/>
                  </a:lnTo>
                  <a:lnTo>
                    <a:pt x="0" y="77469"/>
                  </a:lnTo>
                  <a:lnTo>
                    <a:pt x="26670" y="77469"/>
                  </a:lnTo>
                  <a:lnTo>
                    <a:pt x="26670" y="73660"/>
                  </a:lnTo>
                  <a:close/>
                </a:path>
                <a:path w="26670" h="292100">
                  <a:moveTo>
                    <a:pt x="26670" y="77470"/>
                  </a:moveTo>
                  <a:lnTo>
                    <a:pt x="0" y="77470"/>
                  </a:lnTo>
                  <a:lnTo>
                    <a:pt x="0" y="80009"/>
                  </a:lnTo>
                  <a:lnTo>
                    <a:pt x="26670" y="80009"/>
                  </a:lnTo>
                  <a:lnTo>
                    <a:pt x="26670" y="77470"/>
                  </a:lnTo>
                  <a:close/>
                </a:path>
                <a:path w="26670" h="292100">
                  <a:moveTo>
                    <a:pt x="26670" y="80010"/>
                  </a:moveTo>
                  <a:lnTo>
                    <a:pt x="0" y="80010"/>
                  </a:lnTo>
                  <a:lnTo>
                    <a:pt x="0" y="86359"/>
                  </a:lnTo>
                  <a:lnTo>
                    <a:pt x="26670" y="86359"/>
                  </a:lnTo>
                  <a:lnTo>
                    <a:pt x="26670" y="80010"/>
                  </a:lnTo>
                  <a:close/>
                </a:path>
                <a:path w="26670" h="292100">
                  <a:moveTo>
                    <a:pt x="26670" y="86360"/>
                  </a:moveTo>
                  <a:lnTo>
                    <a:pt x="0" y="86360"/>
                  </a:lnTo>
                  <a:lnTo>
                    <a:pt x="0" y="105409"/>
                  </a:lnTo>
                  <a:lnTo>
                    <a:pt x="26670" y="105409"/>
                  </a:lnTo>
                  <a:lnTo>
                    <a:pt x="26670" y="86360"/>
                  </a:lnTo>
                  <a:close/>
                </a:path>
                <a:path w="26670" h="292100">
                  <a:moveTo>
                    <a:pt x="26670" y="105410"/>
                  </a:moveTo>
                  <a:lnTo>
                    <a:pt x="0" y="105410"/>
                  </a:lnTo>
                  <a:lnTo>
                    <a:pt x="0" y="109219"/>
                  </a:lnTo>
                  <a:lnTo>
                    <a:pt x="26670" y="109219"/>
                  </a:lnTo>
                  <a:lnTo>
                    <a:pt x="26670" y="105410"/>
                  </a:lnTo>
                  <a:close/>
                </a:path>
                <a:path w="26670" h="292100">
                  <a:moveTo>
                    <a:pt x="26670" y="109220"/>
                  </a:moveTo>
                  <a:lnTo>
                    <a:pt x="0" y="109220"/>
                  </a:lnTo>
                  <a:lnTo>
                    <a:pt x="0" y="121919"/>
                  </a:lnTo>
                  <a:lnTo>
                    <a:pt x="26670" y="121919"/>
                  </a:lnTo>
                  <a:lnTo>
                    <a:pt x="26670" y="109220"/>
                  </a:lnTo>
                  <a:close/>
                </a:path>
                <a:path w="26670" h="292100">
                  <a:moveTo>
                    <a:pt x="26670" y="121920"/>
                  </a:moveTo>
                  <a:lnTo>
                    <a:pt x="0" y="121920"/>
                  </a:lnTo>
                  <a:lnTo>
                    <a:pt x="0" y="130809"/>
                  </a:lnTo>
                  <a:lnTo>
                    <a:pt x="26670" y="130809"/>
                  </a:lnTo>
                  <a:lnTo>
                    <a:pt x="26670" y="121920"/>
                  </a:lnTo>
                  <a:close/>
                </a:path>
                <a:path w="26670" h="292100">
                  <a:moveTo>
                    <a:pt x="26670" y="130810"/>
                  </a:moveTo>
                  <a:lnTo>
                    <a:pt x="0" y="130810"/>
                  </a:lnTo>
                  <a:lnTo>
                    <a:pt x="0" y="134619"/>
                  </a:lnTo>
                  <a:lnTo>
                    <a:pt x="26670" y="134619"/>
                  </a:lnTo>
                  <a:lnTo>
                    <a:pt x="26670" y="130810"/>
                  </a:lnTo>
                  <a:close/>
                </a:path>
                <a:path w="26670" h="292100">
                  <a:moveTo>
                    <a:pt x="26670" y="134620"/>
                  </a:moveTo>
                  <a:lnTo>
                    <a:pt x="0" y="134620"/>
                  </a:lnTo>
                  <a:lnTo>
                    <a:pt x="0" y="149859"/>
                  </a:lnTo>
                  <a:lnTo>
                    <a:pt x="26670" y="149859"/>
                  </a:lnTo>
                  <a:lnTo>
                    <a:pt x="26670" y="134620"/>
                  </a:lnTo>
                  <a:close/>
                </a:path>
                <a:path w="26670" h="292100">
                  <a:moveTo>
                    <a:pt x="26670" y="149860"/>
                  </a:moveTo>
                  <a:lnTo>
                    <a:pt x="0" y="149860"/>
                  </a:lnTo>
                  <a:lnTo>
                    <a:pt x="0" y="156209"/>
                  </a:lnTo>
                  <a:lnTo>
                    <a:pt x="26670" y="156209"/>
                  </a:lnTo>
                  <a:lnTo>
                    <a:pt x="26670" y="149860"/>
                  </a:lnTo>
                  <a:close/>
                </a:path>
                <a:path w="26670" h="292100">
                  <a:moveTo>
                    <a:pt x="26670" y="156210"/>
                  </a:moveTo>
                  <a:lnTo>
                    <a:pt x="0" y="156210"/>
                  </a:lnTo>
                  <a:lnTo>
                    <a:pt x="0" y="160019"/>
                  </a:lnTo>
                  <a:lnTo>
                    <a:pt x="26670" y="160019"/>
                  </a:lnTo>
                  <a:lnTo>
                    <a:pt x="26670" y="156210"/>
                  </a:lnTo>
                  <a:close/>
                </a:path>
                <a:path w="26670" h="292100">
                  <a:moveTo>
                    <a:pt x="26670" y="160020"/>
                  </a:moveTo>
                  <a:lnTo>
                    <a:pt x="0" y="160020"/>
                  </a:lnTo>
                  <a:lnTo>
                    <a:pt x="0" y="162559"/>
                  </a:lnTo>
                  <a:lnTo>
                    <a:pt x="26670" y="162559"/>
                  </a:lnTo>
                  <a:lnTo>
                    <a:pt x="26670" y="160020"/>
                  </a:lnTo>
                  <a:close/>
                </a:path>
                <a:path w="26670" h="292100">
                  <a:moveTo>
                    <a:pt x="26670" y="162560"/>
                  </a:moveTo>
                  <a:lnTo>
                    <a:pt x="0" y="162560"/>
                  </a:lnTo>
                  <a:lnTo>
                    <a:pt x="0" y="166369"/>
                  </a:lnTo>
                  <a:lnTo>
                    <a:pt x="26670" y="166369"/>
                  </a:lnTo>
                  <a:lnTo>
                    <a:pt x="26670" y="162560"/>
                  </a:lnTo>
                  <a:close/>
                </a:path>
                <a:path w="26670" h="292100">
                  <a:moveTo>
                    <a:pt x="26670" y="166370"/>
                  </a:moveTo>
                  <a:lnTo>
                    <a:pt x="0" y="166370"/>
                  </a:lnTo>
                  <a:lnTo>
                    <a:pt x="0" y="172719"/>
                  </a:lnTo>
                  <a:lnTo>
                    <a:pt x="26670" y="172719"/>
                  </a:lnTo>
                  <a:lnTo>
                    <a:pt x="26670" y="166370"/>
                  </a:lnTo>
                  <a:close/>
                </a:path>
                <a:path w="26670" h="292100">
                  <a:moveTo>
                    <a:pt x="26670" y="172720"/>
                  </a:moveTo>
                  <a:lnTo>
                    <a:pt x="0" y="172720"/>
                  </a:lnTo>
                  <a:lnTo>
                    <a:pt x="0" y="175259"/>
                  </a:lnTo>
                  <a:lnTo>
                    <a:pt x="26670" y="175259"/>
                  </a:lnTo>
                  <a:lnTo>
                    <a:pt x="26670" y="172720"/>
                  </a:lnTo>
                  <a:close/>
                </a:path>
                <a:path w="26670" h="292100">
                  <a:moveTo>
                    <a:pt x="26670" y="175260"/>
                  </a:moveTo>
                  <a:lnTo>
                    <a:pt x="0" y="175260"/>
                  </a:lnTo>
                  <a:lnTo>
                    <a:pt x="0" y="181609"/>
                  </a:lnTo>
                  <a:lnTo>
                    <a:pt x="26670" y="181609"/>
                  </a:lnTo>
                  <a:lnTo>
                    <a:pt x="26670" y="175260"/>
                  </a:lnTo>
                  <a:close/>
                </a:path>
                <a:path w="26670" h="292100">
                  <a:moveTo>
                    <a:pt x="26670" y="181610"/>
                  </a:moveTo>
                  <a:lnTo>
                    <a:pt x="0" y="181610"/>
                  </a:lnTo>
                  <a:lnTo>
                    <a:pt x="0" y="194309"/>
                  </a:lnTo>
                  <a:lnTo>
                    <a:pt x="26670" y="194309"/>
                  </a:lnTo>
                  <a:lnTo>
                    <a:pt x="26670" y="181610"/>
                  </a:lnTo>
                  <a:close/>
                </a:path>
                <a:path w="26670" h="292100">
                  <a:moveTo>
                    <a:pt x="22859" y="289559"/>
                  </a:moveTo>
                  <a:lnTo>
                    <a:pt x="0" y="289559"/>
                  </a:lnTo>
                  <a:lnTo>
                    <a:pt x="0" y="292100"/>
                  </a:lnTo>
                  <a:lnTo>
                    <a:pt x="11429" y="292100"/>
                  </a:lnTo>
                  <a:lnTo>
                    <a:pt x="11429" y="290830"/>
                  </a:lnTo>
                  <a:lnTo>
                    <a:pt x="22859" y="290830"/>
                  </a:lnTo>
                  <a:lnTo>
                    <a:pt x="22859" y="289559"/>
                  </a:lnTo>
                  <a:close/>
                </a:path>
                <a:path w="26670" h="292100">
                  <a:moveTo>
                    <a:pt x="26670" y="283209"/>
                  </a:moveTo>
                  <a:lnTo>
                    <a:pt x="0" y="283209"/>
                  </a:lnTo>
                  <a:lnTo>
                    <a:pt x="0" y="288290"/>
                  </a:lnTo>
                  <a:lnTo>
                    <a:pt x="26670" y="288290"/>
                  </a:lnTo>
                  <a:lnTo>
                    <a:pt x="26670" y="283209"/>
                  </a:lnTo>
                  <a:close/>
                </a:path>
                <a:path w="26670" h="292100">
                  <a:moveTo>
                    <a:pt x="26670" y="276859"/>
                  </a:moveTo>
                  <a:lnTo>
                    <a:pt x="0" y="276859"/>
                  </a:lnTo>
                  <a:lnTo>
                    <a:pt x="0" y="281940"/>
                  </a:lnTo>
                  <a:lnTo>
                    <a:pt x="26670" y="281940"/>
                  </a:lnTo>
                  <a:lnTo>
                    <a:pt x="26670" y="276859"/>
                  </a:lnTo>
                  <a:close/>
                </a:path>
                <a:path w="26670" h="292100">
                  <a:moveTo>
                    <a:pt x="26670" y="270509"/>
                  </a:moveTo>
                  <a:lnTo>
                    <a:pt x="0" y="270509"/>
                  </a:lnTo>
                  <a:lnTo>
                    <a:pt x="0" y="275590"/>
                  </a:lnTo>
                  <a:lnTo>
                    <a:pt x="26670" y="275590"/>
                  </a:lnTo>
                  <a:lnTo>
                    <a:pt x="26670" y="270509"/>
                  </a:lnTo>
                  <a:close/>
                </a:path>
                <a:path w="26670" h="292100">
                  <a:moveTo>
                    <a:pt x="26670" y="264160"/>
                  </a:moveTo>
                  <a:lnTo>
                    <a:pt x="0" y="264160"/>
                  </a:lnTo>
                  <a:lnTo>
                    <a:pt x="0" y="269240"/>
                  </a:lnTo>
                  <a:lnTo>
                    <a:pt x="26670" y="269240"/>
                  </a:lnTo>
                  <a:lnTo>
                    <a:pt x="26670" y="264160"/>
                  </a:lnTo>
                  <a:close/>
                </a:path>
                <a:path w="26670" h="292100">
                  <a:moveTo>
                    <a:pt x="26670" y="257810"/>
                  </a:moveTo>
                  <a:lnTo>
                    <a:pt x="0" y="257810"/>
                  </a:lnTo>
                  <a:lnTo>
                    <a:pt x="0" y="262890"/>
                  </a:lnTo>
                  <a:lnTo>
                    <a:pt x="26670" y="262890"/>
                  </a:lnTo>
                  <a:lnTo>
                    <a:pt x="26670" y="257810"/>
                  </a:lnTo>
                  <a:close/>
                </a:path>
                <a:path w="26670" h="292100">
                  <a:moveTo>
                    <a:pt x="26670" y="251459"/>
                  </a:moveTo>
                  <a:lnTo>
                    <a:pt x="0" y="251459"/>
                  </a:lnTo>
                  <a:lnTo>
                    <a:pt x="0" y="256540"/>
                  </a:lnTo>
                  <a:lnTo>
                    <a:pt x="26670" y="256540"/>
                  </a:lnTo>
                  <a:lnTo>
                    <a:pt x="26670" y="251459"/>
                  </a:lnTo>
                  <a:close/>
                </a:path>
                <a:path w="26670" h="292100">
                  <a:moveTo>
                    <a:pt x="26670" y="245109"/>
                  </a:moveTo>
                  <a:lnTo>
                    <a:pt x="0" y="245109"/>
                  </a:lnTo>
                  <a:lnTo>
                    <a:pt x="0" y="250190"/>
                  </a:lnTo>
                  <a:lnTo>
                    <a:pt x="26670" y="250190"/>
                  </a:lnTo>
                  <a:lnTo>
                    <a:pt x="26670" y="245109"/>
                  </a:lnTo>
                  <a:close/>
                </a:path>
                <a:path w="26670" h="292100">
                  <a:moveTo>
                    <a:pt x="26670" y="238759"/>
                  </a:moveTo>
                  <a:lnTo>
                    <a:pt x="0" y="238759"/>
                  </a:lnTo>
                  <a:lnTo>
                    <a:pt x="0" y="243840"/>
                  </a:lnTo>
                  <a:lnTo>
                    <a:pt x="26670" y="243840"/>
                  </a:lnTo>
                  <a:lnTo>
                    <a:pt x="26670" y="238759"/>
                  </a:lnTo>
                  <a:close/>
                </a:path>
                <a:path w="26670" h="292100">
                  <a:moveTo>
                    <a:pt x="26670" y="232409"/>
                  </a:moveTo>
                  <a:lnTo>
                    <a:pt x="0" y="232409"/>
                  </a:lnTo>
                  <a:lnTo>
                    <a:pt x="0" y="237490"/>
                  </a:lnTo>
                  <a:lnTo>
                    <a:pt x="26670" y="237490"/>
                  </a:lnTo>
                  <a:lnTo>
                    <a:pt x="26670" y="232409"/>
                  </a:lnTo>
                  <a:close/>
                </a:path>
                <a:path w="26670" h="292100">
                  <a:moveTo>
                    <a:pt x="26670" y="226059"/>
                  </a:moveTo>
                  <a:lnTo>
                    <a:pt x="0" y="226059"/>
                  </a:lnTo>
                  <a:lnTo>
                    <a:pt x="0" y="231140"/>
                  </a:lnTo>
                  <a:lnTo>
                    <a:pt x="26670" y="231140"/>
                  </a:lnTo>
                  <a:lnTo>
                    <a:pt x="26670" y="226059"/>
                  </a:lnTo>
                  <a:close/>
                </a:path>
                <a:path w="26670" h="292100">
                  <a:moveTo>
                    <a:pt x="26670" y="219709"/>
                  </a:moveTo>
                  <a:lnTo>
                    <a:pt x="0" y="219709"/>
                  </a:lnTo>
                  <a:lnTo>
                    <a:pt x="0" y="224790"/>
                  </a:lnTo>
                  <a:lnTo>
                    <a:pt x="26670" y="224790"/>
                  </a:lnTo>
                  <a:lnTo>
                    <a:pt x="26670" y="219709"/>
                  </a:lnTo>
                  <a:close/>
                </a:path>
                <a:path w="26670" h="292100">
                  <a:moveTo>
                    <a:pt x="26670" y="213360"/>
                  </a:moveTo>
                  <a:lnTo>
                    <a:pt x="0" y="213360"/>
                  </a:lnTo>
                  <a:lnTo>
                    <a:pt x="0" y="218440"/>
                  </a:lnTo>
                  <a:lnTo>
                    <a:pt x="26670" y="218440"/>
                  </a:lnTo>
                  <a:lnTo>
                    <a:pt x="26670" y="213360"/>
                  </a:lnTo>
                  <a:close/>
                </a:path>
                <a:path w="26670" h="292100">
                  <a:moveTo>
                    <a:pt x="26670" y="207009"/>
                  </a:moveTo>
                  <a:lnTo>
                    <a:pt x="0" y="207009"/>
                  </a:lnTo>
                  <a:lnTo>
                    <a:pt x="0" y="212090"/>
                  </a:lnTo>
                  <a:lnTo>
                    <a:pt x="26670" y="212090"/>
                  </a:lnTo>
                  <a:lnTo>
                    <a:pt x="26670" y="207009"/>
                  </a:lnTo>
                  <a:close/>
                </a:path>
                <a:path w="26670" h="292100">
                  <a:moveTo>
                    <a:pt x="26670" y="200659"/>
                  </a:moveTo>
                  <a:lnTo>
                    <a:pt x="0" y="200659"/>
                  </a:lnTo>
                  <a:lnTo>
                    <a:pt x="0" y="205740"/>
                  </a:lnTo>
                  <a:lnTo>
                    <a:pt x="26670" y="205740"/>
                  </a:lnTo>
                  <a:lnTo>
                    <a:pt x="26670" y="200659"/>
                  </a:lnTo>
                  <a:close/>
                </a:path>
                <a:path w="26670" h="292100">
                  <a:moveTo>
                    <a:pt x="26670" y="195580"/>
                  </a:moveTo>
                  <a:lnTo>
                    <a:pt x="0" y="195580"/>
                  </a:lnTo>
                  <a:lnTo>
                    <a:pt x="0" y="199390"/>
                  </a:lnTo>
                  <a:lnTo>
                    <a:pt x="26670" y="199390"/>
                  </a:lnTo>
                  <a:lnTo>
                    <a:pt x="26670" y="195580"/>
                  </a:lnTo>
                  <a:close/>
                </a:path>
              </a:pathLst>
            </a:custGeom>
            <a:solidFill>
              <a:srgbClr val="8BA1E6"/>
            </a:solidFill>
          </p:spPr>
          <p:txBody>
            <a:bodyPr wrap="square" lIns="0" tIns="0" rIns="0" bIns="0" rtlCol="0"/>
            <a:lstStyle/>
            <a:p>
              <a:endParaRPr/>
            </a:p>
          </p:txBody>
        </p:sp>
        <p:sp>
          <p:nvSpPr>
            <p:cNvPr id="378" name="object 378"/>
            <p:cNvSpPr/>
            <p:nvPr/>
          </p:nvSpPr>
          <p:spPr>
            <a:xfrm>
              <a:off x="8083549" y="5843270"/>
              <a:ext cx="25400" cy="300990"/>
            </a:xfrm>
            <a:custGeom>
              <a:avLst/>
              <a:gdLst/>
              <a:ahLst/>
              <a:cxnLst/>
              <a:rect l="l" t="t" r="r" b="b"/>
              <a:pathLst>
                <a:path w="25400" h="300989">
                  <a:moveTo>
                    <a:pt x="2540" y="0"/>
                  </a:moveTo>
                  <a:lnTo>
                    <a:pt x="0" y="0"/>
                  </a:lnTo>
                  <a:lnTo>
                    <a:pt x="0" y="6349"/>
                  </a:lnTo>
                  <a:lnTo>
                    <a:pt x="25400" y="6349"/>
                  </a:lnTo>
                  <a:lnTo>
                    <a:pt x="25400" y="5079"/>
                  </a:lnTo>
                  <a:lnTo>
                    <a:pt x="24129" y="5079"/>
                  </a:lnTo>
                  <a:lnTo>
                    <a:pt x="24129" y="3809"/>
                  </a:lnTo>
                  <a:lnTo>
                    <a:pt x="16509" y="3809"/>
                  </a:lnTo>
                  <a:lnTo>
                    <a:pt x="16509" y="2539"/>
                  </a:lnTo>
                  <a:lnTo>
                    <a:pt x="10159" y="2539"/>
                  </a:lnTo>
                  <a:lnTo>
                    <a:pt x="10159" y="1269"/>
                  </a:lnTo>
                  <a:lnTo>
                    <a:pt x="2540" y="1269"/>
                  </a:lnTo>
                  <a:lnTo>
                    <a:pt x="2540" y="0"/>
                  </a:lnTo>
                  <a:close/>
                </a:path>
                <a:path w="25400" h="300989">
                  <a:moveTo>
                    <a:pt x="25400" y="6349"/>
                  </a:moveTo>
                  <a:lnTo>
                    <a:pt x="0" y="6349"/>
                  </a:lnTo>
                  <a:lnTo>
                    <a:pt x="0" y="8889"/>
                  </a:lnTo>
                  <a:lnTo>
                    <a:pt x="25400" y="8889"/>
                  </a:lnTo>
                  <a:lnTo>
                    <a:pt x="25400" y="6349"/>
                  </a:lnTo>
                  <a:close/>
                </a:path>
                <a:path w="25400" h="300989">
                  <a:moveTo>
                    <a:pt x="25400" y="8890"/>
                  </a:moveTo>
                  <a:lnTo>
                    <a:pt x="0" y="8890"/>
                  </a:lnTo>
                  <a:lnTo>
                    <a:pt x="0" y="12699"/>
                  </a:lnTo>
                  <a:lnTo>
                    <a:pt x="25400" y="12699"/>
                  </a:lnTo>
                  <a:lnTo>
                    <a:pt x="25400" y="8890"/>
                  </a:lnTo>
                  <a:close/>
                </a:path>
                <a:path w="25400" h="300989">
                  <a:moveTo>
                    <a:pt x="25400" y="12699"/>
                  </a:moveTo>
                  <a:lnTo>
                    <a:pt x="0" y="12699"/>
                  </a:lnTo>
                  <a:lnTo>
                    <a:pt x="0" y="15239"/>
                  </a:lnTo>
                  <a:lnTo>
                    <a:pt x="25400" y="15239"/>
                  </a:lnTo>
                  <a:lnTo>
                    <a:pt x="25400" y="12699"/>
                  </a:lnTo>
                  <a:close/>
                </a:path>
                <a:path w="25400" h="300989">
                  <a:moveTo>
                    <a:pt x="25400" y="15239"/>
                  </a:moveTo>
                  <a:lnTo>
                    <a:pt x="0" y="15239"/>
                  </a:lnTo>
                  <a:lnTo>
                    <a:pt x="0" y="19049"/>
                  </a:lnTo>
                  <a:lnTo>
                    <a:pt x="25400" y="19049"/>
                  </a:lnTo>
                  <a:lnTo>
                    <a:pt x="25400" y="15239"/>
                  </a:lnTo>
                  <a:close/>
                </a:path>
                <a:path w="25400" h="300989">
                  <a:moveTo>
                    <a:pt x="25400" y="19049"/>
                  </a:moveTo>
                  <a:lnTo>
                    <a:pt x="0" y="19049"/>
                  </a:lnTo>
                  <a:lnTo>
                    <a:pt x="0" y="25399"/>
                  </a:lnTo>
                  <a:lnTo>
                    <a:pt x="25400" y="25399"/>
                  </a:lnTo>
                  <a:lnTo>
                    <a:pt x="25400" y="19049"/>
                  </a:lnTo>
                  <a:close/>
                </a:path>
                <a:path w="25400" h="300989">
                  <a:moveTo>
                    <a:pt x="25400" y="25400"/>
                  </a:moveTo>
                  <a:lnTo>
                    <a:pt x="0" y="25400"/>
                  </a:lnTo>
                  <a:lnTo>
                    <a:pt x="0" y="34289"/>
                  </a:lnTo>
                  <a:lnTo>
                    <a:pt x="25400" y="34289"/>
                  </a:lnTo>
                  <a:lnTo>
                    <a:pt x="25400" y="25400"/>
                  </a:lnTo>
                  <a:close/>
                </a:path>
                <a:path w="25400" h="300989">
                  <a:moveTo>
                    <a:pt x="25400" y="34289"/>
                  </a:moveTo>
                  <a:lnTo>
                    <a:pt x="0" y="34289"/>
                  </a:lnTo>
                  <a:lnTo>
                    <a:pt x="0" y="46989"/>
                  </a:lnTo>
                  <a:lnTo>
                    <a:pt x="25400" y="46989"/>
                  </a:lnTo>
                  <a:lnTo>
                    <a:pt x="25400" y="34289"/>
                  </a:lnTo>
                  <a:close/>
                </a:path>
                <a:path w="25400" h="300989">
                  <a:moveTo>
                    <a:pt x="25400" y="46989"/>
                  </a:moveTo>
                  <a:lnTo>
                    <a:pt x="0" y="46989"/>
                  </a:lnTo>
                  <a:lnTo>
                    <a:pt x="0" y="57149"/>
                  </a:lnTo>
                  <a:lnTo>
                    <a:pt x="25400" y="57149"/>
                  </a:lnTo>
                  <a:lnTo>
                    <a:pt x="25400" y="46989"/>
                  </a:lnTo>
                  <a:close/>
                </a:path>
                <a:path w="25400" h="300989">
                  <a:moveTo>
                    <a:pt x="25400" y="57149"/>
                  </a:moveTo>
                  <a:lnTo>
                    <a:pt x="0" y="57149"/>
                  </a:lnTo>
                  <a:lnTo>
                    <a:pt x="0" y="59689"/>
                  </a:lnTo>
                  <a:lnTo>
                    <a:pt x="25400" y="59689"/>
                  </a:lnTo>
                  <a:lnTo>
                    <a:pt x="25400" y="57149"/>
                  </a:lnTo>
                  <a:close/>
                </a:path>
                <a:path w="25400" h="300989">
                  <a:moveTo>
                    <a:pt x="25400" y="59689"/>
                  </a:moveTo>
                  <a:lnTo>
                    <a:pt x="0" y="59689"/>
                  </a:lnTo>
                  <a:lnTo>
                    <a:pt x="0" y="66039"/>
                  </a:lnTo>
                  <a:lnTo>
                    <a:pt x="25400" y="66039"/>
                  </a:lnTo>
                  <a:lnTo>
                    <a:pt x="25400" y="59689"/>
                  </a:lnTo>
                  <a:close/>
                </a:path>
                <a:path w="25400" h="300989">
                  <a:moveTo>
                    <a:pt x="25400" y="66039"/>
                  </a:moveTo>
                  <a:lnTo>
                    <a:pt x="0" y="66039"/>
                  </a:lnTo>
                  <a:lnTo>
                    <a:pt x="0" y="69849"/>
                  </a:lnTo>
                  <a:lnTo>
                    <a:pt x="25400" y="69849"/>
                  </a:lnTo>
                  <a:lnTo>
                    <a:pt x="25400" y="66039"/>
                  </a:lnTo>
                  <a:close/>
                </a:path>
                <a:path w="25400" h="300989">
                  <a:moveTo>
                    <a:pt x="25400" y="69849"/>
                  </a:moveTo>
                  <a:lnTo>
                    <a:pt x="0" y="69849"/>
                  </a:lnTo>
                  <a:lnTo>
                    <a:pt x="0" y="76199"/>
                  </a:lnTo>
                  <a:lnTo>
                    <a:pt x="25400" y="76199"/>
                  </a:lnTo>
                  <a:lnTo>
                    <a:pt x="25400" y="69849"/>
                  </a:lnTo>
                  <a:close/>
                </a:path>
                <a:path w="25400" h="300989">
                  <a:moveTo>
                    <a:pt x="25400" y="76199"/>
                  </a:moveTo>
                  <a:lnTo>
                    <a:pt x="0" y="76199"/>
                  </a:lnTo>
                  <a:lnTo>
                    <a:pt x="0" y="78739"/>
                  </a:lnTo>
                  <a:lnTo>
                    <a:pt x="25400" y="78739"/>
                  </a:lnTo>
                  <a:lnTo>
                    <a:pt x="25400" y="76199"/>
                  </a:lnTo>
                  <a:close/>
                </a:path>
                <a:path w="25400" h="300989">
                  <a:moveTo>
                    <a:pt x="25400" y="78739"/>
                  </a:moveTo>
                  <a:lnTo>
                    <a:pt x="0" y="78739"/>
                  </a:lnTo>
                  <a:lnTo>
                    <a:pt x="0" y="82549"/>
                  </a:lnTo>
                  <a:lnTo>
                    <a:pt x="25400" y="82549"/>
                  </a:lnTo>
                  <a:lnTo>
                    <a:pt x="25400" y="78739"/>
                  </a:lnTo>
                  <a:close/>
                </a:path>
                <a:path w="25400" h="300989">
                  <a:moveTo>
                    <a:pt x="25400" y="82550"/>
                  </a:moveTo>
                  <a:lnTo>
                    <a:pt x="0" y="82550"/>
                  </a:lnTo>
                  <a:lnTo>
                    <a:pt x="0" y="85089"/>
                  </a:lnTo>
                  <a:lnTo>
                    <a:pt x="25400" y="85089"/>
                  </a:lnTo>
                  <a:lnTo>
                    <a:pt x="25400" y="82550"/>
                  </a:lnTo>
                  <a:close/>
                </a:path>
                <a:path w="25400" h="300989">
                  <a:moveTo>
                    <a:pt x="25400" y="85090"/>
                  </a:moveTo>
                  <a:lnTo>
                    <a:pt x="0" y="85090"/>
                  </a:lnTo>
                  <a:lnTo>
                    <a:pt x="0" y="91439"/>
                  </a:lnTo>
                  <a:lnTo>
                    <a:pt x="25400" y="91439"/>
                  </a:lnTo>
                  <a:lnTo>
                    <a:pt x="25400" y="85090"/>
                  </a:lnTo>
                  <a:close/>
                </a:path>
                <a:path w="25400" h="300989">
                  <a:moveTo>
                    <a:pt x="25400" y="91440"/>
                  </a:moveTo>
                  <a:lnTo>
                    <a:pt x="0" y="91440"/>
                  </a:lnTo>
                  <a:lnTo>
                    <a:pt x="0" y="110489"/>
                  </a:lnTo>
                  <a:lnTo>
                    <a:pt x="25400" y="110489"/>
                  </a:lnTo>
                  <a:lnTo>
                    <a:pt x="25400" y="91440"/>
                  </a:lnTo>
                  <a:close/>
                </a:path>
                <a:path w="25400" h="300989">
                  <a:moveTo>
                    <a:pt x="25400" y="110490"/>
                  </a:moveTo>
                  <a:lnTo>
                    <a:pt x="0" y="110490"/>
                  </a:lnTo>
                  <a:lnTo>
                    <a:pt x="0" y="114299"/>
                  </a:lnTo>
                  <a:lnTo>
                    <a:pt x="25400" y="114299"/>
                  </a:lnTo>
                  <a:lnTo>
                    <a:pt x="25400" y="110490"/>
                  </a:lnTo>
                  <a:close/>
                </a:path>
                <a:path w="25400" h="300989">
                  <a:moveTo>
                    <a:pt x="25400" y="114299"/>
                  </a:moveTo>
                  <a:lnTo>
                    <a:pt x="0" y="114299"/>
                  </a:lnTo>
                  <a:lnTo>
                    <a:pt x="0" y="126999"/>
                  </a:lnTo>
                  <a:lnTo>
                    <a:pt x="25400" y="126999"/>
                  </a:lnTo>
                  <a:lnTo>
                    <a:pt x="25400" y="114299"/>
                  </a:lnTo>
                  <a:close/>
                </a:path>
                <a:path w="25400" h="300989">
                  <a:moveTo>
                    <a:pt x="25400" y="126999"/>
                  </a:moveTo>
                  <a:lnTo>
                    <a:pt x="0" y="126999"/>
                  </a:lnTo>
                  <a:lnTo>
                    <a:pt x="0" y="135889"/>
                  </a:lnTo>
                  <a:lnTo>
                    <a:pt x="25400" y="135889"/>
                  </a:lnTo>
                  <a:lnTo>
                    <a:pt x="25400" y="126999"/>
                  </a:lnTo>
                  <a:close/>
                </a:path>
                <a:path w="25400" h="300989">
                  <a:moveTo>
                    <a:pt x="25400" y="135889"/>
                  </a:moveTo>
                  <a:lnTo>
                    <a:pt x="0" y="135889"/>
                  </a:lnTo>
                  <a:lnTo>
                    <a:pt x="0" y="139699"/>
                  </a:lnTo>
                  <a:lnTo>
                    <a:pt x="25400" y="139699"/>
                  </a:lnTo>
                  <a:lnTo>
                    <a:pt x="25400" y="135889"/>
                  </a:lnTo>
                  <a:close/>
                </a:path>
                <a:path w="25400" h="300989">
                  <a:moveTo>
                    <a:pt x="25400" y="139699"/>
                  </a:moveTo>
                  <a:lnTo>
                    <a:pt x="0" y="139699"/>
                  </a:lnTo>
                  <a:lnTo>
                    <a:pt x="0" y="154939"/>
                  </a:lnTo>
                  <a:lnTo>
                    <a:pt x="25400" y="154939"/>
                  </a:lnTo>
                  <a:lnTo>
                    <a:pt x="25400" y="139699"/>
                  </a:lnTo>
                  <a:close/>
                </a:path>
                <a:path w="25400" h="300989">
                  <a:moveTo>
                    <a:pt x="25400" y="154939"/>
                  </a:moveTo>
                  <a:lnTo>
                    <a:pt x="0" y="154939"/>
                  </a:lnTo>
                  <a:lnTo>
                    <a:pt x="0" y="161289"/>
                  </a:lnTo>
                  <a:lnTo>
                    <a:pt x="25400" y="161289"/>
                  </a:lnTo>
                  <a:lnTo>
                    <a:pt x="25400" y="154939"/>
                  </a:lnTo>
                  <a:close/>
                </a:path>
                <a:path w="25400" h="300989">
                  <a:moveTo>
                    <a:pt x="25400" y="161289"/>
                  </a:moveTo>
                  <a:lnTo>
                    <a:pt x="0" y="161289"/>
                  </a:lnTo>
                  <a:lnTo>
                    <a:pt x="0" y="165099"/>
                  </a:lnTo>
                  <a:lnTo>
                    <a:pt x="25400" y="165099"/>
                  </a:lnTo>
                  <a:lnTo>
                    <a:pt x="25400" y="161289"/>
                  </a:lnTo>
                  <a:close/>
                </a:path>
                <a:path w="25400" h="300989">
                  <a:moveTo>
                    <a:pt x="25400" y="165099"/>
                  </a:moveTo>
                  <a:lnTo>
                    <a:pt x="0" y="165099"/>
                  </a:lnTo>
                  <a:lnTo>
                    <a:pt x="0" y="167639"/>
                  </a:lnTo>
                  <a:lnTo>
                    <a:pt x="25400" y="167639"/>
                  </a:lnTo>
                  <a:lnTo>
                    <a:pt x="25400" y="165099"/>
                  </a:lnTo>
                  <a:close/>
                </a:path>
                <a:path w="25400" h="300989">
                  <a:moveTo>
                    <a:pt x="25400" y="167639"/>
                  </a:moveTo>
                  <a:lnTo>
                    <a:pt x="0" y="167639"/>
                  </a:lnTo>
                  <a:lnTo>
                    <a:pt x="0" y="171449"/>
                  </a:lnTo>
                  <a:lnTo>
                    <a:pt x="25400" y="171449"/>
                  </a:lnTo>
                  <a:lnTo>
                    <a:pt x="25400" y="167639"/>
                  </a:lnTo>
                  <a:close/>
                </a:path>
                <a:path w="25400" h="300989">
                  <a:moveTo>
                    <a:pt x="25400" y="171450"/>
                  </a:moveTo>
                  <a:lnTo>
                    <a:pt x="0" y="171450"/>
                  </a:lnTo>
                  <a:lnTo>
                    <a:pt x="0" y="177799"/>
                  </a:lnTo>
                  <a:lnTo>
                    <a:pt x="25400" y="177799"/>
                  </a:lnTo>
                  <a:lnTo>
                    <a:pt x="25400" y="171450"/>
                  </a:lnTo>
                  <a:close/>
                </a:path>
                <a:path w="25400" h="300989">
                  <a:moveTo>
                    <a:pt x="25400" y="177800"/>
                  </a:moveTo>
                  <a:lnTo>
                    <a:pt x="0" y="177800"/>
                  </a:lnTo>
                  <a:lnTo>
                    <a:pt x="0" y="180339"/>
                  </a:lnTo>
                  <a:lnTo>
                    <a:pt x="25400" y="180339"/>
                  </a:lnTo>
                  <a:lnTo>
                    <a:pt x="25400" y="177800"/>
                  </a:lnTo>
                  <a:close/>
                </a:path>
                <a:path w="25400" h="300989">
                  <a:moveTo>
                    <a:pt x="25400" y="180339"/>
                  </a:moveTo>
                  <a:lnTo>
                    <a:pt x="0" y="180339"/>
                  </a:lnTo>
                  <a:lnTo>
                    <a:pt x="0" y="186689"/>
                  </a:lnTo>
                  <a:lnTo>
                    <a:pt x="25400" y="186689"/>
                  </a:lnTo>
                  <a:lnTo>
                    <a:pt x="25400" y="180339"/>
                  </a:lnTo>
                  <a:close/>
                </a:path>
                <a:path w="25400" h="300989">
                  <a:moveTo>
                    <a:pt x="25400" y="186689"/>
                  </a:moveTo>
                  <a:lnTo>
                    <a:pt x="0" y="186689"/>
                  </a:lnTo>
                  <a:lnTo>
                    <a:pt x="0" y="199389"/>
                  </a:lnTo>
                  <a:lnTo>
                    <a:pt x="25400" y="199389"/>
                  </a:lnTo>
                  <a:lnTo>
                    <a:pt x="25400" y="186689"/>
                  </a:lnTo>
                  <a:close/>
                </a:path>
                <a:path w="25400" h="300989">
                  <a:moveTo>
                    <a:pt x="15240" y="299719"/>
                  </a:moveTo>
                  <a:lnTo>
                    <a:pt x="3809" y="299719"/>
                  </a:lnTo>
                  <a:lnTo>
                    <a:pt x="3809" y="300989"/>
                  </a:lnTo>
                  <a:lnTo>
                    <a:pt x="15240" y="300989"/>
                  </a:lnTo>
                  <a:lnTo>
                    <a:pt x="15240" y="299719"/>
                  </a:lnTo>
                  <a:close/>
                </a:path>
                <a:path w="25400" h="300989">
                  <a:moveTo>
                    <a:pt x="25400" y="294639"/>
                  </a:moveTo>
                  <a:lnTo>
                    <a:pt x="0" y="294639"/>
                  </a:lnTo>
                  <a:lnTo>
                    <a:pt x="0" y="299719"/>
                  </a:lnTo>
                  <a:lnTo>
                    <a:pt x="25400" y="299719"/>
                  </a:lnTo>
                  <a:lnTo>
                    <a:pt x="25400" y="294639"/>
                  </a:lnTo>
                  <a:close/>
                </a:path>
                <a:path w="25400" h="300989">
                  <a:moveTo>
                    <a:pt x="25400" y="288289"/>
                  </a:moveTo>
                  <a:lnTo>
                    <a:pt x="0" y="288289"/>
                  </a:lnTo>
                  <a:lnTo>
                    <a:pt x="0" y="293369"/>
                  </a:lnTo>
                  <a:lnTo>
                    <a:pt x="25400" y="293369"/>
                  </a:lnTo>
                  <a:lnTo>
                    <a:pt x="25400" y="288289"/>
                  </a:lnTo>
                  <a:close/>
                </a:path>
                <a:path w="25400" h="300989">
                  <a:moveTo>
                    <a:pt x="25400" y="281939"/>
                  </a:moveTo>
                  <a:lnTo>
                    <a:pt x="0" y="281939"/>
                  </a:lnTo>
                  <a:lnTo>
                    <a:pt x="0" y="287019"/>
                  </a:lnTo>
                  <a:lnTo>
                    <a:pt x="25400" y="287019"/>
                  </a:lnTo>
                  <a:lnTo>
                    <a:pt x="25400" y="281939"/>
                  </a:lnTo>
                  <a:close/>
                </a:path>
                <a:path w="25400" h="300989">
                  <a:moveTo>
                    <a:pt x="25400" y="275589"/>
                  </a:moveTo>
                  <a:lnTo>
                    <a:pt x="0" y="275589"/>
                  </a:lnTo>
                  <a:lnTo>
                    <a:pt x="0" y="280669"/>
                  </a:lnTo>
                  <a:lnTo>
                    <a:pt x="25400" y="280669"/>
                  </a:lnTo>
                  <a:lnTo>
                    <a:pt x="25400" y="275589"/>
                  </a:lnTo>
                  <a:close/>
                </a:path>
                <a:path w="25400" h="300989">
                  <a:moveTo>
                    <a:pt x="25400" y="269239"/>
                  </a:moveTo>
                  <a:lnTo>
                    <a:pt x="0" y="269239"/>
                  </a:lnTo>
                  <a:lnTo>
                    <a:pt x="0" y="274319"/>
                  </a:lnTo>
                  <a:lnTo>
                    <a:pt x="25400" y="274319"/>
                  </a:lnTo>
                  <a:lnTo>
                    <a:pt x="25400" y="269239"/>
                  </a:lnTo>
                  <a:close/>
                </a:path>
                <a:path w="25400" h="300989">
                  <a:moveTo>
                    <a:pt x="25400" y="262889"/>
                  </a:moveTo>
                  <a:lnTo>
                    <a:pt x="0" y="262889"/>
                  </a:lnTo>
                  <a:lnTo>
                    <a:pt x="0" y="267969"/>
                  </a:lnTo>
                  <a:lnTo>
                    <a:pt x="25400" y="267969"/>
                  </a:lnTo>
                  <a:lnTo>
                    <a:pt x="25400" y="262889"/>
                  </a:lnTo>
                  <a:close/>
                </a:path>
                <a:path w="25400" h="300989">
                  <a:moveTo>
                    <a:pt x="25400" y="256539"/>
                  </a:moveTo>
                  <a:lnTo>
                    <a:pt x="0" y="256539"/>
                  </a:lnTo>
                  <a:lnTo>
                    <a:pt x="0" y="261619"/>
                  </a:lnTo>
                  <a:lnTo>
                    <a:pt x="25400" y="261619"/>
                  </a:lnTo>
                  <a:lnTo>
                    <a:pt x="25400" y="256539"/>
                  </a:lnTo>
                  <a:close/>
                </a:path>
                <a:path w="25400" h="300989">
                  <a:moveTo>
                    <a:pt x="25400" y="250189"/>
                  </a:moveTo>
                  <a:lnTo>
                    <a:pt x="0" y="250189"/>
                  </a:lnTo>
                  <a:lnTo>
                    <a:pt x="0" y="255269"/>
                  </a:lnTo>
                  <a:lnTo>
                    <a:pt x="25400" y="255269"/>
                  </a:lnTo>
                  <a:lnTo>
                    <a:pt x="25400" y="250189"/>
                  </a:lnTo>
                  <a:close/>
                </a:path>
                <a:path w="25400" h="300989">
                  <a:moveTo>
                    <a:pt x="25400" y="243839"/>
                  </a:moveTo>
                  <a:lnTo>
                    <a:pt x="0" y="243839"/>
                  </a:lnTo>
                  <a:lnTo>
                    <a:pt x="0" y="248919"/>
                  </a:lnTo>
                  <a:lnTo>
                    <a:pt x="25400" y="248919"/>
                  </a:lnTo>
                  <a:lnTo>
                    <a:pt x="25400" y="243839"/>
                  </a:lnTo>
                  <a:close/>
                </a:path>
                <a:path w="25400" h="300989">
                  <a:moveTo>
                    <a:pt x="25400" y="237489"/>
                  </a:moveTo>
                  <a:lnTo>
                    <a:pt x="0" y="237489"/>
                  </a:lnTo>
                  <a:lnTo>
                    <a:pt x="0" y="242569"/>
                  </a:lnTo>
                  <a:lnTo>
                    <a:pt x="25400" y="242569"/>
                  </a:lnTo>
                  <a:lnTo>
                    <a:pt x="25400" y="237489"/>
                  </a:lnTo>
                  <a:close/>
                </a:path>
                <a:path w="25400" h="300989">
                  <a:moveTo>
                    <a:pt x="25400" y="231139"/>
                  </a:moveTo>
                  <a:lnTo>
                    <a:pt x="0" y="231139"/>
                  </a:lnTo>
                  <a:lnTo>
                    <a:pt x="0" y="236219"/>
                  </a:lnTo>
                  <a:lnTo>
                    <a:pt x="25400" y="236219"/>
                  </a:lnTo>
                  <a:lnTo>
                    <a:pt x="25400" y="231139"/>
                  </a:lnTo>
                  <a:close/>
                </a:path>
                <a:path w="25400" h="300989">
                  <a:moveTo>
                    <a:pt x="25400" y="224789"/>
                  </a:moveTo>
                  <a:lnTo>
                    <a:pt x="0" y="224789"/>
                  </a:lnTo>
                  <a:lnTo>
                    <a:pt x="0" y="229869"/>
                  </a:lnTo>
                  <a:lnTo>
                    <a:pt x="25400" y="229869"/>
                  </a:lnTo>
                  <a:lnTo>
                    <a:pt x="25400" y="224789"/>
                  </a:lnTo>
                  <a:close/>
                </a:path>
                <a:path w="25400" h="300989">
                  <a:moveTo>
                    <a:pt x="25400" y="218439"/>
                  </a:moveTo>
                  <a:lnTo>
                    <a:pt x="0" y="218439"/>
                  </a:lnTo>
                  <a:lnTo>
                    <a:pt x="0" y="223519"/>
                  </a:lnTo>
                  <a:lnTo>
                    <a:pt x="25400" y="223519"/>
                  </a:lnTo>
                  <a:lnTo>
                    <a:pt x="25400" y="218439"/>
                  </a:lnTo>
                  <a:close/>
                </a:path>
                <a:path w="25400" h="300989">
                  <a:moveTo>
                    <a:pt x="25400" y="212089"/>
                  </a:moveTo>
                  <a:lnTo>
                    <a:pt x="0" y="212089"/>
                  </a:lnTo>
                  <a:lnTo>
                    <a:pt x="0" y="217169"/>
                  </a:lnTo>
                  <a:lnTo>
                    <a:pt x="25400" y="217169"/>
                  </a:lnTo>
                  <a:lnTo>
                    <a:pt x="25400" y="212089"/>
                  </a:lnTo>
                  <a:close/>
                </a:path>
                <a:path w="25400" h="300989">
                  <a:moveTo>
                    <a:pt x="25400" y="205739"/>
                  </a:moveTo>
                  <a:lnTo>
                    <a:pt x="0" y="205739"/>
                  </a:lnTo>
                  <a:lnTo>
                    <a:pt x="0" y="210819"/>
                  </a:lnTo>
                  <a:lnTo>
                    <a:pt x="25400" y="210819"/>
                  </a:lnTo>
                  <a:lnTo>
                    <a:pt x="25400" y="205739"/>
                  </a:lnTo>
                  <a:close/>
                </a:path>
                <a:path w="25400" h="300989">
                  <a:moveTo>
                    <a:pt x="25400" y="200659"/>
                  </a:moveTo>
                  <a:lnTo>
                    <a:pt x="0" y="200659"/>
                  </a:lnTo>
                  <a:lnTo>
                    <a:pt x="0" y="204469"/>
                  </a:lnTo>
                  <a:lnTo>
                    <a:pt x="25400" y="204469"/>
                  </a:lnTo>
                  <a:lnTo>
                    <a:pt x="25400" y="200659"/>
                  </a:lnTo>
                  <a:close/>
                </a:path>
              </a:pathLst>
            </a:custGeom>
            <a:solidFill>
              <a:srgbClr val="8AA1E6"/>
            </a:solidFill>
          </p:spPr>
          <p:txBody>
            <a:bodyPr wrap="square" lIns="0" tIns="0" rIns="0" bIns="0" rtlCol="0"/>
            <a:lstStyle/>
            <a:p>
              <a:endParaRPr/>
            </a:p>
          </p:txBody>
        </p:sp>
        <p:sp>
          <p:nvSpPr>
            <p:cNvPr id="379" name="object 379"/>
            <p:cNvSpPr/>
            <p:nvPr/>
          </p:nvSpPr>
          <p:spPr>
            <a:xfrm>
              <a:off x="8058149" y="5839459"/>
              <a:ext cx="25400" cy="307340"/>
            </a:xfrm>
            <a:custGeom>
              <a:avLst/>
              <a:gdLst/>
              <a:ahLst/>
              <a:cxnLst/>
              <a:rect l="l" t="t" r="r" b="b"/>
              <a:pathLst>
                <a:path w="25400" h="307339">
                  <a:moveTo>
                    <a:pt x="6350" y="0"/>
                  </a:moveTo>
                  <a:lnTo>
                    <a:pt x="0" y="0"/>
                  </a:lnTo>
                  <a:lnTo>
                    <a:pt x="0" y="3809"/>
                  </a:lnTo>
                  <a:lnTo>
                    <a:pt x="20320" y="3809"/>
                  </a:lnTo>
                  <a:lnTo>
                    <a:pt x="20320" y="2539"/>
                  </a:lnTo>
                  <a:lnTo>
                    <a:pt x="13970" y="2539"/>
                  </a:lnTo>
                  <a:lnTo>
                    <a:pt x="13970" y="1269"/>
                  </a:lnTo>
                  <a:lnTo>
                    <a:pt x="6350" y="1269"/>
                  </a:lnTo>
                  <a:lnTo>
                    <a:pt x="6350" y="0"/>
                  </a:lnTo>
                  <a:close/>
                </a:path>
                <a:path w="25400" h="307339">
                  <a:moveTo>
                    <a:pt x="25400" y="3809"/>
                  </a:moveTo>
                  <a:lnTo>
                    <a:pt x="0" y="3809"/>
                  </a:lnTo>
                  <a:lnTo>
                    <a:pt x="0" y="10159"/>
                  </a:lnTo>
                  <a:lnTo>
                    <a:pt x="25400" y="10159"/>
                  </a:lnTo>
                  <a:lnTo>
                    <a:pt x="25400" y="3809"/>
                  </a:lnTo>
                  <a:close/>
                </a:path>
                <a:path w="25400" h="307339">
                  <a:moveTo>
                    <a:pt x="25400" y="10159"/>
                  </a:moveTo>
                  <a:lnTo>
                    <a:pt x="0" y="10159"/>
                  </a:lnTo>
                  <a:lnTo>
                    <a:pt x="0" y="12699"/>
                  </a:lnTo>
                  <a:lnTo>
                    <a:pt x="25400" y="12699"/>
                  </a:lnTo>
                  <a:lnTo>
                    <a:pt x="25400" y="10159"/>
                  </a:lnTo>
                  <a:close/>
                </a:path>
                <a:path w="25400" h="307339">
                  <a:moveTo>
                    <a:pt x="25400" y="12700"/>
                  </a:moveTo>
                  <a:lnTo>
                    <a:pt x="0" y="12700"/>
                  </a:lnTo>
                  <a:lnTo>
                    <a:pt x="0" y="16509"/>
                  </a:lnTo>
                  <a:lnTo>
                    <a:pt x="25400" y="16509"/>
                  </a:lnTo>
                  <a:lnTo>
                    <a:pt x="25400" y="12700"/>
                  </a:lnTo>
                  <a:close/>
                </a:path>
                <a:path w="25400" h="307339">
                  <a:moveTo>
                    <a:pt x="25400" y="16509"/>
                  </a:moveTo>
                  <a:lnTo>
                    <a:pt x="0" y="16509"/>
                  </a:lnTo>
                  <a:lnTo>
                    <a:pt x="0" y="19049"/>
                  </a:lnTo>
                  <a:lnTo>
                    <a:pt x="25400" y="19049"/>
                  </a:lnTo>
                  <a:lnTo>
                    <a:pt x="25400" y="16509"/>
                  </a:lnTo>
                  <a:close/>
                </a:path>
                <a:path w="25400" h="307339">
                  <a:moveTo>
                    <a:pt x="25400" y="19050"/>
                  </a:moveTo>
                  <a:lnTo>
                    <a:pt x="0" y="19050"/>
                  </a:lnTo>
                  <a:lnTo>
                    <a:pt x="0" y="22859"/>
                  </a:lnTo>
                  <a:lnTo>
                    <a:pt x="25400" y="22859"/>
                  </a:lnTo>
                  <a:lnTo>
                    <a:pt x="25400" y="19050"/>
                  </a:lnTo>
                  <a:close/>
                </a:path>
                <a:path w="25400" h="307339">
                  <a:moveTo>
                    <a:pt x="25400" y="22859"/>
                  </a:moveTo>
                  <a:lnTo>
                    <a:pt x="0" y="22859"/>
                  </a:lnTo>
                  <a:lnTo>
                    <a:pt x="0" y="29209"/>
                  </a:lnTo>
                  <a:lnTo>
                    <a:pt x="25400" y="29209"/>
                  </a:lnTo>
                  <a:lnTo>
                    <a:pt x="25400" y="22859"/>
                  </a:lnTo>
                  <a:close/>
                </a:path>
                <a:path w="25400" h="307339">
                  <a:moveTo>
                    <a:pt x="25400" y="29210"/>
                  </a:moveTo>
                  <a:lnTo>
                    <a:pt x="0" y="29210"/>
                  </a:lnTo>
                  <a:lnTo>
                    <a:pt x="0" y="38099"/>
                  </a:lnTo>
                  <a:lnTo>
                    <a:pt x="25400" y="38099"/>
                  </a:lnTo>
                  <a:lnTo>
                    <a:pt x="25400" y="29210"/>
                  </a:lnTo>
                  <a:close/>
                </a:path>
                <a:path w="25400" h="307339">
                  <a:moveTo>
                    <a:pt x="25400" y="38100"/>
                  </a:moveTo>
                  <a:lnTo>
                    <a:pt x="0" y="38100"/>
                  </a:lnTo>
                  <a:lnTo>
                    <a:pt x="0" y="50799"/>
                  </a:lnTo>
                  <a:lnTo>
                    <a:pt x="25400" y="50799"/>
                  </a:lnTo>
                  <a:lnTo>
                    <a:pt x="25400" y="38100"/>
                  </a:lnTo>
                  <a:close/>
                </a:path>
                <a:path w="25400" h="307339">
                  <a:moveTo>
                    <a:pt x="25400" y="50800"/>
                  </a:moveTo>
                  <a:lnTo>
                    <a:pt x="0" y="50800"/>
                  </a:lnTo>
                  <a:lnTo>
                    <a:pt x="0" y="60959"/>
                  </a:lnTo>
                  <a:lnTo>
                    <a:pt x="25400" y="60959"/>
                  </a:lnTo>
                  <a:lnTo>
                    <a:pt x="25400" y="50800"/>
                  </a:lnTo>
                  <a:close/>
                </a:path>
                <a:path w="25400" h="307339">
                  <a:moveTo>
                    <a:pt x="25400" y="60959"/>
                  </a:moveTo>
                  <a:lnTo>
                    <a:pt x="0" y="60959"/>
                  </a:lnTo>
                  <a:lnTo>
                    <a:pt x="0" y="63499"/>
                  </a:lnTo>
                  <a:lnTo>
                    <a:pt x="25400" y="63499"/>
                  </a:lnTo>
                  <a:lnTo>
                    <a:pt x="25400" y="60959"/>
                  </a:lnTo>
                  <a:close/>
                </a:path>
                <a:path w="25400" h="307339">
                  <a:moveTo>
                    <a:pt x="25400" y="63500"/>
                  </a:moveTo>
                  <a:lnTo>
                    <a:pt x="0" y="63500"/>
                  </a:lnTo>
                  <a:lnTo>
                    <a:pt x="0" y="69849"/>
                  </a:lnTo>
                  <a:lnTo>
                    <a:pt x="25400" y="69849"/>
                  </a:lnTo>
                  <a:lnTo>
                    <a:pt x="25400" y="63500"/>
                  </a:lnTo>
                  <a:close/>
                </a:path>
                <a:path w="25400" h="307339">
                  <a:moveTo>
                    <a:pt x="25400" y="69850"/>
                  </a:moveTo>
                  <a:lnTo>
                    <a:pt x="0" y="69850"/>
                  </a:lnTo>
                  <a:lnTo>
                    <a:pt x="0" y="73659"/>
                  </a:lnTo>
                  <a:lnTo>
                    <a:pt x="25400" y="73659"/>
                  </a:lnTo>
                  <a:lnTo>
                    <a:pt x="25400" y="69850"/>
                  </a:lnTo>
                  <a:close/>
                </a:path>
                <a:path w="25400" h="307339">
                  <a:moveTo>
                    <a:pt x="25400" y="73659"/>
                  </a:moveTo>
                  <a:lnTo>
                    <a:pt x="0" y="73659"/>
                  </a:lnTo>
                  <a:lnTo>
                    <a:pt x="0" y="80009"/>
                  </a:lnTo>
                  <a:lnTo>
                    <a:pt x="25400" y="80009"/>
                  </a:lnTo>
                  <a:lnTo>
                    <a:pt x="25400" y="73659"/>
                  </a:lnTo>
                  <a:close/>
                </a:path>
                <a:path w="25400" h="307339">
                  <a:moveTo>
                    <a:pt x="25400" y="80009"/>
                  </a:moveTo>
                  <a:lnTo>
                    <a:pt x="0" y="80009"/>
                  </a:lnTo>
                  <a:lnTo>
                    <a:pt x="0" y="82549"/>
                  </a:lnTo>
                  <a:lnTo>
                    <a:pt x="25400" y="82549"/>
                  </a:lnTo>
                  <a:lnTo>
                    <a:pt x="25400" y="80009"/>
                  </a:lnTo>
                  <a:close/>
                </a:path>
                <a:path w="25400" h="307339">
                  <a:moveTo>
                    <a:pt x="25400" y="82550"/>
                  </a:moveTo>
                  <a:lnTo>
                    <a:pt x="0" y="82550"/>
                  </a:lnTo>
                  <a:lnTo>
                    <a:pt x="0" y="86359"/>
                  </a:lnTo>
                  <a:lnTo>
                    <a:pt x="25400" y="86359"/>
                  </a:lnTo>
                  <a:lnTo>
                    <a:pt x="25400" y="82550"/>
                  </a:lnTo>
                  <a:close/>
                </a:path>
                <a:path w="25400" h="307339">
                  <a:moveTo>
                    <a:pt x="25400" y="86360"/>
                  </a:moveTo>
                  <a:lnTo>
                    <a:pt x="0" y="86360"/>
                  </a:lnTo>
                  <a:lnTo>
                    <a:pt x="0" y="88899"/>
                  </a:lnTo>
                  <a:lnTo>
                    <a:pt x="25400" y="88899"/>
                  </a:lnTo>
                  <a:lnTo>
                    <a:pt x="25400" y="86360"/>
                  </a:lnTo>
                  <a:close/>
                </a:path>
                <a:path w="25400" h="307339">
                  <a:moveTo>
                    <a:pt x="25400" y="88900"/>
                  </a:moveTo>
                  <a:lnTo>
                    <a:pt x="0" y="88900"/>
                  </a:lnTo>
                  <a:lnTo>
                    <a:pt x="0" y="95249"/>
                  </a:lnTo>
                  <a:lnTo>
                    <a:pt x="25400" y="95249"/>
                  </a:lnTo>
                  <a:lnTo>
                    <a:pt x="25400" y="88900"/>
                  </a:lnTo>
                  <a:close/>
                </a:path>
                <a:path w="25400" h="307339">
                  <a:moveTo>
                    <a:pt x="25400" y="95250"/>
                  </a:moveTo>
                  <a:lnTo>
                    <a:pt x="0" y="95250"/>
                  </a:lnTo>
                  <a:lnTo>
                    <a:pt x="0" y="114299"/>
                  </a:lnTo>
                  <a:lnTo>
                    <a:pt x="25400" y="114299"/>
                  </a:lnTo>
                  <a:lnTo>
                    <a:pt x="25400" y="95250"/>
                  </a:lnTo>
                  <a:close/>
                </a:path>
                <a:path w="25400" h="307339">
                  <a:moveTo>
                    <a:pt x="25400" y="114300"/>
                  </a:moveTo>
                  <a:lnTo>
                    <a:pt x="0" y="114300"/>
                  </a:lnTo>
                  <a:lnTo>
                    <a:pt x="0" y="118109"/>
                  </a:lnTo>
                  <a:lnTo>
                    <a:pt x="25400" y="118109"/>
                  </a:lnTo>
                  <a:lnTo>
                    <a:pt x="25400" y="114300"/>
                  </a:lnTo>
                  <a:close/>
                </a:path>
                <a:path w="25400" h="307339">
                  <a:moveTo>
                    <a:pt x="25400" y="118109"/>
                  </a:moveTo>
                  <a:lnTo>
                    <a:pt x="0" y="118109"/>
                  </a:lnTo>
                  <a:lnTo>
                    <a:pt x="0" y="130809"/>
                  </a:lnTo>
                  <a:lnTo>
                    <a:pt x="25400" y="130809"/>
                  </a:lnTo>
                  <a:lnTo>
                    <a:pt x="25400" y="118109"/>
                  </a:lnTo>
                  <a:close/>
                </a:path>
                <a:path w="25400" h="307339">
                  <a:moveTo>
                    <a:pt x="25400" y="130809"/>
                  </a:moveTo>
                  <a:lnTo>
                    <a:pt x="0" y="130809"/>
                  </a:lnTo>
                  <a:lnTo>
                    <a:pt x="0" y="139699"/>
                  </a:lnTo>
                  <a:lnTo>
                    <a:pt x="25400" y="139699"/>
                  </a:lnTo>
                  <a:lnTo>
                    <a:pt x="25400" y="130809"/>
                  </a:lnTo>
                  <a:close/>
                </a:path>
                <a:path w="25400" h="307339">
                  <a:moveTo>
                    <a:pt x="25400" y="139700"/>
                  </a:moveTo>
                  <a:lnTo>
                    <a:pt x="0" y="139700"/>
                  </a:lnTo>
                  <a:lnTo>
                    <a:pt x="0" y="143509"/>
                  </a:lnTo>
                  <a:lnTo>
                    <a:pt x="25400" y="143509"/>
                  </a:lnTo>
                  <a:lnTo>
                    <a:pt x="25400" y="139700"/>
                  </a:lnTo>
                  <a:close/>
                </a:path>
                <a:path w="25400" h="307339">
                  <a:moveTo>
                    <a:pt x="25400" y="143509"/>
                  </a:moveTo>
                  <a:lnTo>
                    <a:pt x="0" y="143509"/>
                  </a:lnTo>
                  <a:lnTo>
                    <a:pt x="0" y="158749"/>
                  </a:lnTo>
                  <a:lnTo>
                    <a:pt x="25400" y="158749"/>
                  </a:lnTo>
                  <a:lnTo>
                    <a:pt x="25400" y="143509"/>
                  </a:lnTo>
                  <a:close/>
                </a:path>
                <a:path w="25400" h="307339">
                  <a:moveTo>
                    <a:pt x="25400" y="158750"/>
                  </a:moveTo>
                  <a:lnTo>
                    <a:pt x="0" y="158750"/>
                  </a:lnTo>
                  <a:lnTo>
                    <a:pt x="0" y="165099"/>
                  </a:lnTo>
                  <a:lnTo>
                    <a:pt x="25400" y="165099"/>
                  </a:lnTo>
                  <a:lnTo>
                    <a:pt x="25400" y="158750"/>
                  </a:lnTo>
                  <a:close/>
                </a:path>
                <a:path w="25400" h="307339">
                  <a:moveTo>
                    <a:pt x="25400" y="165100"/>
                  </a:moveTo>
                  <a:lnTo>
                    <a:pt x="0" y="165100"/>
                  </a:lnTo>
                  <a:lnTo>
                    <a:pt x="0" y="168909"/>
                  </a:lnTo>
                  <a:lnTo>
                    <a:pt x="25400" y="168909"/>
                  </a:lnTo>
                  <a:lnTo>
                    <a:pt x="25400" y="165100"/>
                  </a:lnTo>
                  <a:close/>
                </a:path>
                <a:path w="25400" h="307339">
                  <a:moveTo>
                    <a:pt x="25400" y="168909"/>
                  </a:moveTo>
                  <a:lnTo>
                    <a:pt x="0" y="168909"/>
                  </a:lnTo>
                  <a:lnTo>
                    <a:pt x="0" y="171449"/>
                  </a:lnTo>
                  <a:lnTo>
                    <a:pt x="25400" y="171449"/>
                  </a:lnTo>
                  <a:lnTo>
                    <a:pt x="25400" y="168909"/>
                  </a:lnTo>
                  <a:close/>
                </a:path>
                <a:path w="25400" h="307339">
                  <a:moveTo>
                    <a:pt x="25400" y="171450"/>
                  </a:moveTo>
                  <a:lnTo>
                    <a:pt x="0" y="171450"/>
                  </a:lnTo>
                  <a:lnTo>
                    <a:pt x="0" y="175259"/>
                  </a:lnTo>
                  <a:lnTo>
                    <a:pt x="25400" y="175259"/>
                  </a:lnTo>
                  <a:lnTo>
                    <a:pt x="25400" y="171450"/>
                  </a:lnTo>
                  <a:close/>
                </a:path>
                <a:path w="25400" h="307339">
                  <a:moveTo>
                    <a:pt x="25400" y="175260"/>
                  </a:moveTo>
                  <a:lnTo>
                    <a:pt x="0" y="175260"/>
                  </a:lnTo>
                  <a:lnTo>
                    <a:pt x="0" y="181609"/>
                  </a:lnTo>
                  <a:lnTo>
                    <a:pt x="25400" y="181609"/>
                  </a:lnTo>
                  <a:lnTo>
                    <a:pt x="25400" y="175260"/>
                  </a:lnTo>
                  <a:close/>
                </a:path>
                <a:path w="25400" h="307339">
                  <a:moveTo>
                    <a:pt x="25400" y="181610"/>
                  </a:moveTo>
                  <a:lnTo>
                    <a:pt x="0" y="181610"/>
                  </a:lnTo>
                  <a:lnTo>
                    <a:pt x="0" y="184149"/>
                  </a:lnTo>
                  <a:lnTo>
                    <a:pt x="25400" y="184149"/>
                  </a:lnTo>
                  <a:lnTo>
                    <a:pt x="25400" y="181610"/>
                  </a:lnTo>
                  <a:close/>
                </a:path>
                <a:path w="25400" h="307339">
                  <a:moveTo>
                    <a:pt x="25400" y="184150"/>
                  </a:moveTo>
                  <a:lnTo>
                    <a:pt x="0" y="184150"/>
                  </a:lnTo>
                  <a:lnTo>
                    <a:pt x="0" y="190499"/>
                  </a:lnTo>
                  <a:lnTo>
                    <a:pt x="25400" y="190499"/>
                  </a:lnTo>
                  <a:lnTo>
                    <a:pt x="25400" y="184150"/>
                  </a:lnTo>
                  <a:close/>
                </a:path>
                <a:path w="25400" h="307339">
                  <a:moveTo>
                    <a:pt x="25400" y="190500"/>
                  </a:moveTo>
                  <a:lnTo>
                    <a:pt x="0" y="190500"/>
                  </a:lnTo>
                  <a:lnTo>
                    <a:pt x="0" y="203199"/>
                  </a:lnTo>
                  <a:lnTo>
                    <a:pt x="25400" y="203199"/>
                  </a:lnTo>
                  <a:lnTo>
                    <a:pt x="25400" y="190500"/>
                  </a:lnTo>
                  <a:close/>
                </a:path>
                <a:path w="25400" h="307339">
                  <a:moveTo>
                    <a:pt x="17780" y="304799"/>
                  </a:moveTo>
                  <a:lnTo>
                    <a:pt x="0" y="304799"/>
                  </a:lnTo>
                  <a:lnTo>
                    <a:pt x="0" y="307339"/>
                  </a:lnTo>
                  <a:lnTo>
                    <a:pt x="7619" y="307339"/>
                  </a:lnTo>
                  <a:lnTo>
                    <a:pt x="7619" y="306069"/>
                  </a:lnTo>
                  <a:lnTo>
                    <a:pt x="17780" y="306069"/>
                  </a:lnTo>
                  <a:lnTo>
                    <a:pt x="17780" y="304799"/>
                  </a:lnTo>
                  <a:close/>
                </a:path>
                <a:path w="25400" h="307339">
                  <a:moveTo>
                    <a:pt x="25400" y="298449"/>
                  </a:moveTo>
                  <a:lnTo>
                    <a:pt x="0" y="298449"/>
                  </a:lnTo>
                  <a:lnTo>
                    <a:pt x="0" y="303530"/>
                  </a:lnTo>
                  <a:lnTo>
                    <a:pt x="25400" y="303530"/>
                  </a:lnTo>
                  <a:lnTo>
                    <a:pt x="25400" y="298449"/>
                  </a:lnTo>
                  <a:close/>
                </a:path>
                <a:path w="25400" h="307339">
                  <a:moveTo>
                    <a:pt x="25400" y="292099"/>
                  </a:moveTo>
                  <a:lnTo>
                    <a:pt x="0" y="292099"/>
                  </a:lnTo>
                  <a:lnTo>
                    <a:pt x="0" y="297180"/>
                  </a:lnTo>
                  <a:lnTo>
                    <a:pt x="25400" y="297180"/>
                  </a:lnTo>
                  <a:lnTo>
                    <a:pt x="25400" y="292099"/>
                  </a:lnTo>
                  <a:close/>
                </a:path>
                <a:path w="25400" h="307339">
                  <a:moveTo>
                    <a:pt x="25400" y="285749"/>
                  </a:moveTo>
                  <a:lnTo>
                    <a:pt x="0" y="285749"/>
                  </a:lnTo>
                  <a:lnTo>
                    <a:pt x="0" y="290830"/>
                  </a:lnTo>
                  <a:lnTo>
                    <a:pt x="25400" y="290830"/>
                  </a:lnTo>
                  <a:lnTo>
                    <a:pt x="25400" y="285749"/>
                  </a:lnTo>
                  <a:close/>
                </a:path>
                <a:path w="25400" h="307339">
                  <a:moveTo>
                    <a:pt x="25400" y="279399"/>
                  </a:moveTo>
                  <a:lnTo>
                    <a:pt x="0" y="279399"/>
                  </a:lnTo>
                  <a:lnTo>
                    <a:pt x="0" y="284480"/>
                  </a:lnTo>
                  <a:lnTo>
                    <a:pt x="25400" y="284480"/>
                  </a:lnTo>
                  <a:lnTo>
                    <a:pt x="25400" y="279399"/>
                  </a:lnTo>
                  <a:close/>
                </a:path>
                <a:path w="25400" h="307339">
                  <a:moveTo>
                    <a:pt x="25400" y="273050"/>
                  </a:moveTo>
                  <a:lnTo>
                    <a:pt x="0" y="273050"/>
                  </a:lnTo>
                  <a:lnTo>
                    <a:pt x="0" y="278130"/>
                  </a:lnTo>
                  <a:lnTo>
                    <a:pt x="25400" y="278130"/>
                  </a:lnTo>
                  <a:lnTo>
                    <a:pt x="25400" y="273050"/>
                  </a:lnTo>
                  <a:close/>
                </a:path>
                <a:path w="25400" h="307339">
                  <a:moveTo>
                    <a:pt x="25400" y="266700"/>
                  </a:moveTo>
                  <a:lnTo>
                    <a:pt x="0" y="266700"/>
                  </a:lnTo>
                  <a:lnTo>
                    <a:pt x="0" y="271780"/>
                  </a:lnTo>
                  <a:lnTo>
                    <a:pt x="25400" y="271780"/>
                  </a:lnTo>
                  <a:lnTo>
                    <a:pt x="25400" y="266700"/>
                  </a:lnTo>
                  <a:close/>
                </a:path>
                <a:path w="25400" h="307339">
                  <a:moveTo>
                    <a:pt x="25400" y="260349"/>
                  </a:moveTo>
                  <a:lnTo>
                    <a:pt x="0" y="260349"/>
                  </a:lnTo>
                  <a:lnTo>
                    <a:pt x="0" y="265430"/>
                  </a:lnTo>
                  <a:lnTo>
                    <a:pt x="25400" y="265430"/>
                  </a:lnTo>
                  <a:lnTo>
                    <a:pt x="25400" y="260349"/>
                  </a:lnTo>
                  <a:close/>
                </a:path>
                <a:path w="25400" h="307339">
                  <a:moveTo>
                    <a:pt x="25400" y="253999"/>
                  </a:moveTo>
                  <a:lnTo>
                    <a:pt x="0" y="253999"/>
                  </a:lnTo>
                  <a:lnTo>
                    <a:pt x="0" y="259080"/>
                  </a:lnTo>
                  <a:lnTo>
                    <a:pt x="25400" y="259080"/>
                  </a:lnTo>
                  <a:lnTo>
                    <a:pt x="25400" y="253999"/>
                  </a:lnTo>
                  <a:close/>
                </a:path>
                <a:path w="25400" h="307339">
                  <a:moveTo>
                    <a:pt x="25400" y="247649"/>
                  </a:moveTo>
                  <a:lnTo>
                    <a:pt x="0" y="247649"/>
                  </a:lnTo>
                  <a:lnTo>
                    <a:pt x="0" y="252730"/>
                  </a:lnTo>
                  <a:lnTo>
                    <a:pt x="25400" y="252730"/>
                  </a:lnTo>
                  <a:lnTo>
                    <a:pt x="25400" y="247649"/>
                  </a:lnTo>
                  <a:close/>
                </a:path>
                <a:path w="25400" h="307339">
                  <a:moveTo>
                    <a:pt x="25400" y="241299"/>
                  </a:moveTo>
                  <a:lnTo>
                    <a:pt x="0" y="241299"/>
                  </a:lnTo>
                  <a:lnTo>
                    <a:pt x="0" y="246380"/>
                  </a:lnTo>
                  <a:lnTo>
                    <a:pt x="25400" y="246380"/>
                  </a:lnTo>
                  <a:lnTo>
                    <a:pt x="25400" y="241299"/>
                  </a:lnTo>
                  <a:close/>
                </a:path>
                <a:path w="25400" h="307339">
                  <a:moveTo>
                    <a:pt x="25400" y="234949"/>
                  </a:moveTo>
                  <a:lnTo>
                    <a:pt x="0" y="234949"/>
                  </a:lnTo>
                  <a:lnTo>
                    <a:pt x="0" y="240030"/>
                  </a:lnTo>
                  <a:lnTo>
                    <a:pt x="25400" y="240030"/>
                  </a:lnTo>
                  <a:lnTo>
                    <a:pt x="25400" y="234949"/>
                  </a:lnTo>
                  <a:close/>
                </a:path>
                <a:path w="25400" h="307339">
                  <a:moveTo>
                    <a:pt x="25400" y="228599"/>
                  </a:moveTo>
                  <a:lnTo>
                    <a:pt x="0" y="228599"/>
                  </a:lnTo>
                  <a:lnTo>
                    <a:pt x="0" y="233680"/>
                  </a:lnTo>
                  <a:lnTo>
                    <a:pt x="25400" y="233680"/>
                  </a:lnTo>
                  <a:lnTo>
                    <a:pt x="25400" y="228599"/>
                  </a:lnTo>
                  <a:close/>
                </a:path>
                <a:path w="25400" h="307339">
                  <a:moveTo>
                    <a:pt x="25400" y="222250"/>
                  </a:moveTo>
                  <a:lnTo>
                    <a:pt x="0" y="222250"/>
                  </a:lnTo>
                  <a:lnTo>
                    <a:pt x="0" y="227330"/>
                  </a:lnTo>
                  <a:lnTo>
                    <a:pt x="25400" y="227330"/>
                  </a:lnTo>
                  <a:lnTo>
                    <a:pt x="25400" y="222250"/>
                  </a:lnTo>
                  <a:close/>
                </a:path>
                <a:path w="25400" h="307339">
                  <a:moveTo>
                    <a:pt x="25400" y="215899"/>
                  </a:moveTo>
                  <a:lnTo>
                    <a:pt x="0" y="215899"/>
                  </a:lnTo>
                  <a:lnTo>
                    <a:pt x="0" y="220980"/>
                  </a:lnTo>
                  <a:lnTo>
                    <a:pt x="25400" y="220980"/>
                  </a:lnTo>
                  <a:lnTo>
                    <a:pt x="25400" y="215899"/>
                  </a:lnTo>
                  <a:close/>
                </a:path>
                <a:path w="25400" h="307339">
                  <a:moveTo>
                    <a:pt x="25400" y="209549"/>
                  </a:moveTo>
                  <a:lnTo>
                    <a:pt x="0" y="209549"/>
                  </a:lnTo>
                  <a:lnTo>
                    <a:pt x="0" y="214629"/>
                  </a:lnTo>
                  <a:lnTo>
                    <a:pt x="25400" y="214629"/>
                  </a:lnTo>
                  <a:lnTo>
                    <a:pt x="25400" y="209549"/>
                  </a:lnTo>
                  <a:close/>
                </a:path>
                <a:path w="25400" h="307339">
                  <a:moveTo>
                    <a:pt x="25400" y="204469"/>
                  </a:moveTo>
                  <a:lnTo>
                    <a:pt x="0" y="204469"/>
                  </a:lnTo>
                  <a:lnTo>
                    <a:pt x="0" y="208280"/>
                  </a:lnTo>
                  <a:lnTo>
                    <a:pt x="25400" y="208280"/>
                  </a:lnTo>
                  <a:lnTo>
                    <a:pt x="25400" y="204469"/>
                  </a:lnTo>
                  <a:close/>
                </a:path>
              </a:pathLst>
            </a:custGeom>
            <a:solidFill>
              <a:srgbClr val="89A0E6"/>
            </a:solidFill>
          </p:spPr>
          <p:txBody>
            <a:bodyPr wrap="square" lIns="0" tIns="0" rIns="0" bIns="0" rtlCol="0"/>
            <a:lstStyle/>
            <a:p>
              <a:endParaRPr/>
            </a:p>
          </p:txBody>
        </p:sp>
        <p:sp>
          <p:nvSpPr>
            <p:cNvPr id="380" name="object 380"/>
            <p:cNvSpPr/>
            <p:nvPr/>
          </p:nvSpPr>
          <p:spPr>
            <a:xfrm>
              <a:off x="8031479" y="5834379"/>
              <a:ext cx="26670" cy="316230"/>
            </a:xfrm>
            <a:custGeom>
              <a:avLst/>
              <a:gdLst/>
              <a:ahLst/>
              <a:cxnLst/>
              <a:rect l="l" t="t" r="r" b="b"/>
              <a:pathLst>
                <a:path w="26670" h="316229">
                  <a:moveTo>
                    <a:pt x="3810" y="0"/>
                  </a:moveTo>
                  <a:lnTo>
                    <a:pt x="0" y="0"/>
                  </a:lnTo>
                  <a:lnTo>
                    <a:pt x="0" y="15240"/>
                  </a:lnTo>
                  <a:lnTo>
                    <a:pt x="26670" y="15240"/>
                  </a:lnTo>
                  <a:lnTo>
                    <a:pt x="26670" y="5080"/>
                  </a:lnTo>
                  <a:lnTo>
                    <a:pt x="25400" y="5080"/>
                  </a:lnTo>
                  <a:lnTo>
                    <a:pt x="25400" y="3810"/>
                  </a:lnTo>
                  <a:lnTo>
                    <a:pt x="19050" y="3810"/>
                  </a:lnTo>
                  <a:lnTo>
                    <a:pt x="19050" y="2540"/>
                  </a:lnTo>
                  <a:lnTo>
                    <a:pt x="11429" y="2540"/>
                  </a:lnTo>
                  <a:lnTo>
                    <a:pt x="11429" y="1270"/>
                  </a:lnTo>
                  <a:lnTo>
                    <a:pt x="3810" y="1270"/>
                  </a:lnTo>
                  <a:lnTo>
                    <a:pt x="3810" y="0"/>
                  </a:lnTo>
                  <a:close/>
                </a:path>
                <a:path w="26670" h="316229">
                  <a:moveTo>
                    <a:pt x="26670" y="15240"/>
                  </a:moveTo>
                  <a:lnTo>
                    <a:pt x="0" y="15240"/>
                  </a:lnTo>
                  <a:lnTo>
                    <a:pt x="0" y="17780"/>
                  </a:lnTo>
                  <a:lnTo>
                    <a:pt x="26670" y="17780"/>
                  </a:lnTo>
                  <a:lnTo>
                    <a:pt x="26670" y="15240"/>
                  </a:lnTo>
                  <a:close/>
                </a:path>
                <a:path w="26670" h="316229">
                  <a:moveTo>
                    <a:pt x="26670" y="17780"/>
                  </a:moveTo>
                  <a:lnTo>
                    <a:pt x="0" y="17780"/>
                  </a:lnTo>
                  <a:lnTo>
                    <a:pt x="0" y="21590"/>
                  </a:lnTo>
                  <a:lnTo>
                    <a:pt x="26670" y="21590"/>
                  </a:lnTo>
                  <a:lnTo>
                    <a:pt x="26670" y="17780"/>
                  </a:lnTo>
                  <a:close/>
                </a:path>
                <a:path w="26670" h="316229">
                  <a:moveTo>
                    <a:pt x="26670" y="21590"/>
                  </a:moveTo>
                  <a:lnTo>
                    <a:pt x="0" y="21590"/>
                  </a:lnTo>
                  <a:lnTo>
                    <a:pt x="0" y="24130"/>
                  </a:lnTo>
                  <a:lnTo>
                    <a:pt x="26670" y="24130"/>
                  </a:lnTo>
                  <a:lnTo>
                    <a:pt x="26670" y="21590"/>
                  </a:lnTo>
                  <a:close/>
                </a:path>
                <a:path w="26670" h="316229">
                  <a:moveTo>
                    <a:pt x="26670" y="24130"/>
                  </a:moveTo>
                  <a:lnTo>
                    <a:pt x="0" y="24130"/>
                  </a:lnTo>
                  <a:lnTo>
                    <a:pt x="0" y="27940"/>
                  </a:lnTo>
                  <a:lnTo>
                    <a:pt x="26670" y="27940"/>
                  </a:lnTo>
                  <a:lnTo>
                    <a:pt x="26670" y="24130"/>
                  </a:lnTo>
                  <a:close/>
                </a:path>
                <a:path w="26670" h="316229">
                  <a:moveTo>
                    <a:pt x="26670" y="27940"/>
                  </a:moveTo>
                  <a:lnTo>
                    <a:pt x="0" y="27940"/>
                  </a:lnTo>
                  <a:lnTo>
                    <a:pt x="0" y="34290"/>
                  </a:lnTo>
                  <a:lnTo>
                    <a:pt x="26670" y="34290"/>
                  </a:lnTo>
                  <a:lnTo>
                    <a:pt x="26670" y="27940"/>
                  </a:lnTo>
                  <a:close/>
                </a:path>
                <a:path w="26670" h="316229">
                  <a:moveTo>
                    <a:pt x="26670" y="34290"/>
                  </a:moveTo>
                  <a:lnTo>
                    <a:pt x="0" y="34290"/>
                  </a:lnTo>
                  <a:lnTo>
                    <a:pt x="0" y="43180"/>
                  </a:lnTo>
                  <a:lnTo>
                    <a:pt x="26670" y="43180"/>
                  </a:lnTo>
                  <a:lnTo>
                    <a:pt x="26670" y="34290"/>
                  </a:lnTo>
                  <a:close/>
                </a:path>
                <a:path w="26670" h="316229">
                  <a:moveTo>
                    <a:pt x="26670" y="43180"/>
                  </a:moveTo>
                  <a:lnTo>
                    <a:pt x="0" y="43180"/>
                  </a:lnTo>
                  <a:lnTo>
                    <a:pt x="0" y="55880"/>
                  </a:lnTo>
                  <a:lnTo>
                    <a:pt x="26670" y="55880"/>
                  </a:lnTo>
                  <a:lnTo>
                    <a:pt x="26670" y="43180"/>
                  </a:lnTo>
                  <a:close/>
                </a:path>
                <a:path w="26670" h="316229">
                  <a:moveTo>
                    <a:pt x="26670" y="55880"/>
                  </a:moveTo>
                  <a:lnTo>
                    <a:pt x="0" y="55880"/>
                  </a:lnTo>
                  <a:lnTo>
                    <a:pt x="0" y="66040"/>
                  </a:lnTo>
                  <a:lnTo>
                    <a:pt x="26670" y="66040"/>
                  </a:lnTo>
                  <a:lnTo>
                    <a:pt x="26670" y="55880"/>
                  </a:lnTo>
                  <a:close/>
                </a:path>
                <a:path w="26670" h="316229">
                  <a:moveTo>
                    <a:pt x="26670" y="66040"/>
                  </a:moveTo>
                  <a:lnTo>
                    <a:pt x="0" y="66040"/>
                  </a:lnTo>
                  <a:lnTo>
                    <a:pt x="0" y="68580"/>
                  </a:lnTo>
                  <a:lnTo>
                    <a:pt x="26670" y="68580"/>
                  </a:lnTo>
                  <a:lnTo>
                    <a:pt x="26670" y="66040"/>
                  </a:lnTo>
                  <a:close/>
                </a:path>
                <a:path w="26670" h="316229">
                  <a:moveTo>
                    <a:pt x="26670" y="68580"/>
                  </a:moveTo>
                  <a:lnTo>
                    <a:pt x="0" y="68580"/>
                  </a:lnTo>
                  <a:lnTo>
                    <a:pt x="0" y="74930"/>
                  </a:lnTo>
                  <a:lnTo>
                    <a:pt x="26670" y="74930"/>
                  </a:lnTo>
                  <a:lnTo>
                    <a:pt x="26670" y="68580"/>
                  </a:lnTo>
                  <a:close/>
                </a:path>
                <a:path w="26670" h="316229">
                  <a:moveTo>
                    <a:pt x="26670" y="74930"/>
                  </a:moveTo>
                  <a:lnTo>
                    <a:pt x="0" y="74930"/>
                  </a:lnTo>
                  <a:lnTo>
                    <a:pt x="0" y="78740"/>
                  </a:lnTo>
                  <a:lnTo>
                    <a:pt x="26670" y="78740"/>
                  </a:lnTo>
                  <a:lnTo>
                    <a:pt x="26670" y="74930"/>
                  </a:lnTo>
                  <a:close/>
                </a:path>
                <a:path w="26670" h="316229">
                  <a:moveTo>
                    <a:pt x="26670" y="78740"/>
                  </a:moveTo>
                  <a:lnTo>
                    <a:pt x="0" y="78740"/>
                  </a:lnTo>
                  <a:lnTo>
                    <a:pt x="0" y="85090"/>
                  </a:lnTo>
                  <a:lnTo>
                    <a:pt x="26670" y="85090"/>
                  </a:lnTo>
                  <a:lnTo>
                    <a:pt x="26670" y="78740"/>
                  </a:lnTo>
                  <a:close/>
                </a:path>
                <a:path w="26670" h="316229">
                  <a:moveTo>
                    <a:pt x="26670" y="85090"/>
                  </a:moveTo>
                  <a:lnTo>
                    <a:pt x="0" y="85090"/>
                  </a:lnTo>
                  <a:lnTo>
                    <a:pt x="0" y="87630"/>
                  </a:lnTo>
                  <a:lnTo>
                    <a:pt x="26670" y="87630"/>
                  </a:lnTo>
                  <a:lnTo>
                    <a:pt x="26670" y="85090"/>
                  </a:lnTo>
                  <a:close/>
                </a:path>
                <a:path w="26670" h="316229">
                  <a:moveTo>
                    <a:pt x="26670" y="87630"/>
                  </a:moveTo>
                  <a:lnTo>
                    <a:pt x="0" y="87630"/>
                  </a:lnTo>
                  <a:lnTo>
                    <a:pt x="0" y="91440"/>
                  </a:lnTo>
                  <a:lnTo>
                    <a:pt x="26670" y="91440"/>
                  </a:lnTo>
                  <a:lnTo>
                    <a:pt x="26670" y="87630"/>
                  </a:lnTo>
                  <a:close/>
                </a:path>
                <a:path w="26670" h="316229">
                  <a:moveTo>
                    <a:pt x="26670" y="91440"/>
                  </a:moveTo>
                  <a:lnTo>
                    <a:pt x="0" y="91440"/>
                  </a:lnTo>
                  <a:lnTo>
                    <a:pt x="0" y="93980"/>
                  </a:lnTo>
                  <a:lnTo>
                    <a:pt x="26670" y="93980"/>
                  </a:lnTo>
                  <a:lnTo>
                    <a:pt x="26670" y="91440"/>
                  </a:lnTo>
                  <a:close/>
                </a:path>
                <a:path w="26670" h="316229">
                  <a:moveTo>
                    <a:pt x="26670" y="93980"/>
                  </a:moveTo>
                  <a:lnTo>
                    <a:pt x="0" y="93980"/>
                  </a:lnTo>
                  <a:lnTo>
                    <a:pt x="0" y="100330"/>
                  </a:lnTo>
                  <a:lnTo>
                    <a:pt x="26670" y="100330"/>
                  </a:lnTo>
                  <a:lnTo>
                    <a:pt x="26670" y="93980"/>
                  </a:lnTo>
                  <a:close/>
                </a:path>
                <a:path w="26670" h="316229">
                  <a:moveTo>
                    <a:pt x="26670" y="100330"/>
                  </a:moveTo>
                  <a:lnTo>
                    <a:pt x="0" y="100330"/>
                  </a:lnTo>
                  <a:lnTo>
                    <a:pt x="0" y="119380"/>
                  </a:lnTo>
                  <a:lnTo>
                    <a:pt x="26670" y="119380"/>
                  </a:lnTo>
                  <a:lnTo>
                    <a:pt x="26670" y="100330"/>
                  </a:lnTo>
                  <a:close/>
                </a:path>
                <a:path w="26670" h="316229">
                  <a:moveTo>
                    <a:pt x="26670" y="119380"/>
                  </a:moveTo>
                  <a:lnTo>
                    <a:pt x="0" y="119380"/>
                  </a:lnTo>
                  <a:lnTo>
                    <a:pt x="0" y="123190"/>
                  </a:lnTo>
                  <a:lnTo>
                    <a:pt x="26670" y="123190"/>
                  </a:lnTo>
                  <a:lnTo>
                    <a:pt x="26670" y="119380"/>
                  </a:lnTo>
                  <a:close/>
                </a:path>
                <a:path w="26670" h="316229">
                  <a:moveTo>
                    <a:pt x="26670" y="123190"/>
                  </a:moveTo>
                  <a:lnTo>
                    <a:pt x="0" y="123190"/>
                  </a:lnTo>
                  <a:lnTo>
                    <a:pt x="0" y="135890"/>
                  </a:lnTo>
                  <a:lnTo>
                    <a:pt x="26670" y="135890"/>
                  </a:lnTo>
                  <a:lnTo>
                    <a:pt x="26670" y="123190"/>
                  </a:lnTo>
                  <a:close/>
                </a:path>
                <a:path w="26670" h="316229">
                  <a:moveTo>
                    <a:pt x="26670" y="135890"/>
                  </a:moveTo>
                  <a:lnTo>
                    <a:pt x="0" y="135890"/>
                  </a:lnTo>
                  <a:lnTo>
                    <a:pt x="0" y="144780"/>
                  </a:lnTo>
                  <a:lnTo>
                    <a:pt x="26670" y="144780"/>
                  </a:lnTo>
                  <a:lnTo>
                    <a:pt x="26670" y="135890"/>
                  </a:lnTo>
                  <a:close/>
                </a:path>
                <a:path w="26670" h="316229">
                  <a:moveTo>
                    <a:pt x="26670" y="144780"/>
                  </a:moveTo>
                  <a:lnTo>
                    <a:pt x="0" y="144780"/>
                  </a:lnTo>
                  <a:lnTo>
                    <a:pt x="0" y="148590"/>
                  </a:lnTo>
                  <a:lnTo>
                    <a:pt x="26670" y="148590"/>
                  </a:lnTo>
                  <a:lnTo>
                    <a:pt x="26670" y="144780"/>
                  </a:lnTo>
                  <a:close/>
                </a:path>
                <a:path w="26670" h="316229">
                  <a:moveTo>
                    <a:pt x="26670" y="148590"/>
                  </a:moveTo>
                  <a:lnTo>
                    <a:pt x="0" y="148590"/>
                  </a:lnTo>
                  <a:lnTo>
                    <a:pt x="0" y="163830"/>
                  </a:lnTo>
                  <a:lnTo>
                    <a:pt x="26670" y="163830"/>
                  </a:lnTo>
                  <a:lnTo>
                    <a:pt x="26670" y="148590"/>
                  </a:lnTo>
                  <a:close/>
                </a:path>
                <a:path w="26670" h="316229">
                  <a:moveTo>
                    <a:pt x="26670" y="163830"/>
                  </a:moveTo>
                  <a:lnTo>
                    <a:pt x="0" y="163830"/>
                  </a:lnTo>
                  <a:lnTo>
                    <a:pt x="0" y="170180"/>
                  </a:lnTo>
                  <a:lnTo>
                    <a:pt x="26670" y="170180"/>
                  </a:lnTo>
                  <a:lnTo>
                    <a:pt x="26670" y="163830"/>
                  </a:lnTo>
                  <a:close/>
                </a:path>
                <a:path w="26670" h="316229">
                  <a:moveTo>
                    <a:pt x="26670" y="170180"/>
                  </a:moveTo>
                  <a:lnTo>
                    <a:pt x="0" y="170180"/>
                  </a:lnTo>
                  <a:lnTo>
                    <a:pt x="0" y="173990"/>
                  </a:lnTo>
                  <a:lnTo>
                    <a:pt x="26670" y="173990"/>
                  </a:lnTo>
                  <a:lnTo>
                    <a:pt x="26670" y="170180"/>
                  </a:lnTo>
                  <a:close/>
                </a:path>
                <a:path w="26670" h="316229">
                  <a:moveTo>
                    <a:pt x="26670" y="173990"/>
                  </a:moveTo>
                  <a:lnTo>
                    <a:pt x="0" y="173990"/>
                  </a:lnTo>
                  <a:lnTo>
                    <a:pt x="0" y="176530"/>
                  </a:lnTo>
                  <a:lnTo>
                    <a:pt x="26670" y="176530"/>
                  </a:lnTo>
                  <a:lnTo>
                    <a:pt x="26670" y="173990"/>
                  </a:lnTo>
                  <a:close/>
                </a:path>
                <a:path w="26670" h="316229">
                  <a:moveTo>
                    <a:pt x="26670" y="176530"/>
                  </a:moveTo>
                  <a:lnTo>
                    <a:pt x="0" y="176530"/>
                  </a:lnTo>
                  <a:lnTo>
                    <a:pt x="0" y="180340"/>
                  </a:lnTo>
                  <a:lnTo>
                    <a:pt x="26670" y="180340"/>
                  </a:lnTo>
                  <a:lnTo>
                    <a:pt x="26670" y="176530"/>
                  </a:lnTo>
                  <a:close/>
                </a:path>
                <a:path w="26670" h="316229">
                  <a:moveTo>
                    <a:pt x="26670" y="180340"/>
                  </a:moveTo>
                  <a:lnTo>
                    <a:pt x="0" y="180340"/>
                  </a:lnTo>
                  <a:lnTo>
                    <a:pt x="0" y="186690"/>
                  </a:lnTo>
                  <a:lnTo>
                    <a:pt x="26670" y="186690"/>
                  </a:lnTo>
                  <a:lnTo>
                    <a:pt x="26670" y="180340"/>
                  </a:lnTo>
                  <a:close/>
                </a:path>
                <a:path w="26670" h="316229">
                  <a:moveTo>
                    <a:pt x="26670" y="186690"/>
                  </a:moveTo>
                  <a:lnTo>
                    <a:pt x="0" y="186690"/>
                  </a:lnTo>
                  <a:lnTo>
                    <a:pt x="0" y="189230"/>
                  </a:lnTo>
                  <a:lnTo>
                    <a:pt x="26670" y="189230"/>
                  </a:lnTo>
                  <a:lnTo>
                    <a:pt x="26670" y="186690"/>
                  </a:lnTo>
                  <a:close/>
                </a:path>
                <a:path w="26670" h="316229">
                  <a:moveTo>
                    <a:pt x="26670" y="189230"/>
                  </a:moveTo>
                  <a:lnTo>
                    <a:pt x="0" y="189230"/>
                  </a:lnTo>
                  <a:lnTo>
                    <a:pt x="0" y="195580"/>
                  </a:lnTo>
                  <a:lnTo>
                    <a:pt x="26670" y="195580"/>
                  </a:lnTo>
                  <a:lnTo>
                    <a:pt x="26670" y="189230"/>
                  </a:lnTo>
                  <a:close/>
                </a:path>
                <a:path w="26670" h="316229">
                  <a:moveTo>
                    <a:pt x="26670" y="195580"/>
                  </a:moveTo>
                  <a:lnTo>
                    <a:pt x="0" y="195580"/>
                  </a:lnTo>
                  <a:lnTo>
                    <a:pt x="0" y="208280"/>
                  </a:lnTo>
                  <a:lnTo>
                    <a:pt x="26670" y="208280"/>
                  </a:lnTo>
                  <a:lnTo>
                    <a:pt x="26670" y="195580"/>
                  </a:lnTo>
                  <a:close/>
                </a:path>
                <a:path w="26670" h="316229">
                  <a:moveTo>
                    <a:pt x="12700" y="314960"/>
                  </a:moveTo>
                  <a:lnTo>
                    <a:pt x="1270" y="314960"/>
                  </a:lnTo>
                  <a:lnTo>
                    <a:pt x="1270" y="316230"/>
                  </a:lnTo>
                  <a:lnTo>
                    <a:pt x="12700" y="316230"/>
                  </a:lnTo>
                  <a:lnTo>
                    <a:pt x="12700" y="314960"/>
                  </a:lnTo>
                  <a:close/>
                </a:path>
                <a:path w="26670" h="316229">
                  <a:moveTo>
                    <a:pt x="26670" y="309880"/>
                  </a:moveTo>
                  <a:lnTo>
                    <a:pt x="0" y="309880"/>
                  </a:lnTo>
                  <a:lnTo>
                    <a:pt x="0" y="314960"/>
                  </a:lnTo>
                  <a:lnTo>
                    <a:pt x="22860" y="314960"/>
                  </a:lnTo>
                  <a:lnTo>
                    <a:pt x="22860" y="312420"/>
                  </a:lnTo>
                  <a:lnTo>
                    <a:pt x="26670" y="312420"/>
                  </a:lnTo>
                  <a:lnTo>
                    <a:pt x="26670" y="309880"/>
                  </a:lnTo>
                  <a:close/>
                </a:path>
                <a:path w="26670" h="316229">
                  <a:moveTo>
                    <a:pt x="26670" y="303530"/>
                  </a:moveTo>
                  <a:lnTo>
                    <a:pt x="0" y="303530"/>
                  </a:lnTo>
                  <a:lnTo>
                    <a:pt x="0" y="308610"/>
                  </a:lnTo>
                  <a:lnTo>
                    <a:pt x="26670" y="308610"/>
                  </a:lnTo>
                  <a:lnTo>
                    <a:pt x="26670" y="303530"/>
                  </a:lnTo>
                  <a:close/>
                </a:path>
                <a:path w="26670" h="316229">
                  <a:moveTo>
                    <a:pt x="26670" y="297180"/>
                  </a:moveTo>
                  <a:lnTo>
                    <a:pt x="0" y="297180"/>
                  </a:lnTo>
                  <a:lnTo>
                    <a:pt x="0" y="302260"/>
                  </a:lnTo>
                  <a:lnTo>
                    <a:pt x="26670" y="302260"/>
                  </a:lnTo>
                  <a:lnTo>
                    <a:pt x="26670" y="297180"/>
                  </a:lnTo>
                  <a:close/>
                </a:path>
                <a:path w="26670" h="316229">
                  <a:moveTo>
                    <a:pt x="26670" y="290830"/>
                  </a:moveTo>
                  <a:lnTo>
                    <a:pt x="0" y="290830"/>
                  </a:lnTo>
                  <a:lnTo>
                    <a:pt x="0" y="295910"/>
                  </a:lnTo>
                  <a:lnTo>
                    <a:pt x="26670" y="295910"/>
                  </a:lnTo>
                  <a:lnTo>
                    <a:pt x="26670" y="290830"/>
                  </a:lnTo>
                  <a:close/>
                </a:path>
                <a:path w="26670" h="316229">
                  <a:moveTo>
                    <a:pt x="26670" y="284480"/>
                  </a:moveTo>
                  <a:lnTo>
                    <a:pt x="0" y="284480"/>
                  </a:lnTo>
                  <a:lnTo>
                    <a:pt x="0" y="289560"/>
                  </a:lnTo>
                  <a:lnTo>
                    <a:pt x="26670" y="289560"/>
                  </a:lnTo>
                  <a:lnTo>
                    <a:pt x="26670" y="284480"/>
                  </a:lnTo>
                  <a:close/>
                </a:path>
                <a:path w="26670" h="316229">
                  <a:moveTo>
                    <a:pt x="26670" y="278130"/>
                  </a:moveTo>
                  <a:lnTo>
                    <a:pt x="0" y="278130"/>
                  </a:lnTo>
                  <a:lnTo>
                    <a:pt x="0" y="283210"/>
                  </a:lnTo>
                  <a:lnTo>
                    <a:pt x="26670" y="283210"/>
                  </a:lnTo>
                  <a:lnTo>
                    <a:pt x="26670" y="278130"/>
                  </a:lnTo>
                  <a:close/>
                </a:path>
                <a:path w="26670" h="316229">
                  <a:moveTo>
                    <a:pt x="26670" y="271780"/>
                  </a:moveTo>
                  <a:lnTo>
                    <a:pt x="0" y="271780"/>
                  </a:lnTo>
                  <a:lnTo>
                    <a:pt x="0" y="276860"/>
                  </a:lnTo>
                  <a:lnTo>
                    <a:pt x="26670" y="276860"/>
                  </a:lnTo>
                  <a:lnTo>
                    <a:pt x="26670" y="271780"/>
                  </a:lnTo>
                  <a:close/>
                </a:path>
                <a:path w="26670" h="316229">
                  <a:moveTo>
                    <a:pt x="26670" y="265430"/>
                  </a:moveTo>
                  <a:lnTo>
                    <a:pt x="0" y="265430"/>
                  </a:lnTo>
                  <a:lnTo>
                    <a:pt x="0" y="270510"/>
                  </a:lnTo>
                  <a:lnTo>
                    <a:pt x="26670" y="270510"/>
                  </a:lnTo>
                  <a:lnTo>
                    <a:pt x="26670" y="265430"/>
                  </a:lnTo>
                  <a:close/>
                </a:path>
                <a:path w="26670" h="316229">
                  <a:moveTo>
                    <a:pt x="26670" y="259080"/>
                  </a:moveTo>
                  <a:lnTo>
                    <a:pt x="0" y="259080"/>
                  </a:lnTo>
                  <a:lnTo>
                    <a:pt x="0" y="264160"/>
                  </a:lnTo>
                  <a:lnTo>
                    <a:pt x="26670" y="264160"/>
                  </a:lnTo>
                  <a:lnTo>
                    <a:pt x="26670" y="259080"/>
                  </a:lnTo>
                  <a:close/>
                </a:path>
                <a:path w="26670" h="316229">
                  <a:moveTo>
                    <a:pt x="26670" y="252730"/>
                  </a:moveTo>
                  <a:lnTo>
                    <a:pt x="0" y="252730"/>
                  </a:lnTo>
                  <a:lnTo>
                    <a:pt x="0" y="257810"/>
                  </a:lnTo>
                  <a:lnTo>
                    <a:pt x="26670" y="257810"/>
                  </a:lnTo>
                  <a:lnTo>
                    <a:pt x="26670" y="252730"/>
                  </a:lnTo>
                  <a:close/>
                </a:path>
                <a:path w="26670" h="316229">
                  <a:moveTo>
                    <a:pt x="26670" y="246380"/>
                  </a:moveTo>
                  <a:lnTo>
                    <a:pt x="0" y="246380"/>
                  </a:lnTo>
                  <a:lnTo>
                    <a:pt x="0" y="251460"/>
                  </a:lnTo>
                  <a:lnTo>
                    <a:pt x="26670" y="251460"/>
                  </a:lnTo>
                  <a:lnTo>
                    <a:pt x="26670" y="246380"/>
                  </a:lnTo>
                  <a:close/>
                </a:path>
                <a:path w="26670" h="316229">
                  <a:moveTo>
                    <a:pt x="26670" y="240030"/>
                  </a:moveTo>
                  <a:lnTo>
                    <a:pt x="0" y="240030"/>
                  </a:lnTo>
                  <a:lnTo>
                    <a:pt x="0" y="245110"/>
                  </a:lnTo>
                  <a:lnTo>
                    <a:pt x="26670" y="245110"/>
                  </a:lnTo>
                  <a:lnTo>
                    <a:pt x="26670" y="240030"/>
                  </a:lnTo>
                  <a:close/>
                </a:path>
                <a:path w="26670" h="316229">
                  <a:moveTo>
                    <a:pt x="26670" y="233680"/>
                  </a:moveTo>
                  <a:lnTo>
                    <a:pt x="0" y="233680"/>
                  </a:lnTo>
                  <a:lnTo>
                    <a:pt x="0" y="238760"/>
                  </a:lnTo>
                  <a:lnTo>
                    <a:pt x="26670" y="238760"/>
                  </a:lnTo>
                  <a:lnTo>
                    <a:pt x="26670" y="233680"/>
                  </a:lnTo>
                  <a:close/>
                </a:path>
                <a:path w="26670" h="316229">
                  <a:moveTo>
                    <a:pt x="26670" y="227330"/>
                  </a:moveTo>
                  <a:lnTo>
                    <a:pt x="0" y="227330"/>
                  </a:lnTo>
                  <a:lnTo>
                    <a:pt x="0" y="232410"/>
                  </a:lnTo>
                  <a:lnTo>
                    <a:pt x="26670" y="232410"/>
                  </a:lnTo>
                  <a:lnTo>
                    <a:pt x="26670" y="227330"/>
                  </a:lnTo>
                  <a:close/>
                </a:path>
                <a:path w="26670" h="316229">
                  <a:moveTo>
                    <a:pt x="26670" y="220980"/>
                  </a:moveTo>
                  <a:lnTo>
                    <a:pt x="0" y="220980"/>
                  </a:lnTo>
                  <a:lnTo>
                    <a:pt x="0" y="226060"/>
                  </a:lnTo>
                  <a:lnTo>
                    <a:pt x="26670" y="226060"/>
                  </a:lnTo>
                  <a:lnTo>
                    <a:pt x="26670" y="220980"/>
                  </a:lnTo>
                  <a:close/>
                </a:path>
                <a:path w="26670" h="316229">
                  <a:moveTo>
                    <a:pt x="26670" y="214630"/>
                  </a:moveTo>
                  <a:lnTo>
                    <a:pt x="0" y="214630"/>
                  </a:lnTo>
                  <a:lnTo>
                    <a:pt x="0" y="219710"/>
                  </a:lnTo>
                  <a:lnTo>
                    <a:pt x="26670" y="219710"/>
                  </a:lnTo>
                  <a:lnTo>
                    <a:pt x="26670" y="214630"/>
                  </a:lnTo>
                  <a:close/>
                </a:path>
                <a:path w="26670" h="316229">
                  <a:moveTo>
                    <a:pt x="26670" y="209550"/>
                  </a:moveTo>
                  <a:lnTo>
                    <a:pt x="0" y="209550"/>
                  </a:lnTo>
                  <a:lnTo>
                    <a:pt x="0" y="213360"/>
                  </a:lnTo>
                  <a:lnTo>
                    <a:pt x="26670" y="213360"/>
                  </a:lnTo>
                  <a:lnTo>
                    <a:pt x="26670" y="209550"/>
                  </a:lnTo>
                  <a:close/>
                </a:path>
              </a:pathLst>
            </a:custGeom>
            <a:solidFill>
              <a:srgbClr val="889FE6"/>
            </a:solidFill>
          </p:spPr>
          <p:txBody>
            <a:bodyPr wrap="square" lIns="0" tIns="0" rIns="0" bIns="0" rtlCol="0"/>
            <a:lstStyle/>
            <a:p>
              <a:endParaRPr/>
            </a:p>
          </p:txBody>
        </p:sp>
        <p:sp>
          <p:nvSpPr>
            <p:cNvPr id="381" name="object 381"/>
            <p:cNvSpPr/>
            <p:nvPr/>
          </p:nvSpPr>
          <p:spPr>
            <a:xfrm>
              <a:off x="8006079" y="5830570"/>
              <a:ext cx="25400" cy="322580"/>
            </a:xfrm>
            <a:custGeom>
              <a:avLst/>
              <a:gdLst/>
              <a:ahLst/>
              <a:cxnLst/>
              <a:rect l="l" t="t" r="r" b="b"/>
              <a:pathLst>
                <a:path w="25400" h="322579">
                  <a:moveTo>
                    <a:pt x="7620" y="0"/>
                  </a:moveTo>
                  <a:lnTo>
                    <a:pt x="0" y="0"/>
                  </a:lnTo>
                  <a:lnTo>
                    <a:pt x="0" y="2539"/>
                  </a:lnTo>
                  <a:lnTo>
                    <a:pt x="15240" y="2539"/>
                  </a:lnTo>
                  <a:lnTo>
                    <a:pt x="15240" y="1269"/>
                  </a:lnTo>
                  <a:lnTo>
                    <a:pt x="7620" y="1269"/>
                  </a:lnTo>
                  <a:lnTo>
                    <a:pt x="7620" y="0"/>
                  </a:lnTo>
                  <a:close/>
                </a:path>
                <a:path w="25400" h="322579">
                  <a:moveTo>
                    <a:pt x="21590" y="2539"/>
                  </a:moveTo>
                  <a:lnTo>
                    <a:pt x="0" y="2539"/>
                  </a:lnTo>
                  <a:lnTo>
                    <a:pt x="0" y="19049"/>
                  </a:lnTo>
                  <a:lnTo>
                    <a:pt x="25400" y="19049"/>
                  </a:lnTo>
                  <a:lnTo>
                    <a:pt x="25400" y="3809"/>
                  </a:lnTo>
                  <a:lnTo>
                    <a:pt x="21590" y="3809"/>
                  </a:lnTo>
                  <a:lnTo>
                    <a:pt x="21590" y="2539"/>
                  </a:lnTo>
                  <a:close/>
                </a:path>
                <a:path w="25400" h="322579">
                  <a:moveTo>
                    <a:pt x="25400" y="19049"/>
                  </a:moveTo>
                  <a:lnTo>
                    <a:pt x="0" y="19049"/>
                  </a:lnTo>
                  <a:lnTo>
                    <a:pt x="0" y="21589"/>
                  </a:lnTo>
                  <a:lnTo>
                    <a:pt x="25400" y="21589"/>
                  </a:lnTo>
                  <a:lnTo>
                    <a:pt x="25400" y="19049"/>
                  </a:lnTo>
                  <a:close/>
                </a:path>
                <a:path w="25400" h="322579">
                  <a:moveTo>
                    <a:pt x="25400" y="21590"/>
                  </a:moveTo>
                  <a:lnTo>
                    <a:pt x="0" y="21590"/>
                  </a:lnTo>
                  <a:lnTo>
                    <a:pt x="0" y="25399"/>
                  </a:lnTo>
                  <a:lnTo>
                    <a:pt x="25400" y="25399"/>
                  </a:lnTo>
                  <a:lnTo>
                    <a:pt x="25400" y="21590"/>
                  </a:lnTo>
                  <a:close/>
                </a:path>
                <a:path w="25400" h="322579">
                  <a:moveTo>
                    <a:pt x="25400" y="25399"/>
                  </a:moveTo>
                  <a:lnTo>
                    <a:pt x="0" y="25399"/>
                  </a:lnTo>
                  <a:lnTo>
                    <a:pt x="0" y="27939"/>
                  </a:lnTo>
                  <a:lnTo>
                    <a:pt x="25400" y="27939"/>
                  </a:lnTo>
                  <a:lnTo>
                    <a:pt x="25400" y="25399"/>
                  </a:lnTo>
                  <a:close/>
                </a:path>
                <a:path w="25400" h="322579">
                  <a:moveTo>
                    <a:pt x="25400" y="27939"/>
                  </a:moveTo>
                  <a:lnTo>
                    <a:pt x="0" y="27939"/>
                  </a:lnTo>
                  <a:lnTo>
                    <a:pt x="0" y="31749"/>
                  </a:lnTo>
                  <a:lnTo>
                    <a:pt x="25400" y="31749"/>
                  </a:lnTo>
                  <a:lnTo>
                    <a:pt x="25400" y="27939"/>
                  </a:lnTo>
                  <a:close/>
                </a:path>
                <a:path w="25400" h="322579">
                  <a:moveTo>
                    <a:pt x="25400" y="31749"/>
                  </a:moveTo>
                  <a:lnTo>
                    <a:pt x="0" y="31749"/>
                  </a:lnTo>
                  <a:lnTo>
                    <a:pt x="0" y="38099"/>
                  </a:lnTo>
                  <a:lnTo>
                    <a:pt x="25400" y="38099"/>
                  </a:lnTo>
                  <a:lnTo>
                    <a:pt x="25400" y="31749"/>
                  </a:lnTo>
                  <a:close/>
                </a:path>
                <a:path w="25400" h="322579">
                  <a:moveTo>
                    <a:pt x="25400" y="38100"/>
                  </a:moveTo>
                  <a:lnTo>
                    <a:pt x="0" y="38100"/>
                  </a:lnTo>
                  <a:lnTo>
                    <a:pt x="0" y="46989"/>
                  </a:lnTo>
                  <a:lnTo>
                    <a:pt x="25400" y="46989"/>
                  </a:lnTo>
                  <a:lnTo>
                    <a:pt x="25400" y="38100"/>
                  </a:lnTo>
                  <a:close/>
                </a:path>
                <a:path w="25400" h="322579">
                  <a:moveTo>
                    <a:pt x="25400" y="46989"/>
                  </a:moveTo>
                  <a:lnTo>
                    <a:pt x="0" y="46989"/>
                  </a:lnTo>
                  <a:lnTo>
                    <a:pt x="0" y="59689"/>
                  </a:lnTo>
                  <a:lnTo>
                    <a:pt x="25400" y="59689"/>
                  </a:lnTo>
                  <a:lnTo>
                    <a:pt x="25400" y="46989"/>
                  </a:lnTo>
                  <a:close/>
                </a:path>
                <a:path w="25400" h="322579">
                  <a:moveTo>
                    <a:pt x="25400" y="59689"/>
                  </a:moveTo>
                  <a:lnTo>
                    <a:pt x="0" y="59689"/>
                  </a:lnTo>
                  <a:lnTo>
                    <a:pt x="0" y="69849"/>
                  </a:lnTo>
                  <a:lnTo>
                    <a:pt x="25400" y="69849"/>
                  </a:lnTo>
                  <a:lnTo>
                    <a:pt x="25400" y="59689"/>
                  </a:lnTo>
                  <a:close/>
                </a:path>
                <a:path w="25400" h="322579">
                  <a:moveTo>
                    <a:pt x="25400" y="69849"/>
                  </a:moveTo>
                  <a:lnTo>
                    <a:pt x="0" y="69849"/>
                  </a:lnTo>
                  <a:lnTo>
                    <a:pt x="0" y="72389"/>
                  </a:lnTo>
                  <a:lnTo>
                    <a:pt x="25400" y="72389"/>
                  </a:lnTo>
                  <a:lnTo>
                    <a:pt x="25400" y="69849"/>
                  </a:lnTo>
                  <a:close/>
                </a:path>
                <a:path w="25400" h="322579">
                  <a:moveTo>
                    <a:pt x="25400" y="72389"/>
                  </a:moveTo>
                  <a:lnTo>
                    <a:pt x="0" y="72389"/>
                  </a:lnTo>
                  <a:lnTo>
                    <a:pt x="0" y="78739"/>
                  </a:lnTo>
                  <a:lnTo>
                    <a:pt x="25400" y="78739"/>
                  </a:lnTo>
                  <a:lnTo>
                    <a:pt x="25400" y="72389"/>
                  </a:lnTo>
                  <a:close/>
                </a:path>
                <a:path w="25400" h="322579">
                  <a:moveTo>
                    <a:pt x="25400" y="78739"/>
                  </a:moveTo>
                  <a:lnTo>
                    <a:pt x="0" y="78739"/>
                  </a:lnTo>
                  <a:lnTo>
                    <a:pt x="0" y="82549"/>
                  </a:lnTo>
                  <a:lnTo>
                    <a:pt x="25400" y="82549"/>
                  </a:lnTo>
                  <a:lnTo>
                    <a:pt x="25400" y="78739"/>
                  </a:lnTo>
                  <a:close/>
                </a:path>
                <a:path w="25400" h="322579">
                  <a:moveTo>
                    <a:pt x="25400" y="82549"/>
                  </a:moveTo>
                  <a:lnTo>
                    <a:pt x="0" y="82549"/>
                  </a:lnTo>
                  <a:lnTo>
                    <a:pt x="0" y="88899"/>
                  </a:lnTo>
                  <a:lnTo>
                    <a:pt x="25400" y="88899"/>
                  </a:lnTo>
                  <a:lnTo>
                    <a:pt x="25400" y="82549"/>
                  </a:lnTo>
                  <a:close/>
                </a:path>
                <a:path w="25400" h="322579">
                  <a:moveTo>
                    <a:pt x="25400" y="88899"/>
                  </a:moveTo>
                  <a:lnTo>
                    <a:pt x="0" y="88899"/>
                  </a:lnTo>
                  <a:lnTo>
                    <a:pt x="0" y="91439"/>
                  </a:lnTo>
                  <a:lnTo>
                    <a:pt x="25400" y="91439"/>
                  </a:lnTo>
                  <a:lnTo>
                    <a:pt x="25400" y="88899"/>
                  </a:lnTo>
                  <a:close/>
                </a:path>
                <a:path w="25400" h="322579">
                  <a:moveTo>
                    <a:pt x="25400" y="91439"/>
                  </a:moveTo>
                  <a:lnTo>
                    <a:pt x="0" y="91439"/>
                  </a:lnTo>
                  <a:lnTo>
                    <a:pt x="0" y="95249"/>
                  </a:lnTo>
                  <a:lnTo>
                    <a:pt x="25400" y="95249"/>
                  </a:lnTo>
                  <a:lnTo>
                    <a:pt x="25400" y="91439"/>
                  </a:lnTo>
                  <a:close/>
                </a:path>
                <a:path w="25400" h="322579">
                  <a:moveTo>
                    <a:pt x="25400" y="95250"/>
                  </a:moveTo>
                  <a:lnTo>
                    <a:pt x="0" y="95250"/>
                  </a:lnTo>
                  <a:lnTo>
                    <a:pt x="0" y="97789"/>
                  </a:lnTo>
                  <a:lnTo>
                    <a:pt x="25400" y="97789"/>
                  </a:lnTo>
                  <a:lnTo>
                    <a:pt x="25400" y="95250"/>
                  </a:lnTo>
                  <a:close/>
                </a:path>
                <a:path w="25400" h="322579">
                  <a:moveTo>
                    <a:pt x="25400" y="97790"/>
                  </a:moveTo>
                  <a:lnTo>
                    <a:pt x="0" y="97790"/>
                  </a:lnTo>
                  <a:lnTo>
                    <a:pt x="0" y="104139"/>
                  </a:lnTo>
                  <a:lnTo>
                    <a:pt x="25400" y="104139"/>
                  </a:lnTo>
                  <a:lnTo>
                    <a:pt x="25400" y="97790"/>
                  </a:lnTo>
                  <a:close/>
                </a:path>
                <a:path w="25400" h="322579">
                  <a:moveTo>
                    <a:pt x="25400" y="104140"/>
                  </a:moveTo>
                  <a:lnTo>
                    <a:pt x="0" y="104140"/>
                  </a:lnTo>
                  <a:lnTo>
                    <a:pt x="0" y="123189"/>
                  </a:lnTo>
                  <a:lnTo>
                    <a:pt x="25400" y="123189"/>
                  </a:lnTo>
                  <a:lnTo>
                    <a:pt x="25400" y="104140"/>
                  </a:lnTo>
                  <a:close/>
                </a:path>
                <a:path w="25400" h="322579">
                  <a:moveTo>
                    <a:pt x="25400" y="123190"/>
                  </a:moveTo>
                  <a:lnTo>
                    <a:pt x="0" y="123190"/>
                  </a:lnTo>
                  <a:lnTo>
                    <a:pt x="0" y="126999"/>
                  </a:lnTo>
                  <a:lnTo>
                    <a:pt x="25400" y="126999"/>
                  </a:lnTo>
                  <a:lnTo>
                    <a:pt x="25400" y="123190"/>
                  </a:lnTo>
                  <a:close/>
                </a:path>
                <a:path w="25400" h="322579">
                  <a:moveTo>
                    <a:pt x="25400" y="126999"/>
                  </a:moveTo>
                  <a:lnTo>
                    <a:pt x="0" y="126999"/>
                  </a:lnTo>
                  <a:lnTo>
                    <a:pt x="0" y="139699"/>
                  </a:lnTo>
                  <a:lnTo>
                    <a:pt x="25400" y="139699"/>
                  </a:lnTo>
                  <a:lnTo>
                    <a:pt x="25400" y="126999"/>
                  </a:lnTo>
                  <a:close/>
                </a:path>
                <a:path w="25400" h="322579">
                  <a:moveTo>
                    <a:pt x="25400" y="139699"/>
                  </a:moveTo>
                  <a:lnTo>
                    <a:pt x="0" y="139699"/>
                  </a:lnTo>
                  <a:lnTo>
                    <a:pt x="0" y="148589"/>
                  </a:lnTo>
                  <a:lnTo>
                    <a:pt x="25400" y="148589"/>
                  </a:lnTo>
                  <a:lnTo>
                    <a:pt x="25400" y="139699"/>
                  </a:lnTo>
                  <a:close/>
                </a:path>
                <a:path w="25400" h="322579">
                  <a:moveTo>
                    <a:pt x="25400" y="148589"/>
                  </a:moveTo>
                  <a:lnTo>
                    <a:pt x="0" y="148589"/>
                  </a:lnTo>
                  <a:lnTo>
                    <a:pt x="0" y="152399"/>
                  </a:lnTo>
                  <a:lnTo>
                    <a:pt x="25400" y="152399"/>
                  </a:lnTo>
                  <a:lnTo>
                    <a:pt x="25400" y="148589"/>
                  </a:lnTo>
                  <a:close/>
                </a:path>
                <a:path w="25400" h="322579">
                  <a:moveTo>
                    <a:pt x="25400" y="152399"/>
                  </a:moveTo>
                  <a:lnTo>
                    <a:pt x="0" y="152399"/>
                  </a:lnTo>
                  <a:lnTo>
                    <a:pt x="0" y="167639"/>
                  </a:lnTo>
                  <a:lnTo>
                    <a:pt x="25400" y="167639"/>
                  </a:lnTo>
                  <a:lnTo>
                    <a:pt x="25400" y="152399"/>
                  </a:lnTo>
                  <a:close/>
                </a:path>
                <a:path w="25400" h="322579">
                  <a:moveTo>
                    <a:pt x="25400" y="167639"/>
                  </a:moveTo>
                  <a:lnTo>
                    <a:pt x="0" y="167639"/>
                  </a:lnTo>
                  <a:lnTo>
                    <a:pt x="0" y="173989"/>
                  </a:lnTo>
                  <a:lnTo>
                    <a:pt x="25400" y="173989"/>
                  </a:lnTo>
                  <a:lnTo>
                    <a:pt x="25400" y="167639"/>
                  </a:lnTo>
                  <a:close/>
                </a:path>
                <a:path w="25400" h="322579">
                  <a:moveTo>
                    <a:pt x="25400" y="173989"/>
                  </a:moveTo>
                  <a:lnTo>
                    <a:pt x="0" y="173989"/>
                  </a:lnTo>
                  <a:lnTo>
                    <a:pt x="0" y="177799"/>
                  </a:lnTo>
                  <a:lnTo>
                    <a:pt x="25400" y="177799"/>
                  </a:lnTo>
                  <a:lnTo>
                    <a:pt x="25400" y="173989"/>
                  </a:lnTo>
                  <a:close/>
                </a:path>
                <a:path w="25400" h="322579">
                  <a:moveTo>
                    <a:pt x="25400" y="177799"/>
                  </a:moveTo>
                  <a:lnTo>
                    <a:pt x="0" y="177799"/>
                  </a:lnTo>
                  <a:lnTo>
                    <a:pt x="0" y="180339"/>
                  </a:lnTo>
                  <a:lnTo>
                    <a:pt x="25400" y="180339"/>
                  </a:lnTo>
                  <a:lnTo>
                    <a:pt x="25400" y="177799"/>
                  </a:lnTo>
                  <a:close/>
                </a:path>
                <a:path w="25400" h="322579">
                  <a:moveTo>
                    <a:pt x="25400" y="180339"/>
                  </a:moveTo>
                  <a:lnTo>
                    <a:pt x="0" y="180339"/>
                  </a:lnTo>
                  <a:lnTo>
                    <a:pt x="0" y="184149"/>
                  </a:lnTo>
                  <a:lnTo>
                    <a:pt x="25400" y="184149"/>
                  </a:lnTo>
                  <a:lnTo>
                    <a:pt x="25400" y="180339"/>
                  </a:lnTo>
                  <a:close/>
                </a:path>
                <a:path w="25400" h="322579">
                  <a:moveTo>
                    <a:pt x="25400" y="184150"/>
                  </a:moveTo>
                  <a:lnTo>
                    <a:pt x="0" y="184150"/>
                  </a:lnTo>
                  <a:lnTo>
                    <a:pt x="0" y="190499"/>
                  </a:lnTo>
                  <a:lnTo>
                    <a:pt x="25400" y="190499"/>
                  </a:lnTo>
                  <a:lnTo>
                    <a:pt x="25400" y="184150"/>
                  </a:lnTo>
                  <a:close/>
                </a:path>
                <a:path w="25400" h="322579">
                  <a:moveTo>
                    <a:pt x="25400" y="190500"/>
                  </a:moveTo>
                  <a:lnTo>
                    <a:pt x="0" y="190500"/>
                  </a:lnTo>
                  <a:lnTo>
                    <a:pt x="0" y="193039"/>
                  </a:lnTo>
                  <a:lnTo>
                    <a:pt x="25400" y="193039"/>
                  </a:lnTo>
                  <a:lnTo>
                    <a:pt x="25400" y="190500"/>
                  </a:lnTo>
                  <a:close/>
                </a:path>
                <a:path w="25400" h="322579">
                  <a:moveTo>
                    <a:pt x="25400" y="193039"/>
                  </a:moveTo>
                  <a:lnTo>
                    <a:pt x="0" y="193039"/>
                  </a:lnTo>
                  <a:lnTo>
                    <a:pt x="0" y="199389"/>
                  </a:lnTo>
                  <a:lnTo>
                    <a:pt x="25400" y="199389"/>
                  </a:lnTo>
                  <a:lnTo>
                    <a:pt x="25400" y="193039"/>
                  </a:lnTo>
                  <a:close/>
                </a:path>
                <a:path w="25400" h="322579">
                  <a:moveTo>
                    <a:pt x="25400" y="199389"/>
                  </a:moveTo>
                  <a:lnTo>
                    <a:pt x="0" y="199389"/>
                  </a:lnTo>
                  <a:lnTo>
                    <a:pt x="0" y="212089"/>
                  </a:lnTo>
                  <a:lnTo>
                    <a:pt x="25400" y="212089"/>
                  </a:lnTo>
                  <a:lnTo>
                    <a:pt x="25400" y="199389"/>
                  </a:lnTo>
                  <a:close/>
                </a:path>
                <a:path w="25400" h="322579">
                  <a:moveTo>
                    <a:pt x="15240" y="320039"/>
                  </a:moveTo>
                  <a:lnTo>
                    <a:pt x="0" y="320039"/>
                  </a:lnTo>
                  <a:lnTo>
                    <a:pt x="0" y="322579"/>
                  </a:lnTo>
                  <a:lnTo>
                    <a:pt x="5079" y="322579"/>
                  </a:lnTo>
                  <a:lnTo>
                    <a:pt x="5079" y="321309"/>
                  </a:lnTo>
                  <a:lnTo>
                    <a:pt x="15240" y="321309"/>
                  </a:lnTo>
                  <a:lnTo>
                    <a:pt x="15240" y="320039"/>
                  </a:lnTo>
                  <a:close/>
                </a:path>
                <a:path w="25400" h="322579">
                  <a:moveTo>
                    <a:pt x="25400" y="313689"/>
                  </a:moveTo>
                  <a:lnTo>
                    <a:pt x="0" y="313689"/>
                  </a:lnTo>
                  <a:lnTo>
                    <a:pt x="0" y="318769"/>
                  </a:lnTo>
                  <a:lnTo>
                    <a:pt x="25400" y="318769"/>
                  </a:lnTo>
                  <a:lnTo>
                    <a:pt x="25400" y="313689"/>
                  </a:lnTo>
                  <a:close/>
                </a:path>
                <a:path w="25400" h="322579">
                  <a:moveTo>
                    <a:pt x="25400" y="307339"/>
                  </a:moveTo>
                  <a:lnTo>
                    <a:pt x="0" y="307339"/>
                  </a:lnTo>
                  <a:lnTo>
                    <a:pt x="0" y="312419"/>
                  </a:lnTo>
                  <a:lnTo>
                    <a:pt x="25400" y="312419"/>
                  </a:lnTo>
                  <a:lnTo>
                    <a:pt x="25400" y="307339"/>
                  </a:lnTo>
                  <a:close/>
                </a:path>
                <a:path w="25400" h="322579">
                  <a:moveTo>
                    <a:pt x="25400" y="300989"/>
                  </a:moveTo>
                  <a:lnTo>
                    <a:pt x="0" y="300989"/>
                  </a:lnTo>
                  <a:lnTo>
                    <a:pt x="0" y="306069"/>
                  </a:lnTo>
                  <a:lnTo>
                    <a:pt x="25400" y="306069"/>
                  </a:lnTo>
                  <a:lnTo>
                    <a:pt x="25400" y="300989"/>
                  </a:lnTo>
                  <a:close/>
                </a:path>
                <a:path w="25400" h="322579">
                  <a:moveTo>
                    <a:pt x="25400" y="294639"/>
                  </a:moveTo>
                  <a:lnTo>
                    <a:pt x="0" y="294639"/>
                  </a:lnTo>
                  <a:lnTo>
                    <a:pt x="0" y="299719"/>
                  </a:lnTo>
                  <a:lnTo>
                    <a:pt x="25400" y="299719"/>
                  </a:lnTo>
                  <a:lnTo>
                    <a:pt x="25400" y="294639"/>
                  </a:lnTo>
                  <a:close/>
                </a:path>
                <a:path w="25400" h="322579">
                  <a:moveTo>
                    <a:pt x="25400" y="288289"/>
                  </a:moveTo>
                  <a:lnTo>
                    <a:pt x="0" y="288289"/>
                  </a:lnTo>
                  <a:lnTo>
                    <a:pt x="0" y="293369"/>
                  </a:lnTo>
                  <a:lnTo>
                    <a:pt x="25400" y="293369"/>
                  </a:lnTo>
                  <a:lnTo>
                    <a:pt x="25400" y="288289"/>
                  </a:lnTo>
                  <a:close/>
                </a:path>
                <a:path w="25400" h="322579">
                  <a:moveTo>
                    <a:pt x="25400" y="281939"/>
                  </a:moveTo>
                  <a:lnTo>
                    <a:pt x="0" y="281939"/>
                  </a:lnTo>
                  <a:lnTo>
                    <a:pt x="0" y="287019"/>
                  </a:lnTo>
                  <a:lnTo>
                    <a:pt x="25400" y="287019"/>
                  </a:lnTo>
                  <a:lnTo>
                    <a:pt x="25400" y="281939"/>
                  </a:lnTo>
                  <a:close/>
                </a:path>
                <a:path w="25400" h="322579">
                  <a:moveTo>
                    <a:pt x="25400" y="275589"/>
                  </a:moveTo>
                  <a:lnTo>
                    <a:pt x="0" y="275589"/>
                  </a:lnTo>
                  <a:lnTo>
                    <a:pt x="0" y="280669"/>
                  </a:lnTo>
                  <a:lnTo>
                    <a:pt x="25400" y="280669"/>
                  </a:lnTo>
                  <a:lnTo>
                    <a:pt x="25400" y="275589"/>
                  </a:lnTo>
                  <a:close/>
                </a:path>
                <a:path w="25400" h="322579">
                  <a:moveTo>
                    <a:pt x="25400" y="269239"/>
                  </a:moveTo>
                  <a:lnTo>
                    <a:pt x="0" y="269239"/>
                  </a:lnTo>
                  <a:lnTo>
                    <a:pt x="0" y="274319"/>
                  </a:lnTo>
                  <a:lnTo>
                    <a:pt x="25400" y="274319"/>
                  </a:lnTo>
                  <a:lnTo>
                    <a:pt x="25400" y="269239"/>
                  </a:lnTo>
                  <a:close/>
                </a:path>
                <a:path w="25400" h="322579">
                  <a:moveTo>
                    <a:pt x="25400" y="262889"/>
                  </a:moveTo>
                  <a:lnTo>
                    <a:pt x="0" y="262889"/>
                  </a:lnTo>
                  <a:lnTo>
                    <a:pt x="0" y="267969"/>
                  </a:lnTo>
                  <a:lnTo>
                    <a:pt x="25400" y="267969"/>
                  </a:lnTo>
                  <a:lnTo>
                    <a:pt x="25400" y="262889"/>
                  </a:lnTo>
                  <a:close/>
                </a:path>
                <a:path w="25400" h="322579">
                  <a:moveTo>
                    <a:pt x="25400" y="256539"/>
                  </a:moveTo>
                  <a:lnTo>
                    <a:pt x="0" y="256539"/>
                  </a:lnTo>
                  <a:lnTo>
                    <a:pt x="0" y="261619"/>
                  </a:lnTo>
                  <a:lnTo>
                    <a:pt x="25400" y="261619"/>
                  </a:lnTo>
                  <a:lnTo>
                    <a:pt x="25400" y="256539"/>
                  </a:lnTo>
                  <a:close/>
                </a:path>
                <a:path w="25400" h="322579">
                  <a:moveTo>
                    <a:pt x="25400" y="250189"/>
                  </a:moveTo>
                  <a:lnTo>
                    <a:pt x="0" y="250189"/>
                  </a:lnTo>
                  <a:lnTo>
                    <a:pt x="0" y="255269"/>
                  </a:lnTo>
                  <a:lnTo>
                    <a:pt x="25400" y="255269"/>
                  </a:lnTo>
                  <a:lnTo>
                    <a:pt x="25400" y="250189"/>
                  </a:lnTo>
                  <a:close/>
                </a:path>
                <a:path w="25400" h="322579">
                  <a:moveTo>
                    <a:pt x="25400" y="243839"/>
                  </a:moveTo>
                  <a:lnTo>
                    <a:pt x="0" y="243839"/>
                  </a:lnTo>
                  <a:lnTo>
                    <a:pt x="0" y="248919"/>
                  </a:lnTo>
                  <a:lnTo>
                    <a:pt x="25400" y="248919"/>
                  </a:lnTo>
                  <a:lnTo>
                    <a:pt x="25400" y="243839"/>
                  </a:lnTo>
                  <a:close/>
                </a:path>
                <a:path w="25400" h="322579">
                  <a:moveTo>
                    <a:pt x="25400" y="237489"/>
                  </a:moveTo>
                  <a:lnTo>
                    <a:pt x="0" y="237489"/>
                  </a:lnTo>
                  <a:lnTo>
                    <a:pt x="0" y="242569"/>
                  </a:lnTo>
                  <a:lnTo>
                    <a:pt x="25400" y="242569"/>
                  </a:lnTo>
                  <a:lnTo>
                    <a:pt x="25400" y="237489"/>
                  </a:lnTo>
                  <a:close/>
                </a:path>
                <a:path w="25400" h="322579">
                  <a:moveTo>
                    <a:pt x="25400" y="231139"/>
                  </a:moveTo>
                  <a:lnTo>
                    <a:pt x="0" y="231139"/>
                  </a:lnTo>
                  <a:lnTo>
                    <a:pt x="0" y="236219"/>
                  </a:lnTo>
                  <a:lnTo>
                    <a:pt x="25400" y="236219"/>
                  </a:lnTo>
                  <a:lnTo>
                    <a:pt x="25400" y="231139"/>
                  </a:lnTo>
                  <a:close/>
                </a:path>
                <a:path w="25400" h="322579">
                  <a:moveTo>
                    <a:pt x="25400" y="224789"/>
                  </a:moveTo>
                  <a:lnTo>
                    <a:pt x="0" y="224789"/>
                  </a:lnTo>
                  <a:lnTo>
                    <a:pt x="0" y="229869"/>
                  </a:lnTo>
                  <a:lnTo>
                    <a:pt x="25400" y="229869"/>
                  </a:lnTo>
                  <a:lnTo>
                    <a:pt x="25400" y="224789"/>
                  </a:lnTo>
                  <a:close/>
                </a:path>
                <a:path w="25400" h="322579">
                  <a:moveTo>
                    <a:pt x="25400" y="218439"/>
                  </a:moveTo>
                  <a:lnTo>
                    <a:pt x="0" y="218439"/>
                  </a:lnTo>
                  <a:lnTo>
                    <a:pt x="0" y="223519"/>
                  </a:lnTo>
                  <a:lnTo>
                    <a:pt x="25400" y="223519"/>
                  </a:lnTo>
                  <a:lnTo>
                    <a:pt x="25400" y="218439"/>
                  </a:lnTo>
                  <a:close/>
                </a:path>
                <a:path w="25400" h="322579">
                  <a:moveTo>
                    <a:pt x="25400" y="213359"/>
                  </a:moveTo>
                  <a:lnTo>
                    <a:pt x="0" y="213359"/>
                  </a:lnTo>
                  <a:lnTo>
                    <a:pt x="0" y="217169"/>
                  </a:lnTo>
                  <a:lnTo>
                    <a:pt x="25400" y="217169"/>
                  </a:lnTo>
                  <a:lnTo>
                    <a:pt x="25400" y="213359"/>
                  </a:lnTo>
                  <a:close/>
                </a:path>
              </a:pathLst>
            </a:custGeom>
            <a:solidFill>
              <a:srgbClr val="879EE5"/>
            </a:solidFill>
          </p:spPr>
          <p:txBody>
            <a:bodyPr wrap="square" lIns="0" tIns="0" rIns="0" bIns="0" rtlCol="0"/>
            <a:lstStyle/>
            <a:p>
              <a:endParaRPr/>
            </a:p>
          </p:txBody>
        </p:sp>
        <p:sp>
          <p:nvSpPr>
            <p:cNvPr id="382" name="object 382"/>
            <p:cNvSpPr/>
            <p:nvPr/>
          </p:nvSpPr>
          <p:spPr>
            <a:xfrm>
              <a:off x="7980679" y="5825489"/>
              <a:ext cx="25400" cy="331470"/>
            </a:xfrm>
            <a:custGeom>
              <a:avLst/>
              <a:gdLst/>
              <a:ahLst/>
              <a:cxnLst/>
              <a:rect l="l" t="t" r="r" b="b"/>
              <a:pathLst>
                <a:path w="25400" h="331470">
                  <a:moveTo>
                    <a:pt x="3810" y="0"/>
                  </a:moveTo>
                  <a:lnTo>
                    <a:pt x="0" y="0"/>
                  </a:lnTo>
                  <a:lnTo>
                    <a:pt x="0" y="1270"/>
                  </a:lnTo>
                  <a:lnTo>
                    <a:pt x="3810" y="1270"/>
                  </a:lnTo>
                  <a:lnTo>
                    <a:pt x="3810" y="0"/>
                  </a:lnTo>
                  <a:close/>
                </a:path>
                <a:path w="25400" h="331470">
                  <a:moveTo>
                    <a:pt x="11429" y="1270"/>
                  </a:moveTo>
                  <a:lnTo>
                    <a:pt x="0" y="1270"/>
                  </a:lnTo>
                  <a:lnTo>
                    <a:pt x="0" y="7620"/>
                  </a:lnTo>
                  <a:lnTo>
                    <a:pt x="25400" y="7620"/>
                  </a:lnTo>
                  <a:lnTo>
                    <a:pt x="25400" y="3810"/>
                  </a:lnTo>
                  <a:lnTo>
                    <a:pt x="19050" y="3810"/>
                  </a:lnTo>
                  <a:lnTo>
                    <a:pt x="19050" y="2540"/>
                  </a:lnTo>
                  <a:lnTo>
                    <a:pt x="11429" y="2540"/>
                  </a:lnTo>
                  <a:lnTo>
                    <a:pt x="11429" y="1270"/>
                  </a:lnTo>
                  <a:close/>
                </a:path>
                <a:path w="25400" h="331470">
                  <a:moveTo>
                    <a:pt x="25400" y="7620"/>
                  </a:moveTo>
                  <a:lnTo>
                    <a:pt x="0" y="7620"/>
                  </a:lnTo>
                  <a:lnTo>
                    <a:pt x="0" y="24130"/>
                  </a:lnTo>
                  <a:lnTo>
                    <a:pt x="25400" y="24130"/>
                  </a:lnTo>
                  <a:lnTo>
                    <a:pt x="25400" y="7620"/>
                  </a:lnTo>
                  <a:close/>
                </a:path>
                <a:path w="25400" h="331470">
                  <a:moveTo>
                    <a:pt x="25400" y="24130"/>
                  </a:moveTo>
                  <a:lnTo>
                    <a:pt x="0" y="24130"/>
                  </a:lnTo>
                  <a:lnTo>
                    <a:pt x="0" y="26670"/>
                  </a:lnTo>
                  <a:lnTo>
                    <a:pt x="25400" y="26670"/>
                  </a:lnTo>
                  <a:lnTo>
                    <a:pt x="25400" y="24130"/>
                  </a:lnTo>
                  <a:close/>
                </a:path>
                <a:path w="25400" h="331470">
                  <a:moveTo>
                    <a:pt x="25400" y="26670"/>
                  </a:moveTo>
                  <a:lnTo>
                    <a:pt x="0" y="26670"/>
                  </a:lnTo>
                  <a:lnTo>
                    <a:pt x="0" y="30480"/>
                  </a:lnTo>
                  <a:lnTo>
                    <a:pt x="25400" y="30480"/>
                  </a:lnTo>
                  <a:lnTo>
                    <a:pt x="25400" y="26670"/>
                  </a:lnTo>
                  <a:close/>
                </a:path>
                <a:path w="25400" h="331470">
                  <a:moveTo>
                    <a:pt x="25400" y="30480"/>
                  </a:moveTo>
                  <a:lnTo>
                    <a:pt x="0" y="30480"/>
                  </a:lnTo>
                  <a:lnTo>
                    <a:pt x="0" y="33019"/>
                  </a:lnTo>
                  <a:lnTo>
                    <a:pt x="25400" y="33019"/>
                  </a:lnTo>
                  <a:lnTo>
                    <a:pt x="25400" y="30480"/>
                  </a:lnTo>
                  <a:close/>
                </a:path>
                <a:path w="25400" h="331470">
                  <a:moveTo>
                    <a:pt x="25400" y="33020"/>
                  </a:moveTo>
                  <a:lnTo>
                    <a:pt x="0" y="33020"/>
                  </a:lnTo>
                  <a:lnTo>
                    <a:pt x="0" y="36830"/>
                  </a:lnTo>
                  <a:lnTo>
                    <a:pt x="25400" y="36830"/>
                  </a:lnTo>
                  <a:lnTo>
                    <a:pt x="25400" y="33020"/>
                  </a:lnTo>
                  <a:close/>
                </a:path>
                <a:path w="25400" h="331470">
                  <a:moveTo>
                    <a:pt x="25400" y="36830"/>
                  </a:moveTo>
                  <a:lnTo>
                    <a:pt x="0" y="36830"/>
                  </a:lnTo>
                  <a:lnTo>
                    <a:pt x="0" y="43180"/>
                  </a:lnTo>
                  <a:lnTo>
                    <a:pt x="25400" y="43180"/>
                  </a:lnTo>
                  <a:lnTo>
                    <a:pt x="25400" y="36830"/>
                  </a:lnTo>
                  <a:close/>
                </a:path>
                <a:path w="25400" h="331470">
                  <a:moveTo>
                    <a:pt x="25400" y="43180"/>
                  </a:moveTo>
                  <a:lnTo>
                    <a:pt x="0" y="43180"/>
                  </a:lnTo>
                  <a:lnTo>
                    <a:pt x="0" y="52070"/>
                  </a:lnTo>
                  <a:lnTo>
                    <a:pt x="25400" y="52070"/>
                  </a:lnTo>
                  <a:lnTo>
                    <a:pt x="25400" y="43180"/>
                  </a:lnTo>
                  <a:close/>
                </a:path>
                <a:path w="25400" h="331470">
                  <a:moveTo>
                    <a:pt x="25400" y="52070"/>
                  </a:moveTo>
                  <a:lnTo>
                    <a:pt x="0" y="52070"/>
                  </a:lnTo>
                  <a:lnTo>
                    <a:pt x="0" y="64770"/>
                  </a:lnTo>
                  <a:lnTo>
                    <a:pt x="25400" y="64770"/>
                  </a:lnTo>
                  <a:lnTo>
                    <a:pt x="25400" y="52070"/>
                  </a:lnTo>
                  <a:close/>
                </a:path>
                <a:path w="25400" h="331470">
                  <a:moveTo>
                    <a:pt x="25400" y="64770"/>
                  </a:moveTo>
                  <a:lnTo>
                    <a:pt x="0" y="64770"/>
                  </a:lnTo>
                  <a:lnTo>
                    <a:pt x="0" y="74930"/>
                  </a:lnTo>
                  <a:lnTo>
                    <a:pt x="25400" y="74930"/>
                  </a:lnTo>
                  <a:lnTo>
                    <a:pt x="25400" y="64770"/>
                  </a:lnTo>
                  <a:close/>
                </a:path>
                <a:path w="25400" h="331470">
                  <a:moveTo>
                    <a:pt x="25400" y="74930"/>
                  </a:moveTo>
                  <a:lnTo>
                    <a:pt x="0" y="74930"/>
                  </a:lnTo>
                  <a:lnTo>
                    <a:pt x="0" y="77470"/>
                  </a:lnTo>
                  <a:lnTo>
                    <a:pt x="25400" y="77470"/>
                  </a:lnTo>
                  <a:lnTo>
                    <a:pt x="25400" y="74930"/>
                  </a:lnTo>
                  <a:close/>
                </a:path>
                <a:path w="25400" h="331470">
                  <a:moveTo>
                    <a:pt x="25400" y="77470"/>
                  </a:moveTo>
                  <a:lnTo>
                    <a:pt x="0" y="77470"/>
                  </a:lnTo>
                  <a:lnTo>
                    <a:pt x="0" y="83820"/>
                  </a:lnTo>
                  <a:lnTo>
                    <a:pt x="25400" y="83820"/>
                  </a:lnTo>
                  <a:lnTo>
                    <a:pt x="25400" y="77470"/>
                  </a:lnTo>
                  <a:close/>
                </a:path>
                <a:path w="25400" h="331470">
                  <a:moveTo>
                    <a:pt x="25400" y="83820"/>
                  </a:moveTo>
                  <a:lnTo>
                    <a:pt x="0" y="83820"/>
                  </a:lnTo>
                  <a:lnTo>
                    <a:pt x="0" y="87630"/>
                  </a:lnTo>
                  <a:lnTo>
                    <a:pt x="25400" y="87630"/>
                  </a:lnTo>
                  <a:lnTo>
                    <a:pt x="25400" y="83820"/>
                  </a:lnTo>
                  <a:close/>
                </a:path>
                <a:path w="25400" h="331470">
                  <a:moveTo>
                    <a:pt x="25400" y="87630"/>
                  </a:moveTo>
                  <a:lnTo>
                    <a:pt x="0" y="87630"/>
                  </a:lnTo>
                  <a:lnTo>
                    <a:pt x="0" y="93980"/>
                  </a:lnTo>
                  <a:lnTo>
                    <a:pt x="25400" y="93980"/>
                  </a:lnTo>
                  <a:lnTo>
                    <a:pt x="25400" y="87630"/>
                  </a:lnTo>
                  <a:close/>
                </a:path>
                <a:path w="25400" h="331470">
                  <a:moveTo>
                    <a:pt x="25400" y="93980"/>
                  </a:moveTo>
                  <a:lnTo>
                    <a:pt x="0" y="93980"/>
                  </a:lnTo>
                  <a:lnTo>
                    <a:pt x="0" y="96520"/>
                  </a:lnTo>
                  <a:lnTo>
                    <a:pt x="25400" y="96520"/>
                  </a:lnTo>
                  <a:lnTo>
                    <a:pt x="25400" y="93980"/>
                  </a:lnTo>
                  <a:close/>
                </a:path>
                <a:path w="25400" h="331470">
                  <a:moveTo>
                    <a:pt x="25400" y="96520"/>
                  </a:moveTo>
                  <a:lnTo>
                    <a:pt x="0" y="96520"/>
                  </a:lnTo>
                  <a:lnTo>
                    <a:pt x="0" y="100330"/>
                  </a:lnTo>
                  <a:lnTo>
                    <a:pt x="25400" y="100330"/>
                  </a:lnTo>
                  <a:lnTo>
                    <a:pt x="25400" y="96520"/>
                  </a:lnTo>
                  <a:close/>
                </a:path>
                <a:path w="25400" h="331470">
                  <a:moveTo>
                    <a:pt x="25400" y="100330"/>
                  </a:moveTo>
                  <a:lnTo>
                    <a:pt x="0" y="100330"/>
                  </a:lnTo>
                  <a:lnTo>
                    <a:pt x="0" y="102870"/>
                  </a:lnTo>
                  <a:lnTo>
                    <a:pt x="25400" y="102870"/>
                  </a:lnTo>
                  <a:lnTo>
                    <a:pt x="25400" y="100330"/>
                  </a:lnTo>
                  <a:close/>
                </a:path>
                <a:path w="25400" h="331470">
                  <a:moveTo>
                    <a:pt x="25400" y="102870"/>
                  </a:moveTo>
                  <a:lnTo>
                    <a:pt x="0" y="102870"/>
                  </a:lnTo>
                  <a:lnTo>
                    <a:pt x="0" y="109220"/>
                  </a:lnTo>
                  <a:lnTo>
                    <a:pt x="25400" y="109220"/>
                  </a:lnTo>
                  <a:lnTo>
                    <a:pt x="25400" y="102870"/>
                  </a:lnTo>
                  <a:close/>
                </a:path>
                <a:path w="25400" h="331470">
                  <a:moveTo>
                    <a:pt x="25400" y="109220"/>
                  </a:moveTo>
                  <a:lnTo>
                    <a:pt x="0" y="109220"/>
                  </a:lnTo>
                  <a:lnTo>
                    <a:pt x="0" y="128270"/>
                  </a:lnTo>
                  <a:lnTo>
                    <a:pt x="25400" y="128270"/>
                  </a:lnTo>
                  <a:lnTo>
                    <a:pt x="25400" y="109220"/>
                  </a:lnTo>
                  <a:close/>
                </a:path>
                <a:path w="25400" h="331470">
                  <a:moveTo>
                    <a:pt x="25400" y="128270"/>
                  </a:moveTo>
                  <a:lnTo>
                    <a:pt x="0" y="128270"/>
                  </a:lnTo>
                  <a:lnTo>
                    <a:pt x="0" y="132080"/>
                  </a:lnTo>
                  <a:lnTo>
                    <a:pt x="25400" y="132080"/>
                  </a:lnTo>
                  <a:lnTo>
                    <a:pt x="25400" y="128270"/>
                  </a:lnTo>
                  <a:close/>
                </a:path>
                <a:path w="25400" h="331470">
                  <a:moveTo>
                    <a:pt x="25400" y="132080"/>
                  </a:moveTo>
                  <a:lnTo>
                    <a:pt x="0" y="132080"/>
                  </a:lnTo>
                  <a:lnTo>
                    <a:pt x="0" y="144780"/>
                  </a:lnTo>
                  <a:lnTo>
                    <a:pt x="25400" y="144780"/>
                  </a:lnTo>
                  <a:lnTo>
                    <a:pt x="25400" y="132080"/>
                  </a:lnTo>
                  <a:close/>
                </a:path>
                <a:path w="25400" h="331470">
                  <a:moveTo>
                    <a:pt x="25400" y="144780"/>
                  </a:moveTo>
                  <a:lnTo>
                    <a:pt x="0" y="144780"/>
                  </a:lnTo>
                  <a:lnTo>
                    <a:pt x="0" y="153670"/>
                  </a:lnTo>
                  <a:lnTo>
                    <a:pt x="25400" y="153670"/>
                  </a:lnTo>
                  <a:lnTo>
                    <a:pt x="25400" y="144780"/>
                  </a:lnTo>
                  <a:close/>
                </a:path>
                <a:path w="25400" h="331470">
                  <a:moveTo>
                    <a:pt x="25400" y="153670"/>
                  </a:moveTo>
                  <a:lnTo>
                    <a:pt x="0" y="153670"/>
                  </a:lnTo>
                  <a:lnTo>
                    <a:pt x="0" y="157480"/>
                  </a:lnTo>
                  <a:lnTo>
                    <a:pt x="25400" y="157480"/>
                  </a:lnTo>
                  <a:lnTo>
                    <a:pt x="25400" y="153670"/>
                  </a:lnTo>
                  <a:close/>
                </a:path>
                <a:path w="25400" h="331470">
                  <a:moveTo>
                    <a:pt x="25400" y="157480"/>
                  </a:moveTo>
                  <a:lnTo>
                    <a:pt x="0" y="157480"/>
                  </a:lnTo>
                  <a:lnTo>
                    <a:pt x="0" y="172720"/>
                  </a:lnTo>
                  <a:lnTo>
                    <a:pt x="25400" y="172720"/>
                  </a:lnTo>
                  <a:lnTo>
                    <a:pt x="25400" y="157480"/>
                  </a:lnTo>
                  <a:close/>
                </a:path>
                <a:path w="25400" h="331470">
                  <a:moveTo>
                    <a:pt x="25400" y="172720"/>
                  </a:moveTo>
                  <a:lnTo>
                    <a:pt x="0" y="172720"/>
                  </a:lnTo>
                  <a:lnTo>
                    <a:pt x="0" y="179070"/>
                  </a:lnTo>
                  <a:lnTo>
                    <a:pt x="25400" y="179070"/>
                  </a:lnTo>
                  <a:lnTo>
                    <a:pt x="25400" y="172720"/>
                  </a:lnTo>
                  <a:close/>
                </a:path>
                <a:path w="25400" h="331470">
                  <a:moveTo>
                    <a:pt x="25400" y="179070"/>
                  </a:moveTo>
                  <a:lnTo>
                    <a:pt x="0" y="179070"/>
                  </a:lnTo>
                  <a:lnTo>
                    <a:pt x="0" y="182880"/>
                  </a:lnTo>
                  <a:lnTo>
                    <a:pt x="25400" y="182880"/>
                  </a:lnTo>
                  <a:lnTo>
                    <a:pt x="25400" y="179070"/>
                  </a:lnTo>
                  <a:close/>
                </a:path>
                <a:path w="25400" h="331470">
                  <a:moveTo>
                    <a:pt x="25400" y="182880"/>
                  </a:moveTo>
                  <a:lnTo>
                    <a:pt x="0" y="182880"/>
                  </a:lnTo>
                  <a:lnTo>
                    <a:pt x="0" y="185420"/>
                  </a:lnTo>
                  <a:lnTo>
                    <a:pt x="25400" y="185420"/>
                  </a:lnTo>
                  <a:lnTo>
                    <a:pt x="25400" y="182880"/>
                  </a:lnTo>
                  <a:close/>
                </a:path>
                <a:path w="25400" h="331470">
                  <a:moveTo>
                    <a:pt x="25400" y="185420"/>
                  </a:moveTo>
                  <a:lnTo>
                    <a:pt x="0" y="185420"/>
                  </a:lnTo>
                  <a:lnTo>
                    <a:pt x="0" y="189230"/>
                  </a:lnTo>
                  <a:lnTo>
                    <a:pt x="25400" y="189230"/>
                  </a:lnTo>
                  <a:lnTo>
                    <a:pt x="25400" y="185420"/>
                  </a:lnTo>
                  <a:close/>
                </a:path>
                <a:path w="25400" h="331470">
                  <a:moveTo>
                    <a:pt x="25400" y="189230"/>
                  </a:moveTo>
                  <a:lnTo>
                    <a:pt x="0" y="189230"/>
                  </a:lnTo>
                  <a:lnTo>
                    <a:pt x="0" y="195580"/>
                  </a:lnTo>
                  <a:lnTo>
                    <a:pt x="25400" y="195580"/>
                  </a:lnTo>
                  <a:lnTo>
                    <a:pt x="25400" y="189230"/>
                  </a:lnTo>
                  <a:close/>
                </a:path>
                <a:path w="25400" h="331470">
                  <a:moveTo>
                    <a:pt x="25400" y="195580"/>
                  </a:moveTo>
                  <a:lnTo>
                    <a:pt x="0" y="195580"/>
                  </a:lnTo>
                  <a:lnTo>
                    <a:pt x="0" y="198120"/>
                  </a:lnTo>
                  <a:lnTo>
                    <a:pt x="25400" y="198120"/>
                  </a:lnTo>
                  <a:lnTo>
                    <a:pt x="25400" y="195580"/>
                  </a:lnTo>
                  <a:close/>
                </a:path>
                <a:path w="25400" h="331470">
                  <a:moveTo>
                    <a:pt x="25400" y="198120"/>
                  </a:moveTo>
                  <a:lnTo>
                    <a:pt x="0" y="198120"/>
                  </a:lnTo>
                  <a:lnTo>
                    <a:pt x="0" y="204470"/>
                  </a:lnTo>
                  <a:lnTo>
                    <a:pt x="25400" y="204470"/>
                  </a:lnTo>
                  <a:lnTo>
                    <a:pt x="25400" y="198120"/>
                  </a:lnTo>
                  <a:close/>
                </a:path>
                <a:path w="25400" h="331470">
                  <a:moveTo>
                    <a:pt x="25400" y="204470"/>
                  </a:moveTo>
                  <a:lnTo>
                    <a:pt x="0" y="204470"/>
                  </a:lnTo>
                  <a:lnTo>
                    <a:pt x="0" y="217170"/>
                  </a:lnTo>
                  <a:lnTo>
                    <a:pt x="25400" y="217170"/>
                  </a:lnTo>
                  <a:lnTo>
                    <a:pt x="25400" y="204470"/>
                  </a:lnTo>
                  <a:close/>
                </a:path>
                <a:path w="25400" h="331470">
                  <a:moveTo>
                    <a:pt x="25400" y="325120"/>
                  </a:moveTo>
                  <a:lnTo>
                    <a:pt x="0" y="325120"/>
                  </a:lnTo>
                  <a:lnTo>
                    <a:pt x="0" y="331470"/>
                  </a:lnTo>
                  <a:lnTo>
                    <a:pt x="7620" y="331470"/>
                  </a:lnTo>
                  <a:lnTo>
                    <a:pt x="7620" y="330200"/>
                  </a:lnTo>
                  <a:lnTo>
                    <a:pt x="19050" y="330200"/>
                  </a:lnTo>
                  <a:lnTo>
                    <a:pt x="19050" y="327660"/>
                  </a:lnTo>
                  <a:lnTo>
                    <a:pt x="25400" y="327660"/>
                  </a:lnTo>
                  <a:lnTo>
                    <a:pt x="25400" y="325120"/>
                  </a:lnTo>
                  <a:close/>
                </a:path>
                <a:path w="25400" h="331470">
                  <a:moveTo>
                    <a:pt x="25400" y="318770"/>
                  </a:moveTo>
                  <a:lnTo>
                    <a:pt x="0" y="318770"/>
                  </a:lnTo>
                  <a:lnTo>
                    <a:pt x="0" y="323850"/>
                  </a:lnTo>
                  <a:lnTo>
                    <a:pt x="25400" y="323850"/>
                  </a:lnTo>
                  <a:lnTo>
                    <a:pt x="25400" y="318770"/>
                  </a:lnTo>
                  <a:close/>
                </a:path>
                <a:path w="25400" h="331470">
                  <a:moveTo>
                    <a:pt x="25400" y="312420"/>
                  </a:moveTo>
                  <a:lnTo>
                    <a:pt x="0" y="312420"/>
                  </a:lnTo>
                  <a:lnTo>
                    <a:pt x="0" y="317500"/>
                  </a:lnTo>
                  <a:lnTo>
                    <a:pt x="25400" y="317500"/>
                  </a:lnTo>
                  <a:lnTo>
                    <a:pt x="25400" y="312420"/>
                  </a:lnTo>
                  <a:close/>
                </a:path>
                <a:path w="25400" h="331470">
                  <a:moveTo>
                    <a:pt x="25400" y="306070"/>
                  </a:moveTo>
                  <a:lnTo>
                    <a:pt x="0" y="306070"/>
                  </a:lnTo>
                  <a:lnTo>
                    <a:pt x="0" y="311150"/>
                  </a:lnTo>
                  <a:lnTo>
                    <a:pt x="25400" y="311150"/>
                  </a:lnTo>
                  <a:lnTo>
                    <a:pt x="25400" y="306070"/>
                  </a:lnTo>
                  <a:close/>
                </a:path>
                <a:path w="25400" h="331470">
                  <a:moveTo>
                    <a:pt x="25400" y="299720"/>
                  </a:moveTo>
                  <a:lnTo>
                    <a:pt x="0" y="299720"/>
                  </a:lnTo>
                  <a:lnTo>
                    <a:pt x="0" y="304800"/>
                  </a:lnTo>
                  <a:lnTo>
                    <a:pt x="25400" y="304800"/>
                  </a:lnTo>
                  <a:lnTo>
                    <a:pt x="25400" y="299720"/>
                  </a:lnTo>
                  <a:close/>
                </a:path>
                <a:path w="25400" h="331470">
                  <a:moveTo>
                    <a:pt x="25400" y="293370"/>
                  </a:moveTo>
                  <a:lnTo>
                    <a:pt x="0" y="293370"/>
                  </a:lnTo>
                  <a:lnTo>
                    <a:pt x="0" y="298450"/>
                  </a:lnTo>
                  <a:lnTo>
                    <a:pt x="25400" y="298450"/>
                  </a:lnTo>
                  <a:lnTo>
                    <a:pt x="25400" y="293370"/>
                  </a:lnTo>
                  <a:close/>
                </a:path>
                <a:path w="25400" h="331470">
                  <a:moveTo>
                    <a:pt x="25400" y="287020"/>
                  </a:moveTo>
                  <a:lnTo>
                    <a:pt x="0" y="287020"/>
                  </a:lnTo>
                  <a:lnTo>
                    <a:pt x="0" y="292100"/>
                  </a:lnTo>
                  <a:lnTo>
                    <a:pt x="25400" y="292100"/>
                  </a:lnTo>
                  <a:lnTo>
                    <a:pt x="25400" y="287020"/>
                  </a:lnTo>
                  <a:close/>
                </a:path>
                <a:path w="25400" h="331470">
                  <a:moveTo>
                    <a:pt x="25400" y="280670"/>
                  </a:moveTo>
                  <a:lnTo>
                    <a:pt x="0" y="280670"/>
                  </a:lnTo>
                  <a:lnTo>
                    <a:pt x="0" y="285750"/>
                  </a:lnTo>
                  <a:lnTo>
                    <a:pt x="25400" y="285750"/>
                  </a:lnTo>
                  <a:lnTo>
                    <a:pt x="25400" y="280670"/>
                  </a:lnTo>
                  <a:close/>
                </a:path>
                <a:path w="25400" h="331470">
                  <a:moveTo>
                    <a:pt x="25400" y="274320"/>
                  </a:moveTo>
                  <a:lnTo>
                    <a:pt x="0" y="274320"/>
                  </a:lnTo>
                  <a:lnTo>
                    <a:pt x="0" y="279400"/>
                  </a:lnTo>
                  <a:lnTo>
                    <a:pt x="25400" y="279400"/>
                  </a:lnTo>
                  <a:lnTo>
                    <a:pt x="25400" y="274320"/>
                  </a:lnTo>
                  <a:close/>
                </a:path>
                <a:path w="25400" h="331470">
                  <a:moveTo>
                    <a:pt x="25400" y="267970"/>
                  </a:moveTo>
                  <a:lnTo>
                    <a:pt x="0" y="267970"/>
                  </a:lnTo>
                  <a:lnTo>
                    <a:pt x="0" y="273050"/>
                  </a:lnTo>
                  <a:lnTo>
                    <a:pt x="25400" y="273050"/>
                  </a:lnTo>
                  <a:lnTo>
                    <a:pt x="25400" y="267970"/>
                  </a:lnTo>
                  <a:close/>
                </a:path>
                <a:path w="25400" h="331470">
                  <a:moveTo>
                    <a:pt x="25400" y="261620"/>
                  </a:moveTo>
                  <a:lnTo>
                    <a:pt x="0" y="261620"/>
                  </a:lnTo>
                  <a:lnTo>
                    <a:pt x="0" y="266700"/>
                  </a:lnTo>
                  <a:lnTo>
                    <a:pt x="25400" y="266700"/>
                  </a:lnTo>
                  <a:lnTo>
                    <a:pt x="25400" y="261620"/>
                  </a:lnTo>
                  <a:close/>
                </a:path>
                <a:path w="25400" h="331470">
                  <a:moveTo>
                    <a:pt x="25400" y="255270"/>
                  </a:moveTo>
                  <a:lnTo>
                    <a:pt x="0" y="255270"/>
                  </a:lnTo>
                  <a:lnTo>
                    <a:pt x="0" y="260350"/>
                  </a:lnTo>
                  <a:lnTo>
                    <a:pt x="25400" y="260350"/>
                  </a:lnTo>
                  <a:lnTo>
                    <a:pt x="25400" y="255270"/>
                  </a:lnTo>
                  <a:close/>
                </a:path>
                <a:path w="25400" h="331470">
                  <a:moveTo>
                    <a:pt x="25400" y="248920"/>
                  </a:moveTo>
                  <a:lnTo>
                    <a:pt x="0" y="248920"/>
                  </a:lnTo>
                  <a:lnTo>
                    <a:pt x="0" y="254000"/>
                  </a:lnTo>
                  <a:lnTo>
                    <a:pt x="25400" y="254000"/>
                  </a:lnTo>
                  <a:lnTo>
                    <a:pt x="25400" y="248920"/>
                  </a:lnTo>
                  <a:close/>
                </a:path>
                <a:path w="25400" h="331470">
                  <a:moveTo>
                    <a:pt x="25400" y="242570"/>
                  </a:moveTo>
                  <a:lnTo>
                    <a:pt x="0" y="242570"/>
                  </a:lnTo>
                  <a:lnTo>
                    <a:pt x="0" y="247650"/>
                  </a:lnTo>
                  <a:lnTo>
                    <a:pt x="25400" y="247650"/>
                  </a:lnTo>
                  <a:lnTo>
                    <a:pt x="25400" y="242570"/>
                  </a:lnTo>
                  <a:close/>
                </a:path>
                <a:path w="25400" h="331470">
                  <a:moveTo>
                    <a:pt x="25400" y="236220"/>
                  </a:moveTo>
                  <a:lnTo>
                    <a:pt x="0" y="236220"/>
                  </a:lnTo>
                  <a:lnTo>
                    <a:pt x="0" y="241300"/>
                  </a:lnTo>
                  <a:lnTo>
                    <a:pt x="25400" y="241300"/>
                  </a:lnTo>
                  <a:lnTo>
                    <a:pt x="25400" y="236220"/>
                  </a:lnTo>
                  <a:close/>
                </a:path>
                <a:path w="25400" h="331470">
                  <a:moveTo>
                    <a:pt x="25400" y="229870"/>
                  </a:moveTo>
                  <a:lnTo>
                    <a:pt x="0" y="229870"/>
                  </a:lnTo>
                  <a:lnTo>
                    <a:pt x="0" y="234950"/>
                  </a:lnTo>
                  <a:lnTo>
                    <a:pt x="25400" y="234950"/>
                  </a:lnTo>
                  <a:lnTo>
                    <a:pt x="25400" y="229870"/>
                  </a:lnTo>
                  <a:close/>
                </a:path>
                <a:path w="25400" h="331470">
                  <a:moveTo>
                    <a:pt x="25400" y="223520"/>
                  </a:moveTo>
                  <a:lnTo>
                    <a:pt x="0" y="223520"/>
                  </a:lnTo>
                  <a:lnTo>
                    <a:pt x="0" y="228600"/>
                  </a:lnTo>
                  <a:lnTo>
                    <a:pt x="25400" y="228600"/>
                  </a:lnTo>
                  <a:lnTo>
                    <a:pt x="25400" y="223520"/>
                  </a:lnTo>
                  <a:close/>
                </a:path>
                <a:path w="25400" h="331470">
                  <a:moveTo>
                    <a:pt x="25400" y="218440"/>
                  </a:moveTo>
                  <a:lnTo>
                    <a:pt x="0" y="218440"/>
                  </a:lnTo>
                  <a:lnTo>
                    <a:pt x="0" y="222250"/>
                  </a:lnTo>
                  <a:lnTo>
                    <a:pt x="25400" y="222250"/>
                  </a:lnTo>
                  <a:lnTo>
                    <a:pt x="25400" y="218440"/>
                  </a:lnTo>
                  <a:close/>
                </a:path>
              </a:pathLst>
            </a:custGeom>
            <a:solidFill>
              <a:srgbClr val="869EE5"/>
            </a:solidFill>
          </p:spPr>
          <p:txBody>
            <a:bodyPr wrap="square" lIns="0" tIns="0" rIns="0" bIns="0" rtlCol="0"/>
            <a:lstStyle/>
            <a:p>
              <a:endParaRPr/>
            </a:p>
          </p:txBody>
        </p:sp>
        <p:sp>
          <p:nvSpPr>
            <p:cNvPr id="383" name="object 383"/>
            <p:cNvSpPr/>
            <p:nvPr/>
          </p:nvSpPr>
          <p:spPr>
            <a:xfrm>
              <a:off x="7955279" y="5820409"/>
              <a:ext cx="25400" cy="337820"/>
            </a:xfrm>
            <a:custGeom>
              <a:avLst/>
              <a:gdLst/>
              <a:ahLst/>
              <a:cxnLst/>
              <a:rect l="l" t="t" r="r" b="b"/>
              <a:pathLst>
                <a:path w="25400" h="337820">
                  <a:moveTo>
                    <a:pt x="1270" y="0"/>
                  </a:moveTo>
                  <a:lnTo>
                    <a:pt x="0" y="0"/>
                  </a:lnTo>
                  <a:lnTo>
                    <a:pt x="0" y="3809"/>
                  </a:lnTo>
                  <a:lnTo>
                    <a:pt x="15240" y="3809"/>
                  </a:lnTo>
                  <a:lnTo>
                    <a:pt x="15240" y="2539"/>
                  </a:lnTo>
                  <a:lnTo>
                    <a:pt x="7620" y="2539"/>
                  </a:lnTo>
                  <a:lnTo>
                    <a:pt x="7620" y="1269"/>
                  </a:lnTo>
                  <a:lnTo>
                    <a:pt x="1270" y="1269"/>
                  </a:lnTo>
                  <a:lnTo>
                    <a:pt x="1270" y="0"/>
                  </a:lnTo>
                  <a:close/>
                </a:path>
                <a:path w="25400" h="337820">
                  <a:moveTo>
                    <a:pt x="22860" y="3809"/>
                  </a:moveTo>
                  <a:lnTo>
                    <a:pt x="0" y="3809"/>
                  </a:lnTo>
                  <a:lnTo>
                    <a:pt x="0" y="12699"/>
                  </a:lnTo>
                  <a:lnTo>
                    <a:pt x="25400" y="12699"/>
                  </a:lnTo>
                  <a:lnTo>
                    <a:pt x="25400" y="5079"/>
                  </a:lnTo>
                  <a:lnTo>
                    <a:pt x="22860" y="5079"/>
                  </a:lnTo>
                  <a:lnTo>
                    <a:pt x="22860" y="3809"/>
                  </a:lnTo>
                  <a:close/>
                </a:path>
                <a:path w="25400" h="337820">
                  <a:moveTo>
                    <a:pt x="25400" y="12700"/>
                  </a:moveTo>
                  <a:lnTo>
                    <a:pt x="0" y="12700"/>
                  </a:lnTo>
                  <a:lnTo>
                    <a:pt x="0" y="29209"/>
                  </a:lnTo>
                  <a:lnTo>
                    <a:pt x="25400" y="29209"/>
                  </a:lnTo>
                  <a:lnTo>
                    <a:pt x="25400" y="12700"/>
                  </a:lnTo>
                  <a:close/>
                </a:path>
                <a:path w="25400" h="337820">
                  <a:moveTo>
                    <a:pt x="25400" y="29209"/>
                  </a:moveTo>
                  <a:lnTo>
                    <a:pt x="0" y="29209"/>
                  </a:lnTo>
                  <a:lnTo>
                    <a:pt x="0" y="31749"/>
                  </a:lnTo>
                  <a:lnTo>
                    <a:pt x="25400" y="31749"/>
                  </a:lnTo>
                  <a:lnTo>
                    <a:pt x="25400" y="29209"/>
                  </a:lnTo>
                  <a:close/>
                </a:path>
                <a:path w="25400" h="337820">
                  <a:moveTo>
                    <a:pt x="25400" y="31750"/>
                  </a:moveTo>
                  <a:lnTo>
                    <a:pt x="0" y="31750"/>
                  </a:lnTo>
                  <a:lnTo>
                    <a:pt x="0" y="35559"/>
                  </a:lnTo>
                  <a:lnTo>
                    <a:pt x="25400" y="35559"/>
                  </a:lnTo>
                  <a:lnTo>
                    <a:pt x="25400" y="31750"/>
                  </a:lnTo>
                  <a:close/>
                </a:path>
                <a:path w="25400" h="337820">
                  <a:moveTo>
                    <a:pt x="25400" y="35559"/>
                  </a:moveTo>
                  <a:lnTo>
                    <a:pt x="0" y="35559"/>
                  </a:lnTo>
                  <a:lnTo>
                    <a:pt x="0" y="38099"/>
                  </a:lnTo>
                  <a:lnTo>
                    <a:pt x="25400" y="38099"/>
                  </a:lnTo>
                  <a:lnTo>
                    <a:pt x="25400" y="35559"/>
                  </a:lnTo>
                  <a:close/>
                </a:path>
                <a:path w="25400" h="337820">
                  <a:moveTo>
                    <a:pt x="25400" y="38100"/>
                  </a:moveTo>
                  <a:lnTo>
                    <a:pt x="0" y="38100"/>
                  </a:lnTo>
                  <a:lnTo>
                    <a:pt x="0" y="41909"/>
                  </a:lnTo>
                  <a:lnTo>
                    <a:pt x="25400" y="41909"/>
                  </a:lnTo>
                  <a:lnTo>
                    <a:pt x="25400" y="38100"/>
                  </a:lnTo>
                  <a:close/>
                </a:path>
                <a:path w="25400" h="337820">
                  <a:moveTo>
                    <a:pt x="25400" y="41909"/>
                  </a:moveTo>
                  <a:lnTo>
                    <a:pt x="0" y="41909"/>
                  </a:lnTo>
                  <a:lnTo>
                    <a:pt x="0" y="48259"/>
                  </a:lnTo>
                  <a:lnTo>
                    <a:pt x="25400" y="48259"/>
                  </a:lnTo>
                  <a:lnTo>
                    <a:pt x="25400" y="41909"/>
                  </a:lnTo>
                  <a:close/>
                </a:path>
                <a:path w="25400" h="337820">
                  <a:moveTo>
                    <a:pt x="25400" y="48260"/>
                  </a:moveTo>
                  <a:lnTo>
                    <a:pt x="0" y="48260"/>
                  </a:lnTo>
                  <a:lnTo>
                    <a:pt x="0" y="57149"/>
                  </a:lnTo>
                  <a:lnTo>
                    <a:pt x="25400" y="57149"/>
                  </a:lnTo>
                  <a:lnTo>
                    <a:pt x="25400" y="48260"/>
                  </a:lnTo>
                  <a:close/>
                </a:path>
                <a:path w="25400" h="337820">
                  <a:moveTo>
                    <a:pt x="25400" y="57150"/>
                  </a:moveTo>
                  <a:lnTo>
                    <a:pt x="0" y="57150"/>
                  </a:lnTo>
                  <a:lnTo>
                    <a:pt x="0" y="69849"/>
                  </a:lnTo>
                  <a:lnTo>
                    <a:pt x="25400" y="69849"/>
                  </a:lnTo>
                  <a:lnTo>
                    <a:pt x="25400" y="57150"/>
                  </a:lnTo>
                  <a:close/>
                </a:path>
                <a:path w="25400" h="337820">
                  <a:moveTo>
                    <a:pt x="25400" y="69850"/>
                  </a:moveTo>
                  <a:lnTo>
                    <a:pt x="0" y="69850"/>
                  </a:lnTo>
                  <a:lnTo>
                    <a:pt x="0" y="80009"/>
                  </a:lnTo>
                  <a:lnTo>
                    <a:pt x="25400" y="80009"/>
                  </a:lnTo>
                  <a:lnTo>
                    <a:pt x="25400" y="69850"/>
                  </a:lnTo>
                  <a:close/>
                </a:path>
                <a:path w="25400" h="337820">
                  <a:moveTo>
                    <a:pt x="25400" y="80009"/>
                  </a:moveTo>
                  <a:lnTo>
                    <a:pt x="0" y="80009"/>
                  </a:lnTo>
                  <a:lnTo>
                    <a:pt x="0" y="82549"/>
                  </a:lnTo>
                  <a:lnTo>
                    <a:pt x="25400" y="82549"/>
                  </a:lnTo>
                  <a:lnTo>
                    <a:pt x="25400" y="80009"/>
                  </a:lnTo>
                  <a:close/>
                </a:path>
                <a:path w="25400" h="337820">
                  <a:moveTo>
                    <a:pt x="25400" y="82550"/>
                  </a:moveTo>
                  <a:lnTo>
                    <a:pt x="0" y="82550"/>
                  </a:lnTo>
                  <a:lnTo>
                    <a:pt x="0" y="88899"/>
                  </a:lnTo>
                  <a:lnTo>
                    <a:pt x="25400" y="88899"/>
                  </a:lnTo>
                  <a:lnTo>
                    <a:pt x="25400" y="82550"/>
                  </a:lnTo>
                  <a:close/>
                </a:path>
                <a:path w="25400" h="337820">
                  <a:moveTo>
                    <a:pt x="25400" y="88900"/>
                  </a:moveTo>
                  <a:lnTo>
                    <a:pt x="0" y="88900"/>
                  </a:lnTo>
                  <a:lnTo>
                    <a:pt x="0" y="92709"/>
                  </a:lnTo>
                  <a:lnTo>
                    <a:pt x="25400" y="92709"/>
                  </a:lnTo>
                  <a:lnTo>
                    <a:pt x="25400" y="88900"/>
                  </a:lnTo>
                  <a:close/>
                </a:path>
                <a:path w="25400" h="337820">
                  <a:moveTo>
                    <a:pt x="25400" y="92709"/>
                  </a:moveTo>
                  <a:lnTo>
                    <a:pt x="0" y="92709"/>
                  </a:lnTo>
                  <a:lnTo>
                    <a:pt x="0" y="99059"/>
                  </a:lnTo>
                  <a:lnTo>
                    <a:pt x="25400" y="99059"/>
                  </a:lnTo>
                  <a:lnTo>
                    <a:pt x="25400" y="92709"/>
                  </a:lnTo>
                  <a:close/>
                </a:path>
                <a:path w="25400" h="337820">
                  <a:moveTo>
                    <a:pt x="25400" y="99059"/>
                  </a:moveTo>
                  <a:lnTo>
                    <a:pt x="0" y="99059"/>
                  </a:lnTo>
                  <a:lnTo>
                    <a:pt x="0" y="101599"/>
                  </a:lnTo>
                  <a:lnTo>
                    <a:pt x="25400" y="101599"/>
                  </a:lnTo>
                  <a:lnTo>
                    <a:pt x="25400" y="99059"/>
                  </a:lnTo>
                  <a:close/>
                </a:path>
                <a:path w="25400" h="337820">
                  <a:moveTo>
                    <a:pt x="25400" y="101600"/>
                  </a:moveTo>
                  <a:lnTo>
                    <a:pt x="0" y="101600"/>
                  </a:lnTo>
                  <a:lnTo>
                    <a:pt x="0" y="105409"/>
                  </a:lnTo>
                  <a:lnTo>
                    <a:pt x="25400" y="105409"/>
                  </a:lnTo>
                  <a:lnTo>
                    <a:pt x="25400" y="101600"/>
                  </a:lnTo>
                  <a:close/>
                </a:path>
                <a:path w="25400" h="337820">
                  <a:moveTo>
                    <a:pt x="25400" y="105410"/>
                  </a:moveTo>
                  <a:lnTo>
                    <a:pt x="0" y="105410"/>
                  </a:lnTo>
                  <a:lnTo>
                    <a:pt x="0" y="107949"/>
                  </a:lnTo>
                  <a:lnTo>
                    <a:pt x="25400" y="107949"/>
                  </a:lnTo>
                  <a:lnTo>
                    <a:pt x="25400" y="105410"/>
                  </a:lnTo>
                  <a:close/>
                </a:path>
                <a:path w="25400" h="337820">
                  <a:moveTo>
                    <a:pt x="25400" y="107950"/>
                  </a:moveTo>
                  <a:lnTo>
                    <a:pt x="0" y="107950"/>
                  </a:lnTo>
                  <a:lnTo>
                    <a:pt x="0" y="114299"/>
                  </a:lnTo>
                  <a:lnTo>
                    <a:pt x="25400" y="114299"/>
                  </a:lnTo>
                  <a:lnTo>
                    <a:pt x="25400" y="107950"/>
                  </a:lnTo>
                  <a:close/>
                </a:path>
                <a:path w="25400" h="337820">
                  <a:moveTo>
                    <a:pt x="25400" y="114300"/>
                  </a:moveTo>
                  <a:lnTo>
                    <a:pt x="0" y="114300"/>
                  </a:lnTo>
                  <a:lnTo>
                    <a:pt x="0" y="133349"/>
                  </a:lnTo>
                  <a:lnTo>
                    <a:pt x="25400" y="133349"/>
                  </a:lnTo>
                  <a:lnTo>
                    <a:pt x="25400" y="114300"/>
                  </a:lnTo>
                  <a:close/>
                </a:path>
                <a:path w="25400" h="337820">
                  <a:moveTo>
                    <a:pt x="25400" y="133350"/>
                  </a:moveTo>
                  <a:lnTo>
                    <a:pt x="0" y="133350"/>
                  </a:lnTo>
                  <a:lnTo>
                    <a:pt x="0" y="137159"/>
                  </a:lnTo>
                  <a:lnTo>
                    <a:pt x="25400" y="137159"/>
                  </a:lnTo>
                  <a:lnTo>
                    <a:pt x="25400" y="133350"/>
                  </a:lnTo>
                  <a:close/>
                </a:path>
                <a:path w="25400" h="337820">
                  <a:moveTo>
                    <a:pt x="25400" y="137159"/>
                  </a:moveTo>
                  <a:lnTo>
                    <a:pt x="0" y="137159"/>
                  </a:lnTo>
                  <a:lnTo>
                    <a:pt x="0" y="149859"/>
                  </a:lnTo>
                  <a:lnTo>
                    <a:pt x="25400" y="149859"/>
                  </a:lnTo>
                  <a:lnTo>
                    <a:pt x="25400" y="137159"/>
                  </a:lnTo>
                  <a:close/>
                </a:path>
                <a:path w="25400" h="337820">
                  <a:moveTo>
                    <a:pt x="25400" y="149859"/>
                  </a:moveTo>
                  <a:lnTo>
                    <a:pt x="0" y="149859"/>
                  </a:lnTo>
                  <a:lnTo>
                    <a:pt x="0" y="158749"/>
                  </a:lnTo>
                  <a:lnTo>
                    <a:pt x="25400" y="158749"/>
                  </a:lnTo>
                  <a:lnTo>
                    <a:pt x="25400" y="149859"/>
                  </a:lnTo>
                  <a:close/>
                </a:path>
                <a:path w="25400" h="337820">
                  <a:moveTo>
                    <a:pt x="25400" y="158750"/>
                  </a:moveTo>
                  <a:lnTo>
                    <a:pt x="0" y="158750"/>
                  </a:lnTo>
                  <a:lnTo>
                    <a:pt x="0" y="162559"/>
                  </a:lnTo>
                  <a:lnTo>
                    <a:pt x="25400" y="162559"/>
                  </a:lnTo>
                  <a:lnTo>
                    <a:pt x="25400" y="158750"/>
                  </a:lnTo>
                  <a:close/>
                </a:path>
                <a:path w="25400" h="337820">
                  <a:moveTo>
                    <a:pt x="25400" y="162559"/>
                  </a:moveTo>
                  <a:lnTo>
                    <a:pt x="0" y="162559"/>
                  </a:lnTo>
                  <a:lnTo>
                    <a:pt x="0" y="177799"/>
                  </a:lnTo>
                  <a:lnTo>
                    <a:pt x="25400" y="177799"/>
                  </a:lnTo>
                  <a:lnTo>
                    <a:pt x="25400" y="162559"/>
                  </a:lnTo>
                  <a:close/>
                </a:path>
                <a:path w="25400" h="337820">
                  <a:moveTo>
                    <a:pt x="25400" y="177800"/>
                  </a:moveTo>
                  <a:lnTo>
                    <a:pt x="0" y="177800"/>
                  </a:lnTo>
                  <a:lnTo>
                    <a:pt x="0" y="184149"/>
                  </a:lnTo>
                  <a:lnTo>
                    <a:pt x="25400" y="184149"/>
                  </a:lnTo>
                  <a:lnTo>
                    <a:pt x="25400" y="177800"/>
                  </a:lnTo>
                  <a:close/>
                </a:path>
                <a:path w="25400" h="337820">
                  <a:moveTo>
                    <a:pt x="25400" y="184150"/>
                  </a:moveTo>
                  <a:lnTo>
                    <a:pt x="0" y="184150"/>
                  </a:lnTo>
                  <a:lnTo>
                    <a:pt x="0" y="187959"/>
                  </a:lnTo>
                  <a:lnTo>
                    <a:pt x="25400" y="187959"/>
                  </a:lnTo>
                  <a:lnTo>
                    <a:pt x="25400" y="184150"/>
                  </a:lnTo>
                  <a:close/>
                </a:path>
                <a:path w="25400" h="337820">
                  <a:moveTo>
                    <a:pt x="25400" y="187959"/>
                  </a:moveTo>
                  <a:lnTo>
                    <a:pt x="0" y="187959"/>
                  </a:lnTo>
                  <a:lnTo>
                    <a:pt x="0" y="190499"/>
                  </a:lnTo>
                  <a:lnTo>
                    <a:pt x="25400" y="190499"/>
                  </a:lnTo>
                  <a:lnTo>
                    <a:pt x="25400" y="187959"/>
                  </a:lnTo>
                  <a:close/>
                </a:path>
                <a:path w="25400" h="337820">
                  <a:moveTo>
                    <a:pt x="25400" y="190500"/>
                  </a:moveTo>
                  <a:lnTo>
                    <a:pt x="0" y="190500"/>
                  </a:lnTo>
                  <a:lnTo>
                    <a:pt x="0" y="194309"/>
                  </a:lnTo>
                  <a:lnTo>
                    <a:pt x="25400" y="194309"/>
                  </a:lnTo>
                  <a:lnTo>
                    <a:pt x="25400" y="190500"/>
                  </a:lnTo>
                  <a:close/>
                </a:path>
                <a:path w="25400" h="337820">
                  <a:moveTo>
                    <a:pt x="25400" y="194310"/>
                  </a:moveTo>
                  <a:lnTo>
                    <a:pt x="0" y="194310"/>
                  </a:lnTo>
                  <a:lnTo>
                    <a:pt x="0" y="200659"/>
                  </a:lnTo>
                  <a:lnTo>
                    <a:pt x="25400" y="200659"/>
                  </a:lnTo>
                  <a:lnTo>
                    <a:pt x="25400" y="194310"/>
                  </a:lnTo>
                  <a:close/>
                </a:path>
                <a:path w="25400" h="337820">
                  <a:moveTo>
                    <a:pt x="25400" y="200660"/>
                  </a:moveTo>
                  <a:lnTo>
                    <a:pt x="0" y="200660"/>
                  </a:lnTo>
                  <a:lnTo>
                    <a:pt x="0" y="203199"/>
                  </a:lnTo>
                  <a:lnTo>
                    <a:pt x="25400" y="203199"/>
                  </a:lnTo>
                  <a:lnTo>
                    <a:pt x="25400" y="200660"/>
                  </a:lnTo>
                  <a:close/>
                </a:path>
                <a:path w="25400" h="337820">
                  <a:moveTo>
                    <a:pt x="25400" y="203200"/>
                  </a:moveTo>
                  <a:lnTo>
                    <a:pt x="0" y="203200"/>
                  </a:lnTo>
                  <a:lnTo>
                    <a:pt x="0" y="209549"/>
                  </a:lnTo>
                  <a:lnTo>
                    <a:pt x="25400" y="209549"/>
                  </a:lnTo>
                  <a:lnTo>
                    <a:pt x="25400" y="203200"/>
                  </a:lnTo>
                  <a:close/>
                </a:path>
                <a:path w="25400" h="337820">
                  <a:moveTo>
                    <a:pt x="25400" y="209550"/>
                  </a:moveTo>
                  <a:lnTo>
                    <a:pt x="0" y="209550"/>
                  </a:lnTo>
                  <a:lnTo>
                    <a:pt x="0" y="222249"/>
                  </a:lnTo>
                  <a:lnTo>
                    <a:pt x="25400" y="222249"/>
                  </a:lnTo>
                  <a:lnTo>
                    <a:pt x="25400" y="209550"/>
                  </a:lnTo>
                  <a:close/>
                </a:path>
                <a:path w="25400" h="337820">
                  <a:moveTo>
                    <a:pt x="11429" y="336549"/>
                  </a:moveTo>
                  <a:lnTo>
                    <a:pt x="0" y="336549"/>
                  </a:lnTo>
                  <a:lnTo>
                    <a:pt x="0" y="337819"/>
                  </a:lnTo>
                  <a:lnTo>
                    <a:pt x="11429" y="337819"/>
                  </a:lnTo>
                  <a:lnTo>
                    <a:pt x="11429" y="336549"/>
                  </a:lnTo>
                  <a:close/>
                </a:path>
                <a:path w="25400" h="337820">
                  <a:moveTo>
                    <a:pt x="25400" y="330199"/>
                  </a:moveTo>
                  <a:lnTo>
                    <a:pt x="0" y="330199"/>
                  </a:lnTo>
                  <a:lnTo>
                    <a:pt x="0" y="335280"/>
                  </a:lnTo>
                  <a:lnTo>
                    <a:pt x="22860" y="335280"/>
                  </a:lnTo>
                  <a:lnTo>
                    <a:pt x="22860" y="336549"/>
                  </a:lnTo>
                  <a:lnTo>
                    <a:pt x="25400" y="336549"/>
                  </a:lnTo>
                  <a:lnTo>
                    <a:pt x="25400" y="330199"/>
                  </a:lnTo>
                  <a:close/>
                </a:path>
                <a:path w="25400" h="337820">
                  <a:moveTo>
                    <a:pt x="25400" y="323849"/>
                  </a:moveTo>
                  <a:lnTo>
                    <a:pt x="0" y="323849"/>
                  </a:lnTo>
                  <a:lnTo>
                    <a:pt x="0" y="328930"/>
                  </a:lnTo>
                  <a:lnTo>
                    <a:pt x="25400" y="328930"/>
                  </a:lnTo>
                  <a:lnTo>
                    <a:pt x="25400" y="323849"/>
                  </a:lnTo>
                  <a:close/>
                </a:path>
                <a:path w="25400" h="337820">
                  <a:moveTo>
                    <a:pt x="25400" y="317499"/>
                  </a:moveTo>
                  <a:lnTo>
                    <a:pt x="0" y="317499"/>
                  </a:lnTo>
                  <a:lnTo>
                    <a:pt x="0" y="322580"/>
                  </a:lnTo>
                  <a:lnTo>
                    <a:pt x="25400" y="322580"/>
                  </a:lnTo>
                  <a:lnTo>
                    <a:pt x="25400" y="317499"/>
                  </a:lnTo>
                  <a:close/>
                </a:path>
                <a:path w="25400" h="337820">
                  <a:moveTo>
                    <a:pt x="25400" y="311149"/>
                  </a:moveTo>
                  <a:lnTo>
                    <a:pt x="0" y="311149"/>
                  </a:lnTo>
                  <a:lnTo>
                    <a:pt x="0" y="316230"/>
                  </a:lnTo>
                  <a:lnTo>
                    <a:pt x="25400" y="316230"/>
                  </a:lnTo>
                  <a:lnTo>
                    <a:pt x="25400" y="311149"/>
                  </a:lnTo>
                  <a:close/>
                </a:path>
                <a:path w="25400" h="337820">
                  <a:moveTo>
                    <a:pt x="25400" y="304799"/>
                  </a:moveTo>
                  <a:lnTo>
                    <a:pt x="0" y="304799"/>
                  </a:lnTo>
                  <a:lnTo>
                    <a:pt x="0" y="309880"/>
                  </a:lnTo>
                  <a:lnTo>
                    <a:pt x="25400" y="309880"/>
                  </a:lnTo>
                  <a:lnTo>
                    <a:pt x="25400" y="304799"/>
                  </a:lnTo>
                  <a:close/>
                </a:path>
                <a:path w="25400" h="337820">
                  <a:moveTo>
                    <a:pt x="25400" y="298449"/>
                  </a:moveTo>
                  <a:lnTo>
                    <a:pt x="0" y="298449"/>
                  </a:lnTo>
                  <a:lnTo>
                    <a:pt x="0" y="303530"/>
                  </a:lnTo>
                  <a:lnTo>
                    <a:pt x="25400" y="303530"/>
                  </a:lnTo>
                  <a:lnTo>
                    <a:pt x="25400" y="298449"/>
                  </a:lnTo>
                  <a:close/>
                </a:path>
                <a:path w="25400" h="337820">
                  <a:moveTo>
                    <a:pt x="25400" y="292100"/>
                  </a:moveTo>
                  <a:lnTo>
                    <a:pt x="0" y="292100"/>
                  </a:lnTo>
                  <a:lnTo>
                    <a:pt x="0" y="297180"/>
                  </a:lnTo>
                  <a:lnTo>
                    <a:pt x="25400" y="297180"/>
                  </a:lnTo>
                  <a:lnTo>
                    <a:pt x="25400" y="292100"/>
                  </a:lnTo>
                  <a:close/>
                </a:path>
                <a:path w="25400" h="337820">
                  <a:moveTo>
                    <a:pt x="25400" y="285750"/>
                  </a:moveTo>
                  <a:lnTo>
                    <a:pt x="0" y="285750"/>
                  </a:lnTo>
                  <a:lnTo>
                    <a:pt x="0" y="290830"/>
                  </a:lnTo>
                  <a:lnTo>
                    <a:pt x="25400" y="290830"/>
                  </a:lnTo>
                  <a:lnTo>
                    <a:pt x="25400" y="285750"/>
                  </a:lnTo>
                  <a:close/>
                </a:path>
                <a:path w="25400" h="337820">
                  <a:moveTo>
                    <a:pt x="25400" y="279399"/>
                  </a:moveTo>
                  <a:lnTo>
                    <a:pt x="0" y="279399"/>
                  </a:lnTo>
                  <a:lnTo>
                    <a:pt x="0" y="284480"/>
                  </a:lnTo>
                  <a:lnTo>
                    <a:pt x="25400" y="284480"/>
                  </a:lnTo>
                  <a:lnTo>
                    <a:pt x="25400" y="279399"/>
                  </a:lnTo>
                  <a:close/>
                </a:path>
                <a:path w="25400" h="337820">
                  <a:moveTo>
                    <a:pt x="25400" y="273049"/>
                  </a:moveTo>
                  <a:lnTo>
                    <a:pt x="0" y="273049"/>
                  </a:lnTo>
                  <a:lnTo>
                    <a:pt x="0" y="278130"/>
                  </a:lnTo>
                  <a:lnTo>
                    <a:pt x="25400" y="278130"/>
                  </a:lnTo>
                  <a:lnTo>
                    <a:pt x="25400" y="273049"/>
                  </a:lnTo>
                  <a:close/>
                </a:path>
                <a:path w="25400" h="337820">
                  <a:moveTo>
                    <a:pt x="25400" y="266699"/>
                  </a:moveTo>
                  <a:lnTo>
                    <a:pt x="0" y="266699"/>
                  </a:lnTo>
                  <a:lnTo>
                    <a:pt x="0" y="271780"/>
                  </a:lnTo>
                  <a:lnTo>
                    <a:pt x="25400" y="271780"/>
                  </a:lnTo>
                  <a:lnTo>
                    <a:pt x="25400" y="266699"/>
                  </a:lnTo>
                  <a:close/>
                </a:path>
                <a:path w="25400" h="337820">
                  <a:moveTo>
                    <a:pt x="25400" y="260349"/>
                  </a:moveTo>
                  <a:lnTo>
                    <a:pt x="0" y="260349"/>
                  </a:lnTo>
                  <a:lnTo>
                    <a:pt x="0" y="265430"/>
                  </a:lnTo>
                  <a:lnTo>
                    <a:pt x="25400" y="265430"/>
                  </a:lnTo>
                  <a:lnTo>
                    <a:pt x="25400" y="260349"/>
                  </a:lnTo>
                  <a:close/>
                </a:path>
                <a:path w="25400" h="337820">
                  <a:moveTo>
                    <a:pt x="25400" y="253999"/>
                  </a:moveTo>
                  <a:lnTo>
                    <a:pt x="0" y="253999"/>
                  </a:lnTo>
                  <a:lnTo>
                    <a:pt x="0" y="259080"/>
                  </a:lnTo>
                  <a:lnTo>
                    <a:pt x="25400" y="259080"/>
                  </a:lnTo>
                  <a:lnTo>
                    <a:pt x="25400" y="253999"/>
                  </a:lnTo>
                  <a:close/>
                </a:path>
                <a:path w="25400" h="337820">
                  <a:moveTo>
                    <a:pt x="25400" y="247649"/>
                  </a:moveTo>
                  <a:lnTo>
                    <a:pt x="0" y="247649"/>
                  </a:lnTo>
                  <a:lnTo>
                    <a:pt x="0" y="252730"/>
                  </a:lnTo>
                  <a:lnTo>
                    <a:pt x="25400" y="252730"/>
                  </a:lnTo>
                  <a:lnTo>
                    <a:pt x="25400" y="247649"/>
                  </a:lnTo>
                  <a:close/>
                </a:path>
                <a:path w="25400" h="337820">
                  <a:moveTo>
                    <a:pt x="25400" y="241300"/>
                  </a:moveTo>
                  <a:lnTo>
                    <a:pt x="0" y="241300"/>
                  </a:lnTo>
                  <a:lnTo>
                    <a:pt x="0" y="246380"/>
                  </a:lnTo>
                  <a:lnTo>
                    <a:pt x="25400" y="246380"/>
                  </a:lnTo>
                  <a:lnTo>
                    <a:pt x="25400" y="241300"/>
                  </a:lnTo>
                  <a:close/>
                </a:path>
                <a:path w="25400" h="337820">
                  <a:moveTo>
                    <a:pt x="25400" y="234949"/>
                  </a:moveTo>
                  <a:lnTo>
                    <a:pt x="0" y="234949"/>
                  </a:lnTo>
                  <a:lnTo>
                    <a:pt x="0" y="240030"/>
                  </a:lnTo>
                  <a:lnTo>
                    <a:pt x="25400" y="240030"/>
                  </a:lnTo>
                  <a:lnTo>
                    <a:pt x="25400" y="234949"/>
                  </a:lnTo>
                  <a:close/>
                </a:path>
                <a:path w="25400" h="337820">
                  <a:moveTo>
                    <a:pt x="25400" y="228599"/>
                  </a:moveTo>
                  <a:lnTo>
                    <a:pt x="0" y="228599"/>
                  </a:lnTo>
                  <a:lnTo>
                    <a:pt x="0" y="233679"/>
                  </a:lnTo>
                  <a:lnTo>
                    <a:pt x="25400" y="233679"/>
                  </a:lnTo>
                  <a:lnTo>
                    <a:pt x="25400" y="228599"/>
                  </a:lnTo>
                  <a:close/>
                </a:path>
                <a:path w="25400" h="337820">
                  <a:moveTo>
                    <a:pt x="25400" y="223519"/>
                  </a:moveTo>
                  <a:lnTo>
                    <a:pt x="0" y="223519"/>
                  </a:lnTo>
                  <a:lnTo>
                    <a:pt x="0" y="227330"/>
                  </a:lnTo>
                  <a:lnTo>
                    <a:pt x="25400" y="227330"/>
                  </a:lnTo>
                  <a:lnTo>
                    <a:pt x="25400" y="223519"/>
                  </a:lnTo>
                  <a:close/>
                </a:path>
              </a:pathLst>
            </a:custGeom>
            <a:solidFill>
              <a:srgbClr val="859DE5"/>
            </a:solidFill>
          </p:spPr>
          <p:txBody>
            <a:bodyPr wrap="square" lIns="0" tIns="0" rIns="0" bIns="0" rtlCol="0"/>
            <a:lstStyle/>
            <a:p>
              <a:endParaRPr/>
            </a:p>
          </p:txBody>
        </p:sp>
        <p:sp>
          <p:nvSpPr>
            <p:cNvPr id="384" name="object 384"/>
            <p:cNvSpPr/>
            <p:nvPr/>
          </p:nvSpPr>
          <p:spPr>
            <a:xfrm>
              <a:off x="7928610" y="5816600"/>
              <a:ext cx="26670" cy="346710"/>
            </a:xfrm>
            <a:custGeom>
              <a:avLst/>
              <a:gdLst/>
              <a:ahLst/>
              <a:cxnLst/>
              <a:rect l="l" t="t" r="r" b="b"/>
              <a:pathLst>
                <a:path w="26670" h="346710">
                  <a:moveTo>
                    <a:pt x="6350" y="0"/>
                  </a:moveTo>
                  <a:lnTo>
                    <a:pt x="0" y="0"/>
                  </a:lnTo>
                  <a:lnTo>
                    <a:pt x="0" y="1269"/>
                  </a:lnTo>
                  <a:lnTo>
                    <a:pt x="6350" y="1269"/>
                  </a:lnTo>
                  <a:lnTo>
                    <a:pt x="6350" y="0"/>
                  </a:lnTo>
                  <a:close/>
                </a:path>
                <a:path w="26670" h="346710">
                  <a:moveTo>
                    <a:pt x="12700" y="1270"/>
                  </a:moveTo>
                  <a:lnTo>
                    <a:pt x="0" y="1270"/>
                  </a:lnTo>
                  <a:lnTo>
                    <a:pt x="0" y="3809"/>
                  </a:lnTo>
                  <a:lnTo>
                    <a:pt x="20320" y="3809"/>
                  </a:lnTo>
                  <a:lnTo>
                    <a:pt x="20320" y="2540"/>
                  </a:lnTo>
                  <a:lnTo>
                    <a:pt x="12700" y="2540"/>
                  </a:lnTo>
                  <a:lnTo>
                    <a:pt x="12700" y="1270"/>
                  </a:lnTo>
                  <a:close/>
                </a:path>
                <a:path w="26670" h="346710">
                  <a:moveTo>
                    <a:pt x="26670" y="3810"/>
                  </a:moveTo>
                  <a:lnTo>
                    <a:pt x="0" y="3810"/>
                  </a:lnTo>
                  <a:lnTo>
                    <a:pt x="0" y="16509"/>
                  </a:lnTo>
                  <a:lnTo>
                    <a:pt x="26670" y="16509"/>
                  </a:lnTo>
                  <a:lnTo>
                    <a:pt x="26670" y="3810"/>
                  </a:lnTo>
                  <a:close/>
                </a:path>
                <a:path w="26670" h="346710">
                  <a:moveTo>
                    <a:pt x="26670" y="16510"/>
                  </a:moveTo>
                  <a:lnTo>
                    <a:pt x="0" y="16510"/>
                  </a:lnTo>
                  <a:lnTo>
                    <a:pt x="0" y="33019"/>
                  </a:lnTo>
                  <a:lnTo>
                    <a:pt x="26670" y="33019"/>
                  </a:lnTo>
                  <a:lnTo>
                    <a:pt x="26670" y="16510"/>
                  </a:lnTo>
                  <a:close/>
                </a:path>
                <a:path w="26670" h="346710">
                  <a:moveTo>
                    <a:pt x="26670" y="33020"/>
                  </a:moveTo>
                  <a:lnTo>
                    <a:pt x="0" y="33020"/>
                  </a:lnTo>
                  <a:lnTo>
                    <a:pt x="0" y="35559"/>
                  </a:lnTo>
                  <a:lnTo>
                    <a:pt x="26670" y="35559"/>
                  </a:lnTo>
                  <a:lnTo>
                    <a:pt x="26670" y="33020"/>
                  </a:lnTo>
                  <a:close/>
                </a:path>
                <a:path w="26670" h="346710">
                  <a:moveTo>
                    <a:pt x="26670" y="35560"/>
                  </a:moveTo>
                  <a:lnTo>
                    <a:pt x="0" y="35560"/>
                  </a:lnTo>
                  <a:lnTo>
                    <a:pt x="0" y="39369"/>
                  </a:lnTo>
                  <a:lnTo>
                    <a:pt x="26670" y="39369"/>
                  </a:lnTo>
                  <a:lnTo>
                    <a:pt x="26670" y="35560"/>
                  </a:lnTo>
                  <a:close/>
                </a:path>
                <a:path w="26670" h="346710">
                  <a:moveTo>
                    <a:pt x="26670" y="39370"/>
                  </a:moveTo>
                  <a:lnTo>
                    <a:pt x="0" y="39370"/>
                  </a:lnTo>
                  <a:lnTo>
                    <a:pt x="0" y="41909"/>
                  </a:lnTo>
                  <a:lnTo>
                    <a:pt x="26670" y="41909"/>
                  </a:lnTo>
                  <a:lnTo>
                    <a:pt x="26670" y="39370"/>
                  </a:lnTo>
                  <a:close/>
                </a:path>
                <a:path w="26670" h="346710">
                  <a:moveTo>
                    <a:pt x="26670" y="41910"/>
                  </a:moveTo>
                  <a:lnTo>
                    <a:pt x="0" y="41910"/>
                  </a:lnTo>
                  <a:lnTo>
                    <a:pt x="0" y="45719"/>
                  </a:lnTo>
                  <a:lnTo>
                    <a:pt x="26670" y="45719"/>
                  </a:lnTo>
                  <a:lnTo>
                    <a:pt x="26670" y="41910"/>
                  </a:lnTo>
                  <a:close/>
                </a:path>
                <a:path w="26670" h="346710">
                  <a:moveTo>
                    <a:pt x="26670" y="45720"/>
                  </a:moveTo>
                  <a:lnTo>
                    <a:pt x="0" y="45720"/>
                  </a:lnTo>
                  <a:lnTo>
                    <a:pt x="0" y="52069"/>
                  </a:lnTo>
                  <a:lnTo>
                    <a:pt x="26670" y="52069"/>
                  </a:lnTo>
                  <a:lnTo>
                    <a:pt x="26670" y="45720"/>
                  </a:lnTo>
                  <a:close/>
                </a:path>
                <a:path w="26670" h="346710">
                  <a:moveTo>
                    <a:pt x="26670" y="52070"/>
                  </a:moveTo>
                  <a:lnTo>
                    <a:pt x="0" y="52070"/>
                  </a:lnTo>
                  <a:lnTo>
                    <a:pt x="0" y="60959"/>
                  </a:lnTo>
                  <a:lnTo>
                    <a:pt x="26670" y="60959"/>
                  </a:lnTo>
                  <a:lnTo>
                    <a:pt x="26670" y="52070"/>
                  </a:lnTo>
                  <a:close/>
                </a:path>
                <a:path w="26670" h="346710">
                  <a:moveTo>
                    <a:pt x="26670" y="60960"/>
                  </a:moveTo>
                  <a:lnTo>
                    <a:pt x="0" y="60960"/>
                  </a:lnTo>
                  <a:lnTo>
                    <a:pt x="0" y="73659"/>
                  </a:lnTo>
                  <a:lnTo>
                    <a:pt x="26670" y="73659"/>
                  </a:lnTo>
                  <a:lnTo>
                    <a:pt x="26670" y="60960"/>
                  </a:lnTo>
                  <a:close/>
                </a:path>
                <a:path w="26670" h="346710">
                  <a:moveTo>
                    <a:pt x="26670" y="73660"/>
                  </a:moveTo>
                  <a:lnTo>
                    <a:pt x="0" y="73660"/>
                  </a:lnTo>
                  <a:lnTo>
                    <a:pt x="0" y="83819"/>
                  </a:lnTo>
                  <a:lnTo>
                    <a:pt x="26670" y="83819"/>
                  </a:lnTo>
                  <a:lnTo>
                    <a:pt x="26670" y="73660"/>
                  </a:lnTo>
                  <a:close/>
                </a:path>
                <a:path w="26670" h="346710">
                  <a:moveTo>
                    <a:pt x="26670" y="83820"/>
                  </a:moveTo>
                  <a:lnTo>
                    <a:pt x="0" y="83820"/>
                  </a:lnTo>
                  <a:lnTo>
                    <a:pt x="0" y="86359"/>
                  </a:lnTo>
                  <a:lnTo>
                    <a:pt x="26670" y="86359"/>
                  </a:lnTo>
                  <a:lnTo>
                    <a:pt x="26670" y="83820"/>
                  </a:lnTo>
                  <a:close/>
                </a:path>
                <a:path w="26670" h="346710">
                  <a:moveTo>
                    <a:pt x="26670" y="86360"/>
                  </a:moveTo>
                  <a:lnTo>
                    <a:pt x="0" y="86360"/>
                  </a:lnTo>
                  <a:lnTo>
                    <a:pt x="0" y="92709"/>
                  </a:lnTo>
                  <a:lnTo>
                    <a:pt x="26670" y="92709"/>
                  </a:lnTo>
                  <a:lnTo>
                    <a:pt x="26670" y="86360"/>
                  </a:lnTo>
                  <a:close/>
                </a:path>
                <a:path w="26670" h="346710">
                  <a:moveTo>
                    <a:pt x="26670" y="92710"/>
                  </a:moveTo>
                  <a:lnTo>
                    <a:pt x="0" y="92710"/>
                  </a:lnTo>
                  <a:lnTo>
                    <a:pt x="0" y="96519"/>
                  </a:lnTo>
                  <a:lnTo>
                    <a:pt x="26670" y="96519"/>
                  </a:lnTo>
                  <a:lnTo>
                    <a:pt x="26670" y="92710"/>
                  </a:lnTo>
                  <a:close/>
                </a:path>
                <a:path w="26670" h="346710">
                  <a:moveTo>
                    <a:pt x="26670" y="96520"/>
                  </a:moveTo>
                  <a:lnTo>
                    <a:pt x="0" y="96520"/>
                  </a:lnTo>
                  <a:lnTo>
                    <a:pt x="0" y="102869"/>
                  </a:lnTo>
                  <a:lnTo>
                    <a:pt x="26670" y="102869"/>
                  </a:lnTo>
                  <a:lnTo>
                    <a:pt x="26670" y="96520"/>
                  </a:lnTo>
                  <a:close/>
                </a:path>
                <a:path w="26670" h="346710">
                  <a:moveTo>
                    <a:pt x="26670" y="102870"/>
                  </a:moveTo>
                  <a:lnTo>
                    <a:pt x="0" y="102870"/>
                  </a:lnTo>
                  <a:lnTo>
                    <a:pt x="0" y="105409"/>
                  </a:lnTo>
                  <a:lnTo>
                    <a:pt x="26670" y="105409"/>
                  </a:lnTo>
                  <a:lnTo>
                    <a:pt x="26670" y="102870"/>
                  </a:lnTo>
                  <a:close/>
                </a:path>
                <a:path w="26670" h="346710">
                  <a:moveTo>
                    <a:pt x="26670" y="105410"/>
                  </a:moveTo>
                  <a:lnTo>
                    <a:pt x="0" y="105410"/>
                  </a:lnTo>
                  <a:lnTo>
                    <a:pt x="0" y="109219"/>
                  </a:lnTo>
                  <a:lnTo>
                    <a:pt x="26670" y="109219"/>
                  </a:lnTo>
                  <a:lnTo>
                    <a:pt x="26670" y="105410"/>
                  </a:lnTo>
                  <a:close/>
                </a:path>
                <a:path w="26670" h="346710">
                  <a:moveTo>
                    <a:pt x="26670" y="109220"/>
                  </a:moveTo>
                  <a:lnTo>
                    <a:pt x="0" y="109220"/>
                  </a:lnTo>
                  <a:lnTo>
                    <a:pt x="0" y="111759"/>
                  </a:lnTo>
                  <a:lnTo>
                    <a:pt x="26670" y="111759"/>
                  </a:lnTo>
                  <a:lnTo>
                    <a:pt x="26670" y="109220"/>
                  </a:lnTo>
                  <a:close/>
                </a:path>
                <a:path w="26670" h="346710">
                  <a:moveTo>
                    <a:pt x="26670" y="111760"/>
                  </a:moveTo>
                  <a:lnTo>
                    <a:pt x="0" y="111760"/>
                  </a:lnTo>
                  <a:lnTo>
                    <a:pt x="0" y="118109"/>
                  </a:lnTo>
                  <a:lnTo>
                    <a:pt x="26670" y="118109"/>
                  </a:lnTo>
                  <a:lnTo>
                    <a:pt x="26670" y="111760"/>
                  </a:lnTo>
                  <a:close/>
                </a:path>
                <a:path w="26670" h="346710">
                  <a:moveTo>
                    <a:pt x="26670" y="118110"/>
                  </a:moveTo>
                  <a:lnTo>
                    <a:pt x="0" y="118110"/>
                  </a:lnTo>
                  <a:lnTo>
                    <a:pt x="0" y="137159"/>
                  </a:lnTo>
                  <a:lnTo>
                    <a:pt x="26670" y="137159"/>
                  </a:lnTo>
                  <a:lnTo>
                    <a:pt x="26670" y="118110"/>
                  </a:lnTo>
                  <a:close/>
                </a:path>
                <a:path w="26670" h="346710">
                  <a:moveTo>
                    <a:pt x="26670" y="137160"/>
                  </a:moveTo>
                  <a:lnTo>
                    <a:pt x="0" y="137160"/>
                  </a:lnTo>
                  <a:lnTo>
                    <a:pt x="0" y="140969"/>
                  </a:lnTo>
                  <a:lnTo>
                    <a:pt x="26670" y="140969"/>
                  </a:lnTo>
                  <a:lnTo>
                    <a:pt x="26670" y="137160"/>
                  </a:lnTo>
                  <a:close/>
                </a:path>
                <a:path w="26670" h="346710">
                  <a:moveTo>
                    <a:pt x="26670" y="140970"/>
                  </a:moveTo>
                  <a:lnTo>
                    <a:pt x="0" y="140970"/>
                  </a:lnTo>
                  <a:lnTo>
                    <a:pt x="0" y="153669"/>
                  </a:lnTo>
                  <a:lnTo>
                    <a:pt x="26670" y="153669"/>
                  </a:lnTo>
                  <a:lnTo>
                    <a:pt x="26670" y="140970"/>
                  </a:lnTo>
                  <a:close/>
                </a:path>
                <a:path w="26670" h="346710">
                  <a:moveTo>
                    <a:pt x="26670" y="153670"/>
                  </a:moveTo>
                  <a:lnTo>
                    <a:pt x="0" y="153670"/>
                  </a:lnTo>
                  <a:lnTo>
                    <a:pt x="0" y="162559"/>
                  </a:lnTo>
                  <a:lnTo>
                    <a:pt x="26670" y="162559"/>
                  </a:lnTo>
                  <a:lnTo>
                    <a:pt x="26670" y="153670"/>
                  </a:lnTo>
                  <a:close/>
                </a:path>
                <a:path w="26670" h="346710">
                  <a:moveTo>
                    <a:pt x="26670" y="162560"/>
                  </a:moveTo>
                  <a:lnTo>
                    <a:pt x="0" y="162560"/>
                  </a:lnTo>
                  <a:lnTo>
                    <a:pt x="0" y="166369"/>
                  </a:lnTo>
                  <a:lnTo>
                    <a:pt x="26670" y="166369"/>
                  </a:lnTo>
                  <a:lnTo>
                    <a:pt x="26670" y="162560"/>
                  </a:lnTo>
                  <a:close/>
                </a:path>
                <a:path w="26670" h="346710">
                  <a:moveTo>
                    <a:pt x="26670" y="166370"/>
                  </a:moveTo>
                  <a:lnTo>
                    <a:pt x="0" y="166370"/>
                  </a:lnTo>
                  <a:lnTo>
                    <a:pt x="0" y="181609"/>
                  </a:lnTo>
                  <a:lnTo>
                    <a:pt x="26670" y="181609"/>
                  </a:lnTo>
                  <a:lnTo>
                    <a:pt x="26670" y="166370"/>
                  </a:lnTo>
                  <a:close/>
                </a:path>
                <a:path w="26670" h="346710">
                  <a:moveTo>
                    <a:pt x="26670" y="181610"/>
                  </a:moveTo>
                  <a:lnTo>
                    <a:pt x="0" y="181610"/>
                  </a:lnTo>
                  <a:lnTo>
                    <a:pt x="0" y="187959"/>
                  </a:lnTo>
                  <a:lnTo>
                    <a:pt x="26670" y="187959"/>
                  </a:lnTo>
                  <a:lnTo>
                    <a:pt x="26670" y="181610"/>
                  </a:lnTo>
                  <a:close/>
                </a:path>
                <a:path w="26670" h="346710">
                  <a:moveTo>
                    <a:pt x="26670" y="187960"/>
                  </a:moveTo>
                  <a:lnTo>
                    <a:pt x="0" y="187960"/>
                  </a:lnTo>
                  <a:lnTo>
                    <a:pt x="0" y="191769"/>
                  </a:lnTo>
                  <a:lnTo>
                    <a:pt x="26670" y="191769"/>
                  </a:lnTo>
                  <a:lnTo>
                    <a:pt x="26670" y="187960"/>
                  </a:lnTo>
                  <a:close/>
                </a:path>
                <a:path w="26670" h="346710">
                  <a:moveTo>
                    <a:pt x="26670" y="191770"/>
                  </a:moveTo>
                  <a:lnTo>
                    <a:pt x="0" y="191770"/>
                  </a:lnTo>
                  <a:lnTo>
                    <a:pt x="0" y="194309"/>
                  </a:lnTo>
                  <a:lnTo>
                    <a:pt x="26670" y="194309"/>
                  </a:lnTo>
                  <a:lnTo>
                    <a:pt x="26670" y="191770"/>
                  </a:lnTo>
                  <a:close/>
                </a:path>
                <a:path w="26670" h="346710">
                  <a:moveTo>
                    <a:pt x="26670" y="194310"/>
                  </a:moveTo>
                  <a:lnTo>
                    <a:pt x="0" y="194310"/>
                  </a:lnTo>
                  <a:lnTo>
                    <a:pt x="0" y="198119"/>
                  </a:lnTo>
                  <a:lnTo>
                    <a:pt x="26670" y="198119"/>
                  </a:lnTo>
                  <a:lnTo>
                    <a:pt x="26670" y="194310"/>
                  </a:lnTo>
                  <a:close/>
                </a:path>
                <a:path w="26670" h="346710">
                  <a:moveTo>
                    <a:pt x="26670" y="198120"/>
                  </a:moveTo>
                  <a:lnTo>
                    <a:pt x="0" y="198120"/>
                  </a:lnTo>
                  <a:lnTo>
                    <a:pt x="0" y="204469"/>
                  </a:lnTo>
                  <a:lnTo>
                    <a:pt x="26670" y="204469"/>
                  </a:lnTo>
                  <a:lnTo>
                    <a:pt x="26670" y="198120"/>
                  </a:lnTo>
                  <a:close/>
                </a:path>
                <a:path w="26670" h="346710">
                  <a:moveTo>
                    <a:pt x="26670" y="204470"/>
                  </a:moveTo>
                  <a:lnTo>
                    <a:pt x="0" y="204470"/>
                  </a:lnTo>
                  <a:lnTo>
                    <a:pt x="0" y="207009"/>
                  </a:lnTo>
                  <a:lnTo>
                    <a:pt x="26670" y="207009"/>
                  </a:lnTo>
                  <a:lnTo>
                    <a:pt x="26670" y="204470"/>
                  </a:lnTo>
                  <a:close/>
                </a:path>
                <a:path w="26670" h="346710">
                  <a:moveTo>
                    <a:pt x="26670" y="207010"/>
                  </a:moveTo>
                  <a:lnTo>
                    <a:pt x="0" y="207010"/>
                  </a:lnTo>
                  <a:lnTo>
                    <a:pt x="0" y="213359"/>
                  </a:lnTo>
                  <a:lnTo>
                    <a:pt x="26670" y="213359"/>
                  </a:lnTo>
                  <a:lnTo>
                    <a:pt x="26670" y="207010"/>
                  </a:lnTo>
                  <a:close/>
                </a:path>
                <a:path w="26670" h="346710">
                  <a:moveTo>
                    <a:pt x="26670" y="213360"/>
                  </a:moveTo>
                  <a:lnTo>
                    <a:pt x="0" y="213360"/>
                  </a:lnTo>
                  <a:lnTo>
                    <a:pt x="0" y="226059"/>
                  </a:lnTo>
                  <a:lnTo>
                    <a:pt x="26670" y="226059"/>
                  </a:lnTo>
                  <a:lnTo>
                    <a:pt x="26670" y="213360"/>
                  </a:lnTo>
                  <a:close/>
                </a:path>
                <a:path w="26670" h="346710">
                  <a:moveTo>
                    <a:pt x="26670" y="340359"/>
                  </a:moveTo>
                  <a:lnTo>
                    <a:pt x="0" y="340359"/>
                  </a:lnTo>
                  <a:lnTo>
                    <a:pt x="0" y="346709"/>
                  </a:lnTo>
                  <a:lnTo>
                    <a:pt x="5080" y="346709"/>
                  </a:lnTo>
                  <a:lnTo>
                    <a:pt x="5080" y="345440"/>
                  </a:lnTo>
                  <a:lnTo>
                    <a:pt x="16509" y="345440"/>
                  </a:lnTo>
                  <a:lnTo>
                    <a:pt x="16509" y="342900"/>
                  </a:lnTo>
                  <a:lnTo>
                    <a:pt x="26670" y="342900"/>
                  </a:lnTo>
                  <a:lnTo>
                    <a:pt x="26670" y="340359"/>
                  </a:lnTo>
                  <a:close/>
                </a:path>
                <a:path w="26670" h="346710">
                  <a:moveTo>
                    <a:pt x="26670" y="334009"/>
                  </a:moveTo>
                  <a:lnTo>
                    <a:pt x="0" y="334009"/>
                  </a:lnTo>
                  <a:lnTo>
                    <a:pt x="0" y="339090"/>
                  </a:lnTo>
                  <a:lnTo>
                    <a:pt x="26670" y="339090"/>
                  </a:lnTo>
                  <a:lnTo>
                    <a:pt x="26670" y="334009"/>
                  </a:lnTo>
                  <a:close/>
                </a:path>
                <a:path w="26670" h="346710">
                  <a:moveTo>
                    <a:pt x="26670" y="327659"/>
                  </a:moveTo>
                  <a:lnTo>
                    <a:pt x="0" y="327659"/>
                  </a:lnTo>
                  <a:lnTo>
                    <a:pt x="0" y="332740"/>
                  </a:lnTo>
                  <a:lnTo>
                    <a:pt x="26670" y="332740"/>
                  </a:lnTo>
                  <a:lnTo>
                    <a:pt x="26670" y="327659"/>
                  </a:lnTo>
                  <a:close/>
                </a:path>
                <a:path w="26670" h="346710">
                  <a:moveTo>
                    <a:pt x="26670" y="321309"/>
                  </a:moveTo>
                  <a:lnTo>
                    <a:pt x="0" y="321309"/>
                  </a:lnTo>
                  <a:lnTo>
                    <a:pt x="0" y="326390"/>
                  </a:lnTo>
                  <a:lnTo>
                    <a:pt x="26670" y="326390"/>
                  </a:lnTo>
                  <a:lnTo>
                    <a:pt x="26670" y="321309"/>
                  </a:lnTo>
                  <a:close/>
                </a:path>
                <a:path w="26670" h="346710">
                  <a:moveTo>
                    <a:pt x="26670" y="314959"/>
                  </a:moveTo>
                  <a:lnTo>
                    <a:pt x="0" y="314959"/>
                  </a:lnTo>
                  <a:lnTo>
                    <a:pt x="0" y="320040"/>
                  </a:lnTo>
                  <a:lnTo>
                    <a:pt x="26670" y="320040"/>
                  </a:lnTo>
                  <a:lnTo>
                    <a:pt x="26670" y="314959"/>
                  </a:lnTo>
                  <a:close/>
                </a:path>
                <a:path w="26670" h="346710">
                  <a:moveTo>
                    <a:pt x="26670" y="308609"/>
                  </a:moveTo>
                  <a:lnTo>
                    <a:pt x="0" y="308609"/>
                  </a:lnTo>
                  <a:lnTo>
                    <a:pt x="0" y="313690"/>
                  </a:lnTo>
                  <a:lnTo>
                    <a:pt x="26670" y="313690"/>
                  </a:lnTo>
                  <a:lnTo>
                    <a:pt x="26670" y="308609"/>
                  </a:lnTo>
                  <a:close/>
                </a:path>
                <a:path w="26670" h="346710">
                  <a:moveTo>
                    <a:pt x="26670" y="302259"/>
                  </a:moveTo>
                  <a:lnTo>
                    <a:pt x="0" y="302259"/>
                  </a:lnTo>
                  <a:lnTo>
                    <a:pt x="0" y="307340"/>
                  </a:lnTo>
                  <a:lnTo>
                    <a:pt x="26670" y="307340"/>
                  </a:lnTo>
                  <a:lnTo>
                    <a:pt x="26670" y="302259"/>
                  </a:lnTo>
                  <a:close/>
                </a:path>
                <a:path w="26670" h="346710">
                  <a:moveTo>
                    <a:pt x="26670" y="295910"/>
                  </a:moveTo>
                  <a:lnTo>
                    <a:pt x="0" y="295910"/>
                  </a:lnTo>
                  <a:lnTo>
                    <a:pt x="0" y="300990"/>
                  </a:lnTo>
                  <a:lnTo>
                    <a:pt x="26670" y="300990"/>
                  </a:lnTo>
                  <a:lnTo>
                    <a:pt x="26670" y="295910"/>
                  </a:lnTo>
                  <a:close/>
                </a:path>
                <a:path w="26670" h="346710">
                  <a:moveTo>
                    <a:pt x="26670" y="289560"/>
                  </a:moveTo>
                  <a:lnTo>
                    <a:pt x="0" y="289560"/>
                  </a:lnTo>
                  <a:lnTo>
                    <a:pt x="0" y="294640"/>
                  </a:lnTo>
                  <a:lnTo>
                    <a:pt x="26670" y="294640"/>
                  </a:lnTo>
                  <a:lnTo>
                    <a:pt x="26670" y="289560"/>
                  </a:lnTo>
                  <a:close/>
                </a:path>
                <a:path w="26670" h="346710">
                  <a:moveTo>
                    <a:pt x="26670" y="283209"/>
                  </a:moveTo>
                  <a:lnTo>
                    <a:pt x="0" y="283209"/>
                  </a:lnTo>
                  <a:lnTo>
                    <a:pt x="0" y="288290"/>
                  </a:lnTo>
                  <a:lnTo>
                    <a:pt x="26670" y="288290"/>
                  </a:lnTo>
                  <a:lnTo>
                    <a:pt x="26670" y="283209"/>
                  </a:lnTo>
                  <a:close/>
                </a:path>
                <a:path w="26670" h="346710">
                  <a:moveTo>
                    <a:pt x="26670" y="276859"/>
                  </a:moveTo>
                  <a:lnTo>
                    <a:pt x="0" y="276859"/>
                  </a:lnTo>
                  <a:lnTo>
                    <a:pt x="0" y="281940"/>
                  </a:lnTo>
                  <a:lnTo>
                    <a:pt x="26670" y="281940"/>
                  </a:lnTo>
                  <a:lnTo>
                    <a:pt x="26670" y="276859"/>
                  </a:lnTo>
                  <a:close/>
                </a:path>
                <a:path w="26670" h="346710">
                  <a:moveTo>
                    <a:pt x="26670" y="270509"/>
                  </a:moveTo>
                  <a:lnTo>
                    <a:pt x="0" y="270509"/>
                  </a:lnTo>
                  <a:lnTo>
                    <a:pt x="0" y="275590"/>
                  </a:lnTo>
                  <a:lnTo>
                    <a:pt x="26670" y="275590"/>
                  </a:lnTo>
                  <a:lnTo>
                    <a:pt x="26670" y="270509"/>
                  </a:lnTo>
                  <a:close/>
                </a:path>
                <a:path w="26670" h="346710">
                  <a:moveTo>
                    <a:pt x="26670" y="264159"/>
                  </a:moveTo>
                  <a:lnTo>
                    <a:pt x="0" y="264159"/>
                  </a:lnTo>
                  <a:lnTo>
                    <a:pt x="0" y="269240"/>
                  </a:lnTo>
                  <a:lnTo>
                    <a:pt x="26670" y="269240"/>
                  </a:lnTo>
                  <a:lnTo>
                    <a:pt x="26670" y="264159"/>
                  </a:lnTo>
                  <a:close/>
                </a:path>
                <a:path w="26670" h="346710">
                  <a:moveTo>
                    <a:pt x="26670" y="257809"/>
                  </a:moveTo>
                  <a:lnTo>
                    <a:pt x="0" y="257809"/>
                  </a:lnTo>
                  <a:lnTo>
                    <a:pt x="0" y="262890"/>
                  </a:lnTo>
                  <a:lnTo>
                    <a:pt x="26670" y="262890"/>
                  </a:lnTo>
                  <a:lnTo>
                    <a:pt x="26670" y="257809"/>
                  </a:lnTo>
                  <a:close/>
                </a:path>
                <a:path w="26670" h="346710">
                  <a:moveTo>
                    <a:pt x="26670" y="251459"/>
                  </a:moveTo>
                  <a:lnTo>
                    <a:pt x="0" y="251459"/>
                  </a:lnTo>
                  <a:lnTo>
                    <a:pt x="0" y="256540"/>
                  </a:lnTo>
                  <a:lnTo>
                    <a:pt x="26670" y="256540"/>
                  </a:lnTo>
                  <a:lnTo>
                    <a:pt x="26670" y="251459"/>
                  </a:lnTo>
                  <a:close/>
                </a:path>
                <a:path w="26670" h="346710">
                  <a:moveTo>
                    <a:pt x="26670" y="245110"/>
                  </a:moveTo>
                  <a:lnTo>
                    <a:pt x="0" y="245110"/>
                  </a:lnTo>
                  <a:lnTo>
                    <a:pt x="0" y="250190"/>
                  </a:lnTo>
                  <a:lnTo>
                    <a:pt x="26670" y="250190"/>
                  </a:lnTo>
                  <a:lnTo>
                    <a:pt x="26670" y="245110"/>
                  </a:lnTo>
                  <a:close/>
                </a:path>
                <a:path w="26670" h="346710">
                  <a:moveTo>
                    <a:pt x="26670" y="238759"/>
                  </a:moveTo>
                  <a:lnTo>
                    <a:pt x="0" y="238759"/>
                  </a:lnTo>
                  <a:lnTo>
                    <a:pt x="0" y="243840"/>
                  </a:lnTo>
                  <a:lnTo>
                    <a:pt x="26670" y="243840"/>
                  </a:lnTo>
                  <a:lnTo>
                    <a:pt x="26670" y="238759"/>
                  </a:lnTo>
                  <a:close/>
                </a:path>
                <a:path w="26670" h="346710">
                  <a:moveTo>
                    <a:pt x="26670" y="232409"/>
                  </a:moveTo>
                  <a:lnTo>
                    <a:pt x="0" y="232409"/>
                  </a:lnTo>
                  <a:lnTo>
                    <a:pt x="0" y="237490"/>
                  </a:lnTo>
                  <a:lnTo>
                    <a:pt x="26670" y="237490"/>
                  </a:lnTo>
                  <a:lnTo>
                    <a:pt x="26670" y="232409"/>
                  </a:lnTo>
                  <a:close/>
                </a:path>
                <a:path w="26670" h="346710">
                  <a:moveTo>
                    <a:pt x="26670" y="227330"/>
                  </a:moveTo>
                  <a:lnTo>
                    <a:pt x="0" y="227330"/>
                  </a:lnTo>
                  <a:lnTo>
                    <a:pt x="0" y="231140"/>
                  </a:lnTo>
                  <a:lnTo>
                    <a:pt x="26670" y="231140"/>
                  </a:lnTo>
                  <a:lnTo>
                    <a:pt x="26670" y="227330"/>
                  </a:lnTo>
                  <a:close/>
                </a:path>
              </a:pathLst>
            </a:custGeom>
            <a:solidFill>
              <a:srgbClr val="849CE5"/>
            </a:solidFill>
          </p:spPr>
          <p:txBody>
            <a:bodyPr wrap="square" lIns="0" tIns="0" rIns="0" bIns="0" rtlCol="0"/>
            <a:lstStyle/>
            <a:p>
              <a:endParaRPr/>
            </a:p>
          </p:txBody>
        </p:sp>
        <p:sp>
          <p:nvSpPr>
            <p:cNvPr id="385" name="object 385"/>
            <p:cNvSpPr/>
            <p:nvPr/>
          </p:nvSpPr>
          <p:spPr>
            <a:xfrm>
              <a:off x="7903210" y="5811520"/>
              <a:ext cx="25400" cy="353060"/>
            </a:xfrm>
            <a:custGeom>
              <a:avLst/>
              <a:gdLst/>
              <a:ahLst/>
              <a:cxnLst/>
              <a:rect l="l" t="t" r="r" b="b"/>
              <a:pathLst>
                <a:path w="25400" h="353060">
                  <a:moveTo>
                    <a:pt x="2540" y="0"/>
                  </a:moveTo>
                  <a:lnTo>
                    <a:pt x="0" y="0"/>
                  </a:lnTo>
                  <a:lnTo>
                    <a:pt x="0" y="2539"/>
                  </a:lnTo>
                  <a:lnTo>
                    <a:pt x="8890" y="2539"/>
                  </a:lnTo>
                  <a:lnTo>
                    <a:pt x="8890" y="1269"/>
                  </a:lnTo>
                  <a:lnTo>
                    <a:pt x="2540" y="1269"/>
                  </a:lnTo>
                  <a:lnTo>
                    <a:pt x="2540" y="0"/>
                  </a:lnTo>
                  <a:close/>
                </a:path>
                <a:path w="25400" h="353060">
                  <a:moveTo>
                    <a:pt x="16510" y="2539"/>
                  </a:moveTo>
                  <a:lnTo>
                    <a:pt x="0" y="2539"/>
                  </a:lnTo>
                  <a:lnTo>
                    <a:pt x="0" y="8889"/>
                  </a:lnTo>
                  <a:lnTo>
                    <a:pt x="25400" y="8889"/>
                  </a:lnTo>
                  <a:lnTo>
                    <a:pt x="25400" y="5079"/>
                  </a:lnTo>
                  <a:lnTo>
                    <a:pt x="24130" y="5079"/>
                  </a:lnTo>
                  <a:lnTo>
                    <a:pt x="24130" y="3809"/>
                  </a:lnTo>
                  <a:lnTo>
                    <a:pt x="16510" y="3809"/>
                  </a:lnTo>
                  <a:lnTo>
                    <a:pt x="16510" y="2539"/>
                  </a:lnTo>
                  <a:close/>
                </a:path>
                <a:path w="25400" h="353060">
                  <a:moveTo>
                    <a:pt x="25400" y="8890"/>
                  </a:moveTo>
                  <a:lnTo>
                    <a:pt x="0" y="8890"/>
                  </a:lnTo>
                  <a:lnTo>
                    <a:pt x="0" y="21589"/>
                  </a:lnTo>
                  <a:lnTo>
                    <a:pt x="25400" y="21589"/>
                  </a:lnTo>
                  <a:lnTo>
                    <a:pt x="25400" y="8890"/>
                  </a:lnTo>
                  <a:close/>
                </a:path>
                <a:path w="25400" h="353060">
                  <a:moveTo>
                    <a:pt x="25400" y="21590"/>
                  </a:moveTo>
                  <a:lnTo>
                    <a:pt x="0" y="21590"/>
                  </a:lnTo>
                  <a:lnTo>
                    <a:pt x="0" y="38099"/>
                  </a:lnTo>
                  <a:lnTo>
                    <a:pt x="25400" y="38099"/>
                  </a:lnTo>
                  <a:lnTo>
                    <a:pt x="25400" y="21590"/>
                  </a:lnTo>
                  <a:close/>
                </a:path>
                <a:path w="25400" h="353060">
                  <a:moveTo>
                    <a:pt x="25400" y="38099"/>
                  </a:moveTo>
                  <a:lnTo>
                    <a:pt x="0" y="38099"/>
                  </a:lnTo>
                  <a:lnTo>
                    <a:pt x="0" y="40639"/>
                  </a:lnTo>
                  <a:lnTo>
                    <a:pt x="25400" y="40639"/>
                  </a:lnTo>
                  <a:lnTo>
                    <a:pt x="25400" y="38099"/>
                  </a:lnTo>
                  <a:close/>
                </a:path>
                <a:path w="25400" h="353060">
                  <a:moveTo>
                    <a:pt x="25400" y="40640"/>
                  </a:moveTo>
                  <a:lnTo>
                    <a:pt x="0" y="40640"/>
                  </a:lnTo>
                  <a:lnTo>
                    <a:pt x="0" y="44449"/>
                  </a:lnTo>
                  <a:lnTo>
                    <a:pt x="25400" y="44449"/>
                  </a:lnTo>
                  <a:lnTo>
                    <a:pt x="25400" y="40640"/>
                  </a:lnTo>
                  <a:close/>
                </a:path>
                <a:path w="25400" h="353060">
                  <a:moveTo>
                    <a:pt x="25400" y="44449"/>
                  </a:moveTo>
                  <a:lnTo>
                    <a:pt x="0" y="44449"/>
                  </a:lnTo>
                  <a:lnTo>
                    <a:pt x="0" y="46989"/>
                  </a:lnTo>
                  <a:lnTo>
                    <a:pt x="25400" y="46989"/>
                  </a:lnTo>
                  <a:lnTo>
                    <a:pt x="25400" y="44449"/>
                  </a:lnTo>
                  <a:close/>
                </a:path>
                <a:path w="25400" h="353060">
                  <a:moveTo>
                    <a:pt x="25400" y="46989"/>
                  </a:moveTo>
                  <a:lnTo>
                    <a:pt x="0" y="46989"/>
                  </a:lnTo>
                  <a:lnTo>
                    <a:pt x="0" y="50799"/>
                  </a:lnTo>
                  <a:lnTo>
                    <a:pt x="25400" y="50799"/>
                  </a:lnTo>
                  <a:lnTo>
                    <a:pt x="25400" y="46989"/>
                  </a:lnTo>
                  <a:close/>
                </a:path>
                <a:path w="25400" h="353060">
                  <a:moveTo>
                    <a:pt x="25400" y="50799"/>
                  </a:moveTo>
                  <a:lnTo>
                    <a:pt x="0" y="50799"/>
                  </a:lnTo>
                  <a:lnTo>
                    <a:pt x="0" y="57149"/>
                  </a:lnTo>
                  <a:lnTo>
                    <a:pt x="25400" y="57149"/>
                  </a:lnTo>
                  <a:lnTo>
                    <a:pt x="25400" y="50799"/>
                  </a:lnTo>
                  <a:close/>
                </a:path>
                <a:path w="25400" h="353060">
                  <a:moveTo>
                    <a:pt x="25400" y="57150"/>
                  </a:moveTo>
                  <a:lnTo>
                    <a:pt x="0" y="57150"/>
                  </a:lnTo>
                  <a:lnTo>
                    <a:pt x="0" y="66039"/>
                  </a:lnTo>
                  <a:lnTo>
                    <a:pt x="25400" y="66039"/>
                  </a:lnTo>
                  <a:lnTo>
                    <a:pt x="25400" y="57150"/>
                  </a:lnTo>
                  <a:close/>
                </a:path>
                <a:path w="25400" h="353060">
                  <a:moveTo>
                    <a:pt x="25400" y="66039"/>
                  </a:moveTo>
                  <a:lnTo>
                    <a:pt x="0" y="66039"/>
                  </a:lnTo>
                  <a:lnTo>
                    <a:pt x="0" y="78739"/>
                  </a:lnTo>
                  <a:lnTo>
                    <a:pt x="25400" y="78739"/>
                  </a:lnTo>
                  <a:lnTo>
                    <a:pt x="25400" y="66039"/>
                  </a:lnTo>
                  <a:close/>
                </a:path>
                <a:path w="25400" h="353060">
                  <a:moveTo>
                    <a:pt x="25400" y="78739"/>
                  </a:moveTo>
                  <a:lnTo>
                    <a:pt x="0" y="78739"/>
                  </a:lnTo>
                  <a:lnTo>
                    <a:pt x="0" y="88899"/>
                  </a:lnTo>
                  <a:lnTo>
                    <a:pt x="25400" y="88899"/>
                  </a:lnTo>
                  <a:lnTo>
                    <a:pt x="25400" y="78739"/>
                  </a:lnTo>
                  <a:close/>
                </a:path>
                <a:path w="25400" h="353060">
                  <a:moveTo>
                    <a:pt x="25400" y="88899"/>
                  </a:moveTo>
                  <a:lnTo>
                    <a:pt x="0" y="88899"/>
                  </a:lnTo>
                  <a:lnTo>
                    <a:pt x="0" y="91439"/>
                  </a:lnTo>
                  <a:lnTo>
                    <a:pt x="25400" y="91439"/>
                  </a:lnTo>
                  <a:lnTo>
                    <a:pt x="25400" y="88899"/>
                  </a:lnTo>
                  <a:close/>
                </a:path>
                <a:path w="25400" h="353060">
                  <a:moveTo>
                    <a:pt x="25400" y="91439"/>
                  </a:moveTo>
                  <a:lnTo>
                    <a:pt x="0" y="91439"/>
                  </a:lnTo>
                  <a:lnTo>
                    <a:pt x="0" y="97789"/>
                  </a:lnTo>
                  <a:lnTo>
                    <a:pt x="25400" y="97789"/>
                  </a:lnTo>
                  <a:lnTo>
                    <a:pt x="25400" y="91439"/>
                  </a:lnTo>
                  <a:close/>
                </a:path>
                <a:path w="25400" h="353060">
                  <a:moveTo>
                    <a:pt x="25400" y="97789"/>
                  </a:moveTo>
                  <a:lnTo>
                    <a:pt x="0" y="97789"/>
                  </a:lnTo>
                  <a:lnTo>
                    <a:pt x="0" y="101599"/>
                  </a:lnTo>
                  <a:lnTo>
                    <a:pt x="25400" y="101599"/>
                  </a:lnTo>
                  <a:lnTo>
                    <a:pt x="25400" y="97789"/>
                  </a:lnTo>
                  <a:close/>
                </a:path>
                <a:path w="25400" h="353060">
                  <a:moveTo>
                    <a:pt x="25400" y="101599"/>
                  </a:moveTo>
                  <a:lnTo>
                    <a:pt x="0" y="101599"/>
                  </a:lnTo>
                  <a:lnTo>
                    <a:pt x="0" y="107949"/>
                  </a:lnTo>
                  <a:lnTo>
                    <a:pt x="25400" y="107949"/>
                  </a:lnTo>
                  <a:lnTo>
                    <a:pt x="25400" y="101599"/>
                  </a:lnTo>
                  <a:close/>
                </a:path>
                <a:path w="25400" h="353060">
                  <a:moveTo>
                    <a:pt x="25400" y="107949"/>
                  </a:moveTo>
                  <a:lnTo>
                    <a:pt x="0" y="107949"/>
                  </a:lnTo>
                  <a:lnTo>
                    <a:pt x="0" y="110489"/>
                  </a:lnTo>
                  <a:lnTo>
                    <a:pt x="25400" y="110489"/>
                  </a:lnTo>
                  <a:lnTo>
                    <a:pt x="25400" y="107949"/>
                  </a:lnTo>
                  <a:close/>
                </a:path>
                <a:path w="25400" h="353060">
                  <a:moveTo>
                    <a:pt x="25400" y="110489"/>
                  </a:moveTo>
                  <a:lnTo>
                    <a:pt x="0" y="110489"/>
                  </a:lnTo>
                  <a:lnTo>
                    <a:pt x="0" y="114299"/>
                  </a:lnTo>
                  <a:lnTo>
                    <a:pt x="25400" y="114299"/>
                  </a:lnTo>
                  <a:lnTo>
                    <a:pt x="25400" y="110489"/>
                  </a:lnTo>
                  <a:close/>
                </a:path>
                <a:path w="25400" h="353060">
                  <a:moveTo>
                    <a:pt x="25400" y="114300"/>
                  </a:moveTo>
                  <a:lnTo>
                    <a:pt x="0" y="114300"/>
                  </a:lnTo>
                  <a:lnTo>
                    <a:pt x="0" y="116839"/>
                  </a:lnTo>
                  <a:lnTo>
                    <a:pt x="25400" y="116839"/>
                  </a:lnTo>
                  <a:lnTo>
                    <a:pt x="25400" y="114300"/>
                  </a:lnTo>
                  <a:close/>
                </a:path>
                <a:path w="25400" h="353060">
                  <a:moveTo>
                    <a:pt x="25400" y="116840"/>
                  </a:moveTo>
                  <a:lnTo>
                    <a:pt x="0" y="116840"/>
                  </a:lnTo>
                  <a:lnTo>
                    <a:pt x="0" y="123189"/>
                  </a:lnTo>
                  <a:lnTo>
                    <a:pt x="25400" y="123189"/>
                  </a:lnTo>
                  <a:lnTo>
                    <a:pt x="25400" y="116840"/>
                  </a:lnTo>
                  <a:close/>
                </a:path>
                <a:path w="25400" h="353060">
                  <a:moveTo>
                    <a:pt x="25400" y="123190"/>
                  </a:moveTo>
                  <a:lnTo>
                    <a:pt x="0" y="123190"/>
                  </a:lnTo>
                  <a:lnTo>
                    <a:pt x="0" y="142239"/>
                  </a:lnTo>
                  <a:lnTo>
                    <a:pt x="25400" y="142239"/>
                  </a:lnTo>
                  <a:lnTo>
                    <a:pt x="25400" y="123190"/>
                  </a:lnTo>
                  <a:close/>
                </a:path>
                <a:path w="25400" h="353060">
                  <a:moveTo>
                    <a:pt x="25400" y="142240"/>
                  </a:moveTo>
                  <a:lnTo>
                    <a:pt x="0" y="142240"/>
                  </a:lnTo>
                  <a:lnTo>
                    <a:pt x="0" y="146049"/>
                  </a:lnTo>
                  <a:lnTo>
                    <a:pt x="25400" y="146049"/>
                  </a:lnTo>
                  <a:lnTo>
                    <a:pt x="25400" y="142240"/>
                  </a:lnTo>
                  <a:close/>
                </a:path>
                <a:path w="25400" h="353060">
                  <a:moveTo>
                    <a:pt x="25400" y="146049"/>
                  </a:moveTo>
                  <a:lnTo>
                    <a:pt x="0" y="146049"/>
                  </a:lnTo>
                  <a:lnTo>
                    <a:pt x="0" y="158749"/>
                  </a:lnTo>
                  <a:lnTo>
                    <a:pt x="25400" y="158749"/>
                  </a:lnTo>
                  <a:lnTo>
                    <a:pt x="25400" y="146049"/>
                  </a:lnTo>
                  <a:close/>
                </a:path>
                <a:path w="25400" h="353060">
                  <a:moveTo>
                    <a:pt x="25400" y="158749"/>
                  </a:moveTo>
                  <a:lnTo>
                    <a:pt x="0" y="158749"/>
                  </a:lnTo>
                  <a:lnTo>
                    <a:pt x="0" y="167639"/>
                  </a:lnTo>
                  <a:lnTo>
                    <a:pt x="25400" y="167639"/>
                  </a:lnTo>
                  <a:lnTo>
                    <a:pt x="25400" y="158749"/>
                  </a:lnTo>
                  <a:close/>
                </a:path>
                <a:path w="25400" h="353060">
                  <a:moveTo>
                    <a:pt x="25400" y="167639"/>
                  </a:moveTo>
                  <a:lnTo>
                    <a:pt x="0" y="167639"/>
                  </a:lnTo>
                  <a:lnTo>
                    <a:pt x="0" y="171449"/>
                  </a:lnTo>
                  <a:lnTo>
                    <a:pt x="25400" y="171449"/>
                  </a:lnTo>
                  <a:lnTo>
                    <a:pt x="25400" y="167639"/>
                  </a:lnTo>
                  <a:close/>
                </a:path>
                <a:path w="25400" h="353060">
                  <a:moveTo>
                    <a:pt x="25400" y="171449"/>
                  </a:moveTo>
                  <a:lnTo>
                    <a:pt x="0" y="171449"/>
                  </a:lnTo>
                  <a:lnTo>
                    <a:pt x="0" y="186689"/>
                  </a:lnTo>
                  <a:lnTo>
                    <a:pt x="25400" y="186689"/>
                  </a:lnTo>
                  <a:lnTo>
                    <a:pt x="25400" y="171449"/>
                  </a:lnTo>
                  <a:close/>
                </a:path>
                <a:path w="25400" h="353060">
                  <a:moveTo>
                    <a:pt x="25400" y="186689"/>
                  </a:moveTo>
                  <a:lnTo>
                    <a:pt x="0" y="186689"/>
                  </a:lnTo>
                  <a:lnTo>
                    <a:pt x="0" y="193039"/>
                  </a:lnTo>
                  <a:lnTo>
                    <a:pt x="25400" y="193039"/>
                  </a:lnTo>
                  <a:lnTo>
                    <a:pt x="25400" y="186689"/>
                  </a:lnTo>
                  <a:close/>
                </a:path>
                <a:path w="25400" h="353060">
                  <a:moveTo>
                    <a:pt x="25400" y="193039"/>
                  </a:moveTo>
                  <a:lnTo>
                    <a:pt x="0" y="193039"/>
                  </a:lnTo>
                  <a:lnTo>
                    <a:pt x="0" y="196849"/>
                  </a:lnTo>
                  <a:lnTo>
                    <a:pt x="25400" y="196849"/>
                  </a:lnTo>
                  <a:lnTo>
                    <a:pt x="25400" y="193039"/>
                  </a:lnTo>
                  <a:close/>
                </a:path>
                <a:path w="25400" h="353060">
                  <a:moveTo>
                    <a:pt x="25400" y="196849"/>
                  </a:moveTo>
                  <a:lnTo>
                    <a:pt x="0" y="196849"/>
                  </a:lnTo>
                  <a:lnTo>
                    <a:pt x="0" y="199389"/>
                  </a:lnTo>
                  <a:lnTo>
                    <a:pt x="25400" y="199389"/>
                  </a:lnTo>
                  <a:lnTo>
                    <a:pt x="25400" y="196849"/>
                  </a:lnTo>
                  <a:close/>
                </a:path>
                <a:path w="25400" h="353060">
                  <a:moveTo>
                    <a:pt x="25400" y="199389"/>
                  </a:moveTo>
                  <a:lnTo>
                    <a:pt x="0" y="199389"/>
                  </a:lnTo>
                  <a:lnTo>
                    <a:pt x="0" y="203199"/>
                  </a:lnTo>
                  <a:lnTo>
                    <a:pt x="25400" y="203199"/>
                  </a:lnTo>
                  <a:lnTo>
                    <a:pt x="25400" y="199389"/>
                  </a:lnTo>
                  <a:close/>
                </a:path>
                <a:path w="25400" h="353060">
                  <a:moveTo>
                    <a:pt x="25400" y="203200"/>
                  </a:moveTo>
                  <a:lnTo>
                    <a:pt x="0" y="203200"/>
                  </a:lnTo>
                  <a:lnTo>
                    <a:pt x="0" y="209549"/>
                  </a:lnTo>
                  <a:lnTo>
                    <a:pt x="25400" y="209549"/>
                  </a:lnTo>
                  <a:lnTo>
                    <a:pt x="25400" y="203200"/>
                  </a:lnTo>
                  <a:close/>
                </a:path>
                <a:path w="25400" h="353060">
                  <a:moveTo>
                    <a:pt x="25400" y="209550"/>
                  </a:moveTo>
                  <a:lnTo>
                    <a:pt x="0" y="209550"/>
                  </a:lnTo>
                  <a:lnTo>
                    <a:pt x="0" y="212089"/>
                  </a:lnTo>
                  <a:lnTo>
                    <a:pt x="25400" y="212089"/>
                  </a:lnTo>
                  <a:lnTo>
                    <a:pt x="25400" y="209550"/>
                  </a:lnTo>
                  <a:close/>
                </a:path>
                <a:path w="25400" h="353060">
                  <a:moveTo>
                    <a:pt x="25400" y="212089"/>
                  </a:moveTo>
                  <a:lnTo>
                    <a:pt x="0" y="212089"/>
                  </a:lnTo>
                  <a:lnTo>
                    <a:pt x="0" y="218439"/>
                  </a:lnTo>
                  <a:lnTo>
                    <a:pt x="25400" y="218439"/>
                  </a:lnTo>
                  <a:lnTo>
                    <a:pt x="25400" y="212089"/>
                  </a:lnTo>
                  <a:close/>
                </a:path>
                <a:path w="25400" h="353060">
                  <a:moveTo>
                    <a:pt x="25400" y="218439"/>
                  </a:moveTo>
                  <a:lnTo>
                    <a:pt x="0" y="218439"/>
                  </a:lnTo>
                  <a:lnTo>
                    <a:pt x="0" y="231139"/>
                  </a:lnTo>
                  <a:lnTo>
                    <a:pt x="25400" y="231139"/>
                  </a:lnTo>
                  <a:lnTo>
                    <a:pt x="25400" y="218439"/>
                  </a:lnTo>
                  <a:close/>
                </a:path>
                <a:path w="25400" h="353060">
                  <a:moveTo>
                    <a:pt x="8890" y="351789"/>
                  </a:moveTo>
                  <a:lnTo>
                    <a:pt x="0" y="351789"/>
                  </a:lnTo>
                  <a:lnTo>
                    <a:pt x="0" y="353059"/>
                  </a:lnTo>
                  <a:lnTo>
                    <a:pt x="8890" y="353059"/>
                  </a:lnTo>
                  <a:lnTo>
                    <a:pt x="8890" y="351789"/>
                  </a:lnTo>
                  <a:close/>
                </a:path>
                <a:path w="25400" h="353060">
                  <a:moveTo>
                    <a:pt x="25400" y="345439"/>
                  </a:moveTo>
                  <a:lnTo>
                    <a:pt x="0" y="345439"/>
                  </a:lnTo>
                  <a:lnTo>
                    <a:pt x="0" y="350519"/>
                  </a:lnTo>
                  <a:lnTo>
                    <a:pt x="19050" y="350519"/>
                  </a:lnTo>
                  <a:lnTo>
                    <a:pt x="19050" y="351789"/>
                  </a:lnTo>
                  <a:lnTo>
                    <a:pt x="25400" y="351789"/>
                  </a:lnTo>
                  <a:lnTo>
                    <a:pt x="25400" y="345439"/>
                  </a:lnTo>
                  <a:close/>
                </a:path>
                <a:path w="25400" h="353060">
                  <a:moveTo>
                    <a:pt x="25400" y="339089"/>
                  </a:moveTo>
                  <a:lnTo>
                    <a:pt x="0" y="339089"/>
                  </a:lnTo>
                  <a:lnTo>
                    <a:pt x="0" y="344169"/>
                  </a:lnTo>
                  <a:lnTo>
                    <a:pt x="25400" y="344169"/>
                  </a:lnTo>
                  <a:lnTo>
                    <a:pt x="25400" y="339089"/>
                  </a:lnTo>
                  <a:close/>
                </a:path>
                <a:path w="25400" h="353060">
                  <a:moveTo>
                    <a:pt x="25400" y="332739"/>
                  </a:moveTo>
                  <a:lnTo>
                    <a:pt x="0" y="332739"/>
                  </a:lnTo>
                  <a:lnTo>
                    <a:pt x="0" y="337819"/>
                  </a:lnTo>
                  <a:lnTo>
                    <a:pt x="25400" y="337819"/>
                  </a:lnTo>
                  <a:lnTo>
                    <a:pt x="25400" y="332739"/>
                  </a:lnTo>
                  <a:close/>
                </a:path>
                <a:path w="25400" h="353060">
                  <a:moveTo>
                    <a:pt x="25400" y="326389"/>
                  </a:moveTo>
                  <a:lnTo>
                    <a:pt x="0" y="326389"/>
                  </a:lnTo>
                  <a:lnTo>
                    <a:pt x="0" y="331469"/>
                  </a:lnTo>
                  <a:lnTo>
                    <a:pt x="25400" y="331469"/>
                  </a:lnTo>
                  <a:lnTo>
                    <a:pt x="25400" y="326389"/>
                  </a:lnTo>
                  <a:close/>
                </a:path>
                <a:path w="25400" h="353060">
                  <a:moveTo>
                    <a:pt x="25400" y="320039"/>
                  </a:moveTo>
                  <a:lnTo>
                    <a:pt x="0" y="320039"/>
                  </a:lnTo>
                  <a:lnTo>
                    <a:pt x="0" y="325119"/>
                  </a:lnTo>
                  <a:lnTo>
                    <a:pt x="25400" y="325119"/>
                  </a:lnTo>
                  <a:lnTo>
                    <a:pt x="25400" y="320039"/>
                  </a:lnTo>
                  <a:close/>
                </a:path>
                <a:path w="25400" h="353060">
                  <a:moveTo>
                    <a:pt x="25400" y="313689"/>
                  </a:moveTo>
                  <a:lnTo>
                    <a:pt x="0" y="313689"/>
                  </a:lnTo>
                  <a:lnTo>
                    <a:pt x="0" y="318769"/>
                  </a:lnTo>
                  <a:lnTo>
                    <a:pt x="25400" y="318769"/>
                  </a:lnTo>
                  <a:lnTo>
                    <a:pt x="25400" y="313689"/>
                  </a:lnTo>
                  <a:close/>
                </a:path>
                <a:path w="25400" h="353060">
                  <a:moveTo>
                    <a:pt x="25400" y="307339"/>
                  </a:moveTo>
                  <a:lnTo>
                    <a:pt x="0" y="307339"/>
                  </a:lnTo>
                  <a:lnTo>
                    <a:pt x="0" y="312419"/>
                  </a:lnTo>
                  <a:lnTo>
                    <a:pt x="25400" y="312419"/>
                  </a:lnTo>
                  <a:lnTo>
                    <a:pt x="25400" y="307339"/>
                  </a:lnTo>
                  <a:close/>
                </a:path>
                <a:path w="25400" h="353060">
                  <a:moveTo>
                    <a:pt x="25400" y="300989"/>
                  </a:moveTo>
                  <a:lnTo>
                    <a:pt x="0" y="300989"/>
                  </a:lnTo>
                  <a:lnTo>
                    <a:pt x="0" y="306069"/>
                  </a:lnTo>
                  <a:lnTo>
                    <a:pt x="25400" y="306069"/>
                  </a:lnTo>
                  <a:lnTo>
                    <a:pt x="25400" y="300989"/>
                  </a:lnTo>
                  <a:close/>
                </a:path>
                <a:path w="25400" h="353060">
                  <a:moveTo>
                    <a:pt x="25400" y="294639"/>
                  </a:moveTo>
                  <a:lnTo>
                    <a:pt x="0" y="294639"/>
                  </a:lnTo>
                  <a:lnTo>
                    <a:pt x="0" y="299719"/>
                  </a:lnTo>
                  <a:lnTo>
                    <a:pt x="25400" y="299719"/>
                  </a:lnTo>
                  <a:lnTo>
                    <a:pt x="25400" y="294639"/>
                  </a:lnTo>
                  <a:close/>
                </a:path>
                <a:path w="25400" h="353060">
                  <a:moveTo>
                    <a:pt x="25400" y="288289"/>
                  </a:moveTo>
                  <a:lnTo>
                    <a:pt x="0" y="288289"/>
                  </a:lnTo>
                  <a:lnTo>
                    <a:pt x="0" y="293369"/>
                  </a:lnTo>
                  <a:lnTo>
                    <a:pt x="25400" y="293369"/>
                  </a:lnTo>
                  <a:lnTo>
                    <a:pt x="25400" y="288289"/>
                  </a:lnTo>
                  <a:close/>
                </a:path>
                <a:path w="25400" h="353060">
                  <a:moveTo>
                    <a:pt x="25400" y="281939"/>
                  </a:moveTo>
                  <a:lnTo>
                    <a:pt x="0" y="281939"/>
                  </a:lnTo>
                  <a:lnTo>
                    <a:pt x="0" y="287019"/>
                  </a:lnTo>
                  <a:lnTo>
                    <a:pt x="25400" y="287019"/>
                  </a:lnTo>
                  <a:lnTo>
                    <a:pt x="25400" y="281939"/>
                  </a:lnTo>
                  <a:close/>
                </a:path>
                <a:path w="25400" h="353060">
                  <a:moveTo>
                    <a:pt x="25400" y="275589"/>
                  </a:moveTo>
                  <a:lnTo>
                    <a:pt x="0" y="275589"/>
                  </a:lnTo>
                  <a:lnTo>
                    <a:pt x="0" y="280669"/>
                  </a:lnTo>
                  <a:lnTo>
                    <a:pt x="25400" y="280669"/>
                  </a:lnTo>
                  <a:lnTo>
                    <a:pt x="25400" y="275589"/>
                  </a:lnTo>
                  <a:close/>
                </a:path>
                <a:path w="25400" h="353060">
                  <a:moveTo>
                    <a:pt x="25400" y="269239"/>
                  </a:moveTo>
                  <a:lnTo>
                    <a:pt x="0" y="269239"/>
                  </a:lnTo>
                  <a:lnTo>
                    <a:pt x="0" y="274319"/>
                  </a:lnTo>
                  <a:lnTo>
                    <a:pt x="25400" y="274319"/>
                  </a:lnTo>
                  <a:lnTo>
                    <a:pt x="25400" y="269239"/>
                  </a:lnTo>
                  <a:close/>
                </a:path>
                <a:path w="25400" h="353060">
                  <a:moveTo>
                    <a:pt x="25400" y="262889"/>
                  </a:moveTo>
                  <a:lnTo>
                    <a:pt x="0" y="262889"/>
                  </a:lnTo>
                  <a:lnTo>
                    <a:pt x="0" y="267969"/>
                  </a:lnTo>
                  <a:lnTo>
                    <a:pt x="25400" y="267969"/>
                  </a:lnTo>
                  <a:lnTo>
                    <a:pt x="25400" y="262889"/>
                  </a:lnTo>
                  <a:close/>
                </a:path>
                <a:path w="25400" h="353060">
                  <a:moveTo>
                    <a:pt x="25400" y="256539"/>
                  </a:moveTo>
                  <a:lnTo>
                    <a:pt x="0" y="256539"/>
                  </a:lnTo>
                  <a:lnTo>
                    <a:pt x="0" y="261619"/>
                  </a:lnTo>
                  <a:lnTo>
                    <a:pt x="25400" y="261619"/>
                  </a:lnTo>
                  <a:lnTo>
                    <a:pt x="25400" y="256539"/>
                  </a:lnTo>
                  <a:close/>
                </a:path>
                <a:path w="25400" h="353060">
                  <a:moveTo>
                    <a:pt x="25400" y="250189"/>
                  </a:moveTo>
                  <a:lnTo>
                    <a:pt x="0" y="250189"/>
                  </a:lnTo>
                  <a:lnTo>
                    <a:pt x="0" y="255269"/>
                  </a:lnTo>
                  <a:lnTo>
                    <a:pt x="25400" y="255269"/>
                  </a:lnTo>
                  <a:lnTo>
                    <a:pt x="25400" y="250189"/>
                  </a:lnTo>
                  <a:close/>
                </a:path>
                <a:path w="25400" h="353060">
                  <a:moveTo>
                    <a:pt x="25400" y="243839"/>
                  </a:moveTo>
                  <a:lnTo>
                    <a:pt x="0" y="243839"/>
                  </a:lnTo>
                  <a:lnTo>
                    <a:pt x="0" y="248919"/>
                  </a:lnTo>
                  <a:lnTo>
                    <a:pt x="25400" y="248919"/>
                  </a:lnTo>
                  <a:lnTo>
                    <a:pt x="25400" y="243839"/>
                  </a:lnTo>
                  <a:close/>
                </a:path>
                <a:path w="25400" h="353060">
                  <a:moveTo>
                    <a:pt x="25400" y="237489"/>
                  </a:moveTo>
                  <a:lnTo>
                    <a:pt x="0" y="237489"/>
                  </a:lnTo>
                  <a:lnTo>
                    <a:pt x="0" y="242569"/>
                  </a:lnTo>
                  <a:lnTo>
                    <a:pt x="25400" y="242569"/>
                  </a:lnTo>
                  <a:lnTo>
                    <a:pt x="25400" y="237489"/>
                  </a:lnTo>
                  <a:close/>
                </a:path>
                <a:path w="25400" h="353060">
                  <a:moveTo>
                    <a:pt x="25400" y="232409"/>
                  </a:moveTo>
                  <a:lnTo>
                    <a:pt x="0" y="232409"/>
                  </a:lnTo>
                  <a:lnTo>
                    <a:pt x="0" y="236219"/>
                  </a:lnTo>
                  <a:lnTo>
                    <a:pt x="25400" y="236219"/>
                  </a:lnTo>
                  <a:lnTo>
                    <a:pt x="25400" y="232409"/>
                  </a:lnTo>
                  <a:close/>
                </a:path>
              </a:pathLst>
            </a:custGeom>
            <a:solidFill>
              <a:srgbClr val="839BE5"/>
            </a:solidFill>
          </p:spPr>
          <p:txBody>
            <a:bodyPr wrap="square" lIns="0" tIns="0" rIns="0" bIns="0" rtlCol="0"/>
            <a:lstStyle/>
            <a:p>
              <a:endParaRPr/>
            </a:p>
          </p:txBody>
        </p:sp>
        <p:sp>
          <p:nvSpPr>
            <p:cNvPr id="386" name="object 386"/>
            <p:cNvSpPr/>
            <p:nvPr/>
          </p:nvSpPr>
          <p:spPr>
            <a:xfrm>
              <a:off x="7877810" y="5807709"/>
              <a:ext cx="25400" cy="361950"/>
            </a:xfrm>
            <a:custGeom>
              <a:avLst/>
              <a:gdLst/>
              <a:ahLst/>
              <a:cxnLst/>
              <a:rect l="l" t="t" r="r" b="b"/>
              <a:pathLst>
                <a:path w="25400" h="361950">
                  <a:moveTo>
                    <a:pt x="6350" y="0"/>
                  </a:moveTo>
                  <a:lnTo>
                    <a:pt x="0" y="0"/>
                  </a:lnTo>
                  <a:lnTo>
                    <a:pt x="0" y="6349"/>
                  </a:lnTo>
                  <a:lnTo>
                    <a:pt x="25400" y="6349"/>
                  </a:lnTo>
                  <a:lnTo>
                    <a:pt x="25400" y="3810"/>
                  </a:lnTo>
                  <a:lnTo>
                    <a:pt x="20320" y="3810"/>
                  </a:lnTo>
                  <a:lnTo>
                    <a:pt x="20320" y="2539"/>
                  </a:lnTo>
                  <a:lnTo>
                    <a:pt x="12700" y="2539"/>
                  </a:lnTo>
                  <a:lnTo>
                    <a:pt x="12700" y="1269"/>
                  </a:lnTo>
                  <a:lnTo>
                    <a:pt x="6350" y="1269"/>
                  </a:lnTo>
                  <a:lnTo>
                    <a:pt x="6350" y="0"/>
                  </a:lnTo>
                  <a:close/>
                </a:path>
                <a:path w="25400" h="361950">
                  <a:moveTo>
                    <a:pt x="25400" y="6350"/>
                  </a:moveTo>
                  <a:lnTo>
                    <a:pt x="0" y="6350"/>
                  </a:lnTo>
                  <a:lnTo>
                    <a:pt x="0" y="12699"/>
                  </a:lnTo>
                  <a:lnTo>
                    <a:pt x="25400" y="12699"/>
                  </a:lnTo>
                  <a:lnTo>
                    <a:pt x="25400" y="6350"/>
                  </a:lnTo>
                  <a:close/>
                </a:path>
                <a:path w="25400" h="361950">
                  <a:moveTo>
                    <a:pt x="25400" y="12700"/>
                  </a:moveTo>
                  <a:lnTo>
                    <a:pt x="0" y="12700"/>
                  </a:lnTo>
                  <a:lnTo>
                    <a:pt x="0" y="25399"/>
                  </a:lnTo>
                  <a:lnTo>
                    <a:pt x="25400" y="25399"/>
                  </a:lnTo>
                  <a:lnTo>
                    <a:pt x="25400" y="12700"/>
                  </a:lnTo>
                  <a:close/>
                </a:path>
                <a:path w="25400" h="361950">
                  <a:moveTo>
                    <a:pt x="25400" y="25400"/>
                  </a:moveTo>
                  <a:lnTo>
                    <a:pt x="0" y="25400"/>
                  </a:lnTo>
                  <a:lnTo>
                    <a:pt x="0" y="41909"/>
                  </a:lnTo>
                  <a:lnTo>
                    <a:pt x="25400" y="41909"/>
                  </a:lnTo>
                  <a:lnTo>
                    <a:pt x="25400" y="25400"/>
                  </a:lnTo>
                  <a:close/>
                </a:path>
                <a:path w="25400" h="361950">
                  <a:moveTo>
                    <a:pt x="25400" y="41909"/>
                  </a:moveTo>
                  <a:lnTo>
                    <a:pt x="0" y="41909"/>
                  </a:lnTo>
                  <a:lnTo>
                    <a:pt x="0" y="44449"/>
                  </a:lnTo>
                  <a:lnTo>
                    <a:pt x="25400" y="44449"/>
                  </a:lnTo>
                  <a:lnTo>
                    <a:pt x="25400" y="41909"/>
                  </a:lnTo>
                  <a:close/>
                </a:path>
                <a:path w="25400" h="361950">
                  <a:moveTo>
                    <a:pt x="25400" y="44450"/>
                  </a:moveTo>
                  <a:lnTo>
                    <a:pt x="0" y="44450"/>
                  </a:lnTo>
                  <a:lnTo>
                    <a:pt x="0" y="48259"/>
                  </a:lnTo>
                  <a:lnTo>
                    <a:pt x="25400" y="48259"/>
                  </a:lnTo>
                  <a:lnTo>
                    <a:pt x="25400" y="44450"/>
                  </a:lnTo>
                  <a:close/>
                </a:path>
                <a:path w="25400" h="361950">
                  <a:moveTo>
                    <a:pt x="25400" y="48259"/>
                  </a:moveTo>
                  <a:lnTo>
                    <a:pt x="0" y="48259"/>
                  </a:lnTo>
                  <a:lnTo>
                    <a:pt x="0" y="50799"/>
                  </a:lnTo>
                  <a:lnTo>
                    <a:pt x="25400" y="50799"/>
                  </a:lnTo>
                  <a:lnTo>
                    <a:pt x="25400" y="48259"/>
                  </a:lnTo>
                  <a:close/>
                </a:path>
                <a:path w="25400" h="361950">
                  <a:moveTo>
                    <a:pt x="25400" y="50800"/>
                  </a:moveTo>
                  <a:lnTo>
                    <a:pt x="0" y="50800"/>
                  </a:lnTo>
                  <a:lnTo>
                    <a:pt x="0" y="54609"/>
                  </a:lnTo>
                  <a:lnTo>
                    <a:pt x="25400" y="54609"/>
                  </a:lnTo>
                  <a:lnTo>
                    <a:pt x="25400" y="50800"/>
                  </a:lnTo>
                  <a:close/>
                </a:path>
                <a:path w="25400" h="361950">
                  <a:moveTo>
                    <a:pt x="25400" y="54609"/>
                  </a:moveTo>
                  <a:lnTo>
                    <a:pt x="0" y="54609"/>
                  </a:lnTo>
                  <a:lnTo>
                    <a:pt x="0" y="60959"/>
                  </a:lnTo>
                  <a:lnTo>
                    <a:pt x="25400" y="60959"/>
                  </a:lnTo>
                  <a:lnTo>
                    <a:pt x="25400" y="54609"/>
                  </a:lnTo>
                  <a:close/>
                </a:path>
                <a:path w="25400" h="361950">
                  <a:moveTo>
                    <a:pt x="25400" y="60960"/>
                  </a:moveTo>
                  <a:lnTo>
                    <a:pt x="0" y="60960"/>
                  </a:lnTo>
                  <a:lnTo>
                    <a:pt x="0" y="69849"/>
                  </a:lnTo>
                  <a:lnTo>
                    <a:pt x="25400" y="69849"/>
                  </a:lnTo>
                  <a:lnTo>
                    <a:pt x="25400" y="60960"/>
                  </a:lnTo>
                  <a:close/>
                </a:path>
                <a:path w="25400" h="361950">
                  <a:moveTo>
                    <a:pt x="25400" y="69850"/>
                  </a:moveTo>
                  <a:lnTo>
                    <a:pt x="0" y="69850"/>
                  </a:lnTo>
                  <a:lnTo>
                    <a:pt x="0" y="82549"/>
                  </a:lnTo>
                  <a:lnTo>
                    <a:pt x="25400" y="82549"/>
                  </a:lnTo>
                  <a:lnTo>
                    <a:pt x="25400" y="69850"/>
                  </a:lnTo>
                  <a:close/>
                </a:path>
                <a:path w="25400" h="361950">
                  <a:moveTo>
                    <a:pt x="25400" y="82550"/>
                  </a:moveTo>
                  <a:lnTo>
                    <a:pt x="0" y="82550"/>
                  </a:lnTo>
                  <a:lnTo>
                    <a:pt x="0" y="92709"/>
                  </a:lnTo>
                  <a:lnTo>
                    <a:pt x="25400" y="92709"/>
                  </a:lnTo>
                  <a:lnTo>
                    <a:pt x="25400" y="82550"/>
                  </a:lnTo>
                  <a:close/>
                </a:path>
                <a:path w="25400" h="361950">
                  <a:moveTo>
                    <a:pt x="25400" y="92709"/>
                  </a:moveTo>
                  <a:lnTo>
                    <a:pt x="0" y="92709"/>
                  </a:lnTo>
                  <a:lnTo>
                    <a:pt x="0" y="95249"/>
                  </a:lnTo>
                  <a:lnTo>
                    <a:pt x="25400" y="95249"/>
                  </a:lnTo>
                  <a:lnTo>
                    <a:pt x="25400" y="92709"/>
                  </a:lnTo>
                  <a:close/>
                </a:path>
                <a:path w="25400" h="361950">
                  <a:moveTo>
                    <a:pt x="25400" y="95250"/>
                  </a:moveTo>
                  <a:lnTo>
                    <a:pt x="0" y="95250"/>
                  </a:lnTo>
                  <a:lnTo>
                    <a:pt x="0" y="101599"/>
                  </a:lnTo>
                  <a:lnTo>
                    <a:pt x="25400" y="101599"/>
                  </a:lnTo>
                  <a:lnTo>
                    <a:pt x="25400" y="95250"/>
                  </a:lnTo>
                  <a:close/>
                </a:path>
                <a:path w="25400" h="361950">
                  <a:moveTo>
                    <a:pt x="25400" y="101600"/>
                  </a:moveTo>
                  <a:lnTo>
                    <a:pt x="0" y="101600"/>
                  </a:lnTo>
                  <a:lnTo>
                    <a:pt x="0" y="105409"/>
                  </a:lnTo>
                  <a:lnTo>
                    <a:pt x="25400" y="105409"/>
                  </a:lnTo>
                  <a:lnTo>
                    <a:pt x="25400" y="101600"/>
                  </a:lnTo>
                  <a:close/>
                </a:path>
                <a:path w="25400" h="361950">
                  <a:moveTo>
                    <a:pt x="25400" y="105409"/>
                  </a:moveTo>
                  <a:lnTo>
                    <a:pt x="0" y="105409"/>
                  </a:lnTo>
                  <a:lnTo>
                    <a:pt x="0" y="111759"/>
                  </a:lnTo>
                  <a:lnTo>
                    <a:pt x="25400" y="111759"/>
                  </a:lnTo>
                  <a:lnTo>
                    <a:pt x="25400" y="105409"/>
                  </a:lnTo>
                  <a:close/>
                </a:path>
                <a:path w="25400" h="361950">
                  <a:moveTo>
                    <a:pt x="25400" y="111759"/>
                  </a:moveTo>
                  <a:lnTo>
                    <a:pt x="0" y="111759"/>
                  </a:lnTo>
                  <a:lnTo>
                    <a:pt x="0" y="114299"/>
                  </a:lnTo>
                  <a:lnTo>
                    <a:pt x="25400" y="114299"/>
                  </a:lnTo>
                  <a:lnTo>
                    <a:pt x="25400" y="111759"/>
                  </a:lnTo>
                  <a:close/>
                </a:path>
                <a:path w="25400" h="361950">
                  <a:moveTo>
                    <a:pt x="25400" y="114300"/>
                  </a:moveTo>
                  <a:lnTo>
                    <a:pt x="0" y="114300"/>
                  </a:lnTo>
                  <a:lnTo>
                    <a:pt x="0" y="118109"/>
                  </a:lnTo>
                  <a:lnTo>
                    <a:pt x="25400" y="118109"/>
                  </a:lnTo>
                  <a:lnTo>
                    <a:pt x="25400" y="114300"/>
                  </a:lnTo>
                  <a:close/>
                </a:path>
                <a:path w="25400" h="361950">
                  <a:moveTo>
                    <a:pt x="25400" y="118110"/>
                  </a:moveTo>
                  <a:lnTo>
                    <a:pt x="0" y="118110"/>
                  </a:lnTo>
                  <a:lnTo>
                    <a:pt x="0" y="120649"/>
                  </a:lnTo>
                  <a:lnTo>
                    <a:pt x="25400" y="120649"/>
                  </a:lnTo>
                  <a:lnTo>
                    <a:pt x="25400" y="118110"/>
                  </a:lnTo>
                  <a:close/>
                </a:path>
                <a:path w="25400" h="361950">
                  <a:moveTo>
                    <a:pt x="25400" y="120650"/>
                  </a:moveTo>
                  <a:lnTo>
                    <a:pt x="0" y="120650"/>
                  </a:lnTo>
                  <a:lnTo>
                    <a:pt x="0" y="126999"/>
                  </a:lnTo>
                  <a:lnTo>
                    <a:pt x="25400" y="126999"/>
                  </a:lnTo>
                  <a:lnTo>
                    <a:pt x="25400" y="120650"/>
                  </a:lnTo>
                  <a:close/>
                </a:path>
                <a:path w="25400" h="361950">
                  <a:moveTo>
                    <a:pt x="25400" y="127000"/>
                  </a:moveTo>
                  <a:lnTo>
                    <a:pt x="0" y="127000"/>
                  </a:lnTo>
                  <a:lnTo>
                    <a:pt x="0" y="146049"/>
                  </a:lnTo>
                  <a:lnTo>
                    <a:pt x="25400" y="146049"/>
                  </a:lnTo>
                  <a:lnTo>
                    <a:pt x="25400" y="127000"/>
                  </a:lnTo>
                  <a:close/>
                </a:path>
                <a:path w="25400" h="361950">
                  <a:moveTo>
                    <a:pt x="25400" y="146050"/>
                  </a:moveTo>
                  <a:lnTo>
                    <a:pt x="0" y="146050"/>
                  </a:lnTo>
                  <a:lnTo>
                    <a:pt x="0" y="149859"/>
                  </a:lnTo>
                  <a:lnTo>
                    <a:pt x="25400" y="149859"/>
                  </a:lnTo>
                  <a:lnTo>
                    <a:pt x="25400" y="146050"/>
                  </a:lnTo>
                  <a:close/>
                </a:path>
                <a:path w="25400" h="361950">
                  <a:moveTo>
                    <a:pt x="25400" y="149859"/>
                  </a:moveTo>
                  <a:lnTo>
                    <a:pt x="0" y="149859"/>
                  </a:lnTo>
                  <a:lnTo>
                    <a:pt x="0" y="162559"/>
                  </a:lnTo>
                  <a:lnTo>
                    <a:pt x="25400" y="162559"/>
                  </a:lnTo>
                  <a:lnTo>
                    <a:pt x="25400" y="149859"/>
                  </a:lnTo>
                  <a:close/>
                </a:path>
                <a:path w="25400" h="361950">
                  <a:moveTo>
                    <a:pt x="25400" y="162559"/>
                  </a:moveTo>
                  <a:lnTo>
                    <a:pt x="0" y="162559"/>
                  </a:lnTo>
                  <a:lnTo>
                    <a:pt x="0" y="171449"/>
                  </a:lnTo>
                  <a:lnTo>
                    <a:pt x="25400" y="171449"/>
                  </a:lnTo>
                  <a:lnTo>
                    <a:pt x="25400" y="162559"/>
                  </a:lnTo>
                  <a:close/>
                </a:path>
                <a:path w="25400" h="361950">
                  <a:moveTo>
                    <a:pt x="25400" y="171450"/>
                  </a:moveTo>
                  <a:lnTo>
                    <a:pt x="0" y="171450"/>
                  </a:lnTo>
                  <a:lnTo>
                    <a:pt x="0" y="175259"/>
                  </a:lnTo>
                  <a:lnTo>
                    <a:pt x="25400" y="175259"/>
                  </a:lnTo>
                  <a:lnTo>
                    <a:pt x="25400" y="171450"/>
                  </a:lnTo>
                  <a:close/>
                </a:path>
                <a:path w="25400" h="361950">
                  <a:moveTo>
                    <a:pt x="25400" y="175259"/>
                  </a:moveTo>
                  <a:lnTo>
                    <a:pt x="0" y="175259"/>
                  </a:lnTo>
                  <a:lnTo>
                    <a:pt x="0" y="190499"/>
                  </a:lnTo>
                  <a:lnTo>
                    <a:pt x="25400" y="190499"/>
                  </a:lnTo>
                  <a:lnTo>
                    <a:pt x="25400" y="175259"/>
                  </a:lnTo>
                  <a:close/>
                </a:path>
                <a:path w="25400" h="361950">
                  <a:moveTo>
                    <a:pt x="25400" y="190500"/>
                  </a:moveTo>
                  <a:lnTo>
                    <a:pt x="0" y="190500"/>
                  </a:lnTo>
                  <a:lnTo>
                    <a:pt x="0" y="196849"/>
                  </a:lnTo>
                  <a:lnTo>
                    <a:pt x="25400" y="196849"/>
                  </a:lnTo>
                  <a:lnTo>
                    <a:pt x="25400" y="190500"/>
                  </a:lnTo>
                  <a:close/>
                </a:path>
                <a:path w="25400" h="361950">
                  <a:moveTo>
                    <a:pt x="25400" y="196850"/>
                  </a:moveTo>
                  <a:lnTo>
                    <a:pt x="0" y="196850"/>
                  </a:lnTo>
                  <a:lnTo>
                    <a:pt x="0" y="200659"/>
                  </a:lnTo>
                  <a:lnTo>
                    <a:pt x="25400" y="200659"/>
                  </a:lnTo>
                  <a:lnTo>
                    <a:pt x="25400" y="196850"/>
                  </a:lnTo>
                  <a:close/>
                </a:path>
                <a:path w="25400" h="361950">
                  <a:moveTo>
                    <a:pt x="25400" y="200659"/>
                  </a:moveTo>
                  <a:lnTo>
                    <a:pt x="0" y="200659"/>
                  </a:lnTo>
                  <a:lnTo>
                    <a:pt x="0" y="203199"/>
                  </a:lnTo>
                  <a:lnTo>
                    <a:pt x="25400" y="203199"/>
                  </a:lnTo>
                  <a:lnTo>
                    <a:pt x="25400" y="200659"/>
                  </a:lnTo>
                  <a:close/>
                </a:path>
                <a:path w="25400" h="361950">
                  <a:moveTo>
                    <a:pt x="25400" y="203200"/>
                  </a:moveTo>
                  <a:lnTo>
                    <a:pt x="0" y="203200"/>
                  </a:lnTo>
                  <a:lnTo>
                    <a:pt x="0" y="207009"/>
                  </a:lnTo>
                  <a:lnTo>
                    <a:pt x="25400" y="207009"/>
                  </a:lnTo>
                  <a:lnTo>
                    <a:pt x="25400" y="203200"/>
                  </a:lnTo>
                  <a:close/>
                </a:path>
                <a:path w="25400" h="361950">
                  <a:moveTo>
                    <a:pt x="25400" y="207010"/>
                  </a:moveTo>
                  <a:lnTo>
                    <a:pt x="0" y="207010"/>
                  </a:lnTo>
                  <a:lnTo>
                    <a:pt x="0" y="213359"/>
                  </a:lnTo>
                  <a:lnTo>
                    <a:pt x="25400" y="213359"/>
                  </a:lnTo>
                  <a:lnTo>
                    <a:pt x="25400" y="207010"/>
                  </a:lnTo>
                  <a:close/>
                </a:path>
                <a:path w="25400" h="361950">
                  <a:moveTo>
                    <a:pt x="25400" y="213360"/>
                  </a:moveTo>
                  <a:lnTo>
                    <a:pt x="0" y="213360"/>
                  </a:lnTo>
                  <a:lnTo>
                    <a:pt x="0" y="215899"/>
                  </a:lnTo>
                  <a:lnTo>
                    <a:pt x="25400" y="215899"/>
                  </a:lnTo>
                  <a:lnTo>
                    <a:pt x="25400" y="213360"/>
                  </a:lnTo>
                  <a:close/>
                </a:path>
                <a:path w="25400" h="361950">
                  <a:moveTo>
                    <a:pt x="25400" y="215900"/>
                  </a:moveTo>
                  <a:lnTo>
                    <a:pt x="0" y="215900"/>
                  </a:lnTo>
                  <a:lnTo>
                    <a:pt x="0" y="222249"/>
                  </a:lnTo>
                  <a:lnTo>
                    <a:pt x="25400" y="222249"/>
                  </a:lnTo>
                  <a:lnTo>
                    <a:pt x="25400" y="215900"/>
                  </a:lnTo>
                  <a:close/>
                </a:path>
                <a:path w="25400" h="361950">
                  <a:moveTo>
                    <a:pt x="25400" y="222250"/>
                  </a:moveTo>
                  <a:lnTo>
                    <a:pt x="0" y="222250"/>
                  </a:lnTo>
                  <a:lnTo>
                    <a:pt x="0" y="234949"/>
                  </a:lnTo>
                  <a:lnTo>
                    <a:pt x="25400" y="234949"/>
                  </a:lnTo>
                  <a:lnTo>
                    <a:pt x="25400" y="222250"/>
                  </a:lnTo>
                  <a:close/>
                </a:path>
                <a:path w="25400" h="361950">
                  <a:moveTo>
                    <a:pt x="25400" y="355599"/>
                  </a:moveTo>
                  <a:lnTo>
                    <a:pt x="0" y="355599"/>
                  </a:lnTo>
                  <a:lnTo>
                    <a:pt x="0" y="361949"/>
                  </a:lnTo>
                  <a:lnTo>
                    <a:pt x="1270" y="361949"/>
                  </a:lnTo>
                  <a:lnTo>
                    <a:pt x="1270" y="360679"/>
                  </a:lnTo>
                  <a:lnTo>
                    <a:pt x="12700" y="360679"/>
                  </a:lnTo>
                  <a:lnTo>
                    <a:pt x="12700" y="358139"/>
                  </a:lnTo>
                  <a:lnTo>
                    <a:pt x="22860" y="358139"/>
                  </a:lnTo>
                  <a:lnTo>
                    <a:pt x="22860" y="356869"/>
                  </a:lnTo>
                  <a:lnTo>
                    <a:pt x="25400" y="356869"/>
                  </a:lnTo>
                  <a:lnTo>
                    <a:pt x="25400" y="355599"/>
                  </a:lnTo>
                  <a:close/>
                </a:path>
                <a:path w="25400" h="361950">
                  <a:moveTo>
                    <a:pt x="25400" y="349249"/>
                  </a:moveTo>
                  <a:lnTo>
                    <a:pt x="0" y="349249"/>
                  </a:lnTo>
                  <a:lnTo>
                    <a:pt x="0" y="354330"/>
                  </a:lnTo>
                  <a:lnTo>
                    <a:pt x="25400" y="354330"/>
                  </a:lnTo>
                  <a:lnTo>
                    <a:pt x="25400" y="349249"/>
                  </a:lnTo>
                  <a:close/>
                </a:path>
                <a:path w="25400" h="361950">
                  <a:moveTo>
                    <a:pt x="25400" y="342899"/>
                  </a:moveTo>
                  <a:lnTo>
                    <a:pt x="0" y="342899"/>
                  </a:lnTo>
                  <a:lnTo>
                    <a:pt x="0" y="347980"/>
                  </a:lnTo>
                  <a:lnTo>
                    <a:pt x="25400" y="347980"/>
                  </a:lnTo>
                  <a:lnTo>
                    <a:pt x="25400" y="342899"/>
                  </a:lnTo>
                  <a:close/>
                </a:path>
                <a:path w="25400" h="361950">
                  <a:moveTo>
                    <a:pt x="25400" y="336549"/>
                  </a:moveTo>
                  <a:lnTo>
                    <a:pt x="0" y="336549"/>
                  </a:lnTo>
                  <a:lnTo>
                    <a:pt x="0" y="341630"/>
                  </a:lnTo>
                  <a:lnTo>
                    <a:pt x="25400" y="341630"/>
                  </a:lnTo>
                  <a:lnTo>
                    <a:pt x="25400" y="336549"/>
                  </a:lnTo>
                  <a:close/>
                </a:path>
                <a:path w="25400" h="361950">
                  <a:moveTo>
                    <a:pt x="25400" y="330199"/>
                  </a:moveTo>
                  <a:lnTo>
                    <a:pt x="0" y="330199"/>
                  </a:lnTo>
                  <a:lnTo>
                    <a:pt x="0" y="335280"/>
                  </a:lnTo>
                  <a:lnTo>
                    <a:pt x="25400" y="335280"/>
                  </a:lnTo>
                  <a:lnTo>
                    <a:pt x="25400" y="330199"/>
                  </a:lnTo>
                  <a:close/>
                </a:path>
                <a:path w="25400" h="361950">
                  <a:moveTo>
                    <a:pt x="25400" y="323849"/>
                  </a:moveTo>
                  <a:lnTo>
                    <a:pt x="0" y="323849"/>
                  </a:lnTo>
                  <a:lnTo>
                    <a:pt x="0" y="328930"/>
                  </a:lnTo>
                  <a:lnTo>
                    <a:pt x="25400" y="328930"/>
                  </a:lnTo>
                  <a:lnTo>
                    <a:pt x="25400" y="323849"/>
                  </a:lnTo>
                  <a:close/>
                </a:path>
                <a:path w="25400" h="361950">
                  <a:moveTo>
                    <a:pt x="25400" y="317499"/>
                  </a:moveTo>
                  <a:lnTo>
                    <a:pt x="0" y="317499"/>
                  </a:lnTo>
                  <a:lnTo>
                    <a:pt x="0" y="322580"/>
                  </a:lnTo>
                  <a:lnTo>
                    <a:pt x="25400" y="322580"/>
                  </a:lnTo>
                  <a:lnTo>
                    <a:pt x="25400" y="317499"/>
                  </a:lnTo>
                  <a:close/>
                </a:path>
                <a:path w="25400" h="361950">
                  <a:moveTo>
                    <a:pt x="25400" y="311149"/>
                  </a:moveTo>
                  <a:lnTo>
                    <a:pt x="0" y="311149"/>
                  </a:lnTo>
                  <a:lnTo>
                    <a:pt x="0" y="316230"/>
                  </a:lnTo>
                  <a:lnTo>
                    <a:pt x="25400" y="316230"/>
                  </a:lnTo>
                  <a:lnTo>
                    <a:pt x="25400" y="311149"/>
                  </a:lnTo>
                  <a:close/>
                </a:path>
                <a:path w="25400" h="361950">
                  <a:moveTo>
                    <a:pt x="25400" y="304800"/>
                  </a:moveTo>
                  <a:lnTo>
                    <a:pt x="0" y="304800"/>
                  </a:lnTo>
                  <a:lnTo>
                    <a:pt x="0" y="309880"/>
                  </a:lnTo>
                  <a:lnTo>
                    <a:pt x="25400" y="309880"/>
                  </a:lnTo>
                  <a:lnTo>
                    <a:pt x="25400" y="304800"/>
                  </a:lnTo>
                  <a:close/>
                </a:path>
                <a:path w="25400" h="361950">
                  <a:moveTo>
                    <a:pt x="25400" y="298450"/>
                  </a:moveTo>
                  <a:lnTo>
                    <a:pt x="0" y="298450"/>
                  </a:lnTo>
                  <a:lnTo>
                    <a:pt x="0" y="303530"/>
                  </a:lnTo>
                  <a:lnTo>
                    <a:pt x="25400" y="303530"/>
                  </a:lnTo>
                  <a:lnTo>
                    <a:pt x="25400" y="298450"/>
                  </a:lnTo>
                  <a:close/>
                </a:path>
                <a:path w="25400" h="361950">
                  <a:moveTo>
                    <a:pt x="25400" y="292099"/>
                  </a:moveTo>
                  <a:lnTo>
                    <a:pt x="0" y="292099"/>
                  </a:lnTo>
                  <a:lnTo>
                    <a:pt x="0" y="297180"/>
                  </a:lnTo>
                  <a:lnTo>
                    <a:pt x="25400" y="297180"/>
                  </a:lnTo>
                  <a:lnTo>
                    <a:pt x="25400" y="292099"/>
                  </a:lnTo>
                  <a:close/>
                </a:path>
                <a:path w="25400" h="361950">
                  <a:moveTo>
                    <a:pt x="25400" y="285749"/>
                  </a:moveTo>
                  <a:lnTo>
                    <a:pt x="0" y="285749"/>
                  </a:lnTo>
                  <a:lnTo>
                    <a:pt x="0" y="290830"/>
                  </a:lnTo>
                  <a:lnTo>
                    <a:pt x="25400" y="290830"/>
                  </a:lnTo>
                  <a:lnTo>
                    <a:pt x="25400" y="285749"/>
                  </a:lnTo>
                  <a:close/>
                </a:path>
                <a:path w="25400" h="361950">
                  <a:moveTo>
                    <a:pt x="25400" y="279399"/>
                  </a:moveTo>
                  <a:lnTo>
                    <a:pt x="0" y="279399"/>
                  </a:lnTo>
                  <a:lnTo>
                    <a:pt x="0" y="284480"/>
                  </a:lnTo>
                  <a:lnTo>
                    <a:pt x="25400" y="284480"/>
                  </a:lnTo>
                  <a:lnTo>
                    <a:pt x="25400" y="279399"/>
                  </a:lnTo>
                  <a:close/>
                </a:path>
                <a:path w="25400" h="361950">
                  <a:moveTo>
                    <a:pt x="25400" y="273049"/>
                  </a:moveTo>
                  <a:lnTo>
                    <a:pt x="0" y="273049"/>
                  </a:lnTo>
                  <a:lnTo>
                    <a:pt x="0" y="278130"/>
                  </a:lnTo>
                  <a:lnTo>
                    <a:pt x="25400" y="278130"/>
                  </a:lnTo>
                  <a:lnTo>
                    <a:pt x="25400" y="273049"/>
                  </a:lnTo>
                  <a:close/>
                </a:path>
                <a:path w="25400" h="361950">
                  <a:moveTo>
                    <a:pt x="25400" y="266699"/>
                  </a:moveTo>
                  <a:lnTo>
                    <a:pt x="0" y="266699"/>
                  </a:lnTo>
                  <a:lnTo>
                    <a:pt x="0" y="271780"/>
                  </a:lnTo>
                  <a:lnTo>
                    <a:pt x="25400" y="271780"/>
                  </a:lnTo>
                  <a:lnTo>
                    <a:pt x="25400" y="266699"/>
                  </a:lnTo>
                  <a:close/>
                </a:path>
                <a:path w="25400" h="361950">
                  <a:moveTo>
                    <a:pt x="25400" y="260349"/>
                  </a:moveTo>
                  <a:lnTo>
                    <a:pt x="0" y="260349"/>
                  </a:lnTo>
                  <a:lnTo>
                    <a:pt x="0" y="265430"/>
                  </a:lnTo>
                  <a:lnTo>
                    <a:pt x="25400" y="265430"/>
                  </a:lnTo>
                  <a:lnTo>
                    <a:pt x="25400" y="260349"/>
                  </a:lnTo>
                  <a:close/>
                </a:path>
                <a:path w="25400" h="361950">
                  <a:moveTo>
                    <a:pt x="25400" y="254000"/>
                  </a:moveTo>
                  <a:lnTo>
                    <a:pt x="0" y="254000"/>
                  </a:lnTo>
                  <a:lnTo>
                    <a:pt x="0" y="259080"/>
                  </a:lnTo>
                  <a:lnTo>
                    <a:pt x="25400" y="259080"/>
                  </a:lnTo>
                  <a:lnTo>
                    <a:pt x="25400" y="254000"/>
                  </a:lnTo>
                  <a:close/>
                </a:path>
                <a:path w="25400" h="361950">
                  <a:moveTo>
                    <a:pt x="25400" y="247649"/>
                  </a:moveTo>
                  <a:lnTo>
                    <a:pt x="0" y="247649"/>
                  </a:lnTo>
                  <a:lnTo>
                    <a:pt x="0" y="252730"/>
                  </a:lnTo>
                  <a:lnTo>
                    <a:pt x="25400" y="252730"/>
                  </a:lnTo>
                  <a:lnTo>
                    <a:pt x="25400" y="247649"/>
                  </a:lnTo>
                  <a:close/>
                </a:path>
                <a:path w="25400" h="361950">
                  <a:moveTo>
                    <a:pt x="25400" y="241299"/>
                  </a:moveTo>
                  <a:lnTo>
                    <a:pt x="0" y="241299"/>
                  </a:lnTo>
                  <a:lnTo>
                    <a:pt x="0" y="246379"/>
                  </a:lnTo>
                  <a:lnTo>
                    <a:pt x="25400" y="246379"/>
                  </a:lnTo>
                  <a:lnTo>
                    <a:pt x="25400" y="241299"/>
                  </a:lnTo>
                  <a:close/>
                </a:path>
                <a:path w="25400" h="361950">
                  <a:moveTo>
                    <a:pt x="25400" y="236219"/>
                  </a:moveTo>
                  <a:lnTo>
                    <a:pt x="0" y="236219"/>
                  </a:lnTo>
                  <a:lnTo>
                    <a:pt x="0" y="240030"/>
                  </a:lnTo>
                  <a:lnTo>
                    <a:pt x="25400" y="240030"/>
                  </a:lnTo>
                  <a:lnTo>
                    <a:pt x="25400" y="236219"/>
                  </a:lnTo>
                  <a:close/>
                </a:path>
              </a:pathLst>
            </a:custGeom>
            <a:solidFill>
              <a:srgbClr val="829AE5"/>
            </a:solidFill>
          </p:spPr>
          <p:txBody>
            <a:bodyPr wrap="square" lIns="0" tIns="0" rIns="0" bIns="0" rtlCol="0"/>
            <a:lstStyle/>
            <a:p>
              <a:endParaRPr/>
            </a:p>
          </p:txBody>
        </p:sp>
        <p:sp>
          <p:nvSpPr>
            <p:cNvPr id="387" name="object 387"/>
            <p:cNvSpPr/>
            <p:nvPr/>
          </p:nvSpPr>
          <p:spPr>
            <a:xfrm>
              <a:off x="7851139" y="5802629"/>
              <a:ext cx="26670" cy="368300"/>
            </a:xfrm>
            <a:custGeom>
              <a:avLst/>
              <a:gdLst/>
              <a:ahLst/>
              <a:cxnLst/>
              <a:rect l="l" t="t" r="r" b="b"/>
              <a:pathLst>
                <a:path w="26670" h="368300">
                  <a:moveTo>
                    <a:pt x="3809" y="0"/>
                  </a:moveTo>
                  <a:lnTo>
                    <a:pt x="0" y="0"/>
                  </a:lnTo>
                  <a:lnTo>
                    <a:pt x="0" y="2540"/>
                  </a:lnTo>
                  <a:lnTo>
                    <a:pt x="11429" y="2540"/>
                  </a:lnTo>
                  <a:lnTo>
                    <a:pt x="11429" y="1270"/>
                  </a:lnTo>
                  <a:lnTo>
                    <a:pt x="3809" y="1270"/>
                  </a:lnTo>
                  <a:lnTo>
                    <a:pt x="3809" y="0"/>
                  </a:lnTo>
                  <a:close/>
                </a:path>
                <a:path w="26670" h="368300">
                  <a:moveTo>
                    <a:pt x="17779" y="2540"/>
                  </a:moveTo>
                  <a:lnTo>
                    <a:pt x="0" y="2540"/>
                  </a:lnTo>
                  <a:lnTo>
                    <a:pt x="0" y="11430"/>
                  </a:lnTo>
                  <a:lnTo>
                    <a:pt x="26669" y="11430"/>
                  </a:lnTo>
                  <a:lnTo>
                    <a:pt x="26669" y="5080"/>
                  </a:lnTo>
                  <a:lnTo>
                    <a:pt x="25400" y="5080"/>
                  </a:lnTo>
                  <a:lnTo>
                    <a:pt x="25400" y="3810"/>
                  </a:lnTo>
                  <a:lnTo>
                    <a:pt x="17779" y="3810"/>
                  </a:lnTo>
                  <a:lnTo>
                    <a:pt x="17779" y="2540"/>
                  </a:lnTo>
                  <a:close/>
                </a:path>
                <a:path w="26670" h="368300">
                  <a:moveTo>
                    <a:pt x="26669" y="11430"/>
                  </a:moveTo>
                  <a:lnTo>
                    <a:pt x="0" y="11430"/>
                  </a:lnTo>
                  <a:lnTo>
                    <a:pt x="0" y="17780"/>
                  </a:lnTo>
                  <a:lnTo>
                    <a:pt x="26669" y="17780"/>
                  </a:lnTo>
                  <a:lnTo>
                    <a:pt x="26669" y="11430"/>
                  </a:lnTo>
                  <a:close/>
                </a:path>
                <a:path w="26670" h="368300">
                  <a:moveTo>
                    <a:pt x="26669" y="17780"/>
                  </a:moveTo>
                  <a:lnTo>
                    <a:pt x="0" y="17780"/>
                  </a:lnTo>
                  <a:lnTo>
                    <a:pt x="0" y="30480"/>
                  </a:lnTo>
                  <a:lnTo>
                    <a:pt x="26669" y="30480"/>
                  </a:lnTo>
                  <a:lnTo>
                    <a:pt x="26669" y="17780"/>
                  </a:lnTo>
                  <a:close/>
                </a:path>
                <a:path w="26670" h="368300">
                  <a:moveTo>
                    <a:pt x="26669" y="30480"/>
                  </a:moveTo>
                  <a:lnTo>
                    <a:pt x="0" y="30480"/>
                  </a:lnTo>
                  <a:lnTo>
                    <a:pt x="0" y="46990"/>
                  </a:lnTo>
                  <a:lnTo>
                    <a:pt x="26669" y="46990"/>
                  </a:lnTo>
                  <a:lnTo>
                    <a:pt x="26669" y="30480"/>
                  </a:lnTo>
                  <a:close/>
                </a:path>
                <a:path w="26670" h="368300">
                  <a:moveTo>
                    <a:pt x="26669" y="46990"/>
                  </a:moveTo>
                  <a:lnTo>
                    <a:pt x="0" y="46990"/>
                  </a:lnTo>
                  <a:lnTo>
                    <a:pt x="0" y="49530"/>
                  </a:lnTo>
                  <a:lnTo>
                    <a:pt x="26669" y="49530"/>
                  </a:lnTo>
                  <a:lnTo>
                    <a:pt x="26669" y="46990"/>
                  </a:lnTo>
                  <a:close/>
                </a:path>
                <a:path w="26670" h="368300">
                  <a:moveTo>
                    <a:pt x="26669" y="49530"/>
                  </a:moveTo>
                  <a:lnTo>
                    <a:pt x="0" y="49530"/>
                  </a:lnTo>
                  <a:lnTo>
                    <a:pt x="0" y="53340"/>
                  </a:lnTo>
                  <a:lnTo>
                    <a:pt x="26669" y="53340"/>
                  </a:lnTo>
                  <a:lnTo>
                    <a:pt x="26669" y="49530"/>
                  </a:lnTo>
                  <a:close/>
                </a:path>
                <a:path w="26670" h="368300">
                  <a:moveTo>
                    <a:pt x="26669" y="53340"/>
                  </a:moveTo>
                  <a:lnTo>
                    <a:pt x="0" y="53340"/>
                  </a:lnTo>
                  <a:lnTo>
                    <a:pt x="0" y="55880"/>
                  </a:lnTo>
                  <a:lnTo>
                    <a:pt x="26669" y="55880"/>
                  </a:lnTo>
                  <a:lnTo>
                    <a:pt x="26669" y="53340"/>
                  </a:lnTo>
                  <a:close/>
                </a:path>
                <a:path w="26670" h="368300">
                  <a:moveTo>
                    <a:pt x="26669" y="55880"/>
                  </a:moveTo>
                  <a:lnTo>
                    <a:pt x="0" y="55880"/>
                  </a:lnTo>
                  <a:lnTo>
                    <a:pt x="0" y="59690"/>
                  </a:lnTo>
                  <a:lnTo>
                    <a:pt x="26669" y="59690"/>
                  </a:lnTo>
                  <a:lnTo>
                    <a:pt x="26669" y="55880"/>
                  </a:lnTo>
                  <a:close/>
                </a:path>
                <a:path w="26670" h="368300">
                  <a:moveTo>
                    <a:pt x="26669" y="59690"/>
                  </a:moveTo>
                  <a:lnTo>
                    <a:pt x="0" y="59690"/>
                  </a:lnTo>
                  <a:lnTo>
                    <a:pt x="0" y="66040"/>
                  </a:lnTo>
                  <a:lnTo>
                    <a:pt x="26669" y="66040"/>
                  </a:lnTo>
                  <a:lnTo>
                    <a:pt x="26669" y="59690"/>
                  </a:lnTo>
                  <a:close/>
                </a:path>
                <a:path w="26670" h="368300">
                  <a:moveTo>
                    <a:pt x="26669" y="66040"/>
                  </a:moveTo>
                  <a:lnTo>
                    <a:pt x="0" y="66040"/>
                  </a:lnTo>
                  <a:lnTo>
                    <a:pt x="0" y="74930"/>
                  </a:lnTo>
                  <a:lnTo>
                    <a:pt x="26669" y="74930"/>
                  </a:lnTo>
                  <a:lnTo>
                    <a:pt x="26669" y="66040"/>
                  </a:lnTo>
                  <a:close/>
                </a:path>
                <a:path w="26670" h="368300">
                  <a:moveTo>
                    <a:pt x="26669" y="74930"/>
                  </a:moveTo>
                  <a:lnTo>
                    <a:pt x="0" y="74930"/>
                  </a:lnTo>
                  <a:lnTo>
                    <a:pt x="0" y="87630"/>
                  </a:lnTo>
                  <a:lnTo>
                    <a:pt x="26669" y="87630"/>
                  </a:lnTo>
                  <a:lnTo>
                    <a:pt x="26669" y="74930"/>
                  </a:lnTo>
                  <a:close/>
                </a:path>
                <a:path w="26670" h="368300">
                  <a:moveTo>
                    <a:pt x="26669" y="87630"/>
                  </a:moveTo>
                  <a:lnTo>
                    <a:pt x="0" y="87630"/>
                  </a:lnTo>
                  <a:lnTo>
                    <a:pt x="0" y="97790"/>
                  </a:lnTo>
                  <a:lnTo>
                    <a:pt x="26669" y="97790"/>
                  </a:lnTo>
                  <a:lnTo>
                    <a:pt x="26669" y="87630"/>
                  </a:lnTo>
                  <a:close/>
                </a:path>
                <a:path w="26670" h="368300">
                  <a:moveTo>
                    <a:pt x="26669" y="97790"/>
                  </a:moveTo>
                  <a:lnTo>
                    <a:pt x="0" y="97790"/>
                  </a:lnTo>
                  <a:lnTo>
                    <a:pt x="0" y="100330"/>
                  </a:lnTo>
                  <a:lnTo>
                    <a:pt x="26669" y="100330"/>
                  </a:lnTo>
                  <a:lnTo>
                    <a:pt x="26669" y="97790"/>
                  </a:lnTo>
                  <a:close/>
                </a:path>
                <a:path w="26670" h="368300">
                  <a:moveTo>
                    <a:pt x="26669" y="100330"/>
                  </a:moveTo>
                  <a:lnTo>
                    <a:pt x="0" y="100330"/>
                  </a:lnTo>
                  <a:lnTo>
                    <a:pt x="0" y="106680"/>
                  </a:lnTo>
                  <a:lnTo>
                    <a:pt x="26669" y="106680"/>
                  </a:lnTo>
                  <a:lnTo>
                    <a:pt x="26669" y="100330"/>
                  </a:lnTo>
                  <a:close/>
                </a:path>
                <a:path w="26670" h="368300">
                  <a:moveTo>
                    <a:pt x="26669" y="106680"/>
                  </a:moveTo>
                  <a:lnTo>
                    <a:pt x="0" y="106680"/>
                  </a:lnTo>
                  <a:lnTo>
                    <a:pt x="0" y="110490"/>
                  </a:lnTo>
                  <a:lnTo>
                    <a:pt x="26669" y="110490"/>
                  </a:lnTo>
                  <a:lnTo>
                    <a:pt x="26669" y="106680"/>
                  </a:lnTo>
                  <a:close/>
                </a:path>
                <a:path w="26670" h="368300">
                  <a:moveTo>
                    <a:pt x="26669" y="110490"/>
                  </a:moveTo>
                  <a:lnTo>
                    <a:pt x="0" y="110490"/>
                  </a:lnTo>
                  <a:lnTo>
                    <a:pt x="0" y="116840"/>
                  </a:lnTo>
                  <a:lnTo>
                    <a:pt x="26669" y="116840"/>
                  </a:lnTo>
                  <a:lnTo>
                    <a:pt x="26669" y="110490"/>
                  </a:lnTo>
                  <a:close/>
                </a:path>
                <a:path w="26670" h="368300">
                  <a:moveTo>
                    <a:pt x="26669" y="116840"/>
                  </a:moveTo>
                  <a:lnTo>
                    <a:pt x="0" y="116840"/>
                  </a:lnTo>
                  <a:lnTo>
                    <a:pt x="0" y="119380"/>
                  </a:lnTo>
                  <a:lnTo>
                    <a:pt x="26669" y="119380"/>
                  </a:lnTo>
                  <a:lnTo>
                    <a:pt x="26669" y="116840"/>
                  </a:lnTo>
                  <a:close/>
                </a:path>
                <a:path w="26670" h="368300">
                  <a:moveTo>
                    <a:pt x="26669" y="119380"/>
                  </a:moveTo>
                  <a:lnTo>
                    <a:pt x="0" y="119380"/>
                  </a:lnTo>
                  <a:lnTo>
                    <a:pt x="0" y="123190"/>
                  </a:lnTo>
                  <a:lnTo>
                    <a:pt x="26669" y="123190"/>
                  </a:lnTo>
                  <a:lnTo>
                    <a:pt x="26669" y="119380"/>
                  </a:lnTo>
                  <a:close/>
                </a:path>
                <a:path w="26670" h="368300">
                  <a:moveTo>
                    <a:pt x="26669" y="123190"/>
                  </a:moveTo>
                  <a:lnTo>
                    <a:pt x="0" y="123190"/>
                  </a:lnTo>
                  <a:lnTo>
                    <a:pt x="0" y="125730"/>
                  </a:lnTo>
                  <a:lnTo>
                    <a:pt x="26669" y="125730"/>
                  </a:lnTo>
                  <a:lnTo>
                    <a:pt x="26669" y="123190"/>
                  </a:lnTo>
                  <a:close/>
                </a:path>
                <a:path w="26670" h="368300">
                  <a:moveTo>
                    <a:pt x="26669" y="125730"/>
                  </a:moveTo>
                  <a:lnTo>
                    <a:pt x="0" y="125730"/>
                  </a:lnTo>
                  <a:lnTo>
                    <a:pt x="0" y="132080"/>
                  </a:lnTo>
                  <a:lnTo>
                    <a:pt x="26669" y="132080"/>
                  </a:lnTo>
                  <a:lnTo>
                    <a:pt x="26669" y="125730"/>
                  </a:lnTo>
                  <a:close/>
                </a:path>
                <a:path w="26670" h="368300">
                  <a:moveTo>
                    <a:pt x="26669" y="132080"/>
                  </a:moveTo>
                  <a:lnTo>
                    <a:pt x="0" y="132080"/>
                  </a:lnTo>
                  <a:lnTo>
                    <a:pt x="0" y="151130"/>
                  </a:lnTo>
                  <a:lnTo>
                    <a:pt x="26669" y="151130"/>
                  </a:lnTo>
                  <a:lnTo>
                    <a:pt x="26669" y="132080"/>
                  </a:lnTo>
                  <a:close/>
                </a:path>
                <a:path w="26670" h="368300">
                  <a:moveTo>
                    <a:pt x="26669" y="151130"/>
                  </a:moveTo>
                  <a:lnTo>
                    <a:pt x="0" y="151130"/>
                  </a:lnTo>
                  <a:lnTo>
                    <a:pt x="0" y="154940"/>
                  </a:lnTo>
                  <a:lnTo>
                    <a:pt x="26669" y="154940"/>
                  </a:lnTo>
                  <a:lnTo>
                    <a:pt x="26669" y="151130"/>
                  </a:lnTo>
                  <a:close/>
                </a:path>
                <a:path w="26670" h="368300">
                  <a:moveTo>
                    <a:pt x="26669" y="154940"/>
                  </a:moveTo>
                  <a:lnTo>
                    <a:pt x="0" y="154940"/>
                  </a:lnTo>
                  <a:lnTo>
                    <a:pt x="0" y="167640"/>
                  </a:lnTo>
                  <a:lnTo>
                    <a:pt x="26669" y="167640"/>
                  </a:lnTo>
                  <a:lnTo>
                    <a:pt x="26669" y="154940"/>
                  </a:lnTo>
                  <a:close/>
                </a:path>
                <a:path w="26670" h="368300">
                  <a:moveTo>
                    <a:pt x="26669" y="167640"/>
                  </a:moveTo>
                  <a:lnTo>
                    <a:pt x="0" y="167640"/>
                  </a:lnTo>
                  <a:lnTo>
                    <a:pt x="0" y="176530"/>
                  </a:lnTo>
                  <a:lnTo>
                    <a:pt x="26669" y="176530"/>
                  </a:lnTo>
                  <a:lnTo>
                    <a:pt x="26669" y="167640"/>
                  </a:lnTo>
                  <a:close/>
                </a:path>
                <a:path w="26670" h="368300">
                  <a:moveTo>
                    <a:pt x="26669" y="176530"/>
                  </a:moveTo>
                  <a:lnTo>
                    <a:pt x="0" y="176530"/>
                  </a:lnTo>
                  <a:lnTo>
                    <a:pt x="0" y="180340"/>
                  </a:lnTo>
                  <a:lnTo>
                    <a:pt x="26669" y="180340"/>
                  </a:lnTo>
                  <a:lnTo>
                    <a:pt x="26669" y="176530"/>
                  </a:lnTo>
                  <a:close/>
                </a:path>
                <a:path w="26670" h="368300">
                  <a:moveTo>
                    <a:pt x="26669" y="180340"/>
                  </a:moveTo>
                  <a:lnTo>
                    <a:pt x="0" y="180340"/>
                  </a:lnTo>
                  <a:lnTo>
                    <a:pt x="0" y="195580"/>
                  </a:lnTo>
                  <a:lnTo>
                    <a:pt x="26669" y="195580"/>
                  </a:lnTo>
                  <a:lnTo>
                    <a:pt x="26669" y="180340"/>
                  </a:lnTo>
                  <a:close/>
                </a:path>
                <a:path w="26670" h="368300">
                  <a:moveTo>
                    <a:pt x="26669" y="195580"/>
                  </a:moveTo>
                  <a:lnTo>
                    <a:pt x="0" y="195580"/>
                  </a:lnTo>
                  <a:lnTo>
                    <a:pt x="0" y="201930"/>
                  </a:lnTo>
                  <a:lnTo>
                    <a:pt x="26669" y="201930"/>
                  </a:lnTo>
                  <a:lnTo>
                    <a:pt x="26669" y="195580"/>
                  </a:lnTo>
                  <a:close/>
                </a:path>
                <a:path w="26670" h="368300">
                  <a:moveTo>
                    <a:pt x="26669" y="201930"/>
                  </a:moveTo>
                  <a:lnTo>
                    <a:pt x="0" y="201930"/>
                  </a:lnTo>
                  <a:lnTo>
                    <a:pt x="0" y="205740"/>
                  </a:lnTo>
                  <a:lnTo>
                    <a:pt x="26669" y="205740"/>
                  </a:lnTo>
                  <a:lnTo>
                    <a:pt x="26669" y="201930"/>
                  </a:lnTo>
                  <a:close/>
                </a:path>
                <a:path w="26670" h="368300">
                  <a:moveTo>
                    <a:pt x="26669" y="205740"/>
                  </a:moveTo>
                  <a:lnTo>
                    <a:pt x="0" y="205740"/>
                  </a:lnTo>
                  <a:lnTo>
                    <a:pt x="0" y="208280"/>
                  </a:lnTo>
                  <a:lnTo>
                    <a:pt x="26669" y="208280"/>
                  </a:lnTo>
                  <a:lnTo>
                    <a:pt x="26669" y="205740"/>
                  </a:lnTo>
                  <a:close/>
                </a:path>
                <a:path w="26670" h="368300">
                  <a:moveTo>
                    <a:pt x="26669" y="208280"/>
                  </a:moveTo>
                  <a:lnTo>
                    <a:pt x="0" y="208280"/>
                  </a:lnTo>
                  <a:lnTo>
                    <a:pt x="0" y="212090"/>
                  </a:lnTo>
                  <a:lnTo>
                    <a:pt x="26669" y="212090"/>
                  </a:lnTo>
                  <a:lnTo>
                    <a:pt x="26669" y="208280"/>
                  </a:lnTo>
                  <a:close/>
                </a:path>
                <a:path w="26670" h="368300">
                  <a:moveTo>
                    <a:pt x="26669" y="212090"/>
                  </a:moveTo>
                  <a:lnTo>
                    <a:pt x="0" y="212090"/>
                  </a:lnTo>
                  <a:lnTo>
                    <a:pt x="0" y="218440"/>
                  </a:lnTo>
                  <a:lnTo>
                    <a:pt x="26669" y="218440"/>
                  </a:lnTo>
                  <a:lnTo>
                    <a:pt x="26669" y="212090"/>
                  </a:lnTo>
                  <a:close/>
                </a:path>
                <a:path w="26670" h="368300">
                  <a:moveTo>
                    <a:pt x="26669" y="218440"/>
                  </a:moveTo>
                  <a:lnTo>
                    <a:pt x="0" y="218440"/>
                  </a:lnTo>
                  <a:lnTo>
                    <a:pt x="0" y="220980"/>
                  </a:lnTo>
                  <a:lnTo>
                    <a:pt x="26669" y="220980"/>
                  </a:lnTo>
                  <a:lnTo>
                    <a:pt x="26669" y="218440"/>
                  </a:lnTo>
                  <a:close/>
                </a:path>
                <a:path w="26670" h="368300">
                  <a:moveTo>
                    <a:pt x="26669" y="220980"/>
                  </a:moveTo>
                  <a:lnTo>
                    <a:pt x="0" y="220980"/>
                  </a:lnTo>
                  <a:lnTo>
                    <a:pt x="0" y="227330"/>
                  </a:lnTo>
                  <a:lnTo>
                    <a:pt x="26669" y="227330"/>
                  </a:lnTo>
                  <a:lnTo>
                    <a:pt x="26669" y="220980"/>
                  </a:lnTo>
                  <a:close/>
                </a:path>
                <a:path w="26670" h="368300">
                  <a:moveTo>
                    <a:pt x="26669" y="227330"/>
                  </a:moveTo>
                  <a:lnTo>
                    <a:pt x="0" y="227330"/>
                  </a:lnTo>
                  <a:lnTo>
                    <a:pt x="0" y="240030"/>
                  </a:lnTo>
                  <a:lnTo>
                    <a:pt x="26669" y="240030"/>
                  </a:lnTo>
                  <a:lnTo>
                    <a:pt x="26669" y="227330"/>
                  </a:lnTo>
                  <a:close/>
                </a:path>
                <a:path w="26670" h="368300">
                  <a:moveTo>
                    <a:pt x="6350" y="367030"/>
                  </a:moveTo>
                  <a:lnTo>
                    <a:pt x="0" y="367030"/>
                  </a:lnTo>
                  <a:lnTo>
                    <a:pt x="0" y="368300"/>
                  </a:lnTo>
                  <a:lnTo>
                    <a:pt x="6350" y="368300"/>
                  </a:lnTo>
                  <a:lnTo>
                    <a:pt x="6350" y="367030"/>
                  </a:lnTo>
                  <a:close/>
                </a:path>
                <a:path w="26670" h="368300">
                  <a:moveTo>
                    <a:pt x="26669" y="360680"/>
                  </a:moveTo>
                  <a:lnTo>
                    <a:pt x="0" y="360680"/>
                  </a:lnTo>
                  <a:lnTo>
                    <a:pt x="0" y="365760"/>
                  </a:lnTo>
                  <a:lnTo>
                    <a:pt x="16509" y="365760"/>
                  </a:lnTo>
                  <a:lnTo>
                    <a:pt x="16509" y="367030"/>
                  </a:lnTo>
                  <a:lnTo>
                    <a:pt x="26669" y="367030"/>
                  </a:lnTo>
                  <a:lnTo>
                    <a:pt x="26669" y="360680"/>
                  </a:lnTo>
                  <a:close/>
                </a:path>
                <a:path w="26670" h="368300">
                  <a:moveTo>
                    <a:pt x="26669" y="354330"/>
                  </a:moveTo>
                  <a:lnTo>
                    <a:pt x="0" y="354330"/>
                  </a:lnTo>
                  <a:lnTo>
                    <a:pt x="0" y="359410"/>
                  </a:lnTo>
                  <a:lnTo>
                    <a:pt x="26669" y="359410"/>
                  </a:lnTo>
                  <a:lnTo>
                    <a:pt x="26669" y="354330"/>
                  </a:lnTo>
                  <a:close/>
                </a:path>
                <a:path w="26670" h="368300">
                  <a:moveTo>
                    <a:pt x="26669" y="347980"/>
                  </a:moveTo>
                  <a:lnTo>
                    <a:pt x="0" y="347980"/>
                  </a:lnTo>
                  <a:lnTo>
                    <a:pt x="0" y="353060"/>
                  </a:lnTo>
                  <a:lnTo>
                    <a:pt x="26669" y="353060"/>
                  </a:lnTo>
                  <a:lnTo>
                    <a:pt x="26669" y="347980"/>
                  </a:lnTo>
                  <a:close/>
                </a:path>
                <a:path w="26670" h="368300">
                  <a:moveTo>
                    <a:pt x="26669" y="341630"/>
                  </a:moveTo>
                  <a:lnTo>
                    <a:pt x="0" y="341630"/>
                  </a:lnTo>
                  <a:lnTo>
                    <a:pt x="0" y="346710"/>
                  </a:lnTo>
                  <a:lnTo>
                    <a:pt x="26669" y="346710"/>
                  </a:lnTo>
                  <a:lnTo>
                    <a:pt x="26669" y="341630"/>
                  </a:lnTo>
                  <a:close/>
                </a:path>
                <a:path w="26670" h="368300">
                  <a:moveTo>
                    <a:pt x="26669" y="335280"/>
                  </a:moveTo>
                  <a:lnTo>
                    <a:pt x="0" y="335280"/>
                  </a:lnTo>
                  <a:lnTo>
                    <a:pt x="0" y="340360"/>
                  </a:lnTo>
                  <a:lnTo>
                    <a:pt x="26669" y="340360"/>
                  </a:lnTo>
                  <a:lnTo>
                    <a:pt x="26669" y="335280"/>
                  </a:lnTo>
                  <a:close/>
                </a:path>
                <a:path w="26670" h="368300">
                  <a:moveTo>
                    <a:pt x="26669" y="328930"/>
                  </a:moveTo>
                  <a:lnTo>
                    <a:pt x="0" y="328930"/>
                  </a:lnTo>
                  <a:lnTo>
                    <a:pt x="0" y="334010"/>
                  </a:lnTo>
                  <a:lnTo>
                    <a:pt x="26669" y="334010"/>
                  </a:lnTo>
                  <a:lnTo>
                    <a:pt x="26669" y="328930"/>
                  </a:lnTo>
                  <a:close/>
                </a:path>
                <a:path w="26670" h="368300">
                  <a:moveTo>
                    <a:pt x="26669" y="322580"/>
                  </a:moveTo>
                  <a:lnTo>
                    <a:pt x="0" y="322580"/>
                  </a:lnTo>
                  <a:lnTo>
                    <a:pt x="0" y="327660"/>
                  </a:lnTo>
                  <a:lnTo>
                    <a:pt x="26669" y="327660"/>
                  </a:lnTo>
                  <a:lnTo>
                    <a:pt x="26669" y="322580"/>
                  </a:lnTo>
                  <a:close/>
                </a:path>
                <a:path w="26670" h="368300">
                  <a:moveTo>
                    <a:pt x="26669" y="316230"/>
                  </a:moveTo>
                  <a:lnTo>
                    <a:pt x="0" y="316230"/>
                  </a:lnTo>
                  <a:lnTo>
                    <a:pt x="0" y="321310"/>
                  </a:lnTo>
                  <a:lnTo>
                    <a:pt x="26669" y="321310"/>
                  </a:lnTo>
                  <a:lnTo>
                    <a:pt x="26669" y="316230"/>
                  </a:lnTo>
                  <a:close/>
                </a:path>
                <a:path w="26670" h="368300">
                  <a:moveTo>
                    <a:pt x="26669" y="309880"/>
                  </a:moveTo>
                  <a:lnTo>
                    <a:pt x="0" y="309880"/>
                  </a:lnTo>
                  <a:lnTo>
                    <a:pt x="0" y="314960"/>
                  </a:lnTo>
                  <a:lnTo>
                    <a:pt x="26669" y="314960"/>
                  </a:lnTo>
                  <a:lnTo>
                    <a:pt x="26669" y="309880"/>
                  </a:lnTo>
                  <a:close/>
                </a:path>
                <a:path w="26670" h="368300">
                  <a:moveTo>
                    <a:pt x="26669" y="303530"/>
                  </a:moveTo>
                  <a:lnTo>
                    <a:pt x="0" y="303530"/>
                  </a:lnTo>
                  <a:lnTo>
                    <a:pt x="0" y="308610"/>
                  </a:lnTo>
                  <a:lnTo>
                    <a:pt x="26669" y="308610"/>
                  </a:lnTo>
                  <a:lnTo>
                    <a:pt x="26669" y="303530"/>
                  </a:lnTo>
                  <a:close/>
                </a:path>
                <a:path w="26670" h="368300">
                  <a:moveTo>
                    <a:pt x="26669" y="297180"/>
                  </a:moveTo>
                  <a:lnTo>
                    <a:pt x="0" y="297180"/>
                  </a:lnTo>
                  <a:lnTo>
                    <a:pt x="0" y="302260"/>
                  </a:lnTo>
                  <a:lnTo>
                    <a:pt x="26669" y="302260"/>
                  </a:lnTo>
                  <a:lnTo>
                    <a:pt x="26669" y="297180"/>
                  </a:lnTo>
                  <a:close/>
                </a:path>
                <a:path w="26670" h="368300">
                  <a:moveTo>
                    <a:pt x="26669" y="290830"/>
                  </a:moveTo>
                  <a:lnTo>
                    <a:pt x="0" y="290830"/>
                  </a:lnTo>
                  <a:lnTo>
                    <a:pt x="0" y="295910"/>
                  </a:lnTo>
                  <a:lnTo>
                    <a:pt x="26669" y="295910"/>
                  </a:lnTo>
                  <a:lnTo>
                    <a:pt x="26669" y="290830"/>
                  </a:lnTo>
                  <a:close/>
                </a:path>
                <a:path w="26670" h="368300">
                  <a:moveTo>
                    <a:pt x="26669" y="284480"/>
                  </a:moveTo>
                  <a:lnTo>
                    <a:pt x="0" y="284480"/>
                  </a:lnTo>
                  <a:lnTo>
                    <a:pt x="0" y="289560"/>
                  </a:lnTo>
                  <a:lnTo>
                    <a:pt x="26669" y="289560"/>
                  </a:lnTo>
                  <a:lnTo>
                    <a:pt x="26669" y="284480"/>
                  </a:lnTo>
                  <a:close/>
                </a:path>
                <a:path w="26670" h="368300">
                  <a:moveTo>
                    <a:pt x="26669" y="278130"/>
                  </a:moveTo>
                  <a:lnTo>
                    <a:pt x="0" y="278130"/>
                  </a:lnTo>
                  <a:lnTo>
                    <a:pt x="0" y="283210"/>
                  </a:lnTo>
                  <a:lnTo>
                    <a:pt x="26669" y="283210"/>
                  </a:lnTo>
                  <a:lnTo>
                    <a:pt x="26669" y="278130"/>
                  </a:lnTo>
                  <a:close/>
                </a:path>
                <a:path w="26670" h="368300">
                  <a:moveTo>
                    <a:pt x="26669" y="271780"/>
                  </a:moveTo>
                  <a:lnTo>
                    <a:pt x="0" y="271780"/>
                  </a:lnTo>
                  <a:lnTo>
                    <a:pt x="0" y="276860"/>
                  </a:lnTo>
                  <a:lnTo>
                    <a:pt x="26669" y="276860"/>
                  </a:lnTo>
                  <a:lnTo>
                    <a:pt x="26669" y="271780"/>
                  </a:lnTo>
                  <a:close/>
                </a:path>
                <a:path w="26670" h="368300">
                  <a:moveTo>
                    <a:pt x="26669" y="265430"/>
                  </a:moveTo>
                  <a:lnTo>
                    <a:pt x="0" y="265430"/>
                  </a:lnTo>
                  <a:lnTo>
                    <a:pt x="0" y="270510"/>
                  </a:lnTo>
                  <a:lnTo>
                    <a:pt x="26669" y="270510"/>
                  </a:lnTo>
                  <a:lnTo>
                    <a:pt x="26669" y="265430"/>
                  </a:lnTo>
                  <a:close/>
                </a:path>
                <a:path w="26670" h="368300">
                  <a:moveTo>
                    <a:pt x="26669" y="259080"/>
                  </a:moveTo>
                  <a:lnTo>
                    <a:pt x="0" y="259080"/>
                  </a:lnTo>
                  <a:lnTo>
                    <a:pt x="0" y="264160"/>
                  </a:lnTo>
                  <a:lnTo>
                    <a:pt x="26669" y="264160"/>
                  </a:lnTo>
                  <a:lnTo>
                    <a:pt x="26669" y="259080"/>
                  </a:lnTo>
                  <a:close/>
                </a:path>
                <a:path w="26670" h="368300">
                  <a:moveTo>
                    <a:pt x="26669" y="252730"/>
                  </a:moveTo>
                  <a:lnTo>
                    <a:pt x="0" y="252730"/>
                  </a:lnTo>
                  <a:lnTo>
                    <a:pt x="0" y="257810"/>
                  </a:lnTo>
                  <a:lnTo>
                    <a:pt x="26669" y="257810"/>
                  </a:lnTo>
                  <a:lnTo>
                    <a:pt x="26669" y="252730"/>
                  </a:lnTo>
                  <a:close/>
                </a:path>
                <a:path w="26670" h="368300">
                  <a:moveTo>
                    <a:pt x="26669" y="246380"/>
                  </a:moveTo>
                  <a:lnTo>
                    <a:pt x="0" y="246380"/>
                  </a:lnTo>
                  <a:lnTo>
                    <a:pt x="0" y="251460"/>
                  </a:lnTo>
                  <a:lnTo>
                    <a:pt x="26669" y="251460"/>
                  </a:lnTo>
                  <a:lnTo>
                    <a:pt x="26669" y="246380"/>
                  </a:lnTo>
                  <a:close/>
                </a:path>
                <a:path w="26670" h="368300">
                  <a:moveTo>
                    <a:pt x="26669" y="241300"/>
                  </a:moveTo>
                  <a:lnTo>
                    <a:pt x="0" y="241300"/>
                  </a:lnTo>
                  <a:lnTo>
                    <a:pt x="0" y="245110"/>
                  </a:lnTo>
                  <a:lnTo>
                    <a:pt x="26669" y="245110"/>
                  </a:lnTo>
                  <a:lnTo>
                    <a:pt x="26669" y="241300"/>
                  </a:lnTo>
                  <a:close/>
                </a:path>
              </a:pathLst>
            </a:custGeom>
            <a:solidFill>
              <a:srgbClr val="819AE4"/>
            </a:solidFill>
          </p:spPr>
          <p:txBody>
            <a:bodyPr wrap="square" lIns="0" tIns="0" rIns="0" bIns="0" rtlCol="0"/>
            <a:lstStyle/>
            <a:p>
              <a:endParaRPr/>
            </a:p>
          </p:txBody>
        </p:sp>
        <p:sp>
          <p:nvSpPr>
            <p:cNvPr id="388" name="object 388"/>
            <p:cNvSpPr/>
            <p:nvPr/>
          </p:nvSpPr>
          <p:spPr>
            <a:xfrm>
              <a:off x="7825739" y="5798820"/>
              <a:ext cx="25400" cy="375920"/>
            </a:xfrm>
            <a:custGeom>
              <a:avLst/>
              <a:gdLst/>
              <a:ahLst/>
              <a:cxnLst/>
              <a:rect l="l" t="t" r="r" b="b"/>
              <a:pathLst>
                <a:path w="25400" h="375920">
                  <a:moveTo>
                    <a:pt x="7619" y="0"/>
                  </a:moveTo>
                  <a:lnTo>
                    <a:pt x="0" y="0"/>
                  </a:lnTo>
                  <a:lnTo>
                    <a:pt x="0" y="2539"/>
                  </a:lnTo>
                  <a:lnTo>
                    <a:pt x="15240" y="2539"/>
                  </a:lnTo>
                  <a:lnTo>
                    <a:pt x="15240" y="1269"/>
                  </a:lnTo>
                  <a:lnTo>
                    <a:pt x="7619" y="1269"/>
                  </a:lnTo>
                  <a:lnTo>
                    <a:pt x="7619" y="0"/>
                  </a:lnTo>
                  <a:close/>
                </a:path>
                <a:path w="25400" h="375920">
                  <a:moveTo>
                    <a:pt x="21589" y="2539"/>
                  </a:moveTo>
                  <a:lnTo>
                    <a:pt x="0" y="2539"/>
                  </a:lnTo>
                  <a:lnTo>
                    <a:pt x="0" y="15239"/>
                  </a:lnTo>
                  <a:lnTo>
                    <a:pt x="25400" y="15239"/>
                  </a:lnTo>
                  <a:lnTo>
                    <a:pt x="25400" y="3809"/>
                  </a:lnTo>
                  <a:lnTo>
                    <a:pt x="21589" y="3809"/>
                  </a:lnTo>
                  <a:lnTo>
                    <a:pt x="21589" y="2539"/>
                  </a:lnTo>
                  <a:close/>
                </a:path>
                <a:path w="25400" h="375920">
                  <a:moveTo>
                    <a:pt x="25400" y="15240"/>
                  </a:moveTo>
                  <a:lnTo>
                    <a:pt x="0" y="15240"/>
                  </a:lnTo>
                  <a:lnTo>
                    <a:pt x="0" y="21589"/>
                  </a:lnTo>
                  <a:lnTo>
                    <a:pt x="25400" y="21589"/>
                  </a:lnTo>
                  <a:lnTo>
                    <a:pt x="25400" y="15240"/>
                  </a:lnTo>
                  <a:close/>
                </a:path>
                <a:path w="25400" h="375920">
                  <a:moveTo>
                    <a:pt x="25400" y="21590"/>
                  </a:moveTo>
                  <a:lnTo>
                    <a:pt x="0" y="21590"/>
                  </a:lnTo>
                  <a:lnTo>
                    <a:pt x="0" y="34289"/>
                  </a:lnTo>
                  <a:lnTo>
                    <a:pt x="25400" y="34289"/>
                  </a:lnTo>
                  <a:lnTo>
                    <a:pt x="25400" y="21590"/>
                  </a:lnTo>
                  <a:close/>
                </a:path>
                <a:path w="25400" h="375920">
                  <a:moveTo>
                    <a:pt x="25400" y="34290"/>
                  </a:moveTo>
                  <a:lnTo>
                    <a:pt x="0" y="34290"/>
                  </a:lnTo>
                  <a:lnTo>
                    <a:pt x="0" y="50799"/>
                  </a:lnTo>
                  <a:lnTo>
                    <a:pt x="25400" y="50799"/>
                  </a:lnTo>
                  <a:lnTo>
                    <a:pt x="25400" y="34290"/>
                  </a:lnTo>
                  <a:close/>
                </a:path>
                <a:path w="25400" h="375920">
                  <a:moveTo>
                    <a:pt x="25400" y="50799"/>
                  </a:moveTo>
                  <a:lnTo>
                    <a:pt x="0" y="50799"/>
                  </a:lnTo>
                  <a:lnTo>
                    <a:pt x="0" y="53339"/>
                  </a:lnTo>
                  <a:lnTo>
                    <a:pt x="25400" y="53339"/>
                  </a:lnTo>
                  <a:lnTo>
                    <a:pt x="25400" y="50799"/>
                  </a:lnTo>
                  <a:close/>
                </a:path>
                <a:path w="25400" h="375920">
                  <a:moveTo>
                    <a:pt x="25400" y="53340"/>
                  </a:moveTo>
                  <a:lnTo>
                    <a:pt x="0" y="53340"/>
                  </a:lnTo>
                  <a:lnTo>
                    <a:pt x="0" y="57149"/>
                  </a:lnTo>
                  <a:lnTo>
                    <a:pt x="25400" y="57149"/>
                  </a:lnTo>
                  <a:lnTo>
                    <a:pt x="25400" y="53340"/>
                  </a:lnTo>
                  <a:close/>
                </a:path>
                <a:path w="25400" h="375920">
                  <a:moveTo>
                    <a:pt x="25400" y="57149"/>
                  </a:moveTo>
                  <a:lnTo>
                    <a:pt x="0" y="57149"/>
                  </a:lnTo>
                  <a:lnTo>
                    <a:pt x="0" y="59689"/>
                  </a:lnTo>
                  <a:lnTo>
                    <a:pt x="25400" y="59689"/>
                  </a:lnTo>
                  <a:lnTo>
                    <a:pt x="25400" y="57149"/>
                  </a:lnTo>
                  <a:close/>
                </a:path>
                <a:path w="25400" h="375920">
                  <a:moveTo>
                    <a:pt x="25400" y="59689"/>
                  </a:moveTo>
                  <a:lnTo>
                    <a:pt x="0" y="59689"/>
                  </a:lnTo>
                  <a:lnTo>
                    <a:pt x="0" y="63499"/>
                  </a:lnTo>
                  <a:lnTo>
                    <a:pt x="25400" y="63499"/>
                  </a:lnTo>
                  <a:lnTo>
                    <a:pt x="25400" y="59689"/>
                  </a:lnTo>
                  <a:close/>
                </a:path>
                <a:path w="25400" h="375920">
                  <a:moveTo>
                    <a:pt x="25400" y="63499"/>
                  </a:moveTo>
                  <a:lnTo>
                    <a:pt x="0" y="63499"/>
                  </a:lnTo>
                  <a:lnTo>
                    <a:pt x="0" y="69849"/>
                  </a:lnTo>
                  <a:lnTo>
                    <a:pt x="25400" y="69849"/>
                  </a:lnTo>
                  <a:lnTo>
                    <a:pt x="25400" y="63499"/>
                  </a:lnTo>
                  <a:close/>
                </a:path>
                <a:path w="25400" h="375920">
                  <a:moveTo>
                    <a:pt x="25400" y="69850"/>
                  </a:moveTo>
                  <a:lnTo>
                    <a:pt x="0" y="69850"/>
                  </a:lnTo>
                  <a:lnTo>
                    <a:pt x="0" y="78739"/>
                  </a:lnTo>
                  <a:lnTo>
                    <a:pt x="25400" y="78739"/>
                  </a:lnTo>
                  <a:lnTo>
                    <a:pt x="25400" y="69850"/>
                  </a:lnTo>
                  <a:close/>
                </a:path>
                <a:path w="25400" h="375920">
                  <a:moveTo>
                    <a:pt x="25400" y="78739"/>
                  </a:moveTo>
                  <a:lnTo>
                    <a:pt x="0" y="78739"/>
                  </a:lnTo>
                  <a:lnTo>
                    <a:pt x="0" y="91439"/>
                  </a:lnTo>
                  <a:lnTo>
                    <a:pt x="25400" y="91439"/>
                  </a:lnTo>
                  <a:lnTo>
                    <a:pt x="25400" y="78739"/>
                  </a:lnTo>
                  <a:close/>
                </a:path>
                <a:path w="25400" h="375920">
                  <a:moveTo>
                    <a:pt x="25400" y="91439"/>
                  </a:moveTo>
                  <a:lnTo>
                    <a:pt x="0" y="91439"/>
                  </a:lnTo>
                  <a:lnTo>
                    <a:pt x="0" y="101599"/>
                  </a:lnTo>
                  <a:lnTo>
                    <a:pt x="25400" y="101599"/>
                  </a:lnTo>
                  <a:lnTo>
                    <a:pt x="25400" y="91439"/>
                  </a:lnTo>
                  <a:close/>
                </a:path>
                <a:path w="25400" h="375920">
                  <a:moveTo>
                    <a:pt x="25400" y="101599"/>
                  </a:moveTo>
                  <a:lnTo>
                    <a:pt x="0" y="101599"/>
                  </a:lnTo>
                  <a:lnTo>
                    <a:pt x="0" y="104139"/>
                  </a:lnTo>
                  <a:lnTo>
                    <a:pt x="25400" y="104139"/>
                  </a:lnTo>
                  <a:lnTo>
                    <a:pt x="25400" y="101599"/>
                  </a:lnTo>
                  <a:close/>
                </a:path>
                <a:path w="25400" h="375920">
                  <a:moveTo>
                    <a:pt x="25400" y="104139"/>
                  </a:moveTo>
                  <a:lnTo>
                    <a:pt x="0" y="104139"/>
                  </a:lnTo>
                  <a:lnTo>
                    <a:pt x="0" y="110489"/>
                  </a:lnTo>
                  <a:lnTo>
                    <a:pt x="25400" y="110489"/>
                  </a:lnTo>
                  <a:lnTo>
                    <a:pt x="25400" y="104139"/>
                  </a:lnTo>
                  <a:close/>
                </a:path>
                <a:path w="25400" h="375920">
                  <a:moveTo>
                    <a:pt x="25400" y="110489"/>
                  </a:moveTo>
                  <a:lnTo>
                    <a:pt x="0" y="110489"/>
                  </a:lnTo>
                  <a:lnTo>
                    <a:pt x="0" y="114299"/>
                  </a:lnTo>
                  <a:lnTo>
                    <a:pt x="25400" y="114299"/>
                  </a:lnTo>
                  <a:lnTo>
                    <a:pt x="25400" y="110489"/>
                  </a:lnTo>
                  <a:close/>
                </a:path>
                <a:path w="25400" h="375920">
                  <a:moveTo>
                    <a:pt x="25400" y="114299"/>
                  </a:moveTo>
                  <a:lnTo>
                    <a:pt x="0" y="114299"/>
                  </a:lnTo>
                  <a:lnTo>
                    <a:pt x="0" y="120649"/>
                  </a:lnTo>
                  <a:lnTo>
                    <a:pt x="25400" y="120649"/>
                  </a:lnTo>
                  <a:lnTo>
                    <a:pt x="25400" y="114299"/>
                  </a:lnTo>
                  <a:close/>
                </a:path>
                <a:path w="25400" h="375920">
                  <a:moveTo>
                    <a:pt x="25400" y="120649"/>
                  </a:moveTo>
                  <a:lnTo>
                    <a:pt x="0" y="120649"/>
                  </a:lnTo>
                  <a:lnTo>
                    <a:pt x="0" y="123189"/>
                  </a:lnTo>
                  <a:lnTo>
                    <a:pt x="25400" y="123189"/>
                  </a:lnTo>
                  <a:lnTo>
                    <a:pt x="25400" y="120649"/>
                  </a:lnTo>
                  <a:close/>
                </a:path>
                <a:path w="25400" h="375920">
                  <a:moveTo>
                    <a:pt x="25400" y="123189"/>
                  </a:moveTo>
                  <a:lnTo>
                    <a:pt x="0" y="123189"/>
                  </a:lnTo>
                  <a:lnTo>
                    <a:pt x="0" y="126999"/>
                  </a:lnTo>
                  <a:lnTo>
                    <a:pt x="25400" y="126999"/>
                  </a:lnTo>
                  <a:lnTo>
                    <a:pt x="25400" y="123189"/>
                  </a:lnTo>
                  <a:close/>
                </a:path>
                <a:path w="25400" h="375920">
                  <a:moveTo>
                    <a:pt x="25400" y="127000"/>
                  </a:moveTo>
                  <a:lnTo>
                    <a:pt x="0" y="127000"/>
                  </a:lnTo>
                  <a:lnTo>
                    <a:pt x="0" y="129539"/>
                  </a:lnTo>
                  <a:lnTo>
                    <a:pt x="25400" y="129539"/>
                  </a:lnTo>
                  <a:lnTo>
                    <a:pt x="25400" y="127000"/>
                  </a:lnTo>
                  <a:close/>
                </a:path>
                <a:path w="25400" h="375920">
                  <a:moveTo>
                    <a:pt x="25400" y="129540"/>
                  </a:moveTo>
                  <a:lnTo>
                    <a:pt x="0" y="129540"/>
                  </a:lnTo>
                  <a:lnTo>
                    <a:pt x="0" y="135889"/>
                  </a:lnTo>
                  <a:lnTo>
                    <a:pt x="25400" y="135889"/>
                  </a:lnTo>
                  <a:lnTo>
                    <a:pt x="25400" y="129540"/>
                  </a:lnTo>
                  <a:close/>
                </a:path>
                <a:path w="25400" h="375920">
                  <a:moveTo>
                    <a:pt x="25400" y="135890"/>
                  </a:moveTo>
                  <a:lnTo>
                    <a:pt x="0" y="135890"/>
                  </a:lnTo>
                  <a:lnTo>
                    <a:pt x="0" y="154939"/>
                  </a:lnTo>
                  <a:lnTo>
                    <a:pt x="25400" y="154939"/>
                  </a:lnTo>
                  <a:lnTo>
                    <a:pt x="25400" y="135890"/>
                  </a:lnTo>
                  <a:close/>
                </a:path>
                <a:path w="25400" h="375920">
                  <a:moveTo>
                    <a:pt x="25400" y="154940"/>
                  </a:moveTo>
                  <a:lnTo>
                    <a:pt x="0" y="154940"/>
                  </a:lnTo>
                  <a:lnTo>
                    <a:pt x="0" y="158749"/>
                  </a:lnTo>
                  <a:lnTo>
                    <a:pt x="25400" y="158749"/>
                  </a:lnTo>
                  <a:lnTo>
                    <a:pt x="25400" y="154940"/>
                  </a:lnTo>
                  <a:close/>
                </a:path>
                <a:path w="25400" h="375920">
                  <a:moveTo>
                    <a:pt x="25400" y="158749"/>
                  </a:moveTo>
                  <a:lnTo>
                    <a:pt x="0" y="158749"/>
                  </a:lnTo>
                  <a:lnTo>
                    <a:pt x="0" y="171449"/>
                  </a:lnTo>
                  <a:lnTo>
                    <a:pt x="25400" y="171449"/>
                  </a:lnTo>
                  <a:lnTo>
                    <a:pt x="25400" y="158749"/>
                  </a:lnTo>
                  <a:close/>
                </a:path>
                <a:path w="25400" h="375920">
                  <a:moveTo>
                    <a:pt x="25400" y="171449"/>
                  </a:moveTo>
                  <a:lnTo>
                    <a:pt x="0" y="171449"/>
                  </a:lnTo>
                  <a:lnTo>
                    <a:pt x="0" y="180339"/>
                  </a:lnTo>
                  <a:lnTo>
                    <a:pt x="25400" y="180339"/>
                  </a:lnTo>
                  <a:lnTo>
                    <a:pt x="25400" y="171449"/>
                  </a:lnTo>
                  <a:close/>
                </a:path>
                <a:path w="25400" h="375920">
                  <a:moveTo>
                    <a:pt x="25400" y="180339"/>
                  </a:moveTo>
                  <a:lnTo>
                    <a:pt x="0" y="180339"/>
                  </a:lnTo>
                  <a:lnTo>
                    <a:pt x="0" y="184149"/>
                  </a:lnTo>
                  <a:lnTo>
                    <a:pt x="25400" y="184149"/>
                  </a:lnTo>
                  <a:lnTo>
                    <a:pt x="25400" y="180339"/>
                  </a:lnTo>
                  <a:close/>
                </a:path>
                <a:path w="25400" h="375920">
                  <a:moveTo>
                    <a:pt x="25400" y="184149"/>
                  </a:moveTo>
                  <a:lnTo>
                    <a:pt x="0" y="184149"/>
                  </a:lnTo>
                  <a:lnTo>
                    <a:pt x="0" y="199389"/>
                  </a:lnTo>
                  <a:lnTo>
                    <a:pt x="25400" y="199389"/>
                  </a:lnTo>
                  <a:lnTo>
                    <a:pt x="25400" y="184149"/>
                  </a:lnTo>
                  <a:close/>
                </a:path>
                <a:path w="25400" h="375920">
                  <a:moveTo>
                    <a:pt x="25400" y="199389"/>
                  </a:moveTo>
                  <a:lnTo>
                    <a:pt x="0" y="199389"/>
                  </a:lnTo>
                  <a:lnTo>
                    <a:pt x="0" y="205739"/>
                  </a:lnTo>
                  <a:lnTo>
                    <a:pt x="25400" y="205739"/>
                  </a:lnTo>
                  <a:lnTo>
                    <a:pt x="25400" y="199389"/>
                  </a:lnTo>
                  <a:close/>
                </a:path>
                <a:path w="25400" h="375920">
                  <a:moveTo>
                    <a:pt x="25400" y="205739"/>
                  </a:moveTo>
                  <a:lnTo>
                    <a:pt x="0" y="205739"/>
                  </a:lnTo>
                  <a:lnTo>
                    <a:pt x="0" y="209549"/>
                  </a:lnTo>
                  <a:lnTo>
                    <a:pt x="25400" y="209549"/>
                  </a:lnTo>
                  <a:lnTo>
                    <a:pt x="25400" y="205739"/>
                  </a:lnTo>
                  <a:close/>
                </a:path>
                <a:path w="25400" h="375920">
                  <a:moveTo>
                    <a:pt x="25400" y="209549"/>
                  </a:moveTo>
                  <a:lnTo>
                    <a:pt x="0" y="209549"/>
                  </a:lnTo>
                  <a:lnTo>
                    <a:pt x="0" y="212089"/>
                  </a:lnTo>
                  <a:lnTo>
                    <a:pt x="25400" y="212089"/>
                  </a:lnTo>
                  <a:lnTo>
                    <a:pt x="25400" y="209549"/>
                  </a:lnTo>
                  <a:close/>
                </a:path>
                <a:path w="25400" h="375920">
                  <a:moveTo>
                    <a:pt x="25400" y="212089"/>
                  </a:moveTo>
                  <a:lnTo>
                    <a:pt x="0" y="212089"/>
                  </a:lnTo>
                  <a:lnTo>
                    <a:pt x="0" y="215899"/>
                  </a:lnTo>
                  <a:lnTo>
                    <a:pt x="25400" y="215899"/>
                  </a:lnTo>
                  <a:lnTo>
                    <a:pt x="25400" y="212089"/>
                  </a:lnTo>
                  <a:close/>
                </a:path>
                <a:path w="25400" h="375920">
                  <a:moveTo>
                    <a:pt x="25400" y="215900"/>
                  </a:moveTo>
                  <a:lnTo>
                    <a:pt x="0" y="215900"/>
                  </a:lnTo>
                  <a:lnTo>
                    <a:pt x="0" y="222249"/>
                  </a:lnTo>
                  <a:lnTo>
                    <a:pt x="25400" y="222249"/>
                  </a:lnTo>
                  <a:lnTo>
                    <a:pt x="25400" y="215900"/>
                  </a:lnTo>
                  <a:close/>
                </a:path>
                <a:path w="25400" h="375920">
                  <a:moveTo>
                    <a:pt x="25400" y="222250"/>
                  </a:moveTo>
                  <a:lnTo>
                    <a:pt x="0" y="222250"/>
                  </a:lnTo>
                  <a:lnTo>
                    <a:pt x="0" y="224789"/>
                  </a:lnTo>
                  <a:lnTo>
                    <a:pt x="25400" y="224789"/>
                  </a:lnTo>
                  <a:lnTo>
                    <a:pt x="25400" y="222250"/>
                  </a:lnTo>
                  <a:close/>
                </a:path>
                <a:path w="25400" h="375920">
                  <a:moveTo>
                    <a:pt x="25400" y="224789"/>
                  </a:moveTo>
                  <a:lnTo>
                    <a:pt x="0" y="224789"/>
                  </a:lnTo>
                  <a:lnTo>
                    <a:pt x="0" y="231139"/>
                  </a:lnTo>
                  <a:lnTo>
                    <a:pt x="25400" y="231139"/>
                  </a:lnTo>
                  <a:lnTo>
                    <a:pt x="25400" y="224789"/>
                  </a:lnTo>
                  <a:close/>
                </a:path>
                <a:path w="25400" h="375920">
                  <a:moveTo>
                    <a:pt x="25400" y="231139"/>
                  </a:moveTo>
                  <a:lnTo>
                    <a:pt x="0" y="231139"/>
                  </a:lnTo>
                  <a:lnTo>
                    <a:pt x="0" y="243839"/>
                  </a:lnTo>
                  <a:lnTo>
                    <a:pt x="25400" y="243839"/>
                  </a:lnTo>
                  <a:lnTo>
                    <a:pt x="25400" y="231139"/>
                  </a:lnTo>
                  <a:close/>
                </a:path>
                <a:path w="25400" h="375920">
                  <a:moveTo>
                    <a:pt x="25400" y="370839"/>
                  </a:moveTo>
                  <a:lnTo>
                    <a:pt x="0" y="370839"/>
                  </a:lnTo>
                  <a:lnTo>
                    <a:pt x="0" y="375919"/>
                  </a:lnTo>
                  <a:lnTo>
                    <a:pt x="8890" y="375919"/>
                  </a:lnTo>
                  <a:lnTo>
                    <a:pt x="8890" y="373379"/>
                  </a:lnTo>
                  <a:lnTo>
                    <a:pt x="20319" y="373379"/>
                  </a:lnTo>
                  <a:lnTo>
                    <a:pt x="20319" y="372109"/>
                  </a:lnTo>
                  <a:lnTo>
                    <a:pt x="25400" y="372109"/>
                  </a:lnTo>
                  <a:lnTo>
                    <a:pt x="25400" y="370839"/>
                  </a:lnTo>
                  <a:close/>
                </a:path>
                <a:path w="25400" h="375920">
                  <a:moveTo>
                    <a:pt x="25400" y="364489"/>
                  </a:moveTo>
                  <a:lnTo>
                    <a:pt x="0" y="364489"/>
                  </a:lnTo>
                  <a:lnTo>
                    <a:pt x="0" y="369569"/>
                  </a:lnTo>
                  <a:lnTo>
                    <a:pt x="25400" y="369569"/>
                  </a:lnTo>
                  <a:lnTo>
                    <a:pt x="25400" y="364489"/>
                  </a:lnTo>
                  <a:close/>
                </a:path>
                <a:path w="25400" h="375920">
                  <a:moveTo>
                    <a:pt x="25400" y="358139"/>
                  </a:moveTo>
                  <a:lnTo>
                    <a:pt x="0" y="358139"/>
                  </a:lnTo>
                  <a:lnTo>
                    <a:pt x="0" y="363219"/>
                  </a:lnTo>
                  <a:lnTo>
                    <a:pt x="25400" y="363219"/>
                  </a:lnTo>
                  <a:lnTo>
                    <a:pt x="25400" y="358139"/>
                  </a:lnTo>
                  <a:close/>
                </a:path>
                <a:path w="25400" h="375920">
                  <a:moveTo>
                    <a:pt x="25400" y="351789"/>
                  </a:moveTo>
                  <a:lnTo>
                    <a:pt x="0" y="351789"/>
                  </a:lnTo>
                  <a:lnTo>
                    <a:pt x="0" y="356869"/>
                  </a:lnTo>
                  <a:lnTo>
                    <a:pt x="25400" y="356869"/>
                  </a:lnTo>
                  <a:lnTo>
                    <a:pt x="25400" y="351789"/>
                  </a:lnTo>
                  <a:close/>
                </a:path>
                <a:path w="25400" h="375920">
                  <a:moveTo>
                    <a:pt x="25400" y="345439"/>
                  </a:moveTo>
                  <a:lnTo>
                    <a:pt x="0" y="345439"/>
                  </a:lnTo>
                  <a:lnTo>
                    <a:pt x="0" y="350519"/>
                  </a:lnTo>
                  <a:lnTo>
                    <a:pt x="25400" y="350519"/>
                  </a:lnTo>
                  <a:lnTo>
                    <a:pt x="25400" y="345439"/>
                  </a:lnTo>
                  <a:close/>
                </a:path>
                <a:path w="25400" h="375920">
                  <a:moveTo>
                    <a:pt x="25400" y="339089"/>
                  </a:moveTo>
                  <a:lnTo>
                    <a:pt x="0" y="339089"/>
                  </a:lnTo>
                  <a:lnTo>
                    <a:pt x="0" y="344169"/>
                  </a:lnTo>
                  <a:lnTo>
                    <a:pt x="25400" y="344169"/>
                  </a:lnTo>
                  <a:lnTo>
                    <a:pt x="25400" y="339089"/>
                  </a:lnTo>
                  <a:close/>
                </a:path>
                <a:path w="25400" h="375920">
                  <a:moveTo>
                    <a:pt x="25400" y="332739"/>
                  </a:moveTo>
                  <a:lnTo>
                    <a:pt x="0" y="332739"/>
                  </a:lnTo>
                  <a:lnTo>
                    <a:pt x="0" y="337819"/>
                  </a:lnTo>
                  <a:lnTo>
                    <a:pt x="25400" y="337819"/>
                  </a:lnTo>
                  <a:lnTo>
                    <a:pt x="25400" y="332739"/>
                  </a:lnTo>
                  <a:close/>
                </a:path>
                <a:path w="25400" h="375920">
                  <a:moveTo>
                    <a:pt x="25400" y="326389"/>
                  </a:moveTo>
                  <a:lnTo>
                    <a:pt x="0" y="326389"/>
                  </a:lnTo>
                  <a:lnTo>
                    <a:pt x="0" y="331469"/>
                  </a:lnTo>
                  <a:lnTo>
                    <a:pt x="25400" y="331469"/>
                  </a:lnTo>
                  <a:lnTo>
                    <a:pt x="25400" y="326389"/>
                  </a:lnTo>
                  <a:close/>
                </a:path>
                <a:path w="25400" h="375920">
                  <a:moveTo>
                    <a:pt x="25400" y="320039"/>
                  </a:moveTo>
                  <a:lnTo>
                    <a:pt x="0" y="320039"/>
                  </a:lnTo>
                  <a:lnTo>
                    <a:pt x="0" y="325119"/>
                  </a:lnTo>
                  <a:lnTo>
                    <a:pt x="25400" y="325119"/>
                  </a:lnTo>
                  <a:lnTo>
                    <a:pt x="25400" y="320039"/>
                  </a:lnTo>
                  <a:close/>
                </a:path>
                <a:path w="25400" h="375920">
                  <a:moveTo>
                    <a:pt x="25400" y="313689"/>
                  </a:moveTo>
                  <a:lnTo>
                    <a:pt x="0" y="313689"/>
                  </a:lnTo>
                  <a:lnTo>
                    <a:pt x="0" y="318769"/>
                  </a:lnTo>
                  <a:lnTo>
                    <a:pt x="25400" y="318769"/>
                  </a:lnTo>
                  <a:lnTo>
                    <a:pt x="25400" y="313689"/>
                  </a:lnTo>
                  <a:close/>
                </a:path>
                <a:path w="25400" h="375920">
                  <a:moveTo>
                    <a:pt x="25400" y="307339"/>
                  </a:moveTo>
                  <a:lnTo>
                    <a:pt x="0" y="307339"/>
                  </a:lnTo>
                  <a:lnTo>
                    <a:pt x="0" y="312419"/>
                  </a:lnTo>
                  <a:lnTo>
                    <a:pt x="25400" y="312419"/>
                  </a:lnTo>
                  <a:lnTo>
                    <a:pt x="25400" y="307339"/>
                  </a:lnTo>
                  <a:close/>
                </a:path>
                <a:path w="25400" h="375920">
                  <a:moveTo>
                    <a:pt x="25400" y="300989"/>
                  </a:moveTo>
                  <a:lnTo>
                    <a:pt x="0" y="300989"/>
                  </a:lnTo>
                  <a:lnTo>
                    <a:pt x="0" y="306069"/>
                  </a:lnTo>
                  <a:lnTo>
                    <a:pt x="25400" y="306069"/>
                  </a:lnTo>
                  <a:lnTo>
                    <a:pt x="25400" y="300989"/>
                  </a:lnTo>
                  <a:close/>
                </a:path>
                <a:path w="25400" h="375920">
                  <a:moveTo>
                    <a:pt x="25400" y="294639"/>
                  </a:moveTo>
                  <a:lnTo>
                    <a:pt x="0" y="294639"/>
                  </a:lnTo>
                  <a:lnTo>
                    <a:pt x="0" y="299719"/>
                  </a:lnTo>
                  <a:lnTo>
                    <a:pt x="25400" y="299719"/>
                  </a:lnTo>
                  <a:lnTo>
                    <a:pt x="25400" y="294639"/>
                  </a:lnTo>
                  <a:close/>
                </a:path>
                <a:path w="25400" h="375920">
                  <a:moveTo>
                    <a:pt x="25400" y="288289"/>
                  </a:moveTo>
                  <a:lnTo>
                    <a:pt x="0" y="288289"/>
                  </a:lnTo>
                  <a:lnTo>
                    <a:pt x="0" y="293369"/>
                  </a:lnTo>
                  <a:lnTo>
                    <a:pt x="25400" y="293369"/>
                  </a:lnTo>
                  <a:lnTo>
                    <a:pt x="25400" y="288289"/>
                  </a:lnTo>
                  <a:close/>
                </a:path>
                <a:path w="25400" h="375920">
                  <a:moveTo>
                    <a:pt x="25400" y="281939"/>
                  </a:moveTo>
                  <a:lnTo>
                    <a:pt x="0" y="281939"/>
                  </a:lnTo>
                  <a:lnTo>
                    <a:pt x="0" y="287019"/>
                  </a:lnTo>
                  <a:lnTo>
                    <a:pt x="25400" y="287019"/>
                  </a:lnTo>
                  <a:lnTo>
                    <a:pt x="25400" y="281939"/>
                  </a:lnTo>
                  <a:close/>
                </a:path>
                <a:path w="25400" h="375920">
                  <a:moveTo>
                    <a:pt x="25400" y="275589"/>
                  </a:moveTo>
                  <a:lnTo>
                    <a:pt x="0" y="275589"/>
                  </a:lnTo>
                  <a:lnTo>
                    <a:pt x="0" y="280669"/>
                  </a:lnTo>
                  <a:lnTo>
                    <a:pt x="25400" y="280669"/>
                  </a:lnTo>
                  <a:lnTo>
                    <a:pt x="25400" y="275589"/>
                  </a:lnTo>
                  <a:close/>
                </a:path>
                <a:path w="25400" h="375920">
                  <a:moveTo>
                    <a:pt x="25400" y="269239"/>
                  </a:moveTo>
                  <a:lnTo>
                    <a:pt x="0" y="269239"/>
                  </a:lnTo>
                  <a:lnTo>
                    <a:pt x="0" y="274319"/>
                  </a:lnTo>
                  <a:lnTo>
                    <a:pt x="25400" y="274319"/>
                  </a:lnTo>
                  <a:lnTo>
                    <a:pt x="25400" y="269239"/>
                  </a:lnTo>
                  <a:close/>
                </a:path>
                <a:path w="25400" h="375920">
                  <a:moveTo>
                    <a:pt x="25400" y="262889"/>
                  </a:moveTo>
                  <a:lnTo>
                    <a:pt x="0" y="262889"/>
                  </a:lnTo>
                  <a:lnTo>
                    <a:pt x="0" y="267969"/>
                  </a:lnTo>
                  <a:lnTo>
                    <a:pt x="25400" y="267969"/>
                  </a:lnTo>
                  <a:lnTo>
                    <a:pt x="25400" y="262889"/>
                  </a:lnTo>
                  <a:close/>
                </a:path>
                <a:path w="25400" h="375920">
                  <a:moveTo>
                    <a:pt x="25400" y="256539"/>
                  </a:moveTo>
                  <a:lnTo>
                    <a:pt x="0" y="256539"/>
                  </a:lnTo>
                  <a:lnTo>
                    <a:pt x="0" y="261619"/>
                  </a:lnTo>
                  <a:lnTo>
                    <a:pt x="25400" y="261619"/>
                  </a:lnTo>
                  <a:lnTo>
                    <a:pt x="25400" y="256539"/>
                  </a:lnTo>
                  <a:close/>
                </a:path>
                <a:path w="25400" h="375920">
                  <a:moveTo>
                    <a:pt x="25400" y="250189"/>
                  </a:moveTo>
                  <a:lnTo>
                    <a:pt x="0" y="250189"/>
                  </a:lnTo>
                  <a:lnTo>
                    <a:pt x="0" y="255269"/>
                  </a:lnTo>
                  <a:lnTo>
                    <a:pt x="25400" y="255269"/>
                  </a:lnTo>
                  <a:lnTo>
                    <a:pt x="25400" y="250189"/>
                  </a:lnTo>
                  <a:close/>
                </a:path>
                <a:path w="25400" h="375920">
                  <a:moveTo>
                    <a:pt x="25400" y="245109"/>
                  </a:moveTo>
                  <a:lnTo>
                    <a:pt x="0" y="245109"/>
                  </a:lnTo>
                  <a:lnTo>
                    <a:pt x="0" y="248919"/>
                  </a:lnTo>
                  <a:lnTo>
                    <a:pt x="25400" y="248919"/>
                  </a:lnTo>
                  <a:lnTo>
                    <a:pt x="25400" y="245109"/>
                  </a:lnTo>
                  <a:close/>
                </a:path>
              </a:pathLst>
            </a:custGeom>
            <a:solidFill>
              <a:srgbClr val="8099E4"/>
            </a:solidFill>
          </p:spPr>
          <p:txBody>
            <a:bodyPr wrap="square" lIns="0" tIns="0" rIns="0" bIns="0" rtlCol="0"/>
            <a:lstStyle/>
            <a:p>
              <a:endParaRPr/>
            </a:p>
          </p:txBody>
        </p:sp>
        <p:sp>
          <p:nvSpPr>
            <p:cNvPr id="389" name="object 389"/>
            <p:cNvSpPr/>
            <p:nvPr/>
          </p:nvSpPr>
          <p:spPr>
            <a:xfrm>
              <a:off x="7800339" y="5793739"/>
              <a:ext cx="25400" cy="383540"/>
            </a:xfrm>
            <a:custGeom>
              <a:avLst/>
              <a:gdLst/>
              <a:ahLst/>
              <a:cxnLst/>
              <a:rect l="l" t="t" r="r" b="b"/>
              <a:pathLst>
                <a:path w="25400" h="383539">
                  <a:moveTo>
                    <a:pt x="3809" y="0"/>
                  </a:moveTo>
                  <a:lnTo>
                    <a:pt x="0" y="0"/>
                  </a:lnTo>
                  <a:lnTo>
                    <a:pt x="0" y="1269"/>
                  </a:lnTo>
                  <a:lnTo>
                    <a:pt x="3809" y="1269"/>
                  </a:lnTo>
                  <a:lnTo>
                    <a:pt x="3809" y="0"/>
                  </a:lnTo>
                  <a:close/>
                </a:path>
                <a:path w="25400" h="383539">
                  <a:moveTo>
                    <a:pt x="11429" y="1269"/>
                  </a:moveTo>
                  <a:lnTo>
                    <a:pt x="0" y="1269"/>
                  </a:lnTo>
                  <a:lnTo>
                    <a:pt x="0" y="20319"/>
                  </a:lnTo>
                  <a:lnTo>
                    <a:pt x="25400" y="20319"/>
                  </a:lnTo>
                  <a:lnTo>
                    <a:pt x="25400" y="3809"/>
                  </a:lnTo>
                  <a:lnTo>
                    <a:pt x="19050" y="3809"/>
                  </a:lnTo>
                  <a:lnTo>
                    <a:pt x="19050" y="2539"/>
                  </a:lnTo>
                  <a:lnTo>
                    <a:pt x="11429" y="2539"/>
                  </a:lnTo>
                  <a:lnTo>
                    <a:pt x="11429" y="1269"/>
                  </a:lnTo>
                  <a:close/>
                </a:path>
                <a:path w="25400" h="383539">
                  <a:moveTo>
                    <a:pt x="25400" y="20319"/>
                  </a:moveTo>
                  <a:lnTo>
                    <a:pt x="0" y="20319"/>
                  </a:lnTo>
                  <a:lnTo>
                    <a:pt x="0" y="26669"/>
                  </a:lnTo>
                  <a:lnTo>
                    <a:pt x="25400" y="26669"/>
                  </a:lnTo>
                  <a:lnTo>
                    <a:pt x="25400" y="20319"/>
                  </a:lnTo>
                  <a:close/>
                </a:path>
                <a:path w="25400" h="383539">
                  <a:moveTo>
                    <a:pt x="25400" y="26669"/>
                  </a:moveTo>
                  <a:lnTo>
                    <a:pt x="0" y="26669"/>
                  </a:lnTo>
                  <a:lnTo>
                    <a:pt x="0" y="39369"/>
                  </a:lnTo>
                  <a:lnTo>
                    <a:pt x="25400" y="39369"/>
                  </a:lnTo>
                  <a:lnTo>
                    <a:pt x="25400" y="26669"/>
                  </a:lnTo>
                  <a:close/>
                </a:path>
                <a:path w="25400" h="383539">
                  <a:moveTo>
                    <a:pt x="25400" y="39369"/>
                  </a:moveTo>
                  <a:lnTo>
                    <a:pt x="0" y="39369"/>
                  </a:lnTo>
                  <a:lnTo>
                    <a:pt x="0" y="55879"/>
                  </a:lnTo>
                  <a:lnTo>
                    <a:pt x="25400" y="55879"/>
                  </a:lnTo>
                  <a:lnTo>
                    <a:pt x="25400" y="39369"/>
                  </a:lnTo>
                  <a:close/>
                </a:path>
                <a:path w="25400" h="383539">
                  <a:moveTo>
                    <a:pt x="25400" y="55879"/>
                  </a:moveTo>
                  <a:lnTo>
                    <a:pt x="0" y="55879"/>
                  </a:lnTo>
                  <a:lnTo>
                    <a:pt x="0" y="58419"/>
                  </a:lnTo>
                  <a:lnTo>
                    <a:pt x="25400" y="58419"/>
                  </a:lnTo>
                  <a:lnTo>
                    <a:pt x="25400" y="55879"/>
                  </a:lnTo>
                  <a:close/>
                </a:path>
                <a:path w="25400" h="383539">
                  <a:moveTo>
                    <a:pt x="25400" y="58419"/>
                  </a:moveTo>
                  <a:lnTo>
                    <a:pt x="0" y="58419"/>
                  </a:lnTo>
                  <a:lnTo>
                    <a:pt x="0" y="62229"/>
                  </a:lnTo>
                  <a:lnTo>
                    <a:pt x="25400" y="62229"/>
                  </a:lnTo>
                  <a:lnTo>
                    <a:pt x="25400" y="58419"/>
                  </a:lnTo>
                  <a:close/>
                </a:path>
                <a:path w="25400" h="383539">
                  <a:moveTo>
                    <a:pt x="25400" y="62229"/>
                  </a:moveTo>
                  <a:lnTo>
                    <a:pt x="0" y="62229"/>
                  </a:lnTo>
                  <a:lnTo>
                    <a:pt x="0" y="64769"/>
                  </a:lnTo>
                  <a:lnTo>
                    <a:pt x="25400" y="64769"/>
                  </a:lnTo>
                  <a:lnTo>
                    <a:pt x="25400" y="62229"/>
                  </a:lnTo>
                  <a:close/>
                </a:path>
                <a:path w="25400" h="383539">
                  <a:moveTo>
                    <a:pt x="25400" y="64769"/>
                  </a:moveTo>
                  <a:lnTo>
                    <a:pt x="0" y="64769"/>
                  </a:lnTo>
                  <a:lnTo>
                    <a:pt x="0" y="68579"/>
                  </a:lnTo>
                  <a:lnTo>
                    <a:pt x="25400" y="68579"/>
                  </a:lnTo>
                  <a:lnTo>
                    <a:pt x="25400" y="64769"/>
                  </a:lnTo>
                  <a:close/>
                </a:path>
                <a:path w="25400" h="383539">
                  <a:moveTo>
                    <a:pt x="25400" y="68579"/>
                  </a:moveTo>
                  <a:lnTo>
                    <a:pt x="0" y="68579"/>
                  </a:lnTo>
                  <a:lnTo>
                    <a:pt x="0" y="74929"/>
                  </a:lnTo>
                  <a:lnTo>
                    <a:pt x="25400" y="74929"/>
                  </a:lnTo>
                  <a:lnTo>
                    <a:pt x="25400" y="68579"/>
                  </a:lnTo>
                  <a:close/>
                </a:path>
                <a:path w="25400" h="383539">
                  <a:moveTo>
                    <a:pt x="25400" y="74929"/>
                  </a:moveTo>
                  <a:lnTo>
                    <a:pt x="0" y="74929"/>
                  </a:lnTo>
                  <a:lnTo>
                    <a:pt x="0" y="83819"/>
                  </a:lnTo>
                  <a:lnTo>
                    <a:pt x="25400" y="83819"/>
                  </a:lnTo>
                  <a:lnTo>
                    <a:pt x="25400" y="74929"/>
                  </a:lnTo>
                  <a:close/>
                </a:path>
                <a:path w="25400" h="383539">
                  <a:moveTo>
                    <a:pt x="25400" y="83819"/>
                  </a:moveTo>
                  <a:lnTo>
                    <a:pt x="0" y="83819"/>
                  </a:lnTo>
                  <a:lnTo>
                    <a:pt x="0" y="96519"/>
                  </a:lnTo>
                  <a:lnTo>
                    <a:pt x="25400" y="96519"/>
                  </a:lnTo>
                  <a:lnTo>
                    <a:pt x="25400" y="83819"/>
                  </a:lnTo>
                  <a:close/>
                </a:path>
                <a:path w="25400" h="383539">
                  <a:moveTo>
                    <a:pt x="25400" y="96519"/>
                  </a:moveTo>
                  <a:lnTo>
                    <a:pt x="0" y="96519"/>
                  </a:lnTo>
                  <a:lnTo>
                    <a:pt x="0" y="106679"/>
                  </a:lnTo>
                  <a:lnTo>
                    <a:pt x="25400" y="106679"/>
                  </a:lnTo>
                  <a:lnTo>
                    <a:pt x="25400" y="96519"/>
                  </a:lnTo>
                  <a:close/>
                </a:path>
                <a:path w="25400" h="383539">
                  <a:moveTo>
                    <a:pt x="25400" y="106679"/>
                  </a:moveTo>
                  <a:lnTo>
                    <a:pt x="0" y="106679"/>
                  </a:lnTo>
                  <a:lnTo>
                    <a:pt x="0" y="109219"/>
                  </a:lnTo>
                  <a:lnTo>
                    <a:pt x="25400" y="109219"/>
                  </a:lnTo>
                  <a:lnTo>
                    <a:pt x="25400" y="106679"/>
                  </a:lnTo>
                  <a:close/>
                </a:path>
                <a:path w="25400" h="383539">
                  <a:moveTo>
                    <a:pt x="25400" y="109219"/>
                  </a:moveTo>
                  <a:lnTo>
                    <a:pt x="0" y="109219"/>
                  </a:lnTo>
                  <a:lnTo>
                    <a:pt x="0" y="115569"/>
                  </a:lnTo>
                  <a:lnTo>
                    <a:pt x="25400" y="115569"/>
                  </a:lnTo>
                  <a:lnTo>
                    <a:pt x="25400" y="109219"/>
                  </a:lnTo>
                  <a:close/>
                </a:path>
                <a:path w="25400" h="383539">
                  <a:moveTo>
                    <a:pt x="25400" y="115569"/>
                  </a:moveTo>
                  <a:lnTo>
                    <a:pt x="0" y="115569"/>
                  </a:lnTo>
                  <a:lnTo>
                    <a:pt x="0" y="119379"/>
                  </a:lnTo>
                  <a:lnTo>
                    <a:pt x="25400" y="119379"/>
                  </a:lnTo>
                  <a:lnTo>
                    <a:pt x="25400" y="115569"/>
                  </a:lnTo>
                  <a:close/>
                </a:path>
                <a:path w="25400" h="383539">
                  <a:moveTo>
                    <a:pt x="25400" y="119379"/>
                  </a:moveTo>
                  <a:lnTo>
                    <a:pt x="0" y="119379"/>
                  </a:lnTo>
                  <a:lnTo>
                    <a:pt x="0" y="125729"/>
                  </a:lnTo>
                  <a:lnTo>
                    <a:pt x="25400" y="125729"/>
                  </a:lnTo>
                  <a:lnTo>
                    <a:pt x="25400" y="119379"/>
                  </a:lnTo>
                  <a:close/>
                </a:path>
                <a:path w="25400" h="383539">
                  <a:moveTo>
                    <a:pt x="25400" y="125729"/>
                  </a:moveTo>
                  <a:lnTo>
                    <a:pt x="0" y="125729"/>
                  </a:lnTo>
                  <a:lnTo>
                    <a:pt x="0" y="128269"/>
                  </a:lnTo>
                  <a:lnTo>
                    <a:pt x="25400" y="128269"/>
                  </a:lnTo>
                  <a:lnTo>
                    <a:pt x="25400" y="125729"/>
                  </a:lnTo>
                  <a:close/>
                </a:path>
                <a:path w="25400" h="383539">
                  <a:moveTo>
                    <a:pt x="25400" y="128269"/>
                  </a:moveTo>
                  <a:lnTo>
                    <a:pt x="0" y="128269"/>
                  </a:lnTo>
                  <a:lnTo>
                    <a:pt x="0" y="132079"/>
                  </a:lnTo>
                  <a:lnTo>
                    <a:pt x="25400" y="132079"/>
                  </a:lnTo>
                  <a:lnTo>
                    <a:pt x="25400" y="128269"/>
                  </a:lnTo>
                  <a:close/>
                </a:path>
                <a:path w="25400" h="383539">
                  <a:moveTo>
                    <a:pt x="25400" y="132079"/>
                  </a:moveTo>
                  <a:lnTo>
                    <a:pt x="0" y="132079"/>
                  </a:lnTo>
                  <a:lnTo>
                    <a:pt x="0" y="134619"/>
                  </a:lnTo>
                  <a:lnTo>
                    <a:pt x="25400" y="134619"/>
                  </a:lnTo>
                  <a:lnTo>
                    <a:pt x="25400" y="132079"/>
                  </a:lnTo>
                  <a:close/>
                </a:path>
                <a:path w="25400" h="383539">
                  <a:moveTo>
                    <a:pt x="25400" y="134619"/>
                  </a:moveTo>
                  <a:lnTo>
                    <a:pt x="0" y="134619"/>
                  </a:lnTo>
                  <a:lnTo>
                    <a:pt x="0" y="140969"/>
                  </a:lnTo>
                  <a:lnTo>
                    <a:pt x="25400" y="140969"/>
                  </a:lnTo>
                  <a:lnTo>
                    <a:pt x="25400" y="134619"/>
                  </a:lnTo>
                  <a:close/>
                </a:path>
                <a:path w="25400" h="383539">
                  <a:moveTo>
                    <a:pt x="25400" y="140969"/>
                  </a:moveTo>
                  <a:lnTo>
                    <a:pt x="0" y="140969"/>
                  </a:lnTo>
                  <a:lnTo>
                    <a:pt x="0" y="160019"/>
                  </a:lnTo>
                  <a:lnTo>
                    <a:pt x="25400" y="160019"/>
                  </a:lnTo>
                  <a:lnTo>
                    <a:pt x="25400" y="140969"/>
                  </a:lnTo>
                  <a:close/>
                </a:path>
                <a:path w="25400" h="383539">
                  <a:moveTo>
                    <a:pt x="25400" y="160019"/>
                  </a:moveTo>
                  <a:lnTo>
                    <a:pt x="0" y="160019"/>
                  </a:lnTo>
                  <a:lnTo>
                    <a:pt x="0" y="163829"/>
                  </a:lnTo>
                  <a:lnTo>
                    <a:pt x="25400" y="163829"/>
                  </a:lnTo>
                  <a:lnTo>
                    <a:pt x="25400" y="160019"/>
                  </a:lnTo>
                  <a:close/>
                </a:path>
                <a:path w="25400" h="383539">
                  <a:moveTo>
                    <a:pt x="25400" y="163829"/>
                  </a:moveTo>
                  <a:lnTo>
                    <a:pt x="0" y="163829"/>
                  </a:lnTo>
                  <a:lnTo>
                    <a:pt x="0" y="176529"/>
                  </a:lnTo>
                  <a:lnTo>
                    <a:pt x="25400" y="176529"/>
                  </a:lnTo>
                  <a:lnTo>
                    <a:pt x="25400" y="163829"/>
                  </a:lnTo>
                  <a:close/>
                </a:path>
                <a:path w="25400" h="383539">
                  <a:moveTo>
                    <a:pt x="25400" y="176529"/>
                  </a:moveTo>
                  <a:lnTo>
                    <a:pt x="0" y="176529"/>
                  </a:lnTo>
                  <a:lnTo>
                    <a:pt x="0" y="185419"/>
                  </a:lnTo>
                  <a:lnTo>
                    <a:pt x="25400" y="185419"/>
                  </a:lnTo>
                  <a:lnTo>
                    <a:pt x="25400" y="176529"/>
                  </a:lnTo>
                  <a:close/>
                </a:path>
                <a:path w="25400" h="383539">
                  <a:moveTo>
                    <a:pt x="25400" y="185419"/>
                  </a:moveTo>
                  <a:lnTo>
                    <a:pt x="0" y="185419"/>
                  </a:lnTo>
                  <a:lnTo>
                    <a:pt x="0" y="189229"/>
                  </a:lnTo>
                  <a:lnTo>
                    <a:pt x="25400" y="189229"/>
                  </a:lnTo>
                  <a:lnTo>
                    <a:pt x="25400" y="185419"/>
                  </a:lnTo>
                  <a:close/>
                </a:path>
                <a:path w="25400" h="383539">
                  <a:moveTo>
                    <a:pt x="25400" y="189229"/>
                  </a:moveTo>
                  <a:lnTo>
                    <a:pt x="0" y="189229"/>
                  </a:lnTo>
                  <a:lnTo>
                    <a:pt x="0" y="204469"/>
                  </a:lnTo>
                  <a:lnTo>
                    <a:pt x="25400" y="204469"/>
                  </a:lnTo>
                  <a:lnTo>
                    <a:pt x="25400" y="189229"/>
                  </a:lnTo>
                  <a:close/>
                </a:path>
                <a:path w="25400" h="383539">
                  <a:moveTo>
                    <a:pt x="25400" y="204469"/>
                  </a:moveTo>
                  <a:lnTo>
                    <a:pt x="0" y="204469"/>
                  </a:lnTo>
                  <a:lnTo>
                    <a:pt x="0" y="210819"/>
                  </a:lnTo>
                  <a:lnTo>
                    <a:pt x="25400" y="210819"/>
                  </a:lnTo>
                  <a:lnTo>
                    <a:pt x="25400" y="204469"/>
                  </a:lnTo>
                  <a:close/>
                </a:path>
                <a:path w="25400" h="383539">
                  <a:moveTo>
                    <a:pt x="25400" y="210819"/>
                  </a:moveTo>
                  <a:lnTo>
                    <a:pt x="0" y="210819"/>
                  </a:lnTo>
                  <a:lnTo>
                    <a:pt x="0" y="214629"/>
                  </a:lnTo>
                  <a:lnTo>
                    <a:pt x="25400" y="214629"/>
                  </a:lnTo>
                  <a:lnTo>
                    <a:pt x="25400" y="210819"/>
                  </a:lnTo>
                  <a:close/>
                </a:path>
                <a:path w="25400" h="383539">
                  <a:moveTo>
                    <a:pt x="25400" y="214629"/>
                  </a:moveTo>
                  <a:lnTo>
                    <a:pt x="0" y="214629"/>
                  </a:lnTo>
                  <a:lnTo>
                    <a:pt x="0" y="217169"/>
                  </a:lnTo>
                  <a:lnTo>
                    <a:pt x="25400" y="217169"/>
                  </a:lnTo>
                  <a:lnTo>
                    <a:pt x="25400" y="214629"/>
                  </a:lnTo>
                  <a:close/>
                </a:path>
                <a:path w="25400" h="383539">
                  <a:moveTo>
                    <a:pt x="25400" y="217169"/>
                  </a:moveTo>
                  <a:lnTo>
                    <a:pt x="0" y="217169"/>
                  </a:lnTo>
                  <a:lnTo>
                    <a:pt x="0" y="220979"/>
                  </a:lnTo>
                  <a:lnTo>
                    <a:pt x="25400" y="220979"/>
                  </a:lnTo>
                  <a:lnTo>
                    <a:pt x="25400" y="217169"/>
                  </a:lnTo>
                  <a:close/>
                </a:path>
                <a:path w="25400" h="383539">
                  <a:moveTo>
                    <a:pt x="25400" y="220979"/>
                  </a:moveTo>
                  <a:lnTo>
                    <a:pt x="0" y="220979"/>
                  </a:lnTo>
                  <a:lnTo>
                    <a:pt x="0" y="227329"/>
                  </a:lnTo>
                  <a:lnTo>
                    <a:pt x="25400" y="227329"/>
                  </a:lnTo>
                  <a:lnTo>
                    <a:pt x="25400" y="220979"/>
                  </a:lnTo>
                  <a:close/>
                </a:path>
                <a:path w="25400" h="383539">
                  <a:moveTo>
                    <a:pt x="25400" y="227329"/>
                  </a:moveTo>
                  <a:lnTo>
                    <a:pt x="0" y="227329"/>
                  </a:lnTo>
                  <a:lnTo>
                    <a:pt x="0" y="229869"/>
                  </a:lnTo>
                  <a:lnTo>
                    <a:pt x="25400" y="229869"/>
                  </a:lnTo>
                  <a:lnTo>
                    <a:pt x="25400" y="227329"/>
                  </a:lnTo>
                  <a:close/>
                </a:path>
                <a:path w="25400" h="383539">
                  <a:moveTo>
                    <a:pt x="25400" y="229869"/>
                  </a:moveTo>
                  <a:lnTo>
                    <a:pt x="0" y="229869"/>
                  </a:lnTo>
                  <a:lnTo>
                    <a:pt x="0" y="236219"/>
                  </a:lnTo>
                  <a:lnTo>
                    <a:pt x="25400" y="236219"/>
                  </a:lnTo>
                  <a:lnTo>
                    <a:pt x="25400" y="229869"/>
                  </a:lnTo>
                  <a:close/>
                </a:path>
                <a:path w="25400" h="383539">
                  <a:moveTo>
                    <a:pt x="25400" y="236219"/>
                  </a:moveTo>
                  <a:lnTo>
                    <a:pt x="0" y="236219"/>
                  </a:lnTo>
                  <a:lnTo>
                    <a:pt x="0" y="248919"/>
                  </a:lnTo>
                  <a:lnTo>
                    <a:pt x="25400" y="248919"/>
                  </a:lnTo>
                  <a:lnTo>
                    <a:pt x="25400" y="236219"/>
                  </a:lnTo>
                  <a:close/>
                </a:path>
                <a:path w="25400" h="383539">
                  <a:moveTo>
                    <a:pt x="1269" y="382269"/>
                  </a:moveTo>
                  <a:lnTo>
                    <a:pt x="0" y="382269"/>
                  </a:lnTo>
                  <a:lnTo>
                    <a:pt x="0" y="383539"/>
                  </a:lnTo>
                  <a:lnTo>
                    <a:pt x="1269" y="383539"/>
                  </a:lnTo>
                  <a:lnTo>
                    <a:pt x="1269" y="382269"/>
                  </a:lnTo>
                  <a:close/>
                </a:path>
                <a:path w="25400" h="383539">
                  <a:moveTo>
                    <a:pt x="24129" y="380999"/>
                  </a:moveTo>
                  <a:lnTo>
                    <a:pt x="12700" y="380999"/>
                  </a:lnTo>
                  <a:lnTo>
                    <a:pt x="12700" y="382269"/>
                  </a:lnTo>
                  <a:lnTo>
                    <a:pt x="24129" y="382269"/>
                  </a:lnTo>
                  <a:lnTo>
                    <a:pt x="24129" y="380999"/>
                  </a:lnTo>
                  <a:close/>
                </a:path>
                <a:path w="25400" h="383539">
                  <a:moveTo>
                    <a:pt x="25400" y="375919"/>
                  </a:moveTo>
                  <a:lnTo>
                    <a:pt x="0" y="375919"/>
                  </a:lnTo>
                  <a:lnTo>
                    <a:pt x="0" y="380999"/>
                  </a:lnTo>
                  <a:lnTo>
                    <a:pt x="25400" y="380999"/>
                  </a:lnTo>
                  <a:lnTo>
                    <a:pt x="25400" y="375919"/>
                  </a:lnTo>
                  <a:close/>
                </a:path>
                <a:path w="25400" h="383539">
                  <a:moveTo>
                    <a:pt x="25400" y="369569"/>
                  </a:moveTo>
                  <a:lnTo>
                    <a:pt x="0" y="369569"/>
                  </a:lnTo>
                  <a:lnTo>
                    <a:pt x="0" y="374649"/>
                  </a:lnTo>
                  <a:lnTo>
                    <a:pt x="25400" y="374649"/>
                  </a:lnTo>
                  <a:lnTo>
                    <a:pt x="25400" y="369569"/>
                  </a:lnTo>
                  <a:close/>
                </a:path>
                <a:path w="25400" h="383539">
                  <a:moveTo>
                    <a:pt x="25400" y="363219"/>
                  </a:moveTo>
                  <a:lnTo>
                    <a:pt x="0" y="363219"/>
                  </a:lnTo>
                  <a:lnTo>
                    <a:pt x="0" y="368299"/>
                  </a:lnTo>
                  <a:lnTo>
                    <a:pt x="25400" y="368299"/>
                  </a:lnTo>
                  <a:lnTo>
                    <a:pt x="25400" y="363219"/>
                  </a:lnTo>
                  <a:close/>
                </a:path>
                <a:path w="25400" h="383539">
                  <a:moveTo>
                    <a:pt x="25400" y="356869"/>
                  </a:moveTo>
                  <a:lnTo>
                    <a:pt x="0" y="356869"/>
                  </a:lnTo>
                  <a:lnTo>
                    <a:pt x="0" y="361949"/>
                  </a:lnTo>
                  <a:lnTo>
                    <a:pt x="25400" y="361949"/>
                  </a:lnTo>
                  <a:lnTo>
                    <a:pt x="25400" y="356869"/>
                  </a:lnTo>
                  <a:close/>
                </a:path>
                <a:path w="25400" h="383539">
                  <a:moveTo>
                    <a:pt x="25400" y="350519"/>
                  </a:moveTo>
                  <a:lnTo>
                    <a:pt x="0" y="350519"/>
                  </a:lnTo>
                  <a:lnTo>
                    <a:pt x="0" y="355599"/>
                  </a:lnTo>
                  <a:lnTo>
                    <a:pt x="25400" y="355599"/>
                  </a:lnTo>
                  <a:lnTo>
                    <a:pt x="25400" y="350519"/>
                  </a:lnTo>
                  <a:close/>
                </a:path>
                <a:path w="25400" h="383539">
                  <a:moveTo>
                    <a:pt x="25400" y="344169"/>
                  </a:moveTo>
                  <a:lnTo>
                    <a:pt x="0" y="344169"/>
                  </a:lnTo>
                  <a:lnTo>
                    <a:pt x="0" y="349249"/>
                  </a:lnTo>
                  <a:lnTo>
                    <a:pt x="25400" y="349249"/>
                  </a:lnTo>
                  <a:lnTo>
                    <a:pt x="25400" y="344169"/>
                  </a:lnTo>
                  <a:close/>
                </a:path>
                <a:path w="25400" h="383539">
                  <a:moveTo>
                    <a:pt x="25400" y="337819"/>
                  </a:moveTo>
                  <a:lnTo>
                    <a:pt x="0" y="337819"/>
                  </a:lnTo>
                  <a:lnTo>
                    <a:pt x="0" y="342899"/>
                  </a:lnTo>
                  <a:lnTo>
                    <a:pt x="25400" y="342899"/>
                  </a:lnTo>
                  <a:lnTo>
                    <a:pt x="25400" y="337819"/>
                  </a:lnTo>
                  <a:close/>
                </a:path>
                <a:path w="25400" h="383539">
                  <a:moveTo>
                    <a:pt x="25400" y="331469"/>
                  </a:moveTo>
                  <a:lnTo>
                    <a:pt x="0" y="331469"/>
                  </a:lnTo>
                  <a:lnTo>
                    <a:pt x="0" y="336549"/>
                  </a:lnTo>
                  <a:lnTo>
                    <a:pt x="25400" y="336549"/>
                  </a:lnTo>
                  <a:lnTo>
                    <a:pt x="25400" y="331469"/>
                  </a:lnTo>
                  <a:close/>
                </a:path>
                <a:path w="25400" h="383539">
                  <a:moveTo>
                    <a:pt x="25400" y="325119"/>
                  </a:moveTo>
                  <a:lnTo>
                    <a:pt x="0" y="325119"/>
                  </a:lnTo>
                  <a:lnTo>
                    <a:pt x="0" y="330199"/>
                  </a:lnTo>
                  <a:lnTo>
                    <a:pt x="25400" y="330199"/>
                  </a:lnTo>
                  <a:lnTo>
                    <a:pt x="25400" y="325119"/>
                  </a:lnTo>
                  <a:close/>
                </a:path>
                <a:path w="25400" h="383539">
                  <a:moveTo>
                    <a:pt x="25400" y="318769"/>
                  </a:moveTo>
                  <a:lnTo>
                    <a:pt x="0" y="318769"/>
                  </a:lnTo>
                  <a:lnTo>
                    <a:pt x="0" y="323849"/>
                  </a:lnTo>
                  <a:lnTo>
                    <a:pt x="25400" y="323849"/>
                  </a:lnTo>
                  <a:lnTo>
                    <a:pt x="25400" y="318769"/>
                  </a:lnTo>
                  <a:close/>
                </a:path>
                <a:path w="25400" h="383539">
                  <a:moveTo>
                    <a:pt x="25400" y="312419"/>
                  </a:moveTo>
                  <a:lnTo>
                    <a:pt x="0" y="312419"/>
                  </a:lnTo>
                  <a:lnTo>
                    <a:pt x="0" y="317499"/>
                  </a:lnTo>
                  <a:lnTo>
                    <a:pt x="25400" y="317499"/>
                  </a:lnTo>
                  <a:lnTo>
                    <a:pt x="25400" y="312419"/>
                  </a:lnTo>
                  <a:close/>
                </a:path>
                <a:path w="25400" h="383539">
                  <a:moveTo>
                    <a:pt x="25400" y="306069"/>
                  </a:moveTo>
                  <a:lnTo>
                    <a:pt x="0" y="306069"/>
                  </a:lnTo>
                  <a:lnTo>
                    <a:pt x="0" y="311149"/>
                  </a:lnTo>
                  <a:lnTo>
                    <a:pt x="25400" y="311149"/>
                  </a:lnTo>
                  <a:lnTo>
                    <a:pt x="25400" y="306069"/>
                  </a:lnTo>
                  <a:close/>
                </a:path>
                <a:path w="25400" h="383539">
                  <a:moveTo>
                    <a:pt x="25400" y="299719"/>
                  </a:moveTo>
                  <a:lnTo>
                    <a:pt x="0" y="299719"/>
                  </a:lnTo>
                  <a:lnTo>
                    <a:pt x="0" y="304799"/>
                  </a:lnTo>
                  <a:lnTo>
                    <a:pt x="25400" y="304799"/>
                  </a:lnTo>
                  <a:lnTo>
                    <a:pt x="25400" y="299719"/>
                  </a:lnTo>
                  <a:close/>
                </a:path>
                <a:path w="25400" h="383539">
                  <a:moveTo>
                    <a:pt x="25400" y="293369"/>
                  </a:moveTo>
                  <a:lnTo>
                    <a:pt x="0" y="293369"/>
                  </a:lnTo>
                  <a:lnTo>
                    <a:pt x="0" y="298449"/>
                  </a:lnTo>
                  <a:lnTo>
                    <a:pt x="25400" y="298449"/>
                  </a:lnTo>
                  <a:lnTo>
                    <a:pt x="25400" y="293369"/>
                  </a:lnTo>
                  <a:close/>
                </a:path>
                <a:path w="25400" h="383539">
                  <a:moveTo>
                    <a:pt x="25400" y="287019"/>
                  </a:moveTo>
                  <a:lnTo>
                    <a:pt x="0" y="287019"/>
                  </a:lnTo>
                  <a:lnTo>
                    <a:pt x="0" y="292099"/>
                  </a:lnTo>
                  <a:lnTo>
                    <a:pt x="25400" y="292099"/>
                  </a:lnTo>
                  <a:lnTo>
                    <a:pt x="25400" y="287019"/>
                  </a:lnTo>
                  <a:close/>
                </a:path>
                <a:path w="25400" h="383539">
                  <a:moveTo>
                    <a:pt x="25400" y="280669"/>
                  </a:moveTo>
                  <a:lnTo>
                    <a:pt x="0" y="280669"/>
                  </a:lnTo>
                  <a:lnTo>
                    <a:pt x="0" y="285749"/>
                  </a:lnTo>
                  <a:lnTo>
                    <a:pt x="25400" y="285749"/>
                  </a:lnTo>
                  <a:lnTo>
                    <a:pt x="25400" y="280669"/>
                  </a:lnTo>
                  <a:close/>
                </a:path>
                <a:path w="25400" h="383539">
                  <a:moveTo>
                    <a:pt x="25400" y="274319"/>
                  </a:moveTo>
                  <a:lnTo>
                    <a:pt x="0" y="274319"/>
                  </a:lnTo>
                  <a:lnTo>
                    <a:pt x="0" y="279399"/>
                  </a:lnTo>
                  <a:lnTo>
                    <a:pt x="25400" y="279399"/>
                  </a:lnTo>
                  <a:lnTo>
                    <a:pt x="25400" y="274319"/>
                  </a:lnTo>
                  <a:close/>
                </a:path>
                <a:path w="25400" h="383539">
                  <a:moveTo>
                    <a:pt x="25400" y="267969"/>
                  </a:moveTo>
                  <a:lnTo>
                    <a:pt x="0" y="267969"/>
                  </a:lnTo>
                  <a:lnTo>
                    <a:pt x="0" y="273049"/>
                  </a:lnTo>
                  <a:lnTo>
                    <a:pt x="25400" y="273049"/>
                  </a:lnTo>
                  <a:lnTo>
                    <a:pt x="25400" y="267969"/>
                  </a:lnTo>
                  <a:close/>
                </a:path>
                <a:path w="25400" h="383539">
                  <a:moveTo>
                    <a:pt x="25400" y="261619"/>
                  </a:moveTo>
                  <a:lnTo>
                    <a:pt x="0" y="261619"/>
                  </a:lnTo>
                  <a:lnTo>
                    <a:pt x="0" y="266699"/>
                  </a:lnTo>
                  <a:lnTo>
                    <a:pt x="25400" y="266699"/>
                  </a:lnTo>
                  <a:lnTo>
                    <a:pt x="25400" y="261619"/>
                  </a:lnTo>
                  <a:close/>
                </a:path>
                <a:path w="25400" h="383539">
                  <a:moveTo>
                    <a:pt x="25400" y="255269"/>
                  </a:moveTo>
                  <a:lnTo>
                    <a:pt x="0" y="255269"/>
                  </a:lnTo>
                  <a:lnTo>
                    <a:pt x="0" y="260349"/>
                  </a:lnTo>
                  <a:lnTo>
                    <a:pt x="25400" y="260349"/>
                  </a:lnTo>
                  <a:lnTo>
                    <a:pt x="25400" y="255269"/>
                  </a:lnTo>
                  <a:close/>
                </a:path>
                <a:path w="25400" h="383539">
                  <a:moveTo>
                    <a:pt x="25400" y="250189"/>
                  </a:moveTo>
                  <a:lnTo>
                    <a:pt x="0" y="250189"/>
                  </a:lnTo>
                  <a:lnTo>
                    <a:pt x="0" y="253999"/>
                  </a:lnTo>
                  <a:lnTo>
                    <a:pt x="25400" y="253999"/>
                  </a:lnTo>
                  <a:lnTo>
                    <a:pt x="25400" y="250189"/>
                  </a:lnTo>
                  <a:close/>
                </a:path>
              </a:pathLst>
            </a:custGeom>
            <a:solidFill>
              <a:srgbClr val="7F98E4"/>
            </a:solidFill>
          </p:spPr>
          <p:txBody>
            <a:bodyPr wrap="square" lIns="0" tIns="0" rIns="0" bIns="0" rtlCol="0"/>
            <a:lstStyle/>
            <a:p>
              <a:endParaRPr/>
            </a:p>
          </p:txBody>
        </p:sp>
        <p:sp>
          <p:nvSpPr>
            <p:cNvPr id="390" name="object 390"/>
            <p:cNvSpPr/>
            <p:nvPr/>
          </p:nvSpPr>
          <p:spPr>
            <a:xfrm>
              <a:off x="7773670" y="5788659"/>
              <a:ext cx="26670" cy="392430"/>
            </a:xfrm>
            <a:custGeom>
              <a:avLst/>
              <a:gdLst/>
              <a:ahLst/>
              <a:cxnLst/>
              <a:rect l="l" t="t" r="r" b="b"/>
              <a:pathLst>
                <a:path w="26670" h="392429">
                  <a:moveTo>
                    <a:pt x="1270" y="0"/>
                  </a:moveTo>
                  <a:lnTo>
                    <a:pt x="0" y="0"/>
                  </a:lnTo>
                  <a:lnTo>
                    <a:pt x="0" y="3809"/>
                  </a:lnTo>
                  <a:lnTo>
                    <a:pt x="16510" y="3809"/>
                  </a:lnTo>
                  <a:lnTo>
                    <a:pt x="16510" y="2539"/>
                  </a:lnTo>
                  <a:lnTo>
                    <a:pt x="8889" y="2539"/>
                  </a:lnTo>
                  <a:lnTo>
                    <a:pt x="8889" y="1269"/>
                  </a:lnTo>
                  <a:lnTo>
                    <a:pt x="1270" y="1269"/>
                  </a:lnTo>
                  <a:lnTo>
                    <a:pt x="1270" y="0"/>
                  </a:lnTo>
                  <a:close/>
                </a:path>
                <a:path w="26670" h="392429">
                  <a:moveTo>
                    <a:pt x="22859" y="3810"/>
                  </a:moveTo>
                  <a:lnTo>
                    <a:pt x="0" y="3810"/>
                  </a:lnTo>
                  <a:lnTo>
                    <a:pt x="0" y="25399"/>
                  </a:lnTo>
                  <a:lnTo>
                    <a:pt x="26670" y="25399"/>
                  </a:lnTo>
                  <a:lnTo>
                    <a:pt x="26670" y="5080"/>
                  </a:lnTo>
                  <a:lnTo>
                    <a:pt x="22859" y="5080"/>
                  </a:lnTo>
                  <a:lnTo>
                    <a:pt x="22859" y="3810"/>
                  </a:lnTo>
                  <a:close/>
                </a:path>
                <a:path w="26670" h="392429">
                  <a:moveTo>
                    <a:pt x="26670" y="25400"/>
                  </a:moveTo>
                  <a:lnTo>
                    <a:pt x="0" y="25400"/>
                  </a:lnTo>
                  <a:lnTo>
                    <a:pt x="0" y="31749"/>
                  </a:lnTo>
                  <a:lnTo>
                    <a:pt x="26670" y="31749"/>
                  </a:lnTo>
                  <a:lnTo>
                    <a:pt x="26670" y="25400"/>
                  </a:lnTo>
                  <a:close/>
                </a:path>
                <a:path w="26670" h="392429">
                  <a:moveTo>
                    <a:pt x="26670" y="31750"/>
                  </a:moveTo>
                  <a:lnTo>
                    <a:pt x="0" y="31750"/>
                  </a:lnTo>
                  <a:lnTo>
                    <a:pt x="0" y="44449"/>
                  </a:lnTo>
                  <a:lnTo>
                    <a:pt x="26670" y="44449"/>
                  </a:lnTo>
                  <a:lnTo>
                    <a:pt x="26670" y="31750"/>
                  </a:lnTo>
                  <a:close/>
                </a:path>
                <a:path w="26670" h="392429">
                  <a:moveTo>
                    <a:pt x="26670" y="44450"/>
                  </a:moveTo>
                  <a:lnTo>
                    <a:pt x="0" y="44450"/>
                  </a:lnTo>
                  <a:lnTo>
                    <a:pt x="0" y="60959"/>
                  </a:lnTo>
                  <a:lnTo>
                    <a:pt x="26670" y="60959"/>
                  </a:lnTo>
                  <a:lnTo>
                    <a:pt x="26670" y="44450"/>
                  </a:lnTo>
                  <a:close/>
                </a:path>
                <a:path w="26670" h="392429">
                  <a:moveTo>
                    <a:pt x="26670" y="60959"/>
                  </a:moveTo>
                  <a:lnTo>
                    <a:pt x="0" y="60959"/>
                  </a:lnTo>
                  <a:lnTo>
                    <a:pt x="0" y="63499"/>
                  </a:lnTo>
                  <a:lnTo>
                    <a:pt x="26670" y="63499"/>
                  </a:lnTo>
                  <a:lnTo>
                    <a:pt x="26670" y="60959"/>
                  </a:lnTo>
                  <a:close/>
                </a:path>
                <a:path w="26670" h="392429">
                  <a:moveTo>
                    <a:pt x="26670" y="63500"/>
                  </a:moveTo>
                  <a:lnTo>
                    <a:pt x="0" y="63500"/>
                  </a:lnTo>
                  <a:lnTo>
                    <a:pt x="0" y="67309"/>
                  </a:lnTo>
                  <a:lnTo>
                    <a:pt x="26670" y="67309"/>
                  </a:lnTo>
                  <a:lnTo>
                    <a:pt x="26670" y="63500"/>
                  </a:lnTo>
                  <a:close/>
                </a:path>
                <a:path w="26670" h="392429">
                  <a:moveTo>
                    <a:pt x="26670" y="67309"/>
                  </a:moveTo>
                  <a:lnTo>
                    <a:pt x="0" y="67309"/>
                  </a:lnTo>
                  <a:lnTo>
                    <a:pt x="0" y="69849"/>
                  </a:lnTo>
                  <a:lnTo>
                    <a:pt x="26670" y="69849"/>
                  </a:lnTo>
                  <a:lnTo>
                    <a:pt x="26670" y="67309"/>
                  </a:lnTo>
                  <a:close/>
                </a:path>
                <a:path w="26670" h="392429">
                  <a:moveTo>
                    <a:pt x="26670" y="69850"/>
                  </a:moveTo>
                  <a:lnTo>
                    <a:pt x="0" y="69850"/>
                  </a:lnTo>
                  <a:lnTo>
                    <a:pt x="0" y="73659"/>
                  </a:lnTo>
                  <a:lnTo>
                    <a:pt x="26670" y="73659"/>
                  </a:lnTo>
                  <a:lnTo>
                    <a:pt x="26670" y="69850"/>
                  </a:lnTo>
                  <a:close/>
                </a:path>
                <a:path w="26670" h="392429">
                  <a:moveTo>
                    <a:pt x="26670" y="73659"/>
                  </a:moveTo>
                  <a:lnTo>
                    <a:pt x="0" y="73659"/>
                  </a:lnTo>
                  <a:lnTo>
                    <a:pt x="0" y="80009"/>
                  </a:lnTo>
                  <a:lnTo>
                    <a:pt x="26670" y="80009"/>
                  </a:lnTo>
                  <a:lnTo>
                    <a:pt x="26670" y="73659"/>
                  </a:lnTo>
                  <a:close/>
                </a:path>
                <a:path w="26670" h="392429">
                  <a:moveTo>
                    <a:pt x="26670" y="80010"/>
                  </a:moveTo>
                  <a:lnTo>
                    <a:pt x="0" y="80010"/>
                  </a:lnTo>
                  <a:lnTo>
                    <a:pt x="0" y="88899"/>
                  </a:lnTo>
                  <a:lnTo>
                    <a:pt x="26670" y="88899"/>
                  </a:lnTo>
                  <a:lnTo>
                    <a:pt x="26670" y="80010"/>
                  </a:lnTo>
                  <a:close/>
                </a:path>
                <a:path w="26670" h="392429">
                  <a:moveTo>
                    <a:pt x="26670" y="88900"/>
                  </a:moveTo>
                  <a:lnTo>
                    <a:pt x="0" y="88900"/>
                  </a:lnTo>
                  <a:lnTo>
                    <a:pt x="0" y="101599"/>
                  </a:lnTo>
                  <a:lnTo>
                    <a:pt x="26670" y="101599"/>
                  </a:lnTo>
                  <a:lnTo>
                    <a:pt x="26670" y="88900"/>
                  </a:lnTo>
                  <a:close/>
                </a:path>
                <a:path w="26670" h="392429">
                  <a:moveTo>
                    <a:pt x="26670" y="101600"/>
                  </a:moveTo>
                  <a:lnTo>
                    <a:pt x="0" y="101600"/>
                  </a:lnTo>
                  <a:lnTo>
                    <a:pt x="0" y="111759"/>
                  </a:lnTo>
                  <a:lnTo>
                    <a:pt x="26670" y="111759"/>
                  </a:lnTo>
                  <a:lnTo>
                    <a:pt x="26670" y="101600"/>
                  </a:lnTo>
                  <a:close/>
                </a:path>
                <a:path w="26670" h="392429">
                  <a:moveTo>
                    <a:pt x="26670" y="111759"/>
                  </a:moveTo>
                  <a:lnTo>
                    <a:pt x="0" y="111759"/>
                  </a:lnTo>
                  <a:lnTo>
                    <a:pt x="0" y="114299"/>
                  </a:lnTo>
                  <a:lnTo>
                    <a:pt x="26670" y="114299"/>
                  </a:lnTo>
                  <a:lnTo>
                    <a:pt x="26670" y="111759"/>
                  </a:lnTo>
                  <a:close/>
                </a:path>
                <a:path w="26670" h="392429">
                  <a:moveTo>
                    <a:pt x="26670" y="114300"/>
                  </a:moveTo>
                  <a:lnTo>
                    <a:pt x="0" y="114300"/>
                  </a:lnTo>
                  <a:lnTo>
                    <a:pt x="0" y="120649"/>
                  </a:lnTo>
                  <a:lnTo>
                    <a:pt x="26670" y="120649"/>
                  </a:lnTo>
                  <a:lnTo>
                    <a:pt x="26670" y="114300"/>
                  </a:lnTo>
                  <a:close/>
                </a:path>
                <a:path w="26670" h="392429">
                  <a:moveTo>
                    <a:pt x="26670" y="120650"/>
                  </a:moveTo>
                  <a:lnTo>
                    <a:pt x="0" y="120650"/>
                  </a:lnTo>
                  <a:lnTo>
                    <a:pt x="0" y="124459"/>
                  </a:lnTo>
                  <a:lnTo>
                    <a:pt x="26670" y="124459"/>
                  </a:lnTo>
                  <a:lnTo>
                    <a:pt x="26670" y="120650"/>
                  </a:lnTo>
                  <a:close/>
                </a:path>
                <a:path w="26670" h="392429">
                  <a:moveTo>
                    <a:pt x="26670" y="124459"/>
                  </a:moveTo>
                  <a:lnTo>
                    <a:pt x="0" y="124459"/>
                  </a:lnTo>
                  <a:lnTo>
                    <a:pt x="0" y="130809"/>
                  </a:lnTo>
                  <a:lnTo>
                    <a:pt x="26670" y="130809"/>
                  </a:lnTo>
                  <a:lnTo>
                    <a:pt x="26670" y="124459"/>
                  </a:lnTo>
                  <a:close/>
                </a:path>
                <a:path w="26670" h="392429">
                  <a:moveTo>
                    <a:pt x="26670" y="130809"/>
                  </a:moveTo>
                  <a:lnTo>
                    <a:pt x="0" y="130809"/>
                  </a:lnTo>
                  <a:lnTo>
                    <a:pt x="0" y="133349"/>
                  </a:lnTo>
                  <a:lnTo>
                    <a:pt x="26670" y="133349"/>
                  </a:lnTo>
                  <a:lnTo>
                    <a:pt x="26670" y="130809"/>
                  </a:lnTo>
                  <a:close/>
                </a:path>
                <a:path w="26670" h="392429">
                  <a:moveTo>
                    <a:pt x="26670" y="133350"/>
                  </a:moveTo>
                  <a:lnTo>
                    <a:pt x="0" y="133350"/>
                  </a:lnTo>
                  <a:lnTo>
                    <a:pt x="0" y="137159"/>
                  </a:lnTo>
                  <a:lnTo>
                    <a:pt x="26670" y="137159"/>
                  </a:lnTo>
                  <a:lnTo>
                    <a:pt x="26670" y="133350"/>
                  </a:lnTo>
                  <a:close/>
                </a:path>
                <a:path w="26670" h="392429">
                  <a:moveTo>
                    <a:pt x="26670" y="137160"/>
                  </a:moveTo>
                  <a:lnTo>
                    <a:pt x="0" y="137160"/>
                  </a:lnTo>
                  <a:lnTo>
                    <a:pt x="0" y="139699"/>
                  </a:lnTo>
                  <a:lnTo>
                    <a:pt x="26670" y="139699"/>
                  </a:lnTo>
                  <a:lnTo>
                    <a:pt x="26670" y="137160"/>
                  </a:lnTo>
                  <a:close/>
                </a:path>
                <a:path w="26670" h="392429">
                  <a:moveTo>
                    <a:pt x="26670" y="139700"/>
                  </a:moveTo>
                  <a:lnTo>
                    <a:pt x="0" y="139700"/>
                  </a:lnTo>
                  <a:lnTo>
                    <a:pt x="0" y="146049"/>
                  </a:lnTo>
                  <a:lnTo>
                    <a:pt x="26670" y="146049"/>
                  </a:lnTo>
                  <a:lnTo>
                    <a:pt x="26670" y="139700"/>
                  </a:lnTo>
                  <a:close/>
                </a:path>
                <a:path w="26670" h="392429">
                  <a:moveTo>
                    <a:pt x="26670" y="146050"/>
                  </a:moveTo>
                  <a:lnTo>
                    <a:pt x="0" y="146050"/>
                  </a:lnTo>
                  <a:lnTo>
                    <a:pt x="0" y="165099"/>
                  </a:lnTo>
                  <a:lnTo>
                    <a:pt x="26670" y="165099"/>
                  </a:lnTo>
                  <a:lnTo>
                    <a:pt x="26670" y="146050"/>
                  </a:lnTo>
                  <a:close/>
                </a:path>
                <a:path w="26670" h="392429">
                  <a:moveTo>
                    <a:pt x="26670" y="165100"/>
                  </a:moveTo>
                  <a:lnTo>
                    <a:pt x="0" y="165100"/>
                  </a:lnTo>
                  <a:lnTo>
                    <a:pt x="0" y="168909"/>
                  </a:lnTo>
                  <a:lnTo>
                    <a:pt x="26670" y="168909"/>
                  </a:lnTo>
                  <a:lnTo>
                    <a:pt x="26670" y="165100"/>
                  </a:lnTo>
                  <a:close/>
                </a:path>
                <a:path w="26670" h="392429">
                  <a:moveTo>
                    <a:pt x="26670" y="168909"/>
                  </a:moveTo>
                  <a:lnTo>
                    <a:pt x="0" y="168909"/>
                  </a:lnTo>
                  <a:lnTo>
                    <a:pt x="0" y="181609"/>
                  </a:lnTo>
                  <a:lnTo>
                    <a:pt x="26670" y="181609"/>
                  </a:lnTo>
                  <a:lnTo>
                    <a:pt x="26670" y="168909"/>
                  </a:lnTo>
                  <a:close/>
                </a:path>
                <a:path w="26670" h="392429">
                  <a:moveTo>
                    <a:pt x="26670" y="181609"/>
                  </a:moveTo>
                  <a:lnTo>
                    <a:pt x="0" y="181609"/>
                  </a:lnTo>
                  <a:lnTo>
                    <a:pt x="0" y="190499"/>
                  </a:lnTo>
                  <a:lnTo>
                    <a:pt x="26670" y="190499"/>
                  </a:lnTo>
                  <a:lnTo>
                    <a:pt x="26670" y="181609"/>
                  </a:lnTo>
                  <a:close/>
                </a:path>
                <a:path w="26670" h="392429">
                  <a:moveTo>
                    <a:pt x="26670" y="190500"/>
                  </a:moveTo>
                  <a:lnTo>
                    <a:pt x="0" y="190500"/>
                  </a:lnTo>
                  <a:lnTo>
                    <a:pt x="0" y="194309"/>
                  </a:lnTo>
                  <a:lnTo>
                    <a:pt x="26670" y="194309"/>
                  </a:lnTo>
                  <a:lnTo>
                    <a:pt x="26670" y="190500"/>
                  </a:lnTo>
                  <a:close/>
                </a:path>
                <a:path w="26670" h="392429">
                  <a:moveTo>
                    <a:pt x="26670" y="194309"/>
                  </a:moveTo>
                  <a:lnTo>
                    <a:pt x="0" y="194309"/>
                  </a:lnTo>
                  <a:lnTo>
                    <a:pt x="0" y="209549"/>
                  </a:lnTo>
                  <a:lnTo>
                    <a:pt x="26670" y="209549"/>
                  </a:lnTo>
                  <a:lnTo>
                    <a:pt x="26670" y="194309"/>
                  </a:lnTo>
                  <a:close/>
                </a:path>
                <a:path w="26670" h="392429">
                  <a:moveTo>
                    <a:pt x="26670" y="209550"/>
                  </a:moveTo>
                  <a:lnTo>
                    <a:pt x="0" y="209550"/>
                  </a:lnTo>
                  <a:lnTo>
                    <a:pt x="0" y="215899"/>
                  </a:lnTo>
                  <a:lnTo>
                    <a:pt x="26670" y="215899"/>
                  </a:lnTo>
                  <a:lnTo>
                    <a:pt x="26670" y="209550"/>
                  </a:lnTo>
                  <a:close/>
                </a:path>
                <a:path w="26670" h="392429">
                  <a:moveTo>
                    <a:pt x="26670" y="215900"/>
                  </a:moveTo>
                  <a:lnTo>
                    <a:pt x="0" y="215900"/>
                  </a:lnTo>
                  <a:lnTo>
                    <a:pt x="0" y="219709"/>
                  </a:lnTo>
                  <a:lnTo>
                    <a:pt x="26670" y="219709"/>
                  </a:lnTo>
                  <a:lnTo>
                    <a:pt x="26670" y="215900"/>
                  </a:lnTo>
                  <a:close/>
                </a:path>
                <a:path w="26670" h="392429">
                  <a:moveTo>
                    <a:pt x="26670" y="219709"/>
                  </a:moveTo>
                  <a:lnTo>
                    <a:pt x="0" y="219709"/>
                  </a:lnTo>
                  <a:lnTo>
                    <a:pt x="0" y="222249"/>
                  </a:lnTo>
                  <a:lnTo>
                    <a:pt x="26670" y="222249"/>
                  </a:lnTo>
                  <a:lnTo>
                    <a:pt x="26670" y="219709"/>
                  </a:lnTo>
                  <a:close/>
                </a:path>
                <a:path w="26670" h="392429">
                  <a:moveTo>
                    <a:pt x="26670" y="222250"/>
                  </a:moveTo>
                  <a:lnTo>
                    <a:pt x="0" y="222250"/>
                  </a:lnTo>
                  <a:lnTo>
                    <a:pt x="0" y="226059"/>
                  </a:lnTo>
                  <a:lnTo>
                    <a:pt x="26670" y="226059"/>
                  </a:lnTo>
                  <a:lnTo>
                    <a:pt x="26670" y="222250"/>
                  </a:lnTo>
                  <a:close/>
                </a:path>
                <a:path w="26670" h="392429">
                  <a:moveTo>
                    <a:pt x="26670" y="226060"/>
                  </a:moveTo>
                  <a:lnTo>
                    <a:pt x="0" y="226060"/>
                  </a:lnTo>
                  <a:lnTo>
                    <a:pt x="0" y="232409"/>
                  </a:lnTo>
                  <a:lnTo>
                    <a:pt x="26670" y="232409"/>
                  </a:lnTo>
                  <a:lnTo>
                    <a:pt x="26670" y="226060"/>
                  </a:lnTo>
                  <a:close/>
                </a:path>
                <a:path w="26670" h="392429">
                  <a:moveTo>
                    <a:pt x="26670" y="232410"/>
                  </a:moveTo>
                  <a:lnTo>
                    <a:pt x="0" y="232410"/>
                  </a:lnTo>
                  <a:lnTo>
                    <a:pt x="0" y="234949"/>
                  </a:lnTo>
                  <a:lnTo>
                    <a:pt x="26670" y="234949"/>
                  </a:lnTo>
                  <a:lnTo>
                    <a:pt x="26670" y="232410"/>
                  </a:lnTo>
                  <a:close/>
                </a:path>
                <a:path w="26670" h="392429">
                  <a:moveTo>
                    <a:pt x="26670" y="234950"/>
                  </a:moveTo>
                  <a:lnTo>
                    <a:pt x="0" y="234950"/>
                  </a:lnTo>
                  <a:lnTo>
                    <a:pt x="0" y="241299"/>
                  </a:lnTo>
                  <a:lnTo>
                    <a:pt x="26670" y="241299"/>
                  </a:lnTo>
                  <a:lnTo>
                    <a:pt x="26670" y="234950"/>
                  </a:lnTo>
                  <a:close/>
                </a:path>
                <a:path w="26670" h="392429">
                  <a:moveTo>
                    <a:pt x="26670" y="241300"/>
                  </a:moveTo>
                  <a:lnTo>
                    <a:pt x="0" y="241300"/>
                  </a:lnTo>
                  <a:lnTo>
                    <a:pt x="0" y="253999"/>
                  </a:lnTo>
                  <a:lnTo>
                    <a:pt x="26670" y="253999"/>
                  </a:lnTo>
                  <a:lnTo>
                    <a:pt x="26670" y="241300"/>
                  </a:lnTo>
                  <a:close/>
                </a:path>
                <a:path w="26670" h="392429">
                  <a:moveTo>
                    <a:pt x="26670" y="387349"/>
                  </a:moveTo>
                  <a:lnTo>
                    <a:pt x="0" y="387349"/>
                  </a:lnTo>
                  <a:lnTo>
                    <a:pt x="0" y="392429"/>
                  </a:lnTo>
                  <a:lnTo>
                    <a:pt x="6350" y="392429"/>
                  </a:lnTo>
                  <a:lnTo>
                    <a:pt x="6350" y="389889"/>
                  </a:lnTo>
                  <a:lnTo>
                    <a:pt x="17779" y="389889"/>
                  </a:lnTo>
                  <a:lnTo>
                    <a:pt x="17779" y="388619"/>
                  </a:lnTo>
                  <a:lnTo>
                    <a:pt x="26670" y="388619"/>
                  </a:lnTo>
                  <a:lnTo>
                    <a:pt x="26670" y="387349"/>
                  </a:lnTo>
                  <a:close/>
                </a:path>
                <a:path w="26670" h="392429">
                  <a:moveTo>
                    <a:pt x="26670" y="380999"/>
                  </a:moveTo>
                  <a:lnTo>
                    <a:pt x="0" y="380999"/>
                  </a:lnTo>
                  <a:lnTo>
                    <a:pt x="0" y="386080"/>
                  </a:lnTo>
                  <a:lnTo>
                    <a:pt x="26670" y="386080"/>
                  </a:lnTo>
                  <a:lnTo>
                    <a:pt x="26670" y="380999"/>
                  </a:lnTo>
                  <a:close/>
                </a:path>
                <a:path w="26670" h="392429">
                  <a:moveTo>
                    <a:pt x="26670" y="374649"/>
                  </a:moveTo>
                  <a:lnTo>
                    <a:pt x="0" y="374649"/>
                  </a:lnTo>
                  <a:lnTo>
                    <a:pt x="0" y="379730"/>
                  </a:lnTo>
                  <a:lnTo>
                    <a:pt x="26670" y="379730"/>
                  </a:lnTo>
                  <a:lnTo>
                    <a:pt x="26670" y="374649"/>
                  </a:lnTo>
                  <a:close/>
                </a:path>
                <a:path w="26670" h="392429">
                  <a:moveTo>
                    <a:pt x="26670" y="368299"/>
                  </a:moveTo>
                  <a:lnTo>
                    <a:pt x="0" y="368299"/>
                  </a:lnTo>
                  <a:lnTo>
                    <a:pt x="0" y="373380"/>
                  </a:lnTo>
                  <a:lnTo>
                    <a:pt x="26670" y="373380"/>
                  </a:lnTo>
                  <a:lnTo>
                    <a:pt x="26670" y="368299"/>
                  </a:lnTo>
                  <a:close/>
                </a:path>
                <a:path w="26670" h="392429">
                  <a:moveTo>
                    <a:pt x="26670" y="361949"/>
                  </a:moveTo>
                  <a:lnTo>
                    <a:pt x="0" y="361949"/>
                  </a:lnTo>
                  <a:lnTo>
                    <a:pt x="0" y="367030"/>
                  </a:lnTo>
                  <a:lnTo>
                    <a:pt x="26670" y="367030"/>
                  </a:lnTo>
                  <a:lnTo>
                    <a:pt x="26670" y="361949"/>
                  </a:lnTo>
                  <a:close/>
                </a:path>
                <a:path w="26670" h="392429">
                  <a:moveTo>
                    <a:pt x="26670" y="355599"/>
                  </a:moveTo>
                  <a:lnTo>
                    <a:pt x="0" y="355599"/>
                  </a:lnTo>
                  <a:lnTo>
                    <a:pt x="0" y="360680"/>
                  </a:lnTo>
                  <a:lnTo>
                    <a:pt x="26670" y="360680"/>
                  </a:lnTo>
                  <a:lnTo>
                    <a:pt x="26670" y="355599"/>
                  </a:lnTo>
                  <a:close/>
                </a:path>
                <a:path w="26670" h="392429">
                  <a:moveTo>
                    <a:pt x="26670" y="349249"/>
                  </a:moveTo>
                  <a:lnTo>
                    <a:pt x="0" y="349249"/>
                  </a:lnTo>
                  <a:lnTo>
                    <a:pt x="0" y="354330"/>
                  </a:lnTo>
                  <a:lnTo>
                    <a:pt x="26670" y="354330"/>
                  </a:lnTo>
                  <a:lnTo>
                    <a:pt x="26670" y="349249"/>
                  </a:lnTo>
                  <a:close/>
                </a:path>
                <a:path w="26670" h="392429">
                  <a:moveTo>
                    <a:pt x="26670" y="342899"/>
                  </a:moveTo>
                  <a:lnTo>
                    <a:pt x="0" y="342899"/>
                  </a:lnTo>
                  <a:lnTo>
                    <a:pt x="0" y="347980"/>
                  </a:lnTo>
                  <a:lnTo>
                    <a:pt x="26670" y="347980"/>
                  </a:lnTo>
                  <a:lnTo>
                    <a:pt x="26670" y="342899"/>
                  </a:lnTo>
                  <a:close/>
                </a:path>
                <a:path w="26670" h="392429">
                  <a:moveTo>
                    <a:pt x="26670" y="336549"/>
                  </a:moveTo>
                  <a:lnTo>
                    <a:pt x="0" y="336549"/>
                  </a:lnTo>
                  <a:lnTo>
                    <a:pt x="0" y="341630"/>
                  </a:lnTo>
                  <a:lnTo>
                    <a:pt x="26670" y="341630"/>
                  </a:lnTo>
                  <a:lnTo>
                    <a:pt x="26670" y="336549"/>
                  </a:lnTo>
                  <a:close/>
                </a:path>
                <a:path w="26670" h="392429">
                  <a:moveTo>
                    <a:pt x="26670" y="330199"/>
                  </a:moveTo>
                  <a:lnTo>
                    <a:pt x="0" y="330199"/>
                  </a:lnTo>
                  <a:lnTo>
                    <a:pt x="0" y="335280"/>
                  </a:lnTo>
                  <a:lnTo>
                    <a:pt x="26670" y="335280"/>
                  </a:lnTo>
                  <a:lnTo>
                    <a:pt x="26670" y="330199"/>
                  </a:lnTo>
                  <a:close/>
                </a:path>
                <a:path w="26670" h="392429">
                  <a:moveTo>
                    <a:pt x="26670" y="323850"/>
                  </a:moveTo>
                  <a:lnTo>
                    <a:pt x="0" y="323850"/>
                  </a:lnTo>
                  <a:lnTo>
                    <a:pt x="0" y="328930"/>
                  </a:lnTo>
                  <a:lnTo>
                    <a:pt x="26670" y="328930"/>
                  </a:lnTo>
                  <a:lnTo>
                    <a:pt x="26670" y="323850"/>
                  </a:lnTo>
                  <a:close/>
                </a:path>
                <a:path w="26670" h="392429">
                  <a:moveTo>
                    <a:pt x="26670" y="317500"/>
                  </a:moveTo>
                  <a:lnTo>
                    <a:pt x="0" y="317500"/>
                  </a:lnTo>
                  <a:lnTo>
                    <a:pt x="0" y="322580"/>
                  </a:lnTo>
                  <a:lnTo>
                    <a:pt x="26670" y="322580"/>
                  </a:lnTo>
                  <a:lnTo>
                    <a:pt x="26670" y="317500"/>
                  </a:lnTo>
                  <a:close/>
                </a:path>
                <a:path w="26670" h="392429">
                  <a:moveTo>
                    <a:pt x="26670" y="311149"/>
                  </a:moveTo>
                  <a:lnTo>
                    <a:pt x="0" y="311149"/>
                  </a:lnTo>
                  <a:lnTo>
                    <a:pt x="0" y="316230"/>
                  </a:lnTo>
                  <a:lnTo>
                    <a:pt x="26670" y="316230"/>
                  </a:lnTo>
                  <a:lnTo>
                    <a:pt x="26670" y="311149"/>
                  </a:lnTo>
                  <a:close/>
                </a:path>
                <a:path w="26670" h="392429">
                  <a:moveTo>
                    <a:pt x="26670" y="304799"/>
                  </a:moveTo>
                  <a:lnTo>
                    <a:pt x="0" y="304799"/>
                  </a:lnTo>
                  <a:lnTo>
                    <a:pt x="0" y="309880"/>
                  </a:lnTo>
                  <a:lnTo>
                    <a:pt x="26670" y="309880"/>
                  </a:lnTo>
                  <a:lnTo>
                    <a:pt x="26670" y="304799"/>
                  </a:lnTo>
                  <a:close/>
                </a:path>
                <a:path w="26670" h="392429">
                  <a:moveTo>
                    <a:pt x="26670" y="298449"/>
                  </a:moveTo>
                  <a:lnTo>
                    <a:pt x="0" y="298449"/>
                  </a:lnTo>
                  <a:lnTo>
                    <a:pt x="0" y="303530"/>
                  </a:lnTo>
                  <a:lnTo>
                    <a:pt x="26670" y="303530"/>
                  </a:lnTo>
                  <a:lnTo>
                    <a:pt x="26670" y="298449"/>
                  </a:lnTo>
                  <a:close/>
                </a:path>
                <a:path w="26670" h="392429">
                  <a:moveTo>
                    <a:pt x="26670" y="292099"/>
                  </a:moveTo>
                  <a:lnTo>
                    <a:pt x="0" y="292099"/>
                  </a:lnTo>
                  <a:lnTo>
                    <a:pt x="0" y="297180"/>
                  </a:lnTo>
                  <a:lnTo>
                    <a:pt x="26670" y="297180"/>
                  </a:lnTo>
                  <a:lnTo>
                    <a:pt x="26670" y="292099"/>
                  </a:lnTo>
                  <a:close/>
                </a:path>
                <a:path w="26670" h="392429">
                  <a:moveTo>
                    <a:pt x="26670" y="285749"/>
                  </a:moveTo>
                  <a:lnTo>
                    <a:pt x="0" y="285749"/>
                  </a:lnTo>
                  <a:lnTo>
                    <a:pt x="0" y="290830"/>
                  </a:lnTo>
                  <a:lnTo>
                    <a:pt x="26670" y="290830"/>
                  </a:lnTo>
                  <a:lnTo>
                    <a:pt x="26670" y="285749"/>
                  </a:lnTo>
                  <a:close/>
                </a:path>
                <a:path w="26670" h="392429">
                  <a:moveTo>
                    <a:pt x="26670" y="279399"/>
                  </a:moveTo>
                  <a:lnTo>
                    <a:pt x="0" y="279399"/>
                  </a:lnTo>
                  <a:lnTo>
                    <a:pt x="0" y="284480"/>
                  </a:lnTo>
                  <a:lnTo>
                    <a:pt x="26670" y="284480"/>
                  </a:lnTo>
                  <a:lnTo>
                    <a:pt x="26670" y="279399"/>
                  </a:lnTo>
                  <a:close/>
                </a:path>
                <a:path w="26670" h="392429">
                  <a:moveTo>
                    <a:pt x="26670" y="273050"/>
                  </a:moveTo>
                  <a:lnTo>
                    <a:pt x="0" y="273050"/>
                  </a:lnTo>
                  <a:lnTo>
                    <a:pt x="0" y="278130"/>
                  </a:lnTo>
                  <a:lnTo>
                    <a:pt x="26670" y="278130"/>
                  </a:lnTo>
                  <a:lnTo>
                    <a:pt x="26670" y="273050"/>
                  </a:lnTo>
                  <a:close/>
                </a:path>
                <a:path w="26670" h="392429">
                  <a:moveTo>
                    <a:pt x="26670" y="266699"/>
                  </a:moveTo>
                  <a:lnTo>
                    <a:pt x="0" y="266699"/>
                  </a:lnTo>
                  <a:lnTo>
                    <a:pt x="0" y="271780"/>
                  </a:lnTo>
                  <a:lnTo>
                    <a:pt x="26670" y="271780"/>
                  </a:lnTo>
                  <a:lnTo>
                    <a:pt x="26670" y="266699"/>
                  </a:lnTo>
                  <a:close/>
                </a:path>
                <a:path w="26670" h="392429">
                  <a:moveTo>
                    <a:pt x="26670" y="260349"/>
                  </a:moveTo>
                  <a:lnTo>
                    <a:pt x="0" y="260349"/>
                  </a:lnTo>
                  <a:lnTo>
                    <a:pt x="0" y="265430"/>
                  </a:lnTo>
                  <a:lnTo>
                    <a:pt x="26670" y="265430"/>
                  </a:lnTo>
                  <a:lnTo>
                    <a:pt x="26670" y="260349"/>
                  </a:lnTo>
                  <a:close/>
                </a:path>
                <a:path w="26670" h="392429">
                  <a:moveTo>
                    <a:pt x="26670" y="255269"/>
                  </a:moveTo>
                  <a:lnTo>
                    <a:pt x="0" y="255269"/>
                  </a:lnTo>
                  <a:lnTo>
                    <a:pt x="0" y="259080"/>
                  </a:lnTo>
                  <a:lnTo>
                    <a:pt x="26670" y="259080"/>
                  </a:lnTo>
                  <a:lnTo>
                    <a:pt x="26670" y="255269"/>
                  </a:lnTo>
                  <a:close/>
                </a:path>
              </a:pathLst>
            </a:custGeom>
            <a:solidFill>
              <a:srgbClr val="7E97E4"/>
            </a:solidFill>
          </p:spPr>
          <p:txBody>
            <a:bodyPr wrap="square" lIns="0" tIns="0" rIns="0" bIns="0" rtlCol="0"/>
            <a:lstStyle/>
            <a:p>
              <a:endParaRPr/>
            </a:p>
          </p:txBody>
        </p:sp>
        <p:sp>
          <p:nvSpPr>
            <p:cNvPr id="391" name="object 391"/>
            <p:cNvSpPr/>
            <p:nvPr/>
          </p:nvSpPr>
          <p:spPr>
            <a:xfrm>
              <a:off x="7748270" y="5784850"/>
              <a:ext cx="25400" cy="397510"/>
            </a:xfrm>
            <a:custGeom>
              <a:avLst/>
              <a:gdLst/>
              <a:ahLst/>
              <a:cxnLst/>
              <a:rect l="l" t="t" r="r" b="b"/>
              <a:pathLst>
                <a:path w="25400" h="397510">
                  <a:moveTo>
                    <a:pt x="5079" y="0"/>
                  </a:moveTo>
                  <a:lnTo>
                    <a:pt x="0" y="0"/>
                  </a:lnTo>
                  <a:lnTo>
                    <a:pt x="0" y="1269"/>
                  </a:lnTo>
                  <a:lnTo>
                    <a:pt x="5079" y="1269"/>
                  </a:lnTo>
                  <a:lnTo>
                    <a:pt x="5079" y="0"/>
                  </a:lnTo>
                  <a:close/>
                </a:path>
                <a:path w="25400" h="397510">
                  <a:moveTo>
                    <a:pt x="12699" y="1270"/>
                  </a:moveTo>
                  <a:lnTo>
                    <a:pt x="0" y="1270"/>
                  </a:lnTo>
                  <a:lnTo>
                    <a:pt x="0" y="3809"/>
                  </a:lnTo>
                  <a:lnTo>
                    <a:pt x="20320" y="3809"/>
                  </a:lnTo>
                  <a:lnTo>
                    <a:pt x="20320" y="2540"/>
                  </a:lnTo>
                  <a:lnTo>
                    <a:pt x="12699" y="2540"/>
                  </a:lnTo>
                  <a:lnTo>
                    <a:pt x="12699" y="1270"/>
                  </a:lnTo>
                  <a:close/>
                </a:path>
                <a:path w="25400" h="397510">
                  <a:moveTo>
                    <a:pt x="25400" y="3810"/>
                  </a:moveTo>
                  <a:lnTo>
                    <a:pt x="0" y="3810"/>
                  </a:lnTo>
                  <a:lnTo>
                    <a:pt x="0" y="29209"/>
                  </a:lnTo>
                  <a:lnTo>
                    <a:pt x="25400" y="29209"/>
                  </a:lnTo>
                  <a:lnTo>
                    <a:pt x="25400" y="3810"/>
                  </a:lnTo>
                  <a:close/>
                </a:path>
                <a:path w="25400" h="397510">
                  <a:moveTo>
                    <a:pt x="25400" y="29210"/>
                  </a:moveTo>
                  <a:lnTo>
                    <a:pt x="0" y="29210"/>
                  </a:lnTo>
                  <a:lnTo>
                    <a:pt x="0" y="35559"/>
                  </a:lnTo>
                  <a:lnTo>
                    <a:pt x="25400" y="35559"/>
                  </a:lnTo>
                  <a:lnTo>
                    <a:pt x="25400" y="29210"/>
                  </a:lnTo>
                  <a:close/>
                </a:path>
                <a:path w="25400" h="397510">
                  <a:moveTo>
                    <a:pt x="25400" y="35560"/>
                  </a:moveTo>
                  <a:lnTo>
                    <a:pt x="0" y="35560"/>
                  </a:lnTo>
                  <a:lnTo>
                    <a:pt x="0" y="48259"/>
                  </a:lnTo>
                  <a:lnTo>
                    <a:pt x="25400" y="48259"/>
                  </a:lnTo>
                  <a:lnTo>
                    <a:pt x="25400" y="35560"/>
                  </a:lnTo>
                  <a:close/>
                </a:path>
                <a:path w="25400" h="397510">
                  <a:moveTo>
                    <a:pt x="25400" y="48260"/>
                  </a:moveTo>
                  <a:lnTo>
                    <a:pt x="0" y="48260"/>
                  </a:lnTo>
                  <a:lnTo>
                    <a:pt x="0" y="64769"/>
                  </a:lnTo>
                  <a:lnTo>
                    <a:pt x="25400" y="64769"/>
                  </a:lnTo>
                  <a:lnTo>
                    <a:pt x="25400" y="48260"/>
                  </a:lnTo>
                  <a:close/>
                </a:path>
                <a:path w="25400" h="397510">
                  <a:moveTo>
                    <a:pt x="25400" y="64770"/>
                  </a:moveTo>
                  <a:lnTo>
                    <a:pt x="0" y="64770"/>
                  </a:lnTo>
                  <a:lnTo>
                    <a:pt x="0" y="67309"/>
                  </a:lnTo>
                  <a:lnTo>
                    <a:pt x="25400" y="67309"/>
                  </a:lnTo>
                  <a:lnTo>
                    <a:pt x="25400" y="64770"/>
                  </a:lnTo>
                  <a:close/>
                </a:path>
                <a:path w="25400" h="397510">
                  <a:moveTo>
                    <a:pt x="25400" y="67310"/>
                  </a:moveTo>
                  <a:lnTo>
                    <a:pt x="0" y="67310"/>
                  </a:lnTo>
                  <a:lnTo>
                    <a:pt x="0" y="71119"/>
                  </a:lnTo>
                  <a:lnTo>
                    <a:pt x="25400" y="71119"/>
                  </a:lnTo>
                  <a:lnTo>
                    <a:pt x="25400" y="67310"/>
                  </a:lnTo>
                  <a:close/>
                </a:path>
                <a:path w="25400" h="397510">
                  <a:moveTo>
                    <a:pt x="25400" y="71120"/>
                  </a:moveTo>
                  <a:lnTo>
                    <a:pt x="0" y="71120"/>
                  </a:lnTo>
                  <a:lnTo>
                    <a:pt x="0" y="73659"/>
                  </a:lnTo>
                  <a:lnTo>
                    <a:pt x="25400" y="73659"/>
                  </a:lnTo>
                  <a:lnTo>
                    <a:pt x="25400" y="71120"/>
                  </a:lnTo>
                  <a:close/>
                </a:path>
                <a:path w="25400" h="397510">
                  <a:moveTo>
                    <a:pt x="25400" y="73660"/>
                  </a:moveTo>
                  <a:lnTo>
                    <a:pt x="0" y="73660"/>
                  </a:lnTo>
                  <a:lnTo>
                    <a:pt x="0" y="77469"/>
                  </a:lnTo>
                  <a:lnTo>
                    <a:pt x="25400" y="77469"/>
                  </a:lnTo>
                  <a:lnTo>
                    <a:pt x="25400" y="73660"/>
                  </a:lnTo>
                  <a:close/>
                </a:path>
                <a:path w="25400" h="397510">
                  <a:moveTo>
                    <a:pt x="25400" y="77470"/>
                  </a:moveTo>
                  <a:lnTo>
                    <a:pt x="0" y="77470"/>
                  </a:lnTo>
                  <a:lnTo>
                    <a:pt x="0" y="83819"/>
                  </a:lnTo>
                  <a:lnTo>
                    <a:pt x="25400" y="83819"/>
                  </a:lnTo>
                  <a:lnTo>
                    <a:pt x="25400" y="77470"/>
                  </a:lnTo>
                  <a:close/>
                </a:path>
                <a:path w="25400" h="397510">
                  <a:moveTo>
                    <a:pt x="25400" y="83820"/>
                  </a:moveTo>
                  <a:lnTo>
                    <a:pt x="0" y="83820"/>
                  </a:lnTo>
                  <a:lnTo>
                    <a:pt x="0" y="92709"/>
                  </a:lnTo>
                  <a:lnTo>
                    <a:pt x="25400" y="92709"/>
                  </a:lnTo>
                  <a:lnTo>
                    <a:pt x="25400" y="83820"/>
                  </a:lnTo>
                  <a:close/>
                </a:path>
                <a:path w="25400" h="397510">
                  <a:moveTo>
                    <a:pt x="25400" y="92710"/>
                  </a:moveTo>
                  <a:lnTo>
                    <a:pt x="0" y="92710"/>
                  </a:lnTo>
                  <a:lnTo>
                    <a:pt x="0" y="105409"/>
                  </a:lnTo>
                  <a:lnTo>
                    <a:pt x="25400" y="105409"/>
                  </a:lnTo>
                  <a:lnTo>
                    <a:pt x="25400" y="92710"/>
                  </a:lnTo>
                  <a:close/>
                </a:path>
                <a:path w="25400" h="397510">
                  <a:moveTo>
                    <a:pt x="25400" y="105410"/>
                  </a:moveTo>
                  <a:lnTo>
                    <a:pt x="0" y="105410"/>
                  </a:lnTo>
                  <a:lnTo>
                    <a:pt x="0" y="115569"/>
                  </a:lnTo>
                  <a:lnTo>
                    <a:pt x="25400" y="115569"/>
                  </a:lnTo>
                  <a:lnTo>
                    <a:pt x="25400" y="105410"/>
                  </a:lnTo>
                  <a:close/>
                </a:path>
                <a:path w="25400" h="397510">
                  <a:moveTo>
                    <a:pt x="25400" y="115570"/>
                  </a:moveTo>
                  <a:lnTo>
                    <a:pt x="0" y="115570"/>
                  </a:lnTo>
                  <a:lnTo>
                    <a:pt x="0" y="118109"/>
                  </a:lnTo>
                  <a:lnTo>
                    <a:pt x="25400" y="118109"/>
                  </a:lnTo>
                  <a:lnTo>
                    <a:pt x="25400" y="115570"/>
                  </a:lnTo>
                  <a:close/>
                </a:path>
                <a:path w="25400" h="397510">
                  <a:moveTo>
                    <a:pt x="25400" y="118110"/>
                  </a:moveTo>
                  <a:lnTo>
                    <a:pt x="0" y="118110"/>
                  </a:lnTo>
                  <a:lnTo>
                    <a:pt x="0" y="124459"/>
                  </a:lnTo>
                  <a:lnTo>
                    <a:pt x="25400" y="124459"/>
                  </a:lnTo>
                  <a:lnTo>
                    <a:pt x="25400" y="118110"/>
                  </a:lnTo>
                  <a:close/>
                </a:path>
                <a:path w="25400" h="397510">
                  <a:moveTo>
                    <a:pt x="25400" y="124460"/>
                  </a:moveTo>
                  <a:lnTo>
                    <a:pt x="0" y="124460"/>
                  </a:lnTo>
                  <a:lnTo>
                    <a:pt x="0" y="128269"/>
                  </a:lnTo>
                  <a:lnTo>
                    <a:pt x="25400" y="128269"/>
                  </a:lnTo>
                  <a:lnTo>
                    <a:pt x="25400" y="124460"/>
                  </a:lnTo>
                  <a:close/>
                </a:path>
                <a:path w="25400" h="397510">
                  <a:moveTo>
                    <a:pt x="25400" y="128270"/>
                  </a:moveTo>
                  <a:lnTo>
                    <a:pt x="0" y="128270"/>
                  </a:lnTo>
                  <a:lnTo>
                    <a:pt x="0" y="134619"/>
                  </a:lnTo>
                  <a:lnTo>
                    <a:pt x="25400" y="134619"/>
                  </a:lnTo>
                  <a:lnTo>
                    <a:pt x="25400" y="128270"/>
                  </a:lnTo>
                  <a:close/>
                </a:path>
                <a:path w="25400" h="397510">
                  <a:moveTo>
                    <a:pt x="25400" y="134620"/>
                  </a:moveTo>
                  <a:lnTo>
                    <a:pt x="0" y="134620"/>
                  </a:lnTo>
                  <a:lnTo>
                    <a:pt x="0" y="137159"/>
                  </a:lnTo>
                  <a:lnTo>
                    <a:pt x="25400" y="137159"/>
                  </a:lnTo>
                  <a:lnTo>
                    <a:pt x="25400" y="134620"/>
                  </a:lnTo>
                  <a:close/>
                </a:path>
                <a:path w="25400" h="397510">
                  <a:moveTo>
                    <a:pt x="25400" y="137160"/>
                  </a:moveTo>
                  <a:lnTo>
                    <a:pt x="0" y="137160"/>
                  </a:lnTo>
                  <a:lnTo>
                    <a:pt x="0" y="140969"/>
                  </a:lnTo>
                  <a:lnTo>
                    <a:pt x="25400" y="140969"/>
                  </a:lnTo>
                  <a:lnTo>
                    <a:pt x="25400" y="137160"/>
                  </a:lnTo>
                  <a:close/>
                </a:path>
                <a:path w="25400" h="397510">
                  <a:moveTo>
                    <a:pt x="25400" y="140970"/>
                  </a:moveTo>
                  <a:lnTo>
                    <a:pt x="0" y="140970"/>
                  </a:lnTo>
                  <a:lnTo>
                    <a:pt x="0" y="143509"/>
                  </a:lnTo>
                  <a:lnTo>
                    <a:pt x="25400" y="143509"/>
                  </a:lnTo>
                  <a:lnTo>
                    <a:pt x="25400" y="140970"/>
                  </a:lnTo>
                  <a:close/>
                </a:path>
                <a:path w="25400" h="397510">
                  <a:moveTo>
                    <a:pt x="25400" y="143510"/>
                  </a:moveTo>
                  <a:lnTo>
                    <a:pt x="0" y="143510"/>
                  </a:lnTo>
                  <a:lnTo>
                    <a:pt x="0" y="149859"/>
                  </a:lnTo>
                  <a:lnTo>
                    <a:pt x="25400" y="149859"/>
                  </a:lnTo>
                  <a:lnTo>
                    <a:pt x="25400" y="143510"/>
                  </a:lnTo>
                  <a:close/>
                </a:path>
                <a:path w="25400" h="397510">
                  <a:moveTo>
                    <a:pt x="25400" y="149860"/>
                  </a:moveTo>
                  <a:lnTo>
                    <a:pt x="0" y="149860"/>
                  </a:lnTo>
                  <a:lnTo>
                    <a:pt x="0" y="168909"/>
                  </a:lnTo>
                  <a:lnTo>
                    <a:pt x="25400" y="168909"/>
                  </a:lnTo>
                  <a:lnTo>
                    <a:pt x="25400" y="149860"/>
                  </a:lnTo>
                  <a:close/>
                </a:path>
                <a:path w="25400" h="397510">
                  <a:moveTo>
                    <a:pt x="25400" y="168910"/>
                  </a:moveTo>
                  <a:lnTo>
                    <a:pt x="0" y="168910"/>
                  </a:lnTo>
                  <a:lnTo>
                    <a:pt x="0" y="172719"/>
                  </a:lnTo>
                  <a:lnTo>
                    <a:pt x="25400" y="172719"/>
                  </a:lnTo>
                  <a:lnTo>
                    <a:pt x="25400" y="168910"/>
                  </a:lnTo>
                  <a:close/>
                </a:path>
                <a:path w="25400" h="397510">
                  <a:moveTo>
                    <a:pt x="25400" y="172720"/>
                  </a:moveTo>
                  <a:lnTo>
                    <a:pt x="0" y="172720"/>
                  </a:lnTo>
                  <a:lnTo>
                    <a:pt x="0" y="185419"/>
                  </a:lnTo>
                  <a:lnTo>
                    <a:pt x="25400" y="185419"/>
                  </a:lnTo>
                  <a:lnTo>
                    <a:pt x="25400" y="172720"/>
                  </a:lnTo>
                  <a:close/>
                </a:path>
                <a:path w="25400" h="397510">
                  <a:moveTo>
                    <a:pt x="25400" y="185420"/>
                  </a:moveTo>
                  <a:lnTo>
                    <a:pt x="0" y="185420"/>
                  </a:lnTo>
                  <a:lnTo>
                    <a:pt x="0" y="194309"/>
                  </a:lnTo>
                  <a:lnTo>
                    <a:pt x="25400" y="194309"/>
                  </a:lnTo>
                  <a:lnTo>
                    <a:pt x="25400" y="185420"/>
                  </a:lnTo>
                  <a:close/>
                </a:path>
                <a:path w="25400" h="397510">
                  <a:moveTo>
                    <a:pt x="25400" y="194310"/>
                  </a:moveTo>
                  <a:lnTo>
                    <a:pt x="0" y="194310"/>
                  </a:lnTo>
                  <a:lnTo>
                    <a:pt x="0" y="198119"/>
                  </a:lnTo>
                  <a:lnTo>
                    <a:pt x="25400" y="198119"/>
                  </a:lnTo>
                  <a:lnTo>
                    <a:pt x="25400" y="194310"/>
                  </a:lnTo>
                  <a:close/>
                </a:path>
                <a:path w="25400" h="397510">
                  <a:moveTo>
                    <a:pt x="25400" y="198120"/>
                  </a:moveTo>
                  <a:lnTo>
                    <a:pt x="0" y="198120"/>
                  </a:lnTo>
                  <a:lnTo>
                    <a:pt x="0" y="213359"/>
                  </a:lnTo>
                  <a:lnTo>
                    <a:pt x="25400" y="213359"/>
                  </a:lnTo>
                  <a:lnTo>
                    <a:pt x="25400" y="198120"/>
                  </a:lnTo>
                  <a:close/>
                </a:path>
                <a:path w="25400" h="397510">
                  <a:moveTo>
                    <a:pt x="25400" y="213360"/>
                  </a:moveTo>
                  <a:lnTo>
                    <a:pt x="0" y="213360"/>
                  </a:lnTo>
                  <a:lnTo>
                    <a:pt x="0" y="219709"/>
                  </a:lnTo>
                  <a:lnTo>
                    <a:pt x="25400" y="219709"/>
                  </a:lnTo>
                  <a:lnTo>
                    <a:pt x="25400" y="213360"/>
                  </a:lnTo>
                  <a:close/>
                </a:path>
                <a:path w="25400" h="397510">
                  <a:moveTo>
                    <a:pt x="25400" y="219710"/>
                  </a:moveTo>
                  <a:lnTo>
                    <a:pt x="0" y="219710"/>
                  </a:lnTo>
                  <a:lnTo>
                    <a:pt x="0" y="223519"/>
                  </a:lnTo>
                  <a:lnTo>
                    <a:pt x="25400" y="223519"/>
                  </a:lnTo>
                  <a:lnTo>
                    <a:pt x="25400" y="219710"/>
                  </a:lnTo>
                  <a:close/>
                </a:path>
                <a:path w="25400" h="397510">
                  <a:moveTo>
                    <a:pt x="25400" y="223520"/>
                  </a:moveTo>
                  <a:lnTo>
                    <a:pt x="0" y="223520"/>
                  </a:lnTo>
                  <a:lnTo>
                    <a:pt x="0" y="226059"/>
                  </a:lnTo>
                  <a:lnTo>
                    <a:pt x="25400" y="226059"/>
                  </a:lnTo>
                  <a:lnTo>
                    <a:pt x="25400" y="223520"/>
                  </a:lnTo>
                  <a:close/>
                </a:path>
                <a:path w="25400" h="397510">
                  <a:moveTo>
                    <a:pt x="25400" y="226060"/>
                  </a:moveTo>
                  <a:lnTo>
                    <a:pt x="0" y="226060"/>
                  </a:lnTo>
                  <a:lnTo>
                    <a:pt x="0" y="229869"/>
                  </a:lnTo>
                  <a:lnTo>
                    <a:pt x="25400" y="229869"/>
                  </a:lnTo>
                  <a:lnTo>
                    <a:pt x="25400" y="226060"/>
                  </a:lnTo>
                  <a:close/>
                </a:path>
                <a:path w="25400" h="397510">
                  <a:moveTo>
                    <a:pt x="25400" y="229870"/>
                  </a:moveTo>
                  <a:lnTo>
                    <a:pt x="0" y="229870"/>
                  </a:lnTo>
                  <a:lnTo>
                    <a:pt x="0" y="236219"/>
                  </a:lnTo>
                  <a:lnTo>
                    <a:pt x="25400" y="236219"/>
                  </a:lnTo>
                  <a:lnTo>
                    <a:pt x="25400" y="229870"/>
                  </a:lnTo>
                  <a:close/>
                </a:path>
                <a:path w="25400" h="397510">
                  <a:moveTo>
                    <a:pt x="25400" y="236220"/>
                  </a:moveTo>
                  <a:lnTo>
                    <a:pt x="0" y="236220"/>
                  </a:lnTo>
                  <a:lnTo>
                    <a:pt x="0" y="238759"/>
                  </a:lnTo>
                  <a:lnTo>
                    <a:pt x="25400" y="238759"/>
                  </a:lnTo>
                  <a:lnTo>
                    <a:pt x="25400" y="236220"/>
                  </a:lnTo>
                  <a:close/>
                </a:path>
                <a:path w="25400" h="397510">
                  <a:moveTo>
                    <a:pt x="25400" y="238760"/>
                  </a:moveTo>
                  <a:lnTo>
                    <a:pt x="0" y="238760"/>
                  </a:lnTo>
                  <a:lnTo>
                    <a:pt x="0" y="245109"/>
                  </a:lnTo>
                  <a:lnTo>
                    <a:pt x="25400" y="245109"/>
                  </a:lnTo>
                  <a:lnTo>
                    <a:pt x="25400" y="238760"/>
                  </a:lnTo>
                  <a:close/>
                </a:path>
                <a:path w="25400" h="397510">
                  <a:moveTo>
                    <a:pt x="25400" y="245110"/>
                  </a:moveTo>
                  <a:lnTo>
                    <a:pt x="0" y="245110"/>
                  </a:lnTo>
                  <a:lnTo>
                    <a:pt x="0" y="257809"/>
                  </a:lnTo>
                  <a:lnTo>
                    <a:pt x="25400" y="257809"/>
                  </a:lnTo>
                  <a:lnTo>
                    <a:pt x="25400" y="245110"/>
                  </a:lnTo>
                  <a:close/>
                </a:path>
                <a:path w="25400" h="397510">
                  <a:moveTo>
                    <a:pt x="20320" y="396240"/>
                  </a:moveTo>
                  <a:lnTo>
                    <a:pt x="10160" y="396240"/>
                  </a:lnTo>
                  <a:lnTo>
                    <a:pt x="10160" y="397509"/>
                  </a:lnTo>
                  <a:lnTo>
                    <a:pt x="20320" y="397509"/>
                  </a:lnTo>
                  <a:lnTo>
                    <a:pt x="20320" y="396240"/>
                  </a:lnTo>
                  <a:close/>
                </a:path>
                <a:path w="25400" h="397510">
                  <a:moveTo>
                    <a:pt x="25400" y="391159"/>
                  </a:moveTo>
                  <a:lnTo>
                    <a:pt x="0" y="391159"/>
                  </a:lnTo>
                  <a:lnTo>
                    <a:pt x="0" y="396240"/>
                  </a:lnTo>
                  <a:lnTo>
                    <a:pt x="25400" y="396240"/>
                  </a:lnTo>
                  <a:lnTo>
                    <a:pt x="25400" y="391159"/>
                  </a:lnTo>
                  <a:close/>
                </a:path>
                <a:path w="25400" h="397510">
                  <a:moveTo>
                    <a:pt x="25400" y="384809"/>
                  </a:moveTo>
                  <a:lnTo>
                    <a:pt x="0" y="384809"/>
                  </a:lnTo>
                  <a:lnTo>
                    <a:pt x="0" y="389890"/>
                  </a:lnTo>
                  <a:lnTo>
                    <a:pt x="25400" y="389890"/>
                  </a:lnTo>
                  <a:lnTo>
                    <a:pt x="25400" y="384809"/>
                  </a:lnTo>
                  <a:close/>
                </a:path>
                <a:path w="25400" h="397510">
                  <a:moveTo>
                    <a:pt x="25400" y="378459"/>
                  </a:moveTo>
                  <a:lnTo>
                    <a:pt x="0" y="378459"/>
                  </a:lnTo>
                  <a:lnTo>
                    <a:pt x="0" y="383540"/>
                  </a:lnTo>
                  <a:lnTo>
                    <a:pt x="25400" y="383540"/>
                  </a:lnTo>
                  <a:lnTo>
                    <a:pt x="25400" y="378459"/>
                  </a:lnTo>
                  <a:close/>
                </a:path>
                <a:path w="25400" h="397510">
                  <a:moveTo>
                    <a:pt x="25400" y="372109"/>
                  </a:moveTo>
                  <a:lnTo>
                    <a:pt x="0" y="372109"/>
                  </a:lnTo>
                  <a:lnTo>
                    <a:pt x="0" y="377190"/>
                  </a:lnTo>
                  <a:lnTo>
                    <a:pt x="25400" y="377190"/>
                  </a:lnTo>
                  <a:lnTo>
                    <a:pt x="25400" y="372109"/>
                  </a:lnTo>
                  <a:close/>
                </a:path>
                <a:path w="25400" h="397510">
                  <a:moveTo>
                    <a:pt x="25400" y="365759"/>
                  </a:moveTo>
                  <a:lnTo>
                    <a:pt x="0" y="365759"/>
                  </a:lnTo>
                  <a:lnTo>
                    <a:pt x="0" y="370840"/>
                  </a:lnTo>
                  <a:lnTo>
                    <a:pt x="25400" y="370840"/>
                  </a:lnTo>
                  <a:lnTo>
                    <a:pt x="25400" y="365759"/>
                  </a:lnTo>
                  <a:close/>
                </a:path>
                <a:path w="25400" h="397510">
                  <a:moveTo>
                    <a:pt x="25400" y="359409"/>
                  </a:moveTo>
                  <a:lnTo>
                    <a:pt x="0" y="359409"/>
                  </a:lnTo>
                  <a:lnTo>
                    <a:pt x="0" y="364490"/>
                  </a:lnTo>
                  <a:lnTo>
                    <a:pt x="25400" y="364490"/>
                  </a:lnTo>
                  <a:lnTo>
                    <a:pt x="25400" y="359409"/>
                  </a:lnTo>
                  <a:close/>
                </a:path>
                <a:path w="25400" h="397510">
                  <a:moveTo>
                    <a:pt x="25400" y="353059"/>
                  </a:moveTo>
                  <a:lnTo>
                    <a:pt x="0" y="353059"/>
                  </a:lnTo>
                  <a:lnTo>
                    <a:pt x="0" y="358140"/>
                  </a:lnTo>
                  <a:lnTo>
                    <a:pt x="25400" y="358140"/>
                  </a:lnTo>
                  <a:lnTo>
                    <a:pt x="25400" y="353059"/>
                  </a:lnTo>
                  <a:close/>
                </a:path>
                <a:path w="25400" h="397510">
                  <a:moveTo>
                    <a:pt x="25400" y="346709"/>
                  </a:moveTo>
                  <a:lnTo>
                    <a:pt x="0" y="346709"/>
                  </a:lnTo>
                  <a:lnTo>
                    <a:pt x="0" y="351790"/>
                  </a:lnTo>
                  <a:lnTo>
                    <a:pt x="25400" y="351790"/>
                  </a:lnTo>
                  <a:lnTo>
                    <a:pt x="25400" y="346709"/>
                  </a:lnTo>
                  <a:close/>
                </a:path>
                <a:path w="25400" h="397510">
                  <a:moveTo>
                    <a:pt x="25400" y="340359"/>
                  </a:moveTo>
                  <a:lnTo>
                    <a:pt x="0" y="340359"/>
                  </a:lnTo>
                  <a:lnTo>
                    <a:pt x="0" y="345440"/>
                  </a:lnTo>
                  <a:lnTo>
                    <a:pt x="25400" y="345440"/>
                  </a:lnTo>
                  <a:lnTo>
                    <a:pt x="25400" y="340359"/>
                  </a:lnTo>
                  <a:close/>
                </a:path>
                <a:path w="25400" h="397510">
                  <a:moveTo>
                    <a:pt x="25400" y="334009"/>
                  </a:moveTo>
                  <a:lnTo>
                    <a:pt x="0" y="334009"/>
                  </a:lnTo>
                  <a:lnTo>
                    <a:pt x="0" y="339090"/>
                  </a:lnTo>
                  <a:lnTo>
                    <a:pt x="25400" y="339090"/>
                  </a:lnTo>
                  <a:lnTo>
                    <a:pt x="25400" y="334009"/>
                  </a:lnTo>
                  <a:close/>
                </a:path>
                <a:path w="25400" h="397510">
                  <a:moveTo>
                    <a:pt x="25400" y="327660"/>
                  </a:moveTo>
                  <a:lnTo>
                    <a:pt x="0" y="327660"/>
                  </a:lnTo>
                  <a:lnTo>
                    <a:pt x="0" y="332740"/>
                  </a:lnTo>
                  <a:lnTo>
                    <a:pt x="25400" y="332740"/>
                  </a:lnTo>
                  <a:lnTo>
                    <a:pt x="25400" y="327660"/>
                  </a:lnTo>
                  <a:close/>
                </a:path>
                <a:path w="25400" h="397510">
                  <a:moveTo>
                    <a:pt x="25400" y="321310"/>
                  </a:moveTo>
                  <a:lnTo>
                    <a:pt x="0" y="321310"/>
                  </a:lnTo>
                  <a:lnTo>
                    <a:pt x="0" y="326390"/>
                  </a:lnTo>
                  <a:lnTo>
                    <a:pt x="25400" y="326390"/>
                  </a:lnTo>
                  <a:lnTo>
                    <a:pt x="25400" y="321310"/>
                  </a:lnTo>
                  <a:close/>
                </a:path>
                <a:path w="25400" h="397510">
                  <a:moveTo>
                    <a:pt x="25400" y="314959"/>
                  </a:moveTo>
                  <a:lnTo>
                    <a:pt x="0" y="314959"/>
                  </a:lnTo>
                  <a:lnTo>
                    <a:pt x="0" y="320040"/>
                  </a:lnTo>
                  <a:lnTo>
                    <a:pt x="25400" y="320040"/>
                  </a:lnTo>
                  <a:lnTo>
                    <a:pt x="25400" y="314959"/>
                  </a:lnTo>
                  <a:close/>
                </a:path>
                <a:path w="25400" h="397510">
                  <a:moveTo>
                    <a:pt x="25400" y="308609"/>
                  </a:moveTo>
                  <a:lnTo>
                    <a:pt x="0" y="308609"/>
                  </a:lnTo>
                  <a:lnTo>
                    <a:pt x="0" y="313690"/>
                  </a:lnTo>
                  <a:lnTo>
                    <a:pt x="25400" y="313690"/>
                  </a:lnTo>
                  <a:lnTo>
                    <a:pt x="25400" y="308609"/>
                  </a:lnTo>
                  <a:close/>
                </a:path>
                <a:path w="25400" h="397510">
                  <a:moveTo>
                    <a:pt x="25400" y="302259"/>
                  </a:moveTo>
                  <a:lnTo>
                    <a:pt x="0" y="302259"/>
                  </a:lnTo>
                  <a:lnTo>
                    <a:pt x="0" y="307340"/>
                  </a:lnTo>
                  <a:lnTo>
                    <a:pt x="25400" y="307340"/>
                  </a:lnTo>
                  <a:lnTo>
                    <a:pt x="25400" y="302259"/>
                  </a:lnTo>
                  <a:close/>
                </a:path>
                <a:path w="25400" h="397510">
                  <a:moveTo>
                    <a:pt x="25400" y="295909"/>
                  </a:moveTo>
                  <a:lnTo>
                    <a:pt x="0" y="295909"/>
                  </a:lnTo>
                  <a:lnTo>
                    <a:pt x="0" y="300990"/>
                  </a:lnTo>
                  <a:lnTo>
                    <a:pt x="25400" y="300990"/>
                  </a:lnTo>
                  <a:lnTo>
                    <a:pt x="25400" y="295909"/>
                  </a:lnTo>
                  <a:close/>
                </a:path>
                <a:path w="25400" h="397510">
                  <a:moveTo>
                    <a:pt x="25400" y="289559"/>
                  </a:moveTo>
                  <a:lnTo>
                    <a:pt x="0" y="289559"/>
                  </a:lnTo>
                  <a:lnTo>
                    <a:pt x="0" y="294640"/>
                  </a:lnTo>
                  <a:lnTo>
                    <a:pt x="25400" y="294640"/>
                  </a:lnTo>
                  <a:lnTo>
                    <a:pt x="25400" y="289559"/>
                  </a:lnTo>
                  <a:close/>
                </a:path>
                <a:path w="25400" h="397510">
                  <a:moveTo>
                    <a:pt x="25400" y="283209"/>
                  </a:moveTo>
                  <a:lnTo>
                    <a:pt x="0" y="283209"/>
                  </a:lnTo>
                  <a:lnTo>
                    <a:pt x="0" y="288290"/>
                  </a:lnTo>
                  <a:lnTo>
                    <a:pt x="25400" y="288290"/>
                  </a:lnTo>
                  <a:lnTo>
                    <a:pt x="25400" y="283209"/>
                  </a:lnTo>
                  <a:close/>
                </a:path>
                <a:path w="25400" h="397510">
                  <a:moveTo>
                    <a:pt x="25400" y="276860"/>
                  </a:moveTo>
                  <a:lnTo>
                    <a:pt x="0" y="276860"/>
                  </a:lnTo>
                  <a:lnTo>
                    <a:pt x="0" y="281940"/>
                  </a:lnTo>
                  <a:lnTo>
                    <a:pt x="25400" y="281940"/>
                  </a:lnTo>
                  <a:lnTo>
                    <a:pt x="25400" y="276860"/>
                  </a:lnTo>
                  <a:close/>
                </a:path>
                <a:path w="25400" h="397510">
                  <a:moveTo>
                    <a:pt x="25400" y="270509"/>
                  </a:moveTo>
                  <a:lnTo>
                    <a:pt x="0" y="270509"/>
                  </a:lnTo>
                  <a:lnTo>
                    <a:pt x="0" y="275590"/>
                  </a:lnTo>
                  <a:lnTo>
                    <a:pt x="25400" y="275590"/>
                  </a:lnTo>
                  <a:lnTo>
                    <a:pt x="25400" y="270509"/>
                  </a:lnTo>
                  <a:close/>
                </a:path>
                <a:path w="25400" h="397510">
                  <a:moveTo>
                    <a:pt x="25400" y="264159"/>
                  </a:moveTo>
                  <a:lnTo>
                    <a:pt x="0" y="264159"/>
                  </a:lnTo>
                  <a:lnTo>
                    <a:pt x="0" y="269240"/>
                  </a:lnTo>
                  <a:lnTo>
                    <a:pt x="25400" y="269240"/>
                  </a:lnTo>
                  <a:lnTo>
                    <a:pt x="25400" y="264159"/>
                  </a:lnTo>
                  <a:close/>
                </a:path>
                <a:path w="25400" h="397510">
                  <a:moveTo>
                    <a:pt x="25400" y="259080"/>
                  </a:moveTo>
                  <a:lnTo>
                    <a:pt x="0" y="259080"/>
                  </a:lnTo>
                  <a:lnTo>
                    <a:pt x="0" y="262890"/>
                  </a:lnTo>
                  <a:lnTo>
                    <a:pt x="25400" y="262890"/>
                  </a:lnTo>
                  <a:lnTo>
                    <a:pt x="25400" y="259080"/>
                  </a:lnTo>
                  <a:close/>
                </a:path>
              </a:pathLst>
            </a:custGeom>
            <a:solidFill>
              <a:srgbClr val="7D96E4"/>
            </a:solidFill>
          </p:spPr>
          <p:txBody>
            <a:bodyPr wrap="square" lIns="0" tIns="0" rIns="0" bIns="0" rtlCol="0"/>
            <a:lstStyle/>
            <a:p>
              <a:endParaRPr/>
            </a:p>
          </p:txBody>
        </p:sp>
        <p:sp>
          <p:nvSpPr>
            <p:cNvPr id="392" name="object 392"/>
            <p:cNvSpPr/>
            <p:nvPr/>
          </p:nvSpPr>
          <p:spPr>
            <a:xfrm>
              <a:off x="7722870" y="5779770"/>
              <a:ext cx="25400" cy="407670"/>
            </a:xfrm>
            <a:custGeom>
              <a:avLst/>
              <a:gdLst/>
              <a:ahLst/>
              <a:cxnLst/>
              <a:rect l="l" t="t" r="r" b="b"/>
              <a:pathLst>
                <a:path w="25400" h="407670">
                  <a:moveTo>
                    <a:pt x="2539" y="0"/>
                  </a:moveTo>
                  <a:lnTo>
                    <a:pt x="0" y="0"/>
                  </a:lnTo>
                  <a:lnTo>
                    <a:pt x="0" y="2539"/>
                  </a:lnTo>
                  <a:lnTo>
                    <a:pt x="8889" y="2539"/>
                  </a:lnTo>
                  <a:lnTo>
                    <a:pt x="8889" y="1269"/>
                  </a:lnTo>
                  <a:lnTo>
                    <a:pt x="2539" y="1269"/>
                  </a:lnTo>
                  <a:lnTo>
                    <a:pt x="2539" y="0"/>
                  </a:lnTo>
                  <a:close/>
                </a:path>
                <a:path w="25400" h="407670">
                  <a:moveTo>
                    <a:pt x="16510" y="2539"/>
                  </a:moveTo>
                  <a:lnTo>
                    <a:pt x="0" y="2539"/>
                  </a:lnTo>
                  <a:lnTo>
                    <a:pt x="0" y="8889"/>
                  </a:lnTo>
                  <a:lnTo>
                    <a:pt x="25400" y="8889"/>
                  </a:lnTo>
                  <a:lnTo>
                    <a:pt x="25400" y="5079"/>
                  </a:lnTo>
                  <a:lnTo>
                    <a:pt x="24129" y="5079"/>
                  </a:lnTo>
                  <a:lnTo>
                    <a:pt x="24129" y="3809"/>
                  </a:lnTo>
                  <a:lnTo>
                    <a:pt x="16510" y="3809"/>
                  </a:lnTo>
                  <a:lnTo>
                    <a:pt x="16510" y="2539"/>
                  </a:lnTo>
                  <a:close/>
                </a:path>
                <a:path w="25400" h="407670">
                  <a:moveTo>
                    <a:pt x="25400" y="8889"/>
                  </a:moveTo>
                  <a:lnTo>
                    <a:pt x="0" y="8889"/>
                  </a:lnTo>
                  <a:lnTo>
                    <a:pt x="0" y="34289"/>
                  </a:lnTo>
                  <a:lnTo>
                    <a:pt x="25400" y="34289"/>
                  </a:lnTo>
                  <a:lnTo>
                    <a:pt x="25400" y="8889"/>
                  </a:lnTo>
                  <a:close/>
                </a:path>
                <a:path w="25400" h="407670">
                  <a:moveTo>
                    <a:pt x="25400" y="34290"/>
                  </a:moveTo>
                  <a:lnTo>
                    <a:pt x="0" y="34290"/>
                  </a:lnTo>
                  <a:lnTo>
                    <a:pt x="0" y="40639"/>
                  </a:lnTo>
                  <a:lnTo>
                    <a:pt x="25400" y="40639"/>
                  </a:lnTo>
                  <a:lnTo>
                    <a:pt x="25400" y="34290"/>
                  </a:lnTo>
                  <a:close/>
                </a:path>
                <a:path w="25400" h="407670">
                  <a:moveTo>
                    <a:pt x="25400" y="40640"/>
                  </a:moveTo>
                  <a:lnTo>
                    <a:pt x="0" y="40640"/>
                  </a:lnTo>
                  <a:lnTo>
                    <a:pt x="0" y="53339"/>
                  </a:lnTo>
                  <a:lnTo>
                    <a:pt x="25400" y="53339"/>
                  </a:lnTo>
                  <a:lnTo>
                    <a:pt x="25400" y="40640"/>
                  </a:lnTo>
                  <a:close/>
                </a:path>
                <a:path w="25400" h="407670">
                  <a:moveTo>
                    <a:pt x="25400" y="53340"/>
                  </a:moveTo>
                  <a:lnTo>
                    <a:pt x="0" y="53340"/>
                  </a:lnTo>
                  <a:lnTo>
                    <a:pt x="0" y="69849"/>
                  </a:lnTo>
                  <a:lnTo>
                    <a:pt x="25400" y="69849"/>
                  </a:lnTo>
                  <a:lnTo>
                    <a:pt x="25400" y="53340"/>
                  </a:lnTo>
                  <a:close/>
                </a:path>
                <a:path w="25400" h="407670">
                  <a:moveTo>
                    <a:pt x="25400" y="69849"/>
                  </a:moveTo>
                  <a:lnTo>
                    <a:pt x="0" y="69849"/>
                  </a:lnTo>
                  <a:lnTo>
                    <a:pt x="0" y="72389"/>
                  </a:lnTo>
                  <a:lnTo>
                    <a:pt x="25400" y="72389"/>
                  </a:lnTo>
                  <a:lnTo>
                    <a:pt x="25400" y="69849"/>
                  </a:lnTo>
                  <a:close/>
                </a:path>
                <a:path w="25400" h="407670">
                  <a:moveTo>
                    <a:pt x="25400" y="72390"/>
                  </a:moveTo>
                  <a:lnTo>
                    <a:pt x="0" y="72390"/>
                  </a:lnTo>
                  <a:lnTo>
                    <a:pt x="0" y="76199"/>
                  </a:lnTo>
                  <a:lnTo>
                    <a:pt x="25400" y="76199"/>
                  </a:lnTo>
                  <a:lnTo>
                    <a:pt x="25400" y="72390"/>
                  </a:lnTo>
                  <a:close/>
                </a:path>
                <a:path w="25400" h="407670">
                  <a:moveTo>
                    <a:pt x="25400" y="76199"/>
                  </a:moveTo>
                  <a:lnTo>
                    <a:pt x="0" y="76199"/>
                  </a:lnTo>
                  <a:lnTo>
                    <a:pt x="0" y="78739"/>
                  </a:lnTo>
                  <a:lnTo>
                    <a:pt x="25400" y="78739"/>
                  </a:lnTo>
                  <a:lnTo>
                    <a:pt x="25400" y="76199"/>
                  </a:lnTo>
                  <a:close/>
                </a:path>
                <a:path w="25400" h="407670">
                  <a:moveTo>
                    <a:pt x="25400" y="78739"/>
                  </a:moveTo>
                  <a:lnTo>
                    <a:pt x="0" y="78739"/>
                  </a:lnTo>
                  <a:lnTo>
                    <a:pt x="0" y="82549"/>
                  </a:lnTo>
                  <a:lnTo>
                    <a:pt x="25400" y="82549"/>
                  </a:lnTo>
                  <a:lnTo>
                    <a:pt x="25400" y="78739"/>
                  </a:lnTo>
                  <a:close/>
                </a:path>
                <a:path w="25400" h="407670">
                  <a:moveTo>
                    <a:pt x="25400" y="82549"/>
                  </a:moveTo>
                  <a:lnTo>
                    <a:pt x="0" y="82549"/>
                  </a:lnTo>
                  <a:lnTo>
                    <a:pt x="0" y="88899"/>
                  </a:lnTo>
                  <a:lnTo>
                    <a:pt x="25400" y="88899"/>
                  </a:lnTo>
                  <a:lnTo>
                    <a:pt x="25400" y="82549"/>
                  </a:lnTo>
                  <a:close/>
                </a:path>
                <a:path w="25400" h="407670">
                  <a:moveTo>
                    <a:pt x="25400" y="88900"/>
                  </a:moveTo>
                  <a:lnTo>
                    <a:pt x="0" y="88900"/>
                  </a:lnTo>
                  <a:lnTo>
                    <a:pt x="0" y="97789"/>
                  </a:lnTo>
                  <a:lnTo>
                    <a:pt x="25400" y="97789"/>
                  </a:lnTo>
                  <a:lnTo>
                    <a:pt x="25400" y="88900"/>
                  </a:lnTo>
                  <a:close/>
                </a:path>
                <a:path w="25400" h="407670">
                  <a:moveTo>
                    <a:pt x="25400" y="97789"/>
                  </a:moveTo>
                  <a:lnTo>
                    <a:pt x="0" y="97789"/>
                  </a:lnTo>
                  <a:lnTo>
                    <a:pt x="0" y="110489"/>
                  </a:lnTo>
                  <a:lnTo>
                    <a:pt x="25400" y="110489"/>
                  </a:lnTo>
                  <a:lnTo>
                    <a:pt x="25400" y="97789"/>
                  </a:lnTo>
                  <a:close/>
                </a:path>
                <a:path w="25400" h="407670">
                  <a:moveTo>
                    <a:pt x="25400" y="110489"/>
                  </a:moveTo>
                  <a:lnTo>
                    <a:pt x="0" y="110489"/>
                  </a:lnTo>
                  <a:lnTo>
                    <a:pt x="0" y="120649"/>
                  </a:lnTo>
                  <a:lnTo>
                    <a:pt x="25400" y="120649"/>
                  </a:lnTo>
                  <a:lnTo>
                    <a:pt x="25400" y="110489"/>
                  </a:lnTo>
                  <a:close/>
                </a:path>
                <a:path w="25400" h="407670">
                  <a:moveTo>
                    <a:pt x="25400" y="120649"/>
                  </a:moveTo>
                  <a:lnTo>
                    <a:pt x="0" y="120649"/>
                  </a:lnTo>
                  <a:lnTo>
                    <a:pt x="0" y="123189"/>
                  </a:lnTo>
                  <a:lnTo>
                    <a:pt x="25400" y="123189"/>
                  </a:lnTo>
                  <a:lnTo>
                    <a:pt x="25400" y="120649"/>
                  </a:lnTo>
                  <a:close/>
                </a:path>
                <a:path w="25400" h="407670">
                  <a:moveTo>
                    <a:pt x="25400" y="123189"/>
                  </a:moveTo>
                  <a:lnTo>
                    <a:pt x="0" y="123189"/>
                  </a:lnTo>
                  <a:lnTo>
                    <a:pt x="0" y="129539"/>
                  </a:lnTo>
                  <a:lnTo>
                    <a:pt x="25400" y="129539"/>
                  </a:lnTo>
                  <a:lnTo>
                    <a:pt x="25400" y="123189"/>
                  </a:lnTo>
                  <a:close/>
                </a:path>
                <a:path w="25400" h="407670">
                  <a:moveTo>
                    <a:pt x="25400" y="129539"/>
                  </a:moveTo>
                  <a:lnTo>
                    <a:pt x="0" y="129539"/>
                  </a:lnTo>
                  <a:lnTo>
                    <a:pt x="0" y="133349"/>
                  </a:lnTo>
                  <a:lnTo>
                    <a:pt x="25400" y="133349"/>
                  </a:lnTo>
                  <a:lnTo>
                    <a:pt x="25400" y="129539"/>
                  </a:lnTo>
                  <a:close/>
                </a:path>
                <a:path w="25400" h="407670">
                  <a:moveTo>
                    <a:pt x="25400" y="133349"/>
                  </a:moveTo>
                  <a:lnTo>
                    <a:pt x="0" y="133349"/>
                  </a:lnTo>
                  <a:lnTo>
                    <a:pt x="0" y="139699"/>
                  </a:lnTo>
                  <a:lnTo>
                    <a:pt x="25400" y="139699"/>
                  </a:lnTo>
                  <a:lnTo>
                    <a:pt x="25400" y="133349"/>
                  </a:lnTo>
                  <a:close/>
                </a:path>
                <a:path w="25400" h="407670">
                  <a:moveTo>
                    <a:pt x="25400" y="139699"/>
                  </a:moveTo>
                  <a:lnTo>
                    <a:pt x="0" y="139699"/>
                  </a:lnTo>
                  <a:lnTo>
                    <a:pt x="0" y="142239"/>
                  </a:lnTo>
                  <a:lnTo>
                    <a:pt x="25400" y="142239"/>
                  </a:lnTo>
                  <a:lnTo>
                    <a:pt x="25400" y="139699"/>
                  </a:lnTo>
                  <a:close/>
                </a:path>
                <a:path w="25400" h="407670">
                  <a:moveTo>
                    <a:pt x="25400" y="142239"/>
                  </a:moveTo>
                  <a:lnTo>
                    <a:pt x="0" y="142239"/>
                  </a:lnTo>
                  <a:lnTo>
                    <a:pt x="0" y="146049"/>
                  </a:lnTo>
                  <a:lnTo>
                    <a:pt x="25400" y="146049"/>
                  </a:lnTo>
                  <a:lnTo>
                    <a:pt x="25400" y="142239"/>
                  </a:lnTo>
                  <a:close/>
                </a:path>
                <a:path w="25400" h="407670">
                  <a:moveTo>
                    <a:pt x="25400" y="146050"/>
                  </a:moveTo>
                  <a:lnTo>
                    <a:pt x="0" y="146050"/>
                  </a:lnTo>
                  <a:lnTo>
                    <a:pt x="0" y="148589"/>
                  </a:lnTo>
                  <a:lnTo>
                    <a:pt x="25400" y="148589"/>
                  </a:lnTo>
                  <a:lnTo>
                    <a:pt x="25400" y="146050"/>
                  </a:lnTo>
                  <a:close/>
                </a:path>
                <a:path w="25400" h="407670">
                  <a:moveTo>
                    <a:pt x="25400" y="148590"/>
                  </a:moveTo>
                  <a:lnTo>
                    <a:pt x="0" y="148590"/>
                  </a:lnTo>
                  <a:lnTo>
                    <a:pt x="0" y="154939"/>
                  </a:lnTo>
                  <a:lnTo>
                    <a:pt x="25400" y="154939"/>
                  </a:lnTo>
                  <a:lnTo>
                    <a:pt x="25400" y="148590"/>
                  </a:lnTo>
                  <a:close/>
                </a:path>
                <a:path w="25400" h="407670">
                  <a:moveTo>
                    <a:pt x="25400" y="154940"/>
                  </a:moveTo>
                  <a:lnTo>
                    <a:pt x="0" y="154940"/>
                  </a:lnTo>
                  <a:lnTo>
                    <a:pt x="0" y="173989"/>
                  </a:lnTo>
                  <a:lnTo>
                    <a:pt x="25400" y="173989"/>
                  </a:lnTo>
                  <a:lnTo>
                    <a:pt x="25400" y="154940"/>
                  </a:lnTo>
                  <a:close/>
                </a:path>
                <a:path w="25400" h="407670">
                  <a:moveTo>
                    <a:pt x="25400" y="173990"/>
                  </a:moveTo>
                  <a:lnTo>
                    <a:pt x="0" y="173990"/>
                  </a:lnTo>
                  <a:lnTo>
                    <a:pt x="0" y="177799"/>
                  </a:lnTo>
                  <a:lnTo>
                    <a:pt x="25400" y="177799"/>
                  </a:lnTo>
                  <a:lnTo>
                    <a:pt x="25400" y="173990"/>
                  </a:lnTo>
                  <a:close/>
                </a:path>
                <a:path w="25400" h="407670">
                  <a:moveTo>
                    <a:pt x="25400" y="177799"/>
                  </a:moveTo>
                  <a:lnTo>
                    <a:pt x="0" y="177799"/>
                  </a:lnTo>
                  <a:lnTo>
                    <a:pt x="0" y="190499"/>
                  </a:lnTo>
                  <a:lnTo>
                    <a:pt x="25400" y="190499"/>
                  </a:lnTo>
                  <a:lnTo>
                    <a:pt x="25400" y="177799"/>
                  </a:lnTo>
                  <a:close/>
                </a:path>
                <a:path w="25400" h="407670">
                  <a:moveTo>
                    <a:pt x="25400" y="190499"/>
                  </a:moveTo>
                  <a:lnTo>
                    <a:pt x="0" y="190499"/>
                  </a:lnTo>
                  <a:lnTo>
                    <a:pt x="0" y="199389"/>
                  </a:lnTo>
                  <a:lnTo>
                    <a:pt x="25400" y="199389"/>
                  </a:lnTo>
                  <a:lnTo>
                    <a:pt x="25400" y="190499"/>
                  </a:lnTo>
                  <a:close/>
                </a:path>
                <a:path w="25400" h="407670">
                  <a:moveTo>
                    <a:pt x="25400" y="199389"/>
                  </a:moveTo>
                  <a:lnTo>
                    <a:pt x="0" y="199389"/>
                  </a:lnTo>
                  <a:lnTo>
                    <a:pt x="0" y="203199"/>
                  </a:lnTo>
                  <a:lnTo>
                    <a:pt x="25400" y="203199"/>
                  </a:lnTo>
                  <a:lnTo>
                    <a:pt x="25400" y="199389"/>
                  </a:lnTo>
                  <a:close/>
                </a:path>
                <a:path w="25400" h="407670">
                  <a:moveTo>
                    <a:pt x="25400" y="203199"/>
                  </a:moveTo>
                  <a:lnTo>
                    <a:pt x="0" y="203199"/>
                  </a:lnTo>
                  <a:lnTo>
                    <a:pt x="0" y="218439"/>
                  </a:lnTo>
                  <a:lnTo>
                    <a:pt x="25400" y="218439"/>
                  </a:lnTo>
                  <a:lnTo>
                    <a:pt x="25400" y="203199"/>
                  </a:lnTo>
                  <a:close/>
                </a:path>
                <a:path w="25400" h="407670">
                  <a:moveTo>
                    <a:pt x="25400" y="218439"/>
                  </a:moveTo>
                  <a:lnTo>
                    <a:pt x="0" y="218439"/>
                  </a:lnTo>
                  <a:lnTo>
                    <a:pt x="0" y="224789"/>
                  </a:lnTo>
                  <a:lnTo>
                    <a:pt x="25400" y="224789"/>
                  </a:lnTo>
                  <a:lnTo>
                    <a:pt x="25400" y="218439"/>
                  </a:lnTo>
                  <a:close/>
                </a:path>
                <a:path w="25400" h="407670">
                  <a:moveTo>
                    <a:pt x="25400" y="224789"/>
                  </a:moveTo>
                  <a:lnTo>
                    <a:pt x="0" y="224789"/>
                  </a:lnTo>
                  <a:lnTo>
                    <a:pt x="0" y="228599"/>
                  </a:lnTo>
                  <a:lnTo>
                    <a:pt x="25400" y="228599"/>
                  </a:lnTo>
                  <a:lnTo>
                    <a:pt x="25400" y="224789"/>
                  </a:lnTo>
                  <a:close/>
                </a:path>
                <a:path w="25400" h="407670">
                  <a:moveTo>
                    <a:pt x="25400" y="228599"/>
                  </a:moveTo>
                  <a:lnTo>
                    <a:pt x="0" y="228599"/>
                  </a:lnTo>
                  <a:lnTo>
                    <a:pt x="0" y="231139"/>
                  </a:lnTo>
                  <a:lnTo>
                    <a:pt x="25400" y="231139"/>
                  </a:lnTo>
                  <a:lnTo>
                    <a:pt x="25400" y="228599"/>
                  </a:lnTo>
                  <a:close/>
                </a:path>
                <a:path w="25400" h="407670">
                  <a:moveTo>
                    <a:pt x="25400" y="231139"/>
                  </a:moveTo>
                  <a:lnTo>
                    <a:pt x="0" y="231139"/>
                  </a:lnTo>
                  <a:lnTo>
                    <a:pt x="0" y="234949"/>
                  </a:lnTo>
                  <a:lnTo>
                    <a:pt x="25400" y="234949"/>
                  </a:lnTo>
                  <a:lnTo>
                    <a:pt x="25400" y="231139"/>
                  </a:lnTo>
                  <a:close/>
                </a:path>
                <a:path w="25400" h="407670">
                  <a:moveTo>
                    <a:pt x="25400" y="234950"/>
                  </a:moveTo>
                  <a:lnTo>
                    <a:pt x="0" y="234950"/>
                  </a:lnTo>
                  <a:lnTo>
                    <a:pt x="0" y="241299"/>
                  </a:lnTo>
                  <a:lnTo>
                    <a:pt x="25400" y="241299"/>
                  </a:lnTo>
                  <a:lnTo>
                    <a:pt x="25400" y="234950"/>
                  </a:lnTo>
                  <a:close/>
                </a:path>
                <a:path w="25400" h="407670">
                  <a:moveTo>
                    <a:pt x="25400" y="241300"/>
                  </a:moveTo>
                  <a:lnTo>
                    <a:pt x="0" y="241300"/>
                  </a:lnTo>
                  <a:lnTo>
                    <a:pt x="0" y="243839"/>
                  </a:lnTo>
                  <a:lnTo>
                    <a:pt x="25400" y="243839"/>
                  </a:lnTo>
                  <a:lnTo>
                    <a:pt x="25400" y="241300"/>
                  </a:lnTo>
                  <a:close/>
                </a:path>
                <a:path w="25400" h="407670">
                  <a:moveTo>
                    <a:pt x="25400" y="243839"/>
                  </a:moveTo>
                  <a:lnTo>
                    <a:pt x="0" y="243839"/>
                  </a:lnTo>
                  <a:lnTo>
                    <a:pt x="0" y="250189"/>
                  </a:lnTo>
                  <a:lnTo>
                    <a:pt x="25400" y="250189"/>
                  </a:lnTo>
                  <a:lnTo>
                    <a:pt x="25400" y="243839"/>
                  </a:lnTo>
                  <a:close/>
                </a:path>
                <a:path w="25400" h="407670">
                  <a:moveTo>
                    <a:pt x="25400" y="250189"/>
                  </a:moveTo>
                  <a:lnTo>
                    <a:pt x="0" y="250189"/>
                  </a:lnTo>
                  <a:lnTo>
                    <a:pt x="0" y="262889"/>
                  </a:lnTo>
                  <a:lnTo>
                    <a:pt x="25400" y="262889"/>
                  </a:lnTo>
                  <a:lnTo>
                    <a:pt x="25400" y="250189"/>
                  </a:lnTo>
                  <a:close/>
                </a:path>
                <a:path w="25400" h="407670">
                  <a:moveTo>
                    <a:pt x="24129" y="402589"/>
                  </a:moveTo>
                  <a:lnTo>
                    <a:pt x="0" y="402589"/>
                  </a:lnTo>
                  <a:lnTo>
                    <a:pt x="0" y="407669"/>
                  </a:lnTo>
                  <a:lnTo>
                    <a:pt x="2539" y="407669"/>
                  </a:lnTo>
                  <a:lnTo>
                    <a:pt x="2539" y="405129"/>
                  </a:lnTo>
                  <a:lnTo>
                    <a:pt x="12700" y="405129"/>
                  </a:lnTo>
                  <a:lnTo>
                    <a:pt x="12700" y="403859"/>
                  </a:lnTo>
                  <a:lnTo>
                    <a:pt x="24129" y="403859"/>
                  </a:lnTo>
                  <a:lnTo>
                    <a:pt x="24129" y="402589"/>
                  </a:lnTo>
                  <a:close/>
                </a:path>
                <a:path w="25400" h="407670">
                  <a:moveTo>
                    <a:pt x="25400" y="396239"/>
                  </a:moveTo>
                  <a:lnTo>
                    <a:pt x="0" y="396239"/>
                  </a:lnTo>
                  <a:lnTo>
                    <a:pt x="0" y="401319"/>
                  </a:lnTo>
                  <a:lnTo>
                    <a:pt x="25400" y="401319"/>
                  </a:lnTo>
                  <a:lnTo>
                    <a:pt x="25400" y="396239"/>
                  </a:lnTo>
                  <a:close/>
                </a:path>
                <a:path w="25400" h="407670">
                  <a:moveTo>
                    <a:pt x="25400" y="389889"/>
                  </a:moveTo>
                  <a:lnTo>
                    <a:pt x="0" y="389889"/>
                  </a:lnTo>
                  <a:lnTo>
                    <a:pt x="0" y="394969"/>
                  </a:lnTo>
                  <a:lnTo>
                    <a:pt x="25400" y="394969"/>
                  </a:lnTo>
                  <a:lnTo>
                    <a:pt x="25400" y="389889"/>
                  </a:lnTo>
                  <a:close/>
                </a:path>
                <a:path w="25400" h="407670">
                  <a:moveTo>
                    <a:pt x="25400" y="383539"/>
                  </a:moveTo>
                  <a:lnTo>
                    <a:pt x="0" y="383539"/>
                  </a:lnTo>
                  <a:lnTo>
                    <a:pt x="0" y="388619"/>
                  </a:lnTo>
                  <a:lnTo>
                    <a:pt x="25400" y="388619"/>
                  </a:lnTo>
                  <a:lnTo>
                    <a:pt x="25400" y="383539"/>
                  </a:lnTo>
                  <a:close/>
                </a:path>
                <a:path w="25400" h="407670">
                  <a:moveTo>
                    <a:pt x="25400" y="377189"/>
                  </a:moveTo>
                  <a:lnTo>
                    <a:pt x="0" y="377189"/>
                  </a:lnTo>
                  <a:lnTo>
                    <a:pt x="0" y="382269"/>
                  </a:lnTo>
                  <a:lnTo>
                    <a:pt x="25400" y="382269"/>
                  </a:lnTo>
                  <a:lnTo>
                    <a:pt x="25400" y="377189"/>
                  </a:lnTo>
                  <a:close/>
                </a:path>
                <a:path w="25400" h="407670">
                  <a:moveTo>
                    <a:pt x="25400" y="370839"/>
                  </a:moveTo>
                  <a:lnTo>
                    <a:pt x="0" y="370839"/>
                  </a:lnTo>
                  <a:lnTo>
                    <a:pt x="0" y="375919"/>
                  </a:lnTo>
                  <a:lnTo>
                    <a:pt x="25400" y="375919"/>
                  </a:lnTo>
                  <a:lnTo>
                    <a:pt x="25400" y="370839"/>
                  </a:lnTo>
                  <a:close/>
                </a:path>
                <a:path w="25400" h="407670">
                  <a:moveTo>
                    <a:pt x="25400" y="364489"/>
                  </a:moveTo>
                  <a:lnTo>
                    <a:pt x="0" y="364489"/>
                  </a:lnTo>
                  <a:lnTo>
                    <a:pt x="0" y="369569"/>
                  </a:lnTo>
                  <a:lnTo>
                    <a:pt x="25400" y="369569"/>
                  </a:lnTo>
                  <a:lnTo>
                    <a:pt x="25400" y="364489"/>
                  </a:lnTo>
                  <a:close/>
                </a:path>
                <a:path w="25400" h="407670">
                  <a:moveTo>
                    <a:pt x="25400" y="358139"/>
                  </a:moveTo>
                  <a:lnTo>
                    <a:pt x="0" y="358139"/>
                  </a:lnTo>
                  <a:lnTo>
                    <a:pt x="0" y="363219"/>
                  </a:lnTo>
                  <a:lnTo>
                    <a:pt x="25400" y="363219"/>
                  </a:lnTo>
                  <a:lnTo>
                    <a:pt x="25400" y="358139"/>
                  </a:lnTo>
                  <a:close/>
                </a:path>
                <a:path w="25400" h="407670">
                  <a:moveTo>
                    <a:pt x="25400" y="351789"/>
                  </a:moveTo>
                  <a:lnTo>
                    <a:pt x="0" y="351789"/>
                  </a:lnTo>
                  <a:lnTo>
                    <a:pt x="0" y="356869"/>
                  </a:lnTo>
                  <a:lnTo>
                    <a:pt x="25400" y="356869"/>
                  </a:lnTo>
                  <a:lnTo>
                    <a:pt x="25400" y="351789"/>
                  </a:lnTo>
                  <a:close/>
                </a:path>
                <a:path w="25400" h="407670">
                  <a:moveTo>
                    <a:pt x="25400" y="345439"/>
                  </a:moveTo>
                  <a:lnTo>
                    <a:pt x="0" y="345439"/>
                  </a:lnTo>
                  <a:lnTo>
                    <a:pt x="0" y="350519"/>
                  </a:lnTo>
                  <a:lnTo>
                    <a:pt x="25400" y="350519"/>
                  </a:lnTo>
                  <a:lnTo>
                    <a:pt x="25400" y="345439"/>
                  </a:lnTo>
                  <a:close/>
                </a:path>
                <a:path w="25400" h="407670">
                  <a:moveTo>
                    <a:pt x="25400" y="339089"/>
                  </a:moveTo>
                  <a:lnTo>
                    <a:pt x="0" y="339089"/>
                  </a:lnTo>
                  <a:lnTo>
                    <a:pt x="0" y="344169"/>
                  </a:lnTo>
                  <a:lnTo>
                    <a:pt x="25400" y="344169"/>
                  </a:lnTo>
                  <a:lnTo>
                    <a:pt x="25400" y="339089"/>
                  </a:lnTo>
                  <a:close/>
                </a:path>
                <a:path w="25400" h="407670">
                  <a:moveTo>
                    <a:pt x="25400" y="332739"/>
                  </a:moveTo>
                  <a:lnTo>
                    <a:pt x="0" y="332739"/>
                  </a:lnTo>
                  <a:lnTo>
                    <a:pt x="0" y="337819"/>
                  </a:lnTo>
                  <a:lnTo>
                    <a:pt x="25400" y="337819"/>
                  </a:lnTo>
                  <a:lnTo>
                    <a:pt x="25400" y="332739"/>
                  </a:lnTo>
                  <a:close/>
                </a:path>
                <a:path w="25400" h="407670">
                  <a:moveTo>
                    <a:pt x="25400" y="326389"/>
                  </a:moveTo>
                  <a:lnTo>
                    <a:pt x="0" y="326389"/>
                  </a:lnTo>
                  <a:lnTo>
                    <a:pt x="0" y="331469"/>
                  </a:lnTo>
                  <a:lnTo>
                    <a:pt x="25400" y="331469"/>
                  </a:lnTo>
                  <a:lnTo>
                    <a:pt x="25400" y="326389"/>
                  </a:lnTo>
                  <a:close/>
                </a:path>
                <a:path w="25400" h="407670">
                  <a:moveTo>
                    <a:pt x="25400" y="320039"/>
                  </a:moveTo>
                  <a:lnTo>
                    <a:pt x="0" y="320039"/>
                  </a:lnTo>
                  <a:lnTo>
                    <a:pt x="0" y="325119"/>
                  </a:lnTo>
                  <a:lnTo>
                    <a:pt x="25400" y="325119"/>
                  </a:lnTo>
                  <a:lnTo>
                    <a:pt x="25400" y="320039"/>
                  </a:lnTo>
                  <a:close/>
                </a:path>
                <a:path w="25400" h="407670">
                  <a:moveTo>
                    <a:pt x="25400" y="313689"/>
                  </a:moveTo>
                  <a:lnTo>
                    <a:pt x="0" y="313689"/>
                  </a:lnTo>
                  <a:lnTo>
                    <a:pt x="0" y="318769"/>
                  </a:lnTo>
                  <a:lnTo>
                    <a:pt x="25400" y="318769"/>
                  </a:lnTo>
                  <a:lnTo>
                    <a:pt x="25400" y="313689"/>
                  </a:lnTo>
                  <a:close/>
                </a:path>
                <a:path w="25400" h="407670">
                  <a:moveTo>
                    <a:pt x="25400" y="307339"/>
                  </a:moveTo>
                  <a:lnTo>
                    <a:pt x="0" y="307339"/>
                  </a:lnTo>
                  <a:lnTo>
                    <a:pt x="0" y="312419"/>
                  </a:lnTo>
                  <a:lnTo>
                    <a:pt x="25400" y="312419"/>
                  </a:lnTo>
                  <a:lnTo>
                    <a:pt x="25400" y="307339"/>
                  </a:lnTo>
                  <a:close/>
                </a:path>
                <a:path w="25400" h="407670">
                  <a:moveTo>
                    <a:pt x="25400" y="300989"/>
                  </a:moveTo>
                  <a:lnTo>
                    <a:pt x="0" y="300989"/>
                  </a:lnTo>
                  <a:lnTo>
                    <a:pt x="0" y="306069"/>
                  </a:lnTo>
                  <a:lnTo>
                    <a:pt x="25400" y="306069"/>
                  </a:lnTo>
                  <a:lnTo>
                    <a:pt x="25400" y="300989"/>
                  </a:lnTo>
                  <a:close/>
                </a:path>
                <a:path w="25400" h="407670">
                  <a:moveTo>
                    <a:pt x="25400" y="294639"/>
                  </a:moveTo>
                  <a:lnTo>
                    <a:pt x="0" y="294639"/>
                  </a:lnTo>
                  <a:lnTo>
                    <a:pt x="0" y="299719"/>
                  </a:lnTo>
                  <a:lnTo>
                    <a:pt x="25400" y="299719"/>
                  </a:lnTo>
                  <a:lnTo>
                    <a:pt x="25400" y="294639"/>
                  </a:lnTo>
                  <a:close/>
                </a:path>
                <a:path w="25400" h="407670">
                  <a:moveTo>
                    <a:pt x="25400" y="288289"/>
                  </a:moveTo>
                  <a:lnTo>
                    <a:pt x="0" y="288289"/>
                  </a:lnTo>
                  <a:lnTo>
                    <a:pt x="0" y="293369"/>
                  </a:lnTo>
                  <a:lnTo>
                    <a:pt x="25400" y="293369"/>
                  </a:lnTo>
                  <a:lnTo>
                    <a:pt x="25400" y="288289"/>
                  </a:lnTo>
                  <a:close/>
                </a:path>
                <a:path w="25400" h="407670">
                  <a:moveTo>
                    <a:pt x="25400" y="281939"/>
                  </a:moveTo>
                  <a:lnTo>
                    <a:pt x="0" y="281939"/>
                  </a:lnTo>
                  <a:lnTo>
                    <a:pt x="0" y="287019"/>
                  </a:lnTo>
                  <a:lnTo>
                    <a:pt x="25400" y="287019"/>
                  </a:lnTo>
                  <a:lnTo>
                    <a:pt x="25400" y="281939"/>
                  </a:lnTo>
                  <a:close/>
                </a:path>
                <a:path w="25400" h="407670">
                  <a:moveTo>
                    <a:pt x="25400" y="275589"/>
                  </a:moveTo>
                  <a:lnTo>
                    <a:pt x="0" y="275589"/>
                  </a:lnTo>
                  <a:lnTo>
                    <a:pt x="0" y="280669"/>
                  </a:lnTo>
                  <a:lnTo>
                    <a:pt x="25400" y="280669"/>
                  </a:lnTo>
                  <a:lnTo>
                    <a:pt x="25400" y="275589"/>
                  </a:lnTo>
                  <a:close/>
                </a:path>
                <a:path w="25400" h="407670">
                  <a:moveTo>
                    <a:pt x="25400" y="269239"/>
                  </a:moveTo>
                  <a:lnTo>
                    <a:pt x="0" y="269239"/>
                  </a:lnTo>
                  <a:lnTo>
                    <a:pt x="0" y="274319"/>
                  </a:lnTo>
                  <a:lnTo>
                    <a:pt x="25400" y="274319"/>
                  </a:lnTo>
                  <a:lnTo>
                    <a:pt x="25400" y="269239"/>
                  </a:lnTo>
                  <a:close/>
                </a:path>
                <a:path w="25400" h="407670">
                  <a:moveTo>
                    <a:pt x="25400" y="264159"/>
                  </a:moveTo>
                  <a:lnTo>
                    <a:pt x="0" y="264159"/>
                  </a:lnTo>
                  <a:lnTo>
                    <a:pt x="0" y="267969"/>
                  </a:lnTo>
                  <a:lnTo>
                    <a:pt x="25400" y="267969"/>
                  </a:lnTo>
                  <a:lnTo>
                    <a:pt x="25400" y="264159"/>
                  </a:lnTo>
                  <a:close/>
                </a:path>
              </a:pathLst>
            </a:custGeom>
            <a:solidFill>
              <a:srgbClr val="7C96E3"/>
            </a:solidFill>
          </p:spPr>
          <p:txBody>
            <a:bodyPr wrap="square" lIns="0" tIns="0" rIns="0" bIns="0" rtlCol="0"/>
            <a:lstStyle/>
            <a:p>
              <a:endParaRPr/>
            </a:p>
          </p:txBody>
        </p:sp>
        <p:sp>
          <p:nvSpPr>
            <p:cNvPr id="393" name="object 393"/>
            <p:cNvSpPr/>
            <p:nvPr/>
          </p:nvSpPr>
          <p:spPr>
            <a:xfrm>
              <a:off x="7697470" y="5775959"/>
              <a:ext cx="25400" cy="412750"/>
            </a:xfrm>
            <a:custGeom>
              <a:avLst/>
              <a:gdLst/>
              <a:ahLst/>
              <a:cxnLst/>
              <a:rect l="l" t="t" r="r" b="b"/>
              <a:pathLst>
                <a:path w="25400" h="412750">
                  <a:moveTo>
                    <a:pt x="5079" y="0"/>
                  </a:moveTo>
                  <a:lnTo>
                    <a:pt x="0" y="0"/>
                  </a:lnTo>
                  <a:lnTo>
                    <a:pt x="0" y="3809"/>
                  </a:lnTo>
                  <a:lnTo>
                    <a:pt x="20320" y="3809"/>
                  </a:lnTo>
                  <a:lnTo>
                    <a:pt x="20320" y="2539"/>
                  </a:lnTo>
                  <a:lnTo>
                    <a:pt x="12700" y="2539"/>
                  </a:lnTo>
                  <a:lnTo>
                    <a:pt x="12700" y="1269"/>
                  </a:lnTo>
                  <a:lnTo>
                    <a:pt x="5079" y="1269"/>
                  </a:lnTo>
                  <a:lnTo>
                    <a:pt x="5079" y="0"/>
                  </a:lnTo>
                  <a:close/>
                </a:path>
                <a:path w="25400" h="412750">
                  <a:moveTo>
                    <a:pt x="25400" y="3810"/>
                  </a:moveTo>
                  <a:lnTo>
                    <a:pt x="0" y="3810"/>
                  </a:lnTo>
                  <a:lnTo>
                    <a:pt x="0" y="6349"/>
                  </a:lnTo>
                  <a:lnTo>
                    <a:pt x="25400" y="6349"/>
                  </a:lnTo>
                  <a:lnTo>
                    <a:pt x="25400" y="3810"/>
                  </a:lnTo>
                  <a:close/>
                </a:path>
                <a:path w="25400" h="412750">
                  <a:moveTo>
                    <a:pt x="25400" y="6350"/>
                  </a:moveTo>
                  <a:lnTo>
                    <a:pt x="0" y="6350"/>
                  </a:lnTo>
                  <a:lnTo>
                    <a:pt x="0" y="12699"/>
                  </a:lnTo>
                  <a:lnTo>
                    <a:pt x="25400" y="12699"/>
                  </a:lnTo>
                  <a:lnTo>
                    <a:pt x="25400" y="6350"/>
                  </a:lnTo>
                  <a:close/>
                </a:path>
                <a:path w="25400" h="412750">
                  <a:moveTo>
                    <a:pt x="25400" y="12700"/>
                  </a:moveTo>
                  <a:lnTo>
                    <a:pt x="0" y="12700"/>
                  </a:lnTo>
                  <a:lnTo>
                    <a:pt x="0" y="38099"/>
                  </a:lnTo>
                  <a:lnTo>
                    <a:pt x="25400" y="38099"/>
                  </a:lnTo>
                  <a:lnTo>
                    <a:pt x="25400" y="12700"/>
                  </a:lnTo>
                  <a:close/>
                </a:path>
                <a:path w="25400" h="412750">
                  <a:moveTo>
                    <a:pt x="25400" y="38100"/>
                  </a:moveTo>
                  <a:lnTo>
                    <a:pt x="0" y="38100"/>
                  </a:lnTo>
                  <a:lnTo>
                    <a:pt x="0" y="44449"/>
                  </a:lnTo>
                  <a:lnTo>
                    <a:pt x="25400" y="44449"/>
                  </a:lnTo>
                  <a:lnTo>
                    <a:pt x="25400" y="38100"/>
                  </a:lnTo>
                  <a:close/>
                </a:path>
                <a:path w="25400" h="412750">
                  <a:moveTo>
                    <a:pt x="25400" y="44450"/>
                  </a:moveTo>
                  <a:lnTo>
                    <a:pt x="0" y="44450"/>
                  </a:lnTo>
                  <a:lnTo>
                    <a:pt x="0" y="57149"/>
                  </a:lnTo>
                  <a:lnTo>
                    <a:pt x="25400" y="57149"/>
                  </a:lnTo>
                  <a:lnTo>
                    <a:pt x="25400" y="44450"/>
                  </a:lnTo>
                  <a:close/>
                </a:path>
                <a:path w="25400" h="412750">
                  <a:moveTo>
                    <a:pt x="25400" y="57150"/>
                  </a:moveTo>
                  <a:lnTo>
                    <a:pt x="0" y="57150"/>
                  </a:lnTo>
                  <a:lnTo>
                    <a:pt x="0" y="73659"/>
                  </a:lnTo>
                  <a:lnTo>
                    <a:pt x="25400" y="73659"/>
                  </a:lnTo>
                  <a:lnTo>
                    <a:pt x="25400" y="57150"/>
                  </a:lnTo>
                  <a:close/>
                </a:path>
                <a:path w="25400" h="412750">
                  <a:moveTo>
                    <a:pt x="25400" y="73659"/>
                  </a:moveTo>
                  <a:lnTo>
                    <a:pt x="0" y="73659"/>
                  </a:lnTo>
                  <a:lnTo>
                    <a:pt x="0" y="76199"/>
                  </a:lnTo>
                  <a:lnTo>
                    <a:pt x="25400" y="76199"/>
                  </a:lnTo>
                  <a:lnTo>
                    <a:pt x="25400" y="73659"/>
                  </a:lnTo>
                  <a:close/>
                </a:path>
                <a:path w="25400" h="412750">
                  <a:moveTo>
                    <a:pt x="25400" y="76200"/>
                  </a:moveTo>
                  <a:lnTo>
                    <a:pt x="0" y="76200"/>
                  </a:lnTo>
                  <a:lnTo>
                    <a:pt x="0" y="80009"/>
                  </a:lnTo>
                  <a:lnTo>
                    <a:pt x="25400" y="80009"/>
                  </a:lnTo>
                  <a:lnTo>
                    <a:pt x="25400" y="76200"/>
                  </a:lnTo>
                  <a:close/>
                </a:path>
                <a:path w="25400" h="412750">
                  <a:moveTo>
                    <a:pt x="25400" y="80009"/>
                  </a:moveTo>
                  <a:lnTo>
                    <a:pt x="0" y="80009"/>
                  </a:lnTo>
                  <a:lnTo>
                    <a:pt x="0" y="82549"/>
                  </a:lnTo>
                  <a:lnTo>
                    <a:pt x="25400" y="82549"/>
                  </a:lnTo>
                  <a:lnTo>
                    <a:pt x="25400" y="80009"/>
                  </a:lnTo>
                  <a:close/>
                </a:path>
                <a:path w="25400" h="412750">
                  <a:moveTo>
                    <a:pt x="25400" y="82550"/>
                  </a:moveTo>
                  <a:lnTo>
                    <a:pt x="0" y="82550"/>
                  </a:lnTo>
                  <a:lnTo>
                    <a:pt x="0" y="86359"/>
                  </a:lnTo>
                  <a:lnTo>
                    <a:pt x="25400" y="86359"/>
                  </a:lnTo>
                  <a:lnTo>
                    <a:pt x="25400" y="82550"/>
                  </a:lnTo>
                  <a:close/>
                </a:path>
                <a:path w="25400" h="412750">
                  <a:moveTo>
                    <a:pt x="25400" y="86359"/>
                  </a:moveTo>
                  <a:lnTo>
                    <a:pt x="0" y="86359"/>
                  </a:lnTo>
                  <a:lnTo>
                    <a:pt x="0" y="92709"/>
                  </a:lnTo>
                  <a:lnTo>
                    <a:pt x="25400" y="92709"/>
                  </a:lnTo>
                  <a:lnTo>
                    <a:pt x="25400" y="86359"/>
                  </a:lnTo>
                  <a:close/>
                </a:path>
                <a:path w="25400" h="412750">
                  <a:moveTo>
                    <a:pt x="25400" y="92710"/>
                  </a:moveTo>
                  <a:lnTo>
                    <a:pt x="0" y="92710"/>
                  </a:lnTo>
                  <a:lnTo>
                    <a:pt x="0" y="101599"/>
                  </a:lnTo>
                  <a:lnTo>
                    <a:pt x="25400" y="101599"/>
                  </a:lnTo>
                  <a:lnTo>
                    <a:pt x="25400" y="92710"/>
                  </a:lnTo>
                  <a:close/>
                </a:path>
                <a:path w="25400" h="412750">
                  <a:moveTo>
                    <a:pt x="25400" y="101600"/>
                  </a:moveTo>
                  <a:lnTo>
                    <a:pt x="0" y="101600"/>
                  </a:lnTo>
                  <a:lnTo>
                    <a:pt x="0" y="114299"/>
                  </a:lnTo>
                  <a:lnTo>
                    <a:pt x="25400" y="114299"/>
                  </a:lnTo>
                  <a:lnTo>
                    <a:pt x="25400" y="101600"/>
                  </a:lnTo>
                  <a:close/>
                </a:path>
                <a:path w="25400" h="412750">
                  <a:moveTo>
                    <a:pt x="25400" y="114300"/>
                  </a:moveTo>
                  <a:lnTo>
                    <a:pt x="0" y="114300"/>
                  </a:lnTo>
                  <a:lnTo>
                    <a:pt x="0" y="124459"/>
                  </a:lnTo>
                  <a:lnTo>
                    <a:pt x="25400" y="124459"/>
                  </a:lnTo>
                  <a:lnTo>
                    <a:pt x="25400" y="114300"/>
                  </a:lnTo>
                  <a:close/>
                </a:path>
                <a:path w="25400" h="412750">
                  <a:moveTo>
                    <a:pt x="25400" y="124459"/>
                  </a:moveTo>
                  <a:lnTo>
                    <a:pt x="0" y="124459"/>
                  </a:lnTo>
                  <a:lnTo>
                    <a:pt x="0" y="126999"/>
                  </a:lnTo>
                  <a:lnTo>
                    <a:pt x="25400" y="126999"/>
                  </a:lnTo>
                  <a:lnTo>
                    <a:pt x="25400" y="124459"/>
                  </a:lnTo>
                  <a:close/>
                </a:path>
                <a:path w="25400" h="412750">
                  <a:moveTo>
                    <a:pt x="25400" y="127000"/>
                  </a:moveTo>
                  <a:lnTo>
                    <a:pt x="0" y="127000"/>
                  </a:lnTo>
                  <a:lnTo>
                    <a:pt x="0" y="133349"/>
                  </a:lnTo>
                  <a:lnTo>
                    <a:pt x="25400" y="133349"/>
                  </a:lnTo>
                  <a:lnTo>
                    <a:pt x="25400" y="127000"/>
                  </a:lnTo>
                  <a:close/>
                </a:path>
                <a:path w="25400" h="412750">
                  <a:moveTo>
                    <a:pt x="25400" y="133350"/>
                  </a:moveTo>
                  <a:lnTo>
                    <a:pt x="0" y="133350"/>
                  </a:lnTo>
                  <a:lnTo>
                    <a:pt x="0" y="137159"/>
                  </a:lnTo>
                  <a:lnTo>
                    <a:pt x="25400" y="137159"/>
                  </a:lnTo>
                  <a:lnTo>
                    <a:pt x="25400" y="133350"/>
                  </a:lnTo>
                  <a:close/>
                </a:path>
                <a:path w="25400" h="412750">
                  <a:moveTo>
                    <a:pt x="25400" y="137159"/>
                  </a:moveTo>
                  <a:lnTo>
                    <a:pt x="0" y="137159"/>
                  </a:lnTo>
                  <a:lnTo>
                    <a:pt x="0" y="143509"/>
                  </a:lnTo>
                  <a:lnTo>
                    <a:pt x="25400" y="143509"/>
                  </a:lnTo>
                  <a:lnTo>
                    <a:pt x="25400" y="137159"/>
                  </a:lnTo>
                  <a:close/>
                </a:path>
                <a:path w="25400" h="412750">
                  <a:moveTo>
                    <a:pt x="25400" y="143509"/>
                  </a:moveTo>
                  <a:lnTo>
                    <a:pt x="0" y="143509"/>
                  </a:lnTo>
                  <a:lnTo>
                    <a:pt x="0" y="146049"/>
                  </a:lnTo>
                  <a:lnTo>
                    <a:pt x="25400" y="146049"/>
                  </a:lnTo>
                  <a:lnTo>
                    <a:pt x="25400" y="143509"/>
                  </a:lnTo>
                  <a:close/>
                </a:path>
                <a:path w="25400" h="412750">
                  <a:moveTo>
                    <a:pt x="25400" y="146050"/>
                  </a:moveTo>
                  <a:lnTo>
                    <a:pt x="0" y="146050"/>
                  </a:lnTo>
                  <a:lnTo>
                    <a:pt x="0" y="149859"/>
                  </a:lnTo>
                  <a:lnTo>
                    <a:pt x="25400" y="149859"/>
                  </a:lnTo>
                  <a:lnTo>
                    <a:pt x="25400" y="146050"/>
                  </a:lnTo>
                  <a:close/>
                </a:path>
                <a:path w="25400" h="412750">
                  <a:moveTo>
                    <a:pt x="25400" y="149860"/>
                  </a:moveTo>
                  <a:lnTo>
                    <a:pt x="0" y="149860"/>
                  </a:lnTo>
                  <a:lnTo>
                    <a:pt x="0" y="152399"/>
                  </a:lnTo>
                  <a:lnTo>
                    <a:pt x="25400" y="152399"/>
                  </a:lnTo>
                  <a:lnTo>
                    <a:pt x="25400" y="149860"/>
                  </a:lnTo>
                  <a:close/>
                </a:path>
                <a:path w="25400" h="412750">
                  <a:moveTo>
                    <a:pt x="25400" y="152400"/>
                  </a:moveTo>
                  <a:lnTo>
                    <a:pt x="0" y="152400"/>
                  </a:lnTo>
                  <a:lnTo>
                    <a:pt x="0" y="158749"/>
                  </a:lnTo>
                  <a:lnTo>
                    <a:pt x="25400" y="158749"/>
                  </a:lnTo>
                  <a:lnTo>
                    <a:pt x="25400" y="152400"/>
                  </a:lnTo>
                  <a:close/>
                </a:path>
                <a:path w="25400" h="412750">
                  <a:moveTo>
                    <a:pt x="25400" y="158750"/>
                  </a:moveTo>
                  <a:lnTo>
                    <a:pt x="0" y="158750"/>
                  </a:lnTo>
                  <a:lnTo>
                    <a:pt x="0" y="177799"/>
                  </a:lnTo>
                  <a:lnTo>
                    <a:pt x="25400" y="177799"/>
                  </a:lnTo>
                  <a:lnTo>
                    <a:pt x="25400" y="158750"/>
                  </a:lnTo>
                  <a:close/>
                </a:path>
                <a:path w="25400" h="412750">
                  <a:moveTo>
                    <a:pt x="25400" y="177800"/>
                  </a:moveTo>
                  <a:lnTo>
                    <a:pt x="0" y="177800"/>
                  </a:lnTo>
                  <a:lnTo>
                    <a:pt x="0" y="181609"/>
                  </a:lnTo>
                  <a:lnTo>
                    <a:pt x="25400" y="181609"/>
                  </a:lnTo>
                  <a:lnTo>
                    <a:pt x="25400" y="177800"/>
                  </a:lnTo>
                  <a:close/>
                </a:path>
                <a:path w="25400" h="412750">
                  <a:moveTo>
                    <a:pt x="25400" y="181609"/>
                  </a:moveTo>
                  <a:lnTo>
                    <a:pt x="0" y="181609"/>
                  </a:lnTo>
                  <a:lnTo>
                    <a:pt x="0" y="194309"/>
                  </a:lnTo>
                  <a:lnTo>
                    <a:pt x="25400" y="194309"/>
                  </a:lnTo>
                  <a:lnTo>
                    <a:pt x="25400" y="181609"/>
                  </a:lnTo>
                  <a:close/>
                </a:path>
                <a:path w="25400" h="412750">
                  <a:moveTo>
                    <a:pt x="25400" y="194309"/>
                  </a:moveTo>
                  <a:lnTo>
                    <a:pt x="0" y="194309"/>
                  </a:lnTo>
                  <a:lnTo>
                    <a:pt x="0" y="203199"/>
                  </a:lnTo>
                  <a:lnTo>
                    <a:pt x="25400" y="203199"/>
                  </a:lnTo>
                  <a:lnTo>
                    <a:pt x="25400" y="194309"/>
                  </a:lnTo>
                  <a:close/>
                </a:path>
                <a:path w="25400" h="412750">
                  <a:moveTo>
                    <a:pt x="25400" y="203200"/>
                  </a:moveTo>
                  <a:lnTo>
                    <a:pt x="0" y="203200"/>
                  </a:lnTo>
                  <a:lnTo>
                    <a:pt x="0" y="207009"/>
                  </a:lnTo>
                  <a:lnTo>
                    <a:pt x="25400" y="207009"/>
                  </a:lnTo>
                  <a:lnTo>
                    <a:pt x="25400" y="203200"/>
                  </a:lnTo>
                  <a:close/>
                </a:path>
                <a:path w="25400" h="412750">
                  <a:moveTo>
                    <a:pt x="25400" y="207009"/>
                  </a:moveTo>
                  <a:lnTo>
                    <a:pt x="0" y="207009"/>
                  </a:lnTo>
                  <a:lnTo>
                    <a:pt x="0" y="222249"/>
                  </a:lnTo>
                  <a:lnTo>
                    <a:pt x="25400" y="222249"/>
                  </a:lnTo>
                  <a:lnTo>
                    <a:pt x="25400" y="207009"/>
                  </a:lnTo>
                  <a:close/>
                </a:path>
                <a:path w="25400" h="412750">
                  <a:moveTo>
                    <a:pt x="25400" y="222250"/>
                  </a:moveTo>
                  <a:lnTo>
                    <a:pt x="0" y="222250"/>
                  </a:lnTo>
                  <a:lnTo>
                    <a:pt x="0" y="228599"/>
                  </a:lnTo>
                  <a:lnTo>
                    <a:pt x="25400" y="228599"/>
                  </a:lnTo>
                  <a:lnTo>
                    <a:pt x="25400" y="222250"/>
                  </a:lnTo>
                  <a:close/>
                </a:path>
                <a:path w="25400" h="412750">
                  <a:moveTo>
                    <a:pt x="25400" y="228600"/>
                  </a:moveTo>
                  <a:lnTo>
                    <a:pt x="0" y="228600"/>
                  </a:lnTo>
                  <a:lnTo>
                    <a:pt x="0" y="232409"/>
                  </a:lnTo>
                  <a:lnTo>
                    <a:pt x="25400" y="232409"/>
                  </a:lnTo>
                  <a:lnTo>
                    <a:pt x="25400" y="228600"/>
                  </a:lnTo>
                  <a:close/>
                </a:path>
                <a:path w="25400" h="412750">
                  <a:moveTo>
                    <a:pt x="25400" y="232409"/>
                  </a:moveTo>
                  <a:lnTo>
                    <a:pt x="0" y="232409"/>
                  </a:lnTo>
                  <a:lnTo>
                    <a:pt x="0" y="234949"/>
                  </a:lnTo>
                  <a:lnTo>
                    <a:pt x="25400" y="234949"/>
                  </a:lnTo>
                  <a:lnTo>
                    <a:pt x="25400" y="232409"/>
                  </a:lnTo>
                  <a:close/>
                </a:path>
                <a:path w="25400" h="412750">
                  <a:moveTo>
                    <a:pt x="25400" y="234950"/>
                  </a:moveTo>
                  <a:lnTo>
                    <a:pt x="0" y="234950"/>
                  </a:lnTo>
                  <a:lnTo>
                    <a:pt x="0" y="238759"/>
                  </a:lnTo>
                  <a:lnTo>
                    <a:pt x="25400" y="238759"/>
                  </a:lnTo>
                  <a:lnTo>
                    <a:pt x="25400" y="234950"/>
                  </a:lnTo>
                  <a:close/>
                </a:path>
                <a:path w="25400" h="412750">
                  <a:moveTo>
                    <a:pt x="25400" y="238760"/>
                  </a:moveTo>
                  <a:lnTo>
                    <a:pt x="0" y="238760"/>
                  </a:lnTo>
                  <a:lnTo>
                    <a:pt x="0" y="245109"/>
                  </a:lnTo>
                  <a:lnTo>
                    <a:pt x="25400" y="245109"/>
                  </a:lnTo>
                  <a:lnTo>
                    <a:pt x="25400" y="238760"/>
                  </a:lnTo>
                  <a:close/>
                </a:path>
                <a:path w="25400" h="412750">
                  <a:moveTo>
                    <a:pt x="25400" y="245110"/>
                  </a:moveTo>
                  <a:lnTo>
                    <a:pt x="0" y="245110"/>
                  </a:lnTo>
                  <a:lnTo>
                    <a:pt x="0" y="247649"/>
                  </a:lnTo>
                  <a:lnTo>
                    <a:pt x="25400" y="247649"/>
                  </a:lnTo>
                  <a:lnTo>
                    <a:pt x="25400" y="245110"/>
                  </a:lnTo>
                  <a:close/>
                </a:path>
                <a:path w="25400" h="412750">
                  <a:moveTo>
                    <a:pt x="25400" y="247650"/>
                  </a:moveTo>
                  <a:lnTo>
                    <a:pt x="0" y="247650"/>
                  </a:lnTo>
                  <a:lnTo>
                    <a:pt x="0" y="253999"/>
                  </a:lnTo>
                  <a:lnTo>
                    <a:pt x="25400" y="253999"/>
                  </a:lnTo>
                  <a:lnTo>
                    <a:pt x="25400" y="247650"/>
                  </a:lnTo>
                  <a:close/>
                </a:path>
                <a:path w="25400" h="412750">
                  <a:moveTo>
                    <a:pt x="25400" y="254000"/>
                  </a:moveTo>
                  <a:lnTo>
                    <a:pt x="0" y="254000"/>
                  </a:lnTo>
                  <a:lnTo>
                    <a:pt x="0" y="266699"/>
                  </a:lnTo>
                  <a:lnTo>
                    <a:pt x="25400" y="266699"/>
                  </a:lnTo>
                  <a:lnTo>
                    <a:pt x="25400" y="254000"/>
                  </a:lnTo>
                  <a:close/>
                </a:path>
                <a:path w="25400" h="412750">
                  <a:moveTo>
                    <a:pt x="16509" y="411480"/>
                  </a:moveTo>
                  <a:lnTo>
                    <a:pt x="6350" y="411480"/>
                  </a:lnTo>
                  <a:lnTo>
                    <a:pt x="6350" y="412749"/>
                  </a:lnTo>
                  <a:lnTo>
                    <a:pt x="16509" y="412749"/>
                  </a:lnTo>
                  <a:lnTo>
                    <a:pt x="16509" y="411480"/>
                  </a:lnTo>
                  <a:close/>
                </a:path>
                <a:path w="25400" h="412750">
                  <a:moveTo>
                    <a:pt x="25400" y="406399"/>
                  </a:moveTo>
                  <a:lnTo>
                    <a:pt x="0" y="406399"/>
                  </a:lnTo>
                  <a:lnTo>
                    <a:pt x="0" y="411480"/>
                  </a:lnTo>
                  <a:lnTo>
                    <a:pt x="25400" y="411480"/>
                  </a:lnTo>
                  <a:lnTo>
                    <a:pt x="25400" y="406399"/>
                  </a:lnTo>
                  <a:close/>
                </a:path>
                <a:path w="25400" h="412750">
                  <a:moveTo>
                    <a:pt x="25400" y="400049"/>
                  </a:moveTo>
                  <a:lnTo>
                    <a:pt x="0" y="400049"/>
                  </a:lnTo>
                  <a:lnTo>
                    <a:pt x="0" y="405130"/>
                  </a:lnTo>
                  <a:lnTo>
                    <a:pt x="25400" y="405130"/>
                  </a:lnTo>
                  <a:lnTo>
                    <a:pt x="25400" y="400049"/>
                  </a:lnTo>
                  <a:close/>
                </a:path>
                <a:path w="25400" h="412750">
                  <a:moveTo>
                    <a:pt x="25400" y="393699"/>
                  </a:moveTo>
                  <a:lnTo>
                    <a:pt x="0" y="393699"/>
                  </a:lnTo>
                  <a:lnTo>
                    <a:pt x="0" y="398780"/>
                  </a:lnTo>
                  <a:lnTo>
                    <a:pt x="25400" y="398780"/>
                  </a:lnTo>
                  <a:lnTo>
                    <a:pt x="25400" y="393699"/>
                  </a:lnTo>
                  <a:close/>
                </a:path>
                <a:path w="25400" h="412750">
                  <a:moveTo>
                    <a:pt x="25400" y="387349"/>
                  </a:moveTo>
                  <a:lnTo>
                    <a:pt x="0" y="387349"/>
                  </a:lnTo>
                  <a:lnTo>
                    <a:pt x="0" y="392430"/>
                  </a:lnTo>
                  <a:lnTo>
                    <a:pt x="25400" y="392430"/>
                  </a:lnTo>
                  <a:lnTo>
                    <a:pt x="25400" y="387349"/>
                  </a:lnTo>
                  <a:close/>
                </a:path>
                <a:path w="25400" h="412750">
                  <a:moveTo>
                    <a:pt x="25400" y="380999"/>
                  </a:moveTo>
                  <a:lnTo>
                    <a:pt x="0" y="380999"/>
                  </a:lnTo>
                  <a:lnTo>
                    <a:pt x="0" y="386080"/>
                  </a:lnTo>
                  <a:lnTo>
                    <a:pt x="25400" y="386080"/>
                  </a:lnTo>
                  <a:lnTo>
                    <a:pt x="25400" y="380999"/>
                  </a:lnTo>
                  <a:close/>
                </a:path>
                <a:path w="25400" h="412750">
                  <a:moveTo>
                    <a:pt x="25400" y="374649"/>
                  </a:moveTo>
                  <a:lnTo>
                    <a:pt x="0" y="374649"/>
                  </a:lnTo>
                  <a:lnTo>
                    <a:pt x="0" y="379730"/>
                  </a:lnTo>
                  <a:lnTo>
                    <a:pt x="25400" y="379730"/>
                  </a:lnTo>
                  <a:lnTo>
                    <a:pt x="25400" y="374649"/>
                  </a:lnTo>
                  <a:close/>
                </a:path>
                <a:path w="25400" h="412750">
                  <a:moveTo>
                    <a:pt x="25400" y="368299"/>
                  </a:moveTo>
                  <a:lnTo>
                    <a:pt x="0" y="368299"/>
                  </a:lnTo>
                  <a:lnTo>
                    <a:pt x="0" y="373380"/>
                  </a:lnTo>
                  <a:lnTo>
                    <a:pt x="25400" y="373380"/>
                  </a:lnTo>
                  <a:lnTo>
                    <a:pt x="25400" y="368299"/>
                  </a:lnTo>
                  <a:close/>
                </a:path>
                <a:path w="25400" h="412750">
                  <a:moveTo>
                    <a:pt x="25400" y="361949"/>
                  </a:moveTo>
                  <a:lnTo>
                    <a:pt x="0" y="361949"/>
                  </a:lnTo>
                  <a:lnTo>
                    <a:pt x="0" y="367030"/>
                  </a:lnTo>
                  <a:lnTo>
                    <a:pt x="25400" y="367030"/>
                  </a:lnTo>
                  <a:lnTo>
                    <a:pt x="25400" y="361949"/>
                  </a:lnTo>
                  <a:close/>
                </a:path>
                <a:path w="25400" h="412750">
                  <a:moveTo>
                    <a:pt x="25400" y="355599"/>
                  </a:moveTo>
                  <a:lnTo>
                    <a:pt x="0" y="355599"/>
                  </a:lnTo>
                  <a:lnTo>
                    <a:pt x="0" y="360680"/>
                  </a:lnTo>
                  <a:lnTo>
                    <a:pt x="25400" y="360680"/>
                  </a:lnTo>
                  <a:lnTo>
                    <a:pt x="25400" y="355599"/>
                  </a:lnTo>
                  <a:close/>
                </a:path>
                <a:path w="25400" h="412750">
                  <a:moveTo>
                    <a:pt x="25400" y="349249"/>
                  </a:moveTo>
                  <a:lnTo>
                    <a:pt x="0" y="349249"/>
                  </a:lnTo>
                  <a:lnTo>
                    <a:pt x="0" y="354330"/>
                  </a:lnTo>
                  <a:lnTo>
                    <a:pt x="25400" y="354330"/>
                  </a:lnTo>
                  <a:lnTo>
                    <a:pt x="25400" y="349249"/>
                  </a:lnTo>
                  <a:close/>
                </a:path>
                <a:path w="25400" h="412750">
                  <a:moveTo>
                    <a:pt x="25400" y="342899"/>
                  </a:moveTo>
                  <a:lnTo>
                    <a:pt x="0" y="342899"/>
                  </a:lnTo>
                  <a:lnTo>
                    <a:pt x="0" y="347980"/>
                  </a:lnTo>
                  <a:lnTo>
                    <a:pt x="25400" y="347980"/>
                  </a:lnTo>
                  <a:lnTo>
                    <a:pt x="25400" y="342899"/>
                  </a:lnTo>
                  <a:close/>
                </a:path>
                <a:path w="25400" h="412750">
                  <a:moveTo>
                    <a:pt x="25400" y="336550"/>
                  </a:moveTo>
                  <a:lnTo>
                    <a:pt x="0" y="336550"/>
                  </a:lnTo>
                  <a:lnTo>
                    <a:pt x="0" y="341630"/>
                  </a:lnTo>
                  <a:lnTo>
                    <a:pt x="25400" y="341630"/>
                  </a:lnTo>
                  <a:lnTo>
                    <a:pt x="25400" y="336550"/>
                  </a:lnTo>
                  <a:close/>
                </a:path>
                <a:path w="25400" h="412750">
                  <a:moveTo>
                    <a:pt x="25400" y="330200"/>
                  </a:moveTo>
                  <a:lnTo>
                    <a:pt x="0" y="330200"/>
                  </a:lnTo>
                  <a:lnTo>
                    <a:pt x="0" y="335280"/>
                  </a:lnTo>
                  <a:lnTo>
                    <a:pt x="25400" y="335280"/>
                  </a:lnTo>
                  <a:lnTo>
                    <a:pt x="25400" y="330200"/>
                  </a:lnTo>
                  <a:close/>
                </a:path>
                <a:path w="25400" h="412750">
                  <a:moveTo>
                    <a:pt x="25400" y="323849"/>
                  </a:moveTo>
                  <a:lnTo>
                    <a:pt x="0" y="323849"/>
                  </a:lnTo>
                  <a:lnTo>
                    <a:pt x="0" y="328930"/>
                  </a:lnTo>
                  <a:lnTo>
                    <a:pt x="25400" y="328930"/>
                  </a:lnTo>
                  <a:lnTo>
                    <a:pt x="25400" y="323849"/>
                  </a:lnTo>
                  <a:close/>
                </a:path>
                <a:path w="25400" h="412750">
                  <a:moveTo>
                    <a:pt x="25400" y="317499"/>
                  </a:moveTo>
                  <a:lnTo>
                    <a:pt x="0" y="317499"/>
                  </a:lnTo>
                  <a:lnTo>
                    <a:pt x="0" y="322580"/>
                  </a:lnTo>
                  <a:lnTo>
                    <a:pt x="25400" y="322580"/>
                  </a:lnTo>
                  <a:lnTo>
                    <a:pt x="25400" y="317499"/>
                  </a:lnTo>
                  <a:close/>
                </a:path>
                <a:path w="25400" h="412750">
                  <a:moveTo>
                    <a:pt x="25400" y="311149"/>
                  </a:moveTo>
                  <a:lnTo>
                    <a:pt x="0" y="311149"/>
                  </a:lnTo>
                  <a:lnTo>
                    <a:pt x="0" y="316230"/>
                  </a:lnTo>
                  <a:lnTo>
                    <a:pt x="25400" y="316230"/>
                  </a:lnTo>
                  <a:lnTo>
                    <a:pt x="25400" y="311149"/>
                  </a:lnTo>
                  <a:close/>
                </a:path>
                <a:path w="25400" h="412750">
                  <a:moveTo>
                    <a:pt x="25400" y="304799"/>
                  </a:moveTo>
                  <a:lnTo>
                    <a:pt x="0" y="304799"/>
                  </a:lnTo>
                  <a:lnTo>
                    <a:pt x="0" y="309880"/>
                  </a:lnTo>
                  <a:lnTo>
                    <a:pt x="25400" y="309880"/>
                  </a:lnTo>
                  <a:lnTo>
                    <a:pt x="25400" y="304799"/>
                  </a:lnTo>
                  <a:close/>
                </a:path>
                <a:path w="25400" h="412750">
                  <a:moveTo>
                    <a:pt x="25400" y="298449"/>
                  </a:moveTo>
                  <a:lnTo>
                    <a:pt x="0" y="298449"/>
                  </a:lnTo>
                  <a:lnTo>
                    <a:pt x="0" y="303530"/>
                  </a:lnTo>
                  <a:lnTo>
                    <a:pt x="25400" y="303530"/>
                  </a:lnTo>
                  <a:lnTo>
                    <a:pt x="25400" y="298449"/>
                  </a:lnTo>
                  <a:close/>
                </a:path>
                <a:path w="25400" h="412750">
                  <a:moveTo>
                    <a:pt x="25400" y="292099"/>
                  </a:moveTo>
                  <a:lnTo>
                    <a:pt x="0" y="292099"/>
                  </a:lnTo>
                  <a:lnTo>
                    <a:pt x="0" y="297180"/>
                  </a:lnTo>
                  <a:lnTo>
                    <a:pt x="25400" y="297180"/>
                  </a:lnTo>
                  <a:lnTo>
                    <a:pt x="25400" y="292099"/>
                  </a:lnTo>
                  <a:close/>
                </a:path>
                <a:path w="25400" h="412750">
                  <a:moveTo>
                    <a:pt x="25400" y="285750"/>
                  </a:moveTo>
                  <a:lnTo>
                    <a:pt x="0" y="285750"/>
                  </a:lnTo>
                  <a:lnTo>
                    <a:pt x="0" y="290830"/>
                  </a:lnTo>
                  <a:lnTo>
                    <a:pt x="25400" y="290830"/>
                  </a:lnTo>
                  <a:lnTo>
                    <a:pt x="25400" y="285750"/>
                  </a:lnTo>
                  <a:close/>
                </a:path>
                <a:path w="25400" h="412750">
                  <a:moveTo>
                    <a:pt x="25400" y="279399"/>
                  </a:moveTo>
                  <a:lnTo>
                    <a:pt x="0" y="279399"/>
                  </a:lnTo>
                  <a:lnTo>
                    <a:pt x="0" y="284480"/>
                  </a:lnTo>
                  <a:lnTo>
                    <a:pt x="25400" y="284480"/>
                  </a:lnTo>
                  <a:lnTo>
                    <a:pt x="25400" y="279399"/>
                  </a:lnTo>
                  <a:close/>
                </a:path>
                <a:path w="25400" h="412750">
                  <a:moveTo>
                    <a:pt x="25400" y="273049"/>
                  </a:moveTo>
                  <a:lnTo>
                    <a:pt x="0" y="273049"/>
                  </a:lnTo>
                  <a:lnTo>
                    <a:pt x="0" y="278130"/>
                  </a:lnTo>
                  <a:lnTo>
                    <a:pt x="25400" y="278130"/>
                  </a:lnTo>
                  <a:lnTo>
                    <a:pt x="25400" y="273049"/>
                  </a:lnTo>
                  <a:close/>
                </a:path>
                <a:path w="25400" h="412750">
                  <a:moveTo>
                    <a:pt x="25400" y="267969"/>
                  </a:moveTo>
                  <a:lnTo>
                    <a:pt x="0" y="267969"/>
                  </a:lnTo>
                  <a:lnTo>
                    <a:pt x="0" y="271780"/>
                  </a:lnTo>
                  <a:lnTo>
                    <a:pt x="25400" y="271780"/>
                  </a:lnTo>
                  <a:lnTo>
                    <a:pt x="25400" y="267969"/>
                  </a:lnTo>
                  <a:close/>
                </a:path>
              </a:pathLst>
            </a:custGeom>
            <a:solidFill>
              <a:srgbClr val="7B95E3"/>
            </a:solidFill>
          </p:spPr>
          <p:txBody>
            <a:bodyPr wrap="square" lIns="0" tIns="0" rIns="0" bIns="0" rtlCol="0"/>
            <a:lstStyle/>
            <a:p>
              <a:endParaRPr/>
            </a:p>
          </p:txBody>
        </p:sp>
        <p:sp>
          <p:nvSpPr>
            <p:cNvPr id="394" name="object 394"/>
            <p:cNvSpPr/>
            <p:nvPr/>
          </p:nvSpPr>
          <p:spPr>
            <a:xfrm>
              <a:off x="7670799" y="5770879"/>
              <a:ext cx="26670" cy="420370"/>
            </a:xfrm>
            <a:custGeom>
              <a:avLst/>
              <a:gdLst/>
              <a:ahLst/>
              <a:cxnLst/>
              <a:rect l="l" t="t" r="r" b="b"/>
              <a:pathLst>
                <a:path w="26670" h="420370">
                  <a:moveTo>
                    <a:pt x="3809" y="0"/>
                  </a:moveTo>
                  <a:lnTo>
                    <a:pt x="0" y="0"/>
                  </a:lnTo>
                  <a:lnTo>
                    <a:pt x="0" y="2540"/>
                  </a:lnTo>
                  <a:lnTo>
                    <a:pt x="10159" y="2540"/>
                  </a:lnTo>
                  <a:lnTo>
                    <a:pt x="10159" y="1270"/>
                  </a:lnTo>
                  <a:lnTo>
                    <a:pt x="3809" y="1270"/>
                  </a:lnTo>
                  <a:lnTo>
                    <a:pt x="3809" y="0"/>
                  </a:lnTo>
                  <a:close/>
                </a:path>
                <a:path w="26670" h="420370">
                  <a:moveTo>
                    <a:pt x="17779" y="2540"/>
                  </a:moveTo>
                  <a:lnTo>
                    <a:pt x="0" y="2540"/>
                  </a:lnTo>
                  <a:lnTo>
                    <a:pt x="0" y="5080"/>
                  </a:lnTo>
                  <a:lnTo>
                    <a:pt x="25400" y="5080"/>
                  </a:lnTo>
                  <a:lnTo>
                    <a:pt x="25400" y="3810"/>
                  </a:lnTo>
                  <a:lnTo>
                    <a:pt x="17779" y="3810"/>
                  </a:lnTo>
                  <a:lnTo>
                    <a:pt x="17779" y="2540"/>
                  </a:lnTo>
                  <a:close/>
                </a:path>
                <a:path w="26670" h="420370">
                  <a:moveTo>
                    <a:pt x="26670" y="5080"/>
                  </a:moveTo>
                  <a:lnTo>
                    <a:pt x="0" y="5080"/>
                  </a:lnTo>
                  <a:lnTo>
                    <a:pt x="0" y="8890"/>
                  </a:lnTo>
                  <a:lnTo>
                    <a:pt x="26670" y="8890"/>
                  </a:lnTo>
                  <a:lnTo>
                    <a:pt x="26670" y="5080"/>
                  </a:lnTo>
                  <a:close/>
                </a:path>
                <a:path w="26670" h="420370">
                  <a:moveTo>
                    <a:pt x="26670" y="8890"/>
                  </a:moveTo>
                  <a:lnTo>
                    <a:pt x="0" y="8890"/>
                  </a:lnTo>
                  <a:lnTo>
                    <a:pt x="0" y="11430"/>
                  </a:lnTo>
                  <a:lnTo>
                    <a:pt x="26670" y="11430"/>
                  </a:lnTo>
                  <a:lnTo>
                    <a:pt x="26670" y="8890"/>
                  </a:lnTo>
                  <a:close/>
                </a:path>
                <a:path w="26670" h="420370">
                  <a:moveTo>
                    <a:pt x="26670" y="11430"/>
                  </a:moveTo>
                  <a:lnTo>
                    <a:pt x="0" y="11430"/>
                  </a:lnTo>
                  <a:lnTo>
                    <a:pt x="0" y="17780"/>
                  </a:lnTo>
                  <a:lnTo>
                    <a:pt x="26670" y="17780"/>
                  </a:lnTo>
                  <a:lnTo>
                    <a:pt x="26670" y="11430"/>
                  </a:lnTo>
                  <a:close/>
                </a:path>
                <a:path w="26670" h="420370">
                  <a:moveTo>
                    <a:pt x="26670" y="17780"/>
                  </a:moveTo>
                  <a:lnTo>
                    <a:pt x="0" y="17780"/>
                  </a:lnTo>
                  <a:lnTo>
                    <a:pt x="0" y="43180"/>
                  </a:lnTo>
                  <a:lnTo>
                    <a:pt x="26670" y="43180"/>
                  </a:lnTo>
                  <a:lnTo>
                    <a:pt x="26670" y="17780"/>
                  </a:lnTo>
                  <a:close/>
                </a:path>
                <a:path w="26670" h="420370">
                  <a:moveTo>
                    <a:pt x="26670" y="43180"/>
                  </a:moveTo>
                  <a:lnTo>
                    <a:pt x="0" y="43180"/>
                  </a:lnTo>
                  <a:lnTo>
                    <a:pt x="0" y="49530"/>
                  </a:lnTo>
                  <a:lnTo>
                    <a:pt x="26670" y="49530"/>
                  </a:lnTo>
                  <a:lnTo>
                    <a:pt x="26670" y="43180"/>
                  </a:lnTo>
                  <a:close/>
                </a:path>
                <a:path w="26670" h="420370">
                  <a:moveTo>
                    <a:pt x="26670" y="49530"/>
                  </a:moveTo>
                  <a:lnTo>
                    <a:pt x="0" y="49530"/>
                  </a:lnTo>
                  <a:lnTo>
                    <a:pt x="0" y="62230"/>
                  </a:lnTo>
                  <a:lnTo>
                    <a:pt x="26670" y="62230"/>
                  </a:lnTo>
                  <a:lnTo>
                    <a:pt x="26670" y="49530"/>
                  </a:lnTo>
                  <a:close/>
                </a:path>
                <a:path w="26670" h="420370">
                  <a:moveTo>
                    <a:pt x="26670" y="62230"/>
                  </a:moveTo>
                  <a:lnTo>
                    <a:pt x="0" y="62230"/>
                  </a:lnTo>
                  <a:lnTo>
                    <a:pt x="0" y="78740"/>
                  </a:lnTo>
                  <a:lnTo>
                    <a:pt x="26670" y="78740"/>
                  </a:lnTo>
                  <a:lnTo>
                    <a:pt x="26670" y="62230"/>
                  </a:lnTo>
                  <a:close/>
                </a:path>
                <a:path w="26670" h="420370">
                  <a:moveTo>
                    <a:pt x="26670" y="78740"/>
                  </a:moveTo>
                  <a:lnTo>
                    <a:pt x="0" y="78740"/>
                  </a:lnTo>
                  <a:lnTo>
                    <a:pt x="0" y="81280"/>
                  </a:lnTo>
                  <a:lnTo>
                    <a:pt x="26670" y="81280"/>
                  </a:lnTo>
                  <a:lnTo>
                    <a:pt x="26670" y="78740"/>
                  </a:lnTo>
                  <a:close/>
                </a:path>
                <a:path w="26670" h="420370">
                  <a:moveTo>
                    <a:pt x="26670" y="81280"/>
                  </a:moveTo>
                  <a:lnTo>
                    <a:pt x="0" y="81280"/>
                  </a:lnTo>
                  <a:lnTo>
                    <a:pt x="0" y="85090"/>
                  </a:lnTo>
                  <a:lnTo>
                    <a:pt x="26670" y="85090"/>
                  </a:lnTo>
                  <a:lnTo>
                    <a:pt x="26670" y="81280"/>
                  </a:lnTo>
                  <a:close/>
                </a:path>
                <a:path w="26670" h="420370">
                  <a:moveTo>
                    <a:pt x="26670" y="85090"/>
                  </a:moveTo>
                  <a:lnTo>
                    <a:pt x="0" y="85090"/>
                  </a:lnTo>
                  <a:lnTo>
                    <a:pt x="0" y="87630"/>
                  </a:lnTo>
                  <a:lnTo>
                    <a:pt x="26670" y="87630"/>
                  </a:lnTo>
                  <a:lnTo>
                    <a:pt x="26670" y="85090"/>
                  </a:lnTo>
                  <a:close/>
                </a:path>
                <a:path w="26670" h="420370">
                  <a:moveTo>
                    <a:pt x="26670" y="87630"/>
                  </a:moveTo>
                  <a:lnTo>
                    <a:pt x="0" y="87630"/>
                  </a:lnTo>
                  <a:lnTo>
                    <a:pt x="0" y="91440"/>
                  </a:lnTo>
                  <a:lnTo>
                    <a:pt x="26670" y="91440"/>
                  </a:lnTo>
                  <a:lnTo>
                    <a:pt x="26670" y="87630"/>
                  </a:lnTo>
                  <a:close/>
                </a:path>
                <a:path w="26670" h="420370">
                  <a:moveTo>
                    <a:pt x="26670" y="91440"/>
                  </a:moveTo>
                  <a:lnTo>
                    <a:pt x="0" y="91440"/>
                  </a:lnTo>
                  <a:lnTo>
                    <a:pt x="0" y="97790"/>
                  </a:lnTo>
                  <a:lnTo>
                    <a:pt x="26670" y="97790"/>
                  </a:lnTo>
                  <a:lnTo>
                    <a:pt x="26670" y="91440"/>
                  </a:lnTo>
                  <a:close/>
                </a:path>
                <a:path w="26670" h="420370">
                  <a:moveTo>
                    <a:pt x="26670" y="97790"/>
                  </a:moveTo>
                  <a:lnTo>
                    <a:pt x="0" y="97790"/>
                  </a:lnTo>
                  <a:lnTo>
                    <a:pt x="0" y="106680"/>
                  </a:lnTo>
                  <a:lnTo>
                    <a:pt x="26670" y="106680"/>
                  </a:lnTo>
                  <a:lnTo>
                    <a:pt x="26670" y="97790"/>
                  </a:lnTo>
                  <a:close/>
                </a:path>
                <a:path w="26670" h="420370">
                  <a:moveTo>
                    <a:pt x="26670" y="106680"/>
                  </a:moveTo>
                  <a:lnTo>
                    <a:pt x="0" y="106680"/>
                  </a:lnTo>
                  <a:lnTo>
                    <a:pt x="0" y="119380"/>
                  </a:lnTo>
                  <a:lnTo>
                    <a:pt x="26670" y="119380"/>
                  </a:lnTo>
                  <a:lnTo>
                    <a:pt x="26670" y="106680"/>
                  </a:lnTo>
                  <a:close/>
                </a:path>
                <a:path w="26670" h="420370">
                  <a:moveTo>
                    <a:pt x="26670" y="119380"/>
                  </a:moveTo>
                  <a:lnTo>
                    <a:pt x="0" y="119380"/>
                  </a:lnTo>
                  <a:lnTo>
                    <a:pt x="0" y="129540"/>
                  </a:lnTo>
                  <a:lnTo>
                    <a:pt x="26670" y="129540"/>
                  </a:lnTo>
                  <a:lnTo>
                    <a:pt x="26670" y="119380"/>
                  </a:lnTo>
                  <a:close/>
                </a:path>
                <a:path w="26670" h="420370">
                  <a:moveTo>
                    <a:pt x="26670" y="129540"/>
                  </a:moveTo>
                  <a:lnTo>
                    <a:pt x="0" y="129540"/>
                  </a:lnTo>
                  <a:lnTo>
                    <a:pt x="0" y="132080"/>
                  </a:lnTo>
                  <a:lnTo>
                    <a:pt x="26670" y="132080"/>
                  </a:lnTo>
                  <a:lnTo>
                    <a:pt x="26670" y="129540"/>
                  </a:lnTo>
                  <a:close/>
                </a:path>
                <a:path w="26670" h="420370">
                  <a:moveTo>
                    <a:pt x="26670" y="132080"/>
                  </a:moveTo>
                  <a:lnTo>
                    <a:pt x="0" y="132080"/>
                  </a:lnTo>
                  <a:lnTo>
                    <a:pt x="0" y="138430"/>
                  </a:lnTo>
                  <a:lnTo>
                    <a:pt x="26670" y="138430"/>
                  </a:lnTo>
                  <a:lnTo>
                    <a:pt x="26670" y="132080"/>
                  </a:lnTo>
                  <a:close/>
                </a:path>
                <a:path w="26670" h="420370">
                  <a:moveTo>
                    <a:pt x="26670" y="138430"/>
                  </a:moveTo>
                  <a:lnTo>
                    <a:pt x="0" y="138430"/>
                  </a:lnTo>
                  <a:lnTo>
                    <a:pt x="0" y="142240"/>
                  </a:lnTo>
                  <a:lnTo>
                    <a:pt x="26670" y="142240"/>
                  </a:lnTo>
                  <a:lnTo>
                    <a:pt x="26670" y="138430"/>
                  </a:lnTo>
                  <a:close/>
                </a:path>
                <a:path w="26670" h="420370">
                  <a:moveTo>
                    <a:pt x="26670" y="142240"/>
                  </a:moveTo>
                  <a:lnTo>
                    <a:pt x="0" y="142240"/>
                  </a:lnTo>
                  <a:lnTo>
                    <a:pt x="0" y="148590"/>
                  </a:lnTo>
                  <a:lnTo>
                    <a:pt x="26670" y="148590"/>
                  </a:lnTo>
                  <a:lnTo>
                    <a:pt x="26670" y="142240"/>
                  </a:lnTo>
                  <a:close/>
                </a:path>
                <a:path w="26670" h="420370">
                  <a:moveTo>
                    <a:pt x="26670" y="148590"/>
                  </a:moveTo>
                  <a:lnTo>
                    <a:pt x="0" y="148590"/>
                  </a:lnTo>
                  <a:lnTo>
                    <a:pt x="0" y="151130"/>
                  </a:lnTo>
                  <a:lnTo>
                    <a:pt x="26670" y="151130"/>
                  </a:lnTo>
                  <a:lnTo>
                    <a:pt x="26670" y="148590"/>
                  </a:lnTo>
                  <a:close/>
                </a:path>
                <a:path w="26670" h="420370">
                  <a:moveTo>
                    <a:pt x="26670" y="151130"/>
                  </a:moveTo>
                  <a:lnTo>
                    <a:pt x="0" y="151130"/>
                  </a:lnTo>
                  <a:lnTo>
                    <a:pt x="0" y="154940"/>
                  </a:lnTo>
                  <a:lnTo>
                    <a:pt x="26670" y="154940"/>
                  </a:lnTo>
                  <a:lnTo>
                    <a:pt x="26670" y="151130"/>
                  </a:lnTo>
                  <a:close/>
                </a:path>
                <a:path w="26670" h="420370">
                  <a:moveTo>
                    <a:pt x="26670" y="154940"/>
                  </a:moveTo>
                  <a:lnTo>
                    <a:pt x="0" y="154940"/>
                  </a:lnTo>
                  <a:lnTo>
                    <a:pt x="0" y="157480"/>
                  </a:lnTo>
                  <a:lnTo>
                    <a:pt x="26670" y="157480"/>
                  </a:lnTo>
                  <a:lnTo>
                    <a:pt x="26670" y="154940"/>
                  </a:lnTo>
                  <a:close/>
                </a:path>
                <a:path w="26670" h="420370">
                  <a:moveTo>
                    <a:pt x="26670" y="157480"/>
                  </a:moveTo>
                  <a:lnTo>
                    <a:pt x="0" y="157480"/>
                  </a:lnTo>
                  <a:lnTo>
                    <a:pt x="0" y="163830"/>
                  </a:lnTo>
                  <a:lnTo>
                    <a:pt x="26670" y="163830"/>
                  </a:lnTo>
                  <a:lnTo>
                    <a:pt x="26670" y="157480"/>
                  </a:lnTo>
                  <a:close/>
                </a:path>
                <a:path w="26670" h="420370">
                  <a:moveTo>
                    <a:pt x="26670" y="163830"/>
                  </a:moveTo>
                  <a:lnTo>
                    <a:pt x="0" y="163830"/>
                  </a:lnTo>
                  <a:lnTo>
                    <a:pt x="0" y="182880"/>
                  </a:lnTo>
                  <a:lnTo>
                    <a:pt x="26670" y="182880"/>
                  </a:lnTo>
                  <a:lnTo>
                    <a:pt x="26670" y="163830"/>
                  </a:lnTo>
                  <a:close/>
                </a:path>
                <a:path w="26670" h="420370">
                  <a:moveTo>
                    <a:pt x="26670" y="182880"/>
                  </a:moveTo>
                  <a:lnTo>
                    <a:pt x="0" y="182880"/>
                  </a:lnTo>
                  <a:lnTo>
                    <a:pt x="0" y="186690"/>
                  </a:lnTo>
                  <a:lnTo>
                    <a:pt x="26670" y="186690"/>
                  </a:lnTo>
                  <a:lnTo>
                    <a:pt x="26670" y="182880"/>
                  </a:lnTo>
                  <a:close/>
                </a:path>
                <a:path w="26670" h="420370">
                  <a:moveTo>
                    <a:pt x="26670" y="186690"/>
                  </a:moveTo>
                  <a:lnTo>
                    <a:pt x="0" y="186690"/>
                  </a:lnTo>
                  <a:lnTo>
                    <a:pt x="0" y="199390"/>
                  </a:lnTo>
                  <a:lnTo>
                    <a:pt x="26670" y="199390"/>
                  </a:lnTo>
                  <a:lnTo>
                    <a:pt x="26670" y="186690"/>
                  </a:lnTo>
                  <a:close/>
                </a:path>
                <a:path w="26670" h="420370">
                  <a:moveTo>
                    <a:pt x="26670" y="199390"/>
                  </a:moveTo>
                  <a:lnTo>
                    <a:pt x="0" y="199390"/>
                  </a:lnTo>
                  <a:lnTo>
                    <a:pt x="0" y="208280"/>
                  </a:lnTo>
                  <a:lnTo>
                    <a:pt x="26670" y="208280"/>
                  </a:lnTo>
                  <a:lnTo>
                    <a:pt x="26670" y="199390"/>
                  </a:lnTo>
                  <a:close/>
                </a:path>
                <a:path w="26670" h="420370">
                  <a:moveTo>
                    <a:pt x="26670" y="208280"/>
                  </a:moveTo>
                  <a:lnTo>
                    <a:pt x="0" y="208280"/>
                  </a:lnTo>
                  <a:lnTo>
                    <a:pt x="0" y="212090"/>
                  </a:lnTo>
                  <a:lnTo>
                    <a:pt x="26670" y="212090"/>
                  </a:lnTo>
                  <a:lnTo>
                    <a:pt x="26670" y="208280"/>
                  </a:lnTo>
                  <a:close/>
                </a:path>
                <a:path w="26670" h="420370">
                  <a:moveTo>
                    <a:pt x="26670" y="212090"/>
                  </a:moveTo>
                  <a:lnTo>
                    <a:pt x="0" y="212090"/>
                  </a:lnTo>
                  <a:lnTo>
                    <a:pt x="0" y="227330"/>
                  </a:lnTo>
                  <a:lnTo>
                    <a:pt x="26670" y="227330"/>
                  </a:lnTo>
                  <a:lnTo>
                    <a:pt x="26670" y="212090"/>
                  </a:lnTo>
                  <a:close/>
                </a:path>
                <a:path w="26670" h="420370">
                  <a:moveTo>
                    <a:pt x="26670" y="227330"/>
                  </a:moveTo>
                  <a:lnTo>
                    <a:pt x="0" y="227330"/>
                  </a:lnTo>
                  <a:lnTo>
                    <a:pt x="0" y="233680"/>
                  </a:lnTo>
                  <a:lnTo>
                    <a:pt x="26670" y="233680"/>
                  </a:lnTo>
                  <a:lnTo>
                    <a:pt x="26670" y="227330"/>
                  </a:lnTo>
                  <a:close/>
                </a:path>
                <a:path w="26670" h="420370">
                  <a:moveTo>
                    <a:pt x="26670" y="233680"/>
                  </a:moveTo>
                  <a:lnTo>
                    <a:pt x="0" y="233680"/>
                  </a:lnTo>
                  <a:lnTo>
                    <a:pt x="0" y="237490"/>
                  </a:lnTo>
                  <a:lnTo>
                    <a:pt x="26670" y="237490"/>
                  </a:lnTo>
                  <a:lnTo>
                    <a:pt x="26670" y="233680"/>
                  </a:lnTo>
                  <a:close/>
                </a:path>
                <a:path w="26670" h="420370">
                  <a:moveTo>
                    <a:pt x="26670" y="237490"/>
                  </a:moveTo>
                  <a:lnTo>
                    <a:pt x="0" y="237490"/>
                  </a:lnTo>
                  <a:lnTo>
                    <a:pt x="0" y="240030"/>
                  </a:lnTo>
                  <a:lnTo>
                    <a:pt x="26670" y="240030"/>
                  </a:lnTo>
                  <a:lnTo>
                    <a:pt x="26670" y="237490"/>
                  </a:lnTo>
                  <a:close/>
                </a:path>
                <a:path w="26670" h="420370">
                  <a:moveTo>
                    <a:pt x="26670" y="240030"/>
                  </a:moveTo>
                  <a:lnTo>
                    <a:pt x="0" y="240030"/>
                  </a:lnTo>
                  <a:lnTo>
                    <a:pt x="0" y="243840"/>
                  </a:lnTo>
                  <a:lnTo>
                    <a:pt x="26670" y="243840"/>
                  </a:lnTo>
                  <a:lnTo>
                    <a:pt x="26670" y="240030"/>
                  </a:lnTo>
                  <a:close/>
                </a:path>
                <a:path w="26670" h="420370">
                  <a:moveTo>
                    <a:pt x="26670" y="243840"/>
                  </a:moveTo>
                  <a:lnTo>
                    <a:pt x="0" y="243840"/>
                  </a:lnTo>
                  <a:lnTo>
                    <a:pt x="0" y="250190"/>
                  </a:lnTo>
                  <a:lnTo>
                    <a:pt x="26670" y="250190"/>
                  </a:lnTo>
                  <a:lnTo>
                    <a:pt x="26670" y="243840"/>
                  </a:lnTo>
                  <a:close/>
                </a:path>
                <a:path w="26670" h="420370">
                  <a:moveTo>
                    <a:pt x="26670" y="250190"/>
                  </a:moveTo>
                  <a:lnTo>
                    <a:pt x="0" y="250190"/>
                  </a:lnTo>
                  <a:lnTo>
                    <a:pt x="0" y="252730"/>
                  </a:lnTo>
                  <a:lnTo>
                    <a:pt x="26670" y="252730"/>
                  </a:lnTo>
                  <a:lnTo>
                    <a:pt x="26670" y="250190"/>
                  </a:lnTo>
                  <a:close/>
                </a:path>
                <a:path w="26670" h="420370">
                  <a:moveTo>
                    <a:pt x="26670" y="252730"/>
                  </a:moveTo>
                  <a:lnTo>
                    <a:pt x="0" y="252730"/>
                  </a:lnTo>
                  <a:lnTo>
                    <a:pt x="0" y="259080"/>
                  </a:lnTo>
                  <a:lnTo>
                    <a:pt x="26670" y="259080"/>
                  </a:lnTo>
                  <a:lnTo>
                    <a:pt x="26670" y="252730"/>
                  </a:lnTo>
                  <a:close/>
                </a:path>
                <a:path w="26670" h="420370">
                  <a:moveTo>
                    <a:pt x="26670" y="259080"/>
                  </a:moveTo>
                  <a:lnTo>
                    <a:pt x="0" y="259080"/>
                  </a:lnTo>
                  <a:lnTo>
                    <a:pt x="0" y="271780"/>
                  </a:lnTo>
                  <a:lnTo>
                    <a:pt x="26670" y="271780"/>
                  </a:lnTo>
                  <a:lnTo>
                    <a:pt x="26670" y="259080"/>
                  </a:lnTo>
                  <a:close/>
                </a:path>
                <a:path w="26670" h="420370">
                  <a:moveTo>
                    <a:pt x="21590" y="417830"/>
                  </a:moveTo>
                  <a:lnTo>
                    <a:pt x="0" y="417830"/>
                  </a:lnTo>
                  <a:lnTo>
                    <a:pt x="0" y="420370"/>
                  </a:lnTo>
                  <a:lnTo>
                    <a:pt x="10159" y="420370"/>
                  </a:lnTo>
                  <a:lnTo>
                    <a:pt x="10159" y="419100"/>
                  </a:lnTo>
                  <a:lnTo>
                    <a:pt x="21590" y="419100"/>
                  </a:lnTo>
                  <a:lnTo>
                    <a:pt x="21590" y="417830"/>
                  </a:lnTo>
                  <a:close/>
                </a:path>
                <a:path w="26670" h="420370">
                  <a:moveTo>
                    <a:pt x="26670" y="411480"/>
                  </a:moveTo>
                  <a:lnTo>
                    <a:pt x="0" y="411480"/>
                  </a:lnTo>
                  <a:lnTo>
                    <a:pt x="0" y="416560"/>
                  </a:lnTo>
                  <a:lnTo>
                    <a:pt x="26670" y="416560"/>
                  </a:lnTo>
                  <a:lnTo>
                    <a:pt x="26670" y="411480"/>
                  </a:lnTo>
                  <a:close/>
                </a:path>
                <a:path w="26670" h="420370">
                  <a:moveTo>
                    <a:pt x="26670" y="405130"/>
                  </a:moveTo>
                  <a:lnTo>
                    <a:pt x="0" y="405130"/>
                  </a:lnTo>
                  <a:lnTo>
                    <a:pt x="0" y="410210"/>
                  </a:lnTo>
                  <a:lnTo>
                    <a:pt x="26670" y="410210"/>
                  </a:lnTo>
                  <a:lnTo>
                    <a:pt x="26670" y="405130"/>
                  </a:lnTo>
                  <a:close/>
                </a:path>
                <a:path w="26670" h="420370">
                  <a:moveTo>
                    <a:pt x="26670" y="398780"/>
                  </a:moveTo>
                  <a:lnTo>
                    <a:pt x="0" y="398780"/>
                  </a:lnTo>
                  <a:lnTo>
                    <a:pt x="0" y="403860"/>
                  </a:lnTo>
                  <a:lnTo>
                    <a:pt x="26670" y="403860"/>
                  </a:lnTo>
                  <a:lnTo>
                    <a:pt x="26670" y="398780"/>
                  </a:lnTo>
                  <a:close/>
                </a:path>
                <a:path w="26670" h="420370">
                  <a:moveTo>
                    <a:pt x="26670" y="392430"/>
                  </a:moveTo>
                  <a:lnTo>
                    <a:pt x="0" y="392430"/>
                  </a:lnTo>
                  <a:lnTo>
                    <a:pt x="0" y="397510"/>
                  </a:lnTo>
                  <a:lnTo>
                    <a:pt x="26670" y="397510"/>
                  </a:lnTo>
                  <a:lnTo>
                    <a:pt x="26670" y="392430"/>
                  </a:lnTo>
                  <a:close/>
                </a:path>
                <a:path w="26670" h="420370">
                  <a:moveTo>
                    <a:pt x="26670" y="386080"/>
                  </a:moveTo>
                  <a:lnTo>
                    <a:pt x="0" y="386080"/>
                  </a:lnTo>
                  <a:lnTo>
                    <a:pt x="0" y="391160"/>
                  </a:lnTo>
                  <a:lnTo>
                    <a:pt x="26670" y="391160"/>
                  </a:lnTo>
                  <a:lnTo>
                    <a:pt x="26670" y="386080"/>
                  </a:lnTo>
                  <a:close/>
                </a:path>
                <a:path w="26670" h="420370">
                  <a:moveTo>
                    <a:pt x="26670" y="379730"/>
                  </a:moveTo>
                  <a:lnTo>
                    <a:pt x="0" y="379730"/>
                  </a:lnTo>
                  <a:lnTo>
                    <a:pt x="0" y="384810"/>
                  </a:lnTo>
                  <a:lnTo>
                    <a:pt x="26670" y="384810"/>
                  </a:lnTo>
                  <a:lnTo>
                    <a:pt x="26670" y="379730"/>
                  </a:lnTo>
                  <a:close/>
                </a:path>
                <a:path w="26670" h="420370">
                  <a:moveTo>
                    <a:pt x="26670" y="373380"/>
                  </a:moveTo>
                  <a:lnTo>
                    <a:pt x="0" y="373380"/>
                  </a:lnTo>
                  <a:lnTo>
                    <a:pt x="0" y="378460"/>
                  </a:lnTo>
                  <a:lnTo>
                    <a:pt x="26670" y="378460"/>
                  </a:lnTo>
                  <a:lnTo>
                    <a:pt x="26670" y="373380"/>
                  </a:lnTo>
                  <a:close/>
                </a:path>
                <a:path w="26670" h="420370">
                  <a:moveTo>
                    <a:pt x="26670" y="367030"/>
                  </a:moveTo>
                  <a:lnTo>
                    <a:pt x="0" y="367030"/>
                  </a:lnTo>
                  <a:lnTo>
                    <a:pt x="0" y="372110"/>
                  </a:lnTo>
                  <a:lnTo>
                    <a:pt x="26670" y="372110"/>
                  </a:lnTo>
                  <a:lnTo>
                    <a:pt x="26670" y="367030"/>
                  </a:lnTo>
                  <a:close/>
                </a:path>
                <a:path w="26670" h="420370">
                  <a:moveTo>
                    <a:pt x="26670" y="360680"/>
                  </a:moveTo>
                  <a:lnTo>
                    <a:pt x="0" y="360680"/>
                  </a:lnTo>
                  <a:lnTo>
                    <a:pt x="0" y="365760"/>
                  </a:lnTo>
                  <a:lnTo>
                    <a:pt x="26670" y="365760"/>
                  </a:lnTo>
                  <a:lnTo>
                    <a:pt x="26670" y="360680"/>
                  </a:lnTo>
                  <a:close/>
                </a:path>
                <a:path w="26670" h="420370">
                  <a:moveTo>
                    <a:pt x="26670" y="354330"/>
                  </a:moveTo>
                  <a:lnTo>
                    <a:pt x="0" y="354330"/>
                  </a:lnTo>
                  <a:lnTo>
                    <a:pt x="0" y="359410"/>
                  </a:lnTo>
                  <a:lnTo>
                    <a:pt x="26670" y="359410"/>
                  </a:lnTo>
                  <a:lnTo>
                    <a:pt x="26670" y="354330"/>
                  </a:lnTo>
                  <a:close/>
                </a:path>
                <a:path w="26670" h="420370">
                  <a:moveTo>
                    <a:pt x="26670" y="347980"/>
                  </a:moveTo>
                  <a:lnTo>
                    <a:pt x="0" y="347980"/>
                  </a:lnTo>
                  <a:lnTo>
                    <a:pt x="0" y="353060"/>
                  </a:lnTo>
                  <a:lnTo>
                    <a:pt x="26670" y="353060"/>
                  </a:lnTo>
                  <a:lnTo>
                    <a:pt x="26670" y="347980"/>
                  </a:lnTo>
                  <a:close/>
                </a:path>
                <a:path w="26670" h="420370">
                  <a:moveTo>
                    <a:pt x="26670" y="341630"/>
                  </a:moveTo>
                  <a:lnTo>
                    <a:pt x="0" y="341630"/>
                  </a:lnTo>
                  <a:lnTo>
                    <a:pt x="0" y="346710"/>
                  </a:lnTo>
                  <a:lnTo>
                    <a:pt x="26670" y="346710"/>
                  </a:lnTo>
                  <a:lnTo>
                    <a:pt x="26670" y="341630"/>
                  </a:lnTo>
                  <a:close/>
                </a:path>
                <a:path w="26670" h="420370">
                  <a:moveTo>
                    <a:pt x="26670" y="335280"/>
                  </a:moveTo>
                  <a:lnTo>
                    <a:pt x="0" y="335280"/>
                  </a:lnTo>
                  <a:lnTo>
                    <a:pt x="0" y="340360"/>
                  </a:lnTo>
                  <a:lnTo>
                    <a:pt x="26670" y="340360"/>
                  </a:lnTo>
                  <a:lnTo>
                    <a:pt x="26670" y="335280"/>
                  </a:lnTo>
                  <a:close/>
                </a:path>
                <a:path w="26670" h="420370">
                  <a:moveTo>
                    <a:pt x="26670" y="328930"/>
                  </a:moveTo>
                  <a:lnTo>
                    <a:pt x="0" y="328930"/>
                  </a:lnTo>
                  <a:lnTo>
                    <a:pt x="0" y="334010"/>
                  </a:lnTo>
                  <a:lnTo>
                    <a:pt x="26670" y="334010"/>
                  </a:lnTo>
                  <a:lnTo>
                    <a:pt x="26670" y="328930"/>
                  </a:lnTo>
                  <a:close/>
                </a:path>
                <a:path w="26670" h="420370">
                  <a:moveTo>
                    <a:pt x="26670" y="322580"/>
                  </a:moveTo>
                  <a:lnTo>
                    <a:pt x="0" y="322580"/>
                  </a:lnTo>
                  <a:lnTo>
                    <a:pt x="0" y="327660"/>
                  </a:lnTo>
                  <a:lnTo>
                    <a:pt x="26670" y="327660"/>
                  </a:lnTo>
                  <a:lnTo>
                    <a:pt x="26670" y="322580"/>
                  </a:lnTo>
                  <a:close/>
                </a:path>
                <a:path w="26670" h="420370">
                  <a:moveTo>
                    <a:pt x="26670" y="316230"/>
                  </a:moveTo>
                  <a:lnTo>
                    <a:pt x="0" y="316230"/>
                  </a:lnTo>
                  <a:lnTo>
                    <a:pt x="0" y="321310"/>
                  </a:lnTo>
                  <a:lnTo>
                    <a:pt x="26670" y="321310"/>
                  </a:lnTo>
                  <a:lnTo>
                    <a:pt x="26670" y="316230"/>
                  </a:lnTo>
                  <a:close/>
                </a:path>
                <a:path w="26670" h="420370">
                  <a:moveTo>
                    <a:pt x="26670" y="309880"/>
                  </a:moveTo>
                  <a:lnTo>
                    <a:pt x="0" y="309880"/>
                  </a:lnTo>
                  <a:lnTo>
                    <a:pt x="0" y="314960"/>
                  </a:lnTo>
                  <a:lnTo>
                    <a:pt x="26670" y="314960"/>
                  </a:lnTo>
                  <a:lnTo>
                    <a:pt x="26670" y="309880"/>
                  </a:lnTo>
                  <a:close/>
                </a:path>
                <a:path w="26670" h="420370">
                  <a:moveTo>
                    <a:pt x="26670" y="303530"/>
                  </a:moveTo>
                  <a:lnTo>
                    <a:pt x="0" y="303530"/>
                  </a:lnTo>
                  <a:lnTo>
                    <a:pt x="0" y="308610"/>
                  </a:lnTo>
                  <a:lnTo>
                    <a:pt x="26670" y="308610"/>
                  </a:lnTo>
                  <a:lnTo>
                    <a:pt x="26670" y="303530"/>
                  </a:lnTo>
                  <a:close/>
                </a:path>
                <a:path w="26670" h="420370">
                  <a:moveTo>
                    <a:pt x="26670" y="297180"/>
                  </a:moveTo>
                  <a:lnTo>
                    <a:pt x="0" y="297180"/>
                  </a:lnTo>
                  <a:lnTo>
                    <a:pt x="0" y="302260"/>
                  </a:lnTo>
                  <a:lnTo>
                    <a:pt x="26670" y="302260"/>
                  </a:lnTo>
                  <a:lnTo>
                    <a:pt x="26670" y="297180"/>
                  </a:lnTo>
                  <a:close/>
                </a:path>
                <a:path w="26670" h="420370">
                  <a:moveTo>
                    <a:pt x="26670" y="290830"/>
                  </a:moveTo>
                  <a:lnTo>
                    <a:pt x="0" y="290830"/>
                  </a:lnTo>
                  <a:lnTo>
                    <a:pt x="0" y="295910"/>
                  </a:lnTo>
                  <a:lnTo>
                    <a:pt x="26670" y="295910"/>
                  </a:lnTo>
                  <a:lnTo>
                    <a:pt x="26670" y="290830"/>
                  </a:lnTo>
                  <a:close/>
                </a:path>
                <a:path w="26670" h="420370">
                  <a:moveTo>
                    <a:pt x="26670" y="284480"/>
                  </a:moveTo>
                  <a:lnTo>
                    <a:pt x="0" y="284480"/>
                  </a:lnTo>
                  <a:lnTo>
                    <a:pt x="0" y="289560"/>
                  </a:lnTo>
                  <a:lnTo>
                    <a:pt x="26670" y="289560"/>
                  </a:lnTo>
                  <a:lnTo>
                    <a:pt x="26670" y="284480"/>
                  </a:lnTo>
                  <a:close/>
                </a:path>
                <a:path w="26670" h="420370">
                  <a:moveTo>
                    <a:pt x="26670" y="278130"/>
                  </a:moveTo>
                  <a:lnTo>
                    <a:pt x="0" y="278130"/>
                  </a:lnTo>
                  <a:lnTo>
                    <a:pt x="0" y="283210"/>
                  </a:lnTo>
                  <a:lnTo>
                    <a:pt x="26670" y="283210"/>
                  </a:lnTo>
                  <a:lnTo>
                    <a:pt x="26670" y="278130"/>
                  </a:lnTo>
                  <a:close/>
                </a:path>
                <a:path w="26670" h="420370">
                  <a:moveTo>
                    <a:pt x="26670" y="273050"/>
                  </a:moveTo>
                  <a:lnTo>
                    <a:pt x="0" y="273050"/>
                  </a:lnTo>
                  <a:lnTo>
                    <a:pt x="0" y="276860"/>
                  </a:lnTo>
                  <a:lnTo>
                    <a:pt x="26670" y="276860"/>
                  </a:lnTo>
                  <a:lnTo>
                    <a:pt x="26670" y="273050"/>
                  </a:lnTo>
                  <a:close/>
                </a:path>
              </a:pathLst>
            </a:custGeom>
            <a:solidFill>
              <a:srgbClr val="7A94E3"/>
            </a:solidFill>
          </p:spPr>
          <p:txBody>
            <a:bodyPr wrap="square" lIns="0" tIns="0" rIns="0" bIns="0" rtlCol="0"/>
            <a:lstStyle/>
            <a:p>
              <a:endParaRPr/>
            </a:p>
          </p:txBody>
        </p:sp>
        <p:sp>
          <p:nvSpPr>
            <p:cNvPr id="395" name="object 395"/>
            <p:cNvSpPr/>
            <p:nvPr/>
          </p:nvSpPr>
          <p:spPr>
            <a:xfrm>
              <a:off x="7645399" y="5767070"/>
              <a:ext cx="25400" cy="427990"/>
            </a:xfrm>
            <a:custGeom>
              <a:avLst/>
              <a:gdLst/>
              <a:ahLst/>
              <a:cxnLst/>
              <a:rect l="l" t="t" r="r" b="b"/>
              <a:pathLst>
                <a:path w="25400" h="427989">
                  <a:moveTo>
                    <a:pt x="7620" y="0"/>
                  </a:moveTo>
                  <a:lnTo>
                    <a:pt x="0" y="0"/>
                  </a:lnTo>
                  <a:lnTo>
                    <a:pt x="0" y="2539"/>
                  </a:lnTo>
                  <a:lnTo>
                    <a:pt x="13970" y="2539"/>
                  </a:lnTo>
                  <a:lnTo>
                    <a:pt x="13970" y="1269"/>
                  </a:lnTo>
                  <a:lnTo>
                    <a:pt x="7620" y="1269"/>
                  </a:lnTo>
                  <a:lnTo>
                    <a:pt x="7620" y="0"/>
                  </a:lnTo>
                  <a:close/>
                </a:path>
                <a:path w="25400" h="427989">
                  <a:moveTo>
                    <a:pt x="21590" y="2539"/>
                  </a:moveTo>
                  <a:lnTo>
                    <a:pt x="0" y="2539"/>
                  </a:lnTo>
                  <a:lnTo>
                    <a:pt x="0" y="6349"/>
                  </a:lnTo>
                  <a:lnTo>
                    <a:pt x="25400" y="6349"/>
                  </a:lnTo>
                  <a:lnTo>
                    <a:pt x="25400" y="3809"/>
                  </a:lnTo>
                  <a:lnTo>
                    <a:pt x="21590" y="3809"/>
                  </a:lnTo>
                  <a:lnTo>
                    <a:pt x="21590" y="2539"/>
                  </a:lnTo>
                  <a:close/>
                </a:path>
                <a:path w="25400" h="427989">
                  <a:moveTo>
                    <a:pt x="25400" y="6350"/>
                  </a:moveTo>
                  <a:lnTo>
                    <a:pt x="0" y="6350"/>
                  </a:lnTo>
                  <a:lnTo>
                    <a:pt x="0" y="8889"/>
                  </a:lnTo>
                  <a:lnTo>
                    <a:pt x="25400" y="8889"/>
                  </a:lnTo>
                  <a:lnTo>
                    <a:pt x="25400" y="6350"/>
                  </a:lnTo>
                  <a:close/>
                </a:path>
                <a:path w="25400" h="427989">
                  <a:moveTo>
                    <a:pt x="25400" y="8889"/>
                  </a:moveTo>
                  <a:lnTo>
                    <a:pt x="0" y="8889"/>
                  </a:lnTo>
                  <a:lnTo>
                    <a:pt x="0" y="12699"/>
                  </a:lnTo>
                  <a:lnTo>
                    <a:pt x="25400" y="12699"/>
                  </a:lnTo>
                  <a:lnTo>
                    <a:pt x="25400" y="8889"/>
                  </a:lnTo>
                  <a:close/>
                </a:path>
                <a:path w="25400" h="427989">
                  <a:moveTo>
                    <a:pt x="25400" y="12700"/>
                  </a:moveTo>
                  <a:lnTo>
                    <a:pt x="0" y="12700"/>
                  </a:lnTo>
                  <a:lnTo>
                    <a:pt x="0" y="15239"/>
                  </a:lnTo>
                  <a:lnTo>
                    <a:pt x="25400" y="15239"/>
                  </a:lnTo>
                  <a:lnTo>
                    <a:pt x="25400" y="12700"/>
                  </a:lnTo>
                  <a:close/>
                </a:path>
                <a:path w="25400" h="427989">
                  <a:moveTo>
                    <a:pt x="25400" y="15239"/>
                  </a:moveTo>
                  <a:lnTo>
                    <a:pt x="0" y="15239"/>
                  </a:lnTo>
                  <a:lnTo>
                    <a:pt x="0" y="21589"/>
                  </a:lnTo>
                  <a:lnTo>
                    <a:pt x="25400" y="21589"/>
                  </a:lnTo>
                  <a:lnTo>
                    <a:pt x="25400" y="15239"/>
                  </a:lnTo>
                  <a:close/>
                </a:path>
                <a:path w="25400" h="427989">
                  <a:moveTo>
                    <a:pt x="25400" y="21589"/>
                  </a:moveTo>
                  <a:lnTo>
                    <a:pt x="0" y="21589"/>
                  </a:lnTo>
                  <a:lnTo>
                    <a:pt x="0" y="46989"/>
                  </a:lnTo>
                  <a:lnTo>
                    <a:pt x="25400" y="46989"/>
                  </a:lnTo>
                  <a:lnTo>
                    <a:pt x="25400" y="21589"/>
                  </a:lnTo>
                  <a:close/>
                </a:path>
                <a:path w="25400" h="427989">
                  <a:moveTo>
                    <a:pt x="25400" y="46990"/>
                  </a:moveTo>
                  <a:lnTo>
                    <a:pt x="0" y="46990"/>
                  </a:lnTo>
                  <a:lnTo>
                    <a:pt x="0" y="53339"/>
                  </a:lnTo>
                  <a:lnTo>
                    <a:pt x="25400" y="53339"/>
                  </a:lnTo>
                  <a:lnTo>
                    <a:pt x="25400" y="46990"/>
                  </a:lnTo>
                  <a:close/>
                </a:path>
                <a:path w="25400" h="427989">
                  <a:moveTo>
                    <a:pt x="25400" y="53340"/>
                  </a:moveTo>
                  <a:lnTo>
                    <a:pt x="0" y="53340"/>
                  </a:lnTo>
                  <a:lnTo>
                    <a:pt x="0" y="66039"/>
                  </a:lnTo>
                  <a:lnTo>
                    <a:pt x="25400" y="66039"/>
                  </a:lnTo>
                  <a:lnTo>
                    <a:pt x="25400" y="53340"/>
                  </a:lnTo>
                  <a:close/>
                </a:path>
                <a:path w="25400" h="427989">
                  <a:moveTo>
                    <a:pt x="25400" y="66040"/>
                  </a:moveTo>
                  <a:lnTo>
                    <a:pt x="0" y="66040"/>
                  </a:lnTo>
                  <a:lnTo>
                    <a:pt x="0" y="82549"/>
                  </a:lnTo>
                  <a:lnTo>
                    <a:pt x="25400" y="82549"/>
                  </a:lnTo>
                  <a:lnTo>
                    <a:pt x="25400" y="66040"/>
                  </a:lnTo>
                  <a:close/>
                </a:path>
                <a:path w="25400" h="427989">
                  <a:moveTo>
                    <a:pt x="25400" y="82549"/>
                  </a:moveTo>
                  <a:lnTo>
                    <a:pt x="0" y="82549"/>
                  </a:lnTo>
                  <a:lnTo>
                    <a:pt x="0" y="85089"/>
                  </a:lnTo>
                  <a:lnTo>
                    <a:pt x="25400" y="85089"/>
                  </a:lnTo>
                  <a:lnTo>
                    <a:pt x="25400" y="82549"/>
                  </a:lnTo>
                  <a:close/>
                </a:path>
                <a:path w="25400" h="427989">
                  <a:moveTo>
                    <a:pt x="25400" y="85090"/>
                  </a:moveTo>
                  <a:lnTo>
                    <a:pt x="0" y="85090"/>
                  </a:lnTo>
                  <a:lnTo>
                    <a:pt x="0" y="88899"/>
                  </a:lnTo>
                  <a:lnTo>
                    <a:pt x="25400" y="88899"/>
                  </a:lnTo>
                  <a:lnTo>
                    <a:pt x="25400" y="85090"/>
                  </a:lnTo>
                  <a:close/>
                </a:path>
                <a:path w="25400" h="427989">
                  <a:moveTo>
                    <a:pt x="25400" y="88899"/>
                  </a:moveTo>
                  <a:lnTo>
                    <a:pt x="0" y="88899"/>
                  </a:lnTo>
                  <a:lnTo>
                    <a:pt x="0" y="91439"/>
                  </a:lnTo>
                  <a:lnTo>
                    <a:pt x="25400" y="91439"/>
                  </a:lnTo>
                  <a:lnTo>
                    <a:pt x="25400" y="88899"/>
                  </a:lnTo>
                  <a:close/>
                </a:path>
                <a:path w="25400" h="427989">
                  <a:moveTo>
                    <a:pt x="25400" y="91439"/>
                  </a:moveTo>
                  <a:lnTo>
                    <a:pt x="0" y="91439"/>
                  </a:lnTo>
                  <a:lnTo>
                    <a:pt x="0" y="95249"/>
                  </a:lnTo>
                  <a:lnTo>
                    <a:pt x="25400" y="95249"/>
                  </a:lnTo>
                  <a:lnTo>
                    <a:pt x="25400" y="91439"/>
                  </a:lnTo>
                  <a:close/>
                </a:path>
                <a:path w="25400" h="427989">
                  <a:moveTo>
                    <a:pt x="25400" y="95249"/>
                  </a:moveTo>
                  <a:lnTo>
                    <a:pt x="0" y="95249"/>
                  </a:lnTo>
                  <a:lnTo>
                    <a:pt x="0" y="101599"/>
                  </a:lnTo>
                  <a:lnTo>
                    <a:pt x="25400" y="101599"/>
                  </a:lnTo>
                  <a:lnTo>
                    <a:pt x="25400" y="95249"/>
                  </a:lnTo>
                  <a:close/>
                </a:path>
                <a:path w="25400" h="427989">
                  <a:moveTo>
                    <a:pt x="25400" y="101600"/>
                  </a:moveTo>
                  <a:lnTo>
                    <a:pt x="0" y="101600"/>
                  </a:lnTo>
                  <a:lnTo>
                    <a:pt x="0" y="110489"/>
                  </a:lnTo>
                  <a:lnTo>
                    <a:pt x="25400" y="110489"/>
                  </a:lnTo>
                  <a:lnTo>
                    <a:pt x="25400" y="101600"/>
                  </a:lnTo>
                  <a:close/>
                </a:path>
                <a:path w="25400" h="427989">
                  <a:moveTo>
                    <a:pt x="25400" y="110489"/>
                  </a:moveTo>
                  <a:lnTo>
                    <a:pt x="0" y="110489"/>
                  </a:lnTo>
                  <a:lnTo>
                    <a:pt x="0" y="123189"/>
                  </a:lnTo>
                  <a:lnTo>
                    <a:pt x="25400" y="123189"/>
                  </a:lnTo>
                  <a:lnTo>
                    <a:pt x="25400" y="110489"/>
                  </a:lnTo>
                  <a:close/>
                </a:path>
                <a:path w="25400" h="427989">
                  <a:moveTo>
                    <a:pt x="25400" y="123189"/>
                  </a:moveTo>
                  <a:lnTo>
                    <a:pt x="0" y="123189"/>
                  </a:lnTo>
                  <a:lnTo>
                    <a:pt x="0" y="133349"/>
                  </a:lnTo>
                  <a:lnTo>
                    <a:pt x="25400" y="133349"/>
                  </a:lnTo>
                  <a:lnTo>
                    <a:pt x="25400" y="123189"/>
                  </a:lnTo>
                  <a:close/>
                </a:path>
                <a:path w="25400" h="427989">
                  <a:moveTo>
                    <a:pt x="25400" y="133349"/>
                  </a:moveTo>
                  <a:lnTo>
                    <a:pt x="0" y="133349"/>
                  </a:lnTo>
                  <a:lnTo>
                    <a:pt x="0" y="135889"/>
                  </a:lnTo>
                  <a:lnTo>
                    <a:pt x="25400" y="135889"/>
                  </a:lnTo>
                  <a:lnTo>
                    <a:pt x="25400" y="133349"/>
                  </a:lnTo>
                  <a:close/>
                </a:path>
                <a:path w="25400" h="427989">
                  <a:moveTo>
                    <a:pt x="25400" y="135889"/>
                  </a:moveTo>
                  <a:lnTo>
                    <a:pt x="0" y="135889"/>
                  </a:lnTo>
                  <a:lnTo>
                    <a:pt x="0" y="142239"/>
                  </a:lnTo>
                  <a:lnTo>
                    <a:pt x="25400" y="142239"/>
                  </a:lnTo>
                  <a:lnTo>
                    <a:pt x="25400" y="135889"/>
                  </a:lnTo>
                  <a:close/>
                </a:path>
                <a:path w="25400" h="427989">
                  <a:moveTo>
                    <a:pt x="25400" y="142239"/>
                  </a:moveTo>
                  <a:lnTo>
                    <a:pt x="0" y="142239"/>
                  </a:lnTo>
                  <a:lnTo>
                    <a:pt x="0" y="146049"/>
                  </a:lnTo>
                  <a:lnTo>
                    <a:pt x="25400" y="146049"/>
                  </a:lnTo>
                  <a:lnTo>
                    <a:pt x="25400" y="142239"/>
                  </a:lnTo>
                  <a:close/>
                </a:path>
                <a:path w="25400" h="427989">
                  <a:moveTo>
                    <a:pt x="25400" y="146049"/>
                  </a:moveTo>
                  <a:lnTo>
                    <a:pt x="0" y="146049"/>
                  </a:lnTo>
                  <a:lnTo>
                    <a:pt x="0" y="152399"/>
                  </a:lnTo>
                  <a:lnTo>
                    <a:pt x="25400" y="152399"/>
                  </a:lnTo>
                  <a:lnTo>
                    <a:pt x="25400" y="146049"/>
                  </a:lnTo>
                  <a:close/>
                </a:path>
                <a:path w="25400" h="427989">
                  <a:moveTo>
                    <a:pt x="25400" y="152399"/>
                  </a:moveTo>
                  <a:lnTo>
                    <a:pt x="0" y="152399"/>
                  </a:lnTo>
                  <a:lnTo>
                    <a:pt x="0" y="154939"/>
                  </a:lnTo>
                  <a:lnTo>
                    <a:pt x="25400" y="154939"/>
                  </a:lnTo>
                  <a:lnTo>
                    <a:pt x="25400" y="152399"/>
                  </a:lnTo>
                  <a:close/>
                </a:path>
                <a:path w="25400" h="427989">
                  <a:moveTo>
                    <a:pt x="25400" y="154939"/>
                  </a:moveTo>
                  <a:lnTo>
                    <a:pt x="0" y="154939"/>
                  </a:lnTo>
                  <a:lnTo>
                    <a:pt x="0" y="158749"/>
                  </a:lnTo>
                  <a:lnTo>
                    <a:pt x="25400" y="158749"/>
                  </a:lnTo>
                  <a:lnTo>
                    <a:pt x="25400" y="154939"/>
                  </a:lnTo>
                  <a:close/>
                </a:path>
                <a:path w="25400" h="427989">
                  <a:moveTo>
                    <a:pt x="25400" y="158750"/>
                  </a:moveTo>
                  <a:lnTo>
                    <a:pt x="0" y="158750"/>
                  </a:lnTo>
                  <a:lnTo>
                    <a:pt x="0" y="161289"/>
                  </a:lnTo>
                  <a:lnTo>
                    <a:pt x="25400" y="161289"/>
                  </a:lnTo>
                  <a:lnTo>
                    <a:pt x="25400" y="158750"/>
                  </a:lnTo>
                  <a:close/>
                </a:path>
                <a:path w="25400" h="427989">
                  <a:moveTo>
                    <a:pt x="25400" y="161290"/>
                  </a:moveTo>
                  <a:lnTo>
                    <a:pt x="0" y="161290"/>
                  </a:lnTo>
                  <a:lnTo>
                    <a:pt x="0" y="167639"/>
                  </a:lnTo>
                  <a:lnTo>
                    <a:pt x="25400" y="167639"/>
                  </a:lnTo>
                  <a:lnTo>
                    <a:pt x="25400" y="161290"/>
                  </a:lnTo>
                  <a:close/>
                </a:path>
                <a:path w="25400" h="427989">
                  <a:moveTo>
                    <a:pt x="25400" y="167640"/>
                  </a:moveTo>
                  <a:lnTo>
                    <a:pt x="0" y="167640"/>
                  </a:lnTo>
                  <a:lnTo>
                    <a:pt x="0" y="186689"/>
                  </a:lnTo>
                  <a:lnTo>
                    <a:pt x="25400" y="186689"/>
                  </a:lnTo>
                  <a:lnTo>
                    <a:pt x="25400" y="167640"/>
                  </a:lnTo>
                  <a:close/>
                </a:path>
                <a:path w="25400" h="427989">
                  <a:moveTo>
                    <a:pt x="25400" y="186690"/>
                  </a:moveTo>
                  <a:lnTo>
                    <a:pt x="0" y="186690"/>
                  </a:lnTo>
                  <a:lnTo>
                    <a:pt x="0" y="190499"/>
                  </a:lnTo>
                  <a:lnTo>
                    <a:pt x="25400" y="190499"/>
                  </a:lnTo>
                  <a:lnTo>
                    <a:pt x="25400" y="186690"/>
                  </a:lnTo>
                  <a:close/>
                </a:path>
                <a:path w="25400" h="427989">
                  <a:moveTo>
                    <a:pt x="25400" y="190499"/>
                  </a:moveTo>
                  <a:lnTo>
                    <a:pt x="0" y="190499"/>
                  </a:lnTo>
                  <a:lnTo>
                    <a:pt x="0" y="203199"/>
                  </a:lnTo>
                  <a:lnTo>
                    <a:pt x="25400" y="203199"/>
                  </a:lnTo>
                  <a:lnTo>
                    <a:pt x="25400" y="190499"/>
                  </a:lnTo>
                  <a:close/>
                </a:path>
                <a:path w="25400" h="427989">
                  <a:moveTo>
                    <a:pt x="25400" y="203199"/>
                  </a:moveTo>
                  <a:lnTo>
                    <a:pt x="0" y="203199"/>
                  </a:lnTo>
                  <a:lnTo>
                    <a:pt x="0" y="212089"/>
                  </a:lnTo>
                  <a:lnTo>
                    <a:pt x="25400" y="212089"/>
                  </a:lnTo>
                  <a:lnTo>
                    <a:pt x="25400" y="203199"/>
                  </a:lnTo>
                  <a:close/>
                </a:path>
                <a:path w="25400" h="427989">
                  <a:moveTo>
                    <a:pt x="25400" y="212089"/>
                  </a:moveTo>
                  <a:lnTo>
                    <a:pt x="0" y="212089"/>
                  </a:lnTo>
                  <a:lnTo>
                    <a:pt x="0" y="215899"/>
                  </a:lnTo>
                  <a:lnTo>
                    <a:pt x="25400" y="215899"/>
                  </a:lnTo>
                  <a:lnTo>
                    <a:pt x="25400" y="212089"/>
                  </a:lnTo>
                  <a:close/>
                </a:path>
                <a:path w="25400" h="427989">
                  <a:moveTo>
                    <a:pt x="25400" y="215899"/>
                  </a:moveTo>
                  <a:lnTo>
                    <a:pt x="0" y="215899"/>
                  </a:lnTo>
                  <a:lnTo>
                    <a:pt x="0" y="231139"/>
                  </a:lnTo>
                  <a:lnTo>
                    <a:pt x="25400" y="231139"/>
                  </a:lnTo>
                  <a:lnTo>
                    <a:pt x="25400" y="215899"/>
                  </a:lnTo>
                  <a:close/>
                </a:path>
                <a:path w="25400" h="427989">
                  <a:moveTo>
                    <a:pt x="25400" y="231139"/>
                  </a:moveTo>
                  <a:lnTo>
                    <a:pt x="0" y="231139"/>
                  </a:lnTo>
                  <a:lnTo>
                    <a:pt x="0" y="237489"/>
                  </a:lnTo>
                  <a:lnTo>
                    <a:pt x="25400" y="237489"/>
                  </a:lnTo>
                  <a:lnTo>
                    <a:pt x="25400" y="231139"/>
                  </a:lnTo>
                  <a:close/>
                </a:path>
                <a:path w="25400" h="427989">
                  <a:moveTo>
                    <a:pt x="25400" y="237489"/>
                  </a:moveTo>
                  <a:lnTo>
                    <a:pt x="0" y="237489"/>
                  </a:lnTo>
                  <a:lnTo>
                    <a:pt x="0" y="241299"/>
                  </a:lnTo>
                  <a:lnTo>
                    <a:pt x="25400" y="241299"/>
                  </a:lnTo>
                  <a:lnTo>
                    <a:pt x="25400" y="237489"/>
                  </a:lnTo>
                  <a:close/>
                </a:path>
                <a:path w="25400" h="427989">
                  <a:moveTo>
                    <a:pt x="25400" y="241299"/>
                  </a:moveTo>
                  <a:lnTo>
                    <a:pt x="0" y="241299"/>
                  </a:lnTo>
                  <a:lnTo>
                    <a:pt x="0" y="243839"/>
                  </a:lnTo>
                  <a:lnTo>
                    <a:pt x="25400" y="243839"/>
                  </a:lnTo>
                  <a:lnTo>
                    <a:pt x="25400" y="241299"/>
                  </a:lnTo>
                  <a:close/>
                </a:path>
                <a:path w="25400" h="427989">
                  <a:moveTo>
                    <a:pt x="25400" y="243839"/>
                  </a:moveTo>
                  <a:lnTo>
                    <a:pt x="0" y="243839"/>
                  </a:lnTo>
                  <a:lnTo>
                    <a:pt x="0" y="247649"/>
                  </a:lnTo>
                  <a:lnTo>
                    <a:pt x="25400" y="247649"/>
                  </a:lnTo>
                  <a:lnTo>
                    <a:pt x="25400" y="243839"/>
                  </a:lnTo>
                  <a:close/>
                </a:path>
                <a:path w="25400" h="427989">
                  <a:moveTo>
                    <a:pt x="25400" y="247650"/>
                  </a:moveTo>
                  <a:lnTo>
                    <a:pt x="0" y="247650"/>
                  </a:lnTo>
                  <a:lnTo>
                    <a:pt x="0" y="253999"/>
                  </a:lnTo>
                  <a:lnTo>
                    <a:pt x="25400" y="253999"/>
                  </a:lnTo>
                  <a:lnTo>
                    <a:pt x="25400" y="247650"/>
                  </a:lnTo>
                  <a:close/>
                </a:path>
                <a:path w="25400" h="427989">
                  <a:moveTo>
                    <a:pt x="25400" y="254000"/>
                  </a:moveTo>
                  <a:lnTo>
                    <a:pt x="0" y="254000"/>
                  </a:lnTo>
                  <a:lnTo>
                    <a:pt x="0" y="256539"/>
                  </a:lnTo>
                  <a:lnTo>
                    <a:pt x="25400" y="256539"/>
                  </a:lnTo>
                  <a:lnTo>
                    <a:pt x="25400" y="254000"/>
                  </a:lnTo>
                  <a:close/>
                </a:path>
                <a:path w="25400" h="427989">
                  <a:moveTo>
                    <a:pt x="25400" y="256539"/>
                  </a:moveTo>
                  <a:lnTo>
                    <a:pt x="0" y="256539"/>
                  </a:lnTo>
                  <a:lnTo>
                    <a:pt x="0" y="262889"/>
                  </a:lnTo>
                  <a:lnTo>
                    <a:pt x="25400" y="262889"/>
                  </a:lnTo>
                  <a:lnTo>
                    <a:pt x="25400" y="256539"/>
                  </a:lnTo>
                  <a:close/>
                </a:path>
                <a:path w="25400" h="427989">
                  <a:moveTo>
                    <a:pt x="25400" y="262889"/>
                  </a:moveTo>
                  <a:lnTo>
                    <a:pt x="0" y="262889"/>
                  </a:lnTo>
                  <a:lnTo>
                    <a:pt x="0" y="275589"/>
                  </a:lnTo>
                  <a:lnTo>
                    <a:pt x="25400" y="275589"/>
                  </a:lnTo>
                  <a:lnTo>
                    <a:pt x="25400" y="262889"/>
                  </a:lnTo>
                  <a:close/>
                </a:path>
                <a:path w="25400" h="427989">
                  <a:moveTo>
                    <a:pt x="13970" y="426719"/>
                  </a:moveTo>
                  <a:lnTo>
                    <a:pt x="2540" y="426719"/>
                  </a:lnTo>
                  <a:lnTo>
                    <a:pt x="2540" y="427989"/>
                  </a:lnTo>
                  <a:lnTo>
                    <a:pt x="13970" y="427989"/>
                  </a:lnTo>
                  <a:lnTo>
                    <a:pt x="13970" y="426719"/>
                  </a:lnTo>
                  <a:close/>
                </a:path>
                <a:path w="25400" h="427989">
                  <a:moveTo>
                    <a:pt x="25400" y="421639"/>
                  </a:moveTo>
                  <a:lnTo>
                    <a:pt x="0" y="421639"/>
                  </a:lnTo>
                  <a:lnTo>
                    <a:pt x="0" y="426719"/>
                  </a:lnTo>
                  <a:lnTo>
                    <a:pt x="25400" y="426719"/>
                  </a:lnTo>
                  <a:lnTo>
                    <a:pt x="25400" y="421639"/>
                  </a:lnTo>
                  <a:close/>
                </a:path>
                <a:path w="25400" h="427989">
                  <a:moveTo>
                    <a:pt x="25400" y="415289"/>
                  </a:moveTo>
                  <a:lnTo>
                    <a:pt x="0" y="415289"/>
                  </a:lnTo>
                  <a:lnTo>
                    <a:pt x="0" y="420369"/>
                  </a:lnTo>
                  <a:lnTo>
                    <a:pt x="25400" y="420369"/>
                  </a:lnTo>
                  <a:lnTo>
                    <a:pt x="25400" y="415289"/>
                  </a:lnTo>
                  <a:close/>
                </a:path>
                <a:path w="25400" h="427989">
                  <a:moveTo>
                    <a:pt x="25400" y="408939"/>
                  </a:moveTo>
                  <a:lnTo>
                    <a:pt x="0" y="408939"/>
                  </a:lnTo>
                  <a:lnTo>
                    <a:pt x="0" y="414019"/>
                  </a:lnTo>
                  <a:lnTo>
                    <a:pt x="25400" y="414019"/>
                  </a:lnTo>
                  <a:lnTo>
                    <a:pt x="25400" y="408939"/>
                  </a:lnTo>
                  <a:close/>
                </a:path>
                <a:path w="25400" h="427989">
                  <a:moveTo>
                    <a:pt x="25400" y="402589"/>
                  </a:moveTo>
                  <a:lnTo>
                    <a:pt x="0" y="402589"/>
                  </a:lnTo>
                  <a:lnTo>
                    <a:pt x="0" y="407669"/>
                  </a:lnTo>
                  <a:lnTo>
                    <a:pt x="25400" y="407669"/>
                  </a:lnTo>
                  <a:lnTo>
                    <a:pt x="25400" y="402589"/>
                  </a:lnTo>
                  <a:close/>
                </a:path>
                <a:path w="25400" h="427989">
                  <a:moveTo>
                    <a:pt x="25400" y="396239"/>
                  </a:moveTo>
                  <a:lnTo>
                    <a:pt x="0" y="396239"/>
                  </a:lnTo>
                  <a:lnTo>
                    <a:pt x="0" y="401319"/>
                  </a:lnTo>
                  <a:lnTo>
                    <a:pt x="25400" y="401319"/>
                  </a:lnTo>
                  <a:lnTo>
                    <a:pt x="25400" y="396239"/>
                  </a:lnTo>
                  <a:close/>
                </a:path>
                <a:path w="25400" h="427989">
                  <a:moveTo>
                    <a:pt x="25400" y="389889"/>
                  </a:moveTo>
                  <a:lnTo>
                    <a:pt x="0" y="389889"/>
                  </a:lnTo>
                  <a:lnTo>
                    <a:pt x="0" y="394969"/>
                  </a:lnTo>
                  <a:lnTo>
                    <a:pt x="25400" y="394969"/>
                  </a:lnTo>
                  <a:lnTo>
                    <a:pt x="25400" y="389889"/>
                  </a:lnTo>
                  <a:close/>
                </a:path>
                <a:path w="25400" h="427989">
                  <a:moveTo>
                    <a:pt x="25400" y="383539"/>
                  </a:moveTo>
                  <a:lnTo>
                    <a:pt x="0" y="383539"/>
                  </a:lnTo>
                  <a:lnTo>
                    <a:pt x="0" y="388619"/>
                  </a:lnTo>
                  <a:lnTo>
                    <a:pt x="25400" y="388619"/>
                  </a:lnTo>
                  <a:lnTo>
                    <a:pt x="25400" y="383539"/>
                  </a:lnTo>
                  <a:close/>
                </a:path>
                <a:path w="25400" h="427989">
                  <a:moveTo>
                    <a:pt x="25400" y="377189"/>
                  </a:moveTo>
                  <a:lnTo>
                    <a:pt x="0" y="377189"/>
                  </a:lnTo>
                  <a:lnTo>
                    <a:pt x="0" y="382269"/>
                  </a:lnTo>
                  <a:lnTo>
                    <a:pt x="25400" y="382269"/>
                  </a:lnTo>
                  <a:lnTo>
                    <a:pt x="25400" y="377189"/>
                  </a:lnTo>
                  <a:close/>
                </a:path>
                <a:path w="25400" h="427989">
                  <a:moveTo>
                    <a:pt x="25400" y="370839"/>
                  </a:moveTo>
                  <a:lnTo>
                    <a:pt x="0" y="370839"/>
                  </a:lnTo>
                  <a:lnTo>
                    <a:pt x="0" y="375919"/>
                  </a:lnTo>
                  <a:lnTo>
                    <a:pt x="25400" y="375919"/>
                  </a:lnTo>
                  <a:lnTo>
                    <a:pt x="25400" y="370839"/>
                  </a:lnTo>
                  <a:close/>
                </a:path>
                <a:path w="25400" h="427989">
                  <a:moveTo>
                    <a:pt x="25400" y="364489"/>
                  </a:moveTo>
                  <a:lnTo>
                    <a:pt x="0" y="364489"/>
                  </a:lnTo>
                  <a:lnTo>
                    <a:pt x="0" y="369569"/>
                  </a:lnTo>
                  <a:lnTo>
                    <a:pt x="25400" y="369569"/>
                  </a:lnTo>
                  <a:lnTo>
                    <a:pt x="25400" y="364489"/>
                  </a:lnTo>
                  <a:close/>
                </a:path>
                <a:path w="25400" h="427989">
                  <a:moveTo>
                    <a:pt x="25400" y="358139"/>
                  </a:moveTo>
                  <a:lnTo>
                    <a:pt x="0" y="358139"/>
                  </a:lnTo>
                  <a:lnTo>
                    <a:pt x="0" y="363219"/>
                  </a:lnTo>
                  <a:lnTo>
                    <a:pt x="25400" y="363219"/>
                  </a:lnTo>
                  <a:lnTo>
                    <a:pt x="25400" y="358139"/>
                  </a:lnTo>
                  <a:close/>
                </a:path>
                <a:path w="25400" h="427989">
                  <a:moveTo>
                    <a:pt x="25400" y="351789"/>
                  </a:moveTo>
                  <a:lnTo>
                    <a:pt x="0" y="351789"/>
                  </a:lnTo>
                  <a:lnTo>
                    <a:pt x="0" y="356869"/>
                  </a:lnTo>
                  <a:lnTo>
                    <a:pt x="25400" y="356869"/>
                  </a:lnTo>
                  <a:lnTo>
                    <a:pt x="25400" y="351789"/>
                  </a:lnTo>
                  <a:close/>
                </a:path>
                <a:path w="25400" h="427989">
                  <a:moveTo>
                    <a:pt x="25400" y="345439"/>
                  </a:moveTo>
                  <a:lnTo>
                    <a:pt x="0" y="345439"/>
                  </a:lnTo>
                  <a:lnTo>
                    <a:pt x="0" y="350519"/>
                  </a:lnTo>
                  <a:lnTo>
                    <a:pt x="25400" y="350519"/>
                  </a:lnTo>
                  <a:lnTo>
                    <a:pt x="25400" y="345439"/>
                  </a:lnTo>
                  <a:close/>
                </a:path>
                <a:path w="25400" h="427989">
                  <a:moveTo>
                    <a:pt x="25400" y="339089"/>
                  </a:moveTo>
                  <a:lnTo>
                    <a:pt x="0" y="339089"/>
                  </a:lnTo>
                  <a:lnTo>
                    <a:pt x="0" y="344169"/>
                  </a:lnTo>
                  <a:lnTo>
                    <a:pt x="25400" y="344169"/>
                  </a:lnTo>
                  <a:lnTo>
                    <a:pt x="25400" y="339089"/>
                  </a:lnTo>
                  <a:close/>
                </a:path>
                <a:path w="25400" h="427989">
                  <a:moveTo>
                    <a:pt x="25400" y="332739"/>
                  </a:moveTo>
                  <a:lnTo>
                    <a:pt x="0" y="332739"/>
                  </a:lnTo>
                  <a:lnTo>
                    <a:pt x="0" y="337819"/>
                  </a:lnTo>
                  <a:lnTo>
                    <a:pt x="25400" y="337819"/>
                  </a:lnTo>
                  <a:lnTo>
                    <a:pt x="25400" y="332739"/>
                  </a:lnTo>
                  <a:close/>
                </a:path>
                <a:path w="25400" h="427989">
                  <a:moveTo>
                    <a:pt x="25400" y="326389"/>
                  </a:moveTo>
                  <a:lnTo>
                    <a:pt x="0" y="326389"/>
                  </a:lnTo>
                  <a:lnTo>
                    <a:pt x="0" y="331469"/>
                  </a:lnTo>
                  <a:lnTo>
                    <a:pt x="25400" y="331469"/>
                  </a:lnTo>
                  <a:lnTo>
                    <a:pt x="25400" y="326389"/>
                  </a:lnTo>
                  <a:close/>
                </a:path>
                <a:path w="25400" h="427989">
                  <a:moveTo>
                    <a:pt x="25400" y="320039"/>
                  </a:moveTo>
                  <a:lnTo>
                    <a:pt x="0" y="320039"/>
                  </a:lnTo>
                  <a:lnTo>
                    <a:pt x="0" y="325119"/>
                  </a:lnTo>
                  <a:lnTo>
                    <a:pt x="25400" y="325119"/>
                  </a:lnTo>
                  <a:lnTo>
                    <a:pt x="25400" y="320039"/>
                  </a:lnTo>
                  <a:close/>
                </a:path>
                <a:path w="25400" h="427989">
                  <a:moveTo>
                    <a:pt x="25400" y="313689"/>
                  </a:moveTo>
                  <a:lnTo>
                    <a:pt x="0" y="313689"/>
                  </a:lnTo>
                  <a:lnTo>
                    <a:pt x="0" y="318769"/>
                  </a:lnTo>
                  <a:lnTo>
                    <a:pt x="25400" y="318769"/>
                  </a:lnTo>
                  <a:lnTo>
                    <a:pt x="25400" y="313689"/>
                  </a:lnTo>
                  <a:close/>
                </a:path>
                <a:path w="25400" h="427989">
                  <a:moveTo>
                    <a:pt x="25400" y="307339"/>
                  </a:moveTo>
                  <a:lnTo>
                    <a:pt x="0" y="307339"/>
                  </a:lnTo>
                  <a:lnTo>
                    <a:pt x="0" y="312419"/>
                  </a:lnTo>
                  <a:lnTo>
                    <a:pt x="25400" y="312419"/>
                  </a:lnTo>
                  <a:lnTo>
                    <a:pt x="25400" y="307339"/>
                  </a:lnTo>
                  <a:close/>
                </a:path>
                <a:path w="25400" h="427989">
                  <a:moveTo>
                    <a:pt x="25400" y="300989"/>
                  </a:moveTo>
                  <a:lnTo>
                    <a:pt x="0" y="300989"/>
                  </a:lnTo>
                  <a:lnTo>
                    <a:pt x="0" y="306069"/>
                  </a:lnTo>
                  <a:lnTo>
                    <a:pt x="25400" y="306069"/>
                  </a:lnTo>
                  <a:lnTo>
                    <a:pt x="25400" y="300989"/>
                  </a:lnTo>
                  <a:close/>
                </a:path>
                <a:path w="25400" h="427989">
                  <a:moveTo>
                    <a:pt x="25400" y="294639"/>
                  </a:moveTo>
                  <a:lnTo>
                    <a:pt x="0" y="294639"/>
                  </a:lnTo>
                  <a:lnTo>
                    <a:pt x="0" y="299719"/>
                  </a:lnTo>
                  <a:lnTo>
                    <a:pt x="25400" y="299719"/>
                  </a:lnTo>
                  <a:lnTo>
                    <a:pt x="25400" y="294639"/>
                  </a:lnTo>
                  <a:close/>
                </a:path>
                <a:path w="25400" h="427989">
                  <a:moveTo>
                    <a:pt x="25400" y="288289"/>
                  </a:moveTo>
                  <a:lnTo>
                    <a:pt x="0" y="288289"/>
                  </a:lnTo>
                  <a:lnTo>
                    <a:pt x="0" y="293369"/>
                  </a:lnTo>
                  <a:lnTo>
                    <a:pt x="25400" y="293369"/>
                  </a:lnTo>
                  <a:lnTo>
                    <a:pt x="25400" y="288289"/>
                  </a:lnTo>
                  <a:close/>
                </a:path>
                <a:path w="25400" h="427989">
                  <a:moveTo>
                    <a:pt x="25400" y="281939"/>
                  </a:moveTo>
                  <a:lnTo>
                    <a:pt x="0" y="281939"/>
                  </a:lnTo>
                  <a:lnTo>
                    <a:pt x="0" y="287019"/>
                  </a:lnTo>
                  <a:lnTo>
                    <a:pt x="25400" y="287019"/>
                  </a:lnTo>
                  <a:lnTo>
                    <a:pt x="25400" y="281939"/>
                  </a:lnTo>
                  <a:close/>
                </a:path>
                <a:path w="25400" h="427989">
                  <a:moveTo>
                    <a:pt x="25400" y="276859"/>
                  </a:moveTo>
                  <a:lnTo>
                    <a:pt x="0" y="276859"/>
                  </a:lnTo>
                  <a:lnTo>
                    <a:pt x="0" y="280669"/>
                  </a:lnTo>
                  <a:lnTo>
                    <a:pt x="25400" y="280669"/>
                  </a:lnTo>
                  <a:lnTo>
                    <a:pt x="25400" y="276859"/>
                  </a:lnTo>
                  <a:close/>
                </a:path>
              </a:pathLst>
            </a:custGeom>
            <a:solidFill>
              <a:srgbClr val="7993E3"/>
            </a:solidFill>
          </p:spPr>
          <p:txBody>
            <a:bodyPr wrap="square" lIns="0" tIns="0" rIns="0" bIns="0" rtlCol="0"/>
            <a:lstStyle/>
            <a:p>
              <a:endParaRPr/>
            </a:p>
          </p:txBody>
        </p:sp>
        <p:sp>
          <p:nvSpPr>
            <p:cNvPr id="396" name="object 396"/>
            <p:cNvSpPr/>
            <p:nvPr/>
          </p:nvSpPr>
          <p:spPr>
            <a:xfrm>
              <a:off x="7619999" y="5761989"/>
              <a:ext cx="25400" cy="435609"/>
            </a:xfrm>
            <a:custGeom>
              <a:avLst/>
              <a:gdLst/>
              <a:ahLst/>
              <a:cxnLst/>
              <a:rect l="l" t="t" r="r" b="b"/>
              <a:pathLst>
                <a:path w="25400" h="435610">
                  <a:moveTo>
                    <a:pt x="3809" y="0"/>
                  </a:moveTo>
                  <a:lnTo>
                    <a:pt x="0" y="0"/>
                  </a:lnTo>
                  <a:lnTo>
                    <a:pt x="0" y="1270"/>
                  </a:lnTo>
                  <a:lnTo>
                    <a:pt x="3809" y="1270"/>
                  </a:lnTo>
                  <a:lnTo>
                    <a:pt x="3809" y="0"/>
                  </a:lnTo>
                  <a:close/>
                </a:path>
                <a:path w="25400" h="435610">
                  <a:moveTo>
                    <a:pt x="11429" y="1270"/>
                  </a:moveTo>
                  <a:lnTo>
                    <a:pt x="0" y="1270"/>
                  </a:lnTo>
                  <a:lnTo>
                    <a:pt x="0" y="5080"/>
                  </a:lnTo>
                  <a:lnTo>
                    <a:pt x="25400" y="5080"/>
                  </a:lnTo>
                  <a:lnTo>
                    <a:pt x="25400" y="3810"/>
                  </a:lnTo>
                  <a:lnTo>
                    <a:pt x="17779" y="3810"/>
                  </a:lnTo>
                  <a:lnTo>
                    <a:pt x="17779" y="2540"/>
                  </a:lnTo>
                  <a:lnTo>
                    <a:pt x="11429" y="2540"/>
                  </a:lnTo>
                  <a:lnTo>
                    <a:pt x="11429" y="1270"/>
                  </a:lnTo>
                  <a:close/>
                </a:path>
                <a:path w="25400" h="435610">
                  <a:moveTo>
                    <a:pt x="25400" y="5080"/>
                  </a:moveTo>
                  <a:lnTo>
                    <a:pt x="0" y="5080"/>
                  </a:lnTo>
                  <a:lnTo>
                    <a:pt x="0" y="11430"/>
                  </a:lnTo>
                  <a:lnTo>
                    <a:pt x="25400" y="11430"/>
                  </a:lnTo>
                  <a:lnTo>
                    <a:pt x="25400" y="5080"/>
                  </a:lnTo>
                  <a:close/>
                </a:path>
                <a:path w="25400" h="435610">
                  <a:moveTo>
                    <a:pt x="25400" y="11430"/>
                  </a:moveTo>
                  <a:lnTo>
                    <a:pt x="0" y="11430"/>
                  </a:lnTo>
                  <a:lnTo>
                    <a:pt x="0" y="13970"/>
                  </a:lnTo>
                  <a:lnTo>
                    <a:pt x="25400" y="13970"/>
                  </a:lnTo>
                  <a:lnTo>
                    <a:pt x="25400" y="11430"/>
                  </a:lnTo>
                  <a:close/>
                </a:path>
                <a:path w="25400" h="435610">
                  <a:moveTo>
                    <a:pt x="25400" y="13970"/>
                  </a:moveTo>
                  <a:lnTo>
                    <a:pt x="0" y="13970"/>
                  </a:lnTo>
                  <a:lnTo>
                    <a:pt x="0" y="17780"/>
                  </a:lnTo>
                  <a:lnTo>
                    <a:pt x="25400" y="17780"/>
                  </a:lnTo>
                  <a:lnTo>
                    <a:pt x="25400" y="13970"/>
                  </a:lnTo>
                  <a:close/>
                </a:path>
                <a:path w="25400" h="435610">
                  <a:moveTo>
                    <a:pt x="25400" y="17780"/>
                  </a:moveTo>
                  <a:lnTo>
                    <a:pt x="0" y="17780"/>
                  </a:lnTo>
                  <a:lnTo>
                    <a:pt x="0" y="20320"/>
                  </a:lnTo>
                  <a:lnTo>
                    <a:pt x="25400" y="20320"/>
                  </a:lnTo>
                  <a:lnTo>
                    <a:pt x="25400" y="17780"/>
                  </a:lnTo>
                  <a:close/>
                </a:path>
                <a:path w="25400" h="435610">
                  <a:moveTo>
                    <a:pt x="25400" y="20320"/>
                  </a:moveTo>
                  <a:lnTo>
                    <a:pt x="0" y="20320"/>
                  </a:lnTo>
                  <a:lnTo>
                    <a:pt x="0" y="26670"/>
                  </a:lnTo>
                  <a:lnTo>
                    <a:pt x="25400" y="26670"/>
                  </a:lnTo>
                  <a:lnTo>
                    <a:pt x="25400" y="20320"/>
                  </a:lnTo>
                  <a:close/>
                </a:path>
                <a:path w="25400" h="435610">
                  <a:moveTo>
                    <a:pt x="25400" y="26670"/>
                  </a:moveTo>
                  <a:lnTo>
                    <a:pt x="0" y="26670"/>
                  </a:lnTo>
                  <a:lnTo>
                    <a:pt x="0" y="52070"/>
                  </a:lnTo>
                  <a:lnTo>
                    <a:pt x="25400" y="52070"/>
                  </a:lnTo>
                  <a:lnTo>
                    <a:pt x="25400" y="26670"/>
                  </a:lnTo>
                  <a:close/>
                </a:path>
                <a:path w="25400" h="435610">
                  <a:moveTo>
                    <a:pt x="25400" y="52070"/>
                  </a:moveTo>
                  <a:lnTo>
                    <a:pt x="0" y="52070"/>
                  </a:lnTo>
                  <a:lnTo>
                    <a:pt x="0" y="58420"/>
                  </a:lnTo>
                  <a:lnTo>
                    <a:pt x="25400" y="58420"/>
                  </a:lnTo>
                  <a:lnTo>
                    <a:pt x="25400" y="52070"/>
                  </a:lnTo>
                  <a:close/>
                </a:path>
                <a:path w="25400" h="435610">
                  <a:moveTo>
                    <a:pt x="25400" y="58420"/>
                  </a:moveTo>
                  <a:lnTo>
                    <a:pt x="0" y="58420"/>
                  </a:lnTo>
                  <a:lnTo>
                    <a:pt x="0" y="71120"/>
                  </a:lnTo>
                  <a:lnTo>
                    <a:pt x="25400" y="71120"/>
                  </a:lnTo>
                  <a:lnTo>
                    <a:pt x="25400" y="58420"/>
                  </a:lnTo>
                  <a:close/>
                </a:path>
                <a:path w="25400" h="435610">
                  <a:moveTo>
                    <a:pt x="25400" y="71120"/>
                  </a:moveTo>
                  <a:lnTo>
                    <a:pt x="0" y="71120"/>
                  </a:lnTo>
                  <a:lnTo>
                    <a:pt x="0" y="87630"/>
                  </a:lnTo>
                  <a:lnTo>
                    <a:pt x="25400" y="87630"/>
                  </a:lnTo>
                  <a:lnTo>
                    <a:pt x="25400" y="71120"/>
                  </a:lnTo>
                  <a:close/>
                </a:path>
                <a:path w="25400" h="435610">
                  <a:moveTo>
                    <a:pt x="25400" y="87630"/>
                  </a:moveTo>
                  <a:lnTo>
                    <a:pt x="0" y="87630"/>
                  </a:lnTo>
                  <a:lnTo>
                    <a:pt x="0" y="90170"/>
                  </a:lnTo>
                  <a:lnTo>
                    <a:pt x="25400" y="90170"/>
                  </a:lnTo>
                  <a:lnTo>
                    <a:pt x="25400" y="87630"/>
                  </a:lnTo>
                  <a:close/>
                </a:path>
                <a:path w="25400" h="435610">
                  <a:moveTo>
                    <a:pt x="25400" y="90170"/>
                  </a:moveTo>
                  <a:lnTo>
                    <a:pt x="0" y="90170"/>
                  </a:lnTo>
                  <a:lnTo>
                    <a:pt x="0" y="93980"/>
                  </a:lnTo>
                  <a:lnTo>
                    <a:pt x="25400" y="93980"/>
                  </a:lnTo>
                  <a:lnTo>
                    <a:pt x="25400" y="90170"/>
                  </a:lnTo>
                  <a:close/>
                </a:path>
                <a:path w="25400" h="435610">
                  <a:moveTo>
                    <a:pt x="25400" y="93980"/>
                  </a:moveTo>
                  <a:lnTo>
                    <a:pt x="0" y="93980"/>
                  </a:lnTo>
                  <a:lnTo>
                    <a:pt x="0" y="96519"/>
                  </a:lnTo>
                  <a:lnTo>
                    <a:pt x="25400" y="96519"/>
                  </a:lnTo>
                  <a:lnTo>
                    <a:pt x="25400" y="93980"/>
                  </a:lnTo>
                  <a:close/>
                </a:path>
                <a:path w="25400" h="435610">
                  <a:moveTo>
                    <a:pt x="25400" y="96520"/>
                  </a:moveTo>
                  <a:lnTo>
                    <a:pt x="0" y="96520"/>
                  </a:lnTo>
                  <a:lnTo>
                    <a:pt x="0" y="100330"/>
                  </a:lnTo>
                  <a:lnTo>
                    <a:pt x="25400" y="100330"/>
                  </a:lnTo>
                  <a:lnTo>
                    <a:pt x="25400" y="96520"/>
                  </a:lnTo>
                  <a:close/>
                </a:path>
                <a:path w="25400" h="435610">
                  <a:moveTo>
                    <a:pt x="25400" y="100330"/>
                  </a:moveTo>
                  <a:lnTo>
                    <a:pt x="0" y="100330"/>
                  </a:lnTo>
                  <a:lnTo>
                    <a:pt x="0" y="106680"/>
                  </a:lnTo>
                  <a:lnTo>
                    <a:pt x="25400" y="106680"/>
                  </a:lnTo>
                  <a:lnTo>
                    <a:pt x="25400" y="100330"/>
                  </a:lnTo>
                  <a:close/>
                </a:path>
                <a:path w="25400" h="435610">
                  <a:moveTo>
                    <a:pt x="25400" y="106680"/>
                  </a:moveTo>
                  <a:lnTo>
                    <a:pt x="0" y="106680"/>
                  </a:lnTo>
                  <a:lnTo>
                    <a:pt x="0" y="115570"/>
                  </a:lnTo>
                  <a:lnTo>
                    <a:pt x="25400" y="115570"/>
                  </a:lnTo>
                  <a:lnTo>
                    <a:pt x="25400" y="106680"/>
                  </a:lnTo>
                  <a:close/>
                </a:path>
                <a:path w="25400" h="435610">
                  <a:moveTo>
                    <a:pt x="25400" y="115570"/>
                  </a:moveTo>
                  <a:lnTo>
                    <a:pt x="0" y="115570"/>
                  </a:lnTo>
                  <a:lnTo>
                    <a:pt x="0" y="128270"/>
                  </a:lnTo>
                  <a:lnTo>
                    <a:pt x="25400" y="128270"/>
                  </a:lnTo>
                  <a:lnTo>
                    <a:pt x="25400" y="115570"/>
                  </a:lnTo>
                  <a:close/>
                </a:path>
                <a:path w="25400" h="435610">
                  <a:moveTo>
                    <a:pt x="25400" y="128270"/>
                  </a:moveTo>
                  <a:lnTo>
                    <a:pt x="0" y="128270"/>
                  </a:lnTo>
                  <a:lnTo>
                    <a:pt x="0" y="138430"/>
                  </a:lnTo>
                  <a:lnTo>
                    <a:pt x="25400" y="138430"/>
                  </a:lnTo>
                  <a:lnTo>
                    <a:pt x="25400" y="128270"/>
                  </a:lnTo>
                  <a:close/>
                </a:path>
                <a:path w="25400" h="435610">
                  <a:moveTo>
                    <a:pt x="25400" y="138430"/>
                  </a:moveTo>
                  <a:lnTo>
                    <a:pt x="0" y="138430"/>
                  </a:lnTo>
                  <a:lnTo>
                    <a:pt x="0" y="140970"/>
                  </a:lnTo>
                  <a:lnTo>
                    <a:pt x="25400" y="140970"/>
                  </a:lnTo>
                  <a:lnTo>
                    <a:pt x="25400" y="138430"/>
                  </a:lnTo>
                  <a:close/>
                </a:path>
                <a:path w="25400" h="435610">
                  <a:moveTo>
                    <a:pt x="25400" y="140970"/>
                  </a:moveTo>
                  <a:lnTo>
                    <a:pt x="0" y="140970"/>
                  </a:lnTo>
                  <a:lnTo>
                    <a:pt x="0" y="147320"/>
                  </a:lnTo>
                  <a:lnTo>
                    <a:pt x="25400" y="147320"/>
                  </a:lnTo>
                  <a:lnTo>
                    <a:pt x="25400" y="140970"/>
                  </a:lnTo>
                  <a:close/>
                </a:path>
                <a:path w="25400" h="435610">
                  <a:moveTo>
                    <a:pt x="25400" y="147320"/>
                  </a:moveTo>
                  <a:lnTo>
                    <a:pt x="0" y="147320"/>
                  </a:lnTo>
                  <a:lnTo>
                    <a:pt x="0" y="151130"/>
                  </a:lnTo>
                  <a:lnTo>
                    <a:pt x="25400" y="151130"/>
                  </a:lnTo>
                  <a:lnTo>
                    <a:pt x="25400" y="147320"/>
                  </a:lnTo>
                  <a:close/>
                </a:path>
                <a:path w="25400" h="435610">
                  <a:moveTo>
                    <a:pt x="25400" y="151130"/>
                  </a:moveTo>
                  <a:lnTo>
                    <a:pt x="0" y="151130"/>
                  </a:lnTo>
                  <a:lnTo>
                    <a:pt x="0" y="157480"/>
                  </a:lnTo>
                  <a:lnTo>
                    <a:pt x="25400" y="157480"/>
                  </a:lnTo>
                  <a:lnTo>
                    <a:pt x="25400" y="151130"/>
                  </a:lnTo>
                  <a:close/>
                </a:path>
                <a:path w="25400" h="435610">
                  <a:moveTo>
                    <a:pt x="25400" y="157480"/>
                  </a:moveTo>
                  <a:lnTo>
                    <a:pt x="0" y="157480"/>
                  </a:lnTo>
                  <a:lnTo>
                    <a:pt x="0" y="160020"/>
                  </a:lnTo>
                  <a:lnTo>
                    <a:pt x="25400" y="160020"/>
                  </a:lnTo>
                  <a:lnTo>
                    <a:pt x="25400" y="157480"/>
                  </a:lnTo>
                  <a:close/>
                </a:path>
                <a:path w="25400" h="435610">
                  <a:moveTo>
                    <a:pt x="25400" y="160020"/>
                  </a:moveTo>
                  <a:lnTo>
                    <a:pt x="0" y="160020"/>
                  </a:lnTo>
                  <a:lnTo>
                    <a:pt x="0" y="163830"/>
                  </a:lnTo>
                  <a:lnTo>
                    <a:pt x="25400" y="163830"/>
                  </a:lnTo>
                  <a:lnTo>
                    <a:pt x="25400" y="160020"/>
                  </a:lnTo>
                  <a:close/>
                </a:path>
                <a:path w="25400" h="435610">
                  <a:moveTo>
                    <a:pt x="25400" y="163830"/>
                  </a:moveTo>
                  <a:lnTo>
                    <a:pt x="0" y="163830"/>
                  </a:lnTo>
                  <a:lnTo>
                    <a:pt x="0" y="166370"/>
                  </a:lnTo>
                  <a:lnTo>
                    <a:pt x="25400" y="166370"/>
                  </a:lnTo>
                  <a:lnTo>
                    <a:pt x="25400" y="163830"/>
                  </a:lnTo>
                  <a:close/>
                </a:path>
                <a:path w="25400" h="435610">
                  <a:moveTo>
                    <a:pt x="25400" y="166370"/>
                  </a:moveTo>
                  <a:lnTo>
                    <a:pt x="0" y="166370"/>
                  </a:lnTo>
                  <a:lnTo>
                    <a:pt x="0" y="172720"/>
                  </a:lnTo>
                  <a:lnTo>
                    <a:pt x="25400" y="172720"/>
                  </a:lnTo>
                  <a:lnTo>
                    <a:pt x="25400" y="166370"/>
                  </a:lnTo>
                  <a:close/>
                </a:path>
                <a:path w="25400" h="435610">
                  <a:moveTo>
                    <a:pt x="25400" y="172720"/>
                  </a:moveTo>
                  <a:lnTo>
                    <a:pt x="0" y="172720"/>
                  </a:lnTo>
                  <a:lnTo>
                    <a:pt x="0" y="191770"/>
                  </a:lnTo>
                  <a:lnTo>
                    <a:pt x="25400" y="191770"/>
                  </a:lnTo>
                  <a:lnTo>
                    <a:pt x="25400" y="172720"/>
                  </a:lnTo>
                  <a:close/>
                </a:path>
                <a:path w="25400" h="435610">
                  <a:moveTo>
                    <a:pt x="25400" y="191770"/>
                  </a:moveTo>
                  <a:lnTo>
                    <a:pt x="0" y="191770"/>
                  </a:lnTo>
                  <a:lnTo>
                    <a:pt x="0" y="195580"/>
                  </a:lnTo>
                  <a:lnTo>
                    <a:pt x="25400" y="195580"/>
                  </a:lnTo>
                  <a:lnTo>
                    <a:pt x="25400" y="191770"/>
                  </a:lnTo>
                  <a:close/>
                </a:path>
                <a:path w="25400" h="435610">
                  <a:moveTo>
                    <a:pt x="25400" y="195580"/>
                  </a:moveTo>
                  <a:lnTo>
                    <a:pt x="0" y="195580"/>
                  </a:lnTo>
                  <a:lnTo>
                    <a:pt x="0" y="208280"/>
                  </a:lnTo>
                  <a:lnTo>
                    <a:pt x="25400" y="208280"/>
                  </a:lnTo>
                  <a:lnTo>
                    <a:pt x="25400" y="195580"/>
                  </a:lnTo>
                  <a:close/>
                </a:path>
                <a:path w="25400" h="435610">
                  <a:moveTo>
                    <a:pt x="25400" y="208280"/>
                  </a:moveTo>
                  <a:lnTo>
                    <a:pt x="0" y="208280"/>
                  </a:lnTo>
                  <a:lnTo>
                    <a:pt x="0" y="217170"/>
                  </a:lnTo>
                  <a:lnTo>
                    <a:pt x="25400" y="217170"/>
                  </a:lnTo>
                  <a:lnTo>
                    <a:pt x="25400" y="208280"/>
                  </a:lnTo>
                  <a:close/>
                </a:path>
                <a:path w="25400" h="435610">
                  <a:moveTo>
                    <a:pt x="25400" y="217170"/>
                  </a:moveTo>
                  <a:lnTo>
                    <a:pt x="0" y="217170"/>
                  </a:lnTo>
                  <a:lnTo>
                    <a:pt x="0" y="220980"/>
                  </a:lnTo>
                  <a:lnTo>
                    <a:pt x="25400" y="220980"/>
                  </a:lnTo>
                  <a:lnTo>
                    <a:pt x="25400" y="217170"/>
                  </a:lnTo>
                  <a:close/>
                </a:path>
                <a:path w="25400" h="435610">
                  <a:moveTo>
                    <a:pt x="25400" y="220980"/>
                  </a:moveTo>
                  <a:lnTo>
                    <a:pt x="0" y="220980"/>
                  </a:lnTo>
                  <a:lnTo>
                    <a:pt x="0" y="236220"/>
                  </a:lnTo>
                  <a:lnTo>
                    <a:pt x="25400" y="236220"/>
                  </a:lnTo>
                  <a:lnTo>
                    <a:pt x="25400" y="220980"/>
                  </a:lnTo>
                  <a:close/>
                </a:path>
                <a:path w="25400" h="435610">
                  <a:moveTo>
                    <a:pt x="25400" y="236220"/>
                  </a:moveTo>
                  <a:lnTo>
                    <a:pt x="0" y="236220"/>
                  </a:lnTo>
                  <a:lnTo>
                    <a:pt x="0" y="242570"/>
                  </a:lnTo>
                  <a:lnTo>
                    <a:pt x="25400" y="242570"/>
                  </a:lnTo>
                  <a:lnTo>
                    <a:pt x="25400" y="236220"/>
                  </a:lnTo>
                  <a:close/>
                </a:path>
                <a:path w="25400" h="435610">
                  <a:moveTo>
                    <a:pt x="25400" y="242570"/>
                  </a:moveTo>
                  <a:lnTo>
                    <a:pt x="0" y="242570"/>
                  </a:lnTo>
                  <a:lnTo>
                    <a:pt x="0" y="246380"/>
                  </a:lnTo>
                  <a:lnTo>
                    <a:pt x="25400" y="246380"/>
                  </a:lnTo>
                  <a:lnTo>
                    <a:pt x="25400" y="242570"/>
                  </a:lnTo>
                  <a:close/>
                </a:path>
                <a:path w="25400" h="435610">
                  <a:moveTo>
                    <a:pt x="25400" y="246380"/>
                  </a:moveTo>
                  <a:lnTo>
                    <a:pt x="0" y="246380"/>
                  </a:lnTo>
                  <a:lnTo>
                    <a:pt x="0" y="248920"/>
                  </a:lnTo>
                  <a:lnTo>
                    <a:pt x="25400" y="248920"/>
                  </a:lnTo>
                  <a:lnTo>
                    <a:pt x="25400" y="246380"/>
                  </a:lnTo>
                  <a:close/>
                </a:path>
                <a:path w="25400" h="435610">
                  <a:moveTo>
                    <a:pt x="25400" y="248920"/>
                  </a:moveTo>
                  <a:lnTo>
                    <a:pt x="0" y="248920"/>
                  </a:lnTo>
                  <a:lnTo>
                    <a:pt x="0" y="252730"/>
                  </a:lnTo>
                  <a:lnTo>
                    <a:pt x="25400" y="252730"/>
                  </a:lnTo>
                  <a:lnTo>
                    <a:pt x="25400" y="248920"/>
                  </a:lnTo>
                  <a:close/>
                </a:path>
                <a:path w="25400" h="435610">
                  <a:moveTo>
                    <a:pt x="25400" y="252730"/>
                  </a:moveTo>
                  <a:lnTo>
                    <a:pt x="0" y="252730"/>
                  </a:lnTo>
                  <a:lnTo>
                    <a:pt x="0" y="259080"/>
                  </a:lnTo>
                  <a:lnTo>
                    <a:pt x="25400" y="259080"/>
                  </a:lnTo>
                  <a:lnTo>
                    <a:pt x="25400" y="252730"/>
                  </a:lnTo>
                  <a:close/>
                </a:path>
                <a:path w="25400" h="435610">
                  <a:moveTo>
                    <a:pt x="25400" y="259080"/>
                  </a:moveTo>
                  <a:lnTo>
                    <a:pt x="0" y="259080"/>
                  </a:lnTo>
                  <a:lnTo>
                    <a:pt x="0" y="261620"/>
                  </a:lnTo>
                  <a:lnTo>
                    <a:pt x="25400" y="261620"/>
                  </a:lnTo>
                  <a:lnTo>
                    <a:pt x="25400" y="259080"/>
                  </a:lnTo>
                  <a:close/>
                </a:path>
                <a:path w="25400" h="435610">
                  <a:moveTo>
                    <a:pt x="25400" y="261620"/>
                  </a:moveTo>
                  <a:lnTo>
                    <a:pt x="0" y="261620"/>
                  </a:lnTo>
                  <a:lnTo>
                    <a:pt x="0" y="267970"/>
                  </a:lnTo>
                  <a:lnTo>
                    <a:pt x="25400" y="267970"/>
                  </a:lnTo>
                  <a:lnTo>
                    <a:pt x="25400" y="261620"/>
                  </a:lnTo>
                  <a:close/>
                </a:path>
                <a:path w="25400" h="435610">
                  <a:moveTo>
                    <a:pt x="25400" y="267970"/>
                  </a:moveTo>
                  <a:lnTo>
                    <a:pt x="0" y="267970"/>
                  </a:lnTo>
                  <a:lnTo>
                    <a:pt x="0" y="280670"/>
                  </a:lnTo>
                  <a:lnTo>
                    <a:pt x="25400" y="280670"/>
                  </a:lnTo>
                  <a:lnTo>
                    <a:pt x="25400" y="267970"/>
                  </a:lnTo>
                  <a:close/>
                </a:path>
                <a:path w="25400" h="435610">
                  <a:moveTo>
                    <a:pt x="17780" y="433070"/>
                  </a:moveTo>
                  <a:lnTo>
                    <a:pt x="0" y="433070"/>
                  </a:lnTo>
                  <a:lnTo>
                    <a:pt x="0" y="435610"/>
                  </a:lnTo>
                  <a:lnTo>
                    <a:pt x="6350" y="435610"/>
                  </a:lnTo>
                  <a:lnTo>
                    <a:pt x="6350" y="434340"/>
                  </a:lnTo>
                  <a:lnTo>
                    <a:pt x="17780" y="434340"/>
                  </a:lnTo>
                  <a:lnTo>
                    <a:pt x="17780" y="433070"/>
                  </a:lnTo>
                  <a:close/>
                </a:path>
                <a:path w="25400" h="435610">
                  <a:moveTo>
                    <a:pt x="25400" y="426720"/>
                  </a:moveTo>
                  <a:lnTo>
                    <a:pt x="0" y="426720"/>
                  </a:lnTo>
                  <a:lnTo>
                    <a:pt x="0" y="431800"/>
                  </a:lnTo>
                  <a:lnTo>
                    <a:pt x="25400" y="431800"/>
                  </a:lnTo>
                  <a:lnTo>
                    <a:pt x="25400" y="426720"/>
                  </a:lnTo>
                  <a:close/>
                </a:path>
                <a:path w="25400" h="435610">
                  <a:moveTo>
                    <a:pt x="25400" y="420370"/>
                  </a:moveTo>
                  <a:lnTo>
                    <a:pt x="0" y="420370"/>
                  </a:lnTo>
                  <a:lnTo>
                    <a:pt x="0" y="425450"/>
                  </a:lnTo>
                  <a:lnTo>
                    <a:pt x="25400" y="425450"/>
                  </a:lnTo>
                  <a:lnTo>
                    <a:pt x="25400" y="420370"/>
                  </a:lnTo>
                  <a:close/>
                </a:path>
                <a:path w="25400" h="435610">
                  <a:moveTo>
                    <a:pt x="25400" y="414020"/>
                  </a:moveTo>
                  <a:lnTo>
                    <a:pt x="0" y="414020"/>
                  </a:lnTo>
                  <a:lnTo>
                    <a:pt x="0" y="419100"/>
                  </a:lnTo>
                  <a:lnTo>
                    <a:pt x="25400" y="419100"/>
                  </a:lnTo>
                  <a:lnTo>
                    <a:pt x="25400" y="414020"/>
                  </a:lnTo>
                  <a:close/>
                </a:path>
                <a:path w="25400" h="435610">
                  <a:moveTo>
                    <a:pt x="25400" y="407670"/>
                  </a:moveTo>
                  <a:lnTo>
                    <a:pt x="0" y="407670"/>
                  </a:lnTo>
                  <a:lnTo>
                    <a:pt x="0" y="412750"/>
                  </a:lnTo>
                  <a:lnTo>
                    <a:pt x="25400" y="412750"/>
                  </a:lnTo>
                  <a:lnTo>
                    <a:pt x="25400" y="407670"/>
                  </a:lnTo>
                  <a:close/>
                </a:path>
                <a:path w="25400" h="435610">
                  <a:moveTo>
                    <a:pt x="25400" y="401320"/>
                  </a:moveTo>
                  <a:lnTo>
                    <a:pt x="0" y="401320"/>
                  </a:lnTo>
                  <a:lnTo>
                    <a:pt x="0" y="406400"/>
                  </a:lnTo>
                  <a:lnTo>
                    <a:pt x="25400" y="406400"/>
                  </a:lnTo>
                  <a:lnTo>
                    <a:pt x="25400" y="401320"/>
                  </a:lnTo>
                  <a:close/>
                </a:path>
                <a:path w="25400" h="435610">
                  <a:moveTo>
                    <a:pt x="25400" y="394970"/>
                  </a:moveTo>
                  <a:lnTo>
                    <a:pt x="0" y="394970"/>
                  </a:lnTo>
                  <a:lnTo>
                    <a:pt x="0" y="400050"/>
                  </a:lnTo>
                  <a:lnTo>
                    <a:pt x="25400" y="400050"/>
                  </a:lnTo>
                  <a:lnTo>
                    <a:pt x="25400" y="394970"/>
                  </a:lnTo>
                  <a:close/>
                </a:path>
                <a:path w="25400" h="435610">
                  <a:moveTo>
                    <a:pt x="25400" y="388620"/>
                  </a:moveTo>
                  <a:lnTo>
                    <a:pt x="0" y="388620"/>
                  </a:lnTo>
                  <a:lnTo>
                    <a:pt x="0" y="393700"/>
                  </a:lnTo>
                  <a:lnTo>
                    <a:pt x="25400" y="393700"/>
                  </a:lnTo>
                  <a:lnTo>
                    <a:pt x="25400" y="388620"/>
                  </a:lnTo>
                  <a:close/>
                </a:path>
                <a:path w="25400" h="435610">
                  <a:moveTo>
                    <a:pt x="25400" y="382270"/>
                  </a:moveTo>
                  <a:lnTo>
                    <a:pt x="0" y="382270"/>
                  </a:lnTo>
                  <a:lnTo>
                    <a:pt x="0" y="387350"/>
                  </a:lnTo>
                  <a:lnTo>
                    <a:pt x="25400" y="387350"/>
                  </a:lnTo>
                  <a:lnTo>
                    <a:pt x="25400" y="382270"/>
                  </a:lnTo>
                  <a:close/>
                </a:path>
                <a:path w="25400" h="435610">
                  <a:moveTo>
                    <a:pt x="25400" y="375920"/>
                  </a:moveTo>
                  <a:lnTo>
                    <a:pt x="0" y="375920"/>
                  </a:lnTo>
                  <a:lnTo>
                    <a:pt x="0" y="381000"/>
                  </a:lnTo>
                  <a:lnTo>
                    <a:pt x="25400" y="381000"/>
                  </a:lnTo>
                  <a:lnTo>
                    <a:pt x="25400" y="375920"/>
                  </a:lnTo>
                  <a:close/>
                </a:path>
                <a:path w="25400" h="435610">
                  <a:moveTo>
                    <a:pt x="25400" y="369570"/>
                  </a:moveTo>
                  <a:lnTo>
                    <a:pt x="0" y="369570"/>
                  </a:lnTo>
                  <a:lnTo>
                    <a:pt x="0" y="374650"/>
                  </a:lnTo>
                  <a:lnTo>
                    <a:pt x="25400" y="374650"/>
                  </a:lnTo>
                  <a:lnTo>
                    <a:pt x="25400" y="369570"/>
                  </a:lnTo>
                  <a:close/>
                </a:path>
                <a:path w="25400" h="435610">
                  <a:moveTo>
                    <a:pt x="25400" y="363220"/>
                  </a:moveTo>
                  <a:lnTo>
                    <a:pt x="0" y="363220"/>
                  </a:lnTo>
                  <a:lnTo>
                    <a:pt x="0" y="368300"/>
                  </a:lnTo>
                  <a:lnTo>
                    <a:pt x="25400" y="368300"/>
                  </a:lnTo>
                  <a:lnTo>
                    <a:pt x="25400" y="363220"/>
                  </a:lnTo>
                  <a:close/>
                </a:path>
                <a:path w="25400" h="435610">
                  <a:moveTo>
                    <a:pt x="25400" y="356870"/>
                  </a:moveTo>
                  <a:lnTo>
                    <a:pt x="0" y="356870"/>
                  </a:lnTo>
                  <a:lnTo>
                    <a:pt x="0" y="361950"/>
                  </a:lnTo>
                  <a:lnTo>
                    <a:pt x="25400" y="361950"/>
                  </a:lnTo>
                  <a:lnTo>
                    <a:pt x="25400" y="356870"/>
                  </a:lnTo>
                  <a:close/>
                </a:path>
                <a:path w="25400" h="435610">
                  <a:moveTo>
                    <a:pt x="25400" y="350520"/>
                  </a:moveTo>
                  <a:lnTo>
                    <a:pt x="0" y="350520"/>
                  </a:lnTo>
                  <a:lnTo>
                    <a:pt x="0" y="355600"/>
                  </a:lnTo>
                  <a:lnTo>
                    <a:pt x="25400" y="355600"/>
                  </a:lnTo>
                  <a:lnTo>
                    <a:pt x="25400" y="350520"/>
                  </a:lnTo>
                  <a:close/>
                </a:path>
                <a:path w="25400" h="435610">
                  <a:moveTo>
                    <a:pt x="25400" y="344170"/>
                  </a:moveTo>
                  <a:lnTo>
                    <a:pt x="0" y="344170"/>
                  </a:lnTo>
                  <a:lnTo>
                    <a:pt x="0" y="349250"/>
                  </a:lnTo>
                  <a:lnTo>
                    <a:pt x="25400" y="349250"/>
                  </a:lnTo>
                  <a:lnTo>
                    <a:pt x="25400" y="344170"/>
                  </a:lnTo>
                  <a:close/>
                </a:path>
                <a:path w="25400" h="435610">
                  <a:moveTo>
                    <a:pt x="25400" y="337820"/>
                  </a:moveTo>
                  <a:lnTo>
                    <a:pt x="0" y="337820"/>
                  </a:lnTo>
                  <a:lnTo>
                    <a:pt x="0" y="342900"/>
                  </a:lnTo>
                  <a:lnTo>
                    <a:pt x="25400" y="342900"/>
                  </a:lnTo>
                  <a:lnTo>
                    <a:pt x="25400" y="337820"/>
                  </a:lnTo>
                  <a:close/>
                </a:path>
                <a:path w="25400" h="435610">
                  <a:moveTo>
                    <a:pt x="25400" y="331470"/>
                  </a:moveTo>
                  <a:lnTo>
                    <a:pt x="0" y="331470"/>
                  </a:lnTo>
                  <a:lnTo>
                    <a:pt x="0" y="336550"/>
                  </a:lnTo>
                  <a:lnTo>
                    <a:pt x="25400" y="336550"/>
                  </a:lnTo>
                  <a:lnTo>
                    <a:pt x="25400" y="331470"/>
                  </a:lnTo>
                  <a:close/>
                </a:path>
                <a:path w="25400" h="435610">
                  <a:moveTo>
                    <a:pt x="25400" y="325120"/>
                  </a:moveTo>
                  <a:lnTo>
                    <a:pt x="0" y="325120"/>
                  </a:lnTo>
                  <a:lnTo>
                    <a:pt x="0" y="330200"/>
                  </a:lnTo>
                  <a:lnTo>
                    <a:pt x="25400" y="330200"/>
                  </a:lnTo>
                  <a:lnTo>
                    <a:pt x="25400" y="325120"/>
                  </a:lnTo>
                  <a:close/>
                </a:path>
                <a:path w="25400" h="435610">
                  <a:moveTo>
                    <a:pt x="25400" y="318770"/>
                  </a:moveTo>
                  <a:lnTo>
                    <a:pt x="0" y="318770"/>
                  </a:lnTo>
                  <a:lnTo>
                    <a:pt x="0" y="323850"/>
                  </a:lnTo>
                  <a:lnTo>
                    <a:pt x="25400" y="323850"/>
                  </a:lnTo>
                  <a:lnTo>
                    <a:pt x="25400" y="318770"/>
                  </a:lnTo>
                  <a:close/>
                </a:path>
                <a:path w="25400" h="435610">
                  <a:moveTo>
                    <a:pt x="25400" y="312420"/>
                  </a:moveTo>
                  <a:lnTo>
                    <a:pt x="0" y="312420"/>
                  </a:lnTo>
                  <a:lnTo>
                    <a:pt x="0" y="317500"/>
                  </a:lnTo>
                  <a:lnTo>
                    <a:pt x="25400" y="317500"/>
                  </a:lnTo>
                  <a:lnTo>
                    <a:pt x="25400" y="312420"/>
                  </a:lnTo>
                  <a:close/>
                </a:path>
                <a:path w="25400" h="435610">
                  <a:moveTo>
                    <a:pt x="25400" y="306070"/>
                  </a:moveTo>
                  <a:lnTo>
                    <a:pt x="0" y="306070"/>
                  </a:lnTo>
                  <a:lnTo>
                    <a:pt x="0" y="311150"/>
                  </a:lnTo>
                  <a:lnTo>
                    <a:pt x="25400" y="311150"/>
                  </a:lnTo>
                  <a:lnTo>
                    <a:pt x="25400" y="306070"/>
                  </a:lnTo>
                  <a:close/>
                </a:path>
                <a:path w="25400" h="435610">
                  <a:moveTo>
                    <a:pt x="25400" y="299720"/>
                  </a:moveTo>
                  <a:lnTo>
                    <a:pt x="0" y="299720"/>
                  </a:lnTo>
                  <a:lnTo>
                    <a:pt x="0" y="304800"/>
                  </a:lnTo>
                  <a:lnTo>
                    <a:pt x="25400" y="304800"/>
                  </a:lnTo>
                  <a:lnTo>
                    <a:pt x="25400" y="299720"/>
                  </a:lnTo>
                  <a:close/>
                </a:path>
                <a:path w="25400" h="435610">
                  <a:moveTo>
                    <a:pt x="25400" y="293370"/>
                  </a:moveTo>
                  <a:lnTo>
                    <a:pt x="0" y="293370"/>
                  </a:lnTo>
                  <a:lnTo>
                    <a:pt x="0" y="298450"/>
                  </a:lnTo>
                  <a:lnTo>
                    <a:pt x="25400" y="298450"/>
                  </a:lnTo>
                  <a:lnTo>
                    <a:pt x="25400" y="293370"/>
                  </a:lnTo>
                  <a:close/>
                </a:path>
                <a:path w="25400" h="435610">
                  <a:moveTo>
                    <a:pt x="25400" y="287020"/>
                  </a:moveTo>
                  <a:lnTo>
                    <a:pt x="0" y="287020"/>
                  </a:lnTo>
                  <a:lnTo>
                    <a:pt x="0" y="292100"/>
                  </a:lnTo>
                  <a:lnTo>
                    <a:pt x="25400" y="292100"/>
                  </a:lnTo>
                  <a:lnTo>
                    <a:pt x="25400" y="287020"/>
                  </a:lnTo>
                  <a:close/>
                </a:path>
                <a:path w="25400" h="435610">
                  <a:moveTo>
                    <a:pt x="25400" y="281940"/>
                  </a:moveTo>
                  <a:lnTo>
                    <a:pt x="0" y="281940"/>
                  </a:lnTo>
                  <a:lnTo>
                    <a:pt x="0" y="285750"/>
                  </a:lnTo>
                  <a:lnTo>
                    <a:pt x="25400" y="285750"/>
                  </a:lnTo>
                  <a:lnTo>
                    <a:pt x="25400" y="281940"/>
                  </a:lnTo>
                  <a:close/>
                </a:path>
              </a:pathLst>
            </a:custGeom>
            <a:solidFill>
              <a:srgbClr val="7892E3"/>
            </a:solidFill>
          </p:spPr>
          <p:txBody>
            <a:bodyPr wrap="square" lIns="0" tIns="0" rIns="0" bIns="0" rtlCol="0"/>
            <a:lstStyle/>
            <a:p>
              <a:endParaRPr/>
            </a:p>
          </p:txBody>
        </p:sp>
        <p:sp>
          <p:nvSpPr>
            <p:cNvPr id="397" name="object 397"/>
            <p:cNvSpPr/>
            <p:nvPr/>
          </p:nvSpPr>
          <p:spPr>
            <a:xfrm>
              <a:off x="7593329" y="5756909"/>
              <a:ext cx="26670" cy="444500"/>
            </a:xfrm>
            <a:custGeom>
              <a:avLst/>
              <a:gdLst/>
              <a:ahLst/>
              <a:cxnLst/>
              <a:rect l="l" t="t" r="r" b="b"/>
              <a:pathLst>
                <a:path w="26670" h="444500">
                  <a:moveTo>
                    <a:pt x="1270" y="0"/>
                  </a:moveTo>
                  <a:lnTo>
                    <a:pt x="0" y="0"/>
                  </a:lnTo>
                  <a:lnTo>
                    <a:pt x="0" y="6349"/>
                  </a:lnTo>
                  <a:lnTo>
                    <a:pt x="26670" y="6349"/>
                  </a:lnTo>
                  <a:lnTo>
                    <a:pt x="26670" y="5079"/>
                  </a:lnTo>
                  <a:lnTo>
                    <a:pt x="22860" y="5079"/>
                  </a:lnTo>
                  <a:lnTo>
                    <a:pt x="22860" y="3809"/>
                  </a:lnTo>
                  <a:lnTo>
                    <a:pt x="16510" y="3809"/>
                  </a:lnTo>
                  <a:lnTo>
                    <a:pt x="16510" y="2539"/>
                  </a:lnTo>
                  <a:lnTo>
                    <a:pt x="8890" y="2539"/>
                  </a:lnTo>
                  <a:lnTo>
                    <a:pt x="8890" y="1269"/>
                  </a:lnTo>
                  <a:lnTo>
                    <a:pt x="1270" y="1269"/>
                  </a:lnTo>
                  <a:lnTo>
                    <a:pt x="1270" y="0"/>
                  </a:lnTo>
                  <a:close/>
                </a:path>
                <a:path w="26670" h="444500">
                  <a:moveTo>
                    <a:pt x="26670" y="6350"/>
                  </a:moveTo>
                  <a:lnTo>
                    <a:pt x="0" y="6350"/>
                  </a:lnTo>
                  <a:lnTo>
                    <a:pt x="0" y="10159"/>
                  </a:lnTo>
                  <a:lnTo>
                    <a:pt x="26670" y="10159"/>
                  </a:lnTo>
                  <a:lnTo>
                    <a:pt x="26670" y="6350"/>
                  </a:lnTo>
                  <a:close/>
                </a:path>
                <a:path w="26670" h="444500">
                  <a:moveTo>
                    <a:pt x="26670" y="10160"/>
                  </a:moveTo>
                  <a:lnTo>
                    <a:pt x="0" y="10160"/>
                  </a:lnTo>
                  <a:lnTo>
                    <a:pt x="0" y="16509"/>
                  </a:lnTo>
                  <a:lnTo>
                    <a:pt x="26670" y="16509"/>
                  </a:lnTo>
                  <a:lnTo>
                    <a:pt x="26670" y="10160"/>
                  </a:lnTo>
                  <a:close/>
                </a:path>
                <a:path w="26670" h="444500">
                  <a:moveTo>
                    <a:pt x="26670" y="16510"/>
                  </a:moveTo>
                  <a:lnTo>
                    <a:pt x="0" y="16510"/>
                  </a:lnTo>
                  <a:lnTo>
                    <a:pt x="0" y="19049"/>
                  </a:lnTo>
                  <a:lnTo>
                    <a:pt x="26670" y="19049"/>
                  </a:lnTo>
                  <a:lnTo>
                    <a:pt x="26670" y="16510"/>
                  </a:lnTo>
                  <a:close/>
                </a:path>
                <a:path w="26670" h="444500">
                  <a:moveTo>
                    <a:pt x="26670" y="19050"/>
                  </a:moveTo>
                  <a:lnTo>
                    <a:pt x="0" y="19050"/>
                  </a:lnTo>
                  <a:lnTo>
                    <a:pt x="0" y="22859"/>
                  </a:lnTo>
                  <a:lnTo>
                    <a:pt x="26670" y="22859"/>
                  </a:lnTo>
                  <a:lnTo>
                    <a:pt x="26670" y="19050"/>
                  </a:lnTo>
                  <a:close/>
                </a:path>
                <a:path w="26670" h="444500">
                  <a:moveTo>
                    <a:pt x="26670" y="22860"/>
                  </a:moveTo>
                  <a:lnTo>
                    <a:pt x="0" y="22860"/>
                  </a:lnTo>
                  <a:lnTo>
                    <a:pt x="0" y="25399"/>
                  </a:lnTo>
                  <a:lnTo>
                    <a:pt x="26670" y="25399"/>
                  </a:lnTo>
                  <a:lnTo>
                    <a:pt x="26670" y="22860"/>
                  </a:lnTo>
                  <a:close/>
                </a:path>
                <a:path w="26670" h="444500">
                  <a:moveTo>
                    <a:pt x="26670" y="25400"/>
                  </a:moveTo>
                  <a:lnTo>
                    <a:pt x="0" y="25400"/>
                  </a:lnTo>
                  <a:lnTo>
                    <a:pt x="0" y="31749"/>
                  </a:lnTo>
                  <a:lnTo>
                    <a:pt x="26670" y="31749"/>
                  </a:lnTo>
                  <a:lnTo>
                    <a:pt x="26670" y="25400"/>
                  </a:lnTo>
                  <a:close/>
                </a:path>
                <a:path w="26670" h="444500">
                  <a:moveTo>
                    <a:pt x="26670" y="31750"/>
                  </a:moveTo>
                  <a:lnTo>
                    <a:pt x="0" y="31750"/>
                  </a:lnTo>
                  <a:lnTo>
                    <a:pt x="0" y="57149"/>
                  </a:lnTo>
                  <a:lnTo>
                    <a:pt x="26670" y="57149"/>
                  </a:lnTo>
                  <a:lnTo>
                    <a:pt x="26670" y="31750"/>
                  </a:lnTo>
                  <a:close/>
                </a:path>
                <a:path w="26670" h="444500">
                  <a:moveTo>
                    <a:pt x="26670" y="57150"/>
                  </a:moveTo>
                  <a:lnTo>
                    <a:pt x="0" y="57150"/>
                  </a:lnTo>
                  <a:lnTo>
                    <a:pt x="0" y="63499"/>
                  </a:lnTo>
                  <a:lnTo>
                    <a:pt x="26670" y="63499"/>
                  </a:lnTo>
                  <a:lnTo>
                    <a:pt x="26670" y="57150"/>
                  </a:lnTo>
                  <a:close/>
                </a:path>
                <a:path w="26670" h="444500">
                  <a:moveTo>
                    <a:pt x="26670" y="63500"/>
                  </a:moveTo>
                  <a:lnTo>
                    <a:pt x="0" y="63500"/>
                  </a:lnTo>
                  <a:lnTo>
                    <a:pt x="0" y="76199"/>
                  </a:lnTo>
                  <a:lnTo>
                    <a:pt x="26670" y="76199"/>
                  </a:lnTo>
                  <a:lnTo>
                    <a:pt x="26670" y="63500"/>
                  </a:lnTo>
                  <a:close/>
                </a:path>
                <a:path w="26670" h="444500">
                  <a:moveTo>
                    <a:pt x="26670" y="76200"/>
                  </a:moveTo>
                  <a:lnTo>
                    <a:pt x="0" y="76200"/>
                  </a:lnTo>
                  <a:lnTo>
                    <a:pt x="0" y="92709"/>
                  </a:lnTo>
                  <a:lnTo>
                    <a:pt x="26670" y="92709"/>
                  </a:lnTo>
                  <a:lnTo>
                    <a:pt x="26670" y="76200"/>
                  </a:lnTo>
                  <a:close/>
                </a:path>
                <a:path w="26670" h="444500">
                  <a:moveTo>
                    <a:pt x="26670" y="92709"/>
                  </a:moveTo>
                  <a:lnTo>
                    <a:pt x="0" y="92709"/>
                  </a:lnTo>
                  <a:lnTo>
                    <a:pt x="0" y="95249"/>
                  </a:lnTo>
                  <a:lnTo>
                    <a:pt x="26670" y="95249"/>
                  </a:lnTo>
                  <a:lnTo>
                    <a:pt x="26670" y="92709"/>
                  </a:lnTo>
                  <a:close/>
                </a:path>
                <a:path w="26670" h="444500">
                  <a:moveTo>
                    <a:pt x="26670" y="95250"/>
                  </a:moveTo>
                  <a:lnTo>
                    <a:pt x="0" y="95250"/>
                  </a:lnTo>
                  <a:lnTo>
                    <a:pt x="0" y="99059"/>
                  </a:lnTo>
                  <a:lnTo>
                    <a:pt x="26670" y="99059"/>
                  </a:lnTo>
                  <a:lnTo>
                    <a:pt x="26670" y="95250"/>
                  </a:lnTo>
                  <a:close/>
                </a:path>
                <a:path w="26670" h="444500">
                  <a:moveTo>
                    <a:pt x="26670" y="99059"/>
                  </a:moveTo>
                  <a:lnTo>
                    <a:pt x="0" y="99059"/>
                  </a:lnTo>
                  <a:lnTo>
                    <a:pt x="0" y="101599"/>
                  </a:lnTo>
                  <a:lnTo>
                    <a:pt x="26670" y="101599"/>
                  </a:lnTo>
                  <a:lnTo>
                    <a:pt x="26670" y="99059"/>
                  </a:lnTo>
                  <a:close/>
                </a:path>
                <a:path w="26670" h="444500">
                  <a:moveTo>
                    <a:pt x="26670" y="101600"/>
                  </a:moveTo>
                  <a:lnTo>
                    <a:pt x="0" y="101600"/>
                  </a:lnTo>
                  <a:lnTo>
                    <a:pt x="0" y="105409"/>
                  </a:lnTo>
                  <a:lnTo>
                    <a:pt x="26670" y="105409"/>
                  </a:lnTo>
                  <a:lnTo>
                    <a:pt x="26670" y="101600"/>
                  </a:lnTo>
                  <a:close/>
                </a:path>
                <a:path w="26670" h="444500">
                  <a:moveTo>
                    <a:pt x="26670" y="105409"/>
                  </a:moveTo>
                  <a:lnTo>
                    <a:pt x="0" y="105409"/>
                  </a:lnTo>
                  <a:lnTo>
                    <a:pt x="0" y="111759"/>
                  </a:lnTo>
                  <a:lnTo>
                    <a:pt x="26670" y="111759"/>
                  </a:lnTo>
                  <a:lnTo>
                    <a:pt x="26670" y="105409"/>
                  </a:lnTo>
                  <a:close/>
                </a:path>
                <a:path w="26670" h="444500">
                  <a:moveTo>
                    <a:pt x="26670" y="111760"/>
                  </a:moveTo>
                  <a:lnTo>
                    <a:pt x="0" y="111760"/>
                  </a:lnTo>
                  <a:lnTo>
                    <a:pt x="0" y="120649"/>
                  </a:lnTo>
                  <a:lnTo>
                    <a:pt x="26670" y="120649"/>
                  </a:lnTo>
                  <a:lnTo>
                    <a:pt x="26670" y="111760"/>
                  </a:lnTo>
                  <a:close/>
                </a:path>
                <a:path w="26670" h="444500">
                  <a:moveTo>
                    <a:pt x="26670" y="120650"/>
                  </a:moveTo>
                  <a:lnTo>
                    <a:pt x="0" y="120650"/>
                  </a:lnTo>
                  <a:lnTo>
                    <a:pt x="0" y="133349"/>
                  </a:lnTo>
                  <a:lnTo>
                    <a:pt x="26670" y="133349"/>
                  </a:lnTo>
                  <a:lnTo>
                    <a:pt x="26670" y="120650"/>
                  </a:lnTo>
                  <a:close/>
                </a:path>
                <a:path w="26670" h="444500">
                  <a:moveTo>
                    <a:pt x="26670" y="133350"/>
                  </a:moveTo>
                  <a:lnTo>
                    <a:pt x="0" y="133350"/>
                  </a:lnTo>
                  <a:lnTo>
                    <a:pt x="0" y="143509"/>
                  </a:lnTo>
                  <a:lnTo>
                    <a:pt x="26670" y="143509"/>
                  </a:lnTo>
                  <a:lnTo>
                    <a:pt x="26670" y="133350"/>
                  </a:lnTo>
                  <a:close/>
                </a:path>
                <a:path w="26670" h="444500">
                  <a:moveTo>
                    <a:pt x="26670" y="143509"/>
                  </a:moveTo>
                  <a:lnTo>
                    <a:pt x="0" y="143509"/>
                  </a:lnTo>
                  <a:lnTo>
                    <a:pt x="0" y="146049"/>
                  </a:lnTo>
                  <a:lnTo>
                    <a:pt x="26670" y="146049"/>
                  </a:lnTo>
                  <a:lnTo>
                    <a:pt x="26670" y="143509"/>
                  </a:lnTo>
                  <a:close/>
                </a:path>
                <a:path w="26670" h="444500">
                  <a:moveTo>
                    <a:pt x="26670" y="146050"/>
                  </a:moveTo>
                  <a:lnTo>
                    <a:pt x="0" y="146050"/>
                  </a:lnTo>
                  <a:lnTo>
                    <a:pt x="0" y="152399"/>
                  </a:lnTo>
                  <a:lnTo>
                    <a:pt x="26670" y="152399"/>
                  </a:lnTo>
                  <a:lnTo>
                    <a:pt x="26670" y="146050"/>
                  </a:lnTo>
                  <a:close/>
                </a:path>
                <a:path w="26670" h="444500">
                  <a:moveTo>
                    <a:pt x="26670" y="152400"/>
                  </a:moveTo>
                  <a:lnTo>
                    <a:pt x="0" y="152400"/>
                  </a:lnTo>
                  <a:lnTo>
                    <a:pt x="0" y="156209"/>
                  </a:lnTo>
                  <a:lnTo>
                    <a:pt x="26670" y="156209"/>
                  </a:lnTo>
                  <a:lnTo>
                    <a:pt x="26670" y="152400"/>
                  </a:lnTo>
                  <a:close/>
                </a:path>
                <a:path w="26670" h="444500">
                  <a:moveTo>
                    <a:pt x="26670" y="156209"/>
                  </a:moveTo>
                  <a:lnTo>
                    <a:pt x="0" y="156209"/>
                  </a:lnTo>
                  <a:lnTo>
                    <a:pt x="0" y="162559"/>
                  </a:lnTo>
                  <a:lnTo>
                    <a:pt x="26670" y="162559"/>
                  </a:lnTo>
                  <a:lnTo>
                    <a:pt x="26670" y="156209"/>
                  </a:lnTo>
                  <a:close/>
                </a:path>
                <a:path w="26670" h="444500">
                  <a:moveTo>
                    <a:pt x="26670" y="162559"/>
                  </a:moveTo>
                  <a:lnTo>
                    <a:pt x="0" y="162559"/>
                  </a:lnTo>
                  <a:lnTo>
                    <a:pt x="0" y="165099"/>
                  </a:lnTo>
                  <a:lnTo>
                    <a:pt x="26670" y="165099"/>
                  </a:lnTo>
                  <a:lnTo>
                    <a:pt x="26670" y="162559"/>
                  </a:lnTo>
                  <a:close/>
                </a:path>
                <a:path w="26670" h="444500">
                  <a:moveTo>
                    <a:pt x="26670" y="165100"/>
                  </a:moveTo>
                  <a:lnTo>
                    <a:pt x="0" y="165100"/>
                  </a:lnTo>
                  <a:lnTo>
                    <a:pt x="0" y="168909"/>
                  </a:lnTo>
                  <a:lnTo>
                    <a:pt x="26670" y="168909"/>
                  </a:lnTo>
                  <a:lnTo>
                    <a:pt x="26670" y="165100"/>
                  </a:lnTo>
                  <a:close/>
                </a:path>
                <a:path w="26670" h="444500">
                  <a:moveTo>
                    <a:pt x="26670" y="168910"/>
                  </a:moveTo>
                  <a:lnTo>
                    <a:pt x="0" y="168910"/>
                  </a:lnTo>
                  <a:lnTo>
                    <a:pt x="0" y="171449"/>
                  </a:lnTo>
                  <a:lnTo>
                    <a:pt x="26670" y="171449"/>
                  </a:lnTo>
                  <a:lnTo>
                    <a:pt x="26670" y="168910"/>
                  </a:lnTo>
                  <a:close/>
                </a:path>
                <a:path w="26670" h="444500">
                  <a:moveTo>
                    <a:pt x="26670" y="171450"/>
                  </a:moveTo>
                  <a:lnTo>
                    <a:pt x="0" y="171450"/>
                  </a:lnTo>
                  <a:lnTo>
                    <a:pt x="0" y="177799"/>
                  </a:lnTo>
                  <a:lnTo>
                    <a:pt x="26670" y="177799"/>
                  </a:lnTo>
                  <a:lnTo>
                    <a:pt x="26670" y="171450"/>
                  </a:lnTo>
                  <a:close/>
                </a:path>
                <a:path w="26670" h="444500">
                  <a:moveTo>
                    <a:pt x="26670" y="177800"/>
                  </a:moveTo>
                  <a:lnTo>
                    <a:pt x="0" y="177800"/>
                  </a:lnTo>
                  <a:lnTo>
                    <a:pt x="0" y="196849"/>
                  </a:lnTo>
                  <a:lnTo>
                    <a:pt x="26670" y="196849"/>
                  </a:lnTo>
                  <a:lnTo>
                    <a:pt x="26670" y="177800"/>
                  </a:lnTo>
                  <a:close/>
                </a:path>
                <a:path w="26670" h="444500">
                  <a:moveTo>
                    <a:pt x="26670" y="196850"/>
                  </a:moveTo>
                  <a:lnTo>
                    <a:pt x="0" y="196850"/>
                  </a:lnTo>
                  <a:lnTo>
                    <a:pt x="0" y="200659"/>
                  </a:lnTo>
                  <a:lnTo>
                    <a:pt x="26670" y="200659"/>
                  </a:lnTo>
                  <a:lnTo>
                    <a:pt x="26670" y="196850"/>
                  </a:lnTo>
                  <a:close/>
                </a:path>
                <a:path w="26670" h="444500">
                  <a:moveTo>
                    <a:pt x="26670" y="200659"/>
                  </a:moveTo>
                  <a:lnTo>
                    <a:pt x="0" y="200659"/>
                  </a:lnTo>
                  <a:lnTo>
                    <a:pt x="0" y="213359"/>
                  </a:lnTo>
                  <a:lnTo>
                    <a:pt x="26670" y="213359"/>
                  </a:lnTo>
                  <a:lnTo>
                    <a:pt x="26670" y="200659"/>
                  </a:lnTo>
                  <a:close/>
                </a:path>
                <a:path w="26670" h="444500">
                  <a:moveTo>
                    <a:pt x="26670" y="213359"/>
                  </a:moveTo>
                  <a:lnTo>
                    <a:pt x="0" y="213359"/>
                  </a:lnTo>
                  <a:lnTo>
                    <a:pt x="0" y="222249"/>
                  </a:lnTo>
                  <a:lnTo>
                    <a:pt x="26670" y="222249"/>
                  </a:lnTo>
                  <a:lnTo>
                    <a:pt x="26670" y="213359"/>
                  </a:lnTo>
                  <a:close/>
                </a:path>
                <a:path w="26670" h="444500">
                  <a:moveTo>
                    <a:pt x="26670" y="222250"/>
                  </a:moveTo>
                  <a:lnTo>
                    <a:pt x="0" y="222250"/>
                  </a:lnTo>
                  <a:lnTo>
                    <a:pt x="0" y="226059"/>
                  </a:lnTo>
                  <a:lnTo>
                    <a:pt x="26670" y="226059"/>
                  </a:lnTo>
                  <a:lnTo>
                    <a:pt x="26670" y="222250"/>
                  </a:lnTo>
                  <a:close/>
                </a:path>
                <a:path w="26670" h="444500">
                  <a:moveTo>
                    <a:pt x="26670" y="226059"/>
                  </a:moveTo>
                  <a:lnTo>
                    <a:pt x="0" y="226059"/>
                  </a:lnTo>
                  <a:lnTo>
                    <a:pt x="0" y="241299"/>
                  </a:lnTo>
                  <a:lnTo>
                    <a:pt x="26670" y="241299"/>
                  </a:lnTo>
                  <a:lnTo>
                    <a:pt x="26670" y="226059"/>
                  </a:lnTo>
                  <a:close/>
                </a:path>
                <a:path w="26670" h="444500">
                  <a:moveTo>
                    <a:pt x="26670" y="241300"/>
                  </a:moveTo>
                  <a:lnTo>
                    <a:pt x="0" y="241300"/>
                  </a:lnTo>
                  <a:lnTo>
                    <a:pt x="0" y="247649"/>
                  </a:lnTo>
                  <a:lnTo>
                    <a:pt x="26670" y="247649"/>
                  </a:lnTo>
                  <a:lnTo>
                    <a:pt x="26670" y="241300"/>
                  </a:lnTo>
                  <a:close/>
                </a:path>
                <a:path w="26670" h="444500">
                  <a:moveTo>
                    <a:pt x="26670" y="247650"/>
                  </a:moveTo>
                  <a:lnTo>
                    <a:pt x="0" y="247650"/>
                  </a:lnTo>
                  <a:lnTo>
                    <a:pt x="0" y="251459"/>
                  </a:lnTo>
                  <a:lnTo>
                    <a:pt x="26670" y="251459"/>
                  </a:lnTo>
                  <a:lnTo>
                    <a:pt x="26670" y="247650"/>
                  </a:lnTo>
                  <a:close/>
                </a:path>
                <a:path w="26670" h="444500">
                  <a:moveTo>
                    <a:pt x="26670" y="251459"/>
                  </a:moveTo>
                  <a:lnTo>
                    <a:pt x="0" y="251459"/>
                  </a:lnTo>
                  <a:lnTo>
                    <a:pt x="0" y="253999"/>
                  </a:lnTo>
                  <a:lnTo>
                    <a:pt x="26670" y="253999"/>
                  </a:lnTo>
                  <a:lnTo>
                    <a:pt x="26670" y="251459"/>
                  </a:lnTo>
                  <a:close/>
                </a:path>
                <a:path w="26670" h="444500">
                  <a:moveTo>
                    <a:pt x="26670" y="254000"/>
                  </a:moveTo>
                  <a:lnTo>
                    <a:pt x="0" y="254000"/>
                  </a:lnTo>
                  <a:lnTo>
                    <a:pt x="0" y="257809"/>
                  </a:lnTo>
                  <a:lnTo>
                    <a:pt x="26670" y="257809"/>
                  </a:lnTo>
                  <a:lnTo>
                    <a:pt x="26670" y="254000"/>
                  </a:lnTo>
                  <a:close/>
                </a:path>
                <a:path w="26670" h="444500">
                  <a:moveTo>
                    <a:pt x="26670" y="257810"/>
                  </a:moveTo>
                  <a:lnTo>
                    <a:pt x="0" y="257810"/>
                  </a:lnTo>
                  <a:lnTo>
                    <a:pt x="0" y="264159"/>
                  </a:lnTo>
                  <a:lnTo>
                    <a:pt x="26670" y="264159"/>
                  </a:lnTo>
                  <a:lnTo>
                    <a:pt x="26670" y="257810"/>
                  </a:lnTo>
                  <a:close/>
                </a:path>
                <a:path w="26670" h="444500">
                  <a:moveTo>
                    <a:pt x="26670" y="264160"/>
                  </a:moveTo>
                  <a:lnTo>
                    <a:pt x="0" y="264160"/>
                  </a:lnTo>
                  <a:lnTo>
                    <a:pt x="0" y="266699"/>
                  </a:lnTo>
                  <a:lnTo>
                    <a:pt x="26670" y="266699"/>
                  </a:lnTo>
                  <a:lnTo>
                    <a:pt x="26670" y="264160"/>
                  </a:lnTo>
                  <a:close/>
                </a:path>
                <a:path w="26670" h="444500">
                  <a:moveTo>
                    <a:pt x="26670" y="266700"/>
                  </a:moveTo>
                  <a:lnTo>
                    <a:pt x="0" y="266700"/>
                  </a:lnTo>
                  <a:lnTo>
                    <a:pt x="0" y="273049"/>
                  </a:lnTo>
                  <a:lnTo>
                    <a:pt x="26670" y="273049"/>
                  </a:lnTo>
                  <a:lnTo>
                    <a:pt x="26670" y="266700"/>
                  </a:lnTo>
                  <a:close/>
                </a:path>
                <a:path w="26670" h="444500">
                  <a:moveTo>
                    <a:pt x="26670" y="273050"/>
                  </a:moveTo>
                  <a:lnTo>
                    <a:pt x="0" y="273050"/>
                  </a:lnTo>
                  <a:lnTo>
                    <a:pt x="0" y="285749"/>
                  </a:lnTo>
                  <a:lnTo>
                    <a:pt x="26670" y="285749"/>
                  </a:lnTo>
                  <a:lnTo>
                    <a:pt x="26670" y="273050"/>
                  </a:lnTo>
                  <a:close/>
                </a:path>
                <a:path w="26670" h="444500">
                  <a:moveTo>
                    <a:pt x="26670" y="438149"/>
                  </a:moveTo>
                  <a:lnTo>
                    <a:pt x="0" y="438149"/>
                  </a:lnTo>
                  <a:lnTo>
                    <a:pt x="0" y="444499"/>
                  </a:lnTo>
                  <a:lnTo>
                    <a:pt x="11429" y="444499"/>
                  </a:lnTo>
                  <a:lnTo>
                    <a:pt x="11429" y="443229"/>
                  </a:lnTo>
                  <a:lnTo>
                    <a:pt x="21590" y="443229"/>
                  </a:lnTo>
                  <a:lnTo>
                    <a:pt x="21590" y="440689"/>
                  </a:lnTo>
                  <a:lnTo>
                    <a:pt x="26670" y="440689"/>
                  </a:lnTo>
                  <a:lnTo>
                    <a:pt x="26670" y="438149"/>
                  </a:lnTo>
                  <a:close/>
                </a:path>
                <a:path w="26670" h="444500">
                  <a:moveTo>
                    <a:pt x="26670" y="431799"/>
                  </a:moveTo>
                  <a:lnTo>
                    <a:pt x="0" y="431799"/>
                  </a:lnTo>
                  <a:lnTo>
                    <a:pt x="0" y="436880"/>
                  </a:lnTo>
                  <a:lnTo>
                    <a:pt x="26670" y="436880"/>
                  </a:lnTo>
                  <a:lnTo>
                    <a:pt x="26670" y="431799"/>
                  </a:lnTo>
                  <a:close/>
                </a:path>
                <a:path w="26670" h="444500">
                  <a:moveTo>
                    <a:pt x="26670" y="425449"/>
                  </a:moveTo>
                  <a:lnTo>
                    <a:pt x="0" y="425449"/>
                  </a:lnTo>
                  <a:lnTo>
                    <a:pt x="0" y="430530"/>
                  </a:lnTo>
                  <a:lnTo>
                    <a:pt x="26670" y="430530"/>
                  </a:lnTo>
                  <a:lnTo>
                    <a:pt x="26670" y="425449"/>
                  </a:lnTo>
                  <a:close/>
                </a:path>
                <a:path w="26670" h="444500">
                  <a:moveTo>
                    <a:pt x="26670" y="419099"/>
                  </a:moveTo>
                  <a:lnTo>
                    <a:pt x="0" y="419099"/>
                  </a:lnTo>
                  <a:lnTo>
                    <a:pt x="0" y="424180"/>
                  </a:lnTo>
                  <a:lnTo>
                    <a:pt x="26670" y="424180"/>
                  </a:lnTo>
                  <a:lnTo>
                    <a:pt x="26670" y="419099"/>
                  </a:lnTo>
                  <a:close/>
                </a:path>
                <a:path w="26670" h="444500">
                  <a:moveTo>
                    <a:pt x="26670" y="412749"/>
                  </a:moveTo>
                  <a:lnTo>
                    <a:pt x="0" y="412749"/>
                  </a:lnTo>
                  <a:lnTo>
                    <a:pt x="0" y="417830"/>
                  </a:lnTo>
                  <a:lnTo>
                    <a:pt x="26670" y="417830"/>
                  </a:lnTo>
                  <a:lnTo>
                    <a:pt x="26670" y="412749"/>
                  </a:lnTo>
                  <a:close/>
                </a:path>
                <a:path w="26670" h="444500">
                  <a:moveTo>
                    <a:pt x="26670" y="406399"/>
                  </a:moveTo>
                  <a:lnTo>
                    <a:pt x="0" y="406399"/>
                  </a:lnTo>
                  <a:lnTo>
                    <a:pt x="0" y="411480"/>
                  </a:lnTo>
                  <a:lnTo>
                    <a:pt x="26670" y="411480"/>
                  </a:lnTo>
                  <a:lnTo>
                    <a:pt x="26670" y="406399"/>
                  </a:lnTo>
                  <a:close/>
                </a:path>
                <a:path w="26670" h="444500">
                  <a:moveTo>
                    <a:pt x="26670" y="400049"/>
                  </a:moveTo>
                  <a:lnTo>
                    <a:pt x="0" y="400049"/>
                  </a:lnTo>
                  <a:lnTo>
                    <a:pt x="0" y="405130"/>
                  </a:lnTo>
                  <a:lnTo>
                    <a:pt x="26670" y="405130"/>
                  </a:lnTo>
                  <a:lnTo>
                    <a:pt x="26670" y="400049"/>
                  </a:lnTo>
                  <a:close/>
                </a:path>
                <a:path w="26670" h="444500">
                  <a:moveTo>
                    <a:pt x="26670" y="393699"/>
                  </a:moveTo>
                  <a:lnTo>
                    <a:pt x="0" y="393699"/>
                  </a:lnTo>
                  <a:lnTo>
                    <a:pt x="0" y="398780"/>
                  </a:lnTo>
                  <a:lnTo>
                    <a:pt x="26670" y="398780"/>
                  </a:lnTo>
                  <a:lnTo>
                    <a:pt x="26670" y="393699"/>
                  </a:lnTo>
                  <a:close/>
                </a:path>
                <a:path w="26670" h="444500">
                  <a:moveTo>
                    <a:pt x="26670" y="387349"/>
                  </a:moveTo>
                  <a:lnTo>
                    <a:pt x="0" y="387349"/>
                  </a:lnTo>
                  <a:lnTo>
                    <a:pt x="0" y="392430"/>
                  </a:lnTo>
                  <a:lnTo>
                    <a:pt x="26670" y="392430"/>
                  </a:lnTo>
                  <a:lnTo>
                    <a:pt x="26670" y="387349"/>
                  </a:lnTo>
                  <a:close/>
                </a:path>
                <a:path w="26670" h="444500">
                  <a:moveTo>
                    <a:pt x="26670" y="380999"/>
                  </a:moveTo>
                  <a:lnTo>
                    <a:pt x="0" y="380999"/>
                  </a:lnTo>
                  <a:lnTo>
                    <a:pt x="0" y="386080"/>
                  </a:lnTo>
                  <a:lnTo>
                    <a:pt x="26670" y="386080"/>
                  </a:lnTo>
                  <a:lnTo>
                    <a:pt x="26670" y="380999"/>
                  </a:lnTo>
                  <a:close/>
                </a:path>
                <a:path w="26670" h="444500">
                  <a:moveTo>
                    <a:pt x="26670" y="374649"/>
                  </a:moveTo>
                  <a:lnTo>
                    <a:pt x="0" y="374649"/>
                  </a:lnTo>
                  <a:lnTo>
                    <a:pt x="0" y="379730"/>
                  </a:lnTo>
                  <a:lnTo>
                    <a:pt x="26670" y="379730"/>
                  </a:lnTo>
                  <a:lnTo>
                    <a:pt x="26670" y="374649"/>
                  </a:lnTo>
                  <a:close/>
                </a:path>
                <a:path w="26670" h="444500">
                  <a:moveTo>
                    <a:pt x="26670" y="368299"/>
                  </a:moveTo>
                  <a:lnTo>
                    <a:pt x="0" y="368299"/>
                  </a:lnTo>
                  <a:lnTo>
                    <a:pt x="0" y="373380"/>
                  </a:lnTo>
                  <a:lnTo>
                    <a:pt x="26670" y="373380"/>
                  </a:lnTo>
                  <a:lnTo>
                    <a:pt x="26670" y="368299"/>
                  </a:lnTo>
                  <a:close/>
                </a:path>
                <a:path w="26670" h="444500">
                  <a:moveTo>
                    <a:pt x="26670" y="361949"/>
                  </a:moveTo>
                  <a:lnTo>
                    <a:pt x="0" y="361949"/>
                  </a:lnTo>
                  <a:lnTo>
                    <a:pt x="0" y="367030"/>
                  </a:lnTo>
                  <a:lnTo>
                    <a:pt x="26670" y="367030"/>
                  </a:lnTo>
                  <a:lnTo>
                    <a:pt x="26670" y="361949"/>
                  </a:lnTo>
                  <a:close/>
                </a:path>
                <a:path w="26670" h="444500">
                  <a:moveTo>
                    <a:pt x="26670" y="355600"/>
                  </a:moveTo>
                  <a:lnTo>
                    <a:pt x="0" y="355600"/>
                  </a:lnTo>
                  <a:lnTo>
                    <a:pt x="0" y="360680"/>
                  </a:lnTo>
                  <a:lnTo>
                    <a:pt x="26670" y="360680"/>
                  </a:lnTo>
                  <a:lnTo>
                    <a:pt x="26670" y="355600"/>
                  </a:lnTo>
                  <a:close/>
                </a:path>
                <a:path w="26670" h="444500">
                  <a:moveTo>
                    <a:pt x="26670" y="349250"/>
                  </a:moveTo>
                  <a:lnTo>
                    <a:pt x="0" y="349250"/>
                  </a:lnTo>
                  <a:lnTo>
                    <a:pt x="0" y="354330"/>
                  </a:lnTo>
                  <a:lnTo>
                    <a:pt x="26670" y="354330"/>
                  </a:lnTo>
                  <a:lnTo>
                    <a:pt x="26670" y="349250"/>
                  </a:lnTo>
                  <a:close/>
                </a:path>
                <a:path w="26670" h="444500">
                  <a:moveTo>
                    <a:pt x="26670" y="342899"/>
                  </a:moveTo>
                  <a:lnTo>
                    <a:pt x="0" y="342899"/>
                  </a:lnTo>
                  <a:lnTo>
                    <a:pt x="0" y="347980"/>
                  </a:lnTo>
                  <a:lnTo>
                    <a:pt x="26670" y="347980"/>
                  </a:lnTo>
                  <a:lnTo>
                    <a:pt x="26670" y="342899"/>
                  </a:lnTo>
                  <a:close/>
                </a:path>
                <a:path w="26670" h="444500">
                  <a:moveTo>
                    <a:pt x="26670" y="336549"/>
                  </a:moveTo>
                  <a:lnTo>
                    <a:pt x="0" y="336549"/>
                  </a:lnTo>
                  <a:lnTo>
                    <a:pt x="0" y="341630"/>
                  </a:lnTo>
                  <a:lnTo>
                    <a:pt x="26670" y="341630"/>
                  </a:lnTo>
                  <a:lnTo>
                    <a:pt x="26670" y="336549"/>
                  </a:lnTo>
                  <a:close/>
                </a:path>
                <a:path w="26670" h="444500">
                  <a:moveTo>
                    <a:pt x="26670" y="330199"/>
                  </a:moveTo>
                  <a:lnTo>
                    <a:pt x="0" y="330199"/>
                  </a:lnTo>
                  <a:lnTo>
                    <a:pt x="0" y="335280"/>
                  </a:lnTo>
                  <a:lnTo>
                    <a:pt x="26670" y="335280"/>
                  </a:lnTo>
                  <a:lnTo>
                    <a:pt x="26670" y="330199"/>
                  </a:lnTo>
                  <a:close/>
                </a:path>
                <a:path w="26670" h="444500">
                  <a:moveTo>
                    <a:pt x="26670" y="323849"/>
                  </a:moveTo>
                  <a:lnTo>
                    <a:pt x="0" y="323849"/>
                  </a:lnTo>
                  <a:lnTo>
                    <a:pt x="0" y="328930"/>
                  </a:lnTo>
                  <a:lnTo>
                    <a:pt x="26670" y="328930"/>
                  </a:lnTo>
                  <a:lnTo>
                    <a:pt x="26670" y="323849"/>
                  </a:lnTo>
                  <a:close/>
                </a:path>
                <a:path w="26670" h="444500">
                  <a:moveTo>
                    <a:pt x="26670" y="317499"/>
                  </a:moveTo>
                  <a:lnTo>
                    <a:pt x="0" y="317499"/>
                  </a:lnTo>
                  <a:lnTo>
                    <a:pt x="0" y="322580"/>
                  </a:lnTo>
                  <a:lnTo>
                    <a:pt x="26670" y="322580"/>
                  </a:lnTo>
                  <a:lnTo>
                    <a:pt x="26670" y="317499"/>
                  </a:lnTo>
                  <a:close/>
                </a:path>
                <a:path w="26670" h="444500">
                  <a:moveTo>
                    <a:pt x="26670" y="311149"/>
                  </a:moveTo>
                  <a:lnTo>
                    <a:pt x="0" y="311149"/>
                  </a:lnTo>
                  <a:lnTo>
                    <a:pt x="0" y="316230"/>
                  </a:lnTo>
                  <a:lnTo>
                    <a:pt x="26670" y="316230"/>
                  </a:lnTo>
                  <a:lnTo>
                    <a:pt x="26670" y="311149"/>
                  </a:lnTo>
                  <a:close/>
                </a:path>
                <a:path w="26670" h="444500">
                  <a:moveTo>
                    <a:pt x="26670" y="304800"/>
                  </a:moveTo>
                  <a:lnTo>
                    <a:pt x="0" y="304800"/>
                  </a:lnTo>
                  <a:lnTo>
                    <a:pt x="0" y="309880"/>
                  </a:lnTo>
                  <a:lnTo>
                    <a:pt x="26670" y="309880"/>
                  </a:lnTo>
                  <a:lnTo>
                    <a:pt x="26670" y="304800"/>
                  </a:lnTo>
                  <a:close/>
                </a:path>
                <a:path w="26670" h="444500">
                  <a:moveTo>
                    <a:pt x="26670" y="298449"/>
                  </a:moveTo>
                  <a:lnTo>
                    <a:pt x="0" y="298449"/>
                  </a:lnTo>
                  <a:lnTo>
                    <a:pt x="0" y="303530"/>
                  </a:lnTo>
                  <a:lnTo>
                    <a:pt x="26670" y="303530"/>
                  </a:lnTo>
                  <a:lnTo>
                    <a:pt x="26670" y="298449"/>
                  </a:lnTo>
                  <a:close/>
                </a:path>
                <a:path w="26670" h="444500">
                  <a:moveTo>
                    <a:pt x="26670" y="292099"/>
                  </a:moveTo>
                  <a:lnTo>
                    <a:pt x="0" y="292099"/>
                  </a:lnTo>
                  <a:lnTo>
                    <a:pt x="0" y="297180"/>
                  </a:lnTo>
                  <a:lnTo>
                    <a:pt x="26670" y="297180"/>
                  </a:lnTo>
                  <a:lnTo>
                    <a:pt x="26670" y="292099"/>
                  </a:lnTo>
                  <a:close/>
                </a:path>
                <a:path w="26670" h="444500">
                  <a:moveTo>
                    <a:pt x="26670" y="287019"/>
                  </a:moveTo>
                  <a:lnTo>
                    <a:pt x="0" y="287019"/>
                  </a:lnTo>
                  <a:lnTo>
                    <a:pt x="0" y="290830"/>
                  </a:lnTo>
                  <a:lnTo>
                    <a:pt x="26670" y="290830"/>
                  </a:lnTo>
                  <a:lnTo>
                    <a:pt x="26670" y="287019"/>
                  </a:lnTo>
                  <a:close/>
                </a:path>
              </a:pathLst>
            </a:custGeom>
            <a:solidFill>
              <a:srgbClr val="7792E2"/>
            </a:solidFill>
          </p:spPr>
          <p:txBody>
            <a:bodyPr wrap="square" lIns="0" tIns="0" rIns="0" bIns="0" rtlCol="0"/>
            <a:lstStyle/>
            <a:p>
              <a:endParaRPr/>
            </a:p>
          </p:txBody>
        </p:sp>
        <p:sp>
          <p:nvSpPr>
            <p:cNvPr id="398" name="object 398"/>
            <p:cNvSpPr/>
            <p:nvPr/>
          </p:nvSpPr>
          <p:spPr>
            <a:xfrm>
              <a:off x="7567929" y="5753100"/>
              <a:ext cx="25400" cy="450850"/>
            </a:xfrm>
            <a:custGeom>
              <a:avLst/>
              <a:gdLst/>
              <a:ahLst/>
              <a:cxnLst/>
              <a:rect l="l" t="t" r="r" b="b"/>
              <a:pathLst>
                <a:path w="25400" h="450850">
                  <a:moveTo>
                    <a:pt x="5079" y="0"/>
                  </a:moveTo>
                  <a:lnTo>
                    <a:pt x="0" y="0"/>
                  </a:lnTo>
                  <a:lnTo>
                    <a:pt x="0" y="3809"/>
                  </a:lnTo>
                  <a:lnTo>
                    <a:pt x="19050" y="3809"/>
                  </a:lnTo>
                  <a:lnTo>
                    <a:pt x="19050" y="2540"/>
                  </a:lnTo>
                  <a:lnTo>
                    <a:pt x="12700" y="2540"/>
                  </a:lnTo>
                  <a:lnTo>
                    <a:pt x="12700" y="1270"/>
                  </a:lnTo>
                  <a:lnTo>
                    <a:pt x="5079" y="1270"/>
                  </a:lnTo>
                  <a:lnTo>
                    <a:pt x="5079" y="0"/>
                  </a:lnTo>
                  <a:close/>
                </a:path>
                <a:path w="25400" h="450850">
                  <a:moveTo>
                    <a:pt x="25400" y="3810"/>
                  </a:moveTo>
                  <a:lnTo>
                    <a:pt x="0" y="3810"/>
                  </a:lnTo>
                  <a:lnTo>
                    <a:pt x="0" y="10159"/>
                  </a:lnTo>
                  <a:lnTo>
                    <a:pt x="25400" y="10159"/>
                  </a:lnTo>
                  <a:lnTo>
                    <a:pt x="25400" y="3810"/>
                  </a:lnTo>
                  <a:close/>
                </a:path>
                <a:path w="25400" h="450850">
                  <a:moveTo>
                    <a:pt x="25400" y="10160"/>
                  </a:moveTo>
                  <a:lnTo>
                    <a:pt x="0" y="10160"/>
                  </a:lnTo>
                  <a:lnTo>
                    <a:pt x="0" y="13969"/>
                  </a:lnTo>
                  <a:lnTo>
                    <a:pt x="25400" y="13969"/>
                  </a:lnTo>
                  <a:lnTo>
                    <a:pt x="25400" y="10160"/>
                  </a:lnTo>
                  <a:close/>
                </a:path>
                <a:path w="25400" h="450850">
                  <a:moveTo>
                    <a:pt x="25400" y="13970"/>
                  </a:moveTo>
                  <a:lnTo>
                    <a:pt x="0" y="13970"/>
                  </a:lnTo>
                  <a:lnTo>
                    <a:pt x="0" y="20319"/>
                  </a:lnTo>
                  <a:lnTo>
                    <a:pt x="25400" y="20319"/>
                  </a:lnTo>
                  <a:lnTo>
                    <a:pt x="25400" y="13970"/>
                  </a:lnTo>
                  <a:close/>
                </a:path>
                <a:path w="25400" h="450850">
                  <a:moveTo>
                    <a:pt x="25400" y="20320"/>
                  </a:moveTo>
                  <a:lnTo>
                    <a:pt x="0" y="20320"/>
                  </a:lnTo>
                  <a:lnTo>
                    <a:pt x="0" y="22859"/>
                  </a:lnTo>
                  <a:lnTo>
                    <a:pt x="25400" y="22859"/>
                  </a:lnTo>
                  <a:lnTo>
                    <a:pt x="25400" y="20320"/>
                  </a:lnTo>
                  <a:close/>
                </a:path>
                <a:path w="25400" h="450850">
                  <a:moveTo>
                    <a:pt x="25400" y="22860"/>
                  </a:moveTo>
                  <a:lnTo>
                    <a:pt x="0" y="22860"/>
                  </a:lnTo>
                  <a:lnTo>
                    <a:pt x="0" y="26669"/>
                  </a:lnTo>
                  <a:lnTo>
                    <a:pt x="25400" y="26669"/>
                  </a:lnTo>
                  <a:lnTo>
                    <a:pt x="25400" y="22860"/>
                  </a:lnTo>
                  <a:close/>
                </a:path>
                <a:path w="25400" h="450850">
                  <a:moveTo>
                    <a:pt x="25400" y="26670"/>
                  </a:moveTo>
                  <a:lnTo>
                    <a:pt x="0" y="26670"/>
                  </a:lnTo>
                  <a:lnTo>
                    <a:pt x="0" y="29209"/>
                  </a:lnTo>
                  <a:lnTo>
                    <a:pt x="25400" y="29209"/>
                  </a:lnTo>
                  <a:lnTo>
                    <a:pt x="25400" y="26670"/>
                  </a:lnTo>
                  <a:close/>
                </a:path>
                <a:path w="25400" h="450850">
                  <a:moveTo>
                    <a:pt x="25400" y="29210"/>
                  </a:moveTo>
                  <a:lnTo>
                    <a:pt x="0" y="29210"/>
                  </a:lnTo>
                  <a:lnTo>
                    <a:pt x="0" y="35559"/>
                  </a:lnTo>
                  <a:lnTo>
                    <a:pt x="25400" y="35559"/>
                  </a:lnTo>
                  <a:lnTo>
                    <a:pt x="25400" y="29210"/>
                  </a:lnTo>
                  <a:close/>
                </a:path>
                <a:path w="25400" h="450850">
                  <a:moveTo>
                    <a:pt x="25400" y="35560"/>
                  </a:moveTo>
                  <a:lnTo>
                    <a:pt x="0" y="35560"/>
                  </a:lnTo>
                  <a:lnTo>
                    <a:pt x="0" y="60959"/>
                  </a:lnTo>
                  <a:lnTo>
                    <a:pt x="25400" y="60959"/>
                  </a:lnTo>
                  <a:lnTo>
                    <a:pt x="25400" y="35560"/>
                  </a:lnTo>
                  <a:close/>
                </a:path>
                <a:path w="25400" h="450850">
                  <a:moveTo>
                    <a:pt x="25400" y="60960"/>
                  </a:moveTo>
                  <a:lnTo>
                    <a:pt x="0" y="60960"/>
                  </a:lnTo>
                  <a:lnTo>
                    <a:pt x="0" y="67309"/>
                  </a:lnTo>
                  <a:lnTo>
                    <a:pt x="25400" y="67309"/>
                  </a:lnTo>
                  <a:lnTo>
                    <a:pt x="25400" y="60960"/>
                  </a:lnTo>
                  <a:close/>
                </a:path>
                <a:path w="25400" h="450850">
                  <a:moveTo>
                    <a:pt x="25400" y="67310"/>
                  </a:moveTo>
                  <a:lnTo>
                    <a:pt x="0" y="67310"/>
                  </a:lnTo>
                  <a:lnTo>
                    <a:pt x="0" y="80009"/>
                  </a:lnTo>
                  <a:lnTo>
                    <a:pt x="25400" y="80009"/>
                  </a:lnTo>
                  <a:lnTo>
                    <a:pt x="25400" y="67310"/>
                  </a:lnTo>
                  <a:close/>
                </a:path>
                <a:path w="25400" h="450850">
                  <a:moveTo>
                    <a:pt x="25400" y="80010"/>
                  </a:moveTo>
                  <a:lnTo>
                    <a:pt x="0" y="80010"/>
                  </a:lnTo>
                  <a:lnTo>
                    <a:pt x="0" y="96519"/>
                  </a:lnTo>
                  <a:lnTo>
                    <a:pt x="25400" y="96519"/>
                  </a:lnTo>
                  <a:lnTo>
                    <a:pt x="25400" y="80010"/>
                  </a:lnTo>
                  <a:close/>
                </a:path>
                <a:path w="25400" h="450850">
                  <a:moveTo>
                    <a:pt x="25400" y="96520"/>
                  </a:moveTo>
                  <a:lnTo>
                    <a:pt x="0" y="96520"/>
                  </a:lnTo>
                  <a:lnTo>
                    <a:pt x="0" y="99059"/>
                  </a:lnTo>
                  <a:lnTo>
                    <a:pt x="25400" y="99059"/>
                  </a:lnTo>
                  <a:lnTo>
                    <a:pt x="25400" y="96520"/>
                  </a:lnTo>
                  <a:close/>
                </a:path>
                <a:path w="25400" h="450850">
                  <a:moveTo>
                    <a:pt x="25400" y="99060"/>
                  </a:moveTo>
                  <a:lnTo>
                    <a:pt x="0" y="99060"/>
                  </a:lnTo>
                  <a:lnTo>
                    <a:pt x="0" y="102869"/>
                  </a:lnTo>
                  <a:lnTo>
                    <a:pt x="25400" y="102869"/>
                  </a:lnTo>
                  <a:lnTo>
                    <a:pt x="25400" y="99060"/>
                  </a:lnTo>
                  <a:close/>
                </a:path>
                <a:path w="25400" h="450850">
                  <a:moveTo>
                    <a:pt x="25400" y="102870"/>
                  </a:moveTo>
                  <a:lnTo>
                    <a:pt x="0" y="102870"/>
                  </a:lnTo>
                  <a:lnTo>
                    <a:pt x="0" y="105409"/>
                  </a:lnTo>
                  <a:lnTo>
                    <a:pt x="25400" y="105409"/>
                  </a:lnTo>
                  <a:lnTo>
                    <a:pt x="25400" y="102870"/>
                  </a:lnTo>
                  <a:close/>
                </a:path>
                <a:path w="25400" h="450850">
                  <a:moveTo>
                    <a:pt x="25400" y="105410"/>
                  </a:moveTo>
                  <a:lnTo>
                    <a:pt x="0" y="105410"/>
                  </a:lnTo>
                  <a:lnTo>
                    <a:pt x="0" y="109219"/>
                  </a:lnTo>
                  <a:lnTo>
                    <a:pt x="25400" y="109219"/>
                  </a:lnTo>
                  <a:lnTo>
                    <a:pt x="25400" y="105410"/>
                  </a:lnTo>
                  <a:close/>
                </a:path>
                <a:path w="25400" h="450850">
                  <a:moveTo>
                    <a:pt x="25400" y="109220"/>
                  </a:moveTo>
                  <a:lnTo>
                    <a:pt x="0" y="109220"/>
                  </a:lnTo>
                  <a:lnTo>
                    <a:pt x="0" y="115569"/>
                  </a:lnTo>
                  <a:lnTo>
                    <a:pt x="25400" y="115569"/>
                  </a:lnTo>
                  <a:lnTo>
                    <a:pt x="25400" y="109220"/>
                  </a:lnTo>
                  <a:close/>
                </a:path>
                <a:path w="25400" h="450850">
                  <a:moveTo>
                    <a:pt x="25400" y="115570"/>
                  </a:moveTo>
                  <a:lnTo>
                    <a:pt x="0" y="115570"/>
                  </a:lnTo>
                  <a:lnTo>
                    <a:pt x="0" y="124459"/>
                  </a:lnTo>
                  <a:lnTo>
                    <a:pt x="25400" y="124459"/>
                  </a:lnTo>
                  <a:lnTo>
                    <a:pt x="25400" y="115570"/>
                  </a:lnTo>
                  <a:close/>
                </a:path>
                <a:path w="25400" h="450850">
                  <a:moveTo>
                    <a:pt x="25400" y="124460"/>
                  </a:moveTo>
                  <a:lnTo>
                    <a:pt x="0" y="124460"/>
                  </a:lnTo>
                  <a:lnTo>
                    <a:pt x="0" y="137159"/>
                  </a:lnTo>
                  <a:lnTo>
                    <a:pt x="25400" y="137159"/>
                  </a:lnTo>
                  <a:lnTo>
                    <a:pt x="25400" y="124460"/>
                  </a:lnTo>
                  <a:close/>
                </a:path>
                <a:path w="25400" h="450850">
                  <a:moveTo>
                    <a:pt x="25400" y="137160"/>
                  </a:moveTo>
                  <a:lnTo>
                    <a:pt x="0" y="137160"/>
                  </a:lnTo>
                  <a:lnTo>
                    <a:pt x="0" y="147319"/>
                  </a:lnTo>
                  <a:lnTo>
                    <a:pt x="25400" y="147319"/>
                  </a:lnTo>
                  <a:lnTo>
                    <a:pt x="25400" y="137160"/>
                  </a:lnTo>
                  <a:close/>
                </a:path>
                <a:path w="25400" h="450850">
                  <a:moveTo>
                    <a:pt x="25400" y="147320"/>
                  </a:moveTo>
                  <a:lnTo>
                    <a:pt x="0" y="147320"/>
                  </a:lnTo>
                  <a:lnTo>
                    <a:pt x="0" y="149859"/>
                  </a:lnTo>
                  <a:lnTo>
                    <a:pt x="25400" y="149859"/>
                  </a:lnTo>
                  <a:lnTo>
                    <a:pt x="25400" y="147320"/>
                  </a:lnTo>
                  <a:close/>
                </a:path>
                <a:path w="25400" h="450850">
                  <a:moveTo>
                    <a:pt x="25400" y="149860"/>
                  </a:moveTo>
                  <a:lnTo>
                    <a:pt x="0" y="149860"/>
                  </a:lnTo>
                  <a:lnTo>
                    <a:pt x="0" y="156209"/>
                  </a:lnTo>
                  <a:lnTo>
                    <a:pt x="25400" y="156209"/>
                  </a:lnTo>
                  <a:lnTo>
                    <a:pt x="25400" y="149860"/>
                  </a:lnTo>
                  <a:close/>
                </a:path>
                <a:path w="25400" h="450850">
                  <a:moveTo>
                    <a:pt x="25400" y="156210"/>
                  </a:moveTo>
                  <a:lnTo>
                    <a:pt x="0" y="156210"/>
                  </a:lnTo>
                  <a:lnTo>
                    <a:pt x="0" y="160019"/>
                  </a:lnTo>
                  <a:lnTo>
                    <a:pt x="25400" y="160019"/>
                  </a:lnTo>
                  <a:lnTo>
                    <a:pt x="25400" y="156210"/>
                  </a:lnTo>
                  <a:close/>
                </a:path>
                <a:path w="25400" h="450850">
                  <a:moveTo>
                    <a:pt x="25400" y="160020"/>
                  </a:moveTo>
                  <a:lnTo>
                    <a:pt x="0" y="160020"/>
                  </a:lnTo>
                  <a:lnTo>
                    <a:pt x="0" y="166369"/>
                  </a:lnTo>
                  <a:lnTo>
                    <a:pt x="25400" y="166369"/>
                  </a:lnTo>
                  <a:lnTo>
                    <a:pt x="25400" y="160020"/>
                  </a:lnTo>
                  <a:close/>
                </a:path>
                <a:path w="25400" h="450850">
                  <a:moveTo>
                    <a:pt x="25400" y="166370"/>
                  </a:moveTo>
                  <a:lnTo>
                    <a:pt x="0" y="166370"/>
                  </a:lnTo>
                  <a:lnTo>
                    <a:pt x="0" y="168909"/>
                  </a:lnTo>
                  <a:lnTo>
                    <a:pt x="25400" y="168909"/>
                  </a:lnTo>
                  <a:lnTo>
                    <a:pt x="25400" y="166370"/>
                  </a:lnTo>
                  <a:close/>
                </a:path>
                <a:path w="25400" h="450850">
                  <a:moveTo>
                    <a:pt x="25400" y="168910"/>
                  </a:moveTo>
                  <a:lnTo>
                    <a:pt x="0" y="168910"/>
                  </a:lnTo>
                  <a:lnTo>
                    <a:pt x="0" y="172719"/>
                  </a:lnTo>
                  <a:lnTo>
                    <a:pt x="25400" y="172719"/>
                  </a:lnTo>
                  <a:lnTo>
                    <a:pt x="25400" y="168910"/>
                  </a:lnTo>
                  <a:close/>
                </a:path>
                <a:path w="25400" h="450850">
                  <a:moveTo>
                    <a:pt x="25400" y="172720"/>
                  </a:moveTo>
                  <a:lnTo>
                    <a:pt x="0" y="172720"/>
                  </a:lnTo>
                  <a:lnTo>
                    <a:pt x="0" y="175259"/>
                  </a:lnTo>
                  <a:lnTo>
                    <a:pt x="25400" y="175259"/>
                  </a:lnTo>
                  <a:lnTo>
                    <a:pt x="25400" y="172720"/>
                  </a:lnTo>
                  <a:close/>
                </a:path>
                <a:path w="25400" h="450850">
                  <a:moveTo>
                    <a:pt x="25400" y="175260"/>
                  </a:moveTo>
                  <a:lnTo>
                    <a:pt x="0" y="175260"/>
                  </a:lnTo>
                  <a:lnTo>
                    <a:pt x="0" y="181609"/>
                  </a:lnTo>
                  <a:lnTo>
                    <a:pt x="25400" y="181609"/>
                  </a:lnTo>
                  <a:lnTo>
                    <a:pt x="25400" y="175260"/>
                  </a:lnTo>
                  <a:close/>
                </a:path>
                <a:path w="25400" h="450850">
                  <a:moveTo>
                    <a:pt x="25400" y="181610"/>
                  </a:moveTo>
                  <a:lnTo>
                    <a:pt x="0" y="181610"/>
                  </a:lnTo>
                  <a:lnTo>
                    <a:pt x="0" y="200659"/>
                  </a:lnTo>
                  <a:lnTo>
                    <a:pt x="25400" y="200659"/>
                  </a:lnTo>
                  <a:lnTo>
                    <a:pt x="25400" y="181610"/>
                  </a:lnTo>
                  <a:close/>
                </a:path>
                <a:path w="25400" h="450850">
                  <a:moveTo>
                    <a:pt x="25400" y="200660"/>
                  </a:moveTo>
                  <a:lnTo>
                    <a:pt x="0" y="200660"/>
                  </a:lnTo>
                  <a:lnTo>
                    <a:pt x="0" y="204469"/>
                  </a:lnTo>
                  <a:lnTo>
                    <a:pt x="25400" y="204469"/>
                  </a:lnTo>
                  <a:lnTo>
                    <a:pt x="25400" y="200660"/>
                  </a:lnTo>
                  <a:close/>
                </a:path>
                <a:path w="25400" h="450850">
                  <a:moveTo>
                    <a:pt x="25400" y="204470"/>
                  </a:moveTo>
                  <a:lnTo>
                    <a:pt x="0" y="204470"/>
                  </a:lnTo>
                  <a:lnTo>
                    <a:pt x="0" y="217169"/>
                  </a:lnTo>
                  <a:lnTo>
                    <a:pt x="25400" y="217169"/>
                  </a:lnTo>
                  <a:lnTo>
                    <a:pt x="25400" y="204470"/>
                  </a:lnTo>
                  <a:close/>
                </a:path>
                <a:path w="25400" h="450850">
                  <a:moveTo>
                    <a:pt x="25400" y="217170"/>
                  </a:moveTo>
                  <a:lnTo>
                    <a:pt x="0" y="217170"/>
                  </a:lnTo>
                  <a:lnTo>
                    <a:pt x="0" y="226059"/>
                  </a:lnTo>
                  <a:lnTo>
                    <a:pt x="25400" y="226059"/>
                  </a:lnTo>
                  <a:lnTo>
                    <a:pt x="25400" y="217170"/>
                  </a:lnTo>
                  <a:close/>
                </a:path>
                <a:path w="25400" h="450850">
                  <a:moveTo>
                    <a:pt x="25400" y="226060"/>
                  </a:moveTo>
                  <a:lnTo>
                    <a:pt x="0" y="226060"/>
                  </a:lnTo>
                  <a:lnTo>
                    <a:pt x="0" y="229869"/>
                  </a:lnTo>
                  <a:lnTo>
                    <a:pt x="25400" y="229869"/>
                  </a:lnTo>
                  <a:lnTo>
                    <a:pt x="25400" y="226060"/>
                  </a:lnTo>
                  <a:close/>
                </a:path>
                <a:path w="25400" h="450850">
                  <a:moveTo>
                    <a:pt x="25400" y="229870"/>
                  </a:moveTo>
                  <a:lnTo>
                    <a:pt x="0" y="229870"/>
                  </a:lnTo>
                  <a:lnTo>
                    <a:pt x="0" y="245109"/>
                  </a:lnTo>
                  <a:lnTo>
                    <a:pt x="25400" y="245109"/>
                  </a:lnTo>
                  <a:lnTo>
                    <a:pt x="25400" y="229870"/>
                  </a:lnTo>
                  <a:close/>
                </a:path>
                <a:path w="25400" h="450850">
                  <a:moveTo>
                    <a:pt x="25400" y="245110"/>
                  </a:moveTo>
                  <a:lnTo>
                    <a:pt x="0" y="245110"/>
                  </a:lnTo>
                  <a:lnTo>
                    <a:pt x="0" y="251459"/>
                  </a:lnTo>
                  <a:lnTo>
                    <a:pt x="25400" y="251459"/>
                  </a:lnTo>
                  <a:lnTo>
                    <a:pt x="25400" y="245110"/>
                  </a:lnTo>
                  <a:close/>
                </a:path>
                <a:path w="25400" h="450850">
                  <a:moveTo>
                    <a:pt x="25400" y="251460"/>
                  </a:moveTo>
                  <a:lnTo>
                    <a:pt x="0" y="251460"/>
                  </a:lnTo>
                  <a:lnTo>
                    <a:pt x="0" y="255269"/>
                  </a:lnTo>
                  <a:lnTo>
                    <a:pt x="25400" y="255269"/>
                  </a:lnTo>
                  <a:lnTo>
                    <a:pt x="25400" y="251460"/>
                  </a:lnTo>
                  <a:close/>
                </a:path>
                <a:path w="25400" h="450850">
                  <a:moveTo>
                    <a:pt x="25400" y="255270"/>
                  </a:moveTo>
                  <a:lnTo>
                    <a:pt x="0" y="255270"/>
                  </a:lnTo>
                  <a:lnTo>
                    <a:pt x="0" y="257809"/>
                  </a:lnTo>
                  <a:lnTo>
                    <a:pt x="25400" y="257809"/>
                  </a:lnTo>
                  <a:lnTo>
                    <a:pt x="25400" y="255270"/>
                  </a:lnTo>
                  <a:close/>
                </a:path>
                <a:path w="25400" h="450850">
                  <a:moveTo>
                    <a:pt x="25400" y="257810"/>
                  </a:moveTo>
                  <a:lnTo>
                    <a:pt x="0" y="257810"/>
                  </a:lnTo>
                  <a:lnTo>
                    <a:pt x="0" y="261619"/>
                  </a:lnTo>
                  <a:lnTo>
                    <a:pt x="25400" y="261619"/>
                  </a:lnTo>
                  <a:lnTo>
                    <a:pt x="25400" y="257810"/>
                  </a:lnTo>
                  <a:close/>
                </a:path>
                <a:path w="25400" h="450850">
                  <a:moveTo>
                    <a:pt x="25400" y="261620"/>
                  </a:moveTo>
                  <a:lnTo>
                    <a:pt x="0" y="261620"/>
                  </a:lnTo>
                  <a:lnTo>
                    <a:pt x="0" y="267969"/>
                  </a:lnTo>
                  <a:lnTo>
                    <a:pt x="25400" y="267969"/>
                  </a:lnTo>
                  <a:lnTo>
                    <a:pt x="25400" y="261620"/>
                  </a:lnTo>
                  <a:close/>
                </a:path>
                <a:path w="25400" h="450850">
                  <a:moveTo>
                    <a:pt x="25400" y="267970"/>
                  </a:moveTo>
                  <a:lnTo>
                    <a:pt x="0" y="267970"/>
                  </a:lnTo>
                  <a:lnTo>
                    <a:pt x="0" y="270509"/>
                  </a:lnTo>
                  <a:lnTo>
                    <a:pt x="25400" y="270509"/>
                  </a:lnTo>
                  <a:lnTo>
                    <a:pt x="25400" y="267970"/>
                  </a:lnTo>
                  <a:close/>
                </a:path>
                <a:path w="25400" h="450850">
                  <a:moveTo>
                    <a:pt x="25400" y="270510"/>
                  </a:moveTo>
                  <a:lnTo>
                    <a:pt x="0" y="270510"/>
                  </a:lnTo>
                  <a:lnTo>
                    <a:pt x="0" y="276859"/>
                  </a:lnTo>
                  <a:lnTo>
                    <a:pt x="25400" y="276859"/>
                  </a:lnTo>
                  <a:lnTo>
                    <a:pt x="25400" y="270510"/>
                  </a:lnTo>
                  <a:close/>
                </a:path>
                <a:path w="25400" h="450850">
                  <a:moveTo>
                    <a:pt x="25400" y="276860"/>
                  </a:moveTo>
                  <a:lnTo>
                    <a:pt x="0" y="276860"/>
                  </a:lnTo>
                  <a:lnTo>
                    <a:pt x="0" y="289559"/>
                  </a:lnTo>
                  <a:lnTo>
                    <a:pt x="25400" y="289559"/>
                  </a:lnTo>
                  <a:lnTo>
                    <a:pt x="25400" y="276860"/>
                  </a:lnTo>
                  <a:close/>
                </a:path>
                <a:path w="25400" h="450850">
                  <a:moveTo>
                    <a:pt x="13970" y="448309"/>
                  </a:moveTo>
                  <a:lnTo>
                    <a:pt x="0" y="448309"/>
                  </a:lnTo>
                  <a:lnTo>
                    <a:pt x="0" y="450850"/>
                  </a:lnTo>
                  <a:lnTo>
                    <a:pt x="3810" y="450850"/>
                  </a:lnTo>
                  <a:lnTo>
                    <a:pt x="3810" y="449580"/>
                  </a:lnTo>
                  <a:lnTo>
                    <a:pt x="13970" y="449580"/>
                  </a:lnTo>
                  <a:lnTo>
                    <a:pt x="13970" y="448309"/>
                  </a:lnTo>
                  <a:close/>
                </a:path>
                <a:path w="25400" h="450850">
                  <a:moveTo>
                    <a:pt x="25400" y="441959"/>
                  </a:moveTo>
                  <a:lnTo>
                    <a:pt x="0" y="441959"/>
                  </a:lnTo>
                  <a:lnTo>
                    <a:pt x="0" y="447040"/>
                  </a:lnTo>
                  <a:lnTo>
                    <a:pt x="25400" y="447040"/>
                  </a:lnTo>
                  <a:lnTo>
                    <a:pt x="25400" y="441959"/>
                  </a:lnTo>
                  <a:close/>
                </a:path>
                <a:path w="25400" h="450850">
                  <a:moveTo>
                    <a:pt x="25400" y="435609"/>
                  </a:moveTo>
                  <a:lnTo>
                    <a:pt x="0" y="435609"/>
                  </a:lnTo>
                  <a:lnTo>
                    <a:pt x="0" y="440690"/>
                  </a:lnTo>
                  <a:lnTo>
                    <a:pt x="25400" y="440690"/>
                  </a:lnTo>
                  <a:lnTo>
                    <a:pt x="25400" y="435609"/>
                  </a:lnTo>
                  <a:close/>
                </a:path>
                <a:path w="25400" h="450850">
                  <a:moveTo>
                    <a:pt x="25400" y="429259"/>
                  </a:moveTo>
                  <a:lnTo>
                    <a:pt x="0" y="429259"/>
                  </a:lnTo>
                  <a:lnTo>
                    <a:pt x="0" y="434340"/>
                  </a:lnTo>
                  <a:lnTo>
                    <a:pt x="25400" y="434340"/>
                  </a:lnTo>
                  <a:lnTo>
                    <a:pt x="25400" y="429259"/>
                  </a:lnTo>
                  <a:close/>
                </a:path>
                <a:path w="25400" h="450850">
                  <a:moveTo>
                    <a:pt x="25400" y="422909"/>
                  </a:moveTo>
                  <a:lnTo>
                    <a:pt x="0" y="422909"/>
                  </a:lnTo>
                  <a:lnTo>
                    <a:pt x="0" y="427990"/>
                  </a:lnTo>
                  <a:lnTo>
                    <a:pt x="25400" y="427990"/>
                  </a:lnTo>
                  <a:lnTo>
                    <a:pt x="25400" y="422909"/>
                  </a:lnTo>
                  <a:close/>
                </a:path>
                <a:path w="25400" h="450850">
                  <a:moveTo>
                    <a:pt x="25400" y="416559"/>
                  </a:moveTo>
                  <a:lnTo>
                    <a:pt x="0" y="416559"/>
                  </a:lnTo>
                  <a:lnTo>
                    <a:pt x="0" y="421640"/>
                  </a:lnTo>
                  <a:lnTo>
                    <a:pt x="25400" y="421640"/>
                  </a:lnTo>
                  <a:lnTo>
                    <a:pt x="25400" y="416559"/>
                  </a:lnTo>
                  <a:close/>
                </a:path>
                <a:path w="25400" h="450850">
                  <a:moveTo>
                    <a:pt x="25400" y="410209"/>
                  </a:moveTo>
                  <a:lnTo>
                    <a:pt x="0" y="410209"/>
                  </a:lnTo>
                  <a:lnTo>
                    <a:pt x="0" y="415290"/>
                  </a:lnTo>
                  <a:lnTo>
                    <a:pt x="25400" y="415290"/>
                  </a:lnTo>
                  <a:lnTo>
                    <a:pt x="25400" y="410209"/>
                  </a:lnTo>
                  <a:close/>
                </a:path>
                <a:path w="25400" h="450850">
                  <a:moveTo>
                    <a:pt x="25400" y="403859"/>
                  </a:moveTo>
                  <a:lnTo>
                    <a:pt x="0" y="403859"/>
                  </a:lnTo>
                  <a:lnTo>
                    <a:pt x="0" y="408940"/>
                  </a:lnTo>
                  <a:lnTo>
                    <a:pt x="25400" y="408940"/>
                  </a:lnTo>
                  <a:lnTo>
                    <a:pt x="25400" y="403859"/>
                  </a:lnTo>
                  <a:close/>
                </a:path>
                <a:path w="25400" h="450850">
                  <a:moveTo>
                    <a:pt x="25400" y="397509"/>
                  </a:moveTo>
                  <a:lnTo>
                    <a:pt x="0" y="397509"/>
                  </a:lnTo>
                  <a:lnTo>
                    <a:pt x="0" y="402590"/>
                  </a:lnTo>
                  <a:lnTo>
                    <a:pt x="25400" y="402590"/>
                  </a:lnTo>
                  <a:lnTo>
                    <a:pt x="25400" y="397509"/>
                  </a:lnTo>
                  <a:close/>
                </a:path>
                <a:path w="25400" h="450850">
                  <a:moveTo>
                    <a:pt x="25400" y="391159"/>
                  </a:moveTo>
                  <a:lnTo>
                    <a:pt x="0" y="391159"/>
                  </a:lnTo>
                  <a:lnTo>
                    <a:pt x="0" y="396240"/>
                  </a:lnTo>
                  <a:lnTo>
                    <a:pt x="25400" y="396240"/>
                  </a:lnTo>
                  <a:lnTo>
                    <a:pt x="25400" y="391159"/>
                  </a:lnTo>
                  <a:close/>
                </a:path>
                <a:path w="25400" h="450850">
                  <a:moveTo>
                    <a:pt x="25400" y="384809"/>
                  </a:moveTo>
                  <a:lnTo>
                    <a:pt x="0" y="384809"/>
                  </a:lnTo>
                  <a:lnTo>
                    <a:pt x="0" y="389890"/>
                  </a:lnTo>
                  <a:lnTo>
                    <a:pt x="25400" y="389890"/>
                  </a:lnTo>
                  <a:lnTo>
                    <a:pt x="25400" y="384809"/>
                  </a:lnTo>
                  <a:close/>
                </a:path>
                <a:path w="25400" h="450850">
                  <a:moveTo>
                    <a:pt x="25400" y="378459"/>
                  </a:moveTo>
                  <a:lnTo>
                    <a:pt x="0" y="378459"/>
                  </a:lnTo>
                  <a:lnTo>
                    <a:pt x="0" y="383540"/>
                  </a:lnTo>
                  <a:lnTo>
                    <a:pt x="25400" y="383540"/>
                  </a:lnTo>
                  <a:lnTo>
                    <a:pt x="25400" y="378459"/>
                  </a:lnTo>
                  <a:close/>
                </a:path>
                <a:path w="25400" h="450850">
                  <a:moveTo>
                    <a:pt x="25400" y="372109"/>
                  </a:moveTo>
                  <a:lnTo>
                    <a:pt x="0" y="372109"/>
                  </a:lnTo>
                  <a:lnTo>
                    <a:pt x="0" y="377190"/>
                  </a:lnTo>
                  <a:lnTo>
                    <a:pt x="25400" y="377190"/>
                  </a:lnTo>
                  <a:lnTo>
                    <a:pt x="25400" y="372109"/>
                  </a:lnTo>
                  <a:close/>
                </a:path>
                <a:path w="25400" h="450850">
                  <a:moveTo>
                    <a:pt x="25400" y="365759"/>
                  </a:moveTo>
                  <a:lnTo>
                    <a:pt x="0" y="365759"/>
                  </a:lnTo>
                  <a:lnTo>
                    <a:pt x="0" y="370840"/>
                  </a:lnTo>
                  <a:lnTo>
                    <a:pt x="25400" y="370840"/>
                  </a:lnTo>
                  <a:lnTo>
                    <a:pt x="25400" y="365759"/>
                  </a:lnTo>
                  <a:close/>
                </a:path>
                <a:path w="25400" h="450850">
                  <a:moveTo>
                    <a:pt x="25400" y="359410"/>
                  </a:moveTo>
                  <a:lnTo>
                    <a:pt x="0" y="359410"/>
                  </a:lnTo>
                  <a:lnTo>
                    <a:pt x="0" y="364490"/>
                  </a:lnTo>
                  <a:lnTo>
                    <a:pt x="25400" y="364490"/>
                  </a:lnTo>
                  <a:lnTo>
                    <a:pt x="25400" y="359410"/>
                  </a:lnTo>
                  <a:close/>
                </a:path>
                <a:path w="25400" h="450850">
                  <a:moveTo>
                    <a:pt x="25400" y="353060"/>
                  </a:moveTo>
                  <a:lnTo>
                    <a:pt x="0" y="353060"/>
                  </a:lnTo>
                  <a:lnTo>
                    <a:pt x="0" y="358140"/>
                  </a:lnTo>
                  <a:lnTo>
                    <a:pt x="25400" y="358140"/>
                  </a:lnTo>
                  <a:lnTo>
                    <a:pt x="25400" y="353060"/>
                  </a:lnTo>
                  <a:close/>
                </a:path>
                <a:path w="25400" h="450850">
                  <a:moveTo>
                    <a:pt x="25400" y="346709"/>
                  </a:moveTo>
                  <a:lnTo>
                    <a:pt x="0" y="346709"/>
                  </a:lnTo>
                  <a:lnTo>
                    <a:pt x="0" y="351790"/>
                  </a:lnTo>
                  <a:lnTo>
                    <a:pt x="25400" y="351790"/>
                  </a:lnTo>
                  <a:lnTo>
                    <a:pt x="25400" y="346709"/>
                  </a:lnTo>
                  <a:close/>
                </a:path>
                <a:path w="25400" h="450850">
                  <a:moveTo>
                    <a:pt x="25400" y="340359"/>
                  </a:moveTo>
                  <a:lnTo>
                    <a:pt x="0" y="340359"/>
                  </a:lnTo>
                  <a:lnTo>
                    <a:pt x="0" y="345440"/>
                  </a:lnTo>
                  <a:lnTo>
                    <a:pt x="25400" y="345440"/>
                  </a:lnTo>
                  <a:lnTo>
                    <a:pt x="25400" y="340359"/>
                  </a:lnTo>
                  <a:close/>
                </a:path>
                <a:path w="25400" h="450850">
                  <a:moveTo>
                    <a:pt x="25400" y="334009"/>
                  </a:moveTo>
                  <a:lnTo>
                    <a:pt x="0" y="334009"/>
                  </a:lnTo>
                  <a:lnTo>
                    <a:pt x="0" y="339090"/>
                  </a:lnTo>
                  <a:lnTo>
                    <a:pt x="25400" y="339090"/>
                  </a:lnTo>
                  <a:lnTo>
                    <a:pt x="25400" y="334009"/>
                  </a:lnTo>
                  <a:close/>
                </a:path>
                <a:path w="25400" h="450850">
                  <a:moveTo>
                    <a:pt x="25400" y="327659"/>
                  </a:moveTo>
                  <a:lnTo>
                    <a:pt x="0" y="327659"/>
                  </a:lnTo>
                  <a:lnTo>
                    <a:pt x="0" y="332740"/>
                  </a:lnTo>
                  <a:lnTo>
                    <a:pt x="25400" y="332740"/>
                  </a:lnTo>
                  <a:lnTo>
                    <a:pt x="25400" y="327659"/>
                  </a:lnTo>
                  <a:close/>
                </a:path>
                <a:path w="25400" h="450850">
                  <a:moveTo>
                    <a:pt x="25400" y="321309"/>
                  </a:moveTo>
                  <a:lnTo>
                    <a:pt x="0" y="321309"/>
                  </a:lnTo>
                  <a:lnTo>
                    <a:pt x="0" y="326390"/>
                  </a:lnTo>
                  <a:lnTo>
                    <a:pt x="25400" y="326390"/>
                  </a:lnTo>
                  <a:lnTo>
                    <a:pt x="25400" y="321309"/>
                  </a:lnTo>
                  <a:close/>
                </a:path>
                <a:path w="25400" h="450850">
                  <a:moveTo>
                    <a:pt x="25400" y="314959"/>
                  </a:moveTo>
                  <a:lnTo>
                    <a:pt x="0" y="314959"/>
                  </a:lnTo>
                  <a:lnTo>
                    <a:pt x="0" y="320040"/>
                  </a:lnTo>
                  <a:lnTo>
                    <a:pt x="25400" y="320040"/>
                  </a:lnTo>
                  <a:lnTo>
                    <a:pt x="25400" y="314959"/>
                  </a:lnTo>
                  <a:close/>
                </a:path>
                <a:path w="25400" h="450850">
                  <a:moveTo>
                    <a:pt x="25400" y="308610"/>
                  </a:moveTo>
                  <a:lnTo>
                    <a:pt x="0" y="308610"/>
                  </a:lnTo>
                  <a:lnTo>
                    <a:pt x="0" y="313690"/>
                  </a:lnTo>
                  <a:lnTo>
                    <a:pt x="25400" y="313690"/>
                  </a:lnTo>
                  <a:lnTo>
                    <a:pt x="25400" y="308610"/>
                  </a:lnTo>
                  <a:close/>
                </a:path>
                <a:path w="25400" h="450850">
                  <a:moveTo>
                    <a:pt x="25400" y="302259"/>
                  </a:moveTo>
                  <a:lnTo>
                    <a:pt x="0" y="302259"/>
                  </a:lnTo>
                  <a:lnTo>
                    <a:pt x="0" y="307340"/>
                  </a:lnTo>
                  <a:lnTo>
                    <a:pt x="25400" y="307340"/>
                  </a:lnTo>
                  <a:lnTo>
                    <a:pt x="25400" y="302259"/>
                  </a:lnTo>
                  <a:close/>
                </a:path>
                <a:path w="25400" h="450850">
                  <a:moveTo>
                    <a:pt x="25400" y="295909"/>
                  </a:moveTo>
                  <a:lnTo>
                    <a:pt x="0" y="295909"/>
                  </a:lnTo>
                  <a:lnTo>
                    <a:pt x="0" y="300990"/>
                  </a:lnTo>
                  <a:lnTo>
                    <a:pt x="25400" y="300990"/>
                  </a:lnTo>
                  <a:lnTo>
                    <a:pt x="25400" y="295909"/>
                  </a:lnTo>
                  <a:close/>
                </a:path>
                <a:path w="25400" h="450850">
                  <a:moveTo>
                    <a:pt x="25400" y="290830"/>
                  </a:moveTo>
                  <a:lnTo>
                    <a:pt x="0" y="290830"/>
                  </a:lnTo>
                  <a:lnTo>
                    <a:pt x="0" y="294640"/>
                  </a:lnTo>
                  <a:lnTo>
                    <a:pt x="25400" y="294640"/>
                  </a:lnTo>
                  <a:lnTo>
                    <a:pt x="25400" y="290830"/>
                  </a:lnTo>
                  <a:close/>
                </a:path>
              </a:pathLst>
            </a:custGeom>
            <a:solidFill>
              <a:srgbClr val="7691E2"/>
            </a:solidFill>
          </p:spPr>
          <p:txBody>
            <a:bodyPr wrap="square" lIns="0" tIns="0" rIns="0" bIns="0" rtlCol="0"/>
            <a:lstStyle/>
            <a:p>
              <a:endParaRPr/>
            </a:p>
          </p:txBody>
        </p:sp>
        <p:sp>
          <p:nvSpPr>
            <p:cNvPr id="399" name="object 399"/>
            <p:cNvSpPr/>
            <p:nvPr/>
          </p:nvSpPr>
          <p:spPr>
            <a:xfrm>
              <a:off x="7542529" y="5748020"/>
              <a:ext cx="25400" cy="459740"/>
            </a:xfrm>
            <a:custGeom>
              <a:avLst/>
              <a:gdLst/>
              <a:ahLst/>
              <a:cxnLst/>
              <a:rect l="l" t="t" r="r" b="b"/>
              <a:pathLst>
                <a:path w="25400" h="459739">
                  <a:moveTo>
                    <a:pt x="1270" y="0"/>
                  </a:moveTo>
                  <a:lnTo>
                    <a:pt x="0" y="0"/>
                  </a:lnTo>
                  <a:lnTo>
                    <a:pt x="0" y="2539"/>
                  </a:lnTo>
                  <a:lnTo>
                    <a:pt x="8890" y="2539"/>
                  </a:lnTo>
                  <a:lnTo>
                    <a:pt x="8890" y="1269"/>
                  </a:lnTo>
                  <a:lnTo>
                    <a:pt x="1270" y="1269"/>
                  </a:lnTo>
                  <a:lnTo>
                    <a:pt x="1270" y="0"/>
                  </a:lnTo>
                  <a:close/>
                </a:path>
                <a:path w="25400" h="459739">
                  <a:moveTo>
                    <a:pt x="16510" y="2539"/>
                  </a:moveTo>
                  <a:lnTo>
                    <a:pt x="0" y="2539"/>
                  </a:lnTo>
                  <a:lnTo>
                    <a:pt x="0" y="8889"/>
                  </a:lnTo>
                  <a:lnTo>
                    <a:pt x="25400" y="8889"/>
                  </a:lnTo>
                  <a:lnTo>
                    <a:pt x="25400" y="5079"/>
                  </a:lnTo>
                  <a:lnTo>
                    <a:pt x="22860" y="5079"/>
                  </a:lnTo>
                  <a:lnTo>
                    <a:pt x="22860" y="3809"/>
                  </a:lnTo>
                  <a:lnTo>
                    <a:pt x="16510" y="3809"/>
                  </a:lnTo>
                  <a:lnTo>
                    <a:pt x="16510" y="2539"/>
                  </a:lnTo>
                  <a:close/>
                </a:path>
                <a:path w="25400" h="459739">
                  <a:moveTo>
                    <a:pt x="25400" y="8889"/>
                  </a:moveTo>
                  <a:lnTo>
                    <a:pt x="0" y="8889"/>
                  </a:lnTo>
                  <a:lnTo>
                    <a:pt x="0" y="15239"/>
                  </a:lnTo>
                  <a:lnTo>
                    <a:pt x="25400" y="15239"/>
                  </a:lnTo>
                  <a:lnTo>
                    <a:pt x="25400" y="8889"/>
                  </a:lnTo>
                  <a:close/>
                </a:path>
                <a:path w="25400" h="459739">
                  <a:moveTo>
                    <a:pt x="25400" y="15239"/>
                  </a:moveTo>
                  <a:lnTo>
                    <a:pt x="0" y="15239"/>
                  </a:lnTo>
                  <a:lnTo>
                    <a:pt x="0" y="19049"/>
                  </a:lnTo>
                  <a:lnTo>
                    <a:pt x="25400" y="19049"/>
                  </a:lnTo>
                  <a:lnTo>
                    <a:pt x="25400" y="15239"/>
                  </a:lnTo>
                  <a:close/>
                </a:path>
                <a:path w="25400" h="459739">
                  <a:moveTo>
                    <a:pt x="25400" y="19050"/>
                  </a:moveTo>
                  <a:lnTo>
                    <a:pt x="0" y="19050"/>
                  </a:lnTo>
                  <a:lnTo>
                    <a:pt x="0" y="25399"/>
                  </a:lnTo>
                  <a:lnTo>
                    <a:pt x="25400" y="25399"/>
                  </a:lnTo>
                  <a:lnTo>
                    <a:pt x="25400" y="19050"/>
                  </a:lnTo>
                  <a:close/>
                </a:path>
                <a:path w="25400" h="459739">
                  <a:moveTo>
                    <a:pt x="25400" y="25400"/>
                  </a:moveTo>
                  <a:lnTo>
                    <a:pt x="0" y="25400"/>
                  </a:lnTo>
                  <a:lnTo>
                    <a:pt x="0" y="27939"/>
                  </a:lnTo>
                  <a:lnTo>
                    <a:pt x="25400" y="27939"/>
                  </a:lnTo>
                  <a:lnTo>
                    <a:pt x="25400" y="25400"/>
                  </a:lnTo>
                  <a:close/>
                </a:path>
                <a:path w="25400" h="459739">
                  <a:moveTo>
                    <a:pt x="25400" y="27939"/>
                  </a:moveTo>
                  <a:lnTo>
                    <a:pt x="0" y="27939"/>
                  </a:lnTo>
                  <a:lnTo>
                    <a:pt x="0" y="31749"/>
                  </a:lnTo>
                  <a:lnTo>
                    <a:pt x="25400" y="31749"/>
                  </a:lnTo>
                  <a:lnTo>
                    <a:pt x="25400" y="27939"/>
                  </a:lnTo>
                  <a:close/>
                </a:path>
                <a:path w="25400" h="459739">
                  <a:moveTo>
                    <a:pt x="25400" y="31750"/>
                  </a:moveTo>
                  <a:lnTo>
                    <a:pt x="0" y="31750"/>
                  </a:lnTo>
                  <a:lnTo>
                    <a:pt x="0" y="34289"/>
                  </a:lnTo>
                  <a:lnTo>
                    <a:pt x="25400" y="34289"/>
                  </a:lnTo>
                  <a:lnTo>
                    <a:pt x="25400" y="31750"/>
                  </a:lnTo>
                  <a:close/>
                </a:path>
                <a:path w="25400" h="459739">
                  <a:moveTo>
                    <a:pt x="25400" y="34289"/>
                  </a:moveTo>
                  <a:lnTo>
                    <a:pt x="0" y="34289"/>
                  </a:lnTo>
                  <a:lnTo>
                    <a:pt x="0" y="40639"/>
                  </a:lnTo>
                  <a:lnTo>
                    <a:pt x="25400" y="40639"/>
                  </a:lnTo>
                  <a:lnTo>
                    <a:pt x="25400" y="34289"/>
                  </a:lnTo>
                  <a:close/>
                </a:path>
                <a:path w="25400" h="459739">
                  <a:moveTo>
                    <a:pt x="25400" y="40639"/>
                  </a:moveTo>
                  <a:lnTo>
                    <a:pt x="0" y="40639"/>
                  </a:lnTo>
                  <a:lnTo>
                    <a:pt x="0" y="66039"/>
                  </a:lnTo>
                  <a:lnTo>
                    <a:pt x="25400" y="66039"/>
                  </a:lnTo>
                  <a:lnTo>
                    <a:pt x="25400" y="40639"/>
                  </a:lnTo>
                  <a:close/>
                </a:path>
                <a:path w="25400" h="459739">
                  <a:moveTo>
                    <a:pt x="25400" y="66040"/>
                  </a:moveTo>
                  <a:lnTo>
                    <a:pt x="0" y="66040"/>
                  </a:lnTo>
                  <a:lnTo>
                    <a:pt x="0" y="72389"/>
                  </a:lnTo>
                  <a:lnTo>
                    <a:pt x="25400" y="72389"/>
                  </a:lnTo>
                  <a:lnTo>
                    <a:pt x="25400" y="66040"/>
                  </a:lnTo>
                  <a:close/>
                </a:path>
                <a:path w="25400" h="459739">
                  <a:moveTo>
                    <a:pt x="25400" y="72390"/>
                  </a:moveTo>
                  <a:lnTo>
                    <a:pt x="0" y="72390"/>
                  </a:lnTo>
                  <a:lnTo>
                    <a:pt x="0" y="85089"/>
                  </a:lnTo>
                  <a:lnTo>
                    <a:pt x="25400" y="85089"/>
                  </a:lnTo>
                  <a:lnTo>
                    <a:pt x="25400" y="72390"/>
                  </a:lnTo>
                  <a:close/>
                </a:path>
                <a:path w="25400" h="459739">
                  <a:moveTo>
                    <a:pt x="25400" y="85090"/>
                  </a:moveTo>
                  <a:lnTo>
                    <a:pt x="0" y="85090"/>
                  </a:lnTo>
                  <a:lnTo>
                    <a:pt x="0" y="101599"/>
                  </a:lnTo>
                  <a:lnTo>
                    <a:pt x="25400" y="101599"/>
                  </a:lnTo>
                  <a:lnTo>
                    <a:pt x="25400" y="85090"/>
                  </a:lnTo>
                  <a:close/>
                </a:path>
                <a:path w="25400" h="459739">
                  <a:moveTo>
                    <a:pt x="25400" y="101599"/>
                  </a:moveTo>
                  <a:lnTo>
                    <a:pt x="0" y="101599"/>
                  </a:lnTo>
                  <a:lnTo>
                    <a:pt x="0" y="104139"/>
                  </a:lnTo>
                  <a:lnTo>
                    <a:pt x="25400" y="104139"/>
                  </a:lnTo>
                  <a:lnTo>
                    <a:pt x="25400" y="101599"/>
                  </a:lnTo>
                  <a:close/>
                </a:path>
                <a:path w="25400" h="459739">
                  <a:moveTo>
                    <a:pt x="25400" y="104140"/>
                  </a:moveTo>
                  <a:lnTo>
                    <a:pt x="0" y="104140"/>
                  </a:lnTo>
                  <a:lnTo>
                    <a:pt x="0" y="107949"/>
                  </a:lnTo>
                  <a:lnTo>
                    <a:pt x="25400" y="107949"/>
                  </a:lnTo>
                  <a:lnTo>
                    <a:pt x="25400" y="104140"/>
                  </a:lnTo>
                  <a:close/>
                </a:path>
                <a:path w="25400" h="459739">
                  <a:moveTo>
                    <a:pt x="25400" y="107949"/>
                  </a:moveTo>
                  <a:lnTo>
                    <a:pt x="0" y="107949"/>
                  </a:lnTo>
                  <a:lnTo>
                    <a:pt x="0" y="110489"/>
                  </a:lnTo>
                  <a:lnTo>
                    <a:pt x="25400" y="110489"/>
                  </a:lnTo>
                  <a:lnTo>
                    <a:pt x="25400" y="107949"/>
                  </a:lnTo>
                  <a:close/>
                </a:path>
                <a:path w="25400" h="459739">
                  <a:moveTo>
                    <a:pt x="25400" y="110489"/>
                  </a:moveTo>
                  <a:lnTo>
                    <a:pt x="0" y="110489"/>
                  </a:lnTo>
                  <a:lnTo>
                    <a:pt x="0" y="114299"/>
                  </a:lnTo>
                  <a:lnTo>
                    <a:pt x="25400" y="114299"/>
                  </a:lnTo>
                  <a:lnTo>
                    <a:pt x="25400" y="110489"/>
                  </a:lnTo>
                  <a:close/>
                </a:path>
                <a:path w="25400" h="459739">
                  <a:moveTo>
                    <a:pt x="25400" y="114299"/>
                  </a:moveTo>
                  <a:lnTo>
                    <a:pt x="0" y="114299"/>
                  </a:lnTo>
                  <a:lnTo>
                    <a:pt x="0" y="120649"/>
                  </a:lnTo>
                  <a:lnTo>
                    <a:pt x="25400" y="120649"/>
                  </a:lnTo>
                  <a:lnTo>
                    <a:pt x="25400" y="114299"/>
                  </a:lnTo>
                  <a:close/>
                </a:path>
                <a:path w="25400" h="459739">
                  <a:moveTo>
                    <a:pt x="25400" y="120650"/>
                  </a:moveTo>
                  <a:lnTo>
                    <a:pt x="0" y="120650"/>
                  </a:lnTo>
                  <a:lnTo>
                    <a:pt x="0" y="129539"/>
                  </a:lnTo>
                  <a:lnTo>
                    <a:pt x="25400" y="129539"/>
                  </a:lnTo>
                  <a:lnTo>
                    <a:pt x="25400" y="120650"/>
                  </a:lnTo>
                  <a:close/>
                </a:path>
                <a:path w="25400" h="459739">
                  <a:moveTo>
                    <a:pt x="25400" y="129539"/>
                  </a:moveTo>
                  <a:lnTo>
                    <a:pt x="0" y="129539"/>
                  </a:lnTo>
                  <a:lnTo>
                    <a:pt x="0" y="142239"/>
                  </a:lnTo>
                  <a:lnTo>
                    <a:pt x="25400" y="142239"/>
                  </a:lnTo>
                  <a:lnTo>
                    <a:pt x="25400" y="129539"/>
                  </a:lnTo>
                  <a:close/>
                </a:path>
                <a:path w="25400" h="459739">
                  <a:moveTo>
                    <a:pt x="25400" y="142239"/>
                  </a:moveTo>
                  <a:lnTo>
                    <a:pt x="0" y="142239"/>
                  </a:lnTo>
                  <a:lnTo>
                    <a:pt x="0" y="152399"/>
                  </a:lnTo>
                  <a:lnTo>
                    <a:pt x="25400" y="152399"/>
                  </a:lnTo>
                  <a:lnTo>
                    <a:pt x="25400" y="142239"/>
                  </a:lnTo>
                  <a:close/>
                </a:path>
                <a:path w="25400" h="459739">
                  <a:moveTo>
                    <a:pt x="25400" y="152399"/>
                  </a:moveTo>
                  <a:lnTo>
                    <a:pt x="0" y="152399"/>
                  </a:lnTo>
                  <a:lnTo>
                    <a:pt x="0" y="154939"/>
                  </a:lnTo>
                  <a:lnTo>
                    <a:pt x="25400" y="154939"/>
                  </a:lnTo>
                  <a:lnTo>
                    <a:pt x="25400" y="152399"/>
                  </a:lnTo>
                  <a:close/>
                </a:path>
                <a:path w="25400" h="459739">
                  <a:moveTo>
                    <a:pt x="25400" y="154939"/>
                  </a:moveTo>
                  <a:lnTo>
                    <a:pt x="0" y="154939"/>
                  </a:lnTo>
                  <a:lnTo>
                    <a:pt x="0" y="161289"/>
                  </a:lnTo>
                  <a:lnTo>
                    <a:pt x="25400" y="161289"/>
                  </a:lnTo>
                  <a:lnTo>
                    <a:pt x="25400" y="154939"/>
                  </a:lnTo>
                  <a:close/>
                </a:path>
                <a:path w="25400" h="459739">
                  <a:moveTo>
                    <a:pt x="25400" y="161289"/>
                  </a:moveTo>
                  <a:lnTo>
                    <a:pt x="0" y="161289"/>
                  </a:lnTo>
                  <a:lnTo>
                    <a:pt x="0" y="165099"/>
                  </a:lnTo>
                  <a:lnTo>
                    <a:pt x="25400" y="165099"/>
                  </a:lnTo>
                  <a:lnTo>
                    <a:pt x="25400" y="161289"/>
                  </a:lnTo>
                  <a:close/>
                </a:path>
                <a:path w="25400" h="459739">
                  <a:moveTo>
                    <a:pt x="25400" y="165099"/>
                  </a:moveTo>
                  <a:lnTo>
                    <a:pt x="0" y="165099"/>
                  </a:lnTo>
                  <a:lnTo>
                    <a:pt x="0" y="171449"/>
                  </a:lnTo>
                  <a:lnTo>
                    <a:pt x="25400" y="171449"/>
                  </a:lnTo>
                  <a:lnTo>
                    <a:pt x="25400" y="165099"/>
                  </a:lnTo>
                  <a:close/>
                </a:path>
                <a:path w="25400" h="459739">
                  <a:moveTo>
                    <a:pt x="25400" y="171449"/>
                  </a:moveTo>
                  <a:lnTo>
                    <a:pt x="0" y="171449"/>
                  </a:lnTo>
                  <a:lnTo>
                    <a:pt x="0" y="173989"/>
                  </a:lnTo>
                  <a:lnTo>
                    <a:pt x="25400" y="173989"/>
                  </a:lnTo>
                  <a:lnTo>
                    <a:pt x="25400" y="171449"/>
                  </a:lnTo>
                  <a:close/>
                </a:path>
                <a:path w="25400" h="459739">
                  <a:moveTo>
                    <a:pt x="25400" y="173989"/>
                  </a:moveTo>
                  <a:lnTo>
                    <a:pt x="0" y="173989"/>
                  </a:lnTo>
                  <a:lnTo>
                    <a:pt x="0" y="177799"/>
                  </a:lnTo>
                  <a:lnTo>
                    <a:pt x="25400" y="177799"/>
                  </a:lnTo>
                  <a:lnTo>
                    <a:pt x="25400" y="173989"/>
                  </a:lnTo>
                  <a:close/>
                </a:path>
                <a:path w="25400" h="459739">
                  <a:moveTo>
                    <a:pt x="25400" y="177800"/>
                  </a:moveTo>
                  <a:lnTo>
                    <a:pt x="0" y="177800"/>
                  </a:lnTo>
                  <a:lnTo>
                    <a:pt x="0" y="180339"/>
                  </a:lnTo>
                  <a:lnTo>
                    <a:pt x="25400" y="180339"/>
                  </a:lnTo>
                  <a:lnTo>
                    <a:pt x="25400" y="177800"/>
                  </a:lnTo>
                  <a:close/>
                </a:path>
                <a:path w="25400" h="459739">
                  <a:moveTo>
                    <a:pt x="25400" y="180340"/>
                  </a:moveTo>
                  <a:lnTo>
                    <a:pt x="0" y="180340"/>
                  </a:lnTo>
                  <a:lnTo>
                    <a:pt x="0" y="186689"/>
                  </a:lnTo>
                  <a:lnTo>
                    <a:pt x="25400" y="186689"/>
                  </a:lnTo>
                  <a:lnTo>
                    <a:pt x="25400" y="180340"/>
                  </a:lnTo>
                  <a:close/>
                </a:path>
                <a:path w="25400" h="459739">
                  <a:moveTo>
                    <a:pt x="25400" y="186690"/>
                  </a:moveTo>
                  <a:lnTo>
                    <a:pt x="0" y="186690"/>
                  </a:lnTo>
                  <a:lnTo>
                    <a:pt x="0" y="205739"/>
                  </a:lnTo>
                  <a:lnTo>
                    <a:pt x="25400" y="205739"/>
                  </a:lnTo>
                  <a:lnTo>
                    <a:pt x="25400" y="186690"/>
                  </a:lnTo>
                  <a:close/>
                </a:path>
                <a:path w="25400" h="459739">
                  <a:moveTo>
                    <a:pt x="25400" y="205740"/>
                  </a:moveTo>
                  <a:lnTo>
                    <a:pt x="0" y="205740"/>
                  </a:lnTo>
                  <a:lnTo>
                    <a:pt x="0" y="209549"/>
                  </a:lnTo>
                  <a:lnTo>
                    <a:pt x="25400" y="209549"/>
                  </a:lnTo>
                  <a:lnTo>
                    <a:pt x="25400" y="205740"/>
                  </a:lnTo>
                  <a:close/>
                </a:path>
                <a:path w="25400" h="459739">
                  <a:moveTo>
                    <a:pt x="25400" y="209549"/>
                  </a:moveTo>
                  <a:lnTo>
                    <a:pt x="0" y="209549"/>
                  </a:lnTo>
                  <a:lnTo>
                    <a:pt x="0" y="222249"/>
                  </a:lnTo>
                  <a:lnTo>
                    <a:pt x="25400" y="222249"/>
                  </a:lnTo>
                  <a:lnTo>
                    <a:pt x="25400" y="209549"/>
                  </a:lnTo>
                  <a:close/>
                </a:path>
                <a:path w="25400" h="459739">
                  <a:moveTo>
                    <a:pt x="25400" y="222249"/>
                  </a:moveTo>
                  <a:lnTo>
                    <a:pt x="0" y="222249"/>
                  </a:lnTo>
                  <a:lnTo>
                    <a:pt x="0" y="231139"/>
                  </a:lnTo>
                  <a:lnTo>
                    <a:pt x="25400" y="231139"/>
                  </a:lnTo>
                  <a:lnTo>
                    <a:pt x="25400" y="222249"/>
                  </a:lnTo>
                  <a:close/>
                </a:path>
                <a:path w="25400" h="459739">
                  <a:moveTo>
                    <a:pt x="25400" y="231139"/>
                  </a:moveTo>
                  <a:lnTo>
                    <a:pt x="0" y="231139"/>
                  </a:lnTo>
                  <a:lnTo>
                    <a:pt x="0" y="234949"/>
                  </a:lnTo>
                  <a:lnTo>
                    <a:pt x="25400" y="234949"/>
                  </a:lnTo>
                  <a:lnTo>
                    <a:pt x="25400" y="231139"/>
                  </a:lnTo>
                  <a:close/>
                </a:path>
                <a:path w="25400" h="459739">
                  <a:moveTo>
                    <a:pt x="25400" y="234949"/>
                  </a:moveTo>
                  <a:lnTo>
                    <a:pt x="0" y="234949"/>
                  </a:lnTo>
                  <a:lnTo>
                    <a:pt x="0" y="250189"/>
                  </a:lnTo>
                  <a:lnTo>
                    <a:pt x="25400" y="250189"/>
                  </a:lnTo>
                  <a:lnTo>
                    <a:pt x="25400" y="234949"/>
                  </a:lnTo>
                  <a:close/>
                </a:path>
                <a:path w="25400" h="459739">
                  <a:moveTo>
                    <a:pt x="25400" y="250189"/>
                  </a:moveTo>
                  <a:lnTo>
                    <a:pt x="0" y="250189"/>
                  </a:lnTo>
                  <a:lnTo>
                    <a:pt x="0" y="256539"/>
                  </a:lnTo>
                  <a:lnTo>
                    <a:pt x="25400" y="256539"/>
                  </a:lnTo>
                  <a:lnTo>
                    <a:pt x="25400" y="250189"/>
                  </a:lnTo>
                  <a:close/>
                </a:path>
                <a:path w="25400" h="459739">
                  <a:moveTo>
                    <a:pt x="25400" y="256539"/>
                  </a:moveTo>
                  <a:lnTo>
                    <a:pt x="0" y="256539"/>
                  </a:lnTo>
                  <a:lnTo>
                    <a:pt x="0" y="260349"/>
                  </a:lnTo>
                  <a:lnTo>
                    <a:pt x="25400" y="260349"/>
                  </a:lnTo>
                  <a:lnTo>
                    <a:pt x="25400" y="256539"/>
                  </a:lnTo>
                  <a:close/>
                </a:path>
                <a:path w="25400" h="459739">
                  <a:moveTo>
                    <a:pt x="25400" y="260349"/>
                  </a:moveTo>
                  <a:lnTo>
                    <a:pt x="0" y="260349"/>
                  </a:lnTo>
                  <a:lnTo>
                    <a:pt x="0" y="262889"/>
                  </a:lnTo>
                  <a:lnTo>
                    <a:pt x="25400" y="262889"/>
                  </a:lnTo>
                  <a:lnTo>
                    <a:pt x="25400" y="260349"/>
                  </a:lnTo>
                  <a:close/>
                </a:path>
                <a:path w="25400" h="459739">
                  <a:moveTo>
                    <a:pt x="25400" y="262889"/>
                  </a:moveTo>
                  <a:lnTo>
                    <a:pt x="0" y="262889"/>
                  </a:lnTo>
                  <a:lnTo>
                    <a:pt x="0" y="266699"/>
                  </a:lnTo>
                  <a:lnTo>
                    <a:pt x="25400" y="266699"/>
                  </a:lnTo>
                  <a:lnTo>
                    <a:pt x="25400" y="262889"/>
                  </a:lnTo>
                  <a:close/>
                </a:path>
                <a:path w="25400" h="459739">
                  <a:moveTo>
                    <a:pt x="25400" y="266700"/>
                  </a:moveTo>
                  <a:lnTo>
                    <a:pt x="0" y="266700"/>
                  </a:lnTo>
                  <a:lnTo>
                    <a:pt x="0" y="273049"/>
                  </a:lnTo>
                  <a:lnTo>
                    <a:pt x="25400" y="273049"/>
                  </a:lnTo>
                  <a:lnTo>
                    <a:pt x="25400" y="266700"/>
                  </a:lnTo>
                  <a:close/>
                </a:path>
                <a:path w="25400" h="459739">
                  <a:moveTo>
                    <a:pt x="25400" y="273050"/>
                  </a:moveTo>
                  <a:lnTo>
                    <a:pt x="0" y="273050"/>
                  </a:lnTo>
                  <a:lnTo>
                    <a:pt x="0" y="275589"/>
                  </a:lnTo>
                  <a:lnTo>
                    <a:pt x="25400" y="275589"/>
                  </a:lnTo>
                  <a:lnTo>
                    <a:pt x="25400" y="273050"/>
                  </a:lnTo>
                  <a:close/>
                </a:path>
                <a:path w="25400" h="459739">
                  <a:moveTo>
                    <a:pt x="25400" y="275589"/>
                  </a:moveTo>
                  <a:lnTo>
                    <a:pt x="0" y="275589"/>
                  </a:lnTo>
                  <a:lnTo>
                    <a:pt x="0" y="281939"/>
                  </a:lnTo>
                  <a:lnTo>
                    <a:pt x="25400" y="281939"/>
                  </a:lnTo>
                  <a:lnTo>
                    <a:pt x="25400" y="275589"/>
                  </a:lnTo>
                  <a:close/>
                </a:path>
                <a:path w="25400" h="459739">
                  <a:moveTo>
                    <a:pt x="25400" y="281939"/>
                  </a:moveTo>
                  <a:lnTo>
                    <a:pt x="0" y="281939"/>
                  </a:lnTo>
                  <a:lnTo>
                    <a:pt x="0" y="294639"/>
                  </a:lnTo>
                  <a:lnTo>
                    <a:pt x="25400" y="294639"/>
                  </a:lnTo>
                  <a:lnTo>
                    <a:pt x="25400" y="281939"/>
                  </a:lnTo>
                  <a:close/>
                </a:path>
                <a:path w="25400" h="459739">
                  <a:moveTo>
                    <a:pt x="25400" y="453389"/>
                  </a:moveTo>
                  <a:lnTo>
                    <a:pt x="0" y="453389"/>
                  </a:lnTo>
                  <a:lnTo>
                    <a:pt x="0" y="459739"/>
                  </a:lnTo>
                  <a:lnTo>
                    <a:pt x="6350" y="459739"/>
                  </a:lnTo>
                  <a:lnTo>
                    <a:pt x="6350" y="458469"/>
                  </a:lnTo>
                  <a:lnTo>
                    <a:pt x="17779" y="458469"/>
                  </a:lnTo>
                  <a:lnTo>
                    <a:pt x="17779" y="455929"/>
                  </a:lnTo>
                  <a:lnTo>
                    <a:pt x="25400" y="455929"/>
                  </a:lnTo>
                  <a:lnTo>
                    <a:pt x="25400" y="453389"/>
                  </a:lnTo>
                  <a:close/>
                </a:path>
                <a:path w="25400" h="459739">
                  <a:moveTo>
                    <a:pt x="25400" y="447039"/>
                  </a:moveTo>
                  <a:lnTo>
                    <a:pt x="0" y="447039"/>
                  </a:lnTo>
                  <a:lnTo>
                    <a:pt x="0" y="452119"/>
                  </a:lnTo>
                  <a:lnTo>
                    <a:pt x="25400" y="452119"/>
                  </a:lnTo>
                  <a:lnTo>
                    <a:pt x="25400" y="447039"/>
                  </a:lnTo>
                  <a:close/>
                </a:path>
                <a:path w="25400" h="459739">
                  <a:moveTo>
                    <a:pt x="25400" y="440689"/>
                  </a:moveTo>
                  <a:lnTo>
                    <a:pt x="0" y="440689"/>
                  </a:lnTo>
                  <a:lnTo>
                    <a:pt x="0" y="445769"/>
                  </a:lnTo>
                  <a:lnTo>
                    <a:pt x="25400" y="445769"/>
                  </a:lnTo>
                  <a:lnTo>
                    <a:pt x="25400" y="440689"/>
                  </a:lnTo>
                  <a:close/>
                </a:path>
                <a:path w="25400" h="459739">
                  <a:moveTo>
                    <a:pt x="25400" y="434339"/>
                  </a:moveTo>
                  <a:lnTo>
                    <a:pt x="0" y="434339"/>
                  </a:lnTo>
                  <a:lnTo>
                    <a:pt x="0" y="439419"/>
                  </a:lnTo>
                  <a:lnTo>
                    <a:pt x="25400" y="439419"/>
                  </a:lnTo>
                  <a:lnTo>
                    <a:pt x="25400" y="434339"/>
                  </a:lnTo>
                  <a:close/>
                </a:path>
                <a:path w="25400" h="459739">
                  <a:moveTo>
                    <a:pt x="25400" y="427989"/>
                  </a:moveTo>
                  <a:lnTo>
                    <a:pt x="0" y="427989"/>
                  </a:lnTo>
                  <a:lnTo>
                    <a:pt x="0" y="433069"/>
                  </a:lnTo>
                  <a:lnTo>
                    <a:pt x="25400" y="433069"/>
                  </a:lnTo>
                  <a:lnTo>
                    <a:pt x="25400" y="427989"/>
                  </a:lnTo>
                  <a:close/>
                </a:path>
                <a:path w="25400" h="459739">
                  <a:moveTo>
                    <a:pt x="25400" y="421639"/>
                  </a:moveTo>
                  <a:lnTo>
                    <a:pt x="0" y="421639"/>
                  </a:lnTo>
                  <a:lnTo>
                    <a:pt x="0" y="426719"/>
                  </a:lnTo>
                  <a:lnTo>
                    <a:pt x="25400" y="426719"/>
                  </a:lnTo>
                  <a:lnTo>
                    <a:pt x="25400" y="421639"/>
                  </a:lnTo>
                  <a:close/>
                </a:path>
                <a:path w="25400" h="459739">
                  <a:moveTo>
                    <a:pt x="25400" y="415289"/>
                  </a:moveTo>
                  <a:lnTo>
                    <a:pt x="0" y="415289"/>
                  </a:lnTo>
                  <a:lnTo>
                    <a:pt x="0" y="420369"/>
                  </a:lnTo>
                  <a:lnTo>
                    <a:pt x="25400" y="420369"/>
                  </a:lnTo>
                  <a:lnTo>
                    <a:pt x="25400" y="415289"/>
                  </a:lnTo>
                  <a:close/>
                </a:path>
                <a:path w="25400" h="459739">
                  <a:moveTo>
                    <a:pt x="25400" y="408939"/>
                  </a:moveTo>
                  <a:lnTo>
                    <a:pt x="0" y="408939"/>
                  </a:lnTo>
                  <a:lnTo>
                    <a:pt x="0" y="414019"/>
                  </a:lnTo>
                  <a:lnTo>
                    <a:pt x="25400" y="414019"/>
                  </a:lnTo>
                  <a:lnTo>
                    <a:pt x="25400" y="408939"/>
                  </a:lnTo>
                  <a:close/>
                </a:path>
                <a:path w="25400" h="459739">
                  <a:moveTo>
                    <a:pt x="25400" y="402589"/>
                  </a:moveTo>
                  <a:lnTo>
                    <a:pt x="0" y="402589"/>
                  </a:lnTo>
                  <a:lnTo>
                    <a:pt x="0" y="407669"/>
                  </a:lnTo>
                  <a:lnTo>
                    <a:pt x="25400" y="407669"/>
                  </a:lnTo>
                  <a:lnTo>
                    <a:pt x="25400" y="402589"/>
                  </a:lnTo>
                  <a:close/>
                </a:path>
                <a:path w="25400" h="459739">
                  <a:moveTo>
                    <a:pt x="25400" y="396239"/>
                  </a:moveTo>
                  <a:lnTo>
                    <a:pt x="0" y="396239"/>
                  </a:lnTo>
                  <a:lnTo>
                    <a:pt x="0" y="401319"/>
                  </a:lnTo>
                  <a:lnTo>
                    <a:pt x="25400" y="401319"/>
                  </a:lnTo>
                  <a:lnTo>
                    <a:pt x="25400" y="396239"/>
                  </a:lnTo>
                  <a:close/>
                </a:path>
                <a:path w="25400" h="459739">
                  <a:moveTo>
                    <a:pt x="25400" y="389889"/>
                  </a:moveTo>
                  <a:lnTo>
                    <a:pt x="0" y="389889"/>
                  </a:lnTo>
                  <a:lnTo>
                    <a:pt x="0" y="394969"/>
                  </a:lnTo>
                  <a:lnTo>
                    <a:pt x="25400" y="394969"/>
                  </a:lnTo>
                  <a:lnTo>
                    <a:pt x="25400" y="389889"/>
                  </a:lnTo>
                  <a:close/>
                </a:path>
                <a:path w="25400" h="459739">
                  <a:moveTo>
                    <a:pt x="25400" y="383539"/>
                  </a:moveTo>
                  <a:lnTo>
                    <a:pt x="0" y="383539"/>
                  </a:lnTo>
                  <a:lnTo>
                    <a:pt x="0" y="388619"/>
                  </a:lnTo>
                  <a:lnTo>
                    <a:pt x="25400" y="388619"/>
                  </a:lnTo>
                  <a:lnTo>
                    <a:pt x="25400" y="383539"/>
                  </a:lnTo>
                  <a:close/>
                </a:path>
                <a:path w="25400" h="459739">
                  <a:moveTo>
                    <a:pt x="25400" y="377189"/>
                  </a:moveTo>
                  <a:lnTo>
                    <a:pt x="0" y="377189"/>
                  </a:lnTo>
                  <a:lnTo>
                    <a:pt x="0" y="382269"/>
                  </a:lnTo>
                  <a:lnTo>
                    <a:pt x="25400" y="382269"/>
                  </a:lnTo>
                  <a:lnTo>
                    <a:pt x="25400" y="377189"/>
                  </a:lnTo>
                  <a:close/>
                </a:path>
                <a:path w="25400" h="459739">
                  <a:moveTo>
                    <a:pt x="25400" y="370839"/>
                  </a:moveTo>
                  <a:lnTo>
                    <a:pt x="0" y="370839"/>
                  </a:lnTo>
                  <a:lnTo>
                    <a:pt x="0" y="375919"/>
                  </a:lnTo>
                  <a:lnTo>
                    <a:pt x="25400" y="375919"/>
                  </a:lnTo>
                  <a:lnTo>
                    <a:pt x="25400" y="370839"/>
                  </a:lnTo>
                  <a:close/>
                </a:path>
                <a:path w="25400" h="459739">
                  <a:moveTo>
                    <a:pt x="25400" y="364489"/>
                  </a:moveTo>
                  <a:lnTo>
                    <a:pt x="0" y="364489"/>
                  </a:lnTo>
                  <a:lnTo>
                    <a:pt x="0" y="369569"/>
                  </a:lnTo>
                  <a:lnTo>
                    <a:pt x="25400" y="369569"/>
                  </a:lnTo>
                  <a:lnTo>
                    <a:pt x="25400" y="364489"/>
                  </a:lnTo>
                  <a:close/>
                </a:path>
                <a:path w="25400" h="459739">
                  <a:moveTo>
                    <a:pt x="25400" y="358139"/>
                  </a:moveTo>
                  <a:lnTo>
                    <a:pt x="0" y="358139"/>
                  </a:lnTo>
                  <a:lnTo>
                    <a:pt x="0" y="363219"/>
                  </a:lnTo>
                  <a:lnTo>
                    <a:pt x="25400" y="363219"/>
                  </a:lnTo>
                  <a:lnTo>
                    <a:pt x="25400" y="358139"/>
                  </a:lnTo>
                  <a:close/>
                </a:path>
                <a:path w="25400" h="459739">
                  <a:moveTo>
                    <a:pt x="25400" y="351789"/>
                  </a:moveTo>
                  <a:lnTo>
                    <a:pt x="0" y="351789"/>
                  </a:lnTo>
                  <a:lnTo>
                    <a:pt x="0" y="356869"/>
                  </a:lnTo>
                  <a:lnTo>
                    <a:pt x="25400" y="356869"/>
                  </a:lnTo>
                  <a:lnTo>
                    <a:pt x="25400" y="351789"/>
                  </a:lnTo>
                  <a:close/>
                </a:path>
                <a:path w="25400" h="459739">
                  <a:moveTo>
                    <a:pt x="25400" y="345439"/>
                  </a:moveTo>
                  <a:lnTo>
                    <a:pt x="0" y="345439"/>
                  </a:lnTo>
                  <a:lnTo>
                    <a:pt x="0" y="350519"/>
                  </a:lnTo>
                  <a:lnTo>
                    <a:pt x="25400" y="350519"/>
                  </a:lnTo>
                  <a:lnTo>
                    <a:pt x="25400" y="345439"/>
                  </a:lnTo>
                  <a:close/>
                </a:path>
                <a:path w="25400" h="459739">
                  <a:moveTo>
                    <a:pt x="25400" y="339089"/>
                  </a:moveTo>
                  <a:lnTo>
                    <a:pt x="0" y="339089"/>
                  </a:lnTo>
                  <a:lnTo>
                    <a:pt x="0" y="344169"/>
                  </a:lnTo>
                  <a:lnTo>
                    <a:pt x="25400" y="344169"/>
                  </a:lnTo>
                  <a:lnTo>
                    <a:pt x="25400" y="339089"/>
                  </a:lnTo>
                  <a:close/>
                </a:path>
                <a:path w="25400" h="459739">
                  <a:moveTo>
                    <a:pt x="25400" y="332739"/>
                  </a:moveTo>
                  <a:lnTo>
                    <a:pt x="0" y="332739"/>
                  </a:lnTo>
                  <a:lnTo>
                    <a:pt x="0" y="337819"/>
                  </a:lnTo>
                  <a:lnTo>
                    <a:pt x="25400" y="337819"/>
                  </a:lnTo>
                  <a:lnTo>
                    <a:pt x="25400" y="332739"/>
                  </a:lnTo>
                  <a:close/>
                </a:path>
                <a:path w="25400" h="459739">
                  <a:moveTo>
                    <a:pt x="25400" y="326389"/>
                  </a:moveTo>
                  <a:lnTo>
                    <a:pt x="0" y="326389"/>
                  </a:lnTo>
                  <a:lnTo>
                    <a:pt x="0" y="331469"/>
                  </a:lnTo>
                  <a:lnTo>
                    <a:pt x="25400" y="331469"/>
                  </a:lnTo>
                  <a:lnTo>
                    <a:pt x="25400" y="326389"/>
                  </a:lnTo>
                  <a:close/>
                </a:path>
                <a:path w="25400" h="459739">
                  <a:moveTo>
                    <a:pt x="25400" y="320039"/>
                  </a:moveTo>
                  <a:lnTo>
                    <a:pt x="0" y="320039"/>
                  </a:lnTo>
                  <a:lnTo>
                    <a:pt x="0" y="325119"/>
                  </a:lnTo>
                  <a:lnTo>
                    <a:pt x="25400" y="325119"/>
                  </a:lnTo>
                  <a:lnTo>
                    <a:pt x="25400" y="320039"/>
                  </a:lnTo>
                  <a:close/>
                </a:path>
                <a:path w="25400" h="459739">
                  <a:moveTo>
                    <a:pt x="25400" y="313689"/>
                  </a:moveTo>
                  <a:lnTo>
                    <a:pt x="0" y="313689"/>
                  </a:lnTo>
                  <a:lnTo>
                    <a:pt x="0" y="318769"/>
                  </a:lnTo>
                  <a:lnTo>
                    <a:pt x="25400" y="318769"/>
                  </a:lnTo>
                  <a:lnTo>
                    <a:pt x="25400" y="313689"/>
                  </a:lnTo>
                  <a:close/>
                </a:path>
                <a:path w="25400" h="459739">
                  <a:moveTo>
                    <a:pt x="25400" y="307339"/>
                  </a:moveTo>
                  <a:lnTo>
                    <a:pt x="0" y="307339"/>
                  </a:lnTo>
                  <a:lnTo>
                    <a:pt x="0" y="312419"/>
                  </a:lnTo>
                  <a:lnTo>
                    <a:pt x="25400" y="312419"/>
                  </a:lnTo>
                  <a:lnTo>
                    <a:pt x="25400" y="307339"/>
                  </a:lnTo>
                  <a:close/>
                </a:path>
                <a:path w="25400" h="459739">
                  <a:moveTo>
                    <a:pt x="25400" y="300989"/>
                  </a:moveTo>
                  <a:lnTo>
                    <a:pt x="0" y="300989"/>
                  </a:lnTo>
                  <a:lnTo>
                    <a:pt x="0" y="306069"/>
                  </a:lnTo>
                  <a:lnTo>
                    <a:pt x="25400" y="306069"/>
                  </a:lnTo>
                  <a:lnTo>
                    <a:pt x="25400" y="300989"/>
                  </a:lnTo>
                  <a:close/>
                </a:path>
                <a:path w="25400" h="459739">
                  <a:moveTo>
                    <a:pt x="25400" y="295909"/>
                  </a:moveTo>
                  <a:lnTo>
                    <a:pt x="0" y="295909"/>
                  </a:lnTo>
                  <a:lnTo>
                    <a:pt x="0" y="299719"/>
                  </a:lnTo>
                  <a:lnTo>
                    <a:pt x="25400" y="299719"/>
                  </a:lnTo>
                  <a:lnTo>
                    <a:pt x="25400" y="295909"/>
                  </a:lnTo>
                  <a:close/>
                </a:path>
              </a:pathLst>
            </a:custGeom>
            <a:solidFill>
              <a:srgbClr val="7590E2"/>
            </a:solidFill>
          </p:spPr>
          <p:txBody>
            <a:bodyPr wrap="square" lIns="0" tIns="0" rIns="0" bIns="0" rtlCol="0"/>
            <a:lstStyle/>
            <a:p>
              <a:endParaRPr/>
            </a:p>
          </p:txBody>
        </p:sp>
        <p:sp>
          <p:nvSpPr>
            <p:cNvPr id="400" name="object 400"/>
            <p:cNvSpPr/>
            <p:nvPr/>
          </p:nvSpPr>
          <p:spPr>
            <a:xfrm>
              <a:off x="7517129" y="5744209"/>
              <a:ext cx="25400" cy="464820"/>
            </a:xfrm>
            <a:custGeom>
              <a:avLst/>
              <a:gdLst/>
              <a:ahLst/>
              <a:cxnLst/>
              <a:rect l="l" t="t" r="r" b="b"/>
              <a:pathLst>
                <a:path w="25400" h="464820">
                  <a:moveTo>
                    <a:pt x="5079" y="0"/>
                  </a:moveTo>
                  <a:lnTo>
                    <a:pt x="0" y="0"/>
                  </a:lnTo>
                  <a:lnTo>
                    <a:pt x="0" y="6349"/>
                  </a:lnTo>
                  <a:lnTo>
                    <a:pt x="25400" y="6349"/>
                  </a:lnTo>
                  <a:lnTo>
                    <a:pt x="25400" y="3809"/>
                  </a:lnTo>
                  <a:lnTo>
                    <a:pt x="20320" y="3809"/>
                  </a:lnTo>
                  <a:lnTo>
                    <a:pt x="20320" y="2539"/>
                  </a:lnTo>
                  <a:lnTo>
                    <a:pt x="12700" y="2539"/>
                  </a:lnTo>
                  <a:lnTo>
                    <a:pt x="12700" y="1269"/>
                  </a:lnTo>
                  <a:lnTo>
                    <a:pt x="5079" y="1269"/>
                  </a:lnTo>
                  <a:lnTo>
                    <a:pt x="5079" y="0"/>
                  </a:lnTo>
                  <a:close/>
                </a:path>
                <a:path w="25400" h="464820">
                  <a:moveTo>
                    <a:pt x="25400" y="6350"/>
                  </a:moveTo>
                  <a:lnTo>
                    <a:pt x="0" y="6350"/>
                  </a:lnTo>
                  <a:lnTo>
                    <a:pt x="0" y="12699"/>
                  </a:lnTo>
                  <a:lnTo>
                    <a:pt x="25400" y="12699"/>
                  </a:lnTo>
                  <a:lnTo>
                    <a:pt x="25400" y="6350"/>
                  </a:lnTo>
                  <a:close/>
                </a:path>
                <a:path w="25400" h="464820">
                  <a:moveTo>
                    <a:pt x="25400" y="12700"/>
                  </a:moveTo>
                  <a:lnTo>
                    <a:pt x="0" y="12700"/>
                  </a:lnTo>
                  <a:lnTo>
                    <a:pt x="0" y="19049"/>
                  </a:lnTo>
                  <a:lnTo>
                    <a:pt x="25400" y="19049"/>
                  </a:lnTo>
                  <a:lnTo>
                    <a:pt x="25400" y="12700"/>
                  </a:lnTo>
                  <a:close/>
                </a:path>
                <a:path w="25400" h="464820">
                  <a:moveTo>
                    <a:pt x="25400" y="19050"/>
                  </a:moveTo>
                  <a:lnTo>
                    <a:pt x="0" y="19050"/>
                  </a:lnTo>
                  <a:lnTo>
                    <a:pt x="0" y="22859"/>
                  </a:lnTo>
                  <a:lnTo>
                    <a:pt x="25400" y="22859"/>
                  </a:lnTo>
                  <a:lnTo>
                    <a:pt x="25400" y="19050"/>
                  </a:lnTo>
                  <a:close/>
                </a:path>
                <a:path w="25400" h="464820">
                  <a:moveTo>
                    <a:pt x="25400" y="22860"/>
                  </a:moveTo>
                  <a:lnTo>
                    <a:pt x="0" y="22860"/>
                  </a:lnTo>
                  <a:lnTo>
                    <a:pt x="0" y="29209"/>
                  </a:lnTo>
                  <a:lnTo>
                    <a:pt x="25400" y="29209"/>
                  </a:lnTo>
                  <a:lnTo>
                    <a:pt x="25400" y="22860"/>
                  </a:lnTo>
                  <a:close/>
                </a:path>
                <a:path w="25400" h="464820">
                  <a:moveTo>
                    <a:pt x="25400" y="29210"/>
                  </a:moveTo>
                  <a:lnTo>
                    <a:pt x="0" y="29210"/>
                  </a:lnTo>
                  <a:lnTo>
                    <a:pt x="0" y="31749"/>
                  </a:lnTo>
                  <a:lnTo>
                    <a:pt x="25400" y="31749"/>
                  </a:lnTo>
                  <a:lnTo>
                    <a:pt x="25400" y="29210"/>
                  </a:lnTo>
                  <a:close/>
                </a:path>
                <a:path w="25400" h="464820">
                  <a:moveTo>
                    <a:pt x="25400" y="31750"/>
                  </a:moveTo>
                  <a:lnTo>
                    <a:pt x="0" y="31750"/>
                  </a:lnTo>
                  <a:lnTo>
                    <a:pt x="0" y="35559"/>
                  </a:lnTo>
                  <a:lnTo>
                    <a:pt x="25400" y="35559"/>
                  </a:lnTo>
                  <a:lnTo>
                    <a:pt x="25400" y="31750"/>
                  </a:lnTo>
                  <a:close/>
                </a:path>
                <a:path w="25400" h="464820">
                  <a:moveTo>
                    <a:pt x="25400" y="35560"/>
                  </a:moveTo>
                  <a:lnTo>
                    <a:pt x="0" y="35560"/>
                  </a:lnTo>
                  <a:lnTo>
                    <a:pt x="0" y="38099"/>
                  </a:lnTo>
                  <a:lnTo>
                    <a:pt x="25400" y="38099"/>
                  </a:lnTo>
                  <a:lnTo>
                    <a:pt x="25400" y="35560"/>
                  </a:lnTo>
                  <a:close/>
                </a:path>
                <a:path w="25400" h="464820">
                  <a:moveTo>
                    <a:pt x="25400" y="38100"/>
                  </a:moveTo>
                  <a:lnTo>
                    <a:pt x="0" y="38100"/>
                  </a:lnTo>
                  <a:lnTo>
                    <a:pt x="0" y="44449"/>
                  </a:lnTo>
                  <a:lnTo>
                    <a:pt x="25400" y="44449"/>
                  </a:lnTo>
                  <a:lnTo>
                    <a:pt x="25400" y="38100"/>
                  </a:lnTo>
                  <a:close/>
                </a:path>
                <a:path w="25400" h="464820">
                  <a:moveTo>
                    <a:pt x="25400" y="44450"/>
                  </a:moveTo>
                  <a:lnTo>
                    <a:pt x="0" y="44450"/>
                  </a:lnTo>
                  <a:lnTo>
                    <a:pt x="0" y="69849"/>
                  </a:lnTo>
                  <a:lnTo>
                    <a:pt x="25400" y="69849"/>
                  </a:lnTo>
                  <a:lnTo>
                    <a:pt x="25400" y="44450"/>
                  </a:lnTo>
                  <a:close/>
                </a:path>
                <a:path w="25400" h="464820">
                  <a:moveTo>
                    <a:pt x="25400" y="69850"/>
                  </a:moveTo>
                  <a:lnTo>
                    <a:pt x="0" y="69850"/>
                  </a:lnTo>
                  <a:lnTo>
                    <a:pt x="0" y="76199"/>
                  </a:lnTo>
                  <a:lnTo>
                    <a:pt x="25400" y="76199"/>
                  </a:lnTo>
                  <a:lnTo>
                    <a:pt x="25400" y="69850"/>
                  </a:lnTo>
                  <a:close/>
                </a:path>
                <a:path w="25400" h="464820">
                  <a:moveTo>
                    <a:pt x="25400" y="76200"/>
                  </a:moveTo>
                  <a:lnTo>
                    <a:pt x="0" y="76200"/>
                  </a:lnTo>
                  <a:lnTo>
                    <a:pt x="0" y="88899"/>
                  </a:lnTo>
                  <a:lnTo>
                    <a:pt x="25400" y="88899"/>
                  </a:lnTo>
                  <a:lnTo>
                    <a:pt x="25400" y="76200"/>
                  </a:lnTo>
                  <a:close/>
                </a:path>
                <a:path w="25400" h="464820">
                  <a:moveTo>
                    <a:pt x="25400" y="88900"/>
                  </a:moveTo>
                  <a:lnTo>
                    <a:pt x="0" y="88900"/>
                  </a:lnTo>
                  <a:lnTo>
                    <a:pt x="0" y="105409"/>
                  </a:lnTo>
                  <a:lnTo>
                    <a:pt x="25400" y="105409"/>
                  </a:lnTo>
                  <a:lnTo>
                    <a:pt x="25400" y="88900"/>
                  </a:lnTo>
                  <a:close/>
                </a:path>
                <a:path w="25400" h="464820">
                  <a:moveTo>
                    <a:pt x="25400" y="105409"/>
                  </a:moveTo>
                  <a:lnTo>
                    <a:pt x="0" y="105409"/>
                  </a:lnTo>
                  <a:lnTo>
                    <a:pt x="0" y="107949"/>
                  </a:lnTo>
                  <a:lnTo>
                    <a:pt x="25400" y="107949"/>
                  </a:lnTo>
                  <a:lnTo>
                    <a:pt x="25400" y="105409"/>
                  </a:lnTo>
                  <a:close/>
                </a:path>
                <a:path w="25400" h="464820">
                  <a:moveTo>
                    <a:pt x="25400" y="107950"/>
                  </a:moveTo>
                  <a:lnTo>
                    <a:pt x="0" y="107950"/>
                  </a:lnTo>
                  <a:lnTo>
                    <a:pt x="0" y="111759"/>
                  </a:lnTo>
                  <a:lnTo>
                    <a:pt x="25400" y="111759"/>
                  </a:lnTo>
                  <a:lnTo>
                    <a:pt x="25400" y="107950"/>
                  </a:lnTo>
                  <a:close/>
                </a:path>
                <a:path w="25400" h="464820">
                  <a:moveTo>
                    <a:pt x="25400" y="111759"/>
                  </a:moveTo>
                  <a:lnTo>
                    <a:pt x="0" y="111759"/>
                  </a:lnTo>
                  <a:lnTo>
                    <a:pt x="0" y="114299"/>
                  </a:lnTo>
                  <a:lnTo>
                    <a:pt x="25400" y="114299"/>
                  </a:lnTo>
                  <a:lnTo>
                    <a:pt x="25400" y="111759"/>
                  </a:lnTo>
                  <a:close/>
                </a:path>
                <a:path w="25400" h="464820">
                  <a:moveTo>
                    <a:pt x="25400" y="114300"/>
                  </a:moveTo>
                  <a:lnTo>
                    <a:pt x="0" y="114300"/>
                  </a:lnTo>
                  <a:lnTo>
                    <a:pt x="0" y="118109"/>
                  </a:lnTo>
                  <a:lnTo>
                    <a:pt x="25400" y="118109"/>
                  </a:lnTo>
                  <a:lnTo>
                    <a:pt x="25400" y="114300"/>
                  </a:lnTo>
                  <a:close/>
                </a:path>
                <a:path w="25400" h="464820">
                  <a:moveTo>
                    <a:pt x="25400" y="118109"/>
                  </a:moveTo>
                  <a:lnTo>
                    <a:pt x="0" y="118109"/>
                  </a:lnTo>
                  <a:lnTo>
                    <a:pt x="0" y="124459"/>
                  </a:lnTo>
                  <a:lnTo>
                    <a:pt x="25400" y="124459"/>
                  </a:lnTo>
                  <a:lnTo>
                    <a:pt x="25400" y="118109"/>
                  </a:lnTo>
                  <a:close/>
                </a:path>
                <a:path w="25400" h="464820">
                  <a:moveTo>
                    <a:pt x="25400" y="124460"/>
                  </a:moveTo>
                  <a:lnTo>
                    <a:pt x="0" y="124460"/>
                  </a:lnTo>
                  <a:lnTo>
                    <a:pt x="0" y="133349"/>
                  </a:lnTo>
                  <a:lnTo>
                    <a:pt x="25400" y="133349"/>
                  </a:lnTo>
                  <a:lnTo>
                    <a:pt x="25400" y="124460"/>
                  </a:lnTo>
                  <a:close/>
                </a:path>
                <a:path w="25400" h="464820">
                  <a:moveTo>
                    <a:pt x="25400" y="133350"/>
                  </a:moveTo>
                  <a:lnTo>
                    <a:pt x="0" y="133350"/>
                  </a:lnTo>
                  <a:lnTo>
                    <a:pt x="0" y="146049"/>
                  </a:lnTo>
                  <a:lnTo>
                    <a:pt x="25400" y="146049"/>
                  </a:lnTo>
                  <a:lnTo>
                    <a:pt x="25400" y="133350"/>
                  </a:lnTo>
                  <a:close/>
                </a:path>
                <a:path w="25400" h="464820">
                  <a:moveTo>
                    <a:pt x="25400" y="146050"/>
                  </a:moveTo>
                  <a:lnTo>
                    <a:pt x="0" y="146050"/>
                  </a:lnTo>
                  <a:lnTo>
                    <a:pt x="0" y="156209"/>
                  </a:lnTo>
                  <a:lnTo>
                    <a:pt x="25400" y="156209"/>
                  </a:lnTo>
                  <a:lnTo>
                    <a:pt x="25400" y="146050"/>
                  </a:lnTo>
                  <a:close/>
                </a:path>
                <a:path w="25400" h="464820">
                  <a:moveTo>
                    <a:pt x="25400" y="156209"/>
                  </a:moveTo>
                  <a:lnTo>
                    <a:pt x="0" y="156209"/>
                  </a:lnTo>
                  <a:lnTo>
                    <a:pt x="0" y="158749"/>
                  </a:lnTo>
                  <a:lnTo>
                    <a:pt x="25400" y="158749"/>
                  </a:lnTo>
                  <a:lnTo>
                    <a:pt x="25400" y="156209"/>
                  </a:lnTo>
                  <a:close/>
                </a:path>
                <a:path w="25400" h="464820">
                  <a:moveTo>
                    <a:pt x="25400" y="158750"/>
                  </a:moveTo>
                  <a:lnTo>
                    <a:pt x="0" y="158750"/>
                  </a:lnTo>
                  <a:lnTo>
                    <a:pt x="0" y="165099"/>
                  </a:lnTo>
                  <a:lnTo>
                    <a:pt x="25400" y="165099"/>
                  </a:lnTo>
                  <a:lnTo>
                    <a:pt x="25400" y="158750"/>
                  </a:lnTo>
                  <a:close/>
                </a:path>
                <a:path w="25400" h="464820">
                  <a:moveTo>
                    <a:pt x="25400" y="165100"/>
                  </a:moveTo>
                  <a:lnTo>
                    <a:pt x="0" y="165100"/>
                  </a:lnTo>
                  <a:lnTo>
                    <a:pt x="0" y="168909"/>
                  </a:lnTo>
                  <a:lnTo>
                    <a:pt x="25400" y="168909"/>
                  </a:lnTo>
                  <a:lnTo>
                    <a:pt x="25400" y="165100"/>
                  </a:lnTo>
                  <a:close/>
                </a:path>
                <a:path w="25400" h="464820">
                  <a:moveTo>
                    <a:pt x="25400" y="168909"/>
                  </a:moveTo>
                  <a:lnTo>
                    <a:pt x="0" y="168909"/>
                  </a:lnTo>
                  <a:lnTo>
                    <a:pt x="0" y="175259"/>
                  </a:lnTo>
                  <a:lnTo>
                    <a:pt x="25400" y="175259"/>
                  </a:lnTo>
                  <a:lnTo>
                    <a:pt x="25400" y="168909"/>
                  </a:lnTo>
                  <a:close/>
                </a:path>
                <a:path w="25400" h="464820">
                  <a:moveTo>
                    <a:pt x="25400" y="175259"/>
                  </a:moveTo>
                  <a:lnTo>
                    <a:pt x="0" y="175259"/>
                  </a:lnTo>
                  <a:lnTo>
                    <a:pt x="0" y="177799"/>
                  </a:lnTo>
                  <a:lnTo>
                    <a:pt x="25400" y="177799"/>
                  </a:lnTo>
                  <a:lnTo>
                    <a:pt x="25400" y="175259"/>
                  </a:lnTo>
                  <a:close/>
                </a:path>
                <a:path w="25400" h="464820">
                  <a:moveTo>
                    <a:pt x="25400" y="177800"/>
                  </a:moveTo>
                  <a:lnTo>
                    <a:pt x="0" y="177800"/>
                  </a:lnTo>
                  <a:lnTo>
                    <a:pt x="0" y="181609"/>
                  </a:lnTo>
                  <a:lnTo>
                    <a:pt x="25400" y="181609"/>
                  </a:lnTo>
                  <a:lnTo>
                    <a:pt x="25400" y="177800"/>
                  </a:lnTo>
                  <a:close/>
                </a:path>
                <a:path w="25400" h="464820">
                  <a:moveTo>
                    <a:pt x="25400" y="181610"/>
                  </a:moveTo>
                  <a:lnTo>
                    <a:pt x="0" y="181610"/>
                  </a:lnTo>
                  <a:lnTo>
                    <a:pt x="0" y="184149"/>
                  </a:lnTo>
                  <a:lnTo>
                    <a:pt x="25400" y="184149"/>
                  </a:lnTo>
                  <a:lnTo>
                    <a:pt x="25400" y="181610"/>
                  </a:lnTo>
                  <a:close/>
                </a:path>
                <a:path w="25400" h="464820">
                  <a:moveTo>
                    <a:pt x="25400" y="184150"/>
                  </a:moveTo>
                  <a:lnTo>
                    <a:pt x="0" y="184150"/>
                  </a:lnTo>
                  <a:lnTo>
                    <a:pt x="0" y="190499"/>
                  </a:lnTo>
                  <a:lnTo>
                    <a:pt x="25400" y="190499"/>
                  </a:lnTo>
                  <a:lnTo>
                    <a:pt x="25400" y="184150"/>
                  </a:lnTo>
                  <a:close/>
                </a:path>
                <a:path w="25400" h="464820">
                  <a:moveTo>
                    <a:pt x="25400" y="190500"/>
                  </a:moveTo>
                  <a:lnTo>
                    <a:pt x="0" y="190500"/>
                  </a:lnTo>
                  <a:lnTo>
                    <a:pt x="0" y="209549"/>
                  </a:lnTo>
                  <a:lnTo>
                    <a:pt x="25400" y="209549"/>
                  </a:lnTo>
                  <a:lnTo>
                    <a:pt x="25400" y="190500"/>
                  </a:lnTo>
                  <a:close/>
                </a:path>
                <a:path w="25400" h="464820">
                  <a:moveTo>
                    <a:pt x="25400" y="209550"/>
                  </a:moveTo>
                  <a:lnTo>
                    <a:pt x="0" y="209550"/>
                  </a:lnTo>
                  <a:lnTo>
                    <a:pt x="0" y="213359"/>
                  </a:lnTo>
                  <a:lnTo>
                    <a:pt x="25400" y="213359"/>
                  </a:lnTo>
                  <a:lnTo>
                    <a:pt x="25400" y="209550"/>
                  </a:lnTo>
                  <a:close/>
                </a:path>
                <a:path w="25400" h="464820">
                  <a:moveTo>
                    <a:pt x="25400" y="213359"/>
                  </a:moveTo>
                  <a:lnTo>
                    <a:pt x="0" y="213359"/>
                  </a:lnTo>
                  <a:lnTo>
                    <a:pt x="0" y="226059"/>
                  </a:lnTo>
                  <a:lnTo>
                    <a:pt x="25400" y="226059"/>
                  </a:lnTo>
                  <a:lnTo>
                    <a:pt x="25400" y="213359"/>
                  </a:lnTo>
                  <a:close/>
                </a:path>
                <a:path w="25400" h="464820">
                  <a:moveTo>
                    <a:pt x="25400" y="226059"/>
                  </a:moveTo>
                  <a:lnTo>
                    <a:pt x="0" y="226059"/>
                  </a:lnTo>
                  <a:lnTo>
                    <a:pt x="0" y="234949"/>
                  </a:lnTo>
                  <a:lnTo>
                    <a:pt x="25400" y="234949"/>
                  </a:lnTo>
                  <a:lnTo>
                    <a:pt x="25400" y="226059"/>
                  </a:lnTo>
                  <a:close/>
                </a:path>
                <a:path w="25400" h="464820">
                  <a:moveTo>
                    <a:pt x="25400" y="234950"/>
                  </a:moveTo>
                  <a:lnTo>
                    <a:pt x="0" y="234950"/>
                  </a:lnTo>
                  <a:lnTo>
                    <a:pt x="0" y="238759"/>
                  </a:lnTo>
                  <a:lnTo>
                    <a:pt x="25400" y="238759"/>
                  </a:lnTo>
                  <a:lnTo>
                    <a:pt x="25400" y="234950"/>
                  </a:lnTo>
                  <a:close/>
                </a:path>
                <a:path w="25400" h="464820">
                  <a:moveTo>
                    <a:pt x="25400" y="238759"/>
                  </a:moveTo>
                  <a:lnTo>
                    <a:pt x="0" y="238759"/>
                  </a:lnTo>
                  <a:lnTo>
                    <a:pt x="0" y="253999"/>
                  </a:lnTo>
                  <a:lnTo>
                    <a:pt x="25400" y="253999"/>
                  </a:lnTo>
                  <a:lnTo>
                    <a:pt x="25400" y="238759"/>
                  </a:lnTo>
                  <a:close/>
                </a:path>
                <a:path w="25400" h="464820">
                  <a:moveTo>
                    <a:pt x="25400" y="254000"/>
                  </a:moveTo>
                  <a:lnTo>
                    <a:pt x="0" y="254000"/>
                  </a:lnTo>
                  <a:lnTo>
                    <a:pt x="0" y="260349"/>
                  </a:lnTo>
                  <a:lnTo>
                    <a:pt x="25400" y="260349"/>
                  </a:lnTo>
                  <a:lnTo>
                    <a:pt x="25400" y="254000"/>
                  </a:lnTo>
                  <a:close/>
                </a:path>
                <a:path w="25400" h="464820">
                  <a:moveTo>
                    <a:pt x="25400" y="260350"/>
                  </a:moveTo>
                  <a:lnTo>
                    <a:pt x="0" y="260350"/>
                  </a:lnTo>
                  <a:lnTo>
                    <a:pt x="0" y="264159"/>
                  </a:lnTo>
                  <a:lnTo>
                    <a:pt x="25400" y="264159"/>
                  </a:lnTo>
                  <a:lnTo>
                    <a:pt x="25400" y="260350"/>
                  </a:lnTo>
                  <a:close/>
                </a:path>
                <a:path w="25400" h="464820">
                  <a:moveTo>
                    <a:pt x="25400" y="264159"/>
                  </a:moveTo>
                  <a:lnTo>
                    <a:pt x="0" y="264159"/>
                  </a:lnTo>
                  <a:lnTo>
                    <a:pt x="0" y="266699"/>
                  </a:lnTo>
                  <a:lnTo>
                    <a:pt x="25400" y="266699"/>
                  </a:lnTo>
                  <a:lnTo>
                    <a:pt x="25400" y="264159"/>
                  </a:lnTo>
                  <a:close/>
                </a:path>
                <a:path w="25400" h="464820">
                  <a:moveTo>
                    <a:pt x="25400" y="266700"/>
                  </a:moveTo>
                  <a:lnTo>
                    <a:pt x="0" y="266700"/>
                  </a:lnTo>
                  <a:lnTo>
                    <a:pt x="0" y="270509"/>
                  </a:lnTo>
                  <a:lnTo>
                    <a:pt x="25400" y="270509"/>
                  </a:lnTo>
                  <a:lnTo>
                    <a:pt x="25400" y="266700"/>
                  </a:lnTo>
                  <a:close/>
                </a:path>
                <a:path w="25400" h="464820">
                  <a:moveTo>
                    <a:pt x="25400" y="270510"/>
                  </a:moveTo>
                  <a:lnTo>
                    <a:pt x="0" y="270510"/>
                  </a:lnTo>
                  <a:lnTo>
                    <a:pt x="0" y="276859"/>
                  </a:lnTo>
                  <a:lnTo>
                    <a:pt x="25400" y="276859"/>
                  </a:lnTo>
                  <a:lnTo>
                    <a:pt x="25400" y="270510"/>
                  </a:lnTo>
                  <a:close/>
                </a:path>
                <a:path w="25400" h="464820">
                  <a:moveTo>
                    <a:pt x="25400" y="276860"/>
                  </a:moveTo>
                  <a:lnTo>
                    <a:pt x="0" y="276860"/>
                  </a:lnTo>
                  <a:lnTo>
                    <a:pt x="0" y="279399"/>
                  </a:lnTo>
                  <a:lnTo>
                    <a:pt x="25400" y="279399"/>
                  </a:lnTo>
                  <a:lnTo>
                    <a:pt x="25400" y="276860"/>
                  </a:lnTo>
                  <a:close/>
                </a:path>
                <a:path w="25400" h="464820">
                  <a:moveTo>
                    <a:pt x="25400" y="279400"/>
                  </a:moveTo>
                  <a:lnTo>
                    <a:pt x="0" y="279400"/>
                  </a:lnTo>
                  <a:lnTo>
                    <a:pt x="0" y="285749"/>
                  </a:lnTo>
                  <a:lnTo>
                    <a:pt x="25400" y="285749"/>
                  </a:lnTo>
                  <a:lnTo>
                    <a:pt x="25400" y="279400"/>
                  </a:lnTo>
                  <a:close/>
                </a:path>
                <a:path w="25400" h="464820">
                  <a:moveTo>
                    <a:pt x="25400" y="285750"/>
                  </a:moveTo>
                  <a:lnTo>
                    <a:pt x="0" y="285750"/>
                  </a:lnTo>
                  <a:lnTo>
                    <a:pt x="0" y="298449"/>
                  </a:lnTo>
                  <a:lnTo>
                    <a:pt x="25400" y="298449"/>
                  </a:lnTo>
                  <a:lnTo>
                    <a:pt x="25400" y="285750"/>
                  </a:lnTo>
                  <a:close/>
                </a:path>
                <a:path w="25400" h="464820">
                  <a:moveTo>
                    <a:pt x="10160" y="463549"/>
                  </a:moveTo>
                  <a:lnTo>
                    <a:pt x="0" y="463549"/>
                  </a:lnTo>
                  <a:lnTo>
                    <a:pt x="0" y="464819"/>
                  </a:lnTo>
                  <a:lnTo>
                    <a:pt x="10160" y="464819"/>
                  </a:lnTo>
                  <a:lnTo>
                    <a:pt x="10160" y="463549"/>
                  </a:lnTo>
                  <a:close/>
                </a:path>
                <a:path w="25400" h="464820">
                  <a:moveTo>
                    <a:pt x="25400" y="457199"/>
                  </a:moveTo>
                  <a:lnTo>
                    <a:pt x="0" y="457199"/>
                  </a:lnTo>
                  <a:lnTo>
                    <a:pt x="0" y="462280"/>
                  </a:lnTo>
                  <a:lnTo>
                    <a:pt x="21590" y="462280"/>
                  </a:lnTo>
                  <a:lnTo>
                    <a:pt x="21590" y="463549"/>
                  </a:lnTo>
                  <a:lnTo>
                    <a:pt x="25400" y="463549"/>
                  </a:lnTo>
                  <a:lnTo>
                    <a:pt x="25400" y="457199"/>
                  </a:lnTo>
                  <a:close/>
                </a:path>
                <a:path w="25400" h="464820">
                  <a:moveTo>
                    <a:pt x="25400" y="450849"/>
                  </a:moveTo>
                  <a:lnTo>
                    <a:pt x="0" y="450849"/>
                  </a:lnTo>
                  <a:lnTo>
                    <a:pt x="0" y="455930"/>
                  </a:lnTo>
                  <a:lnTo>
                    <a:pt x="25400" y="455930"/>
                  </a:lnTo>
                  <a:lnTo>
                    <a:pt x="25400" y="450849"/>
                  </a:lnTo>
                  <a:close/>
                </a:path>
                <a:path w="25400" h="464820">
                  <a:moveTo>
                    <a:pt x="25400" y="444499"/>
                  </a:moveTo>
                  <a:lnTo>
                    <a:pt x="0" y="444499"/>
                  </a:lnTo>
                  <a:lnTo>
                    <a:pt x="0" y="449580"/>
                  </a:lnTo>
                  <a:lnTo>
                    <a:pt x="25400" y="449580"/>
                  </a:lnTo>
                  <a:lnTo>
                    <a:pt x="25400" y="444499"/>
                  </a:lnTo>
                  <a:close/>
                </a:path>
                <a:path w="25400" h="464820">
                  <a:moveTo>
                    <a:pt x="25400" y="438149"/>
                  </a:moveTo>
                  <a:lnTo>
                    <a:pt x="0" y="438149"/>
                  </a:lnTo>
                  <a:lnTo>
                    <a:pt x="0" y="443230"/>
                  </a:lnTo>
                  <a:lnTo>
                    <a:pt x="25400" y="443230"/>
                  </a:lnTo>
                  <a:lnTo>
                    <a:pt x="25400" y="438149"/>
                  </a:lnTo>
                  <a:close/>
                </a:path>
                <a:path w="25400" h="464820">
                  <a:moveTo>
                    <a:pt x="25400" y="431799"/>
                  </a:moveTo>
                  <a:lnTo>
                    <a:pt x="0" y="431799"/>
                  </a:lnTo>
                  <a:lnTo>
                    <a:pt x="0" y="436880"/>
                  </a:lnTo>
                  <a:lnTo>
                    <a:pt x="25400" y="436880"/>
                  </a:lnTo>
                  <a:lnTo>
                    <a:pt x="25400" y="431799"/>
                  </a:lnTo>
                  <a:close/>
                </a:path>
                <a:path w="25400" h="464820">
                  <a:moveTo>
                    <a:pt x="25400" y="425449"/>
                  </a:moveTo>
                  <a:lnTo>
                    <a:pt x="0" y="425449"/>
                  </a:lnTo>
                  <a:lnTo>
                    <a:pt x="0" y="430530"/>
                  </a:lnTo>
                  <a:lnTo>
                    <a:pt x="25400" y="430530"/>
                  </a:lnTo>
                  <a:lnTo>
                    <a:pt x="25400" y="425449"/>
                  </a:lnTo>
                  <a:close/>
                </a:path>
                <a:path w="25400" h="464820">
                  <a:moveTo>
                    <a:pt x="25400" y="419099"/>
                  </a:moveTo>
                  <a:lnTo>
                    <a:pt x="0" y="419099"/>
                  </a:lnTo>
                  <a:lnTo>
                    <a:pt x="0" y="424180"/>
                  </a:lnTo>
                  <a:lnTo>
                    <a:pt x="25400" y="424180"/>
                  </a:lnTo>
                  <a:lnTo>
                    <a:pt x="25400" y="419099"/>
                  </a:lnTo>
                  <a:close/>
                </a:path>
                <a:path w="25400" h="464820">
                  <a:moveTo>
                    <a:pt x="25400" y="412749"/>
                  </a:moveTo>
                  <a:lnTo>
                    <a:pt x="0" y="412749"/>
                  </a:lnTo>
                  <a:lnTo>
                    <a:pt x="0" y="417830"/>
                  </a:lnTo>
                  <a:lnTo>
                    <a:pt x="25400" y="417830"/>
                  </a:lnTo>
                  <a:lnTo>
                    <a:pt x="25400" y="412749"/>
                  </a:lnTo>
                  <a:close/>
                </a:path>
                <a:path w="25400" h="464820">
                  <a:moveTo>
                    <a:pt x="25400" y="406399"/>
                  </a:moveTo>
                  <a:lnTo>
                    <a:pt x="0" y="406399"/>
                  </a:lnTo>
                  <a:lnTo>
                    <a:pt x="0" y="411480"/>
                  </a:lnTo>
                  <a:lnTo>
                    <a:pt x="25400" y="411480"/>
                  </a:lnTo>
                  <a:lnTo>
                    <a:pt x="25400" y="406399"/>
                  </a:lnTo>
                  <a:close/>
                </a:path>
                <a:path w="25400" h="464820">
                  <a:moveTo>
                    <a:pt x="25400" y="400049"/>
                  </a:moveTo>
                  <a:lnTo>
                    <a:pt x="0" y="400049"/>
                  </a:lnTo>
                  <a:lnTo>
                    <a:pt x="0" y="405130"/>
                  </a:lnTo>
                  <a:lnTo>
                    <a:pt x="25400" y="405130"/>
                  </a:lnTo>
                  <a:lnTo>
                    <a:pt x="25400" y="400049"/>
                  </a:lnTo>
                  <a:close/>
                </a:path>
                <a:path w="25400" h="464820">
                  <a:moveTo>
                    <a:pt x="25400" y="393699"/>
                  </a:moveTo>
                  <a:lnTo>
                    <a:pt x="0" y="393699"/>
                  </a:lnTo>
                  <a:lnTo>
                    <a:pt x="0" y="398780"/>
                  </a:lnTo>
                  <a:lnTo>
                    <a:pt x="25400" y="398780"/>
                  </a:lnTo>
                  <a:lnTo>
                    <a:pt x="25400" y="393699"/>
                  </a:lnTo>
                  <a:close/>
                </a:path>
                <a:path w="25400" h="464820">
                  <a:moveTo>
                    <a:pt x="25400" y="387349"/>
                  </a:moveTo>
                  <a:lnTo>
                    <a:pt x="0" y="387349"/>
                  </a:lnTo>
                  <a:lnTo>
                    <a:pt x="0" y="392430"/>
                  </a:lnTo>
                  <a:lnTo>
                    <a:pt x="25400" y="392430"/>
                  </a:lnTo>
                  <a:lnTo>
                    <a:pt x="25400" y="387349"/>
                  </a:lnTo>
                  <a:close/>
                </a:path>
                <a:path w="25400" h="464820">
                  <a:moveTo>
                    <a:pt x="25400" y="380999"/>
                  </a:moveTo>
                  <a:lnTo>
                    <a:pt x="0" y="380999"/>
                  </a:lnTo>
                  <a:lnTo>
                    <a:pt x="0" y="386080"/>
                  </a:lnTo>
                  <a:lnTo>
                    <a:pt x="25400" y="386080"/>
                  </a:lnTo>
                  <a:lnTo>
                    <a:pt x="25400" y="380999"/>
                  </a:lnTo>
                  <a:close/>
                </a:path>
                <a:path w="25400" h="464820">
                  <a:moveTo>
                    <a:pt x="25400" y="374649"/>
                  </a:moveTo>
                  <a:lnTo>
                    <a:pt x="0" y="374649"/>
                  </a:lnTo>
                  <a:lnTo>
                    <a:pt x="0" y="379730"/>
                  </a:lnTo>
                  <a:lnTo>
                    <a:pt x="25400" y="379730"/>
                  </a:lnTo>
                  <a:lnTo>
                    <a:pt x="25400" y="374649"/>
                  </a:lnTo>
                  <a:close/>
                </a:path>
                <a:path w="25400" h="464820">
                  <a:moveTo>
                    <a:pt x="25400" y="368300"/>
                  </a:moveTo>
                  <a:lnTo>
                    <a:pt x="0" y="368300"/>
                  </a:lnTo>
                  <a:lnTo>
                    <a:pt x="0" y="373380"/>
                  </a:lnTo>
                  <a:lnTo>
                    <a:pt x="25400" y="373380"/>
                  </a:lnTo>
                  <a:lnTo>
                    <a:pt x="25400" y="368300"/>
                  </a:lnTo>
                  <a:close/>
                </a:path>
                <a:path w="25400" h="464820">
                  <a:moveTo>
                    <a:pt x="25400" y="361950"/>
                  </a:moveTo>
                  <a:lnTo>
                    <a:pt x="0" y="361950"/>
                  </a:lnTo>
                  <a:lnTo>
                    <a:pt x="0" y="367030"/>
                  </a:lnTo>
                  <a:lnTo>
                    <a:pt x="25400" y="367030"/>
                  </a:lnTo>
                  <a:lnTo>
                    <a:pt x="25400" y="361950"/>
                  </a:lnTo>
                  <a:close/>
                </a:path>
                <a:path w="25400" h="464820">
                  <a:moveTo>
                    <a:pt x="25400" y="355599"/>
                  </a:moveTo>
                  <a:lnTo>
                    <a:pt x="0" y="355599"/>
                  </a:lnTo>
                  <a:lnTo>
                    <a:pt x="0" y="360680"/>
                  </a:lnTo>
                  <a:lnTo>
                    <a:pt x="25400" y="360680"/>
                  </a:lnTo>
                  <a:lnTo>
                    <a:pt x="25400" y="355599"/>
                  </a:lnTo>
                  <a:close/>
                </a:path>
                <a:path w="25400" h="464820">
                  <a:moveTo>
                    <a:pt x="25400" y="349249"/>
                  </a:moveTo>
                  <a:lnTo>
                    <a:pt x="0" y="349249"/>
                  </a:lnTo>
                  <a:lnTo>
                    <a:pt x="0" y="354330"/>
                  </a:lnTo>
                  <a:lnTo>
                    <a:pt x="25400" y="354330"/>
                  </a:lnTo>
                  <a:lnTo>
                    <a:pt x="25400" y="349249"/>
                  </a:lnTo>
                  <a:close/>
                </a:path>
                <a:path w="25400" h="464820">
                  <a:moveTo>
                    <a:pt x="25400" y="342899"/>
                  </a:moveTo>
                  <a:lnTo>
                    <a:pt x="0" y="342899"/>
                  </a:lnTo>
                  <a:lnTo>
                    <a:pt x="0" y="347980"/>
                  </a:lnTo>
                  <a:lnTo>
                    <a:pt x="25400" y="347980"/>
                  </a:lnTo>
                  <a:lnTo>
                    <a:pt x="25400" y="342899"/>
                  </a:lnTo>
                  <a:close/>
                </a:path>
                <a:path w="25400" h="464820">
                  <a:moveTo>
                    <a:pt x="25400" y="336549"/>
                  </a:moveTo>
                  <a:lnTo>
                    <a:pt x="0" y="336549"/>
                  </a:lnTo>
                  <a:lnTo>
                    <a:pt x="0" y="341630"/>
                  </a:lnTo>
                  <a:lnTo>
                    <a:pt x="25400" y="341630"/>
                  </a:lnTo>
                  <a:lnTo>
                    <a:pt x="25400" y="336549"/>
                  </a:lnTo>
                  <a:close/>
                </a:path>
                <a:path w="25400" h="464820">
                  <a:moveTo>
                    <a:pt x="25400" y="330199"/>
                  </a:moveTo>
                  <a:lnTo>
                    <a:pt x="0" y="330199"/>
                  </a:lnTo>
                  <a:lnTo>
                    <a:pt x="0" y="335280"/>
                  </a:lnTo>
                  <a:lnTo>
                    <a:pt x="25400" y="335280"/>
                  </a:lnTo>
                  <a:lnTo>
                    <a:pt x="25400" y="330199"/>
                  </a:lnTo>
                  <a:close/>
                </a:path>
                <a:path w="25400" h="464820">
                  <a:moveTo>
                    <a:pt x="25400" y="323849"/>
                  </a:moveTo>
                  <a:lnTo>
                    <a:pt x="0" y="323849"/>
                  </a:lnTo>
                  <a:lnTo>
                    <a:pt x="0" y="328930"/>
                  </a:lnTo>
                  <a:lnTo>
                    <a:pt x="25400" y="328930"/>
                  </a:lnTo>
                  <a:lnTo>
                    <a:pt x="25400" y="323849"/>
                  </a:lnTo>
                  <a:close/>
                </a:path>
                <a:path w="25400" h="464820">
                  <a:moveTo>
                    <a:pt x="25400" y="317500"/>
                  </a:moveTo>
                  <a:lnTo>
                    <a:pt x="0" y="317500"/>
                  </a:lnTo>
                  <a:lnTo>
                    <a:pt x="0" y="322580"/>
                  </a:lnTo>
                  <a:lnTo>
                    <a:pt x="25400" y="322580"/>
                  </a:lnTo>
                  <a:lnTo>
                    <a:pt x="25400" y="317500"/>
                  </a:lnTo>
                  <a:close/>
                </a:path>
                <a:path w="25400" h="464820">
                  <a:moveTo>
                    <a:pt x="25400" y="311149"/>
                  </a:moveTo>
                  <a:lnTo>
                    <a:pt x="0" y="311149"/>
                  </a:lnTo>
                  <a:lnTo>
                    <a:pt x="0" y="316230"/>
                  </a:lnTo>
                  <a:lnTo>
                    <a:pt x="25400" y="316230"/>
                  </a:lnTo>
                  <a:lnTo>
                    <a:pt x="25400" y="311149"/>
                  </a:lnTo>
                  <a:close/>
                </a:path>
                <a:path w="25400" h="464820">
                  <a:moveTo>
                    <a:pt x="25400" y="304799"/>
                  </a:moveTo>
                  <a:lnTo>
                    <a:pt x="0" y="304799"/>
                  </a:lnTo>
                  <a:lnTo>
                    <a:pt x="0" y="309880"/>
                  </a:lnTo>
                  <a:lnTo>
                    <a:pt x="25400" y="309880"/>
                  </a:lnTo>
                  <a:lnTo>
                    <a:pt x="25400" y="304799"/>
                  </a:lnTo>
                  <a:close/>
                </a:path>
                <a:path w="25400" h="464820">
                  <a:moveTo>
                    <a:pt x="25400" y="299719"/>
                  </a:moveTo>
                  <a:lnTo>
                    <a:pt x="0" y="299719"/>
                  </a:lnTo>
                  <a:lnTo>
                    <a:pt x="0" y="303530"/>
                  </a:lnTo>
                  <a:lnTo>
                    <a:pt x="25400" y="303530"/>
                  </a:lnTo>
                  <a:lnTo>
                    <a:pt x="25400" y="299719"/>
                  </a:lnTo>
                  <a:close/>
                </a:path>
              </a:pathLst>
            </a:custGeom>
            <a:solidFill>
              <a:srgbClr val="748FE2"/>
            </a:solidFill>
          </p:spPr>
          <p:txBody>
            <a:bodyPr wrap="square" lIns="0" tIns="0" rIns="0" bIns="0" rtlCol="0"/>
            <a:lstStyle/>
            <a:p>
              <a:endParaRPr/>
            </a:p>
          </p:txBody>
        </p:sp>
        <p:sp>
          <p:nvSpPr>
            <p:cNvPr id="401" name="object 401"/>
            <p:cNvSpPr/>
            <p:nvPr/>
          </p:nvSpPr>
          <p:spPr>
            <a:xfrm>
              <a:off x="7490460" y="5739129"/>
              <a:ext cx="26670" cy="474980"/>
            </a:xfrm>
            <a:custGeom>
              <a:avLst/>
              <a:gdLst/>
              <a:ahLst/>
              <a:cxnLst/>
              <a:rect l="l" t="t" r="r" b="b"/>
              <a:pathLst>
                <a:path w="26670" h="474979">
                  <a:moveTo>
                    <a:pt x="3810" y="0"/>
                  </a:moveTo>
                  <a:lnTo>
                    <a:pt x="0" y="0"/>
                  </a:lnTo>
                  <a:lnTo>
                    <a:pt x="0" y="2540"/>
                  </a:lnTo>
                  <a:lnTo>
                    <a:pt x="10160" y="2540"/>
                  </a:lnTo>
                  <a:lnTo>
                    <a:pt x="10160" y="1270"/>
                  </a:lnTo>
                  <a:lnTo>
                    <a:pt x="3810" y="1270"/>
                  </a:lnTo>
                  <a:lnTo>
                    <a:pt x="3810" y="0"/>
                  </a:lnTo>
                  <a:close/>
                </a:path>
                <a:path w="26670" h="474979">
                  <a:moveTo>
                    <a:pt x="17780" y="2540"/>
                  </a:moveTo>
                  <a:lnTo>
                    <a:pt x="0" y="2540"/>
                  </a:lnTo>
                  <a:lnTo>
                    <a:pt x="0" y="5080"/>
                  </a:lnTo>
                  <a:lnTo>
                    <a:pt x="25400" y="5080"/>
                  </a:lnTo>
                  <a:lnTo>
                    <a:pt x="25400" y="3810"/>
                  </a:lnTo>
                  <a:lnTo>
                    <a:pt x="17780" y="3810"/>
                  </a:lnTo>
                  <a:lnTo>
                    <a:pt x="17780" y="2540"/>
                  </a:lnTo>
                  <a:close/>
                </a:path>
                <a:path w="26670" h="474979">
                  <a:moveTo>
                    <a:pt x="26670" y="5080"/>
                  </a:moveTo>
                  <a:lnTo>
                    <a:pt x="0" y="5080"/>
                  </a:lnTo>
                  <a:lnTo>
                    <a:pt x="0" y="11430"/>
                  </a:lnTo>
                  <a:lnTo>
                    <a:pt x="26670" y="11430"/>
                  </a:lnTo>
                  <a:lnTo>
                    <a:pt x="26670" y="5080"/>
                  </a:lnTo>
                  <a:close/>
                </a:path>
                <a:path w="26670" h="474979">
                  <a:moveTo>
                    <a:pt x="26670" y="11430"/>
                  </a:moveTo>
                  <a:lnTo>
                    <a:pt x="0" y="11430"/>
                  </a:lnTo>
                  <a:lnTo>
                    <a:pt x="0" y="17780"/>
                  </a:lnTo>
                  <a:lnTo>
                    <a:pt x="26670" y="17780"/>
                  </a:lnTo>
                  <a:lnTo>
                    <a:pt x="26670" y="11430"/>
                  </a:lnTo>
                  <a:close/>
                </a:path>
                <a:path w="26670" h="474979">
                  <a:moveTo>
                    <a:pt x="26670" y="17780"/>
                  </a:moveTo>
                  <a:lnTo>
                    <a:pt x="0" y="17780"/>
                  </a:lnTo>
                  <a:lnTo>
                    <a:pt x="0" y="24130"/>
                  </a:lnTo>
                  <a:lnTo>
                    <a:pt x="26670" y="24130"/>
                  </a:lnTo>
                  <a:lnTo>
                    <a:pt x="26670" y="17780"/>
                  </a:lnTo>
                  <a:close/>
                </a:path>
                <a:path w="26670" h="474979">
                  <a:moveTo>
                    <a:pt x="26670" y="24130"/>
                  </a:moveTo>
                  <a:lnTo>
                    <a:pt x="0" y="24130"/>
                  </a:lnTo>
                  <a:lnTo>
                    <a:pt x="0" y="27940"/>
                  </a:lnTo>
                  <a:lnTo>
                    <a:pt x="26670" y="27940"/>
                  </a:lnTo>
                  <a:lnTo>
                    <a:pt x="26670" y="24130"/>
                  </a:lnTo>
                  <a:close/>
                </a:path>
                <a:path w="26670" h="474979">
                  <a:moveTo>
                    <a:pt x="26670" y="27940"/>
                  </a:moveTo>
                  <a:lnTo>
                    <a:pt x="0" y="27940"/>
                  </a:lnTo>
                  <a:lnTo>
                    <a:pt x="0" y="34290"/>
                  </a:lnTo>
                  <a:lnTo>
                    <a:pt x="26670" y="34290"/>
                  </a:lnTo>
                  <a:lnTo>
                    <a:pt x="26670" y="27940"/>
                  </a:lnTo>
                  <a:close/>
                </a:path>
                <a:path w="26670" h="474979">
                  <a:moveTo>
                    <a:pt x="26670" y="34290"/>
                  </a:moveTo>
                  <a:lnTo>
                    <a:pt x="0" y="34290"/>
                  </a:lnTo>
                  <a:lnTo>
                    <a:pt x="0" y="36830"/>
                  </a:lnTo>
                  <a:lnTo>
                    <a:pt x="26670" y="36830"/>
                  </a:lnTo>
                  <a:lnTo>
                    <a:pt x="26670" y="34290"/>
                  </a:lnTo>
                  <a:close/>
                </a:path>
                <a:path w="26670" h="474979">
                  <a:moveTo>
                    <a:pt x="26670" y="36830"/>
                  </a:moveTo>
                  <a:lnTo>
                    <a:pt x="0" y="36830"/>
                  </a:lnTo>
                  <a:lnTo>
                    <a:pt x="0" y="40640"/>
                  </a:lnTo>
                  <a:lnTo>
                    <a:pt x="26670" y="40640"/>
                  </a:lnTo>
                  <a:lnTo>
                    <a:pt x="26670" y="36830"/>
                  </a:lnTo>
                  <a:close/>
                </a:path>
                <a:path w="26670" h="474979">
                  <a:moveTo>
                    <a:pt x="26670" y="40640"/>
                  </a:moveTo>
                  <a:lnTo>
                    <a:pt x="0" y="40640"/>
                  </a:lnTo>
                  <a:lnTo>
                    <a:pt x="0" y="43180"/>
                  </a:lnTo>
                  <a:lnTo>
                    <a:pt x="26670" y="43180"/>
                  </a:lnTo>
                  <a:lnTo>
                    <a:pt x="26670" y="40640"/>
                  </a:lnTo>
                  <a:close/>
                </a:path>
                <a:path w="26670" h="474979">
                  <a:moveTo>
                    <a:pt x="26670" y="43180"/>
                  </a:moveTo>
                  <a:lnTo>
                    <a:pt x="0" y="43180"/>
                  </a:lnTo>
                  <a:lnTo>
                    <a:pt x="0" y="49530"/>
                  </a:lnTo>
                  <a:lnTo>
                    <a:pt x="26670" y="49530"/>
                  </a:lnTo>
                  <a:lnTo>
                    <a:pt x="26670" y="43180"/>
                  </a:lnTo>
                  <a:close/>
                </a:path>
                <a:path w="26670" h="474979">
                  <a:moveTo>
                    <a:pt x="26670" y="49530"/>
                  </a:moveTo>
                  <a:lnTo>
                    <a:pt x="0" y="49530"/>
                  </a:lnTo>
                  <a:lnTo>
                    <a:pt x="0" y="74930"/>
                  </a:lnTo>
                  <a:lnTo>
                    <a:pt x="26670" y="74930"/>
                  </a:lnTo>
                  <a:lnTo>
                    <a:pt x="26670" y="49530"/>
                  </a:lnTo>
                  <a:close/>
                </a:path>
                <a:path w="26670" h="474979">
                  <a:moveTo>
                    <a:pt x="26670" y="74930"/>
                  </a:moveTo>
                  <a:lnTo>
                    <a:pt x="0" y="74930"/>
                  </a:lnTo>
                  <a:lnTo>
                    <a:pt x="0" y="81280"/>
                  </a:lnTo>
                  <a:lnTo>
                    <a:pt x="26670" y="81280"/>
                  </a:lnTo>
                  <a:lnTo>
                    <a:pt x="26670" y="74930"/>
                  </a:lnTo>
                  <a:close/>
                </a:path>
                <a:path w="26670" h="474979">
                  <a:moveTo>
                    <a:pt x="26670" y="81280"/>
                  </a:moveTo>
                  <a:lnTo>
                    <a:pt x="0" y="81280"/>
                  </a:lnTo>
                  <a:lnTo>
                    <a:pt x="0" y="93980"/>
                  </a:lnTo>
                  <a:lnTo>
                    <a:pt x="26670" y="93980"/>
                  </a:lnTo>
                  <a:lnTo>
                    <a:pt x="26670" y="81280"/>
                  </a:lnTo>
                  <a:close/>
                </a:path>
                <a:path w="26670" h="474979">
                  <a:moveTo>
                    <a:pt x="26670" y="93980"/>
                  </a:moveTo>
                  <a:lnTo>
                    <a:pt x="0" y="93980"/>
                  </a:lnTo>
                  <a:lnTo>
                    <a:pt x="0" y="110490"/>
                  </a:lnTo>
                  <a:lnTo>
                    <a:pt x="26670" y="110490"/>
                  </a:lnTo>
                  <a:lnTo>
                    <a:pt x="26670" y="93980"/>
                  </a:lnTo>
                  <a:close/>
                </a:path>
                <a:path w="26670" h="474979">
                  <a:moveTo>
                    <a:pt x="26670" y="110490"/>
                  </a:moveTo>
                  <a:lnTo>
                    <a:pt x="0" y="110490"/>
                  </a:lnTo>
                  <a:lnTo>
                    <a:pt x="0" y="113030"/>
                  </a:lnTo>
                  <a:lnTo>
                    <a:pt x="26670" y="113030"/>
                  </a:lnTo>
                  <a:lnTo>
                    <a:pt x="26670" y="110490"/>
                  </a:lnTo>
                  <a:close/>
                </a:path>
                <a:path w="26670" h="474979">
                  <a:moveTo>
                    <a:pt x="26670" y="113030"/>
                  </a:moveTo>
                  <a:lnTo>
                    <a:pt x="0" y="113030"/>
                  </a:lnTo>
                  <a:lnTo>
                    <a:pt x="0" y="116840"/>
                  </a:lnTo>
                  <a:lnTo>
                    <a:pt x="26670" y="116840"/>
                  </a:lnTo>
                  <a:lnTo>
                    <a:pt x="26670" y="113030"/>
                  </a:lnTo>
                  <a:close/>
                </a:path>
                <a:path w="26670" h="474979">
                  <a:moveTo>
                    <a:pt x="26670" y="116840"/>
                  </a:moveTo>
                  <a:lnTo>
                    <a:pt x="0" y="116840"/>
                  </a:lnTo>
                  <a:lnTo>
                    <a:pt x="0" y="119380"/>
                  </a:lnTo>
                  <a:lnTo>
                    <a:pt x="26670" y="119380"/>
                  </a:lnTo>
                  <a:lnTo>
                    <a:pt x="26670" y="116840"/>
                  </a:lnTo>
                  <a:close/>
                </a:path>
                <a:path w="26670" h="474979">
                  <a:moveTo>
                    <a:pt x="26670" y="119380"/>
                  </a:moveTo>
                  <a:lnTo>
                    <a:pt x="0" y="119380"/>
                  </a:lnTo>
                  <a:lnTo>
                    <a:pt x="0" y="123190"/>
                  </a:lnTo>
                  <a:lnTo>
                    <a:pt x="26670" y="123190"/>
                  </a:lnTo>
                  <a:lnTo>
                    <a:pt x="26670" y="119380"/>
                  </a:lnTo>
                  <a:close/>
                </a:path>
                <a:path w="26670" h="474979">
                  <a:moveTo>
                    <a:pt x="26670" y="123190"/>
                  </a:moveTo>
                  <a:lnTo>
                    <a:pt x="0" y="123190"/>
                  </a:lnTo>
                  <a:lnTo>
                    <a:pt x="0" y="129540"/>
                  </a:lnTo>
                  <a:lnTo>
                    <a:pt x="26670" y="129540"/>
                  </a:lnTo>
                  <a:lnTo>
                    <a:pt x="26670" y="123190"/>
                  </a:lnTo>
                  <a:close/>
                </a:path>
                <a:path w="26670" h="474979">
                  <a:moveTo>
                    <a:pt x="26670" y="129540"/>
                  </a:moveTo>
                  <a:lnTo>
                    <a:pt x="0" y="129540"/>
                  </a:lnTo>
                  <a:lnTo>
                    <a:pt x="0" y="138430"/>
                  </a:lnTo>
                  <a:lnTo>
                    <a:pt x="26670" y="138430"/>
                  </a:lnTo>
                  <a:lnTo>
                    <a:pt x="26670" y="129540"/>
                  </a:lnTo>
                  <a:close/>
                </a:path>
                <a:path w="26670" h="474979">
                  <a:moveTo>
                    <a:pt x="26670" y="138430"/>
                  </a:moveTo>
                  <a:lnTo>
                    <a:pt x="0" y="138430"/>
                  </a:lnTo>
                  <a:lnTo>
                    <a:pt x="0" y="151130"/>
                  </a:lnTo>
                  <a:lnTo>
                    <a:pt x="26670" y="151130"/>
                  </a:lnTo>
                  <a:lnTo>
                    <a:pt x="26670" y="138430"/>
                  </a:lnTo>
                  <a:close/>
                </a:path>
                <a:path w="26670" h="474979">
                  <a:moveTo>
                    <a:pt x="26670" y="151130"/>
                  </a:moveTo>
                  <a:lnTo>
                    <a:pt x="0" y="151130"/>
                  </a:lnTo>
                  <a:lnTo>
                    <a:pt x="0" y="161290"/>
                  </a:lnTo>
                  <a:lnTo>
                    <a:pt x="26670" y="161290"/>
                  </a:lnTo>
                  <a:lnTo>
                    <a:pt x="26670" y="151130"/>
                  </a:lnTo>
                  <a:close/>
                </a:path>
                <a:path w="26670" h="474979">
                  <a:moveTo>
                    <a:pt x="26670" y="161290"/>
                  </a:moveTo>
                  <a:lnTo>
                    <a:pt x="0" y="161290"/>
                  </a:lnTo>
                  <a:lnTo>
                    <a:pt x="0" y="163830"/>
                  </a:lnTo>
                  <a:lnTo>
                    <a:pt x="26670" y="163830"/>
                  </a:lnTo>
                  <a:lnTo>
                    <a:pt x="26670" y="161290"/>
                  </a:lnTo>
                  <a:close/>
                </a:path>
                <a:path w="26670" h="474979">
                  <a:moveTo>
                    <a:pt x="26670" y="163830"/>
                  </a:moveTo>
                  <a:lnTo>
                    <a:pt x="0" y="163830"/>
                  </a:lnTo>
                  <a:lnTo>
                    <a:pt x="0" y="170180"/>
                  </a:lnTo>
                  <a:lnTo>
                    <a:pt x="26670" y="170180"/>
                  </a:lnTo>
                  <a:lnTo>
                    <a:pt x="26670" y="163830"/>
                  </a:lnTo>
                  <a:close/>
                </a:path>
                <a:path w="26670" h="474979">
                  <a:moveTo>
                    <a:pt x="26670" y="170180"/>
                  </a:moveTo>
                  <a:lnTo>
                    <a:pt x="0" y="170180"/>
                  </a:lnTo>
                  <a:lnTo>
                    <a:pt x="0" y="173990"/>
                  </a:lnTo>
                  <a:lnTo>
                    <a:pt x="26670" y="173990"/>
                  </a:lnTo>
                  <a:lnTo>
                    <a:pt x="26670" y="170180"/>
                  </a:lnTo>
                  <a:close/>
                </a:path>
                <a:path w="26670" h="474979">
                  <a:moveTo>
                    <a:pt x="26670" y="173990"/>
                  </a:moveTo>
                  <a:lnTo>
                    <a:pt x="0" y="173990"/>
                  </a:lnTo>
                  <a:lnTo>
                    <a:pt x="0" y="180340"/>
                  </a:lnTo>
                  <a:lnTo>
                    <a:pt x="26670" y="180340"/>
                  </a:lnTo>
                  <a:lnTo>
                    <a:pt x="26670" y="173990"/>
                  </a:lnTo>
                  <a:close/>
                </a:path>
                <a:path w="26670" h="474979">
                  <a:moveTo>
                    <a:pt x="26670" y="180340"/>
                  </a:moveTo>
                  <a:lnTo>
                    <a:pt x="0" y="180340"/>
                  </a:lnTo>
                  <a:lnTo>
                    <a:pt x="0" y="182880"/>
                  </a:lnTo>
                  <a:lnTo>
                    <a:pt x="26670" y="182880"/>
                  </a:lnTo>
                  <a:lnTo>
                    <a:pt x="26670" y="180340"/>
                  </a:lnTo>
                  <a:close/>
                </a:path>
                <a:path w="26670" h="474979">
                  <a:moveTo>
                    <a:pt x="26670" y="182880"/>
                  </a:moveTo>
                  <a:lnTo>
                    <a:pt x="0" y="182880"/>
                  </a:lnTo>
                  <a:lnTo>
                    <a:pt x="0" y="186690"/>
                  </a:lnTo>
                  <a:lnTo>
                    <a:pt x="26670" y="186690"/>
                  </a:lnTo>
                  <a:lnTo>
                    <a:pt x="26670" y="182880"/>
                  </a:lnTo>
                  <a:close/>
                </a:path>
                <a:path w="26670" h="474979">
                  <a:moveTo>
                    <a:pt x="26670" y="186690"/>
                  </a:moveTo>
                  <a:lnTo>
                    <a:pt x="0" y="186690"/>
                  </a:lnTo>
                  <a:lnTo>
                    <a:pt x="0" y="189230"/>
                  </a:lnTo>
                  <a:lnTo>
                    <a:pt x="26670" y="189230"/>
                  </a:lnTo>
                  <a:lnTo>
                    <a:pt x="26670" y="186690"/>
                  </a:lnTo>
                  <a:close/>
                </a:path>
                <a:path w="26670" h="474979">
                  <a:moveTo>
                    <a:pt x="26670" y="189230"/>
                  </a:moveTo>
                  <a:lnTo>
                    <a:pt x="0" y="189230"/>
                  </a:lnTo>
                  <a:lnTo>
                    <a:pt x="0" y="195580"/>
                  </a:lnTo>
                  <a:lnTo>
                    <a:pt x="26670" y="195580"/>
                  </a:lnTo>
                  <a:lnTo>
                    <a:pt x="26670" y="189230"/>
                  </a:lnTo>
                  <a:close/>
                </a:path>
                <a:path w="26670" h="474979">
                  <a:moveTo>
                    <a:pt x="26670" y="195580"/>
                  </a:moveTo>
                  <a:lnTo>
                    <a:pt x="0" y="195580"/>
                  </a:lnTo>
                  <a:lnTo>
                    <a:pt x="0" y="214630"/>
                  </a:lnTo>
                  <a:lnTo>
                    <a:pt x="26670" y="214630"/>
                  </a:lnTo>
                  <a:lnTo>
                    <a:pt x="26670" y="195580"/>
                  </a:lnTo>
                  <a:close/>
                </a:path>
                <a:path w="26670" h="474979">
                  <a:moveTo>
                    <a:pt x="26670" y="214630"/>
                  </a:moveTo>
                  <a:lnTo>
                    <a:pt x="0" y="214630"/>
                  </a:lnTo>
                  <a:lnTo>
                    <a:pt x="0" y="218440"/>
                  </a:lnTo>
                  <a:lnTo>
                    <a:pt x="26670" y="218440"/>
                  </a:lnTo>
                  <a:lnTo>
                    <a:pt x="26670" y="214630"/>
                  </a:lnTo>
                  <a:close/>
                </a:path>
                <a:path w="26670" h="474979">
                  <a:moveTo>
                    <a:pt x="26670" y="218440"/>
                  </a:moveTo>
                  <a:lnTo>
                    <a:pt x="0" y="218440"/>
                  </a:lnTo>
                  <a:lnTo>
                    <a:pt x="0" y="231140"/>
                  </a:lnTo>
                  <a:lnTo>
                    <a:pt x="26670" y="231140"/>
                  </a:lnTo>
                  <a:lnTo>
                    <a:pt x="26670" y="218440"/>
                  </a:lnTo>
                  <a:close/>
                </a:path>
                <a:path w="26670" h="474979">
                  <a:moveTo>
                    <a:pt x="26670" y="231140"/>
                  </a:moveTo>
                  <a:lnTo>
                    <a:pt x="0" y="231140"/>
                  </a:lnTo>
                  <a:lnTo>
                    <a:pt x="0" y="240030"/>
                  </a:lnTo>
                  <a:lnTo>
                    <a:pt x="26670" y="240030"/>
                  </a:lnTo>
                  <a:lnTo>
                    <a:pt x="26670" y="231140"/>
                  </a:lnTo>
                  <a:close/>
                </a:path>
                <a:path w="26670" h="474979">
                  <a:moveTo>
                    <a:pt x="26670" y="240030"/>
                  </a:moveTo>
                  <a:lnTo>
                    <a:pt x="0" y="240030"/>
                  </a:lnTo>
                  <a:lnTo>
                    <a:pt x="0" y="243840"/>
                  </a:lnTo>
                  <a:lnTo>
                    <a:pt x="26670" y="243840"/>
                  </a:lnTo>
                  <a:lnTo>
                    <a:pt x="26670" y="240030"/>
                  </a:lnTo>
                  <a:close/>
                </a:path>
                <a:path w="26670" h="474979">
                  <a:moveTo>
                    <a:pt x="26670" y="243840"/>
                  </a:moveTo>
                  <a:lnTo>
                    <a:pt x="0" y="243840"/>
                  </a:lnTo>
                  <a:lnTo>
                    <a:pt x="0" y="259080"/>
                  </a:lnTo>
                  <a:lnTo>
                    <a:pt x="26670" y="259080"/>
                  </a:lnTo>
                  <a:lnTo>
                    <a:pt x="26670" y="243840"/>
                  </a:lnTo>
                  <a:close/>
                </a:path>
                <a:path w="26670" h="474979">
                  <a:moveTo>
                    <a:pt x="26670" y="259080"/>
                  </a:moveTo>
                  <a:lnTo>
                    <a:pt x="0" y="259080"/>
                  </a:lnTo>
                  <a:lnTo>
                    <a:pt x="0" y="265430"/>
                  </a:lnTo>
                  <a:lnTo>
                    <a:pt x="26670" y="265430"/>
                  </a:lnTo>
                  <a:lnTo>
                    <a:pt x="26670" y="259080"/>
                  </a:lnTo>
                  <a:close/>
                </a:path>
                <a:path w="26670" h="474979">
                  <a:moveTo>
                    <a:pt x="26670" y="265430"/>
                  </a:moveTo>
                  <a:lnTo>
                    <a:pt x="0" y="265430"/>
                  </a:lnTo>
                  <a:lnTo>
                    <a:pt x="0" y="269240"/>
                  </a:lnTo>
                  <a:lnTo>
                    <a:pt x="26670" y="269240"/>
                  </a:lnTo>
                  <a:lnTo>
                    <a:pt x="26670" y="265430"/>
                  </a:lnTo>
                  <a:close/>
                </a:path>
                <a:path w="26670" h="474979">
                  <a:moveTo>
                    <a:pt x="26670" y="269240"/>
                  </a:moveTo>
                  <a:lnTo>
                    <a:pt x="0" y="269240"/>
                  </a:lnTo>
                  <a:lnTo>
                    <a:pt x="0" y="271780"/>
                  </a:lnTo>
                  <a:lnTo>
                    <a:pt x="26670" y="271780"/>
                  </a:lnTo>
                  <a:lnTo>
                    <a:pt x="26670" y="269240"/>
                  </a:lnTo>
                  <a:close/>
                </a:path>
                <a:path w="26670" h="474979">
                  <a:moveTo>
                    <a:pt x="26670" y="271780"/>
                  </a:moveTo>
                  <a:lnTo>
                    <a:pt x="0" y="271780"/>
                  </a:lnTo>
                  <a:lnTo>
                    <a:pt x="0" y="275590"/>
                  </a:lnTo>
                  <a:lnTo>
                    <a:pt x="26670" y="275590"/>
                  </a:lnTo>
                  <a:lnTo>
                    <a:pt x="26670" y="271780"/>
                  </a:lnTo>
                  <a:close/>
                </a:path>
                <a:path w="26670" h="474979">
                  <a:moveTo>
                    <a:pt x="26670" y="275590"/>
                  </a:moveTo>
                  <a:lnTo>
                    <a:pt x="0" y="275590"/>
                  </a:lnTo>
                  <a:lnTo>
                    <a:pt x="0" y="281940"/>
                  </a:lnTo>
                  <a:lnTo>
                    <a:pt x="26670" y="281940"/>
                  </a:lnTo>
                  <a:lnTo>
                    <a:pt x="26670" y="275590"/>
                  </a:lnTo>
                  <a:close/>
                </a:path>
                <a:path w="26670" h="474979">
                  <a:moveTo>
                    <a:pt x="26670" y="281940"/>
                  </a:moveTo>
                  <a:lnTo>
                    <a:pt x="0" y="281940"/>
                  </a:lnTo>
                  <a:lnTo>
                    <a:pt x="0" y="284480"/>
                  </a:lnTo>
                  <a:lnTo>
                    <a:pt x="26670" y="284480"/>
                  </a:lnTo>
                  <a:lnTo>
                    <a:pt x="26670" y="281940"/>
                  </a:lnTo>
                  <a:close/>
                </a:path>
                <a:path w="26670" h="474979">
                  <a:moveTo>
                    <a:pt x="26670" y="284480"/>
                  </a:moveTo>
                  <a:lnTo>
                    <a:pt x="0" y="284480"/>
                  </a:lnTo>
                  <a:lnTo>
                    <a:pt x="0" y="290830"/>
                  </a:lnTo>
                  <a:lnTo>
                    <a:pt x="26670" y="290830"/>
                  </a:lnTo>
                  <a:lnTo>
                    <a:pt x="26670" y="284480"/>
                  </a:lnTo>
                  <a:close/>
                </a:path>
                <a:path w="26670" h="474979">
                  <a:moveTo>
                    <a:pt x="26670" y="290830"/>
                  </a:moveTo>
                  <a:lnTo>
                    <a:pt x="0" y="290830"/>
                  </a:lnTo>
                  <a:lnTo>
                    <a:pt x="0" y="303530"/>
                  </a:lnTo>
                  <a:lnTo>
                    <a:pt x="26670" y="303530"/>
                  </a:lnTo>
                  <a:lnTo>
                    <a:pt x="26670" y="290830"/>
                  </a:lnTo>
                  <a:close/>
                </a:path>
                <a:path w="26670" h="474979">
                  <a:moveTo>
                    <a:pt x="26670" y="468630"/>
                  </a:moveTo>
                  <a:lnTo>
                    <a:pt x="0" y="468630"/>
                  </a:lnTo>
                  <a:lnTo>
                    <a:pt x="0" y="474980"/>
                  </a:lnTo>
                  <a:lnTo>
                    <a:pt x="3810" y="474980"/>
                  </a:lnTo>
                  <a:lnTo>
                    <a:pt x="3810" y="473710"/>
                  </a:lnTo>
                  <a:lnTo>
                    <a:pt x="15240" y="473710"/>
                  </a:lnTo>
                  <a:lnTo>
                    <a:pt x="15240" y="471170"/>
                  </a:lnTo>
                  <a:lnTo>
                    <a:pt x="26670" y="471170"/>
                  </a:lnTo>
                  <a:lnTo>
                    <a:pt x="26670" y="468630"/>
                  </a:lnTo>
                  <a:close/>
                </a:path>
                <a:path w="26670" h="474979">
                  <a:moveTo>
                    <a:pt x="26670" y="462280"/>
                  </a:moveTo>
                  <a:lnTo>
                    <a:pt x="0" y="462280"/>
                  </a:lnTo>
                  <a:lnTo>
                    <a:pt x="0" y="467360"/>
                  </a:lnTo>
                  <a:lnTo>
                    <a:pt x="26670" y="467360"/>
                  </a:lnTo>
                  <a:lnTo>
                    <a:pt x="26670" y="462280"/>
                  </a:lnTo>
                  <a:close/>
                </a:path>
                <a:path w="26670" h="474979">
                  <a:moveTo>
                    <a:pt x="26670" y="455930"/>
                  </a:moveTo>
                  <a:lnTo>
                    <a:pt x="0" y="455930"/>
                  </a:lnTo>
                  <a:lnTo>
                    <a:pt x="0" y="461010"/>
                  </a:lnTo>
                  <a:lnTo>
                    <a:pt x="26670" y="461010"/>
                  </a:lnTo>
                  <a:lnTo>
                    <a:pt x="26670" y="455930"/>
                  </a:lnTo>
                  <a:close/>
                </a:path>
                <a:path w="26670" h="474979">
                  <a:moveTo>
                    <a:pt x="26670" y="449580"/>
                  </a:moveTo>
                  <a:lnTo>
                    <a:pt x="0" y="449580"/>
                  </a:lnTo>
                  <a:lnTo>
                    <a:pt x="0" y="454660"/>
                  </a:lnTo>
                  <a:lnTo>
                    <a:pt x="26670" y="454660"/>
                  </a:lnTo>
                  <a:lnTo>
                    <a:pt x="26670" y="449580"/>
                  </a:lnTo>
                  <a:close/>
                </a:path>
                <a:path w="26670" h="474979">
                  <a:moveTo>
                    <a:pt x="26670" y="443230"/>
                  </a:moveTo>
                  <a:lnTo>
                    <a:pt x="0" y="443230"/>
                  </a:lnTo>
                  <a:lnTo>
                    <a:pt x="0" y="448310"/>
                  </a:lnTo>
                  <a:lnTo>
                    <a:pt x="26670" y="448310"/>
                  </a:lnTo>
                  <a:lnTo>
                    <a:pt x="26670" y="443230"/>
                  </a:lnTo>
                  <a:close/>
                </a:path>
                <a:path w="26670" h="474979">
                  <a:moveTo>
                    <a:pt x="26670" y="436880"/>
                  </a:moveTo>
                  <a:lnTo>
                    <a:pt x="0" y="436880"/>
                  </a:lnTo>
                  <a:lnTo>
                    <a:pt x="0" y="441960"/>
                  </a:lnTo>
                  <a:lnTo>
                    <a:pt x="26670" y="441960"/>
                  </a:lnTo>
                  <a:lnTo>
                    <a:pt x="26670" y="436880"/>
                  </a:lnTo>
                  <a:close/>
                </a:path>
                <a:path w="26670" h="474979">
                  <a:moveTo>
                    <a:pt x="26670" y="430530"/>
                  </a:moveTo>
                  <a:lnTo>
                    <a:pt x="0" y="430530"/>
                  </a:lnTo>
                  <a:lnTo>
                    <a:pt x="0" y="435610"/>
                  </a:lnTo>
                  <a:lnTo>
                    <a:pt x="26670" y="435610"/>
                  </a:lnTo>
                  <a:lnTo>
                    <a:pt x="26670" y="430530"/>
                  </a:lnTo>
                  <a:close/>
                </a:path>
                <a:path w="26670" h="474979">
                  <a:moveTo>
                    <a:pt x="26670" y="424180"/>
                  </a:moveTo>
                  <a:lnTo>
                    <a:pt x="0" y="424180"/>
                  </a:lnTo>
                  <a:lnTo>
                    <a:pt x="0" y="429260"/>
                  </a:lnTo>
                  <a:lnTo>
                    <a:pt x="26670" y="429260"/>
                  </a:lnTo>
                  <a:lnTo>
                    <a:pt x="26670" y="424180"/>
                  </a:lnTo>
                  <a:close/>
                </a:path>
                <a:path w="26670" h="474979">
                  <a:moveTo>
                    <a:pt x="26670" y="417830"/>
                  </a:moveTo>
                  <a:lnTo>
                    <a:pt x="0" y="417830"/>
                  </a:lnTo>
                  <a:lnTo>
                    <a:pt x="0" y="422910"/>
                  </a:lnTo>
                  <a:lnTo>
                    <a:pt x="26670" y="422910"/>
                  </a:lnTo>
                  <a:lnTo>
                    <a:pt x="26670" y="417830"/>
                  </a:lnTo>
                  <a:close/>
                </a:path>
                <a:path w="26670" h="474979">
                  <a:moveTo>
                    <a:pt x="26670" y="411480"/>
                  </a:moveTo>
                  <a:lnTo>
                    <a:pt x="0" y="411480"/>
                  </a:lnTo>
                  <a:lnTo>
                    <a:pt x="0" y="416560"/>
                  </a:lnTo>
                  <a:lnTo>
                    <a:pt x="26670" y="416560"/>
                  </a:lnTo>
                  <a:lnTo>
                    <a:pt x="26670" y="411480"/>
                  </a:lnTo>
                  <a:close/>
                </a:path>
                <a:path w="26670" h="474979">
                  <a:moveTo>
                    <a:pt x="26670" y="405130"/>
                  </a:moveTo>
                  <a:lnTo>
                    <a:pt x="0" y="405130"/>
                  </a:lnTo>
                  <a:lnTo>
                    <a:pt x="0" y="410210"/>
                  </a:lnTo>
                  <a:lnTo>
                    <a:pt x="26670" y="410210"/>
                  </a:lnTo>
                  <a:lnTo>
                    <a:pt x="26670" y="405130"/>
                  </a:lnTo>
                  <a:close/>
                </a:path>
                <a:path w="26670" h="474979">
                  <a:moveTo>
                    <a:pt x="26670" y="398780"/>
                  </a:moveTo>
                  <a:lnTo>
                    <a:pt x="0" y="398780"/>
                  </a:lnTo>
                  <a:lnTo>
                    <a:pt x="0" y="403860"/>
                  </a:lnTo>
                  <a:lnTo>
                    <a:pt x="26670" y="403860"/>
                  </a:lnTo>
                  <a:lnTo>
                    <a:pt x="26670" y="398780"/>
                  </a:lnTo>
                  <a:close/>
                </a:path>
                <a:path w="26670" h="474979">
                  <a:moveTo>
                    <a:pt x="26670" y="392430"/>
                  </a:moveTo>
                  <a:lnTo>
                    <a:pt x="0" y="392430"/>
                  </a:lnTo>
                  <a:lnTo>
                    <a:pt x="0" y="397510"/>
                  </a:lnTo>
                  <a:lnTo>
                    <a:pt x="26670" y="397510"/>
                  </a:lnTo>
                  <a:lnTo>
                    <a:pt x="26670" y="392430"/>
                  </a:lnTo>
                  <a:close/>
                </a:path>
                <a:path w="26670" h="474979">
                  <a:moveTo>
                    <a:pt x="26670" y="386080"/>
                  </a:moveTo>
                  <a:lnTo>
                    <a:pt x="0" y="386080"/>
                  </a:lnTo>
                  <a:lnTo>
                    <a:pt x="0" y="391160"/>
                  </a:lnTo>
                  <a:lnTo>
                    <a:pt x="26670" y="391160"/>
                  </a:lnTo>
                  <a:lnTo>
                    <a:pt x="26670" y="386080"/>
                  </a:lnTo>
                  <a:close/>
                </a:path>
                <a:path w="26670" h="474979">
                  <a:moveTo>
                    <a:pt x="26670" y="379730"/>
                  </a:moveTo>
                  <a:lnTo>
                    <a:pt x="0" y="379730"/>
                  </a:lnTo>
                  <a:lnTo>
                    <a:pt x="0" y="384810"/>
                  </a:lnTo>
                  <a:lnTo>
                    <a:pt x="26670" y="384810"/>
                  </a:lnTo>
                  <a:lnTo>
                    <a:pt x="26670" y="379730"/>
                  </a:lnTo>
                  <a:close/>
                </a:path>
                <a:path w="26670" h="474979">
                  <a:moveTo>
                    <a:pt x="26670" y="373380"/>
                  </a:moveTo>
                  <a:lnTo>
                    <a:pt x="0" y="373380"/>
                  </a:lnTo>
                  <a:lnTo>
                    <a:pt x="0" y="378460"/>
                  </a:lnTo>
                  <a:lnTo>
                    <a:pt x="26670" y="378460"/>
                  </a:lnTo>
                  <a:lnTo>
                    <a:pt x="26670" y="373380"/>
                  </a:lnTo>
                  <a:close/>
                </a:path>
                <a:path w="26670" h="474979">
                  <a:moveTo>
                    <a:pt x="26670" y="367030"/>
                  </a:moveTo>
                  <a:lnTo>
                    <a:pt x="0" y="367030"/>
                  </a:lnTo>
                  <a:lnTo>
                    <a:pt x="0" y="372110"/>
                  </a:lnTo>
                  <a:lnTo>
                    <a:pt x="26670" y="372110"/>
                  </a:lnTo>
                  <a:lnTo>
                    <a:pt x="26670" y="367030"/>
                  </a:lnTo>
                  <a:close/>
                </a:path>
                <a:path w="26670" h="474979">
                  <a:moveTo>
                    <a:pt x="26670" y="360680"/>
                  </a:moveTo>
                  <a:lnTo>
                    <a:pt x="0" y="360680"/>
                  </a:lnTo>
                  <a:lnTo>
                    <a:pt x="0" y="365760"/>
                  </a:lnTo>
                  <a:lnTo>
                    <a:pt x="26670" y="365760"/>
                  </a:lnTo>
                  <a:lnTo>
                    <a:pt x="26670" y="360680"/>
                  </a:lnTo>
                  <a:close/>
                </a:path>
                <a:path w="26670" h="474979">
                  <a:moveTo>
                    <a:pt x="26670" y="354330"/>
                  </a:moveTo>
                  <a:lnTo>
                    <a:pt x="0" y="354330"/>
                  </a:lnTo>
                  <a:lnTo>
                    <a:pt x="0" y="359410"/>
                  </a:lnTo>
                  <a:lnTo>
                    <a:pt x="26670" y="359410"/>
                  </a:lnTo>
                  <a:lnTo>
                    <a:pt x="26670" y="354330"/>
                  </a:lnTo>
                  <a:close/>
                </a:path>
                <a:path w="26670" h="474979">
                  <a:moveTo>
                    <a:pt x="26670" y="347980"/>
                  </a:moveTo>
                  <a:lnTo>
                    <a:pt x="0" y="347980"/>
                  </a:lnTo>
                  <a:lnTo>
                    <a:pt x="0" y="353060"/>
                  </a:lnTo>
                  <a:lnTo>
                    <a:pt x="26670" y="353060"/>
                  </a:lnTo>
                  <a:lnTo>
                    <a:pt x="26670" y="347980"/>
                  </a:lnTo>
                  <a:close/>
                </a:path>
                <a:path w="26670" h="474979">
                  <a:moveTo>
                    <a:pt x="26670" y="341630"/>
                  </a:moveTo>
                  <a:lnTo>
                    <a:pt x="0" y="341630"/>
                  </a:lnTo>
                  <a:lnTo>
                    <a:pt x="0" y="346710"/>
                  </a:lnTo>
                  <a:lnTo>
                    <a:pt x="26670" y="346710"/>
                  </a:lnTo>
                  <a:lnTo>
                    <a:pt x="26670" y="341630"/>
                  </a:lnTo>
                  <a:close/>
                </a:path>
                <a:path w="26670" h="474979">
                  <a:moveTo>
                    <a:pt x="26670" y="335280"/>
                  </a:moveTo>
                  <a:lnTo>
                    <a:pt x="0" y="335280"/>
                  </a:lnTo>
                  <a:lnTo>
                    <a:pt x="0" y="340360"/>
                  </a:lnTo>
                  <a:lnTo>
                    <a:pt x="26670" y="340360"/>
                  </a:lnTo>
                  <a:lnTo>
                    <a:pt x="26670" y="335280"/>
                  </a:lnTo>
                  <a:close/>
                </a:path>
                <a:path w="26670" h="474979">
                  <a:moveTo>
                    <a:pt x="26670" y="328930"/>
                  </a:moveTo>
                  <a:lnTo>
                    <a:pt x="0" y="328930"/>
                  </a:lnTo>
                  <a:lnTo>
                    <a:pt x="0" y="334010"/>
                  </a:lnTo>
                  <a:lnTo>
                    <a:pt x="26670" y="334010"/>
                  </a:lnTo>
                  <a:lnTo>
                    <a:pt x="26670" y="328930"/>
                  </a:lnTo>
                  <a:close/>
                </a:path>
                <a:path w="26670" h="474979">
                  <a:moveTo>
                    <a:pt x="26670" y="322580"/>
                  </a:moveTo>
                  <a:lnTo>
                    <a:pt x="0" y="322580"/>
                  </a:lnTo>
                  <a:lnTo>
                    <a:pt x="0" y="327660"/>
                  </a:lnTo>
                  <a:lnTo>
                    <a:pt x="26670" y="327660"/>
                  </a:lnTo>
                  <a:lnTo>
                    <a:pt x="26670" y="322580"/>
                  </a:lnTo>
                  <a:close/>
                </a:path>
                <a:path w="26670" h="474979">
                  <a:moveTo>
                    <a:pt x="26670" y="316230"/>
                  </a:moveTo>
                  <a:lnTo>
                    <a:pt x="0" y="316230"/>
                  </a:lnTo>
                  <a:lnTo>
                    <a:pt x="0" y="321310"/>
                  </a:lnTo>
                  <a:lnTo>
                    <a:pt x="26670" y="321310"/>
                  </a:lnTo>
                  <a:lnTo>
                    <a:pt x="26670" y="316230"/>
                  </a:lnTo>
                  <a:close/>
                </a:path>
                <a:path w="26670" h="474979">
                  <a:moveTo>
                    <a:pt x="26670" y="309880"/>
                  </a:moveTo>
                  <a:lnTo>
                    <a:pt x="0" y="309880"/>
                  </a:lnTo>
                  <a:lnTo>
                    <a:pt x="0" y="314960"/>
                  </a:lnTo>
                  <a:lnTo>
                    <a:pt x="26670" y="314960"/>
                  </a:lnTo>
                  <a:lnTo>
                    <a:pt x="26670" y="309880"/>
                  </a:lnTo>
                  <a:close/>
                </a:path>
                <a:path w="26670" h="474979">
                  <a:moveTo>
                    <a:pt x="26670" y="304800"/>
                  </a:moveTo>
                  <a:lnTo>
                    <a:pt x="0" y="304800"/>
                  </a:lnTo>
                  <a:lnTo>
                    <a:pt x="0" y="308610"/>
                  </a:lnTo>
                  <a:lnTo>
                    <a:pt x="26670" y="308610"/>
                  </a:lnTo>
                  <a:lnTo>
                    <a:pt x="26670" y="304800"/>
                  </a:lnTo>
                  <a:close/>
                </a:path>
              </a:pathLst>
            </a:custGeom>
            <a:solidFill>
              <a:srgbClr val="738FE2"/>
            </a:solidFill>
          </p:spPr>
          <p:txBody>
            <a:bodyPr wrap="square" lIns="0" tIns="0" rIns="0" bIns="0" rtlCol="0"/>
            <a:lstStyle/>
            <a:p>
              <a:endParaRPr/>
            </a:p>
          </p:txBody>
        </p:sp>
        <p:sp>
          <p:nvSpPr>
            <p:cNvPr id="402" name="object 402"/>
            <p:cNvSpPr/>
            <p:nvPr/>
          </p:nvSpPr>
          <p:spPr>
            <a:xfrm>
              <a:off x="7465060" y="5735320"/>
              <a:ext cx="25400" cy="480059"/>
            </a:xfrm>
            <a:custGeom>
              <a:avLst/>
              <a:gdLst/>
              <a:ahLst/>
              <a:cxnLst/>
              <a:rect l="l" t="t" r="r" b="b"/>
              <a:pathLst>
                <a:path w="25400" h="480060">
                  <a:moveTo>
                    <a:pt x="6350" y="0"/>
                  </a:moveTo>
                  <a:lnTo>
                    <a:pt x="0" y="0"/>
                  </a:lnTo>
                  <a:lnTo>
                    <a:pt x="0" y="6349"/>
                  </a:lnTo>
                  <a:lnTo>
                    <a:pt x="25400" y="6349"/>
                  </a:lnTo>
                  <a:lnTo>
                    <a:pt x="25400" y="3809"/>
                  </a:lnTo>
                  <a:lnTo>
                    <a:pt x="21590" y="3809"/>
                  </a:lnTo>
                  <a:lnTo>
                    <a:pt x="21590" y="2539"/>
                  </a:lnTo>
                  <a:lnTo>
                    <a:pt x="13970" y="2539"/>
                  </a:lnTo>
                  <a:lnTo>
                    <a:pt x="13970" y="1269"/>
                  </a:lnTo>
                  <a:lnTo>
                    <a:pt x="6350" y="1269"/>
                  </a:lnTo>
                  <a:lnTo>
                    <a:pt x="6350" y="0"/>
                  </a:lnTo>
                  <a:close/>
                </a:path>
                <a:path w="25400" h="480060">
                  <a:moveTo>
                    <a:pt x="25400" y="6350"/>
                  </a:moveTo>
                  <a:lnTo>
                    <a:pt x="0" y="6350"/>
                  </a:lnTo>
                  <a:lnTo>
                    <a:pt x="0" y="15239"/>
                  </a:lnTo>
                  <a:lnTo>
                    <a:pt x="25400" y="15239"/>
                  </a:lnTo>
                  <a:lnTo>
                    <a:pt x="25400" y="6350"/>
                  </a:lnTo>
                  <a:close/>
                </a:path>
                <a:path w="25400" h="480060">
                  <a:moveTo>
                    <a:pt x="25400" y="15239"/>
                  </a:moveTo>
                  <a:lnTo>
                    <a:pt x="0" y="15239"/>
                  </a:lnTo>
                  <a:lnTo>
                    <a:pt x="0" y="21589"/>
                  </a:lnTo>
                  <a:lnTo>
                    <a:pt x="25400" y="21589"/>
                  </a:lnTo>
                  <a:lnTo>
                    <a:pt x="25400" y="15239"/>
                  </a:lnTo>
                  <a:close/>
                </a:path>
                <a:path w="25400" h="480060">
                  <a:moveTo>
                    <a:pt x="25400" y="21589"/>
                  </a:moveTo>
                  <a:lnTo>
                    <a:pt x="0" y="21589"/>
                  </a:lnTo>
                  <a:lnTo>
                    <a:pt x="0" y="27939"/>
                  </a:lnTo>
                  <a:lnTo>
                    <a:pt x="25400" y="27939"/>
                  </a:lnTo>
                  <a:lnTo>
                    <a:pt x="25400" y="21589"/>
                  </a:lnTo>
                  <a:close/>
                </a:path>
                <a:path w="25400" h="480060">
                  <a:moveTo>
                    <a:pt x="25400" y="27939"/>
                  </a:moveTo>
                  <a:lnTo>
                    <a:pt x="0" y="27939"/>
                  </a:lnTo>
                  <a:lnTo>
                    <a:pt x="0" y="31749"/>
                  </a:lnTo>
                  <a:lnTo>
                    <a:pt x="25400" y="31749"/>
                  </a:lnTo>
                  <a:lnTo>
                    <a:pt x="25400" y="27939"/>
                  </a:lnTo>
                  <a:close/>
                </a:path>
                <a:path w="25400" h="480060">
                  <a:moveTo>
                    <a:pt x="25400" y="31750"/>
                  </a:moveTo>
                  <a:lnTo>
                    <a:pt x="0" y="31750"/>
                  </a:lnTo>
                  <a:lnTo>
                    <a:pt x="0" y="38099"/>
                  </a:lnTo>
                  <a:lnTo>
                    <a:pt x="25400" y="38099"/>
                  </a:lnTo>
                  <a:lnTo>
                    <a:pt x="25400" y="31750"/>
                  </a:lnTo>
                  <a:close/>
                </a:path>
                <a:path w="25400" h="480060">
                  <a:moveTo>
                    <a:pt x="25400" y="38100"/>
                  </a:moveTo>
                  <a:lnTo>
                    <a:pt x="0" y="38100"/>
                  </a:lnTo>
                  <a:lnTo>
                    <a:pt x="0" y="40639"/>
                  </a:lnTo>
                  <a:lnTo>
                    <a:pt x="25400" y="40639"/>
                  </a:lnTo>
                  <a:lnTo>
                    <a:pt x="25400" y="38100"/>
                  </a:lnTo>
                  <a:close/>
                </a:path>
                <a:path w="25400" h="480060">
                  <a:moveTo>
                    <a:pt x="25400" y="40639"/>
                  </a:moveTo>
                  <a:lnTo>
                    <a:pt x="0" y="40639"/>
                  </a:lnTo>
                  <a:lnTo>
                    <a:pt x="0" y="44449"/>
                  </a:lnTo>
                  <a:lnTo>
                    <a:pt x="25400" y="44449"/>
                  </a:lnTo>
                  <a:lnTo>
                    <a:pt x="25400" y="40639"/>
                  </a:lnTo>
                  <a:close/>
                </a:path>
                <a:path w="25400" h="480060">
                  <a:moveTo>
                    <a:pt x="25400" y="44450"/>
                  </a:moveTo>
                  <a:lnTo>
                    <a:pt x="0" y="44450"/>
                  </a:lnTo>
                  <a:lnTo>
                    <a:pt x="0" y="46989"/>
                  </a:lnTo>
                  <a:lnTo>
                    <a:pt x="25400" y="46989"/>
                  </a:lnTo>
                  <a:lnTo>
                    <a:pt x="25400" y="44450"/>
                  </a:lnTo>
                  <a:close/>
                </a:path>
                <a:path w="25400" h="480060">
                  <a:moveTo>
                    <a:pt x="25400" y="46989"/>
                  </a:moveTo>
                  <a:lnTo>
                    <a:pt x="0" y="46989"/>
                  </a:lnTo>
                  <a:lnTo>
                    <a:pt x="0" y="53339"/>
                  </a:lnTo>
                  <a:lnTo>
                    <a:pt x="25400" y="53339"/>
                  </a:lnTo>
                  <a:lnTo>
                    <a:pt x="25400" y="46989"/>
                  </a:lnTo>
                  <a:close/>
                </a:path>
                <a:path w="25400" h="480060">
                  <a:moveTo>
                    <a:pt x="25400" y="53339"/>
                  </a:moveTo>
                  <a:lnTo>
                    <a:pt x="0" y="53339"/>
                  </a:lnTo>
                  <a:lnTo>
                    <a:pt x="0" y="78739"/>
                  </a:lnTo>
                  <a:lnTo>
                    <a:pt x="25400" y="78739"/>
                  </a:lnTo>
                  <a:lnTo>
                    <a:pt x="25400" y="53339"/>
                  </a:lnTo>
                  <a:close/>
                </a:path>
                <a:path w="25400" h="480060">
                  <a:moveTo>
                    <a:pt x="25400" y="78740"/>
                  </a:moveTo>
                  <a:lnTo>
                    <a:pt x="0" y="78740"/>
                  </a:lnTo>
                  <a:lnTo>
                    <a:pt x="0" y="85089"/>
                  </a:lnTo>
                  <a:lnTo>
                    <a:pt x="25400" y="85089"/>
                  </a:lnTo>
                  <a:lnTo>
                    <a:pt x="25400" y="78740"/>
                  </a:lnTo>
                  <a:close/>
                </a:path>
                <a:path w="25400" h="480060">
                  <a:moveTo>
                    <a:pt x="25400" y="85090"/>
                  </a:moveTo>
                  <a:lnTo>
                    <a:pt x="0" y="85090"/>
                  </a:lnTo>
                  <a:lnTo>
                    <a:pt x="0" y="97789"/>
                  </a:lnTo>
                  <a:lnTo>
                    <a:pt x="25400" y="97789"/>
                  </a:lnTo>
                  <a:lnTo>
                    <a:pt x="25400" y="85090"/>
                  </a:lnTo>
                  <a:close/>
                </a:path>
                <a:path w="25400" h="480060">
                  <a:moveTo>
                    <a:pt x="25400" y="97790"/>
                  </a:moveTo>
                  <a:lnTo>
                    <a:pt x="0" y="97790"/>
                  </a:lnTo>
                  <a:lnTo>
                    <a:pt x="0" y="114299"/>
                  </a:lnTo>
                  <a:lnTo>
                    <a:pt x="25400" y="114299"/>
                  </a:lnTo>
                  <a:lnTo>
                    <a:pt x="25400" y="97790"/>
                  </a:lnTo>
                  <a:close/>
                </a:path>
                <a:path w="25400" h="480060">
                  <a:moveTo>
                    <a:pt x="25400" y="114299"/>
                  </a:moveTo>
                  <a:lnTo>
                    <a:pt x="0" y="114299"/>
                  </a:lnTo>
                  <a:lnTo>
                    <a:pt x="0" y="116839"/>
                  </a:lnTo>
                  <a:lnTo>
                    <a:pt x="25400" y="116839"/>
                  </a:lnTo>
                  <a:lnTo>
                    <a:pt x="25400" y="114299"/>
                  </a:lnTo>
                  <a:close/>
                </a:path>
                <a:path w="25400" h="480060">
                  <a:moveTo>
                    <a:pt x="25400" y="116840"/>
                  </a:moveTo>
                  <a:lnTo>
                    <a:pt x="0" y="116840"/>
                  </a:lnTo>
                  <a:lnTo>
                    <a:pt x="0" y="120649"/>
                  </a:lnTo>
                  <a:lnTo>
                    <a:pt x="25400" y="120649"/>
                  </a:lnTo>
                  <a:lnTo>
                    <a:pt x="25400" y="116840"/>
                  </a:lnTo>
                  <a:close/>
                </a:path>
                <a:path w="25400" h="480060">
                  <a:moveTo>
                    <a:pt x="25400" y="120649"/>
                  </a:moveTo>
                  <a:lnTo>
                    <a:pt x="0" y="120649"/>
                  </a:lnTo>
                  <a:lnTo>
                    <a:pt x="0" y="123189"/>
                  </a:lnTo>
                  <a:lnTo>
                    <a:pt x="25400" y="123189"/>
                  </a:lnTo>
                  <a:lnTo>
                    <a:pt x="25400" y="120649"/>
                  </a:lnTo>
                  <a:close/>
                </a:path>
                <a:path w="25400" h="480060">
                  <a:moveTo>
                    <a:pt x="25400" y="123189"/>
                  </a:moveTo>
                  <a:lnTo>
                    <a:pt x="0" y="123189"/>
                  </a:lnTo>
                  <a:lnTo>
                    <a:pt x="0" y="126999"/>
                  </a:lnTo>
                  <a:lnTo>
                    <a:pt x="25400" y="126999"/>
                  </a:lnTo>
                  <a:lnTo>
                    <a:pt x="25400" y="123189"/>
                  </a:lnTo>
                  <a:close/>
                </a:path>
                <a:path w="25400" h="480060">
                  <a:moveTo>
                    <a:pt x="25400" y="126999"/>
                  </a:moveTo>
                  <a:lnTo>
                    <a:pt x="0" y="126999"/>
                  </a:lnTo>
                  <a:lnTo>
                    <a:pt x="0" y="133349"/>
                  </a:lnTo>
                  <a:lnTo>
                    <a:pt x="25400" y="133349"/>
                  </a:lnTo>
                  <a:lnTo>
                    <a:pt x="25400" y="126999"/>
                  </a:lnTo>
                  <a:close/>
                </a:path>
                <a:path w="25400" h="480060">
                  <a:moveTo>
                    <a:pt x="25400" y="133350"/>
                  </a:moveTo>
                  <a:lnTo>
                    <a:pt x="0" y="133350"/>
                  </a:lnTo>
                  <a:lnTo>
                    <a:pt x="0" y="142239"/>
                  </a:lnTo>
                  <a:lnTo>
                    <a:pt x="25400" y="142239"/>
                  </a:lnTo>
                  <a:lnTo>
                    <a:pt x="25400" y="133350"/>
                  </a:lnTo>
                  <a:close/>
                </a:path>
                <a:path w="25400" h="480060">
                  <a:moveTo>
                    <a:pt x="25400" y="142239"/>
                  </a:moveTo>
                  <a:lnTo>
                    <a:pt x="0" y="142239"/>
                  </a:lnTo>
                  <a:lnTo>
                    <a:pt x="0" y="154939"/>
                  </a:lnTo>
                  <a:lnTo>
                    <a:pt x="25400" y="154939"/>
                  </a:lnTo>
                  <a:lnTo>
                    <a:pt x="25400" y="142239"/>
                  </a:lnTo>
                  <a:close/>
                </a:path>
                <a:path w="25400" h="480060">
                  <a:moveTo>
                    <a:pt x="25400" y="154939"/>
                  </a:moveTo>
                  <a:lnTo>
                    <a:pt x="0" y="154939"/>
                  </a:lnTo>
                  <a:lnTo>
                    <a:pt x="0" y="165099"/>
                  </a:lnTo>
                  <a:lnTo>
                    <a:pt x="25400" y="165099"/>
                  </a:lnTo>
                  <a:lnTo>
                    <a:pt x="25400" y="154939"/>
                  </a:lnTo>
                  <a:close/>
                </a:path>
                <a:path w="25400" h="480060">
                  <a:moveTo>
                    <a:pt x="25400" y="165099"/>
                  </a:moveTo>
                  <a:lnTo>
                    <a:pt x="0" y="165099"/>
                  </a:lnTo>
                  <a:lnTo>
                    <a:pt x="0" y="167639"/>
                  </a:lnTo>
                  <a:lnTo>
                    <a:pt x="25400" y="167639"/>
                  </a:lnTo>
                  <a:lnTo>
                    <a:pt x="25400" y="165099"/>
                  </a:lnTo>
                  <a:close/>
                </a:path>
                <a:path w="25400" h="480060">
                  <a:moveTo>
                    <a:pt x="25400" y="167639"/>
                  </a:moveTo>
                  <a:lnTo>
                    <a:pt x="0" y="167639"/>
                  </a:lnTo>
                  <a:lnTo>
                    <a:pt x="0" y="173989"/>
                  </a:lnTo>
                  <a:lnTo>
                    <a:pt x="25400" y="173989"/>
                  </a:lnTo>
                  <a:lnTo>
                    <a:pt x="25400" y="167639"/>
                  </a:lnTo>
                  <a:close/>
                </a:path>
                <a:path w="25400" h="480060">
                  <a:moveTo>
                    <a:pt x="25400" y="173989"/>
                  </a:moveTo>
                  <a:lnTo>
                    <a:pt x="0" y="173989"/>
                  </a:lnTo>
                  <a:lnTo>
                    <a:pt x="0" y="177799"/>
                  </a:lnTo>
                  <a:lnTo>
                    <a:pt x="25400" y="177799"/>
                  </a:lnTo>
                  <a:lnTo>
                    <a:pt x="25400" y="173989"/>
                  </a:lnTo>
                  <a:close/>
                </a:path>
                <a:path w="25400" h="480060">
                  <a:moveTo>
                    <a:pt x="25400" y="177799"/>
                  </a:moveTo>
                  <a:lnTo>
                    <a:pt x="0" y="177799"/>
                  </a:lnTo>
                  <a:lnTo>
                    <a:pt x="0" y="184149"/>
                  </a:lnTo>
                  <a:lnTo>
                    <a:pt x="25400" y="184149"/>
                  </a:lnTo>
                  <a:lnTo>
                    <a:pt x="25400" y="177799"/>
                  </a:lnTo>
                  <a:close/>
                </a:path>
                <a:path w="25400" h="480060">
                  <a:moveTo>
                    <a:pt x="25400" y="184149"/>
                  </a:moveTo>
                  <a:lnTo>
                    <a:pt x="0" y="184149"/>
                  </a:lnTo>
                  <a:lnTo>
                    <a:pt x="0" y="186689"/>
                  </a:lnTo>
                  <a:lnTo>
                    <a:pt x="25400" y="186689"/>
                  </a:lnTo>
                  <a:lnTo>
                    <a:pt x="25400" y="184149"/>
                  </a:lnTo>
                  <a:close/>
                </a:path>
                <a:path w="25400" h="480060">
                  <a:moveTo>
                    <a:pt x="25400" y="186689"/>
                  </a:moveTo>
                  <a:lnTo>
                    <a:pt x="0" y="186689"/>
                  </a:lnTo>
                  <a:lnTo>
                    <a:pt x="0" y="190499"/>
                  </a:lnTo>
                  <a:lnTo>
                    <a:pt x="25400" y="190499"/>
                  </a:lnTo>
                  <a:lnTo>
                    <a:pt x="25400" y="186689"/>
                  </a:lnTo>
                  <a:close/>
                </a:path>
                <a:path w="25400" h="480060">
                  <a:moveTo>
                    <a:pt x="25400" y="190500"/>
                  </a:moveTo>
                  <a:lnTo>
                    <a:pt x="0" y="190500"/>
                  </a:lnTo>
                  <a:lnTo>
                    <a:pt x="0" y="193039"/>
                  </a:lnTo>
                  <a:lnTo>
                    <a:pt x="25400" y="193039"/>
                  </a:lnTo>
                  <a:lnTo>
                    <a:pt x="25400" y="190500"/>
                  </a:lnTo>
                  <a:close/>
                </a:path>
                <a:path w="25400" h="480060">
                  <a:moveTo>
                    <a:pt x="25400" y="193040"/>
                  </a:moveTo>
                  <a:lnTo>
                    <a:pt x="0" y="193040"/>
                  </a:lnTo>
                  <a:lnTo>
                    <a:pt x="0" y="199389"/>
                  </a:lnTo>
                  <a:lnTo>
                    <a:pt x="25400" y="199389"/>
                  </a:lnTo>
                  <a:lnTo>
                    <a:pt x="25400" y="193040"/>
                  </a:lnTo>
                  <a:close/>
                </a:path>
                <a:path w="25400" h="480060">
                  <a:moveTo>
                    <a:pt x="25400" y="199390"/>
                  </a:moveTo>
                  <a:lnTo>
                    <a:pt x="0" y="199390"/>
                  </a:lnTo>
                  <a:lnTo>
                    <a:pt x="0" y="218439"/>
                  </a:lnTo>
                  <a:lnTo>
                    <a:pt x="25400" y="218439"/>
                  </a:lnTo>
                  <a:lnTo>
                    <a:pt x="25400" y="199390"/>
                  </a:lnTo>
                  <a:close/>
                </a:path>
                <a:path w="25400" h="480060">
                  <a:moveTo>
                    <a:pt x="25400" y="218440"/>
                  </a:moveTo>
                  <a:lnTo>
                    <a:pt x="0" y="218440"/>
                  </a:lnTo>
                  <a:lnTo>
                    <a:pt x="0" y="222249"/>
                  </a:lnTo>
                  <a:lnTo>
                    <a:pt x="25400" y="222249"/>
                  </a:lnTo>
                  <a:lnTo>
                    <a:pt x="25400" y="218440"/>
                  </a:lnTo>
                  <a:close/>
                </a:path>
                <a:path w="25400" h="480060">
                  <a:moveTo>
                    <a:pt x="25400" y="222249"/>
                  </a:moveTo>
                  <a:lnTo>
                    <a:pt x="0" y="222249"/>
                  </a:lnTo>
                  <a:lnTo>
                    <a:pt x="0" y="234949"/>
                  </a:lnTo>
                  <a:lnTo>
                    <a:pt x="25400" y="234949"/>
                  </a:lnTo>
                  <a:lnTo>
                    <a:pt x="25400" y="222249"/>
                  </a:lnTo>
                  <a:close/>
                </a:path>
                <a:path w="25400" h="480060">
                  <a:moveTo>
                    <a:pt x="25400" y="234949"/>
                  </a:moveTo>
                  <a:lnTo>
                    <a:pt x="0" y="234949"/>
                  </a:lnTo>
                  <a:lnTo>
                    <a:pt x="0" y="243839"/>
                  </a:lnTo>
                  <a:lnTo>
                    <a:pt x="25400" y="243839"/>
                  </a:lnTo>
                  <a:lnTo>
                    <a:pt x="25400" y="234949"/>
                  </a:lnTo>
                  <a:close/>
                </a:path>
                <a:path w="25400" h="480060">
                  <a:moveTo>
                    <a:pt x="25400" y="243839"/>
                  </a:moveTo>
                  <a:lnTo>
                    <a:pt x="0" y="243839"/>
                  </a:lnTo>
                  <a:lnTo>
                    <a:pt x="0" y="247649"/>
                  </a:lnTo>
                  <a:lnTo>
                    <a:pt x="25400" y="247649"/>
                  </a:lnTo>
                  <a:lnTo>
                    <a:pt x="25400" y="243839"/>
                  </a:lnTo>
                  <a:close/>
                </a:path>
                <a:path w="25400" h="480060">
                  <a:moveTo>
                    <a:pt x="25400" y="247649"/>
                  </a:moveTo>
                  <a:lnTo>
                    <a:pt x="0" y="247649"/>
                  </a:lnTo>
                  <a:lnTo>
                    <a:pt x="0" y="262889"/>
                  </a:lnTo>
                  <a:lnTo>
                    <a:pt x="25400" y="262889"/>
                  </a:lnTo>
                  <a:lnTo>
                    <a:pt x="25400" y="247649"/>
                  </a:lnTo>
                  <a:close/>
                </a:path>
                <a:path w="25400" h="480060">
                  <a:moveTo>
                    <a:pt x="25400" y="262889"/>
                  </a:moveTo>
                  <a:lnTo>
                    <a:pt x="0" y="262889"/>
                  </a:lnTo>
                  <a:lnTo>
                    <a:pt x="0" y="269239"/>
                  </a:lnTo>
                  <a:lnTo>
                    <a:pt x="25400" y="269239"/>
                  </a:lnTo>
                  <a:lnTo>
                    <a:pt x="25400" y="262889"/>
                  </a:lnTo>
                  <a:close/>
                </a:path>
                <a:path w="25400" h="480060">
                  <a:moveTo>
                    <a:pt x="25400" y="269239"/>
                  </a:moveTo>
                  <a:lnTo>
                    <a:pt x="0" y="269239"/>
                  </a:lnTo>
                  <a:lnTo>
                    <a:pt x="0" y="273049"/>
                  </a:lnTo>
                  <a:lnTo>
                    <a:pt x="25400" y="273049"/>
                  </a:lnTo>
                  <a:lnTo>
                    <a:pt x="25400" y="269239"/>
                  </a:lnTo>
                  <a:close/>
                </a:path>
                <a:path w="25400" h="480060">
                  <a:moveTo>
                    <a:pt x="25400" y="273049"/>
                  </a:moveTo>
                  <a:lnTo>
                    <a:pt x="0" y="273049"/>
                  </a:lnTo>
                  <a:lnTo>
                    <a:pt x="0" y="275589"/>
                  </a:lnTo>
                  <a:lnTo>
                    <a:pt x="25400" y="275589"/>
                  </a:lnTo>
                  <a:lnTo>
                    <a:pt x="25400" y="273049"/>
                  </a:lnTo>
                  <a:close/>
                </a:path>
                <a:path w="25400" h="480060">
                  <a:moveTo>
                    <a:pt x="25400" y="275589"/>
                  </a:moveTo>
                  <a:lnTo>
                    <a:pt x="0" y="275589"/>
                  </a:lnTo>
                  <a:lnTo>
                    <a:pt x="0" y="279399"/>
                  </a:lnTo>
                  <a:lnTo>
                    <a:pt x="25400" y="279399"/>
                  </a:lnTo>
                  <a:lnTo>
                    <a:pt x="25400" y="275589"/>
                  </a:lnTo>
                  <a:close/>
                </a:path>
                <a:path w="25400" h="480060">
                  <a:moveTo>
                    <a:pt x="25400" y="279400"/>
                  </a:moveTo>
                  <a:lnTo>
                    <a:pt x="0" y="279400"/>
                  </a:lnTo>
                  <a:lnTo>
                    <a:pt x="0" y="285749"/>
                  </a:lnTo>
                  <a:lnTo>
                    <a:pt x="25400" y="285749"/>
                  </a:lnTo>
                  <a:lnTo>
                    <a:pt x="25400" y="279400"/>
                  </a:lnTo>
                  <a:close/>
                </a:path>
                <a:path w="25400" h="480060">
                  <a:moveTo>
                    <a:pt x="25400" y="285750"/>
                  </a:moveTo>
                  <a:lnTo>
                    <a:pt x="0" y="285750"/>
                  </a:lnTo>
                  <a:lnTo>
                    <a:pt x="0" y="288289"/>
                  </a:lnTo>
                  <a:lnTo>
                    <a:pt x="25400" y="288289"/>
                  </a:lnTo>
                  <a:lnTo>
                    <a:pt x="25400" y="285750"/>
                  </a:lnTo>
                  <a:close/>
                </a:path>
                <a:path w="25400" h="480060">
                  <a:moveTo>
                    <a:pt x="25400" y="288289"/>
                  </a:moveTo>
                  <a:lnTo>
                    <a:pt x="0" y="288289"/>
                  </a:lnTo>
                  <a:lnTo>
                    <a:pt x="0" y="294639"/>
                  </a:lnTo>
                  <a:lnTo>
                    <a:pt x="25400" y="294639"/>
                  </a:lnTo>
                  <a:lnTo>
                    <a:pt x="25400" y="288289"/>
                  </a:lnTo>
                  <a:close/>
                </a:path>
                <a:path w="25400" h="480060">
                  <a:moveTo>
                    <a:pt x="25400" y="294639"/>
                  </a:moveTo>
                  <a:lnTo>
                    <a:pt x="0" y="294639"/>
                  </a:lnTo>
                  <a:lnTo>
                    <a:pt x="0" y="307339"/>
                  </a:lnTo>
                  <a:lnTo>
                    <a:pt x="25400" y="307339"/>
                  </a:lnTo>
                  <a:lnTo>
                    <a:pt x="25400" y="294639"/>
                  </a:lnTo>
                  <a:close/>
                </a:path>
                <a:path w="25400" h="480060">
                  <a:moveTo>
                    <a:pt x="7620" y="478789"/>
                  </a:moveTo>
                  <a:lnTo>
                    <a:pt x="0" y="478789"/>
                  </a:lnTo>
                  <a:lnTo>
                    <a:pt x="0" y="480059"/>
                  </a:lnTo>
                  <a:lnTo>
                    <a:pt x="7620" y="480059"/>
                  </a:lnTo>
                  <a:lnTo>
                    <a:pt x="7620" y="478789"/>
                  </a:lnTo>
                  <a:close/>
                </a:path>
                <a:path w="25400" h="480060">
                  <a:moveTo>
                    <a:pt x="25400" y="472439"/>
                  </a:moveTo>
                  <a:lnTo>
                    <a:pt x="0" y="472439"/>
                  </a:lnTo>
                  <a:lnTo>
                    <a:pt x="0" y="477519"/>
                  </a:lnTo>
                  <a:lnTo>
                    <a:pt x="19050" y="477519"/>
                  </a:lnTo>
                  <a:lnTo>
                    <a:pt x="19050" y="478789"/>
                  </a:lnTo>
                  <a:lnTo>
                    <a:pt x="25400" y="478789"/>
                  </a:lnTo>
                  <a:lnTo>
                    <a:pt x="25400" y="472439"/>
                  </a:lnTo>
                  <a:close/>
                </a:path>
                <a:path w="25400" h="480060">
                  <a:moveTo>
                    <a:pt x="25400" y="466089"/>
                  </a:moveTo>
                  <a:lnTo>
                    <a:pt x="0" y="466089"/>
                  </a:lnTo>
                  <a:lnTo>
                    <a:pt x="0" y="471169"/>
                  </a:lnTo>
                  <a:lnTo>
                    <a:pt x="25400" y="471169"/>
                  </a:lnTo>
                  <a:lnTo>
                    <a:pt x="25400" y="466089"/>
                  </a:lnTo>
                  <a:close/>
                </a:path>
                <a:path w="25400" h="480060">
                  <a:moveTo>
                    <a:pt x="25400" y="459739"/>
                  </a:moveTo>
                  <a:lnTo>
                    <a:pt x="0" y="459739"/>
                  </a:lnTo>
                  <a:lnTo>
                    <a:pt x="0" y="464819"/>
                  </a:lnTo>
                  <a:lnTo>
                    <a:pt x="25400" y="464819"/>
                  </a:lnTo>
                  <a:lnTo>
                    <a:pt x="25400" y="459739"/>
                  </a:lnTo>
                  <a:close/>
                </a:path>
                <a:path w="25400" h="480060">
                  <a:moveTo>
                    <a:pt x="25400" y="453389"/>
                  </a:moveTo>
                  <a:lnTo>
                    <a:pt x="0" y="453389"/>
                  </a:lnTo>
                  <a:lnTo>
                    <a:pt x="0" y="458469"/>
                  </a:lnTo>
                  <a:lnTo>
                    <a:pt x="25400" y="458469"/>
                  </a:lnTo>
                  <a:lnTo>
                    <a:pt x="25400" y="453389"/>
                  </a:lnTo>
                  <a:close/>
                </a:path>
                <a:path w="25400" h="480060">
                  <a:moveTo>
                    <a:pt x="25400" y="447039"/>
                  </a:moveTo>
                  <a:lnTo>
                    <a:pt x="0" y="447039"/>
                  </a:lnTo>
                  <a:lnTo>
                    <a:pt x="0" y="452119"/>
                  </a:lnTo>
                  <a:lnTo>
                    <a:pt x="25400" y="452119"/>
                  </a:lnTo>
                  <a:lnTo>
                    <a:pt x="25400" y="447039"/>
                  </a:lnTo>
                  <a:close/>
                </a:path>
                <a:path w="25400" h="480060">
                  <a:moveTo>
                    <a:pt x="25400" y="440689"/>
                  </a:moveTo>
                  <a:lnTo>
                    <a:pt x="0" y="440689"/>
                  </a:lnTo>
                  <a:lnTo>
                    <a:pt x="0" y="445769"/>
                  </a:lnTo>
                  <a:lnTo>
                    <a:pt x="25400" y="445769"/>
                  </a:lnTo>
                  <a:lnTo>
                    <a:pt x="25400" y="440689"/>
                  </a:lnTo>
                  <a:close/>
                </a:path>
                <a:path w="25400" h="480060">
                  <a:moveTo>
                    <a:pt x="25400" y="434339"/>
                  </a:moveTo>
                  <a:lnTo>
                    <a:pt x="0" y="434339"/>
                  </a:lnTo>
                  <a:lnTo>
                    <a:pt x="0" y="439419"/>
                  </a:lnTo>
                  <a:lnTo>
                    <a:pt x="25400" y="439419"/>
                  </a:lnTo>
                  <a:lnTo>
                    <a:pt x="25400" y="434339"/>
                  </a:lnTo>
                  <a:close/>
                </a:path>
                <a:path w="25400" h="480060">
                  <a:moveTo>
                    <a:pt x="25400" y="427989"/>
                  </a:moveTo>
                  <a:lnTo>
                    <a:pt x="0" y="427989"/>
                  </a:lnTo>
                  <a:lnTo>
                    <a:pt x="0" y="433069"/>
                  </a:lnTo>
                  <a:lnTo>
                    <a:pt x="25400" y="433069"/>
                  </a:lnTo>
                  <a:lnTo>
                    <a:pt x="25400" y="427989"/>
                  </a:lnTo>
                  <a:close/>
                </a:path>
                <a:path w="25400" h="480060">
                  <a:moveTo>
                    <a:pt x="25400" y="421639"/>
                  </a:moveTo>
                  <a:lnTo>
                    <a:pt x="0" y="421639"/>
                  </a:lnTo>
                  <a:lnTo>
                    <a:pt x="0" y="426719"/>
                  </a:lnTo>
                  <a:lnTo>
                    <a:pt x="25400" y="426719"/>
                  </a:lnTo>
                  <a:lnTo>
                    <a:pt x="25400" y="421639"/>
                  </a:lnTo>
                  <a:close/>
                </a:path>
                <a:path w="25400" h="480060">
                  <a:moveTo>
                    <a:pt x="25400" y="415289"/>
                  </a:moveTo>
                  <a:lnTo>
                    <a:pt x="0" y="415289"/>
                  </a:lnTo>
                  <a:lnTo>
                    <a:pt x="0" y="420369"/>
                  </a:lnTo>
                  <a:lnTo>
                    <a:pt x="25400" y="420369"/>
                  </a:lnTo>
                  <a:lnTo>
                    <a:pt x="25400" y="415289"/>
                  </a:lnTo>
                  <a:close/>
                </a:path>
                <a:path w="25400" h="480060">
                  <a:moveTo>
                    <a:pt x="25400" y="408939"/>
                  </a:moveTo>
                  <a:lnTo>
                    <a:pt x="0" y="408939"/>
                  </a:lnTo>
                  <a:lnTo>
                    <a:pt x="0" y="414019"/>
                  </a:lnTo>
                  <a:lnTo>
                    <a:pt x="25400" y="414019"/>
                  </a:lnTo>
                  <a:lnTo>
                    <a:pt x="25400" y="408939"/>
                  </a:lnTo>
                  <a:close/>
                </a:path>
                <a:path w="25400" h="480060">
                  <a:moveTo>
                    <a:pt x="25400" y="402589"/>
                  </a:moveTo>
                  <a:lnTo>
                    <a:pt x="0" y="402589"/>
                  </a:lnTo>
                  <a:lnTo>
                    <a:pt x="0" y="407669"/>
                  </a:lnTo>
                  <a:lnTo>
                    <a:pt x="25400" y="407669"/>
                  </a:lnTo>
                  <a:lnTo>
                    <a:pt x="25400" y="402589"/>
                  </a:lnTo>
                  <a:close/>
                </a:path>
                <a:path w="25400" h="480060">
                  <a:moveTo>
                    <a:pt x="25400" y="396239"/>
                  </a:moveTo>
                  <a:lnTo>
                    <a:pt x="0" y="396239"/>
                  </a:lnTo>
                  <a:lnTo>
                    <a:pt x="0" y="401319"/>
                  </a:lnTo>
                  <a:lnTo>
                    <a:pt x="25400" y="401319"/>
                  </a:lnTo>
                  <a:lnTo>
                    <a:pt x="25400" y="396239"/>
                  </a:lnTo>
                  <a:close/>
                </a:path>
                <a:path w="25400" h="480060">
                  <a:moveTo>
                    <a:pt x="25400" y="389889"/>
                  </a:moveTo>
                  <a:lnTo>
                    <a:pt x="0" y="389889"/>
                  </a:lnTo>
                  <a:lnTo>
                    <a:pt x="0" y="394969"/>
                  </a:lnTo>
                  <a:lnTo>
                    <a:pt x="25400" y="394969"/>
                  </a:lnTo>
                  <a:lnTo>
                    <a:pt x="25400" y="389889"/>
                  </a:lnTo>
                  <a:close/>
                </a:path>
                <a:path w="25400" h="480060">
                  <a:moveTo>
                    <a:pt x="25400" y="383539"/>
                  </a:moveTo>
                  <a:lnTo>
                    <a:pt x="0" y="383539"/>
                  </a:lnTo>
                  <a:lnTo>
                    <a:pt x="0" y="388619"/>
                  </a:lnTo>
                  <a:lnTo>
                    <a:pt x="25400" y="388619"/>
                  </a:lnTo>
                  <a:lnTo>
                    <a:pt x="25400" y="383539"/>
                  </a:lnTo>
                  <a:close/>
                </a:path>
                <a:path w="25400" h="480060">
                  <a:moveTo>
                    <a:pt x="25400" y="377189"/>
                  </a:moveTo>
                  <a:lnTo>
                    <a:pt x="0" y="377189"/>
                  </a:lnTo>
                  <a:lnTo>
                    <a:pt x="0" y="382269"/>
                  </a:lnTo>
                  <a:lnTo>
                    <a:pt x="25400" y="382269"/>
                  </a:lnTo>
                  <a:lnTo>
                    <a:pt x="25400" y="377189"/>
                  </a:lnTo>
                  <a:close/>
                </a:path>
                <a:path w="25400" h="480060">
                  <a:moveTo>
                    <a:pt x="25400" y="370839"/>
                  </a:moveTo>
                  <a:lnTo>
                    <a:pt x="0" y="370839"/>
                  </a:lnTo>
                  <a:lnTo>
                    <a:pt x="0" y="375919"/>
                  </a:lnTo>
                  <a:lnTo>
                    <a:pt x="25400" y="375919"/>
                  </a:lnTo>
                  <a:lnTo>
                    <a:pt x="25400" y="370839"/>
                  </a:lnTo>
                  <a:close/>
                </a:path>
                <a:path w="25400" h="480060">
                  <a:moveTo>
                    <a:pt x="25400" y="364489"/>
                  </a:moveTo>
                  <a:lnTo>
                    <a:pt x="0" y="364489"/>
                  </a:lnTo>
                  <a:lnTo>
                    <a:pt x="0" y="369569"/>
                  </a:lnTo>
                  <a:lnTo>
                    <a:pt x="25400" y="369569"/>
                  </a:lnTo>
                  <a:lnTo>
                    <a:pt x="25400" y="364489"/>
                  </a:lnTo>
                  <a:close/>
                </a:path>
                <a:path w="25400" h="480060">
                  <a:moveTo>
                    <a:pt x="25400" y="358139"/>
                  </a:moveTo>
                  <a:lnTo>
                    <a:pt x="0" y="358139"/>
                  </a:lnTo>
                  <a:lnTo>
                    <a:pt x="0" y="363219"/>
                  </a:lnTo>
                  <a:lnTo>
                    <a:pt x="25400" y="363219"/>
                  </a:lnTo>
                  <a:lnTo>
                    <a:pt x="25400" y="358139"/>
                  </a:lnTo>
                  <a:close/>
                </a:path>
                <a:path w="25400" h="480060">
                  <a:moveTo>
                    <a:pt x="25400" y="351789"/>
                  </a:moveTo>
                  <a:lnTo>
                    <a:pt x="0" y="351789"/>
                  </a:lnTo>
                  <a:lnTo>
                    <a:pt x="0" y="356869"/>
                  </a:lnTo>
                  <a:lnTo>
                    <a:pt x="25400" y="356869"/>
                  </a:lnTo>
                  <a:lnTo>
                    <a:pt x="25400" y="351789"/>
                  </a:lnTo>
                  <a:close/>
                </a:path>
                <a:path w="25400" h="480060">
                  <a:moveTo>
                    <a:pt x="25400" y="345439"/>
                  </a:moveTo>
                  <a:lnTo>
                    <a:pt x="0" y="345439"/>
                  </a:lnTo>
                  <a:lnTo>
                    <a:pt x="0" y="350519"/>
                  </a:lnTo>
                  <a:lnTo>
                    <a:pt x="25400" y="350519"/>
                  </a:lnTo>
                  <a:lnTo>
                    <a:pt x="25400" y="345439"/>
                  </a:lnTo>
                  <a:close/>
                </a:path>
                <a:path w="25400" h="480060">
                  <a:moveTo>
                    <a:pt x="25400" y="339089"/>
                  </a:moveTo>
                  <a:lnTo>
                    <a:pt x="0" y="339089"/>
                  </a:lnTo>
                  <a:lnTo>
                    <a:pt x="0" y="344169"/>
                  </a:lnTo>
                  <a:lnTo>
                    <a:pt x="25400" y="344169"/>
                  </a:lnTo>
                  <a:lnTo>
                    <a:pt x="25400" y="339089"/>
                  </a:lnTo>
                  <a:close/>
                </a:path>
                <a:path w="25400" h="480060">
                  <a:moveTo>
                    <a:pt x="25400" y="332739"/>
                  </a:moveTo>
                  <a:lnTo>
                    <a:pt x="0" y="332739"/>
                  </a:lnTo>
                  <a:lnTo>
                    <a:pt x="0" y="337819"/>
                  </a:lnTo>
                  <a:lnTo>
                    <a:pt x="25400" y="337819"/>
                  </a:lnTo>
                  <a:lnTo>
                    <a:pt x="25400" y="332739"/>
                  </a:lnTo>
                  <a:close/>
                </a:path>
                <a:path w="25400" h="480060">
                  <a:moveTo>
                    <a:pt x="25400" y="326389"/>
                  </a:moveTo>
                  <a:lnTo>
                    <a:pt x="0" y="326389"/>
                  </a:lnTo>
                  <a:lnTo>
                    <a:pt x="0" y="331469"/>
                  </a:lnTo>
                  <a:lnTo>
                    <a:pt x="25400" y="331469"/>
                  </a:lnTo>
                  <a:lnTo>
                    <a:pt x="25400" y="326389"/>
                  </a:lnTo>
                  <a:close/>
                </a:path>
                <a:path w="25400" h="480060">
                  <a:moveTo>
                    <a:pt x="25400" y="320039"/>
                  </a:moveTo>
                  <a:lnTo>
                    <a:pt x="0" y="320039"/>
                  </a:lnTo>
                  <a:lnTo>
                    <a:pt x="0" y="325119"/>
                  </a:lnTo>
                  <a:lnTo>
                    <a:pt x="25400" y="325119"/>
                  </a:lnTo>
                  <a:lnTo>
                    <a:pt x="25400" y="320039"/>
                  </a:lnTo>
                  <a:close/>
                </a:path>
                <a:path w="25400" h="480060">
                  <a:moveTo>
                    <a:pt x="25400" y="313689"/>
                  </a:moveTo>
                  <a:lnTo>
                    <a:pt x="0" y="313689"/>
                  </a:lnTo>
                  <a:lnTo>
                    <a:pt x="0" y="318769"/>
                  </a:lnTo>
                  <a:lnTo>
                    <a:pt x="25400" y="318769"/>
                  </a:lnTo>
                  <a:lnTo>
                    <a:pt x="25400" y="313689"/>
                  </a:lnTo>
                  <a:close/>
                </a:path>
                <a:path w="25400" h="480060">
                  <a:moveTo>
                    <a:pt x="25400" y="308609"/>
                  </a:moveTo>
                  <a:lnTo>
                    <a:pt x="0" y="308609"/>
                  </a:lnTo>
                  <a:lnTo>
                    <a:pt x="0" y="312419"/>
                  </a:lnTo>
                  <a:lnTo>
                    <a:pt x="25400" y="312419"/>
                  </a:lnTo>
                  <a:lnTo>
                    <a:pt x="25400" y="308609"/>
                  </a:lnTo>
                  <a:close/>
                </a:path>
              </a:pathLst>
            </a:custGeom>
            <a:solidFill>
              <a:srgbClr val="728EE1"/>
            </a:solidFill>
          </p:spPr>
          <p:txBody>
            <a:bodyPr wrap="square" lIns="0" tIns="0" rIns="0" bIns="0" rtlCol="0"/>
            <a:lstStyle/>
            <a:p>
              <a:endParaRPr/>
            </a:p>
          </p:txBody>
        </p:sp>
        <p:sp>
          <p:nvSpPr>
            <p:cNvPr id="403" name="object 403"/>
            <p:cNvSpPr/>
            <p:nvPr/>
          </p:nvSpPr>
          <p:spPr>
            <a:xfrm>
              <a:off x="7439660" y="5730239"/>
              <a:ext cx="25400" cy="488950"/>
            </a:xfrm>
            <a:custGeom>
              <a:avLst/>
              <a:gdLst/>
              <a:ahLst/>
              <a:cxnLst/>
              <a:rect l="l" t="t" r="r" b="b"/>
              <a:pathLst>
                <a:path w="25400" h="488950">
                  <a:moveTo>
                    <a:pt x="3810" y="0"/>
                  </a:moveTo>
                  <a:lnTo>
                    <a:pt x="0" y="0"/>
                  </a:lnTo>
                  <a:lnTo>
                    <a:pt x="0" y="1270"/>
                  </a:lnTo>
                  <a:lnTo>
                    <a:pt x="3810" y="1270"/>
                  </a:lnTo>
                  <a:lnTo>
                    <a:pt x="3810" y="0"/>
                  </a:lnTo>
                  <a:close/>
                </a:path>
                <a:path w="25400" h="488950">
                  <a:moveTo>
                    <a:pt x="10160" y="1270"/>
                  </a:moveTo>
                  <a:lnTo>
                    <a:pt x="0" y="1270"/>
                  </a:lnTo>
                  <a:lnTo>
                    <a:pt x="0" y="11430"/>
                  </a:lnTo>
                  <a:lnTo>
                    <a:pt x="25400" y="11430"/>
                  </a:lnTo>
                  <a:lnTo>
                    <a:pt x="25400" y="3810"/>
                  </a:lnTo>
                  <a:lnTo>
                    <a:pt x="17780" y="3810"/>
                  </a:lnTo>
                  <a:lnTo>
                    <a:pt x="17780" y="2540"/>
                  </a:lnTo>
                  <a:lnTo>
                    <a:pt x="10160" y="2540"/>
                  </a:lnTo>
                  <a:lnTo>
                    <a:pt x="10160" y="1270"/>
                  </a:lnTo>
                  <a:close/>
                </a:path>
                <a:path w="25400" h="488950">
                  <a:moveTo>
                    <a:pt x="25400" y="11430"/>
                  </a:moveTo>
                  <a:lnTo>
                    <a:pt x="0" y="11430"/>
                  </a:lnTo>
                  <a:lnTo>
                    <a:pt x="0" y="20320"/>
                  </a:lnTo>
                  <a:lnTo>
                    <a:pt x="25400" y="20320"/>
                  </a:lnTo>
                  <a:lnTo>
                    <a:pt x="25400" y="11430"/>
                  </a:lnTo>
                  <a:close/>
                </a:path>
                <a:path w="25400" h="488950">
                  <a:moveTo>
                    <a:pt x="25400" y="20320"/>
                  </a:moveTo>
                  <a:lnTo>
                    <a:pt x="0" y="20320"/>
                  </a:lnTo>
                  <a:lnTo>
                    <a:pt x="0" y="26670"/>
                  </a:lnTo>
                  <a:lnTo>
                    <a:pt x="25400" y="26670"/>
                  </a:lnTo>
                  <a:lnTo>
                    <a:pt x="25400" y="20320"/>
                  </a:lnTo>
                  <a:close/>
                </a:path>
                <a:path w="25400" h="488950">
                  <a:moveTo>
                    <a:pt x="25400" y="26670"/>
                  </a:moveTo>
                  <a:lnTo>
                    <a:pt x="0" y="26670"/>
                  </a:lnTo>
                  <a:lnTo>
                    <a:pt x="0" y="33020"/>
                  </a:lnTo>
                  <a:lnTo>
                    <a:pt x="25400" y="33020"/>
                  </a:lnTo>
                  <a:lnTo>
                    <a:pt x="25400" y="26670"/>
                  </a:lnTo>
                  <a:close/>
                </a:path>
                <a:path w="25400" h="488950">
                  <a:moveTo>
                    <a:pt x="25400" y="33020"/>
                  </a:moveTo>
                  <a:lnTo>
                    <a:pt x="0" y="33020"/>
                  </a:lnTo>
                  <a:lnTo>
                    <a:pt x="0" y="36830"/>
                  </a:lnTo>
                  <a:lnTo>
                    <a:pt x="25400" y="36830"/>
                  </a:lnTo>
                  <a:lnTo>
                    <a:pt x="25400" y="33020"/>
                  </a:lnTo>
                  <a:close/>
                </a:path>
                <a:path w="25400" h="488950">
                  <a:moveTo>
                    <a:pt x="25400" y="36830"/>
                  </a:moveTo>
                  <a:lnTo>
                    <a:pt x="0" y="36830"/>
                  </a:lnTo>
                  <a:lnTo>
                    <a:pt x="0" y="43180"/>
                  </a:lnTo>
                  <a:lnTo>
                    <a:pt x="25400" y="43180"/>
                  </a:lnTo>
                  <a:lnTo>
                    <a:pt x="25400" y="36830"/>
                  </a:lnTo>
                  <a:close/>
                </a:path>
                <a:path w="25400" h="488950">
                  <a:moveTo>
                    <a:pt x="25400" y="43180"/>
                  </a:moveTo>
                  <a:lnTo>
                    <a:pt x="0" y="43180"/>
                  </a:lnTo>
                  <a:lnTo>
                    <a:pt x="0" y="45720"/>
                  </a:lnTo>
                  <a:lnTo>
                    <a:pt x="25400" y="45720"/>
                  </a:lnTo>
                  <a:lnTo>
                    <a:pt x="25400" y="43180"/>
                  </a:lnTo>
                  <a:close/>
                </a:path>
                <a:path w="25400" h="488950">
                  <a:moveTo>
                    <a:pt x="25400" y="45720"/>
                  </a:moveTo>
                  <a:lnTo>
                    <a:pt x="0" y="45720"/>
                  </a:lnTo>
                  <a:lnTo>
                    <a:pt x="0" y="49530"/>
                  </a:lnTo>
                  <a:lnTo>
                    <a:pt x="25400" y="49530"/>
                  </a:lnTo>
                  <a:lnTo>
                    <a:pt x="25400" y="45720"/>
                  </a:lnTo>
                  <a:close/>
                </a:path>
                <a:path w="25400" h="488950">
                  <a:moveTo>
                    <a:pt x="25400" y="49530"/>
                  </a:moveTo>
                  <a:lnTo>
                    <a:pt x="0" y="49530"/>
                  </a:lnTo>
                  <a:lnTo>
                    <a:pt x="0" y="52070"/>
                  </a:lnTo>
                  <a:lnTo>
                    <a:pt x="25400" y="52070"/>
                  </a:lnTo>
                  <a:lnTo>
                    <a:pt x="25400" y="49530"/>
                  </a:lnTo>
                  <a:close/>
                </a:path>
                <a:path w="25400" h="488950">
                  <a:moveTo>
                    <a:pt x="25400" y="52070"/>
                  </a:moveTo>
                  <a:lnTo>
                    <a:pt x="0" y="52070"/>
                  </a:lnTo>
                  <a:lnTo>
                    <a:pt x="0" y="58420"/>
                  </a:lnTo>
                  <a:lnTo>
                    <a:pt x="25400" y="58420"/>
                  </a:lnTo>
                  <a:lnTo>
                    <a:pt x="25400" y="52070"/>
                  </a:lnTo>
                  <a:close/>
                </a:path>
                <a:path w="25400" h="488950">
                  <a:moveTo>
                    <a:pt x="25400" y="58420"/>
                  </a:moveTo>
                  <a:lnTo>
                    <a:pt x="0" y="58420"/>
                  </a:lnTo>
                  <a:lnTo>
                    <a:pt x="0" y="83820"/>
                  </a:lnTo>
                  <a:lnTo>
                    <a:pt x="25400" y="83820"/>
                  </a:lnTo>
                  <a:lnTo>
                    <a:pt x="25400" y="58420"/>
                  </a:lnTo>
                  <a:close/>
                </a:path>
                <a:path w="25400" h="488950">
                  <a:moveTo>
                    <a:pt x="25400" y="83820"/>
                  </a:moveTo>
                  <a:lnTo>
                    <a:pt x="0" y="83820"/>
                  </a:lnTo>
                  <a:lnTo>
                    <a:pt x="0" y="90170"/>
                  </a:lnTo>
                  <a:lnTo>
                    <a:pt x="25400" y="90170"/>
                  </a:lnTo>
                  <a:lnTo>
                    <a:pt x="25400" y="83820"/>
                  </a:lnTo>
                  <a:close/>
                </a:path>
                <a:path w="25400" h="488950">
                  <a:moveTo>
                    <a:pt x="25400" y="90170"/>
                  </a:moveTo>
                  <a:lnTo>
                    <a:pt x="0" y="90170"/>
                  </a:lnTo>
                  <a:lnTo>
                    <a:pt x="0" y="102870"/>
                  </a:lnTo>
                  <a:lnTo>
                    <a:pt x="25400" y="102870"/>
                  </a:lnTo>
                  <a:lnTo>
                    <a:pt x="25400" y="90170"/>
                  </a:lnTo>
                  <a:close/>
                </a:path>
                <a:path w="25400" h="488950">
                  <a:moveTo>
                    <a:pt x="25400" y="102870"/>
                  </a:moveTo>
                  <a:lnTo>
                    <a:pt x="0" y="102870"/>
                  </a:lnTo>
                  <a:lnTo>
                    <a:pt x="0" y="119380"/>
                  </a:lnTo>
                  <a:lnTo>
                    <a:pt x="25400" y="119380"/>
                  </a:lnTo>
                  <a:lnTo>
                    <a:pt x="25400" y="102870"/>
                  </a:lnTo>
                  <a:close/>
                </a:path>
                <a:path w="25400" h="488950">
                  <a:moveTo>
                    <a:pt x="25400" y="119380"/>
                  </a:moveTo>
                  <a:lnTo>
                    <a:pt x="0" y="119380"/>
                  </a:lnTo>
                  <a:lnTo>
                    <a:pt x="0" y="121920"/>
                  </a:lnTo>
                  <a:lnTo>
                    <a:pt x="25400" y="121920"/>
                  </a:lnTo>
                  <a:lnTo>
                    <a:pt x="25400" y="119380"/>
                  </a:lnTo>
                  <a:close/>
                </a:path>
                <a:path w="25400" h="488950">
                  <a:moveTo>
                    <a:pt x="25400" y="121920"/>
                  </a:moveTo>
                  <a:lnTo>
                    <a:pt x="0" y="121920"/>
                  </a:lnTo>
                  <a:lnTo>
                    <a:pt x="0" y="125730"/>
                  </a:lnTo>
                  <a:lnTo>
                    <a:pt x="25400" y="125730"/>
                  </a:lnTo>
                  <a:lnTo>
                    <a:pt x="25400" y="121920"/>
                  </a:lnTo>
                  <a:close/>
                </a:path>
                <a:path w="25400" h="488950">
                  <a:moveTo>
                    <a:pt x="25400" y="125730"/>
                  </a:moveTo>
                  <a:lnTo>
                    <a:pt x="0" y="125730"/>
                  </a:lnTo>
                  <a:lnTo>
                    <a:pt x="0" y="128269"/>
                  </a:lnTo>
                  <a:lnTo>
                    <a:pt x="25400" y="128269"/>
                  </a:lnTo>
                  <a:lnTo>
                    <a:pt x="25400" y="125730"/>
                  </a:lnTo>
                  <a:close/>
                </a:path>
                <a:path w="25400" h="488950">
                  <a:moveTo>
                    <a:pt x="25400" y="128270"/>
                  </a:moveTo>
                  <a:lnTo>
                    <a:pt x="0" y="128270"/>
                  </a:lnTo>
                  <a:lnTo>
                    <a:pt x="0" y="132080"/>
                  </a:lnTo>
                  <a:lnTo>
                    <a:pt x="25400" y="132080"/>
                  </a:lnTo>
                  <a:lnTo>
                    <a:pt x="25400" y="128270"/>
                  </a:lnTo>
                  <a:close/>
                </a:path>
                <a:path w="25400" h="488950">
                  <a:moveTo>
                    <a:pt x="25400" y="132080"/>
                  </a:moveTo>
                  <a:lnTo>
                    <a:pt x="0" y="132080"/>
                  </a:lnTo>
                  <a:lnTo>
                    <a:pt x="0" y="138430"/>
                  </a:lnTo>
                  <a:lnTo>
                    <a:pt x="25400" y="138430"/>
                  </a:lnTo>
                  <a:lnTo>
                    <a:pt x="25400" y="132080"/>
                  </a:lnTo>
                  <a:close/>
                </a:path>
                <a:path w="25400" h="488950">
                  <a:moveTo>
                    <a:pt x="25400" y="138430"/>
                  </a:moveTo>
                  <a:lnTo>
                    <a:pt x="0" y="138430"/>
                  </a:lnTo>
                  <a:lnTo>
                    <a:pt x="0" y="147320"/>
                  </a:lnTo>
                  <a:lnTo>
                    <a:pt x="25400" y="147320"/>
                  </a:lnTo>
                  <a:lnTo>
                    <a:pt x="25400" y="138430"/>
                  </a:lnTo>
                  <a:close/>
                </a:path>
                <a:path w="25400" h="488950">
                  <a:moveTo>
                    <a:pt x="25400" y="147320"/>
                  </a:moveTo>
                  <a:lnTo>
                    <a:pt x="0" y="147320"/>
                  </a:lnTo>
                  <a:lnTo>
                    <a:pt x="0" y="160020"/>
                  </a:lnTo>
                  <a:lnTo>
                    <a:pt x="25400" y="160020"/>
                  </a:lnTo>
                  <a:lnTo>
                    <a:pt x="25400" y="147320"/>
                  </a:lnTo>
                  <a:close/>
                </a:path>
                <a:path w="25400" h="488950">
                  <a:moveTo>
                    <a:pt x="25400" y="160020"/>
                  </a:moveTo>
                  <a:lnTo>
                    <a:pt x="0" y="160020"/>
                  </a:lnTo>
                  <a:lnTo>
                    <a:pt x="0" y="170180"/>
                  </a:lnTo>
                  <a:lnTo>
                    <a:pt x="25400" y="170180"/>
                  </a:lnTo>
                  <a:lnTo>
                    <a:pt x="25400" y="160020"/>
                  </a:lnTo>
                  <a:close/>
                </a:path>
                <a:path w="25400" h="488950">
                  <a:moveTo>
                    <a:pt x="25400" y="170180"/>
                  </a:moveTo>
                  <a:lnTo>
                    <a:pt x="0" y="170180"/>
                  </a:lnTo>
                  <a:lnTo>
                    <a:pt x="0" y="172720"/>
                  </a:lnTo>
                  <a:lnTo>
                    <a:pt x="25400" y="172720"/>
                  </a:lnTo>
                  <a:lnTo>
                    <a:pt x="25400" y="170180"/>
                  </a:lnTo>
                  <a:close/>
                </a:path>
                <a:path w="25400" h="488950">
                  <a:moveTo>
                    <a:pt x="25400" y="172720"/>
                  </a:moveTo>
                  <a:lnTo>
                    <a:pt x="0" y="172720"/>
                  </a:lnTo>
                  <a:lnTo>
                    <a:pt x="0" y="179070"/>
                  </a:lnTo>
                  <a:lnTo>
                    <a:pt x="25400" y="179070"/>
                  </a:lnTo>
                  <a:lnTo>
                    <a:pt x="25400" y="172720"/>
                  </a:lnTo>
                  <a:close/>
                </a:path>
                <a:path w="25400" h="488950">
                  <a:moveTo>
                    <a:pt x="25400" y="179070"/>
                  </a:moveTo>
                  <a:lnTo>
                    <a:pt x="0" y="179070"/>
                  </a:lnTo>
                  <a:lnTo>
                    <a:pt x="0" y="182880"/>
                  </a:lnTo>
                  <a:lnTo>
                    <a:pt x="25400" y="182880"/>
                  </a:lnTo>
                  <a:lnTo>
                    <a:pt x="25400" y="179070"/>
                  </a:lnTo>
                  <a:close/>
                </a:path>
                <a:path w="25400" h="488950">
                  <a:moveTo>
                    <a:pt x="25400" y="182880"/>
                  </a:moveTo>
                  <a:lnTo>
                    <a:pt x="0" y="182880"/>
                  </a:lnTo>
                  <a:lnTo>
                    <a:pt x="0" y="189230"/>
                  </a:lnTo>
                  <a:lnTo>
                    <a:pt x="25400" y="189230"/>
                  </a:lnTo>
                  <a:lnTo>
                    <a:pt x="25400" y="182880"/>
                  </a:lnTo>
                  <a:close/>
                </a:path>
                <a:path w="25400" h="488950">
                  <a:moveTo>
                    <a:pt x="25400" y="189230"/>
                  </a:moveTo>
                  <a:lnTo>
                    <a:pt x="0" y="189230"/>
                  </a:lnTo>
                  <a:lnTo>
                    <a:pt x="0" y="191770"/>
                  </a:lnTo>
                  <a:lnTo>
                    <a:pt x="25400" y="191770"/>
                  </a:lnTo>
                  <a:lnTo>
                    <a:pt x="25400" y="189230"/>
                  </a:lnTo>
                  <a:close/>
                </a:path>
                <a:path w="25400" h="488950">
                  <a:moveTo>
                    <a:pt x="25400" y="191770"/>
                  </a:moveTo>
                  <a:lnTo>
                    <a:pt x="0" y="191770"/>
                  </a:lnTo>
                  <a:lnTo>
                    <a:pt x="0" y="195580"/>
                  </a:lnTo>
                  <a:lnTo>
                    <a:pt x="25400" y="195580"/>
                  </a:lnTo>
                  <a:lnTo>
                    <a:pt x="25400" y="191770"/>
                  </a:lnTo>
                  <a:close/>
                </a:path>
                <a:path w="25400" h="488950">
                  <a:moveTo>
                    <a:pt x="25400" y="195580"/>
                  </a:moveTo>
                  <a:lnTo>
                    <a:pt x="0" y="195580"/>
                  </a:lnTo>
                  <a:lnTo>
                    <a:pt x="0" y="198120"/>
                  </a:lnTo>
                  <a:lnTo>
                    <a:pt x="25400" y="198120"/>
                  </a:lnTo>
                  <a:lnTo>
                    <a:pt x="25400" y="195580"/>
                  </a:lnTo>
                  <a:close/>
                </a:path>
                <a:path w="25400" h="488950">
                  <a:moveTo>
                    <a:pt x="25400" y="198120"/>
                  </a:moveTo>
                  <a:lnTo>
                    <a:pt x="0" y="198120"/>
                  </a:lnTo>
                  <a:lnTo>
                    <a:pt x="0" y="204470"/>
                  </a:lnTo>
                  <a:lnTo>
                    <a:pt x="25400" y="204470"/>
                  </a:lnTo>
                  <a:lnTo>
                    <a:pt x="25400" y="198120"/>
                  </a:lnTo>
                  <a:close/>
                </a:path>
                <a:path w="25400" h="488950">
                  <a:moveTo>
                    <a:pt x="25400" y="204470"/>
                  </a:moveTo>
                  <a:lnTo>
                    <a:pt x="0" y="204470"/>
                  </a:lnTo>
                  <a:lnTo>
                    <a:pt x="0" y="223520"/>
                  </a:lnTo>
                  <a:lnTo>
                    <a:pt x="25400" y="223520"/>
                  </a:lnTo>
                  <a:lnTo>
                    <a:pt x="25400" y="204470"/>
                  </a:lnTo>
                  <a:close/>
                </a:path>
                <a:path w="25400" h="488950">
                  <a:moveTo>
                    <a:pt x="25400" y="223520"/>
                  </a:moveTo>
                  <a:lnTo>
                    <a:pt x="0" y="223520"/>
                  </a:lnTo>
                  <a:lnTo>
                    <a:pt x="0" y="227330"/>
                  </a:lnTo>
                  <a:lnTo>
                    <a:pt x="25400" y="227330"/>
                  </a:lnTo>
                  <a:lnTo>
                    <a:pt x="25400" y="223520"/>
                  </a:lnTo>
                  <a:close/>
                </a:path>
                <a:path w="25400" h="488950">
                  <a:moveTo>
                    <a:pt x="25400" y="227330"/>
                  </a:moveTo>
                  <a:lnTo>
                    <a:pt x="0" y="227330"/>
                  </a:lnTo>
                  <a:lnTo>
                    <a:pt x="0" y="240030"/>
                  </a:lnTo>
                  <a:lnTo>
                    <a:pt x="25400" y="240030"/>
                  </a:lnTo>
                  <a:lnTo>
                    <a:pt x="25400" y="227330"/>
                  </a:lnTo>
                  <a:close/>
                </a:path>
                <a:path w="25400" h="488950">
                  <a:moveTo>
                    <a:pt x="25400" y="240030"/>
                  </a:moveTo>
                  <a:lnTo>
                    <a:pt x="0" y="240030"/>
                  </a:lnTo>
                  <a:lnTo>
                    <a:pt x="0" y="248920"/>
                  </a:lnTo>
                  <a:lnTo>
                    <a:pt x="25400" y="248920"/>
                  </a:lnTo>
                  <a:lnTo>
                    <a:pt x="25400" y="240030"/>
                  </a:lnTo>
                  <a:close/>
                </a:path>
                <a:path w="25400" h="488950">
                  <a:moveTo>
                    <a:pt x="25400" y="248920"/>
                  </a:moveTo>
                  <a:lnTo>
                    <a:pt x="0" y="248920"/>
                  </a:lnTo>
                  <a:lnTo>
                    <a:pt x="0" y="252730"/>
                  </a:lnTo>
                  <a:lnTo>
                    <a:pt x="25400" y="252730"/>
                  </a:lnTo>
                  <a:lnTo>
                    <a:pt x="25400" y="248920"/>
                  </a:lnTo>
                  <a:close/>
                </a:path>
                <a:path w="25400" h="488950">
                  <a:moveTo>
                    <a:pt x="25400" y="252730"/>
                  </a:moveTo>
                  <a:lnTo>
                    <a:pt x="0" y="252730"/>
                  </a:lnTo>
                  <a:lnTo>
                    <a:pt x="0" y="267970"/>
                  </a:lnTo>
                  <a:lnTo>
                    <a:pt x="25400" y="267970"/>
                  </a:lnTo>
                  <a:lnTo>
                    <a:pt x="25400" y="252730"/>
                  </a:lnTo>
                  <a:close/>
                </a:path>
                <a:path w="25400" h="488950">
                  <a:moveTo>
                    <a:pt x="25400" y="267970"/>
                  </a:moveTo>
                  <a:lnTo>
                    <a:pt x="0" y="267970"/>
                  </a:lnTo>
                  <a:lnTo>
                    <a:pt x="0" y="274320"/>
                  </a:lnTo>
                  <a:lnTo>
                    <a:pt x="25400" y="274320"/>
                  </a:lnTo>
                  <a:lnTo>
                    <a:pt x="25400" y="267970"/>
                  </a:lnTo>
                  <a:close/>
                </a:path>
                <a:path w="25400" h="488950">
                  <a:moveTo>
                    <a:pt x="25400" y="274320"/>
                  </a:moveTo>
                  <a:lnTo>
                    <a:pt x="0" y="274320"/>
                  </a:lnTo>
                  <a:lnTo>
                    <a:pt x="0" y="278130"/>
                  </a:lnTo>
                  <a:lnTo>
                    <a:pt x="25400" y="278130"/>
                  </a:lnTo>
                  <a:lnTo>
                    <a:pt x="25400" y="274320"/>
                  </a:lnTo>
                  <a:close/>
                </a:path>
                <a:path w="25400" h="488950">
                  <a:moveTo>
                    <a:pt x="25400" y="278130"/>
                  </a:moveTo>
                  <a:lnTo>
                    <a:pt x="0" y="278130"/>
                  </a:lnTo>
                  <a:lnTo>
                    <a:pt x="0" y="280670"/>
                  </a:lnTo>
                  <a:lnTo>
                    <a:pt x="25400" y="280670"/>
                  </a:lnTo>
                  <a:lnTo>
                    <a:pt x="25400" y="278130"/>
                  </a:lnTo>
                  <a:close/>
                </a:path>
                <a:path w="25400" h="488950">
                  <a:moveTo>
                    <a:pt x="25400" y="280670"/>
                  </a:moveTo>
                  <a:lnTo>
                    <a:pt x="0" y="280670"/>
                  </a:lnTo>
                  <a:lnTo>
                    <a:pt x="0" y="284480"/>
                  </a:lnTo>
                  <a:lnTo>
                    <a:pt x="25400" y="284480"/>
                  </a:lnTo>
                  <a:lnTo>
                    <a:pt x="25400" y="280670"/>
                  </a:lnTo>
                  <a:close/>
                </a:path>
                <a:path w="25400" h="488950">
                  <a:moveTo>
                    <a:pt x="25400" y="284480"/>
                  </a:moveTo>
                  <a:lnTo>
                    <a:pt x="0" y="284480"/>
                  </a:lnTo>
                  <a:lnTo>
                    <a:pt x="0" y="290830"/>
                  </a:lnTo>
                  <a:lnTo>
                    <a:pt x="25400" y="290830"/>
                  </a:lnTo>
                  <a:lnTo>
                    <a:pt x="25400" y="284480"/>
                  </a:lnTo>
                  <a:close/>
                </a:path>
                <a:path w="25400" h="488950">
                  <a:moveTo>
                    <a:pt x="25400" y="290830"/>
                  </a:moveTo>
                  <a:lnTo>
                    <a:pt x="0" y="290830"/>
                  </a:lnTo>
                  <a:lnTo>
                    <a:pt x="0" y="293370"/>
                  </a:lnTo>
                  <a:lnTo>
                    <a:pt x="25400" y="293370"/>
                  </a:lnTo>
                  <a:lnTo>
                    <a:pt x="25400" y="290830"/>
                  </a:lnTo>
                  <a:close/>
                </a:path>
                <a:path w="25400" h="488950">
                  <a:moveTo>
                    <a:pt x="25400" y="293370"/>
                  </a:moveTo>
                  <a:lnTo>
                    <a:pt x="0" y="293370"/>
                  </a:lnTo>
                  <a:lnTo>
                    <a:pt x="0" y="299720"/>
                  </a:lnTo>
                  <a:lnTo>
                    <a:pt x="25400" y="299720"/>
                  </a:lnTo>
                  <a:lnTo>
                    <a:pt x="25400" y="293370"/>
                  </a:lnTo>
                  <a:close/>
                </a:path>
                <a:path w="25400" h="488950">
                  <a:moveTo>
                    <a:pt x="25400" y="299720"/>
                  </a:moveTo>
                  <a:lnTo>
                    <a:pt x="0" y="299720"/>
                  </a:lnTo>
                  <a:lnTo>
                    <a:pt x="0" y="312420"/>
                  </a:lnTo>
                  <a:lnTo>
                    <a:pt x="25400" y="312420"/>
                  </a:lnTo>
                  <a:lnTo>
                    <a:pt x="25400" y="299720"/>
                  </a:lnTo>
                  <a:close/>
                </a:path>
                <a:path w="25400" h="488950">
                  <a:moveTo>
                    <a:pt x="25400" y="483870"/>
                  </a:moveTo>
                  <a:lnTo>
                    <a:pt x="0" y="483870"/>
                  </a:lnTo>
                  <a:lnTo>
                    <a:pt x="0" y="488950"/>
                  </a:lnTo>
                  <a:lnTo>
                    <a:pt x="11430" y="488950"/>
                  </a:lnTo>
                  <a:lnTo>
                    <a:pt x="11430" y="486410"/>
                  </a:lnTo>
                  <a:lnTo>
                    <a:pt x="21590" y="486410"/>
                  </a:lnTo>
                  <a:lnTo>
                    <a:pt x="21590" y="485140"/>
                  </a:lnTo>
                  <a:lnTo>
                    <a:pt x="25400" y="485140"/>
                  </a:lnTo>
                  <a:lnTo>
                    <a:pt x="25400" y="483870"/>
                  </a:lnTo>
                  <a:close/>
                </a:path>
                <a:path w="25400" h="488950">
                  <a:moveTo>
                    <a:pt x="25400" y="477520"/>
                  </a:moveTo>
                  <a:lnTo>
                    <a:pt x="0" y="477520"/>
                  </a:lnTo>
                  <a:lnTo>
                    <a:pt x="0" y="482600"/>
                  </a:lnTo>
                  <a:lnTo>
                    <a:pt x="25400" y="482600"/>
                  </a:lnTo>
                  <a:lnTo>
                    <a:pt x="25400" y="477520"/>
                  </a:lnTo>
                  <a:close/>
                </a:path>
                <a:path w="25400" h="488950">
                  <a:moveTo>
                    <a:pt x="25400" y="471170"/>
                  </a:moveTo>
                  <a:lnTo>
                    <a:pt x="0" y="471170"/>
                  </a:lnTo>
                  <a:lnTo>
                    <a:pt x="0" y="476250"/>
                  </a:lnTo>
                  <a:lnTo>
                    <a:pt x="25400" y="476250"/>
                  </a:lnTo>
                  <a:lnTo>
                    <a:pt x="25400" y="471170"/>
                  </a:lnTo>
                  <a:close/>
                </a:path>
                <a:path w="25400" h="488950">
                  <a:moveTo>
                    <a:pt x="25400" y="464820"/>
                  </a:moveTo>
                  <a:lnTo>
                    <a:pt x="0" y="464820"/>
                  </a:lnTo>
                  <a:lnTo>
                    <a:pt x="0" y="469900"/>
                  </a:lnTo>
                  <a:lnTo>
                    <a:pt x="25400" y="469900"/>
                  </a:lnTo>
                  <a:lnTo>
                    <a:pt x="25400" y="464820"/>
                  </a:lnTo>
                  <a:close/>
                </a:path>
                <a:path w="25400" h="488950">
                  <a:moveTo>
                    <a:pt x="25400" y="458470"/>
                  </a:moveTo>
                  <a:lnTo>
                    <a:pt x="0" y="458470"/>
                  </a:lnTo>
                  <a:lnTo>
                    <a:pt x="0" y="463550"/>
                  </a:lnTo>
                  <a:lnTo>
                    <a:pt x="25400" y="463550"/>
                  </a:lnTo>
                  <a:lnTo>
                    <a:pt x="25400" y="458470"/>
                  </a:lnTo>
                  <a:close/>
                </a:path>
                <a:path w="25400" h="488950">
                  <a:moveTo>
                    <a:pt x="25400" y="452120"/>
                  </a:moveTo>
                  <a:lnTo>
                    <a:pt x="0" y="452120"/>
                  </a:lnTo>
                  <a:lnTo>
                    <a:pt x="0" y="457200"/>
                  </a:lnTo>
                  <a:lnTo>
                    <a:pt x="25400" y="457200"/>
                  </a:lnTo>
                  <a:lnTo>
                    <a:pt x="25400" y="452120"/>
                  </a:lnTo>
                  <a:close/>
                </a:path>
                <a:path w="25400" h="488950">
                  <a:moveTo>
                    <a:pt x="25400" y="445770"/>
                  </a:moveTo>
                  <a:lnTo>
                    <a:pt x="0" y="445770"/>
                  </a:lnTo>
                  <a:lnTo>
                    <a:pt x="0" y="450850"/>
                  </a:lnTo>
                  <a:lnTo>
                    <a:pt x="25400" y="450850"/>
                  </a:lnTo>
                  <a:lnTo>
                    <a:pt x="25400" y="445770"/>
                  </a:lnTo>
                  <a:close/>
                </a:path>
                <a:path w="25400" h="488950">
                  <a:moveTo>
                    <a:pt x="25400" y="439420"/>
                  </a:moveTo>
                  <a:lnTo>
                    <a:pt x="0" y="439420"/>
                  </a:lnTo>
                  <a:lnTo>
                    <a:pt x="0" y="444500"/>
                  </a:lnTo>
                  <a:lnTo>
                    <a:pt x="25400" y="444500"/>
                  </a:lnTo>
                  <a:lnTo>
                    <a:pt x="25400" y="439420"/>
                  </a:lnTo>
                  <a:close/>
                </a:path>
                <a:path w="25400" h="488950">
                  <a:moveTo>
                    <a:pt x="25400" y="433070"/>
                  </a:moveTo>
                  <a:lnTo>
                    <a:pt x="0" y="433070"/>
                  </a:lnTo>
                  <a:lnTo>
                    <a:pt x="0" y="438150"/>
                  </a:lnTo>
                  <a:lnTo>
                    <a:pt x="25400" y="438150"/>
                  </a:lnTo>
                  <a:lnTo>
                    <a:pt x="25400" y="433070"/>
                  </a:lnTo>
                  <a:close/>
                </a:path>
                <a:path w="25400" h="488950">
                  <a:moveTo>
                    <a:pt x="25400" y="426720"/>
                  </a:moveTo>
                  <a:lnTo>
                    <a:pt x="0" y="426720"/>
                  </a:lnTo>
                  <a:lnTo>
                    <a:pt x="0" y="431800"/>
                  </a:lnTo>
                  <a:lnTo>
                    <a:pt x="25400" y="431800"/>
                  </a:lnTo>
                  <a:lnTo>
                    <a:pt x="25400" y="426720"/>
                  </a:lnTo>
                  <a:close/>
                </a:path>
                <a:path w="25400" h="488950">
                  <a:moveTo>
                    <a:pt x="25400" y="420370"/>
                  </a:moveTo>
                  <a:lnTo>
                    <a:pt x="0" y="420370"/>
                  </a:lnTo>
                  <a:lnTo>
                    <a:pt x="0" y="425450"/>
                  </a:lnTo>
                  <a:lnTo>
                    <a:pt x="25400" y="425450"/>
                  </a:lnTo>
                  <a:lnTo>
                    <a:pt x="25400" y="420370"/>
                  </a:lnTo>
                  <a:close/>
                </a:path>
                <a:path w="25400" h="488950">
                  <a:moveTo>
                    <a:pt x="25400" y="414020"/>
                  </a:moveTo>
                  <a:lnTo>
                    <a:pt x="0" y="414020"/>
                  </a:lnTo>
                  <a:lnTo>
                    <a:pt x="0" y="419100"/>
                  </a:lnTo>
                  <a:lnTo>
                    <a:pt x="25400" y="419100"/>
                  </a:lnTo>
                  <a:lnTo>
                    <a:pt x="25400" y="414020"/>
                  </a:lnTo>
                  <a:close/>
                </a:path>
                <a:path w="25400" h="488950">
                  <a:moveTo>
                    <a:pt x="25400" y="407670"/>
                  </a:moveTo>
                  <a:lnTo>
                    <a:pt x="0" y="407670"/>
                  </a:lnTo>
                  <a:lnTo>
                    <a:pt x="0" y="412750"/>
                  </a:lnTo>
                  <a:lnTo>
                    <a:pt x="25400" y="412750"/>
                  </a:lnTo>
                  <a:lnTo>
                    <a:pt x="25400" y="407670"/>
                  </a:lnTo>
                  <a:close/>
                </a:path>
                <a:path w="25400" h="488950">
                  <a:moveTo>
                    <a:pt x="25400" y="401320"/>
                  </a:moveTo>
                  <a:lnTo>
                    <a:pt x="0" y="401320"/>
                  </a:lnTo>
                  <a:lnTo>
                    <a:pt x="0" y="406400"/>
                  </a:lnTo>
                  <a:lnTo>
                    <a:pt x="25400" y="406400"/>
                  </a:lnTo>
                  <a:lnTo>
                    <a:pt x="25400" y="401320"/>
                  </a:lnTo>
                  <a:close/>
                </a:path>
                <a:path w="25400" h="488950">
                  <a:moveTo>
                    <a:pt x="25400" y="394970"/>
                  </a:moveTo>
                  <a:lnTo>
                    <a:pt x="0" y="394970"/>
                  </a:lnTo>
                  <a:lnTo>
                    <a:pt x="0" y="400050"/>
                  </a:lnTo>
                  <a:lnTo>
                    <a:pt x="25400" y="400050"/>
                  </a:lnTo>
                  <a:lnTo>
                    <a:pt x="25400" y="394970"/>
                  </a:lnTo>
                  <a:close/>
                </a:path>
                <a:path w="25400" h="488950">
                  <a:moveTo>
                    <a:pt x="25400" y="388620"/>
                  </a:moveTo>
                  <a:lnTo>
                    <a:pt x="0" y="388620"/>
                  </a:lnTo>
                  <a:lnTo>
                    <a:pt x="0" y="393700"/>
                  </a:lnTo>
                  <a:lnTo>
                    <a:pt x="25400" y="393700"/>
                  </a:lnTo>
                  <a:lnTo>
                    <a:pt x="25400" y="388620"/>
                  </a:lnTo>
                  <a:close/>
                </a:path>
                <a:path w="25400" h="488950">
                  <a:moveTo>
                    <a:pt x="25400" y="382270"/>
                  </a:moveTo>
                  <a:lnTo>
                    <a:pt x="0" y="382270"/>
                  </a:lnTo>
                  <a:lnTo>
                    <a:pt x="0" y="387350"/>
                  </a:lnTo>
                  <a:lnTo>
                    <a:pt x="25400" y="387350"/>
                  </a:lnTo>
                  <a:lnTo>
                    <a:pt x="25400" y="382270"/>
                  </a:lnTo>
                  <a:close/>
                </a:path>
                <a:path w="25400" h="488950">
                  <a:moveTo>
                    <a:pt x="25400" y="375920"/>
                  </a:moveTo>
                  <a:lnTo>
                    <a:pt x="0" y="375920"/>
                  </a:lnTo>
                  <a:lnTo>
                    <a:pt x="0" y="381000"/>
                  </a:lnTo>
                  <a:lnTo>
                    <a:pt x="25400" y="381000"/>
                  </a:lnTo>
                  <a:lnTo>
                    <a:pt x="25400" y="375920"/>
                  </a:lnTo>
                  <a:close/>
                </a:path>
                <a:path w="25400" h="488950">
                  <a:moveTo>
                    <a:pt x="25400" y="369570"/>
                  </a:moveTo>
                  <a:lnTo>
                    <a:pt x="0" y="369570"/>
                  </a:lnTo>
                  <a:lnTo>
                    <a:pt x="0" y="374650"/>
                  </a:lnTo>
                  <a:lnTo>
                    <a:pt x="25400" y="374650"/>
                  </a:lnTo>
                  <a:lnTo>
                    <a:pt x="25400" y="369570"/>
                  </a:lnTo>
                  <a:close/>
                </a:path>
                <a:path w="25400" h="488950">
                  <a:moveTo>
                    <a:pt x="25400" y="363220"/>
                  </a:moveTo>
                  <a:lnTo>
                    <a:pt x="0" y="363220"/>
                  </a:lnTo>
                  <a:lnTo>
                    <a:pt x="0" y="368300"/>
                  </a:lnTo>
                  <a:lnTo>
                    <a:pt x="25400" y="368300"/>
                  </a:lnTo>
                  <a:lnTo>
                    <a:pt x="25400" y="363220"/>
                  </a:lnTo>
                  <a:close/>
                </a:path>
                <a:path w="25400" h="488950">
                  <a:moveTo>
                    <a:pt x="25400" y="356870"/>
                  </a:moveTo>
                  <a:lnTo>
                    <a:pt x="0" y="356870"/>
                  </a:lnTo>
                  <a:lnTo>
                    <a:pt x="0" y="361950"/>
                  </a:lnTo>
                  <a:lnTo>
                    <a:pt x="25400" y="361950"/>
                  </a:lnTo>
                  <a:lnTo>
                    <a:pt x="25400" y="356870"/>
                  </a:lnTo>
                  <a:close/>
                </a:path>
                <a:path w="25400" h="488950">
                  <a:moveTo>
                    <a:pt x="25400" y="350520"/>
                  </a:moveTo>
                  <a:lnTo>
                    <a:pt x="0" y="350520"/>
                  </a:lnTo>
                  <a:lnTo>
                    <a:pt x="0" y="355600"/>
                  </a:lnTo>
                  <a:lnTo>
                    <a:pt x="25400" y="355600"/>
                  </a:lnTo>
                  <a:lnTo>
                    <a:pt x="25400" y="350520"/>
                  </a:lnTo>
                  <a:close/>
                </a:path>
                <a:path w="25400" h="488950">
                  <a:moveTo>
                    <a:pt x="25400" y="344170"/>
                  </a:moveTo>
                  <a:lnTo>
                    <a:pt x="0" y="344170"/>
                  </a:lnTo>
                  <a:lnTo>
                    <a:pt x="0" y="349250"/>
                  </a:lnTo>
                  <a:lnTo>
                    <a:pt x="25400" y="349250"/>
                  </a:lnTo>
                  <a:lnTo>
                    <a:pt x="25400" y="344170"/>
                  </a:lnTo>
                  <a:close/>
                </a:path>
                <a:path w="25400" h="488950">
                  <a:moveTo>
                    <a:pt x="25400" y="337820"/>
                  </a:moveTo>
                  <a:lnTo>
                    <a:pt x="0" y="337820"/>
                  </a:lnTo>
                  <a:lnTo>
                    <a:pt x="0" y="342900"/>
                  </a:lnTo>
                  <a:lnTo>
                    <a:pt x="25400" y="342900"/>
                  </a:lnTo>
                  <a:lnTo>
                    <a:pt x="25400" y="337820"/>
                  </a:lnTo>
                  <a:close/>
                </a:path>
                <a:path w="25400" h="488950">
                  <a:moveTo>
                    <a:pt x="25400" y="331470"/>
                  </a:moveTo>
                  <a:lnTo>
                    <a:pt x="0" y="331470"/>
                  </a:lnTo>
                  <a:lnTo>
                    <a:pt x="0" y="336550"/>
                  </a:lnTo>
                  <a:lnTo>
                    <a:pt x="25400" y="336550"/>
                  </a:lnTo>
                  <a:lnTo>
                    <a:pt x="25400" y="331470"/>
                  </a:lnTo>
                  <a:close/>
                </a:path>
                <a:path w="25400" h="488950">
                  <a:moveTo>
                    <a:pt x="25400" y="325120"/>
                  </a:moveTo>
                  <a:lnTo>
                    <a:pt x="0" y="325120"/>
                  </a:lnTo>
                  <a:lnTo>
                    <a:pt x="0" y="330200"/>
                  </a:lnTo>
                  <a:lnTo>
                    <a:pt x="25400" y="330200"/>
                  </a:lnTo>
                  <a:lnTo>
                    <a:pt x="25400" y="325120"/>
                  </a:lnTo>
                  <a:close/>
                </a:path>
                <a:path w="25400" h="488950">
                  <a:moveTo>
                    <a:pt x="25400" y="318770"/>
                  </a:moveTo>
                  <a:lnTo>
                    <a:pt x="0" y="318770"/>
                  </a:lnTo>
                  <a:lnTo>
                    <a:pt x="0" y="323850"/>
                  </a:lnTo>
                  <a:lnTo>
                    <a:pt x="25400" y="323850"/>
                  </a:lnTo>
                  <a:lnTo>
                    <a:pt x="25400" y="318770"/>
                  </a:lnTo>
                  <a:close/>
                </a:path>
                <a:path w="25400" h="488950">
                  <a:moveTo>
                    <a:pt x="25400" y="313690"/>
                  </a:moveTo>
                  <a:lnTo>
                    <a:pt x="0" y="313690"/>
                  </a:lnTo>
                  <a:lnTo>
                    <a:pt x="0" y="317500"/>
                  </a:lnTo>
                  <a:lnTo>
                    <a:pt x="25400" y="317500"/>
                  </a:lnTo>
                  <a:lnTo>
                    <a:pt x="25400" y="313690"/>
                  </a:lnTo>
                  <a:close/>
                </a:path>
              </a:pathLst>
            </a:custGeom>
            <a:solidFill>
              <a:srgbClr val="718DE1"/>
            </a:solidFill>
          </p:spPr>
          <p:txBody>
            <a:bodyPr wrap="square" lIns="0" tIns="0" rIns="0" bIns="0" rtlCol="0"/>
            <a:lstStyle/>
            <a:p>
              <a:endParaRPr/>
            </a:p>
          </p:txBody>
        </p:sp>
        <p:sp>
          <p:nvSpPr>
            <p:cNvPr id="404" name="object 404"/>
            <p:cNvSpPr/>
            <p:nvPr/>
          </p:nvSpPr>
          <p:spPr>
            <a:xfrm>
              <a:off x="7412989" y="5725159"/>
              <a:ext cx="26670" cy="496570"/>
            </a:xfrm>
            <a:custGeom>
              <a:avLst/>
              <a:gdLst/>
              <a:ahLst/>
              <a:cxnLst/>
              <a:rect l="l" t="t" r="r" b="b"/>
              <a:pathLst>
                <a:path w="26670" h="496570">
                  <a:moveTo>
                    <a:pt x="1269" y="0"/>
                  </a:moveTo>
                  <a:lnTo>
                    <a:pt x="0" y="0"/>
                  </a:lnTo>
                  <a:lnTo>
                    <a:pt x="0" y="16509"/>
                  </a:lnTo>
                  <a:lnTo>
                    <a:pt x="26669" y="16509"/>
                  </a:lnTo>
                  <a:lnTo>
                    <a:pt x="26669" y="5080"/>
                  </a:lnTo>
                  <a:lnTo>
                    <a:pt x="22859" y="5080"/>
                  </a:lnTo>
                  <a:lnTo>
                    <a:pt x="22859" y="3809"/>
                  </a:lnTo>
                  <a:lnTo>
                    <a:pt x="15239" y="3809"/>
                  </a:lnTo>
                  <a:lnTo>
                    <a:pt x="15239" y="2540"/>
                  </a:lnTo>
                  <a:lnTo>
                    <a:pt x="8889" y="2540"/>
                  </a:lnTo>
                  <a:lnTo>
                    <a:pt x="8889" y="1269"/>
                  </a:lnTo>
                  <a:lnTo>
                    <a:pt x="1269" y="1269"/>
                  </a:lnTo>
                  <a:lnTo>
                    <a:pt x="1269" y="0"/>
                  </a:lnTo>
                  <a:close/>
                </a:path>
                <a:path w="26670" h="496570">
                  <a:moveTo>
                    <a:pt x="26669" y="16510"/>
                  </a:moveTo>
                  <a:lnTo>
                    <a:pt x="0" y="16510"/>
                  </a:lnTo>
                  <a:lnTo>
                    <a:pt x="0" y="25399"/>
                  </a:lnTo>
                  <a:lnTo>
                    <a:pt x="26669" y="25399"/>
                  </a:lnTo>
                  <a:lnTo>
                    <a:pt x="26669" y="16510"/>
                  </a:lnTo>
                  <a:close/>
                </a:path>
                <a:path w="26670" h="496570">
                  <a:moveTo>
                    <a:pt x="26669" y="25400"/>
                  </a:moveTo>
                  <a:lnTo>
                    <a:pt x="0" y="25400"/>
                  </a:lnTo>
                  <a:lnTo>
                    <a:pt x="0" y="31749"/>
                  </a:lnTo>
                  <a:lnTo>
                    <a:pt x="26669" y="31749"/>
                  </a:lnTo>
                  <a:lnTo>
                    <a:pt x="26669" y="25400"/>
                  </a:lnTo>
                  <a:close/>
                </a:path>
                <a:path w="26670" h="496570">
                  <a:moveTo>
                    <a:pt x="26669" y="31750"/>
                  </a:moveTo>
                  <a:lnTo>
                    <a:pt x="0" y="31750"/>
                  </a:lnTo>
                  <a:lnTo>
                    <a:pt x="0" y="38099"/>
                  </a:lnTo>
                  <a:lnTo>
                    <a:pt x="26669" y="38099"/>
                  </a:lnTo>
                  <a:lnTo>
                    <a:pt x="26669" y="31750"/>
                  </a:lnTo>
                  <a:close/>
                </a:path>
                <a:path w="26670" h="496570">
                  <a:moveTo>
                    <a:pt x="26669" y="38100"/>
                  </a:moveTo>
                  <a:lnTo>
                    <a:pt x="0" y="38100"/>
                  </a:lnTo>
                  <a:lnTo>
                    <a:pt x="0" y="41909"/>
                  </a:lnTo>
                  <a:lnTo>
                    <a:pt x="26669" y="41909"/>
                  </a:lnTo>
                  <a:lnTo>
                    <a:pt x="26669" y="38100"/>
                  </a:lnTo>
                  <a:close/>
                </a:path>
                <a:path w="26670" h="496570">
                  <a:moveTo>
                    <a:pt x="26669" y="41910"/>
                  </a:moveTo>
                  <a:lnTo>
                    <a:pt x="0" y="41910"/>
                  </a:lnTo>
                  <a:lnTo>
                    <a:pt x="0" y="48259"/>
                  </a:lnTo>
                  <a:lnTo>
                    <a:pt x="26669" y="48259"/>
                  </a:lnTo>
                  <a:lnTo>
                    <a:pt x="26669" y="41910"/>
                  </a:lnTo>
                  <a:close/>
                </a:path>
                <a:path w="26670" h="496570">
                  <a:moveTo>
                    <a:pt x="26669" y="48260"/>
                  </a:moveTo>
                  <a:lnTo>
                    <a:pt x="0" y="48260"/>
                  </a:lnTo>
                  <a:lnTo>
                    <a:pt x="0" y="50799"/>
                  </a:lnTo>
                  <a:lnTo>
                    <a:pt x="26669" y="50799"/>
                  </a:lnTo>
                  <a:lnTo>
                    <a:pt x="26669" y="48260"/>
                  </a:lnTo>
                  <a:close/>
                </a:path>
                <a:path w="26670" h="496570">
                  <a:moveTo>
                    <a:pt x="26669" y="50800"/>
                  </a:moveTo>
                  <a:lnTo>
                    <a:pt x="0" y="50800"/>
                  </a:lnTo>
                  <a:lnTo>
                    <a:pt x="0" y="54609"/>
                  </a:lnTo>
                  <a:lnTo>
                    <a:pt x="26669" y="54609"/>
                  </a:lnTo>
                  <a:lnTo>
                    <a:pt x="26669" y="50800"/>
                  </a:lnTo>
                  <a:close/>
                </a:path>
                <a:path w="26670" h="496570">
                  <a:moveTo>
                    <a:pt x="26669" y="54610"/>
                  </a:moveTo>
                  <a:lnTo>
                    <a:pt x="0" y="54610"/>
                  </a:lnTo>
                  <a:lnTo>
                    <a:pt x="0" y="57149"/>
                  </a:lnTo>
                  <a:lnTo>
                    <a:pt x="26669" y="57149"/>
                  </a:lnTo>
                  <a:lnTo>
                    <a:pt x="26669" y="54610"/>
                  </a:lnTo>
                  <a:close/>
                </a:path>
                <a:path w="26670" h="496570">
                  <a:moveTo>
                    <a:pt x="26669" y="57150"/>
                  </a:moveTo>
                  <a:lnTo>
                    <a:pt x="0" y="57150"/>
                  </a:lnTo>
                  <a:lnTo>
                    <a:pt x="0" y="63499"/>
                  </a:lnTo>
                  <a:lnTo>
                    <a:pt x="26669" y="63499"/>
                  </a:lnTo>
                  <a:lnTo>
                    <a:pt x="26669" y="57150"/>
                  </a:lnTo>
                  <a:close/>
                </a:path>
                <a:path w="26670" h="496570">
                  <a:moveTo>
                    <a:pt x="26669" y="63500"/>
                  </a:moveTo>
                  <a:lnTo>
                    <a:pt x="0" y="63500"/>
                  </a:lnTo>
                  <a:lnTo>
                    <a:pt x="0" y="88899"/>
                  </a:lnTo>
                  <a:lnTo>
                    <a:pt x="26669" y="88899"/>
                  </a:lnTo>
                  <a:lnTo>
                    <a:pt x="26669" y="63500"/>
                  </a:lnTo>
                  <a:close/>
                </a:path>
                <a:path w="26670" h="496570">
                  <a:moveTo>
                    <a:pt x="26669" y="88900"/>
                  </a:moveTo>
                  <a:lnTo>
                    <a:pt x="0" y="88900"/>
                  </a:lnTo>
                  <a:lnTo>
                    <a:pt x="0" y="95249"/>
                  </a:lnTo>
                  <a:lnTo>
                    <a:pt x="26669" y="95249"/>
                  </a:lnTo>
                  <a:lnTo>
                    <a:pt x="26669" y="88900"/>
                  </a:lnTo>
                  <a:close/>
                </a:path>
                <a:path w="26670" h="496570">
                  <a:moveTo>
                    <a:pt x="26669" y="95250"/>
                  </a:moveTo>
                  <a:lnTo>
                    <a:pt x="0" y="95250"/>
                  </a:lnTo>
                  <a:lnTo>
                    <a:pt x="0" y="107949"/>
                  </a:lnTo>
                  <a:lnTo>
                    <a:pt x="26669" y="107949"/>
                  </a:lnTo>
                  <a:lnTo>
                    <a:pt x="26669" y="95250"/>
                  </a:lnTo>
                  <a:close/>
                </a:path>
                <a:path w="26670" h="496570">
                  <a:moveTo>
                    <a:pt x="26669" y="107950"/>
                  </a:moveTo>
                  <a:lnTo>
                    <a:pt x="0" y="107950"/>
                  </a:lnTo>
                  <a:lnTo>
                    <a:pt x="0" y="124459"/>
                  </a:lnTo>
                  <a:lnTo>
                    <a:pt x="26669" y="124459"/>
                  </a:lnTo>
                  <a:lnTo>
                    <a:pt x="26669" y="107950"/>
                  </a:lnTo>
                  <a:close/>
                </a:path>
                <a:path w="26670" h="496570">
                  <a:moveTo>
                    <a:pt x="26669" y="124459"/>
                  </a:moveTo>
                  <a:lnTo>
                    <a:pt x="0" y="124459"/>
                  </a:lnTo>
                  <a:lnTo>
                    <a:pt x="0" y="126999"/>
                  </a:lnTo>
                  <a:lnTo>
                    <a:pt x="26669" y="126999"/>
                  </a:lnTo>
                  <a:lnTo>
                    <a:pt x="26669" y="124459"/>
                  </a:lnTo>
                  <a:close/>
                </a:path>
                <a:path w="26670" h="496570">
                  <a:moveTo>
                    <a:pt x="26669" y="127000"/>
                  </a:moveTo>
                  <a:lnTo>
                    <a:pt x="0" y="127000"/>
                  </a:lnTo>
                  <a:lnTo>
                    <a:pt x="0" y="130809"/>
                  </a:lnTo>
                  <a:lnTo>
                    <a:pt x="26669" y="130809"/>
                  </a:lnTo>
                  <a:lnTo>
                    <a:pt x="26669" y="127000"/>
                  </a:lnTo>
                  <a:close/>
                </a:path>
                <a:path w="26670" h="496570">
                  <a:moveTo>
                    <a:pt x="26669" y="130809"/>
                  </a:moveTo>
                  <a:lnTo>
                    <a:pt x="0" y="130809"/>
                  </a:lnTo>
                  <a:lnTo>
                    <a:pt x="0" y="133349"/>
                  </a:lnTo>
                  <a:lnTo>
                    <a:pt x="26669" y="133349"/>
                  </a:lnTo>
                  <a:lnTo>
                    <a:pt x="26669" y="130809"/>
                  </a:lnTo>
                  <a:close/>
                </a:path>
                <a:path w="26670" h="496570">
                  <a:moveTo>
                    <a:pt x="26669" y="133350"/>
                  </a:moveTo>
                  <a:lnTo>
                    <a:pt x="0" y="133350"/>
                  </a:lnTo>
                  <a:lnTo>
                    <a:pt x="0" y="137159"/>
                  </a:lnTo>
                  <a:lnTo>
                    <a:pt x="26669" y="137159"/>
                  </a:lnTo>
                  <a:lnTo>
                    <a:pt x="26669" y="133350"/>
                  </a:lnTo>
                  <a:close/>
                </a:path>
                <a:path w="26670" h="496570">
                  <a:moveTo>
                    <a:pt x="26669" y="137159"/>
                  </a:moveTo>
                  <a:lnTo>
                    <a:pt x="0" y="137159"/>
                  </a:lnTo>
                  <a:lnTo>
                    <a:pt x="0" y="143509"/>
                  </a:lnTo>
                  <a:lnTo>
                    <a:pt x="26669" y="143509"/>
                  </a:lnTo>
                  <a:lnTo>
                    <a:pt x="26669" y="137159"/>
                  </a:lnTo>
                  <a:close/>
                </a:path>
                <a:path w="26670" h="496570">
                  <a:moveTo>
                    <a:pt x="26669" y="143510"/>
                  </a:moveTo>
                  <a:lnTo>
                    <a:pt x="0" y="143510"/>
                  </a:lnTo>
                  <a:lnTo>
                    <a:pt x="0" y="152399"/>
                  </a:lnTo>
                  <a:lnTo>
                    <a:pt x="26669" y="152399"/>
                  </a:lnTo>
                  <a:lnTo>
                    <a:pt x="26669" y="143510"/>
                  </a:lnTo>
                  <a:close/>
                </a:path>
                <a:path w="26670" h="496570">
                  <a:moveTo>
                    <a:pt x="26669" y="152400"/>
                  </a:moveTo>
                  <a:lnTo>
                    <a:pt x="0" y="152400"/>
                  </a:lnTo>
                  <a:lnTo>
                    <a:pt x="0" y="165099"/>
                  </a:lnTo>
                  <a:lnTo>
                    <a:pt x="26669" y="165099"/>
                  </a:lnTo>
                  <a:lnTo>
                    <a:pt x="26669" y="152400"/>
                  </a:lnTo>
                  <a:close/>
                </a:path>
                <a:path w="26670" h="496570">
                  <a:moveTo>
                    <a:pt x="26669" y="165100"/>
                  </a:moveTo>
                  <a:lnTo>
                    <a:pt x="0" y="165100"/>
                  </a:lnTo>
                  <a:lnTo>
                    <a:pt x="0" y="175259"/>
                  </a:lnTo>
                  <a:lnTo>
                    <a:pt x="26669" y="175259"/>
                  </a:lnTo>
                  <a:lnTo>
                    <a:pt x="26669" y="165100"/>
                  </a:lnTo>
                  <a:close/>
                </a:path>
                <a:path w="26670" h="496570">
                  <a:moveTo>
                    <a:pt x="26669" y="175259"/>
                  </a:moveTo>
                  <a:lnTo>
                    <a:pt x="0" y="175259"/>
                  </a:lnTo>
                  <a:lnTo>
                    <a:pt x="0" y="177799"/>
                  </a:lnTo>
                  <a:lnTo>
                    <a:pt x="26669" y="177799"/>
                  </a:lnTo>
                  <a:lnTo>
                    <a:pt x="26669" y="175259"/>
                  </a:lnTo>
                  <a:close/>
                </a:path>
                <a:path w="26670" h="496570">
                  <a:moveTo>
                    <a:pt x="26669" y="177800"/>
                  </a:moveTo>
                  <a:lnTo>
                    <a:pt x="0" y="177800"/>
                  </a:lnTo>
                  <a:lnTo>
                    <a:pt x="0" y="184149"/>
                  </a:lnTo>
                  <a:lnTo>
                    <a:pt x="26669" y="184149"/>
                  </a:lnTo>
                  <a:lnTo>
                    <a:pt x="26669" y="177800"/>
                  </a:lnTo>
                  <a:close/>
                </a:path>
                <a:path w="26670" h="496570">
                  <a:moveTo>
                    <a:pt x="26669" y="184150"/>
                  </a:moveTo>
                  <a:lnTo>
                    <a:pt x="0" y="184150"/>
                  </a:lnTo>
                  <a:lnTo>
                    <a:pt x="0" y="187959"/>
                  </a:lnTo>
                  <a:lnTo>
                    <a:pt x="26669" y="187959"/>
                  </a:lnTo>
                  <a:lnTo>
                    <a:pt x="26669" y="184150"/>
                  </a:lnTo>
                  <a:close/>
                </a:path>
                <a:path w="26670" h="496570">
                  <a:moveTo>
                    <a:pt x="26669" y="187959"/>
                  </a:moveTo>
                  <a:lnTo>
                    <a:pt x="0" y="187959"/>
                  </a:lnTo>
                  <a:lnTo>
                    <a:pt x="0" y="194309"/>
                  </a:lnTo>
                  <a:lnTo>
                    <a:pt x="26669" y="194309"/>
                  </a:lnTo>
                  <a:lnTo>
                    <a:pt x="26669" y="187959"/>
                  </a:lnTo>
                  <a:close/>
                </a:path>
                <a:path w="26670" h="496570">
                  <a:moveTo>
                    <a:pt x="26669" y="194309"/>
                  </a:moveTo>
                  <a:lnTo>
                    <a:pt x="0" y="194309"/>
                  </a:lnTo>
                  <a:lnTo>
                    <a:pt x="0" y="196849"/>
                  </a:lnTo>
                  <a:lnTo>
                    <a:pt x="26669" y="196849"/>
                  </a:lnTo>
                  <a:lnTo>
                    <a:pt x="26669" y="194309"/>
                  </a:lnTo>
                  <a:close/>
                </a:path>
                <a:path w="26670" h="496570">
                  <a:moveTo>
                    <a:pt x="26669" y="196850"/>
                  </a:moveTo>
                  <a:lnTo>
                    <a:pt x="0" y="196850"/>
                  </a:lnTo>
                  <a:lnTo>
                    <a:pt x="0" y="200659"/>
                  </a:lnTo>
                  <a:lnTo>
                    <a:pt x="26669" y="200659"/>
                  </a:lnTo>
                  <a:lnTo>
                    <a:pt x="26669" y="196850"/>
                  </a:lnTo>
                  <a:close/>
                </a:path>
                <a:path w="26670" h="496570">
                  <a:moveTo>
                    <a:pt x="26669" y="200660"/>
                  </a:moveTo>
                  <a:lnTo>
                    <a:pt x="0" y="200660"/>
                  </a:lnTo>
                  <a:lnTo>
                    <a:pt x="0" y="203199"/>
                  </a:lnTo>
                  <a:lnTo>
                    <a:pt x="26669" y="203199"/>
                  </a:lnTo>
                  <a:lnTo>
                    <a:pt x="26669" y="200660"/>
                  </a:lnTo>
                  <a:close/>
                </a:path>
                <a:path w="26670" h="496570">
                  <a:moveTo>
                    <a:pt x="26669" y="203200"/>
                  </a:moveTo>
                  <a:lnTo>
                    <a:pt x="0" y="203200"/>
                  </a:lnTo>
                  <a:lnTo>
                    <a:pt x="0" y="209549"/>
                  </a:lnTo>
                  <a:lnTo>
                    <a:pt x="26669" y="209549"/>
                  </a:lnTo>
                  <a:lnTo>
                    <a:pt x="26669" y="203200"/>
                  </a:lnTo>
                  <a:close/>
                </a:path>
                <a:path w="26670" h="496570">
                  <a:moveTo>
                    <a:pt x="26669" y="209550"/>
                  </a:moveTo>
                  <a:lnTo>
                    <a:pt x="0" y="209550"/>
                  </a:lnTo>
                  <a:lnTo>
                    <a:pt x="0" y="228599"/>
                  </a:lnTo>
                  <a:lnTo>
                    <a:pt x="26669" y="228599"/>
                  </a:lnTo>
                  <a:lnTo>
                    <a:pt x="26669" y="209550"/>
                  </a:lnTo>
                  <a:close/>
                </a:path>
                <a:path w="26670" h="496570">
                  <a:moveTo>
                    <a:pt x="26669" y="228600"/>
                  </a:moveTo>
                  <a:lnTo>
                    <a:pt x="0" y="228600"/>
                  </a:lnTo>
                  <a:lnTo>
                    <a:pt x="0" y="232409"/>
                  </a:lnTo>
                  <a:lnTo>
                    <a:pt x="26669" y="232409"/>
                  </a:lnTo>
                  <a:lnTo>
                    <a:pt x="26669" y="228600"/>
                  </a:lnTo>
                  <a:close/>
                </a:path>
                <a:path w="26670" h="496570">
                  <a:moveTo>
                    <a:pt x="26669" y="232409"/>
                  </a:moveTo>
                  <a:lnTo>
                    <a:pt x="0" y="232409"/>
                  </a:lnTo>
                  <a:lnTo>
                    <a:pt x="0" y="245109"/>
                  </a:lnTo>
                  <a:lnTo>
                    <a:pt x="26669" y="245109"/>
                  </a:lnTo>
                  <a:lnTo>
                    <a:pt x="26669" y="232409"/>
                  </a:lnTo>
                  <a:close/>
                </a:path>
                <a:path w="26670" h="496570">
                  <a:moveTo>
                    <a:pt x="26669" y="245109"/>
                  </a:moveTo>
                  <a:lnTo>
                    <a:pt x="0" y="245109"/>
                  </a:lnTo>
                  <a:lnTo>
                    <a:pt x="0" y="253999"/>
                  </a:lnTo>
                  <a:lnTo>
                    <a:pt x="26669" y="253999"/>
                  </a:lnTo>
                  <a:lnTo>
                    <a:pt x="26669" y="245109"/>
                  </a:lnTo>
                  <a:close/>
                </a:path>
                <a:path w="26670" h="496570">
                  <a:moveTo>
                    <a:pt x="26669" y="254000"/>
                  </a:moveTo>
                  <a:lnTo>
                    <a:pt x="0" y="254000"/>
                  </a:lnTo>
                  <a:lnTo>
                    <a:pt x="0" y="257809"/>
                  </a:lnTo>
                  <a:lnTo>
                    <a:pt x="26669" y="257809"/>
                  </a:lnTo>
                  <a:lnTo>
                    <a:pt x="26669" y="254000"/>
                  </a:lnTo>
                  <a:close/>
                </a:path>
                <a:path w="26670" h="496570">
                  <a:moveTo>
                    <a:pt x="26669" y="257809"/>
                  </a:moveTo>
                  <a:lnTo>
                    <a:pt x="0" y="257809"/>
                  </a:lnTo>
                  <a:lnTo>
                    <a:pt x="0" y="273049"/>
                  </a:lnTo>
                  <a:lnTo>
                    <a:pt x="26669" y="273049"/>
                  </a:lnTo>
                  <a:lnTo>
                    <a:pt x="26669" y="257809"/>
                  </a:lnTo>
                  <a:close/>
                </a:path>
                <a:path w="26670" h="496570">
                  <a:moveTo>
                    <a:pt x="26669" y="273050"/>
                  </a:moveTo>
                  <a:lnTo>
                    <a:pt x="0" y="273050"/>
                  </a:lnTo>
                  <a:lnTo>
                    <a:pt x="0" y="279399"/>
                  </a:lnTo>
                  <a:lnTo>
                    <a:pt x="26669" y="279399"/>
                  </a:lnTo>
                  <a:lnTo>
                    <a:pt x="26669" y="273050"/>
                  </a:lnTo>
                  <a:close/>
                </a:path>
                <a:path w="26670" h="496570">
                  <a:moveTo>
                    <a:pt x="26669" y="279400"/>
                  </a:moveTo>
                  <a:lnTo>
                    <a:pt x="0" y="279400"/>
                  </a:lnTo>
                  <a:lnTo>
                    <a:pt x="0" y="283209"/>
                  </a:lnTo>
                  <a:lnTo>
                    <a:pt x="26669" y="283209"/>
                  </a:lnTo>
                  <a:lnTo>
                    <a:pt x="26669" y="279400"/>
                  </a:lnTo>
                  <a:close/>
                </a:path>
                <a:path w="26670" h="496570">
                  <a:moveTo>
                    <a:pt x="26669" y="283209"/>
                  </a:moveTo>
                  <a:lnTo>
                    <a:pt x="0" y="283209"/>
                  </a:lnTo>
                  <a:lnTo>
                    <a:pt x="0" y="285749"/>
                  </a:lnTo>
                  <a:lnTo>
                    <a:pt x="26669" y="285749"/>
                  </a:lnTo>
                  <a:lnTo>
                    <a:pt x="26669" y="283209"/>
                  </a:lnTo>
                  <a:close/>
                </a:path>
                <a:path w="26670" h="496570">
                  <a:moveTo>
                    <a:pt x="26669" y="285750"/>
                  </a:moveTo>
                  <a:lnTo>
                    <a:pt x="0" y="285750"/>
                  </a:lnTo>
                  <a:lnTo>
                    <a:pt x="0" y="289559"/>
                  </a:lnTo>
                  <a:lnTo>
                    <a:pt x="26669" y="289559"/>
                  </a:lnTo>
                  <a:lnTo>
                    <a:pt x="26669" y="285750"/>
                  </a:lnTo>
                  <a:close/>
                </a:path>
                <a:path w="26670" h="496570">
                  <a:moveTo>
                    <a:pt x="26669" y="289560"/>
                  </a:moveTo>
                  <a:lnTo>
                    <a:pt x="0" y="289560"/>
                  </a:lnTo>
                  <a:lnTo>
                    <a:pt x="0" y="295909"/>
                  </a:lnTo>
                  <a:lnTo>
                    <a:pt x="26669" y="295909"/>
                  </a:lnTo>
                  <a:lnTo>
                    <a:pt x="26669" y="289560"/>
                  </a:lnTo>
                  <a:close/>
                </a:path>
                <a:path w="26670" h="496570">
                  <a:moveTo>
                    <a:pt x="26669" y="295910"/>
                  </a:moveTo>
                  <a:lnTo>
                    <a:pt x="0" y="295910"/>
                  </a:lnTo>
                  <a:lnTo>
                    <a:pt x="0" y="298449"/>
                  </a:lnTo>
                  <a:lnTo>
                    <a:pt x="26669" y="298449"/>
                  </a:lnTo>
                  <a:lnTo>
                    <a:pt x="26669" y="295910"/>
                  </a:lnTo>
                  <a:close/>
                </a:path>
                <a:path w="26670" h="496570">
                  <a:moveTo>
                    <a:pt x="26669" y="298450"/>
                  </a:moveTo>
                  <a:lnTo>
                    <a:pt x="0" y="298450"/>
                  </a:lnTo>
                  <a:lnTo>
                    <a:pt x="0" y="304799"/>
                  </a:lnTo>
                  <a:lnTo>
                    <a:pt x="26669" y="304799"/>
                  </a:lnTo>
                  <a:lnTo>
                    <a:pt x="26669" y="298450"/>
                  </a:lnTo>
                  <a:close/>
                </a:path>
                <a:path w="26670" h="496570">
                  <a:moveTo>
                    <a:pt x="26669" y="304800"/>
                  </a:moveTo>
                  <a:lnTo>
                    <a:pt x="0" y="304800"/>
                  </a:lnTo>
                  <a:lnTo>
                    <a:pt x="0" y="317499"/>
                  </a:lnTo>
                  <a:lnTo>
                    <a:pt x="26669" y="317499"/>
                  </a:lnTo>
                  <a:lnTo>
                    <a:pt x="26669" y="304800"/>
                  </a:lnTo>
                  <a:close/>
                </a:path>
                <a:path w="26670" h="496570">
                  <a:moveTo>
                    <a:pt x="5079" y="495299"/>
                  </a:moveTo>
                  <a:lnTo>
                    <a:pt x="0" y="495299"/>
                  </a:lnTo>
                  <a:lnTo>
                    <a:pt x="0" y="496569"/>
                  </a:lnTo>
                  <a:lnTo>
                    <a:pt x="5079" y="496569"/>
                  </a:lnTo>
                  <a:lnTo>
                    <a:pt x="5079" y="495299"/>
                  </a:lnTo>
                  <a:close/>
                </a:path>
                <a:path w="26670" h="496570">
                  <a:moveTo>
                    <a:pt x="26669" y="488949"/>
                  </a:moveTo>
                  <a:lnTo>
                    <a:pt x="0" y="488949"/>
                  </a:lnTo>
                  <a:lnTo>
                    <a:pt x="0" y="494030"/>
                  </a:lnTo>
                  <a:lnTo>
                    <a:pt x="15239" y="494030"/>
                  </a:lnTo>
                  <a:lnTo>
                    <a:pt x="15239" y="495299"/>
                  </a:lnTo>
                  <a:lnTo>
                    <a:pt x="26669" y="495299"/>
                  </a:lnTo>
                  <a:lnTo>
                    <a:pt x="26669" y="488949"/>
                  </a:lnTo>
                  <a:close/>
                </a:path>
                <a:path w="26670" h="496570">
                  <a:moveTo>
                    <a:pt x="26669" y="482599"/>
                  </a:moveTo>
                  <a:lnTo>
                    <a:pt x="0" y="482599"/>
                  </a:lnTo>
                  <a:lnTo>
                    <a:pt x="0" y="487680"/>
                  </a:lnTo>
                  <a:lnTo>
                    <a:pt x="26669" y="487680"/>
                  </a:lnTo>
                  <a:lnTo>
                    <a:pt x="26669" y="482599"/>
                  </a:lnTo>
                  <a:close/>
                </a:path>
                <a:path w="26670" h="496570">
                  <a:moveTo>
                    <a:pt x="26669" y="476249"/>
                  </a:moveTo>
                  <a:lnTo>
                    <a:pt x="0" y="476249"/>
                  </a:lnTo>
                  <a:lnTo>
                    <a:pt x="0" y="481330"/>
                  </a:lnTo>
                  <a:lnTo>
                    <a:pt x="26669" y="481330"/>
                  </a:lnTo>
                  <a:lnTo>
                    <a:pt x="26669" y="476249"/>
                  </a:lnTo>
                  <a:close/>
                </a:path>
                <a:path w="26670" h="496570">
                  <a:moveTo>
                    <a:pt x="26669" y="469899"/>
                  </a:moveTo>
                  <a:lnTo>
                    <a:pt x="0" y="469899"/>
                  </a:lnTo>
                  <a:lnTo>
                    <a:pt x="0" y="474980"/>
                  </a:lnTo>
                  <a:lnTo>
                    <a:pt x="26669" y="474980"/>
                  </a:lnTo>
                  <a:lnTo>
                    <a:pt x="26669" y="469899"/>
                  </a:lnTo>
                  <a:close/>
                </a:path>
                <a:path w="26670" h="496570">
                  <a:moveTo>
                    <a:pt x="26669" y="463549"/>
                  </a:moveTo>
                  <a:lnTo>
                    <a:pt x="0" y="463549"/>
                  </a:lnTo>
                  <a:lnTo>
                    <a:pt x="0" y="468630"/>
                  </a:lnTo>
                  <a:lnTo>
                    <a:pt x="26669" y="468630"/>
                  </a:lnTo>
                  <a:lnTo>
                    <a:pt x="26669" y="463549"/>
                  </a:lnTo>
                  <a:close/>
                </a:path>
                <a:path w="26670" h="496570">
                  <a:moveTo>
                    <a:pt x="26669" y="457199"/>
                  </a:moveTo>
                  <a:lnTo>
                    <a:pt x="0" y="457199"/>
                  </a:lnTo>
                  <a:lnTo>
                    <a:pt x="0" y="462280"/>
                  </a:lnTo>
                  <a:lnTo>
                    <a:pt x="26669" y="462280"/>
                  </a:lnTo>
                  <a:lnTo>
                    <a:pt x="26669" y="457199"/>
                  </a:lnTo>
                  <a:close/>
                </a:path>
                <a:path w="26670" h="496570">
                  <a:moveTo>
                    <a:pt x="26669" y="450849"/>
                  </a:moveTo>
                  <a:lnTo>
                    <a:pt x="0" y="450849"/>
                  </a:lnTo>
                  <a:lnTo>
                    <a:pt x="0" y="455930"/>
                  </a:lnTo>
                  <a:lnTo>
                    <a:pt x="26669" y="455930"/>
                  </a:lnTo>
                  <a:lnTo>
                    <a:pt x="26669" y="450849"/>
                  </a:lnTo>
                  <a:close/>
                </a:path>
                <a:path w="26670" h="496570">
                  <a:moveTo>
                    <a:pt x="26669" y="444499"/>
                  </a:moveTo>
                  <a:lnTo>
                    <a:pt x="0" y="444499"/>
                  </a:lnTo>
                  <a:lnTo>
                    <a:pt x="0" y="449580"/>
                  </a:lnTo>
                  <a:lnTo>
                    <a:pt x="26669" y="449580"/>
                  </a:lnTo>
                  <a:lnTo>
                    <a:pt x="26669" y="444499"/>
                  </a:lnTo>
                  <a:close/>
                </a:path>
                <a:path w="26670" h="496570">
                  <a:moveTo>
                    <a:pt x="26669" y="438149"/>
                  </a:moveTo>
                  <a:lnTo>
                    <a:pt x="0" y="438149"/>
                  </a:lnTo>
                  <a:lnTo>
                    <a:pt x="0" y="443230"/>
                  </a:lnTo>
                  <a:lnTo>
                    <a:pt x="26669" y="443230"/>
                  </a:lnTo>
                  <a:lnTo>
                    <a:pt x="26669" y="438149"/>
                  </a:lnTo>
                  <a:close/>
                </a:path>
                <a:path w="26670" h="496570">
                  <a:moveTo>
                    <a:pt x="26669" y="431799"/>
                  </a:moveTo>
                  <a:lnTo>
                    <a:pt x="0" y="431799"/>
                  </a:lnTo>
                  <a:lnTo>
                    <a:pt x="0" y="436880"/>
                  </a:lnTo>
                  <a:lnTo>
                    <a:pt x="26669" y="436880"/>
                  </a:lnTo>
                  <a:lnTo>
                    <a:pt x="26669" y="431799"/>
                  </a:lnTo>
                  <a:close/>
                </a:path>
                <a:path w="26670" h="496570">
                  <a:moveTo>
                    <a:pt x="26669" y="425449"/>
                  </a:moveTo>
                  <a:lnTo>
                    <a:pt x="0" y="425449"/>
                  </a:lnTo>
                  <a:lnTo>
                    <a:pt x="0" y="430530"/>
                  </a:lnTo>
                  <a:lnTo>
                    <a:pt x="26669" y="430530"/>
                  </a:lnTo>
                  <a:lnTo>
                    <a:pt x="26669" y="425449"/>
                  </a:lnTo>
                  <a:close/>
                </a:path>
                <a:path w="26670" h="496570">
                  <a:moveTo>
                    <a:pt x="26669" y="419099"/>
                  </a:moveTo>
                  <a:lnTo>
                    <a:pt x="0" y="419099"/>
                  </a:lnTo>
                  <a:lnTo>
                    <a:pt x="0" y="424180"/>
                  </a:lnTo>
                  <a:lnTo>
                    <a:pt x="26669" y="424180"/>
                  </a:lnTo>
                  <a:lnTo>
                    <a:pt x="26669" y="419099"/>
                  </a:lnTo>
                  <a:close/>
                </a:path>
                <a:path w="26670" h="496570">
                  <a:moveTo>
                    <a:pt x="26669" y="412749"/>
                  </a:moveTo>
                  <a:lnTo>
                    <a:pt x="0" y="412749"/>
                  </a:lnTo>
                  <a:lnTo>
                    <a:pt x="0" y="417830"/>
                  </a:lnTo>
                  <a:lnTo>
                    <a:pt x="26669" y="417830"/>
                  </a:lnTo>
                  <a:lnTo>
                    <a:pt x="26669" y="412749"/>
                  </a:lnTo>
                  <a:close/>
                </a:path>
                <a:path w="26670" h="496570">
                  <a:moveTo>
                    <a:pt x="26669" y="406399"/>
                  </a:moveTo>
                  <a:lnTo>
                    <a:pt x="0" y="406399"/>
                  </a:lnTo>
                  <a:lnTo>
                    <a:pt x="0" y="411480"/>
                  </a:lnTo>
                  <a:lnTo>
                    <a:pt x="26669" y="411480"/>
                  </a:lnTo>
                  <a:lnTo>
                    <a:pt x="26669" y="406399"/>
                  </a:lnTo>
                  <a:close/>
                </a:path>
                <a:path w="26670" h="496570">
                  <a:moveTo>
                    <a:pt x="26669" y="400049"/>
                  </a:moveTo>
                  <a:lnTo>
                    <a:pt x="0" y="400049"/>
                  </a:lnTo>
                  <a:lnTo>
                    <a:pt x="0" y="405130"/>
                  </a:lnTo>
                  <a:lnTo>
                    <a:pt x="26669" y="405130"/>
                  </a:lnTo>
                  <a:lnTo>
                    <a:pt x="26669" y="400049"/>
                  </a:lnTo>
                  <a:close/>
                </a:path>
                <a:path w="26670" h="496570">
                  <a:moveTo>
                    <a:pt x="26669" y="393699"/>
                  </a:moveTo>
                  <a:lnTo>
                    <a:pt x="0" y="393699"/>
                  </a:lnTo>
                  <a:lnTo>
                    <a:pt x="0" y="398780"/>
                  </a:lnTo>
                  <a:lnTo>
                    <a:pt x="26669" y="398780"/>
                  </a:lnTo>
                  <a:lnTo>
                    <a:pt x="26669" y="393699"/>
                  </a:lnTo>
                  <a:close/>
                </a:path>
                <a:path w="26670" h="496570">
                  <a:moveTo>
                    <a:pt x="26669" y="387350"/>
                  </a:moveTo>
                  <a:lnTo>
                    <a:pt x="0" y="387350"/>
                  </a:lnTo>
                  <a:lnTo>
                    <a:pt x="0" y="392430"/>
                  </a:lnTo>
                  <a:lnTo>
                    <a:pt x="26669" y="392430"/>
                  </a:lnTo>
                  <a:lnTo>
                    <a:pt x="26669" y="387350"/>
                  </a:lnTo>
                  <a:close/>
                </a:path>
                <a:path w="26670" h="496570">
                  <a:moveTo>
                    <a:pt x="26669" y="381000"/>
                  </a:moveTo>
                  <a:lnTo>
                    <a:pt x="0" y="381000"/>
                  </a:lnTo>
                  <a:lnTo>
                    <a:pt x="0" y="386080"/>
                  </a:lnTo>
                  <a:lnTo>
                    <a:pt x="26669" y="386080"/>
                  </a:lnTo>
                  <a:lnTo>
                    <a:pt x="26669" y="381000"/>
                  </a:lnTo>
                  <a:close/>
                </a:path>
                <a:path w="26670" h="496570">
                  <a:moveTo>
                    <a:pt x="26669" y="374649"/>
                  </a:moveTo>
                  <a:lnTo>
                    <a:pt x="0" y="374649"/>
                  </a:lnTo>
                  <a:lnTo>
                    <a:pt x="0" y="379730"/>
                  </a:lnTo>
                  <a:lnTo>
                    <a:pt x="26669" y="379730"/>
                  </a:lnTo>
                  <a:lnTo>
                    <a:pt x="26669" y="374649"/>
                  </a:lnTo>
                  <a:close/>
                </a:path>
                <a:path w="26670" h="496570">
                  <a:moveTo>
                    <a:pt x="26669" y="368299"/>
                  </a:moveTo>
                  <a:lnTo>
                    <a:pt x="0" y="368299"/>
                  </a:lnTo>
                  <a:lnTo>
                    <a:pt x="0" y="373380"/>
                  </a:lnTo>
                  <a:lnTo>
                    <a:pt x="26669" y="373380"/>
                  </a:lnTo>
                  <a:lnTo>
                    <a:pt x="26669" y="368299"/>
                  </a:lnTo>
                  <a:close/>
                </a:path>
                <a:path w="26670" h="496570">
                  <a:moveTo>
                    <a:pt x="26669" y="361949"/>
                  </a:moveTo>
                  <a:lnTo>
                    <a:pt x="0" y="361949"/>
                  </a:lnTo>
                  <a:lnTo>
                    <a:pt x="0" y="367030"/>
                  </a:lnTo>
                  <a:lnTo>
                    <a:pt x="26669" y="367030"/>
                  </a:lnTo>
                  <a:lnTo>
                    <a:pt x="26669" y="361949"/>
                  </a:lnTo>
                  <a:close/>
                </a:path>
                <a:path w="26670" h="496570">
                  <a:moveTo>
                    <a:pt x="26669" y="355599"/>
                  </a:moveTo>
                  <a:lnTo>
                    <a:pt x="0" y="355599"/>
                  </a:lnTo>
                  <a:lnTo>
                    <a:pt x="0" y="360680"/>
                  </a:lnTo>
                  <a:lnTo>
                    <a:pt x="26669" y="360680"/>
                  </a:lnTo>
                  <a:lnTo>
                    <a:pt x="26669" y="355599"/>
                  </a:lnTo>
                  <a:close/>
                </a:path>
                <a:path w="26670" h="496570">
                  <a:moveTo>
                    <a:pt x="26669" y="349249"/>
                  </a:moveTo>
                  <a:lnTo>
                    <a:pt x="0" y="349249"/>
                  </a:lnTo>
                  <a:lnTo>
                    <a:pt x="0" y="354330"/>
                  </a:lnTo>
                  <a:lnTo>
                    <a:pt x="26669" y="354330"/>
                  </a:lnTo>
                  <a:lnTo>
                    <a:pt x="26669" y="349249"/>
                  </a:lnTo>
                  <a:close/>
                </a:path>
                <a:path w="26670" h="496570">
                  <a:moveTo>
                    <a:pt x="26669" y="342899"/>
                  </a:moveTo>
                  <a:lnTo>
                    <a:pt x="0" y="342899"/>
                  </a:lnTo>
                  <a:lnTo>
                    <a:pt x="0" y="347980"/>
                  </a:lnTo>
                  <a:lnTo>
                    <a:pt x="26669" y="347980"/>
                  </a:lnTo>
                  <a:lnTo>
                    <a:pt x="26669" y="342899"/>
                  </a:lnTo>
                  <a:close/>
                </a:path>
                <a:path w="26670" h="496570">
                  <a:moveTo>
                    <a:pt x="26669" y="336550"/>
                  </a:moveTo>
                  <a:lnTo>
                    <a:pt x="0" y="336550"/>
                  </a:lnTo>
                  <a:lnTo>
                    <a:pt x="0" y="341630"/>
                  </a:lnTo>
                  <a:lnTo>
                    <a:pt x="26669" y="341630"/>
                  </a:lnTo>
                  <a:lnTo>
                    <a:pt x="26669" y="336550"/>
                  </a:lnTo>
                  <a:close/>
                </a:path>
                <a:path w="26670" h="496570">
                  <a:moveTo>
                    <a:pt x="26669" y="330199"/>
                  </a:moveTo>
                  <a:lnTo>
                    <a:pt x="0" y="330199"/>
                  </a:lnTo>
                  <a:lnTo>
                    <a:pt x="0" y="335280"/>
                  </a:lnTo>
                  <a:lnTo>
                    <a:pt x="26669" y="335280"/>
                  </a:lnTo>
                  <a:lnTo>
                    <a:pt x="26669" y="330199"/>
                  </a:lnTo>
                  <a:close/>
                </a:path>
                <a:path w="26670" h="496570">
                  <a:moveTo>
                    <a:pt x="26669" y="323849"/>
                  </a:moveTo>
                  <a:lnTo>
                    <a:pt x="0" y="323849"/>
                  </a:lnTo>
                  <a:lnTo>
                    <a:pt x="0" y="328930"/>
                  </a:lnTo>
                  <a:lnTo>
                    <a:pt x="26669" y="328930"/>
                  </a:lnTo>
                  <a:lnTo>
                    <a:pt x="26669" y="323849"/>
                  </a:lnTo>
                  <a:close/>
                </a:path>
                <a:path w="26670" h="496570">
                  <a:moveTo>
                    <a:pt x="26669" y="318769"/>
                  </a:moveTo>
                  <a:lnTo>
                    <a:pt x="0" y="318769"/>
                  </a:lnTo>
                  <a:lnTo>
                    <a:pt x="0" y="322580"/>
                  </a:lnTo>
                  <a:lnTo>
                    <a:pt x="26669" y="322580"/>
                  </a:lnTo>
                  <a:lnTo>
                    <a:pt x="26669" y="318769"/>
                  </a:lnTo>
                  <a:close/>
                </a:path>
              </a:pathLst>
            </a:custGeom>
            <a:solidFill>
              <a:srgbClr val="708CE1"/>
            </a:solidFill>
          </p:spPr>
          <p:txBody>
            <a:bodyPr wrap="square" lIns="0" tIns="0" rIns="0" bIns="0" rtlCol="0"/>
            <a:lstStyle/>
            <a:p>
              <a:endParaRPr/>
            </a:p>
          </p:txBody>
        </p:sp>
        <p:sp>
          <p:nvSpPr>
            <p:cNvPr id="405" name="object 405"/>
            <p:cNvSpPr/>
            <p:nvPr/>
          </p:nvSpPr>
          <p:spPr>
            <a:xfrm>
              <a:off x="7387589" y="5721350"/>
              <a:ext cx="25400" cy="504190"/>
            </a:xfrm>
            <a:custGeom>
              <a:avLst/>
              <a:gdLst/>
              <a:ahLst/>
              <a:cxnLst/>
              <a:rect l="l" t="t" r="r" b="b"/>
              <a:pathLst>
                <a:path w="25400" h="504189">
                  <a:moveTo>
                    <a:pt x="5079" y="0"/>
                  </a:moveTo>
                  <a:lnTo>
                    <a:pt x="0" y="0"/>
                  </a:lnTo>
                  <a:lnTo>
                    <a:pt x="0" y="20319"/>
                  </a:lnTo>
                  <a:lnTo>
                    <a:pt x="25400" y="20319"/>
                  </a:lnTo>
                  <a:lnTo>
                    <a:pt x="25400" y="3810"/>
                  </a:lnTo>
                  <a:lnTo>
                    <a:pt x="19050" y="3810"/>
                  </a:lnTo>
                  <a:lnTo>
                    <a:pt x="19050" y="2540"/>
                  </a:lnTo>
                  <a:lnTo>
                    <a:pt x="12700" y="2540"/>
                  </a:lnTo>
                  <a:lnTo>
                    <a:pt x="12700" y="1270"/>
                  </a:lnTo>
                  <a:lnTo>
                    <a:pt x="5079" y="1270"/>
                  </a:lnTo>
                  <a:lnTo>
                    <a:pt x="5079" y="0"/>
                  </a:lnTo>
                  <a:close/>
                </a:path>
                <a:path w="25400" h="504189">
                  <a:moveTo>
                    <a:pt x="25400" y="20320"/>
                  </a:moveTo>
                  <a:lnTo>
                    <a:pt x="0" y="20320"/>
                  </a:lnTo>
                  <a:lnTo>
                    <a:pt x="0" y="29209"/>
                  </a:lnTo>
                  <a:lnTo>
                    <a:pt x="25400" y="29209"/>
                  </a:lnTo>
                  <a:lnTo>
                    <a:pt x="25400" y="20320"/>
                  </a:lnTo>
                  <a:close/>
                </a:path>
                <a:path w="25400" h="504189">
                  <a:moveTo>
                    <a:pt x="25400" y="29210"/>
                  </a:moveTo>
                  <a:lnTo>
                    <a:pt x="0" y="29210"/>
                  </a:lnTo>
                  <a:lnTo>
                    <a:pt x="0" y="35559"/>
                  </a:lnTo>
                  <a:lnTo>
                    <a:pt x="25400" y="35559"/>
                  </a:lnTo>
                  <a:lnTo>
                    <a:pt x="25400" y="29210"/>
                  </a:lnTo>
                  <a:close/>
                </a:path>
                <a:path w="25400" h="504189">
                  <a:moveTo>
                    <a:pt x="25400" y="35560"/>
                  </a:moveTo>
                  <a:lnTo>
                    <a:pt x="0" y="35560"/>
                  </a:lnTo>
                  <a:lnTo>
                    <a:pt x="0" y="41909"/>
                  </a:lnTo>
                  <a:lnTo>
                    <a:pt x="25400" y="41909"/>
                  </a:lnTo>
                  <a:lnTo>
                    <a:pt x="25400" y="35560"/>
                  </a:lnTo>
                  <a:close/>
                </a:path>
                <a:path w="25400" h="504189">
                  <a:moveTo>
                    <a:pt x="25400" y="41910"/>
                  </a:moveTo>
                  <a:lnTo>
                    <a:pt x="0" y="41910"/>
                  </a:lnTo>
                  <a:lnTo>
                    <a:pt x="0" y="45719"/>
                  </a:lnTo>
                  <a:lnTo>
                    <a:pt x="25400" y="45719"/>
                  </a:lnTo>
                  <a:lnTo>
                    <a:pt x="25400" y="41910"/>
                  </a:lnTo>
                  <a:close/>
                </a:path>
                <a:path w="25400" h="504189">
                  <a:moveTo>
                    <a:pt x="25400" y="45720"/>
                  </a:moveTo>
                  <a:lnTo>
                    <a:pt x="0" y="45720"/>
                  </a:lnTo>
                  <a:lnTo>
                    <a:pt x="0" y="52069"/>
                  </a:lnTo>
                  <a:lnTo>
                    <a:pt x="25400" y="52069"/>
                  </a:lnTo>
                  <a:lnTo>
                    <a:pt x="25400" y="45720"/>
                  </a:lnTo>
                  <a:close/>
                </a:path>
                <a:path w="25400" h="504189">
                  <a:moveTo>
                    <a:pt x="25400" y="52070"/>
                  </a:moveTo>
                  <a:lnTo>
                    <a:pt x="0" y="52070"/>
                  </a:lnTo>
                  <a:lnTo>
                    <a:pt x="0" y="54609"/>
                  </a:lnTo>
                  <a:lnTo>
                    <a:pt x="25400" y="54609"/>
                  </a:lnTo>
                  <a:lnTo>
                    <a:pt x="25400" y="52070"/>
                  </a:lnTo>
                  <a:close/>
                </a:path>
                <a:path w="25400" h="504189">
                  <a:moveTo>
                    <a:pt x="25400" y="54610"/>
                  </a:moveTo>
                  <a:lnTo>
                    <a:pt x="0" y="54610"/>
                  </a:lnTo>
                  <a:lnTo>
                    <a:pt x="0" y="58419"/>
                  </a:lnTo>
                  <a:lnTo>
                    <a:pt x="25400" y="58419"/>
                  </a:lnTo>
                  <a:lnTo>
                    <a:pt x="25400" y="54610"/>
                  </a:lnTo>
                  <a:close/>
                </a:path>
                <a:path w="25400" h="504189">
                  <a:moveTo>
                    <a:pt x="25400" y="58420"/>
                  </a:moveTo>
                  <a:lnTo>
                    <a:pt x="0" y="58420"/>
                  </a:lnTo>
                  <a:lnTo>
                    <a:pt x="0" y="60959"/>
                  </a:lnTo>
                  <a:lnTo>
                    <a:pt x="25400" y="60959"/>
                  </a:lnTo>
                  <a:lnTo>
                    <a:pt x="25400" y="58420"/>
                  </a:lnTo>
                  <a:close/>
                </a:path>
                <a:path w="25400" h="504189">
                  <a:moveTo>
                    <a:pt x="25400" y="60960"/>
                  </a:moveTo>
                  <a:lnTo>
                    <a:pt x="0" y="60960"/>
                  </a:lnTo>
                  <a:lnTo>
                    <a:pt x="0" y="67309"/>
                  </a:lnTo>
                  <a:lnTo>
                    <a:pt x="25400" y="67309"/>
                  </a:lnTo>
                  <a:lnTo>
                    <a:pt x="25400" y="60960"/>
                  </a:lnTo>
                  <a:close/>
                </a:path>
                <a:path w="25400" h="504189">
                  <a:moveTo>
                    <a:pt x="25400" y="67310"/>
                  </a:moveTo>
                  <a:lnTo>
                    <a:pt x="0" y="67310"/>
                  </a:lnTo>
                  <a:lnTo>
                    <a:pt x="0" y="92709"/>
                  </a:lnTo>
                  <a:lnTo>
                    <a:pt x="25400" y="92709"/>
                  </a:lnTo>
                  <a:lnTo>
                    <a:pt x="25400" y="67310"/>
                  </a:lnTo>
                  <a:close/>
                </a:path>
                <a:path w="25400" h="504189">
                  <a:moveTo>
                    <a:pt x="25400" y="92710"/>
                  </a:moveTo>
                  <a:lnTo>
                    <a:pt x="0" y="92710"/>
                  </a:lnTo>
                  <a:lnTo>
                    <a:pt x="0" y="99059"/>
                  </a:lnTo>
                  <a:lnTo>
                    <a:pt x="25400" y="99059"/>
                  </a:lnTo>
                  <a:lnTo>
                    <a:pt x="25400" y="92710"/>
                  </a:lnTo>
                  <a:close/>
                </a:path>
                <a:path w="25400" h="504189">
                  <a:moveTo>
                    <a:pt x="25400" y="99060"/>
                  </a:moveTo>
                  <a:lnTo>
                    <a:pt x="0" y="99060"/>
                  </a:lnTo>
                  <a:lnTo>
                    <a:pt x="0" y="111759"/>
                  </a:lnTo>
                  <a:lnTo>
                    <a:pt x="25400" y="111759"/>
                  </a:lnTo>
                  <a:lnTo>
                    <a:pt x="25400" y="99060"/>
                  </a:lnTo>
                  <a:close/>
                </a:path>
                <a:path w="25400" h="504189">
                  <a:moveTo>
                    <a:pt x="25400" y="111760"/>
                  </a:moveTo>
                  <a:lnTo>
                    <a:pt x="0" y="111760"/>
                  </a:lnTo>
                  <a:lnTo>
                    <a:pt x="0" y="128269"/>
                  </a:lnTo>
                  <a:lnTo>
                    <a:pt x="25400" y="128269"/>
                  </a:lnTo>
                  <a:lnTo>
                    <a:pt x="25400" y="111760"/>
                  </a:lnTo>
                  <a:close/>
                </a:path>
                <a:path w="25400" h="504189">
                  <a:moveTo>
                    <a:pt x="25400" y="128270"/>
                  </a:moveTo>
                  <a:lnTo>
                    <a:pt x="0" y="128270"/>
                  </a:lnTo>
                  <a:lnTo>
                    <a:pt x="0" y="130809"/>
                  </a:lnTo>
                  <a:lnTo>
                    <a:pt x="25400" y="130809"/>
                  </a:lnTo>
                  <a:lnTo>
                    <a:pt x="25400" y="128270"/>
                  </a:lnTo>
                  <a:close/>
                </a:path>
                <a:path w="25400" h="504189">
                  <a:moveTo>
                    <a:pt x="25400" y="130810"/>
                  </a:moveTo>
                  <a:lnTo>
                    <a:pt x="0" y="130810"/>
                  </a:lnTo>
                  <a:lnTo>
                    <a:pt x="0" y="134619"/>
                  </a:lnTo>
                  <a:lnTo>
                    <a:pt x="25400" y="134619"/>
                  </a:lnTo>
                  <a:lnTo>
                    <a:pt x="25400" y="130810"/>
                  </a:lnTo>
                  <a:close/>
                </a:path>
                <a:path w="25400" h="504189">
                  <a:moveTo>
                    <a:pt x="25400" y="134620"/>
                  </a:moveTo>
                  <a:lnTo>
                    <a:pt x="0" y="134620"/>
                  </a:lnTo>
                  <a:lnTo>
                    <a:pt x="0" y="137159"/>
                  </a:lnTo>
                  <a:lnTo>
                    <a:pt x="25400" y="137159"/>
                  </a:lnTo>
                  <a:lnTo>
                    <a:pt x="25400" y="134620"/>
                  </a:lnTo>
                  <a:close/>
                </a:path>
                <a:path w="25400" h="504189">
                  <a:moveTo>
                    <a:pt x="25400" y="137160"/>
                  </a:moveTo>
                  <a:lnTo>
                    <a:pt x="0" y="137160"/>
                  </a:lnTo>
                  <a:lnTo>
                    <a:pt x="0" y="140969"/>
                  </a:lnTo>
                  <a:lnTo>
                    <a:pt x="25400" y="140969"/>
                  </a:lnTo>
                  <a:lnTo>
                    <a:pt x="25400" y="137160"/>
                  </a:lnTo>
                  <a:close/>
                </a:path>
                <a:path w="25400" h="504189">
                  <a:moveTo>
                    <a:pt x="25400" y="140970"/>
                  </a:moveTo>
                  <a:lnTo>
                    <a:pt x="0" y="140970"/>
                  </a:lnTo>
                  <a:lnTo>
                    <a:pt x="0" y="147319"/>
                  </a:lnTo>
                  <a:lnTo>
                    <a:pt x="25400" y="147319"/>
                  </a:lnTo>
                  <a:lnTo>
                    <a:pt x="25400" y="140970"/>
                  </a:lnTo>
                  <a:close/>
                </a:path>
                <a:path w="25400" h="504189">
                  <a:moveTo>
                    <a:pt x="25400" y="147320"/>
                  </a:moveTo>
                  <a:lnTo>
                    <a:pt x="0" y="147320"/>
                  </a:lnTo>
                  <a:lnTo>
                    <a:pt x="0" y="156209"/>
                  </a:lnTo>
                  <a:lnTo>
                    <a:pt x="25400" y="156209"/>
                  </a:lnTo>
                  <a:lnTo>
                    <a:pt x="25400" y="147320"/>
                  </a:lnTo>
                  <a:close/>
                </a:path>
                <a:path w="25400" h="504189">
                  <a:moveTo>
                    <a:pt x="25400" y="156210"/>
                  </a:moveTo>
                  <a:lnTo>
                    <a:pt x="0" y="156210"/>
                  </a:lnTo>
                  <a:lnTo>
                    <a:pt x="0" y="168909"/>
                  </a:lnTo>
                  <a:lnTo>
                    <a:pt x="25400" y="168909"/>
                  </a:lnTo>
                  <a:lnTo>
                    <a:pt x="25400" y="156210"/>
                  </a:lnTo>
                  <a:close/>
                </a:path>
                <a:path w="25400" h="504189">
                  <a:moveTo>
                    <a:pt x="25400" y="168910"/>
                  </a:moveTo>
                  <a:lnTo>
                    <a:pt x="0" y="168910"/>
                  </a:lnTo>
                  <a:lnTo>
                    <a:pt x="0" y="179069"/>
                  </a:lnTo>
                  <a:lnTo>
                    <a:pt x="25400" y="179069"/>
                  </a:lnTo>
                  <a:lnTo>
                    <a:pt x="25400" y="168910"/>
                  </a:lnTo>
                  <a:close/>
                </a:path>
                <a:path w="25400" h="504189">
                  <a:moveTo>
                    <a:pt x="25400" y="179070"/>
                  </a:moveTo>
                  <a:lnTo>
                    <a:pt x="0" y="179070"/>
                  </a:lnTo>
                  <a:lnTo>
                    <a:pt x="0" y="181609"/>
                  </a:lnTo>
                  <a:lnTo>
                    <a:pt x="25400" y="181609"/>
                  </a:lnTo>
                  <a:lnTo>
                    <a:pt x="25400" y="179070"/>
                  </a:lnTo>
                  <a:close/>
                </a:path>
                <a:path w="25400" h="504189">
                  <a:moveTo>
                    <a:pt x="25400" y="181610"/>
                  </a:moveTo>
                  <a:lnTo>
                    <a:pt x="0" y="181610"/>
                  </a:lnTo>
                  <a:lnTo>
                    <a:pt x="0" y="187959"/>
                  </a:lnTo>
                  <a:lnTo>
                    <a:pt x="25400" y="187959"/>
                  </a:lnTo>
                  <a:lnTo>
                    <a:pt x="25400" y="181610"/>
                  </a:lnTo>
                  <a:close/>
                </a:path>
                <a:path w="25400" h="504189">
                  <a:moveTo>
                    <a:pt x="25400" y="187960"/>
                  </a:moveTo>
                  <a:lnTo>
                    <a:pt x="0" y="187960"/>
                  </a:lnTo>
                  <a:lnTo>
                    <a:pt x="0" y="191769"/>
                  </a:lnTo>
                  <a:lnTo>
                    <a:pt x="25400" y="191769"/>
                  </a:lnTo>
                  <a:lnTo>
                    <a:pt x="25400" y="187960"/>
                  </a:lnTo>
                  <a:close/>
                </a:path>
                <a:path w="25400" h="504189">
                  <a:moveTo>
                    <a:pt x="25400" y="191770"/>
                  </a:moveTo>
                  <a:lnTo>
                    <a:pt x="0" y="191770"/>
                  </a:lnTo>
                  <a:lnTo>
                    <a:pt x="0" y="198119"/>
                  </a:lnTo>
                  <a:lnTo>
                    <a:pt x="25400" y="198119"/>
                  </a:lnTo>
                  <a:lnTo>
                    <a:pt x="25400" y="191770"/>
                  </a:lnTo>
                  <a:close/>
                </a:path>
                <a:path w="25400" h="504189">
                  <a:moveTo>
                    <a:pt x="25400" y="198120"/>
                  </a:moveTo>
                  <a:lnTo>
                    <a:pt x="0" y="198120"/>
                  </a:lnTo>
                  <a:lnTo>
                    <a:pt x="0" y="200659"/>
                  </a:lnTo>
                  <a:lnTo>
                    <a:pt x="25400" y="200659"/>
                  </a:lnTo>
                  <a:lnTo>
                    <a:pt x="25400" y="198120"/>
                  </a:lnTo>
                  <a:close/>
                </a:path>
                <a:path w="25400" h="504189">
                  <a:moveTo>
                    <a:pt x="25400" y="200660"/>
                  </a:moveTo>
                  <a:lnTo>
                    <a:pt x="0" y="200660"/>
                  </a:lnTo>
                  <a:lnTo>
                    <a:pt x="0" y="204469"/>
                  </a:lnTo>
                  <a:lnTo>
                    <a:pt x="25400" y="204469"/>
                  </a:lnTo>
                  <a:lnTo>
                    <a:pt x="25400" y="200660"/>
                  </a:lnTo>
                  <a:close/>
                </a:path>
                <a:path w="25400" h="504189">
                  <a:moveTo>
                    <a:pt x="25400" y="204470"/>
                  </a:moveTo>
                  <a:lnTo>
                    <a:pt x="0" y="204470"/>
                  </a:lnTo>
                  <a:lnTo>
                    <a:pt x="0" y="207009"/>
                  </a:lnTo>
                  <a:lnTo>
                    <a:pt x="25400" y="207009"/>
                  </a:lnTo>
                  <a:lnTo>
                    <a:pt x="25400" y="204470"/>
                  </a:lnTo>
                  <a:close/>
                </a:path>
                <a:path w="25400" h="504189">
                  <a:moveTo>
                    <a:pt x="25400" y="207010"/>
                  </a:moveTo>
                  <a:lnTo>
                    <a:pt x="0" y="207010"/>
                  </a:lnTo>
                  <a:lnTo>
                    <a:pt x="0" y="213359"/>
                  </a:lnTo>
                  <a:lnTo>
                    <a:pt x="25400" y="213359"/>
                  </a:lnTo>
                  <a:lnTo>
                    <a:pt x="25400" y="207010"/>
                  </a:lnTo>
                  <a:close/>
                </a:path>
                <a:path w="25400" h="504189">
                  <a:moveTo>
                    <a:pt x="25400" y="213360"/>
                  </a:moveTo>
                  <a:lnTo>
                    <a:pt x="0" y="213360"/>
                  </a:lnTo>
                  <a:lnTo>
                    <a:pt x="0" y="232409"/>
                  </a:lnTo>
                  <a:lnTo>
                    <a:pt x="25400" y="232409"/>
                  </a:lnTo>
                  <a:lnTo>
                    <a:pt x="25400" y="213360"/>
                  </a:lnTo>
                  <a:close/>
                </a:path>
                <a:path w="25400" h="504189">
                  <a:moveTo>
                    <a:pt x="25400" y="232410"/>
                  </a:moveTo>
                  <a:lnTo>
                    <a:pt x="0" y="232410"/>
                  </a:lnTo>
                  <a:lnTo>
                    <a:pt x="0" y="236219"/>
                  </a:lnTo>
                  <a:lnTo>
                    <a:pt x="25400" y="236219"/>
                  </a:lnTo>
                  <a:lnTo>
                    <a:pt x="25400" y="232410"/>
                  </a:lnTo>
                  <a:close/>
                </a:path>
                <a:path w="25400" h="504189">
                  <a:moveTo>
                    <a:pt x="25400" y="236220"/>
                  </a:moveTo>
                  <a:lnTo>
                    <a:pt x="0" y="236220"/>
                  </a:lnTo>
                  <a:lnTo>
                    <a:pt x="0" y="248919"/>
                  </a:lnTo>
                  <a:lnTo>
                    <a:pt x="25400" y="248919"/>
                  </a:lnTo>
                  <a:lnTo>
                    <a:pt x="25400" y="236220"/>
                  </a:lnTo>
                  <a:close/>
                </a:path>
                <a:path w="25400" h="504189">
                  <a:moveTo>
                    <a:pt x="25400" y="248920"/>
                  </a:moveTo>
                  <a:lnTo>
                    <a:pt x="0" y="248920"/>
                  </a:lnTo>
                  <a:lnTo>
                    <a:pt x="0" y="257809"/>
                  </a:lnTo>
                  <a:lnTo>
                    <a:pt x="25400" y="257809"/>
                  </a:lnTo>
                  <a:lnTo>
                    <a:pt x="25400" y="248920"/>
                  </a:lnTo>
                  <a:close/>
                </a:path>
                <a:path w="25400" h="504189">
                  <a:moveTo>
                    <a:pt x="25400" y="257810"/>
                  </a:moveTo>
                  <a:lnTo>
                    <a:pt x="0" y="257810"/>
                  </a:lnTo>
                  <a:lnTo>
                    <a:pt x="0" y="261619"/>
                  </a:lnTo>
                  <a:lnTo>
                    <a:pt x="25400" y="261619"/>
                  </a:lnTo>
                  <a:lnTo>
                    <a:pt x="25400" y="257810"/>
                  </a:lnTo>
                  <a:close/>
                </a:path>
                <a:path w="25400" h="504189">
                  <a:moveTo>
                    <a:pt x="25400" y="261620"/>
                  </a:moveTo>
                  <a:lnTo>
                    <a:pt x="0" y="261620"/>
                  </a:lnTo>
                  <a:lnTo>
                    <a:pt x="0" y="276859"/>
                  </a:lnTo>
                  <a:lnTo>
                    <a:pt x="25400" y="276859"/>
                  </a:lnTo>
                  <a:lnTo>
                    <a:pt x="25400" y="261620"/>
                  </a:lnTo>
                  <a:close/>
                </a:path>
                <a:path w="25400" h="504189">
                  <a:moveTo>
                    <a:pt x="25400" y="276860"/>
                  </a:moveTo>
                  <a:lnTo>
                    <a:pt x="0" y="276860"/>
                  </a:lnTo>
                  <a:lnTo>
                    <a:pt x="0" y="283209"/>
                  </a:lnTo>
                  <a:lnTo>
                    <a:pt x="25400" y="283209"/>
                  </a:lnTo>
                  <a:lnTo>
                    <a:pt x="25400" y="276860"/>
                  </a:lnTo>
                  <a:close/>
                </a:path>
                <a:path w="25400" h="504189">
                  <a:moveTo>
                    <a:pt x="25400" y="283210"/>
                  </a:moveTo>
                  <a:lnTo>
                    <a:pt x="0" y="283210"/>
                  </a:lnTo>
                  <a:lnTo>
                    <a:pt x="0" y="287019"/>
                  </a:lnTo>
                  <a:lnTo>
                    <a:pt x="25400" y="287019"/>
                  </a:lnTo>
                  <a:lnTo>
                    <a:pt x="25400" y="283210"/>
                  </a:lnTo>
                  <a:close/>
                </a:path>
                <a:path w="25400" h="504189">
                  <a:moveTo>
                    <a:pt x="25400" y="287020"/>
                  </a:moveTo>
                  <a:lnTo>
                    <a:pt x="0" y="287020"/>
                  </a:lnTo>
                  <a:lnTo>
                    <a:pt x="0" y="289559"/>
                  </a:lnTo>
                  <a:lnTo>
                    <a:pt x="25400" y="289559"/>
                  </a:lnTo>
                  <a:lnTo>
                    <a:pt x="25400" y="287020"/>
                  </a:lnTo>
                  <a:close/>
                </a:path>
                <a:path w="25400" h="504189">
                  <a:moveTo>
                    <a:pt x="25400" y="289560"/>
                  </a:moveTo>
                  <a:lnTo>
                    <a:pt x="0" y="289560"/>
                  </a:lnTo>
                  <a:lnTo>
                    <a:pt x="0" y="293369"/>
                  </a:lnTo>
                  <a:lnTo>
                    <a:pt x="25400" y="293369"/>
                  </a:lnTo>
                  <a:lnTo>
                    <a:pt x="25400" y="289560"/>
                  </a:lnTo>
                  <a:close/>
                </a:path>
                <a:path w="25400" h="504189">
                  <a:moveTo>
                    <a:pt x="25400" y="293370"/>
                  </a:moveTo>
                  <a:lnTo>
                    <a:pt x="0" y="293370"/>
                  </a:lnTo>
                  <a:lnTo>
                    <a:pt x="0" y="299719"/>
                  </a:lnTo>
                  <a:lnTo>
                    <a:pt x="25400" y="299719"/>
                  </a:lnTo>
                  <a:lnTo>
                    <a:pt x="25400" y="293370"/>
                  </a:lnTo>
                  <a:close/>
                </a:path>
                <a:path w="25400" h="504189">
                  <a:moveTo>
                    <a:pt x="25400" y="299720"/>
                  </a:moveTo>
                  <a:lnTo>
                    <a:pt x="0" y="299720"/>
                  </a:lnTo>
                  <a:lnTo>
                    <a:pt x="0" y="302259"/>
                  </a:lnTo>
                  <a:lnTo>
                    <a:pt x="25400" y="302259"/>
                  </a:lnTo>
                  <a:lnTo>
                    <a:pt x="25400" y="299720"/>
                  </a:lnTo>
                  <a:close/>
                </a:path>
                <a:path w="25400" h="504189">
                  <a:moveTo>
                    <a:pt x="25400" y="302260"/>
                  </a:moveTo>
                  <a:lnTo>
                    <a:pt x="0" y="302260"/>
                  </a:lnTo>
                  <a:lnTo>
                    <a:pt x="0" y="308609"/>
                  </a:lnTo>
                  <a:lnTo>
                    <a:pt x="25400" y="308609"/>
                  </a:lnTo>
                  <a:lnTo>
                    <a:pt x="25400" y="302260"/>
                  </a:lnTo>
                  <a:close/>
                </a:path>
                <a:path w="25400" h="504189">
                  <a:moveTo>
                    <a:pt x="25400" y="308610"/>
                  </a:moveTo>
                  <a:lnTo>
                    <a:pt x="0" y="308610"/>
                  </a:lnTo>
                  <a:lnTo>
                    <a:pt x="0" y="321309"/>
                  </a:lnTo>
                  <a:lnTo>
                    <a:pt x="25400" y="321309"/>
                  </a:lnTo>
                  <a:lnTo>
                    <a:pt x="25400" y="308610"/>
                  </a:lnTo>
                  <a:close/>
                </a:path>
                <a:path w="25400" h="504189">
                  <a:moveTo>
                    <a:pt x="25400" y="499109"/>
                  </a:moveTo>
                  <a:lnTo>
                    <a:pt x="0" y="499109"/>
                  </a:lnTo>
                  <a:lnTo>
                    <a:pt x="0" y="504190"/>
                  </a:lnTo>
                  <a:lnTo>
                    <a:pt x="7619" y="504190"/>
                  </a:lnTo>
                  <a:lnTo>
                    <a:pt x="7619" y="501650"/>
                  </a:lnTo>
                  <a:lnTo>
                    <a:pt x="19050" y="501650"/>
                  </a:lnTo>
                  <a:lnTo>
                    <a:pt x="19050" y="500380"/>
                  </a:lnTo>
                  <a:lnTo>
                    <a:pt x="25400" y="500380"/>
                  </a:lnTo>
                  <a:lnTo>
                    <a:pt x="25400" y="499109"/>
                  </a:lnTo>
                  <a:close/>
                </a:path>
                <a:path w="25400" h="504189">
                  <a:moveTo>
                    <a:pt x="25400" y="492759"/>
                  </a:moveTo>
                  <a:lnTo>
                    <a:pt x="0" y="492759"/>
                  </a:lnTo>
                  <a:lnTo>
                    <a:pt x="0" y="497840"/>
                  </a:lnTo>
                  <a:lnTo>
                    <a:pt x="25400" y="497840"/>
                  </a:lnTo>
                  <a:lnTo>
                    <a:pt x="25400" y="492759"/>
                  </a:lnTo>
                  <a:close/>
                </a:path>
                <a:path w="25400" h="504189">
                  <a:moveTo>
                    <a:pt x="25400" y="486409"/>
                  </a:moveTo>
                  <a:lnTo>
                    <a:pt x="0" y="486409"/>
                  </a:lnTo>
                  <a:lnTo>
                    <a:pt x="0" y="491490"/>
                  </a:lnTo>
                  <a:lnTo>
                    <a:pt x="25400" y="491490"/>
                  </a:lnTo>
                  <a:lnTo>
                    <a:pt x="25400" y="486409"/>
                  </a:lnTo>
                  <a:close/>
                </a:path>
                <a:path w="25400" h="504189">
                  <a:moveTo>
                    <a:pt x="25400" y="480059"/>
                  </a:moveTo>
                  <a:lnTo>
                    <a:pt x="0" y="480059"/>
                  </a:lnTo>
                  <a:lnTo>
                    <a:pt x="0" y="485140"/>
                  </a:lnTo>
                  <a:lnTo>
                    <a:pt x="25400" y="485140"/>
                  </a:lnTo>
                  <a:lnTo>
                    <a:pt x="25400" y="480059"/>
                  </a:lnTo>
                  <a:close/>
                </a:path>
                <a:path w="25400" h="504189">
                  <a:moveTo>
                    <a:pt x="25400" y="473709"/>
                  </a:moveTo>
                  <a:lnTo>
                    <a:pt x="0" y="473709"/>
                  </a:lnTo>
                  <a:lnTo>
                    <a:pt x="0" y="478790"/>
                  </a:lnTo>
                  <a:lnTo>
                    <a:pt x="25400" y="478790"/>
                  </a:lnTo>
                  <a:lnTo>
                    <a:pt x="25400" y="473709"/>
                  </a:lnTo>
                  <a:close/>
                </a:path>
                <a:path w="25400" h="504189">
                  <a:moveTo>
                    <a:pt x="25400" y="467359"/>
                  </a:moveTo>
                  <a:lnTo>
                    <a:pt x="0" y="467359"/>
                  </a:lnTo>
                  <a:lnTo>
                    <a:pt x="0" y="472440"/>
                  </a:lnTo>
                  <a:lnTo>
                    <a:pt x="25400" y="472440"/>
                  </a:lnTo>
                  <a:lnTo>
                    <a:pt x="25400" y="467359"/>
                  </a:lnTo>
                  <a:close/>
                </a:path>
                <a:path w="25400" h="504189">
                  <a:moveTo>
                    <a:pt x="25400" y="461009"/>
                  </a:moveTo>
                  <a:lnTo>
                    <a:pt x="0" y="461009"/>
                  </a:lnTo>
                  <a:lnTo>
                    <a:pt x="0" y="466090"/>
                  </a:lnTo>
                  <a:lnTo>
                    <a:pt x="25400" y="466090"/>
                  </a:lnTo>
                  <a:lnTo>
                    <a:pt x="25400" y="461009"/>
                  </a:lnTo>
                  <a:close/>
                </a:path>
                <a:path w="25400" h="504189">
                  <a:moveTo>
                    <a:pt x="25400" y="454659"/>
                  </a:moveTo>
                  <a:lnTo>
                    <a:pt x="0" y="454659"/>
                  </a:lnTo>
                  <a:lnTo>
                    <a:pt x="0" y="459740"/>
                  </a:lnTo>
                  <a:lnTo>
                    <a:pt x="25400" y="459740"/>
                  </a:lnTo>
                  <a:lnTo>
                    <a:pt x="25400" y="454659"/>
                  </a:lnTo>
                  <a:close/>
                </a:path>
                <a:path w="25400" h="504189">
                  <a:moveTo>
                    <a:pt x="25400" y="448309"/>
                  </a:moveTo>
                  <a:lnTo>
                    <a:pt x="0" y="448309"/>
                  </a:lnTo>
                  <a:lnTo>
                    <a:pt x="0" y="453390"/>
                  </a:lnTo>
                  <a:lnTo>
                    <a:pt x="25400" y="453390"/>
                  </a:lnTo>
                  <a:lnTo>
                    <a:pt x="25400" y="448309"/>
                  </a:lnTo>
                  <a:close/>
                </a:path>
                <a:path w="25400" h="504189">
                  <a:moveTo>
                    <a:pt x="25400" y="441959"/>
                  </a:moveTo>
                  <a:lnTo>
                    <a:pt x="0" y="441959"/>
                  </a:lnTo>
                  <a:lnTo>
                    <a:pt x="0" y="447040"/>
                  </a:lnTo>
                  <a:lnTo>
                    <a:pt x="25400" y="447040"/>
                  </a:lnTo>
                  <a:lnTo>
                    <a:pt x="25400" y="441959"/>
                  </a:lnTo>
                  <a:close/>
                </a:path>
                <a:path w="25400" h="504189">
                  <a:moveTo>
                    <a:pt x="25400" y="435609"/>
                  </a:moveTo>
                  <a:lnTo>
                    <a:pt x="0" y="435609"/>
                  </a:lnTo>
                  <a:lnTo>
                    <a:pt x="0" y="440690"/>
                  </a:lnTo>
                  <a:lnTo>
                    <a:pt x="25400" y="440690"/>
                  </a:lnTo>
                  <a:lnTo>
                    <a:pt x="25400" y="435609"/>
                  </a:lnTo>
                  <a:close/>
                </a:path>
                <a:path w="25400" h="504189">
                  <a:moveTo>
                    <a:pt x="25400" y="429259"/>
                  </a:moveTo>
                  <a:lnTo>
                    <a:pt x="0" y="429259"/>
                  </a:lnTo>
                  <a:lnTo>
                    <a:pt x="0" y="434340"/>
                  </a:lnTo>
                  <a:lnTo>
                    <a:pt x="25400" y="434340"/>
                  </a:lnTo>
                  <a:lnTo>
                    <a:pt x="25400" y="429259"/>
                  </a:lnTo>
                  <a:close/>
                </a:path>
                <a:path w="25400" h="504189">
                  <a:moveTo>
                    <a:pt x="25400" y="422909"/>
                  </a:moveTo>
                  <a:lnTo>
                    <a:pt x="0" y="422909"/>
                  </a:lnTo>
                  <a:lnTo>
                    <a:pt x="0" y="427990"/>
                  </a:lnTo>
                  <a:lnTo>
                    <a:pt x="25400" y="427990"/>
                  </a:lnTo>
                  <a:lnTo>
                    <a:pt x="25400" y="422909"/>
                  </a:lnTo>
                  <a:close/>
                </a:path>
                <a:path w="25400" h="504189">
                  <a:moveTo>
                    <a:pt x="25400" y="416559"/>
                  </a:moveTo>
                  <a:lnTo>
                    <a:pt x="0" y="416559"/>
                  </a:lnTo>
                  <a:lnTo>
                    <a:pt x="0" y="421640"/>
                  </a:lnTo>
                  <a:lnTo>
                    <a:pt x="25400" y="421640"/>
                  </a:lnTo>
                  <a:lnTo>
                    <a:pt x="25400" y="416559"/>
                  </a:lnTo>
                  <a:close/>
                </a:path>
                <a:path w="25400" h="504189">
                  <a:moveTo>
                    <a:pt x="25400" y="410209"/>
                  </a:moveTo>
                  <a:lnTo>
                    <a:pt x="0" y="410209"/>
                  </a:lnTo>
                  <a:lnTo>
                    <a:pt x="0" y="415290"/>
                  </a:lnTo>
                  <a:lnTo>
                    <a:pt x="25400" y="415290"/>
                  </a:lnTo>
                  <a:lnTo>
                    <a:pt x="25400" y="410209"/>
                  </a:lnTo>
                  <a:close/>
                </a:path>
                <a:path w="25400" h="504189">
                  <a:moveTo>
                    <a:pt x="25400" y="403859"/>
                  </a:moveTo>
                  <a:lnTo>
                    <a:pt x="0" y="403859"/>
                  </a:lnTo>
                  <a:lnTo>
                    <a:pt x="0" y="408940"/>
                  </a:lnTo>
                  <a:lnTo>
                    <a:pt x="25400" y="408940"/>
                  </a:lnTo>
                  <a:lnTo>
                    <a:pt x="25400" y="403859"/>
                  </a:lnTo>
                  <a:close/>
                </a:path>
                <a:path w="25400" h="504189">
                  <a:moveTo>
                    <a:pt x="25400" y="397509"/>
                  </a:moveTo>
                  <a:lnTo>
                    <a:pt x="0" y="397509"/>
                  </a:lnTo>
                  <a:lnTo>
                    <a:pt x="0" y="402590"/>
                  </a:lnTo>
                  <a:lnTo>
                    <a:pt x="25400" y="402590"/>
                  </a:lnTo>
                  <a:lnTo>
                    <a:pt x="25400" y="397509"/>
                  </a:lnTo>
                  <a:close/>
                </a:path>
                <a:path w="25400" h="504189">
                  <a:moveTo>
                    <a:pt x="25400" y="391160"/>
                  </a:moveTo>
                  <a:lnTo>
                    <a:pt x="0" y="391160"/>
                  </a:lnTo>
                  <a:lnTo>
                    <a:pt x="0" y="396240"/>
                  </a:lnTo>
                  <a:lnTo>
                    <a:pt x="25400" y="396240"/>
                  </a:lnTo>
                  <a:lnTo>
                    <a:pt x="25400" y="391160"/>
                  </a:lnTo>
                  <a:close/>
                </a:path>
                <a:path w="25400" h="504189">
                  <a:moveTo>
                    <a:pt x="25400" y="384810"/>
                  </a:moveTo>
                  <a:lnTo>
                    <a:pt x="0" y="384810"/>
                  </a:lnTo>
                  <a:lnTo>
                    <a:pt x="0" y="389890"/>
                  </a:lnTo>
                  <a:lnTo>
                    <a:pt x="25400" y="389890"/>
                  </a:lnTo>
                  <a:lnTo>
                    <a:pt x="25400" y="384810"/>
                  </a:lnTo>
                  <a:close/>
                </a:path>
                <a:path w="25400" h="504189">
                  <a:moveTo>
                    <a:pt x="25400" y="378459"/>
                  </a:moveTo>
                  <a:lnTo>
                    <a:pt x="0" y="378459"/>
                  </a:lnTo>
                  <a:lnTo>
                    <a:pt x="0" y="383540"/>
                  </a:lnTo>
                  <a:lnTo>
                    <a:pt x="25400" y="383540"/>
                  </a:lnTo>
                  <a:lnTo>
                    <a:pt x="25400" y="378459"/>
                  </a:lnTo>
                  <a:close/>
                </a:path>
                <a:path w="25400" h="504189">
                  <a:moveTo>
                    <a:pt x="25400" y="372109"/>
                  </a:moveTo>
                  <a:lnTo>
                    <a:pt x="0" y="372109"/>
                  </a:lnTo>
                  <a:lnTo>
                    <a:pt x="0" y="377190"/>
                  </a:lnTo>
                  <a:lnTo>
                    <a:pt x="25400" y="377190"/>
                  </a:lnTo>
                  <a:lnTo>
                    <a:pt x="25400" y="372109"/>
                  </a:lnTo>
                  <a:close/>
                </a:path>
                <a:path w="25400" h="504189">
                  <a:moveTo>
                    <a:pt x="25400" y="365759"/>
                  </a:moveTo>
                  <a:lnTo>
                    <a:pt x="0" y="365759"/>
                  </a:lnTo>
                  <a:lnTo>
                    <a:pt x="0" y="370840"/>
                  </a:lnTo>
                  <a:lnTo>
                    <a:pt x="25400" y="370840"/>
                  </a:lnTo>
                  <a:lnTo>
                    <a:pt x="25400" y="365759"/>
                  </a:lnTo>
                  <a:close/>
                </a:path>
                <a:path w="25400" h="504189">
                  <a:moveTo>
                    <a:pt x="25400" y="359409"/>
                  </a:moveTo>
                  <a:lnTo>
                    <a:pt x="0" y="359409"/>
                  </a:lnTo>
                  <a:lnTo>
                    <a:pt x="0" y="364490"/>
                  </a:lnTo>
                  <a:lnTo>
                    <a:pt x="25400" y="364490"/>
                  </a:lnTo>
                  <a:lnTo>
                    <a:pt x="25400" y="359409"/>
                  </a:lnTo>
                  <a:close/>
                </a:path>
                <a:path w="25400" h="504189">
                  <a:moveTo>
                    <a:pt x="25400" y="353059"/>
                  </a:moveTo>
                  <a:lnTo>
                    <a:pt x="0" y="353059"/>
                  </a:lnTo>
                  <a:lnTo>
                    <a:pt x="0" y="358140"/>
                  </a:lnTo>
                  <a:lnTo>
                    <a:pt x="25400" y="358140"/>
                  </a:lnTo>
                  <a:lnTo>
                    <a:pt x="25400" y="353059"/>
                  </a:lnTo>
                  <a:close/>
                </a:path>
                <a:path w="25400" h="504189">
                  <a:moveTo>
                    <a:pt x="25400" y="346709"/>
                  </a:moveTo>
                  <a:lnTo>
                    <a:pt x="0" y="346709"/>
                  </a:lnTo>
                  <a:lnTo>
                    <a:pt x="0" y="351790"/>
                  </a:lnTo>
                  <a:lnTo>
                    <a:pt x="25400" y="351790"/>
                  </a:lnTo>
                  <a:lnTo>
                    <a:pt x="25400" y="346709"/>
                  </a:lnTo>
                  <a:close/>
                </a:path>
                <a:path w="25400" h="504189">
                  <a:moveTo>
                    <a:pt x="25400" y="340360"/>
                  </a:moveTo>
                  <a:lnTo>
                    <a:pt x="0" y="340360"/>
                  </a:lnTo>
                  <a:lnTo>
                    <a:pt x="0" y="345440"/>
                  </a:lnTo>
                  <a:lnTo>
                    <a:pt x="25400" y="345440"/>
                  </a:lnTo>
                  <a:lnTo>
                    <a:pt x="25400" y="340360"/>
                  </a:lnTo>
                  <a:close/>
                </a:path>
                <a:path w="25400" h="504189">
                  <a:moveTo>
                    <a:pt x="25400" y="334009"/>
                  </a:moveTo>
                  <a:lnTo>
                    <a:pt x="0" y="334009"/>
                  </a:lnTo>
                  <a:lnTo>
                    <a:pt x="0" y="339090"/>
                  </a:lnTo>
                  <a:lnTo>
                    <a:pt x="25400" y="339090"/>
                  </a:lnTo>
                  <a:lnTo>
                    <a:pt x="25400" y="334009"/>
                  </a:lnTo>
                  <a:close/>
                </a:path>
                <a:path w="25400" h="504189">
                  <a:moveTo>
                    <a:pt x="25400" y="327659"/>
                  </a:moveTo>
                  <a:lnTo>
                    <a:pt x="0" y="327659"/>
                  </a:lnTo>
                  <a:lnTo>
                    <a:pt x="0" y="332740"/>
                  </a:lnTo>
                  <a:lnTo>
                    <a:pt x="25400" y="332740"/>
                  </a:lnTo>
                  <a:lnTo>
                    <a:pt x="25400" y="327659"/>
                  </a:lnTo>
                  <a:close/>
                </a:path>
                <a:path w="25400" h="504189">
                  <a:moveTo>
                    <a:pt x="25400" y="322580"/>
                  </a:moveTo>
                  <a:lnTo>
                    <a:pt x="0" y="322580"/>
                  </a:lnTo>
                  <a:lnTo>
                    <a:pt x="0" y="326390"/>
                  </a:lnTo>
                  <a:lnTo>
                    <a:pt x="25400" y="326390"/>
                  </a:lnTo>
                  <a:lnTo>
                    <a:pt x="25400" y="322580"/>
                  </a:lnTo>
                  <a:close/>
                </a:path>
              </a:pathLst>
            </a:custGeom>
            <a:solidFill>
              <a:srgbClr val="6F8BE1"/>
            </a:solidFill>
          </p:spPr>
          <p:txBody>
            <a:bodyPr wrap="square" lIns="0" tIns="0" rIns="0" bIns="0" rtlCol="0"/>
            <a:lstStyle/>
            <a:p>
              <a:endParaRPr/>
            </a:p>
          </p:txBody>
        </p:sp>
        <p:sp>
          <p:nvSpPr>
            <p:cNvPr id="406" name="object 406"/>
            <p:cNvSpPr/>
            <p:nvPr/>
          </p:nvSpPr>
          <p:spPr>
            <a:xfrm>
              <a:off x="7362189" y="5716270"/>
              <a:ext cx="25400" cy="511809"/>
            </a:xfrm>
            <a:custGeom>
              <a:avLst/>
              <a:gdLst/>
              <a:ahLst/>
              <a:cxnLst/>
              <a:rect l="l" t="t" r="r" b="b"/>
              <a:pathLst>
                <a:path w="25400" h="511810">
                  <a:moveTo>
                    <a:pt x="1269" y="0"/>
                  </a:moveTo>
                  <a:lnTo>
                    <a:pt x="0" y="0"/>
                  </a:lnTo>
                  <a:lnTo>
                    <a:pt x="0" y="25399"/>
                  </a:lnTo>
                  <a:lnTo>
                    <a:pt x="25400" y="25399"/>
                  </a:lnTo>
                  <a:lnTo>
                    <a:pt x="25400" y="5079"/>
                  </a:lnTo>
                  <a:lnTo>
                    <a:pt x="22859" y="5079"/>
                  </a:lnTo>
                  <a:lnTo>
                    <a:pt x="22859" y="3809"/>
                  </a:lnTo>
                  <a:lnTo>
                    <a:pt x="16509" y="3809"/>
                  </a:lnTo>
                  <a:lnTo>
                    <a:pt x="16509" y="2539"/>
                  </a:lnTo>
                  <a:lnTo>
                    <a:pt x="8889" y="2539"/>
                  </a:lnTo>
                  <a:lnTo>
                    <a:pt x="8889" y="1270"/>
                  </a:lnTo>
                  <a:lnTo>
                    <a:pt x="1269" y="1270"/>
                  </a:lnTo>
                  <a:lnTo>
                    <a:pt x="1269" y="0"/>
                  </a:lnTo>
                  <a:close/>
                </a:path>
                <a:path w="25400" h="511810">
                  <a:moveTo>
                    <a:pt x="25400" y="25400"/>
                  </a:moveTo>
                  <a:lnTo>
                    <a:pt x="0" y="25400"/>
                  </a:lnTo>
                  <a:lnTo>
                    <a:pt x="0" y="34289"/>
                  </a:lnTo>
                  <a:lnTo>
                    <a:pt x="25400" y="34289"/>
                  </a:lnTo>
                  <a:lnTo>
                    <a:pt x="25400" y="25400"/>
                  </a:lnTo>
                  <a:close/>
                </a:path>
                <a:path w="25400" h="511810">
                  <a:moveTo>
                    <a:pt x="25400" y="34289"/>
                  </a:moveTo>
                  <a:lnTo>
                    <a:pt x="0" y="34289"/>
                  </a:lnTo>
                  <a:lnTo>
                    <a:pt x="0" y="40639"/>
                  </a:lnTo>
                  <a:lnTo>
                    <a:pt x="25400" y="40639"/>
                  </a:lnTo>
                  <a:lnTo>
                    <a:pt x="25400" y="34289"/>
                  </a:lnTo>
                  <a:close/>
                </a:path>
                <a:path w="25400" h="511810">
                  <a:moveTo>
                    <a:pt x="25400" y="40639"/>
                  </a:moveTo>
                  <a:lnTo>
                    <a:pt x="0" y="40639"/>
                  </a:lnTo>
                  <a:lnTo>
                    <a:pt x="0" y="46989"/>
                  </a:lnTo>
                  <a:lnTo>
                    <a:pt x="25400" y="46989"/>
                  </a:lnTo>
                  <a:lnTo>
                    <a:pt x="25400" y="40639"/>
                  </a:lnTo>
                  <a:close/>
                </a:path>
                <a:path w="25400" h="511810">
                  <a:moveTo>
                    <a:pt x="25400" y="46989"/>
                  </a:moveTo>
                  <a:lnTo>
                    <a:pt x="0" y="46989"/>
                  </a:lnTo>
                  <a:lnTo>
                    <a:pt x="0" y="50799"/>
                  </a:lnTo>
                  <a:lnTo>
                    <a:pt x="25400" y="50799"/>
                  </a:lnTo>
                  <a:lnTo>
                    <a:pt x="25400" y="46989"/>
                  </a:lnTo>
                  <a:close/>
                </a:path>
                <a:path w="25400" h="511810">
                  <a:moveTo>
                    <a:pt x="25400" y="50800"/>
                  </a:moveTo>
                  <a:lnTo>
                    <a:pt x="0" y="50800"/>
                  </a:lnTo>
                  <a:lnTo>
                    <a:pt x="0" y="57149"/>
                  </a:lnTo>
                  <a:lnTo>
                    <a:pt x="25400" y="57149"/>
                  </a:lnTo>
                  <a:lnTo>
                    <a:pt x="25400" y="50800"/>
                  </a:lnTo>
                  <a:close/>
                </a:path>
                <a:path w="25400" h="511810">
                  <a:moveTo>
                    <a:pt x="25400" y="57150"/>
                  </a:moveTo>
                  <a:lnTo>
                    <a:pt x="0" y="57150"/>
                  </a:lnTo>
                  <a:lnTo>
                    <a:pt x="0" y="59689"/>
                  </a:lnTo>
                  <a:lnTo>
                    <a:pt x="25400" y="59689"/>
                  </a:lnTo>
                  <a:lnTo>
                    <a:pt x="25400" y="57150"/>
                  </a:lnTo>
                  <a:close/>
                </a:path>
                <a:path w="25400" h="511810">
                  <a:moveTo>
                    <a:pt x="25400" y="59689"/>
                  </a:moveTo>
                  <a:lnTo>
                    <a:pt x="0" y="59689"/>
                  </a:lnTo>
                  <a:lnTo>
                    <a:pt x="0" y="63499"/>
                  </a:lnTo>
                  <a:lnTo>
                    <a:pt x="25400" y="63499"/>
                  </a:lnTo>
                  <a:lnTo>
                    <a:pt x="25400" y="59689"/>
                  </a:lnTo>
                  <a:close/>
                </a:path>
                <a:path w="25400" h="511810">
                  <a:moveTo>
                    <a:pt x="25400" y="63500"/>
                  </a:moveTo>
                  <a:lnTo>
                    <a:pt x="0" y="63500"/>
                  </a:lnTo>
                  <a:lnTo>
                    <a:pt x="0" y="66039"/>
                  </a:lnTo>
                  <a:lnTo>
                    <a:pt x="25400" y="66039"/>
                  </a:lnTo>
                  <a:lnTo>
                    <a:pt x="25400" y="63500"/>
                  </a:lnTo>
                  <a:close/>
                </a:path>
                <a:path w="25400" h="511810">
                  <a:moveTo>
                    <a:pt x="25400" y="66039"/>
                  </a:moveTo>
                  <a:lnTo>
                    <a:pt x="0" y="66039"/>
                  </a:lnTo>
                  <a:lnTo>
                    <a:pt x="0" y="72389"/>
                  </a:lnTo>
                  <a:lnTo>
                    <a:pt x="25400" y="72389"/>
                  </a:lnTo>
                  <a:lnTo>
                    <a:pt x="25400" y="66039"/>
                  </a:lnTo>
                  <a:close/>
                </a:path>
                <a:path w="25400" h="511810">
                  <a:moveTo>
                    <a:pt x="25400" y="72389"/>
                  </a:moveTo>
                  <a:lnTo>
                    <a:pt x="0" y="72389"/>
                  </a:lnTo>
                  <a:lnTo>
                    <a:pt x="0" y="97789"/>
                  </a:lnTo>
                  <a:lnTo>
                    <a:pt x="25400" y="97789"/>
                  </a:lnTo>
                  <a:lnTo>
                    <a:pt x="25400" y="72389"/>
                  </a:lnTo>
                  <a:close/>
                </a:path>
                <a:path w="25400" h="511810">
                  <a:moveTo>
                    <a:pt x="25400" y="97790"/>
                  </a:moveTo>
                  <a:lnTo>
                    <a:pt x="0" y="97790"/>
                  </a:lnTo>
                  <a:lnTo>
                    <a:pt x="0" y="104139"/>
                  </a:lnTo>
                  <a:lnTo>
                    <a:pt x="25400" y="104139"/>
                  </a:lnTo>
                  <a:lnTo>
                    <a:pt x="25400" y="97790"/>
                  </a:lnTo>
                  <a:close/>
                </a:path>
                <a:path w="25400" h="511810">
                  <a:moveTo>
                    <a:pt x="25400" y="104140"/>
                  </a:moveTo>
                  <a:lnTo>
                    <a:pt x="0" y="104140"/>
                  </a:lnTo>
                  <a:lnTo>
                    <a:pt x="0" y="116839"/>
                  </a:lnTo>
                  <a:lnTo>
                    <a:pt x="25400" y="116839"/>
                  </a:lnTo>
                  <a:lnTo>
                    <a:pt x="25400" y="104140"/>
                  </a:lnTo>
                  <a:close/>
                </a:path>
                <a:path w="25400" h="511810">
                  <a:moveTo>
                    <a:pt x="25400" y="116840"/>
                  </a:moveTo>
                  <a:lnTo>
                    <a:pt x="0" y="116840"/>
                  </a:lnTo>
                  <a:lnTo>
                    <a:pt x="0" y="133349"/>
                  </a:lnTo>
                  <a:lnTo>
                    <a:pt x="25400" y="133349"/>
                  </a:lnTo>
                  <a:lnTo>
                    <a:pt x="25400" y="116840"/>
                  </a:lnTo>
                  <a:close/>
                </a:path>
                <a:path w="25400" h="511810">
                  <a:moveTo>
                    <a:pt x="25400" y="133349"/>
                  </a:moveTo>
                  <a:lnTo>
                    <a:pt x="0" y="133349"/>
                  </a:lnTo>
                  <a:lnTo>
                    <a:pt x="0" y="135889"/>
                  </a:lnTo>
                  <a:lnTo>
                    <a:pt x="25400" y="135889"/>
                  </a:lnTo>
                  <a:lnTo>
                    <a:pt x="25400" y="133349"/>
                  </a:lnTo>
                  <a:close/>
                </a:path>
                <a:path w="25400" h="511810">
                  <a:moveTo>
                    <a:pt x="25400" y="135890"/>
                  </a:moveTo>
                  <a:lnTo>
                    <a:pt x="0" y="135890"/>
                  </a:lnTo>
                  <a:lnTo>
                    <a:pt x="0" y="139699"/>
                  </a:lnTo>
                  <a:lnTo>
                    <a:pt x="25400" y="139699"/>
                  </a:lnTo>
                  <a:lnTo>
                    <a:pt x="25400" y="135890"/>
                  </a:lnTo>
                  <a:close/>
                </a:path>
                <a:path w="25400" h="511810">
                  <a:moveTo>
                    <a:pt x="25400" y="139699"/>
                  </a:moveTo>
                  <a:lnTo>
                    <a:pt x="0" y="139699"/>
                  </a:lnTo>
                  <a:lnTo>
                    <a:pt x="0" y="142239"/>
                  </a:lnTo>
                  <a:lnTo>
                    <a:pt x="25400" y="142239"/>
                  </a:lnTo>
                  <a:lnTo>
                    <a:pt x="25400" y="139699"/>
                  </a:lnTo>
                  <a:close/>
                </a:path>
                <a:path w="25400" h="511810">
                  <a:moveTo>
                    <a:pt x="25400" y="142239"/>
                  </a:moveTo>
                  <a:lnTo>
                    <a:pt x="0" y="142239"/>
                  </a:lnTo>
                  <a:lnTo>
                    <a:pt x="0" y="146049"/>
                  </a:lnTo>
                  <a:lnTo>
                    <a:pt x="25400" y="146049"/>
                  </a:lnTo>
                  <a:lnTo>
                    <a:pt x="25400" y="142239"/>
                  </a:lnTo>
                  <a:close/>
                </a:path>
                <a:path w="25400" h="511810">
                  <a:moveTo>
                    <a:pt x="25400" y="146049"/>
                  </a:moveTo>
                  <a:lnTo>
                    <a:pt x="0" y="146049"/>
                  </a:lnTo>
                  <a:lnTo>
                    <a:pt x="0" y="152399"/>
                  </a:lnTo>
                  <a:lnTo>
                    <a:pt x="25400" y="152399"/>
                  </a:lnTo>
                  <a:lnTo>
                    <a:pt x="25400" y="146049"/>
                  </a:lnTo>
                  <a:close/>
                </a:path>
                <a:path w="25400" h="511810">
                  <a:moveTo>
                    <a:pt x="25400" y="152400"/>
                  </a:moveTo>
                  <a:lnTo>
                    <a:pt x="0" y="152400"/>
                  </a:lnTo>
                  <a:lnTo>
                    <a:pt x="0" y="161289"/>
                  </a:lnTo>
                  <a:lnTo>
                    <a:pt x="25400" y="161289"/>
                  </a:lnTo>
                  <a:lnTo>
                    <a:pt x="25400" y="152400"/>
                  </a:lnTo>
                  <a:close/>
                </a:path>
                <a:path w="25400" h="511810">
                  <a:moveTo>
                    <a:pt x="25400" y="161289"/>
                  </a:moveTo>
                  <a:lnTo>
                    <a:pt x="0" y="161289"/>
                  </a:lnTo>
                  <a:lnTo>
                    <a:pt x="0" y="173989"/>
                  </a:lnTo>
                  <a:lnTo>
                    <a:pt x="25400" y="173989"/>
                  </a:lnTo>
                  <a:lnTo>
                    <a:pt x="25400" y="161289"/>
                  </a:lnTo>
                  <a:close/>
                </a:path>
                <a:path w="25400" h="511810">
                  <a:moveTo>
                    <a:pt x="25400" y="173989"/>
                  </a:moveTo>
                  <a:lnTo>
                    <a:pt x="0" y="173989"/>
                  </a:lnTo>
                  <a:lnTo>
                    <a:pt x="0" y="184149"/>
                  </a:lnTo>
                  <a:lnTo>
                    <a:pt x="25400" y="184149"/>
                  </a:lnTo>
                  <a:lnTo>
                    <a:pt x="25400" y="173989"/>
                  </a:lnTo>
                  <a:close/>
                </a:path>
                <a:path w="25400" h="511810">
                  <a:moveTo>
                    <a:pt x="25400" y="184149"/>
                  </a:moveTo>
                  <a:lnTo>
                    <a:pt x="0" y="184149"/>
                  </a:lnTo>
                  <a:lnTo>
                    <a:pt x="0" y="186689"/>
                  </a:lnTo>
                  <a:lnTo>
                    <a:pt x="25400" y="186689"/>
                  </a:lnTo>
                  <a:lnTo>
                    <a:pt x="25400" y="184149"/>
                  </a:lnTo>
                  <a:close/>
                </a:path>
                <a:path w="25400" h="511810">
                  <a:moveTo>
                    <a:pt x="25400" y="186689"/>
                  </a:moveTo>
                  <a:lnTo>
                    <a:pt x="0" y="186689"/>
                  </a:lnTo>
                  <a:lnTo>
                    <a:pt x="0" y="193039"/>
                  </a:lnTo>
                  <a:lnTo>
                    <a:pt x="25400" y="193039"/>
                  </a:lnTo>
                  <a:lnTo>
                    <a:pt x="25400" y="186689"/>
                  </a:lnTo>
                  <a:close/>
                </a:path>
                <a:path w="25400" h="511810">
                  <a:moveTo>
                    <a:pt x="25400" y="193039"/>
                  </a:moveTo>
                  <a:lnTo>
                    <a:pt x="0" y="193039"/>
                  </a:lnTo>
                  <a:lnTo>
                    <a:pt x="0" y="196849"/>
                  </a:lnTo>
                  <a:lnTo>
                    <a:pt x="25400" y="196849"/>
                  </a:lnTo>
                  <a:lnTo>
                    <a:pt x="25400" y="193039"/>
                  </a:lnTo>
                  <a:close/>
                </a:path>
                <a:path w="25400" h="511810">
                  <a:moveTo>
                    <a:pt x="25400" y="196849"/>
                  </a:moveTo>
                  <a:lnTo>
                    <a:pt x="0" y="196849"/>
                  </a:lnTo>
                  <a:lnTo>
                    <a:pt x="0" y="203199"/>
                  </a:lnTo>
                  <a:lnTo>
                    <a:pt x="25400" y="203199"/>
                  </a:lnTo>
                  <a:lnTo>
                    <a:pt x="25400" y="196849"/>
                  </a:lnTo>
                  <a:close/>
                </a:path>
                <a:path w="25400" h="511810">
                  <a:moveTo>
                    <a:pt x="25400" y="203199"/>
                  </a:moveTo>
                  <a:lnTo>
                    <a:pt x="0" y="203199"/>
                  </a:lnTo>
                  <a:lnTo>
                    <a:pt x="0" y="205739"/>
                  </a:lnTo>
                  <a:lnTo>
                    <a:pt x="25400" y="205739"/>
                  </a:lnTo>
                  <a:lnTo>
                    <a:pt x="25400" y="203199"/>
                  </a:lnTo>
                  <a:close/>
                </a:path>
                <a:path w="25400" h="511810">
                  <a:moveTo>
                    <a:pt x="25400" y="205739"/>
                  </a:moveTo>
                  <a:lnTo>
                    <a:pt x="0" y="205739"/>
                  </a:lnTo>
                  <a:lnTo>
                    <a:pt x="0" y="209549"/>
                  </a:lnTo>
                  <a:lnTo>
                    <a:pt x="25400" y="209549"/>
                  </a:lnTo>
                  <a:lnTo>
                    <a:pt x="25400" y="205739"/>
                  </a:lnTo>
                  <a:close/>
                </a:path>
                <a:path w="25400" h="511810">
                  <a:moveTo>
                    <a:pt x="25400" y="209550"/>
                  </a:moveTo>
                  <a:lnTo>
                    <a:pt x="0" y="209550"/>
                  </a:lnTo>
                  <a:lnTo>
                    <a:pt x="0" y="212089"/>
                  </a:lnTo>
                  <a:lnTo>
                    <a:pt x="25400" y="212089"/>
                  </a:lnTo>
                  <a:lnTo>
                    <a:pt x="25400" y="209550"/>
                  </a:lnTo>
                  <a:close/>
                </a:path>
                <a:path w="25400" h="511810">
                  <a:moveTo>
                    <a:pt x="25400" y="212090"/>
                  </a:moveTo>
                  <a:lnTo>
                    <a:pt x="0" y="212090"/>
                  </a:lnTo>
                  <a:lnTo>
                    <a:pt x="0" y="218439"/>
                  </a:lnTo>
                  <a:lnTo>
                    <a:pt x="25400" y="218439"/>
                  </a:lnTo>
                  <a:lnTo>
                    <a:pt x="25400" y="212090"/>
                  </a:lnTo>
                  <a:close/>
                </a:path>
                <a:path w="25400" h="511810">
                  <a:moveTo>
                    <a:pt x="25400" y="218440"/>
                  </a:moveTo>
                  <a:lnTo>
                    <a:pt x="0" y="218440"/>
                  </a:lnTo>
                  <a:lnTo>
                    <a:pt x="0" y="237489"/>
                  </a:lnTo>
                  <a:lnTo>
                    <a:pt x="25400" y="237489"/>
                  </a:lnTo>
                  <a:lnTo>
                    <a:pt x="25400" y="218440"/>
                  </a:lnTo>
                  <a:close/>
                </a:path>
                <a:path w="25400" h="511810">
                  <a:moveTo>
                    <a:pt x="25400" y="237490"/>
                  </a:moveTo>
                  <a:lnTo>
                    <a:pt x="0" y="237490"/>
                  </a:lnTo>
                  <a:lnTo>
                    <a:pt x="0" y="241299"/>
                  </a:lnTo>
                  <a:lnTo>
                    <a:pt x="25400" y="241299"/>
                  </a:lnTo>
                  <a:lnTo>
                    <a:pt x="25400" y="237490"/>
                  </a:lnTo>
                  <a:close/>
                </a:path>
                <a:path w="25400" h="511810">
                  <a:moveTo>
                    <a:pt x="25400" y="241299"/>
                  </a:moveTo>
                  <a:lnTo>
                    <a:pt x="0" y="241299"/>
                  </a:lnTo>
                  <a:lnTo>
                    <a:pt x="0" y="253999"/>
                  </a:lnTo>
                  <a:lnTo>
                    <a:pt x="25400" y="253999"/>
                  </a:lnTo>
                  <a:lnTo>
                    <a:pt x="25400" y="241299"/>
                  </a:lnTo>
                  <a:close/>
                </a:path>
                <a:path w="25400" h="511810">
                  <a:moveTo>
                    <a:pt x="25400" y="253999"/>
                  </a:moveTo>
                  <a:lnTo>
                    <a:pt x="0" y="253999"/>
                  </a:lnTo>
                  <a:lnTo>
                    <a:pt x="0" y="262889"/>
                  </a:lnTo>
                  <a:lnTo>
                    <a:pt x="25400" y="262889"/>
                  </a:lnTo>
                  <a:lnTo>
                    <a:pt x="25400" y="253999"/>
                  </a:lnTo>
                  <a:close/>
                </a:path>
                <a:path w="25400" h="511810">
                  <a:moveTo>
                    <a:pt x="25400" y="262889"/>
                  </a:moveTo>
                  <a:lnTo>
                    <a:pt x="0" y="262889"/>
                  </a:lnTo>
                  <a:lnTo>
                    <a:pt x="0" y="266699"/>
                  </a:lnTo>
                  <a:lnTo>
                    <a:pt x="25400" y="266699"/>
                  </a:lnTo>
                  <a:lnTo>
                    <a:pt x="25400" y="262889"/>
                  </a:lnTo>
                  <a:close/>
                </a:path>
                <a:path w="25400" h="511810">
                  <a:moveTo>
                    <a:pt x="25400" y="266699"/>
                  </a:moveTo>
                  <a:lnTo>
                    <a:pt x="0" y="266699"/>
                  </a:lnTo>
                  <a:lnTo>
                    <a:pt x="0" y="281939"/>
                  </a:lnTo>
                  <a:lnTo>
                    <a:pt x="25400" y="281939"/>
                  </a:lnTo>
                  <a:lnTo>
                    <a:pt x="25400" y="266699"/>
                  </a:lnTo>
                  <a:close/>
                </a:path>
                <a:path w="25400" h="511810">
                  <a:moveTo>
                    <a:pt x="25400" y="281939"/>
                  </a:moveTo>
                  <a:lnTo>
                    <a:pt x="0" y="281939"/>
                  </a:lnTo>
                  <a:lnTo>
                    <a:pt x="0" y="288289"/>
                  </a:lnTo>
                  <a:lnTo>
                    <a:pt x="25400" y="288289"/>
                  </a:lnTo>
                  <a:lnTo>
                    <a:pt x="25400" y="281939"/>
                  </a:lnTo>
                  <a:close/>
                </a:path>
                <a:path w="25400" h="511810">
                  <a:moveTo>
                    <a:pt x="25400" y="288289"/>
                  </a:moveTo>
                  <a:lnTo>
                    <a:pt x="0" y="288289"/>
                  </a:lnTo>
                  <a:lnTo>
                    <a:pt x="0" y="292099"/>
                  </a:lnTo>
                  <a:lnTo>
                    <a:pt x="25400" y="292099"/>
                  </a:lnTo>
                  <a:lnTo>
                    <a:pt x="25400" y="288289"/>
                  </a:lnTo>
                  <a:close/>
                </a:path>
                <a:path w="25400" h="511810">
                  <a:moveTo>
                    <a:pt x="25400" y="292099"/>
                  </a:moveTo>
                  <a:lnTo>
                    <a:pt x="0" y="292099"/>
                  </a:lnTo>
                  <a:lnTo>
                    <a:pt x="0" y="294639"/>
                  </a:lnTo>
                  <a:lnTo>
                    <a:pt x="25400" y="294639"/>
                  </a:lnTo>
                  <a:lnTo>
                    <a:pt x="25400" y="292099"/>
                  </a:lnTo>
                  <a:close/>
                </a:path>
                <a:path w="25400" h="511810">
                  <a:moveTo>
                    <a:pt x="25400" y="294639"/>
                  </a:moveTo>
                  <a:lnTo>
                    <a:pt x="0" y="294639"/>
                  </a:lnTo>
                  <a:lnTo>
                    <a:pt x="0" y="298449"/>
                  </a:lnTo>
                  <a:lnTo>
                    <a:pt x="25400" y="298449"/>
                  </a:lnTo>
                  <a:lnTo>
                    <a:pt x="25400" y="294639"/>
                  </a:lnTo>
                  <a:close/>
                </a:path>
                <a:path w="25400" h="511810">
                  <a:moveTo>
                    <a:pt x="25400" y="298450"/>
                  </a:moveTo>
                  <a:lnTo>
                    <a:pt x="0" y="298450"/>
                  </a:lnTo>
                  <a:lnTo>
                    <a:pt x="0" y="304799"/>
                  </a:lnTo>
                  <a:lnTo>
                    <a:pt x="25400" y="304799"/>
                  </a:lnTo>
                  <a:lnTo>
                    <a:pt x="25400" y="298450"/>
                  </a:lnTo>
                  <a:close/>
                </a:path>
                <a:path w="25400" h="511810">
                  <a:moveTo>
                    <a:pt x="25400" y="304800"/>
                  </a:moveTo>
                  <a:lnTo>
                    <a:pt x="0" y="304800"/>
                  </a:lnTo>
                  <a:lnTo>
                    <a:pt x="0" y="307339"/>
                  </a:lnTo>
                  <a:lnTo>
                    <a:pt x="25400" y="307339"/>
                  </a:lnTo>
                  <a:lnTo>
                    <a:pt x="25400" y="304800"/>
                  </a:lnTo>
                  <a:close/>
                </a:path>
                <a:path w="25400" h="511810">
                  <a:moveTo>
                    <a:pt x="25400" y="307339"/>
                  </a:moveTo>
                  <a:lnTo>
                    <a:pt x="0" y="307339"/>
                  </a:lnTo>
                  <a:lnTo>
                    <a:pt x="0" y="313689"/>
                  </a:lnTo>
                  <a:lnTo>
                    <a:pt x="25400" y="313689"/>
                  </a:lnTo>
                  <a:lnTo>
                    <a:pt x="25400" y="307339"/>
                  </a:lnTo>
                  <a:close/>
                </a:path>
                <a:path w="25400" h="511810">
                  <a:moveTo>
                    <a:pt x="25400" y="313689"/>
                  </a:moveTo>
                  <a:lnTo>
                    <a:pt x="0" y="313689"/>
                  </a:lnTo>
                  <a:lnTo>
                    <a:pt x="0" y="326389"/>
                  </a:lnTo>
                  <a:lnTo>
                    <a:pt x="25400" y="326389"/>
                  </a:lnTo>
                  <a:lnTo>
                    <a:pt x="25400" y="313689"/>
                  </a:lnTo>
                  <a:close/>
                </a:path>
                <a:path w="25400" h="511810">
                  <a:moveTo>
                    <a:pt x="1269" y="510539"/>
                  </a:moveTo>
                  <a:lnTo>
                    <a:pt x="0" y="510539"/>
                  </a:lnTo>
                  <a:lnTo>
                    <a:pt x="0" y="511809"/>
                  </a:lnTo>
                  <a:lnTo>
                    <a:pt x="1269" y="511809"/>
                  </a:lnTo>
                  <a:lnTo>
                    <a:pt x="1269" y="510539"/>
                  </a:lnTo>
                  <a:close/>
                </a:path>
                <a:path w="25400" h="511810">
                  <a:moveTo>
                    <a:pt x="22859" y="509269"/>
                  </a:moveTo>
                  <a:lnTo>
                    <a:pt x="11429" y="509269"/>
                  </a:lnTo>
                  <a:lnTo>
                    <a:pt x="11429" y="510539"/>
                  </a:lnTo>
                  <a:lnTo>
                    <a:pt x="22859" y="510539"/>
                  </a:lnTo>
                  <a:lnTo>
                    <a:pt x="22859" y="509269"/>
                  </a:lnTo>
                  <a:close/>
                </a:path>
                <a:path w="25400" h="511810">
                  <a:moveTo>
                    <a:pt x="25400" y="504189"/>
                  </a:moveTo>
                  <a:lnTo>
                    <a:pt x="0" y="504189"/>
                  </a:lnTo>
                  <a:lnTo>
                    <a:pt x="0" y="509269"/>
                  </a:lnTo>
                  <a:lnTo>
                    <a:pt x="25400" y="509269"/>
                  </a:lnTo>
                  <a:lnTo>
                    <a:pt x="25400" y="504189"/>
                  </a:lnTo>
                  <a:close/>
                </a:path>
                <a:path w="25400" h="511810">
                  <a:moveTo>
                    <a:pt x="25400" y="497839"/>
                  </a:moveTo>
                  <a:lnTo>
                    <a:pt x="0" y="497839"/>
                  </a:lnTo>
                  <a:lnTo>
                    <a:pt x="0" y="502919"/>
                  </a:lnTo>
                  <a:lnTo>
                    <a:pt x="25400" y="502919"/>
                  </a:lnTo>
                  <a:lnTo>
                    <a:pt x="25400" y="497839"/>
                  </a:lnTo>
                  <a:close/>
                </a:path>
                <a:path w="25400" h="511810">
                  <a:moveTo>
                    <a:pt x="25400" y="491489"/>
                  </a:moveTo>
                  <a:lnTo>
                    <a:pt x="0" y="491489"/>
                  </a:lnTo>
                  <a:lnTo>
                    <a:pt x="0" y="496569"/>
                  </a:lnTo>
                  <a:lnTo>
                    <a:pt x="25400" y="496569"/>
                  </a:lnTo>
                  <a:lnTo>
                    <a:pt x="25400" y="491489"/>
                  </a:lnTo>
                  <a:close/>
                </a:path>
                <a:path w="25400" h="511810">
                  <a:moveTo>
                    <a:pt x="25400" y="485139"/>
                  </a:moveTo>
                  <a:lnTo>
                    <a:pt x="0" y="485139"/>
                  </a:lnTo>
                  <a:lnTo>
                    <a:pt x="0" y="490219"/>
                  </a:lnTo>
                  <a:lnTo>
                    <a:pt x="25400" y="490219"/>
                  </a:lnTo>
                  <a:lnTo>
                    <a:pt x="25400" y="485139"/>
                  </a:lnTo>
                  <a:close/>
                </a:path>
                <a:path w="25400" h="511810">
                  <a:moveTo>
                    <a:pt x="25400" y="478789"/>
                  </a:moveTo>
                  <a:lnTo>
                    <a:pt x="0" y="478789"/>
                  </a:lnTo>
                  <a:lnTo>
                    <a:pt x="0" y="483869"/>
                  </a:lnTo>
                  <a:lnTo>
                    <a:pt x="25400" y="483869"/>
                  </a:lnTo>
                  <a:lnTo>
                    <a:pt x="25400" y="478789"/>
                  </a:lnTo>
                  <a:close/>
                </a:path>
                <a:path w="25400" h="511810">
                  <a:moveTo>
                    <a:pt x="25400" y="472439"/>
                  </a:moveTo>
                  <a:lnTo>
                    <a:pt x="0" y="472439"/>
                  </a:lnTo>
                  <a:lnTo>
                    <a:pt x="0" y="477519"/>
                  </a:lnTo>
                  <a:lnTo>
                    <a:pt x="25400" y="477519"/>
                  </a:lnTo>
                  <a:lnTo>
                    <a:pt x="25400" y="472439"/>
                  </a:lnTo>
                  <a:close/>
                </a:path>
                <a:path w="25400" h="511810">
                  <a:moveTo>
                    <a:pt x="25400" y="466089"/>
                  </a:moveTo>
                  <a:lnTo>
                    <a:pt x="0" y="466089"/>
                  </a:lnTo>
                  <a:lnTo>
                    <a:pt x="0" y="471169"/>
                  </a:lnTo>
                  <a:lnTo>
                    <a:pt x="25400" y="471169"/>
                  </a:lnTo>
                  <a:lnTo>
                    <a:pt x="25400" y="466089"/>
                  </a:lnTo>
                  <a:close/>
                </a:path>
                <a:path w="25400" h="511810">
                  <a:moveTo>
                    <a:pt x="25400" y="459739"/>
                  </a:moveTo>
                  <a:lnTo>
                    <a:pt x="0" y="459739"/>
                  </a:lnTo>
                  <a:lnTo>
                    <a:pt x="0" y="464819"/>
                  </a:lnTo>
                  <a:lnTo>
                    <a:pt x="25400" y="464819"/>
                  </a:lnTo>
                  <a:lnTo>
                    <a:pt x="25400" y="459739"/>
                  </a:lnTo>
                  <a:close/>
                </a:path>
                <a:path w="25400" h="511810">
                  <a:moveTo>
                    <a:pt x="25400" y="453389"/>
                  </a:moveTo>
                  <a:lnTo>
                    <a:pt x="0" y="453389"/>
                  </a:lnTo>
                  <a:lnTo>
                    <a:pt x="0" y="458469"/>
                  </a:lnTo>
                  <a:lnTo>
                    <a:pt x="25400" y="458469"/>
                  </a:lnTo>
                  <a:lnTo>
                    <a:pt x="25400" y="453389"/>
                  </a:lnTo>
                  <a:close/>
                </a:path>
                <a:path w="25400" h="511810">
                  <a:moveTo>
                    <a:pt x="25400" y="447039"/>
                  </a:moveTo>
                  <a:lnTo>
                    <a:pt x="0" y="447039"/>
                  </a:lnTo>
                  <a:lnTo>
                    <a:pt x="0" y="452119"/>
                  </a:lnTo>
                  <a:lnTo>
                    <a:pt x="25400" y="452119"/>
                  </a:lnTo>
                  <a:lnTo>
                    <a:pt x="25400" y="447039"/>
                  </a:lnTo>
                  <a:close/>
                </a:path>
                <a:path w="25400" h="511810">
                  <a:moveTo>
                    <a:pt x="25400" y="440689"/>
                  </a:moveTo>
                  <a:lnTo>
                    <a:pt x="0" y="440689"/>
                  </a:lnTo>
                  <a:lnTo>
                    <a:pt x="0" y="445769"/>
                  </a:lnTo>
                  <a:lnTo>
                    <a:pt x="25400" y="445769"/>
                  </a:lnTo>
                  <a:lnTo>
                    <a:pt x="25400" y="440689"/>
                  </a:lnTo>
                  <a:close/>
                </a:path>
                <a:path w="25400" h="511810">
                  <a:moveTo>
                    <a:pt x="25400" y="434339"/>
                  </a:moveTo>
                  <a:lnTo>
                    <a:pt x="0" y="434339"/>
                  </a:lnTo>
                  <a:lnTo>
                    <a:pt x="0" y="439419"/>
                  </a:lnTo>
                  <a:lnTo>
                    <a:pt x="25400" y="439419"/>
                  </a:lnTo>
                  <a:lnTo>
                    <a:pt x="25400" y="434339"/>
                  </a:lnTo>
                  <a:close/>
                </a:path>
                <a:path w="25400" h="511810">
                  <a:moveTo>
                    <a:pt x="25400" y="427989"/>
                  </a:moveTo>
                  <a:lnTo>
                    <a:pt x="0" y="427989"/>
                  </a:lnTo>
                  <a:lnTo>
                    <a:pt x="0" y="433069"/>
                  </a:lnTo>
                  <a:lnTo>
                    <a:pt x="25400" y="433069"/>
                  </a:lnTo>
                  <a:lnTo>
                    <a:pt x="25400" y="427989"/>
                  </a:lnTo>
                  <a:close/>
                </a:path>
                <a:path w="25400" h="511810">
                  <a:moveTo>
                    <a:pt x="25400" y="421639"/>
                  </a:moveTo>
                  <a:lnTo>
                    <a:pt x="0" y="421639"/>
                  </a:lnTo>
                  <a:lnTo>
                    <a:pt x="0" y="426719"/>
                  </a:lnTo>
                  <a:lnTo>
                    <a:pt x="25400" y="426719"/>
                  </a:lnTo>
                  <a:lnTo>
                    <a:pt x="25400" y="421639"/>
                  </a:lnTo>
                  <a:close/>
                </a:path>
                <a:path w="25400" h="511810">
                  <a:moveTo>
                    <a:pt x="25400" y="415289"/>
                  </a:moveTo>
                  <a:lnTo>
                    <a:pt x="0" y="415289"/>
                  </a:lnTo>
                  <a:lnTo>
                    <a:pt x="0" y="420369"/>
                  </a:lnTo>
                  <a:lnTo>
                    <a:pt x="25400" y="420369"/>
                  </a:lnTo>
                  <a:lnTo>
                    <a:pt x="25400" y="415289"/>
                  </a:lnTo>
                  <a:close/>
                </a:path>
                <a:path w="25400" h="511810">
                  <a:moveTo>
                    <a:pt x="25400" y="408939"/>
                  </a:moveTo>
                  <a:lnTo>
                    <a:pt x="0" y="408939"/>
                  </a:lnTo>
                  <a:lnTo>
                    <a:pt x="0" y="414019"/>
                  </a:lnTo>
                  <a:lnTo>
                    <a:pt x="25400" y="414019"/>
                  </a:lnTo>
                  <a:lnTo>
                    <a:pt x="25400" y="408939"/>
                  </a:lnTo>
                  <a:close/>
                </a:path>
                <a:path w="25400" h="511810">
                  <a:moveTo>
                    <a:pt x="25400" y="402589"/>
                  </a:moveTo>
                  <a:lnTo>
                    <a:pt x="0" y="402589"/>
                  </a:lnTo>
                  <a:lnTo>
                    <a:pt x="0" y="407669"/>
                  </a:lnTo>
                  <a:lnTo>
                    <a:pt x="25400" y="407669"/>
                  </a:lnTo>
                  <a:lnTo>
                    <a:pt x="25400" y="402589"/>
                  </a:lnTo>
                  <a:close/>
                </a:path>
                <a:path w="25400" h="511810">
                  <a:moveTo>
                    <a:pt x="25400" y="396239"/>
                  </a:moveTo>
                  <a:lnTo>
                    <a:pt x="0" y="396239"/>
                  </a:lnTo>
                  <a:lnTo>
                    <a:pt x="0" y="401319"/>
                  </a:lnTo>
                  <a:lnTo>
                    <a:pt x="25400" y="401319"/>
                  </a:lnTo>
                  <a:lnTo>
                    <a:pt x="25400" y="396239"/>
                  </a:lnTo>
                  <a:close/>
                </a:path>
                <a:path w="25400" h="511810">
                  <a:moveTo>
                    <a:pt x="25400" y="389889"/>
                  </a:moveTo>
                  <a:lnTo>
                    <a:pt x="0" y="389889"/>
                  </a:lnTo>
                  <a:lnTo>
                    <a:pt x="0" y="394969"/>
                  </a:lnTo>
                  <a:lnTo>
                    <a:pt x="25400" y="394969"/>
                  </a:lnTo>
                  <a:lnTo>
                    <a:pt x="25400" y="389889"/>
                  </a:lnTo>
                  <a:close/>
                </a:path>
                <a:path w="25400" h="511810">
                  <a:moveTo>
                    <a:pt x="25400" y="383539"/>
                  </a:moveTo>
                  <a:lnTo>
                    <a:pt x="0" y="383539"/>
                  </a:lnTo>
                  <a:lnTo>
                    <a:pt x="0" y="388619"/>
                  </a:lnTo>
                  <a:lnTo>
                    <a:pt x="25400" y="388619"/>
                  </a:lnTo>
                  <a:lnTo>
                    <a:pt x="25400" y="383539"/>
                  </a:lnTo>
                  <a:close/>
                </a:path>
                <a:path w="25400" h="511810">
                  <a:moveTo>
                    <a:pt x="25400" y="377189"/>
                  </a:moveTo>
                  <a:lnTo>
                    <a:pt x="0" y="377189"/>
                  </a:lnTo>
                  <a:lnTo>
                    <a:pt x="0" y="382269"/>
                  </a:lnTo>
                  <a:lnTo>
                    <a:pt x="25400" y="382269"/>
                  </a:lnTo>
                  <a:lnTo>
                    <a:pt x="25400" y="377189"/>
                  </a:lnTo>
                  <a:close/>
                </a:path>
                <a:path w="25400" h="511810">
                  <a:moveTo>
                    <a:pt x="25400" y="370839"/>
                  </a:moveTo>
                  <a:lnTo>
                    <a:pt x="0" y="370839"/>
                  </a:lnTo>
                  <a:lnTo>
                    <a:pt x="0" y="375919"/>
                  </a:lnTo>
                  <a:lnTo>
                    <a:pt x="25400" y="375919"/>
                  </a:lnTo>
                  <a:lnTo>
                    <a:pt x="25400" y="370839"/>
                  </a:lnTo>
                  <a:close/>
                </a:path>
                <a:path w="25400" h="511810">
                  <a:moveTo>
                    <a:pt x="25400" y="364489"/>
                  </a:moveTo>
                  <a:lnTo>
                    <a:pt x="0" y="364489"/>
                  </a:lnTo>
                  <a:lnTo>
                    <a:pt x="0" y="369569"/>
                  </a:lnTo>
                  <a:lnTo>
                    <a:pt x="25400" y="369569"/>
                  </a:lnTo>
                  <a:lnTo>
                    <a:pt x="25400" y="364489"/>
                  </a:lnTo>
                  <a:close/>
                </a:path>
                <a:path w="25400" h="511810">
                  <a:moveTo>
                    <a:pt x="25400" y="358139"/>
                  </a:moveTo>
                  <a:lnTo>
                    <a:pt x="0" y="358139"/>
                  </a:lnTo>
                  <a:lnTo>
                    <a:pt x="0" y="363219"/>
                  </a:lnTo>
                  <a:lnTo>
                    <a:pt x="25400" y="363219"/>
                  </a:lnTo>
                  <a:lnTo>
                    <a:pt x="25400" y="358139"/>
                  </a:lnTo>
                  <a:close/>
                </a:path>
                <a:path w="25400" h="511810">
                  <a:moveTo>
                    <a:pt x="25400" y="351789"/>
                  </a:moveTo>
                  <a:lnTo>
                    <a:pt x="0" y="351789"/>
                  </a:lnTo>
                  <a:lnTo>
                    <a:pt x="0" y="356869"/>
                  </a:lnTo>
                  <a:lnTo>
                    <a:pt x="25400" y="356869"/>
                  </a:lnTo>
                  <a:lnTo>
                    <a:pt x="25400" y="351789"/>
                  </a:lnTo>
                  <a:close/>
                </a:path>
                <a:path w="25400" h="511810">
                  <a:moveTo>
                    <a:pt x="25400" y="345439"/>
                  </a:moveTo>
                  <a:lnTo>
                    <a:pt x="0" y="345439"/>
                  </a:lnTo>
                  <a:lnTo>
                    <a:pt x="0" y="350519"/>
                  </a:lnTo>
                  <a:lnTo>
                    <a:pt x="25400" y="350519"/>
                  </a:lnTo>
                  <a:lnTo>
                    <a:pt x="25400" y="345439"/>
                  </a:lnTo>
                  <a:close/>
                </a:path>
                <a:path w="25400" h="511810">
                  <a:moveTo>
                    <a:pt x="25400" y="339089"/>
                  </a:moveTo>
                  <a:lnTo>
                    <a:pt x="0" y="339089"/>
                  </a:lnTo>
                  <a:lnTo>
                    <a:pt x="0" y="344169"/>
                  </a:lnTo>
                  <a:lnTo>
                    <a:pt x="25400" y="344169"/>
                  </a:lnTo>
                  <a:lnTo>
                    <a:pt x="25400" y="339089"/>
                  </a:lnTo>
                  <a:close/>
                </a:path>
                <a:path w="25400" h="511810">
                  <a:moveTo>
                    <a:pt x="25400" y="332739"/>
                  </a:moveTo>
                  <a:lnTo>
                    <a:pt x="0" y="332739"/>
                  </a:lnTo>
                  <a:lnTo>
                    <a:pt x="0" y="337819"/>
                  </a:lnTo>
                  <a:lnTo>
                    <a:pt x="25400" y="337819"/>
                  </a:lnTo>
                  <a:lnTo>
                    <a:pt x="25400" y="332739"/>
                  </a:lnTo>
                  <a:close/>
                </a:path>
                <a:path w="25400" h="511810">
                  <a:moveTo>
                    <a:pt x="25400" y="327659"/>
                  </a:moveTo>
                  <a:lnTo>
                    <a:pt x="0" y="327659"/>
                  </a:lnTo>
                  <a:lnTo>
                    <a:pt x="0" y="331469"/>
                  </a:lnTo>
                  <a:lnTo>
                    <a:pt x="25400" y="331469"/>
                  </a:lnTo>
                  <a:lnTo>
                    <a:pt x="25400" y="327659"/>
                  </a:lnTo>
                  <a:close/>
                </a:path>
              </a:pathLst>
            </a:custGeom>
            <a:solidFill>
              <a:srgbClr val="6E8BE1"/>
            </a:solidFill>
          </p:spPr>
          <p:txBody>
            <a:bodyPr wrap="square" lIns="0" tIns="0" rIns="0" bIns="0" rtlCol="0"/>
            <a:lstStyle/>
            <a:p>
              <a:endParaRPr/>
            </a:p>
          </p:txBody>
        </p:sp>
        <p:sp>
          <p:nvSpPr>
            <p:cNvPr id="407" name="object 407"/>
            <p:cNvSpPr/>
            <p:nvPr/>
          </p:nvSpPr>
          <p:spPr>
            <a:xfrm>
              <a:off x="7336789" y="5712459"/>
              <a:ext cx="25400" cy="519430"/>
            </a:xfrm>
            <a:custGeom>
              <a:avLst/>
              <a:gdLst/>
              <a:ahLst/>
              <a:cxnLst/>
              <a:rect l="l" t="t" r="r" b="b"/>
              <a:pathLst>
                <a:path w="25400" h="519429">
                  <a:moveTo>
                    <a:pt x="5079" y="0"/>
                  </a:moveTo>
                  <a:lnTo>
                    <a:pt x="0" y="0"/>
                  </a:lnTo>
                  <a:lnTo>
                    <a:pt x="0" y="29209"/>
                  </a:lnTo>
                  <a:lnTo>
                    <a:pt x="25400" y="29209"/>
                  </a:lnTo>
                  <a:lnTo>
                    <a:pt x="25400" y="3810"/>
                  </a:lnTo>
                  <a:lnTo>
                    <a:pt x="19050" y="3810"/>
                  </a:lnTo>
                  <a:lnTo>
                    <a:pt x="19050" y="2539"/>
                  </a:lnTo>
                  <a:lnTo>
                    <a:pt x="12700" y="2539"/>
                  </a:lnTo>
                  <a:lnTo>
                    <a:pt x="12700" y="1269"/>
                  </a:lnTo>
                  <a:lnTo>
                    <a:pt x="5079" y="1269"/>
                  </a:lnTo>
                  <a:lnTo>
                    <a:pt x="5079" y="0"/>
                  </a:lnTo>
                  <a:close/>
                </a:path>
                <a:path w="25400" h="519429">
                  <a:moveTo>
                    <a:pt x="25400" y="29210"/>
                  </a:moveTo>
                  <a:lnTo>
                    <a:pt x="0" y="29210"/>
                  </a:lnTo>
                  <a:lnTo>
                    <a:pt x="0" y="38099"/>
                  </a:lnTo>
                  <a:lnTo>
                    <a:pt x="25400" y="38099"/>
                  </a:lnTo>
                  <a:lnTo>
                    <a:pt x="25400" y="29210"/>
                  </a:lnTo>
                  <a:close/>
                </a:path>
                <a:path w="25400" h="519429">
                  <a:moveTo>
                    <a:pt x="25400" y="38100"/>
                  </a:moveTo>
                  <a:lnTo>
                    <a:pt x="0" y="38100"/>
                  </a:lnTo>
                  <a:lnTo>
                    <a:pt x="0" y="44449"/>
                  </a:lnTo>
                  <a:lnTo>
                    <a:pt x="25400" y="44449"/>
                  </a:lnTo>
                  <a:lnTo>
                    <a:pt x="25400" y="38100"/>
                  </a:lnTo>
                  <a:close/>
                </a:path>
                <a:path w="25400" h="519429">
                  <a:moveTo>
                    <a:pt x="25400" y="44450"/>
                  </a:moveTo>
                  <a:lnTo>
                    <a:pt x="0" y="44450"/>
                  </a:lnTo>
                  <a:lnTo>
                    <a:pt x="0" y="50799"/>
                  </a:lnTo>
                  <a:lnTo>
                    <a:pt x="25400" y="50799"/>
                  </a:lnTo>
                  <a:lnTo>
                    <a:pt x="25400" y="44450"/>
                  </a:lnTo>
                  <a:close/>
                </a:path>
                <a:path w="25400" h="519429">
                  <a:moveTo>
                    <a:pt x="25400" y="50800"/>
                  </a:moveTo>
                  <a:lnTo>
                    <a:pt x="0" y="50800"/>
                  </a:lnTo>
                  <a:lnTo>
                    <a:pt x="0" y="54609"/>
                  </a:lnTo>
                  <a:lnTo>
                    <a:pt x="25400" y="54609"/>
                  </a:lnTo>
                  <a:lnTo>
                    <a:pt x="25400" y="50800"/>
                  </a:lnTo>
                  <a:close/>
                </a:path>
                <a:path w="25400" h="519429">
                  <a:moveTo>
                    <a:pt x="25400" y="54610"/>
                  </a:moveTo>
                  <a:lnTo>
                    <a:pt x="0" y="54610"/>
                  </a:lnTo>
                  <a:lnTo>
                    <a:pt x="0" y="60959"/>
                  </a:lnTo>
                  <a:lnTo>
                    <a:pt x="25400" y="60959"/>
                  </a:lnTo>
                  <a:lnTo>
                    <a:pt x="25400" y="54610"/>
                  </a:lnTo>
                  <a:close/>
                </a:path>
                <a:path w="25400" h="519429">
                  <a:moveTo>
                    <a:pt x="25400" y="60960"/>
                  </a:moveTo>
                  <a:lnTo>
                    <a:pt x="0" y="60960"/>
                  </a:lnTo>
                  <a:lnTo>
                    <a:pt x="0" y="63499"/>
                  </a:lnTo>
                  <a:lnTo>
                    <a:pt x="25400" y="63499"/>
                  </a:lnTo>
                  <a:lnTo>
                    <a:pt x="25400" y="60960"/>
                  </a:lnTo>
                  <a:close/>
                </a:path>
                <a:path w="25400" h="519429">
                  <a:moveTo>
                    <a:pt x="25400" y="63500"/>
                  </a:moveTo>
                  <a:lnTo>
                    <a:pt x="0" y="63500"/>
                  </a:lnTo>
                  <a:lnTo>
                    <a:pt x="0" y="67309"/>
                  </a:lnTo>
                  <a:lnTo>
                    <a:pt x="25400" y="67309"/>
                  </a:lnTo>
                  <a:lnTo>
                    <a:pt x="25400" y="63500"/>
                  </a:lnTo>
                  <a:close/>
                </a:path>
                <a:path w="25400" h="519429">
                  <a:moveTo>
                    <a:pt x="25400" y="67310"/>
                  </a:moveTo>
                  <a:lnTo>
                    <a:pt x="0" y="67310"/>
                  </a:lnTo>
                  <a:lnTo>
                    <a:pt x="0" y="69849"/>
                  </a:lnTo>
                  <a:lnTo>
                    <a:pt x="25400" y="69849"/>
                  </a:lnTo>
                  <a:lnTo>
                    <a:pt x="25400" y="67310"/>
                  </a:lnTo>
                  <a:close/>
                </a:path>
                <a:path w="25400" h="519429">
                  <a:moveTo>
                    <a:pt x="25400" y="69850"/>
                  </a:moveTo>
                  <a:lnTo>
                    <a:pt x="0" y="69850"/>
                  </a:lnTo>
                  <a:lnTo>
                    <a:pt x="0" y="76199"/>
                  </a:lnTo>
                  <a:lnTo>
                    <a:pt x="25400" y="76199"/>
                  </a:lnTo>
                  <a:lnTo>
                    <a:pt x="25400" y="69850"/>
                  </a:lnTo>
                  <a:close/>
                </a:path>
                <a:path w="25400" h="519429">
                  <a:moveTo>
                    <a:pt x="25400" y="76200"/>
                  </a:moveTo>
                  <a:lnTo>
                    <a:pt x="0" y="76200"/>
                  </a:lnTo>
                  <a:lnTo>
                    <a:pt x="0" y="101599"/>
                  </a:lnTo>
                  <a:lnTo>
                    <a:pt x="25400" y="101599"/>
                  </a:lnTo>
                  <a:lnTo>
                    <a:pt x="25400" y="76200"/>
                  </a:lnTo>
                  <a:close/>
                </a:path>
                <a:path w="25400" h="519429">
                  <a:moveTo>
                    <a:pt x="25400" y="101600"/>
                  </a:moveTo>
                  <a:lnTo>
                    <a:pt x="0" y="101600"/>
                  </a:lnTo>
                  <a:lnTo>
                    <a:pt x="0" y="107949"/>
                  </a:lnTo>
                  <a:lnTo>
                    <a:pt x="25400" y="107949"/>
                  </a:lnTo>
                  <a:lnTo>
                    <a:pt x="25400" y="101600"/>
                  </a:lnTo>
                  <a:close/>
                </a:path>
                <a:path w="25400" h="519429">
                  <a:moveTo>
                    <a:pt x="25400" y="107950"/>
                  </a:moveTo>
                  <a:lnTo>
                    <a:pt x="0" y="107950"/>
                  </a:lnTo>
                  <a:lnTo>
                    <a:pt x="0" y="120649"/>
                  </a:lnTo>
                  <a:lnTo>
                    <a:pt x="25400" y="120649"/>
                  </a:lnTo>
                  <a:lnTo>
                    <a:pt x="25400" y="107950"/>
                  </a:lnTo>
                  <a:close/>
                </a:path>
                <a:path w="25400" h="519429">
                  <a:moveTo>
                    <a:pt x="25400" y="120650"/>
                  </a:moveTo>
                  <a:lnTo>
                    <a:pt x="0" y="120650"/>
                  </a:lnTo>
                  <a:lnTo>
                    <a:pt x="0" y="137159"/>
                  </a:lnTo>
                  <a:lnTo>
                    <a:pt x="25400" y="137159"/>
                  </a:lnTo>
                  <a:lnTo>
                    <a:pt x="25400" y="120650"/>
                  </a:lnTo>
                  <a:close/>
                </a:path>
                <a:path w="25400" h="519429">
                  <a:moveTo>
                    <a:pt x="25400" y="137159"/>
                  </a:moveTo>
                  <a:lnTo>
                    <a:pt x="0" y="137159"/>
                  </a:lnTo>
                  <a:lnTo>
                    <a:pt x="0" y="139699"/>
                  </a:lnTo>
                  <a:lnTo>
                    <a:pt x="25400" y="139699"/>
                  </a:lnTo>
                  <a:lnTo>
                    <a:pt x="25400" y="137159"/>
                  </a:lnTo>
                  <a:close/>
                </a:path>
                <a:path w="25400" h="519429">
                  <a:moveTo>
                    <a:pt x="25400" y="139700"/>
                  </a:moveTo>
                  <a:lnTo>
                    <a:pt x="0" y="139700"/>
                  </a:lnTo>
                  <a:lnTo>
                    <a:pt x="0" y="143509"/>
                  </a:lnTo>
                  <a:lnTo>
                    <a:pt x="25400" y="143509"/>
                  </a:lnTo>
                  <a:lnTo>
                    <a:pt x="25400" y="139700"/>
                  </a:lnTo>
                  <a:close/>
                </a:path>
                <a:path w="25400" h="519429">
                  <a:moveTo>
                    <a:pt x="25400" y="143509"/>
                  </a:moveTo>
                  <a:lnTo>
                    <a:pt x="0" y="143509"/>
                  </a:lnTo>
                  <a:lnTo>
                    <a:pt x="0" y="146049"/>
                  </a:lnTo>
                  <a:lnTo>
                    <a:pt x="25400" y="146049"/>
                  </a:lnTo>
                  <a:lnTo>
                    <a:pt x="25400" y="143509"/>
                  </a:lnTo>
                  <a:close/>
                </a:path>
                <a:path w="25400" h="519429">
                  <a:moveTo>
                    <a:pt x="25400" y="146050"/>
                  </a:moveTo>
                  <a:lnTo>
                    <a:pt x="0" y="146050"/>
                  </a:lnTo>
                  <a:lnTo>
                    <a:pt x="0" y="149859"/>
                  </a:lnTo>
                  <a:lnTo>
                    <a:pt x="25400" y="149859"/>
                  </a:lnTo>
                  <a:lnTo>
                    <a:pt x="25400" y="146050"/>
                  </a:lnTo>
                  <a:close/>
                </a:path>
                <a:path w="25400" h="519429">
                  <a:moveTo>
                    <a:pt x="25400" y="149859"/>
                  </a:moveTo>
                  <a:lnTo>
                    <a:pt x="0" y="149859"/>
                  </a:lnTo>
                  <a:lnTo>
                    <a:pt x="0" y="156209"/>
                  </a:lnTo>
                  <a:lnTo>
                    <a:pt x="25400" y="156209"/>
                  </a:lnTo>
                  <a:lnTo>
                    <a:pt x="25400" y="149859"/>
                  </a:lnTo>
                  <a:close/>
                </a:path>
                <a:path w="25400" h="519429">
                  <a:moveTo>
                    <a:pt x="25400" y="156210"/>
                  </a:moveTo>
                  <a:lnTo>
                    <a:pt x="0" y="156210"/>
                  </a:lnTo>
                  <a:lnTo>
                    <a:pt x="0" y="165099"/>
                  </a:lnTo>
                  <a:lnTo>
                    <a:pt x="25400" y="165099"/>
                  </a:lnTo>
                  <a:lnTo>
                    <a:pt x="25400" y="156210"/>
                  </a:lnTo>
                  <a:close/>
                </a:path>
                <a:path w="25400" h="519429">
                  <a:moveTo>
                    <a:pt x="25400" y="165100"/>
                  </a:moveTo>
                  <a:lnTo>
                    <a:pt x="0" y="165100"/>
                  </a:lnTo>
                  <a:lnTo>
                    <a:pt x="0" y="177799"/>
                  </a:lnTo>
                  <a:lnTo>
                    <a:pt x="25400" y="177799"/>
                  </a:lnTo>
                  <a:lnTo>
                    <a:pt x="25400" y="165100"/>
                  </a:lnTo>
                  <a:close/>
                </a:path>
                <a:path w="25400" h="519429">
                  <a:moveTo>
                    <a:pt x="25400" y="177800"/>
                  </a:moveTo>
                  <a:lnTo>
                    <a:pt x="0" y="177800"/>
                  </a:lnTo>
                  <a:lnTo>
                    <a:pt x="0" y="187959"/>
                  </a:lnTo>
                  <a:lnTo>
                    <a:pt x="25400" y="187959"/>
                  </a:lnTo>
                  <a:lnTo>
                    <a:pt x="25400" y="177800"/>
                  </a:lnTo>
                  <a:close/>
                </a:path>
                <a:path w="25400" h="519429">
                  <a:moveTo>
                    <a:pt x="25400" y="187959"/>
                  </a:moveTo>
                  <a:lnTo>
                    <a:pt x="0" y="187959"/>
                  </a:lnTo>
                  <a:lnTo>
                    <a:pt x="0" y="190499"/>
                  </a:lnTo>
                  <a:lnTo>
                    <a:pt x="25400" y="190499"/>
                  </a:lnTo>
                  <a:lnTo>
                    <a:pt x="25400" y="187959"/>
                  </a:lnTo>
                  <a:close/>
                </a:path>
                <a:path w="25400" h="519429">
                  <a:moveTo>
                    <a:pt x="25400" y="190500"/>
                  </a:moveTo>
                  <a:lnTo>
                    <a:pt x="0" y="190500"/>
                  </a:lnTo>
                  <a:lnTo>
                    <a:pt x="0" y="196849"/>
                  </a:lnTo>
                  <a:lnTo>
                    <a:pt x="25400" y="196849"/>
                  </a:lnTo>
                  <a:lnTo>
                    <a:pt x="25400" y="190500"/>
                  </a:lnTo>
                  <a:close/>
                </a:path>
                <a:path w="25400" h="519429">
                  <a:moveTo>
                    <a:pt x="25400" y="196850"/>
                  </a:moveTo>
                  <a:lnTo>
                    <a:pt x="0" y="196850"/>
                  </a:lnTo>
                  <a:lnTo>
                    <a:pt x="0" y="200659"/>
                  </a:lnTo>
                  <a:lnTo>
                    <a:pt x="25400" y="200659"/>
                  </a:lnTo>
                  <a:lnTo>
                    <a:pt x="25400" y="196850"/>
                  </a:lnTo>
                  <a:close/>
                </a:path>
                <a:path w="25400" h="519429">
                  <a:moveTo>
                    <a:pt x="25400" y="200659"/>
                  </a:moveTo>
                  <a:lnTo>
                    <a:pt x="0" y="200659"/>
                  </a:lnTo>
                  <a:lnTo>
                    <a:pt x="0" y="207009"/>
                  </a:lnTo>
                  <a:lnTo>
                    <a:pt x="25400" y="207009"/>
                  </a:lnTo>
                  <a:lnTo>
                    <a:pt x="25400" y="200659"/>
                  </a:lnTo>
                  <a:close/>
                </a:path>
                <a:path w="25400" h="519429">
                  <a:moveTo>
                    <a:pt x="25400" y="207009"/>
                  </a:moveTo>
                  <a:lnTo>
                    <a:pt x="0" y="207009"/>
                  </a:lnTo>
                  <a:lnTo>
                    <a:pt x="0" y="209549"/>
                  </a:lnTo>
                  <a:lnTo>
                    <a:pt x="25400" y="209549"/>
                  </a:lnTo>
                  <a:lnTo>
                    <a:pt x="25400" y="207009"/>
                  </a:lnTo>
                  <a:close/>
                </a:path>
                <a:path w="25400" h="519429">
                  <a:moveTo>
                    <a:pt x="25400" y="209550"/>
                  </a:moveTo>
                  <a:lnTo>
                    <a:pt x="0" y="209550"/>
                  </a:lnTo>
                  <a:lnTo>
                    <a:pt x="0" y="213359"/>
                  </a:lnTo>
                  <a:lnTo>
                    <a:pt x="25400" y="213359"/>
                  </a:lnTo>
                  <a:lnTo>
                    <a:pt x="25400" y="209550"/>
                  </a:lnTo>
                  <a:close/>
                </a:path>
                <a:path w="25400" h="519429">
                  <a:moveTo>
                    <a:pt x="25400" y="213360"/>
                  </a:moveTo>
                  <a:lnTo>
                    <a:pt x="0" y="213360"/>
                  </a:lnTo>
                  <a:lnTo>
                    <a:pt x="0" y="215899"/>
                  </a:lnTo>
                  <a:lnTo>
                    <a:pt x="25400" y="215899"/>
                  </a:lnTo>
                  <a:lnTo>
                    <a:pt x="25400" y="213360"/>
                  </a:lnTo>
                  <a:close/>
                </a:path>
                <a:path w="25400" h="519429">
                  <a:moveTo>
                    <a:pt x="25400" y="215900"/>
                  </a:moveTo>
                  <a:lnTo>
                    <a:pt x="0" y="215900"/>
                  </a:lnTo>
                  <a:lnTo>
                    <a:pt x="0" y="222249"/>
                  </a:lnTo>
                  <a:lnTo>
                    <a:pt x="25400" y="222249"/>
                  </a:lnTo>
                  <a:lnTo>
                    <a:pt x="25400" y="215900"/>
                  </a:lnTo>
                  <a:close/>
                </a:path>
                <a:path w="25400" h="519429">
                  <a:moveTo>
                    <a:pt x="25400" y="222250"/>
                  </a:moveTo>
                  <a:lnTo>
                    <a:pt x="0" y="222250"/>
                  </a:lnTo>
                  <a:lnTo>
                    <a:pt x="0" y="241299"/>
                  </a:lnTo>
                  <a:lnTo>
                    <a:pt x="25400" y="241299"/>
                  </a:lnTo>
                  <a:lnTo>
                    <a:pt x="25400" y="222250"/>
                  </a:lnTo>
                  <a:close/>
                </a:path>
                <a:path w="25400" h="519429">
                  <a:moveTo>
                    <a:pt x="25400" y="241300"/>
                  </a:moveTo>
                  <a:lnTo>
                    <a:pt x="0" y="241300"/>
                  </a:lnTo>
                  <a:lnTo>
                    <a:pt x="0" y="245109"/>
                  </a:lnTo>
                  <a:lnTo>
                    <a:pt x="25400" y="245109"/>
                  </a:lnTo>
                  <a:lnTo>
                    <a:pt x="25400" y="241300"/>
                  </a:lnTo>
                  <a:close/>
                </a:path>
                <a:path w="25400" h="519429">
                  <a:moveTo>
                    <a:pt x="25400" y="245109"/>
                  </a:moveTo>
                  <a:lnTo>
                    <a:pt x="0" y="245109"/>
                  </a:lnTo>
                  <a:lnTo>
                    <a:pt x="0" y="257809"/>
                  </a:lnTo>
                  <a:lnTo>
                    <a:pt x="25400" y="257809"/>
                  </a:lnTo>
                  <a:lnTo>
                    <a:pt x="25400" y="245109"/>
                  </a:lnTo>
                  <a:close/>
                </a:path>
                <a:path w="25400" h="519429">
                  <a:moveTo>
                    <a:pt x="25400" y="257809"/>
                  </a:moveTo>
                  <a:lnTo>
                    <a:pt x="0" y="257809"/>
                  </a:lnTo>
                  <a:lnTo>
                    <a:pt x="0" y="266699"/>
                  </a:lnTo>
                  <a:lnTo>
                    <a:pt x="25400" y="266699"/>
                  </a:lnTo>
                  <a:lnTo>
                    <a:pt x="25400" y="257809"/>
                  </a:lnTo>
                  <a:close/>
                </a:path>
                <a:path w="25400" h="519429">
                  <a:moveTo>
                    <a:pt x="25400" y="266700"/>
                  </a:moveTo>
                  <a:lnTo>
                    <a:pt x="0" y="266700"/>
                  </a:lnTo>
                  <a:lnTo>
                    <a:pt x="0" y="270509"/>
                  </a:lnTo>
                  <a:lnTo>
                    <a:pt x="25400" y="270509"/>
                  </a:lnTo>
                  <a:lnTo>
                    <a:pt x="25400" y="266700"/>
                  </a:lnTo>
                  <a:close/>
                </a:path>
                <a:path w="25400" h="519429">
                  <a:moveTo>
                    <a:pt x="25400" y="270509"/>
                  </a:moveTo>
                  <a:lnTo>
                    <a:pt x="0" y="270509"/>
                  </a:lnTo>
                  <a:lnTo>
                    <a:pt x="0" y="285749"/>
                  </a:lnTo>
                  <a:lnTo>
                    <a:pt x="25400" y="285749"/>
                  </a:lnTo>
                  <a:lnTo>
                    <a:pt x="25400" y="270509"/>
                  </a:lnTo>
                  <a:close/>
                </a:path>
                <a:path w="25400" h="519429">
                  <a:moveTo>
                    <a:pt x="25400" y="285750"/>
                  </a:moveTo>
                  <a:lnTo>
                    <a:pt x="0" y="285750"/>
                  </a:lnTo>
                  <a:lnTo>
                    <a:pt x="0" y="292099"/>
                  </a:lnTo>
                  <a:lnTo>
                    <a:pt x="25400" y="292099"/>
                  </a:lnTo>
                  <a:lnTo>
                    <a:pt x="25400" y="285750"/>
                  </a:lnTo>
                  <a:close/>
                </a:path>
                <a:path w="25400" h="519429">
                  <a:moveTo>
                    <a:pt x="25400" y="292100"/>
                  </a:moveTo>
                  <a:lnTo>
                    <a:pt x="0" y="292100"/>
                  </a:lnTo>
                  <a:lnTo>
                    <a:pt x="0" y="295909"/>
                  </a:lnTo>
                  <a:lnTo>
                    <a:pt x="25400" y="295909"/>
                  </a:lnTo>
                  <a:lnTo>
                    <a:pt x="25400" y="292100"/>
                  </a:lnTo>
                  <a:close/>
                </a:path>
                <a:path w="25400" h="519429">
                  <a:moveTo>
                    <a:pt x="25400" y="295909"/>
                  </a:moveTo>
                  <a:lnTo>
                    <a:pt x="0" y="295909"/>
                  </a:lnTo>
                  <a:lnTo>
                    <a:pt x="0" y="298449"/>
                  </a:lnTo>
                  <a:lnTo>
                    <a:pt x="25400" y="298449"/>
                  </a:lnTo>
                  <a:lnTo>
                    <a:pt x="25400" y="295909"/>
                  </a:lnTo>
                  <a:close/>
                </a:path>
                <a:path w="25400" h="519429">
                  <a:moveTo>
                    <a:pt x="25400" y="298450"/>
                  </a:moveTo>
                  <a:lnTo>
                    <a:pt x="0" y="298450"/>
                  </a:lnTo>
                  <a:lnTo>
                    <a:pt x="0" y="302259"/>
                  </a:lnTo>
                  <a:lnTo>
                    <a:pt x="25400" y="302259"/>
                  </a:lnTo>
                  <a:lnTo>
                    <a:pt x="25400" y="298450"/>
                  </a:lnTo>
                  <a:close/>
                </a:path>
                <a:path w="25400" h="519429">
                  <a:moveTo>
                    <a:pt x="25400" y="302260"/>
                  </a:moveTo>
                  <a:lnTo>
                    <a:pt x="0" y="302260"/>
                  </a:lnTo>
                  <a:lnTo>
                    <a:pt x="0" y="308609"/>
                  </a:lnTo>
                  <a:lnTo>
                    <a:pt x="25400" y="308609"/>
                  </a:lnTo>
                  <a:lnTo>
                    <a:pt x="25400" y="302260"/>
                  </a:lnTo>
                  <a:close/>
                </a:path>
                <a:path w="25400" h="519429">
                  <a:moveTo>
                    <a:pt x="25400" y="308610"/>
                  </a:moveTo>
                  <a:lnTo>
                    <a:pt x="0" y="308610"/>
                  </a:lnTo>
                  <a:lnTo>
                    <a:pt x="0" y="311149"/>
                  </a:lnTo>
                  <a:lnTo>
                    <a:pt x="25400" y="311149"/>
                  </a:lnTo>
                  <a:lnTo>
                    <a:pt x="25400" y="308610"/>
                  </a:lnTo>
                  <a:close/>
                </a:path>
                <a:path w="25400" h="519429">
                  <a:moveTo>
                    <a:pt x="25400" y="311150"/>
                  </a:moveTo>
                  <a:lnTo>
                    <a:pt x="0" y="311150"/>
                  </a:lnTo>
                  <a:lnTo>
                    <a:pt x="0" y="317499"/>
                  </a:lnTo>
                  <a:lnTo>
                    <a:pt x="25400" y="317499"/>
                  </a:lnTo>
                  <a:lnTo>
                    <a:pt x="25400" y="311150"/>
                  </a:lnTo>
                  <a:close/>
                </a:path>
                <a:path w="25400" h="519429">
                  <a:moveTo>
                    <a:pt x="25400" y="317500"/>
                  </a:moveTo>
                  <a:lnTo>
                    <a:pt x="0" y="317500"/>
                  </a:lnTo>
                  <a:lnTo>
                    <a:pt x="0" y="330199"/>
                  </a:lnTo>
                  <a:lnTo>
                    <a:pt x="25400" y="330199"/>
                  </a:lnTo>
                  <a:lnTo>
                    <a:pt x="25400" y="317500"/>
                  </a:lnTo>
                  <a:close/>
                </a:path>
                <a:path w="25400" h="519429">
                  <a:moveTo>
                    <a:pt x="25400" y="514349"/>
                  </a:moveTo>
                  <a:lnTo>
                    <a:pt x="0" y="514349"/>
                  </a:lnTo>
                  <a:lnTo>
                    <a:pt x="0" y="519429"/>
                  </a:lnTo>
                  <a:lnTo>
                    <a:pt x="3809" y="519429"/>
                  </a:lnTo>
                  <a:lnTo>
                    <a:pt x="3809" y="518159"/>
                  </a:lnTo>
                  <a:lnTo>
                    <a:pt x="15239" y="518159"/>
                  </a:lnTo>
                  <a:lnTo>
                    <a:pt x="15239" y="515619"/>
                  </a:lnTo>
                  <a:lnTo>
                    <a:pt x="25400" y="515619"/>
                  </a:lnTo>
                  <a:lnTo>
                    <a:pt x="25400" y="514349"/>
                  </a:lnTo>
                  <a:close/>
                </a:path>
                <a:path w="25400" h="519429">
                  <a:moveTo>
                    <a:pt x="25400" y="507999"/>
                  </a:moveTo>
                  <a:lnTo>
                    <a:pt x="0" y="507999"/>
                  </a:lnTo>
                  <a:lnTo>
                    <a:pt x="0" y="513080"/>
                  </a:lnTo>
                  <a:lnTo>
                    <a:pt x="25400" y="513080"/>
                  </a:lnTo>
                  <a:lnTo>
                    <a:pt x="25400" y="507999"/>
                  </a:lnTo>
                  <a:close/>
                </a:path>
                <a:path w="25400" h="519429">
                  <a:moveTo>
                    <a:pt x="25400" y="501649"/>
                  </a:moveTo>
                  <a:lnTo>
                    <a:pt x="0" y="501649"/>
                  </a:lnTo>
                  <a:lnTo>
                    <a:pt x="0" y="506730"/>
                  </a:lnTo>
                  <a:lnTo>
                    <a:pt x="25400" y="506730"/>
                  </a:lnTo>
                  <a:lnTo>
                    <a:pt x="25400" y="501649"/>
                  </a:lnTo>
                  <a:close/>
                </a:path>
                <a:path w="25400" h="519429">
                  <a:moveTo>
                    <a:pt x="25400" y="495299"/>
                  </a:moveTo>
                  <a:lnTo>
                    <a:pt x="0" y="495299"/>
                  </a:lnTo>
                  <a:lnTo>
                    <a:pt x="0" y="500380"/>
                  </a:lnTo>
                  <a:lnTo>
                    <a:pt x="25400" y="500380"/>
                  </a:lnTo>
                  <a:lnTo>
                    <a:pt x="25400" y="495299"/>
                  </a:lnTo>
                  <a:close/>
                </a:path>
                <a:path w="25400" h="519429">
                  <a:moveTo>
                    <a:pt x="25400" y="488949"/>
                  </a:moveTo>
                  <a:lnTo>
                    <a:pt x="0" y="488949"/>
                  </a:lnTo>
                  <a:lnTo>
                    <a:pt x="0" y="494030"/>
                  </a:lnTo>
                  <a:lnTo>
                    <a:pt x="25400" y="494030"/>
                  </a:lnTo>
                  <a:lnTo>
                    <a:pt x="25400" y="488949"/>
                  </a:lnTo>
                  <a:close/>
                </a:path>
                <a:path w="25400" h="519429">
                  <a:moveTo>
                    <a:pt x="25400" y="482599"/>
                  </a:moveTo>
                  <a:lnTo>
                    <a:pt x="0" y="482599"/>
                  </a:lnTo>
                  <a:lnTo>
                    <a:pt x="0" y="487680"/>
                  </a:lnTo>
                  <a:lnTo>
                    <a:pt x="25400" y="487680"/>
                  </a:lnTo>
                  <a:lnTo>
                    <a:pt x="25400" y="482599"/>
                  </a:lnTo>
                  <a:close/>
                </a:path>
                <a:path w="25400" h="519429">
                  <a:moveTo>
                    <a:pt x="25400" y="476249"/>
                  </a:moveTo>
                  <a:lnTo>
                    <a:pt x="0" y="476249"/>
                  </a:lnTo>
                  <a:lnTo>
                    <a:pt x="0" y="481330"/>
                  </a:lnTo>
                  <a:lnTo>
                    <a:pt x="25400" y="481330"/>
                  </a:lnTo>
                  <a:lnTo>
                    <a:pt x="25400" y="476249"/>
                  </a:lnTo>
                  <a:close/>
                </a:path>
                <a:path w="25400" h="519429">
                  <a:moveTo>
                    <a:pt x="25400" y="469899"/>
                  </a:moveTo>
                  <a:lnTo>
                    <a:pt x="0" y="469899"/>
                  </a:lnTo>
                  <a:lnTo>
                    <a:pt x="0" y="474980"/>
                  </a:lnTo>
                  <a:lnTo>
                    <a:pt x="25400" y="474980"/>
                  </a:lnTo>
                  <a:lnTo>
                    <a:pt x="25400" y="469899"/>
                  </a:lnTo>
                  <a:close/>
                </a:path>
                <a:path w="25400" h="519429">
                  <a:moveTo>
                    <a:pt x="25400" y="463549"/>
                  </a:moveTo>
                  <a:lnTo>
                    <a:pt x="0" y="463549"/>
                  </a:lnTo>
                  <a:lnTo>
                    <a:pt x="0" y="468630"/>
                  </a:lnTo>
                  <a:lnTo>
                    <a:pt x="25400" y="468630"/>
                  </a:lnTo>
                  <a:lnTo>
                    <a:pt x="25400" y="463549"/>
                  </a:lnTo>
                  <a:close/>
                </a:path>
                <a:path w="25400" h="519429">
                  <a:moveTo>
                    <a:pt x="25400" y="457199"/>
                  </a:moveTo>
                  <a:lnTo>
                    <a:pt x="0" y="457199"/>
                  </a:lnTo>
                  <a:lnTo>
                    <a:pt x="0" y="462280"/>
                  </a:lnTo>
                  <a:lnTo>
                    <a:pt x="25400" y="462280"/>
                  </a:lnTo>
                  <a:lnTo>
                    <a:pt x="25400" y="457199"/>
                  </a:lnTo>
                  <a:close/>
                </a:path>
                <a:path w="25400" h="519429">
                  <a:moveTo>
                    <a:pt x="25400" y="450849"/>
                  </a:moveTo>
                  <a:lnTo>
                    <a:pt x="0" y="450849"/>
                  </a:lnTo>
                  <a:lnTo>
                    <a:pt x="0" y="455930"/>
                  </a:lnTo>
                  <a:lnTo>
                    <a:pt x="25400" y="455930"/>
                  </a:lnTo>
                  <a:lnTo>
                    <a:pt x="25400" y="450849"/>
                  </a:lnTo>
                  <a:close/>
                </a:path>
                <a:path w="25400" h="519429">
                  <a:moveTo>
                    <a:pt x="25400" y="444499"/>
                  </a:moveTo>
                  <a:lnTo>
                    <a:pt x="0" y="444499"/>
                  </a:lnTo>
                  <a:lnTo>
                    <a:pt x="0" y="449580"/>
                  </a:lnTo>
                  <a:lnTo>
                    <a:pt x="25400" y="449580"/>
                  </a:lnTo>
                  <a:lnTo>
                    <a:pt x="25400" y="444499"/>
                  </a:lnTo>
                  <a:close/>
                </a:path>
                <a:path w="25400" h="519429">
                  <a:moveTo>
                    <a:pt x="25400" y="438149"/>
                  </a:moveTo>
                  <a:lnTo>
                    <a:pt x="0" y="438149"/>
                  </a:lnTo>
                  <a:lnTo>
                    <a:pt x="0" y="443230"/>
                  </a:lnTo>
                  <a:lnTo>
                    <a:pt x="25400" y="443230"/>
                  </a:lnTo>
                  <a:lnTo>
                    <a:pt x="25400" y="438149"/>
                  </a:lnTo>
                  <a:close/>
                </a:path>
                <a:path w="25400" h="519429">
                  <a:moveTo>
                    <a:pt x="25400" y="431799"/>
                  </a:moveTo>
                  <a:lnTo>
                    <a:pt x="0" y="431799"/>
                  </a:lnTo>
                  <a:lnTo>
                    <a:pt x="0" y="436880"/>
                  </a:lnTo>
                  <a:lnTo>
                    <a:pt x="25400" y="436880"/>
                  </a:lnTo>
                  <a:lnTo>
                    <a:pt x="25400" y="431799"/>
                  </a:lnTo>
                  <a:close/>
                </a:path>
                <a:path w="25400" h="519429">
                  <a:moveTo>
                    <a:pt x="25400" y="425449"/>
                  </a:moveTo>
                  <a:lnTo>
                    <a:pt x="0" y="425449"/>
                  </a:lnTo>
                  <a:lnTo>
                    <a:pt x="0" y="430530"/>
                  </a:lnTo>
                  <a:lnTo>
                    <a:pt x="25400" y="430530"/>
                  </a:lnTo>
                  <a:lnTo>
                    <a:pt x="25400" y="425449"/>
                  </a:lnTo>
                  <a:close/>
                </a:path>
                <a:path w="25400" h="519429">
                  <a:moveTo>
                    <a:pt x="25400" y="419099"/>
                  </a:moveTo>
                  <a:lnTo>
                    <a:pt x="0" y="419099"/>
                  </a:lnTo>
                  <a:lnTo>
                    <a:pt x="0" y="424180"/>
                  </a:lnTo>
                  <a:lnTo>
                    <a:pt x="25400" y="424180"/>
                  </a:lnTo>
                  <a:lnTo>
                    <a:pt x="25400" y="419099"/>
                  </a:lnTo>
                  <a:close/>
                </a:path>
                <a:path w="25400" h="519429">
                  <a:moveTo>
                    <a:pt x="25400" y="412749"/>
                  </a:moveTo>
                  <a:lnTo>
                    <a:pt x="0" y="412749"/>
                  </a:lnTo>
                  <a:lnTo>
                    <a:pt x="0" y="417830"/>
                  </a:lnTo>
                  <a:lnTo>
                    <a:pt x="25400" y="417830"/>
                  </a:lnTo>
                  <a:lnTo>
                    <a:pt x="25400" y="412749"/>
                  </a:lnTo>
                  <a:close/>
                </a:path>
                <a:path w="25400" h="519429">
                  <a:moveTo>
                    <a:pt x="25400" y="406399"/>
                  </a:moveTo>
                  <a:lnTo>
                    <a:pt x="0" y="406399"/>
                  </a:lnTo>
                  <a:lnTo>
                    <a:pt x="0" y="411480"/>
                  </a:lnTo>
                  <a:lnTo>
                    <a:pt x="25400" y="411480"/>
                  </a:lnTo>
                  <a:lnTo>
                    <a:pt x="25400" y="406399"/>
                  </a:lnTo>
                  <a:close/>
                </a:path>
                <a:path w="25400" h="519429">
                  <a:moveTo>
                    <a:pt x="25400" y="400050"/>
                  </a:moveTo>
                  <a:lnTo>
                    <a:pt x="0" y="400050"/>
                  </a:lnTo>
                  <a:lnTo>
                    <a:pt x="0" y="405130"/>
                  </a:lnTo>
                  <a:lnTo>
                    <a:pt x="25400" y="405130"/>
                  </a:lnTo>
                  <a:lnTo>
                    <a:pt x="25400" y="400050"/>
                  </a:lnTo>
                  <a:close/>
                </a:path>
                <a:path w="25400" h="519429">
                  <a:moveTo>
                    <a:pt x="25400" y="393700"/>
                  </a:moveTo>
                  <a:lnTo>
                    <a:pt x="0" y="393700"/>
                  </a:lnTo>
                  <a:lnTo>
                    <a:pt x="0" y="398780"/>
                  </a:lnTo>
                  <a:lnTo>
                    <a:pt x="25400" y="398780"/>
                  </a:lnTo>
                  <a:lnTo>
                    <a:pt x="25400" y="393700"/>
                  </a:lnTo>
                  <a:close/>
                </a:path>
                <a:path w="25400" h="519429">
                  <a:moveTo>
                    <a:pt x="25400" y="387349"/>
                  </a:moveTo>
                  <a:lnTo>
                    <a:pt x="0" y="387349"/>
                  </a:lnTo>
                  <a:lnTo>
                    <a:pt x="0" y="392430"/>
                  </a:lnTo>
                  <a:lnTo>
                    <a:pt x="25400" y="392430"/>
                  </a:lnTo>
                  <a:lnTo>
                    <a:pt x="25400" y="387349"/>
                  </a:lnTo>
                  <a:close/>
                </a:path>
                <a:path w="25400" h="519429">
                  <a:moveTo>
                    <a:pt x="25400" y="380999"/>
                  </a:moveTo>
                  <a:lnTo>
                    <a:pt x="0" y="380999"/>
                  </a:lnTo>
                  <a:lnTo>
                    <a:pt x="0" y="386080"/>
                  </a:lnTo>
                  <a:lnTo>
                    <a:pt x="25400" y="386080"/>
                  </a:lnTo>
                  <a:lnTo>
                    <a:pt x="25400" y="380999"/>
                  </a:lnTo>
                  <a:close/>
                </a:path>
                <a:path w="25400" h="519429">
                  <a:moveTo>
                    <a:pt x="25400" y="374649"/>
                  </a:moveTo>
                  <a:lnTo>
                    <a:pt x="0" y="374649"/>
                  </a:lnTo>
                  <a:lnTo>
                    <a:pt x="0" y="379730"/>
                  </a:lnTo>
                  <a:lnTo>
                    <a:pt x="25400" y="379730"/>
                  </a:lnTo>
                  <a:lnTo>
                    <a:pt x="25400" y="374649"/>
                  </a:lnTo>
                  <a:close/>
                </a:path>
                <a:path w="25400" h="519429">
                  <a:moveTo>
                    <a:pt x="25400" y="368299"/>
                  </a:moveTo>
                  <a:lnTo>
                    <a:pt x="0" y="368299"/>
                  </a:lnTo>
                  <a:lnTo>
                    <a:pt x="0" y="373380"/>
                  </a:lnTo>
                  <a:lnTo>
                    <a:pt x="25400" y="373380"/>
                  </a:lnTo>
                  <a:lnTo>
                    <a:pt x="25400" y="368299"/>
                  </a:lnTo>
                  <a:close/>
                </a:path>
                <a:path w="25400" h="519429">
                  <a:moveTo>
                    <a:pt x="25400" y="361949"/>
                  </a:moveTo>
                  <a:lnTo>
                    <a:pt x="0" y="361949"/>
                  </a:lnTo>
                  <a:lnTo>
                    <a:pt x="0" y="367030"/>
                  </a:lnTo>
                  <a:lnTo>
                    <a:pt x="25400" y="367030"/>
                  </a:lnTo>
                  <a:lnTo>
                    <a:pt x="25400" y="361949"/>
                  </a:lnTo>
                  <a:close/>
                </a:path>
                <a:path w="25400" h="519429">
                  <a:moveTo>
                    <a:pt x="25400" y="355599"/>
                  </a:moveTo>
                  <a:lnTo>
                    <a:pt x="0" y="355599"/>
                  </a:lnTo>
                  <a:lnTo>
                    <a:pt x="0" y="360680"/>
                  </a:lnTo>
                  <a:lnTo>
                    <a:pt x="25400" y="360680"/>
                  </a:lnTo>
                  <a:lnTo>
                    <a:pt x="25400" y="355599"/>
                  </a:lnTo>
                  <a:close/>
                </a:path>
                <a:path w="25400" h="519429">
                  <a:moveTo>
                    <a:pt x="25400" y="349250"/>
                  </a:moveTo>
                  <a:lnTo>
                    <a:pt x="0" y="349250"/>
                  </a:lnTo>
                  <a:lnTo>
                    <a:pt x="0" y="354330"/>
                  </a:lnTo>
                  <a:lnTo>
                    <a:pt x="25400" y="354330"/>
                  </a:lnTo>
                  <a:lnTo>
                    <a:pt x="25400" y="349250"/>
                  </a:lnTo>
                  <a:close/>
                </a:path>
                <a:path w="25400" h="519429">
                  <a:moveTo>
                    <a:pt x="25400" y="342899"/>
                  </a:moveTo>
                  <a:lnTo>
                    <a:pt x="0" y="342899"/>
                  </a:lnTo>
                  <a:lnTo>
                    <a:pt x="0" y="347980"/>
                  </a:lnTo>
                  <a:lnTo>
                    <a:pt x="25400" y="347980"/>
                  </a:lnTo>
                  <a:lnTo>
                    <a:pt x="25400" y="342899"/>
                  </a:lnTo>
                  <a:close/>
                </a:path>
                <a:path w="25400" h="519429">
                  <a:moveTo>
                    <a:pt x="25400" y="336549"/>
                  </a:moveTo>
                  <a:lnTo>
                    <a:pt x="0" y="336549"/>
                  </a:lnTo>
                  <a:lnTo>
                    <a:pt x="0" y="341630"/>
                  </a:lnTo>
                  <a:lnTo>
                    <a:pt x="25400" y="341630"/>
                  </a:lnTo>
                  <a:lnTo>
                    <a:pt x="25400" y="336549"/>
                  </a:lnTo>
                  <a:close/>
                </a:path>
                <a:path w="25400" h="519429">
                  <a:moveTo>
                    <a:pt x="25400" y="331469"/>
                  </a:moveTo>
                  <a:lnTo>
                    <a:pt x="0" y="331469"/>
                  </a:lnTo>
                  <a:lnTo>
                    <a:pt x="0" y="335280"/>
                  </a:lnTo>
                  <a:lnTo>
                    <a:pt x="25400" y="335280"/>
                  </a:lnTo>
                  <a:lnTo>
                    <a:pt x="25400" y="331469"/>
                  </a:lnTo>
                  <a:close/>
                </a:path>
              </a:pathLst>
            </a:custGeom>
            <a:solidFill>
              <a:srgbClr val="6D8AE1"/>
            </a:solidFill>
          </p:spPr>
          <p:txBody>
            <a:bodyPr wrap="square" lIns="0" tIns="0" rIns="0" bIns="0" rtlCol="0"/>
            <a:lstStyle/>
            <a:p>
              <a:endParaRPr/>
            </a:p>
          </p:txBody>
        </p:sp>
        <p:sp>
          <p:nvSpPr>
            <p:cNvPr id="408" name="object 408"/>
            <p:cNvSpPr/>
            <p:nvPr/>
          </p:nvSpPr>
          <p:spPr>
            <a:xfrm>
              <a:off x="7310120" y="5707379"/>
              <a:ext cx="26670" cy="525780"/>
            </a:xfrm>
            <a:custGeom>
              <a:avLst/>
              <a:gdLst/>
              <a:ahLst/>
              <a:cxnLst/>
              <a:rect l="l" t="t" r="r" b="b"/>
              <a:pathLst>
                <a:path w="26670" h="525779">
                  <a:moveTo>
                    <a:pt x="2539" y="0"/>
                  </a:moveTo>
                  <a:lnTo>
                    <a:pt x="0" y="0"/>
                  </a:lnTo>
                  <a:lnTo>
                    <a:pt x="0" y="34290"/>
                  </a:lnTo>
                  <a:lnTo>
                    <a:pt x="26670" y="34290"/>
                  </a:lnTo>
                  <a:lnTo>
                    <a:pt x="26670" y="5080"/>
                  </a:lnTo>
                  <a:lnTo>
                    <a:pt x="24129" y="5080"/>
                  </a:lnTo>
                  <a:lnTo>
                    <a:pt x="24129" y="3810"/>
                  </a:lnTo>
                  <a:lnTo>
                    <a:pt x="17779" y="3810"/>
                  </a:lnTo>
                  <a:lnTo>
                    <a:pt x="17779" y="2540"/>
                  </a:lnTo>
                  <a:lnTo>
                    <a:pt x="10159" y="2540"/>
                  </a:lnTo>
                  <a:lnTo>
                    <a:pt x="10159" y="1270"/>
                  </a:lnTo>
                  <a:lnTo>
                    <a:pt x="2539" y="1270"/>
                  </a:lnTo>
                  <a:lnTo>
                    <a:pt x="2539" y="0"/>
                  </a:lnTo>
                  <a:close/>
                </a:path>
                <a:path w="26670" h="525779">
                  <a:moveTo>
                    <a:pt x="26670" y="34290"/>
                  </a:moveTo>
                  <a:lnTo>
                    <a:pt x="0" y="34290"/>
                  </a:lnTo>
                  <a:lnTo>
                    <a:pt x="0" y="43180"/>
                  </a:lnTo>
                  <a:lnTo>
                    <a:pt x="26670" y="43180"/>
                  </a:lnTo>
                  <a:lnTo>
                    <a:pt x="26670" y="34290"/>
                  </a:lnTo>
                  <a:close/>
                </a:path>
                <a:path w="26670" h="525779">
                  <a:moveTo>
                    <a:pt x="26670" y="43180"/>
                  </a:moveTo>
                  <a:lnTo>
                    <a:pt x="0" y="43180"/>
                  </a:lnTo>
                  <a:lnTo>
                    <a:pt x="0" y="49530"/>
                  </a:lnTo>
                  <a:lnTo>
                    <a:pt x="26670" y="49530"/>
                  </a:lnTo>
                  <a:lnTo>
                    <a:pt x="26670" y="43180"/>
                  </a:lnTo>
                  <a:close/>
                </a:path>
                <a:path w="26670" h="525779">
                  <a:moveTo>
                    <a:pt x="26670" y="49530"/>
                  </a:moveTo>
                  <a:lnTo>
                    <a:pt x="0" y="49530"/>
                  </a:lnTo>
                  <a:lnTo>
                    <a:pt x="0" y="55880"/>
                  </a:lnTo>
                  <a:lnTo>
                    <a:pt x="26670" y="55880"/>
                  </a:lnTo>
                  <a:lnTo>
                    <a:pt x="26670" y="49530"/>
                  </a:lnTo>
                  <a:close/>
                </a:path>
                <a:path w="26670" h="525779">
                  <a:moveTo>
                    <a:pt x="26670" y="55880"/>
                  </a:moveTo>
                  <a:lnTo>
                    <a:pt x="0" y="55880"/>
                  </a:lnTo>
                  <a:lnTo>
                    <a:pt x="0" y="59690"/>
                  </a:lnTo>
                  <a:lnTo>
                    <a:pt x="26670" y="59690"/>
                  </a:lnTo>
                  <a:lnTo>
                    <a:pt x="26670" y="55880"/>
                  </a:lnTo>
                  <a:close/>
                </a:path>
                <a:path w="26670" h="525779">
                  <a:moveTo>
                    <a:pt x="26670" y="59690"/>
                  </a:moveTo>
                  <a:lnTo>
                    <a:pt x="0" y="59690"/>
                  </a:lnTo>
                  <a:lnTo>
                    <a:pt x="0" y="66040"/>
                  </a:lnTo>
                  <a:lnTo>
                    <a:pt x="26670" y="66040"/>
                  </a:lnTo>
                  <a:lnTo>
                    <a:pt x="26670" y="59690"/>
                  </a:lnTo>
                  <a:close/>
                </a:path>
                <a:path w="26670" h="525779">
                  <a:moveTo>
                    <a:pt x="26670" y="66040"/>
                  </a:moveTo>
                  <a:lnTo>
                    <a:pt x="0" y="66040"/>
                  </a:lnTo>
                  <a:lnTo>
                    <a:pt x="0" y="68580"/>
                  </a:lnTo>
                  <a:lnTo>
                    <a:pt x="26670" y="68580"/>
                  </a:lnTo>
                  <a:lnTo>
                    <a:pt x="26670" y="66040"/>
                  </a:lnTo>
                  <a:close/>
                </a:path>
                <a:path w="26670" h="525779">
                  <a:moveTo>
                    <a:pt x="26670" y="68580"/>
                  </a:moveTo>
                  <a:lnTo>
                    <a:pt x="0" y="68580"/>
                  </a:lnTo>
                  <a:lnTo>
                    <a:pt x="0" y="72390"/>
                  </a:lnTo>
                  <a:lnTo>
                    <a:pt x="26670" y="72390"/>
                  </a:lnTo>
                  <a:lnTo>
                    <a:pt x="26670" y="68580"/>
                  </a:lnTo>
                  <a:close/>
                </a:path>
                <a:path w="26670" h="525779">
                  <a:moveTo>
                    <a:pt x="26670" y="72390"/>
                  </a:moveTo>
                  <a:lnTo>
                    <a:pt x="0" y="72390"/>
                  </a:lnTo>
                  <a:lnTo>
                    <a:pt x="0" y="74930"/>
                  </a:lnTo>
                  <a:lnTo>
                    <a:pt x="26670" y="74930"/>
                  </a:lnTo>
                  <a:lnTo>
                    <a:pt x="26670" y="72390"/>
                  </a:lnTo>
                  <a:close/>
                </a:path>
                <a:path w="26670" h="525779">
                  <a:moveTo>
                    <a:pt x="26670" y="74930"/>
                  </a:moveTo>
                  <a:lnTo>
                    <a:pt x="0" y="74930"/>
                  </a:lnTo>
                  <a:lnTo>
                    <a:pt x="0" y="81280"/>
                  </a:lnTo>
                  <a:lnTo>
                    <a:pt x="26670" y="81280"/>
                  </a:lnTo>
                  <a:lnTo>
                    <a:pt x="26670" y="74930"/>
                  </a:lnTo>
                  <a:close/>
                </a:path>
                <a:path w="26670" h="525779">
                  <a:moveTo>
                    <a:pt x="26670" y="81280"/>
                  </a:moveTo>
                  <a:lnTo>
                    <a:pt x="0" y="81280"/>
                  </a:lnTo>
                  <a:lnTo>
                    <a:pt x="0" y="106680"/>
                  </a:lnTo>
                  <a:lnTo>
                    <a:pt x="26670" y="106680"/>
                  </a:lnTo>
                  <a:lnTo>
                    <a:pt x="26670" y="81280"/>
                  </a:lnTo>
                  <a:close/>
                </a:path>
                <a:path w="26670" h="525779">
                  <a:moveTo>
                    <a:pt x="26670" y="106680"/>
                  </a:moveTo>
                  <a:lnTo>
                    <a:pt x="0" y="106680"/>
                  </a:lnTo>
                  <a:lnTo>
                    <a:pt x="0" y="113030"/>
                  </a:lnTo>
                  <a:lnTo>
                    <a:pt x="26670" y="113030"/>
                  </a:lnTo>
                  <a:lnTo>
                    <a:pt x="26670" y="106680"/>
                  </a:lnTo>
                  <a:close/>
                </a:path>
                <a:path w="26670" h="525779">
                  <a:moveTo>
                    <a:pt x="26670" y="113030"/>
                  </a:moveTo>
                  <a:lnTo>
                    <a:pt x="0" y="113030"/>
                  </a:lnTo>
                  <a:lnTo>
                    <a:pt x="0" y="125730"/>
                  </a:lnTo>
                  <a:lnTo>
                    <a:pt x="26670" y="125730"/>
                  </a:lnTo>
                  <a:lnTo>
                    <a:pt x="26670" y="113030"/>
                  </a:lnTo>
                  <a:close/>
                </a:path>
                <a:path w="26670" h="525779">
                  <a:moveTo>
                    <a:pt x="26670" y="125730"/>
                  </a:moveTo>
                  <a:lnTo>
                    <a:pt x="0" y="125730"/>
                  </a:lnTo>
                  <a:lnTo>
                    <a:pt x="0" y="142240"/>
                  </a:lnTo>
                  <a:lnTo>
                    <a:pt x="26670" y="142240"/>
                  </a:lnTo>
                  <a:lnTo>
                    <a:pt x="26670" y="125730"/>
                  </a:lnTo>
                  <a:close/>
                </a:path>
                <a:path w="26670" h="525779">
                  <a:moveTo>
                    <a:pt x="26670" y="142240"/>
                  </a:moveTo>
                  <a:lnTo>
                    <a:pt x="0" y="142240"/>
                  </a:lnTo>
                  <a:lnTo>
                    <a:pt x="0" y="144780"/>
                  </a:lnTo>
                  <a:lnTo>
                    <a:pt x="26670" y="144780"/>
                  </a:lnTo>
                  <a:lnTo>
                    <a:pt x="26670" y="142240"/>
                  </a:lnTo>
                  <a:close/>
                </a:path>
                <a:path w="26670" h="525779">
                  <a:moveTo>
                    <a:pt x="26670" y="144780"/>
                  </a:moveTo>
                  <a:lnTo>
                    <a:pt x="0" y="144780"/>
                  </a:lnTo>
                  <a:lnTo>
                    <a:pt x="0" y="148590"/>
                  </a:lnTo>
                  <a:lnTo>
                    <a:pt x="26670" y="148590"/>
                  </a:lnTo>
                  <a:lnTo>
                    <a:pt x="26670" y="144780"/>
                  </a:lnTo>
                  <a:close/>
                </a:path>
                <a:path w="26670" h="525779">
                  <a:moveTo>
                    <a:pt x="26670" y="148590"/>
                  </a:moveTo>
                  <a:lnTo>
                    <a:pt x="0" y="148590"/>
                  </a:lnTo>
                  <a:lnTo>
                    <a:pt x="0" y="151130"/>
                  </a:lnTo>
                  <a:lnTo>
                    <a:pt x="26670" y="151130"/>
                  </a:lnTo>
                  <a:lnTo>
                    <a:pt x="26670" y="148590"/>
                  </a:lnTo>
                  <a:close/>
                </a:path>
                <a:path w="26670" h="525779">
                  <a:moveTo>
                    <a:pt x="26670" y="151130"/>
                  </a:moveTo>
                  <a:lnTo>
                    <a:pt x="0" y="151130"/>
                  </a:lnTo>
                  <a:lnTo>
                    <a:pt x="0" y="154940"/>
                  </a:lnTo>
                  <a:lnTo>
                    <a:pt x="26670" y="154940"/>
                  </a:lnTo>
                  <a:lnTo>
                    <a:pt x="26670" y="151130"/>
                  </a:lnTo>
                  <a:close/>
                </a:path>
                <a:path w="26670" h="525779">
                  <a:moveTo>
                    <a:pt x="26670" y="154940"/>
                  </a:moveTo>
                  <a:lnTo>
                    <a:pt x="0" y="154940"/>
                  </a:lnTo>
                  <a:lnTo>
                    <a:pt x="0" y="161290"/>
                  </a:lnTo>
                  <a:lnTo>
                    <a:pt x="26670" y="161290"/>
                  </a:lnTo>
                  <a:lnTo>
                    <a:pt x="26670" y="154940"/>
                  </a:lnTo>
                  <a:close/>
                </a:path>
                <a:path w="26670" h="525779">
                  <a:moveTo>
                    <a:pt x="26670" y="161290"/>
                  </a:moveTo>
                  <a:lnTo>
                    <a:pt x="0" y="161290"/>
                  </a:lnTo>
                  <a:lnTo>
                    <a:pt x="0" y="170180"/>
                  </a:lnTo>
                  <a:lnTo>
                    <a:pt x="26670" y="170180"/>
                  </a:lnTo>
                  <a:lnTo>
                    <a:pt x="26670" y="161290"/>
                  </a:lnTo>
                  <a:close/>
                </a:path>
                <a:path w="26670" h="525779">
                  <a:moveTo>
                    <a:pt x="26670" y="170180"/>
                  </a:moveTo>
                  <a:lnTo>
                    <a:pt x="0" y="170180"/>
                  </a:lnTo>
                  <a:lnTo>
                    <a:pt x="0" y="182880"/>
                  </a:lnTo>
                  <a:lnTo>
                    <a:pt x="26670" y="182880"/>
                  </a:lnTo>
                  <a:lnTo>
                    <a:pt x="26670" y="170180"/>
                  </a:lnTo>
                  <a:close/>
                </a:path>
                <a:path w="26670" h="525779">
                  <a:moveTo>
                    <a:pt x="26670" y="182880"/>
                  </a:moveTo>
                  <a:lnTo>
                    <a:pt x="0" y="182880"/>
                  </a:lnTo>
                  <a:lnTo>
                    <a:pt x="0" y="193040"/>
                  </a:lnTo>
                  <a:lnTo>
                    <a:pt x="26670" y="193040"/>
                  </a:lnTo>
                  <a:lnTo>
                    <a:pt x="26670" y="182880"/>
                  </a:lnTo>
                  <a:close/>
                </a:path>
                <a:path w="26670" h="525779">
                  <a:moveTo>
                    <a:pt x="26670" y="193040"/>
                  </a:moveTo>
                  <a:lnTo>
                    <a:pt x="0" y="193040"/>
                  </a:lnTo>
                  <a:lnTo>
                    <a:pt x="0" y="195580"/>
                  </a:lnTo>
                  <a:lnTo>
                    <a:pt x="26670" y="195580"/>
                  </a:lnTo>
                  <a:lnTo>
                    <a:pt x="26670" y="193040"/>
                  </a:lnTo>
                  <a:close/>
                </a:path>
                <a:path w="26670" h="525779">
                  <a:moveTo>
                    <a:pt x="26670" y="195580"/>
                  </a:moveTo>
                  <a:lnTo>
                    <a:pt x="0" y="195580"/>
                  </a:lnTo>
                  <a:lnTo>
                    <a:pt x="0" y="201930"/>
                  </a:lnTo>
                  <a:lnTo>
                    <a:pt x="26670" y="201930"/>
                  </a:lnTo>
                  <a:lnTo>
                    <a:pt x="26670" y="195580"/>
                  </a:lnTo>
                  <a:close/>
                </a:path>
                <a:path w="26670" h="525779">
                  <a:moveTo>
                    <a:pt x="26670" y="201930"/>
                  </a:moveTo>
                  <a:lnTo>
                    <a:pt x="0" y="201930"/>
                  </a:lnTo>
                  <a:lnTo>
                    <a:pt x="0" y="205740"/>
                  </a:lnTo>
                  <a:lnTo>
                    <a:pt x="26670" y="205740"/>
                  </a:lnTo>
                  <a:lnTo>
                    <a:pt x="26670" y="201930"/>
                  </a:lnTo>
                  <a:close/>
                </a:path>
                <a:path w="26670" h="525779">
                  <a:moveTo>
                    <a:pt x="26670" y="205740"/>
                  </a:moveTo>
                  <a:lnTo>
                    <a:pt x="0" y="205740"/>
                  </a:lnTo>
                  <a:lnTo>
                    <a:pt x="0" y="212090"/>
                  </a:lnTo>
                  <a:lnTo>
                    <a:pt x="26670" y="212090"/>
                  </a:lnTo>
                  <a:lnTo>
                    <a:pt x="26670" y="205740"/>
                  </a:lnTo>
                  <a:close/>
                </a:path>
                <a:path w="26670" h="525779">
                  <a:moveTo>
                    <a:pt x="26670" y="212090"/>
                  </a:moveTo>
                  <a:lnTo>
                    <a:pt x="0" y="212090"/>
                  </a:lnTo>
                  <a:lnTo>
                    <a:pt x="0" y="214630"/>
                  </a:lnTo>
                  <a:lnTo>
                    <a:pt x="26670" y="214630"/>
                  </a:lnTo>
                  <a:lnTo>
                    <a:pt x="26670" y="212090"/>
                  </a:lnTo>
                  <a:close/>
                </a:path>
                <a:path w="26670" h="525779">
                  <a:moveTo>
                    <a:pt x="26670" y="214630"/>
                  </a:moveTo>
                  <a:lnTo>
                    <a:pt x="0" y="214630"/>
                  </a:lnTo>
                  <a:lnTo>
                    <a:pt x="0" y="218440"/>
                  </a:lnTo>
                  <a:lnTo>
                    <a:pt x="26670" y="218440"/>
                  </a:lnTo>
                  <a:lnTo>
                    <a:pt x="26670" y="214630"/>
                  </a:lnTo>
                  <a:close/>
                </a:path>
                <a:path w="26670" h="525779">
                  <a:moveTo>
                    <a:pt x="26670" y="218440"/>
                  </a:moveTo>
                  <a:lnTo>
                    <a:pt x="0" y="218440"/>
                  </a:lnTo>
                  <a:lnTo>
                    <a:pt x="0" y="220980"/>
                  </a:lnTo>
                  <a:lnTo>
                    <a:pt x="26670" y="220980"/>
                  </a:lnTo>
                  <a:lnTo>
                    <a:pt x="26670" y="218440"/>
                  </a:lnTo>
                  <a:close/>
                </a:path>
                <a:path w="26670" h="525779">
                  <a:moveTo>
                    <a:pt x="26670" y="220980"/>
                  </a:moveTo>
                  <a:lnTo>
                    <a:pt x="0" y="220980"/>
                  </a:lnTo>
                  <a:lnTo>
                    <a:pt x="0" y="227330"/>
                  </a:lnTo>
                  <a:lnTo>
                    <a:pt x="26670" y="227330"/>
                  </a:lnTo>
                  <a:lnTo>
                    <a:pt x="26670" y="220980"/>
                  </a:lnTo>
                  <a:close/>
                </a:path>
                <a:path w="26670" h="525779">
                  <a:moveTo>
                    <a:pt x="26670" y="227330"/>
                  </a:moveTo>
                  <a:lnTo>
                    <a:pt x="0" y="227330"/>
                  </a:lnTo>
                  <a:lnTo>
                    <a:pt x="0" y="246380"/>
                  </a:lnTo>
                  <a:lnTo>
                    <a:pt x="26670" y="246380"/>
                  </a:lnTo>
                  <a:lnTo>
                    <a:pt x="26670" y="227330"/>
                  </a:lnTo>
                  <a:close/>
                </a:path>
                <a:path w="26670" h="525779">
                  <a:moveTo>
                    <a:pt x="26670" y="246380"/>
                  </a:moveTo>
                  <a:lnTo>
                    <a:pt x="0" y="246380"/>
                  </a:lnTo>
                  <a:lnTo>
                    <a:pt x="0" y="250190"/>
                  </a:lnTo>
                  <a:lnTo>
                    <a:pt x="26670" y="250190"/>
                  </a:lnTo>
                  <a:lnTo>
                    <a:pt x="26670" y="246380"/>
                  </a:lnTo>
                  <a:close/>
                </a:path>
                <a:path w="26670" h="525779">
                  <a:moveTo>
                    <a:pt x="26670" y="250190"/>
                  </a:moveTo>
                  <a:lnTo>
                    <a:pt x="0" y="250190"/>
                  </a:lnTo>
                  <a:lnTo>
                    <a:pt x="0" y="262890"/>
                  </a:lnTo>
                  <a:lnTo>
                    <a:pt x="26670" y="262890"/>
                  </a:lnTo>
                  <a:lnTo>
                    <a:pt x="26670" y="250190"/>
                  </a:lnTo>
                  <a:close/>
                </a:path>
                <a:path w="26670" h="525779">
                  <a:moveTo>
                    <a:pt x="26670" y="262890"/>
                  </a:moveTo>
                  <a:lnTo>
                    <a:pt x="0" y="262890"/>
                  </a:lnTo>
                  <a:lnTo>
                    <a:pt x="0" y="271780"/>
                  </a:lnTo>
                  <a:lnTo>
                    <a:pt x="26670" y="271780"/>
                  </a:lnTo>
                  <a:lnTo>
                    <a:pt x="26670" y="262890"/>
                  </a:lnTo>
                  <a:close/>
                </a:path>
                <a:path w="26670" h="525779">
                  <a:moveTo>
                    <a:pt x="26670" y="271780"/>
                  </a:moveTo>
                  <a:lnTo>
                    <a:pt x="0" y="271780"/>
                  </a:lnTo>
                  <a:lnTo>
                    <a:pt x="0" y="275590"/>
                  </a:lnTo>
                  <a:lnTo>
                    <a:pt x="26670" y="275590"/>
                  </a:lnTo>
                  <a:lnTo>
                    <a:pt x="26670" y="271780"/>
                  </a:lnTo>
                  <a:close/>
                </a:path>
                <a:path w="26670" h="525779">
                  <a:moveTo>
                    <a:pt x="26670" y="275590"/>
                  </a:moveTo>
                  <a:lnTo>
                    <a:pt x="0" y="275590"/>
                  </a:lnTo>
                  <a:lnTo>
                    <a:pt x="0" y="290830"/>
                  </a:lnTo>
                  <a:lnTo>
                    <a:pt x="26670" y="290830"/>
                  </a:lnTo>
                  <a:lnTo>
                    <a:pt x="26670" y="275590"/>
                  </a:lnTo>
                  <a:close/>
                </a:path>
                <a:path w="26670" h="525779">
                  <a:moveTo>
                    <a:pt x="26670" y="290830"/>
                  </a:moveTo>
                  <a:lnTo>
                    <a:pt x="0" y="290830"/>
                  </a:lnTo>
                  <a:lnTo>
                    <a:pt x="0" y="297180"/>
                  </a:lnTo>
                  <a:lnTo>
                    <a:pt x="26670" y="297180"/>
                  </a:lnTo>
                  <a:lnTo>
                    <a:pt x="26670" y="290830"/>
                  </a:lnTo>
                  <a:close/>
                </a:path>
                <a:path w="26670" h="525779">
                  <a:moveTo>
                    <a:pt x="26670" y="297180"/>
                  </a:moveTo>
                  <a:lnTo>
                    <a:pt x="0" y="297180"/>
                  </a:lnTo>
                  <a:lnTo>
                    <a:pt x="0" y="300990"/>
                  </a:lnTo>
                  <a:lnTo>
                    <a:pt x="26670" y="300990"/>
                  </a:lnTo>
                  <a:lnTo>
                    <a:pt x="26670" y="297180"/>
                  </a:lnTo>
                  <a:close/>
                </a:path>
                <a:path w="26670" h="525779">
                  <a:moveTo>
                    <a:pt x="26670" y="300990"/>
                  </a:moveTo>
                  <a:lnTo>
                    <a:pt x="0" y="300990"/>
                  </a:lnTo>
                  <a:lnTo>
                    <a:pt x="0" y="303530"/>
                  </a:lnTo>
                  <a:lnTo>
                    <a:pt x="26670" y="303530"/>
                  </a:lnTo>
                  <a:lnTo>
                    <a:pt x="26670" y="300990"/>
                  </a:lnTo>
                  <a:close/>
                </a:path>
                <a:path w="26670" h="525779">
                  <a:moveTo>
                    <a:pt x="26670" y="303530"/>
                  </a:moveTo>
                  <a:lnTo>
                    <a:pt x="0" y="303530"/>
                  </a:lnTo>
                  <a:lnTo>
                    <a:pt x="0" y="307340"/>
                  </a:lnTo>
                  <a:lnTo>
                    <a:pt x="26670" y="307340"/>
                  </a:lnTo>
                  <a:lnTo>
                    <a:pt x="26670" y="303530"/>
                  </a:lnTo>
                  <a:close/>
                </a:path>
                <a:path w="26670" h="525779">
                  <a:moveTo>
                    <a:pt x="26670" y="307340"/>
                  </a:moveTo>
                  <a:lnTo>
                    <a:pt x="0" y="307340"/>
                  </a:lnTo>
                  <a:lnTo>
                    <a:pt x="0" y="313690"/>
                  </a:lnTo>
                  <a:lnTo>
                    <a:pt x="26670" y="313690"/>
                  </a:lnTo>
                  <a:lnTo>
                    <a:pt x="26670" y="307340"/>
                  </a:lnTo>
                  <a:close/>
                </a:path>
                <a:path w="26670" h="525779">
                  <a:moveTo>
                    <a:pt x="26670" y="313690"/>
                  </a:moveTo>
                  <a:lnTo>
                    <a:pt x="0" y="313690"/>
                  </a:lnTo>
                  <a:lnTo>
                    <a:pt x="0" y="316230"/>
                  </a:lnTo>
                  <a:lnTo>
                    <a:pt x="26670" y="316230"/>
                  </a:lnTo>
                  <a:lnTo>
                    <a:pt x="26670" y="313690"/>
                  </a:lnTo>
                  <a:close/>
                </a:path>
                <a:path w="26670" h="525779">
                  <a:moveTo>
                    <a:pt x="26670" y="316230"/>
                  </a:moveTo>
                  <a:lnTo>
                    <a:pt x="0" y="316230"/>
                  </a:lnTo>
                  <a:lnTo>
                    <a:pt x="0" y="322580"/>
                  </a:lnTo>
                  <a:lnTo>
                    <a:pt x="26670" y="322580"/>
                  </a:lnTo>
                  <a:lnTo>
                    <a:pt x="26670" y="316230"/>
                  </a:lnTo>
                  <a:close/>
                </a:path>
                <a:path w="26670" h="525779">
                  <a:moveTo>
                    <a:pt x="26670" y="322580"/>
                  </a:moveTo>
                  <a:lnTo>
                    <a:pt x="0" y="322580"/>
                  </a:lnTo>
                  <a:lnTo>
                    <a:pt x="0" y="335280"/>
                  </a:lnTo>
                  <a:lnTo>
                    <a:pt x="26670" y="335280"/>
                  </a:lnTo>
                  <a:lnTo>
                    <a:pt x="26670" y="322580"/>
                  </a:lnTo>
                  <a:close/>
                </a:path>
                <a:path w="26670" h="525779">
                  <a:moveTo>
                    <a:pt x="20320" y="524510"/>
                  </a:moveTo>
                  <a:lnTo>
                    <a:pt x="8889" y="524510"/>
                  </a:lnTo>
                  <a:lnTo>
                    <a:pt x="8889" y="525780"/>
                  </a:lnTo>
                  <a:lnTo>
                    <a:pt x="20320" y="525780"/>
                  </a:lnTo>
                  <a:lnTo>
                    <a:pt x="20320" y="524510"/>
                  </a:lnTo>
                  <a:close/>
                </a:path>
                <a:path w="26670" h="525779">
                  <a:moveTo>
                    <a:pt x="26670" y="519430"/>
                  </a:moveTo>
                  <a:lnTo>
                    <a:pt x="0" y="519430"/>
                  </a:lnTo>
                  <a:lnTo>
                    <a:pt x="0" y="524510"/>
                  </a:lnTo>
                  <a:lnTo>
                    <a:pt x="26670" y="524510"/>
                  </a:lnTo>
                  <a:lnTo>
                    <a:pt x="26670" y="519430"/>
                  </a:lnTo>
                  <a:close/>
                </a:path>
                <a:path w="26670" h="525779">
                  <a:moveTo>
                    <a:pt x="26670" y="513080"/>
                  </a:moveTo>
                  <a:lnTo>
                    <a:pt x="0" y="513080"/>
                  </a:lnTo>
                  <a:lnTo>
                    <a:pt x="0" y="518160"/>
                  </a:lnTo>
                  <a:lnTo>
                    <a:pt x="26670" y="518160"/>
                  </a:lnTo>
                  <a:lnTo>
                    <a:pt x="26670" y="513080"/>
                  </a:lnTo>
                  <a:close/>
                </a:path>
                <a:path w="26670" h="525779">
                  <a:moveTo>
                    <a:pt x="26670" y="506730"/>
                  </a:moveTo>
                  <a:lnTo>
                    <a:pt x="0" y="506730"/>
                  </a:lnTo>
                  <a:lnTo>
                    <a:pt x="0" y="511810"/>
                  </a:lnTo>
                  <a:lnTo>
                    <a:pt x="26670" y="511810"/>
                  </a:lnTo>
                  <a:lnTo>
                    <a:pt x="26670" y="506730"/>
                  </a:lnTo>
                  <a:close/>
                </a:path>
                <a:path w="26670" h="525779">
                  <a:moveTo>
                    <a:pt x="26670" y="500380"/>
                  </a:moveTo>
                  <a:lnTo>
                    <a:pt x="0" y="500380"/>
                  </a:lnTo>
                  <a:lnTo>
                    <a:pt x="0" y="505460"/>
                  </a:lnTo>
                  <a:lnTo>
                    <a:pt x="26670" y="505460"/>
                  </a:lnTo>
                  <a:lnTo>
                    <a:pt x="26670" y="500380"/>
                  </a:lnTo>
                  <a:close/>
                </a:path>
                <a:path w="26670" h="525779">
                  <a:moveTo>
                    <a:pt x="26670" y="494030"/>
                  </a:moveTo>
                  <a:lnTo>
                    <a:pt x="0" y="494030"/>
                  </a:lnTo>
                  <a:lnTo>
                    <a:pt x="0" y="499110"/>
                  </a:lnTo>
                  <a:lnTo>
                    <a:pt x="26670" y="499110"/>
                  </a:lnTo>
                  <a:lnTo>
                    <a:pt x="26670" y="494030"/>
                  </a:lnTo>
                  <a:close/>
                </a:path>
                <a:path w="26670" h="525779">
                  <a:moveTo>
                    <a:pt x="26670" y="487680"/>
                  </a:moveTo>
                  <a:lnTo>
                    <a:pt x="0" y="487680"/>
                  </a:lnTo>
                  <a:lnTo>
                    <a:pt x="0" y="492760"/>
                  </a:lnTo>
                  <a:lnTo>
                    <a:pt x="26670" y="492760"/>
                  </a:lnTo>
                  <a:lnTo>
                    <a:pt x="26670" y="487680"/>
                  </a:lnTo>
                  <a:close/>
                </a:path>
                <a:path w="26670" h="525779">
                  <a:moveTo>
                    <a:pt x="26670" y="481330"/>
                  </a:moveTo>
                  <a:lnTo>
                    <a:pt x="0" y="481330"/>
                  </a:lnTo>
                  <a:lnTo>
                    <a:pt x="0" y="486410"/>
                  </a:lnTo>
                  <a:lnTo>
                    <a:pt x="26670" y="486410"/>
                  </a:lnTo>
                  <a:lnTo>
                    <a:pt x="26670" y="481330"/>
                  </a:lnTo>
                  <a:close/>
                </a:path>
                <a:path w="26670" h="525779">
                  <a:moveTo>
                    <a:pt x="26670" y="474980"/>
                  </a:moveTo>
                  <a:lnTo>
                    <a:pt x="0" y="474980"/>
                  </a:lnTo>
                  <a:lnTo>
                    <a:pt x="0" y="480060"/>
                  </a:lnTo>
                  <a:lnTo>
                    <a:pt x="26670" y="480060"/>
                  </a:lnTo>
                  <a:lnTo>
                    <a:pt x="26670" y="474980"/>
                  </a:lnTo>
                  <a:close/>
                </a:path>
                <a:path w="26670" h="525779">
                  <a:moveTo>
                    <a:pt x="26670" y="468630"/>
                  </a:moveTo>
                  <a:lnTo>
                    <a:pt x="0" y="468630"/>
                  </a:lnTo>
                  <a:lnTo>
                    <a:pt x="0" y="473710"/>
                  </a:lnTo>
                  <a:lnTo>
                    <a:pt x="26670" y="473710"/>
                  </a:lnTo>
                  <a:lnTo>
                    <a:pt x="26670" y="468630"/>
                  </a:lnTo>
                  <a:close/>
                </a:path>
                <a:path w="26670" h="525779">
                  <a:moveTo>
                    <a:pt x="26670" y="462280"/>
                  </a:moveTo>
                  <a:lnTo>
                    <a:pt x="0" y="462280"/>
                  </a:lnTo>
                  <a:lnTo>
                    <a:pt x="0" y="467360"/>
                  </a:lnTo>
                  <a:lnTo>
                    <a:pt x="26670" y="467360"/>
                  </a:lnTo>
                  <a:lnTo>
                    <a:pt x="26670" y="462280"/>
                  </a:lnTo>
                  <a:close/>
                </a:path>
                <a:path w="26670" h="525779">
                  <a:moveTo>
                    <a:pt x="26670" y="455930"/>
                  </a:moveTo>
                  <a:lnTo>
                    <a:pt x="0" y="455930"/>
                  </a:lnTo>
                  <a:lnTo>
                    <a:pt x="0" y="461010"/>
                  </a:lnTo>
                  <a:lnTo>
                    <a:pt x="26670" y="461010"/>
                  </a:lnTo>
                  <a:lnTo>
                    <a:pt x="26670" y="455930"/>
                  </a:lnTo>
                  <a:close/>
                </a:path>
                <a:path w="26670" h="525779">
                  <a:moveTo>
                    <a:pt x="26670" y="449580"/>
                  </a:moveTo>
                  <a:lnTo>
                    <a:pt x="0" y="449580"/>
                  </a:lnTo>
                  <a:lnTo>
                    <a:pt x="0" y="454660"/>
                  </a:lnTo>
                  <a:lnTo>
                    <a:pt x="26670" y="454660"/>
                  </a:lnTo>
                  <a:lnTo>
                    <a:pt x="26670" y="449580"/>
                  </a:lnTo>
                  <a:close/>
                </a:path>
                <a:path w="26670" h="525779">
                  <a:moveTo>
                    <a:pt x="26670" y="443230"/>
                  </a:moveTo>
                  <a:lnTo>
                    <a:pt x="0" y="443230"/>
                  </a:lnTo>
                  <a:lnTo>
                    <a:pt x="0" y="448310"/>
                  </a:lnTo>
                  <a:lnTo>
                    <a:pt x="26670" y="448310"/>
                  </a:lnTo>
                  <a:lnTo>
                    <a:pt x="26670" y="443230"/>
                  </a:lnTo>
                  <a:close/>
                </a:path>
                <a:path w="26670" h="525779">
                  <a:moveTo>
                    <a:pt x="26670" y="436880"/>
                  </a:moveTo>
                  <a:lnTo>
                    <a:pt x="0" y="436880"/>
                  </a:lnTo>
                  <a:lnTo>
                    <a:pt x="0" y="441960"/>
                  </a:lnTo>
                  <a:lnTo>
                    <a:pt x="26670" y="441960"/>
                  </a:lnTo>
                  <a:lnTo>
                    <a:pt x="26670" y="436880"/>
                  </a:lnTo>
                  <a:close/>
                </a:path>
                <a:path w="26670" h="525779">
                  <a:moveTo>
                    <a:pt x="26670" y="430530"/>
                  </a:moveTo>
                  <a:lnTo>
                    <a:pt x="0" y="430530"/>
                  </a:lnTo>
                  <a:lnTo>
                    <a:pt x="0" y="435610"/>
                  </a:lnTo>
                  <a:lnTo>
                    <a:pt x="26670" y="435610"/>
                  </a:lnTo>
                  <a:lnTo>
                    <a:pt x="26670" y="430530"/>
                  </a:lnTo>
                  <a:close/>
                </a:path>
                <a:path w="26670" h="525779">
                  <a:moveTo>
                    <a:pt x="26670" y="424180"/>
                  </a:moveTo>
                  <a:lnTo>
                    <a:pt x="0" y="424180"/>
                  </a:lnTo>
                  <a:lnTo>
                    <a:pt x="0" y="429260"/>
                  </a:lnTo>
                  <a:lnTo>
                    <a:pt x="26670" y="429260"/>
                  </a:lnTo>
                  <a:lnTo>
                    <a:pt x="26670" y="424180"/>
                  </a:lnTo>
                  <a:close/>
                </a:path>
                <a:path w="26670" h="525779">
                  <a:moveTo>
                    <a:pt x="26670" y="417830"/>
                  </a:moveTo>
                  <a:lnTo>
                    <a:pt x="0" y="417830"/>
                  </a:lnTo>
                  <a:lnTo>
                    <a:pt x="0" y="422910"/>
                  </a:lnTo>
                  <a:lnTo>
                    <a:pt x="26670" y="422910"/>
                  </a:lnTo>
                  <a:lnTo>
                    <a:pt x="26670" y="417830"/>
                  </a:lnTo>
                  <a:close/>
                </a:path>
                <a:path w="26670" h="525779">
                  <a:moveTo>
                    <a:pt x="26670" y="411480"/>
                  </a:moveTo>
                  <a:lnTo>
                    <a:pt x="0" y="411480"/>
                  </a:lnTo>
                  <a:lnTo>
                    <a:pt x="0" y="416560"/>
                  </a:lnTo>
                  <a:lnTo>
                    <a:pt x="26670" y="416560"/>
                  </a:lnTo>
                  <a:lnTo>
                    <a:pt x="26670" y="411480"/>
                  </a:lnTo>
                  <a:close/>
                </a:path>
                <a:path w="26670" h="525779">
                  <a:moveTo>
                    <a:pt x="26670" y="405130"/>
                  </a:moveTo>
                  <a:lnTo>
                    <a:pt x="0" y="405130"/>
                  </a:lnTo>
                  <a:lnTo>
                    <a:pt x="0" y="410210"/>
                  </a:lnTo>
                  <a:lnTo>
                    <a:pt x="26670" y="410210"/>
                  </a:lnTo>
                  <a:lnTo>
                    <a:pt x="26670" y="405130"/>
                  </a:lnTo>
                  <a:close/>
                </a:path>
                <a:path w="26670" h="525779">
                  <a:moveTo>
                    <a:pt x="26670" y="398780"/>
                  </a:moveTo>
                  <a:lnTo>
                    <a:pt x="0" y="398780"/>
                  </a:lnTo>
                  <a:lnTo>
                    <a:pt x="0" y="403860"/>
                  </a:lnTo>
                  <a:lnTo>
                    <a:pt x="26670" y="403860"/>
                  </a:lnTo>
                  <a:lnTo>
                    <a:pt x="26670" y="398780"/>
                  </a:lnTo>
                  <a:close/>
                </a:path>
                <a:path w="26670" h="525779">
                  <a:moveTo>
                    <a:pt x="26670" y="392430"/>
                  </a:moveTo>
                  <a:lnTo>
                    <a:pt x="0" y="392430"/>
                  </a:lnTo>
                  <a:lnTo>
                    <a:pt x="0" y="397510"/>
                  </a:lnTo>
                  <a:lnTo>
                    <a:pt x="26670" y="397510"/>
                  </a:lnTo>
                  <a:lnTo>
                    <a:pt x="26670" y="392430"/>
                  </a:lnTo>
                  <a:close/>
                </a:path>
                <a:path w="26670" h="525779">
                  <a:moveTo>
                    <a:pt x="26670" y="386080"/>
                  </a:moveTo>
                  <a:lnTo>
                    <a:pt x="0" y="386080"/>
                  </a:lnTo>
                  <a:lnTo>
                    <a:pt x="0" y="391160"/>
                  </a:lnTo>
                  <a:lnTo>
                    <a:pt x="26670" y="391160"/>
                  </a:lnTo>
                  <a:lnTo>
                    <a:pt x="26670" y="386080"/>
                  </a:lnTo>
                  <a:close/>
                </a:path>
                <a:path w="26670" h="525779">
                  <a:moveTo>
                    <a:pt x="26670" y="379730"/>
                  </a:moveTo>
                  <a:lnTo>
                    <a:pt x="0" y="379730"/>
                  </a:lnTo>
                  <a:lnTo>
                    <a:pt x="0" y="384810"/>
                  </a:lnTo>
                  <a:lnTo>
                    <a:pt x="26670" y="384810"/>
                  </a:lnTo>
                  <a:lnTo>
                    <a:pt x="26670" y="379730"/>
                  </a:lnTo>
                  <a:close/>
                </a:path>
                <a:path w="26670" h="525779">
                  <a:moveTo>
                    <a:pt x="26670" y="373380"/>
                  </a:moveTo>
                  <a:lnTo>
                    <a:pt x="0" y="373380"/>
                  </a:lnTo>
                  <a:lnTo>
                    <a:pt x="0" y="378460"/>
                  </a:lnTo>
                  <a:lnTo>
                    <a:pt x="26670" y="378460"/>
                  </a:lnTo>
                  <a:lnTo>
                    <a:pt x="26670" y="373380"/>
                  </a:lnTo>
                  <a:close/>
                </a:path>
                <a:path w="26670" h="525779">
                  <a:moveTo>
                    <a:pt x="26670" y="367030"/>
                  </a:moveTo>
                  <a:lnTo>
                    <a:pt x="0" y="367030"/>
                  </a:lnTo>
                  <a:lnTo>
                    <a:pt x="0" y="372110"/>
                  </a:lnTo>
                  <a:lnTo>
                    <a:pt x="26670" y="372110"/>
                  </a:lnTo>
                  <a:lnTo>
                    <a:pt x="26670" y="367030"/>
                  </a:lnTo>
                  <a:close/>
                </a:path>
                <a:path w="26670" h="525779">
                  <a:moveTo>
                    <a:pt x="26670" y="360680"/>
                  </a:moveTo>
                  <a:lnTo>
                    <a:pt x="0" y="360680"/>
                  </a:lnTo>
                  <a:lnTo>
                    <a:pt x="0" y="365760"/>
                  </a:lnTo>
                  <a:lnTo>
                    <a:pt x="26670" y="365760"/>
                  </a:lnTo>
                  <a:lnTo>
                    <a:pt x="26670" y="360680"/>
                  </a:lnTo>
                  <a:close/>
                </a:path>
                <a:path w="26670" h="525779">
                  <a:moveTo>
                    <a:pt x="26670" y="354330"/>
                  </a:moveTo>
                  <a:lnTo>
                    <a:pt x="0" y="354330"/>
                  </a:lnTo>
                  <a:lnTo>
                    <a:pt x="0" y="359410"/>
                  </a:lnTo>
                  <a:lnTo>
                    <a:pt x="26670" y="359410"/>
                  </a:lnTo>
                  <a:lnTo>
                    <a:pt x="26670" y="354330"/>
                  </a:lnTo>
                  <a:close/>
                </a:path>
                <a:path w="26670" h="525779">
                  <a:moveTo>
                    <a:pt x="26670" y="347980"/>
                  </a:moveTo>
                  <a:lnTo>
                    <a:pt x="0" y="347980"/>
                  </a:lnTo>
                  <a:lnTo>
                    <a:pt x="0" y="353060"/>
                  </a:lnTo>
                  <a:lnTo>
                    <a:pt x="26670" y="353060"/>
                  </a:lnTo>
                  <a:lnTo>
                    <a:pt x="26670" y="347980"/>
                  </a:lnTo>
                  <a:close/>
                </a:path>
                <a:path w="26670" h="525779">
                  <a:moveTo>
                    <a:pt x="26670" y="341630"/>
                  </a:moveTo>
                  <a:lnTo>
                    <a:pt x="0" y="341630"/>
                  </a:lnTo>
                  <a:lnTo>
                    <a:pt x="0" y="346710"/>
                  </a:lnTo>
                  <a:lnTo>
                    <a:pt x="26670" y="346710"/>
                  </a:lnTo>
                  <a:lnTo>
                    <a:pt x="26670" y="341630"/>
                  </a:lnTo>
                  <a:close/>
                </a:path>
                <a:path w="26670" h="525779">
                  <a:moveTo>
                    <a:pt x="26670" y="336550"/>
                  </a:moveTo>
                  <a:lnTo>
                    <a:pt x="0" y="336550"/>
                  </a:lnTo>
                  <a:lnTo>
                    <a:pt x="0" y="340360"/>
                  </a:lnTo>
                  <a:lnTo>
                    <a:pt x="26670" y="340360"/>
                  </a:lnTo>
                  <a:lnTo>
                    <a:pt x="26670" y="336550"/>
                  </a:lnTo>
                  <a:close/>
                </a:path>
              </a:pathLst>
            </a:custGeom>
            <a:solidFill>
              <a:srgbClr val="6C89E0"/>
            </a:solidFill>
          </p:spPr>
          <p:txBody>
            <a:bodyPr wrap="square" lIns="0" tIns="0" rIns="0" bIns="0" rtlCol="0"/>
            <a:lstStyle/>
            <a:p>
              <a:endParaRPr/>
            </a:p>
          </p:txBody>
        </p:sp>
        <p:sp>
          <p:nvSpPr>
            <p:cNvPr id="409" name="object 409"/>
            <p:cNvSpPr/>
            <p:nvPr/>
          </p:nvSpPr>
          <p:spPr>
            <a:xfrm>
              <a:off x="7284720" y="5703570"/>
              <a:ext cx="25400" cy="534670"/>
            </a:xfrm>
            <a:custGeom>
              <a:avLst/>
              <a:gdLst/>
              <a:ahLst/>
              <a:cxnLst/>
              <a:rect l="l" t="t" r="r" b="b"/>
              <a:pathLst>
                <a:path w="25400" h="534670">
                  <a:moveTo>
                    <a:pt x="6350" y="0"/>
                  </a:moveTo>
                  <a:lnTo>
                    <a:pt x="0" y="0"/>
                  </a:lnTo>
                  <a:lnTo>
                    <a:pt x="0" y="38099"/>
                  </a:lnTo>
                  <a:lnTo>
                    <a:pt x="25400" y="38099"/>
                  </a:lnTo>
                  <a:lnTo>
                    <a:pt x="25400" y="3809"/>
                  </a:lnTo>
                  <a:lnTo>
                    <a:pt x="21589" y="3809"/>
                  </a:lnTo>
                  <a:lnTo>
                    <a:pt x="21589" y="2539"/>
                  </a:lnTo>
                  <a:lnTo>
                    <a:pt x="13970" y="2539"/>
                  </a:lnTo>
                  <a:lnTo>
                    <a:pt x="13970" y="1269"/>
                  </a:lnTo>
                  <a:lnTo>
                    <a:pt x="6350" y="1269"/>
                  </a:lnTo>
                  <a:lnTo>
                    <a:pt x="6350" y="0"/>
                  </a:lnTo>
                  <a:close/>
                </a:path>
                <a:path w="25400" h="534670">
                  <a:moveTo>
                    <a:pt x="25400" y="38100"/>
                  </a:moveTo>
                  <a:lnTo>
                    <a:pt x="0" y="38100"/>
                  </a:lnTo>
                  <a:lnTo>
                    <a:pt x="0" y="46989"/>
                  </a:lnTo>
                  <a:lnTo>
                    <a:pt x="25400" y="46989"/>
                  </a:lnTo>
                  <a:lnTo>
                    <a:pt x="25400" y="38100"/>
                  </a:lnTo>
                  <a:close/>
                </a:path>
                <a:path w="25400" h="534670">
                  <a:moveTo>
                    <a:pt x="25400" y="46989"/>
                  </a:moveTo>
                  <a:lnTo>
                    <a:pt x="0" y="46989"/>
                  </a:lnTo>
                  <a:lnTo>
                    <a:pt x="0" y="53339"/>
                  </a:lnTo>
                  <a:lnTo>
                    <a:pt x="25400" y="53339"/>
                  </a:lnTo>
                  <a:lnTo>
                    <a:pt x="25400" y="46989"/>
                  </a:lnTo>
                  <a:close/>
                </a:path>
                <a:path w="25400" h="534670">
                  <a:moveTo>
                    <a:pt x="25400" y="53339"/>
                  </a:moveTo>
                  <a:lnTo>
                    <a:pt x="0" y="53339"/>
                  </a:lnTo>
                  <a:lnTo>
                    <a:pt x="0" y="59689"/>
                  </a:lnTo>
                  <a:lnTo>
                    <a:pt x="25400" y="59689"/>
                  </a:lnTo>
                  <a:lnTo>
                    <a:pt x="25400" y="53339"/>
                  </a:lnTo>
                  <a:close/>
                </a:path>
                <a:path w="25400" h="534670">
                  <a:moveTo>
                    <a:pt x="25400" y="59689"/>
                  </a:moveTo>
                  <a:lnTo>
                    <a:pt x="0" y="59689"/>
                  </a:lnTo>
                  <a:lnTo>
                    <a:pt x="0" y="63499"/>
                  </a:lnTo>
                  <a:lnTo>
                    <a:pt x="25400" y="63499"/>
                  </a:lnTo>
                  <a:lnTo>
                    <a:pt x="25400" y="59689"/>
                  </a:lnTo>
                  <a:close/>
                </a:path>
                <a:path w="25400" h="534670">
                  <a:moveTo>
                    <a:pt x="25400" y="63500"/>
                  </a:moveTo>
                  <a:lnTo>
                    <a:pt x="0" y="63500"/>
                  </a:lnTo>
                  <a:lnTo>
                    <a:pt x="0" y="69849"/>
                  </a:lnTo>
                  <a:lnTo>
                    <a:pt x="25400" y="69849"/>
                  </a:lnTo>
                  <a:lnTo>
                    <a:pt x="25400" y="63500"/>
                  </a:lnTo>
                  <a:close/>
                </a:path>
                <a:path w="25400" h="534670">
                  <a:moveTo>
                    <a:pt x="25400" y="69850"/>
                  </a:moveTo>
                  <a:lnTo>
                    <a:pt x="0" y="69850"/>
                  </a:lnTo>
                  <a:lnTo>
                    <a:pt x="0" y="72389"/>
                  </a:lnTo>
                  <a:lnTo>
                    <a:pt x="25400" y="72389"/>
                  </a:lnTo>
                  <a:lnTo>
                    <a:pt x="25400" y="69850"/>
                  </a:lnTo>
                  <a:close/>
                </a:path>
                <a:path w="25400" h="534670">
                  <a:moveTo>
                    <a:pt x="25400" y="72389"/>
                  </a:moveTo>
                  <a:lnTo>
                    <a:pt x="0" y="72389"/>
                  </a:lnTo>
                  <a:lnTo>
                    <a:pt x="0" y="76199"/>
                  </a:lnTo>
                  <a:lnTo>
                    <a:pt x="25400" y="76199"/>
                  </a:lnTo>
                  <a:lnTo>
                    <a:pt x="25400" y="72389"/>
                  </a:lnTo>
                  <a:close/>
                </a:path>
                <a:path w="25400" h="534670">
                  <a:moveTo>
                    <a:pt x="25400" y="76200"/>
                  </a:moveTo>
                  <a:lnTo>
                    <a:pt x="0" y="76200"/>
                  </a:lnTo>
                  <a:lnTo>
                    <a:pt x="0" y="78739"/>
                  </a:lnTo>
                  <a:lnTo>
                    <a:pt x="25400" y="78739"/>
                  </a:lnTo>
                  <a:lnTo>
                    <a:pt x="25400" y="76200"/>
                  </a:lnTo>
                  <a:close/>
                </a:path>
                <a:path w="25400" h="534670">
                  <a:moveTo>
                    <a:pt x="25400" y="78739"/>
                  </a:moveTo>
                  <a:lnTo>
                    <a:pt x="0" y="78739"/>
                  </a:lnTo>
                  <a:lnTo>
                    <a:pt x="0" y="85089"/>
                  </a:lnTo>
                  <a:lnTo>
                    <a:pt x="25400" y="85089"/>
                  </a:lnTo>
                  <a:lnTo>
                    <a:pt x="25400" y="78739"/>
                  </a:lnTo>
                  <a:close/>
                </a:path>
                <a:path w="25400" h="534670">
                  <a:moveTo>
                    <a:pt x="25400" y="85089"/>
                  </a:moveTo>
                  <a:lnTo>
                    <a:pt x="0" y="85089"/>
                  </a:lnTo>
                  <a:lnTo>
                    <a:pt x="0" y="110489"/>
                  </a:lnTo>
                  <a:lnTo>
                    <a:pt x="25400" y="110489"/>
                  </a:lnTo>
                  <a:lnTo>
                    <a:pt x="25400" y="85089"/>
                  </a:lnTo>
                  <a:close/>
                </a:path>
                <a:path w="25400" h="534670">
                  <a:moveTo>
                    <a:pt x="25400" y="110490"/>
                  </a:moveTo>
                  <a:lnTo>
                    <a:pt x="0" y="110490"/>
                  </a:lnTo>
                  <a:lnTo>
                    <a:pt x="0" y="116839"/>
                  </a:lnTo>
                  <a:lnTo>
                    <a:pt x="25400" y="116839"/>
                  </a:lnTo>
                  <a:lnTo>
                    <a:pt x="25400" y="110490"/>
                  </a:lnTo>
                  <a:close/>
                </a:path>
                <a:path w="25400" h="534670">
                  <a:moveTo>
                    <a:pt x="25400" y="116840"/>
                  </a:moveTo>
                  <a:lnTo>
                    <a:pt x="0" y="116840"/>
                  </a:lnTo>
                  <a:lnTo>
                    <a:pt x="0" y="129539"/>
                  </a:lnTo>
                  <a:lnTo>
                    <a:pt x="25400" y="129539"/>
                  </a:lnTo>
                  <a:lnTo>
                    <a:pt x="25400" y="116840"/>
                  </a:lnTo>
                  <a:close/>
                </a:path>
                <a:path w="25400" h="534670">
                  <a:moveTo>
                    <a:pt x="25400" y="129540"/>
                  </a:moveTo>
                  <a:lnTo>
                    <a:pt x="0" y="129540"/>
                  </a:lnTo>
                  <a:lnTo>
                    <a:pt x="0" y="146049"/>
                  </a:lnTo>
                  <a:lnTo>
                    <a:pt x="25400" y="146049"/>
                  </a:lnTo>
                  <a:lnTo>
                    <a:pt x="25400" y="129540"/>
                  </a:lnTo>
                  <a:close/>
                </a:path>
                <a:path w="25400" h="534670">
                  <a:moveTo>
                    <a:pt x="25400" y="146049"/>
                  </a:moveTo>
                  <a:lnTo>
                    <a:pt x="0" y="146049"/>
                  </a:lnTo>
                  <a:lnTo>
                    <a:pt x="0" y="148589"/>
                  </a:lnTo>
                  <a:lnTo>
                    <a:pt x="25400" y="148589"/>
                  </a:lnTo>
                  <a:lnTo>
                    <a:pt x="25400" y="146049"/>
                  </a:lnTo>
                  <a:close/>
                </a:path>
                <a:path w="25400" h="534670">
                  <a:moveTo>
                    <a:pt x="25400" y="148590"/>
                  </a:moveTo>
                  <a:lnTo>
                    <a:pt x="0" y="148590"/>
                  </a:lnTo>
                  <a:lnTo>
                    <a:pt x="0" y="152399"/>
                  </a:lnTo>
                  <a:lnTo>
                    <a:pt x="25400" y="152399"/>
                  </a:lnTo>
                  <a:lnTo>
                    <a:pt x="25400" y="148590"/>
                  </a:lnTo>
                  <a:close/>
                </a:path>
                <a:path w="25400" h="534670">
                  <a:moveTo>
                    <a:pt x="25400" y="152399"/>
                  </a:moveTo>
                  <a:lnTo>
                    <a:pt x="0" y="152399"/>
                  </a:lnTo>
                  <a:lnTo>
                    <a:pt x="0" y="154939"/>
                  </a:lnTo>
                  <a:lnTo>
                    <a:pt x="25400" y="154939"/>
                  </a:lnTo>
                  <a:lnTo>
                    <a:pt x="25400" y="152399"/>
                  </a:lnTo>
                  <a:close/>
                </a:path>
                <a:path w="25400" h="534670">
                  <a:moveTo>
                    <a:pt x="25400" y="154939"/>
                  </a:moveTo>
                  <a:lnTo>
                    <a:pt x="0" y="154939"/>
                  </a:lnTo>
                  <a:lnTo>
                    <a:pt x="0" y="158749"/>
                  </a:lnTo>
                  <a:lnTo>
                    <a:pt x="25400" y="158749"/>
                  </a:lnTo>
                  <a:lnTo>
                    <a:pt x="25400" y="154939"/>
                  </a:lnTo>
                  <a:close/>
                </a:path>
                <a:path w="25400" h="534670">
                  <a:moveTo>
                    <a:pt x="25400" y="158749"/>
                  </a:moveTo>
                  <a:lnTo>
                    <a:pt x="0" y="158749"/>
                  </a:lnTo>
                  <a:lnTo>
                    <a:pt x="0" y="165099"/>
                  </a:lnTo>
                  <a:lnTo>
                    <a:pt x="25400" y="165099"/>
                  </a:lnTo>
                  <a:lnTo>
                    <a:pt x="25400" y="158749"/>
                  </a:lnTo>
                  <a:close/>
                </a:path>
                <a:path w="25400" h="534670">
                  <a:moveTo>
                    <a:pt x="25400" y="165100"/>
                  </a:moveTo>
                  <a:lnTo>
                    <a:pt x="0" y="165100"/>
                  </a:lnTo>
                  <a:lnTo>
                    <a:pt x="0" y="173989"/>
                  </a:lnTo>
                  <a:lnTo>
                    <a:pt x="25400" y="173989"/>
                  </a:lnTo>
                  <a:lnTo>
                    <a:pt x="25400" y="165100"/>
                  </a:lnTo>
                  <a:close/>
                </a:path>
                <a:path w="25400" h="534670">
                  <a:moveTo>
                    <a:pt x="25400" y="173989"/>
                  </a:moveTo>
                  <a:lnTo>
                    <a:pt x="0" y="173989"/>
                  </a:lnTo>
                  <a:lnTo>
                    <a:pt x="0" y="186689"/>
                  </a:lnTo>
                  <a:lnTo>
                    <a:pt x="25400" y="186689"/>
                  </a:lnTo>
                  <a:lnTo>
                    <a:pt x="25400" y="173989"/>
                  </a:lnTo>
                  <a:close/>
                </a:path>
                <a:path w="25400" h="534670">
                  <a:moveTo>
                    <a:pt x="25400" y="186689"/>
                  </a:moveTo>
                  <a:lnTo>
                    <a:pt x="0" y="186689"/>
                  </a:lnTo>
                  <a:lnTo>
                    <a:pt x="0" y="196849"/>
                  </a:lnTo>
                  <a:lnTo>
                    <a:pt x="25400" y="196849"/>
                  </a:lnTo>
                  <a:lnTo>
                    <a:pt x="25400" y="186689"/>
                  </a:lnTo>
                  <a:close/>
                </a:path>
                <a:path w="25400" h="534670">
                  <a:moveTo>
                    <a:pt x="25400" y="196849"/>
                  </a:moveTo>
                  <a:lnTo>
                    <a:pt x="0" y="196849"/>
                  </a:lnTo>
                  <a:lnTo>
                    <a:pt x="0" y="199389"/>
                  </a:lnTo>
                  <a:lnTo>
                    <a:pt x="25400" y="199389"/>
                  </a:lnTo>
                  <a:lnTo>
                    <a:pt x="25400" y="196849"/>
                  </a:lnTo>
                  <a:close/>
                </a:path>
                <a:path w="25400" h="534670">
                  <a:moveTo>
                    <a:pt x="25400" y="199389"/>
                  </a:moveTo>
                  <a:lnTo>
                    <a:pt x="0" y="199389"/>
                  </a:lnTo>
                  <a:lnTo>
                    <a:pt x="0" y="205739"/>
                  </a:lnTo>
                  <a:lnTo>
                    <a:pt x="25400" y="205739"/>
                  </a:lnTo>
                  <a:lnTo>
                    <a:pt x="25400" y="199389"/>
                  </a:lnTo>
                  <a:close/>
                </a:path>
                <a:path w="25400" h="534670">
                  <a:moveTo>
                    <a:pt x="25400" y="205739"/>
                  </a:moveTo>
                  <a:lnTo>
                    <a:pt x="0" y="205739"/>
                  </a:lnTo>
                  <a:lnTo>
                    <a:pt x="0" y="209549"/>
                  </a:lnTo>
                  <a:lnTo>
                    <a:pt x="25400" y="209549"/>
                  </a:lnTo>
                  <a:lnTo>
                    <a:pt x="25400" y="205739"/>
                  </a:lnTo>
                  <a:close/>
                </a:path>
                <a:path w="25400" h="534670">
                  <a:moveTo>
                    <a:pt x="25400" y="209549"/>
                  </a:moveTo>
                  <a:lnTo>
                    <a:pt x="0" y="209549"/>
                  </a:lnTo>
                  <a:lnTo>
                    <a:pt x="0" y="215899"/>
                  </a:lnTo>
                  <a:lnTo>
                    <a:pt x="25400" y="215899"/>
                  </a:lnTo>
                  <a:lnTo>
                    <a:pt x="25400" y="209549"/>
                  </a:lnTo>
                  <a:close/>
                </a:path>
                <a:path w="25400" h="534670">
                  <a:moveTo>
                    <a:pt x="25400" y="215899"/>
                  </a:moveTo>
                  <a:lnTo>
                    <a:pt x="0" y="215899"/>
                  </a:lnTo>
                  <a:lnTo>
                    <a:pt x="0" y="218439"/>
                  </a:lnTo>
                  <a:lnTo>
                    <a:pt x="25400" y="218439"/>
                  </a:lnTo>
                  <a:lnTo>
                    <a:pt x="25400" y="215899"/>
                  </a:lnTo>
                  <a:close/>
                </a:path>
                <a:path w="25400" h="534670">
                  <a:moveTo>
                    <a:pt x="25400" y="218439"/>
                  </a:moveTo>
                  <a:lnTo>
                    <a:pt x="0" y="218439"/>
                  </a:lnTo>
                  <a:lnTo>
                    <a:pt x="0" y="222249"/>
                  </a:lnTo>
                  <a:lnTo>
                    <a:pt x="25400" y="222249"/>
                  </a:lnTo>
                  <a:lnTo>
                    <a:pt x="25400" y="218439"/>
                  </a:lnTo>
                  <a:close/>
                </a:path>
                <a:path w="25400" h="534670">
                  <a:moveTo>
                    <a:pt x="25400" y="222250"/>
                  </a:moveTo>
                  <a:lnTo>
                    <a:pt x="0" y="222250"/>
                  </a:lnTo>
                  <a:lnTo>
                    <a:pt x="0" y="224789"/>
                  </a:lnTo>
                  <a:lnTo>
                    <a:pt x="25400" y="224789"/>
                  </a:lnTo>
                  <a:lnTo>
                    <a:pt x="25400" y="222250"/>
                  </a:lnTo>
                  <a:close/>
                </a:path>
                <a:path w="25400" h="534670">
                  <a:moveTo>
                    <a:pt x="25400" y="224790"/>
                  </a:moveTo>
                  <a:lnTo>
                    <a:pt x="0" y="224790"/>
                  </a:lnTo>
                  <a:lnTo>
                    <a:pt x="0" y="231139"/>
                  </a:lnTo>
                  <a:lnTo>
                    <a:pt x="25400" y="231139"/>
                  </a:lnTo>
                  <a:lnTo>
                    <a:pt x="25400" y="224790"/>
                  </a:lnTo>
                  <a:close/>
                </a:path>
                <a:path w="25400" h="534670">
                  <a:moveTo>
                    <a:pt x="25400" y="231140"/>
                  </a:moveTo>
                  <a:lnTo>
                    <a:pt x="0" y="231140"/>
                  </a:lnTo>
                  <a:lnTo>
                    <a:pt x="0" y="250189"/>
                  </a:lnTo>
                  <a:lnTo>
                    <a:pt x="25400" y="250189"/>
                  </a:lnTo>
                  <a:lnTo>
                    <a:pt x="25400" y="231140"/>
                  </a:lnTo>
                  <a:close/>
                </a:path>
                <a:path w="25400" h="534670">
                  <a:moveTo>
                    <a:pt x="25400" y="250190"/>
                  </a:moveTo>
                  <a:lnTo>
                    <a:pt x="0" y="250190"/>
                  </a:lnTo>
                  <a:lnTo>
                    <a:pt x="0" y="253999"/>
                  </a:lnTo>
                  <a:lnTo>
                    <a:pt x="25400" y="253999"/>
                  </a:lnTo>
                  <a:lnTo>
                    <a:pt x="25400" y="250190"/>
                  </a:lnTo>
                  <a:close/>
                </a:path>
                <a:path w="25400" h="534670">
                  <a:moveTo>
                    <a:pt x="25400" y="253999"/>
                  </a:moveTo>
                  <a:lnTo>
                    <a:pt x="0" y="253999"/>
                  </a:lnTo>
                  <a:lnTo>
                    <a:pt x="0" y="266699"/>
                  </a:lnTo>
                  <a:lnTo>
                    <a:pt x="25400" y="266699"/>
                  </a:lnTo>
                  <a:lnTo>
                    <a:pt x="25400" y="253999"/>
                  </a:lnTo>
                  <a:close/>
                </a:path>
                <a:path w="25400" h="534670">
                  <a:moveTo>
                    <a:pt x="25400" y="266699"/>
                  </a:moveTo>
                  <a:lnTo>
                    <a:pt x="0" y="266699"/>
                  </a:lnTo>
                  <a:lnTo>
                    <a:pt x="0" y="275589"/>
                  </a:lnTo>
                  <a:lnTo>
                    <a:pt x="25400" y="275589"/>
                  </a:lnTo>
                  <a:lnTo>
                    <a:pt x="25400" y="266699"/>
                  </a:lnTo>
                  <a:close/>
                </a:path>
                <a:path w="25400" h="534670">
                  <a:moveTo>
                    <a:pt x="25400" y="275589"/>
                  </a:moveTo>
                  <a:lnTo>
                    <a:pt x="0" y="275589"/>
                  </a:lnTo>
                  <a:lnTo>
                    <a:pt x="0" y="279399"/>
                  </a:lnTo>
                  <a:lnTo>
                    <a:pt x="25400" y="279399"/>
                  </a:lnTo>
                  <a:lnTo>
                    <a:pt x="25400" y="275589"/>
                  </a:lnTo>
                  <a:close/>
                </a:path>
                <a:path w="25400" h="534670">
                  <a:moveTo>
                    <a:pt x="25400" y="279399"/>
                  </a:moveTo>
                  <a:lnTo>
                    <a:pt x="0" y="279399"/>
                  </a:lnTo>
                  <a:lnTo>
                    <a:pt x="0" y="294639"/>
                  </a:lnTo>
                  <a:lnTo>
                    <a:pt x="25400" y="294639"/>
                  </a:lnTo>
                  <a:lnTo>
                    <a:pt x="25400" y="279399"/>
                  </a:lnTo>
                  <a:close/>
                </a:path>
                <a:path w="25400" h="534670">
                  <a:moveTo>
                    <a:pt x="25400" y="294639"/>
                  </a:moveTo>
                  <a:lnTo>
                    <a:pt x="0" y="294639"/>
                  </a:lnTo>
                  <a:lnTo>
                    <a:pt x="0" y="300989"/>
                  </a:lnTo>
                  <a:lnTo>
                    <a:pt x="25400" y="300989"/>
                  </a:lnTo>
                  <a:lnTo>
                    <a:pt x="25400" y="294639"/>
                  </a:lnTo>
                  <a:close/>
                </a:path>
                <a:path w="25400" h="534670">
                  <a:moveTo>
                    <a:pt x="25400" y="300989"/>
                  </a:moveTo>
                  <a:lnTo>
                    <a:pt x="0" y="300989"/>
                  </a:lnTo>
                  <a:lnTo>
                    <a:pt x="0" y="304799"/>
                  </a:lnTo>
                  <a:lnTo>
                    <a:pt x="25400" y="304799"/>
                  </a:lnTo>
                  <a:lnTo>
                    <a:pt x="25400" y="300989"/>
                  </a:lnTo>
                  <a:close/>
                </a:path>
                <a:path w="25400" h="534670">
                  <a:moveTo>
                    <a:pt x="25400" y="304799"/>
                  </a:moveTo>
                  <a:lnTo>
                    <a:pt x="0" y="304799"/>
                  </a:lnTo>
                  <a:lnTo>
                    <a:pt x="0" y="307339"/>
                  </a:lnTo>
                  <a:lnTo>
                    <a:pt x="25400" y="307339"/>
                  </a:lnTo>
                  <a:lnTo>
                    <a:pt x="25400" y="304799"/>
                  </a:lnTo>
                  <a:close/>
                </a:path>
                <a:path w="25400" h="534670">
                  <a:moveTo>
                    <a:pt x="25400" y="307339"/>
                  </a:moveTo>
                  <a:lnTo>
                    <a:pt x="0" y="307339"/>
                  </a:lnTo>
                  <a:lnTo>
                    <a:pt x="0" y="311149"/>
                  </a:lnTo>
                  <a:lnTo>
                    <a:pt x="25400" y="311149"/>
                  </a:lnTo>
                  <a:lnTo>
                    <a:pt x="25400" y="307339"/>
                  </a:lnTo>
                  <a:close/>
                </a:path>
                <a:path w="25400" h="534670">
                  <a:moveTo>
                    <a:pt x="25400" y="311150"/>
                  </a:moveTo>
                  <a:lnTo>
                    <a:pt x="0" y="311150"/>
                  </a:lnTo>
                  <a:lnTo>
                    <a:pt x="0" y="317499"/>
                  </a:lnTo>
                  <a:lnTo>
                    <a:pt x="25400" y="317499"/>
                  </a:lnTo>
                  <a:lnTo>
                    <a:pt x="25400" y="311150"/>
                  </a:lnTo>
                  <a:close/>
                </a:path>
                <a:path w="25400" h="534670">
                  <a:moveTo>
                    <a:pt x="25400" y="317500"/>
                  </a:moveTo>
                  <a:lnTo>
                    <a:pt x="0" y="317500"/>
                  </a:lnTo>
                  <a:lnTo>
                    <a:pt x="0" y="320039"/>
                  </a:lnTo>
                  <a:lnTo>
                    <a:pt x="25400" y="320039"/>
                  </a:lnTo>
                  <a:lnTo>
                    <a:pt x="25400" y="317500"/>
                  </a:lnTo>
                  <a:close/>
                </a:path>
                <a:path w="25400" h="534670">
                  <a:moveTo>
                    <a:pt x="25400" y="320039"/>
                  </a:moveTo>
                  <a:lnTo>
                    <a:pt x="0" y="320039"/>
                  </a:lnTo>
                  <a:lnTo>
                    <a:pt x="0" y="326389"/>
                  </a:lnTo>
                  <a:lnTo>
                    <a:pt x="25400" y="326389"/>
                  </a:lnTo>
                  <a:lnTo>
                    <a:pt x="25400" y="320039"/>
                  </a:lnTo>
                  <a:close/>
                </a:path>
                <a:path w="25400" h="534670">
                  <a:moveTo>
                    <a:pt x="25400" y="326389"/>
                  </a:moveTo>
                  <a:lnTo>
                    <a:pt x="0" y="326389"/>
                  </a:lnTo>
                  <a:lnTo>
                    <a:pt x="0" y="339089"/>
                  </a:lnTo>
                  <a:lnTo>
                    <a:pt x="25400" y="339089"/>
                  </a:lnTo>
                  <a:lnTo>
                    <a:pt x="25400" y="326389"/>
                  </a:lnTo>
                  <a:close/>
                </a:path>
                <a:path w="25400" h="534670">
                  <a:moveTo>
                    <a:pt x="22860" y="529589"/>
                  </a:moveTo>
                  <a:lnTo>
                    <a:pt x="0" y="529589"/>
                  </a:lnTo>
                  <a:lnTo>
                    <a:pt x="0" y="534669"/>
                  </a:lnTo>
                  <a:lnTo>
                    <a:pt x="1270" y="534669"/>
                  </a:lnTo>
                  <a:lnTo>
                    <a:pt x="1270" y="533399"/>
                  </a:lnTo>
                  <a:lnTo>
                    <a:pt x="12700" y="533399"/>
                  </a:lnTo>
                  <a:lnTo>
                    <a:pt x="12700" y="530859"/>
                  </a:lnTo>
                  <a:lnTo>
                    <a:pt x="22860" y="530859"/>
                  </a:lnTo>
                  <a:lnTo>
                    <a:pt x="22860" y="529589"/>
                  </a:lnTo>
                  <a:close/>
                </a:path>
                <a:path w="25400" h="534670">
                  <a:moveTo>
                    <a:pt x="25400" y="523239"/>
                  </a:moveTo>
                  <a:lnTo>
                    <a:pt x="0" y="523239"/>
                  </a:lnTo>
                  <a:lnTo>
                    <a:pt x="0" y="528319"/>
                  </a:lnTo>
                  <a:lnTo>
                    <a:pt x="25400" y="528319"/>
                  </a:lnTo>
                  <a:lnTo>
                    <a:pt x="25400" y="523239"/>
                  </a:lnTo>
                  <a:close/>
                </a:path>
                <a:path w="25400" h="534670">
                  <a:moveTo>
                    <a:pt x="25400" y="516889"/>
                  </a:moveTo>
                  <a:lnTo>
                    <a:pt x="0" y="516889"/>
                  </a:lnTo>
                  <a:lnTo>
                    <a:pt x="0" y="521969"/>
                  </a:lnTo>
                  <a:lnTo>
                    <a:pt x="25400" y="521969"/>
                  </a:lnTo>
                  <a:lnTo>
                    <a:pt x="25400" y="516889"/>
                  </a:lnTo>
                  <a:close/>
                </a:path>
                <a:path w="25400" h="534670">
                  <a:moveTo>
                    <a:pt x="25400" y="510539"/>
                  </a:moveTo>
                  <a:lnTo>
                    <a:pt x="0" y="510539"/>
                  </a:lnTo>
                  <a:lnTo>
                    <a:pt x="0" y="515619"/>
                  </a:lnTo>
                  <a:lnTo>
                    <a:pt x="25400" y="515619"/>
                  </a:lnTo>
                  <a:lnTo>
                    <a:pt x="25400" y="510539"/>
                  </a:lnTo>
                  <a:close/>
                </a:path>
                <a:path w="25400" h="534670">
                  <a:moveTo>
                    <a:pt x="25400" y="504189"/>
                  </a:moveTo>
                  <a:lnTo>
                    <a:pt x="0" y="504189"/>
                  </a:lnTo>
                  <a:lnTo>
                    <a:pt x="0" y="509269"/>
                  </a:lnTo>
                  <a:lnTo>
                    <a:pt x="25400" y="509269"/>
                  </a:lnTo>
                  <a:lnTo>
                    <a:pt x="25400" y="504189"/>
                  </a:lnTo>
                  <a:close/>
                </a:path>
                <a:path w="25400" h="534670">
                  <a:moveTo>
                    <a:pt x="25400" y="497839"/>
                  </a:moveTo>
                  <a:lnTo>
                    <a:pt x="0" y="497839"/>
                  </a:lnTo>
                  <a:lnTo>
                    <a:pt x="0" y="502919"/>
                  </a:lnTo>
                  <a:lnTo>
                    <a:pt x="25400" y="502919"/>
                  </a:lnTo>
                  <a:lnTo>
                    <a:pt x="25400" y="497839"/>
                  </a:lnTo>
                  <a:close/>
                </a:path>
                <a:path w="25400" h="534670">
                  <a:moveTo>
                    <a:pt x="25400" y="491489"/>
                  </a:moveTo>
                  <a:lnTo>
                    <a:pt x="0" y="491489"/>
                  </a:lnTo>
                  <a:lnTo>
                    <a:pt x="0" y="496569"/>
                  </a:lnTo>
                  <a:lnTo>
                    <a:pt x="25400" y="496569"/>
                  </a:lnTo>
                  <a:lnTo>
                    <a:pt x="25400" y="491489"/>
                  </a:lnTo>
                  <a:close/>
                </a:path>
                <a:path w="25400" h="534670">
                  <a:moveTo>
                    <a:pt x="25400" y="485139"/>
                  </a:moveTo>
                  <a:lnTo>
                    <a:pt x="0" y="485139"/>
                  </a:lnTo>
                  <a:lnTo>
                    <a:pt x="0" y="490219"/>
                  </a:lnTo>
                  <a:lnTo>
                    <a:pt x="25400" y="490219"/>
                  </a:lnTo>
                  <a:lnTo>
                    <a:pt x="25400" y="485139"/>
                  </a:lnTo>
                  <a:close/>
                </a:path>
                <a:path w="25400" h="534670">
                  <a:moveTo>
                    <a:pt x="25400" y="478789"/>
                  </a:moveTo>
                  <a:lnTo>
                    <a:pt x="0" y="478789"/>
                  </a:lnTo>
                  <a:lnTo>
                    <a:pt x="0" y="483869"/>
                  </a:lnTo>
                  <a:lnTo>
                    <a:pt x="25400" y="483869"/>
                  </a:lnTo>
                  <a:lnTo>
                    <a:pt x="25400" y="478789"/>
                  </a:lnTo>
                  <a:close/>
                </a:path>
                <a:path w="25400" h="534670">
                  <a:moveTo>
                    <a:pt x="25400" y="472439"/>
                  </a:moveTo>
                  <a:lnTo>
                    <a:pt x="0" y="472439"/>
                  </a:lnTo>
                  <a:lnTo>
                    <a:pt x="0" y="477519"/>
                  </a:lnTo>
                  <a:lnTo>
                    <a:pt x="25400" y="477519"/>
                  </a:lnTo>
                  <a:lnTo>
                    <a:pt x="25400" y="472439"/>
                  </a:lnTo>
                  <a:close/>
                </a:path>
                <a:path w="25400" h="534670">
                  <a:moveTo>
                    <a:pt x="25400" y="466089"/>
                  </a:moveTo>
                  <a:lnTo>
                    <a:pt x="0" y="466089"/>
                  </a:lnTo>
                  <a:lnTo>
                    <a:pt x="0" y="471169"/>
                  </a:lnTo>
                  <a:lnTo>
                    <a:pt x="25400" y="471169"/>
                  </a:lnTo>
                  <a:lnTo>
                    <a:pt x="25400" y="466089"/>
                  </a:lnTo>
                  <a:close/>
                </a:path>
                <a:path w="25400" h="534670">
                  <a:moveTo>
                    <a:pt x="25400" y="459739"/>
                  </a:moveTo>
                  <a:lnTo>
                    <a:pt x="0" y="459739"/>
                  </a:lnTo>
                  <a:lnTo>
                    <a:pt x="0" y="464819"/>
                  </a:lnTo>
                  <a:lnTo>
                    <a:pt x="25400" y="464819"/>
                  </a:lnTo>
                  <a:lnTo>
                    <a:pt x="25400" y="459739"/>
                  </a:lnTo>
                  <a:close/>
                </a:path>
                <a:path w="25400" h="534670">
                  <a:moveTo>
                    <a:pt x="25400" y="453389"/>
                  </a:moveTo>
                  <a:lnTo>
                    <a:pt x="0" y="453389"/>
                  </a:lnTo>
                  <a:lnTo>
                    <a:pt x="0" y="458469"/>
                  </a:lnTo>
                  <a:lnTo>
                    <a:pt x="25400" y="458469"/>
                  </a:lnTo>
                  <a:lnTo>
                    <a:pt x="25400" y="453389"/>
                  </a:lnTo>
                  <a:close/>
                </a:path>
                <a:path w="25400" h="534670">
                  <a:moveTo>
                    <a:pt x="25400" y="447039"/>
                  </a:moveTo>
                  <a:lnTo>
                    <a:pt x="0" y="447039"/>
                  </a:lnTo>
                  <a:lnTo>
                    <a:pt x="0" y="452119"/>
                  </a:lnTo>
                  <a:lnTo>
                    <a:pt x="25400" y="452119"/>
                  </a:lnTo>
                  <a:lnTo>
                    <a:pt x="25400" y="447039"/>
                  </a:lnTo>
                  <a:close/>
                </a:path>
                <a:path w="25400" h="534670">
                  <a:moveTo>
                    <a:pt x="25400" y="440689"/>
                  </a:moveTo>
                  <a:lnTo>
                    <a:pt x="0" y="440689"/>
                  </a:lnTo>
                  <a:lnTo>
                    <a:pt x="0" y="445769"/>
                  </a:lnTo>
                  <a:lnTo>
                    <a:pt x="25400" y="445769"/>
                  </a:lnTo>
                  <a:lnTo>
                    <a:pt x="25400" y="440689"/>
                  </a:lnTo>
                  <a:close/>
                </a:path>
                <a:path w="25400" h="534670">
                  <a:moveTo>
                    <a:pt x="25400" y="434339"/>
                  </a:moveTo>
                  <a:lnTo>
                    <a:pt x="0" y="434339"/>
                  </a:lnTo>
                  <a:lnTo>
                    <a:pt x="0" y="439419"/>
                  </a:lnTo>
                  <a:lnTo>
                    <a:pt x="25400" y="439419"/>
                  </a:lnTo>
                  <a:lnTo>
                    <a:pt x="25400" y="434339"/>
                  </a:lnTo>
                  <a:close/>
                </a:path>
                <a:path w="25400" h="534670">
                  <a:moveTo>
                    <a:pt x="25400" y="427989"/>
                  </a:moveTo>
                  <a:lnTo>
                    <a:pt x="0" y="427989"/>
                  </a:lnTo>
                  <a:lnTo>
                    <a:pt x="0" y="433069"/>
                  </a:lnTo>
                  <a:lnTo>
                    <a:pt x="25400" y="433069"/>
                  </a:lnTo>
                  <a:lnTo>
                    <a:pt x="25400" y="427989"/>
                  </a:lnTo>
                  <a:close/>
                </a:path>
                <a:path w="25400" h="534670">
                  <a:moveTo>
                    <a:pt x="25400" y="421639"/>
                  </a:moveTo>
                  <a:lnTo>
                    <a:pt x="0" y="421639"/>
                  </a:lnTo>
                  <a:lnTo>
                    <a:pt x="0" y="426719"/>
                  </a:lnTo>
                  <a:lnTo>
                    <a:pt x="25400" y="426719"/>
                  </a:lnTo>
                  <a:lnTo>
                    <a:pt x="25400" y="421639"/>
                  </a:lnTo>
                  <a:close/>
                </a:path>
                <a:path w="25400" h="534670">
                  <a:moveTo>
                    <a:pt x="25400" y="415289"/>
                  </a:moveTo>
                  <a:lnTo>
                    <a:pt x="0" y="415289"/>
                  </a:lnTo>
                  <a:lnTo>
                    <a:pt x="0" y="420369"/>
                  </a:lnTo>
                  <a:lnTo>
                    <a:pt x="25400" y="420369"/>
                  </a:lnTo>
                  <a:lnTo>
                    <a:pt x="25400" y="415289"/>
                  </a:lnTo>
                  <a:close/>
                </a:path>
                <a:path w="25400" h="534670">
                  <a:moveTo>
                    <a:pt x="25400" y="408939"/>
                  </a:moveTo>
                  <a:lnTo>
                    <a:pt x="0" y="408939"/>
                  </a:lnTo>
                  <a:lnTo>
                    <a:pt x="0" y="414019"/>
                  </a:lnTo>
                  <a:lnTo>
                    <a:pt x="25400" y="414019"/>
                  </a:lnTo>
                  <a:lnTo>
                    <a:pt x="25400" y="408939"/>
                  </a:lnTo>
                  <a:close/>
                </a:path>
                <a:path w="25400" h="534670">
                  <a:moveTo>
                    <a:pt x="25400" y="402589"/>
                  </a:moveTo>
                  <a:lnTo>
                    <a:pt x="0" y="402589"/>
                  </a:lnTo>
                  <a:lnTo>
                    <a:pt x="0" y="407669"/>
                  </a:lnTo>
                  <a:lnTo>
                    <a:pt x="25400" y="407669"/>
                  </a:lnTo>
                  <a:lnTo>
                    <a:pt x="25400" y="402589"/>
                  </a:lnTo>
                  <a:close/>
                </a:path>
                <a:path w="25400" h="534670">
                  <a:moveTo>
                    <a:pt x="25400" y="396239"/>
                  </a:moveTo>
                  <a:lnTo>
                    <a:pt x="0" y="396239"/>
                  </a:lnTo>
                  <a:lnTo>
                    <a:pt x="0" y="401319"/>
                  </a:lnTo>
                  <a:lnTo>
                    <a:pt x="25400" y="401319"/>
                  </a:lnTo>
                  <a:lnTo>
                    <a:pt x="25400" y="396239"/>
                  </a:lnTo>
                  <a:close/>
                </a:path>
                <a:path w="25400" h="534670">
                  <a:moveTo>
                    <a:pt x="25400" y="389889"/>
                  </a:moveTo>
                  <a:lnTo>
                    <a:pt x="0" y="389889"/>
                  </a:lnTo>
                  <a:lnTo>
                    <a:pt x="0" y="394969"/>
                  </a:lnTo>
                  <a:lnTo>
                    <a:pt x="25400" y="394969"/>
                  </a:lnTo>
                  <a:lnTo>
                    <a:pt x="25400" y="389889"/>
                  </a:lnTo>
                  <a:close/>
                </a:path>
                <a:path w="25400" h="534670">
                  <a:moveTo>
                    <a:pt x="25400" y="383539"/>
                  </a:moveTo>
                  <a:lnTo>
                    <a:pt x="0" y="383539"/>
                  </a:lnTo>
                  <a:lnTo>
                    <a:pt x="0" y="388619"/>
                  </a:lnTo>
                  <a:lnTo>
                    <a:pt x="25400" y="388619"/>
                  </a:lnTo>
                  <a:lnTo>
                    <a:pt x="25400" y="383539"/>
                  </a:lnTo>
                  <a:close/>
                </a:path>
                <a:path w="25400" h="534670">
                  <a:moveTo>
                    <a:pt x="25400" y="377189"/>
                  </a:moveTo>
                  <a:lnTo>
                    <a:pt x="0" y="377189"/>
                  </a:lnTo>
                  <a:lnTo>
                    <a:pt x="0" y="382269"/>
                  </a:lnTo>
                  <a:lnTo>
                    <a:pt x="25400" y="382269"/>
                  </a:lnTo>
                  <a:lnTo>
                    <a:pt x="25400" y="377189"/>
                  </a:lnTo>
                  <a:close/>
                </a:path>
                <a:path w="25400" h="534670">
                  <a:moveTo>
                    <a:pt x="25400" y="370839"/>
                  </a:moveTo>
                  <a:lnTo>
                    <a:pt x="0" y="370839"/>
                  </a:lnTo>
                  <a:lnTo>
                    <a:pt x="0" y="375919"/>
                  </a:lnTo>
                  <a:lnTo>
                    <a:pt x="25400" y="375919"/>
                  </a:lnTo>
                  <a:lnTo>
                    <a:pt x="25400" y="370839"/>
                  </a:lnTo>
                  <a:close/>
                </a:path>
                <a:path w="25400" h="534670">
                  <a:moveTo>
                    <a:pt x="25400" y="364489"/>
                  </a:moveTo>
                  <a:lnTo>
                    <a:pt x="0" y="364489"/>
                  </a:lnTo>
                  <a:lnTo>
                    <a:pt x="0" y="369569"/>
                  </a:lnTo>
                  <a:lnTo>
                    <a:pt x="25400" y="369569"/>
                  </a:lnTo>
                  <a:lnTo>
                    <a:pt x="25400" y="364489"/>
                  </a:lnTo>
                  <a:close/>
                </a:path>
                <a:path w="25400" h="534670">
                  <a:moveTo>
                    <a:pt x="25400" y="358139"/>
                  </a:moveTo>
                  <a:lnTo>
                    <a:pt x="0" y="358139"/>
                  </a:lnTo>
                  <a:lnTo>
                    <a:pt x="0" y="363219"/>
                  </a:lnTo>
                  <a:lnTo>
                    <a:pt x="25400" y="363219"/>
                  </a:lnTo>
                  <a:lnTo>
                    <a:pt x="25400" y="358139"/>
                  </a:lnTo>
                  <a:close/>
                </a:path>
                <a:path w="25400" h="534670">
                  <a:moveTo>
                    <a:pt x="25400" y="351789"/>
                  </a:moveTo>
                  <a:lnTo>
                    <a:pt x="0" y="351789"/>
                  </a:lnTo>
                  <a:lnTo>
                    <a:pt x="0" y="356869"/>
                  </a:lnTo>
                  <a:lnTo>
                    <a:pt x="25400" y="356869"/>
                  </a:lnTo>
                  <a:lnTo>
                    <a:pt x="25400" y="351789"/>
                  </a:lnTo>
                  <a:close/>
                </a:path>
                <a:path w="25400" h="534670">
                  <a:moveTo>
                    <a:pt x="25400" y="345439"/>
                  </a:moveTo>
                  <a:lnTo>
                    <a:pt x="0" y="345439"/>
                  </a:lnTo>
                  <a:lnTo>
                    <a:pt x="0" y="350519"/>
                  </a:lnTo>
                  <a:lnTo>
                    <a:pt x="25400" y="350519"/>
                  </a:lnTo>
                  <a:lnTo>
                    <a:pt x="25400" y="345439"/>
                  </a:lnTo>
                  <a:close/>
                </a:path>
                <a:path w="25400" h="534670">
                  <a:moveTo>
                    <a:pt x="25400" y="340359"/>
                  </a:moveTo>
                  <a:lnTo>
                    <a:pt x="0" y="340359"/>
                  </a:lnTo>
                  <a:lnTo>
                    <a:pt x="0" y="344169"/>
                  </a:lnTo>
                  <a:lnTo>
                    <a:pt x="25400" y="344169"/>
                  </a:lnTo>
                  <a:lnTo>
                    <a:pt x="25400" y="340359"/>
                  </a:lnTo>
                  <a:close/>
                </a:path>
              </a:pathLst>
            </a:custGeom>
            <a:solidFill>
              <a:srgbClr val="6B88E0"/>
            </a:solidFill>
          </p:spPr>
          <p:txBody>
            <a:bodyPr wrap="square" lIns="0" tIns="0" rIns="0" bIns="0" rtlCol="0"/>
            <a:lstStyle/>
            <a:p>
              <a:endParaRPr/>
            </a:p>
          </p:txBody>
        </p:sp>
        <p:sp>
          <p:nvSpPr>
            <p:cNvPr id="410" name="object 410"/>
            <p:cNvSpPr/>
            <p:nvPr/>
          </p:nvSpPr>
          <p:spPr>
            <a:xfrm>
              <a:off x="7259320" y="5698489"/>
              <a:ext cx="25400" cy="541020"/>
            </a:xfrm>
            <a:custGeom>
              <a:avLst/>
              <a:gdLst/>
              <a:ahLst/>
              <a:cxnLst/>
              <a:rect l="l" t="t" r="r" b="b"/>
              <a:pathLst>
                <a:path w="25400" h="541020">
                  <a:moveTo>
                    <a:pt x="3809" y="0"/>
                  </a:moveTo>
                  <a:lnTo>
                    <a:pt x="0" y="0"/>
                  </a:lnTo>
                  <a:lnTo>
                    <a:pt x="0" y="1269"/>
                  </a:lnTo>
                  <a:lnTo>
                    <a:pt x="3809" y="1269"/>
                  </a:lnTo>
                  <a:lnTo>
                    <a:pt x="3809" y="0"/>
                  </a:lnTo>
                  <a:close/>
                </a:path>
                <a:path w="25400" h="541020">
                  <a:moveTo>
                    <a:pt x="10159" y="1269"/>
                  </a:moveTo>
                  <a:lnTo>
                    <a:pt x="0" y="1269"/>
                  </a:lnTo>
                  <a:lnTo>
                    <a:pt x="0" y="5079"/>
                  </a:lnTo>
                  <a:lnTo>
                    <a:pt x="25400" y="5079"/>
                  </a:lnTo>
                  <a:lnTo>
                    <a:pt x="25400" y="3809"/>
                  </a:lnTo>
                  <a:lnTo>
                    <a:pt x="17779" y="3809"/>
                  </a:lnTo>
                  <a:lnTo>
                    <a:pt x="17779" y="2539"/>
                  </a:lnTo>
                  <a:lnTo>
                    <a:pt x="10159" y="2539"/>
                  </a:lnTo>
                  <a:lnTo>
                    <a:pt x="10159" y="1269"/>
                  </a:lnTo>
                  <a:close/>
                </a:path>
                <a:path w="25400" h="541020">
                  <a:moveTo>
                    <a:pt x="25400" y="5079"/>
                  </a:moveTo>
                  <a:lnTo>
                    <a:pt x="0" y="5079"/>
                  </a:lnTo>
                  <a:lnTo>
                    <a:pt x="0" y="43179"/>
                  </a:lnTo>
                  <a:lnTo>
                    <a:pt x="25400" y="43179"/>
                  </a:lnTo>
                  <a:lnTo>
                    <a:pt x="25400" y="5079"/>
                  </a:lnTo>
                  <a:close/>
                </a:path>
                <a:path w="25400" h="541020">
                  <a:moveTo>
                    <a:pt x="25400" y="43179"/>
                  </a:moveTo>
                  <a:lnTo>
                    <a:pt x="0" y="43179"/>
                  </a:lnTo>
                  <a:lnTo>
                    <a:pt x="0" y="52069"/>
                  </a:lnTo>
                  <a:lnTo>
                    <a:pt x="25400" y="52069"/>
                  </a:lnTo>
                  <a:lnTo>
                    <a:pt x="25400" y="43179"/>
                  </a:lnTo>
                  <a:close/>
                </a:path>
                <a:path w="25400" h="541020">
                  <a:moveTo>
                    <a:pt x="25400" y="52069"/>
                  </a:moveTo>
                  <a:lnTo>
                    <a:pt x="0" y="52069"/>
                  </a:lnTo>
                  <a:lnTo>
                    <a:pt x="0" y="58419"/>
                  </a:lnTo>
                  <a:lnTo>
                    <a:pt x="25400" y="58419"/>
                  </a:lnTo>
                  <a:lnTo>
                    <a:pt x="25400" y="52069"/>
                  </a:lnTo>
                  <a:close/>
                </a:path>
                <a:path w="25400" h="541020">
                  <a:moveTo>
                    <a:pt x="25400" y="58419"/>
                  </a:moveTo>
                  <a:lnTo>
                    <a:pt x="0" y="58419"/>
                  </a:lnTo>
                  <a:lnTo>
                    <a:pt x="0" y="64769"/>
                  </a:lnTo>
                  <a:lnTo>
                    <a:pt x="25400" y="64769"/>
                  </a:lnTo>
                  <a:lnTo>
                    <a:pt x="25400" y="58419"/>
                  </a:lnTo>
                  <a:close/>
                </a:path>
                <a:path w="25400" h="541020">
                  <a:moveTo>
                    <a:pt x="25400" y="64769"/>
                  </a:moveTo>
                  <a:lnTo>
                    <a:pt x="0" y="64769"/>
                  </a:lnTo>
                  <a:lnTo>
                    <a:pt x="0" y="68579"/>
                  </a:lnTo>
                  <a:lnTo>
                    <a:pt x="25400" y="68579"/>
                  </a:lnTo>
                  <a:lnTo>
                    <a:pt x="25400" y="64769"/>
                  </a:lnTo>
                  <a:close/>
                </a:path>
                <a:path w="25400" h="541020">
                  <a:moveTo>
                    <a:pt x="25400" y="68579"/>
                  </a:moveTo>
                  <a:lnTo>
                    <a:pt x="0" y="68579"/>
                  </a:lnTo>
                  <a:lnTo>
                    <a:pt x="0" y="74929"/>
                  </a:lnTo>
                  <a:lnTo>
                    <a:pt x="25400" y="74929"/>
                  </a:lnTo>
                  <a:lnTo>
                    <a:pt x="25400" y="68579"/>
                  </a:lnTo>
                  <a:close/>
                </a:path>
                <a:path w="25400" h="541020">
                  <a:moveTo>
                    <a:pt x="25400" y="74929"/>
                  </a:moveTo>
                  <a:lnTo>
                    <a:pt x="0" y="74929"/>
                  </a:lnTo>
                  <a:lnTo>
                    <a:pt x="0" y="77469"/>
                  </a:lnTo>
                  <a:lnTo>
                    <a:pt x="25400" y="77469"/>
                  </a:lnTo>
                  <a:lnTo>
                    <a:pt x="25400" y="74929"/>
                  </a:lnTo>
                  <a:close/>
                </a:path>
                <a:path w="25400" h="541020">
                  <a:moveTo>
                    <a:pt x="25400" y="77469"/>
                  </a:moveTo>
                  <a:lnTo>
                    <a:pt x="0" y="77469"/>
                  </a:lnTo>
                  <a:lnTo>
                    <a:pt x="0" y="81279"/>
                  </a:lnTo>
                  <a:lnTo>
                    <a:pt x="25400" y="81279"/>
                  </a:lnTo>
                  <a:lnTo>
                    <a:pt x="25400" y="77469"/>
                  </a:lnTo>
                  <a:close/>
                </a:path>
                <a:path w="25400" h="541020">
                  <a:moveTo>
                    <a:pt x="25400" y="81279"/>
                  </a:moveTo>
                  <a:lnTo>
                    <a:pt x="0" y="81279"/>
                  </a:lnTo>
                  <a:lnTo>
                    <a:pt x="0" y="83819"/>
                  </a:lnTo>
                  <a:lnTo>
                    <a:pt x="25400" y="83819"/>
                  </a:lnTo>
                  <a:lnTo>
                    <a:pt x="25400" y="81279"/>
                  </a:lnTo>
                  <a:close/>
                </a:path>
                <a:path w="25400" h="541020">
                  <a:moveTo>
                    <a:pt x="25400" y="83819"/>
                  </a:moveTo>
                  <a:lnTo>
                    <a:pt x="0" y="83819"/>
                  </a:lnTo>
                  <a:lnTo>
                    <a:pt x="0" y="90169"/>
                  </a:lnTo>
                  <a:lnTo>
                    <a:pt x="25400" y="90169"/>
                  </a:lnTo>
                  <a:lnTo>
                    <a:pt x="25400" y="83819"/>
                  </a:lnTo>
                  <a:close/>
                </a:path>
                <a:path w="25400" h="541020">
                  <a:moveTo>
                    <a:pt x="25400" y="90169"/>
                  </a:moveTo>
                  <a:lnTo>
                    <a:pt x="0" y="90169"/>
                  </a:lnTo>
                  <a:lnTo>
                    <a:pt x="0" y="115569"/>
                  </a:lnTo>
                  <a:lnTo>
                    <a:pt x="25400" y="115569"/>
                  </a:lnTo>
                  <a:lnTo>
                    <a:pt x="25400" y="90169"/>
                  </a:lnTo>
                  <a:close/>
                </a:path>
                <a:path w="25400" h="541020">
                  <a:moveTo>
                    <a:pt x="25400" y="115569"/>
                  </a:moveTo>
                  <a:lnTo>
                    <a:pt x="0" y="115569"/>
                  </a:lnTo>
                  <a:lnTo>
                    <a:pt x="0" y="121919"/>
                  </a:lnTo>
                  <a:lnTo>
                    <a:pt x="25400" y="121919"/>
                  </a:lnTo>
                  <a:lnTo>
                    <a:pt x="25400" y="115569"/>
                  </a:lnTo>
                  <a:close/>
                </a:path>
                <a:path w="25400" h="541020">
                  <a:moveTo>
                    <a:pt x="25400" y="121919"/>
                  </a:moveTo>
                  <a:lnTo>
                    <a:pt x="0" y="121919"/>
                  </a:lnTo>
                  <a:lnTo>
                    <a:pt x="0" y="134619"/>
                  </a:lnTo>
                  <a:lnTo>
                    <a:pt x="25400" y="134619"/>
                  </a:lnTo>
                  <a:lnTo>
                    <a:pt x="25400" y="121919"/>
                  </a:lnTo>
                  <a:close/>
                </a:path>
                <a:path w="25400" h="541020">
                  <a:moveTo>
                    <a:pt x="25400" y="134619"/>
                  </a:moveTo>
                  <a:lnTo>
                    <a:pt x="0" y="134619"/>
                  </a:lnTo>
                  <a:lnTo>
                    <a:pt x="0" y="151129"/>
                  </a:lnTo>
                  <a:lnTo>
                    <a:pt x="25400" y="151129"/>
                  </a:lnTo>
                  <a:lnTo>
                    <a:pt x="25400" y="134619"/>
                  </a:lnTo>
                  <a:close/>
                </a:path>
                <a:path w="25400" h="541020">
                  <a:moveTo>
                    <a:pt x="25400" y="151129"/>
                  </a:moveTo>
                  <a:lnTo>
                    <a:pt x="0" y="151129"/>
                  </a:lnTo>
                  <a:lnTo>
                    <a:pt x="0" y="153669"/>
                  </a:lnTo>
                  <a:lnTo>
                    <a:pt x="25400" y="153669"/>
                  </a:lnTo>
                  <a:lnTo>
                    <a:pt x="25400" y="151129"/>
                  </a:lnTo>
                  <a:close/>
                </a:path>
                <a:path w="25400" h="541020">
                  <a:moveTo>
                    <a:pt x="25400" y="153669"/>
                  </a:moveTo>
                  <a:lnTo>
                    <a:pt x="0" y="153669"/>
                  </a:lnTo>
                  <a:lnTo>
                    <a:pt x="0" y="157479"/>
                  </a:lnTo>
                  <a:lnTo>
                    <a:pt x="25400" y="157479"/>
                  </a:lnTo>
                  <a:lnTo>
                    <a:pt x="25400" y="153669"/>
                  </a:lnTo>
                  <a:close/>
                </a:path>
                <a:path w="25400" h="541020">
                  <a:moveTo>
                    <a:pt x="25400" y="157479"/>
                  </a:moveTo>
                  <a:lnTo>
                    <a:pt x="0" y="157479"/>
                  </a:lnTo>
                  <a:lnTo>
                    <a:pt x="0" y="160019"/>
                  </a:lnTo>
                  <a:lnTo>
                    <a:pt x="25400" y="160019"/>
                  </a:lnTo>
                  <a:lnTo>
                    <a:pt x="25400" y="157479"/>
                  </a:lnTo>
                  <a:close/>
                </a:path>
                <a:path w="25400" h="541020">
                  <a:moveTo>
                    <a:pt x="25400" y="160019"/>
                  </a:moveTo>
                  <a:lnTo>
                    <a:pt x="0" y="160019"/>
                  </a:lnTo>
                  <a:lnTo>
                    <a:pt x="0" y="163829"/>
                  </a:lnTo>
                  <a:lnTo>
                    <a:pt x="25400" y="163829"/>
                  </a:lnTo>
                  <a:lnTo>
                    <a:pt x="25400" y="160019"/>
                  </a:lnTo>
                  <a:close/>
                </a:path>
                <a:path w="25400" h="541020">
                  <a:moveTo>
                    <a:pt x="25400" y="163829"/>
                  </a:moveTo>
                  <a:lnTo>
                    <a:pt x="0" y="163829"/>
                  </a:lnTo>
                  <a:lnTo>
                    <a:pt x="0" y="170179"/>
                  </a:lnTo>
                  <a:lnTo>
                    <a:pt x="25400" y="170179"/>
                  </a:lnTo>
                  <a:lnTo>
                    <a:pt x="25400" y="163829"/>
                  </a:lnTo>
                  <a:close/>
                </a:path>
                <a:path w="25400" h="541020">
                  <a:moveTo>
                    <a:pt x="25400" y="170179"/>
                  </a:moveTo>
                  <a:lnTo>
                    <a:pt x="0" y="170179"/>
                  </a:lnTo>
                  <a:lnTo>
                    <a:pt x="0" y="179069"/>
                  </a:lnTo>
                  <a:lnTo>
                    <a:pt x="25400" y="179069"/>
                  </a:lnTo>
                  <a:lnTo>
                    <a:pt x="25400" y="170179"/>
                  </a:lnTo>
                  <a:close/>
                </a:path>
                <a:path w="25400" h="541020">
                  <a:moveTo>
                    <a:pt x="25400" y="179069"/>
                  </a:moveTo>
                  <a:lnTo>
                    <a:pt x="0" y="179069"/>
                  </a:lnTo>
                  <a:lnTo>
                    <a:pt x="0" y="191769"/>
                  </a:lnTo>
                  <a:lnTo>
                    <a:pt x="25400" y="191769"/>
                  </a:lnTo>
                  <a:lnTo>
                    <a:pt x="25400" y="179069"/>
                  </a:lnTo>
                  <a:close/>
                </a:path>
                <a:path w="25400" h="541020">
                  <a:moveTo>
                    <a:pt x="25400" y="191769"/>
                  </a:moveTo>
                  <a:lnTo>
                    <a:pt x="0" y="191769"/>
                  </a:lnTo>
                  <a:lnTo>
                    <a:pt x="0" y="201929"/>
                  </a:lnTo>
                  <a:lnTo>
                    <a:pt x="25400" y="201929"/>
                  </a:lnTo>
                  <a:lnTo>
                    <a:pt x="25400" y="191769"/>
                  </a:lnTo>
                  <a:close/>
                </a:path>
                <a:path w="25400" h="541020">
                  <a:moveTo>
                    <a:pt x="25400" y="201929"/>
                  </a:moveTo>
                  <a:lnTo>
                    <a:pt x="0" y="201929"/>
                  </a:lnTo>
                  <a:lnTo>
                    <a:pt x="0" y="204469"/>
                  </a:lnTo>
                  <a:lnTo>
                    <a:pt x="25400" y="204469"/>
                  </a:lnTo>
                  <a:lnTo>
                    <a:pt x="25400" y="201929"/>
                  </a:lnTo>
                  <a:close/>
                </a:path>
                <a:path w="25400" h="541020">
                  <a:moveTo>
                    <a:pt x="25400" y="204469"/>
                  </a:moveTo>
                  <a:lnTo>
                    <a:pt x="0" y="204469"/>
                  </a:lnTo>
                  <a:lnTo>
                    <a:pt x="0" y="210819"/>
                  </a:lnTo>
                  <a:lnTo>
                    <a:pt x="25400" y="210819"/>
                  </a:lnTo>
                  <a:lnTo>
                    <a:pt x="25400" y="204469"/>
                  </a:lnTo>
                  <a:close/>
                </a:path>
                <a:path w="25400" h="541020">
                  <a:moveTo>
                    <a:pt x="25400" y="210819"/>
                  </a:moveTo>
                  <a:lnTo>
                    <a:pt x="0" y="210819"/>
                  </a:lnTo>
                  <a:lnTo>
                    <a:pt x="0" y="214629"/>
                  </a:lnTo>
                  <a:lnTo>
                    <a:pt x="25400" y="214629"/>
                  </a:lnTo>
                  <a:lnTo>
                    <a:pt x="25400" y="210819"/>
                  </a:lnTo>
                  <a:close/>
                </a:path>
                <a:path w="25400" h="541020">
                  <a:moveTo>
                    <a:pt x="25400" y="214629"/>
                  </a:moveTo>
                  <a:lnTo>
                    <a:pt x="0" y="214629"/>
                  </a:lnTo>
                  <a:lnTo>
                    <a:pt x="0" y="220979"/>
                  </a:lnTo>
                  <a:lnTo>
                    <a:pt x="25400" y="220979"/>
                  </a:lnTo>
                  <a:lnTo>
                    <a:pt x="25400" y="214629"/>
                  </a:lnTo>
                  <a:close/>
                </a:path>
                <a:path w="25400" h="541020">
                  <a:moveTo>
                    <a:pt x="25400" y="220979"/>
                  </a:moveTo>
                  <a:lnTo>
                    <a:pt x="0" y="220979"/>
                  </a:lnTo>
                  <a:lnTo>
                    <a:pt x="0" y="223519"/>
                  </a:lnTo>
                  <a:lnTo>
                    <a:pt x="25400" y="223519"/>
                  </a:lnTo>
                  <a:lnTo>
                    <a:pt x="25400" y="220979"/>
                  </a:lnTo>
                  <a:close/>
                </a:path>
                <a:path w="25400" h="541020">
                  <a:moveTo>
                    <a:pt x="25400" y="223519"/>
                  </a:moveTo>
                  <a:lnTo>
                    <a:pt x="0" y="223519"/>
                  </a:lnTo>
                  <a:lnTo>
                    <a:pt x="0" y="227329"/>
                  </a:lnTo>
                  <a:lnTo>
                    <a:pt x="25400" y="227329"/>
                  </a:lnTo>
                  <a:lnTo>
                    <a:pt x="25400" y="223519"/>
                  </a:lnTo>
                  <a:close/>
                </a:path>
                <a:path w="25400" h="541020">
                  <a:moveTo>
                    <a:pt x="25400" y="227329"/>
                  </a:moveTo>
                  <a:lnTo>
                    <a:pt x="0" y="227329"/>
                  </a:lnTo>
                  <a:lnTo>
                    <a:pt x="0" y="229869"/>
                  </a:lnTo>
                  <a:lnTo>
                    <a:pt x="25400" y="229869"/>
                  </a:lnTo>
                  <a:lnTo>
                    <a:pt x="25400" y="227329"/>
                  </a:lnTo>
                  <a:close/>
                </a:path>
                <a:path w="25400" h="541020">
                  <a:moveTo>
                    <a:pt x="25400" y="229869"/>
                  </a:moveTo>
                  <a:lnTo>
                    <a:pt x="0" y="229869"/>
                  </a:lnTo>
                  <a:lnTo>
                    <a:pt x="0" y="236219"/>
                  </a:lnTo>
                  <a:lnTo>
                    <a:pt x="25400" y="236219"/>
                  </a:lnTo>
                  <a:lnTo>
                    <a:pt x="25400" y="229869"/>
                  </a:lnTo>
                  <a:close/>
                </a:path>
                <a:path w="25400" h="541020">
                  <a:moveTo>
                    <a:pt x="25400" y="236219"/>
                  </a:moveTo>
                  <a:lnTo>
                    <a:pt x="0" y="236219"/>
                  </a:lnTo>
                  <a:lnTo>
                    <a:pt x="0" y="255269"/>
                  </a:lnTo>
                  <a:lnTo>
                    <a:pt x="25400" y="255269"/>
                  </a:lnTo>
                  <a:lnTo>
                    <a:pt x="25400" y="236219"/>
                  </a:lnTo>
                  <a:close/>
                </a:path>
                <a:path w="25400" h="541020">
                  <a:moveTo>
                    <a:pt x="25400" y="255269"/>
                  </a:moveTo>
                  <a:lnTo>
                    <a:pt x="0" y="255269"/>
                  </a:lnTo>
                  <a:lnTo>
                    <a:pt x="0" y="259079"/>
                  </a:lnTo>
                  <a:lnTo>
                    <a:pt x="25400" y="259079"/>
                  </a:lnTo>
                  <a:lnTo>
                    <a:pt x="25400" y="255269"/>
                  </a:lnTo>
                  <a:close/>
                </a:path>
                <a:path w="25400" h="541020">
                  <a:moveTo>
                    <a:pt x="25400" y="259079"/>
                  </a:moveTo>
                  <a:lnTo>
                    <a:pt x="0" y="259079"/>
                  </a:lnTo>
                  <a:lnTo>
                    <a:pt x="0" y="271779"/>
                  </a:lnTo>
                  <a:lnTo>
                    <a:pt x="25400" y="271779"/>
                  </a:lnTo>
                  <a:lnTo>
                    <a:pt x="25400" y="259079"/>
                  </a:lnTo>
                  <a:close/>
                </a:path>
                <a:path w="25400" h="541020">
                  <a:moveTo>
                    <a:pt x="25400" y="271779"/>
                  </a:moveTo>
                  <a:lnTo>
                    <a:pt x="0" y="271779"/>
                  </a:lnTo>
                  <a:lnTo>
                    <a:pt x="0" y="280669"/>
                  </a:lnTo>
                  <a:lnTo>
                    <a:pt x="25400" y="280669"/>
                  </a:lnTo>
                  <a:lnTo>
                    <a:pt x="25400" y="271779"/>
                  </a:lnTo>
                  <a:close/>
                </a:path>
                <a:path w="25400" h="541020">
                  <a:moveTo>
                    <a:pt x="25400" y="280669"/>
                  </a:moveTo>
                  <a:lnTo>
                    <a:pt x="0" y="280669"/>
                  </a:lnTo>
                  <a:lnTo>
                    <a:pt x="0" y="284479"/>
                  </a:lnTo>
                  <a:lnTo>
                    <a:pt x="25400" y="284479"/>
                  </a:lnTo>
                  <a:lnTo>
                    <a:pt x="25400" y="280669"/>
                  </a:lnTo>
                  <a:close/>
                </a:path>
                <a:path w="25400" h="541020">
                  <a:moveTo>
                    <a:pt x="25400" y="284479"/>
                  </a:moveTo>
                  <a:lnTo>
                    <a:pt x="0" y="284479"/>
                  </a:lnTo>
                  <a:lnTo>
                    <a:pt x="0" y="299719"/>
                  </a:lnTo>
                  <a:lnTo>
                    <a:pt x="25400" y="299719"/>
                  </a:lnTo>
                  <a:lnTo>
                    <a:pt x="25400" y="284479"/>
                  </a:lnTo>
                  <a:close/>
                </a:path>
                <a:path w="25400" h="541020">
                  <a:moveTo>
                    <a:pt x="25400" y="299719"/>
                  </a:moveTo>
                  <a:lnTo>
                    <a:pt x="0" y="299719"/>
                  </a:lnTo>
                  <a:lnTo>
                    <a:pt x="0" y="306069"/>
                  </a:lnTo>
                  <a:lnTo>
                    <a:pt x="25400" y="306069"/>
                  </a:lnTo>
                  <a:lnTo>
                    <a:pt x="25400" y="299719"/>
                  </a:lnTo>
                  <a:close/>
                </a:path>
                <a:path w="25400" h="541020">
                  <a:moveTo>
                    <a:pt x="25400" y="306069"/>
                  </a:moveTo>
                  <a:lnTo>
                    <a:pt x="0" y="306069"/>
                  </a:lnTo>
                  <a:lnTo>
                    <a:pt x="0" y="309879"/>
                  </a:lnTo>
                  <a:lnTo>
                    <a:pt x="25400" y="309879"/>
                  </a:lnTo>
                  <a:lnTo>
                    <a:pt x="25400" y="306069"/>
                  </a:lnTo>
                  <a:close/>
                </a:path>
                <a:path w="25400" h="541020">
                  <a:moveTo>
                    <a:pt x="25400" y="309879"/>
                  </a:moveTo>
                  <a:lnTo>
                    <a:pt x="0" y="309879"/>
                  </a:lnTo>
                  <a:lnTo>
                    <a:pt x="0" y="312419"/>
                  </a:lnTo>
                  <a:lnTo>
                    <a:pt x="25400" y="312419"/>
                  </a:lnTo>
                  <a:lnTo>
                    <a:pt x="25400" y="309879"/>
                  </a:lnTo>
                  <a:close/>
                </a:path>
                <a:path w="25400" h="541020">
                  <a:moveTo>
                    <a:pt x="25400" y="312419"/>
                  </a:moveTo>
                  <a:lnTo>
                    <a:pt x="0" y="312419"/>
                  </a:lnTo>
                  <a:lnTo>
                    <a:pt x="0" y="316229"/>
                  </a:lnTo>
                  <a:lnTo>
                    <a:pt x="25400" y="316229"/>
                  </a:lnTo>
                  <a:lnTo>
                    <a:pt x="25400" y="312419"/>
                  </a:lnTo>
                  <a:close/>
                </a:path>
                <a:path w="25400" h="541020">
                  <a:moveTo>
                    <a:pt x="25400" y="316229"/>
                  </a:moveTo>
                  <a:lnTo>
                    <a:pt x="0" y="316229"/>
                  </a:lnTo>
                  <a:lnTo>
                    <a:pt x="0" y="322579"/>
                  </a:lnTo>
                  <a:lnTo>
                    <a:pt x="25400" y="322579"/>
                  </a:lnTo>
                  <a:lnTo>
                    <a:pt x="25400" y="316229"/>
                  </a:lnTo>
                  <a:close/>
                </a:path>
                <a:path w="25400" h="541020">
                  <a:moveTo>
                    <a:pt x="25400" y="322579"/>
                  </a:moveTo>
                  <a:lnTo>
                    <a:pt x="0" y="322579"/>
                  </a:lnTo>
                  <a:lnTo>
                    <a:pt x="0" y="325119"/>
                  </a:lnTo>
                  <a:lnTo>
                    <a:pt x="25400" y="325119"/>
                  </a:lnTo>
                  <a:lnTo>
                    <a:pt x="25400" y="322579"/>
                  </a:lnTo>
                  <a:close/>
                </a:path>
                <a:path w="25400" h="541020">
                  <a:moveTo>
                    <a:pt x="25400" y="325119"/>
                  </a:moveTo>
                  <a:lnTo>
                    <a:pt x="0" y="325119"/>
                  </a:lnTo>
                  <a:lnTo>
                    <a:pt x="0" y="331469"/>
                  </a:lnTo>
                  <a:lnTo>
                    <a:pt x="25400" y="331469"/>
                  </a:lnTo>
                  <a:lnTo>
                    <a:pt x="25400" y="325119"/>
                  </a:lnTo>
                  <a:close/>
                </a:path>
                <a:path w="25400" h="541020">
                  <a:moveTo>
                    <a:pt x="25400" y="331469"/>
                  </a:moveTo>
                  <a:lnTo>
                    <a:pt x="0" y="331469"/>
                  </a:lnTo>
                  <a:lnTo>
                    <a:pt x="0" y="344169"/>
                  </a:lnTo>
                  <a:lnTo>
                    <a:pt x="25400" y="344169"/>
                  </a:lnTo>
                  <a:lnTo>
                    <a:pt x="25400" y="331469"/>
                  </a:lnTo>
                  <a:close/>
                </a:path>
                <a:path w="25400" h="541020">
                  <a:moveTo>
                    <a:pt x="15239" y="539749"/>
                  </a:moveTo>
                  <a:lnTo>
                    <a:pt x="5079" y="539749"/>
                  </a:lnTo>
                  <a:lnTo>
                    <a:pt x="5079" y="541019"/>
                  </a:lnTo>
                  <a:lnTo>
                    <a:pt x="15239" y="541019"/>
                  </a:lnTo>
                  <a:lnTo>
                    <a:pt x="15239" y="539749"/>
                  </a:lnTo>
                  <a:close/>
                </a:path>
                <a:path w="25400" h="541020">
                  <a:moveTo>
                    <a:pt x="25400" y="534669"/>
                  </a:moveTo>
                  <a:lnTo>
                    <a:pt x="0" y="534669"/>
                  </a:lnTo>
                  <a:lnTo>
                    <a:pt x="0" y="539749"/>
                  </a:lnTo>
                  <a:lnTo>
                    <a:pt x="25400" y="539749"/>
                  </a:lnTo>
                  <a:lnTo>
                    <a:pt x="25400" y="534669"/>
                  </a:lnTo>
                  <a:close/>
                </a:path>
                <a:path w="25400" h="541020">
                  <a:moveTo>
                    <a:pt x="25400" y="528319"/>
                  </a:moveTo>
                  <a:lnTo>
                    <a:pt x="0" y="528319"/>
                  </a:lnTo>
                  <a:lnTo>
                    <a:pt x="0" y="533399"/>
                  </a:lnTo>
                  <a:lnTo>
                    <a:pt x="25400" y="533399"/>
                  </a:lnTo>
                  <a:lnTo>
                    <a:pt x="25400" y="528319"/>
                  </a:lnTo>
                  <a:close/>
                </a:path>
                <a:path w="25400" h="541020">
                  <a:moveTo>
                    <a:pt x="25400" y="521969"/>
                  </a:moveTo>
                  <a:lnTo>
                    <a:pt x="0" y="521969"/>
                  </a:lnTo>
                  <a:lnTo>
                    <a:pt x="0" y="527049"/>
                  </a:lnTo>
                  <a:lnTo>
                    <a:pt x="25400" y="527049"/>
                  </a:lnTo>
                  <a:lnTo>
                    <a:pt x="25400" y="521969"/>
                  </a:lnTo>
                  <a:close/>
                </a:path>
                <a:path w="25400" h="541020">
                  <a:moveTo>
                    <a:pt x="25400" y="515619"/>
                  </a:moveTo>
                  <a:lnTo>
                    <a:pt x="0" y="515619"/>
                  </a:lnTo>
                  <a:lnTo>
                    <a:pt x="0" y="520699"/>
                  </a:lnTo>
                  <a:lnTo>
                    <a:pt x="25400" y="520699"/>
                  </a:lnTo>
                  <a:lnTo>
                    <a:pt x="25400" y="515619"/>
                  </a:lnTo>
                  <a:close/>
                </a:path>
                <a:path w="25400" h="541020">
                  <a:moveTo>
                    <a:pt x="25400" y="509269"/>
                  </a:moveTo>
                  <a:lnTo>
                    <a:pt x="0" y="509269"/>
                  </a:lnTo>
                  <a:lnTo>
                    <a:pt x="0" y="514349"/>
                  </a:lnTo>
                  <a:lnTo>
                    <a:pt x="25400" y="514349"/>
                  </a:lnTo>
                  <a:lnTo>
                    <a:pt x="25400" y="509269"/>
                  </a:lnTo>
                  <a:close/>
                </a:path>
                <a:path w="25400" h="541020">
                  <a:moveTo>
                    <a:pt x="25400" y="502919"/>
                  </a:moveTo>
                  <a:lnTo>
                    <a:pt x="0" y="502919"/>
                  </a:lnTo>
                  <a:lnTo>
                    <a:pt x="0" y="507999"/>
                  </a:lnTo>
                  <a:lnTo>
                    <a:pt x="25400" y="507999"/>
                  </a:lnTo>
                  <a:lnTo>
                    <a:pt x="25400" y="502919"/>
                  </a:lnTo>
                  <a:close/>
                </a:path>
                <a:path w="25400" h="541020">
                  <a:moveTo>
                    <a:pt x="25400" y="496569"/>
                  </a:moveTo>
                  <a:lnTo>
                    <a:pt x="0" y="496569"/>
                  </a:lnTo>
                  <a:lnTo>
                    <a:pt x="0" y="501649"/>
                  </a:lnTo>
                  <a:lnTo>
                    <a:pt x="25400" y="501649"/>
                  </a:lnTo>
                  <a:lnTo>
                    <a:pt x="25400" y="496569"/>
                  </a:lnTo>
                  <a:close/>
                </a:path>
                <a:path w="25400" h="541020">
                  <a:moveTo>
                    <a:pt x="25400" y="490219"/>
                  </a:moveTo>
                  <a:lnTo>
                    <a:pt x="0" y="490219"/>
                  </a:lnTo>
                  <a:lnTo>
                    <a:pt x="0" y="495299"/>
                  </a:lnTo>
                  <a:lnTo>
                    <a:pt x="25400" y="495299"/>
                  </a:lnTo>
                  <a:lnTo>
                    <a:pt x="25400" y="490219"/>
                  </a:lnTo>
                  <a:close/>
                </a:path>
                <a:path w="25400" h="541020">
                  <a:moveTo>
                    <a:pt x="25400" y="483869"/>
                  </a:moveTo>
                  <a:lnTo>
                    <a:pt x="0" y="483869"/>
                  </a:lnTo>
                  <a:lnTo>
                    <a:pt x="0" y="488949"/>
                  </a:lnTo>
                  <a:lnTo>
                    <a:pt x="25400" y="488949"/>
                  </a:lnTo>
                  <a:lnTo>
                    <a:pt x="25400" y="483869"/>
                  </a:lnTo>
                  <a:close/>
                </a:path>
                <a:path w="25400" h="541020">
                  <a:moveTo>
                    <a:pt x="25400" y="477519"/>
                  </a:moveTo>
                  <a:lnTo>
                    <a:pt x="0" y="477519"/>
                  </a:lnTo>
                  <a:lnTo>
                    <a:pt x="0" y="482599"/>
                  </a:lnTo>
                  <a:lnTo>
                    <a:pt x="25400" y="482599"/>
                  </a:lnTo>
                  <a:lnTo>
                    <a:pt x="25400" y="477519"/>
                  </a:lnTo>
                  <a:close/>
                </a:path>
                <a:path w="25400" h="541020">
                  <a:moveTo>
                    <a:pt x="25400" y="471169"/>
                  </a:moveTo>
                  <a:lnTo>
                    <a:pt x="0" y="471169"/>
                  </a:lnTo>
                  <a:lnTo>
                    <a:pt x="0" y="476249"/>
                  </a:lnTo>
                  <a:lnTo>
                    <a:pt x="25400" y="476249"/>
                  </a:lnTo>
                  <a:lnTo>
                    <a:pt x="25400" y="471169"/>
                  </a:lnTo>
                  <a:close/>
                </a:path>
                <a:path w="25400" h="541020">
                  <a:moveTo>
                    <a:pt x="25400" y="464819"/>
                  </a:moveTo>
                  <a:lnTo>
                    <a:pt x="0" y="464819"/>
                  </a:lnTo>
                  <a:lnTo>
                    <a:pt x="0" y="469899"/>
                  </a:lnTo>
                  <a:lnTo>
                    <a:pt x="25400" y="469899"/>
                  </a:lnTo>
                  <a:lnTo>
                    <a:pt x="25400" y="464819"/>
                  </a:lnTo>
                  <a:close/>
                </a:path>
                <a:path w="25400" h="541020">
                  <a:moveTo>
                    <a:pt x="25400" y="458469"/>
                  </a:moveTo>
                  <a:lnTo>
                    <a:pt x="0" y="458469"/>
                  </a:lnTo>
                  <a:lnTo>
                    <a:pt x="0" y="463549"/>
                  </a:lnTo>
                  <a:lnTo>
                    <a:pt x="25400" y="463549"/>
                  </a:lnTo>
                  <a:lnTo>
                    <a:pt x="25400" y="458469"/>
                  </a:lnTo>
                  <a:close/>
                </a:path>
                <a:path w="25400" h="541020">
                  <a:moveTo>
                    <a:pt x="25400" y="452119"/>
                  </a:moveTo>
                  <a:lnTo>
                    <a:pt x="0" y="452119"/>
                  </a:lnTo>
                  <a:lnTo>
                    <a:pt x="0" y="457199"/>
                  </a:lnTo>
                  <a:lnTo>
                    <a:pt x="25400" y="457199"/>
                  </a:lnTo>
                  <a:lnTo>
                    <a:pt x="25400" y="452119"/>
                  </a:lnTo>
                  <a:close/>
                </a:path>
                <a:path w="25400" h="541020">
                  <a:moveTo>
                    <a:pt x="25400" y="445769"/>
                  </a:moveTo>
                  <a:lnTo>
                    <a:pt x="0" y="445769"/>
                  </a:lnTo>
                  <a:lnTo>
                    <a:pt x="0" y="450849"/>
                  </a:lnTo>
                  <a:lnTo>
                    <a:pt x="25400" y="450849"/>
                  </a:lnTo>
                  <a:lnTo>
                    <a:pt x="25400" y="445769"/>
                  </a:lnTo>
                  <a:close/>
                </a:path>
                <a:path w="25400" h="541020">
                  <a:moveTo>
                    <a:pt x="25400" y="439419"/>
                  </a:moveTo>
                  <a:lnTo>
                    <a:pt x="0" y="439419"/>
                  </a:lnTo>
                  <a:lnTo>
                    <a:pt x="0" y="444499"/>
                  </a:lnTo>
                  <a:lnTo>
                    <a:pt x="25400" y="444499"/>
                  </a:lnTo>
                  <a:lnTo>
                    <a:pt x="25400" y="439419"/>
                  </a:lnTo>
                  <a:close/>
                </a:path>
                <a:path w="25400" h="541020">
                  <a:moveTo>
                    <a:pt x="25400" y="433069"/>
                  </a:moveTo>
                  <a:lnTo>
                    <a:pt x="0" y="433069"/>
                  </a:lnTo>
                  <a:lnTo>
                    <a:pt x="0" y="438149"/>
                  </a:lnTo>
                  <a:lnTo>
                    <a:pt x="25400" y="438149"/>
                  </a:lnTo>
                  <a:lnTo>
                    <a:pt x="25400" y="433069"/>
                  </a:lnTo>
                  <a:close/>
                </a:path>
                <a:path w="25400" h="541020">
                  <a:moveTo>
                    <a:pt x="25400" y="426719"/>
                  </a:moveTo>
                  <a:lnTo>
                    <a:pt x="0" y="426719"/>
                  </a:lnTo>
                  <a:lnTo>
                    <a:pt x="0" y="431799"/>
                  </a:lnTo>
                  <a:lnTo>
                    <a:pt x="25400" y="431799"/>
                  </a:lnTo>
                  <a:lnTo>
                    <a:pt x="25400" y="426719"/>
                  </a:lnTo>
                  <a:close/>
                </a:path>
                <a:path w="25400" h="541020">
                  <a:moveTo>
                    <a:pt x="25400" y="420369"/>
                  </a:moveTo>
                  <a:lnTo>
                    <a:pt x="0" y="420369"/>
                  </a:lnTo>
                  <a:lnTo>
                    <a:pt x="0" y="425449"/>
                  </a:lnTo>
                  <a:lnTo>
                    <a:pt x="25400" y="425449"/>
                  </a:lnTo>
                  <a:lnTo>
                    <a:pt x="25400" y="420369"/>
                  </a:lnTo>
                  <a:close/>
                </a:path>
                <a:path w="25400" h="541020">
                  <a:moveTo>
                    <a:pt x="25400" y="414019"/>
                  </a:moveTo>
                  <a:lnTo>
                    <a:pt x="0" y="414019"/>
                  </a:lnTo>
                  <a:lnTo>
                    <a:pt x="0" y="419099"/>
                  </a:lnTo>
                  <a:lnTo>
                    <a:pt x="25400" y="419099"/>
                  </a:lnTo>
                  <a:lnTo>
                    <a:pt x="25400" y="414019"/>
                  </a:lnTo>
                  <a:close/>
                </a:path>
                <a:path w="25400" h="541020">
                  <a:moveTo>
                    <a:pt x="25400" y="407669"/>
                  </a:moveTo>
                  <a:lnTo>
                    <a:pt x="0" y="407669"/>
                  </a:lnTo>
                  <a:lnTo>
                    <a:pt x="0" y="412749"/>
                  </a:lnTo>
                  <a:lnTo>
                    <a:pt x="25400" y="412749"/>
                  </a:lnTo>
                  <a:lnTo>
                    <a:pt x="25400" y="407669"/>
                  </a:lnTo>
                  <a:close/>
                </a:path>
                <a:path w="25400" h="541020">
                  <a:moveTo>
                    <a:pt x="25400" y="401319"/>
                  </a:moveTo>
                  <a:lnTo>
                    <a:pt x="0" y="401319"/>
                  </a:lnTo>
                  <a:lnTo>
                    <a:pt x="0" y="406399"/>
                  </a:lnTo>
                  <a:lnTo>
                    <a:pt x="25400" y="406399"/>
                  </a:lnTo>
                  <a:lnTo>
                    <a:pt x="25400" y="401319"/>
                  </a:lnTo>
                  <a:close/>
                </a:path>
                <a:path w="25400" h="541020">
                  <a:moveTo>
                    <a:pt x="25400" y="394969"/>
                  </a:moveTo>
                  <a:lnTo>
                    <a:pt x="0" y="394969"/>
                  </a:lnTo>
                  <a:lnTo>
                    <a:pt x="0" y="400049"/>
                  </a:lnTo>
                  <a:lnTo>
                    <a:pt x="25400" y="400049"/>
                  </a:lnTo>
                  <a:lnTo>
                    <a:pt x="25400" y="394969"/>
                  </a:lnTo>
                  <a:close/>
                </a:path>
                <a:path w="25400" h="541020">
                  <a:moveTo>
                    <a:pt x="25400" y="388619"/>
                  </a:moveTo>
                  <a:lnTo>
                    <a:pt x="0" y="388619"/>
                  </a:lnTo>
                  <a:lnTo>
                    <a:pt x="0" y="393699"/>
                  </a:lnTo>
                  <a:lnTo>
                    <a:pt x="25400" y="393699"/>
                  </a:lnTo>
                  <a:lnTo>
                    <a:pt x="25400" y="388619"/>
                  </a:lnTo>
                  <a:close/>
                </a:path>
                <a:path w="25400" h="541020">
                  <a:moveTo>
                    <a:pt x="25400" y="382269"/>
                  </a:moveTo>
                  <a:lnTo>
                    <a:pt x="0" y="382269"/>
                  </a:lnTo>
                  <a:lnTo>
                    <a:pt x="0" y="387349"/>
                  </a:lnTo>
                  <a:lnTo>
                    <a:pt x="25400" y="387349"/>
                  </a:lnTo>
                  <a:lnTo>
                    <a:pt x="25400" y="382269"/>
                  </a:lnTo>
                  <a:close/>
                </a:path>
                <a:path w="25400" h="541020">
                  <a:moveTo>
                    <a:pt x="25400" y="375919"/>
                  </a:moveTo>
                  <a:lnTo>
                    <a:pt x="0" y="375919"/>
                  </a:lnTo>
                  <a:lnTo>
                    <a:pt x="0" y="380999"/>
                  </a:lnTo>
                  <a:lnTo>
                    <a:pt x="25400" y="380999"/>
                  </a:lnTo>
                  <a:lnTo>
                    <a:pt x="25400" y="375919"/>
                  </a:lnTo>
                  <a:close/>
                </a:path>
                <a:path w="25400" h="541020">
                  <a:moveTo>
                    <a:pt x="25400" y="369569"/>
                  </a:moveTo>
                  <a:lnTo>
                    <a:pt x="0" y="369569"/>
                  </a:lnTo>
                  <a:lnTo>
                    <a:pt x="0" y="374649"/>
                  </a:lnTo>
                  <a:lnTo>
                    <a:pt x="25400" y="374649"/>
                  </a:lnTo>
                  <a:lnTo>
                    <a:pt x="25400" y="369569"/>
                  </a:lnTo>
                  <a:close/>
                </a:path>
                <a:path w="25400" h="541020">
                  <a:moveTo>
                    <a:pt x="25400" y="363219"/>
                  </a:moveTo>
                  <a:lnTo>
                    <a:pt x="0" y="363219"/>
                  </a:lnTo>
                  <a:lnTo>
                    <a:pt x="0" y="368299"/>
                  </a:lnTo>
                  <a:lnTo>
                    <a:pt x="25400" y="368299"/>
                  </a:lnTo>
                  <a:lnTo>
                    <a:pt x="25400" y="363219"/>
                  </a:lnTo>
                  <a:close/>
                </a:path>
                <a:path w="25400" h="541020">
                  <a:moveTo>
                    <a:pt x="25400" y="356869"/>
                  </a:moveTo>
                  <a:lnTo>
                    <a:pt x="0" y="356869"/>
                  </a:lnTo>
                  <a:lnTo>
                    <a:pt x="0" y="361949"/>
                  </a:lnTo>
                  <a:lnTo>
                    <a:pt x="25400" y="361949"/>
                  </a:lnTo>
                  <a:lnTo>
                    <a:pt x="25400" y="356869"/>
                  </a:lnTo>
                  <a:close/>
                </a:path>
                <a:path w="25400" h="541020">
                  <a:moveTo>
                    <a:pt x="25400" y="350519"/>
                  </a:moveTo>
                  <a:lnTo>
                    <a:pt x="0" y="350519"/>
                  </a:lnTo>
                  <a:lnTo>
                    <a:pt x="0" y="355599"/>
                  </a:lnTo>
                  <a:lnTo>
                    <a:pt x="25400" y="355599"/>
                  </a:lnTo>
                  <a:lnTo>
                    <a:pt x="25400" y="350519"/>
                  </a:lnTo>
                  <a:close/>
                </a:path>
                <a:path w="25400" h="541020">
                  <a:moveTo>
                    <a:pt x="25400" y="345439"/>
                  </a:moveTo>
                  <a:lnTo>
                    <a:pt x="0" y="345439"/>
                  </a:lnTo>
                  <a:lnTo>
                    <a:pt x="0" y="349249"/>
                  </a:lnTo>
                  <a:lnTo>
                    <a:pt x="25400" y="349249"/>
                  </a:lnTo>
                  <a:lnTo>
                    <a:pt x="25400" y="345439"/>
                  </a:lnTo>
                  <a:close/>
                </a:path>
              </a:pathLst>
            </a:custGeom>
            <a:solidFill>
              <a:srgbClr val="6A87E0"/>
            </a:solidFill>
          </p:spPr>
          <p:txBody>
            <a:bodyPr wrap="square" lIns="0" tIns="0" rIns="0" bIns="0" rtlCol="0"/>
            <a:lstStyle/>
            <a:p>
              <a:endParaRPr/>
            </a:p>
          </p:txBody>
        </p:sp>
        <p:sp>
          <p:nvSpPr>
            <p:cNvPr id="411" name="object 411"/>
            <p:cNvSpPr/>
            <p:nvPr/>
          </p:nvSpPr>
          <p:spPr>
            <a:xfrm>
              <a:off x="7232649" y="5693409"/>
              <a:ext cx="26670" cy="549910"/>
            </a:xfrm>
            <a:custGeom>
              <a:avLst/>
              <a:gdLst/>
              <a:ahLst/>
              <a:cxnLst/>
              <a:rect l="l" t="t" r="r" b="b"/>
              <a:pathLst>
                <a:path w="26670" h="549910">
                  <a:moveTo>
                    <a:pt x="1270" y="0"/>
                  </a:moveTo>
                  <a:lnTo>
                    <a:pt x="0" y="0"/>
                  </a:lnTo>
                  <a:lnTo>
                    <a:pt x="0" y="6349"/>
                  </a:lnTo>
                  <a:lnTo>
                    <a:pt x="26670" y="6349"/>
                  </a:lnTo>
                  <a:lnTo>
                    <a:pt x="26670" y="5080"/>
                  </a:lnTo>
                  <a:lnTo>
                    <a:pt x="22859" y="5080"/>
                  </a:lnTo>
                  <a:lnTo>
                    <a:pt x="22859" y="3809"/>
                  </a:lnTo>
                  <a:lnTo>
                    <a:pt x="15240" y="3809"/>
                  </a:lnTo>
                  <a:lnTo>
                    <a:pt x="15240" y="2539"/>
                  </a:lnTo>
                  <a:lnTo>
                    <a:pt x="7620" y="2539"/>
                  </a:lnTo>
                  <a:lnTo>
                    <a:pt x="7620" y="1269"/>
                  </a:lnTo>
                  <a:lnTo>
                    <a:pt x="1270" y="1269"/>
                  </a:lnTo>
                  <a:lnTo>
                    <a:pt x="1270" y="0"/>
                  </a:lnTo>
                  <a:close/>
                </a:path>
                <a:path w="26670" h="549910">
                  <a:moveTo>
                    <a:pt x="26670" y="6350"/>
                  </a:moveTo>
                  <a:lnTo>
                    <a:pt x="0" y="6350"/>
                  </a:lnTo>
                  <a:lnTo>
                    <a:pt x="0" y="10159"/>
                  </a:lnTo>
                  <a:lnTo>
                    <a:pt x="26670" y="10159"/>
                  </a:lnTo>
                  <a:lnTo>
                    <a:pt x="26670" y="6350"/>
                  </a:lnTo>
                  <a:close/>
                </a:path>
                <a:path w="26670" h="549910">
                  <a:moveTo>
                    <a:pt x="26670" y="10159"/>
                  </a:moveTo>
                  <a:lnTo>
                    <a:pt x="0" y="10159"/>
                  </a:lnTo>
                  <a:lnTo>
                    <a:pt x="0" y="48259"/>
                  </a:lnTo>
                  <a:lnTo>
                    <a:pt x="26670" y="48259"/>
                  </a:lnTo>
                  <a:lnTo>
                    <a:pt x="26670" y="10159"/>
                  </a:lnTo>
                  <a:close/>
                </a:path>
                <a:path w="26670" h="549910">
                  <a:moveTo>
                    <a:pt x="26670" y="48260"/>
                  </a:moveTo>
                  <a:lnTo>
                    <a:pt x="0" y="48260"/>
                  </a:lnTo>
                  <a:lnTo>
                    <a:pt x="0" y="57149"/>
                  </a:lnTo>
                  <a:lnTo>
                    <a:pt x="26670" y="57149"/>
                  </a:lnTo>
                  <a:lnTo>
                    <a:pt x="26670" y="48260"/>
                  </a:lnTo>
                  <a:close/>
                </a:path>
                <a:path w="26670" h="549910">
                  <a:moveTo>
                    <a:pt x="26670" y="57150"/>
                  </a:moveTo>
                  <a:lnTo>
                    <a:pt x="0" y="57150"/>
                  </a:lnTo>
                  <a:lnTo>
                    <a:pt x="0" y="63499"/>
                  </a:lnTo>
                  <a:lnTo>
                    <a:pt x="26670" y="63499"/>
                  </a:lnTo>
                  <a:lnTo>
                    <a:pt x="26670" y="57150"/>
                  </a:lnTo>
                  <a:close/>
                </a:path>
                <a:path w="26670" h="549910">
                  <a:moveTo>
                    <a:pt x="26670" y="63500"/>
                  </a:moveTo>
                  <a:lnTo>
                    <a:pt x="0" y="63500"/>
                  </a:lnTo>
                  <a:lnTo>
                    <a:pt x="0" y="69849"/>
                  </a:lnTo>
                  <a:lnTo>
                    <a:pt x="26670" y="69849"/>
                  </a:lnTo>
                  <a:lnTo>
                    <a:pt x="26670" y="63500"/>
                  </a:lnTo>
                  <a:close/>
                </a:path>
                <a:path w="26670" h="549910">
                  <a:moveTo>
                    <a:pt x="26670" y="69850"/>
                  </a:moveTo>
                  <a:lnTo>
                    <a:pt x="0" y="69850"/>
                  </a:lnTo>
                  <a:lnTo>
                    <a:pt x="0" y="73659"/>
                  </a:lnTo>
                  <a:lnTo>
                    <a:pt x="26670" y="73659"/>
                  </a:lnTo>
                  <a:lnTo>
                    <a:pt x="26670" y="69850"/>
                  </a:lnTo>
                  <a:close/>
                </a:path>
                <a:path w="26670" h="549910">
                  <a:moveTo>
                    <a:pt x="26670" y="73660"/>
                  </a:moveTo>
                  <a:lnTo>
                    <a:pt x="0" y="73660"/>
                  </a:lnTo>
                  <a:lnTo>
                    <a:pt x="0" y="80009"/>
                  </a:lnTo>
                  <a:lnTo>
                    <a:pt x="26670" y="80009"/>
                  </a:lnTo>
                  <a:lnTo>
                    <a:pt x="26670" y="73660"/>
                  </a:lnTo>
                  <a:close/>
                </a:path>
                <a:path w="26670" h="549910">
                  <a:moveTo>
                    <a:pt x="26670" y="80010"/>
                  </a:moveTo>
                  <a:lnTo>
                    <a:pt x="0" y="80010"/>
                  </a:lnTo>
                  <a:lnTo>
                    <a:pt x="0" y="82549"/>
                  </a:lnTo>
                  <a:lnTo>
                    <a:pt x="26670" y="82549"/>
                  </a:lnTo>
                  <a:lnTo>
                    <a:pt x="26670" y="80010"/>
                  </a:lnTo>
                  <a:close/>
                </a:path>
                <a:path w="26670" h="549910">
                  <a:moveTo>
                    <a:pt x="26670" y="82550"/>
                  </a:moveTo>
                  <a:lnTo>
                    <a:pt x="0" y="82550"/>
                  </a:lnTo>
                  <a:lnTo>
                    <a:pt x="0" y="86359"/>
                  </a:lnTo>
                  <a:lnTo>
                    <a:pt x="26670" y="86359"/>
                  </a:lnTo>
                  <a:lnTo>
                    <a:pt x="26670" y="82550"/>
                  </a:lnTo>
                  <a:close/>
                </a:path>
                <a:path w="26670" h="549910">
                  <a:moveTo>
                    <a:pt x="26670" y="86360"/>
                  </a:moveTo>
                  <a:lnTo>
                    <a:pt x="0" y="86360"/>
                  </a:lnTo>
                  <a:lnTo>
                    <a:pt x="0" y="88899"/>
                  </a:lnTo>
                  <a:lnTo>
                    <a:pt x="26670" y="88899"/>
                  </a:lnTo>
                  <a:lnTo>
                    <a:pt x="26670" y="86360"/>
                  </a:lnTo>
                  <a:close/>
                </a:path>
                <a:path w="26670" h="549910">
                  <a:moveTo>
                    <a:pt x="26670" y="88900"/>
                  </a:moveTo>
                  <a:lnTo>
                    <a:pt x="0" y="88900"/>
                  </a:lnTo>
                  <a:lnTo>
                    <a:pt x="0" y="95249"/>
                  </a:lnTo>
                  <a:lnTo>
                    <a:pt x="26670" y="95249"/>
                  </a:lnTo>
                  <a:lnTo>
                    <a:pt x="26670" y="88900"/>
                  </a:lnTo>
                  <a:close/>
                </a:path>
                <a:path w="26670" h="549910">
                  <a:moveTo>
                    <a:pt x="26670" y="95250"/>
                  </a:moveTo>
                  <a:lnTo>
                    <a:pt x="0" y="95250"/>
                  </a:lnTo>
                  <a:lnTo>
                    <a:pt x="0" y="120649"/>
                  </a:lnTo>
                  <a:lnTo>
                    <a:pt x="26670" y="120649"/>
                  </a:lnTo>
                  <a:lnTo>
                    <a:pt x="26670" y="95250"/>
                  </a:lnTo>
                  <a:close/>
                </a:path>
                <a:path w="26670" h="549910">
                  <a:moveTo>
                    <a:pt x="26670" y="120650"/>
                  </a:moveTo>
                  <a:lnTo>
                    <a:pt x="0" y="120650"/>
                  </a:lnTo>
                  <a:lnTo>
                    <a:pt x="0" y="126999"/>
                  </a:lnTo>
                  <a:lnTo>
                    <a:pt x="26670" y="126999"/>
                  </a:lnTo>
                  <a:lnTo>
                    <a:pt x="26670" y="120650"/>
                  </a:lnTo>
                  <a:close/>
                </a:path>
                <a:path w="26670" h="549910">
                  <a:moveTo>
                    <a:pt x="26670" y="127000"/>
                  </a:moveTo>
                  <a:lnTo>
                    <a:pt x="0" y="127000"/>
                  </a:lnTo>
                  <a:lnTo>
                    <a:pt x="0" y="139699"/>
                  </a:lnTo>
                  <a:lnTo>
                    <a:pt x="26670" y="139699"/>
                  </a:lnTo>
                  <a:lnTo>
                    <a:pt x="26670" y="127000"/>
                  </a:lnTo>
                  <a:close/>
                </a:path>
                <a:path w="26670" h="549910">
                  <a:moveTo>
                    <a:pt x="26670" y="139700"/>
                  </a:moveTo>
                  <a:lnTo>
                    <a:pt x="0" y="139700"/>
                  </a:lnTo>
                  <a:lnTo>
                    <a:pt x="0" y="156209"/>
                  </a:lnTo>
                  <a:lnTo>
                    <a:pt x="26670" y="156209"/>
                  </a:lnTo>
                  <a:lnTo>
                    <a:pt x="26670" y="139700"/>
                  </a:lnTo>
                  <a:close/>
                </a:path>
                <a:path w="26670" h="549910">
                  <a:moveTo>
                    <a:pt x="26670" y="156209"/>
                  </a:moveTo>
                  <a:lnTo>
                    <a:pt x="0" y="156209"/>
                  </a:lnTo>
                  <a:lnTo>
                    <a:pt x="0" y="158749"/>
                  </a:lnTo>
                  <a:lnTo>
                    <a:pt x="26670" y="158749"/>
                  </a:lnTo>
                  <a:lnTo>
                    <a:pt x="26670" y="156209"/>
                  </a:lnTo>
                  <a:close/>
                </a:path>
                <a:path w="26670" h="549910">
                  <a:moveTo>
                    <a:pt x="26670" y="158750"/>
                  </a:moveTo>
                  <a:lnTo>
                    <a:pt x="0" y="158750"/>
                  </a:lnTo>
                  <a:lnTo>
                    <a:pt x="0" y="162559"/>
                  </a:lnTo>
                  <a:lnTo>
                    <a:pt x="26670" y="162559"/>
                  </a:lnTo>
                  <a:lnTo>
                    <a:pt x="26670" y="158750"/>
                  </a:lnTo>
                  <a:close/>
                </a:path>
                <a:path w="26670" h="549910">
                  <a:moveTo>
                    <a:pt x="26670" y="162559"/>
                  </a:moveTo>
                  <a:lnTo>
                    <a:pt x="0" y="162559"/>
                  </a:lnTo>
                  <a:lnTo>
                    <a:pt x="0" y="165099"/>
                  </a:lnTo>
                  <a:lnTo>
                    <a:pt x="26670" y="165099"/>
                  </a:lnTo>
                  <a:lnTo>
                    <a:pt x="26670" y="162559"/>
                  </a:lnTo>
                  <a:close/>
                </a:path>
                <a:path w="26670" h="549910">
                  <a:moveTo>
                    <a:pt x="26670" y="165100"/>
                  </a:moveTo>
                  <a:lnTo>
                    <a:pt x="0" y="165100"/>
                  </a:lnTo>
                  <a:lnTo>
                    <a:pt x="0" y="168909"/>
                  </a:lnTo>
                  <a:lnTo>
                    <a:pt x="26670" y="168909"/>
                  </a:lnTo>
                  <a:lnTo>
                    <a:pt x="26670" y="165100"/>
                  </a:lnTo>
                  <a:close/>
                </a:path>
                <a:path w="26670" h="549910">
                  <a:moveTo>
                    <a:pt x="26670" y="168909"/>
                  </a:moveTo>
                  <a:lnTo>
                    <a:pt x="0" y="168909"/>
                  </a:lnTo>
                  <a:lnTo>
                    <a:pt x="0" y="175259"/>
                  </a:lnTo>
                  <a:lnTo>
                    <a:pt x="26670" y="175259"/>
                  </a:lnTo>
                  <a:lnTo>
                    <a:pt x="26670" y="168909"/>
                  </a:lnTo>
                  <a:close/>
                </a:path>
                <a:path w="26670" h="549910">
                  <a:moveTo>
                    <a:pt x="26670" y="175260"/>
                  </a:moveTo>
                  <a:lnTo>
                    <a:pt x="0" y="175260"/>
                  </a:lnTo>
                  <a:lnTo>
                    <a:pt x="0" y="184149"/>
                  </a:lnTo>
                  <a:lnTo>
                    <a:pt x="26670" y="184149"/>
                  </a:lnTo>
                  <a:lnTo>
                    <a:pt x="26670" y="175260"/>
                  </a:lnTo>
                  <a:close/>
                </a:path>
                <a:path w="26670" h="549910">
                  <a:moveTo>
                    <a:pt x="26670" y="184150"/>
                  </a:moveTo>
                  <a:lnTo>
                    <a:pt x="0" y="184150"/>
                  </a:lnTo>
                  <a:lnTo>
                    <a:pt x="0" y="196849"/>
                  </a:lnTo>
                  <a:lnTo>
                    <a:pt x="26670" y="196849"/>
                  </a:lnTo>
                  <a:lnTo>
                    <a:pt x="26670" y="184150"/>
                  </a:lnTo>
                  <a:close/>
                </a:path>
                <a:path w="26670" h="549910">
                  <a:moveTo>
                    <a:pt x="26670" y="196850"/>
                  </a:moveTo>
                  <a:lnTo>
                    <a:pt x="0" y="196850"/>
                  </a:lnTo>
                  <a:lnTo>
                    <a:pt x="0" y="207009"/>
                  </a:lnTo>
                  <a:lnTo>
                    <a:pt x="26670" y="207009"/>
                  </a:lnTo>
                  <a:lnTo>
                    <a:pt x="26670" y="196850"/>
                  </a:lnTo>
                  <a:close/>
                </a:path>
                <a:path w="26670" h="549910">
                  <a:moveTo>
                    <a:pt x="26670" y="207009"/>
                  </a:moveTo>
                  <a:lnTo>
                    <a:pt x="0" y="207009"/>
                  </a:lnTo>
                  <a:lnTo>
                    <a:pt x="0" y="209549"/>
                  </a:lnTo>
                  <a:lnTo>
                    <a:pt x="26670" y="209549"/>
                  </a:lnTo>
                  <a:lnTo>
                    <a:pt x="26670" y="207009"/>
                  </a:lnTo>
                  <a:close/>
                </a:path>
                <a:path w="26670" h="549910">
                  <a:moveTo>
                    <a:pt x="26670" y="209550"/>
                  </a:moveTo>
                  <a:lnTo>
                    <a:pt x="0" y="209550"/>
                  </a:lnTo>
                  <a:lnTo>
                    <a:pt x="0" y="215899"/>
                  </a:lnTo>
                  <a:lnTo>
                    <a:pt x="26670" y="215899"/>
                  </a:lnTo>
                  <a:lnTo>
                    <a:pt x="26670" y="209550"/>
                  </a:lnTo>
                  <a:close/>
                </a:path>
                <a:path w="26670" h="549910">
                  <a:moveTo>
                    <a:pt x="26670" y="215900"/>
                  </a:moveTo>
                  <a:lnTo>
                    <a:pt x="0" y="215900"/>
                  </a:lnTo>
                  <a:lnTo>
                    <a:pt x="0" y="219709"/>
                  </a:lnTo>
                  <a:lnTo>
                    <a:pt x="26670" y="219709"/>
                  </a:lnTo>
                  <a:lnTo>
                    <a:pt x="26670" y="215900"/>
                  </a:lnTo>
                  <a:close/>
                </a:path>
                <a:path w="26670" h="549910">
                  <a:moveTo>
                    <a:pt x="26670" y="219709"/>
                  </a:moveTo>
                  <a:lnTo>
                    <a:pt x="0" y="219709"/>
                  </a:lnTo>
                  <a:lnTo>
                    <a:pt x="0" y="226059"/>
                  </a:lnTo>
                  <a:lnTo>
                    <a:pt x="26670" y="226059"/>
                  </a:lnTo>
                  <a:lnTo>
                    <a:pt x="26670" y="219709"/>
                  </a:lnTo>
                  <a:close/>
                </a:path>
                <a:path w="26670" h="549910">
                  <a:moveTo>
                    <a:pt x="26670" y="226059"/>
                  </a:moveTo>
                  <a:lnTo>
                    <a:pt x="0" y="226059"/>
                  </a:lnTo>
                  <a:lnTo>
                    <a:pt x="0" y="228599"/>
                  </a:lnTo>
                  <a:lnTo>
                    <a:pt x="26670" y="228599"/>
                  </a:lnTo>
                  <a:lnTo>
                    <a:pt x="26670" y="226059"/>
                  </a:lnTo>
                  <a:close/>
                </a:path>
                <a:path w="26670" h="549910">
                  <a:moveTo>
                    <a:pt x="26670" y="228600"/>
                  </a:moveTo>
                  <a:lnTo>
                    <a:pt x="0" y="228600"/>
                  </a:lnTo>
                  <a:lnTo>
                    <a:pt x="0" y="232409"/>
                  </a:lnTo>
                  <a:lnTo>
                    <a:pt x="26670" y="232409"/>
                  </a:lnTo>
                  <a:lnTo>
                    <a:pt x="26670" y="228600"/>
                  </a:lnTo>
                  <a:close/>
                </a:path>
                <a:path w="26670" h="549910">
                  <a:moveTo>
                    <a:pt x="26670" y="232410"/>
                  </a:moveTo>
                  <a:lnTo>
                    <a:pt x="0" y="232410"/>
                  </a:lnTo>
                  <a:lnTo>
                    <a:pt x="0" y="234949"/>
                  </a:lnTo>
                  <a:lnTo>
                    <a:pt x="26670" y="234949"/>
                  </a:lnTo>
                  <a:lnTo>
                    <a:pt x="26670" y="232410"/>
                  </a:lnTo>
                  <a:close/>
                </a:path>
                <a:path w="26670" h="549910">
                  <a:moveTo>
                    <a:pt x="26670" y="234950"/>
                  </a:moveTo>
                  <a:lnTo>
                    <a:pt x="0" y="234950"/>
                  </a:lnTo>
                  <a:lnTo>
                    <a:pt x="0" y="241299"/>
                  </a:lnTo>
                  <a:lnTo>
                    <a:pt x="26670" y="241299"/>
                  </a:lnTo>
                  <a:lnTo>
                    <a:pt x="26670" y="234950"/>
                  </a:lnTo>
                  <a:close/>
                </a:path>
                <a:path w="26670" h="549910">
                  <a:moveTo>
                    <a:pt x="26670" y="241300"/>
                  </a:moveTo>
                  <a:lnTo>
                    <a:pt x="0" y="241300"/>
                  </a:lnTo>
                  <a:lnTo>
                    <a:pt x="0" y="260349"/>
                  </a:lnTo>
                  <a:lnTo>
                    <a:pt x="26670" y="260349"/>
                  </a:lnTo>
                  <a:lnTo>
                    <a:pt x="26670" y="241300"/>
                  </a:lnTo>
                  <a:close/>
                </a:path>
                <a:path w="26670" h="549910">
                  <a:moveTo>
                    <a:pt x="26670" y="260350"/>
                  </a:moveTo>
                  <a:lnTo>
                    <a:pt x="0" y="260350"/>
                  </a:lnTo>
                  <a:lnTo>
                    <a:pt x="0" y="264159"/>
                  </a:lnTo>
                  <a:lnTo>
                    <a:pt x="26670" y="264159"/>
                  </a:lnTo>
                  <a:lnTo>
                    <a:pt x="26670" y="260350"/>
                  </a:lnTo>
                  <a:close/>
                </a:path>
                <a:path w="26670" h="549910">
                  <a:moveTo>
                    <a:pt x="26670" y="264159"/>
                  </a:moveTo>
                  <a:lnTo>
                    <a:pt x="0" y="264159"/>
                  </a:lnTo>
                  <a:lnTo>
                    <a:pt x="0" y="276859"/>
                  </a:lnTo>
                  <a:lnTo>
                    <a:pt x="26670" y="276859"/>
                  </a:lnTo>
                  <a:lnTo>
                    <a:pt x="26670" y="264159"/>
                  </a:lnTo>
                  <a:close/>
                </a:path>
                <a:path w="26670" h="549910">
                  <a:moveTo>
                    <a:pt x="26670" y="276859"/>
                  </a:moveTo>
                  <a:lnTo>
                    <a:pt x="0" y="276859"/>
                  </a:lnTo>
                  <a:lnTo>
                    <a:pt x="0" y="285749"/>
                  </a:lnTo>
                  <a:lnTo>
                    <a:pt x="26670" y="285749"/>
                  </a:lnTo>
                  <a:lnTo>
                    <a:pt x="26670" y="276859"/>
                  </a:lnTo>
                  <a:close/>
                </a:path>
                <a:path w="26670" h="549910">
                  <a:moveTo>
                    <a:pt x="26670" y="285750"/>
                  </a:moveTo>
                  <a:lnTo>
                    <a:pt x="0" y="285750"/>
                  </a:lnTo>
                  <a:lnTo>
                    <a:pt x="0" y="289559"/>
                  </a:lnTo>
                  <a:lnTo>
                    <a:pt x="26670" y="289559"/>
                  </a:lnTo>
                  <a:lnTo>
                    <a:pt x="26670" y="285750"/>
                  </a:lnTo>
                  <a:close/>
                </a:path>
                <a:path w="26670" h="549910">
                  <a:moveTo>
                    <a:pt x="26670" y="289559"/>
                  </a:moveTo>
                  <a:lnTo>
                    <a:pt x="0" y="289559"/>
                  </a:lnTo>
                  <a:lnTo>
                    <a:pt x="0" y="304799"/>
                  </a:lnTo>
                  <a:lnTo>
                    <a:pt x="26670" y="304799"/>
                  </a:lnTo>
                  <a:lnTo>
                    <a:pt x="26670" y="289559"/>
                  </a:lnTo>
                  <a:close/>
                </a:path>
                <a:path w="26670" h="549910">
                  <a:moveTo>
                    <a:pt x="26670" y="304800"/>
                  </a:moveTo>
                  <a:lnTo>
                    <a:pt x="0" y="304800"/>
                  </a:lnTo>
                  <a:lnTo>
                    <a:pt x="0" y="311149"/>
                  </a:lnTo>
                  <a:lnTo>
                    <a:pt x="26670" y="311149"/>
                  </a:lnTo>
                  <a:lnTo>
                    <a:pt x="26670" y="304800"/>
                  </a:lnTo>
                  <a:close/>
                </a:path>
                <a:path w="26670" h="549910">
                  <a:moveTo>
                    <a:pt x="26670" y="311150"/>
                  </a:moveTo>
                  <a:lnTo>
                    <a:pt x="0" y="311150"/>
                  </a:lnTo>
                  <a:lnTo>
                    <a:pt x="0" y="314959"/>
                  </a:lnTo>
                  <a:lnTo>
                    <a:pt x="26670" y="314959"/>
                  </a:lnTo>
                  <a:lnTo>
                    <a:pt x="26670" y="311150"/>
                  </a:lnTo>
                  <a:close/>
                </a:path>
                <a:path w="26670" h="549910">
                  <a:moveTo>
                    <a:pt x="26670" y="314959"/>
                  </a:moveTo>
                  <a:lnTo>
                    <a:pt x="0" y="314959"/>
                  </a:lnTo>
                  <a:lnTo>
                    <a:pt x="0" y="317499"/>
                  </a:lnTo>
                  <a:lnTo>
                    <a:pt x="26670" y="317499"/>
                  </a:lnTo>
                  <a:lnTo>
                    <a:pt x="26670" y="314959"/>
                  </a:lnTo>
                  <a:close/>
                </a:path>
                <a:path w="26670" h="549910">
                  <a:moveTo>
                    <a:pt x="26670" y="317500"/>
                  </a:moveTo>
                  <a:lnTo>
                    <a:pt x="0" y="317500"/>
                  </a:lnTo>
                  <a:lnTo>
                    <a:pt x="0" y="321309"/>
                  </a:lnTo>
                  <a:lnTo>
                    <a:pt x="26670" y="321309"/>
                  </a:lnTo>
                  <a:lnTo>
                    <a:pt x="26670" y="317500"/>
                  </a:lnTo>
                  <a:close/>
                </a:path>
                <a:path w="26670" h="549910">
                  <a:moveTo>
                    <a:pt x="26670" y="321310"/>
                  </a:moveTo>
                  <a:lnTo>
                    <a:pt x="0" y="321310"/>
                  </a:lnTo>
                  <a:lnTo>
                    <a:pt x="0" y="327659"/>
                  </a:lnTo>
                  <a:lnTo>
                    <a:pt x="26670" y="327659"/>
                  </a:lnTo>
                  <a:lnTo>
                    <a:pt x="26670" y="321310"/>
                  </a:lnTo>
                  <a:close/>
                </a:path>
                <a:path w="26670" h="549910">
                  <a:moveTo>
                    <a:pt x="26670" y="327660"/>
                  </a:moveTo>
                  <a:lnTo>
                    <a:pt x="0" y="327660"/>
                  </a:lnTo>
                  <a:lnTo>
                    <a:pt x="0" y="330199"/>
                  </a:lnTo>
                  <a:lnTo>
                    <a:pt x="26670" y="330199"/>
                  </a:lnTo>
                  <a:lnTo>
                    <a:pt x="26670" y="327660"/>
                  </a:lnTo>
                  <a:close/>
                </a:path>
                <a:path w="26670" h="549910">
                  <a:moveTo>
                    <a:pt x="26670" y="330200"/>
                  </a:moveTo>
                  <a:lnTo>
                    <a:pt x="0" y="330200"/>
                  </a:lnTo>
                  <a:lnTo>
                    <a:pt x="0" y="336549"/>
                  </a:lnTo>
                  <a:lnTo>
                    <a:pt x="26670" y="336549"/>
                  </a:lnTo>
                  <a:lnTo>
                    <a:pt x="26670" y="330200"/>
                  </a:lnTo>
                  <a:close/>
                </a:path>
                <a:path w="26670" h="549910">
                  <a:moveTo>
                    <a:pt x="26670" y="336550"/>
                  </a:moveTo>
                  <a:lnTo>
                    <a:pt x="0" y="336550"/>
                  </a:lnTo>
                  <a:lnTo>
                    <a:pt x="0" y="349249"/>
                  </a:lnTo>
                  <a:lnTo>
                    <a:pt x="26670" y="349249"/>
                  </a:lnTo>
                  <a:lnTo>
                    <a:pt x="26670" y="336550"/>
                  </a:lnTo>
                  <a:close/>
                </a:path>
                <a:path w="26670" h="549910">
                  <a:moveTo>
                    <a:pt x="20320" y="546099"/>
                  </a:moveTo>
                  <a:lnTo>
                    <a:pt x="0" y="546099"/>
                  </a:lnTo>
                  <a:lnTo>
                    <a:pt x="0" y="549909"/>
                  </a:lnTo>
                  <a:lnTo>
                    <a:pt x="8890" y="549909"/>
                  </a:lnTo>
                  <a:lnTo>
                    <a:pt x="8890" y="547369"/>
                  </a:lnTo>
                  <a:lnTo>
                    <a:pt x="20320" y="547369"/>
                  </a:lnTo>
                  <a:lnTo>
                    <a:pt x="20320" y="546099"/>
                  </a:lnTo>
                  <a:close/>
                </a:path>
                <a:path w="26670" h="549910">
                  <a:moveTo>
                    <a:pt x="26670" y="539749"/>
                  </a:moveTo>
                  <a:lnTo>
                    <a:pt x="0" y="539749"/>
                  </a:lnTo>
                  <a:lnTo>
                    <a:pt x="0" y="544830"/>
                  </a:lnTo>
                  <a:lnTo>
                    <a:pt x="26670" y="544830"/>
                  </a:lnTo>
                  <a:lnTo>
                    <a:pt x="26670" y="539749"/>
                  </a:lnTo>
                  <a:close/>
                </a:path>
                <a:path w="26670" h="549910">
                  <a:moveTo>
                    <a:pt x="26670" y="533399"/>
                  </a:moveTo>
                  <a:lnTo>
                    <a:pt x="0" y="533399"/>
                  </a:lnTo>
                  <a:lnTo>
                    <a:pt x="0" y="538480"/>
                  </a:lnTo>
                  <a:lnTo>
                    <a:pt x="26670" y="538480"/>
                  </a:lnTo>
                  <a:lnTo>
                    <a:pt x="26670" y="533399"/>
                  </a:lnTo>
                  <a:close/>
                </a:path>
                <a:path w="26670" h="549910">
                  <a:moveTo>
                    <a:pt x="26670" y="527049"/>
                  </a:moveTo>
                  <a:lnTo>
                    <a:pt x="0" y="527049"/>
                  </a:lnTo>
                  <a:lnTo>
                    <a:pt x="0" y="532130"/>
                  </a:lnTo>
                  <a:lnTo>
                    <a:pt x="26670" y="532130"/>
                  </a:lnTo>
                  <a:lnTo>
                    <a:pt x="26670" y="527049"/>
                  </a:lnTo>
                  <a:close/>
                </a:path>
                <a:path w="26670" h="549910">
                  <a:moveTo>
                    <a:pt x="26670" y="520699"/>
                  </a:moveTo>
                  <a:lnTo>
                    <a:pt x="0" y="520699"/>
                  </a:lnTo>
                  <a:lnTo>
                    <a:pt x="0" y="525780"/>
                  </a:lnTo>
                  <a:lnTo>
                    <a:pt x="26670" y="525780"/>
                  </a:lnTo>
                  <a:lnTo>
                    <a:pt x="26670" y="520699"/>
                  </a:lnTo>
                  <a:close/>
                </a:path>
                <a:path w="26670" h="549910">
                  <a:moveTo>
                    <a:pt x="26670" y="514349"/>
                  </a:moveTo>
                  <a:lnTo>
                    <a:pt x="0" y="514349"/>
                  </a:lnTo>
                  <a:lnTo>
                    <a:pt x="0" y="519430"/>
                  </a:lnTo>
                  <a:lnTo>
                    <a:pt x="26670" y="519430"/>
                  </a:lnTo>
                  <a:lnTo>
                    <a:pt x="26670" y="514349"/>
                  </a:lnTo>
                  <a:close/>
                </a:path>
                <a:path w="26670" h="549910">
                  <a:moveTo>
                    <a:pt x="26670" y="507999"/>
                  </a:moveTo>
                  <a:lnTo>
                    <a:pt x="0" y="507999"/>
                  </a:lnTo>
                  <a:lnTo>
                    <a:pt x="0" y="513080"/>
                  </a:lnTo>
                  <a:lnTo>
                    <a:pt x="26670" y="513080"/>
                  </a:lnTo>
                  <a:lnTo>
                    <a:pt x="26670" y="507999"/>
                  </a:lnTo>
                  <a:close/>
                </a:path>
                <a:path w="26670" h="549910">
                  <a:moveTo>
                    <a:pt x="26670" y="501649"/>
                  </a:moveTo>
                  <a:lnTo>
                    <a:pt x="0" y="501649"/>
                  </a:lnTo>
                  <a:lnTo>
                    <a:pt x="0" y="506730"/>
                  </a:lnTo>
                  <a:lnTo>
                    <a:pt x="26670" y="506730"/>
                  </a:lnTo>
                  <a:lnTo>
                    <a:pt x="26670" y="501649"/>
                  </a:lnTo>
                  <a:close/>
                </a:path>
                <a:path w="26670" h="549910">
                  <a:moveTo>
                    <a:pt x="26670" y="495299"/>
                  </a:moveTo>
                  <a:lnTo>
                    <a:pt x="0" y="495299"/>
                  </a:lnTo>
                  <a:lnTo>
                    <a:pt x="0" y="500380"/>
                  </a:lnTo>
                  <a:lnTo>
                    <a:pt x="26670" y="500380"/>
                  </a:lnTo>
                  <a:lnTo>
                    <a:pt x="26670" y="495299"/>
                  </a:lnTo>
                  <a:close/>
                </a:path>
                <a:path w="26670" h="549910">
                  <a:moveTo>
                    <a:pt x="26670" y="488949"/>
                  </a:moveTo>
                  <a:lnTo>
                    <a:pt x="0" y="488949"/>
                  </a:lnTo>
                  <a:lnTo>
                    <a:pt x="0" y="494030"/>
                  </a:lnTo>
                  <a:lnTo>
                    <a:pt x="26670" y="494030"/>
                  </a:lnTo>
                  <a:lnTo>
                    <a:pt x="26670" y="488949"/>
                  </a:lnTo>
                  <a:close/>
                </a:path>
                <a:path w="26670" h="549910">
                  <a:moveTo>
                    <a:pt x="26670" y="482599"/>
                  </a:moveTo>
                  <a:lnTo>
                    <a:pt x="0" y="482599"/>
                  </a:lnTo>
                  <a:lnTo>
                    <a:pt x="0" y="487680"/>
                  </a:lnTo>
                  <a:lnTo>
                    <a:pt x="26670" y="487680"/>
                  </a:lnTo>
                  <a:lnTo>
                    <a:pt x="26670" y="482599"/>
                  </a:lnTo>
                  <a:close/>
                </a:path>
                <a:path w="26670" h="549910">
                  <a:moveTo>
                    <a:pt x="26670" y="476249"/>
                  </a:moveTo>
                  <a:lnTo>
                    <a:pt x="0" y="476249"/>
                  </a:lnTo>
                  <a:lnTo>
                    <a:pt x="0" y="481330"/>
                  </a:lnTo>
                  <a:lnTo>
                    <a:pt x="26670" y="481330"/>
                  </a:lnTo>
                  <a:lnTo>
                    <a:pt x="26670" y="476249"/>
                  </a:lnTo>
                  <a:close/>
                </a:path>
                <a:path w="26670" h="549910">
                  <a:moveTo>
                    <a:pt x="26670" y="469899"/>
                  </a:moveTo>
                  <a:lnTo>
                    <a:pt x="0" y="469899"/>
                  </a:lnTo>
                  <a:lnTo>
                    <a:pt x="0" y="474980"/>
                  </a:lnTo>
                  <a:lnTo>
                    <a:pt x="26670" y="474980"/>
                  </a:lnTo>
                  <a:lnTo>
                    <a:pt x="26670" y="469899"/>
                  </a:lnTo>
                  <a:close/>
                </a:path>
                <a:path w="26670" h="549910">
                  <a:moveTo>
                    <a:pt x="26670" y="463549"/>
                  </a:moveTo>
                  <a:lnTo>
                    <a:pt x="0" y="463549"/>
                  </a:lnTo>
                  <a:lnTo>
                    <a:pt x="0" y="468630"/>
                  </a:lnTo>
                  <a:lnTo>
                    <a:pt x="26670" y="468630"/>
                  </a:lnTo>
                  <a:lnTo>
                    <a:pt x="26670" y="463549"/>
                  </a:lnTo>
                  <a:close/>
                </a:path>
                <a:path w="26670" h="549910">
                  <a:moveTo>
                    <a:pt x="26670" y="457199"/>
                  </a:moveTo>
                  <a:lnTo>
                    <a:pt x="0" y="457199"/>
                  </a:lnTo>
                  <a:lnTo>
                    <a:pt x="0" y="462280"/>
                  </a:lnTo>
                  <a:lnTo>
                    <a:pt x="26670" y="462280"/>
                  </a:lnTo>
                  <a:lnTo>
                    <a:pt x="26670" y="457199"/>
                  </a:lnTo>
                  <a:close/>
                </a:path>
                <a:path w="26670" h="549910">
                  <a:moveTo>
                    <a:pt x="26670" y="450849"/>
                  </a:moveTo>
                  <a:lnTo>
                    <a:pt x="0" y="450849"/>
                  </a:lnTo>
                  <a:lnTo>
                    <a:pt x="0" y="455930"/>
                  </a:lnTo>
                  <a:lnTo>
                    <a:pt x="26670" y="455930"/>
                  </a:lnTo>
                  <a:lnTo>
                    <a:pt x="26670" y="450849"/>
                  </a:lnTo>
                  <a:close/>
                </a:path>
                <a:path w="26670" h="549910">
                  <a:moveTo>
                    <a:pt x="26670" y="444499"/>
                  </a:moveTo>
                  <a:lnTo>
                    <a:pt x="0" y="444499"/>
                  </a:lnTo>
                  <a:lnTo>
                    <a:pt x="0" y="449580"/>
                  </a:lnTo>
                  <a:lnTo>
                    <a:pt x="26670" y="449580"/>
                  </a:lnTo>
                  <a:lnTo>
                    <a:pt x="26670" y="444499"/>
                  </a:lnTo>
                  <a:close/>
                </a:path>
                <a:path w="26670" h="549910">
                  <a:moveTo>
                    <a:pt x="26670" y="438149"/>
                  </a:moveTo>
                  <a:lnTo>
                    <a:pt x="0" y="438149"/>
                  </a:lnTo>
                  <a:lnTo>
                    <a:pt x="0" y="443230"/>
                  </a:lnTo>
                  <a:lnTo>
                    <a:pt x="26670" y="443230"/>
                  </a:lnTo>
                  <a:lnTo>
                    <a:pt x="26670" y="438149"/>
                  </a:lnTo>
                  <a:close/>
                </a:path>
                <a:path w="26670" h="549910">
                  <a:moveTo>
                    <a:pt x="26670" y="431799"/>
                  </a:moveTo>
                  <a:lnTo>
                    <a:pt x="0" y="431799"/>
                  </a:lnTo>
                  <a:lnTo>
                    <a:pt x="0" y="436880"/>
                  </a:lnTo>
                  <a:lnTo>
                    <a:pt x="26670" y="436880"/>
                  </a:lnTo>
                  <a:lnTo>
                    <a:pt x="26670" y="431799"/>
                  </a:lnTo>
                  <a:close/>
                </a:path>
                <a:path w="26670" h="549910">
                  <a:moveTo>
                    <a:pt x="26670" y="425449"/>
                  </a:moveTo>
                  <a:lnTo>
                    <a:pt x="0" y="425449"/>
                  </a:lnTo>
                  <a:lnTo>
                    <a:pt x="0" y="430530"/>
                  </a:lnTo>
                  <a:lnTo>
                    <a:pt x="26670" y="430530"/>
                  </a:lnTo>
                  <a:lnTo>
                    <a:pt x="26670" y="425449"/>
                  </a:lnTo>
                  <a:close/>
                </a:path>
                <a:path w="26670" h="549910">
                  <a:moveTo>
                    <a:pt x="26670" y="419100"/>
                  </a:moveTo>
                  <a:lnTo>
                    <a:pt x="0" y="419100"/>
                  </a:lnTo>
                  <a:lnTo>
                    <a:pt x="0" y="424180"/>
                  </a:lnTo>
                  <a:lnTo>
                    <a:pt x="26670" y="424180"/>
                  </a:lnTo>
                  <a:lnTo>
                    <a:pt x="26670" y="419100"/>
                  </a:lnTo>
                  <a:close/>
                </a:path>
                <a:path w="26670" h="549910">
                  <a:moveTo>
                    <a:pt x="26670" y="412750"/>
                  </a:moveTo>
                  <a:lnTo>
                    <a:pt x="0" y="412750"/>
                  </a:lnTo>
                  <a:lnTo>
                    <a:pt x="0" y="417830"/>
                  </a:lnTo>
                  <a:lnTo>
                    <a:pt x="26670" y="417830"/>
                  </a:lnTo>
                  <a:lnTo>
                    <a:pt x="26670" y="412750"/>
                  </a:lnTo>
                  <a:close/>
                </a:path>
                <a:path w="26670" h="549910">
                  <a:moveTo>
                    <a:pt x="26670" y="406399"/>
                  </a:moveTo>
                  <a:lnTo>
                    <a:pt x="0" y="406399"/>
                  </a:lnTo>
                  <a:lnTo>
                    <a:pt x="0" y="411480"/>
                  </a:lnTo>
                  <a:lnTo>
                    <a:pt x="26670" y="411480"/>
                  </a:lnTo>
                  <a:lnTo>
                    <a:pt x="26670" y="406399"/>
                  </a:lnTo>
                  <a:close/>
                </a:path>
                <a:path w="26670" h="549910">
                  <a:moveTo>
                    <a:pt x="26670" y="400049"/>
                  </a:moveTo>
                  <a:lnTo>
                    <a:pt x="0" y="400049"/>
                  </a:lnTo>
                  <a:lnTo>
                    <a:pt x="0" y="405130"/>
                  </a:lnTo>
                  <a:lnTo>
                    <a:pt x="26670" y="405130"/>
                  </a:lnTo>
                  <a:lnTo>
                    <a:pt x="26670" y="400049"/>
                  </a:lnTo>
                  <a:close/>
                </a:path>
                <a:path w="26670" h="549910">
                  <a:moveTo>
                    <a:pt x="26670" y="393699"/>
                  </a:moveTo>
                  <a:lnTo>
                    <a:pt x="0" y="393699"/>
                  </a:lnTo>
                  <a:lnTo>
                    <a:pt x="0" y="398780"/>
                  </a:lnTo>
                  <a:lnTo>
                    <a:pt x="26670" y="398780"/>
                  </a:lnTo>
                  <a:lnTo>
                    <a:pt x="26670" y="393699"/>
                  </a:lnTo>
                  <a:close/>
                </a:path>
                <a:path w="26670" h="549910">
                  <a:moveTo>
                    <a:pt x="26670" y="387349"/>
                  </a:moveTo>
                  <a:lnTo>
                    <a:pt x="0" y="387349"/>
                  </a:lnTo>
                  <a:lnTo>
                    <a:pt x="0" y="392430"/>
                  </a:lnTo>
                  <a:lnTo>
                    <a:pt x="26670" y="392430"/>
                  </a:lnTo>
                  <a:lnTo>
                    <a:pt x="26670" y="387349"/>
                  </a:lnTo>
                  <a:close/>
                </a:path>
                <a:path w="26670" h="549910">
                  <a:moveTo>
                    <a:pt x="26670" y="380999"/>
                  </a:moveTo>
                  <a:lnTo>
                    <a:pt x="0" y="380999"/>
                  </a:lnTo>
                  <a:lnTo>
                    <a:pt x="0" y="386080"/>
                  </a:lnTo>
                  <a:lnTo>
                    <a:pt x="26670" y="386080"/>
                  </a:lnTo>
                  <a:lnTo>
                    <a:pt x="26670" y="380999"/>
                  </a:lnTo>
                  <a:close/>
                </a:path>
                <a:path w="26670" h="549910">
                  <a:moveTo>
                    <a:pt x="26670" y="374649"/>
                  </a:moveTo>
                  <a:lnTo>
                    <a:pt x="0" y="374649"/>
                  </a:lnTo>
                  <a:lnTo>
                    <a:pt x="0" y="379730"/>
                  </a:lnTo>
                  <a:lnTo>
                    <a:pt x="26670" y="379730"/>
                  </a:lnTo>
                  <a:lnTo>
                    <a:pt x="26670" y="374649"/>
                  </a:lnTo>
                  <a:close/>
                </a:path>
                <a:path w="26670" h="549910">
                  <a:moveTo>
                    <a:pt x="26670" y="368300"/>
                  </a:moveTo>
                  <a:lnTo>
                    <a:pt x="0" y="368300"/>
                  </a:lnTo>
                  <a:lnTo>
                    <a:pt x="0" y="373380"/>
                  </a:lnTo>
                  <a:lnTo>
                    <a:pt x="26670" y="373380"/>
                  </a:lnTo>
                  <a:lnTo>
                    <a:pt x="26670" y="368300"/>
                  </a:lnTo>
                  <a:close/>
                </a:path>
                <a:path w="26670" h="549910">
                  <a:moveTo>
                    <a:pt x="26670" y="361949"/>
                  </a:moveTo>
                  <a:lnTo>
                    <a:pt x="0" y="361949"/>
                  </a:lnTo>
                  <a:lnTo>
                    <a:pt x="0" y="367030"/>
                  </a:lnTo>
                  <a:lnTo>
                    <a:pt x="26670" y="367030"/>
                  </a:lnTo>
                  <a:lnTo>
                    <a:pt x="26670" y="361949"/>
                  </a:lnTo>
                  <a:close/>
                </a:path>
                <a:path w="26670" h="549910">
                  <a:moveTo>
                    <a:pt x="26670" y="355599"/>
                  </a:moveTo>
                  <a:lnTo>
                    <a:pt x="0" y="355599"/>
                  </a:lnTo>
                  <a:lnTo>
                    <a:pt x="0" y="360680"/>
                  </a:lnTo>
                  <a:lnTo>
                    <a:pt x="26670" y="360680"/>
                  </a:lnTo>
                  <a:lnTo>
                    <a:pt x="26670" y="355599"/>
                  </a:lnTo>
                  <a:close/>
                </a:path>
                <a:path w="26670" h="549910">
                  <a:moveTo>
                    <a:pt x="26670" y="350519"/>
                  </a:moveTo>
                  <a:lnTo>
                    <a:pt x="0" y="350519"/>
                  </a:lnTo>
                  <a:lnTo>
                    <a:pt x="0" y="354330"/>
                  </a:lnTo>
                  <a:lnTo>
                    <a:pt x="26670" y="354330"/>
                  </a:lnTo>
                  <a:lnTo>
                    <a:pt x="26670" y="350519"/>
                  </a:lnTo>
                  <a:close/>
                </a:path>
              </a:pathLst>
            </a:custGeom>
            <a:solidFill>
              <a:srgbClr val="6987E0"/>
            </a:solidFill>
          </p:spPr>
          <p:txBody>
            <a:bodyPr wrap="square" lIns="0" tIns="0" rIns="0" bIns="0" rtlCol="0"/>
            <a:lstStyle/>
            <a:p>
              <a:endParaRPr/>
            </a:p>
          </p:txBody>
        </p:sp>
        <p:sp>
          <p:nvSpPr>
            <p:cNvPr id="412" name="object 412"/>
            <p:cNvSpPr/>
            <p:nvPr/>
          </p:nvSpPr>
          <p:spPr>
            <a:xfrm>
              <a:off x="7207249" y="5689600"/>
              <a:ext cx="25400" cy="556260"/>
            </a:xfrm>
            <a:custGeom>
              <a:avLst/>
              <a:gdLst/>
              <a:ahLst/>
              <a:cxnLst/>
              <a:rect l="l" t="t" r="r" b="b"/>
              <a:pathLst>
                <a:path w="25400" h="556260">
                  <a:moveTo>
                    <a:pt x="5079" y="0"/>
                  </a:moveTo>
                  <a:lnTo>
                    <a:pt x="0" y="0"/>
                  </a:lnTo>
                  <a:lnTo>
                    <a:pt x="0" y="1269"/>
                  </a:lnTo>
                  <a:lnTo>
                    <a:pt x="5079" y="1269"/>
                  </a:lnTo>
                  <a:lnTo>
                    <a:pt x="5079" y="0"/>
                  </a:lnTo>
                  <a:close/>
                </a:path>
                <a:path w="25400" h="556260">
                  <a:moveTo>
                    <a:pt x="11430" y="1270"/>
                  </a:moveTo>
                  <a:lnTo>
                    <a:pt x="0" y="1270"/>
                  </a:lnTo>
                  <a:lnTo>
                    <a:pt x="0" y="3809"/>
                  </a:lnTo>
                  <a:lnTo>
                    <a:pt x="19050" y="3809"/>
                  </a:lnTo>
                  <a:lnTo>
                    <a:pt x="19050" y="2540"/>
                  </a:lnTo>
                  <a:lnTo>
                    <a:pt x="11430" y="2540"/>
                  </a:lnTo>
                  <a:lnTo>
                    <a:pt x="11430" y="1270"/>
                  </a:lnTo>
                  <a:close/>
                </a:path>
                <a:path w="25400" h="556260">
                  <a:moveTo>
                    <a:pt x="25400" y="3810"/>
                  </a:moveTo>
                  <a:lnTo>
                    <a:pt x="0" y="3810"/>
                  </a:lnTo>
                  <a:lnTo>
                    <a:pt x="0" y="10159"/>
                  </a:lnTo>
                  <a:lnTo>
                    <a:pt x="25400" y="10159"/>
                  </a:lnTo>
                  <a:lnTo>
                    <a:pt x="25400" y="3810"/>
                  </a:lnTo>
                  <a:close/>
                </a:path>
                <a:path w="25400" h="556260">
                  <a:moveTo>
                    <a:pt x="25400" y="10160"/>
                  </a:moveTo>
                  <a:lnTo>
                    <a:pt x="0" y="10160"/>
                  </a:lnTo>
                  <a:lnTo>
                    <a:pt x="0" y="13969"/>
                  </a:lnTo>
                  <a:lnTo>
                    <a:pt x="25400" y="13969"/>
                  </a:lnTo>
                  <a:lnTo>
                    <a:pt x="25400" y="10160"/>
                  </a:lnTo>
                  <a:close/>
                </a:path>
                <a:path w="25400" h="556260">
                  <a:moveTo>
                    <a:pt x="25400" y="13970"/>
                  </a:moveTo>
                  <a:lnTo>
                    <a:pt x="0" y="13970"/>
                  </a:lnTo>
                  <a:lnTo>
                    <a:pt x="0" y="52069"/>
                  </a:lnTo>
                  <a:lnTo>
                    <a:pt x="25400" y="52069"/>
                  </a:lnTo>
                  <a:lnTo>
                    <a:pt x="25400" y="13970"/>
                  </a:lnTo>
                  <a:close/>
                </a:path>
                <a:path w="25400" h="556260">
                  <a:moveTo>
                    <a:pt x="25400" y="52070"/>
                  </a:moveTo>
                  <a:lnTo>
                    <a:pt x="0" y="52070"/>
                  </a:lnTo>
                  <a:lnTo>
                    <a:pt x="0" y="60959"/>
                  </a:lnTo>
                  <a:lnTo>
                    <a:pt x="25400" y="60959"/>
                  </a:lnTo>
                  <a:lnTo>
                    <a:pt x="25400" y="52070"/>
                  </a:lnTo>
                  <a:close/>
                </a:path>
                <a:path w="25400" h="556260">
                  <a:moveTo>
                    <a:pt x="25400" y="60960"/>
                  </a:moveTo>
                  <a:lnTo>
                    <a:pt x="0" y="60960"/>
                  </a:lnTo>
                  <a:lnTo>
                    <a:pt x="0" y="67309"/>
                  </a:lnTo>
                  <a:lnTo>
                    <a:pt x="25400" y="67309"/>
                  </a:lnTo>
                  <a:lnTo>
                    <a:pt x="25400" y="60960"/>
                  </a:lnTo>
                  <a:close/>
                </a:path>
                <a:path w="25400" h="556260">
                  <a:moveTo>
                    <a:pt x="25400" y="67310"/>
                  </a:moveTo>
                  <a:lnTo>
                    <a:pt x="0" y="67310"/>
                  </a:lnTo>
                  <a:lnTo>
                    <a:pt x="0" y="73659"/>
                  </a:lnTo>
                  <a:lnTo>
                    <a:pt x="25400" y="73659"/>
                  </a:lnTo>
                  <a:lnTo>
                    <a:pt x="25400" y="67310"/>
                  </a:lnTo>
                  <a:close/>
                </a:path>
                <a:path w="25400" h="556260">
                  <a:moveTo>
                    <a:pt x="25400" y="73660"/>
                  </a:moveTo>
                  <a:lnTo>
                    <a:pt x="0" y="73660"/>
                  </a:lnTo>
                  <a:lnTo>
                    <a:pt x="0" y="77469"/>
                  </a:lnTo>
                  <a:lnTo>
                    <a:pt x="25400" y="77469"/>
                  </a:lnTo>
                  <a:lnTo>
                    <a:pt x="25400" y="73660"/>
                  </a:lnTo>
                  <a:close/>
                </a:path>
                <a:path w="25400" h="556260">
                  <a:moveTo>
                    <a:pt x="25400" y="77470"/>
                  </a:moveTo>
                  <a:lnTo>
                    <a:pt x="0" y="77470"/>
                  </a:lnTo>
                  <a:lnTo>
                    <a:pt x="0" y="83819"/>
                  </a:lnTo>
                  <a:lnTo>
                    <a:pt x="25400" y="83819"/>
                  </a:lnTo>
                  <a:lnTo>
                    <a:pt x="25400" y="77470"/>
                  </a:lnTo>
                  <a:close/>
                </a:path>
                <a:path w="25400" h="556260">
                  <a:moveTo>
                    <a:pt x="25400" y="83820"/>
                  </a:moveTo>
                  <a:lnTo>
                    <a:pt x="0" y="83820"/>
                  </a:lnTo>
                  <a:lnTo>
                    <a:pt x="0" y="86359"/>
                  </a:lnTo>
                  <a:lnTo>
                    <a:pt x="25400" y="86359"/>
                  </a:lnTo>
                  <a:lnTo>
                    <a:pt x="25400" y="83820"/>
                  </a:lnTo>
                  <a:close/>
                </a:path>
                <a:path w="25400" h="556260">
                  <a:moveTo>
                    <a:pt x="25400" y="86360"/>
                  </a:moveTo>
                  <a:lnTo>
                    <a:pt x="0" y="86360"/>
                  </a:lnTo>
                  <a:lnTo>
                    <a:pt x="0" y="90169"/>
                  </a:lnTo>
                  <a:lnTo>
                    <a:pt x="25400" y="90169"/>
                  </a:lnTo>
                  <a:lnTo>
                    <a:pt x="25400" y="86360"/>
                  </a:lnTo>
                  <a:close/>
                </a:path>
                <a:path w="25400" h="556260">
                  <a:moveTo>
                    <a:pt x="25400" y="90170"/>
                  </a:moveTo>
                  <a:lnTo>
                    <a:pt x="0" y="90170"/>
                  </a:lnTo>
                  <a:lnTo>
                    <a:pt x="0" y="92709"/>
                  </a:lnTo>
                  <a:lnTo>
                    <a:pt x="25400" y="92709"/>
                  </a:lnTo>
                  <a:lnTo>
                    <a:pt x="25400" y="90170"/>
                  </a:lnTo>
                  <a:close/>
                </a:path>
                <a:path w="25400" h="556260">
                  <a:moveTo>
                    <a:pt x="25400" y="92710"/>
                  </a:moveTo>
                  <a:lnTo>
                    <a:pt x="0" y="92710"/>
                  </a:lnTo>
                  <a:lnTo>
                    <a:pt x="0" y="99059"/>
                  </a:lnTo>
                  <a:lnTo>
                    <a:pt x="25400" y="99059"/>
                  </a:lnTo>
                  <a:lnTo>
                    <a:pt x="25400" y="92710"/>
                  </a:lnTo>
                  <a:close/>
                </a:path>
                <a:path w="25400" h="556260">
                  <a:moveTo>
                    <a:pt x="25400" y="99060"/>
                  </a:moveTo>
                  <a:lnTo>
                    <a:pt x="0" y="99060"/>
                  </a:lnTo>
                  <a:lnTo>
                    <a:pt x="0" y="124459"/>
                  </a:lnTo>
                  <a:lnTo>
                    <a:pt x="25400" y="124459"/>
                  </a:lnTo>
                  <a:lnTo>
                    <a:pt x="25400" y="99060"/>
                  </a:lnTo>
                  <a:close/>
                </a:path>
                <a:path w="25400" h="556260">
                  <a:moveTo>
                    <a:pt x="25400" y="124460"/>
                  </a:moveTo>
                  <a:lnTo>
                    <a:pt x="0" y="124460"/>
                  </a:lnTo>
                  <a:lnTo>
                    <a:pt x="0" y="130809"/>
                  </a:lnTo>
                  <a:lnTo>
                    <a:pt x="25400" y="130809"/>
                  </a:lnTo>
                  <a:lnTo>
                    <a:pt x="25400" y="124460"/>
                  </a:lnTo>
                  <a:close/>
                </a:path>
                <a:path w="25400" h="556260">
                  <a:moveTo>
                    <a:pt x="25400" y="130810"/>
                  </a:moveTo>
                  <a:lnTo>
                    <a:pt x="0" y="130810"/>
                  </a:lnTo>
                  <a:lnTo>
                    <a:pt x="0" y="143509"/>
                  </a:lnTo>
                  <a:lnTo>
                    <a:pt x="25400" y="143509"/>
                  </a:lnTo>
                  <a:lnTo>
                    <a:pt x="25400" y="130810"/>
                  </a:lnTo>
                  <a:close/>
                </a:path>
                <a:path w="25400" h="556260">
                  <a:moveTo>
                    <a:pt x="25400" y="143510"/>
                  </a:moveTo>
                  <a:lnTo>
                    <a:pt x="0" y="143510"/>
                  </a:lnTo>
                  <a:lnTo>
                    <a:pt x="0" y="160019"/>
                  </a:lnTo>
                  <a:lnTo>
                    <a:pt x="25400" y="160019"/>
                  </a:lnTo>
                  <a:lnTo>
                    <a:pt x="25400" y="143510"/>
                  </a:lnTo>
                  <a:close/>
                </a:path>
                <a:path w="25400" h="556260">
                  <a:moveTo>
                    <a:pt x="25400" y="160020"/>
                  </a:moveTo>
                  <a:lnTo>
                    <a:pt x="0" y="160020"/>
                  </a:lnTo>
                  <a:lnTo>
                    <a:pt x="0" y="162559"/>
                  </a:lnTo>
                  <a:lnTo>
                    <a:pt x="25400" y="162559"/>
                  </a:lnTo>
                  <a:lnTo>
                    <a:pt x="25400" y="160020"/>
                  </a:lnTo>
                  <a:close/>
                </a:path>
                <a:path w="25400" h="556260">
                  <a:moveTo>
                    <a:pt x="25400" y="162560"/>
                  </a:moveTo>
                  <a:lnTo>
                    <a:pt x="0" y="162560"/>
                  </a:lnTo>
                  <a:lnTo>
                    <a:pt x="0" y="166369"/>
                  </a:lnTo>
                  <a:lnTo>
                    <a:pt x="25400" y="166369"/>
                  </a:lnTo>
                  <a:lnTo>
                    <a:pt x="25400" y="162560"/>
                  </a:lnTo>
                  <a:close/>
                </a:path>
                <a:path w="25400" h="556260">
                  <a:moveTo>
                    <a:pt x="25400" y="166370"/>
                  </a:moveTo>
                  <a:lnTo>
                    <a:pt x="0" y="166370"/>
                  </a:lnTo>
                  <a:lnTo>
                    <a:pt x="0" y="168909"/>
                  </a:lnTo>
                  <a:lnTo>
                    <a:pt x="25400" y="168909"/>
                  </a:lnTo>
                  <a:lnTo>
                    <a:pt x="25400" y="166370"/>
                  </a:lnTo>
                  <a:close/>
                </a:path>
                <a:path w="25400" h="556260">
                  <a:moveTo>
                    <a:pt x="25400" y="168910"/>
                  </a:moveTo>
                  <a:lnTo>
                    <a:pt x="0" y="168910"/>
                  </a:lnTo>
                  <a:lnTo>
                    <a:pt x="0" y="172719"/>
                  </a:lnTo>
                  <a:lnTo>
                    <a:pt x="25400" y="172719"/>
                  </a:lnTo>
                  <a:lnTo>
                    <a:pt x="25400" y="168910"/>
                  </a:lnTo>
                  <a:close/>
                </a:path>
                <a:path w="25400" h="556260">
                  <a:moveTo>
                    <a:pt x="25400" y="172720"/>
                  </a:moveTo>
                  <a:lnTo>
                    <a:pt x="0" y="172720"/>
                  </a:lnTo>
                  <a:lnTo>
                    <a:pt x="0" y="179069"/>
                  </a:lnTo>
                  <a:lnTo>
                    <a:pt x="25400" y="179069"/>
                  </a:lnTo>
                  <a:lnTo>
                    <a:pt x="25400" y="172720"/>
                  </a:lnTo>
                  <a:close/>
                </a:path>
                <a:path w="25400" h="556260">
                  <a:moveTo>
                    <a:pt x="25400" y="179070"/>
                  </a:moveTo>
                  <a:lnTo>
                    <a:pt x="0" y="179070"/>
                  </a:lnTo>
                  <a:lnTo>
                    <a:pt x="0" y="187959"/>
                  </a:lnTo>
                  <a:lnTo>
                    <a:pt x="25400" y="187959"/>
                  </a:lnTo>
                  <a:lnTo>
                    <a:pt x="25400" y="179070"/>
                  </a:lnTo>
                  <a:close/>
                </a:path>
                <a:path w="25400" h="556260">
                  <a:moveTo>
                    <a:pt x="25400" y="187960"/>
                  </a:moveTo>
                  <a:lnTo>
                    <a:pt x="0" y="187960"/>
                  </a:lnTo>
                  <a:lnTo>
                    <a:pt x="0" y="200659"/>
                  </a:lnTo>
                  <a:lnTo>
                    <a:pt x="25400" y="200659"/>
                  </a:lnTo>
                  <a:lnTo>
                    <a:pt x="25400" y="187960"/>
                  </a:lnTo>
                  <a:close/>
                </a:path>
                <a:path w="25400" h="556260">
                  <a:moveTo>
                    <a:pt x="25400" y="200660"/>
                  </a:moveTo>
                  <a:lnTo>
                    <a:pt x="0" y="200660"/>
                  </a:lnTo>
                  <a:lnTo>
                    <a:pt x="0" y="210819"/>
                  </a:lnTo>
                  <a:lnTo>
                    <a:pt x="25400" y="210819"/>
                  </a:lnTo>
                  <a:lnTo>
                    <a:pt x="25400" y="200660"/>
                  </a:lnTo>
                  <a:close/>
                </a:path>
                <a:path w="25400" h="556260">
                  <a:moveTo>
                    <a:pt x="25400" y="210820"/>
                  </a:moveTo>
                  <a:lnTo>
                    <a:pt x="0" y="210820"/>
                  </a:lnTo>
                  <a:lnTo>
                    <a:pt x="0" y="213359"/>
                  </a:lnTo>
                  <a:lnTo>
                    <a:pt x="25400" y="213359"/>
                  </a:lnTo>
                  <a:lnTo>
                    <a:pt x="25400" y="210820"/>
                  </a:lnTo>
                  <a:close/>
                </a:path>
                <a:path w="25400" h="556260">
                  <a:moveTo>
                    <a:pt x="25400" y="213360"/>
                  </a:moveTo>
                  <a:lnTo>
                    <a:pt x="0" y="213360"/>
                  </a:lnTo>
                  <a:lnTo>
                    <a:pt x="0" y="219709"/>
                  </a:lnTo>
                  <a:lnTo>
                    <a:pt x="25400" y="219709"/>
                  </a:lnTo>
                  <a:lnTo>
                    <a:pt x="25400" y="213360"/>
                  </a:lnTo>
                  <a:close/>
                </a:path>
                <a:path w="25400" h="556260">
                  <a:moveTo>
                    <a:pt x="25400" y="219710"/>
                  </a:moveTo>
                  <a:lnTo>
                    <a:pt x="0" y="219710"/>
                  </a:lnTo>
                  <a:lnTo>
                    <a:pt x="0" y="223519"/>
                  </a:lnTo>
                  <a:lnTo>
                    <a:pt x="25400" y="223519"/>
                  </a:lnTo>
                  <a:lnTo>
                    <a:pt x="25400" y="219710"/>
                  </a:lnTo>
                  <a:close/>
                </a:path>
                <a:path w="25400" h="556260">
                  <a:moveTo>
                    <a:pt x="25400" y="223520"/>
                  </a:moveTo>
                  <a:lnTo>
                    <a:pt x="0" y="223520"/>
                  </a:lnTo>
                  <a:lnTo>
                    <a:pt x="0" y="229869"/>
                  </a:lnTo>
                  <a:lnTo>
                    <a:pt x="25400" y="229869"/>
                  </a:lnTo>
                  <a:lnTo>
                    <a:pt x="25400" y="223520"/>
                  </a:lnTo>
                  <a:close/>
                </a:path>
                <a:path w="25400" h="556260">
                  <a:moveTo>
                    <a:pt x="25400" y="229870"/>
                  </a:moveTo>
                  <a:lnTo>
                    <a:pt x="0" y="229870"/>
                  </a:lnTo>
                  <a:lnTo>
                    <a:pt x="0" y="232409"/>
                  </a:lnTo>
                  <a:lnTo>
                    <a:pt x="25400" y="232409"/>
                  </a:lnTo>
                  <a:lnTo>
                    <a:pt x="25400" y="229870"/>
                  </a:lnTo>
                  <a:close/>
                </a:path>
                <a:path w="25400" h="556260">
                  <a:moveTo>
                    <a:pt x="25400" y="232410"/>
                  </a:moveTo>
                  <a:lnTo>
                    <a:pt x="0" y="232410"/>
                  </a:lnTo>
                  <a:lnTo>
                    <a:pt x="0" y="236219"/>
                  </a:lnTo>
                  <a:lnTo>
                    <a:pt x="25400" y="236219"/>
                  </a:lnTo>
                  <a:lnTo>
                    <a:pt x="25400" y="232410"/>
                  </a:lnTo>
                  <a:close/>
                </a:path>
                <a:path w="25400" h="556260">
                  <a:moveTo>
                    <a:pt x="25400" y="236220"/>
                  </a:moveTo>
                  <a:lnTo>
                    <a:pt x="0" y="236220"/>
                  </a:lnTo>
                  <a:lnTo>
                    <a:pt x="0" y="238759"/>
                  </a:lnTo>
                  <a:lnTo>
                    <a:pt x="25400" y="238759"/>
                  </a:lnTo>
                  <a:lnTo>
                    <a:pt x="25400" y="236220"/>
                  </a:lnTo>
                  <a:close/>
                </a:path>
                <a:path w="25400" h="556260">
                  <a:moveTo>
                    <a:pt x="25400" y="238760"/>
                  </a:moveTo>
                  <a:lnTo>
                    <a:pt x="0" y="238760"/>
                  </a:lnTo>
                  <a:lnTo>
                    <a:pt x="0" y="245109"/>
                  </a:lnTo>
                  <a:lnTo>
                    <a:pt x="25400" y="245109"/>
                  </a:lnTo>
                  <a:lnTo>
                    <a:pt x="25400" y="238760"/>
                  </a:lnTo>
                  <a:close/>
                </a:path>
                <a:path w="25400" h="556260">
                  <a:moveTo>
                    <a:pt x="25400" y="245110"/>
                  </a:moveTo>
                  <a:lnTo>
                    <a:pt x="0" y="245110"/>
                  </a:lnTo>
                  <a:lnTo>
                    <a:pt x="0" y="264159"/>
                  </a:lnTo>
                  <a:lnTo>
                    <a:pt x="25400" y="264159"/>
                  </a:lnTo>
                  <a:lnTo>
                    <a:pt x="25400" y="245110"/>
                  </a:lnTo>
                  <a:close/>
                </a:path>
                <a:path w="25400" h="556260">
                  <a:moveTo>
                    <a:pt x="25400" y="264160"/>
                  </a:moveTo>
                  <a:lnTo>
                    <a:pt x="0" y="264160"/>
                  </a:lnTo>
                  <a:lnTo>
                    <a:pt x="0" y="267969"/>
                  </a:lnTo>
                  <a:lnTo>
                    <a:pt x="25400" y="267969"/>
                  </a:lnTo>
                  <a:lnTo>
                    <a:pt x="25400" y="264160"/>
                  </a:lnTo>
                  <a:close/>
                </a:path>
                <a:path w="25400" h="556260">
                  <a:moveTo>
                    <a:pt x="25400" y="267970"/>
                  </a:moveTo>
                  <a:lnTo>
                    <a:pt x="0" y="267970"/>
                  </a:lnTo>
                  <a:lnTo>
                    <a:pt x="0" y="280669"/>
                  </a:lnTo>
                  <a:lnTo>
                    <a:pt x="25400" y="280669"/>
                  </a:lnTo>
                  <a:lnTo>
                    <a:pt x="25400" y="267970"/>
                  </a:lnTo>
                  <a:close/>
                </a:path>
                <a:path w="25400" h="556260">
                  <a:moveTo>
                    <a:pt x="25400" y="280670"/>
                  </a:moveTo>
                  <a:lnTo>
                    <a:pt x="0" y="280670"/>
                  </a:lnTo>
                  <a:lnTo>
                    <a:pt x="0" y="289559"/>
                  </a:lnTo>
                  <a:lnTo>
                    <a:pt x="25400" y="289559"/>
                  </a:lnTo>
                  <a:lnTo>
                    <a:pt x="25400" y="280670"/>
                  </a:lnTo>
                  <a:close/>
                </a:path>
                <a:path w="25400" h="556260">
                  <a:moveTo>
                    <a:pt x="25400" y="289560"/>
                  </a:moveTo>
                  <a:lnTo>
                    <a:pt x="0" y="289560"/>
                  </a:lnTo>
                  <a:lnTo>
                    <a:pt x="0" y="293369"/>
                  </a:lnTo>
                  <a:lnTo>
                    <a:pt x="25400" y="293369"/>
                  </a:lnTo>
                  <a:lnTo>
                    <a:pt x="25400" y="289560"/>
                  </a:lnTo>
                  <a:close/>
                </a:path>
                <a:path w="25400" h="556260">
                  <a:moveTo>
                    <a:pt x="25400" y="293370"/>
                  </a:moveTo>
                  <a:lnTo>
                    <a:pt x="0" y="293370"/>
                  </a:lnTo>
                  <a:lnTo>
                    <a:pt x="0" y="308609"/>
                  </a:lnTo>
                  <a:lnTo>
                    <a:pt x="25400" y="308609"/>
                  </a:lnTo>
                  <a:lnTo>
                    <a:pt x="25400" y="293370"/>
                  </a:lnTo>
                  <a:close/>
                </a:path>
                <a:path w="25400" h="556260">
                  <a:moveTo>
                    <a:pt x="25400" y="308610"/>
                  </a:moveTo>
                  <a:lnTo>
                    <a:pt x="0" y="308610"/>
                  </a:lnTo>
                  <a:lnTo>
                    <a:pt x="0" y="314959"/>
                  </a:lnTo>
                  <a:lnTo>
                    <a:pt x="25400" y="314959"/>
                  </a:lnTo>
                  <a:lnTo>
                    <a:pt x="25400" y="308610"/>
                  </a:lnTo>
                  <a:close/>
                </a:path>
                <a:path w="25400" h="556260">
                  <a:moveTo>
                    <a:pt x="25400" y="314960"/>
                  </a:moveTo>
                  <a:lnTo>
                    <a:pt x="0" y="314960"/>
                  </a:lnTo>
                  <a:lnTo>
                    <a:pt x="0" y="318769"/>
                  </a:lnTo>
                  <a:lnTo>
                    <a:pt x="25400" y="318769"/>
                  </a:lnTo>
                  <a:lnTo>
                    <a:pt x="25400" y="314960"/>
                  </a:lnTo>
                  <a:close/>
                </a:path>
                <a:path w="25400" h="556260">
                  <a:moveTo>
                    <a:pt x="25400" y="318770"/>
                  </a:moveTo>
                  <a:lnTo>
                    <a:pt x="0" y="318770"/>
                  </a:lnTo>
                  <a:lnTo>
                    <a:pt x="0" y="321309"/>
                  </a:lnTo>
                  <a:lnTo>
                    <a:pt x="25400" y="321309"/>
                  </a:lnTo>
                  <a:lnTo>
                    <a:pt x="25400" y="318770"/>
                  </a:lnTo>
                  <a:close/>
                </a:path>
                <a:path w="25400" h="556260">
                  <a:moveTo>
                    <a:pt x="25400" y="321310"/>
                  </a:moveTo>
                  <a:lnTo>
                    <a:pt x="0" y="321310"/>
                  </a:lnTo>
                  <a:lnTo>
                    <a:pt x="0" y="325119"/>
                  </a:lnTo>
                  <a:lnTo>
                    <a:pt x="25400" y="325119"/>
                  </a:lnTo>
                  <a:lnTo>
                    <a:pt x="25400" y="321310"/>
                  </a:lnTo>
                  <a:close/>
                </a:path>
                <a:path w="25400" h="556260">
                  <a:moveTo>
                    <a:pt x="25400" y="325120"/>
                  </a:moveTo>
                  <a:lnTo>
                    <a:pt x="0" y="325120"/>
                  </a:lnTo>
                  <a:lnTo>
                    <a:pt x="0" y="331469"/>
                  </a:lnTo>
                  <a:lnTo>
                    <a:pt x="25400" y="331469"/>
                  </a:lnTo>
                  <a:lnTo>
                    <a:pt x="25400" y="325120"/>
                  </a:lnTo>
                  <a:close/>
                </a:path>
                <a:path w="25400" h="556260">
                  <a:moveTo>
                    <a:pt x="25400" y="331470"/>
                  </a:moveTo>
                  <a:lnTo>
                    <a:pt x="0" y="331470"/>
                  </a:lnTo>
                  <a:lnTo>
                    <a:pt x="0" y="334009"/>
                  </a:lnTo>
                  <a:lnTo>
                    <a:pt x="25400" y="334009"/>
                  </a:lnTo>
                  <a:lnTo>
                    <a:pt x="25400" y="331470"/>
                  </a:lnTo>
                  <a:close/>
                </a:path>
                <a:path w="25400" h="556260">
                  <a:moveTo>
                    <a:pt x="25400" y="334010"/>
                  </a:moveTo>
                  <a:lnTo>
                    <a:pt x="0" y="334010"/>
                  </a:lnTo>
                  <a:lnTo>
                    <a:pt x="0" y="340359"/>
                  </a:lnTo>
                  <a:lnTo>
                    <a:pt x="25400" y="340359"/>
                  </a:lnTo>
                  <a:lnTo>
                    <a:pt x="25400" y="334010"/>
                  </a:lnTo>
                  <a:close/>
                </a:path>
                <a:path w="25400" h="556260">
                  <a:moveTo>
                    <a:pt x="25400" y="340360"/>
                  </a:moveTo>
                  <a:lnTo>
                    <a:pt x="0" y="340360"/>
                  </a:lnTo>
                  <a:lnTo>
                    <a:pt x="0" y="353059"/>
                  </a:lnTo>
                  <a:lnTo>
                    <a:pt x="25400" y="353059"/>
                  </a:lnTo>
                  <a:lnTo>
                    <a:pt x="25400" y="340360"/>
                  </a:lnTo>
                  <a:close/>
                </a:path>
                <a:path w="25400" h="556260">
                  <a:moveTo>
                    <a:pt x="12700" y="554990"/>
                  </a:moveTo>
                  <a:lnTo>
                    <a:pt x="1269" y="554990"/>
                  </a:lnTo>
                  <a:lnTo>
                    <a:pt x="1269" y="556260"/>
                  </a:lnTo>
                  <a:lnTo>
                    <a:pt x="12700" y="556260"/>
                  </a:lnTo>
                  <a:lnTo>
                    <a:pt x="12700" y="554990"/>
                  </a:lnTo>
                  <a:close/>
                </a:path>
                <a:path w="25400" h="556260">
                  <a:moveTo>
                    <a:pt x="25400" y="549910"/>
                  </a:moveTo>
                  <a:lnTo>
                    <a:pt x="0" y="549910"/>
                  </a:lnTo>
                  <a:lnTo>
                    <a:pt x="0" y="554990"/>
                  </a:lnTo>
                  <a:lnTo>
                    <a:pt x="24129" y="554990"/>
                  </a:lnTo>
                  <a:lnTo>
                    <a:pt x="24129" y="553719"/>
                  </a:lnTo>
                  <a:lnTo>
                    <a:pt x="25400" y="553719"/>
                  </a:lnTo>
                  <a:lnTo>
                    <a:pt x="25400" y="549910"/>
                  </a:lnTo>
                  <a:close/>
                </a:path>
                <a:path w="25400" h="556260">
                  <a:moveTo>
                    <a:pt x="25400" y="543560"/>
                  </a:moveTo>
                  <a:lnTo>
                    <a:pt x="0" y="543560"/>
                  </a:lnTo>
                  <a:lnTo>
                    <a:pt x="0" y="548640"/>
                  </a:lnTo>
                  <a:lnTo>
                    <a:pt x="25400" y="548640"/>
                  </a:lnTo>
                  <a:lnTo>
                    <a:pt x="25400" y="543560"/>
                  </a:lnTo>
                  <a:close/>
                </a:path>
                <a:path w="25400" h="556260">
                  <a:moveTo>
                    <a:pt x="25400" y="537210"/>
                  </a:moveTo>
                  <a:lnTo>
                    <a:pt x="0" y="537210"/>
                  </a:lnTo>
                  <a:lnTo>
                    <a:pt x="0" y="542290"/>
                  </a:lnTo>
                  <a:lnTo>
                    <a:pt x="25400" y="542290"/>
                  </a:lnTo>
                  <a:lnTo>
                    <a:pt x="25400" y="537210"/>
                  </a:lnTo>
                  <a:close/>
                </a:path>
                <a:path w="25400" h="556260">
                  <a:moveTo>
                    <a:pt x="25400" y="530860"/>
                  </a:moveTo>
                  <a:lnTo>
                    <a:pt x="0" y="530860"/>
                  </a:lnTo>
                  <a:lnTo>
                    <a:pt x="0" y="535940"/>
                  </a:lnTo>
                  <a:lnTo>
                    <a:pt x="25400" y="535940"/>
                  </a:lnTo>
                  <a:lnTo>
                    <a:pt x="25400" y="530860"/>
                  </a:lnTo>
                  <a:close/>
                </a:path>
                <a:path w="25400" h="556260">
                  <a:moveTo>
                    <a:pt x="25400" y="524510"/>
                  </a:moveTo>
                  <a:lnTo>
                    <a:pt x="0" y="524510"/>
                  </a:lnTo>
                  <a:lnTo>
                    <a:pt x="0" y="529590"/>
                  </a:lnTo>
                  <a:lnTo>
                    <a:pt x="25400" y="529590"/>
                  </a:lnTo>
                  <a:lnTo>
                    <a:pt x="25400" y="524510"/>
                  </a:lnTo>
                  <a:close/>
                </a:path>
                <a:path w="25400" h="556260">
                  <a:moveTo>
                    <a:pt x="25400" y="518159"/>
                  </a:moveTo>
                  <a:lnTo>
                    <a:pt x="0" y="518159"/>
                  </a:lnTo>
                  <a:lnTo>
                    <a:pt x="0" y="523240"/>
                  </a:lnTo>
                  <a:lnTo>
                    <a:pt x="25400" y="523240"/>
                  </a:lnTo>
                  <a:lnTo>
                    <a:pt x="25400" y="518159"/>
                  </a:lnTo>
                  <a:close/>
                </a:path>
                <a:path w="25400" h="556260">
                  <a:moveTo>
                    <a:pt x="25400" y="511809"/>
                  </a:moveTo>
                  <a:lnTo>
                    <a:pt x="0" y="511809"/>
                  </a:lnTo>
                  <a:lnTo>
                    <a:pt x="0" y="516890"/>
                  </a:lnTo>
                  <a:lnTo>
                    <a:pt x="25400" y="516890"/>
                  </a:lnTo>
                  <a:lnTo>
                    <a:pt x="25400" y="511809"/>
                  </a:lnTo>
                  <a:close/>
                </a:path>
                <a:path w="25400" h="556260">
                  <a:moveTo>
                    <a:pt x="25400" y="505459"/>
                  </a:moveTo>
                  <a:lnTo>
                    <a:pt x="0" y="505459"/>
                  </a:lnTo>
                  <a:lnTo>
                    <a:pt x="0" y="510540"/>
                  </a:lnTo>
                  <a:lnTo>
                    <a:pt x="25400" y="510540"/>
                  </a:lnTo>
                  <a:lnTo>
                    <a:pt x="25400" y="505459"/>
                  </a:lnTo>
                  <a:close/>
                </a:path>
                <a:path w="25400" h="556260">
                  <a:moveTo>
                    <a:pt x="25400" y="499109"/>
                  </a:moveTo>
                  <a:lnTo>
                    <a:pt x="0" y="499109"/>
                  </a:lnTo>
                  <a:lnTo>
                    <a:pt x="0" y="504190"/>
                  </a:lnTo>
                  <a:lnTo>
                    <a:pt x="25400" y="504190"/>
                  </a:lnTo>
                  <a:lnTo>
                    <a:pt x="25400" y="499109"/>
                  </a:lnTo>
                  <a:close/>
                </a:path>
                <a:path w="25400" h="556260">
                  <a:moveTo>
                    <a:pt x="25400" y="492759"/>
                  </a:moveTo>
                  <a:lnTo>
                    <a:pt x="0" y="492759"/>
                  </a:lnTo>
                  <a:lnTo>
                    <a:pt x="0" y="497840"/>
                  </a:lnTo>
                  <a:lnTo>
                    <a:pt x="25400" y="497840"/>
                  </a:lnTo>
                  <a:lnTo>
                    <a:pt x="25400" y="492759"/>
                  </a:lnTo>
                  <a:close/>
                </a:path>
                <a:path w="25400" h="556260">
                  <a:moveTo>
                    <a:pt x="25400" y="486409"/>
                  </a:moveTo>
                  <a:lnTo>
                    <a:pt x="0" y="486409"/>
                  </a:lnTo>
                  <a:lnTo>
                    <a:pt x="0" y="491490"/>
                  </a:lnTo>
                  <a:lnTo>
                    <a:pt x="25400" y="491490"/>
                  </a:lnTo>
                  <a:lnTo>
                    <a:pt x="25400" y="486409"/>
                  </a:lnTo>
                  <a:close/>
                </a:path>
                <a:path w="25400" h="556260">
                  <a:moveTo>
                    <a:pt x="25400" y="480059"/>
                  </a:moveTo>
                  <a:lnTo>
                    <a:pt x="0" y="480059"/>
                  </a:lnTo>
                  <a:lnTo>
                    <a:pt x="0" y="485140"/>
                  </a:lnTo>
                  <a:lnTo>
                    <a:pt x="25400" y="485140"/>
                  </a:lnTo>
                  <a:lnTo>
                    <a:pt x="25400" y="480059"/>
                  </a:lnTo>
                  <a:close/>
                </a:path>
                <a:path w="25400" h="556260">
                  <a:moveTo>
                    <a:pt x="25400" y="473709"/>
                  </a:moveTo>
                  <a:lnTo>
                    <a:pt x="0" y="473709"/>
                  </a:lnTo>
                  <a:lnTo>
                    <a:pt x="0" y="478790"/>
                  </a:lnTo>
                  <a:lnTo>
                    <a:pt x="25400" y="478790"/>
                  </a:lnTo>
                  <a:lnTo>
                    <a:pt x="25400" y="473709"/>
                  </a:lnTo>
                  <a:close/>
                </a:path>
                <a:path w="25400" h="556260">
                  <a:moveTo>
                    <a:pt x="25400" y="467359"/>
                  </a:moveTo>
                  <a:lnTo>
                    <a:pt x="0" y="467359"/>
                  </a:lnTo>
                  <a:lnTo>
                    <a:pt x="0" y="472440"/>
                  </a:lnTo>
                  <a:lnTo>
                    <a:pt x="25400" y="472440"/>
                  </a:lnTo>
                  <a:lnTo>
                    <a:pt x="25400" y="467359"/>
                  </a:lnTo>
                  <a:close/>
                </a:path>
                <a:path w="25400" h="556260">
                  <a:moveTo>
                    <a:pt x="25400" y="461009"/>
                  </a:moveTo>
                  <a:lnTo>
                    <a:pt x="0" y="461009"/>
                  </a:lnTo>
                  <a:lnTo>
                    <a:pt x="0" y="466090"/>
                  </a:lnTo>
                  <a:lnTo>
                    <a:pt x="25400" y="466090"/>
                  </a:lnTo>
                  <a:lnTo>
                    <a:pt x="25400" y="461009"/>
                  </a:lnTo>
                  <a:close/>
                </a:path>
                <a:path w="25400" h="556260">
                  <a:moveTo>
                    <a:pt x="25400" y="454659"/>
                  </a:moveTo>
                  <a:lnTo>
                    <a:pt x="0" y="454659"/>
                  </a:lnTo>
                  <a:lnTo>
                    <a:pt x="0" y="459740"/>
                  </a:lnTo>
                  <a:lnTo>
                    <a:pt x="25400" y="459740"/>
                  </a:lnTo>
                  <a:lnTo>
                    <a:pt x="25400" y="454659"/>
                  </a:lnTo>
                  <a:close/>
                </a:path>
                <a:path w="25400" h="556260">
                  <a:moveTo>
                    <a:pt x="25400" y="448309"/>
                  </a:moveTo>
                  <a:lnTo>
                    <a:pt x="0" y="448309"/>
                  </a:lnTo>
                  <a:lnTo>
                    <a:pt x="0" y="453390"/>
                  </a:lnTo>
                  <a:lnTo>
                    <a:pt x="25400" y="453390"/>
                  </a:lnTo>
                  <a:lnTo>
                    <a:pt x="25400" y="448309"/>
                  </a:lnTo>
                  <a:close/>
                </a:path>
                <a:path w="25400" h="556260">
                  <a:moveTo>
                    <a:pt x="25400" y="441959"/>
                  </a:moveTo>
                  <a:lnTo>
                    <a:pt x="0" y="441959"/>
                  </a:lnTo>
                  <a:lnTo>
                    <a:pt x="0" y="447040"/>
                  </a:lnTo>
                  <a:lnTo>
                    <a:pt x="25400" y="447040"/>
                  </a:lnTo>
                  <a:lnTo>
                    <a:pt x="25400" y="441959"/>
                  </a:lnTo>
                  <a:close/>
                </a:path>
                <a:path w="25400" h="556260">
                  <a:moveTo>
                    <a:pt x="25400" y="435609"/>
                  </a:moveTo>
                  <a:lnTo>
                    <a:pt x="0" y="435609"/>
                  </a:lnTo>
                  <a:lnTo>
                    <a:pt x="0" y="440690"/>
                  </a:lnTo>
                  <a:lnTo>
                    <a:pt x="25400" y="440690"/>
                  </a:lnTo>
                  <a:lnTo>
                    <a:pt x="25400" y="435609"/>
                  </a:lnTo>
                  <a:close/>
                </a:path>
                <a:path w="25400" h="556260">
                  <a:moveTo>
                    <a:pt x="25400" y="429259"/>
                  </a:moveTo>
                  <a:lnTo>
                    <a:pt x="0" y="429259"/>
                  </a:lnTo>
                  <a:lnTo>
                    <a:pt x="0" y="434340"/>
                  </a:lnTo>
                  <a:lnTo>
                    <a:pt x="25400" y="434340"/>
                  </a:lnTo>
                  <a:lnTo>
                    <a:pt x="25400" y="429259"/>
                  </a:lnTo>
                  <a:close/>
                </a:path>
                <a:path w="25400" h="556260">
                  <a:moveTo>
                    <a:pt x="25400" y="422910"/>
                  </a:moveTo>
                  <a:lnTo>
                    <a:pt x="0" y="422910"/>
                  </a:lnTo>
                  <a:lnTo>
                    <a:pt x="0" y="427990"/>
                  </a:lnTo>
                  <a:lnTo>
                    <a:pt x="25400" y="427990"/>
                  </a:lnTo>
                  <a:lnTo>
                    <a:pt x="25400" y="422910"/>
                  </a:lnTo>
                  <a:close/>
                </a:path>
                <a:path w="25400" h="556260">
                  <a:moveTo>
                    <a:pt x="25400" y="416560"/>
                  </a:moveTo>
                  <a:lnTo>
                    <a:pt x="0" y="416560"/>
                  </a:lnTo>
                  <a:lnTo>
                    <a:pt x="0" y="421640"/>
                  </a:lnTo>
                  <a:lnTo>
                    <a:pt x="25400" y="421640"/>
                  </a:lnTo>
                  <a:lnTo>
                    <a:pt x="25400" y="416560"/>
                  </a:lnTo>
                  <a:close/>
                </a:path>
                <a:path w="25400" h="556260">
                  <a:moveTo>
                    <a:pt x="25400" y="410209"/>
                  </a:moveTo>
                  <a:lnTo>
                    <a:pt x="0" y="410209"/>
                  </a:lnTo>
                  <a:lnTo>
                    <a:pt x="0" y="415290"/>
                  </a:lnTo>
                  <a:lnTo>
                    <a:pt x="25400" y="415290"/>
                  </a:lnTo>
                  <a:lnTo>
                    <a:pt x="25400" y="410209"/>
                  </a:lnTo>
                  <a:close/>
                </a:path>
                <a:path w="25400" h="556260">
                  <a:moveTo>
                    <a:pt x="25400" y="403859"/>
                  </a:moveTo>
                  <a:lnTo>
                    <a:pt x="0" y="403859"/>
                  </a:lnTo>
                  <a:lnTo>
                    <a:pt x="0" y="408940"/>
                  </a:lnTo>
                  <a:lnTo>
                    <a:pt x="25400" y="408940"/>
                  </a:lnTo>
                  <a:lnTo>
                    <a:pt x="25400" y="403859"/>
                  </a:lnTo>
                  <a:close/>
                </a:path>
                <a:path w="25400" h="556260">
                  <a:moveTo>
                    <a:pt x="25400" y="397509"/>
                  </a:moveTo>
                  <a:lnTo>
                    <a:pt x="0" y="397509"/>
                  </a:lnTo>
                  <a:lnTo>
                    <a:pt x="0" y="402590"/>
                  </a:lnTo>
                  <a:lnTo>
                    <a:pt x="25400" y="402590"/>
                  </a:lnTo>
                  <a:lnTo>
                    <a:pt x="25400" y="397509"/>
                  </a:lnTo>
                  <a:close/>
                </a:path>
                <a:path w="25400" h="556260">
                  <a:moveTo>
                    <a:pt x="25400" y="391159"/>
                  </a:moveTo>
                  <a:lnTo>
                    <a:pt x="0" y="391159"/>
                  </a:lnTo>
                  <a:lnTo>
                    <a:pt x="0" y="396240"/>
                  </a:lnTo>
                  <a:lnTo>
                    <a:pt x="25400" y="396240"/>
                  </a:lnTo>
                  <a:lnTo>
                    <a:pt x="25400" y="391159"/>
                  </a:lnTo>
                  <a:close/>
                </a:path>
                <a:path w="25400" h="556260">
                  <a:moveTo>
                    <a:pt x="25400" y="384809"/>
                  </a:moveTo>
                  <a:lnTo>
                    <a:pt x="0" y="384809"/>
                  </a:lnTo>
                  <a:lnTo>
                    <a:pt x="0" y="389890"/>
                  </a:lnTo>
                  <a:lnTo>
                    <a:pt x="25400" y="389890"/>
                  </a:lnTo>
                  <a:lnTo>
                    <a:pt x="25400" y="384809"/>
                  </a:lnTo>
                  <a:close/>
                </a:path>
                <a:path w="25400" h="556260">
                  <a:moveTo>
                    <a:pt x="25400" y="378459"/>
                  </a:moveTo>
                  <a:lnTo>
                    <a:pt x="0" y="378459"/>
                  </a:lnTo>
                  <a:lnTo>
                    <a:pt x="0" y="383540"/>
                  </a:lnTo>
                  <a:lnTo>
                    <a:pt x="25400" y="383540"/>
                  </a:lnTo>
                  <a:lnTo>
                    <a:pt x="25400" y="378459"/>
                  </a:lnTo>
                  <a:close/>
                </a:path>
                <a:path w="25400" h="556260">
                  <a:moveTo>
                    <a:pt x="25400" y="372110"/>
                  </a:moveTo>
                  <a:lnTo>
                    <a:pt x="0" y="372110"/>
                  </a:lnTo>
                  <a:lnTo>
                    <a:pt x="0" y="377190"/>
                  </a:lnTo>
                  <a:lnTo>
                    <a:pt x="25400" y="377190"/>
                  </a:lnTo>
                  <a:lnTo>
                    <a:pt x="25400" y="372110"/>
                  </a:lnTo>
                  <a:close/>
                </a:path>
                <a:path w="25400" h="556260">
                  <a:moveTo>
                    <a:pt x="25400" y="365759"/>
                  </a:moveTo>
                  <a:lnTo>
                    <a:pt x="0" y="365759"/>
                  </a:lnTo>
                  <a:lnTo>
                    <a:pt x="0" y="370840"/>
                  </a:lnTo>
                  <a:lnTo>
                    <a:pt x="25400" y="370840"/>
                  </a:lnTo>
                  <a:lnTo>
                    <a:pt x="25400" y="365759"/>
                  </a:lnTo>
                  <a:close/>
                </a:path>
                <a:path w="25400" h="556260">
                  <a:moveTo>
                    <a:pt x="25400" y="359409"/>
                  </a:moveTo>
                  <a:lnTo>
                    <a:pt x="0" y="359409"/>
                  </a:lnTo>
                  <a:lnTo>
                    <a:pt x="0" y="364490"/>
                  </a:lnTo>
                  <a:lnTo>
                    <a:pt x="25400" y="364490"/>
                  </a:lnTo>
                  <a:lnTo>
                    <a:pt x="25400" y="359409"/>
                  </a:lnTo>
                  <a:close/>
                </a:path>
                <a:path w="25400" h="556260">
                  <a:moveTo>
                    <a:pt x="25400" y="354330"/>
                  </a:moveTo>
                  <a:lnTo>
                    <a:pt x="0" y="354330"/>
                  </a:lnTo>
                  <a:lnTo>
                    <a:pt x="0" y="358140"/>
                  </a:lnTo>
                  <a:lnTo>
                    <a:pt x="25400" y="358140"/>
                  </a:lnTo>
                  <a:lnTo>
                    <a:pt x="25400" y="354330"/>
                  </a:lnTo>
                  <a:close/>
                </a:path>
              </a:pathLst>
            </a:custGeom>
            <a:solidFill>
              <a:srgbClr val="6886E0"/>
            </a:solidFill>
          </p:spPr>
          <p:txBody>
            <a:bodyPr wrap="square" lIns="0" tIns="0" rIns="0" bIns="0" rtlCol="0"/>
            <a:lstStyle/>
            <a:p>
              <a:endParaRPr/>
            </a:p>
          </p:txBody>
        </p:sp>
        <p:sp>
          <p:nvSpPr>
            <p:cNvPr id="413" name="object 413"/>
            <p:cNvSpPr/>
            <p:nvPr/>
          </p:nvSpPr>
          <p:spPr>
            <a:xfrm>
              <a:off x="7181849" y="5684520"/>
              <a:ext cx="25400" cy="565150"/>
            </a:xfrm>
            <a:custGeom>
              <a:avLst/>
              <a:gdLst/>
              <a:ahLst/>
              <a:cxnLst/>
              <a:rect l="l" t="t" r="r" b="b"/>
              <a:pathLst>
                <a:path w="25400" h="565150">
                  <a:moveTo>
                    <a:pt x="1270" y="0"/>
                  </a:moveTo>
                  <a:lnTo>
                    <a:pt x="0" y="0"/>
                  </a:lnTo>
                  <a:lnTo>
                    <a:pt x="0" y="2539"/>
                  </a:lnTo>
                  <a:lnTo>
                    <a:pt x="8890" y="2539"/>
                  </a:lnTo>
                  <a:lnTo>
                    <a:pt x="8890" y="1269"/>
                  </a:lnTo>
                  <a:lnTo>
                    <a:pt x="1270" y="1269"/>
                  </a:lnTo>
                  <a:lnTo>
                    <a:pt x="1270" y="0"/>
                  </a:lnTo>
                  <a:close/>
                </a:path>
                <a:path w="25400" h="565150">
                  <a:moveTo>
                    <a:pt x="15240" y="2539"/>
                  </a:moveTo>
                  <a:lnTo>
                    <a:pt x="0" y="2539"/>
                  </a:lnTo>
                  <a:lnTo>
                    <a:pt x="0" y="6349"/>
                  </a:lnTo>
                  <a:lnTo>
                    <a:pt x="25400" y="6349"/>
                  </a:lnTo>
                  <a:lnTo>
                    <a:pt x="25400" y="5079"/>
                  </a:lnTo>
                  <a:lnTo>
                    <a:pt x="22859" y="5079"/>
                  </a:lnTo>
                  <a:lnTo>
                    <a:pt x="22859" y="3809"/>
                  </a:lnTo>
                  <a:lnTo>
                    <a:pt x="15240" y="3809"/>
                  </a:lnTo>
                  <a:lnTo>
                    <a:pt x="15240" y="2539"/>
                  </a:lnTo>
                  <a:close/>
                </a:path>
                <a:path w="25400" h="565150">
                  <a:moveTo>
                    <a:pt x="25400" y="6350"/>
                  </a:moveTo>
                  <a:lnTo>
                    <a:pt x="0" y="6350"/>
                  </a:lnTo>
                  <a:lnTo>
                    <a:pt x="0" y="8889"/>
                  </a:lnTo>
                  <a:lnTo>
                    <a:pt x="25400" y="8889"/>
                  </a:lnTo>
                  <a:lnTo>
                    <a:pt x="25400" y="6350"/>
                  </a:lnTo>
                  <a:close/>
                </a:path>
                <a:path w="25400" h="565150">
                  <a:moveTo>
                    <a:pt x="25400" y="8890"/>
                  </a:moveTo>
                  <a:lnTo>
                    <a:pt x="0" y="8890"/>
                  </a:lnTo>
                  <a:lnTo>
                    <a:pt x="0" y="15239"/>
                  </a:lnTo>
                  <a:lnTo>
                    <a:pt x="25400" y="15239"/>
                  </a:lnTo>
                  <a:lnTo>
                    <a:pt x="25400" y="8890"/>
                  </a:lnTo>
                  <a:close/>
                </a:path>
                <a:path w="25400" h="565150">
                  <a:moveTo>
                    <a:pt x="25400" y="15239"/>
                  </a:moveTo>
                  <a:lnTo>
                    <a:pt x="0" y="15239"/>
                  </a:lnTo>
                  <a:lnTo>
                    <a:pt x="0" y="19049"/>
                  </a:lnTo>
                  <a:lnTo>
                    <a:pt x="25400" y="19049"/>
                  </a:lnTo>
                  <a:lnTo>
                    <a:pt x="25400" y="15239"/>
                  </a:lnTo>
                  <a:close/>
                </a:path>
                <a:path w="25400" h="565150">
                  <a:moveTo>
                    <a:pt x="25400" y="19049"/>
                  </a:moveTo>
                  <a:lnTo>
                    <a:pt x="0" y="19049"/>
                  </a:lnTo>
                  <a:lnTo>
                    <a:pt x="0" y="57149"/>
                  </a:lnTo>
                  <a:lnTo>
                    <a:pt x="25400" y="57149"/>
                  </a:lnTo>
                  <a:lnTo>
                    <a:pt x="25400" y="19049"/>
                  </a:lnTo>
                  <a:close/>
                </a:path>
                <a:path w="25400" h="565150">
                  <a:moveTo>
                    <a:pt x="25400" y="57150"/>
                  </a:moveTo>
                  <a:lnTo>
                    <a:pt x="0" y="57150"/>
                  </a:lnTo>
                  <a:lnTo>
                    <a:pt x="0" y="66039"/>
                  </a:lnTo>
                  <a:lnTo>
                    <a:pt x="25400" y="66039"/>
                  </a:lnTo>
                  <a:lnTo>
                    <a:pt x="25400" y="57150"/>
                  </a:lnTo>
                  <a:close/>
                </a:path>
                <a:path w="25400" h="565150">
                  <a:moveTo>
                    <a:pt x="25400" y="66039"/>
                  </a:moveTo>
                  <a:lnTo>
                    <a:pt x="0" y="66039"/>
                  </a:lnTo>
                  <a:lnTo>
                    <a:pt x="0" y="72389"/>
                  </a:lnTo>
                  <a:lnTo>
                    <a:pt x="25400" y="72389"/>
                  </a:lnTo>
                  <a:lnTo>
                    <a:pt x="25400" y="66039"/>
                  </a:lnTo>
                  <a:close/>
                </a:path>
                <a:path w="25400" h="565150">
                  <a:moveTo>
                    <a:pt x="25400" y="72389"/>
                  </a:moveTo>
                  <a:lnTo>
                    <a:pt x="0" y="72389"/>
                  </a:lnTo>
                  <a:lnTo>
                    <a:pt x="0" y="78739"/>
                  </a:lnTo>
                  <a:lnTo>
                    <a:pt x="25400" y="78739"/>
                  </a:lnTo>
                  <a:lnTo>
                    <a:pt x="25400" y="72389"/>
                  </a:lnTo>
                  <a:close/>
                </a:path>
                <a:path w="25400" h="565150">
                  <a:moveTo>
                    <a:pt x="25400" y="78739"/>
                  </a:moveTo>
                  <a:lnTo>
                    <a:pt x="0" y="78739"/>
                  </a:lnTo>
                  <a:lnTo>
                    <a:pt x="0" y="82549"/>
                  </a:lnTo>
                  <a:lnTo>
                    <a:pt x="25400" y="82549"/>
                  </a:lnTo>
                  <a:lnTo>
                    <a:pt x="25400" y="78739"/>
                  </a:lnTo>
                  <a:close/>
                </a:path>
                <a:path w="25400" h="565150">
                  <a:moveTo>
                    <a:pt x="25400" y="82550"/>
                  </a:moveTo>
                  <a:lnTo>
                    <a:pt x="0" y="82550"/>
                  </a:lnTo>
                  <a:lnTo>
                    <a:pt x="0" y="88899"/>
                  </a:lnTo>
                  <a:lnTo>
                    <a:pt x="25400" y="88899"/>
                  </a:lnTo>
                  <a:lnTo>
                    <a:pt x="25400" y="82550"/>
                  </a:lnTo>
                  <a:close/>
                </a:path>
                <a:path w="25400" h="565150">
                  <a:moveTo>
                    <a:pt x="25400" y="88900"/>
                  </a:moveTo>
                  <a:lnTo>
                    <a:pt x="0" y="88900"/>
                  </a:lnTo>
                  <a:lnTo>
                    <a:pt x="0" y="91439"/>
                  </a:lnTo>
                  <a:lnTo>
                    <a:pt x="25400" y="91439"/>
                  </a:lnTo>
                  <a:lnTo>
                    <a:pt x="25400" y="88900"/>
                  </a:lnTo>
                  <a:close/>
                </a:path>
                <a:path w="25400" h="565150">
                  <a:moveTo>
                    <a:pt x="25400" y="91439"/>
                  </a:moveTo>
                  <a:lnTo>
                    <a:pt x="0" y="91439"/>
                  </a:lnTo>
                  <a:lnTo>
                    <a:pt x="0" y="95249"/>
                  </a:lnTo>
                  <a:lnTo>
                    <a:pt x="25400" y="95249"/>
                  </a:lnTo>
                  <a:lnTo>
                    <a:pt x="25400" y="91439"/>
                  </a:lnTo>
                  <a:close/>
                </a:path>
                <a:path w="25400" h="565150">
                  <a:moveTo>
                    <a:pt x="25400" y="95250"/>
                  </a:moveTo>
                  <a:lnTo>
                    <a:pt x="0" y="95250"/>
                  </a:lnTo>
                  <a:lnTo>
                    <a:pt x="0" y="97789"/>
                  </a:lnTo>
                  <a:lnTo>
                    <a:pt x="25400" y="97789"/>
                  </a:lnTo>
                  <a:lnTo>
                    <a:pt x="25400" y="95250"/>
                  </a:lnTo>
                  <a:close/>
                </a:path>
                <a:path w="25400" h="565150">
                  <a:moveTo>
                    <a:pt x="25400" y="97789"/>
                  </a:moveTo>
                  <a:lnTo>
                    <a:pt x="0" y="97789"/>
                  </a:lnTo>
                  <a:lnTo>
                    <a:pt x="0" y="104139"/>
                  </a:lnTo>
                  <a:lnTo>
                    <a:pt x="25400" y="104139"/>
                  </a:lnTo>
                  <a:lnTo>
                    <a:pt x="25400" y="97789"/>
                  </a:lnTo>
                  <a:close/>
                </a:path>
                <a:path w="25400" h="565150">
                  <a:moveTo>
                    <a:pt x="25400" y="104139"/>
                  </a:moveTo>
                  <a:lnTo>
                    <a:pt x="0" y="104139"/>
                  </a:lnTo>
                  <a:lnTo>
                    <a:pt x="0" y="129539"/>
                  </a:lnTo>
                  <a:lnTo>
                    <a:pt x="25400" y="129539"/>
                  </a:lnTo>
                  <a:lnTo>
                    <a:pt x="25400" y="104139"/>
                  </a:lnTo>
                  <a:close/>
                </a:path>
                <a:path w="25400" h="565150">
                  <a:moveTo>
                    <a:pt x="25400" y="129540"/>
                  </a:moveTo>
                  <a:lnTo>
                    <a:pt x="0" y="129540"/>
                  </a:lnTo>
                  <a:lnTo>
                    <a:pt x="0" y="135889"/>
                  </a:lnTo>
                  <a:lnTo>
                    <a:pt x="25400" y="135889"/>
                  </a:lnTo>
                  <a:lnTo>
                    <a:pt x="25400" y="129540"/>
                  </a:lnTo>
                  <a:close/>
                </a:path>
                <a:path w="25400" h="565150">
                  <a:moveTo>
                    <a:pt x="25400" y="135890"/>
                  </a:moveTo>
                  <a:lnTo>
                    <a:pt x="0" y="135890"/>
                  </a:lnTo>
                  <a:lnTo>
                    <a:pt x="0" y="148589"/>
                  </a:lnTo>
                  <a:lnTo>
                    <a:pt x="25400" y="148589"/>
                  </a:lnTo>
                  <a:lnTo>
                    <a:pt x="25400" y="135890"/>
                  </a:lnTo>
                  <a:close/>
                </a:path>
                <a:path w="25400" h="565150">
                  <a:moveTo>
                    <a:pt x="25400" y="148590"/>
                  </a:moveTo>
                  <a:lnTo>
                    <a:pt x="0" y="148590"/>
                  </a:lnTo>
                  <a:lnTo>
                    <a:pt x="0" y="165099"/>
                  </a:lnTo>
                  <a:lnTo>
                    <a:pt x="25400" y="165099"/>
                  </a:lnTo>
                  <a:lnTo>
                    <a:pt x="25400" y="148590"/>
                  </a:lnTo>
                  <a:close/>
                </a:path>
                <a:path w="25400" h="565150">
                  <a:moveTo>
                    <a:pt x="25400" y="165099"/>
                  </a:moveTo>
                  <a:lnTo>
                    <a:pt x="0" y="165099"/>
                  </a:lnTo>
                  <a:lnTo>
                    <a:pt x="0" y="167639"/>
                  </a:lnTo>
                  <a:lnTo>
                    <a:pt x="25400" y="167639"/>
                  </a:lnTo>
                  <a:lnTo>
                    <a:pt x="25400" y="165099"/>
                  </a:lnTo>
                  <a:close/>
                </a:path>
                <a:path w="25400" h="565150">
                  <a:moveTo>
                    <a:pt x="25400" y="167640"/>
                  </a:moveTo>
                  <a:lnTo>
                    <a:pt x="0" y="167640"/>
                  </a:lnTo>
                  <a:lnTo>
                    <a:pt x="0" y="171449"/>
                  </a:lnTo>
                  <a:lnTo>
                    <a:pt x="25400" y="171449"/>
                  </a:lnTo>
                  <a:lnTo>
                    <a:pt x="25400" y="167640"/>
                  </a:lnTo>
                  <a:close/>
                </a:path>
                <a:path w="25400" h="565150">
                  <a:moveTo>
                    <a:pt x="25400" y="171449"/>
                  </a:moveTo>
                  <a:lnTo>
                    <a:pt x="0" y="171449"/>
                  </a:lnTo>
                  <a:lnTo>
                    <a:pt x="0" y="173989"/>
                  </a:lnTo>
                  <a:lnTo>
                    <a:pt x="25400" y="173989"/>
                  </a:lnTo>
                  <a:lnTo>
                    <a:pt x="25400" y="171449"/>
                  </a:lnTo>
                  <a:close/>
                </a:path>
                <a:path w="25400" h="565150">
                  <a:moveTo>
                    <a:pt x="25400" y="173989"/>
                  </a:moveTo>
                  <a:lnTo>
                    <a:pt x="0" y="173989"/>
                  </a:lnTo>
                  <a:lnTo>
                    <a:pt x="0" y="177799"/>
                  </a:lnTo>
                  <a:lnTo>
                    <a:pt x="25400" y="177799"/>
                  </a:lnTo>
                  <a:lnTo>
                    <a:pt x="25400" y="173989"/>
                  </a:lnTo>
                  <a:close/>
                </a:path>
                <a:path w="25400" h="565150">
                  <a:moveTo>
                    <a:pt x="25400" y="177799"/>
                  </a:moveTo>
                  <a:lnTo>
                    <a:pt x="0" y="177799"/>
                  </a:lnTo>
                  <a:lnTo>
                    <a:pt x="0" y="184149"/>
                  </a:lnTo>
                  <a:lnTo>
                    <a:pt x="25400" y="184149"/>
                  </a:lnTo>
                  <a:lnTo>
                    <a:pt x="25400" y="177799"/>
                  </a:lnTo>
                  <a:close/>
                </a:path>
                <a:path w="25400" h="565150">
                  <a:moveTo>
                    <a:pt x="25400" y="184150"/>
                  </a:moveTo>
                  <a:lnTo>
                    <a:pt x="0" y="184150"/>
                  </a:lnTo>
                  <a:lnTo>
                    <a:pt x="0" y="193039"/>
                  </a:lnTo>
                  <a:lnTo>
                    <a:pt x="25400" y="193039"/>
                  </a:lnTo>
                  <a:lnTo>
                    <a:pt x="25400" y="184150"/>
                  </a:lnTo>
                  <a:close/>
                </a:path>
                <a:path w="25400" h="565150">
                  <a:moveTo>
                    <a:pt x="25400" y="193039"/>
                  </a:moveTo>
                  <a:lnTo>
                    <a:pt x="0" y="193039"/>
                  </a:lnTo>
                  <a:lnTo>
                    <a:pt x="0" y="205739"/>
                  </a:lnTo>
                  <a:lnTo>
                    <a:pt x="25400" y="205739"/>
                  </a:lnTo>
                  <a:lnTo>
                    <a:pt x="25400" y="193039"/>
                  </a:lnTo>
                  <a:close/>
                </a:path>
                <a:path w="25400" h="565150">
                  <a:moveTo>
                    <a:pt x="25400" y="205739"/>
                  </a:moveTo>
                  <a:lnTo>
                    <a:pt x="0" y="205739"/>
                  </a:lnTo>
                  <a:lnTo>
                    <a:pt x="0" y="215899"/>
                  </a:lnTo>
                  <a:lnTo>
                    <a:pt x="25400" y="215899"/>
                  </a:lnTo>
                  <a:lnTo>
                    <a:pt x="25400" y="205739"/>
                  </a:lnTo>
                  <a:close/>
                </a:path>
                <a:path w="25400" h="565150">
                  <a:moveTo>
                    <a:pt x="25400" y="215899"/>
                  </a:moveTo>
                  <a:lnTo>
                    <a:pt x="0" y="215899"/>
                  </a:lnTo>
                  <a:lnTo>
                    <a:pt x="0" y="218439"/>
                  </a:lnTo>
                  <a:lnTo>
                    <a:pt x="25400" y="218439"/>
                  </a:lnTo>
                  <a:lnTo>
                    <a:pt x="25400" y="215899"/>
                  </a:lnTo>
                  <a:close/>
                </a:path>
                <a:path w="25400" h="565150">
                  <a:moveTo>
                    <a:pt x="25400" y="218439"/>
                  </a:moveTo>
                  <a:lnTo>
                    <a:pt x="0" y="218439"/>
                  </a:lnTo>
                  <a:lnTo>
                    <a:pt x="0" y="224789"/>
                  </a:lnTo>
                  <a:lnTo>
                    <a:pt x="25400" y="224789"/>
                  </a:lnTo>
                  <a:lnTo>
                    <a:pt x="25400" y="218439"/>
                  </a:lnTo>
                  <a:close/>
                </a:path>
                <a:path w="25400" h="565150">
                  <a:moveTo>
                    <a:pt x="25400" y="224789"/>
                  </a:moveTo>
                  <a:lnTo>
                    <a:pt x="0" y="224789"/>
                  </a:lnTo>
                  <a:lnTo>
                    <a:pt x="0" y="228599"/>
                  </a:lnTo>
                  <a:lnTo>
                    <a:pt x="25400" y="228599"/>
                  </a:lnTo>
                  <a:lnTo>
                    <a:pt x="25400" y="224789"/>
                  </a:lnTo>
                  <a:close/>
                </a:path>
                <a:path w="25400" h="565150">
                  <a:moveTo>
                    <a:pt x="25400" y="228599"/>
                  </a:moveTo>
                  <a:lnTo>
                    <a:pt x="0" y="228599"/>
                  </a:lnTo>
                  <a:lnTo>
                    <a:pt x="0" y="234949"/>
                  </a:lnTo>
                  <a:lnTo>
                    <a:pt x="25400" y="234949"/>
                  </a:lnTo>
                  <a:lnTo>
                    <a:pt x="25400" y="228599"/>
                  </a:lnTo>
                  <a:close/>
                </a:path>
                <a:path w="25400" h="565150">
                  <a:moveTo>
                    <a:pt x="25400" y="234949"/>
                  </a:moveTo>
                  <a:lnTo>
                    <a:pt x="0" y="234949"/>
                  </a:lnTo>
                  <a:lnTo>
                    <a:pt x="0" y="237489"/>
                  </a:lnTo>
                  <a:lnTo>
                    <a:pt x="25400" y="237489"/>
                  </a:lnTo>
                  <a:lnTo>
                    <a:pt x="25400" y="234949"/>
                  </a:lnTo>
                  <a:close/>
                </a:path>
                <a:path w="25400" h="565150">
                  <a:moveTo>
                    <a:pt x="25400" y="237489"/>
                  </a:moveTo>
                  <a:lnTo>
                    <a:pt x="0" y="237489"/>
                  </a:lnTo>
                  <a:lnTo>
                    <a:pt x="0" y="241299"/>
                  </a:lnTo>
                  <a:lnTo>
                    <a:pt x="25400" y="241299"/>
                  </a:lnTo>
                  <a:lnTo>
                    <a:pt x="25400" y="237489"/>
                  </a:lnTo>
                  <a:close/>
                </a:path>
                <a:path w="25400" h="565150">
                  <a:moveTo>
                    <a:pt x="25400" y="241300"/>
                  </a:moveTo>
                  <a:lnTo>
                    <a:pt x="0" y="241300"/>
                  </a:lnTo>
                  <a:lnTo>
                    <a:pt x="0" y="243839"/>
                  </a:lnTo>
                  <a:lnTo>
                    <a:pt x="25400" y="243839"/>
                  </a:lnTo>
                  <a:lnTo>
                    <a:pt x="25400" y="241300"/>
                  </a:lnTo>
                  <a:close/>
                </a:path>
                <a:path w="25400" h="565150">
                  <a:moveTo>
                    <a:pt x="25400" y="243840"/>
                  </a:moveTo>
                  <a:lnTo>
                    <a:pt x="0" y="243840"/>
                  </a:lnTo>
                  <a:lnTo>
                    <a:pt x="0" y="250189"/>
                  </a:lnTo>
                  <a:lnTo>
                    <a:pt x="25400" y="250189"/>
                  </a:lnTo>
                  <a:lnTo>
                    <a:pt x="25400" y="243840"/>
                  </a:lnTo>
                  <a:close/>
                </a:path>
                <a:path w="25400" h="565150">
                  <a:moveTo>
                    <a:pt x="25400" y="250190"/>
                  </a:moveTo>
                  <a:lnTo>
                    <a:pt x="0" y="250190"/>
                  </a:lnTo>
                  <a:lnTo>
                    <a:pt x="0" y="269239"/>
                  </a:lnTo>
                  <a:lnTo>
                    <a:pt x="25400" y="269239"/>
                  </a:lnTo>
                  <a:lnTo>
                    <a:pt x="25400" y="250190"/>
                  </a:lnTo>
                  <a:close/>
                </a:path>
                <a:path w="25400" h="565150">
                  <a:moveTo>
                    <a:pt x="25400" y="269240"/>
                  </a:moveTo>
                  <a:lnTo>
                    <a:pt x="0" y="269240"/>
                  </a:lnTo>
                  <a:lnTo>
                    <a:pt x="0" y="273049"/>
                  </a:lnTo>
                  <a:lnTo>
                    <a:pt x="25400" y="273049"/>
                  </a:lnTo>
                  <a:lnTo>
                    <a:pt x="25400" y="269240"/>
                  </a:lnTo>
                  <a:close/>
                </a:path>
                <a:path w="25400" h="565150">
                  <a:moveTo>
                    <a:pt x="25400" y="273049"/>
                  </a:moveTo>
                  <a:lnTo>
                    <a:pt x="0" y="273049"/>
                  </a:lnTo>
                  <a:lnTo>
                    <a:pt x="0" y="285749"/>
                  </a:lnTo>
                  <a:lnTo>
                    <a:pt x="25400" y="285749"/>
                  </a:lnTo>
                  <a:lnTo>
                    <a:pt x="25400" y="273049"/>
                  </a:lnTo>
                  <a:close/>
                </a:path>
                <a:path w="25400" h="565150">
                  <a:moveTo>
                    <a:pt x="25400" y="285749"/>
                  </a:moveTo>
                  <a:lnTo>
                    <a:pt x="0" y="285749"/>
                  </a:lnTo>
                  <a:lnTo>
                    <a:pt x="0" y="294639"/>
                  </a:lnTo>
                  <a:lnTo>
                    <a:pt x="25400" y="294639"/>
                  </a:lnTo>
                  <a:lnTo>
                    <a:pt x="25400" y="285749"/>
                  </a:lnTo>
                  <a:close/>
                </a:path>
                <a:path w="25400" h="565150">
                  <a:moveTo>
                    <a:pt x="25400" y="294639"/>
                  </a:moveTo>
                  <a:lnTo>
                    <a:pt x="0" y="294639"/>
                  </a:lnTo>
                  <a:lnTo>
                    <a:pt x="0" y="298449"/>
                  </a:lnTo>
                  <a:lnTo>
                    <a:pt x="25400" y="298449"/>
                  </a:lnTo>
                  <a:lnTo>
                    <a:pt x="25400" y="294639"/>
                  </a:lnTo>
                  <a:close/>
                </a:path>
                <a:path w="25400" h="565150">
                  <a:moveTo>
                    <a:pt x="25400" y="298449"/>
                  </a:moveTo>
                  <a:lnTo>
                    <a:pt x="0" y="298449"/>
                  </a:lnTo>
                  <a:lnTo>
                    <a:pt x="0" y="313689"/>
                  </a:lnTo>
                  <a:lnTo>
                    <a:pt x="25400" y="313689"/>
                  </a:lnTo>
                  <a:lnTo>
                    <a:pt x="25400" y="298449"/>
                  </a:lnTo>
                  <a:close/>
                </a:path>
                <a:path w="25400" h="565150">
                  <a:moveTo>
                    <a:pt x="25400" y="313689"/>
                  </a:moveTo>
                  <a:lnTo>
                    <a:pt x="0" y="313689"/>
                  </a:lnTo>
                  <a:lnTo>
                    <a:pt x="0" y="320039"/>
                  </a:lnTo>
                  <a:lnTo>
                    <a:pt x="25400" y="320039"/>
                  </a:lnTo>
                  <a:lnTo>
                    <a:pt x="25400" y="313689"/>
                  </a:lnTo>
                  <a:close/>
                </a:path>
                <a:path w="25400" h="565150">
                  <a:moveTo>
                    <a:pt x="25400" y="320039"/>
                  </a:moveTo>
                  <a:lnTo>
                    <a:pt x="0" y="320039"/>
                  </a:lnTo>
                  <a:lnTo>
                    <a:pt x="0" y="323849"/>
                  </a:lnTo>
                  <a:lnTo>
                    <a:pt x="25400" y="323849"/>
                  </a:lnTo>
                  <a:lnTo>
                    <a:pt x="25400" y="320039"/>
                  </a:lnTo>
                  <a:close/>
                </a:path>
                <a:path w="25400" h="565150">
                  <a:moveTo>
                    <a:pt x="25400" y="323849"/>
                  </a:moveTo>
                  <a:lnTo>
                    <a:pt x="0" y="323849"/>
                  </a:lnTo>
                  <a:lnTo>
                    <a:pt x="0" y="326389"/>
                  </a:lnTo>
                  <a:lnTo>
                    <a:pt x="25400" y="326389"/>
                  </a:lnTo>
                  <a:lnTo>
                    <a:pt x="25400" y="323849"/>
                  </a:lnTo>
                  <a:close/>
                </a:path>
                <a:path w="25400" h="565150">
                  <a:moveTo>
                    <a:pt x="25400" y="326389"/>
                  </a:moveTo>
                  <a:lnTo>
                    <a:pt x="0" y="326389"/>
                  </a:lnTo>
                  <a:lnTo>
                    <a:pt x="0" y="330199"/>
                  </a:lnTo>
                  <a:lnTo>
                    <a:pt x="25400" y="330199"/>
                  </a:lnTo>
                  <a:lnTo>
                    <a:pt x="25400" y="326389"/>
                  </a:lnTo>
                  <a:close/>
                </a:path>
                <a:path w="25400" h="565150">
                  <a:moveTo>
                    <a:pt x="25400" y="330200"/>
                  </a:moveTo>
                  <a:lnTo>
                    <a:pt x="0" y="330200"/>
                  </a:lnTo>
                  <a:lnTo>
                    <a:pt x="0" y="336549"/>
                  </a:lnTo>
                  <a:lnTo>
                    <a:pt x="25400" y="336549"/>
                  </a:lnTo>
                  <a:lnTo>
                    <a:pt x="25400" y="330200"/>
                  </a:lnTo>
                  <a:close/>
                </a:path>
                <a:path w="25400" h="565150">
                  <a:moveTo>
                    <a:pt x="25400" y="336550"/>
                  </a:moveTo>
                  <a:lnTo>
                    <a:pt x="0" y="336550"/>
                  </a:lnTo>
                  <a:lnTo>
                    <a:pt x="0" y="339089"/>
                  </a:lnTo>
                  <a:lnTo>
                    <a:pt x="25400" y="339089"/>
                  </a:lnTo>
                  <a:lnTo>
                    <a:pt x="25400" y="336550"/>
                  </a:lnTo>
                  <a:close/>
                </a:path>
                <a:path w="25400" h="565150">
                  <a:moveTo>
                    <a:pt x="25400" y="339089"/>
                  </a:moveTo>
                  <a:lnTo>
                    <a:pt x="0" y="339089"/>
                  </a:lnTo>
                  <a:lnTo>
                    <a:pt x="0" y="345439"/>
                  </a:lnTo>
                  <a:lnTo>
                    <a:pt x="25400" y="345439"/>
                  </a:lnTo>
                  <a:lnTo>
                    <a:pt x="25400" y="339089"/>
                  </a:lnTo>
                  <a:close/>
                </a:path>
                <a:path w="25400" h="565150">
                  <a:moveTo>
                    <a:pt x="25400" y="345439"/>
                  </a:moveTo>
                  <a:lnTo>
                    <a:pt x="0" y="345439"/>
                  </a:lnTo>
                  <a:lnTo>
                    <a:pt x="0" y="358139"/>
                  </a:lnTo>
                  <a:lnTo>
                    <a:pt x="25400" y="358139"/>
                  </a:lnTo>
                  <a:lnTo>
                    <a:pt x="25400" y="345439"/>
                  </a:lnTo>
                  <a:close/>
                </a:path>
                <a:path w="25400" h="565150">
                  <a:moveTo>
                    <a:pt x="16509" y="561339"/>
                  </a:moveTo>
                  <a:lnTo>
                    <a:pt x="0" y="561339"/>
                  </a:lnTo>
                  <a:lnTo>
                    <a:pt x="0" y="565149"/>
                  </a:lnTo>
                  <a:lnTo>
                    <a:pt x="5079" y="565149"/>
                  </a:lnTo>
                  <a:lnTo>
                    <a:pt x="5079" y="562609"/>
                  </a:lnTo>
                  <a:lnTo>
                    <a:pt x="16509" y="562609"/>
                  </a:lnTo>
                  <a:lnTo>
                    <a:pt x="16509" y="561339"/>
                  </a:lnTo>
                  <a:close/>
                </a:path>
                <a:path w="25400" h="565150">
                  <a:moveTo>
                    <a:pt x="25400" y="554989"/>
                  </a:moveTo>
                  <a:lnTo>
                    <a:pt x="0" y="554989"/>
                  </a:lnTo>
                  <a:lnTo>
                    <a:pt x="0" y="560069"/>
                  </a:lnTo>
                  <a:lnTo>
                    <a:pt x="25400" y="560069"/>
                  </a:lnTo>
                  <a:lnTo>
                    <a:pt x="25400" y="554989"/>
                  </a:lnTo>
                  <a:close/>
                </a:path>
                <a:path w="25400" h="565150">
                  <a:moveTo>
                    <a:pt x="25400" y="548639"/>
                  </a:moveTo>
                  <a:lnTo>
                    <a:pt x="0" y="548639"/>
                  </a:lnTo>
                  <a:lnTo>
                    <a:pt x="0" y="553719"/>
                  </a:lnTo>
                  <a:lnTo>
                    <a:pt x="25400" y="553719"/>
                  </a:lnTo>
                  <a:lnTo>
                    <a:pt x="25400" y="548639"/>
                  </a:lnTo>
                  <a:close/>
                </a:path>
                <a:path w="25400" h="565150">
                  <a:moveTo>
                    <a:pt x="25400" y="542289"/>
                  </a:moveTo>
                  <a:lnTo>
                    <a:pt x="0" y="542289"/>
                  </a:lnTo>
                  <a:lnTo>
                    <a:pt x="0" y="547369"/>
                  </a:lnTo>
                  <a:lnTo>
                    <a:pt x="25400" y="547369"/>
                  </a:lnTo>
                  <a:lnTo>
                    <a:pt x="25400" y="542289"/>
                  </a:lnTo>
                  <a:close/>
                </a:path>
                <a:path w="25400" h="565150">
                  <a:moveTo>
                    <a:pt x="25400" y="535939"/>
                  </a:moveTo>
                  <a:lnTo>
                    <a:pt x="0" y="535939"/>
                  </a:lnTo>
                  <a:lnTo>
                    <a:pt x="0" y="541019"/>
                  </a:lnTo>
                  <a:lnTo>
                    <a:pt x="25400" y="541019"/>
                  </a:lnTo>
                  <a:lnTo>
                    <a:pt x="25400" y="535939"/>
                  </a:lnTo>
                  <a:close/>
                </a:path>
                <a:path w="25400" h="565150">
                  <a:moveTo>
                    <a:pt x="25400" y="529589"/>
                  </a:moveTo>
                  <a:lnTo>
                    <a:pt x="0" y="529589"/>
                  </a:lnTo>
                  <a:lnTo>
                    <a:pt x="0" y="534669"/>
                  </a:lnTo>
                  <a:lnTo>
                    <a:pt x="25400" y="534669"/>
                  </a:lnTo>
                  <a:lnTo>
                    <a:pt x="25400" y="529589"/>
                  </a:lnTo>
                  <a:close/>
                </a:path>
                <a:path w="25400" h="565150">
                  <a:moveTo>
                    <a:pt x="25400" y="523239"/>
                  </a:moveTo>
                  <a:lnTo>
                    <a:pt x="0" y="523239"/>
                  </a:lnTo>
                  <a:lnTo>
                    <a:pt x="0" y="528319"/>
                  </a:lnTo>
                  <a:lnTo>
                    <a:pt x="25400" y="528319"/>
                  </a:lnTo>
                  <a:lnTo>
                    <a:pt x="25400" y="523239"/>
                  </a:lnTo>
                  <a:close/>
                </a:path>
                <a:path w="25400" h="565150">
                  <a:moveTo>
                    <a:pt x="25400" y="516889"/>
                  </a:moveTo>
                  <a:lnTo>
                    <a:pt x="0" y="516889"/>
                  </a:lnTo>
                  <a:lnTo>
                    <a:pt x="0" y="521969"/>
                  </a:lnTo>
                  <a:lnTo>
                    <a:pt x="25400" y="521969"/>
                  </a:lnTo>
                  <a:lnTo>
                    <a:pt x="25400" y="516889"/>
                  </a:lnTo>
                  <a:close/>
                </a:path>
                <a:path w="25400" h="565150">
                  <a:moveTo>
                    <a:pt x="25400" y="510539"/>
                  </a:moveTo>
                  <a:lnTo>
                    <a:pt x="0" y="510539"/>
                  </a:lnTo>
                  <a:lnTo>
                    <a:pt x="0" y="515619"/>
                  </a:lnTo>
                  <a:lnTo>
                    <a:pt x="25400" y="515619"/>
                  </a:lnTo>
                  <a:lnTo>
                    <a:pt x="25400" y="510539"/>
                  </a:lnTo>
                  <a:close/>
                </a:path>
                <a:path w="25400" h="565150">
                  <a:moveTo>
                    <a:pt x="25400" y="504189"/>
                  </a:moveTo>
                  <a:lnTo>
                    <a:pt x="0" y="504189"/>
                  </a:lnTo>
                  <a:lnTo>
                    <a:pt x="0" y="509269"/>
                  </a:lnTo>
                  <a:lnTo>
                    <a:pt x="25400" y="509269"/>
                  </a:lnTo>
                  <a:lnTo>
                    <a:pt x="25400" y="504189"/>
                  </a:lnTo>
                  <a:close/>
                </a:path>
                <a:path w="25400" h="565150">
                  <a:moveTo>
                    <a:pt x="25400" y="497839"/>
                  </a:moveTo>
                  <a:lnTo>
                    <a:pt x="0" y="497839"/>
                  </a:lnTo>
                  <a:lnTo>
                    <a:pt x="0" y="502919"/>
                  </a:lnTo>
                  <a:lnTo>
                    <a:pt x="25400" y="502919"/>
                  </a:lnTo>
                  <a:lnTo>
                    <a:pt x="25400" y="497839"/>
                  </a:lnTo>
                  <a:close/>
                </a:path>
                <a:path w="25400" h="565150">
                  <a:moveTo>
                    <a:pt x="25400" y="491489"/>
                  </a:moveTo>
                  <a:lnTo>
                    <a:pt x="0" y="491489"/>
                  </a:lnTo>
                  <a:lnTo>
                    <a:pt x="0" y="496569"/>
                  </a:lnTo>
                  <a:lnTo>
                    <a:pt x="25400" y="496569"/>
                  </a:lnTo>
                  <a:lnTo>
                    <a:pt x="25400" y="491489"/>
                  </a:lnTo>
                  <a:close/>
                </a:path>
                <a:path w="25400" h="565150">
                  <a:moveTo>
                    <a:pt x="25400" y="485139"/>
                  </a:moveTo>
                  <a:lnTo>
                    <a:pt x="0" y="485139"/>
                  </a:lnTo>
                  <a:lnTo>
                    <a:pt x="0" y="490219"/>
                  </a:lnTo>
                  <a:lnTo>
                    <a:pt x="25400" y="490219"/>
                  </a:lnTo>
                  <a:lnTo>
                    <a:pt x="25400" y="485139"/>
                  </a:lnTo>
                  <a:close/>
                </a:path>
                <a:path w="25400" h="565150">
                  <a:moveTo>
                    <a:pt x="25400" y="478789"/>
                  </a:moveTo>
                  <a:lnTo>
                    <a:pt x="0" y="478789"/>
                  </a:lnTo>
                  <a:lnTo>
                    <a:pt x="0" y="483869"/>
                  </a:lnTo>
                  <a:lnTo>
                    <a:pt x="25400" y="483869"/>
                  </a:lnTo>
                  <a:lnTo>
                    <a:pt x="25400" y="478789"/>
                  </a:lnTo>
                  <a:close/>
                </a:path>
                <a:path w="25400" h="565150">
                  <a:moveTo>
                    <a:pt x="25400" y="472439"/>
                  </a:moveTo>
                  <a:lnTo>
                    <a:pt x="0" y="472439"/>
                  </a:lnTo>
                  <a:lnTo>
                    <a:pt x="0" y="477519"/>
                  </a:lnTo>
                  <a:lnTo>
                    <a:pt x="25400" y="477519"/>
                  </a:lnTo>
                  <a:lnTo>
                    <a:pt x="25400" y="472439"/>
                  </a:lnTo>
                  <a:close/>
                </a:path>
                <a:path w="25400" h="565150">
                  <a:moveTo>
                    <a:pt x="25400" y="466089"/>
                  </a:moveTo>
                  <a:lnTo>
                    <a:pt x="0" y="466089"/>
                  </a:lnTo>
                  <a:lnTo>
                    <a:pt x="0" y="471169"/>
                  </a:lnTo>
                  <a:lnTo>
                    <a:pt x="25400" y="471169"/>
                  </a:lnTo>
                  <a:lnTo>
                    <a:pt x="25400" y="466089"/>
                  </a:lnTo>
                  <a:close/>
                </a:path>
                <a:path w="25400" h="565150">
                  <a:moveTo>
                    <a:pt x="25400" y="459739"/>
                  </a:moveTo>
                  <a:lnTo>
                    <a:pt x="0" y="459739"/>
                  </a:lnTo>
                  <a:lnTo>
                    <a:pt x="0" y="464819"/>
                  </a:lnTo>
                  <a:lnTo>
                    <a:pt x="25400" y="464819"/>
                  </a:lnTo>
                  <a:lnTo>
                    <a:pt x="25400" y="459739"/>
                  </a:lnTo>
                  <a:close/>
                </a:path>
                <a:path w="25400" h="565150">
                  <a:moveTo>
                    <a:pt x="25400" y="453389"/>
                  </a:moveTo>
                  <a:lnTo>
                    <a:pt x="0" y="453389"/>
                  </a:lnTo>
                  <a:lnTo>
                    <a:pt x="0" y="458469"/>
                  </a:lnTo>
                  <a:lnTo>
                    <a:pt x="25400" y="458469"/>
                  </a:lnTo>
                  <a:lnTo>
                    <a:pt x="25400" y="453389"/>
                  </a:lnTo>
                  <a:close/>
                </a:path>
                <a:path w="25400" h="565150">
                  <a:moveTo>
                    <a:pt x="25400" y="447039"/>
                  </a:moveTo>
                  <a:lnTo>
                    <a:pt x="0" y="447039"/>
                  </a:lnTo>
                  <a:lnTo>
                    <a:pt x="0" y="452119"/>
                  </a:lnTo>
                  <a:lnTo>
                    <a:pt x="25400" y="452119"/>
                  </a:lnTo>
                  <a:lnTo>
                    <a:pt x="25400" y="447039"/>
                  </a:lnTo>
                  <a:close/>
                </a:path>
                <a:path w="25400" h="565150">
                  <a:moveTo>
                    <a:pt x="25400" y="440689"/>
                  </a:moveTo>
                  <a:lnTo>
                    <a:pt x="0" y="440689"/>
                  </a:lnTo>
                  <a:lnTo>
                    <a:pt x="0" y="445769"/>
                  </a:lnTo>
                  <a:lnTo>
                    <a:pt x="25400" y="445769"/>
                  </a:lnTo>
                  <a:lnTo>
                    <a:pt x="25400" y="440689"/>
                  </a:lnTo>
                  <a:close/>
                </a:path>
                <a:path w="25400" h="565150">
                  <a:moveTo>
                    <a:pt x="25400" y="434339"/>
                  </a:moveTo>
                  <a:lnTo>
                    <a:pt x="0" y="434339"/>
                  </a:lnTo>
                  <a:lnTo>
                    <a:pt x="0" y="439419"/>
                  </a:lnTo>
                  <a:lnTo>
                    <a:pt x="25400" y="439419"/>
                  </a:lnTo>
                  <a:lnTo>
                    <a:pt x="25400" y="434339"/>
                  </a:lnTo>
                  <a:close/>
                </a:path>
                <a:path w="25400" h="565150">
                  <a:moveTo>
                    <a:pt x="25400" y="427989"/>
                  </a:moveTo>
                  <a:lnTo>
                    <a:pt x="0" y="427989"/>
                  </a:lnTo>
                  <a:lnTo>
                    <a:pt x="0" y="433069"/>
                  </a:lnTo>
                  <a:lnTo>
                    <a:pt x="25400" y="433069"/>
                  </a:lnTo>
                  <a:lnTo>
                    <a:pt x="25400" y="427989"/>
                  </a:lnTo>
                  <a:close/>
                </a:path>
                <a:path w="25400" h="565150">
                  <a:moveTo>
                    <a:pt x="25400" y="421639"/>
                  </a:moveTo>
                  <a:lnTo>
                    <a:pt x="0" y="421639"/>
                  </a:lnTo>
                  <a:lnTo>
                    <a:pt x="0" y="426719"/>
                  </a:lnTo>
                  <a:lnTo>
                    <a:pt x="25400" y="426719"/>
                  </a:lnTo>
                  <a:lnTo>
                    <a:pt x="25400" y="421639"/>
                  </a:lnTo>
                  <a:close/>
                </a:path>
                <a:path w="25400" h="565150">
                  <a:moveTo>
                    <a:pt x="25400" y="415289"/>
                  </a:moveTo>
                  <a:lnTo>
                    <a:pt x="0" y="415289"/>
                  </a:lnTo>
                  <a:lnTo>
                    <a:pt x="0" y="420369"/>
                  </a:lnTo>
                  <a:lnTo>
                    <a:pt x="25400" y="420369"/>
                  </a:lnTo>
                  <a:lnTo>
                    <a:pt x="25400" y="415289"/>
                  </a:lnTo>
                  <a:close/>
                </a:path>
                <a:path w="25400" h="565150">
                  <a:moveTo>
                    <a:pt x="25400" y="408939"/>
                  </a:moveTo>
                  <a:lnTo>
                    <a:pt x="0" y="408939"/>
                  </a:lnTo>
                  <a:lnTo>
                    <a:pt x="0" y="414019"/>
                  </a:lnTo>
                  <a:lnTo>
                    <a:pt x="25400" y="414019"/>
                  </a:lnTo>
                  <a:lnTo>
                    <a:pt x="25400" y="408939"/>
                  </a:lnTo>
                  <a:close/>
                </a:path>
                <a:path w="25400" h="565150">
                  <a:moveTo>
                    <a:pt x="25400" y="402589"/>
                  </a:moveTo>
                  <a:lnTo>
                    <a:pt x="0" y="402589"/>
                  </a:lnTo>
                  <a:lnTo>
                    <a:pt x="0" y="407669"/>
                  </a:lnTo>
                  <a:lnTo>
                    <a:pt x="25400" y="407669"/>
                  </a:lnTo>
                  <a:lnTo>
                    <a:pt x="25400" y="402589"/>
                  </a:lnTo>
                  <a:close/>
                </a:path>
                <a:path w="25400" h="565150">
                  <a:moveTo>
                    <a:pt x="25400" y="396239"/>
                  </a:moveTo>
                  <a:lnTo>
                    <a:pt x="0" y="396239"/>
                  </a:lnTo>
                  <a:lnTo>
                    <a:pt x="0" y="401319"/>
                  </a:lnTo>
                  <a:lnTo>
                    <a:pt x="25400" y="401319"/>
                  </a:lnTo>
                  <a:lnTo>
                    <a:pt x="25400" y="396239"/>
                  </a:lnTo>
                  <a:close/>
                </a:path>
                <a:path w="25400" h="565150">
                  <a:moveTo>
                    <a:pt x="25400" y="389889"/>
                  </a:moveTo>
                  <a:lnTo>
                    <a:pt x="0" y="389889"/>
                  </a:lnTo>
                  <a:lnTo>
                    <a:pt x="0" y="394969"/>
                  </a:lnTo>
                  <a:lnTo>
                    <a:pt x="25400" y="394969"/>
                  </a:lnTo>
                  <a:lnTo>
                    <a:pt x="25400" y="389889"/>
                  </a:lnTo>
                  <a:close/>
                </a:path>
                <a:path w="25400" h="565150">
                  <a:moveTo>
                    <a:pt x="25400" y="383539"/>
                  </a:moveTo>
                  <a:lnTo>
                    <a:pt x="0" y="383539"/>
                  </a:lnTo>
                  <a:lnTo>
                    <a:pt x="0" y="388619"/>
                  </a:lnTo>
                  <a:lnTo>
                    <a:pt x="25400" y="388619"/>
                  </a:lnTo>
                  <a:lnTo>
                    <a:pt x="25400" y="383539"/>
                  </a:lnTo>
                  <a:close/>
                </a:path>
                <a:path w="25400" h="565150">
                  <a:moveTo>
                    <a:pt x="25400" y="377189"/>
                  </a:moveTo>
                  <a:lnTo>
                    <a:pt x="0" y="377189"/>
                  </a:lnTo>
                  <a:lnTo>
                    <a:pt x="0" y="382269"/>
                  </a:lnTo>
                  <a:lnTo>
                    <a:pt x="25400" y="382269"/>
                  </a:lnTo>
                  <a:lnTo>
                    <a:pt x="25400" y="377189"/>
                  </a:lnTo>
                  <a:close/>
                </a:path>
                <a:path w="25400" h="565150">
                  <a:moveTo>
                    <a:pt x="25400" y="370839"/>
                  </a:moveTo>
                  <a:lnTo>
                    <a:pt x="0" y="370839"/>
                  </a:lnTo>
                  <a:lnTo>
                    <a:pt x="0" y="375919"/>
                  </a:lnTo>
                  <a:lnTo>
                    <a:pt x="25400" y="375919"/>
                  </a:lnTo>
                  <a:lnTo>
                    <a:pt x="25400" y="370839"/>
                  </a:lnTo>
                  <a:close/>
                </a:path>
                <a:path w="25400" h="565150">
                  <a:moveTo>
                    <a:pt x="25400" y="364489"/>
                  </a:moveTo>
                  <a:lnTo>
                    <a:pt x="0" y="364489"/>
                  </a:lnTo>
                  <a:lnTo>
                    <a:pt x="0" y="369569"/>
                  </a:lnTo>
                  <a:lnTo>
                    <a:pt x="25400" y="369569"/>
                  </a:lnTo>
                  <a:lnTo>
                    <a:pt x="25400" y="364489"/>
                  </a:lnTo>
                  <a:close/>
                </a:path>
                <a:path w="25400" h="565150">
                  <a:moveTo>
                    <a:pt x="25400" y="359409"/>
                  </a:moveTo>
                  <a:lnTo>
                    <a:pt x="0" y="359409"/>
                  </a:lnTo>
                  <a:lnTo>
                    <a:pt x="0" y="363219"/>
                  </a:lnTo>
                  <a:lnTo>
                    <a:pt x="25400" y="363219"/>
                  </a:lnTo>
                  <a:lnTo>
                    <a:pt x="25400" y="359409"/>
                  </a:lnTo>
                  <a:close/>
                </a:path>
              </a:pathLst>
            </a:custGeom>
            <a:solidFill>
              <a:srgbClr val="6785DF"/>
            </a:solidFill>
          </p:spPr>
          <p:txBody>
            <a:bodyPr wrap="square" lIns="0" tIns="0" rIns="0" bIns="0" rtlCol="0"/>
            <a:lstStyle/>
            <a:p>
              <a:endParaRPr/>
            </a:p>
          </p:txBody>
        </p:sp>
        <p:sp>
          <p:nvSpPr>
            <p:cNvPr id="414" name="object 414"/>
            <p:cNvSpPr/>
            <p:nvPr/>
          </p:nvSpPr>
          <p:spPr>
            <a:xfrm>
              <a:off x="7156449" y="5680709"/>
              <a:ext cx="25400" cy="571500"/>
            </a:xfrm>
            <a:custGeom>
              <a:avLst/>
              <a:gdLst/>
              <a:ahLst/>
              <a:cxnLst/>
              <a:rect l="l" t="t" r="r" b="b"/>
              <a:pathLst>
                <a:path w="25400" h="571500">
                  <a:moveTo>
                    <a:pt x="5079" y="0"/>
                  </a:moveTo>
                  <a:lnTo>
                    <a:pt x="0" y="0"/>
                  </a:lnTo>
                  <a:lnTo>
                    <a:pt x="0" y="6349"/>
                  </a:lnTo>
                  <a:lnTo>
                    <a:pt x="25400" y="6349"/>
                  </a:lnTo>
                  <a:lnTo>
                    <a:pt x="25400" y="3809"/>
                  </a:lnTo>
                  <a:lnTo>
                    <a:pt x="19050" y="3809"/>
                  </a:lnTo>
                  <a:lnTo>
                    <a:pt x="19050" y="2540"/>
                  </a:lnTo>
                  <a:lnTo>
                    <a:pt x="12700" y="2540"/>
                  </a:lnTo>
                  <a:lnTo>
                    <a:pt x="12700" y="1269"/>
                  </a:lnTo>
                  <a:lnTo>
                    <a:pt x="5079" y="1269"/>
                  </a:lnTo>
                  <a:lnTo>
                    <a:pt x="5079" y="0"/>
                  </a:lnTo>
                  <a:close/>
                </a:path>
                <a:path w="25400" h="571500">
                  <a:moveTo>
                    <a:pt x="25400" y="6350"/>
                  </a:moveTo>
                  <a:lnTo>
                    <a:pt x="0" y="6350"/>
                  </a:lnTo>
                  <a:lnTo>
                    <a:pt x="0" y="10159"/>
                  </a:lnTo>
                  <a:lnTo>
                    <a:pt x="25400" y="10159"/>
                  </a:lnTo>
                  <a:lnTo>
                    <a:pt x="25400" y="6350"/>
                  </a:lnTo>
                  <a:close/>
                </a:path>
                <a:path w="25400" h="571500">
                  <a:moveTo>
                    <a:pt x="25400" y="10160"/>
                  </a:moveTo>
                  <a:lnTo>
                    <a:pt x="0" y="10160"/>
                  </a:lnTo>
                  <a:lnTo>
                    <a:pt x="0" y="12699"/>
                  </a:lnTo>
                  <a:lnTo>
                    <a:pt x="25400" y="12699"/>
                  </a:lnTo>
                  <a:lnTo>
                    <a:pt x="25400" y="10160"/>
                  </a:lnTo>
                  <a:close/>
                </a:path>
                <a:path w="25400" h="571500">
                  <a:moveTo>
                    <a:pt x="25400" y="12700"/>
                  </a:moveTo>
                  <a:lnTo>
                    <a:pt x="0" y="12700"/>
                  </a:lnTo>
                  <a:lnTo>
                    <a:pt x="0" y="19049"/>
                  </a:lnTo>
                  <a:lnTo>
                    <a:pt x="25400" y="19049"/>
                  </a:lnTo>
                  <a:lnTo>
                    <a:pt x="25400" y="12700"/>
                  </a:lnTo>
                  <a:close/>
                </a:path>
                <a:path w="25400" h="571500">
                  <a:moveTo>
                    <a:pt x="25400" y="19050"/>
                  </a:moveTo>
                  <a:lnTo>
                    <a:pt x="0" y="19050"/>
                  </a:lnTo>
                  <a:lnTo>
                    <a:pt x="0" y="22859"/>
                  </a:lnTo>
                  <a:lnTo>
                    <a:pt x="25400" y="22859"/>
                  </a:lnTo>
                  <a:lnTo>
                    <a:pt x="25400" y="19050"/>
                  </a:lnTo>
                  <a:close/>
                </a:path>
                <a:path w="25400" h="571500">
                  <a:moveTo>
                    <a:pt x="25400" y="22859"/>
                  </a:moveTo>
                  <a:lnTo>
                    <a:pt x="0" y="22859"/>
                  </a:lnTo>
                  <a:lnTo>
                    <a:pt x="0" y="60959"/>
                  </a:lnTo>
                  <a:lnTo>
                    <a:pt x="25400" y="60959"/>
                  </a:lnTo>
                  <a:lnTo>
                    <a:pt x="25400" y="22859"/>
                  </a:lnTo>
                  <a:close/>
                </a:path>
                <a:path w="25400" h="571500">
                  <a:moveTo>
                    <a:pt x="25400" y="60960"/>
                  </a:moveTo>
                  <a:lnTo>
                    <a:pt x="0" y="60960"/>
                  </a:lnTo>
                  <a:lnTo>
                    <a:pt x="0" y="69849"/>
                  </a:lnTo>
                  <a:lnTo>
                    <a:pt x="25400" y="69849"/>
                  </a:lnTo>
                  <a:lnTo>
                    <a:pt x="25400" y="60960"/>
                  </a:lnTo>
                  <a:close/>
                </a:path>
                <a:path w="25400" h="571500">
                  <a:moveTo>
                    <a:pt x="25400" y="69850"/>
                  </a:moveTo>
                  <a:lnTo>
                    <a:pt x="0" y="69850"/>
                  </a:lnTo>
                  <a:lnTo>
                    <a:pt x="0" y="76199"/>
                  </a:lnTo>
                  <a:lnTo>
                    <a:pt x="25400" y="76199"/>
                  </a:lnTo>
                  <a:lnTo>
                    <a:pt x="25400" y="69850"/>
                  </a:lnTo>
                  <a:close/>
                </a:path>
                <a:path w="25400" h="571500">
                  <a:moveTo>
                    <a:pt x="25400" y="76200"/>
                  </a:moveTo>
                  <a:lnTo>
                    <a:pt x="0" y="76200"/>
                  </a:lnTo>
                  <a:lnTo>
                    <a:pt x="0" y="82549"/>
                  </a:lnTo>
                  <a:lnTo>
                    <a:pt x="25400" y="82549"/>
                  </a:lnTo>
                  <a:lnTo>
                    <a:pt x="25400" y="76200"/>
                  </a:lnTo>
                  <a:close/>
                </a:path>
                <a:path w="25400" h="571500">
                  <a:moveTo>
                    <a:pt x="25400" y="82550"/>
                  </a:moveTo>
                  <a:lnTo>
                    <a:pt x="0" y="82550"/>
                  </a:lnTo>
                  <a:lnTo>
                    <a:pt x="0" y="86359"/>
                  </a:lnTo>
                  <a:lnTo>
                    <a:pt x="25400" y="86359"/>
                  </a:lnTo>
                  <a:lnTo>
                    <a:pt x="25400" y="82550"/>
                  </a:lnTo>
                  <a:close/>
                </a:path>
                <a:path w="25400" h="571500">
                  <a:moveTo>
                    <a:pt x="25400" y="86360"/>
                  </a:moveTo>
                  <a:lnTo>
                    <a:pt x="0" y="86360"/>
                  </a:lnTo>
                  <a:lnTo>
                    <a:pt x="0" y="92709"/>
                  </a:lnTo>
                  <a:lnTo>
                    <a:pt x="25400" y="92709"/>
                  </a:lnTo>
                  <a:lnTo>
                    <a:pt x="25400" y="86360"/>
                  </a:lnTo>
                  <a:close/>
                </a:path>
                <a:path w="25400" h="571500">
                  <a:moveTo>
                    <a:pt x="25400" y="92710"/>
                  </a:moveTo>
                  <a:lnTo>
                    <a:pt x="0" y="92710"/>
                  </a:lnTo>
                  <a:lnTo>
                    <a:pt x="0" y="95249"/>
                  </a:lnTo>
                  <a:lnTo>
                    <a:pt x="25400" y="95249"/>
                  </a:lnTo>
                  <a:lnTo>
                    <a:pt x="25400" y="92710"/>
                  </a:lnTo>
                  <a:close/>
                </a:path>
                <a:path w="25400" h="571500">
                  <a:moveTo>
                    <a:pt x="25400" y="95250"/>
                  </a:moveTo>
                  <a:lnTo>
                    <a:pt x="0" y="95250"/>
                  </a:lnTo>
                  <a:lnTo>
                    <a:pt x="0" y="99059"/>
                  </a:lnTo>
                  <a:lnTo>
                    <a:pt x="25400" y="99059"/>
                  </a:lnTo>
                  <a:lnTo>
                    <a:pt x="25400" y="95250"/>
                  </a:lnTo>
                  <a:close/>
                </a:path>
                <a:path w="25400" h="571500">
                  <a:moveTo>
                    <a:pt x="25400" y="99060"/>
                  </a:moveTo>
                  <a:lnTo>
                    <a:pt x="0" y="99060"/>
                  </a:lnTo>
                  <a:lnTo>
                    <a:pt x="0" y="101599"/>
                  </a:lnTo>
                  <a:lnTo>
                    <a:pt x="25400" y="101599"/>
                  </a:lnTo>
                  <a:lnTo>
                    <a:pt x="25400" y="99060"/>
                  </a:lnTo>
                  <a:close/>
                </a:path>
                <a:path w="25400" h="571500">
                  <a:moveTo>
                    <a:pt x="25400" y="101600"/>
                  </a:moveTo>
                  <a:lnTo>
                    <a:pt x="0" y="101600"/>
                  </a:lnTo>
                  <a:lnTo>
                    <a:pt x="0" y="107949"/>
                  </a:lnTo>
                  <a:lnTo>
                    <a:pt x="25400" y="107949"/>
                  </a:lnTo>
                  <a:lnTo>
                    <a:pt x="25400" y="101600"/>
                  </a:lnTo>
                  <a:close/>
                </a:path>
                <a:path w="25400" h="571500">
                  <a:moveTo>
                    <a:pt x="25400" y="107950"/>
                  </a:moveTo>
                  <a:lnTo>
                    <a:pt x="0" y="107950"/>
                  </a:lnTo>
                  <a:lnTo>
                    <a:pt x="0" y="133349"/>
                  </a:lnTo>
                  <a:lnTo>
                    <a:pt x="25400" y="133349"/>
                  </a:lnTo>
                  <a:lnTo>
                    <a:pt x="25400" y="107950"/>
                  </a:lnTo>
                  <a:close/>
                </a:path>
                <a:path w="25400" h="571500">
                  <a:moveTo>
                    <a:pt x="25400" y="133350"/>
                  </a:moveTo>
                  <a:lnTo>
                    <a:pt x="0" y="133350"/>
                  </a:lnTo>
                  <a:lnTo>
                    <a:pt x="0" y="139699"/>
                  </a:lnTo>
                  <a:lnTo>
                    <a:pt x="25400" y="139699"/>
                  </a:lnTo>
                  <a:lnTo>
                    <a:pt x="25400" y="133350"/>
                  </a:lnTo>
                  <a:close/>
                </a:path>
                <a:path w="25400" h="571500">
                  <a:moveTo>
                    <a:pt x="25400" y="139700"/>
                  </a:moveTo>
                  <a:lnTo>
                    <a:pt x="0" y="139700"/>
                  </a:lnTo>
                  <a:lnTo>
                    <a:pt x="0" y="152399"/>
                  </a:lnTo>
                  <a:lnTo>
                    <a:pt x="25400" y="152399"/>
                  </a:lnTo>
                  <a:lnTo>
                    <a:pt x="25400" y="139700"/>
                  </a:lnTo>
                  <a:close/>
                </a:path>
                <a:path w="25400" h="571500">
                  <a:moveTo>
                    <a:pt x="25400" y="152400"/>
                  </a:moveTo>
                  <a:lnTo>
                    <a:pt x="0" y="152400"/>
                  </a:lnTo>
                  <a:lnTo>
                    <a:pt x="0" y="168909"/>
                  </a:lnTo>
                  <a:lnTo>
                    <a:pt x="25400" y="168909"/>
                  </a:lnTo>
                  <a:lnTo>
                    <a:pt x="25400" y="152400"/>
                  </a:lnTo>
                  <a:close/>
                </a:path>
                <a:path w="25400" h="571500">
                  <a:moveTo>
                    <a:pt x="25400" y="168909"/>
                  </a:moveTo>
                  <a:lnTo>
                    <a:pt x="0" y="168909"/>
                  </a:lnTo>
                  <a:lnTo>
                    <a:pt x="0" y="171449"/>
                  </a:lnTo>
                  <a:lnTo>
                    <a:pt x="25400" y="171449"/>
                  </a:lnTo>
                  <a:lnTo>
                    <a:pt x="25400" y="168909"/>
                  </a:lnTo>
                  <a:close/>
                </a:path>
                <a:path w="25400" h="571500">
                  <a:moveTo>
                    <a:pt x="25400" y="171450"/>
                  </a:moveTo>
                  <a:lnTo>
                    <a:pt x="0" y="171450"/>
                  </a:lnTo>
                  <a:lnTo>
                    <a:pt x="0" y="175259"/>
                  </a:lnTo>
                  <a:lnTo>
                    <a:pt x="25400" y="175259"/>
                  </a:lnTo>
                  <a:lnTo>
                    <a:pt x="25400" y="171450"/>
                  </a:lnTo>
                  <a:close/>
                </a:path>
                <a:path w="25400" h="571500">
                  <a:moveTo>
                    <a:pt x="25400" y="175259"/>
                  </a:moveTo>
                  <a:lnTo>
                    <a:pt x="0" y="175259"/>
                  </a:lnTo>
                  <a:lnTo>
                    <a:pt x="0" y="177799"/>
                  </a:lnTo>
                  <a:lnTo>
                    <a:pt x="25400" y="177799"/>
                  </a:lnTo>
                  <a:lnTo>
                    <a:pt x="25400" y="175259"/>
                  </a:lnTo>
                  <a:close/>
                </a:path>
                <a:path w="25400" h="571500">
                  <a:moveTo>
                    <a:pt x="25400" y="177800"/>
                  </a:moveTo>
                  <a:lnTo>
                    <a:pt x="0" y="177800"/>
                  </a:lnTo>
                  <a:lnTo>
                    <a:pt x="0" y="181609"/>
                  </a:lnTo>
                  <a:lnTo>
                    <a:pt x="25400" y="181609"/>
                  </a:lnTo>
                  <a:lnTo>
                    <a:pt x="25400" y="177800"/>
                  </a:lnTo>
                  <a:close/>
                </a:path>
                <a:path w="25400" h="571500">
                  <a:moveTo>
                    <a:pt x="25400" y="181609"/>
                  </a:moveTo>
                  <a:lnTo>
                    <a:pt x="0" y="181609"/>
                  </a:lnTo>
                  <a:lnTo>
                    <a:pt x="0" y="187959"/>
                  </a:lnTo>
                  <a:lnTo>
                    <a:pt x="25400" y="187959"/>
                  </a:lnTo>
                  <a:lnTo>
                    <a:pt x="25400" y="181609"/>
                  </a:lnTo>
                  <a:close/>
                </a:path>
                <a:path w="25400" h="571500">
                  <a:moveTo>
                    <a:pt x="25400" y="187960"/>
                  </a:moveTo>
                  <a:lnTo>
                    <a:pt x="0" y="187960"/>
                  </a:lnTo>
                  <a:lnTo>
                    <a:pt x="0" y="196849"/>
                  </a:lnTo>
                  <a:lnTo>
                    <a:pt x="25400" y="196849"/>
                  </a:lnTo>
                  <a:lnTo>
                    <a:pt x="25400" y="187960"/>
                  </a:lnTo>
                  <a:close/>
                </a:path>
                <a:path w="25400" h="571500">
                  <a:moveTo>
                    <a:pt x="25400" y="196850"/>
                  </a:moveTo>
                  <a:lnTo>
                    <a:pt x="0" y="196850"/>
                  </a:lnTo>
                  <a:lnTo>
                    <a:pt x="0" y="209549"/>
                  </a:lnTo>
                  <a:lnTo>
                    <a:pt x="25400" y="209549"/>
                  </a:lnTo>
                  <a:lnTo>
                    <a:pt x="25400" y="196850"/>
                  </a:lnTo>
                  <a:close/>
                </a:path>
                <a:path w="25400" h="571500">
                  <a:moveTo>
                    <a:pt x="25400" y="209550"/>
                  </a:moveTo>
                  <a:lnTo>
                    <a:pt x="0" y="209550"/>
                  </a:lnTo>
                  <a:lnTo>
                    <a:pt x="0" y="219709"/>
                  </a:lnTo>
                  <a:lnTo>
                    <a:pt x="25400" y="219709"/>
                  </a:lnTo>
                  <a:lnTo>
                    <a:pt x="25400" y="209550"/>
                  </a:lnTo>
                  <a:close/>
                </a:path>
                <a:path w="25400" h="571500">
                  <a:moveTo>
                    <a:pt x="25400" y="219709"/>
                  </a:moveTo>
                  <a:lnTo>
                    <a:pt x="0" y="219709"/>
                  </a:lnTo>
                  <a:lnTo>
                    <a:pt x="0" y="222249"/>
                  </a:lnTo>
                  <a:lnTo>
                    <a:pt x="25400" y="222249"/>
                  </a:lnTo>
                  <a:lnTo>
                    <a:pt x="25400" y="219709"/>
                  </a:lnTo>
                  <a:close/>
                </a:path>
                <a:path w="25400" h="571500">
                  <a:moveTo>
                    <a:pt x="25400" y="222250"/>
                  </a:moveTo>
                  <a:lnTo>
                    <a:pt x="0" y="222250"/>
                  </a:lnTo>
                  <a:lnTo>
                    <a:pt x="0" y="228599"/>
                  </a:lnTo>
                  <a:lnTo>
                    <a:pt x="25400" y="228599"/>
                  </a:lnTo>
                  <a:lnTo>
                    <a:pt x="25400" y="222250"/>
                  </a:lnTo>
                  <a:close/>
                </a:path>
                <a:path w="25400" h="571500">
                  <a:moveTo>
                    <a:pt x="25400" y="228600"/>
                  </a:moveTo>
                  <a:lnTo>
                    <a:pt x="0" y="228600"/>
                  </a:lnTo>
                  <a:lnTo>
                    <a:pt x="0" y="232409"/>
                  </a:lnTo>
                  <a:lnTo>
                    <a:pt x="25400" y="232409"/>
                  </a:lnTo>
                  <a:lnTo>
                    <a:pt x="25400" y="228600"/>
                  </a:lnTo>
                  <a:close/>
                </a:path>
                <a:path w="25400" h="571500">
                  <a:moveTo>
                    <a:pt x="25400" y="232409"/>
                  </a:moveTo>
                  <a:lnTo>
                    <a:pt x="0" y="232409"/>
                  </a:lnTo>
                  <a:lnTo>
                    <a:pt x="0" y="238759"/>
                  </a:lnTo>
                  <a:lnTo>
                    <a:pt x="25400" y="238759"/>
                  </a:lnTo>
                  <a:lnTo>
                    <a:pt x="25400" y="232409"/>
                  </a:lnTo>
                  <a:close/>
                </a:path>
                <a:path w="25400" h="571500">
                  <a:moveTo>
                    <a:pt x="25400" y="238759"/>
                  </a:moveTo>
                  <a:lnTo>
                    <a:pt x="0" y="238759"/>
                  </a:lnTo>
                  <a:lnTo>
                    <a:pt x="0" y="241299"/>
                  </a:lnTo>
                  <a:lnTo>
                    <a:pt x="25400" y="241299"/>
                  </a:lnTo>
                  <a:lnTo>
                    <a:pt x="25400" y="238759"/>
                  </a:lnTo>
                  <a:close/>
                </a:path>
                <a:path w="25400" h="571500">
                  <a:moveTo>
                    <a:pt x="25400" y="241300"/>
                  </a:moveTo>
                  <a:lnTo>
                    <a:pt x="0" y="241300"/>
                  </a:lnTo>
                  <a:lnTo>
                    <a:pt x="0" y="245109"/>
                  </a:lnTo>
                  <a:lnTo>
                    <a:pt x="25400" y="245109"/>
                  </a:lnTo>
                  <a:lnTo>
                    <a:pt x="25400" y="241300"/>
                  </a:lnTo>
                  <a:close/>
                </a:path>
                <a:path w="25400" h="571500">
                  <a:moveTo>
                    <a:pt x="25400" y="245110"/>
                  </a:moveTo>
                  <a:lnTo>
                    <a:pt x="0" y="245110"/>
                  </a:lnTo>
                  <a:lnTo>
                    <a:pt x="0" y="247649"/>
                  </a:lnTo>
                  <a:lnTo>
                    <a:pt x="25400" y="247649"/>
                  </a:lnTo>
                  <a:lnTo>
                    <a:pt x="25400" y="245110"/>
                  </a:lnTo>
                  <a:close/>
                </a:path>
                <a:path w="25400" h="571500">
                  <a:moveTo>
                    <a:pt x="25400" y="247650"/>
                  </a:moveTo>
                  <a:lnTo>
                    <a:pt x="0" y="247650"/>
                  </a:lnTo>
                  <a:lnTo>
                    <a:pt x="0" y="253999"/>
                  </a:lnTo>
                  <a:lnTo>
                    <a:pt x="25400" y="253999"/>
                  </a:lnTo>
                  <a:lnTo>
                    <a:pt x="25400" y="247650"/>
                  </a:lnTo>
                  <a:close/>
                </a:path>
                <a:path w="25400" h="571500">
                  <a:moveTo>
                    <a:pt x="25400" y="254000"/>
                  </a:moveTo>
                  <a:lnTo>
                    <a:pt x="0" y="254000"/>
                  </a:lnTo>
                  <a:lnTo>
                    <a:pt x="0" y="273049"/>
                  </a:lnTo>
                  <a:lnTo>
                    <a:pt x="25400" y="273049"/>
                  </a:lnTo>
                  <a:lnTo>
                    <a:pt x="25400" y="254000"/>
                  </a:lnTo>
                  <a:close/>
                </a:path>
                <a:path w="25400" h="571500">
                  <a:moveTo>
                    <a:pt x="25400" y="273050"/>
                  </a:moveTo>
                  <a:lnTo>
                    <a:pt x="0" y="273050"/>
                  </a:lnTo>
                  <a:lnTo>
                    <a:pt x="0" y="276859"/>
                  </a:lnTo>
                  <a:lnTo>
                    <a:pt x="25400" y="276859"/>
                  </a:lnTo>
                  <a:lnTo>
                    <a:pt x="25400" y="273050"/>
                  </a:lnTo>
                  <a:close/>
                </a:path>
                <a:path w="25400" h="571500">
                  <a:moveTo>
                    <a:pt x="25400" y="276859"/>
                  </a:moveTo>
                  <a:lnTo>
                    <a:pt x="0" y="276859"/>
                  </a:lnTo>
                  <a:lnTo>
                    <a:pt x="0" y="289559"/>
                  </a:lnTo>
                  <a:lnTo>
                    <a:pt x="25400" y="289559"/>
                  </a:lnTo>
                  <a:lnTo>
                    <a:pt x="25400" y="276859"/>
                  </a:lnTo>
                  <a:close/>
                </a:path>
                <a:path w="25400" h="571500">
                  <a:moveTo>
                    <a:pt x="25400" y="289559"/>
                  </a:moveTo>
                  <a:lnTo>
                    <a:pt x="0" y="289559"/>
                  </a:lnTo>
                  <a:lnTo>
                    <a:pt x="0" y="298449"/>
                  </a:lnTo>
                  <a:lnTo>
                    <a:pt x="25400" y="298449"/>
                  </a:lnTo>
                  <a:lnTo>
                    <a:pt x="25400" y="289559"/>
                  </a:lnTo>
                  <a:close/>
                </a:path>
                <a:path w="25400" h="571500">
                  <a:moveTo>
                    <a:pt x="25400" y="298450"/>
                  </a:moveTo>
                  <a:lnTo>
                    <a:pt x="0" y="298450"/>
                  </a:lnTo>
                  <a:lnTo>
                    <a:pt x="0" y="302259"/>
                  </a:lnTo>
                  <a:lnTo>
                    <a:pt x="25400" y="302259"/>
                  </a:lnTo>
                  <a:lnTo>
                    <a:pt x="25400" y="298450"/>
                  </a:lnTo>
                  <a:close/>
                </a:path>
                <a:path w="25400" h="571500">
                  <a:moveTo>
                    <a:pt x="25400" y="302259"/>
                  </a:moveTo>
                  <a:lnTo>
                    <a:pt x="0" y="302259"/>
                  </a:lnTo>
                  <a:lnTo>
                    <a:pt x="0" y="317499"/>
                  </a:lnTo>
                  <a:lnTo>
                    <a:pt x="25400" y="317499"/>
                  </a:lnTo>
                  <a:lnTo>
                    <a:pt x="25400" y="302259"/>
                  </a:lnTo>
                  <a:close/>
                </a:path>
                <a:path w="25400" h="571500">
                  <a:moveTo>
                    <a:pt x="25400" y="317500"/>
                  </a:moveTo>
                  <a:lnTo>
                    <a:pt x="0" y="317500"/>
                  </a:lnTo>
                  <a:lnTo>
                    <a:pt x="0" y="323849"/>
                  </a:lnTo>
                  <a:lnTo>
                    <a:pt x="25400" y="323849"/>
                  </a:lnTo>
                  <a:lnTo>
                    <a:pt x="25400" y="317500"/>
                  </a:lnTo>
                  <a:close/>
                </a:path>
                <a:path w="25400" h="571500">
                  <a:moveTo>
                    <a:pt x="25400" y="323850"/>
                  </a:moveTo>
                  <a:lnTo>
                    <a:pt x="0" y="323850"/>
                  </a:lnTo>
                  <a:lnTo>
                    <a:pt x="0" y="327659"/>
                  </a:lnTo>
                  <a:lnTo>
                    <a:pt x="25400" y="327659"/>
                  </a:lnTo>
                  <a:lnTo>
                    <a:pt x="25400" y="323850"/>
                  </a:lnTo>
                  <a:close/>
                </a:path>
                <a:path w="25400" h="571500">
                  <a:moveTo>
                    <a:pt x="25400" y="327659"/>
                  </a:moveTo>
                  <a:lnTo>
                    <a:pt x="0" y="327659"/>
                  </a:lnTo>
                  <a:lnTo>
                    <a:pt x="0" y="330199"/>
                  </a:lnTo>
                  <a:lnTo>
                    <a:pt x="25400" y="330199"/>
                  </a:lnTo>
                  <a:lnTo>
                    <a:pt x="25400" y="327659"/>
                  </a:lnTo>
                  <a:close/>
                </a:path>
                <a:path w="25400" h="571500">
                  <a:moveTo>
                    <a:pt x="25400" y="330200"/>
                  </a:moveTo>
                  <a:lnTo>
                    <a:pt x="0" y="330200"/>
                  </a:lnTo>
                  <a:lnTo>
                    <a:pt x="0" y="334009"/>
                  </a:lnTo>
                  <a:lnTo>
                    <a:pt x="25400" y="334009"/>
                  </a:lnTo>
                  <a:lnTo>
                    <a:pt x="25400" y="330200"/>
                  </a:lnTo>
                  <a:close/>
                </a:path>
                <a:path w="25400" h="571500">
                  <a:moveTo>
                    <a:pt x="25400" y="334010"/>
                  </a:moveTo>
                  <a:lnTo>
                    <a:pt x="0" y="334010"/>
                  </a:lnTo>
                  <a:lnTo>
                    <a:pt x="0" y="340359"/>
                  </a:lnTo>
                  <a:lnTo>
                    <a:pt x="25400" y="340359"/>
                  </a:lnTo>
                  <a:lnTo>
                    <a:pt x="25400" y="334010"/>
                  </a:lnTo>
                  <a:close/>
                </a:path>
                <a:path w="25400" h="571500">
                  <a:moveTo>
                    <a:pt x="25400" y="340360"/>
                  </a:moveTo>
                  <a:lnTo>
                    <a:pt x="0" y="340360"/>
                  </a:lnTo>
                  <a:lnTo>
                    <a:pt x="0" y="342899"/>
                  </a:lnTo>
                  <a:lnTo>
                    <a:pt x="25400" y="342899"/>
                  </a:lnTo>
                  <a:lnTo>
                    <a:pt x="25400" y="340360"/>
                  </a:lnTo>
                  <a:close/>
                </a:path>
                <a:path w="25400" h="571500">
                  <a:moveTo>
                    <a:pt x="25400" y="342900"/>
                  </a:moveTo>
                  <a:lnTo>
                    <a:pt x="0" y="342900"/>
                  </a:lnTo>
                  <a:lnTo>
                    <a:pt x="0" y="349249"/>
                  </a:lnTo>
                  <a:lnTo>
                    <a:pt x="25400" y="349249"/>
                  </a:lnTo>
                  <a:lnTo>
                    <a:pt x="25400" y="342900"/>
                  </a:lnTo>
                  <a:close/>
                </a:path>
                <a:path w="25400" h="571500">
                  <a:moveTo>
                    <a:pt x="25400" y="349250"/>
                  </a:moveTo>
                  <a:lnTo>
                    <a:pt x="0" y="349250"/>
                  </a:lnTo>
                  <a:lnTo>
                    <a:pt x="0" y="361949"/>
                  </a:lnTo>
                  <a:lnTo>
                    <a:pt x="25400" y="361949"/>
                  </a:lnTo>
                  <a:lnTo>
                    <a:pt x="25400" y="349250"/>
                  </a:lnTo>
                  <a:close/>
                </a:path>
                <a:path w="25400" h="571500">
                  <a:moveTo>
                    <a:pt x="25400" y="565149"/>
                  </a:moveTo>
                  <a:lnTo>
                    <a:pt x="0" y="565149"/>
                  </a:lnTo>
                  <a:lnTo>
                    <a:pt x="0" y="571499"/>
                  </a:lnTo>
                  <a:lnTo>
                    <a:pt x="8890" y="571499"/>
                  </a:lnTo>
                  <a:lnTo>
                    <a:pt x="8890" y="570229"/>
                  </a:lnTo>
                  <a:lnTo>
                    <a:pt x="20319" y="570229"/>
                  </a:lnTo>
                  <a:lnTo>
                    <a:pt x="20319" y="568959"/>
                  </a:lnTo>
                  <a:lnTo>
                    <a:pt x="25400" y="568959"/>
                  </a:lnTo>
                  <a:lnTo>
                    <a:pt x="25400" y="565149"/>
                  </a:lnTo>
                  <a:close/>
                </a:path>
                <a:path w="25400" h="571500">
                  <a:moveTo>
                    <a:pt x="25400" y="558799"/>
                  </a:moveTo>
                  <a:lnTo>
                    <a:pt x="0" y="558799"/>
                  </a:lnTo>
                  <a:lnTo>
                    <a:pt x="0" y="563880"/>
                  </a:lnTo>
                  <a:lnTo>
                    <a:pt x="25400" y="563880"/>
                  </a:lnTo>
                  <a:lnTo>
                    <a:pt x="25400" y="558799"/>
                  </a:lnTo>
                  <a:close/>
                </a:path>
                <a:path w="25400" h="571500">
                  <a:moveTo>
                    <a:pt x="25400" y="552449"/>
                  </a:moveTo>
                  <a:lnTo>
                    <a:pt x="0" y="552449"/>
                  </a:lnTo>
                  <a:lnTo>
                    <a:pt x="0" y="557530"/>
                  </a:lnTo>
                  <a:lnTo>
                    <a:pt x="25400" y="557530"/>
                  </a:lnTo>
                  <a:lnTo>
                    <a:pt x="25400" y="552449"/>
                  </a:lnTo>
                  <a:close/>
                </a:path>
                <a:path w="25400" h="571500">
                  <a:moveTo>
                    <a:pt x="25400" y="546099"/>
                  </a:moveTo>
                  <a:lnTo>
                    <a:pt x="0" y="546099"/>
                  </a:lnTo>
                  <a:lnTo>
                    <a:pt x="0" y="551180"/>
                  </a:lnTo>
                  <a:lnTo>
                    <a:pt x="25400" y="551180"/>
                  </a:lnTo>
                  <a:lnTo>
                    <a:pt x="25400" y="546099"/>
                  </a:lnTo>
                  <a:close/>
                </a:path>
                <a:path w="25400" h="571500">
                  <a:moveTo>
                    <a:pt x="25400" y="539749"/>
                  </a:moveTo>
                  <a:lnTo>
                    <a:pt x="0" y="539749"/>
                  </a:lnTo>
                  <a:lnTo>
                    <a:pt x="0" y="544830"/>
                  </a:lnTo>
                  <a:lnTo>
                    <a:pt x="25400" y="544830"/>
                  </a:lnTo>
                  <a:lnTo>
                    <a:pt x="25400" y="539749"/>
                  </a:lnTo>
                  <a:close/>
                </a:path>
                <a:path w="25400" h="571500">
                  <a:moveTo>
                    <a:pt x="25400" y="533399"/>
                  </a:moveTo>
                  <a:lnTo>
                    <a:pt x="0" y="533399"/>
                  </a:lnTo>
                  <a:lnTo>
                    <a:pt x="0" y="538480"/>
                  </a:lnTo>
                  <a:lnTo>
                    <a:pt x="25400" y="538480"/>
                  </a:lnTo>
                  <a:lnTo>
                    <a:pt x="25400" y="533399"/>
                  </a:lnTo>
                  <a:close/>
                </a:path>
                <a:path w="25400" h="571500">
                  <a:moveTo>
                    <a:pt x="25400" y="527049"/>
                  </a:moveTo>
                  <a:lnTo>
                    <a:pt x="0" y="527049"/>
                  </a:lnTo>
                  <a:lnTo>
                    <a:pt x="0" y="532130"/>
                  </a:lnTo>
                  <a:lnTo>
                    <a:pt x="25400" y="532130"/>
                  </a:lnTo>
                  <a:lnTo>
                    <a:pt x="25400" y="527049"/>
                  </a:lnTo>
                  <a:close/>
                </a:path>
                <a:path w="25400" h="571500">
                  <a:moveTo>
                    <a:pt x="25400" y="520699"/>
                  </a:moveTo>
                  <a:lnTo>
                    <a:pt x="0" y="520699"/>
                  </a:lnTo>
                  <a:lnTo>
                    <a:pt x="0" y="525780"/>
                  </a:lnTo>
                  <a:lnTo>
                    <a:pt x="25400" y="525780"/>
                  </a:lnTo>
                  <a:lnTo>
                    <a:pt x="25400" y="520699"/>
                  </a:lnTo>
                  <a:close/>
                </a:path>
                <a:path w="25400" h="571500">
                  <a:moveTo>
                    <a:pt x="25400" y="514349"/>
                  </a:moveTo>
                  <a:lnTo>
                    <a:pt x="0" y="514349"/>
                  </a:lnTo>
                  <a:lnTo>
                    <a:pt x="0" y="519430"/>
                  </a:lnTo>
                  <a:lnTo>
                    <a:pt x="25400" y="519430"/>
                  </a:lnTo>
                  <a:lnTo>
                    <a:pt x="25400" y="514349"/>
                  </a:lnTo>
                  <a:close/>
                </a:path>
                <a:path w="25400" h="571500">
                  <a:moveTo>
                    <a:pt x="25400" y="507999"/>
                  </a:moveTo>
                  <a:lnTo>
                    <a:pt x="0" y="507999"/>
                  </a:lnTo>
                  <a:lnTo>
                    <a:pt x="0" y="513080"/>
                  </a:lnTo>
                  <a:lnTo>
                    <a:pt x="25400" y="513080"/>
                  </a:lnTo>
                  <a:lnTo>
                    <a:pt x="25400" y="507999"/>
                  </a:lnTo>
                  <a:close/>
                </a:path>
                <a:path w="25400" h="571500">
                  <a:moveTo>
                    <a:pt x="25400" y="501649"/>
                  </a:moveTo>
                  <a:lnTo>
                    <a:pt x="0" y="501649"/>
                  </a:lnTo>
                  <a:lnTo>
                    <a:pt x="0" y="506730"/>
                  </a:lnTo>
                  <a:lnTo>
                    <a:pt x="25400" y="506730"/>
                  </a:lnTo>
                  <a:lnTo>
                    <a:pt x="25400" y="501649"/>
                  </a:lnTo>
                  <a:close/>
                </a:path>
                <a:path w="25400" h="571500">
                  <a:moveTo>
                    <a:pt x="25400" y="495299"/>
                  </a:moveTo>
                  <a:lnTo>
                    <a:pt x="0" y="495299"/>
                  </a:lnTo>
                  <a:lnTo>
                    <a:pt x="0" y="500380"/>
                  </a:lnTo>
                  <a:lnTo>
                    <a:pt x="25400" y="500380"/>
                  </a:lnTo>
                  <a:lnTo>
                    <a:pt x="25400" y="495299"/>
                  </a:lnTo>
                  <a:close/>
                </a:path>
                <a:path w="25400" h="571500">
                  <a:moveTo>
                    <a:pt x="25400" y="488949"/>
                  </a:moveTo>
                  <a:lnTo>
                    <a:pt x="0" y="488949"/>
                  </a:lnTo>
                  <a:lnTo>
                    <a:pt x="0" y="494030"/>
                  </a:lnTo>
                  <a:lnTo>
                    <a:pt x="25400" y="494030"/>
                  </a:lnTo>
                  <a:lnTo>
                    <a:pt x="25400" y="488949"/>
                  </a:lnTo>
                  <a:close/>
                </a:path>
                <a:path w="25400" h="571500">
                  <a:moveTo>
                    <a:pt x="25400" y="482599"/>
                  </a:moveTo>
                  <a:lnTo>
                    <a:pt x="0" y="482599"/>
                  </a:lnTo>
                  <a:lnTo>
                    <a:pt x="0" y="487680"/>
                  </a:lnTo>
                  <a:lnTo>
                    <a:pt x="25400" y="487680"/>
                  </a:lnTo>
                  <a:lnTo>
                    <a:pt x="25400" y="482599"/>
                  </a:lnTo>
                  <a:close/>
                </a:path>
                <a:path w="25400" h="571500">
                  <a:moveTo>
                    <a:pt x="25400" y="476249"/>
                  </a:moveTo>
                  <a:lnTo>
                    <a:pt x="0" y="476249"/>
                  </a:lnTo>
                  <a:lnTo>
                    <a:pt x="0" y="481330"/>
                  </a:lnTo>
                  <a:lnTo>
                    <a:pt x="25400" y="481330"/>
                  </a:lnTo>
                  <a:lnTo>
                    <a:pt x="25400" y="476249"/>
                  </a:lnTo>
                  <a:close/>
                </a:path>
                <a:path w="25400" h="571500">
                  <a:moveTo>
                    <a:pt x="25400" y="469899"/>
                  </a:moveTo>
                  <a:lnTo>
                    <a:pt x="0" y="469899"/>
                  </a:lnTo>
                  <a:lnTo>
                    <a:pt x="0" y="474980"/>
                  </a:lnTo>
                  <a:lnTo>
                    <a:pt x="25400" y="474980"/>
                  </a:lnTo>
                  <a:lnTo>
                    <a:pt x="25400" y="469899"/>
                  </a:lnTo>
                  <a:close/>
                </a:path>
                <a:path w="25400" h="571500">
                  <a:moveTo>
                    <a:pt x="25400" y="463549"/>
                  </a:moveTo>
                  <a:lnTo>
                    <a:pt x="0" y="463549"/>
                  </a:lnTo>
                  <a:lnTo>
                    <a:pt x="0" y="468630"/>
                  </a:lnTo>
                  <a:lnTo>
                    <a:pt x="25400" y="468630"/>
                  </a:lnTo>
                  <a:lnTo>
                    <a:pt x="25400" y="463549"/>
                  </a:lnTo>
                  <a:close/>
                </a:path>
                <a:path w="25400" h="571500">
                  <a:moveTo>
                    <a:pt x="25400" y="457199"/>
                  </a:moveTo>
                  <a:lnTo>
                    <a:pt x="0" y="457199"/>
                  </a:lnTo>
                  <a:lnTo>
                    <a:pt x="0" y="462280"/>
                  </a:lnTo>
                  <a:lnTo>
                    <a:pt x="25400" y="462280"/>
                  </a:lnTo>
                  <a:lnTo>
                    <a:pt x="25400" y="457199"/>
                  </a:lnTo>
                  <a:close/>
                </a:path>
                <a:path w="25400" h="571500">
                  <a:moveTo>
                    <a:pt x="25400" y="450849"/>
                  </a:moveTo>
                  <a:lnTo>
                    <a:pt x="0" y="450849"/>
                  </a:lnTo>
                  <a:lnTo>
                    <a:pt x="0" y="455930"/>
                  </a:lnTo>
                  <a:lnTo>
                    <a:pt x="25400" y="455930"/>
                  </a:lnTo>
                  <a:lnTo>
                    <a:pt x="25400" y="450849"/>
                  </a:lnTo>
                  <a:close/>
                </a:path>
                <a:path w="25400" h="571500">
                  <a:moveTo>
                    <a:pt x="25400" y="444499"/>
                  </a:moveTo>
                  <a:lnTo>
                    <a:pt x="0" y="444499"/>
                  </a:lnTo>
                  <a:lnTo>
                    <a:pt x="0" y="449580"/>
                  </a:lnTo>
                  <a:lnTo>
                    <a:pt x="25400" y="449580"/>
                  </a:lnTo>
                  <a:lnTo>
                    <a:pt x="25400" y="444499"/>
                  </a:lnTo>
                  <a:close/>
                </a:path>
                <a:path w="25400" h="571500">
                  <a:moveTo>
                    <a:pt x="25400" y="438149"/>
                  </a:moveTo>
                  <a:lnTo>
                    <a:pt x="0" y="438149"/>
                  </a:lnTo>
                  <a:lnTo>
                    <a:pt x="0" y="443230"/>
                  </a:lnTo>
                  <a:lnTo>
                    <a:pt x="25400" y="443230"/>
                  </a:lnTo>
                  <a:lnTo>
                    <a:pt x="25400" y="438149"/>
                  </a:lnTo>
                  <a:close/>
                </a:path>
                <a:path w="25400" h="571500">
                  <a:moveTo>
                    <a:pt x="25400" y="431800"/>
                  </a:moveTo>
                  <a:lnTo>
                    <a:pt x="0" y="431800"/>
                  </a:lnTo>
                  <a:lnTo>
                    <a:pt x="0" y="436880"/>
                  </a:lnTo>
                  <a:lnTo>
                    <a:pt x="25400" y="436880"/>
                  </a:lnTo>
                  <a:lnTo>
                    <a:pt x="25400" y="431800"/>
                  </a:lnTo>
                  <a:close/>
                </a:path>
                <a:path w="25400" h="571500">
                  <a:moveTo>
                    <a:pt x="25400" y="425450"/>
                  </a:moveTo>
                  <a:lnTo>
                    <a:pt x="0" y="425450"/>
                  </a:lnTo>
                  <a:lnTo>
                    <a:pt x="0" y="430530"/>
                  </a:lnTo>
                  <a:lnTo>
                    <a:pt x="25400" y="430530"/>
                  </a:lnTo>
                  <a:lnTo>
                    <a:pt x="25400" y="425450"/>
                  </a:lnTo>
                  <a:close/>
                </a:path>
                <a:path w="25400" h="571500">
                  <a:moveTo>
                    <a:pt x="25400" y="419099"/>
                  </a:moveTo>
                  <a:lnTo>
                    <a:pt x="0" y="419099"/>
                  </a:lnTo>
                  <a:lnTo>
                    <a:pt x="0" y="424180"/>
                  </a:lnTo>
                  <a:lnTo>
                    <a:pt x="25400" y="424180"/>
                  </a:lnTo>
                  <a:lnTo>
                    <a:pt x="25400" y="419099"/>
                  </a:lnTo>
                  <a:close/>
                </a:path>
                <a:path w="25400" h="571500">
                  <a:moveTo>
                    <a:pt x="25400" y="412749"/>
                  </a:moveTo>
                  <a:lnTo>
                    <a:pt x="0" y="412749"/>
                  </a:lnTo>
                  <a:lnTo>
                    <a:pt x="0" y="417830"/>
                  </a:lnTo>
                  <a:lnTo>
                    <a:pt x="25400" y="417830"/>
                  </a:lnTo>
                  <a:lnTo>
                    <a:pt x="25400" y="412749"/>
                  </a:lnTo>
                  <a:close/>
                </a:path>
                <a:path w="25400" h="571500">
                  <a:moveTo>
                    <a:pt x="25400" y="406399"/>
                  </a:moveTo>
                  <a:lnTo>
                    <a:pt x="0" y="406399"/>
                  </a:lnTo>
                  <a:lnTo>
                    <a:pt x="0" y="411480"/>
                  </a:lnTo>
                  <a:lnTo>
                    <a:pt x="25400" y="411480"/>
                  </a:lnTo>
                  <a:lnTo>
                    <a:pt x="25400" y="406399"/>
                  </a:lnTo>
                  <a:close/>
                </a:path>
                <a:path w="25400" h="571500">
                  <a:moveTo>
                    <a:pt x="25400" y="400049"/>
                  </a:moveTo>
                  <a:lnTo>
                    <a:pt x="0" y="400049"/>
                  </a:lnTo>
                  <a:lnTo>
                    <a:pt x="0" y="405130"/>
                  </a:lnTo>
                  <a:lnTo>
                    <a:pt x="25400" y="405130"/>
                  </a:lnTo>
                  <a:lnTo>
                    <a:pt x="25400" y="400049"/>
                  </a:lnTo>
                  <a:close/>
                </a:path>
                <a:path w="25400" h="571500">
                  <a:moveTo>
                    <a:pt x="25400" y="393699"/>
                  </a:moveTo>
                  <a:lnTo>
                    <a:pt x="0" y="393699"/>
                  </a:lnTo>
                  <a:lnTo>
                    <a:pt x="0" y="398780"/>
                  </a:lnTo>
                  <a:lnTo>
                    <a:pt x="25400" y="398780"/>
                  </a:lnTo>
                  <a:lnTo>
                    <a:pt x="25400" y="393699"/>
                  </a:lnTo>
                  <a:close/>
                </a:path>
                <a:path w="25400" h="571500">
                  <a:moveTo>
                    <a:pt x="25400" y="387349"/>
                  </a:moveTo>
                  <a:lnTo>
                    <a:pt x="0" y="387349"/>
                  </a:lnTo>
                  <a:lnTo>
                    <a:pt x="0" y="392430"/>
                  </a:lnTo>
                  <a:lnTo>
                    <a:pt x="25400" y="392430"/>
                  </a:lnTo>
                  <a:lnTo>
                    <a:pt x="25400" y="387349"/>
                  </a:lnTo>
                  <a:close/>
                </a:path>
                <a:path w="25400" h="571500">
                  <a:moveTo>
                    <a:pt x="25400" y="381000"/>
                  </a:moveTo>
                  <a:lnTo>
                    <a:pt x="0" y="381000"/>
                  </a:lnTo>
                  <a:lnTo>
                    <a:pt x="0" y="386080"/>
                  </a:lnTo>
                  <a:lnTo>
                    <a:pt x="25400" y="386080"/>
                  </a:lnTo>
                  <a:lnTo>
                    <a:pt x="25400" y="381000"/>
                  </a:lnTo>
                  <a:close/>
                </a:path>
                <a:path w="25400" h="571500">
                  <a:moveTo>
                    <a:pt x="25400" y="374649"/>
                  </a:moveTo>
                  <a:lnTo>
                    <a:pt x="0" y="374649"/>
                  </a:lnTo>
                  <a:lnTo>
                    <a:pt x="0" y="379730"/>
                  </a:lnTo>
                  <a:lnTo>
                    <a:pt x="25400" y="379730"/>
                  </a:lnTo>
                  <a:lnTo>
                    <a:pt x="25400" y="374649"/>
                  </a:lnTo>
                  <a:close/>
                </a:path>
                <a:path w="25400" h="571500">
                  <a:moveTo>
                    <a:pt x="25400" y="368299"/>
                  </a:moveTo>
                  <a:lnTo>
                    <a:pt x="0" y="368299"/>
                  </a:lnTo>
                  <a:lnTo>
                    <a:pt x="0" y="373380"/>
                  </a:lnTo>
                  <a:lnTo>
                    <a:pt x="25400" y="373380"/>
                  </a:lnTo>
                  <a:lnTo>
                    <a:pt x="25400" y="368299"/>
                  </a:lnTo>
                  <a:close/>
                </a:path>
                <a:path w="25400" h="571500">
                  <a:moveTo>
                    <a:pt x="25400" y="363219"/>
                  </a:moveTo>
                  <a:lnTo>
                    <a:pt x="0" y="363219"/>
                  </a:lnTo>
                  <a:lnTo>
                    <a:pt x="0" y="367030"/>
                  </a:lnTo>
                  <a:lnTo>
                    <a:pt x="25400" y="367030"/>
                  </a:lnTo>
                  <a:lnTo>
                    <a:pt x="25400" y="363219"/>
                  </a:lnTo>
                  <a:close/>
                </a:path>
              </a:pathLst>
            </a:custGeom>
            <a:solidFill>
              <a:srgbClr val="6684DF"/>
            </a:solidFill>
          </p:spPr>
          <p:txBody>
            <a:bodyPr wrap="square" lIns="0" tIns="0" rIns="0" bIns="0" rtlCol="0"/>
            <a:lstStyle/>
            <a:p>
              <a:endParaRPr/>
            </a:p>
          </p:txBody>
        </p:sp>
        <p:sp>
          <p:nvSpPr>
            <p:cNvPr id="415" name="object 415"/>
            <p:cNvSpPr/>
            <p:nvPr/>
          </p:nvSpPr>
          <p:spPr>
            <a:xfrm>
              <a:off x="7129779" y="5675629"/>
              <a:ext cx="26670" cy="580390"/>
            </a:xfrm>
            <a:custGeom>
              <a:avLst/>
              <a:gdLst/>
              <a:ahLst/>
              <a:cxnLst/>
              <a:rect l="l" t="t" r="r" b="b"/>
              <a:pathLst>
                <a:path w="26670" h="580389">
                  <a:moveTo>
                    <a:pt x="2540" y="0"/>
                  </a:moveTo>
                  <a:lnTo>
                    <a:pt x="0" y="0"/>
                  </a:lnTo>
                  <a:lnTo>
                    <a:pt x="0" y="5080"/>
                  </a:lnTo>
                  <a:lnTo>
                    <a:pt x="24129" y="5080"/>
                  </a:lnTo>
                  <a:lnTo>
                    <a:pt x="24129" y="3810"/>
                  </a:lnTo>
                  <a:lnTo>
                    <a:pt x="17779" y="3810"/>
                  </a:lnTo>
                  <a:lnTo>
                    <a:pt x="17779" y="2540"/>
                  </a:lnTo>
                  <a:lnTo>
                    <a:pt x="10160" y="2540"/>
                  </a:lnTo>
                  <a:lnTo>
                    <a:pt x="10160" y="1270"/>
                  </a:lnTo>
                  <a:lnTo>
                    <a:pt x="2540" y="1270"/>
                  </a:lnTo>
                  <a:lnTo>
                    <a:pt x="2540" y="0"/>
                  </a:lnTo>
                  <a:close/>
                </a:path>
                <a:path w="26670" h="580389">
                  <a:moveTo>
                    <a:pt x="26670" y="5080"/>
                  </a:moveTo>
                  <a:lnTo>
                    <a:pt x="0" y="5080"/>
                  </a:lnTo>
                  <a:lnTo>
                    <a:pt x="0" y="11430"/>
                  </a:lnTo>
                  <a:lnTo>
                    <a:pt x="26670" y="11430"/>
                  </a:lnTo>
                  <a:lnTo>
                    <a:pt x="26670" y="5080"/>
                  </a:lnTo>
                  <a:close/>
                </a:path>
                <a:path w="26670" h="580389">
                  <a:moveTo>
                    <a:pt x="26670" y="11430"/>
                  </a:moveTo>
                  <a:lnTo>
                    <a:pt x="0" y="11430"/>
                  </a:lnTo>
                  <a:lnTo>
                    <a:pt x="0" y="15240"/>
                  </a:lnTo>
                  <a:lnTo>
                    <a:pt x="26670" y="15240"/>
                  </a:lnTo>
                  <a:lnTo>
                    <a:pt x="26670" y="11430"/>
                  </a:lnTo>
                  <a:close/>
                </a:path>
                <a:path w="26670" h="580389">
                  <a:moveTo>
                    <a:pt x="26670" y="15240"/>
                  </a:moveTo>
                  <a:lnTo>
                    <a:pt x="0" y="15240"/>
                  </a:lnTo>
                  <a:lnTo>
                    <a:pt x="0" y="17780"/>
                  </a:lnTo>
                  <a:lnTo>
                    <a:pt x="26670" y="17780"/>
                  </a:lnTo>
                  <a:lnTo>
                    <a:pt x="26670" y="15240"/>
                  </a:lnTo>
                  <a:close/>
                </a:path>
                <a:path w="26670" h="580389">
                  <a:moveTo>
                    <a:pt x="26670" y="17780"/>
                  </a:moveTo>
                  <a:lnTo>
                    <a:pt x="0" y="17780"/>
                  </a:lnTo>
                  <a:lnTo>
                    <a:pt x="0" y="24130"/>
                  </a:lnTo>
                  <a:lnTo>
                    <a:pt x="26670" y="24130"/>
                  </a:lnTo>
                  <a:lnTo>
                    <a:pt x="26670" y="17780"/>
                  </a:lnTo>
                  <a:close/>
                </a:path>
                <a:path w="26670" h="580389">
                  <a:moveTo>
                    <a:pt x="26670" y="24130"/>
                  </a:moveTo>
                  <a:lnTo>
                    <a:pt x="0" y="24130"/>
                  </a:lnTo>
                  <a:lnTo>
                    <a:pt x="0" y="27940"/>
                  </a:lnTo>
                  <a:lnTo>
                    <a:pt x="26670" y="27940"/>
                  </a:lnTo>
                  <a:lnTo>
                    <a:pt x="26670" y="24130"/>
                  </a:lnTo>
                  <a:close/>
                </a:path>
                <a:path w="26670" h="580389">
                  <a:moveTo>
                    <a:pt x="26670" y="27940"/>
                  </a:moveTo>
                  <a:lnTo>
                    <a:pt x="0" y="27940"/>
                  </a:lnTo>
                  <a:lnTo>
                    <a:pt x="0" y="66040"/>
                  </a:lnTo>
                  <a:lnTo>
                    <a:pt x="26670" y="66040"/>
                  </a:lnTo>
                  <a:lnTo>
                    <a:pt x="26670" y="27940"/>
                  </a:lnTo>
                  <a:close/>
                </a:path>
                <a:path w="26670" h="580389">
                  <a:moveTo>
                    <a:pt x="26670" y="66040"/>
                  </a:moveTo>
                  <a:lnTo>
                    <a:pt x="0" y="66040"/>
                  </a:lnTo>
                  <a:lnTo>
                    <a:pt x="0" y="74930"/>
                  </a:lnTo>
                  <a:lnTo>
                    <a:pt x="26670" y="74930"/>
                  </a:lnTo>
                  <a:lnTo>
                    <a:pt x="26670" y="66040"/>
                  </a:lnTo>
                  <a:close/>
                </a:path>
                <a:path w="26670" h="580389">
                  <a:moveTo>
                    <a:pt x="26670" y="74930"/>
                  </a:moveTo>
                  <a:lnTo>
                    <a:pt x="0" y="74930"/>
                  </a:lnTo>
                  <a:lnTo>
                    <a:pt x="0" y="81280"/>
                  </a:lnTo>
                  <a:lnTo>
                    <a:pt x="26670" y="81280"/>
                  </a:lnTo>
                  <a:lnTo>
                    <a:pt x="26670" y="74930"/>
                  </a:lnTo>
                  <a:close/>
                </a:path>
                <a:path w="26670" h="580389">
                  <a:moveTo>
                    <a:pt x="26670" y="81280"/>
                  </a:moveTo>
                  <a:lnTo>
                    <a:pt x="0" y="81280"/>
                  </a:lnTo>
                  <a:lnTo>
                    <a:pt x="0" y="87630"/>
                  </a:lnTo>
                  <a:lnTo>
                    <a:pt x="26670" y="87630"/>
                  </a:lnTo>
                  <a:lnTo>
                    <a:pt x="26670" y="81280"/>
                  </a:lnTo>
                  <a:close/>
                </a:path>
                <a:path w="26670" h="580389">
                  <a:moveTo>
                    <a:pt x="26670" y="87630"/>
                  </a:moveTo>
                  <a:lnTo>
                    <a:pt x="0" y="87630"/>
                  </a:lnTo>
                  <a:lnTo>
                    <a:pt x="0" y="91440"/>
                  </a:lnTo>
                  <a:lnTo>
                    <a:pt x="26670" y="91440"/>
                  </a:lnTo>
                  <a:lnTo>
                    <a:pt x="26670" y="87630"/>
                  </a:lnTo>
                  <a:close/>
                </a:path>
                <a:path w="26670" h="580389">
                  <a:moveTo>
                    <a:pt x="26670" y="91440"/>
                  </a:moveTo>
                  <a:lnTo>
                    <a:pt x="0" y="91440"/>
                  </a:lnTo>
                  <a:lnTo>
                    <a:pt x="0" y="97790"/>
                  </a:lnTo>
                  <a:lnTo>
                    <a:pt x="26670" y="97790"/>
                  </a:lnTo>
                  <a:lnTo>
                    <a:pt x="26670" y="91440"/>
                  </a:lnTo>
                  <a:close/>
                </a:path>
                <a:path w="26670" h="580389">
                  <a:moveTo>
                    <a:pt x="26670" y="97790"/>
                  </a:moveTo>
                  <a:lnTo>
                    <a:pt x="0" y="97790"/>
                  </a:lnTo>
                  <a:lnTo>
                    <a:pt x="0" y="100330"/>
                  </a:lnTo>
                  <a:lnTo>
                    <a:pt x="26670" y="100330"/>
                  </a:lnTo>
                  <a:lnTo>
                    <a:pt x="26670" y="97790"/>
                  </a:lnTo>
                  <a:close/>
                </a:path>
                <a:path w="26670" h="580389">
                  <a:moveTo>
                    <a:pt x="26670" y="100330"/>
                  </a:moveTo>
                  <a:lnTo>
                    <a:pt x="0" y="100330"/>
                  </a:lnTo>
                  <a:lnTo>
                    <a:pt x="0" y="104140"/>
                  </a:lnTo>
                  <a:lnTo>
                    <a:pt x="26670" y="104140"/>
                  </a:lnTo>
                  <a:lnTo>
                    <a:pt x="26670" y="100330"/>
                  </a:lnTo>
                  <a:close/>
                </a:path>
                <a:path w="26670" h="580389">
                  <a:moveTo>
                    <a:pt x="26670" y="104140"/>
                  </a:moveTo>
                  <a:lnTo>
                    <a:pt x="0" y="104140"/>
                  </a:lnTo>
                  <a:lnTo>
                    <a:pt x="0" y="106680"/>
                  </a:lnTo>
                  <a:lnTo>
                    <a:pt x="26670" y="106680"/>
                  </a:lnTo>
                  <a:lnTo>
                    <a:pt x="26670" y="104140"/>
                  </a:lnTo>
                  <a:close/>
                </a:path>
                <a:path w="26670" h="580389">
                  <a:moveTo>
                    <a:pt x="26670" y="106680"/>
                  </a:moveTo>
                  <a:lnTo>
                    <a:pt x="0" y="106680"/>
                  </a:lnTo>
                  <a:lnTo>
                    <a:pt x="0" y="113030"/>
                  </a:lnTo>
                  <a:lnTo>
                    <a:pt x="26670" y="113030"/>
                  </a:lnTo>
                  <a:lnTo>
                    <a:pt x="26670" y="106680"/>
                  </a:lnTo>
                  <a:close/>
                </a:path>
                <a:path w="26670" h="580389">
                  <a:moveTo>
                    <a:pt x="26670" y="113030"/>
                  </a:moveTo>
                  <a:lnTo>
                    <a:pt x="0" y="113030"/>
                  </a:lnTo>
                  <a:lnTo>
                    <a:pt x="0" y="138430"/>
                  </a:lnTo>
                  <a:lnTo>
                    <a:pt x="26670" y="138430"/>
                  </a:lnTo>
                  <a:lnTo>
                    <a:pt x="26670" y="113030"/>
                  </a:lnTo>
                  <a:close/>
                </a:path>
                <a:path w="26670" h="580389">
                  <a:moveTo>
                    <a:pt x="26670" y="138430"/>
                  </a:moveTo>
                  <a:lnTo>
                    <a:pt x="0" y="138430"/>
                  </a:lnTo>
                  <a:lnTo>
                    <a:pt x="0" y="144780"/>
                  </a:lnTo>
                  <a:lnTo>
                    <a:pt x="26670" y="144780"/>
                  </a:lnTo>
                  <a:lnTo>
                    <a:pt x="26670" y="138430"/>
                  </a:lnTo>
                  <a:close/>
                </a:path>
                <a:path w="26670" h="580389">
                  <a:moveTo>
                    <a:pt x="26670" y="144780"/>
                  </a:moveTo>
                  <a:lnTo>
                    <a:pt x="0" y="144780"/>
                  </a:lnTo>
                  <a:lnTo>
                    <a:pt x="0" y="157480"/>
                  </a:lnTo>
                  <a:lnTo>
                    <a:pt x="26670" y="157480"/>
                  </a:lnTo>
                  <a:lnTo>
                    <a:pt x="26670" y="144780"/>
                  </a:lnTo>
                  <a:close/>
                </a:path>
                <a:path w="26670" h="580389">
                  <a:moveTo>
                    <a:pt x="26670" y="157480"/>
                  </a:moveTo>
                  <a:lnTo>
                    <a:pt x="0" y="157480"/>
                  </a:lnTo>
                  <a:lnTo>
                    <a:pt x="0" y="173990"/>
                  </a:lnTo>
                  <a:lnTo>
                    <a:pt x="26670" y="173990"/>
                  </a:lnTo>
                  <a:lnTo>
                    <a:pt x="26670" y="157480"/>
                  </a:lnTo>
                  <a:close/>
                </a:path>
                <a:path w="26670" h="580389">
                  <a:moveTo>
                    <a:pt x="26670" y="173990"/>
                  </a:moveTo>
                  <a:lnTo>
                    <a:pt x="0" y="173990"/>
                  </a:lnTo>
                  <a:lnTo>
                    <a:pt x="0" y="176530"/>
                  </a:lnTo>
                  <a:lnTo>
                    <a:pt x="26670" y="176530"/>
                  </a:lnTo>
                  <a:lnTo>
                    <a:pt x="26670" y="173990"/>
                  </a:lnTo>
                  <a:close/>
                </a:path>
                <a:path w="26670" h="580389">
                  <a:moveTo>
                    <a:pt x="26670" y="176530"/>
                  </a:moveTo>
                  <a:lnTo>
                    <a:pt x="0" y="176530"/>
                  </a:lnTo>
                  <a:lnTo>
                    <a:pt x="0" y="180340"/>
                  </a:lnTo>
                  <a:lnTo>
                    <a:pt x="26670" y="180340"/>
                  </a:lnTo>
                  <a:lnTo>
                    <a:pt x="26670" y="176530"/>
                  </a:lnTo>
                  <a:close/>
                </a:path>
                <a:path w="26670" h="580389">
                  <a:moveTo>
                    <a:pt x="26670" y="180340"/>
                  </a:moveTo>
                  <a:lnTo>
                    <a:pt x="0" y="180340"/>
                  </a:lnTo>
                  <a:lnTo>
                    <a:pt x="0" y="182880"/>
                  </a:lnTo>
                  <a:lnTo>
                    <a:pt x="26670" y="182880"/>
                  </a:lnTo>
                  <a:lnTo>
                    <a:pt x="26670" y="180340"/>
                  </a:lnTo>
                  <a:close/>
                </a:path>
                <a:path w="26670" h="580389">
                  <a:moveTo>
                    <a:pt x="26670" y="182880"/>
                  </a:moveTo>
                  <a:lnTo>
                    <a:pt x="0" y="182880"/>
                  </a:lnTo>
                  <a:lnTo>
                    <a:pt x="0" y="186690"/>
                  </a:lnTo>
                  <a:lnTo>
                    <a:pt x="26670" y="186690"/>
                  </a:lnTo>
                  <a:lnTo>
                    <a:pt x="26670" y="182880"/>
                  </a:lnTo>
                  <a:close/>
                </a:path>
                <a:path w="26670" h="580389">
                  <a:moveTo>
                    <a:pt x="26670" y="186690"/>
                  </a:moveTo>
                  <a:lnTo>
                    <a:pt x="0" y="186690"/>
                  </a:lnTo>
                  <a:lnTo>
                    <a:pt x="0" y="193040"/>
                  </a:lnTo>
                  <a:lnTo>
                    <a:pt x="26670" y="193040"/>
                  </a:lnTo>
                  <a:lnTo>
                    <a:pt x="26670" y="186690"/>
                  </a:lnTo>
                  <a:close/>
                </a:path>
                <a:path w="26670" h="580389">
                  <a:moveTo>
                    <a:pt x="26670" y="193040"/>
                  </a:moveTo>
                  <a:lnTo>
                    <a:pt x="0" y="193040"/>
                  </a:lnTo>
                  <a:lnTo>
                    <a:pt x="0" y="201930"/>
                  </a:lnTo>
                  <a:lnTo>
                    <a:pt x="26670" y="201930"/>
                  </a:lnTo>
                  <a:lnTo>
                    <a:pt x="26670" y="193040"/>
                  </a:lnTo>
                  <a:close/>
                </a:path>
                <a:path w="26670" h="580389">
                  <a:moveTo>
                    <a:pt x="26670" y="201930"/>
                  </a:moveTo>
                  <a:lnTo>
                    <a:pt x="0" y="201930"/>
                  </a:lnTo>
                  <a:lnTo>
                    <a:pt x="0" y="214630"/>
                  </a:lnTo>
                  <a:lnTo>
                    <a:pt x="26670" y="214630"/>
                  </a:lnTo>
                  <a:lnTo>
                    <a:pt x="26670" y="201930"/>
                  </a:lnTo>
                  <a:close/>
                </a:path>
                <a:path w="26670" h="580389">
                  <a:moveTo>
                    <a:pt x="26670" y="214630"/>
                  </a:moveTo>
                  <a:lnTo>
                    <a:pt x="0" y="214630"/>
                  </a:lnTo>
                  <a:lnTo>
                    <a:pt x="0" y="224790"/>
                  </a:lnTo>
                  <a:lnTo>
                    <a:pt x="26670" y="224790"/>
                  </a:lnTo>
                  <a:lnTo>
                    <a:pt x="26670" y="214630"/>
                  </a:lnTo>
                  <a:close/>
                </a:path>
                <a:path w="26670" h="580389">
                  <a:moveTo>
                    <a:pt x="26670" y="224790"/>
                  </a:moveTo>
                  <a:lnTo>
                    <a:pt x="0" y="224790"/>
                  </a:lnTo>
                  <a:lnTo>
                    <a:pt x="0" y="227330"/>
                  </a:lnTo>
                  <a:lnTo>
                    <a:pt x="26670" y="227330"/>
                  </a:lnTo>
                  <a:lnTo>
                    <a:pt x="26670" y="224790"/>
                  </a:lnTo>
                  <a:close/>
                </a:path>
                <a:path w="26670" h="580389">
                  <a:moveTo>
                    <a:pt x="26670" y="227330"/>
                  </a:moveTo>
                  <a:lnTo>
                    <a:pt x="0" y="227330"/>
                  </a:lnTo>
                  <a:lnTo>
                    <a:pt x="0" y="233680"/>
                  </a:lnTo>
                  <a:lnTo>
                    <a:pt x="26670" y="233680"/>
                  </a:lnTo>
                  <a:lnTo>
                    <a:pt x="26670" y="227330"/>
                  </a:lnTo>
                  <a:close/>
                </a:path>
                <a:path w="26670" h="580389">
                  <a:moveTo>
                    <a:pt x="26670" y="233680"/>
                  </a:moveTo>
                  <a:lnTo>
                    <a:pt x="0" y="233680"/>
                  </a:lnTo>
                  <a:lnTo>
                    <a:pt x="0" y="237490"/>
                  </a:lnTo>
                  <a:lnTo>
                    <a:pt x="26670" y="237490"/>
                  </a:lnTo>
                  <a:lnTo>
                    <a:pt x="26670" y="233680"/>
                  </a:lnTo>
                  <a:close/>
                </a:path>
                <a:path w="26670" h="580389">
                  <a:moveTo>
                    <a:pt x="26670" y="237490"/>
                  </a:moveTo>
                  <a:lnTo>
                    <a:pt x="0" y="237490"/>
                  </a:lnTo>
                  <a:lnTo>
                    <a:pt x="0" y="243840"/>
                  </a:lnTo>
                  <a:lnTo>
                    <a:pt x="26670" y="243840"/>
                  </a:lnTo>
                  <a:lnTo>
                    <a:pt x="26670" y="237490"/>
                  </a:lnTo>
                  <a:close/>
                </a:path>
                <a:path w="26670" h="580389">
                  <a:moveTo>
                    <a:pt x="26670" y="243840"/>
                  </a:moveTo>
                  <a:lnTo>
                    <a:pt x="0" y="243840"/>
                  </a:lnTo>
                  <a:lnTo>
                    <a:pt x="0" y="246380"/>
                  </a:lnTo>
                  <a:lnTo>
                    <a:pt x="26670" y="246380"/>
                  </a:lnTo>
                  <a:lnTo>
                    <a:pt x="26670" y="243840"/>
                  </a:lnTo>
                  <a:close/>
                </a:path>
                <a:path w="26670" h="580389">
                  <a:moveTo>
                    <a:pt x="26670" y="246380"/>
                  </a:moveTo>
                  <a:lnTo>
                    <a:pt x="0" y="246380"/>
                  </a:lnTo>
                  <a:lnTo>
                    <a:pt x="0" y="250190"/>
                  </a:lnTo>
                  <a:lnTo>
                    <a:pt x="26670" y="250190"/>
                  </a:lnTo>
                  <a:lnTo>
                    <a:pt x="26670" y="246380"/>
                  </a:lnTo>
                  <a:close/>
                </a:path>
                <a:path w="26670" h="580389">
                  <a:moveTo>
                    <a:pt x="26670" y="250190"/>
                  </a:moveTo>
                  <a:lnTo>
                    <a:pt x="0" y="250190"/>
                  </a:lnTo>
                  <a:lnTo>
                    <a:pt x="0" y="252730"/>
                  </a:lnTo>
                  <a:lnTo>
                    <a:pt x="26670" y="252730"/>
                  </a:lnTo>
                  <a:lnTo>
                    <a:pt x="26670" y="250190"/>
                  </a:lnTo>
                  <a:close/>
                </a:path>
                <a:path w="26670" h="580389">
                  <a:moveTo>
                    <a:pt x="26670" y="252730"/>
                  </a:moveTo>
                  <a:lnTo>
                    <a:pt x="0" y="252730"/>
                  </a:lnTo>
                  <a:lnTo>
                    <a:pt x="0" y="259080"/>
                  </a:lnTo>
                  <a:lnTo>
                    <a:pt x="26670" y="259080"/>
                  </a:lnTo>
                  <a:lnTo>
                    <a:pt x="26670" y="252730"/>
                  </a:lnTo>
                  <a:close/>
                </a:path>
                <a:path w="26670" h="580389">
                  <a:moveTo>
                    <a:pt x="26670" y="259080"/>
                  </a:moveTo>
                  <a:lnTo>
                    <a:pt x="0" y="259080"/>
                  </a:lnTo>
                  <a:lnTo>
                    <a:pt x="0" y="278130"/>
                  </a:lnTo>
                  <a:lnTo>
                    <a:pt x="26670" y="278130"/>
                  </a:lnTo>
                  <a:lnTo>
                    <a:pt x="26670" y="259080"/>
                  </a:lnTo>
                  <a:close/>
                </a:path>
                <a:path w="26670" h="580389">
                  <a:moveTo>
                    <a:pt x="26670" y="278130"/>
                  </a:moveTo>
                  <a:lnTo>
                    <a:pt x="0" y="278130"/>
                  </a:lnTo>
                  <a:lnTo>
                    <a:pt x="0" y="281940"/>
                  </a:lnTo>
                  <a:lnTo>
                    <a:pt x="26670" y="281940"/>
                  </a:lnTo>
                  <a:lnTo>
                    <a:pt x="26670" y="278130"/>
                  </a:lnTo>
                  <a:close/>
                </a:path>
                <a:path w="26670" h="580389">
                  <a:moveTo>
                    <a:pt x="26670" y="281940"/>
                  </a:moveTo>
                  <a:lnTo>
                    <a:pt x="0" y="281940"/>
                  </a:lnTo>
                  <a:lnTo>
                    <a:pt x="0" y="294640"/>
                  </a:lnTo>
                  <a:lnTo>
                    <a:pt x="26670" y="294640"/>
                  </a:lnTo>
                  <a:lnTo>
                    <a:pt x="26670" y="281940"/>
                  </a:lnTo>
                  <a:close/>
                </a:path>
                <a:path w="26670" h="580389">
                  <a:moveTo>
                    <a:pt x="26670" y="294640"/>
                  </a:moveTo>
                  <a:lnTo>
                    <a:pt x="0" y="294640"/>
                  </a:lnTo>
                  <a:lnTo>
                    <a:pt x="0" y="303530"/>
                  </a:lnTo>
                  <a:lnTo>
                    <a:pt x="26670" y="303530"/>
                  </a:lnTo>
                  <a:lnTo>
                    <a:pt x="26670" y="294640"/>
                  </a:lnTo>
                  <a:close/>
                </a:path>
                <a:path w="26670" h="580389">
                  <a:moveTo>
                    <a:pt x="26670" y="303530"/>
                  </a:moveTo>
                  <a:lnTo>
                    <a:pt x="0" y="303530"/>
                  </a:lnTo>
                  <a:lnTo>
                    <a:pt x="0" y="307340"/>
                  </a:lnTo>
                  <a:lnTo>
                    <a:pt x="26670" y="307340"/>
                  </a:lnTo>
                  <a:lnTo>
                    <a:pt x="26670" y="303530"/>
                  </a:lnTo>
                  <a:close/>
                </a:path>
                <a:path w="26670" h="580389">
                  <a:moveTo>
                    <a:pt x="26670" y="307340"/>
                  </a:moveTo>
                  <a:lnTo>
                    <a:pt x="0" y="307340"/>
                  </a:lnTo>
                  <a:lnTo>
                    <a:pt x="0" y="322580"/>
                  </a:lnTo>
                  <a:lnTo>
                    <a:pt x="26670" y="322580"/>
                  </a:lnTo>
                  <a:lnTo>
                    <a:pt x="26670" y="307340"/>
                  </a:lnTo>
                  <a:close/>
                </a:path>
                <a:path w="26670" h="580389">
                  <a:moveTo>
                    <a:pt x="26670" y="322580"/>
                  </a:moveTo>
                  <a:lnTo>
                    <a:pt x="0" y="322580"/>
                  </a:lnTo>
                  <a:lnTo>
                    <a:pt x="0" y="328930"/>
                  </a:lnTo>
                  <a:lnTo>
                    <a:pt x="26670" y="328930"/>
                  </a:lnTo>
                  <a:lnTo>
                    <a:pt x="26670" y="322580"/>
                  </a:lnTo>
                  <a:close/>
                </a:path>
                <a:path w="26670" h="580389">
                  <a:moveTo>
                    <a:pt x="26670" y="328930"/>
                  </a:moveTo>
                  <a:lnTo>
                    <a:pt x="0" y="328930"/>
                  </a:lnTo>
                  <a:lnTo>
                    <a:pt x="0" y="332740"/>
                  </a:lnTo>
                  <a:lnTo>
                    <a:pt x="26670" y="332740"/>
                  </a:lnTo>
                  <a:lnTo>
                    <a:pt x="26670" y="328930"/>
                  </a:lnTo>
                  <a:close/>
                </a:path>
                <a:path w="26670" h="580389">
                  <a:moveTo>
                    <a:pt x="26670" y="332740"/>
                  </a:moveTo>
                  <a:lnTo>
                    <a:pt x="0" y="332740"/>
                  </a:lnTo>
                  <a:lnTo>
                    <a:pt x="0" y="335280"/>
                  </a:lnTo>
                  <a:lnTo>
                    <a:pt x="26670" y="335280"/>
                  </a:lnTo>
                  <a:lnTo>
                    <a:pt x="26670" y="332740"/>
                  </a:lnTo>
                  <a:close/>
                </a:path>
                <a:path w="26670" h="580389">
                  <a:moveTo>
                    <a:pt x="26670" y="335280"/>
                  </a:moveTo>
                  <a:lnTo>
                    <a:pt x="0" y="335280"/>
                  </a:lnTo>
                  <a:lnTo>
                    <a:pt x="0" y="339090"/>
                  </a:lnTo>
                  <a:lnTo>
                    <a:pt x="26670" y="339090"/>
                  </a:lnTo>
                  <a:lnTo>
                    <a:pt x="26670" y="335280"/>
                  </a:lnTo>
                  <a:close/>
                </a:path>
                <a:path w="26670" h="580389">
                  <a:moveTo>
                    <a:pt x="26670" y="339090"/>
                  </a:moveTo>
                  <a:lnTo>
                    <a:pt x="0" y="339090"/>
                  </a:lnTo>
                  <a:lnTo>
                    <a:pt x="0" y="345440"/>
                  </a:lnTo>
                  <a:lnTo>
                    <a:pt x="26670" y="345440"/>
                  </a:lnTo>
                  <a:lnTo>
                    <a:pt x="26670" y="339090"/>
                  </a:lnTo>
                  <a:close/>
                </a:path>
                <a:path w="26670" h="580389">
                  <a:moveTo>
                    <a:pt x="26670" y="345440"/>
                  </a:moveTo>
                  <a:lnTo>
                    <a:pt x="0" y="345440"/>
                  </a:lnTo>
                  <a:lnTo>
                    <a:pt x="0" y="347980"/>
                  </a:lnTo>
                  <a:lnTo>
                    <a:pt x="26670" y="347980"/>
                  </a:lnTo>
                  <a:lnTo>
                    <a:pt x="26670" y="345440"/>
                  </a:lnTo>
                  <a:close/>
                </a:path>
                <a:path w="26670" h="580389">
                  <a:moveTo>
                    <a:pt x="26670" y="347980"/>
                  </a:moveTo>
                  <a:lnTo>
                    <a:pt x="0" y="347980"/>
                  </a:lnTo>
                  <a:lnTo>
                    <a:pt x="0" y="354330"/>
                  </a:lnTo>
                  <a:lnTo>
                    <a:pt x="26670" y="354330"/>
                  </a:lnTo>
                  <a:lnTo>
                    <a:pt x="26670" y="347980"/>
                  </a:lnTo>
                  <a:close/>
                </a:path>
                <a:path w="26670" h="580389">
                  <a:moveTo>
                    <a:pt x="26670" y="354330"/>
                  </a:moveTo>
                  <a:lnTo>
                    <a:pt x="0" y="354330"/>
                  </a:lnTo>
                  <a:lnTo>
                    <a:pt x="0" y="367030"/>
                  </a:lnTo>
                  <a:lnTo>
                    <a:pt x="26670" y="367030"/>
                  </a:lnTo>
                  <a:lnTo>
                    <a:pt x="26670" y="354330"/>
                  </a:lnTo>
                  <a:close/>
                </a:path>
                <a:path w="26670" h="580389">
                  <a:moveTo>
                    <a:pt x="13970" y="576580"/>
                  </a:moveTo>
                  <a:lnTo>
                    <a:pt x="0" y="576580"/>
                  </a:lnTo>
                  <a:lnTo>
                    <a:pt x="0" y="580390"/>
                  </a:lnTo>
                  <a:lnTo>
                    <a:pt x="2540" y="580390"/>
                  </a:lnTo>
                  <a:lnTo>
                    <a:pt x="2540" y="577850"/>
                  </a:lnTo>
                  <a:lnTo>
                    <a:pt x="13970" y="577850"/>
                  </a:lnTo>
                  <a:lnTo>
                    <a:pt x="13970" y="576580"/>
                  </a:lnTo>
                  <a:close/>
                </a:path>
                <a:path w="26670" h="580389">
                  <a:moveTo>
                    <a:pt x="26670" y="570230"/>
                  </a:moveTo>
                  <a:lnTo>
                    <a:pt x="0" y="570230"/>
                  </a:lnTo>
                  <a:lnTo>
                    <a:pt x="0" y="575310"/>
                  </a:lnTo>
                  <a:lnTo>
                    <a:pt x="24129" y="575310"/>
                  </a:lnTo>
                  <a:lnTo>
                    <a:pt x="24129" y="576580"/>
                  </a:lnTo>
                  <a:lnTo>
                    <a:pt x="26670" y="576580"/>
                  </a:lnTo>
                  <a:lnTo>
                    <a:pt x="26670" y="570230"/>
                  </a:lnTo>
                  <a:close/>
                </a:path>
                <a:path w="26670" h="580389">
                  <a:moveTo>
                    <a:pt x="26670" y="563880"/>
                  </a:moveTo>
                  <a:lnTo>
                    <a:pt x="0" y="563880"/>
                  </a:lnTo>
                  <a:lnTo>
                    <a:pt x="0" y="568960"/>
                  </a:lnTo>
                  <a:lnTo>
                    <a:pt x="26670" y="568960"/>
                  </a:lnTo>
                  <a:lnTo>
                    <a:pt x="26670" y="563880"/>
                  </a:lnTo>
                  <a:close/>
                </a:path>
                <a:path w="26670" h="580389">
                  <a:moveTo>
                    <a:pt x="26670" y="557530"/>
                  </a:moveTo>
                  <a:lnTo>
                    <a:pt x="0" y="557530"/>
                  </a:lnTo>
                  <a:lnTo>
                    <a:pt x="0" y="562610"/>
                  </a:lnTo>
                  <a:lnTo>
                    <a:pt x="26670" y="562610"/>
                  </a:lnTo>
                  <a:lnTo>
                    <a:pt x="26670" y="557530"/>
                  </a:lnTo>
                  <a:close/>
                </a:path>
                <a:path w="26670" h="580389">
                  <a:moveTo>
                    <a:pt x="26670" y="551180"/>
                  </a:moveTo>
                  <a:lnTo>
                    <a:pt x="0" y="551180"/>
                  </a:lnTo>
                  <a:lnTo>
                    <a:pt x="0" y="556260"/>
                  </a:lnTo>
                  <a:lnTo>
                    <a:pt x="26670" y="556260"/>
                  </a:lnTo>
                  <a:lnTo>
                    <a:pt x="26670" y="551180"/>
                  </a:lnTo>
                  <a:close/>
                </a:path>
                <a:path w="26670" h="580389">
                  <a:moveTo>
                    <a:pt x="26670" y="544830"/>
                  </a:moveTo>
                  <a:lnTo>
                    <a:pt x="0" y="544830"/>
                  </a:lnTo>
                  <a:lnTo>
                    <a:pt x="0" y="549910"/>
                  </a:lnTo>
                  <a:lnTo>
                    <a:pt x="26670" y="549910"/>
                  </a:lnTo>
                  <a:lnTo>
                    <a:pt x="26670" y="544830"/>
                  </a:lnTo>
                  <a:close/>
                </a:path>
                <a:path w="26670" h="580389">
                  <a:moveTo>
                    <a:pt x="26670" y="538480"/>
                  </a:moveTo>
                  <a:lnTo>
                    <a:pt x="0" y="538480"/>
                  </a:lnTo>
                  <a:lnTo>
                    <a:pt x="0" y="543560"/>
                  </a:lnTo>
                  <a:lnTo>
                    <a:pt x="26670" y="543560"/>
                  </a:lnTo>
                  <a:lnTo>
                    <a:pt x="26670" y="538480"/>
                  </a:lnTo>
                  <a:close/>
                </a:path>
                <a:path w="26670" h="580389">
                  <a:moveTo>
                    <a:pt x="26670" y="532130"/>
                  </a:moveTo>
                  <a:lnTo>
                    <a:pt x="0" y="532130"/>
                  </a:lnTo>
                  <a:lnTo>
                    <a:pt x="0" y="537210"/>
                  </a:lnTo>
                  <a:lnTo>
                    <a:pt x="26670" y="537210"/>
                  </a:lnTo>
                  <a:lnTo>
                    <a:pt x="26670" y="532130"/>
                  </a:lnTo>
                  <a:close/>
                </a:path>
                <a:path w="26670" h="580389">
                  <a:moveTo>
                    <a:pt x="26670" y="525780"/>
                  </a:moveTo>
                  <a:lnTo>
                    <a:pt x="0" y="525780"/>
                  </a:lnTo>
                  <a:lnTo>
                    <a:pt x="0" y="530860"/>
                  </a:lnTo>
                  <a:lnTo>
                    <a:pt x="26670" y="530860"/>
                  </a:lnTo>
                  <a:lnTo>
                    <a:pt x="26670" y="525780"/>
                  </a:lnTo>
                  <a:close/>
                </a:path>
                <a:path w="26670" h="580389">
                  <a:moveTo>
                    <a:pt x="26670" y="519430"/>
                  </a:moveTo>
                  <a:lnTo>
                    <a:pt x="0" y="519430"/>
                  </a:lnTo>
                  <a:lnTo>
                    <a:pt x="0" y="524510"/>
                  </a:lnTo>
                  <a:lnTo>
                    <a:pt x="26670" y="524510"/>
                  </a:lnTo>
                  <a:lnTo>
                    <a:pt x="26670" y="519430"/>
                  </a:lnTo>
                  <a:close/>
                </a:path>
                <a:path w="26670" h="580389">
                  <a:moveTo>
                    <a:pt x="26670" y="513080"/>
                  </a:moveTo>
                  <a:lnTo>
                    <a:pt x="0" y="513080"/>
                  </a:lnTo>
                  <a:lnTo>
                    <a:pt x="0" y="518160"/>
                  </a:lnTo>
                  <a:lnTo>
                    <a:pt x="26670" y="518160"/>
                  </a:lnTo>
                  <a:lnTo>
                    <a:pt x="26670" y="513080"/>
                  </a:lnTo>
                  <a:close/>
                </a:path>
                <a:path w="26670" h="580389">
                  <a:moveTo>
                    <a:pt x="26670" y="506730"/>
                  </a:moveTo>
                  <a:lnTo>
                    <a:pt x="0" y="506730"/>
                  </a:lnTo>
                  <a:lnTo>
                    <a:pt x="0" y="511810"/>
                  </a:lnTo>
                  <a:lnTo>
                    <a:pt x="26670" y="511810"/>
                  </a:lnTo>
                  <a:lnTo>
                    <a:pt x="26670" y="506730"/>
                  </a:lnTo>
                  <a:close/>
                </a:path>
                <a:path w="26670" h="580389">
                  <a:moveTo>
                    <a:pt x="26670" y="500380"/>
                  </a:moveTo>
                  <a:lnTo>
                    <a:pt x="0" y="500380"/>
                  </a:lnTo>
                  <a:lnTo>
                    <a:pt x="0" y="505460"/>
                  </a:lnTo>
                  <a:lnTo>
                    <a:pt x="26670" y="505460"/>
                  </a:lnTo>
                  <a:lnTo>
                    <a:pt x="26670" y="500380"/>
                  </a:lnTo>
                  <a:close/>
                </a:path>
                <a:path w="26670" h="580389">
                  <a:moveTo>
                    <a:pt x="26670" y="494030"/>
                  </a:moveTo>
                  <a:lnTo>
                    <a:pt x="0" y="494030"/>
                  </a:lnTo>
                  <a:lnTo>
                    <a:pt x="0" y="499110"/>
                  </a:lnTo>
                  <a:lnTo>
                    <a:pt x="26670" y="499110"/>
                  </a:lnTo>
                  <a:lnTo>
                    <a:pt x="26670" y="494030"/>
                  </a:lnTo>
                  <a:close/>
                </a:path>
                <a:path w="26670" h="580389">
                  <a:moveTo>
                    <a:pt x="26670" y="487680"/>
                  </a:moveTo>
                  <a:lnTo>
                    <a:pt x="0" y="487680"/>
                  </a:lnTo>
                  <a:lnTo>
                    <a:pt x="0" y="492760"/>
                  </a:lnTo>
                  <a:lnTo>
                    <a:pt x="26670" y="492760"/>
                  </a:lnTo>
                  <a:lnTo>
                    <a:pt x="26670" y="487680"/>
                  </a:lnTo>
                  <a:close/>
                </a:path>
                <a:path w="26670" h="580389">
                  <a:moveTo>
                    <a:pt x="26670" y="481330"/>
                  </a:moveTo>
                  <a:lnTo>
                    <a:pt x="0" y="481330"/>
                  </a:lnTo>
                  <a:lnTo>
                    <a:pt x="0" y="486410"/>
                  </a:lnTo>
                  <a:lnTo>
                    <a:pt x="26670" y="486410"/>
                  </a:lnTo>
                  <a:lnTo>
                    <a:pt x="26670" y="481330"/>
                  </a:lnTo>
                  <a:close/>
                </a:path>
                <a:path w="26670" h="580389">
                  <a:moveTo>
                    <a:pt x="26670" y="474980"/>
                  </a:moveTo>
                  <a:lnTo>
                    <a:pt x="0" y="474980"/>
                  </a:lnTo>
                  <a:lnTo>
                    <a:pt x="0" y="480060"/>
                  </a:lnTo>
                  <a:lnTo>
                    <a:pt x="26670" y="480060"/>
                  </a:lnTo>
                  <a:lnTo>
                    <a:pt x="26670" y="474980"/>
                  </a:lnTo>
                  <a:close/>
                </a:path>
                <a:path w="26670" h="580389">
                  <a:moveTo>
                    <a:pt x="26670" y="468630"/>
                  </a:moveTo>
                  <a:lnTo>
                    <a:pt x="0" y="468630"/>
                  </a:lnTo>
                  <a:lnTo>
                    <a:pt x="0" y="473710"/>
                  </a:lnTo>
                  <a:lnTo>
                    <a:pt x="26670" y="473710"/>
                  </a:lnTo>
                  <a:lnTo>
                    <a:pt x="26670" y="468630"/>
                  </a:lnTo>
                  <a:close/>
                </a:path>
                <a:path w="26670" h="580389">
                  <a:moveTo>
                    <a:pt x="26670" y="462280"/>
                  </a:moveTo>
                  <a:lnTo>
                    <a:pt x="0" y="462280"/>
                  </a:lnTo>
                  <a:lnTo>
                    <a:pt x="0" y="467360"/>
                  </a:lnTo>
                  <a:lnTo>
                    <a:pt x="26670" y="467360"/>
                  </a:lnTo>
                  <a:lnTo>
                    <a:pt x="26670" y="462280"/>
                  </a:lnTo>
                  <a:close/>
                </a:path>
                <a:path w="26670" h="580389">
                  <a:moveTo>
                    <a:pt x="26670" y="455930"/>
                  </a:moveTo>
                  <a:lnTo>
                    <a:pt x="0" y="455930"/>
                  </a:lnTo>
                  <a:lnTo>
                    <a:pt x="0" y="461010"/>
                  </a:lnTo>
                  <a:lnTo>
                    <a:pt x="26670" y="461010"/>
                  </a:lnTo>
                  <a:lnTo>
                    <a:pt x="26670" y="455930"/>
                  </a:lnTo>
                  <a:close/>
                </a:path>
                <a:path w="26670" h="580389">
                  <a:moveTo>
                    <a:pt x="26670" y="449580"/>
                  </a:moveTo>
                  <a:lnTo>
                    <a:pt x="0" y="449580"/>
                  </a:lnTo>
                  <a:lnTo>
                    <a:pt x="0" y="454660"/>
                  </a:lnTo>
                  <a:lnTo>
                    <a:pt x="26670" y="454660"/>
                  </a:lnTo>
                  <a:lnTo>
                    <a:pt x="26670" y="449580"/>
                  </a:lnTo>
                  <a:close/>
                </a:path>
                <a:path w="26670" h="580389">
                  <a:moveTo>
                    <a:pt x="26670" y="443230"/>
                  </a:moveTo>
                  <a:lnTo>
                    <a:pt x="0" y="443230"/>
                  </a:lnTo>
                  <a:lnTo>
                    <a:pt x="0" y="448310"/>
                  </a:lnTo>
                  <a:lnTo>
                    <a:pt x="26670" y="448310"/>
                  </a:lnTo>
                  <a:lnTo>
                    <a:pt x="26670" y="443230"/>
                  </a:lnTo>
                  <a:close/>
                </a:path>
                <a:path w="26670" h="580389">
                  <a:moveTo>
                    <a:pt x="26670" y="436880"/>
                  </a:moveTo>
                  <a:lnTo>
                    <a:pt x="0" y="436880"/>
                  </a:lnTo>
                  <a:lnTo>
                    <a:pt x="0" y="441960"/>
                  </a:lnTo>
                  <a:lnTo>
                    <a:pt x="26670" y="441960"/>
                  </a:lnTo>
                  <a:lnTo>
                    <a:pt x="26670" y="436880"/>
                  </a:lnTo>
                  <a:close/>
                </a:path>
                <a:path w="26670" h="580389">
                  <a:moveTo>
                    <a:pt x="26670" y="430530"/>
                  </a:moveTo>
                  <a:lnTo>
                    <a:pt x="0" y="430530"/>
                  </a:lnTo>
                  <a:lnTo>
                    <a:pt x="0" y="435610"/>
                  </a:lnTo>
                  <a:lnTo>
                    <a:pt x="26670" y="435610"/>
                  </a:lnTo>
                  <a:lnTo>
                    <a:pt x="26670" y="430530"/>
                  </a:lnTo>
                  <a:close/>
                </a:path>
                <a:path w="26670" h="580389">
                  <a:moveTo>
                    <a:pt x="26670" y="424180"/>
                  </a:moveTo>
                  <a:lnTo>
                    <a:pt x="0" y="424180"/>
                  </a:lnTo>
                  <a:lnTo>
                    <a:pt x="0" y="429260"/>
                  </a:lnTo>
                  <a:lnTo>
                    <a:pt x="26670" y="429260"/>
                  </a:lnTo>
                  <a:lnTo>
                    <a:pt x="26670" y="424180"/>
                  </a:lnTo>
                  <a:close/>
                </a:path>
                <a:path w="26670" h="580389">
                  <a:moveTo>
                    <a:pt x="26670" y="417830"/>
                  </a:moveTo>
                  <a:lnTo>
                    <a:pt x="0" y="417830"/>
                  </a:lnTo>
                  <a:lnTo>
                    <a:pt x="0" y="422910"/>
                  </a:lnTo>
                  <a:lnTo>
                    <a:pt x="26670" y="422910"/>
                  </a:lnTo>
                  <a:lnTo>
                    <a:pt x="26670" y="417830"/>
                  </a:lnTo>
                  <a:close/>
                </a:path>
                <a:path w="26670" h="580389">
                  <a:moveTo>
                    <a:pt x="26670" y="411480"/>
                  </a:moveTo>
                  <a:lnTo>
                    <a:pt x="0" y="411480"/>
                  </a:lnTo>
                  <a:lnTo>
                    <a:pt x="0" y="416560"/>
                  </a:lnTo>
                  <a:lnTo>
                    <a:pt x="26670" y="416560"/>
                  </a:lnTo>
                  <a:lnTo>
                    <a:pt x="26670" y="411480"/>
                  </a:lnTo>
                  <a:close/>
                </a:path>
                <a:path w="26670" h="580389">
                  <a:moveTo>
                    <a:pt x="26670" y="405130"/>
                  </a:moveTo>
                  <a:lnTo>
                    <a:pt x="0" y="405130"/>
                  </a:lnTo>
                  <a:lnTo>
                    <a:pt x="0" y="410210"/>
                  </a:lnTo>
                  <a:lnTo>
                    <a:pt x="26670" y="410210"/>
                  </a:lnTo>
                  <a:lnTo>
                    <a:pt x="26670" y="405130"/>
                  </a:lnTo>
                  <a:close/>
                </a:path>
                <a:path w="26670" h="580389">
                  <a:moveTo>
                    <a:pt x="26670" y="398780"/>
                  </a:moveTo>
                  <a:lnTo>
                    <a:pt x="0" y="398780"/>
                  </a:lnTo>
                  <a:lnTo>
                    <a:pt x="0" y="403860"/>
                  </a:lnTo>
                  <a:lnTo>
                    <a:pt x="26670" y="403860"/>
                  </a:lnTo>
                  <a:lnTo>
                    <a:pt x="26670" y="398780"/>
                  </a:lnTo>
                  <a:close/>
                </a:path>
                <a:path w="26670" h="580389">
                  <a:moveTo>
                    <a:pt x="26670" y="392430"/>
                  </a:moveTo>
                  <a:lnTo>
                    <a:pt x="0" y="392430"/>
                  </a:lnTo>
                  <a:lnTo>
                    <a:pt x="0" y="397510"/>
                  </a:lnTo>
                  <a:lnTo>
                    <a:pt x="26670" y="397510"/>
                  </a:lnTo>
                  <a:lnTo>
                    <a:pt x="26670" y="392430"/>
                  </a:lnTo>
                  <a:close/>
                </a:path>
                <a:path w="26670" h="580389">
                  <a:moveTo>
                    <a:pt x="26670" y="386080"/>
                  </a:moveTo>
                  <a:lnTo>
                    <a:pt x="0" y="386080"/>
                  </a:lnTo>
                  <a:lnTo>
                    <a:pt x="0" y="391160"/>
                  </a:lnTo>
                  <a:lnTo>
                    <a:pt x="26670" y="391160"/>
                  </a:lnTo>
                  <a:lnTo>
                    <a:pt x="26670" y="386080"/>
                  </a:lnTo>
                  <a:close/>
                </a:path>
                <a:path w="26670" h="580389">
                  <a:moveTo>
                    <a:pt x="26670" y="379730"/>
                  </a:moveTo>
                  <a:lnTo>
                    <a:pt x="0" y="379730"/>
                  </a:lnTo>
                  <a:lnTo>
                    <a:pt x="0" y="384810"/>
                  </a:lnTo>
                  <a:lnTo>
                    <a:pt x="26670" y="384810"/>
                  </a:lnTo>
                  <a:lnTo>
                    <a:pt x="26670" y="379730"/>
                  </a:lnTo>
                  <a:close/>
                </a:path>
                <a:path w="26670" h="580389">
                  <a:moveTo>
                    <a:pt x="26670" y="373380"/>
                  </a:moveTo>
                  <a:lnTo>
                    <a:pt x="0" y="373380"/>
                  </a:lnTo>
                  <a:lnTo>
                    <a:pt x="0" y="378460"/>
                  </a:lnTo>
                  <a:lnTo>
                    <a:pt x="26670" y="378460"/>
                  </a:lnTo>
                  <a:lnTo>
                    <a:pt x="26670" y="373380"/>
                  </a:lnTo>
                  <a:close/>
                </a:path>
                <a:path w="26670" h="580389">
                  <a:moveTo>
                    <a:pt x="26670" y="368300"/>
                  </a:moveTo>
                  <a:lnTo>
                    <a:pt x="0" y="368300"/>
                  </a:lnTo>
                  <a:lnTo>
                    <a:pt x="0" y="372110"/>
                  </a:lnTo>
                  <a:lnTo>
                    <a:pt x="26670" y="372110"/>
                  </a:lnTo>
                  <a:lnTo>
                    <a:pt x="26670" y="368300"/>
                  </a:lnTo>
                  <a:close/>
                </a:path>
              </a:pathLst>
            </a:custGeom>
            <a:solidFill>
              <a:srgbClr val="6683DF"/>
            </a:solidFill>
          </p:spPr>
          <p:txBody>
            <a:bodyPr wrap="square" lIns="0" tIns="0" rIns="0" bIns="0" rtlCol="0"/>
            <a:lstStyle/>
            <a:p>
              <a:endParaRPr/>
            </a:p>
          </p:txBody>
        </p:sp>
        <p:sp>
          <p:nvSpPr>
            <p:cNvPr id="416" name="object 416"/>
            <p:cNvSpPr/>
            <p:nvPr/>
          </p:nvSpPr>
          <p:spPr>
            <a:xfrm>
              <a:off x="7104379" y="5671820"/>
              <a:ext cx="25400" cy="586740"/>
            </a:xfrm>
            <a:custGeom>
              <a:avLst/>
              <a:gdLst/>
              <a:ahLst/>
              <a:cxnLst/>
              <a:rect l="l" t="t" r="r" b="b"/>
              <a:pathLst>
                <a:path w="25400" h="586739">
                  <a:moveTo>
                    <a:pt x="6350" y="0"/>
                  </a:moveTo>
                  <a:lnTo>
                    <a:pt x="0" y="0"/>
                  </a:lnTo>
                  <a:lnTo>
                    <a:pt x="0" y="2539"/>
                  </a:lnTo>
                  <a:lnTo>
                    <a:pt x="13970" y="2539"/>
                  </a:lnTo>
                  <a:lnTo>
                    <a:pt x="13970" y="1269"/>
                  </a:lnTo>
                  <a:lnTo>
                    <a:pt x="6350" y="1269"/>
                  </a:lnTo>
                  <a:lnTo>
                    <a:pt x="6350" y="0"/>
                  </a:lnTo>
                  <a:close/>
                </a:path>
                <a:path w="25400" h="586739">
                  <a:moveTo>
                    <a:pt x="20320" y="2540"/>
                  </a:moveTo>
                  <a:lnTo>
                    <a:pt x="0" y="2540"/>
                  </a:lnTo>
                  <a:lnTo>
                    <a:pt x="0" y="15239"/>
                  </a:lnTo>
                  <a:lnTo>
                    <a:pt x="25400" y="15239"/>
                  </a:lnTo>
                  <a:lnTo>
                    <a:pt x="25400" y="3809"/>
                  </a:lnTo>
                  <a:lnTo>
                    <a:pt x="20320" y="3809"/>
                  </a:lnTo>
                  <a:lnTo>
                    <a:pt x="20320" y="2540"/>
                  </a:lnTo>
                  <a:close/>
                </a:path>
                <a:path w="25400" h="586739">
                  <a:moveTo>
                    <a:pt x="25400" y="15239"/>
                  </a:moveTo>
                  <a:lnTo>
                    <a:pt x="0" y="15239"/>
                  </a:lnTo>
                  <a:lnTo>
                    <a:pt x="0" y="19049"/>
                  </a:lnTo>
                  <a:lnTo>
                    <a:pt x="25400" y="19049"/>
                  </a:lnTo>
                  <a:lnTo>
                    <a:pt x="25400" y="15239"/>
                  </a:lnTo>
                  <a:close/>
                </a:path>
                <a:path w="25400" h="586739">
                  <a:moveTo>
                    <a:pt x="25400" y="19050"/>
                  </a:moveTo>
                  <a:lnTo>
                    <a:pt x="0" y="19050"/>
                  </a:lnTo>
                  <a:lnTo>
                    <a:pt x="0" y="21589"/>
                  </a:lnTo>
                  <a:lnTo>
                    <a:pt x="25400" y="21589"/>
                  </a:lnTo>
                  <a:lnTo>
                    <a:pt x="25400" y="19050"/>
                  </a:lnTo>
                  <a:close/>
                </a:path>
                <a:path w="25400" h="586739">
                  <a:moveTo>
                    <a:pt x="25400" y="21590"/>
                  </a:moveTo>
                  <a:lnTo>
                    <a:pt x="0" y="21590"/>
                  </a:lnTo>
                  <a:lnTo>
                    <a:pt x="0" y="27939"/>
                  </a:lnTo>
                  <a:lnTo>
                    <a:pt x="25400" y="27939"/>
                  </a:lnTo>
                  <a:lnTo>
                    <a:pt x="25400" y="21590"/>
                  </a:lnTo>
                  <a:close/>
                </a:path>
                <a:path w="25400" h="586739">
                  <a:moveTo>
                    <a:pt x="25400" y="27939"/>
                  </a:moveTo>
                  <a:lnTo>
                    <a:pt x="0" y="27939"/>
                  </a:lnTo>
                  <a:lnTo>
                    <a:pt x="0" y="31749"/>
                  </a:lnTo>
                  <a:lnTo>
                    <a:pt x="25400" y="31749"/>
                  </a:lnTo>
                  <a:lnTo>
                    <a:pt x="25400" y="27939"/>
                  </a:lnTo>
                  <a:close/>
                </a:path>
                <a:path w="25400" h="586739">
                  <a:moveTo>
                    <a:pt x="25400" y="31749"/>
                  </a:moveTo>
                  <a:lnTo>
                    <a:pt x="0" y="31749"/>
                  </a:lnTo>
                  <a:lnTo>
                    <a:pt x="0" y="69849"/>
                  </a:lnTo>
                  <a:lnTo>
                    <a:pt x="25400" y="69849"/>
                  </a:lnTo>
                  <a:lnTo>
                    <a:pt x="25400" y="31749"/>
                  </a:lnTo>
                  <a:close/>
                </a:path>
                <a:path w="25400" h="586739">
                  <a:moveTo>
                    <a:pt x="25400" y="69850"/>
                  </a:moveTo>
                  <a:lnTo>
                    <a:pt x="0" y="69850"/>
                  </a:lnTo>
                  <a:lnTo>
                    <a:pt x="0" y="78739"/>
                  </a:lnTo>
                  <a:lnTo>
                    <a:pt x="25400" y="78739"/>
                  </a:lnTo>
                  <a:lnTo>
                    <a:pt x="25400" y="69850"/>
                  </a:lnTo>
                  <a:close/>
                </a:path>
                <a:path w="25400" h="586739">
                  <a:moveTo>
                    <a:pt x="25400" y="78739"/>
                  </a:moveTo>
                  <a:lnTo>
                    <a:pt x="0" y="78739"/>
                  </a:lnTo>
                  <a:lnTo>
                    <a:pt x="0" y="85089"/>
                  </a:lnTo>
                  <a:lnTo>
                    <a:pt x="25400" y="85089"/>
                  </a:lnTo>
                  <a:lnTo>
                    <a:pt x="25400" y="78739"/>
                  </a:lnTo>
                  <a:close/>
                </a:path>
                <a:path w="25400" h="586739">
                  <a:moveTo>
                    <a:pt x="25400" y="85089"/>
                  </a:moveTo>
                  <a:lnTo>
                    <a:pt x="0" y="85089"/>
                  </a:lnTo>
                  <a:lnTo>
                    <a:pt x="0" y="91439"/>
                  </a:lnTo>
                  <a:lnTo>
                    <a:pt x="25400" y="91439"/>
                  </a:lnTo>
                  <a:lnTo>
                    <a:pt x="25400" y="85089"/>
                  </a:lnTo>
                  <a:close/>
                </a:path>
                <a:path w="25400" h="586739">
                  <a:moveTo>
                    <a:pt x="25400" y="91439"/>
                  </a:moveTo>
                  <a:lnTo>
                    <a:pt x="0" y="91439"/>
                  </a:lnTo>
                  <a:lnTo>
                    <a:pt x="0" y="95249"/>
                  </a:lnTo>
                  <a:lnTo>
                    <a:pt x="25400" y="95249"/>
                  </a:lnTo>
                  <a:lnTo>
                    <a:pt x="25400" y="91439"/>
                  </a:lnTo>
                  <a:close/>
                </a:path>
                <a:path w="25400" h="586739">
                  <a:moveTo>
                    <a:pt x="25400" y="95250"/>
                  </a:moveTo>
                  <a:lnTo>
                    <a:pt x="0" y="95250"/>
                  </a:lnTo>
                  <a:lnTo>
                    <a:pt x="0" y="101599"/>
                  </a:lnTo>
                  <a:lnTo>
                    <a:pt x="25400" y="101599"/>
                  </a:lnTo>
                  <a:lnTo>
                    <a:pt x="25400" y="95250"/>
                  </a:lnTo>
                  <a:close/>
                </a:path>
                <a:path w="25400" h="586739">
                  <a:moveTo>
                    <a:pt x="25400" y="101600"/>
                  </a:moveTo>
                  <a:lnTo>
                    <a:pt x="0" y="101600"/>
                  </a:lnTo>
                  <a:lnTo>
                    <a:pt x="0" y="104139"/>
                  </a:lnTo>
                  <a:lnTo>
                    <a:pt x="25400" y="104139"/>
                  </a:lnTo>
                  <a:lnTo>
                    <a:pt x="25400" y="101600"/>
                  </a:lnTo>
                  <a:close/>
                </a:path>
                <a:path w="25400" h="586739">
                  <a:moveTo>
                    <a:pt x="25400" y="104139"/>
                  </a:moveTo>
                  <a:lnTo>
                    <a:pt x="0" y="104139"/>
                  </a:lnTo>
                  <a:lnTo>
                    <a:pt x="0" y="107949"/>
                  </a:lnTo>
                  <a:lnTo>
                    <a:pt x="25400" y="107949"/>
                  </a:lnTo>
                  <a:lnTo>
                    <a:pt x="25400" y="104139"/>
                  </a:lnTo>
                  <a:close/>
                </a:path>
                <a:path w="25400" h="586739">
                  <a:moveTo>
                    <a:pt x="25400" y="107950"/>
                  </a:moveTo>
                  <a:lnTo>
                    <a:pt x="0" y="107950"/>
                  </a:lnTo>
                  <a:lnTo>
                    <a:pt x="0" y="110489"/>
                  </a:lnTo>
                  <a:lnTo>
                    <a:pt x="25400" y="110489"/>
                  </a:lnTo>
                  <a:lnTo>
                    <a:pt x="25400" y="107950"/>
                  </a:lnTo>
                  <a:close/>
                </a:path>
                <a:path w="25400" h="586739">
                  <a:moveTo>
                    <a:pt x="25400" y="110489"/>
                  </a:moveTo>
                  <a:lnTo>
                    <a:pt x="0" y="110489"/>
                  </a:lnTo>
                  <a:lnTo>
                    <a:pt x="0" y="116839"/>
                  </a:lnTo>
                  <a:lnTo>
                    <a:pt x="25400" y="116839"/>
                  </a:lnTo>
                  <a:lnTo>
                    <a:pt x="25400" y="110489"/>
                  </a:lnTo>
                  <a:close/>
                </a:path>
                <a:path w="25400" h="586739">
                  <a:moveTo>
                    <a:pt x="25400" y="116839"/>
                  </a:moveTo>
                  <a:lnTo>
                    <a:pt x="0" y="116839"/>
                  </a:lnTo>
                  <a:lnTo>
                    <a:pt x="0" y="142239"/>
                  </a:lnTo>
                  <a:lnTo>
                    <a:pt x="25400" y="142239"/>
                  </a:lnTo>
                  <a:lnTo>
                    <a:pt x="25400" y="116839"/>
                  </a:lnTo>
                  <a:close/>
                </a:path>
                <a:path w="25400" h="586739">
                  <a:moveTo>
                    <a:pt x="25400" y="142240"/>
                  </a:moveTo>
                  <a:lnTo>
                    <a:pt x="0" y="142240"/>
                  </a:lnTo>
                  <a:lnTo>
                    <a:pt x="0" y="148589"/>
                  </a:lnTo>
                  <a:lnTo>
                    <a:pt x="25400" y="148589"/>
                  </a:lnTo>
                  <a:lnTo>
                    <a:pt x="25400" y="142240"/>
                  </a:lnTo>
                  <a:close/>
                </a:path>
                <a:path w="25400" h="586739">
                  <a:moveTo>
                    <a:pt x="25400" y="148590"/>
                  </a:moveTo>
                  <a:lnTo>
                    <a:pt x="0" y="148590"/>
                  </a:lnTo>
                  <a:lnTo>
                    <a:pt x="0" y="161289"/>
                  </a:lnTo>
                  <a:lnTo>
                    <a:pt x="25400" y="161289"/>
                  </a:lnTo>
                  <a:lnTo>
                    <a:pt x="25400" y="148590"/>
                  </a:lnTo>
                  <a:close/>
                </a:path>
                <a:path w="25400" h="586739">
                  <a:moveTo>
                    <a:pt x="25400" y="161290"/>
                  </a:moveTo>
                  <a:lnTo>
                    <a:pt x="0" y="161290"/>
                  </a:lnTo>
                  <a:lnTo>
                    <a:pt x="0" y="177799"/>
                  </a:lnTo>
                  <a:lnTo>
                    <a:pt x="25400" y="177799"/>
                  </a:lnTo>
                  <a:lnTo>
                    <a:pt x="25400" y="161290"/>
                  </a:lnTo>
                  <a:close/>
                </a:path>
                <a:path w="25400" h="586739">
                  <a:moveTo>
                    <a:pt x="25400" y="177799"/>
                  </a:moveTo>
                  <a:lnTo>
                    <a:pt x="0" y="177799"/>
                  </a:lnTo>
                  <a:lnTo>
                    <a:pt x="0" y="180339"/>
                  </a:lnTo>
                  <a:lnTo>
                    <a:pt x="25400" y="180339"/>
                  </a:lnTo>
                  <a:lnTo>
                    <a:pt x="25400" y="177799"/>
                  </a:lnTo>
                  <a:close/>
                </a:path>
                <a:path w="25400" h="586739">
                  <a:moveTo>
                    <a:pt x="25400" y="180340"/>
                  </a:moveTo>
                  <a:lnTo>
                    <a:pt x="0" y="180340"/>
                  </a:lnTo>
                  <a:lnTo>
                    <a:pt x="0" y="184149"/>
                  </a:lnTo>
                  <a:lnTo>
                    <a:pt x="25400" y="184149"/>
                  </a:lnTo>
                  <a:lnTo>
                    <a:pt x="25400" y="180340"/>
                  </a:lnTo>
                  <a:close/>
                </a:path>
                <a:path w="25400" h="586739">
                  <a:moveTo>
                    <a:pt x="25400" y="184149"/>
                  </a:moveTo>
                  <a:lnTo>
                    <a:pt x="0" y="184149"/>
                  </a:lnTo>
                  <a:lnTo>
                    <a:pt x="0" y="186689"/>
                  </a:lnTo>
                  <a:lnTo>
                    <a:pt x="25400" y="186689"/>
                  </a:lnTo>
                  <a:lnTo>
                    <a:pt x="25400" y="184149"/>
                  </a:lnTo>
                  <a:close/>
                </a:path>
                <a:path w="25400" h="586739">
                  <a:moveTo>
                    <a:pt x="25400" y="186689"/>
                  </a:moveTo>
                  <a:lnTo>
                    <a:pt x="0" y="186689"/>
                  </a:lnTo>
                  <a:lnTo>
                    <a:pt x="0" y="190499"/>
                  </a:lnTo>
                  <a:lnTo>
                    <a:pt x="25400" y="190499"/>
                  </a:lnTo>
                  <a:lnTo>
                    <a:pt x="25400" y="186689"/>
                  </a:lnTo>
                  <a:close/>
                </a:path>
                <a:path w="25400" h="586739">
                  <a:moveTo>
                    <a:pt x="25400" y="190499"/>
                  </a:moveTo>
                  <a:lnTo>
                    <a:pt x="0" y="190499"/>
                  </a:lnTo>
                  <a:lnTo>
                    <a:pt x="0" y="196849"/>
                  </a:lnTo>
                  <a:lnTo>
                    <a:pt x="25400" y="196849"/>
                  </a:lnTo>
                  <a:lnTo>
                    <a:pt x="25400" y="190499"/>
                  </a:lnTo>
                  <a:close/>
                </a:path>
                <a:path w="25400" h="586739">
                  <a:moveTo>
                    <a:pt x="25400" y="196850"/>
                  </a:moveTo>
                  <a:lnTo>
                    <a:pt x="0" y="196850"/>
                  </a:lnTo>
                  <a:lnTo>
                    <a:pt x="0" y="205739"/>
                  </a:lnTo>
                  <a:lnTo>
                    <a:pt x="25400" y="205739"/>
                  </a:lnTo>
                  <a:lnTo>
                    <a:pt x="25400" y="196850"/>
                  </a:lnTo>
                  <a:close/>
                </a:path>
                <a:path w="25400" h="586739">
                  <a:moveTo>
                    <a:pt x="25400" y="205739"/>
                  </a:moveTo>
                  <a:lnTo>
                    <a:pt x="0" y="205739"/>
                  </a:lnTo>
                  <a:lnTo>
                    <a:pt x="0" y="218439"/>
                  </a:lnTo>
                  <a:lnTo>
                    <a:pt x="25400" y="218439"/>
                  </a:lnTo>
                  <a:lnTo>
                    <a:pt x="25400" y="205739"/>
                  </a:lnTo>
                  <a:close/>
                </a:path>
                <a:path w="25400" h="586739">
                  <a:moveTo>
                    <a:pt x="25400" y="218439"/>
                  </a:moveTo>
                  <a:lnTo>
                    <a:pt x="0" y="218439"/>
                  </a:lnTo>
                  <a:lnTo>
                    <a:pt x="0" y="228599"/>
                  </a:lnTo>
                  <a:lnTo>
                    <a:pt x="25400" y="228599"/>
                  </a:lnTo>
                  <a:lnTo>
                    <a:pt x="25400" y="218439"/>
                  </a:lnTo>
                  <a:close/>
                </a:path>
                <a:path w="25400" h="586739">
                  <a:moveTo>
                    <a:pt x="25400" y="228599"/>
                  </a:moveTo>
                  <a:lnTo>
                    <a:pt x="0" y="228599"/>
                  </a:lnTo>
                  <a:lnTo>
                    <a:pt x="0" y="231139"/>
                  </a:lnTo>
                  <a:lnTo>
                    <a:pt x="25400" y="231139"/>
                  </a:lnTo>
                  <a:lnTo>
                    <a:pt x="25400" y="228599"/>
                  </a:lnTo>
                  <a:close/>
                </a:path>
                <a:path w="25400" h="586739">
                  <a:moveTo>
                    <a:pt x="25400" y="231139"/>
                  </a:moveTo>
                  <a:lnTo>
                    <a:pt x="0" y="231139"/>
                  </a:lnTo>
                  <a:lnTo>
                    <a:pt x="0" y="237489"/>
                  </a:lnTo>
                  <a:lnTo>
                    <a:pt x="25400" y="237489"/>
                  </a:lnTo>
                  <a:lnTo>
                    <a:pt x="25400" y="231139"/>
                  </a:lnTo>
                  <a:close/>
                </a:path>
                <a:path w="25400" h="586739">
                  <a:moveTo>
                    <a:pt x="25400" y="237489"/>
                  </a:moveTo>
                  <a:lnTo>
                    <a:pt x="0" y="237489"/>
                  </a:lnTo>
                  <a:lnTo>
                    <a:pt x="0" y="241299"/>
                  </a:lnTo>
                  <a:lnTo>
                    <a:pt x="25400" y="241299"/>
                  </a:lnTo>
                  <a:lnTo>
                    <a:pt x="25400" y="237489"/>
                  </a:lnTo>
                  <a:close/>
                </a:path>
                <a:path w="25400" h="586739">
                  <a:moveTo>
                    <a:pt x="25400" y="241299"/>
                  </a:moveTo>
                  <a:lnTo>
                    <a:pt x="0" y="241299"/>
                  </a:lnTo>
                  <a:lnTo>
                    <a:pt x="0" y="247649"/>
                  </a:lnTo>
                  <a:lnTo>
                    <a:pt x="25400" y="247649"/>
                  </a:lnTo>
                  <a:lnTo>
                    <a:pt x="25400" y="241299"/>
                  </a:lnTo>
                  <a:close/>
                </a:path>
                <a:path w="25400" h="586739">
                  <a:moveTo>
                    <a:pt x="25400" y="247649"/>
                  </a:moveTo>
                  <a:lnTo>
                    <a:pt x="0" y="247649"/>
                  </a:lnTo>
                  <a:lnTo>
                    <a:pt x="0" y="250189"/>
                  </a:lnTo>
                  <a:lnTo>
                    <a:pt x="25400" y="250189"/>
                  </a:lnTo>
                  <a:lnTo>
                    <a:pt x="25400" y="247649"/>
                  </a:lnTo>
                  <a:close/>
                </a:path>
                <a:path w="25400" h="586739">
                  <a:moveTo>
                    <a:pt x="25400" y="250189"/>
                  </a:moveTo>
                  <a:lnTo>
                    <a:pt x="0" y="250189"/>
                  </a:lnTo>
                  <a:lnTo>
                    <a:pt x="0" y="253999"/>
                  </a:lnTo>
                  <a:lnTo>
                    <a:pt x="25400" y="253999"/>
                  </a:lnTo>
                  <a:lnTo>
                    <a:pt x="25400" y="250189"/>
                  </a:lnTo>
                  <a:close/>
                </a:path>
                <a:path w="25400" h="586739">
                  <a:moveTo>
                    <a:pt x="25400" y="254000"/>
                  </a:moveTo>
                  <a:lnTo>
                    <a:pt x="0" y="254000"/>
                  </a:lnTo>
                  <a:lnTo>
                    <a:pt x="0" y="256539"/>
                  </a:lnTo>
                  <a:lnTo>
                    <a:pt x="25400" y="256539"/>
                  </a:lnTo>
                  <a:lnTo>
                    <a:pt x="25400" y="254000"/>
                  </a:lnTo>
                  <a:close/>
                </a:path>
                <a:path w="25400" h="586739">
                  <a:moveTo>
                    <a:pt x="25400" y="256540"/>
                  </a:moveTo>
                  <a:lnTo>
                    <a:pt x="0" y="256540"/>
                  </a:lnTo>
                  <a:lnTo>
                    <a:pt x="0" y="262889"/>
                  </a:lnTo>
                  <a:lnTo>
                    <a:pt x="25400" y="262889"/>
                  </a:lnTo>
                  <a:lnTo>
                    <a:pt x="25400" y="256540"/>
                  </a:lnTo>
                  <a:close/>
                </a:path>
                <a:path w="25400" h="586739">
                  <a:moveTo>
                    <a:pt x="25400" y="262890"/>
                  </a:moveTo>
                  <a:lnTo>
                    <a:pt x="0" y="262890"/>
                  </a:lnTo>
                  <a:lnTo>
                    <a:pt x="0" y="281939"/>
                  </a:lnTo>
                  <a:lnTo>
                    <a:pt x="25400" y="281939"/>
                  </a:lnTo>
                  <a:lnTo>
                    <a:pt x="25400" y="262890"/>
                  </a:lnTo>
                  <a:close/>
                </a:path>
                <a:path w="25400" h="586739">
                  <a:moveTo>
                    <a:pt x="25400" y="281940"/>
                  </a:moveTo>
                  <a:lnTo>
                    <a:pt x="0" y="281940"/>
                  </a:lnTo>
                  <a:lnTo>
                    <a:pt x="0" y="285749"/>
                  </a:lnTo>
                  <a:lnTo>
                    <a:pt x="25400" y="285749"/>
                  </a:lnTo>
                  <a:lnTo>
                    <a:pt x="25400" y="281940"/>
                  </a:lnTo>
                  <a:close/>
                </a:path>
                <a:path w="25400" h="586739">
                  <a:moveTo>
                    <a:pt x="25400" y="285749"/>
                  </a:moveTo>
                  <a:lnTo>
                    <a:pt x="0" y="285749"/>
                  </a:lnTo>
                  <a:lnTo>
                    <a:pt x="0" y="298449"/>
                  </a:lnTo>
                  <a:lnTo>
                    <a:pt x="25400" y="298449"/>
                  </a:lnTo>
                  <a:lnTo>
                    <a:pt x="25400" y="285749"/>
                  </a:lnTo>
                  <a:close/>
                </a:path>
                <a:path w="25400" h="586739">
                  <a:moveTo>
                    <a:pt x="25400" y="298449"/>
                  </a:moveTo>
                  <a:lnTo>
                    <a:pt x="0" y="298449"/>
                  </a:lnTo>
                  <a:lnTo>
                    <a:pt x="0" y="307339"/>
                  </a:lnTo>
                  <a:lnTo>
                    <a:pt x="25400" y="307339"/>
                  </a:lnTo>
                  <a:lnTo>
                    <a:pt x="25400" y="298449"/>
                  </a:lnTo>
                  <a:close/>
                </a:path>
                <a:path w="25400" h="586739">
                  <a:moveTo>
                    <a:pt x="25400" y="307339"/>
                  </a:moveTo>
                  <a:lnTo>
                    <a:pt x="0" y="307339"/>
                  </a:lnTo>
                  <a:lnTo>
                    <a:pt x="0" y="311149"/>
                  </a:lnTo>
                  <a:lnTo>
                    <a:pt x="25400" y="311149"/>
                  </a:lnTo>
                  <a:lnTo>
                    <a:pt x="25400" y="307339"/>
                  </a:lnTo>
                  <a:close/>
                </a:path>
                <a:path w="25400" h="586739">
                  <a:moveTo>
                    <a:pt x="25400" y="311149"/>
                  </a:moveTo>
                  <a:lnTo>
                    <a:pt x="0" y="311149"/>
                  </a:lnTo>
                  <a:lnTo>
                    <a:pt x="0" y="326389"/>
                  </a:lnTo>
                  <a:lnTo>
                    <a:pt x="25400" y="326389"/>
                  </a:lnTo>
                  <a:lnTo>
                    <a:pt x="25400" y="311149"/>
                  </a:lnTo>
                  <a:close/>
                </a:path>
                <a:path w="25400" h="586739">
                  <a:moveTo>
                    <a:pt x="25400" y="326389"/>
                  </a:moveTo>
                  <a:lnTo>
                    <a:pt x="0" y="326389"/>
                  </a:lnTo>
                  <a:lnTo>
                    <a:pt x="0" y="332739"/>
                  </a:lnTo>
                  <a:lnTo>
                    <a:pt x="25400" y="332739"/>
                  </a:lnTo>
                  <a:lnTo>
                    <a:pt x="25400" y="326389"/>
                  </a:lnTo>
                  <a:close/>
                </a:path>
                <a:path w="25400" h="586739">
                  <a:moveTo>
                    <a:pt x="25400" y="332739"/>
                  </a:moveTo>
                  <a:lnTo>
                    <a:pt x="0" y="332739"/>
                  </a:lnTo>
                  <a:lnTo>
                    <a:pt x="0" y="336549"/>
                  </a:lnTo>
                  <a:lnTo>
                    <a:pt x="25400" y="336549"/>
                  </a:lnTo>
                  <a:lnTo>
                    <a:pt x="25400" y="332739"/>
                  </a:lnTo>
                  <a:close/>
                </a:path>
                <a:path w="25400" h="586739">
                  <a:moveTo>
                    <a:pt x="25400" y="336549"/>
                  </a:moveTo>
                  <a:lnTo>
                    <a:pt x="0" y="336549"/>
                  </a:lnTo>
                  <a:lnTo>
                    <a:pt x="0" y="339089"/>
                  </a:lnTo>
                  <a:lnTo>
                    <a:pt x="25400" y="339089"/>
                  </a:lnTo>
                  <a:lnTo>
                    <a:pt x="25400" y="336549"/>
                  </a:lnTo>
                  <a:close/>
                </a:path>
                <a:path w="25400" h="586739">
                  <a:moveTo>
                    <a:pt x="25400" y="339089"/>
                  </a:moveTo>
                  <a:lnTo>
                    <a:pt x="0" y="339089"/>
                  </a:lnTo>
                  <a:lnTo>
                    <a:pt x="0" y="342899"/>
                  </a:lnTo>
                  <a:lnTo>
                    <a:pt x="25400" y="342899"/>
                  </a:lnTo>
                  <a:lnTo>
                    <a:pt x="25400" y="339089"/>
                  </a:lnTo>
                  <a:close/>
                </a:path>
                <a:path w="25400" h="586739">
                  <a:moveTo>
                    <a:pt x="25400" y="342900"/>
                  </a:moveTo>
                  <a:lnTo>
                    <a:pt x="0" y="342900"/>
                  </a:lnTo>
                  <a:lnTo>
                    <a:pt x="0" y="349249"/>
                  </a:lnTo>
                  <a:lnTo>
                    <a:pt x="25400" y="349249"/>
                  </a:lnTo>
                  <a:lnTo>
                    <a:pt x="25400" y="342900"/>
                  </a:lnTo>
                  <a:close/>
                </a:path>
                <a:path w="25400" h="586739">
                  <a:moveTo>
                    <a:pt x="25400" y="349250"/>
                  </a:moveTo>
                  <a:lnTo>
                    <a:pt x="0" y="349250"/>
                  </a:lnTo>
                  <a:lnTo>
                    <a:pt x="0" y="351789"/>
                  </a:lnTo>
                  <a:lnTo>
                    <a:pt x="25400" y="351789"/>
                  </a:lnTo>
                  <a:lnTo>
                    <a:pt x="25400" y="349250"/>
                  </a:lnTo>
                  <a:close/>
                </a:path>
                <a:path w="25400" h="586739">
                  <a:moveTo>
                    <a:pt x="25400" y="351789"/>
                  </a:moveTo>
                  <a:lnTo>
                    <a:pt x="0" y="351789"/>
                  </a:lnTo>
                  <a:lnTo>
                    <a:pt x="0" y="358139"/>
                  </a:lnTo>
                  <a:lnTo>
                    <a:pt x="25400" y="358139"/>
                  </a:lnTo>
                  <a:lnTo>
                    <a:pt x="25400" y="351789"/>
                  </a:lnTo>
                  <a:close/>
                </a:path>
                <a:path w="25400" h="586739">
                  <a:moveTo>
                    <a:pt x="25400" y="358139"/>
                  </a:moveTo>
                  <a:lnTo>
                    <a:pt x="0" y="358139"/>
                  </a:lnTo>
                  <a:lnTo>
                    <a:pt x="0" y="370839"/>
                  </a:lnTo>
                  <a:lnTo>
                    <a:pt x="25400" y="370839"/>
                  </a:lnTo>
                  <a:lnTo>
                    <a:pt x="25400" y="358139"/>
                  </a:lnTo>
                  <a:close/>
                </a:path>
                <a:path w="25400" h="586739">
                  <a:moveTo>
                    <a:pt x="25400" y="580389"/>
                  </a:moveTo>
                  <a:lnTo>
                    <a:pt x="0" y="580389"/>
                  </a:lnTo>
                  <a:lnTo>
                    <a:pt x="0" y="586739"/>
                  </a:lnTo>
                  <a:lnTo>
                    <a:pt x="6350" y="586739"/>
                  </a:lnTo>
                  <a:lnTo>
                    <a:pt x="6350" y="585469"/>
                  </a:lnTo>
                  <a:lnTo>
                    <a:pt x="16510" y="585469"/>
                  </a:lnTo>
                  <a:lnTo>
                    <a:pt x="16510" y="584199"/>
                  </a:lnTo>
                  <a:lnTo>
                    <a:pt x="25400" y="584199"/>
                  </a:lnTo>
                  <a:lnTo>
                    <a:pt x="25400" y="580389"/>
                  </a:lnTo>
                  <a:close/>
                </a:path>
                <a:path w="25400" h="586739">
                  <a:moveTo>
                    <a:pt x="25400" y="574039"/>
                  </a:moveTo>
                  <a:lnTo>
                    <a:pt x="0" y="574039"/>
                  </a:lnTo>
                  <a:lnTo>
                    <a:pt x="0" y="579120"/>
                  </a:lnTo>
                  <a:lnTo>
                    <a:pt x="25400" y="579120"/>
                  </a:lnTo>
                  <a:lnTo>
                    <a:pt x="25400" y="574039"/>
                  </a:lnTo>
                  <a:close/>
                </a:path>
                <a:path w="25400" h="586739">
                  <a:moveTo>
                    <a:pt x="25400" y="567689"/>
                  </a:moveTo>
                  <a:lnTo>
                    <a:pt x="0" y="567689"/>
                  </a:lnTo>
                  <a:lnTo>
                    <a:pt x="0" y="572769"/>
                  </a:lnTo>
                  <a:lnTo>
                    <a:pt x="25400" y="572769"/>
                  </a:lnTo>
                  <a:lnTo>
                    <a:pt x="25400" y="567689"/>
                  </a:lnTo>
                  <a:close/>
                </a:path>
                <a:path w="25400" h="586739">
                  <a:moveTo>
                    <a:pt x="25400" y="561339"/>
                  </a:moveTo>
                  <a:lnTo>
                    <a:pt x="0" y="561339"/>
                  </a:lnTo>
                  <a:lnTo>
                    <a:pt x="0" y="566419"/>
                  </a:lnTo>
                  <a:lnTo>
                    <a:pt x="25400" y="566419"/>
                  </a:lnTo>
                  <a:lnTo>
                    <a:pt x="25400" y="561339"/>
                  </a:lnTo>
                  <a:close/>
                </a:path>
                <a:path w="25400" h="586739">
                  <a:moveTo>
                    <a:pt x="25400" y="554989"/>
                  </a:moveTo>
                  <a:lnTo>
                    <a:pt x="0" y="554989"/>
                  </a:lnTo>
                  <a:lnTo>
                    <a:pt x="0" y="560069"/>
                  </a:lnTo>
                  <a:lnTo>
                    <a:pt x="25400" y="560069"/>
                  </a:lnTo>
                  <a:lnTo>
                    <a:pt x="25400" y="554989"/>
                  </a:lnTo>
                  <a:close/>
                </a:path>
                <a:path w="25400" h="586739">
                  <a:moveTo>
                    <a:pt x="25400" y="548639"/>
                  </a:moveTo>
                  <a:lnTo>
                    <a:pt x="0" y="548639"/>
                  </a:lnTo>
                  <a:lnTo>
                    <a:pt x="0" y="553719"/>
                  </a:lnTo>
                  <a:lnTo>
                    <a:pt x="25400" y="553719"/>
                  </a:lnTo>
                  <a:lnTo>
                    <a:pt x="25400" y="548639"/>
                  </a:lnTo>
                  <a:close/>
                </a:path>
                <a:path w="25400" h="586739">
                  <a:moveTo>
                    <a:pt x="25400" y="542289"/>
                  </a:moveTo>
                  <a:lnTo>
                    <a:pt x="0" y="542289"/>
                  </a:lnTo>
                  <a:lnTo>
                    <a:pt x="0" y="547369"/>
                  </a:lnTo>
                  <a:lnTo>
                    <a:pt x="25400" y="547369"/>
                  </a:lnTo>
                  <a:lnTo>
                    <a:pt x="25400" y="542289"/>
                  </a:lnTo>
                  <a:close/>
                </a:path>
                <a:path w="25400" h="586739">
                  <a:moveTo>
                    <a:pt x="25400" y="535939"/>
                  </a:moveTo>
                  <a:lnTo>
                    <a:pt x="0" y="535939"/>
                  </a:lnTo>
                  <a:lnTo>
                    <a:pt x="0" y="541019"/>
                  </a:lnTo>
                  <a:lnTo>
                    <a:pt x="25400" y="541019"/>
                  </a:lnTo>
                  <a:lnTo>
                    <a:pt x="25400" y="535939"/>
                  </a:lnTo>
                  <a:close/>
                </a:path>
                <a:path w="25400" h="586739">
                  <a:moveTo>
                    <a:pt x="25400" y="529589"/>
                  </a:moveTo>
                  <a:lnTo>
                    <a:pt x="0" y="529589"/>
                  </a:lnTo>
                  <a:lnTo>
                    <a:pt x="0" y="534669"/>
                  </a:lnTo>
                  <a:lnTo>
                    <a:pt x="25400" y="534669"/>
                  </a:lnTo>
                  <a:lnTo>
                    <a:pt x="25400" y="529589"/>
                  </a:lnTo>
                  <a:close/>
                </a:path>
                <a:path w="25400" h="586739">
                  <a:moveTo>
                    <a:pt x="25400" y="523239"/>
                  </a:moveTo>
                  <a:lnTo>
                    <a:pt x="0" y="523239"/>
                  </a:lnTo>
                  <a:lnTo>
                    <a:pt x="0" y="528319"/>
                  </a:lnTo>
                  <a:lnTo>
                    <a:pt x="25400" y="528319"/>
                  </a:lnTo>
                  <a:lnTo>
                    <a:pt x="25400" y="523239"/>
                  </a:lnTo>
                  <a:close/>
                </a:path>
                <a:path w="25400" h="586739">
                  <a:moveTo>
                    <a:pt x="25400" y="516889"/>
                  </a:moveTo>
                  <a:lnTo>
                    <a:pt x="0" y="516889"/>
                  </a:lnTo>
                  <a:lnTo>
                    <a:pt x="0" y="521969"/>
                  </a:lnTo>
                  <a:lnTo>
                    <a:pt x="25400" y="521969"/>
                  </a:lnTo>
                  <a:lnTo>
                    <a:pt x="25400" y="516889"/>
                  </a:lnTo>
                  <a:close/>
                </a:path>
                <a:path w="25400" h="586739">
                  <a:moveTo>
                    <a:pt x="25400" y="510539"/>
                  </a:moveTo>
                  <a:lnTo>
                    <a:pt x="0" y="510539"/>
                  </a:lnTo>
                  <a:lnTo>
                    <a:pt x="0" y="515619"/>
                  </a:lnTo>
                  <a:lnTo>
                    <a:pt x="25400" y="515619"/>
                  </a:lnTo>
                  <a:lnTo>
                    <a:pt x="25400" y="510539"/>
                  </a:lnTo>
                  <a:close/>
                </a:path>
                <a:path w="25400" h="586739">
                  <a:moveTo>
                    <a:pt x="25400" y="504189"/>
                  </a:moveTo>
                  <a:lnTo>
                    <a:pt x="0" y="504189"/>
                  </a:lnTo>
                  <a:lnTo>
                    <a:pt x="0" y="509269"/>
                  </a:lnTo>
                  <a:lnTo>
                    <a:pt x="25400" y="509269"/>
                  </a:lnTo>
                  <a:lnTo>
                    <a:pt x="25400" y="504189"/>
                  </a:lnTo>
                  <a:close/>
                </a:path>
                <a:path w="25400" h="586739">
                  <a:moveTo>
                    <a:pt x="25400" y="497839"/>
                  </a:moveTo>
                  <a:lnTo>
                    <a:pt x="0" y="497839"/>
                  </a:lnTo>
                  <a:lnTo>
                    <a:pt x="0" y="502919"/>
                  </a:lnTo>
                  <a:lnTo>
                    <a:pt x="25400" y="502919"/>
                  </a:lnTo>
                  <a:lnTo>
                    <a:pt x="25400" y="497839"/>
                  </a:lnTo>
                  <a:close/>
                </a:path>
                <a:path w="25400" h="586739">
                  <a:moveTo>
                    <a:pt x="25400" y="491489"/>
                  </a:moveTo>
                  <a:lnTo>
                    <a:pt x="0" y="491489"/>
                  </a:lnTo>
                  <a:lnTo>
                    <a:pt x="0" y="496569"/>
                  </a:lnTo>
                  <a:lnTo>
                    <a:pt x="25400" y="496569"/>
                  </a:lnTo>
                  <a:lnTo>
                    <a:pt x="25400" y="491489"/>
                  </a:lnTo>
                  <a:close/>
                </a:path>
                <a:path w="25400" h="586739">
                  <a:moveTo>
                    <a:pt x="25400" y="485139"/>
                  </a:moveTo>
                  <a:lnTo>
                    <a:pt x="0" y="485139"/>
                  </a:lnTo>
                  <a:lnTo>
                    <a:pt x="0" y="490219"/>
                  </a:lnTo>
                  <a:lnTo>
                    <a:pt x="25400" y="490219"/>
                  </a:lnTo>
                  <a:lnTo>
                    <a:pt x="25400" y="485139"/>
                  </a:lnTo>
                  <a:close/>
                </a:path>
                <a:path w="25400" h="586739">
                  <a:moveTo>
                    <a:pt x="25400" y="478789"/>
                  </a:moveTo>
                  <a:lnTo>
                    <a:pt x="0" y="478789"/>
                  </a:lnTo>
                  <a:lnTo>
                    <a:pt x="0" y="483869"/>
                  </a:lnTo>
                  <a:lnTo>
                    <a:pt x="25400" y="483869"/>
                  </a:lnTo>
                  <a:lnTo>
                    <a:pt x="25400" y="478789"/>
                  </a:lnTo>
                  <a:close/>
                </a:path>
                <a:path w="25400" h="586739">
                  <a:moveTo>
                    <a:pt x="25400" y="472439"/>
                  </a:moveTo>
                  <a:lnTo>
                    <a:pt x="0" y="472439"/>
                  </a:lnTo>
                  <a:lnTo>
                    <a:pt x="0" y="477519"/>
                  </a:lnTo>
                  <a:lnTo>
                    <a:pt x="25400" y="477519"/>
                  </a:lnTo>
                  <a:lnTo>
                    <a:pt x="25400" y="472439"/>
                  </a:lnTo>
                  <a:close/>
                </a:path>
                <a:path w="25400" h="586739">
                  <a:moveTo>
                    <a:pt x="25400" y="466089"/>
                  </a:moveTo>
                  <a:lnTo>
                    <a:pt x="0" y="466089"/>
                  </a:lnTo>
                  <a:lnTo>
                    <a:pt x="0" y="471169"/>
                  </a:lnTo>
                  <a:lnTo>
                    <a:pt x="25400" y="471169"/>
                  </a:lnTo>
                  <a:lnTo>
                    <a:pt x="25400" y="466089"/>
                  </a:lnTo>
                  <a:close/>
                </a:path>
                <a:path w="25400" h="586739">
                  <a:moveTo>
                    <a:pt x="25400" y="459739"/>
                  </a:moveTo>
                  <a:lnTo>
                    <a:pt x="0" y="459739"/>
                  </a:lnTo>
                  <a:lnTo>
                    <a:pt x="0" y="464819"/>
                  </a:lnTo>
                  <a:lnTo>
                    <a:pt x="25400" y="464819"/>
                  </a:lnTo>
                  <a:lnTo>
                    <a:pt x="25400" y="459739"/>
                  </a:lnTo>
                  <a:close/>
                </a:path>
                <a:path w="25400" h="586739">
                  <a:moveTo>
                    <a:pt x="25400" y="453389"/>
                  </a:moveTo>
                  <a:lnTo>
                    <a:pt x="0" y="453389"/>
                  </a:lnTo>
                  <a:lnTo>
                    <a:pt x="0" y="458469"/>
                  </a:lnTo>
                  <a:lnTo>
                    <a:pt x="25400" y="458469"/>
                  </a:lnTo>
                  <a:lnTo>
                    <a:pt x="25400" y="453389"/>
                  </a:lnTo>
                  <a:close/>
                </a:path>
                <a:path w="25400" h="586739">
                  <a:moveTo>
                    <a:pt x="25400" y="447039"/>
                  </a:moveTo>
                  <a:lnTo>
                    <a:pt x="0" y="447039"/>
                  </a:lnTo>
                  <a:lnTo>
                    <a:pt x="0" y="452119"/>
                  </a:lnTo>
                  <a:lnTo>
                    <a:pt x="25400" y="452119"/>
                  </a:lnTo>
                  <a:lnTo>
                    <a:pt x="25400" y="447039"/>
                  </a:lnTo>
                  <a:close/>
                </a:path>
                <a:path w="25400" h="586739">
                  <a:moveTo>
                    <a:pt x="25400" y="440689"/>
                  </a:moveTo>
                  <a:lnTo>
                    <a:pt x="0" y="440689"/>
                  </a:lnTo>
                  <a:lnTo>
                    <a:pt x="0" y="445769"/>
                  </a:lnTo>
                  <a:lnTo>
                    <a:pt x="25400" y="445769"/>
                  </a:lnTo>
                  <a:lnTo>
                    <a:pt x="25400" y="440689"/>
                  </a:lnTo>
                  <a:close/>
                </a:path>
                <a:path w="25400" h="586739">
                  <a:moveTo>
                    <a:pt x="25400" y="434339"/>
                  </a:moveTo>
                  <a:lnTo>
                    <a:pt x="0" y="434339"/>
                  </a:lnTo>
                  <a:lnTo>
                    <a:pt x="0" y="439419"/>
                  </a:lnTo>
                  <a:lnTo>
                    <a:pt x="25400" y="439419"/>
                  </a:lnTo>
                  <a:lnTo>
                    <a:pt x="25400" y="434339"/>
                  </a:lnTo>
                  <a:close/>
                </a:path>
                <a:path w="25400" h="586739">
                  <a:moveTo>
                    <a:pt x="25400" y="427989"/>
                  </a:moveTo>
                  <a:lnTo>
                    <a:pt x="0" y="427989"/>
                  </a:lnTo>
                  <a:lnTo>
                    <a:pt x="0" y="433069"/>
                  </a:lnTo>
                  <a:lnTo>
                    <a:pt x="25400" y="433069"/>
                  </a:lnTo>
                  <a:lnTo>
                    <a:pt x="25400" y="427989"/>
                  </a:lnTo>
                  <a:close/>
                </a:path>
                <a:path w="25400" h="586739">
                  <a:moveTo>
                    <a:pt x="25400" y="421639"/>
                  </a:moveTo>
                  <a:lnTo>
                    <a:pt x="0" y="421639"/>
                  </a:lnTo>
                  <a:lnTo>
                    <a:pt x="0" y="426719"/>
                  </a:lnTo>
                  <a:lnTo>
                    <a:pt x="25400" y="426719"/>
                  </a:lnTo>
                  <a:lnTo>
                    <a:pt x="25400" y="421639"/>
                  </a:lnTo>
                  <a:close/>
                </a:path>
                <a:path w="25400" h="586739">
                  <a:moveTo>
                    <a:pt x="25400" y="415289"/>
                  </a:moveTo>
                  <a:lnTo>
                    <a:pt x="0" y="415289"/>
                  </a:lnTo>
                  <a:lnTo>
                    <a:pt x="0" y="420369"/>
                  </a:lnTo>
                  <a:lnTo>
                    <a:pt x="25400" y="420369"/>
                  </a:lnTo>
                  <a:lnTo>
                    <a:pt x="25400" y="415289"/>
                  </a:lnTo>
                  <a:close/>
                </a:path>
                <a:path w="25400" h="586739">
                  <a:moveTo>
                    <a:pt x="25400" y="408939"/>
                  </a:moveTo>
                  <a:lnTo>
                    <a:pt x="0" y="408939"/>
                  </a:lnTo>
                  <a:lnTo>
                    <a:pt x="0" y="414019"/>
                  </a:lnTo>
                  <a:lnTo>
                    <a:pt x="25400" y="414019"/>
                  </a:lnTo>
                  <a:lnTo>
                    <a:pt x="25400" y="408939"/>
                  </a:lnTo>
                  <a:close/>
                </a:path>
                <a:path w="25400" h="586739">
                  <a:moveTo>
                    <a:pt x="25400" y="402589"/>
                  </a:moveTo>
                  <a:lnTo>
                    <a:pt x="0" y="402589"/>
                  </a:lnTo>
                  <a:lnTo>
                    <a:pt x="0" y="407669"/>
                  </a:lnTo>
                  <a:lnTo>
                    <a:pt x="25400" y="407669"/>
                  </a:lnTo>
                  <a:lnTo>
                    <a:pt x="25400" y="402589"/>
                  </a:lnTo>
                  <a:close/>
                </a:path>
                <a:path w="25400" h="586739">
                  <a:moveTo>
                    <a:pt x="25400" y="396239"/>
                  </a:moveTo>
                  <a:lnTo>
                    <a:pt x="0" y="396239"/>
                  </a:lnTo>
                  <a:lnTo>
                    <a:pt x="0" y="401319"/>
                  </a:lnTo>
                  <a:lnTo>
                    <a:pt x="25400" y="401319"/>
                  </a:lnTo>
                  <a:lnTo>
                    <a:pt x="25400" y="396239"/>
                  </a:lnTo>
                  <a:close/>
                </a:path>
                <a:path w="25400" h="586739">
                  <a:moveTo>
                    <a:pt x="25400" y="389889"/>
                  </a:moveTo>
                  <a:lnTo>
                    <a:pt x="0" y="389889"/>
                  </a:lnTo>
                  <a:lnTo>
                    <a:pt x="0" y="394969"/>
                  </a:lnTo>
                  <a:lnTo>
                    <a:pt x="25400" y="394969"/>
                  </a:lnTo>
                  <a:lnTo>
                    <a:pt x="25400" y="389889"/>
                  </a:lnTo>
                  <a:close/>
                </a:path>
                <a:path w="25400" h="586739">
                  <a:moveTo>
                    <a:pt x="25400" y="383539"/>
                  </a:moveTo>
                  <a:lnTo>
                    <a:pt x="0" y="383539"/>
                  </a:lnTo>
                  <a:lnTo>
                    <a:pt x="0" y="388619"/>
                  </a:lnTo>
                  <a:lnTo>
                    <a:pt x="25400" y="388619"/>
                  </a:lnTo>
                  <a:lnTo>
                    <a:pt x="25400" y="383539"/>
                  </a:lnTo>
                  <a:close/>
                </a:path>
                <a:path w="25400" h="586739">
                  <a:moveTo>
                    <a:pt x="25400" y="377189"/>
                  </a:moveTo>
                  <a:lnTo>
                    <a:pt x="0" y="377189"/>
                  </a:lnTo>
                  <a:lnTo>
                    <a:pt x="0" y="382269"/>
                  </a:lnTo>
                  <a:lnTo>
                    <a:pt x="25400" y="382269"/>
                  </a:lnTo>
                  <a:lnTo>
                    <a:pt x="25400" y="377189"/>
                  </a:lnTo>
                  <a:close/>
                </a:path>
                <a:path w="25400" h="586739">
                  <a:moveTo>
                    <a:pt x="25400" y="372109"/>
                  </a:moveTo>
                  <a:lnTo>
                    <a:pt x="0" y="372109"/>
                  </a:lnTo>
                  <a:lnTo>
                    <a:pt x="0" y="375919"/>
                  </a:lnTo>
                  <a:lnTo>
                    <a:pt x="25400" y="375919"/>
                  </a:lnTo>
                  <a:lnTo>
                    <a:pt x="25400" y="372109"/>
                  </a:lnTo>
                  <a:close/>
                </a:path>
              </a:pathLst>
            </a:custGeom>
            <a:solidFill>
              <a:srgbClr val="6483DF"/>
            </a:solidFill>
          </p:spPr>
          <p:txBody>
            <a:bodyPr wrap="square" lIns="0" tIns="0" rIns="0" bIns="0" rtlCol="0"/>
            <a:lstStyle/>
            <a:p>
              <a:endParaRPr/>
            </a:p>
          </p:txBody>
        </p:sp>
        <p:sp>
          <p:nvSpPr>
            <p:cNvPr id="417" name="object 417"/>
            <p:cNvSpPr/>
            <p:nvPr/>
          </p:nvSpPr>
          <p:spPr>
            <a:xfrm>
              <a:off x="7078979" y="5666739"/>
              <a:ext cx="25400" cy="593090"/>
            </a:xfrm>
            <a:custGeom>
              <a:avLst/>
              <a:gdLst/>
              <a:ahLst/>
              <a:cxnLst/>
              <a:rect l="l" t="t" r="r" b="b"/>
              <a:pathLst>
                <a:path w="25400" h="593089">
                  <a:moveTo>
                    <a:pt x="2540" y="0"/>
                  </a:moveTo>
                  <a:lnTo>
                    <a:pt x="0" y="0"/>
                  </a:lnTo>
                  <a:lnTo>
                    <a:pt x="0" y="1270"/>
                  </a:lnTo>
                  <a:lnTo>
                    <a:pt x="2540" y="1270"/>
                  </a:lnTo>
                  <a:lnTo>
                    <a:pt x="2540" y="0"/>
                  </a:lnTo>
                  <a:close/>
                </a:path>
                <a:path w="25400" h="593089">
                  <a:moveTo>
                    <a:pt x="10160" y="1270"/>
                  </a:moveTo>
                  <a:lnTo>
                    <a:pt x="0" y="1270"/>
                  </a:lnTo>
                  <a:lnTo>
                    <a:pt x="0" y="20320"/>
                  </a:lnTo>
                  <a:lnTo>
                    <a:pt x="25400" y="20320"/>
                  </a:lnTo>
                  <a:lnTo>
                    <a:pt x="25400" y="5080"/>
                  </a:lnTo>
                  <a:lnTo>
                    <a:pt x="24129" y="5080"/>
                  </a:lnTo>
                  <a:lnTo>
                    <a:pt x="24129" y="3810"/>
                  </a:lnTo>
                  <a:lnTo>
                    <a:pt x="17779" y="3810"/>
                  </a:lnTo>
                  <a:lnTo>
                    <a:pt x="17779" y="2540"/>
                  </a:lnTo>
                  <a:lnTo>
                    <a:pt x="10160" y="2540"/>
                  </a:lnTo>
                  <a:lnTo>
                    <a:pt x="10160" y="1270"/>
                  </a:lnTo>
                  <a:close/>
                </a:path>
                <a:path w="25400" h="593089">
                  <a:moveTo>
                    <a:pt x="25400" y="20320"/>
                  </a:moveTo>
                  <a:lnTo>
                    <a:pt x="0" y="20320"/>
                  </a:lnTo>
                  <a:lnTo>
                    <a:pt x="0" y="24130"/>
                  </a:lnTo>
                  <a:lnTo>
                    <a:pt x="25400" y="24130"/>
                  </a:lnTo>
                  <a:lnTo>
                    <a:pt x="25400" y="20320"/>
                  </a:lnTo>
                  <a:close/>
                </a:path>
                <a:path w="25400" h="593089">
                  <a:moveTo>
                    <a:pt x="25400" y="24130"/>
                  </a:moveTo>
                  <a:lnTo>
                    <a:pt x="0" y="24130"/>
                  </a:lnTo>
                  <a:lnTo>
                    <a:pt x="0" y="26670"/>
                  </a:lnTo>
                  <a:lnTo>
                    <a:pt x="25400" y="26670"/>
                  </a:lnTo>
                  <a:lnTo>
                    <a:pt x="25400" y="24130"/>
                  </a:lnTo>
                  <a:close/>
                </a:path>
                <a:path w="25400" h="593089">
                  <a:moveTo>
                    <a:pt x="25400" y="26670"/>
                  </a:moveTo>
                  <a:lnTo>
                    <a:pt x="0" y="26670"/>
                  </a:lnTo>
                  <a:lnTo>
                    <a:pt x="0" y="33020"/>
                  </a:lnTo>
                  <a:lnTo>
                    <a:pt x="25400" y="33020"/>
                  </a:lnTo>
                  <a:lnTo>
                    <a:pt x="25400" y="26670"/>
                  </a:lnTo>
                  <a:close/>
                </a:path>
                <a:path w="25400" h="593089">
                  <a:moveTo>
                    <a:pt x="25400" y="33020"/>
                  </a:moveTo>
                  <a:lnTo>
                    <a:pt x="0" y="33020"/>
                  </a:lnTo>
                  <a:lnTo>
                    <a:pt x="0" y="36830"/>
                  </a:lnTo>
                  <a:lnTo>
                    <a:pt x="25400" y="36830"/>
                  </a:lnTo>
                  <a:lnTo>
                    <a:pt x="25400" y="33020"/>
                  </a:lnTo>
                  <a:close/>
                </a:path>
                <a:path w="25400" h="593089">
                  <a:moveTo>
                    <a:pt x="25400" y="36830"/>
                  </a:moveTo>
                  <a:lnTo>
                    <a:pt x="0" y="36830"/>
                  </a:lnTo>
                  <a:lnTo>
                    <a:pt x="0" y="74930"/>
                  </a:lnTo>
                  <a:lnTo>
                    <a:pt x="25400" y="74930"/>
                  </a:lnTo>
                  <a:lnTo>
                    <a:pt x="25400" y="36830"/>
                  </a:lnTo>
                  <a:close/>
                </a:path>
                <a:path w="25400" h="593089">
                  <a:moveTo>
                    <a:pt x="25400" y="74930"/>
                  </a:moveTo>
                  <a:lnTo>
                    <a:pt x="0" y="74930"/>
                  </a:lnTo>
                  <a:lnTo>
                    <a:pt x="0" y="83820"/>
                  </a:lnTo>
                  <a:lnTo>
                    <a:pt x="25400" y="83820"/>
                  </a:lnTo>
                  <a:lnTo>
                    <a:pt x="25400" y="74930"/>
                  </a:lnTo>
                  <a:close/>
                </a:path>
                <a:path w="25400" h="593089">
                  <a:moveTo>
                    <a:pt x="25400" y="83820"/>
                  </a:moveTo>
                  <a:lnTo>
                    <a:pt x="0" y="83820"/>
                  </a:lnTo>
                  <a:lnTo>
                    <a:pt x="0" y="90170"/>
                  </a:lnTo>
                  <a:lnTo>
                    <a:pt x="25400" y="90170"/>
                  </a:lnTo>
                  <a:lnTo>
                    <a:pt x="25400" y="83820"/>
                  </a:lnTo>
                  <a:close/>
                </a:path>
                <a:path w="25400" h="593089">
                  <a:moveTo>
                    <a:pt x="25400" y="90170"/>
                  </a:moveTo>
                  <a:lnTo>
                    <a:pt x="0" y="90170"/>
                  </a:lnTo>
                  <a:lnTo>
                    <a:pt x="0" y="96520"/>
                  </a:lnTo>
                  <a:lnTo>
                    <a:pt x="25400" y="96520"/>
                  </a:lnTo>
                  <a:lnTo>
                    <a:pt x="25400" y="90170"/>
                  </a:lnTo>
                  <a:close/>
                </a:path>
                <a:path w="25400" h="593089">
                  <a:moveTo>
                    <a:pt x="25400" y="96520"/>
                  </a:moveTo>
                  <a:lnTo>
                    <a:pt x="0" y="96520"/>
                  </a:lnTo>
                  <a:lnTo>
                    <a:pt x="0" y="100330"/>
                  </a:lnTo>
                  <a:lnTo>
                    <a:pt x="25400" y="100330"/>
                  </a:lnTo>
                  <a:lnTo>
                    <a:pt x="25400" y="96520"/>
                  </a:lnTo>
                  <a:close/>
                </a:path>
                <a:path w="25400" h="593089">
                  <a:moveTo>
                    <a:pt x="25400" y="100330"/>
                  </a:moveTo>
                  <a:lnTo>
                    <a:pt x="0" y="100330"/>
                  </a:lnTo>
                  <a:lnTo>
                    <a:pt x="0" y="106680"/>
                  </a:lnTo>
                  <a:lnTo>
                    <a:pt x="25400" y="106680"/>
                  </a:lnTo>
                  <a:lnTo>
                    <a:pt x="25400" y="100330"/>
                  </a:lnTo>
                  <a:close/>
                </a:path>
                <a:path w="25400" h="593089">
                  <a:moveTo>
                    <a:pt x="25400" y="106680"/>
                  </a:moveTo>
                  <a:lnTo>
                    <a:pt x="0" y="106680"/>
                  </a:lnTo>
                  <a:lnTo>
                    <a:pt x="0" y="109220"/>
                  </a:lnTo>
                  <a:lnTo>
                    <a:pt x="25400" y="109220"/>
                  </a:lnTo>
                  <a:lnTo>
                    <a:pt x="25400" y="106680"/>
                  </a:lnTo>
                  <a:close/>
                </a:path>
                <a:path w="25400" h="593089">
                  <a:moveTo>
                    <a:pt x="25400" y="109220"/>
                  </a:moveTo>
                  <a:lnTo>
                    <a:pt x="0" y="109220"/>
                  </a:lnTo>
                  <a:lnTo>
                    <a:pt x="0" y="113030"/>
                  </a:lnTo>
                  <a:lnTo>
                    <a:pt x="25400" y="113030"/>
                  </a:lnTo>
                  <a:lnTo>
                    <a:pt x="25400" y="109220"/>
                  </a:lnTo>
                  <a:close/>
                </a:path>
                <a:path w="25400" h="593089">
                  <a:moveTo>
                    <a:pt x="25400" y="113030"/>
                  </a:moveTo>
                  <a:lnTo>
                    <a:pt x="0" y="113030"/>
                  </a:lnTo>
                  <a:lnTo>
                    <a:pt x="0" y="115570"/>
                  </a:lnTo>
                  <a:lnTo>
                    <a:pt x="25400" y="115570"/>
                  </a:lnTo>
                  <a:lnTo>
                    <a:pt x="25400" y="113030"/>
                  </a:lnTo>
                  <a:close/>
                </a:path>
                <a:path w="25400" h="593089">
                  <a:moveTo>
                    <a:pt x="25400" y="115570"/>
                  </a:moveTo>
                  <a:lnTo>
                    <a:pt x="0" y="115570"/>
                  </a:lnTo>
                  <a:lnTo>
                    <a:pt x="0" y="121920"/>
                  </a:lnTo>
                  <a:lnTo>
                    <a:pt x="25400" y="121920"/>
                  </a:lnTo>
                  <a:lnTo>
                    <a:pt x="25400" y="115570"/>
                  </a:lnTo>
                  <a:close/>
                </a:path>
                <a:path w="25400" h="593089">
                  <a:moveTo>
                    <a:pt x="25400" y="121920"/>
                  </a:moveTo>
                  <a:lnTo>
                    <a:pt x="0" y="121920"/>
                  </a:lnTo>
                  <a:lnTo>
                    <a:pt x="0" y="147320"/>
                  </a:lnTo>
                  <a:lnTo>
                    <a:pt x="25400" y="147320"/>
                  </a:lnTo>
                  <a:lnTo>
                    <a:pt x="25400" y="121920"/>
                  </a:lnTo>
                  <a:close/>
                </a:path>
                <a:path w="25400" h="593089">
                  <a:moveTo>
                    <a:pt x="25400" y="147320"/>
                  </a:moveTo>
                  <a:lnTo>
                    <a:pt x="0" y="147320"/>
                  </a:lnTo>
                  <a:lnTo>
                    <a:pt x="0" y="153670"/>
                  </a:lnTo>
                  <a:lnTo>
                    <a:pt x="25400" y="153670"/>
                  </a:lnTo>
                  <a:lnTo>
                    <a:pt x="25400" y="147320"/>
                  </a:lnTo>
                  <a:close/>
                </a:path>
                <a:path w="25400" h="593089">
                  <a:moveTo>
                    <a:pt x="25400" y="153670"/>
                  </a:moveTo>
                  <a:lnTo>
                    <a:pt x="0" y="153670"/>
                  </a:lnTo>
                  <a:lnTo>
                    <a:pt x="0" y="166370"/>
                  </a:lnTo>
                  <a:lnTo>
                    <a:pt x="25400" y="166370"/>
                  </a:lnTo>
                  <a:lnTo>
                    <a:pt x="25400" y="153670"/>
                  </a:lnTo>
                  <a:close/>
                </a:path>
                <a:path w="25400" h="593089">
                  <a:moveTo>
                    <a:pt x="25400" y="166370"/>
                  </a:moveTo>
                  <a:lnTo>
                    <a:pt x="0" y="166370"/>
                  </a:lnTo>
                  <a:lnTo>
                    <a:pt x="0" y="182880"/>
                  </a:lnTo>
                  <a:lnTo>
                    <a:pt x="25400" y="182880"/>
                  </a:lnTo>
                  <a:lnTo>
                    <a:pt x="25400" y="166370"/>
                  </a:lnTo>
                  <a:close/>
                </a:path>
                <a:path w="25400" h="593089">
                  <a:moveTo>
                    <a:pt x="25400" y="182880"/>
                  </a:moveTo>
                  <a:lnTo>
                    <a:pt x="0" y="182880"/>
                  </a:lnTo>
                  <a:lnTo>
                    <a:pt x="0" y="185420"/>
                  </a:lnTo>
                  <a:lnTo>
                    <a:pt x="25400" y="185420"/>
                  </a:lnTo>
                  <a:lnTo>
                    <a:pt x="25400" y="182880"/>
                  </a:lnTo>
                  <a:close/>
                </a:path>
                <a:path w="25400" h="593089">
                  <a:moveTo>
                    <a:pt x="25400" y="185420"/>
                  </a:moveTo>
                  <a:lnTo>
                    <a:pt x="0" y="185420"/>
                  </a:lnTo>
                  <a:lnTo>
                    <a:pt x="0" y="189230"/>
                  </a:lnTo>
                  <a:lnTo>
                    <a:pt x="25400" y="189230"/>
                  </a:lnTo>
                  <a:lnTo>
                    <a:pt x="25400" y="185420"/>
                  </a:lnTo>
                  <a:close/>
                </a:path>
                <a:path w="25400" h="593089">
                  <a:moveTo>
                    <a:pt x="25400" y="189230"/>
                  </a:moveTo>
                  <a:lnTo>
                    <a:pt x="0" y="189230"/>
                  </a:lnTo>
                  <a:lnTo>
                    <a:pt x="0" y="191769"/>
                  </a:lnTo>
                  <a:lnTo>
                    <a:pt x="25400" y="191769"/>
                  </a:lnTo>
                  <a:lnTo>
                    <a:pt x="25400" y="189230"/>
                  </a:lnTo>
                  <a:close/>
                </a:path>
                <a:path w="25400" h="593089">
                  <a:moveTo>
                    <a:pt x="25400" y="191770"/>
                  </a:moveTo>
                  <a:lnTo>
                    <a:pt x="0" y="191770"/>
                  </a:lnTo>
                  <a:lnTo>
                    <a:pt x="0" y="195580"/>
                  </a:lnTo>
                  <a:lnTo>
                    <a:pt x="25400" y="195580"/>
                  </a:lnTo>
                  <a:lnTo>
                    <a:pt x="25400" y="191770"/>
                  </a:lnTo>
                  <a:close/>
                </a:path>
                <a:path w="25400" h="593089">
                  <a:moveTo>
                    <a:pt x="25400" y="195580"/>
                  </a:moveTo>
                  <a:lnTo>
                    <a:pt x="0" y="195580"/>
                  </a:lnTo>
                  <a:lnTo>
                    <a:pt x="0" y="201930"/>
                  </a:lnTo>
                  <a:lnTo>
                    <a:pt x="25400" y="201930"/>
                  </a:lnTo>
                  <a:lnTo>
                    <a:pt x="25400" y="195580"/>
                  </a:lnTo>
                  <a:close/>
                </a:path>
                <a:path w="25400" h="593089">
                  <a:moveTo>
                    <a:pt x="25400" y="201930"/>
                  </a:moveTo>
                  <a:lnTo>
                    <a:pt x="0" y="201930"/>
                  </a:lnTo>
                  <a:lnTo>
                    <a:pt x="0" y="210820"/>
                  </a:lnTo>
                  <a:lnTo>
                    <a:pt x="25400" y="210820"/>
                  </a:lnTo>
                  <a:lnTo>
                    <a:pt x="25400" y="201930"/>
                  </a:lnTo>
                  <a:close/>
                </a:path>
                <a:path w="25400" h="593089">
                  <a:moveTo>
                    <a:pt x="25400" y="210820"/>
                  </a:moveTo>
                  <a:lnTo>
                    <a:pt x="0" y="210820"/>
                  </a:lnTo>
                  <a:lnTo>
                    <a:pt x="0" y="223520"/>
                  </a:lnTo>
                  <a:lnTo>
                    <a:pt x="25400" y="223520"/>
                  </a:lnTo>
                  <a:lnTo>
                    <a:pt x="25400" y="210820"/>
                  </a:lnTo>
                  <a:close/>
                </a:path>
                <a:path w="25400" h="593089">
                  <a:moveTo>
                    <a:pt x="25400" y="223520"/>
                  </a:moveTo>
                  <a:lnTo>
                    <a:pt x="0" y="223520"/>
                  </a:lnTo>
                  <a:lnTo>
                    <a:pt x="0" y="233680"/>
                  </a:lnTo>
                  <a:lnTo>
                    <a:pt x="25400" y="233680"/>
                  </a:lnTo>
                  <a:lnTo>
                    <a:pt x="25400" y="223520"/>
                  </a:lnTo>
                  <a:close/>
                </a:path>
                <a:path w="25400" h="593089">
                  <a:moveTo>
                    <a:pt x="25400" y="233680"/>
                  </a:moveTo>
                  <a:lnTo>
                    <a:pt x="0" y="233680"/>
                  </a:lnTo>
                  <a:lnTo>
                    <a:pt x="0" y="236220"/>
                  </a:lnTo>
                  <a:lnTo>
                    <a:pt x="25400" y="236220"/>
                  </a:lnTo>
                  <a:lnTo>
                    <a:pt x="25400" y="233680"/>
                  </a:lnTo>
                  <a:close/>
                </a:path>
                <a:path w="25400" h="593089">
                  <a:moveTo>
                    <a:pt x="25400" y="236220"/>
                  </a:moveTo>
                  <a:lnTo>
                    <a:pt x="0" y="236220"/>
                  </a:lnTo>
                  <a:lnTo>
                    <a:pt x="0" y="242570"/>
                  </a:lnTo>
                  <a:lnTo>
                    <a:pt x="25400" y="242570"/>
                  </a:lnTo>
                  <a:lnTo>
                    <a:pt x="25400" y="236220"/>
                  </a:lnTo>
                  <a:close/>
                </a:path>
                <a:path w="25400" h="593089">
                  <a:moveTo>
                    <a:pt x="25400" y="242570"/>
                  </a:moveTo>
                  <a:lnTo>
                    <a:pt x="0" y="242570"/>
                  </a:lnTo>
                  <a:lnTo>
                    <a:pt x="0" y="246380"/>
                  </a:lnTo>
                  <a:lnTo>
                    <a:pt x="25400" y="246380"/>
                  </a:lnTo>
                  <a:lnTo>
                    <a:pt x="25400" y="242570"/>
                  </a:lnTo>
                  <a:close/>
                </a:path>
                <a:path w="25400" h="593089">
                  <a:moveTo>
                    <a:pt x="25400" y="246380"/>
                  </a:moveTo>
                  <a:lnTo>
                    <a:pt x="0" y="246380"/>
                  </a:lnTo>
                  <a:lnTo>
                    <a:pt x="0" y="252730"/>
                  </a:lnTo>
                  <a:lnTo>
                    <a:pt x="25400" y="252730"/>
                  </a:lnTo>
                  <a:lnTo>
                    <a:pt x="25400" y="246380"/>
                  </a:lnTo>
                  <a:close/>
                </a:path>
                <a:path w="25400" h="593089">
                  <a:moveTo>
                    <a:pt x="25400" y="252730"/>
                  </a:moveTo>
                  <a:lnTo>
                    <a:pt x="0" y="252730"/>
                  </a:lnTo>
                  <a:lnTo>
                    <a:pt x="0" y="255270"/>
                  </a:lnTo>
                  <a:lnTo>
                    <a:pt x="25400" y="255270"/>
                  </a:lnTo>
                  <a:lnTo>
                    <a:pt x="25400" y="252730"/>
                  </a:lnTo>
                  <a:close/>
                </a:path>
                <a:path w="25400" h="593089">
                  <a:moveTo>
                    <a:pt x="25400" y="255270"/>
                  </a:moveTo>
                  <a:lnTo>
                    <a:pt x="0" y="255270"/>
                  </a:lnTo>
                  <a:lnTo>
                    <a:pt x="0" y="259080"/>
                  </a:lnTo>
                  <a:lnTo>
                    <a:pt x="25400" y="259080"/>
                  </a:lnTo>
                  <a:lnTo>
                    <a:pt x="25400" y="255270"/>
                  </a:lnTo>
                  <a:close/>
                </a:path>
                <a:path w="25400" h="593089">
                  <a:moveTo>
                    <a:pt x="25400" y="259080"/>
                  </a:moveTo>
                  <a:lnTo>
                    <a:pt x="0" y="259080"/>
                  </a:lnTo>
                  <a:lnTo>
                    <a:pt x="0" y="261620"/>
                  </a:lnTo>
                  <a:lnTo>
                    <a:pt x="25400" y="261620"/>
                  </a:lnTo>
                  <a:lnTo>
                    <a:pt x="25400" y="259080"/>
                  </a:lnTo>
                  <a:close/>
                </a:path>
                <a:path w="25400" h="593089">
                  <a:moveTo>
                    <a:pt x="25400" y="261620"/>
                  </a:moveTo>
                  <a:lnTo>
                    <a:pt x="0" y="261620"/>
                  </a:lnTo>
                  <a:lnTo>
                    <a:pt x="0" y="267970"/>
                  </a:lnTo>
                  <a:lnTo>
                    <a:pt x="25400" y="267970"/>
                  </a:lnTo>
                  <a:lnTo>
                    <a:pt x="25400" y="261620"/>
                  </a:lnTo>
                  <a:close/>
                </a:path>
                <a:path w="25400" h="593089">
                  <a:moveTo>
                    <a:pt x="25400" y="267970"/>
                  </a:moveTo>
                  <a:lnTo>
                    <a:pt x="0" y="267970"/>
                  </a:lnTo>
                  <a:lnTo>
                    <a:pt x="0" y="287020"/>
                  </a:lnTo>
                  <a:lnTo>
                    <a:pt x="25400" y="287020"/>
                  </a:lnTo>
                  <a:lnTo>
                    <a:pt x="25400" y="267970"/>
                  </a:lnTo>
                  <a:close/>
                </a:path>
                <a:path w="25400" h="593089">
                  <a:moveTo>
                    <a:pt x="25400" y="287020"/>
                  </a:moveTo>
                  <a:lnTo>
                    <a:pt x="0" y="287020"/>
                  </a:lnTo>
                  <a:lnTo>
                    <a:pt x="0" y="290830"/>
                  </a:lnTo>
                  <a:lnTo>
                    <a:pt x="25400" y="290830"/>
                  </a:lnTo>
                  <a:lnTo>
                    <a:pt x="25400" y="287020"/>
                  </a:lnTo>
                  <a:close/>
                </a:path>
                <a:path w="25400" h="593089">
                  <a:moveTo>
                    <a:pt x="25400" y="290830"/>
                  </a:moveTo>
                  <a:lnTo>
                    <a:pt x="0" y="290830"/>
                  </a:lnTo>
                  <a:lnTo>
                    <a:pt x="0" y="303530"/>
                  </a:lnTo>
                  <a:lnTo>
                    <a:pt x="25400" y="303530"/>
                  </a:lnTo>
                  <a:lnTo>
                    <a:pt x="25400" y="290830"/>
                  </a:lnTo>
                  <a:close/>
                </a:path>
                <a:path w="25400" h="593089">
                  <a:moveTo>
                    <a:pt x="25400" y="303530"/>
                  </a:moveTo>
                  <a:lnTo>
                    <a:pt x="0" y="303530"/>
                  </a:lnTo>
                  <a:lnTo>
                    <a:pt x="0" y="312420"/>
                  </a:lnTo>
                  <a:lnTo>
                    <a:pt x="25400" y="312420"/>
                  </a:lnTo>
                  <a:lnTo>
                    <a:pt x="25400" y="303530"/>
                  </a:lnTo>
                  <a:close/>
                </a:path>
                <a:path w="25400" h="593089">
                  <a:moveTo>
                    <a:pt x="25400" y="312420"/>
                  </a:moveTo>
                  <a:lnTo>
                    <a:pt x="0" y="312420"/>
                  </a:lnTo>
                  <a:lnTo>
                    <a:pt x="0" y="316230"/>
                  </a:lnTo>
                  <a:lnTo>
                    <a:pt x="25400" y="316230"/>
                  </a:lnTo>
                  <a:lnTo>
                    <a:pt x="25400" y="312420"/>
                  </a:lnTo>
                  <a:close/>
                </a:path>
                <a:path w="25400" h="593089">
                  <a:moveTo>
                    <a:pt x="25400" y="316230"/>
                  </a:moveTo>
                  <a:lnTo>
                    <a:pt x="0" y="316230"/>
                  </a:lnTo>
                  <a:lnTo>
                    <a:pt x="0" y="331470"/>
                  </a:lnTo>
                  <a:lnTo>
                    <a:pt x="25400" y="331470"/>
                  </a:lnTo>
                  <a:lnTo>
                    <a:pt x="25400" y="316230"/>
                  </a:lnTo>
                  <a:close/>
                </a:path>
                <a:path w="25400" h="593089">
                  <a:moveTo>
                    <a:pt x="25400" y="331470"/>
                  </a:moveTo>
                  <a:lnTo>
                    <a:pt x="0" y="331470"/>
                  </a:lnTo>
                  <a:lnTo>
                    <a:pt x="0" y="337820"/>
                  </a:lnTo>
                  <a:lnTo>
                    <a:pt x="25400" y="337820"/>
                  </a:lnTo>
                  <a:lnTo>
                    <a:pt x="25400" y="331470"/>
                  </a:lnTo>
                  <a:close/>
                </a:path>
                <a:path w="25400" h="593089">
                  <a:moveTo>
                    <a:pt x="25400" y="337820"/>
                  </a:moveTo>
                  <a:lnTo>
                    <a:pt x="0" y="337820"/>
                  </a:lnTo>
                  <a:lnTo>
                    <a:pt x="0" y="341630"/>
                  </a:lnTo>
                  <a:lnTo>
                    <a:pt x="25400" y="341630"/>
                  </a:lnTo>
                  <a:lnTo>
                    <a:pt x="25400" y="337820"/>
                  </a:lnTo>
                  <a:close/>
                </a:path>
                <a:path w="25400" h="593089">
                  <a:moveTo>
                    <a:pt x="25400" y="341630"/>
                  </a:moveTo>
                  <a:lnTo>
                    <a:pt x="0" y="341630"/>
                  </a:lnTo>
                  <a:lnTo>
                    <a:pt x="0" y="344170"/>
                  </a:lnTo>
                  <a:lnTo>
                    <a:pt x="25400" y="344170"/>
                  </a:lnTo>
                  <a:lnTo>
                    <a:pt x="25400" y="341630"/>
                  </a:lnTo>
                  <a:close/>
                </a:path>
                <a:path w="25400" h="593089">
                  <a:moveTo>
                    <a:pt x="25400" y="344170"/>
                  </a:moveTo>
                  <a:lnTo>
                    <a:pt x="0" y="344170"/>
                  </a:lnTo>
                  <a:lnTo>
                    <a:pt x="0" y="347980"/>
                  </a:lnTo>
                  <a:lnTo>
                    <a:pt x="25400" y="347980"/>
                  </a:lnTo>
                  <a:lnTo>
                    <a:pt x="25400" y="344170"/>
                  </a:lnTo>
                  <a:close/>
                </a:path>
                <a:path w="25400" h="593089">
                  <a:moveTo>
                    <a:pt x="25400" y="347980"/>
                  </a:moveTo>
                  <a:lnTo>
                    <a:pt x="0" y="347980"/>
                  </a:lnTo>
                  <a:lnTo>
                    <a:pt x="0" y="354330"/>
                  </a:lnTo>
                  <a:lnTo>
                    <a:pt x="25400" y="354330"/>
                  </a:lnTo>
                  <a:lnTo>
                    <a:pt x="25400" y="347980"/>
                  </a:lnTo>
                  <a:close/>
                </a:path>
                <a:path w="25400" h="593089">
                  <a:moveTo>
                    <a:pt x="25400" y="354330"/>
                  </a:moveTo>
                  <a:lnTo>
                    <a:pt x="0" y="354330"/>
                  </a:lnTo>
                  <a:lnTo>
                    <a:pt x="0" y="356870"/>
                  </a:lnTo>
                  <a:lnTo>
                    <a:pt x="25400" y="356870"/>
                  </a:lnTo>
                  <a:lnTo>
                    <a:pt x="25400" y="354330"/>
                  </a:lnTo>
                  <a:close/>
                </a:path>
                <a:path w="25400" h="593089">
                  <a:moveTo>
                    <a:pt x="25400" y="356870"/>
                  </a:moveTo>
                  <a:lnTo>
                    <a:pt x="0" y="356870"/>
                  </a:lnTo>
                  <a:lnTo>
                    <a:pt x="0" y="363220"/>
                  </a:lnTo>
                  <a:lnTo>
                    <a:pt x="25400" y="363220"/>
                  </a:lnTo>
                  <a:lnTo>
                    <a:pt x="25400" y="356870"/>
                  </a:lnTo>
                  <a:close/>
                </a:path>
                <a:path w="25400" h="593089">
                  <a:moveTo>
                    <a:pt x="25400" y="363220"/>
                  </a:moveTo>
                  <a:lnTo>
                    <a:pt x="0" y="363220"/>
                  </a:lnTo>
                  <a:lnTo>
                    <a:pt x="0" y="375920"/>
                  </a:lnTo>
                  <a:lnTo>
                    <a:pt x="25400" y="375920"/>
                  </a:lnTo>
                  <a:lnTo>
                    <a:pt x="25400" y="363220"/>
                  </a:lnTo>
                  <a:close/>
                </a:path>
                <a:path w="25400" h="593089">
                  <a:moveTo>
                    <a:pt x="8889" y="591820"/>
                  </a:moveTo>
                  <a:lnTo>
                    <a:pt x="0" y="591820"/>
                  </a:lnTo>
                  <a:lnTo>
                    <a:pt x="0" y="593090"/>
                  </a:lnTo>
                  <a:lnTo>
                    <a:pt x="8889" y="593090"/>
                  </a:lnTo>
                  <a:lnTo>
                    <a:pt x="8889" y="591820"/>
                  </a:lnTo>
                  <a:close/>
                </a:path>
                <a:path w="25400" h="593089">
                  <a:moveTo>
                    <a:pt x="25400" y="585470"/>
                  </a:moveTo>
                  <a:lnTo>
                    <a:pt x="0" y="585470"/>
                  </a:lnTo>
                  <a:lnTo>
                    <a:pt x="0" y="590550"/>
                  </a:lnTo>
                  <a:lnTo>
                    <a:pt x="20320" y="590550"/>
                  </a:lnTo>
                  <a:lnTo>
                    <a:pt x="20320" y="591820"/>
                  </a:lnTo>
                  <a:lnTo>
                    <a:pt x="25400" y="591820"/>
                  </a:lnTo>
                  <a:lnTo>
                    <a:pt x="25400" y="585470"/>
                  </a:lnTo>
                  <a:close/>
                </a:path>
                <a:path w="25400" h="593089">
                  <a:moveTo>
                    <a:pt x="25400" y="579120"/>
                  </a:moveTo>
                  <a:lnTo>
                    <a:pt x="0" y="579120"/>
                  </a:lnTo>
                  <a:lnTo>
                    <a:pt x="0" y="584200"/>
                  </a:lnTo>
                  <a:lnTo>
                    <a:pt x="25400" y="584200"/>
                  </a:lnTo>
                  <a:lnTo>
                    <a:pt x="25400" y="579120"/>
                  </a:lnTo>
                  <a:close/>
                </a:path>
                <a:path w="25400" h="593089">
                  <a:moveTo>
                    <a:pt x="25400" y="572770"/>
                  </a:moveTo>
                  <a:lnTo>
                    <a:pt x="0" y="572770"/>
                  </a:lnTo>
                  <a:lnTo>
                    <a:pt x="0" y="577850"/>
                  </a:lnTo>
                  <a:lnTo>
                    <a:pt x="25400" y="577850"/>
                  </a:lnTo>
                  <a:lnTo>
                    <a:pt x="25400" y="572770"/>
                  </a:lnTo>
                  <a:close/>
                </a:path>
                <a:path w="25400" h="593089">
                  <a:moveTo>
                    <a:pt x="25400" y="566420"/>
                  </a:moveTo>
                  <a:lnTo>
                    <a:pt x="0" y="566420"/>
                  </a:lnTo>
                  <a:lnTo>
                    <a:pt x="0" y="571500"/>
                  </a:lnTo>
                  <a:lnTo>
                    <a:pt x="25400" y="571500"/>
                  </a:lnTo>
                  <a:lnTo>
                    <a:pt x="25400" y="566420"/>
                  </a:lnTo>
                  <a:close/>
                </a:path>
                <a:path w="25400" h="593089">
                  <a:moveTo>
                    <a:pt x="25400" y="560070"/>
                  </a:moveTo>
                  <a:lnTo>
                    <a:pt x="0" y="560070"/>
                  </a:lnTo>
                  <a:lnTo>
                    <a:pt x="0" y="565150"/>
                  </a:lnTo>
                  <a:lnTo>
                    <a:pt x="25400" y="565150"/>
                  </a:lnTo>
                  <a:lnTo>
                    <a:pt x="25400" y="560070"/>
                  </a:lnTo>
                  <a:close/>
                </a:path>
                <a:path w="25400" h="593089">
                  <a:moveTo>
                    <a:pt x="25400" y="553720"/>
                  </a:moveTo>
                  <a:lnTo>
                    <a:pt x="0" y="553720"/>
                  </a:lnTo>
                  <a:lnTo>
                    <a:pt x="0" y="558800"/>
                  </a:lnTo>
                  <a:lnTo>
                    <a:pt x="25400" y="558800"/>
                  </a:lnTo>
                  <a:lnTo>
                    <a:pt x="25400" y="553720"/>
                  </a:lnTo>
                  <a:close/>
                </a:path>
                <a:path w="25400" h="593089">
                  <a:moveTo>
                    <a:pt x="25400" y="547370"/>
                  </a:moveTo>
                  <a:lnTo>
                    <a:pt x="0" y="547370"/>
                  </a:lnTo>
                  <a:lnTo>
                    <a:pt x="0" y="552450"/>
                  </a:lnTo>
                  <a:lnTo>
                    <a:pt x="25400" y="552450"/>
                  </a:lnTo>
                  <a:lnTo>
                    <a:pt x="25400" y="547370"/>
                  </a:lnTo>
                  <a:close/>
                </a:path>
                <a:path w="25400" h="593089">
                  <a:moveTo>
                    <a:pt x="25400" y="541020"/>
                  </a:moveTo>
                  <a:lnTo>
                    <a:pt x="0" y="541020"/>
                  </a:lnTo>
                  <a:lnTo>
                    <a:pt x="0" y="546100"/>
                  </a:lnTo>
                  <a:lnTo>
                    <a:pt x="25400" y="546100"/>
                  </a:lnTo>
                  <a:lnTo>
                    <a:pt x="25400" y="541020"/>
                  </a:lnTo>
                  <a:close/>
                </a:path>
                <a:path w="25400" h="593089">
                  <a:moveTo>
                    <a:pt x="25400" y="534670"/>
                  </a:moveTo>
                  <a:lnTo>
                    <a:pt x="0" y="534670"/>
                  </a:lnTo>
                  <a:lnTo>
                    <a:pt x="0" y="539750"/>
                  </a:lnTo>
                  <a:lnTo>
                    <a:pt x="25400" y="539750"/>
                  </a:lnTo>
                  <a:lnTo>
                    <a:pt x="25400" y="534670"/>
                  </a:lnTo>
                  <a:close/>
                </a:path>
                <a:path w="25400" h="593089">
                  <a:moveTo>
                    <a:pt x="25400" y="528320"/>
                  </a:moveTo>
                  <a:lnTo>
                    <a:pt x="0" y="528320"/>
                  </a:lnTo>
                  <a:lnTo>
                    <a:pt x="0" y="533400"/>
                  </a:lnTo>
                  <a:lnTo>
                    <a:pt x="25400" y="533400"/>
                  </a:lnTo>
                  <a:lnTo>
                    <a:pt x="25400" y="528320"/>
                  </a:lnTo>
                  <a:close/>
                </a:path>
                <a:path w="25400" h="593089">
                  <a:moveTo>
                    <a:pt x="25400" y="521970"/>
                  </a:moveTo>
                  <a:lnTo>
                    <a:pt x="0" y="521970"/>
                  </a:lnTo>
                  <a:lnTo>
                    <a:pt x="0" y="527050"/>
                  </a:lnTo>
                  <a:lnTo>
                    <a:pt x="25400" y="527050"/>
                  </a:lnTo>
                  <a:lnTo>
                    <a:pt x="25400" y="521970"/>
                  </a:lnTo>
                  <a:close/>
                </a:path>
                <a:path w="25400" h="593089">
                  <a:moveTo>
                    <a:pt x="25400" y="515620"/>
                  </a:moveTo>
                  <a:lnTo>
                    <a:pt x="0" y="515620"/>
                  </a:lnTo>
                  <a:lnTo>
                    <a:pt x="0" y="520700"/>
                  </a:lnTo>
                  <a:lnTo>
                    <a:pt x="25400" y="520700"/>
                  </a:lnTo>
                  <a:lnTo>
                    <a:pt x="25400" y="515620"/>
                  </a:lnTo>
                  <a:close/>
                </a:path>
                <a:path w="25400" h="593089">
                  <a:moveTo>
                    <a:pt x="25400" y="509270"/>
                  </a:moveTo>
                  <a:lnTo>
                    <a:pt x="0" y="509270"/>
                  </a:lnTo>
                  <a:lnTo>
                    <a:pt x="0" y="514350"/>
                  </a:lnTo>
                  <a:lnTo>
                    <a:pt x="25400" y="514350"/>
                  </a:lnTo>
                  <a:lnTo>
                    <a:pt x="25400" y="509270"/>
                  </a:lnTo>
                  <a:close/>
                </a:path>
                <a:path w="25400" h="593089">
                  <a:moveTo>
                    <a:pt x="25400" y="502920"/>
                  </a:moveTo>
                  <a:lnTo>
                    <a:pt x="0" y="502920"/>
                  </a:lnTo>
                  <a:lnTo>
                    <a:pt x="0" y="508000"/>
                  </a:lnTo>
                  <a:lnTo>
                    <a:pt x="25400" y="508000"/>
                  </a:lnTo>
                  <a:lnTo>
                    <a:pt x="25400" y="502920"/>
                  </a:lnTo>
                  <a:close/>
                </a:path>
                <a:path w="25400" h="593089">
                  <a:moveTo>
                    <a:pt x="25400" y="496570"/>
                  </a:moveTo>
                  <a:lnTo>
                    <a:pt x="0" y="496570"/>
                  </a:lnTo>
                  <a:lnTo>
                    <a:pt x="0" y="501650"/>
                  </a:lnTo>
                  <a:lnTo>
                    <a:pt x="25400" y="501650"/>
                  </a:lnTo>
                  <a:lnTo>
                    <a:pt x="25400" y="496570"/>
                  </a:lnTo>
                  <a:close/>
                </a:path>
                <a:path w="25400" h="593089">
                  <a:moveTo>
                    <a:pt x="25400" y="490220"/>
                  </a:moveTo>
                  <a:lnTo>
                    <a:pt x="0" y="490220"/>
                  </a:lnTo>
                  <a:lnTo>
                    <a:pt x="0" y="495300"/>
                  </a:lnTo>
                  <a:lnTo>
                    <a:pt x="25400" y="495300"/>
                  </a:lnTo>
                  <a:lnTo>
                    <a:pt x="25400" y="490220"/>
                  </a:lnTo>
                  <a:close/>
                </a:path>
                <a:path w="25400" h="593089">
                  <a:moveTo>
                    <a:pt x="25400" y="483870"/>
                  </a:moveTo>
                  <a:lnTo>
                    <a:pt x="0" y="483870"/>
                  </a:lnTo>
                  <a:lnTo>
                    <a:pt x="0" y="488950"/>
                  </a:lnTo>
                  <a:lnTo>
                    <a:pt x="25400" y="488950"/>
                  </a:lnTo>
                  <a:lnTo>
                    <a:pt x="25400" y="483870"/>
                  </a:lnTo>
                  <a:close/>
                </a:path>
                <a:path w="25400" h="593089">
                  <a:moveTo>
                    <a:pt x="25400" y="477520"/>
                  </a:moveTo>
                  <a:lnTo>
                    <a:pt x="0" y="477520"/>
                  </a:lnTo>
                  <a:lnTo>
                    <a:pt x="0" y="482600"/>
                  </a:lnTo>
                  <a:lnTo>
                    <a:pt x="25400" y="482600"/>
                  </a:lnTo>
                  <a:lnTo>
                    <a:pt x="25400" y="477520"/>
                  </a:lnTo>
                  <a:close/>
                </a:path>
                <a:path w="25400" h="593089">
                  <a:moveTo>
                    <a:pt x="25400" y="471170"/>
                  </a:moveTo>
                  <a:lnTo>
                    <a:pt x="0" y="471170"/>
                  </a:lnTo>
                  <a:lnTo>
                    <a:pt x="0" y="476250"/>
                  </a:lnTo>
                  <a:lnTo>
                    <a:pt x="25400" y="476250"/>
                  </a:lnTo>
                  <a:lnTo>
                    <a:pt x="25400" y="471170"/>
                  </a:lnTo>
                  <a:close/>
                </a:path>
                <a:path w="25400" h="593089">
                  <a:moveTo>
                    <a:pt x="25400" y="464820"/>
                  </a:moveTo>
                  <a:lnTo>
                    <a:pt x="0" y="464820"/>
                  </a:lnTo>
                  <a:lnTo>
                    <a:pt x="0" y="469900"/>
                  </a:lnTo>
                  <a:lnTo>
                    <a:pt x="25400" y="469900"/>
                  </a:lnTo>
                  <a:lnTo>
                    <a:pt x="25400" y="464820"/>
                  </a:lnTo>
                  <a:close/>
                </a:path>
                <a:path w="25400" h="593089">
                  <a:moveTo>
                    <a:pt x="25400" y="458470"/>
                  </a:moveTo>
                  <a:lnTo>
                    <a:pt x="0" y="458470"/>
                  </a:lnTo>
                  <a:lnTo>
                    <a:pt x="0" y="463550"/>
                  </a:lnTo>
                  <a:lnTo>
                    <a:pt x="25400" y="463550"/>
                  </a:lnTo>
                  <a:lnTo>
                    <a:pt x="25400" y="458470"/>
                  </a:lnTo>
                  <a:close/>
                </a:path>
                <a:path w="25400" h="593089">
                  <a:moveTo>
                    <a:pt x="25400" y="452120"/>
                  </a:moveTo>
                  <a:lnTo>
                    <a:pt x="0" y="452120"/>
                  </a:lnTo>
                  <a:lnTo>
                    <a:pt x="0" y="457200"/>
                  </a:lnTo>
                  <a:lnTo>
                    <a:pt x="25400" y="457200"/>
                  </a:lnTo>
                  <a:lnTo>
                    <a:pt x="25400" y="452120"/>
                  </a:lnTo>
                  <a:close/>
                </a:path>
                <a:path w="25400" h="593089">
                  <a:moveTo>
                    <a:pt x="25400" y="445770"/>
                  </a:moveTo>
                  <a:lnTo>
                    <a:pt x="0" y="445770"/>
                  </a:lnTo>
                  <a:lnTo>
                    <a:pt x="0" y="450850"/>
                  </a:lnTo>
                  <a:lnTo>
                    <a:pt x="25400" y="450850"/>
                  </a:lnTo>
                  <a:lnTo>
                    <a:pt x="25400" y="445770"/>
                  </a:lnTo>
                  <a:close/>
                </a:path>
                <a:path w="25400" h="593089">
                  <a:moveTo>
                    <a:pt x="25400" y="439420"/>
                  </a:moveTo>
                  <a:lnTo>
                    <a:pt x="0" y="439420"/>
                  </a:lnTo>
                  <a:lnTo>
                    <a:pt x="0" y="444500"/>
                  </a:lnTo>
                  <a:lnTo>
                    <a:pt x="25400" y="444500"/>
                  </a:lnTo>
                  <a:lnTo>
                    <a:pt x="25400" y="439420"/>
                  </a:lnTo>
                  <a:close/>
                </a:path>
                <a:path w="25400" h="593089">
                  <a:moveTo>
                    <a:pt x="25400" y="433070"/>
                  </a:moveTo>
                  <a:lnTo>
                    <a:pt x="0" y="433070"/>
                  </a:lnTo>
                  <a:lnTo>
                    <a:pt x="0" y="438150"/>
                  </a:lnTo>
                  <a:lnTo>
                    <a:pt x="25400" y="438150"/>
                  </a:lnTo>
                  <a:lnTo>
                    <a:pt x="25400" y="433070"/>
                  </a:lnTo>
                  <a:close/>
                </a:path>
                <a:path w="25400" h="593089">
                  <a:moveTo>
                    <a:pt x="25400" y="426720"/>
                  </a:moveTo>
                  <a:lnTo>
                    <a:pt x="0" y="426720"/>
                  </a:lnTo>
                  <a:lnTo>
                    <a:pt x="0" y="431800"/>
                  </a:lnTo>
                  <a:lnTo>
                    <a:pt x="25400" y="431800"/>
                  </a:lnTo>
                  <a:lnTo>
                    <a:pt x="25400" y="426720"/>
                  </a:lnTo>
                  <a:close/>
                </a:path>
                <a:path w="25400" h="593089">
                  <a:moveTo>
                    <a:pt x="25400" y="420370"/>
                  </a:moveTo>
                  <a:lnTo>
                    <a:pt x="0" y="420370"/>
                  </a:lnTo>
                  <a:lnTo>
                    <a:pt x="0" y="425450"/>
                  </a:lnTo>
                  <a:lnTo>
                    <a:pt x="25400" y="425450"/>
                  </a:lnTo>
                  <a:lnTo>
                    <a:pt x="25400" y="420370"/>
                  </a:lnTo>
                  <a:close/>
                </a:path>
                <a:path w="25400" h="593089">
                  <a:moveTo>
                    <a:pt x="25400" y="414020"/>
                  </a:moveTo>
                  <a:lnTo>
                    <a:pt x="0" y="414020"/>
                  </a:lnTo>
                  <a:lnTo>
                    <a:pt x="0" y="419100"/>
                  </a:lnTo>
                  <a:lnTo>
                    <a:pt x="25400" y="419100"/>
                  </a:lnTo>
                  <a:lnTo>
                    <a:pt x="25400" y="414020"/>
                  </a:lnTo>
                  <a:close/>
                </a:path>
                <a:path w="25400" h="593089">
                  <a:moveTo>
                    <a:pt x="25400" y="407670"/>
                  </a:moveTo>
                  <a:lnTo>
                    <a:pt x="0" y="407670"/>
                  </a:lnTo>
                  <a:lnTo>
                    <a:pt x="0" y="412750"/>
                  </a:lnTo>
                  <a:lnTo>
                    <a:pt x="25400" y="412750"/>
                  </a:lnTo>
                  <a:lnTo>
                    <a:pt x="25400" y="407670"/>
                  </a:lnTo>
                  <a:close/>
                </a:path>
                <a:path w="25400" h="593089">
                  <a:moveTo>
                    <a:pt x="25400" y="401320"/>
                  </a:moveTo>
                  <a:lnTo>
                    <a:pt x="0" y="401320"/>
                  </a:lnTo>
                  <a:lnTo>
                    <a:pt x="0" y="406400"/>
                  </a:lnTo>
                  <a:lnTo>
                    <a:pt x="25400" y="406400"/>
                  </a:lnTo>
                  <a:lnTo>
                    <a:pt x="25400" y="401320"/>
                  </a:lnTo>
                  <a:close/>
                </a:path>
                <a:path w="25400" h="593089">
                  <a:moveTo>
                    <a:pt x="25400" y="394970"/>
                  </a:moveTo>
                  <a:lnTo>
                    <a:pt x="0" y="394970"/>
                  </a:lnTo>
                  <a:lnTo>
                    <a:pt x="0" y="400050"/>
                  </a:lnTo>
                  <a:lnTo>
                    <a:pt x="25400" y="400050"/>
                  </a:lnTo>
                  <a:lnTo>
                    <a:pt x="25400" y="394970"/>
                  </a:lnTo>
                  <a:close/>
                </a:path>
                <a:path w="25400" h="593089">
                  <a:moveTo>
                    <a:pt x="25400" y="388620"/>
                  </a:moveTo>
                  <a:lnTo>
                    <a:pt x="0" y="388620"/>
                  </a:lnTo>
                  <a:lnTo>
                    <a:pt x="0" y="393700"/>
                  </a:lnTo>
                  <a:lnTo>
                    <a:pt x="25400" y="393700"/>
                  </a:lnTo>
                  <a:lnTo>
                    <a:pt x="25400" y="388620"/>
                  </a:lnTo>
                  <a:close/>
                </a:path>
                <a:path w="25400" h="593089">
                  <a:moveTo>
                    <a:pt x="25400" y="382270"/>
                  </a:moveTo>
                  <a:lnTo>
                    <a:pt x="0" y="382270"/>
                  </a:lnTo>
                  <a:lnTo>
                    <a:pt x="0" y="387350"/>
                  </a:lnTo>
                  <a:lnTo>
                    <a:pt x="25400" y="387350"/>
                  </a:lnTo>
                  <a:lnTo>
                    <a:pt x="25400" y="382270"/>
                  </a:lnTo>
                  <a:close/>
                </a:path>
                <a:path w="25400" h="593089">
                  <a:moveTo>
                    <a:pt x="25400" y="377190"/>
                  </a:moveTo>
                  <a:lnTo>
                    <a:pt x="0" y="377190"/>
                  </a:lnTo>
                  <a:lnTo>
                    <a:pt x="0" y="381000"/>
                  </a:lnTo>
                  <a:lnTo>
                    <a:pt x="25400" y="381000"/>
                  </a:lnTo>
                  <a:lnTo>
                    <a:pt x="25400" y="377190"/>
                  </a:lnTo>
                  <a:close/>
                </a:path>
              </a:pathLst>
            </a:custGeom>
            <a:solidFill>
              <a:srgbClr val="6382DF"/>
            </a:solidFill>
          </p:spPr>
          <p:txBody>
            <a:bodyPr wrap="square" lIns="0" tIns="0" rIns="0" bIns="0" rtlCol="0"/>
            <a:lstStyle/>
            <a:p>
              <a:endParaRPr/>
            </a:p>
          </p:txBody>
        </p:sp>
        <p:sp>
          <p:nvSpPr>
            <p:cNvPr id="418" name="object 418"/>
            <p:cNvSpPr/>
            <p:nvPr/>
          </p:nvSpPr>
          <p:spPr>
            <a:xfrm>
              <a:off x="7052310" y="5661659"/>
              <a:ext cx="26670" cy="603250"/>
            </a:xfrm>
            <a:custGeom>
              <a:avLst/>
              <a:gdLst/>
              <a:ahLst/>
              <a:cxnLst/>
              <a:rect l="l" t="t" r="r" b="b"/>
              <a:pathLst>
                <a:path w="26670" h="603250">
                  <a:moveTo>
                    <a:pt x="1270" y="0"/>
                  </a:moveTo>
                  <a:lnTo>
                    <a:pt x="0" y="0"/>
                  </a:lnTo>
                  <a:lnTo>
                    <a:pt x="0" y="25399"/>
                  </a:lnTo>
                  <a:lnTo>
                    <a:pt x="26670" y="25399"/>
                  </a:lnTo>
                  <a:lnTo>
                    <a:pt x="26670" y="5079"/>
                  </a:lnTo>
                  <a:lnTo>
                    <a:pt x="22859" y="5079"/>
                  </a:lnTo>
                  <a:lnTo>
                    <a:pt x="22859" y="3809"/>
                  </a:lnTo>
                  <a:lnTo>
                    <a:pt x="15240" y="3809"/>
                  </a:lnTo>
                  <a:lnTo>
                    <a:pt x="15240" y="2539"/>
                  </a:lnTo>
                  <a:lnTo>
                    <a:pt x="7620" y="2539"/>
                  </a:lnTo>
                  <a:lnTo>
                    <a:pt x="7620" y="1270"/>
                  </a:lnTo>
                  <a:lnTo>
                    <a:pt x="1270" y="1270"/>
                  </a:lnTo>
                  <a:lnTo>
                    <a:pt x="1270" y="0"/>
                  </a:lnTo>
                  <a:close/>
                </a:path>
                <a:path w="26670" h="603250">
                  <a:moveTo>
                    <a:pt x="26670" y="25400"/>
                  </a:moveTo>
                  <a:lnTo>
                    <a:pt x="0" y="25400"/>
                  </a:lnTo>
                  <a:lnTo>
                    <a:pt x="0" y="29209"/>
                  </a:lnTo>
                  <a:lnTo>
                    <a:pt x="26670" y="29209"/>
                  </a:lnTo>
                  <a:lnTo>
                    <a:pt x="26670" y="25400"/>
                  </a:lnTo>
                  <a:close/>
                </a:path>
                <a:path w="26670" h="603250">
                  <a:moveTo>
                    <a:pt x="26670" y="29210"/>
                  </a:moveTo>
                  <a:lnTo>
                    <a:pt x="0" y="29210"/>
                  </a:lnTo>
                  <a:lnTo>
                    <a:pt x="0" y="31749"/>
                  </a:lnTo>
                  <a:lnTo>
                    <a:pt x="26670" y="31749"/>
                  </a:lnTo>
                  <a:lnTo>
                    <a:pt x="26670" y="29210"/>
                  </a:lnTo>
                  <a:close/>
                </a:path>
                <a:path w="26670" h="603250">
                  <a:moveTo>
                    <a:pt x="26670" y="31750"/>
                  </a:moveTo>
                  <a:lnTo>
                    <a:pt x="0" y="31750"/>
                  </a:lnTo>
                  <a:lnTo>
                    <a:pt x="0" y="38099"/>
                  </a:lnTo>
                  <a:lnTo>
                    <a:pt x="26670" y="38099"/>
                  </a:lnTo>
                  <a:lnTo>
                    <a:pt x="26670" y="31750"/>
                  </a:lnTo>
                  <a:close/>
                </a:path>
                <a:path w="26670" h="603250">
                  <a:moveTo>
                    <a:pt x="26670" y="38100"/>
                  </a:moveTo>
                  <a:lnTo>
                    <a:pt x="0" y="38100"/>
                  </a:lnTo>
                  <a:lnTo>
                    <a:pt x="0" y="41909"/>
                  </a:lnTo>
                  <a:lnTo>
                    <a:pt x="26670" y="41909"/>
                  </a:lnTo>
                  <a:lnTo>
                    <a:pt x="26670" y="38100"/>
                  </a:lnTo>
                  <a:close/>
                </a:path>
                <a:path w="26670" h="603250">
                  <a:moveTo>
                    <a:pt x="26670" y="41909"/>
                  </a:moveTo>
                  <a:lnTo>
                    <a:pt x="0" y="41909"/>
                  </a:lnTo>
                  <a:lnTo>
                    <a:pt x="0" y="80009"/>
                  </a:lnTo>
                  <a:lnTo>
                    <a:pt x="26670" y="80009"/>
                  </a:lnTo>
                  <a:lnTo>
                    <a:pt x="26670" y="41909"/>
                  </a:lnTo>
                  <a:close/>
                </a:path>
                <a:path w="26670" h="603250">
                  <a:moveTo>
                    <a:pt x="26670" y="80010"/>
                  </a:moveTo>
                  <a:lnTo>
                    <a:pt x="0" y="80010"/>
                  </a:lnTo>
                  <a:lnTo>
                    <a:pt x="0" y="88899"/>
                  </a:lnTo>
                  <a:lnTo>
                    <a:pt x="26670" y="88899"/>
                  </a:lnTo>
                  <a:lnTo>
                    <a:pt x="26670" y="80010"/>
                  </a:lnTo>
                  <a:close/>
                </a:path>
                <a:path w="26670" h="603250">
                  <a:moveTo>
                    <a:pt x="26670" y="88900"/>
                  </a:moveTo>
                  <a:lnTo>
                    <a:pt x="0" y="88900"/>
                  </a:lnTo>
                  <a:lnTo>
                    <a:pt x="0" y="95249"/>
                  </a:lnTo>
                  <a:lnTo>
                    <a:pt x="26670" y="95249"/>
                  </a:lnTo>
                  <a:lnTo>
                    <a:pt x="26670" y="88900"/>
                  </a:lnTo>
                  <a:close/>
                </a:path>
                <a:path w="26670" h="603250">
                  <a:moveTo>
                    <a:pt x="26670" y="95250"/>
                  </a:moveTo>
                  <a:lnTo>
                    <a:pt x="0" y="95250"/>
                  </a:lnTo>
                  <a:lnTo>
                    <a:pt x="0" y="101599"/>
                  </a:lnTo>
                  <a:lnTo>
                    <a:pt x="26670" y="101599"/>
                  </a:lnTo>
                  <a:lnTo>
                    <a:pt x="26670" y="95250"/>
                  </a:lnTo>
                  <a:close/>
                </a:path>
                <a:path w="26670" h="603250">
                  <a:moveTo>
                    <a:pt x="26670" y="101600"/>
                  </a:moveTo>
                  <a:lnTo>
                    <a:pt x="0" y="101600"/>
                  </a:lnTo>
                  <a:lnTo>
                    <a:pt x="0" y="105409"/>
                  </a:lnTo>
                  <a:lnTo>
                    <a:pt x="26670" y="105409"/>
                  </a:lnTo>
                  <a:lnTo>
                    <a:pt x="26670" y="101600"/>
                  </a:lnTo>
                  <a:close/>
                </a:path>
                <a:path w="26670" h="603250">
                  <a:moveTo>
                    <a:pt x="26670" y="105410"/>
                  </a:moveTo>
                  <a:lnTo>
                    <a:pt x="0" y="105410"/>
                  </a:lnTo>
                  <a:lnTo>
                    <a:pt x="0" y="111759"/>
                  </a:lnTo>
                  <a:lnTo>
                    <a:pt x="26670" y="111759"/>
                  </a:lnTo>
                  <a:lnTo>
                    <a:pt x="26670" y="105410"/>
                  </a:lnTo>
                  <a:close/>
                </a:path>
                <a:path w="26670" h="603250">
                  <a:moveTo>
                    <a:pt x="26670" y="111760"/>
                  </a:moveTo>
                  <a:lnTo>
                    <a:pt x="0" y="111760"/>
                  </a:lnTo>
                  <a:lnTo>
                    <a:pt x="0" y="114299"/>
                  </a:lnTo>
                  <a:lnTo>
                    <a:pt x="26670" y="114299"/>
                  </a:lnTo>
                  <a:lnTo>
                    <a:pt x="26670" y="111760"/>
                  </a:lnTo>
                  <a:close/>
                </a:path>
                <a:path w="26670" h="603250">
                  <a:moveTo>
                    <a:pt x="26670" y="114300"/>
                  </a:moveTo>
                  <a:lnTo>
                    <a:pt x="0" y="114300"/>
                  </a:lnTo>
                  <a:lnTo>
                    <a:pt x="0" y="118109"/>
                  </a:lnTo>
                  <a:lnTo>
                    <a:pt x="26670" y="118109"/>
                  </a:lnTo>
                  <a:lnTo>
                    <a:pt x="26670" y="114300"/>
                  </a:lnTo>
                  <a:close/>
                </a:path>
                <a:path w="26670" h="603250">
                  <a:moveTo>
                    <a:pt x="26670" y="118110"/>
                  </a:moveTo>
                  <a:lnTo>
                    <a:pt x="0" y="118110"/>
                  </a:lnTo>
                  <a:lnTo>
                    <a:pt x="0" y="120649"/>
                  </a:lnTo>
                  <a:lnTo>
                    <a:pt x="26670" y="120649"/>
                  </a:lnTo>
                  <a:lnTo>
                    <a:pt x="26670" y="118110"/>
                  </a:lnTo>
                  <a:close/>
                </a:path>
                <a:path w="26670" h="603250">
                  <a:moveTo>
                    <a:pt x="26670" y="120650"/>
                  </a:moveTo>
                  <a:lnTo>
                    <a:pt x="0" y="120650"/>
                  </a:lnTo>
                  <a:lnTo>
                    <a:pt x="0" y="126999"/>
                  </a:lnTo>
                  <a:lnTo>
                    <a:pt x="26670" y="126999"/>
                  </a:lnTo>
                  <a:lnTo>
                    <a:pt x="26670" y="120650"/>
                  </a:lnTo>
                  <a:close/>
                </a:path>
                <a:path w="26670" h="603250">
                  <a:moveTo>
                    <a:pt x="26670" y="127000"/>
                  </a:moveTo>
                  <a:lnTo>
                    <a:pt x="0" y="127000"/>
                  </a:lnTo>
                  <a:lnTo>
                    <a:pt x="0" y="152399"/>
                  </a:lnTo>
                  <a:lnTo>
                    <a:pt x="26670" y="152399"/>
                  </a:lnTo>
                  <a:lnTo>
                    <a:pt x="26670" y="127000"/>
                  </a:lnTo>
                  <a:close/>
                </a:path>
                <a:path w="26670" h="603250">
                  <a:moveTo>
                    <a:pt x="26670" y="152400"/>
                  </a:moveTo>
                  <a:lnTo>
                    <a:pt x="0" y="152400"/>
                  </a:lnTo>
                  <a:lnTo>
                    <a:pt x="0" y="158749"/>
                  </a:lnTo>
                  <a:lnTo>
                    <a:pt x="26670" y="158749"/>
                  </a:lnTo>
                  <a:lnTo>
                    <a:pt x="26670" y="152400"/>
                  </a:lnTo>
                  <a:close/>
                </a:path>
                <a:path w="26670" h="603250">
                  <a:moveTo>
                    <a:pt x="26670" y="158750"/>
                  </a:moveTo>
                  <a:lnTo>
                    <a:pt x="0" y="158750"/>
                  </a:lnTo>
                  <a:lnTo>
                    <a:pt x="0" y="171449"/>
                  </a:lnTo>
                  <a:lnTo>
                    <a:pt x="26670" y="171449"/>
                  </a:lnTo>
                  <a:lnTo>
                    <a:pt x="26670" y="158750"/>
                  </a:lnTo>
                  <a:close/>
                </a:path>
                <a:path w="26670" h="603250">
                  <a:moveTo>
                    <a:pt x="26670" y="171450"/>
                  </a:moveTo>
                  <a:lnTo>
                    <a:pt x="0" y="171450"/>
                  </a:lnTo>
                  <a:lnTo>
                    <a:pt x="0" y="187959"/>
                  </a:lnTo>
                  <a:lnTo>
                    <a:pt x="26670" y="187959"/>
                  </a:lnTo>
                  <a:lnTo>
                    <a:pt x="26670" y="171450"/>
                  </a:lnTo>
                  <a:close/>
                </a:path>
                <a:path w="26670" h="603250">
                  <a:moveTo>
                    <a:pt x="26670" y="187959"/>
                  </a:moveTo>
                  <a:lnTo>
                    <a:pt x="0" y="187959"/>
                  </a:lnTo>
                  <a:lnTo>
                    <a:pt x="0" y="190499"/>
                  </a:lnTo>
                  <a:lnTo>
                    <a:pt x="26670" y="190499"/>
                  </a:lnTo>
                  <a:lnTo>
                    <a:pt x="26670" y="187959"/>
                  </a:lnTo>
                  <a:close/>
                </a:path>
                <a:path w="26670" h="603250">
                  <a:moveTo>
                    <a:pt x="26670" y="190500"/>
                  </a:moveTo>
                  <a:lnTo>
                    <a:pt x="0" y="190500"/>
                  </a:lnTo>
                  <a:lnTo>
                    <a:pt x="0" y="194309"/>
                  </a:lnTo>
                  <a:lnTo>
                    <a:pt x="26670" y="194309"/>
                  </a:lnTo>
                  <a:lnTo>
                    <a:pt x="26670" y="190500"/>
                  </a:lnTo>
                  <a:close/>
                </a:path>
                <a:path w="26670" h="603250">
                  <a:moveTo>
                    <a:pt x="26670" y="194309"/>
                  </a:moveTo>
                  <a:lnTo>
                    <a:pt x="0" y="194309"/>
                  </a:lnTo>
                  <a:lnTo>
                    <a:pt x="0" y="196849"/>
                  </a:lnTo>
                  <a:lnTo>
                    <a:pt x="26670" y="196849"/>
                  </a:lnTo>
                  <a:lnTo>
                    <a:pt x="26670" y="194309"/>
                  </a:lnTo>
                  <a:close/>
                </a:path>
                <a:path w="26670" h="603250">
                  <a:moveTo>
                    <a:pt x="26670" y="196850"/>
                  </a:moveTo>
                  <a:lnTo>
                    <a:pt x="0" y="196850"/>
                  </a:lnTo>
                  <a:lnTo>
                    <a:pt x="0" y="200659"/>
                  </a:lnTo>
                  <a:lnTo>
                    <a:pt x="26670" y="200659"/>
                  </a:lnTo>
                  <a:lnTo>
                    <a:pt x="26670" y="196850"/>
                  </a:lnTo>
                  <a:close/>
                </a:path>
                <a:path w="26670" h="603250">
                  <a:moveTo>
                    <a:pt x="26670" y="200659"/>
                  </a:moveTo>
                  <a:lnTo>
                    <a:pt x="0" y="200659"/>
                  </a:lnTo>
                  <a:lnTo>
                    <a:pt x="0" y="207009"/>
                  </a:lnTo>
                  <a:lnTo>
                    <a:pt x="26670" y="207009"/>
                  </a:lnTo>
                  <a:lnTo>
                    <a:pt x="26670" y="200659"/>
                  </a:lnTo>
                  <a:close/>
                </a:path>
                <a:path w="26670" h="603250">
                  <a:moveTo>
                    <a:pt x="26670" y="207010"/>
                  </a:moveTo>
                  <a:lnTo>
                    <a:pt x="0" y="207010"/>
                  </a:lnTo>
                  <a:lnTo>
                    <a:pt x="0" y="215899"/>
                  </a:lnTo>
                  <a:lnTo>
                    <a:pt x="26670" y="215899"/>
                  </a:lnTo>
                  <a:lnTo>
                    <a:pt x="26670" y="207010"/>
                  </a:lnTo>
                  <a:close/>
                </a:path>
                <a:path w="26670" h="603250">
                  <a:moveTo>
                    <a:pt x="26670" y="215900"/>
                  </a:moveTo>
                  <a:lnTo>
                    <a:pt x="0" y="215900"/>
                  </a:lnTo>
                  <a:lnTo>
                    <a:pt x="0" y="228599"/>
                  </a:lnTo>
                  <a:lnTo>
                    <a:pt x="26670" y="228599"/>
                  </a:lnTo>
                  <a:lnTo>
                    <a:pt x="26670" y="215900"/>
                  </a:lnTo>
                  <a:close/>
                </a:path>
                <a:path w="26670" h="603250">
                  <a:moveTo>
                    <a:pt x="26670" y="228600"/>
                  </a:moveTo>
                  <a:lnTo>
                    <a:pt x="0" y="228600"/>
                  </a:lnTo>
                  <a:lnTo>
                    <a:pt x="0" y="238759"/>
                  </a:lnTo>
                  <a:lnTo>
                    <a:pt x="26670" y="238759"/>
                  </a:lnTo>
                  <a:lnTo>
                    <a:pt x="26670" y="228600"/>
                  </a:lnTo>
                  <a:close/>
                </a:path>
                <a:path w="26670" h="603250">
                  <a:moveTo>
                    <a:pt x="26670" y="238759"/>
                  </a:moveTo>
                  <a:lnTo>
                    <a:pt x="0" y="238759"/>
                  </a:lnTo>
                  <a:lnTo>
                    <a:pt x="0" y="241299"/>
                  </a:lnTo>
                  <a:lnTo>
                    <a:pt x="26670" y="241299"/>
                  </a:lnTo>
                  <a:lnTo>
                    <a:pt x="26670" y="238759"/>
                  </a:lnTo>
                  <a:close/>
                </a:path>
                <a:path w="26670" h="603250">
                  <a:moveTo>
                    <a:pt x="26670" y="241300"/>
                  </a:moveTo>
                  <a:lnTo>
                    <a:pt x="0" y="241300"/>
                  </a:lnTo>
                  <a:lnTo>
                    <a:pt x="0" y="247649"/>
                  </a:lnTo>
                  <a:lnTo>
                    <a:pt x="26670" y="247649"/>
                  </a:lnTo>
                  <a:lnTo>
                    <a:pt x="26670" y="241300"/>
                  </a:lnTo>
                  <a:close/>
                </a:path>
                <a:path w="26670" h="603250">
                  <a:moveTo>
                    <a:pt x="26670" y="247650"/>
                  </a:moveTo>
                  <a:lnTo>
                    <a:pt x="0" y="247650"/>
                  </a:lnTo>
                  <a:lnTo>
                    <a:pt x="0" y="251459"/>
                  </a:lnTo>
                  <a:lnTo>
                    <a:pt x="26670" y="251459"/>
                  </a:lnTo>
                  <a:lnTo>
                    <a:pt x="26670" y="247650"/>
                  </a:lnTo>
                  <a:close/>
                </a:path>
                <a:path w="26670" h="603250">
                  <a:moveTo>
                    <a:pt x="26670" y="251459"/>
                  </a:moveTo>
                  <a:lnTo>
                    <a:pt x="0" y="251459"/>
                  </a:lnTo>
                  <a:lnTo>
                    <a:pt x="0" y="257809"/>
                  </a:lnTo>
                  <a:lnTo>
                    <a:pt x="26670" y="257809"/>
                  </a:lnTo>
                  <a:lnTo>
                    <a:pt x="26670" y="251459"/>
                  </a:lnTo>
                  <a:close/>
                </a:path>
                <a:path w="26670" h="603250">
                  <a:moveTo>
                    <a:pt x="26670" y="257809"/>
                  </a:moveTo>
                  <a:lnTo>
                    <a:pt x="0" y="257809"/>
                  </a:lnTo>
                  <a:lnTo>
                    <a:pt x="0" y="260349"/>
                  </a:lnTo>
                  <a:lnTo>
                    <a:pt x="26670" y="260349"/>
                  </a:lnTo>
                  <a:lnTo>
                    <a:pt x="26670" y="257809"/>
                  </a:lnTo>
                  <a:close/>
                </a:path>
                <a:path w="26670" h="603250">
                  <a:moveTo>
                    <a:pt x="26670" y="260350"/>
                  </a:moveTo>
                  <a:lnTo>
                    <a:pt x="0" y="260350"/>
                  </a:lnTo>
                  <a:lnTo>
                    <a:pt x="0" y="264159"/>
                  </a:lnTo>
                  <a:lnTo>
                    <a:pt x="26670" y="264159"/>
                  </a:lnTo>
                  <a:lnTo>
                    <a:pt x="26670" y="260350"/>
                  </a:lnTo>
                  <a:close/>
                </a:path>
                <a:path w="26670" h="603250">
                  <a:moveTo>
                    <a:pt x="26670" y="264160"/>
                  </a:moveTo>
                  <a:lnTo>
                    <a:pt x="0" y="264160"/>
                  </a:lnTo>
                  <a:lnTo>
                    <a:pt x="0" y="266699"/>
                  </a:lnTo>
                  <a:lnTo>
                    <a:pt x="26670" y="266699"/>
                  </a:lnTo>
                  <a:lnTo>
                    <a:pt x="26670" y="264160"/>
                  </a:lnTo>
                  <a:close/>
                </a:path>
                <a:path w="26670" h="603250">
                  <a:moveTo>
                    <a:pt x="26670" y="266700"/>
                  </a:moveTo>
                  <a:lnTo>
                    <a:pt x="0" y="266700"/>
                  </a:lnTo>
                  <a:lnTo>
                    <a:pt x="0" y="273049"/>
                  </a:lnTo>
                  <a:lnTo>
                    <a:pt x="26670" y="273049"/>
                  </a:lnTo>
                  <a:lnTo>
                    <a:pt x="26670" y="266700"/>
                  </a:lnTo>
                  <a:close/>
                </a:path>
                <a:path w="26670" h="603250">
                  <a:moveTo>
                    <a:pt x="26670" y="273050"/>
                  </a:moveTo>
                  <a:lnTo>
                    <a:pt x="0" y="273050"/>
                  </a:lnTo>
                  <a:lnTo>
                    <a:pt x="0" y="292099"/>
                  </a:lnTo>
                  <a:lnTo>
                    <a:pt x="26670" y="292099"/>
                  </a:lnTo>
                  <a:lnTo>
                    <a:pt x="26670" y="273050"/>
                  </a:lnTo>
                  <a:close/>
                </a:path>
                <a:path w="26670" h="603250">
                  <a:moveTo>
                    <a:pt x="26670" y="292100"/>
                  </a:moveTo>
                  <a:lnTo>
                    <a:pt x="0" y="292100"/>
                  </a:lnTo>
                  <a:lnTo>
                    <a:pt x="0" y="295909"/>
                  </a:lnTo>
                  <a:lnTo>
                    <a:pt x="26670" y="295909"/>
                  </a:lnTo>
                  <a:lnTo>
                    <a:pt x="26670" y="292100"/>
                  </a:lnTo>
                  <a:close/>
                </a:path>
                <a:path w="26670" h="603250">
                  <a:moveTo>
                    <a:pt x="26670" y="295909"/>
                  </a:moveTo>
                  <a:lnTo>
                    <a:pt x="0" y="295909"/>
                  </a:lnTo>
                  <a:lnTo>
                    <a:pt x="0" y="308609"/>
                  </a:lnTo>
                  <a:lnTo>
                    <a:pt x="26670" y="308609"/>
                  </a:lnTo>
                  <a:lnTo>
                    <a:pt x="26670" y="295909"/>
                  </a:lnTo>
                  <a:close/>
                </a:path>
                <a:path w="26670" h="603250">
                  <a:moveTo>
                    <a:pt x="26670" y="308609"/>
                  </a:moveTo>
                  <a:lnTo>
                    <a:pt x="0" y="308609"/>
                  </a:lnTo>
                  <a:lnTo>
                    <a:pt x="0" y="317499"/>
                  </a:lnTo>
                  <a:lnTo>
                    <a:pt x="26670" y="317499"/>
                  </a:lnTo>
                  <a:lnTo>
                    <a:pt x="26670" y="308609"/>
                  </a:lnTo>
                  <a:close/>
                </a:path>
                <a:path w="26670" h="603250">
                  <a:moveTo>
                    <a:pt x="26670" y="317500"/>
                  </a:moveTo>
                  <a:lnTo>
                    <a:pt x="0" y="317500"/>
                  </a:lnTo>
                  <a:lnTo>
                    <a:pt x="0" y="321309"/>
                  </a:lnTo>
                  <a:lnTo>
                    <a:pt x="26670" y="321309"/>
                  </a:lnTo>
                  <a:lnTo>
                    <a:pt x="26670" y="317500"/>
                  </a:lnTo>
                  <a:close/>
                </a:path>
                <a:path w="26670" h="603250">
                  <a:moveTo>
                    <a:pt x="26670" y="321309"/>
                  </a:moveTo>
                  <a:lnTo>
                    <a:pt x="0" y="321309"/>
                  </a:lnTo>
                  <a:lnTo>
                    <a:pt x="0" y="336549"/>
                  </a:lnTo>
                  <a:lnTo>
                    <a:pt x="26670" y="336549"/>
                  </a:lnTo>
                  <a:lnTo>
                    <a:pt x="26670" y="321309"/>
                  </a:lnTo>
                  <a:close/>
                </a:path>
                <a:path w="26670" h="603250">
                  <a:moveTo>
                    <a:pt x="26670" y="336550"/>
                  </a:moveTo>
                  <a:lnTo>
                    <a:pt x="0" y="336550"/>
                  </a:lnTo>
                  <a:lnTo>
                    <a:pt x="0" y="342899"/>
                  </a:lnTo>
                  <a:lnTo>
                    <a:pt x="26670" y="342899"/>
                  </a:lnTo>
                  <a:lnTo>
                    <a:pt x="26670" y="336550"/>
                  </a:lnTo>
                  <a:close/>
                </a:path>
                <a:path w="26670" h="603250">
                  <a:moveTo>
                    <a:pt x="26670" y="342900"/>
                  </a:moveTo>
                  <a:lnTo>
                    <a:pt x="0" y="342900"/>
                  </a:lnTo>
                  <a:lnTo>
                    <a:pt x="0" y="346709"/>
                  </a:lnTo>
                  <a:lnTo>
                    <a:pt x="26670" y="346709"/>
                  </a:lnTo>
                  <a:lnTo>
                    <a:pt x="26670" y="342900"/>
                  </a:lnTo>
                  <a:close/>
                </a:path>
                <a:path w="26670" h="603250">
                  <a:moveTo>
                    <a:pt x="26670" y="346709"/>
                  </a:moveTo>
                  <a:lnTo>
                    <a:pt x="0" y="346709"/>
                  </a:lnTo>
                  <a:lnTo>
                    <a:pt x="0" y="349249"/>
                  </a:lnTo>
                  <a:lnTo>
                    <a:pt x="26670" y="349249"/>
                  </a:lnTo>
                  <a:lnTo>
                    <a:pt x="26670" y="346709"/>
                  </a:lnTo>
                  <a:close/>
                </a:path>
                <a:path w="26670" h="603250">
                  <a:moveTo>
                    <a:pt x="26670" y="349250"/>
                  </a:moveTo>
                  <a:lnTo>
                    <a:pt x="0" y="349250"/>
                  </a:lnTo>
                  <a:lnTo>
                    <a:pt x="0" y="353059"/>
                  </a:lnTo>
                  <a:lnTo>
                    <a:pt x="26670" y="353059"/>
                  </a:lnTo>
                  <a:lnTo>
                    <a:pt x="26670" y="349250"/>
                  </a:lnTo>
                  <a:close/>
                </a:path>
                <a:path w="26670" h="603250">
                  <a:moveTo>
                    <a:pt x="26670" y="353060"/>
                  </a:moveTo>
                  <a:lnTo>
                    <a:pt x="0" y="353060"/>
                  </a:lnTo>
                  <a:lnTo>
                    <a:pt x="0" y="359409"/>
                  </a:lnTo>
                  <a:lnTo>
                    <a:pt x="26670" y="359409"/>
                  </a:lnTo>
                  <a:lnTo>
                    <a:pt x="26670" y="353060"/>
                  </a:lnTo>
                  <a:close/>
                </a:path>
                <a:path w="26670" h="603250">
                  <a:moveTo>
                    <a:pt x="26670" y="359410"/>
                  </a:moveTo>
                  <a:lnTo>
                    <a:pt x="0" y="359410"/>
                  </a:lnTo>
                  <a:lnTo>
                    <a:pt x="0" y="361949"/>
                  </a:lnTo>
                  <a:lnTo>
                    <a:pt x="26670" y="361949"/>
                  </a:lnTo>
                  <a:lnTo>
                    <a:pt x="26670" y="359410"/>
                  </a:lnTo>
                  <a:close/>
                </a:path>
                <a:path w="26670" h="603250">
                  <a:moveTo>
                    <a:pt x="26670" y="361950"/>
                  </a:moveTo>
                  <a:lnTo>
                    <a:pt x="0" y="361950"/>
                  </a:lnTo>
                  <a:lnTo>
                    <a:pt x="0" y="368299"/>
                  </a:lnTo>
                  <a:lnTo>
                    <a:pt x="26670" y="368299"/>
                  </a:lnTo>
                  <a:lnTo>
                    <a:pt x="26670" y="361950"/>
                  </a:lnTo>
                  <a:close/>
                </a:path>
                <a:path w="26670" h="603250">
                  <a:moveTo>
                    <a:pt x="26670" y="368300"/>
                  </a:moveTo>
                  <a:lnTo>
                    <a:pt x="0" y="368300"/>
                  </a:lnTo>
                  <a:lnTo>
                    <a:pt x="0" y="380999"/>
                  </a:lnTo>
                  <a:lnTo>
                    <a:pt x="26670" y="380999"/>
                  </a:lnTo>
                  <a:lnTo>
                    <a:pt x="26670" y="368300"/>
                  </a:lnTo>
                  <a:close/>
                </a:path>
                <a:path w="26670" h="603250">
                  <a:moveTo>
                    <a:pt x="26670" y="596899"/>
                  </a:moveTo>
                  <a:lnTo>
                    <a:pt x="0" y="596899"/>
                  </a:lnTo>
                  <a:lnTo>
                    <a:pt x="0" y="603249"/>
                  </a:lnTo>
                  <a:lnTo>
                    <a:pt x="2540" y="603249"/>
                  </a:lnTo>
                  <a:lnTo>
                    <a:pt x="2540" y="601979"/>
                  </a:lnTo>
                  <a:lnTo>
                    <a:pt x="13970" y="601979"/>
                  </a:lnTo>
                  <a:lnTo>
                    <a:pt x="13970" y="600709"/>
                  </a:lnTo>
                  <a:lnTo>
                    <a:pt x="25400" y="600709"/>
                  </a:lnTo>
                  <a:lnTo>
                    <a:pt x="25400" y="598169"/>
                  </a:lnTo>
                  <a:lnTo>
                    <a:pt x="26670" y="598169"/>
                  </a:lnTo>
                  <a:lnTo>
                    <a:pt x="26670" y="596899"/>
                  </a:lnTo>
                  <a:close/>
                </a:path>
                <a:path w="26670" h="603250">
                  <a:moveTo>
                    <a:pt x="26670" y="590549"/>
                  </a:moveTo>
                  <a:lnTo>
                    <a:pt x="0" y="590549"/>
                  </a:lnTo>
                  <a:lnTo>
                    <a:pt x="0" y="595630"/>
                  </a:lnTo>
                  <a:lnTo>
                    <a:pt x="26670" y="595630"/>
                  </a:lnTo>
                  <a:lnTo>
                    <a:pt x="26670" y="590549"/>
                  </a:lnTo>
                  <a:close/>
                </a:path>
                <a:path w="26670" h="603250">
                  <a:moveTo>
                    <a:pt x="26670" y="584199"/>
                  </a:moveTo>
                  <a:lnTo>
                    <a:pt x="0" y="584199"/>
                  </a:lnTo>
                  <a:lnTo>
                    <a:pt x="0" y="589280"/>
                  </a:lnTo>
                  <a:lnTo>
                    <a:pt x="26670" y="589280"/>
                  </a:lnTo>
                  <a:lnTo>
                    <a:pt x="26670" y="584199"/>
                  </a:lnTo>
                  <a:close/>
                </a:path>
                <a:path w="26670" h="603250">
                  <a:moveTo>
                    <a:pt x="26670" y="577849"/>
                  </a:moveTo>
                  <a:lnTo>
                    <a:pt x="0" y="577849"/>
                  </a:lnTo>
                  <a:lnTo>
                    <a:pt x="0" y="582930"/>
                  </a:lnTo>
                  <a:lnTo>
                    <a:pt x="26670" y="582930"/>
                  </a:lnTo>
                  <a:lnTo>
                    <a:pt x="26670" y="577849"/>
                  </a:lnTo>
                  <a:close/>
                </a:path>
                <a:path w="26670" h="603250">
                  <a:moveTo>
                    <a:pt x="26670" y="571499"/>
                  </a:moveTo>
                  <a:lnTo>
                    <a:pt x="0" y="571499"/>
                  </a:lnTo>
                  <a:lnTo>
                    <a:pt x="0" y="576580"/>
                  </a:lnTo>
                  <a:lnTo>
                    <a:pt x="26670" y="576580"/>
                  </a:lnTo>
                  <a:lnTo>
                    <a:pt x="26670" y="571499"/>
                  </a:lnTo>
                  <a:close/>
                </a:path>
                <a:path w="26670" h="603250">
                  <a:moveTo>
                    <a:pt x="26670" y="565149"/>
                  </a:moveTo>
                  <a:lnTo>
                    <a:pt x="0" y="565149"/>
                  </a:lnTo>
                  <a:lnTo>
                    <a:pt x="0" y="570230"/>
                  </a:lnTo>
                  <a:lnTo>
                    <a:pt x="26670" y="570230"/>
                  </a:lnTo>
                  <a:lnTo>
                    <a:pt x="26670" y="565149"/>
                  </a:lnTo>
                  <a:close/>
                </a:path>
                <a:path w="26670" h="603250">
                  <a:moveTo>
                    <a:pt x="26670" y="558799"/>
                  </a:moveTo>
                  <a:lnTo>
                    <a:pt x="0" y="558799"/>
                  </a:lnTo>
                  <a:lnTo>
                    <a:pt x="0" y="563880"/>
                  </a:lnTo>
                  <a:lnTo>
                    <a:pt x="26670" y="563880"/>
                  </a:lnTo>
                  <a:lnTo>
                    <a:pt x="26670" y="558799"/>
                  </a:lnTo>
                  <a:close/>
                </a:path>
                <a:path w="26670" h="603250">
                  <a:moveTo>
                    <a:pt x="26670" y="552449"/>
                  </a:moveTo>
                  <a:lnTo>
                    <a:pt x="0" y="552449"/>
                  </a:lnTo>
                  <a:lnTo>
                    <a:pt x="0" y="557530"/>
                  </a:lnTo>
                  <a:lnTo>
                    <a:pt x="26670" y="557530"/>
                  </a:lnTo>
                  <a:lnTo>
                    <a:pt x="26670" y="552449"/>
                  </a:lnTo>
                  <a:close/>
                </a:path>
                <a:path w="26670" h="603250">
                  <a:moveTo>
                    <a:pt x="26670" y="546099"/>
                  </a:moveTo>
                  <a:lnTo>
                    <a:pt x="0" y="546099"/>
                  </a:lnTo>
                  <a:lnTo>
                    <a:pt x="0" y="551180"/>
                  </a:lnTo>
                  <a:lnTo>
                    <a:pt x="26670" y="551180"/>
                  </a:lnTo>
                  <a:lnTo>
                    <a:pt x="26670" y="546099"/>
                  </a:lnTo>
                  <a:close/>
                </a:path>
                <a:path w="26670" h="603250">
                  <a:moveTo>
                    <a:pt x="26670" y="539749"/>
                  </a:moveTo>
                  <a:lnTo>
                    <a:pt x="0" y="539749"/>
                  </a:lnTo>
                  <a:lnTo>
                    <a:pt x="0" y="544830"/>
                  </a:lnTo>
                  <a:lnTo>
                    <a:pt x="26670" y="544830"/>
                  </a:lnTo>
                  <a:lnTo>
                    <a:pt x="26670" y="539749"/>
                  </a:lnTo>
                  <a:close/>
                </a:path>
                <a:path w="26670" h="603250">
                  <a:moveTo>
                    <a:pt x="26670" y="533399"/>
                  </a:moveTo>
                  <a:lnTo>
                    <a:pt x="0" y="533399"/>
                  </a:lnTo>
                  <a:lnTo>
                    <a:pt x="0" y="538480"/>
                  </a:lnTo>
                  <a:lnTo>
                    <a:pt x="26670" y="538480"/>
                  </a:lnTo>
                  <a:lnTo>
                    <a:pt x="26670" y="533399"/>
                  </a:lnTo>
                  <a:close/>
                </a:path>
                <a:path w="26670" h="603250">
                  <a:moveTo>
                    <a:pt x="26670" y="527049"/>
                  </a:moveTo>
                  <a:lnTo>
                    <a:pt x="0" y="527049"/>
                  </a:lnTo>
                  <a:lnTo>
                    <a:pt x="0" y="532130"/>
                  </a:lnTo>
                  <a:lnTo>
                    <a:pt x="26670" y="532130"/>
                  </a:lnTo>
                  <a:lnTo>
                    <a:pt x="26670" y="527049"/>
                  </a:lnTo>
                  <a:close/>
                </a:path>
                <a:path w="26670" h="603250">
                  <a:moveTo>
                    <a:pt x="26670" y="520699"/>
                  </a:moveTo>
                  <a:lnTo>
                    <a:pt x="0" y="520699"/>
                  </a:lnTo>
                  <a:lnTo>
                    <a:pt x="0" y="525780"/>
                  </a:lnTo>
                  <a:lnTo>
                    <a:pt x="26670" y="525780"/>
                  </a:lnTo>
                  <a:lnTo>
                    <a:pt x="26670" y="520699"/>
                  </a:lnTo>
                  <a:close/>
                </a:path>
                <a:path w="26670" h="603250">
                  <a:moveTo>
                    <a:pt x="26670" y="514349"/>
                  </a:moveTo>
                  <a:lnTo>
                    <a:pt x="0" y="514349"/>
                  </a:lnTo>
                  <a:lnTo>
                    <a:pt x="0" y="519430"/>
                  </a:lnTo>
                  <a:lnTo>
                    <a:pt x="26670" y="519430"/>
                  </a:lnTo>
                  <a:lnTo>
                    <a:pt x="26670" y="514349"/>
                  </a:lnTo>
                  <a:close/>
                </a:path>
                <a:path w="26670" h="603250">
                  <a:moveTo>
                    <a:pt x="26670" y="507999"/>
                  </a:moveTo>
                  <a:lnTo>
                    <a:pt x="0" y="507999"/>
                  </a:lnTo>
                  <a:lnTo>
                    <a:pt x="0" y="513080"/>
                  </a:lnTo>
                  <a:lnTo>
                    <a:pt x="26670" y="513080"/>
                  </a:lnTo>
                  <a:lnTo>
                    <a:pt x="26670" y="507999"/>
                  </a:lnTo>
                  <a:close/>
                </a:path>
                <a:path w="26670" h="603250">
                  <a:moveTo>
                    <a:pt x="26670" y="501649"/>
                  </a:moveTo>
                  <a:lnTo>
                    <a:pt x="0" y="501649"/>
                  </a:lnTo>
                  <a:lnTo>
                    <a:pt x="0" y="506730"/>
                  </a:lnTo>
                  <a:lnTo>
                    <a:pt x="26670" y="506730"/>
                  </a:lnTo>
                  <a:lnTo>
                    <a:pt x="26670" y="501649"/>
                  </a:lnTo>
                  <a:close/>
                </a:path>
                <a:path w="26670" h="603250">
                  <a:moveTo>
                    <a:pt x="26670" y="495299"/>
                  </a:moveTo>
                  <a:lnTo>
                    <a:pt x="0" y="495299"/>
                  </a:lnTo>
                  <a:lnTo>
                    <a:pt x="0" y="500380"/>
                  </a:lnTo>
                  <a:lnTo>
                    <a:pt x="26670" y="500380"/>
                  </a:lnTo>
                  <a:lnTo>
                    <a:pt x="26670" y="495299"/>
                  </a:lnTo>
                  <a:close/>
                </a:path>
                <a:path w="26670" h="603250">
                  <a:moveTo>
                    <a:pt x="26670" y="488949"/>
                  </a:moveTo>
                  <a:lnTo>
                    <a:pt x="0" y="488949"/>
                  </a:lnTo>
                  <a:lnTo>
                    <a:pt x="0" y="494030"/>
                  </a:lnTo>
                  <a:lnTo>
                    <a:pt x="26670" y="494030"/>
                  </a:lnTo>
                  <a:lnTo>
                    <a:pt x="26670" y="488949"/>
                  </a:lnTo>
                  <a:close/>
                </a:path>
                <a:path w="26670" h="603250">
                  <a:moveTo>
                    <a:pt x="26670" y="482599"/>
                  </a:moveTo>
                  <a:lnTo>
                    <a:pt x="0" y="482599"/>
                  </a:lnTo>
                  <a:lnTo>
                    <a:pt x="0" y="487680"/>
                  </a:lnTo>
                  <a:lnTo>
                    <a:pt x="26670" y="487680"/>
                  </a:lnTo>
                  <a:lnTo>
                    <a:pt x="26670" y="482599"/>
                  </a:lnTo>
                  <a:close/>
                </a:path>
                <a:path w="26670" h="603250">
                  <a:moveTo>
                    <a:pt x="26670" y="476249"/>
                  </a:moveTo>
                  <a:lnTo>
                    <a:pt x="0" y="476249"/>
                  </a:lnTo>
                  <a:lnTo>
                    <a:pt x="0" y="481330"/>
                  </a:lnTo>
                  <a:lnTo>
                    <a:pt x="26670" y="481330"/>
                  </a:lnTo>
                  <a:lnTo>
                    <a:pt x="26670" y="476249"/>
                  </a:lnTo>
                  <a:close/>
                </a:path>
                <a:path w="26670" h="603250">
                  <a:moveTo>
                    <a:pt x="26670" y="469899"/>
                  </a:moveTo>
                  <a:lnTo>
                    <a:pt x="0" y="469899"/>
                  </a:lnTo>
                  <a:lnTo>
                    <a:pt x="0" y="474980"/>
                  </a:lnTo>
                  <a:lnTo>
                    <a:pt x="26670" y="474980"/>
                  </a:lnTo>
                  <a:lnTo>
                    <a:pt x="26670" y="469899"/>
                  </a:lnTo>
                  <a:close/>
                </a:path>
                <a:path w="26670" h="603250">
                  <a:moveTo>
                    <a:pt x="26670" y="463549"/>
                  </a:moveTo>
                  <a:lnTo>
                    <a:pt x="0" y="463549"/>
                  </a:lnTo>
                  <a:lnTo>
                    <a:pt x="0" y="468630"/>
                  </a:lnTo>
                  <a:lnTo>
                    <a:pt x="26670" y="468630"/>
                  </a:lnTo>
                  <a:lnTo>
                    <a:pt x="26670" y="463549"/>
                  </a:lnTo>
                  <a:close/>
                </a:path>
                <a:path w="26670" h="603250">
                  <a:moveTo>
                    <a:pt x="26670" y="457199"/>
                  </a:moveTo>
                  <a:lnTo>
                    <a:pt x="0" y="457199"/>
                  </a:lnTo>
                  <a:lnTo>
                    <a:pt x="0" y="462280"/>
                  </a:lnTo>
                  <a:lnTo>
                    <a:pt x="26670" y="462280"/>
                  </a:lnTo>
                  <a:lnTo>
                    <a:pt x="26670" y="457199"/>
                  </a:lnTo>
                  <a:close/>
                </a:path>
                <a:path w="26670" h="603250">
                  <a:moveTo>
                    <a:pt x="26670" y="450850"/>
                  </a:moveTo>
                  <a:lnTo>
                    <a:pt x="0" y="450850"/>
                  </a:lnTo>
                  <a:lnTo>
                    <a:pt x="0" y="455930"/>
                  </a:lnTo>
                  <a:lnTo>
                    <a:pt x="26670" y="455930"/>
                  </a:lnTo>
                  <a:lnTo>
                    <a:pt x="26670" y="450850"/>
                  </a:lnTo>
                  <a:close/>
                </a:path>
                <a:path w="26670" h="603250">
                  <a:moveTo>
                    <a:pt x="26670" y="444500"/>
                  </a:moveTo>
                  <a:lnTo>
                    <a:pt x="0" y="444500"/>
                  </a:lnTo>
                  <a:lnTo>
                    <a:pt x="0" y="449580"/>
                  </a:lnTo>
                  <a:lnTo>
                    <a:pt x="26670" y="449580"/>
                  </a:lnTo>
                  <a:lnTo>
                    <a:pt x="26670" y="444500"/>
                  </a:lnTo>
                  <a:close/>
                </a:path>
                <a:path w="26670" h="603250">
                  <a:moveTo>
                    <a:pt x="26670" y="438149"/>
                  </a:moveTo>
                  <a:lnTo>
                    <a:pt x="0" y="438149"/>
                  </a:lnTo>
                  <a:lnTo>
                    <a:pt x="0" y="443230"/>
                  </a:lnTo>
                  <a:lnTo>
                    <a:pt x="26670" y="443230"/>
                  </a:lnTo>
                  <a:lnTo>
                    <a:pt x="26670" y="438149"/>
                  </a:lnTo>
                  <a:close/>
                </a:path>
                <a:path w="26670" h="603250">
                  <a:moveTo>
                    <a:pt x="26670" y="431799"/>
                  </a:moveTo>
                  <a:lnTo>
                    <a:pt x="0" y="431799"/>
                  </a:lnTo>
                  <a:lnTo>
                    <a:pt x="0" y="436880"/>
                  </a:lnTo>
                  <a:lnTo>
                    <a:pt x="26670" y="436880"/>
                  </a:lnTo>
                  <a:lnTo>
                    <a:pt x="26670" y="431799"/>
                  </a:lnTo>
                  <a:close/>
                </a:path>
                <a:path w="26670" h="603250">
                  <a:moveTo>
                    <a:pt x="26670" y="425449"/>
                  </a:moveTo>
                  <a:lnTo>
                    <a:pt x="0" y="425449"/>
                  </a:lnTo>
                  <a:lnTo>
                    <a:pt x="0" y="430530"/>
                  </a:lnTo>
                  <a:lnTo>
                    <a:pt x="26670" y="430530"/>
                  </a:lnTo>
                  <a:lnTo>
                    <a:pt x="26670" y="425449"/>
                  </a:lnTo>
                  <a:close/>
                </a:path>
                <a:path w="26670" h="603250">
                  <a:moveTo>
                    <a:pt x="26670" y="419099"/>
                  </a:moveTo>
                  <a:lnTo>
                    <a:pt x="0" y="419099"/>
                  </a:lnTo>
                  <a:lnTo>
                    <a:pt x="0" y="424180"/>
                  </a:lnTo>
                  <a:lnTo>
                    <a:pt x="26670" y="424180"/>
                  </a:lnTo>
                  <a:lnTo>
                    <a:pt x="26670" y="419099"/>
                  </a:lnTo>
                  <a:close/>
                </a:path>
                <a:path w="26670" h="603250">
                  <a:moveTo>
                    <a:pt x="26670" y="412749"/>
                  </a:moveTo>
                  <a:lnTo>
                    <a:pt x="0" y="412749"/>
                  </a:lnTo>
                  <a:lnTo>
                    <a:pt x="0" y="417830"/>
                  </a:lnTo>
                  <a:lnTo>
                    <a:pt x="26670" y="417830"/>
                  </a:lnTo>
                  <a:lnTo>
                    <a:pt x="26670" y="412749"/>
                  </a:lnTo>
                  <a:close/>
                </a:path>
                <a:path w="26670" h="603250">
                  <a:moveTo>
                    <a:pt x="26670" y="406399"/>
                  </a:moveTo>
                  <a:lnTo>
                    <a:pt x="0" y="406399"/>
                  </a:lnTo>
                  <a:lnTo>
                    <a:pt x="0" y="411480"/>
                  </a:lnTo>
                  <a:lnTo>
                    <a:pt x="26670" y="411480"/>
                  </a:lnTo>
                  <a:lnTo>
                    <a:pt x="26670" y="406399"/>
                  </a:lnTo>
                  <a:close/>
                </a:path>
                <a:path w="26670" h="603250">
                  <a:moveTo>
                    <a:pt x="26670" y="400050"/>
                  </a:moveTo>
                  <a:lnTo>
                    <a:pt x="0" y="400050"/>
                  </a:lnTo>
                  <a:lnTo>
                    <a:pt x="0" y="405130"/>
                  </a:lnTo>
                  <a:lnTo>
                    <a:pt x="26670" y="405130"/>
                  </a:lnTo>
                  <a:lnTo>
                    <a:pt x="26670" y="400050"/>
                  </a:lnTo>
                  <a:close/>
                </a:path>
                <a:path w="26670" h="603250">
                  <a:moveTo>
                    <a:pt x="26670" y="393699"/>
                  </a:moveTo>
                  <a:lnTo>
                    <a:pt x="0" y="393699"/>
                  </a:lnTo>
                  <a:lnTo>
                    <a:pt x="0" y="398780"/>
                  </a:lnTo>
                  <a:lnTo>
                    <a:pt x="26670" y="398780"/>
                  </a:lnTo>
                  <a:lnTo>
                    <a:pt x="26670" y="393699"/>
                  </a:lnTo>
                  <a:close/>
                </a:path>
                <a:path w="26670" h="603250">
                  <a:moveTo>
                    <a:pt x="26670" y="387349"/>
                  </a:moveTo>
                  <a:lnTo>
                    <a:pt x="0" y="387349"/>
                  </a:lnTo>
                  <a:lnTo>
                    <a:pt x="0" y="392430"/>
                  </a:lnTo>
                  <a:lnTo>
                    <a:pt x="26670" y="392430"/>
                  </a:lnTo>
                  <a:lnTo>
                    <a:pt x="26670" y="387349"/>
                  </a:lnTo>
                  <a:close/>
                </a:path>
                <a:path w="26670" h="603250">
                  <a:moveTo>
                    <a:pt x="26670" y="382269"/>
                  </a:moveTo>
                  <a:lnTo>
                    <a:pt x="0" y="382269"/>
                  </a:lnTo>
                  <a:lnTo>
                    <a:pt x="0" y="386080"/>
                  </a:lnTo>
                  <a:lnTo>
                    <a:pt x="26670" y="386080"/>
                  </a:lnTo>
                  <a:lnTo>
                    <a:pt x="26670" y="382269"/>
                  </a:lnTo>
                  <a:close/>
                </a:path>
              </a:pathLst>
            </a:custGeom>
            <a:solidFill>
              <a:srgbClr val="6281DE"/>
            </a:solidFill>
          </p:spPr>
          <p:txBody>
            <a:bodyPr wrap="square" lIns="0" tIns="0" rIns="0" bIns="0" rtlCol="0"/>
            <a:lstStyle/>
            <a:p>
              <a:endParaRPr/>
            </a:p>
          </p:txBody>
        </p:sp>
        <p:sp>
          <p:nvSpPr>
            <p:cNvPr id="419" name="object 419"/>
            <p:cNvSpPr/>
            <p:nvPr/>
          </p:nvSpPr>
          <p:spPr>
            <a:xfrm>
              <a:off x="7026910" y="5657850"/>
              <a:ext cx="25400" cy="608330"/>
            </a:xfrm>
            <a:custGeom>
              <a:avLst/>
              <a:gdLst/>
              <a:ahLst/>
              <a:cxnLst/>
              <a:rect l="l" t="t" r="r" b="b"/>
              <a:pathLst>
                <a:path w="25400" h="608329">
                  <a:moveTo>
                    <a:pt x="5080" y="0"/>
                  </a:moveTo>
                  <a:lnTo>
                    <a:pt x="0" y="0"/>
                  </a:lnTo>
                  <a:lnTo>
                    <a:pt x="0" y="3809"/>
                  </a:lnTo>
                  <a:lnTo>
                    <a:pt x="19050" y="3809"/>
                  </a:lnTo>
                  <a:lnTo>
                    <a:pt x="19050" y="2540"/>
                  </a:lnTo>
                  <a:lnTo>
                    <a:pt x="11430" y="2540"/>
                  </a:lnTo>
                  <a:lnTo>
                    <a:pt x="11430" y="1270"/>
                  </a:lnTo>
                  <a:lnTo>
                    <a:pt x="5080" y="1270"/>
                  </a:lnTo>
                  <a:lnTo>
                    <a:pt x="5080" y="0"/>
                  </a:lnTo>
                  <a:close/>
                </a:path>
                <a:path w="25400" h="608329">
                  <a:moveTo>
                    <a:pt x="25400" y="3810"/>
                  </a:moveTo>
                  <a:lnTo>
                    <a:pt x="0" y="3810"/>
                  </a:lnTo>
                  <a:lnTo>
                    <a:pt x="0" y="29209"/>
                  </a:lnTo>
                  <a:lnTo>
                    <a:pt x="25400" y="29209"/>
                  </a:lnTo>
                  <a:lnTo>
                    <a:pt x="25400" y="3810"/>
                  </a:lnTo>
                  <a:close/>
                </a:path>
                <a:path w="25400" h="608329">
                  <a:moveTo>
                    <a:pt x="25400" y="29210"/>
                  </a:moveTo>
                  <a:lnTo>
                    <a:pt x="0" y="29210"/>
                  </a:lnTo>
                  <a:lnTo>
                    <a:pt x="0" y="33019"/>
                  </a:lnTo>
                  <a:lnTo>
                    <a:pt x="25400" y="33019"/>
                  </a:lnTo>
                  <a:lnTo>
                    <a:pt x="25400" y="29210"/>
                  </a:lnTo>
                  <a:close/>
                </a:path>
                <a:path w="25400" h="608329">
                  <a:moveTo>
                    <a:pt x="25400" y="33020"/>
                  </a:moveTo>
                  <a:lnTo>
                    <a:pt x="0" y="33020"/>
                  </a:lnTo>
                  <a:lnTo>
                    <a:pt x="0" y="35559"/>
                  </a:lnTo>
                  <a:lnTo>
                    <a:pt x="25400" y="35559"/>
                  </a:lnTo>
                  <a:lnTo>
                    <a:pt x="25400" y="33020"/>
                  </a:lnTo>
                  <a:close/>
                </a:path>
                <a:path w="25400" h="608329">
                  <a:moveTo>
                    <a:pt x="25400" y="35560"/>
                  </a:moveTo>
                  <a:lnTo>
                    <a:pt x="0" y="35560"/>
                  </a:lnTo>
                  <a:lnTo>
                    <a:pt x="0" y="41909"/>
                  </a:lnTo>
                  <a:lnTo>
                    <a:pt x="25400" y="41909"/>
                  </a:lnTo>
                  <a:lnTo>
                    <a:pt x="25400" y="35560"/>
                  </a:lnTo>
                  <a:close/>
                </a:path>
                <a:path w="25400" h="608329">
                  <a:moveTo>
                    <a:pt x="25400" y="41910"/>
                  </a:moveTo>
                  <a:lnTo>
                    <a:pt x="0" y="41910"/>
                  </a:lnTo>
                  <a:lnTo>
                    <a:pt x="0" y="45719"/>
                  </a:lnTo>
                  <a:lnTo>
                    <a:pt x="25400" y="45719"/>
                  </a:lnTo>
                  <a:lnTo>
                    <a:pt x="25400" y="41910"/>
                  </a:lnTo>
                  <a:close/>
                </a:path>
                <a:path w="25400" h="608329">
                  <a:moveTo>
                    <a:pt x="25400" y="45720"/>
                  </a:moveTo>
                  <a:lnTo>
                    <a:pt x="0" y="45720"/>
                  </a:lnTo>
                  <a:lnTo>
                    <a:pt x="0" y="83819"/>
                  </a:lnTo>
                  <a:lnTo>
                    <a:pt x="25400" y="83819"/>
                  </a:lnTo>
                  <a:lnTo>
                    <a:pt x="25400" y="45720"/>
                  </a:lnTo>
                  <a:close/>
                </a:path>
                <a:path w="25400" h="608329">
                  <a:moveTo>
                    <a:pt x="25400" y="83820"/>
                  </a:moveTo>
                  <a:lnTo>
                    <a:pt x="0" y="83820"/>
                  </a:lnTo>
                  <a:lnTo>
                    <a:pt x="0" y="92709"/>
                  </a:lnTo>
                  <a:lnTo>
                    <a:pt x="25400" y="92709"/>
                  </a:lnTo>
                  <a:lnTo>
                    <a:pt x="25400" y="83820"/>
                  </a:lnTo>
                  <a:close/>
                </a:path>
                <a:path w="25400" h="608329">
                  <a:moveTo>
                    <a:pt x="25400" y="92710"/>
                  </a:moveTo>
                  <a:lnTo>
                    <a:pt x="0" y="92710"/>
                  </a:lnTo>
                  <a:lnTo>
                    <a:pt x="0" y="99059"/>
                  </a:lnTo>
                  <a:lnTo>
                    <a:pt x="25400" y="99059"/>
                  </a:lnTo>
                  <a:lnTo>
                    <a:pt x="25400" y="92710"/>
                  </a:lnTo>
                  <a:close/>
                </a:path>
                <a:path w="25400" h="608329">
                  <a:moveTo>
                    <a:pt x="25400" y="99060"/>
                  </a:moveTo>
                  <a:lnTo>
                    <a:pt x="0" y="99060"/>
                  </a:lnTo>
                  <a:lnTo>
                    <a:pt x="0" y="105409"/>
                  </a:lnTo>
                  <a:lnTo>
                    <a:pt x="25400" y="105409"/>
                  </a:lnTo>
                  <a:lnTo>
                    <a:pt x="25400" y="99060"/>
                  </a:lnTo>
                  <a:close/>
                </a:path>
                <a:path w="25400" h="608329">
                  <a:moveTo>
                    <a:pt x="25400" y="105410"/>
                  </a:moveTo>
                  <a:lnTo>
                    <a:pt x="0" y="105410"/>
                  </a:lnTo>
                  <a:lnTo>
                    <a:pt x="0" y="109219"/>
                  </a:lnTo>
                  <a:lnTo>
                    <a:pt x="25400" y="109219"/>
                  </a:lnTo>
                  <a:lnTo>
                    <a:pt x="25400" y="105410"/>
                  </a:lnTo>
                  <a:close/>
                </a:path>
                <a:path w="25400" h="608329">
                  <a:moveTo>
                    <a:pt x="25400" y="109220"/>
                  </a:moveTo>
                  <a:lnTo>
                    <a:pt x="0" y="109220"/>
                  </a:lnTo>
                  <a:lnTo>
                    <a:pt x="0" y="115569"/>
                  </a:lnTo>
                  <a:lnTo>
                    <a:pt x="25400" y="115569"/>
                  </a:lnTo>
                  <a:lnTo>
                    <a:pt x="25400" y="109220"/>
                  </a:lnTo>
                  <a:close/>
                </a:path>
                <a:path w="25400" h="608329">
                  <a:moveTo>
                    <a:pt x="25400" y="115570"/>
                  </a:moveTo>
                  <a:lnTo>
                    <a:pt x="0" y="115570"/>
                  </a:lnTo>
                  <a:lnTo>
                    <a:pt x="0" y="118109"/>
                  </a:lnTo>
                  <a:lnTo>
                    <a:pt x="25400" y="118109"/>
                  </a:lnTo>
                  <a:lnTo>
                    <a:pt x="25400" y="115570"/>
                  </a:lnTo>
                  <a:close/>
                </a:path>
                <a:path w="25400" h="608329">
                  <a:moveTo>
                    <a:pt x="25400" y="118110"/>
                  </a:moveTo>
                  <a:lnTo>
                    <a:pt x="0" y="118110"/>
                  </a:lnTo>
                  <a:lnTo>
                    <a:pt x="0" y="121919"/>
                  </a:lnTo>
                  <a:lnTo>
                    <a:pt x="25400" y="121919"/>
                  </a:lnTo>
                  <a:lnTo>
                    <a:pt x="25400" y="118110"/>
                  </a:lnTo>
                  <a:close/>
                </a:path>
                <a:path w="25400" h="608329">
                  <a:moveTo>
                    <a:pt x="25400" y="121920"/>
                  </a:moveTo>
                  <a:lnTo>
                    <a:pt x="0" y="121920"/>
                  </a:lnTo>
                  <a:lnTo>
                    <a:pt x="0" y="124459"/>
                  </a:lnTo>
                  <a:lnTo>
                    <a:pt x="25400" y="124459"/>
                  </a:lnTo>
                  <a:lnTo>
                    <a:pt x="25400" y="121920"/>
                  </a:lnTo>
                  <a:close/>
                </a:path>
                <a:path w="25400" h="608329">
                  <a:moveTo>
                    <a:pt x="25400" y="124460"/>
                  </a:moveTo>
                  <a:lnTo>
                    <a:pt x="0" y="124460"/>
                  </a:lnTo>
                  <a:lnTo>
                    <a:pt x="0" y="130809"/>
                  </a:lnTo>
                  <a:lnTo>
                    <a:pt x="25400" y="130809"/>
                  </a:lnTo>
                  <a:lnTo>
                    <a:pt x="25400" y="124460"/>
                  </a:lnTo>
                  <a:close/>
                </a:path>
                <a:path w="25400" h="608329">
                  <a:moveTo>
                    <a:pt x="25400" y="130810"/>
                  </a:moveTo>
                  <a:lnTo>
                    <a:pt x="0" y="130810"/>
                  </a:lnTo>
                  <a:lnTo>
                    <a:pt x="0" y="156209"/>
                  </a:lnTo>
                  <a:lnTo>
                    <a:pt x="25400" y="156209"/>
                  </a:lnTo>
                  <a:lnTo>
                    <a:pt x="25400" y="130810"/>
                  </a:lnTo>
                  <a:close/>
                </a:path>
                <a:path w="25400" h="608329">
                  <a:moveTo>
                    <a:pt x="25400" y="156210"/>
                  </a:moveTo>
                  <a:lnTo>
                    <a:pt x="0" y="156210"/>
                  </a:lnTo>
                  <a:lnTo>
                    <a:pt x="0" y="162559"/>
                  </a:lnTo>
                  <a:lnTo>
                    <a:pt x="25400" y="162559"/>
                  </a:lnTo>
                  <a:lnTo>
                    <a:pt x="25400" y="156210"/>
                  </a:lnTo>
                  <a:close/>
                </a:path>
                <a:path w="25400" h="608329">
                  <a:moveTo>
                    <a:pt x="25400" y="162560"/>
                  </a:moveTo>
                  <a:lnTo>
                    <a:pt x="0" y="162560"/>
                  </a:lnTo>
                  <a:lnTo>
                    <a:pt x="0" y="175259"/>
                  </a:lnTo>
                  <a:lnTo>
                    <a:pt x="25400" y="175259"/>
                  </a:lnTo>
                  <a:lnTo>
                    <a:pt x="25400" y="162560"/>
                  </a:lnTo>
                  <a:close/>
                </a:path>
                <a:path w="25400" h="608329">
                  <a:moveTo>
                    <a:pt x="25400" y="175260"/>
                  </a:moveTo>
                  <a:lnTo>
                    <a:pt x="0" y="175260"/>
                  </a:lnTo>
                  <a:lnTo>
                    <a:pt x="0" y="191769"/>
                  </a:lnTo>
                  <a:lnTo>
                    <a:pt x="25400" y="191769"/>
                  </a:lnTo>
                  <a:lnTo>
                    <a:pt x="25400" y="175260"/>
                  </a:lnTo>
                  <a:close/>
                </a:path>
                <a:path w="25400" h="608329">
                  <a:moveTo>
                    <a:pt x="25400" y="191770"/>
                  </a:moveTo>
                  <a:lnTo>
                    <a:pt x="0" y="191770"/>
                  </a:lnTo>
                  <a:lnTo>
                    <a:pt x="0" y="194309"/>
                  </a:lnTo>
                  <a:lnTo>
                    <a:pt x="25400" y="194309"/>
                  </a:lnTo>
                  <a:lnTo>
                    <a:pt x="25400" y="191770"/>
                  </a:lnTo>
                  <a:close/>
                </a:path>
                <a:path w="25400" h="608329">
                  <a:moveTo>
                    <a:pt x="25400" y="194310"/>
                  </a:moveTo>
                  <a:lnTo>
                    <a:pt x="0" y="194310"/>
                  </a:lnTo>
                  <a:lnTo>
                    <a:pt x="0" y="198119"/>
                  </a:lnTo>
                  <a:lnTo>
                    <a:pt x="25400" y="198119"/>
                  </a:lnTo>
                  <a:lnTo>
                    <a:pt x="25400" y="194310"/>
                  </a:lnTo>
                  <a:close/>
                </a:path>
                <a:path w="25400" h="608329">
                  <a:moveTo>
                    <a:pt x="25400" y="198120"/>
                  </a:moveTo>
                  <a:lnTo>
                    <a:pt x="0" y="198120"/>
                  </a:lnTo>
                  <a:lnTo>
                    <a:pt x="0" y="200659"/>
                  </a:lnTo>
                  <a:lnTo>
                    <a:pt x="25400" y="200659"/>
                  </a:lnTo>
                  <a:lnTo>
                    <a:pt x="25400" y="198120"/>
                  </a:lnTo>
                  <a:close/>
                </a:path>
                <a:path w="25400" h="608329">
                  <a:moveTo>
                    <a:pt x="25400" y="200660"/>
                  </a:moveTo>
                  <a:lnTo>
                    <a:pt x="0" y="200660"/>
                  </a:lnTo>
                  <a:lnTo>
                    <a:pt x="0" y="204469"/>
                  </a:lnTo>
                  <a:lnTo>
                    <a:pt x="25400" y="204469"/>
                  </a:lnTo>
                  <a:lnTo>
                    <a:pt x="25400" y="200660"/>
                  </a:lnTo>
                  <a:close/>
                </a:path>
                <a:path w="25400" h="608329">
                  <a:moveTo>
                    <a:pt x="25400" y="204470"/>
                  </a:moveTo>
                  <a:lnTo>
                    <a:pt x="0" y="204470"/>
                  </a:lnTo>
                  <a:lnTo>
                    <a:pt x="0" y="210819"/>
                  </a:lnTo>
                  <a:lnTo>
                    <a:pt x="25400" y="210819"/>
                  </a:lnTo>
                  <a:lnTo>
                    <a:pt x="25400" y="204470"/>
                  </a:lnTo>
                  <a:close/>
                </a:path>
                <a:path w="25400" h="608329">
                  <a:moveTo>
                    <a:pt x="25400" y="210820"/>
                  </a:moveTo>
                  <a:lnTo>
                    <a:pt x="0" y="210820"/>
                  </a:lnTo>
                  <a:lnTo>
                    <a:pt x="0" y="219709"/>
                  </a:lnTo>
                  <a:lnTo>
                    <a:pt x="25400" y="219709"/>
                  </a:lnTo>
                  <a:lnTo>
                    <a:pt x="25400" y="210820"/>
                  </a:lnTo>
                  <a:close/>
                </a:path>
                <a:path w="25400" h="608329">
                  <a:moveTo>
                    <a:pt x="25400" y="219710"/>
                  </a:moveTo>
                  <a:lnTo>
                    <a:pt x="0" y="219710"/>
                  </a:lnTo>
                  <a:lnTo>
                    <a:pt x="0" y="232409"/>
                  </a:lnTo>
                  <a:lnTo>
                    <a:pt x="25400" y="232409"/>
                  </a:lnTo>
                  <a:lnTo>
                    <a:pt x="25400" y="219710"/>
                  </a:lnTo>
                  <a:close/>
                </a:path>
                <a:path w="25400" h="608329">
                  <a:moveTo>
                    <a:pt x="25400" y="232410"/>
                  </a:moveTo>
                  <a:lnTo>
                    <a:pt x="0" y="232410"/>
                  </a:lnTo>
                  <a:lnTo>
                    <a:pt x="0" y="242569"/>
                  </a:lnTo>
                  <a:lnTo>
                    <a:pt x="25400" y="242569"/>
                  </a:lnTo>
                  <a:lnTo>
                    <a:pt x="25400" y="232410"/>
                  </a:lnTo>
                  <a:close/>
                </a:path>
                <a:path w="25400" h="608329">
                  <a:moveTo>
                    <a:pt x="25400" y="242570"/>
                  </a:moveTo>
                  <a:lnTo>
                    <a:pt x="0" y="242570"/>
                  </a:lnTo>
                  <a:lnTo>
                    <a:pt x="0" y="245109"/>
                  </a:lnTo>
                  <a:lnTo>
                    <a:pt x="25400" y="245109"/>
                  </a:lnTo>
                  <a:lnTo>
                    <a:pt x="25400" y="242570"/>
                  </a:lnTo>
                  <a:close/>
                </a:path>
                <a:path w="25400" h="608329">
                  <a:moveTo>
                    <a:pt x="25400" y="245110"/>
                  </a:moveTo>
                  <a:lnTo>
                    <a:pt x="0" y="245110"/>
                  </a:lnTo>
                  <a:lnTo>
                    <a:pt x="0" y="251459"/>
                  </a:lnTo>
                  <a:lnTo>
                    <a:pt x="25400" y="251459"/>
                  </a:lnTo>
                  <a:lnTo>
                    <a:pt x="25400" y="245110"/>
                  </a:lnTo>
                  <a:close/>
                </a:path>
                <a:path w="25400" h="608329">
                  <a:moveTo>
                    <a:pt x="25400" y="251460"/>
                  </a:moveTo>
                  <a:lnTo>
                    <a:pt x="0" y="251460"/>
                  </a:lnTo>
                  <a:lnTo>
                    <a:pt x="0" y="255269"/>
                  </a:lnTo>
                  <a:lnTo>
                    <a:pt x="25400" y="255269"/>
                  </a:lnTo>
                  <a:lnTo>
                    <a:pt x="25400" y="251460"/>
                  </a:lnTo>
                  <a:close/>
                </a:path>
                <a:path w="25400" h="608329">
                  <a:moveTo>
                    <a:pt x="25400" y="255270"/>
                  </a:moveTo>
                  <a:lnTo>
                    <a:pt x="0" y="255270"/>
                  </a:lnTo>
                  <a:lnTo>
                    <a:pt x="0" y="261619"/>
                  </a:lnTo>
                  <a:lnTo>
                    <a:pt x="25400" y="261619"/>
                  </a:lnTo>
                  <a:lnTo>
                    <a:pt x="25400" y="255270"/>
                  </a:lnTo>
                  <a:close/>
                </a:path>
                <a:path w="25400" h="608329">
                  <a:moveTo>
                    <a:pt x="25400" y="261620"/>
                  </a:moveTo>
                  <a:lnTo>
                    <a:pt x="0" y="261620"/>
                  </a:lnTo>
                  <a:lnTo>
                    <a:pt x="0" y="264159"/>
                  </a:lnTo>
                  <a:lnTo>
                    <a:pt x="25400" y="264159"/>
                  </a:lnTo>
                  <a:lnTo>
                    <a:pt x="25400" y="261620"/>
                  </a:lnTo>
                  <a:close/>
                </a:path>
                <a:path w="25400" h="608329">
                  <a:moveTo>
                    <a:pt x="25400" y="264160"/>
                  </a:moveTo>
                  <a:lnTo>
                    <a:pt x="0" y="264160"/>
                  </a:lnTo>
                  <a:lnTo>
                    <a:pt x="0" y="267969"/>
                  </a:lnTo>
                  <a:lnTo>
                    <a:pt x="25400" y="267969"/>
                  </a:lnTo>
                  <a:lnTo>
                    <a:pt x="25400" y="264160"/>
                  </a:lnTo>
                  <a:close/>
                </a:path>
                <a:path w="25400" h="608329">
                  <a:moveTo>
                    <a:pt x="25400" y="267970"/>
                  </a:moveTo>
                  <a:lnTo>
                    <a:pt x="0" y="267970"/>
                  </a:lnTo>
                  <a:lnTo>
                    <a:pt x="0" y="270509"/>
                  </a:lnTo>
                  <a:lnTo>
                    <a:pt x="25400" y="270509"/>
                  </a:lnTo>
                  <a:lnTo>
                    <a:pt x="25400" y="267970"/>
                  </a:lnTo>
                  <a:close/>
                </a:path>
                <a:path w="25400" h="608329">
                  <a:moveTo>
                    <a:pt x="25400" y="270510"/>
                  </a:moveTo>
                  <a:lnTo>
                    <a:pt x="0" y="270510"/>
                  </a:lnTo>
                  <a:lnTo>
                    <a:pt x="0" y="276859"/>
                  </a:lnTo>
                  <a:lnTo>
                    <a:pt x="25400" y="276859"/>
                  </a:lnTo>
                  <a:lnTo>
                    <a:pt x="25400" y="270510"/>
                  </a:lnTo>
                  <a:close/>
                </a:path>
                <a:path w="25400" h="608329">
                  <a:moveTo>
                    <a:pt x="25400" y="276860"/>
                  </a:moveTo>
                  <a:lnTo>
                    <a:pt x="0" y="276860"/>
                  </a:lnTo>
                  <a:lnTo>
                    <a:pt x="0" y="295909"/>
                  </a:lnTo>
                  <a:lnTo>
                    <a:pt x="25400" y="295909"/>
                  </a:lnTo>
                  <a:lnTo>
                    <a:pt x="25400" y="276860"/>
                  </a:lnTo>
                  <a:close/>
                </a:path>
                <a:path w="25400" h="608329">
                  <a:moveTo>
                    <a:pt x="25400" y="295910"/>
                  </a:moveTo>
                  <a:lnTo>
                    <a:pt x="0" y="295910"/>
                  </a:lnTo>
                  <a:lnTo>
                    <a:pt x="0" y="299719"/>
                  </a:lnTo>
                  <a:lnTo>
                    <a:pt x="25400" y="299719"/>
                  </a:lnTo>
                  <a:lnTo>
                    <a:pt x="25400" y="295910"/>
                  </a:lnTo>
                  <a:close/>
                </a:path>
                <a:path w="25400" h="608329">
                  <a:moveTo>
                    <a:pt x="25400" y="299720"/>
                  </a:moveTo>
                  <a:lnTo>
                    <a:pt x="0" y="299720"/>
                  </a:lnTo>
                  <a:lnTo>
                    <a:pt x="0" y="312419"/>
                  </a:lnTo>
                  <a:lnTo>
                    <a:pt x="25400" y="312419"/>
                  </a:lnTo>
                  <a:lnTo>
                    <a:pt x="25400" y="299720"/>
                  </a:lnTo>
                  <a:close/>
                </a:path>
                <a:path w="25400" h="608329">
                  <a:moveTo>
                    <a:pt x="25400" y="312420"/>
                  </a:moveTo>
                  <a:lnTo>
                    <a:pt x="0" y="312420"/>
                  </a:lnTo>
                  <a:lnTo>
                    <a:pt x="0" y="321309"/>
                  </a:lnTo>
                  <a:lnTo>
                    <a:pt x="25400" y="321309"/>
                  </a:lnTo>
                  <a:lnTo>
                    <a:pt x="25400" y="312420"/>
                  </a:lnTo>
                  <a:close/>
                </a:path>
                <a:path w="25400" h="608329">
                  <a:moveTo>
                    <a:pt x="25400" y="321310"/>
                  </a:moveTo>
                  <a:lnTo>
                    <a:pt x="0" y="321310"/>
                  </a:lnTo>
                  <a:lnTo>
                    <a:pt x="0" y="325119"/>
                  </a:lnTo>
                  <a:lnTo>
                    <a:pt x="25400" y="325119"/>
                  </a:lnTo>
                  <a:lnTo>
                    <a:pt x="25400" y="321310"/>
                  </a:lnTo>
                  <a:close/>
                </a:path>
                <a:path w="25400" h="608329">
                  <a:moveTo>
                    <a:pt x="25400" y="325120"/>
                  </a:moveTo>
                  <a:lnTo>
                    <a:pt x="0" y="325120"/>
                  </a:lnTo>
                  <a:lnTo>
                    <a:pt x="0" y="340359"/>
                  </a:lnTo>
                  <a:lnTo>
                    <a:pt x="25400" y="340359"/>
                  </a:lnTo>
                  <a:lnTo>
                    <a:pt x="25400" y="325120"/>
                  </a:lnTo>
                  <a:close/>
                </a:path>
                <a:path w="25400" h="608329">
                  <a:moveTo>
                    <a:pt x="25400" y="340360"/>
                  </a:moveTo>
                  <a:lnTo>
                    <a:pt x="0" y="340360"/>
                  </a:lnTo>
                  <a:lnTo>
                    <a:pt x="0" y="346709"/>
                  </a:lnTo>
                  <a:lnTo>
                    <a:pt x="25400" y="346709"/>
                  </a:lnTo>
                  <a:lnTo>
                    <a:pt x="25400" y="340360"/>
                  </a:lnTo>
                  <a:close/>
                </a:path>
                <a:path w="25400" h="608329">
                  <a:moveTo>
                    <a:pt x="25400" y="346710"/>
                  </a:moveTo>
                  <a:lnTo>
                    <a:pt x="0" y="346710"/>
                  </a:lnTo>
                  <a:lnTo>
                    <a:pt x="0" y="350519"/>
                  </a:lnTo>
                  <a:lnTo>
                    <a:pt x="25400" y="350519"/>
                  </a:lnTo>
                  <a:lnTo>
                    <a:pt x="25400" y="346710"/>
                  </a:lnTo>
                  <a:close/>
                </a:path>
                <a:path w="25400" h="608329">
                  <a:moveTo>
                    <a:pt x="25400" y="350520"/>
                  </a:moveTo>
                  <a:lnTo>
                    <a:pt x="0" y="350520"/>
                  </a:lnTo>
                  <a:lnTo>
                    <a:pt x="0" y="353059"/>
                  </a:lnTo>
                  <a:lnTo>
                    <a:pt x="25400" y="353059"/>
                  </a:lnTo>
                  <a:lnTo>
                    <a:pt x="25400" y="350520"/>
                  </a:lnTo>
                  <a:close/>
                </a:path>
                <a:path w="25400" h="608329">
                  <a:moveTo>
                    <a:pt x="25400" y="353060"/>
                  </a:moveTo>
                  <a:lnTo>
                    <a:pt x="0" y="353060"/>
                  </a:lnTo>
                  <a:lnTo>
                    <a:pt x="0" y="356869"/>
                  </a:lnTo>
                  <a:lnTo>
                    <a:pt x="25400" y="356869"/>
                  </a:lnTo>
                  <a:lnTo>
                    <a:pt x="25400" y="353060"/>
                  </a:lnTo>
                  <a:close/>
                </a:path>
                <a:path w="25400" h="608329">
                  <a:moveTo>
                    <a:pt x="25400" y="356870"/>
                  </a:moveTo>
                  <a:lnTo>
                    <a:pt x="0" y="356870"/>
                  </a:lnTo>
                  <a:lnTo>
                    <a:pt x="0" y="363219"/>
                  </a:lnTo>
                  <a:lnTo>
                    <a:pt x="25400" y="363219"/>
                  </a:lnTo>
                  <a:lnTo>
                    <a:pt x="25400" y="356870"/>
                  </a:lnTo>
                  <a:close/>
                </a:path>
                <a:path w="25400" h="608329">
                  <a:moveTo>
                    <a:pt x="25400" y="363220"/>
                  </a:moveTo>
                  <a:lnTo>
                    <a:pt x="0" y="363220"/>
                  </a:lnTo>
                  <a:lnTo>
                    <a:pt x="0" y="365759"/>
                  </a:lnTo>
                  <a:lnTo>
                    <a:pt x="25400" y="365759"/>
                  </a:lnTo>
                  <a:lnTo>
                    <a:pt x="25400" y="363220"/>
                  </a:lnTo>
                  <a:close/>
                </a:path>
                <a:path w="25400" h="608329">
                  <a:moveTo>
                    <a:pt x="25400" y="365760"/>
                  </a:moveTo>
                  <a:lnTo>
                    <a:pt x="0" y="365760"/>
                  </a:lnTo>
                  <a:lnTo>
                    <a:pt x="0" y="372109"/>
                  </a:lnTo>
                  <a:lnTo>
                    <a:pt x="25400" y="372109"/>
                  </a:lnTo>
                  <a:lnTo>
                    <a:pt x="25400" y="365760"/>
                  </a:lnTo>
                  <a:close/>
                </a:path>
                <a:path w="25400" h="608329">
                  <a:moveTo>
                    <a:pt x="25400" y="372110"/>
                  </a:moveTo>
                  <a:lnTo>
                    <a:pt x="0" y="372110"/>
                  </a:lnTo>
                  <a:lnTo>
                    <a:pt x="0" y="384809"/>
                  </a:lnTo>
                  <a:lnTo>
                    <a:pt x="25400" y="384809"/>
                  </a:lnTo>
                  <a:lnTo>
                    <a:pt x="25400" y="372110"/>
                  </a:lnTo>
                  <a:close/>
                </a:path>
                <a:path w="25400" h="608329">
                  <a:moveTo>
                    <a:pt x="6350" y="607060"/>
                  </a:moveTo>
                  <a:lnTo>
                    <a:pt x="0" y="607060"/>
                  </a:lnTo>
                  <a:lnTo>
                    <a:pt x="0" y="608330"/>
                  </a:lnTo>
                  <a:lnTo>
                    <a:pt x="6350" y="608330"/>
                  </a:lnTo>
                  <a:lnTo>
                    <a:pt x="6350" y="607060"/>
                  </a:lnTo>
                  <a:close/>
                </a:path>
                <a:path w="25400" h="608329">
                  <a:moveTo>
                    <a:pt x="25400" y="600710"/>
                  </a:moveTo>
                  <a:lnTo>
                    <a:pt x="0" y="600710"/>
                  </a:lnTo>
                  <a:lnTo>
                    <a:pt x="0" y="605790"/>
                  </a:lnTo>
                  <a:lnTo>
                    <a:pt x="17780" y="605790"/>
                  </a:lnTo>
                  <a:lnTo>
                    <a:pt x="17780" y="607060"/>
                  </a:lnTo>
                  <a:lnTo>
                    <a:pt x="25400" y="607060"/>
                  </a:lnTo>
                  <a:lnTo>
                    <a:pt x="25400" y="600710"/>
                  </a:lnTo>
                  <a:close/>
                </a:path>
                <a:path w="25400" h="608329">
                  <a:moveTo>
                    <a:pt x="25400" y="594360"/>
                  </a:moveTo>
                  <a:lnTo>
                    <a:pt x="0" y="594360"/>
                  </a:lnTo>
                  <a:lnTo>
                    <a:pt x="0" y="599440"/>
                  </a:lnTo>
                  <a:lnTo>
                    <a:pt x="25400" y="599440"/>
                  </a:lnTo>
                  <a:lnTo>
                    <a:pt x="25400" y="594360"/>
                  </a:lnTo>
                  <a:close/>
                </a:path>
                <a:path w="25400" h="608329">
                  <a:moveTo>
                    <a:pt x="25400" y="588010"/>
                  </a:moveTo>
                  <a:lnTo>
                    <a:pt x="0" y="588010"/>
                  </a:lnTo>
                  <a:lnTo>
                    <a:pt x="0" y="593090"/>
                  </a:lnTo>
                  <a:lnTo>
                    <a:pt x="25400" y="593090"/>
                  </a:lnTo>
                  <a:lnTo>
                    <a:pt x="25400" y="588010"/>
                  </a:lnTo>
                  <a:close/>
                </a:path>
                <a:path w="25400" h="608329">
                  <a:moveTo>
                    <a:pt x="25400" y="581660"/>
                  </a:moveTo>
                  <a:lnTo>
                    <a:pt x="0" y="581660"/>
                  </a:lnTo>
                  <a:lnTo>
                    <a:pt x="0" y="586740"/>
                  </a:lnTo>
                  <a:lnTo>
                    <a:pt x="25400" y="586740"/>
                  </a:lnTo>
                  <a:lnTo>
                    <a:pt x="25400" y="581660"/>
                  </a:lnTo>
                  <a:close/>
                </a:path>
                <a:path w="25400" h="608329">
                  <a:moveTo>
                    <a:pt x="25400" y="575310"/>
                  </a:moveTo>
                  <a:lnTo>
                    <a:pt x="0" y="575310"/>
                  </a:lnTo>
                  <a:lnTo>
                    <a:pt x="0" y="580390"/>
                  </a:lnTo>
                  <a:lnTo>
                    <a:pt x="25400" y="580390"/>
                  </a:lnTo>
                  <a:lnTo>
                    <a:pt x="25400" y="575310"/>
                  </a:lnTo>
                  <a:close/>
                </a:path>
                <a:path w="25400" h="608329">
                  <a:moveTo>
                    <a:pt x="25400" y="568960"/>
                  </a:moveTo>
                  <a:lnTo>
                    <a:pt x="0" y="568960"/>
                  </a:lnTo>
                  <a:lnTo>
                    <a:pt x="0" y="574040"/>
                  </a:lnTo>
                  <a:lnTo>
                    <a:pt x="25400" y="574040"/>
                  </a:lnTo>
                  <a:lnTo>
                    <a:pt x="25400" y="568960"/>
                  </a:lnTo>
                  <a:close/>
                </a:path>
                <a:path w="25400" h="608329">
                  <a:moveTo>
                    <a:pt x="25400" y="562610"/>
                  </a:moveTo>
                  <a:lnTo>
                    <a:pt x="0" y="562610"/>
                  </a:lnTo>
                  <a:lnTo>
                    <a:pt x="0" y="567690"/>
                  </a:lnTo>
                  <a:lnTo>
                    <a:pt x="25400" y="567690"/>
                  </a:lnTo>
                  <a:lnTo>
                    <a:pt x="25400" y="562610"/>
                  </a:lnTo>
                  <a:close/>
                </a:path>
                <a:path w="25400" h="608329">
                  <a:moveTo>
                    <a:pt x="25400" y="556260"/>
                  </a:moveTo>
                  <a:lnTo>
                    <a:pt x="0" y="556260"/>
                  </a:lnTo>
                  <a:lnTo>
                    <a:pt x="0" y="561340"/>
                  </a:lnTo>
                  <a:lnTo>
                    <a:pt x="25400" y="561340"/>
                  </a:lnTo>
                  <a:lnTo>
                    <a:pt x="25400" y="556260"/>
                  </a:lnTo>
                  <a:close/>
                </a:path>
                <a:path w="25400" h="608329">
                  <a:moveTo>
                    <a:pt x="25400" y="549910"/>
                  </a:moveTo>
                  <a:lnTo>
                    <a:pt x="0" y="549910"/>
                  </a:lnTo>
                  <a:lnTo>
                    <a:pt x="0" y="554990"/>
                  </a:lnTo>
                  <a:lnTo>
                    <a:pt x="25400" y="554990"/>
                  </a:lnTo>
                  <a:lnTo>
                    <a:pt x="25400" y="549910"/>
                  </a:lnTo>
                  <a:close/>
                </a:path>
                <a:path w="25400" h="608329">
                  <a:moveTo>
                    <a:pt x="25400" y="543560"/>
                  </a:moveTo>
                  <a:lnTo>
                    <a:pt x="0" y="543560"/>
                  </a:lnTo>
                  <a:lnTo>
                    <a:pt x="0" y="548640"/>
                  </a:lnTo>
                  <a:lnTo>
                    <a:pt x="25400" y="548640"/>
                  </a:lnTo>
                  <a:lnTo>
                    <a:pt x="25400" y="543560"/>
                  </a:lnTo>
                  <a:close/>
                </a:path>
                <a:path w="25400" h="608329">
                  <a:moveTo>
                    <a:pt x="25400" y="537210"/>
                  </a:moveTo>
                  <a:lnTo>
                    <a:pt x="0" y="537210"/>
                  </a:lnTo>
                  <a:lnTo>
                    <a:pt x="0" y="542290"/>
                  </a:lnTo>
                  <a:lnTo>
                    <a:pt x="25400" y="542290"/>
                  </a:lnTo>
                  <a:lnTo>
                    <a:pt x="25400" y="537210"/>
                  </a:lnTo>
                  <a:close/>
                </a:path>
                <a:path w="25400" h="608329">
                  <a:moveTo>
                    <a:pt x="25400" y="530860"/>
                  </a:moveTo>
                  <a:lnTo>
                    <a:pt x="0" y="530860"/>
                  </a:lnTo>
                  <a:lnTo>
                    <a:pt x="0" y="535940"/>
                  </a:lnTo>
                  <a:lnTo>
                    <a:pt x="25400" y="535940"/>
                  </a:lnTo>
                  <a:lnTo>
                    <a:pt x="25400" y="530860"/>
                  </a:lnTo>
                  <a:close/>
                </a:path>
                <a:path w="25400" h="608329">
                  <a:moveTo>
                    <a:pt x="25400" y="524510"/>
                  </a:moveTo>
                  <a:lnTo>
                    <a:pt x="0" y="524510"/>
                  </a:lnTo>
                  <a:lnTo>
                    <a:pt x="0" y="529590"/>
                  </a:lnTo>
                  <a:lnTo>
                    <a:pt x="25400" y="529590"/>
                  </a:lnTo>
                  <a:lnTo>
                    <a:pt x="25400" y="524510"/>
                  </a:lnTo>
                  <a:close/>
                </a:path>
                <a:path w="25400" h="608329">
                  <a:moveTo>
                    <a:pt x="25400" y="518159"/>
                  </a:moveTo>
                  <a:lnTo>
                    <a:pt x="0" y="518159"/>
                  </a:lnTo>
                  <a:lnTo>
                    <a:pt x="0" y="523240"/>
                  </a:lnTo>
                  <a:lnTo>
                    <a:pt x="25400" y="523240"/>
                  </a:lnTo>
                  <a:lnTo>
                    <a:pt x="25400" y="518159"/>
                  </a:lnTo>
                  <a:close/>
                </a:path>
                <a:path w="25400" h="608329">
                  <a:moveTo>
                    <a:pt x="25400" y="511809"/>
                  </a:moveTo>
                  <a:lnTo>
                    <a:pt x="0" y="511809"/>
                  </a:lnTo>
                  <a:lnTo>
                    <a:pt x="0" y="516890"/>
                  </a:lnTo>
                  <a:lnTo>
                    <a:pt x="25400" y="516890"/>
                  </a:lnTo>
                  <a:lnTo>
                    <a:pt x="25400" y="511809"/>
                  </a:lnTo>
                  <a:close/>
                </a:path>
                <a:path w="25400" h="608329">
                  <a:moveTo>
                    <a:pt x="25400" y="505459"/>
                  </a:moveTo>
                  <a:lnTo>
                    <a:pt x="0" y="505459"/>
                  </a:lnTo>
                  <a:lnTo>
                    <a:pt x="0" y="510540"/>
                  </a:lnTo>
                  <a:lnTo>
                    <a:pt x="25400" y="510540"/>
                  </a:lnTo>
                  <a:lnTo>
                    <a:pt x="25400" y="505459"/>
                  </a:lnTo>
                  <a:close/>
                </a:path>
                <a:path w="25400" h="608329">
                  <a:moveTo>
                    <a:pt x="25400" y="499109"/>
                  </a:moveTo>
                  <a:lnTo>
                    <a:pt x="0" y="499109"/>
                  </a:lnTo>
                  <a:lnTo>
                    <a:pt x="0" y="504190"/>
                  </a:lnTo>
                  <a:lnTo>
                    <a:pt x="25400" y="504190"/>
                  </a:lnTo>
                  <a:lnTo>
                    <a:pt x="25400" y="499109"/>
                  </a:lnTo>
                  <a:close/>
                </a:path>
                <a:path w="25400" h="608329">
                  <a:moveTo>
                    <a:pt x="25400" y="492759"/>
                  </a:moveTo>
                  <a:lnTo>
                    <a:pt x="0" y="492759"/>
                  </a:lnTo>
                  <a:lnTo>
                    <a:pt x="0" y="497840"/>
                  </a:lnTo>
                  <a:lnTo>
                    <a:pt x="25400" y="497840"/>
                  </a:lnTo>
                  <a:lnTo>
                    <a:pt x="25400" y="492759"/>
                  </a:lnTo>
                  <a:close/>
                </a:path>
                <a:path w="25400" h="608329">
                  <a:moveTo>
                    <a:pt x="25400" y="486409"/>
                  </a:moveTo>
                  <a:lnTo>
                    <a:pt x="0" y="486409"/>
                  </a:lnTo>
                  <a:lnTo>
                    <a:pt x="0" y="491490"/>
                  </a:lnTo>
                  <a:lnTo>
                    <a:pt x="25400" y="491490"/>
                  </a:lnTo>
                  <a:lnTo>
                    <a:pt x="25400" y="486409"/>
                  </a:lnTo>
                  <a:close/>
                </a:path>
                <a:path w="25400" h="608329">
                  <a:moveTo>
                    <a:pt x="25400" y="480059"/>
                  </a:moveTo>
                  <a:lnTo>
                    <a:pt x="0" y="480059"/>
                  </a:lnTo>
                  <a:lnTo>
                    <a:pt x="0" y="485140"/>
                  </a:lnTo>
                  <a:lnTo>
                    <a:pt x="25400" y="485140"/>
                  </a:lnTo>
                  <a:lnTo>
                    <a:pt x="25400" y="480059"/>
                  </a:lnTo>
                  <a:close/>
                </a:path>
                <a:path w="25400" h="608329">
                  <a:moveTo>
                    <a:pt x="25400" y="473709"/>
                  </a:moveTo>
                  <a:lnTo>
                    <a:pt x="0" y="473709"/>
                  </a:lnTo>
                  <a:lnTo>
                    <a:pt x="0" y="478790"/>
                  </a:lnTo>
                  <a:lnTo>
                    <a:pt x="25400" y="478790"/>
                  </a:lnTo>
                  <a:lnTo>
                    <a:pt x="25400" y="473709"/>
                  </a:lnTo>
                  <a:close/>
                </a:path>
                <a:path w="25400" h="608329">
                  <a:moveTo>
                    <a:pt x="25400" y="467359"/>
                  </a:moveTo>
                  <a:lnTo>
                    <a:pt x="0" y="467359"/>
                  </a:lnTo>
                  <a:lnTo>
                    <a:pt x="0" y="472440"/>
                  </a:lnTo>
                  <a:lnTo>
                    <a:pt x="25400" y="472440"/>
                  </a:lnTo>
                  <a:lnTo>
                    <a:pt x="25400" y="467359"/>
                  </a:lnTo>
                  <a:close/>
                </a:path>
                <a:path w="25400" h="608329">
                  <a:moveTo>
                    <a:pt x="25400" y="461009"/>
                  </a:moveTo>
                  <a:lnTo>
                    <a:pt x="0" y="461009"/>
                  </a:lnTo>
                  <a:lnTo>
                    <a:pt x="0" y="466090"/>
                  </a:lnTo>
                  <a:lnTo>
                    <a:pt x="25400" y="466090"/>
                  </a:lnTo>
                  <a:lnTo>
                    <a:pt x="25400" y="461009"/>
                  </a:lnTo>
                  <a:close/>
                </a:path>
                <a:path w="25400" h="608329">
                  <a:moveTo>
                    <a:pt x="25400" y="454660"/>
                  </a:moveTo>
                  <a:lnTo>
                    <a:pt x="0" y="454660"/>
                  </a:lnTo>
                  <a:lnTo>
                    <a:pt x="0" y="459740"/>
                  </a:lnTo>
                  <a:lnTo>
                    <a:pt x="25400" y="459740"/>
                  </a:lnTo>
                  <a:lnTo>
                    <a:pt x="25400" y="454660"/>
                  </a:lnTo>
                  <a:close/>
                </a:path>
                <a:path w="25400" h="608329">
                  <a:moveTo>
                    <a:pt x="25400" y="448310"/>
                  </a:moveTo>
                  <a:lnTo>
                    <a:pt x="0" y="448310"/>
                  </a:lnTo>
                  <a:lnTo>
                    <a:pt x="0" y="453390"/>
                  </a:lnTo>
                  <a:lnTo>
                    <a:pt x="25400" y="453390"/>
                  </a:lnTo>
                  <a:lnTo>
                    <a:pt x="25400" y="448310"/>
                  </a:lnTo>
                  <a:close/>
                </a:path>
                <a:path w="25400" h="608329">
                  <a:moveTo>
                    <a:pt x="25400" y="441959"/>
                  </a:moveTo>
                  <a:lnTo>
                    <a:pt x="0" y="441959"/>
                  </a:lnTo>
                  <a:lnTo>
                    <a:pt x="0" y="447040"/>
                  </a:lnTo>
                  <a:lnTo>
                    <a:pt x="25400" y="447040"/>
                  </a:lnTo>
                  <a:lnTo>
                    <a:pt x="25400" y="441959"/>
                  </a:lnTo>
                  <a:close/>
                </a:path>
                <a:path w="25400" h="608329">
                  <a:moveTo>
                    <a:pt x="25400" y="435609"/>
                  </a:moveTo>
                  <a:lnTo>
                    <a:pt x="0" y="435609"/>
                  </a:lnTo>
                  <a:lnTo>
                    <a:pt x="0" y="440690"/>
                  </a:lnTo>
                  <a:lnTo>
                    <a:pt x="25400" y="440690"/>
                  </a:lnTo>
                  <a:lnTo>
                    <a:pt x="25400" y="435609"/>
                  </a:lnTo>
                  <a:close/>
                </a:path>
                <a:path w="25400" h="608329">
                  <a:moveTo>
                    <a:pt x="25400" y="429259"/>
                  </a:moveTo>
                  <a:lnTo>
                    <a:pt x="0" y="429259"/>
                  </a:lnTo>
                  <a:lnTo>
                    <a:pt x="0" y="434340"/>
                  </a:lnTo>
                  <a:lnTo>
                    <a:pt x="25400" y="434340"/>
                  </a:lnTo>
                  <a:lnTo>
                    <a:pt x="25400" y="429259"/>
                  </a:lnTo>
                  <a:close/>
                </a:path>
                <a:path w="25400" h="608329">
                  <a:moveTo>
                    <a:pt x="25400" y="422909"/>
                  </a:moveTo>
                  <a:lnTo>
                    <a:pt x="0" y="422909"/>
                  </a:lnTo>
                  <a:lnTo>
                    <a:pt x="0" y="427990"/>
                  </a:lnTo>
                  <a:lnTo>
                    <a:pt x="25400" y="427990"/>
                  </a:lnTo>
                  <a:lnTo>
                    <a:pt x="25400" y="422909"/>
                  </a:lnTo>
                  <a:close/>
                </a:path>
                <a:path w="25400" h="608329">
                  <a:moveTo>
                    <a:pt x="25400" y="416559"/>
                  </a:moveTo>
                  <a:lnTo>
                    <a:pt x="0" y="416559"/>
                  </a:lnTo>
                  <a:lnTo>
                    <a:pt x="0" y="421640"/>
                  </a:lnTo>
                  <a:lnTo>
                    <a:pt x="25400" y="421640"/>
                  </a:lnTo>
                  <a:lnTo>
                    <a:pt x="25400" y="416559"/>
                  </a:lnTo>
                  <a:close/>
                </a:path>
                <a:path w="25400" h="608329">
                  <a:moveTo>
                    <a:pt x="25400" y="410209"/>
                  </a:moveTo>
                  <a:lnTo>
                    <a:pt x="0" y="410209"/>
                  </a:lnTo>
                  <a:lnTo>
                    <a:pt x="0" y="415290"/>
                  </a:lnTo>
                  <a:lnTo>
                    <a:pt x="25400" y="415290"/>
                  </a:lnTo>
                  <a:lnTo>
                    <a:pt x="25400" y="410209"/>
                  </a:lnTo>
                  <a:close/>
                </a:path>
                <a:path w="25400" h="608329">
                  <a:moveTo>
                    <a:pt x="25400" y="403860"/>
                  </a:moveTo>
                  <a:lnTo>
                    <a:pt x="0" y="403860"/>
                  </a:lnTo>
                  <a:lnTo>
                    <a:pt x="0" y="408940"/>
                  </a:lnTo>
                  <a:lnTo>
                    <a:pt x="25400" y="408940"/>
                  </a:lnTo>
                  <a:lnTo>
                    <a:pt x="25400" y="403860"/>
                  </a:lnTo>
                  <a:close/>
                </a:path>
                <a:path w="25400" h="608329">
                  <a:moveTo>
                    <a:pt x="25400" y="397509"/>
                  </a:moveTo>
                  <a:lnTo>
                    <a:pt x="0" y="397509"/>
                  </a:lnTo>
                  <a:lnTo>
                    <a:pt x="0" y="402590"/>
                  </a:lnTo>
                  <a:lnTo>
                    <a:pt x="25400" y="402590"/>
                  </a:lnTo>
                  <a:lnTo>
                    <a:pt x="25400" y="397509"/>
                  </a:lnTo>
                  <a:close/>
                </a:path>
                <a:path w="25400" h="608329">
                  <a:moveTo>
                    <a:pt x="25400" y="391159"/>
                  </a:moveTo>
                  <a:lnTo>
                    <a:pt x="0" y="391159"/>
                  </a:lnTo>
                  <a:lnTo>
                    <a:pt x="0" y="396240"/>
                  </a:lnTo>
                  <a:lnTo>
                    <a:pt x="25400" y="396240"/>
                  </a:lnTo>
                  <a:lnTo>
                    <a:pt x="25400" y="391159"/>
                  </a:lnTo>
                  <a:close/>
                </a:path>
                <a:path w="25400" h="608329">
                  <a:moveTo>
                    <a:pt x="25400" y="386080"/>
                  </a:moveTo>
                  <a:lnTo>
                    <a:pt x="0" y="386080"/>
                  </a:lnTo>
                  <a:lnTo>
                    <a:pt x="0" y="389890"/>
                  </a:lnTo>
                  <a:lnTo>
                    <a:pt x="25400" y="389890"/>
                  </a:lnTo>
                  <a:lnTo>
                    <a:pt x="25400" y="386080"/>
                  </a:lnTo>
                  <a:close/>
                </a:path>
              </a:pathLst>
            </a:custGeom>
            <a:solidFill>
              <a:srgbClr val="6180DE"/>
            </a:solidFill>
          </p:spPr>
          <p:txBody>
            <a:bodyPr wrap="square" lIns="0" tIns="0" rIns="0" bIns="0" rtlCol="0"/>
            <a:lstStyle/>
            <a:p>
              <a:endParaRPr/>
            </a:p>
          </p:txBody>
        </p:sp>
        <p:sp>
          <p:nvSpPr>
            <p:cNvPr id="420" name="object 420"/>
            <p:cNvSpPr/>
            <p:nvPr/>
          </p:nvSpPr>
          <p:spPr>
            <a:xfrm>
              <a:off x="7001510" y="5652770"/>
              <a:ext cx="25400" cy="617220"/>
            </a:xfrm>
            <a:custGeom>
              <a:avLst/>
              <a:gdLst/>
              <a:ahLst/>
              <a:cxnLst/>
              <a:rect l="l" t="t" r="r" b="b"/>
              <a:pathLst>
                <a:path w="25400" h="617220">
                  <a:moveTo>
                    <a:pt x="1270" y="0"/>
                  </a:moveTo>
                  <a:lnTo>
                    <a:pt x="0" y="0"/>
                  </a:lnTo>
                  <a:lnTo>
                    <a:pt x="0" y="2539"/>
                  </a:lnTo>
                  <a:lnTo>
                    <a:pt x="7620" y="2539"/>
                  </a:lnTo>
                  <a:lnTo>
                    <a:pt x="7620" y="1269"/>
                  </a:lnTo>
                  <a:lnTo>
                    <a:pt x="1270" y="1269"/>
                  </a:lnTo>
                  <a:lnTo>
                    <a:pt x="1270" y="0"/>
                  </a:lnTo>
                  <a:close/>
                </a:path>
                <a:path w="25400" h="617220">
                  <a:moveTo>
                    <a:pt x="15240" y="2539"/>
                  </a:moveTo>
                  <a:lnTo>
                    <a:pt x="0" y="2539"/>
                  </a:lnTo>
                  <a:lnTo>
                    <a:pt x="0" y="34289"/>
                  </a:lnTo>
                  <a:lnTo>
                    <a:pt x="25400" y="34289"/>
                  </a:lnTo>
                  <a:lnTo>
                    <a:pt x="25400" y="5079"/>
                  </a:lnTo>
                  <a:lnTo>
                    <a:pt x="22860" y="5079"/>
                  </a:lnTo>
                  <a:lnTo>
                    <a:pt x="22860" y="3809"/>
                  </a:lnTo>
                  <a:lnTo>
                    <a:pt x="15240" y="3809"/>
                  </a:lnTo>
                  <a:lnTo>
                    <a:pt x="15240" y="2539"/>
                  </a:lnTo>
                  <a:close/>
                </a:path>
                <a:path w="25400" h="617220">
                  <a:moveTo>
                    <a:pt x="25400" y="34289"/>
                  </a:moveTo>
                  <a:lnTo>
                    <a:pt x="0" y="34289"/>
                  </a:lnTo>
                  <a:lnTo>
                    <a:pt x="0" y="38099"/>
                  </a:lnTo>
                  <a:lnTo>
                    <a:pt x="25400" y="38099"/>
                  </a:lnTo>
                  <a:lnTo>
                    <a:pt x="25400" y="34289"/>
                  </a:lnTo>
                  <a:close/>
                </a:path>
                <a:path w="25400" h="617220">
                  <a:moveTo>
                    <a:pt x="25400" y="38100"/>
                  </a:moveTo>
                  <a:lnTo>
                    <a:pt x="0" y="38100"/>
                  </a:lnTo>
                  <a:lnTo>
                    <a:pt x="0" y="40639"/>
                  </a:lnTo>
                  <a:lnTo>
                    <a:pt x="25400" y="40639"/>
                  </a:lnTo>
                  <a:lnTo>
                    <a:pt x="25400" y="38100"/>
                  </a:lnTo>
                  <a:close/>
                </a:path>
                <a:path w="25400" h="617220">
                  <a:moveTo>
                    <a:pt x="25400" y="40640"/>
                  </a:moveTo>
                  <a:lnTo>
                    <a:pt x="0" y="40640"/>
                  </a:lnTo>
                  <a:lnTo>
                    <a:pt x="0" y="46989"/>
                  </a:lnTo>
                  <a:lnTo>
                    <a:pt x="25400" y="46989"/>
                  </a:lnTo>
                  <a:lnTo>
                    <a:pt x="25400" y="40640"/>
                  </a:lnTo>
                  <a:close/>
                </a:path>
                <a:path w="25400" h="617220">
                  <a:moveTo>
                    <a:pt x="25400" y="46989"/>
                  </a:moveTo>
                  <a:lnTo>
                    <a:pt x="0" y="46989"/>
                  </a:lnTo>
                  <a:lnTo>
                    <a:pt x="0" y="50799"/>
                  </a:lnTo>
                  <a:lnTo>
                    <a:pt x="25400" y="50799"/>
                  </a:lnTo>
                  <a:lnTo>
                    <a:pt x="25400" y="46989"/>
                  </a:lnTo>
                  <a:close/>
                </a:path>
                <a:path w="25400" h="617220">
                  <a:moveTo>
                    <a:pt x="25400" y="50799"/>
                  </a:moveTo>
                  <a:lnTo>
                    <a:pt x="0" y="50799"/>
                  </a:lnTo>
                  <a:lnTo>
                    <a:pt x="0" y="88899"/>
                  </a:lnTo>
                  <a:lnTo>
                    <a:pt x="25400" y="88899"/>
                  </a:lnTo>
                  <a:lnTo>
                    <a:pt x="25400" y="50799"/>
                  </a:lnTo>
                  <a:close/>
                </a:path>
                <a:path w="25400" h="617220">
                  <a:moveTo>
                    <a:pt x="25400" y="88900"/>
                  </a:moveTo>
                  <a:lnTo>
                    <a:pt x="0" y="88900"/>
                  </a:lnTo>
                  <a:lnTo>
                    <a:pt x="0" y="97789"/>
                  </a:lnTo>
                  <a:lnTo>
                    <a:pt x="25400" y="97789"/>
                  </a:lnTo>
                  <a:lnTo>
                    <a:pt x="25400" y="88900"/>
                  </a:lnTo>
                  <a:close/>
                </a:path>
                <a:path w="25400" h="617220">
                  <a:moveTo>
                    <a:pt x="25400" y="97789"/>
                  </a:moveTo>
                  <a:lnTo>
                    <a:pt x="0" y="97789"/>
                  </a:lnTo>
                  <a:lnTo>
                    <a:pt x="0" y="104139"/>
                  </a:lnTo>
                  <a:lnTo>
                    <a:pt x="25400" y="104139"/>
                  </a:lnTo>
                  <a:lnTo>
                    <a:pt x="25400" y="97789"/>
                  </a:lnTo>
                  <a:close/>
                </a:path>
                <a:path w="25400" h="617220">
                  <a:moveTo>
                    <a:pt x="25400" y="104139"/>
                  </a:moveTo>
                  <a:lnTo>
                    <a:pt x="0" y="104139"/>
                  </a:lnTo>
                  <a:lnTo>
                    <a:pt x="0" y="110489"/>
                  </a:lnTo>
                  <a:lnTo>
                    <a:pt x="25400" y="110489"/>
                  </a:lnTo>
                  <a:lnTo>
                    <a:pt x="25400" y="104139"/>
                  </a:lnTo>
                  <a:close/>
                </a:path>
                <a:path w="25400" h="617220">
                  <a:moveTo>
                    <a:pt x="25400" y="110489"/>
                  </a:moveTo>
                  <a:lnTo>
                    <a:pt x="0" y="110489"/>
                  </a:lnTo>
                  <a:lnTo>
                    <a:pt x="0" y="114299"/>
                  </a:lnTo>
                  <a:lnTo>
                    <a:pt x="25400" y="114299"/>
                  </a:lnTo>
                  <a:lnTo>
                    <a:pt x="25400" y="110489"/>
                  </a:lnTo>
                  <a:close/>
                </a:path>
                <a:path w="25400" h="617220">
                  <a:moveTo>
                    <a:pt x="25400" y="114300"/>
                  </a:moveTo>
                  <a:lnTo>
                    <a:pt x="0" y="114300"/>
                  </a:lnTo>
                  <a:lnTo>
                    <a:pt x="0" y="120649"/>
                  </a:lnTo>
                  <a:lnTo>
                    <a:pt x="25400" y="120649"/>
                  </a:lnTo>
                  <a:lnTo>
                    <a:pt x="25400" y="114300"/>
                  </a:lnTo>
                  <a:close/>
                </a:path>
                <a:path w="25400" h="617220">
                  <a:moveTo>
                    <a:pt x="25400" y="120650"/>
                  </a:moveTo>
                  <a:lnTo>
                    <a:pt x="0" y="120650"/>
                  </a:lnTo>
                  <a:lnTo>
                    <a:pt x="0" y="123189"/>
                  </a:lnTo>
                  <a:lnTo>
                    <a:pt x="25400" y="123189"/>
                  </a:lnTo>
                  <a:lnTo>
                    <a:pt x="25400" y="120650"/>
                  </a:lnTo>
                  <a:close/>
                </a:path>
                <a:path w="25400" h="617220">
                  <a:moveTo>
                    <a:pt x="25400" y="123189"/>
                  </a:moveTo>
                  <a:lnTo>
                    <a:pt x="0" y="123189"/>
                  </a:lnTo>
                  <a:lnTo>
                    <a:pt x="0" y="126999"/>
                  </a:lnTo>
                  <a:lnTo>
                    <a:pt x="25400" y="126999"/>
                  </a:lnTo>
                  <a:lnTo>
                    <a:pt x="25400" y="123189"/>
                  </a:lnTo>
                  <a:close/>
                </a:path>
                <a:path w="25400" h="617220">
                  <a:moveTo>
                    <a:pt x="25400" y="127000"/>
                  </a:moveTo>
                  <a:lnTo>
                    <a:pt x="0" y="127000"/>
                  </a:lnTo>
                  <a:lnTo>
                    <a:pt x="0" y="129539"/>
                  </a:lnTo>
                  <a:lnTo>
                    <a:pt x="25400" y="129539"/>
                  </a:lnTo>
                  <a:lnTo>
                    <a:pt x="25400" y="127000"/>
                  </a:lnTo>
                  <a:close/>
                </a:path>
                <a:path w="25400" h="617220">
                  <a:moveTo>
                    <a:pt x="25400" y="129539"/>
                  </a:moveTo>
                  <a:lnTo>
                    <a:pt x="0" y="129539"/>
                  </a:lnTo>
                  <a:lnTo>
                    <a:pt x="0" y="135889"/>
                  </a:lnTo>
                  <a:lnTo>
                    <a:pt x="25400" y="135889"/>
                  </a:lnTo>
                  <a:lnTo>
                    <a:pt x="25400" y="129539"/>
                  </a:lnTo>
                  <a:close/>
                </a:path>
                <a:path w="25400" h="617220">
                  <a:moveTo>
                    <a:pt x="25400" y="135889"/>
                  </a:moveTo>
                  <a:lnTo>
                    <a:pt x="0" y="135889"/>
                  </a:lnTo>
                  <a:lnTo>
                    <a:pt x="0" y="161289"/>
                  </a:lnTo>
                  <a:lnTo>
                    <a:pt x="25400" y="161289"/>
                  </a:lnTo>
                  <a:lnTo>
                    <a:pt x="25400" y="135889"/>
                  </a:lnTo>
                  <a:close/>
                </a:path>
                <a:path w="25400" h="617220">
                  <a:moveTo>
                    <a:pt x="25400" y="161290"/>
                  </a:moveTo>
                  <a:lnTo>
                    <a:pt x="0" y="161290"/>
                  </a:lnTo>
                  <a:lnTo>
                    <a:pt x="0" y="167639"/>
                  </a:lnTo>
                  <a:lnTo>
                    <a:pt x="25400" y="167639"/>
                  </a:lnTo>
                  <a:lnTo>
                    <a:pt x="25400" y="161290"/>
                  </a:lnTo>
                  <a:close/>
                </a:path>
                <a:path w="25400" h="617220">
                  <a:moveTo>
                    <a:pt x="25400" y="167640"/>
                  </a:moveTo>
                  <a:lnTo>
                    <a:pt x="0" y="167640"/>
                  </a:lnTo>
                  <a:lnTo>
                    <a:pt x="0" y="180339"/>
                  </a:lnTo>
                  <a:lnTo>
                    <a:pt x="25400" y="180339"/>
                  </a:lnTo>
                  <a:lnTo>
                    <a:pt x="25400" y="167640"/>
                  </a:lnTo>
                  <a:close/>
                </a:path>
                <a:path w="25400" h="617220">
                  <a:moveTo>
                    <a:pt x="25400" y="180340"/>
                  </a:moveTo>
                  <a:lnTo>
                    <a:pt x="0" y="180340"/>
                  </a:lnTo>
                  <a:lnTo>
                    <a:pt x="0" y="196849"/>
                  </a:lnTo>
                  <a:lnTo>
                    <a:pt x="25400" y="196849"/>
                  </a:lnTo>
                  <a:lnTo>
                    <a:pt x="25400" y="180340"/>
                  </a:lnTo>
                  <a:close/>
                </a:path>
                <a:path w="25400" h="617220">
                  <a:moveTo>
                    <a:pt x="25400" y="196849"/>
                  </a:moveTo>
                  <a:lnTo>
                    <a:pt x="0" y="196849"/>
                  </a:lnTo>
                  <a:lnTo>
                    <a:pt x="0" y="199389"/>
                  </a:lnTo>
                  <a:lnTo>
                    <a:pt x="25400" y="199389"/>
                  </a:lnTo>
                  <a:lnTo>
                    <a:pt x="25400" y="196849"/>
                  </a:lnTo>
                  <a:close/>
                </a:path>
                <a:path w="25400" h="617220">
                  <a:moveTo>
                    <a:pt x="25400" y="199390"/>
                  </a:moveTo>
                  <a:lnTo>
                    <a:pt x="0" y="199390"/>
                  </a:lnTo>
                  <a:lnTo>
                    <a:pt x="0" y="203199"/>
                  </a:lnTo>
                  <a:lnTo>
                    <a:pt x="25400" y="203199"/>
                  </a:lnTo>
                  <a:lnTo>
                    <a:pt x="25400" y="199390"/>
                  </a:lnTo>
                  <a:close/>
                </a:path>
                <a:path w="25400" h="617220">
                  <a:moveTo>
                    <a:pt x="25400" y="203199"/>
                  </a:moveTo>
                  <a:lnTo>
                    <a:pt x="0" y="203199"/>
                  </a:lnTo>
                  <a:lnTo>
                    <a:pt x="0" y="205739"/>
                  </a:lnTo>
                  <a:lnTo>
                    <a:pt x="25400" y="205739"/>
                  </a:lnTo>
                  <a:lnTo>
                    <a:pt x="25400" y="203199"/>
                  </a:lnTo>
                  <a:close/>
                </a:path>
                <a:path w="25400" h="617220">
                  <a:moveTo>
                    <a:pt x="25400" y="205739"/>
                  </a:moveTo>
                  <a:lnTo>
                    <a:pt x="0" y="205739"/>
                  </a:lnTo>
                  <a:lnTo>
                    <a:pt x="0" y="209549"/>
                  </a:lnTo>
                  <a:lnTo>
                    <a:pt x="25400" y="209549"/>
                  </a:lnTo>
                  <a:lnTo>
                    <a:pt x="25400" y="205739"/>
                  </a:lnTo>
                  <a:close/>
                </a:path>
                <a:path w="25400" h="617220">
                  <a:moveTo>
                    <a:pt x="25400" y="209549"/>
                  </a:moveTo>
                  <a:lnTo>
                    <a:pt x="0" y="209549"/>
                  </a:lnTo>
                  <a:lnTo>
                    <a:pt x="0" y="215899"/>
                  </a:lnTo>
                  <a:lnTo>
                    <a:pt x="25400" y="215899"/>
                  </a:lnTo>
                  <a:lnTo>
                    <a:pt x="25400" y="209549"/>
                  </a:lnTo>
                  <a:close/>
                </a:path>
                <a:path w="25400" h="617220">
                  <a:moveTo>
                    <a:pt x="25400" y="215900"/>
                  </a:moveTo>
                  <a:lnTo>
                    <a:pt x="0" y="215900"/>
                  </a:lnTo>
                  <a:lnTo>
                    <a:pt x="0" y="224789"/>
                  </a:lnTo>
                  <a:lnTo>
                    <a:pt x="25400" y="224789"/>
                  </a:lnTo>
                  <a:lnTo>
                    <a:pt x="25400" y="215900"/>
                  </a:lnTo>
                  <a:close/>
                </a:path>
                <a:path w="25400" h="617220">
                  <a:moveTo>
                    <a:pt x="25400" y="224789"/>
                  </a:moveTo>
                  <a:lnTo>
                    <a:pt x="0" y="224789"/>
                  </a:lnTo>
                  <a:lnTo>
                    <a:pt x="0" y="237489"/>
                  </a:lnTo>
                  <a:lnTo>
                    <a:pt x="25400" y="237489"/>
                  </a:lnTo>
                  <a:lnTo>
                    <a:pt x="25400" y="224789"/>
                  </a:lnTo>
                  <a:close/>
                </a:path>
                <a:path w="25400" h="617220">
                  <a:moveTo>
                    <a:pt x="25400" y="237489"/>
                  </a:moveTo>
                  <a:lnTo>
                    <a:pt x="0" y="237489"/>
                  </a:lnTo>
                  <a:lnTo>
                    <a:pt x="0" y="247649"/>
                  </a:lnTo>
                  <a:lnTo>
                    <a:pt x="25400" y="247649"/>
                  </a:lnTo>
                  <a:lnTo>
                    <a:pt x="25400" y="237489"/>
                  </a:lnTo>
                  <a:close/>
                </a:path>
                <a:path w="25400" h="617220">
                  <a:moveTo>
                    <a:pt x="25400" y="247649"/>
                  </a:moveTo>
                  <a:lnTo>
                    <a:pt x="0" y="247649"/>
                  </a:lnTo>
                  <a:lnTo>
                    <a:pt x="0" y="250189"/>
                  </a:lnTo>
                  <a:lnTo>
                    <a:pt x="25400" y="250189"/>
                  </a:lnTo>
                  <a:lnTo>
                    <a:pt x="25400" y="247649"/>
                  </a:lnTo>
                  <a:close/>
                </a:path>
                <a:path w="25400" h="617220">
                  <a:moveTo>
                    <a:pt x="25400" y="250189"/>
                  </a:moveTo>
                  <a:lnTo>
                    <a:pt x="0" y="250189"/>
                  </a:lnTo>
                  <a:lnTo>
                    <a:pt x="0" y="256539"/>
                  </a:lnTo>
                  <a:lnTo>
                    <a:pt x="25400" y="256539"/>
                  </a:lnTo>
                  <a:lnTo>
                    <a:pt x="25400" y="250189"/>
                  </a:lnTo>
                  <a:close/>
                </a:path>
                <a:path w="25400" h="617220">
                  <a:moveTo>
                    <a:pt x="25400" y="256539"/>
                  </a:moveTo>
                  <a:lnTo>
                    <a:pt x="0" y="256539"/>
                  </a:lnTo>
                  <a:lnTo>
                    <a:pt x="0" y="260349"/>
                  </a:lnTo>
                  <a:lnTo>
                    <a:pt x="25400" y="260349"/>
                  </a:lnTo>
                  <a:lnTo>
                    <a:pt x="25400" y="256539"/>
                  </a:lnTo>
                  <a:close/>
                </a:path>
                <a:path w="25400" h="617220">
                  <a:moveTo>
                    <a:pt x="25400" y="260349"/>
                  </a:moveTo>
                  <a:lnTo>
                    <a:pt x="0" y="260349"/>
                  </a:lnTo>
                  <a:lnTo>
                    <a:pt x="0" y="266699"/>
                  </a:lnTo>
                  <a:lnTo>
                    <a:pt x="25400" y="266699"/>
                  </a:lnTo>
                  <a:lnTo>
                    <a:pt x="25400" y="260349"/>
                  </a:lnTo>
                  <a:close/>
                </a:path>
                <a:path w="25400" h="617220">
                  <a:moveTo>
                    <a:pt x="25400" y="266699"/>
                  </a:moveTo>
                  <a:lnTo>
                    <a:pt x="0" y="266699"/>
                  </a:lnTo>
                  <a:lnTo>
                    <a:pt x="0" y="269239"/>
                  </a:lnTo>
                  <a:lnTo>
                    <a:pt x="25400" y="269239"/>
                  </a:lnTo>
                  <a:lnTo>
                    <a:pt x="25400" y="266699"/>
                  </a:lnTo>
                  <a:close/>
                </a:path>
                <a:path w="25400" h="617220">
                  <a:moveTo>
                    <a:pt x="25400" y="269239"/>
                  </a:moveTo>
                  <a:lnTo>
                    <a:pt x="0" y="269239"/>
                  </a:lnTo>
                  <a:lnTo>
                    <a:pt x="0" y="273049"/>
                  </a:lnTo>
                  <a:lnTo>
                    <a:pt x="25400" y="273049"/>
                  </a:lnTo>
                  <a:lnTo>
                    <a:pt x="25400" y="269239"/>
                  </a:lnTo>
                  <a:close/>
                </a:path>
                <a:path w="25400" h="617220">
                  <a:moveTo>
                    <a:pt x="25400" y="273050"/>
                  </a:moveTo>
                  <a:lnTo>
                    <a:pt x="0" y="273050"/>
                  </a:lnTo>
                  <a:lnTo>
                    <a:pt x="0" y="275589"/>
                  </a:lnTo>
                  <a:lnTo>
                    <a:pt x="25400" y="275589"/>
                  </a:lnTo>
                  <a:lnTo>
                    <a:pt x="25400" y="273050"/>
                  </a:lnTo>
                  <a:close/>
                </a:path>
                <a:path w="25400" h="617220">
                  <a:moveTo>
                    <a:pt x="25400" y="275590"/>
                  </a:moveTo>
                  <a:lnTo>
                    <a:pt x="0" y="275590"/>
                  </a:lnTo>
                  <a:lnTo>
                    <a:pt x="0" y="281939"/>
                  </a:lnTo>
                  <a:lnTo>
                    <a:pt x="25400" y="281939"/>
                  </a:lnTo>
                  <a:lnTo>
                    <a:pt x="25400" y="275590"/>
                  </a:lnTo>
                  <a:close/>
                </a:path>
                <a:path w="25400" h="617220">
                  <a:moveTo>
                    <a:pt x="25400" y="281940"/>
                  </a:moveTo>
                  <a:lnTo>
                    <a:pt x="0" y="281940"/>
                  </a:lnTo>
                  <a:lnTo>
                    <a:pt x="0" y="300989"/>
                  </a:lnTo>
                  <a:lnTo>
                    <a:pt x="25400" y="300989"/>
                  </a:lnTo>
                  <a:lnTo>
                    <a:pt x="25400" y="281940"/>
                  </a:lnTo>
                  <a:close/>
                </a:path>
                <a:path w="25400" h="617220">
                  <a:moveTo>
                    <a:pt x="25400" y="300990"/>
                  </a:moveTo>
                  <a:lnTo>
                    <a:pt x="0" y="300990"/>
                  </a:lnTo>
                  <a:lnTo>
                    <a:pt x="0" y="304799"/>
                  </a:lnTo>
                  <a:lnTo>
                    <a:pt x="25400" y="304799"/>
                  </a:lnTo>
                  <a:lnTo>
                    <a:pt x="25400" y="300990"/>
                  </a:lnTo>
                  <a:close/>
                </a:path>
                <a:path w="25400" h="617220">
                  <a:moveTo>
                    <a:pt x="25400" y="304799"/>
                  </a:moveTo>
                  <a:lnTo>
                    <a:pt x="0" y="304799"/>
                  </a:lnTo>
                  <a:lnTo>
                    <a:pt x="0" y="317499"/>
                  </a:lnTo>
                  <a:lnTo>
                    <a:pt x="25400" y="317499"/>
                  </a:lnTo>
                  <a:lnTo>
                    <a:pt x="25400" y="304799"/>
                  </a:lnTo>
                  <a:close/>
                </a:path>
                <a:path w="25400" h="617220">
                  <a:moveTo>
                    <a:pt x="25400" y="317499"/>
                  </a:moveTo>
                  <a:lnTo>
                    <a:pt x="0" y="317499"/>
                  </a:lnTo>
                  <a:lnTo>
                    <a:pt x="0" y="326389"/>
                  </a:lnTo>
                  <a:lnTo>
                    <a:pt x="25400" y="326389"/>
                  </a:lnTo>
                  <a:lnTo>
                    <a:pt x="25400" y="317499"/>
                  </a:lnTo>
                  <a:close/>
                </a:path>
                <a:path w="25400" h="617220">
                  <a:moveTo>
                    <a:pt x="25400" y="326389"/>
                  </a:moveTo>
                  <a:lnTo>
                    <a:pt x="0" y="326389"/>
                  </a:lnTo>
                  <a:lnTo>
                    <a:pt x="0" y="330199"/>
                  </a:lnTo>
                  <a:lnTo>
                    <a:pt x="25400" y="330199"/>
                  </a:lnTo>
                  <a:lnTo>
                    <a:pt x="25400" y="326389"/>
                  </a:lnTo>
                  <a:close/>
                </a:path>
                <a:path w="25400" h="617220">
                  <a:moveTo>
                    <a:pt x="25400" y="330199"/>
                  </a:moveTo>
                  <a:lnTo>
                    <a:pt x="0" y="330199"/>
                  </a:lnTo>
                  <a:lnTo>
                    <a:pt x="0" y="345439"/>
                  </a:lnTo>
                  <a:lnTo>
                    <a:pt x="25400" y="345439"/>
                  </a:lnTo>
                  <a:lnTo>
                    <a:pt x="25400" y="330199"/>
                  </a:lnTo>
                  <a:close/>
                </a:path>
                <a:path w="25400" h="617220">
                  <a:moveTo>
                    <a:pt x="25400" y="345439"/>
                  </a:moveTo>
                  <a:lnTo>
                    <a:pt x="0" y="345439"/>
                  </a:lnTo>
                  <a:lnTo>
                    <a:pt x="0" y="351789"/>
                  </a:lnTo>
                  <a:lnTo>
                    <a:pt x="25400" y="351789"/>
                  </a:lnTo>
                  <a:lnTo>
                    <a:pt x="25400" y="345439"/>
                  </a:lnTo>
                  <a:close/>
                </a:path>
                <a:path w="25400" h="617220">
                  <a:moveTo>
                    <a:pt x="25400" y="351789"/>
                  </a:moveTo>
                  <a:lnTo>
                    <a:pt x="0" y="351789"/>
                  </a:lnTo>
                  <a:lnTo>
                    <a:pt x="0" y="355599"/>
                  </a:lnTo>
                  <a:lnTo>
                    <a:pt x="25400" y="355599"/>
                  </a:lnTo>
                  <a:lnTo>
                    <a:pt x="25400" y="351789"/>
                  </a:lnTo>
                  <a:close/>
                </a:path>
                <a:path w="25400" h="617220">
                  <a:moveTo>
                    <a:pt x="25400" y="355599"/>
                  </a:moveTo>
                  <a:lnTo>
                    <a:pt x="0" y="355599"/>
                  </a:lnTo>
                  <a:lnTo>
                    <a:pt x="0" y="358139"/>
                  </a:lnTo>
                  <a:lnTo>
                    <a:pt x="25400" y="358139"/>
                  </a:lnTo>
                  <a:lnTo>
                    <a:pt x="25400" y="355599"/>
                  </a:lnTo>
                  <a:close/>
                </a:path>
                <a:path w="25400" h="617220">
                  <a:moveTo>
                    <a:pt x="25400" y="358139"/>
                  </a:moveTo>
                  <a:lnTo>
                    <a:pt x="0" y="358139"/>
                  </a:lnTo>
                  <a:lnTo>
                    <a:pt x="0" y="361949"/>
                  </a:lnTo>
                  <a:lnTo>
                    <a:pt x="25400" y="361949"/>
                  </a:lnTo>
                  <a:lnTo>
                    <a:pt x="25400" y="358139"/>
                  </a:lnTo>
                  <a:close/>
                </a:path>
                <a:path w="25400" h="617220">
                  <a:moveTo>
                    <a:pt x="25400" y="361950"/>
                  </a:moveTo>
                  <a:lnTo>
                    <a:pt x="0" y="361950"/>
                  </a:lnTo>
                  <a:lnTo>
                    <a:pt x="0" y="368299"/>
                  </a:lnTo>
                  <a:lnTo>
                    <a:pt x="25400" y="368299"/>
                  </a:lnTo>
                  <a:lnTo>
                    <a:pt x="25400" y="361950"/>
                  </a:lnTo>
                  <a:close/>
                </a:path>
                <a:path w="25400" h="617220">
                  <a:moveTo>
                    <a:pt x="25400" y="368300"/>
                  </a:moveTo>
                  <a:lnTo>
                    <a:pt x="0" y="368300"/>
                  </a:lnTo>
                  <a:lnTo>
                    <a:pt x="0" y="370839"/>
                  </a:lnTo>
                  <a:lnTo>
                    <a:pt x="25400" y="370839"/>
                  </a:lnTo>
                  <a:lnTo>
                    <a:pt x="25400" y="368300"/>
                  </a:lnTo>
                  <a:close/>
                </a:path>
                <a:path w="25400" h="617220">
                  <a:moveTo>
                    <a:pt x="25400" y="370839"/>
                  </a:moveTo>
                  <a:lnTo>
                    <a:pt x="0" y="370839"/>
                  </a:lnTo>
                  <a:lnTo>
                    <a:pt x="0" y="377189"/>
                  </a:lnTo>
                  <a:lnTo>
                    <a:pt x="25400" y="377189"/>
                  </a:lnTo>
                  <a:lnTo>
                    <a:pt x="25400" y="370839"/>
                  </a:lnTo>
                  <a:close/>
                </a:path>
                <a:path w="25400" h="617220">
                  <a:moveTo>
                    <a:pt x="25400" y="377189"/>
                  </a:moveTo>
                  <a:lnTo>
                    <a:pt x="0" y="377189"/>
                  </a:lnTo>
                  <a:lnTo>
                    <a:pt x="0" y="389889"/>
                  </a:lnTo>
                  <a:lnTo>
                    <a:pt x="25400" y="389889"/>
                  </a:lnTo>
                  <a:lnTo>
                    <a:pt x="25400" y="377189"/>
                  </a:lnTo>
                  <a:close/>
                </a:path>
                <a:path w="25400" h="617220">
                  <a:moveTo>
                    <a:pt x="25400" y="612139"/>
                  </a:moveTo>
                  <a:lnTo>
                    <a:pt x="0" y="612139"/>
                  </a:lnTo>
                  <a:lnTo>
                    <a:pt x="0" y="617219"/>
                  </a:lnTo>
                  <a:lnTo>
                    <a:pt x="10160" y="617219"/>
                  </a:lnTo>
                  <a:lnTo>
                    <a:pt x="10160" y="615949"/>
                  </a:lnTo>
                  <a:lnTo>
                    <a:pt x="21590" y="615949"/>
                  </a:lnTo>
                  <a:lnTo>
                    <a:pt x="21590" y="613409"/>
                  </a:lnTo>
                  <a:lnTo>
                    <a:pt x="25400" y="613409"/>
                  </a:lnTo>
                  <a:lnTo>
                    <a:pt x="25400" y="612139"/>
                  </a:lnTo>
                  <a:close/>
                </a:path>
                <a:path w="25400" h="617220">
                  <a:moveTo>
                    <a:pt x="25400" y="605789"/>
                  </a:moveTo>
                  <a:lnTo>
                    <a:pt x="0" y="605789"/>
                  </a:lnTo>
                  <a:lnTo>
                    <a:pt x="0" y="610870"/>
                  </a:lnTo>
                  <a:lnTo>
                    <a:pt x="25400" y="610870"/>
                  </a:lnTo>
                  <a:lnTo>
                    <a:pt x="25400" y="605789"/>
                  </a:lnTo>
                  <a:close/>
                </a:path>
                <a:path w="25400" h="617220">
                  <a:moveTo>
                    <a:pt x="25400" y="599439"/>
                  </a:moveTo>
                  <a:lnTo>
                    <a:pt x="0" y="599439"/>
                  </a:lnTo>
                  <a:lnTo>
                    <a:pt x="0" y="604519"/>
                  </a:lnTo>
                  <a:lnTo>
                    <a:pt x="25400" y="604519"/>
                  </a:lnTo>
                  <a:lnTo>
                    <a:pt x="25400" y="599439"/>
                  </a:lnTo>
                  <a:close/>
                </a:path>
                <a:path w="25400" h="617220">
                  <a:moveTo>
                    <a:pt x="25400" y="593089"/>
                  </a:moveTo>
                  <a:lnTo>
                    <a:pt x="0" y="593089"/>
                  </a:lnTo>
                  <a:lnTo>
                    <a:pt x="0" y="598170"/>
                  </a:lnTo>
                  <a:lnTo>
                    <a:pt x="25400" y="598170"/>
                  </a:lnTo>
                  <a:lnTo>
                    <a:pt x="25400" y="593089"/>
                  </a:lnTo>
                  <a:close/>
                </a:path>
                <a:path w="25400" h="617220">
                  <a:moveTo>
                    <a:pt x="25400" y="586739"/>
                  </a:moveTo>
                  <a:lnTo>
                    <a:pt x="0" y="586739"/>
                  </a:lnTo>
                  <a:lnTo>
                    <a:pt x="0" y="591819"/>
                  </a:lnTo>
                  <a:lnTo>
                    <a:pt x="25400" y="591819"/>
                  </a:lnTo>
                  <a:lnTo>
                    <a:pt x="25400" y="586739"/>
                  </a:lnTo>
                  <a:close/>
                </a:path>
                <a:path w="25400" h="617220">
                  <a:moveTo>
                    <a:pt x="25400" y="580389"/>
                  </a:moveTo>
                  <a:lnTo>
                    <a:pt x="0" y="580389"/>
                  </a:lnTo>
                  <a:lnTo>
                    <a:pt x="0" y="585469"/>
                  </a:lnTo>
                  <a:lnTo>
                    <a:pt x="25400" y="585469"/>
                  </a:lnTo>
                  <a:lnTo>
                    <a:pt x="25400" y="580389"/>
                  </a:lnTo>
                  <a:close/>
                </a:path>
                <a:path w="25400" h="617220">
                  <a:moveTo>
                    <a:pt x="25400" y="574039"/>
                  </a:moveTo>
                  <a:lnTo>
                    <a:pt x="0" y="574039"/>
                  </a:lnTo>
                  <a:lnTo>
                    <a:pt x="0" y="579119"/>
                  </a:lnTo>
                  <a:lnTo>
                    <a:pt x="25400" y="579119"/>
                  </a:lnTo>
                  <a:lnTo>
                    <a:pt x="25400" y="574039"/>
                  </a:lnTo>
                  <a:close/>
                </a:path>
                <a:path w="25400" h="617220">
                  <a:moveTo>
                    <a:pt x="25400" y="567689"/>
                  </a:moveTo>
                  <a:lnTo>
                    <a:pt x="0" y="567689"/>
                  </a:lnTo>
                  <a:lnTo>
                    <a:pt x="0" y="572769"/>
                  </a:lnTo>
                  <a:lnTo>
                    <a:pt x="25400" y="572769"/>
                  </a:lnTo>
                  <a:lnTo>
                    <a:pt x="25400" y="567689"/>
                  </a:lnTo>
                  <a:close/>
                </a:path>
                <a:path w="25400" h="617220">
                  <a:moveTo>
                    <a:pt x="25400" y="561339"/>
                  </a:moveTo>
                  <a:lnTo>
                    <a:pt x="0" y="561339"/>
                  </a:lnTo>
                  <a:lnTo>
                    <a:pt x="0" y="566419"/>
                  </a:lnTo>
                  <a:lnTo>
                    <a:pt x="25400" y="566419"/>
                  </a:lnTo>
                  <a:lnTo>
                    <a:pt x="25400" y="561339"/>
                  </a:lnTo>
                  <a:close/>
                </a:path>
                <a:path w="25400" h="617220">
                  <a:moveTo>
                    <a:pt x="25400" y="554989"/>
                  </a:moveTo>
                  <a:lnTo>
                    <a:pt x="0" y="554989"/>
                  </a:lnTo>
                  <a:lnTo>
                    <a:pt x="0" y="560069"/>
                  </a:lnTo>
                  <a:lnTo>
                    <a:pt x="25400" y="560069"/>
                  </a:lnTo>
                  <a:lnTo>
                    <a:pt x="25400" y="554989"/>
                  </a:lnTo>
                  <a:close/>
                </a:path>
                <a:path w="25400" h="617220">
                  <a:moveTo>
                    <a:pt x="25400" y="548639"/>
                  </a:moveTo>
                  <a:lnTo>
                    <a:pt x="0" y="548639"/>
                  </a:lnTo>
                  <a:lnTo>
                    <a:pt x="0" y="553719"/>
                  </a:lnTo>
                  <a:lnTo>
                    <a:pt x="25400" y="553719"/>
                  </a:lnTo>
                  <a:lnTo>
                    <a:pt x="25400" y="548639"/>
                  </a:lnTo>
                  <a:close/>
                </a:path>
                <a:path w="25400" h="617220">
                  <a:moveTo>
                    <a:pt x="25400" y="542289"/>
                  </a:moveTo>
                  <a:lnTo>
                    <a:pt x="0" y="542289"/>
                  </a:lnTo>
                  <a:lnTo>
                    <a:pt x="0" y="547369"/>
                  </a:lnTo>
                  <a:lnTo>
                    <a:pt x="25400" y="547369"/>
                  </a:lnTo>
                  <a:lnTo>
                    <a:pt x="25400" y="542289"/>
                  </a:lnTo>
                  <a:close/>
                </a:path>
                <a:path w="25400" h="617220">
                  <a:moveTo>
                    <a:pt x="25400" y="535939"/>
                  </a:moveTo>
                  <a:lnTo>
                    <a:pt x="0" y="535939"/>
                  </a:lnTo>
                  <a:lnTo>
                    <a:pt x="0" y="541019"/>
                  </a:lnTo>
                  <a:lnTo>
                    <a:pt x="25400" y="541019"/>
                  </a:lnTo>
                  <a:lnTo>
                    <a:pt x="25400" y="535939"/>
                  </a:lnTo>
                  <a:close/>
                </a:path>
                <a:path w="25400" h="617220">
                  <a:moveTo>
                    <a:pt x="25400" y="529589"/>
                  </a:moveTo>
                  <a:lnTo>
                    <a:pt x="0" y="529589"/>
                  </a:lnTo>
                  <a:lnTo>
                    <a:pt x="0" y="534669"/>
                  </a:lnTo>
                  <a:lnTo>
                    <a:pt x="25400" y="534669"/>
                  </a:lnTo>
                  <a:lnTo>
                    <a:pt x="25400" y="529589"/>
                  </a:lnTo>
                  <a:close/>
                </a:path>
                <a:path w="25400" h="617220">
                  <a:moveTo>
                    <a:pt x="25400" y="523239"/>
                  </a:moveTo>
                  <a:lnTo>
                    <a:pt x="0" y="523239"/>
                  </a:lnTo>
                  <a:lnTo>
                    <a:pt x="0" y="528319"/>
                  </a:lnTo>
                  <a:lnTo>
                    <a:pt x="25400" y="528319"/>
                  </a:lnTo>
                  <a:lnTo>
                    <a:pt x="25400" y="523239"/>
                  </a:lnTo>
                  <a:close/>
                </a:path>
                <a:path w="25400" h="617220">
                  <a:moveTo>
                    <a:pt x="25400" y="516889"/>
                  </a:moveTo>
                  <a:lnTo>
                    <a:pt x="0" y="516889"/>
                  </a:lnTo>
                  <a:lnTo>
                    <a:pt x="0" y="521969"/>
                  </a:lnTo>
                  <a:lnTo>
                    <a:pt x="25400" y="521969"/>
                  </a:lnTo>
                  <a:lnTo>
                    <a:pt x="25400" y="516889"/>
                  </a:lnTo>
                  <a:close/>
                </a:path>
                <a:path w="25400" h="617220">
                  <a:moveTo>
                    <a:pt x="25400" y="510539"/>
                  </a:moveTo>
                  <a:lnTo>
                    <a:pt x="0" y="510539"/>
                  </a:lnTo>
                  <a:lnTo>
                    <a:pt x="0" y="515619"/>
                  </a:lnTo>
                  <a:lnTo>
                    <a:pt x="25400" y="515619"/>
                  </a:lnTo>
                  <a:lnTo>
                    <a:pt x="25400" y="510539"/>
                  </a:lnTo>
                  <a:close/>
                </a:path>
                <a:path w="25400" h="617220">
                  <a:moveTo>
                    <a:pt x="25400" y="504189"/>
                  </a:moveTo>
                  <a:lnTo>
                    <a:pt x="0" y="504189"/>
                  </a:lnTo>
                  <a:lnTo>
                    <a:pt x="0" y="509269"/>
                  </a:lnTo>
                  <a:lnTo>
                    <a:pt x="25400" y="509269"/>
                  </a:lnTo>
                  <a:lnTo>
                    <a:pt x="25400" y="504189"/>
                  </a:lnTo>
                  <a:close/>
                </a:path>
                <a:path w="25400" h="617220">
                  <a:moveTo>
                    <a:pt x="25400" y="497839"/>
                  </a:moveTo>
                  <a:lnTo>
                    <a:pt x="0" y="497839"/>
                  </a:lnTo>
                  <a:lnTo>
                    <a:pt x="0" y="502919"/>
                  </a:lnTo>
                  <a:lnTo>
                    <a:pt x="25400" y="502919"/>
                  </a:lnTo>
                  <a:lnTo>
                    <a:pt x="25400" y="497839"/>
                  </a:lnTo>
                  <a:close/>
                </a:path>
                <a:path w="25400" h="617220">
                  <a:moveTo>
                    <a:pt x="25400" y="491489"/>
                  </a:moveTo>
                  <a:lnTo>
                    <a:pt x="0" y="491489"/>
                  </a:lnTo>
                  <a:lnTo>
                    <a:pt x="0" y="496569"/>
                  </a:lnTo>
                  <a:lnTo>
                    <a:pt x="25400" y="496569"/>
                  </a:lnTo>
                  <a:lnTo>
                    <a:pt x="25400" y="491489"/>
                  </a:lnTo>
                  <a:close/>
                </a:path>
                <a:path w="25400" h="617220">
                  <a:moveTo>
                    <a:pt x="25400" y="485139"/>
                  </a:moveTo>
                  <a:lnTo>
                    <a:pt x="0" y="485139"/>
                  </a:lnTo>
                  <a:lnTo>
                    <a:pt x="0" y="490219"/>
                  </a:lnTo>
                  <a:lnTo>
                    <a:pt x="25400" y="490219"/>
                  </a:lnTo>
                  <a:lnTo>
                    <a:pt x="25400" y="485139"/>
                  </a:lnTo>
                  <a:close/>
                </a:path>
                <a:path w="25400" h="617220">
                  <a:moveTo>
                    <a:pt x="25400" y="478789"/>
                  </a:moveTo>
                  <a:lnTo>
                    <a:pt x="0" y="478789"/>
                  </a:lnTo>
                  <a:lnTo>
                    <a:pt x="0" y="483869"/>
                  </a:lnTo>
                  <a:lnTo>
                    <a:pt x="25400" y="483869"/>
                  </a:lnTo>
                  <a:lnTo>
                    <a:pt x="25400" y="478789"/>
                  </a:lnTo>
                  <a:close/>
                </a:path>
                <a:path w="25400" h="617220">
                  <a:moveTo>
                    <a:pt x="25400" y="472439"/>
                  </a:moveTo>
                  <a:lnTo>
                    <a:pt x="0" y="472439"/>
                  </a:lnTo>
                  <a:lnTo>
                    <a:pt x="0" y="477519"/>
                  </a:lnTo>
                  <a:lnTo>
                    <a:pt x="25400" y="477519"/>
                  </a:lnTo>
                  <a:lnTo>
                    <a:pt x="25400" y="472439"/>
                  </a:lnTo>
                  <a:close/>
                </a:path>
                <a:path w="25400" h="617220">
                  <a:moveTo>
                    <a:pt x="25400" y="466089"/>
                  </a:moveTo>
                  <a:lnTo>
                    <a:pt x="0" y="466089"/>
                  </a:lnTo>
                  <a:lnTo>
                    <a:pt x="0" y="471169"/>
                  </a:lnTo>
                  <a:lnTo>
                    <a:pt x="25400" y="471169"/>
                  </a:lnTo>
                  <a:lnTo>
                    <a:pt x="25400" y="466089"/>
                  </a:lnTo>
                  <a:close/>
                </a:path>
                <a:path w="25400" h="617220">
                  <a:moveTo>
                    <a:pt x="25400" y="459739"/>
                  </a:moveTo>
                  <a:lnTo>
                    <a:pt x="0" y="459739"/>
                  </a:lnTo>
                  <a:lnTo>
                    <a:pt x="0" y="464819"/>
                  </a:lnTo>
                  <a:lnTo>
                    <a:pt x="25400" y="464819"/>
                  </a:lnTo>
                  <a:lnTo>
                    <a:pt x="25400" y="459739"/>
                  </a:lnTo>
                  <a:close/>
                </a:path>
                <a:path w="25400" h="617220">
                  <a:moveTo>
                    <a:pt x="25400" y="453389"/>
                  </a:moveTo>
                  <a:lnTo>
                    <a:pt x="0" y="453389"/>
                  </a:lnTo>
                  <a:lnTo>
                    <a:pt x="0" y="458469"/>
                  </a:lnTo>
                  <a:lnTo>
                    <a:pt x="25400" y="458469"/>
                  </a:lnTo>
                  <a:lnTo>
                    <a:pt x="25400" y="453389"/>
                  </a:lnTo>
                  <a:close/>
                </a:path>
                <a:path w="25400" h="617220">
                  <a:moveTo>
                    <a:pt x="25400" y="447039"/>
                  </a:moveTo>
                  <a:lnTo>
                    <a:pt x="0" y="447039"/>
                  </a:lnTo>
                  <a:lnTo>
                    <a:pt x="0" y="452119"/>
                  </a:lnTo>
                  <a:lnTo>
                    <a:pt x="25400" y="452119"/>
                  </a:lnTo>
                  <a:lnTo>
                    <a:pt x="25400" y="447039"/>
                  </a:lnTo>
                  <a:close/>
                </a:path>
                <a:path w="25400" h="617220">
                  <a:moveTo>
                    <a:pt x="25400" y="440689"/>
                  </a:moveTo>
                  <a:lnTo>
                    <a:pt x="0" y="440689"/>
                  </a:lnTo>
                  <a:lnTo>
                    <a:pt x="0" y="445769"/>
                  </a:lnTo>
                  <a:lnTo>
                    <a:pt x="25400" y="445769"/>
                  </a:lnTo>
                  <a:lnTo>
                    <a:pt x="25400" y="440689"/>
                  </a:lnTo>
                  <a:close/>
                </a:path>
                <a:path w="25400" h="617220">
                  <a:moveTo>
                    <a:pt x="25400" y="434339"/>
                  </a:moveTo>
                  <a:lnTo>
                    <a:pt x="0" y="434339"/>
                  </a:lnTo>
                  <a:lnTo>
                    <a:pt x="0" y="439419"/>
                  </a:lnTo>
                  <a:lnTo>
                    <a:pt x="25400" y="439419"/>
                  </a:lnTo>
                  <a:lnTo>
                    <a:pt x="25400" y="434339"/>
                  </a:lnTo>
                  <a:close/>
                </a:path>
                <a:path w="25400" h="617220">
                  <a:moveTo>
                    <a:pt x="25400" y="427989"/>
                  </a:moveTo>
                  <a:lnTo>
                    <a:pt x="0" y="427989"/>
                  </a:lnTo>
                  <a:lnTo>
                    <a:pt x="0" y="433069"/>
                  </a:lnTo>
                  <a:lnTo>
                    <a:pt x="25400" y="433069"/>
                  </a:lnTo>
                  <a:lnTo>
                    <a:pt x="25400" y="427989"/>
                  </a:lnTo>
                  <a:close/>
                </a:path>
                <a:path w="25400" h="617220">
                  <a:moveTo>
                    <a:pt x="25400" y="421639"/>
                  </a:moveTo>
                  <a:lnTo>
                    <a:pt x="0" y="421639"/>
                  </a:lnTo>
                  <a:lnTo>
                    <a:pt x="0" y="426719"/>
                  </a:lnTo>
                  <a:lnTo>
                    <a:pt x="25400" y="426719"/>
                  </a:lnTo>
                  <a:lnTo>
                    <a:pt x="25400" y="421639"/>
                  </a:lnTo>
                  <a:close/>
                </a:path>
                <a:path w="25400" h="617220">
                  <a:moveTo>
                    <a:pt x="25400" y="415289"/>
                  </a:moveTo>
                  <a:lnTo>
                    <a:pt x="0" y="415289"/>
                  </a:lnTo>
                  <a:lnTo>
                    <a:pt x="0" y="420369"/>
                  </a:lnTo>
                  <a:lnTo>
                    <a:pt x="25400" y="420369"/>
                  </a:lnTo>
                  <a:lnTo>
                    <a:pt x="25400" y="415289"/>
                  </a:lnTo>
                  <a:close/>
                </a:path>
                <a:path w="25400" h="617220">
                  <a:moveTo>
                    <a:pt x="25400" y="408939"/>
                  </a:moveTo>
                  <a:lnTo>
                    <a:pt x="0" y="408939"/>
                  </a:lnTo>
                  <a:lnTo>
                    <a:pt x="0" y="414019"/>
                  </a:lnTo>
                  <a:lnTo>
                    <a:pt x="25400" y="414019"/>
                  </a:lnTo>
                  <a:lnTo>
                    <a:pt x="25400" y="408939"/>
                  </a:lnTo>
                  <a:close/>
                </a:path>
                <a:path w="25400" h="617220">
                  <a:moveTo>
                    <a:pt x="25400" y="402589"/>
                  </a:moveTo>
                  <a:lnTo>
                    <a:pt x="0" y="402589"/>
                  </a:lnTo>
                  <a:lnTo>
                    <a:pt x="0" y="407669"/>
                  </a:lnTo>
                  <a:lnTo>
                    <a:pt x="25400" y="407669"/>
                  </a:lnTo>
                  <a:lnTo>
                    <a:pt x="25400" y="402589"/>
                  </a:lnTo>
                  <a:close/>
                </a:path>
                <a:path w="25400" h="617220">
                  <a:moveTo>
                    <a:pt x="25400" y="396239"/>
                  </a:moveTo>
                  <a:lnTo>
                    <a:pt x="0" y="396239"/>
                  </a:lnTo>
                  <a:lnTo>
                    <a:pt x="0" y="401319"/>
                  </a:lnTo>
                  <a:lnTo>
                    <a:pt x="25400" y="401319"/>
                  </a:lnTo>
                  <a:lnTo>
                    <a:pt x="25400" y="396239"/>
                  </a:lnTo>
                  <a:close/>
                </a:path>
                <a:path w="25400" h="617220">
                  <a:moveTo>
                    <a:pt x="25400" y="391159"/>
                  </a:moveTo>
                  <a:lnTo>
                    <a:pt x="0" y="391159"/>
                  </a:lnTo>
                  <a:lnTo>
                    <a:pt x="0" y="394969"/>
                  </a:lnTo>
                  <a:lnTo>
                    <a:pt x="25400" y="394969"/>
                  </a:lnTo>
                  <a:lnTo>
                    <a:pt x="25400" y="391159"/>
                  </a:lnTo>
                  <a:close/>
                </a:path>
              </a:pathLst>
            </a:custGeom>
            <a:solidFill>
              <a:srgbClr val="6080DE"/>
            </a:solidFill>
          </p:spPr>
          <p:txBody>
            <a:bodyPr wrap="square" lIns="0" tIns="0" rIns="0" bIns="0" rtlCol="0"/>
            <a:lstStyle/>
            <a:p>
              <a:endParaRPr/>
            </a:p>
          </p:txBody>
        </p:sp>
        <p:sp>
          <p:nvSpPr>
            <p:cNvPr id="421" name="object 421"/>
            <p:cNvSpPr/>
            <p:nvPr/>
          </p:nvSpPr>
          <p:spPr>
            <a:xfrm>
              <a:off x="6976110" y="5648959"/>
              <a:ext cx="25400" cy="623570"/>
            </a:xfrm>
            <a:custGeom>
              <a:avLst/>
              <a:gdLst/>
              <a:ahLst/>
              <a:cxnLst/>
              <a:rect l="l" t="t" r="r" b="b"/>
              <a:pathLst>
                <a:path w="25400" h="623570">
                  <a:moveTo>
                    <a:pt x="5080" y="0"/>
                  </a:moveTo>
                  <a:lnTo>
                    <a:pt x="0" y="0"/>
                  </a:lnTo>
                  <a:lnTo>
                    <a:pt x="0" y="38099"/>
                  </a:lnTo>
                  <a:lnTo>
                    <a:pt x="25400" y="38099"/>
                  </a:lnTo>
                  <a:lnTo>
                    <a:pt x="25400" y="3809"/>
                  </a:lnTo>
                  <a:lnTo>
                    <a:pt x="19050" y="3809"/>
                  </a:lnTo>
                  <a:lnTo>
                    <a:pt x="19050" y="2539"/>
                  </a:lnTo>
                  <a:lnTo>
                    <a:pt x="11430" y="2539"/>
                  </a:lnTo>
                  <a:lnTo>
                    <a:pt x="11430" y="1269"/>
                  </a:lnTo>
                  <a:lnTo>
                    <a:pt x="5080" y="1269"/>
                  </a:lnTo>
                  <a:lnTo>
                    <a:pt x="5080" y="0"/>
                  </a:lnTo>
                  <a:close/>
                </a:path>
                <a:path w="25400" h="623570">
                  <a:moveTo>
                    <a:pt x="25400" y="38100"/>
                  </a:moveTo>
                  <a:lnTo>
                    <a:pt x="0" y="38100"/>
                  </a:lnTo>
                  <a:lnTo>
                    <a:pt x="0" y="41909"/>
                  </a:lnTo>
                  <a:lnTo>
                    <a:pt x="25400" y="41909"/>
                  </a:lnTo>
                  <a:lnTo>
                    <a:pt x="25400" y="38100"/>
                  </a:lnTo>
                  <a:close/>
                </a:path>
                <a:path w="25400" h="623570">
                  <a:moveTo>
                    <a:pt x="25400" y="41910"/>
                  </a:moveTo>
                  <a:lnTo>
                    <a:pt x="0" y="41910"/>
                  </a:lnTo>
                  <a:lnTo>
                    <a:pt x="0" y="44449"/>
                  </a:lnTo>
                  <a:lnTo>
                    <a:pt x="25400" y="44449"/>
                  </a:lnTo>
                  <a:lnTo>
                    <a:pt x="25400" y="41910"/>
                  </a:lnTo>
                  <a:close/>
                </a:path>
                <a:path w="25400" h="623570">
                  <a:moveTo>
                    <a:pt x="25400" y="44450"/>
                  </a:moveTo>
                  <a:lnTo>
                    <a:pt x="0" y="44450"/>
                  </a:lnTo>
                  <a:lnTo>
                    <a:pt x="0" y="50799"/>
                  </a:lnTo>
                  <a:lnTo>
                    <a:pt x="25400" y="50799"/>
                  </a:lnTo>
                  <a:lnTo>
                    <a:pt x="25400" y="44450"/>
                  </a:lnTo>
                  <a:close/>
                </a:path>
                <a:path w="25400" h="623570">
                  <a:moveTo>
                    <a:pt x="25400" y="50800"/>
                  </a:moveTo>
                  <a:lnTo>
                    <a:pt x="0" y="50800"/>
                  </a:lnTo>
                  <a:lnTo>
                    <a:pt x="0" y="54609"/>
                  </a:lnTo>
                  <a:lnTo>
                    <a:pt x="25400" y="54609"/>
                  </a:lnTo>
                  <a:lnTo>
                    <a:pt x="25400" y="50800"/>
                  </a:lnTo>
                  <a:close/>
                </a:path>
                <a:path w="25400" h="623570">
                  <a:moveTo>
                    <a:pt x="25400" y="54609"/>
                  </a:moveTo>
                  <a:lnTo>
                    <a:pt x="0" y="54609"/>
                  </a:lnTo>
                  <a:lnTo>
                    <a:pt x="0" y="92709"/>
                  </a:lnTo>
                  <a:lnTo>
                    <a:pt x="25400" y="92709"/>
                  </a:lnTo>
                  <a:lnTo>
                    <a:pt x="25400" y="54609"/>
                  </a:lnTo>
                  <a:close/>
                </a:path>
                <a:path w="25400" h="623570">
                  <a:moveTo>
                    <a:pt x="25400" y="92710"/>
                  </a:moveTo>
                  <a:lnTo>
                    <a:pt x="0" y="92710"/>
                  </a:lnTo>
                  <a:lnTo>
                    <a:pt x="0" y="101599"/>
                  </a:lnTo>
                  <a:lnTo>
                    <a:pt x="25400" y="101599"/>
                  </a:lnTo>
                  <a:lnTo>
                    <a:pt x="25400" y="92710"/>
                  </a:lnTo>
                  <a:close/>
                </a:path>
                <a:path w="25400" h="623570">
                  <a:moveTo>
                    <a:pt x="25400" y="101600"/>
                  </a:moveTo>
                  <a:lnTo>
                    <a:pt x="0" y="101600"/>
                  </a:lnTo>
                  <a:lnTo>
                    <a:pt x="0" y="107949"/>
                  </a:lnTo>
                  <a:lnTo>
                    <a:pt x="25400" y="107949"/>
                  </a:lnTo>
                  <a:lnTo>
                    <a:pt x="25400" y="101600"/>
                  </a:lnTo>
                  <a:close/>
                </a:path>
                <a:path w="25400" h="623570">
                  <a:moveTo>
                    <a:pt x="25400" y="107950"/>
                  </a:moveTo>
                  <a:lnTo>
                    <a:pt x="0" y="107950"/>
                  </a:lnTo>
                  <a:lnTo>
                    <a:pt x="0" y="114299"/>
                  </a:lnTo>
                  <a:lnTo>
                    <a:pt x="25400" y="114299"/>
                  </a:lnTo>
                  <a:lnTo>
                    <a:pt x="25400" y="107950"/>
                  </a:lnTo>
                  <a:close/>
                </a:path>
                <a:path w="25400" h="623570">
                  <a:moveTo>
                    <a:pt x="25400" y="114300"/>
                  </a:moveTo>
                  <a:lnTo>
                    <a:pt x="0" y="114300"/>
                  </a:lnTo>
                  <a:lnTo>
                    <a:pt x="0" y="118109"/>
                  </a:lnTo>
                  <a:lnTo>
                    <a:pt x="25400" y="118109"/>
                  </a:lnTo>
                  <a:lnTo>
                    <a:pt x="25400" y="114300"/>
                  </a:lnTo>
                  <a:close/>
                </a:path>
                <a:path w="25400" h="623570">
                  <a:moveTo>
                    <a:pt x="25400" y="118110"/>
                  </a:moveTo>
                  <a:lnTo>
                    <a:pt x="0" y="118110"/>
                  </a:lnTo>
                  <a:lnTo>
                    <a:pt x="0" y="124459"/>
                  </a:lnTo>
                  <a:lnTo>
                    <a:pt x="25400" y="124459"/>
                  </a:lnTo>
                  <a:lnTo>
                    <a:pt x="25400" y="118110"/>
                  </a:lnTo>
                  <a:close/>
                </a:path>
                <a:path w="25400" h="623570">
                  <a:moveTo>
                    <a:pt x="25400" y="124460"/>
                  </a:moveTo>
                  <a:lnTo>
                    <a:pt x="0" y="124460"/>
                  </a:lnTo>
                  <a:lnTo>
                    <a:pt x="0" y="126999"/>
                  </a:lnTo>
                  <a:lnTo>
                    <a:pt x="25400" y="126999"/>
                  </a:lnTo>
                  <a:lnTo>
                    <a:pt x="25400" y="124460"/>
                  </a:lnTo>
                  <a:close/>
                </a:path>
                <a:path w="25400" h="623570">
                  <a:moveTo>
                    <a:pt x="25400" y="127000"/>
                  </a:moveTo>
                  <a:lnTo>
                    <a:pt x="0" y="127000"/>
                  </a:lnTo>
                  <a:lnTo>
                    <a:pt x="0" y="130809"/>
                  </a:lnTo>
                  <a:lnTo>
                    <a:pt x="25400" y="130809"/>
                  </a:lnTo>
                  <a:lnTo>
                    <a:pt x="25400" y="127000"/>
                  </a:lnTo>
                  <a:close/>
                </a:path>
                <a:path w="25400" h="623570">
                  <a:moveTo>
                    <a:pt x="25400" y="130810"/>
                  </a:moveTo>
                  <a:lnTo>
                    <a:pt x="0" y="130810"/>
                  </a:lnTo>
                  <a:lnTo>
                    <a:pt x="0" y="133349"/>
                  </a:lnTo>
                  <a:lnTo>
                    <a:pt x="25400" y="133349"/>
                  </a:lnTo>
                  <a:lnTo>
                    <a:pt x="25400" y="130810"/>
                  </a:lnTo>
                  <a:close/>
                </a:path>
                <a:path w="25400" h="623570">
                  <a:moveTo>
                    <a:pt x="25400" y="133350"/>
                  </a:moveTo>
                  <a:lnTo>
                    <a:pt x="0" y="133350"/>
                  </a:lnTo>
                  <a:lnTo>
                    <a:pt x="0" y="139699"/>
                  </a:lnTo>
                  <a:lnTo>
                    <a:pt x="25400" y="139699"/>
                  </a:lnTo>
                  <a:lnTo>
                    <a:pt x="25400" y="133350"/>
                  </a:lnTo>
                  <a:close/>
                </a:path>
                <a:path w="25400" h="623570">
                  <a:moveTo>
                    <a:pt x="25400" y="139700"/>
                  </a:moveTo>
                  <a:lnTo>
                    <a:pt x="0" y="139700"/>
                  </a:lnTo>
                  <a:lnTo>
                    <a:pt x="0" y="165099"/>
                  </a:lnTo>
                  <a:lnTo>
                    <a:pt x="25400" y="165099"/>
                  </a:lnTo>
                  <a:lnTo>
                    <a:pt x="25400" y="139700"/>
                  </a:lnTo>
                  <a:close/>
                </a:path>
                <a:path w="25400" h="623570">
                  <a:moveTo>
                    <a:pt x="25400" y="165100"/>
                  </a:moveTo>
                  <a:lnTo>
                    <a:pt x="0" y="165100"/>
                  </a:lnTo>
                  <a:lnTo>
                    <a:pt x="0" y="171449"/>
                  </a:lnTo>
                  <a:lnTo>
                    <a:pt x="25400" y="171449"/>
                  </a:lnTo>
                  <a:lnTo>
                    <a:pt x="25400" y="165100"/>
                  </a:lnTo>
                  <a:close/>
                </a:path>
                <a:path w="25400" h="623570">
                  <a:moveTo>
                    <a:pt x="25400" y="171450"/>
                  </a:moveTo>
                  <a:lnTo>
                    <a:pt x="0" y="171450"/>
                  </a:lnTo>
                  <a:lnTo>
                    <a:pt x="0" y="184149"/>
                  </a:lnTo>
                  <a:lnTo>
                    <a:pt x="25400" y="184149"/>
                  </a:lnTo>
                  <a:lnTo>
                    <a:pt x="25400" y="171450"/>
                  </a:lnTo>
                  <a:close/>
                </a:path>
                <a:path w="25400" h="623570">
                  <a:moveTo>
                    <a:pt x="25400" y="184150"/>
                  </a:moveTo>
                  <a:lnTo>
                    <a:pt x="0" y="184150"/>
                  </a:lnTo>
                  <a:lnTo>
                    <a:pt x="0" y="200659"/>
                  </a:lnTo>
                  <a:lnTo>
                    <a:pt x="25400" y="200659"/>
                  </a:lnTo>
                  <a:lnTo>
                    <a:pt x="25400" y="184150"/>
                  </a:lnTo>
                  <a:close/>
                </a:path>
                <a:path w="25400" h="623570">
                  <a:moveTo>
                    <a:pt x="25400" y="200659"/>
                  </a:moveTo>
                  <a:lnTo>
                    <a:pt x="0" y="200659"/>
                  </a:lnTo>
                  <a:lnTo>
                    <a:pt x="0" y="203199"/>
                  </a:lnTo>
                  <a:lnTo>
                    <a:pt x="25400" y="203199"/>
                  </a:lnTo>
                  <a:lnTo>
                    <a:pt x="25400" y="200659"/>
                  </a:lnTo>
                  <a:close/>
                </a:path>
                <a:path w="25400" h="623570">
                  <a:moveTo>
                    <a:pt x="25400" y="203200"/>
                  </a:moveTo>
                  <a:lnTo>
                    <a:pt x="0" y="203200"/>
                  </a:lnTo>
                  <a:lnTo>
                    <a:pt x="0" y="207009"/>
                  </a:lnTo>
                  <a:lnTo>
                    <a:pt x="25400" y="207009"/>
                  </a:lnTo>
                  <a:lnTo>
                    <a:pt x="25400" y="203200"/>
                  </a:lnTo>
                  <a:close/>
                </a:path>
                <a:path w="25400" h="623570">
                  <a:moveTo>
                    <a:pt x="25400" y="207009"/>
                  </a:moveTo>
                  <a:lnTo>
                    <a:pt x="0" y="207009"/>
                  </a:lnTo>
                  <a:lnTo>
                    <a:pt x="0" y="209549"/>
                  </a:lnTo>
                  <a:lnTo>
                    <a:pt x="25400" y="209549"/>
                  </a:lnTo>
                  <a:lnTo>
                    <a:pt x="25400" y="207009"/>
                  </a:lnTo>
                  <a:close/>
                </a:path>
                <a:path w="25400" h="623570">
                  <a:moveTo>
                    <a:pt x="25400" y="209550"/>
                  </a:moveTo>
                  <a:lnTo>
                    <a:pt x="0" y="209550"/>
                  </a:lnTo>
                  <a:lnTo>
                    <a:pt x="0" y="213359"/>
                  </a:lnTo>
                  <a:lnTo>
                    <a:pt x="25400" y="213359"/>
                  </a:lnTo>
                  <a:lnTo>
                    <a:pt x="25400" y="209550"/>
                  </a:lnTo>
                  <a:close/>
                </a:path>
                <a:path w="25400" h="623570">
                  <a:moveTo>
                    <a:pt x="25400" y="213359"/>
                  </a:moveTo>
                  <a:lnTo>
                    <a:pt x="0" y="213359"/>
                  </a:lnTo>
                  <a:lnTo>
                    <a:pt x="0" y="219709"/>
                  </a:lnTo>
                  <a:lnTo>
                    <a:pt x="25400" y="219709"/>
                  </a:lnTo>
                  <a:lnTo>
                    <a:pt x="25400" y="213359"/>
                  </a:lnTo>
                  <a:close/>
                </a:path>
                <a:path w="25400" h="623570">
                  <a:moveTo>
                    <a:pt x="25400" y="219710"/>
                  </a:moveTo>
                  <a:lnTo>
                    <a:pt x="0" y="219710"/>
                  </a:lnTo>
                  <a:lnTo>
                    <a:pt x="0" y="228599"/>
                  </a:lnTo>
                  <a:lnTo>
                    <a:pt x="25400" y="228599"/>
                  </a:lnTo>
                  <a:lnTo>
                    <a:pt x="25400" y="219710"/>
                  </a:lnTo>
                  <a:close/>
                </a:path>
                <a:path w="25400" h="623570">
                  <a:moveTo>
                    <a:pt x="25400" y="228600"/>
                  </a:moveTo>
                  <a:lnTo>
                    <a:pt x="0" y="228600"/>
                  </a:lnTo>
                  <a:lnTo>
                    <a:pt x="0" y="241299"/>
                  </a:lnTo>
                  <a:lnTo>
                    <a:pt x="25400" y="241299"/>
                  </a:lnTo>
                  <a:lnTo>
                    <a:pt x="25400" y="228600"/>
                  </a:lnTo>
                  <a:close/>
                </a:path>
                <a:path w="25400" h="623570">
                  <a:moveTo>
                    <a:pt x="25400" y="241300"/>
                  </a:moveTo>
                  <a:lnTo>
                    <a:pt x="0" y="241300"/>
                  </a:lnTo>
                  <a:lnTo>
                    <a:pt x="0" y="251459"/>
                  </a:lnTo>
                  <a:lnTo>
                    <a:pt x="25400" y="251459"/>
                  </a:lnTo>
                  <a:lnTo>
                    <a:pt x="25400" y="241300"/>
                  </a:lnTo>
                  <a:close/>
                </a:path>
                <a:path w="25400" h="623570">
                  <a:moveTo>
                    <a:pt x="25400" y="251459"/>
                  </a:moveTo>
                  <a:lnTo>
                    <a:pt x="0" y="251459"/>
                  </a:lnTo>
                  <a:lnTo>
                    <a:pt x="0" y="253999"/>
                  </a:lnTo>
                  <a:lnTo>
                    <a:pt x="25400" y="253999"/>
                  </a:lnTo>
                  <a:lnTo>
                    <a:pt x="25400" y="251459"/>
                  </a:lnTo>
                  <a:close/>
                </a:path>
                <a:path w="25400" h="623570">
                  <a:moveTo>
                    <a:pt x="25400" y="254000"/>
                  </a:moveTo>
                  <a:lnTo>
                    <a:pt x="0" y="254000"/>
                  </a:lnTo>
                  <a:lnTo>
                    <a:pt x="0" y="260349"/>
                  </a:lnTo>
                  <a:lnTo>
                    <a:pt x="25400" y="260349"/>
                  </a:lnTo>
                  <a:lnTo>
                    <a:pt x="25400" y="254000"/>
                  </a:lnTo>
                  <a:close/>
                </a:path>
                <a:path w="25400" h="623570">
                  <a:moveTo>
                    <a:pt x="25400" y="260350"/>
                  </a:moveTo>
                  <a:lnTo>
                    <a:pt x="0" y="260350"/>
                  </a:lnTo>
                  <a:lnTo>
                    <a:pt x="0" y="264159"/>
                  </a:lnTo>
                  <a:lnTo>
                    <a:pt x="25400" y="264159"/>
                  </a:lnTo>
                  <a:lnTo>
                    <a:pt x="25400" y="260350"/>
                  </a:lnTo>
                  <a:close/>
                </a:path>
                <a:path w="25400" h="623570">
                  <a:moveTo>
                    <a:pt x="25400" y="264159"/>
                  </a:moveTo>
                  <a:lnTo>
                    <a:pt x="0" y="264159"/>
                  </a:lnTo>
                  <a:lnTo>
                    <a:pt x="0" y="270509"/>
                  </a:lnTo>
                  <a:lnTo>
                    <a:pt x="25400" y="270509"/>
                  </a:lnTo>
                  <a:lnTo>
                    <a:pt x="25400" y="264159"/>
                  </a:lnTo>
                  <a:close/>
                </a:path>
                <a:path w="25400" h="623570">
                  <a:moveTo>
                    <a:pt x="25400" y="270509"/>
                  </a:moveTo>
                  <a:lnTo>
                    <a:pt x="0" y="270509"/>
                  </a:lnTo>
                  <a:lnTo>
                    <a:pt x="0" y="273049"/>
                  </a:lnTo>
                  <a:lnTo>
                    <a:pt x="25400" y="273049"/>
                  </a:lnTo>
                  <a:lnTo>
                    <a:pt x="25400" y="270509"/>
                  </a:lnTo>
                  <a:close/>
                </a:path>
                <a:path w="25400" h="623570">
                  <a:moveTo>
                    <a:pt x="25400" y="273050"/>
                  </a:moveTo>
                  <a:lnTo>
                    <a:pt x="0" y="273050"/>
                  </a:lnTo>
                  <a:lnTo>
                    <a:pt x="0" y="276859"/>
                  </a:lnTo>
                  <a:lnTo>
                    <a:pt x="25400" y="276859"/>
                  </a:lnTo>
                  <a:lnTo>
                    <a:pt x="25400" y="273050"/>
                  </a:lnTo>
                  <a:close/>
                </a:path>
                <a:path w="25400" h="623570">
                  <a:moveTo>
                    <a:pt x="25400" y="276860"/>
                  </a:moveTo>
                  <a:lnTo>
                    <a:pt x="0" y="276860"/>
                  </a:lnTo>
                  <a:lnTo>
                    <a:pt x="0" y="279399"/>
                  </a:lnTo>
                  <a:lnTo>
                    <a:pt x="25400" y="279399"/>
                  </a:lnTo>
                  <a:lnTo>
                    <a:pt x="25400" y="276860"/>
                  </a:lnTo>
                  <a:close/>
                </a:path>
                <a:path w="25400" h="623570">
                  <a:moveTo>
                    <a:pt x="25400" y="279400"/>
                  </a:moveTo>
                  <a:lnTo>
                    <a:pt x="0" y="279400"/>
                  </a:lnTo>
                  <a:lnTo>
                    <a:pt x="0" y="285749"/>
                  </a:lnTo>
                  <a:lnTo>
                    <a:pt x="25400" y="285749"/>
                  </a:lnTo>
                  <a:lnTo>
                    <a:pt x="25400" y="279400"/>
                  </a:lnTo>
                  <a:close/>
                </a:path>
                <a:path w="25400" h="623570">
                  <a:moveTo>
                    <a:pt x="25400" y="285750"/>
                  </a:moveTo>
                  <a:lnTo>
                    <a:pt x="0" y="285750"/>
                  </a:lnTo>
                  <a:lnTo>
                    <a:pt x="0" y="304799"/>
                  </a:lnTo>
                  <a:lnTo>
                    <a:pt x="25400" y="304799"/>
                  </a:lnTo>
                  <a:lnTo>
                    <a:pt x="25400" y="285750"/>
                  </a:lnTo>
                  <a:close/>
                </a:path>
                <a:path w="25400" h="623570">
                  <a:moveTo>
                    <a:pt x="25400" y="304800"/>
                  </a:moveTo>
                  <a:lnTo>
                    <a:pt x="0" y="304800"/>
                  </a:lnTo>
                  <a:lnTo>
                    <a:pt x="0" y="308609"/>
                  </a:lnTo>
                  <a:lnTo>
                    <a:pt x="25400" y="308609"/>
                  </a:lnTo>
                  <a:lnTo>
                    <a:pt x="25400" y="304800"/>
                  </a:lnTo>
                  <a:close/>
                </a:path>
                <a:path w="25400" h="623570">
                  <a:moveTo>
                    <a:pt x="25400" y="308609"/>
                  </a:moveTo>
                  <a:lnTo>
                    <a:pt x="0" y="308609"/>
                  </a:lnTo>
                  <a:lnTo>
                    <a:pt x="0" y="321309"/>
                  </a:lnTo>
                  <a:lnTo>
                    <a:pt x="25400" y="321309"/>
                  </a:lnTo>
                  <a:lnTo>
                    <a:pt x="25400" y="308609"/>
                  </a:lnTo>
                  <a:close/>
                </a:path>
                <a:path w="25400" h="623570">
                  <a:moveTo>
                    <a:pt x="25400" y="321309"/>
                  </a:moveTo>
                  <a:lnTo>
                    <a:pt x="0" y="321309"/>
                  </a:lnTo>
                  <a:lnTo>
                    <a:pt x="0" y="330199"/>
                  </a:lnTo>
                  <a:lnTo>
                    <a:pt x="25400" y="330199"/>
                  </a:lnTo>
                  <a:lnTo>
                    <a:pt x="25400" y="321309"/>
                  </a:lnTo>
                  <a:close/>
                </a:path>
                <a:path w="25400" h="623570">
                  <a:moveTo>
                    <a:pt x="25400" y="330200"/>
                  </a:moveTo>
                  <a:lnTo>
                    <a:pt x="0" y="330200"/>
                  </a:lnTo>
                  <a:lnTo>
                    <a:pt x="0" y="334009"/>
                  </a:lnTo>
                  <a:lnTo>
                    <a:pt x="25400" y="334009"/>
                  </a:lnTo>
                  <a:lnTo>
                    <a:pt x="25400" y="330200"/>
                  </a:lnTo>
                  <a:close/>
                </a:path>
                <a:path w="25400" h="623570">
                  <a:moveTo>
                    <a:pt x="25400" y="334009"/>
                  </a:moveTo>
                  <a:lnTo>
                    <a:pt x="0" y="334009"/>
                  </a:lnTo>
                  <a:lnTo>
                    <a:pt x="0" y="349249"/>
                  </a:lnTo>
                  <a:lnTo>
                    <a:pt x="25400" y="349249"/>
                  </a:lnTo>
                  <a:lnTo>
                    <a:pt x="25400" y="334009"/>
                  </a:lnTo>
                  <a:close/>
                </a:path>
                <a:path w="25400" h="623570">
                  <a:moveTo>
                    <a:pt x="25400" y="349250"/>
                  </a:moveTo>
                  <a:lnTo>
                    <a:pt x="0" y="349250"/>
                  </a:lnTo>
                  <a:lnTo>
                    <a:pt x="0" y="355599"/>
                  </a:lnTo>
                  <a:lnTo>
                    <a:pt x="25400" y="355599"/>
                  </a:lnTo>
                  <a:lnTo>
                    <a:pt x="25400" y="349250"/>
                  </a:lnTo>
                  <a:close/>
                </a:path>
                <a:path w="25400" h="623570">
                  <a:moveTo>
                    <a:pt x="25400" y="355600"/>
                  </a:moveTo>
                  <a:lnTo>
                    <a:pt x="0" y="355600"/>
                  </a:lnTo>
                  <a:lnTo>
                    <a:pt x="0" y="359409"/>
                  </a:lnTo>
                  <a:lnTo>
                    <a:pt x="25400" y="359409"/>
                  </a:lnTo>
                  <a:lnTo>
                    <a:pt x="25400" y="355600"/>
                  </a:lnTo>
                  <a:close/>
                </a:path>
                <a:path w="25400" h="623570">
                  <a:moveTo>
                    <a:pt x="25400" y="359409"/>
                  </a:moveTo>
                  <a:lnTo>
                    <a:pt x="0" y="359409"/>
                  </a:lnTo>
                  <a:lnTo>
                    <a:pt x="0" y="361949"/>
                  </a:lnTo>
                  <a:lnTo>
                    <a:pt x="25400" y="361949"/>
                  </a:lnTo>
                  <a:lnTo>
                    <a:pt x="25400" y="359409"/>
                  </a:lnTo>
                  <a:close/>
                </a:path>
                <a:path w="25400" h="623570">
                  <a:moveTo>
                    <a:pt x="25400" y="361950"/>
                  </a:moveTo>
                  <a:lnTo>
                    <a:pt x="0" y="361950"/>
                  </a:lnTo>
                  <a:lnTo>
                    <a:pt x="0" y="365759"/>
                  </a:lnTo>
                  <a:lnTo>
                    <a:pt x="25400" y="365759"/>
                  </a:lnTo>
                  <a:lnTo>
                    <a:pt x="25400" y="361950"/>
                  </a:lnTo>
                  <a:close/>
                </a:path>
                <a:path w="25400" h="623570">
                  <a:moveTo>
                    <a:pt x="25400" y="365760"/>
                  </a:moveTo>
                  <a:lnTo>
                    <a:pt x="0" y="365760"/>
                  </a:lnTo>
                  <a:lnTo>
                    <a:pt x="0" y="372109"/>
                  </a:lnTo>
                  <a:lnTo>
                    <a:pt x="25400" y="372109"/>
                  </a:lnTo>
                  <a:lnTo>
                    <a:pt x="25400" y="365760"/>
                  </a:lnTo>
                  <a:close/>
                </a:path>
                <a:path w="25400" h="623570">
                  <a:moveTo>
                    <a:pt x="25400" y="372110"/>
                  </a:moveTo>
                  <a:lnTo>
                    <a:pt x="0" y="372110"/>
                  </a:lnTo>
                  <a:lnTo>
                    <a:pt x="0" y="374649"/>
                  </a:lnTo>
                  <a:lnTo>
                    <a:pt x="25400" y="374649"/>
                  </a:lnTo>
                  <a:lnTo>
                    <a:pt x="25400" y="372110"/>
                  </a:lnTo>
                  <a:close/>
                </a:path>
                <a:path w="25400" h="623570">
                  <a:moveTo>
                    <a:pt x="25400" y="374650"/>
                  </a:moveTo>
                  <a:lnTo>
                    <a:pt x="0" y="374650"/>
                  </a:lnTo>
                  <a:lnTo>
                    <a:pt x="0" y="380999"/>
                  </a:lnTo>
                  <a:lnTo>
                    <a:pt x="25400" y="380999"/>
                  </a:lnTo>
                  <a:lnTo>
                    <a:pt x="25400" y="374650"/>
                  </a:lnTo>
                  <a:close/>
                </a:path>
                <a:path w="25400" h="623570">
                  <a:moveTo>
                    <a:pt x="25400" y="381000"/>
                  </a:moveTo>
                  <a:lnTo>
                    <a:pt x="0" y="381000"/>
                  </a:lnTo>
                  <a:lnTo>
                    <a:pt x="0" y="393699"/>
                  </a:lnTo>
                  <a:lnTo>
                    <a:pt x="25400" y="393699"/>
                  </a:lnTo>
                  <a:lnTo>
                    <a:pt x="25400" y="381000"/>
                  </a:lnTo>
                  <a:close/>
                </a:path>
                <a:path w="25400" h="623570">
                  <a:moveTo>
                    <a:pt x="2540" y="622299"/>
                  </a:moveTo>
                  <a:lnTo>
                    <a:pt x="0" y="622299"/>
                  </a:lnTo>
                  <a:lnTo>
                    <a:pt x="0" y="623569"/>
                  </a:lnTo>
                  <a:lnTo>
                    <a:pt x="2540" y="623569"/>
                  </a:lnTo>
                  <a:lnTo>
                    <a:pt x="2540" y="622299"/>
                  </a:lnTo>
                  <a:close/>
                </a:path>
                <a:path w="25400" h="623570">
                  <a:moveTo>
                    <a:pt x="24130" y="621030"/>
                  </a:moveTo>
                  <a:lnTo>
                    <a:pt x="13970" y="621030"/>
                  </a:lnTo>
                  <a:lnTo>
                    <a:pt x="13970" y="622299"/>
                  </a:lnTo>
                  <a:lnTo>
                    <a:pt x="24130" y="622299"/>
                  </a:lnTo>
                  <a:lnTo>
                    <a:pt x="24130" y="621030"/>
                  </a:lnTo>
                  <a:close/>
                </a:path>
                <a:path w="25400" h="623570">
                  <a:moveTo>
                    <a:pt x="25400" y="615949"/>
                  </a:moveTo>
                  <a:lnTo>
                    <a:pt x="0" y="615949"/>
                  </a:lnTo>
                  <a:lnTo>
                    <a:pt x="0" y="621030"/>
                  </a:lnTo>
                  <a:lnTo>
                    <a:pt x="25400" y="621030"/>
                  </a:lnTo>
                  <a:lnTo>
                    <a:pt x="25400" y="615949"/>
                  </a:lnTo>
                  <a:close/>
                </a:path>
                <a:path w="25400" h="623570">
                  <a:moveTo>
                    <a:pt x="25400" y="609599"/>
                  </a:moveTo>
                  <a:lnTo>
                    <a:pt x="0" y="609599"/>
                  </a:lnTo>
                  <a:lnTo>
                    <a:pt x="0" y="614680"/>
                  </a:lnTo>
                  <a:lnTo>
                    <a:pt x="25400" y="614680"/>
                  </a:lnTo>
                  <a:lnTo>
                    <a:pt x="25400" y="609599"/>
                  </a:lnTo>
                  <a:close/>
                </a:path>
                <a:path w="25400" h="623570">
                  <a:moveTo>
                    <a:pt x="25400" y="603249"/>
                  </a:moveTo>
                  <a:lnTo>
                    <a:pt x="0" y="603249"/>
                  </a:lnTo>
                  <a:lnTo>
                    <a:pt x="0" y="608330"/>
                  </a:lnTo>
                  <a:lnTo>
                    <a:pt x="25400" y="608330"/>
                  </a:lnTo>
                  <a:lnTo>
                    <a:pt x="25400" y="603249"/>
                  </a:lnTo>
                  <a:close/>
                </a:path>
                <a:path w="25400" h="623570">
                  <a:moveTo>
                    <a:pt x="25400" y="596899"/>
                  </a:moveTo>
                  <a:lnTo>
                    <a:pt x="0" y="596899"/>
                  </a:lnTo>
                  <a:lnTo>
                    <a:pt x="0" y="601980"/>
                  </a:lnTo>
                  <a:lnTo>
                    <a:pt x="25400" y="601980"/>
                  </a:lnTo>
                  <a:lnTo>
                    <a:pt x="25400" y="596899"/>
                  </a:lnTo>
                  <a:close/>
                </a:path>
                <a:path w="25400" h="623570">
                  <a:moveTo>
                    <a:pt x="25400" y="590549"/>
                  </a:moveTo>
                  <a:lnTo>
                    <a:pt x="0" y="590549"/>
                  </a:lnTo>
                  <a:lnTo>
                    <a:pt x="0" y="595630"/>
                  </a:lnTo>
                  <a:lnTo>
                    <a:pt x="25400" y="595630"/>
                  </a:lnTo>
                  <a:lnTo>
                    <a:pt x="25400" y="590549"/>
                  </a:lnTo>
                  <a:close/>
                </a:path>
                <a:path w="25400" h="623570">
                  <a:moveTo>
                    <a:pt x="25400" y="584199"/>
                  </a:moveTo>
                  <a:lnTo>
                    <a:pt x="0" y="584199"/>
                  </a:lnTo>
                  <a:lnTo>
                    <a:pt x="0" y="589280"/>
                  </a:lnTo>
                  <a:lnTo>
                    <a:pt x="25400" y="589280"/>
                  </a:lnTo>
                  <a:lnTo>
                    <a:pt x="25400" y="584199"/>
                  </a:lnTo>
                  <a:close/>
                </a:path>
                <a:path w="25400" h="623570">
                  <a:moveTo>
                    <a:pt x="25400" y="577849"/>
                  </a:moveTo>
                  <a:lnTo>
                    <a:pt x="0" y="577849"/>
                  </a:lnTo>
                  <a:lnTo>
                    <a:pt x="0" y="582930"/>
                  </a:lnTo>
                  <a:lnTo>
                    <a:pt x="25400" y="582930"/>
                  </a:lnTo>
                  <a:lnTo>
                    <a:pt x="25400" y="577849"/>
                  </a:lnTo>
                  <a:close/>
                </a:path>
                <a:path w="25400" h="623570">
                  <a:moveTo>
                    <a:pt x="25400" y="571499"/>
                  </a:moveTo>
                  <a:lnTo>
                    <a:pt x="0" y="571499"/>
                  </a:lnTo>
                  <a:lnTo>
                    <a:pt x="0" y="576580"/>
                  </a:lnTo>
                  <a:lnTo>
                    <a:pt x="25400" y="576580"/>
                  </a:lnTo>
                  <a:lnTo>
                    <a:pt x="25400" y="571499"/>
                  </a:lnTo>
                  <a:close/>
                </a:path>
                <a:path w="25400" h="623570">
                  <a:moveTo>
                    <a:pt x="25400" y="565149"/>
                  </a:moveTo>
                  <a:lnTo>
                    <a:pt x="0" y="565149"/>
                  </a:lnTo>
                  <a:lnTo>
                    <a:pt x="0" y="570230"/>
                  </a:lnTo>
                  <a:lnTo>
                    <a:pt x="25400" y="570230"/>
                  </a:lnTo>
                  <a:lnTo>
                    <a:pt x="25400" y="565149"/>
                  </a:lnTo>
                  <a:close/>
                </a:path>
                <a:path w="25400" h="623570">
                  <a:moveTo>
                    <a:pt x="25400" y="558799"/>
                  </a:moveTo>
                  <a:lnTo>
                    <a:pt x="0" y="558799"/>
                  </a:lnTo>
                  <a:lnTo>
                    <a:pt x="0" y="563880"/>
                  </a:lnTo>
                  <a:lnTo>
                    <a:pt x="25400" y="563880"/>
                  </a:lnTo>
                  <a:lnTo>
                    <a:pt x="25400" y="558799"/>
                  </a:lnTo>
                  <a:close/>
                </a:path>
                <a:path w="25400" h="623570">
                  <a:moveTo>
                    <a:pt x="25400" y="552449"/>
                  </a:moveTo>
                  <a:lnTo>
                    <a:pt x="0" y="552449"/>
                  </a:lnTo>
                  <a:lnTo>
                    <a:pt x="0" y="557530"/>
                  </a:lnTo>
                  <a:lnTo>
                    <a:pt x="25400" y="557530"/>
                  </a:lnTo>
                  <a:lnTo>
                    <a:pt x="25400" y="552449"/>
                  </a:lnTo>
                  <a:close/>
                </a:path>
                <a:path w="25400" h="623570">
                  <a:moveTo>
                    <a:pt x="25400" y="546099"/>
                  </a:moveTo>
                  <a:lnTo>
                    <a:pt x="0" y="546099"/>
                  </a:lnTo>
                  <a:lnTo>
                    <a:pt x="0" y="551180"/>
                  </a:lnTo>
                  <a:lnTo>
                    <a:pt x="25400" y="551180"/>
                  </a:lnTo>
                  <a:lnTo>
                    <a:pt x="25400" y="546099"/>
                  </a:lnTo>
                  <a:close/>
                </a:path>
                <a:path w="25400" h="623570">
                  <a:moveTo>
                    <a:pt x="25400" y="539749"/>
                  </a:moveTo>
                  <a:lnTo>
                    <a:pt x="0" y="539749"/>
                  </a:lnTo>
                  <a:lnTo>
                    <a:pt x="0" y="544830"/>
                  </a:lnTo>
                  <a:lnTo>
                    <a:pt x="25400" y="544830"/>
                  </a:lnTo>
                  <a:lnTo>
                    <a:pt x="25400" y="539749"/>
                  </a:lnTo>
                  <a:close/>
                </a:path>
                <a:path w="25400" h="623570">
                  <a:moveTo>
                    <a:pt x="25400" y="533399"/>
                  </a:moveTo>
                  <a:lnTo>
                    <a:pt x="0" y="533399"/>
                  </a:lnTo>
                  <a:lnTo>
                    <a:pt x="0" y="538480"/>
                  </a:lnTo>
                  <a:lnTo>
                    <a:pt x="25400" y="538480"/>
                  </a:lnTo>
                  <a:lnTo>
                    <a:pt x="25400" y="533399"/>
                  </a:lnTo>
                  <a:close/>
                </a:path>
                <a:path w="25400" h="623570">
                  <a:moveTo>
                    <a:pt x="25400" y="527049"/>
                  </a:moveTo>
                  <a:lnTo>
                    <a:pt x="0" y="527049"/>
                  </a:lnTo>
                  <a:lnTo>
                    <a:pt x="0" y="532130"/>
                  </a:lnTo>
                  <a:lnTo>
                    <a:pt x="25400" y="532130"/>
                  </a:lnTo>
                  <a:lnTo>
                    <a:pt x="25400" y="527049"/>
                  </a:lnTo>
                  <a:close/>
                </a:path>
                <a:path w="25400" h="623570">
                  <a:moveTo>
                    <a:pt x="25400" y="520699"/>
                  </a:moveTo>
                  <a:lnTo>
                    <a:pt x="0" y="520699"/>
                  </a:lnTo>
                  <a:lnTo>
                    <a:pt x="0" y="525780"/>
                  </a:lnTo>
                  <a:lnTo>
                    <a:pt x="25400" y="525780"/>
                  </a:lnTo>
                  <a:lnTo>
                    <a:pt x="25400" y="520699"/>
                  </a:lnTo>
                  <a:close/>
                </a:path>
                <a:path w="25400" h="623570">
                  <a:moveTo>
                    <a:pt x="25400" y="514349"/>
                  </a:moveTo>
                  <a:lnTo>
                    <a:pt x="0" y="514349"/>
                  </a:lnTo>
                  <a:lnTo>
                    <a:pt x="0" y="519430"/>
                  </a:lnTo>
                  <a:lnTo>
                    <a:pt x="25400" y="519430"/>
                  </a:lnTo>
                  <a:lnTo>
                    <a:pt x="25400" y="514349"/>
                  </a:lnTo>
                  <a:close/>
                </a:path>
                <a:path w="25400" h="623570">
                  <a:moveTo>
                    <a:pt x="25400" y="507999"/>
                  </a:moveTo>
                  <a:lnTo>
                    <a:pt x="0" y="507999"/>
                  </a:lnTo>
                  <a:lnTo>
                    <a:pt x="0" y="513080"/>
                  </a:lnTo>
                  <a:lnTo>
                    <a:pt x="25400" y="513080"/>
                  </a:lnTo>
                  <a:lnTo>
                    <a:pt x="25400" y="507999"/>
                  </a:lnTo>
                  <a:close/>
                </a:path>
                <a:path w="25400" h="623570">
                  <a:moveTo>
                    <a:pt x="25400" y="501649"/>
                  </a:moveTo>
                  <a:lnTo>
                    <a:pt x="0" y="501649"/>
                  </a:lnTo>
                  <a:lnTo>
                    <a:pt x="0" y="506730"/>
                  </a:lnTo>
                  <a:lnTo>
                    <a:pt x="25400" y="506730"/>
                  </a:lnTo>
                  <a:lnTo>
                    <a:pt x="25400" y="501649"/>
                  </a:lnTo>
                  <a:close/>
                </a:path>
                <a:path w="25400" h="623570">
                  <a:moveTo>
                    <a:pt x="25400" y="495299"/>
                  </a:moveTo>
                  <a:lnTo>
                    <a:pt x="0" y="495299"/>
                  </a:lnTo>
                  <a:lnTo>
                    <a:pt x="0" y="500380"/>
                  </a:lnTo>
                  <a:lnTo>
                    <a:pt x="25400" y="500380"/>
                  </a:lnTo>
                  <a:lnTo>
                    <a:pt x="25400" y="495299"/>
                  </a:lnTo>
                  <a:close/>
                </a:path>
                <a:path w="25400" h="623570">
                  <a:moveTo>
                    <a:pt x="25400" y="488949"/>
                  </a:moveTo>
                  <a:lnTo>
                    <a:pt x="0" y="488949"/>
                  </a:lnTo>
                  <a:lnTo>
                    <a:pt x="0" y="494030"/>
                  </a:lnTo>
                  <a:lnTo>
                    <a:pt x="25400" y="494030"/>
                  </a:lnTo>
                  <a:lnTo>
                    <a:pt x="25400" y="488949"/>
                  </a:lnTo>
                  <a:close/>
                </a:path>
                <a:path w="25400" h="623570">
                  <a:moveTo>
                    <a:pt x="25400" y="482599"/>
                  </a:moveTo>
                  <a:lnTo>
                    <a:pt x="0" y="482599"/>
                  </a:lnTo>
                  <a:lnTo>
                    <a:pt x="0" y="487680"/>
                  </a:lnTo>
                  <a:lnTo>
                    <a:pt x="25400" y="487680"/>
                  </a:lnTo>
                  <a:lnTo>
                    <a:pt x="25400" y="482599"/>
                  </a:lnTo>
                  <a:close/>
                </a:path>
                <a:path w="25400" h="623570">
                  <a:moveTo>
                    <a:pt x="25400" y="476249"/>
                  </a:moveTo>
                  <a:lnTo>
                    <a:pt x="0" y="476249"/>
                  </a:lnTo>
                  <a:lnTo>
                    <a:pt x="0" y="481330"/>
                  </a:lnTo>
                  <a:lnTo>
                    <a:pt x="25400" y="481330"/>
                  </a:lnTo>
                  <a:lnTo>
                    <a:pt x="25400" y="476249"/>
                  </a:lnTo>
                  <a:close/>
                </a:path>
                <a:path w="25400" h="623570">
                  <a:moveTo>
                    <a:pt x="25400" y="469899"/>
                  </a:moveTo>
                  <a:lnTo>
                    <a:pt x="0" y="469899"/>
                  </a:lnTo>
                  <a:lnTo>
                    <a:pt x="0" y="474980"/>
                  </a:lnTo>
                  <a:lnTo>
                    <a:pt x="25400" y="474980"/>
                  </a:lnTo>
                  <a:lnTo>
                    <a:pt x="25400" y="469899"/>
                  </a:lnTo>
                  <a:close/>
                </a:path>
                <a:path w="25400" h="623570">
                  <a:moveTo>
                    <a:pt x="25400" y="463550"/>
                  </a:moveTo>
                  <a:lnTo>
                    <a:pt x="0" y="463550"/>
                  </a:lnTo>
                  <a:lnTo>
                    <a:pt x="0" y="468630"/>
                  </a:lnTo>
                  <a:lnTo>
                    <a:pt x="25400" y="468630"/>
                  </a:lnTo>
                  <a:lnTo>
                    <a:pt x="25400" y="463550"/>
                  </a:lnTo>
                  <a:close/>
                </a:path>
                <a:path w="25400" h="623570">
                  <a:moveTo>
                    <a:pt x="25400" y="457200"/>
                  </a:moveTo>
                  <a:lnTo>
                    <a:pt x="0" y="457200"/>
                  </a:lnTo>
                  <a:lnTo>
                    <a:pt x="0" y="462280"/>
                  </a:lnTo>
                  <a:lnTo>
                    <a:pt x="25400" y="462280"/>
                  </a:lnTo>
                  <a:lnTo>
                    <a:pt x="25400" y="457200"/>
                  </a:lnTo>
                  <a:close/>
                </a:path>
                <a:path w="25400" h="623570">
                  <a:moveTo>
                    <a:pt x="25400" y="450849"/>
                  </a:moveTo>
                  <a:lnTo>
                    <a:pt x="0" y="450849"/>
                  </a:lnTo>
                  <a:lnTo>
                    <a:pt x="0" y="455930"/>
                  </a:lnTo>
                  <a:lnTo>
                    <a:pt x="25400" y="455930"/>
                  </a:lnTo>
                  <a:lnTo>
                    <a:pt x="25400" y="450849"/>
                  </a:lnTo>
                  <a:close/>
                </a:path>
                <a:path w="25400" h="623570">
                  <a:moveTo>
                    <a:pt x="25400" y="444499"/>
                  </a:moveTo>
                  <a:lnTo>
                    <a:pt x="0" y="444499"/>
                  </a:lnTo>
                  <a:lnTo>
                    <a:pt x="0" y="449580"/>
                  </a:lnTo>
                  <a:lnTo>
                    <a:pt x="25400" y="449580"/>
                  </a:lnTo>
                  <a:lnTo>
                    <a:pt x="25400" y="444499"/>
                  </a:lnTo>
                  <a:close/>
                </a:path>
                <a:path w="25400" h="623570">
                  <a:moveTo>
                    <a:pt x="25400" y="438149"/>
                  </a:moveTo>
                  <a:lnTo>
                    <a:pt x="0" y="438149"/>
                  </a:lnTo>
                  <a:lnTo>
                    <a:pt x="0" y="443230"/>
                  </a:lnTo>
                  <a:lnTo>
                    <a:pt x="25400" y="443230"/>
                  </a:lnTo>
                  <a:lnTo>
                    <a:pt x="25400" y="438149"/>
                  </a:lnTo>
                  <a:close/>
                </a:path>
                <a:path w="25400" h="623570">
                  <a:moveTo>
                    <a:pt x="25400" y="431799"/>
                  </a:moveTo>
                  <a:lnTo>
                    <a:pt x="0" y="431799"/>
                  </a:lnTo>
                  <a:lnTo>
                    <a:pt x="0" y="436880"/>
                  </a:lnTo>
                  <a:lnTo>
                    <a:pt x="25400" y="436880"/>
                  </a:lnTo>
                  <a:lnTo>
                    <a:pt x="25400" y="431799"/>
                  </a:lnTo>
                  <a:close/>
                </a:path>
                <a:path w="25400" h="623570">
                  <a:moveTo>
                    <a:pt x="25400" y="425449"/>
                  </a:moveTo>
                  <a:lnTo>
                    <a:pt x="0" y="425449"/>
                  </a:lnTo>
                  <a:lnTo>
                    <a:pt x="0" y="430530"/>
                  </a:lnTo>
                  <a:lnTo>
                    <a:pt x="25400" y="430530"/>
                  </a:lnTo>
                  <a:lnTo>
                    <a:pt x="25400" y="425449"/>
                  </a:lnTo>
                  <a:close/>
                </a:path>
                <a:path w="25400" h="623570">
                  <a:moveTo>
                    <a:pt x="25400" y="419099"/>
                  </a:moveTo>
                  <a:lnTo>
                    <a:pt x="0" y="419099"/>
                  </a:lnTo>
                  <a:lnTo>
                    <a:pt x="0" y="424180"/>
                  </a:lnTo>
                  <a:lnTo>
                    <a:pt x="25400" y="424180"/>
                  </a:lnTo>
                  <a:lnTo>
                    <a:pt x="25400" y="419099"/>
                  </a:lnTo>
                  <a:close/>
                </a:path>
                <a:path w="25400" h="623570">
                  <a:moveTo>
                    <a:pt x="25400" y="412750"/>
                  </a:moveTo>
                  <a:lnTo>
                    <a:pt x="0" y="412750"/>
                  </a:lnTo>
                  <a:lnTo>
                    <a:pt x="0" y="417830"/>
                  </a:lnTo>
                  <a:lnTo>
                    <a:pt x="25400" y="417830"/>
                  </a:lnTo>
                  <a:lnTo>
                    <a:pt x="25400" y="412750"/>
                  </a:lnTo>
                  <a:close/>
                </a:path>
                <a:path w="25400" h="623570">
                  <a:moveTo>
                    <a:pt x="25400" y="406399"/>
                  </a:moveTo>
                  <a:lnTo>
                    <a:pt x="0" y="406399"/>
                  </a:lnTo>
                  <a:lnTo>
                    <a:pt x="0" y="411480"/>
                  </a:lnTo>
                  <a:lnTo>
                    <a:pt x="25400" y="411480"/>
                  </a:lnTo>
                  <a:lnTo>
                    <a:pt x="25400" y="406399"/>
                  </a:lnTo>
                  <a:close/>
                </a:path>
                <a:path w="25400" h="623570">
                  <a:moveTo>
                    <a:pt x="25400" y="400049"/>
                  </a:moveTo>
                  <a:lnTo>
                    <a:pt x="0" y="400049"/>
                  </a:lnTo>
                  <a:lnTo>
                    <a:pt x="0" y="405130"/>
                  </a:lnTo>
                  <a:lnTo>
                    <a:pt x="25400" y="405130"/>
                  </a:lnTo>
                  <a:lnTo>
                    <a:pt x="25400" y="400049"/>
                  </a:lnTo>
                  <a:close/>
                </a:path>
                <a:path w="25400" h="623570">
                  <a:moveTo>
                    <a:pt x="25400" y="394969"/>
                  </a:moveTo>
                  <a:lnTo>
                    <a:pt x="0" y="394969"/>
                  </a:lnTo>
                  <a:lnTo>
                    <a:pt x="0" y="398780"/>
                  </a:lnTo>
                  <a:lnTo>
                    <a:pt x="25400" y="398780"/>
                  </a:lnTo>
                  <a:lnTo>
                    <a:pt x="25400" y="394969"/>
                  </a:lnTo>
                  <a:close/>
                </a:path>
              </a:pathLst>
            </a:custGeom>
            <a:solidFill>
              <a:srgbClr val="5F7FDE"/>
            </a:solidFill>
          </p:spPr>
          <p:txBody>
            <a:bodyPr wrap="square" lIns="0" tIns="0" rIns="0" bIns="0" rtlCol="0"/>
            <a:lstStyle/>
            <a:p>
              <a:endParaRPr/>
            </a:p>
          </p:txBody>
        </p:sp>
        <p:sp>
          <p:nvSpPr>
            <p:cNvPr id="422" name="object 422"/>
            <p:cNvSpPr/>
            <p:nvPr/>
          </p:nvSpPr>
          <p:spPr>
            <a:xfrm>
              <a:off x="6949439" y="5643879"/>
              <a:ext cx="26670" cy="632460"/>
            </a:xfrm>
            <a:custGeom>
              <a:avLst/>
              <a:gdLst/>
              <a:ahLst/>
              <a:cxnLst/>
              <a:rect l="l" t="t" r="r" b="b"/>
              <a:pathLst>
                <a:path w="26670" h="632460">
                  <a:moveTo>
                    <a:pt x="2540" y="0"/>
                  </a:moveTo>
                  <a:lnTo>
                    <a:pt x="0" y="0"/>
                  </a:lnTo>
                  <a:lnTo>
                    <a:pt x="0" y="5080"/>
                  </a:lnTo>
                  <a:lnTo>
                    <a:pt x="24129" y="5080"/>
                  </a:lnTo>
                  <a:lnTo>
                    <a:pt x="24129" y="3810"/>
                  </a:lnTo>
                  <a:lnTo>
                    <a:pt x="16509" y="3810"/>
                  </a:lnTo>
                  <a:lnTo>
                    <a:pt x="16509" y="2540"/>
                  </a:lnTo>
                  <a:lnTo>
                    <a:pt x="10159" y="2540"/>
                  </a:lnTo>
                  <a:lnTo>
                    <a:pt x="10159" y="1270"/>
                  </a:lnTo>
                  <a:lnTo>
                    <a:pt x="2540" y="1270"/>
                  </a:lnTo>
                  <a:lnTo>
                    <a:pt x="2540" y="0"/>
                  </a:lnTo>
                  <a:close/>
                </a:path>
                <a:path w="26670" h="632460">
                  <a:moveTo>
                    <a:pt x="26669" y="5080"/>
                  </a:moveTo>
                  <a:lnTo>
                    <a:pt x="0" y="5080"/>
                  </a:lnTo>
                  <a:lnTo>
                    <a:pt x="0" y="43180"/>
                  </a:lnTo>
                  <a:lnTo>
                    <a:pt x="26669" y="43180"/>
                  </a:lnTo>
                  <a:lnTo>
                    <a:pt x="26669" y="5080"/>
                  </a:lnTo>
                  <a:close/>
                </a:path>
                <a:path w="26670" h="632460">
                  <a:moveTo>
                    <a:pt x="26669" y="43180"/>
                  </a:moveTo>
                  <a:lnTo>
                    <a:pt x="0" y="43180"/>
                  </a:lnTo>
                  <a:lnTo>
                    <a:pt x="0" y="46990"/>
                  </a:lnTo>
                  <a:lnTo>
                    <a:pt x="26669" y="46990"/>
                  </a:lnTo>
                  <a:lnTo>
                    <a:pt x="26669" y="43180"/>
                  </a:lnTo>
                  <a:close/>
                </a:path>
                <a:path w="26670" h="632460">
                  <a:moveTo>
                    <a:pt x="26669" y="46990"/>
                  </a:moveTo>
                  <a:lnTo>
                    <a:pt x="0" y="46990"/>
                  </a:lnTo>
                  <a:lnTo>
                    <a:pt x="0" y="49530"/>
                  </a:lnTo>
                  <a:lnTo>
                    <a:pt x="26669" y="49530"/>
                  </a:lnTo>
                  <a:lnTo>
                    <a:pt x="26669" y="46990"/>
                  </a:lnTo>
                  <a:close/>
                </a:path>
                <a:path w="26670" h="632460">
                  <a:moveTo>
                    <a:pt x="26669" y="49530"/>
                  </a:moveTo>
                  <a:lnTo>
                    <a:pt x="0" y="49530"/>
                  </a:lnTo>
                  <a:lnTo>
                    <a:pt x="0" y="55880"/>
                  </a:lnTo>
                  <a:lnTo>
                    <a:pt x="26669" y="55880"/>
                  </a:lnTo>
                  <a:lnTo>
                    <a:pt x="26669" y="49530"/>
                  </a:lnTo>
                  <a:close/>
                </a:path>
                <a:path w="26670" h="632460">
                  <a:moveTo>
                    <a:pt x="26669" y="55880"/>
                  </a:moveTo>
                  <a:lnTo>
                    <a:pt x="0" y="55880"/>
                  </a:lnTo>
                  <a:lnTo>
                    <a:pt x="0" y="59690"/>
                  </a:lnTo>
                  <a:lnTo>
                    <a:pt x="26669" y="59690"/>
                  </a:lnTo>
                  <a:lnTo>
                    <a:pt x="26669" y="55880"/>
                  </a:lnTo>
                  <a:close/>
                </a:path>
                <a:path w="26670" h="632460">
                  <a:moveTo>
                    <a:pt x="26669" y="59690"/>
                  </a:moveTo>
                  <a:lnTo>
                    <a:pt x="0" y="59690"/>
                  </a:lnTo>
                  <a:lnTo>
                    <a:pt x="0" y="97790"/>
                  </a:lnTo>
                  <a:lnTo>
                    <a:pt x="26669" y="97790"/>
                  </a:lnTo>
                  <a:lnTo>
                    <a:pt x="26669" y="59690"/>
                  </a:lnTo>
                  <a:close/>
                </a:path>
                <a:path w="26670" h="632460">
                  <a:moveTo>
                    <a:pt x="26669" y="97790"/>
                  </a:moveTo>
                  <a:lnTo>
                    <a:pt x="0" y="97790"/>
                  </a:lnTo>
                  <a:lnTo>
                    <a:pt x="0" y="106680"/>
                  </a:lnTo>
                  <a:lnTo>
                    <a:pt x="26669" y="106680"/>
                  </a:lnTo>
                  <a:lnTo>
                    <a:pt x="26669" y="97790"/>
                  </a:lnTo>
                  <a:close/>
                </a:path>
                <a:path w="26670" h="632460">
                  <a:moveTo>
                    <a:pt x="26669" y="106680"/>
                  </a:moveTo>
                  <a:lnTo>
                    <a:pt x="0" y="106680"/>
                  </a:lnTo>
                  <a:lnTo>
                    <a:pt x="0" y="113030"/>
                  </a:lnTo>
                  <a:lnTo>
                    <a:pt x="26669" y="113030"/>
                  </a:lnTo>
                  <a:lnTo>
                    <a:pt x="26669" y="106680"/>
                  </a:lnTo>
                  <a:close/>
                </a:path>
                <a:path w="26670" h="632460">
                  <a:moveTo>
                    <a:pt x="26669" y="113030"/>
                  </a:moveTo>
                  <a:lnTo>
                    <a:pt x="0" y="113030"/>
                  </a:lnTo>
                  <a:lnTo>
                    <a:pt x="0" y="119380"/>
                  </a:lnTo>
                  <a:lnTo>
                    <a:pt x="26669" y="119380"/>
                  </a:lnTo>
                  <a:lnTo>
                    <a:pt x="26669" y="113030"/>
                  </a:lnTo>
                  <a:close/>
                </a:path>
                <a:path w="26670" h="632460">
                  <a:moveTo>
                    <a:pt x="26669" y="119380"/>
                  </a:moveTo>
                  <a:lnTo>
                    <a:pt x="0" y="119380"/>
                  </a:lnTo>
                  <a:lnTo>
                    <a:pt x="0" y="123190"/>
                  </a:lnTo>
                  <a:lnTo>
                    <a:pt x="26669" y="123190"/>
                  </a:lnTo>
                  <a:lnTo>
                    <a:pt x="26669" y="119380"/>
                  </a:lnTo>
                  <a:close/>
                </a:path>
                <a:path w="26670" h="632460">
                  <a:moveTo>
                    <a:pt x="26669" y="123190"/>
                  </a:moveTo>
                  <a:lnTo>
                    <a:pt x="0" y="123190"/>
                  </a:lnTo>
                  <a:lnTo>
                    <a:pt x="0" y="129540"/>
                  </a:lnTo>
                  <a:lnTo>
                    <a:pt x="26669" y="129540"/>
                  </a:lnTo>
                  <a:lnTo>
                    <a:pt x="26669" y="123190"/>
                  </a:lnTo>
                  <a:close/>
                </a:path>
                <a:path w="26670" h="632460">
                  <a:moveTo>
                    <a:pt x="26669" y="129540"/>
                  </a:moveTo>
                  <a:lnTo>
                    <a:pt x="0" y="129540"/>
                  </a:lnTo>
                  <a:lnTo>
                    <a:pt x="0" y="132080"/>
                  </a:lnTo>
                  <a:lnTo>
                    <a:pt x="26669" y="132080"/>
                  </a:lnTo>
                  <a:lnTo>
                    <a:pt x="26669" y="129540"/>
                  </a:lnTo>
                  <a:close/>
                </a:path>
                <a:path w="26670" h="632460">
                  <a:moveTo>
                    <a:pt x="26669" y="132080"/>
                  </a:moveTo>
                  <a:lnTo>
                    <a:pt x="0" y="132080"/>
                  </a:lnTo>
                  <a:lnTo>
                    <a:pt x="0" y="135890"/>
                  </a:lnTo>
                  <a:lnTo>
                    <a:pt x="26669" y="135890"/>
                  </a:lnTo>
                  <a:lnTo>
                    <a:pt x="26669" y="132080"/>
                  </a:lnTo>
                  <a:close/>
                </a:path>
                <a:path w="26670" h="632460">
                  <a:moveTo>
                    <a:pt x="26669" y="135890"/>
                  </a:moveTo>
                  <a:lnTo>
                    <a:pt x="0" y="135890"/>
                  </a:lnTo>
                  <a:lnTo>
                    <a:pt x="0" y="138430"/>
                  </a:lnTo>
                  <a:lnTo>
                    <a:pt x="26669" y="138430"/>
                  </a:lnTo>
                  <a:lnTo>
                    <a:pt x="26669" y="135890"/>
                  </a:lnTo>
                  <a:close/>
                </a:path>
                <a:path w="26670" h="632460">
                  <a:moveTo>
                    <a:pt x="26669" y="138430"/>
                  </a:moveTo>
                  <a:lnTo>
                    <a:pt x="0" y="138430"/>
                  </a:lnTo>
                  <a:lnTo>
                    <a:pt x="0" y="144780"/>
                  </a:lnTo>
                  <a:lnTo>
                    <a:pt x="26669" y="144780"/>
                  </a:lnTo>
                  <a:lnTo>
                    <a:pt x="26669" y="138430"/>
                  </a:lnTo>
                  <a:close/>
                </a:path>
                <a:path w="26670" h="632460">
                  <a:moveTo>
                    <a:pt x="26669" y="144780"/>
                  </a:moveTo>
                  <a:lnTo>
                    <a:pt x="0" y="144780"/>
                  </a:lnTo>
                  <a:lnTo>
                    <a:pt x="0" y="170180"/>
                  </a:lnTo>
                  <a:lnTo>
                    <a:pt x="26669" y="170180"/>
                  </a:lnTo>
                  <a:lnTo>
                    <a:pt x="26669" y="144780"/>
                  </a:lnTo>
                  <a:close/>
                </a:path>
                <a:path w="26670" h="632460">
                  <a:moveTo>
                    <a:pt x="26669" y="170180"/>
                  </a:moveTo>
                  <a:lnTo>
                    <a:pt x="0" y="170180"/>
                  </a:lnTo>
                  <a:lnTo>
                    <a:pt x="0" y="176530"/>
                  </a:lnTo>
                  <a:lnTo>
                    <a:pt x="26669" y="176530"/>
                  </a:lnTo>
                  <a:lnTo>
                    <a:pt x="26669" y="170180"/>
                  </a:lnTo>
                  <a:close/>
                </a:path>
                <a:path w="26670" h="632460">
                  <a:moveTo>
                    <a:pt x="26669" y="176530"/>
                  </a:moveTo>
                  <a:lnTo>
                    <a:pt x="0" y="176530"/>
                  </a:lnTo>
                  <a:lnTo>
                    <a:pt x="0" y="189230"/>
                  </a:lnTo>
                  <a:lnTo>
                    <a:pt x="26669" y="189230"/>
                  </a:lnTo>
                  <a:lnTo>
                    <a:pt x="26669" y="176530"/>
                  </a:lnTo>
                  <a:close/>
                </a:path>
                <a:path w="26670" h="632460">
                  <a:moveTo>
                    <a:pt x="26669" y="189230"/>
                  </a:moveTo>
                  <a:lnTo>
                    <a:pt x="0" y="189230"/>
                  </a:lnTo>
                  <a:lnTo>
                    <a:pt x="0" y="205740"/>
                  </a:lnTo>
                  <a:lnTo>
                    <a:pt x="26669" y="205740"/>
                  </a:lnTo>
                  <a:lnTo>
                    <a:pt x="26669" y="189230"/>
                  </a:lnTo>
                  <a:close/>
                </a:path>
                <a:path w="26670" h="632460">
                  <a:moveTo>
                    <a:pt x="26669" y="205740"/>
                  </a:moveTo>
                  <a:lnTo>
                    <a:pt x="0" y="205740"/>
                  </a:lnTo>
                  <a:lnTo>
                    <a:pt x="0" y="208280"/>
                  </a:lnTo>
                  <a:lnTo>
                    <a:pt x="26669" y="208280"/>
                  </a:lnTo>
                  <a:lnTo>
                    <a:pt x="26669" y="205740"/>
                  </a:lnTo>
                  <a:close/>
                </a:path>
                <a:path w="26670" h="632460">
                  <a:moveTo>
                    <a:pt x="26669" y="208280"/>
                  </a:moveTo>
                  <a:lnTo>
                    <a:pt x="0" y="208280"/>
                  </a:lnTo>
                  <a:lnTo>
                    <a:pt x="0" y="212090"/>
                  </a:lnTo>
                  <a:lnTo>
                    <a:pt x="26669" y="212090"/>
                  </a:lnTo>
                  <a:lnTo>
                    <a:pt x="26669" y="208280"/>
                  </a:lnTo>
                  <a:close/>
                </a:path>
                <a:path w="26670" h="632460">
                  <a:moveTo>
                    <a:pt x="26669" y="212090"/>
                  </a:moveTo>
                  <a:lnTo>
                    <a:pt x="0" y="212090"/>
                  </a:lnTo>
                  <a:lnTo>
                    <a:pt x="0" y="214630"/>
                  </a:lnTo>
                  <a:lnTo>
                    <a:pt x="26669" y="214630"/>
                  </a:lnTo>
                  <a:lnTo>
                    <a:pt x="26669" y="212090"/>
                  </a:lnTo>
                  <a:close/>
                </a:path>
                <a:path w="26670" h="632460">
                  <a:moveTo>
                    <a:pt x="26669" y="214630"/>
                  </a:moveTo>
                  <a:lnTo>
                    <a:pt x="0" y="214630"/>
                  </a:lnTo>
                  <a:lnTo>
                    <a:pt x="0" y="218440"/>
                  </a:lnTo>
                  <a:lnTo>
                    <a:pt x="26669" y="218440"/>
                  </a:lnTo>
                  <a:lnTo>
                    <a:pt x="26669" y="214630"/>
                  </a:lnTo>
                  <a:close/>
                </a:path>
                <a:path w="26670" h="632460">
                  <a:moveTo>
                    <a:pt x="26669" y="218440"/>
                  </a:moveTo>
                  <a:lnTo>
                    <a:pt x="0" y="218440"/>
                  </a:lnTo>
                  <a:lnTo>
                    <a:pt x="0" y="224790"/>
                  </a:lnTo>
                  <a:lnTo>
                    <a:pt x="26669" y="224790"/>
                  </a:lnTo>
                  <a:lnTo>
                    <a:pt x="26669" y="218440"/>
                  </a:lnTo>
                  <a:close/>
                </a:path>
                <a:path w="26670" h="632460">
                  <a:moveTo>
                    <a:pt x="26669" y="224790"/>
                  </a:moveTo>
                  <a:lnTo>
                    <a:pt x="0" y="224790"/>
                  </a:lnTo>
                  <a:lnTo>
                    <a:pt x="0" y="233680"/>
                  </a:lnTo>
                  <a:lnTo>
                    <a:pt x="26669" y="233680"/>
                  </a:lnTo>
                  <a:lnTo>
                    <a:pt x="26669" y="224790"/>
                  </a:lnTo>
                  <a:close/>
                </a:path>
                <a:path w="26670" h="632460">
                  <a:moveTo>
                    <a:pt x="26669" y="233680"/>
                  </a:moveTo>
                  <a:lnTo>
                    <a:pt x="0" y="233680"/>
                  </a:lnTo>
                  <a:lnTo>
                    <a:pt x="0" y="246380"/>
                  </a:lnTo>
                  <a:lnTo>
                    <a:pt x="26669" y="246380"/>
                  </a:lnTo>
                  <a:lnTo>
                    <a:pt x="26669" y="233680"/>
                  </a:lnTo>
                  <a:close/>
                </a:path>
                <a:path w="26670" h="632460">
                  <a:moveTo>
                    <a:pt x="26669" y="246380"/>
                  </a:moveTo>
                  <a:lnTo>
                    <a:pt x="0" y="246380"/>
                  </a:lnTo>
                  <a:lnTo>
                    <a:pt x="0" y="256540"/>
                  </a:lnTo>
                  <a:lnTo>
                    <a:pt x="26669" y="256540"/>
                  </a:lnTo>
                  <a:lnTo>
                    <a:pt x="26669" y="246380"/>
                  </a:lnTo>
                  <a:close/>
                </a:path>
                <a:path w="26670" h="632460">
                  <a:moveTo>
                    <a:pt x="26669" y="256540"/>
                  </a:moveTo>
                  <a:lnTo>
                    <a:pt x="0" y="256540"/>
                  </a:lnTo>
                  <a:lnTo>
                    <a:pt x="0" y="259080"/>
                  </a:lnTo>
                  <a:lnTo>
                    <a:pt x="26669" y="259080"/>
                  </a:lnTo>
                  <a:lnTo>
                    <a:pt x="26669" y="256540"/>
                  </a:lnTo>
                  <a:close/>
                </a:path>
                <a:path w="26670" h="632460">
                  <a:moveTo>
                    <a:pt x="26669" y="259080"/>
                  </a:moveTo>
                  <a:lnTo>
                    <a:pt x="0" y="259080"/>
                  </a:lnTo>
                  <a:lnTo>
                    <a:pt x="0" y="265430"/>
                  </a:lnTo>
                  <a:lnTo>
                    <a:pt x="26669" y="265430"/>
                  </a:lnTo>
                  <a:lnTo>
                    <a:pt x="26669" y="259080"/>
                  </a:lnTo>
                  <a:close/>
                </a:path>
                <a:path w="26670" h="632460">
                  <a:moveTo>
                    <a:pt x="26669" y="265430"/>
                  </a:moveTo>
                  <a:lnTo>
                    <a:pt x="0" y="265430"/>
                  </a:lnTo>
                  <a:lnTo>
                    <a:pt x="0" y="269240"/>
                  </a:lnTo>
                  <a:lnTo>
                    <a:pt x="26669" y="269240"/>
                  </a:lnTo>
                  <a:lnTo>
                    <a:pt x="26669" y="265430"/>
                  </a:lnTo>
                  <a:close/>
                </a:path>
                <a:path w="26670" h="632460">
                  <a:moveTo>
                    <a:pt x="26669" y="269240"/>
                  </a:moveTo>
                  <a:lnTo>
                    <a:pt x="0" y="269240"/>
                  </a:lnTo>
                  <a:lnTo>
                    <a:pt x="0" y="275590"/>
                  </a:lnTo>
                  <a:lnTo>
                    <a:pt x="26669" y="275590"/>
                  </a:lnTo>
                  <a:lnTo>
                    <a:pt x="26669" y="269240"/>
                  </a:lnTo>
                  <a:close/>
                </a:path>
                <a:path w="26670" h="632460">
                  <a:moveTo>
                    <a:pt x="26669" y="275590"/>
                  </a:moveTo>
                  <a:lnTo>
                    <a:pt x="0" y="275590"/>
                  </a:lnTo>
                  <a:lnTo>
                    <a:pt x="0" y="278130"/>
                  </a:lnTo>
                  <a:lnTo>
                    <a:pt x="26669" y="278130"/>
                  </a:lnTo>
                  <a:lnTo>
                    <a:pt x="26669" y="275590"/>
                  </a:lnTo>
                  <a:close/>
                </a:path>
                <a:path w="26670" h="632460">
                  <a:moveTo>
                    <a:pt x="26669" y="278130"/>
                  </a:moveTo>
                  <a:lnTo>
                    <a:pt x="0" y="278130"/>
                  </a:lnTo>
                  <a:lnTo>
                    <a:pt x="0" y="281940"/>
                  </a:lnTo>
                  <a:lnTo>
                    <a:pt x="26669" y="281940"/>
                  </a:lnTo>
                  <a:lnTo>
                    <a:pt x="26669" y="278130"/>
                  </a:lnTo>
                  <a:close/>
                </a:path>
                <a:path w="26670" h="632460">
                  <a:moveTo>
                    <a:pt x="26669" y="281940"/>
                  </a:moveTo>
                  <a:lnTo>
                    <a:pt x="0" y="281940"/>
                  </a:lnTo>
                  <a:lnTo>
                    <a:pt x="0" y="284480"/>
                  </a:lnTo>
                  <a:lnTo>
                    <a:pt x="26669" y="284480"/>
                  </a:lnTo>
                  <a:lnTo>
                    <a:pt x="26669" y="281940"/>
                  </a:lnTo>
                  <a:close/>
                </a:path>
                <a:path w="26670" h="632460">
                  <a:moveTo>
                    <a:pt x="26669" y="284480"/>
                  </a:moveTo>
                  <a:lnTo>
                    <a:pt x="0" y="284480"/>
                  </a:lnTo>
                  <a:lnTo>
                    <a:pt x="0" y="290830"/>
                  </a:lnTo>
                  <a:lnTo>
                    <a:pt x="26669" y="290830"/>
                  </a:lnTo>
                  <a:lnTo>
                    <a:pt x="26669" y="284480"/>
                  </a:lnTo>
                  <a:close/>
                </a:path>
                <a:path w="26670" h="632460">
                  <a:moveTo>
                    <a:pt x="26669" y="290830"/>
                  </a:moveTo>
                  <a:lnTo>
                    <a:pt x="0" y="290830"/>
                  </a:lnTo>
                  <a:lnTo>
                    <a:pt x="0" y="309880"/>
                  </a:lnTo>
                  <a:lnTo>
                    <a:pt x="26669" y="309880"/>
                  </a:lnTo>
                  <a:lnTo>
                    <a:pt x="26669" y="290830"/>
                  </a:lnTo>
                  <a:close/>
                </a:path>
                <a:path w="26670" h="632460">
                  <a:moveTo>
                    <a:pt x="26669" y="309880"/>
                  </a:moveTo>
                  <a:lnTo>
                    <a:pt x="0" y="309880"/>
                  </a:lnTo>
                  <a:lnTo>
                    <a:pt x="0" y="313690"/>
                  </a:lnTo>
                  <a:lnTo>
                    <a:pt x="26669" y="313690"/>
                  </a:lnTo>
                  <a:lnTo>
                    <a:pt x="26669" y="309880"/>
                  </a:lnTo>
                  <a:close/>
                </a:path>
                <a:path w="26670" h="632460">
                  <a:moveTo>
                    <a:pt x="26669" y="313690"/>
                  </a:moveTo>
                  <a:lnTo>
                    <a:pt x="0" y="313690"/>
                  </a:lnTo>
                  <a:lnTo>
                    <a:pt x="0" y="326390"/>
                  </a:lnTo>
                  <a:lnTo>
                    <a:pt x="26669" y="326390"/>
                  </a:lnTo>
                  <a:lnTo>
                    <a:pt x="26669" y="313690"/>
                  </a:lnTo>
                  <a:close/>
                </a:path>
                <a:path w="26670" h="632460">
                  <a:moveTo>
                    <a:pt x="26669" y="326390"/>
                  </a:moveTo>
                  <a:lnTo>
                    <a:pt x="0" y="326390"/>
                  </a:lnTo>
                  <a:lnTo>
                    <a:pt x="0" y="335280"/>
                  </a:lnTo>
                  <a:lnTo>
                    <a:pt x="26669" y="335280"/>
                  </a:lnTo>
                  <a:lnTo>
                    <a:pt x="26669" y="326390"/>
                  </a:lnTo>
                  <a:close/>
                </a:path>
                <a:path w="26670" h="632460">
                  <a:moveTo>
                    <a:pt x="26669" y="335280"/>
                  </a:moveTo>
                  <a:lnTo>
                    <a:pt x="0" y="335280"/>
                  </a:lnTo>
                  <a:lnTo>
                    <a:pt x="0" y="339090"/>
                  </a:lnTo>
                  <a:lnTo>
                    <a:pt x="26669" y="339090"/>
                  </a:lnTo>
                  <a:lnTo>
                    <a:pt x="26669" y="335280"/>
                  </a:lnTo>
                  <a:close/>
                </a:path>
                <a:path w="26670" h="632460">
                  <a:moveTo>
                    <a:pt x="26669" y="339090"/>
                  </a:moveTo>
                  <a:lnTo>
                    <a:pt x="0" y="339090"/>
                  </a:lnTo>
                  <a:lnTo>
                    <a:pt x="0" y="354330"/>
                  </a:lnTo>
                  <a:lnTo>
                    <a:pt x="26669" y="354330"/>
                  </a:lnTo>
                  <a:lnTo>
                    <a:pt x="26669" y="339090"/>
                  </a:lnTo>
                  <a:close/>
                </a:path>
                <a:path w="26670" h="632460">
                  <a:moveTo>
                    <a:pt x="26669" y="354330"/>
                  </a:moveTo>
                  <a:lnTo>
                    <a:pt x="0" y="354330"/>
                  </a:lnTo>
                  <a:lnTo>
                    <a:pt x="0" y="360680"/>
                  </a:lnTo>
                  <a:lnTo>
                    <a:pt x="26669" y="360680"/>
                  </a:lnTo>
                  <a:lnTo>
                    <a:pt x="26669" y="354330"/>
                  </a:lnTo>
                  <a:close/>
                </a:path>
                <a:path w="26670" h="632460">
                  <a:moveTo>
                    <a:pt x="26669" y="360680"/>
                  </a:moveTo>
                  <a:lnTo>
                    <a:pt x="0" y="360680"/>
                  </a:lnTo>
                  <a:lnTo>
                    <a:pt x="0" y="364490"/>
                  </a:lnTo>
                  <a:lnTo>
                    <a:pt x="26669" y="364490"/>
                  </a:lnTo>
                  <a:lnTo>
                    <a:pt x="26669" y="360680"/>
                  </a:lnTo>
                  <a:close/>
                </a:path>
                <a:path w="26670" h="632460">
                  <a:moveTo>
                    <a:pt x="26669" y="364490"/>
                  </a:moveTo>
                  <a:lnTo>
                    <a:pt x="0" y="364490"/>
                  </a:lnTo>
                  <a:lnTo>
                    <a:pt x="0" y="367030"/>
                  </a:lnTo>
                  <a:lnTo>
                    <a:pt x="26669" y="367030"/>
                  </a:lnTo>
                  <a:lnTo>
                    <a:pt x="26669" y="364490"/>
                  </a:lnTo>
                  <a:close/>
                </a:path>
                <a:path w="26670" h="632460">
                  <a:moveTo>
                    <a:pt x="26669" y="367030"/>
                  </a:moveTo>
                  <a:lnTo>
                    <a:pt x="0" y="367030"/>
                  </a:lnTo>
                  <a:lnTo>
                    <a:pt x="0" y="370840"/>
                  </a:lnTo>
                  <a:lnTo>
                    <a:pt x="26669" y="370840"/>
                  </a:lnTo>
                  <a:lnTo>
                    <a:pt x="26669" y="367030"/>
                  </a:lnTo>
                  <a:close/>
                </a:path>
                <a:path w="26670" h="632460">
                  <a:moveTo>
                    <a:pt x="26669" y="370840"/>
                  </a:moveTo>
                  <a:lnTo>
                    <a:pt x="0" y="370840"/>
                  </a:lnTo>
                  <a:lnTo>
                    <a:pt x="0" y="377190"/>
                  </a:lnTo>
                  <a:lnTo>
                    <a:pt x="26669" y="377190"/>
                  </a:lnTo>
                  <a:lnTo>
                    <a:pt x="26669" y="370840"/>
                  </a:lnTo>
                  <a:close/>
                </a:path>
                <a:path w="26670" h="632460">
                  <a:moveTo>
                    <a:pt x="26669" y="377190"/>
                  </a:moveTo>
                  <a:lnTo>
                    <a:pt x="0" y="377190"/>
                  </a:lnTo>
                  <a:lnTo>
                    <a:pt x="0" y="379730"/>
                  </a:lnTo>
                  <a:lnTo>
                    <a:pt x="26669" y="379730"/>
                  </a:lnTo>
                  <a:lnTo>
                    <a:pt x="26669" y="377190"/>
                  </a:lnTo>
                  <a:close/>
                </a:path>
                <a:path w="26670" h="632460">
                  <a:moveTo>
                    <a:pt x="26669" y="379730"/>
                  </a:moveTo>
                  <a:lnTo>
                    <a:pt x="0" y="379730"/>
                  </a:lnTo>
                  <a:lnTo>
                    <a:pt x="0" y="386080"/>
                  </a:lnTo>
                  <a:lnTo>
                    <a:pt x="26669" y="386080"/>
                  </a:lnTo>
                  <a:lnTo>
                    <a:pt x="26669" y="379730"/>
                  </a:lnTo>
                  <a:close/>
                </a:path>
                <a:path w="26670" h="632460">
                  <a:moveTo>
                    <a:pt x="26669" y="386080"/>
                  </a:moveTo>
                  <a:lnTo>
                    <a:pt x="0" y="386080"/>
                  </a:lnTo>
                  <a:lnTo>
                    <a:pt x="0" y="398780"/>
                  </a:lnTo>
                  <a:lnTo>
                    <a:pt x="26669" y="398780"/>
                  </a:lnTo>
                  <a:lnTo>
                    <a:pt x="26669" y="386080"/>
                  </a:lnTo>
                  <a:close/>
                </a:path>
                <a:path w="26670" h="632460">
                  <a:moveTo>
                    <a:pt x="26669" y="627380"/>
                  </a:moveTo>
                  <a:lnTo>
                    <a:pt x="0" y="627380"/>
                  </a:lnTo>
                  <a:lnTo>
                    <a:pt x="0" y="632460"/>
                  </a:lnTo>
                  <a:lnTo>
                    <a:pt x="7619" y="632460"/>
                  </a:lnTo>
                  <a:lnTo>
                    <a:pt x="7619" y="631190"/>
                  </a:lnTo>
                  <a:lnTo>
                    <a:pt x="17779" y="631190"/>
                  </a:lnTo>
                  <a:lnTo>
                    <a:pt x="17779" y="628650"/>
                  </a:lnTo>
                  <a:lnTo>
                    <a:pt x="26669" y="628650"/>
                  </a:lnTo>
                  <a:lnTo>
                    <a:pt x="26669" y="627380"/>
                  </a:lnTo>
                  <a:close/>
                </a:path>
                <a:path w="26670" h="632460">
                  <a:moveTo>
                    <a:pt x="26669" y="621030"/>
                  </a:moveTo>
                  <a:lnTo>
                    <a:pt x="0" y="621030"/>
                  </a:lnTo>
                  <a:lnTo>
                    <a:pt x="0" y="626110"/>
                  </a:lnTo>
                  <a:lnTo>
                    <a:pt x="26669" y="626110"/>
                  </a:lnTo>
                  <a:lnTo>
                    <a:pt x="26669" y="621030"/>
                  </a:lnTo>
                  <a:close/>
                </a:path>
                <a:path w="26670" h="632460">
                  <a:moveTo>
                    <a:pt x="26669" y="614680"/>
                  </a:moveTo>
                  <a:lnTo>
                    <a:pt x="0" y="614680"/>
                  </a:lnTo>
                  <a:lnTo>
                    <a:pt x="0" y="619760"/>
                  </a:lnTo>
                  <a:lnTo>
                    <a:pt x="26669" y="619760"/>
                  </a:lnTo>
                  <a:lnTo>
                    <a:pt x="26669" y="614680"/>
                  </a:lnTo>
                  <a:close/>
                </a:path>
                <a:path w="26670" h="632460">
                  <a:moveTo>
                    <a:pt x="26669" y="608330"/>
                  </a:moveTo>
                  <a:lnTo>
                    <a:pt x="0" y="608330"/>
                  </a:lnTo>
                  <a:lnTo>
                    <a:pt x="0" y="613410"/>
                  </a:lnTo>
                  <a:lnTo>
                    <a:pt x="26669" y="613410"/>
                  </a:lnTo>
                  <a:lnTo>
                    <a:pt x="26669" y="608330"/>
                  </a:lnTo>
                  <a:close/>
                </a:path>
                <a:path w="26670" h="632460">
                  <a:moveTo>
                    <a:pt x="26669" y="601980"/>
                  </a:moveTo>
                  <a:lnTo>
                    <a:pt x="0" y="601980"/>
                  </a:lnTo>
                  <a:lnTo>
                    <a:pt x="0" y="607060"/>
                  </a:lnTo>
                  <a:lnTo>
                    <a:pt x="26669" y="607060"/>
                  </a:lnTo>
                  <a:lnTo>
                    <a:pt x="26669" y="601980"/>
                  </a:lnTo>
                  <a:close/>
                </a:path>
                <a:path w="26670" h="632460">
                  <a:moveTo>
                    <a:pt x="26669" y="595630"/>
                  </a:moveTo>
                  <a:lnTo>
                    <a:pt x="0" y="595630"/>
                  </a:lnTo>
                  <a:lnTo>
                    <a:pt x="0" y="600710"/>
                  </a:lnTo>
                  <a:lnTo>
                    <a:pt x="26669" y="600710"/>
                  </a:lnTo>
                  <a:lnTo>
                    <a:pt x="26669" y="595630"/>
                  </a:lnTo>
                  <a:close/>
                </a:path>
                <a:path w="26670" h="632460">
                  <a:moveTo>
                    <a:pt x="26669" y="589280"/>
                  </a:moveTo>
                  <a:lnTo>
                    <a:pt x="0" y="589280"/>
                  </a:lnTo>
                  <a:lnTo>
                    <a:pt x="0" y="594360"/>
                  </a:lnTo>
                  <a:lnTo>
                    <a:pt x="26669" y="594360"/>
                  </a:lnTo>
                  <a:lnTo>
                    <a:pt x="26669" y="589280"/>
                  </a:lnTo>
                  <a:close/>
                </a:path>
                <a:path w="26670" h="632460">
                  <a:moveTo>
                    <a:pt x="26669" y="582930"/>
                  </a:moveTo>
                  <a:lnTo>
                    <a:pt x="0" y="582930"/>
                  </a:lnTo>
                  <a:lnTo>
                    <a:pt x="0" y="588010"/>
                  </a:lnTo>
                  <a:lnTo>
                    <a:pt x="26669" y="588010"/>
                  </a:lnTo>
                  <a:lnTo>
                    <a:pt x="26669" y="582930"/>
                  </a:lnTo>
                  <a:close/>
                </a:path>
                <a:path w="26670" h="632460">
                  <a:moveTo>
                    <a:pt x="26669" y="576580"/>
                  </a:moveTo>
                  <a:lnTo>
                    <a:pt x="0" y="576580"/>
                  </a:lnTo>
                  <a:lnTo>
                    <a:pt x="0" y="581660"/>
                  </a:lnTo>
                  <a:lnTo>
                    <a:pt x="26669" y="581660"/>
                  </a:lnTo>
                  <a:lnTo>
                    <a:pt x="26669" y="576580"/>
                  </a:lnTo>
                  <a:close/>
                </a:path>
                <a:path w="26670" h="632460">
                  <a:moveTo>
                    <a:pt x="26669" y="570230"/>
                  </a:moveTo>
                  <a:lnTo>
                    <a:pt x="0" y="570230"/>
                  </a:lnTo>
                  <a:lnTo>
                    <a:pt x="0" y="575310"/>
                  </a:lnTo>
                  <a:lnTo>
                    <a:pt x="26669" y="575310"/>
                  </a:lnTo>
                  <a:lnTo>
                    <a:pt x="26669" y="570230"/>
                  </a:lnTo>
                  <a:close/>
                </a:path>
                <a:path w="26670" h="632460">
                  <a:moveTo>
                    <a:pt x="26669" y="563880"/>
                  </a:moveTo>
                  <a:lnTo>
                    <a:pt x="0" y="563880"/>
                  </a:lnTo>
                  <a:lnTo>
                    <a:pt x="0" y="568960"/>
                  </a:lnTo>
                  <a:lnTo>
                    <a:pt x="26669" y="568960"/>
                  </a:lnTo>
                  <a:lnTo>
                    <a:pt x="26669" y="563880"/>
                  </a:lnTo>
                  <a:close/>
                </a:path>
                <a:path w="26670" h="632460">
                  <a:moveTo>
                    <a:pt x="26669" y="557530"/>
                  </a:moveTo>
                  <a:lnTo>
                    <a:pt x="0" y="557530"/>
                  </a:lnTo>
                  <a:lnTo>
                    <a:pt x="0" y="562610"/>
                  </a:lnTo>
                  <a:lnTo>
                    <a:pt x="26669" y="562610"/>
                  </a:lnTo>
                  <a:lnTo>
                    <a:pt x="26669" y="557530"/>
                  </a:lnTo>
                  <a:close/>
                </a:path>
                <a:path w="26670" h="632460">
                  <a:moveTo>
                    <a:pt x="26669" y="551180"/>
                  </a:moveTo>
                  <a:lnTo>
                    <a:pt x="0" y="551180"/>
                  </a:lnTo>
                  <a:lnTo>
                    <a:pt x="0" y="556260"/>
                  </a:lnTo>
                  <a:lnTo>
                    <a:pt x="26669" y="556260"/>
                  </a:lnTo>
                  <a:lnTo>
                    <a:pt x="26669" y="551180"/>
                  </a:lnTo>
                  <a:close/>
                </a:path>
                <a:path w="26670" h="632460">
                  <a:moveTo>
                    <a:pt x="26669" y="544830"/>
                  </a:moveTo>
                  <a:lnTo>
                    <a:pt x="0" y="544830"/>
                  </a:lnTo>
                  <a:lnTo>
                    <a:pt x="0" y="549910"/>
                  </a:lnTo>
                  <a:lnTo>
                    <a:pt x="26669" y="549910"/>
                  </a:lnTo>
                  <a:lnTo>
                    <a:pt x="26669" y="544830"/>
                  </a:lnTo>
                  <a:close/>
                </a:path>
                <a:path w="26670" h="632460">
                  <a:moveTo>
                    <a:pt x="26669" y="538480"/>
                  </a:moveTo>
                  <a:lnTo>
                    <a:pt x="0" y="538480"/>
                  </a:lnTo>
                  <a:lnTo>
                    <a:pt x="0" y="543560"/>
                  </a:lnTo>
                  <a:lnTo>
                    <a:pt x="26669" y="543560"/>
                  </a:lnTo>
                  <a:lnTo>
                    <a:pt x="26669" y="538480"/>
                  </a:lnTo>
                  <a:close/>
                </a:path>
                <a:path w="26670" h="632460">
                  <a:moveTo>
                    <a:pt x="26669" y="532130"/>
                  </a:moveTo>
                  <a:lnTo>
                    <a:pt x="0" y="532130"/>
                  </a:lnTo>
                  <a:lnTo>
                    <a:pt x="0" y="537210"/>
                  </a:lnTo>
                  <a:lnTo>
                    <a:pt x="26669" y="537210"/>
                  </a:lnTo>
                  <a:lnTo>
                    <a:pt x="26669" y="532130"/>
                  </a:lnTo>
                  <a:close/>
                </a:path>
                <a:path w="26670" h="632460">
                  <a:moveTo>
                    <a:pt x="26669" y="525780"/>
                  </a:moveTo>
                  <a:lnTo>
                    <a:pt x="0" y="525780"/>
                  </a:lnTo>
                  <a:lnTo>
                    <a:pt x="0" y="530860"/>
                  </a:lnTo>
                  <a:lnTo>
                    <a:pt x="26669" y="530860"/>
                  </a:lnTo>
                  <a:lnTo>
                    <a:pt x="26669" y="525780"/>
                  </a:lnTo>
                  <a:close/>
                </a:path>
                <a:path w="26670" h="632460">
                  <a:moveTo>
                    <a:pt x="26669" y="519430"/>
                  </a:moveTo>
                  <a:lnTo>
                    <a:pt x="0" y="519430"/>
                  </a:lnTo>
                  <a:lnTo>
                    <a:pt x="0" y="524510"/>
                  </a:lnTo>
                  <a:lnTo>
                    <a:pt x="26669" y="524510"/>
                  </a:lnTo>
                  <a:lnTo>
                    <a:pt x="26669" y="519430"/>
                  </a:lnTo>
                  <a:close/>
                </a:path>
                <a:path w="26670" h="632460">
                  <a:moveTo>
                    <a:pt x="26669" y="513080"/>
                  </a:moveTo>
                  <a:lnTo>
                    <a:pt x="0" y="513080"/>
                  </a:lnTo>
                  <a:lnTo>
                    <a:pt x="0" y="518160"/>
                  </a:lnTo>
                  <a:lnTo>
                    <a:pt x="26669" y="518160"/>
                  </a:lnTo>
                  <a:lnTo>
                    <a:pt x="26669" y="513080"/>
                  </a:lnTo>
                  <a:close/>
                </a:path>
                <a:path w="26670" h="632460">
                  <a:moveTo>
                    <a:pt x="26669" y="506730"/>
                  </a:moveTo>
                  <a:lnTo>
                    <a:pt x="0" y="506730"/>
                  </a:lnTo>
                  <a:lnTo>
                    <a:pt x="0" y="511810"/>
                  </a:lnTo>
                  <a:lnTo>
                    <a:pt x="26669" y="511810"/>
                  </a:lnTo>
                  <a:lnTo>
                    <a:pt x="26669" y="506730"/>
                  </a:lnTo>
                  <a:close/>
                </a:path>
                <a:path w="26670" h="632460">
                  <a:moveTo>
                    <a:pt x="26669" y="500380"/>
                  </a:moveTo>
                  <a:lnTo>
                    <a:pt x="0" y="500380"/>
                  </a:lnTo>
                  <a:lnTo>
                    <a:pt x="0" y="505460"/>
                  </a:lnTo>
                  <a:lnTo>
                    <a:pt x="26669" y="505460"/>
                  </a:lnTo>
                  <a:lnTo>
                    <a:pt x="26669" y="500380"/>
                  </a:lnTo>
                  <a:close/>
                </a:path>
                <a:path w="26670" h="632460">
                  <a:moveTo>
                    <a:pt x="26669" y="494030"/>
                  </a:moveTo>
                  <a:lnTo>
                    <a:pt x="0" y="494030"/>
                  </a:lnTo>
                  <a:lnTo>
                    <a:pt x="0" y="499110"/>
                  </a:lnTo>
                  <a:lnTo>
                    <a:pt x="26669" y="499110"/>
                  </a:lnTo>
                  <a:lnTo>
                    <a:pt x="26669" y="494030"/>
                  </a:lnTo>
                  <a:close/>
                </a:path>
                <a:path w="26670" h="632460">
                  <a:moveTo>
                    <a:pt x="26669" y="487680"/>
                  </a:moveTo>
                  <a:lnTo>
                    <a:pt x="0" y="487680"/>
                  </a:lnTo>
                  <a:lnTo>
                    <a:pt x="0" y="492760"/>
                  </a:lnTo>
                  <a:lnTo>
                    <a:pt x="26669" y="492760"/>
                  </a:lnTo>
                  <a:lnTo>
                    <a:pt x="26669" y="487680"/>
                  </a:lnTo>
                  <a:close/>
                </a:path>
                <a:path w="26670" h="632460">
                  <a:moveTo>
                    <a:pt x="26669" y="481330"/>
                  </a:moveTo>
                  <a:lnTo>
                    <a:pt x="0" y="481330"/>
                  </a:lnTo>
                  <a:lnTo>
                    <a:pt x="0" y="486410"/>
                  </a:lnTo>
                  <a:lnTo>
                    <a:pt x="26669" y="486410"/>
                  </a:lnTo>
                  <a:lnTo>
                    <a:pt x="26669" y="481330"/>
                  </a:lnTo>
                  <a:close/>
                </a:path>
                <a:path w="26670" h="632460">
                  <a:moveTo>
                    <a:pt x="26669" y="474980"/>
                  </a:moveTo>
                  <a:lnTo>
                    <a:pt x="0" y="474980"/>
                  </a:lnTo>
                  <a:lnTo>
                    <a:pt x="0" y="480060"/>
                  </a:lnTo>
                  <a:lnTo>
                    <a:pt x="26669" y="480060"/>
                  </a:lnTo>
                  <a:lnTo>
                    <a:pt x="26669" y="474980"/>
                  </a:lnTo>
                  <a:close/>
                </a:path>
                <a:path w="26670" h="632460">
                  <a:moveTo>
                    <a:pt x="26669" y="468630"/>
                  </a:moveTo>
                  <a:lnTo>
                    <a:pt x="0" y="468630"/>
                  </a:lnTo>
                  <a:lnTo>
                    <a:pt x="0" y="473710"/>
                  </a:lnTo>
                  <a:lnTo>
                    <a:pt x="26669" y="473710"/>
                  </a:lnTo>
                  <a:lnTo>
                    <a:pt x="26669" y="468630"/>
                  </a:lnTo>
                  <a:close/>
                </a:path>
                <a:path w="26670" h="632460">
                  <a:moveTo>
                    <a:pt x="26669" y="462280"/>
                  </a:moveTo>
                  <a:lnTo>
                    <a:pt x="0" y="462280"/>
                  </a:lnTo>
                  <a:lnTo>
                    <a:pt x="0" y="467360"/>
                  </a:lnTo>
                  <a:lnTo>
                    <a:pt x="26669" y="467360"/>
                  </a:lnTo>
                  <a:lnTo>
                    <a:pt x="26669" y="462280"/>
                  </a:lnTo>
                  <a:close/>
                </a:path>
                <a:path w="26670" h="632460">
                  <a:moveTo>
                    <a:pt x="26669" y="455930"/>
                  </a:moveTo>
                  <a:lnTo>
                    <a:pt x="0" y="455930"/>
                  </a:lnTo>
                  <a:lnTo>
                    <a:pt x="0" y="461010"/>
                  </a:lnTo>
                  <a:lnTo>
                    <a:pt x="26669" y="461010"/>
                  </a:lnTo>
                  <a:lnTo>
                    <a:pt x="26669" y="455930"/>
                  </a:lnTo>
                  <a:close/>
                </a:path>
                <a:path w="26670" h="632460">
                  <a:moveTo>
                    <a:pt x="26669" y="449580"/>
                  </a:moveTo>
                  <a:lnTo>
                    <a:pt x="0" y="449580"/>
                  </a:lnTo>
                  <a:lnTo>
                    <a:pt x="0" y="454660"/>
                  </a:lnTo>
                  <a:lnTo>
                    <a:pt x="26669" y="454660"/>
                  </a:lnTo>
                  <a:lnTo>
                    <a:pt x="26669" y="449580"/>
                  </a:lnTo>
                  <a:close/>
                </a:path>
                <a:path w="26670" h="632460">
                  <a:moveTo>
                    <a:pt x="26669" y="443230"/>
                  </a:moveTo>
                  <a:lnTo>
                    <a:pt x="0" y="443230"/>
                  </a:lnTo>
                  <a:lnTo>
                    <a:pt x="0" y="448310"/>
                  </a:lnTo>
                  <a:lnTo>
                    <a:pt x="26669" y="448310"/>
                  </a:lnTo>
                  <a:lnTo>
                    <a:pt x="26669" y="443230"/>
                  </a:lnTo>
                  <a:close/>
                </a:path>
                <a:path w="26670" h="632460">
                  <a:moveTo>
                    <a:pt x="26669" y="436880"/>
                  </a:moveTo>
                  <a:lnTo>
                    <a:pt x="0" y="436880"/>
                  </a:lnTo>
                  <a:lnTo>
                    <a:pt x="0" y="441960"/>
                  </a:lnTo>
                  <a:lnTo>
                    <a:pt x="26669" y="441960"/>
                  </a:lnTo>
                  <a:lnTo>
                    <a:pt x="26669" y="436880"/>
                  </a:lnTo>
                  <a:close/>
                </a:path>
                <a:path w="26670" h="632460">
                  <a:moveTo>
                    <a:pt x="26669" y="430530"/>
                  </a:moveTo>
                  <a:lnTo>
                    <a:pt x="0" y="430530"/>
                  </a:lnTo>
                  <a:lnTo>
                    <a:pt x="0" y="435610"/>
                  </a:lnTo>
                  <a:lnTo>
                    <a:pt x="26669" y="435610"/>
                  </a:lnTo>
                  <a:lnTo>
                    <a:pt x="26669" y="430530"/>
                  </a:lnTo>
                  <a:close/>
                </a:path>
                <a:path w="26670" h="632460">
                  <a:moveTo>
                    <a:pt x="26669" y="424180"/>
                  </a:moveTo>
                  <a:lnTo>
                    <a:pt x="0" y="424180"/>
                  </a:lnTo>
                  <a:lnTo>
                    <a:pt x="0" y="429260"/>
                  </a:lnTo>
                  <a:lnTo>
                    <a:pt x="26669" y="429260"/>
                  </a:lnTo>
                  <a:lnTo>
                    <a:pt x="26669" y="424180"/>
                  </a:lnTo>
                  <a:close/>
                </a:path>
                <a:path w="26670" h="632460">
                  <a:moveTo>
                    <a:pt x="26669" y="417830"/>
                  </a:moveTo>
                  <a:lnTo>
                    <a:pt x="0" y="417830"/>
                  </a:lnTo>
                  <a:lnTo>
                    <a:pt x="0" y="422910"/>
                  </a:lnTo>
                  <a:lnTo>
                    <a:pt x="26669" y="422910"/>
                  </a:lnTo>
                  <a:lnTo>
                    <a:pt x="26669" y="417830"/>
                  </a:lnTo>
                  <a:close/>
                </a:path>
                <a:path w="26670" h="632460">
                  <a:moveTo>
                    <a:pt x="26669" y="411480"/>
                  </a:moveTo>
                  <a:lnTo>
                    <a:pt x="0" y="411480"/>
                  </a:lnTo>
                  <a:lnTo>
                    <a:pt x="0" y="416560"/>
                  </a:lnTo>
                  <a:lnTo>
                    <a:pt x="26669" y="416560"/>
                  </a:lnTo>
                  <a:lnTo>
                    <a:pt x="26669" y="411480"/>
                  </a:lnTo>
                  <a:close/>
                </a:path>
                <a:path w="26670" h="632460">
                  <a:moveTo>
                    <a:pt x="26669" y="405130"/>
                  </a:moveTo>
                  <a:lnTo>
                    <a:pt x="0" y="405130"/>
                  </a:lnTo>
                  <a:lnTo>
                    <a:pt x="0" y="410210"/>
                  </a:lnTo>
                  <a:lnTo>
                    <a:pt x="26669" y="410210"/>
                  </a:lnTo>
                  <a:lnTo>
                    <a:pt x="26669" y="405130"/>
                  </a:lnTo>
                  <a:close/>
                </a:path>
                <a:path w="26670" h="632460">
                  <a:moveTo>
                    <a:pt x="26669" y="400050"/>
                  </a:moveTo>
                  <a:lnTo>
                    <a:pt x="0" y="400050"/>
                  </a:lnTo>
                  <a:lnTo>
                    <a:pt x="0" y="403860"/>
                  </a:lnTo>
                  <a:lnTo>
                    <a:pt x="26669" y="403860"/>
                  </a:lnTo>
                  <a:lnTo>
                    <a:pt x="26669" y="400050"/>
                  </a:lnTo>
                  <a:close/>
                </a:path>
              </a:pathLst>
            </a:custGeom>
            <a:solidFill>
              <a:srgbClr val="5E7EDE"/>
            </a:solidFill>
          </p:spPr>
          <p:txBody>
            <a:bodyPr wrap="square" lIns="0" tIns="0" rIns="0" bIns="0" rtlCol="0"/>
            <a:lstStyle/>
            <a:p>
              <a:endParaRPr/>
            </a:p>
          </p:txBody>
        </p:sp>
        <p:sp>
          <p:nvSpPr>
            <p:cNvPr id="423" name="object 423"/>
            <p:cNvSpPr/>
            <p:nvPr/>
          </p:nvSpPr>
          <p:spPr>
            <a:xfrm>
              <a:off x="6924039" y="5640070"/>
              <a:ext cx="25400" cy="637540"/>
            </a:xfrm>
            <a:custGeom>
              <a:avLst/>
              <a:gdLst/>
              <a:ahLst/>
              <a:cxnLst/>
              <a:rect l="l" t="t" r="r" b="b"/>
              <a:pathLst>
                <a:path w="25400" h="637539">
                  <a:moveTo>
                    <a:pt x="6350" y="0"/>
                  </a:moveTo>
                  <a:lnTo>
                    <a:pt x="0" y="0"/>
                  </a:lnTo>
                  <a:lnTo>
                    <a:pt x="0" y="2539"/>
                  </a:lnTo>
                  <a:lnTo>
                    <a:pt x="13969" y="2539"/>
                  </a:lnTo>
                  <a:lnTo>
                    <a:pt x="13969" y="1269"/>
                  </a:lnTo>
                  <a:lnTo>
                    <a:pt x="6350" y="1269"/>
                  </a:lnTo>
                  <a:lnTo>
                    <a:pt x="6350" y="0"/>
                  </a:lnTo>
                  <a:close/>
                </a:path>
                <a:path w="25400" h="637539">
                  <a:moveTo>
                    <a:pt x="20319" y="2539"/>
                  </a:moveTo>
                  <a:lnTo>
                    <a:pt x="0" y="2539"/>
                  </a:lnTo>
                  <a:lnTo>
                    <a:pt x="0" y="8889"/>
                  </a:lnTo>
                  <a:lnTo>
                    <a:pt x="25400" y="8889"/>
                  </a:lnTo>
                  <a:lnTo>
                    <a:pt x="25400" y="3809"/>
                  </a:lnTo>
                  <a:lnTo>
                    <a:pt x="20319" y="3809"/>
                  </a:lnTo>
                  <a:lnTo>
                    <a:pt x="20319" y="2539"/>
                  </a:lnTo>
                  <a:close/>
                </a:path>
                <a:path w="25400" h="637539">
                  <a:moveTo>
                    <a:pt x="25400" y="8889"/>
                  </a:moveTo>
                  <a:lnTo>
                    <a:pt x="0" y="8889"/>
                  </a:lnTo>
                  <a:lnTo>
                    <a:pt x="0" y="46989"/>
                  </a:lnTo>
                  <a:lnTo>
                    <a:pt x="25400" y="46989"/>
                  </a:lnTo>
                  <a:lnTo>
                    <a:pt x="25400" y="8889"/>
                  </a:lnTo>
                  <a:close/>
                </a:path>
                <a:path w="25400" h="637539">
                  <a:moveTo>
                    <a:pt x="25400" y="46989"/>
                  </a:moveTo>
                  <a:lnTo>
                    <a:pt x="0" y="46989"/>
                  </a:lnTo>
                  <a:lnTo>
                    <a:pt x="0" y="50799"/>
                  </a:lnTo>
                  <a:lnTo>
                    <a:pt x="25400" y="50799"/>
                  </a:lnTo>
                  <a:lnTo>
                    <a:pt x="25400" y="46989"/>
                  </a:lnTo>
                  <a:close/>
                </a:path>
                <a:path w="25400" h="637539">
                  <a:moveTo>
                    <a:pt x="25400" y="50800"/>
                  </a:moveTo>
                  <a:lnTo>
                    <a:pt x="0" y="50800"/>
                  </a:lnTo>
                  <a:lnTo>
                    <a:pt x="0" y="53339"/>
                  </a:lnTo>
                  <a:lnTo>
                    <a:pt x="25400" y="53339"/>
                  </a:lnTo>
                  <a:lnTo>
                    <a:pt x="25400" y="50800"/>
                  </a:lnTo>
                  <a:close/>
                </a:path>
                <a:path w="25400" h="637539">
                  <a:moveTo>
                    <a:pt x="25400" y="53340"/>
                  </a:moveTo>
                  <a:lnTo>
                    <a:pt x="0" y="53340"/>
                  </a:lnTo>
                  <a:lnTo>
                    <a:pt x="0" y="59689"/>
                  </a:lnTo>
                  <a:lnTo>
                    <a:pt x="25400" y="59689"/>
                  </a:lnTo>
                  <a:lnTo>
                    <a:pt x="25400" y="53340"/>
                  </a:lnTo>
                  <a:close/>
                </a:path>
                <a:path w="25400" h="637539">
                  <a:moveTo>
                    <a:pt x="25400" y="59689"/>
                  </a:moveTo>
                  <a:lnTo>
                    <a:pt x="0" y="59689"/>
                  </a:lnTo>
                  <a:lnTo>
                    <a:pt x="0" y="63499"/>
                  </a:lnTo>
                  <a:lnTo>
                    <a:pt x="25400" y="63499"/>
                  </a:lnTo>
                  <a:lnTo>
                    <a:pt x="25400" y="59689"/>
                  </a:lnTo>
                  <a:close/>
                </a:path>
                <a:path w="25400" h="637539">
                  <a:moveTo>
                    <a:pt x="25400" y="63499"/>
                  </a:moveTo>
                  <a:lnTo>
                    <a:pt x="0" y="63499"/>
                  </a:lnTo>
                  <a:lnTo>
                    <a:pt x="0" y="101599"/>
                  </a:lnTo>
                  <a:lnTo>
                    <a:pt x="25400" y="101599"/>
                  </a:lnTo>
                  <a:lnTo>
                    <a:pt x="25400" y="63499"/>
                  </a:lnTo>
                  <a:close/>
                </a:path>
                <a:path w="25400" h="637539">
                  <a:moveTo>
                    <a:pt x="25400" y="101600"/>
                  </a:moveTo>
                  <a:lnTo>
                    <a:pt x="0" y="101600"/>
                  </a:lnTo>
                  <a:lnTo>
                    <a:pt x="0" y="110489"/>
                  </a:lnTo>
                  <a:lnTo>
                    <a:pt x="25400" y="110489"/>
                  </a:lnTo>
                  <a:lnTo>
                    <a:pt x="25400" y="101600"/>
                  </a:lnTo>
                  <a:close/>
                </a:path>
                <a:path w="25400" h="637539">
                  <a:moveTo>
                    <a:pt x="25400" y="110489"/>
                  </a:moveTo>
                  <a:lnTo>
                    <a:pt x="0" y="110489"/>
                  </a:lnTo>
                  <a:lnTo>
                    <a:pt x="0" y="116839"/>
                  </a:lnTo>
                  <a:lnTo>
                    <a:pt x="25400" y="116839"/>
                  </a:lnTo>
                  <a:lnTo>
                    <a:pt x="25400" y="110489"/>
                  </a:lnTo>
                  <a:close/>
                </a:path>
                <a:path w="25400" h="637539">
                  <a:moveTo>
                    <a:pt x="25400" y="116839"/>
                  </a:moveTo>
                  <a:lnTo>
                    <a:pt x="0" y="116839"/>
                  </a:lnTo>
                  <a:lnTo>
                    <a:pt x="0" y="123189"/>
                  </a:lnTo>
                  <a:lnTo>
                    <a:pt x="25400" y="123189"/>
                  </a:lnTo>
                  <a:lnTo>
                    <a:pt x="25400" y="116839"/>
                  </a:lnTo>
                  <a:close/>
                </a:path>
                <a:path w="25400" h="637539">
                  <a:moveTo>
                    <a:pt x="25400" y="123189"/>
                  </a:moveTo>
                  <a:lnTo>
                    <a:pt x="0" y="123189"/>
                  </a:lnTo>
                  <a:lnTo>
                    <a:pt x="0" y="126999"/>
                  </a:lnTo>
                  <a:lnTo>
                    <a:pt x="25400" y="126999"/>
                  </a:lnTo>
                  <a:lnTo>
                    <a:pt x="25400" y="123189"/>
                  </a:lnTo>
                  <a:close/>
                </a:path>
                <a:path w="25400" h="637539">
                  <a:moveTo>
                    <a:pt x="25400" y="127000"/>
                  </a:moveTo>
                  <a:lnTo>
                    <a:pt x="0" y="127000"/>
                  </a:lnTo>
                  <a:lnTo>
                    <a:pt x="0" y="133349"/>
                  </a:lnTo>
                  <a:lnTo>
                    <a:pt x="25400" y="133349"/>
                  </a:lnTo>
                  <a:lnTo>
                    <a:pt x="25400" y="127000"/>
                  </a:lnTo>
                  <a:close/>
                </a:path>
                <a:path w="25400" h="637539">
                  <a:moveTo>
                    <a:pt x="25400" y="133350"/>
                  </a:moveTo>
                  <a:lnTo>
                    <a:pt x="0" y="133350"/>
                  </a:lnTo>
                  <a:lnTo>
                    <a:pt x="0" y="135889"/>
                  </a:lnTo>
                  <a:lnTo>
                    <a:pt x="25400" y="135889"/>
                  </a:lnTo>
                  <a:lnTo>
                    <a:pt x="25400" y="133350"/>
                  </a:lnTo>
                  <a:close/>
                </a:path>
                <a:path w="25400" h="637539">
                  <a:moveTo>
                    <a:pt x="25400" y="135889"/>
                  </a:moveTo>
                  <a:lnTo>
                    <a:pt x="0" y="135889"/>
                  </a:lnTo>
                  <a:lnTo>
                    <a:pt x="0" y="139699"/>
                  </a:lnTo>
                  <a:lnTo>
                    <a:pt x="25400" y="139699"/>
                  </a:lnTo>
                  <a:lnTo>
                    <a:pt x="25400" y="135889"/>
                  </a:lnTo>
                  <a:close/>
                </a:path>
                <a:path w="25400" h="637539">
                  <a:moveTo>
                    <a:pt x="25400" y="139700"/>
                  </a:moveTo>
                  <a:lnTo>
                    <a:pt x="0" y="139700"/>
                  </a:lnTo>
                  <a:lnTo>
                    <a:pt x="0" y="142239"/>
                  </a:lnTo>
                  <a:lnTo>
                    <a:pt x="25400" y="142239"/>
                  </a:lnTo>
                  <a:lnTo>
                    <a:pt x="25400" y="139700"/>
                  </a:lnTo>
                  <a:close/>
                </a:path>
                <a:path w="25400" h="637539">
                  <a:moveTo>
                    <a:pt x="25400" y="142239"/>
                  </a:moveTo>
                  <a:lnTo>
                    <a:pt x="0" y="142239"/>
                  </a:lnTo>
                  <a:lnTo>
                    <a:pt x="0" y="148589"/>
                  </a:lnTo>
                  <a:lnTo>
                    <a:pt x="25400" y="148589"/>
                  </a:lnTo>
                  <a:lnTo>
                    <a:pt x="25400" y="142239"/>
                  </a:lnTo>
                  <a:close/>
                </a:path>
                <a:path w="25400" h="637539">
                  <a:moveTo>
                    <a:pt x="25400" y="148589"/>
                  </a:moveTo>
                  <a:lnTo>
                    <a:pt x="0" y="148589"/>
                  </a:lnTo>
                  <a:lnTo>
                    <a:pt x="0" y="173989"/>
                  </a:lnTo>
                  <a:lnTo>
                    <a:pt x="25400" y="173989"/>
                  </a:lnTo>
                  <a:lnTo>
                    <a:pt x="25400" y="148589"/>
                  </a:lnTo>
                  <a:close/>
                </a:path>
                <a:path w="25400" h="637539">
                  <a:moveTo>
                    <a:pt x="25400" y="173990"/>
                  </a:moveTo>
                  <a:lnTo>
                    <a:pt x="0" y="173990"/>
                  </a:lnTo>
                  <a:lnTo>
                    <a:pt x="0" y="180339"/>
                  </a:lnTo>
                  <a:lnTo>
                    <a:pt x="25400" y="180339"/>
                  </a:lnTo>
                  <a:lnTo>
                    <a:pt x="25400" y="173990"/>
                  </a:lnTo>
                  <a:close/>
                </a:path>
                <a:path w="25400" h="637539">
                  <a:moveTo>
                    <a:pt x="25400" y="180340"/>
                  </a:moveTo>
                  <a:lnTo>
                    <a:pt x="0" y="180340"/>
                  </a:lnTo>
                  <a:lnTo>
                    <a:pt x="0" y="193039"/>
                  </a:lnTo>
                  <a:lnTo>
                    <a:pt x="25400" y="193039"/>
                  </a:lnTo>
                  <a:lnTo>
                    <a:pt x="25400" y="180340"/>
                  </a:lnTo>
                  <a:close/>
                </a:path>
                <a:path w="25400" h="637539">
                  <a:moveTo>
                    <a:pt x="25400" y="193040"/>
                  </a:moveTo>
                  <a:lnTo>
                    <a:pt x="0" y="193040"/>
                  </a:lnTo>
                  <a:lnTo>
                    <a:pt x="0" y="209549"/>
                  </a:lnTo>
                  <a:lnTo>
                    <a:pt x="25400" y="209549"/>
                  </a:lnTo>
                  <a:lnTo>
                    <a:pt x="25400" y="193040"/>
                  </a:lnTo>
                  <a:close/>
                </a:path>
                <a:path w="25400" h="637539">
                  <a:moveTo>
                    <a:pt x="25400" y="209549"/>
                  </a:moveTo>
                  <a:lnTo>
                    <a:pt x="0" y="209549"/>
                  </a:lnTo>
                  <a:lnTo>
                    <a:pt x="0" y="212089"/>
                  </a:lnTo>
                  <a:lnTo>
                    <a:pt x="25400" y="212089"/>
                  </a:lnTo>
                  <a:lnTo>
                    <a:pt x="25400" y="209549"/>
                  </a:lnTo>
                  <a:close/>
                </a:path>
                <a:path w="25400" h="637539">
                  <a:moveTo>
                    <a:pt x="25400" y="212090"/>
                  </a:moveTo>
                  <a:lnTo>
                    <a:pt x="0" y="212090"/>
                  </a:lnTo>
                  <a:lnTo>
                    <a:pt x="0" y="215899"/>
                  </a:lnTo>
                  <a:lnTo>
                    <a:pt x="25400" y="215899"/>
                  </a:lnTo>
                  <a:lnTo>
                    <a:pt x="25400" y="212090"/>
                  </a:lnTo>
                  <a:close/>
                </a:path>
                <a:path w="25400" h="637539">
                  <a:moveTo>
                    <a:pt x="25400" y="215899"/>
                  </a:moveTo>
                  <a:lnTo>
                    <a:pt x="0" y="215899"/>
                  </a:lnTo>
                  <a:lnTo>
                    <a:pt x="0" y="218439"/>
                  </a:lnTo>
                  <a:lnTo>
                    <a:pt x="25400" y="218439"/>
                  </a:lnTo>
                  <a:lnTo>
                    <a:pt x="25400" y="215899"/>
                  </a:lnTo>
                  <a:close/>
                </a:path>
                <a:path w="25400" h="637539">
                  <a:moveTo>
                    <a:pt x="25400" y="218439"/>
                  </a:moveTo>
                  <a:lnTo>
                    <a:pt x="0" y="218439"/>
                  </a:lnTo>
                  <a:lnTo>
                    <a:pt x="0" y="222249"/>
                  </a:lnTo>
                  <a:lnTo>
                    <a:pt x="25400" y="222249"/>
                  </a:lnTo>
                  <a:lnTo>
                    <a:pt x="25400" y="218439"/>
                  </a:lnTo>
                  <a:close/>
                </a:path>
                <a:path w="25400" h="637539">
                  <a:moveTo>
                    <a:pt x="25400" y="222249"/>
                  </a:moveTo>
                  <a:lnTo>
                    <a:pt x="0" y="222249"/>
                  </a:lnTo>
                  <a:lnTo>
                    <a:pt x="0" y="228599"/>
                  </a:lnTo>
                  <a:lnTo>
                    <a:pt x="25400" y="228599"/>
                  </a:lnTo>
                  <a:lnTo>
                    <a:pt x="25400" y="222249"/>
                  </a:lnTo>
                  <a:close/>
                </a:path>
                <a:path w="25400" h="637539">
                  <a:moveTo>
                    <a:pt x="25400" y="228600"/>
                  </a:moveTo>
                  <a:lnTo>
                    <a:pt x="0" y="228600"/>
                  </a:lnTo>
                  <a:lnTo>
                    <a:pt x="0" y="237489"/>
                  </a:lnTo>
                  <a:lnTo>
                    <a:pt x="25400" y="237489"/>
                  </a:lnTo>
                  <a:lnTo>
                    <a:pt x="25400" y="228600"/>
                  </a:lnTo>
                  <a:close/>
                </a:path>
                <a:path w="25400" h="637539">
                  <a:moveTo>
                    <a:pt x="25400" y="237489"/>
                  </a:moveTo>
                  <a:lnTo>
                    <a:pt x="0" y="237489"/>
                  </a:lnTo>
                  <a:lnTo>
                    <a:pt x="0" y="250189"/>
                  </a:lnTo>
                  <a:lnTo>
                    <a:pt x="25400" y="250189"/>
                  </a:lnTo>
                  <a:lnTo>
                    <a:pt x="25400" y="237489"/>
                  </a:lnTo>
                  <a:close/>
                </a:path>
                <a:path w="25400" h="637539">
                  <a:moveTo>
                    <a:pt x="25400" y="250189"/>
                  </a:moveTo>
                  <a:lnTo>
                    <a:pt x="0" y="250189"/>
                  </a:lnTo>
                  <a:lnTo>
                    <a:pt x="0" y="260349"/>
                  </a:lnTo>
                  <a:lnTo>
                    <a:pt x="25400" y="260349"/>
                  </a:lnTo>
                  <a:lnTo>
                    <a:pt x="25400" y="250189"/>
                  </a:lnTo>
                  <a:close/>
                </a:path>
                <a:path w="25400" h="637539">
                  <a:moveTo>
                    <a:pt x="25400" y="260349"/>
                  </a:moveTo>
                  <a:lnTo>
                    <a:pt x="0" y="260349"/>
                  </a:lnTo>
                  <a:lnTo>
                    <a:pt x="0" y="262889"/>
                  </a:lnTo>
                  <a:lnTo>
                    <a:pt x="25400" y="262889"/>
                  </a:lnTo>
                  <a:lnTo>
                    <a:pt x="25400" y="260349"/>
                  </a:lnTo>
                  <a:close/>
                </a:path>
                <a:path w="25400" h="637539">
                  <a:moveTo>
                    <a:pt x="25400" y="262889"/>
                  </a:moveTo>
                  <a:lnTo>
                    <a:pt x="0" y="262889"/>
                  </a:lnTo>
                  <a:lnTo>
                    <a:pt x="0" y="269239"/>
                  </a:lnTo>
                  <a:lnTo>
                    <a:pt x="25400" y="269239"/>
                  </a:lnTo>
                  <a:lnTo>
                    <a:pt x="25400" y="262889"/>
                  </a:lnTo>
                  <a:close/>
                </a:path>
                <a:path w="25400" h="637539">
                  <a:moveTo>
                    <a:pt x="25400" y="269239"/>
                  </a:moveTo>
                  <a:lnTo>
                    <a:pt x="0" y="269239"/>
                  </a:lnTo>
                  <a:lnTo>
                    <a:pt x="0" y="273049"/>
                  </a:lnTo>
                  <a:lnTo>
                    <a:pt x="25400" y="273049"/>
                  </a:lnTo>
                  <a:lnTo>
                    <a:pt x="25400" y="269239"/>
                  </a:lnTo>
                  <a:close/>
                </a:path>
                <a:path w="25400" h="637539">
                  <a:moveTo>
                    <a:pt x="25400" y="273049"/>
                  </a:moveTo>
                  <a:lnTo>
                    <a:pt x="0" y="273049"/>
                  </a:lnTo>
                  <a:lnTo>
                    <a:pt x="0" y="279399"/>
                  </a:lnTo>
                  <a:lnTo>
                    <a:pt x="25400" y="279399"/>
                  </a:lnTo>
                  <a:lnTo>
                    <a:pt x="25400" y="273049"/>
                  </a:lnTo>
                  <a:close/>
                </a:path>
                <a:path w="25400" h="637539">
                  <a:moveTo>
                    <a:pt x="25400" y="279399"/>
                  </a:moveTo>
                  <a:lnTo>
                    <a:pt x="0" y="279399"/>
                  </a:lnTo>
                  <a:lnTo>
                    <a:pt x="0" y="281939"/>
                  </a:lnTo>
                  <a:lnTo>
                    <a:pt x="25400" y="281939"/>
                  </a:lnTo>
                  <a:lnTo>
                    <a:pt x="25400" y="279399"/>
                  </a:lnTo>
                  <a:close/>
                </a:path>
                <a:path w="25400" h="637539">
                  <a:moveTo>
                    <a:pt x="25400" y="281939"/>
                  </a:moveTo>
                  <a:lnTo>
                    <a:pt x="0" y="281939"/>
                  </a:lnTo>
                  <a:lnTo>
                    <a:pt x="0" y="285749"/>
                  </a:lnTo>
                  <a:lnTo>
                    <a:pt x="25400" y="285749"/>
                  </a:lnTo>
                  <a:lnTo>
                    <a:pt x="25400" y="281939"/>
                  </a:lnTo>
                  <a:close/>
                </a:path>
                <a:path w="25400" h="637539">
                  <a:moveTo>
                    <a:pt x="25400" y="285750"/>
                  </a:moveTo>
                  <a:lnTo>
                    <a:pt x="0" y="285750"/>
                  </a:lnTo>
                  <a:lnTo>
                    <a:pt x="0" y="288289"/>
                  </a:lnTo>
                  <a:lnTo>
                    <a:pt x="25400" y="288289"/>
                  </a:lnTo>
                  <a:lnTo>
                    <a:pt x="25400" y="285750"/>
                  </a:lnTo>
                  <a:close/>
                </a:path>
                <a:path w="25400" h="637539">
                  <a:moveTo>
                    <a:pt x="25400" y="288290"/>
                  </a:moveTo>
                  <a:lnTo>
                    <a:pt x="0" y="288290"/>
                  </a:lnTo>
                  <a:lnTo>
                    <a:pt x="0" y="294639"/>
                  </a:lnTo>
                  <a:lnTo>
                    <a:pt x="25400" y="294639"/>
                  </a:lnTo>
                  <a:lnTo>
                    <a:pt x="25400" y="288290"/>
                  </a:lnTo>
                  <a:close/>
                </a:path>
                <a:path w="25400" h="637539">
                  <a:moveTo>
                    <a:pt x="25400" y="294640"/>
                  </a:moveTo>
                  <a:lnTo>
                    <a:pt x="0" y="294640"/>
                  </a:lnTo>
                  <a:lnTo>
                    <a:pt x="0" y="313689"/>
                  </a:lnTo>
                  <a:lnTo>
                    <a:pt x="25400" y="313689"/>
                  </a:lnTo>
                  <a:lnTo>
                    <a:pt x="25400" y="294640"/>
                  </a:lnTo>
                  <a:close/>
                </a:path>
                <a:path w="25400" h="637539">
                  <a:moveTo>
                    <a:pt x="25400" y="313690"/>
                  </a:moveTo>
                  <a:lnTo>
                    <a:pt x="0" y="313690"/>
                  </a:lnTo>
                  <a:lnTo>
                    <a:pt x="0" y="317499"/>
                  </a:lnTo>
                  <a:lnTo>
                    <a:pt x="25400" y="317499"/>
                  </a:lnTo>
                  <a:lnTo>
                    <a:pt x="25400" y="313690"/>
                  </a:lnTo>
                  <a:close/>
                </a:path>
                <a:path w="25400" h="637539">
                  <a:moveTo>
                    <a:pt x="25400" y="317499"/>
                  </a:moveTo>
                  <a:lnTo>
                    <a:pt x="0" y="317499"/>
                  </a:lnTo>
                  <a:lnTo>
                    <a:pt x="0" y="330199"/>
                  </a:lnTo>
                  <a:lnTo>
                    <a:pt x="25400" y="330199"/>
                  </a:lnTo>
                  <a:lnTo>
                    <a:pt x="25400" y="317499"/>
                  </a:lnTo>
                  <a:close/>
                </a:path>
                <a:path w="25400" h="637539">
                  <a:moveTo>
                    <a:pt x="25400" y="330199"/>
                  </a:moveTo>
                  <a:lnTo>
                    <a:pt x="0" y="330199"/>
                  </a:lnTo>
                  <a:lnTo>
                    <a:pt x="0" y="339089"/>
                  </a:lnTo>
                  <a:lnTo>
                    <a:pt x="25400" y="339089"/>
                  </a:lnTo>
                  <a:lnTo>
                    <a:pt x="25400" y="330199"/>
                  </a:lnTo>
                  <a:close/>
                </a:path>
                <a:path w="25400" h="637539">
                  <a:moveTo>
                    <a:pt x="25400" y="339089"/>
                  </a:moveTo>
                  <a:lnTo>
                    <a:pt x="0" y="339089"/>
                  </a:lnTo>
                  <a:lnTo>
                    <a:pt x="0" y="342899"/>
                  </a:lnTo>
                  <a:lnTo>
                    <a:pt x="25400" y="342899"/>
                  </a:lnTo>
                  <a:lnTo>
                    <a:pt x="25400" y="339089"/>
                  </a:lnTo>
                  <a:close/>
                </a:path>
                <a:path w="25400" h="637539">
                  <a:moveTo>
                    <a:pt x="25400" y="342899"/>
                  </a:moveTo>
                  <a:lnTo>
                    <a:pt x="0" y="342899"/>
                  </a:lnTo>
                  <a:lnTo>
                    <a:pt x="0" y="358139"/>
                  </a:lnTo>
                  <a:lnTo>
                    <a:pt x="25400" y="358139"/>
                  </a:lnTo>
                  <a:lnTo>
                    <a:pt x="25400" y="342899"/>
                  </a:lnTo>
                  <a:close/>
                </a:path>
                <a:path w="25400" h="637539">
                  <a:moveTo>
                    <a:pt x="25400" y="358139"/>
                  </a:moveTo>
                  <a:lnTo>
                    <a:pt x="0" y="358139"/>
                  </a:lnTo>
                  <a:lnTo>
                    <a:pt x="0" y="364489"/>
                  </a:lnTo>
                  <a:lnTo>
                    <a:pt x="25400" y="364489"/>
                  </a:lnTo>
                  <a:lnTo>
                    <a:pt x="25400" y="358139"/>
                  </a:lnTo>
                  <a:close/>
                </a:path>
                <a:path w="25400" h="637539">
                  <a:moveTo>
                    <a:pt x="25400" y="364489"/>
                  </a:moveTo>
                  <a:lnTo>
                    <a:pt x="0" y="364489"/>
                  </a:lnTo>
                  <a:lnTo>
                    <a:pt x="0" y="368299"/>
                  </a:lnTo>
                  <a:lnTo>
                    <a:pt x="25400" y="368299"/>
                  </a:lnTo>
                  <a:lnTo>
                    <a:pt x="25400" y="364489"/>
                  </a:lnTo>
                  <a:close/>
                </a:path>
                <a:path w="25400" h="637539">
                  <a:moveTo>
                    <a:pt x="25400" y="368299"/>
                  </a:moveTo>
                  <a:lnTo>
                    <a:pt x="0" y="368299"/>
                  </a:lnTo>
                  <a:lnTo>
                    <a:pt x="0" y="370839"/>
                  </a:lnTo>
                  <a:lnTo>
                    <a:pt x="25400" y="370839"/>
                  </a:lnTo>
                  <a:lnTo>
                    <a:pt x="25400" y="368299"/>
                  </a:lnTo>
                  <a:close/>
                </a:path>
                <a:path w="25400" h="637539">
                  <a:moveTo>
                    <a:pt x="25400" y="370839"/>
                  </a:moveTo>
                  <a:lnTo>
                    <a:pt x="0" y="370839"/>
                  </a:lnTo>
                  <a:lnTo>
                    <a:pt x="0" y="374649"/>
                  </a:lnTo>
                  <a:lnTo>
                    <a:pt x="25400" y="374649"/>
                  </a:lnTo>
                  <a:lnTo>
                    <a:pt x="25400" y="370839"/>
                  </a:lnTo>
                  <a:close/>
                </a:path>
                <a:path w="25400" h="637539">
                  <a:moveTo>
                    <a:pt x="25400" y="374650"/>
                  </a:moveTo>
                  <a:lnTo>
                    <a:pt x="0" y="374650"/>
                  </a:lnTo>
                  <a:lnTo>
                    <a:pt x="0" y="380999"/>
                  </a:lnTo>
                  <a:lnTo>
                    <a:pt x="25400" y="380999"/>
                  </a:lnTo>
                  <a:lnTo>
                    <a:pt x="25400" y="374650"/>
                  </a:lnTo>
                  <a:close/>
                </a:path>
                <a:path w="25400" h="637539">
                  <a:moveTo>
                    <a:pt x="25400" y="381000"/>
                  </a:moveTo>
                  <a:lnTo>
                    <a:pt x="0" y="381000"/>
                  </a:lnTo>
                  <a:lnTo>
                    <a:pt x="0" y="383539"/>
                  </a:lnTo>
                  <a:lnTo>
                    <a:pt x="25400" y="383539"/>
                  </a:lnTo>
                  <a:lnTo>
                    <a:pt x="25400" y="381000"/>
                  </a:lnTo>
                  <a:close/>
                </a:path>
                <a:path w="25400" h="637539">
                  <a:moveTo>
                    <a:pt x="25400" y="383539"/>
                  </a:moveTo>
                  <a:lnTo>
                    <a:pt x="0" y="383539"/>
                  </a:lnTo>
                  <a:lnTo>
                    <a:pt x="0" y="389889"/>
                  </a:lnTo>
                  <a:lnTo>
                    <a:pt x="25400" y="389889"/>
                  </a:lnTo>
                  <a:lnTo>
                    <a:pt x="25400" y="383539"/>
                  </a:lnTo>
                  <a:close/>
                </a:path>
                <a:path w="25400" h="637539">
                  <a:moveTo>
                    <a:pt x="25400" y="389889"/>
                  </a:moveTo>
                  <a:lnTo>
                    <a:pt x="0" y="389889"/>
                  </a:lnTo>
                  <a:lnTo>
                    <a:pt x="0" y="402589"/>
                  </a:lnTo>
                  <a:lnTo>
                    <a:pt x="25400" y="402589"/>
                  </a:lnTo>
                  <a:lnTo>
                    <a:pt x="25400" y="389889"/>
                  </a:lnTo>
                  <a:close/>
                </a:path>
                <a:path w="25400" h="637539">
                  <a:moveTo>
                    <a:pt x="21589" y="636269"/>
                  </a:moveTo>
                  <a:lnTo>
                    <a:pt x="10159" y="636269"/>
                  </a:lnTo>
                  <a:lnTo>
                    <a:pt x="10159" y="637539"/>
                  </a:lnTo>
                  <a:lnTo>
                    <a:pt x="21589" y="637539"/>
                  </a:lnTo>
                  <a:lnTo>
                    <a:pt x="21589" y="636269"/>
                  </a:lnTo>
                  <a:close/>
                </a:path>
                <a:path w="25400" h="637539">
                  <a:moveTo>
                    <a:pt x="25400" y="631189"/>
                  </a:moveTo>
                  <a:lnTo>
                    <a:pt x="0" y="631189"/>
                  </a:lnTo>
                  <a:lnTo>
                    <a:pt x="0" y="636269"/>
                  </a:lnTo>
                  <a:lnTo>
                    <a:pt x="25400" y="636269"/>
                  </a:lnTo>
                  <a:lnTo>
                    <a:pt x="25400" y="631189"/>
                  </a:lnTo>
                  <a:close/>
                </a:path>
                <a:path w="25400" h="637539">
                  <a:moveTo>
                    <a:pt x="25400" y="624839"/>
                  </a:moveTo>
                  <a:lnTo>
                    <a:pt x="0" y="624839"/>
                  </a:lnTo>
                  <a:lnTo>
                    <a:pt x="0" y="629919"/>
                  </a:lnTo>
                  <a:lnTo>
                    <a:pt x="25400" y="629919"/>
                  </a:lnTo>
                  <a:lnTo>
                    <a:pt x="25400" y="624839"/>
                  </a:lnTo>
                  <a:close/>
                </a:path>
                <a:path w="25400" h="637539">
                  <a:moveTo>
                    <a:pt x="25400" y="618489"/>
                  </a:moveTo>
                  <a:lnTo>
                    <a:pt x="0" y="618489"/>
                  </a:lnTo>
                  <a:lnTo>
                    <a:pt x="0" y="623570"/>
                  </a:lnTo>
                  <a:lnTo>
                    <a:pt x="25400" y="623570"/>
                  </a:lnTo>
                  <a:lnTo>
                    <a:pt x="25400" y="618489"/>
                  </a:lnTo>
                  <a:close/>
                </a:path>
                <a:path w="25400" h="637539">
                  <a:moveTo>
                    <a:pt x="25400" y="612139"/>
                  </a:moveTo>
                  <a:lnTo>
                    <a:pt x="0" y="612139"/>
                  </a:lnTo>
                  <a:lnTo>
                    <a:pt x="0" y="617219"/>
                  </a:lnTo>
                  <a:lnTo>
                    <a:pt x="25400" y="617219"/>
                  </a:lnTo>
                  <a:lnTo>
                    <a:pt x="25400" y="612139"/>
                  </a:lnTo>
                  <a:close/>
                </a:path>
                <a:path w="25400" h="637539">
                  <a:moveTo>
                    <a:pt x="25400" y="605789"/>
                  </a:moveTo>
                  <a:lnTo>
                    <a:pt x="0" y="605789"/>
                  </a:lnTo>
                  <a:lnTo>
                    <a:pt x="0" y="610870"/>
                  </a:lnTo>
                  <a:lnTo>
                    <a:pt x="25400" y="610870"/>
                  </a:lnTo>
                  <a:lnTo>
                    <a:pt x="25400" y="605789"/>
                  </a:lnTo>
                  <a:close/>
                </a:path>
                <a:path w="25400" h="637539">
                  <a:moveTo>
                    <a:pt x="25400" y="599439"/>
                  </a:moveTo>
                  <a:lnTo>
                    <a:pt x="0" y="599439"/>
                  </a:lnTo>
                  <a:lnTo>
                    <a:pt x="0" y="604519"/>
                  </a:lnTo>
                  <a:lnTo>
                    <a:pt x="25400" y="604519"/>
                  </a:lnTo>
                  <a:lnTo>
                    <a:pt x="25400" y="599439"/>
                  </a:lnTo>
                  <a:close/>
                </a:path>
                <a:path w="25400" h="637539">
                  <a:moveTo>
                    <a:pt x="25400" y="593089"/>
                  </a:moveTo>
                  <a:lnTo>
                    <a:pt x="0" y="593089"/>
                  </a:lnTo>
                  <a:lnTo>
                    <a:pt x="0" y="598169"/>
                  </a:lnTo>
                  <a:lnTo>
                    <a:pt x="25400" y="598169"/>
                  </a:lnTo>
                  <a:lnTo>
                    <a:pt x="25400" y="593089"/>
                  </a:lnTo>
                  <a:close/>
                </a:path>
                <a:path w="25400" h="637539">
                  <a:moveTo>
                    <a:pt x="25400" y="586739"/>
                  </a:moveTo>
                  <a:lnTo>
                    <a:pt x="0" y="586739"/>
                  </a:lnTo>
                  <a:lnTo>
                    <a:pt x="0" y="591819"/>
                  </a:lnTo>
                  <a:lnTo>
                    <a:pt x="25400" y="591819"/>
                  </a:lnTo>
                  <a:lnTo>
                    <a:pt x="25400" y="586739"/>
                  </a:lnTo>
                  <a:close/>
                </a:path>
                <a:path w="25400" h="637539">
                  <a:moveTo>
                    <a:pt x="25400" y="580389"/>
                  </a:moveTo>
                  <a:lnTo>
                    <a:pt x="0" y="580389"/>
                  </a:lnTo>
                  <a:lnTo>
                    <a:pt x="0" y="585469"/>
                  </a:lnTo>
                  <a:lnTo>
                    <a:pt x="25400" y="585469"/>
                  </a:lnTo>
                  <a:lnTo>
                    <a:pt x="25400" y="580389"/>
                  </a:lnTo>
                  <a:close/>
                </a:path>
                <a:path w="25400" h="637539">
                  <a:moveTo>
                    <a:pt x="25400" y="574039"/>
                  </a:moveTo>
                  <a:lnTo>
                    <a:pt x="0" y="574039"/>
                  </a:lnTo>
                  <a:lnTo>
                    <a:pt x="0" y="579119"/>
                  </a:lnTo>
                  <a:lnTo>
                    <a:pt x="25400" y="579119"/>
                  </a:lnTo>
                  <a:lnTo>
                    <a:pt x="25400" y="574039"/>
                  </a:lnTo>
                  <a:close/>
                </a:path>
                <a:path w="25400" h="637539">
                  <a:moveTo>
                    <a:pt x="25400" y="567689"/>
                  </a:moveTo>
                  <a:lnTo>
                    <a:pt x="0" y="567689"/>
                  </a:lnTo>
                  <a:lnTo>
                    <a:pt x="0" y="572769"/>
                  </a:lnTo>
                  <a:lnTo>
                    <a:pt x="25400" y="572769"/>
                  </a:lnTo>
                  <a:lnTo>
                    <a:pt x="25400" y="567689"/>
                  </a:lnTo>
                  <a:close/>
                </a:path>
                <a:path w="25400" h="637539">
                  <a:moveTo>
                    <a:pt x="25400" y="561339"/>
                  </a:moveTo>
                  <a:lnTo>
                    <a:pt x="0" y="561339"/>
                  </a:lnTo>
                  <a:lnTo>
                    <a:pt x="0" y="566419"/>
                  </a:lnTo>
                  <a:lnTo>
                    <a:pt x="25400" y="566419"/>
                  </a:lnTo>
                  <a:lnTo>
                    <a:pt x="25400" y="561339"/>
                  </a:lnTo>
                  <a:close/>
                </a:path>
                <a:path w="25400" h="637539">
                  <a:moveTo>
                    <a:pt x="25400" y="554989"/>
                  </a:moveTo>
                  <a:lnTo>
                    <a:pt x="0" y="554989"/>
                  </a:lnTo>
                  <a:lnTo>
                    <a:pt x="0" y="560069"/>
                  </a:lnTo>
                  <a:lnTo>
                    <a:pt x="25400" y="560069"/>
                  </a:lnTo>
                  <a:lnTo>
                    <a:pt x="25400" y="554989"/>
                  </a:lnTo>
                  <a:close/>
                </a:path>
                <a:path w="25400" h="637539">
                  <a:moveTo>
                    <a:pt x="25400" y="548639"/>
                  </a:moveTo>
                  <a:lnTo>
                    <a:pt x="0" y="548639"/>
                  </a:lnTo>
                  <a:lnTo>
                    <a:pt x="0" y="553719"/>
                  </a:lnTo>
                  <a:lnTo>
                    <a:pt x="25400" y="553719"/>
                  </a:lnTo>
                  <a:lnTo>
                    <a:pt x="25400" y="548639"/>
                  </a:lnTo>
                  <a:close/>
                </a:path>
                <a:path w="25400" h="637539">
                  <a:moveTo>
                    <a:pt x="25400" y="542289"/>
                  </a:moveTo>
                  <a:lnTo>
                    <a:pt x="0" y="542289"/>
                  </a:lnTo>
                  <a:lnTo>
                    <a:pt x="0" y="547369"/>
                  </a:lnTo>
                  <a:lnTo>
                    <a:pt x="25400" y="547369"/>
                  </a:lnTo>
                  <a:lnTo>
                    <a:pt x="25400" y="542289"/>
                  </a:lnTo>
                  <a:close/>
                </a:path>
                <a:path w="25400" h="637539">
                  <a:moveTo>
                    <a:pt x="25400" y="535939"/>
                  </a:moveTo>
                  <a:lnTo>
                    <a:pt x="0" y="535939"/>
                  </a:lnTo>
                  <a:lnTo>
                    <a:pt x="0" y="541019"/>
                  </a:lnTo>
                  <a:lnTo>
                    <a:pt x="25400" y="541019"/>
                  </a:lnTo>
                  <a:lnTo>
                    <a:pt x="25400" y="535939"/>
                  </a:lnTo>
                  <a:close/>
                </a:path>
                <a:path w="25400" h="637539">
                  <a:moveTo>
                    <a:pt x="25400" y="529589"/>
                  </a:moveTo>
                  <a:lnTo>
                    <a:pt x="0" y="529589"/>
                  </a:lnTo>
                  <a:lnTo>
                    <a:pt x="0" y="534669"/>
                  </a:lnTo>
                  <a:lnTo>
                    <a:pt x="25400" y="534669"/>
                  </a:lnTo>
                  <a:lnTo>
                    <a:pt x="25400" y="529589"/>
                  </a:lnTo>
                  <a:close/>
                </a:path>
                <a:path w="25400" h="637539">
                  <a:moveTo>
                    <a:pt x="25400" y="523239"/>
                  </a:moveTo>
                  <a:lnTo>
                    <a:pt x="0" y="523239"/>
                  </a:lnTo>
                  <a:lnTo>
                    <a:pt x="0" y="528319"/>
                  </a:lnTo>
                  <a:lnTo>
                    <a:pt x="25400" y="528319"/>
                  </a:lnTo>
                  <a:lnTo>
                    <a:pt x="25400" y="523239"/>
                  </a:lnTo>
                  <a:close/>
                </a:path>
                <a:path w="25400" h="637539">
                  <a:moveTo>
                    <a:pt x="25400" y="516889"/>
                  </a:moveTo>
                  <a:lnTo>
                    <a:pt x="0" y="516889"/>
                  </a:lnTo>
                  <a:lnTo>
                    <a:pt x="0" y="521969"/>
                  </a:lnTo>
                  <a:lnTo>
                    <a:pt x="25400" y="521969"/>
                  </a:lnTo>
                  <a:lnTo>
                    <a:pt x="25400" y="516889"/>
                  </a:lnTo>
                  <a:close/>
                </a:path>
                <a:path w="25400" h="637539">
                  <a:moveTo>
                    <a:pt x="25400" y="510539"/>
                  </a:moveTo>
                  <a:lnTo>
                    <a:pt x="0" y="510539"/>
                  </a:lnTo>
                  <a:lnTo>
                    <a:pt x="0" y="515619"/>
                  </a:lnTo>
                  <a:lnTo>
                    <a:pt x="25400" y="515619"/>
                  </a:lnTo>
                  <a:lnTo>
                    <a:pt x="25400" y="510539"/>
                  </a:lnTo>
                  <a:close/>
                </a:path>
                <a:path w="25400" h="637539">
                  <a:moveTo>
                    <a:pt x="25400" y="504189"/>
                  </a:moveTo>
                  <a:lnTo>
                    <a:pt x="0" y="504189"/>
                  </a:lnTo>
                  <a:lnTo>
                    <a:pt x="0" y="509269"/>
                  </a:lnTo>
                  <a:lnTo>
                    <a:pt x="25400" y="509269"/>
                  </a:lnTo>
                  <a:lnTo>
                    <a:pt x="25400" y="504189"/>
                  </a:lnTo>
                  <a:close/>
                </a:path>
                <a:path w="25400" h="637539">
                  <a:moveTo>
                    <a:pt x="25400" y="497839"/>
                  </a:moveTo>
                  <a:lnTo>
                    <a:pt x="0" y="497839"/>
                  </a:lnTo>
                  <a:lnTo>
                    <a:pt x="0" y="502919"/>
                  </a:lnTo>
                  <a:lnTo>
                    <a:pt x="25400" y="502919"/>
                  </a:lnTo>
                  <a:lnTo>
                    <a:pt x="25400" y="497839"/>
                  </a:lnTo>
                  <a:close/>
                </a:path>
                <a:path w="25400" h="637539">
                  <a:moveTo>
                    <a:pt x="25400" y="491489"/>
                  </a:moveTo>
                  <a:lnTo>
                    <a:pt x="0" y="491489"/>
                  </a:lnTo>
                  <a:lnTo>
                    <a:pt x="0" y="496569"/>
                  </a:lnTo>
                  <a:lnTo>
                    <a:pt x="25400" y="496569"/>
                  </a:lnTo>
                  <a:lnTo>
                    <a:pt x="25400" y="491489"/>
                  </a:lnTo>
                  <a:close/>
                </a:path>
                <a:path w="25400" h="637539">
                  <a:moveTo>
                    <a:pt x="25400" y="485139"/>
                  </a:moveTo>
                  <a:lnTo>
                    <a:pt x="0" y="485139"/>
                  </a:lnTo>
                  <a:lnTo>
                    <a:pt x="0" y="490219"/>
                  </a:lnTo>
                  <a:lnTo>
                    <a:pt x="25400" y="490219"/>
                  </a:lnTo>
                  <a:lnTo>
                    <a:pt x="25400" y="485139"/>
                  </a:lnTo>
                  <a:close/>
                </a:path>
                <a:path w="25400" h="637539">
                  <a:moveTo>
                    <a:pt x="25400" y="478789"/>
                  </a:moveTo>
                  <a:lnTo>
                    <a:pt x="0" y="478789"/>
                  </a:lnTo>
                  <a:lnTo>
                    <a:pt x="0" y="483869"/>
                  </a:lnTo>
                  <a:lnTo>
                    <a:pt x="25400" y="483869"/>
                  </a:lnTo>
                  <a:lnTo>
                    <a:pt x="25400" y="478789"/>
                  </a:lnTo>
                  <a:close/>
                </a:path>
                <a:path w="25400" h="637539">
                  <a:moveTo>
                    <a:pt x="25400" y="472439"/>
                  </a:moveTo>
                  <a:lnTo>
                    <a:pt x="0" y="472439"/>
                  </a:lnTo>
                  <a:lnTo>
                    <a:pt x="0" y="477519"/>
                  </a:lnTo>
                  <a:lnTo>
                    <a:pt x="25400" y="477519"/>
                  </a:lnTo>
                  <a:lnTo>
                    <a:pt x="25400" y="472439"/>
                  </a:lnTo>
                  <a:close/>
                </a:path>
                <a:path w="25400" h="637539">
                  <a:moveTo>
                    <a:pt x="25400" y="466089"/>
                  </a:moveTo>
                  <a:lnTo>
                    <a:pt x="0" y="466089"/>
                  </a:lnTo>
                  <a:lnTo>
                    <a:pt x="0" y="471169"/>
                  </a:lnTo>
                  <a:lnTo>
                    <a:pt x="25400" y="471169"/>
                  </a:lnTo>
                  <a:lnTo>
                    <a:pt x="25400" y="466089"/>
                  </a:lnTo>
                  <a:close/>
                </a:path>
                <a:path w="25400" h="637539">
                  <a:moveTo>
                    <a:pt x="25400" y="459739"/>
                  </a:moveTo>
                  <a:lnTo>
                    <a:pt x="0" y="459739"/>
                  </a:lnTo>
                  <a:lnTo>
                    <a:pt x="0" y="464819"/>
                  </a:lnTo>
                  <a:lnTo>
                    <a:pt x="25400" y="464819"/>
                  </a:lnTo>
                  <a:lnTo>
                    <a:pt x="25400" y="459739"/>
                  </a:lnTo>
                  <a:close/>
                </a:path>
                <a:path w="25400" h="637539">
                  <a:moveTo>
                    <a:pt x="25400" y="453389"/>
                  </a:moveTo>
                  <a:lnTo>
                    <a:pt x="0" y="453389"/>
                  </a:lnTo>
                  <a:lnTo>
                    <a:pt x="0" y="458469"/>
                  </a:lnTo>
                  <a:lnTo>
                    <a:pt x="25400" y="458469"/>
                  </a:lnTo>
                  <a:lnTo>
                    <a:pt x="25400" y="453389"/>
                  </a:lnTo>
                  <a:close/>
                </a:path>
                <a:path w="25400" h="637539">
                  <a:moveTo>
                    <a:pt x="25400" y="447039"/>
                  </a:moveTo>
                  <a:lnTo>
                    <a:pt x="0" y="447039"/>
                  </a:lnTo>
                  <a:lnTo>
                    <a:pt x="0" y="452119"/>
                  </a:lnTo>
                  <a:lnTo>
                    <a:pt x="25400" y="452119"/>
                  </a:lnTo>
                  <a:lnTo>
                    <a:pt x="25400" y="447039"/>
                  </a:lnTo>
                  <a:close/>
                </a:path>
                <a:path w="25400" h="637539">
                  <a:moveTo>
                    <a:pt x="25400" y="440689"/>
                  </a:moveTo>
                  <a:lnTo>
                    <a:pt x="0" y="440689"/>
                  </a:lnTo>
                  <a:lnTo>
                    <a:pt x="0" y="445769"/>
                  </a:lnTo>
                  <a:lnTo>
                    <a:pt x="25400" y="445769"/>
                  </a:lnTo>
                  <a:lnTo>
                    <a:pt x="25400" y="440689"/>
                  </a:lnTo>
                  <a:close/>
                </a:path>
                <a:path w="25400" h="637539">
                  <a:moveTo>
                    <a:pt x="25400" y="434339"/>
                  </a:moveTo>
                  <a:lnTo>
                    <a:pt x="0" y="434339"/>
                  </a:lnTo>
                  <a:lnTo>
                    <a:pt x="0" y="439419"/>
                  </a:lnTo>
                  <a:lnTo>
                    <a:pt x="25400" y="439419"/>
                  </a:lnTo>
                  <a:lnTo>
                    <a:pt x="25400" y="434339"/>
                  </a:lnTo>
                  <a:close/>
                </a:path>
                <a:path w="25400" h="637539">
                  <a:moveTo>
                    <a:pt x="25400" y="427989"/>
                  </a:moveTo>
                  <a:lnTo>
                    <a:pt x="0" y="427989"/>
                  </a:lnTo>
                  <a:lnTo>
                    <a:pt x="0" y="433069"/>
                  </a:lnTo>
                  <a:lnTo>
                    <a:pt x="25400" y="433069"/>
                  </a:lnTo>
                  <a:lnTo>
                    <a:pt x="25400" y="427989"/>
                  </a:lnTo>
                  <a:close/>
                </a:path>
                <a:path w="25400" h="637539">
                  <a:moveTo>
                    <a:pt x="25400" y="421639"/>
                  </a:moveTo>
                  <a:lnTo>
                    <a:pt x="0" y="421639"/>
                  </a:lnTo>
                  <a:lnTo>
                    <a:pt x="0" y="426719"/>
                  </a:lnTo>
                  <a:lnTo>
                    <a:pt x="25400" y="426719"/>
                  </a:lnTo>
                  <a:lnTo>
                    <a:pt x="25400" y="421639"/>
                  </a:lnTo>
                  <a:close/>
                </a:path>
                <a:path w="25400" h="637539">
                  <a:moveTo>
                    <a:pt x="25400" y="415289"/>
                  </a:moveTo>
                  <a:lnTo>
                    <a:pt x="0" y="415289"/>
                  </a:lnTo>
                  <a:lnTo>
                    <a:pt x="0" y="420369"/>
                  </a:lnTo>
                  <a:lnTo>
                    <a:pt x="25400" y="420369"/>
                  </a:lnTo>
                  <a:lnTo>
                    <a:pt x="25400" y="415289"/>
                  </a:lnTo>
                  <a:close/>
                </a:path>
                <a:path w="25400" h="637539">
                  <a:moveTo>
                    <a:pt x="25400" y="408939"/>
                  </a:moveTo>
                  <a:lnTo>
                    <a:pt x="0" y="408939"/>
                  </a:lnTo>
                  <a:lnTo>
                    <a:pt x="0" y="414019"/>
                  </a:lnTo>
                  <a:lnTo>
                    <a:pt x="25400" y="414019"/>
                  </a:lnTo>
                  <a:lnTo>
                    <a:pt x="25400" y="408939"/>
                  </a:lnTo>
                  <a:close/>
                </a:path>
                <a:path w="25400" h="637539">
                  <a:moveTo>
                    <a:pt x="25400" y="403859"/>
                  </a:moveTo>
                  <a:lnTo>
                    <a:pt x="0" y="403859"/>
                  </a:lnTo>
                  <a:lnTo>
                    <a:pt x="0" y="407669"/>
                  </a:lnTo>
                  <a:lnTo>
                    <a:pt x="25400" y="407669"/>
                  </a:lnTo>
                  <a:lnTo>
                    <a:pt x="25400" y="403859"/>
                  </a:lnTo>
                  <a:close/>
                </a:path>
              </a:pathLst>
            </a:custGeom>
            <a:solidFill>
              <a:srgbClr val="5D7DDD"/>
            </a:solidFill>
          </p:spPr>
          <p:txBody>
            <a:bodyPr wrap="square" lIns="0" tIns="0" rIns="0" bIns="0" rtlCol="0"/>
            <a:lstStyle/>
            <a:p>
              <a:endParaRPr/>
            </a:p>
          </p:txBody>
        </p:sp>
        <p:sp>
          <p:nvSpPr>
            <p:cNvPr id="424" name="object 424"/>
            <p:cNvSpPr/>
            <p:nvPr/>
          </p:nvSpPr>
          <p:spPr>
            <a:xfrm>
              <a:off x="6898639" y="5634989"/>
              <a:ext cx="25400" cy="647700"/>
            </a:xfrm>
            <a:custGeom>
              <a:avLst/>
              <a:gdLst/>
              <a:ahLst/>
              <a:cxnLst/>
              <a:rect l="l" t="t" r="r" b="b"/>
              <a:pathLst>
                <a:path w="25400" h="647700">
                  <a:moveTo>
                    <a:pt x="2539" y="0"/>
                  </a:moveTo>
                  <a:lnTo>
                    <a:pt x="0" y="0"/>
                  </a:lnTo>
                  <a:lnTo>
                    <a:pt x="0" y="1270"/>
                  </a:lnTo>
                  <a:lnTo>
                    <a:pt x="2539" y="1270"/>
                  </a:lnTo>
                  <a:lnTo>
                    <a:pt x="2539" y="0"/>
                  </a:lnTo>
                  <a:close/>
                </a:path>
                <a:path w="25400" h="647700">
                  <a:moveTo>
                    <a:pt x="10159" y="1270"/>
                  </a:moveTo>
                  <a:lnTo>
                    <a:pt x="0" y="1270"/>
                  </a:lnTo>
                  <a:lnTo>
                    <a:pt x="0" y="5080"/>
                  </a:lnTo>
                  <a:lnTo>
                    <a:pt x="24129" y="5080"/>
                  </a:lnTo>
                  <a:lnTo>
                    <a:pt x="24129" y="3810"/>
                  </a:lnTo>
                  <a:lnTo>
                    <a:pt x="17779" y="3810"/>
                  </a:lnTo>
                  <a:lnTo>
                    <a:pt x="17779" y="2540"/>
                  </a:lnTo>
                  <a:lnTo>
                    <a:pt x="10159" y="2540"/>
                  </a:lnTo>
                  <a:lnTo>
                    <a:pt x="10159" y="1270"/>
                  </a:lnTo>
                  <a:close/>
                </a:path>
                <a:path w="25400" h="647700">
                  <a:moveTo>
                    <a:pt x="25400" y="5080"/>
                  </a:moveTo>
                  <a:lnTo>
                    <a:pt x="0" y="5080"/>
                  </a:lnTo>
                  <a:lnTo>
                    <a:pt x="0" y="13969"/>
                  </a:lnTo>
                  <a:lnTo>
                    <a:pt x="25400" y="13969"/>
                  </a:lnTo>
                  <a:lnTo>
                    <a:pt x="25400" y="5080"/>
                  </a:lnTo>
                  <a:close/>
                </a:path>
                <a:path w="25400" h="647700">
                  <a:moveTo>
                    <a:pt x="25400" y="13970"/>
                  </a:moveTo>
                  <a:lnTo>
                    <a:pt x="0" y="13970"/>
                  </a:lnTo>
                  <a:lnTo>
                    <a:pt x="0" y="52070"/>
                  </a:lnTo>
                  <a:lnTo>
                    <a:pt x="25400" y="52070"/>
                  </a:lnTo>
                  <a:lnTo>
                    <a:pt x="25400" y="13970"/>
                  </a:lnTo>
                  <a:close/>
                </a:path>
                <a:path w="25400" h="647700">
                  <a:moveTo>
                    <a:pt x="25400" y="52070"/>
                  </a:moveTo>
                  <a:lnTo>
                    <a:pt x="0" y="52070"/>
                  </a:lnTo>
                  <a:lnTo>
                    <a:pt x="0" y="55880"/>
                  </a:lnTo>
                  <a:lnTo>
                    <a:pt x="25400" y="55880"/>
                  </a:lnTo>
                  <a:lnTo>
                    <a:pt x="25400" y="52070"/>
                  </a:lnTo>
                  <a:close/>
                </a:path>
                <a:path w="25400" h="647700">
                  <a:moveTo>
                    <a:pt x="25400" y="55880"/>
                  </a:moveTo>
                  <a:lnTo>
                    <a:pt x="0" y="55880"/>
                  </a:lnTo>
                  <a:lnTo>
                    <a:pt x="0" y="58420"/>
                  </a:lnTo>
                  <a:lnTo>
                    <a:pt x="25400" y="58420"/>
                  </a:lnTo>
                  <a:lnTo>
                    <a:pt x="25400" y="55880"/>
                  </a:lnTo>
                  <a:close/>
                </a:path>
                <a:path w="25400" h="647700">
                  <a:moveTo>
                    <a:pt x="25400" y="58420"/>
                  </a:moveTo>
                  <a:lnTo>
                    <a:pt x="0" y="58420"/>
                  </a:lnTo>
                  <a:lnTo>
                    <a:pt x="0" y="64770"/>
                  </a:lnTo>
                  <a:lnTo>
                    <a:pt x="25400" y="64770"/>
                  </a:lnTo>
                  <a:lnTo>
                    <a:pt x="25400" y="58420"/>
                  </a:lnTo>
                  <a:close/>
                </a:path>
                <a:path w="25400" h="647700">
                  <a:moveTo>
                    <a:pt x="25400" y="64770"/>
                  </a:moveTo>
                  <a:lnTo>
                    <a:pt x="0" y="64770"/>
                  </a:lnTo>
                  <a:lnTo>
                    <a:pt x="0" y="68580"/>
                  </a:lnTo>
                  <a:lnTo>
                    <a:pt x="25400" y="68580"/>
                  </a:lnTo>
                  <a:lnTo>
                    <a:pt x="25400" y="64770"/>
                  </a:lnTo>
                  <a:close/>
                </a:path>
                <a:path w="25400" h="647700">
                  <a:moveTo>
                    <a:pt x="25400" y="68580"/>
                  </a:moveTo>
                  <a:lnTo>
                    <a:pt x="0" y="68580"/>
                  </a:lnTo>
                  <a:lnTo>
                    <a:pt x="0" y="106680"/>
                  </a:lnTo>
                  <a:lnTo>
                    <a:pt x="25400" y="106680"/>
                  </a:lnTo>
                  <a:lnTo>
                    <a:pt x="25400" y="68580"/>
                  </a:lnTo>
                  <a:close/>
                </a:path>
                <a:path w="25400" h="647700">
                  <a:moveTo>
                    <a:pt x="25400" y="106680"/>
                  </a:moveTo>
                  <a:lnTo>
                    <a:pt x="0" y="106680"/>
                  </a:lnTo>
                  <a:lnTo>
                    <a:pt x="0" y="115570"/>
                  </a:lnTo>
                  <a:lnTo>
                    <a:pt x="25400" y="115570"/>
                  </a:lnTo>
                  <a:lnTo>
                    <a:pt x="25400" y="106680"/>
                  </a:lnTo>
                  <a:close/>
                </a:path>
                <a:path w="25400" h="647700">
                  <a:moveTo>
                    <a:pt x="25400" y="115570"/>
                  </a:moveTo>
                  <a:lnTo>
                    <a:pt x="0" y="115570"/>
                  </a:lnTo>
                  <a:lnTo>
                    <a:pt x="0" y="121920"/>
                  </a:lnTo>
                  <a:lnTo>
                    <a:pt x="25400" y="121920"/>
                  </a:lnTo>
                  <a:lnTo>
                    <a:pt x="25400" y="115570"/>
                  </a:lnTo>
                  <a:close/>
                </a:path>
                <a:path w="25400" h="647700">
                  <a:moveTo>
                    <a:pt x="25400" y="121920"/>
                  </a:moveTo>
                  <a:lnTo>
                    <a:pt x="0" y="121920"/>
                  </a:lnTo>
                  <a:lnTo>
                    <a:pt x="0" y="128270"/>
                  </a:lnTo>
                  <a:lnTo>
                    <a:pt x="25400" y="128270"/>
                  </a:lnTo>
                  <a:lnTo>
                    <a:pt x="25400" y="121920"/>
                  </a:lnTo>
                  <a:close/>
                </a:path>
                <a:path w="25400" h="647700">
                  <a:moveTo>
                    <a:pt x="25400" y="128270"/>
                  </a:moveTo>
                  <a:lnTo>
                    <a:pt x="0" y="128270"/>
                  </a:lnTo>
                  <a:lnTo>
                    <a:pt x="0" y="132080"/>
                  </a:lnTo>
                  <a:lnTo>
                    <a:pt x="25400" y="132080"/>
                  </a:lnTo>
                  <a:lnTo>
                    <a:pt x="25400" y="128270"/>
                  </a:lnTo>
                  <a:close/>
                </a:path>
                <a:path w="25400" h="647700">
                  <a:moveTo>
                    <a:pt x="25400" y="132080"/>
                  </a:moveTo>
                  <a:lnTo>
                    <a:pt x="0" y="132080"/>
                  </a:lnTo>
                  <a:lnTo>
                    <a:pt x="0" y="138430"/>
                  </a:lnTo>
                  <a:lnTo>
                    <a:pt x="25400" y="138430"/>
                  </a:lnTo>
                  <a:lnTo>
                    <a:pt x="25400" y="132080"/>
                  </a:lnTo>
                  <a:close/>
                </a:path>
                <a:path w="25400" h="647700">
                  <a:moveTo>
                    <a:pt x="25400" y="138430"/>
                  </a:moveTo>
                  <a:lnTo>
                    <a:pt x="0" y="138430"/>
                  </a:lnTo>
                  <a:lnTo>
                    <a:pt x="0" y="140970"/>
                  </a:lnTo>
                  <a:lnTo>
                    <a:pt x="25400" y="140970"/>
                  </a:lnTo>
                  <a:lnTo>
                    <a:pt x="25400" y="138430"/>
                  </a:lnTo>
                  <a:close/>
                </a:path>
                <a:path w="25400" h="647700">
                  <a:moveTo>
                    <a:pt x="25400" y="140970"/>
                  </a:moveTo>
                  <a:lnTo>
                    <a:pt x="0" y="140970"/>
                  </a:lnTo>
                  <a:lnTo>
                    <a:pt x="0" y="144780"/>
                  </a:lnTo>
                  <a:lnTo>
                    <a:pt x="25400" y="144780"/>
                  </a:lnTo>
                  <a:lnTo>
                    <a:pt x="25400" y="140970"/>
                  </a:lnTo>
                  <a:close/>
                </a:path>
                <a:path w="25400" h="647700">
                  <a:moveTo>
                    <a:pt x="25400" y="144780"/>
                  </a:moveTo>
                  <a:lnTo>
                    <a:pt x="0" y="144780"/>
                  </a:lnTo>
                  <a:lnTo>
                    <a:pt x="0" y="147320"/>
                  </a:lnTo>
                  <a:lnTo>
                    <a:pt x="25400" y="147320"/>
                  </a:lnTo>
                  <a:lnTo>
                    <a:pt x="25400" y="144780"/>
                  </a:lnTo>
                  <a:close/>
                </a:path>
                <a:path w="25400" h="647700">
                  <a:moveTo>
                    <a:pt x="25400" y="147320"/>
                  </a:moveTo>
                  <a:lnTo>
                    <a:pt x="0" y="147320"/>
                  </a:lnTo>
                  <a:lnTo>
                    <a:pt x="0" y="153670"/>
                  </a:lnTo>
                  <a:lnTo>
                    <a:pt x="25400" y="153670"/>
                  </a:lnTo>
                  <a:lnTo>
                    <a:pt x="25400" y="147320"/>
                  </a:lnTo>
                  <a:close/>
                </a:path>
                <a:path w="25400" h="647700">
                  <a:moveTo>
                    <a:pt x="25400" y="153670"/>
                  </a:moveTo>
                  <a:lnTo>
                    <a:pt x="0" y="153670"/>
                  </a:lnTo>
                  <a:lnTo>
                    <a:pt x="0" y="179070"/>
                  </a:lnTo>
                  <a:lnTo>
                    <a:pt x="25400" y="179070"/>
                  </a:lnTo>
                  <a:lnTo>
                    <a:pt x="25400" y="153670"/>
                  </a:lnTo>
                  <a:close/>
                </a:path>
                <a:path w="25400" h="647700">
                  <a:moveTo>
                    <a:pt x="25400" y="179070"/>
                  </a:moveTo>
                  <a:lnTo>
                    <a:pt x="0" y="179070"/>
                  </a:lnTo>
                  <a:lnTo>
                    <a:pt x="0" y="185420"/>
                  </a:lnTo>
                  <a:lnTo>
                    <a:pt x="25400" y="185420"/>
                  </a:lnTo>
                  <a:lnTo>
                    <a:pt x="25400" y="179070"/>
                  </a:lnTo>
                  <a:close/>
                </a:path>
                <a:path w="25400" h="647700">
                  <a:moveTo>
                    <a:pt x="25400" y="185420"/>
                  </a:moveTo>
                  <a:lnTo>
                    <a:pt x="0" y="185420"/>
                  </a:lnTo>
                  <a:lnTo>
                    <a:pt x="0" y="198120"/>
                  </a:lnTo>
                  <a:lnTo>
                    <a:pt x="25400" y="198120"/>
                  </a:lnTo>
                  <a:lnTo>
                    <a:pt x="25400" y="185420"/>
                  </a:lnTo>
                  <a:close/>
                </a:path>
                <a:path w="25400" h="647700">
                  <a:moveTo>
                    <a:pt x="25400" y="198120"/>
                  </a:moveTo>
                  <a:lnTo>
                    <a:pt x="0" y="198120"/>
                  </a:lnTo>
                  <a:lnTo>
                    <a:pt x="0" y="214630"/>
                  </a:lnTo>
                  <a:lnTo>
                    <a:pt x="25400" y="214630"/>
                  </a:lnTo>
                  <a:lnTo>
                    <a:pt x="25400" y="198120"/>
                  </a:lnTo>
                  <a:close/>
                </a:path>
                <a:path w="25400" h="647700">
                  <a:moveTo>
                    <a:pt x="25400" y="214630"/>
                  </a:moveTo>
                  <a:lnTo>
                    <a:pt x="0" y="214630"/>
                  </a:lnTo>
                  <a:lnTo>
                    <a:pt x="0" y="217170"/>
                  </a:lnTo>
                  <a:lnTo>
                    <a:pt x="25400" y="217170"/>
                  </a:lnTo>
                  <a:lnTo>
                    <a:pt x="25400" y="214630"/>
                  </a:lnTo>
                  <a:close/>
                </a:path>
                <a:path w="25400" h="647700">
                  <a:moveTo>
                    <a:pt x="25400" y="217170"/>
                  </a:moveTo>
                  <a:lnTo>
                    <a:pt x="0" y="217170"/>
                  </a:lnTo>
                  <a:lnTo>
                    <a:pt x="0" y="220980"/>
                  </a:lnTo>
                  <a:lnTo>
                    <a:pt x="25400" y="220980"/>
                  </a:lnTo>
                  <a:lnTo>
                    <a:pt x="25400" y="217170"/>
                  </a:lnTo>
                  <a:close/>
                </a:path>
                <a:path w="25400" h="647700">
                  <a:moveTo>
                    <a:pt x="25400" y="220980"/>
                  </a:moveTo>
                  <a:lnTo>
                    <a:pt x="0" y="220980"/>
                  </a:lnTo>
                  <a:lnTo>
                    <a:pt x="0" y="223519"/>
                  </a:lnTo>
                  <a:lnTo>
                    <a:pt x="25400" y="223519"/>
                  </a:lnTo>
                  <a:lnTo>
                    <a:pt x="25400" y="220980"/>
                  </a:lnTo>
                  <a:close/>
                </a:path>
                <a:path w="25400" h="647700">
                  <a:moveTo>
                    <a:pt x="25400" y="223520"/>
                  </a:moveTo>
                  <a:lnTo>
                    <a:pt x="0" y="223520"/>
                  </a:lnTo>
                  <a:lnTo>
                    <a:pt x="0" y="227330"/>
                  </a:lnTo>
                  <a:lnTo>
                    <a:pt x="25400" y="227330"/>
                  </a:lnTo>
                  <a:lnTo>
                    <a:pt x="25400" y="223520"/>
                  </a:lnTo>
                  <a:close/>
                </a:path>
                <a:path w="25400" h="647700">
                  <a:moveTo>
                    <a:pt x="25400" y="227330"/>
                  </a:moveTo>
                  <a:lnTo>
                    <a:pt x="0" y="227330"/>
                  </a:lnTo>
                  <a:lnTo>
                    <a:pt x="0" y="233680"/>
                  </a:lnTo>
                  <a:lnTo>
                    <a:pt x="25400" y="233680"/>
                  </a:lnTo>
                  <a:lnTo>
                    <a:pt x="25400" y="227330"/>
                  </a:lnTo>
                  <a:close/>
                </a:path>
                <a:path w="25400" h="647700">
                  <a:moveTo>
                    <a:pt x="25400" y="233680"/>
                  </a:moveTo>
                  <a:lnTo>
                    <a:pt x="0" y="233680"/>
                  </a:lnTo>
                  <a:lnTo>
                    <a:pt x="0" y="242570"/>
                  </a:lnTo>
                  <a:lnTo>
                    <a:pt x="25400" y="242570"/>
                  </a:lnTo>
                  <a:lnTo>
                    <a:pt x="25400" y="233680"/>
                  </a:lnTo>
                  <a:close/>
                </a:path>
                <a:path w="25400" h="647700">
                  <a:moveTo>
                    <a:pt x="25400" y="242570"/>
                  </a:moveTo>
                  <a:lnTo>
                    <a:pt x="0" y="242570"/>
                  </a:lnTo>
                  <a:lnTo>
                    <a:pt x="0" y="255270"/>
                  </a:lnTo>
                  <a:lnTo>
                    <a:pt x="25400" y="255270"/>
                  </a:lnTo>
                  <a:lnTo>
                    <a:pt x="25400" y="242570"/>
                  </a:lnTo>
                  <a:close/>
                </a:path>
                <a:path w="25400" h="647700">
                  <a:moveTo>
                    <a:pt x="25400" y="255270"/>
                  </a:moveTo>
                  <a:lnTo>
                    <a:pt x="0" y="255270"/>
                  </a:lnTo>
                  <a:lnTo>
                    <a:pt x="0" y="265430"/>
                  </a:lnTo>
                  <a:lnTo>
                    <a:pt x="25400" y="265430"/>
                  </a:lnTo>
                  <a:lnTo>
                    <a:pt x="25400" y="255270"/>
                  </a:lnTo>
                  <a:close/>
                </a:path>
                <a:path w="25400" h="647700">
                  <a:moveTo>
                    <a:pt x="25400" y="265430"/>
                  </a:moveTo>
                  <a:lnTo>
                    <a:pt x="0" y="265430"/>
                  </a:lnTo>
                  <a:lnTo>
                    <a:pt x="0" y="267970"/>
                  </a:lnTo>
                  <a:lnTo>
                    <a:pt x="25400" y="267970"/>
                  </a:lnTo>
                  <a:lnTo>
                    <a:pt x="25400" y="265430"/>
                  </a:lnTo>
                  <a:close/>
                </a:path>
                <a:path w="25400" h="647700">
                  <a:moveTo>
                    <a:pt x="25400" y="267970"/>
                  </a:moveTo>
                  <a:lnTo>
                    <a:pt x="0" y="267970"/>
                  </a:lnTo>
                  <a:lnTo>
                    <a:pt x="0" y="274320"/>
                  </a:lnTo>
                  <a:lnTo>
                    <a:pt x="25400" y="274320"/>
                  </a:lnTo>
                  <a:lnTo>
                    <a:pt x="25400" y="267970"/>
                  </a:lnTo>
                  <a:close/>
                </a:path>
                <a:path w="25400" h="647700">
                  <a:moveTo>
                    <a:pt x="25400" y="274320"/>
                  </a:moveTo>
                  <a:lnTo>
                    <a:pt x="0" y="274320"/>
                  </a:lnTo>
                  <a:lnTo>
                    <a:pt x="0" y="278130"/>
                  </a:lnTo>
                  <a:lnTo>
                    <a:pt x="25400" y="278130"/>
                  </a:lnTo>
                  <a:lnTo>
                    <a:pt x="25400" y="274320"/>
                  </a:lnTo>
                  <a:close/>
                </a:path>
                <a:path w="25400" h="647700">
                  <a:moveTo>
                    <a:pt x="25400" y="278130"/>
                  </a:moveTo>
                  <a:lnTo>
                    <a:pt x="0" y="278130"/>
                  </a:lnTo>
                  <a:lnTo>
                    <a:pt x="0" y="284480"/>
                  </a:lnTo>
                  <a:lnTo>
                    <a:pt x="25400" y="284480"/>
                  </a:lnTo>
                  <a:lnTo>
                    <a:pt x="25400" y="278130"/>
                  </a:lnTo>
                  <a:close/>
                </a:path>
                <a:path w="25400" h="647700">
                  <a:moveTo>
                    <a:pt x="25400" y="284480"/>
                  </a:moveTo>
                  <a:lnTo>
                    <a:pt x="0" y="284480"/>
                  </a:lnTo>
                  <a:lnTo>
                    <a:pt x="0" y="287020"/>
                  </a:lnTo>
                  <a:lnTo>
                    <a:pt x="25400" y="287020"/>
                  </a:lnTo>
                  <a:lnTo>
                    <a:pt x="25400" y="284480"/>
                  </a:lnTo>
                  <a:close/>
                </a:path>
                <a:path w="25400" h="647700">
                  <a:moveTo>
                    <a:pt x="25400" y="287020"/>
                  </a:moveTo>
                  <a:lnTo>
                    <a:pt x="0" y="287020"/>
                  </a:lnTo>
                  <a:lnTo>
                    <a:pt x="0" y="290830"/>
                  </a:lnTo>
                  <a:lnTo>
                    <a:pt x="25400" y="290830"/>
                  </a:lnTo>
                  <a:lnTo>
                    <a:pt x="25400" y="287020"/>
                  </a:lnTo>
                  <a:close/>
                </a:path>
                <a:path w="25400" h="647700">
                  <a:moveTo>
                    <a:pt x="25400" y="290830"/>
                  </a:moveTo>
                  <a:lnTo>
                    <a:pt x="0" y="290830"/>
                  </a:lnTo>
                  <a:lnTo>
                    <a:pt x="0" y="293370"/>
                  </a:lnTo>
                  <a:lnTo>
                    <a:pt x="25400" y="293370"/>
                  </a:lnTo>
                  <a:lnTo>
                    <a:pt x="25400" y="290830"/>
                  </a:lnTo>
                  <a:close/>
                </a:path>
                <a:path w="25400" h="647700">
                  <a:moveTo>
                    <a:pt x="25400" y="293370"/>
                  </a:moveTo>
                  <a:lnTo>
                    <a:pt x="0" y="293370"/>
                  </a:lnTo>
                  <a:lnTo>
                    <a:pt x="0" y="299720"/>
                  </a:lnTo>
                  <a:lnTo>
                    <a:pt x="25400" y="299720"/>
                  </a:lnTo>
                  <a:lnTo>
                    <a:pt x="25400" y="293370"/>
                  </a:lnTo>
                  <a:close/>
                </a:path>
                <a:path w="25400" h="647700">
                  <a:moveTo>
                    <a:pt x="25400" y="299720"/>
                  </a:moveTo>
                  <a:lnTo>
                    <a:pt x="0" y="299720"/>
                  </a:lnTo>
                  <a:lnTo>
                    <a:pt x="0" y="318770"/>
                  </a:lnTo>
                  <a:lnTo>
                    <a:pt x="25400" y="318770"/>
                  </a:lnTo>
                  <a:lnTo>
                    <a:pt x="25400" y="299720"/>
                  </a:lnTo>
                  <a:close/>
                </a:path>
                <a:path w="25400" h="647700">
                  <a:moveTo>
                    <a:pt x="25400" y="318770"/>
                  </a:moveTo>
                  <a:lnTo>
                    <a:pt x="0" y="318770"/>
                  </a:lnTo>
                  <a:lnTo>
                    <a:pt x="0" y="322580"/>
                  </a:lnTo>
                  <a:lnTo>
                    <a:pt x="25400" y="322580"/>
                  </a:lnTo>
                  <a:lnTo>
                    <a:pt x="25400" y="318770"/>
                  </a:lnTo>
                  <a:close/>
                </a:path>
                <a:path w="25400" h="647700">
                  <a:moveTo>
                    <a:pt x="25400" y="322580"/>
                  </a:moveTo>
                  <a:lnTo>
                    <a:pt x="0" y="322580"/>
                  </a:lnTo>
                  <a:lnTo>
                    <a:pt x="0" y="335280"/>
                  </a:lnTo>
                  <a:lnTo>
                    <a:pt x="25400" y="335280"/>
                  </a:lnTo>
                  <a:lnTo>
                    <a:pt x="25400" y="322580"/>
                  </a:lnTo>
                  <a:close/>
                </a:path>
                <a:path w="25400" h="647700">
                  <a:moveTo>
                    <a:pt x="25400" y="335280"/>
                  </a:moveTo>
                  <a:lnTo>
                    <a:pt x="0" y="335280"/>
                  </a:lnTo>
                  <a:lnTo>
                    <a:pt x="0" y="344170"/>
                  </a:lnTo>
                  <a:lnTo>
                    <a:pt x="25400" y="344170"/>
                  </a:lnTo>
                  <a:lnTo>
                    <a:pt x="25400" y="335280"/>
                  </a:lnTo>
                  <a:close/>
                </a:path>
                <a:path w="25400" h="647700">
                  <a:moveTo>
                    <a:pt x="25400" y="344170"/>
                  </a:moveTo>
                  <a:lnTo>
                    <a:pt x="0" y="344170"/>
                  </a:lnTo>
                  <a:lnTo>
                    <a:pt x="0" y="347980"/>
                  </a:lnTo>
                  <a:lnTo>
                    <a:pt x="25400" y="347980"/>
                  </a:lnTo>
                  <a:lnTo>
                    <a:pt x="25400" y="344170"/>
                  </a:lnTo>
                  <a:close/>
                </a:path>
                <a:path w="25400" h="647700">
                  <a:moveTo>
                    <a:pt x="25400" y="347980"/>
                  </a:moveTo>
                  <a:lnTo>
                    <a:pt x="0" y="347980"/>
                  </a:lnTo>
                  <a:lnTo>
                    <a:pt x="0" y="363220"/>
                  </a:lnTo>
                  <a:lnTo>
                    <a:pt x="25400" y="363220"/>
                  </a:lnTo>
                  <a:lnTo>
                    <a:pt x="25400" y="347980"/>
                  </a:lnTo>
                  <a:close/>
                </a:path>
                <a:path w="25400" h="647700">
                  <a:moveTo>
                    <a:pt x="25400" y="363220"/>
                  </a:moveTo>
                  <a:lnTo>
                    <a:pt x="0" y="363220"/>
                  </a:lnTo>
                  <a:lnTo>
                    <a:pt x="0" y="369570"/>
                  </a:lnTo>
                  <a:lnTo>
                    <a:pt x="25400" y="369570"/>
                  </a:lnTo>
                  <a:lnTo>
                    <a:pt x="25400" y="363220"/>
                  </a:lnTo>
                  <a:close/>
                </a:path>
                <a:path w="25400" h="647700">
                  <a:moveTo>
                    <a:pt x="25400" y="369570"/>
                  </a:moveTo>
                  <a:lnTo>
                    <a:pt x="0" y="369570"/>
                  </a:lnTo>
                  <a:lnTo>
                    <a:pt x="0" y="373380"/>
                  </a:lnTo>
                  <a:lnTo>
                    <a:pt x="25400" y="373380"/>
                  </a:lnTo>
                  <a:lnTo>
                    <a:pt x="25400" y="369570"/>
                  </a:lnTo>
                  <a:close/>
                </a:path>
                <a:path w="25400" h="647700">
                  <a:moveTo>
                    <a:pt x="25400" y="373380"/>
                  </a:moveTo>
                  <a:lnTo>
                    <a:pt x="0" y="373380"/>
                  </a:lnTo>
                  <a:lnTo>
                    <a:pt x="0" y="375920"/>
                  </a:lnTo>
                  <a:lnTo>
                    <a:pt x="25400" y="375920"/>
                  </a:lnTo>
                  <a:lnTo>
                    <a:pt x="25400" y="373380"/>
                  </a:lnTo>
                  <a:close/>
                </a:path>
                <a:path w="25400" h="647700">
                  <a:moveTo>
                    <a:pt x="25400" y="375920"/>
                  </a:moveTo>
                  <a:lnTo>
                    <a:pt x="0" y="375920"/>
                  </a:lnTo>
                  <a:lnTo>
                    <a:pt x="0" y="379730"/>
                  </a:lnTo>
                  <a:lnTo>
                    <a:pt x="25400" y="379730"/>
                  </a:lnTo>
                  <a:lnTo>
                    <a:pt x="25400" y="375920"/>
                  </a:lnTo>
                  <a:close/>
                </a:path>
                <a:path w="25400" h="647700">
                  <a:moveTo>
                    <a:pt x="25400" y="379730"/>
                  </a:moveTo>
                  <a:lnTo>
                    <a:pt x="0" y="379730"/>
                  </a:lnTo>
                  <a:lnTo>
                    <a:pt x="0" y="386080"/>
                  </a:lnTo>
                  <a:lnTo>
                    <a:pt x="25400" y="386080"/>
                  </a:lnTo>
                  <a:lnTo>
                    <a:pt x="25400" y="379730"/>
                  </a:lnTo>
                  <a:close/>
                </a:path>
                <a:path w="25400" h="647700">
                  <a:moveTo>
                    <a:pt x="25400" y="386080"/>
                  </a:moveTo>
                  <a:lnTo>
                    <a:pt x="0" y="386080"/>
                  </a:lnTo>
                  <a:lnTo>
                    <a:pt x="0" y="388620"/>
                  </a:lnTo>
                  <a:lnTo>
                    <a:pt x="25400" y="388620"/>
                  </a:lnTo>
                  <a:lnTo>
                    <a:pt x="25400" y="386080"/>
                  </a:lnTo>
                  <a:close/>
                </a:path>
                <a:path w="25400" h="647700">
                  <a:moveTo>
                    <a:pt x="25400" y="388620"/>
                  </a:moveTo>
                  <a:lnTo>
                    <a:pt x="0" y="388620"/>
                  </a:lnTo>
                  <a:lnTo>
                    <a:pt x="0" y="394970"/>
                  </a:lnTo>
                  <a:lnTo>
                    <a:pt x="25400" y="394970"/>
                  </a:lnTo>
                  <a:lnTo>
                    <a:pt x="25400" y="388620"/>
                  </a:lnTo>
                  <a:close/>
                </a:path>
                <a:path w="25400" h="647700">
                  <a:moveTo>
                    <a:pt x="25400" y="394970"/>
                  </a:moveTo>
                  <a:lnTo>
                    <a:pt x="0" y="394970"/>
                  </a:lnTo>
                  <a:lnTo>
                    <a:pt x="0" y="407670"/>
                  </a:lnTo>
                  <a:lnTo>
                    <a:pt x="25400" y="407670"/>
                  </a:lnTo>
                  <a:lnTo>
                    <a:pt x="25400" y="394970"/>
                  </a:lnTo>
                  <a:close/>
                </a:path>
                <a:path w="25400" h="647700">
                  <a:moveTo>
                    <a:pt x="25400" y="642620"/>
                  </a:moveTo>
                  <a:lnTo>
                    <a:pt x="0" y="642620"/>
                  </a:lnTo>
                  <a:lnTo>
                    <a:pt x="0" y="647700"/>
                  </a:lnTo>
                  <a:lnTo>
                    <a:pt x="2539" y="647700"/>
                  </a:lnTo>
                  <a:lnTo>
                    <a:pt x="2539" y="646430"/>
                  </a:lnTo>
                  <a:lnTo>
                    <a:pt x="13969" y="646430"/>
                  </a:lnTo>
                  <a:lnTo>
                    <a:pt x="13969" y="643890"/>
                  </a:lnTo>
                  <a:lnTo>
                    <a:pt x="25400" y="643890"/>
                  </a:lnTo>
                  <a:lnTo>
                    <a:pt x="25400" y="642620"/>
                  </a:lnTo>
                  <a:close/>
                </a:path>
                <a:path w="25400" h="647700">
                  <a:moveTo>
                    <a:pt x="25400" y="636270"/>
                  </a:moveTo>
                  <a:lnTo>
                    <a:pt x="0" y="636270"/>
                  </a:lnTo>
                  <a:lnTo>
                    <a:pt x="0" y="641350"/>
                  </a:lnTo>
                  <a:lnTo>
                    <a:pt x="25400" y="641350"/>
                  </a:lnTo>
                  <a:lnTo>
                    <a:pt x="25400" y="636270"/>
                  </a:lnTo>
                  <a:close/>
                </a:path>
                <a:path w="25400" h="647700">
                  <a:moveTo>
                    <a:pt x="25400" y="629920"/>
                  </a:moveTo>
                  <a:lnTo>
                    <a:pt x="0" y="629920"/>
                  </a:lnTo>
                  <a:lnTo>
                    <a:pt x="0" y="635000"/>
                  </a:lnTo>
                  <a:lnTo>
                    <a:pt x="25400" y="635000"/>
                  </a:lnTo>
                  <a:lnTo>
                    <a:pt x="25400" y="629920"/>
                  </a:lnTo>
                  <a:close/>
                </a:path>
                <a:path w="25400" h="647700">
                  <a:moveTo>
                    <a:pt x="25400" y="623570"/>
                  </a:moveTo>
                  <a:lnTo>
                    <a:pt x="0" y="623570"/>
                  </a:lnTo>
                  <a:lnTo>
                    <a:pt x="0" y="628650"/>
                  </a:lnTo>
                  <a:lnTo>
                    <a:pt x="25400" y="628650"/>
                  </a:lnTo>
                  <a:lnTo>
                    <a:pt x="25400" y="623570"/>
                  </a:lnTo>
                  <a:close/>
                </a:path>
                <a:path w="25400" h="647700">
                  <a:moveTo>
                    <a:pt x="25400" y="617220"/>
                  </a:moveTo>
                  <a:lnTo>
                    <a:pt x="0" y="617220"/>
                  </a:lnTo>
                  <a:lnTo>
                    <a:pt x="0" y="622300"/>
                  </a:lnTo>
                  <a:lnTo>
                    <a:pt x="25400" y="622300"/>
                  </a:lnTo>
                  <a:lnTo>
                    <a:pt x="25400" y="617220"/>
                  </a:lnTo>
                  <a:close/>
                </a:path>
                <a:path w="25400" h="647700">
                  <a:moveTo>
                    <a:pt x="25400" y="610870"/>
                  </a:moveTo>
                  <a:lnTo>
                    <a:pt x="0" y="610870"/>
                  </a:lnTo>
                  <a:lnTo>
                    <a:pt x="0" y="615950"/>
                  </a:lnTo>
                  <a:lnTo>
                    <a:pt x="25400" y="615950"/>
                  </a:lnTo>
                  <a:lnTo>
                    <a:pt x="25400" y="610870"/>
                  </a:lnTo>
                  <a:close/>
                </a:path>
                <a:path w="25400" h="647700">
                  <a:moveTo>
                    <a:pt x="25400" y="604520"/>
                  </a:moveTo>
                  <a:lnTo>
                    <a:pt x="0" y="604520"/>
                  </a:lnTo>
                  <a:lnTo>
                    <a:pt x="0" y="609600"/>
                  </a:lnTo>
                  <a:lnTo>
                    <a:pt x="25400" y="609600"/>
                  </a:lnTo>
                  <a:lnTo>
                    <a:pt x="25400" y="604520"/>
                  </a:lnTo>
                  <a:close/>
                </a:path>
                <a:path w="25400" h="647700">
                  <a:moveTo>
                    <a:pt x="25400" y="598170"/>
                  </a:moveTo>
                  <a:lnTo>
                    <a:pt x="0" y="598170"/>
                  </a:lnTo>
                  <a:lnTo>
                    <a:pt x="0" y="603250"/>
                  </a:lnTo>
                  <a:lnTo>
                    <a:pt x="25400" y="603250"/>
                  </a:lnTo>
                  <a:lnTo>
                    <a:pt x="25400" y="598170"/>
                  </a:lnTo>
                  <a:close/>
                </a:path>
                <a:path w="25400" h="647700">
                  <a:moveTo>
                    <a:pt x="25400" y="591820"/>
                  </a:moveTo>
                  <a:lnTo>
                    <a:pt x="0" y="591820"/>
                  </a:lnTo>
                  <a:lnTo>
                    <a:pt x="0" y="596900"/>
                  </a:lnTo>
                  <a:lnTo>
                    <a:pt x="25400" y="596900"/>
                  </a:lnTo>
                  <a:lnTo>
                    <a:pt x="25400" y="591820"/>
                  </a:lnTo>
                  <a:close/>
                </a:path>
                <a:path w="25400" h="647700">
                  <a:moveTo>
                    <a:pt x="25400" y="585470"/>
                  </a:moveTo>
                  <a:lnTo>
                    <a:pt x="0" y="585470"/>
                  </a:lnTo>
                  <a:lnTo>
                    <a:pt x="0" y="590550"/>
                  </a:lnTo>
                  <a:lnTo>
                    <a:pt x="25400" y="590550"/>
                  </a:lnTo>
                  <a:lnTo>
                    <a:pt x="25400" y="585470"/>
                  </a:lnTo>
                  <a:close/>
                </a:path>
                <a:path w="25400" h="647700">
                  <a:moveTo>
                    <a:pt x="25400" y="579120"/>
                  </a:moveTo>
                  <a:lnTo>
                    <a:pt x="0" y="579120"/>
                  </a:lnTo>
                  <a:lnTo>
                    <a:pt x="0" y="584200"/>
                  </a:lnTo>
                  <a:lnTo>
                    <a:pt x="25400" y="584200"/>
                  </a:lnTo>
                  <a:lnTo>
                    <a:pt x="25400" y="579120"/>
                  </a:lnTo>
                  <a:close/>
                </a:path>
                <a:path w="25400" h="647700">
                  <a:moveTo>
                    <a:pt x="25400" y="572770"/>
                  </a:moveTo>
                  <a:lnTo>
                    <a:pt x="0" y="572770"/>
                  </a:lnTo>
                  <a:lnTo>
                    <a:pt x="0" y="577850"/>
                  </a:lnTo>
                  <a:lnTo>
                    <a:pt x="25400" y="577850"/>
                  </a:lnTo>
                  <a:lnTo>
                    <a:pt x="25400" y="572770"/>
                  </a:lnTo>
                  <a:close/>
                </a:path>
                <a:path w="25400" h="647700">
                  <a:moveTo>
                    <a:pt x="25400" y="566420"/>
                  </a:moveTo>
                  <a:lnTo>
                    <a:pt x="0" y="566420"/>
                  </a:lnTo>
                  <a:lnTo>
                    <a:pt x="0" y="571500"/>
                  </a:lnTo>
                  <a:lnTo>
                    <a:pt x="25400" y="571500"/>
                  </a:lnTo>
                  <a:lnTo>
                    <a:pt x="25400" y="566420"/>
                  </a:lnTo>
                  <a:close/>
                </a:path>
                <a:path w="25400" h="647700">
                  <a:moveTo>
                    <a:pt x="25400" y="560070"/>
                  </a:moveTo>
                  <a:lnTo>
                    <a:pt x="0" y="560070"/>
                  </a:lnTo>
                  <a:lnTo>
                    <a:pt x="0" y="565150"/>
                  </a:lnTo>
                  <a:lnTo>
                    <a:pt x="25400" y="565150"/>
                  </a:lnTo>
                  <a:lnTo>
                    <a:pt x="25400" y="560070"/>
                  </a:lnTo>
                  <a:close/>
                </a:path>
                <a:path w="25400" h="647700">
                  <a:moveTo>
                    <a:pt x="25400" y="553720"/>
                  </a:moveTo>
                  <a:lnTo>
                    <a:pt x="0" y="553720"/>
                  </a:lnTo>
                  <a:lnTo>
                    <a:pt x="0" y="558800"/>
                  </a:lnTo>
                  <a:lnTo>
                    <a:pt x="25400" y="558800"/>
                  </a:lnTo>
                  <a:lnTo>
                    <a:pt x="25400" y="553720"/>
                  </a:lnTo>
                  <a:close/>
                </a:path>
                <a:path w="25400" h="647700">
                  <a:moveTo>
                    <a:pt x="25400" y="547370"/>
                  </a:moveTo>
                  <a:lnTo>
                    <a:pt x="0" y="547370"/>
                  </a:lnTo>
                  <a:lnTo>
                    <a:pt x="0" y="552450"/>
                  </a:lnTo>
                  <a:lnTo>
                    <a:pt x="25400" y="552450"/>
                  </a:lnTo>
                  <a:lnTo>
                    <a:pt x="25400" y="547370"/>
                  </a:lnTo>
                  <a:close/>
                </a:path>
                <a:path w="25400" h="647700">
                  <a:moveTo>
                    <a:pt x="25400" y="541020"/>
                  </a:moveTo>
                  <a:lnTo>
                    <a:pt x="0" y="541020"/>
                  </a:lnTo>
                  <a:lnTo>
                    <a:pt x="0" y="546100"/>
                  </a:lnTo>
                  <a:lnTo>
                    <a:pt x="25400" y="546100"/>
                  </a:lnTo>
                  <a:lnTo>
                    <a:pt x="25400" y="541020"/>
                  </a:lnTo>
                  <a:close/>
                </a:path>
                <a:path w="25400" h="647700">
                  <a:moveTo>
                    <a:pt x="25400" y="534670"/>
                  </a:moveTo>
                  <a:lnTo>
                    <a:pt x="0" y="534670"/>
                  </a:lnTo>
                  <a:lnTo>
                    <a:pt x="0" y="539750"/>
                  </a:lnTo>
                  <a:lnTo>
                    <a:pt x="25400" y="539750"/>
                  </a:lnTo>
                  <a:lnTo>
                    <a:pt x="25400" y="534670"/>
                  </a:lnTo>
                  <a:close/>
                </a:path>
                <a:path w="25400" h="647700">
                  <a:moveTo>
                    <a:pt x="25400" y="528320"/>
                  </a:moveTo>
                  <a:lnTo>
                    <a:pt x="0" y="528320"/>
                  </a:lnTo>
                  <a:lnTo>
                    <a:pt x="0" y="533400"/>
                  </a:lnTo>
                  <a:lnTo>
                    <a:pt x="25400" y="533400"/>
                  </a:lnTo>
                  <a:lnTo>
                    <a:pt x="25400" y="528320"/>
                  </a:lnTo>
                  <a:close/>
                </a:path>
                <a:path w="25400" h="647700">
                  <a:moveTo>
                    <a:pt x="25400" y="521970"/>
                  </a:moveTo>
                  <a:lnTo>
                    <a:pt x="0" y="521970"/>
                  </a:lnTo>
                  <a:lnTo>
                    <a:pt x="0" y="527050"/>
                  </a:lnTo>
                  <a:lnTo>
                    <a:pt x="25400" y="527050"/>
                  </a:lnTo>
                  <a:lnTo>
                    <a:pt x="25400" y="521970"/>
                  </a:lnTo>
                  <a:close/>
                </a:path>
                <a:path w="25400" h="647700">
                  <a:moveTo>
                    <a:pt x="25400" y="515620"/>
                  </a:moveTo>
                  <a:lnTo>
                    <a:pt x="0" y="515620"/>
                  </a:lnTo>
                  <a:lnTo>
                    <a:pt x="0" y="520700"/>
                  </a:lnTo>
                  <a:lnTo>
                    <a:pt x="25400" y="520700"/>
                  </a:lnTo>
                  <a:lnTo>
                    <a:pt x="25400" y="515620"/>
                  </a:lnTo>
                  <a:close/>
                </a:path>
                <a:path w="25400" h="647700">
                  <a:moveTo>
                    <a:pt x="25400" y="509270"/>
                  </a:moveTo>
                  <a:lnTo>
                    <a:pt x="0" y="509270"/>
                  </a:lnTo>
                  <a:lnTo>
                    <a:pt x="0" y="514350"/>
                  </a:lnTo>
                  <a:lnTo>
                    <a:pt x="25400" y="514350"/>
                  </a:lnTo>
                  <a:lnTo>
                    <a:pt x="25400" y="509270"/>
                  </a:lnTo>
                  <a:close/>
                </a:path>
                <a:path w="25400" h="647700">
                  <a:moveTo>
                    <a:pt x="25400" y="502920"/>
                  </a:moveTo>
                  <a:lnTo>
                    <a:pt x="0" y="502920"/>
                  </a:lnTo>
                  <a:lnTo>
                    <a:pt x="0" y="508000"/>
                  </a:lnTo>
                  <a:lnTo>
                    <a:pt x="25400" y="508000"/>
                  </a:lnTo>
                  <a:lnTo>
                    <a:pt x="25400" y="502920"/>
                  </a:lnTo>
                  <a:close/>
                </a:path>
                <a:path w="25400" h="647700">
                  <a:moveTo>
                    <a:pt x="25400" y="496570"/>
                  </a:moveTo>
                  <a:lnTo>
                    <a:pt x="0" y="496570"/>
                  </a:lnTo>
                  <a:lnTo>
                    <a:pt x="0" y="501650"/>
                  </a:lnTo>
                  <a:lnTo>
                    <a:pt x="25400" y="501650"/>
                  </a:lnTo>
                  <a:lnTo>
                    <a:pt x="25400" y="496570"/>
                  </a:lnTo>
                  <a:close/>
                </a:path>
                <a:path w="25400" h="647700">
                  <a:moveTo>
                    <a:pt x="25400" y="490220"/>
                  </a:moveTo>
                  <a:lnTo>
                    <a:pt x="0" y="490220"/>
                  </a:lnTo>
                  <a:lnTo>
                    <a:pt x="0" y="495300"/>
                  </a:lnTo>
                  <a:lnTo>
                    <a:pt x="25400" y="495300"/>
                  </a:lnTo>
                  <a:lnTo>
                    <a:pt x="25400" y="490220"/>
                  </a:lnTo>
                  <a:close/>
                </a:path>
                <a:path w="25400" h="647700">
                  <a:moveTo>
                    <a:pt x="25400" y="483870"/>
                  </a:moveTo>
                  <a:lnTo>
                    <a:pt x="0" y="483870"/>
                  </a:lnTo>
                  <a:lnTo>
                    <a:pt x="0" y="488950"/>
                  </a:lnTo>
                  <a:lnTo>
                    <a:pt x="25400" y="488950"/>
                  </a:lnTo>
                  <a:lnTo>
                    <a:pt x="25400" y="483870"/>
                  </a:lnTo>
                  <a:close/>
                </a:path>
                <a:path w="25400" h="647700">
                  <a:moveTo>
                    <a:pt x="25400" y="477520"/>
                  </a:moveTo>
                  <a:lnTo>
                    <a:pt x="0" y="477520"/>
                  </a:lnTo>
                  <a:lnTo>
                    <a:pt x="0" y="482600"/>
                  </a:lnTo>
                  <a:lnTo>
                    <a:pt x="25400" y="482600"/>
                  </a:lnTo>
                  <a:lnTo>
                    <a:pt x="25400" y="477520"/>
                  </a:lnTo>
                  <a:close/>
                </a:path>
                <a:path w="25400" h="647700">
                  <a:moveTo>
                    <a:pt x="25400" y="471170"/>
                  </a:moveTo>
                  <a:lnTo>
                    <a:pt x="0" y="471170"/>
                  </a:lnTo>
                  <a:lnTo>
                    <a:pt x="0" y="476250"/>
                  </a:lnTo>
                  <a:lnTo>
                    <a:pt x="25400" y="476250"/>
                  </a:lnTo>
                  <a:lnTo>
                    <a:pt x="25400" y="471170"/>
                  </a:lnTo>
                  <a:close/>
                </a:path>
                <a:path w="25400" h="647700">
                  <a:moveTo>
                    <a:pt x="25400" y="464820"/>
                  </a:moveTo>
                  <a:lnTo>
                    <a:pt x="0" y="464820"/>
                  </a:lnTo>
                  <a:lnTo>
                    <a:pt x="0" y="469900"/>
                  </a:lnTo>
                  <a:lnTo>
                    <a:pt x="25400" y="469900"/>
                  </a:lnTo>
                  <a:lnTo>
                    <a:pt x="25400" y="464820"/>
                  </a:lnTo>
                  <a:close/>
                </a:path>
                <a:path w="25400" h="647700">
                  <a:moveTo>
                    <a:pt x="25400" y="458470"/>
                  </a:moveTo>
                  <a:lnTo>
                    <a:pt x="0" y="458470"/>
                  </a:lnTo>
                  <a:lnTo>
                    <a:pt x="0" y="463550"/>
                  </a:lnTo>
                  <a:lnTo>
                    <a:pt x="25400" y="463550"/>
                  </a:lnTo>
                  <a:lnTo>
                    <a:pt x="25400" y="458470"/>
                  </a:lnTo>
                  <a:close/>
                </a:path>
                <a:path w="25400" h="647700">
                  <a:moveTo>
                    <a:pt x="25400" y="452120"/>
                  </a:moveTo>
                  <a:lnTo>
                    <a:pt x="0" y="452120"/>
                  </a:lnTo>
                  <a:lnTo>
                    <a:pt x="0" y="457200"/>
                  </a:lnTo>
                  <a:lnTo>
                    <a:pt x="25400" y="457200"/>
                  </a:lnTo>
                  <a:lnTo>
                    <a:pt x="25400" y="452120"/>
                  </a:lnTo>
                  <a:close/>
                </a:path>
                <a:path w="25400" h="647700">
                  <a:moveTo>
                    <a:pt x="25400" y="445770"/>
                  </a:moveTo>
                  <a:lnTo>
                    <a:pt x="0" y="445770"/>
                  </a:lnTo>
                  <a:lnTo>
                    <a:pt x="0" y="450850"/>
                  </a:lnTo>
                  <a:lnTo>
                    <a:pt x="25400" y="450850"/>
                  </a:lnTo>
                  <a:lnTo>
                    <a:pt x="25400" y="445770"/>
                  </a:lnTo>
                  <a:close/>
                </a:path>
                <a:path w="25400" h="647700">
                  <a:moveTo>
                    <a:pt x="25400" y="439420"/>
                  </a:moveTo>
                  <a:lnTo>
                    <a:pt x="0" y="439420"/>
                  </a:lnTo>
                  <a:lnTo>
                    <a:pt x="0" y="444500"/>
                  </a:lnTo>
                  <a:lnTo>
                    <a:pt x="25400" y="444500"/>
                  </a:lnTo>
                  <a:lnTo>
                    <a:pt x="25400" y="439420"/>
                  </a:lnTo>
                  <a:close/>
                </a:path>
                <a:path w="25400" h="647700">
                  <a:moveTo>
                    <a:pt x="25400" y="433070"/>
                  </a:moveTo>
                  <a:lnTo>
                    <a:pt x="0" y="433070"/>
                  </a:lnTo>
                  <a:lnTo>
                    <a:pt x="0" y="438150"/>
                  </a:lnTo>
                  <a:lnTo>
                    <a:pt x="25400" y="438150"/>
                  </a:lnTo>
                  <a:lnTo>
                    <a:pt x="25400" y="433070"/>
                  </a:lnTo>
                  <a:close/>
                </a:path>
                <a:path w="25400" h="647700">
                  <a:moveTo>
                    <a:pt x="25400" y="426720"/>
                  </a:moveTo>
                  <a:lnTo>
                    <a:pt x="0" y="426720"/>
                  </a:lnTo>
                  <a:lnTo>
                    <a:pt x="0" y="431800"/>
                  </a:lnTo>
                  <a:lnTo>
                    <a:pt x="25400" y="431800"/>
                  </a:lnTo>
                  <a:lnTo>
                    <a:pt x="25400" y="426720"/>
                  </a:lnTo>
                  <a:close/>
                </a:path>
                <a:path w="25400" h="647700">
                  <a:moveTo>
                    <a:pt x="25400" y="420370"/>
                  </a:moveTo>
                  <a:lnTo>
                    <a:pt x="0" y="420370"/>
                  </a:lnTo>
                  <a:lnTo>
                    <a:pt x="0" y="425450"/>
                  </a:lnTo>
                  <a:lnTo>
                    <a:pt x="25400" y="425450"/>
                  </a:lnTo>
                  <a:lnTo>
                    <a:pt x="25400" y="420370"/>
                  </a:lnTo>
                  <a:close/>
                </a:path>
                <a:path w="25400" h="647700">
                  <a:moveTo>
                    <a:pt x="25400" y="414020"/>
                  </a:moveTo>
                  <a:lnTo>
                    <a:pt x="0" y="414020"/>
                  </a:lnTo>
                  <a:lnTo>
                    <a:pt x="0" y="419100"/>
                  </a:lnTo>
                  <a:lnTo>
                    <a:pt x="25400" y="419100"/>
                  </a:lnTo>
                  <a:lnTo>
                    <a:pt x="25400" y="414020"/>
                  </a:lnTo>
                  <a:close/>
                </a:path>
                <a:path w="25400" h="647700">
                  <a:moveTo>
                    <a:pt x="25400" y="408940"/>
                  </a:moveTo>
                  <a:lnTo>
                    <a:pt x="0" y="408940"/>
                  </a:lnTo>
                  <a:lnTo>
                    <a:pt x="0" y="412750"/>
                  </a:lnTo>
                  <a:lnTo>
                    <a:pt x="25400" y="412750"/>
                  </a:lnTo>
                  <a:lnTo>
                    <a:pt x="25400" y="408940"/>
                  </a:lnTo>
                  <a:close/>
                </a:path>
              </a:pathLst>
            </a:custGeom>
            <a:solidFill>
              <a:srgbClr val="5C7CDD"/>
            </a:solidFill>
          </p:spPr>
          <p:txBody>
            <a:bodyPr wrap="square" lIns="0" tIns="0" rIns="0" bIns="0" rtlCol="0"/>
            <a:lstStyle/>
            <a:p>
              <a:endParaRPr/>
            </a:p>
          </p:txBody>
        </p:sp>
        <p:sp>
          <p:nvSpPr>
            <p:cNvPr id="425" name="object 425"/>
            <p:cNvSpPr/>
            <p:nvPr/>
          </p:nvSpPr>
          <p:spPr>
            <a:xfrm>
              <a:off x="6871970" y="5631179"/>
              <a:ext cx="26670" cy="652780"/>
            </a:xfrm>
            <a:custGeom>
              <a:avLst/>
              <a:gdLst/>
              <a:ahLst/>
              <a:cxnLst/>
              <a:rect l="l" t="t" r="r" b="b"/>
              <a:pathLst>
                <a:path w="26670" h="652779">
                  <a:moveTo>
                    <a:pt x="7620" y="0"/>
                  </a:moveTo>
                  <a:lnTo>
                    <a:pt x="0" y="0"/>
                  </a:lnTo>
                  <a:lnTo>
                    <a:pt x="0" y="8890"/>
                  </a:lnTo>
                  <a:lnTo>
                    <a:pt x="26670" y="8890"/>
                  </a:lnTo>
                  <a:lnTo>
                    <a:pt x="26670" y="3810"/>
                  </a:lnTo>
                  <a:lnTo>
                    <a:pt x="21589" y="3810"/>
                  </a:lnTo>
                  <a:lnTo>
                    <a:pt x="21589" y="2540"/>
                  </a:lnTo>
                  <a:lnTo>
                    <a:pt x="15239" y="2540"/>
                  </a:lnTo>
                  <a:lnTo>
                    <a:pt x="15239" y="1270"/>
                  </a:lnTo>
                  <a:lnTo>
                    <a:pt x="7620" y="1270"/>
                  </a:lnTo>
                  <a:lnTo>
                    <a:pt x="7620" y="0"/>
                  </a:lnTo>
                  <a:close/>
                </a:path>
                <a:path w="26670" h="652779">
                  <a:moveTo>
                    <a:pt x="26670" y="8890"/>
                  </a:moveTo>
                  <a:lnTo>
                    <a:pt x="0" y="8890"/>
                  </a:lnTo>
                  <a:lnTo>
                    <a:pt x="0" y="17780"/>
                  </a:lnTo>
                  <a:lnTo>
                    <a:pt x="26670" y="17780"/>
                  </a:lnTo>
                  <a:lnTo>
                    <a:pt x="26670" y="8890"/>
                  </a:lnTo>
                  <a:close/>
                </a:path>
                <a:path w="26670" h="652779">
                  <a:moveTo>
                    <a:pt x="26670" y="17780"/>
                  </a:moveTo>
                  <a:lnTo>
                    <a:pt x="0" y="17780"/>
                  </a:lnTo>
                  <a:lnTo>
                    <a:pt x="0" y="55880"/>
                  </a:lnTo>
                  <a:lnTo>
                    <a:pt x="26670" y="55880"/>
                  </a:lnTo>
                  <a:lnTo>
                    <a:pt x="26670" y="17780"/>
                  </a:lnTo>
                  <a:close/>
                </a:path>
                <a:path w="26670" h="652779">
                  <a:moveTo>
                    <a:pt x="26670" y="55880"/>
                  </a:moveTo>
                  <a:lnTo>
                    <a:pt x="0" y="55880"/>
                  </a:lnTo>
                  <a:lnTo>
                    <a:pt x="0" y="59690"/>
                  </a:lnTo>
                  <a:lnTo>
                    <a:pt x="26670" y="59690"/>
                  </a:lnTo>
                  <a:lnTo>
                    <a:pt x="26670" y="55880"/>
                  </a:lnTo>
                  <a:close/>
                </a:path>
                <a:path w="26670" h="652779">
                  <a:moveTo>
                    <a:pt x="26670" y="59690"/>
                  </a:moveTo>
                  <a:lnTo>
                    <a:pt x="0" y="59690"/>
                  </a:lnTo>
                  <a:lnTo>
                    <a:pt x="0" y="62230"/>
                  </a:lnTo>
                  <a:lnTo>
                    <a:pt x="26670" y="62230"/>
                  </a:lnTo>
                  <a:lnTo>
                    <a:pt x="26670" y="59690"/>
                  </a:lnTo>
                  <a:close/>
                </a:path>
                <a:path w="26670" h="652779">
                  <a:moveTo>
                    <a:pt x="26670" y="62230"/>
                  </a:moveTo>
                  <a:lnTo>
                    <a:pt x="0" y="62230"/>
                  </a:lnTo>
                  <a:lnTo>
                    <a:pt x="0" y="68580"/>
                  </a:lnTo>
                  <a:lnTo>
                    <a:pt x="26670" y="68580"/>
                  </a:lnTo>
                  <a:lnTo>
                    <a:pt x="26670" y="62230"/>
                  </a:lnTo>
                  <a:close/>
                </a:path>
                <a:path w="26670" h="652779">
                  <a:moveTo>
                    <a:pt x="26670" y="68580"/>
                  </a:moveTo>
                  <a:lnTo>
                    <a:pt x="0" y="68580"/>
                  </a:lnTo>
                  <a:lnTo>
                    <a:pt x="0" y="72390"/>
                  </a:lnTo>
                  <a:lnTo>
                    <a:pt x="26670" y="72390"/>
                  </a:lnTo>
                  <a:lnTo>
                    <a:pt x="26670" y="68580"/>
                  </a:lnTo>
                  <a:close/>
                </a:path>
                <a:path w="26670" h="652779">
                  <a:moveTo>
                    <a:pt x="26670" y="72390"/>
                  </a:moveTo>
                  <a:lnTo>
                    <a:pt x="0" y="72390"/>
                  </a:lnTo>
                  <a:lnTo>
                    <a:pt x="0" y="110490"/>
                  </a:lnTo>
                  <a:lnTo>
                    <a:pt x="26670" y="110490"/>
                  </a:lnTo>
                  <a:lnTo>
                    <a:pt x="26670" y="72390"/>
                  </a:lnTo>
                  <a:close/>
                </a:path>
                <a:path w="26670" h="652779">
                  <a:moveTo>
                    <a:pt x="26670" y="110490"/>
                  </a:moveTo>
                  <a:lnTo>
                    <a:pt x="0" y="110490"/>
                  </a:lnTo>
                  <a:lnTo>
                    <a:pt x="0" y="119380"/>
                  </a:lnTo>
                  <a:lnTo>
                    <a:pt x="26670" y="119380"/>
                  </a:lnTo>
                  <a:lnTo>
                    <a:pt x="26670" y="110490"/>
                  </a:lnTo>
                  <a:close/>
                </a:path>
                <a:path w="26670" h="652779">
                  <a:moveTo>
                    <a:pt x="26670" y="119380"/>
                  </a:moveTo>
                  <a:lnTo>
                    <a:pt x="0" y="119380"/>
                  </a:lnTo>
                  <a:lnTo>
                    <a:pt x="0" y="125730"/>
                  </a:lnTo>
                  <a:lnTo>
                    <a:pt x="26670" y="125730"/>
                  </a:lnTo>
                  <a:lnTo>
                    <a:pt x="26670" y="119380"/>
                  </a:lnTo>
                  <a:close/>
                </a:path>
                <a:path w="26670" h="652779">
                  <a:moveTo>
                    <a:pt x="26670" y="125730"/>
                  </a:moveTo>
                  <a:lnTo>
                    <a:pt x="0" y="125730"/>
                  </a:lnTo>
                  <a:lnTo>
                    <a:pt x="0" y="132080"/>
                  </a:lnTo>
                  <a:lnTo>
                    <a:pt x="26670" y="132080"/>
                  </a:lnTo>
                  <a:lnTo>
                    <a:pt x="26670" y="125730"/>
                  </a:lnTo>
                  <a:close/>
                </a:path>
                <a:path w="26670" h="652779">
                  <a:moveTo>
                    <a:pt x="26670" y="132080"/>
                  </a:moveTo>
                  <a:lnTo>
                    <a:pt x="0" y="132080"/>
                  </a:lnTo>
                  <a:lnTo>
                    <a:pt x="0" y="135890"/>
                  </a:lnTo>
                  <a:lnTo>
                    <a:pt x="26670" y="135890"/>
                  </a:lnTo>
                  <a:lnTo>
                    <a:pt x="26670" y="132080"/>
                  </a:lnTo>
                  <a:close/>
                </a:path>
                <a:path w="26670" h="652779">
                  <a:moveTo>
                    <a:pt x="26670" y="135890"/>
                  </a:moveTo>
                  <a:lnTo>
                    <a:pt x="0" y="135890"/>
                  </a:lnTo>
                  <a:lnTo>
                    <a:pt x="0" y="142240"/>
                  </a:lnTo>
                  <a:lnTo>
                    <a:pt x="26670" y="142240"/>
                  </a:lnTo>
                  <a:lnTo>
                    <a:pt x="26670" y="135890"/>
                  </a:lnTo>
                  <a:close/>
                </a:path>
                <a:path w="26670" h="652779">
                  <a:moveTo>
                    <a:pt x="26670" y="142240"/>
                  </a:moveTo>
                  <a:lnTo>
                    <a:pt x="0" y="142240"/>
                  </a:lnTo>
                  <a:lnTo>
                    <a:pt x="0" y="144780"/>
                  </a:lnTo>
                  <a:lnTo>
                    <a:pt x="26670" y="144780"/>
                  </a:lnTo>
                  <a:lnTo>
                    <a:pt x="26670" y="142240"/>
                  </a:lnTo>
                  <a:close/>
                </a:path>
                <a:path w="26670" h="652779">
                  <a:moveTo>
                    <a:pt x="26670" y="144780"/>
                  </a:moveTo>
                  <a:lnTo>
                    <a:pt x="0" y="144780"/>
                  </a:lnTo>
                  <a:lnTo>
                    <a:pt x="0" y="148590"/>
                  </a:lnTo>
                  <a:lnTo>
                    <a:pt x="26670" y="148590"/>
                  </a:lnTo>
                  <a:lnTo>
                    <a:pt x="26670" y="144780"/>
                  </a:lnTo>
                  <a:close/>
                </a:path>
                <a:path w="26670" h="652779">
                  <a:moveTo>
                    <a:pt x="26670" y="148590"/>
                  </a:moveTo>
                  <a:lnTo>
                    <a:pt x="0" y="148590"/>
                  </a:lnTo>
                  <a:lnTo>
                    <a:pt x="0" y="151130"/>
                  </a:lnTo>
                  <a:lnTo>
                    <a:pt x="26670" y="151130"/>
                  </a:lnTo>
                  <a:lnTo>
                    <a:pt x="26670" y="148590"/>
                  </a:lnTo>
                  <a:close/>
                </a:path>
                <a:path w="26670" h="652779">
                  <a:moveTo>
                    <a:pt x="26670" y="151130"/>
                  </a:moveTo>
                  <a:lnTo>
                    <a:pt x="0" y="151130"/>
                  </a:lnTo>
                  <a:lnTo>
                    <a:pt x="0" y="157480"/>
                  </a:lnTo>
                  <a:lnTo>
                    <a:pt x="26670" y="157480"/>
                  </a:lnTo>
                  <a:lnTo>
                    <a:pt x="26670" y="151130"/>
                  </a:lnTo>
                  <a:close/>
                </a:path>
                <a:path w="26670" h="652779">
                  <a:moveTo>
                    <a:pt x="26670" y="157480"/>
                  </a:moveTo>
                  <a:lnTo>
                    <a:pt x="0" y="157480"/>
                  </a:lnTo>
                  <a:lnTo>
                    <a:pt x="0" y="182880"/>
                  </a:lnTo>
                  <a:lnTo>
                    <a:pt x="26670" y="182880"/>
                  </a:lnTo>
                  <a:lnTo>
                    <a:pt x="26670" y="157480"/>
                  </a:lnTo>
                  <a:close/>
                </a:path>
                <a:path w="26670" h="652779">
                  <a:moveTo>
                    <a:pt x="26670" y="182880"/>
                  </a:moveTo>
                  <a:lnTo>
                    <a:pt x="0" y="182880"/>
                  </a:lnTo>
                  <a:lnTo>
                    <a:pt x="0" y="189230"/>
                  </a:lnTo>
                  <a:lnTo>
                    <a:pt x="26670" y="189230"/>
                  </a:lnTo>
                  <a:lnTo>
                    <a:pt x="26670" y="182880"/>
                  </a:lnTo>
                  <a:close/>
                </a:path>
                <a:path w="26670" h="652779">
                  <a:moveTo>
                    <a:pt x="26670" y="189230"/>
                  </a:moveTo>
                  <a:lnTo>
                    <a:pt x="0" y="189230"/>
                  </a:lnTo>
                  <a:lnTo>
                    <a:pt x="0" y="201930"/>
                  </a:lnTo>
                  <a:lnTo>
                    <a:pt x="26670" y="201930"/>
                  </a:lnTo>
                  <a:lnTo>
                    <a:pt x="26670" y="189230"/>
                  </a:lnTo>
                  <a:close/>
                </a:path>
                <a:path w="26670" h="652779">
                  <a:moveTo>
                    <a:pt x="26670" y="201930"/>
                  </a:moveTo>
                  <a:lnTo>
                    <a:pt x="0" y="201930"/>
                  </a:lnTo>
                  <a:lnTo>
                    <a:pt x="0" y="218440"/>
                  </a:lnTo>
                  <a:lnTo>
                    <a:pt x="26670" y="218440"/>
                  </a:lnTo>
                  <a:lnTo>
                    <a:pt x="26670" y="201930"/>
                  </a:lnTo>
                  <a:close/>
                </a:path>
                <a:path w="26670" h="652779">
                  <a:moveTo>
                    <a:pt x="26670" y="218440"/>
                  </a:moveTo>
                  <a:lnTo>
                    <a:pt x="0" y="218440"/>
                  </a:lnTo>
                  <a:lnTo>
                    <a:pt x="0" y="220980"/>
                  </a:lnTo>
                  <a:lnTo>
                    <a:pt x="26670" y="220980"/>
                  </a:lnTo>
                  <a:lnTo>
                    <a:pt x="26670" y="218440"/>
                  </a:lnTo>
                  <a:close/>
                </a:path>
                <a:path w="26670" h="652779">
                  <a:moveTo>
                    <a:pt x="26670" y="220980"/>
                  </a:moveTo>
                  <a:lnTo>
                    <a:pt x="0" y="220980"/>
                  </a:lnTo>
                  <a:lnTo>
                    <a:pt x="0" y="224790"/>
                  </a:lnTo>
                  <a:lnTo>
                    <a:pt x="26670" y="224790"/>
                  </a:lnTo>
                  <a:lnTo>
                    <a:pt x="26670" y="220980"/>
                  </a:lnTo>
                  <a:close/>
                </a:path>
                <a:path w="26670" h="652779">
                  <a:moveTo>
                    <a:pt x="26670" y="224790"/>
                  </a:moveTo>
                  <a:lnTo>
                    <a:pt x="0" y="224790"/>
                  </a:lnTo>
                  <a:lnTo>
                    <a:pt x="0" y="227330"/>
                  </a:lnTo>
                  <a:lnTo>
                    <a:pt x="26670" y="227330"/>
                  </a:lnTo>
                  <a:lnTo>
                    <a:pt x="26670" y="224790"/>
                  </a:lnTo>
                  <a:close/>
                </a:path>
                <a:path w="26670" h="652779">
                  <a:moveTo>
                    <a:pt x="26670" y="227330"/>
                  </a:moveTo>
                  <a:lnTo>
                    <a:pt x="0" y="227330"/>
                  </a:lnTo>
                  <a:lnTo>
                    <a:pt x="0" y="231140"/>
                  </a:lnTo>
                  <a:lnTo>
                    <a:pt x="26670" y="231140"/>
                  </a:lnTo>
                  <a:lnTo>
                    <a:pt x="26670" y="227330"/>
                  </a:lnTo>
                  <a:close/>
                </a:path>
                <a:path w="26670" h="652779">
                  <a:moveTo>
                    <a:pt x="26670" y="231140"/>
                  </a:moveTo>
                  <a:lnTo>
                    <a:pt x="0" y="231140"/>
                  </a:lnTo>
                  <a:lnTo>
                    <a:pt x="0" y="237490"/>
                  </a:lnTo>
                  <a:lnTo>
                    <a:pt x="26670" y="237490"/>
                  </a:lnTo>
                  <a:lnTo>
                    <a:pt x="26670" y="231140"/>
                  </a:lnTo>
                  <a:close/>
                </a:path>
                <a:path w="26670" h="652779">
                  <a:moveTo>
                    <a:pt x="26670" y="237490"/>
                  </a:moveTo>
                  <a:lnTo>
                    <a:pt x="0" y="237490"/>
                  </a:lnTo>
                  <a:lnTo>
                    <a:pt x="0" y="246380"/>
                  </a:lnTo>
                  <a:lnTo>
                    <a:pt x="26670" y="246380"/>
                  </a:lnTo>
                  <a:lnTo>
                    <a:pt x="26670" y="237490"/>
                  </a:lnTo>
                  <a:close/>
                </a:path>
                <a:path w="26670" h="652779">
                  <a:moveTo>
                    <a:pt x="26670" y="246380"/>
                  </a:moveTo>
                  <a:lnTo>
                    <a:pt x="0" y="246380"/>
                  </a:lnTo>
                  <a:lnTo>
                    <a:pt x="0" y="259080"/>
                  </a:lnTo>
                  <a:lnTo>
                    <a:pt x="26670" y="259080"/>
                  </a:lnTo>
                  <a:lnTo>
                    <a:pt x="26670" y="246380"/>
                  </a:lnTo>
                  <a:close/>
                </a:path>
                <a:path w="26670" h="652779">
                  <a:moveTo>
                    <a:pt x="26670" y="259080"/>
                  </a:moveTo>
                  <a:lnTo>
                    <a:pt x="0" y="259080"/>
                  </a:lnTo>
                  <a:lnTo>
                    <a:pt x="0" y="269240"/>
                  </a:lnTo>
                  <a:lnTo>
                    <a:pt x="26670" y="269240"/>
                  </a:lnTo>
                  <a:lnTo>
                    <a:pt x="26670" y="259080"/>
                  </a:lnTo>
                  <a:close/>
                </a:path>
                <a:path w="26670" h="652779">
                  <a:moveTo>
                    <a:pt x="26670" y="269240"/>
                  </a:moveTo>
                  <a:lnTo>
                    <a:pt x="0" y="269240"/>
                  </a:lnTo>
                  <a:lnTo>
                    <a:pt x="0" y="271780"/>
                  </a:lnTo>
                  <a:lnTo>
                    <a:pt x="26670" y="271780"/>
                  </a:lnTo>
                  <a:lnTo>
                    <a:pt x="26670" y="269240"/>
                  </a:lnTo>
                  <a:close/>
                </a:path>
                <a:path w="26670" h="652779">
                  <a:moveTo>
                    <a:pt x="26670" y="271780"/>
                  </a:moveTo>
                  <a:lnTo>
                    <a:pt x="0" y="271780"/>
                  </a:lnTo>
                  <a:lnTo>
                    <a:pt x="0" y="278130"/>
                  </a:lnTo>
                  <a:lnTo>
                    <a:pt x="26670" y="278130"/>
                  </a:lnTo>
                  <a:lnTo>
                    <a:pt x="26670" y="271780"/>
                  </a:lnTo>
                  <a:close/>
                </a:path>
                <a:path w="26670" h="652779">
                  <a:moveTo>
                    <a:pt x="26670" y="278130"/>
                  </a:moveTo>
                  <a:lnTo>
                    <a:pt x="0" y="278130"/>
                  </a:lnTo>
                  <a:lnTo>
                    <a:pt x="0" y="281940"/>
                  </a:lnTo>
                  <a:lnTo>
                    <a:pt x="26670" y="281940"/>
                  </a:lnTo>
                  <a:lnTo>
                    <a:pt x="26670" y="278130"/>
                  </a:lnTo>
                  <a:close/>
                </a:path>
                <a:path w="26670" h="652779">
                  <a:moveTo>
                    <a:pt x="26670" y="281940"/>
                  </a:moveTo>
                  <a:lnTo>
                    <a:pt x="0" y="281940"/>
                  </a:lnTo>
                  <a:lnTo>
                    <a:pt x="0" y="288290"/>
                  </a:lnTo>
                  <a:lnTo>
                    <a:pt x="26670" y="288290"/>
                  </a:lnTo>
                  <a:lnTo>
                    <a:pt x="26670" y="281940"/>
                  </a:lnTo>
                  <a:close/>
                </a:path>
                <a:path w="26670" h="652779">
                  <a:moveTo>
                    <a:pt x="26670" y="288290"/>
                  </a:moveTo>
                  <a:lnTo>
                    <a:pt x="0" y="288290"/>
                  </a:lnTo>
                  <a:lnTo>
                    <a:pt x="0" y="290830"/>
                  </a:lnTo>
                  <a:lnTo>
                    <a:pt x="26670" y="290830"/>
                  </a:lnTo>
                  <a:lnTo>
                    <a:pt x="26670" y="288290"/>
                  </a:lnTo>
                  <a:close/>
                </a:path>
                <a:path w="26670" h="652779">
                  <a:moveTo>
                    <a:pt x="26670" y="290830"/>
                  </a:moveTo>
                  <a:lnTo>
                    <a:pt x="0" y="290830"/>
                  </a:lnTo>
                  <a:lnTo>
                    <a:pt x="0" y="294640"/>
                  </a:lnTo>
                  <a:lnTo>
                    <a:pt x="26670" y="294640"/>
                  </a:lnTo>
                  <a:lnTo>
                    <a:pt x="26670" y="290830"/>
                  </a:lnTo>
                  <a:close/>
                </a:path>
                <a:path w="26670" h="652779">
                  <a:moveTo>
                    <a:pt x="26670" y="294640"/>
                  </a:moveTo>
                  <a:lnTo>
                    <a:pt x="0" y="294640"/>
                  </a:lnTo>
                  <a:lnTo>
                    <a:pt x="0" y="297180"/>
                  </a:lnTo>
                  <a:lnTo>
                    <a:pt x="26670" y="297180"/>
                  </a:lnTo>
                  <a:lnTo>
                    <a:pt x="26670" y="294640"/>
                  </a:lnTo>
                  <a:close/>
                </a:path>
                <a:path w="26670" h="652779">
                  <a:moveTo>
                    <a:pt x="26670" y="297180"/>
                  </a:moveTo>
                  <a:lnTo>
                    <a:pt x="0" y="297180"/>
                  </a:lnTo>
                  <a:lnTo>
                    <a:pt x="0" y="303530"/>
                  </a:lnTo>
                  <a:lnTo>
                    <a:pt x="26670" y="303530"/>
                  </a:lnTo>
                  <a:lnTo>
                    <a:pt x="26670" y="297180"/>
                  </a:lnTo>
                  <a:close/>
                </a:path>
                <a:path w="26670" h="652779">
                  <a:moveTo>
                    <a:pt x="26670" y="303530"/>
                  </a:moveTo>
                  <a:lnTo>
                    <a:pt x="0" y="303530"/>
                  </a:lnTo>
                  <a:lnTo>
                    <a:pt x="0" y="322580"/>
                  </a:lnTo>
                  <a:lnTo>
                    <a:pt x="26670" y="322580"/>
                  </a:lnTo>
                  <a:lnTo>
                    <a:pt x="26670" y="303530"/>
                  </a:lnTo>
                  <a:close/>
                </a:path>
                <a:path w="26670" h="652779">
                  <a:moveTo>
                    <a:pt x="26670" y="322580"/>
                  </a:moveTo>
                  <a:lnTo>
                    <a:pt x="0" y="322580"/>
                  </a:lnTo>
                  <a:lnTo>
                    <a:pt x="0" y="326390"/>
                  </a:lnTo>
                  <a:lnTo>
                    <a:pt x="26670" y="326390"/>
                  </a:lnTo>
                  <a:lnTo>
                    <a:pt x="26670" y="322580"/>
                  </a:lnTo>
                  <a:close/>
                </a:path>
                <a:path w="26670" h="652779">
                  <a:moveTo>
                    <a:pt x="26670" y="326390"/>
                  </a:moveTo>
                  <a:lnTo>
                    <a:pt x="0" y="326390"/>
                  </a:lnTo>
                  <a:lnTo>
                    <a:pt x="0" y="339090"/>
                  </a:lnTo>
                  <a:lnTo>
                    <a:pt x="26670" y="339090"/>
                  </a:lnTo>
                  <a:lnTo>
                    <a:pt x="26670" y="326390"/>
                  </a:lnTo>
                  <a:close/>
                </a:path>
                <a:path w="26670" h="652779">
                  <a:moveTo>
                    <a:pt x="26670" y="339090"/>
                  </a:moveTo>
                  <a:lnTo>
                    <a:pt x="0" y="339090"/>
                  </a:lnTo>
                  <a:lnTo>
                    <a:pt x="0" y="347980"/>
                  </a:lnTo>
                  <a:lnTo>
                    <a:pt x="26670" y="347980"/>
                  </a:lnTo>
                  <a:lnTo>
                    <a:pt x="26670" y="339090"/>
                  </a:lnTo>
                  <a:close/>
                </a:path>
                <a:path w="26670" h="652779">
                  <a:moveTo>
                    <a:pt x="26670" y="347980"/>
                  </a:moveTo>
                  <a:lnTo>
                    <a:pt x="0" y="347980"/>
                  </a:lnTo>
                  <a:lnTo>
                    <a:pt x="0" y="351790"/>
                  </a:lnTo>
                  <a:lnTo>
                    <a:pt x="26670" y="351790"/>
                  </a:lnTo>
                  <a:lnTo>
                    <a:pt x="26670" y="347980"/>
                  </a:lnTo>
                  <a:close/>
                </a:path>
                <a:path w="26670" h="652779">
                  <a:moveTo>
                    <a:pt x="26670" y="351790"/>
                  </a:moveTo>
                  <a:lnTo>
                    <a:pt x="0" y="351790"/>
                  </a:lnTo>
                  <a:lnTo>
                    <a:pt x="0" y="367030"/>
                  </a:lnTo>
                  <a:lnTo>
                    <a:pt x="26670" y="367030"/>
                  </a:lnTo>
                  <a:lnTo>
                    <a:pt x="26670" y="351790"/>
                  </a:lnTo>
                  <a:close/>
                </a:path>
                <a:path w="26670" h="652779">
                  <a:moveTo>
                    <a:pt x="26670" y="367030"/>
                  </a:moveTo>
                  <a:lnTo>
                    <a:pt x="0" y="367030"/>
                  </a:lnTo>
                  <a:lnTo>
                    <a:pt x="0" y="373380"/>
                  </a:lnTo>
                  <a:lnTo>
                    <a:pt x="26670" y="373380"/>
                  </a:lnTo>
                  <a:lnTo>
                    <a:pt x="26670" y="367030"/>
                  </a:lnTo>
                  <a:close/>
                </a:path>
                <a:path w="26670" h="652779">
                  <a:moveTo>
                    <a:pt x="26670" y="373380"/>
                  </a:moveTo>
                  <a:lnTo>
                    <a:pt x="0" y="373380"/>
                  </a:lnTo>
                  <a:lnTo>
                    <a:pt x="0" y="377190"/>
                  </a:lnTo>
                  <a:lnTo>
                    <a:pt x="26670" y="377190"/>
                  </a:lnTo>
                  <a:lnTo>
                    <a:pt x="26670" y="373380"/>
                  </a:lnTo>
                  <a:close/>
                </a:path>
                <a:path w="26670" h="652779">
                  <a:moveTo>
                    <a:pt x="26670" y="377190"/>
                  </a:moveTo>
                  <a:lnTo>
                    <a:pt x="0" y="377190"/>
                  </a:lnTo>
                  <a:lnTo>
                    <a:pt x="0" y="379730"/>
                  </a:lnTo>
                  <a:lnTo>
                    <a:pt x="26670" y="379730"/>
                  </a:lnTo>
                  <a:lnTo>
                    <a:pt x="26670" y="377190"/>
                  </a:lnTo>
                  <a:close/>
                </a:path>
                <a:path w="26670" h="652779">
                  <a:moveTo>
                    <a:pt x="26670" y="379730"/>
                  </a:moveTo>
                  <a:lnTo>
                    <a:pt x="0" y="379730"/>
                  </a:lnTo>
                  <a:lnTo>
                    <a:pt x="0" y="383540"/>
                  </a:lnTo>
                  <a:lnTo>
                    <a:pt x="26670" y="383540"/>
                  </a:lnTo>
                  <a:lnTo>
                    <a:pt x="26670" y="379730"/>
                  </a:lnTo>
                  <a:close/>
                </a:path>
                <a:path w="26670" h="652779">
                  <a:moveTo>
                    <a:pt x="26670" y="383540"/>
                  </a:moveTo>
                  <a:lnTo>
                    <a:pt x="0" y="383540"/>
                  </a:lnTo>
                  <a:lnTo>
                    <a:pt x="0" y="389890"/>
                  </a:lnTo>
                  <a:lnTo>
                    <a:pt x="26670" y="389890"/>
                  </a:lnTo>
                  <a:lnTo>
                    <a:pt x="26670" y="383540"/>
                  </a:lnTo>
                  <a:close/>
                </a:path>
                <a:path w="26670" h="652779">
                  <a:moveTo>
                    <a:pt x="26670" y="389890"/>
                  </a:moveTo>
                  <a:lnTo>
                    <a:pt x="0" y="389890"/>
                  </a:lnTo>
                  <a:lnTo>
                    <a:pt x="0" y="392430"/>
                  </a:lnTo>
                  <a:lnTo>
                    <a:pt x="26670" y="392430"/>
                  </a:lnTo>
                  <a:lnTo>
                    <a:pt x="26670" y="389890"/>
                  </a:lnTo>
                  <a:close/>
                </a:path>
                <a:path w="26670" h="652779">
                  <a:moveTo>
                    <a:pt x="26670" y="392430"/>
                  </a:moveTo>
                  <a:lnTo>
                    <a:pt x="0" y="392430"/>
                  </a:lnTo>
                  <a:lnTo>
                    <a:pt x="0" y="398780"/>
                  </a:lnTo>
                  <a:lnTo>
                    <a:pt x="26670" y="398780"/>
                  </a:lnTo>
                  <a:lnTo>
                    <a:pt x="26670" y="392430"/>
                  </a:lnTo>
                  <a:close/>
                </a:path>
                <a:path w="26670" h="652779">
                  <a:moveTo>
                    <a:pt x="26670" y="398780"/>
                  </a:moveTo>
                  <a:lnTo>
                    <a:pt x="0" y="398780"/>
                  </a:lnTo>
                  <a:lnTo>
                    <a:pt x="0" y="411480"/>
                  </a:lnTo>
                  <a:lnTo>
                    <a:pt x="26670" y="411480"/>
                  </a:lnTo>
                  <a:lnTo>
                    <a:pt x="26670" y="398780"/>
                  </a:lnTo>
                  <a:close/>
                </a:path>
                <a:path w="26670" h="652779">
                  <a:moveTo>
                    <a:pt x="19049" y="651510"/>
                  </a:moveTo>
                  <a:lnTo>
                    <a:pt x="7620" y="651510"/>
                  </a:lnTo>
                  <a:lnTo>
                    <a:pt x="7620" y="652780"/>
                  </a:lnTo>
                  <a:lnTo>
                    <a:pt x="19050" y="652780"/>
                  </a:lnTo>
                  <a:lnTo>
                    <a:pt x="19049" y="651510"/>
                  </a:lnTo>
                  <a:close/>
                </a:path>
                <a:path w="26670" h="652779">
                  <a:moveTo>
                    <a:pt x="26670" y="646430"/>
                  </a:moveTo>
                  <a:lnTo>
                    <a:pt x="0" y="646430"/>
                  </a:lnTo>
                  <a:lnTo>
                    <a:pt x="0" y="651510"/>
                  </a:lnTo>
                  <a:lnTo>
                    <a:pt x="26670" y="651510"/>
                  </a:lnTo>
                  <a:lnTo>
                    <a:pt x="26670" y="646430"/>
                  </a:lnTo>
                  <a:close/>
                </a:path>
                <a:path w="26670" h="652779">
                  <a:moveTo>
                    <a:pt x="26670" y="640080"/>
                  </a:moveTo>
                  <a:lnTo>
                    <a:pt x="0" y="640080"/>
                  </a:lnTo>
                  <a:lnTo>
                    <a:pt x="0" y="645160"/>
                  </a:lnTo>
                  <a:lnTo>
                    <a:pt x="26670" y="645160"/>
                  </a:lnTo>
                  <a:lnTo>
                    <a:pt x="26670" y="640080"/>
                  </a:lnTo>
                  <a:close/>
                </a:path>
                <a:path w="26670" h="652779">
                  <a:moveTo>
                    <a:pt x="26670" y="633730"/>
                  </a:moveTo>
                  <a:lnTo>
                    <a:pt x="0" y="633730"/>
                  </a:lnTo>
                  <a:lnTo>
                    <a:pt x="0" y="638810"/>
                  </a:lnTo>
                  <a:lnTo>
                    <a:pt x="26670" y="638810"/>
                  </a:lnTo>
                  <a:lnTo>
                    <a:pt x="26670" y="633730"/>
                  </a:lnTo>
                  <a:close/>
                </a:path>
                <a:path w="26670" h="652779">
                  <a:moveTo>
                    <a:pt x="26670" y="627380"/>
                  </a:moveTo>
                  <a:lnTo>
                    <a:pt x="0" y="627380"/>
                  </a:lnTo>
                  <a:lnTo>
                    <a:pt x="0" y="632460"/>
                  </a:lnTo>
                  <a:lnTo>
                    <a:pt x="26670" y="632460"/>
                  </a:lnTo>
                  <a:lnTo>
                    <a:pt x="26670" y="627380"/>
                  </a:lnTo>
                  <a:close/>
                </a:path>
                <a:path w="26670" h="652779">
                  <a:moveTo>
                    <a:pt x="26670" y="621030"/>
                  </a:moveTo>
                  <a:lnTo>
                    <a:pt x="0" y="621030"/>
                  </a:lnTo>
                  <a:lnTo>
                    <a:pt x="0" y="626110"/>
                  </a:lnTo>
                  <a:lnTo>
                    <a:pt x="26670" y="626110"/>
                  </a:lnTo>
                  <a:lnTo>
                    <a:pt x="26670" y="621030"/>
                  </a:lnTo>
                  <a:close/>
                </a:path>
                <a:path w="26670" h="652779">
                  <a:moveTo>
                    <a:pt x="26670" y="614680"/>
                  </a:moveTo>
                  <a:lnTo>
                    <a:pt x="0" y="614680"/>
                  </a:lnTo>
                  <a:lnTo>
                    <a:pt x="0" y="619760"/>
                  </a:lnTo>
                  <a:lnTo>
                    <a:pt x="26670" y="619760"/>
                  </a:lnTo>
                  <a:lnTo>
                    <a:pt x="26670" y="614680"/>
                  </a:lnTo>
                  <a:close/>
                </a:path>
                <a:path w="26670" h="652779">
                  <a:moveTo>
                    <a:pt x="26670" y="608330"/>
                  </a:moveTo>
                  <a:lnTo>
                    <a:pt x="0" y="608330"/>
                  </a:lnTo>
                  <a:lnTo>
                    <a:pt x="0" y="613410"/>
                  </a:lnTo>
                  <a:lnTo>
                    <a:pt x="26670" y="613410"/>
                  </a:lnTo>
                  <a:lnTo>
                    <a:pt x="26670" y="608330"/>
                  </a:lnTo>
                  <a:close/>
                </a:path>
                <a:path w="26670" h="652779">
                  <a:moveTo>
                    <a:pt x="26670" y="601980"/>
                  </a:moveTo>
                  <a:lnTo>
                    <a:pt x="0" y="601980"/>
                  </a:lnTo>
                  <a:lnTo>
                    <a:pt x="0" y="607060"/>
                  </a:lnTo>
                  <a:lnTo>
                    <a:pt x="26670" y="607060"/>
                  </a:lnTo>
                  <a:lnTo>
                    <a:pt x="26670" y="601980"/>
                  </a:lnTo>
                  <a:close/>
                </a:path>
                <a:path w="26670" h="652779">
                  <a:moveTo>
                    <a:pt x="26670" y="595630"/>
                  </a:moveTo>
                  <a:lnTo>
                    <a:pt x="0" y="595630"/>
                  </a:lnTo>
                  <a:lnTo>
                    <a:pt x="0" y="600710"/>
                  </a:lnTo>
                  <a:lnTo>
                    <a:pt x="26670" y="600710"/>
                  </a:lnTo>
                  <a:lnTo>
                    <a:pt x="26670" y="595630"/>
                  </a:lnTo>
                  <a:close/>
                </a:path>
                <a:path w="26670" h="652779">
                  <a:moveTo>
                    <a:pt x="26670" y="589280"/>
                  </a:moveTo>
                  <a:lnTo>
                    <a:pt x="0" y="589280"/>
                  </a:lnTo>
                  <a:lnTo>
                    <a:pt x="0" y="594360"/>
                  </a:lnTo>
                  <a:lnTo>
                    <a:pt x="26670" y="594360"/>
                  </a:lnTo>
                  <a:lnTo>
                    <a:pt x="26670" y="589280"/>
                  </a:lnTo>
                  <a:close/>
                </a:path>
                <a:path w="26670" h="652779">
                  <a:moveTo>
                    <a:pt x="26670" y="582930"/>
                  </a:moveTo>
                  <a:lnTo>
                    <a:pt x="0" y="582930"/>
                  </a:lnTo>
                  <a:lnTo>
                    <a:pt x="0" y="588010"/>
                  </a:lnTo>
                  <a:lnTo>
                    <a:pt x="26670" y="588010"/>
                  </a:lnTo>
                  <a:lnTo>
                    <a:pt x="26670" y="582930"/>
                  </a:lnTo>
                  <a:close/>
                </a:path>
                <a:path w="26670" h="652779">
                  <a:moveTo>
                    <a:pt x="26670" y="576580"/>
                  </a:moveTo>
                  <a:lnTo>
                    <a:pt x="0" y="576580"/>
                  </a:lnTo>
                  <a:lnTo>
                    <a:pt x="0" y="581660"/>
                  </a:lnTo>
                  <a:lnTo>
                    <a:pt x="26670" y="581660"/>
                  </a:lnTo>
                  <a:lnTo>
                    <a:pt x="26670" y="576580"/>
                  </a:lnTo>
                  <a:close/>
                </a:path>
                <a:path w="26670" h="652779">
                  <a:moveTo>
                    <a:pt x="26670" y="570230"/>
                  </a:moveTo>
                  <a:lnTo>
                    <a:pt x="0" y="570230"/>
                  </a:lnTo>
                  <a:lnTo>
                    <a:pt x="0" y="575310"/>
                  </a:lnTo>
                  <a:lnTo>
                    <a:pt x="26670" y="575310"/>
                  </a:lnTo>
                  <a:lnTo>
                    <a:pt x="26670" y="570230"/>
                  </a:lnTo>
                  <a:close/>
                </a:path>
                <a:path w="26670" h="652779">
                  <a:moveTo>
                    <a:pt x="26670" y="563880"/>
                  </a:moveTo>
                  <a:lnTo>
                    <a:pt x="0" y="563880"/>
                  </a:lnTo>
                  <a:lnTo>
                    <a:pt x="0" y="568960"/>
                  </a:lnTo>
                  <a:lnTo>
                    <a:pt x="26670" y="568960"/>
                  </a:lnTo>
                  <a:lnTo>
                    <a:pt x="26670" y="563880"/>
                  </a:lnTo>
                  <a:close/>
                </a:path>
                <a:path w="26670" h="652779">
                  <a:moveTo>
                    <a:pt x="26670" y="557530"/>
                  </a:moveTo>
                  <a:lnTo>
                    <a:pt x="0" y="557530"/>
                  </a:lnTo>
                  <a:lnTo>
                    <a:pt x="0" y="562610"/>
                  </a:lnTo>
                  <a:lnTo>
                    <a:pt x="26670" y="562610"/>
                  </a:lnTo>
                  <a:lnTo>
                    <a:pt x="26670" y="557530"/>
                  </a:lnTo>
                  <a:close/>
                </a:path>
                <a:path w="26670" h="652779">
                  <a:moveTo>
                    <a:pt x="26670" y="551180"/>
                  </a:moveTo>
                  <a:lnTo>
                    <a:pt x="0" y="551180"/>
                  </a:lnTo>
                  <a:lnTo>
                    <a:pt x="0" y="556260"/>
                  </a:lnTo>
                  <a:lnTo>
                    <a:pt x="26670" y="556260"/>
                  </a:lnTo>
                  <a:lnTo>
                    <a:pt x="26670" y="551180"/>
                  </a:lnTo>
                  <a:close/>
                </a:path>
                <a:path w="26670" h="652779">
                  <a:moveTo>
                    <a:pt x="26670" y="544830"/>
                  </a:moveTo>
                  <a:lnTo>
                    <a:pt x="0" y="544830"/>
                  </a:lnTo>
                  <a:lnTo>
                    <a:pt x="0" y="549910"/>
                  </a:lnTo>
                  <a:lnTo>
                    <a:pt x="26670" y="549910"/>
                  </a:lnTo>
                  <a:lnTo>
                    <a:pt x="26670" y="544830"/>
                  </a:lnTo>
                  <a:close/>
                </a:path>
                <a:path w="26670" h="652779">
                  <a:moveTo>
                    <a:pt x="26670" y="538480"/>
                  </a:moveTo>
                  <a:lnTo>
                    <a:pt x="0" y="538480"/>
                  </a:lnTo>
                  <a:lnTo>
                    <a:pt x="0" y="543560"/>
                  </a:lnTo>
                  <a:lnTo>
                    <a:pt x="26670" y="543560"/>
                  </a:lnTo>
                  <a:lnTo>
                    <a:pt x="26670" y="538480"/>
                  </a:lnTo>
                  <a:close/>
                </a:path>
                <a:path w="26670" h="652779">
                  <a:moveTo>
                    <a:pt x="26670" y="532130"/>
                  </a:moveTo>
                  <a:lnTo>
                    <a:pt x="0" y="532130"/>
                  </a:lnTo>
                  <a:lnTo>
                    <a:pt x="0" y="537210"/>
                  </a:lnTo>
                  <a:lnTo>
                    <a:pt x="26670" y="537210"/>
                  </a:lnTo>
                  <a:lnTo>
                    <a:pt x="26670" y="532130"/>
                  </a:lnTo>
                  <a:close/>
                </a:path>
                <a:path w="26670" h="652779">
                  <a:moveTo>
                    <a:pt x="26670" y="525780"/>
                  </a:moveTo>
                  <a:lnTo>
                    <a:pt x="0" y="525780"/>
                  </a:lnTo>
                  <a:lnTo>
                    <a:pt x="0" y="530860"/>
                  </a:lnTo>
                  <a:lnTo>
                    <a:pt x="26670" y="530860"/>
                  </a:lnTo>
                  <a:lnTo>
                    <a:pt x="26670" y="525780"/>
                  </a:lnTo>
                  <a:close/>
                </a:path>
                <a:path w="26670" h="652779">
                  <a:moveTo>
                    <a:pt x="26670" y="519430"/>
                  </a:moveTo>
                  <a:lnTo>
                    <a:pt x="0" y="519430"/>
                  </a:lnTo>
                  <a:lnTo>
                    <a:pt x="0" y="524510"/>
                  </a:lnTo>
                  <a:lnTo>
                    <a:pt x="26670" y="524510"/>
                  </a:lnTo>
                  <a:lnTo>
                    <a:pt x="26670" y="519430"/>
                  </a:lnTo>
                  <a:close/>
                </a:path>
                <a:path w="26670" h="652779">
                  <a:moveTo>
                    <a:pt x="26670" y="513080"/>
                  </a:moveTo>
                  <a:lnTo>
                    <a:pt x="0" y="513080"/>
                  </a:lnTo>
                  <a:lnTo>
                    <a:pt x="0" y="518160"/>
                  </a:lnTo>
                  <a:lnTo>
                    <a:pt x="26670" y="518160"/>
                  </a:lnTo>
                  <a:lnTo>
                    <a:pt x="26670" y="513080"/>
                  </a:lnTo>
                  <a:close/>
                </a:path>
                <a:path w="26670" h="652779">
                  <a:moveTo>
                    <a:pt x="26670" y="506730"/>
                  </a:moveTo>
                  <a:lnTo>
                    <a:pt x="0" y="506730"/>
                  </a:lnTo>
                  <a:lnTo>
                    <a:pt x="0" y="511810"/>
                  </a:lnTo>
                  <a:lnTo>
                    <a:pt x="26670" y="511810"/>
                  </a:lnTo>
                  <a:lnTo>
                    <a:pt x="26670" y="506730"/>
                  </a:lnTo>
                  <a:close/>
                </a:path>
                <a:path w="26670" h="652779">
                  <a:moveTo>
                    <a:pt x="26670" y="500380"/>
                  </a:moveTo>
                  <a:lnTo>
                    <a:pt x="0" y="500380"/>
                  </a:lnTo>
                  <a:lnTo>
                    <a:pt x="0" y="505460"/>
                  </a:lnTo>
                  <a:lnTo>
                    <a:pt x="26670" y="505460"/>
                  </a:lnTo>
                  <a:lnTo>
                    <a:pt x="26670" y="500380"/>
                  </a:lnTo>
                  <a:close/>
                </a:path>
                <a:path w="26670" h="652779">
                  <a:moveTo>
                    <a:pt x="26670" y="494030"/>
                  </a:moveTo>
                  <a:lnTo>
                    <a:pt x="0" y="494030"/>
                  </a:lnTo>
                  <a:lnTo>
                    <a:pt x="0" y="499110"/>
                  </a:lnTo>
                  <a:lnTo>
                    <a:pt x="26670" y="499110"/>
                  </a:lnTo>
                  <a:lnTo>
                    <a:pt x="26670" y="494030"/>
                  </a:lnTo>
                  <a:close/>
                </a:path>
                <a:path w="26670" h="652779">
                  <a:moveTo>
                    <a:pt x="26670" y="487680"/>
                  </a:moveTo>
                  <a:lnTo>
                    <a:pt x="0" y="487680"/>
                  </a:lnTo>
                  <a:lnTo>
                    <a:pt x="0" y="492760"/>
                  </a:lnTo>
                  <a:lnTo>
                    <a:pt x="26670" y="492760"/>
                  </a:lnTo>
                  <a:lnTo>
                    <a:pt x="26670" y="487680"/>
                  </a:lnTo>
                  <a:close/>
                </a:path>
                <a:path w="26670" h="652779">
                  <a:moveTo>
                    <a:pt x="26670" y="481330"/>
                  </a:moveTo>
                  <a:lnTo>
                    <a:pt x="0" y="481330"/>
                  </a:lnTo>
                  <a:lnTo>
                    <a:pt x="0" y="486410"/>
                  </a:lnTo>
                  <a:lnTo>
                    <a:pt x="26670" y="486410"/>
                  </a:lnTo>
                  <a:lnTo>
                    <a:pt x="26670" y="481330"/>
                  </a:lnTo>
                  <a:close/>
                </a:path>
                <a:path w="26670" h="652779">
                  <a:moveTo>
                    <a:pt x="26670" y="474980"/>
                  </a:moveTo>
                  <a:lnTo>
                    <a:pt x="0" y="474980"/>
                  </a:lnTo>
                  <a:lnTo>
                    <a:pt x="0" y="480060"/>
                  </a:lnTo>
                  <a:lnTo>
                    <a:pt x="26670" y="480060"/>
                  </a:lnTo>
                  <a:lnTo>
                    <a:pt x="26670" y="474980"/>
                  </a:lnTo>
                  <a:close/>
                </a:path>
                <a:path w="26670" h="652779">
                  <a:moveTo>
                    <a:pt x="26670" y="468630"/>
                  </a:moveTo>
                  <a:lnTo>
                    <a:pt x="0" y="468630"/>
                  </a:lnTo>
                  <a:lnTo>
                    <a:pt x="0" y="473710"/>
                  </a:lnTo>
                  <a:lnTo>
                    <a:pt x="26670" y="473710"/>
                  </a:lnTo>
                  <a:lnTo>
                    <a:pt x="26670" y="468630"/>
                  </a:lnTo>
                  <a:close/>
                </a:path>
                <a:path w="26670" h="652779">
                  <a:moveTo>
                    <a:pt x="26670" y="462280"/>
                  </a:moveTo>
                  <a:lnTo>
                    <a:pt x="0" y="462280"/>
                  </a:lnTo>
                  <a:lnTo>
                    <a:pt x="0" y="467360"/>
                  </a:lnTo>
                  <a:lnTo>
                    <a:pt x="26670" y="467360"/>
                  </a:lnTo>
                  <a:lnTo>
                    <a:pt x="26670" y="462280"/>
                  </a:lnTo>
                  <a:close/>
                </a:path>
                <a:path w="26670" h="652779">
                  <a:moveTo>
                    <a:pt x="26670" y="455930"/>
                  </a:moveTo>
                  <a:lnTo>
                    <a:pt x="0" y="455930"/>
                  </a:lnTo>
                  <a:lnTo>
                    <a:pt x="0" y="461010"/>
                  </a:lnTo>
                  <a:lnTo>
                    <a:pt x="26670" y="461010"/>
                  </a:lnTo>
                  <a:lnTo>
                    <a:pt x="26670" y="455930"/>
                  </a:lnTo>
                  <a:close/>
                </a:path>
                <a:path w="26670" h="652779">
                  <a:moveTo>
                    <a:pt x="26670" y="449580"/>
                  </a:moveTo>
                  <a:lnTo>
                    <a:pt x="0" y="449580"/>
                  </a:lnTo>
                  <a:lnTo>
                    <a:pt x="0" y="454660"/>
                  </a:lnTo>
                  <a:lnTo>
                    <a:pt x="26670" y="454660"/>
                  </a:lnTo>
                  <a:lnTo>
                    <a:pt x="26670" y="449580"/>
                  </a:lnTo>
                  <a:close/>
                </a:path>
                <a:path w="26670" h="652779">
                  <a:moveTo>
                    <a:pt x="26670" y="443230"/>
                  </a:moveTo>
                  <a:lnTo>
                    <a:pt x="0" y="443230"/>
                  </a:lnTo>
                  <a:lnTo>
                    <a:pt x="0" y="448310"/>
                  </a:lnTo>
                  <a:lnTo>
                    <a:pt x="26670" y="448310"/>
                  </a:lnTo>
                  <a:lnTo>
                    <a:pt x="26670" y="443230"/>
                  </a:lnTo>
                  <a:close/>
                </a:path>
                <a:path w="26670" h="652779">
                  <a:moveTo>
                    <a:pt x="26670" y="436880"/>
                  </a:moveTo>
                  <a:lnTo>
                    <a:pt x="0" y="436880"/>
                  </a:lnTo>
                  <a:lnTo>
                    <a:pt x="0" y="441960"/>
                  </a:lnTo>
                  <a:lnTo>
                    <a:pt x="26670" y="441960"/>
                  </a:lnTo>
                  <a:lnTo>
                    <a:pt x="26670" y="436880"/>
                  </a:lnTo>
                  <a:close/>
                </a:path>
                <a:path w="26670" h="652779">
                  <a:moveTo>
                    <a:pt x="26670" y="430530"/>
                  </a:moveTo>
                  <a:lnTo>
                    <a:pt x="0" y="430530"/>
                  </a:lnTo>
                  <a:lnTo>
                    <a:pt x="0" y="435610"/>
                  </a:lnTo>
                  <a:lnTo>
                    <a:pt x="26670" y="435610"/>
                  </a:lnTo>
                  <a:lnTo>
                    <a:pt x="26670" y="430530"/>
                  </a:lnTo>
                  <a:close/>
                </a:path>
                <a:path w="26670" h="652779">
                  <a:moveTo>
                    <a:pt x="26670" y="424180"/>
                  </a:moveTo>
                  <a:lnTo>
                    <a:pt x="0" y="424180"/>
                  </a:lnTo>
                  <a:lnTo>
                    <a:pt x="0" y="429260"/>
                  </a:lnTo>
                  <a:lnTo>
                    <a:pt x="26670" y="429260"/>
                  </a:lnTo>
                  <a:lnTo>
                    <a:pt x="26670" y="424180"/>
                  </a:lnTo>
                  <a:close/>
                </a:path>
                <a:path w="26670" h="652779">
                  <a:moveTo>
                    <a:pt x="26670" y="417830"/>
                  </a:moveTo>
                  <a:lnTo>
                    <a:pt x="0" y="417830"/>
                  </a:lnTo>
                  <a:lnTo>
                    <a:pt x="0" y="422910"/>
                  </a:lnTo>
                  <a:lnTo>
                    <a:pt x="26670" y="422910"/>
                  </a:lnTo>
                  <a:lnTo>
                    <a:pt x="26670" y="417830"/>
                  </a:lnTo>
                  <a:close/>
                </a:path>
                <a:path w="26670" h="652779">
                  <a:moveTo>
                    <a:pt x="26670" y="412750"/>
                  </a:moveTo>
                  <a:lnTo>
                    <a:pt x="0" y="412750"/>
                  </a:lnTo>
                  <a:lnTo>
                    <a:pt x="0" y="416560"/>
                  </a:lnTo>
                  <a:lnTo>
                    <a:pt x="26670" y="416560"/>
                  </a:lnTo>
                  <a:lnTo>
                    <a:pt x="26670" y="412750"/>
                  </a:lnTo>
                  <a:close/>
                </a:path>
              </a:pathLst>
            </a:custGeom>
            <a:solidFill>
              <a:srgbClr val="5B7CDD"/>
            </a:solidFill>
          </p:spPr>
          <p:txBody>
            <a:bodyPr wrap="square" lIns="0" tIns="0" rIns="0" bIns="0" rtlCol="0"/>
            <a:lstStyle/>
            <a:p>
              <a:endParaRPr/>
            </a:p>
          </p:txBody>
        </p:sp>
        <p:sp>
          <p:nvSpPr>
            <p:cNvPr id="426" name="object 426"/>
            <p:cNvSpPr/>
            <p:nvPr/>
          </p:nvSpPr>
          <p:spPr>
            <a:xfrm>
              <a:off x="6846570" y="5626100"/>
              <a:ext cx="25400" cy="661670"/>
            </a:xfrm>
            <a:custGeom>
              <a:avLst/>
              <a:gdLst/>
              <a:ahLst/>
              <a:cxnLst/>
              <a:rect l="l" t="t" r="r" b="b"/>
              <a:pathLst>
                <a:path w="25400" h="661670">
                  <a:moveTo>
                    <a:pt x="3809" y="0"/>
                  </a:moveTo>
                  <a:lnTo>
                    <a:pt x="0" y="0"/>
                  </a:lnTo>
                  <a:lnTo>
                    <a:pt x="0" y="3809"/>
                  </a:lnTo>
                  <a:lnTo>
                    <a:pt x="19050" y="3809"/>
                  </a:lnTo>
                  <a:lnTo>
                    <a:pt x="19050" y="2540"/>
                  </a:lnTo>
                  <a:lnTo>
                    <a:pt x="11429" y="2540"/>
                  </a:lnTo>
                  <a:lnTo>
                    <a:pt x="11429" y="1270"/>
                  </a:lnTo>
                  <a:lnTo>
                    <a:pt x="3809" y="1270"/>
                  </a:lnTo>
                  <a:lnTo>
                    <a:pt x="3809" y="0"/>
                  </a:lnTo>
                  <a:close/>
                </a:path>
                <a:path w="25400" h="661670">
                  <a:moveTo>
                    <a:pt x="25400" y="3810"/>
                  </a:moveTo>
                  <a:lnTo>
                    <a:pt x="0" y="3810"/>
                  </a:lnTo>
                  <a:lnTo>
                    <a:pt x="0" y="13969"/>
                  </a:lnTo>
                  <a:lnTo>
                    <a:pt x="25400" y="13969"/>
                  </a:lnTo>
                  <a:lnTo>
                    <a:pt x="25400" y="3810"/>
                  </a:lnTo>
                  <a:close/>
                </a:path>
                <a:path w="25400" h="661670">
                  <a:moveTo>
                    <a:pt x="25400" y="13970"/>
                  </a:moveTo>
                  <a:lnTo>
                    <a:pt x="0" y="13970"/>
                  </a:lnTo>
                  <a:lnTo>
                    <a:pt x="0" y="22859"/>
                  </a:lnTo>
                  <a:lnTo>
                    <a:pt x="25400" y="22859"/>
                  </a:lnTo>
                  <a:lnTo>
                    <a:pt x="25400" y="13970"/>
                  </a:lnTo>
                  <a:close/>
                </a:path>
                <a:path w="25400" h="661670">
                  <a:moveTo>
                    <a:pt x="25400" y="22860"/>
                  </a:moveTo>
                  <a:lnTo>
                    <a:pt x="0" y="22860"/>
                  </a:lnTo>
                  <a:lnTo>
                    <a:pt x="0" y="60959"/>
                  </a:lnTo>
                  <a:lnTo>
                    <a:pt x="25400" y="60959"/>
                  </a:lnTo>
                  <a:lnTo>
                    <a:pt x="25400" y="22860"/>
                  </a:lnTo>
                  <a:close/>
                </a:path>
                <a:path w="25400" h="661670">
                  <a:moveTo>
                    <a:pt x="25400" y="60960"/>
                  </a:moveTo>
                  <a:lnTo>
                    <a:pt x="0" y="60960"/>
                  </a:lnTo>
                  <a:lnTo>
                    <a:pt x="0" y="64769"/>
                  </a:lnTo>
                  <a:lnTo>
                    <a:pt x="25400" y="64769"/>
                  </a:lnTo>
                  <a:lnTo>
                    <a:pt x="25400" y="60960"/>
                  </a:lnTo>
                  <a:close/>
                </a:path>
                <a:path w="25400" h="661670">
                  <a:moveTo>
                    <a:pt x="25400" y="64770"/>
                  </a:moveTo>
                  <a:lnTo>
                    <a:pt x="0" y="64770"/>
                  </a:lnTo>
                  <a:lnTo>
                    <a:pt x="0" y="67309"/>
                  </a:lnTo>
                  <a:lnTo>
                    <a:pt x="25400" y="67309"/>
                  </a:lnTo>
                  <a:lnTo>
                    <a:pt x="25400" y="64770"/>
                  </a:lnTo>
                  <a:close/>
                </a:path>
                <a:path w="25400" h="661670">
                  <a:moveTo>
                    <a:pt x="25400" y="67310"/>
                  </a:moveTo>
                  <a:lnTo>
                    <a:pt x="0" y="67310"/>
                  </a:lnTo>
                  <a:lnTo>
                    <a:pt x="0" y="73659"/>
                  </a:lnTo>
                  <a:lnTo>
                    <a:pt x="25400" y="73659"/>
                  </a:lnTo>
                  <a:lnTo>
                    <a:pt x="25400" y="67310"/>
                  </a:lnTo>
                  <a:close/>
                </a:path>
                <a:path w="25400" h="661670">
                  <a:moveTo>
                    <a:pt x="25400" y="73660"/>
                  </a:moveTo>
                  <a:lnTo>
                    <a:pt x="0" y="73660"/>
                  </a:lnTo>
                  <a:lnTo>
                    <a:pt x="0" y="77469"/>
                  </a:lnTo>
                  <a:lnTo>
                    <a:pt x="25400" y="77469"/>
                  </a:lnTo>
                  <a:lnTo>
                    <a:pt x="25400" y="73660"/>
                  </a:lnTo>
                  <a:close/>
                </a:path>
                <a:path w="25400" h="661670">
                  <a:moveTo>
                    <a:pt x="25400" y="77470"/>
                  </a:moveTo>
                  <a:lnTo>
                    <a:pt x="0" y="77470"/>
                  </a:lnTo>
                  <a:lnTo>
                    <a:pt x="0" y="115569"/>
                  </a:lnTo>
                  <a:lnTo>
                    <a:pt x="25400" y="115569"/>
                  </a:lnTo>
                  <a:lnTo>
                    <a:pt x="25400" y="77470"/>
                  </a:lnTo>
                  <a:close/>
                </a:path>
                <a:path w="25400" h="661670">
                  <a:moveTo>
                    <a:pt x="25400" y="115570"/>
                  </a:moveTo>
                  <a:lnTo>
                    <a:pt x="0" y="115570"/>
                  </a:lnTo>
                  <a:lnTo>
                    <a:pt x="0" y="124459"/>
                  </a:lnTo>
                  <a:lnTo>
                    <a:pt x="25400" y="124459"/>
                  </a:lnTo>
                  <a:lnTo>
                    <a:pt x="25400" y="115570"/>
                  </a:lnTo>
                  <a:close/>
                </a:path>
                <a:path w="25400" h="661670">
                  <a:moveTo>
                    <a:pt x="25400" y="124460"/>
                  </a:moveTo>
                  <a:lnTo>
                    <a:pt x="0" y="124460"/>
                  </a:lnTo>
                  <a:lnTo>
                    <a:pt x="0" y="130809"/>
                  </a:lnTo>
                  <a:lnTo>
                    <a:pt x="25400" y="130809"/>
                  </a:lnTo>
                  <a:lnTo>
                    <a:pt x="25400" y="124460"/>
                  </a:lnTo>
                  <a:close/>
                </a:path>
                <a:path w="25400" h="661670">
                  <a:moveTo>
                    <a:pt x="25400" y="130810"/>
                  </a:moveTo>
                  <a:lnTo>
                    <a:pt x="0" y="130810"/>
                  </a:lnTo>
                  <a:lnTo>
                    <a:pt x="0" y="137159"/>
                  </a:lnTo>
                  <a:lnTo>
                    <a:pt x="25400" y="137159"/>
                  </a:lnTo>
                  <a:lnTo>
                    <a:pt x="25400" y="130810"/>
                  </a:lnTo>
                  <a:close/>
                </a:path>
                <a:path w="25400" h="661670">
                  <a:moveTo>
                    <a:pt x="25400" y="137160"/>
                  </a:moveTo>
                  <a:lnTo>
                    <a:pt x="0" y="137160"/>
                  </a:lnTo>
                  <a:lnTo>
                    <a:pt x="0" y="140969"/>
                  </a:lnTo>
                  <a:lnTo>
                    <a:pt x="25400" y="140969"/>
                  </a:lnTo>
                  <a:lnTo>
                    <a:pt x="25400" y="137160"/>
                  </a:lnTo>
                  <a:close/>
                </a:path>
                <a:path w="25400" h="661670">
                  <a:moveTo>
                    <a:pt x="25400" y="140970"/>
                  </a:moveTo>
                  <a:lnTo>
                    <a:pt x="0" y="140970"/>
                  </a:lnTo>
                  <a:lnTo>
                    <a:pt x="0" y="147319"/>
                  </a:lnTo>
                  <a:lnTo>
                    <a:pt x="25400" y="147319"/>
                  </a:lnTo>
                  <a:lnTo>
                    <a:pt x="25400" y="140970"/>
                  </a:lnTo>
                  <a:close/>
                </a:path>
                <a:path w="25400" h="661670">
                  <a:moveTo>
                    <a:pt x="25400" y="147320"/>
                  </a:moveTo>
                  <a:lnTo>
                    <a:pt x="0" y="147320"/>
                  </a:lnTo>
                  <a:lnTo>
                    <a:pt x="0" y="149859"/>
                  </a:lnTo>
                  <a:lnTo>
                    <a:pt x="25400" y="149859"/>
                  </a:lnTo>
                  <a:lnTo>
                    <a:pt x="25400" y="147320"/>
                  </a:lnTo>
                  <a:close/>
                </a:path>
                <a:path w="25400" h="661670">
                  <a:moveTo>
                    <a:pt x="25400" y="149860"/>
                  </a:moveTo>
                  <a:lnTo>
                    <a:pt x="0" y="149860"/>
                  </a:lnTo>
                  <a:lnTo>
                    <a:pt x="0" y="153669"/>
                  </a:lnTo>
                  <a:lnTo>
                    <a:pt x="25400" y="153669"/>
                  </a:lnTo>
                  <a:lnTo>
                    <a:pt x="25400" y="149860"/>
                  </a:lnTo>
                  <a:close/>
                </a:path>
                <a:path w="25400" h="661670">
                  <a:moveTo>
                    <a:pt x="25400" y="153670"/>
                  </a:moveTo>
                  <a:lnTo>
                    <a:pt x="0" y="153670"/>
                  </a:lnTo>
                  <a:lnTo>
                    <a:pt x="0" y="156209"/>
                  </a:lnTo>
                  <a:lnTo>
                    <a:pt x="25400" y="156209"/>
                  </a:lnTo>
                  <a:lnTo>
                    <a:pt x="25400" y="153670"/>
                  </a:lnTo>
                  <a:close/>
                </a:path>
                <a:path w="25400" h="661670">
                  <a:moveTo>
                    <a:pt x="25400" y="156210"/>
                  </a:moveTo>
                  <a:lnTo>
                    <a:pt x="0" y="156210"/>
                  </a:lnTo>
                  <a:lnTo>
                    <a:pt x="0" y="162559"/>
                  </a:lnTo>
                  <a:lnTo>
                    <a:pt x="25400" y="162559"/>
                  </a:lnTo>
                  <a:lnTo>
                    <a:pt x="25400" y="156210"/>
                  </a:lnTo>
                  <a:close/>
                </a:path>
                <a:path w="25400" h="661670">
                  <a:moveTo>
                    <a:pt x="25400" y="162560"/>
                  </a:moveTo>
                  <a:lnTo>
                    <a:pt x="0" y="162560"/>
                  </a:lnTo>
                  <a:lnTo>
                    <a:pt x="0" y="187959"/>
                  </a:lnTo>
                  <a:lnTo>
                    <a:pt x="25400" y="187959"/>
                  </a:lnTo>
                  <a:lnTo>
                    <a:pt x="25400" y="162560"/>
                  </a:lnTo>
                  <a:close/>
                </a:path>
                <a:path w="25400" h="661670">
                  <a:moveTo>
                    <a:pt x="25400" y="187960"/>
                  </a:moveTo>
                  <a:lnTo>
                    <a:pt x="0" y="187960"/>
                  </a:lnTo>
                  <a:lnTo>
                    <a:pt x="0" y="194309"/>
                  </a:lnTo>
                  <a:lnTo>
                    <a:pt x="25400" y="194309"/>
                  </a:lnTo>
                  <a:lnTo>
                    <a:pt x="25400" y="187960"/>
                  </a:lnTo>
                  <a:close/>
                </a:path>
                <a:path w="25400" h="661670">
                  <a:moveTo>
                    <a:pt x="25400" y="194310"/>
                  </a:moveTo>
                  <a:lnTo>
                    <a:pt x="0" y="194310"/>
                  </a:lnTo>
                  <a:lnTo>
                    <a:pt x="0" y="207009"/>
                  </a:lnTo>
                  <a:lnTo>
                    <a:pt x="25400" y="207009"/>
                  </a:lnTo>
                  <a:lnTo>
                    <a:pt x="25400" y="194310"/>
                  </a:lnTo>
                  <a:close/>
                </a:path>
                <a:path w="25400" h="661670">
                  <a:moveTo>
                    <a:pt x="25400" y="207010"/>
                  </a:moveTo>
                  <a:lnTo>
                    <a:pt x="0" y="207010"/>
                  </a:lnTo>
                  <a:lnTo>
                    <a:pt x="0" y="223519"/>
                  </a:lnTo>
                  <a:lnTo>
                    <a:pt x="25400" y="223519"/>
                  </a:lnTo>
                  <a:lnTo>
                    <a:pt x="25400" y="207010"/>
                  </a:lnTo>
                  <a:close/>
                </a:path>
                <a:path w="25400" h="661670">
                  <a:moveTo>
                    <a:pt x="25400" y="223520"/>
                  </a:moveTo>
                  <a:lnTo>
                    <a:pt x="0" y="223520"/>
                  </a:lnTo>
                  <a:lnTo>
                    <a:pt x="0" y="226059"/>
                  </a:lnTo>
                  <a:lnTo>
                    <a:pt x="25400" y="226059"/>
                  </a:lnTo>
                  <a:lnTo>
                    <a:pt x="25400" y="223520"/>
                  </a:lnTo>
                  <a:close/>
                </a:path>
                <a:path w="25400" h="661670">
                  <a:moveTo>
                    <a:pt x="25400" y="226060"/>
                  </a:moveTo>
                  <a:lnTo>
                    <a:pt x="0" y="226060"/>
                  </a:lnTo>
                  <a:lnTo>
                    <a:pt x="0" y="229869"/>
                  </a:lnTo>
                  <a:lnTo>
                    <a:pt x="25400" y="229869"/>
                  </a:lnTo>
                  <a:lnTo>
                    <a:pt x="25400" y="226060"/>
                  </a:lnTo>
                  <a:close/>
                </a:path>
                <a:path w="25400" h="661670">
                  <a:moveTo>
                    <a:pt x="25400" y="229870"/>
                  </a:moveTo>
                  <a:lnTo>
                    <a:pt x="0" y="229870"/>
                  </a:lnTo>
                  <a:lnTo>
                    <a:pt x="0" y="232409"/>
                  </a:lnTo>
                  <a:lnTo>
                    <a:pt x="25400" y="232409"/>
                  </a:lnTo>
                  <a:lnTo>
                    <a:pt x="25400" y="229870"/>
                  </a:lnTo>
                  <a:close/>
                </a:path>
                <a:path w="25400" h="661670">
                  <a:moveTo>
                    <a:pt x="25400" y="232410"/>
                  </a:moveTo>
                  <a:lnTo>
                    <a:pt x="0" y="232410"/>
                  </a:lnTo>
                  <a:lnTo>
                    <a:pt x="0" y="236219"/>
                  </a:lnTo>
                  <a:lnTo>
                    <a:pt x="25400" y="236219"/>
                  </a:lnTo>
                  <a:lnTo>
                    <a:pt x="25400" y="232410"/>
                  </a:lnTo>
                  <a:close/>
                </a:path>
                <a:path w="25400" h="661670">
                  <a:moveTo>
                    <a:pt x="25400" y="236220"/>
                  </a:moveTo>
                  <a:lnTo>
                    <a:pt x="0" y="236220"/>
                  </a:lnTo>
                  <a:lnTo>
                    <a:pt x="0" y="242569"/>
                  </a:lnTo>
                  <a:lnTo>
                    <a:pt x="25400" y="242569"/>
                  </a:lnTo>
                  <a:lnTo>
                    <a:pt x="25400" y="236220"/>
                  </a:lnTo>
                  <a:close/>
                </a:path>
                <a:path w="25400" h="661670">
                  <a:moveTo>
                    <a:pt x="25400" y="242570"/>
                  </a:moveTo>
                  <a:lnTo>
                    <a:pt x="0" y="242570"/>
                  </a:lnTo>
                  <a:lnTo>
                    <a:pt x="0" y="251459"/>
                  </a:lnTo>
                  <a:lnTo>
                    <a:pt x="25400" y="251459"/>
                  </a:lnTo>
                  <a:lnTo>
                    <a:pt x="25400" y="242570"/>
                  </a:lnTo>
                  <a:close/>
                </a:path>
                <a:path w="25400" h="661670">
                  <a:moveTo>
                    <a:pt x="25400" y="251460"/>
                  </a:moveTo>
                  <a:lnTo>
                    <a:pt x="0" y="251460"/>
                  </a:lnTo>
                  <a:lnTo>
                    <a:pt x="0" y="264159"/>
                  </a:lnTo>
                  <a:lnTo>
                    <a:pt x="25400" y="264159"/>
                  </a:lnTo>
                  <a:lnTo>
                    <a:pt x="25400" y="251460"/>
                  </a:lnTo>
                  <a:close/>
                </a:path>
                <a:path w="25400" h="661670">
                  <a:moveTo>
                    <a:pt x="25400" y="264160"/>
                  </a:moveTo>
                  <a:lnTo>
                    <a:pt x="0" y="264160"/>
                  </a:lnTo>
                  <a:lnTo>
                    <a:pt x="0" y="274319"/>
                  </a:lnTo>
                  <a:lnTo>
                    <a:pt x="25400" y="274319"/>
                  </a:lnTo>
                  <a:lnTo>
                    <a:pt x="25400" y="264160"/>
                  </a:lnTo>
                  <a:close/>
                </a:path>
                <a:path w="25400" h="661670">
                  <a:moveTo>
                    <a:pt x="25400" y="274320"/>
                  </a:moveTo>
                  <a:lnTo>
                    <a:pt x="0" y="274320"/>
                  </a:lnTo>
                  <a:lnTo>
                    <a:pt x="0" y="276859"/>
                  </a:lnTo>
                  <a:lnTo>
                    <a:pt x="25400" y="276859"/>
                  </a:lnTo>
                  <a:lnTo>
                    <a:pt x="25400" y="274320"/>
                  </a:lnTo>
                  <a:close/>
                </a:path>
                <a:path w="25400" h="661670">
                  <a:moveTo>
                    <a:pt x="25400" y="276860"/>
                  </a:moveTo>
                  <a:lnTo>
                    <a:pt x="0" y="276860"/>
                  </a:lnTo>
                  <a:lnTo>
                    <a:pt x="0" y="283209"/>
                  </a:lnTo>
                  <a:lnTo>
                    <a:pt x="25400" y="283209"/>
                  </a:lnTo>
                  <a:lnTo>
                    <a:pt x="25400" y="276860"/>
                  </a:lnTo>
                  <a:close/>
                </a:path>
                <a:path w="25400" h="661670">
                  <a:moveTo>
                    <a:pt x="25400" y="283210"/>
                  </a:moveTo>
                  <a:lnTo>
                    <a:pt x="0" y="283210"/>
                  </a:lnTo>
                  <a:lnTo>
                    <a:pt x="0" y="287019"/>
                  </a:lnTo>
                  <a:lnTo>
                    <a:pt x="25400" y="287019"/>
                  </a:lnTo>
                  <a:lnTo>
                    <a:pt x="25400" y="283210"/>
                  </a:lnTo>
                  <a:close/>
                </a:path>
                <a:path w="25400" h="661670">
                  <a:moveTo>
                    <a:pt x="25400" y="287020"/>
                  </a:moveTo>
                  <a:lnTo>
                    <a:pt x="0" y="287020"/>
                  </a:lnTo>
                  <a:lnTo>
                    <a:pt x="0" y="293369"/>
                  </a:lnTo>
                  <a:lnTo>
                    <a:pt x="25400" y="293369"/>
                  </a:lnTo>
                  <a:lnTo>
                    <a:pt x="25400" y="287020"/>
                  </a:lnTo>
                  <a:close/>
                </a:path>
                <a:path w="25400" h="661670">
                  <a:moveTo>
                    <a:pt x="25400" y="293370"/>
                  </a:moveTo>
                  <a:lnTo>
                    <a:pt x="0" y="293370"/>
                  </a:lnTo>
                  <a:lnTo>
                    <a:pt x="0" y="295909"/>
                  </a:lnTo>
                  <a:lnTo>
                    <a:pt x="25400" y="295909"/>
                  </a:lnTo>
                  <a:lnTo>
                    <a:pt x="25400" y="293370"/>
                  </a:lnTo>
                  <a:close/>
                </a:path>
                <a:path w="25400" h="661670">
                  <a:moveTo>
                    <a:pt x="25400" y="295910"/>
                  </a:moveTo>
                  <a:lnTo>
                    <a:pt x="0" y="295910"/>
                  </a:lnTo>
                  <a:lnTo>
                    <a:pt x="0" y="299719"/>
                  </a:lnTo>
                  <a:lnTo>
                    <a:pt x="25400" y="299719"/>
                  </a:lnTo>
                  <a:lnTo>
                    <a:pt x="25400" y="295910"/>
                  </a:lnTo>
                  <a:close/>
                </a:path>
                <a:path w="25400" h="661670">
                  <a:moveTo>
                    <a:pt x="25400" y="299720"/>
                  </a:moveTo>
                  <a:lnTo>
                    <a:pt x="0" y="299720"/>
                  </a:lnTo>
                  <a:lnTo>
                    <a:pt x="0" y="302259"/>
                  </a:lnTo>
                  <a:lnTo>
                    <a:pt x="25400" y="302259"/>
                  </a:lnTo>
                  <a:lnTo>
                    <a:pt x="25400" y="299720"/>
                  </a:lnTo>
                  <a:close/>
                </a:path>
                <a:path w="25400" h="661670">
                  <a:moveTo>
                    <a:pt x="25400" y="302260"/>
                  </a:moveTo>
                  <a:lnTo>
                    <a:pt x="0" y="302260"/>
                  </a:lnTo>
                  <a:lnTo>
                    <a:pt x="0" y="308609"/>
                  </a:lnTo>
                  <a:lnTo>
                    <a:pt x="25400" y="308609"/>
                  </a:lnTo>
                  <a:lnTo>
                    <a:pt x="25400" y="302260"/>
                  </a:lnTo>
                  <a:close/>
                </a:path>
                <a:path w="25400" h="661670">
                  <a:moveTo>
                    <a:pt x="25400" y="308610"/>
                  </a:moveTo>
                  <a:lnTo>
                    <a:pt x="0" y="308610"/>
                  </a:lnTo>
                  <a:lnTo>
                    <a:pt x="0" y="327659"/>
                  </a:lnTo>
                  <a:lnTo>
                    <a:pt x="25400" y="327659"/>
                  </a:lnTo>
                  <a:lnTo>
                    <a:pt x="25400" y="308610"/>
                  </a:lnTo>
                  <a:close/>
                </a:path>
                <a:path w="25400" h="661670">
                  <a:moveTo>
                    <a:pt x="25400" y="327660"/>
                  </a:moveTo>
                  <a:lnTo>
                    <a:pt x="0" y="327660"/>
                  </a:lnTo>
                  <a:lnTo>
                    <a:pt x="0" y="331469"/>
                  </a:lnTo>
                  <a:lnTo>
                    <a:pt x="25400" y="331469"/>
                  </a:lnTo>
                  <a:lnTo>
                    <a:pt x="25400" y="327660"/>
                  </a:lnTo>
                  <a:close/>
                </a:path>
                <a:path w="25400" h="661670">
                  <a:moveTo>
                    <a:pt x="25400" y="331470"/>
                  </a:moveTo>
                  <a:lnTo>
                    <a:pt x="0" y="331470"/>
                  </a:lnTo>
                  <a:lnTo>
                    <a:pt x="0" y="344169"/>
                  </a:lnTo>
                  <a:lnTo>
                    <a:pt x="25400" y="344169"/>
                  </a:lnTo>
                  <a:lnTo>
                    <a:pt x="25400" y="331470"/>
                  </a:lnTo>
                  <a:close/>
                </a:path>
                <a:path w="25400" h="661670">
                  <a:moveTo>
                    <a:pt x="25400" y="344170"/>
                  </a:moveTo>
                  <a:lnTo>
                    <a:pt x="0" y="344170"/>
                  </a:lnTo>
                  <a:lnTo>
                    <a:pt x="0" y="353059"/>
                  </a:lnTo>
                  <a:lnTo>
                    <a:pt x="25400" y="353059"/>
                  </a:lnTo>
                  <a:lnTo>
                    <a:pt x="25400" y="344170"/>
                  </a:lnTo>
                  <a:close/>
                </a:path>
                <a:path w="25400" h="661670">
                  <a:moveTo>
                    <a:pt x="25400" y="353060"/>
                  </a:moveTo>
                  <a:lnTo>
                    <a:pt x="0" y="353060"/>
                  </a:lnTo>
                  <a:lnTo>
                    <a:pt x="0" y="356869"/>
                  </a:lnTo>
                  <a:lnTo>
                    <a:pt x="25400" y="356869"/>
                  </a:lnTo>
                  <a:lnTo>
                    <a:pt x="25400" y="353060"/>
                  </a:lnTo>
                  <a:close/>
                </a:path>
                <a:path w="25400" h="661670">
                  <a:moveTo>
                    <a:pt x="25400" y="356870"/>
                  </a:moveTo>
                  <a:lnTo>
                    <a:pt x="0" y="356870"/>
                  </a:lnTo>
                  <a:lnTo>
                    <a:pt x="0" y="372109"/>
                  </a:lnTo>
                  <a:lnTo>
                    <a:pt x="25400" y="372109"/>
                  </a:lnTo>
                  <a:lnTo>
                    <a:pt x="25400" y="356870"/>
                  </a:lnTo>
                  <a:close/>
                </a:path>
                <a:path w="25400" h="661670">
                  <a:moveTo>
                    <a:pt x="25400" y="372110"/>
                  </a:moveTo>
                  <a:lnTo>
                    <a:pt x="0" y="372110"/>
                  </a:lnTo>
                  <a:lnTo>
                    <a:pt x="0" y="378459"/>
                  </a:lnTo>
                  <a:lnTo>
                    <a:pt x="25400" y="378459"/>
                  </a:lnTo>
                  <a:lnTo>
                    <a:pt x="25400" y="372110"/>
                  </a:lnTo>
                  <a:close/>
                </a:path>
                <a:path w="25400" h="661670">
                  <a:moveTo>
                    <a:pt x="25400" y="378460"/>
                  </a:moveTo>
                  <a:lnTo>
                    <a:pt x="0" y="378460"/>
                  </a:lnTo>
                  <a:lnTo>
                    <a:pt x="0" y="382269"/>
                  </a:lnTo>
                  <a:lnTo>
                    <a:pt x="25400" y="382269"/>
                  </a:lnTo>
                  <a:lnTo>
                    <a:pt x="25400" y="378460"/>
                  </a:lnTo>
                  <a:close/>
                </a:path>
                <a:path w="25400" h="661670">
                  <a:moveTo>
                    <a:pt x="25400" y="382270"/>
                  </a:moveTo>
                  <a:lnTo>
                    <a:pt x="0" y="382270"/>
                  </a:lnTo>
                  <a:lnTo>
                    <a:pt x="0" y="384809"/>
                  </a:lnTo>
                  <a:lnTo>
                    <a:pt x="25400" y="384809"/>
                  </a:lnTo>
                  <a:lnTo>
                    <a:pt x="25400" y="382270"/>
                  </a:lnTo>
                  <a:close/>
                </a:path>
                <a:path w="25400" h="661670">
                  <a:moveTo>
                    <a:pt x="25400" y="384810"/>
                  </a:moveTo>
                  <a:lnTo>
                    <a:pt x="0" y="384810"/>
                  </a:lnTo>
                  <a:lnTo>
                    <a:pt x="0" y="388619"/>
                  </a:lnTo>
                  <a:lnTo>
                    <a:pt x="25400" y="388619"/>
                  </a:lnTo>
                  <a:lnTo>
                    <a:pt x="25400" y="384810"/>
                  </a:lnTo>
                  <a:close/>
                </a:path>
                <a:path w="25400" h="661670">
                  <a:moveTo>
                    <a:pt x="25400" y="388620"/>
                  </a:moveTo>
                  <a:lnTo>
                    <a:pt x="0" y="388620"/>
                  </a:lnTo>
                  <a:lnTo>
                    <a:pt x="0" y="394969"/>
                  </a:lnTo>
                  <a:lnTo>
                    <a:pt x="25400" y="394969"/>
                  </a:lnTo>
                  <a:lnTo>
                    <a:pt x="25400" y="388620"/>
                  </a:lnTo>
                  <a:close/>
                </a:path>
                <a:path w="25400" h="661670">
                  <a:moveTo>
                    <a:pt x="25400" y="394970"/>
                  </a:moveTo>
                  <a:lnTo>
                    <a:pt x="0" y="394970"/>
                  </a:lnTo>
                  <a:lnTo>
                    <a:pt x="0" y="397509"/>
                  </a:lnTo>
                  <a:lnTo>
                    <a:pt x="25400" y="397509"/>
                  </a:lnTo>
                  <a:lnTo>
                    <a:pt x="25400" y="394970"/>
                  </a:lnTo>
                  <a:close/>
                </a:path>
                <a:path w="25400" h="661670">
                  <a:moveTo>
                    <a:pt x="25400" y="397510"/>
                  </a:moveTo>
                  <a:lnTo>
                    <a:pt x="0" y="397510"/>
                  </a:lnTo>
                  <a:lnTo>
                    <a:pt x="0" y="403859"/>
                  </a:lnTo>
                  <a:lnTo>
                    <a:pt x="25400" y="403859"/>
                  </a:lnTo>
                  <a:lnTo>
                    <a:pt x="25400" y="397510"/>
                  </a:lnTo>
                  <a:close/>
                </a:path>
                <a:path w="25400" h="661670">
                  <a:moveTo>
                    <a:pt x="25400" y="403860"/>
                  </a:moveTo>
                  <a:lnTo>
                    <a:pt x="0" y="403860"/>
                  </a:lnTo>
                  <a:lnTo>
                    <a:pt x="0" y="416559"/>
                  </a:lnTo>
                  <a:lnTo>
                    <a:pt x="25400" y="416559"/>
                  </a:lnTo>
                  <a:lnTo>
                    <a:pt x="25400" y="403860"/>
                  </a:lnTo>
                  <a:close/>
                </a:path>
                <a:path w="25400" h="661670">
                  <a:moveTo>
                    <a:pt x="21589" y="657860"/>
                  </a:moveTo>
                  <a:lnTo>
                    <a:pt x="0" y="657860"/>
                  </a:lnTo>
                  <a:lnTo>
                    <a:pt x="0" y="661670"/>
                  </a:lnTo>
                  <a:lnTo>
                    <a:pt x="11429" y="661670"/>
                  </a:lnTo>
                  <a:lnTo>
                    <a:pt x="11429" y="659130"/>
                  </a:lnTo>
                  <a:lnTo>
                    <a:pt x="21589" y="659130"/>
                  </a:lnTo>
                  <a:lnTo>
                    <a:pt x="21589" y="657860"/>
                  </a:lnTo>
                  <a:close/>
                </a:path>
                <a:path w="25400" h="661670">
                  <a:moveTo>
                    <a:pt x="25400" y="651510"/>
                  </a:moveTo>
                  <a:lnTo>
                    <a:pt x="0" y="651510"/>
                  </a:lnTo>
                  <a:lnTo>
                    <a:pt x="0" y="656590"/>
                  </a:lnTo>
                  <a:lnTo>
                    <a:pt x="25400" y="656590"/>
                  </a:lnTo>
                  <a:lnTo>
                    <a:pt x="25400" y="651510"/>
                  </a:lnTo>
                  <a:close/>
                </a:path>
                <a:path w="25400" h="661670">
                  <a:moveTo>
                    <a:pt x="25400" y="645160"/>
                  </a:moveTo>
                  <a:lnTo>
                    <a:pt x="0" y="645160"/>
                  </a:lnTo>
                  <a:lnTo>
                    <a:pt x="0" y="650240"/>
                  </a:lnTo>
                  <a:lnTo>
                    <a:pt x="25400" y="650240"/>
                  </a:lnTo>
                  <a:lnTo>
                    <a:pt x="25400" y="645160"/>
                  </a:lnTo>
                  <a:close/>
                </a:path>
                <a:path w="25400" h="661670">
                  <a:moveTo>
                    <a:pt x="25400" y="638810"/>
                  </a:moveTo>
                  <a:lnTo>
                    <a:pt x="0" y="638810"/>
                  </a:lnTo>
                  <a:lnTo>
                    <a:pt x="0" y="643890"/>
                  </a:lnTo>
                  <a:lnTo>
                    <a:pt x="25400" y="643890"/>
                  </a:lnTo>
                  <a:lnTo>
                    <a:pt x="25400" y="638810"/>
                  </a:lnTo>
                  <a:close/>
                </a:path>
                <a:path w="25400" h="661670">
                  <a:moveTo>
                    <a:pt x="25400" y="632460"/>
                  </a:moveTo>
                  <a:lnTo>
                    <a:pt x="0" y="632460"/>
                  </a:lnTo>
                  <a:lnTo>
                    <a:pt x="0" y="637540"/>
                  </a:lnTo>
                  <a:lnTo>
                    <a:pt x="25400" y="637540"/>
                  </a:lnTo>
                  <a:lnTo>
                    <a:pt x="25400" y="632460"/>
                  </a:lnTo>
                  <a:close/>
                </a:path>
                <a:path w="25400" h="661670">
                  <a:moveTo>
                    <a:pt x="25400" y="626110"/>
                  </a:moveTo>
                  <a:lnTo>
                    <a:pt x="0" y="626110"/>
                  </a:lnTo>
                  <a:lnTo>
                    <a:pt x="0" y="631190"/>
                  </a:lnTo>
                  <a:lnTo>
                    <a:pt x="25400" y="631190"/>
                  </a:lnTo>
                  <a:lnTo>
                    <a:pt x="25400" y="626110"/>
                  </a:lnTo>
                  <a:close/>
                </a:path>
                <a:path w="25400" h="661670">
                  <a:moveTo>
                    <a:pt x="25400" y="619760"/>
                  </a:moveTo>
                  <a:lnTo>
                    <a:pt x="0" y="619760"/>
                  </a:lnTo>
                  <a:lnTo>
                    <a:pt x="0" y="624840"/>
                  </a:lnTo>
                  <a:lnTo>
                    <a:pt x="25400" y="624840"/>
                  </a:lnTo>
                  <a:lnTo>
                    <a:pt x="25400" y="619760"/>
                  </a:lnTo>
                  <a:close/>
                </a:path>
                <a:path w="25400" h="661670">
                  <a:moveTo>
                    <a:pt x="25400" y="613410"/>
                  </a:moveTo>
                  <a:lnTo>
                    <a:pt x="0" y="613410"/>
                  </a:lnTo>
                  <a:lnTo>
                    <a:pt x="0" y="618490"/>
                  </a:lnTo>
                  <a:lnTo>
                    <a:pt x="25400" y="618490"/>
                  </a:lnTo>
                  <a:lnTo>
                    <a:pt x="25400" y="613410"/>
                  </a:lnTo>
                  <a:close/>
                </a:path>
                <a:path w="25400" h="661670">
                  <a:moveTo>
                    <a:pt x="25400" y="607060"/>
                  </a:moveTo>
                  <a:lnTo>
                    <a:pt x="0" y="607060"/>
                  </a:lnTo>
                  <a:lnTo>
                    <a:pt x="0" y="612140"/>
                  </a:lnTo>
                  <a:lnTo>
                    <a:pt x="25400" y="612140"/>
                  </a:lnTo>
                  <a:lnTo>
                    <a:pt x="25400" y="607060"/>
                  </a:lnTo>
                  <a:close/>
                </a:path>
                <a:path w="25400" h="661670">
                  <a:moveTo>
                    <a:pt x="25400" y="600710"/>
                  </a:moveTo>
                  <a:lnTo>
                    <a:pt x="0" y="600710"/>
                  </a:lnTo>
                  <a:lnTo>
                    <a:pt x="0" y="605790"/>
                  </a:lnTo>
                  <a:lnTo>
                    <a:pt x="25400" y="605790"/>
                  </a:lnTo>
                  <a:lnTo>
                    <a:pt x="25400" y="600710"/>
                  </a:lnTo>
                  <a:close/>
                </a:path>
                <a:path w="25400" h="661670">
                  <a:moveTo>
                    <a:pt x="25400" y="594360"/>
                  </a:moveTo>
                  <a:lnTo>
                    <a:pt x="0" y="594360"/>
                  </a:lnTo>
                  <a:lnTo>
                    <a:pt x="0" y="599440"/>
                  </a:lnTo>
                  <a:lnTo>
                    <a:pt x="25400" y="599440"/>
                  </a:lnTo>
                  <a:lnTo>
                    <a:pt x="25400" y="594360"/>
                  </a:lnTo>
                  <a:close/>
                </a:path>
                <a:path w="25400" h="661670">
                  <a:moveTo>
                    <a:pt x="25400" y="588010"/>
                  </a:moveTo>
                  <a:lnTo>
                    <a:pt x="0" y="588010"/>
                  </a:lnTo>
                  <a:lnTo>
                    <a:pt x="0" y="593090"/>
                  </a:lnTo>
                  <a:lnTo>
                    <a:pt x="25400" y="593090"/>
                  </a:lnTo>
                  <a:lnTo>
                    <a:pt x="25400" y="588010"/>
                  </a:lnTo>
                  <a:close/>
                </a:path>
                <a:path w="25400" h="661670">
                  <a:moveTo>
                    <a:pt x="25400" y="581660"/>
                  </a:moveTo>
                  <a:lnTo>
                    <a:pt x="0" y="581660"/>
                  </a:lnTo>
                  <a:lnTo>
                    <a:pt x="0" y="586740"/>
                  </a:lnTo>
                  <a:lnTo>
                    <a:pt x="25400" y="586740"/>
                  </a:lnTo>
                  <a:lnTo>
                    <a:pt x="25400" y="581660"/>
                  </a:lnTo>
                  <a:close/>
                </a:path>
                <a:path w="25400" h="661670">
                  <a:moveTo>
                    <a:pt x="25400" y="575310"/>
                  </a:moveTo>
                  <a:lnTo>
                    <a:pt x="0" y="575310"/>
                  </a:lnTo>
                  <a:lnTo>
                    <a:pt x="0" y="580390"/>
                  </a:lnTo>
                  <a:lnTo>
                    <a:pt x="25400" y="580390"/>
                  </a:lnTo>
                  <a:lnTo>
                    <a:pt x="25400" y="575310"/>
                  </a:lnTo>
                  <a:close/>
                </a:path>
                <a:path w="25400" h="661670">
                  <a:moveTo>
                    <a:pt x="25400" y="568960"/>
                  </a:moveTo>
                  <a:lnTo>
                    <a:pt x="0" y="568960"/>
                  </a:lnTo>
                  <a:lnTo>
                    <a:pt x="0" y="574040"/>
                  </a:lnTo>
                  <a:lnTo>
                    <a:pt x="25400" y="574040"/>
                  </a:lnTo>
                  <a:lnTo>
                    <a:pt x="25400" y="568960"/>
                  </a:lnTo>
                  <a:close/>
                </a:path>
                <a:path w="25400" h="661670">
                  <a:moveTo>
                    <a:pt x="25400" y="562610"/>
                  </a:moveTo>
                  <a:lnTo>
                    <a:pt x="0" y="562610"/>
                  </a:lnTo>
                  <a:lnTo>
                    <a:pt x="0" y="567690"/>
                  </a:lnTo>
                  <a:lnTo>
                    <a:pt x="25400" y="567690"/>
                  </a:lnTo>
                  <a:lnTo>
                    <a:pt x="25400" y="562610"/>
                  </a:lnTo>
                  <a:close/>
                </a:path>
                <a:path w="25400" h="661670">
                  <a:moveTo>
                    <a:pt x="25400" y="556260"/>
                  </a:moveTo>
                  <a:lnTo>
                    <a:pt x="0" y="556260"/>
                  </a:lnTo>
                  <a:lnTo>
                    <a:pt x="0" y="561340"/>
                  </a:lnTo>
                  <a:lnTo>
                    <a:pt x="25400" y="561340"/>
                  </a:lnTo>
                  <a:lnTo>
                    <a:pt x="25400" y="556260"/>
                  </a:lnTo>
                  <a:close/>
                </a:path>
                <a:path w="25400" h="661670">
                  <a:moveTo>
                    <a:pt x="25400" y="549910"/>
                  </a:moveTo>
                  <a:lnTo>
                    <a:pt x="0" y="549910"/>
                  </a:lnTo>
                  <a:lnTo>
                    <a:pt x="0" y="554990"/>
                  </a:lnTo>
                  <a:lnTo>
                    <a:pt x="25400" y="554990"/>
                  </a:lnTo>
                  <a:lnTo>
                    <a:pt x="25400" y="549910"/>
                  </a:lnTo>
                  <a:close/>
                </a:path>
                <a:path w="25400" h="661670">
                  <a:moveTo>
                    <a:pt x="25400" y="543560"/>
                  </a:moveTo>
                  <a:lnTo>
                    <a:pt x="0" y="543560"/>
                  </a:lnTo>
                  <a:lnTo>
                    <a:pt x="0" y="548640"/>
                  </a:lnTo>
                  <a:lnTo>
                    <a:pt x="25400" y="548640"/>
                  </a:lnTo>
                  <a:lnTo>
                    <a:pt x="25400" y="543560"/>
                  </a:lnTo>
                  <a:close/>
                </a:path>
                <a:path w="25400" h="661670">
                  <a:moveTo>
                    <a:pt x="25400" y="537210"/>
                  </a:moveTo>
                  <a:lnTo>
                    <a:pt x="0" y="537210"/>
                  </a:lnTo>
                  <a:lnTo>
                    <a:pt x="0" y="542290"/>
                  </a:lnTo>
                  <a:lnTo>
                    <a:pt x="25400" y="542290"/>
                  </a:lnTo>
                  <a:lnTo>
                    <a:pt x="25400" y="537210"/>
                  </a:lnTo>
                  <a:close/>
                </a:path>
                <a:path w="25400" h="661670">
                  <a:moveTo>
                    <a:pt x="25400" y="530860"/>
                  </a:moveTo>
                  <a:lnTo>
                    <a:pt x="0" y="530860"/>
                  </a:lnTo>
                  <a:lnTo>
                    <a:pt x="0" y="535940"/>
                  </a:lnTo>
                  <a:lnTo>
                    <a:pt x="25400" y="535940"/>
                  </a:lnTo>
                  <a:lnTo>
                    <a:pt x="25400" y="530860"/>
                  </a:lnTo>
                  <a:close/>
                </a:path>
                <a:path w="25400" h="661670">
                  <a:moveTo>
                    <a:pt x="25400" y="524510"/>
                  </a:moveTo>
                  <a:lnTo>
                    <a:pt x="0" y="524510"/>
                  </a:lnTo>
                  <a:lnTo>
                    <a:pt x="0" y="529590"/>
                  </a:lnTo>
                  <a:lnTo>
                    <a:pt x="25400" y="529590"/>
                  </a:lnTo>
                  <a:lnTo>
                    <a:pt x="25400" y="524510"/>
                  </a:lnTo>
                  <a:close/>
                </a:path>
                <a:path w="25400" h="661670">
                  <a:moveTo>
                    <a:pt x="25400" y="518159"/>
                  </a:moveTo>
                  <a:lnTo>
                    <a:pt x="0" y="518159"/>
                  </a:lnTo>
                  <a:lnTo>
                    <a:pt x="0" y="523240"/>
                  </a:lnTo>
                  <a:lnTo>
                    <a:pt x="25400" y="523240"/>
                  </a:lnTo>
                  <a:lnTo>
                    <a:pt x="25400" y="518159"/>
                  </a:lnTo>
                  <a:close/>
                </a:path>
                <a:path w="25400" h="661670">
                  <a:moveTo>
                    <a:pt x="25400" y="511809"/>
                  </a:moveTo>
                  <a:lnTo>
                    <a:pt x="0" y="511809"/>
                  </a:lnTo>
                  <a:lnTo>
                    <a:pt x="0" y="516890"/>
                  </a:lnTo>
                  <a:lnTo>
                    <a:pt x="25400" y="516890"/>
                  </a:lnTo>
                  <a:lnTo>
                    <a:pt x="25400" y="511809"/>
                  </a:lnTo>
                  <a:close/>
                </a:path>
                <a:path w="25400" h="661670">
                  <a:moveTo>
                    <a:pt x="25400" y="505459"/>
                  </a:moveTo>
                  <a:lnTo>
                    <a:pt x="0" y="505459"/>
                  </a:lnTo>
                  <a:lnTo>
                    <a:pt x="0" y="510540"/>
                  </a:lnTo>
                  <a:lnTo>
                    <a:pt x="25400" y="510540"/>
                  </a:lnTo>
                  <a:lnTo>
                    <a:pt x="25400" y="505459"/>
                  </a:lnTo>
                  <a:close/>
                </a:path>
                <a:path w="25400" h="661670">
                  <a:moveTo>
                    <a:pt x="25400" y="499109"/>
                  </a:moveTo>
                  <a:lnTo>
                    <a:pt x="0" y="499109"/>
                  </a:lnTo>
                  <a:lnTo>
                    <a:pt x="0" y="504190"/>
                  </a:lnTo>
                  <a:lnTo>
                    <a:pt x="25400" y="504190"/>
                  </a:lnTo>
                  <a:lnTo>
                    <a:pt x="25400" y="499109"/>
                  </a:lnTo>
                  <a:close/>
                </a:path>
                <a:path w="25400" h="661670">
                  <a:moveTo>
                    <a:pt x="25400" y="492759"/>
                  </a:moveTo>
                  <a:lnTo>
                    <a:pt x="0" y="492759"/>
                  </a:lnTo>
                  <a:lnTo>
                    <a:pt x="0" y="497840"/>
                  </a:lnTo>
                  <a:lnTo>
                    <a:pt x="25400" y="497840"/>
                  </a:lnTo>
                  <a:lnTo>
                    <a:pt x="25400" y="492759"/>
                  </a:lnTo>
                  <a:close/>
                </a:path>
                <a:path w="25400" h="661670">
                  <a:moveTo>
                    <a:pt x="25400" y="486410"/>
                  </a:moveTo>
                  <a:lnTo>
                    <a:pt x="0" y="486410"/>
                  </a:lnTo>
                  <a:lnTo>
                    <a:pt x="0" y="491490"/>
                  </a:lnTo>
                  <a:lnTo>
                    <a:pt x="25400" y="491490"/>
                  </a:lnTo>
                  <a:lnTo>
                    <a:pt x="25400" y="486410"/>
                  </a:lnTo>
                  <a:close/>
                </a:path>
                <a:path w="25400" h="661670">
                  <a:moveTo>
                    <a:pt x="25400" y="480060"/>
                  </a:moveTo>
                  <a:lnTo>
                    <a:pt x="0" y="480060"/>
                  </a:lnTo>
                  <a:lnTo>
                    <a:pt x="0" y="485140"/>
                  </a:lnTo>
                  <a:lnTo>
                    <a:pt x="25400" y="485140"/>
                  </a:lnTo>
                  <a:lnTo>
                    <a:pt x="25400" y="480060"/>
                  </a:lnTo>
                  <a:close/>
                </a:path>
                <a:path w="25400" h="661670">
                  <a:moveTo>
                    <a:pt x="25400" y="473709"/>
                  </a:moveTo>
                  <a:lnTo>
                    <a:pt x="0" y="473709"/>
                  </a:lnTo>
                  <a:lnTo>
                    <a:pt x="0" y="478790"/>
                  </a:lnTo>
                  <a:lnTo>
                    <a:pt x="25400" y="478790"/>
                  </a:lnTo>
                  <a:lnTo>
                    <a:pt x="25400" y="473709"/>
                  </a:lnTo>
                  <a:close/>
                </a:path>
                <a:path w="25400" h="661670">
                  <a:moveTo>
                    <a:pt x="25400" y="467359"/>
                  </a:moveTo>
                  <a:lnTo>
                    <a:pt x="0" y="467359"/>
                  </a:lnTo>
                  <a:lnTo>
                    <a:pt x="0" y="472440"/>
                  </a:lnTo>
                  <a:lnTo>
                    <a:pt x="25400" y="472440"/>
                  </a:lnTo>
                  <a:lnTo>
                    <a:pt x="25400" y="467359"/>
                  </a:lnTo>
                  <a:close/>
                </a:path>
                <a:path w="25400" h="661670">
                  <a:moveTo>
                    <a:pt x="25400" y="461009"/>
                  </a:moveTo>
                  <a:lnTo>
                    <a:pt x="0" y="461009"/>
                  </a:lnTo>
                  <a:lnTo>
                    <a:pt x="0" y="466090"/>
                  </a:lnTo>
                  <a:lnTo>
                    <a:pt x="25400" y="466090"/>
                  </a:lnTo>
                  <a:lnTo>
                    <a:pt x="25400" y="461009"/>
                  </a:lnTo>
                  <a:close/>
                </a:path>
                <a:path w="25400" h="661670">
                  <a:moveTo>
                    <a:pt x="25400" y="454659"/>
                  </a:moveTo>
                  <a:lnTo>
                    <a:pt x="0" y="454659"/>
                  </a:lnTo>
                  <a:lnTo>
                    <a:pt x="0" y="459740"/>
                  </a:lnTo>
                  <a:lnTo>
                    <a:pt x="25400" y="459740"/>
                  </a:lnTo>
                  <a:lnTo>
                    <a:pt x="25400" y="454659"/>
                  </a:lnTo>
                  <a:close/>
                </a:path>
                <a:path w="25400" h="661670">
                  <a:moveTo>
                    <a:pt x="25400" y="448309"/>
                  </a:moveTo>
                  <a:lnTo>
                    <a:pt x="0" y="448309"/>
                  </a:lnTo>
                  <a:lnTo>
                    <a:pt x="0" y="453390"/>
                  </a:lnTo>
                  <a:lnTo>
                    <a:pt x="25400" y="453390"/>
                  </a:lnTo>
                  <a:lnTo>
                    <a:pt x="25400" y="448309"/>
                  </a:lnTo>
                  <a:close/>
                </a:path>
                <a:path w="25400" h="661670">
                  <a:moveTo>
                    <a:pt x="25400" y="441959"/>
                  </a:moveTo>
                  <a:lnTo>
                    <a:pt x="0" y="441959"/>
                  </a:lnTo>
                  <a:lnTo>
                    <a:pt x="0" y="447040"/>
                  </a:lnTo>
                  <a:lnTo>
                    <a:pt x="25400" y="447040"/>
                  </a:lnTo>
                  <a:lnTo>
                    <a:pt x="25400" y="441959"/>
                  </a:lnTo>
                  <a:close/>
                </a:path>
                <a:path w="25400" h="661670">
                  <a:moveTo>
                    <a:pt x="25400" y="435610"/>
                  </a:moveTo>
                  <a:lnTo>
                    <a:pt x="0" y="435610"/>
                  </a:lnTo>
                  <a:lnTo>
                    <a:pt x="0" y="440690"/>
                  </a:lnTo>
                  <a:lnTo>
                    <a:pt x="25400" y="440690"/>
                  </a:lnTo>
                  <a:lnTo>
                    <a:pt x="25400" y="435610"/>
                  </a:lnTo>
                  <a:close/>
                </a:path>
                <a:path w="25400" h="661670">
                  <a:moveTo>
                    <a:pt x="25400" y="429259"/>
                  </a:moveTo>
                  <a:lnTo>
                    <a:pt x="0" y="429259"/>
                  </a:lnTo>
                  <a:lnTo>
                    <a:pt x="0" y="434340"/>
                  </a:lnTo>
                  <a:lnTo>
                    <a:pt x="25400" y="434340"/>
                  </a:lnTo>
                  <a:lnTo>
                    <a:pt x="25400" y="429259"/>
                  </a:lnTo>
                  <a:close/>
                </a:path>
                <a:path w="25400" h="661670">
                  <a:moveTo>
                    <a:pt x="25400" y="422909"/>
                  </a:moveTo>
                  <a:lnTo>
                    <a:pt x="0" y="422909"/>
                  </a:lnTo>
                  <a:lnTo>
                    <a:pt x="0" y="427990"/>
                  </a:lnTo>
                  <a:lnTo>
                    <a:pt x="25400" y="427990"/>
                  </a:lnTo>
                  <a:lnTo>
                    <a:pt x="25400" y="422909"/>
                  </a:lnTo>
                  <a:close/>
                </a:path>
                <a:path w="25400" h="661670">
                  <a:moveTo>
                    <a:pt x="25400" y="417830"/>
                  </a:moveTo>
                  <a:lnTo>
                    <a:pt x="0" y="417830"/>
                  </a:lnTo>
                  <a:lnTo>
                    <a:pt x="0" y="421640"/>
                  </a:lnTo>
                  <a:lnTo>
                    <a:pt x="25400" y="421640"/>
                  </a:lnTo>
                  <a:lnTo>
                    <a:pt x="25400" y="417830"/>
                  </a:lnTo>
                  <a:close/>
                </a:path>
              </a:pathLst>
            </a:custGeom>
            <a:solidFill>
              <a:srgbClr val="5A7BDD"/>
            </a:solidFill>
          </p:spPr>
          <p:txBody>
            <a:bodyPr wrap="square" lIns="0" tIns="0" rIns="0" bIns="0" rtlCol="0"/>
            <a:lstStyle/>
            <a:p>
              <a:endParaRPr/>
            </a:p>
          </p:txBody>
        </p:sp>
        <p:sp>
          <p:nvSpPr>
            <p:cNvPr id="427" name="object 427"/>
            <p:cNvSpPr/>
            <p:nvPr/>
          </p:nvSpPr>
          <p:spPr>
            <a:xfrm>
              <a:off x="6821170" y="5621020"/>
              <a:ext cx="25400" cy="669290"/>
            </a:xfrm>
            <a:custGeom>
              <a:avLst/>
              <a:gdLst/>
              <a:ahLst/>
              <a:cxnLst/>
              <a:rect l="l" t="t" r="r" b="b"/>
              <a:pathLst>
                <a:path w="25400" h="669289">
                  <a:moveTo>
                    <a:pt x="1270" y="0"/>
                  </a:moveTo>
                  <a:lnTo>
                    <a:pt x="0" y="0"/>
                  </a:lnTo>
                  <a:lnTo>
                    <a:pt x="0" y="2539"/>
                  </a:lnTo>
                  <a:lnTo>
                    <a:pt x="7620" y="2539"/>
                  </a:lnTo>
                  <a:lnTo>
                    <a:pt x="7620" y="1270"/>
                  </a:lnTo>
                  <a:lnTo>
                    <a:pt x="1270" y="1270"/>
                  </a:lnTo>
                  <a:lnTo>
                    <a:pt x="1270" y="0"/>
                  </a:lnTo>
                  <a:close/>
                </a:path>
                <a:path w="25400" h="669289">
                  <a:moveTo>
                    <a:pt x="15239" y="2539"/>
                  </a:moveTo>
                  <a:lnTo>
                    <a:pt x="0" y="2539"/>
                  </a:lnTo>
                  <a:lnTo>
                    <a:pt x="0" y="8889"/>
                  </a:lnTo>
                  <a:lnTo>
                    <a:pt x="25400" y="8889"/>
                  </a:lnTo>
                  <a:lnTo>
                    <a:pt x="25400" y="5079"/>
                  </a:lnTo>
                  <a:lnTo>
                    <a:pt x="22860" y="5079"/>
                  </a:lnTo>
                  <a:lnTo>
                    <a:pt x="22860" y="3809"/>
                  </a:lnTo>
                  <a:lnTo>
                    <a:pt x="15239" y="3809"/>
                  </a:lnTo>
                  <a:lnTo>
                    <a:pt x="15239" y="2539"/>
                  </a:lnTo>
                  <a:close/>
                </a:path>
                <a:path w="25400" h="669289">
                  <a:moveTo>
                    <a:pt x="25400" y="8890"/>
                  </a:moveTo>
                  <a:lnTo>
                    <a:pt x="0" y="8890"/>
                  </a:lnTo>
                  <a:lnTo>
                    <a:pt x="0" y="19049"/>
                  </a:lnTo>
                  <a:lnTo>
                    <a:pt x="25400" y="19049"/>
                  </a:lnTo>
                  <a:lnTo>
                    <a:pt x="25400" y="8890"/>
                  </a:lnTo>
                  <a:close/>
                </a:path>
                <a:path w="25400" h="669289">
                  <a:moveTo>
                    <a:pt x="25400" y="19050"/>
                  </a:moveTo>
                  <a:lnTo>
                    <a:pt x="0" y="19050"/>
                  </a:lnTo>
                  <a:lnTo>
                    <a:pt x="0" y="27939"/>
                  </a:lnTo>
                  <a:lnTo>
                    <a:pt x="25400" y="27939"/>
                  </a:lnTo>
                  <a:lnTo>
                    <a:pt x="25400" y="19050"/>
                  </a:lnTo>
                  <a:close/>
                </a:path>
                <a:path w="25400" h="669289">
                  <a:moveTo>
                    <a:pt x="25400" y="27939"/>
                  </a:moveTo>
                  <a:lnTo>
                    <a:pt x="0" y="27939"/>
                  </a:lnTo>
                  <a:lnTo>
                    <a:pt x="0" y="66039"/>
                  </a:lnTo>
                  <a:lnTo>
                    <a:pt x="25400" y="66039"/>
                  </a:lnTo>
                  <a:lnTo>
                    <a:pt x="25400" y="27939"/>
                  </a:lnTo>
                  <a:close/>
                </a:path>
                <a:path w="25400" h="669289">
                  <a:moveTo>
                    <a:pt x="25400" y="66039"/>
                  </a:moveTo>
                  <a:lnTo>
                    <a:pt x="0" y="66039"/>
                  </a:lnTo>
                  <a:lnTo>
                    <a:pt x="0" y="69849"/>
                  </a:lnTo>
                  <a:lnTo>
                    <a:pt x="25400" y="69849"/>
                  </a:lnTo>
                  <a:lnTo>
                    <a:pt x="25400" y="66039"/>
                  </a:lnTo>
                  <a:close/>
                </a:path>
                <a:path w="25400" h="669289">
                  <a:moveTo>
                    <a:pt x="25400" y="69850"/>
                  </a:moveTo>
                  <a:lnTo>
                    <a:pt x="0" y="69850"/>
                  </a:lnTo>
                  <a:lnTo>
                    <a:pt x="0" y="72389"/>
                  </a:lnTo>
                  <a:lnTo>
                    <a:pt x="25400" y="72389"/>
                  </a:lnTo>
                  <a:lnTo>
                    <a:pt x="25400" y="69850"/>
                  </a:lnTo>
                  <a:close/>
                </a:path>
                <a:path w="25400" h="669289">
                  <a:moveTo>
                    <a:pt x="25400" y="72390"/>
                  </a:moveTo>
                  <a:lnTo>
                    <a:pt x="0" y="72390"/>
                  </a:lnTo>
                  <a:lnTo>
                    <a:pt x="0" y="78739"/>
                  </a:lnTo>
                  <a:lnTo>
                    <a:pt x="25400" y="78739"/>
                  </a:lnTo>
                  <a:lnTo>
                    <a:pt x="25400" y="72390"/>
                  </a:lnTo>
                  <a:close/>
                </a:path>
                <a:path w="25400" h="669289">
                  <a:moveTo>
                    <a:pt x="25400" y="78739"/>
                  </a:moveTo>
                  <a:lnTo>
                    <a:pt x="0" y="78739"/>
                  </a:lnTo>
                  <a:lnTo>
                    <a:pt x="0" y="82549"/>
                  </a:lnTo>
                  <a:lnTo>
                    <a:pt x="25400" y="82549"/>
                  </a:lnTo>
                  <a:lnTo>
                    <a:pt x="25400" y="78739"/>
                  </a:lnTo>
                  <a:close/>
                </a:path>
                <a:path w="25400" h="669289">
                  <a:moveTo>
                    <a:pt x="25400" y="82549"/>
                  </a:moveTo>
                  <a:lnTo>
                    <a:pt x="0" y="82549"/>
                  </a:lnTo>
                  <a:lnTo>
                    <a:pt x="0" y="120649"/>
                  </a:lnTo>
                  <a:lnTo>
                    <a:pt x="25400" y="120649"/>
                  </a:lnTo>
                  <a:lnTo>
                    <a:pt x="25400" y="82549"/>
                  </a:lnTo>
                  <a:close/>
                </a:path>
                <a:path w="25400" h="669289">
                  <a:moveTo>
                    <a:pt x="25400" y="120650"/>
                  </a:moveTo>
                  <a:lnTo>
                    <a:pt x="0" y="120650"/>
                  </a:lnTo>
                  <a:lnTo>
                    <a:pt x="0" y="129539"/>
                  </a:lnTo>
                  <a:lnTo>
                    <a:pt x="25400" y="129539"/>
                  </a:lnTo>
                  <a:lnTo>
                    <a:pt x="25400" y="120650"/>
                  </a:lnTo>
                  <a:close/>
                </a:path>
                <a:path w="25400" h="669289">
                  <a:moveTo>
                    <a:pt x="25400" y="129539"/>
                  </a:moveTo>
                  <a:lnTo>
                    <a:pt x="0" y="129539"/>
                  </a:lnTo>
                  <a:lnTo>
                    <a:pt x="0" y="135889"/>
                  </a:lnTo>
                  <a:lnTo>
                    <a:pt x="25400" y="135889"/>
                  </a:lnTo>
                  <a:lnTo>
                    <a:pt x="25400" y="129539"/>
                  </a:lnTo>
                  <a:close/>
                </a:path>
                <a:path w="25400" h="669289">
                  <a:moveTo>
                    <a:pt x="25400" y="135889"/>
                  </a:moveTo>
                  <a:lnTo>
                    <a:pt x="0" y="135889"/>
                  </a:lnTo>
                  <a:lnTo>
                    <a:pt x="0" y="142239"/>
                  </a:lnTo>
                  <a:lnTo>
                    <a:pt x="25400" y="142239"/>
                  </a:lnTo>
                  <a:lnTo>
                    <a:pt x="25400" y="135889"/>
                  </a:lnTo>
                  <a:close/>
                </a:path>
                <a:path w="25400" h="669289">
                  <a:moveTo>
                    <a:pt x="25400" y="142239"/>
                  </a:moveTo>
                  <a:lnTo>
                    <a:pt x="0" y="142239"/>
                  </a:lnTo>
                  <a:lnTo>
                    <a:pt x="0" y="146049"/>
                  </a:lnTo>
                  <a:lnTo>
                    <a:pt x="25400" y="146049"/>
                  </a:lnTo>
                  <a:lnTo>
                    <a:pt x="25400" y="142239"/>
                  </a:lnTo>
                  <a:close/>
                </a:path>
                <a:path w="25400" h="669289">
                  <a:moveTo>
                    <a:pt x="25400" y="146050"/>
                  </a:moveTo>
                  <a:lnTo>
                    <a:pt x="0" y="146050"/>
                  </a:lnTo>
                  <a:lnTo>
                    <a:pt x="0" y="152399"/>
                  </a:lnTo>
                  <a:lnTo>
                    <a:pt x="25400" y="152399"/>
                  </a:lnTo>
                  <a:lnTo>
                    <a:pt x="25400" y="146050"/>
                  </a:lnTo>
                  <a:close/>
                </a:path>
                <a:path w="25400" h="669289">
                  <a:moveTo>
                    <a:pt x="25400" y="152400"/>
                  </a:moveTo>
                  <a:lnTo>
                    <a:pt x="0" y="152400"/>
                  </a:lnTo>
                  <a:lnTo>
                    <a:pt x="0" y="154939"/>
                  </a:lnTo>
                  <a:lnTo>
                    <a:pt x="25400" y="154939"/>
                  </a:lnTo>
                  <a:lnTo>
                    <a:pt x="25400" y="152400"/>
                  </a:lnTo>
                  <a:close/>
                </a:path>
                <a:path w="25400" h="669289">
                  <a:moveTo>
                    <a:pt x="25400" y="154939"/>
                  </a:moveTo>
                  <a:lnTo>
                    <a:pt x="0" y="154939"/>
                  </a:lnTo>
                  <a:lnTo>
                    <a:pt x="0" y="158749"/>
                  </a:lnTo>
                  <a:lnTo>
                    <a:pt x="25400" y="158749"/>
                  </a:lnTo>
                  <a:lnTo>
                    <a:pt x="25400" y="154939"/>
                  </a:lnTo>
                  <a:close/>
                </a:path>
                <a:path w="25400" h="669289">
                  <a:moveTo>
                    <a:pt x="25400" y="158750"/>
                  </a:moveTo>
                  <a:lnTo>
                    <a:pt x="0" y="158750"/>
                  </a:lnTo>
                  <a:lnTo>
                    <a:pt x="0" y="161289"/>
                  </a:lnTo>
                  <a:lnTo>
                    <a:pt x="25400" y="161289"/>
                  </a:lnTo>
                  <a:lnTo>
                    <a:pt x="25400" y="158750"/>
                  </a:lnTo>
                  <a:close/>
                </a:path>
                <a:path w="25400" h="669289">
                  <a:moveTo>
                    <a:pt x="25400" y="161289"/>
                  </a:moveTo>
                  <a:lnTo>
                    <a:pt x="0" y="161289"/>
                  </a:lnTo>
                  <a:lnTo>
                    <a:pt x="0" y="167639"/>
                  </a:lnTo>
                  <a:lnTo>
                    <a:pt x="25400" y="167639"/>
                  </a:lnTo>
                  <a:lnTo>
                    <a:pt x="25400" y="161289"/>
                  </a:lnTo>
                  <a:close/>
                </a:path>
                <a:path w="25400" h="669289">
                  <a:moveTo>
                    <a:pt x="25400" y="167639"/>
                  </a:moveTo>
                  <a:lnTo>
                    <a:pt x="0" y="167639"/>
                  </a:lnTo>
                  <a:lnTo>
                    <a:pt x="0" y="193039"/>
                  </a:lnTo>
                  <a:lnTo>
                    <a:pt x="25400" y="193039"/>
                  </a:lnTo>
                  <a:lnTo>
                    <a:pt x="25400" y="167639"/>
                  </a:lnTo>
                  <a:close/>
                </a:path>
                <a:path w="25400" h="669289">
                  <a:moveTo>
                    <a:pt x="25400" y="193040"/>
                  </a:moveTo>
                  <a:lnTo>
                    <a:pt x="0" y="193040"/>
                  </a:lnTo>
                  <a:lnTo>
                    <a:pt x="0" y="199389"/>
                  </a:lnTo>
                  <a:lnTo>
                    <a:pt x="25400" y="199389"/>
                  </a:lnTo>
                  <a:lnTo>
                    <a:pt x="25400" y="193040"/>
                  </a:lnTo>
                  <a:close/>
                </a:path>
                <a:path w="25400" h="669289">
                  <a:moveTo>
                    <a:pt x="25400" y="199390"/>
                  </a:moveTo>
                  <a:lnTo>
                    <a:pt x="0" y="199390"/>
                  </a:lnTo>
                  <a:lnTo>
                    <a:pt x="0" y="212089"/>
                  </a:lnTo>
                  <a:lnTo>
                    <a:pt x="25400" y="212089"/>
                  </a:lnTo>
                  <a:lnTo>
                    <a:pt x="25400" y="199390"/>
                  </a:lnTo>
                  <a:close/>
                </a:path>
                <a:path w="25400" h="669289">
                  <a:moveTo>
                    <a:pt x="25400" y="212090"/>
                  </a:moveTo>
                  <a:lnTo>
                    <a:pt x="0" y="212090"/>
                  </a:lnTo>
                  <a:lnTo>
                    <a:pt x="0" y="228599"/>
                  </a:lnTo>
                  <a:lnTo>
                    <a:pt x="25400" y="228599"/>
                  </a:lnTo>
                  <a:lnTo>
                    <a:pt x="25400" y="212090"/>
                  </a:lnTo>
                  <a:close/>
                </a:path>
                <a:path w="25400" h="669289">
                  <a:moveTo>
                    <a:pt x="25400" y="228599"/>
                  </a:moveTo>
                  <a:lnTo>
                    <a:pt x="0" y="228599"/>
                  </a:lnTo>
                  <a:lnTo>
                    <a:pt x="0" y="231139"/>
                  </a:lnTo>
                  <a:lnTo>
                    <a:pt x="25400" y="231139"/>
                  </a:lnTo>
                  <a:lnTo>
                    <a:pt x="25400" y="228599"/>
                  </a:lnTo>
                  <a:close/>
                </a:path>
                <a:path w="25400" h="669289">
                  <a:moveTo>
                    <a:pt x="25400" y="231140"/>
                  </a:moveTo>
                  <a:lnTo>
                    <a:pt x="0" y="231140"/>
                  </a:lnTo>
                  <a:lnTo>
                    <a:pt x="0" y="234949"/>
                  </a:lnTo>
                  <a:lnTo>
                    <a:pt x="25400" y="234949"/>
                  </a:lnTo>
                  <a:lnTo>
                    <a:pt x="25400" y="231140"/>
                  </a:lnTo>
                  <a:close/>
                </a:path>
                <a:path w="25400" h="669289">
                  <a:moveTo>
                    <a:pt x="25400" y="234949"/>
                  </a:moveTo>
                  <a:lnTo>
                    <a:pt x="0" y="234949"/>
                  </a:lnTo>
                  <a:lnTo>
                    <a:pt x="0" y="237489"/>
                  </a:lnTo>
                  <a:lnTo>
                    <a:pt x="25400" y="237489"/>
                  </a:lnTo>
                  <a:lnTo>
                    <a:pt x="25400" y="234949"/>
                  </a:lnTo>
                  <a:close/>
                </a:path>
                <a:path w="25400" h="669289">
                  <a:moveTo>
                    <a:pt x="25400" y="237489"/>
                  </a:moveTo>
                  <a:lnTo>
                    <a:pt x="0" y="237489"/>
                  </a:lnTo>
                  <a:lnTo>
                    <a:pt x="0" y="241299"/>
                  </a:lnTo>
                  <a:lnTo>
                    <a:pt x="25400" y="241299"/>
                  </a:lnTo>
                  <a:lnTo>
                    <a:pt x="25400" y="237489"/>
                  </a:lnTo>
                  <a:close/>
                </a:path>
                <a:path w="25400" h="669289">
                  <a:moveTo>
                    <a:pt x="25400" y="241299"/>
                  </a:moveTo>
                  <a:lnTo>
                    <a:pt x="0" y="241299"/>
                  </a:lnTo>
                  <a:lnTo>
                    <a:pt x="0" y="247649"/>
                  </a:lnTo>
                  <a:lnTo>
                    <a:pt x="25400" y="247649"/>
                  </a:lnTo>
                  <a:lnTo>
                    <a:pt x="25400" y="241299"/>
                  </a:lnTo>
                  <a:close/>
                </a:path>
                <a:path w="25400" h="669289">
                  <a:moveTo>
                    <a:pt x="25400" y="247650"/>
                  </a:moveTo>
                  <a:lnTo>
                    <a:pt x="0" y="247650"/>
                  </a:lnTo>
                  <a:lnTo>
                    <a:pt x="0" y="256539"/>
                  </a:lnTo>
                  <a:lnTo>
                    <a:pt x="25400" y="256539"/>
                  </a:lnTo>
                  <a:lnTo>
                    <a:pt x="25400" y="247650"/>
                  </a:lnTo>
                  <a:close/>
                </a:path>
                <a:path w="25400" h="669289">
                  <a:moveTo>
                    <a:pt x="25400" y="256539"/>
                  </a:moveTo>
                  <a:lnTo>
                    <a:pt x="0" y="256539"/>
                  </a:lnTo>
                  <a:lnTo>
                    <a:pt x="0" y="269239"/>
                  </a:lnTo>
                  <a:lnTo>
                    <a:pt x="25400" y="269239"/>
                  </a:lnTo>
                  <a:lnTo>
                    <a:pt x="25400" y="256539"/>
                  </a:lnTo>
                  <a:close/>
                </a:path>
                <a:path w="25400" h="669289">
                  <a:moveTo>
                    <a:pt x="25400" y="269239"/>
                  </a:moveTo>
                  <a:lnTo>
                    <a:pt x="0" y="269239"/>
                  </a:lnTo>
                  <a:lnTo>
                    <a:pt x="0" y="279399"/>
                  </a:lnTo>
                  <a:lnTo>
                    <a:pt x="25400" y="279399"/>
                  </a:lnTo>
                  <a:lnTo>
                    <a:pt x="25400" y="269239"/>
                  </a:lnTo>
                  <a:close/>
                </a:path>
                <a:path w="25400" h="669289">
                  <a:moveTo>
                    <a:pt x="25400" y="279399"/>
                  </a:moveTo>
                  <a:lnTo>
                    <a:pt x="0" y="279399"/>
                  </a:lnTo>
                  <a:lnTo>
                    <a:pt x="0" y="281939"/>
                  </a:lnTo>
                  <a:lnTo>
                    <a:pt x="25400" y="281939"/>
                  </a:lnTo>
                  <a:lnTo>
                    <a:pt x="25400" y="279399"/>
                  </a:lnTo>
                  <a:close/>
                </a:path>
                <a:path w="25400" h="669289">
                  <a:moveTo>
                    <a:pt x="25400" y="281939"/>
                  </a:moveTo>
                  <a:lnTo>
                    <a:pt x="0" y="281939"/>
                  </a:lnTo>
                  <a:lnTo>
                    <a:pt x="0" y="288289"/>
                  </a:lnTo>
                  <a:lnTo>
                    <a:pt x="25400" y="288289"/>
                  </a:lnTo>
                  <a:lnTo>
                    <a:pt x="25400" y="281939"/>
                  </a:lnTo>
                  <a:close/>
                </a:path>
                <a:path w="25400" h="669289">
                  <a:moveTo>
                    <a:pt x="25400" y="288289"/>
                  </a:moveTo>
                  <a:lnTo>
                    <a:pt x="0" y="288289"/>
                  </a:lnTo>
                  <a:lnTo>
                    <a:pt x="0" y="292099"/>
                  </a:lnTo>
                  <a:lnTo>
                    <a:pt x="25400" y="292099"/>
                  </a:lnTo>
                  <a:lnTo>
                    <a:pt x="25400" y="288289"/>
                  </a:lnTo>
                  <a:close/>
                </a:path>
                <a:path w="25400" h="669289">
                  <a:moveTo>
                    <a:pt x="25400" y="292099"/>
                  </a:moveTo>
                  <a:lnTo>
                    <a:pt x="0" y="292099"/>
                  </a:lnTo>
                  <a:lnTo>
                    <a:pt x="0" y="298449"/>
                  </a:lnTo>
                  <a:lnTo>
                    <a:pt x="25400" y="298449"/>
                  </a:lnTo>
                  <a:lnTo>
                    <a:pt x="25400" y="292099"/>
                  </a:lnTo>
                  <a:close/>
                </a:path>
                <a:path w="25400" h="669289">
                  <a:moveTo>
                    <a:pt x="25400" y="298449"/>
                  </a:moveTo>
                  <a:lnTo>
                    <a:pt x="0" y="298449"/>
                  </a:lnTo>
                  <a:lnTo>
                    <a:pt x="0" y="300989"/>
                  </a:lnTo>
                  <a:lnTo>
                    <a:pt x="25400" y="300989"/>
                  </a:lnTo>
                  <a:lnTo>
                    <a:pt x="25400" y="298449"/>
                  </a:lnTo>
                  <a:close/>
                </a:path>
                <a:path w="25400" h="669289">
                  <a:moveTo>
                    <a:pt x="25400" y="300989"/>
                  </a:moveTo>
                  <a:lnTo>
                    <a:pt x="0" y="300989"/>
                  </a:lnTo>
                  <a:lnTo>
                    <a:pt x="0" y="304799"/>
                  </a:lnTo>
                  <a:lnTo>
                    <a:pt x="25400" y="304799"/>
                  </a:lnTo>
                  <a:lnTo>
                    <a:pt x="25400" y="300989"/>
                  </a:lnTo>
                  <a:close/>
                </a:path>
                <a:path w="25400" h="669289">
                  <a:moveTo>
                    <a:pt x="25400" y="304800"/>
                  </a:moveTo>
                  <a:lnTo>
                    <a:pt x="0" y="304800"/>
                  </a:lnTo>
                  <a:lnTo>
                    <a:pt x="0" y="307339"/>
                  </a:lnTo>
                  <a:lnTo>
                    <a:pt x="25400" y="307339"/>
                  </a:lnTo>
                  <a:lnTo>
                    <a:pt x="25400" y="304800"/>
                  </a:lnTo>
                  <a:close/>
                </a:path>
                <a:path w="25400" h="669289">
                  <a:moveTo>
                    <a:pt x="25400" y="307340"/>
                  </a:moveTo>
                  <a:lnTo>
                    <a:pt x="0" y="307340"/>
                  </a:lnTo>
                  <a:lnTo>
                    <a:pt x="0" y="313689"/>
                  </a:lnTo>
                  <a:lnTo>
                    <a:pt x="25400" y="313689"/>
                  </a:lnTo>
                  <a:lnTo>
                    <a:pt x="25400" y="307340"/>
                  </a:lnTo>
                  <a:close/>
                </a:path>
                <a:path w="25400" h="669289">
                  <a:moveTo>
                    <a:pt x="25400" y="313690"/>
                  </a:moveTo>
                  <a:lnTo>
                    <a:pt x="0" y="313690"/>
                  </a:lnTo>
                  <a:lnTo>
                    <a:pt x="0" y="332739"/>
                  </a:lnTo>
                  <a:lnTo>
                    <a:pt x="25400" y="332739"/>
                  </a:lnTo>
                  <a:lnTo>
                    <a:pt x="25400" y="313690"/>
                  </a:lnTo>
                  <a:close/>
                </a:path>
                <a:path w="25400" h="669289">
                  <a:moveTo>
                    <a:pt x="25400" y="332740"/>
                  </a:moveTo>
                  <a:lnTo>
                    <a:pt x="0" y="332740"/>
                  </a:lnTo>
                  <a:lnTo>
                    <a:pt x="0" y="336549"/>
                  </a:lnTo>
                  <a:lnTo>
                    <a:pt x="25400" y="336549"/>
                  </a:lnTo>
                  <a:lnTo>
                    <a:pt x="25400" y="332740"/>
                  </a:lnTo>
                  <a:close/>
                </a:path>
                <a:path w="25400" h="669289">
                  <a:moveTo>
                    <a:pt x="25400" y="336549"/>
                  </a:moveTo>
                  <a:lnTo>
                    <a:pt x="0" y="336549"/>
                  </a:lnTo>
                  <a:lnTo>
                    <a:pt x="0" y="349249"/>
                  </a:lnTo>
                  <a:lnTo>
                    <a:pt x="25400" y="349249"/>
                  </a:lnTo>
                  <a:lnTo>
                    <a:pt x="25400" y="336549"/>
                  </a:lnTo>
                  <a:close/>
                </a:path>
                <a:path w="25400" h="669289">
                  <a:moveTo>
                    <a:pt x="25400" y="349249"/>
                  </a:moveTo>
                  <a:lnTo>
                    <a:pt x="0" y="349249"/>
                  </a:lnTo>
                  <a:lnTo>
                    <a:pt x="0" y="358139"/>
                  </a:lnTo>
                  <a:lnTo>
                    <a:pt x="25400" y="358139"/>
                  </a:lnTo>
                  <a:lnTo>
                    <a:pt x="25400" y="349249"/>
                  </a:lnTo>
                  <a:close/>
                </a:path>
                <a:path w="25400" h="669289">
                  <a:moveTo>
                    <a:pt x="25400" y="358139"/>
                  </a:moveTo>
                  <a:lnTo>
                    <a:pt x="0" y="358139"/>
                  </a:lnTo>
                  <a:lnTo>
                    <a:pt x="0" y="361949"/>
                  </a:lnTo>
                  <a:lnTo>
                    <a:pt x="25400" y="361949"/>
                  </a:lnTo>
                  <a:lnTo>
                    <a:pt x="25400" y="358139"/>
                  </a:lnTo>
                  <a:close/>
                </a:path>
                <a:path w="25400" h="669289">
                  <a:moveTo>
                    <a:pt x="25400" y="361949"/>
                  </a:moveTo>
                  <a:lnTo>
                    <a:pt x="0" y="361949"/>
                  </a:lnTo>
                  <a:lnTo>
                    <a:pt x="0" y="377189"/>
                  </a:lnTo>
                  <a:lnTo>
                    <a:pt x="25400" y="377189"/>
                  </a:lnTo>
                  <a:lnTo>
                    <a:pt x="25400" y="361949"/>
                  </a:lnTo>
                  <a:close/>
                </a:path>
                <a:path w="25400" h="669289">
                  <a:moveTo>
                    <a:pt x="25400" y="377189"/>
                  </a:moveTo>
                  <a:lnTo>
                    <a:pt x="0" y="377189"/>
                  </a:lnTo>
                  <a:lnTo>
                    <a:pt x="0" y="383539"/>
                  </a:lnTo>
                  <a:lnTo>
                    <a:pt x="25400" y="383539"/>
                  </a:lnTo>
                  <a:lnTo>
                    <a:pt x="25400" y="377189"/>
                  </a:lnTo>
                  <a:close/>
                </a:path>
                <a:path w="25400" h="669289">
                  <a:moveTo>
                    <a:pt x="25400" y="383539"/>
                  </a:moveTo>
                  <a:lnTo>
                    <a:pt x="0" y="383539"/>
                  </a:lnTo>
                  <a:lnTo>
                    <a:pt x="0" y="387349"/>
                  </a:lnTo>
                  <a:lnTo>
                    <a:pt x="25400" y="387349"/>
                  </a:lnTo>
                  <a:lnTo>
                    <a:pt x="25400" y="383539"/>
                  </a:lnTo>
                  <a:close/>
                </a:path>
                <a:path w="25400" h="669289">
                  <a:moveTo>
                    <a:pt x="25400" y="387349"/>
                  </a:moveTo>
                  <a:lnTo>
                    <a:pt x="0" y="387349"/>
                  </a:lnTo>
                  <a:lnTo>
                    <a:pt x="0" y="389889"/>
                  </a:lnTo>
                  <a:lnTo>
                    <a:pt x="25400" y="389889"/>
                  </a:lnTo>
                  <a:lnTo>
                    <a:pt x="25400" y="387349"/>
                  </a:lnTo>
                  <a:close/>
                </a:path>
                <a:path w="25400" h="669289">
                  <a:moveTo>
                    <a:pt x="25400" y="389889"/>
                  </a:moveTo>
                  <a:lnTo>
                    <a:pt x="0" y="389889"/>
                  </a:lnTo>
                  <a:lnTo>
                    <a:pt x="0" y="393699"/>
                  </a:lnTo>
                  <a:lnTo>
                    <a:pt x="25400" y="393699"/>
                  </a:lnTo>
                  <a:lnTo>
                    <a:pt x="25400" y="389889"/>
                  </a:lnTo>
                  <a:close/>
                </a:path>
                <a:path w="25400" h="669289">
                  <a:moveTo>
                    <a:pt x="25400" y="393700"/>
                  </a:moveTo>
                  <a:lnTo>
                    <a:pt x="0" y="393700"/>
                  </a:lnTo>
                  <a:lnTo>
                    <a:pt x="0" y="400049"/>
                  </a:lnTo>
                  <a:lnTo>
                    <a:pt x="25400" y="400049"/>
                  </a:lnTo>
                  <a:lnTo>
                    <a:pt x="25400" y="393700"/>
                  </a:lnTo>
                  <a:close/>
                </a:path>
                <a:path w="25400" h="669289">
                  <a:moveTo>
                    <a:pt x="25400" y="400050"/>
                  </a:moveTo>
                  <a:lnTo>
                    <a:pt x="0" y="400050"/>
                  </a:lnTo>
                  <a:lnTo>
                    <a:pt x="0" y="402589"/>
                  </a:lnTo>
                  <a:lnTo>
                    <a:pt x="25400" y="402589"/>
                  </a:lnTo>
                  <a:lnTo>
                    <a:pt x="25400" y="400050"/>
                  </a:lnTo>
                  <a:close/>
                </a:path>
                <a:path w="25400" h="669289">
                  <a:moveTo>
                    <a:pt x="25400" y="402589"/>
                  </a:moveTo>
                  <a:lnTo>
                    <a:pt x="0" y="402589"/>
                  </a:lnTo>
                  <a:lnTo>
                    <a:pt x="0" y="408939"/>
                  </a:lnTo>
                  <a:lnTo>
                    <a:pt x="25400" y="408939"/>
                  </a:lnTo>
                  <a:lnTo>
                    <a:pt x="25400" y="402589"/>
                  </a:lnTo>
                  <a:close/>
                </a:path>
                <a:path w="25400" h="669289">
                  <a:moveTo>
                    <a:pt x="25400" y="408939"/>
                  </a:moveTo>
                  <a:lnTo>
                    <a:pt x="0" y="408939"/>
                  </a:lnTo>
                  <a:lnTo>
                    <a:pt x="0" y="421639"/>
                  </a:lnTo>
                  <a:lnTo>
                    <a:pt x="25400" y="421639"/>
                  </a:lnTo>
                  <a:lnTo>
                    <a:pt x="25400" y="408939"/>
                  </a:lnTo>
                  <a:close/>
                </a:path>
                <a:path w="25400" h="669289">
                  <a:moveTo>
                    <a:pt x="15239" y="668019"/>
                  </a:moveTo>
                  <a:lnTo>
                    <a:pt x="3810" y="668019"/>
                  </a:lnTo>
                  <a:lnTo>
                    <a:pt x="3810" y="669289"/>
                  </a:lnTo>
                  <a:lnTo>
                    <a:pt x="15239" y="669289"/>
                  </a:lnTo>
                  <a:lnTo>
                    <a:pt x="15239" y="668019"/>
                  </a:lnTo>
                  <a:close/>
                </a:path>
                <a:path w="25400" h="669289">
                  <a:moveTo>
                    <a:pt x="25400" y="662939"/>
                  </a:moveTo>
                  <a:lnTo>
                    <a:pt x="0" y="662939"/>
                  </a:lnTo>
                  <a:lnTo>
                    <a:pt x="0" y="668019"/>
                  </a:lnTo>
                  <a:lnTo>
                    <a:pt x="25400" y="668019"/>
                  </a:lnTo>
                  <a:lnTo>
                    <a:pt x="25400" y="662939"/>
                  </a:lnTo>
                  <a:close/>
                </a:path>
                <a:path w="25400" h="669289">
                  <a:moveTo>
                    <a:pt x="25400" y="656589"/>
                  </a:moveTo>
                  <a:lnTo>
                    <a:pt x="0" y="656589"/>
                  </a:lnTo>
                  <a:lnTo>
                    <a:pt x="0" y="661669"/>
                  </a:lnTo>
                  <a:lnTo>
                    <a:pt x="25400" y="661669"/>
                  </a:lnTo>
                  <a:lnTo>
                    <a:pt x="25400" y="656589"/>
                  </a:lnTo>
                  <a:close/>
                </a:path>
                <a:path w="25400" h="669289">
                  <a:moveTo>
                    <a:pt x="25400" y="650239"/>
                  </a:moveTo>
                  <a:lnTo>
                    <a:pt x="0" y="650239"/>
                  </a:lnTo>
                  <a:lnTo>
                    <a:pt x="0" y="655319"/>
                  </a:lnTo>
                  <a:lnTo>
                    <a:pt x="25400" y="655319"/>
                  </a:lnTo>
                  <a:lnTo>
                    <a:pt x="25400" y="650239"/>
                  </a:lnTo>
                  <a:close/>
                </a:path>
                <a:path w="25400" h="669289">
                  <a:moveTo>
                    <a:pt x="25400" y="643889"/>
                  </a:moveTo>
                  <a:lnTo>
                    <a:pt x="0" y="643889"/>
                  </a:lnTo>
                  <a:lnTo>
                    <a:pt x="0" y="648969"/>
                  </a:lnTo>
                  <a:lnTo>
                    <a:pt x="25400" y="648969"/>
                  </a:lnTo>
                  <a:lnTo>
                    <a:pt x="25400" y="643889"/>
                  </a:lnTo>
                  <a:close/>
                </a:path>
                <a:path w="25400" h="669289">
                  <a:moveTo>
                    <a:pt x="25400" y="637539"/>
                  </a:moveTo>
                  <a:lnTo>
                    <a:pt x="0" y="637539"/>
                  </a:lnTo>
                  <a:lnTo>
                    <a:pt x="0" y="642620"/>
                  </a:lnTo>
                  <a:lnTo>
                    <a:pt x="25400" y="642620"/>
                  </a:lnTo>
                  <a:lnTo>
                    <a:pt x="25400" y="637539"/>
                  </a:lnTo>
                  <a:close/>
                </a:path>
                <a:path w="25400" h="669289">
                  <a:moveTo>
                    <a:pt x="25400" y="631189"/>
                  </a:moveTo>
                  <a:lnTo>
                    <a:pt x="0" y="631189"/>
                  </a:lnTo>
                  <a:lnTo>
                    <a:pt x="0" y="636269"/>
                  </a:lnTo>
                  <a:lnTo>
                    <a:pt x="25400" y="636269"/>
                  </a:lnTo>
                  <a:lnTo>
                    <a:pt x="25400" y="631189"/>
                  </a:lnTo>
                  <a:close/>
                </a:path>
                <a:path w="25400" h="669289">
                  <a:moveTo>
                    <a:pt x="25400" y="624839"/>
                  </a:moveTo>
                  <a:lnTo>
                    <a:pt x="0" y="624839"/>
                  </a:lnTo>
                  <a:lnTo>
                    <a:pt x="0" y="629920"/>
                  </a:lnTo>
                  <a:lnTo>
                    <a:pt x="25400" y="629920"/>
                  </a:lnTo>
                  <a:lnTo>
                    <a:pt x="25400" y="624839"/>
                  </a:lnTo>
                  <a:close/>
                </a:path>
                <a:path w="25400" h="669289">
                  <a:moveTo>
                    <a:pt x="25400" y="618489"/>
                  </a:moveTo>
                  <a:lnTo>
                    <a:pt x="0" y="618489"/>
                  </a:lnTo>
                  <a:lnTo>
                    <a:pt x="0" y="623569"/>
                  </a:lnTo>
                  <a:lnTo>
                    <a:pt x="25400" y="623569"/>
                  </a:lnTo>
                  <a:lnTo>
                    <a:pt x="25400" y="618489"/>
                  </a:lnTo>
                  <a:close/>
                </a:path>
                <a:path w="25400" h="669289">
                  <a:moveTo>
                    <a:pt x="25400" y="612139"/>
                  </a:moveTo>
                  <a:lnTo>
                    <a:pt x="0" y="612139"/>
                  </a:lnTo>
                  <a:lnTo>
                    <a:pt x="0" y="617219"/>
                  </a:lnTo>
                  <a:lnTo>
                    <a:pt x="25400" y="617219"/>
                  </a:lnTo>
                  <a:lnTo>
                    <a:pt x="25400" y="612139"/>
                  </a:lnTo>
                  <a:close/>
                </a:path>
                <a:path w="25400" h="669289">
                  <a:moveTo>
                    <a:pt x="25400" y="605789"/>
                  </a:moveTo>
                  <a:lnTo>
                    <a:pt x="0" y="605789"/>
                  </a:lnTo>
                  <a:lnTo>
                    <a:pt x="0" y="610869"/>
                  </a:lnTo>
                  <a:lnTo>
                    <a:pt x="25400" y="610869"/>
                  </a:lnTo>
                  <a:lnTo>
                    <a:pt x="25400" y="605789"/>
                  </a:lnTo>
                  <a:close/>
                </a:path>
                <a:path w="25400" h="669289">
                  <a:moveTo>
                    <a:pt x="25400" y="599439"/>
                  </a:moveTo>
                  <a:lnTo>
                    <a:pt x="0" y="599439"/>
                  </a:lnTo>
                  <a:lnTo>
                    <a:pt x="0" y="604519"/>
                  </a:lnTo>
                  <a:lnTo>
                    <a:pt x="25400" y="604519"/>
                  </a:lnTo>
                  <a:lnTo>
                    <a:pt x="25400" y="599439"/>
                  </a:lnTo>
                  <a:close/>
                </a:path>
                <a:path w="25400" h="669289">
                  <a:moveTo>
                    <a:pt x="25400" y="593089"/>
                  </a:moveTo>
                  <a:lnTo>
                    <a:pt x="0" y="593089"/>
                  </a:lnTo>
                  <a:lnTo>
                    <a:pt x="0" y="598169"/>
                  </a:lnTo>
                  <a:lnTo>
                    <a:pt x="25400" y="598169"/>
                  </a:lnTo>
                  <a:lnTo>
                    <a:pt x="25400" y="593089"/>
                  </a:lnTo>
                  <a:close/>
                </a:path>
                <a:path w="25400" h="669289">
                  <a:moveTo>
                    <a:pt x="25400" y="586739"/>
                  </a:moveTo>
                  <a:lnTo>
                    <a:pt x="0" y="586739"/>
                  </a:lnTo>
                  <a:lnTo>
                    <a:pt x="0" y="591819"/>
                  </a:lnTo>
                  <a:lnTo>
                    <a:pt x="25400" y="591819"/>
                  </a:lnTo>
                  <a:lnTo>
                    <a:pt x="25400" y="586739"/>
                  </a:lnTo>
                  <a:close/>
                </a:path>
                <a:path w="25400" h="669289">
                  <a:moveTo>
                    <a:pt x="25400" y="580389"/>
                  </a:moveTo>
                  <a:lnTo>
                    <a:pt x="0" y="580389"/>
                  </a:lnTo>
                  <a:lnTo>
                    <a:pt x="0" y="585469"/>
                  </a:lnTo>
                  <a:lnTo>
                    <a:pt x="25400" y="585469"/>
                  </a:lnTo>
                  <a:lnTo>
                    <a:pt x="25400" y="580389"/>
                  </a:lnTo>
                  <a:close/>
                </a:path>
                <a:path w="25400" h="669289">
                  <a:moveTo>
                    <a:pt x="25400" y="574039"/>
                  </a:moveTo>
                  <a:lnTo>
                    <a:pt x="0" y="574039"/>
                  </a:lnTo>
                  <a:lnTo>
                    <a:pt x="0" y="579119"/>
                  </a:lnTo>
                  <a:lnTo>
                    <a:pt x="25400" y="579119"/>
                  </a:lnTo>
                  <a:lnTo>
                    <a:pt x="25400" y="574039"/>
                  </a:lnTo>
                  <a:close/>
                </a:path>
                <a:path w="25400" h="669289">
                  <a:moveTo>
                    <a:pt x="25400" y="567689"/>
                  </a:moveTo>
                  <a:lnTo>
                    <a:pt x="0" y="567689"/>
                  </a:lnTo>
                  <a:lnTo>
                    <a:pt x="0" y="572769"/>
                  </a:lnTo>
                  <a:lnTo>
                    <a:pt x="25400" y="572769"/>
                  </a:lnTo>
                  <a:lnTo>
                    <a:pt x="25400" y="567689"/>
                  </a:lnTo>
                  <a:close/>
                </a:path>
                <a:path w="25400" h="669289">
                  <a:moveTo>
                    <a:pt x="25400" y="561339"/>
                  </a:moveTo>
                  <a:lnTo>
                    <a:pt x="0" y="561339"/>
                  </a:lnTo>
                  <a:lnTo>
                    <a:pt x="0" y="566419"/>
                  </a:lnTo>
                  <a:lnTo>
                    <a:pt x="25400" y="566419"/>
                  </a:lnTo>
                  <a:lnTo>
                    <a:pt x="25400" y="561339"/>
                  </a:lnTo>
                  <a:close/>
                </a:path>
                <a:path w="25400" h="669289">
                  <a:moveTo>
                    <a:pt x="25400" y="554989"/>
                  </a:moveTo>
                  <a:lnTo>
                    <a:pt x="0" y="554989"/>
                  </a:lnTo>
                  <a:lnTo>
                    <a:pt x="0" y="560069"/>
                  </a:lnTo>
                  <a:lnTo>
                    <a:pt x="25400" y="560069"/>
                  </a:lnTo>
                  <a:lnTo>
                    <a:pt x="25400" y="554989"/>
                  </a:lnTo>
                  <a:close/>
                </a:path>
                <a:path w="25400" h="669289">
                  <a:moveTo>
                    <a:pt x="25400" y="548639"/>
                  </a:moveTo>
                  <a:lnTo>
                    <a:pt x="0" y="548639"/>
                  </a:lnTo>
                  <a:lnTo>
                    <a:pt x="0" y="553719"/>
                  </a:lnTo>
                  <a:lnTo>
                    <a:pt x="25400" y="553719"/>
                  </a:lnTo>
                  <a:lnTo>
                    <a:pt x="25400" y="548639"/>
                  </a:lnTo>
                  <a:close/>
                </a:path>
                <a:path w="25400" h="669289">
                  <a:moveTo>
                    <a:pt x="25400" y="542289"/>
                  </a:moveTo>
                  <a:lnTo>
                    <a:pt x="0" y="542289"/>
                  </a:lnTo>
                  <a:lnTo>
                    <a:pt x="0" y="547369"/>
                  </a:lnTo>
                  <a:lnTo>
                    <a:pt x="25400" y="547369"/>
                  </a:lnTo>
                  <a:lnTo>
                    <a:pt x="25400" y="542289"/>
                  </a:lnTo>
                  <a:close/>
                </a:path>
                <a:path w="25400" h="669289">
                  <a:moveTo>
                    <a:pt x="25400" y="535939"/>
                  </a:moveTo>
                  <a:lnTo>
                    <a:pt x="0" y="535939"/>
                  </a:lnTo>
                  <a:lnTo>
                    <a:pt x="0" y="541019"/>
                  </a:lnTo>
                  <a:lnTo>
                    <a:pt x="25400" y="541019"/>
                  </a:lnTo>
                  <a:lnTo>
                    <a:pt x="25400" y="535939"/>
                  </a:lnTo>
                  <a:close/>
                </a:path>
                <a:path w="25400" h="669289">
                  <a:moveTo>
                    <a:pt x="25400" y="529589"/>
                  </a:moveTo>
                  <a:lnTo>
                    <a:pt x="0" y="529589"/>
                  </a:lnTo>
                  <a:lnTo>
                    <a:pt x="0" y="534669"/>
                  </a:lnTo>
                  <a:lnTo>
                    <a:pt x="25400" y="534669"/>
                  </a:lnTo>
                  <a:lnTo>
                    <a:pt x="25400" y="529589"/>
                  </a:lnTo>
                  <a:close/>
                </a:path>
                <a:path w="25400" h="669289">
                  <a:moveTo>
                    <a:pt x="25400" y="523239"/>
                  </a:moveTo>
                  <a:lnTo>
                    <a:pt x="0" y="523239"/>
                  </a:lnTo>
                  <a:lnTo>
                    <a:pt x="0" y="528319"/>
                  </a:lnTo>
                  <a:lnTo>
                    <a:pt x="25400" y="528319"/>
                  </a:lnTo>
                  <a:lnTo>
                    <a:pt x="25400" y="523239"/>
                  </a:lnTo>
                  <a:close/>
                </a:path>
                <a:path w="25400" h="669289">
                  <a:moveTo>
                    <a:pt x="25400" y="516889"/>
                  </a:moveTo>
                  <a:lnTo>
                    <a:pt x="0" y="516889"/>
                  </a:lnTo>
                  <a:lnTo>
                    <a:pt x="0" y="521969"/>
                  </a:lnTo>
                  <a:lnTo>
                    <a:pt x="25400" y="521969"/>
                  </a:lnTo>
                  <a:lnTo>
                    <a:pt x="25400" y="516889"/>
                  </a:lnTo>
                  <a:close/>
                </a:path>
                <a:path w="25400" h="669289">
                  <a:moveTo>
                    <a:pt x="25400" y="510539"/>
                  </a:moveTo>
                  <a:lnTo>
                    <a:pt x="0" y="510539"/>
                  </a:lnTo>
                  <a:lnTo>
                    <a:pt x="0" y="515619"/>
                  </a:lnTo>
                  <a:lnTo>
                    <a:pt x="25400" y="515619"/>
                  </a:lnTo>
                  <a:lnTo>
                    <a:pt x="25400" y="510539"/>
                  </a:lnTo>
                  <a:close/>
                </a:path>
                <a:path w="25400" h="669289">
                  <a:moveTo>
                    <a:pt x="25400" y="504189"/>
                  </a:moveTo>
                  <a:lnTo>
                    <a:pt x="0" y="504189"/>
                  </a:lnTo>
                  <a:lnTo>
                    <a:pt x="0" y="509269"/>
                  </a:lnTo>
                  <a:lnTo>
                    <a:pt x="25400" y="509269"/>
                  </a:lnTo>
                  <a:lnTo>
                    <a:pt x="25400" y="504189"/>
                  </a:lnTo>
                  <a:close/>
                </a:path>
                <a:path w="25400" h="669289">
                  <a:moveTo>
                    <a:pt x="25400" y="497839"/>
                  </a:moveTo>
                  <a:lnTo>
                    <a:pt x="0" y="497839"/>
                  </a:lnTo>
                  <a:lnTo>
                    <a:pt x="0" y="502919"/>
                  </a:lnTo>
                  <a:lnTo>
                    <a:pt x="25400" y="502919"/>
                  </a:lnTo>
                  <a:lnTo>
                    <a:pt x="25400" y="497839"/>
                  </a:lnTo>
                  <a:close/>
                </a:path>
                <a:path w="25400" h="669289">
                  <a:moveTo>
                    <a:pt x="25400" y="491489"/>
                  </a:moveTo>
                  <a:lnTo>
                    <a:pt x="0" y="491489"/>
                  </a:lnTo>
                  <a:lnTo>
                    <a:pt x="0" y="496569"/>
                  </a:lnTo>
                  <a:lnTo>
                    <a:pt x="25400" y="496569"/>
                  </a:lnTo>
                  <a:lnTo>
                    <a:pt x="25400" y="491489"/>
                  </a:lnTo>
                  <a:close/>
                </a:path>
                <a:path w="25400" h="669289">
                  <a:moveTo>
                    <a:pt x="25400" y="485139"/>
                  </a:moveTo>
                  <a:lnTo>
                    <a:pt x="0" y="485139"/>
                  </a:lnTo>
                  <a:lnTo>
                    <a:pt x="0" y="490219"/>
                  </a:lnTo>
                  <a:lnTo>
                    <a:pt x="25400" y="490219"/>
                  </a:lnTo>
                  <a:lnTo>
                    <a:pt x="25400" y="485139"/>
                  </a:lnTo>
                  <a:close/>
                </a:path>
                <a:path w="25400" h="669289">
                  <a:moveTo>
                    <a:pt x="25400" y="478789"/>
                  </a:moveTo>
                  <a:lnTo>
                    <a:pt x="0" y="478789"/>
                  </a:lnTo>
                  <a:lnTo>
                    <a:pt x="0" y="483869"/>
                  </a:lnTo>
                  <a:lnTo>
                    <a:pt x="25400" y="483869"/>
                  </a:lnTo>
                  <a:lnTo>
                    <a:pt x="25400" y="478789"/>
                  </a:lnTo>
                  <a:close/>
                </a:path>
                <a:path w="25400" h="669289">
                  <a:moveTo>
                    <a:pt x="25400" y="472439"/>
                  </a:moveTo>
                  <a:lnTo>
                    <a:pt x="0" y="472439"/>
                  </a:lnTo>
                  <a:lnTo>
                    <a:pt x="0" y="477519"/>
                  </a:lnTo>
                  <a:lnTo>
                    <a:pt x="25400" y="477519"/>
                  </a:lnTo>
                  <a:lnTo>
                    <a:pt x="25400" y="472439"/>
                  </a:lnTo>
                  <a:close/>
                </a:path>
                <a:path w="25400" h="669289">
                  <a:moveTo>
                    <a:pt x="25400" y="466089"/>
                  </a:moveTo>
                  <a:lnTo>
                    <a:pt x="0" y="466089"/>
                  </a:lnTo>
                  <a:lnTo>
                    <a:pt x="0" y="471169"/>
                  </a:lnTo>
                  <a:lnTo>
                    <a:pt x="25400" y="471169"/>
                  </a:lnTo>
                  <a:lnTo>
                    <a:pt x="25400" y="466089"/>
                  </a:lnTo>
                  <a:close/>
                </a:path>
                <a:path w="25400" h="669289">
                  <a:moveTo>
                    <a:pt x="25400" y="459739"/>
                  </a:moveTo>
                  <a:lnTo>
                    <a:pt x="0" y="459739"/>
                  </a:lnTo>
                  <a:lnTo>
                    <a:pt x="0" y="464819"/>
                  </a:lnTo>
                  <a:lnTo>
                    <a:pt x="25400" y="464819"/>
                  </a:lnTo>
                  <a:lnTo>
                    <a:pt x="25400" y="459739"/>
                  </a:lnTo>
                  <a:close/>
                </a:path>
                <a:path w="25400" h="669289">
                  <a:moveTo>
                    <a:pt x="25400" y="453389"/>
                  </a:moveTo>
                  <a:lnTo>
                    <a:pt x="0" y="453389"/>
                  </a:lnTo>
                  <a:lnTo>
                    <a:pt x="0" y="458469"/>
                  </a:lnTo>
                  <a:lnTo>
                    <a:pt x="25400" y="458469"/>
                  </a:lnTo>
                  <a:lnTo>
                    <a:pt x="25400" y="453389"/>
                  </a:lnTo>
                  <a:close/>
                </a:path>
                <a:path w="25400" h="669289">
                  <a:moveTo>
                    <a:pt x="25400" y="447039"/>
                  </a:moveTo>
                  <a:lnTo>
                    <a:pt x="0" y="447039"/>
                  </a:lnTo>
                  <a:lnTo>
                    <a:pt x="0" y="452119"/>
                  </a:lnTo>
                  <a:lnTo>
                    <a:pt x="25400" y="452119"/>
                  </a:lnTo>
                  <a:lnTo>
                    <a:pt x="25400" y="447039"/>
                  </a:lnTo>
                  <a:close/>
                </a:path>
                <a:path w="25400" h="669289">
                  <a:moveTo>
                    <a:pt x="25400" y="440689"/>
                  </a:moveTo>
                  <a:lnTo>
                    <a:pt x="0" y="440689"/>
                  </a:lnTo>
                  <a:lnTo>
                    <a:pt x="0" y="445769"/>
                  </a:lnTo>
                  <a:lnTo>
                    <a:pt x="25400" y="445769"/>
                  </a:lnTo>
                  <a:lnTo>
                    <a:pt x="25400" y="440689"/>
                  </a:lnTo>
                  <a:close/>
                </a:path>
                <a:path w="25400" h="669289">
                  <a:moveTo>
                    <a:pt x="25400" y="434339"/>
                  </a:moveTo>
                  <a:lnTo>
                    <a:pt x="0" y="434339"/>
                  </a:lnTo>
                  <a:lnTo>
                    <a:pt x="0" y="439419"/>
                  </a:lnTo>
                  <a:lnTo>
                    <a:pt x="25400" y="439419"/>
                  </a:lnTo>
                  <a:lnTo>
                    <a:pt x="25400" y="434339"/>
                  </a:lnTo>
                  <a:close/>
                </a:path>
                <a:path w="25400" h="669289">
                  <a:moveTo>
                    <a:pt x="25400" y="427989"/>
                  </a:moveTo>
                  <a:lnTo>
                    <a:pt x="0" y="427989"/>
                  </a:lnTo>
                  <a:lnTo>
                    <a:pt x="0" y="433069"/>
                  </a:lnTo>
                  <a:lnTo>
                    <a:pt x="25400" y="433069"/>
                  </a:lnTo>
                  <a:lnTo>
                    <a:pt x="25400" y="427989"/>
                  </a:lnTo>
                  <a:close/>
                </a:path>
                <a:path w="25400" h="669289">
                  <a:moveTo>
                    <a:pt x="25400" y="422909"/>
                  </a:moveTo>
                  <a:lnTo>
                    <a:pt x="0" y="422909"/>
                  </a:lnTo>
                  <a:lnTo>
                    <a:pt x="0" y="426719"/>
                  </a:lnTo>
                  <a:lnTo>
                    <a:pt x="25400" y="426719"/>
                  </a:lnTo>
                  <a:lnTo>
                    <a:pt x="25400" y="422909"/>
                  </a:lnTo>
                  <a:close/>
                </a:path>
              </a:pathLst>
            </a:custGeom>
            <a:solidFill>
              <a:srgbClr val="597ADD"/>
            </a:solidFill>
          </p:spPr>
          <p:txBody>
            <a:bodyPr wrap="square" lIns="0" tIns="0" rIns="0" bIns="0" rtlCol="0"/>
            <a:lstStyle/>
            <a:p>
              <a:endParaRPr/>
            </a:p>
          </p:txBody>
        </p:sp>
        <p:sp>
          <p:nvSpPr>
            <p:cNvPr id="428" name="object 428"/>
            <p:cNvSpPr/>
            <p:nvPr/>
          </p:nvSpPr>
          <p:spPr>
            <a:xfrm>
              <a:off x="6795770" y="5617209"/>
              <a:ext cx="25400" cy="676910"/>
            </a:xfrm>
            <a:custGeom>
              <a:avLst/>
              <a:gdLst/>
              <a:ahLst/>
              <a:cxnLst/>
              <a:rect l="l" t="t" r="r" b="b"/>
              <a:pathLst>
                <a:path w="25400" h="676910">
                  <a:moveTo>
                    <a:pt x="3809" y="0"/>
                  </a:moveTo>
                  <a:lnTo>
                    <a:pt x="0" y="0"/>
                  </a:lnTo>
                  <a:lnTo>
                    <a:pt x="0" y="5079"/>
                  </a:lnTo>
                  <a:lnTo>
                    <a:pt x="25400" y="5079"/>
                  </a:lnTo>
                  <a:lnTo>
                    <a:pt x="25400" y="3809"/>
                  </a:lnTo>
                  <a:lnTo>
                    <a:pt x="19050" y="3809"/>
                  </a:lnTo>
                  <a:lnTo>
                    <a:pt x="19050" y="2539"/>
                  </a:lnTo>
                  <a:lnTo>
                    <a:pt x="11429" y="2539"/>
                  </a:lnTo>
                  <a:lnTo>
                    <a:pt x="11429" y="1269"/>
                  </a:lnTo>
                  <a:lnTo>
                    <a:pt x="3809" y="1269"/>
                  </a:lnTo>
                  <a:lnTo>
                    <a:pt x="3809" y="0"/>
                  </a:lnTo>
                  <a:close/>
                </a:path>
                <a:path w="25400" h="676910">
                  <a:moveTo>
                    <a:pt x="25400" y="5080"/>
                  </a:moveTo>
                  <a:lnTo>
                    <a:pt x="0" y="5080"/>
                  </a:lnTo>
                  <a:lnTo>
                    <a:pt x="0" y="6349"/>
                  </a:lnTo>
                  <a:lnTo>
                    <a:pt x="25400" y="6349"/>
                  </a:lnTo>
                  <a:lnTo>
                    <a:pt x="25400" y="5080"/>
                  </a:lnTo>
                  <a:close/>
                </a:path>
                <a:path w="25400" h="676910">
                  <a:moveTo>
                    <a:pt x="25400" y="6350"/>
                  </a:moveTo>
                  <a:lnTo>
                    <a:pt x="0" y="6350"/>
                  </a:lnTo>
                  <a:lnTo>
                    <a:pt x="0" y="12699"/>
                  </a:lnTo>
                  <a:lnTo>
                    <a:pt x="25400" y="12699"/>
                  </a:lnTo>
                  <a:lnTo>
                    <a:pt x="25400" y="6350"/>
                  </a:lnTo>
                  <a:close/>
                </a:path>
                <a:path w="25400" h="676910">
                  <a:moveTo>
                    <a:pt x="25400" y="12700"/>
                  </a:moveTo>
                  <a:lnTo>
                    <a:pt x="0" y="12700"/>
                  </a:lnTo>
                  <a:lnTo>
                    <a:pt x="0" y="22859"/>
                  </a:lnTo>
                  <a:lnTo>
                    <a:pt x="25400" y="22859"/>
                  </a:lnTo>
                  <a:lnTo>
                    <a:pt x="25400" y="12700"/>
                  </a:lnTo>
                  <a:close/>
                </a:path>
                <a:path w="25400" h="676910">
                  <a:moveTo>
                    <a:pt x="25400" y="22860"/>
                  </a:moveTo>
                  <a:lnTo>
                    <a:pt x="0" y="22860"/>
                  </a:lnTo>
                  <a:lnTo>
                    <a:pt x="0" y="31749"/>
                  </a:lnTo>
                  <a:lnTo>
                    <a:pt x="25400" y="31749"/>
                  </a:lnTo>
                  <a:lnTo>
                    <a:pt x="25400" y="22860"/>
                  </a:lnTo>
                  <a:close/>
                </a:path>
                <a:path w="25400" h="676910">
                  <a:moveTo>
                    <a:pt x="25400" y="31750"/>
                  </a:moveTo>
                  <a:lnTo>
                    <a:pt x="0" y="31750"/>
                  </a:lnTo>
                  <a:lnTo>
                    <a:pt x="0" y="69849"/>
                  </a:lnTo>
                  <a:lnTo>
                    <a:pt x="25400" y="69849"/>
                  </a:lnTo>
                  <a:lnTo>
                    <a:pt x="25400" y="31750"/>
                  </a:lnTo>
                  <a:close/>
                </a:path>
                <a:path w="25400" h="676910">
                  <a:moveTo>
                    <a:pt x="25400" y="69850"/>
                  </a:moveTo>
                  <a:lnTo>
                    <a:pt x="0" y="69850"/>
                  </a:lnTo>
                  <a:lnTo>
                    <a:pt x="0" y="73659"/>
                  </a:lnTo>
                  <a:lnTo>
                    <a:pt x="25400" y="73659"/>
                  </a:lnTo>
                  <a:lnTo>
                    <a:pt x="25400" y="69850"/>
                  </a:lnTo>
                  <a:close/>
                </a:path>
                <a:path w="25400" h="676910">
                  <a:moveTo>
                    <a:pt x="25400" y="73660"/>
                  </a:moveTo>
                  <a:lnTo>
                    <a:pt x="0" y="73660"/>
                  </a:lnTo>
                  <a:lnTo>
                    <a:pt x="0" y="76199"/>
                  </a:lnTo>
                  <a:lnTo>
                    <a:pt x="25400" y="76199"/>
                  </a:lnTo>
                  <a:lnTo>
                    <a:pt x="25400" y="73660"/>
                  </a:lnTo>
                  <a:close/>
                </a:path>
                <a:path w="25400" h="676910">
                  <a:moveTo>
                    <a:pt x="25400" y="76200"/>
                  </a:moveTo>
                  <a:lnTo>
                    <a:pt x="0" y="76200"/>
                  </a:lnTo>
                  <a:lnTo>
                    <a:pt x="0" y="82549"/>
                  </a:lnTo>
                  <a:lnTo>
                    <a:pt x="25400" y="82549"/>
                  </a:lnTo>
                  <a:lnTo>
                    <a:pt x="25400" y="76200"/>
                  </a:lnTo>
                  <a:close/>
                </a:path>
                <a:path w="25400" h="676910">
                  <a:moveTo>
                    <a:pt x="25400" y="82550"/>
                  </a:moveTo>
                  <a:lnTo>
                    <a:pt x="0" y="82550"/>
                  </a:lnTo>
                  <a:lnTo>
                    <a:pt x="0" y="86359"/>
                  </a:lnTo>
                  <a:lnTo>
                    <a:pt x="25400" y="86359"/>
                  </a:lnTo>
                  <a:lnTo>
                    <a:pt x="25400" y="82550"/>
                  </a:lnTo>
                  <a:close/>
                </a:path>
                <a:path w="25400" h="676910">
                  <a:moveTo>
                    <a:pt x="25400" y="86359"/>
                  </a:moveTo>
                  <a:lnTo>
                    <a:pt x="0" y="86359"/>
                  </a:lnTo>
                  <a:lnTo>
                    <a:pt x="0" y="124459"/>
                  </a:lnTo>
                  <a:lnTo>
                    <a:pt x="25400" y="124459"/>
                  </a:lnTo>
                  <a:lnTo>
                    <a:pt x="25400" y="86359"/>
                  </a:lnTo>
                  <a:close/>
                </a:path>
                <a:path w="25400" h="676910">
                  <a:moveTo>
                    <a:pt x="25400" y="124460"/>
                  </a:moveTo>
                  <a:lnTo>
                    <a:pt x="0" y="124460"/>
                  </a:lnTo>
                  <a:lnTo>
                    <a:pt x="0" y="133349"/>
                  </a:lnTo>
                  <a:lnTo>
                    <a:pt x="25400" y="133349"/>
                  </a:lnTo>
                  <a:lnTo>
                    <a:pt x="25400" y="124460"/>
                  </a:lnTo>
                  <a:close/>
                </a:path>
                <a:path w="25400" h="676910">
                  <a:moveTo>
                    <a:pt x="25400" y="133350"/>
                  </a:moveTo>
                  <a:lnTo>
                    <a:pt x="0" y="133350"/>
                  </a:lnTo>
                  <a:lnTo>
                    <a:pt x="0" y="139699"/>
                  </a:lnTo>
                  <a:lnTo>
                    <a:pt x="25400" y="139699"/>
                  </a:lnTo>
                  <a:lnTo>
                    <a:pt x="25400" y="133350"/>
                  </a:lnTo>
                  <a:close/>
                </a:path>
                <a:path w="25400" h="676910">
                  <a:moveTo>
                    <a:pt x="25400" y="139700"/>
                  </a:moveTo>
                  <a:lnTo>
                    <a:pt x="0" y="139700"/>
                  </a:lnTo>
                  <a:lnTo>
                    <a:pt x="0" y="146049"/>
                  </a:lnTo>
                  <a:lnTo>
                    <a:pt x="25400" y="146049"/>
                  </a:lnTo>
                  <a:lnTo>
                    <a:pt x="25400" y="139700"/>
                  </a:lnTo>
                  <a:close/>
                </a:path>
                <a:path w="25400" h="676910">
                  <a:moveTo>
                    <a:pt x="25400" y="146050"/>
                  </a:moveTo>
                  <a:lnTo>
                    <a:pt x="0" y="146050"/>
                  </a:lnTo>
                  <a:lnTo>
                    <a:pt x="0" y="149859"/>
                  </a:lnTo>
                  <a:lnTo>
                    <a:pt x="25400" y="149859"/>
                  </a:lnTo>
                  <a:lnTo>
                    <a:pt x="25400" y="146050"/>
                  </a:lnTo>
                  <a:close/>
                </a:path>
                <a:path w="25400" h="676910">
                  <a:moveTo>
                    <a:pt x="25400" y="149860"/>
                  </a:moveTo>
                  <a:lnTo>
                    <a:pt x="0" y="149860"/>
                  </a:lnTo>
                  <a:lnTo>
                    <a:pt x="0" y="156209"/>
                  </a:lnTo>
                  <a:lnTo>
                    <a:pt x="25400" y="156209"/>
                  </a:lnTo>
                  <a:lnTo>
                    <a:pt x="25400" y="149860"/>
                  </a:lnTo>
                  <a:close/>
                </a:path>
                <a:path w="25400" h="676910">
                  <a:moveTo>
                    <a:pt x="25400" y="156210"/>
                  </a:moveTo>
                  <a:lnTo>
                    <a:pt x="0" y="156210"/>
                  </a:lnTo>
                  <a:lnTo>
                    <a:pt x="0" y="158749"/>
                  </a:lnTo>
                  <a:lnTo>
                    <a:pt x="25400" y="158749"/>
                  </a:lnTo>
                  <a:lnTo>
                    <a:pt x="25400" y="156210"/>
                  </a:lnTo>
                  <a:close/>
                </a:path>
                <a:path w="25400" h="676910">
                  <a:moveTo>
                    <a:pt x="25400" y="158750"/>
                  </a:moveTo>
                  <a:lnTo>
                    <a:pt x="0" y="158750"/>
                  </a:lnTo>
                  <a:lnTo>
                    <a:pt x="0" y="162559"/>
                  </a:lnTo>
                  <a:lnTo>
                    <a:pt x="25400" y="162559"/>
                  </a:lnTo>
                  <a:lnTo>
                    <a:pt x="25400" y="158750"/>
                  </a:lnTo>
                  <a:close/>
                </a:path>
                <a:path w="25400" h="676910">
                  <a:moveTo>
                    <a:pt x="25400" y="162560"/>
                  </a:moveTo>
                  <a:lnTo>
                    <a:pt x="0" y="162560"/>
                  </a:lnTo>
                  <a:lnTo>
                    <a:pt x="0" y="165099"/>
                  </a:lnTo>
                  <a:lnTo>
                    <a:pt x="25400" y="165099"/>
                  </a:lnTo>
                  <a:lnTo>
                    <a:pt x="25400" y="162560"/>
                  </a:lnTo>
                  <a:close/>
                </a:path>
                <a:path w="25400" h="676910">
                  <a:moveTo>
                    <a:pt x="25400" y="165100"/>
                  </a:moveTo>
                  <a:lnTo>
                    <a:pt x="0" y="165100"/>
                  </a:lnTo>
                  <a:lnTo>
                    <a:pt x="0" y="171449"/>
                  </a:lnTo>
                  <a:lnTo>
                    <a:pt x="25400" y="171449"/>
                  </a:lnTo>
                  <a:lnTo>
                    <a:pt x="25400" y="165100"/>
                  </a:lnTo>
                  <a:close/>
                </a:path>
                <a:path w="25400" h="676910">
                  <a:moveTo>
                    <a:pt x="25400" y="171450"/>
                  </a:moveTo>
                  <a:lnTo>
                    <a:pt x="0" y="171450"/>
                  </a:lnTo>
                  <a:lnTo>
                    <a:pt x="0" y="196849"/>
                  </a:lnTo>
                  <a:lnTo>
                    <a:pt x="25400" y="196849"/>
                  </a:lnTo>
                  <a:lnTo>
                    <a:pt x="25400" y="171450"/>
                  </a:lnTo>
                  <a:close/>
                </a:path>
                <a:path w="25400" h="676910">
                  <a:moveTo>
                    <a:pt x="25400" y="196850"/>
                  </a:moveTo>
                  <a:lnTo>
                    <a:pt x="0" y="196850"/>
                  </a:lnTo>
                  <a:lnTo>
                    <a:pt x="0" y="203199"/>
                  </a:lnTo>
                  <a:lnTo>
                    <a:pt x="25400" y="203199"/>
                  </a:lnTo>
                  <a:lnTo>
                    <a:pt x="25400" y="196850"/>
                  </a:lnTo>
                  <a:close/>
                </a:path>
                <a:path w="25400" h="676910">
                  <a:moveTo>
                    <a:pt x="25400" y="203200"/>
                  </a:moveTo>
                  <a:lnTo>
                    <a:pt x="0" y="203200"/>
                  </a:lnTo>
                  <a:lnTo>
                    <a:pt x="0" y="215899"/>
                  </a:lnTo>
                  <a:lnTo>
                    <a:pt x="25400" y="215899"/>
                  </a:lnTo>
                  <a:lnTo>
                    <a:pt x="25400" y="203200"/>
                  </a:lnTo>
                  <a:close/>
                </a:path>
                <a:path w="25400" h="676910">
                  <a:moveTo>
                    <a:pt x="25400" y="215900"/>
                  </a:moveTo>
                  <a:lnTo>
                    <a:pt x="0" y="215900"/>
                  </a:lnTo>
                  <a:lnTo>
                    <a:pt x="0" y="232409"/>
                  </a:lnTo>
                  <a:lnTo>
                    <a:pt x="25400" y="232409"/>
                  </a:lnTo>
                  <a:lnTo>
                    <a:pt x="25400" y="215900"/>
                  </a:lnTo>
                  <a:close/>
                </a:path>
                <a:path w="25400" h="676910">
                  <a:moveTo>
                    <a:pt x="25400" y="232409"/>
                  </a:moveTo>
                  <a:lnTo>
                    <a:pt x="0" y="232409"/>
                  </a:lnTo>
                  <a:lnTo>
                    <a:pt x="0" y="234949"/>
                  </a:lnTo>
                  <a:lnTo>
                    <a:pt x="25400" y="234949"/>
                  </a:lnTo>
                  <a:lnTo>
                    <a:pt x="25400" y="232409"/>
                  </a:lnTo>
                  <a:close/>
                </a:path>
                <a:path w="25400" h="676910">
                  <a:moveTo>
                    <a:pt x="25400" y="234950"/>
                  </a:moveTo>
                  <a:lnTo>
                    <a:pt x="0" y="234950"/>
                  </a:lnTo>
                  <a:lnTo>
                    <a:pt x="0" y="238759"/>
                  </a:lnTo>
                  <a:lnTo>
                    <a:pt x="25400" y="238759"/>
                  </a:lnTo>
                  <a:lnTo>
                    <a:pt x="25400" y="234950"/>
                  </a:lnTo>
                  <a:close/>
                </a:path>
                <a:path w="25400" h="676910">
                  <a:moveTo>
                    <a:pt x="25400" y="238759"/>
                  </a:moveTo>
                  <a:lnTo>
                    <a:pt x="0" y="238759"/>
                  </a:lnTo>
                  <a:lnTo>
                    <a:pt x="0" y="241299"/>
                  </a:lnTo>
                  <a:lnTo>
                    <a:pt x="25400" y="241299"/>
                  </a:lnTo>
                  <a:lnTo>
                    <a:pt x="25400" y="238759"/>
                  </a:lnTo>
                  <a:close/>
                </a:path>
                <a:path w="25400" h="676910">
                  <a:moveTo>
                    <a:pt x="25400" y="241300"/>
                  </a:moveTo>
                  <a:lnTo>
                    <a:pt x="0" y="241300"/>
                  </a:lnTo>
                  <a:lnTo>
                    <a:pt x="0" y="245109"/>
                  </a:lnTo>
                  <a:lnTo>
                    <a:pt x="25400" y="245109"/>
                  </a:lnTo>
                  <a:lnTo>
                    <a:pt x="25400" y="241300"/>
                  </a:lnTo>
                  <a:close/>
                </a:path>
                <a:path w="25400" h="676910">
                  <a:moveTo>
                    <a:pt x="25400" y="245109"/>
                  </a:moveTo>
                  <a:lnTo>
                    <a:pt x="0" y="245109"/>
                  </a:lnTo>
                  <a:lnTo>
                    <a:pt x="0" y="251459"/>
                  </a:lnTo>
                  <a:lnTo>
                    <a:pt x="25400" y="251459"/>
                  </a:lnTo>
                  <a:lnTo>
                    <a:pt x="25400" y="245109"/>
                  </a:lnTo>
                  <a:close/>
                </a:path>
                <a:path w="25400" h="676910">
                  <a:moveTo>
                    <a:pt x="25400" y="251460"/>
                  </a:moveTo>
                  <a:lnTo>
                    <a:pt x="0" y="251460"/>
                  </a:lnTo>
                  <a:lnTo>
                    <a:pt x="0" y="260349"/>
                  </a:lnTo>
                  <a:lnTo>
                    <a:pt x="25400" y="260349"/>
                  </a:lnTo>
                  <a:lnTo>
                    <a:pt x="25400" y="251460"/>
                  </a:lnTo>
                  <a:close/>
                </a:path>
                <a:path w="25400" h="676910">
                  <a:moveTo>
                    <a:pt x="25400" y="260350"/>
                  </a:moveTo>
                  <a:lnTo>
                    <a:pt x="0" y="260350"/>
                  </a:lnTo>
                  <a:lnTo>
                    <a:pt x="0" y="273049"/>
                  </a:lnTo>
                  <a:lnTo>
                    <a:pt x="25400" y="273049"/>
                  </a:lnTo>
                  <a:lnTo>
                    <a:pt x="25400" y="260350"/>
                  </a:lnTo>
                  <a:close/>
                </a:path>
                <a:path w="25400" h="676910">
                  <a:moveTo>
                    <a:pt x="25400" y="273050"/>
                  </a:moveTo>
                  <a:lnTo>
                    <a:pt x="0" y="273050"/>
                  </a:lnTo>
                  <a:lnTo>
                    <a:pt x="0" y="283209"/>
                  </a:lnTo>
                  <a:lnTo>
                    <a:pt x="25400" y="283209"/>
                  </a:lnTo>
                  <a:lnTo>
                    <a:pt x="25400" y="273050"/>
                  </a:lnTo>
                  <a:close/>
                </a:path>
                <a:path w="25400" h="676910">
                  <a:moveTo>
                    <a:pt x="25400" y="283209"/>
                  </a:moveTo>
                  <a:lnTo>
                    <a:pt x="0" y="283209"/>
                  </a:lnTo>
                  <a:lnTo>
                    <a:pt x="0" y="285749"/>
                  </a:lnTo>
                  <a:lnTo>
                    <a:pt x="25400" y="285749"/>
                  </a:lnTo>
                  <a:lnTo>
                    <a:pt x="25400" y="283209"/>
                  </a:lnTo>
                  <a:close/>
                </a:path>
                <a:path w="25400" h="676910">
                  <a:moveTo>
                    <a:pt x="25400" y="285750"/>
                  </a:moveTo>
                  <a:lnTo>
                    <a:pt x="0" y="285750"/>
                  </a:lnTo>
                  <a:lnTo>
                    <a:pt x="0" y="292099"/>
                  </a:lnTo>
                  <a:lnTo>
                    <a:pt x="25400" y="292099"/>
                  </a:lnTo>
                  <a:lnTo>
                    <a:pt x="25400" y="285750"/>
                  </a:lnTo>
                  <a:close/>
                </a:path>
                <a:path w="25400" h="676910">
                  <a:moveTo>
                    <a:pt x="25400" y="292100"/>
                  </a:moveTo>
                  <a:lnTo>
                    <a:pt x="0" y="292100"/>
                  </a:lnTo>
                  <a:lnTo>
                    <a:pt x="0" y="295909"/>
                  </a:lnTo>
                  <a:lnTo>
                    <a:pt x="25400" y="295909"/>
                  </a:lnTo>
                  <a:lnTo>
                    <a:pt x="25400" y="292100"/>
                  </a:lnTo>
                  <a:close/>
                </a:path>
                <a:path w="25400" h="676910">
                  <a:moveTo>
                    <a:pt x="25400" y="295909"/>
                  </a:moveTo>
                  <a:lnTo>
                    <a:pt x="0" y="295909"/>
                  </a:lnTo>
                  <a:lnTo>
                    <a:pt x="0" y="302259"/>
                  </a:lnTo>
                  <a:lnTo>
                    <a:pt x="25400" y="302259"/>
                  </a:lnTo>
                  <a:lnTo>
                    <a:pt x="25400" y="295909"/>
                  </a:lnTo>
                  <a:close/>
                </a:path>
                <a:path w="25400" h="676910">
                  <a:moveTo>
                    <a:pt x="25400" y="302259"/>
                  </a:moveTo>
                  <a:lnTo>
                    <a:pt x="0" y="302259"/>
                  </a:lnTo>
                  <a:lnTo>
                    <a:pt x="0" y="304799"/>
                  </a:lnTo>
                  <a:lnTo>
                    <a:pt x="25400" y="304799"/>
                  </a:lnTo>
                  <a:lnTo>
                    <a:pt x="25400" y="302259"/>
                  </a:lnTo>
                  <a:close/>
                </a:path>
                <a:path w="25400" h="676910">
                  <a:moveTo>
                    <a:pt x="25400" y="304800"/>
                  </a:moveTo>
                  <a:lnTo>
                    <a:pt x="0" y="304800"/>
                  </a:lnTo>
                  <a:lnTo>
                    <a:pt x="0" y="308609"/>
                  </a:lnTo>
                  <a:lnTo>
                    <a:pt x="25400" y="308609"/>
                  </a:lnTo>
                  <a:lnTo>
                    <a:pt x="25400" y="304800"/>
                  </a:lnTo>
                  <a:close/>
                </a:path>
                <a:path w="25400" h="676910">
                  <a:moveTo>
                    <a:pt x="25400" y="308610"/>
                  </a:moveTo>
                  <a:lnTo>
                    <a:pt x="0" y="308610"/>
                  </a:lnTo>
                  <a:lnTo>
                    <a:pt x="0" y="311149"/>
                  </a:lnTo>
                  <a:lnTo>
                    <a:pt x="25400" y="311149"/>
                  </a:lnTo>
                  <a:lnTo>
                    <a:pt x="25400" y="308610"/>
                  </a:lnTo>
                  <a:close/>
                </a:path>
                <a:path w="25400" h="676910">
                  <a:moveTo>
                    <a:pt x="25400" y="311150"/>
                  </a:moveTo>
                  <a:lnTo>
                    <a:pt x="0" y="311150"/>
                  </a:lnTo>
                  <a:lnTo>
                    <a:pt x="0" y="317499"/>
                  </a:lnTo>
                  <a:lnTo>
                    <a:pt x="25400" y="317499"/>
                  </a:lnTo>
                  <a:lnTo>
                    <a:pt x="25400" y="311150"/>
                  </a:lnTo>
                  <a:close/>
                </a:path>
                <a:path w="25400" h="676910">
                  <a:moveTo>
                    <a:pt x="25400" y="317500"/>
                  </a:moveTo>
                  <a:lnTo>
                    <a:pt x="0" y="317500"/>
                  </a:lnTo>
                  <a:lnTo>
                    <a:pt x="0" y="336549"/>
                  </a:lnTo>
                  <a:lnTo>
                    <a:pt x="25400" y="336549"/>
                  </a:lnTo>
                  <a:lnTo>
                    <a:pt x="25400" y="317500"/>
                  </a:lnTo>
                  <a:close/>
                </a:path>
                <a:path w="25400" h="676910">
                  <a:moveTo>
                    <a:pt x="25400" y="336550"/>
                  </a:moveTo>
                  <a:lnTo>
                    <a:pt x="0" y="336550"/>
                  </a:lnTo>
                  <a:lnTo>
                    <a:pt x="0" y="340359"/>
                  </a:lnTo>
                  <a:lnTo>
                    <a:pt x="25400" y="340359"/>
                  </a:lnTo>
                  <a:lnTo>
                    <a:pt x="25400" y="336550"/>
                  </a:lnTo>
                  <a:close/>
                </a:path>
                <a:path w="25400" h="676910">
                  <a:moveTo>
                    <a:pt x="25400" y="340359"/>
                  </a:moveTo>
                  <a:lnTo>
                    <a:pt x="0" y="340359"/>
                  </a:lnTo>
                  <a:lnTo>
                    <a:pt x="0" y="353059"/>
                  </a:lnTo>
                  <a:lnTo>
                    <a:pt x="25400" y="353059"/>
                  </a:lnTo>
                  <a:lnTo>
                    <a:pt x="25400" y="340359"/>
                  </a:lnTo>
                  <a:close/>
                </a:path>
                <a:path w="25400" h="676910">
                  <a:moveTo>
                    <a:pt x="25400" y="353059"/>
                  </a:moveTo>
                  <a:lnTo>
                    <a:pt x="0" y="353059"/>
                  </a:lnTo>
                  <a:lnTo>
                    <a:pt x="0" y="361949"/>
                  </a:lnTo>
                  <a:lnTo>
                    <a:pt x="25400" y="361949"/>
                  </a:lnTo>
                  <a:lnTo>
                    <a:pt x="25400" y="353059"/>
                  </a:lnTo>
                  <a:close/>
                </a:path>
                <a:path w="25400" h="676910">
                  <a:moveTo>
                    <a:pt x="25400" y="361950"/>
                  </a:moveTo>
                  <a:lnTo>
                    <a:pt x="0" y="361950"/>
                  </a:lnTo>
                  <a:lnTo>
                    <a:pt x="0" y="365759"/>
                  </a:lnTo>
                  <a:lnTo>
                    <a:pt x="25400" y="365759"/>
                  </a:lnTo>
                  <a:lnTo>
                    <a:pt x="25400" y="361950"/>
                  </a:lnTo>
                  <a:close/>
                </a:path>
                <a:path w="25400" h="676910">
                  <a:moveTo>
                    <a:pt x="25400" y="365759"/>
                  </a:moveTo>
                  <a:lnTo>
                    <a:pt x="0" y="365759"/>
                  </a:lnTo>
                  <a:lnTo>
                    <a:pt x="0" y="380999"/>
                  </a:lnTo>
                  <a:lnTo>
                    <a:pt x="25400" y="380999"/>
                  </a:lnTo>
                  <a:lnTo>
                    <a:pt x="25400" y="365759"/>
                  </a:lnTo>
                  <a:close/>
                </a:path>
                <a:path w="25400" h="676910">
                  <a:moveTo>
                    <a:pt x="25400" y="381000"/>
                  </a:moveTo>
                  <a:lnTo>
                    <a:pt x="0" y="381000"/>
                  </a:lnTo>
                  <a:lnTo>
                    <a:pt x="0" y="387349"/>
                  </a:lnTo>
                  <a:lnTo>
                    <a:pt x="25400" y="387349"/>
                  </a:lnTo>
                  <a:lnTo>
                    <a:pt x="25400" y="381000"/>
                  </a:lnTo>
                  <a:close/>
                </a:path>
                <a:path w="25400" h="676910">
                  <a:moveTo>
                    <a:pt x="25400" y="387350"/>
                  </a:moveTo>
                  <a:lnTo>
                    <a:pt x="0" y="387350"/>
                  </a:lnTo>
                  <a:lnTo>
                    <a:pt x="0" y="391159"/>
                  </a:lnTo>
                  <a:lnTo>
                    <a:pt x="25400" y="391159"/>
                  </a:lnTo>
                  <a:lnTo>
                    <a:pt x="25400" y="387350"/>
                  </a:lnTo>
                  <a:close/>
                </a:path>
                <a:path w="25400" h="676910">
                  <a:moveTo>
                    <a:pt x="25400" y="391159"/>
                  </a:moveTo>
                  <a:lnTo>
                    <a:pt x="0" y="391159"/>
                  </a:lnTo>
                  <a:lnTo>
                    <a:pt x="0" y="393699"/>
                  </a:lnTo>
                  <a:lnTo>
                    <a:pt x="25400" y="393699"/>
                  </a:lnTo>
                  <a:lnTo>
                    <a:pt x="25400" y="391159"/>
                  </a:lnTo>
                  <a:close/>
                </a:path>
                <a:path w="25400" h="676910">
                  <a:moveTo>
                    <a:pt x="25400" y="393700"/>
                  </a:moveTo>
                  <a:lnTo>
                    <a:pt x="0" y="393700"/>
                  </a:lnTo>
                  <a:lnTo>
                    <a:pt x="0" y="397509"/>
                  </a:lnTo>
                  <a:lnTo>
                    <a:pt x="25400" y="397509"/>
                  </a:lnTo>
                  <a:lnTo>
                    <a:pt x="25400" y="393700"/>
                  </a:lnTo>
                  <a:close/>
                </a:path>
                <a:path w="25400" h="676910">
                  <a:moveTo>
                    <a:pt x="25400" y="397510"/>
                  </a:moveTo>
                  <a:lnTo>
                    <a:pt x="0" y="397510"/>
                  </a:lnTo>
                  <a:lnTo>
                    <a:pt x="0" y="403859"/>
                  </a:lnTo>
                  <a:lnTo>
                    <a:pt x="25400" y="403859"/>
                  </a:lnTo>
                  <a:lnTo>
                    <a:pt x="25400" y="397510"/>
                  </a:lnTo>
                  <a:close/>
                </a:path>
                <a:path w="25400" h="676910">
                  <a:moveTo>
                    <a:pt x="25400" y="403860"/>
                  </a:moveTo>
                  <a:lnTo>
                    <a:pt x="0" y="403860"/>
                  </a:lnTo>
                  <a:lnTo>
                    <a:pt x="0" y="406399"/>
                  </a:lnTo>
                  <a:lnTo>
                    <a:pt x="25400" y="406399"/>
                  </a:lnTo>
                  <a:lnTo>
                    <a:pt x="25400" y="403860"/>
                  </a:lnTo>
                  <a:close/>
                </a:path>
                <a:path w="25400" h="676910">
                  <a:moveTo>
                    <a:pt x="25400" y="406400"/>
                  </a:moveTo>
                  <a:lnTo>
                    <a:pt x="0" y="406400"/>
                  </a:lnTo>
                  <a:lnTo>
                    <a:pt x="0" y="412749"/>
                  </a:lnTo>
                  <a:lnTo>
                    <a:pt x="25400" y="412749"/>
                  </a:lnTo>
                  <a:lnTo>
                    <a:pt x="25400" y="406400"/>
                  </a:lnTo>
                  <a:close/>
                </a:path>
                <a:path w="25400" h="676910">
                  <a:moveTo>
                    <a:pt x="25400" y="412750"/>
                  </a:moveTo>
                  <a:lnTo>
                    <a:pt x="0" y="412750"/>
                  </a:lnTo>
                  <a:lnTo>
                    <a:pt x="0" y="425449"/>
                  </a:lnTo>
                  <a:lnTo>
                    <a:pt x="25400" y="425449"/>
                  </a:lnTo>
                  <a:lnTo>
                    <a:pt x="25400" y="412750"/>
                  </a:lnTo>
                  <a:close/>
                </a:path>
                <a:path w="25400" h="676910">
                  <a:moveTo>
                    <a:pt x="17779" y="673099"/>
                  </a:moveTo>
                  <a:lnTo>
                    <a:pt x="0" y="673099"/>
                  </a:lnTo>
                  <a:lnTo>
                    <a:pt x="0" y="676909"/>
                  </a:lnTo>
                  <a:lnTo>
                    <a:pt x="7620" y="676909"/>
                  </a:lnTo>
                  <a:lnTo>
                    <a:pt x="7620" y="674369"/>
                  </a:lnTo>
                  <a:lnTo>
                    <a:pt x="17779" y="674369"/>
                  </a:lnTo>
                  <a:lnTo>
                    <a:pt x="17779" y="673099"/>
                  </a:lnTo>
                  <a:close/>
                </a:path>
                <a:path w="25400" h="676910">
                  <a:moveTo>
                    <a:pt x="25400" y="666750"/>
                  </a:moveTo>
                  <a:lnTo>
                    <a:pt x="0" y="666750"/>
                  </a:lnTo>
                  <a:lnTo>
                    <a:pt x="0" y="671829"/>
                  </a:lnTo>
                  <a:lnTo>
                    <a:pt x="25400" y="671829"/>
                  </a:lnTo>
                  <a:lnTo>
                    <a:pt x="25400" y="666750"/>
                  </a:lnTo>
                  <a:close/>
                </a:path>
                <a:path w="25400" h="676910">
                  <a:moveTo>
                    <a:pt x="25400" y="660399"/>
                  </a:moveTo>
                  <a:lnTo>
                    <a:pt x="0" y="660399"/>
                  </a:lnTo>
                  <a:lnTo>
                    <a:pt x="0" y="665479"/>
                  </a:lnTo>
                  <a:lnTo>
                    <a:pt x="25400" y="665479"/>
                  </a:lnTo>
                  <a:lnTo>
                    <a:pt x="25400" y="660399"/>
                  </a:lnTo>
                  <a:close/>
                </a:path>
                <a:path w="25400" h="676910">
                  <a:moveTo>
                    <a:pt x="25400" y="654049"/>
                  </a:moveTo>
                  <a:lnTo>
                    <a:pt x="0" y="654049"/>
                  </a:lnTo>
                  <a:lnTo>
                    <a:pt x="0" y="659130"/>
                  </a:lnTo>
                  <a:lnTo>
                    <a:pt x="25400" y="659130"/>
                  </a:lnTo>
                  <a:lnTo>
                    <a:pt x="25400" y="654049"/>
                  </a:lnTo>
                  <a:close/>
                </a:path>
                <a:path w="25400" h="676910">
                  <a:moveTo>
                    <a:pt x="25400" y="647699"/>
                  </a:moveTo>
                  <a:lnTo>
                    <a:pt x="0" y="647699"/>
                  </a:lnTo>
                  <a:lnTo>
                    <a:pt x="0" y="652780"/>
                  </a:lnTo>
                  <a:lnTo>
                    <a:pt x="25400" y="652780"/>
                  </a:lnTo>
                  <a:lnTo>
                    <a:pt x="25400" y="647699"/>
                  </a:lnTo>
                  <a:close/>
                </a:path>
                <a:path w="25400" h="676910">
                  <a:moveTo>
                    <a:pt x="25400" y="641349"/>
                  </a:moveTo>
                  <a:lnTo>
                    <a:pt x="0" y="641349"/>
                  </a:lnTo>
                  <a:lnTo>
                    <a:pt x="0" y="646430"/>
                  </a:lnTo>
                  <a:lnTo>
                    <a:pt x="25400" y="646430"/>
                  </a:lnTo>
                  <a:lnTo>
                    <a:pt x="25400" y="641349"/>
                  </a:lnTo>
                  <a:close/>
                </a:path>
                <a:path w="25400" h="676910">
                  <a:moveTo>
                    <a:pt x="25400" y="634999"/>
                  </a:moveTo>
                  <a:lnTo>
                    <a:pt x="0" y="634999"/>
                  </a:lnTo>
                  <a:lnTo>
                    <a:pt x="0" y="640080"/>
                  </a:lnTo>
                  <a:lnTo>
                    <a:pt x="25400" y="640080"/>
                  </a:lnTo>
                  <a:lnTo>
                    <a:pt x="25400" y="634999"/>
                  </a:lnTo>
                  <a:close/>
                </a:path>
                <a:path w="25400" h="676910">
                  <a:moveTo>
                    <a:pt x="25400" y="628649"/>
                  </a:moveTo>
                  <a:lnTo>
                    <a:pt x="0" y="628649"/>
                  </a:lnTo>
                  <a:lnTo>
                    <a:pt x="0" y="633730"/>
                  </a:lnTo>
                  <a:lnTo>
                    <a:pt x="25400" y="633730"/>
                  </a:lnTo>
                  <a:lnTo>
                    <a:pt x="25400" y="628649"/>
                  </a:lnTo>
                  <a:close/>
                </a:path>
                <a:path w="25400" h="676910">
                  <a:moveTo>
                    <a:pt x="25400" y="622299"/>
                  </a:moveTo>
                  <a:lnTo>
                    <a:pt x="0" y="622299"/>
                  </a:lnTo>
                  <a:lnTo>
                    <a:pt x="0" y="627380"/>
                  </a:lnTo>
                  <a:lnTo>
                    <a:pt x="25400" y="627380"/>
                  </a:lnTo>
                  <a:lnTo>
                    <a:pt x="25400" y="622299"/>
                  </a:lnTo>
                  <a:close/>
                </a:path>
                <a:path w="25400" h="676910">
                  <a:moveTo>
                    <a:pt x="25400" y="615949"/>
                  </a:moveTo>
                  <a:lnTo>
                    <a:pt x="0" y="615949"/>
                  </a:lnTo>
                  <a:lnTo>
                    <a:pt x="0" y="621030"/>
                  </a:lnTo>
                  <a:lnTo>
                    <a:pt x="25400" y="621030"/>
                  </a:lnTo>
                  <a:lnTo>
                    <a:pt x="25400" y="615949"/>
                  </a:lnTo>
                  <a:close/>
                </a:path>
                <a:path w="25400" h="676910">
                  <a:moveTo>
                    <a:pt x="25400" y="609599"/>
                  </a:moveTo>
                  <a:lnTo>
                    <a:pt x="0" y="609599"/>
                  </a:lnTo>
                  <a:lnTo>
                    <a:pt x="0" y="614680"/>
                  </a:lnTo>
                  <a:lnTo>
                    <a:pt x="25400" y="614680"/>
                  </a:lnTo>
                  <a:lnTo>
                    <a:pt x="25400" y="609599"/>
                  </a:lnTo>
                  <a:close/>
                </a:path>
                <a:path w="25400" h="676910">
                  <a:moveTo>
                    <a:pt x="25400" y="603249"/>
                  </a:moveTo>
                  <a:lnTo>
                    <a:pt x="0" y="603249"/>
                  </a:lnTo>
                  <a:lnTo>
                    <a:pt x="0" y="608330"/>
                  </a:lnTo>
                  <a:lnTo>
                    <a:pt x="25400" y="608330"/>
                  </a:lnTo>
                  <a:lnTo>
                    <a:pt x="25400" y="603249"/>
                  </a:lnTo>
                  <a:close/>
                </a:path>
                <a:path w="25400" h="676910">
                  <a:moveTo>
                    <a:pt x="25400" y="596899"/>
                  </a:moveTo>
                  <a:lnTo>
                    <a:pt x="0" y="596899"/>
                  </a:lnTo>
                  <a:lnTo>
                    <a:pt x="0" y="601980"/>
                  </a:lnTo>
                  <a:lnTo>
                    <a:pt x="25400" y="601980"/>
                  </a:lnTo>
                  <a:lnTo>
                    <a:pt x="25400" y="596899"/>
                  </a:lnTo>
                  <a:close/>
                </a:path>
                <a:path w="25400" h="676910">
                  <a:moveTo>
                    <a:pt x="25400" y="590549"/>
                  </a:moveTo>
                  <a:lnTo>
                    <a:pt x="0" y="590549"/>
                  </a:lnTo>
                  <a:lnTo>
                    <a:pt x="0" y="595630"/>
                  </a:lnTo>
                  <a:lnTo>
                    <a:pt x="25400" y="595630"/>
                  </a:lnTo>
                  <a:lnTo>
                    <a:pt x="25400" y="590549"/>
                  </a:lnTo>
                  <a:close/>
                </a:path>
                <a:path w="25400" h="676910">
                  <a:moveTo>
                    <a:pt x="25400" y="584199"/>
                  </a:moveTo>
                  <a:lnTo>
                    <a:pt x="0" y="584199"/>
                  </a:lnTo>
                  <a:lnTo>
                    <a:pt x="0" y="589280"/>
                  </a:lnTo>
                  <a:lnTo>
                    <a:pt x="25400" y="589280"/>
                  </a:lnTo>
                  <a:lnTo>
                    <a:pt x="25400" y="584199"/>
                  </a:lnTo>
                  <a:close/>
                </a:path>
                <a:path w="25400" h="676910">
                  <a:moveTo>
                    <a:pt x="25400" y="577849"/>
                  </a:moveTo>
                  <a:lnTo>
                    <a:pt x="0" y="577849"/>
                  </a:lnTo>
                  <a:lnTo>
                    <a:pt x="0" y="582930"/>
                  </a:lnTo>
                  <a:lnTo>
                    <a:pt x="25400" y="582930"/>
                  </a:lnTo>
                  <a:lnTo>
                    <a:pt x="25400" y="577849"/>
                  </a:lnTo>
                  <a:close/>
                </a:path>
                <a:path w="25400" h="676910">
                  <a:moveTo>
                    <a:pt x="25400" y="571499"/>
                  </a:moveTo>
                  <a:lnTo>
                    <a:pt x="0" y="571499"/>
                  </a:lnTo>
                  <a:lnTo>
                    <a:pt x="0" y="576580"/>
                  </a:lnTo>
                  <a:lnTo>
                    <a:pt x="25400" y="576580"/>
                  </a:lnTo>
                  <a:lnTo>
                    <a:pt x="25400" y="571499"/>
                  </a:lnTo>
                  <a:close/>
                </a:path>
                <a:path w="25400" h="676910">
                  <a:moveTo>
                    <a:pt x="25400" y="565149"/>
                  </a:moveTo>
                  <a:lnTo>
                    <a:pt x="0" y="565149"/>
                  </a:lnTo>
                  <a:lnTo>
                    <a:pt x="0" y="570230"/>
                  </a:lnTo>
                  <a:lnTo>
                    <a:pt x="25400" y="570230"/>
                  </a:lnTo>
                  <a:lnTo>
                    <a:pt x="25400" y="565149"/>
                  </a:lnTo>
                  <a:close/>
                </a:path>
                <a:path w="25400" h="676910">
                  <a:moveTo>
                    <a:pt x="25400" y="558799"/>
                  </a:moveTo>
                  <a:lnTo>
                    <a:pt x="0" y="558799"/>
                  </a:lnTo>
                  <a:lnTo>
                    <a:pt x="0" y="563880"/>
                  </a:lnTo>
                  <a:lnTo>
                    <a:pt x="25400" y="563880"/>
                  </a:lnTo>
                  <a:lnTo>
                    <a:pt x="25400" y="558799"/>
                  </a:lnTo>
                  <a:close/>
                </a:path>
                <a:path w="25400" h="676910">
                  <a:moveTo>
                    <a:pt x="25400" y="552449"/>
                  </a:moveTo>
                  <a:lnTo>
                    <a:pt x="0" y="552449"/>
                  </a:lnTo>
                  <a:lnTo>
                    <a:pt x="0" y="557530"/>
                  </a:lnTo>
                  <a:lnTo>
                    <a:pt x="25400" y="557530"/>
                  </a:lnTo>
                  <a:lnTo>
                    <a:pt x="25400" y="552449"/>
                  </a:lnTo>
                  <a:close/>
                </a:path>
                <a:path w="25400" h="676910">
                  <a:moveTo>
                    <a:pt x="25400" y="546099"/>
                  </a:moveTo>
                  <a:lnTo>
                    <a:pt x="0" y="546099"/>
                  </a:lnTo>
                  <a:lnTo>
                    <a:pt x="0" y="551180"/>
                  </a:lnTo>
                  <a:lnTo>
                    <a:pt x="25400" y="551180"/>
                  </a:lnTo>
                  <a:lnTo>
                    <a:pt x="25400" y="546099"/>
                  </a:lnTo>
                  <a:close/>
                </a:path>
                <a:path w="25400" h="676910">
                  <a:moveTo>
                    <a:pt x="25400" y="539749"/>
                  </a:moveTo>
                  <a:lnTo>
                    <a:pt x="0" y="539749"/>
                  </a:lnTo>
                  <a:lnTo>
                    <a:pt x="0" y="544830"/>
                  </a:lnTo>
                  <a:lnTo>
                    <a:pt x="25400" y="544830"/>
                  </a:lnTo>
                  <a:lnTo>
                    <a:pt x="25400" y="539749"/>
                  </a:lnTo>
                  <a:close/>
                </a:path>
                <a:path w="25400" h="676910">
                  <a:moveTo>
                    <a:pt x="25400" y="533399"/>
                  </a:moveTo>
                  <a:lnTo>
                    <a:pt x="0" y="533399"/>
                  </a:lnTo>
                  <a:lnTo>
                    <a:pt x="0" y="538480"/>
                  </a:lnTo>
                  <a:lnTo>
                    <a:pt x="25400" y="538480"/>
                  </a:lnTo>
                  <a:lnTo>
                    <a:pt x="25400" y="533399"/>
                  </a:lnTo>
                  <a:close/>
                </a:path>
                <a:path w="25400" h="676910">
                  <a:moveTo>
                    <a:pt x="25400" y="527049"/>
                  </a:moveTo>
                  <a:lnTo>
                    <a:pt x="0" y="527049"/>
                  </a:lnTo>
                  <a:lnTo>
                    <a:pt x="0" y="532130"/>
                  </a:lnTo>
                  <a:lnTo>
                    <a:pt x="25400" y="532130"/>
                  </a:lnTo>
                  <a:lnTo>
                    <a:pt x="25400" y="527049"/>
                  </a:lnTo>
                  <a:close/>
                </a:path>
                <a:path w="25400" h="676910">
                  <a:moveTo>
                    <a:pt x="25400" y="520699"/>
                  </a:moveTo>
                  <a:lnTo>
                    <a:pt x="0" y="520699"/>
                  </a:lnTo>
                  <a:lnTo>
                    <a:pt x="0" y="525780"/>
                  </a:lnTo>
                  <a:lnTo>
                    <a:pt x="25400" y="525780"/>
                  </a:lnTo>
                  <a:lnTo>
                    <a:pt x="25400" y="520699"/>
                  </a:lnTo>
                  <a:close/>
                </a:path>
                <a:path w="25400" h="676910">
                  <a:moveTo>
                    <a:pt x="25400" y="514349"/>
                  </a:moveTo>
                  <a:lnTo>
                    <a:pt x="0" y="514349"/>
                  </a:lnTo>
                  <a:lnTo>
                    <a:pt x="0" y="519430"/>
                  </a:lnTo>
                  <a:lnTo>
                    <a:pt x="25400" y="519430"/>
                  </a:lnTo>
                  <a:lnTo>
                    <a:pt x="25400" y="514349"/>
                  </a:lnTo>
                  <a:close/>
                </a:path>
                <a:path w="25400" h="676910">
                  <a:moveTo>
                    <a:pt x="25400" y="507999"/>
                  </a:moveTo>
                  <a:lnTo>
                    <a:pt x="0" y="507999"/>
                  </a:lnTo>
                  <a:lnTo>
                    <a:pt x="0" y="513080"/>
                  </a:lnTo>
                  <a:lnTo>
                    <a:pt x="25400" y="513080"/>
                  </a:lnTo>
                  <a:lnTo>
                    <a:pt x="25400" y="507999"/>
                  </a:lnTo>
                  <a:close/>
                </a:path>
                <a:path w="25400" h="676910">
                  <a:moveTo>
                    <a:pt x="25400" y="501649"/>
                  </a:moveTo>
                  <a:lnTo>
                    <a:pt x="0" y="501649"/>
                  </a:lnTo>
                  <a:lnTo>
                    <a:pt x="0" y="506730"/>
                  </a:lnTo>
                  <a:lnTo>
                    <a:pt x="25400" y="506730"/>
                  </a:lnTo>
                  <a:lnTo>
                    <a:pt x="25400" y="501649"/>
                  </a:lnTo>
                  <a:close/>
                </a:path>
                <a:path w="25400" h="676910">
                  <a:moveTo>
                    <a:pt x="25400" y="495300"/>
                  </a:moveTo>
                  <a:lnTo>
                    <a:pt x="0" y="495300"/>
                  </a:lnTo>
                  <a:lnTo>
                    <a:pt x="0" y="500380"/>
                  </a:lnTo>
                  <a:lnTo>
                    <a:pt x="25400" y="500380"/>
                  </a:lnTo>
                  <a:lnTo>
                    <a:pt x="25400" y="495300"/>
                  </a:lnTo>
                  <a:close/>
                </a:path>
                <a:path w="25400" h="676910">
                  <a:moveTo>
                    <a:pt x="25400" y="488950"/>
                  </a:moveTo>
                  <a:lnTo>
                    <a:pt x="0" y="488950"/>
                  </a:lnTo>
                  <a:lnTo>
                    <a:pt x="0" y="494030"/>
                  </a:lnTo>
                  <a:lnTo>
                    <a:pt x="25400" y="494030"/>
                  </a:lnTo>
                  <a:lnTo>
                    <a:pt x="25400" y="488950"/>
                  </a:lnTo>
                  <a:close/>
                </a:path>
                <a:path w="25400" h="676910">
                  <a:moveTo>
                    <a:pt x="25400" y="482599"/>
                  </a:moveTo>
                  <a:lnTo>
                    <a:pt x="0" y="482599"/>
                  </a:lnTo>
                  <a:lnTo>
                    <a:pt x="0" y="487680"/>
                  </a:lnTo>
                  <a:lnTo>
                    <a:pt x="25400" y="487680"/>
                  </a:lnTo>
                  <a:lnTo>
                    <a:pt x="25400" y="482599"/>
                  </a:lnTo>
                  <a:close/>
                </a:path>
                <a:path w="25400" h="676910">
                  <a:moveTo>
                    <a:pt x="25400" y="476249"/>
                  </a:moveTo>
                  <a:lnTo>
                    <a:pt x="0" y="476249"/>
                  </a:lnTo>
                  <a:lnTo>
                    <a:pt x="0" y="481330"/>
                  </a:lnTo>
                  <a:lnTo>
                    <a:pt x="25400" y="481330"/>
                  </a:lnTo>
                  <a:lnTo>
                    <a:pt x="25400" y="476249"/>
                  </a:lnTo>
                  <a:close/>
                </a:path>
                <a:path w="25400" h="676910">
                  <a:moveTo>
                    <a:pt x="25400" y="469899"/>
                  </a:moveTo>
                  <a:lnTo>
                    <a:pt x="0" y="469899"/>
                  </a:lnTo>
                  <a:lnTo>
                    <a:pt x="0" y="474980"/>
                  </a:lnTo>
                  <a:lnTo>
                    <a:pt x="25400" y="474980"/>
                  </a:lnTo>
                  <a:lnTo>
                    <a:pt x="25400" y="469899"/>
                  </a:lnTo>
                  <a:close/>
                </a:path>
                <a:path w="25400" h="676910">
                  <a:moveTo>
                    <a:pt x="25400" y="463549"/>
                  </a:moveTo>
                  <a:lnTo>
                    <a:pt x="0" y="463549"/>
                  </a:lnTo>
                  <a:lnTo>
                    <a:pt x="0" y="468630"/>
                  </a:lnTo>
                  <a:lnTo>
                    <a:pt x="25400" y="468630"/>
                  </a:lnTo>
                  <a:lnTo>
                    <a:pt x="25400" y="463549"/>
                  </a:lnTo>
                  <a:close/>
                </a:path>
                <a:path w="25400" h="676910">
                  <a:moveTo>
                    <a:pt x="25400" y="457199"/>
                  </a:moveTo>
                  <a:lnTo>
                    <a:pt x="0" y="457199"/>
                  </a:lnTo>
                  <a:lnTo>
                    <a:pt x="0" y="462280"/>
                  </a:lnTo>
                  <a:lnTo>
                    <a:pt x="25400" y="462280"/>
                  </a:lnTo>
                  <a:lnTo>
                    <a:pt x="25400" y="457199"/>
                  </a:lnTo>
                  <a:close/>
                </a:path>
                <a:path w="25400" h="676910">
                  <a:moveTo>
                    <a:pt x="25400" y="450849"/>
                  </a:moveTo>
                  <a:lnTo>
                    <a:pt x="0" y="450849"/>
                  </a:lnTo>
                  <a:lnTo>
                    <a:pt x="0" y="455930"/>
                  </a:lnTo>
                  <a:lnTo>
                    <a:pt x="25400" y="455930"/>
                  </a:lnTo>
                  <a:lnTo>
                    <a:pt x="25400" y="450849"/>
                  </a:lnTo>
                  <a:close/>
                </a:path>
                <a:path w="25400" h="676910">
                  <a:moveTo>
                    <a:pt x="25400" y="444500"/>
                  </a:moveTo>
                  <a:lnTo>
                    <a:pt x="0" y="444500"/>
                  </a:lnTo>
                  <a:lnTo>
                    <a:pt x="0" y="449580"/>
                  </a:lnTo>
                  <a:lnTo>
                    <a:pt x="25400" y="449580"/>
                  </a:lnTo>
                  <a:lnTo>
                    <a:pt x="25400" y="444500"/>
                  </a:lnTo>
                  <a:close/>
                </a:path>
                <a:path w="25400" h="676910">
                  <a:moveTo>
                    <a:pt x="25400" y="438149"/>
                  </a:moveTo>
                  <a:lnTo>
                    <a:pt x="0" y="438149"/>
                  </a:lnTo>
                  <a:lnTo>
                    <a:pt x="0" y="443230"/>
                  </a:lnTo>
                  <a:lnTo>
                    <a:pt x="25400" y="443230"/>
                  </a:lnTo>
                  <a:lnTo>
                    <a:pt x="25400" y="438149"/>
                  </a:lnTo>
                  <a:close/>
                </a:path>
                <a:path w="25400" h="676910">
                  <a:moveTo>
                    <a:pt x="25400" y="431799"/>
                  </a:moveTo>
                  <a:lnTo>
                    <a:pt x="0" y="431799"/>
                  </a:lnTo>
                  <a:lnTo>
                    <a:pt x="0" y="436880"/>
                  </a:lnTo>
                  <a:lnTo>
                    <a:pt x="25400" y="436880"/>
                  </a:lnTo>
                  <a:lnTo>
                    <a:pt x="25400" y="431799"/>
                  </a:lnTo>
                  <a:close/>
                </a:path>
                <a:path w="25400" h="676910">
                  <a:moveTo>
                    <a:pt x="25400" y="426719"/>
                  </a:moveTo>
                  <a:lnTo>
                    <a:pt x="0" y="426719"/>
                  </a:lnTo>
                  <a:lnTo>
                    <a:pt x="0" y="430530"/>
                  </a:lnTo>
                  <a:lnTo>
                    <a:pt x="25400" y="430530"/>
                  </a:lnTo>
                  <a:lnTo>
                    <a:pt x="25400" y="426719"/>
                  </a:lnTo>
                  <a:close/>
                </a:path>
              </a:pathLst>
            </a:custGeom>
            <a:solidFill>
              <a:srgbClr val="5879DD"/>
            </a:solidFill>
          </p:spPr>
          <p:txBody>
            <a:bodyPr wrap="square" lIns="0" tIns="0" rIns="0" bIns="0" rtlCol="0"/>
            <a:lstStyle/>
            <a:p>
              <a:endParaRPr/>
            </a:p>
          </p:txBody>
        </p:sp>
        <p:sp>
          <p:nvSpPr>
            <p:cNvPr id="429" name="object 429"/>
            <p:cNvSpPr/>
            <p:nvPr/>
          </p:nvSpPr>
          <p:spPr>
            <a:xfrm>
              <a:off x="6769099" y="5612129"/>
              <a:ext cx="26670" cy="684530"/>
            </a:xfrm>
            <a:custGeom>
              <a:avLst/>
              <a:gdLst/>
              <a:ahLst/>
              <a:cxnLst/>
              <a:rect l="l" t="t" r="r" b="b"/>
              <a:pathLst>
                <a:path w="26670" h="684529">
                  <a:moveTo>
                    <a:pt x="2540" y="0"/>
                  </a:moveTo>
                  <a:lnTo>
                    <a:pt x="0" y="0"/>
                  </a:lnTo>
                  <a:lnTo>
                    <a:pt x="0" y="5080"/>
                  </a:lnTo>
                  <a:lnTo>
                    <a:pt x="24129" y="5080"/>
                  </a:lnTo>
                  <a:lnTo>
                    <a:pt x="24129" y="3810"/>
                  </a:lnTo>
                  <a:lnTo>
                    <a:pt x="16509" y="3810"/>
                  </a:lnTo>
                  <a:lnTo>
                    <a:pt x="16509" y="2540"/>
                  </a:lnTo>
                  <a:lnTo>
                    <a:pt x="8890" y="2540"/>
                  </a:lnTo>
                  <a:lnTo>
                    <a:pt x="8890" y="1270"/>
                  </a:lnTo>
                  <a:lnTo>
                    <a:pt x="2540" y="1270"/>
                  </a:lnTo>
                  <a:lnTo>
                    <a:pt x="2540" y="0"/>
                  </a:lnTo>
                  <a:close/>
                </a:path>
                <a:path w="26670" h="684529">
                  <a:moveTo>
                    <a:pt x="26670" y="5080"/>
                  </a:moveTo>
                  <a:lnTo>
                    <a:pt x="0" y="5080"/>
                  </a:lnTo>
                  <a:lnTo>
                    <a:pt x="0" y="10160"/>
                  </a:lnTo>
                  <a:lnTo>
                    <a:pt x="26670" y="10160"/>
                  </a:lnTo>
                  <a:lnTo>
                    <a:pt x="26670" y="5080"/>
                  </a:lnTo>
                  <a:close/>
                </a:path>
                <a:path w="26670" h="684529">
                  <a:moveTo>
                    <a:pt x="26670" y="10160"/>
                  </a:moveTo>
                  <a:lnTo>
                    <a:pt x="0" y="10160"/>
                  </a:lnTo>
                  <a:lnTo>
                    <a:pt x="0" y="11430"/>
                  </a:lnTo>
                  <a:lnTo>
                    <a:pt x="26670" y="11430"/>
                  </a:lnTo>
                  <a:lnTo>
                    <a:pt x="26670" y="10160"/>
                  </a:lnTo>
                  <a:close/>
                </a:path>
                <a:path w="26670" h="684529">
                  <a:moveTo>
                    <a:pt x="26670" y="11430"/>
                  </a:moveTo>
                  <a:lnTo>
                    <a:pt x="0" y="11430"/>
                  </a:lnTo>
                  <a:lnTo>
                    <a:pt x="0" y="17780"/>
                  </a:lnTo>
                  <a:lnTo>
                    <a:pt x="26670" y="17780"/>
                  </a:lnTo>
                  <a:lnTo>
                    <a:pt x="26670" y="11430"/>
                  </a:lnTo>
                  <a:close/>
                </a:path>
                <a:path w="26670" h="684529">
                  <a:moveTo>
                    <a:pt x="26670" y="17780"/>
                  </a:moveTo>
                  <a:lnTo>
                    <a:pt x="0" y="17780"/>
                  </a:lnTo>
                  <a:lnTo>
                    <a:pt x="0" y="27940"/>
                  </a:lnTo>
                  <a:lnTo>
                    <a:pt x="26670" y="27940"/>
                  </a:lnTo>
                  <a:lnTo>
                    <a:pt x="26670" y="17780"/>
                  </a:lnTo>
                  <a:close/>
                </a:path>
                <a:path w="26670" h="684529">
                  <a:moveTo>
                    <a:pt x="26670" y="27940"/>
                  </a:moveTo>
                  <a:lnTo>
                    <a:pt x="0" y="27940"/>
                  </a:lnTo>
                  <a:lnTo>
                    <a:pt x="0" y="36830"/>
                  </a:lnTo>
                  <a:lnTo>
                    <a:pt x="26670" y="36830"/>
                  </a:lnTo>
                  <a:lnTo>
                    <a:pt x="26670" y="27940"/>
                  </a:lnTo>
                  <a:close/>
                </a:path>
                <a:path w="26670" h="684529">
                  <a:moveTo>
                    <a:pt x="26670" y="36830"/>
                  </a:moveTo>
                  <a:lnTo>
                    <a:pt x="0" y="36830"/>
                  </a:lnTo>
                  <a:lnTo>
                    <a:pt x="0" y="74930"/>
                  </a:lnTo>
                  <a:lnTo>
                    <a:pt x="26670" y="74930"/>
                  </a:lnTo>
                  <a:lnTo>
                    <a:pt x="26670" y="36830"/>
                  </a:lnTo>
                  <a:close/>
                </a:path>
                <a:path w="26670" h="684529">
                  <a:moveTo>
                    <a:pt x="26670" y="74930"/>
                  </a:moveTo>
                  <a:lnTo>
                    <a:pt x="0" y="74930"/>
                  </a:lnTo>
                  <a:lnTo>
                    <a:pt x="0" y="78740"/>
                  </a:lnTo>
                  <a:lnTo>
                    <a:pt x="26670" y="78740"/>
                  </a:lnTo>
                  <a:lnTo>
                    <a:pt x="26670" y="74930"/>
                  </a:lnTo>
                  <a:close/>
                </a:path>
                <a:path w="26670" h="684529">
                  <a:moveTo>
                    <a:pt x="26670" y="78740"/>
                  </a:moveTo>
                  <a:lnTo>
                    <a:pt x="0" y="78740"/>
                  </a:lnTo>
                  <a:lnTo>
                    <a:pt x="0" y="81280"/>
                  </a:lnTo>
                  <a:lnTo>
                    <a:pt x="26670" y="81280"/>
                  </a:lnTo>
                  <a:lnTo>
                    <a:pt x="26670" y="78740"/>
                  </a:lnTo>
                  <a:close/>
                </a:path>
                <a:path w="26670" h="684529">
                  <a:moveTo>
                    <a:pt x="26670" y="81280"/>
                  </a:moveTo>
                  <a:lnTo>
                    <a:pt x="0" y="81280"/>
                  </a:lnTo>
                  <a:lnTo>
                    <a:pt x="0" y="87630"/>
                  </a:lnTo>
                  <a:lnTo>
                    <a:pt x="26670" y="87630"/>
                  </a:lnTo>
                  <a:lnTo>
                    <a:pt x="26670" y="81280"/>
                  </a:lnTo>
                  <a:close/>
                </a:path>
                <a:path w="26670" h="684529">
                  <a:moveTo>
                    <a:pt x="26670" y="87630"/>
                  </a:moveTo>
                  <a:lnTo>
                    <a:pt x="0" y="87630"/>
                  </a:lnTo>
                  <a:lnTo>
                    <a:pt x="0" y="91440"/>
                  </a:lnTo>
                  <a:lnTo>
                    <a:pt x="26670" y="91440"/>
                  </a:lnTo>
                  <a:lnTo>
                    <a:pt x="26670" y="87630"/>
                  </a:lnTo>
                  <a:close/>
                </a:path>
                <a:path w="26670" h="684529">
                  <a:moveTo>
                    <a:pt x="26670" y="91440"/>
                  </a:moveTo>
                  <a:lnTo>
                    <a:pt x="0" y="91440"/>
                  </a:lnTo>
                  <a:lnTo>
                    <a:pt x="0" y="129540"/>
                  </a:lnTo>
                  <a:lnTo>
                    <a:pt x="26670" y="129540"/>
                  </a:lnTo>
                  <a:lnTo>
                    <a:pt x="26670" y="91440"/>
                  </a:lnTo>
                  <a:close/>
                </a:path>
                <a:path w="26670" h="684529">
                  <a:moveTo>
                    <a:pt x="26670" y="129540"/>
                  </a:moveTo>
                  <a:lnTo>
                    <a:pt x="0" y="129540"/>
                  </a:lnTo>
                  <a:lnTo>
                    <a:pt x="0" y="138430"/>
                  </a:lnTo>
                  <a:lnTo>
                    <a:pt x="26670" y="138430"/>
                  </a:lnTo>
                  <a:lnTo>
                    <a:pt x="26670" y="129540"/>
                  </a:lnTo>
                  <a:close/>
                </a:path>
                <a:path w="26670" h="684529">
                  <a:moveTo>
                    <a:pt x="26670" y="138430"/>
                  </a:moveTo>
                  <a:lnTo>
                    <a:pt x="0" y="138430"/>
                  </a:lnTo>
                  <a:lnTo>
                    <a:pt x="0" y="144780"/>
                  </a:lnTo>
                  <a:lnTo>
                    <a:pt x="26670" y="144780"/>
                  </a:lnTo>
                  <a:lnTo>
                    <a:pt x="26670" y="138430"/>
                  </a:lnTo>
                  <a:close/>
                </a:path>
                <a:path w="26670" h="684529">
                  <a:moveTo>
                    <a:pt x="26670" y="144780"/>
                  </a:moveTo>
                  <a:lnTo>
                    <a:pt x="0" y="144780"/>
                  </a:lnTo>
                  <a:lnTo>
                    <a:pt x="0" y="151130"/>
                  </a:lnTo>
                  <a:lnTo>
                    <a:pt x="26670" y="151130"/>
                  </a:lnTo>
                  <a:lnTo>
                    <a:pt x="26670" y="144780"/>
                  </a:lnTo>
                  <a:close/>
                </a:path>
                <a:path w="26670" h="684529">
                  <a:moveTo>
                    <a:pt x="26670" y="151130"/>
                  </a:moveTo>
                  <a:lnTo>
                    <a:pt x="0" y="151130"/>
                  </a:lnTo>
                  <a:lnTo>
                    <a:pt x="0" y="154940"/>
                  </a:lnTo>
                  <a:lnTo>
                    <a:pt x="26670" y="154940"/>
                  </a:lnTo>
                  <a:lnTo>
                    <a:pt x="26670" y="151130"/>
                  </a:lnTo>
                  <a:close/>
                </a:path>
                <a:path w="26670" h="684529">
                  <a:moveTo>
                    <a:pt x="26670" y="154940"/>
                  </a:moveTo>
                  <a:lnTo>
                    <a:pt x="0" y="154940"/>
                  </a:lnTo>
                  <a:lnTo>
                    <a:pt x="0" y="161290"/>
                  </a:lnTo>
                  <a:lnTo>
                    <a:pt x="26670" y="161290"/>
                  </a:lnTo>
                  <a:lnTo>
                    <a:pt x="26670" y="154940"/>
                  </a:lnTo>
                  <a:close/>
                </a:path>
                <a:path w="26670" h="684529">
                  <a:moveTo>
                    <a:pt x="26670" y="161290"/>
                  </a:moveTo>
                  <a:lnTo>
                    <a:pt x="0" y="161290"/>
                  </a:lnTo>
                  <a:lnTo>
                    <a:pt x="0" y="163830"/>
                  </a:lnTo>
                  <a:lnTo>
                    <a:pt x="26670" y="163830"/>
                  </a:lnTo>
                  <a:lnTo>
                    <a:pt x="26670" y="161290"/>
                  </a:lnTo>
                  <a:close/>
                </a:path>
                <a:path w="26670" h="684529">
                  <a:moveTo>
                    <a:pt x="26670" y="163830"/>
                  </a:moveTo>
                  <a:lnTo>
                    <a:pt x="0" y="163830"/>
                  </a:lnTo>
                  <a:lnTo>
                    <a:pt x="0" y="167640"/>
                  </a:lnTo>
                  <a:lnTo>
                    <a:pt x="26670" y="167640"/>
                  </a:lnTo>
                  <a:lnTo>
                    <a:pt x="26670" y="163830"/>
                  </a:lnTo>
                  <a:close/>
                </a:path>
                <a:path w="26670" h="684529">
                  <a:moveTo>
                    <a:pt x="26670" y="167640"/>
                  </a:moveTo>
                  <a:lnTo>
                    <a:pt x="0" y="167640"/>
                  </a:lnTo>
                  <a:lnTo>
                    <a:pt x="0" y="170180"/>
                  </a:lnTo>
                  <a:lnTo>
                    <a:pt x="26670" y="170180"/>
                  </a:lnTo>
                  <a:lnTo>
                    <a:pt x="26670" y="167640"/>
                  </a:lnTo>
                  <a:close/>
                </a:path>
                <a:path w="26670" h="684529">
                  <a:moveTo>
                    <a:pt x="26670" y="170180"/>
                  </a:moveTo>
                  <a:lnTo>
                    <a:pt x="0" y="170180"/>
                  </a:lnTo>
                  <a:lnTo>
                    <a:pt x="0" y="176530"/>
                  </a:lnTo>
                  <a:lnTo>
                    <a:pt x="26670" y="176530"/>
                  </a:lnTo>
                  <a:lnTo>
                    <a:pt x="26670" y="170180"/>
                  </a:lnTo>
                  <a:close/>
                </a:path>
                <a:path w="26670" h="684529">
                  <a:moveTo>
                    <a:pt x="26670" y="176530"/>
                  </a:moveTo>
                  <a:lnTo>
                    <a:pt x="0" y="176530"/>
                  </a:lnTo>
                  <a:lnTo>
                    <a:pt x="0" y="201930"/>
                  </a:lnTo>
                  <a:lnTo>
                    <a:pt x="26670" y="201930"/>
                  </a:lnTo>
                  <a:lnTo>
                    <a:pt x="26670" y="176530"/>
                  </a:lnTo>
                  <a:close/>
                </a:path>
                <a:path w="26670" h="684529">
                  <a:moveTo>
                    <a:pt x="26670" y="201930"/>
                  </a:moveTo>
                  <a:lnTo>
                    <a:pt x="0" y="201930"/>
                  </a:lnTo>
                  <a:lnTo>
                    <a:pt x="0" y="208280"/>
                  </a:lnTo>
                  <a:lnTo>
                    <a:pt x="26670" y="208280"/>
                  </a:lnTo>
                  <a:lnTo>
                    <a:pt x="26670" y="201930"/>
                  </a:lnTo>
                  <a:close/>
                </a:path>
                <a:path w="26670" h="684529">
                  <a:moveTo>
                    <a:pt x="26670" y="208280"/>
                  </a:moveTo>
                  <a:lnTo>
                    <a:pt x="0" y="208280"/>
                  </a:lnTo>
                  <a:lnTo>
                    <a:pt x="0" y="220980"/>
                  </a:lnTo>
                  <a:lnTo>
                    <a:pt x="26670" y="220980"/>
                  </a:lnTo>
                  <a:lnTo>
                    <a:pt x="26670" y="208280"/>
                  </a:lnTo>
                  <a:close/>
                </a:path>
                <a:path w="26670" h="684529">
                  <a:moveTo>
                    <a:pt x="26670" y="220980"/>
                  </a:moveTo>
                  <a:lnTo>
                    <a:pt x="0" y="220980"/>
                  </a:lnTo>
                  <a:lnTo>
                    <a:pt x="0" y="237490"/>
                  </a:lnTo>
                  <a:lnTo>
                    <a:pt x="26670" y="237490"/>
                  </a:lnTo>
                  <a:lnTo>
                    <a:pt x="26670" y="220980"/>
                  </a:lnTo>
                  <a:close/>
                </a:path>
                <a:path w="26670" h="684529">
                  <a:moveTo>
                    <a:pt x="26670" y="237490"/>
                  </a:moveTo>
                  <a:lnTo>
                    <a:pt x="0" y="237490"/>
                  </a:lnTo>
                  <a:lnTo>
                    <a:pt x="0" y="240030"/>
                  </a:lnTo>
                  <a:lnTo>
                    <a:pt x="26670" y="240030"/>
                  </a:lnTo>
                  <a:lnTo>
                    <a:pt x="26670" y="237490"/>
                  </a:lnTo>
                  <a:close/>
                </a:path>
                <a:path w="26670" h="684529">
                  <a:moveTo>
                    <a:pt x="26670" y="240030"/>
                  </a:moveTo>
                  <a:lnTo>
                    <a:pt x="0" y="240030"/>
                  </a:lnTo>
                  <a:lnTo>
                    <a:pt x="0" y="243840"/>
                  </a:lnTo>
                  <a:lnTo>
                    <a:pt x="26670" y="243840"/>
                  </a:lnTo>
                  <a:lnTo>
                    <a:pt x="26670" y="240030"/>
                  </a:lnTo>
                  <a:close/>
                </a:path>
                <a:path w="26670" h="684529">
                  <a:moveTo>
                    <a:pt x="26670" y="243840"/>
                  </a:moveTo>
                  <a:lnTo>
                    <a:pt x="0" y="243840"/>
                  </a:lnTo>
                  <a:lnTo>
                    <a:pt x="0" y="246380"/>
                  </a:lnTo>
                  <a:lnTo>
                    <a:pt x="26670" y="246380"/>
                  </a:lnTo>
                  <a:lnTo>
                    <a:pt x="26670" y="243840"/>
                  </a:lnTo>
                  <a:close/>
                </a:path>
                <a:path w="26670" h="684529">
                  <a:moveTo>
                    <a:pt x="26670" y="246380"/>
                  </a:moveTo>
                  <a:lnTo>
                    <a:pt x="0" y="246380"/>
                  </a:lnTo>
                  <a:lnTo>
                    <a:pt x="0" y="250190"/>
                  </a:lnTo>
                  <a:lnTo>
                    <a:pt x="26670" y="250190"/>
                  </a:lnTo>
                  <a:lnTo>
                    <a:pt x="26670" y="246380"/>
                  </a:lnTo>
                  <a:close/>
                </a:path>
                <a:path w="26670" h="684529">
                  <a:moveTo>
                    <a:pt x="26670" y="250190"/>
                  </a:moveTo>
                  <a:lnTo>
                    <a:pt x="0" y="250190"/>
                  </a:lnTo>
                  <a:lnTo>
                    <a:pt x="0" y="256540"/>
                  </a:lnTo>
                  <a:lnTo>
                    <a:pt x="26670" y="256540"/>
                  </a:lnTo>
                  <a:lnTo>
                    <a:pt x="26670" y="250190"/>
                  </a:lnTo>
                  <a:close/>
                </a:path>
                <a:path w="26670" h="684529">
                  <a:moveTo>
                    <a:pt x="26670" y="256540"/>
                  </a:moveTo>
                  <a:lnTo>
                    <a:pt x="0" y="256540"/>
                  </a:lnTo>
                  <a:lnTo>
                    <a:pt x="0" y="265430"/>
                  </a:lnTo>
                  <a:lnTo>
                    <a:pt x="26670" y="265430"/>
                  </a:lnTo>
                  <a:lnTo>
                    <a:pt x="26670" y="256540"/>
                  </a:lnTo>
                  <a:close/>
                </a:path>
                <a:path w="26670" h="684529">
                  <a:moveTo>
                    <a:pt x="26670" y="265430"/>
                  </a:moveTo>
                  <a:lnTo>
                    <a:pt x="0" y="265430"/>
                  </a:lnTo>
                  <a:lnTo>
                    <a:pt x="0" y="278130"/>
                  </a:lnTo>
                  <a:lnTo>
                    <a:pt x="26670" y="278130"/>
                  </a:lnTo>
                  <a:lnTo>
                    <a:pt x="26670" y="265430"/>
                  </a:lnTo>
                  <a:close/>
                </a:path>
                <a:path w="26670" h="684529">
                  <a:moveTo>
                    <a:pt x="26670" y="278130"/>
                  </a:moveTo>
                  <a:lnTo>
                    <a:pt x="0" y="278130"/>
                  </a:lnTo>
                  <a:lnTo>
                    <a:pt x="0" y="288290"/>
                  </a:lnTo>
                  <a:lnTo>
                    <a:pt x="26670" y="288290"/>
                  </a:lnTo>
                  <a:lnTo>
                    <a:pt x="26670" y="278130"/>
                  </a:lnTo>
                  <a:close/>
                </a:path>
                <a:path w="26670" h="684529">
                  <a:moveTo>
                    <a:pt x="26670" y="288290"/>
                  </a:moveTo>
                  <a:lnTo>
                    <a:pt x="0" y="288290"/>
                  </a:lnTo>
                  <a:lnTo>
                    <a:pt x="0" y="290830"/>
                  </a:lnTo>
                  <a:lnTo>
                    <a:pt x="26670" y="290830"/>
                  </a:lnTo>
                  <a:lnTo>
                    <a:pt x="26670" y="288290"/>
                  </a:lnTo>
                  <a:close/>
                </a:path>
                <a:path w="26670" h="684529">
                  <a:moveTo>
                    <a:pt x="26670" y="290830"/>
                  </a:moveTo>
                  <a:lnTo>
                    <a:pt x="0" y="290830"/>
                  </a:lnTo>
                  <a:lnTo>
                    <a:pt x="0" y="297180"/>
                  </a:lnTo>
                  <a:lnTo>
                    <a:pt x="26670" y="297180"/>
                  </a:lnTo>
                  <a:lnTo>
                    <a:pt x="26670" y="290830"/>
                  </a:lnTo>
                  <a:close/>
                </a:path>
                <a:path w="26670" h="684529">
                  <a:moveTo>
                    <a:pt x="26670" y="297180"/>
                  </a:moveTo>
                  <a:lnTo>
                    <a:pt x="0" y="297180"/>
                  </a:lnTo>
                  <a:lnTo>
                    <a:pt x="0" y="300990"/>
                  </a:lnTo>
                  <a:lnTo>
                    <a:pt x="26670" y="300990"/>
                  </a:lnTo>
                  <a:lnTo>
                    <a:pt x="26670" y="297180"/>
                  </a:lnTo>
                  <a:close/>
                </a:path>
                <a:path w="26670" h="684529">
                  <a:moveTo>
                    <a:pt x="26670" y="300990"/>
                  </a:moveTo>
                  <a:lnTo>
                    <a:pt x="0" y="300990"/>
                  </a:lnTo>
                  <a:lnTo>
                    <a:pt x="0" y="307340"/>
                  </a:lnTo>
                  <a:lnTo>
                    <a:pt x="26670" y="307340"/>
                  </a:lnTo>
                  <a:lnTo>
                    <a:pt x="26670" y="300990"/>
                  </a:lnTo>
                  <a:close/>
                </a:path>
                <a:path w="26670" h="684529">
                  <a:moveTo>
                    <a:pt x="26670" y="307340"/>
                  </a:moveTo>
                  <a:lnTo>
                    <a:pt x="0" y="307340"/>
                  </a:lnTo>
                  <a:lnTo>
                    <a:pt x="0" y="309880"/>
                  </a:lnTo>
                  <a:lnTo>
                    <a:pt x="26670" y="309880"/>
                  </a:lnTo>
                  <a:lnTo>
                    <a:pt x="26670" y="307340"/>
                  </a:lnTo>
                  <a:close/>
                </a:path>
                <a:path w="26670" h="684529">
                  <a:moveTo>
                    <a:pt x="26670" y="309880"/>
                  </a:moveTo>
                  <a:lnTo>
                    <a:pt x="0" y="309880"/>
                  </a:lnTo>
                  <a:lnTo>
                    <a:pt x="0" y="313690"/>
                  </a:lnTo>
                  <a:lnTo>
                    <a:pt x="26670" y="313690"/>
                  </a:lnTo>
                  <a:lnTo>
                    <a:pt x="26670" y="309880"/>
                  </a:lnTo>
                  <a:close/>
                </a:path>
                <a:path w="26670" h="684529">
                  <a:moveTo>
                    <a:pt x="26670" y="313690"/>
                  </a:moveTo>
                  <a:lnTo>
                    <a:pt x="0" y="313690"/>
                  </a:lnTo>
                  <a:lnTo>
                    <a:pt x="0" y="316230"/>
                  </a:lnTo>
                  <a:lnTo>
                    <a:pt x="26670" y="316230"/>
                  </a:lnTo>
                  <a:lnTo>
                    <a:pt x="26670" y="313690"/>
                  </a:lnTo>
                  <a:close/>
                </a:path>
                <a:path w="26670" h="684529">
                  <a:moveTo>
                    <a:pt x="26670" y="316230"/>
                  </a:moveTo>
                  <a:lnTo>
                    <a:pt x="0" y="316230"/>
                  </a:lnTo>
                  <a:lnTo>
                    <a:pt x="0" y="322580"/>
                  </a:lnTo>
                  <a:lnTo>
                    <a:pt x="26670" y="322580"/>
                  </a:lnTo>
                  <a:lnTo>
                    <a:pt x="26670" y="316230"/>
                  </a:lnTo>
                  <a:close/>
                </a:path>
                <a:path w="26670" h="684529">
                  <a:moveTo>
                    <a:pt x="26670" y="322580"/>
                  </a:moveTo>
                  <a:lnTo>
                    <a:pt x="0" y="322580"/>
                  </a:lnTo>
                  <a:lnTo>
                    <a:pt x="0" y="341630"/>
                  </a:lnTo>
                  <a:lnTo>
                    <a:pt x="26670" y="341630"/>
                  </a:lnTo>
                  <a:lnTo>
                    <a:pt x="26670" y="322580"/>
                  </a:lnTo>
                  <a:close/>
                </a:path>
                <a:path w="26670" h="684529">
                  <a:moveTo>
                    <a:pt x="26670" y="341630"/>
                  </a:moveTo>
                  <a:lnTo>
                    <a:pt x="0" y="341630"/>
                  </a:lnTo>
                  <a:lnTo>
                    <a:pt x="0" y="345440"/>
                  </a:lnTo>
                  <a:lnTo>
                    <a:pt x="26670" y="345440"/>
                  </a:lnTo>
                  <a:lnTo>
                    <a:pt x="26670" y="341630"/>
                  </a:lnTo>
                  <a:close/>
                </a:path>
                <a:path w="26670" h="684529">
                  <a:moveTo>
                    <a:pt x="26670" y="345440"/>
                  </a:moveTo>
                  <a:lnTo>
                    <a:pt x="0" y="345440"/>
                  </a:lnTo>
                  <a:lnTo>
                    <a:pt x="0" y="358140"/>
                  </a:lnTo>
                  <a:lnTo>
                    <a:pt x="26670" y="358140"/>
                  </a:lnTo>
                  <a:lnTo>
                    <a:pt x="26670" y="345440"/>
                  </a:lnTo>
                  <a:close/>
                </a:path>
                <a:path w="26670" h="684529">
                  <a:moveTo>
                    <a:pt x="26670" y="358140"/>
                  </a:moveTo>
                  <a:lnTo>
                    <a:pt x="0" y="358140"/>
                  </a:lnTo>
                  <a:lnTo>
                    <a:pt x="0" y="367030"/>
                  </a:lnTo>
                  <a:lnTo>
                    <a:pt x="26670" y="367030"/>
                  </a:lnTo>
                  <a:lnTo>
                    <a:pt x="26670" y="358140"/>
                  </a:lnTo>
                  <a:close/>
                </a:path>
                <a:path w="26670" h="684529">
                  <a:moveTo>
                    <a:pt x="26670" y="367030"/>
                  </a:moveTo>
                  <a:lnTo>
                    <a:pt x="0" y="367030"/>
                  </a:lnTo>
                  <a:lnTo>
                    <a:pt x="0" y="370840"/>
                  </a:lnTo>
                  <a:lnTo>
                    <a:pt x="26670" y="370840"/>
                  </a:lnTo>
                  <a:lnTo>
                    <a:pt x="26670" y="367030"/>
                  </a:lnTo>
                  <a:close/>
                </a:path>
                <a:path w="26670" h="684529">
                  <a:moveTo>
                    <a:pt x="26670" y="370840"/>
                  </a:moveTo>
                  <a:lnTo>
                    <a:pt x="0" y="370840"/>
                  </a:lnTo>
                  <a:lnTo>
                    <a:pt x="0" y="386080"/>
                  </a:lnTo>
                  <a:lnTo>
                    <a:pt x="26670" y="386080"/>
                  </a:lnTo>
                  <a:lnTo>
                    <a:pt x="26670" y="370840"/>
                  </a:lnTo>
                  <a:close/>
                </a:path>
                <a:path w="26670" h="684529">
                  <a:moveTo>
                    <a:pt x="26670" y="386080"/>
                  </a:moveTo>
                  <a:lnTo>
                    <a:pt x="0" y="386080"/>
                  </a:lnTo>
                  <a:lnTo>
                    <a:pt x="0" y="392430"/>
                  </a:lnTo>
                  <a:lnTo>
                    <a:pt x="26670" y="392430"/>
                  </a:lnTo>
                  <a:lnTo>
                    <a:pt x="26670" y="386080"/>
                  </a:lnTo>
                  <a:close/>
                </a:path>
                <a:path w="26670" h="684529">
                  <a:moveTo>
                    <a:pt x="26670" y="392430"/>
                  </a:moveTo>
                  <a:lnTo>
                    <a:pt x="0" y="392430"/>
                  </a:lnTo>
                  <a:lnTo>
                    <a:pt x="0" y="396240"/>
                  </a:lnTo>
                  <a:lnTo>
                    <a:pt x="26670" y="396240"/>
                  </a:lnTo>
                  <a:lnTo>
                    <a:pt x="26670" y="392430"/>
                  </a:lnTo>
                  <a:close/>
                </a:path>
                <a:path w="26670" h="684529">
                  <a:moveTo>
                    <a:pt x="26670" y="396240"/>
                  </a:moveTo>
                  <a:lnTo>
                    <a:pt x="0" y="396240"/>
                  </a:lnTo>
                  <a:lnTo>
                    <a:pt x="0" y="398780"/>
                  </a:lnTo>
                  <a:lnTo>
                    <a:pt x="26670" y="398780"/>
                  </a:lnTo>
                  <a:lnTo>
                    <a:pt x="26670" y="396240"/>
                  </a:lnTo>
                  <a:close/>
                </a:path>
                <a:path w="26670" h="684529">
                  <a:moveTo>
                    <a:pt x="26670" y="398780"/>
                  </a:moveTo>
                  <a:lnTo>
                    <a:pt x="0" y="398780"/>
                  </a:lnTo>
                  <a:lnTo>
                    <a:pt x="0" y="402590"/>
                  </a:lnTo>
                  <a:lnTo>
                    <a:pt x="26670" y="402590"/>
                  </a:lnTo>
                  <a:lnTo>
                    <a:pt x="26670" y="398780"/>
                  </a:lnTo>
                  <a:close/>
                </a:path>
                <a:path w="26670" h="684529">
                  <a:moveTo>
                    <a:pt x="26670" y="402590"/>
                  </a:moveTo>
                  <a:lnTo>
                    <a:pt x="0" y="402590"/>
                  </a:lnTo>
                  <a:lnTo>
                    <a:pt x="0" y="408940"/>
                  </a:lnTo>
                  <a:lnTo>
                    <a:pt x="26670" y="408940"/>
                  </a:lnTo>
                  <a:lnTo>
                    <a:pt x="26670" y="402590"/>
                  </a:lnTo>
                  <a:close/>
                </a:path>
                <a:path w="26670" h="684529">
                  <a:moveTo>
                    <a:pt x="26670" y="408940"/>
                  </a:moveTo>
                  <a:lnTo>
                    <a:pt x="0" y="408940"/>
                  </a:lnTo>
                  <a:lnTo>
                    <a:pt x="0" y="411480"/>
                  </a:lnTo>
                  <a:lnTo>
                    <a:pt x="26670" y="411480"/>
                  </a:lnTo>
                  <a:lnTo>
                    <a:pt x="26670" y="408940"/>
                  </a:lnTo>
                  <a:close/>
                </a:path>
                <a:path w="26670" h="684529">
                  <a:moveTo>
                    <a:pt x="26670" y="411480"/>
                  </a:moveTo>
                  <a:lnTo>
                    <a:pt x="0" y="411480"/>
                  </a:lnTo>
                  <a:lnTo>
                    <a:pt x="0" y="417830"/>
                  </a:lnTo>
                  <a:lnTo>
                    <a:pt x="26670" y="417830"/>
                  </a:lnTo>
                  <a:lnTo>
                    <a:pt x="26670" y="411480"/>
                  </a:lnTo>
                  <a:close/>
                </a:path>
                <a:path w="26670" h="684529">
                  <a:moveTo>
                    <a:pt x="26670" y="417830"/>
                  </a:moveTo>
                  <a:lnTo>
                    <a:pt x="0" y="417830"/>
                  </a:lnTo>
                  <a:lnTo>
                    <a:pt x="0" y="430530"/>
                  </a:lnTo>
                  <a:lnTo>
                    <a:pt x="26670" y="430530"/>
                  </a:lnTo>
                  <a:lnTo>
                    <a:pt x="26670" y="417830"/>
                  </a:lnTo>
                  <a:close/>
                </a:path>
                <a:path w="26670" h="684529">
                  <a:moveTo>
                    <a:pt x="11429" y="683260"/>
                  </a:moveTo>
                  <a:lnTo>
                    <a:pt x="1270" y="683260"/>
                  </a:lnTo>
                  <a:lnTo>
                    <a:pt x="1270" y="684530"/>
                  </a:lnTo>
                  <a:lnTo>
                    <a:pt x="11429" y="684530"/>
                  </a:lnTo>
                  <a:lnTo>
                    <a:pt x="11429" y="683260"/>
                  </a:lnTo>
                  <a:close/>
                </a:path>
                <a:path w="26670" h="684529">
                  <a:moveTo>
                    <a:pt x="26670" y="678180"/>
                  </a:moveTo>
                  <a:lnTo>
                    <a:pt x="0" y="678180"/>
                  </a:lnTo>
                  <a:lnTo>
                    <a:pt x="0" y="683260"/>
                  </a:lnTo>
                  <a:lnTo>
                    <a:pt x="22859" y="683260"/>
                  </a:lnTo>
                  <a:lnTo>
                    <a:pt x="22859" y="681990"/>
                  </a:lnTo>
                  <a:lnTo>
                    <a:pt x="26670" y="681990"/>
                  </a:lnTo>
                  <a:lnTo>
                    <a:pt x="26670" y="678180"/>
                  </a:lnTo>
                  <a:close/>
                </a:path>
                <a:path w="26670" h="684529">
                  <a:moveTo>
                    <a:pt x="26670" y="671830"/>
                  </a:moveTo>
                  <a:lnTo>
                    <a:pt x="0" y="671830"/>
                  </a:lnTo>
                  <a:lnTo>
                    <a:pt x="0" y="676910"/>
                  </a:lnTo>
                  <a:lnTo>
                    <a:pt x="26670" y="676910"/>
                  </a:lnTo>
                  <a:lnTo>
                    <a:pt x="26670" y="671830"/>
                  </a:lnTo>
                  <a:close/>
                </a:path>
                <a:path w="26670" h="684529">
                  <a:moveTo>
                    <a:pt x="26670" y="665480"/>
                  </a:moveTo>
                  <a:lnTo>
                    <a:pt x="0" y="665480"/>
                  </a:lnTo>
                  <a:lnTo>
                    <a:pt x="0" y="670560"/>
                  </a:lnTo>
                  <a:lnTo>
                    <a:pt x="26670" y="670560"/>
                  </a:lnTo>
                  <a:lnTo>
                    <a:pt x="26670" y="665480"/>
                  </a:lnTo>
                  <a:close/>
                </a:path>
                <a:path w="26670" h="684529">
                  <a:moveTo>
                    <a:pt x="26670" y="659130"/>
                  </a:moveTo>
                  <a:lnTo>
                    <a:pt x="0" y="659130"/>
                  </a:lnTo>
                  <a:lnTo>
                    <a:pt x="0" y="664210"/>
                  </a:lnTo>
                  <a:lnTo>
                    <a:pt x="26670" y="664210"/>
                  </a:lnTo>
                  <a:lnTo>
                    <a:pt x="26670" y="659130"/>
                  </a:lnTo>
                  <a:close/>
                </a:path>
                <a:path w="26670" h="684529">
                  <a:moveTo>
                    <a:pt x="26670" y="652780"/>
                  </a:moveTo>
                  <a:lnTo>
                    <a:pt x="0" y="652780"/>
                  </a:lnTo>
                  <a:lnTo>
                    <a:pt x="0" y="657860"/>
                  </a:lnTo>
                  <a:lnTo>
                    <a:pt x="26670" y="657860"/>
                  </a:lnTo>
                  <a:lnTo>
                    <a:pt x="26670" y="652780"/>
                  </a:lnTo>
                  <a:close/>
                </a:path>
                <a:path w="26670" h="684529">
                  <a:moveTo>
                    <a:pt x="26670" y="646430"/>
                  </a:moveTo>
                  <a:lnTo>
                    <a:pt x="0" y="646430"/>
                  </a:lnTo>
                  <a:lnTo>
                    <a:pt x="0" y="651510"/>
                  </a:lnTo>
                  <a:lnTo>
                    <a:pt x="26670" y="651510"/>
                  </a:lnTo>
                  <a:lnTo>
                    <a:pt x="26670" y="646430"/>
                  </a:lnTo>
                  <a:close/>
                </a:path>
                <a:path w="26670" h="684529">
                  <a:moveTo>
                    <a:pt x="26670" y="640080"/>
                  </a:moveTo>
                  <a:lnTo>
                    <a:pt x="0" y="640080"/>
                  </a:lnTo>
                  <a:lnTo>
                    <a:pt x="0" y="645160"/>
                  </a:lnTo>
                  <a:lnTo>
                    <a:pt x="26670" y="645160"/>
                  </a:lnTo>
                  <a:lnTo>
                    <a:pt x="26670" y="640080"/>
                  </a:lnTo>
                  <a:close/>
                </a:path>
                <a:path w="26670" h="684529">
                  <a:moveTo>
                    <a:pt x="26670" y="633730"/>
                  </a:moveTo>
                  <a:lnTo>
                    <a:pt x="0" y="633730"/>
                  </a:lnTo>
                  <a:lnTo>
                    <a:pt x="0" y="638810"/>
                  </a:lnTo>
                  <a:lnTo>
                    <a:pt x="26670" y="638810"/>
                  </a:lnTo>
                  <a:lnTo>
                    <a:pt x="26670" y="633730"/>
                  </a:lnTo>
                  <a:close/>
                </a:path>
                <a:path w="26670" h="684529">
                  <a:moveTo>
                    <a:pt x="26670" y="627380"/>
                  </a:moveTo>
                  <a:lnTo>
                    <a:pt x="0" y="627380"/>
                  </a:lnTo>
                  <a:lnTo>
                    <a:pt x="0" y="632460"/>
                  </a:lnTo>
                  <a:lnTo>
                    <a:pt x="26670" y="632460"/>
                  </a:lnTo>
                  <a:lnTo>
                    <a:pt x="26670" y="627380"/>
                  </a:lnTo>
                  <a:close/>
                </a:path>
                <a:path w="26670" h="684529">
                  <a:moveTo>
                    <a:pt x="26670" y="621030"/>
                  </a:moveTo>
                  <a:lnTo>
                    <a:pt x="0" y="621030"/>
                  </a:lnTo>
                  <a:lnTo>
                    <a:pt x="0" y="626110"/>
                  </a:lnTo>
                  <a:lnTo>
                    <a:pt x="26670" y="626110"/>
                  </a:lnTo>
                  <a:lnTo>
                    <a:pt x="26670" y="621030"/>
                  </a:lnTo>
                  <a:close/>
                </a:path>
                <a:path w="26670" h="684529">
                  <a:moveTo>
                    <a:pt x="26670" y="614680"/>
                  </a:moveTo>
                  <a:lnTo>
                    <a:pt x="0" y="614680"/>
                  </a:lnTo>
                  <a:lnTo>
                    <a:pt x="0" y="619760"/>
                  </a:lnTo>
                  <a:lnTo>
                    <a:pt x="26670" y="619760"/>
                  </a:lnTo>
                  <a:lnTo>
                    <a:pt x="26670" y="614680"/>
                  </a:lnTo>
                  <a:close/>
                </a:path>
                <a:path w="26670" h="684529">
                  <a:moveTo>
                    <a:pt x="26670" y="608330"/>
                  </a:moveTo>
                  <a:lnTo>
                    <a:pt x="0" y="608330"/>
                  </a:lnTo>
                  <a:lnTo>
                    <a:pt x="0" y="613410"/>
                  </a:lnTo>
                  <a:lnTo>
                    <a:pt x="26670" y="613410"/>
                  </a:lnTo>
                  <a:lnTo>
                    <a:pt x="26670" y="608330"/>
                  </a:lnTo>
                  <a:close/>
                </a:path>
                <a:path w="26670" h="684529">
                  <a:moveTo>
                    <a:pt x="26670" y="601980"/>
                  </a:moveTo>
                  <a:lnTo>
                    <a:pt x="0" y="601980"/>
                  </a:lnTo>
                  <a:lnTo>
                    <a:pt x="0" y="607060"/>
                  </a:lnTo>
                  <a:lnTo>
                    <a:pt x="26670" y="607060"/>
                  </a:lnTo>
                  <a:lnTo>
                    <a:pt x="26670" y="601980"/>
                  </a:lnTo>
                  <a:close/>
                </a:path>
                <a:path w="26670" h="684529">
                  <a:moveTo>
                    <a:pt x="26670" y="595630"/>
                  </a:moveTo>
                  <a:lnTo>
                    <a:pt x="0" y="595630"/>
                  </a:lnTo>
                  <a:lnTo>
                    <a:pt x="0" y="600710"/>
                  </a:lnTo>
                  <a:lnTo>
                    <a:pt x="26670" y="600710"/>
                  </a:lnTo>
                  <a:lnTo>
                    <a:pt x="26670" y="595630"/>
                  </a:lnTo>
                  <a:close/>
                </a:path>
                <a:path w="26670" h="684529">
                  <a:moveTo>
                    <a:pt x="26670" y="589280"/>
                  </a:moveTo>
                  <a:lnTo>
                    <a:pt x="0" y="589280"/>
                  </a:lnTo>
                  <a:lnTo>
                    <a:pt x="0" y="594360"/>
                  </a:lnTo>
                  <a:lnTo>
                    <a:pt x="26670" y="594360"/>
                  </a:lnTo>
                  <a:lnTo>
                    <a:pt x="26670" y="589280"/>
                  </a:lnTo>
                  <a:close/>
                </a:path>
                <a:path w="26670" h="684529">
                  <a:moveTo>
                    <a:pt x="26670" y="582930"/>
                  </a:moveTo>
                  <a:lnTo>
                    <a:pt x="0" y="582930"/>
                  </a:lnTo>
                  <a:lnTo>
                    <a:pt x="0" y="588010"/>
                  </a:lnTo>
                  <a:lnTo>
                    <a:pt x="26670" y="588010"/>
                  </a:lnTo>
                  <a:lnTo>
                    <a:pt x="26670" y="582930"/>
                  </a:lnTo>
                  <a:close/>
                </a:path>
                <a:path w="26670" h="684529">
                  <a:moveTo>
                    <a:pt x="26670" y="576580"/>
                  </a:moveTo>
                  <a:lnTo>
                    <a:pt x="0" y="576580"/>
                  </a:lnTo>
                  <a:lnTo>
                    <a:pt x="0" y="581660"/>
                  </a:lnTo>
                  <a:lnTo>
                    <a:pt x="26670" y="581660"/>
                  </a:lnTo>
                  <a:lnTo>
                    <a:pt x="26670" y="576580"/>
                  </a:lnTo>
                  <a:close/>
                </a:path>
                <a:path w="26670" h="684529">
                  <a:moveTo>
                    <a:pt x="26670" y="570230"/>
                  </a:moveTo>
                  <a:lnTo>
                    <a:pt x="0" y="570230"/>
                  </a:lnTo>
                  <a:lnTo>
                    <a:pt x="0" y="575310"/>
                  </a:lnTo>
                  <a:lnTo>
                    <a:pt x="26670" y="575310"/>
                  </a:lnTo>
                  <a:lnTo>
                    <a:pt x="26670" y="570230"/>
                  </a:lnTo>
                  <a:close/>
                </a:path>
                <a:path w="26670" h="684529">
                  <a:moveTo>
                    <a:pt x="26670" y="563880"/>
                  </a:moveTo>
                  <a:lnTo>
                    <a:pt x="0" y="563880"/>
                  </a:lnTo>
                  <a:lnTo>
                    <a:pt x="0" y="568960"/>
                  </a:lnTo>
                  <a:lnTo>
                    <a:pt x="26670" y="568960"/>
                  </a:lnTo>
                  <a:lnTo>
                    <a:pt x="26670" y="563880"/>
                  </a:lnTo>
                  <a:close/>
                </a:path>
                <a:path w="26670" h="684529">
                  <a:moveTo>
                    <a:pt x="26670" y="557530"/>
                  </a:moveTo>
                  <a:lnTo>
                    <a:pt x="0" y="557530"/>
                  </a:lnTo>
                  <a:lnTo>
                    <a:pt x="0" y="562610"/>
                  </a:lnTo>
                  <a:lnTo>
                    <a:pt x="26670" y="562610"/>
                  </a:lnTo>
                  <a:lnTo>
                    <a:pt x="26670" y="557530"/>
                  </a:lnTo>
                  <a:close/>
                </a:path>
                <a:path w="26670" h="684529">
                  <a:moveTo>
                    <a:pt x="26670" y="551180"/>
                  </a:moveTo>
                  <a:lnTo>
                    <a:pt x="0" y="551180"/>
                  </a:lnTo>
                  <a:lnTo>
                    <a:pt x="0" y="556260"/>
                  </a:lnTo>
                  <a:lnTo>
                    <a:pt x="26670" y="556260"/>
                  </a:lnTo>
                  <a:lnTo>
                    <a:pt x="26670" y="551180"/>
                  </a:lnTo>
                  <a:close/>
                </a:path>
                <a:path w="26670" h="684529">
                  <a:moveTo>
                    <a:pt x="26670" y="544830"/>
                  </a:moveTo>
                  <a:lnTo>
                    <a:pt x="0" y="544830"/>
                  </a:lnTo>
                  <a:lnTo>
                    <a:pt x="0" y="549910"/>
                  </a:lnTo>
                  <a:lnTo>
                    <a:pt x="26670" y="549910"/>
                  </a:lnTo>
                  <a:lnTo>
                    <a:pt x="26670" y="544830"/>
                  </a:lnTo>
                  <a:close/>
                </a:path>
                <a:path w="26670" h="684529">
                  <a:moveTo>
                    <a:pt x="26670" y="538480"/>
                  </a:moveTo>
                  <a:lnTo>
                    <a:pt x="0" y="538480"/>
                  </a:lnTo>
                  <a:lnTo>
                    <a:pt x="0" y="543560"/>
                  </a:lnTo>
                  <a:lnTo>
                    <a:pt x="26670" y="543560"/>
                  </a:lnTo>
                  <a:lnTo>
                    <a:pt x="26670" y="538480"/>
                  </a:lnTo>
                  <a:close/>
                </a:path>
                <a:path w="26670" h="684529">
                  <a:moveTo>
                    <a:pt x="26670" y="532130"/>
                  </a:moveTo>
                  <a:lnTo>
                    <a:pt x="0" y="532130"/>
                  </a:lnTo>
                  <a:lnTo>
                    <a:pt x="0" y="537210"/>
                  </a:lnTo>
                  <a:lnTo>
                    <a:pt x="26670" y="537210"/>
                  </a:lnTo>
                  <a:lnTo>
                    <a:pt x="26670" y="532130"/>
                  </a:lnTo>
                  <a:close/>
                </a:path>
                <a:path w="26670" h="684529">
                  <a:moveTo>
                    <a:pt x="26670" y="525780"/>
                  </a:moveTo>
                  <a:lnTo>
                    <a:pt x="0" y="525780"/>
                  </a:lnTo>
                  <a:lnTo>
                    <a:pt x="0" y="530860"/>
                  </a:lnTo>
                  <a:lnTo>
                    <a:pt x="26670" y="530860"/>
                  </a:lnTo>
                  <a:lnTo>
                    <a:pt x="26670" y="525780"/>
                  </a:lnTo>
                  <a:close/>
                </a:path>
                <a:path w="26670" h="684529">
                  <a:moveTo>
                    <a:pt x="26670" y="519430"/>
                  </a:moveTo>
                  <a:lnTo>
                    <a:pt x="0" y="519430"/>
                  </a:lnTo>
                  <a:lnTo>
                    <a:pt x="0" y="524510"/>
                  </a:lnTo>
                  <a:lnTo>
                    <a:pt x="26670" y="524510"/>
                  </a:lnTo>
                  <a:lnTo>
                    <a:pt x="26670" y="519430"/>
                  </a:lnTo>
                  <a:close/>
                </a:path>
                <a:path w="26670" h="684529">
                  <a:moveTo>
                    <a:pt x="26670" y="513080"/>
                  </a:moveTo>
                  <a:lnTo>
                    <a:pt x="0" y="513080"/>
                  </a:lnTo>
                  <a:lnTo>
                    <a:pt x="0" y="518160"/>
                  </a:lnTo>
                  <a:lnTo>
                    <a:pt x="26670" y="518160"/>
                  </a:lnTo>
                  <a:lnTo>
                    <a:pt x="26670" y="513080"/>
                  </a:lnTo>
                  <a:close/>
                </a:path>
                <a:path w="26670" h="684529">
                  <a:moveTo>
                    <a:pt x="26670" y="506730"/>
                  </a:moveTo>
                  <a:lnTo>
                    <a:pt x="0" y="506730"/>
                  </a:lnTo>
                  <a:lnTo>
                    <a:pt x="0" y="511810"/>
                  </a:lnTo>
                  <a:lnTo>
                    <a:pt x="26670" y="511810"/>
                  </a:lnTo>
                  <a:lnTo>
                    <a:pt x="26670" y="506730"/>
                  </a:lnTo>
                  <a:close/>
                </a:path>
                <a:path w="26670" h="684529">
                  <a:moveTo>
                    <a:pt x="26670" y="500380"/>
                  </a:moveTo>
                  <a:lnTo>
                    <a:pt x="0" y="500380"/>
                  </a:lnTo>
                  <a:lnTo>
                    <a:pt x="0" y="505460"/>
                  </a:lnTo>
                  <a:lnTo>
                    <a:pt x="26670" y="505460"/>
                  </a:lnTo>
                  <a:lnTo>
                    <a:pt x="26670" y="500380"/>
                  </a:lnTo>
                  <a:close/>
                </a:path>
                <a:path w="26670" h="684529">
                  <a:moveTo>
                    <a:pt x="26670" y="494030"/>
                  </a:moveTo>
                  <a:lnTo>
                    <a:pt x="0" y="494030"/>
                  </a:lnTo>
                  <a:lnTo>
                    <a:pt x="0" y="499110"/>
                  </a:lnTo>
                  <a:lnTo>
                    <a:pt x="26670" y="499110"/>
                  </a:lnTo>
                  <a:lnTo>
                    <a:pt x="26670" y="494030"/>
                  </a:lnTo>
                  <a:close/>
                </a:path>
                <a:path w="26670" h="684529">
                  <a:moveTo>
                    <a:pt x="26670" y="487680"/>
                  </a:moveTo>
                  <a:lnTo>
                    <a:pt x="0" y="487680"/>
                  </a:lnTo>
                  <a:lnTo>
                    <a:pt x="0" y="492760"/>
                  </a:lnTo>
                  <a:lnTo>
                    <a:pt x="26670" y="492760"/>
                  </a:lnTo>
                  <a:lnTo>
                    <a:pt x="26670" y="487680"/>
                  </a:lnTo>
                  <a:close/>
                </a:path>
                <a:path w="26670" h="684529">
                  <a:moveTo>
                    <a:pt x="26670" y="481330"/>
                  </a:moveTo>
                  <a:lnTo>
                    <a:pt x="0" y="481330"/>
                  </a:lnTo>
                  <a:lnTo>
                    <a:pt x="0" y="486410"/>
                  </a:lnTo>
                  <a:lnTo>
                    <a:pt x="26670" y="486410"/>
                  </a:lnTo>
                  <a:lnTo>
                    <a:pt x="26670" y="481330"/>
                  </a:lnTo>
                  <a:close/>
                </a:path>
                <a:path w="26670" h="684529">
                  <a:moveTo>
                    <a:pt x="26670" y="474980"/>
                  </a:moveTo>
                  <a:lnTo>
                    <a:pt x="0" y="474980"/>
                  </a:lnTo>
                  <a:lnTo>
                    <a:pt x="0" y="480060"/>
                  </a:lnTo>
                  <a:lnTo>
                    <a:pt x="26670" y="480060"/>
                  </a:lnTo>
                  <a:lnTo>
                    <a:pt x="26670" y="474980"/>
                  </a:lnTo>
                  <a:close/>
                </a:path>
                <a:path w="26670" h="684529">
                  <a:moveTo>
                    <a:pt x="26670" y="468630"/>
                  </a:moveTo>
                  <a:lnTo>
                    <a:pt x="0" y="468630"/>
                  </a:lnTo>
                  <a:lnTo>
                    <a:pt x="0" y="473710"/>
                  </a:lnTo>
                  <a:lnTo>
                    <a:pt x="26670" y="473710"/>
                  </a:lnTo>
                  <a:lnTo>
                    <a:pt x="26670" y="468630"/>
                  </a:lnTo>
                  <a:close/>
                </a:path>
                <a:path w="26670" h="684529">
                  <a:moveTo>
                    <a:pt x="26670" y="462280"/>
                  </a:moveTo>
                  <a:lnTo>
                    <a:pt x="0" y="462280"/>
                  </a:lnTo>
                  <a:lnTo>
                    <a:pt x="0" y="467360"/>
                  </a:lnTo>
                  <a:lnTo>
                    <a:pt x="26670" y="467360"/>
                  </a:lnTo>
                  <a:lnTo>
                    <a:pt x="26670" y="462280"/>
                  </a:lnTo>
                  <a:close/>
                </a:path>
                <a:path w="26670" h="684529">
                  <a:moveTo>
                    <a:pt x="26670" y="455930"/>
                  </a:moveTo>
                  <a:lnTo>
                    <a:pt x="0" y="455930"/>
                  </a:lnTo>
                  <a:lnTo>
                    <a:pt x="0" y="461010"/>
                  </a:lnTo>
                  <a:lnTo>
                    <a:pt x="26670" y="461010"/>
                  </a:lnTo>
                  <a:lnTo>
                    <a:pt x="26670" y="455930"/>
                  </a:lnTo>
                  <a:close/>
                </a:path>
                <a:path w="26670" h="684529">
                  <a:moveTo>
                    <a:pt x="26670" y="449580"/>
                  </a:moveTo>
                  <a:lnTo>
                    <a:pt x="0" y="449580"/>
                  </a:lnTo>
                  <a:lnTo>
                    <a:pt x="0" y="454660"/>
                  </a:lnTo>
                  <a:lnTo>
                    <a:pt x="26670" y="454660"/>
                  </a:lnTo>
                  <a:lnTo>
                    <a:pt x="26670" y="449580"/>
                  </a:lnTo>
                  <a:close/>
                </a:path>
                <a:path w="26670" h="684529">
                  <a:moveTo>
                    <a:pt x="26670" y="443230"/>
                  </a:moveTo>
                  <a:lnTo>
                    <a:pt x="0" y="443230"/>
                  </a:lnTo>
                  <a:lnTo>
                    <a:pt x="0" y="448310"/>
                  </a:lnTo>
                  <a:lnTo>
                    <a:pt x="26670" y="448310"/>
                  </a:lnTo>
                  <a:lnTo>
                    <a:pt x="26670" y="443230"/>
                  </a:lnTo>
                  <a:close/>
                </a:path>
                <a:path w="26670" h="684529">
                  <a:moveTo>
                    <a:pt x="26670" y="436880"/>
                  </a:moveTo>
                  <a:lnTo>
                    <a:pt x="0" y="436880"/>
                  </a:lnTo>
                  <a:lnTo>
                    <a:pt x="0" y="441960"/>
                  </a:lnTo>
                  <a:lnTo>
                    <a:pt x="26670" y="441960"/>
                  </a:lnTo>
                  <a:lnTo>
                    <a:pt x="26670" y="436880"/>
                  </a:lnTo>
                  <a:close/>
                </a:path>
                <a:path w="26670" h="684529">
                  <a:moveTo>
                    <a:pt x="26670" y="431800"/>
                  </a:moveTo>
                  <a:lnTo>
                    <a:pt x="0" y="431800"/>
                  </a:lnTo>
                  <a:lnTo>
                    <a:pt x="0" y="435610"/>
                  </a:lnTo>
                  <a:lnTo>
                    <a:pt x="26670" y="435610"/>
                  </a:lnTo>
                  <a:lnTo>
                    <a:pt x="26670" y="431800"/>
                  </a:lnTo>
                  <a:close/>
                </a:path>
              </a:pathLst>
            </a:custGeom>
            <a:solidFill>
              <a:srgbClr val="5778DC"/>
            </a:solidFill>
          </p:spPr>
          <p:txBody>
            <a:bodyPr wrap="square" lIns="0" tIns="0" rIns="0" bIns="0" rtlCol="0"/>
            <a:lstStyle/>
            <a:p>
              <a:endParaRPr/>
            </a:p>
          </p:txBody>
        </p:sp>
        <p:sp>
          <p:nvSpPr>
            <p:cNvPr id="430" name="object 430"/>
            <p:cNvSpPr/>
            <p:nvPr/>
          </p:nvSpPr>
          <p:spPr>
            <a:xfrm>
              <a:off x="6743699" y="5608320"/>
              <a:ext cx="25400" cy="692150"/>
            </a:xfrm>
            <a:custGeom>
              <a:avLst/>
              <a:gdLst/>
              <a:ahLst/>
              <a:cxnLst/>
              <a:rect l="l" t="t" r="r" b="b"/>
              <a:pathLst>
                <a:path w="25400" h="692150">
                  <a:moveTo>
                    <a:pt x="6350" y="0"/>
                  </a:moveTo>
                  <a:lnTo>
                    <a:pt x="0" y="0"/>
                  </a:lnTo>
                  <a:lnTo>
                    <a:pt x="0" y="2539"/>
                  </a:lnTo>
                  <a:lnTo>
                    <a:pt x="12700" y="2539"/>
                  </a:lnTo>
                  <a:lnTo>
                    <a:pt x="12700" y="1269"/>
                  </a:lnTo>
                  <a:lnTo>
                    <a:pt x="6350" y="1269"/>
                  </a:lnTo>
                  <a:lnTo>
                    <a:pt x="6350" y="0"/>
                  </a:lnTo>
                  <a:close/>
                </a:path>
                <a:path w="25400" h="692150">
                  <a:moveTo>
                    <a:pt x="20320" y="2539"/>
                  </a:moveTo>
                  <a:lnTo>
                    <a:pt x="0" y="2539"/>
                  </a:lnTo>
                  <a:lnTo>
                    <a:pt x="0" y="8889"/>
                  </a:lnTo>
                  <a:lnTo>
                    <a:pt x="25400" y="8889"/>
                  </a:lnTo>
                  <a:lnTo>
                    <a:pt x="25400" y="3809"/>
                  </a:lnTo>
                  <a:lnTo>
                    <a:pt x="20320" y="3809"/>
                  </a:lnTo>
                  <a:lnTo>
                    <a:pt x="20320" y="2539"/>
                  </a:lnTo>
                  <a:close/>
                </a:path>
                <a:path w="25400" h="692150">
                  <a:moveTo>
                    <a:pt x="25400" y="8889"/>
                  </a:moveTo>
                  <a:lnTo>
                    <a:pt x="0" y="8889"/>
                  </a:lnTo>
                  <a:lnTo>
                    <a:pt x="0" y="13969"/>
                  </a:lnTo>
                  <a:lnTo>
                    <a:pt x="25400" y="13969"/>
                  </a:lnTo>
                  <a:lnTo>
                    <a:pt x="25400" y="8889"/>
                  </a:lnTo>
                  <a:close/>
                </a:path>
                <a:path w="25400" h="692150">
                  <a:moveTo>
                    <a:pt x="25400" y="13969"/>
                  </a:moveTo>
                  <a:lnTo>
                    <a:pt x="0" y="13969"/>
                  </a:lnTo>
                  <a:lnTo>
                    <a:pt x="0" y="15239"/>
                  </a:lnTo>
                  <a:lnTo>
                    <a:pt x="25400" y="15239"/>
                  </a:lnTo>
                  <a:lnTo>
                    <a:pt x="25400" y="13969"/>
                  </a:lnTo>
                  <a:close/>
                </a:path>
                <a:path w="25400" h="692150">
                  <a:moveTo>
                    <a:pt x="25400" y="15239"/>
                  </a:moveTo>
                  <a:lnTo>
                    <a:pt x="0" y="15239"/>
                  </a:lnTo>
                  <a:lnTo>
                    <a:pt x="0" y="21589"/>
                  </a:lnTo>
                  <a:lnTo>
                    <a:pt x="25400" y="21589"/>
                  </a:lnTo>
                  <a:lnTo>
                    <a:pt x="25400" y="15239"/>
                  </a:lnTo>
                  <a:close/>
                </a:path>
                <a:path w="25400" h="692150">
                  <a:moveTo>
                    <a:pt x="25400" y="21590"/>
                  </a:moveTo>
                  <a:lnTo>
                    <a:pt x="0" y="21590"/>
                  </a:lnTo>
                  <a:lnTo>
                    <a:pt x="0" y="31749"/>
                  </a:lnTo>
                  <a:lnTo>
                    <a:pt x="25400" y="31749"/>
                  </a:lnTo>
                  <a:lnTo>
                    <a:pt x="25400" y="21590"/>
                  </a:lnTo>
                  <a:close/>
                </a:path>
                <a:path w="25400" h="692150">
                  <a:moveTo>
                    <a:pt x="25400" y="31750"/>
                  </a:moveTo>
                  <a:lnTo>
                    <a:pt x="0" y="31750"/>
                  </a:lnTo>
                  <a:lnTo>
                    <a:pt x="0" y="40639"/>
                  </a:lnTo>
                  <a:lnTo>
                    <a:pt x="25400" y="40639"/>
                  </a:lnTo>
                  <a:lnTo>
                    <a:pt x="25400" y="31750"/>
                  </a:lnTo>
                  <a:close/>
                </a:path>
                <a:path w="25400" h="692150">
                  <a:moveTo>
                    <a:pt x="25400" y="40639"/>
                  </a:moveTo>
                  <a:lnTo>
                    <a:pt x="0" y="40639"/>
                  </a:lnTo>
                  <a:lnTo>
                    <a:pt x="0" y="78739"/>
                  </a:lnTo>
                  <a:lnTo>
                    <a:pt x="25400" y="78739"/>
                  </a:lnTo>
                  <a:lnTo>
                    <a:pt x="25400" y="40639"/>
                  </a:lnTo>
                  <a:close/>
                </a:path>
                <a:path w="25400" h="692150">
                  <a:moveTo>
                    <a:pt x="25400" y="78739"/>
                  </a:moveTo>
                  <a:lnTo>
                    <a:pt x="0" y="78739"/>
                  </a:lnTo>
                  <a:lnTo>
                    <a:pt x="0" y="82549"/>
                  </a:lnTo>
                  <a:lnTo>
                    <a:pt x="25400" y="82549"/>
                  </a:lnTo>
                  <a:lnTo>
                    <a:pt x="25400" y="78739"/>
                  </a:lnTo>
                  <a:close/>
                </a:path>
                <a:path w="25400" h="692150">
                  <a:moveTo>
                    <a:pt x="25400" y="82550"/>
                  </a:moveTo>
                  <a:lnTo>
                    <a:pt x="0" y="82550"/>
                  </a:lnTo>
                  <a:lnTo>
                    <a:pt x="0" y="85089"/>
                  </a:lnTo>
                  <a:lnTo>
                    <a:pt x="25400" y="85089"/>
                  </a:lnTo>
                  <a:lnTo>
                    <a:pt x="25400" y="82550"/>
                  </a:lnTo>
                  <a:close/>
                </a:path>
                <a:path w="25400" h="692150">
                  <a:moveTo>
                    <a:pt x="25400" y="85090"/>
                  </a:moveTo>
                  <a:lnTo>
                    <a:pt x="0" y="85090"/>
                  </a:lnTo>
                  <a:lnTo>
                    <a:pt x="0" y="91439"/>
                  </a:lnTo>
                  <a:lnTo>
                    <a:pt x="25400" y="91439"/>
                  </a:lnTo>
                  <a:lnTo>
                    <a:pt x="25400" y="85090"/>
                  </a:lnTo>
                  <a:close/>
                </a:path>
                <a:path w="25400" h="692150">
                  <a:moveTo>
                    <a:pt x="25400" y="91439"/>
                  </a:moveTo>
                  <a:lnTo>
                    <a:pt x="0" y="91439"/>
                  </a:lnTo>
                  <a:lnTo>
                    <a:pt x="0" y="95249"/>
                  </a:lnTo>
                  <a:lnTo>
                    <a:pt x="25400" y="95249"/>
                  </a:lnTo>
                  <a:lnTo>
                    <a:pt x="25400" y="91439"/>
                  </a:lnTo>
                  <a:close/>
                </a:path>
                <a:path w="25400" h="692150">
                  <a:moveTo>
                    <a:pt x="25400" y="95249"/>
                  </a:moveTo>
                  <a:lnTo>
                    <a:pt x="0" y="95249"/>
                  </a:lnTo>
                  <a:lnTo>
                    <a:pt x="0" y="133349"/>
                  </a:lnTo>
                  <a:lnTo>
                    <a:pt x="25400" y="133349"/>
                  </a:lnTo>
                  <a:lnTo>
                    <a:pt x="25400" y="95249"/>
                  </a:lnTo>
                  <a:close/>
                </a:path>
                <a:path w="25400" h="692150">
                  <a:moveTo>
                    <a:pt x="25400" y="133350"/>
                  </a:moveTo>
                  <a:lnTo>
                    <a:pt x="0" y="133350"/>
                  </a:lnTo>
                  <a:lnTo>
                    <a:pt x="0" y="142239"/>
                  </a:lnTo>
                  <a:lnTo>
                    <a:pt x="25400" y="142239"/>
                  </a:lnTo>
                  <a:lnTo>
                    <a:pt x="25400" y="133350"/>
                  </a:lnTo>
                  <a:close/>
                </a:path>
                <a:path w="25400" h="692150">
                  <a:moveTo>
                    <a:pt x="25400" y="142239"/>
                  </a:moveTo>
                  <a:lnTo>
                    <a:pt x="0" y="142239"/>
                  </a:lnTo>
                  <a:lnTo>
                    <a:pt x="0" y="148589"/>
                  </a:lnTo>
                  <a:lnTo>
                    <a:pt x="25400" y="148589"/>
                  </a:lnTo>
                  <a:lnTo>
                    <a:pt x="25400" y="142239"/>
                  </a:lnTo>
                  <a:close/>
                </a:path>
                <a:path w="25400" h="692150">
                  <a:moveTo>
                    <a:pt x="25400" y="148589"/>
                  </a:moveTo>
                  <a:lnTo>
                    <a:pt x="0" y="148589"/>
                  </a:lnTo>
                  <a:lnTo>
                    <a:pt x="0" y="154939"/>
                  </a:lnTo>
                  <a:lnTo>
                    <a:pt x="25400" y="154939"/>
                  </a:lnTo>
                  <a:lnTo>
                    <a:pt x="25400" y="148589"/>
                  </a:lnTo>
                  <a:close/>
                </a:path>
                <a:path w="25400" h="692150">
                  <a:moveTo>
                    <a:pt x="25400" y="154939"/>
                  </a:moveTo>
                  <a:lnTo>
                    <a:pt x="0" y="154939"/>
                  </a:lnTo>
                  <a:lnTo>
                    <a:pt x="0" y="158749"/>
                  </a:lnTo>
                  <a:lnTo>
                    <a:pt x="25400" y="158749"/>
                  </a:lnTo>
                  <a:lnTo>
                    <a:pt x="25400" y="154939"/>
                  </a:lnTo>
                  <a:close/>
                </a:path>
                <a:path w="25400" h="692150">
                  <a:moveTo>
                    <a:pt x="25400" y="158750"/>
                  </a:moveTo>
                  <a:lnTo>
                    <a:pt x="0" y="158750"/>
                  </a:lnTo>
                  <a:lnTo>
                    <a:pt x="0" y="165099"/>
                  </a:lnTo>
                  <a:lnTo>
                    <a:pt x="25400" y="165099"/>
                  </a:lnTo>
                  <a:lnTo>
                    <a:pt x="25400" y="158750"/>
                  </a:lnTo>
                  <a:close/>
                </a:path>
                <a:path w="25400" h="692150">
                  <a:moveTo>
                    <a:pt x="25400" y="165100"/>
                  </a:moveTo>
                  <a:lnTo>
                    <a:pt x="0" y="165100"/>
                  </a:lnTo>
                  <a:lnTo>
                    <a:pt x="0" y="167639"/>
                  </a:lnTo>
                  <a:lnTo>
                    <a:pt x="25400" y="167639"/>
                  </a:lnTo>
                  <a:lnTo>
                    <a:pt x="25400" y="165100"/>
                  </a:lnTo>
                  <a:close/>
                </a:path>
                <a:path w="25400" h="692150">
                  <a:moveTo>
                    <a:pt x="25400" y="167639"/>
                  </a:moveTo>
                  <a:lnTo>
                    <a:pt x="0" y="167639"/>
                  </a:lnTo>
                  <a:lnTo>
                    <a:pt x="0" y="171449"/>
                  </a:lnTo>
                  <a:lnTo>
                    <a:pt x="25400" y="171449"/>
                  </a:lnTo>
                  <a:lnTo>
                    <a:pt x="25400" y="167639"/>
                  </a:lnTo>
                  <a:close/>
                </a:path>
                <a:path w="25400" h="692150">
                  <a:moveTo>
                    <a:pt x="25400" y="171450"/>
                  </a:moveTo>
                  <a:lnTo>
                    <a:pt x="0" y="171450"/>
                  </a:lnTo>
                  <a:lnTo>
                    <a:pt x="0" y="173989"/>
                  </a:lnTo>
                  <a:lnTo>
                    <a:pt x="25400" y="173989"/>
                  </a:lnTo>
                  <a:lnTo>
                    <a:pt x="25400" y="171450"/>
                  </a:lnTo>
                  <a:close/>
                </a:path>
                <a:path w="25400" h="692150">
                  <a:moveTo>
                    <a:pt x="25400" y="173989"/>
                  </a:moveTo>
                  <a:lnTo>
                    <a:pt x="0" y="173989"/>
                  </a:lnTo>
                  <a:lnTo>
                    <a:pt x="0" y="180339"/>
                  </a:lnTo>
                  <a:lnTo>
                    <a:pt x="25400" y="180339"/>
                  </a:lnTo>
                  <a:lnTo>
                    <a:pt x="25400" y="173989"/>
                  </a:lnTo>
                  <a:close/>
                </a:path>
                <a:path w="25400" h="692150">
                  <a:moveTo>
                    <a:pt x="25400" y="180339"/>
                  </a:moveTo>
                  <a:lnTo>
                    <a:pt x="0" y="180339"/>
                  </a:lnTo>
                  <a:lnTo>
                    <a:pt x="0" y="205739"/>
                  </a:lnTo>
                  <a:lnTo>
                    <a:pt x="25400" y="205739"/>
                  </a:lnTo>
                  <a:lnTo>
                    <a:pt x="25400" y="180339"/>
                  </a:lnTo>
                  <a:close/>
                </a:path>
                <a:path w="25400" h="692150">
                  <a:moveTo>
                    <a:pt x="25400" y="205740"/>
                  </a:moveTo>
                  <a:lnTo>
                    <a:pt x="0" y="205740"/>
                  </a:lnTo>
                  <a:lnTo>
                    <a:pt x="0" y="212089"/>
                  </a:lnTo>
                  <a:lnTo>
                    <a:pt x="25400" y="212089"/>
                  </a:lnTo>
                  <a:lnTo>
                    <a:pt x="25400" y="205740"/>
                  </a:lnTo>
                  <a:close/>
                </a:path>
                <a:path w="25400" h="692150">
                  <a:moveTo>
                    <a:pt x="25400" y="212090"/>
                  </a:moveTo>
                  <a:lnTo>
                    <a:pt x="0" y="212090"/>
                  </a:lnTo>
                  <a:lnTo>
                    <a:pt x="0" y="224789"/>
                  </a:lnTo>
                  <a:lnTo>
                    <a:pt x="25400" y="224789"/>
                  </a:lnTo>
                  <a:lnTo>
                    <a:pt x="25400" y="212090"/>
                  </a:lnTo>
                  <a:close/>
                </a:path>
                <a:path w="25400" h="692150">
                  <a:moveTo>
                    <a:pt x="25400" y="224790"/>
                  </a:moveTo>
                  <a:lnTo>
                    <a:pt x="0" y="224790"/>
                  </a:lnTo>
                  <a:lnTo>
                    <a:pt x="0" y="241299"/>
                  </a:lnTo>
                  <a:lnTo>
                    <a:pt x="25400" y="241299"/>
                  </a:lnTo>
                  <a:lnTo>
                    <a:pt x="25400" y="224790"/>
                  </a:lnTo>
                  <a:close/>
                </a:path>
                <a:path w="25400" h="692150">
                  <a:moveTo>
                    <a:pt x="25400" y="241299"/>
                  </a:moveTo>
                  <a:lnTo>
                    <a:pt x="0" y="241299"/>
                  </a:lnTo>
                  <a:lnTo>
                    <a:pt x="0" y="243839"/>
                  </a:lnTo>
                  <a:lnTo>
                    <a:pt x="25400" y="243839"/>
                  </a:lnTo>
                  <a:lnTo>
                    <a:pt x="25400" y="241299"/>
                  </a:lnTo>
                  <a:close/>
                </a:path>
                <a:path w="25400" h="692150">
                  <a:moveTo>
                    <a:pt x="25400" y="243840"/>
                  </a:moveTo>
                  <a:lnTo>
                    <a:pt x="0" y="243840"/>
                  </a:lnTo>
                  <a:lnTo>
                    <a:pt x="0" y="247649"/>
                  </a:lnTo>
                  <a:lnTo>
                    <a:pt x="25400" y="247649"/>
                  </a:lnTo>
                  <a:lnTo>
                    <a:pt x="25400" y="243840"/>
                  </a:lnTo>
                  <a:close/>
                </a:path>
                <a:path w="25400" h="692150">
                  <a:moveTo>
                    <a:pt x="25400" y="247649"/>
                  </a:moveTo>
                  <a:lnTo>
                    <a:pt x="0" y="247649"/>
                  </a:lnTo>
                  <a:lnTo>
                    <a:pt x="0" y="250189"/>
                  </a:lnTo>
                  <a:lnTo>
                    <a:pt x="25400" y="250189"/>
                  </a:lnTo>
                  <a:lnTo>
                    <a:pt x="25400" y="247649"/>
                  </a:lnTo>
                  <a:close/>
                </a:path>
                <a:path w="25400" h="692150">
                  <a:moveTo>
                    <a:pt x="25400" y="250189"/>
                  </a:moveTo>
                  <a:lnTo>
                    <a:pt x="0" y="250189"/>
                  </a:lnTo>
                  <a:lnTo>
                    <a:pt x="0" y="253999"/>
                  </a:lnTo>
                  <a:lnTo>
                    <a:pt x="25400" y="253999"/>
                  </a:lnTo>
                  <a:lnTo>
                    <a:pt x="25400" y="250189"/>
                  </a:lnTo>
                  <a:close/>
                </a:path>
                <a:path w="25400" h="692150">
                  <a:moveTo>
                    <a:pt x="25400" y="253999"/>
                  </a:moveTo>
                  <a:lnTo>
                    <a:pt x="0" y="253999"/>
                  </a:lnTo>
                  <a:lnTo>
                    <a:pt x="0" y="260349"/>
                  </a:lnTo>
                  <a:lnTo>
                    <a:pt x="25400" y="260349"/>
                  </a:lnTo>
                  <a:lnTo>
                    <a:pt x="25400" y="253999"/>
                  </a:lnTo>
                  <a:close/>
                </a:path>
                <a:path w="25400" h="692150">
                  <a:moveTo>
                    <a:pt x="25400" y="260350"/>
                  </a:moveTo>
                  <a:lnTo>
                    <a:pt x="0" y="260350"/>
                  </a:lnTo>
                  <a:lnTo>
                    <a:pt x="0" y="269239"/>
                  </a:lnTo>
                  <a:lnTo>
                    <a:pt x="25400" y="269239"/>
                  </a:lnTo>
                  <a:lnTo>
                    <a:pt x="25400" y="260350"/>
                  </a:lnTo>
                  <a:close/>
                </a:path>
                <a:path w="25400" h="692150">
                  <a:moveTo>
                    <a:pt x="25400" y="269239"/>
                  </a:moveTo>
                  <a:lnTo>
                    <a:pt x="0" y="269239"/>
                  </a:lnTo>
                  <a:lnTo>
                    <a:pt x="0" y="281939"/>
                  </a:lnTo>
                  <a:lnTo>
                    <a:pt x="25400" y="281939"/>
                  </a:lnTo>
                  <a:lnTo>
                    <a:pt x="25400" y="269239"/>
                  </a:lnTo>
                  <a:close/>
                </a:path>
                <a:path w="25400" h="692150">
                  <a:moveTo>
                    <a:pt x="25400" y="281939"/>
                  </a:moveTo>
                  <a:lnTo>
                    <a:pt x="0" y="281939"/>
                  </a:lnTo>
                  <a:lnTo>
                    <a:pt x="0" y="292099"/>
                  </a:lnTo>
                  <a:lnTo>
                    <a:pt x="25400" y="292099"/>
                  </a:lnTo>
                  <a:lnTo>
                    <a:pt x="25400" y="281939"/>
                  </a:lnTo>
                  <a:close/>
                </a:path>
                <a:path w="25400" h="692150">
                  <a:moveTo>
                    <a:pt x="25400" y="292099"/>
                  </a:moveTo>
                  <a:lnTo>
                    <a:pt x="0" y="292099"/>
                  </a:lnTo>
                  <a:lnTo>
                    <a:pt x="0" y="294639"/>
                  </a:lnTo>
                  <a:lnTo>
                    <a:pt x="25400" y="294639"/>
                  </a:lnTo>
                  <a:lnTo>
                    <a:pt x="25400" y="292099"/>
                  </a:lnTo>
                  <a:close/>
                </a:path>
                <a:path w="25400" h="692150">
                  <a:moveTo>
                    <a:pt x="25400" y="294639"/>
                  </a:moveTo>
                  <a:lnTo>
                    <a:pt x="0" y="294639"/>
                  </a:lnTo>
                  <a:lnTo>
                    <a:pt x="0" y="300989"/>
                  </a:lnTo>
                  <a:lnTo>
                    <a:pt x="25400" y="300989"/>
                  </a:lnTo>
                  <a:lnTo>
                    <a:pt x="25400" y="294639"/>
                  </a:lnTo>
                  <a:close/>
                </a:path>
                <a:path w="25400" h="692150">
                  <a:moveTo>
                    <a:pt x="25400" y="300989"/>
                  </a:moveTo>
                  <a:lnTo>
                    <a:pt x="0" y="300989"/>
                  </a:lnTo>
                  <a:lnTo>
                    <a:pt x="0" y="304799"/>
                  </a:lnTo>
                  <a:lnTo>
                    <a:pt x="25400" y="304799"/>
                  </a:lnTo>
                  <a:lnTo>
                    <a:pt x="25400" y="300989"/>
                  </a:lnTo>
                  <a:close/>
                </a:path>
                <a:path w="25400" h="692150">
                  <a:moveTo>
                    <a:pt x="25400" y="304799"/>
                  </a:moveTo>
                  <a:lnTo>
                    <a:pt x="0" y="304799"/>
                  </a:lnTo>
                  <a:lnTo>
                    <a:pt x="0" y="311149"/>
                  </a:lnTo>
                  <a:lnTo>
                    <a:pt x="25400" y="311149"/>
                  </a:lnTo>
                  <a:lnTo>
                    <a:pt x="25400" y="304799"/>
                  </a:lnTo>
                  <a:close/>
                </a:path>
                <a:path w="25400" h="692150">
                  <a:moveTo>
                    <a:pt x="25400" y="311149"/>
                  </a:moveTo>
                  <a:lnTo>
                    <a:pt x="0" y="311149"/>
                  </a:lnTo>
                  <a:lnTo>
                    <a:pt x="0" y="313689"/>
                  </a:lnTo>
                  <a:lnTo>
                    <a:pt x="25400" y="313689"/>
                  </a:lnTo>
                  <a:lnTo>
                    <a:pt x="25400" y="311149"/>
                  </a:lnTo>
                  <a:close/>
                </a:path>
                <a:path w="25400" h="692150">
                  <a:moveTo>
                    <a:pt x="25400" y="313689"/>
                  </a:moveTo>
                  <a:lnTo>
                    <a:pt x="0" y="313689"/>
                  </a:lnTo>
                  <a:lnTo>
                    <a:pt x="0" y="317499"/>
                  </a:lnTo>
                  <a:lnTo>
                    <a:pt x="25400" y="317499"/>
                  </a:lnTo>
                  <a:lnTo>
                    <a:pt x="25400" y="313689"/>
                  </a:lnTo>
                  <a:close/>
                </a:path>
                <a:path w="25400" h="692150">
                  <a:moveTo>
                    <a:pt x="25400" y="317500"/>
                  </a:moveTo>
                  <a:lnTo>
                    <a:pt x="0" y="317500"/>
                  </a:lnTo>
                  <a:lnTo>
                    <a:pt x="0" y="320039"/>
                  </a:lnTo>
                  <a:lnTo>
                    <a:pt x="25400" y="320039"/>
                  </a:lnTo>
                  <a:lnTo>
                    <a:pt x="25400" y="317500"/>
                  </a:lnTo>
                  <a:close/>
                </a:path>
                <a:path w="25400" h="692150">
                  <a:moveTo>
                    <a:pt x="25400" y="320040"/>
                  </a:moveTo>
                  <a:lnTo>
                    <a:pt x="0" y="320040"/>
                  </a:lnTo>
                  <a:lnTo>
                    <a:pt x="0" y="326389"/>
                  </a:lnTo>
                  <a:lnTo>
                    <a:pt x="25400" y="326389"/>
                  </a:lnTo>
                  <a:lnTo>
                    <a:pt x="25400" y="320040"/>
                  </a:lnTo>
                  <a:close/>
                </a:path>
                <a:path w="25400" h="692150">
                  <a:moveTo>
                    <a:pt x="25400" y="326390"/>
                  </a:moveTo>
                  <a:lnTo>
                    <a:pt x="0" y="326390"/>
                  </a:lnTo>
                  <a:lnTo>
                    <a:pt x="0" y="345439"/>
                  </a:lnTo>
                  <a:lnTo>
                    <a:pt x="25400" y="345439"/>
                  </a:lnTo>
                  <a:lnTo>
                    <a:pt x="25400" y="326390"/>
                  </a:lnTo>
                  <a:close/>
                </a:path>
                <a:path w="25400" h="692150">
                  <a:moveTo>
                    <a:pt x="25400" y="345440"/>
                  </a:moveTo>
                  <a:lnTo>
                    <a:pt x="0" y="345440"/>
                  </a:lnTo>
                  <a:lnTo>
                    <a:pt x="0" y="349249"/>
                  </a:lnTo>
                  <a:lnTo>
                    <a:pt x="25400" y="349249"/>
                  </a:lnTo>
                  <a:lnTo>
                    <a:pt x="25400" y="345440"/>
                  </a:lnTo>
                  <a:close/>
                </a:path>
                <a:path w="25400" h="692150">
                  <a:moveTo>
                    <a:pt x="25400" y="349249"/>
                  </a:moveTo>
                  <a:lnTo>
                    <a:pt x="0" y="349249"/>
                  </a:lnTo>
                  <a:lnTo>
                    <a:pt x="0" y="361949"/>
                  </a:lnTo>
                  <a:lnTo>
                    <a:pt x="25400" y="361949"/>
                  </a:lnTo>
                  <a:lnTo>
                    <a:pt x="25400" y="349249"/>
                  </a:lnTo>
                  <a:close/>
                </a:path>
                <a:path w="25400" h="692150">
                  <a:moveTo>
                    <a:pt x="25400" y="361949"/>
                  </a:moveTo>
                  <a:lnTo>
                    <a:pt x="0" y="361949"/>
                  </a:lnTo>
                  <a:lnTo>
                    <a:pt x="0" y="370839"/>
                  </a:lnTo>
                  <a:lnTo>
                    <a:pt x="25400" y="370839"/>
                  </a:lnTo>
                  <a:lnTo>
                    <a:pt x="25400" y="361949"/>
                  </a:lnTo>
                  <a:close/>
                </a:path>
                <a:path w="25400" h="692150">
                  <a:moveTo>
                    <a:pt x="25400" y="370839"/>
                  </a:moveTo>
                  <a:lnTo>
                    <a:pt x="0" y="370839"/>
                  </a:lnTo>
                  <a:lnTo>
                    <a:pt x="0" y="374649"/>
                  </a:lnTo>
                  <a:lnTo>
                    <a:pt x="25400" y="374649"/>
                  </a:lnTo>
                  <a:lnTo>
                    <a:pt x="25400" y="370839"/>
                  </a:lnTo>
                  <a:close/>
                </a:path>
                <a:path w="25400" h="692150">
                  <a:moveTo>
                    <a:pt x="25400" y="374649"/>
                  </a:moveTo>
                  <a:lnTo>
                    <a:pt x="0" y="374649"/>
                  </a:lnTo>
                  <a:lnTo>
                    <a:pt x="0" y="389889"/>
                  </a:lnTo>
                  <a:lnTo>
                    <a:pt x="25400" y="389889"/>
                  </a:lnTo>
                  <a:lnTo>
                    <a:pt x="25400" y="374649"/>
                  </a:lnTo>
                  <a:close/>
                </a:path>
                <a:path w="25400" h="692150">
                  <a:moveTo>
                    <a:pt x="25400" y="389889"/>
                  </a:moveTo>
                  <a:lnTo>
                    <a:pt x="0" y="389889"/>
                  </a:lnTo>
                  <a:lnTo>
                    <a:pt x="0" y="396239"/>
                  </a:lnTo>
                  <a:lnTo>
                    <a:pt x="25400" y="396239"/>
                  </a:lnTo>
                  <a:lnTo>
                    <a:pt x="25400" y="389889"/>
                  </a:lnTo>
                  <a:close/>
                </a:path>
                <a:path w="25400" h="692150">
                  <a:moveTo>
                    <a:pt x="25400" y="396239"/>
                  </a:moveTo>
                  <a:lnTo>
                    <a:pt x="0" y="396239"/>
                  </a:lnTo>
                  <a:lnTo>
                    <a:pt x="0" y="400049"/>
                  </a:lnTo>
                  <a:lnTo>
                    <a:pt x="25400" y="400049"/>
                  </a:lnTo>
                  <a:lnTo>
                    <a:pt x="25400" y="396239"/>
                  </a:lnTo>
                  <a:close/>
                </a:path>
                <a:path w="25400" h="692150">
                  <a:moveTo>
                    <a:pt x="25400" y="400049"/>
                  </a:moveTo>
                  <a:lnTo>
                    <a:pt x="0" y="400049"/>
                  </a:lnTo>
                  <a:lnTo>
                    <a:pt x="0" y="402589"/>
                  </a:lnTo>
                  <a:lnTo>
                    <a:pt x="25400" y="402589"/>
                  </a:lnTo>
                  <a:lnTo>
                    <a:pt x="25400" y="400049"/>
                  </a:lnTo>
                  <a:close/>
                </a:path>
                <a:path w="25400" h="692150">
                  <a:moveTo>
                    <a:pt x="25400" y="402589"/>
                  </a:moveTo>
                  <a:lnTo>
                    <a:pt x="0" y="402589"/>
                  </a:lnTo>
                  <a:lnTo>
                    <a:pt x="0" y="406399"/>
                  </a:lnTo>
                  <a:lnTo>
                    <a:pt x="25400" y="406399"/>
                  </a:lnTo>
                  <a:lnTo>
                    <a:pt x="25400" y="402589"/>
                  </a:lnTo>
                  <a:close/>
                </a:path>
                <a:path w="25400" h="692150">
                  <a:moveTo>
                    <a:pt x="25400" y="406400"/>
                  </a:moveTo>
                  <a:lnTo>
                    <a:pt x="0" y="406400"/>
                  </a:lnTo>
                  <a:lnTo>
                    <a:pt x="0" y="412749"/>
                  </a:lnTo>
                  <a:lnTo>
                    <a:pt x="25400" y="412749"/>
                  </a:lnTo>
                  <a:lnTo>
                    <a:pt x="25400" y="406400"/>
                  </a:lnTo>
                  <a:close/>
                </a:path>
                <a:path w="25400" h="692150">
                  <a:moveTo>
                    <a:pt x="25400" y="412750"/>
                  </a:moveTo>
                  <a:lnTo>
                    <a:pt x="0" y="412750"/>
                  </a:lnTo>
                  <a:lnTo>
                    <a:pt x="0" y="415289"/>
                  </a:lnTo>
                  <a:lnTo>
                    <a:pt x="25400" y="415289"/>
                  </a:lnTo>
                  <a:lnTo>
                    <a:pt x="25400" y="412750"/>
                  </a:lnTo>
                  <a:close/>
                </a:path>
                <a:path w="25400" h="692150">
                  <a:moveTo>
                    <a:pt x="25400" y="415289"/>
                  </a:moveTo>
                  <a:lnTo>
                    <a:pt x="0" y="415289"/>
                  </a:lnTo>
                  <a:lnTo>
                    <a:pt x="0" y="421639"/>
                  </a:lnTo>
                  <a:lnTo>
                    <a:pt x="25400" y="421639"/>
                  </a:lnTo>
                  <a:lnTo>
                    <a:pt x="25400" y="415289"/>
                  </a:lnTo>
                  <a:close/>
                </a:path>
                <a:path w="25400" h="692150">
                  <a:moveTo>
                    <a:pt x="25400" y="421639"/>
                  </a:moveTo>
                  <a:lnTo>
                    <a:pt x="0" y="421639"/>
                  </a:lnTo>
                  <a:lnTo>
                    <a:pt x="0" y="434339"/>
                  </a:lnTo>
                  <a:lnTo>
                    <a:pt x="25400" y="434339"/>
                  </a:lnTo>
                  <a:lnTo>
                    <a:pt x="25400" y="421639"/>
                  </a:lnTo>
                  <a:close/>
                </a:path>
                <a:path w="25400" h="692150">
                  <a:moveTo>
                    <a:pt x="15240" y="688339"/>
                  </a:moveTo>
                  <a:lnTo>
                    <a:pt x="0" y="688339"/>
                  </a:lnTo>
                  <a:lnTo>
                    <a:pt x="0" y="692149"/>
                  </a:lnTo>
                  <a:lnTo>
                    <a:pt x="3809" y="692149"/>
                  </a:lnTo>
                  <a:lnTo>
                    <a:pt x="3809" y="689609"/>
                  </a:lnTo>
                  <a:lnTo>
                    <a:pt x="15240" y="689609"/>
                  </a:lnTo>
                  <a:lnTo>
                    <a:pt x="15240" y="688339"/>
                  </a:lnTo>
                  <a:close/>
                </a:path>
                <a:path w="25400" h="692150">
                  <a:moveTo>
                    <a:pt x="25400" y="681989"/>
                  </a:moveTo>
                  <a:lnTo>
                    <a:pt x="0" y="681989"/>
                  </a:lnTo>
                  <a:lnTo>
                    <a:pt x="0" y="687069"/>
                  </a:lnTo>
                  <a:lnTo>
                    <a:pt x="25400" y="687069"/>
                  </a:lnTo>
                  <a:lnTo>
                    <a:pt x="25400" y="681989"/>
                  </a:lnTo>
                  <a:close/>
                </a:path>
                <a:path w="25400" h="692150">
                  <a:moveTo>
                    <a:pt x="25400" y="675639"/>
                  </a:moveTo>
                  <a:lnTo>
                    <a:pt x="0" y="675639"/>
                  </a:lnTo>
                  <a:lnTo>
                    <a:pt x="0" y="680719"/>
                  </a:lnTo>
                  <a:lnTo>
                    <a:pt x="25400" y="680719"/>
                  </a:lnTo>
                  <a:lnTo>
                    <a:pt x="25400" y="675639"/>
                  </a:lnTo>
                  <a:close/>
                </a:path>
                <a:path w="25400" h="692150">
                  <a:moveTo>
                    <a:pt x="25400" y="669289"/>
                  </a:moveTo>
                  <a:lnTo>
                    <a:pt x="0" y="669289"/>
                  </a:lnTo>
                  <a:lnTo>
                    <a:pt x="0" y="674369"/>
                  </a:lnTo>
                  <a:lnTo>
                    <a:pt x="25400" y="674369"/>
                  </a:lnTo>
                  <a:lnTo>
                    <a:pt x="25400" y="669289"/>
                  </a:lnTo>
                  <a:close/>
                </a:path>
                <a:path w="25400" h="692150">
                  <a:moveTo>
                    <a:pt x="25400" y="662939"/>
                  </a:moveTo>
                  <a:lnTo>
                    <a:pt x="0" y="662939"/>
                  </a:lnTo>
                  <a:lnTo>
                    <a:pt x="0" y="668019"/>
                  </a:lnTo>
                  <a:lnTo>
                    <a:pt x="25400" y="668019"/>
                  </a:lnTo>
                  <a:lnTo>
                    <a:pt x="25400" y="662939"/>
                  </a:lnTo>
                  <a:close/>
                </a:path>
                <a:path w="25400" h="692150">
                  <a:moveTo>
                    <a:pt x="25400" y="656589"/>
                  </a:moveTo>
                  <a:lnTo>
                    <a:pt x="0" y="656589"/>
                  </a:lnTo>
                  <a:lnTo>
                    <a:pt x="0" y="661669"/>
                  </a:lnTo>
                  <a:lnTo>
                    <a:pt x="25400" y="661669"/>
                  </a:lnTo>
                  <a:lnTo>
                    <a:pt x="25400" y="656589"/>
                  </a:lnTo>
                  <a:close/>
                </a:path>
                <a:path w="25400" h="692150">
                  <a:moveTo>
                    <a:pt x="25400" y="650239"/>
                  </a:moveTo>
                  <a:lnTo>
                    <a:pt x="0" y="650239"/>
                  </a:lnTo>
                  <a:lnTo>
                    <a:pt x="0" y="655320"/>
                  </a:lnTo>
                  <a:lnTo>
                    <a:pt x="25400" y="655320"/>
                  </a:lnTo>
                  <a:lnTo>
                    <a:pt x="25400" y="650239"/>
                  </a:lnTo>
                  <a:close/>
                </a:path>
                <a:path w="25400" h="692150">
                  <a:moveTo>
                    <a:pt x="25400" y="643889"/>
                  </a:moveTo>
                  <a:lnTo>
                    <a:pt x="0" y="643889"/>
                  </a:lnTo>
                  <a:lnTo>
                    <a:pt x="0" y="648969"/>
                  </a:lnTo>
                  <a:lnTo>
                    <a:pt x="25400" y="648969"/>
                  </a:lnTo>
                  <a:lnTo>
                    <a:pt x="25400" y="643889"/>
                  </a:lnTo>
                  <a:close/>
                </a:path>
                <a:path w="25400" h="692150">
                  <a:moveTo>
                    <a:pt x="25400" y="637539"/>
                  </a:moveTo>
                  <a:lnTo>
                    <a:pt x="0" y="637539"/>
                  </a:lnTo>
                  <a:lnTo>
                    <a:pt x="0" y="642620"/>
                  </a:lnTo>
                  <a:lnTo>
                    <a:pt x="25400" y="642620"/>
                  </a:lnTo>
                  <a:lnTo>
                    <a:pt x="25400" y="637539"/>
                  </a:lnTo>
                  <a:close/>
                </a:path>
                <a:path w="25400" h="692150">
                  <a:moveTo>
                    <a:pt x="25400" y="631189"/>
                  </a:moveTo>
                  <a:lnTo>
                    <a:pt x="0" y="631189"/>
                  </a:lnTo>
                  <a:lnTo>
                    <a:pt x="0" y="636269"/>
                  </a:lnTo>
                  <a:lnTo>
                    <a:pt x="25400" y="636269"/>
                  </a:lnTo>
                  <a:lnTo>
                    <a:pt x="25400" y="631189"/>
                  </a:lnTo>
                  <a:close/>
                </a:path>
                <a:path w="25400" h="692150">
                  <a:moveTo>
                    <a:pt x="25400" y="624839"/>
                  </a:moveTo>
                  <a:lnTo>
                    <a:pt x="0" y="624839"/>
                  </a:lnTo>
                  <a:lnTo>
                    <a:pt x="0" y="629919"/>
                  </a:lnTo>
                  <a:lnTo>
                    <a:pt x="25400" y="629919"/>
                  </a:lnTo>
                  <a:lnTo>
                    <a:pt x="25400" y="624839"/>
                  </a:lnTo>
                  <a:close/>
                </a:path>
                <a:path w="25400" h="692150">
                  <a:moveTo>
                    <a:pt x="25400" y="618489"/>
                  </a:moveTo>
                  <a:lnTo>
                    <a:pt x="0" y="618489"/>
                  </a:lnTo>
                  <a:lnTo>
                    <a:pt x="0" y="623569"/>
                  </a:lnTo>
                  <a:lnTo>
                    <a:pt x="25400" y="623569"/>
                  </a:lnTo>
                  <a:lnTo>
                    <a:pt x="25400" y="618489"/>
                  </a:lnTo>
                  <a:close/>
                </a:path>
                <a:path w="25400" h="692150">
                  <a:moveTo>
                    <a:pt x="25400" y="612139"/>
                  </a:moveTo>
                  <a:lnTo>
                    <a:pt x="0" y="612139"/>
                  </a:lnTo>
                  <a:lnTo>
                    <a:pt x="0" y="617219"/>
                  </a:lnTo>
                  <a:lnTo>
                    <a:pt x="25400" y="617219"/>
                  </a:lnTo>
                  <a:lnTo>
                    <a:pt x="25400" y="612139"/>
                  </a:lnTo>
                  <a:close/>
                </a:path>
                <a:path w="25400" h="692150">
                  <a:moveTo>
                    <a:pt x="25400" y="605789"/>
                  </a:moveTo>
                  <a:lnTo>
                    <a:pt x="0" y="605789"/>
                  </a:lnTo>
                  <a:lnTo>
                    <a:pt x="0" y="610869"/>
                  </a:lnTo>
                  <a:lnTo>
                    <a:pt x="25400" y="610869"/>
                  </a:lnTo>
                  <a:lnTo>
                    <a:pt x="25400" y="605789"/>
                  </a:lnTo>
                  <a:close/>
                </a:path>
                <a:path w="25400" h="692150">
                  <a:moveTo>
                    <a:pt x="25400" y="599439"/>
                  </a:moveTo>
                  <a:lnTo>
                    <a:pt x="0" y="599439"/>
                  </a:lnTo>
                  <a:lnTo>
                    <a:pt x="0" y="604519"/>
                  </a:lnTo>
                  <a:lnTo>
                    <a:pt x="25400" y="604519"/>
                  </a:lnTo>
                  <a:lnTo>
                    <a:pt x="25400" y="599439"/>
                  </a:lnTo>
                  <a:close/>
                </a:path>
                <a:path w="25400" h="692150">
                  <a:moveTo>
                    <a:pt x="25400" y="593089"/>
                  </a:moveTo>
                  <a:lnTo>
                    <a:pt x="0" y="593089"/>
                  </a:lnTo>
                  <a:lnTo>
                    <a:pt x="0" y="598169"/>
                  </a:lnTo>
                  <a:lnTo>
                    <a:pt x="25400" y="598169"/>
                  </a:lnTo>
                  <a:lnTo>
                    <a:pt x="25400" y="593089"/>
                  </a:lnTo>
                  <a:close/>
                </a:path>
                <a:path w="25400" h="692150">
                  <a:moveTo>
                    <a:pt x="25400" y="586739"/>
                  </a:moveTo>
                  <a:lnTo>
                    <a:pt x="0" y="586739"/>
                  </a:lnTo>
                  <a:lnTo>
                    <a:pt x="0" y="591819"/>
                  </a:lnTo>
                  <a:lnTo>
                    <a:pt x="25400" y="591819"/>
                  </a:lnTo>
                  <a:lnTo>
                    <a:pt x="25400" y="586739"/>
                  </a:lnTo>
                  <a:close/>
                </a:path>
                <a:path w="25400" h="692150">
                  <a:moveTo>
                    <a:pt x="25400" y="580389"/>
                  </a:moveTo>
                  <a:lnTo>
                    <a:pt x="0" y="580389"/>
                  </a:lnTo>
                  <a:lnTo>
                    <a:pt x="0" y="585469"/>
                  </a:lnTo>
                  <a:lnTo>
                    <a:pt x="25400" y="585469"/>
                  </a:lnTo>
                  <a:lnTo>
                    <a:pt x="25400" y="580389"/>
                  </a:lnTo>
                  <a:close/>
                </a:path>
                <a:path w="25400" h="692150">
                  <a:moveTo>
                    <a:pt x="25400" y="574039"/>
                  </a:moveTo>
                  <a:lnTo>
                    <a:pt x="0" y="574039"/>
                  </a:lnTo>
                  <a:lnTo>
                    <a:pt x="0" y="579119"/>
                  </a:lnTo>
                  <a:lnTo>
                    <a:pt x="25400" y="579119"/>
                  </a:lnTo>
                  <a:lnTo>
                    <a:pt x="25400" y="574039"/>
                  </a:lnTo>
                  <a:close/>
                </a:path>
                <a:path w="25400" h="692150">
                  <a:moveTo>
                    <a:pt x="25400" y="567689"/>
                  </a:moveTo>
                  <a:lnTo>
                    <a:pt x="0" y="567689"/>
                  </a:lnTo>
                  <a:lnTo>
                    <a:pt x="0" y="572769"/>
                  </a:lnTo>
                  <a:lnTo>
                    <a:pt x="25400" y="572769"/>
                  </a:lnTo>
                  <a:lnTo>
                    <a:pt x="25400" y="567689"/>
                  </a:lnTo>
                  <a:close/>
                </a:path>
                <a:path w="25400" h="692150">
                  <a:moveTo>
                    <a:pt x="25400" y="561339"/>
                  </a:moveTo>
                  <a:lnTo>
                    <a:pt x="0" y="561339"/>
                  </a:lnTo>
                  <a:lnTo>
                    <a:pt x="0" y="566419"/>
                  </a:lnTo>
                  <a:lnTo>
                    <a:pt x="25400" y="566419"/>
                  </a:lnTo>
                  <a:lnTo>
                    <a:pt x="25400" y="561339"/>
                  </a:lnTo>
                  <a:close/>
                </a:path>
                <a:path w="25400" h="692150">
                  <a:moveTo>
                    <a:pt x="25400" y="554989"/>
                  </a:moveTo>
                  <a:lnTo>
                    <a:pt x="0" y="554989"/>
                  </a:lnTo>
                  <a:lnTo>
                    <a:pt x="0" y="560069"/>
                  </a:lnTo>
                  <a:lnTo>
                    <a:pt x="25400" y="560069"/>
                  </a:lnTo>
                  <a:lnTo>
                    <a:pt x="25400" y="554989"/>
                  </a:lnTo>
                  <a:close/>
                </a:path>
                <a:path w="25400" h="692150">
                  <a:moveTo>
                    <a:pt x="25400" y="548639"/>
                  </a:moveTo>
                  <a:lnTo>
                    <a:pt x="0" y="548639"/>
                  </a:lnTo>
                  <a:lnTo>
                    <a:pt x="0" y="553719"/>
                  </a:lnTo>
                  <a:lnTo>
                    <a:pt x="25400" y="553719"/>
                  </a:lnTo>
                  <a:lnTo>
                    <a:pt x="25400" y="548639"/>
                  </a:lnTo>
                  <a:close/>
                </a:path>
                <a:path w="25400" h="692150">
                  <a:moveTo>
                    <a:pt x="25400" y="542289"/>
                  </a:moveTo>
                  <a:lnTo>
                    <a:pt x="0" y="542289"/>
                  </a:lnTo>
                  <a:lnTo>
                    <a:pt x="0" y="547369"/>
                  </a:lnTo>
                  <a:lnTo>
                    <a:pt x="25400" y="547369"/>
                  </a:lnTo>
                  <a:lnTo>
                    <a:pt x="25400" y="542289"/>
                  </a:lnTo>
                  <a:close/>
                </a:path>
                <a:path w="25400" h="692150">
                  <a:moveTo>
                    <a:pt x="25400" y="535939"/>
                  </a:moveTo>
                  <a:lnTo>
                    <a:pt x="0" y="535939"/>
                  </a:lnTo>
                  <a:lnTo>
                    <a:pt x="0" y="541019"/>
                  </a:lnTo>
                  <a:lnTo>
                    <a:pt x="25400" y="541019"/>
                  </a:lnTo>
                  <a:lnTo>
                    <a:pt x="25400" y="535939"/>
                  </a:lnTo>
                  <a:close/>
                </a:path>
                <a:path w="25400" h="692150">
                  <a:moveTo>
                    <a:pt x="25400" y="529589"/>
                  </a:moveTo>
                  <a:lnTo>
                    <a:pt x="0" y="529589"/>
                  </a:lnTo>
                  <a:lnTo>
                    <a:pt x="0" y="534669"/>
                  </a:lnTo>
                  <a:lnTo>
                    <a:pt x="25400" y="534669"/>
                  </a:lnTo>
                  <a:lnTo>
                    <a:pt x="25400" y="529589"/>
                  </a:lnTo>
                  <a:close/>
                </a:path>
                <a:path w="25400" h="692150">
                  <a:moveTo>
                    <a:pt x="25400" y="523239"/>
                  </a:moveTo>
                  <a:lnTo>
                    <a:pt x="0" y="523239"/>
                  </a:lnTo>
                  <a:lnTo>
                    <a:pt x="0" y="528319"/>
                  </a:lnTo>
                  <a:lnTo>
                    <a:pt x="25400" y="528319"/>
                  </a:lnTo>
                  <a:lnTo>
                    <a:pt x="25400" y="523239"/>
                  </a:lnTo>
                  <a:close/>
                </a:path>
                <a:path w="25400" h="692150">
                  <a:moveTo>
                    <a:pt x="25400" y="516889"/>
                  </a:moveTo>
                  <a:lnTo>
                    <a:pt x="0" y="516889"/>
                  </a:lnTo>
                  <a:lnTo>
                    <a:pt x="0" y="521969"/>
                  </a:lnTo>
                  <a:lnTo>
                    <a:pt x="25400" y="521969"/>
                  </a:lnTo>
                  <a:lnTo>
                    <a:pt x="25400" y="516889"/>
                  </a:lnTo>
                  <a:close/>
                </a:path>
                <a:path w="25400" h="692150">
                  <a:moveTo>
                    <a:pt x="25400" y="510539"/>
                  </a:moveTo>
                  <a:lnTo>
                    <a:pt x="0" y="510539"/>
                  </a:lnTo>
                  <a:lnTo>
                    <a:pt x="0" y="515619"/>
                  </a:lnTo>
                  <a:lnTo>
                    <a:pt x="25400" y="515619"/>
                  </a:lnTo>
                  <a:lnTo>
                    <a:pt x="25400" y="510539"/>
                  </a:lnTo>
                  <a:close/>
                </a:path>
                <a:path w="25400" h="692150">
                  <a:moveTo>
                    <a:pt x="25400" y="504189"/>
                  </a:moveTo>
                  <a:lnTo>
                    <a:pt x="0" y="504189"/>
                  </a:lnTo>
                  <a:lnTo>
                    <a:pt x="0" y="509269"/>
                  </a:lnTo>
                  <a:lnTo>
                    <a:pt x="25400" y="509269"/>
                  </a:lnTo>
                  <a:lnTo>
                    <a:pt x="25400" y="504189"/>
                  </a:lnTo>
                  <a:close/>
                </a:path>
                <a:path w="25400" h="692150">
                  <a:moveTo>
                    <a:pt x="25400" y="497839"/>
                  </a:moveTo>
                  <a:lnTo>
                    <a:pt x="0" y="497839"/>
                  </a:lnTo>
                  <a:lnTo>
                    <a:pt x="0" y="502919"/>
                  </a:lnTo>
                  <a:lnTo>
                    <a:pt x="25400" y="502919"/>
                  </a:lnTo>
                  <a:lnTo>
                    <a:pt x="25400" y="497839"/>
                  </a:lnTo>
                  <a:close/>
                </a:path>
                <a:path w="25400" h="692150">
                  <a:moveTo>
                    <a:pt x="25400" y="491489"/>
                  </a:moveTo>
                  <a:lnTo>
                    <a:pt x="0" y="491489"/>
                  </a:lnTo>
                  <a:lnTo>
                    <a:pt x="0" y="496569"/>
                  </a:lnTo>
                  <a:lnTo>
                    <a:pt x="25400" y="496569"/>
                  </a:lnTo>
                  <a:lnTo>
                    <a:pt x="25400" y="491489"/>
                  </a:lnTo>
                  <a:close/>
                </a:path>
                <a:path w="25400" h="692150">
                  <a:moveTo>
                    <a:pt x="25400" y="485139"/>
                  </a:moveTo>
                  <a:lnTo>
                    <a:pt x="0" y="485139"/>
                  </a:lnTo>
                  <a:lnTo>
                    <a:pt x="0" y="490219"/>
                  </a:lnTo>
                  <a:lnTo>
                    <a:pt x="25400" y="490219"/>
                  </a:lnTo>
                  <a:lnTo>
                    <a:pt x="25400" y="485139"/>
                  </a:lnTo>
                  <a:close/>
                </a:path>
                <a:path w="25400" h="692150">
                  <a:moveTo>
                    <a:pt x="25400" y="478789"/>
                  </a:moveTo>
                  <a:lnTo>
                    <a:pt x="0" y="478789"/>
                  </a:lnTo>
                  <a:lnTo>
                    <a:pt x="0" y="483869"/>
                  </a:lnTo>
                  <a:lnTo>
                    <a:pt x="25400" y="483869"/>
                  </a:lnTo>
                  <a:lnTo>
                    <a:pt x="25400" y="478789"/>
                  </a:lnTo>
                  <a:close/>
                </a:path>
                <a:path w="25400" h="692150">
                  <a:moveTo>
                    <a:pt x="25400" y="472439"/>
                  </a:moveTo>
                  <a:lnTo>
                    <a:pt x="0" y="472439"/>
                  </a:lnTo>
                  <a:lnTo>
                    <a:pt x="0" y="477519"/>
                  </a:lnTo>
                  <a:lnTo>
                    <a:pt x="25400" y="477519"/>
                  </a:lnTo>
                  <a:lnTo>
                    <a:pt x="25400" y="472439"/>
                  </a:lnTo>
                  <a:close/>
                </a:path>
                <a:path w="25400" h="692150">
                  <a:moveTo>
                    <a:pt x="25400" y="466089"/>
                  </a:moveTo>
                  <a:lnTo>
                    <a:pt x="0" y="466089"/>
                  </a:lnTo>
                  <a:lnTo>
                    <a:pt x="0" y="471169"/>
                  </a:lnTo>
                  <a:lnTo>
                    <a:pt x="25400" y="471169"/>
                  </a:lnTo>
                  <a:lnTo>
                    <a:pt x="25400" y="466089"/>
                  </a:lnTo>
                  <a:close/>
                </a:path>
                <a:path w="25400" h="692150">
                  <a:moveTo>
                    <a:pt x="25400" y="459739"/>
                  </a:moveTo>
                  <a:lnTo>
                    <a:pt x="0" y="459739"/>
                  </a:lnTo>
                  <a:lnTo>
                    <a:pt x="0" y="464819"/>
                  </a:lnTo>
                  <a:lnTo>
                    <a:pt x="25400" y="464819"/>
                  </a:lnTo>
                  <a:lnTo>
                    <a:pt x="25400" y="459739"/>
                  </a:lnTo>
                  <a:close/>
                </a:path>
                <a:path w="25400" h="692150">
                  <a:moveTo>
                    <a:pt x="25400" y="453389"/>
                  </a:moveTo>
                  <a:lnTo>
                    <a:pt x="0" y="453389"/>
                  </a:lnTo>
                  <a:lnTo>
                    <a:pt x="0" y="458469"/>
                  </a:lnTo>
                  <a:lnTo>
                    <a:pt x="25400" y="458469"/>
                  </a:lnTo>
                  <a:lnTo>
                    <a:pt x="25400" y="453389"/>
                  </a:lnTo>
                  <a:close/>
                </a:path>
                <a:path w="25400" h="692150">
                  <a:moveTo>
                    <a:pt x="25400" y="447039"/>
                  </a:moveTo>
                  <a:lnTo>
                    <a:pt x="0" y="447039"/>
                  </a:lnTo>
                  <a:lnTo>
                    <a:pt x="0" y="452119"/>
                  </a:lnTo>
                  <a:lnTo>
                    <a:pt x="25400" y="452119"/>
                  </a:lnTo>
                  <a:lnTo>
                    <a:pt x="25400" y="447039"/>
                  </a:lnTo>
                  <a:close/>
                </a:path>
                <a:path w="25400" h="692150">
                  <a:moveTo>
                    <a:pt x="25400" y="440689"/>
                  </a:moveTo>
                  <a:lnTo>
                    <a:pt x="0" y="440689"/>
                  </a:lnTo>
                  <a:lnTo>
                    <a:pt x="0" y="445769"/>
                  </a:lnTo>
                  <a:lnTo>
                    <a:pt x="25400" y="445769"/>
                  </a:lnTo>
                  <a:lnTo>
                    <a:pt x="25400" y="440689"/>
                  </a:lnTo>
                  <a:close/>
                </a:path>
                <a:path w="25400" h="692150">
                  <a:moveTo>
                    <a:pt x="25400" y="435609"/>
                  </a:moveTo>
                  <a:lnTo>
                    <a:pt x="0" y="435609"/>
                  </a:lnTo>
                  <a:lnTo>
                    <a:pt x="0" y="439419"/>
                  </a:lnTo>
                  <a:lnTo>
                    <a:pt x="25400" y="439419"/>
                  </a:lnTo>
                  <a:lnTo>
                    <a:pt x="25400" y="435609"/>
                  </a:lnTo>
                  <a:close/>
                </a:path>
              </a:pathLst>
            </a:custGeom>
            <a:solidFill>
              <a:srgbClr val="5678DC"/>
            </a:solidFill>
          </p:spPr>
          <p:txBody>
            <a:bodyPr wrap="square" lIns="0" tIns="0" rIns="0" bIns="0" rtlCol="0"/>
            <a:lstStyle/>
            <a:p>
              <a:endParaRPr/>
            </a:p>
          </p:txBody>
        </p:sp>
        <p:sp>
          <p:nvSpPr>
            <p:cNvPr id="431" name="object 431"/>
            <p:cNvSpPr/>
            <p:nvPr/>
          </p:nvSpPr>
          <p:spPr>
            <a:xfrm>
              <a:off x="6718299" y="5603239"/>
              <a:ext cx="25400" cy="699770"/>
            </a:xfrm>
            <a:custGeom>
              <a:avLst/>
              <a:gdLst/>
              <a:ahLst/>
              <a:cxnLst/>
              <a:rect l="l" t="t" r="r" b="b"/>
              <a:pathLst>
                <a:path w="25400" h="699770">
                  <a:moveTo>
                    <a:pt x="2540" y="0"/>
                  </a:moveTo>
                  <a:lnTo>
                    <a:pt x="0" y="0"/>
                  </a:lnTo>
                  <a:lnTo>
                    <a:pt x="0" y="1270"/>
                  </a:lnTo>
                  <a:lnTo>
                    <a:pt x="2540" y="1270"/>
                  </a:lnTo>
                  <a:lnTo>
                    <a:pt x="2540" y="0"/>
                  </a:lnTo>
                  <a:close/>
                </a:path>
                <a:path w="25400" h="699770">
                  <a:moveTo>
                    <a:pt x="10159" y="1270"/>
                  </a:moveTo>
                  <a:lnTo>
                    <a:pt x="0" y="1270"/>
                  </a:lnTo>
                  <a:lnTo>
                    <a:pt x="0" y="5080"/>
                  </a:lnTo>
                  <a:lnTo>
                    <a:pt x="24129" y="5080"/>
                  </a:lnTo>
                  <a:lnTo>
                    <a:pt x="24129" y="3810"/>
                  </a:lnTo>
                  <a:lnTo>
                    <a:pt x="16509" y="3810"/>
                  </a:lnTo>
                  <a:lnTo>
                    <a:pt x="16509" y="2540"/>
                  </a:lnTo>
                  <a:lnTo>
                    <a:pt x="10159" y="2540"/>
                  </a:lnTo>
                  <a:lnTo>
                    <a:pt x="10159" y="1270"/>
                  </a:lnTo>
                  <a:close/>
                </a:path>
                <a:path w="25400" h="699770">
                  <a:moveTo>
                    <a:pt x="25400" y="5080"/>
                  </a:moveTo>
                  <a:lnTo>
                    <a:pt x="0" y="5080"/>
                  </a:lnTo>
                  <a:lnTo>
                    <a:pt x="0" y="13969"/>
                  </a:lnTo>
                  <a:lnTo>
                    <a:pt x="25400" y="13969"/>
                  </a:lnTo>
                  <a:lnTo>
                    <a:pt x="25400" y="5080"/>
                  </a:lnTo>
                  <a:close/>
                </a:path>
                <a:path w="25400" h="699770">
                  <a:moveTo>
                    <a:pt x="25400" y="13970"/>
                  </a:moveTo>
                  <a:lnTo>
                    <a:pt x="0" y="13970"/>
                  </a:lnTo>
                  <a:lnTo>
                    <a:pt x="0" y="19050"/>
                  </a:lnTo>
                  <a:lnTo>
                    <a:pt x="25400" y="19050"/>
                  </a:lnTo>
                  <a:lnTo>
                    <a:pt x="25400" y="13970"/>
                  </a:lnTo>
                  <a:close/>
                </a:path>
                <a:path w="25400" h="699770">
                  <a:moveTo>
                    <a:pt x="25400" y="19050"/>
                  </a:moveTo>
                  <a:lnTo>
                    <a:pt x="0" y="19050"/>
                  </a:lnTo>
                  <a:lnTo>
                    <a:pt x="0" y="20319"/>
                  </a:lnTo>
                  <a:lnTo>
                    <a:pt x="25400" y="20319"/>
                  </a:lnTo>
                  <a:lnTo>
                    <a:pt x="25400" y="19050"/>
                  </a:lnTo>
                  <a:close/>
                </a:path>
                <a:path w="25400" h="699770">
                  <a:moveTo>
                    <a:pt x="25400" y="20320"/>
                  </a:moveTo>
                  <a:lnTo>
                    <a:pt x="0" y="20320"/>
                  </a:lnTo>
                  <a:lnTo>
                    <a:pt x="0" y="26669"/>
                  </a:lnTo>
                  <a:lnTo>
                    <a:pt x="25400" y="26669"/>
                  </a:lnTo>
                  <a:lnTo>
                    <a:pt x="25400" y="20320"/>
                  </a:lnTo>
                  <a:close/>
                </a:path>
                <a:path w="25400" h="699770">
                  <a:moveTo>
                    <a:pt x="25400" y="26670"/>
                  </a:moveTo>
                  <a:lnTo>
                    <a:pt x="0" y="26670"/>
                  </a:lnTo>
                  <a:lnTo>
                    <a:pt x="0" y="36830"/>
                  </a:lnTo>
                  <a:lnTo>
                    <a:pt x="25400" y="36830"/>
                  </a:lnTo>
                  <a:lnTo>
                    <a:pt x="25400" y="26670"/>
                  </a:lnTo>
                  <a:close/>
                </a:path>
                <a:path w="25400" h="699770">
                  <a:moveTo>
                    <a:pt x="25400" y="36830"/>
                  </a:moveTo>
                  <a:lnTo>
                    <a:pt x="0" y="36830"/>
                  </a:lnTo>
                  <a:lnTo>
                    <a:pt x="0" y="45719"/>
                  </a:lnTo>
                  <a:lnTo>
                    <a:pt x="25400" y="45719"/>
                  </a:lnTo>
                  <a:lnTo>
                    <a:pt x="25400" y="36830"/>
                  </a:lnTo>
                  <a:close/>
                </a:path>
                <a:path w="25400" h="699770">
                  <a:moveTo>
                    <a:pt x="25400" y="45720"/>
                  </a:moveTo>
                  <a:lnTo>
                    <a:pt x="0" y="45720"/>
                  </a:lnTo>
                  <a:lnTo>
                    <a:pt x="0" y="83820"/>
                  </a:lnTo>
                  <a:lnTo>
                    <a:pt x="25400" y="83820"/>
                  </a:lnTo>
                  <a:lnTo>
                    <a:pt x="25400" y="45720"/>
                  </a:lnTo>
                  <a:close/>
                </a:path>
                <a:path w="25400" h="699770">
                  <a:moveTo>
                    <a:pt x="25400" y="83820"/>
                  </a:moveTo>
                  <a:lnTo>
                    <a:pt x="0" y="83820"/>
                  </a:lnTo>
                  <a:lnTo>
                    <a:pt x="0" y="87630"/>
                  </a:lnTo>
                  <a:lnTo>
                    <a:pt x="25400" y="87630"/>
                  </a:lnTo>
                  <a:lnTo>
                    <a:pt x="25400" y="83820"/>
                  </a:lnTo>
                  <a:close/>
                </a:path>
                <a:path w="25400" h="699770">
                  <a:moveTo>
                    <a:pt x="25400" y="87630"/>
                  </a:moveTo>
                  <a:lnTo>
                    <a:pt x="0" y="87630"/>
                  </a:lnTo>
                  <a:lnTo>
                    <a:pt x="0" y="90170"/>
                  </a:lnTo>
                  <a:lnTo>
                    <a:pt x="25400" y="90170"/>
                  </a:lnTo>
                  <a:lnTo>
                    <a:pt x="25400" y="87630"/>
                  </a:lnTo>
                  <a:close/>
                </a:path>
                <a:path w="25400" h="699770">
                  <a:moveTo>
                    <a:pt x="25400" y="90170"/>
                  </a:moveTo>
                  <a:lnTo>
                    <a:pt x="0" y="90170"/>
                  </a:lnTo>
                  <a:lnTo>
                    <a:pt x="0" y="96520"/>
                  </a:lnTo>
                  <a:lnTo>
                    <a:pt x="25400" y="96520"/>
                  </a:lnTo>
                  <a:lnTo>
                    <a:pt x="25400" y="90170"/>
                  </a:lnTo>
                  <a:close/>
                </a:path>
                <a:path w="25400" h="699770">
                  <a:moveTo>
                    <a:pt x="25400" y="96520"/>
                  </a:moveTo>
                  <a:lnTo>
                    <a:pt x="0" y="96520"/>
                  </a:lnTo>
                  <a:lnTo>
                    <a:pt x="0" y="100330"/>
                  </a:lnTo>
                  <a:lnTo>
                    <a:pt x="25400" y="100330"/>
                  </a:lnTo>
                  <a:lnTo>
                    <a:pt x="25400" y="96520"/>
                  </a:lnTo>
                  <a:close/>
                </a:path>
                <a:path w="25400" h="699770">
                  <a:moveTo>
                    <a:pt x="25400" y="100330"/>
                  </a:moveTo>
                  <a:lnTo>
                    <a:pt x="0" y="100330"/>
                  </a:lnTo>
                  <a:lnTo>
                    <a:pt x="0" y="138430"/>
                  </a:lnTo>
                  <a:lnTo>
                    <a:pt x="25400" y="138430"/>
                  </a:lnTo>
                  <a:lnTo>
                    <a:pt x="25400" y="100330"/>
                  </a:lnTo>
                  <a:close/>
                </a:path>
                <a:path w="25400" h="699770">
                  <a:moveTo>
                    <a:pt x="25400" y="138430"/>
                  </a:moveTo>
                  <a:lnTo>
                    <a:pt x="0" y="138430"/>
                  </a:lnTo>
                  <a:lnTo>
                    <a:pt x="0" y="147320"/>
                  </a:lnTo>
                  <a:lnTo>
                    <a:pt x="25400" y="147320"/>
                  </a:lnTo>
                  <a:lnTo>
                    <a:pt x="25400" y="138430"/>
                  </a:lnTo>
                  <a:close/>
                </a:path>
                <a:path w="25400" h="699770">
                  <a:moveTo>
                    <a:pt x="25400" y="147320"/>
                  </a:moveTo>
                  <a:lnTo>
                    <a:pt x="0" y="147320"/>
                  </a:lnTo>
                  <a:lnTo>
                    <a:pt x="0" y="153670"/>
                  </a:lnTo>
                  <a:lnTo>
                    <a:pt x="25400" y="153670"/>
                  </a:lnTo>
                  <a:lnTo>
                    <a:pt x="25400" y="147320"/>
                  </a:lnTo>
                  <a:close/>
                </a:path>
                <a:path w="25400" h="699770">
                  <a:moveTo>
                    <a:pt x="25400" y="153670"/>
                  </a:moveTo>
                  <a:lnTo>
                    <a:pt x="0" y="153670"/>
                  </a:lnTo>
                  <a:lnTo>
                    <a:pt x="0" y="160020"/>
                  </a:lnTo>
                  <a:lnTo>
                    <a:pt x="25400" y="160020"/>
                  </a:lnTo>
                  <a:lnTo>
                    <a:pt x="25400" y="153670"/>
                  </a:lnTo>
                  <a:close/>
                </a:path>
                <a:path w="25400" h="699770">
                  <a:moveTo>
                    <a:pt x="25400" y="160020"/>
                  </a:moveTo>
                  <a:lnTo>
                    <a:pt x="0" y="160020"/>
                  </a:lnTo>
                  <a:lnTo>
                    <a:pt x="0" y="163830"/>
                  </a:lnTo>
                  <a:lnTo>
                    <a:pt x="25400" y="163830"/>
                  </a:lnTo>
                  <a:lnTo>
                    <a:pt x="25400" y="160020"/>
                  </a:lnTo>
                  <a:close/>
                </a:path>
                <a:path w="25400" h="699770">
                  <a:moveTo>
                    <a:pt x="25400" y="163830"/>
                  </a:moveTo>
                  <a:lnTo>
                    <a:pt x="0" y="163830"/>
                  </a:lnTo>
                  <a:lnTo>
                    <a:pt x="0" y="170180"/>
                  </a:lnTo>
                  <a:lnTo>
                    <a:pt x="25400" y="170180"/>
                  </a:lnTo>
                  <a:lnTo>
                    <a:pt x="25400" y="163830"/>
                  </a:lnTo>
                  <a:close/>
                </a:path>
                <a:path w="25400" h="699770">
                  <a:moveTo>
                    <a:pt x="25400" y="170180"/>
                  </a:moveTo>
                  <a:lnTo>
                    <a:pt x="0" y="170180"/>
                  </a:lnTo>
                  <a:lnTo>
                    <a:pt x="0" y="172720"/>
                  </a:lnTo>
                  <a:lnTo>
                    <a:pt x="25400" y="172720"/>
                  </a:lnTo>
                  <a:lnTo>
                    <a:pt x="25400" y="170180"/>
                  </a:lnTo>
                  <a:close/>
                </a:path>
                <a:path w="25400" h="699770">
                  <a:moveTo>
                    <a:pt x="25400" y="172720"/>
                  </a:moveTo>
                  <a:lnTo>
                    <a:pt x="0" y="172720"/>
                  </a:lnTo>
                  <a:lnTo>
                    <a:pt x="0" y="176530"/>
                  </a:lnTo>
                  <a:lnTo>
                    <a:pt x="25400" y="176530"/>
                  </a:lnTo>
                  <a:lnTo>
                    <a:pt x="25400" y="172720"/>
                  </a:lnTo>
                  <a:close/>
                </a:path>
                <a:path w="25400" h="699770">
                  <a:moveTo>
                    <a:pt x="25400" y="176530"/>
                  </a:moveTo>
                  <a:lnTo>
                    <a:pt x="0" y="176530"/>
                  </a:lnTo>
                  <a:lnTo>
                    <a:pt x="0" y="179070"/>
                  </a:lnTo>
                  <a:lnTo>
                    <a:pt x="25400" y="179070"/>
                  </a:lnTo>
                  <a:lnTo>
                    <a:pt x="25400" y="176530"/>
                  </a:lnTo>
                  <a:close/>
                </a:path>
                <a:path w="25400" h="699770">
                  <a:moveTo>
                    <a:pt x="25400" y="179070"/>
                  </a:moveTo>
                  <a:lnTo>
                    <a:pt x="0" y="179070"/>
                  </a:lnTo>
                  <a:lnTo>
                    <a:pt x="0" y="185420"/>
                  </a:lnTo>
                  <a:lnTo>
                    <a:pt x="25400" y="185420"/>
                  </a:lnTo>
                  <a:lnTo>
                    <a:pt x="25400" y="179070"/>
                  </a:lnTo>
                  <a:close/>
                </a:path>
                <a:path w="25400" h="699770">
                  <a:moveTo>
                    <a:pt x="25400" y="185420"/>
                  </a:moveTo>
                  <a:lnTo>
                    <a:pt x="0" y="185420"/>
                  </a:lnTo>
                  <a:lnTo>
                    <a:pt x="0" y="210820"/>
                  </a:lnTo>
                  <a:lnTo>
                    <a:pt x="25400" y="210820"/>
                  </a:lnTo>
                  <a:lnTo>
                    <a:pt x="25400" y="185420"/>
                  </a:lnTo>
                  <a:close/>
                </a:path>
                <a:path w="25400" h="699770">
                  <a:moveTo>
                    <a:pt x="25400" y="210820"/>
                  </a:moveTo>
                  <a:lnTo>
                    <a:pt x="0" y="210820"/>
                  </a:lnTo>
                  <a:lnTo>
                    <a:pt x="0" y="217170"/>
                  </a:lnTo>
                  <a:lnTo>
                    <a:pt x="25400" y="217170"/>
                  </a:lnTo>
                  <a:lnTo>
                    <a:pt x="25400" y="210820"/>
                  </a:lnTo>
                  <a:close/>
                </a:path>
                <a:path w="25400" h="699770">
                  <a:moveTo>
                    <a:pt x="25400" y="217170"/>
                  </a:moveTo>
                  <a:lnTo>
                    <a:pt x="0" y="217170"/>
                  </a:lnTo>
                  <a:lnTo>
                    <a:pt x="0" y="229870"/>
                  </a:lnTo>
                  <a:lnTo>
                    <a:pt x="25400" y="229870"/>
                  </a:lnTo>
                  <a:lnTo>
                    <a:pt x="25400" y="217170"/>
                  </a:lnTo>
                  <a:close/>
                </a:path>
                <a:path w="25400" h="699770">
                  <a:moveTo>
                    <a:pt x="25400" y="229870"/>
                  </a:moveTo>
                  <a:lnTo>
                    <a:pt x="0" y="229870"/>
                  </a:lnTo>
                  <a:lnTo>
                    <a:pt x="0" y="246380"/>
                  </a:lnTo>
                  <a:lnTo>
                    <a:pt x="25400" y="246380"/>
                  </a:lnTo>
                  <a:lnTo>
                    <a:pt x="25400" y="229870"/>
                  </a:lnTo>
                  <a:close/>
                </a:path>
                <a:path w="25400" h="699770">
                  <a:moveTo>
                    <a:pt x="25400" y="246380"/>
                  </a:moveTo>
                  <a:lnTo>
                    <a:pt x="0" y="246380"/>
                  </a:lnTo>
                  <a:lnTo>
                    <a:pt x="0" y="248920"/>
                  </a:lnTo>
                  <a:lnTo>
                    <a:pt x="25400" y="248920"/>
                  </a:lnTo>
                  <a:lnTo>
                    <a:pt x="25400" y="246380"/>
                  </a:lnTo>
                  <a:close/>
                </a:path>
                <a:path w="25400" h="699770">
                  <a:moveTo>
                    <a:pt x="25400" y="248920"/>
                  </a:moveTo>
                  <a:lnTo>
                    <a:pt x="0" y="248920"/>
                  </a:lnTo>
                  <a:lnTo>
                    <a:pt x="0" y="252730"/>
                  </a:lnTo>
                  <a:lnTo>
                    <a:pt x="25400" y="252730"/>
                  </a:lnTo>
                  <a:lnTo>
                    <a:pt x="25400" y="248920"/>
                  </a:lnTo>
                  <a:close/>
                </a:path>
                <a:path w="25400" h="699770">
                  <a:moveTo>
                    <a:pt x="25400" y="252730"/>
                  </a:moveTo>
                  <a:lnTo>
                    <a:pt x="0" y="252730"/>
                  </a:lnTo>
                  <a:lnTo>
                    <a:pt x="0" y="255269"/>
                  </a:lnTo>
                  <a:lnTo>
                    <a:pt x="25400" y="255269"/>
                  </a:lnTo>
                  <a:lnTo>
                    <a:pt x="25400" y="252730"/>
                  </a:lnTo>
                  <a:close/>
                </a:path>
                <a:path w="25400" h="699770">
                  <a:moveTo>
                    <a:pt x="25400" y="255270"/>
                  </a:moveTo>
                  <a:lnTo>
                    <a:pt x="0" y="255270"/>
                  </a:lnTo>
                  <a:lnTo>
                    <a:pt x="0" y="259080"/>
                  </a:lnTo>
                  <a:lnTo>
                    <a:pt x="25400" y="259080"/>
                  </a:lnTo>
                  <a:lnTo>
                    <a:pt x="25400" y="255270"/>
                  </a:lnTo>
                  <a:close/>
                </a:path>
                <a:path w="25400" h="699770">
                  <a:moveTo>
                    <a:pt x="25400" y="259080"/>
                  </a:moveTo>
                  <a:lnTo>
                    <a:pt x="0" y="259080"/>
                  </a:lnTo>
                  <a:lnTo>
                    <a:pt x="0" y="265430"/>
                  </a:lnTo>
                  <a:lnTo>
                    <a:pt x="25400" y="265430"/>
                  </a:lnTo>
                  <a:lnTo>
                    <a:pt x="25400" y="259080"/>
                  </a:lnTo>
                  <a:close/>
                </a:path>
                <a:path w="25400" h="699770">
                  <a:moveTo>
                    <a:pt x="25400" y="265430"/>
                  </a:moveTo>
                  <a:lnTo>
                    <a:pt x="0" y="265430"/>
                  </a:lnTo>
                  <a:lnTo>
                    <a:pt x="0" y="274320"/>
                  </a:lnTo>
                  <a:lnTo>
                    <a:pt x="25400" y="274320"/>
                  </a:lnTo>
                  <a:lnTo>
                    <a:pt x="25400" y="265430"/>
                  </a:lnTo>
                  <a:close/>
                </a:path>
                <a:path w="25400" h="699770">
                  <a:moveTo>
                    <a:pt x="25400" y="274320"/>
                  </a:moveTo>
                  <a:lnTo>
                    <a:pt x="0" y="274320"/>
                  </a:lnTo>
                  <a:lnTo>
                    <a:pt x="0" y="287020"/>
                  </a:lnTo>
                  <a:lnTo>
                    <a:pt x="25400" y="287020"/>
                  </a:lnTo>
                  <a:lnTo>
                    <a:pt x="25400" y="274320"/>
                  </a:lnTo>
                  <a:close/>
                </a:path>
                <a:path w="25400" h="699770">
                  <a:moveTo>
                    <a:pt x="25400" y="287020"/>
                  </a:moveTo>
                  <a:lnTo>
                    <a:pt x="0" y="287020"/>
                  </a:lnTo>
                  <a:lnTo>
                    <a:pt x="0" y="297180"/>
                  </a:lnTo>
                  <a:lnTo>
                    <a:pt x="25400" y="297180"/>
                  </a:lnTo>
                  <a:lnTo>
                    <a:pt x="25400" y="287020"/>
                  </a:lnTo>
                  <a:close/>
                </a:path>
                <a:path w="25400" h="699770">
                  <a:moveTo>
                    <a:pt x="25400" y="297180"/>
                  </a:moveTo>
                  <a:lnTo>
                    <a:pt x="0" y="297180"/>
                  </a:lnTo>
                  <a:lnTo>
                    <a:pt x="0" y="299720"/>
                  </a:lnTo>
                  <a:lnTo>
                    <a:pt x="25400" y="299720"/>
                  </a:lnTo>
                  <a:lnTo>
                    <a:pt x="25400" y="297180"/>
                  </a:lnTo>
                  <a:close/>
                </a:path>
                <a:path w="25400" h="699770">
                  <a:moveTo>
                    <a:pt x="25400" y="299720"/>
                  </a:moveTo>
                  <a:lnTo>
                    <a:pt x="0" y="299720"/>
                  </a:lnTo>
                  <a:lnTo>
                    <a:pt x="0" y="306070"/>
                  </a:lnTo>
                  <a:lnTo>
                    <a:pt x="25400" y="306070"/>
                  </a:lnTo>
                  <a:lnTo>
                    <a:pt x="25400" y="299720"/>
                  </a:lnTo>
                  <a:close/>
                </a:path>
                <a:path w="25400" h="699770">
                  <a:moveTo>
                    <a:pt x="25400" y="306070"/>
                  </a:moveTo>
                  <a:lnTo>
                    <a:pt x="0" y="306070"/>
                  </a:lnTo>
                  <a:lnTo>
                    <a:pt x="0" y="309880"/>
                  </a:lnTo>
                  <a:lnTo>
                    <a:pt x="25400" y="309880"/>
                  </a:lnTo>
                  <a:lnTo>
                    <a:pt x="25400" y="306070"/>
                  </a:lnTo>
                  <a:close/>
                </a:path>
                <a:path w="25400" h="699770">
                  <a:moveTo>
                    <a:pt x="25400" y="309880"/>
                  </a:moveTo>
                  <a:lnTo>
                    <a:pt x="0" y="309880"/>
                  </a:lnTo>
                  <a:lnTo>
                    <a:pt x="0" y="316230"/>
                  </a:lnTo>
                  <a:lnTo>
                    <a:pt x="25400" y="316230"/>
                  </a:lnTo>
                  <a:lnTo>
                    <a:pt x="25400" y="309880"/>
                  </a:lnTo>
                  <a:close/>
                </a:path>
                <a:path w="25400" h="699770">
                  <a:moveTo>
                    <a:pt x="25400" y="316230"/>
                  </a:moveTo>
                  <a:lnTo>
                    <a:pt x="0" y="316230"/>
                  </a:lnTo>
                  <a:lnTo>
                    <a:pt x="0" y="318770"/>
                  </a:lnTo>
                  <a:lnTo>
                    <a:pt x="25400" y="318770"/>
                  </a:lnTo>
                  <a:lnTo>
                    <a:pt x="25400" y="316230"/>
                  </a:lnTo>
                  <a:close/>
                </a:path>
                <a:path w="25400" h="699770">
                  <a:moveTo>
                    <a:pt x="25400" y="318770"/>
                  </a:moveTo>
                  <a:lnTo>
                    <a:pt x="0" y="318770"/>
                  </a:lnTo>
                  <a:lnTo>
                    <a:pt x="0" y="322580"/>
                  </a:lnTo>
                  <a:lnTo>
                    <a:pt x="25400" y="322580"/>
                  </a:lnTo>
                  <a:lnTo>
                    <a:pt x="25400" y="318770"/>
                  </a:lnTo>
                  <a:close/>
                </a:path>
                <a:path w="25400" h="699770">
                  <a:moveTo>
                    <a:pt x="25400" y="322580"/>
                  </a:moveTo>
                  <a:lnTo>
                    <a:pt x="0" y="322580"/>
                  </a:lnTo>
                  <a:lnTo>
                    <a:pt x="0" y="325120"/>
                  </a:lnTo>
                  <a:lnTo>
                    <a:pt x="25400" y="325120"/>
                  </a:lnTo>
                  <a:lnTo>
                    <a:pt x="25400" y="322580"/>
                  </a:lnTo>
                  <a:close/>
                </a:path>
                <a:path w="25400" h="699770">
                  <a:moveTo>
                    <a:pt x="25400" y="325120"/>
                  </a:moveTo>
                  <a:lnTo>
                    <a:pt x="0" y="325120"/>
                  </a:lnTo>
                  <a:lnTo>
                    <a:pt x="0" y="331470"/>
                  </a:lnTo>
                  <a:lnTo>
                    <a:pt x="25400" y="331470"/>
                  </a:lnTo>
                  <a:lnTo>
                    <a:pt x="25400" y="325120"/>
                  </a:lnTo>
                  <a:close/>
                </a:path>
                <a:path w="25400" h="699770">
                  <a:moveTo>
                    <a:pt x="25400" y="331470"/>
                  </a:moveTo>
                  <a:lnTo>
                    <a:pt x="0" y="331470"/>
                  </a:lnTo>
                  <a:lnTo>
                    <a:pt x="0" y="350520"/>
                  </a:lnTo>
                  <a:lnTo>
                    <a:pt x="25400" y="350520"/>
                  </a:lnTo>
                  <a:lnTo>
                    <a:pt x="25400" y="331470"/>
                  </a:lnTo>
                  <a:close/>
                </a:path>
                <a:path w="25400" h="699770">
                  <a:moveTo>
                    <a:pt x="25400" y="350520"/>
                  </a:moveTo>
                  <a:lnTo>
                    <a:pt x="0" y="350520"/>
                  </a:lnTo>
                  <a:lnTo>
                    <a:pt x="0" y="354330"/>
                  </a:lnTo>
                  <a:lnTo>
                    <a:pt x="25400" y="354330"/>
                  </a:lnTo>
                  <a:lnTo>
                    <a:pt x="25400" y="350520"/>
                  </a:lnTo>
                  <a:close/>
                </a:path>
                <a:path w="25400" h="699770">
                  <a:moveTo>
                    <a:pt x="25400" y="354330"/>
                  </a:moveTo>
                  <a:lnTo>
                    <a:pt x="0" y="354330"/>
                  </a:lnTo>
                  <a:lnTo>
                    <a:pt x="0" y="367030"/>
                  </a:lnTo>
                  <a:lnTo>
                    <a:pt x="25400" y="367030"/>
                  </a:lnTo>
                  <a:lnTo>
                    <a:pt x="25400" y="354330"/>
                  </a:lnTo>
                  <a:close/>
                </a:path>
                <a:path w="25400" h="699770">
                  <a:moveTo>
                    <a:pt x="25400" y="367030"/>
                  </a:moveTo>
                  <a:lnTo>
                    <a:pt x="0" y="367030"/>
                  </a:lnTo>
                  <a:lnTo>
                    <a:pt x="0" y="375920"/>
                  </a:lnTo>
                  <a:lnTo>
                    <a:pt x="25400" y="375920"/>
                  </a:lnTo>
                  <a:lnTo>
                    <a:pt x="25400" y="367030"/>
                  </a:lnTo>
                  <a:close/>
                </a:path>
                <a:path w="25400" h="699770">
                  <a:moveTo>
                    <a:pt x="25400" y="375920"/>
                  </a:moveTo>
                  <a:lnTo>
                    <a:pt x="0" y="375920"/>
                  </a:lnTo>
                  <a:lnTo>
                    <a:pt x="0" y="379730"/>
                  </a:lnTo>
                  <a:lnTo>
                    <a:pt x="25400" y="379730"/>
                  </a:lnTo>
                  <a:lnTo>
                    <a:pt x="25400" y="375920"/>
                  </a:lnTo>
                  <a:close/>
                </a:path>
                <a:path w="25400" h="699770">
                  <a:moveTo>
                    <a:pt x="25400" y="379730"/>
                  </a:moveTo>
                  <a:lnTo>
                    <a:pt x="0" y="379730"/>
                  </a:lnTo>
                  <a:lnTo>
                    <a:pt x="0" y="394970"/>
                  </a:lnTo>
                  <a:lnTo>
                    <a:pt x="25400" y="394970"/>
                  </a:lnTo>
                  <a:lnTo>
                    <a:pt x="25400" y="379730"/>
                  </a:lnTo>
                  <a:close/>
                </a:path>
                <a:path w="25400" h="699770">
                  <a:moveTo>
                    <a:pt x="25400" y="394970"/>
                  </a:moveTo>
                  <a:lnTo>
                    <a:pt x="0" y="394970"/>
                  </a:lnTo>
                  <a:lnTo>
                    <a:pt x="0" y="401320"/>
                  </a:lnTo>
                  <a:lnTo>
                    <a:pt x="25400" y="401320"/>
                  </a:lnTo>
                  <a:lnTo>
                    <a:pt x="25400" y="394970"/>
                  </a:lnTo>
                  <a:close/>
                </a:path>
                <a:path w="25400" h="699770">
                  <a:moveTo>
                    <a:pt x="25400" y="401320"/>
                  </a:moveTo>
                  <a:lnTo>
                    <a:pt x="0" y="401320"/>
                  </a:lnTo>
                  <a:lnTo>
                    <a:pt x="0" y="405130"/>
                  </a:lnTo>
                  <a:lnTo>
                    <a:pt x="25400" y="405130"/>
                  </a:lnTo>
                  <a:lnTo>
                    <a:pt x="25400" y="401320"/>
                  </a:lnTo>
                  <a:close/>
                </a:path>
                <a:path w="25400" h="699770">
                  <a:moveTo>
                    <a:pt x="25400" y="405130"/>
                  </a:moveTo>
                  <a:lnTo>
                    <a:pt x="0" y="405130"/>
                  </a:lnTo>
                  <a:lnTo>
                    <a:pt x="0" y="407670"/>
                  </a:lnTo>
                  <a:lnTo>
                    <a:pt x="25400" y="407670"/>
                  </a:lnTo>
                  <a:lnTo>
                    <a:pt x="25400" y="405130"/>
                  </a:lnTo>
                  <a:close/>
                </a:path>
                <a:path w="25400" h="699770">
                  <a:moveTo>
                    <a:pt x="25400" y="407670"/>
                  </a:moveTo>
                  <a:lnTo>
                    <a:pt x="0" y="407670"/>
                  </a:lnTo>
                  <a:lnTo>
                    <a:pt x="0" y="411480"/>
                  </a:lnTo>
                  <a:lnTo>
                    <a:pt x="25400" y="411480"/>
                  </a:lnTo>
                  <a:lnTo>
                    <a:pt x="25400" y="407670"/>
                  </a:lnTo>
                  <a:close/>
                </a:path>
                <a:path w="25400" h="699770">
                  <a:moveTo>
                    <a:pt x="25400" y="411480"/>
                  </a:moveTo>
                  <a:lnTo>
                    <a:pt x="0" y="411480"/>
                  </a:lnTo>
                  <a:lnTo>
                    <a:pt x="0" y="417830"/>
                  </a:lnTo>
                  <a:lnTo>
                    <a:pt x="25400" y="417830"/>
                  </a:lnTo>
                  <a:lnTo>
                    <a:pt x="25400" y="411480"/>
                  </a:lnTo>
                  <a:close/>
                </a:path>
                <a:path w="25400" h="699770">
                  <a:moveTo>
                    <a:pt x="25400" y="417830"/>
                  </a:moveTo>
                  <a:lnTo>
                    <a:pt x="0" y="417830"/>
                  </a:lnTo>
                  <a:lnTo>
                    <a:pt x="0" y="420370"/>
                  </a:lnTo>
                  <a:lnTo>
                    <a:pt x="25400" y="420370"/>
                  </a:lnTo>
                  <a:lnTo>
                    <a:pt x="25400" y="417830"/>
                  </a:lnTo>
                  <a:close/>
                </a:path>
                <a:path w="25400" h="699770">
                  <a:moveTo>
                    <a:pt x="25400" y="420370"/>
                  </a:moveTo>
                  <a:lnTo>
                    <a:pt x="0" y="420370"/>
                  </a:lnTo>
                  <a:lnTo>
                    <a:pt x="0" y="426720"/>
                  </a:lnTo>
                  <a:lnTo>
                    <a:pt x="25400" y="426720"/>
                  </a:lnTo>
                  <a:lnTo>
                    <a:pt x="25400" y="420370"/>
                  </a:lnTo>
                  <a:close/>
                </a:path>
                <a:path w="25400" h="699770">
                  <a:moveTo>
                    <a:pt x="25400" y="426720"/>
                  </a:moveTo>
                  <a:lnTo>
                    <a:pt x="0" y="426720"/>
                  </a:lnTo>
                  <a:lnTo>
                    <a:pt x="0" y="439420"/>
                  </a:lnTo>
                  <a:lnTo>
                    <a:pt x="25400" y="439420"/>
                  </a:lnTo>
                  <a:lnTo>
                    <a:pt x="25400" y="426720"/>
                  </a:lnTo>
                  <a:close/>
                </a:path>
                <a:path w="25400" h="699770">
                  <a:moveTo>
                    <a:pt x="25400" y="693420"/>
                  </a:moveTo>
                  <a:lnTo>
                    <a:pt x="0" y="693420"/>
                  </a:lnTo>
                  <a:lnTo>
                    <a:pt x="0" y="699770"/>
                  </a:lnTo>
                  <a:lnTo>
                    <a:pt x="7619" y="699770"/>
                  </a:lnTo>
                  <a:lnTo>
                    <a:pt x="7619" y="698500"/>
                  </a:lnTo>
                  <a:lnTo>
                    <a:pt x="19050" y="698500"/>
                  </a:lnTo>
                  <a:lnTo>
                    <a:pt x="19050" y="697230"/>
                  </a:lnTo>
                  <a:lnTo>
                    <a:pt x="25400" y="697230"/>
                  </a:lnTo>
                  <a:lnTo>
                    <a:pt x="25400" y="693420"/>
                  </a:lnTo>
                  <a:close/>
                </a:path>
                <a:path w="25400" h="699770">
                  <a:moveTo>
                    <a:pt x="25400" y="687070"/>
                  </a:moveTo>
                  <a:lnTo>
                    <a:pt x="0" y="687070"/>
                  </a:lnTo>
                  <a:lnTo>
                    <a:pt x="0" y="692150"/>
                  </a:lnTo>
                  <a:lnTo>
                    <a:pt x="25400" y="692150"/>
                  </a:lnTo>
                  <a:lnTo>
                    <a:pt x="25400" y="687070"/>
                  </a:lnTo>
                  <a:close/>
                </a:path>
                <a:path w="25400" h="699770">
                  <a:moveTo>
                    <a:pt x="25400" y="680720"/>
                  </a:moveTo>
                  <a:lnTo>
                    <a:pt x="0" y="680720"/>
                  </a:lnTo>
                  <a:lnTo>
                    <a:pt x="0" y="685800"/>
                  </a:lnTo>
                  <a:lnTo>
                    <a:pt x="25400" y="685800"/>
                  </a:lnTo>
                  <a:lnTo>
                    <a:pt x="25400" y="680720"/>
                  </a:lnTo>
                  <a:close/>
                </a:path>
                <a:path w="25400" h="699770">
                  <a:moveTo>
                    <a:pt x="25400" y="674370"/>
                  </a:moveTo>
                  <a:lnTo>
                    <a:pt x="0" y="674370"/>
                  </a:lnTo>
                  <a:lnTo>
                    <a:pt x="0" y="679450"/>
                  </a:lnTo>
                  <a:lnTo>
                    <a:pt x="25400" y="679450"/>
                  </a:lnTo>
                  <a:lnTo>
                    <a:pt x="25400" y="674370"/>
                  </a:lnTo>
                  <a:close/>
                </a:path>
                <a:path w="25400" h="699770">
                  <a:moveTo>
                    <a:pt x="25400" y="668020"/>
                  </a:moveTo>
                  <a:lnTo>
                    <a:pt x="0" y="668020"/>
                  </a:lnTo>
                  <a:lnTo>
                    <a:pt x="0" y="673100"/>
                  </a:lnTo>
                  <a:lnTo>
                    <a:pt x="25400" y="673100"/>
                  </a:lnTo>
                  <a:lnTo>
                    <a:pt x="25400" y="668020"/>
                  </a:lnTo>
                  <a:close/>
                </a:path>
                <a:path w="25400" h="699770">
                  <a:moveTo>
                    <a:pt x="25400" y="661670"/>
                  </a:moveTo>
                  <a:lnTo>
                    <a:pt x="0" y="661670"/>
                  </a:lnTo>
                  <a:lnTo>
                    <a:pt x="0" y="666750"/>
                  </a:lnTo>
                  <a:lnTo>
                    <a:pt x="25400" y="666750"/>
                  </a:lnTo>
                  <a:lnTo>
                    <a:pt x="25400" y="661670"/>
                  </a:lnTo>
                  <a:close/>
                </a:path>
                <a:path w="25400" h="699770">
                  <a:moveTo>
                    <a:pt x="25400" y="655320"/>
                  </a:moveTo>
                  <a:lnTo>
                    <a:pt x="0" y="655320"/>
                  </a:lnTo>
                  <a:lnTo>
                    <a:pt x="0" y="660400"/>
                  </a:lnTo>
                  <a:lnTo>
                    <a:pt x="25400" y="660400"/>
                  </a:lnTo>
                  <a:lnTo>
                    <a:pt x="25400" y="655320"/>
                  </a:lnTo>
                  <a:close/>
                </a:path>
                <a:path w="25400" h="699770">
                  <a:moveTo>
                    <a:pt x="25400" y="648970"/>
                  </a:moveTo>
                  <a:lnTo>
                    <a:pt x="0" y="648970"/>
                  </a:lnTo>
                  <a:lnTo>
                    <a:pt x="0" y="654050"/>
                  </a:lnTo>
                  <a:lnTo>
                    <a:pt x="25400" y="654050"/>
                  </a:lnTo>
                  <a:lnTo>
                    <a:pt x="25400" y="648970"/>
                  </a:lnTo>
                  <a:close/>
                </a:path>
                <a:path w="25400" h="699770">
                  <a:moveTo>
                    <a:pt x="25400" y="642620"/>
                  </a:moveTo>
                  <a:lnTo>
                    <a:pt x="0" y="642620"/>
                  </a:lnTo>
                  <a:lnTo>
                    <a:pt x="0" y="647700"/>
                  </a:lnTo>
                  <a:lnTo>
                    <a:pt x="25400" y="647700"/>
                  </a:lnTo>
                  <a:lnTo>
                    <a:pt x="25400" y="642620"/>
                  </a:lnTo>
                  <a:close/>
                </a:path>
                <a:path w="25400" h="699770">
                  <a:moveTo>
                    <a:pt x="25400" y="636270"/>
                  </a:moveTo>
                  <a:lnTo>
                    <a:pt x="0" y="636270"/>
                  </a:lnTo>
                  <a:lnTo>
                    <a:pt x="0" y="641350"/>
                  </a:lnTo>
                  <a:lnTo>
                    <a:pt x="25400" y="641350"/>
                  </a:lnTo>
                  <a:lnTo>
                    <a:pt x="25400" y="636270"/>
                  </a:lnTo>
                  <a:close/>
                </a:path>
                <a:path w="25400" h="699770">
                  <a:moveTo>
                    <a:pt x="25400" y="629920"/>
                  </a:moveTo>
                  <a:lnTo>
                    <a:pt x="0" y="629920"/>
                  </a:lnTo>
                  <a:lnTo>
                    <a:pt x="0" y="635000"/>
                  </a:lnTo>
                  <a:lnTo>
                    <a:pt x="25400" y="635000"/>
                  </a:lnTo>
                  <a:lnTo>
                    <a:pt x="25400" y="629920"/>
                  </a:lnTo>
                  <a:close/>
                </a:path>
                <a:path w="25400" h="699770">
                  <a:moveTo>
                    <a:pt x="25400" y="623570"/>
                  </a:moveTo>
                  <a:lnTo>
                    <a:pt x="0" y="623570"/>
                  </a:lnTo>
                  <a:lnTo>
                    <a:pt x="0" y="628650"/>
                  </a:lnTo>
                  <a:lnTo>
                    <a:pt x="25400" y="628650"/>
                  </a:lnTo>
                  <a:lnTo>
                    <a:pt x="25400" y="623570"/>
                  </a:lnTo>
                  <a:close/>
                </a:path>
                <a:path w="25400" h="699770">
                  <a:moveTo>
                    <a:pt x="25400" y="617220"/>
                  </a:moveTo>
                  <a:lnTo>
                    <a:pt x="0" y="617220"/>
                  </a:lnTo>
                  <a:lnTo>
                    <a:pt x="0" y="622300"/>
                  </a:lnTo>
                  <a:lnTo>
                    <a:pt x="25400" y="622300"/>
                  </a:lnTo>
                  <a:lnTo>
                    <a:pt x="25400" y="617220"/>
                  </a:lnTo>
                  <a:close/>
                </a:path>
                <a:path w="25400" h="699770">
                  <a:moveTo>
                    <a:pt x="25400" y="610870"/>
                  </a:moveTo>
                  <a:lnTo>
                    <a:pt x="0" y="610870"/>
                  </a:lnTo>
                  <a:lnTo>
                    <a:pt x="0" y="615950"/>
                  </a:lnTo>
                  <a:lnTo>
                    <a:pt x="25400" y="615950"/>
                  </a:lnTo>
                  <a:lnTo>
                    <a:pt x="25400" y="610870"/>
                  </a:lnTo>
                  <a:close/>
                </a:path>
                <a:path w="25400" h="699770">
                  <a:moveTo>
                    <a:pt x="25400" y="604520"/>
                  </a:moveTo>
                  <a:lnTo>
                    <a:pt x="0" y="604520"/>
                  </a:lnTo>
                  <a:lnTo>
                    <a:pt x="0" y="609600"/>
                  </a:lnTo>
                  <a:lnTo>
                    <a:pt x="25400" y="609600"/>
                  </a:lnTo>
                  <a:lnTo>
                    <a:pt x="25400" y="604520"/>
                  </a:lnTo>
                  <a:close/>
                </a:path>
                <a:path w="25400" h="699770">
                  <a:moveTo>
                    <a:pt x="25400" y="598170"/>
                  </a:moveTo>
                  <a:lnTo>
                    <a:pt x="0" y="598170"/>
                  </a:lnTo>
                  <a:lnTo>
                    <a:pt x="0" y="603250"/>
                  </a:lnTo>
                  <a:lnTo>
                    <a:pt x="25400" y="603250"/>
                  </a:lnTo>
                  <a:lnTo>
                    <a:pt x="25400" y="598170"/>
                  </a:lnTo>
                  <a:close/>
                </a:path>
                <a:path w="25400" h="699770">
                  <a:moveTo>
                    <a:pt x="25400" y="591820"/>
                  </a:moveTo>
                  <a:lnTo>
                    <a:pt x="0" y="591820"/>
                  </a:lnTo>
                  <a:lnTo>
                    <a:pt x="0" y="596900"/>
                  </a:lnTo>
                  <a:lnTo>
                    <a:pt x="25400" y="596900"/>
                  </a:lnTo>
                  <a:lnTo>
                    <a:pt x="25400" y="591820"/>
                  </a:lnTo>
                  <a:close/>
                </a:path>
                <a:path w="25400" h="699770">
                  <a:moveTo>
                    <a:pt x="25400" y="585470"/>
                  </a:moveTo>
                  <a:lnTo>
                    <a:pt x="0" y="585470"/>
                  </a:lnTo>
                  <a:lnTo>
                    <a:pt x="0" y="590550"/>
                  </a:lnTo>
                  <a:lnTo>
                    <a:pt x="25400" y="590550"/>
                  </a:lnTo>
                  <a:lnTo>
                    <a:pt x="25400" y="585470"/>
                  </a:lnTo>
                  <a:close/>
                </a:path>
                <a:path w="25400" h="699770">
                  <a:moveTo>
                    <a:pt x="25400" y="579120"/>
                  </a:moveTo>
                  <a:lnTo>
                    <a:pt x="0" y="579120"/>
                  </a:lnTo>
                  <a:lnTo>
                    <a:pt x="0" y="584200"/>
                  </a:lnTo>
                  <a:lnTo>
                    <a:pt x="25400" y="584200"/>
                  </a:lnTo>
                  <a:lnTo>
                    <a:pt x="25400" y="579120"/>
                  </a:lnTo>
                  <a:close/>
                </a:path>
                <a:path w="25400" h="699770">
                  <a:moveTo>
                    <a:pt x="25400" y="572770"/>
                  </a:moveTo>
                  <a:lnTo>
                    <a:pt x="0" y="572770"/>
                  </a:lnTo>
                  <a:lnTo>
                    <a:pt x="0" y="577850"/>
                  </a:lnTo>
                  <a:lnTo>
                    <a:pt x="25400" y="577850"/>
                  </a:lnTo>
                  <a:lnTo>
                    <a:pt x="25400" y="572770"/>
                  </a:lnTo>
                  <a:close/>
                </a:path>
                <a:path w="25400" h="699770">
                  <a:moveTo>
                    <a:pt x="25400" y="566420"/>
                  </a:moveTo>
                  <a:lnTo>
                    <a:pt x="0" y="566420"/>
                  </a:lnTo>
                  <a:lnTo>
                    <a:pt x="0" y="571500"/>
                  </a:lnTo>
                  <a:lnTo>
                    <a:pt x="25400" y="571500"/>
                  </a:lnTo>
                  <a:lnTo>
                    <a:pt x="25400" y="566420"/>
                  </a:lnTo>
                  <a:close/>
                </a:path>
                <a:path w="25400" h="699770">
                  <a:moveTo>
                    <a:pt x="25400" y="560070"/>
                  </a:moveTo>
                  <a:lnTo>
                    <a:pt x="0" y="560070"/>
                  </a:lnTo>
                  <a:lnTo>
                    <a:pt x="0" y="565150"/>
                  </a:lnTo>
                  <a:lnTo>
                    <a:pt x="25400" y="565150"/>
                  </a:lnTo>
                  <a:lnTo>
                    <a:pt x="25400" y="560070"/>
                  </a:lnTo>
                  <a:close/>
                </a:path>
                <a:path w="25400" h="699770">
                  <a:moveTo>
                    <a:pt x="25400" y="553720"/>
                  </a:moveTo>
                  <a:lnTo>
                    <a:pt x="0" y="553720"/>
                  </a:lnTo>
                  <a:lnTo>
                    <a:pt x="0" y="558800"/>
                  </a:lnTo>
                  <a:lnTo>
                    <a:pt x="25400" y="558800"/>
                  </a:lnTo>
                  <a:lnTo>
                    <a:pt x="25400" y="553720"/>
                  </a:lnTo>
                  <a:close/>
                </a:path>
                <a:path w="25400" h="699770">
                  <a:moveTo>
                    <a:pt x="25400" y="547370"/>
                  </a:moveTo>
                  <a:lnTo>
                    <a:pt x="0" y="547370"/>
                  </a:lnTo>
                  <a:lnTo>
                    <a:pt x="0" y="552450"/>
                  </a:lnTo>
                  <a:lnTo>
                    <a:pt x="25400" y="552450"/>
                  </a:lnTo>
                  <a:lnTo>
                    <a:pt x="25400" y="547370"/>
                  </a:lnTo>
                  <a:close/>
                </a:path>
                <a:path w="25400" h="699770">
                  <a:moveTo>
                    <a:pt x="25400" y="541020"/>
                  </a:moveTo>
                  <a:lnTo>
                    <a:pt x="0" y="541020"/>
                  </a:lnTo>
                  <a:lnTo>
                    <a:pt x="0" y="546100"/>
                  </a:lnTo>
                  <a:lnTo>
                    <a:pt x="25400" y="546100"/>
                  </a:lnTo>
                  <a:lnTo>
                    <a:pt x="25400" y="541020"/>
                  </a:lnTo>
                  <a:close/>
                </a:path>
                <a:path w="25400" h="699770">
                  <a:moveTo>
                    <a:pt x="25400" y="534670"/>
                  </a:moveTo>
                  <a:lnTo>
                    <a:pt x="0" y="534670"/>
                  </a:lnTo>
                  <a:lnTo>
                    <a:pt x="0" y="539750"/>
                  </a:lnTo>
                  <a:lnTo>
                    <a:pt x="25400" y="539750"/>
                  </a:lnTo>
                  <a:lnTo>
                    <a:pt x="25400" y="534670"/>
                  </a:lnTo>
                  <a:close/>
                </a:path>
                <a:path w="25400" h="699770">
                  <a:moveTo>
                    <a:pt x="25400" y="528320"/>
                  </a:moveTo>
                  <a:lnTo>
                    <a:pt x="0" y="528320"/>
                  </a:lnTo>
                  <a:lnTo>
                    <a:pt x="0" y="533400"/>
                  </a:lnTo>
                  <a:lnTo>
                    <a:pt x="25400" y="533400"/>
                  </a:lnTo>
                  <a:lnTo>
                    <a:pt x="25400" y="528320"/>
                  </a:lnTo>
                  <a:close/>
                </a:path>
                <a:path w="25400" h="699770">
                  <a:moveTo>
                    <a:pt x="25400" y="521970"/>
                  </a:moveTo>
                  <a:lnTo>
                    <a:pt x="0" y="521970"/>
                  </a:lnTo>
                  <a:lnTo>
                    <a:pt x="0" y="527050"/>
                  </a:lnTo>
                  <a:lnTo>
                    <a:pt x="25400" y="527050"/>
                  </a:lnTo>
                  <a:lnTo>
                    <a:pt x="25400" y="521970"/>
                  </a:lnTo>
                  <a:close/>
                </a:path>
                <a:path w="25400" h="699770">
                  <a:moveTo>
                    <a:pt x="25400" y="515620"/>
                  </a:moveTo>
                  <a:lnTo>
                    <a:pt x="0" y="515620"/>
                  </a:lnTo>
                  <a:lnTo>
                    <a:pt x="0" y="520700"/>
                  </a:lnTo>
                  <a:lnTo>
                    <a:pt x="25400" y="520700"/>
                  </a:lnTo>
                  <a:lnTo>
                    <a:pt x="25400" y="515620"/>
                  </a:lnTo>
                  <a:close/>
                </a:path>
                <a:path w="25400" h="699770">
                  <a:moveTo>
                    <a:pt x="25400" y="509270"/>
                  </a:moveTo>
                  <a:lnTo>
                    <a:pt x="0" y="509270"/>
                  </a:lnTo>
                  <a:lnTo>
                    <a:pt x="0" y="514350"/>
                  </a:lnTo>
                  <a:lnTo>
                    <a:pt x="25400" y="514350"/>
                  </a:lnTo>
                  <a:lnTo>
                    <a:pt x="25400" y="509270"/>
                  </a:lnTo>
                  <a:close/>
                </a:path>
                <a:path w="25400" h="699770">
                  <a:moveTo>
                    <a:pt x="25400" y="502920"/>
                  </a:moveTo>
                  <a:lnTo>
                    <a:pt x="0" y="502920"/>
                  </a:lnTo>
                  <a:lnTo>
                    <a:pt x="0" y="508000"/>
                  </a:lnTo>
                  <a:lnTo>
                    <a:pt x="25400" y="508000"/>
                  </a:lnTo>
                  <a:lnTo>
                    <a:pt x="25400" y="502920"/>
                  </a:lnTo>
                  <a:close/>
                </a:path>
                <a:path w="25400" h="699770">
                  <a:moveTo>
                    <a:pt x="25400" y="496570"/>
                  </a:moveTo>
                  <a:lnTo>
                    <a:pt x="0" y="496570"/>
                  </a:lnTo>
                  <a:lnTo>
                    <a:pt x="0" y="501650"/>
                  </a:lnTo>
                  <a:lnTo>
                    <a:pt x="25400" y="501650"/>
                  </a:lnTo>
                  <a:lnTo>
                    <a:pt x="25400" y="496570"/>
                  </a:lnTo>
                  <a:close/>
                </a:path>
                <a:path w="25400" h="699770">
                  <a:moveTo>
                    <a:pt x="25400" y="490220"/>
                  </a:moveTo>
                  <a:lnTo>
                    <a:pt x="0" y="490220"/>
                  </a:lnTo>
                  <a:lnTo>
                    <a:pt x="0" y="495300"/>
                  </a:lnTo>
                  <a:lnTo>
                    <a:pt x="25400" y="495300"/>
                  </a:lnTo>
                  <a:lnTo>
                    <a:pt x="25400" y="490220"/>
                  </a:lnTo>
                  <a:close/>
                </a:path>
                <a:path w="25400" h="699770">
                  <a:moveTo>
                    <a:pt x="25400" y="483870"/>
                  </a:moveTo>
                  <a:lnTo>
                    <a:pt x="0" y="483870"/>
                  </a:lnTo>
                  <a:lnTo>
                    <a:pt x="0" y="488950"/>
                  </a:lnTo>
                  <a:lnTo>
                    <a:pt x="25400" y="488950"/>
                  </a:lnTo>
                  <a:lnTo>
                    <a:pt x="25400" y="483870"/>
                  </a:lnTo>
                  <a:close/>
                </a:path>
                <a:path w="25400" h="699770">
                  <a:moveTo>
                    <a:pt x="25400" y="477520"/>
                  </a:moveTo>
                  <a:lnTo>
                    <a:pt x="0" y="477520"/>
                  </a:lnTo>
                  <a:lnTo>
                    <a:pt x="0" y="482600"/>
                  </a:lnTo>
                  <a:lnTo>
                    <a:pt x="25400" y="482600"/>
                  </a:lnTo>
                  <a:lnTo>
                    <a:pt x="25400" y="477520"/>
                  </a:lnTo>
                  <a:close/>
                </a:path>
                <a:path w="25400" h="699770">
                  <a:moveTo>
                    <a:pt x="25400" y="471170"/>
                  </a:moveTo>
                  <a:lnTo>
                    <a:pt x="0" y="471170"/>
                  </a:lnTo>
                  <a:lnTo>
                    <a:pt x="0" y="476250"/>
                  </a:lnTo>
                  <a:lnTo>
                    <a:pt x="25400" y="476250"/>
                  </a:lnTo>
                  <a:lnTo>
                    <a:pt x="25400" y="471170"/>
                  </a:lnTo>
                  <a:close/>
                </a:path>
                <a:path w="25400" h="699770">
                  <a:moveTo>
                    <a:pt x="25400" y="464820"/>
                  </a:moveTo>
                  <a:lnTo>
                    <a:pt x="0" y="464820"/>
                  </a:lnTo>
                  <a:lnTo>
                    <a:pt x="0" y="469900"/>
                  </a:lnTo>
                  <a:lnTo>
                    <a:pt x="25400" y="469900"/>
                  </a:lnTo>
                  <a:lnTo>
                    <a:pt x="25400" y="464820"/>
                  </a:lnTo>
                  <a:close/>
                </a:path>
                <a:path w="25400" h="699770">
                  <a:moveTo>
                    <a:pt x="25400" y="458470"/>
                  </a:moveTo>
                  <a:lnTo>
                    <a:pt x="0" y="458470"/>
                  </a:lnTo>
                  <a:lnTo>
                    <a:pt x="0" y="463550"/>
                  </a:lnTo>
                  <a:lnTo>
                    <a:pt x="25400" y="463550"/>
                  </a:lnTo>
                  <a:lnTo>
                    <a:pt x="25400" y="458470"/>
                  </a:lnTo>
                  <a:close/>
                </a:path>
                <a:path w="25400" h="699770">
                  <a:moveTo>
                    <a:pt x="25400" y="452120"/>
                  </a:moveTo>
                  <a:lnTo>
                    <a:pt x="0" y="452120"/>
                  </a:lnTo>
                  <a:lnTo>
                    <a:pt x="0" y="457200"/>
                  </a:lnTo>
                  <a:lnTo>
                    <a:pt x="25400" y="457200"/>
                  </a:lnTo>
                  <a:lnTo>
                    <a:pt x="25400" y="452120"/>
                  </a:lnTo>
                  <a:close/>
                </a:path>
                <a:path w="25400" h="699770">
                  <a:moveTo>
                    <a:pt x="25400" y="445770"/>
                  </a:moveTo>
                  <a:lnTo>
                    <a:pt x="0" y="445770"/>
                  </a:lnTo>
                  <a:lnTo>
                    <a:pt x="0" y="450850"/>
                  </a:lnTo>
                  <a:lnTo>
                    <a:pt x="25400" y="450850"/>
                  </a:lnTo>
                  <a:lnTo>
                    <a:pt x="25400" y="445770"/>
                  </a:lnTo>
                  <a:close/>
                </a:path>
                <a:path w="25400" h="699770">
                  <a:moveTo>
                    <a:pt x="25400" y="440690"/>
                  </a:moveTo>
                  <a:lnTo>
                    <a:pt x="0" y="440690"/>
                  </a:lnTo>
                  <a:lnTo>
                    <a:pt x="0" y="444500"/>
                  </a:lnTo>
                  <a:lnTo>
                    <a:pt x="25400" y="444500"/>
                  </a:lnTo>
                  <a:lnTo>
                    <a:pt x="25400" y="440690"/>
                  </a:lnTo>
                  <a:close/>
                </a:path>
              </a:pathLst>
            </a:custGeom>
            <a:solidFill>
              <a:srgbClr val="5577DC"/>
            </a:solidFill>
          </p:spPr>
          <p:txBody>
            <a:bodyPr wrap="square" lIns="0" tIns="0" rIns="0" bIns="0" rtlCol="0"/>
            <a:lstStyle/>
            <a:p>
              <a:endParaRPr/>
            </a:p>
          </p:txBody>
        </p:sp>
        <p:sp>
          <p:nvSpPr>
            <p:cNvPr id="432" name="object 432"/>
            <p:cNvSpPr/>
            <p:nvPr/>
          </p:nvSpPr>
          <p:spPr>
            <a:xfrm>
              <a:off x="6691629" y="5599429"/>
              <a:ext cx="26670" cy="707390"/>
            </a:xfrm>
            <a:custGeom>
              <a:avLst/>
              <a:gdLst/>
              <a:ahLst/>
              <a:cxnLst/>
              <a:rect l="l" t="t" r="r" b="b"/>
              <a:pathLst>
                <a:path w="26670" h="707389">
                  <a:moveTo>
                    <a:pt x="7620" y="0"/>
                  </a:moveTo>
                  <a:lnTo>
                    <a:pt x="0" y="0"/>
                  </a:lnTo>
                  <a:lnTo>
                    <a:pt x="0" y="2539"/>
                  </a:lnTo>
                  <a:lnTo>
                    <a:pt x="15240" y="2539"/>
                  </a:lnTo>
                  <a:lnTo>
                    <a:pt x="15240" y="1269"/>
                  </a:lnTo>
                  <a:lnTo>
                    <a:pt x="7620" y="1269"/>
                  </a:lnTo>
                  <a:lnTo>
                    <a:pt x="7620" y="0"/>
                  </a:lnTo>
                  <a:close/>
                </a:path>
                <a:path w="26670" h="707389">
                  <a:moveTo>
                    <a:pt x="21589" y="2539"/>
                  </a:moveTo>
                  <a:lnTo>
                    <a:pt x="0" y="2539"/>
                  </a:lnTo>
                  <a:lnTo>
                    <a:pt x="0" y="8889"/>
                  </a:lnTo>
                  <a:lnTo>
                    <a:pt x="26670" y="8889"/>
                  </a:lnTo>
                  <a:lnTo>
                    <a:pt x="26670" y="3809"/>
                  </a:lnTo>
                  <a:lnTo>
                    <a:pt x="21589" y="3809"/>
                  </a:lnTo>
                  <a:lnTo>
                    <a:pt x="21589" y="2539"/>
                  </a:lnTo>
                  <a:close/>
                </a:path>
                <a:path w="26670" h="707389">
                  <a:moveTo>
                    <a:pt x="26670" y="8889"/>
                  </a:moveTo>
                  <a:lnTo>
                    <a:pt x="0" y="8889"/>
                  </a:lnTo>
                  <a:lnTo>
                    <a:pt x="0" y="17779"/>
                  </a:lnTo>
                  <a:lnTo>
                    <a:pt x="26670" y="17779"/>
                  </a:lnTo>
                  <a:lnTo>
                    <a:pt x="26670" y="8889"/>
                  </a:lnTo>
                  <a:close/>
                </a:path>
                <a:path w="26670" h="707389">
                  <a:moveTo>
                    <a:pt x="26670" y="17779"/>
                  </a:moveTo>
                  <a:lnTo>
                    <a:pt x="0" y="17779"/>
                  </a:lnTo>
                  <a:lnTo>
                    <a:pt x="0" y="22859"/>
                  </a:lnTo>
                  <a:lnTo>
                    <a:pt x="26670" y="22859"/>
                  </a:lnTo>
                  <a:lnTo>
                    <a:pt x="26670" y="17779"/>
                  </a:lnTo>
                  <a:close/>
                </a:path>
                <a:path w="26670" h="707389">
                  <a:moveTo>
                    <a:pt x="26670" y="22859"/>
                  </a:moveTo>
                  <a:lnTo>
                    <a:pt x="0" y="22859"/>
                  </a:lnTo>
                  <a:lnTo>
                    <a:pt x="0" y="24129"/>
                  </a:lnTo>
                  <a:lnTo>
                    <a:pt x="26670" y="24129"/>
                  </a:lnTo>
                  <a:lnTo>
                    <a:pt x="26670" y="22859"/>
                  </a:lnTo>
                  <a:close/>
                </a:path>
                <a:path w="26670" h="707389">
                  <a:moveTo>
                    <a:pt x="26670" y="24129"/>
                  </a:moveTo>
                  <a:lnTo>
                    <a:pt x="0" y="24129"/>
                  </a:lnTo>
                  <a:lnTo>
                    <a:pt x="0" y="30479"/>
                  </a:lnTo>
                  <a:lnTo>
                    <a:pt x="26670" y="30479"/>
                  </a:lnTo>
                  <a:lnTo>
                    <a:pt x="26670" y="24129"/>
                  </a:lnTo>
                  <a:close/>
                </a:path>
                <a:path w="26670" h="707389">
                  <a:moveTo>
                    <a:pt x="26670" y="30479"/>
                  </a:moveTo>
                  <a:lnTo>
                    <a:pt x="0" y="30479"/>
                  </a:lnTo>
                  <a:lnTo>
                    <a:pt x="0" y="40639"/>
                  </a:lnTo>
                  <a:lnTo>
                    <a:pt x="26670" y="40639"/>
                  </a:lnTo>
                  <a:lnTo>
                    <a:pt x="26670" y="30479"/>
                  </a:lnTo>
                  <a:close/>
                </a:path>
                <a:path w="26670" h="707389">
                  <a:moveTo>
                    <a:pt x="26670" y="40639"/>
                  </a:moveTo>
                  <a:lnTo>
                    <a:pt x="0" y="40639"/>
                  </a:lnTo>
                  <a:lnTo>
                    <a:pt x="0" y="49529"/>
                  </a:lnTo>
                  <a:lnTo>
                    <a:pt x="26670" y="49529"/>
                  </a:lnTo>
                  <a:lnTo>
                    <a:pt x="26670" y="40639"/>
                  </a:lnTo>
                  <a:close/>
                </a:path>
                <a:path w="26670" h="707389">
                  <a:moveTo>
                    <a:pt x="26670" y="49529"/>
                  </a:moveTo>
                  <a:lnTo>
                    <a:pt x="0" y="49529"/>
                  </a:lnTo>
                  <a:lnTo>
                    <a:pt x="0" y="87629"/>
                  </a:lnTo>
                  <a:lnTo>
                    <a:pt x="26670" y="87629"/>
                  </a:lnTo>
                  <a:lnTo>
                    <a:pt x="26670" y="49529"/>
                  </a:lnTo>
                  <a:close/>
                </a:path>
                <a:path w="26670" h="707389">
                  <a:moveTo>
                    <a:pt x="26670" y="87629"/>
                  </a:moveTo>
                  <a:lnTo>
                    <a:pt x="0" y="87629"/>
                  </a:lnTo>
                  <a:lnTo>
                    <a:pt x="0" y="91439"/>
                  </a:lnTo>
                  <a:lnTo>
                    <a:pt x="26670" y="91439"/>
                  </a:lnTo>
                  <a:lnTo>
                    <a:pt x="26670" y="87629"/>
                  </a:lnTo>
                  <a:close/>
                </a:path>
                <a:path w="26670" h="707389">
                  <a:moveTo>
                    <a:pt x="26670" y="91439"/>
                  </a:moveTo>
                  <a:lnTo>
                    <a:pt x="0" y="91439"/>
                  </a:lnTo>
                  <a:lnTo>
                    <a:pt x="0" y="93979"/>
                  </a:lnTo>
                  <a:lnTo>
                    <a:pt x="26670" y="93979"/>
                  </a:lnTo>
                  <a:lnTo>
                    <a:pt x="26670" y="91439"/>
                  </a:lnTo>
                  <a:close/>
                </a:path>
                <a:path w="26670" h="707389">
                  <a:moveTo>
                    <a:pt x="26670" y="93979"/>
                  </a:moveTo>
                  <a:lnTo>
                    <a:pt x="0" y="93979"/>
                  </a:lnTo>
                  <a:lnTo>
                    <a:pt x="0" y="100329"/>
                  </a:lnTo>
                  <a:lnTo>
                    <a:pt x="26670" y="100329"/>
                  </a:lnTo>
                  <a:lnTo>
                    <a:pt x="26670" y="93979"/>
                  </a:lnTo>
                  <a:close/>
                </a:path>
                <a:path w="26670" h="707389">
                  <a:moveTo>
                    <a:pt x="26670" y="100329"/>
                  </a:moveTo>
                  <a:lnTo>
                    <a:pt x="0" y="100329"/>
                  </a:lnTo>
                  <a:lnTo>
                    <a:pt x="0" y="104139"/>
                  </a:lnTo>
                  <a:lnTo>
                    <a:pt x="26670" y="104139"/>
                  </a:lnTo>
                  <a:lnTo>
                    <a:pt x="26670" y="100329"/>
                  </a:lnTo>
                  <a:close/>
                </a:path>
                <a:path w="26670" h="707389">
                  <a:moveTo>
                    <a:pt x="26670" y="104139"/>
                  </a:moveTo>
                  <a:lnTo>
                    <a:pt x="0" y="104139"/>
                  </a:lnTo>
                  <a:lnTo>
                    <a:pt x="0" y="142239"/>
                  </a:lnTo>
                  <a:lnTo>
                    <a:pt x="26670" y="142239"/>
                  </a:lnTo>
                  <a:lnTo>
                    <a:pt x="26670" y="104139"/>
                  </a:lnTo>
                  <a:close/>
                </a:path>
                <a:path w="26670" h="707389">
                  <a:moveTo>
                    <a:pt x="26670" y="142239"/>
                  </a:moveTo>
                  <a:lnTo>
                    <a:pt x="0" y="142239"/>
                  </a:lnTo>
                  <a:lnTo>
                    <a:pt x="0" y="151129"/>
                  </a:lnTo>
                  <a:lnTo>
                    <a:pt x="26670" y="151129"/>
                  </a:lnTo>
                  <a:lnTo>
                    <a:pt x="26670" y="142239"/>
                  </a:lnTo>
                  <a:close/>
                </a:path>
                <a:path w="26670" h="707389">
                  <a:moveTo>
                    <a:pt x="26670" y="151129"/>
                  </a:moveTo>
                  <a:lnTo>
                    <a:pt x="0" y="151129"/>
                  </a:lnTo>
                  <a:lnTo>
                    <a:pt x="0" y="157479"/>
                  </a:lnTo>
                  <a:lnTo>
                    <a:pt x="26670" y="157479"/>
                  </a:lnTo>
                  <a:lnTo>
                    <a:pt x="26670" y="151129"/>
                  </a:lnTo>
                  <a:close/>
                </a:path>
                <a:path w="26670" h="707389">
                  <a:moveTo>
                    <a:pt x="26670" y="157479"/>
                  </a:moveTo>
                  <a:lnTo>
                    <a:pt x="0" y="157479"/>
                  </a:lnTo>
                  <a:lnTo>
                    <a:pt x="0" y="163829"/>
                  </a:lnTo>
                  <a:lnTo>
                    <a:pt x="26670" y="163829"/>
                  </a:lnTo>
                  <a:lnTo>
                    <a:pt x="26670" y="157479"/>
                  </a:lnTo>
                  <a:close/>
                </a:path>
                <a:path w="26670" h="707389">
                  <a:moveTo>
                    <a:pt x="26670" y="163829"/>
                  </a:moveTo>
                  <a:lnTo>
                    <a:pt x="0" y="163829"/>
                  </a:lnTo>
                  <a:lnTo>
                    <a:pt x="0" y="167639"/>
                  </a:lnTo>
                  <a:lnTo>
                    <a:pt x="26670" y="167639"/>
                  </a:lnTo>
                  <a:lnTo>
                    <a:pt x="26670" y="163829"/>
                  </a:lnTo>
                  <a:close/>
                </a:path>
                <a:path w="26670" h="707389">
                  <a:moveTo>
                    <a:pt x="26670" y="167639"/>
                  </a:moveTo>
                  <a:lnTo>
                    <a:pt x="0" y="167639"/>
                  </a:lnTo>
                  <a:lnTo>
                    <a:pt x="0" y="173989"/>
                  </a:lnTo>
                  <a:lnTo>
                    <a:pt x="26670" y="173989"/>
                  </a:lnTo>
                  <a:lnTo>
                    <a:pt x="26670" y="167639"/>
                  </a:lnTo>
                  <a:close/>
                </a:path>
                <a:path w="26670" h="707389">
                  <a:moveTo>
                    <a:pt x="26670" y="173989"/>
                  </a:moveTo>
                  <a:lnTo>
                    <a:pt x="0" y="173989"/>
                  </a:lnTo>
                  <a:lnTo>
                    <a:pt x="0" y="176529"/>
                  </a:lnTo>
                  <a:lnTo>
                    <a:pt x="26670" y="176529"/>
                  </a:lnTo>
                  <a:lnTo>
                    <a:pt x="26670" y="173989"/>
                  </a:lnTo>
                  <a:close/>
                </a:path>
                <a:path w="26670" h="707389">
                  <a:moveTo>
                    <a:pt x="26670" y="176529"/>
                  </a:moveTo>
                  <a:lnTo>
                    <a:pt x="0" y="176529"/>
                  </a:lnTo>
                  <a:lnTo>
                    <a:pt x="0" y="180339"/>
                  </a:lnTo>
                  <a:lnTo>
                    <a:pt x="26670" y="180339"/>
                  </a:lnTo>
                  <a:lnTo>
                    <a:pt x="26670" y="176529"/>
                  </a:lnTo>
                  <a:close/>
                </a:path>
                <a:path w="26670" h="707389">
                  <a:moveTo>
                    <a:pt x="26670" y="180339"/>
                  </a:moveTo>
                  <a:lnTo>
                    <a:pt x="0" y="180339"/>
                  </a:lnTo>
                  <a:lnTo>
                    <a:pt x="0" y="182879"/>
                  </a:lnTo>
                  <a:lnTo>
                    <a:pt x="26670" y="182879"/>
                  </a:lnTo>
                  <a:lnTo>
                    <a:pt x="26670" y="180339"/>
                  </a:lnTo>
                  <a:close/>
                </a:path>
                <a:path w="26670" h="707389">
                  <a:moveTo>
                    <a:pt x="26670" y="182879"/>
                  </a:moveTo>
                  <a:lnTo>
                    <a:pt x="0" y="182879"/>
                  </a:lnTo>
                  <a:lnTo>
                    <a:pt x="0" y="189229"/>
                  </a:lnTo>
                  <a:lnTo>
                    <a:pt x="26670" y="189229"/>
                  </a:lnTo>
                  <a:lnTo>
                    <a:pt x="26670" y="182879"/>
                  </a:lnTo>
                  <a:close/>
                </a:path>
                <a:path w="26670" h="707389">
                  <a:moveTo>
                    <a:pt x="26670" y="189229"/>
                  </a:moveTo>
                  <a:lnTo>
                    <a:pt x="0" y="189229"/>
                  </a:lnTo>
                  <a:lnTo>
                    <a:pt x="0" y="214629"/>
                  </a:lnTo>
                  <a:lnTo>
                    <a:pt x="26670" y="214629"/>
                  </a:lnTo>
                  <a:lnTo>
                    <a:pt x="26670" y="189229"/>
                  </a:lnTo>
                  <a:close/>
                </a:path>
                <a:path w="26670" h="707389">
                  <a:moveTo>
                    <a:pt x="26670" y="214629"/>
                  </a:moveTo>
                  <a:lnTo>
                    <a:pt x="0" y="214629"/>
                  </a:lnTo>
                  <a:lnTo>
                    <a:pt x="0" y="220979"/>
                  </a:lnTo>
                  <a:lnTo>
                    <a:pt x="26670" y="220979"/>
                  </a:lnTo>
                  <a:lnTo>
                    <a:pt x="26670" y="214629"/>
                  </a:lnTo>
                  <a:close/>
                </a:path>
                <a:path w="26670" h="707389">
                  <a:moveTo>
                    <a:pt x="26670" y="220979"/>
                  </a:moveTo>
                  <a:lnTo>
                    <a:pt x="0" y="220979"/>
                  </a:lnTo>
                  <a:lnTo>
                    <a:pt x="0" y="233679"/>
                  </a:lnTo>
                  <a:lnTo>
                    <a:pt x="26670" y="233679"/>
                  </a:lnTo>
                  <a:lnTo>
                    <a:pt x="26670" y="220979"/>
                  </a:lnTo>
                  <a:close/>
                </a:path>
                <a:path w="26670" h="707389">
                  <a:moveTo>
                    <a:pt x="26670" y="233679"/>
                  </a:moveTo>
                  <a:lnTo>
                    <a:pt x="0" y="233679"/>
                  </a:lnTo>
                  <a:lnTo>
                    <a:pt x="0" y="250189"/>
                  </a:lnTo>
                  <a:lnTo>
                    <a:pt x="26670" y="250189"/>
                  </a:lnTo>
                  <a:lnTo>
                    <a:pt x="26670" y="233679"/>
                  </a:lnTo>
                  <a:close/>
                </a:path>
                <a:path w="26670" h="707389">
                  <a:moveTo>
                    <a:pt x="26670" y="250189"/>
                  </a:moveTo>
                  <a:lnTo>
                    <a:pt x="0" y="250189"/>
                  </a:lnTo>
                  <a:lnTo>
                    <a:pt x="0" y="252729"/>
                  </a:lnTo>
                  <a:lnTo>
                    <a:pt x="26670" y="252729"/>
                  </a:lnTo>
                  <a:lnTo>
                    <a:pt x="26670" y="250189"/>
                  </a:lnTo>
                  <a:close/>
                </a:path>
                <a:path w="26670" h="707389">
                  <a:moveTo>
                    <a:pt x="26670" y="252729"/>
                  </a:moveTo>
                  <a:lnTo>
                    <a:pt x="0" y="252729"/>
                  </a:lnTo>
                  <a:lnTo>
                    <a:pt x="0" y="256539"/>
                  </a:lnTo>
                  <a:lnTo>
                    <a:pt x="26670" y="256539"/>
                  </a:lnTo>
                  <a:lnTo>
                    <a:pt x="26670" y="252729"/>
                  </a:lnTo>
                  <a:close/>
                </a:path>
                <a:path w="26670" h="707389">
                  <a:moveTo>
                    <a:pt x="26670" y="256539"/>
                  </a:moveTo>
                  <a:lnTo>
                    <a:pt x="0" y="256539"/>
                  </a:lnTo>
                  <a:lnTo>
                    <a:pt x="0" y="259079"/>
                  </a:lnTo>
                  <a:lnTo>
                    <a:pt x="26670" y="259079"/>
                  </a:lnTo>
                  <a:lnTo>
                    <a:pt x="26670" y="256539"/>
                  </a:lnTo>
                  <a:close/>
                </a:path>
                <a:path w="26670" h="707389">
                  <a:moveTo>
                    <a:pt x="26670" y="259079"/>
                  </a:moveTo>
                  <a:lnTo>
                    <a:pt x="0" y="259079"/>
                  </a:lnTo>
                  <a:lnTo>
                    <a:pt x="0" y="262889"/>
                  </a:lnTo>
                  <a:lnTo>
                    <a:pt x="26670" y="262889"/>
                  </a:lnTo>
                  <a:lnTo>
                    <a:pt x="26670" y="259079"/>
                  </a:lnTo>
                  <a:close/>
                </a:path>
                <a:path w="26670" h="707389">
                  <a:moveTo>
                    <a:pt x="26670" y="262889"/>
                  </a:moveTo>
                  <a:lnTo>
                    <a:pt x="0" y="262889"/>
                  </a:lnTo>
                  <a:lnTo>
                    <a:pt x="0" y="269239"/>
                  </a:lnTo>
                  <a:lnTo>
                    <a:pt x="26670" y="269239"/>
                  </a:lnTo>
                  <a:lnTo>
                    <a:pt x="26670" y="262889"/>
                  </a:lnTo>
                  <a:close/>
                </a:path>
                <a:path w="26670" h="707389">
                  <a:moveTo>
                    <a:pt x="26670" y="269239"/>
                  </a:moveTo>
                  <a:lnTo>
                    <a:pt x="0" y="269239"/>
                  </a:lnTo>
                  <a:lnTo>
                    <a:pt x="0" y="278129"/>
                  </a:lnTo>
                  <a:lnTo>
                    <a:pt x="26670" y="278129"/>
                  </a:lnTo>
                  <a:lnTo>
                    <a:pt x="26670" y="269239"/>
                  </a:lnTo>
                  <a:close/>
                </a:path>
                <a:path w="26670" h="707389">
                  <a:moveTo>
                    <a:pt x="26670" y="278129"/>
                  </a:moveTo>
                  <a:lnTo>
                    <a:pt x="0" y="278129"/>
                  </a:lnTo>
                  <a:lnTo>
                    <a:pt x="0" y="290829"/>
                  </a:lnTo>
                  <a:lnTo>
                    <a:pt x="26670" y="290829"/>
                  </a:lnTo>
                  <a:lnTo>
                    <a:pt x="26670" y="278129"/>
                  </a:lnTo>
                  <a:close/>
                </a:path>
                <a:path w="26670" h="707389">
                  <a:moveTo>
                    <a:pt x="26670" y="290829"/>
                  </a:moveTo>
                  <a:lnTo>
                    <a:pt x="0" y="290829"/>
                  </a:lnTo>
                  <a:lnTo>
                    <a:pt x="0" y="300989"/>
                  </a:lnTo>
                  <a:lnTo>
                    <a:pt x="26670" y="300989"/>
                  </a:lnTo>
                  <a:lnTo>
                    <a:pt x="26670" y="290829"/>
                  </a:lnTo>
                  <a:close/>
                </a:path>
                <a:path w="26670" h="707389">
                  <a:moveTo>
                    <a:pt x="26670" y="300989"/>
                  </a:moveTo>
                  <a:lnTo>
                    <a:pt x="0" y="300989"/>
                  </a:lnTo>
                  <a:lnTo>
                    <a:pt x="0" y="303529"/>
                  </a:lnTo>
                  <a:lnTo>
                    <a:pt x="26670" y="303529"/>
                  </a:lnTo>
                  <a:lnTo>
                    <a:pt x="26670" y="300989"/>
                  </a:lnTo>
                  <a:close/>
                </a:path>
                <a:path w="26670" h="707389">
                  <a:moveTo>
                    <a:pt x="26670" y="303529"/>
                  </a:moveTo>
                  <a:lnTo>
                    <a:pt x="0" y="303529"/>
                  </a:lnTo>
                  <a:lnTo>
                    <a:pt x="0" y="309879"/>
                  </a:lnTo>
                  <a:lnTo>
                    <a:pt x="26670" y="309879"/>
                  </a:lnTo>
                  <a:lnTo>
                    <a:pt x="26670" y="303529"/>
                  </a:lnTo>
                  <a:close/>
                </a:path>
                <a:path w="26670" h="707389">
                  <a:moveTo>
                    <a:pt x="26670" y="309879"/>
                  </a:moveTo>
                  <a:lnTo>
                    <a:pt x="0" y="309879"/>
                  </a:lnTo>
                  <a:lnTo>
                    <a:pt x="0" y="313689"/>
                  </a:lnTo>
                  <a:lnTo>
                    <a:pt x="26670" y="313689"/>
                  </a:lnTo>
                  <a:lnTo>
                    <a:pt x="26670" y="309879"/>
                  </a:lnTo>
                  <a:close/>
                </a:path>
                <a:path w="26670" h="707389">
                  <a:moveTo>
                    <a:pt x="26670" y="313689"/>
                  </a:moveTo>
                  <a:lnTo>
                    <a:pt x="0" y="313689"/>
                  </a:lnTo>
                  <a:lnTo>
                    <a:pt x="0" y="320039"/>
                  </a:lnTo>
                  <a:lnTo>
                    <a:pt x="26670" y="320039"/>
                  </a:lnTo>
                  <a:lnTo>
                    <a:pt x="26670" y="313689"/>
                  </a:lnTo>
                  <a:close/>
                </a:path>
                <a:path w="26670" h="707389">
                  <a:moveTo>
                    <a:pt x="26670" y="320039"/>
                  </a:moveTo>
                  <a:lnTo>
                    <a:pt x="0" y="320039"/>
                  </a:lnTo>
                  <a:lnTo>
                    <a:pt x="0" y="322579"/>
                  </a:lnTo>
                  <a:lnTo>
                    <a:pt x="26670" y="322579"/>
                  </a:lnTo>
                  <a:lnTo>
                    <a:pt x="26670" y="320039"/>
                  </a:lnTo>
                  <a:close/>
                </a:path>
                <a:path w="26670" h="707389">
                  <a:moveTo>
                    <a:pt x="26670" y="322579"/>
                  </a:moveTo>
                  <a:lnTo>
                    <a:pt x="0" y="322579"/>
                  </a:lnTo>
                  <a:lnTo>
                    <a:pt x="0" y="326389"/>
                  </a:lnTo>
                  <a:lnTo>
                    <a:pt x="26670" y="326389"/>
                  </a:lnTo>
                  <a:lnTo>
                    <a:pt x="26670" y="322579"/>
                  </a:lnTo>
                  <a:close/>
                </a:path>
                <a:path w="26670" h="707389">
                  <a:moveTo>
                    <a:pt x="26670" y="326389"/>
                  </a:moveTo>
                  <a:lnTo>
                    <a:pt x="0" y="326389"/>
                  </a:lnTo>
                  <a:lnTo>
                    <a:pt x="0" y="328929"/>
                  </a:lnTo>
                  <a:lnTo>
                    <a:pt x="26670" y="328929"/>
                  </a:lnTo>
                  <a:lnTo>
                    <a:pt x="26670" y="326389"/>
                  </a:lnTo>
                  <a:close/>
                </a:path>
                <a:path w="26670" h="707389">
                  <a:moveTo>
                    <a:pt x="26670" y="328929"/>
                  </a:moveTo>
                  <a:lnTo>
                    <a:pt x="0" y="328929"/>
                  </a:lnTo>
                  <a:lnTo>
                    <a:pt x="0" y="335279"/>
                  </a:lnTo>
                  <a:lnTo>
                    <a:pt x="26670" y="335279"/>
                  </a:lnTo>
                  <a:lnTo>
                    <a:pt x="26670" y="328929"/>
                  </a:lnTo>
                  <a:close/>
                </a:path>
                <a:path w="26670" h="707389">
                  <a:moveTo>
                    <a:pt x="26670" y="335279"/>
                  </a:moveTo>
                  <a:lnTo>
                    <a:pt x="0" y="335279"/>
                  </a:lnTo>
                  <a:lnTo>
                    <a:pt x="0" y="354329"/>
                  </a:lnTo>
                  <a:lnTo>
                    <a:pt x="26670" y="354329"/>
                  </a:lnTo>
                  <a:lnTo>
                    <a:pt x="26670" y="335279"/>
                  </a:lnTo>
                  <a:close/>
                </a:path>
                <a:path w="26670" h="707389">
                  <a:moveTo>
                    <a:pt x="26670" y="354329"/>
                  </a:moveTo>
                  <a:lnTo>
                    <a:pt x="0" y="354329"/>
                  </a:lnTo>
                  <a:lnTo>
                    <a:pt x="0" y="358139"/>
                  </a:lnTo>
                  <a:lnTo>
                    <a:pt x="26670" y="358139"/>
                  </a:lnTo>
                  <a:lnTo>
                    <a:pt x="26670" y="354329"/>
                  </a:lnTo>
                  <a:close/>
                </a:path>
                <a:path w="26670" h="707389">
                  <a:moveTo>
                    <a:pt x="26670" y="358139"/>
                  </a:moveTo>
                  <a:lnTo>
                    <a:pt x="0" y="358139"/>
                  </a:lnTo>
                  <a:lnTo>
                    <a:pt x="0" y="370839"/>
                  </a:lnTo>
                  <a:lnTo>
                    <a:pt x="26670" y="370839"/>
                  </a:lnTo>
                  <a:lnTo>
                    <a:pt x="26670" y="358139"/>
                  </a:lnTo>
                  <a:close/>
                </a:path>
                <a:path w="26670" h="707389">
                  <a:moveTo>
                    <a:pt x="26670" y="370839"/>
                  </a:moveTo>
                  <a:lnTo>
                    <a:pt x="0" y="370839"/>
                  </a:lnTo>
                  <a:lnTo>
                    <a:pt x="0" y="379729"/>
                  </a:lnTo>
                  <a:lnTo>
                    <a:pt x="26670" y="379729"/>
                  </a:lnTo>
                  <a:lnTo>
                    <a:pt x="26670" y="370839"/>
                  </a:lnTo>
                  <a:close/>
                </a:path>
                <a:path w="26670" h="707389">
                  <a:moveTo>
                    <a:pt x="26670" y="379729"/>
                  </a:moveTo>
                  <a:lnTo>
                    <a:pt x="0" y="379729"/>
                  </a:lnTo>
                  <a:lnTo>
                    <a:pt x="0" y="383539"/>
                  </a:lnTo>
                  <a:lnTo>
                    <a:pt x="26670" y="383539"/>
                  </a:lnTo>
                  <a:lnTo>
                    <a:pt x="26670" y="379729"/>
                  </a:lnTo>
                  <a:close/>
                </a:path>
                <a:path w="26670" h="707389">
                  <a:moveTo>
                    <a:pt x="26670" y="383539"/>
                  </a:moveTo>
                  <a:lnTo>
                    <a:pt x="0" y="383539"/>
                  </a:lnTo>
                  <a:lnTo>
                    <a:pt x="0" y="398779"/>
                  </a:lnTo>
                  <a:lnTo>
                    <a:pt x="26670" y="398779"/>
                  </a:lnTo>
                  <a:lnTo>
                    <a:pt x="26670" y="383539"/>
                  </a:lnTo>
                  <a:close/>
                </a:path>
                <a:path w="26670" h="707389">
                  <a:moveTo>
                    <a:pt x="26670" y="398779"/>
                  </a:moveTo>
                  <a:lnTo>
                    <a:pt x="0" y="398779"/>
                  </a:lnTo>
                  <a:lnTo>
                    <a:pt x="0" y="405129"/>
                  </a:lnTo>
                  <a:lnTo>
                    <a:pt x="26670" y="405129"/>
                  </a:lnTo>
                  <a:lnTo>
                    <a:pt x="26670" y="398779"/>
                  </a:lnTo>
                  <a:close/>
                </a:path>
                <a:path w="26670" h="707389">
                  <a:moveTo>
                    <a:pt x="26670" y="405129"/>
                  </a:moveTo>
                  <a:lnTo>
                    <a:pt x="0" y="405129"/>
                  </a:lnTo>
                  <a:lnTo>
                    <a:pt x="0" y="408939"/>
                  </a:lnTo>
                  <a:lnTo>
                    <a:pt x="26670" y="408939"/>
                  </a:lnTo>
                  <a:lnTo>
                    <a:pt x="26670" y="405129"/>
                  </a:lnTo>
                  <a:close/>
                </a:path>
                <a:path w="26670" h="707389">
                  <a:moveTo>
                    <a:pt x="26670" y="408939"/>
                  </a:moveTo>
                  <a:lnTo>
                    <a:pt x="0" y="408939"/>
                  </a:lnTo>
                  <a:lnTo>
                    <a:pt x="0" y="411479"/>
                  </a:lnTo>
                  <a:lnTo>
                    <a:pt x="26670" y="411479"/>
                  </a:lnTo>
                  <a:lnTo>
                    <a:pt x="26670" y="408939"/>
                  </a:lnTo>
                  <a:close/>
                </a:path>
                <a:path w="26670" h="707389">
                  <a:moveTo>
                    <a:pt x="26670" y="411479"/>
                  </a:moveTo>
                  <a:lnTo>
                    <a:pt x="0" y="411479"/>
                  </a:lnTo>
                  <a:lnTo>
                    <a:pt x="0" y="415289"/>
                  </a:lnTo>
                  <a:lnTo>
                    <a:pt x="26670" y="415289"/>
                  </a:lnTo>
                  <a:lnTo>
                    <a:pt x="26670" y="411479"/>
                  </a:lnTo>
                  <a:close/>
                </a:path>
                <a:path w="26670" h="707389">
                  <a:moveTo>
                    <a:pt x="26670" y="415289"/>
                  </a:moveTo>
                  <a:lnTo>
                    <a:pt x="0" y="415289"/>
                  </a:lnTo>
                  <a:lnTo>
                    <a:pt x="0" y="421639"/>
                  </a:lnTo>
                  <a:lnTo>
                    <a:pt x="26670" y="421639"/>
                  </a:lnTo>
                  <a:lnTo>
                    <a:pt x="26670" y="415289"/>
                  </a:lnTo>
                  <a:close/>
                </a:path>
                <a:path w="26670" h="707389">
                  <a:moveTo>
                    <a:pt x="26670" y="421639"/>
                  </a:moveTo>
                  <a:lnTo>
                    <a:pt x="0" y="421639"/>
                  </a:lnTo>
                  <a:lnTo>
                    <a:pt x="0" y="424179"/>
                  </a:lnTo>
                  <a:lnTo>
                    <a:pt x="26670" y="424179"/>
                  </a:lnTo>
                  <a:lnTo>
                    <a:pt x="26670" y="421639"/>
                  </a:lnTo>
                  <a:close/>
                </a:path>
                <a:path w="26670" h="707389">
                  <a:moveTo>
                    <a:pt x="26670" y="424179"/>
                  </a:moveTo>
                  <a:lnTo>
                    <a:pt x="0" y="424179"/>
                  </a:lnTo>
                  <a:lnTo>
                    <a:pt x="0" y="430529"/>
                  </a:lnTo>
                  <a:lnTo>
                    <a:pt x="26670" y="430529"/>
                  </a:lnTo>
                  <a:lnTo>
                    <a:pt x="26670" y="424179"/>
                  </a:lnTo>
                  <a:close/>
                </a:path>
                <a:path w="26670" h="707389">
                  <a:moveTo>
                    <a:pt x="26670" y="430529"/>
                  </a:moveTo>
                  <a:lnTo>
                    <a:pt x="0" y="430529"/>
                  </a:lnTo>
                  <a:lnTo>
                    <a:pt x="0" y="443229"/>
                  </a:lnTo>
                  <a:lnTo>
                    <a:pt x="26670" y="443229"/>
                  </a:lnTo>
                  <a:lnTo>
                    <a:pt x="26670" y="430529"/>
                  </a:lnTo>
                  <a:close/>
                </a:path>
                <a:path w="26670" h="707389">
                  <a:moveTo>
                    <a:pt x="12700" y="703579"/>
                  </a:moveTo>
                  <a:lnTo>
                    <a:pt x="0" y="703579"/>
                  </a:lnTo>
                  <a:lnTo>
                    <a:pt x="0" y="707389"/>
                  </a:lnTo>
                  <a:lnTo>
                    <a:pt x="1270" y="707389"/>
                  </a:lnTo>
                  <a:lnTo>
                    <a:pt x="1270" y="704849"/>
                  </a:lnTo>
                  <a:lnTo>
                    <a:pt x="12700" y="704849"/>
                  </a:lnTo>
                  <a:lnTo>
                    <a:pt x="12700" y="703579"/>
                  </a:lnTo>
                  <a:close/>
                </a:path>
                <a:path w="26670" h="707389">
                  <a:moveTo>
                    <a:pt x="26670" y="697229"/>
                  </a:moveTo>
                  <a:lnTo>
                    <a:pt x="0" y="697229"/>
                  </a:lnTo>
                  <a:lnTo>
                    <a:pt x="0" y="702309"/>
                  </a:lnTo>
                  <a:lnTo>
                    <a:pt x="22860" y="702309"/>
                  </a:lnTo>
                  <a:lnTo>
                    <a:pt x="22860" y="703579"/>
                  </a:lnTo>
                  <a:lnTo>
                    <a:pt x="26670" y="703579"/>
                  </a:lnTo>
                  <a:lnTo>
                    <a:pt x="26670" y="697229"/>
                  </a:lnTo>
                  <a:close/>
                </a:path>
                <a:path w="26670" h="707389">
                  <a:moveTo>
                    <a:pt x="26670" y="690879"/>
                  </a:moveTo>
                  <a:lnTo>
                    <a:pt x="0" y="690879"/>
                  </a:lnTo>
                  <a:lnTo>
                    <a:pt x="0" y="695959"/>
                  </a:lnTo>
                  <a:lnTo>
                    <a:pt x="26670" y="695959"/>
                  </a:lnTo>
                  <a:lnTo>
                    <a:pt x="26670" y="690879"/>
                  </a:lnTo>
                  <a:close/>
                </a:path>
                <a:path w="26670" h="707389">
                  <a:moveTo>
                    <a:pt x="26670" y="684529"/>
                  </a:moveTo>
                  <a:lnTo>
                    <a:pt x="0" y="684529"/>
                  </a:lnTo>
                  <a:lnTo>
                    <a:pt x="0" y="689609"/>
                  </a:lnTo>
                  <a:lnTo>
                    <a:pt x="26670" y="689609"/>
                  </a:lnTo>
                  <a:lnTo>
                    <a:pt x="26670" y="684529"/>
                  </a:lnTo>
                  <a:close/>
                </a:path>
                <a:path w="26670" h="707389">
                  <a:moveTo>
                    <a:pt x="26670" y="678179"/>
                  </a:moveTo>
                  <a:lnTo>
                    <a:pt x="0" y="678179"/>
                  </a:lnTo>
                  <a:lnTo>
                    <a:pt x="0" y="683259"/>
                  </a:lnTo>
                  <a:lnTo>
                    <a:pt x="26670" y="683259"/>
                  </a:lnTo>
                  <a:lnTo>
                    <a:pt x="26670" y="678179"/>
                  </a:lnTo>
                  <a:close/>
                </a:path>
                <a:path w="26670" h="707389">
                  <a:moveTo>
                    <a:pt x="26670" y="671829"/>
                  </a:moveTo>
                  <a:lnTo>
                    <a:pt x="0" y="671829"/>
                  </a:lnTo>
                  <a:lnTo>
                    <a:pt x="0" y="676909"/>
                  </a:lnTo>
                  <a:lnTo>
                    <a:pt x="26670" y="676909"/>
                  </a:lnTo>
                  <a:lnTo>
                    <a:pt x="26670" y="671829"/>
                  </a:lnTo>
                  <a:close/>
                </a:path>
                <a:path w="26670" h="707389">
                  <a:moveTo>
                    <a:pt x="26670" y="665479"/>
                  </a:moveTo>
                  <a:lnTo>
                    <a:pt x="0" y="665479"/>
                  </a:lnTo>
                  <a:lnTo>
                    <a:pt x="0" y="670559"/>
                  </a:lnTo>
                  <a:lnTo>
                    <a:pt x="26670" y="670559"/>
                  </a:lnTo>
                  <a:lnTo>
                    <a:pt x="26670" y="665479"/>
                  </a:lnTo>
                  <a:close/>
                </a:path>
                <a:path w="26670" h="707389">
                  <a:moveTo>
                    <a:pt x="26670" y="659129"/>
                  </a:moveTo>
                  <a:lnTo>
                    <a:pt x="0" y="659129"/>
                  </a:lnTo>
                  <a:lnTo>
                    <a:pt x="0" y="664210"/>
                  </a:lnTo>
                  <a:lnTo>
                    <a:pt x="26670" y="664210"/>
                  </a:lnTo>
                  <a:lnTo>
                    <a:pt x="26670" y="659129"/>
                  </a:lnTo>
                  <a:close/>
                </a:path>
                <a:path w="26670" h="707389">
                  <a:moveTo>
                    <a:pt x="26670" y="652779"/>
                  </a:moveTo>
                  <a:lnTo>
                    <a:pt x="0" y="652779"/>
                  </a:lnTo>
                  <a:lnTo>
                    <a:pt x="0" y="657859"/>
                  </a:lnTo>
                  <a:lnTo>
                    <a:pt x="26670" y="657859"/>
                  </a:lnTo>
                  <a:lnTo>
                    <a:pt x="26670" y="652779"/>
                  </a:lnTo>
                  <a:close/>
                </a:path>
                <a:path w="26670" h="707389">
                  <a:moveTo>
                    <a:pt x="26670" y="646429"/>
                  </a:moveTo>
                  <a:lnTo>
                    <a:pt x="0" y="646429"/>
                  </a:lnTo>
                  <a:lnTo>
                    <a:pt x="0" y="651510"/>
                  </a:lnTo>
                  <a:lnTo>
                    <a:pt x="26670" y="651510"/>
                  </a:lnTo>
                  <a:lnTo>
                    <a:pt x="26670" y="646429"/>
                  </a:lnTo>
                  <a:close/>
                </a:path>
                <a:path w="26670" h="707389">
                  <a:moveTo>
                    <a:pt x="26670" y="640079"/>
                  </a:moveTo>
                  <a:lnTo>
                    <a:pt x="0" y="640079"/>
                  </a:lnTo>
                  <a:lnTo>
                    <a:pt x="0" y="645159"/>
                  </a:lnTo>
                  <a:lnTo>
                    <a:pt x="26670" y="645159"/>
                  </a:lnTo>
                  <a:lnTo>
                    <a:pt x="26670" y="640079"/>
                  </a:lnTo>
                  <a:close/>
                </a:path>
                <a:path w="26670" h="707389">
                  <a:moveTo>
                    <a:pt x="26670" y="633729"/>
                  </a:moveTo>
                  <a:lnTo>
                    <a:pt x="0" y="633729"/>
                  </a:lnTo>
                  <a:lnTo>
                    <a:pt x="0" y="638809"/>
                  </a:lnTo>
                  <a:lnTo>
                    <a:pt x="26670" y="638809"/>
                  </a:lnTo>
                  <a:lnTo>
                    <a:pt x="26670" y="633729"/>
                  </a:lnTo>
                  <a:close/>
                </a:path>
                <a:path w="26670" h="707389">
                  <a:moveTo>
                    <a:pt x="26670" y="627379"/>
                  </a:moveTo>
                  <a:lnTo>
                    <a:pt x="0" y="627379"/>
                  </a:lnTo>
                  <a:lnTo>
                    <a:pt x="0" y="632459"/>
                  </a:lnTo>
                  <a:lnTo>
                    <a:pt x="26670" y="632459"/>
                  </a:lnTo>
                  <a:lnTo>
                    <a:pt x="26670" y="627379"/>
                  </a:lnTo>
                  <a:close/>
                </a:path>
                <a:path w="26670" h="707389">
                  <a:moveTo>
                    <a:pt x="26670" y="621029"/>
                  </a:moveTo>
                  <a:lnTo>
                    <a:pt x="0" y="621029"/>
                  </a:lnTo>
                  <a:lnTo>
                    <a:pt x="0" y="626109"/>
                  </a:lnTo>
                  <a:lnTo>
                    <a:pt x="26670" y="626109"/>
                  </a:lnTo>
                  <a:lnTo>
                    <a:pt x="26670" y="621029"/>
                  </a:lnTo>
                  <a:close/>
                </a:path>
                <a:path w="26670" h="707389">
                  <a:moveTo>
                    <a:pt x="26670" y="614679"/>
                  </a:moveTo>
                  <a:lnTo>
                    <a:pt x="0" y="614679"/>
                  </a:lnTo>
                  <a:lnTo>
                    <a:pt x="0" y="619759"/>
                  </a:lnTo>
                  <a:lnTo>
                    <a:pt x="26670" y="619759"/>
                  </a:lnTo>
                  <a:lnTo>
                    <a:pt x="26670" y="614679"/>
                  </a:lnTo>
                  <a:close/>
                </a:path>
                <a:path w="26670" h="707389">
                  <a:moveTo>
                    <a:pt x="26670" y="608329"/>
                  </a:moveTo>
                  <a:lnTo>
                    <a:pt x="0" y="608329"/>
                  </a:lnTo>
                  <a:lnTo>
                    <a:pt x="0" y="613409"/>
                  </a:lnTo>
                  <a:lnTo>
                    <a:pt x="26670" y="613409"/>
                  </a:lnTo>
                  <a:lnTo>
                    <a:pt x="26670" y="608329"/>
                  </a:lnTo>
                  <a:close/>
                </a:path>
                <a:path w="26670" h="707389">
                  <a:moveTo>
                    <a:pt x="26670" y="601979"/>
                  </a:moveTo>
                  <a:lnTo>
                    <a:pt x="0" y="601979"/>
                  </a:lnTo>
                  <a:lnTo>
                    <a:pt x="0" y="607059"/>
                  </a:lnTo>
                  <a:lnTo>
                    <a:pt x="26670" y="607059"/>
                  </a:lnTo>
                  <a:lnTo>
                    <a:pt x="26670" y="601979"/>
                  </a:lnTo>
                  <a:close/>
                </a:path>
                <a:path w="26670" h="707389">
                  <a:moveTo>
                    <a:pt x="26670" y="595629"/>
                  </a:moveTo>
                  <a:lnTo>
                    <a:pt x="0" y="595629"/>
                  </a:lnTo>
                  <a:lnTo>
                    <a:pt x="0" y="600709"/>
                  </a:lnTo>
                  <a:lnTo>
                    <a:pt x="26670" y="600709"/>
                  </a:lnTo>
                  <a:lnTo>
                    <a:pt x="26670" y="595629"/>
                  </a:lnTo>
                  <a:close/>
                </a:path>
                <a:path w="26670" h="707389">
                  <a:moveTo>
                    <a:pt x="26670" y="589279"/>
                  </a:moveTo>
                  <a:lnTo>
                    <a:pt x="0" y="589279"/>
                  </a:lnTo>
                  <a:lnTo>
                    <a:pt x="0" y="594359"/>
                  </a:lnTo>
                  <a:lnTo>
                    <a:pt x="26670" y="594359"/>
                  </a:lnTo>
                  <a:lnTo>
                    <a:pt x="26670" y="589279"/>
                  </a:lnTo>
                  <a:close/>
                </a:path>
                <a:path w="26670" h="707389">
                  <a:moveTo>
                    <a:pt x="26670" y="582929"/>
                  </a:moveTo>
                  <a:lnTo>
                    <a:pt x="0" y="582929"/>
                  </a:lnTo>
                  <a:lnTo>
                    <a:pt x="0" y="588009"/>
                  </a:lnTo>
                  <a:lnTo>
                    <a:pt x="26670" y="588009"/>
                  </a:lnTo>
                  <a:lnTo>
                    <a:pt x="26670" y="582929"/>
                  </a:lnTo>
                  <a:close/>
                </a:path>
                <a:path w="26670" h="707389">
                  <a:moveTo>
                    <a:pt x="26670" y="576579"/>
                  </a:moveTo>
                  <a:lnTo>
                    <a:pt x="0" y="576579"/>
                  </a:lnTo>
                  <a:lnTo>
                    <a:pt x="0" y="581659"/>
                  </a:lnTo>
                  <a:lnTo>
                    <a:pt x="26670" y="581659"/>
                  </a:lnTo>
                  <a:lnTo>
                    <a:pt x="26670" y="576579"/>
                  </a:lnTo>
                  <a:close/>
                </a:path>
                <a:path w="26670" h="707389">
                  <a:moveTo>
                    <a:pt x="26670" y="570229"/>
                  </a:moveTo>
                  <a:lnTo>
                    <a:pt x="0" y="570229"/>
                  </a:lnTo>
                  <a:lnTo>
                    <a:pt x="0" y="575309"/>
                  </a:lnTo>
                  <a:lnTo>
                    <a:pt x="26670" y="575309"/>
                  </a:lnTo>
                  <a:lnTo>
                    <a:pt x="26670" y="570229"/>
                  </a:lnTo>
                  <a:close/>
                </a:path>
                <a:path w="26670" h="707389">
                  <a:moveTo>
                    <a:pt x="26670" y="563879"/>
                  </a:moveTo>
                  <a:lnTo>
                    <a:pt x="0" y="563879"/>
                  </a:lnTo>
                  <a:lnTo>
                    <a:pt x="0" y="568959"/>
                  </a:lnTo>
                  <a:lnTo>
                    <a:pt x="26670" y="568959"/>
                  </a:lnTo>
                  <a:lnTo>
                    <a:pt x="26670" y="563879"/>
                  </a:lnTo>
                  <a:close/>
                </a:path>
                <a:path w="26670" h="707389">
                  <a:moveTo>
                    <a:pt x="26670" y="557529"/>
                  </a:moveTo>
                  <a:lnTo>
                    <a:pt x="0" y="557529"/>
                  </a:lnTo>
                  <a:lnTo>
                    <a:pt x="0" y="562609"/>
                  </a:lnTo>
                  <a:lnTo>
                    <a:pt x="26670" y="562609"/>
                  </a:lnTo>
                  <a:lnTo>
                    <a:pt x="26670" y="557529"/>
                  </a:lnTo>
                  <a:close/>
                </a:path>
                <a:path w="26670" h="707389">
                  <a:moveTo>
                    <a:pt x="26670" y="551179"/>
                  </a:moveTo>
                  <a:lnTo>
                    <a:pt x="0" y="551179"/>
                  </a:lnTo>
                  <a:lnTo>
                    <a:pt x="0" y="556259"/>
                  </a:lnTo>
                  <a:lnTo>
                    <a:pt x="26670" y="556259"/>
                  </a:lnTo>
                  <a:lnTo>
                    <a:pt x="26670" y="551179"/>
                  </a:lnTo>
                  <a:close/>
                </a:path>
                <a:path w="26670" h="707389">
                  <a:moveTo>
                    <a:pt x="26670" y="544829"/>
                  </a:moveTo>
                  <a:lnTo>
                    <a:pt x="0" y="544829"/>
                  </a:lnTo>
                  <a:lnTo>
                    <a:pt x="0" y="549909"/>
                  </a:lnTo>
                  <a:lnTo>
                    <a:pt x="26670" y="549909"/>
                  </a:lnTo>
                  <a:lnTo>
                    <a:pt x="26670" y="544829"/>
                  </a:lnTo>
                  <a:close/>
                </a:path>
                <a:path w="26670" h="707389">
                  <a:moveTo>
                    <a:pt x="26670" y="538479"/>
                  </a:moveTo>
                  <a:lnTo>
                    <a:pt x="0" y="538479"/>
                  </a:lnTo>
                  <a:lnTo>
                    <a:pt x="0" y="543559"/>
                  </a:lnTo>
                  <a:lnTo>
                    <a:pt x="26670" y="543559"/>
                  </a:lnTo>
                  <a:lnTo>
                    <a:pt x="26670" y="538479"/>
                  </a:lnTo>
                  <a:close/>
                </a:path>
                <a:path w="26670" h="707389">
                  <a:moveTo>
                    <a:pt x="26670" y="532129"/>
                  </a:moveTo>
                  <a:lnTo>
                    <a:pt x="0" y="532129"/>
                  </a:lnTo>
                  <a:lnTo>
                    <a:pt x="0" y="537209"/>
                  </a:lnTo>
                  <a:lnTo>
                    <a:pt x="26670" y="537209"/>
                  </a:lnTo>
                  <a:lnTo>
                    <a:pt x="26670" y="532129"/>
                  </a:lnTo>
                  <a:close/>
                </a:path>
                <a:path w="26670" h="707389">
                  <a:moveTo>
                    <a:pt x="26670" y="525779"/>
                  </a:moveTo>
                  <a:lnTo>
                    <a:pt x="0" y="525779"/>
                  </a:lnTo>
                  <a:lnTo>
                    <a:pt x="0" y="530859"/>
                  </a:lnTo>
                  <a:lnTo>
                    <a:pt x="26670" y="530859"/>
                  </a:lnTo>
                  <a:lnTo>
                    <a:pt x="26670" y="525779"/>
                  </a:lnTo>
                  <a:close/>
                </a:path>
                <a:path w="26670" h="707389">
                  <a:moveTo>
                    <a:pt x="26670" y="519429"/>
                  </a:moveTo>
                  <a:lnTo>
                    <a:pt x="0" y="519429"/>
                  </a:lnTo>
                  <a:lnTo>
                    <a:pt x="0" y="524509"/>
                  </a:lnTo>
                  <a:lnTo>
                    <a:pt x="26670" y="524509"/>
                  </a:lnTo>
                  <a:lnTo>
                    <a:pt x="26670" y="519429"/>
                  </a:lnTo>
                  <a:close/>
                </a:path>
                <a:path w="26670" h="707389">
                  <a:moveTo>
                    <a:pt x="26670" y="513079"/>
                  </a:moveTo>
                  <a:lnTo>
                    <a:pt x="0" y="513079"/>
                  </a:lnTo>
                  <a:lnTo>
                    <a:pt x="0" y="518159"/>
                  </a:lnTo>
                  <a:lnTo>
                    <a:pt x="26670" y="518159"/>
                  </a:lnTo>
                  <a:lnTo>
                    <a:pt x="26670" y="513079"/>
                  </a:lnTo>
                  <a:close/>
                </a:path>
                <a:path w="26670" h="707389">
                  <a:moveTo>
                    <a:pt x="26670" y="506729"/>
                  </a:moveTo>
                  <a:lnTo>
                    <a:pt x="0" y="506729"/>
                  </a:lnTo>
                  <a:lnTo>
                    <a:pt x="0" y="511809"/>
                  </a:lnTo>
                  <a:lnTo>
                    <a:pt x="26670" y="511809"/>
                  </a:lnTo>
                  <a:lnTo>
                    <a:pt x="26670" y="506729"/>
                  </a:lnTo>
                  <a:close/>
                </a:path>
                <a:path w="26670" h="707389">
                  <a:moveTo>
                    <a:pt x="26670" y="500379"/>
                  </a:moveTo>
                  <a:lnTo>
                    <a:pt x="0" y="500379"/>
                  </a:lnTo>
                  <a:lnTo>
                    <a:pt x="0" y="505459"/>
                  </a:lnTo>
                  <a:lnTo>
                    <a:pt x="26670" y="505459"/>
                  </a:lnTo>
                  <a:lnTo>
                    <a:pt x="26670" y="500379"/>
                  </a:lnTo>
                  <a:close/>
                </a:path>
                <a:path w="26670" h="707389">
                  <a:moveTo>
                    <a:pt x="26670" y="494029"/>
                  </a:moveTo>
                  <a:lnTo>
                    <a:pt x="0" y="494029"/>
                  </a:lnTo>
                  <a:lnTo>
                    <a:pt x="0" y="499109"/>
                  </a:lnTo>
                  <a:lnTo>
                    <a:pt x="26670" y="499109"/>
                  </a:lnTo>
                  <a:lnTo>
                    <a:pt x="26670" y="494029"/>
                  </a:lnTo>
                  <a:close/>
                </a:path>
                <a:path w="26670" h="707389">
                  <a:moveTo>
                    <a:pt x="26670" y="487679"/>
                  </a:moveTo>
                  <a:lnTo>
                    <a:pt x="0" y="487679"/>
                  </a:lnTo>
                  <a:lnTo>
                    <a:pt x="0" y="492759"/>
                  </a:lnTo>
                  <a:lnTo>
                    <a:pt x="26670" y="492759"/>
                  </a:lnTo>
                  <a:lnTo>
                    <a:pt x="26670" y="487679"/>
                  </a:lnTo>
                  <a:close/>
                </a:path>
                <a:path w="26670" h="707389">
                  <a:moveTo>
                    <a:pt x="26670" y="481329"/>
                  </a:moveTo>
                  <a:lnTo>
                    <a:pt x="0" y="481329"/>
                  </a:lnTo>
                  <a:lnTo>
                    <a:pt x="0" y="486409"/>
                  </a:lnTo>
                  <a:lnTo>
                    <a:pt x="26670" y="486409"/>
                  </a:lnTo>
                  <a:lnTo>
                    <a:pt x="26670" y="481329"/>
                  </a:lnTo>
                  <a:close/>
                </a:path>
                <a:path w="26670" h="707389">
                  <a:moveTo>
                    <a:pt x="26670" y="474979"/>
                  </a:moveTo>
                  <a:lnTo>
                    <a:pt x="0" y="474979"/>
                  </a:lnTo>
                  <a:lnTo>
                    <a:pt x="0" y="480059"/>
                  </a:lnTo>
                  <a:lnTo>
                    <a:pt x="26670" y="480059"/>
                  </a:lnTo>
                  <a:lnTo>
                    <a:pt x="26670" y="474979"/>
                  </a:lnTo>
                  <a:close/>
                </a:path>
                <a:path w="26670" h="707389">
                  <a:moveTo>
                    <a:pt x="26670" y="468629"/>
                  </a:moveTo>
                  <a:lnTo>
                    <a:pt x="0" y="468629"/>
                  </a:lnTo>
                  <a:lnTo>
                    <a:pt x="0" y="473709"/>
                  </a:lnTo>
                  <a:lnTo>
                    <a:pt x="26670" y="473709"/>
                  </a:lnTo>
                  <a:lnTo>
                    <a:pt x="26670" y="468629"/>
                  </a:lnTo>
                  <a:close/>
                </a:path>
                <a:path w="26670" h="707389">
                  <a:moveTo>
                    <a:pt x="26670" y="462279"/>
                  </a:moveTo>
                  <a:lnTo>
                    <a:pt x="0" y="462279"/>
                  </a:lnTo>
                  <a:lnTo>
                    <a:pt x="0" y="467359"/>
                  </a:lnTo>
                  <a:lnTo>
                    <a:pt x="26670" y="467359"/>
                  </a:lnTo>
                  <a:lnTo>
                    <a:pt x="26670" y="462279"/>
                  </a:lnTo>
                  <a:close/>
                </a:path>
                <a:path w="26670" h="707389">
                  <a:moveTo>
                    <a:pt x="26670" y="455929"/>
                  </a:moveTo>
                  <a:lnTo>
                    <a:pt x="0" y="455929"/>
                  </a:lnTo>
                  <a:lnTo>
                    <a:pt x="0" y="461009"/>
                  </a:lnTo>
                  <a:lnTo>
                    <a:pt x="26670" y="461009"/>
                  </a:lnTo>
                  <a:lnTo>
                    <a:pt x="26670" y="455929"/>
                  </a:lnTo>
                  <a:close/>
                </a:path>
                <a:path w="26670" h="707389">
                  <a:moveTo>
                    <a:pt x="26670" y="449579"/>
                  </a:moveTo>
                  <a:lnTo>
                    <a:pt x="0" y="449579"/>
                  </a:lnTo>
                  <a:lnTo>
                    <a:pt x="0" y="454659"/>
                  </a:lnTo>
                  <a:lnTo>
                    <a:pt x="26670" y="454659"/>
                  </a:lnTo>
                  <a:lnTo>
                    <a:pt x="26670" y="449579"/>
                  </a:lnTo>
                  <a:close/>
                </a:path>
                <a:path w="26670" h="707389">
                  <a:moveTo>
                    <a:pt x="26670" y="444499"/>
                  </a:moveTo>
                  <a:lnTo>
                    <a:pt x="0" y="444499"/>
                  </a:lnTo>
                  <a:lnTo>
                    <a:pt x="0" y="448309"/>
                  </a:lnTo>
                  <a:lnTo>
                    <a:pt x="26670" y="448309"/>
                  </a:lnTo>
                  <a:lnTo>
                    <a:pt x="26670" y="444499"/>
                  </a:lnTo>
                  <a:close/>
                </a:path>
              </a:pathLst>
            </a:custGeom>
            <a:solidFill>
              <a:srgbClr val="5476DC"/>
            </a:solidFill>
          </p:spPr>
          <p:txBody>
            <a:bodyPr wrap="square" lIns="0" tIns="0" rIns="0" bIns="0" rtlCol="0"/>
            <a:lstStyle/>
            <a:p>
              <a:endParaRPr/>
            </a:p>
          </p:txBody>
        </p:sp>
        <p:sp>
          <p:nvSpPr>
            <p:cNvPr id="433" name="object 433"/>
            <p:cNvSpPr/>
            <p:nvPr/>
          </p:nvSpPr>
          <p:spPr>
            <a:xfrm>
              <a:off x="6666229" y="5594350"/>
              <a:ext cx="25400" cy="715010"/>
            </a:xfrm>
            <a:custGeom>
              <a:avLst/>
              <a:gdLst/>
              <a:ahLst/>
              <a:cxnLst/>
              <a:rect l="l" t="t" r="r" b="b"/>
              <a:pathLst>
                <a:path w="25400" h="715010">
                  <a:moveTo>
                    <a:pt x="3809" y="0"/>
                  </a:moveTo>
                  <a:lnTo>
                    <a:pt x="0" y="0"/>
                  </a:lnTo>
                  <a:lnTo>
                    <a:pt x="0" y="3809"/>
                  </a:lnTo>
                  <a:lnTo>
                    <a:pt x="17779" y="3809"/>
                  </a:lnTo>
                  <a:lnTo>
                    <a:pt x="17779" y="2540"/>
                  </a:lnTo>
                  <a:lnTo>
                    <a:pt x="11429" y="2540"/>
                  </a:lnTo>
                  <a:lnTo>
                    <a:pt x="11429" y="1270"/>
                  </a:lnTo>
                  <a:lnTo>
                    <a:pt x="3809" y="1270"/>
                  </a:lnTo>
                  <a:lnTo>
                    <a:pt x="3809" y="0"/>
                  </a:lnTo>
                  <a:close/>
                </a:path>
                <a:path w="25400" h="715010">
                  <a:moveTo>
                    <a:pt x="25400" y="3810"/>
                  </a:moveTo>
                  <a:lnTo>
                    <a:pt x="0" y="3810"/>
                  </a:lnTo>
                  <a:lnTo>
                    <a:pt x="0" y="7619"/>
                  </a:lnTo>
                  <a:lnTo>
                    <a:pt x="25400" y="7619"/>
                  </a:lnTo>
                  <a:lnTo>
                    <a:pt x="25400" y="3810"/>
                  </a:lnTo>
                  <a:close/>
                </a:path>
                <a:path w="25400" h="715010">
                  <a:moveTo>
                    <a:pt x="25400" y="7620"/>
                  </a:moveTo>
                  <a:lnTo>
                    <a:pt x="0" y="7620"/>
                  </a:lnTo>
                  <a:lnTo>
                    <a:pt x="0" y="13969"/>
                  </a:lnTo>
                  <a:lnTo>
                    <a:pt x="25400" y="13969"/>
                  </a:lnTo>
                  <a:lnTo>
                    <a:pt x="25400" y="7620"/>
                  </a:lnTo>
                  <a:close/>
                </a:path>
                <a:path w="25400" h="715010">
                  <a:moveTo>
                    <a:pt x="25400" y="13970"/>
                  </a:moveTo>
                  <a:lnTo>
                    <a:pt x="0" y="13970"/>
                  </a:lnTo>
                  <a:lnTo>
                    <a:pt x="0" y="22859"/>
                  </a:lnTo>
                  <a:lnTo>
                    <a:pt x="25400" y="22859"/>
                  </a:lnTo>
                  <a:lnTo>
                    <a:pt x="25400" y="13970"/>
                  </a:lnTo>
                  <a:close/>
                </a:path>
                <a:path w="25400" h="715010">
                  <a:moveTo>
                    <a:pt x="25400" y="22860"/>
                  </a:moveTo>
                  <a:lnTo>
                    <a:pt x="0" y="22860"/>
                  </a:lnTo>
                  <a:lnTo>
                    <a:pt x="0" y="27939"/>
                  </a:lnTo>
                  <a:lnTo>
                    <a:pt x="25400" y="27939"/>
                  </a:lnTo>
                  <a:lnTo>
                    <a:pt x="25400" y="22860"/>
                  </a:lnTo>
                  <a:close/>
                </a:path>
                <a:path w="25400" h="715010">
                  <a:moveTo>
                    <a:pt x="25400" y="27940"/>
                  </a:moveTo>
                  <a:lnTo>
                    <a:pt x="0" y="27940"/>
                  </a:lnTo>
                  <a:lnTo>
                    <a:pt x="0" y="29209"/>
                  </a:lnTo>
                  <a:lnTo>
                    <a:pt x="25400" y="29209"/>
                  </a:lnTo>
                  <a:lnTo>
                    <a:pt x="25400" y="27940"/>
                  </a:lnTo>
                  <a:close/>
                </a:path>
                <a:path w="25400" h="715010">
                  <a:moveTo>
                    <a:pt x="25400" y="29210"/>
                  </a:moveTo>
                  <a:lnTo>
                    <a:pt x="0" y="29210"/>
                  </a:lnTo>
                  <a:lnTo>
                    <a:pt x="0" y="35559"/>
                  </a:lnTo>
                  <a:lnTo>
                    <a:pt x="25400" y="35559"/>
                  </a:lnTo>
                  <a:lnTo>
                    <a:pt x="25400" y="29210"/>
                  </a:lnTo>
                  <a:close/>
                </a:path>
                <a:path w="25400" h="715010">
                  <a:moveTo>
                    <a:pt x="25400" y="35560"/>
                  </a:moveTo>
                  <a:lnTo>
                    <a:pt x="0" y="35560"/>
                  </a:lnTo>
                  <a:lnTo>
                    <a:pt x="0" y="45719"/>
                  </a:lnTo>
                  <a:lnTo>
                    <a:pt x="25400" y="45719"/>
                  </a:lnTo>
                  <a:lnTo>
                    <a:pt x="25400" y="35560"/>
                  </a:lnTo>
                  <a:close/>
                </a:path>
                <a:path w="25400" h="715010">
                  <a:moveTo>
                    <a:pt x="25400" y="45720"/>
                  </a:moveTo>
                  <a:lnTo>
                    <a:pt x="0" y="45720"/>
                  </a:lnTo>
                  <a:lnTo>
                    <a:pt x="0" y="54609"/>
                  </a:lnTo>
                  <a:lnTo>
                    <a:pt x="25400" y="54609"/>
                  </a:lnTo>
                  <a:lnTo>
                    <a:pt x="25400" y="45720"/>
                  </a:lnTo>
                  <a:close/>
                </a:path>
                <a:path w="25400" h="715010">
                  <a:moveTo>
                    <a:pt x="25400" y="54610"/>
                  </a:moveTo>
                  <a:lnTo>
                    <a:pt x="0" y="54610"/>
                  </a:lnTo>
                  <a:lnTo>
                    <a:pt x="0" y="92709"/>
                  </a:lnTo>
                  <a:lnTo>
                    <a:pt x="25400" y="92709"/>
                  </a:lnTo>
                  <a:lnTo>
                    <a:pt x="25400" y="54610"/>
                  </a:lnTo>
                  <a:close/>
                </a:path>
                <a:path w="25400" h="715010">
                  <a:moveTo>
                    <a:pt x="25400" y="92710"/>
                  </a:moveTo>
                  <a:lnTo>
                    <a:pt x="0" y="92710"/>
                  </a:lnTo>
                  <a:lnTo>
                    <a:pt x="0" y="96519"/>
                  </a:lnTo>
                  <a:lnTo>
                    <a:pt x="25400" y="96519"/>
                  </a:lnTo>
                  <a:lnTo>
                    <a:pt x="25400" y="92710"/>
                  </a:lnTo>
                  <a:close/>
                </a:path>
                <a:path w="25400" h="715010">
                  <a:moveTo>
                    <a:pt x="25400" y="96520"/>
                  </a:moveTo>
                  <a:lnTo>
                    <a:pt x="0" y="96520"/>
                  </a:lnTo>
                  <a:lnTo>
                    <a:pt x="0" y="99059"/>
                  </a:lnTo>
                  <a:lnTo>
                    <a:pt x="25400" y="99059"/>
                  </a:lnTo>
                  <a:lnTo>
                    <a:pt x="25400" y="96520"/>
                  </a:lnTo>
                  <a:close/>
                </a:path>
                <a:path w="25400" h="715010">
                  <a:moveTo>
                    <a:pt x="25400" y="99060"/>
                  </a:moveTo>
                  <a:lnTo>
                    <a:pt x="0" y="99060"/>
                  </a:lnTo>
                  <a:lnTo>
                    <a:pt x="0" y="105409"/>
                  </a:lnTo>
                  <a:lnTo>
                    <a:pt x="25400" y="105409"/>
                  </a:lnTo>
                  <a:lnTo>
                    <a:pt x="25400" y="99060"/>
                  </a:lnTo>
                  <a:close/>
                </a:path>
                <a:path w="25400" h="715010">
                  <a:moveTo>
                    <a:pt x="25400" y="105410"/>
                  </a:moveTo>
                  <a:lnTo>
                    <a:pt x="0" y="105410"/>
                  </a:lnTo>
                  <a:lnTo>
                    <a:pt x="0" y="109219"/>
                  </a:lnTo>
                  <a:lnTo>
                    <a:pt x="25400" y="109219"/>
                  </a:lnTo>
                  <a:lnTo>
                    <a:pt x="25400" y="105410"/>
                  </a:lnTo>
                  <a:close/>
                </a:path>
                <a:path w="25400" h="715010">
                  <a:moveTo>
                    <a:pt x="25400" y="109220"/>
                  </a:moveTo>
                  <a:lnTo>
                    <a:pt x="0" y="109220"/>
                  </a:lnTo>
                  <a:lnTo>
                    <a:pt x="0" y="147319"/>
                  </a:lnTo>
                  <a:lnTo>
                    <a:pt x="25400" y="147319"/>
                  </a:lnTo>
                  <a:lnTo>
                    <a:pt x="25400" y="109220"/>
                  </a:lnTo>
                  <a:close/>
                </a:path>
                <a:path w="25400" h="715010">
                  <a:moveTo>
                    <a:pt x="25400" y="147320"/>
                  </a:moveTo>
                  <a:lnTo>
                    <a:pt x="0" y="147320"/>
                  </a:lnTo>
                  <a:lnTo>
                    <a:pt x="0" y="156209"/>
                  </a:lnTo>
                  <a:lnTo>
                    <a:pt x="25400" y="156209"/>
                  </a:lnTo>
                  <a:lnTo>
                    <a:pt x="25400" y="147320"/>
                  </a:lnTo>
                  <a:close/>
                </a:path>
                <a:path w="25400" h="715010">
                  <a:moveTo>
                    <a:pt x="25400" y="156210"/>
                  </a:moveTo>
                  <a:lnTo>
                    <a:pt x="0" y="156210"/>
                  </a:lnTo>
                  <a:lnTo>
                    <a:pt x="0" y="162559"/>
                  </a:lnTo>
                  <a:lnTo>
                    <a:pt x="25400" y="162559"/>
                  </a:lnTo>
                  <a:lnTo>
                    <a:pt x="25400" y="156210"/>
                  </a:lnTo>
                  <a:close/>
                </a:path>
                <a:path w="25400" h="715010">
                  <a:moveTo>
                    <a:pt x="25400" y="162560"/>
                  </a:moveTo>
                  <a:lnTo>
                    <a:pt x="0" y="162560"/>
                  </a:lnTo>
                  <a:lnTo>
                    <a:pt x="0" y="168909"/>
                  </a:lnTo>
                  <a:lnTo>
                    <a:pt x="25400" y="168909"/>
                  </a:lnTo>
                  <a:lnTo>
                    <a:pt x="25400" y="162560"/>
                  </a:lnTo>
                  <a:close/>
                </a:path>
                <a:path w="25400" h="715010">
                  <a:moveTo>
                    <a:pt x="25400" y="168910"/>
                  </a:moveTo>
                  <a:lnTo>
                    <a:pt x="0" y="168910"/>
                  </a:lnTo>
                  <a:lnTo>
                    <a:pt x="0" y="172719"/>
                  </a:lnTo>
                  <a:lnTo>
                    <a:pt x="25400" y="172719"/>
                  </a:lnTo>
                  <a:lnTo>
                    <a:pt x="25400" y="168910"/>
                  </a:lnTo>
                  <a:close/>
                </a:path>
                <a:path w="25400" h="715010">
                  <a:moveTo>
                    <a:pt x="25400" y="172720"/>
                  </a:moveTo>
                  <a:lnTo>
                    <a:pt x="0" y="172720"/>
                  </a:lnTo>
                  <a:lnTo>
                    <a:pt x="0" y="179069"/>
                  </a:lnTo>
                  <a:lnTo>
                    <a:pt x="25400" y="179069"/>
                  </a:lnTo>
                  <a:lnTo>
                    <a:pt x="25400" y="172720"/>
                  </a:lnTo>
                  <a:close/>
                </a:path>
                <a:path w="25400" h="715010">
                  <a:moveTo>
                    <a:pt x="25400" y="179070"/>
                  </a:moveTo>
                  <a:lnTo>
                    <a:pt x="0" y="179070"/>
                  </a:lnTo>
                  <a:lnTo>
                    <a:pt x="0" y="181609"/>
                  </a:lnTo>
                  <a:lnTo>
                    <a:pt x="25400" y="181609"/>
                  </a:lnTo>
                  <a:lnTo>
                    <a:pt x="25400" y="179070"/>
                  </a:lnTo>
                  <a:close/>
                </a:path>
                <a:path w="25400" h="715010">
                  <a:moveTo>
                    <a:pt x="25400" y="181610"/>
                  </a:moveTo>
                  <a:lnTo>
                    <a:pt x="0" y="181610"/>
                  </a:lnTo>
                  <a:lnTo>
                    <a:pt x="0" y="185419"/>
                  </a:lnTo>
                  <a:lnTo>
                    <a:pt x="25400" y="185419"/>
                  </a:lnTo>
                  <a:lnTo>
                    <a:pt x="25400" y="181610"/>
                  </a:lnTo>
                  <a:close/>
                </a:path>
                <a:path w="25400" h="715010">
                  <a:moveTo>
                    <a:pt x="25400" y="185420"/>
                  </a:moveTo>
                  <a:lnTo>
                    <a:pt x="0" y="185420"/>
                  </a:lnTo>
                  <a:lnTo>
                    <a:pt x="0" y="187959"/>
                  </a:lnTo>
                  <a:lnTo>
                    <a:pt x="25400" y="187959"/>
                  </a:lnTo>
                  <a:lnTo>
                    <a:pt x="25400" y="185420"/>
                  </a:lnTo>
                  <a:close/>
                </a:path>
                <a:path w="25400" h="715010">
                  <a:moveTo>
                    <a:pt x="25400" y="187960"/>
                  </a:moveTo>
                  <a:lnTo>
                    <a:pt x="0" y="187960"/>
                  </a:lnTo>
                  <a:lnTo>
                    <a:pt x="0" y="194309"/>
                  </a:lnTo>
                  <a:lnTo>
                    <a:pt x="25400" y="194309"/>
                  </a:lnTo>
                  <a:lnTo>
                    <a:pt x="25400" y="187960"/>
                  </a:lnTo>
                  <a:close/>
                </a:path>
                <a:path w="25400" h="715010">
                  <a:moveTo>
                    <a:pt x="25400" y="194310"/>
                  </a:moveTo>
                  <a:lnTo>
                    <a:pt x="0" y="194310"/>
                  </a:lnTo>
                  <a:lnTo>
                    <a:pt x="0" y="219709"/>
                  </a:lnTo>
                  <a:lnTo>
                    <a:pt x="25400" y="219709"/>
                  </a:lnTo>
                  <a:lnTo>
                    <a:pt x="25400" y="194310"/>
                  </a:lnTo>
                  <a:close/>
                </a:path>
                <a:path w="25400" h="715010">
                  <a:moveTo>
                    <a:pt x="25400" y="219710"/>
                  </a:moveTo>
                  <a:lnTo>
                    <a:pt x="0" y="219710"/>
                  </a:lnTo>
                  <a:lnTo>
                    <a:pt x="0" y="226059"/>
                  </a:lnTo>
                  <a:lnTo>
                    <a:pt x="25400" y="226059"/>
                  </a:lnTo>
                  <a:lnTo>
                    <a:pt x="25400" y="219710"/>
                  </a:lnTo>
                  <a:close/>
                </a:path>
                <a:path w="25400" h="715010">
                  <a:moveTo>
                    <a:pt x="25400" y="226060"/>
                  </a:moveTo>
                  <a:lnTo>
                    <a:pt x="0" y="226060"/>
                  </a:lnTo>
                  <a:lnTo>
                    <a:pt x="0" y="238759"/>
                  </a:lnTo>
                  <a:lnTo>
                    <a:pt x="25400" y="238759"/>
                  </a:lnTo>
                  <a:lnTo>
                    <a:pt x="25400" y="226060"/>
                  </a:lnTo>
                  <a:close/>
                </a:path>
                <a:path w="25400" h="715010">
                  <a:moveTo>
                    <a:pt x="25400" y="238760"/>
                  </a:moveTo>
                  <a:lnTo>
                    <a:pt x="0" y="238760"/>
                  </a:lnTo>
                  <a:lnTo>
                    <a:pt x="0" y="255269"/>
                  </a:lnTo>
                  <a:lnTo>
                    <a:pt x="25400" y="255269"/>
                  </a:lnTo>
                  <a:lnTo>
                    <a:pt x="25400" y="238760"/>
                  </a:lnTo>
                  <a:close/>
                </a:path>
                <a:path w="25400" h="715010">
                  <a:moveTo>
                    <a:pt x="25400" y="255270"/>
                  </a:moveTo>
                  <a:lnTo>
                    <a:pt x="0" y="255270"/>
                  </a:lnTo>
                  <a:lnTo>
                    <a:pt x="0" y="257809"/>
                  </a:lnTo>
                  <a:lnTo>
                    <a:pt x="25400" y="257809"/>
                  </a:lnTo>
                  <a:lnTo>
                    <a:pt x="25400" y="255270"/>
                  </a:lnTo>
                  <a:close/>
                </a:path>
                <a:path w="25400" h="715010">
                  <a:moveTo>
                    <a:pt x="25400" y="257810"/>
                  </a:moveTo>
                  <a:lnTo>
                    <a:pt x="0" y="257810"/>
                  </a:lnTo>
                  <a:lnTo>
                    <a:pt x="0" y="261619"/>
                  </a:lnTo>
                  <a:lnTo>
                    <a:pt x="25400" y="261619"/>
                  </a:lnTo>
                  <a:lnTo>
                    <a:pt x="25400" y="257810"/>
                  </a:lnTo>
                  <a:close/>
                </a:path>
                <a:path w="25400" h="715010">
                  <a:moveTo>
                    <a:pt x="25400" y="261620"/>
                  </a:moveTo>
                  <a:lnTo>
                    <a:pt x="0" y="261620"/>
                  </a:lnTo>
                  <a:lnTo>
                    <a:pt x="0" y="264159"/>
                  </a:lnTo>
                  <a:lnTo>
                    <a:pt x="25400" y="264159"/>
                  </a:lnTo>
                  <a:lnTo>
                    <a:pt x="25400" y="261620"/>
                  </a:lnTo>
                  <a:close/>
                </a:path>
                <a:path w="25400" h="715010">
                  <a:moveTo>
                    <a:pt x="25400" y="264160"/>
                  </a:moveTo>
                  <a:lnTo>
                    <a:pt x="0" y="264160"/>
                  </a:lnTo>
                  <a:lnTo>
                    <a:pt x="0" y="267969"/>
                  </a:lnTo>
                  <a:lnTo>
                    <a:pt x="25400" y="267969"/>
                  </a:lnTo>
                  <a:lnTo>
                    <a:pt x="25400" y="264160"/>
                  </a:lnTo>
                  <a:close/>
                </a:path>
                <a:path w="25400" h="715010">
                  <a:moveTo>
                    <a:pt x="25400" y="267970"/>
                  </a:moveTo>
                  <a:lnTo>
                    <a:pt x="0" y="267970"/>
                  </a:lnTo>
                  <a:lnTo>
                    <a:pt x="0" y="274319"/>
                  </a:lnTo>
                  <a:lnTo>
                    <a:pt x="25400" y="274319"/>
                  </a:lnTo>
                  <a:lnTo>
                    <a:pt x="25400" y="267970"/>
                  </a:lnTo>
                  <a:close/>
                </a:path>
                <a:path w="25400" h="715010">
                  <a:moveTo>
                    <a:pt x="25400" y="274320"/>
                  </a:moveTo>
                  <a:lnTo>
                    <a:pt x="0" y="274320"/>
                  </a:lnTo>
                  <a:lnTo>
                    <a:pt x="0" y="283209"/>
                  </a:lnTo>
                  <a:lnTo>
                    <a:pt x="25400" y="283209"/>
                  </a:lnTo>
                  <a:lnTo>
                    <a:pt x="25400" y="274320"/>
                  </a:lnTo>
                  <a:close/>
                </a:path>
                <a:path w="25400" h="715010">
                  <a:moveTo>
                    <a:pt x="25400" y="283210"/>
                  </a:moveTo>
                  <a:lnTo>
                    <a:pt x="0" y="283210"/>
                  </a:lnTo>
                  <a:lnTo>
                    <a:pt x="0" y="295909"/>
                  </a:lnTo>
                  <a:lnTo>
                    <a:pt x="25400" y="295909"/>
                  </a:lnTo>
                  <a:lnTo>
                    <a:pt x="25400" y="283210"/>
                  </a:lnTo>
                  <a:close/>
                </a:path>
                <a:path w="25400" h="715010">
                  <a:moveTo>
                    <a:pt x="25400" y="295910"/>
                  </a:moveTo>
                  <a:lnTo>
                    <a:pt x="0" y="295910"/>
                  </a:lnTo>
                  <a:lnTo>
                    <a:pt x="0" y="306069"/>
                  </a:lnTo>
                  <a:lnTo>
                    <a:pt x="25400" y="306069"/>
                  </a:lnTo>
                  <a:lnTo>
                    <a:pt x="25400" y="295910"/>
                  </a:lnTo>
                  <a:close/>
                </a:path>
                <a:path w="25400" h="715010">
                  <a:moveTo>
                    <a:pt x="25400" y="306070"/>
                  </a:moveTo>
                  <a:lnTo>
                    <a:pt x="0" y="306070"/>
                  </a:lnTo>
                  <a:lnTo>
                    <a:pt x="0" y="308609"/>
                  </a:lnTo>
                  <a:lnTo>
                    <a:pt x="25400" y="308609"/>
                  </a:lnTo>
                  <a:lnTo>
                    <a:pt x="25400" y="306070"/>
                  </a:lnTo>
                  <a:close/>
                </a:path>
                <a:path w="25400" h="715010">
                  <a:moveTo>
                    <a:pt x="25400" y="308610"/>
                  </a:moveTo>
                  <a:lnTo>
                    <a:pt x="0" y="308610"/>
                  </a:lnTo>
                  <a:lnTo>
                    <a:pt x="0" y="314959"/>
                  </a:lnTo>
                  <a:lnTo>
                    <a:pt x="25400" y="314959"/>
                  </a:lnTo>
                  <a:lnTo>
                    <a:pt x="25400" y="308610"/>
                  </a:lnTo>
                  <a:close/>
                </a:path>
                <a:path w="25400" h="715010">
                  <a:moveTo>
                    <a:pt x="25400" y="314960"/>
                  </a:moveTo>
                  <a:lnTo>
                    <a:pt x="0" y="314960"/>
                  </a:lnTo>
                  <a:lnTo>
                    <a:pt x="0" y="318769"/>
                  </a:lnTo>
                  <a:lnTo>
                    <a:pt x="25400" y="318769"/>
                  </a:lnTo>
                  <a:lnTo>
                    <a:pt x="25400" y="314960"/>
                  </a:lnTo>
                  <a:close/>
                </a:path>
                <a:path w="25400" h="715010">
                  <a:moveTo>
                    <a:pt x="25400" y="318770"/>
                  </a:moveTo>
                  <a:lnTo>
                    <a:pt x="0" y="318770"/>
                  </a:lnTo>
                  <a:lnTo>
                    <a:pt x="0" y="325119"/>
                  </a:lnTo>
                  <a:lnTo>
                    <a:pt x="25400" y="325119"/>
                  </a:lnTo>
                  <a:lnTo>
                    <a:pt x="25400" y="318770"/>
                  </a:lnTo>
                  <a:close/>
                </a:path>
                <a:path w="25400" h="715010">
                  <a:moveTo>
                    <a:pt x="25400" y="325120"/>
                  </a:moveTo>
                  <a:lnTo>
                    <a:pt x="0" y="325120"/>
                  </a:lnTo>
                  <a:lnTo>
                    <a:pt x="0" y="327659"/>
                  </a:lnTo>
                  <a:lnTo>
                    <a:pt x="25400" y="327659"/>
                  </a:lnTo>
                  <a:lnTo>
                    <a:pt x="25400" y="325120"/>
                  </a:lnTo>
                  <a:close/>
                </a:path>
                <a:path w="25400" h="715010">
                  <a:moveTo>
                    <a:pt x="25400" y="327660"/>
                  </a:moveTo>
                  <a:lnTo>
                    <a:pt x="0" y="327660"/>
                  </a:lnTo>
                  <a:lnTo>
                    <a:pt x="0" y="331469"/>
                  </a:lnTo>
                  <a:lnTo>
                    <a:pt x="25400" y="331469"/>
                  </a:lnTo>
                  <a:lnTo>
                    <a:pt x="25400" y="327660"/>
                  </a:lnTo>
                  <a:close/>
                </a:path>
                <a:path w="25400" h="715010">
                  <a:moveTo>
                    <a:pt x="25400" y="331470"/>
                  </a:moveTo>
                  <a:lnTo>
                    <a:pt x="0" y="331470"/>
                  </a:lnTo>
                  <a:lnTo>
                    <a:pt x="0" y="334009"/>
                  </a:lnTo>
                  <a:lnTo>
                    <a:pt x="25400" y="334009"/>
                  </a:lnTo>
                  <a:lnTo>
                    <a:pt x="25400" y="331470"/>
                  </a:lnTo>
                  <a:close/>
                </a:path>
                <a:path w="25400" h="715010">
                  <a:moveTo>
                    <a:pt x="25400" y="334010"/>
                  </a:moveTo>
                  <a:lnTo>
                    <a:pt x="0" y="334010"/>
                  </a:lnTo>
                  <a:lnTo>
                    <a:pt x="0" y="340359"/>
                  </a:lnTo>
                  <a:lnTo>
                    <a:pt x="25400" y="340359"/>
                  </a:lnTo>
                  <a:lnTo>
                    <a:pt x="25400" y="334010"/>
                  </a:lnTo>
                  <a:close/>
                </a:path>
                <a:path w="25400" h="715010">
                  <a:moveTo>
                    <a:pt x="25400" y="340360"/>
                  </a:moveTo>
                  <a:lnTo>
                    <a:pt x="0" y="340360"/>
                  </a:lnTo>
                  <a:lnTo>
                    <a:pt x="0" y="359409"/>
                  </a:lnTo>
                  <a:lnTo>
                    <a:pt x="25400" y="359409"/>
                  </a:lnTo>
                  <a:lnTo>
                    <a:pt x="25400" y="340360"/>
                  </a:lnTo>
                  <a:close/>
                </a:path>
                <a:path w="25400" h="715010">
                  <a:moveTo>
                    <a:pt x="25400" y="359410"/>
                  </a:moveTo>
                  <a:lnTo>
                    <a:pt x="0" y="359410"/>
                  </a:lnTo>
                  <a:lnTo>
                    <a:pt x="0" y="363219"/>
                  </a:lnTo>
                  <a:lnTo>
                    <a:pt x="25400" y="363219"/>
                  </a:lnTo>
                  <a:lnTo>
                    <a:pt x="25400" y="359410"/>
                  </a:lnTo>
                  <a:close/>
                </a:path>
                <a:path w="25400" h="715010">
                  <a:moveTo>
                    <a:pt x="25400" y="363220"/>
                  </a:moveTo>
                  <a:lnTo>
                    <a:pt x="0" y="363220"/>
                  </a:lnTo>
                  <a:lnTo>
                    <a:pt x="0" y="375919"/>
                  </a:lnTo>
                  <a:lnTo>
                    <a:pt x="25400" y="375919"/>
                  </a:lnTo>
                  <a:lnTo>
                    <a:pt x="25400" y="363220"/>
                  </a:lnTo>
                  <a:close/>
                </a:path>
                <a:path w="25400" h="715010">
                  <a:moveTo>
                    <a:pt x="25400" y="375920"/>
                  </a:moveTo>
                  <a:lnTo>
                    <a:pt x="0" y="375920"/>
                  </a:lnTo>
                  <a:lnTo>
                    <a:pt x="0" y="384809"/>
                  </a:lnTo>
                  <a:lnTo>
                    <a:pt x="25400" y="384809"/>
                  </a:lnTo>
                  <a:lnTo>
                    <a:pt x="25400" y="375920"/>
                  </a:lnTo>
                  <a:close/>
                </a:path>
                <a:path w="25400" h="715010">
                  <a:moveTo>
                    <a:pt x="25400" y="384810"/>
                  </a:moveTo>
                  <a:lnTo>
                    <a:pt x="0" y="384810"/>
                  </a:lnTo>
                  <a:lnTo>
                    <a:pt x="0" y="388619"/>
                  </a:lnTo>
                  <a:lnTo>
                    <a:pt x="25400" y="388619"/>
                  </a:lnTo>
                  <a:lnTo>
                    <a:pt x="25400" y="384810"/>
                  </a:lnTo>
                  <a:close/>
                </a:path>
                <a:path w="25400" h="715010">
                  <a:moveTo>
                    <a:pt x="25400" y="388620"/>
                  </a:moveTo>
                  <a:lnTo>
                    <a:pt x="0" y="388620"/>
                  </a:lnTo>
                  <a:lnTo>
                    <a:pt x="0" y="403859"/>
                  </a:lnTo>
                  <a:lnTo>
                    <a:pt x="25400" y="403859"/>
                  </a:lnTo>
                  <a:lnTo>
                    <a:pt x="25400" y="388620"/>
                  </a:lnTo>
                  <a:close/>
                </a:path>
                <a:path w="25400" h="715010">
                  <a:moveTo>
                    <a:pt x="25400" y="403860"/>
                  </a:moveTo>
                  <a:lnTo>
                    <a:pt x="0" y="403860"/>
                  </a:lnTo>
                  <a:lnTo>
                    <a:pt x="0" y="410209"/>
                  </a:lnTo>
                  <a:lnTo>
                    <a:pt x="25400" y="410209"/>
                  </a:lnTo>
                  <a:lnTo>
                    <a:pt x="25400" y="403860"/>
                  </a:lnTo>
                  <a:close/>
                </a:path>
                <a:path w="25400" h="715010">
                  <a:moveTo>
                    <a:pt x="25400" y="410210"/>
                  </a:moveTo>
                  <a:lnTo>
                    <a:pt x="0" y="410210"/>
                  </a:lnTo>
                  <a:lnTo>
                    <a:pt x="0" y="414019"/>
                  </a:lnTo>
                  <a:lnTo>
                    <a:pt x="25400" y="414019"/>
                  </a:lnTo>
                  <a:lnTo>
                    <a:pt x="25400" y="410210"/>
                  </a:lnTo>
                  <a:close/>
                </a:path>
                <a:path w="25400" h="715010">
                  <a:moveTo>
                    <a:pt x="25400" y="414020"/>
                  </a:moveTo>
                  <a:lnTo>
                    <a:pt x="0" y="414020"/>
                  </a:lnTo>
                  <a:lnTo>
                    <a:pt x="0" y="416559"/>
                  </a:lnTo>
                  <a:lnTo>
                    <a:pt x="25400" y="416559"/>
                  </a:lnTo>
                  <a:lnTo>
                    <a:pt x="25400" y="414020"/>
                  </a:lnTo>
                  <a:close/>
                </a:path>
                <a:path w="25400" h="715010">
                  <a:moveTo>
                    <a:pt x="25400" y="416560"/>
                  </a:moveTo>
                  <a:lnTo>
                    <a:pt x="0" y="416560"/>
                  </a:lnTo>
                  <a:lnTo>
                    <a:pt x="0" y="420369"/>
                  </a:lnTo>
                  <a:lnTo>
                    <a:pt x="25400" y="420369"/>
                  </a:lnTo>
                  <a:lnTo>
                    <a:pt x="25400" y="416560"/>
                  </a:lnTo>
                  <a:close/>
                </a:path>
                <a:path w="25400" h="715010">
                  <a:moveTo>
                    <a:pt x="25400" y="420370"/>
                  </a:moveTo>
                  <a:lnTo>
                    <a:pt x="0" y="420370"/>
                  </a:lnTo>
                  <a:lnTo>
                    <a:pt x="0" y="426719"/>
                  </a:lnTo>
                  <a:lnTo>
                    <a:pt x="25400" y="426719"/>
                  </a:lnTo>
                  <a:lnTo>
                    <a:pt x="25400" y="420370"/>
                  </a:lnTo>
                  <a:close/>
                </a:path>
                <a:path w="25400" h="715010">
                  <a:moveTo>
                    <a:pt x="25400" y="426720"/>
                  </a:moveTo>
                  <a:lnTo>
                    <a:pt x="0" y="426720"/>
                  </a:lnTo>
                  <a:lnTo>
                    <a:pt x="0" y="429259"/>
                  </a:lnTo>
                  <a:lnTo>
                    <a:pt x="25400" y="429259"/>
                  </a:lnTo>
                  <a:lnTo>
                    <a:pt x="25400" y="426720"/>
                  </a:lnTo>
                  <a:close/>
                </a:path>
                <a:path w="25400" h="715010">
                  <a:moveTo>
                    <a:pt x="25400" y="429260"/>
                  </a:moveTo>
                  <a:lnTo>
                    <a:pt x="0" y="429260"/>
                  </a:lnTo>
                  <a:lnTo>
                    <a:pt x="0" y="435609"/>
                  </a:lnTo>
                  <a:lnTo>
                    <a:pt x="25400" y="435609"/>
                  </a:lnTo>
                  <a:lnTo>
                    <a:pt x="25400" y="429260"/>
                  </a:lnTo>
                  <a:close/>
                </a:path>
                <a:path w="25400" h="715010">
                  <a:moveTo>
                    <a:pt x="25400" y="435610"/>
                  </a:moveTo>
                  <a:lnTo>
                    <a:pt x="0" y="435610"/>
                  </a:lnTo>
                  <a:lnTo>
                    <a:pt x="0" y="448309"/>
                  </a:lnTo>
                  <a:lnTo>
                    <a:pt x="25400" y="448309"/>
                  </a:lnTo>
                  <a:lnTo>
                    <a:pt x="25400" y="435610"/>
                  </a:lnTo>
                  <a:close/>
                </a:path>
                <a:path w="25400" h="715010">
                  <a:moveTo>
                    <a:pt x="25400" y="708660"/>
                  </a:moveTo>
                  <a:lnTo>
                    <a:pt x="0" y="708660"/>
                  </a:lnTo>
                  <a:lnTo>
                    <a:pt x="0" y="715010"/>
                  </a:lnTo>
                  <a:lnTo>
                    <a:pt x="5079" y="715010"/>
                  </a:lnTo>
                  <a:lnTo>
                    <a:pt x="5079" y="713740"/>
                  </a:lnTo>
                  <a:lnTo>
                    <a:pt x="15240" y="713740"/>
                  </a:lnTo>
                  <a:lnTo>
                    <a:pt x="15240" y="712470"/>
                  </a:lnTo>
                  <a:lnTo>
                    <a:pt x="25400" y="712470"/>
                  </a:lnTo>
                  <a:lnTo>
                    <a:pt x="25400" y="708660"/>
                  </a:lnTo>
                  <a:close/>
                </a:path>
                <a:path w="25400" h="715010">
                  <a:moveTo>
                    <a:pt x="25400" y="702310"/>
                  </a:moveTo>
                  <a:lnTo>
                    <a:pt x="0" y="702310"/>
                  </a:lnTo>
                  <a:lnTo>
                    <a:pt x="0" y="707390"/>
                  </a:lnTo>
                  <a:lnTo>
                    <a:pt x="25400" y="707390"/>
                  </a:lnTo>
                  <a:lnTo>
                    <a:pt x="25400" y="702310"/>
                  </a:lnTo>
                  <a:close/>
                </a:path>
                <a:path w="25400" h="715010">
                  <a:moveTo>
                    <a:pt x="25400" y="695960"/>
                  </a:moveTo>
                  <a:lnTo>
                    <a:pt x="0" y="695960"/>
                  </a:lnTo>
                  <a:lnTo>
                    <a:pt x="0" y="701040"/>
                  </a:lnTo>
                  <a:lnTo>
                    <a:pt x="25400" y="701040"/>
                  </a:lnTo>
                  <a:lnTo>
                    <a:pt x="25400" y="695960"/>
                  </a:lnTo>
                  <a:close/>
                </a:path>
                <a:path w="25400" h="715010">
                  <a:moveTo>
                    <a:pt x="25400" y="689610"/>
                  </a:moveTo>
                  <a:lnTo>
                    <a:pt x="0" y="689610"/>
                  </a:lnTo>
                  <a:lnTo>
                    <a:pt x="0" y="694690"/>
                  </a:lnTo>
                  <a:lnTo>
                    <a:pt x="25400" y="694690"/>
                  </a:lnTo>
                  <a:lnTo>
                    <a:pt x="25400" y="689610"/>
                  </a:lnTo>
                  <a:close/>
                </a:path>
                <a:path w="25400" h="715010">
                  <a:moveTo>
                    <a:pt x="25400" y="683260"/>
                  </a:moveTo>
                  <a:lnTo>
                    <a:pt x="0" y="683260"/>
                  </a:lnTo>
                  <a:lnTo>
                    <a:pt x="0" y="688340"/>
                  </a:lnTo>
                  <a:lnTo>
                    <a:pt x="25400" y="688340"/>
                  </a:lnTo>
                  <a:lnTo>
                    <a:pt x="25400" y="683260"/>
                  </a:lnTo>
                  <a:close/>
                </a:path>
                <a:path w="25400" h="715010">
                  <a:moveTo>
                    <a:pt x="25400" y="676910"/>
                  </a:moveTo>
                  <a:lnTo>
                    <a:pt x="0" y="676910"/>
                  </a:lnTo>
                  <a:lnTo>
                    <a:pt x="0" y="681990"/>
                  </a:lnTo>
                  <a:lnTo>
                    <a:pt x="25400" y="681990"/>
                  </a:lnTo>
                  <a:lnTo>
                    <a:pt x="25400" y="676910"/>
                  </a:lnTo>
                  <a:close/>
                </a:path>
                <a:path w="25400" h="715010">
                  <a:moveTo>
                    <a:pt x="25400" y="670560"/>
                  </a:moveTo>
                  <a:lnTo>
                    <a:pt x="0" y="670560"/>
                  </a:lnTo>
                  <a:lnTo>
                    <a:pt x="0" y="675640"/>
                  </a:lnTo>
                  <a:lnTo>
                    <a:pt x="25400" y="675640"/>
                  </a:lnTo>
                  <a:lnTo>
                    <a:pt x="25400" y="670560"/>
                  </a:lnTo>
                  <a:close/>
                </a:path>
                <a:path w="25400" h="715010">
                  <a:moveTo>
                    <a:pt x="25400" y="664210"/>
                  </a:moveTo>
                  <a:lnTo>
                    <a:pt x="0" y="664210"/>
                  </a:lnTo>
                  <a:lnTo>
                    <a:pt x="0" y="669290"/>
                  </a:lnTo>
                  <a:lnTo>
                    <a:pt x="25400" y="669290"/>
                  </a:lnTo>
                  <a:lnTo>
                    <a:pt x="25400" y="664210"/>
                  </a:lnTo>
                  <a:close/>
                </a:path>
                <a:path w="25400" h="715010">
                  <a:moveTo>
                    <a:pt x="25400" y="657860"/>
                  </a:moveTo>
                  <a:lnTo>
                    <a:pt x="0" y="657860"/>
                  </a:lnTo>
                  <a:lnTo>
                    <a:pt x="0" y="662940"/>
                  </a:lnTo>
                  <a:lnTo>
                    <a:pt x="25400" y="662940"/>
                  </a:lnTo>
                  <a:lnTo>
                    <a:pt x="25400" y="657860"/>
                  </a:lnTo>
                  <a:close/>
                </a:path>
                <a:path w="25400" h="715010">
                  <a:moveTo>
                    <a:pt x="25400" y="651510"/>
                  </a:moveTo>
                  <a:lnTo>
                    <a:pt x="0" y="651510"/>
                  </a:lnTo>
                  <a:lnTo>
                    <a:pt x="0" y="656590"/>
                  </a:lnTo>
                  <a:lnTo>
                    <a:pt x="25400" y="656590"/>
                  </a:lnTo>
                  <a:lnTo>
                    <a:pt x="25400" y="651510"/>
                  </a:lnTo>
                  <a:close/>
                </a:path>
                <a:path w="25400" h="715010">
                  <a:moveTo>
                    <a:pt x="25400" y="645160"/>
                  </a:moveTo>
                  <a:lnTo>
                    <a:pt x="0" y="645160"/>
                  </a:lnTo>
                  <a:lnTo>
                    <a:pt x="0" y="650240"/>
                  </a:lnTo>
                  <a:lnTo>
                    <a:pt x="25400" y="650240"/>
                  </a:lnTo>
                  <a:lnTo>
                    <a:pt x="25400" y="645160"/>
                  </a:lnTo>
                  <a:close/>
                </a:path>
                <a:path w="25400" h="715010">
                  <a:moveTo>
                    <a:pt x="25400" y="638810"/>
                  </a:moveTo>
                  <a:lnTo>
                    <a:pt x="0" y="638810"/>
                  </a:lnTo>
                  <a:lnTo>
                    <a:pt x="0" y="643890"/>
                  </a:lnTo>
                  <a:lnTo>
                    <a:pt x="25400" y="643890"/>
                  </a:lnTo>
                  <a:lnTo>
                    <a:pt x="25400" y="638810"/>
                  </a:lnTo>
                  <a:close/>
                </a:path>
                <a:path w="25400" h="715010">
                  <a:moveTo>
                    <a:pt x="25400" y="632460"/>
                  </a:moveTo>
                  <a:lnTo>
                    <a:pt x="0" y="632460"/>
                  </a:lnTo>
                  <a:lnTo>
                    <a:pt x="0" y="637540"/>
                  </a:lnTo>
                  <a:lnTo>
                    <a:pt x="25400" y="637540"/>
                  </a:lnTo>
                  <a:lnTo>
                    <a:pt x="25400" y="632460"/>
                  </a:lnTo>
                  <a:close/>
                </a:path>
                <a:path w="25400" h="715010">
                  <a:moveTo>
                    <a:pt x="25400" y="626110"/>
                  </a:moveTo>
                  <a:lnTo>
                    <a:pt x="0" y="626110"/>
                  </a:lnTo>
                  <a:lnTo>
                    <a:pt x="0" y="631190"/>
                  </a:lnTo>
                  <a:lnTo>
                    <a:pt x="25400" y="631190"/>
                  </a:lnTo>
                  <a:lnTo>
                    <a:pt x="25400" y="626110"/>
                  </a:lnTo>
                  <a:close/>
                </a:path>
                <a:path w="25400" h="715010">
                  <a:moveTo>
                    <a:pt x="25400" y="619760"/>
                  </a:moveTo>
                  <a:lnTo>
                    <a:pt x="0" y="619760"/>
                  </a:lnTo>
                  <a:lnTo>
                    <a:pt x="0" y="624840"/>
                  </a:lnTo>
                  <a:lnTo>
                    <a:pt x="25400" y="624840"/>
                  </a:lnTo>
                  <a:lnTo>
                    <a:pt x="25400" y="619760"/>
                  </a:lnTo>
                  <a:close/>
                </a:path>
                <a:path w="25400" h="715010">
                  <a:moveTo>
                    <a:pt x="25400" y="613410"/>
                  </a:moveTo>
                  <a:lnTo>
                    <a:pt x="0" y="613410"/>
                  </a:lnTo>
                  <a:lnTo>
                    <a:pt x="0" y="618490"/>
                  </a:lnTo>
                  <a:lnTo>
                    <a:pt x="25400" y="618490"/>
                  </a:lnTo>
                  <a:lnTo>
                    <a:pt x="25400" y="613410"/>
                  </a:lnTo>
                  <a:close/>
                </a:path>
                <a:path w="25400" h="715010">
                  <a:moveTo>
                    <a:pt x="25400" y="607060"/>
                  </a:moveTo>
                  <a:lnTo>
                    <a:pt x="0" y="607060"/>
                  </a:lnTo>
                  <a:lnTo>
                    <a:pt x="0" y="612140"/>
                  </a:lnTo>
                  <a:lnTo>
                    <a:pt x="25400" y="612140"/>
                  </a:lnTo>
                  <a:lnTo>
                    <a:pt x="25400" y="607060"/>
                  </a:lnTo>
                  <a:close/>
                </a:path>
                <a:path w="25400" h="715010">
                  <a:moveTo>
                    <a:pt x="25400" y="600710"/>
                  </a:moveTo>
                  <a:lnTo>
                    <a:pt x="0" y="600710"/>
                  </a:lnTo>
                  <a:lnTo>
                    <a:pt x="0" y="605790"/>
                  </a:lnTo>
                  <a:lnTo>
                    <a:pt x="25400" y="605790"/>
                  </a:lnTo>
                  <a:lnTo>
                    <a:pt x="25400" y="600710"/>
                  </a:lnTo>
                  <a:close/>
                </a:path>
                <a:path w="25400" h="715010">
                  <a:moveTo>
                    <a:pt x="25400" y="594360"/>
                  </a:moveTo>
                  <a:lnTo>
                    <a:pt x="0" y="594360"/>
                  </a:lnTo>
                  <a:lnTo>
                    <a:pt x="0" y="599440"/>
                  </a:lnTo>
                  <a:lnTo>
                    <a:pt x="25400" y="599440"/>
                  </a:lnTo>
                  <a:lnTo>
                    <a:pt x="25400" y="594360"/>
                  </a:lnTo>
                  <a:close/>
                </a:path>
                <a:path w="25400" h="715010">
                  <a:moveTo>
                    <a:pt x="25400" y="588010"/>
                  </a:moveTo>
                  <a:lnTo>
                    <a:pt x="0" y="588010"/>
                  </a:lnTo>
                  <a:lnTo>
                    <a:pt x="0" y="593090"/>
                  </a:lnTo>
                  <a:lnTo>
                    <a:pt x="25400" y="593090"/>
                  </a:lnTo>
                  <a:lnTo>
                    <a:pt x="25400" y="588010"/>
                  </a:lnTo>
                  <a:close/>
                </a:path>
                <a:path w="25400" h="715010">
                  <a:moveTo>
                    <a:pt x="25400" y="581660"/>
                  </a:moveTo>
                  <a:lnTo>
                    <a:pt x="0" y="581660"/>
                  </a:lnTo>
                  <a:lnTo>
                    <a:pt x="0" y="586740"/>
                  </a:lnTo>
                  <a:lnTo>
                    <a:pt x="25400" y="586740"/>
                  </a:lnTo>
                  <a:lnTo>
                    <a:pt x="25400" y="581660"/>
                  </a:lnTo>
                  <a:close/>
                </a:path>
                <a:path w="25400" h="715010">
                  <a:moveTo>
                    <a:pt x="25400" y="575310"/>
                  </a:moveTo>
                  <a:lnTo>
                    <a:pt x="0" y="575310"/>
                  </a:lnTo>
                  <a:lnTo>
                    <a:pt x="0" y="580390"/>
                  </a:lnTo>
                  <a:lnTo>
                    <a:pt x="25400" y="580390"/>
                  </a:lnTo>
                  <a:lnTo>
                    <a:pt x="25400" y="575310"/>
                  </a:lnTo>
                  <a:close/>
                </a:path>
                <a:path w="25400" h="715010">
                  <a:moveTo>
                    <a:pt x="25400" y="568960"/>
                  </a:moveTo>
                  <a:lnTo>
                    <a:pt x="0" y="568960"/>
                  </a:lnTo>
                  <a:lnTo>
                    <a:pt x="0" y="574040"/>
                  </a:lnTo>
                  <a:lnTo>
                    <a:pt x="25400" y="574040"/>
                  </a:lnTo>
                  <a:lnTo>
                    <a:pt x="25400" y="568960"/>
                  </a:lnTo>
                  <a:close/>
                </a:path>
                <a:path w="25400" h="715010">
                  <a:moveTo>
                    <a:pt x="25400" y="562610"/>
                  </a:moveTo>
                  <a:lnTo>
                    <a:pt x="0" y="562610"/>
                  </a:lnTo>
                  <a:lnTo>
                    <a:pt x="0" y="567690"/>
                  </a:lnTo>
                  <a:lnTo>
                    <a:pt x="25400" y="567690"/>
                  </a:lnTo>
                  <a:lnTo>
                    <a:pt x="25400" y="562610"/>
                  </a:lnTo>
                  <a:close/>
                </a:path>
                <a:path w="25400" h="715010">
                  <a:moveTo>
                    <a:pt x="25400" y="556260"/>
                  </a:moveTo>
                  <a:lnTo>
                    <a:pt x="0" y="556260"/>
                  </a:lnTo>
                  <a:lnTo>
                    <a:pt x="0" y="561340"/>
                  </a:lnTo>
                  <a:lnTo>
                    <a:pt x="25400" y="561340"/>
                  </a:lnTo>
                  <a:lnTo>
                    <a:pt x="25400" y="556260"/>
                  </a:lnTo>
                  <a:close/>
                </a:path>
                <a:path w="25400" h="715010">
                  <a:moveTo>
                    <a:pt x="25400" y="549910"/>
                  </a:moveTo>
                  <a:lnTo>
                    <a:pt x="0" y="549910"/>
                  </a:lnTo>
                  <a:lnTo>
                    <a:pt x="0" y="554990"/>
                  </a:lnTo>
                  <a:lnTo>
                    <a:pt x="25400" y="554990"/>
                  </a:lnTo>
                  <a:lnTo>
                    <a:pt x="25400" y="549910"/>
                  </a:lnTo>
                  <a:close/>
                </a:path>
                <a:path w="25400" h="715010">
                  <a:moveTo>
                    <a:pt x="25400" y="543560"/>
                  </a:moveTo>
                  <a:lnTo>
                    <a:pt x="0" y="543560"/>
                  </a:lnTo>
                  <a:lnTo>
                    <a:pt x="0" y="548640"/>
                  </a:lnTo>
                  <a:lnTo>
                    <a:pt x="25400" y="548640"/>
                  </a:lnTo>
                  <a:lnTo>
                    <a:pt x="25400" y="543560"/>
                  </a:lnTo>
                  <a:close/>
                </a:path>
                <a:path w="25400" h="715010">
                  <a:moveTo>
                    <a:pt x="25400" y="537210"/>
                  </a:moveTo>
                  <a:lnTo>
                    <a:pt x="0" y="537210"/>
                  </a:lnTo>
                  <a:lnTo>
                    <a:pt x="0" y="542290"/>
                  </a:lnTo>
                  <a:lnTo>
                    <a:pt x="25400" y="542290"/>
                  </a:lnTo>
                  <a:lnTo>
                    <a:pt x="25400" y="537210"/>
                  </a:lnTo>
                  <a:close/>
                </a:path>
                <a:path w="25400" h="715010">
                  <a:moveTo>
                    <a:pt x="25400" y="530860"/>
                  </a:moveTo>
                  <a:lnTo>
                    <a:pt x="0" y="530860"/>
                  </a:lnTo>
                  <a:lnTo>
                    <a:pt x="0" y="535940"/>
                  </a:lnTo>
                  <a:lnTo>
                    <a:pt x="25400" y="535940"/>
                  </a:lnTo>
                  <a:lnTo>
                    <a:pt x="25400" y="530860"/>
                  </a:lnTo>
                  <a:close/>
                </a:path>
                <a:path w="25400" h="715010">
                  <a:moveTo>
                    <a:pt x="25400" y="524510"/>
                  </a:moveTo>
                  <a:lnTo>
                    <a:pt x="0" y="524510"/>
                  </a:lnTo>
                  <a:lnTo>
                    <a:pt x="0" y="529590"/>
                  </a:lnTo>
                  <a:lnTo>
                    <a:pt x="25400" y="529590"/>
                  </a:lnTo>
                  <a:lnTo>
                    <a:pt x="25400" y="524510"/>
                  </a:lnTo>
                  <a:close/>
                </a:path>
                <a:path w="25400" h="715010">
                  <a:moveTo>
                    <a:pt x="25400" y="518160"/>
                  </a:moveTo>
                  <a:lnTo>
                    <a:pt x="0" y="518160"/>
                  </a:lnTo>
                  <a:lnTo>
                    <a:pt x="0" y="523240"/>
                  </a:lnTo>
                  <a:lnTo>
                    <a:pt x="25400" y="523240"/>
                  </a:lnTo>
                  <a:lnTo>
                    <a:pt x="25400" y="518160"/>
                  </a:lnTo>
                  <a:close/>
                </a:path>
                <a:path w="25400" h="715010">
                  <a:moveTo>
                    <a:pt x="25400" y="511810"/>
                  </a:moveTo>
                  <a:lnTo>
                    <a:pt x="0" y="511810"/>
                  </a:lnTo>
                  <a:lnTo>
                    <a:pt x="0" y="516890"/>
                  </a:lnTo>
                  <a:lnTo>
                    <a:pt x="25400" y="516890"/>
                  </a:lnTo>
                  <a:lnTo>
                    <a:pt x="25400" y="511810"/>
                  </a:lnTo>
                  <a:close/>
                </a:path>
                <a:path w="25400" h="715010">
                  <a:moveTo>
                    <a:pt x="25400" y="505459"/>
                  </a:moveTo>
                  <a:lnTo>
                    <a:pt x="0" y="505459"/>
                  </a:lnTo>
                  <a:lnTo>
                    <a:pt x="0" y="510540"/>
                  </a:lnTo>
                  <a:lnTo>
                    <a:pt x="25400" y="510540"/>
                  </a:lnTo>
                  <a:lnTo>
                    <a:pt x="25400" y="505459"/>
                  </a:lnTo>
                  <a:close/>
                </a:path>
                <a:path w="25400" h="715010">
                  <a:moveTo>
                    <a:pt x="25400" y="499109"/>
                  </a:moveTo>
                  <a:lnTo>
                    <a:pt x="0" y="499109"/>
                  </a:lnTo>
                  <a:lnTo>
                    <a:pt x="0" y="504190"/>
                  </a:lnTo>
                  <a:lnTo>
                    <a:pt x="25400" y="504190"/>
                  </a:lnTo>
                  <a:lnTo>
                    <a:pt x="25400" y="499109"/>
                  </a:lnTo>
                  <a:close/>
                </a:path>
                <a:path w="25400" h="715010">
                  <a:moveTo>
                    <a:pt x="25400" y="492759"/>
                  </a:moveTo>
                  <a:lnTo>
                    <a:pt x="0" y="492759"/>
                  </a:lnTo>
                  <a:lnTo>
                    <a:pt x="0" y="497840"/>
                  </a:lnTo>
                  <a:lnTo>
                    <a:pt x="25400" y="497840"/>
                  </a:lnTo>
                  <a:lnTo>
                    <a:pt x="25400" y="492759"/>
                  </a:lnTo>
                  <a:close/>
                </a:path>
                <a:path w="25400" h="715010">
                  <a:moveTo>
                    <a:pt x="25400" y="486409"/>
                  </a:moveTo>
                  <a:lnTo>
                    <a:pt x="0" y="486409"/>
                  </a:lnTo>
                  <a:lnTo>
                    <a:pt x="0" y="491490"/>
                  </a:lnTo>
                  <a:lnTo>
                    <a:pt x="25400" y="491490"/>
                  </a:lnTo>
                  <a:lnTo>
                    <a:pt x="25400" y="486409"/>
                  </a:lnTo>
                  <a:close/>
                </a:path>
                <a:path w="25400" h="715010">
                  <a:moveTo>
                    <a:pt x="25400" y="480059"/>
                  </a:moveTo>
                  <a:lnTo>
                    <a:pt x="0" y="480059"/>
                  </a:lnTo>
                  <a:lnTo>
                    <a:pt x="0" y="485140"/>
                  </a:lnTo>
                  <a:lnTo>
                    <a:pt x="25400" y="485140"/>
                  </a:lnTo>
                  <a:lnTo>
                    <a:pt x="25400" y="480059"/>
                  </a:lnTo>
                  <a:close/>
                </a:path>
                <a:path w="25400" h="715010">
                  <a:moveTo>
                    <a:pt x="25400" y="473709"/>
                  </a:moveTo>
                  <a:lnTo>
                    <a:pt x="0" y="473709"/>
                  </a:lnTo>
                  <a:lnTo>
                    <a:pt x="0" y="478790"/>
                  </a:lnTo>
                  <a:lnTo>
                    <a:pt x="25400" y="478790"/>
                  </a:lnTo>
                  <a:lnTo>
                    <a:pt x="25400" y="473709"/>
                  </a:lnTo>
                  <a:close/>
                </a:path>
                <a:path w="25400" h="715010">
                  <a:moveTo>
                    <a:pt x="25400" y="467360"/>
                  </a:moveTo>
                  <a:lnTo>
                    <a:pt x="0" y="467360"/>
                  </a:lnTo>
                  <a:lnTo>
                    <a:pt x="0" y="472440"/>
                  </a:lnTo>
                  <a:lnTo>
                    <a:pt x="25400" y="472440"/>
                  </a:lnTo>
                  <a:lnTo>
                    <a:pt x="25400" y="467360"/>
                  </a:lnTo>
                  <a:close/>
                </a:path>
                <a:path w="25400" h="715010">
                  <a:moveTo>
                    <a:pt x="25400" y="461009"/>
                  </a:moveTo>
                  <a:lnTo>
                    <a:pt x="0" y="461009"/>
                  </a:lnTo>
                  <a:lnTo>
                    <a:pt x="0" y="466090"/>
                  </a:lnTo>
                  <a:lnTo>
                    <a:pt x="25400" y="466090"/>
                  </a:lnTo>
                  <a:lnTo>
                    <a:pt x="25400" y="461009"/>
                  </a:lnTo>
                  <a:close/>
                </a:path>
                <a:path w="25400" h="715010">
                  <a:moveTo>
                    <a:pt x="25400" y="454659"/>
                  </a:moveTo>
                  <a:lnTo>
                    <a:pt x="0" y="454659"/>
                  </a:lnTo>
                  <a:lnTo>
                    <a:pt x="0" y="459740"/>
                  </a:lnTo>
                  <a:lnTo>
                    <a:pt x="25400" y="459740"/>
                  </a:lnTo>
                  <a:lnTo>
                    <a:pt x="25400" y="454659"/>
                  </a:lnTo>
                  <a:close/>
                </a:path>
                <a:path w="25400" h="715010">
                  <a:moveTo>
                    <a:pt x="25400" y="449580"/>
                  </a:moveTo>
                  <a:lnTo>
                    <a:pt x="0" y="449580"/>
                  </a:lnTo>
                  <a:lnTo>
                    <a:pt x="0" y="453390"/>
                  </a:lnTo>
                  <a:lnTo>
                    <a:pt x="25400" y="453390"/>
                  </a:lnTo>
                  <a:lnTo>
                    <a:pt x="25400" y="449580"/>
                  </a:lnTo>
                  <a:close/>
                </a:path>
              </a:pathLst>
            </a:custGeom>
            <a:solidFill>
              <a:srgbClr val="5375DC"/>
            </a:solidFill>
          </p:spPr>
          <p:txBody>
            <a:bodyPr wrap="square" lIns="0" tIns="0" rIns="0" bIns="0" rtlCol="0"/>
            <a:lstStyle/>
            <a:p>
              <a:endParaRPr/>
            </a:p>
          </p:txBody>
        </p:sp>
        <p:sp>
          <p:nvSpPr>
            <p:cNvPr id="434" name="object 434"/>
            <p:cNvSpPr/>
            <p:nvPr/>
          </p:nvSpPr>
          <p:spPr>
            <a:xfrm>
              <a:off x="6640829" y="5590539"/>
              <a:ext cx="25400" cy="720090"/>
            </a:xfrm>
            <a:custGeom>
              <a:avLst/>
              <a:gdLst/>
              <a:ahLst/>
              <a:cxnLst/>
              <a:rect l="l" t="t" r="r" b="b"/>
              <a:pathLst>
                <a:path w="25400" h="720089">
                  <a:moveTo>
                    <a:pt x="7620" y="0"/>
                  </a:moveTo>
                  <a:lnTo>
                    <a:pt x="0" y="0"/>
                  </a:lnTo>
                  <a:lnTo>
                    <a:pt x="0" y="1270"/>
                  </a:lnTo>
                  <a:lnTo>
                    <a:pt x="7620" y="1270"/>
                  </a:lnTo>
                  <a:lnTo>
                    <a:pt x="7620" y="0"/>
                  </a:lnTo>
                  <a:close/>
                </a:path>
                <a:path w="25400" h="720089">
                  <a:moveTo>
                    <a:pt x="15240" y="1270"/>
                  </a:moveTo>
                  <a:lnTo>
                    <a:pt x="0" y="1270"/>
                  </a:lnTo>
                  <a:lnTo>
                    <a:pt x="0" y="11430"/>
                  </a:lnTo>
                  <a:lnTo>
                    <a:pt x="25400" y="11430"/>
                  </a:lnTo>
                  <a:lnTo>
                    <a:pt x="25400" y="3810"/>
                  </a:lnTo>
                  <a:lnTo>
                    <a:pt x="21590" y="3810"/>
                  </a:lnTo>
                  <a:lnTo>
                    <a:pt x="21590" y="2540"/>
                  </a:lnTo>
                  <a:lnTo>
                    <a:pt x="15240" y="2540"/>
                  </a:lnTo>
                  <a:lnTo>
                    <a:pt x="15240" y="1270"/>
                  </a:lnTo>
                  <a:close/>
                </a:path>
                <a:path w="25400" h="720089">
                  <a:moveTo>
                    <a:pt x="25400" y="11430"/>
                  </a:moveTo>
                  <a:lnTo>
                    <a:pt x="0" y="11430"/>
                  </a:lnTo>
                  <a:lnTo>
                    <a:pt x="0" y="17780"/>
                  </a:lnTo>
                  <a:lnTo>
                    <a:pt x="25400" y="17780"/>
                  </a:lnTo>
                  <a:lnTo>
                    <a:pt x="25400" y="11430"/>
                  </a:lnTo>
                  <a:close/>
                </a:path>
                <a:path w="25400" h="720089">
                  <a:moveTo>
                    <a:pt x="25400" y="17780"/>
                  </a:moveTo>
                  <a:lnTo>
                    <a:pt x="0" y="17780"/>
                  </a:lnTo>
                  <a:lnTo>
                    <a:pt x="0" y="26669"/>
                  </a:lnTo>
                  <a:lnTo>
                    <a:pt x="25400" y="26669"/>
                  </a:lnTo>
                  <a:lnTo>
                    <a:pt x="25400" y="17780"/>
                  </a:lnTo>
                  <a:close/>
                </a:path>
                <a:path w="25400" h="720089">
                  <a:moveTo>
                    <a:pt x="25400" y="26670"/>
                  </a:moveTo>
                  <a:lnTo>
                    <a:pt x="0" y="26670"/>
                  </a:lnTo>
                  <a:lnTo>
                    <a:pt x="0" y="31750"/>
                  </a:lnTo>
                  <a:lnTo>
                    <a:pt x="25400" y="31750"/>
                  </a:lnTo>
                  <a:lnTo>
                    <a:pt x="25400" y="26670"/>
                  </a:lnTo>
                  <a:close/>
                </a:path>
                <a:path w="25400" h="720089">
                  <a:moveTo>
                    <a:pt x="25400" y="31750"/>
                  </a:moveTo>
                  <a:lnTo>
                    <a:pt x="0" y="31750"/>
                  </a:lnTo>
                  <a:lnTo>
                    <a:pt x="0" y="33019"/>
                  </a:lnTo>
                  <a:lnTo>
                    <a:pt x="25400" y="33019"/>
                  </a:lnTo>
                  <a:lnTo>
                    <a:pt x="25400" y="31750"/>
                  </a:lnTo>
                  <a:close/>
                </a:path>
                <a:path w="25400" h="720089">
                  <a:moveTo>
                    <a:pt x="25400" y="33020"/>
                  </a:moveTo>
                  <a:lnTo>
                    <a:pt x="0" y="33020"/>
                  </a:lnTo>
                  <a:lnTo>
                    <a:pt x="0" y="39369"/>
                  </a:lnTo>
                  <a:lnTo>
                    <a:pt x="25400" y="39369"/>
                  </a:lnTo>
                  <a:lnTo>
                    <a:pt x="25400" y="33020"/>
                  </a:lnTo>
                  <a:close/>
                </a:path>
                <a:path w="25400" h="720089">
                  <a:moveTo>
                    <a:pt x="25400" y="39370"/>
                  </a:moveTo>
                  <a:lnTo>
                    <a:pt x="0" y="39370"/>
                  </a:lnTo>
                  <a:lnTo>
                    <a:pt x="0" y="49530"/>
                  </a:lnTo>
                  <a:lnTo>
                    <a:pt x="25400" y="49530"/>
                  </a:lnTo>
                  <a:lnTo>
                    <a:pt x="25400" y="39370"/>
                  </a:lnTo>
                  <a:close/>
                </a:path>
                <a:path w="25400" h="720089">
                  <a:moveTo>
                    <a:pt x="25400" y="49530"/>
                  </a:moveTo>
                  <a:lnTo>
                    <a:pt x="0" y="49530"/>
                  </a:lnTo>
                  <a:lnTo>
                    <a:pt x="0" y="58419"/>
                  </a:lnTo>
                  <a:lnTo>
                    <a:pt x="25400" y="58419"/>
                  </a:lnTo>
                  <a:lnTo>
                    <a:pt x="25400" y="49530"/>
                  </a:lnTo>
                  <a:close/>
                </a:path>
                <a:path w="25400" h="720089">
                  <a:moveTo>
                    <a:pt x="25400" y="58420"/>
                  </a:moveTo>
                  <a:lnTo>
                    <a:pt x="0" y="58420"/>
                  </a:lnTo>
                  <a:lnTo>
                    <a:pt x="0" y="96520"/>
                  </a:lnTo>
                  <a:lnTo>
                    <a:pt x="25400" y="96520"/>
                  </a:lnTo>
                  <a:lnTo>
                    <a:pt x="25400" y="58420"/>
                  </a:lnTo>
                  <a:close/>
                </a:path>
                <a:path w="25400" h="720089">
                  <a:moveTo>
                    <a:pt x="25400" y="96520"/>
                  </a:moveTo>
                  <a:lnTo>
                    <a:pt x="0" y="96520"/>
                  </a:lnTo>
                  <a:lnTo>
                    <a:pt x="0" y="100330"/>
                  </a:lnTo>
                  <a:lnTo>
                    <a:pt x="25400" y="100330"/>
                  </a:lnTo>
                  <a:lnTo>
                    <a:pt x="25400" y="96520"/>
                  </a:lnTo>
                  <a:close/>
                </a:path>
                <a:path w="25400" h="720089">
                  <a:moveTo>
                    <a:pt x="25400" y="100330"/>
                  </a:moveTo>
                  <a:lnTo>
                    <a:pt x="0" y="100330"/>
                  </a:lnTo>
                  <a:lnTo>
                    <a:pt x="0" y="102870"/>
                  </a:lnTo>
                  <a:lnTo>
                    <a:pt x="25400" y="102870"/>
                  </a:lnTo>
                  <a:lnTo>
                    <a:pt x="25400" y="100330"/>
                  </a:lnTo>
                  <a:close/>
                </a:path>
                <a:path w="25400" h="720089">
                  <a:moveTo>
                    <a:pt x="25400" y="102870"/>
                  </a:moveTo>
                  <a:lnTo>
                    <a:pt x="0" y="102870"/>
                  </a:lnTo>
                  <a:lnTo>
                    <a:pt x="0" y="109220"/>
                  </a:lnTo>
                  <a:lnTo>
                    <a:pt x="25400" y="109220"/>
                  </a:lnTo>
                  <a:lnTo>
                    <a:pt x="25400" y="102870"/>
                  </a:lnTo>
                  <a:close/>
                </a:path>
                <a:path w="25400" h="720089">
                  <a:moveTo>
                    <a:pt x="25400" y="109220"/>
                  </a:moveTo>
                  <a:lnTo>
                    <a:pt x="0" y="109220"/>
                  </a:lnTo>
                  <a:lnTo>
                    <a:pt x="0" y="113030"/>
                  </a:lnTo>
                  <a:lnTo>
                    <a:pt x="25400" y="113030"/>
                  </a:lnTo>
                  <a:lnTo>
                    <a:pt x="25400" y="109220"/>
                  </a:lnTo>
                  <a:close/>
                </a:path>
                <a:path w="25400" h="720089">
                  <a:moveTo>
                    <a:pt x="25400" y="113030"/>
                  </a:moveTo>
                  <a:lnTo>
                    <a:pt x="0" y="113030"/>
                  </a:lnTo>
                  <a:lnTo>
                    <a:pt x="0" y="151130"/>
                  </a:lnTo>
                  <a:lnTo>
                    <a:pt x="25400" y="151130"/>
                  </a:lnTo>
                  <a:lnTo>
                    <a:pt x="25400" y="113030"/>
                  </a:lnTo>
                  <a:close/>
                </a:path>
                <a:path w="25400" h="720089">
                  <a:moveTo>
                    <a:pt x="25400" y="151130"/>
                  </a:moveTo>
                  <a:lnTo>
                    <a:pt x="0" y="151130"/>
                  </a:lnTo>
                  <a:lnTo>
                    <a:pt x="0" y="160020"/>
                  </a:lnTo>
                  <a:lnTo>
                    <a:pt x="25400" y="160020"/>
                  </a:lnTo>
                  <a:lnTo>
                    <a:pt x="25400" y="151130"/>
                  </a:lnTo>
                  <a:close/>
                </a:path>
                <a:path w="25400" h="720089">
                  <a:moveTo>
                    <a:pt x="25400" y="160020"/>
                  </a:moveTo>
                  <a:lnTo>
                    <a:pt x="0" y="160020"/>
                  </a:lnTo>
                  <a:lnTo>
                    <a:pt x="0" y="166370"/>
                  </a:lnTo>
                  <a:lnTo>
                    <a:pt x="25400" y="166370"/>
                  </a:lnTo>
                  <a:lnTo>
                    <a:pt x="25400" y="160020"/>
                  </a:lnTo>
                  <a:close/>
                </a:path>
                <a:path w="25400" h="720089">
                  <a:moveTo>
                    <a:pt x="25400" y="166370"/>
                  </a:moveTo>
                  <a:lnTo>
                    <a:pt x="0" y="166370"/>
                  </a:lnTo>
                  <a:lnTo>
                    <a:pt x="0" y="172720"/>
                  </a:lnTo>
                  <a:lnTo>
                    <a:pt x="25400" y="172720"/>
                  </a:lnTo>
                  <a:lnTo>
                    <a:pt x="25400" y="166370"/>
                  </a:lnTo>
                  <a:close/>
                </a:path>
                <a:path w="25400" h="720089">
                  <a:moveTo>
                    <a:pt x="25400" y="172720"/>
                  </a:moveTo>
                  <a:lnTo>
                    <a:pt x="0" y="172720"/>
                  </a:lnTo>
                  <a:lnTo>
                    <a:pt x="0" y="176530"/>
                  </a:lnTo>
                  <a:lnTo>
                    <a:pt x="25400" y="176530"/>
                  </a:lnTo>
                  <a:lnTo>
                    <a:pt x="25400" y="172720"/>
                  </a:lnTo>
                  <a:close/>
                </a:path>
                <a:path w="25400" h="720089">
                  <a:moveTo>
                    <a:pt x="25400" y="176530"/>
                  </a:moveTo>
                  <a:lnTo>
                    <a:pt x="0" y="176530"/>
                  </a:lnTo>
                  <a:lnTo>
                    <a:pt x="0" y="182880"/>
                  </a:lnTo>
                  <a:lnTo>
                    <a:pt x="25400" y="182880"/>
                  </a:lnTo>
                  <a:lnTo>
                    <a:pt x="25400" y="176530"/>
                  </a:lnTo>
                  <a:close/>
                </a:path>
                <a:path w="25400" h="720089">
                  <a:moveTo>
                    <a:pt x="25400" y="182880"/>
                  </a:moveTo>
                  <a:lnTo>
                    <a:pt x="0" y="182880"/>
                  </a:lnTo>
                  <a:lnTo>
                    <a:pt x="0" y="185420"/>
                  </a:lnTo>
                  <a:lnTo>
                    <a:pt x="25400" y="185420"/>
                  </a:lnTo>
                  <a:lnTo>
                    <a:pt x="25400" y="182880"/>
                  </a:lnTo>
                  <a:close/>
                </a:path>
                <a:path w="25400" h="720089">
                  <a:moveTo>
                    <a:pt x="25400" y="185420"/>
                  </a:moveTo>
                  <a:lnTo>
                    <a:pt x="0" y="185420"/>
                  </a:lnTo>
                  <a:lnTo>
                    <a:pt x="0" y="189230"/>
                  </a:lnTo>
                  <a:lnTo>
                    <a:pt x="25400" y="189230"/>
                  </a:lnTo>
                  <a:lnTo>
                    <a:pt x="25400" y="185420"/>
                  </a:lnTo>
                  <a:close/>
                </a:path>
                <a:path w="25400" h="720089">
                  <a:moveTo>
                    <a:pt x="25400" y="189230"/>
                  </a:moveTo>
                  <a:lnTo>
                    <a:pt x="0" y="189230"/>
                  </a:lnTo>
                  <a:lnTo>
                    <a:pt x="0" y="191770"/>
                  </a:lnTo>
                  <a:lnTo>
                    <a:pt x="25400" y="191770"/>
                  </a:lnTo>
                  <a:lnTo>
                    <a:pt x="25400" y="189230"/>
                  </a:lnTo>
                  <a:close/>
                </a:path>
                <a:path w="25400" h="720089">
                  <a:moveTo>
                    <a:pt x="25400" y="191770"/>
                  </a:moveTo>
                  <a:lnTo>
                    <a:pt x="0" y="191770"/>
                  </a:lnTo>
                  <a:lnTo>
                    <a:pt x="0" y="198120"/>
                  </a:lnTo>
                  <a:lnTo>
                    <a:pt x="25400" y="198120"/>
                  </a:lnTo>
                  <a:lnTo>
                    <a:pt x="25400" y="191770"/>
                  </a:lnTo>
                  <a:close/>
                </a:path>
                <a:path w="25400" h="720089">
                  <a:moveTo>
                    <a:pt x="25400" y="198120"/>
                  </a:moveTo>
                  <a:lnTo>
                    <a:pt x="0" y="198120"/>
                  </a:lnTo>
                  <a:lnTo>
                    <a:pt x="0" y="223520"/>
                  </a:lnTo>
                  <a:lnTo>
                    <a:pt x="25400" y="223520"/>
                  </a:lnTo>
                  <a:lnTo>
                    <a:pt x="25400" y="198120"/>
                  </a:lnTo>
                  <a:close/>
                </a:path>
                <a:path w="25400" h="720089">
                  <a:moveTo>
                    <a:pt x="25400" y="223520"/>
                  </a:moveTo>
                  <a:lnTo>
                    <a:pt x="0" y="223520"/>
                  </a:lnTo>
                  <a:lnTo>
                    <a:pt x="0" y="229870"/>
                  </a:lnTo>
                  <a:lnTo>
                    <a:pt x="25400" y="229870"/>
                  </a:lnTo>
                  <a:lnTo>
                    <a:pt x="25400" y="223520"/>
                  </a:lnTo>
                  <a:close/>
                </a:path>
                <a:path w="25400" h="720089">
                  <a:moveTo>
                    <a:pt x="25400" y="229870"/>
                  </a:moveTo>
                  <a:lnTo>
                    <a:pt x="0" y="229870"/>
                  </a:lnTo>
                  <a:lnTo>
                    <a:pt x="0" y="242570"/>
                  </a:lnTo>
                  <a:lnTo>
                    <a:pt x="25400" y="242570"/>
                  </a:lnTo>
                  <a:lnTo>
                    <a:pt x="25400" y="229870"/>
                  </a:lnTo>
                  <a:close/>
                </a:path>
                <a:path w="25400" h="720089">
                  <a:moveTo>
                    <a:pt x="25400" y="242570"/>
                  </a:moveTo>
                  <a:lnTo>
                    <a:pt x="0" y="242570"/>
                  </a:lnTo>
                  <a:lnTo>
                    <a:pt x="0" y="259080"/>
                  </a:lnTo>
                  <a:lnTo>
                    <a:pt x="25400" y="259080"/>
                  </a:lnTo>
                  <a:lnTo>
                    <a:pt x="25400" y="242570"/>
                  </a:lnTo>
                  <a:close/>
                </a:path>
                <a:path w="25400" h="720089">
                  <a:moveTo>
                    <a:pt x="25400" y="259080"/>
                  </a:moveTo>
                  <a:lnTo>
                    <a:pt x="0" y="259080"/>
                  </a:lnTo>
                  <a:lnTo>
                    <a:pt x="0" y="261620"/>
                  </a:lnTo>
                  <a:lnTo>
                    <a:pt x="25400" y="261620"/>
                  </a:lnTo>
                  <a:lnTo>
                    <a:pt x="25400" y="259080"/>
                  </a:lnTo>
                  <a:close/>
                </a:path>
                <a:path w="25400" h="720089">
                  <a:moveTo>
                    <a:pt x="25400" y="261620"/>
                  </a:moveTo>
                  <a:lnTo>
                    <a:pt x="0" y="261620"/>
                  </a:lnTo>
                  <a:lnTo>
                    <a:pt x="0" y="265430"/>
                  </a:lnTo>
                  <a:lnTo>
                    <a:pt x="25400" y="265430"/>
                  </a:lnTo>
                  <a:lnTo>
                    <a:pt x="25400" y="261620"/>
                  </a:lnTo>
                  <a:close/>
                </a:path>
                <a:path w="25400" h="720089">
                  <a:moveTo>
                    <a:pt x="25400" y="265430"/>
                  </a:moveTo>
                  <a:lnTo>
                    <a:pt x="0" y="265430"/>
                  </a:lnTo>
                  <a:lnTo>
                    <a:pt x="0" y="267969"/>
                  </a:lnTo>
                  <a:lnTo>
                    <a:pt x="25400" y="267969"/>
                  </a:lnTo>
                  <a:lnTo>
                    <a:pt x="25400" y="265430"/>
                  </a:lnTo>
                  <a:close/>
                </a:path>
                <a:path w="25400" h="720089">
                  <a:moveTo>
                    <a:pt x="25400" y="267970"/>
                  </a:moveTo>
                  <a:lnTo>
                    <a:pt x="0" y="267970"/>
                  </a:lnTo>
                  <a:lnTo>
                    <a:pt x="0" y="271780"/>
                  </a:lnTo>
                  <a:lnTo>
                    <a:pt x="25400" y="271780"/>
                  </a:lnTo>
                  <a:lnTo>
                    <a:pt x="25400" y="267970"/>
                  </a:lnTo>
                  <a:close/>
                </a:path>
                <a:path w="25400" h="720089">
                  <a:moveTo>
                    <a:pt x="25400" y="271780"/>
                  </a:moveTo>
                  <a:lnTo>
                    <a:pt x="0" y="271780"/>
                  </a:lnTo>
                  <a:lnTo>
                    <a:pt x="0" y="278130"/>
                  </a:lnTo>
                  <a:lnTo>
                    <a:pt x="25400" y="278130"/>
                  </a:lnTo>
                  <a:lnTo>
                    <a:pt x="25400" y="271780"/>
                  </a:lnTo>
                  <a:close/>
                </a:path>
                <a:path w="25400" h="720089">
                  <a:moveTo>
                    <a:pt x="25400" y="278130"/>
                  </a:moveTo>
                  <a:lnTo>
                    <a:pt x="0" y="278130"/>
                  </a:lnTo>
                  <a:lnTo>
                    <a:pt x="0" y="287020"/>
                  </a:lnTo>
                  <a:lnTo>
                    <a:pt x="25400" y="287020"/>
                  </a:lnTo>
                  <a:lnTo>
                    <a:pt x="25400" y="278130"/>
                  </a:lnTo>
                  <a:close/>
                </a:path>
                <a:path w="25400" h="720089">
                  <a:moveTo>
                    <a:pt x="25400" y="287020"/>
                  </a:moveTo>
                  <a:lnTo>
                    <a:pt x="0" y="287020"/>
                  </a:lnTo>
                  <a:lnTo>
                    <a:pt x="0" y="299720"/>
                  </a:lnTo>
                  <a:lnTo>
                    <a:pt x="25400" y="299720"/>
                  </a:lnTo>
                  <a:lnTo>
                    <a:pt x="25400" y="287020"/>
                  </a:lnTo>
                  <a:close/>
                </a:path>
                <a:path w="25400" h="720089">
                  <a:moveTo>
                    <a:pt x="25400" y="299720"/>
                  </a:moveTo>
                  <a:lnTo>
                    <a:pt x="0" y="299720"/>
                  </a:lnTo>
                  <a:lnTo>
                    <a:pt x="0" y="309880"/>
                  </a:lnTo>
                  <a:lnTo>
                    <a:pt x="25400" y="309880"/>
                  </a:lnTo>
                  <a:lnTo>
                    <a:pt x="25400" y="299720"/>
                  </a:lnTo>
                  <a:close/>
                </a:path>
                <a:path w="25400" h="720089">
                  <a:moveTo>
                    <a:pt x="25400" y="309880"/>
                  </a:moveTo>
                  <a:lnTo>
                    <a:pt x="0" y="309880"/>
                  </a:lnTo>
                  <a:lnTo>
                    <a:pt x="0" y="312420"/>
                  </a:lnTo>
                  <a:lnTo>
                    <a:pt x="25400" y="312420"/>
                  </a:lnTo>
                  <a:lnTo>
                    <a:pt x="25400" y="309880"/>
                  </a:lnTo>
                  <a:close/>
                </a:path>
                <a:path w="25400" h="720089">
                  <a:moveTo>
                    <a:pt x="25400" y="312420"/>
                  </a:moveTo>
                  <a:lnTo>
                    <a:pt x="0" y="312420"/>
                  </a:lnTo>
                  <a:lnTo>
                    <a:pt x="0" y="318770"/>
                  </a:lnTo>
                  <a:lnTo>
                    <a:pt x="25400" y="318770"/>
                  </a:lnTo>
                  <a:lnTo>
                    <a:pt x="25400" y="312420"/>
                  </a:lnTo>
                  <a:close/>
                </a:path>
                <a:path w="25400" h="720089">
                  <a:moveTo>
                    <a:pt x="25400" y="318770"/>
                  </a:moveTo>
                  <a:lnTo>
                    <a:pt x="0" y="318770"/>
                  </a:lnTo>
                  <a:lnTo>
                    <a:pt x="0" y="322580"/>
                  </a:lnTo>
                  <a:lnTo>
                    <a:pt x="25400" y="322580"/>
                  </a:lnTo>
                  <a:lnTo>
                    <a:pt x="25400" y="318770"/>
                  </a:lnTo>
                  <a:close/>
                </a:path>
                <a:path w="25400" h="720089">
                  <a:moveTo>
                    <a:pt x="25400" y="322580"/>
                  </a:moveTo>
                  <a:lnTo>
                    <a:pt x="0" y="322580"/>
                  </a:lnTo>
                  <a:lnTo>
                    <a:pt x="0" y="328930"/>
                  </a:lnTo>
                  <a:lnTo>
                    <a:pt x="25400" y="328930"/>
                  </a:lnTo>
                  <a:lnTo>
                    <a:pt x="25400" y="322580"/>
                  </a:lnTo>
                  <a:close/>
                </a:path>
                <a:path w="25400" h="720089">
                  <a:moveTo>
                    <a:pt x="25400" y="328930"/>
                  </a:moveTo>
                  <a:lnTo>
                    <a:pt x="0" y="328930"/>
                  </a:lnTo>
                  <a:lnTo>
                    <a:pt x="0" y="331470"/>
                  </a:lnTo>
                  <a:lnTo>
                    <a:pt x="25400" y="331470"/>
                  </a:lnTo>
                  <a:lnTo>
                    <a:pt x="25400" y="328930"/>
                  </a:lnTo>
                  <a:close/>
                </a:path>
                <a:path w="25400" h="720089">
                  <a:moveTo>
                    <a:pt x="25400" y="331470"/>
                  </a:moveTo>
                  <a:lnTo>
                    <a:pt x="0" y="331470"/>
                  </a:lnTo>
                  <a:lnTo>
                    <a:pt x="0" y="335280"/>
                  </a:lnTo>
                  <a:lnTo>
                    <a:pt x="25400" y="335280"/>
                  </a:lnTo>
                  <a:lnTo>
                    <a:pt x="25400" y="331470"/>
                  </a:lnTo>
                  <a:close/>
                </a:path>
                <a:path w="25400" h="720089">
                  <a:moveTo>
                    <a:pt x="25400" y="335280"/>
                  </a:moveTo>
                  <a:lnTo>
                    <a:pt x="0" y="335280"/>
                  </a:lnTo>
                  <a:lnTo>
                    <a:pt x="0" y="337820"/>
                  </a:lnTo>
                  <a:lnTo>
                    <a:pt x="25400" y="337820"/>
                  </a:lnTo>
                  <a:lnTo>
                    <a:pt x="25400" y="335280"/>
                  </a:lnTo>
                  <a:close/>
                </a:path>
                <a:path w="25400" h="720089">
                  <a:moveTo>
                    <a:pt x="25400" y="337820"/>
                  </a:moveTo>
                  <a:lnTo>
                    <a:pt x="0" y="337820"/>
                  </a:lnTo>
                  <a:lnTo>
                    <a:pt x="0" y="344170"/>
                  </a:lnTo>
                  <a:lnTo>
                    <a:pt x="25400" y="344170"/>
                  </a:lnTo>
                  <a:lnTo>
                    <a:pt x="25400" y="337820"/>
                  </a:lnTo>
                  <a:close/>
                </a:path>
                <a:path w="25400" h="720089">
                  <a:moveTo>
                    <a:pt x="25400" y="344170"/>
                  </a:moveTo>
                  <a:lnTo>
                    <a:pt x="0" y="344170"/>
                  </a:lnTo>
                  <a:lnTo>
                    <a:pt x="0" y="363220"/>
                  </a:lnTo>
                  <a:lnTo>
                    <a:pt x="25400" y="363220"/>
                  </a:lnTo>
                  <a:lnTo>
                    <a:pt x="25400" y="344170"/>
                  </a:lnTo>
                  <a:close/>
                </a:path>
                <a:path w="25400" h="720089">
                  <a:moveTo>
                    <a:pt x="25400" y="363220"/>
                  </a:moveTo>
                  <a:lnTo>
                    <a:pt x="0" y="363220"/>
                  </a:lnTo>
                  <a:lnTo>
                    <a:pt x="0" y="367030"/>
                  </a:lnTo>
                  <a:lnTo>
                    <a:pt x="25400" y="367030"/>
                  </a:lnTo>
                  <a:lnTo>
                    <a:pt x="25400" y="363220"/>
                  </a:lnTo>
                  <a:close/>
                </a:path>
                <a:path w="25400" h="720089">
                  <a:moveTo>
                    <a:pt x="25400" y="367030"/>
                  </a:moveTo>
                  <a:lnTo>
                    <a:pt x="0" y="367030"/>
                  </a:lnTo>
                  <a:lnTo>
                    <a:pt x="0" y="379730"/>
                  </a:lnTo>
                  <a:lnTo>
                    <a:pt x="25400" y="379730"/>
                  </a:lnTo>
                  <a:lnTo>
                    <a:pt x="25400" y="367030"/>
                  </a:lnTo>
                  <a:close/>
                </a:path>
                <a:path w="25400" h="720089">
                  <a:moveTo>
                    <a:pt x="25400" y="379730"/>
                  </a:moveTo>
                  <a:lnTo>
                    <a:pt x="0" y="379730"/>
                  </a:lnTo>
                  <a:lnTo>
                    <a:pt x="0" y="388620"/>
                  </a:lnTo>
                  <a:lnTo>
                    <a:pt x="25400" y="388620"/>
                  </a:lnTo>
                  <a:lnTo>
                    <a:pt x="25400" y="379730"/>
                  </a:lnTo>
                  <a:close/>
                </a:path>
                <a:path w="25400" h="720089">
                  <a:moveTo>
                    <a:pt x="25400" y="388620"/>
                  </a:moveTo>
                  <a:lnTo>
                    <a:pt x="0" y="388620"/>
                  </a:lnTo>
                  <a:lnTo>
                    <a:pt x="0" y="392430"/>
                  </a:lnTo>
                  <a:lnTo>
                    <a:pt x="25400" y="392430"/>
                  </a:lnTo>
                  <a:lnTo>
                    <a:pt x="25400" y="388620"/>
                  </a:lnTo>
                  <a:close/>
                </a:path>
                <a:path w="25400" h="720089">
                  <a:moveTo>
                    <a:pt x="25400" y="392430"/>
                  </a:moveTo>
                  <a:lnTo>
                    <a:pt x="0" y="392430"/>
                  </a:lnTo>
                  <a:lnTo>
                    <a:pt x="0" y="407670"/>
                  </a:lnTo>
                  <a:lnTo>
                    <a:pt x="25400" y="407670"/>
                  </a:lnTo>
                  <a:lnTo>
                    <a:pt x="25400" y="392430"/>
                  </a:lnTo>
                  <a:close/>
                </a:path>
                <a:path w="25400" h="720089">
                  <a:moveTo>
                    <a:pt x="25400" y="407670"/>
                  </a:moveTo>
                  <a:lnTo>
                    <a:pt x="0" y="407670"/>
                  </a:lnTo>
                  <a:lnTo>
                    <a:pt x="0" y="414020"/>
                  </a:lnTo>
                  <a:lnTo>
                    <a:pt x="25400" y="414020"/>
                  </a:lnTo>
                  <a:lnTo>
                    <a:pt x="25400" y="407670"/>
                  </a:lnTo>
                  <a:close/>
                </a:path>
                <a:path w="25400" h="720089">
                  <a:moveTo>
                    <a:pt x="25400" y="414020"/>
                  </a:moveTo>
                  <a:lnTo>
                    <a:pt x="0" y="414020"/>
                  </a:lnTo>
                  <a:lnTo>
                    <a:pt x="0" y="417830"/>
                  </a:lnTo>
                  <a:lnTo>
                    <a:pt x="25400" y="417830"/>
                  </a:lnTo>
                  <a:lnTo>
                    <a:pt x="25400" y="414020"/>
                  </a:lnTo>
                  <a:close/>
                </a:path>
                <a:path w="25400" h="720089">
                  <a:moveTo>
                    <a:pt x="25400" y="417830"/>
                  </a:moveTo>
                  <a:lnTo>
                    <a:pt x="0" y="417830"/>
                  </a:lnTo>
                  <a:lnTo>
                    <a:pt x="0" y="420370"/>
                  </a:lnTo>
                  <a:lnTo>
                    <a:pt x="25400" y="420370"/>
                  </a:lnTo>
                  <a:lnTo>
                    <a:pt x="25400" y="417830"/>
                  </a:lnTo>
                  <a:close/>
                </a:path>
                <a:path w="25400" h="720089">
                  <a:moveTo>
                    <a:pt x="25400" y="420370"/>
                  </a:moveTo>
                  <a:lnTo>
                    <a:pt x="0" y="420370"/>
                  </a:lnTo>
                  <a:lnTo>
                    <a:pt x="0" y="424180"/>
                  </a:lnTo>
                  <a:lnTo>
                    <a:pt x="25400" y="424180"/>
                  </a:lnTo>
                  <a:lnTo>
                    <a:pt x="25400" y="420370"/>
                  </a:lnTo>
                  <a:close/>
                </a:path>
                <a:path w="25400" h="720089">
                  <a:moveTo>
                    <a:pt x="25400" y="424180"/>
                  </a:moveTo>
                  <a:lnTo>
                    <a:pt x="0" y="424180"/>
                  </a:lnTo>
                  <a:lnTo>
                    <a:pt x="0" y="430530"/>
                  </a:lnTo>
                  <a:lnTo>
                    <a:pt x="25400" y="430530"/>
                  </a:lnTo>
                  <a:lnTo>
                    <a:pt x="25400" y="424180"/>
                  </a:lnTo>
                  <a:close/>
                </a:path>
                <a:path w="25400" h="720089">
                  <a:moveTo>
                    <a:pt x="25400" y="430530"/>
                  </a:moveTo>
                  <a:lnTo>
                    <a:pt x="0" y="430530"/>
                  </a:lnTo>
                  <a:lnTo>
                    <a:pt x="0" y="433070"/>
                  </a:lnTo>
                  <a:lnTo>
                    <a:pt x="25400" y="433070"/>
                  </a:lnTo>
                  <a:lnTo>
                    <a:pt x="25400" y="430530"/>
                  </a:lnTo>
                  <a:close/>
                </a:path>
                <a:path w="25400" h="720089">
                  <a:moveTo>
                    <a:pt x="25400" y="433070"/>
                  </a:moveTo>
                  <a:lnTo>
                    <a:pt x="0" y="433070"/>
                  </a:lnTo>
                  <a:lnTo>
                    <a:pt x="0" y="439420"/>
                  </a:lnTo>
                  <a:lnTo>
                    <a:pt x="25400" y="439420"/>
                  </a:lnTo>
                  <a:lnTo>
                    <a:pt x="25400" y="433070"/>
                  </a:lnTo>
                  <a:close/>
                </a:path>
                <a:path w="25400" h="720089">
                  <a:moveTo>
                    <a:pt x="25400" y="439420"/>
                  </a:moveTo>
                  <a:lnTo>
                    <a:pt x="0" y="439420"/>
                  </a:lnTo>
                  <a:lnTo>
                    <a:pt x="0" y="452120"/>
                  </a:lnTo>
                  <a:lnTo>
                    <a:pt x="25400" y="452120"/>
                  </a:lnTo>
                  <a:lnTo>
                    <a:pt x="25400" y="439420"/>
                  </a:lnTo>
                  <a:close/>
                </a:path>
                <a:path w="25400" h="720089">
                  <a:moveTo>
                    <a:pt x="8890" y="718820"/>
                  </a:moveTo>
                  <a:lnTo>
                    <a:pt x="0" y="718820"/>
                  </a:lnTo>
                  <a:lnTo>
                    <a:pt x="0" y="720090"/>
                  </a:lnTo>
                  <a:lnTo>
                    <a:pt x="8890" y="720090"/>
                  </a:lnTo>
                  <a:lnTo>
                    <a:pt x="8890" y="718820"/>
                  </a:lnTo>
                  <a:close/>
                </a:path>
                <a:path w="25400" h="720089">
                  <a:moveTo>
                    <a:pt x="25400" y="712470"/>
                  </a:moveTo>
                  <a:lnTo>
                    <a:pt x="0" y="712470"/>
                  </a:lnTo>
                  <a:lnTo>
                    <a:pt x="0" y="717550"/>
                  </a:lnTo>
                  <a:lnTo>
                    <a:pt x="19050" y="717550"/>
                  </a:lnTo>
                  <a:lnTo>
                    <a:pt x="19050" y="718820"/>
                  </a:lnTo>
                  <a:lnTo>
                    <a:pt x="25400" y="718820"/>
                  </a:lnTo>
                  <a:lnTo>
                    <a:pt x="25400" y="712470"/>
                  </a:lnTo>
                  <a:close/>
                </a:path>
                <a:path w="25400" h="720089">
                  <a:moveTo>
                    <a:pt x="25400" y="706120"/>
                  </a:moveTo>
                  <a:lnTo>
                    <a:pt x="0" y="706120"/>
                  </a:lnTo>
                  <a:lnTo>
                    <a:pt x="0" y="711200"/>
                  </a:lnTo>
                  <a:lnTo>
                    <a:pt x="25400" y="711200"/>
                  </a:lnTo>
                  <a:lnTo>
                    <a:pt x="25400" y="706120"/>
                  </a:lnTo>
                  <a:close/>
                </a:path>
                <a:path w="25400" h="720089">
                  <a:moveTo>
                    <a:pt x="25400" y="699770"/>
                  </a:moveTo>
                  <a:lnTo>
                    <a:pt x="0" y="699770"/>
                  </a:lnTo>
                  <a:lnTo>
                    <a:pt x="0" y="704850"/>
                  </a:lnTo>
                  <a:lnTo>
                    <a:pt x="25400" y="704850"/>
                  </a:lnTo>
                  <a:lnTo>
                    <a:pt x="25400" y="699770"/>
                  </a:lnTo>
                  <a:close/>
                </a:path>
                <a:path w="25400" h="720089">
                  <a:moveTo>
                    <a:pt x="25400" y="693420"/>
                  </a:moveTo>
                  <a:lnTo>
                    <a:pt x="0" y="693420"/>
                  </a:lnTo>
                  <a:lnTo>
                    <a:pt x="0" y="698500"/>
                  </a:lnTo>
                  <a:lnTo>
                    <a:pt x="25400" y="698500"/>
                  </a:lnTo>
                  <a:lnTo>
                    <a:pt x="25400" y="693420"/>
                  </a:lnTo>
                  <a:close/>
                </a:path>
                <a:path w="25400" h="720089">
                  <a:moveTo>
                    <a:pt x="25400" y="687070"/>
                  </a:moveTo>
                  <a:lnTo>
                    <a:pt x="0" y="687070"/>
                  </a:lnTo>
                  <a:lnTo>
                    <a:pt x="0" y="692150"/>
                  </a:lnTo>
                  <a:lnTo>
                    <a:pt x="25400" y="692150"/>
                  </a:lnTo>
                  <a:lnTo>
                    <a:pt x="25400" y="687070"/>
                  </a:lnTo>
                  <a:close/>
                </a:path>
                <a:path w="25400" h="720089">
                  <a:moveTo>
                    <a:pt x="25400" y="680720"/>
                  </a:moveTo>
                  <a:lnTo>
                    <a:pt x="0" y="680720"/>
                  </a:lnTo>
                  <a:lnTo>
                    <a:pt x="0" y="685800"/>
                  </a:lnTo>
                  <a:lnTo>
                    <a:pt x="25400" y="685800"/>
                  </a:lnTo>
                  <a:lnTo>
                    <a:pt x="25400" y="680720"/>
                  </a:lnTo>
                  <a:close/>
                </a:path>
                <a:path w="25400" h="720089">
                  <a:moveTo>
                    <a:pt x="25400" y="674370"/>
                  </a:moveTo>
                  <a:lnTo>
                    <a:pt x="0" y="674370"/>
                  </a:lnTo>
                  <a:lnTo>
                    <a:pt x="0" y="679450"/>
                  </a:lnTo>
                  <a:lnTo>
                    <a:pt x="25400" y="679450"/>
                  </a:lnTo>
                  <a:lnTo>
                    <a:pt x="25400" y="674370"/>
                  </a:lnTo>
                  <a:close/>
                </a:path>
                <a:path w="25400" h="720089">
                  <a:moveTo>
                    <a:pt x="25400" y="668020"/>
                  </a:moveTo>
                  <a:lnTo>
                    <a:pt x="0" y="668020"/>
                  </a:lnTo>
                  <a:lnTo>
                    <a:pt x="0" y="673100"/>
                  </a:lnTo>
                  <a:lnTo>
                    <a:pt x="25400" y="673100"/>
                  </a:lnTo>
                  <a:lnTo>
                    <a:pt x="25400" y="668020"/>
                  </a:lnTo>
                  <a:close/>
                </a:path>
                <a:path w="25400" h="720089">
                  <a:moveTo>
                    <a:pt x="25400" y="661670"/>
                  </a:moveTo>
                  <a:lnTo>
                    <a:pt x="0" y="661670"/>
                  </a:lnTo>
                  <a:lnTo>
                    <a:pt x="0" y="666750"/>
                  </a:lnTo>
                  <a:lnTo>
                    <a:pt x="25400" y="666750"/>
                  </a:lnTo>
                  <a:lnTo>
                    <a:pt x="25400" y="661670"/>
                  </a:lnTo>
                  <a:close/>
                </a:path>
                <a:path w="25400" h="720089">
                  <a:moveTo>
                    <a:pt x="25400" y="655320"/>
                  </a:moveTo>
                  <a:lnTo>
                    <a:pt x="0" y="655320"/>
                  </a:lnTo>
                  <a:lnTo>
                    <a:pt x="0" y="660400"/>
                  </a:lnTo>
                  <a:lnTo>
                    <a:pt x="25400" y="660400"/>
                  </a:lnTo>
                  <a:lnTo>
                    <a:pt x="25400" y="655320"/>
                  </a:lnTo>
                  <a:close/>
                </a:path>
                <a:path w="25400" h="720089">
                  <a:moveTo>
                    <a:pt x="25400" y="648970"/>
                  </a:moveTo>
                  <a:lnTo>
                    <a:pt x="0" y="648970"/>
                  </a:lnTo>
                  <a:lnTo>
                    <a:pt x="0" y="654050"/>
                  </a:lnTo>
                  <a:lnTo>
                    <a:pt x="25400" y="654050"/>
                  </a:lnTo>
                  <a:lnTo>
                    <a:pt x="25400" y="648970"/>
                  </a:lnTo>
                  <a:close/>
                </a:path>
                <a:path w="25400" h="720089">
                  <a:moveTo>
                    <a:pt x="25400" y="642620"/>
                  </a:moveTo>
                  <a:lnTo>
                    <a:pt x="0" y="642620"/>
                  </a:lnTo>
                  <a:lnTo>
                    <a:pt x="0" y="647700"/>
                  </a:lnTo>
                  <a:lnTo>
                    <a:pt x="25400" y="647700"/>
                  </a:lnTo>
                  <a:lnTo>
                    <a:pt x="25400" y="642620"/>
                  </a:lnTo>
                  <a:close/>
                </a:path>
                <a:path w="25400" h="720089">
                  <a:moveTo>
                    <a:pt x="25400" y="636270"/>
                  </a:moveTo>
                  <a:lnTo>
                    <a:pt x="0" y="636270"/>
                  </a:lnTo>
                  <a:lnTo>
                    <a:pt x="0" y="641350"/>
                  </a:lnTo>
                  <a:lnTo>
                    <a:pt x="25400" y="641350"/>
                  </a:lnTo>
                  <a:lnTo>
                    <a:pt x="25400" y="636270"/>
                  </a:lnTo>
                  <a:close/>
                </a:path>
                <a:path w="25400" h="720089">
                  <a:moveTo>
                    <a:pt x="25400" y="629920"/>
                  </a:moveTo>
                  <a:lnTo>
                    <a:pt x="0" y="629920"/>
                  </a:lnTo>
                  <a:lnTo>
                    <a:pt x="0" y="635000"/>
                  </a:lnTo>
                  <a:lnTo>
                    <a:pt x="25400" y="635000"/>
                  </a:lnTo>
                  <a:lnTo>
                    <a:pt x="25400" y="629920"/>
                  </a:lnTo>
                  <a:close/>
                </a:path>
                <a:path w="25400" h="720089">
                  <a:moveTo>
                    <a:pt x="25400" y="623570"/>
                  </a:moveTo>
                  <a:lnTo>
                    <a:pt x="0" y="623570"/>
                  </a:lnTo>
                  <a:lnTo>
                    <a:pt x="0" y="628650"/>
                  </a:lnTo>
                  <a:lnTo>
                    <a:pt x="25400" y="628650"/>
                  </a:lnTo>
                  <a:lnTo>
                    <a:pt x="25400" y="623570"/>
                  </a:lnTo>
                  <a:close/>
                </a:path>
                <a:path w="25400" h="720089">
                  <a:moveTo>
                    <a:pt x="25400" y="617220"/>
                  </a:moveTo>
                  <a:lnTo>
                    <a:pt x="0" y="617220"/>
                  </a:lnTo>
                  <a:lnTo>
                    <a:pt x="0" y="622300"/>
                  </a:lnTo>
                  <a:lnTo>
                    <a:pt x="25400" y="622300"/>
                  </a:lnTo>
                  <a:lnTo>
                    <a:pt x="25400" y="617220"/>
                  </a:lnTo>
                  <a:close/>
                </a:path>
                <a:path w="25400" h="720089">
                  <a:moveTo>
                    <a:pt x="25400" y="610870"/>
                  </a:moveTo>
                  <a:lnTo>
                    <a:pt x="0" y="610870"/>
                  </a:lnTo>
                  <a:lnTo>
                    <a:pt x="0" y="615950"/>
                  </a:lnTo>
                  <a:lnTo>
                    <a:pt x="25400" y="615950"/>
                  </a:lnTo>
                  <a:lnTo>
                    <a:pt x="25400" y="610870"/>
                  </a:lnTo>
                  <a:close/>
                </a:path>
                <a:path w="25400" h="720089">
                  <a:moveTo>
                    <a:pt x="25400" y="604520"/>
                  </a:moveTo>
                  <a:lnTo>
                    <a:pt x="0" y="604520"/>
                  </a:lnTo>
                  <a:lnTo>
                    <a:pt x="0" y="609600"/>
                  </a:lnTo>
                  <a:lnTo>
                    <a:pt x="25400" y="609600"/>
                  </a:lnTo>
                  <a:lnTo>
                    <a:pt x="25400" y="604520"/>
                  </a:lnTo>
                  <a:close/>
                </a:path>
                <a:path w="25400" h="720089">
                  <a:moveTo>
                    <a:pt x="25400" y="598170"/>
                  </a:moveTo>
                  <a:lnTo>
                    <a:pt x="0" y="598170"/>
                  </a:lnTo>
                  <a:lnTo>
                    <a:pt x="0" y="603250"/>
                  </a:lnTo>
                  <a:lnTo>
                    <a:pt x="25400" y="603250"/>
                  </a:lnTo>
                  <a:lnTo>
                    <a:pt x="25400" y="598170"/>
                  </a:lnTo>
                  <a:close/>
                </a:path>
                <a:path w="25400" h="720089">
                  <a:moveTo>
                    <a:pt x="25400" y="591820"/>
                  </a:moveTo>
                  <a:lnTo>
                    <a:pt x="0" y="591820"/>
                  </a:lnTo>
                  <a:lnTo>
                    <a:pt x="0" y="596900"/>
                  </a:lnTo>
                  <a:lnTo>
                    <a:pt x="25400" y="596900"/>
                  </a:lnTo>
                  <a:lnTo>
                    <a:pt x="25400" y="591820"/>
                  </a:lnTo>
                  <a:close/>
                </a:path>
                <a:path w="25400" h="720089">
                  <a:moveTo>
                    <a:pt x="25400" y="585470"/>
                  </a:moveTo>
                  <a:lnTo>
                    <a:pt x="0" y="585470"/>
                  </a:lnTo>
                  <a:lnTo>
                    <a:pt x="0" y="590550"/>
                  </a:lnTo>
                  <a:lnTo>
                    <a:pt x="25400" y="590550"/>
                  </a:lnTo>
                  <a:lnTo>
                    <a:pt x="25400" y="585470"/>
                  </a:lnTo>
                  <a:close/>
                </a:path>
                <a:path w="25400" h="720089">
                  <a:moveTo>
                    <a:pt x="25400" y="579120"/>
                  </a:moveTo>
                  <a:lnTo>
                    <a:pt x="0" y="579120"/>
                  </a:lnTo>
                  <a:lnTo>
                    <a:pt x="0" y="584200"/>
                  </a:lnTo>
                  <a:lnTo>
                    <a:pt x="25400" y="584200"/>
                  </a:lnTo>
                  <a:lnTo>
                    <a:pt x="25400" y="579120"/>
                  </a:lnTo>
                  <a:close/>
                </a:path>
                <a:path w="25400" h="720089">
                  <a:moveTo>
                    <a:pt x="25400" y="572770"/>
                  </a:moveTo>
                  <a:lnTo>
                    <a:pt x="0" y="572770"/>
                  </a:lnTo>
                  <a:lnTo>
                    <a:pt x="0" y="577850"/>
                  </a:lnTo>
                  <a:lnTo>
                    <a:pt x="25400" y="577850"/>
                  </a:lnTo>
                  <a:lnTo>
                    <a:pt x="25400" y="572770"/>
                  </a:lnTo>
                  <a:close/>
                </a:path>
                <a:path w="25400" h="720089">
                  <a:moveTo>
                    <a:pt x="25400" y="566420"/>
                  </a:moveTo>
                  <a:lnTo>
                    <a:pt x="0" y="566420"/>
                  </a:lnTo>
                  <a:lnTo>
                    <a:pt x="0" y="571500"/>
                  </a:lnTo>
                  <a:lnTo>
                    <a:pt x="25400" y="571500"/>
                  </a:lnTo>
                  <a:lnTo>
                    <a:pt x="25400" y="566420"/>
                  </a:lnTo>
                  <a:close/>
                </a:path>
                <a:path w="25400" h="720089">
                  <a:moveTo>
                    <a:pt x="25400" y="560070"/>
                  </a:moveTo>
                  <a:lnTo>
                    <a:pt x="0" y="560070"/>
                  </a:lnTo>
                  <a:lnTo>
                    <a:pt x="0" y="565150"/>
                  </a:lnTo>
                  <a:lnTo>
                    <a:pt x="25400" y="565150"/>
                  </a:lnTo>
                  <a:lnTo>
                    <a:pt x="25400" y="560070"/>
                  </a:lnTo>
                  <a:close/>
                </a:path>
                <a:path w="25400" h="720089">
                  <a:moveTo>
                    <a:pt x="25400" y="553720"/>
                  </a:moveTo>
                  <a:lnTo>
                    <a:pt x="0" y="553720"/>
                  </a:lnTo>
                  <a:lnTo>
                    <a:pt x="0" y="558800"/>
                  </a:lnTo>
                  <a:lnTo>
                    <a:pt x="25400" y="558800"/>
                  </a:lnTo>
                  <a:lnTo>
                    <a:pt x="25400" y="553720"/>
                  </a:lnTo>
                  <a:close/>
                </a:path>
                <a:path w="25400" h="720089">
                  <a:moveTo>
                    <a:pt x="25400" y="547370"/>
                  </a:moveTo>
                  <a:lnTo>
                    <a:pt x="0" y="547370"/>
                  </a:lnTo>
                  <a:lnTo>
                    <a:pt x="0" y="552450"/>
                  </a:lnTo>
                  <a:lnTo>
                    <a:pt x="25400" y="552450"/>
                  </a:lnTo>
                  <a:lnTo>
                    <a:pt x="25400" y="547370"/>
                  </a:lnTo>
                  <a:close/>
                </a:path>
                <a:path w="25400" h="720089">
                  <a:moveTo>
                    <a:pt x="25400" y="541020"/>
                  </a:moveTo>
                  <a:lnTo>
                    <a:pt x="0" y="541020"/>
                  </a:lnTo>
                  <a:lnTo>
                    <a:pt x="0" y="546100"/>
                  </a:lnTo>
                  <a:lnTo>
                    <a:pt x="25400" y="546100"/>
                  </a:lnTo>
                  <a:lnTo>
                    <a:pt x="25400" y="541020"/>
                  </a:lnTo>
                  <a:close/>
                </a:path>
                <a:path w="25400" h="720089">
                  <a:moveTo>
                    <a:pt x="25400" y="534670"/>
                  </a:moveTo>
                  <a:lnTo>
                    <a:pt x="0" y="534670"/>
                  </a:lnTo>
                  <a:lnTo>
                    <a:pt x="0" y="539750"/>
                  </a:lnTo>
                  <a:lnTo>
                    <a:pt x="25400" y="539750"/>
                  </a:lnTo>
                  <a:lnTo>
                    <a:pt x="25400" y="534670"/>
                  </a:lnTo>
                  <a:close/>
                </a:path>
                <a:path w="25400" h="720089">
                  <a:moveTo>
                    <a:pt x="25400" y="528320"/>
                  </a:moveTo>
                  <a:lnTo>
                    <a:pt x="0" y="528320"/>
                  </a:lnTo>
                  <a:lnTo>
                    <a:pt x="0" y="533400"/>
                  </a:lnTo>
                  <a:lnTo>
                    <a:pt x="25400" y="533400"/>
                  </a:lnTo>
                  <a:lnTo>
                    <a:pt x="25400" y="528320"/>
                  </a:lnTo>
                  <a:close/>
                </a:path>
                <a:path w="25400" h="720089">
                  <a:moveTo>
                    <a:pt x="25400" y="521970"/>
                  </a:moveTo>
                  <a:lnTo>
                    <a:pt x="0" y="521970"/>
                  </a:lnTo>
                  <a:lnTo>
                    <a:pt x="0" y="527050"/>
                  </a:lnTo>
                  <a:lnTo>
                    <a:pt x="25400" y="527050"/>
                  </a:lnTo>
                  <a:lnTo>
                    <a:pt x="25400" y="521970"/>
                  </a:lnTo>
                  <a:close/>
                </a:path>
                <a:path w="25400" h="720089">
                  <a:moveTo>
                    <a:pt x="25400" y="515620"/>
                  </a:moveTo>
                  <a:lnTo>
                    <a:pt x="0" y="515620"/>
                  </a:lnTo>
                  <a:lnTo>
                    <a:pt x="0" y="520700"/>
                  </a:lnTo>
                  <a:lnTo>
                    <a:pt x="25400" y="520700"/>
                  </a:lnTo>
                  <a:lnTo>
                    <a:pt x="25400" y="515620"/>
                  </a:lnTo>
                  <a:close/>
                </a:path>
                <a:path w="25400" h="720089">
                  <a:moveTo>
                    <a:pt x="25400" y="509270"/>
                  </a:moveTo>
                  <a:lnTo>
                    <a:pt x="0" y="509270"/>
                  </a:lnTo>
                  <a:lnTo>
                    <a:pt x="0" y="514350"/>
                  </a:lnTo>
                  <a:lnTo>
                    <a:pt x="25400" y="514350"/>
                  </a:lnTo>
                  <a:lnTo>
                    <a:pt x="25400" y="509270"/>
                  </a:lnTo>
                  <a:close/>
                </a:path>
                <a:path w="25400" h="720089">
                  <a:moveTo>
                    <a:pt x="25400" y="502920"/>
                  </a:moveTo>
                  <a:lnTo>
                    <a:pt x="0" y="502920"/>
                  </a:lnTo>
                  <a:lnTo>
                    <a:pt x="0" y="508000"/>
                  </a:lnTo>
                  <a:lnTo>
                    <a:pt x="25400" y="508000"/>
                  </a:lnTo>
                  <a:lnTo>
                    <a:pt x="25400" y="502920"/>
                  </a:lnTo>
                  <a:close/>
                </a:path>
                <a:path w="25400" h="720089">
                  <a:moveTo>
                    <a:pt x="25400" y="496570"/>
                  </a:moveTo>
                  <a:lnTo>
                    <a:pt x="0" y="496570"/>
                  </a:lnTo>
                  <a:lnTo>
                    <a:pt x="0" y="501650"/>
                  </a:lnTo>
                  <a:lnTo>
                    <a:pt x="25400" y="501650"/>
                  </a:lnTo>
                  <a:lnTo>
                    <a:pt x="25400" y="496570"/>
                  </a:lnTo>
                  <a:close/>
                </a:path>
                <a:path w="25400" h="720089">
                  <a:moveTo>
                    <a:pt x="25400" y="490220"/>
                  </a:moveTo>
                  <a:lnTo>
                    <a:pt x="0" y="490220"/>
                  </a:lnTo>
                  <a:lnTo>
                    <a:pt x="0" y="495300"/>
                  </a:lnTo>
                  <a:lnTo>
                    <a:pt x="25400" y="495300"/>
                  </a:lnTo>
                  <a:lnTo>
                    <a:pt x="25400" y="490220"/>
                  </a:lnTo>
                  <a:close/>
                </a:path>
                <a:path w="25400" h="720089">
                  <a:moveTo>
                    <a:pt x="25400" y="483870"/>
                  </a:moveTo>
                  <a:lnTo>
                    <a:pt x="0" y="483870"/>
                  </a:lnTo>
                  <a:lnTo>
                    <a:pt x="0" y="488950"/>
                  </a:lnTo>
                  <a:lnTo>
                    <a:pt x="25400" y="488950"/>
                  </a:lnTo>
                  <a:lnTo>
                    <a:pt x="25400" y="483870"/>
                  </a:lnTo>
                  <a:close/>
                </a:path>
                <a:path w="25400" h="720089">
                  <a:moveTo>
                    <a:pt x="25400" y="477520"/>
                  </a:moveTo>
                  <a:lnTo>
                    <a:pt x="0" y="477520"/>
                  </a:lnTo>
                  <a:lnTo>
                    <a:pt x="0" y="482600"/>
                  </a:lnTo>
                  <a:lnTo>
                    <a:pt x="25400" y="482600"/>
                  </a:lnTo>
                  <a:lnTo>
                    <a:pt x="25400" y="477520"/>
                  </a:lnTo>
                  <a:close/>
                </a:path>
                <a:path w="25400" h="720089">
                  <a:moveTo>
                    <a:pt x="25400" y="471170"/>
                  </a:moveTo>
                  <a:lnTo>
                    <a:pt x="0" y="471170"/>
                  </a:lnTo>
                  <a:lnTo>
                    <a:pt x="0" y="476250"/>
                  </a:lnTo>
                  <a:lnTo>
                    <a:pt x="25400" y="476250"/>
                  </a:lnTo>
                  <a:lnTo>
                    <a:pt x="25400" y="471170"/>
                  </a:lnTo>
                  <a:close/>
                </a:path>
                <a:path w="25400" h="720089">
                  <a:moveTo>
                    <a:pt x="25400" y="464820"/>
                  </a:moveTo>
                  <a:lnTo>
                    <a:pt x="0" y="464820"/>
                  </a:lnTo>
                  <a:lnTo>
                    <a:pt x="0" y="469900"/>
                  </a:lnTo>
                  <a:lnTo>
                    <a:pt x="25400" y="469900"/>
                  </a:lnTo>
                  <a:lnTo>
                    <a:pt x="25400" y="464820"/>
                  </a:lnTo>
                  <a:close/>
                </a:path>
                <a:path w="25400" h="720089">
                  <a:moveTo>
                    <a:pt x="25400" y="458470"/>
                  </a:moveTo>
                  <a:lnTo>
                    <a:pt x="0" y="458470"/>
                  </a:lnTo>
                  <a:lnTo>
                    <a:pt x="0" y="463550"/>
                  </a:lnTo>
                  <a:lnTo>
                    <a:pt x="25400" y="463550"/>
                  </a:lnTo>
                  <a:lnTo>
                    <a:pt x="25400" y="458470"/>
                  </a:lnTo>
                  <a:close/>
                </a:path>
                <a:path w="25400" h="720089">
                  <a:moveTo>
                    <a:pt x="25400" y="453390"/>
                  </a:moveTo>
                  <a:lnTo>
                    <a:pt x="0" y="453390"/>
                  </a:lnTo>
                  <a:lnTo>
                    <a:pt x="0" y="457200"/>
                  </a:lnTo>
                  <a:lnTo>
                    <a:pt x="25400" y="457200"/>
                  </a:lnTo>
                  <a:lnTo>
                    <a:pt x="25400" y="453390"/>
                  </a:lnTo>
                  <a:close/>
                </a:path>
              </a:pathLst>
            </a:custGeom>
            <a:solidFill>
              <a:srgbClr val="5274DB"/>
            </a:solidFill>
          </p:spPr>
          <p:txBody>
            <a:bodyPr wrap="square" lIns="0" tIns="0" rIns="0" bIns="0" rtlCol="0"/>
            <a:lstStyle/>
            <a:p>
              <a:endParaRPr/>
            </a:p>
          </p:txBody>
        </p:sp>
        <p:sp>
          <p:nvSpPr>
            <p:cNvPr id="435" name="object 435"/>
            <p:cNvSpPr/>
            <p:nvPr/>
          </p:nvSpPr>
          <p:spPr>
            <a:xfrm>
              <a:off x="6614160" y="5585459"/>
              <a:ext cx="26670" cy="730250"/>
            </a:xfrm>
            <a:custGeom>
              <a:avLst/>
              <a:gdLst/>
              <a:ahLst/>
              <a:cxnLst/>
              <a:rect l="l" t="t" r="r" b="b"/>
              <a:pathLst>
                <a:path w="26670" h="730250">
                  <a:moveTo>
                    <a:pt x="5080" y="0"/>
                  </a:moveTo>
                  <a:lnTo>
                    <a:pt x="0" y="0"/>
                  </a:lnTo>
                  <a:lnTo>
                    <a:pt x="0" y="6349"/>
                  </a:lnTo>
                  <a:lnTo>
                    <a:pt x="26670" y="6349"/>
                  </a:lnTo>
                  <a:lnTo>
                    <a:pt x="26670" y="3809"/>
                  </a:lnTo>
                  <a:lnTo>
                    <a:pt x="20320" y="3809"/>
                  </a:lnTo>
                  <a:lnTo>
                    <a:pt x="20320" y="2539"/>
                  </a:lnTo>
                  <a:lnTo>
                    <a:pt x="12700" y="2539"/>
                  </a:lnTo>
                  <a:lnTo>
                    <a:pt x="12700" y="1269"/>
                  </a:lnTo>
                  <a:lnTo>
                    <a:pt x="5080" y="1269"/>
                  </a:lnTo>
                  <a:lnTo>
                    <a:pt x="5080" y="0"/>
                  </a:lnTo>
                  <a:close/>
                </a:path>
                <a:path w="26670" h="730250">
                  <a:moveTo>
                    <a:pt x="26670" y="6350"/>
                  </a:moveTo>
                  <a:lnTo>
                    <a:pt x="0" y="6350"/>
                  </a:lnTo>
                  <a:lnTo>
                    <a:pt x="0" y="16509"/>
                  </a:lnTo>
                  <a:lnTo>
                    <a:pt x="26670" y="16509"/>
                  </a:lnTo>
                  <a:lnTo>
                    <a:pt x="26670" y="6350"/>
                  </a:lnTo>
                  <a:close/>
                </a:path>
                <a:path w="26670" h="730250">
                  <a:moveTo>
                    <a:pt x="26670" y="16510"/>
                  </a:moveTo>
                  <a:lnTo>
                    <a:pt x="0" y="16510"/>
                  </a:lnTo>
                  <a:lnTo>
                    <a:pt x="0" y="22859"/>
                  </a:lnTo>
                  <a:lnTo>
                    <a:pt x="26670" y="22859"/>
                  </a:lnTo>
                  <a:lnTo>
                    <a:pt x="26670" y="16510"/>
                  </a:lnTo>
                  <a:close/>
                </a:path>
                <a:path w="26670" h="730250">
                  <a:moveTo>
                    <a:pt x="26670" y="22860"/>
                  </a:moveTo>
                  <a:lnTo>
                    <a:pt x="0" y="22860"/>
                  </a:lnTo>
                  <a:lnTo>
                    <a:pt x="0" y="31749"/>
                  </a:lnTo>
                  <a:lnTo>
                    <a:pt x="26670" y="31749"/>
                  </a:lnTo>
                  <a:lnTo>
                    <a:pt x="26670" y="22860"/>
                  </a:lnTo>
                  <a:close/>
                </a:path>
                <a:path w="26670" h="730250">
                  <a:moveTo>
                    <a:pt x="26670" y="31750"/>
                  </a:moveTo>
                  <a:lnTo>
                    <a:pt x="0" y="31750"/>
                  </a:lnTo>
                  <a:lnTo>
                    <a:pt x="0" y="36829"/>
                  </a:lnTo>
                  <a:lnTo>
                    <a:pt x="26670" y="36829"/>
                  </a:lnTo>
                  <a:lnTo>
                    <a:pt x="26670" y="31750"/>
                  </a:lnTo>
                  <a:close/>
                </a:path>
                <a:path w="26670" h="730250">
                  <a:moveTo>
                    <a:pt x="26670" y="36830"/>
                  </a:moveTo>
                  <a:lnTo>
                    <a:pt x="0" y="36830"/>
                  </a:lnTo>
                  <a:lnTo>
                    <a:pt x="0" y="38099"/>
                  </a:lnTo>
                  <a:lnTo>
                    <a:pt x="26670" y="38099"/>
                  </a:lnTo>
                  <a:lnTo>
                    <a:pt x="26670" y="36830"/>
                  </a:lnTo>
                  <a:close/>
                </a:path>
                <a:path w="26670" h="730250">
                  <a:moveTo>
                    <a:pt x="26670" y="38100"/>
                  </a:moveTo>
                  <a:lnTo>
                    <a:pt x="0" y="38100"/>
                  </a:lnTo>
                  <a:lnTo>
                    <a:pt x="0" y="44449"/>
                  </a:lnTo>
                  <a:lnTo>
                    <a:pt x="26670" y="44449"/>
                  </a:lnTo>
                  <a:lnTo>
                    <a:pt x="26670" y="38100"/>
                  </a:lnTo>
                  <a:close/>
                </a:path>
                <a:path w="26670" h="730250">
                  <a:moveTo>
                    <a:pt x="26670" y="44450"/>
                  </a:moveTo>
                  <a:lnTo>
                    <a:pt x="0" y="44450"/>
                  </a:lnTo>
                  <a:lnTo>
                    <a:pt x="0" y="54609"/>
                  </a:lnTo>
                  <a:lnTo>
                    <a:pt x="26670" y="54609"/>
                  </a:lnTo>
                  <a:lnTo>
                    <a:pt x="26670" y="44450"/>
                  </a:lnTo>
                  <a:close/>
                </a:path>
                <a:path w="26670" h="730250">
                  <a:moveTo>
                    <a:pt x="26670" y="54610"/>
                  </a:moveTo>
                  <a:lnTo>
                    <a:pt x="0" y="54610"/>
                  </a:lnTo>
                  <a:lnTo>
                    <a:pt x="0" y="63499"/>
                  </a:lnTo>
                  <a:lnTo>
                    <a:pt x="26670" y="63499"/>
                  </a:lnTo>
                  <a:lnTo>
                    <a:pt x="26670" y="54610"/>
                  </a:lnTo>
                  <a:close/>
                </a:path>
                <a:path w="26670" h="730250">
                  <a:moveTo>
                    <a:pt x="26670" y="63500"/>
                  </a:moveTo>
                  <a:lnTo>
                    <a:pt x="0" y="63500"/>
                  </a:lnTo>
                  <a:lnTo>
                    <a:pt x="0" y="101599"/>
                  </a:lnTo>
                  <a:lnTo>
                    <a:pt x="26670" y="101599"/>
                  </a:lnTo>
                  <a:lnTo>
                    <a:pt x="26670" y="63500"/>
                  </a:lnTo>
                  <a:close/>
                </a:path>
                <a:path w="26670" h="730250">
                  <a:moveTo>
                    <a:pt x="26670" y="101600"/>
                  </a:moveTo>
                  <a:lnTo>
                    <a:pt x="0" y="101600"/>
                  </a:lnTo>
                  <a:lnTo>
                    <a:pt x="0" y="105409"/>
                  </a:lnTo>
                  <a:lnTo>
                    <a:pt x="26670" y="105409"/>
                  </a:lnTo>
                  <a:lnTo>
                    <a:pt x="26670" y="101600"/>
                  </a:lnTo>
                  <a:close/>
                </a:path>
                <a:path w="26670" h="730250">
                  <a:moveTo>
                    <a:pt x="26670" y="105410"/>
                  </a:moveTo>
                  <a:lnTo>
                    <a:pt x="0" y="105410"/>
                  </a:lnTo>
                  <a:lnTo>
                    <a:pt x="0" y="107949"/>
                  </a:lnTo>
                  <a:lnTo>
                    <a:pt x="26670" y="107949"/>
                  </a:lnTo>
                  <a:lnTo>
                    <a:pt x="26670" y="105410"/>
                  </a:lnTo>
                  <a:close/>
                </a:path>
                <a:path w="26670" h="730250">
                  <a:moveTo>
                    <a:pt x="26670" y="107950"/>
                  </a:moveTo>
                  <a:lnTo>
                    <a:pt x="0" y="107950"/>
                  </a:lnTo>
                  <a:lnTo>
                    <a:pt x="0" y="114299"/>
                  </a:lnTo>
                  <a:lnTo>
                    <a:pt x="26670" y="114299"/>
                  </a:lnTo>
                  <a:lnTo>
                    <a:pt x="26670" y="107950"/>
                  </a:lnTo>
                  <a:close/>
                </a:path>
                <a:path w="26670" h="730250">
                  <a:moveTo>
                    <a:pt x="26670" y="114300"/>
                  </a:moveTo>
                  <a:lnTo>
                    <a:pt x="0" y="114300"/>
                  </a:lnTo>
                  <a:lnTo>
                    <a:pt x="0" y="118109"/>
                  </a:lnTo>
                  <a:lnTo>
                    <a:pt x="26670" y="118109"/>
                  </a:lnTo>
                  <a:lnTo>
                    <a:pt x="26670" y="114300"/>
                  </a:lnTo>
                  <a:close/>
                </a:path>
                <a:path w="26670" h="730250">
                  <a:moveTo>
                    <a:pt x="26670" y="118109"/>
                  </a:moveTo>
                  <a:lnTo>
                    <a:pt x="0" y="118109"/>
                  </a:lnTo>
                  <a:lnTo>
                    <a:pt x="0" y="156209"/>
                  </a:lnTo>
                  <a:lnTo>
                    <a:pt x="26670" y="156209"/>
                  </a:lnTo>
                  <a:lnTo>
                    <a:pt x="26670" y="118109"/>
                  </a:lnTo>
                  <a:close/>
                </a:path>
                <a:path w="26670" h="730250">
                  <a:moveTo>
                    <a:pt x="26670" y="156210"/>
                  </a:moveTo>
                  <a:lnTo>
                    <a:pt x="0" y="156210"/>
                  </a:lnTo>
                  <a:lnTo>
                    <a:pt x="0" y="165099"/>
                  </a:lnTo>
                  <a:lnTo>
                    <a:pt x="26670" y="165099"/>
                  </a:lnTo>
                  <a:lnTo>
                    <a:pt x="26670" y="156210"/>
                  </a:lnTo>
                  <a:close/>
                </a:path>
                <a:path w="26670" h="730250">
                  <a:moveTo>
                    <a:pt x="26670" y="165100"/>
                  </a:moveTo>
                  <a:lnTo>
                    <a:pt x="0" y="165100"/>
                  </a:lnTo>
                  <a:lnTo>
                    <a:pt x="0" y="171449"/>
                  </a:lnTo>
                  <a:lnTo>
                    <a:pt x="26670" y="171449"/>
                  </a:lnTo>
                  <a:lnTo>
                    <a:pt x="26670" y="165100"/>
                  </a:lnTo>
                  <a:close/>
                </a:path>
                <a:path w="26670" h="730250">
                  <a:moveTo>
                    <a:pt x="26670" y="171450"/>
                  </a:moveTo>
                  <a:lnTo>
                    <a:pt x="0" y="171450"/>
                  </a:lnTo>
                  <a:lnTo>
                    <a:pt x="0" y="177799"/>
                  </a:lnTo>
                  <a:lnTo>
                    <a:pt x="26670" y="177799"/>
                  </a:lnTo>
                  <a:lnTo>
                    <a:pt x="26670" y="171450"/>
                  </a:lnTo>
                  <a:close/>
                </a:path>
                <a:path w="26670" h="730250">
                  <a:moveTo>
                    <a:pt x="26670" y="177800"/>
                  </a:moveTo>
                  <a:lnTo>
                    <a:pt x="0" y="177800"/>
                  </a:lnTo>
                  <a:lnTo>
                    <a:pt x="0" y="181609"/>
                  </a:lnTo>
                  <a:lnTo>
                    <a:pt x="26670" y="181609"/>
                  </a:lnTo>
                  <a:lnTo>
                    <a:pt x="26670" y="177800"/>
                  </a:lnTo>
                  <a:close/>
                </a:path>
                <a:path w="26670" h="730250">
                  <a:moveTo>
                    <a:pt x="26670" y="181610"/>
                  </a:moveTo>
                  <a:lnTo>
                    <a:pt x="0" y="181610"/>
                  </a:lnTo>
                  <a:lnTo>
                    <a:pt x="0" y="187959"/>
                  </a:lnTo>
                  <a:lnTo>
                    <a:pt x="26670" y="187959"/>
                  </a:lnTo>
                  <a:lnTo>
                    <a:pt x="26670" y="181610"/>
                  </a:lnTo>
                  <a:close/>
                </a:path>
                <a:path w="26670" h="730250">
                  <a:moveTo>
                    <a:pt x="26670" y="187960"/>
                  </a:moveTo>
                  <a:lnTo>
                    <a:pt x="0" y="187960"/>
                  </a:lnTo>
                  <a:lnTo>
                    <a:pt x="0" y="190499"/>
                  </a:lnTo>
                  <a:lnTo>
                    <a:pt x="26670" y="190499"/>
                  </a:lnTo>
                  <a:lnTo>
                    <a:pt x="26670" y="187960"/>
                  </a:lnTo>
                  <a:close/>
                </a:path>
                <a:path w="26670" h="730250">
                  <a:moveTo>
                    <a:pt x="26670" y="190500"/>
                  </a:moveTo>
                  <a:lnTo>
                    <a:pt x="0" y="190500"/>
                  </a:lnTo>
                  <a:lnTo>
                    <a:pt x="0" y="194309"/>
                  </a:lnTo>
                  <a:lnTo>
                    <a:pt x="26670" y="194309"/>
                  </a:lnTo>
                  <a:lnTo>
                    <a:pt x="26670" y="190500"/>
                  </a:lnTo>
                  <a:close/>
                </a:path>
                <a:path w="26670" h="730250">
                  <a:moveTo>
                    <a:pt x="26670" y="194310"/>
                  </a:moveTo>
                  <a:lnTo>
                    <a:pt x="0" y="194310"/>
                  </a:lnTo>
                  <a:lnTo>
                    <a:pt x="0" y="196849"/>
                  </a:lnTo>
                  <a:lnTo>
                    <a:pt x="26670" y="196849"/>
                  </a:lnTo>
                  <a:lnTo>
                    <a:pt x="26670" y="194310"/>
                  </a:lnTo>
                  <a:close/>
                </a:path>
                <a:path w="26670" h="730250">
                  <a:moveTo>
                    <a:pt x="26670" y="196850"/>
                  </a:moveTo>
                  <a:lnTo>
                    <a:pt x="0" y="196850"/>
                  </a:lnTo>
                  <a:lnTo>
                    <a:pt x="0" y="203199"/>
                  </a:lnTo>
                  <a:lnTo>
                    <a:pt x="26670" y="203199"/>
                  </a:lnTo>
                  <a:lnTo>
                    <a:pt x="26670" y="196850"/>
                  </a:lnTo>
                  <a:close/>
                </a:path>
                <a:path w="26670" h="730250">
                  <a:moveTo>
                    <a:pt x="26670" y="203200"/>
                  </a:moveTo>
                  <a:lnTo>
                    <a:pt x="0" y="203200"/>
                  </a:lnTo>
                  <a:lnTo>
                    <a:pt x="0" y="228599"/>
                  </a:lnTo>
                  <a:lnTo>
                    <a:pt x="26670" y="228599"/>
                  </a:lnTo>
                  <a:lnTo>
                    <a:pt x="26670" y="203200"/>
                  </a:lnTo>
                  <a:close/>
                </a:path>
                <a:path w="26670" h="730250">
                  <a:moveTo>
                    <a:pt x="26670" y="228600"/>
                  </a:moveTo>
                  <a:lnTo>
                    <a:pt x="0" y="228600"/>
                  </a:lnTo>
                  <a:lnTo>
                    <a:pt x="0" y="234949"/>
                  </a:lnTo>
                  <a:lnTo>
                    <a:pt x="26670" y="234949"/>
                  </a:lnTo>
                  <a:lnTo>
                    <a:pt x="26670" y="228600"/>
                  </a:lnTo>
                  <a:close/>
                </a:path>
                <a:path w="26670" h="730250">
                  <a:moveTo>
                    <a:pt x="26670" y="234950"/>
                  </a:moveTo>
                  <a:lnTo>
                    <a:pt x="0" y="234950"/>
                  </a:lnTo>
                  <a:lnTo>
                    <a:pt x="0" y="247649"/>
                  </a:lnTo>
                  <a:lnTo>
                    <a:pt x="26670" y="247649"/>
                  </a:lnTo>
                  <a:lnTo>
                    <a:pt x="26670" y="234950"/>
                  </a:lnTo>
                  <a:close/>
                </a:path>
                <a:path w="26670" h="730250">
                  <a:moveTo>
                    <a:pt x="26670" y="247650"/>
                  </a:moveTo>
                  <a:lnTo>
                    <a:pt x="0" y="247650"/>
                  </a:lnTo>
                  <a:lnTo>
                    <a:pt x="0" y="264159"/>
                  </a:lnTo>
                  <a:lnTo>
                    <a:pt x="26670" y="264159"/>
                  </a:lnTo>
                  <a:lnTo>
                    <a:pt x="26670" y="247650"/>
                  </a:lnTo>
                  <a:close/>
                </a:path>
                <a:path w="26670" h="730250">
                  <a:moveTo>
                    <a:pt x="26670" y="264159"/>
                  </a:moveTo>
                  <a:lnTo>
                    <a:pt x="0" y="264159"/>
                  </a:lnTo>
                  <a:lnTo>
                    <a:pt x="0" y="266699"/>
                  </a:lnTo>
                  <a:lnTo>
                    <a:pt x="26670" y="266699"/>
                  </a:lnTo>
                  <a:lnTo>
                    <a:pt x="26670" y="264159"/>
                  </a:lnTo>
                  <a:close/>
                </a:path>
                <a:path w="26670" h="730250">
                  <a:moveTo>
                    <a:pt x="26670" y="266700"/>
                  </a:moveTo>
                  <a:lnTo>
                    <a:pt x="0" y="266700"/>
                  </a:lnTo>
                  <a:lnTo>
                    <a:pt x="0" y="270509"/>
                  </a:lnTo>
                  <a:lnTo>
                    <a:pt x="26670" y="270509"/>
                  </a:lnTo>
                  <a:lnTo>
                    <a:pt x="26670" y="266700"/>
                  </a:lnTo>
                  <a:close/>
                </a:path>
                <a:path w="26670" h="730250">
                  <a:moveTo>
                    <a:pt x="26670" y="270509"/>
                  </a:moveTo>
                  <a:lnTo>
                    <a:pt x="0" y="270509"/>
                  </a:lnTo>
                  <a:lnTo>
                    <a:pt x="0" y="273049"/>
                  </a:lnTo>
                  <a:lnTo>
                    <a:pt x="26670" y="273049"/>
                  </a:lnTo>
                  <a:lnTo>
                    <a:pt x="26670" y="270509"/>
                  </a:lnTo>
                  <a:close/>
                </a:path>
                <a:path w="26670" h="730250">
                  <a:moveTo>
                    <a:pt x="26670" y="273050"/>
                  </a:moveTo>
                  <a:lnTo>
                    <a:pt x="0" y="273050"/>
                  </a:lnTo>
                  <a:lnTo>
                    <a:pt x="0" y="276859"/>
                  </a:lnTo>
                  <a:lnTo>
                    <a:pt x="26670" y="276859"/>
                  </a:lnTo>
                  <a:lnTo>
                    <a:pt x="26670" y="273050"/>
                  </a:lnTo>
                  <a:close/>
                </a:path>
                <a:path w="26670" h="730250">
                  <a:moveTo>
                    <a:pt x="26670" y="276859"/>
                  </a:moveTo>
                  <a:lnTo>
                    <a:pt x="0" y="276859"/>
                  </a:lnTo>
                  <a:lnTo>
                    <a:pt x="0" y="283209"/>
                  </a:lnTo>
                  <a:lnTo>
                    <a:pt x="26670" y="283209"/>
                  </a:lnTo>
                  <a:lnTo>
                    <a:pt x="26670" y="276859"/>
                  </a:lnTo>
                  <a:close/>
                </a:path>
                <a:path w="26670" h="730250">
                  <a:moveTo>
                    <a:pt x="26670" y="283210"/>
                  </a:moveTo>
                  <a:lnTo>
                    <a:pt x="0" y="283210"/>
                  </a:lnTo>
                  <a:lnTo>
                    <a:pt x="0" y="292099"/>
                  </a:lnTo>
                  <a:lnTo>
                    <a:pt x="26670" y="292099"/>
                  </a:lnTo>
                  <a:lnTo>
                    <a:pt x="26670" y="283210"/>
                  </a:lnTo>
                  <a:close/>
                </a:path>
                <a:path w="26670" h="730250">
                  <a:moveTo>
                    <a:pt x="26670" y="292100"/>
                  </a:moveTo>
                  <a:lnTo>
                    <a:pt x="0" y="292100"/>
                  </a:lnTo>
                  <a:lnTo>
                    <a:pt x="0" y="304799"/>
                  </a:lnTo>
                  <a:lnTo>
                    <a:pt x="26670" y="304799"/>
                  </a:lnTo>
                  <a:lnTo>
                    <a:pt x="26670" y="292100"/>
                  </a:lnTo>
                  <a:close/>
                </a:path>
                <a:path w="26670" h="730250">
                  <a:moveTo>
                    <a:pt x="26670" y="304800"/>
                  </a:moveTo>
                  <a:lnTo>
                    <a:pt x="0" y="304800"/>
                  </a:lnTo>
                  <a:lnTo>
                    <a:pt x="0" y="314959"/>
                  </a:lnTo>
                  <a:lnTo>
                    <a:pt x="26670" y="314959"/>
                  </a:lnTo>
                  <a:lnTo>
                    <a:pt x="26670" y="304800"/>
                  </a:lnTo>
                  <a:close/>
                </a:path>
                <a:path w="26670" h="730250">
                  <a:moveTo>
                    <a:pt x="26670" y="314959"/>
                  </a:moveTo>
                  <a:lnTo>
                    <a:pt x="0" y="314959"/>
                  </a:lnTo>
                  <a:lnTo>
                    <a:pt x="0" y="317499"/>
                  </a:lnTo>
                  <a:lnTo>
                    <a:pt x="26670" y="317499"/>
                  </a:lnTo>
                  <a:lnTo>
                    <a:pt x="26670" y="314959"/>
                  </a:lnTo>
                  <a:close/>
                </a:path>
                <a:path w="26670" h="730250">
                  <a:moveTo>
                    <a:pt x="26670" y="317500"/>
                  </a:moveTo>
                  <a:lnTo>
                    <a:pt x="0" y="317500"/>
                  </a:lnTo>
                  <a:lnTo>
                    <a:pt x="0" y="323849"/>
                  </a:lnTo>
                  <a:lnTo>
                    <a:pt x="26670" y="323849"/>
                  </a:lnTo>
                  <a:lnTo>
                    <a:pt x="26670" y="317500"/>
                  </a:lnTo>
                  <a:close/>
                </a:path>
                <a:path w="26670" h="730250">
                  <a:moveTo>
                    <a:pt x="26670" y="323850"/>
                  </a:moveTo>
                  <a:lnTo>
                    <a:pt x="0" y="323850"/>
                  </a:lnTo>
                  <a:lnTo>
                    <a:pt x="0" y="327659"/>
                  </a:lnTo>
                  <a:lnTo>
                    <a:pt x="26670" y="327659"/>
                  </a:lnTo>
                  <a:lnTo>
                    <a:pt x="26670" y="323850"/>
                  </a:lnTo>
                  <a:close/>
                </a:path>
                <a:path w="26670" h="730250">
                  <a:moveTo>
                    <a:pt x="26670" y="327659"/>
                  </a:moveTo>
                  <a:lnTo>
                    <a:pt x="0" y="327659"/>
                  </a:lnTo>
                  <a:lnTo>
                    <a:pt x="0" y="334009"/>
                  </a:lnTo>
                  <a:lnTo>
                    <a:pt x="26670" y="334009"/>
                  </a:lnTo>
                  <a:lnTo>
                    <a:pt x="26670" y="327659"/>
                  </a:lnTo>
                  <a:close/>
                </a:path>
                <a:path w="26670" h="730250">
                  <a:moveTo>
                    <a:pt x="26670" y="334009"/>
                  </a:moveTo>
                  <a:lnTo>
                    <a:pt x="0" y="334009"/>
                  </a:lnTo>
                  <a:lnTo>
                    <a:pt x="0" y="336549"/>
                  </a:lnTo>
                  <a:lnTo>
                    <a:pt x="26670" y="336549"/>
                  </a:lnTo>
                  <a:lnTo>
                    <a:pt x="26670" y="334009"/>
                  </a:lnTo>
                  <a:close/>
                </a:path>
                <a:path w="26670" h="730250">
                  <a:moveTo>
                    <a:pt x="26670" y="336550"/>
                  </a:moveTo>
                  <a:lnTo>
                    <a:pt x="0" y="336550"/>
                  </a:lnTo>
                  <a:lnTo>
                    <a:pt x="0" y="340359"/>
                  </a:lnTo>
                  <a:lnTo>
                    <a:pt x="26670" y="340359"/>
                  </a:lnTo>
                  <a:lnTo>
                    <a:pt x="26670" y="336550"/>
                  </a:lnTo>
                  <a:close/>
                </a:path>
                <a:path w="26670" h="730250">
                  <a:moveTo>
                    <a:pt x="26670" y="340360"/>
                  </a:moveTo>
                  <a:lnTo>
                    <a:pt x="0" y="340360"/>
                  </a:lnTo>
                  <a:lnTo>
                    <a:pt x="0" y="342899"/>
                  </a:lnTo>
                  <a:lnTo>
                    <a:pt x="26670" y="342899"/>
                  </a:lnTo>
                  <a:lnTo>
                    <a:pt x="26670" y="340360"/>
                  </a:lnTo>
                  <a:close/>
                </a:path>
                <a:path w="26670" h="730250">
                  <a:moveTo>
                    <a:pt x="26670" y="342900"/>
                  </a:moveTo>
                  <a:lnTo>
                    <a:pt x="0" y="342900"/>
                  </a:lnTo>
                  <a:lnTo>
                    <a:pt x="0" y="349249"/>
                  </a:lnTo>
                  <a:lnTo>
                    <a:pt x="26670" y="349249"/>
                  </a:lnTo>
                  <a:lnTo>
                    <a:pt x="26670" y="342900"/>
                  </a:lnTo>
                  <a:close/>
                </a:path>
                <a:path w="26670" h="730250">
                  <a:moveTo>
                    <a:pt x="26670" y="349250"/>
                  </a:moveTo>
                  <a:lnTo>
                    <a:pt x="0" y="349250"/>
                  </a:lnTo>
                  <a:lnTo>
                    <a:pt x="0" y="368299"/>
                  </a:lnTo>
                  <a:lnTo>
                    <a:pt x="26670" y="368299"/>
                  </a:lnTo>
                  <a:lnTo>
                    <a:pt x="26670" y="349250"/>
                  </a:lnTo>
                  <a:close/>
                </a:path>
                <a:path w="26670" h="730250">
                  <a:moveTo>
                    <a:pt x="26670" y="368300"/>
                  </a:moveTo>
                  <a:lnTo>
                    <a:pt x="0" y="368300"/>
                  </a:lnTo>
                  <a:lnTo>
                    <a:pt x="0" y="372109"/>
                  </a:lnTo>
                  <a:lnTo>
                    <a:pt x="26670" y="372109"/>
                  </a:lnTo>
                  <a:lnTo>
                    <a:pt x="26670" y="368300"/>
                  </a:lnTo>
                  <a:close/>
                </a:path>
                <a:path w="26670" h="730250">
                  <a:moveTo>
                    <a:pt x="26670" y="372109"/>
                  </a:moveTo>
                  <a:lnTo>
                    <a:pt x="0" y="372109"/>
                  </a:lnTo>
                  <a:lnTo>
                    <a:pt x="0" y="384809"/>
                  </a:lnTo>
                  <a:lnTo>
                    <a:pt x="26670" y="384809"/>
                  </a:lnTo>
                  <a:lnTo>
                    <a:pt x="26670" y="372109"/>
                  </a:lnTo>
                  <a:close/>
                </a:path>
                <a:path w="26670" h="730250">
                  <a:moveTo>
                    <a:pt x="26670" y="384809"/>
                  </a:moveTo>
                  <a:lnTo>
                    <a:pt x="0" y="384809"/>
                  </a:lnTo>
                  <a:lnTo>
                    <a:pt x="0" y="393699"/>
                  </a:lnTo>
                  <a:lnTo>
                    <a:pt x="26670" y="393699"/>
                  </a:lnTo>
                  <a:lnTo>
                    <a:pt x="26670" y="384809"/>
                  </a:lnTo>
                  <a:close/>
                </a:path>
                <a:path w="26670" h="730250">
                  <a:moveTo>
                    <a:pt x="26670" y="393700"/>
                  </a:moveTo>
                  <a:lnTo>
                    <a:pt x="0" y="393700"/>
                  </a:lnTo>
                  <a:lnTo>
                    <a:pt x="0" y="397509"/>
                  </a:lnTo>
                  <a:lnTo>
                    <a:pt x="26670" y="397509"/>
                  </a:lnTo>
                  <a:lnTo>
                    <a:pt x="26670" y="393700"/>
                  </a:lnTo>
                  <a:close/>
                </a:path>
                <a:path w="26670" h="730250">
                  <a:moveTo>
                    <a:pt x="26670" y="397509"/>
                  </a:moveTo>
                  <a:lnTo>
                    <a:pt x="0" y="397509"/>
                  </a:lnTo>
                  <a:lnTo>
                    <a:pt x="0" y="412749"/>
                  </a:lnTo>
                  <a:lnTo>
                    <a:pt x="26670" y="412749"/>
                  </a:lnTo>
                  <a:lnTo>
                    <a:pt x="26670" y="397509"/>
                  </a:lnTo>
                  <a:close/>
                </a:path>
                <a:path w="26670" h="730250">
                  <a:moveTo>
                    <a:pt x="26670" y="412750"/>
                  </a:moveTo>
                  <a:lnTo>
                    <a:pt x="0" y="412750"/>
                  </a:lnTo>
                  <a:lnTo>
                    <a:pt x="0" y="419099"/>
                  </a:lnTo>
                  <a:lnTo>
                    <a:pt x="26670" y="419099"/>
                  </a:lnTo>
                  <a:lnTo>
                    <a:pt x="26670" y="412750"/>
                  </a:lnTo>
                  <a:close/>
                </a:path>
                <a:path w="26670" h="730250">
                  <a:moveTo>
                    <a:pt x="26670" y="419100"/>
                  </a:moveTo>
                  <a:lnTo>
                    <a:pt x="0" y="419100"/>
                  </a:lnTo>
                  <a:lnTo>
                    <a:pt x="0" y="422909"/>
                  </a:lnTo>
                  <a:lnTo>
                    <a:pt x="26670" y="422909"/>
                  </a:lnTo>
                  <a:lnTo>
                    <a:pt x="26670" y="419100"/>
                  </a:lnTo>
                  <a:close/>
                </a:path>
                <a:path w="26670" h="730250">
                  <a:moveTo>
                    <a:pt x="26670" y="422909"/>
                  </a:moveTo>
                  <a:lnTo>
                    <a:pt x="0" y="422909"/>
                  </a:lnTo>
                  <a:lnTo>
                    <a:pt x="0" y="425449"/>
                  </a:lnTo>
                  <a:lnTo>
                    <a:pt x="26670" y="425449"/>
                  </a:lnTo>
                  <a:lnTo>
                    <a:pt x="26670" y="422909"/>
                  </a:lnTo>
                  <a:close/>
                </a:path>
                <a:path w="26670" h="730250">
                  <a:moveTo>
                    <a:pt x="26670" y="425450"/>
                  </a:moveTo>
                  <a:lnTo>
                    <a:pt x="0" y="425450"/>
                  </a:lnTo>
                  <a:lnTo>
                    <a:pt x="0" y="429259"/>
                  </a:lnTo>
                  <a:lnTo>
                    <a:pt x="26670" y="429259"/>
                  </a:lnTo>
                  <a:lnTo>
                    <a:pt x="26670" y="425450"/>
                  </a:lnTo>
                  <a:close/>
                </a:path>
                <a:path w="26670" h="730250">
                  <a:moveTo>
                    <a:pt x="26670" y="429260"/>
                  </a:moveTo>
                  <a:lnTo>
                    <a:pt x="0" y="429260"/>
                  </a:lnTo>
                  <a:lnTo>
                    <a:pt x="0" y="435609"/>
                  </a:lnTo>
                  <a:lnTo>
                    <a:pt x="26670" y="435609"/>
                  </a:lnTo>
                  <a:lnTo>
                    <a:pt x="26670" y="429260"/>
                  </a:lnTo>
                  <a:close/>
                </a:path>
                <a:path w="26670" h="730250">
                  <a:moveTo>
                    <a:pt x="26670" y="435610"/>
                  </a:moveTo>
                  <a:lnTo>
                    <a:pt x="0" y="435610"/>
                  </a:lnTo>
                  <a:lnTo>
                    <a:pt x="0" y="438149"/>
                  </a:lnTo>
                  <a:lnTo>
                    <a:pt x="26670" y="438149"/>
                  </a:lnTo>
                  <a:lnTo>
                    <a:pt x="26670" y="435610"/>
                  </a:lnTo>
                  <a:close/>
                </a:path>
                <a:path w="26670" h="730250">
                  <a:moveTo>
                    <a:pt x="26670" y="438150"/>
                  </a:moveTo>
                  <a:lnTo>
                    <a:pt x="0" y="438150"/>
                  </a:lnTo>
                  <a:lnTo>
                    <a:pt x="0" y="444499"/>
                  </a:lnTo>
                  <a:lnTo>
                    <a:pt x="26670" y="444499"/>
                  </a:lnTo>
                  <a:lnTo>
                    <a:pt x="26670" y="438150"/>
                  </a:lnTo>
                  <a:close/>
                </a:path>
                <a:path w="26670" h="730250">
                  <a:moveTo>
                    <a:pt x="26670" y="444500"/>
                  </a:moveTo>
                  <a:lnTo>
                    <a:pt x="0" y="444500"/>
                  </a:lnTo>
                  <a:lnTo>
                    <a:pt x="0" y="457199"/>
                  </a:lnTo>
                  <a:lnTo>
                    <a:pt x="26670" y="457199"/>
                  </a:lnTo>
                  <a:lnTo>
                    <a:pt x="26670" y="444500"/>
                  </a:lnTo>
                  <a:close/>
                </a:path>
                <a:path w="26670" h="730250">
                  <a:moveTo>
                    <a:pt x="26670" y="723900"/>
                  </a:moveTo>
                  <a:lnTo>
                    <a:pt x="0" y="723900"/>
                  </a:lnTo>
                  <a:lnTo>
                    <a:pt x="0" y="730249"/>
                  </a:lnTo>
                  <a:lnTo>
                    <a:pt x="2540" y="730249"/>
                  </a:lnTo>
                  <a:lnTo>
                    <a:pt x="2540" y="728979"/>
                  </a:lnTo>
                  <a:lnTo>
                    <a:pt x="12700" y="728979"/>
                  </a:lnTo>
                  <a:lnTo>
                    <a:pt x="12700" y="727709"/>
                  </a:lnTo>
                  <a:lnTo>
                    <a:pt x="24130" y="727709"/>
                  </a:lnTo>
                  <a:lnTo>
                    <a:pt x="24130" y="725169"/>
                  </a:lnTo>
                  <a:lnTo>
                    <a:pt x="26670" y="725169"/>
                  </a:lnTo>
                  <a:lnTo>
                    <a:pt x="26670" y="723900"/>
                  </a:lnTo>
                  <a:close/>
                </a:path>
                <a:path w="26670" h="730250">
                  <a:moveTo>
                    <a:pt x="26670" y="717549"/>
                  </a:moveTo>
                  <a:lnTo>
                    <a:pt x="0" y="717549"/>
                  </a:lnTo>
                  <a:lnTo>
                    <a:pt x="0" y="722629"/>
                  </a:lnTo>
                  <a:lnTo>
                    <a:pt x="26670" y="722629"/>
                  </a:lnTo>
                  <a:lnTo>
                    <a:pt x="26670" y="717549"/>
                  </a:lnTo>
                  <a:close/>
                </a:path>
                <a:path w="26670" h="730250">
                  <a:moveTo>
                    <a:pt x="26670" y="711199"/>
                  </a:moveTo>
                  <a:lnTo>
                    <a:pt x="0" y="711199"/>
                  </a:lnTo>
                  <a:lnTo>
                    <a:pt x="0" y="716279"/>
                  </a:lnTo>
                  <a:lnTo>
                    <a:pt x="26670" y="716279"/>
                  </a:lnTo>
                  <a:lnTo>
                    <a:pt x="26670" y="711199"/>
                  </a:lnTo>
                  <a:close/>
                </a:path>
                <a:path w="26670" h="730250">
                  <a:moveTo>
                    <a:pt x="26670" y="704849"/>
                  </a:moveTo>
                  <a:lnTo>
                    <a:pt x="0" y="704849"/>
                  </a:lnTo>
                  <a:lnTo>
                    <a:pt x="0" y="709929"/>
                  </a:lnTo>
                  <a:lnTo>
                    <a:pt x="26670" y="709929"/>
                  </a:lnTo>
                  <a:lnTo>
                    <a:pt x="26670" y="704849"/>
                  </a:lnTo>
                  <a:close/>
                </a:path>
                <a:path w="26670" h="730250">
                  <a:moveTo>
                    <a:pt x="26670" y="698500"/>
                  </a:moveTo>
                  <a:lnTo>
                    <a:pt x="0" y="698500"/>
                  </a:lnTo>
                  <a:lnTo>
                    <a:pt x="0" y="703579"/>
                  </a:lnTo>
                  <a:lnTo>
                    <a:pt x="26670" y="703579"/>
                  </a:lnTo>
                  <a:lnTo>
                    <a:pt x="26670" y="698500"/>
                  </a:lnTo>
                  <a:close/>
                </a:path>
                <a:path w="26670" h="730250">
                  <a:moveTo>
                    <a:pt x="26670" y="692149"/>
                  </a:moveTo>
                  <a:lnTo>
                    <a:pt x="0" y="692149"/>
                  </a:lnTo>
                  <a:lnTo>
                    <a:pt x="0" y="697229"/>
                  </a:lnTo>
                  <a:lnTo>
                    <a:pt x="26670" y="697229"/>
                  </a:lnTo>
                  <a:lnTo>
                    <a:pt x="26670" y="692149"/>
                  </a:lnTo>
                  <a:close/>
                </a:path>
                <a:path w="26670" h="730250">
                  <a:moveTo>
                    <a:pt x="26670" y="685799"/>
                  </a:moveTo>
                  <a:lnTo>
                    <a:pt x="0" y="685799"/>
                  </a:lnTo>
                  <a:lnTo>
                    <a:pt x="0" y="690880"/>
                  </a:lnTo>
                  <a:lnTo>
                    <a:pt x="26670" y="690880"/>
                  </a:lnTo>
                  <a:lnTo>
                    <a:pt x="26670" y="685799"/>
                  </a:lnTo>
                  <a:close/>
                </a:path>
                <a:path w="26670" h="730250">
                  <a:moveTo>
                    <a:pt x="26670" y="679449"/>
                  </a:moveTo>
                  <a:lnTo>
                    <a:pt x="0" y="679449"/>
                  </a:lnTo>
                  <a:lnTo>
                    <a:pt x="0" y="684530"/>
                  </a:lnTo>
                  <a:lnTo>
                    <a:pt x="26670" y="684530"/>
                  </a:lnTo>
                  <a:lnTo>
                    <a:pt x="26670" y="679449"/>
                  </a:lnTo>
                  <a:close/>
                </a:path>
                <a:path w="26670" h="730250">
                  <a:moveTo>
                    <a:pt x="26670" y="673099"/>
                  </a:moveTo>
                  <a:lnTo>
                    <a:pt x="0" y="673099"/>
                  </a:lnTo>
                  <a:lnTo>
                    <a:pt x="0" y="678180"/>
                  </a:lnTo>
                  <a:lnTo>
                    <a:pt x="26670" y="678180"/>
                  </a:lnTo>
                  <a:lnTo>
                    <a:pt x="26670" y="673099"/>
                  </a:lnTo>
                  <a:close/>
                </a:path>
                <a:path w="26670" h="730250">
                  <a:moveTo>
                    <a:pt x="26670" y="666749"/>
                  </a:moveTo>
                  <a:lnTo>
                    <a:pt x="0" y="666749"/>
                  </a:lnTo>
                  <a:lnTo>
                    <a:pt x="0" y="671830"/>
                  </a:lnTo>
                  <a:lnTo>
                    <a:pt x="26670" y="671830"/>
                  </a:lnTo>
                  <a:lnTo>
                    <a:pt x="26670" y="666749"/>
                  </a:lnTo>
                  <a:close/>
                </a:path>
                <a:path w="26670" h="730250">
                  <a:moveTo>
                    <a:pt x="26670" y="660399"/>
                  </a:moveTo>
                  <a:lnTo>
                    <a:pt x="0" y="660399"/>
                  </a:lnTo>
                  <a:lnTo>
                    <a:pt x="0" y="665480"/>
                  </a:lnTo>
                  <a:lnTo>
                    <a:pt x="26670" y="665480"/>
                  </a:lnTo>
                  <a:lnTo>
                    <a:pt x="26670" y="660399"/>
                  </a:lnTo>
                  <a:close/>
                </a:path>
                <a:path w="26670" h="730250">
                  <a:moveTo>
                    <a:pt x="26670" y="654049"/>
                  </a:moveTo>
                  <a:lnTo>
                    <a:pt x="0" y="654049"/>
                  </a:lnTo>
                  <a:lnTo>
                    <a:pt x="0" y="659130"/>
                  </a:lnTo>
                  <a:lnTo>
                    <a:pt x="26670" y="659130"/>
                  </a:lnTo>
                  <a:lnTo>
                    <a:pt x="26670" y="654049"/>
                  </a:lnTo>
                  <a:close/>
                </a:path>
                <a:path w="26670" h="730250">
                  <a:moveTo>
                    <a:pt x="26670" y="647699"/>
                  </a:moveTo>
                  <a:lnTo>
                    <a:pt x="0" y="647699"/>
                  </a:lnTo>
                  <a:lnTo>
                    <a:pt x="0" y="652780"/>
                  </a:lnTo>
                  <a:lnTo>
                    <a:pt x="26670" y="652780"/>
                  </a:lnTo>
                  <a:lnTo>
                    <a:pt x="26670" y="647699"/>
                  </a:lnTo>
                  <a:close/>
                </a:path>
                <a:path w="26670" h="730250">
                  <a:moveTo>
                    <a:pt x="26670" y="641349"/>
                  </a:moveTo>
                  <a:lnTo>
                    <a:pt x="0" y="641349"/>
                  </a:lnTo>
                  <a:lnTo>
                    <a:pt x="0" y="646430"/>
                  </a:lnTo>
                  <a:lnTo>
                    <a:pt x="26670" y="646430"/>
                  </a:lnTo>
                  <a:lnTo>
                    <a:pt x="26670" y="641349"/>
                  </a:lnTo>
                  <a:close/>
                </a:path>
                <a:path w="26670" h="730250">
                  <a:moveTo>
                    <a:pt x="26670" y="634999"/>
                  </a:moveTo>
                  <a:lnTo>
                    <a:pt x="0" y="634999"/>
                  </a:lnTo>
                  <a:lnTo>
                    <a:pt x="0" y="640080"/>
                  </a:lnTo>
                  <a:lnTo>
                    <a:pt x="26670" y="640080"/>
                  </a:lnTo>
                  <a:lnTo>
                    <a:pt x="26670" y="634999"/>
                  </a:lnTo>
                  <a:close/>
                </a:path>
                <a:path w="26670" h="730250">
                  <a:moveTo>
                    <a:pt x="26670" y="628649"/>
                  </a:moveTo>
                  <a:lnTo>
                    <a:pt x="0" y="628649"/>
                  </a:lnTo>
                  <a:lnTo>
                    <a:pt x="0" y="633730"/>
                  </a:lnTo>
                  <a:lnTo>
                    <a:pt x="26670" y="633730"/>
                  </a:lnTo>
                  <a:lnTo>
                    <a:pt x="26670" y="628649"/>
                  </a:lnTo>
                  <a:close/>
                </a:path>
                <a:path w="26670" h="730250">
                  <a:moveTo>
                    <a:pt x="26670" y="622299"/>
                  </a:moveTo>
                  <a:lnTo>
                    <a:pt x="0" y="622299"/>
                  </a:lnTo>
                  <a:lnTo>
                    <a:pt x="0" y="627380"/>
                  </a:lnTo>
                  <a:lnTo>
                    <a:pt x="26670" y="627380"/>
                  </a:lnTo>
                  <a:lnTo>
                    <a:pt x="26670" y="622299"/>
                  </a:lnTo>
                  <a:close/>
                </a:path>
                <a:path w="26670" h="730250">
                  <a:moveTo>
                    <a:pt x="26670" y="615949"/>
                  </a:moveTo>
                  <a:lnTo>
                    <a:pt x="0" y="615949"/>
                  </a:lnTo>
                  <a:lnTo>
                    <a:pt x="0" y="621030"/>
                  </a:lnTo>
                  <a:lnTo>
                    <a:pt x="26670" y="621030"/>
                  </a:lnTo>
                  <a:lnTo>
                    <a:pt x="26670" y="615949"/>
                  </a:lnTo>
                  <a:close/>
                </a:path>
                <a:path w="26670" h="730250">
                  <a:moveTo>
                    <a:pt x="26670" y="609599"/>
                  </a:moveTo>
                  <a:lnTo>
                    <a:pt x="0" y="609599"/>
                  </a:lnTo>
                  <a:lnTo>
                    <a:pt x="0" y="614680"/>
                  </a:lnTo>
                  <a:lnTo>
                    <a:pt x="26670" y="614680"/>
                  </a:lnTo>
                  <a:lnTo>
                    <a:pt x="26670" y="609599"/>
                  </a:lnTo>
                  <a:close/>
                </a:path>
                <a:path w="26670" h="730250">
                  <a:moveTo>
                    <a:pt x="26670" y="603249"/>
                  </a:moveTo>
                  <a:lnTo>
                    <a:pt x="0" y="603249"/>
                  </a:lnTo>
                  <a:lnTo>
                    <a:pt x="0" y="608330"/>
                  </a:lnTo>
                  <a:lnTo>
                    <a:pt x="26670" y="608330"/>
                  </a:lnTo>
                  <a:lnTo>
                    <a:pt x="26670" y="603249"/>
                  </a:lnTo>
                  <a:close/>
                </a:path>
                <a:path w="26670" h="730250">
                  <a:moveTo>
                    <a:pt x="26670" y="596899"/>
                  </a:moveTo>
                  <a:lnTo>
                    <a:pt x="0" y="596899"/>
                  </a:lnTo>
                  <a:lnTo>
                    <a:pt x="0" y="601980"/>
                  </a:lnTo>
                  <a:lnTo>
                    <a:pt x="26670" y="601980"/>
                  </a:lnTo>
                  <a:lnTo>
                    <a:pt x="26670" y="596899"/>
                  </a:lnTo>
                  <a:close/>
                </a:path>
                <a:path w="26670" h="730250">
                  <a:moveTo>
                    <a:pt x="26670" y="590549"/>
                  </a:moveTo>
                  <a:lnTo>
                    <a:pt x="0" y="590549"/>
                  </a:lnTo>
                  <a:lnTo>
                    <a:pt x="0" y="595630"/>
                  </a:lnTo>
                  <a:lnTo>
                    <a:pt x="26670" y="595630"/>
                  </a:lnTo>
                  <a:lnTo>
                    <a:pt x="26670" y="590549"/>
                  </a:lnTo>
                  <a:close/>
                </a:path>
                <a:path w="26670" h="730250">
                  <a:moveTo>
                    <a:pt x="26670" y="584199"/>
                  </a:moveTo>
                  <a:lnTo>
                    <a:pt x="0" y="584199"/>
                  </a:lnTo>
                  <a:lnTo>
                    <a:pt x="0" y="589280"/>
                  </a:lnTo>
                  <a:lnTo>
                    <a:pt x="26670" y="589280"/>
                  </a:lnTo>
                  <a:lnTo>
                    <a:pt x="26670" y="584199"/>
                  </a:lnTo>
                  <a:close/>
                </a:path>
                <a:path w="26670" h="730250">
                  <a:moveTo>
                    <a:pt x="26670" y="577849"/>
                  </a:moveTo>
                  <a:lnTo>
                    <a:pt x="0" y="577849"/>
                  </a:lnTo>
                  <a:lnTo>
                    <a:pt x="0" y="582930"/>
                  </a:lnTo>
                  <a:lnTo>
                    <a:pt x="26670" y="582930"/>
                  </a:lnTo>
                  <a:lnTo>
                    <a:pt x="26670" y="577849"/>
                  </a:lnTo>
                  <a:close/>
                </a:path>
                <a:path w="26670" h="730250">
                  <a:moveTo>
                    <a:pt x="26670" y="571499"/>
                  </a:moveTo>
                  <a:lnTo>
                    <a:pt x="0" y="571499"/>
                  </a:lnTo>
                  <a:lnTo>
                    <a:pt x="0" y="576580"/>
                  </a:lnTo>
                  <a:lnTo>
                    <a:pt x="26670" y="576580"/>
                  </a:lnTo>
                  <a:lnTo>
                    <a:pt x="26670" y="571499"/>
                  </a:lnTo>
                  <a:close/>
                </a:path>
                <a:path w="26670" h="730250">
                  <a:moveTo>
                    <a:pt x="26670" y="565149"/>
                  </a:moveTo>
                  <a:lnTo>
                    <a:pt x="0" y="565149"/>
                  </a:lnTo>
                  <a:lnTo>
                    <a:pt x="0" y="570230"/>
                  </a:lnTo>
                  <a:lnTo>
                    <a:pt x="26670" y="570230"/>
                  </a:lnTo>
                  <a:lnTo>
                    <a:pt x="26670" y="565149"/>
                  </a:lnTo>
                  <a:close/>
                </a:path>
                <a:path w="26670" h="730250">
                  <a:moveTo>
                    <a:pt x="26670" y="558799"/>
                  </a:moveTo>
                  <a:lnTo>
                    <a:pt x="0" y="558799"/>
                  </a:lnTo>
                  <a:lnTo>
                    <a:pt x="0" y="563880"/>
                  </a:lnTo>
                  <a:lnTo>
                    <a:pt x="26670" y="563880"/>
                  </a:lnTo>
                  <a:lnTo>
                    <a:pt x="26670" y="558799"/>
                  </a:lnTo>
                  <a:close/>
                </a:path>
                <a:path w="26670" h="730250">
                  <a:moveTo>
                    <a:pt x="26670" y="552449"/>
                  </a:moveTo>
                  <a:lnTo>
                    <a:pt x="0" y="552449"/>
                  </a:lnTo>
                  <a:lnTo>
                    <a:pt x="0" y="557530"/>
                  </a:lnTo>
                  <a:lnTo>
                    <a:pt x="26670" y="557530"/>
                  </a:lnTo>
                  <a:lnTo>
                    <a:pt x="26670" y="552449"/>
                  </a:lnTo>
                  <a:close/>
                </a:path>
                <a:path w="26670" h="730250">
                  <a:moveTo>
                    <a:pt x="26670" y="546099"/>
                  </a:moveTo>
                  <a:lnTo>
                    <a:pt x="0" y="546099"/>
                  </a:lnTo>
                  <a:lnTo>
                    <a:pt x="0" y="551180"/>
                  </a:lnTo>
                  <a:lnTo>
                    <a:pt x="26670" y="551180"/>
                  </a:lnTo>
                  <a:lnTo>
                    <a:pt x="26670" y="546099"/>
                  </a:lnTo>
                  <a:close/>
                </a:path>
                <a:path w="26670" h="730250">
                  <a:moveTo>
                    <a:pt x="26670" y="539749"/>
                  </a:moveTo>
                  <a:lnTo>
                    <a:pt x="0" y="539749"/>
                  </a:lnTo>
                  <a:lnTo>
                    <a:pt x="0" y="544830"/>
                  </a:lnTo>
                  <a:lnTo>
                    <a:pt x="26670" y="544830"/>
                  </a:lnTo>
                  <a:lnTo>
                    <a:pt x="26670" y="539749"/>
                  </a:lnTo>
                  <a:close/>
                </a:path>
                <a:path w="26670" h="730250">
                  <a:moveTo>
                    <a:pt x="26670" y="533399"/>
                  </a:moveTo>
                  <a:lnTo>
                    <a:pt x="0" y="533399"/>
                  </a:lnTo>
                  <a:lnTo>
                    <a:pt x="0" y="538480"/>
                  </a:lnTo>
                  <a:lnTo>
                    <a:pt x="26670" y="538480"/>
                  </a:lnTo>
                  <a:lnTo>
                    <a:pt x="26670" y="533399"/>
                  </a:lnTo>
                  <a:close/>
                </a:path>
                <a:path w="26670" h="730250">
                  <a:moveTo>
                    <a:pt x="26670" y="527050"/>
                  </a:moveTo>
                  <a:lnTo>
                    <a:pt x="0" y="527050"/>
                  </a:lnTo>
                  <a:lnTo>
                    <a:pt x="0" y="532130"/>
                  </a:lnTo>
                  <a:lnTo>
                    <a:pt x="26670" y="532130"/>
                  </a:lnTo>
                  <a:lnTo>
                    <a:pt x="26670" y="527050"/>
                  </a:lnTo>
                  <a:close/>
                </a:path>
                <a:path w="26670" h="730250">
                  <a:moveTo>
                    <a:pt x="26670" y="520700"/>
                  </a:moveTo>
                  <a:lnTo>
                    <a:pt x="0" y="520700"/>
                  </a:lnTo>
                  <a:lnTo>
                    <a:pt x="0" y="525780"/>
                  </a:lnTo>
                  <a:lnTo>
                    <a:pt x="26670" y="525780"/>
                  </a:lnTo>
                  <a:lnTo>
                    <a:pt x="26670" y="520700"/>
                  </a:lnTo>
                  <a:close/>
                </a:path>
                <a:path w="26670" h="730250">
                  <a:moveTo>
                    <a:pt x="26670" y="514349"/>
                  </a:moveTo>
                  <a:lnTo>
                    <a:pt x="0" y="514349"/>
                  </a:lnTo>
                  <a:lnTo>
                    <a:pt x="0" y="519430"/>
                  </a:lnTo>
                  <a:lnTo>
                    <a:pt x="26670" y="519430"/>
                  </a:lnTo>
                  <a:lnTo>
                    <a:pt x="26670" y="514349"/>
                  </a:lnTo>
                  <a:close/>
                </a:path>
                <a:path w="26670" h="730250">
                  <a:moveTo>
                    <a:pt x="26670" y="507999"/>
                  </a:moveTo>
                  <a:lnTo>
                    <a:pt x="0" y="507999"/>
                  </a:lnTo>
                  <a:lnTo>
                    <a:pt x="0" y="513080"/>
                  </a:lnTo>
                  <a:lnTo>
                    <a:pt x="26670" y="513080"/>
                  </a:lnTo>
                  <a:lnTo>
                    <a:pt x="26670" y="507999"/>
                  </a:lnTo>
                  <a:close/>
                </a:path>
                <a:path w="26670" h="730250">
                  <a:moveTo>
                    <a:pt x="26670" y="501649"/>
                  </a:moveTo>
                  <a:lnTo>
                    <a:pt x="0" y="501649"/>
                  </a:lnTo>
                  <a:lnTo>
                    <a:pt x="0" y="506730"/>
                  </a:lnTo>
                  <a:lnTo>
                    <a:pt x="26670" y="506730"/>
                  </a:lnTo>
                  <a:lnTo>
                    <a:pt x="26670" y="501649"/>
                  </a:lnTo>
                  <a:close/>
                </a:path>
                <a:path w="26670" h="730250">
                  <a:moveTo>
                    <a:pt x="26670" y="495299"/>
                  </a:moveTo>
                  <a:lnTo>
                    <a:pt x="0" y="495299"/>
                  </a:lnTo>
                  <a:lnTo>
                    <a:pt x="0" y="500380"/>
                  </a:lnTo>
                  <a:lnTo>
                    <a:pt x="26670" y="500380"/>
                  </a:lnTo>
                  <a:lnTo>
                    <a:pt x="26670" y="495299"/>
                  </a:lnTo>
                  <a:close/>
                </a:path>
                <a:path w="26670" h="730250">
                  <a:moveTo>
                    <a:pt x="26670" y="488949"/>
                  </a:moveTo>
                  <a:lnTo>
                    <a:pt x="0" y="488949"/>
                  </a:lnTo>
                  <a:lnTo>
                    <a:pt x="0" y="494030"/>
                  </a:lnTo>
                  <a:lnTo>
                    <a:pt x="26670" y="494030"/>
                  </a:lnTo>
                  <a:lnTo>
                    <a:pt x="26670" y="488949"/>
                  </a:lnTo>
                  <a:close/>
                </a:path>
                <a:path w="26670" h="730250">
                  <a:moveTo>
                    <a:pt x="26670" y="482599"/>
                  </a:moveTo>
                  <a:lnTo>
                    <a:pt x="0" y="482599"/>
                  </a:lnTo>
                  <a:lnTo>
                    <a:pt x="0" y="487680"/>
                  </a:lnTo>
                  <a:lnTo>
                    <a:pt x="26670" y="487680"/>
                  </a:lnTo>
                  <a:lnTo>
                    <a:pt x="26670" y="482599"/>
                  </a:lnTo>
                  <a:close/>
                </a:path>
                <a:path w="26670" h="730250">
                  <a:moveTo>
                    <a:pt x="26670" y="476250"/>
                  </a:moveTo>
                  <a:lnTo>
                    <a:pt x="0" y="476250"/>
                  </a:lnTo>
                  <a:lnTo>
                    <a:pt x="0" y="481330"/>
                  </a:lnTo>
                  <a:lnTo>
                    <a:pt x="26670" y="481330"/>
                  </a:lnTo>
                  <a:lnTo>
                    <a:pt x="26670" y="476250"/>
                  </a:lnTo>
                  <a:close/>
                </a:path>
                <a:path w="26670" h="730250">
                  <a:moveTo>
                    <a:pt x="26670" y="469899"/>
                  </a:moveTo>
                  <a:lnTo>
                    <a:pt x="0" y="469899"/>
                  </a:lnTo>
                  <a:lnTo>
                    <a:pt x="0" y="474980"/>
                  </a:lnTo>
                  <a:lnTo>
                    <a:pt x="26670" y="474980"/>
                  </a:lnTo>
                  <a:lnTo>
                    <a:pt x="26670" y="469899"/>
                  </a:lnTo>
                  <a:close/>
                </a:path>
                <a:path w="26670" h="730250">
                  <a:moveTo>
                    <a:pt x="26670" y="463549"/>
                  </a:moveTo>
                  <a:lnTo>
                    <a:pt x="0" y="463549"/>
                  </a:lnTo>
                  <a:lnTo>
                    <a:pt x="0" y="468630"/>
                  </a:lnTo>
                  <a:lnTo>
                    <a:pt x="26670" y="468630"/>
                  </a:lnTo>
                  <a:lnTo>
                    <a:pt x="26670" y="463549"/>
                  </a:lnTo>
                  <a:close/>
                </a:path>
                <a:path w="26670" h="730250">
                  <a:moveTo>
                    <a:pt x="26670" y="458469"/>
                  </a:moveTo>
                  <a:lnTo>
                    <a:pt x="0" y="458469"/>
                  </a:lnTo>
                  <a:lnTo>
                    <a:pt x="0" y="462280"/>
                  </a:lnTo>
                  <a:lnTo>
                    <a:pt x="26670" y="462280"/>
                  </a:lnTo>
                  <a:lnTo>
                    <a:pt x="26670" y="458469"/>
                  </a:lnTo>
                  <a:close/>
                </a:path>
              </a:pathLst>
            </a:custGeom>
            <a:solidFill>
              <a:srgbClr val="5174DB"/>
            </a:solidFill>
          </p:spPr>
          <p:txBody>
            <a:bodyPr wrap="square" lIns="0" tIns="0" rIns="0" bIns="0" rtlCol="0"/>
            <a:lstStyle/>
            <a:p>
              <a:endParaRPr/>
            </a:p>
          </p:txBody>
        </p:sp>
        <p:sp>
          <p:nvSpPr>
            <p:cNvPr id="436" name="object 436"/>
            <p:cNvSpPr/>
            <p:nvPr/>
          </p:nvSpPr>
          <p:spPr>
            <a:xfrm>
              <a:off x="6588760" y="5580379"/>
              <a:ext cx="25400" cy="736600"/>
            </a:xfrm>
            <a:custGeom>
              <a:avLst/>
              <a:gdLst/>
              <a:ahLst/>
              <a:cxnLst/>
              <a:rect l="l" t="t" r="r" b="b"/>
              <a:pathLst>
                <a:path w="25400" h="736600">
                  <a:moveTo>
                    <a:pt x="2540" y="0"/>
                  </a:moveTo>
                  <a:lnTo>
                    <a:pt x="0" y="0"/>
                  </a:lnTo>
                  <a:lnTo>
                    <a:pt x="0" y="5080"/>
                  </a:lnTo>
                  <a:lnTo>
                    <a:pt x="24130" y="5080"/>
                  </a:lnTo>
                  <a:lnTo>
                    <a:pt x="24130" y="3810"/>
                  </a:lnTo>
                  <a:lnTo>
                    <a:pt x="16510" y="3810"/>
                  </a:lnTo>
                  <a:lnTo>
                    <a:pt x="16510" y="2540"/>
                  </a:lnTo>
                  <a:lnTo>
                    <a:pt x="8890" y="2540"/>
                  </a:lnTo>
                  <a:lnTo>
                    <a:pt x="8890" y="1270"/>
                  </a:lnTo>
                  <a:lnTo>
                    <a:pt x="2540" y="1270"/>
                  </a:lnTo>
                  <a:lnTo>
                    <a:pt x="2540" y="0"/>
                  </a:lnTo>
                  <a:close/>
                </a:path>
                <a:path w="25400" h="736600">
                  <a:moveTo>
                    <a:pt x="25400" y="5080"/>
                  </a:moveTo>
                  <a:lnTo>
                    <a:pt x="0" y="5080"/>
                  </a:lnTo>
                  <a:lnTo>
                    <a:pt x="0" y="11430"/>
                  </a:lnTo>
                  <a:lnTo>
                    <a:pt x="25400" y="11430"/>
                  </a:lnTo>
                  <a:lnTo>
                    <a:pt x="25400" y="5080"/>
                  </a:lnTo>
                  <a:close/>
                </a:path>
                <a:path w="25400" h="736600">
                  <a:moveTo>
                    <a:pt x="25400" y="11430"/>
                  </a:moveTo>
                  <a:lnTo>
                    <a:pt x="0" y="11430"/>
                  </a:lnTo>
                  <a:lnTo>
                    <a:pt x="0" y="21590"/>
                  </a:lnTo>
                  <a:lnTo>
                    <a:pt x="25400" y="21590"/>
                  </a:lnTo>
                  <a:lnTo>
                    <a:pt x="25400" y="11430"/>
                  </a:lnTo>
                  <a:close/>
                </a:path>
                <a:path w="25400" h="736600">
                  <a:moveTo>
                    <a:pt x="25400" y="21590"/>
                  </a:moveTo>
                  <a:lnTo>
                    <a:pt x="0" y="21590"/>
                  </a:lnTo>
                  <a:lnTo>
                    <a:pt x="0" y="27940"/>
                  </a:lnTo>
                  <a:lnTo>
                    <a:pt x="25400" y="27940"/>
                  </a:lnTo>
                  <a:lnTo>
                    <a:pt x="25400" y="21590"/>
                  </a:lnTo>
                  <a:close/>
                </a:path>
                <a:path w="25400" h="736600">
                  <a:moveTo>
                    <a:pt x="25400" y="27940"/>
                  </a:moveTo>
                  <a:lnTo>
                    <a:pt x="0" y="27940"/>
                  </a:lnTo>
                  <a:lnTo>
                    <a:pt x="0" y="36830"/>
                  </a:lnTo>
                  <a:lnTo>
                    <a:pt x="25400" y="36830"/>
                  </a:lnTo>
                  <a:lnTo>
                    <a:pt x="25400" y="27940"/>
                  </a:lnTo>
                  <a:close/>
                </a:path>
                <a:path w="25400" h="736600">
                  <a:moveTo>
                    <a:pt x="25400" y="36830"/>
                  </a:moveTo>
                  <a:lnTo>
                    <a:pt x="0" y="36830"/>
                  </a:lnTo>
                  <a:lnTo>
                    <a:pt x="0" y="41910"/>
                  </a:lnTo>
                  <a:lnTo>
                    <a:pt x="25400" y="41910"/>
                  </a:lnTo>
                  <a:lnTo>
                    <a:pt x="25400" y="36830"/>
                  </a:lnTo>
                  <a:close/>
                </a:path>
                <a:path w="25400" h="736600">
                  <a:moveTo>
                    <a:pt x="25400" y="41910"/>
                  </a:moveTo>
                  <a:lnTo>
                    <a:pt x="0" y="41910"/>
                  </a:lnTo>
                  <a:lnTo>
                    <a:pt x="0" y="43180"/>
                  </a:lnTo>
                  <a:lnTo>
                    <a:pt x="25400" y="43180"/>
                  </a:lnTo>
                  <a:lnTo>
                    <a:pt x="25400" y="41910"/>
                  </a:lnTo>
                  <a:close/>
                </a:path>
                <a:path w="25400" h="736600">
                  <a:moveTo>
                    <a:pt x="25400" y="43180"/>
                  </a:moveTo>
                  <a:lnTo>
                    <a:pt x="0" y="43180"/>
                  </a:lnTo>
                  <a:lnTo>
                    <a:pt x="0" y="49530"/>
                  </a:lnTo>
                  <a:lnTo>
                    <a:pt x="25400" y="49530"/>
                  </a:lnTo>
                  <a:lnTo>
                    <a:pt x="25400" y="43180"/>
                  </a:lnTo>
                  <a:close/>
                </a:path>
                <a:path w="25400" h="736600">
                  <a:moveTo>
                    <a:pt x="25400" y="49530"/>
                  </a:moveTo>
                  <a:lnTo>
                    <a:pt x="0" y="49530"/>
                  </a:lnTo>
                  <a:lnTo>
                    <a:pt x="0" y="59690"/>
                  </a:lnTo>
                  <a:lnTo>
                    <a:pt x="25400" y="59690"/>
                  </a:lnTo>
                  <a:lnTo>
                    <a:pt x="25400" y="49530"/>
                  </a:lnTo>
                  <a:close/>
                </a:path>
                <a:path w="25400" h="736600">
                  <a:moveTo>
                    <a:pt x="25400" y="59690"/>
                  </a:moveTo>
                  <a:lnTo>
                    <a:pt x="0" y="59690"/>
                  </a:lnTo>
                  <a:lnTo>
                    <a:pt x="0" y="68580"/>
                  </a:lnTo>
                  <a:lnTo>
                    <a:pt x="25400" y="68580"/>
                  </a:lnTo>
                  <a:lnTo>
                    <a:pt x="25400" y="59690"/>
                  </a:lnTo>
                  <a:close/>
                </a:path>
                <a:path w="25400" h="736600">
                  <a:moveTo>
                    <a:pt x="25400" y="68580"/>
                  </a:moveTo>
                  <a:lnTo>
                    <a:pt x="0" y="68580"/>
                  </a:lnTo>
                  <a:lnTo>
                    <a:pt x="0" y="106680"/>
                  </a:lnTo>
                  <a:lnTo>
                    <a:pt x="25400" y="106680"/>
                  </a:lnTo>
                  <a:lnTo>
                    <a:pt x="25400" y="68580"/>
                  </a:lnTo>
                  <a:close/>
                </a:path>
                <a:path w="25400" h="736600">
                  <a:moveTo>
                    <a:pt x="25400" y="106680"/>
                  </a:moveTo>
                  <a:lnTo>
                    <a:pt x="0" y="106680"/>
                  </a:lnTo>
                  <a:lnTo>
                    <a:pt x="0" y="110490"/>
                  </a:lnTo>
                  <a:lnTo>
                    <a:pt x="25400" y="110490"/>
                  </a:lnTo>
                  <a:lnTo>
                    <a:pt x="25400" y="106680"/>
                  </a:lnTo>
                  <a:close/>
                </a:path>
                <a:path w="25400" h="736600">
                  <a:moveTo>
                    <a:pt x="25400" y="110490"/>
                  </a:moveTo>
                  <a:lnTo>
                    <a:pt x="0" y="110490"/>
                  </a:lnTo>
                  <a:lnTo>
                    <a:pt x="0" y="113030"/>
                  </a:lnTo>
                  <a:lnTo>
                    <a:pt x="25400" y="113030"/>
                  </a:lnTo>
                  <a:lnTo>
                    <a:pt x="25400" y="110490"/>
                  </a:lnTo>
                  <a:close/>
                </a:path>
                <a:path w="25400" h="736600">
                  <a:moveTo>
                    <a:pt x="25400" y="113030"/>
                  </a:moveTo>
                  <a:lnTo>
                    <a:pt x="0" y="113030"/>
                  </a:lnTo>
                  <a:lnTo>
                    <a:pt x="0" y="119380"/>
                  </a:lnTo>
                  <a:lnTo>
                    <a:pt x="25400" y="119380"/>
                  </a:lnTo>
                  <a:lnTo>
                    <a:pt x="25400" y="113030"/>
                  </a:lnTo>
                  <a:close/>
                </a:path>
                <a:path w="25400" h="736600">
                  <a:moveTo>
                    <a:pt x="25400" y="119380"/>
                  </a:moveTo>
                  <a:lnTo>
                    <a:pt x="0" y="119380"/>
                  </a:lnTo>
                  <a:lnTo>
                    <a:pt x="0" y="123190"/>
                  </a:lnTo>
                  <a:lnTo>
                    <a:pt x="25400" y="123190"/>
                  </a:lnTo>
                  <a:lnTo>
                    <a:pt x="25400" y="119380"/>
                  </a:lnTo>
                  <a:close/>
                </a:path>
                <a:path w="25400" h="736600">
                  <a:moveTo>
                    <a:pt x="25400" y="123190"/>
                  </a:moveTo>
                  <a:lnTo>
                    <a:pt x="0" y="123190"/>
                  </a:lnTo>
                  <a:lnTo>
                    <a:pt x="0" y="161290"/>
                  </a:lnTo>
                  <a:lnTo>
                    <a:pt x="25400" y="161290"/>
                  </a:lnTo>
                  <a:lnTo>
                    <a:pt x="25400" y="123190"/>
                  </a:lnTo>
                  <a:close/>
                </a:path>
                <a:path w="25400" h="736600">
                  <a:moveTo>
                    <a:pt x="25400" y="161290"/>
                  </a:moveTo>
                  <a:lnTo>
                    <a:pt x="0" y="161290"/>
                  </a:lnTo>
                  <a:lnTo>
                    <a:pt x="0" y="170180"/>
                  </a:lnTo>
                  <a:lnTo>
                    <a:pt x="25400" y="170180"/>
                  </a:lnTo>
                  <a:lnTo>
                    <a:pt x="25400" y="161290"/>
                  </a:lnTo>
                  <a:close/>
                </a:path>
                <a:path w="25400" h="736600">
                  <a:moveTo>
                    <a:pt x="25400" y="170180"/>
                  </a:moveTo>
                  <a:lnTo>
                    <a:pt x="0" y="170180"/>
                  </a:lnTo>
                  <a:lnTo>
                    <a:pt x="0" y="176530"/>
                  </a:lnTo>
                  <a:lnTo>
                    <a:pt x="25400" y="176530"/>
                  </a:lnTo>
                  <a:lnTo>
                    <a:pt x="25400" y="170180"/>
                  </a:lnTo>
                  <a:close/>
                </a:path>
                <a:path w="25400" h="736600">
                  <a:moveTo>
                    <a:pt x="25400" y="176530"/>
                  </a:moveTo>
                  <a:lnTo>
                    <a:pt x="0" y="176530"/>
                  </a:lnTo>
                  <a:lnTo>
                    <a:pt x="0" y="182880"/>
                  </a:lnTo>
                  <a:lnTo>
                    <a:pt x="25400" y="182880"/>
                  </a:lnTo>
                  <a:lnTo>
                    <a:pt x="25400" y="176530"/>
                  </a:lnTo>
                  <a:close/>
                </a:path>
                <a:path w="25400" h="736600">
                  <a:moveTo>
                    <a:pt x="25400" y="182880"/>
                  </a:moveTo>
                  <a:lnTo>
                    <a:pt x="0" y="182880"/>
                  </a:lnTo>
                  <a:lnTo>
                    <a:pt x="0" y="186690"/>
                  </a:lnTo>
                  <a:lnTo>
                    <a:pt x="25400" y="186690"/>
                  </a:lnTo>
                  <a:lnTo>
                    <a:pt x="25400" y="182880"/>
                  </a:lnTo>
                  <a:close/>
                </a:path>
                <a:path w="25400" h="736600">
                  <a:moveTo>
                    <a:pt x="25400" y="186690"/>
                  </a:moveTo>
                  <a:lnTo>
                    <a:pt x="0" y="186690"/>
                  </a:lnTo>
                  <a:lnTo>
                    <a:pt x="0" y="193040"/>
                  </a:lnTo>
                  <a:lnTo>
                    <a:pt x="25400" y="193040"/>
                  </a:lnTo>
                  <a:lnTo>
                    <a:pt x="25400" y="186690"/>
                  </a:lnTo>
                  <a:close/>
                </a:path>
                <a:path w="25400" h="736600">
                  <a:moveTo>
                    <a:pt x="25400" y="193040"/>
                  </a:moveTo>
                  <a:lnTo>
                    <a:pt x="0" y="193040"/>
                  </a:lnTo>
                  <a:lnTo>
                    <a:pt x="0" y="195580"/>
                  </a:lnTo>
                  <a:lnTo>
                    <a:pt x="25400" y="195580"/>
                  </a:lnTo>
                  <a:lnTo>
                    <a:pt x="25400" y="193040"/>
                  </a:lnTo>
                  <a:close/>
                </a:path>
                <a:path w="25400" h="736600">
                  <a:moveTo>
                    <a:pt x="25400" y="195580"/>
                  </a:moveTo>
                  <a:lnTo>
                    <a:pt x="0" y="195580"/>
                  </a:lnTo>
                  <a:lnTo>
                    <a:pt x="0" y="199390"/>
                  </a:lnTo>
                  <a:lnTo>
                    <a:pt x="25400" y="199390"/>
                  </a:lnTo>
                  <a:lnTo>
                    <a:pt x="25400" y="195580"/>
                  </a:lnTo>
                  <a:close/>
                </a:path>
                <a:path w="25400" h="736600">
                  <a:moveTo>
                    <a:pt x="25400" y="199390"/>
                  </a:moveTo>
                  <a:lnTo>
                    <a:pt x="0" y="199390"/>
                  </a:lnTo>
                  <a:lnTo>
                    <a:pt x="0" y="201930"/>
                  </a:lnTo>
                  <a:lnTo>
                    <a:pt x="25400" y="201930"/>
                  </a:lnTo>
                  <a:lnTo>
                    <a:pt x="25400" y="199390"/>
                  </a:lnTo>
                  <a:close/>
                </a:path>
                <a:path w="25400" h="736600">
                  <a:moveTo>
                    <a:pt x="25400" y="201930"/>
                  </a:moveTo>
                  <a:lnTo>
                    <a:pt x="0" y="201930"/>
                  </a:lnTo>
                  <a:lnTo>
                    <a:pt x="0" y="208280"/>
                  </a:lnTo>
                  <a:lnTo>
                    <a:pt x="25400" y="208280"/>
                  </a:lnTo>
                  <a:lnTo>
                    <a:pt x="25400" y="201930"/>
                  </a:lnTo>
                  <a:close/>
                </a:path>
                <a:path w="25400" h="736600">
                  <a:moveTo>
                    <a:pt x="25400" y="208280"/>
                  </a:moveTo>
                  <a:lnTo>
                    <a:pt x="0" y="208280"/>
                  </a:lnTo>
                  <a:lnTo>
                    <a:pt x="0" y="233680"/>
                  </a:lnTo>
                  <a:lnTo>
                    <a:pt x="25400" y="233680"/>
                  </a:lnTo>
                  <a:lnTo>
                    <a:pt x="25400" y="208280"/>
                  </a:lnTo>
                  <a:close/>
                </a:path>
                <a:path w="25400" h="736600">
                  <a:moveTo>
                    <a:pt x="25400" y="233680"/>
                  </a:moveTo>
                  <a:lnTo>
                    <a:pt x="0" y="233680"/>
                  </a:lnTo>
                  <a:lnTo>
                    <a:pt x="0" y="240030"/>
                  </a:lnTo>
                  <a:lnTo>
                    <a:pt x="25400" y="240030"/>
                  </a:lnTo>
                  <a:lnTo>
                    <a:pt x="25400" y="233680"/>
                  </a:lnTo>
                  <a:close/>
                </a:path>
                <a:path w="25400" h="736600">
                  <a:moveTo>
                    <a:pt x="25400" y="240030"/>
                  </a:moveTo>
                  <a:lnTo>
                    <a:pt x="0" y="240030"/>
                  </a:lnTo>
                  <a:lnTo>
                    <a:pt x="0" y="252730"/>
                  </a:lnTo>
                  <a:lnTo>
                    <a:pt x="25400" y="252730"/>
                  </a:lnTo>
                  <a:lnTo>
                    <a:pt x="25400" y="240030"/>
                  </a:lnTo>
                  <a:close/>
                </a:path>
                <a:path w="25400" h="736600">
                  <a:moveTo>
                    <a:pt x="25400" y="252730"/>
                  </a:moveTo>
                  <a:lnTo>
                    <a:pt x="0" y="252730"/>
                  </a:lnTo>
                  <a:lnTo>
                    <a:pt x="0" y="269240"/>
                  </a:lnTo>
                  <a:lnTo>
                    <a:pt x="25400" y="269240"/>
                  </a:lnTo>
                  <a:lnTo>
                    <a:pt x="25400" y="252730"/>
                  </a:lnTo>
                  <a:close/>
                </a:path>
                <a:path w="25400" h="736600">
                  <a:moveTo>
                    <a:pt x="25400" y="269240"/>
                  </a:moveTo>
                  <a:lnTo>
                    <a:pt x="0" y="269240"/>
                  </a:lnTo>
                  <a:lnTo>
                    <a:pt x="0" y="271780"/>
                  </a:lnTo>
                  <a:lnTo>
                    <a:pt x="25400" y="271780"/>
                  </a:lnTo>
                  <a:lnTo>
                    <a:pt x="25400" y="269240"/>
                  </a:lnTo>
                  <a:close/>
                </a:path>
                <a:path w="25400" h="736600">
                  <a:moveTo>
                    <a:pt x="25400" y="271780"/>
                  </a:moveTo>
                  <a:lnTo>
                    <a:pt x="0" y="271780"/>
                  </a:lnTo>
                  <a:lnTo>
                    <a:pt x="0" y="275590"/>
                  </a:lnTo>
                  <a:lnTo>
                    <a:pt x="25400" y="275590"/>
                  </a:lnTo>
                  <a:lnTo>
                    <a:pt x="25400" y="271780"/>
                  </a:lnTo>
                  <a:close/>
                </a:path>
                <a:path w="25400" h="736600">
                  <a:moveTo>
                    <a:pt x="25400" y="275590"/>
                  </a:moveTo>
                  <a:lnTo>
                    <a:pt x="0" y="275590"/>
                  </a:lnTo>
                  <a:lnTo>
                    <a:pt x="0" y="278130"/>
                  </a:lnTo>
                  <a:lnTo>
                    <a:pt x="25400" y="278130"/>
                  </a:lnTo>
                  <a:lnTo>
                    <a:pt x="25400" y="275590"/>
                  </a:lnTo>
                  <a:close/>
                </a:path>
                <a:path w="25400" h="736600">
                  <a:moveTo>
                    <a:pt x="25400" y="278130"/>
                  </a:moveTo>
                  <a:lnTo>
                    <a:pt x="0" y="278130"/>
                  </a:lnTo>
                  <a:lnTo>
                    <a:pt x="0" y="281940"/>
                  </a:lnTo>
                  <a:lnTo>
                    <a:pt x="25400" y="281940"/>
                  </a:lnTo>
                  <a:lnTo>
                    <a:pt x="25400" y="278130"/>
                  </a:lnTo>
                  <a:close/>
                </a:path>
                <a:path w="25400" h="736600">
                  <a:moveTo>
                    <a:pt x="25400" y="281940"/>
                  </a:moveTo>
                  <a:lnTo>
                    <a:pt x="0" y="281940"/>
                  </a:lnTo>
                  <a:lnTo>
                    <a:pt x="0" y="288290"/>
                  </a:lnTo>
                  <a:lnTo>
                    <a:pt x="25400" y="288290"/>
                  </a:lnTo>
                  <a:lnTo>
                    <a:pt x="25400" y="281940"/>
                  </a:lnTo>
                  <a:close/>
                </a:path>
                <a:path w="25400" h="736600">
                  <a:moveTo>
                    <a:pt x="25400" y="288290"/>
                  </a:moveTo>
                  <a:lnTo>
                    <a:pt x="0" y="288290"/>
                  </a:lnTo>
                  <a:lnTo>
                    <a:pt x="0" y="297180"/>
                  </a:lnTo>
                  <a:lnTo>
                    <a:pt x="25400" y="297180"/>
                  </a:lnTo>
                  <a:lnTo>
                    <a:pt x="25400" y="288290"/>
                  </a:lnTo>
                  <a:close/>
                </a:path>
                <a:path w="25400" h="736600">
                  <a:moveTo>
                    <a:pt x="25400" y="297180"/>
                  </a:moveTo>
                  <a:lnTo>
                    <a:pt x="0" y="297180"/>
                  </a:lnTo>
                  <a:lnTo>
                    <a:pt x="0" y="309880"/>
                  </a:lnTo>
                  <a:lnTo>
                    <a:pt x="25400" y="309880"/>
                  </a:lnTo>
                  <a:lnTo>
                    <a:pt x="25400" y="297180"/>
                  </a:lnTo>
                  <a:close/>
                </a:path>
                <a:path w="25400" h="736600">
                  <a:moveTo>
                    <a:pt x="25400" y="309880"/>
                  </a:moveTo>
                  <a:lnTo>
                    <a:pt x="0" y="309880"/>
                  </a:lnTo>
                  <a:lnTo>
                    <a:pt x="0" y="320040"/>
                  </a:lnTo>
                  <a:lnTo>
                    <a:pt x="25400" y="320040"/>
                  </a:lnTo>
                  <a:lnTo>
                    <a:pt x="25400" y="309880"/>
                  </a:lnTo>
                  <a:close/>
                </a:path>
                <a:path w="25400" h="736600">
                  <a:moveTo>
                    <a:pt x="25400" y="320040"/>
                  </a:moveTo>
                  <a:lnTo>
                    <a:pt x="0" y="320040"/>
                  </a:lnTo>
                  <a:lnTo>
                    <a:pt x="0" y="322580"/>
                  </a:lnTo>
                  <a:lnTo>
                    <a:pt x="25400" y="322580"/>
                  </a:lnTo>
                  <a:lnTo>
                    <a:pt x="25400" y="320040"/>
                  </a:lnTo>
                  <a:close/>
                </a:path>
                <a:path w="25400" h="736600">
                  <a:moveTo>
                    <a:pt x="25400" y="322580"/>
                  </a:moveTo>
                  <a:lnTo>
                    <a:pt x="0" y="322580"/>
                  </a:lnTo>
                  <a:lnTo>
                    <a:pt x="0" y="328930"/>
                  </a:lnTo>
                  <a:lnTo>
                    <a:pt x="25400" y="328930"/>
                  </a:lnTo>
                  <a:lnTo>
                    <a:pt x="25400" y="322580"/>
                  </a:lnTo>
                  <a:close/>
                </a:path>
                <a:path w="25400" h="736600">
                  <a:moveTo>
                    <a:pt x="25400" y="328930"/>
                  </a:moveTo>
                  <a:lnTo>
                    <a:pt x="0" y="328930"/>
                  </a:lnTo>
                  <a:lnTo>
                    <a:pt x="0" y="332740"/>
                  </a:lnTo>
                  <a:lnTo>
                    <a:pt x="25400" y="332740"/>
                  </a:lnTo>
                  <a:lnTo>
                    <a:pt x="25400" y="328930"/>
                  </a:lnTo>
                  <a:close/>
                </a:path>
                <a:path w="25400" h="736600">
                  <a:moveTo>
                    <a:pt x="25400" y="332740"/>
                  </a:moveTo>
                  <a:lnTo>
                    <a:pt x="0" y="332740"/>
                  </a:lnTo>
                  <a:lnTo>
                    <a:pt x="0" y="339090"/>
                  </a:lnTo>
                  <a:lnTo>
                    <a:pt x="25400" y="339090"/>
                  </a:lnTo>
                  <a:lnTo>
                    <a:pt x="25400" y="332740"/>
                  </a:lnTo>
                  <a:close/>
                </a:path>
                <a:path w="25400" h="736600">
                  <a:moveTo>
                    <a:pt x="25400" y="339090"/>
                  </a:moveTo>
                  <a:lnTo>
                    <a:pt x="0" y="339090"/>
                  </a:lnTo>
                  <a:lnTo>
                    <a:pt x="0" y="341630"/>
                  </a:lnTo>
                  <a:lnTo>
                    <a:pt x="25400" y="341630"/>
                  </a:lnTo>
                  <a:lnTo>
                    <a:pt x="25400" y="339090"/>
                  </a:lnTo>
                  <a:close/>
                </a:path>
                <a:path w="25400" h="736600">
                  <a:moveTo>
                    <a:pt x="25400" y="341630"/>
                  </a:moveTo>
                  <a:lnTo>
                    <a:pt x="0" y="341630"/>
                  </a:lnTo>
                  <a:lnTo>
                    <a:pt x="0" y="345440"/>
                  </a:lnTo>
                  <a:lnTo>
                    <a:pt x="25400" y="345440"/>
                  </a:lnTo>
                  <a:lnTo>
                    <a:pt x="25400" y="341630"/>
                  </a:lnTo>
                  <a:close/>
                </a:path>
                <a:path w="25400" h="736600">
                  <a:moveTo>
                    <a:pt x="25400" y="345440"/>
                  </a:moveTo>
                  <a:lnTo>
                    <a:pt x="0" y="345440"/>
                  </a:lnTo>
                  <a:lnTo>
                    <a:pt x="0" y="347980"/>
                  </a:lnTo>
                  <a:lnTo>
                    <a:pt x="25400" y="347980"/>
                  </a:lnTo>
                  <a:lnTo>
                    <a:pt x="25400" y="345440"/>
                  </a:lnTo>
                  <a:close/>
                </a:path>
                <a:path w="25400" h="736600">
                  <a:moveTo>
                    <a:pt x="25400" y="347980"/>
                  </a:moveTo>
                  <a:lnTo>
                    <a:pt x="0" y="347980"/>
                  </a:lnTo>
                  <a:lnTo>
                    <a:pt x="0" y="354330"/>
                  </a:lnTo>
                  <a:lnTo>
                    <a:pt x="25400" y="354330"/>
                  </a:lnTo>
                  <a:lnTo>
                    <a:pt x="25400" y="347980"/>
                  </a:lnTo>
                  <a:close/>
                </a:path>
                <a:path w="25400" h="736600">
                  <a:moveTo>
                    <a:pt x="25400" y="354330"/>
                  </a:moveTo>
                  <a:lnTo>
                    <a:pt x="0" y="354330"/>
                  </a:lnTo>
                  <a:lnTo>
                    <a:pt x="0" y="373380"/>
                  </a:lnTo>
                  <a:lnTo>
                    <a:pt x="25400" y="373380"/>
                  </a:lnTo>
                  <a:lnTo>
                    <a:pt x="25400" y="354330"/>
                  </a:lnTo>
                  <a:close/>
                </a:path>
                <a:path w="25400" h="736600">
                  <a:moveTo>
                    <a:pt x="25400" y="373380"/>
                  </a:moveTo>
                  <a:lnTo>
                    <a:pt x="0" y="373380"/>
                  </a:lnTo>
                  <a:lnTo>
                    <a:pt x="0" y="377190"/>
                  </a:lnTo>
                  <a:lnTo>
                    <a:pt x="25400" y="377190"/>
                  </a:lnTo>
                  <a:lnTo>
                    <a:pt x="25400" y="373380"/>
                  </a:lnTo>
                  <a:close/>
                </a:path>
                <a:path w="25400" h="736600">
                  <a:moveTo>
                    <a:pt x="25400" y="377190"/>
                  </a:moveTo>
                  <a:lnTo>
                    <a:pt x="0" y="377190"/>
                  </a:lnTo>
                  <a:lnTo>
                    <a:pt x="0" y="389890"/>
                  </a:lnTo>
                  <a:lnTo>
                    <a:pt x="25400" y="389890"/>
                  </a:lnTo>
                  <a:lnTo>
                    <a:pt x="25400" y="377190"/>
                  </a:lnTo>
                  <a:close/>
                </a:path>
                <a:path w="25400" h="736600">
                  <a:moveTo>
                    <a:pt x="25400" y="389890"/>
                  </a:moveTo>
                  <a:lnTo>
                    <a:pt x="0" y="389890"/>
                  </a:lnTo>
                  <a:lnTo>
                    <a:pt x="0" y="398780"/>
                  </a:lnTo>
                  <a:lnTo>
                    <a:pt x="25400" y="398780"/>
                  </a:lnTo>
                  <a:lnTo>
                    <a:pt x="25400" y="389890"/>
                  </a:lnTo>
                  <a:close/>
                </a:path>
                <a:path w="25400" h="736600">
                  <a:moveTo>
                    <a:pt x="25400" y="398780"/>
                  </a:moveTo>
                  <a:lnTo>
                    <a:pt x="0" y="398780"/>
                  </a:lnTo>
                  <a:lnTo>
                    <a:pt x="0" y="402590"/>
                  </a:lnTo>
                  <a:lnTo>
                    <a:pt x="25400" y="402590"/>
                  </a:lnTo>
                  <a:lnTo>
                    <a:pt x="25400" y="398780"/>
                  </a:lnTo>
                  <a:close/>
                </a:path>
                <a:path w="25400" h="736600">
                  <a:moveTo>
                    <a:pt x="25400" y="402590"/>
                  </a:moveTo>
                  <a:lnTo>
                    <a:pt x="0" y="402590"/>
                  </a:lnTo>
                  <a:lnTo>
                    <a:pt x="0" y="417830"/>
                  </a:lnTo>
                  <a:lnTo>
                    <a:pt x="25400" y="417830"/>
                  </a:lnTo>
                  <a:lnTo>
                    <a:pt x="25400" y="402590"/>
                  </a:lnTo>
                  <a:close/>
                </a:path>
                <a:path w="25400" h="736600">
                  <a:moveTo>
                    <a:pt x="25400" y="417830"/>
                  </a:moveTo>
                  <a:lnTo>
                    <a:pt x="0" y="417830"/>
                  </a:lnTo>
                  <a:lnTo>
                    <a:pt x="0" y="424180"/>
                  </a:lnTo>
                  <a:lnTo>
                    <a:pt x="25400" y="424180"/>
                  </a:lnTo>
                  <a:lnTo>
                    <a:pt x="25400" y="417830"/>
                  </a:lnTo>
                  <a:close/>
                </a:path>
                <a:path w="25400" h="736600">
                  <a:moveTo>
                    <a:pt x="25400" y="424180"/>
                  </a:moveTo>
                  <a:lnTo>
                    <a:pt x="0" y="424180"/>
                  </a:lnTo>
                  <a:lnTo>
                    <a:pt x="0" y="427990"/>
                  </a:lnTo>
                  <a:lnTo>
                    <a:pt x="25400" y="427990"/>
                  </a:lnTo>
                  <a:lnTo>
                    <a:pt x="25400" y="424180"/>
                  </a:lnTo>
                  <a:close/>
                </a:path>
                <a:path w="25400" h="736600">
                  <a:moveTo>
                    <a:pt x="25400" y="427990"/>
                  </a:moveTo>
                  <a:lnTo>
                    <a:pt x="0" y="427990"/>
                  </a:lnTo>
                  <a:lnTo>
                    <a:pt x="0" y="430530"/>
                  </a:lnTo>
                  <a:lnTo>
                    <a:pt x="25400" y="430530"/>
                  </a:lnTo>
                  <a:lnTo>
                    <a:pt x="25400" y="427990"/>
                  </a:lnTo>
                  <a:close/>
                </a:path>
                <a:path w="25400" h="736600">
                  <a:moveTo>
                    <a:pt x="25400" y="430530"/>
                  </a:moveTo>
                  <a:lnTo>
                    <a:pt x="0" y="430530"/>
                  </a:lnTo>
                  <a:lnTo>
                    <a:pt x="0" y="434340"/>
                  </a:lnTo>
                  <a:lnTo>
                    <a:pt x="25400" y="434340"/>
                  </a:lnTo>
                  <a:lnTo>
                    <a:pt x="25400" y="430530"/>
                  </a:lnTo>
                  <a:close/>
                </a:path>
                <a:path w="25400" h="736600">
                  <a:moveTo>
                    <a:pt x="25400" y="434340"/>
                  </a:moveTo>
                  <a:lnTo>
                    <a:pt x="0" y="434340"/>
                  </a:lnTo>
                  <a:lnTo>
                    <a:pt x="0" y="440690"/>
                  </a:lnTo>
                  <a:lnTo>
                    <a:pt x="25400" y="440690"/>
                  </a:lnTo>
                  <a:lnTo>
                    <a:pt x="25400" y="434340"/>
                  </a:lnTo>
                  <a:close/>
                </a:path>
                <a:path w="25400" h="736600">
                  <a:moveTo>
                    <a:pt x="25400" y="440690"/>
                  </a:moveTo>
                  <a:lnTo>
                    <a:pt x="0" y="440690"/>
                  </a:lnTo>
                  <a:lnTo>
                    <a:pt x="0" y="443230"/>
                  </a:lnTo>
                  <a:lnTo>
                    <a:pt x="25400" y="443230"/>
                  </a:lnTo>
                  <a:lnTo>
                    <a:pt x="25400" y="440690"/>
                  </a:lnTo>
                  <a:close/>
                </a:path>
                <a:path w="25400" h="736600">
                  <a:moveTo>
                    <a:pt x="25400" y="443230"/>
                  </a:moveTo>
                  <a:lnTo>
                    <a:pt x="0" y="443230"/>
                  </a:lnTo>
                  <a:lnTo>
                    <a:pt x="0" y="449580"/>
                  </a:lnTo>
                  <a:lnTo>
                    <a:pt x="25400" y="449580"/>
                  </a:lnTo>
                  <a:lnTo>
                    <a:pt x="25400" y="443230"/>
                  </a:lnTo>
                  <a:close/>
                </a:path>
                <a:path w="25400" h="736600">
                  <a:moveTo>
                    <a:pt x="25400" y="449580"/>
                  </a:moveTo>
                  <a:lnTo>
                    <a:pt x="0" y="449580"/>
                  </a:lnTo>
                  <a:lnTo>
                    <a:pt x="0" y="462280"/>
                  </a:lnTo>
                  <a:lnTo>
                    <a:pt x="25400" y="462280"/>
                  </a:lnTo>
                  <a:lnTo>
                    <a:pt x="25400" y="449580"/>
                  </a:lnTo>
                  <a:close/>
                </a:path>
                <a:path w="25400" h="736600">
                  <a:moveTo>
                    <a:pt x="5080" y="735330"/>
                  </a:moveTo>
                  <a:lnTo>
                    <a:pt x="0" y="735330"/>
                  </a:lnTo>
                  <a:lnTo>
                    <a:pt x="0" y="736600"/>
                  </a:lnTo>
                  <a:lnTo>
                    <a:pt x="5080" y="736600"/>
                  </a:lnTo>
                  <a:lnTo>
                    <a:pt x="5080" y="735330"/>
                  </a:lnTo>
                  <a:close/>
                </a:path>
                <a:path w="25400" h="736600">
                  <a:moveTo>
                    <a:pt x="25400" y="728980"/>
                  </a:moveTo>
                  <a:lnTo>
                    <a:pt x="0" y="728980"/>
                  </a:lnTo>
                  <a:lnTo>
                    <a:pt x="0" y="734060"/>
                  </a:lnTo>
                  <a:lnTo>
                    <a:pt x="16510" y="734060"/>
                  </a:lnTo>
                  <a:lnTo>
                    <a:pt x="16510" y="735330"/>
                  </a:lnTo>
                  <a:lnTo>
                    <a:pt x="25400" y="735330"/>
                  </a:lnTo>
                  <a:lnTo>
                    <a:pt x="25400" y="728980"/>
                  </a:lnTo>
                  <a:close/>
                </a:path>
                <a:path w="25400" h="736600">
                  <a:moveTo>
                    <a:pt x="25400" y="722630"/>
                  </a:moveTo>
                  <a:lnTo>
                    <a:pt x="0" y="722630"/>
                  </a:lnTo>
                  <a:lnTo>
                    <a:pt x="0" y="727710"/>
                  </a:lnTo>
                  <a:lnTo>
                    <a:pt x="25400" y="727710"/>
                  </a:lnTo>
                  <a:lnTo>
                    <a:pt x="25400" y="722630"/>
                  </a:lnTo>
                  <a:close/>
                </a:path>
                <a:path w="25400" h="736600">
                  <a:moveTo>
                    <a:pt x="25400" y="716280"/>
                  </a:moveTo>
                  <a:lnTo>
                    <a:pt x="0" y="716280"/>
                  </a:lnTo>
                  <a:lnTo>
                    <a:pt x="0" y="721360"/>
                  </a:lnTo>
                  <a:lnTo>
                    <a:pt x="25400" y="721360"/>
                  </a:lnTo>
                  <a:lnTo>
                    <a:pt x="25400" y="716280"/>
                  </a:lnTo>
                  <a:close/>
                </a:path>
                <a:path w="25400" h="736600">
                  <a:moveTo>
                    <a:pt x="25400" y="709930"/>
                  </a:moveTo>
                  <a:lnTo>
                    <a:pt x="0" y="709930"/>
                  </a:lnTo>
                  <a:lnTo>
                    <a:pt x="0" y="715010"/>
                  </a:lnTo>
                  <a:lnTo>
                    <a:pt x="25400" y="715010"/>
                  </a:lnTo>
                  <a:lnTo>
                    <a:pt x="25400" y="709930"/>
                  </a:lnTo>
                  <a:close/>
                </a:path>
                <a:path w="25400" h="736600">
                  <a:moveTo>
                    <a:pt x="25400" y="703580"/>
                  </a:moveTo>
                  <a:lnTo>
                    <a:pt x="0" y="703580"/>
                  </a:lnTo>
                  <a:lnTo>
                    <a:pt x="0" y="708660"/>
                  </a:lnTo>
                  <a:lnTo>
                    <a:pt x="25400" y="708660"/>
                  </a:lnTo>
                  <a:lnTo>
                    <a:pt x="25400" y="703580"/>
                  </a:lnTo>
                  <a:close/>
                </a:path>
                <a:path w="25400" h="736600">
                  <a:moveTo>
                    <a:pt x="25400" y="697230"/>
                  </a:moveTo>
                  <a:lnTo>
                    <a:pt x="0" y="697230"/>
                  </a:lnTo>
                  <a:lnTo>
                    <a:pt x="0" y="702310"/>
                  </a:lnTo>
                  <a:lnTo>
                    <a:pt x="25400" y="702310"/>
                  </a:lnTo>
                  <a:lnTo>
                    <a:pt x="25400" y="697230"/>
                  </a:lnTo>
                  <a:close/>
                </a:path>
                <a:path w="25400" h="736600">
                  <a:moveTo>
                    <a:pt x="25400" y="690880"/>
                  </a:moveTo>
                  <a:lnTo>
                    <a:pt x="0" y="690880"/>
                  </a:lnTo>
                  <a:lnTo>
                    <a:pt x="0" y="695960"/>
                  </a:lnTo>
                  <a:lnTo>
                    <a:pt x="25400" y="695960"/>
                  </a:lnTo>
                  <a:lnTo>
                    <a:pt x="25400" y="690880"/>
                  </a:lnTo>
                  <a:close/>
                </a:path>
                <a:path w="25400" h="736600">
                  <a:moveTo>
                    <a:pt x="25400" y="684530"/>
                  </a:moveTo>
                  <a:lnTo>
                    <a:pt x="0" y="684530"/>
                  </a:lnTo>
                  <a:lnTo>
                    <a:pt x="0" y="689610"/>
                  </a:lnTo>
                  <a:lnTo>
                    <a:pt x="25400" y="689610"/>
                  </a:lnTo>
                  <a:lnTo>
                    <a:pt x="25400" y="684530"/>
                  </a:lnTo>
                  <a:close/>
                </a:path>
                <a:path w="25400" h="736600">
                  <a:moveTo>
                    <a:pt x="25400" y="678180"/>
                  </a:moveTo>
                  <a:lnTo>
                    <a:pt x="0" y="678180"/>
                  </a:lnTo>
                  <a:lnTo>
                    <a:pt x="0" y="683260"/>
                  </a:lnTo>
                  <a:lnTo>
                    <a:pt x="25400" y="683260"/>
                  </a:lnTo>
                  <a:lnTo>
                    <a:pt x="25400" y="678180"/>
                  </a:lnTo>
                  <a:close/>
                </a:path>
                <a:path w="25400" h="736600">
                  <a:moveTo>
                    <a:pt x="25400" y="671830"/>
                  </a:moveTo>
                  <a:lnTo>
                    <a:pt x="0" y="671830"/>
                  </a:lnTo>
                  <a:lnTo>
                    <a:pt x="0" y="676910"/>
                  </a:lnTo>
                  <a:lnTo>
                    <a:pt x="25400" y="676910"/>
                  </a:lnTo>
                  <a:lnTo>
                    <a:pt x="25400" y="671830"/>
                  </a:lnTo>
                  <a:close/>
                </a:path>
                <a:path w="25400" h="736600">
                  <a:moveTo>
                    <a:pt x="25400" y="665480"/>
                  </a:moveTo>
                  <a:lnTo>
                    <a:pt x="0" y="665480"/>
                  </a:lnTo>
                  <a:lnTo>
                    <a:pt x="0" y="670560"/>
                  </a:lnTo>
                  <a:lnTo>
                    <a:pt x="25400" y="670560"/>
                  </a:lnTo>
                  <a:lnTo>
                    <a:pt x="25400" y="665480"/>
                  </a:lnTo>
                  <a:close/>
                </a:path>
                <a:path w="25400" h="736600">
                  <a:moveTo>
                    <a:pt x="25400" y="659130"/>
                  </a:moveTo>
                  <a:lnTo>
                    <a:pt x="0" y="659130"/>
                  </a:lnTo>
                  <a:lnTo>
                    <a:pt x="0" y="664210"/>
                  </a:lnTo>
                  <a:lnTo>
                    <a:pt x="25400" y="664210"/>
                  </a:lnTo>
                  <a:lnTo>
                    <a:pt x="25400" y="659130"/>
                  </a:lnTo>
                  <a:close/>
                </a:path>
                <a:path w="25400" h="736600">
                  <a:moveTo>
                    <a:pt x="25400" y="652780"/>
                  </a:moveTo>
                  <a:lnTo>
                    <a:pt x="0" y="652780"/>
                  </a:lnTo>
                  <a:lnTo>
                    <a:pt x="0" y="657860"/>
                  </a:lnTo>
                  <a:lnTo>
                    <a:pt x="25400" y="657860"/>
                  </a:lnTo>
                  <a:lnTo>
                    <a:pt x="25400" y="652780"/>
                  </a:lnTo>
                  <a:close/>
                </a:path>
                <a:path w="25400" h="736600">
                  <a:moveTo>
                    <a:pt x="25400" y="646430"/>
                  </a:moveTo>
                  <a:lnTo>
                    <a:pt x="0" y="646430"/>
                  </a:lnTo>
                  <a:lnTo>
                    <a:pt x="0" y="651510"/>
                  </a:lnTo>
                  <a:lnTo>
                    <a:pt x="25400" y="651510"/>
                  </a:lnTo>
                  <a:lnTo>
                    <a:pt x="25400" y="646430"/>
                  </a:lnTo>
                  <a:close/>
                </a:path>
                <a:path w="25400" h="736600">
                  <a:moveTo>
                    <a:pt x="25400" y="640080"/>
                  </a:moveTo>
                  <a:lnTo>
                    <a:pt x="0" y="640080"/>
                  </a:lnTo>
                  <a:lnTo>
                    <a:pt x="0" y="645160"/>
                  </a:lnTo>
                  <a:lnTo>
                    <a:pt x="25400" y="645160"/>
                  </a:lnTo>
                  <a:lnTo>
                    <a:pt x="25400" y="640080"/>
                  </a:lnTo>
                  <a:close/>
                </a:path>
                <a:path w="25400" h="736600">
                  <a:moveTo>
                    <a:pt x="25400" y="633730"/>
                  </a:moveTo>
                  <a:lnTo>
                    <a:pt x="0" y="633730"/>
                  </a:lnTo>
                  <a:lnTo>
                    <a:pt x="0" y="638810"/>
                  </a:lnTo>
                  <a:lnTo>
                    <a:pt x="25400" y="638810"/>
                  </a:lnTo>
                  <a:lnTo>
                    <a:pt x="25400" y="633730"/>
                  </a:lnTo>
                  <a:close/>
                </a:path>
                <a:path w="25400" h="736600">
                  <a:moveTo>
                    <a:pt x="25400" y="627380"/>
                  </a:moveTo>
                  <a:lnTo>
                    <a:pt x="0" y="627380"/>
                  </a:lnTo>
                  <a:lnTo>
                    <a:pt x="0" y="632460"/>
                  </a:lnTo>
                  <a:lnTo>
                    <a:pt x="25400" y="632460"/>
                  </a:lnTo>
                  <a:lnTo>
                    <a:pt x="25400" y="627380"/>
                  </a:lnTo>
                  <a:close/>
                </a:path>
                <a:path w="25400" h="736600">
                  <a:moveTo>
                    <a:pt x="25400" y="621030"/>
                  </a:moveTo>
                  <a:lnTo>
                    <a:pt x="0" y="621030"/>
                  </a:lnTo>
                  <a:lnTo>
                    <a:pt x="0" y="626110"/>
                  </a:lnTo>
                  <a:lnTo>
                    <a:pt x="25400" y="626110"/>
                  </a:lnTo>
                  <a:lnTo>
                    <a:pt x="25400" y="621030"/>
                  </a:lnTo>
                  <a:close/>
                </a:path>
                <a:path w="25400" h="736600">
                  <a:moveTo>
                    <a:pt x="25400" y="614680"/>
                  </a:moveTo>
                  <a:lnTo>
                    <a:pt x="0" y="614680"/>
                  </a:lnTo>
                  <a:lnTo>
                    <a:pt x="0" y="619760"/>
                  </a:lnTo>
                  <a:lnTo>
                    <a:pt x="25400" y="619760"/>
                  </a:lnTo>
                  <a:lnTo>
                    <a:pt x="25400" y="614680"/>
                  </a:lnTo>
                  <a:close/>
                </a:path>
                <a:path w="25400" h="736600">
                  <a:moveTo>
                    <a:pt x="25400" y="608330"/>
                  </a:moveTo>
                  <a:lnTo>
                    <a:pt x="0" y="608330"/>
                  </a:lnTo>
                  <a:lnTo>
                    <a:pt x="0" y="613410"/>
                  </a:lnTo>
                  <a:lnTo>
                    <a:pt x="25400" y="613410"/>
                  </a:lnTo>
                  <a:lnTo>
                    <a:pt x="25400" y="608330"/>
                  </a:lnTo>
                  <a:close/>
                </a:path>
                <a:path w="25400" h="736600">
                  <a:moveTo>
                    <a:pt x="25400" y="601980"/>
                  </a:moveTo>
                  <a:lnTo>
                    <a:pt x="0" y="601980"/>
                  </a:lnTo>
                  <a:lnTo>
                    <a:pt x="0" y="607060"/>
                  </a:lnTo>
                  <a:lnTo>
                    <a:pt x="25400" y="607060"/>
                  </a:lnTo>
                  <a:lnTo>
                    <a:pt x="25400" y="601980"/>
                  </a:lnTo>
                  <a:close/>
                </a:path>
                <a:path w="25400" h="736600">
                  <a:moveTo>
                    <a:pt x="25400" y="595630"/>
                  </a:moveTo>
                  <a:lnTo>
                    <a:pt x="0" y="595630"/>
                  </a:lnTo>
                  <a:lnTo>
                    <a:pt x="0" y="600710"/>
                  </a:lnTo>
                  <a:lnTo>
                    <a:pt x="25400" y="600710"/>
                  </a:lnTo>
                  <a:lnTo>
                    <a:pt x="25400" y="595630"/>
                  </a:lnTo>
                  <a:close/>
                </a:path>
                <a:path w="25400" h="736600">
                  <a:moveTo>
                    <a:pt x="25400" y="589280"/>
                  </a:moveTo>
                  <a:lnTo>
                    <a:pt x="0" y="589280"/>
                  </a:lnTo>
                  <a:lnTo>
                    <a:pt x="0" y="594360"/>
                  </a:lnTo>
                  <a:lnTo>
                    <a:pt x="25400" y="594360"/>
                  </a:lnTo>
                  <a:lnTo>
                    <a:pt x="25400" y="589280"/>
                  </a:lnTo>
                  <a:close/>
                </a:path>
                <a:path w="25400" h="736600">
                  <a:moveTo>
                    <a:pt x="25400" y="582930"/>
                  </a:moveTo>
                  <a:lnTo>
                    <a:pt x="0" y="582930"/>
                  </a:lnTo>
                  <a:lnTo>
                    <a:pt x="0" y="588010"/>
                  </a:lnTo>
                  <a:lnTo>
                    <a:pt x="25400" y="588010"/>
                  </a:lnTo>
                  <a:lnTo>
                    <a:pt x="25400" y="582930"/>
                  </a:lnTo>
                  <a:close/>
                </a:path>
                <a:path w="25400" h="736600">
                  <a:moveTo>
                    <a:pt x="25400" y="576580"/>
                  </a:moveTo>
                  <a:lnTo>
                    <a:pt x="0" y="576580"/>
                  </a:lnTo>
                  <a:lnTo>
                    <a:pt x="0" y="581660"/>
                  </a:lnTo>
                  <a:lnTo>
                    <a:pt x="25400" y="581660"/>
                  </a:lnTo>
                  <a:lnTo>
                    <a:pt x="25400" y="576580"/>
                  </a:lnTo>
                  <a:close/>
                </a:path>
                <a:path w="25400" h="736600">
                  <a:moveTo>
                    <a:pt x="25400" y="570230"/>
                  </a:moveTo>
                  <a:lnTo>
                    <a:pt x="0" y="570230"/>
                  </a:lnTo>
                  <a:lnTo>
                    <a:pt x="0" y="575310"/>
                  </a:lnTo>
                  <a:lnTo>
                    <a:pt x="25400" y="575310"/>
                  </a:lnTo>
                  <a:lnTo>
                    <a:pt x="25400" y="570230"/>
                  </a:lnTo>
                  <a:close/>
                </a:path>
                <a:path w="25400" h="736600">
                  <a:moveTo>
                    <a:pt x="25400" y="563880"/>
                  </a:moveTo>
                  <a:lnTo>
                    <a:pt x="0" y="563880"/>
                  </a:lnTo>
                  <a:lnTo>
                    <a:pt x="0" y="568960"/>
                  </a:lnTo>
                  <a:lnTo>
                    <a:pt x="25400" y="568960"/>
                  </a:lnTo>
                  <a:lnTo>
                    <a:pt x="25400" y="563880"/>
                  </a:lnTo>
                  <a:close/>
                </a:path>
                <a:path w="25400" h="736600">
                  <a:moveTo>
                    <a:pt x="25400" y="557530"/>
                  </a:moveTo>
                  <a:lnTo>
                    <a:pt x="0" y="557530"/>
                  </a:lnTo>
                  <a:lnTo>
                    <a:pt x="0" y="562610"/>
                  </a:lnTo>
                  <a:lnTo>
                    <a:pt x="25400" y="562610"/>
                  </a:lnTo>
                  <a:lnTo>
                    <a:pt x="25400" y="557530"/>
                  </a:lnTo>
                  <a:close/>
                </a:path>
                <a:path w="25400" h="736600">
                  <a:moveTo>
                    <a:pt x="25400" y="551180"/>
                  </a:moveTo>
                  <a:lnTo>
                    <a:pt x="0" y="551180"/>
                  </a:lnTo>
                  <a:lnTo>
                    <a:pt x="0" y="556260"/>
                  </a:lnTo>
                  <a:lnTo>
                    <a:pt x="25400" y="556260"/>
                  </a:lnTo>
                  <a:lnTo>
                    <a:pt x="25400" y="551180"/>
                  </a:lnTo>
                  <a:close/>
                </a:path>
                <a:path w="25400" h="736600">
                  <a:moveTo>
                    <a:pt x="25400" y="544830"/>
                  </a:moveTo>
                  <a:lnTo>
                    <a:pt x="0" y="544830"/>
                  </a:lnTo>
                  <a:lnTo>
                    <a:pt x="0" y="549910"/>
                  </a:lnTo>
                  <a:lnTo>
                    <a:pt x="25400" y="549910"/>
                  </a:lnTo>
                  <a:lnTo>
                    <a:pt x="25400" y="544830"/>
                  </a:lnTo>
                  <a:close/>
                </a:path>
                <a:path w="25400" h="736600">
                  <a:moveTo>
                    <a:pt x="25400" y="538480"/>
                  </a:moveTo>
                  <a:lnTo>
                    <a:pt x="0" y="538480"/>
                  </a:lnTo>
                  <a:lnTo>
                    <a:pt x="0" y="543560"/>
                  </a:lnTo>
                  <a:lnTo>
                    <a:pt x="25400" y="543560"/>
                  </a:lnTo>
                  <a:lnTo>
                    <a:pt x="25400" y="538480"/>
                  </a:lnTo>
                  <a:close/>
                </a:path>
                <a:path w="25400" h="736600">
                  <a:moveTo>
                    <a:pt x="25400" y="532130"/>
                  </a:moveTo>
                  <a:lnTo>
                    <a:pt x="0" y="532130"/>
                  </a:lnTo>
                  <a:lnTo>
                    <a:pt x="0" y="537210"/>
                  </a:lnTo>
                  <a:lnTo>
                    <a:pt x="25400" y="537210"/>
                  </a:lnTo>
                  <a:lnTo>
                    <a:pt x="25400" y="532130"/>
                  </a:lnTo>
                  <a:close/>
                </a:path>
                <a:path w="25400" h="736600">
                  <a:moveTo>
                    <a:pt x="25400" y="525780"/>
                  </a:moveTo>
                  <a:lnTo>
                    <a:pt x="0" y="525780"/>
                  </a:lnTo>
                  <a:lnTo>
                    <a:pt x="0" y="530860"/>
                  </a:lnTo>
                  <a:lnTo>
                    <a:pt x="25400" y="530860"/>
                  </a:lnTo>
                  <a:lnTo>
                    <a:pt x="25400" y="525780"/>
                  </a:lnTo>
                  <a:close/>
                </a:path>
                <a:path w="25400" h="736600">
                  <a:moveTo>
                    <a:pt x="25400" y="519430"/>
                  </a:moveTo>
                  <a:lnTo>
                    <a:pt x="0" y="519430"/>
                  </a:lnTo>
                  <a:lnTo>
                    <a:pt x="0" y="524510"/>
                  </a:lnTo>
                  <a:lnTo>
                    <a:pt x="25400" y="524510"/>
                  </a:lnTo>
                  <a:lnTo>
                    <a:pt x="25400" y="519430"/>
                  </a:lnTo>
                  <a:close/>
                </a:path>
                <a:path w="25400" h="736600">
                  <a:moveTo>
                    <a:pt x="25400" y="513080"/>
                  </a:moveTo>
                  <a:lnTo>
                    <a:pt x="0" y="513080"/>
                  </a:lnTo>
                  <a:lnTo>
                    <a:pt x="0" y="518160"/>
                  </a:lnTo>
                  <a:lnTo>
                    <a:pt x="25400" y="518160"/>
                  </a:lnTo>
                  <a:lnTo>
                    <a:pt x="25400" y="513080"/>
                  </a:lnTo>
                  <a:close/>
                </a:path>
                <a:path w="25400" h="736600">
                  <a:moveTo>
                    <a:pt x="25400" y="506730"/>
                  </a:moveTo>
                  <a:lnTo>
                    <a:pt x="0" y="506730"/>
                  </a:lnTo>
                  <a:lnTo>
                    <a:pt x="0" y="511810"/>
                  </a:lnTo>
                  <a:lnTo>
                    <a:pt x="25400" y="511810"/>
                  </a:lnTo>
                  <a:lnTo>
                    <a:pt x="25400" y="506730"/>
                  </a:lnTo>
                  <a:close/>
                </a:path>
                <a:path w="25400" h="736600">
                  <a:moveTo>
                    <a:pt x="25400" y="500380"/>
                  </a:moveTo>
                  <a:lnTo>
                    <a:pt x="0" y="500380"/>
                  </a:lnTo>
                  <a:lnTo>
                    <a:pt x="0" y="505460"/>
                  </a:lnTo>
                  <a:lnTo>
                    <a:pt x="25400" y="505460"/>
                  </a:lnTo>
                  <a:lnTo>
                    <a:pt x="25400" y="500380"/>
                  </a:lnTo>
                  <a:close/>
                </a:path>
                <a:path w="25400" h="736600">
                  <a:moveTo>
                    <a:pt x="25400" y="494030"/>
                  </a:moveTo>
                  <a:lnTo>
                    <a:pt x="0" y="494030"/>
                  </a:lnTo>
                  <a:lnTo>
                    <a:pt x="0" y="499110"/>
                  </a:lnTo>
                  <a:lnTo>
                    <a:pt x="25400" y="499110"/>
                  </a:lnTo>
                  <a:lnTo>
                    <a:pt x="25400" y="494030"/>
                  </a:lnTo>
                  <a:close/>
                </a:path>
                <a:path w="25400" h="736600">
                  <a:moveTo>
                    <a:pt x="25400" y="487680"/>
                  </a:moveTo>
                  <a:lnTo>
                    <a:pt x="0" y="487680"/>
                  </a:lnTo>
                  <a:lnTo>
                    <a:pt x="0" y="492760"/>
                  </a:lnTo>
                  <a:lnTo>
                    <a:pt x="25400" y="492760"/>
                  </a:lnTo>
                  <a:lnTo>
                    <a:pt x="25400" y="487680"/>
                  </a:lnTo>
                  <a:close/>
                </a:path>
                <a:path w="25400" h="736600">
                  <a:moveTo>
                    <a:pt x="25400" y="481330"/>
                  </a:moveTo>
                  <a:lnTo>
                    <a:pt x="0" y="481330"/>
                  </a:lnTo>
                  <a:lnTo>
                    <a:pt x="0" y="486410"/>
                  </a:lnTo>
                  <a:lnTo>
                    <a:pt x="25400" y="486410"/>
                  </a:lnTo>
                  <a:lnTo>
                    <a:pt x="25400" y="481330"/>
                  </a:lnTo>
                  <a:close/>
                </a:path>
                <a:path w="25400" h="736600">
                  <a:moveTo>
                    <a:pt x="25400" y="474980"/>
                  </a:moveTo>
                  <a:lnTo>
                    <a:pt x="0" y="474980"/>
                  </a:lnTo>
                  <a:lnTo>
                    <a:pt x="0" y="480060"/>
                  </a:lnTo>
                  <a:lnTo>
                    <a:pt x="25400" y="480060"/>
                  </a:lnTo>
                  <a:lnTo>
                    <a:pt x="25400" y="474980"/>
                  </a:lnTo>
                  <a:close/>
                </a:path>
                <a:path w="25400" h="736600">
                  <a:moveTo>
                    <a:pt x="25400" y="468630"/>
                  </a:moveTo>
                  <a:lnTo>
                    <a:pt x="0" y="468630"/>
                  </a:lnTo>
                  <a:lnTo>
                    <a:pt x="0" y="473710"/>
                  </a:lnTo>
                  <a:lnTo>
                    <a:pt x="25400" y="473710"/>
                  </a:lnTo>
                  <a:lnTo>
                    <a:pt x="25400" y="468630"/>
                  </a:lnTo>
                  <a:close/>
                </a:path>
                <a:path w="25400" h="736600">
                  <a:moveTo>
                    <a:pt x="25400" y="463550"/>
                  </a:moveTo>
                  <a:lnTo>
                    <a:pt x="0" y="463550"/>
                  </a:lnTo>
                  <a:lnTo>
                    <a:pt x="0" y="467360"/>
                  </a:lnTo>
                  <a:lnTo>
                    <a:pt x="25400" y="467360"/>
                  </a:lnTo>
                  <a:lnTo>
                    <a:pt x="25400" y="463550"/>
                  </a:lnTo>
                  <a:close/>
                </a:path>
              </a:pathLst>
            </a:custGeom>
            <a:solidFill>
              <a:srgbClr val="5073DB"/>
            </a:solidFill>
          </p:spPr>
          <p:txBody>
            <a:bodyPr wrap="square" lIns="0" tIns="0" rIns="0" bIns="0" rtlCol="0"/>
            <a:lstStyle/>
            <a:p>
              <a:endParaRPr/>
            </a:p>
          </p:txBody>
        </p:sp>
        <p:sp>
          <p:nvSpPr>
            <p:cNvPr id="437" name="object 437"/>
            <p:cNvSpPr/>
            <p:nvPr/>
          </p:nvSpPr>
          <p:spPr>
            <a:xfrm>
              <a:off x="6563360" y="5576570"/>
              <a:ext cx="25400" cy="744220"/>
            </a:xfrm>
            <a:custGeom>
              <a:avLst/>
              <a:gdLst/>
              <a:ahLst/>
              <a:cxnLst/>
              <a:rect l="l" t="t" r="r" b="b"/>
              <a:pathLst>
                <a:path w="25400" h="744220">
                  <a:moveTo>
                    <a:pt x="5080" y="0"/>
                  </a:moveTo>
                  <a:lnTo>
                    <a:pt x="0" y="0"/>
                  </a:lnTo>
                  <a:lnTo>
                    <a:pt x="0" y="2539"/>
                  </a:lnTo>
                  <a:lnTo>
                    <a:pt x="12700" y="2539"/>
                  </a:lnTo>
                  <a:lnTo>
                    <a:pt x="12700" y="1269"/>
                  </a:lnTo>
                  <a:lnTo>
                    <a:pt x="5080" y="1269"/>
                  </a:lnTo>
                  <a:lnTo>
                    <a:pt x="5080" y="0"/>
                  </a:lnTo>
                  <a:close/>
                </a:path>
                <a:path w="25400" h="744220">
                  <a:moveTo>
                    <a:pt x="20320" y="2539"/>
                  </a:moveTo>
                  <a:lnTo>
                    <a:pt x="0" y="2539"/>
                  </a:lnTo>
                  <a:lnTo>
                    <a:pt x="0" y="8889"/>
                  </a:lnTo>
                  <a:lnTo>
                    <a:pt x="25400" y="8889"/>
                  </a:lnTo>
                  <a:lnTo>
                    <a:pt x="25400" y="3809"/>
                  </a:lnTo>
                  <a:lnTo>
                    <a:pt x="20320" y="3809"/>
                  </a:lnTo>
                  <a:lnTo>
                    <a:pt x="20320" y="2539"/>
                  </a:lnTo>
                  <a:close/>
                </a:path>
                <a:path w="25400" h="744220">
                  <a:moveTo>
                    <a:pt x="25400" y="8890"/>
                  </a:moveTo>
                  <a:lnTo>
                    <a:pt x="0" y="8890"/>
                  </a:lnTo>
                  <a:lnTo>
                    <a:pt x="0" y="15239"/>
                  </a:lnTo>
                  <a:lnTo>
                    <a:pt x="25400" y="15239"/>
                  </a:lnTo>
                  <a:lnTo>
                    <a:pt x="25400" y="8890"/>
                  </a:lnTo>
                  <a:close/>
                </a:path>
                <a:path w="25400" h="744220">
                  <a:moveTo>
                    <a:pt x="25400" y="15239"/>
                  </a:moveTo>
                  <a:lnTo>
                    <a:pt x="0" y="15239"/>
                  </a:lnTo>
                  <a:lnTo>
                    <a:pt x="0" y="25399"/>
                  </a:lnTo>
                  <a:lnTo>
                    <a:pt x="25400" y="25399"/>
                  </a:lnTo>
                  <a:lnTo>
                    <a:pt x="25400" y="15239"/>
                  </a:lnTo>
                  <a:close/>
                </a:path>
                <a:path w="25400" h="744220">
                  <a:moveTo>
                    <a:pt x="25400" y="25400"/>
                  </a:moveTo>
                  <a:lnTo>
                    <a:pt x="0" y="25400"/>
                  </a:lnTo>
                  <a:lnTo>
                    <a:pt x="0" y="31749"/>
                  </a:lnTo>
                  <a:lnTo>
                    <a:pt x="25400" y="31749"/>
                  </a:lnTo>
                  <a:lnTo>
                    <a:pt x="25400" y="25400"/>
                  </a:lnTo>
                  <a:close/>
                </a:path>
                <a:path w="25400" h="744220">
                  <a:moveTo>
                    <a:pt x="25400" y="31750"/>
                  </a:moveTo>
                  <a:lnTo>
                    <a:pt x="0" y="31750"/>
                  </a:lnTo>
                  <a:lnTo>
                    <a:pt x="0" y="40639"/>
                  </a:lnTo>
                  <a:lnTo>
                    <a:pt x="25400" y="40639"/>
                  </a:lnTo>
                  <a:lnTo>
                    <a:pt x="25400" y="31750"/>
                  </a:lnTo>
                  <a:close/>
                </a:path>
                <a:path w="25400" h="744220">
                  <a:moveTo>
                    <a:pt x="25400" y="40639"/>
                  </a:moveTo>
                  <a:lnTo>
                    <a:pt x="0" y="40639"/>
                  </a:lnTo>
                  <a:lnTo>
                    <a:pt x="0" y="45719"/>
                  </a:lnTo>
                  <a:lnTo>
                    <a:pt x="25400" y="45719"/>
                  </a:lnTo>
                  <a:lnTo>
                    <a:pt x="25400" y="40639"/>
                  </a:lnTo>
                  <a:close/>
                </a:path>
                <a:path w="25400" h="744220">
                  <a:moveTo>
                    <a:pt x="25400" y="45719"/>
                  </a:moveTo>
                  <a:lnTo>
                    <a:pt x="0" y="45719"/>
                  </a:lnTo>
                  <a:lnTo>
                    <a:pt x="0" y="46989"/>
                  </a:lnTo>
                  <a:lnTo>
                    <a:pt x="25400" y="46989"/>
                  </a:lnTo>
                  <a:lnTo>
                    <a:pt x="25400" y="45719"/>
                  </a:lnTo>
                  <a:close/>
                </a:path>
                <a:path w="25400" h="744220">
                  <a:moveTo>
                    <a:pt x="25400" y="46989"/>
                  </a:moveTo>
                  <a:lnTo>
                    <a:pt x="0" y="46989"/>
                  </a:lnTo>
                  <a:lnTo>
                    <a:pt x="0" y="53339"/>
                  </a:lnTo>
                  <a:lnTo>
                    <a:pt x="25400" y="53339"/>
                  </a:lnTo>
                  <a:lnTo>
                    <a:pt x="25400" y="46989"/>
                  </a:lnTo>
                  <a:close/>
                </a:path>
                <a:path w="25400" h="744220">
                  <a:moveTo>
                    <a:pt x="25400" y="53340"/>
                  </a:moveTo>
                  <a:lnTo>
                    <a:pt x="0" y="53340"/>
                  </a:lnTo>
                  <a:lnTo>
                    <a:pt x="0" y="63499"/>
                  </a:lnTo>
                  <a:lnTo>
                    <a:pt x="25400" y="63499"/>
                  </a:lnTo>
                  <a:lnTo>
                    <a:pt x="25400" y="53340"/>
                  </a:lnTo>
                  <a:close/>
                </a:path>
                <a:path w="25400" h="744220">
                  <a:moveTo>
                    <a:pt x="25400" y="63500"/>
                  </a:moveTo>
                  <a:lnTo>
                    <a:pt x="0" y="63500"/>
                  </a:lnTo>
                  <a:lnTo>
                    <a:pt x="0" y="72389"/>
                  </a:lnTo>
                  <a:lnTo>
                    <a:pt x="25400" y="72389"/>
                  </a:lnTo>
                  <a:lnTo>
                    <a:pt x="25400" y="63500"/>
                  </a:lnTo>
                  <a:close/>
                </a:path>
                <a:path w="25400" h="744220">
                  <a:moveTo>
                    <a:pt x="25400" y="72389"/>
                  </a:moveTo>
                  <a:lnTo>
                    <a:pt x="0" y="72389"/>
                  </a:lnTo>
                  <a:lnTo>
                    <a:pt x="0" y="110489"/>
                  </a:lnTo>
                  <a:lnTo>
                    <a:pt x="25400" y="110489"/>
                  </a:lnTo>
                  <a:lnTo>
                    <a:pt x="25400" y="72389"/>
                  </a:lnTo>
                  <a:close/>
                </a:path>
                <a:path w="25400" h="744220">
                  <a:moveTo>
                    <a:pt x="25400" y="110489"/>
                  </a:moveTo>
                  <a:lnTo>
                    <a:pt x="0" y="110489"/>
                  </a:lnTo>
                  <a:lnTo>
                    <a:pt x="0" y="114299"/>
                  </a:lnTo>
                  <a:lnTo>
                    <a:pt x="25400" y="114299"/>
                  </a:lnTo>
                  <a:lnTo>
                    <a:pt x="25400" y="110489"/>
                  </a:lnTo>
                  <a:close/>
                </a:path>
                <a:path w="25400" h="744220">
                  <a:moveTo>
                    <a:pt x="25400" y="114300"/>
                  </a:moveTo>
                  <a:lnTo>
                    <a:pt x="0" y="114300"/>
                  </a:lnTo>
                  <a:lnTo>
                    <a:pt x="0" y="116839"/>
                  </a:lnTo>
                  <a:lnTo>
                    <a:pt x="25400" y="116839"/>
                  </a:lnTo>
                  <a:lnTo>
                    <a:pt x="25400" y="114300"/>
                  </a:lnTo>
                  <a:close/>
                </a:path>
                <a:path w="25400" h="744220">
                  <a:moveTo>
                    <a:pt x="25400" y="116840"/>
                  </a:moveTo>
                  <a:lnTo>
                    <a:pt x="0" y="116840"/>
                  </a:lnTo>
                  <a:lnTo>
                    <a:pt x="0" y="123189"/>
                  </a:lnTo>
                  <a:lnTo>
                    <a:pt x="25400" y="123189"/>
                  </a:lnTo>
                  <a:lnTo>
                    <a:pt x="25400" y="116840"/>
                  </a:lnTo>
                  <a:close/>
                </a:path>
                <a:path w="25400" h="744220">
                  <a:moveTo>
                    <a:pt x="25400" y="123189"/>
                  </a:moveTo>
                  <a:lnTo>
                    <a:pt x="0" y="123189"/>
                  </a:lnTo>
                  <a:lnTo>
                    <a:pt x="0" y="126999"/>
                  </a:lnTo>
                  <a:lnTo>
                    <a:pt x="25400" y="126999"/>
                  </a:lnTo>
                  <a:lnTo>
                    <a:pt x="25400" y="123189"/>
                  </a:lnTo>
                  <a:close/>
                </a:path>
                <a:path w="25400" h="744220">
                  <a:moveTo>
                    <a:pt x="25400" y="126999"/>
                  </a:moveTo>
                  <a:lnTo>
                    <a:pt x="0" y="126999"/>
                  </a:lnTo>
                  <a:lnTo>
                    <a:pt x="0" y="165099"/>
                  </a:lnTo>
                  <a:lnTo>
                    <a:pt x="25400" y="165099"/>
                  </a:lnTo>
                  <a:lnTo>
                    <a:pt x="25400" y="126999"/>
                  </a:lnTo>
                  <a:close/>
                </a:path>
                <a:path w="25400" h="744220">
                  <a:moveTo>
                    <a:pt x="25400" y="165100"/>
                  </a:moveTo>
                  <a:lnTo>
                    <a:pt x="0" y="165100"/>
                  </a:lnTo>
                  <a:lnTo>
                    <a:pt x="0" y="173989"/>
                  </a:lnTo>
                  <a:lnTo>
                    <a:pt x="25400" y="173989"/>
                  </a:lnTo>
                  <a:lnTo>
                    <a:pt x="25400" y="165100"/>
                  </a:lnTo>
                  <a:close/>
                </a:path>
                <a:path w="25400" h="744220">
                  <a:moveTo>
                    <a:pt x="25400" y="173989"/>
                  </a:moveTo>
                  <a:lnTo>
                    <a:pt x="0" y="173989"/>
                  </a:lnTo>
                  <a:lnTo>
                    <a:pt x="0" y="180339"/>
                  </a:lnTo>
                  <a:lnTo>
                    <a:pt x="25400" y="180339"/>
                  </a:lnTo>
                  <a:lnTo>
                    <a:pt x="25400" y="173989"/>
                  </a:lnTo>
                  <a:close/>
                </a:path>
                <a:path w="25400" h="744220">
                  <a:moveTo>
                    <a:pt x="25400" y="180339"/>
                  </a:moveTo>
                  <a:lnTo>
                    <a:pt x="0" y="180339"/>
                  </a:lnTo>
                  <a:lnTo>
                    <a:pt x="0" y="186689"/>
                  </a:lnTo>
                  <a:lnTo>
                    <a:pt x="25400" y="186689"/>
                  </a:lnTo>
                  <a:lnTo>
                    <a:pt x="25400" y="180339"/>
                  </a:lnTo>
                  <a:close/>
                </a:path>
                <a:path w="25400" h="744220">
                  <a:moveTo>
                    <a:pt x="25400" y="186689"/>
                  </a:moveTo>
                  <a:lnTo>
                    <a:pt x="0" y="186689"/>
                  </a:lnTo>
                  <a:lnTo>
                    <a:pt x="0" y="190499"/>
                  </a:lnTo>
                  <a:lnTo>
                    <a:pt x="25400" y="190499"/>
                  </a:lnTo>
                  <a:lnTo>
                    <a:pt x="25400" y="186689"/>
                  </a:lnTo>
                  <a:close/>
                </a:path>
                <a:path w="25400" h="744220">
                  <a:moveTo>
                    <a:pt x="25400" y="190500"/>
                  </a:moveTo>
                  <a:lnTo>
                    <a:pt x="0" y="190500"/>
                  </a:lnTo>
                  <a:lnTo>
                    <a:pt x="0" y="196849"/>
                  </a:lnTo>
                  <a:lnTo>
                    <a:pt x="25400" y="196849"/>
                  </a:lnTo>
                  <a:lnTo>
                    <a:pt x="25400" y="190500"/>
                  </a:lnTo>
                  <a:close/>
                </a:path>
                <a:path w="25400" h="744220">
                  <a:moveTo>
                    <a:pt x="25400" y="196850"/>
                  </a:moveTo>
                  <a:lnTo>
                    <a:pt x="0" y="196850"/>
                  </a:lnTo>
                  <a:lnTo>
                    <a:pt x="0" y="199389"/>
                  </a:lnTo>
                  <a:lnTo>
                    <a:pt x="25400" y="199389"/>
                  </a:lnTo>
                  <a:lnTo>
                    <a:pt x="25400" y="196850"/>
                  </a:lnTo>
                  <a:close/>
                </a:path>
                <a:path w="25400" h="744220">
                  <a:moveTo>
                    <a:pt x="25400" y="199389"/>
                  </a:moveTo>
                  <a:lnTo>
                    <a:pt x="0" y="199389"/>
                  </a:lnTo>
                  <a:lnTo>
                    <a:pt x="0" y="203199"/>
                  </a:lnTo>
                  <a:lnTo>
                    <a:pt x="25400" y="203199"/>
                  </a:lnTo>
                  <a:lnTo>
                    <a:pt x="25400" y="199389"/>
                  </a:lnTo>
                  <a:close/>
                </a:path>
                <a:path w="25400" h="744220">
                  <a:moveTo>
                    <a:pt x="25400" y="203200"/>
                  </a:moveTo>
                  <a:lnTo>
                    <a:pt x="0" y="203200"/>
                  </a:lnTo>
                  <a:lnTo>
                    <a:pt x="0" y="205739"/>
                  </a:lnTo>
                  <a:lnTo>
                    <a:pt x="25400" y="205739"/>
                  </a:lnTo>
                  <a:lnTo>
                    <a:pt x="25400" y="203200"/>
                  </a:lnTo>
                  <a:close/>
                </a:path>
                <a:path w="25400" h="744220">
                  <a:moveTo>
                    <a:pt x="25400" y="205739"/>
                  </a:moveTo>
                  <a:lnTo>
                    <a:pt x="0" y="205739"/>
                  </a:lnTo>
                  <a:lnTo>
                    <a:pt x="0" y="212089"/>
                  </a:lnTo>
                  <a:lnTo>
                    <a:pt x="25400" y="212089"/>
                  </a:lnTo>
                  <a:lnTo>
                    <a:pt x="25400" y="205739"/>
                  </a:lnTo>
                  <a:close/>
                </a:path>
                <a:path w="25400" h="744220">
                  <a:moveTo>
                    <a:pt x="25400" y="212089"/>
                  </a:moveTo>
                  <a:lnTo>
                    <a:pt x="0" y="212089"/>
                  </a:lnTo>
                  <a:lnTo>
                    <a:pt x="0" y="237489"/>
                  </a:lnTo>
                  <a:lnTo>
                    <a:pt x="25400" y="237489"/>
                  </a:lnTo>
                  <a:lnTo>
                    <a:pt x="25400" y="212089"/>
                  </a:lnTo>
                  <a:close/>
                </a:path>
                <a:path w="25400" h="744220">
                  <a:moveTo>
                    <a:pt x="25400" y="237490"/>
                  </a:moveTo>
                  <a:lnTo>
                    <a:pt x="0" y="237490"/>
                  </a:lnTo>
                  <a:lnTo>
                    <a:pt x="0" y="243839"/>
                  </a:lnTo>
                  <a:lnTo>
                    <a:pt x="25400" y="243839"/>
                  </a:lnTo>
                  <a:lnTo>
                    <a:pt x="25400" y="237490"/>
                  </a:lnTo>
                  <a:close/>
                </a:path>
                <a:path w="25400" h="744220">
                  <a:moveTo>
                    <a:pt x="25400" y="243840"/>
                  </a:moveTo>
                  <a:lnTo>
                    <a:pt x="0" y="243840"/>
                  </a:lnTo>
                  <a:lnTo>
                    <a:pt x="0" y="256539"/>
                  </a:lnTo>
                  <a:lnTo>
                    <a:pt x="25400" y="256539"/>
                  </a:lnTo>
                  <a:lnTo>
                    <a:pt x="25400" y="243840"/>
                  </a:lnTo>
                  <a:close/>
                </a:path>
                <a:path w="25400" h="744220">
                  <a:moveTo>
                    <a:pt x="25400" y="256540"/>
                  </a:moveTo>
                  <a:lnTo>
                    <a:pt x="0" y="256540"/>
                  </a:lnTo>
                  <a:lnTo>
                    <a:pt x="0" y="273049"/>
                  </a:lnTo>
                  <a:lnTo>
                    <a:pt x="25400" y="273049"/>
                  </a:lnTo>
                  <a:lnTo>
                    <a:pt x="25400" y="256540"/>
                  </a:lnTo>
                  <a:close/>
                </a:path>
                <a:path w="25400" h="744220">
                  <a:moveTo>
                    <a:pt x="25400" y="273049"/>
                  </a:moveTo>
                  <a:lnTo>
                    <a:pt x="0" y="273049"/>
                  </a:lnTo>
                  <a:lnTo>
                    <a:pt x="0" y="275589"/>
                  </a:lnTo>
                  <a:lnTo>
                    <a:pt x="25400" y="275589"/>
                  </a:lnTo>
                  <a:lnTo>
                    <a:pt x="25400" y="273049"/>
                  </a:lnTo>
                  <a:close/>
                </a:path>
                <a:path w="25400" h="744220">
                  <a:moveTo>
                    <a:pt x="25400" y="275590"/>
                  </a:moveTo>
                  <a:lnTo>
                    <a:pt x="0" y="275590"/>
                  </a:lnTo>
                  <a:lnTo>
                    <a:pt x="0" y="279399"/>
                  </a:lnTo>
                  <a:lnTo>
                    <a:pt x="25400" y="279399"/>
                  </a:lnTo>
                  <a:lnTo>
                    <a:pt x="25400" y="275590"/>
                  </a:lnTo>
                  <a:close/>
                </a:path>
                <a:path w="25400" h="744220">
                  <a:moveTo>
                    <a:pt x="25400" y="279399"/>
                  </a:moveTo>
                  <a:lnTo>
                    <a:pt x="0" y="279399"/>
                  </a:lnTo>
                  <a:lnTo>
                    <a:pt x="0" y="281939"/>
                  </a:lnTo>
                  <a:lnTo>
                    <a:pt x="25400" y="281939"/>
                  </a:lnTo>
                  <a:lnTo>
                    <a:pt x="25400" y="279399"/>
                  </a:lnTo>
                  <a:close/>
                </a:path>
                <a:path w="25400" h="744220">
                  <a:moveTo>
                    <a:pt x="25400" y="281939"/>
                  </a:moveTo>
                  <a:lnTo>
                    <a:pt x="0" y="281939"/>
                  </a:lnTo>
                  <a:lnTo>
                    <a:pt x="0" y="285749"/>
                  </a:lnTo>
                  <a:lnTo>
                    <a:pt x="25400" y="285749"/>
                  </a:lnTo>
                  <a:lnTo>
                    <a:pt x="25400" y="281939"/>
                  </a:lnTo>
                  <a:close/>
                </a:path>
                <a:path w="25400" h="744220">
                  <a:moveTo>
                    <a:pt x="25400" y="285749"/>
                  </a:moveTo>
                  <a:lnTo>
                    <a:pt x="0" y="285749"/>
                  </a:lnTo>
                  <a:lnTo>
                    <a:pt x="0" y="292099"/>
                  </a:lnTo>
                  <a:lnTo>
                    <a:pt x="25400" y="292099"/>
                  </a:lnTo>
                  <a:lnTo>
                    <a:pt x="25400" y="285749"/>
                  </a:lnTo>
                  <a:close/>
                </a:path>
                <a:path w="25400" h="744220">
                  <a:moveTo>
                    <a:pt x="25400" y="292100"/>
                  </a:moveTo>
                  <a:lnTo>
                    <a:pt x="0" y="292100"/>
                  </a:lnTo>
                  <a:lnTo>
                    <a:pt x="0" y="300989"/>
                  </a:lnTo>
                  <a:lnTo>
                    <a:pt x="25400" y="300989"/>
                  </a:lnTo>
                  <a:lnTo>
                    <a:pt x="25400" y="292100"/>
                  </a:lnTo>
                  <a:close/>
                </a:path>
                <a:path w="25400" h="744220">
                  <a:moveTo>
                    <a:pt x="25400" y="300989"/>
                  </a:moveTo>
                  <a:lnTo>
                    <a:pt x="0" y="300989"/>
                  </a:lnTo>
                  <a:lnTo>
                    <a:pt x="0" y="313689"/>
                  </a:lnTo>
                  <a:lnTo>
                    <a:pt x="25400" y="313689"/>
                  </a:lnTo>
                  <a:lnTo>
                    <a:pt x="25400" y="300989"/>
                  </a:lnTo>
                  <a:close/>
                </a:path>
                <a:path w="25400" h="744220">
                  <a:moveTo>
                    <a:pt x="25400" y="313689"/>
                  </a:moveTo>
                  <a:lnTo>
                    <a:pt x="0" y="313689"/>
                  </a:lnTo>
                  <a:lnTo>
                    <a:pt x="0" y="323849"/>
                  </a:lnTo>
                  <a:lnTo>
                    <a:pt x="25400" y="323849"/>
                  </a:lnTo>
                  <a:lnTo>
                    <a:pt x="25400" y="313689"/>
                  </a:lnTo>
                  <a:close/>
                </a:path>
                <a:path w="25400" h="744220">
                  <a:moveTo>
                    <a:pt x="25400" y="323849"/>
                  </a:moveTo>
                  <a:lnTo>
                    <a:pt x="0" y="323849"/>
                  </a:lnTo>
                  <a:lnTo>
                    <a:pt x="0" y="326389"/>
                  </a:lnTo>
                  <a:lnTo>
                    <a:pt x="25400" y="326389"/>
                  </a:lnTo>
                  <a:lnTo>
                    <a:pt x="25400" y="323849"/>
                  </a:lnTo>
                  <a:close/>
                </a:path>
                <a:path w="25400" h="744220">
                  <a:moveTo>
                    <a:pt x="25400" y="326389"/>
                  </a:moveTo>
                  <a:lnTo>
                    <a:pt x="0" y="326389"/>
                  </a:lnTo>
                  <a:lnTo>
                    <a:pt x="0" y="332739"/>
                  </a:lnTo>
                  <a:lnTo>
                    <a:pt x="25400" y="332739"/>
                  </a:lnTo>
                  <a:lnTo>
                    <a:pt x="25400" y="326389"/>
                  </a:lnTo>
                  <a:close/>
                </a:path>
                <a:path w="25400" h="744220">
                  <a:moveTo>
                    <a:pt x="25400" y="332739"/>
                  </a:moveTo>
                  <a:lnTo>
                    <a:pt x="0" y="332739"/>
                  </a:lnTo>
                  <a:lnTo>
                    <a:pt x="0" y="336549"/>
                  </a:lnTo>
                  <a:lnTo>
                    <a:pt x="25400" y="336549"/>
                  </a:lnTo>
                  <a:lnTo>
                    <a:pt x="25400" y="332739"/>
                  </a:lnTo>
                  <a:close/>
                </a:path>
                <a:path w="25400" h="744220">
                  <a:moveTo>
                    <a:pt x="25400" y="336549"/>
                  </a:moveTo>
                  <a:lnTo>
                    <a:pt x="0" y="336549"/>
                  </a:lnTo>
                  <a:lnTo>
                    <a:pt x="0" y="342899"/>
                  </a:lnTo>
                  <a:lnTo>
                    <a:pt x="25400" y="342899"/>
                  </a:lnTo>
                  <a:lnTo>
                    <a:pt x="25400" y="336549"/>
                  </a:lnTo>
                  <a:close/>
                </a:path>
                <a:path w="25400" h="744220">
                  <a:moveTo>
                    <a:pt x="25400" y="342899"/>
                  </a:moveTo>
                  <a:lnTo>
                    <a:pt x="0" y="342899"/>
                  </a:lnTo>
                  <a:lnTo>
                    <a:pt x="0" y="345439"/>
                  </a:lnTo>
                  <a:lnTo>
                    <a:pt x="25400" y="345439"/>
                  </a:lnTo>
                  <a:lnTo>
                    <a:pt x="25400" y="342899"/>
                  </a:lnTo>
                  <a:close/>
                </a:path>
                <a:path w="25400" h="744220">
                  <a:moveTo>
                    <a:pt x="25400" y="345439"/>
                  </a:moveTo>
                  <a:lnTo>
                    <a:pt x="0" y="345439"/>
                  </a:lnTo>
                  <a:lnTo>
                    <a:pt x="0" y="349249"/>
                  </a:lnTo>
                  <a:lnTo>
                    <a:pt x="25400" y="349249"/>
                  </a:lnTo>
                  <a:lnTo>
                    <a:pt x="25400" y="345439"/>
                  </a:lnTo>
                  <a:close/>
                </a:path>
                <a:path w="25400" h="744220">
                  <a:moveTo>
                    <a:pt x="25400" y="349250"/>
                  </a:moveTo>
                  <a:lnTo>
                    <a:pt x="0" y="349250"/>
                  </a:lnTo>
                  <a:lnTo>
                    <a:pt x="0" y="351789"/>
                  </a:lnTo>
                  <a:lnTo>
                    <a:pt x="25400" y="351789"/>
                  </a:lnTo>
                  <a:lnTo>
                    <a:pt x="25400" y="349250"/>
                  </a:lnTo>
                  <a:close/>
                </a:path>
                <a:path w="25400" h="744220">
                  <a:moveTo>
                    <a:pt x="25400" y="351790"/>
                  </a:moveTo>
                  <a:lnTo>
                    <a:pt x="0" y="351790"/>
                  </a:lnTo>
                  <a:lnTo>
                    <a:pt x="0" y="358139"/>
                  </a:lnTo>
                  <a:lnTo>
                    <a:pt x="25400" y="358139"/>
                  </a:lnTo>
                  <a:lnTo>
                    <a:pt x="25400" y="351790"/>
                  </a:lnTo>
                  <a:close/>
                </a:path>
                <a:path w="25400" h="744220">
                  <a:moveTo>
                    <a:pt x="25400" y="358140"/>
                  </a:moveTo>
                  <a:lnTo>
                    <a:pt x="0" y="358140"/>
                  </a:lnTo>
                  <a:lnTo>
                    <a:pt x="0" y="377189"/>
                  </a:lnTo>
                  <a:lnTo>
                    <a:pt x="25400" y="377189"/>
                  </a:lnTo>
                  <a:lnTo>
                    <a:pt x="25400" y="358140"/>
                  </a:lnTo>
                  <a:close/>
                </a:path>
                <a:path w="25400" h="744220">
                  <a:moveTo>
                    <a:pt x="25400" y="377190"/>
                  </a:moveTo>
                  <a:lnTo>
                    <a:pt x="0" y="377190"/>
                  </a:lnTo>
                  <a:lnTo>
                    <a:pt x="0" y="380999"/>
                  </a:lnTo>
                  <a:lnTo>
                    <a:pt x="25400" y="380999"/>
                  </a:lnTo>
                  <a:lnTo>
                    <a:pt x="25400" y="377190"/>
                  </a:lnTo>
                  <a:close/>
                </a:path>
                <a:path w="25400" h="744220">
                  <a:moveTo>
                    <a:pt x="25400" y="380999"/>
                  </a:moveTo>
                  <a:lnTo>
                    <a:pt x="0" y="380999"/>
                  </a:lnTo>
                  <a:lnTo>
                    <a:pt x="0" y="393699"/>
                  </a:lnTo>
                  <a:lnTo>
                    <a:pt x="25400" y="393699"/>
                  </a:lnTo>
                  <a:lnTo>
                    <a:pt x="25400" y="380999"/>
                  </a:lnTo>
                  <a:close/>
                </a:path>
                <a:path w="25400" h="744220">
                  <a:moveTo>
                    <a:pt x="25400" y="393699"/>
                  </a:moveTo>
                  <a:lnTo>
                    <a:pt x="0" y="393699"/>
                  </a:lnTo>
                  <a:lnTo>
                    <a:pt x="0" y="402589"/>
                  </a:lnTo>
                  <a:lnTo>
                    <a:pt x="25400" y="402589"/>
                  </a:lnTo>
                  <a:lnTo>
                    <a:pt x="25400" y="393699"/>
                  </a:lnTo>
                  <a:close/>
                </a:path>
                <a:path w="25400" h="744220">
                  <a:moveTo>
                    <a:pt x="25400" y="402589"/>
                  </a:moveTo>
                  <a:lnTo>
                    <a:pt x="0" y="402589"/>
                  </a:lnTo>
                  <a:lnTo>
                    <a:pt x="0" y="406399"/>
                  </a:lnTo>
                  <a:lnTo>
                    <a:pt x="25400" y="406399"/>
                  </a:lnTo>
                  <a:lnTo>
                    <a:pt x="25400" y="402589"/>
                  </a:lnTo>
                  <a:close/>
                </a:path>
                <a:path w="25400" h="744220">
                  <a:moveTo>
                    <a:pt x="25400" y="406399"/>
                  </a:moveTo>
                  <a:lnTo>
                    <a:pt x="0" y="406399"/>
                  </a:lnTo>
                  <a:lnTo>
                    <a:pt x="0" y="421639"/>
                  </a:lnTo>
                  <a:lnTo>
                    <a:pt x="25400" y="421639"/>
                  </a:lnTo>
                  <a:lnTo>
                    <a:pt x="25400" y="406399"/>
                  </a:lnTo>
                  <a:close/>
                </a:path>
                <a:path w="25400" h="744220">
                  <a:moveTo>
                    <a:pt x="25400" y="421639"/>
                  </a:moveTo>
                  <a:lnTo>
                    <a:pt x="0" y="421639"/>
                  </a:lnTo>
                  <a:lnTo>
                    <a:pt x="0" y="427989"/>
                  </a:lnTo>
                  <a:lnTo>
                    <a:pt x="25400" y="427989"/>
                  </a:lnTo>
                  <a:lnTo>
                    <a:pt x="25400" y="421639"/>
                  </a:lnTo>
                  <a:close/>
                </a:path>
                <a:path w="25400" h="744220">
                  <a:moveTo>
                    <a:pt x="25400" y="427989"/>
                  </a:moveTo>
                  <a:lnTo>
                    <a:pt x="0" y="427989"/>
                  </a:lnTo>
                  <a:lnTo>
                    <a:pt x="0" y="431799"/>
                  </a:lnTo>
                  <a:lnTo>
                    <a:pt x="25400" y="431799"/>
                  </a:lnTo>
                  <a:lnTo>
                    <a:pt x="25400" y="427989"/>
                  </a:lnTo>
                  <a:close/>
                </a:path>
                <a:path w="25400" h="744220">
                  <a:moveTo>
                    <a:pt x="25400" y="431799"/>
                  </a:moveTo>
                  <a:lnTo>
                    <a:pt x="0" y="431799"/>
                  </a:lnTo>
                  <a:lnTo>
                    <a:pt x="0" y="434339"/>
                  </a:lnTo>
                  <a:lnTo>
                    <a:pt x="25400" y="434339"/>
                  </a:lnTo>
                  <a:lnTo>
                    <a:pt x="25400" y="431799"/>
                  </a:lnTo>
                  <a:close/>
                </a:path>
                <a:path w="25400" h="744220">
                  <a:moveTo>
                    <a:pt x="25400" y="434339"/>
                  </a:moveTo>
                  <a:lnTo>
                    <a:pt x="0" y="434339"/>
                  </a:lnTo>
                  <a:lnTo>
                    <a:pt x="0" y="438149"/>
                  </a:lnTo>
                  <a:lnTo>
                    <a:pt x="25400" y="438149"/>
                  </a:lnTo>
                  <a:lnTo>
                    <a:pt x="25400" y="434339"/>
                  </a:lnTo>
                  <a:close/>
                </a:path>
                <a:path w="25400" h="744220">
                  <a:moveTo>
                    <a:pt x="25400" y="438150"/>
                  </a:moveTo>
                  <a:lnTo>
                    <a:pt x="0" y="438150"/>
                  </a:lnTo>
                  <a:lnTo>
                    <a:pt x="0" y="444499"/>
                  </a:lnTo>
                  <a:lnTo>
                    <a:pt x="25400" y="444499"/>
                  </a:lnTo>
                  <a:lnTo>
                    <a:pt x="25400" y="438150"/>
                  </a:lnTo>
                  <a:close/>
                </a:path>
                <a:path w="25400" h="744220">
                  <a:moveTo>
                    <a:pt x="25400" y="444500"/>
                  </a:moveTo>
                  <a:lnTo>
                    <a:pt x="0" y="444500"/>
                  </a:lnTo>
                  <a:lnTo>
                    <a:pt x="0" y="447039"/>
                  </a:lnTo>
                  <a:lnTo>
                    <a:pt x="25400" y="447039"/>
                  </a:lnTo>
                  <a:lnTo>
                    <a:pt x="25400" y="444500"/>
                  </a:lnTo>
                  <a:close/>
                </a:path>
                <a:path w="25400" h="744220">
                  <a:moveTo>
                    <a:pt x="25400" y="447039"/>
                  </a:moveTo>
                  <a:lnTo>
                    <a:pt x="0" y="447039"/>
                  </a:lnTo>
                  <a:lnTo>
                    <a:pt x="0" y="453389"/>
                  </a:lnTo>
                  <a:lnTo>
                    <a:pt x="25400" y="453389"/>
                  </a:lnTo>
                  <a:lnTo>
                    <a:pt x="25400" y="447039"/>
                  </a:lnTo>
                  <a:close/>
                </a:path>
                <a:path w="25400" h="744220">
                  <a:moveTo>
                    <a:pt x="25400" y="453389"/>
                  </a:moveTo>
                  <a:lnTo>
                    <a:pt x="0" y="453389"/>
                  </a:lnTo>
                  <a:lnTo>
                    <a:pt x="0" y="466089"/>
                  </a:lnTo>
                  <a:lnTo>
                    <a:pt x="25400" y="466089"/>
                  </a:lnTo>
                  <a:lnTo>
                    <a:pt x="25400" y="453389"/>
                  </a:lnTo>
                  <a:close/>
                </a:path>
                <a:path w="25400" h="744220">
                  <a:moveTo>
                    <a:pt x="25400" y="739139"/>
                  </a:moveTo>
                  <a:lnTo>
                    <a:pt x="0" y="739139"/>
                  </a:lnTo>
                  <a:lnTo>
                    <a:pt x="0" y="744219"/>
                  </a:lnTo>
                  <a:lnTo>
                    <a:pt x="8890" y="744219"/>
                  </a:lnTo>
                  <a:lnTo>
                    <a:pt x="8890" y="742949"/>
                  </a:lnTo>
                  <a:lnTo>
                    <a:pt x="20320" y="742949"/>
                  </a:lnTo>
                  <a:lnTo>
                    <a:pt x="20320" y="740409"/>
                  </a:lnTo>
                  <a:lnTo>
                    <a:pt x="25400" y="740409"/>
                  </a:lnTo>
                  <a:lnTo>
                    <a:pt x="25400" y="739139"/>
                  </a:lnTo>
                  <a:close/>
                </a:path>
                <a:path w="25400" h="744220">
                  <a:moveTo>
                    <a:pt x="25400" y="732789"/>
                  </a:moveTo>
                  <a:lnTo>
                    <a:pt x="0" y="732789"/>
                  </a:lnTo>
                  <a:lnTo>
                    <a:pt x="0" y="737869"/>
                  </a:lnTo>
                  <a:lnTo>
                    <a:pt x="25400" y="737869"/>
                  </a:lnTo>
                  <a:lnTo>
                    <a:pt x="25400" y="732789"/>
                  </a:lnTo>
                  <a:close/>
                </a:path>
                <a:path w="25400" h="744220">
                  <a:moveTo>
                    <a:pt x="25400" y="726439"/>
                  </a:moveTo>
                  <a:lnTo>
                    <a:pt x="0" y="726439"/>
                  </a:lnTo>
                  <a:lnTo>
                    <a:pt x="0" y="731519"/>
                  </a:lnTo>
                  <a:lnTo>
                    <a:pt x="25400" y="731519"/>
                  </a:lnTo>
                  <a:lnTo>
                    <a:pt x="25400" y="726439"/>
                  </a:lnTo>
                  <a:close/>
                </a:path>
                <a:path w="25400" h="744220">
                  <a:moveTo>
                    <a:pt x="25400" y="720089"/>
                  </a:moveTo>
                  <a:lnTo>
                    <a:pt x="0" y="720089"/>
                  </a:lnTo>
                  <a:lnTo>
                    <a:pt x="0" y="725169"/>
                  </a:lnTo>
                  <a:lnTo>
                    <a:pt x="25400" y="725169"/>
                  </a:lnTo>
                  <a:lnTo>
                    <a:pt x="25400" y="720089"/>
                  </a:lnTo>
                  <a:close/>
                </a:path>
                <a:path w="25400" h="744220">
                  <a:moveTo>
                    <a:pt x="25400" y="713739"/>
                  </a:moveTo>
                  <a:lnTo>
                    <a:pt x="0" y="713739"/>
                  </a:lnTo>
                  <a:lnTo>
                    <a:pt x="0" y="718819"/>
                  </a:lnTo>
                  <a:lnTo>
                    <a:pt x="25400" y="718819"/>
                  </a:lnTo>
                  <a:lnTo>
                    <a:pt x="25400" y="713739"/>
                  </a:lnTo>
                  <a:close/>
                </a:path>
                <a:path w="25400" h="744220">
                  <a:moveTo>
                    <a:pt x="25400" y="707389"/>
                  </a:moveTo>
                  <a:lnTo>
                    <a:pt x="0" y="707389"/>
                  </a:lnTo>
                  <a:lnTo>
                    <a:pt x="0" y="712469"/>
                  </a:lnTo>
                  <a:lnTo>
                    <a:pt x="25400" y="712469"/>
                  </a:lnTo>
                  <a:lnTo>
                    <a:pt x="25400" y="707389"/>
                  </a:lnTo>
                  <a:close/>
                </a:path>
                <a:path w="25400" h="744220">
                  <a:moveTo>
                    <a:pt x="25400" y="701039"/>
                  </a:moveTo>
                  <a:lnTo>
                    <a:pt x="0" y="701039"/>
                  </a:lnTo>
                  <a:lnTo>
                    <a:pt x="0" y="706119"/>
                  </a:lnTo>
                  <a:lnTo>
                    <a:pt x="25400" y="706119"/>
                  </a:lnTo>
                  <a:lnTo>
                    <a:pt x="25400" y="701039"/>
                  </a:lnTo>
                  <a:close/>
                </a:path>
                <a:path w="25400" h="744220">
                  <a:moveTo>
                    <a:pt x="25400" y="694689"/>
                  </a:moveTo>
                  <a:lnTo>
                    <a:pt x="0" y="694689"/>
                  </a:lnTo>
                  <a:lnTo>
                    <a:pt x="0" y="699769"/>
                  </a:lnTo>
                  <a:lnTo>
                    <a:pt x="25400" y="699769"/>
                  </a:lnTo>
                  <a:lnTo>
                    <a:pt x="25400" y="694689"/>
                  </a:lnTo>
                  <a:close/>
                </a:path>
                <a:path w="25400" h="744220">
                  <a:moveTo>
                    <a:pt x="25400" y="688339"/>
                  </a:moveTo>
                  <a:lnTo>
                    <a:pt x="0" y="688339"/>
                  </a:lnTo>
                  <a:lnTo>
                    <a:pt x="0" y="693419"/>
                  </a:lnTo>
                  <a:lnTo>
                    <a:pt x="25400" y="693419"/>
                  </a:lnTo>
                  <a:lnTo>
                    <a:pt x="25400" y="688339"/>
                  </a:lnTo>
                  <a:close/>
                </a:path>
                <a:path w="25400" h="744220">
                  <a:moveTo>
                    <a:pt x="25400" y="681989"/>
                  </a:moveTo>
                  <a:lnTo>
                    <a:pt x="0" y="681989"/>
                  </a:lnTo>
                  <a:lnTo>
                    <a:pt x="0" y="687070"/>
                  </a:lnTo>
                  <a:lnTo>
                    <a:pt x="25400" y="687070"/>
                  </a:lnTo>
                  <a:lnTo>
                    <a:pt x="25400" y="681989"/>
                  </a:lnTo>
                  <a:close/>
                </a:path>
                <a:path w="25400" h="744220">
                  <a:moveTo>
                    <a:pt x="25400" y="675639"/>
                  </a:moveTo>
                  <a:lnTo>
                    <a:pt x="0" y="675639"/>
                  </a:lnTo>
                  <a:lnTo>
                    <a:pt x="0" y="680719"/>
                  </a:lnTo>
                  <a:lnTo>
                    <a:pt x="25400" y="680719"/>
                  </a:lnTo>
                  <a:lnTo>
                    <a:pt x="25400" y="675639"/>
                  </a:lnTo>
                  <a:close/>
                </a:path>
                <a:path w="25400" h="744220">
                  <a:moveTo>
                    <a:pt x="25400" y="669289"/>
                  </a:moveTo>
                  <a:lnTo>
                    <a:pt x="0" y="669289"/>
                  </a:lnTo>
                  <a:lnTo>
                    <a:pt x="0" y="674370"/>
                  </a:lnTo>
                  <a:lnTo>
                    <a:pt x="25400" y="674370"/>
                  </a:lnTo>
                  <a:lnTo>
                    <a:pt x="25400" y="669289"/>
                  </a:lnTo>
                  <a:close/>
                </a:path>
                <a:path w="25400" h="744220">
                  <a:moveTo>
                    <a:pt x="25400" y="662939"/>
                  </a:moveTo>
                  <a:lnTo>
                    <a:pt x="0" y="662939"/>
                  </a:lnTo>
                  <a:lnTo>
                    <a:pt x="0" y="668019"/>
                  </a:lnTo>
                  <a:lnTo>
                    <a:pt x="25400" y="668019"/>
                  </a:lnTo>
                  <a:lnTo>
                    <a:pt x="25400" y="662939"/>
                  </a:lnTo>
                  <a:close/>
                </a:path>
                <a:path w="25400" h="744220">
                  <a:moveTo>
                    <a:pt x="25400" y="656589"/>
                  </a:moveTo>
                  <a:lnTo>
                    <a:pt x="0" y="656589"/>
                  </a:lnTo>
                  <a:lnTo>
                    <a:pt x="0" y="661669"/>
                  </a:lnTo>
                  <a:lnTo>
                    <a:pt x="25400" y="661669"/>
                  </a:lnTo>
                  <a:lnTo>
                    <a:pt x="25400" y="656589"/>
                  </a:lnTo>
                  <a:close/>
                </a:path>
                <a:path w="25400" h="744220">
                  <a:moveTo>
                    <a:pt x="25400" y="650239"/>
                  </a:moveTo>
                  <a:lnTo>
                    <a:pt x="0" y="650239"/>
                  </a:lnTo>
                  <a:lnTo>
                    <a:pt x="0" y="655319"/>
                  </a:lnTo>
                  <a:lnTo>
                    <a:pt x="25400" y="655319"/>
                  </a:lnTo>
                  <a:lnTo>
                    <a:pt x="25400" y="650239"/>
                  </a:lnTo>
                  <a:close/>
                </a:path>
                <a:path w="25400" h="744220">
                  <a:moveTo>
                    <a:pt x="25400" y="643889"/>
                  </a:moveTo>
                  <a:lnTo>
                    <a:pt x="0" y="643889"/>
                  </a:lnTo>
                  <a:lnTo>
                    <a:pt x="0" y="648969"/>
                  </a:lnTo>
                  <a:lnTo>
                    <a:pt x="25400" y="648969"/>
                  </a:lnTo>
                  <a:lnTo>
                    <a:pt x="25400" y="643889"/>
                  </a:lnTo>
                  <a:close/>
                </a:path>
                <a:path w="25400" h="744220">
                  <a:moveTo>
                    <a:pt x="25400" y="637539"/>
                  </a:moveTo>
                  <a:lnTo>
                    <a:pt x="0" y="637539"/>
                  </a:lnTo>
                  <a:lnTo>
                    <a:pt x="0" y="642619"/>
                  </a:lnTo>
                  <a:lnTo>
                    <a:pt x="25400" y="642619"/>
                  </a:lnTo>
                  <a:lnTo>
                    <a:pt x="25400" y="637539"/>
                  </a:lnTo>
                  <a:close/>
                </a:path>
                <a:path w="25400" h="744220">
                  <a:moveTo>
                    <a:pt x="25400" y="631189"/>
                  </a:moveTo>
                  <a:lnTo>
                    <a:pt x="0" y="631189"/>
                  </a:lnTo>
                  <a:lnTo>
                    <a:pt x="0" y="636269"/>
                  </a:lnTo>
                  <a:lnTo>
                    <a:pt x="25400" y="636269"/>
                  </a:lnTo>
                  <a:lnTo>
                    <a:pt x="25400" y="631189"/>
                  </a:lnTo>
                  <a:close/>
                </a:path>
                <a:path w="25400" h="744220">
                  <a:moveTo>
                    <a:pt x="25400" y="624839"/>
                  </a:moveTo>
                  <a:lnTo>
                    <a:pt x="0" y="624839"/>
                  </a:lnTo>
                  <a:lnTo>
                    <a:pt x="0" y="629919"/>
                  </a:lnTo>
                  <a:lnTo>
                    <a:pt x="25400" y="629919"/>
                  </a:lnTo>
                  <a:lnTo>
                    <a:pt x="25400" y="624839"/>
                  </a:lnTo>
                  <a:close/>
                </a:path>
                <a:path w="25400" h="744220">
                  <a:moveTo>
                    <a:pt x="25400" y="618489"/>
                  </a:moveTo>
                  <a:lnTo>
                    <a:pt x="0" y="618489"/>
                  </a:lnTo>
                  <a:lnTo>
                    <a:pt x="0" y="623569"/>
                  </a:lnTo>
                  <a:lnTo>
                    <a:pt x="25400" y="623569"/>
                  </a:lnTo>
                  <a:lnTo>
                    <a:pt x="25400" y="618489"/>
                  </a:lnTo>
                  <a:close/>
                </a:path>
                <a:path w="25400" h="744220">
                  <a:moveTo>
                    <a:pt x="25400" y="612139"/>
                  </a:moveTo>
                  <a:lnTo>
                    <a:pt x="0" y="612139"/>
                  </a:lnTo>
                  <a:lnTo>
                    <a:pt x="0" y="617219"/>
                  </a:lnTo>
                  <a:lnTo>
                    <a:pt x="25400" y="617219"/>
                  </a:lnTo>
                  <a:lnTo>
                    <a:pt x="25400" y="612139"/>
                  </a:lnTo>
                  <a:close/>
                </a:path>
                <a:path w="25400" h="744220">
                  <a:moveTo>
                    <a:pt x="25400" y="605789"/>
                  </a:moveTo>
                  <a:lnTo>
                    <a:pt x="0" y="605789"/>
                  </a:lnTo>
                  <a:lnTo>
                    <a:pt x="0" y="610869"/>
                  </a:lnTo>
                  <a:lnTo>
                    <a:pt x="25400" y="610869"/>
                  </a:lnTo>
                  <a:lnTo>
                    <a:pt x="25400" y="605789"/>
                  </a:lnTo>
                  <a:close/>
                </a:path>
                <a:path w="25400" h="744220">
                  <a:moveTo>
                    <a:pt x="25400" y="599439"/>
                  </a:moveTo>
                  <a:lnTo>
                    <a:pt x="0" y="599439"/>
                  </a:lnTo>
                  <a:lnTo>
                    <a:pt x="0" y="604519"/>
                  </a:lnTo>
                  <a:lnTo>
                    <a:pt x="25400" y="604519"/>
                  </a:lnTo>
                  <a:lnTo>
                    <a:pt x="25400" y="599439"/>
                  </a:lnTo>
                  <a:close/>
                </a:path>
                <a:path w="25400" h="744220">
                  <a:moveTo>
                    <a:pt x="25400" y="593089"/>
                  </a:moveTo>
                  <a:lnTo>
                    <a:pt x="0" y="593089"/>
                  </a:lnTo>
                  <a:lnTo>
                    <a:pt x="0" y="598169"/>
                  </a:lnTo>
                  <a:lnTo>
                    <a:pt x="25400" y="598169"/>
                  </a:lnTo>
                  <a:lnTo>
                    <a:pt x="25400" y="593089"/>
                  </a:lnTo>
                  <a:close/>
                </a:path>
                <a:path w="25400" h="744220">
                  <a:moveTo>
                    <a:pt x="25400" y="586739"/>
                  </a:moveTo>
                  <a:lnTo>
                    <a:pt x="0" y="586739"/>
                  </a:lnTo>
                  <a:lnTo>
                    <a:pt x="0" y="591819"/>
                  </a:lnTo>
                  <a:lnTo>
                    <a:pt x="25400" y="591819"/>
                  </a:lnTo>
                  <a:lnTo>
                    <a:pt x="25400" y="586739"/>
                  </a:lnTo>
                  <a:close/>
                </a:path>
                <a:path w="25400" h="744220">
                  <a:moveTo>
                    <a:pt x="25400" y="580389"/>
                  </a:moveTo>
                  <a:lnTo>
                    <a:pt x="0" y="580389"/>
                  </a:lnTo>
                  <a:lnTo>
                    <a:pt x="0" y="585469"/>
                  </a:lnTo>
                  <a:lnTo>
                    <a:pt x="25400" y="585469"/>
                  </a:lnTo>
                  <a:lnTo>
                    <a:pt x="25400" y="580389"/>
                  </a:lnTo>
                  <a:close/>
                </a:path>
                <a:path w="25400" h="744220">
                  <a:moveTo>
                    <a:pt x="25400" y="574039"/>
                  </a:moveTo>
                  <a:lnTo>
                    <a:pt x="0" y="574039"/>
                  </a:lnTo>
                  <a:lnTo>
                    <a:pt x="0" y="579119"/>
                  </a:lnTo>
                  <a:lnTo>
                    <a:pt x="25400" y="579119"/>
                  </a:lnTo>
                  <a:lnTo>
                    <a:pt x="25400" y="574039"/>
                  </a:lnTo>
                  <a:close/>
                </a:path>
                <a:path w="25400" h="744220">
                  <a:moveTo>
                    <a:pt x="25400" y="567689"/>
                  </a:moveTo>
                  <a:lnTo>
                    <a:pt x="0" y="567689"/>
                  </a:lnTo>
                  <a:lnTo>
                    <a:pt x="0" y="572769"/>
                  </a:lnTo>
                  <a:lnTo>
                    <a:pt x="25400" y="572769"/>
                  </a:lnTo>
                  <a:lnTo>
                    <a:pt x="25400" y="567689"/>
                  </a:lnTo>
                  <a:close/>
                </a:path>
                <a:path w="25400" h="744220">
                  <a:moveTo>
                    <a:pt x="25400" y="561339"/>
                  </a:moveTo>
                  <a:lnTo>
                    <a:pt x="0" y="561339"/>
                  </a:lnTo>
                  <a:lnTo>
                    <a:pt x="0" y="566419"/>
                  </a:lnTo>
                  <a:lnTo>
                    <a:pt x="25400" y="566419"/>
                  </a:lnTo>
                  <a:lnTo>
                    <a:pt x="25400" y="561339"/>
                  </a:lnTo>
                  <a:close/>
                </a:path>
                <a:path w="25400" h="744220">
                  <a:moveTo>
                    <a:pt x="25400" y="554989"/>
                  </a:moveTo>
                  <a:lnTo>
                    <a:pt x="0" y="554989"/>
                  </a:lnTo>
                  <a:lnTo>
                    <a:pt x="0" y="560069"/>
                  </a:lnTo>
                  <a:lnTo>
                    <a:pt x="25400" y="560069"/>
                  </a:lnTo>
                  <a:lnTo>
                    <a:pt x="25400" y="554989"/>
                  </a:lnTo>
                  <a:close/>
                </a:path>
                <a:path w="25400" h="744220">
                  <a:moveTo>
                    <a:pt x="25400" y="548639"/>
                  </a:moveTo>
                  <a:lnTo>
                    <a:pt x="0" y="548639"/>
                  </a:lnTo>
                  <a:lnTo>
                    <a:pt x="0" y="553719"/>
                  </a:lnTo>
                  <a:lnTo>
                    <a:pt x="25400" y="553719"/>
                  </a:lnTo>
                  <a:lnTo>
                    <a:pt x="25400" y="548639"/>
                  </a:lnTo>
                  <a:close/>
                </a:path>
                <a:path w="25400" h="744220">
                  <a:moveTo>
                    <a:pt x="25400" y="542289"/>
                  </a:moveTo>
                  <a:lnTo>
                    <a:pt x="0" y="542289"/>
                  </a:lnTo>
                  <a:lnTo>
                    <a:pt x="0" y="547369"/>
                  </a:lnTo>
                  <a:lnTo>
                    <a:pt x="25400" y="547369"/>
                  </a:lnTo>
                  <a:lnTo>
                    <a:pt x="25400" y="542289"/>
                  </a:lnTo>
                  <a:close/>
                </a:path>
                <a:path w="25400" h="744220">
                  <a:moveTo>
                    <a:pt x="25400" y="535939"/>
                  </a:moveTo>
                  <a:lnTo>
                    <a:pt x="0" y="535939"/>
                  </a:lnTo>
                  <a:lnTo>
                    <a:pt x="0" y="541019"/>
                  </a:lnTo>
                  <a:lnTo>
                    <a:pt x="25400" y="541019"/>
                  </a:lnTo>
                  <a:lnTo>
                    <a:pt x="25400" y="535939"/>
                  </a:lnTo>
                  <a:close/>
                </a:path>
                <a:path w="25400" h="744220">
                  <a:moveTo>
                    <a:pt x="25400" y="529589"/>
                  </a:moveTo>
                  <a:lnTo>
                    <a:pt x="0" y="529589"/>
                  </a:lnTo>
                  <a:lnTo>
                    <a:pt x="0" y="534669"/>
                  </a:lnTo>
                  <a:lnTo>
                    <a:pt x="25400" y="534669"/>
                  </a:lnTo>
                  <a:lnTo>
                    <a:pt x="25400" y="529589"/>
                  </a:lnTo>
                  <a:close/>
                </a:path>
                <a:path w="25400" h="744220">
                  <a:moveTo>
                    <a:pt x="25400" y="523239"/>
                  </a:moveTo>
                  <a:lnTo>
                    <a:pt x="0" y="523239"/>
                  </a:lnTo>
                  <a:lnTo>
                    <a:pt x="0" y="528319"/>
                  </a:lnTo>
                  <a:lnTo>
                    <a:pt x="25400" y="528319"/>
                  </a:lnTo>
                  <a:lnTo>
                    <a:pt x="25400" y="523239"/>
                  </a:lnTo>
                  <a:close/>
                </a:path>
                <a:path w="25400" h="744220">
                  <a:moveTo>
                    <a:pt x="25400" y="516889"/>
                  </a:moveTo>
                  <a:lnTo>
                    <a:pt x="0" y="516889"/>
                  </a:lnTo>
                  <a:lnTo>
                    <a:pt x="0" y="521969"/>
                  </a:lnTo>
                  <a:lnTo>
                    <a:pt x="25400" y="521969"/>
                  </a:lnTo>
                  <a:lnTo>
                    <a:pt x="25400" y="516889"/>
                  </a:lnTo>
                  <a:close/>
                </a:path>
                <a:path w="25400" h="744220">
                  <a:moveTo>
                    <a:pt x="25400" y="510539"/>
                  </a:moveTo>
                  <a:lnTo>
                    <a:pt x="0" y="510539"/>
                  </a:lnTo>
                  <a:lnTo>
                    <a:pt x="0" y="515619"/>
                  </a:lnTo>
                  <a:lnTo>
                    <a:pt x="25400" y="515619"/>
                  </a:lnTo>
                  <a:lnTo>
                    <a:pt x="25400" y="510539"/>
                  </a:lnTo>
                  <a:close/>
                </a:path>
                <a:path w="25400" h="744220">
                  <a:moveTo>
                    <a:pt x="25400" y="504189"/>
                  </a:moveTo>
                  <a:lnTo>
                    <a:pt x="0" y="504189"/>
                  </a:lnTo>
                  <a:lnTo>
                    <a:pt x="0" y="509269"/>
                  </a:lnTo>
                  <a:lnTo>
                    <a:pt x="25400" y="509269"/>
                  </a:lnTo>
                  <a:lnTo>
                    <a:pt x="25400" y="504189"/>
                  </a:lnTo>
                  <a:close/>
                </a:path>
                <a:path w="25400" h="744220">
                  <a:moveTo>
                    <a:pt x="25400" y="497839"/>
                  </a:moveTo>
                  <a:lnTo>
                    <a:pt x="0" y="497839"/>
                  </a:lnTo>
                  <a:lnTo>
                    <a:pt x="0" y="502919"/>
                  </a:lnTo>
                  <a:lnTo>
                    <a:pt x="25400" y="502919"/>
                  </a:lnTo>
                  <a:lnTo>
                    <a:pt x="25400" y="497839"/>
                  </a:lnTo>
                  <a:close/>
                </a:path>
                <a:path w="25400" h="744220">
                  <a:moveTo>
                    <a:pt x="25400" y="491489"/>
                  </a:moveTo>
                  <a:lnTo>
                    <a:pt x="0" y="491489"/>
                  </a:lnTo>
                  <a:lnTo>
                    <a:pt x="0" y="496569"/>
                  </a:lnTo>
                  <a:lnTo>
                    <a:pt x="25400" y="496569"/>
                  </a:lnTo>
                  <a:lnTo>
                    <a:pt x="25400" y="491489"/>
                  </a:lnTo>
                  <a:close/>
                </a:path>
                <a:path w="25400" h="744220">
                  <a:moveTo>
                    <a:pt x="25400" y="485139"/>
                  </a:moveTo>
                  <a:lnTo>
                    <a:pt x="0" y="485139"/>
                  </a:lnTo>
                  <a:lnTo>
                    <a:pt x="0" y="490219"/>
                  </a:lnTo>
                  <a:lnTo>
                    <a:pt x="25400" y="490219"/>
                  </a:lnTo>
                  <a:lnTo>
                    <a:pt x="25400" y="485139"/>
                  </a:lnTo>
                  <a:close/>
                </a:path>
                <a:path w="25400" h="744220">
                  <a:moveTo>
                    <a:pt x="25400" y="478789"/>
                  </a:moveTo>
                  <a:lnTo>
                    <a:pt x="0" y="478789"/>
                  </a:lnTo>
                  <a:lnTo>
                    <a:pt x="0" y="483869"/>
                  </a:lnTo>
                  <a:lnTo>
                    <a:pt x="25400" y="483869"/>
                  </a:lnTo>
                  <a:lnTo>
                    <a:pt x="25400" y="478789"/>
                  </a:lnTo>
                  <a:close/>
                </a:path>
                <a:path w="25400" h="744220">
                  <a:moveTo>
                    <a:pt x="25400" y="472439"/>
                  </a:moveTo>
                  <a:lnTo>
                    <a:pt x="0" y="472439"/>
                  </a:lnTo>
                  <a:lnTo>
                    <a:pt x="0" y="477519"/>
                  </a:lnTo>
                  <a:lnTo>
                    <a:pt x="25400" y="477519"/>
                  </a:lnTo>
                  <a:lnTo>
                    <a:pt x="25400" y="472439"/>
                  </a:lnTo>
                  <a:close/>
                </a:path>
                <a:path w="25400" h="744220">
                  <a:moveTo>
                    <a:pt x="25400" y="467359"/>
                  </a:moveTo>
                  <a:lnTo>
                    <a:pt x="0" y="467359"/>
                  </a:lnTo>
                  <a:lnTo>
                    <a:pt x="0" y="471169"/>
                  </a:lnTo>
                  <a:lnTo>
                    <a:pt x="25400" y="471169"/>
                  </a:lnTo>
                  <a:lnTo>
                    <a:pt x="25400" y="467359"/>
                  </a:lnTo>
                  <a:close/>
                </a:path>
              </a:pathLst>
            </a:custGeom>
            <a:solidFill>
              <a:srgbClr val="4F72DB"/>
            </a:solidFill>
          </p:spPr>
          <p:txBody>
            <a:bodyPr wrap="square" lIns="0" tIns="0" rIns="0" bIns="0" rtlCol="0"/>
            <a:lstStyle/>
            <a:p>
              <a:endParaRPr/>
            </a:p>
          </p:txBody>
        </p:sp>
        <p:sp>
          <p:nvSpPr>
            <p:cNvPr id="438" name="object 438"/>
            <p:cNvSpPr/>
            <p:nvPr/>
          </p:nvSpPr>
          <p:spPr>
            <a:xfrm>
              <a:off x="6537960" y="5571489"/>
              <a:ext cx="25400" cy="751840"/>
            </a:xfrm>
            <a:custGeom>
              <a:avLst/>
              <a:gdLst/>
              <a:ahLst/>
              <a:cxnLst/>
              <a:rect l="l" t="t" r="r" b="b"/>
              <a:pathLst>
                <a:path w="25400" h="751839">
                  <a:moveTo>
                    <a:pt x="2540" y="0"/>
                  </a:moveTo>
                  <a:lnTo>
                    <a:pt x="0" y="0"/>
                  </a:lnTo>
                  <a:lnTo>
                    <a:pt x="0" y="1270"/>
                  </a:lnTo>
                  <a:lnTo>
                    <a:pt x="2540" y="1270"/>
                  </a:lnTo>
                  <a:lnTo>
                    <a:pt x="2540" y="0"/>
                  </a:lnTo>
                  <a:close/>
                </a:path>
                <a:path w="25400" h="751839">
                  <a:moveTo>
                    <a:pt x="8890" y="1270"/>
                  </a:moveTo>
                  <a:lnTo>
                    <a:pt x="0" y="1270"/>
                  </a:lnTo>
                  <a:lnTo>
                    <a:pt x="0" y="13969"/>
                  </a:lnTo>
                  <a:lnTo>
                    <a:pt x="25400" y="13969"/>
                  </a:lnTo>
                  <a:lnTo>
                    <a:pt x="25400" y="5080"/>
                  </a:lnTo>
                  <a:lnTo>
                    <a:pt x="24130" y="5080"/>
                  </a:lnTo>
                  <a:lnTo>
                    <a:pt x="24130" y="3810"/>
                  </a:lnTo>
                  <a:lnTo>
                    <a:pt x="16510" y="3810"/>
                  </a:lnTo>
                  <a:lnTo>
                    <a:pt x="16510" y="2540"/>
                  </a:lnTo>
                  <a:lnTo>
                    <a:pt x="8890" y="2540"/>
                  </a:lnTo>
                  <a:lnTo>
                    <a:pt x="8890" y="1270"/>
                  </a:lnTo>
                  <a:close/>
                </a:path>
                <a:path w="25400" h="751839">
                  <a:moveTo>
                    <a:pt x="25400" y="13970"/>
                  </a:moveTo>
                  <a:lnTo>
                    <a:pt x="0" y="13970"/>
                  </a:lnTo>
                  <a:lnTo>
                    <a:pt x="0" y="20319"/>
                  </a:lnTo>
                  <a:lnTo>
                    <a:pt x="25400" y="20319"/>
                  </a:lnTo>
                  <a:lnTo>
                    <a:pt x="25400" y="13970"/>
                  </a:lnTo>
                  <a:close/>
                </a:path>
                <a:path w="25400" h="751839">
                  <a:moveTo>
                    <a:pt x="25400" y="20320"/>
                  </a:moveTo>
                  <a:lnTo>
                    <a:pt x="0" y="20320"/>
                  </a:lnTo>
                  <a:lnTo>
                    <a:pt x="0" y="30480"/>
                  </a:lnTo>
                  <a:lnTo>
                    <a:pt x="25400" y="30480"/>
                  </a:lnTo>
                  <a:lnTo>
                    <a:pt x="25400" y="20320"/>
                  </a:lnTo>
                  <a:close/>
                </a:path>
                <a:path w="25400" h="751839">
                  <a:moveTo>
                    <a:pt x="25400" y="30480"/>
                  </a:moveTo>
                  <a:lnTo>
                    <a:pt x="0" y="30480"/>
                  </a:lnTo>
                  <a:lnTo>
                    <a:pt x="0" y="36830"/>
                  </a:lnTo>
                  <a:lnTo>
                    <a:pt x="25400" y="36830"/>
                  </a:lnTo>
                  <a:lnTo>
                    <a:pt x="25400" y="30480"/>
                  </a:lnTo>
                  <a:close/>
                </a:path>
                <a:path w="25400" h="751839">
                  <a:moveTo>
                    <a:pt x="25400" y="36830"/>
                  </a:moveTo>
                  <a:lnTo>
                    <a:pt x="0" y="36830"/>
                  </a:lnTo>
                  <a:lnTo>
                    <a:pt x="0" y="45719"/>
                  </a:lnTo>
                  <a:lnTo>
                    <a:pt x="25400" y="45719"/>
                  </a:lnTo>
                  <a:lnTo>
                    <a:pt x="25400" y="36830"/>
                  </a:lnTo>
                  <a:close/>
                </a:path>
                <a:path w="25400" h="751839">
                  <a:moveTo>
                    <a:pt x="25400" y="45720"/>
                  </a:moveTo>
                  <a:lnTo>
                    <a:pt x="0" y="45720"/>
                  </a:lnTo>
                  <a:lnTo>
                    <a:pt x="0" y="50800"/>
                  </a:lnTo>
                  <a:lnTo>
                    <a:pt x="25400" y="50800"/>
                  </a:lnTo>
                  <a:lnTo>
                    <a:pt x="25400" y="45720"/>
                  </a:lnTo>
                  <a:close/>
                </a:path>
                <a:path w="25400" h="751839">
                  <a:moveTo>
                    <a:pt x="25400" y="50800"/>
                  </a:moveTo>
                  <a:lnTo>
                    <a:pt x="0" y="50800"/>
                  </a:lnTo>
                  <a:lnTo>
                    <a:pt x="0" y="52069"/>
                  </a:lnTo>
                  <a:lnTo>
                    <a:pt x="25400" y="52069"/>
                  </a:lnTo>
                  <a:lnTo>
                    <a:pt x="25400" y="50800"/>
                  </a:lnTo>
                  <a:close/>
                </a:path>
                <a:path w="25400" h="751839">
                  <a:moveTo>
                    <a:pt x="25400" y="52070"/>
                  </a:moveTo>
                  <a:lnTo>
                    <a:pt x="0" y="52070"/>
                  </a:lnTo>
                  <a:lnTo>
                    <a:pt x="0" y="58419"/>
                  </a:lnTo>
                  <a:lnTo>
                    <a:pt x="25400" y="58419"/>
                  </a:lnTo>
                  <a:lnTo>
                    <a:pt x="25400" y="52070"/>
                  </a:lnTo>
                  <a:close/>
                </a:path>
                <a:path w="25400" h="751839">
                  <a:moveTo>
                    <a:pt x="25400" y="58420"/>
                  </a:moveTo>
                  <a:lnTo>
                    <a:pt x="0" y="58420"/>
                  </a:lnTo>
                  <a:lnTo>
                    <a:pt x="0" y="68580"/>
                  </a:lnTo>
                  <a:lnTo>
                    <a:pt x="25400" y="68580"/>
                  </a:lnTo>
                  <a:lnTo>
                    <a:pt x="25400" y="58420"/>
                  </a:lnTo>
                  <a:close/>
                </a:path>
                <a:path w="25400" h="751839">
                  <a:moveTo>
                    <a:pt x="25400" y="68580"/>
                  </a:moveTo>
                  <a:lnTo>
                    <a:pt x="0" y="68580"/>
                  </a:lnTo>
                  <a:lnTo>
                    <a:pt x="0" y="77469"/>
                  </a:lnTo>
                  <a:lnTo>
                    <a:pt x="25400" y="77469"/>
                  </a:lnTo>
                  <a:lnTo>
                    <a:pt x="25400" y="68580"/>
                  </a:lnTo>
                  <a:close/>
                </a:path>
                <a:path w="25400" h="751839">
                  <a:moveTo>
                    <a:pt x="25400" y="77470"/>
                  </a:moveTo>
                  <a:lnTo>
                    <a:pt x="0" y="77470"/>
                  </a:lnTo>
                  <a:lnTo>
                    <a:pt x="0" y="115570"/>
                  </a:lnTo>
                  <a:lnTo>
                    <a:pt x="25400" y="115570"/>
                  </a:lnTo>
                  <a:lnTo>
                    <a:pt x="25400" y="77470"/>
                  </a:lnTo>
                  <a:close/>
                </a:path>
                <a:path w="25400" h="751839">
                  <a:moveTo>
                    <a:pt x="25400" y="115570"/>
                  </a:moveTo>
                  <a:lnTo>
                    <a:pt x="0" y="115570"/>
                  </a:lnTo>
                  <a:lnTo>
                    <a:pt x="0" y="119380"/>
                  </a:lnTo>
                  <a:lnTo>
                    <a:pt x="25400" y="119380"/>
                  </a:lnTo>
                  <a:lnTo>
                    <a:pt x="25400" y="115570"/>
                  </a:lnTo>
                  <a:close/>
                </a:path>
                <a:path w="25400" h="751839">
                  <a:moveTo>
                    <a:pt x="25400" y="119380"/>
                  </a:moveTo>
                  <a:lnTo>
                    <a:pt x="0" y="119380"/>
                  </a:lnTo>
                  <a:lnTo>
                    <a:pt x="0" y="121920"/>
                  </a:lnTo>
                  <a:lnTo>
                    <a:pt x="25400" y="121920"/>
                  </a:lnTo>
                  <a:lnTo>
                    <a:pt x="25400" y="119380"/>
                  </a:lnTo>
                  <a:close/>
                </a:path>
                <a:path w="25400" h="751839">
                  <a:moveTo>
                    <a:pt x="25400" y="121920"/>
                  </a:moveTo>
                  <a:lnTo>
                    <a:pt x="0" y="121920"/>
                  </a:lnTo>
                  <a:lnTo>
                    <a:pt x="0" y="128270"/>
                  </a:lnTo>
                  <a:lnTo>
                    <a:pt x="25400" y="128270"/>
                  </a:lnTo>
                  <a:lnTo>
                    <a:pt x="25400" y="121920"/>
                  </a:lnTo>
                  <a:close/>
                </a:path>
                <a:path w="25400" h="751839">
                  <a:moveTo>
                    <a:pt x="25400" y="128270"/>
                  </a:moveTo>
                  <a:lnTo>
                    <a:pt x="0" y="128270"/>
                  </a:lnTo>
                  <a:lnTo>
                    <a:pt x="0" y="132080"/>
                  </a:lnTo>
                  <a:lnTo>
                    <a:pt x="25400" y="132080"/>
                  </a:lnTo>
                  <a:lnTo>
                    <a:pt x="25400" y="128270"/>
                  </a:lnTo>
                  <a:close/>
                </a:path>
                <a:path w="25400" h="751839">
                  <a:moveTo>
                    <a:pt x="25400" y="132080"/>
                  </a:moveTo>
                  <a:lnTo>
                    <a:pt x="0" y="132080"/>
                  </a:lnTo>
                  <a:lnTo>
                    <a:pt x="0" y="170180"/>
                  </a:lnTo>
                  <a:lnTo>
                    <a:pt x="25400" y="170180"/>
                  </a:lnTo>
                  <a:lnTo>
                    <a:pt x="25400" y="132080"/>
                  </a:lnTo>
                  <a:close/>
                </a:path>
                <a:path w="25400" h="751839">
                  <a:moveTo>
                    <a:pt x="25400" y="170180"/>
                  </a:moveTo>
                  <a:lnTo>
                    <a:pt x="0" y="170180"/>
                  </a:lnTo>
                  <a:lnTo>
                    <a:pt x="0" y="179070"/>
                  </a:lnTo>
                  <a:lnTo>
                    <a:pt x="25400" y="179070"/>
                  </a:lnTo>
                  <a:lnTo>
                    <a:pt x="25400" y="170180"/>
                  </a:lnTo>
                  <a:close/>
                </a:path>
                <a:path w="25400" h="751839">
                  <a:moveTo>
                    <a:pt x="25400" y="179070"/>
                  </a:moveTo>
                  <a:lnTo>
                    <a:pt x="0" y="179070"/>
                  </a:lnTo>
                  <a:lnTo>
                    <a:pt x="0" y="185420"/>
                  </a:lnTo>
                  <a:lnTo>
                    <a:pt x="25400" y="185420"/>
                  </a:lnTo>
                  <a:lnTo>
                    <a:pt x="25400" y="179070"/>
                  </a:lnTo>
                  <a:close/>
                </a:path>
                <a:path w="25400" h="751839">
                  <a:moveTo>
                    <a:pt x="25400" y="185420"/>
                  </a:moveTo>
                  <a:lnTo>
                    <a:pt x="0" y="185420"/>
                  </a:lnTo>
                  <a:lnTo>
                    <a:pt x="0" y="191770"/>
                  </a:lnTo>
                  <a:lnTo>
                    <a:pt x="25400" y="191770"/>
                  </a:lnTo>
                  <a:lnTo>
                    <a:pt x="25400" y="185420"/>
                  </a:lnTo>
                  <a:close/>
                </a:path>
                <a:path w="25400" h="751839">
                  <a:moveTo>
                    <a:pt x="25400" y="191770"/>
                  </a:moveTo>
                  <a:lnTo>
                    <a:pt x="0" y="191770"/>
                  </a:lnTo>
                  <a:lnTo>
                    <a:pt x="0" y="195580"/>
                  </a:lnTo>
                  <a:lnTo>
                    <a:pt x="25400" y="195580"/>
                  </a:lnTo>
                  <a:lnTo>
                    <a:pt x="25400" y="191770"/>
                  </a:lnTo>
                  <a:close/>
                </a:path>
                <a:path w="25400" h="751839">
                  <a:moveTo>
                    <a:pt x="25400" y="195580"/>
                  </a:moveTo>
                  <a:lnTo>
                    <a:pt x="0" y="195580"/>
                  </a:lnTo>
                  <a:lnTo>
                    <a:pt x="0" y="201930"/>
                  </a:lnTo>
                  <a:lnTo>
                    <a:pt x="25400" y="201930"/>
                  </a:lnTo>
                  <a:lnTo>
                    <a:pt x="25400" y="195580"/>
                  </a:lnTo>
                  <a:close/>
                </a:path>
                <a:path w="25400" h="751839">
                  <a:moveTo>
                    <a:pt x="25400" y="201930"/>
                  </a:moveTo>
                  <a:lnTo>
                    <a:pt x="0" y="201930"/>
                  </a:lnTo>
                  <a:lnTo>
                    <a:pt x="0" y="204470"/>
                  </a:lnTo>
                  <a:lnTo>
                    <a:pt x="25400" y="204470"/>
                  </a:lnTo>
                  <a:lnTo>
                    <a:pt x="25400" y="201930"/>
                  </a:lnTo>
                  <a:close/>
                </a:path>
                <a:path w="25400" h="751839">
                  <a:moveTo>
                    <a:pt x="25400" y="204470"/>
                  </a:moveTo>
                  <a:lnTo>
                    <a:pt x="0" y="204470"/>
                  </a:lnTo>
                  <a:lnTo>
                    <a:pt x="0" y="208280"/>
                  </a:lnTo>
                  <a:lnTo>
                    <a:pt x="25400" y="208280"/>
                  </a:lnTo>
                  <a:lnTo>
                    <a:pt x="25400" y="204470"/>
                  </a:lnTo>
                  <a:close/>
                </a:path>
                <a:path w="25400" h="751839">
                  <a:moveTo>
                    <a:pt x="25400" y="208280"/>
                  </a:moveTo>
                  <a:lnTo>
                    <a:pt x="0" y="208280"/>
                  </a:lnTo>
                  <a:lnTo>
                    <a:pt x="0" y="210820"/>
                  </a:lnTo>
                  <a:lnTo>
                    <a:pt x="25400" y="210820"/>
                  </a:lnTo>
                  <a:lnTo>
                    <a:pt x="25400" y="208280"/>
                  </a:lnTo>
                  <a:close/>
                </a:path>
                <a:path w="25400" h="751839">
                  <a:moveTo>
                    <a:pt x="25400" y="210820"/>
                  </a:moveTo>
                  <a:lnTo>
                    <a:pt x="0" y="210820"/>
                  </a:lnTo>
                  <a:lnTo>
                    <a:pt x="0" y="217170"/>
                  </a:lnTo>
                  <a:lnTo>
                    <a:pt x="25400" y="217170"/>
                  </a:lnTo>
                  <a:lnTo>
                    <a:pt x="25400" y="210820"/>
                  </a:lnTo>
                  <a:close/>
                </a:path>
                <a:path w="25400" h="751839">
                  <a:moveTo>
                    <a:pt x="25400" y="217170"/>
                  </a:moveTo>
                  <a:lnTo>
                    <a:pt x="0" y="217170"/>
                  </a:lnTo>
                  <a:lnTo>
                    <a:pt x="0" y="242570"/>
                  </a:lnTo>
                  <a:lnTo>
                    <a:pt x="25400" y="242570"/>
                  </a:lnTo>
                  <a:lnTo>
                    <a:pt x="25400" y="217170"/>
                  </a:lnTo>
                  <a:close/>
                </a:path>
                <a:path w="25400" h="751839">
                  <a:moveTo>
                    <a:pt x="25400" y="242570"/>
                  </a:moveTo>
                  <a:lnTo>
                    <a:pt x="0" y="242570"/>
                  </a:lnTo>
                  <a:lnTo>
                    <a:pt x="0" y="248920"/>
                  </a:lnTo>
                  <a:lnTo>
                    <a:pt x="25400" y="248920"/>
                  </a:lnTo>
                  <a:lnTo>
                    <a:pt x="25400" y="242570"/>
                  </a:lnTo>
                  <a:close/>
                </a:path>
                <a:path w="25400" h="751839">
                  <a:moveTo>
                    <a:pt x="25400" y="248920"/>
                  </a:moveTo>
                  <a:lnTo>
                    <a:pt x="0" y="248920"/>
                  </a:lnTo>
                  <a:lnTo>
                    <a:pt x="0" y="261620"/>
                  </a:lnTo>
                  <a:lnTo>
                    <a:pt x="25400" y="261620"/>
                  </a:lnTo>
                  <a:lnTo>
                    <a:pt x="25400" y="248920"/>
                  </a:lnTo>
                  <a:close/>
                </a:path>
                <a:path w="25400" h="751839">
                  <a:moveTo>
                    <a:pt x="25400" y="261620"/>
                  </a:moveTo>
                  <a:lnTo>
                    <a:pt x="0" y="261620"/>
                  </a:lnTo>
                  <a:lnTo>
                    <a:pt x="0" y="278130"/>
                  </a:lnTo>
                  <a:lnTo>
                    <a:pt x="25400" y="278130"/>
                  </a:lnTo>
                  <a:lnTo>
                    <a:pt x="25400" y="261620"/>
                  </a:lnTo>
                  <a:close/>
                </a:path>
                <a:path w="25400" h="751839">
                  <a:moveTo>
                    <a:pt x="25400" y="278130"/>
                  </a:moveTo>
                  <a:lnTo>
                    <a:pt x="0" y="278130"/>
                  </a:lnTo>
                  <a:lnTo>
                    <a:pt x="0" y="280670"/>
                  </a:lnTo>
                  <a:lnTo>
                    <a:pt x="25400" y="280670"/>
                  </a:lnTo>
                  <a:lnTo>
                    <a:pt x="25400" y="278130"/>
                  </a:lnTo>
                  <a:close/>
                </a:path>
                <a:path w="25400" h="751839">
                  <a:moveTo>
                    <a:pt x="25400" y="280670"/>
                  </a:moveTo>
                  <a:lnTo>
                    <a:pt x="0" y="280670"/>
                  </a:lnTo>
                  <a:lnTo>
                    <a:pt x="0" y="284480"/>
                  </a:lnTo>
                  <a:lnTo>
                    <a:pt x="25400" y="284480"/>
                  </a:lnTo>
                  <a:lnTo>
                    <a:pt x="25400" y="280670"/>
                  </a:lnTo>
                  <a:close/>
                </a:path>
                <a:path w="25400" h="751839">
                  <a:moveTo>
                    <a:pt x="25400" y="284480"/>
                  </a:moveTo>
                  <a:lnTo>
                    <a:pt x="0" y="284480"/>
                  </a:lnTo>
                  <a:lnTo>
                    <a:pt x="0" y="287019"/>
                  </a:lnTo>
                  <a:lnTo>
                    <a:pt x="25400" y="287019"/>
                  </a:lnTo>
                  <a:lnTo>
                    <a:pt x="25400" y="284480"/>
                  </a:lnTo>
                  <a:close/>
                </a:path>
                <a:path w="25400" h="751839">
                  <a:moveTo>
                    <a:pt x="25400" y="287020"/>
                  </a:moveTo>
                  <a:lnTo>
                    <a:pt x="0" y="287020"/>
                  </a:lnTo>
                  <a:lnTo>
                    <a:pt x="0" y="290830"/>
                  </a:lnTo>
                  <a:lnTo>
                    <a:pt x="25400" y="290830"/>
                  </a:lnTo>
                  <a:lnTo>
                    <a:pt x="25400" y="287020"/>
                  </a:lnTo>
                  <a:close/>
                </a:path>
                <a:path w="25400" h="751839">
                  <a:moveTo>
                    <a:pt x="25400" y="290830"/>
                  </a:moveTo>
                  <a:lnTo>
                    <a:pt x="0" y="290830"/>
                  </a:lnTo>
                  <a:lnTo>
                    <a:pt x="0" y="297180"/>
                  </a:lnTo>
                  <a:lnTo>
                    <a:pt x="25400" y="297180"/>
                  </a:lnTo>
                  <a:lnTo>
                    <a:pt x="25400" y="290830"/>
                  </a:lnTo>
                  <a:close/>
                </a:path>
                <a:path w="25400" h="751839">
                  <a:moveTo>
                    <a:pt x="25400" y="297180"/>
                  </a:moveTo>
                  <a:lnTo>
                    <a:pt x="0" y="297180"/>
                  </a:lnTo>
                  <a:lnTo>
                    <a:pt x="0" y="306070"/>
                  </a:lnTo>
                  <a:lnTo>
                    <a:pt x="25400" y="306070"/>
                  </a:lnTo>
                  <a:lnTo>
                    <a:pt x="25400" y="297180"/>
                  </a:lnTo>
                  <a:close/>
                </a:path>
                <a:path w="25400" h="751839">
                  <a:moveTo>
                    <a:pt x="25400" y="306070"/>
                  </a:moveTo>
                  <a:lnTo>
                    <a:pt x="0" y="306070"/>
                  </a:lnTo>
                  <a:lnTo>
                    <a:pt x="0" y="318770"/>
                  </a:lnTo>
                  <a:lnTo>
                    <a:pt x="25400" y="318770"/>
                  </a:lnTo>
                  <a:lnTo>
                    <a:pt x="25400" y="306070"/>
                  </a:lnTo>
                  <a:close/>
                </a:path>
                <a:path w="25400" h="751839">
                  <a:moveTo>
                    <a:pt x="25400" y="318770"/>
                  </a:moveTo>
                  <a:lnTo>
                    <a:pt x="0" y="318770"/>
                  </a:lnTo>
                  <a:lnTo>
                    <a:pt x="0" y="328930"/>
                  </a:lnTo>
                  <a:lnTo>
                    <a:pt x="25400" y="328930"/>
                  </a:lnTo>
                  <a:lnTo>
                    <a:pt x="25400" y="318770"/>
                  </a:lnTo>
                  <a:close/>
                </a:path>
                <a:path w="25400" h="751839">
                  <a:moveTo>
                    <a:pt x="25400" y="328930"/>
                  </a:moveTo>
                  <a:lnTo>
                    <a:pt x="0" y="328930"/>
                  </a:lnTo>
                  <a:lnTo>
                    <a:pt x="0" y="331470"/>
                  </a:lnTo>
                  <a:lnTo>
                    <a:pt x="25400" y="331470"/>
                  </a:lnTo>
                  <a:lnTo>
                    <a:pt x="25400" y="328930"/>
                  </a:lnTo>
                  <a:close/>
                </a:path>
                <a:path w="25400" h="751839">
                  <a:moveTo>
                    <a:pt x="25400" y="331470"/>
                  </a:moveTo>
                  <a:lnTo>
                    <a:pt x="0" y="331470"/>
                  </a:lnTo>
                  <a:lnTo>
                    <a:pt x="0" y="337820"/>
                  </a:lnTo>
                  <a:lnTo>
                    <a:pt x="25400" y="337820"/>
                  </a:lnTo>
                  <a:lnTo>
                    <a:pt x="25400" y="331470"/>
                  </a:lnTo>
                  <a:close/>
                </a:path>
                <a:path w="25400" h="751839">
                  <a:moveTo>
                    <a:pt x="25400" y="337820"/>
                  </a:moveTo>
                  <a:lnTo>
                    <a:pt x="0" y="337820"/>
                  </a:lnTo>
                  <a:lnTo>
                    <a:pt x="0" y="341630"/>
                  </a:lnTo>
                  <a:lnTo>
                    <a:pt x="25400" y="341630"/>
                  </a:lnTo>
                  <a:lnTo>
                    <a:pt x="25400" y="337820"/>
                  </a:lnTo>
                  <a:close/>
                </a:path>
                <a:path w="25400" h="751839">
                  <a:moveTo>
                    <a:pt x="25400" y="341630"/>
                  </a:moveTo>
                  <a:lnTo>
                    <a:pt x="0" y="341630"/>
                  </a:lnTo>
                  <a:lnTo>
                    <a:pt x="0" y="347980"/>
                  </a:lnTo>
                  <a:lnTo>
                    <a:pt x="25400" y="347980"/>
                  </a:lnTo>
                  <a:lnTo>
                    <a:pt x="25400" y="341630"/>
                  </a:lnTo>
                  <a:close/>
                </a:path>
                <a:path w="25400" h="751839">
                  <a:moveTo>
                    <a:pt x="25400" y="347980"/>
                  </a:moveTo>
                  <a:lnTo>
                    <a:pt x="0" y="347980"/>
                  </a:lnTo>
                  <a:lnTo>
                    <a:pt x="0" y="350520"/>
                  </a:lnTo>
                  <a:lnTo>
                    <a:pt x="25400" y="350520"/>
                  </a:lnTo>
                  <a:lnTo>
                    <a:pt x="25400" y="347980"/>
                  </a:lnTo>
                  <a:close/>
                </a:path>
                <a:path w="25400" h="751839">
                  <a:moveTo>
                    <a:pt x="25400" y="350520"/>
                  </a:moveTo>
                  <a:lnTo>
                    <a:pt x="0" y="350520"/>
                  </a:lnTo>
                  <a:lnTo>
                    <a:pt x="0" y="354330"/>
                  </a:lnTo>
                  <a:lnTo>
                    <a:pt x="25400" y="354330"/>
                  </a:lnTo>
                  <a:lnTo>
                    <a:pt x="25400" y="350520"/>
                  </a:lnTo>
                  <a:close/>
                </a:path>
                <a:path w="25400" h="751839">
                  <a:moveTo>
                    <a:pt x="25400" y="354330"/>
                  </a:moveTo>
                  <a:lnTo>
                    <a:pt x="0" y="354330"/>
                  </a:lnTo>
                  <a:lnTo>
                    <a:pt x="0" y="356870"/>
                  </a:lnTo>
                  <a:lnTo>
                    <a:pt x="25400" y="356870"/>
                  </a:lnTo>
                  <a:lnTo>
                    <a:pt x="25400" y="354330"/>
                  </a:lnTo>
                  <a:close/>
                </a:path>
                <a:path w="25400" h="751839">
                  <a:moveTo>
                    <a:pt x="25400" y="356870"/>
                  </a:moveTo>
                  <a:lnTo>
                    <a:pt x="0" y="356870"/>
                  </a:lnTo>
                  <a:lnTo>
                    <a:pt x="0" y="363220"/>
                  </a:lnTo>
                  <a:lnTo>
                    <a:pt x="25400" y="363220"/>
                  </a:lnTo>
                  <a:lnTo>
                    <a:pt x="25400" y="356870"/>
                  </a:lnTo>
                  <a:close/>
                </a:path>
                <a:path w="25400" h="751839">
                  <a:moveTo>
                    <a:pt x="25400" y="363220"/>
                  </a:moveTo>
                  <a:lnTo>
                    <a:pt x="0" y="363220"/>
                  </a:lnTo>
                  <a:lnTo>
                    <a:pt x="0" y="382270"/>
                  </a:lnTo>
                  <a:lnTo>
                    <a:pt x="25400" y="382270"/>
                  </a:lnTo>
                  <a:lnTo>
                    <a:pt x="25400" y="363220"/>
                  </a:lnTo>
                  <a:close/>
                </a:path>
                <a:path w="25400" h="751839">
                  <a:moveTo>
                    <a:pt x="25400" y="382270"/>
                  </a:moveTo>
                  <a:lnTo>
                    <a:pt x="0" y="382270"/>
                  </a:lnTo>
                  <a:lnTo>
                    <a:pt x="0" y="386080"/>
                  </a:lnTo>
                  <a:lnTo>
                    <a:pt x="25400" y="386080"/>
                  </a:lnTo>
                  <a:lnTo>
                    <a:pt x="25400" y="382270"/>
                  </a:lnTo>
                  <a:close/>
                </a:path>
                <a:path w="25400" h="751839">
                  <a:moveTo>
                    <a:pt x="25400" y="386080"/>
                  </a:moveTo>
                  <a:lnTo>
                    <a:pt x="0" y="386080"/>
                  </a:lnTo>
                  <a:lnTo>
                    <a:pt x="0" y="398780"/>
                  </a:lnTo>
                  <a:lnTo>
                    <a:pt x="25400" y="398780"/>
                  </a:lnTo>
                  <a:lnTo>
                    <a:pt x="25400" y="386080"/>
                  </a:lnTo>
                  <a:close/>
                </a:path>
                <a:path w="25400" h="751839">
                  <a:moveTo>
                    <a:pt x="25400" y="398780"/>
                  </a:moveTo>
                  <a:lnTo>
                    <a:pt x="0" y="398780"/>
                  </a:lnTo>
                  <a:lnTo>
                    <a:pt x="0" y="407670"/>
                  </a:lnTo>
                  <a:lnTo>
                    <a:pt x="25400" y="407670"/>
                  </a:lnTo>
                  <a:lnTo>
                    <a:pt x="25400" y="398780"/>
                  </a:lnTo>
                  <a:close/>
                </a:path>
                <a:path w="25400" h="751839">
                  <a:moveTo>
                    <a:pt x="25400" y="407670"/>
                  </a:moveTo>
                  <a:lnTo>
                    <a:pt x="0" y="407670"/>
                  </a:lnTo>
                  <a:lnTo>
                    <a:pt x="0" y="411480"/>
                  </a:lnTo>
                  <a:lnTo>
                    <a:pt x="25400" y="411480"/>
                  </a:lnTo>
                  <a:lnTo>
                    <a:pt x="25400" y="407670"/>
                  </a:lnTo>
                  <a:close/>
                </a:path>
                <a:path w="25400" h="751839">
                  <a:moveTo>
                    <a:pt x="25400" y="411480"/>
                  </a:moveTo>
                  <a:lnTo>
                    <a:pt x="0" y="411480"/>
                  </a:lnTo>
                  <a:lnTo>
                    <a:pt x="0" y="426720"/>
                  </a:lnTo>
                  <a:lnTo>
                    <a:pt x="25400" y="426720"/>
                  </a:lnTo>
                  <a:lnTo>
                    <a:pt x="25400" y="411480"/>
                  </a:lnTo>
                  <a:close/>
                </a:path>
                <a:path w="25400" h="751839">
                  <a:moveTo>
                    <a:pt x="25400" y="426720"/>
                  </a:moveTo>
                  <a:lnTo>
                    <a:pt x="0" y="426720"/>
                  </a:lnTo>
                  <a:lnTo>
                    <a:pt x="0" y="433070"/>
                  </a:lnTo>
                  <a:lnTo>
                    <a:pt x="25400" y="433070"/>
                  </a:lnTo>
                  <a:lnTo>
                    <a:pt x="25400" y="426720"/>
                  </a:lnTo>
                  <a:close/>
                </a:path>
                <a:path w="25400" h="751839">
                  <a:moveTo>
                    <a:pt x="25400" y="433070"/>
                  </a:moveTo>
                  <a:lnTo>
                    <a:pt x="0" y="433070"/>
                  </a:lnTo>
                  <a:lnTo>
                    <a:pt x="0" y="436880"/>
                  </a:lnTo>
                  <a:lnTo>
                    <a:pt x="25400" y="436880"/>
                  </a:lnTo>
                  <a:lnTo>
                    <a:pt x="25400" y="433070"/>
                  </a:lnTo>
                  <a:close/>
                </a:path>
                <a:path w="25400" h="751839">
                  <a:moveTo>
                    <a:pt x="25400" y="436880"/>
                  </a:moveTo>
                  <a:lnTo>
                    <a:pt x="0" y="436880"/>
                  </a:lnTo>
                  <a:lnTo>
                    <a:pt x="0" y="439420"/>
                  </a:lnTo>
                  <a:lnTo>
                    <a:pt x="25400" y="439420"/>
                  </a:lnTo>
                  <a:lnTo>
                    <a:pt x="25400" y="436880"/>
                  </a:lnTo>
                  <a:close/>
                </a:path>
                <a:path w="25400" h="751839">
                  <a:moveTo>
                    <a:pt x="25400" y="439420"/>
                  </a:moveTo>
                  <a:lnTo>
                    <a:pt x="0" y="439420"/>
                  </a:lnTo>
                  <a:lnTo>
                    <a:pt x="0" y="443230"/>
                  </a:lnTo>
                  <a:lnTo>
                    <a:pt x="25400" y="443230"/>
                  </a:lnTo>
                  <a:lnTo>
                    <a:pt x="25400" y="439420"/>
                  </a:lnTo>
                  <a:close/>
                </a:path>
                <a:path w="25400" h="751839">
                  <a:moveTo>
                    <a:pt x="25400" y="443230"/>
                  </a:moveTo>
                  <a:lnTo>
                    <a:pt x="0" y="443230"/>
                  </a:lnTo>
                  <a:lnTo>
                    <a:pt x="0" y="449580"/>
                  </a:lnTo>
                  <a:lnTo>
                    <a:pt x="25400" y="449580"/>
                  </a:lnTo>
                  <a:lnTo>
                    <a:pt x="25400" y="443230"/>
                  </a:lnTo>
                  <a:close/>
                </a:path>
                <a:path w="25400" h="751839">
                  <a:moveTo>
                    <a:pt x="25400" y="449580"/>
                  </a:moveTo>
                  <a:lnTo>
                    <a:pt x="0" y="449580"/>
                  </a:lnTo>
                  <a:lnTo>
                    <a:pt x="0" y="452120"/>
                  </a:lnTo>
                  <a:lnTo>
                    <a:pt x="25400" y="452120"/>
                  </a:lnTo>
                  <a:lnTo>
                    <a:pt x="25400" y="449580"/>
                  </a:lnTo>
                  <a:close/>
                </a:path>
                <a:path w="25400" h="751839">
                  <a:moveTo>
                    <a:pt x="25400" y="452120"/>
                  </a:moveTo>
                  <a:lnTo>
                    <a:pt x="0" y="452120"/>
                  </a:lnTo>
                  <a:lnTo>
                    <a:pt x="0" y="458470"/>
                  </a:lnTo>
                  <a:lnTo>
                    <a:pt x="25400" y="458470"/>
                  </a:lnTo>
                  <a:lnTo>
                    <a:pt x="25400" y="452120"/>
                  </a:lnTo>
                  <a:close/>
                </a:path>
                <a:path w="25400" h="751839">
                  <a:moveTo>
                    <a:pt x="25400" y="458470"/>
                  </a:moveTo>
                  <a:lnTo>
                    <a:pt x="0" y="458470"/>
                  </a:lnTo>
                  <a:lnTo>
                    <a:pt x="0" y="471170"/>
                  </a:lnTo>
                  <a:lnTo>
                    <a:pt x="25400" y="471170"/>
                  </a:lnTo>
                  <a:lnTo>
                    <a:pt x="25400" y="458470"/>
                  </a:lnTo>
                  <a:close/>
                </a:path>
                <a:path w="25400" h="751839">
                  <a:moveTo>
                    <a:pt x="1270" y="750570"/>
                  </a:moveTo>
                  <a:lnTo>
                    <a:pt x="0" y="750570"/>
                  </a:lnTo>
                  <a:lnTo>
                    <a:pt x="0" y="751840"/>
                  </a:lnTo>
                  <a:lnTo>
                    <a:pt x="1270" y="751840"/>
                  </a:lnTo>
                  <a:lnTo>
                    <a:pt x="1270" y="750570"/>
                  </a:lnTo>
                  <a:close/>
                </a:path>
                <a:path w="25400" h="751839">
                  <a:moveTo>
                    <a:pt x="22860" y="749300"/>
                  </a:moveTo>
                  <a:lnTo>
                    <a:pt x="12700" y="749300"/>
                  </a:lnTo>
                  <a:lnTo>
                    <a:pt x="12700" y="750570"/>
                  </a:lnTo>
                  <a:lnTo>
                    <a:pt x="22860" y="750570"/>
                  </a:lnTo>
                  <a:lnTo>
                    <a:pt x="22860" y="749300"/>
                  </a:lnTo>
                  <a:close/>
                </a:path>
                <a:path w="25400" h="751839">
                  <a:moveTo>
                    <a:pt x="25400" y="744220"/>
                  </a:moveTo>
                  <a:lnTo>
                    <a:pt x="0" y="744220"/>
                  </a:lnTo>
                  <a:lnTo>
                    <a:pt x="0" y="749300"/>
                  </a:lnTo>
                  <a:lnTo>
                    <a:pt x="25400" y="749300"/>
                  </a:lnTo>
                  <a:lnTo>
                    <a:pt x="25400" y="744220"/>
                  </a:lnTo>
                  <a:close/>
                </a:path>
                <a:path w="25400" h="751839">
                  <a:moveTo>
                    <a:pt x="25400" y="737870"/>
                  </a:moveTo>
                  <a:lnTo>
                    <a:pt x="0" y="737870"/>
                  </a:lnTo>
                  <a:lnTo>
                    <a:pt x="0" y="742950"/>
                  </a:lnTo>
                  <a:lnTo>
                    <a:pt x="25400" y="742950"/>
                  </a:lnTo>
                  <a:lnTo>
                    <a:pt x="25400" y="737870"/>
                  </a:lnTo>
                  <a:close/>
                </a:path>
                <a:path w="25400" h="751839">
                  <a:moveTo>
                    <a:pt x="25400" y="731520"/>
                  </a:moveTo>
                  <a:lnTo>
                    <a:pt x="0" y="731520"/>
                  </a:lnTo>
                  <a:lnTo>
                    <a:pt x="0" y="736600"/>
                  </a:lnTo>
                  <a:lnTo>
                    <a:pt x="25400" y="736600"/>
                  </a:lnTo>
                  <a:lnTo>
                    <a:pt x="25400" y="731520"/>
                  </a:lnTo>
                  <a:close/>
                </a:path>
                <a:path w="25400" h="751839">
                  <a:moveTo>
                    <a:pt x="25400" y="725170"/>
                  </a:moveTo>
                  <a:lnTo>
                    <a:pt x="0" y="725170"/>
                  </a:lnTo>
                  <a:lnTo>
                    <a:pt x="0" y="730250"/>
                  </a:lnTo>
                  <a:lnTo>
                    <a:pt x="25400" y="730250"/>
                  </a:lnTo>
                  <a:lnTo>
                    <a:pt x="25400" y="725170"/>
                  </a:lnTo>
                  <a:close/>
                </a:path>
                <a:path w="25400" h="751839">
                  <a:moveTo>
                    <a:pt x="25400" y="718820"/>
                  </a:moveTo>
                  <a:lnTo>
                    <a:pt x="0" y="718820"/>
                  </a:lnTo>
                  <a:lnTo>
                    <a:pt x="0" y="723900"/>
                  </a:lnTo>
                  <a:lnTo>
                    <a:pt x="25400" y="723900"/>
                  </a:lnTo>
                  <a:lnTo>
                    <a:pt x="25400" y="718820"/>
                  </a:lnTo>
                  <a:close/>
                </a:path>
                <a:path w="25400" h="751839">
                  <a:moveTo>
                    <a:pt x="25400" y="712470"/>
                  </a:moveTo>
                  <a:lnTo>
                    <a:pt x="0" y="712470"/>
                  </a:lnTo>
                  <a:lnTo>
                    <a:pt x="0" y="717550"/>
                  </a:lnTo>
                  <a:lnTo>
                    <a:pt x="25400" y="717550"/>
                  </a:lnTo>
                  <a:lnTo>
                    <a:pt x="25400" y="712470"/>
                  </a:lnTo>
                  <a:close/>
                </a:path>
                <a:path w="25400" h="751839">
                  <a:moveTo>
                    <a:pt x="25400" y="706120"/>
                  </a:moveTo>
                  <a:lnTo>
                    <a:pt x="0" y="706120"/>
                  </a:lnTo>
                  <a:lnTo>
                    <a:pt x="0" y="711200"/>
                  </a:lnTo>
                  <a:lnTo>
                    <a:pt x="25400" y="711200"/>
                  </a:lnTo>
                  <a:lnTo>
                    <a:pt x="25400" y="706120"/>
                  </a:lnTo>
                  <a:close/>
                </a:path>
                <a:path w="25400" h="751839">
                  <a:moveTo>
                    <a:pt x="25400" y="699770"/>
                  </a:moveTo>
                  <a:lnTo>
                    <a:pt x="0" y="699770"/>
                  </a:lnTo>
                  <a:lnTo>
                    <a:pt x="0" y="704850"/>
                  </a:lnTo>
                  <a:lnTo>
                    <a:pt x="25400" y="704850"/>
                  </a:lnTo>
                  <a:lnTo>
                    <a:pt x="25400" y="699770"/>
                  </a:lnTo>
                  <a:close/>
                </a:path>
                <a:path w="25400" h="751839">
                  <a:moveTo>
                    <a:pt x="25400" y="693420"/>
                  </a:moveTo>
                  <a:lnTo>
                    <a:pt x="0" y="693420"/>
                  </a:lnTo>
                  <a:lnTo>
                    <a:pt x="0" y="698500"/>
                  </a:lnTo>
                  <a:lnTo>
                    <a:pt x="25400" y="698500"/>
                  </a:lnTo>
                  <a:lnTo>
                    <a:pt x="25400" y="693420"/>
                  </a:lnTo>
                  <a:close/>
                </a:path>
                <a:path w="25400" h="751839">
                  <a:moveTo>
                    <a:pt x="25400" y="687070"/>
                  </a:moveTo>
                  <a:lnTo>
                    <a:pt x="0" y="687070"/>
                  </a:lnTo>
                  <a:lnTo>
                    <a:pt x="0" y="692150"/>
                  </a:lnTo>
                  <a:lnTo>
                    <a:pt x="25400" y="692150"/>
                  </a:lnTo>
                  <a:lnTo>
                    <a:pt x="25400" y="687070"/>
                  </a:lnTo>
                  <a:close/>
                </a:path>
                <a:path w="25400" h="751839">
                  <a:moveTo>
                    <a:pt x="25400" y="680720"/>
                  </a:moveTo>
                  <a:lnTo>
                    <a:pt x="0" y="680720"/>
                  </a:lnTo>
                  <a:lnTo>
                    <a:pt x="0" y="685800"/>
                  </a:lnTo>
                  <a:lnTo>
                    <a:pt x="25400" y="685800"/>
                  </a:lnTo>
                  <a:lnTo>
                    <a:pt x="25400" y="680720"/>
                  </a:lnTo>
                  <a:close/>
                </a:path>
                <a:path w="25400" h="751839">
                  <a:moveTo>
                    <a:pt x="25400" y="674370"/>
                  </a:moveTo>
                  <a:lnTo>
                    <a:pt x="0" y="674370"/>
                  </a:lnTo>
                  <a:lnTo>
                    <a:pt x="0" y="679450"/>
                  </a:lnTo>
                  <a:lnTo>
                    <a:pt x="25400" y="679450"/>
                  </a:lnTo>
                  <a:lnTo>
                    <a:pt x="25400" y="674370"/>
                  </a:lnTo>
                  <a:close/>
                </a:path>
                <a:path w="25400" h="751839">
                  <a:moveTo>
                    <a:pt x="25400" y="668020"/>
                  </a:moveTo>
                  <a:lnTo>
                    <a:pt x="0" y="668020"/>
                  </a:lnTo>
                  <a:lnTo>
                    <a:pt x="0" y="673100"/>
                  </a:lnTo>
                  <a:lnTo>
                    <a:pt x="25400" y="673100"/>
                  </a:lnTo>
                  <a:lnTo>
                    <a:pt x="25400" y="668020"/>
                  </a:lnTo>
                  <a:close/>
                </a:path>
                <a:path w="25400" h="751839">
                  <a:moveTo>
                    <a:pt x="25400" y="661670"/>
                  </a:moveTo>
                  <a:lnTo>
                    <a:pt x="0" y="661670"/>
                  </a:lnTo>
                  <a:lnTo>
                    <a:pt x="0" y="666750"/>
                  </a:lnTo>
                  <a:lnTo>
                    <a:pt x="25400" y="666750"/>
                  </a:lnTo>
                  <a:lnTo>
                    <a:pt x="25400" y="661670"/>
                  </a:lnTo>
                  <a:close/>
                </a:path>
                <a:path w="25400" h="751839">
                  <a:moveTo>
                    <a:pt x="25400" y="655320"/>
                  </a:moveTo>
                  <a:lnTo>
                    <a:pt x="0" y="655320"/>
                  </a:lnTo>
                  <a:lnTo>
                    <a:pt x="0" y="660400"/>
                  </a:lnTo>
                  <a:lnTo>
                    <a:pt x="25400" y="660400"/>
                  </a:lnTo>
                  <a:lnTo>
                    <a:pt x="25400" y="655320"/>
                  </a:lnTo>
                  <a:close/>
                </a:path>
                <a:path w="25400" h="751839">
                  <a:moveTo>
                    <a:pt x="25400" y="648970"/>
                  </a:moveTo>
                  <a:lnTo>
                    <a:pt x="0" y="648970"/>
                  </a:lnTo>
                  <a:lnTo>
                    <a:pt x="0" y="654050"/>
                  </a:lnTo>
                  <a:lnTo>
                    <a:pt x="25400" y="654050"/>
                  </a:lnTo>
                  <a:lnTo>
                    <a:pt x="25400" y="648970"/>
                  </a:lnTo>
                  <a:close/>
                </a:path>
                <a:path w="25400" h="751839">
                  <a:moveTo>
                    <a:pt x="25400" y="642620"/>
                  </a:moveTo>
                  <a:lnTo>
                    <a:pt x="0" y="642620"/>
                  </a:lnTo>
                  <a:lnTo>
                    <a:pt x="0" y="647700"/>
                  </a:lnTo>
                  <a:lnTo>
                    <a:pt x="25400" y="647700"/>
                  </a:lnTo>
                  <a:lnTo>
                    <a:pt x="25400" y="642620"/>
                  </a:lnTo>
                  <a:close/>
                </a:path>
                <a:path w="25400" h="751839">
                  <a:moveTo>
                    <a:pt x="25400" y="636270"/>
                  </a:moveTo>
                  <a:lnTo>
                    <a:pt x="0" y="636270"/>
                  </a:lnTo>
                  <a:lnTo>
                    <a:pt x="0" y="641350"/>
                  </a:lnTo>
                  <a:lnTo>
                    <a:pt x="25400" y="641350"/>
                  </a:lnTo>
                  <a:lnTo>
                    <a:pt x="25400" y="636270"/>
                  </a:lnTo>
                  <a:close/>
                </a:path>
                <a:path w="25400" h="751839">
                  <a:moveTo>
                    <a:pt x="25400" y="629920"/>
                  </a:moveTo>
                  <a:lnTo>
                    <a:pt x="0" y="629920"/>
                  </a:lnTo>
                  <a:lnTo>
                    <a:pt x="0" y="635000"/>
                  </a:lnTo>
                  <a:lnTo>
                    <a:pt x="25400" y="635000"/>
                  </a:lnTo>
                  <a:lnTo>
                    <a:pt x="25400" y="629920"/>
                  </a:lnTo>
                  <a:close/>
                </a:path>
                <a:path w="25400" h="751839">
                  <a:moveTo>
                    <a:pt x="25400" y="623570"/>
                  </a:moveTo>
                  <a:lnTo>
                    <a:pt x="0" y="623570"/>
                  </a:lnTo>
                  <a:lnTo>
                    <a:pt x="0" y="628650"/>
                  </a:lnTo>
                  <a:lnTo>
                    <a:pt x="25400" y="628650"/>
                  </a:lnTo>
                  <a:lnTo>
                    <a:pt x="25400" y="623570"/>
                  </a:lnTo>
                  <a:close/>
                </a:path>
                <a:path w="25400" h="751839">
                  <a:moveTo>
                    <a:pt x="25400" y="617220"/>
                  </a:moveTo>
                  <a:lnTo>
                    <a:pt x="0" y="617220"/>
                  </a:lnTo>
                  <a:lnTo>
                    <a:pt x="0" y="622300"/>
                  </a:lnTo>
                  <a:lnTo>
                    <a:pt x="25400" y="622300"/>
                  </a:lnTo>
                  <a:lnTo>
                    <a:pt x="25400" y="617220"/>
                  </a:lnTo>
                  <a:close/>
                </a:path>
                <a:path w="25400" h="751839">
                  <a:moveTo>
                    <a:pt x="25400" y="610870"/>
                  </a:moveTo>
                  <a:lnTo>
                    <a:pt x="0" y="610870"/>
                  </a:lnTo>
                  <a:lnTo>
                    <a:pt x="0" y="615950"/>
                  </a:lnTo>
                  <a:lnTo>
                    <a:pt x="25400" y="615950"/>
                  </a:lnTo>
                  <a:lnTo>
                    <a:pt x="25400" y="610870"/>
                  </a:lnTo>
                  <a:close/>
                </a:path>
                <a:path w="25400" h="751839">
                  <a:moveTo>
                    <a:pt x="25400" y="604520"/>
                  </a:moveTo>
                  <a:lnTo>
                    <a:pt x="0" y="604520"/>
                  </a:lnTo>
                  <a:lnTo>
                    <a:pt x="0" y="609600"/>
                  </a:lnTo>
                  <a:lnTo>
                    <a:pt x="25400" y="609600"/>
                  </a:lnTo>
                  <a:lnTo>
                    <a:pt x="25400" y="604520"/>
                  </a:lnTo>
                  <a:close/>
                </a:path>
                <a:path w="25400" h="751839">
                  <a:moveTo>
                    <a:pt x="25400" y="598170"/>
                  </a:moveTo>
                  <a:lnTo>
                    <a:pt x="0" y="598170"/>
                  </a:lnTo>
                  <a:lnTo>
                    <a:pt x="0" y="603250"/>
                  </a:lnTo>
                  <a:lnTo>
                    <a:pt x="25400" y="603250"/>
                  </a:lnTo>
                  <a:lnTo>
                    <a:pt x="25400" y="598170"/>
                  </a:lnTo>
                  <a:close/>
                </a:path>
                <a:path w="25400" h="751839">
                  <a:moveTo>
                    <a:pt x="25400" y="591820"/>
                  </a:moveTo>
                  <a:lnTo>
                    <a:pt x="0" y="591820"/>
                  </a:lnTo>
                  <a:lnTo>
                    <a:pt x="0" y="596900"/>
                  </a:lnTo>
                  <a:lnTo>
                    <a:pt x="25400" y="596900"/>
                  </a:lnTo>
                  <a:lnTo>
                    <a:pt x="25400" y="591820"/>
                  </a:lnTo>
                  <a:close/>
                </a:path>
                <a:path w="25400" h="751839">
                  <a:moveTo>
                    <a:pt x="25400" y="585470"/>
                  </a:moveTo>
                  <a:lnTo>
                    <a:pt x="0" y="585470"/>
                  </a:lnTo>
                  <a:lnTo>
                    <a:pt x="0" y="590550"/>
                  </a:lnTo>
                  <a:lnTo>
                    <a:pt x="25400" y="590550"/>
                  </a:lnTo>
                  <a:lnTo>
                    <a:pt x="25400" y="585470"/>
                  </a:lnTo>
                  <a:close/>
                </a:path>
                <a:path w="25400" h="751839">
                  <a:moveTo>
                    <a:pt x="25400" y="579120"/>
                  </a:moveTo>
                  <a:lnTo>
                    <a:pt x="0" y="579120"/>
                  </a:lnTo>
                  <a:lnTo>
                    <a:pt x="0" y="584200"/>
                  </a:lnTo>
                  <a:lnTo>
                    <a:pt x="25400" y="584200"/>
                  </a:lnTo>
                  <a:lnTo>
                    <a:pt x="25400" y="579120"/>
                  </a:lnTo>
                  <a:close/>
                </a:path>
                <a:path w="25400" h="751839">
                  <a:moveTo>
                    <a:pt x="25400" y="572770"/>
                  </a:moveTo>
                  <a:lnTo>
                    <a:pt x="0" y="572770"/>
                  </a:lnTo>
                  <a:lnTo>
                    <a:pt x="0" y="577850"/>
                  </a:lnTo>
                  <a:lnTo>
                    <a:pt x="25400" y="577850"/>
                  </a:lnTo>
                  <a:lnTo>
                    <a:pt x="25400" y="572770"/>
                  </a:lnTo>
                  <a:close/>
                </a:path>
                <a:path w="25400" h="751839">
                  <a:moveTo>
                    <a:pt x="25400" y="566420"/>
                  </a:moveTo>
                  <a:lnTo>
                    <a:pt x="0" y="566420"/>
                  </a:lnTo>
                  <a:lnTo>
                    <a:pt x="0" y="571500"/>
                  </a:lnTo>
                  <a:lnTo>
                    <a:pt x="25400" y="571500"/>
                  </a:lnTo>
                  <a:lnTo>
                    <a:pt x="25400" y="566420"/>
                  </a:lnTo>
                  <a:close/>
                </a:path>
                <a:path w="25400" h="751839">
                  <a:moveTo>
                    <a:pt x="25400" y="560070"/>
                  </a:moveTo>
                  <a:lnTo>
                    <a:pt x="0" y="560070"/>
                  </a:lnTo>
                  <a:lnTo>
                    <a:pt x="0" y="565150"/>
                  </a:lnTo>
                  <a:lnTo>
                    <a:pt x="25400" y="565150"/>
                  </a:lnTo>
                  <a:lnTo>
                    <a:pt x="25400" y="560070"/>
                  </a:lnTo>
                  <a:close/>
                </a:path>
                <a:path w="25400" h="751839">
                  <a:moveTo>
                    <a:pt x="25400" y="553720"/>
                  </a:moveTo>
                  <a:lnTo>
                    <a:pt x="0" y="553720"/>
                  </a:lnTo>
                  <a:lnTo>
                    <a:pt x="0" y="558800"/>
                  </a:lnTo>
                  <a:lnTo>
                    <a:pt x="25400" y="558800"/>
                  </a:lnTo>
                  <a:lnTo>
                    <a:pt x="25400" y="553720"/>
                  </a:lnTo>
                  <a:close/>
                </a:path>
                <a:path w="25400" h="751839">
                  <a:moveTo>
                    <a:pt x="25400" y="547370"/>
                  </a:moveTo>
                  <a:lnTo>
                    <a:pt x="0" y="547370"/>
                  </a:lnTo>
                  <a:lnTo>
                    <a:pt x="0" y="552450"/>
                  </a:lnTo>
                  <a:lnTo>
                    <a:pt x="25400" y="552450"/>
                  </a:lnTo>
                  <a:lnTo>
                    <a:pt x="25400" y="547370"/>
                  </a:lnTo>
                  <a:close/>
                </a:path>
                <a:path w="25400" h="751839">
                  <a:moveTo>
                    <a:pt x="25400" y="541020"/>
                  </a:moveTo>
                  <a:lnTo>
                    <a:pt x="0" y="541020"/>
                  </a:lnTo>
                  <a:lnTo>
                    <a:pt x="0" y="546100"/>
                  </a:lnTo>
                  <a:lnTo>
                    <a:pt x="25400" y="546100"/>
                  </a:lnTo>
                  <a:lnTo>
                    <a:pt x="25400" y="541020"/>
                  </a:lnTo>
                  <a:close/>
                </a:path>
                <a:path w="25400" h="751839">
                  <a:moveTo>
                    <a:pt x="25400" y="534670"/>
                  </a:moveTo>
                  <a:lnTo>
                    <a:pt x="0" y="534670"/>
                  </a:lnTo>
                  <a:lnTo>
                    <a:pt x="0" y="539750"/>
                  </a:lnTo>
                  <a:lnTo>
                    <a:pt x="25400" y="539750"/>
                  </a:lnTo>
                  <a:lnTo>
                    <a:pt x="25400" y="534670"/>
                  </a:lnTo>
                  <a:close/>
                </a:path>
                <a:path w="25400" h="751839">
                  <a:moveTo>
                    <a:pt x="25400" y="528320"/>
                  </a:moveTo>
                  <a:lnTo>
                    <a:pt x="0" y="528320"/>
                  </a:lnTo>
                  <a:lnTo>
                    <a:pt x="0" y="533400"/>
                  </a:lnTo>
                  <a:lnTo>
                    <a:pt x="25400" y="533400"/>
                  </a:lnTo>
                  <a:lnTo>
                    <a:pt x="25400" y="528320"/>
                  </a:lnTo>
                  <a:close/>
                </a:path>
                <a:path w="25400" h="751839">
                  <a:moveTo>
                    <a:pt x="25400" y="521970"/>
                  </a:moveTo>
                  <a:lnTo>
                    <a:pt x="0" y="521970"/>
                  </a:lnTo>
                  <a:lnTo>
                    <a:pt x="0" y="527050"/>
                  </a:lnTo>
                  <a:lnTo>
                    <a:pt x="25400" y="527050"/>
                  </a:lnTo>
                  <a:lnTo>
                    <a:pt x="25400" y="521970"/>
                  </a:lnTo>
                  <a:close/>
                </a:path>
                <a:path w="25400" h="751839">
                  <a:moveTo>
                    <a:pt x="25400" y="515620"/>
                  </a:moveTo>
                  <a:lnTo>
                    <a:pt x="0" y="515620"/>
                  </a:lnTo>
                  <a:lnTo>
                    <a:pt x="0" y="520700"/>
                  </a:lnTo>
                  <a:lnTo>
                    <a:pt x="25400" y="520700"/>
                  </a:lnTo>
                  <a:lnTo>
                    <a:pt x="25400" y="515620"/>
                  </a:lnTo>
                  <a:close/>
                </a:path>
                <a:path w="25400" h="751839">
                  <a:moveTo>
                    <a:pt x="25400" y="509270"/>
                  </a:moveTo>
                  <a:lnTo>
                    <a:pt x="0" y="509270"/>
                  </a:lnTo>
                  <a:lnTo>
                    <a:pt x="0" y="514350"/>
                  </a:lnTo>
                  <a:lnTo>
                    <a:pt x="25400" y="514350"/>
                  </a:lnTo>
                  <a:lnTo>
                    <a:pt x="25400" y="509270"/>
                  </a:lnTo>
                  <a:close/>
                </a:path>
                <a:path w="25400" h="751839">
                  <a:moveTo>
                    <a:pt x="25400" y="502920"/>
                  </a:moveTo>
                  <a:lnTo>
                    <a:pt x="0" y="502920"/>
                  </a:lnTo>
                  <a:lnTo>
                    <a:pt x="0" y="508000"/>
                  </a:lnTo>
                  <a:lnTo>
                    <a:pt x="25400" y="508000"/>
                  </a:lnTo>
                  <a:lnTo>
                    <a:pt x="25400" y="502920"/>
                  </a:lnTo>
                  <a:close/>
                </a:path>
                <a:path w="25400" h="751839">
                  <a:moveTo>
                    <a:pt x="25400" y="496570"/>
                  </a:moveTo>
                  <a:lnTo>
                    <a:pt x="0" y="496570"/>
                  </a:lnTo>
                  <a:lnTo>
                    <a:pt x="0" y="501650"/>
                  </a:lnTo>
                  <a:lnTo>
                    <a:pt x="25400" y="501650"/>
                  </a:lnTo>
                  <a:lnTo>
                    <a:pt x="25400" y="496570"/>
                  </a:lnTo>
                  <a:close/>
                </a:path>
                <a:path w="25400" h="751839">
                  <a:moveTo>
                    <a:pt x="25400" y="490220"/>
                  </a:moveTo>
                  <a:lnTo>
                    <a:pt x="0" y="490220"/>
                  </a:lnTo>
                  <a:lnTo>
                    <a:pt x="0" y="495300"/>
                  </a:lnTo>
                  <a:lnTo>
                    <a:pt x="25400" y="495300"/>
                  </a:lnTo>
                  <a:lnTo>
                    <a:pt x="25400" y="490220"/>
                  </a:lnTo>
                  <a:close/>
                </a:path>
                <a:path w="25400" h="751839">
                  <a:moveTo>
                    <a:pt x="25400" y="483870"/>
                  </a:moveTo>
                  <a:lnTo>
                    <a:pt x="0" y="483870"/>
                  </a:lnTo>
                  <a:lnTo>
                    <a:pt x="0" y="488950"/>
                  </a:lnTo>
                  <a:lnTo>
                    <a:pt x="25400" y="488950"/>
                  </a:lnTo>
                  <a:lnTo>
                    <a:pt x="25400" y="483870"/>
                  </a:lnTo>
                  <a:close/>
                </a:path>
                <a:path w="25400" h="751839">
                  <a:moveTo>
                    <a:pt x="25400" y="477520"/>
                  </a:moveTo>
                  <a:lnTo>
                    <a:pt x="0" y="477520"/>
                  </a:lnTo>
                  <a:lnTo>
                    <a:pt x="0" y="482600"/>
                  </a:lnTo>
                  <a:lnTo>
                    <a:pt x="25400" y="482600"/>
                  </a:lnTo>
                  <a:lnTo>
                    <a:pt x="25400" y="477520"/>
                  </a:lnTo>
                  <a:close/>
                </a:path>
                <a:path w="25400" h="751839">
                  <a:moveTo>
                    <a:pt x="25400" y="472440"/>
                  </a:moveTo>
                  <a:lnTo>
                    <a:pt x="0" y="472440"/>
                  </a:lnTo>
                  <a:lnTo>
                    <a:pt x="0" y="476250"/>
                  </a:lnTo>
                  <a:lnTo>
                    <a:pt x="25400" y="476250"/>
                  </a:lnTo>
                  <a:lnTo>
                    <a:pt x="25400" y="472440"/>
                  </a:lnTo>
                  <a:close/>
                </a:path>
              </a:pathLst>
            </a:custGeom>
            <a:solidFill>
              <a:srgbClr val="4E71DB"/>
            </a:solidFill>
          </p:spPr>
          <p:txBody>
            <a:bodyPr wrap="square" lIns="0" tIns="0" rIns="0" bIns="0" rtlCol="0"/>
            <a:lstStyle/>
            <a:p>
              <a:endParaRPr/>
            </a:p>
          </p:txBody>
        </p:sp>
        <p:sp>
          <p:nvSpPr>
            <p:cNvPr id="439" name="object 439"/>
            <p:cNvSpPr/>
            <p:nvPr/>
          </p:nvSpPr>
          <p:spPr>
            <a:xfrm>
              <a:off x="6511289" y="5567679"/>
              <a:ext cx="26670" cy="759460"/>
            </a:xfrm>
            <a:custGeom>
              <a:avLst/>
              <a:gdLst/>
              <a:ahLst/>
              <a:cxnLst/>
              <a:rect l="l" t="t" r="r" b="b"/>
              <a:pathLst>
                <a:path w="26670" h="759460">
                  <a:moveTo>
                    <a:pt x="7619" y="0"/>
                  </a:moveTo>
                  <a:lnTo>
                    <a:pt x="0" y="0"/>
                  </a:lnTo>
                  <a:lnTo>
                    <a:pt x="0" y="2540"/>
                  </a:lnTo>
                  <a:lnTo>
                    <a:pt x="13970" y="2540"/>
                  </a:lnTo>
                  <a:lnTo>
                    <a:pt x="13970" y="1270"/>
                  </a:lnTo>
                  <a:lnTo>
                    <a:pt x="7619" y="1270"/>
                  </a:lnTo>
                  <a:lnTo>
                    <a:pt x="7619" y="0"/>
                  </a:lnTo>
                  <a:close/>
                </a:path>
                <a:path w="26670" h="759460">
                  <a:moveTo>
                    <a:pt x="21589" y="2540"/>
                  </a:moveTo>
                  <a:lnTo>
                    <a:pt x="0" y="2540"/>
                  </a:lnTo>
                  <a:lnTo>
                    <a:pt x="0" y="5080"/>
                  </a:lnTo>
                  <a:lnTo>
                    <a:pt x="26669" y="5080"/>
                  </a:lnTo>
                  <a:lnTo>
                    <a:pt x="26669" y="3810"/>
                  </a:lnTo>
                  <a:lnTo>
                    <a:pt x="21589" y="3810"/>
                  </a:lnTo>
                  <a:lnTo>
                    <a:pt x="21589" y="2540"/>
                  </a:lnTo>
                  <a:close/>
                </a:path>
                <a:path w="26670" h="759460">
                  <a:moveTo>
                    <a:pt x="26669" y="5080"/>
                  </a:moveTo>
                  <a:lnTo>
                    <a:pt x="0" y="5080"/>
                  </a:lnTo>
                  <a:lnTo>
                    <a:pt x="0" y="17780"/>
                  </a:lnTo>
                  <a:lnTo>
                    <a:pt x="26669" y="17780"/>
                  </a:lnTo>
                  <a:lnTo>
                    <a:pt x="26669" y="5080"/>
                  </a:lnTo>
                  <a:close/>
                </a:path>
                <a:path w="26670" h="759460">
                  <a:moveTo>
                    <a:pt x="26669" y="17780"/>
                  </a:moveTo>
                  <a:lnTo>
                    <a:pt x="0" y="17780"/>
                  </a:lnTo>
                  <a:lnTo>
                    <a:pt x="0" y="24130"/>
                  </a:lnTo>
                  <a:lnTo>
                    <a:pt x="26669" y="24130"/>
                  </a:lnTo>
                  <a:lnTo>
                    <a:pt x="26669" y="17780"/>
                  </a:lnTo>
                  <a:close/>
                </a:path>
                <a:path w="26670" h="759460">
                  <a:moveTo>
                    <a:pt x="26669" y="24130"/>
                  </a:moveTo>
                  <a:lnTo>
                    <a:pt x="0" y="24130"/>
                  </a:lnTo>
                  <a:lnTo>
                    <a:pt x="0" y="34290"/>
                  </a:lnTo>
                  <a:lnTo>
                    <a:pt x="26669" y="34290"/>
                  </a:lnTo>
                  <a:lnTo>
                    <a:pt x="26669" y="24130"/>
                  </a:lnTo>
                  <a:close/>
                </a:path>
                <a:path w="26670" h="759460">
                  <a:moveTo>
                    <a:pt x="26669" y="34290"/>
                  </a:moveTo>
                  <a:lnTo>
                    <a:pt x="0" y="34290"/>
                  </a:lnTo>
                  <a:lnTo>
                    <a:pt x="0" y="40640"/>
                  </a:lnTo>
                  <a:lnTo>
                    <a:pt x="26669" y="40640"/>
                  </a:lnTo>
                  <a:lnTo>
                    <a:pt x="26669" y="34290"/>
                  </a:lnTo>
                  <a:close/>
                </a:path>
                <a:path w="26670" h="759460">
                  <a:moveTo>
                    <a:pt x="26669" y="40640"/>
                  </a:moveTo>
                  <a:lnTo>
                    <a:pt x="0" y="40640"/>
                  </a:lnTo>
                  <a:lnTo>
                    <a:pt x="0" y="49530"/>
                  </a:lnTo>
                  <a:lnTo>
                    <a:pt x="26669" y="49530"/>
                  </a:lnTo>
                  <a:lnTo>
                    <a:pt x="26669" y="40640"/>
                  </a:lnTo>
                  <a:close/>
                </a:path>
                <a:path w="26670" h="759460">
                  <a:moveTo>
                    <a:pt x="26669" y="49530"/>
                  </a:moveTo>
                  <a:lnTo>
                    <a:pt x="0" y="49530"/>
                  </a:lnTo>
                  <a:lnTo>
                    <a:pt x="0" y="54610"/>
                  </a:lnTo>
                  <a:lnTo>
                    <a:pt x="26669" y="54610"/>
                  </a:lnTo>
                  <a:lnTo>
                    <a:pt x="26669" y="49530"/>
                  </a:lnTo>
                  <a:close/>
                </a:path>
                <a:path w="26670" h="759460">
                  <a:moveTo>
                    <a:pt x="26669" y="54610"/>
                  </a:moveTo>
                  <a:lnTo>
                    <a:pt x="0" y="54610"/>
                  </a:lnTo>
                  <a:lnTo>
                    <a:pt x="0" y="55880"/>
                  </a:lnTo>
                  <a:lnTo>
                    <a:pt x="26669" y="55880"/>
                  </a:lnTo>
                  <a:lnTo>
                    <a:pt x="26669" y="54610"/>
                  </a:lnTo>
                  <a:close/>
                </a:path>
                <a:path w="26670" h="759460">
                  <a:moveTo>
                    <a:pt x="26669" y="55880"/>
                  </a:moveTo>
                  <a:lnTo>
                    <a:pt x="0" y="55880"/>
                  </a:lnTo>
                  <a:lnTo>
                    <a:pt x="0" y="62230"/>
                  </a:lnTo>
                  <a:lnTo>
                    <a:pt x="26669" y="62230"/>
                  </a:lnTo>
                  <a:lnTo>
                    <a:pt x="26669" y="55880"/>
                  </a:lnTo>
                  <a:close/>
                </a:path>
                <a:path w="26670" h="759460">
                  <a:moveTo>
                    <a:pt x="26669" y="62230"/>
                  </a:moveTo>
                  <a:lnTo>
                    <a:pt x="0" y="62230"/>
                  </a:lnTo>
                  <a:lnTo>
                    <a:pt x="0" y="72390"/>
                  </a:lnTo>
                  <a:lnTo>
                    <a:pt x="26669" y="72390"/>
                  </a:lnTo>
                  <a:lnTo>
                    <a:pt x="26669" y="62230"/>
                  </a:lnTo>
                  <a:close/>
                </a:path>
                <a:path w="26670" h="759460">
                  <a:moveTo>
                    <a:pt x="26669" y="72390"/>
                  </a:moveTo>
                  <a:lnTo>
                    <a:pt x="0" y="72390"/>
                  </a:lnTo>
                  <a:lnTo>
                    <a:pt x="0" y="81280"/>
                  </a:lnTo>
                  <a:lnTo>
                    <a:pt x="26669" y="81280"/>
                  </a:lnTo>
                  <a:lnTo>
                    <a:pt x="26669" y="72390"/>
                  </a:lnTo>
                  <a:close/>
                </a:path>
                <a:path w="26670" h="759460">
                  <a:moveTo>
                    <a:pt x="26669" y="81280"/>
                  </a:moveTo>
                  <a:lnTo>
                    <a:pt x="0" y="81280"/>
                  </a:lnTo>
                  <a:lnTo>
                    <a:pt x="0" y="119380"/>
                  </a:lnTo>
                  <a:lnTo>
                    <a:pt x="26669" y="119380"/>
                  </a:lnTo>
                  <a:lnTo>
                    <a:pt x="26669" y="81280"/>
                  </a:lnTo>
                  <a:close/>
                </a:path>
                <a:path w="26670" h="759460">
                  <a:moveTo>
                    <a:pt x="26669" y="119380"/>
                  </a:moveTo>
                  <a:lnTo>
                    <a:pt x="0" y="119380"/>
                  </a:lnTo>
                  <a:lnTo>
                    <a:pt x="0" y="123190"/>
                  </a:lnTo>
                  <a:lnTo>
                    <a:pt x="26669" y="123190"/>
                  </a:lnTo>
                  <a:lnTo>
                    <a:pt x="26669" y="119380"/>
                  </a:lnTo>
                  <a:close/>
                </a:path>
                <a:path w="26670" h="759460">
                  <a:moveTo>
                    <a:pt x="26669" y="123190"/>
                  </a:moveTo>
                  <a:lnTo>
                    <a:pt x="0" y="123190"/>
                  </a:lnTo>
                  <a:lnTo>
                    <a:pt x="0" y="125730"/>
                  </a:lnTo>
                  <a:lnTo>
                    <a:pt x="26669" y="125730"/>
                  </a:lnTo>
                  <a:lnTo>
                    <a:pt x="26669" y="123190"/>
                  </a:lnTo>
                  <a:close/>
                </a:path>
                <a:path w="26670" h="759460">
                  <a:moveTo>
                    <a:pt x="26669" y="125730"/>
                  </a:moveTo>
                  <a:lnTo>
                    <a:pt x="0" y="125730"/>
                  </a:lnTo>
                  <a:lnTo>
                    <a:pt x="0" y="132080"/>
                  </a:lnTo>
                  <a:lnTo>
                    <a:pt x="26669" y="132080"/>
                  </a:lnTo>
                  <a:lnTo>
                    <a:pt x="26669" y="125730"/>
                  </a:lnTo>
                  <a:close/>
                </a:path>
                <a:path w="26670" h="759460">
                  <a:moveTo>
                    <a:pt x="26669" y="132080"/>
                  </a:moveTo>
                  <a:lnTo>
                    <a:pt x="0" y="132080"/>
                  </a:lnTo>
                  <a:lnTo>
                    <a:pt x="0" y="135890"/>
                  </a:lnTo>
                  <a:lnTo>
                    <a:pt x="26669" y="135890"/>
                  </a:lnTo>
                  <a:lnTo>
                    <a:pt x="26669" y="132080"/>
                  </a:lnTo>
                  <a:close/>
                </a:path>
                <a:path w="26670" h="759460">
                  <a:moveTo>
                    <a:pt x="26669" y="135890"/>
                  </a:moveTo>
                  <a:lnTo>
                    <a:pt x="0" y="135890"/>
                  </a:lnTo>
                  <a:lnTo>
                    <a:pt x="0" y="173990"/>
                  </a:lnTo>
                  <a:lnTo>
                    <a:pt x="26669" y="173990"/>
                  </a:lnTo>
                  <a:lnTo>
                    <a:pt x="26669" y="135890"/>
                  </a:lnTo>
                  <a:close/>
                </a:path>
                <a:path w="26670" h="759460">
                  <a:moveTo>
                    <a:pt x="26669" y="173990"/>
                  </a:moveTo>
                  <a:lnTo>
                    <a:pt x="0" y="173990"/>
                  </a:lnTo>
                  <a:lnTo>
                    <a:pt x="0" y="182880"/>
                  </a:lnTo>
                  <a:lnTo>
                    <a:pt x="26669" y="182880"/>
                  </a:lnTo>
                  <a:lnTo>
                    <a:pt x="26669" y="173990"/>
                  </a:lnTo>
                  <a:close/>
                </a:path>
                <a:path w="26670" h="759460">
                  <a:moveTo>
                    <a:pt x="26669" y="182880"/>
                  </a:moveTo>
                  <a:lnTo>
                    <a:pt x="0" y="182880"/>
                  </a:lnTo>
                  <a:lnTo>
                    <a:pt x="0" y="189230"/>
                  </a:lnTo>
                  <a:lnTo>
                    <a:pt x="26669" y="189230"/>
                  </a:lnTo>
                  <a:lnTo>
                    <a:pt x="26669" y="182880"/>
                  </a:lnTo>
                  <a:close/>
                </a:path>
                <a:path w="26670" h="759460">
                  <a:moveTo>
                    <a:pt x="26669" y="189230"/>
                  </a:moveTo>
                  <a:lnTo>
                    <a:pt x="0" y="189230"/>
                  </a:lnTo>
                  <a:lnTo>
                    <a:pt x="0" y="195580"/>
                  </a:lnTo>
                  <a:lnTo>
                    <a:pt x="26669" y="195580"/>
                  </a:lnTo>
                  <a:lnTo>
                    <a:pt x="26669" y="189230"/>
                  </a:lnTo>
                  <a:close/>
                </a:path>
                <a:path w="26670" h="759460">
                  <a:moveTo>
                    <a:pt x="26669" y="195580"/>
                  </a:moveTo>
                  <a:lnTo>
                    <a:pt x="0" y="195580"/>
                  </a:lnTo>
                  <a:lnTo>
                    <a:pt x="0" y="199390"/>
                  </a:lnTo>
                  <a:lnTo>
                    <a:pt x="26669" y="199390"/>
                  </a:lnTo>
                  <a:lnTo>
                    <a:pt x="26669" y="195580"/>
                  </a:lnTo>
                  <a:close/>
                </a:path>
                <a:path w="26670" h="759460">
                  <a:moveTo>
                    <a:pt x="26669" y="199390"/>
                  </a:moveTo>
                  <a:lnTo>
                    <a:pt x="0" y="199390"/>
                  </a:lnTo>
                  <a:lnTo>
                    <a:pt x="0" y="205740"/>
                  </a:lnTo>
                  <a:lnTo>
                    <a:pt x="26669" y="205740"/>
                  </a:lnTo>
                  <a:lnTo>
                    <a:pt x="26669" y="199390"/>
                  </a:lnTo>
                  <a:close/>
                </a:path>
                <a:path w="26670" h="759460">
                  <a:moveTo>
                    <a:pt x="26669" y="205740"/>
                  </a:moveTo>
                  <a:lnTo>
                    <a:pt x="0" y="205740"/>
                  </a:lnTo>
                  <a:lnTo>
                    <a:pt x="0" y="208280"/>
                  </a:lnTo>
                  <a:lnTo>
                    <a:pt x="26669" y="208280"/>
                  </a:lnTo>
                  <a:lnTo>
                    <a:pt x="26669" y="205740"/>
                  </a:lnTo>
                  <a:close/>
                </a:path>
                <a:path w="26670" h="759460">
                  <a:moveTo>
                    <a:pt x="26669" y="208280"/>
                  </a:moveTo>
                  <a:lnTo>
                    <a:pt x="0" y="208280"/>
                  </a:lnTo>
                  <a:lnTo>
                    <a:pt x="0" y="212090"/>
                  </a:lnTo>
                  <a:lnTo>
                    <a:pt x="26669" y="212090"/>
                  </a:lnTo>
                  <a:lnTo>
                    <a:pt x="26669" y="208280"/>
                  </a:lnTo>
                  <a:close/>
                </a:path>
                <a:path w="26670" h="759460">
                  <a:moveTo>
                    <a:pt x="26669" y="212090"/>
                  </a:moveTo>
                  <a:lnTo>
                    <a:pt x="0" y="212090"/>
                  </a:lnTo>
                  <a:lnTo>
                    <a:pt x="0" y="214630"/>
                  </a:lnTo>
                  <a:lnTo>
                    <a:pt x="26669" y="214630"/>
                  </a:lnTo>
                  <a:lnTo>
                    <a:pt x="26669" y="212090"/>
                  </a:lnTo>
                  <a:close/>
                </a:path>
                <a:path w="26670" h="759460">
                  <a:moveTo>
                    <a:pt x="26669" y="214630"/>
                  </a:moveTo>
                  <a:lnTo>
                    <a:pt x="0" y="214630"/>
                  </a:lnTo>
                  <a:lnTo>
                    <a:pt x="0" y="220980"/>
                  </a:lnTo>
                  <a:lnTo>
                    <a:pt x="26669" y="220980"/>
                  </a:lnTo>
                  <a:lnTo>
                    <a:pt x="26669" y="214630"/>
                  </a:lnTo>
                  <a:close/>
                </a:path>
                <a:path w="26670" h="759460">
                  <a:moveTo>
                    <a:pt x="26669" y="220980"/>
                  </a:moveTo>
                  <a:lnTo>
                    <a:pt x="0" y="220980"/>
                  </a:lnTo>
                  <a:lnTo>
                    <a:pt x="0" y="246380"/>
                  </a:lnTo>
                  <a:lnTo>
                    <a:pt x="26669" y="246380"/>
                  </a:lnTo>
                  <a:lnTo>
                    <a:pt x="26669" y="220980"/>
                  </a:lnTo>
                  <a:close/>
                </a:path>
                <a:path w="26670" h="759460">
                  <a:moveTo>
                    <a:pt x="26669" y="246380"/>
                  </a:moveTo>
                  <a:lnTo>
                    <a:pt x="0" y="246380"/>
                  </a:lnTo>
                  <a:lnTo>
                    <a:pt x="0" y="252730"/>
                  </a:lnTo>
                  <a:lnTo>
                    <a:pt x="26669" y="252730"/>
                  </a:lnTo>
                  <a:lnTo>
                    <a:pt x="26669" y="246380"/>
                  </a:lnTo>
                  <a:close/>
                </a:path>
                <a:path w="26670" h="759460">
                  <a:moveTo>
                    <a:pt x="26669" y="252730"/>
                  </a:moveTo>
                  <a:lnTo>
                    <a:pt x="0" y="252730"/>
                  </a:lnTo>
                  <a:lnTo>
                    <a:pt x="0" y="265430"/>
                  </a:lnTo>
                  <a:lnTo>
                    <a:pt x="26669" y="265430"/>
                  </a:lnTo>
                  <a:lnTo>
                    <a:pt x="26669" y="252730"/>
                  </a:lnTo>
                  <a:close/>
                </a:path>
                <a:path w="26670" h="759460">
                  <a:moveTo>
                    <a:pt x="26669" y="265430"/>
                  </a:moveTo>
                  <a:lnTo>
                    <a:pt x="0" y="265430"/>
                  </a:lnTo>
                  <a:lnTo>
                    <a:pt x="0" y="281940"/>
                  </a:lnTo>
                  <a:lnTo>
                    <a:pt x="26669" y="281940"/>
                  </a:lnTo>
                  <a:lnTo>
                    <a:pt x="26669" y="265430"/>
                  </a:lnTo>
                  <a:close/>
                </a:path>
                <a:path w="26670" h="759460">
                  <a:moveTo>
                    <a:pt x="26669" y="281940"/>
                  </a:moveTo>
                  <a:lnTo>
                    <a:pt x="0" y="281940"/>
                  </a:lnTo>
                  <a:lnTo>
                    <a:pt x="0" y="284480"/>
                  </a:lnTo>
                  <a:lnTo>
                    <a:pt x="26669" y="284480"/>
                  </a:lnTo>
                  <a:lnTo>
                    <a:pt x="26669" y="281940"/>
                  </a:lnTo>
                  <a:close/>
                </a:path>
                <a:path w="26670" h="759460">
                  <a:moveTo>
                    <a:pt x="26669" y="284480"/>
                  </a:moveTo>
                  <a:lnTo>
                    <a:pt x="0" y="284480"/>
                  </a:lnTo>
                  <a:lnTo>
                    <a:pt x="0" y="288290"/>
                  </a:lnTo>
                  <a:lnTo>
                    <a:pt x="26669" y="288290"/>
                  </a:lnTo>
                  <a:lnTo>
                    <a:pt x="26669" y="284480"/>
                  </a:lnTo>
                  <a:close/>
                </a:path>
                <a:path w="26670" h="759460">
                  <a:moveTo>
                    <a:pt x="26669" y="288290"/>
                  </a:moveTo>
                  <a:lnTo>
                    <a:pt x="0" y="288290"/>
                  </a:lnTo>
                  <a:lnTo>
                    <a:pt x="0" y="290830"/>
                  </a:lnTo>
                  <a:lnTo>
                    <a:pt x="26669" y="290830"/>
                  </a:lnTo>
                  <a:lnTo>
                    <a:pt x="26669" y="288290"/>
                  </a:lnTo>
                  <a:close/>
                </a:path>
                <a:path w="26670" h="759460">
                  <a:moveTo>
                    <a:pt x="26669" y="290830"/>
                  </a:moveTo>
                  <a:lnTo>
                    <a:pt x="0" y="290830"/>
                  </a:lnTo>
                  <a:lnTo>
                    <a:pt x="0" y="294640"/>
                  </a:lnTo>
                  <a:lnTo>
                    <a:pt x="26669" y="294640"/>
                  </a:lnTo>
                  <a:lnTo>
                    <a:pt x="26669" y="290830"/>
                  </a:lnTo>
                  <a:close/>
                </a:path>
                <a:path w="26670" h="759460">
                  <a:moveTo>
                    <a:pt x="26669" y="294640"/>
                  </a:moveTo>
                  <a:lnTo>
                    <a:pt x="0" y="294640"/>
                  </a:lnTo>
                  <a:lnTo>
                    <a:pt x="0" y="300990"/>
                  </a:lnTo>
                  <a:lnTo>
                    <a:pt x="26669" y="300990"/>
                  </a:lnTo>
                  <a:lnTo>
                    <a:pt x="26669" y="294640"/>
                  </a:lnTo>
                  <a:close/>
                </a:path>
                <a:path w="26670" h="759460">
                  <a:moveTo>
                    <a:pt x="26669" y="300990"/>
                  </a:moveTo>
                  <a:lnTo>
                    <a:pt x="0" y="300990"/>
                  </a:lnTo>
                  <a:lnTo>
                    <a:pt x="0" y="309880"/>
                  </a:lnTo>
                  <a:lnTo>
                    <a:pt x="26669" y="309880"/>
                  </a:lnTo>
                  <a:lnTo>
                    <a:pt x="26669" y="300990"/>
                  </a:lnTo>
                  <a:close/>
                </a:path>
                <a:path w="26670" h="759460">
                  <a:moveTo>
                    <a:pt x="26669" y="309880"/>
                  </a:moveTo>
                  <a:lnTo>
                    <a:pt x="0" y="309880"/>
                  </a:lnTo>
                  <a:lnTo>
                    <a:pt x="0" y="322580"/>
                  </a:lnTo>
                  <a:lnTo>
                    <a:pt x="26669" y="322580"/>
                  </a:lnTo>
                  <a:lnTo>
                    <a:pt x="26669" y="309880"/>
                  </a:lnTo>
                  <a:close/>
                </a:path>
                <a:path w="26670" h="759460">
                  <a:moveTo>
                    <a:pt x="26669" y="322580"/>
                  </a:moveTo>
                  <a:lnTo>
                    <a:pt x="0" y="322580"/>
                  </a:lnTo>
                  <a:lnTo>
                    <a:pt x="0" y="332740"/>
                  </a:lnTo>
                  <a:lnTo>
                    <a:pt x="26669" y="332740"/>
                  </a:lnTo>
                  <a:lnTo>
                    <a:pt x="26669" y="322580"/>
                  </a:lnTo>
                  <a:close/>
                </a:path>
                <a:path w="26670" h="759460">
                  <a:moveTo>
                    <a:pt x="26669" y="332740"/>
                  </a:moveTo>
                  <a:lnTo>
                    <a:pt x="0" y="332740"/>
                  </a:lnTo>
                  <a:lnTo>
                    <a:pt x="0" y="335280"/>
                  </a:lnTo>
                  <a:lnTo>
                    <a:pt x="26669" y="335280"/>
                  </a:lnTo>
                  <a:lnTo>
                    <a:pt x="26669" y="332740"/>
                  </a:lnTo>
                  <a:close/>
                </a:path>
                <a:path w="26670" h="759460">
                  <a:moveTo>
                    <a:pt x="26669" y="335280"/>
                  </a:moveTo>
                  <a:lnTo>
                    <a:pt x="0" y="335280"/>
                  </a:lnTo>
                  <a:lnTo>
                    <a:pt x="0" y="341630"/>
                  </a:lnTo>
                  <a:lnTo>
                    <a:pt x="26669" y="341630"/>
                  </a:lnTo>
                  <a:lnTo>
                    <a:pt x="26669" y="335280"/>
                  </a:lnTo>
                  <a:close/>
                </a:path>
                <a:path w="26670" h="759460">
                  <a:moveTo>
                    <a:pt x="26669" y="341630"/>
                  </a:moveTo>
                  <a:lnTo>
                    <a:pt x="0" y="341630"/>
                  </a:lnTo>
                  <a:lnTo>
                    <a:pt x="0" y="345440"/>
                  </a:lnTo>
                  <a:lnTo>
                    <a:pt x="26669" y="345440"/>
                  </a:lnTo>
                  <a:lnTo>
                    <a:pt x="26669" y="341630"/>
                  </a:lnTo>
                  <a:close/>
                </a:path>
                <a:path w="26670" h="759460">
                  <a:moveTo>
                    <a:pt x="26669" y="345440"/>
                  </a:moveTo>
                  <a:lnTo>
                    <a:pt x="0" y="345440"/>
                  </a:lnTo>
                  <a:lnTo>
                    <a:pt x="0" y="351790"/>
                  </a:lnTo>
                  <a:lnTo>
                    <a:pt x="26669" y="351790"/>
                  </a:lnTo>
                  <a:lnTo>
                    <a:pt x="26669" y="345440"/>
                  </a:lnTo>
                  <a:close/>
                </a:path>
                <a:path w="26670" h="759460">
                  <a:moveTo>
                    <a:pt x="26669" y="351790"/>
                  </a:moveTo>
                  <a:lnTo>
                    <a:pt x="0" y="351790"/>
                  </a:lnTo>
                  <a:lnTo>
                    <a:pt x="0" y="354330"/>
                  </a:lnTo>
                  <a:lnTo>
                    <a:pt x="26669" y="354330"/>
                  </a:lnTo>
                  <a:lnTo>
                    <a:pt x="26669" y="351790"/>
                  </a:lnTo>
                  <a:close/>
                </a:path>
                <a:path w="26670" h="759460">
                  <a:moveTo>
                    <a:pt x="26669" y="354330"/>
                  </a:moveTo>
                  <a:lnTo>
                    <a:pt x="0" y="354330"/>
                  </a:lnTo>
                  <a:lnTo>
                    <a:pt x="0" y="358140"/>
                  </a:lnTo>
                  <a:lnTo>
                    <a:pt x="26669" y="358140"/>
                  </a:lnTo>
                  <a:lnTo>
                    <a:pt x="26669" y="354330"/>
                  </a:lnTo>
                  <a:close/>
                </a:path>
                <a:path w="26670" h="759460">
                  <a:moveTo>
                    <a:pt x="26669" y="358140"/>
                  </a:moveTo>
                  <a:lnTo>
                    <a:pt x="0" y="358140"/>
                  </a:lnTo>
                  <a:lnTo>
                    <a:pt x="0" y="360680"/>
                  </a:lnTo>
                  <a:lnTo>
                    <a:pt x="26669" y="360680"/>
                  </a:lnTo>
                  <a:lnTo>
                    <a:pt x="26669" y="358140"/>
                  </a:lnTo>
                  <a:close/>
                </a:path>
                <a:path w="26670" h="759460">
                  <a:moveTo>
                    <a:pt x="26669" y="360680"/>
                  </a:moveTo>
                  <a:lnTo>
                    <a:pt x="0" y="360680"/>
                  </a:lnTo>
                  <a:lnTo>
                    <a:pt x="0" y="367030"/>
                  </a:lnTo>
                  <a:lnTo>
                    <a:pt x="26669" y="367030"/>
                  </a:lnTo>
                  <a:lnTo>
                    <a:pt x="26669" y="360680"/>
                  </a:lnTo>
                  <a:close/>
                </a:path>
                <a:path w="26670" h="759460">
                  <a:moveTo>
                    <a:pt x="26669" y="367030"/>
                  </a:moveTo>
                  <a:lnTo>
                    <a:pt x="0" y="367030"/>
                  </a:lnTo>
                  <a:lnTo>
                    <a:pt x="0" y="386080"/>
                  </a:lnTo>
                  <a:lnTo>
                    <a:pt x="26669" y="386080"/>
                  </a:lnTo>
                  <a:lnTo>
                    <a:pt x="26669" y="367030"/>
                  </a:lnTo>
                  <a:close/>
                </a:path>
                <a:path w="26670" h="759460">
                  <a:moveTo>
                    <a:pt x="26669" y="386080"/>
                  </a:moveTo>
                  <a:lnTo>
                    <a:pt x="0" y="386080"/>
                  </a:lnTo>
                  <a:lnTo>
                    <a:pt x="0" y="389890"/>
                  </a:lnTo>
                  <a:lnTo>
                    <a:pt x="26669" y="389890"/>
                  </a:lnTo>
                  <a:lnTo>
                    <a:pt x="26669" y="386080"/>
                  </a:lnTo>
                  <a:close/>
                </a:path>
                <a:path w="26670" h="759460">
                  <a:moveTo>
                    <a:pt x="26669" y="389890"/>
                  </a:moveTo>
                  <a:lnTo>
                    <a:pt x="0" y="389890"/>
                  </a:lnTo>
                  <a:lnTo>
                    <a:pt x="0" y="402590"/>
                  </a:lnTo>
                  <a:lnTo>
                    <a:pt x="26669" y="402590"/>
                  </a:lnTo>
                  <a:lnTo>
                    <a:pt x="26669" y="389890"/>
                  </a:lnTo>
                  <a:close/>
                </a:path>
                <a:path w="26670" h="759460">
                  <a:moveTo>
                    <a:pt x="26669" y="402590"/>
                  </a:moveTo>
                  <a:lnTo>
                    <a:pt x="0" y="402590"/>
                  </a:lnTo>
                  <a:lnTo>
                    <a:pt x="0" y="411480"/>
                  </a:lnTo>
                  <a:lnTo>
                    <a:pt x="26669" y="411480"/>
                  </a:lnTo>
                  <a:lnTo>
                    <a:pt x="26669" y="402590"/>
                  </a:lnTo>
                  <a:close/>
                </a:path>
                <a:path w="26670" h="759460">
                  <a:moveTo>
                    <a:pt x="26669" y="411480"/>
                  </a:moveTo>
                  <a:lnTo>
                    <a:pt x="0" y="411480"/>
                  </a:lnTo>
                  <a:lnTo>
                    <a:pt x="0" y="415290"/>
                  </a:lnTo>
                  <a:lnTo>
                    <a:pt x="26669" y="415290"/>
                  </a:lnTo>
                  <a:lnTo>
                    <a:pt x="26669" y="411480"/>
                  </a:lnTo>
                  <a:close/>
                </a:path>
                <a:path w="26670" h="759460">
                  <a:moveTo>
                    <a:pt x="26669" y="415290"/>
                  </a:moveTo>
                  <a:lnTo>
                    <a:pt x="0" y="415290"/>
                  </a:lnTo>
                  <a:lnTo>
                    <a:pt x="0" y="430530"/>
                  </a:lnTo>
                  <a:lnTo>
                    <a:pt x="26669" y="430530"/>
                  </a:lnTo>
                  <a:lnTo>
                    <a:pt x="26669" y="415290"/>
                  </a:lnTo>
                  <a:close/>
                </a:path>
                <a:path w="26670" h="759460">
                  <a:moveTo>
                    <a:pt x="26669" y="430530"/>
                  </a:moveTo>
                  <a:lnTo>
                    <a:pt x="0" y="430530"/>
                  </a:lnTo>
                  <a:lnTo>
                    <a:pt x="0" y="436880"/>
                  </a:lnTo>
                  <a:lnTo>
                    <a:pt x="26669" y="436880"/>
                  </a:lnTo>
                  <a:lnTo>
                    <a:pt x="26669" y="430530"/>
                  </a:lnTo>
                  <a:close/>
                </a:path>
                <a:path w="26670" h="759460">
                  <a:moveTo>
                    <a:pt x="26669" y="436880"/>
                  </a:moveTo>
                  <a:lnTo>
                    <a:pt x="0" y="436880"/>
                  </a:lnTo>
                  <a:lnTo>
                    <a:pt x="0" y="440690"/>
                  </a:lnTo>
                  <a:lnTo>
                    <a:pt x="26669" y="440690"/>
                  </a:lnTo>
                  <a:lnTo>
                    <a:pt x="26669" y="436880"/>
                  </a:lnTo>
                  <a:close/>
                </a:path>
                <a:path w="26670" h="759460">
                  <a:moveTo>
                    <a:pt x="26669" y="440690"/>
                  </a:moveTo>
                  <a:lnTo>
                    <a:pt x="0" y="440690"/>
                  </a:lnTo>
                  <a:lnTo>
                    <a:pt x="0" y="443230"/>
                  </a:lnTo>
                  <a:lnTo>
                    <a:pt x="26669" y="443230"/>
                  </a:lnTo>
                  <a:lnTo>
                    <a:pt x="26669" y="440690"/>
                  </a:lnTo>
                  <a:close/>
                </a:path>
                <a:path w="26670" h="759460">
                  <a:moveTo>
                    <a:pt x="26669" y="443230"/>
                  </a:moveTo>
                  <a:lnTo>
                    <a:pt x="0" y="443230"/>
                  </a:lnTo>
                  <a:lnTo>
                    <a:pt x="0" y="447040"/>
                  </a:lnTo>
                  <a:lnTo>
                    <a:pt x="26669" y="447040"/>
                  </a:lnTo>
                  <a:lnTo>
                    <a:pt x="26669" y="443230"/>
                  </a:lnTo>
                  <a:close/>
                </a:path>
                <a:path w="26670" h="759460">
                  <a:moveTo>
                    <a:pt x="26669" y="447040"/>
                  </a:moveTo>
                  <a:lnTo>
                    <a:pt x="0" y="447040"/>
                  </a:lnTo>
                  <a:lnTo>
                    <a:pt x="0" y="453390"/>
                  </a:lnTo>
                  <a:lnTo>
                    <a:pt x="26669" y="453390"/>
                  </a:lnTo>
                  <a:lnTo>
                    <a:pt x="26669" y="447040"/>
                  </a:lnTo>
                  <a:close/>
                </a:path>
                <a:path w="26670" h="759460">
                  <a:moveTo>
                    <a:pt x="26669" y="453390"/>
                  </a:moveTo>
                  <a:lnTo>
                    <a:pt x="0" y="453390"/>
                  </a:lnTo>
                  <a:lnTo>
                    <a:pt x="0" y="455930"/>
                  </a:lnTo>
                  <a:lnTo>
                    <a:pt x="26669" y="455930"/>
                  </a:lnTo>
                  <a:lnTo>
                    <a:pt x="26669" y="453390"/>
                  </a:lnTo>
                  <a:close/>
                </a:path>
                <a:path w="26670" h="759460">
                  <a:moveTo>
                    <a:pt x="26669" y="455930"/>
                  </a:moveTo>
                  <a:lnTo>
                    <a:pt x="0" y="455930"/>
                  </a:lnTo>
                  <a:lnTo>
                    <a:pt x="0" y="462280"/>
                  </a:lnTo>
                  <a:lnTo>
                    <a:pt x="26669" y="462280"/>
                  </a:lnTo>
                  <a:lnTo>
                    <a:pt x="26669" y="455930"/>
                  </a:lnTo>
                  <a:close/>
                </a:path>
                <a:path w="26670" h="759460">
                  <a:moveTo>
                    <a:pt x="26669" y="462280"/>
                  </a:moveTo>
                  <a:lnTo>
                    <a:pt x="0" y="462280"/>
                  </a:lnTo>
                  <a:lnTo>
                    <a:pt x="0" y="474980"/>
                  </a:lnTo>
                  <a:lnTo>
                    <a:pt x="26669" y="474980"/>
                  </a:lnTo>
                  <a:lnTo>
                    <a:pt x="26669" y="462280"/>
                  </a:lnTo>
                  <a:close/>
                </a:path>
                <a:path w="26670" h="759460">
                  <a:moveTo>
                    <a:pt x="26669" y="754380"/>
                  </a:moveTo>
                  <a:lnTo>
                    <a:pt x="0" y="754380"/>
                  </a:lnTo>
                  <a:lnTo>
                    <a:pt x="0" y="759460"/>
                  </a:lnTo>
                  <a:lnTo>
                    <a:pt x="6350" y="759460"/>
                  </a:lnTo>
                  <a:lnTo>
                    <a:pt x="6350" y="758190"/>
                  </a:lnTo>
                  <a:lnTo>
                    <a:pt x="16509" y="758190"/>
                  </a:lnTo>
                  <a:lnTo>
                    <a:pt x="16509" y="755650"/>
                  </a:lnTo>
                  <a:lnTo>
                    <a:pt x="26669" y="755650"/>
                  </a:lnTo>
                  <a:lnTo>
                    <a:pt x="26669" y="754380"/>
                  </a:lnTo>
                  <a:close/>
                </a:path>
                <a:path w="26670" h="759460">
                  <a:moveTo>
                    <a:pt x="26669" y="748030"/>
                  </a:moveTo>
                  <a:lnTo>
                    <a:pt x="0" y="748030"/>
                  </a:lnTo>
                  <a:lnTo>
                    <a:pt x="0" y="753110"/>
                  </a:lnTo>
                  <a:lnTo>
                    <a:pt x="26669" y="753110"/>
                  </a:lnTo>
                  <a:lnTo>
                    <a:pt x="26669" y="748030"/>
                  </a:lnTo>
                  <a:close/>
                </a:path>
                <a:path w="26670" h="759460">
                  <a:moveTo>
                    <a:pt x="26669" y="741680"/>
                  </a:moveTo>
                  <a:lnTo>
                    <a:pt x="0" y="741680"/>
                  </a:lnTo>
                  <a:lnTo>
                    <a:pt x="0" y="746760"/>
                  </a:lnTo>
                  <a:lnTo>
                    <a:pt x="26669" y="746760"/>
                  </a:lnTo>
                  <a:lnTo>
                    <a:pt x="26669" y="741680"/>
                  </a:lnTo>
                  <a:close/>
                </a:path>
                <a:path w="26670" h="759460">
                  <a:moveTo>
                    <a:pt x="26669" y="735330"/>
                  </a:moveTo>
                  <a:lnTo>
                    <a:pt x="0" y="735330"/>
                  </a:lnTo>
                  <a:lnTo>
                    <a:pt x="0" y="740410"/>
                  </a:lnTo>
                  <a:lnTo>
                    <a:pt x="26669" y="740410"/>
                  </a:lnTo>
                  <a:lnTo>
                    <a:pt x="26669" y="735330"/>
                  </a:lnTo>
                  <a:close/>
                </a:path>
                <a:path w="26670" h="759460">
                  <a:moveTo>
                    <a:pt x="26669" y="728980"/>
                  </a:moveTo>
                  <a:lnTo>
                    <a:pt x="0" y="728980"/>
                  </a:lnTo>
                  <a:lnTo>
                    <a:pt x="0" y="734060"/>
                  </a:lnTo>
                  <a:lnTo>
                    <a:pt x="26669" y="734060"/>
                  </a:lnTo>
                  <a:lnTo>
                    <a:pt x="26669" y="728980"/>
                  </a:lnTo>
                  <a:close/>
                </a:path>
                <a:path w="26670" h="759460">
                  <a:moveTo>
                    <a:pt x="26669" y="722630"/>
                  </a:moveTo>
                  <a:lnTo>
                    <a:pt x="0" y="722630"/>
                  </a:lnTo>
                  <a:lnTo>
                    <a:pt x="0" y="727710"/>
                  </a:lnTo>
                  <a:lnTo>
                    <a:pt x="26669" y="727710"/>
                  </a:lnTo>
                  <a:lnTo>
                    <a:pt x="26669" y="722630"/>
                  </a:lnTo>
                  <a:close/>
                </a:path>
                <a:path w="26670" h="759460">
                  <a:moveTo>
                    <a:pt x="26669" y="716280"/>
                  </a:moveTo>
                  <a:lnTo>
                    <a:pt x="0" y="716280"/>
                  </a:lnTo>
                  <a:lnTo>
                    <a:pt x="0" y="721360"/>
                  </a:lnTo>
                  <a:lnTo>
                    <a:pt x="26669" y="721360"/>
                  </a:lnTo>
                  <a:lnTo>
                    <a:pt x="26669" y="716280"/>
                  </a:lnTo>
                  <a:close/>
                </a:path>
                <a:path w="26670" h="759460">
                  <a:moveTo>
                    <a:pt x="26669" y="709930"/>
                  </a:moveTo>
                  <a:lnTo>
                    <a:pt x="0" y="709930"/>
                  </a:lnTo>
                  <a:lnTo>
                    <a:pt x="0" y="715010"/>
                  </a:lnTo>
                  <a:lnTo>
                    <a:pt x="26669" y="715010"/>
                  </a:lnTo>
                  <a:lnTo>
                    <a:pt x="26669" y="709930"/>
                  </a:lnTo>
                  <a:close/>
                </a:path>
                <a:path w="26670" h="759460">
                  <a:moveTo>
                    <a:pt x="26669" y="703580"/>
                  </a:moveTo>
                  <a:lnTo>
                    <a:pt x="0" y="703580"/>
                  </a:lnTo>
                  <a:lnTo>
                    <a:pt x="0" y="708660"/>
                  </a:lnTo>
                  <a:lnTo>
                    <a:pt x="26669" y="708660"/>
                  </a:lnTo>
                  <a:lnTo>
                    <a:pt x="26669" y="703580"/>
                  </a:lnTo>
                  <a:close/>
                </a:path>
                <a:path w="26670" h="759460">
                  <a:moveTo>
                    <a:pt x="26669" y="697230"/>
                  </a:moveTo>
                  <a:lnTo>
                    <a:pt x="0" y="697230"/>
                  </a:lnTo>
                  <a:lnTo>
                    <a:pt x="0" y="702310"/>
                  </a:lnTo>
                  <a:lnTo>
                    <a:pt x="26669" y="702310"/>
                  </a:lnTo>
                  <a:lnTo>
                    <a:pt x="26669" y="697230"/>
                  </a:lnTo>
                  <a:close/>
                </a:path>
                <a:path w="26670" h="759460">
                  <a:moveTo>
                    <a:pt x="26669" y="690880"/>
                  </a:moveTo>
                  <a:lnTo>
                    <a:pt x="0" y="690880"/>
                  </a:lnTo>
                  <a:lnTo>
                    <a:pt x="0" y="695960"/>
                  </a:lnTo>
                  <a:lnTo>
                    <a:pt x="26669" y="695960"/>
                  </a:lnTo>
                  <a:lnTo>
                    <a:pt x="26669" y="690880"/>
                  </a:lnTo>
                  <a:close/>
                </a:path>
                <a:path w="26670" h="759460">
                  <a:moveTo>
                    <a:pt x="26669" y="684530"/>
                  </a:moveTo>
                  <a:lnTo>
                    <a:pt x="0" y="684530"/>
                  </a:lnTo>
                  <a:lnTo>
                    <a:pt x="0" y="689610"/>
                  </a:lnTo>
                  <a:lnTo>
                    <a:pt x="26669" y="689610"/>
                  </a:lnTo>
                  <a:lnTo>
                    <a:pt x="26669" y="684530"/>
                  </a:lnTo>
                  <a:close/>
                </a:path>
                <a:path w="26670" h="759460">
                  <a:moveTo>
                    <a:pt x="26669" y="678180"/>
                  </a:moveTo>
                  <a:lnTo>
                    <a:pt x="0" y="678180"/>
                  </a:lnTo>
                  <a:lnTo>
                    <a:pt x="0" y="683260"/>
                  </a:lnTo>
                  <a:lnTo>
                    <a:pt x="26669" y="683260"/>
                  </a:lnTo>
                  <a:lnTo>
                    <a:pt x="26669" y="678180"/>
                  </a:lnTo>
                  <a:close/>
                </a:path>
                <a:path w="26670" h="759460">
                  <a:moveTo>
                    <a:pt x="26669" y="671830"/>
                  </a:moveTo>
                  <a:lnTo>
                    <a:pt x="0" y="671830"/>
                  </a:lnTo>
                  <a:lnTo>
                    <a:pt x="0" y="676910"/>
                  </a:lnTo>
                  <a:lnTo>
                    <a:pt x="26669" y="676910"/>
                  </a:lnTo>
                  <a:lnTo>
                    <a:pt x="26669" y="671830"/>
                  </a:lnTo>
                  <a:close/>
                </a:path>
                <a:path w="26670" h="759460">
                  <a:moveTo>
                    <a:pt x="26669" y="665480"/>
                  </a:moveTo>
                  <a:lnTo>
                    <a:pt x="0" y="665480"/>
                  </a:lnTo>
                  <a:lnTo>
                    <a:pt x="0" y="670560"/>
                  </a:lnTo>
                  <a:lnTo>
                    <a:pt x="26669" y="670560"/>
                  </a:lnTo>
                  <a:lnTo>
                    <a:pt x="26669" y="665480"/>
                  </a:lnTo>
                  <a:close/>
                </a:path>
                <a:path w="26670" h="759460">
                  <a:moveTo>
                    <a:pt x="26669" y="659130"/>
                  </a:moveTo>
                  <a:lnTo>
                    <a:pt x="0" y="659130"/>
                  </a:lnTo>
                  <a:lnTo>
                    <a:pt x="0" y="664210"/>
                  </a:lnTo>
                  <a:lnTo>
                    <a:pt x="26669" y="664210"/>
                  </a:lnTo>
                  <a:lnTo>
                    <a:pt x="26669" y="659130"/>
                  </a:lnTo>
                  <a:close/>
                </a:path>
                <a:path w="26670" h="759460">
                  <a:moveTo>
                    <a:pt x="26669" y="652780"/>
                  </a:moveTo>
                  <a:lnTo>
                    <a:pt x="0" y="652780"/>
                  </a:lnTo>
                  <a:lnTo>
                    <a:pt x="0" y="657860"/>
                  </a:lnTo>
                  <a:lnTo>
                    <a:pt x="26669" y="657860"/>
                  </a:lnTo>
                  <a:lnTo>
                    <a:pt x="26669" y="652780"/>
                  </a:lnTo>
                  <a:close/>
                </a:path>
                <a:path w="26670" h="759460">
                  <a:moveTo>
                    <a:pt x="26669" y="646430"/>
                  </a:moveTo>
                  <a:lnTo>
                    <a:pt x="0" y="646430"/>
                  </a:lnTo>
                  <a:lnTo>
                    <a:pt x="0" y="651510"/>
                  </a:lnTo>
                  <a:lnTo>
                    <a:pt x="26669" y="651510"/>
                  </a:lnTo>
                  <a:lnTo>
                    <a:pt x="26669" y="646430"/>
                  </a:lnTo>
                  <a:close/>
                </a:path>
                <a:path w="26670" h="759460">
                  <a:moveTo>
                    <a:pt x="26669" y="640080"/>
                  </a:moveTo>
                  <a:lnTo>
                    <a:pt x="0" y="640080"/>
                  </a:lnTo>
                  <a:lnTo>
                    <a:pt x="0" y="645160"/>
                  </a:lnTo>
                  <a:lnTo>
                    <a:pt x="26669" y="645160"/>
                  </a:lnTo>
                  <a:lnTo>
                    <a:pt x="26669" y="640080"/>
                  </a:lnTo>
                  <a:close/>
                </a:path>
                <a:path w="26670" h="759460">
                  <a:moveTo>
                    <a:pt x="26669" y="633730"/>
                  </a:moveTo>
                  <a:lnTo>
                    <a:pt x="0" y="633730"/>
                  </a:lnTo>
                  <a:lnTo>
                    <a:pt x="0" y="638810"/>
                  </a:lnTo>
                  <a:lnTo>
                    <a:pt x="26669" y="638810"/>
                  </a:lnTo>
                  <a:lnTo>
                    <a:pt x="26669" y="633730"/>
                  </a:lnTo>
                  <a:close/>
                </a:path>
                <a:path w="26670" h="759460">
                  <a:moveTo>
                    <a:pt x="26669" y="627380"/>
                  </a:moveTo>
                  <a:lnTo>
                    <a:pt x="0" y="627380"/>
                  </a:lnTo>
                  <a:lnTo>
                    <a:pt x="0" y="632460"/>
                  </a:lnTo>
                  <a:lnTo>
                    <a:pt x="26669" y="632460"/>
                  </a:lnTo>
                  <a:lnTo>
                    <a:pt x="26669" y="627380"/>
                  </a:lnTo>
                  <a:close/>
                </a:path>
                <a:path w="26670" h="759460">
                  <a:moveTo>
                    <a:pt x="26669" y="621030"/>
                  </a:moveTo>
                  <a:lnTo>
                    <a:pt x="0" y="621030"/>
                  </a:lnTo>
                  <a:lnTo>
                    <a:pt x="0" y="626110"/>
                  </a:lnTo>
                  <a:lnTo>
                    <a:pt x="26669" y="626110"/>
                  </a:lnTo>
                  <a:lnTo>
                    <a:pt x="26669" y="621030"/>
                  </a:lnTo>
                  <a:close/>
                </a:path>
                <a:path w="26670" h="759460">
                  <a:moveTo>
                    <a:pt x="26669" y="614680"/>
                  </a:moveTo>
                  <a:lnTo>
                    <a:pt x="0" y="614680"/>
                  </a:lnTo>
                  <a:lnTo>
                    <a:pt x="0" y="619760"/>
                  </a:lnTo>
                  <a:lnTo>
                    <a:pt x="26669" y="619760"/>
                  </a:lnTo>
                  <a:lnTo>
                    <a:pt x="26669" y="614680"/>
                  </a:lnTo>
                  <a:close/>
                </a:path>
                <a:path w="26670" h="759460">
                  <a:moveTo>
                    <a:pt x="26669" y="608330"/>
                  </a:moveTo>
                  <a:lnTo>
                    <a:pt x="0" y="608330"/>
                  </a:lnTo>
                  <a:lnTo>
                    <a:pt x="0" y="613410"/>
                  </a:lnTo>
                  <a:lnTo>
                    <a:pt x="26669" y="613410"/>
                  </a:lnTo>
                  <a:lnTo>
                    <a:pt x="26669" y="608330"/>
                  </a:lnTo>
                  <a:close/>
                </a:path>
                <a:path w="26670" h="759460">
                  <a:moveTo>
                    <a:pt x="26669" y="601980"/>
                  </a:moveTo>
                  <a:lnTo>
                    <a:pt x="0" y="601980"/>
                  </a:lnTo>
                  <a:lnTo>
                    <a:pt x="0" y="607060"/>
                  </a:lnTo>
                  <a:lnTo>
                    <a:pt x="26669" y="607060"/>
                  </a:lnTo>
                  <a:lnTo>
                    <a:pt x="26669" y="601980"/>
                  </a:lnTo>
                  <a:close/>
                </a:path>
                <a:path w="26670" h="759460">
                  <a:moveTo>
                    <a:pt x="26669" y="595630"/>
                  </a:moveTo>
                  <a:lnTo>
                    <a:pt x="0" y="595630"/>
                  </a:lnTo>
                  <a:lnTo>
                    <a:pt x="0" y="600710"/>
                  </a:lnTo>
                  <a:lnTo>
                    <a:pt x="26669" y="600710"/>
                  </a:lnTo>
                  <a:lnTo>
                    <a:pt x="26669" y="595630"/>
                  </a:lnTo>
                  <a:close/>
                </a:path>
                <a:path w="26670" h="759460">
                  <a:moveTo>
                    <a:pt x="26669" y="589280"/>
                  </a:moveTo>
                  <a:lnTo>
                    <a:pt x="0" y="589280"/>
                  </a:lnTo>
                  <a:lnTo>
                    <a:pt x="0" y="594360"/>
                  </a:lnTo>
                  <a:lnTo>
                    <a:pt x="26669" y="594360"/>
                  </a:lnTo>
                  <a:lnTo>
                    <a:pt x="26669" y="589280"/>
                  </a:lnTo>
                  <a:close/>
                </a:path>
                <a:path w="26670" h="759460">
                  <a:moveTo>
                    <a:pt x="26669" y="582930"/>
                  </a:moveTo>
                  <a:lnTo>
                    <a:pt x="0" y="582930"/>
                  </a:lnTo>
                  <a:lnTo>
                    <a:pt x="0" y="588010"/>
                  </a:lnTo>
                  <a:lnTo>
                    <a:pt x="26669" y="588010"/>
                  </a:lnTo>
                  <a:lnTo>
                    <a:pt x="26669" y="582930"/>
                  </a:lnTo>
                  <a:close/>
                </a:path>
                <a:path w="26670" h="759460">
                  <a:moveTo>
                    <a:pt x="26669" y="576580"/>
                  </a:moveTo>
                  <a:lnTo>
                    <a:pt x="0" y="576580"/>
                  </a:lnTo>
                  <a:lnTo>
                    <a:pt x="0" y="581660"/>
                  </a:lnTo>
                  <a:lnTo>
                    <a:pt x="26669" y="581660"/>
                  </a:lnTo>
                  <a:lnTo>
                    <a:pt x="26669" y="576580"/>
                  </a:lnTo>
                  <a:close/>
                </a:path>
                <a:path w="26670" h="759460">
                  <a:moveTo>
                    <a:pt x="26669" y="570230"/>
                  </a:moveTo>
                  <a:lnTo>
                    <a:pt x="0" y="570230"/>
                  </a:lnTo>
                  <a:lnTo>
                    <a:pt x="0" y="575310"/>
                  </a:lnTo>
                  <a:lnTo>
                    <a:pt x="26669" y="575310"/>
                  </a:lnTo>
                  <a:lnTo>
                    <a:pt x="26669" y="570230"/>
                  </a:lnTo>
                  <a:close/>
                </a:path>
                <a:path w="26670" h="759460">
                  <a:moveTo>
                    <a:pt x="26669" y="563880"/>
                  </a:moveTo>
                  <a:lnTo>
                    <a:pt x="0" y="563880"/>
                  </a:lnTo>
                  <a:lnTo>
                    <a:pt x="0" y="568960"/>
                  </a:lnTo>
                  <a:lnTo>
                    <a:pt x="26669" y="568960"/>
                  </a:lnTo>
                  <a:lnTo>
                    <a:pt x="26669" y="563880"/>
                  </a:lnTo>
                  <a:close/>
                </a:path>
                <a:path w="26670" h="759460">
                  <a:moveTo>
                    <a:pt x="26669" y="557530"/>
                  </a:moveTo>
                  <a:lnTo>
                    <a:pt x="0" y="557530"/>
                  </a:lnTo>
                  <a:lnTo>
                    <a:pt x="0" y="562610"/>
                  </a:lnTo>
                  <a:lnTo>
                    <a:pt x="26669" y="562610"/>
                  </a:lnTo>
                  <a:lnTo>
                    <a:pt x="26669" y="557530"/>
                  </a:lnTo>
                  <a:close/>
                </a:path>
                <a:path w="26670" h="759460">
                  <a:moveTo>
                    <a:pt x="26669" y="551180"/>
                  </a:moveTo>
                  <a:lnTo>
                    <a:pt x="0" y="551180"/>
                  </a:lnTo>
                  <a:lnTo>
                    <a:pt x="0" y="556260"/>
                  </a:lnTo>
                  <a:lnTo>
                    <a:pt x="26669" y="556260"/>
                  </a:lnTo>
                  <a:lnTo>
                    <a:pt x="26669" y="551180"/>
                  </a:lnTo>
                  <a:close/>
                </a:path>
                <a:path w="26670" h="759460">
                  <a:moveTo>
                    <a:pt x="26669" y="544830"/>
                  </a:moveTo>
                  <a:lnTo>
                    <a:pt x="0" y="544830"/>
                  </a:lnTo>
                  <a:lnTo>
                    <a:pt x="0" y="549910"/>
                  </a:lnTo>
                  <a:lnTo>
                    <a:pt x="26669" y="549910"/>
                  </a:lnTo>
                  <a:lnTo>
                    <a:pt x="26669" y="544830"/>
                  </a:lnTo>
                  <a:close/>
                </a:path>
                <a:path w="26670" h="759460">
                  <a:moveTo>
                    <a:pt x="26669" y="538480"/>
                  </a:moveTo>
                  <a:lnTo>
                    <a:pt x="0" y="538480"/>
                  </a:lnTo>
                  <a:lnTo>
                    <a:pt x="0" y="543560"/>
                  </a:lnTo>
                  <a:lnTo>
                    <a:pt x="26669" y="543560"/>
                  </a:lnTo>
                  <a:lnTo>
                    <a:pt x="26669" y="538480"/>
                  </a:lnTo>
                  <a:close/>
                </a:path>
                <a:path w="26670" h="759460">
                  <a:moveTo>
                    <a:pt x="26669" y="532130"/>
                  </a:moveTo>
                  <a:lnTo>
                    <a:pt x="0" y="532130"/>
                  </a:lnTo>
                  <a:lnTo>
                    <a:pt x="0" y="537210"/>
                  </a:lnTo>
                  <a:lnTo>
                    <a:pt x="26669" y="537210"/>
                  </a:lnTo>
                  <a:lnTo>
                    <a:pt x="26669" y="532130"/>
                  </a:lnTo>
                  <a:close/>
                </a:path>
                <a:path w="26670" h="759460">
                  <a:moveTo>
                    <a:pt x="26669" y="525780"/>
                  </a:moveTo>
                  <a:lnTo>
                    <a:pt x="0" y="525780"/>
                  </a:lnTo>
                  <a:lnTo>
                    <a:pt x="0" y="530860"/>
                  </a:lnTo>
                  <a:lnTo>
                    <a:pt x="26669" y="530860"/>
                  </a:lnTo>
                  <a:lnTo>
                    <a:pt x="26669" y="525780"/>
                  </a:lnTo>
                  <a:close/>
                </a:path>
                <a:path w="26670" h="759460">
                  <a:moveTo>
                    <a:pt x="26669" y="519430"/>
                  </a:moveTo>
                  <a:lnTo>
                    <a:pt x="0" y="519430"/>
                  </a:lnTo>
                  <a:lnTo>
                    <a:pt x="0" y="524510"/>
                  </a:lnTo>
                  <a:lnTo>
                    <a:pt x="26669" y="524510"/>
                  </a:lnTo>
                  <a:lnTo>
                    <a:pt x="26669" y="519430"/>
                  </a:lnTo>
                  <a:close/>
                </a:path>
                <a:path w="26670" h="759460">
                  <a:moveTo>
                    <a:pt x="26669" y="513080"/>
                  </a:moveTo>
                  <a:lnTo>
                    <a:pt x="0" y="513080"/>
                  </a:lnTo>
                  <a:lnTo>
                    <a:pt x="0" y="518160"/>
                  </a:lnTo>
                  <a:lnTo>
                    <a:pt x="26669" y="518160"/>
                  </a:lnTo>
                  <a:lnTo>
                    <a:pt x="26669" y="513080"/>
                  </a:lnTo>
                  <a:close/>
                </a:path>
                <a:path w="26670" h="759460">
                  <a:moveTo>
                    <a:pt x="26669" y="506730"/>
                  </a:moveTo>
                  <a:lnTo>
                    <a:pt x="0" y="506730"/>
                  </a:lnTo>
                  <a:lnTo>
                    <a:pt x="0" y="511810"/>
                  </a:lnTo>
                  <a:lnTo>
                    <a:pt x="26669" y="511810"/>
                  </a:lnTo>
                  <a:lnTo>
                    <a:pt x="26669" y="506730"/>
                  </a:lnTo>
                  <a:close/>
                </a:path>
                <a:path w="26670" h="759460">
                  <a:moveTo>
                    <a:pt x="26669" y="500380"/>
                  </a:moveTo>
                  <a:lnTo>
                    <a:pt x="0" y="500380"/>
                  </a:lnTo>
                  <a:lnTo>
                    <a:pt x="0" y="505460"/>
                  </a:lnTo>
                  <a:lnTo>
                    <a:pt x="26669" y="505460"/>
                  </a:lnTo>
                  <a:lnTo>
                    <a:pt x="26669" y="500380"/>
                  </a:lnTo>
                  <a:close/>
                </a:path>
                <a:path w="26670" h="759460">
                  <a:moveTo>
                    <a:pt x="26669" y="494030"/>
                  </a:moveTo>
                  <a:lnTo>
                    <a:pt x="0" y="494030"/>
                  </a:lnTo>
                  <a:lnTo>
                    <a:pt x="0" y="499110"/>
                  </a:lnTo>
                  <a:lnTo>
                    <a:pt x="26669" y="499110"/>
                  </a:lnTo>
                  <a:lnTo>
                    <a:pt x="26669" y="494030"/>
                  </a:lnTo>
                  <a:close/>
                </a:path>
                <a:path w="26670" h="759460">
                  <a:moveTo>
                    <a:pt x="26669" y="487680"/>
                  </a:moveTo>
                  <a:lnTo>
                    <a:pt x="0" y="487680"/>
                  </a:lnTo>
                  <a:lnTo>
                    <a:pt x="0" y="492760"/>
                  </a:lnTo>
                  <a:lnTo>
                    <a:pt x="26669" y="492760"/>
                  </a:lnTo>
                  <a:lnTo>
                    <a:pt x="26669" y="487680"/>
                  </a:lnTo>
                  <a:close/>
                </a:path>
                <a:path w="26670" h="759460">
                  <a:moveTo>
                    <a:pt x="26669" y="481330"/>
                  </a:moveTo>
                  <a:lnTo>
                    <a:pt x="0" y="481330"/>
                  </a:lnTo>
                  <a:lnTo>
                    <a:pt x="0" y="486410"/>
                  </a:lnTo>
                  <a:lnTo>
                    <a:pt x="26669" y="486410"/>
                  </a:lnTo>
                  <a:lnTo>
                    <a:pt x="26669" y="481330"/>
                  </a:lnTo>
                  <a:close/>
                </a:path>
                <a:path w="26670" h="759460">
                  <a:moveTo>
                    <a:pt x="26669" y="476250"/>
                  </a:moveTo>
                  <a:lnTo>
                    <a:pt x="0" y="476250"/>
                  </a:lnTo>
                  <a:lnTo>
                    <a:pt x="0" y="480060"/>
                  </a:lnTo>
                  <a:lnTo>
                    <a:pt x="26669" y="480060"/>
                  </a:lnTo>
                  <a:lnTo>
                    <a:pt x="26669" y="476250"/>
                  </a:lnTo>
                  <a:close/>
                </a:path>
              </a:pathLst>
            </a:custGeom>
            <a:solidFill>
              <a:srgbClr val="4D71DA"/>
            </a:solidFill>
          </p:spPr>
          <p:txBody>
            <a:bodyPr wrap="square" lIns="0" tIns="0" rIns="0" bIns="0" rtlCol="0"/>
            <a:lstStyle/>
            <a:p>
              <a:endParaRPr/>
            </a:p>
          </p:txBody>
        </p:sp>
        <p:sp>
          <p:nvSpPr>
            <p:cNvPr id="440" name="object 440"/>
            <p:cNvSpPr/>
            <p:nvPr/>
          </p:nvSpPr>
          <p:spPr>
            <a:xfrm>
              <a:off x="6485889" y="5562600"/>
              <a:ext cx="25400" cy="765810"/>
            </a:xfrm>
            <a:custGeom>
              <a:avLst/>
              <a:gdLst/>
              <a:ahLst/>
              <a:cxnLst/>
              <a:rect l="l" t="t" r="r" b="b"/>
              <a:pathLst>
                <a:path w="25400" h="765810">
                  <a:moveTo>
                    <a:pt x="3810" y="0"/>
                  </a:moveTo>
                  <a:lnTo>
                    <a:pt x="0" y="0"/>
                  </a:lnTo>
                  <a:lnTo>
                    <a:pt x="0" y="3809"/>
                  </a:lnTo>
                  <a:lnTo>
                    <a:pt x="17780" y="3809"/>
                  </a:lnTo>
                  <a:lnTo>
                    <a:pt x="17780" y="2540"/>
                  </a:lnTo>
                  <a:lnTo>
                    <a:pt x="11430" y="2540"/>
                  </a:lnTo>
                  <a:lnTo>
                    <a:pt x="11430" y="1270"/>
                  </a:lnTo>
                  <a:lnTo>
                    <a:pt x="3810" y="1270"/>
                  </a:lnTo>
                  <a:lnTo>
                    <a:pt x="3810" y="0"/>
                  </a:lnTo>
                  <a:close/>
                </a:path>
                <a:path w="25400" h="765810">
                  <a:moveTo>
                    <a:pt x="25400" y="3810"/>
                  </a:moveTo>
                  <a:lnTo>
                    <a:pt x="0" y="3810"/>
                  </a:lnTo>
                  <a:lnTo>
                    <a:pt x="0" y="7619"/>
                  </a:lnTo>
                  <a:lnTo>
                    <a:pt x="25400" y="7619"/>
                  </a:lnTo>
                  <a:lnTo>
                    <a:pt x="25400" y="3810"/>
                  </a:lnTo>
                  <a:close/>
                </a:path>
                <a:path w="25400" h="765810">
                  <a:moveTo>
                    <a:pt x="25400" y="7620"/>
                  </a:moveTo>
                  <a:lnTo>
                    <a:pt x="0" y="7620"/>
                  </a:lnTo>
                  <a:lnTo>
                    <a:pt x="0" y="10159"/>
                  </a:lnTo>
                  <a:lnTo>
                    <a:pt x="25400" y="10159"/>
                  </a:lnTo>
                  <a:lnTo>
                    <a:pt x="25400" y="7620"/>
                  </a:lnTo>
                  <a:close/>
                </a:path>
                <a:path w="25400" h="765810">
                  <a:moveTo>
                    <a:pt x="25400" y="10160"/>
                  </a:moveTo>
                  <a:lnTo>
                    <a:pt x="0" y="10160"/>
                  </a:lnTo>
                  <a:lnTo>
                    <a:pt x="0" y="22859"/>
                  </a:lnTo>
                  <a:lnTo>
                    <a:pt x="25400" y="22859"/>
                  </a:lnTo>
                  <a:lnTo>
                    <a:pt x="25400" y="10160"/>
                  </a:lnTo>
                  <a:close/>
                </a:path>
                <a:path w="25400" h="765810">
                  <a:moveTo>
                    <a:pt x="25400" y="22860"/>
                  </a:moveTo>
                  <a:lnTo>
                    <a:pt x="0" y="22860"/>
                  </a:lnTo>
                  <a:lnTo>
                    <a:pt x="0" y="29209"/>
                  </a:lnTo>
                  <a:lnTo>
                    <a:pt x="25400" y="29209"/>
                  </a:lnTo>
                  <a:lnTo>
                    <a:pt x="25400" y="22860"/>
                  </a:lnTo>
                  <a:close/>
                </a:path>
                <a:path w="25400" h="765810">
                  <a:moveTo>
                    <a:pt x="25400" y="29210"/>
                  </a:moveTo>
                  <a:lnTo>
                    <a:pt x="0" y="29210"/>
                  </a:lnTo>
                  <a:lnTo>
                    <a:pt x="0" y="39369"/>
                  </a:lnTo>
                  <a:lnTo>
                    <a:pt x="25400" y="39369"/>
                  </a:lnTo>
                  <a:lnTo>
                    <a:pt x="25400" y="29210"/>
                  </a:lnTo>
                  <a:close/>
                </a:path>
                <a:path w="25400" h="765810">
                  <a:moveTo>
                    <a:pt x="25400" y="39370"/>
                  </a:moveTo>
                  <a:lnTo>
                    <a:pt x="0" y="39370"/>
                  </a:lnTo>
                  <a:lnTo>
                    <a:pt x="0" y="45719"/>
                  </a:lnTo>
                  <a:lnTo>
                    <a:pt x="25400" y="45719"/>
                  </a:lnTo>
                  <a:lnTo>
                    <a:pt x="25400" y="39370"/>
                  </a:lnTo>
                  <a:close/>
                </a:path>
                <a:path w="25400" h="765810">
                  <a:moveTo>
                    <a:pt x="25400" y="45720"/>
                  </a:moveTo>
                  <a:lnTo>
                    <a:pt x="0" y="45720"/>
                  </a:lnTo>
                  <a:lnTo>
                    <a:pt x="0" y="54609"/>
                  </a:lnTo>
                  <a:lnTo>
                    <a:pt x="25400" y="54609"/>
                  </a:lnTo>
                  <a:lnTo>
                    <a:pt x="25400" y="45720"/>
                  </a:lnTo>
                  <a:close/>
                </a:path>
                <a:path w="25400" h="765810">
                  <a:moveTo>
                    <a:pt x="25400" y="54610"/>
                  </a:moveTo>
                  <a:lnTo>
                    <a:pt x="0" y="54610"/>
                  </a:lnTo>
                  <a:lnTo>
                    <a:pt x="0" y="59689"/>
                  </a:lnTo>
                  <a:lnTo>
                    <a:pt x="25400" y="59689"/>
                  </a:lnTo>
                  <a:lnTo>
                    <a:pt x="25400" y="54610"/>
                  </a:lnTo>
                  <a:close/>
                </a:path>
                <a:path w="25400" h="765810">
                  <a:moveTo>
                    <a:pt x="25400" y="59690"/>
                  </a:moveTo>
                  <a:lnTo>
                    <a:pt x="0" y="59690"/>
                  </a:lnTo>
                  <a:lnTo>
                    <a:pt x="0" y="60959"/>
                  </a:lnTo>
                  <a:lnTo>
                    <a:pt x="25400" y="60959"/>
                  </a:lnTo>
                  <a:lnTo>
                    <a:pt x="25400" y="59690"/>
                  </a:lnTo>
                  <a:close/>
                </a:path>
                <a:path w="25400" h="765810">
                  <a:moveTo>
                    <a:pt x="25400" y="60960"/>
                  </a:moveTo>
                  <a:lnTo>
                    <a:pt x="0" y="60960"/>
                  </a:lnTo>
                  <a:lnTo>
                    <a:pt x="0" y="67309"/>
                  </a:lnTo>
                  <a:lnTo>
                    <a:pt x="25400" y="67309"/>
                  </a:lnTo>
                  <a:lnTo>
                    <a:pt x="25400" y="60960"/>
                  </a:lnTo>
                  <a:close/>
                </a:path>
                <a:path w="25400" h="765810">
                  <a:moveTo>
                    <a:pt x="25400" y="67310"/>
                  </a:moveTo>
                  <a:lnTo>
                    <a:pt x="0" y="67310"/>
                  </a:lnTo>
                  <a:lnTo>
                    <a:pt x="0" y="77469"/>
                  </a:lnTo>
                  <a:lnTo>
                    <a:pt x="25400" y="77469"/>
                  </a:lnTo>
                  <a:lnTo>
                    <a:pt x="25400" y="67310"/>
                  </a:lnTo>
                  <a:close/>
                </a:path>
                <a:path w="25400" h="765810">
                  <a:moveTo>
                    <a:pt x="25400" y="77470"/>
                  </a:moveTo>
                  <a:lnTo>
                    <a:pt x="0" y="77470"/>
                  </a:lnTo>
                  <a:lnTo>
                    <a:pt x="0" y="86359"/>
                  </a:lnTo>
                  <a:lnTo>
                    <a:pt x="25400" y="86359"/>
                  </a:lnTo>
                  <a:lnTo>
                    <a:pt x="25400" y="77470"/>
                  </a:lnTo>
                  <a:close/>
                </a:path>
                <a:path w="25400" h="765810">
                  <a:moveTo>
                    <a:pt x="25400" y="86360"/>
                  </a:moveTo>
                  <a:lnTo>
                    <a:pt x="0" y="86360"/>
                  </a:lnTo>
                  <a:lnTo>
                    <a:pt x="0" y="124459"/>
                  </a:lnTo>
                  <a:lnTo>
                    <a:pt x="25400" y="124459"/>
                  </a:lnTo>
                  <a:lnTo>
                    <a:pt x="25400" y="86360"/>
                  </a:lnTo>
                  <a:close/>
                </a:path>
                <a:path w="25400" h="765810">
                  <a:moveTo>
                    <a:pt x="25400" y="124460"/>
                  </a:moveTo>
                  <a:lnTo>
                    <a:pt x="0" y="124460"/>
                  </a:lnTo>
                  <a:lnTo>
                    <a:pt x="0" y="128269"/>
                  </a:lnTo>
                  <a:lnTo>
                    <a:pt x="25400" y="128269"/>
                  </a:lnTo>
                  <a:lnTo>
                    <a:pt x="25400" y="124460"/>
                  </a:lnTo>
                  <a:close/>
                </a:path>
                <a:path w="25400" h="765810">
                  <a:moveTo>
                    <a:pt x="25400" y="128270"/>
                  </a:moveTo>
                  <a:lnTo>
                    <a:pt x="0" y="128270"/>
                  </a:lnTo>
                  <a:lnTo>
                    <a:pt x="0" y="130809"/>
                  </a:lnTo>
                  <a:lnTo>
                    <a:pt x="25400" y="130809"/>
                  </a:lnTo>
                  <a:lnTo>
                    <a:pt x="25400" y="128270"/>
                  </a:lnTo>
                  <a:close/>
                </a:path>
                <a:path w="25400" h="765810">
                  <a:moveTo>
                    <a:pt x="25400" y="130810"/>
                  </a:moveTo>
                  <a:lnTo>
                    <a:pt x="0" y="130810"/>
                  </a:lnTo>
                  <a:lnTo>
                    <a:pt x="0" y="137159"/>
                  </a:lnTo>
                  <a:lnTo>
                    <a:pt x="25400" y="137159"/>
                  </a:lnTo>
                  <a:lnTo>
                    <a:pt x="25400" y="130810"/>
                  </a:lnTo>
                  <a:close/>
                </a:path>
                <a:path w="25400" h="765810">
                  <a:moveTo>
                    <a:pt x="25400" y="137160"/>
                  </a:moveTo>
                  <a:lnTo>
                    <a:pt x="0" y="137160"/>
                  </a:lnTo>
                  <a:lnTo>
                    <a:pt x="0" y="140969"/>
                  </a:lnTo>
                  <a:lnTo>
                    <a:pt x="25400" y="140969"/>
                  </a:lnTo>
                  <a:lnTo>
                    <a:pt x="25400" y="137160"/>
                  </a:lnTo>
                  <a:close/>
                </a:path>
                <a:path w="25400" h="765810">
                  <a:moveTo>
                    <a:pt x="25400" y="140970"/>
                  </a:moveTo>
                  <a:lnTo>
                    <a:pt x="0" y="140970"/>
                  </a:lnTo>
                  <a:lnTo>
                    <a:pt x="0" y="179069"/>
                  </a:lnTo>
                  <a:lnTo>
                    <a:pt x="25400" y="179069"/>
                  </a:lnTo>
                  <a:lnTo>
                    <a:pt x="25400" y="140970"/>
                  </a:lnTo>
                  <a:close/>
                </a:path>
                <a:path w="25400" h="765810">
                  <a:moveTo>
                    <a:pt x="25400" y="179070"/>
                  </a:moveTo>
                  <a:lnTo>
                    <a:pt x="0" y="179070"/>
                  </a:lnTo>
                  <a:lnTo>
                    <a:pt x="0" y="187959"/>
                  </a:lnTo>
                  <a:lnTo>
                    <a:pt x="25400" y="187959"/>
                  </a:lnTo>
                  <a:lnTo>
                    <a:pt x="25400" y="179070"/>
                  </a:lnTo>
                  <a:close/>
                </a:path>
                <a:path w="25400" h="765810">
                  <a:moveTo>
                    <a:pt x="25400" y="187960"/>
                  </a:moveTo>
                  <a:lnTo>
                    <a:pt x="0" y="187960"/>
                  </a:lnTo>
                  <a:lnTo>
                    <a:pt x="0" y="194309"/>
                  </a:lnTo>
                  <a:lnTo>
                    <a:pt x="25400" y="194309"/>
                  </a:lnTo>
                  <a:lnTo>
                    <a:pt x="25400" y="187960"/>
                  </a:lnTo>
                  <a:close/>
                </a:path>
                <a:path w="25400" h="765810">
                  <a:moveTo>
                    <a:pt x="25400" y="194310"/>
                  </a:moveTo>
                  <a:lnTo>
                    <a:pt x="0" y="194310"/>
                  </a:lnTo>
                  <a:lnTo>
                    <a:pt x="0" y="200659"/>
                  </a:lnTo>
                  <a:lnTo>
                    <a:pt x="25400" y="200659"/>
                  </a:lnTo>
                  <a:lnTo>
                    <a:pt x="25400" y="194310"/>
                  </a:lnTo>
                  <a:close/>
                </a:path>
                <a:path w="25400" h="765810">
                  <a:moveTo>
                    <a:pt x="25400" y="200660"/>
                  </a:moveTo>
                  <a:lnTo>
                    <a:pt x="0" y="200660"/>
                  </a:lnTo>
                  <a:lnTo>
                    <a:pt x="0" y="204469"/>
                  </a:lnTo>
                  <a:lnTo>
                    <a:pt x="25400" y="204469"/>
                  </a:lnTo>
                  <a:lnTo>
                    <a:pt x="25400" y="200660"/>
                  </a:lnTo>
                  <a:close/>
                </a:path>
                <a:path w="25400" h="765810">
                  <a:moveTo>
                    <a:pt x="25400" y="204470"/>
                  </a:moveTo>
                  <a:lnTo>
                    <a:pt x="0" y="204470"/>
                  </a:lnTo>
                  <a:lnTo>
                    <a:pt x="0" y="210819"/>
                  </a:lnTo>
                  <a:lnTo>
                    <a:pt x="25400" y="210819"/>
                  </a:lnTo>
                  <a:lnTo>
                    <a:pt x="25400" y="204470"/>
                  </a:lnTo>
                  <a:close/>
                </a:path>
                <a:path w="25400" h="765810">
                  <a:moveTo>
                    <a:pt x="25400" y="210820"/>
                  </a:moveTo>
                  <a:lnTo>
                    <a:pt x="0" y="210820"/>
                  </a:lnTo>
                  <a:lnTo>
                    <a:pt x="0" y="213359"/>
                  </a:lnTo>
                  <a:lnTo>
                    <a:pt x="25400" y="213359"/>
                  </a:lnTo>
                  <a:lnTo>
                    <a:pt x="25400" y="210820"/>
                  </a:lnTo>
                  <a:close/>
                </a:path>
                <a:path w="25400" h="765810">
                  <a:moveTo>
                    <a:pt x="25400" y="213360"/>
                  </a:moveTo>
                  <a:lnTo>
                    <a:pt x="0" y="213360"/>
                  </a:lnTo>
                  <a:lnTo>
                    <a:pt x="0" y="217169"/>
                  </a:lnTo>
                  <a:lnTo>
                    <a:pt x="25400" y="217169"/>
                  </a:lnTo>
                  <a:lnTo>
                    <a:pt x="25400" y="213360"/>
                  </a:lnTo>
                  <a:close/>
                </a:path>
                <a:path w="25400" h="765810">
                  <a:moveTo>
                    <a:pt x="25400" y="217170"/>
                  </a:moveTo>
                  <a:lnTo>
                    <a:pt x="0" y="217170"/>
                  </a:lnTo>
                  <a:lnTo>
                    <a:pt x="0" y="219709"/>
                  </a:lnTo>
                  <a:lnTo>
                    <a:pt x="25400" y="219709"/>
                  </a:lnTo>
                  <a:lnTo>
                    <a:pt x="25400" y="217170"/>
                  </a:lnTo>
                  <a:close/>
                </a:path>
                <a:path w="25400" h="765810">
                  <a:moveTo>
                    <a:pt x="25400" y="219710"/>
                  </a:moveTo>
                  <a:lnTo>
                    <a:pt x="0" y="219710"/>
                  </a:lnTo>
                  <a:lnTo>
                    <a:pt x="0" y="226059"/>
                  </a:lnTo>
                  <a:lnTo>
                    <a:pt x="25400" y="226059"/>
                  </a:lnTo>
                  <a:lnTo>
                    <a:pt x="25400" y="219710"/>
                  </a:lnTo>
                  <a:close/>
                </a:path>
                <a:path w="25400" h="765810">
                  <a:moveTo>
                    <a:pt x="25400" y="226060"/>
                  </a:moveTo>
                  <a:lnTo>
                    <a:pt x="0" y="226060"/>
                  </a:lnTo>
                  <a:lnTo>
                    <a:pt x="0" y="251459"/>
                  </a:lnTo>
                  <a:lnTo>
                    <a:pt x="25400" y="251459"/>
                  </a:lnTo>
                  <a:lnTo>
                    <a:pt x="25400" y="226060"/>
                  </a:lnTo>
                  <a:close/>
                </a:path>
                <a:path w="25400" h="765810">
                  <a:moveTo>
                    <a:pt x="25400" y="251460"/>
                  </a:moveTo>
                  <a:lnTo>
                    <a:pt x="0" y="251460"/>
                  </a:lnTo>
                  <a:lnTo>
                    <a:pt x="0" y="257809"/>
                  </a:lnTo>
                  <a:lnTo>
                    <a:pt x="25400" y="257809"/>
                  </a:lnTo>
                  <a:lnTo>
                    <a:pt x="25400" y="251460"/>
                  </a:lnTo>
                  <a:close/>
                </a:path>
                <a:path w="25400" h="765810">
                  <a:moveTo>
                    <a:pt x="25400" y="257810"/>
                  </a:moveTo>
                  <a:lnTo>
                    <a:pt x="0" y="257810"/>
                  </a:lnTo>
                  <a:lnTo>
                    <a:pt x="0" y="270509"/>
                  </a:lnTo>
                  <a:lnTo>
                    <a:pt x="25400" y="270509"/>
                  </a:lnTo>
                  <a:lnTo>
                    <a:pt x="25400" y="257810"/>
                  </a:lnTo>
                  <a:close/>
                </a:path>
                <a:path w="25400" h="765810">
                  <a:moveTo>
                    <a:pt x="25400" y="270510"/>
                  </a:moveTo>
                  <a:lnTo>
                    <a:pt x="0" y="270510"/>
                  </a:lnTo>
                  <a:lnTo>
                    <a:pt x="0" y="287019"/>
                  </a:lnTo>
                  <a:lnTo>
                    <a:pt x="25400" y="287019"/>
                  </a:lnTo>
                  <a:lnTo>
                    <a:pt x="25400" y="270510"/>
                  </a:lnTo>
                  <a:close/>
                </a:path>
                <a:path w="25400" h="765810">
                  <a:moveTo>
                    <a:pt x="25400" y="287020"/>
                  </a:moveTo>
                  <a:lnTo>
                    <a:pt x="0" y="287020"/>
                  </a:lnTo>
                  <a:lnTo>
                    <a:pt x="0" y="289559"/>
                  </a:lnTo>
                  <a:lnTo>
                    <a:pt x="25400" y="289559"/>
                  </a:lnTo>
                  <a:lnTo>
                    <a:pt x="25400" y="287020"/>
                  </a:lnTo>
                  <a:close/>
                </a:path>
                <a:path w="25400" h="765810">
                  <a:moveTo>
                    <a:pt x="25400" y="289560"/>
                  </a:moveTo>
                  <a:lnTo>
                    <a:pt x="0" y="289560"/>
                  </a:lnTo>
                  <a:lnTo>
                    <a:pt x="0" y="293369"/>
                  </a:lnTo>
                  <a:lnTo>
                    <a:pt x="25400" y="293369"/>
                  </a:lnTo>
                  <a:lnTo>
                    <a:pt x="25400" y="289560"/>
                  </a:lnTo>
                  <a:close/>
                </a:path>
                <a:path w="25400" h="765810">
                  <a:moveTo>
                    <a:pt x="25400" y="293370"/>
                  </a:moveTo>
                  <a:lnTo>
                    <a:pt x="0" y="293370"/>
                  </a:lnTo>
                  <a:lnTo>
                    <a:pt x="0" y="295909"/>
                  </a:lnTo>
                  <a:lnTo>
                    <a:pt x="25400" y="295909"/>
                  </a:lnTo>
                  <a:lnTo>
                    <a:pt x="25400" y="293370"/>
                  </a:lnTo>
                  <a:close/>
                </a:path>
                <a:path w="25400" h="765810">
                  <a:moveTo>
                    <a:pt x="25400" y="295910"/>
                  </a:moveTo>
                  <a:lnTo>
                    <a:pt x="0" y="295910"/>
                  </a:lnTo>
                  <a:lnTo>
                    <a:pt x="0" y="299719"/>
                  </a:lnTo>
                  <a:lnTo>
                    <a:pt x="25400" y="299719"/>
                  </a:lnTo>
                  <a:lnTo>
                    <a:pt x="25400" y="295910"/>
                  </a:lnTo>
                  <a:close/>
                </a:path>
                <a:path w="25400" h="765810">
                  <a:moveTo>
                    <a:pt x="25400" y="299720"/>
                  </a:moveTo>
                  <a:lnTo>
                    <a:pt x="0" y="299720"/>
                  </a:lnTo>
                  <a:lnTo>
                    <a:pt x="0" y="306069"/>
                  </a:lnTo>
                  <a:lnTo>
                    <a:pt x="25400" y="306069"/>
                  </a:lnTo>
                  <a:lnTo>
                    <a:pt x="25400" y="299720"/>
                  </a:lnTo>
                  <a:close/>
                </a:path>
                <a:path w="25400" h="765810">
                  <a:moveTo>
                    <a:pt x="25400" y="306070"/>
                  </a:moveTo>
                  <a:lnTo>
                    <a:pt x="0" y="306070"/>
                  </a:lnTo>
                  <a:lnTo>
                    <a:pt x="0" y="314959"/>
                  </a:lnTo>
                  <a:lnTo>
                    <a:pt x="25400" y="314959"/>
                  </a:lnTo>
                  <a:lnTo>
                    <a:pt x="25400" y="306070"/>
                  </a:lnTo>
                  <a:close/>
                </a:path>
                <a:path w="25400" h="765810">
                  <a:moveTo>
                    <a:pt x="25400" y="314960"/>
                  </a:moveTo>
                  <a:lnTo>
                    <a:pt x="0" y="314960"/>
                  </a:lnTo>
                  <a:lnTo>
                    <a:pt x="0" y="327659"/>
                  </a:lnTo>
                  <a:lnTo>
                    <a:pt x="25400" y="327659"/>
                  </a:lnTo>
                  <a:lnTo>
                    <a:pt x="25400" y="314960"/>
                  </a:lnTo>
                  <a:close/>
                </a:path>
                <a:path w="25400" h="765810">
                  <a:moveTo>
                    <a:pt x="25400" y="327660"/>
                  </a:moveTo>
                  <a:lnTo>
                    <a:pt x="0" y="327660"/>
                  </a:lnTo>
                  <a:lnTo>
                    <a:pt x="0" y="337819"/>
                  </a:lnTo>
                  <a:lnTo>
                    <a:pt x="25400" y="337819"/>
                  </a:lnTo>
                  <a:lnTo>
                    <a:pt x="25400" y="327660"/>
                  </a:lnTo>
                  <a:close/>
                </a:path>
                <a:path w="25400" h="765810">
                  <a:moveTo>
                    <a:pt x="25400" y="337820"/>
                  </a:moveTo>
                  <a:lnTo>
                    <a:pt x="0" y="337820"/>
                  </a:lnTo>
                  <a:lnTo>
                    <a:pt x="0" y="340359"/>
                  </a:lnTo>
                  <a:lnTo>
                    <a:pt x="25400" y="340359"/>
                  </a:lnTo>
                  <a:lnTo>
                    <a:pt x="25400" y="337820"/>
                  </a:lnTo>
                  <a:close/>
                </a:path>
                <a:path w="25400" h="765810">
                  <a:moveTo>
                    <a:pt x="25400" y="340360"/>
                  </a:moveTo>
                  <a:lnTo>
                    <a:pt x="0" y="340360"/>
                  </a:lnTo>
                  <a:lnTo>
                    <a:pt x="0" y="346709"/>
                  </a:lnTo>
                  <a:lnTo>
                    <a:pt x="25400" y="346709"/>
                  </a:lnTo>
                  <a:lnTo>
                    <a:pt x="25400" y="340360"/>
                  </a:lnTo>
                  <a:close/>
                </a:path>
                <a:path w="25400" h="765810">
                  <a:moveTo>
                    <a:pt x="25400" y="346710"/>
                  </a:moveTo>
                  <a:lnTo>
                    <a:pt x="0" y="346710"/>
                  </a:lnTo>
                  <a:lnTo>
                    <a:pt x="0" y="350519"/>
                  </a:lnTo>
                  <a:lnTo>
                    <a:pt x="25400" y="350519"/>
                  </a:lnTo>
                  <a:lnTo>
                    <a:pt x="25400" y="346710"/>
                  </a:lnTo>
                  <a:close/>
                </a:path>
                <a:path w="25400" h="765810">
                  <a:moveTo>
                    <a:pt x="25400" y="350520"/>
                  </a:moveTo>
                  <a:lnTo>
                    <a:pt x="0" y="350520"/>
                  </a:lnTo>
                  <a:lnTo>
                    <a:pt x="0" y="356869"/>
                  </a:lnTo>
                  <a:lnTo>
                    <a:pt x="25400" y="356869"/>
                  </a:lnTo>
                  <a:lnTo>
                    <a:pt x="25400" y="350520"/>
                  </a:lnTo>
                  <a:close/>
                </a:path>
                <a:path w="25400" h="765810">
                  <a:moveTo>
                    <a:pt x="25400" y="356870"/>
                  </a:moveTo>
                  <a:lnTo>
                    <a:pt x="0" y="356870"/>
                  </a:lnTo>
                  <a:lnTo>
                    <a:pt x="0" y="359409"/>
                  </a:lnTo>
                  <a:lnTo>
                    <a:pt x="25400" y="359409"/>
                  </a:lnTo>
                  <a:lnTo>
                    <a:pt x="25400" y="356870"/>
                  </a:lnTo>
                  <a:close/>
                </a:path>
                <a:path w="25400" h="765810">
                  <a:moveTo>
                    <a:pt x="25400" y="359410"/>
                  </a:moveTo>
                  <a:lnTo>
                    <a:pt x="0" y="359410"/>
                  </a:lnTo>
                  <a:lnTo>
                    <a:pt x="0" y="363219"/>
                  </a:lnTo>
                  <a:lnTo>
                    <a:pt x="25400" y="363219"/>
                  </a:lnTo>
                  <a:lnTo>
                    <a:pt x="25400" y="359410"/>
                  </a:lnTo>
                  <a:close/>
                </a:path>
                <a:path w="25400" h="765810">
                  <a:moveTo>
                    <a:pt x="25400" y="363220"/>
                  </a:moveTo>
                  <a:lnTo>
                    <a:pt x="0" y="363220"/>
                  </a:lnTo>
                  <a:lnTo>
                    <a:pt x="0" y="365759"/>
                  </a:lnTo>
                  <a:lnTo>
                    <a:pt x="25400" y="365759"/>
                  </a:lnTo>
                  <a:lnTo>
                    <a:pt x="25400" y="363220"/>
                  </a:lnTo>
                  <a:close/>
                </a:path>
                <a:path w="25400" h="765810">
                  <a:moveTo>
                    <a:pt x="25400" y="365760"/>
                  </a:moveTo>
                  <a:lnTo>
                    <a:pt x="0" y="365760"/>
                  </a:lnTo>
                  <a:lnTo>
                    <a:pt x="0" y="372109"/>
                  </a:lnTo>
                  <a:lnTo>
                    <a:pt x="25400" y="372109"/>
                  </a:lnTo>
                  <a:lnTo>
                    <a:pt x="25400" y="365760"/>
                  </a:lnTo>
                  <a:close/>
                </a:path>
                <a:path w="25400" h="765810">
                  <a:moveTo>
                    <a:pt x="25400" y="372110"/>
                  </a:moveTo>
                  <a:lnTo>
                    <a:pt x="0" y="372110"/>
                  </a:lnTo>
                  <a:lnTo>
                    <a:pt x="0" y="391159"/>
                  </a:lnTo>
                  <a:lnTo>
                    <a:pt x="25400" y="391159"/>
                  </a:lnTo>
                  <a:lnTo>
                    <a:pt x="25400" y="372110"/>
                  </a:lnTo>
                  <a:close/>
                </a:path>
                <a:path w="25400" h="765810">
                  <a:moveTo>
                    <a:pt x="25400" y="391160"/>
                  </a:moveTo>
                  <a:lnTo>
                    <a:pt x="0" y="391160"/>
                  </a:lnTo>
                  <a:lnTo>
                    <a:pt x="0" y="394969"/>
                  </a:lnTo>
                  <a:lnTo>
                    <a:pt x="25400" y="394969"/>
                  </a:lnTo>
                  <a:lnTo>
                    <a:pt x="25400" y="391160"/>
                  </a:lnTo>
                  <a:close/>
                </a:path>
                <a:path w="25400" h="765810">
                  <a:moveTo>
                    <a:pt x="25400" y="394970"/>
                  </a:moveTo>
                  <a:lnTo>
                    <a:pt x="0" y="394970"/>
                  </a:lnTo>
                  <a:lnTo>
                    <a:pt x="0" y="407669"/>
                  </a:lnTo>
                  <a:lnTo>
                    <a:pt x="25400" y="407669"/>
                  </a:lnTo>
                  <a:lnTo>
                    <a:pt x="25400" y="394970"/>
                  </a:lnTo>
                  <a:close/>
                </a:path>
                <a:path w="25400" h="765810">
                  <a:moveTo>
                    <a:pt x="25400" y="407670"/>
                  </a:moveTo>
                  <a:lnTo>
                    <a:pt x="0" y="407670"/>
                  </a:lnTo>
                  <a:lnTo>
                    <a:pt x="0" y="416559"/>
                  </a:lnTo>
                  <a:lnTo>
                    <a:pt x="25400" y="416559"/>
                  </a:lnTo>
                  <a:lnTo>
                    <a:pt x="25400" y="407670"/>
                  </a:lnTo>
                  <a:close/>
                </a:path>
                <a:path w="25400" h="765810">
                  <a:moveTo>
                    <a:pt x="25400" y="416560"/>
                  </a:moveTo>
                  <a:lnTo>
                    <a:pt x="0" y="416560"/>
                  </a:lnTo>
                  <a:lnTo>
                    <a:pt x="0" y="420369"/>
                  </a:lnTo>
                  <a:lnTo>
                    <a:pt x="25400" y="420369"/>
                  </a:lnTo>
                  <a:lnTo>
                    <a:pt x="25400" y="416560"/>
                  </a:lnTo>
                  <a:close/>
                </a:path>
                <a:path w="25400" h="765810">
                  <a:moveTo>
                    <a:pt x="25400" y="420370"/>
                  </a:moveTo>
                  <a:lnTo>
                    <a:pt x="0" y="420370"/>
                  </a:lnTo>
                  <a:lnTo>
                    <a:pt x="0" y="435609"/>
                  </a:lnTo>
                  <a:lnTo>
                    <a:pt x="25400" y="435609"/>
                  </a:lnTo>
                  <a:lnTo>
                    <a:pt x="25400" y="420370"/>
                  </a:lnTo>
                  <a:close/>
                </a:path>
                <a:path w="25400" h="765810">
                  <a:moveTo>
                    <a:pt x="25400" y="435610"/>
                  </a:moveTo>
                  <a:lnTo>
                    <a:pt x="0" y="435610"/>
                  </a:lnTo>
                  <a:lnTo>
                    <a:pt x="0" y="441959"/>
                  </a:lnTo>
                  <a:lnTo>
                    <a:pt x="25400" y="441959"/>
                  </a:lnTo>
                  <a:lnTo>
                    <a:pt x="25400" y="435610"/>
                  </a:lnTo>
                  <a:close/>
                </a:path>
                <a:path w="25400" h="765810">
                  <a:moveTo>
                    <a:pt x="25400" y="441960"/>
                  </a:moveTo>
                  <a:lnTo>
                    <a:pt x="0" y="441960"/>
                  </a:lnTo>
                  <a:lnTo>
                    <a:pt x="0" y="445769"/>
                  </a:lnTo>
                  <a:lnTo>
                    <a:pt x="25400" y="445769"/>
                  </a:lnTo>
                  <a:lnTo>
                    <a:pt x="25400" y="441960"/>
                  </a:lnTo>
                  <a:close/>
                </a:path>
                <a:path w="25400" h="765810">
                  <a:moveTo>
                    <a:pt x="25400" y="445770"/>
                  </a:moveTo>
                  <a:lnTo>
                    <a:pt x="0" y="445770"/>
                  </a:lnTo>
                  <a:lnTo>
                    <a:pt x="0" y="448309"/>
                  </a:lnTo>
                  <a:lnTo>
                    <a:pt x="25400" y="448309"/>
                  </a:lnTo>
                  <a:lnTo>
                    <a:pt x="25400" y="445770"/>
                  </a:lnTo>
                  <a:close/>
                </a:path>
                <a:path w="25400" h="765810">
                  <a:moveTo>
                    <a:pt x="25400" y="448310"/>
                  </a:moveTo>
                  <a:lnTo>
                    <a:pt x="0" y="448310"/>
                  </a:lnTo>
                  <a:lnTo>
                    <a:pt x="0" y="452119"/>
                  </a:lnTo>
                  <a:lnTo>
                    <a:pt x="25400" y="452119"/>
                  </a:lnTo>
                  <a:lnTo>
                    <a:pt x="25400" y="448310"/>
                  </a:lnTo>
                  <a:close/>
                </a:path>
                <a:path w="25400" h="765810">
                  <a:moveTo>
                    <a:pt x="25400" y="452120"/>
                  </a:moveTo>
                  <a:lnTo>
                    <a:pt x="0" y="452120"/>
                  </a:lnTo>
                  <a:lnTo>
                    <a:pt x="0" y="458469"/>
                  </a:lnTo>
                  <a:lnTo>
                    <a:pt x="25400" y="458469"/>
                  </a:lnTo>
                  <a:lnTo>
                    <a:pt x="25400" y="452120"/>
                  </a:lnTo>
                  <a:close/>
                </a:path>
                <a:path w="25400" h="765810">
                  <a:moveTo>
                    <a:pt x="25400" y="458470"/>
                  </a:moveTo>
                  <a:lnTo>
                    <a:pt x="0" y="458470"/>
                  </a:lnTo>
                  <a:lnTo>
                    <a:pt x="0" y="461009"/>
                  </a:lnTo>
                  <a:lnTo>
                    <a:pt x="25400" y="461009"/>
                  </a:lnTo>
                  <a:lnTo>
                    <a:pt x="25400" y="458470"/>
                  </a:lnTo>
                  <a:close/>
                </a:path>
                <a:path w="25400" h="765810">
                  <a:moveTo>
                    <a:pt x="25400" y="461010"/>
                  </a:moveTo>
                  <a:lnTo>
                    <a:pt x="0" y="461010"/>
                  </a:lnTo>
                  <a:lnTo>
                    <a:pt x="0" y="467359"/>
                  </a:lnTo>
                  <a:lnTo>
                    <a:pt x="25400" y="467359"/>
                  </a:lnTo>
                  <a:lnTo>
                    <a:pt x="25400" y="461010"/>
                  </a:lnTo>
                  <a:close/>
                </a:path>
                <a:path w="25400" h="765810">
                  <a:moveTo>
                    <a:pt x="25400" y="467360"/>
                  </a:moveTo>
                  <a:lnTo>
                    <a:pt x="0" y="467360"/>
                  </a:lnTo>
                  <a:lnTo>
                    <a:pt x="0" y="480059"/>
                  </a:lnTo>
                  <a:lnTo>
                    <a:pt x="25400" y="480059"/>
                  </a:lnTo>
                  <a:lnTo>
                    <a:pt x="25400" y="467360"/>
                  </a:lnTo>
                  <a:close/>
                </a:path>
                <a:path w="25400" h="765810">
                  <a:moveTo>
                    <a:pt x="20319" y="764540"/>
                  </a:moveTo>
                  <a:lnTo>
                    <a:pt x="10160" y="764540"/>
                  </a:lnTo>
                  <a:lnTo>
                    <a:pt x="10160" y="765810"/>
                  </a:lnTo>
                  <a:lnTo>
                    <a:pt x="20319" y="765810"/>
                  </a:lnTo>
                  <a:lnTo>
                    <a:pt x="20319" y="764540"/>
                  </a:lnTo>
                  <a:close/>
                </a:path>
                <a:path w="25400" h="765810">
                  <a:moveTo>
                    <a:pt x="25400" y="759460"/>
                  </a:moveTo>
                  <a:lnTo>
                    <a:pt x="0" y="759460"/>
                  </a:lnTo>
                  <a:lnTo>
                    <a:pt x="0" y="764540"/>
                  </a:lnTo>
                  <a:lnTo>
                    <a:pt x="25400" y="764540"/>
                  </a:lnTo>
                  <a:lnTo>
                    <a:pt x="25400" y="759460"/>
                  </a:lnTo>
                  <a:close/>
                </a:path>
                <a:path w="25400" h="765810">
                  <a:moveTo>
                    <a:pt x="25400" y="753110"/>
                  </a:moveTo>
                  <a:lnTo>
                    <a:pt x="0" y="753110"/>
                  </a:lnTo>
                  <a:lnTo>
                    <a:pt x="0" y="758190"/>
                  </a:lnTo>
                  <a:lnTo>
                    <a:pt x="25400" y="758190"/>
                  </a:lnTo>
                  <a:lnTo>
                    <a:pt x="25400" y="753110"/>
                  </a:lnTo>
                  <a:close/>
                </a:path>
                <a:path w="25400" h="765810">
                  <a:moveTo>
                    <a:pt x="25400" y="746760"/>
                  </a:moveTo>
                  <a:lnTo>
                    <a:pt x="0" y="746760"/>
                  </a:lnTo>
                  <a:lnTo>
                    <a:pt x="0" y="751840"/>
                  </a:lnTo>
                  <a:lnTo>
                    <a:pt x="25400" y="751840"/>
                  </a:lnTo>
                  <a:lnTo>
                    <a:pt x="25400" y="746760"/>
                  </a:lnTo>
                  <a:close/>
                </a:path>
                <a:path w="25400" h="765810">
                  <a:moveTo>
                    <a:pt x="25400" y="740410"/>
                  </a:moveTo>
                  <a:lnTo>
                    <a:pt x="0" y="740410"/>
                  </a:lnTo>
                  <a:lnTo>
                    <a:pt x="0" y="745490"/>
                  </a:lnTo>
                  <a:lnTo>
                    <a:pt x="25400" y="745490"/>
                  </a:lnTo>
                  <a:lnTo>
                    <a:pt x="25400" y="740410"/>
                  </a:lnTo>
                  <a:close/>
                </a:path>
                <a:path w="25400" h="765810">
                  <a:moveTo>
                    <a:pt x="25400" y="734060"/>
                  </a:moveTo>
                  <a:lnTo>
                    <a:pt x="0" y="734060"/>
                  </a:lnTo>
                  <a:lnTo>
                    <a:pt x="0" y="739140"/>
                  </a:lnTo>
                  <a:lnTo>
                    <a:pt x="25400" y="739140"/>
                  </a:lnTo>
                  <a:lnTo>
                    <a:pt x="25400" y="734060"/>
                  </a:lnTo>
                  <a:close/>
                </a:path>
                <a:path w="25400" h="765810">
                  <a:moveTo>
                    <a:pt x="25400" y="727710"/>
                  </a:moveTo>
                  <a:lnTo>
                    <a:pt x="0" y="727710"/>
                  </a:lnTo>
                  <a:lnTo>
                    <a:pt x="0" y="732790"/>
                  </a:lnTo>
                  <a:lnTo>
                    <a:pt x="25400" y="732790"/>
                  </a:lnTo>
                  <a:lnTo>
                    <a:pt x="25400" y="727710"/>
                  </a:lnTo>
                  <a:close/>
                </a:path>
                <a:path w="25400" h="765810">
                  <a:moveTo>
                    <a:pt x="25400" y="721360"/>
                  </a:moveTo>
                  <a:lnTo>
                    <a:pt x="0" y="721360"/>
                  </a:lnTo>
                  <a:lnTo>
                    <a:pt x="0" y="726440"/>
                  </a:lnTo>
                  <a:lnTo>
                    <a:pt x="25400" y="726440"/>
                  </a:lnTo>
                  <a:lnTo>
                    <a:pt x="25400" y="721360"/>
                  </a:lnTo>
                  <a:close/>
                </a:path>
                <a:path w="25400" h="765810">
                  <a:moveTo>
                    <a:pt x="25400" y="715010"/>
                  </a:moveTo>
                  <a:lnTo>
                    <a:pt x="0" y="715010"/>
                  </a:lnTo>
                  <a:lnTo>
                    <a:pt x="0" y="720090"/>
                  </a:lnTo>
                  <a:lnTo>
                    <a:pt x="25400" y="720090"/>
                  </a:lnTo>
                  <a:lnTo>
                    <a:pt x="25400" y="715010"/>
                  </a:lnTo>
                  <a:close/>
                </a:path>
                <a:path w="25400" h="765810">
                  <a:moveTo>
                    <a:pt x="25400" y="708660"/>
                  </a:moveTo>
                  <a:lnTo>
                    <a:pt x="0" y="708660"/>
                  </a:lnTo>
                  <a:lnTo>
                    <a:pt x="0" y="713740"/>
                  </a:lnTo>
                  <a:lnTo>
                    <a:pt x="25400" y="713740"/>
                  </a:lnTo>
                  <a:lnTo>
                    <a:pt x="25400" y="708660"/>
                  </a:lnTo>
                  <a:close/>
                </a:path>
                <a:path w="25400" h="765810">
                  <a:moveTo>
                    <a:pt x="25400" y="702310"/>
                  </a:moveTo>
                  <a:lnTo>
                    <a:pt x="0" y="702310"/>
                  </a:lnTo>
                  <a:lnTo>
                    <a:pt x="0" y="707390"/>
                  </a:lnTo>
                  <a:lnTo>
                    <a:pt x="25400" y="707390"/>
                  </a:lnTo>
                  <a:lnTo>
                    <a:pt x="25400" y="702310"/>
                  </a:lnTo>
                  <a:close/>
                </a:path>
                <a:path w="25400" h="765810">
                  <a:moveTo>
                    <a:pt x="25400" y="695960"/>
                  </a:moveTo>
                  <a:lnTo>
                    <a:pt x="0" y="695960"/>
                  </a:lnTo>
                  <a:lnTo>
                    <a:pt x="0" y="701040"/>
                  </a:lnTo>
                  <a:lnTo>
                    <a:pt x="25400" y="701040"/>
                  </a:lnTo>
                  <a:lnTo>
                    <a:pt x="25400" y="695960"/>
                  </a:lnTo>
                  <a:close/>
                </a:path>
                <a:path w="25400" h="765810">
                  <a:moveTo>
                    <a:pt x="25400" y="689610"/>
                  </a:moveTo>
                  <a:lnTo>
                    <a:pt x="0" y="689610"/>
                  </a:lnTo>
                  <a:lnTo>
                    <a:pt x="0" y="694690"/>
                  </a:lnTo>
                  <a:lnTo>
                    <a:pt x="25400" y="694690"/>
                  </a:lnTo>
                  <a:lnTo>
                    <a:pt x="25400" y="689610"/>
                  </a:lnTo>
                  <a:close/>
                </a:path>
                <a:path w="25400" h="765810">
                  <a:moveTo>
                    <a:pt x="25400" y="683260"/>
                  </a:moveTo>
                  <a:lnTo>
                    <a:pt x="0" y="683260"/>
                  </a:lnTo>
                  <a:lnTo>
                    <a:pt x="0" y="688340"/>
                  </a:lnTo>
                  <a:lnTo>
                    <a:pt x="25400" y="688340"/>
                  </a:lnTo>
                  <a:lnTo>
                    <a:pt x="25400" y="683260"/>
                  </a:lnTo>
                  <a:close/>
                </a:path>
                <a:path w="25400" h="765810">
                  <a:moveTo>
                    <a:pt x="25400" y="676910"/>
                  </a:moveTo>
                  <a:lnTo>
                    <a:pt x="0" y="676910"/>
                  </a:lnTo>
                  <a:lnTo>
                    <a:pt x="0" y="681990"/>
                  </a:lnTo>
                  <a:lnTo>
                    <a:pt x="25400" y="681990"/>
                  </a:lnTo>
                  <a:lnTo>
                    <a:pt x="25400" y="676910"/>
                  </a:lnTo>
                  <a:close/>
                </a:path>
                <a:path w="25400" h="765810">
                  <a:moveTo>
                    <a:pt x="25400" y="670560"/>
                  </a:moveTo>
                  <a:lnTo>
                    <a:pt x="0" y="670560"/>
                  </a:lnTo>
                  <a:lnTo>
                    <a:pt x="0" y="675640"/>
                  </a:lnTo>
                  <a:lnTo>
                    <a:pt x="25400" y="675640"/>
                  </a:lnTo>
                  <a:lnTo>
                    <a:pt x="25400" y="670560"/>
                  </a:lnTo>
                  <a:close/>
                </a:path>
                <a:path w="25400" h="765810">
                  <a:moveTo>
                    <a:pt x="25400" y="664210"/>
                  </a:moveTo>
                  <a:lnTo>
                    <a:pt x="0" y="664210"/>
                  </a:lnTo>
                  <a:lnTo>
                    <a:pt x="0" y="669290"/>
                  </a:lnTo>
                  <a:lnTo>
                    <a:pt x="25400" y="669290"/>
                  </a:lnTo>
                  <a:lnTo>
                    <a:pt x="25400" y="664210"/>
                  </a:lnTo>
                  <a:close/>
                </a:path>
                <a:path w="25400" h="765810">
                  <a:moveTo>
                    <a:pt x="25400" y="657860"/>
                  </a:moveTo>
                  <a:lnTo>
                    <a:pt x="0" y="657860"/>
                  </a:lnTo>
                  <a:lnTo>
                    <a:pt x="0" y="662940"/>
                  </a:lnTo>
                  <a:lnTo>
                    <a:pt x="25400" y="662940"/>
                  </a:lnTo>
                  <a:lnTo>
                    <a:pt x="25400" y="657860"/>
                  </a:lnTo>
                  <a:close/>
                </a:path>
                <a:path w="25400" h="765810">
                  <a:moveTo>
                    <a:pt x="25400" y="651510"/>
                  </a:moveTo>
                  <a:lnTo>
                    <a:pt x="0" y="651510"/>
                  </a:lnTo>
                  <a:lnTo>
                    <a:pt x="0" y="656590"/>
                  </a:lnTo>
                  <a:lnTo>
                    <a:pt x="25400" y="656590"/>
                  </a:lnTo>
                  <a:lnTo>
                    <a:pt x="25400" y="651510"/>
                  </a:lnTo>
                  <a:close/>
                </a:path>
                <a:path w="25400" h="765810">
                  <a:moveTo>
                    <a:pt x="25400" y="645160"/>
                  </a:moveTo>
                  <a:lnTo>
                    <a:pt x="0" y="645160"/>
                  </a:lnTo>
                  <a:lnTo>
                    <a:pt x="0" y="650240"/>
                  </a:lnTo>
                  <a:lnTo>
                    <a:pt x="25400" y="650240"/>
                  </a:lnTo>
                  <a:lnTo>
                    <a:pt x="25400" y="645160"/>
                  </a:lnTo>
                  <a:close/>
                </a:path>
                <a:path w="25400" h="765810">
                  <a:moveTo>
                    <a:pt x="25400" y="638810"/>
                  </a:moveTo>
                  <a:lnTo>
                    <a:pt x="0" y="638810"/>
                  </a:lnTo>
                  <a:lnTo>
                    <a:pt x="0" y="643890"/>
                  </a:lnTo>
                  <a:lnTo>
                    <a:pt x="25400" y="643890"/>
                  </a:lnTo>
                  <a:lnTo>
                    <a:pt x="25400" y="638810"/>
                  </a:lnTo>
                  <a:close/>
                </a:path>
                <a:path w="25400" h="765810">
                  <a:moveTo>
                    <a:pt x="25400" y="632460"/>
                  </a:moveTo>
                  <a:lnTo>
                    <a:pt x="0" y="632460"/>
                  </a:lnTo>
                  <a:lnTo>
                    <a:pt x="0" y="637540"/>
                  </a:lnTo>
                  <a:lnTo>
                    <a:pt x="25400" y="637540"/>
                  </a:lnTo>
                  <a:lnTo>
                    <a:pt x="25400" y="632460"/>
                  </a:lnTo>
                  <a:close/>
                </a:path>
                <a:path w="25400" h="765810">
                  <a:moveTo>
                    <a:pt x="25400" y="626110"/>
                  </a:moveTo>
                  <a:lnTo>
                    <a:pt x="0" y="626110"/>
                  </a:lnTo>
                  <a:lnTo>
                    <a:pt x="0" y="631190"/>
                  </a:lnTo>
                  <a:lnTo>
                    <a:pt x="25400" y="631190"/>
                  </a:lnTo>
                  <a:lnTo>
                    <a:pt x="25400" y="626110"/>
                  </a:lnTo>
                  <a:close/>
                </a:path>
                <a:path w="25400" h="765810">
                  <a:moveTo>
                    <a:pt x="25400" y="619760"/>
                  </a:moveTo>
                  <a:lnTo>
                    <a:pt x="0" y="619760"/>
                  </a:lnTo>
                  <a:lnTo>
                    <a:pt x="0" y="624840"/>
                  </a:lnTo>
                  <a:lnTo>
                    <a:pt x="25400" y="624840"/>
                  </a:lnTo>
                  <a:lnTo>
                    <a:pt x="25400" y="619760"/>
                  </a:lnTo>
                  <a:close/>
                </a:path>
                <a:path w="25400" h="765810">
                  <a:moveTo>
                    <a:pt x="25400" y="613410"/>
                  </a:moveTo>
                  <a:lnTo>
                    <a:pt x="0" y="613410"/>
                  </a:lnTo>
                  <a:lnTo>
                    <a:pt x="0" y="618490"/>
                  </a:lnTo>
                  <a:lnTo>
                    <a:pt x="25400" y="618490"/>
                  </a:lnTo>
                  <a:lnTo>
                    <a:pt x="25400" y="613410"/>
                  </a:lnTo>
                  <a:close/>
                </a:path>
                <a:path w="25400" h="765810">
                  <a:moveTo>
                    <a:pt x="25400" y="607060"/>
                  </a:moveTo>
                  <a:lnTo>
                    <a:pt x="0" y="607060"/>
                  </a:lnTo>
                  <a:lnTo>
                    <a:pt x="0" y="612140"/>
                  </a:lnTo>
                  <a:lnTo>
                    <a:pt x="25400" y="612140"/>
                  </a:lnTo>
                  <a:lnTo>
                    <a:pt x="25400" y="607060"/>
                  </a:lnTo>
                  <a:close/>
                </a:path>
                <a:path w="25400" h="765810">
                  <a:moveTo>
                    <a:pt x="25400" y="600710"/>
                  </a:moveTo>
                  <a:lnTo>
                    <a:pt x="0" y="600710"/>
                  </a:lnTo>
                  <a:lnTo>
                    <a:pt x="0" y="605790"/>
                  </a:lnTo>
                  <a:lnTo>
                    <a:pt x="25400" y="605790"/>
                  </a:lnTo>
                  <a:lnTo>
                    <a:pt x="25400" y="600710"/>
                  </a:lnTo>
                  <a:close/>
                </a:path>
                <a:path w="25400" h="765810">
                  <a:moveTo>
                    <a:pt x="25400" y="594360"/>
                  </a:moveTo>
                  <a:lnTo>
                    <a:pt x="0" y="594360"/>
                  </a:lnTo>
                  <a:lnTo>
                    <a:pt x="0" y="599440"/>
                  </a:lnTo>
                  <a:lnTo>
                    <a:pt x="25400" y="599440"/>
                  </a:lnTo>
                  <a:lnTo>
                    <a:pt x="25400" y="594360"/>
                  </a:lnTo>
                  <a:close/>
                </a:path>
                <a:path w="25400" h="765810">
                  <a:moveTo>
                    <a:pt x="25400" y="588010"/>
                  </a:moveTo>
                  <a:lnTo>
                    <a:pt x="0" y="588010"/>
                  </a:lnTo>
                  <a:lnTo>
                    <a:pt x="0" y="593090"/>
                  </a:lnTo>
                  <a:lnTo>
                    <a:pt x="25400" y="593090"/>
                  </a:lnTo>
                  <a:lnTo>
                    <a:pt x="25400" y="588010"/>
                  </a:lnTo>
                  <a:close/>
                </a:path>
                <a:path w="25400" h="765810">
                  <a:moveTo>
                    <a:pt x="25400" y="581660"/>
                  </a:moveTo>
                  <a:lnTo>
                    <a:pt x="0" y="581660"/>
                  </a:lnTo>
                  <a:lnTo>
                    <a:pt x="0" y="586740"/>
                  </a:lnTo>
                  <a:lnTo>
                    <a:pt x="25400" y="586740"/>
                  </a:lnTo>
                  <a:lnTo>
                    <a:pt x="25400" y="581660"/>
                  </a:lnTo>
                  <a:close/>
                </a:path>
                <a:path w="25400" h="765810">
                  <a:moveTo>
                    <a:pt x="25400" y="575310"/>
                  </a:moveTo>
                  <a:lnTo>
                    <a:pt x="0" y="575310"/>
                  </a:lnTo>
                  <a:lnTo>
                    <a:pt x="0" y="580390"/>
                  </a:lnTo>
                  <a:lnTo>
                    <a:pt x="25400" y="580390"/>
                  </a:lnTo>
                  <a:lnTo>
                    <a:pt x="25400" y="575310"/>
                  </a:lnTo>
                  <a:close/>
                </a:path>
                <a:path w="25400" h="765810">
                  <a:moveTo>
                    <a:pt x="25400" y="568960"/>
                  </a:moveTo>
                  <a:lnTo>
                    <a:pt x="0" y="568960"/>
                  </a:lnTo>
                  <a:lnTo>
                    <a:pt x="0" y="574040"/>
                  </a:lnTo>
                  <a:lnTo>
                    <a:pt x="25400" y="574040"/>
                  </a:lnTo>
                  <a:lnTo>
                    <a:pt x="25400" y="568960"/>
                  </a:lnTo>
                  <a:close/>
                </a:path>
                <a:path w="25400" h="765810">
                  <a:moveTo>
                    <a:pt x="25400" y="562610"/>
                  </a:moveTo>
                  <a:lnTo>
                    <a:pt x="0" y="562610"/>
                  </a:lnTo>
                  <a:lnTo>
                    <a:pt x="0" y="567690"/>
                  </a:lnTo>
                  <a:lnTo>
                    <a:pt x="25400" y="567690"/>
                  </a:lnTo>
                  <a:lnTo>
                    <a:pt x="25400" y="562610"/>
                  </a:lnTo>
                  <a:close/>
                </a:path>
                <a:path w="25400" h="765810">
                  <a:moveTo>
                    <a:pt x="25400" y="556260"/>
                  </a:moveTo>
                  <a:lnTo>
                    <a:pt x="0" y="556260"/>
                  </a:lnTo>
                  <a:lnTo>
                    <a:pt x="0" y="561340"/>
                  </a:lnTo>
                  <a:lnTo>
                    <a:pt x="25400" y="561340"/>
                  </a:lnTo>
                  <a:lnTo>
                    <a:pt x="25400" y="556260"/>
                  </a:lnTo>
                  <a:close/>
                </a:path>
                <a:path w="25400" h="765810">
                  <a:moveTo>
                    <a:pt x="25400" y="549910"/>
                  </a:moveTo>
                  <a:lnTo>
                    <a:pt x="0" y="549910"/>
                  </a:lnTo>
                  <a:lnTo>
                    <a:pt x="0" y="554990"/>
                  </a:lnTo>
                  <a:lnTo>
                    <a:pt x="25400" y="554990"/>
                  </a:lnTo>
                  <a:lnTo>
                    <a:pt x="25400" y="549910"/>
                  </a:lnTo>
                  <a:close/>
                </a:path>
                <a:path w="25400" h="765810">
                  <a:moveTo>
                    <a:pt x="25400" y="543560"/>
                  </a:moveTo>
                  <a:lnTo>
                    <a:pt x="0" y="543560"/>
                  </a:lnTo>
                  <a:lnTo>
                    <a:pt x="0" y="548640"/>
                  </a:lnTo>
                  <a:lnTo>
                    <a:pt x="25400" y="548640"/>
                  </a:lnTo>
                  <a:lnTo>
                    <a:pt x="25400" y="543560"/>
                  </a:lnTo>
                  <a:close/>
                </a:path>
                <a:path w="25400" h="765810">
                  <a:moveTo>
                    <a:pt x="25400" y="537210"/>
                  </a:moveTo>
                  <a:lnTo>
                    <a:pt x="0" y="537210"/>
                  </a:lnTo>
                  <a:lnTo>
                    <a:pt x="0" y="542290"/>
                  </a:lnTo>
                  <a:lnTo>
                    <a:pt x="25400" y="542290"/>
                  </a:lnTo>
                  <a:lnTo>
                    <a:pt x="25400" y="537210"/>
                  </a:lnTo>
                  <a:close/>
                </a:path>
                <a:path w="25400" h="765810">
                  <a:moveTo>
                    <a:pt x="25400" y="530860"/>
                  </a:moveTo>
                  <a:lnTo>
                    <a:pt x="0" y="530860"/>
                  </a:lnTo>
                  <a:lnTo>
                    <a:pt x="0" y="535940"/>
                  </a:lnTo>
                  <a:lnTo>
                    <a:pt x="25400" y="535940"/>
                  </a:lnTo>
                  <a:lnTo>
                    <a:pt x="25400" y="530860"/>
                  </a:lnTo>
                  <a:close/>
                </a:path>
                <a:path w="25400" h="765810">
                  <a:moveTo>
                    <a:pt x="25400" y="524510"/>
                  </a:moveTo>
                  <a:lnTo>
                    <a:pt x="0" y="524510"/>
                  </a:lnTo>
                  <a:lnTo>
                    <a:pt x="0" y="529590"/>
                  </a:lnTo>
                  <a:lnTo>
                    <a:pt x="25400" y="529590"/>
                  </a:lnTo>
                  <a:lnTo>
                    <a:pt x="25400" y="524510"/>
                  </a:lnTo>
                  <a:close/>
                </a:path>
                <a:path w="25400" h="765810">
                  <a:moveTo>
                    <a:pt x="25400" y="518159"/>
                  </a:moveTo>
                  <a:lnTo>
                    <a:pt x="0" y="518159"/>
                  </a:lnTo>
                  <a:lnTo>
                    <a:pt x="0" y="523240"/>
                  </a:lnTo>
                  <a:lnTo>
                    <a:pt x="25400" y="523240"/>
                  </a:lnTo>
                  <a:lnTo>
                    <a:pt x="25400" y="518159"/>
                  </a:lnTo>
                  <a:close/>
                </a:path>
                <a:path w="25400" h="765810">
                  <a:moveTo>
                    <a:pt x="25400" y="511809"/>
                  </a:moveTo>
                  <a:lnTo>
                    <a:pt x="0" y="511809"/>
                  </a:lnTo>
                  <a:lnTo>
                    <a:pt x="0" y="516890"/>
                  </a:lnTo>
                  <a:lnTo>
                    <a:pt x="25400" y="516890"/>
                  </a:lnTo>
                  <a:lnTo>
                    <a:pt x="25400" y="511809"/>
                  </a:lnTo>
                  <a:close/>
                </a:path>
                <a:path w="25400" h="765810">
                  <a:moveTo>
                    <a:pt x="25400" y="505459"/>
                  </a:moveTo>
                  <a:lnTo>
                    <a:pt x="0" y="505459"/>
                  </a:lnTo>
                  <a:lnTo>
                    <a:pt x="0" y="510540"/>
                  </a:lnTo>
                  <a:lnTo>
                    <a:pt x="25400" y="510540"/>
                  </a:lnTo>
                  <a:lnTo>
                    <a:pt x="25400" y="505459"/>
                  </a:lnTo>
                  <a:close/>
                </a:path>
                <a:path w="25400" h="765810">
                  <a:moveTo>
                    <a:pt x="25400" y="499110"/>
                  </a:moveTo>
                  <a:lnTo>
                    <a:pt x="0" y="499110"/>
                  </a:lnTo>
                  <a:lnTo>
                    <a:pt x="0" y="504190"/>
                  </a:lnTo>
                  <a:lnTo>
                    <a:pt x="25400" y="504190"/>
                  </a:lnTo>
                  <a:lnTo>
                    <a:pt x="25400" y="499110"/>
                  </a:lnTo>
                  <a:close/>
                </a:path>
                <a:path w="25400" h="765810">
                  <a:moveTo>
                    <a:pt x="25400" y="492759"/>
                  </a:moveTo>
                  <a:lnTo>
                    <a:pt x="0" y="492759"/>
                  </a:lnTo>
                  <a:lnTo>
                    <a:pt x="0" y="497840"/>
                  </a:lnTo>
                  <a:lnTo>
                    <a:pt x="25400" y="497840"/>
                  </a:lnTo>
                  <a:lnTo>
                    <a:pt x="25400" y="492759"/>
                  </a:lnTo>
                  <a:close/>
                </a:path>
                <a:path w="25400" h="765810">
                  <a:moveTo>
                    <a:pt x="25400" y="486409"/>
                  </a:moveTo>
                  <a:lnTo>
                    <a:pt x="0" y="486409"/>
                  </a:lnTo>
                  <a:lnTo>
                    <a:pt x="0" y="491490"/>
                  </a:lnTo>
                  <a:lnTo>
                    <a:pt x="25400" y="491490"/>
                  </a:lnTo>
                  <a:lnTo>
                    <a:pt x="25400" y="486409"/>
                  </a:lnTo>
                  <a:close/>
                </a:path>
                <a:path w="25400" h="765810">
                  <a:moveTo>
                    <a:pt x="25400" y="481330"/>
                  </a:moveTo>
                  <a:lnTo>
                    <a:pt x="0" y="481330"/>
                  </a:lnTo>
                  <a:lnTo>
                    <a:pt x="0" y="485140"/>
                  </a:lnTo>
                  <a:lnTo>
                    <a:pt x="25400" y="485140"/>
                  </a:lnTo>
                  <a:lnTo>
                    <a:pt x="25400" y="481330"/>
                  </a:lnTo>
                  <a:close/>
                </a:path>
              </a:pathLst>
            </a:custGeom>
            <a:solidFill>
              <a:srgbClr val="4C70DA"/>
            </a:solidFill>
          </p:spPr>
          <p:txBody>
            <a:bodyPr wrap="square" lIns="0" tIns="0" rIns="0" bIns="0" rtlCol="0"/>
            <a:lstStyle/>
            <a:p>
              <a:endParaRPr/>
            </a:p>
          </p:txBody>
        </p:sp>
        <p:sp>
          <p:nvSpPr>
            <p:cNvPr id="441" name="object 441"/>
            <p:cNvSpPr/>
            <p:nvPr/>
          </p:nvSpPr>
          <p:spPr>
            <a:xfrm>
              <a:off x="6460489" y="5558789"/>
              <a:ext cx="25400" cy="774700"/>
            </a:xfrm>
            <a:custGeom>
              <a:avLst/>
              <a:gdLst/>
              <a:ahLst/>
              <a:cxnLst/>
              <a:rect l="l" t="t" r="r" b="b"/>
              <a:pathLst>
                <a:path w="25400" h="774700">
                  <a:moveTo>
                    <a:pt x="7619" y="0"/>
                  </a:moveTo>
                  <a:lnTo>
                    <a:pt x="0" y="0"/>
                  </a:lnTo>
                  <a:lnTo>
                    <a:pt x="0" y="1270"/>
                  </a:lnTo>
                  <a:lnTo>
                    <a:pt x="7619" y="1270"/>
                  </a:lnTo>
                  <a:lnTo>
                    <a:pt x="7619" y="0"/>
                  </a:lnTo>
                  <a:close/>
                </a:path>
                <a:path w="25400" h="774700">
                  <a:moveTo>
                    <a:pt x="15239" y="1270"/>
                  </a:moveTo>
                  <a:lnTo>
                    <a:pt x="0" y="1270"/>
                  </a:lnTo>
                  <a:lnTo>
                    <a:pt x="0" y="7619"/>
                  </a:lnTo>
                  <a:lnTo>
                    <a:pt x="25400" y="7619"/>
                  </a:lnTo>
                  <a:lnTo>
                    <a:pt x="25400" y="3810"/>
                  </a:lnTo>
                  <a:lnTo>
                    <a:pt x="21589" y="3810"/>
                  </a:lnTo>
                  <a:lnTo>
                    <a:pt x="21589" y="2540"/>
                  </a:lnTo>
                  <a:lnTo>
                    <a:pt x="15239" y="2540"/>
                  </a:lnTo>
                  <a:lnTo>
                    <a:pt x="15239" y="1270"/>
                  </a:lnTo>
                  <a:close/>
                </a:path>
                <a:path w="25400" h="774700">
                  <a:moveTo>
                    <a:pt x="25400" y="7620"/>
                  </a:moveTo>
                  <a:lnTo>
                    <a:pt x="0" y="7620"/>
                  </a:lnTo>
                  <a:lnTo>
                    <a:pt x="0" y="11430"/>
                  </a:lnTo>
                  <a:lnTo>
                    <a:pt x="25400" y="11430"/>
                  </a:lnTo>
                  <a:lnTo>
                    <a:pt x="25400" y="7620"/>
                  </a:lnTo>
                  <a:close/>
                </a:path>
                <a:path w="25400" h="774700">
                  <a:moveTo>
                    <a:pt x="25400" y="11430"/>
                  </a:moveTo>
                  <a:lnTo>
                    <a:pt x="0" y="11430"/>
                  </a:lnTo>
                  <a:lnTo>
                    <a:pt x="0" y="13970"/>
                  </a:lnTo>
                  <a:lnTo>
                    <a:pt x="25400" y="13970"/>
                  </a:lnTo>
                  <a:lnTo>
                    <a:pt x="25400" y="11430"/>
                  </a:lnTo>
                  <a:close/>
                </a:path>
                <a:path w="25400" h="774700">
                  <a:moveTo>
                    <a:pt x="25400" y="13970"/>
                  </a:moveTo>
                  <a:lnTo>
                    <a:pt x="0" y="13970"/>
                  </a:lnTo>
                  <a:lnTo>
                    <a:pt x="0" y="26669"/>
                  </a:lnTo>
                  <a:lnTo>
                    <a:pt x="25400" y="26669"/>
                  </a:lnTo>
                  <a:lnTo>
                    <a:pt x="25400" y="13970"/>
                  </a:lnTo>
                  <a:close/>
                </a:path>
                <a:path w="25400" h="774700">
                  <a:moveTo>
                    <a:pt x="25400" y="26670"/>
                  </a:moveTo>
                  <a:lnTo>
                    <a:pt x="0" y="26670"/>
                  </a:lnTo>
                  <a:lnTo>
                    <a:pt x="0" y="33019"/>
                  </a:lnTo>
                  <a:lnTo>
                    <a:pt x="25400" y="33019"/>
                  </a:lnTo>
                  <a:lnTo>
                    <a:pt x="25400" y="26670"/>
                  </a:lnTo>
                  <a:close/>
                </a:path>
                <a:path w="25400" h="774700">
                  <a:moveTo>
                    <a:pt x="25400" y="33020"/>
                  </a:moveTo>
                  <a:lnTo>
                    <a:pt x="0" y="33020"/>
                  </a:lnTo>
                  <a:lnTo>
                    <a:pt x="0" y="43180"/>
                  </a:lnTo>
                  <a:lnTo>
                    <a:pt x="25400" y="43180"/>
                  </a:lnTo>
                  <a:lnTo>
                    <a:pt x="25400" y="33020"/>
                  </a:lnTo>
                  <a:close/>
                </a:path>
                <a:path w="25400" h="774700">
                  <a:moveTo>
                    <a:pt x="25400" y="43180"/>
                  </a:moveTo>
                  <a:lnTo>
                    <a:pt x="0" y="43180"/>
                  </a:lnTo>
                  <a:lnTo>
                    <a:pt x="0" y="49530"/>
                  </a:lnTo>
                  <a:lnTo>
                    <a:pt x="25400" y="49530"/>
                  </a:lnTo>
                  <a:lnTo>
                    <a:pt x="25400" y="43180"/>
                  </a:lnTo>
                  <a:close/>
                </a:path>
                <a:path w="25400" h="774700">
                  <a:moveTo>
                    <a:pt x="25400" y="49530"/>
                  </a:moveTo>
                  <a:lnTo>
                    <a:pt x="0" y="49530"/>
                  </a:lnTo>
                  <a:lnTo>
                    <a:pt x="0" y="58419"/>
                  </a:lnTo>
                  <a:lnTo>
                    <a:pt x="25400" y="58419"/>
                  </a:lnTo>
                  <a:lnTo>
                    <a:pt x="25400" y="49530"/>
                  </a:lnTo>
                  <a:close/>
                </a:path>
                <a:path w="25400" h="774700">
                  <a:moveTo>
                    <a:pt x="25400" y="58420"/>
                  </a:moveTo>
                  <a:lnTo>
                    <a:pt x="0" y="58420"/>
                  </a:lnTo>
                  <a:lnTo>
                    <a:pt x="0" y="63500"/>
                  </a:lnTo>
                  <a:lnTo>
                    <a:pt x="25400" y="63500"/>
                  </a:lnTo>
                  <a:lnTo>
                    <a:pt x="25400" y="58420"/>
                  </a:lnTo>
                  <a:close/>
                </a:path>
                <a:path w="25400" h="774700">
                  <a:moveTo>
                    <a:pt x="25400" y="63500"/>
                  </a:moveTo>
                  <a:lnTo>
                    <a:pt x="0" y="63500"/>
                  </a:lnTo>
                  <a:lnTo>
                    <a:pt x="0" y="64769"/>
                  </a:lnTo>
                  <a:lnTo>
                    <a:pt x="25400" y="64769"/>
                  </a:lnTo>
                  <a:lnTo>
                    <a:pt x="25400" y="63500"/>
                  </a:lnTo>
                  <a:close/>
                </a:path>
                <a:path w="25400" h="774700">
                  <a:moveTo>
                    <a:pt x="25400" y="64770"/>
                  </a:moveTo>
                  <a:lnTo>
                    <a:pt x="0" y="64770"/>
                  </a:lnTo>
                  <a:lnTo>
                    <a:pt x="0" y="71119"/>
                  </a:lnTo>
                  <a:lnTo>
                    <a:pt x="25400" y="71119"/>
                  </a:lnTo>
                  <a:lnTo>
                    <a:pt x="25400" y="64770"/>
                  </a:lnTo>
                  <a:close/>
                </a:path>
                <a:path w="25400" h="774700">
                  <a:moveTo>
                    <a:pt x="25400" y="71120"/>
                  </a:moveTo>
                  <a:lnTo>
                    <a:pt x="0" y="71120"/>
                  </a:lnTo>
                  <a:lnTo>
                    <a:pt x="0" y="81280"/>
                  </a:lnTo>
                  <a:lnTo>
                    <a:pt x="25400" y="81280"/>
                  </a:lnTo>
                  <a:lnTo>
                    <a:pt x="25400" y="71120"/>
                  </a:lnTo>
                  <a:close/>
                </a:path>
                <a:path w="25400" h="774700">
                  <a:moveTo>
                    <a:pt x="25400" y="81280"/>
                  </a:moveTo>
                  <a:lnTo>
                    <a:pt x="0" y="81280"/>
                  </a:lnTo>
                  <a:lnTo>
                    <a:pt x="0" y="90169"/>
                  </a:lnTo>
                  <a:lnTo>
                    <a:pt x="25400" y="90169"/>
                  </a:lnTo>
                  <a:lnTo>
                    <a:pt x="25400" y="81280"/>
                  </a:lnTo>
                  <a:close/>
                </a:path>
                <a:path w="25400" h="774700">
                  <a:moveTo>
                    <a:pt x="25400" y="90170"/>
                  </a:moveTo>
                  <a:lnTo>
                    <a:pt x="0" y="90170"/>
                  </a:lnTo>
                  <a:lnTo>
                    <a:pt x="0" y="128270"/>
                  </a:lnTo>
                  <a:lnTo>
                    <a:pt x="25400" y="128270"/>
                  </a:lnTo>
                  <a:lnTo>
                    <a:pt x="25400" y="90170"/>
                  </a:lnTo>
                  <a:close/>
                </a:path>
                <a:path w="25400" h="774700">
                  <a:moveTo>
                    <a:pt x="25400" y="128270"/>
                  </a:moveTo>
                  <a:lnTo>
                    <a:pt x="0" y="128270"/>
                  </a:lnTo>
                  <a:lnTo>
                    <a:pt x="0" y="132080"/>
                  </a:lnTo>
                  <a:lnTo>
                    <a:pt x="25400" y="132080"/>
                  </a:lnTo>
                  <a:lnTo>
                    <a:pt x="25400" y="128270"/>
                  </a:lnTo>
                  <a:close/>
                </a:path>
                <a:path w="25400" h="774700">
                  <a:moveTo>
                    <a:pt x="25400" y="132080"/>
                  </a:moveTo>
                  <a:lnTo>
                    <a:pt x="0" y="132080"/>
                  </a:lnTo>
                  <a:lnTo>
                    <a:pt x="0" y="134620"/>
                  </a:lnTo>
                  <a:lnTo>
                    <a:pt x="25400" y="134620"/>
                  </a:lnTo>
                  <a:lnTo>
                    <a:pt x="25400" y="132080"/>
                  </a:lnTo>
                  <a:close/>
                </a:path>
                <a:path w="25400" h="774700">
                  <a:moveTo>
                    <a:pt x="25400" y="134620"/>
                  </a:moveTo>
                  <a:lnTo>
                    <a:pt x="0" y="134620"/>
                  </a:lnTo>
                  <a:lnTo>
                    <a:pt x="0" y="140970"/>
                  </a:lnTo>
                  <a:lnTo>
                    <a:pt x="25400" y="140970"/>
                  </a:lnTo>
                  <a:lnTo>
                    <a:pt x="25400" y="134620"/>
                  </a:lnTo>
                  <a:close/>
                </a:path>
                <a:path w="25400" h="774700">
                  <a:moveTo>
                    <a:pt x="25400" y="140970"/>
                  </a:moveTo>
                  <a:lnTo>
                    <a:pt x="0" y="140970"/>
                  </a:lnTo>
                  <a:lnTo>
                    <a:pt x="0" y="144780"/>
                  </a:lnTo>
                  <a:lnTo>
                    <a:pt x="25400" y="144780"/>
                  </a:lnTo>
                  <a:lnTo>
                    <a:pt x="25400" y="140970"/>
                  </a:lnTo>
                  <a:close/>
                </a:path>
                <a:path w="25400" h="774700">
                  <a:moveTo>
                    <a:pt x="25400" y="144780"/>
                  </a:moveTo>
                  <a:lnTo>
                    <a:pt x="0" y="144780"/>
                  </a:lnTo>
                  <a:lnTo>
                    <a:pt x="0" y="182880"/>
                  </a:lnTo>
                  <a:lnTo>
                    <a:pt x="25400" y="182880"/>
                  </a:lnTo>
                  <a:lnTo>
                    <a:pt x="25400" y="144780"/>
                  </a:lnTo>
                  <a:close/>
                </a:path>
                <a:path w="25400" h="774700">
                  <a:moveTo>
                    <a:pt x="25400" y="182880"/>
                  </a:moveTo>
                  <a:lnTo>
                    <a:pt x="0" y="182880"/>
                  </a:lnTo>
                  <a:lnTo>
                    <a:pt x="0" y="191770"/>
                  </a:lnTo>
                  <a:lnTo>
                    <a:pt x="25400" y="191770"/>
                  </a:lnTo>
                  <a:lnTo>
                    <a:pt x="25400" y="182880"/>
                  </a:lnTo>
                  <a:close/>
                </a:path>
                <a:path w="25400" h="774700">
                  <a:moveTo>
                    <a:pt x="25400" y="191770"/>
                  </a:moveTo>
                  <a:lnTo>
                    <a:pt x="0" y="191770"/>
                  </a:lnTo>
                  <a:lnTo>
                    <a:pt x="0" y="198120"/>
                  </a:lnTo>
                  <a:lnTo>
                    <a:pt x="25400" y="198120"/>
                  </a:lnTo>
                  <a:lnTo>
                    <a:pt x="25400" y="191770"/>
                  </a:lnTo>
                  <a:close/>
                </a:path>
                <a:path w="25400" h="774700">
                  <a:moveTo>
                    <a:pt x="25400" y="198120"/>
                  </a:moveTo>
                  <a:lnTo>
                    <a:pt x="0" y="198120"/>
                  </a:lnTo>
                  <a:lnTo>
                    <a:pt x="0" y="204470"/>
                  </a:lnTo>
                  <a:lnTo>
                    <a:pt x="25400" y="204470"/>
                  </a:lnTo>
                  <a:lnTo>
                    <a:pt x="25400" y="198120"/>
                  </a:lnTo>
                  <a:close/>
                </a:path>
                <a:path w="25400" h="774700">
                  <a:moveTo>
                    <a:pt x="25400" y="204470"/>
                  </a:moveTo>
                  <a:lnTo>
                    <a:pt x="0" y="204470"/>
                  </a:lnTo>
                  <a:lnTo>
                    <a:pt x="0" y="208280"/>
                  </a:lnTo>
                  <a:lnTo>
                    <a:pt x="25400" y="208280"/>
                  </a:lnTo>
                  <a:lnTo>
                    <a:pt x="25400" y="204470"/>
                  </a:lnTo>
                  <a:close/>
                </a:path>
                <a:path w="25400" h="774700">
                  <a:moveTo>
                    <a:pt x="25400" y="208280"/>
                  </a:moveTo>
                  <a:lnTo>
                    <a:pt x="0" y="208280"/>
                  </a:lnTo>
                  <a:lnTo>
                    <a:pt x="0" y="214630"/>
                  </a:lnTo>
                  <a:lnTo>
                    <a:pt x="25400" y="214630"/>
                  </a:lnTo>
                  <a:lnTo>
                    <a:pt x="25400" y="208280"/>
                  </a:lnTo>
                  <a:close/>
                </a:path>
                <a:path w="25400" h="774700">
                  <a:moveTo>
                    <a:pt x="25400" y="214630"/>
                  </a:moveTo>
                  <a:lnTo>
                    <a:pt x="0" y="214630"/>
                  </a:lnTo>
                  <a:lnTo>
                    <a:pt x="0" y="217170"/>
                  </a:lnTo>
                  <a:lnTo>
                    <a:pt x="25400" y="217170"/>
                  </a:lnTo>
                  <a:lnTo>
                    <a:pt x="25400" y="214630"/>
                  </a:lnTo>
                  <a:close/>
                </a:path>
                <a:path w="25400" h="774700">
                  <a:moveTo>
                    <a:pt x="25400" y="217170"/>
                  </a:moveTo>
                  <a:lnTo>
                    <a:pt x="0" y="217170"/>
                  </a:lnTo>
                  <a:lnTo>
                    <a:pt x="0" y="220980"/>
                  </a:lnTo>
                  <a:lnTo>
                    <a:pt x="25400" y="220980"/>
                  </a:lnTo>
                  <a:lnTo>
                    <a:pt x="25400" y="217170"/>
                  </a:lnTo>
                  <a:close/>
                </a:path>
                <a:path w="25400" h="774700">
                  <a:moveTo>
                    <a:pt x="25400" y="220980"/>
                  </a:moveTo>
                  <a:lnTo>
                    <a:pt x="0" y="220980"/>
                  </a:lnTo>
                  <a:lnTo>
                    <a:pt x="0" y="223520"/>
                  </a:lnTo>
                  <a:lnTo>
                    <a:pt x="25400" y="223520"/>
                  </a:lnTo>
                  <a:lnTo>
                    <a:pt x="25400" y="220980"/>
                  </a:lnTo>
                  <a:close/>
                </a:path>
                <a:path w="25400" h="774700">
                  <a:moveTo>
                    <a:pt x="25400" y="223520"/>
                  </a:moveTo>
                  <a:lnTo>
                    <a:pt x="0" y="223520"/>
                  </a:lnTo>
                  <a:lnTo>
                    <a:pt x="0" y="229870"/>
                  </a:lnTo>
                  <a:lnTo>
                    <a:pt x="25400" y="229870"/>
                  </a:lnTo>
                  <a:lnTo>
                    <a:pt x="25400" y="223520"/>
                  </a:lnTo>
                  <a:close/>
                </a:path>
                <a:path w="25400" h="774700">
                  <a:moveTo>
                    <a:pt x="25400" y="229870"/>
                  </a:moveTo>
                  <a:lnTo>
                    <a:pt x="0" y="229870"/>
                  </a:lnTo>
                  <a:lnTo>
                    <a:pt x="0" y="255270"/>
                  </a:lnTo>
                  <a:lnTo>
                    <a:pt x="25400" y="255270"/>
                  </a:lnTo>
                  <a:lnTo>
                    <a:pt x="25400" y="229870"/>
                  </a:lnTo>
                  <a:close/>
                </a:path>
                <a:path w="25400" h="774700">
                  <a:moveTo>
                    <a:pt x="25400" y="255270"/>
                  </a:moveTo>
                  <a:lnTo>
                    <a:pt x="0" y="255270"/>
                  </a:lnTo>
                  <a:lnTo>
                    <a:pt x="0" y="261620"/>
                  </a:lnTo>
                  <a:lnTo>
                    <a:pt x="25400" y="261620"/>
                  </a:lnTo>
                  <a:lnTo>
                    <a:pt x="25400" y="255270"/>
                  </a:lnTo>
                  <a:close/>
                </a:path>
                <a:path w="25400" h="774700">
                  <a:moveTo>
                    <a:pt x="25400" y="261620"/>
                  </a:moveTo>
                  <a:lnTo>
                    <a:pt x="0" y="261620"/>
                  </a:lnTo>
                  <a:lnTo>
                    <a:pt x="0" y="274320"/>
                  </a:lnTo>
                  <a:lnTo>
                    <a:pt x="25400" y="274320"/>
                  </a:lnTo>
                  <a:lnTo>
                    <a:pt x="25400" y="261620"/>
                  </a:lnTo>
                  <a:close/>
                </a:path>
                <a:path w="25400" h="774700">
                  <a:moveTo>
                    <a:pt x="25400" y="274320"/>
                  </a:moveTo>
                  <a:lnTo>
                    <a:pt x="0" y="274320"/>
                  </a:lnTo>
                  <a:lnTo>
                    <a:pt x="0" y="290830"/>
                  </a:lnTo>
                  <a:lnTo>
                    <a:pt x="25400" y="290830"/>
                  </a:lnTo>
                  <a:lnTo>
                    <a:pt x="25400" y="274320"/>
                  </a:lnTo>
                  <a:close/>
                </a:path>
                <a:path w="25400" h="774700">
                  <a:moveTo>
                    <a:pt x="25400" y="290830"/>
                  </a:moveTo>
                  <a:lnTo>
                    <a:pt x="0" y="290830"/>
                  </a:lnTo>
                  <a:lnTo>
                    <a:pt x="0" y="293370"/>
                  </a:lnTo>
                  <a:lnTo>
                    <a:pt x="25400" y="293370"/>
                  </a:lnTo>
                  <a:lnTo>
                    <a:pt x="25400" y="290830"/>
                  </a:lnTo>
                  <a:close/>
                </a:path>
                <a:path w="25400" h="774700">
                  <a:moveTo>
                    <a:pt x="25400" y="293370"/>
                  </a:moveTo>
                  <a:lnTo>
                    <a:pt x="0" y="293370"/>
                  </a:lnTo>
                  <a:lnTo>
                    <a:pt x="0" y="297180"/>
                  </a:lnTo>
                  <a:lnTo>
                    <a:pt x="25400" y="297180"/>
                  </a:lnTo>
                  <a:lnTo>
                    <a:pt x="25400" y="293370"/>
                  </a:lnTo>
                  <a:close/>
                </a:path>
                <a:path w="25400" h="774700">
                  <a:moveTo>
                    <a:pt x="25400" y="297180"/>
                  </a:moveTo>
                  <a:lnTo>
                    <a:pt x="0" y="297180"/>
                  </a:lnTo>
                  <a:lnTo>
                    <a:pt x="0" y="299719"/>
                  </a:lnTo>
                  <a:lnTo>
                    <a:pt x="25400" y="299719"/>
                  </a:lnTo>
                  <a:lnTo>
                    <a:pt x="25400" y="297180"/>
                  </a:lnTo>
                  <a:close/>
                </a:path>
                <a:path w="25400" h="774700">
                  <a:moveTo>
                    <a:pt x="25400" y="299720"/>
                  </a:moveTo>
                  <a:lnTo>
                    <a:pt x="0" y="299720"/>
                  </a:lnTo>
                  <a:lnTo>
                    <a:pt x="0" y="303530"/>
                  </a:lnTo>
                  <a:lnTo>
                    <a:pt x="25400" y="303530"/>
                  </a:lnTo>
                  <a:lnTo>
                    <a:pt x="25400" y="299720"/>
                  </a:lnTo>
                  <a:close/>
                </a:path>
                <a:path w="25400" h="774700">
                  <a:moveTo>
                    <a:pt x="25400" y="303530"/>
                  </a:moveTo>
                  <a:lnTo>
                    <a:pt x="0" y="303530"/>
                  </a:lnTo>
                  <a:lnTo>
                    <a:pt x="0" y="309880"/>
                  </a:lnTo>
                  <a:lnTo>
                    <a:pt x="25400" y="309880"/>
                  </a:lnTo>
                  <a:lnTo>
                    <a:pt x="25400" y="303530"/>
                  </a:lnTo>
                  <a:close/>
                </a:path>
                <a:path w="25400" h="774700">
                  <a:moveTo>
                    <a:pt x="25400" y="309880"/>
                  </a:moveTo>
                  <a:lnTo>
                    <a:pt x="0" y="309880"/>
                  </a:lnTo>
                  <a:lnTo>
                    <a:pt x="0" y="318770"/>
                  </a:lnTo>
                  <a:lnTo>
                    <a:pt x="25400" y="318770"/>
                  </a:lnTo>
                  <a:lnTo>
                    <a:pt x="25400" y="309880"/>
                  </a:lnTo>
                  <a:close/>
                </a:path>
                <a:path w="25400" h="774700">
                  <a:moveTo>
                    <a:pt x="25400" y="318770"/>
                  </a:moveTo>
                  <a:lnTo>
                    <a:pt x="0" y="318770"/>
                  </a:lnTo>
                  <a:lnTo>
                    <a:pt x="0" y="331470"/>
                  </a:lnTo>
                  <a:lnTo>
                    <a:pt x="25400" y="331470"/>
                  </a:lnTo>
                  <a:lnTo>
                    <a:pt x="25400" y="318770"/>
                  </a:lnTo>
                  <a:close/>
                </a:path>
                <a:path w="25400" h="774700">
                  <a:moveTo>
                    <a:pt x="25400" y="331470"/>
                  </a:moveTo>
                  <a:lnTo>
                    <a:pt x="0" y="331470"/>
                  </a:lnTo>
                  <a:lnTo>
                    <a:pt x="0" y="341630"/>
                  </a:lnTo>
                  <a:lnTo>
                    <a:pt x="25400" y="341630"/>
                  </a:lnTo>
                  <a:lnTo>
                    <a:pt x="25400" y="331470"/>
                  </a:lnTo>
                  <a:close/>
                </a:path>
                <a:path w="25400" h="774700">
                  <a:moveTo>
                    <a:pt x="25400" y="341630"/>
                  </a:moveTo>
                  <a:lnTo>
                    <a:pt x="0" y="341630"/>
                  </a:lnTo>
                  <a:lnTo>
                    <a:pt x="0" y="344170"/>
                  </a:lnTo>
                  <a:lnTo>
                    <a:pt x="25400" y="344170"/>
                  </a:lnTo>
                  <a:lnTo>
                    <a:pt x="25400" y="341630"/>
                  </a:lnTo>
                  <a:close/>
                </a:path>
                <a:path w="25400" h="774700">
                  <a:moveTo>
                    <a:pt x="25400" y="344170"/>
                  </a:moveTo>
                  <a:lnTo>
                    <a:pt x="0" y="344170"/>
                  </a:lnTo>
                  <a:lnTo>
                    <a:pt x="0" y="350520"/>
                  </a:lnTo>
                  <a:lnTo>
                    <a:pt x="25400" y="350520"/>
                  </a:lnTo>
                  <a:lnTo>
                    <a:pt x="25400" y="344170"/>
                  </a:lnTo>
                  <a:close/>
                </a:path>
                <a:path w="25400" h="774700">
                  <a:moveTo>
                    <a:pt x="25400" y="350520"/>
                  </a:moveTo>
                  <a:lnTo>
                    <a:pt x="0" y="350520"/>
                  </a:lnTo>
                  <a:lnTo>
                    <a:pt x="0" y="354330"/>
                  </a:lnTo>
                  <a:lnTo>
                    <a:pt x="25400" y="354330"/>
                  </a:lnTo>
                  <a:lnTo>
                    <a:pt x="25400" y="350520"/>
                  </a:lnTo>
                  <a:close/>
                </a:path>
                <a:path w="25400" h="774700">
                  <a:moveTo>
                    <a:pt x="25400" y="354330"/>
                  </a:moveTo>
                  <a:lnTo>
                    <a:pt x="0" y="354330"/>
                  </a:lnTo>
                  <a:lnTo>
                    <a:pt x="0" y="360680"/>
                  </a:lnTo>
                  <a:lnTo>
                    <a:pt x="25400" y="360680"/>
                  </a:lnTo>
                  <a:lnTo>
                    <a:pt x="25400" y="354330"/>
                  </a:lnTo>
                  <a:close/>
                </a:path>
                <a:path w="25400" h="774700">
                  <a:moveTo>
                    <a:pt x="25400" y="360680"/>
                  </a:moveTo>
                  <a:lnTo>
                    <a:pt x="0" y="360680"/>
                  </a:lnTo>
                  <a:lnTo>
                    <a:pt x="0" y="363220"/>
                  </a:lnTo>
                  <a:lnTo>
                    <a:pt x="25400" y="363220"/>
                  </a:lnTo>
                  <a:lnTo>
                    <a:pt x="25400" y="360680"/>
                  </a:lnTo>
                  <a:close/>
                </a:path>
                <a:path w="25400" h="774700">
                  <a:moveTo>
                    <a:pt x="25400" y="363220"/>
                  </a:moveTo>
                  <a:lnTo>
                    <a:pt x="0" y="363220"/>
                  </a:lnTo>
                  <a:lnTo>
                    <a:pt x="0" y="367030"/>
                  </a:lnTo>
                  <a:lnTo>
                    <a:pt x="25400" y="367030"/>
                  </a:lnTo>
                  <a:lnTo>
                    <a:pt x="25400" y="363220"/>
                  </a:lnTo>
                  <a:close/>
                </a:path>
                <a:path w="25400" h="774700">
                  <a:moveTo>
                    <a:pt x="25400" y="367030"/>
                  </a:moveTo>
                  <a:lnTo>
                    <a:pt x="0" y="367030"/>
                  </a:lnTo>
                  <a:lnTo>
                    <a:pt x="0" y="369570"/>
                  </a:lnTo>
                  <a:lnTo>
                    <a:pt x="25400" y="369570"/>
                  </a:lnTo>
                  <a:lnTo>
                    <a:pt x="25400" y="367030"/>
                  </a:lnTo>
                  <a:close/>
                </a:path>
                <a:path w="25400" h="774700">
                  <a:moveTo>
                    <a:pt x="25400" y="369570"/>
                  </a:moveTo>
                  <a:lnTo>
                    <a:pt x="0" y="369570"/>
                  </a:lnTo>
                  <a:lnTo>
                    <a:pt x="0" y="375920"/>
                  </a:lnTo>
                  <a:lnTo>
                    <a:pt x="25400" y="375920"/>
                  </a:lnTo>
                  <a:lnTo>
                    <a:pt x="25400" y="369570"/>
                  </a:lnTo>
                  <a:close/>
                </a:path>
                <a:path w="25400" h="774700">
                  <a:moveTo>
                    <a:pt x="25400" y="375920"/>
                  </a:moveTo>
                  <a:lnTo>
                    <a:pt x="0" y="375920"/>
                  </a:lnTo>
                  <a:lnTo>
                    <a:pt x="0" y="394970"/>
                  </a:lnTo>
                  <a:lnTo>
                    <a:pt x="25400" y="394970"/>
                  </a:lnTo>
                  <a:lnTo>
                    <a:pt x="25400" y="375920"/>
                  </a:lnTo>
                  <a:close/>
                </a:path>
                <a:path w="25400" h="774700">
                  <a:moveTo>
                    <a:pt x="25400" y="394970"/>
                  </a:moveTo>
                  <a:lnTo>
                    <a:pt x="0" y="394970"/>
                  </a:lnTo>
                  <a:lnTo>
                    <a:pt x="0" y="398780"/>
                  </a:lnTo>
                  <a:lnTo>
                    <a:pt x="25400" y="398780"/>
                  </a:lnTo>
                  <a:lnTo>
                    <a:pt x="25400" y="394970"/>
                  </a:lnTo>
                  <a:close/>
                </a:path>
                <a:path w="25400" h="774700">
                  <a:moveTo>
                    <a:pt x="25400" y="398780"/>
                  </a:moveTo>
                  <a:lnTo>
                    <a:pt x="0" y="398780"/>
                  </a:lnTo>
                  <a:lnTo>
                    <a:pt x="0" y="411480"/>
                  </a:lnTo>
                  <a:lnTo>
                    <a:pt x="25400" y="411480"/>
                  </a:lnTo>
                  <a:lnTo>
                    <a:pt x="25400" y="398780"/>
                  </a:lnTo>
                  <a:close/>
                </a:path>
                <a:path w="25400" h="774700">
                  <a:moveTo>
                    <a:pt x="25400" y="411480"/>
                  </a:moveTo>
                  <a:lnTo>
                    <a:pt x="0" y="411480"/>
                  </a:lnTo>
                  <a:lnTo>
                    <a:pt x="0" y="420370"/>
                  </a:lnTo>
                  <a:lnTo>
                    <a:pt x="25400" y="420370"/>
                  </a:lnTo>
                  <a:lnTo>
                    <a:pt x="25400" y="411480"/>
                  </a:lnTo>
                  <a:close/>
                </a:path>
                <a:path w="25400" h="774700">
                  <a:moveTo>
                    <a:pt x="25400" y="420370"/>
                  </a:moveTo>
                  <a:lnTo>
                    <a:pt x="0" y="420370"/>
                  </a:lnTo>
                  <a:lnTo>
                    <a:pt x="0" y="424180"/>
                  </a:lnTo>
                  <a:lnTo>
                    <a:pt x="25400" y="424180"/>
                  </a:lnTo>
                  <a:lnTo>
                    <a:pt x="25400" y="420370"/>
                  </a:lnTo>
                  <a:close/>
                </a:path>
                <a:path w="25400" h="774700">
                  <a:moveTo>
                    <a:pt x="25400" y="424180"/>
                  </a:moveTo>
                  <a:lnTo>
                    <a:pt x="0" y="424180"/>
                  </a:lnTo>
                  <a:lnTo>
                    <a:pt x="0" y="439420"/>
                  </a:lnTo>
                  <a:lnTo>
                    <a:pt x="25400" y="439420"/>
                  </a:lnTo>
                  <a:lnTo>
                    <a:pt x="25400" y="424180"/>
                  </a:lnTo>
                  <a:close/>
                </a:path>
                <a:path w="25400" h="774700">
                  <a:moveTo>
                    <a:pt x="25400" y="439420"/>
                  </a:moveTo>
                  <a:lnTo>
                    <a:pt x="0" y="439420"/>
                  </a:lnTo>
                  <a:lnTo>
                    <a:pt x="0" y="445770"/>
                  </a:lnTo>
                  <a:lnTo>
                    <a:pt x="25400" y="445770"/>
                  </a:lnTo>
                  <a:lnTo>
                    <a:pt x="25400" y="439420"/>
                  </a:lnTo>
                  <a:close/>
                </a:path>
                <a:path w="25400" h="774700">
                  <a:moveTo>
                    <a:pt x="25400" y="445770"/>
                  </a:moveTo>
                  <a:lnTo>
                    <a:pt x="0" y="445770"/>
                  </a:lnTo>
                  <a:lnTo>
                    <a:pt x="0" y="449580"/>
                  </a:lnTo>
                  <a:lnTo>
                    <a:pt x="25400" y="449580"/>
                  </a:lnTo>
                  <a:lnTo>
                    <a:pt x="25400" y="445770"/>
                  </a:lnTo>
                  <a:close/>
                </a:path>
                <a:path w="25400" h="774700">
                  <a:moveTo>
                    <a:pt x="25400" y="449580"/>
                  </a:moveTo>
                  <a:lnTo>
                    <a:pt x="0" y="449580"/>
                  </a:lnTo>
                  <a:lnTo>
                    <a:pt x="0" y="452120"/>
                  </a:lnTo>
                  <a:lnTo>
                    <a:pt x="25400" y="452120"/>
                  </a:lnTo>
                  <a:lnTo>
                    <a:pt x="25400" y="449580"/>
                  </a:lnTo>
                  <a:close/>
                </a:path>
                <a:path w="25400" h="774700">
                  <a:moveTo>
                    <a:pt x="25400" y="452120"/>
                  </a:moveTo>
                  <a:lnTo>
                    <a:pt x="0" y="452120"/>
                  </a:lnTo>
                  <a:lnTo>
                    <a:pt x="0" y="455930"/>
                  </a:lnTo>
                  <a:lnTo>
                    <a:pt x="25400" y="455930"/>
                  </a:lnTo>
                  <a:lnTo>
                    <a:pt x="25400" y="452120"/>
                  </a:lnTo>
                  <a:close/>
                </a:path>
                <a:path w="25400" h="774700">
                  <a:moveTo>
                    <a:pt x="25400" y="455930"/>
                  </a:moveTo>
                  <a:lnTo>
                    <a:pt x="0" y="455930"/>
                  </a:lnTo>
                  <a:lnTo>
                    <a:pt x="0" y="462280"/>
                  </a:lnTo>
                  <a:lnTo>
                    <a:pt x="25400" y="462280"/>
                  </a:lnTo>
                  <a:lnTo>
                    <a:pt x="25400" y="455930"/>
                  </a:lnTo>
                  <a:close/>
                </a:path>
                <a:path w="25400" h="774700">
                  <a:moveTo>
                    <a:pt x="25400" y="462280"/>
                  </a:moveTo>
                  <a:lnTo>
                    <a:pt x="0" y="462280"/>
                  </a:lnTo>
                  <a:lnTo>
                    <a:pt x="0" y="464820"/>
                  </a:lnTo>
                  <a:lnTo>
                    <a:pt x="25400" y="464820"/>
                  </a:lnTo>
                  <a:lnTo>
                    <a:pt x="25400" y="462280"/>
                  </a:lnTo>
                  <a:close/>
                </a:path>
                <a:path w="25400" h="774700">
                  <a:moveTo>
                    <a:pt x="25400" y="464820"/>
                  </a:moveTo>
                  <a:lnTo>
                    <a:pt x="0" y="464820"/>
                  </a:lnTo>
                  <a:lnTo>
                    <a:pt x="0" y="471170"/>
                  </a:lnTo>
                  <a:lnTo>
                    <a:pt x="25400" y="471170"/>
                  </a:lnTo>
                  <a:lnTo>
                    <a:pt x="25400" y="464820"/>
                  </a:lnTo>
                  <a:close/>
                </a:path>
                <a:path w="25400" h="774700">
                  <a:moveTo>
                    <a:pt x="25400" y="471170"/>
                  </a:moveTo>
                  <a:lnTo>
                    <a:pt x="0" y="471170"/>
                  </a:lnTo>
                  <a:lnTo>
                    <a:pt x="0" y="483870"/>
                  </a:lnTo>
                  <a:lnTo>
                    <a:pt x="25400" y="483870"/>
                  </a:lnTo>
                  <a:lnTo>
                    <a:pt x="25400" y="471170"/>
                  </a:lnTo>
                  <a:close/>
                </a:path>
                <a:path w="25400" h="774700">
                  <a:moveTo>
                    <a:pt x="24130" y="769620"/>
                  </a:moveTo>
                  <a:lnTo>
                    <a:pt x="0" y="769620"/>
                  </a:lnTo>
                  <a:lnTo>
                    <a:pt x="0" y="774700"/>
                  </a:lnTo>
                  <a:lnTo>
                    <a:pt x="2539" y="774700"/>
                  </a:lnTo>
                  <a:lnTo>
                    <a:pt x="2539" y="773430"/>
                  </a:lnTo>
                  <a:lnTo>
                    <a:pt x="12700" y="773430"/>
                  </a:lnTo>
                  <a:lnTo>
                    <a:pt x="12700" y="770890"/>
                  </a:lnTo>
                  <a:lnTo>
                    <a:pt x="24130" y="770890"/>
                  </a:lnTo>
                  <a:lnTo>
                    <a:pt x="24130" y="769620"/>
                  </a:lnTo>
                  <a:close/>
                </a:path>
                <a:path w="25400" h="774700">
                  <a:moveTo>
                    <a:pt x="25400" y="763270"/>
                  </a:moveTo>
                  <a:lnTo>
                    <a:pt x="0" y="763270"/>
                  </a:lnTo>
                  <a:lnTo>
                    <a:pt x="0" y="768350"/>
                  </a:lnTo>
                  <a:lnTo>
                    <a:pt x="25400" y="768350"/>
                  </a:lnTo>
                  <a:lnTo>
                    <a:pt x="25400" y="763270"/>
                  </a:lnTo>
                  <a:close/>
                </a:path>
                <a:path w="25400" h="774700">
                  <a:moveTo>
                    <a:pt x="25400" y="756920"/>
                  </a:moveTo>
                  <a:lnTo>
                    <a:pt x="0" y="756920"/>
                  </a:lnTo>
                  <a:lnTo>
                    <a:pt x="0" y="762000"/>
                  </a:lnTo>
                  <a:lnTo>
                    <a:pt x="25400" y="762000"/>
                  </a:lnTo>
                  <a:lnTo>
                    <a:pt x="25400" y="756920"/>
                  </a:lnTo>
                  <a:close/>
                </a:path>
                <a:path w="25400" h="774700">
                  <a:moveTo>
                    <a:pt x="25400" y="750570"/>
                  </a:moveTo>
                  <a:lnTo>
                    <a:pt x="0" y="750570"/>
                  </a:lnTo>
                  <a:lnTo>
                    <a:pt x="0" y="755650"/>
                  </a:lnTo>
                  <a:lnTo>
                    <a:pt x="25400" y="755650"/>
                  </a:lnTo>
                  <a:lnTo>
                    <a:pt x="25400" y="750570"/>
                  </a:lnTo>
                  <a:close/>
                </a:path>
                <a:path w="25400" h="774700">
                  <a:moveTo>
                    <a:pt x="25400" y="744220"/>
                  </a:moveTo>
                  <a:lnTo>
                    <a:pt x="0" y="744220"/>
                  </a:lnTo>
                  <a:lnTo>
                    <a:pt x="0" y="749300"/>
                  </a:lnTo>
                  <a:lnTo>
                    <a:pt x="25400" y="749300"/>
                  </a:lnTo>
                  <a:lnTo>
                    <a:pt x="25400" y="744220"/>
                  </a:lnTo>
                  <a:close/>
                </a:path>
                <a:path w="25400" h="774700">
                  <a:moveTo>
                    <a:pt x="25400" y="737870"/>
                  </a:moveTo>
                  <a:lnTo>
                    <a:pt x="0" y="737870"/>
                  </a:lnTo>
                  <a:lnTo>
                    <a:pt x="0" y="742950"/>
                  </a:lnTo>
                  <a:lnTo>
                    <a:pt x="25400" y="742950"/>
                  </a:lnTo>
                  <a:lnTo>
                    <a:pt x="25400" y="737870"/>
                  </a:lnTo>
                  <a:close/>
                </a:path>
                <a:path w="25400" h="774700">
                  <a:moveTo>
                    <a:pt x="25400" y="731520"/>
                  </a:moveTo>
                  <a:lnTo>
                    <a:pt x="0" y="731520"/>
                  </a:lnTo>
                  <a:lnTo>
                    <a:pt x="0" y="736600"/>
                  </a:lnTo>
                  <a:lnTo>
                    <a:pt x="25400" y="736600"/>
                  </a:lnTo>
                  <a:lnTo>
                    <a:pt x="25400" y="731520"/>
                  </a:lnTo>
                  <a:close/>
                </a:path>
                <a:path w="25400" h="774700">
                  <a:moveTo>
                    <a:pt x="25400" y="725170"/>
                  </a:moveTo>
                  <a:lnTo>
                    <a:pt x="0" y="725170"/>
                  </a:lnTo>
                  <a:lnTo>
                    <a:pt x="0" y="730250"/>
                  </a:lnTo>
                  <a:lnTo>
                    <a:pt x="25400" y="730250"/>
                  </a:lnTo>
                  <a:lnTo>
                    <a:pt x="25400" y="725170"/>
                  </a:lnTo>
                  <a:close/>
                </a:path>
                <a:path w="25400" h="774700">
                  <a:moveTo>
                    <a:pt x="25400" y="718820"/>
                  </a:moveTo>
                  <a:lnTo>
                    <a:pt x="0" y="718820"/>
                  </a:lnTo>
                  <a:lnTo>
                    <a:pt x="0" y="723900"/>
                  </a:lnTo>
                  <a:lnTo>
                    <a:pt x="25400" y="723900"/>
                  </a:lnTo>
                  <a:lnTo>
                    <a:pt x="25400" y="718820"/>
                  </a:lnTo>
                  <a:close/>
                </a:path>
                <a:path w="25400" h="774700">
                  <a:moveTo>
                    <a:pt x="25400" y="712470"/>
                  </a:moveTo>
                  <a:lnTo>
                    <a:pt x="0" y="712470"/>
                  </a:lnTo>
                  <a:lnTo>
                    <a:pt x="0" y="717550"/>
                  </a:lnTo>
                  <a:lnTo>
                    <a:pt x="25400" y="717550"/>
                  </a:lnTo>
                  <a:lnTo>
                    <a:pt x="25400" y="712470"/>
                  </a:lnTo>
                  <a:close/>
                </a:path>
                <a:path w="25400" h="774700">
                  <a:moveTo>
                    <a:pt x="25400" y="706120"/>
                  </a:moveTo>
                  <a:lnTo>
                    <a:pt x="0" y="706120"/>
                  </a:lnTo>
                  <a:lnTo>
                    <a:pt x="0" y="711200"/>
                  </a:lnTo>
                  <a:lnTo>
                    <a:pt x="25400" y="711200"/>
                  </a:lnTo>
                  <a:lnTo>
                    <a:pt x="25400" y="706120"/>
                  </a:lnTo>
                  <a:close/>
                </a:path>
                <a:path w="25400" h="774700">
                  <a:moveTo>
                    <a:pt x="25400" y="699770"/>
                  </a:moveTo>
                  <a:lnTo>
                    <a:pt x="0" y="699770"/>
                  </a:lnTo>
                  <a:lnTo>
                    <a:pt x="0" y="704850"/>
                  </a:lnTo>
                  <a:lnTo>
                    <a:pt x="25400" y="704850"/>
                  </a:lnTo>
                  <a:lnTo>
                    <a:pt x="25400" y="699770"/>
                  </a:lnTo>
                  <a:close/>
                </a:path>
                <a:path w="25400" h="774700">
                  <a:moveTo>
                    <a:pt x="25400" y="693420"/>
                  </a:moveTo>
                  <a:lnTo>
                    <a:pt x="0" y="693420"/>
                  </a:lnTo>
                  <a:lnTo>
                    <a:pt x="0" y="698500"/>
                  </a:lnTo>
                  <a:lnTo>
                    <a:pt x="25400" y="698500"/>
                  </a:lnTo>
                  <a:lnTo>
                    <a:pt x="25400" y="693420"/>
                  </a:lnTo>
                  <a:close/>
                </a:path>
                <a:path w="25400" h="774700">
                  <a:moveTo>
                    <a:pt x="25400" y="687070"/>
                  </a:moveTo>
                  <a:lnTo>
                    <a:pt x="0" y="687070"/>
                  </a:lnTo>
                  <a:lnTo>
                    <a:pt x="0" y="692150"/>
                  </a:lnTo>
                  <a:lnTo>
                    <a:pt x="25400" y="692150"/>
                  </a:lnTo>
                  <a:lnTo>
                    <a:pt x="25400" y="687070"/>
                  </a:lnTo>
                  <a:close/>
                </a:path>
                <a:path w="25400" h="774700">
                  <a:moveTo>
                    <a:pt x="25400" y="680720"/>
                  </a:moveTo>
                  <a:lnTo>
                    <a:pt x="0" y="680720"/>
                  </a:lnTo>
                  <a:lnTo>
                    <a:pt x="0" y="685800"/>
                  </a:lnTo>
                  <a:lnTo>
                    <a:pt x="25400" y="685800"/>
                  </a:lnTo>
                  <a:lnTo>
                    <a:pt x="25400" y="680720"/>
                  </a:lnTo>
                  <a:close/>
                </a:path>
                <a:path w="25400" h="774700">
                  <a:moveTo>
                    <a:pt x="25400" y="674370"/>
                  </a:moveTo>
                  <a:lnTo>
                    <a:pt x="0" y="674370"/>
                  </a:lnTo>
                  <a:lnTo>
                    <a:pt x="0" y="679450"/>
                  </a:lnTo>
                  <a:lnTo>
                    <a:pt x="25400" y="679450"/>
                  </a:lnTo>
                  <a:lnTo>
                    <a:pt x="25400" y="674370"/>
                  </a:lnTo>
                  <a:close/>
                </a:path>
                <a:path w="25400" h="774700">
                  <a:moveTo>
                    <a:pt x="25400" y="668020"/>
                  </a:moveTo>
                  <a:lnTo>
                    <a:pt x="0" y="668020"/>
                  </a:lnTo>
                  <a:lnTo>
                    <a:pt x="0" y="673100"/>
                  </a:lnTo>
                  <a:lnTo>
                    <a:pt x="25400" y="673100"/>
                  </a:lnTo>
                  <a:lnTo>
                    <a:pt x="25400" y="668020"/>
                  </a:lnTo>
                  <a:close/>
                </a:path>
                <a:path w="25400" h="774700">
                  <a:moveTo>
                    <a:pt x="25400" y="661670"/>
                  </a:moveTo>
                  <a:lnTo>
                    <a:pt x="0" y="661670"/>
                  </a:lnTo>
                  <a:lnTo>
                    <a:pt x="0" y="666750"/>
                  </a:lnTo>
                  <a:lnTo>
                    <a:pt x="25400" y="666750"/>
                  </a:lnTo>
                  <a:lnTo>
                    <a:pt x="25400" y="661670"/>
                  </a:lnTo>
                  <a:close/>
                </a:path>
                <a:path w="25400" h="774700">
                  <a:moveTo>
                    <a:pt x="25400" y="655320"/>
                  </a:moveTo>
                  <a:lnTo>
                    <a:pt x="0" y="655320"/>
                  </a:lnTo>
                  <a:lnTo>
                    <a:pt x="0" y="660400"/>
                  </a:lnTo>
                  <a:lnTo>
                    <a:pt x="25400" y="660400"/>
                  </a:lnTo>
                  <a:lnTo>
                    <a:pt x="25400" y="655320"/>
                  </a:lnTo>
                  <a:close/>
                </a:path>
                <a:path w="25400" h="774700">
                  <a:moveTo>
                    <a:pt x="25400" y="648970"/>
                  </a:moveTo>
                  <a:lnTo>
                    <a:pt x="0" y="648970"/>
                  </a:lnTo>
                  <a:lnTo>
                    <a:pt x="0" y="654050"/>
                  </a:lnTo>
                  <a:lnTo>
                    <a:pt x="25400" y="654050"/>
                  </a:lnTo>
                  <a:lnTo>
                    <a:pt x="25400" y="648970"/>
                  </a:lnTo>
                  <a:close/>
                </a:path>
                <a:path w="25400" h="774700">
                  <a:moveTo>
                    <a:pt x="25400" y="642620"/>
                  </a:moveTo>
                  <a:lnTo>
                    <a:pt x="0" y="642620"/>
                  </a:lnTo>
                  <a:lnTo>
                    <a:pt x="0" y="647700"/>
                  </a:lnTo>
                  <a:lnTo>
                    <a:pt x="25400" y="647700"/>
                  </a:lnTo>
                  <a:lnTo>
                    <a:pt x="25400" y="642620"/>
                  </a:lnTo>
                  <a:close/>
                </a:path>
                <a:path w="25400" h="774700">
                  <a:moveTo>
                    <a:pt x="25400" y="636270"/>
                  </a:moveTo>
                  <a:lnTo>
                    <a:pt x="0" y="636270"/>
                  </a:lnTo>
                  <a:lnTo>
                    <a:pt x="0" y="641350"/>
                  </a:lnTo>
                  <a:lnTo>
                    <a:pt x="25400" y="641350"/>
                  </a:lnTo>
                  <a:lnTo>
                    <a:pt x="25400" y="636270"/>
                  </a:lnTo>
                  <a:close/>
                </a:path>
                <a:path w="25400" h="774700">
                  <a:moveTo>
                    <a:pt x="25400" y="629920"/>
                  </a:moveTo>
                  <a:lnTo>
                    <a:pt x="0" y="629920"/>
                  </a:lnTo>
                  <a:lnTo>
                    <a:pt x="0" y="635000"/>
                  </a:lnTo>
                  <a:lnTo>
                    <a:pt x="25400" y="635000"/>
                  </a:lnTo>
                  <a:lnTo>
                    <a:pt x="25400" y="629920"/>
                  </a:lnTo>
                  <a:close/>
                </a:path>
                <a:path w="25400" h="774700">
                  <a:moveTo>
                    <a:pt x="25400" y="623570"/>
                  </a:moveTo>
                  <a:lnTo>
                    <a:pt x="0" y="623570"/>
                  </a:lnTo>
                  <a:lnTo>
                    <a:pt x="0" y="628650"/>
                  </a:lnTo>
                  <a:lnTo>
                    <a:pt x="25400" y="628650"/>
                  </a:lnTo>
                  <a:lnTo>
                    <a:pt x="25400" y="623570"/>
                  </a:lnTo>
                  <a:close/>
                </a:path>
                <a:path w="25400" h="774700">
                  <a:moveTo>
                    <a:pt x="25400" y="617220"/>
                  </a:moveTo>
                  <a:lnTo>
                    <a:pt x="0" y="617220"/>
                  </a:lnTo>
                  <a:lnTo>
                    <a:pt x="0" y="622300"/>
                  </a:lnTo>
                  <a:lnTo>
                    <a:pt x="25400" y="622300"/>
                  </a:lnTo>
                  <a:lnTo>
                    <a:pt x="25400" y="617220"/>
                  </a:lnTo>
                  <a:close/>
                </a:path>
                <a:path w="25400" h="774700">
                  <a:moveTo>
                    <a:pt x="25400" y="610870"/>
                  </a:moveTo>
                  <a:lnTo>
                    <a:pt x="0" y="610870"/>
                  </a:lnTo>
                  <a:lnTo>
                    <a:pt x="0" y="615950"/>
                  </a:lnTo>
                  <a:lnTo>
                    <a:pt x="25400" y="615950"/>
                  </a:lnTo>
                  <a:lnTo>
                    <a:pt x="25400" y="610870"/>
                  </a:lnTo>
                  <a:close/>
                </a:path>
                <a:path w="25400" h="774700">
                  <a:moveTo>
                    <a:pt x="25400" y="604520"/>
                  </a:moveTo>
                  <a:lnTo>
                    <a:pt x="0" y="604520"/>
                  </a:lnTo>
                  <a:lnTo>
                    <a:pt x="0" y="609600"/>
                  </a:lnTo>
                  <a:lnTo>
                    <a:pt x="25400" y="609600"/>
                  </a:lnTo>
                  <a:lnTo>
                    <a:pt x="25400" y="604520"/>
                  </a:lnTo>
                  <a:close/>
                </a:path>
                <a:path w="25400" h="774700">
                  <a:moveTo>
                    <a:pt x="25400" y="598170"/>
                  </a:moveTo>
                  <a:lnTo>
                    <a:pt x="0" y="598170"/>
                  </a:lnTo>
                  <a:lnTo>
                    <a:pt x="0" y="603250"/>
                  </a:lnTo>
                  <a:lnTo>
                    <a:pt x="25400" y="603250"/>
                  </a:lnTo>
                  <a:lnTo>
                    <a:pt x="25400" y="598170"/>
                  </a:lnTo>
                  <a:close/>
                </a:path>
                <a:path w="25400" h="774700">
                  <a:moveTo>
                    <a:pt x="25400" y="591820"/>
                  </a:moveTo>
                  <a:lnTo>
                    <a:pt x="0" y="591820"/>
                  </a:lnTo>
                  <a:lnTo>
                    <a:pt x="0" y="596900"/>
                  </a:lnTo>
                  <a:lnTo>
                    <a:pt x="25400" y="596900"/>
                  </a:lnTo>
                  <a:lnTo>
                    <a:pt x="25400" y="591820"/>
                  </a:lnTo>
                  <a:close/>
                </a:path>
                <a:path w="25400" h="774700">
                  <a:moveTo>
                    <a:pt x="25400" y="585470"/>
                  </a:moveTo>
                  <a:lnTo>
                    <a:pt x="0" y="585470"/>
                  </a:lnTo>
                  <a:lnTo>
                    <a:pt x="0" y="590550"/>
                  </a:lnTo>
                  <a:lnTo>
                    <a:pt x="25400" y="590550"/>
                  </a:lnTo>
                  <a:lnTo>
                    <a:pt x="25400" y="585470"/>
                  </a:lnTo>
                  <a:close/>
                </a:path>
                <a:path w="25400" h="774700">
                  <a:moveTo>
                    <a:pt x="25400" y="579120"/>
                  </a:moveTo>
                  <a:lnTo>
                    <a:pt x="0" y="579120"/>
                  </a:lnTo>
                  <a:lnTo>
                    <a:pt x="0" y="584200"/>
                  </a:lnTo>
                  <a:lnTo>
                    <a:pt x="25400" y="584200"/>
                  </a:lnTo>
                  <a:lnTo>
                    <a:pt x="25400" y="579120"/>
                  </a:lnTo>
                  <a:close/>
                </a:path>
                <a:path w="25400" h="774700">
                  <a:moveTo>
                    <a:pt x="25400" y="572770"/>
                  </a:moveTo>
                  <a:lnTo>
                    <a:pt x="0" y="572770"/>
                  </a:lnTo>
                  <a:lnTo>
                    <a:pt x="0" y="577850"/>
                  </a:lnTo>
                  <a:lnTo>
                    <a:pt x="25400" y="577850"/>
                  </a:lnTo>
                  <a:lnTo>
                    <a:pt x="25400" y="572770"/>
                  </a:lnTo>
                  <a:close/>
                </a:path>
                <a:path w="25400" h="774700">
                  <a:moveTo>
                    <a:pt x="25400" y="566420"/>
                  </a:moveTo>
                  <a:lnTo>
                    <a:pt x="0" y="566420"/>
                  </a:lnTo>
                  <a:lnTo>
                    <a:pt x="0" y="571500"/>
                  </a:lnTo>
                  <a:lnTo>
                    <a:pt x="25400" y="571500"/>
                  </a:lnTo>
                  <a:lnTo>
                    <a:pt x="25400" y="566420"/>
                  </a:lnTo>
                  <a:close/>
                </a:path>
                <a:path w="25400" h="774700">
                  <a:moveTo>
                    <a:pt x="25400" y="560070"/>
                  </a:moveTo>
                  <a:lnTo>
                    <a:pt x="0" y="560070"/>
                  </a:lnTo>
                  <a:lnTo>
                    <a:pt x="0" y="565150"/>
                  </a:lnTo>
                  <a:lnTo>
                    <a:pt x="25400" y="565150"/>
                  </a:lnTo>
                  <a:lnTo>
                    <a:pt x="25400" y="560070"/>
                  </a:lnTo>
                  <a:close/>
                </a:path>
                <a:path w="25400" h="774700">
                  <a:moveTo>
                    <a:pt x="25400" y="553720"/>
                  </a:moveTo>
                  <a:lnTo>
                    <a:pt x="0" y="553720"/>
                  </a:lnTo>
                  <a:lnTo>
                    <a:pt x="0" y="558800"/>
                  </a:lnTo>
                  <a:lnTo>
                    <a:pt x="25400" y="558800"/>
                  </a:lnTo>
                  <a:lnTo>
                    <a:pt x="25400" y="553720"/>
                  </a:lnTo>
                  <a:close/>
                </a:path>
                <a:path w="25400" h="774700">
                  <a:moveTo>
                    <a:pt x="25400" y="547370"/>
                  </a:moveTo>
                  <a:lnTo>
                    <a:pt x="0" y="547370"/>
                  </a:lnTo>
                  <a:lnTo>
                    <a:pt x="0" y="552450"/>
                  </a:lnTo>
                  <a:lnTo>
                    <a:pt x="25400" y="552450"/>
                  </a:lnTo>
                  <a:lnTo>
                    <a:pt x="25400" y="547370"/>
                  </a:lnTo>
                  <a:close/>
                </a:path>
                <a:path w="25400" h="774700">
                  <a:moveTo>
                    <a:pt x="25400" y="541020"/>
                  </a:moveTo>
                  <a:lnTo>
                    <a:pt x="0" y="541020"/>
                  </a:lnTo>
                  <a:lnTo>
                    <a:pt x="0" y="546100"/>
                  </a:lnTo>
                  <a:lnTo>
                    <a:pt x="25400" y="546100"/>
                  </a:lnTo>
                  <a:lnTo>
                    <a:pt x="25400" y="541020"/>
                  </a:lnTo>
                  <a:close/>
                </a:path>
                <a:path w="25400" h="774700">
                  <a:moveTo>
                    <a:pt x="25400" y="534670"/>
                  </a:moveTo>
                  <a:lnTo>
                    <a:pt x="0" y="534670"/>
                  </a:lnTo>
                  <a:lnTo>
                    <a:pt x="0" y="539750"/>
                  </a:lnTo>
                  <a:lnTo>
                    <a:pt x="25400" y="539750"/>
                  </a:lnTo>
                  <a:lnTo>
                    <a:pt x="25400" y="534670"/>
                  </a:lnTo>
                  <a:close/>
                </a:path>
                <a:path w="25400" h="774700">
                  <a:moveTo>
                    <a:pt x="25400" y="528320"/>
                  </a:moveTo>
                  <a:lnTo>
                    <a:pt x="0" y="528320"/>
                  </a:lnTo>
                  <a:lnTo>
                    <a:pt x="0" y="533400"/>
                  </a:lnTo>
                  <a:lnTo>
                    <a:pt x="25400" y="533400"/>
                  </a:lnTo>
                  <a:lnTo>
                    <a:pt x="25400" y="528320"/>
                  </a:lnTo>
                  <a:close/>
                </a:path>
                <a:path w="25400" h="774700">
                  <a:moveTo>
                    <a:pt x="25400" y="521970"/>
                  </a:moveTo>
                  <a:lnTo>
                    <a:pt x="0" y="521970"/>
                  </a:lnTo>
                  <a:lnTo>
                    <a:pt x="0" y="527050"/>
                  </a:lnTo>
                  <a:lnTo>
                    <a:pt x="25400" y="527050"/>
                  </a:lnTo>
                  <a:lnTo>
                    <a:pt x="25400" y="521970"/>
                  </a:lnTo>
                  <a:close/>
                </a:path>
                <a:path w="25400" h="774700">
                  <a:moveTo>
                    <a:pt x="25400" y="515620"/>
                  </a:moveTo>
                  <a:lnTo>
                    <a:pt x="0" y="515620"/>
                  </a:lnTo>
                  <a:lnTo>
                    <a:pt x="0" y="520700"/>
                  </a:lnTo>
                  <a:lnTo>
                    <a:pt x="25400" y="520700"/>
                  </a:lnTo>
                  <a:lnTo>
                    <a:pt x="25400" y="515620"/>
                  </a:lnTo>
                  <a:close/>
                </a:path>
                <a:path w="25400" h="774700">
                  <a:moveTo>
                    <a:pt x="25400" y="509270"/>
                  </a:moveTo>
                  <a:lnTo>
                    <a:pt x="0" y="509270"/>
                  </a:lnTo>
                  <a:lnTo>
                    <a:pt x="0" y="514350"/>
                  </a:lnTo>
                  <a:lnTo>
                    <a:pt x="25400" y="514350"/>
                  </a:lnTo>
                  <a:lnTo>
                    <a:pt x="25400" y="509270"/>
                  </a:lnTo>
                  <a:close/>
                </a:path>
                <a:path w="25400" h="774700">
                  <a:moveTo>
                    <a:pt x="25400" y="502920"/>
                  </a:moveTo>
                  <a:lnTo>
                    <a:pt x="0" y="502920"/>
                  </a:lnTo>
                  <a:lnTo>
                    <a:pt x="0" y="508000"/>
                  </a:lnTo>
                  <a:lnTo>
                    <a:pt x="25400" y="508000"/>
                  </a:lnTo>
                  <a:lnTo>
                    <a:pt x="25400" y="502920"/>
                  </a:lnTo>
                  <a:close/>
                </a:path>
                <a:path w="25400" h="774700">
                  <a:moveTo>
                    <a:pt x="25400" y="496570"/>
                  </a:moveTo>
                  <a:lnTo>
                    <a:pt x="0" y="496570"/>
                  </a:lnTo>
                  <a:lnTo>
                    <a:pt x="0" y="501650"/>
                  </a:lnTo>
                  <a:lnTo>
                    <a:pt x="25400" y="501650"/>
                  </a:lnTo>
                  <a:lnTo>
                    <a:pt x="25400" y="496570"/>
                  </a:lnTo>
                  <a:close/>
                </a:path>
                <a:path w="25400" h="774700">
                  <a:moveTo>
                    <a:pt x="25400" y="490220"/>
                  </a:moveTo>
                  <a:lnTo>
                    <a:pt x="0" y="490220"/>
                  </a:lnTo>
                  <a:lnTo>
                    <a:pt x="0" y="495300"/>
                  </a:lnTo>
                  <a:lnTo>
                    <a:pt x="25400" y="495300"/>
                  </a:lnTo>
                  <a:lnTo>
                    <a:pt x="25400" y="490220"/>
                  </a:lnTo>
                  <a:close/>
                </a:path>
                <a:path w="25400" h="774700">
                  <a:moveTo>
                    <a:pt x="25400" y="485140"/>
                  </a:moveTo>
                  <a:lnTo>
                    <a:pt x="0" y="485140"/>
                  </a:lnTo>
                  <a:lnTo>
                    <a:pt x="0" y="488950"/>
                  </a:lnTo>
                  <a:lnTo>
                    <a:pt x="25400" y="488950"/>
                  </a:lnTo>
                  <a:lnTo>
                    <a:pt x="25400" y="485140"/>
                  </a:lnTo>
                  <a:close/>
                </a:path>
              </a:pathLst>
            </a:custGeom>
            <a:solidFill>
              <a:srgbClr val="4B6FDA"/>
            </a:solidFill>
          </p:spPr>
          <p:txBody>
            <a:bodyPr wrap="square" lIns="0" tIns="0" rIns="0" bIns="0" rtlCol="0"/>
            <a:lstStyle/>
            <a:p>
              <a:endParaRPr/>
            </a:p>
          </p:txBody>
        </p:sp>
        <p:sp>
          <p:nvSpPr>
            <p:cNvPr id="442" name="object 442"/>
            <p:cNvSpPr/>
            <p:nvPr/>
          </p:nvSpPr>
          <p:spPr>
            <a:xfrm>
              <a:off x="6433820" y="5553709"/>
              <a:ext cx="26670" cy="781050"/>
            </a:xfrm>
            <a:custGeom>
              <a:avLst/>
              <a:gdLst/>
              <a:ahLst/>
              <a:cxnLst/>
              <a:rect l="l" t="t" r="r" b="b"/>
              <a:pathLst>
                <a:path w="26670" h="781050">
                  <a:moveTo>
                    <a:pt x="5079" y="0"/>
                  </a:moveTo>
                  <a:lnTo>
                    <a:pt x="0" y="0"/>
                  </a:lnTo>
                  <a:lnTo>
                    <a:pt x="0" y="6349"/>
                  </a:lnTo>
                  <a:lnTo>
                    <a:pt x="26669" y="6349"/>
                  </a:lnTo>
                  <a:lnTo>
                    <a:pt x="26669" y="3810"/>
                  </a:lnTo>
                  <a:lnTo>
                    <a:pt x="19050" y="3810"/>
                  </a:lnTo>
                  <a:lnTo>
                    <a:pt x="19050" y="2540"/>
                  </a:lnTo>
                  <a:lnTo>
                    <a:pt x="12699" y="2540"/>
                  </a:lnTo>
                  <a:lnTo>
                    <a:pt x="12699" y="1269"/>
                  </a:lnTo>
                  <a:lnTo>
                    <a:pt x="5079" y="1269"/>
                  </a:lnTo>
                  <a:lnTo>
                    <a:pt x="5079" y="0"/>
                  </a:lnTo>
                  <a:close/>
                </a:path>
                <a:path w="26670" h="781050">
                  <a:moveTo>
                    <a:pt x="26669" y="6350"/>
                  </a:moveTo>
                  <a:lnTo>
                    <a:pt x="0" y="6350"/>
                  </a:lnTo>
                  <a:lnTo>
                    <a:pt x="0" y="12699"/>
                  </a:lnTo>
                  <a:lnTo>
                    <a:pt x="26669" y="12699"/>
                  </a:lnTo>
                  <a:lnTo>
                    <a:pt x="26669" y="6350"/>
                  </a:lnTo>
                  <a:close/>
                </a:path>
                <a:path w="26670" h="781050">
                  <a:moveTo>
                    <a:pt x="26669" y="12700"/>
                  </a:moveTo>
                  <a:lnTo>
                    <a:pt x="0" y="12700"/>
                  </a:lnTo>
                  <a:lnTo>
                    <a:pt x="0" y="16509"/>
                  </a:lnTo>
                  <a:lnTo>
                    <a:pt x="26669" y="16509"/>
                  </a:lnTo>
                  <a:lnTo>
                    <a:pt x="26669" y="12700"/>
                  </a:lnTo>
                  <a:close/>
                </a:path>
                <a:path w="26670" h="781050">
                  <a:moveTo>
                    <a:pt x="26669" y="16510"/>
                  </a:moveTo>
                  <a:lnTo>
                    <a:pt x="0" y="16510"/>
                  </a:lnTo>
                  <a:lnTo>
                    <a:pt x="0" y="19049"/>
                  </a:lnTo>
                  <a:lnTo>
                    <a:pt x="26669" y="19049"/>
                  </a:lnTo>
                  <a:lnTo>
                    <a:pt x="26669" y="16510"/>
                  </a:lnTo>
                  <a:close/>
                </a:path>
                <a:path w="26670" h="781050">
                  <a:moveTo>
                    <a:pt x="26669" y="19050"/>
                  </a:moveTo>
                  <a:lnTo>
                    <a:pt x="0" y="19050"/>
                  </a:lnTo>
                  <a:lnTo>
                    <a:pt x="0" y="31749"/>
                  </a:lnTo>
                  <a:lnTo>
                    <a:pt x="26669" y="31749"/>
                  </a:lnTo>
                  <a:lnTo>
                    <a:pt x="26669" y="19050"/>
                  </a:lnTo>
                  <a:close/>
                </a:path>
                <a:path w="26670" h="781050">
                  <a:moveTo>
                    <a:pt x="26669" y="31750"/>
                  </a:moveTo>
                  <a:lnTo>
                    <a:pt x="0" y="31750"/>
                  </a:lnTo>
                  <a:lnTo>
                    <a:pt x="0" y="38099"/>
                  </a:lnTo>
                  <a:lnTo>
                    <a:pt x="26669" y="38099"/>
                  </a:lnTo>
                  <a:lnTo>
                    <a:pt x="26669" y="31750"/>
                  </a:lnTo>
                  <a:close/>
                </a:path>
                <a:path w="26670" h="781050">
                  <a:moveTo>
                    <a:pt x="26669" y="38100"/>
                  </a:moveTo>
                  <a:lnTo>
                    <a:pt x="0" y="38100"/>
                  </a:lnTo>
                  <a:lnTo>
                    <a:pt x="0" y="48259"/>
                  </a:lnTo>
                  <a:lnTo>
                    <a:pt x="26669" y="48259"/>
                  </a:lnTo>
                  <a:lnTo>
                    <a:pt x="26669" y="38100"/>
                  </a:lnTo>
                  <a:close/>
                </a:path>
                <a:path w="26670" h="781050">
                  <a:moveTo>
                    <a:pt x="26669" y="48260"/>
                  </a:moveTo>
                  <a:lnTo>
                    <a:pt x="0" y="48260"/>
                  </a:lnTo>
                  <a:lnTo>
                    <a:pt x="0" y="54609"/>
                  </a:lnTo>
                  <a:lnTo>
                    <a:pt x="26669" y="54609"/>
                  </a:lnTo>
                  <a:lnTo>
                    <a:pt x="26669" y="48260"/>
                  </a:lnTo>
                  <a:close/>
                </a:path>
                <a:path w="26670" h="781050">
                  <a:moveTo>
                    <a:pt x="26669" y="54610"/>
                  </a:moveTo>
                  <a:lnTo>
                    <a:pt x="0" y="54610"/>
                  </a:lnTo>
                  <a:lnTo>
                    <a:pt x="0" y="63499"/>
                  </a:lnTo>
                  <a:lnTo>
                    <a:pt x="26669" y="63499"/>
                  </a:lnTo>
                  <a:lnTo>
                    <a:pt x="26669" y="54610"/>
                  </a:lnTo>
                  <a:close/>
                </a:path>
                <a:path w="26670" h="781050">
                  <a:moveTo>
                    <a:pt x="26669" y="63500"/>
                  </a:moveTo>
                  <a:lnTo>
                    <a:pt x="0" y="63500"/>
                  </a:lnTo>
                  <a:lnTo>
                    <a:pt x="0" y="68579"/>
                  </a:lnTo>
                  <a:lnTo>
                    <a:pt x="26669" y="68579"/>
                  </a:lnTo>
                  <a:lnTo>
                    <a:pt x="26669" y="63500"/>
                  </a:lnTo>
                  <a:close/>
                </a:path>
                <a:path w="26670" h="781050">
                  <a:moveTo>
                    <a:pt x="26669" y="68580"/>
                  </a:moveTo>
                  <a:lnTo>
                    <a:pt x="0" y="68580"/>
                  </a:lnTo>
                  <a:lnTo>
                    <a:pt x="0" y="69849"/>
                  </a:lnTo>
                  <a:lnTo>
                    <a:pt x="26669" y="69849"/>
                  </a:lnTo>
                  <a:lnTo>
                    <a:pt x="26669" y="68580"/>
                  </a:lnTo>
                  <a:close/>
                </a:path>
                <a:path w="26670" h="781050">
                  <a:moveTo>
                    <a:pt x="26669" y="69850"/>
                  </a:moveTo>
                  <a:lnTo>
                    <a:pt x="0" y="69850"/>
                  </a:lnTo>
                  <a:lnTo>
                    <a:pt x="0" y="76199"/>
                  </a:lnTo>
                  <a:lnTo>
                    <a:pt x="26669" y="76199"/>
                  </a:lnTo>
                  <a:lnTo>
                    <a:pt x="26669" y="69850"/>
                  </a:lnTo>
                  <a:close/>
                </a:path>
                <a:path w="26670" h="781050">
                  <a:moveTo>
                    <a:pt x="26669" y="76200"/>
                  </a:moveTo>
                  <a:lnTo>
                    <a:pt x="0" y="76200"/>
                  </a:lnTo>
                  <a:lnTo>
                    <a:pt x="0" y="86359"/>
                  </a:lnTo>
                  <a:lnTo>
                    <a:pt x="26669" y="86359"/>
                  </a:lnTo>
                  <a:lnTo>
                    <a:pt x="26669" y="76200"/>
                  </a:lnTo>
                  <a:close/>
                </a:path>
                <a:path w="26670" h="781050">
                  <a:moveTo>
                    <a:pt x="26669" y="86360"/>
                  </a:moveTo>
                  <a:lnTo>
                    <a:pt x="0" y="86360"/>
                  </a:lnTo>
                  <a:lnTo>
                    <a:pt x="0" y="95249"/>
                  </a:lnTo>
                  <a:lnTo>
                    <a:pt x="26669" y="95249"/>
                  </a:lnTo>
                  <a:lnTo>
                    <a:pt x="26669" y="86360"/>
                  </a:lnTo>
                  <a:close/>
                </a:path>
                <a:path w="26670" h="781050">
                  <a:moveTo>
                    <a:pt x="26669" y="95250"/>
                  </a:moveTo>
                  <a:lnTo>
                    <a:pt x="0" y="95250"/>
                  </a:lnTo>
                  <a:lnTo>
                    <a:pt x="0" y="133349"/>
                  </a:lnTo>
                  <a:lnTo>
                    <a:pt x="26669" y="133349"/>
                  </a:lnTo>
                  <a:lnTo>
                    <a:pt x="26669" y="95250"/>
                  </a:lnTo>
                  <a:close/>
                </a:path>
                <a:path w="26670" h="781050">
                  <a:moveTo>
                    <a:pt x="26669" y="133350"/>
                  </a:moveTo>
                  <a:lnTo>
                    <a:pt x="0" y="133350"/>
                  </a:lnTo>
                  <a:lnTo>
                    <a:pt x="0" y="137159"/>
                  </a:lnTo>
                  <a:lnTo>
                    <a:pt x="26669" y="137159"/>
                  </a:lnTo>
                  <a:lnTo>
                    <a:pt x="26669" y="133350"/>
                  </a:lnTo>
                  <a:close/>
                </a:path>
                <a:path w="26670" h="781050">
                  <a:moveTo>
                    <a:pt x="26669" y="137160"/>
                  </a:moveTo>
                  <a:lnTo>
                    <a:pt x="0" y="137160"/>
                  </a:lnTo>
                  <a:lnTo>
                    <a:pt x="0" y="139699"/>
                  </a:lnTo>
                  <a:lnTo>
                    <a:pt x="26669" y="139699"/>
                  </a:lnTo>
                  <a:lnTo>
                    <a:pt x="26669" y="137160"/>
                  </a:lnTo>
                  <a:close/>
                </a:path>
                <a:path w="26670" h="781050">
                  <a:moveTo>
                    <a:pt x="26669" y="139700"/>
                  </a:moveTo>
                  <a:lnTo>
                    <a:pt x="0" y="139700"/>
                  </a:lnTo>
                  <a:lnTo>
                    <a:pt x="0" y="146049"/>
                  </a:lnTo>
                  <a:lnTo>
                    <a:pt x="26669" y="146049"/>
                  </a:lnTo>
                  <a:lnTo>
                    <a:pt x="26669" y="139700"/>
                  </a:lnTo>
                  <a:close/>
                </a:path>
                <a:path w="26670" h="781050">
                  <a:moveTo>
                    <a:pt x="26669" y="146050"/>
                  </a:moveTo>
                  <a:lnTo>
                    <a:pt x="0" y="146050"/>
                  </a:lnTo>
                  <a:lnTo>
                    <a:pt x="0" y="149859"/>
                  </a:lnTo>
                  <a:lnTo>
                    <a:pt x="26669" y="149859"/>
                  </a:lnTo>
                  <a:lnTo>
                    <a:pt x="26669" y="146050"/>
                  </a:lnTo>
                  <a:close/>
                </a:path>
                <a:path w="26670" h="781050">
                  <a:moveTo>
                    <a:pt x="26669" y="149859"/>
                  </a:moveTo>
                  <a:lnTo>
                    <a:pt x="0" y="149859"/>
                  </a:lnTo>
                  <a:lnTo>
                    <a:pt x="0" y="187959"/>
                  </a:lnTo>
                  <a:lnTo>
                    <a:pt x="26669" y="187959"/>
                  </a:lnTo>
                  <a:lnTo>
                    <a:pt x="26669" y="149859"/>
                  </a:lnTo>
                  <a:close/>
                </a:path>
                <a:path w="26670" h="781050">
                  <a:moveTo>
                    <a:pt x="26669" y="187960"/>
                  </a:moveTo>
                  <a:lnTo>
                    <a:pt x="0" y="187960"/>
                  </a:lnTo>
                  <a:lnTo>
                    <a:pt x="0" y="196849"/>
                  </a:lnTo>
                  <a:lnTo>
                    <a:pt x="26669" y="196849"/>
                  </a:lnTo>
                  <a:lnTo>
                    <a:pt x="26669" y="187960"/>
                  </a:lnTo>
                  <a:close/>
                </a:path>
                <a:path w="26670" h="781050">
                  <a:moveTo>
                    <a:pt x="26669" y="196850"/>
                  </a:moveTo>
                  <a:lnTo>
                    <a:pt x="0" y="196850"/>
                  </a:lnTo>
                  <a:lnTo>
                    <a:pt x="0" y="203199"/>
                  </a:lnTo>
                  <a:lnTo>
                    <a:pt x="26669" y="203199"/>
                  </a:lnTo>
                  <a:lnTo>
                    <a:pt x="26669" y="196850"/>
                  </a:lnTo>
                  <a:close/>
                </a:path>
                <a:path w="26670" h="781050">
                  <a:moveTo>
                    <a:pt x="26669" y="203200"/>
                  </a:moveTo>
                  <a:lnTo>
                    <a:pt x="0" y="203200"/>
                  </a:lnTo>
                  <a:lnTo>
                    <a:pt x="0" y="209549"/>
                  </a:lnTo>
                  <a:lnTo>
                    <a:pt x="26669" y="209549"/>
                  </a:lnTo>
                  <a:lnTo>
                    <a:pt x="26669" y="203200"/>
                  </a:lnTo>
                  <a:close/>
                </a:path>
                <a:path w="26670" h="781050">
                  <a:moveTo>
                    <a:pt x="26669" y="209550"/>
                  </a:moveTo>
                  <a:lnTo>
                    <a:pt x="0" y="209550"/>
                  </a:lnTo>
                  <a:lnTo>
                    <a:pt x="0" y="213359"/>
                  </a:lnTo>
                  <a:lnTo>
                    <a:pt x="26669" y="213359"/>
                  </a:lnTo>
                  <a:lnTo>
                    <a:pt x="26669" y="209550"/>
                  </a:lnTo>
                  <a:close/>
                </a:path>
                <a:path w="26670" h="781050">
                  <a:moveTo>
                    <a:pt x="26669" y="213360"/>
                  </a:moveTo>
                  <a:lnTo>
                    <a:pt x="0" y="213360"/>
                  </a:lnTo>
                  <a:lnTo>
                    <a:pt x="0" y="219709"/>
                  </a:lnTo>
                  <a:lnTo>
                    <a:pt x="26669" y="219709"/>
                  </a:lnTo>
                  <a:lnTo>
                    <a:pt x="26669" y="213360"/>
                  </a:lnTo>
                  <a:close/>
                </a:path>
                <a:path w="26670" h="781050">
                  <a:moveTo>
                    <a:pt x="26669" y="219710"/>
                  </a:moveTo>
                  <a:lnTo>
                    <a:pt x="0" y="219710"/>
                  </a:lnTo>
                  <a:lnTo>
                    <a:pt x="0" y="222249"/>
                  </a:lnTo>
                  <a:lnTo>
                    <a:pt x="26669" y="222249"/>
                  </a:lnTo>
                  <a:lnTo>
                    <a:pt x="26669" y="219710"/>
                  </a:lnTo>
                  <a:close/>
                </a:path>
                <a:path w="26670" h="781050">
                  <a:moveTo>
                    <a:pt x="26669" y="222250"/>
                  </a:moveTo>
                  <a:lnTo>
                    <a:pt x="0" y="222250"/>
                  </a:lnTo>
                  <a:lnTo>
                    <a:pt x="0" y="226059"/>
                  </a:lnTo>
                  <a:lnTo>
                    <a:pt x="26669" y="226059"/>
                  </a:lnTo>
                  <a:lnTo>
                    <a:pt x="26669" y="222250"/>
                  </a:lnTo>
                  <a:close/>
                </a:path>
                <a:path w="26670" h="781050">
                  <a:moveTo>
                    <a:pt x="26669" y="226060"/>
                  </a:moveTo>
                  <a:lnTo>
                    <a:pt x="0" y="226060"/>
                  </a:lnTo>
                  <a:lnTo>
                    <a:pt x="0" y="228599"/>
                  </a:lnTo>
                  <a:lnTo>
                    <a:pt x="26669" y="228599"/>
                  </a:lnTo>
                  <a:lnTo>
                    <a:pt x="26669" y="226060"/>
                  </a:lnTo>
                  <a:close/>
                </a:path>
                <a:path w="26670" h="781050">
                  <a:moveTo>
                    <a:pt x="26669" y="228600"/>
                  </a:moveTo>
                  <a:lnTo>
                    <a:pt x="0" y="228600"/>
                  </a:lnTo>
                  <a:lnTo>
                    <a:pt x="0" y="234949"/>
                  </a:lnTo>
                  <a:lnTo>
                    <a:pt x="26669" y="234949"/>
                  </a:lnTo>
                  <a:lnTo>
                    <a:pt x="26669" y="228600"/>
                  </a:lnTo>
                  <a:close/>
                </a:path>
                <a:path w="26670" h="781050">
                  <a:moveTo>
                    <a:pt x="26669" y="234950"/>
                  </a:moveTo>
                  <a:lnTo>
                    <a:pt x="0" y="234950"/>
                  </a:lnTo>
                  <a:lnTo>
                    <a:pt x="0" y="260349"/>
                  </a:lnTo>
                  <a:lnTo>
                    <a:pt x="26669" y="260349"/>
                  </a:lnTo>
                  <a:lnTo>
                    <a:pt x="26669" y="234950"/>
                  </a:lnTo>
                  <a:close/>
                </a:path>
                <a:path w="26670" h="781050">
                  <a:moveTo>
                    <a:pt x="26669" y="260350"/>
                  </a:moveTo>
                  <a:lnTo>
                    <a:pt x="0" y="260350"/>
                  </a:lnTo>
                  <a:lnTo>
                    <a:pt x="0" y="266699"/>
                  </a:lnTo>
                  <a:lnTo>
                    <a:pt x="26669" y="266699"/>
                  </a:lnTo>
                  <a:lnTo>
                    <a:pt x="26669" y="260350"/>
                  </a:lnTo>
                  <a:close/>
                </a:path>
                <a:path w="26670" h="781050">
                  <a:moveTo>
                    <a:pt x="26669" y="266700"/>
                  </a:moveTo>
                  <a:lnTo>
                    <a:pt x="0" y="266700"/>
                  </a:lnTo>
                  <a:lnTo>
                    <a:pt x="0" y="279399"/>
                  </a:lnTo>
                  <a:lnTo>
                    <a:pt x="26669" y="279399"/>
                  </a:lnTo>
                  <a:lnTo>
                    <a:pt x="26669" y="266700"/>
                  </a:lnTo>
                  <a:close/>
                </a:path>
                <a:path w="26670" h="781050">
                  <a:moveTo>
                    <a:pt x="26669" y="279400"/>
                  </a:moveTo>
                  <a:lnTo>
                    <a:pt x="0" y="279400"/>
                  </a:lnTo>
                  <a:lnTo>
                    <a:pt x="0" y="295909"/>
                  </a:lnTo>
                  <a:lnTo>
                    <a:pt x="26669" y="295909"/>
                  </a:lnTo>
                  <a:lnTo>
                    <a:pt x="26669" y="279400"/>
                  </a:lnTo>
                  <a:close/>
                </a:path>
                <a:path w="26670" h="781050">
                  <a:moveTo>
                    <a:pt x="26669" y="295909"/>
                  </a:moveTo>
                  <a:lnTo>
                    <a:pt x="0" y="295909"/>
                  </a:lnTo>
                  <a:lnTo>
                    <a:pt x="0" y="298449"/>
                  </a:lnTo>
                  <a:lnTo>
                    <a:pt x="26669" y="298449"/>
                  </a:lnTo>
                  <a:lnTo>
                    <a:pt x="26669" y="295909"/>
                  </a:lnTo>
                  <a:close/>
                </a:path>
                <a:path w="26670" h="781050">
                  <a:moveTo>
                    <a:pt x="26669" y="298450"/>
                  </a:moveTo>
                  <a:lnTo>
                    <a:pt x="0" y="298450"/>
                  </a:lnTo>
                  <a:lnTo>
                    <a:pt x="0" y="302259"/>
                  </a:lnTo>
                  <a:lnTo>
                    <a:pt x="26669" y="302259"/>
                  </a:lnTo>
                  <a:lnTo>
                    <a:pt x="26669" y="298450"/>
                  </a:lnTo>
                  <a:close/>
                </a:path>
                <a:path w="26670" h="781050">
                  <a:moveTo>
                    <a:pt x="26669" y="302259"/>
                  </a:moveTo>
                  <a:lnTo>
                    <a:pt x="0" y="302259"/>
                  </a:lnTo>
                  <a:lnTo>
                    <a:pt x="0" y="304799"/>
                  </a:lnTo>
                  <a:lnTo>
                    <a:pt x="26669" y="304799"/>
                  </a:lnTo>
                  <a:lnTo>
                    <a:pt x="26669" y="302259"/>
                  </a:lnTo>
                  <a:close/>
                </a:path>
                <a:path w="26670" h="781050">
                  <a:moveTo>
                    <a:pt x="26669" y="304800"/>
                  </a:moveTo>
                  <a:lnTo>
                    <a:pt x="0" y="304800"/>
                  </a:lnTo>
                  <a:lnTo>
                    <a:pt x="0" y="308609"/>
                  </a:lnTo>
                  <a:lnTo>
                    <a:pt x="26669" y="308609"/>
                  </a:lnTo>
                  <a:lnTo>
                    <a:pt x="26669" y="304800"/>
                  </a:lnTo>
                  <a:close/>
                </a:path>
                <a:path w="26670" h="781050">
                  <a:moveTo>
                    <a:pt x="26669" y="308609"/>
                  </a:moveTo>
                  <a:lnTo>
                    <a:pt x="0" y="308609"/>
                  </a:lnTo>
                  <a:lnTo>
                    <a:pt x="0" y="314959"/>
                  </a:lnTo>
                  <a:lnTo>
                    <a:pt x="26669" y="314959"/>
                  </a:lnTo>
                  <a:lnTo>
                    <a:pt x="26669" y="308609"/>
                  </a:lnTo>
                  <a:close/>
                </a:path>
                <a:path w="26670" h="781050">
                  <a:moveTo>
                    <a:pt x="26669" y="314960"/>
                  </a:moveTo>
                  <a:lnTo>
                    <a:pt x="0" y="314960"/>
                  </a:lnTo>
                  <a:lnTo>
                    <a:pt x="0" y="323849"/>
                  </a:lnTo>
                  <a:lnTo>
                    <a:pt x="26669" y="323849"/>
                  </a:lnTo>
                  <a:lnTo>
                    <a:pt x="26669" y="314960"/>
                  </a:lnTo>
                  <a:close/>
                </a:path>
                <a:path w="26670" h="781050">
                  <a:moveTo>
                    <a:pt x="26669" y="323850"/>
                  </a:moveTo>
                  <a:lnTo>
                    <a:pt x="0" y="323850"/>
                  </a:lnTo>
                  <a:lnTo>
                    <a:pt x="0" y="336549"/>
                  </a:lnTo>
                  <a:lnTo>
                    <a:pt x="26669" y="336549"/>
                  </a:lnTo>
                  <a:lnTo>
                    <a:pt x="26669" y="323850"/>
                  </a:lnTo>
                  <a:close/>
                </a:path>
                <a:path w="26670" h="781050">
                  <a:moveTo>
                    <a:pt x="26669" y="336550"/>
                  </a:moveTo>
                  <a:lnTo>
                    <a:pt x="0" y="336550"/>
                  </a:lnTo>
                  <a:lnTo>
                    <a:pt x="0" y="346709"/>
                  </a:lnTo>
                  <a:lnTo>
                    <a:pt x="26669" y="346709"/>
                  </a:lnTo>
                  <a:lnTo>
                    <a:pt x="26669" y="336550"/>
                  </a:lnTo>
                  <a:close/>
                </a:path>
                <a:path w="26670" h="781050">
                  <a:moveTo>
                    <a:pt x="26669" y="346709"/>
                  </a:moveTo>
                  <a:lnTo>
                    <a:pt x="0" y="346709"/>
                  </a:lnTo>
                  <a:lnTo>
                    <a:pt x="0" y="349249"/>
                  </a:lnTo>
                  <a:lnTo>
                    <a:pt x="26669" y="349249"/>
                  </a:lnTo>
                  <a:lnTo>
                    <a:pt x="26669" y="346709"/>
                  </a:lnTo>
                  <a:close/>
                </a:path>
                <a:path w="26670" h="781050">
                  <a:moveTo>
                    <a:pt x="26669" y="349250"/>
                  </a:moveTo>
                  <a:lnTo>
                    <a:pt x="0" y="349250"/>
                  </a:lnTo>
                  <a:lnTo>
                    <a:pt x="0" y="355599"/>
                  </a:lnTo>
                  <a:lnTo>
                    <a:pt x="26669" y="355599"/>
                  </a:lnTo>
                  <a:lnTo>
                    <a:pt x="26669" y="349250"/>
                  </a:lnTo>
                  <a:close/>
                </a:path>
                <a:path w="26670" h="781050">
                  <a:moveTo>
                    <a:pt x="26669" y="355600"/>
                  </a:moveTo>
                  <a:lnTo>
                    <a:pt x="0" y="355600"/>
                  </a:lnTo>
                  <a:lnTo>
                    <a:pt x="0" y="359409"/>
                  </a:lnTo>
                  <a:lnTo>
                    <a:pt x="26669" y="359409"/>
                  </a:lnTo>
                  <a:lnTo>
                    <a:pt x="26669" y="355600"/>
                  </a:lnTo>
                  <a:close/>
                </a:path>
                <a:path w="26670" h="781050">
                  <a:moveTo>
                    <a:pt x="26669" y="359409"/>
                  </a:moveTo>
                  <a:lnTo>
                    <a:pt x="0" y="359409"/>
                  </a:lnTo>
                  <a:lnTo>
                    <a:pt x="0" y="365759"/>
                  </a:lnTo>
                  <a:lnTo>
                    <a:pt x="26669" y="365759"/>
                  </a:lnTo>
                  <a:lnTo>
                    <a:pt x="26669" y="359409"/>
                  </a:lnTo>
                  <a:close/>
                </a:path>
                <a:path w="26670" h="781050">
                  <a:moveTo>
                    <a:pt x="26669" y="365759"/>
                  </a:moveTo>
                  <a:lnTo>
                    <a:pt x="0" y="365759"/>
                  </a:lnTo>
                  <a:lnTo>
                    <a:pt x="0" y="368299"/>
                  </a:lnTo>
                  <a:lnTo>
                    <a:pt x="26669" y="368299"/>
                  </a:lnTo>
                  <a:lnTo>
                    <a:pt x="26669" y="365759"/>
                  </a:lnTo>
                  <a:close/>
                </a:path>
                <a:path w="26670" h="781050">
                  <a:moveTo>
                    <a:pt x="26669" y="368300"/>
                  </a:moveTo>
                  <a:lnTo>
                    <a:pt x="0" y="368300"/>
                  </a:lnTo>
                  <a:lnTo>
                    <a:pt x="0" y="372109"/>
                  </a:lnTo>
                  <a:lnTo>
                    <a:pt x="26669" y="372109"/>
                  </a:lnTo>
                  <a:lnTo>
                    <a:pt x="26669" y="368300"/>
                  </a:lnTo>
                  <a:close/>
                </a:path>
                <a:path w="26670" h="781050">
                  <a:moveTo>
                    <a:pt x="26669" y="372110"/>
                  </a:moveTo>
                  <a:lnTo>
                    <a:pt x="0" y="372110"/>
                  </a:lnTo>
                  <a:lnTo>
                    <a:pt x="0" y="374649"/>
                  </a:lnTo>
                  <a:lnTo>
                    <a:pt x="26669" y="374649"/>
                  </a:lnTo>
                  <a:lnTo>
                    <a:pt x="26669" y="372110"/>
                  </a:lnTo>
                  <a:close/>
                </a:path>
                <a:path w="26670" h="781050">
                  <a:moveTo>
                    <a:pt x="26669" y="374650"/>
                  </a:moveTo>
                  <a:lnTo>
                    <a:pt x="0" y="374650"/>
                  </a:lnTo>
                  <a:lnTo>
                    <a:pt x="0" y="380999"/>
                  </a:lnTo>
                  <a:lnTo>
                    <a:pt x="26669" y="380999"/>
                  </a:lnTo>
                  <a:lnTo>
                    <a:pt x="26669" y="374650"/>
                  </a:lnTo>
                  <a:close/>
                </a:path>
                <a:path w="26670" h="781050">
                  <a:moveTo>
                    <a:pt x="26669" y="381000"/>
                  </a:moveTo>
                  <a:lnTo>
                    <a:pt x="0" y="381000"/>
                  </a:lnTo>
                  <a:lnTo>
                    <a:pt x="0" y="400049"/>
                  </a:lnTo>
                  <a:lnTo>
                    <a:pt x="26669" y="400049"/>
                  </a:lnTo>
                  <a:lnTo>
                    <a:pt x="26669" y="381000"/>
                  </a:lnTo>
                  <a:close/>
                </a:path>
                <a:path w="26670" h="781050">
                  <a:moveTo>
                    <a:pt x="26669" y="400050"/>
                  </a:moveTo>
                  <a:lnTo>
                    <a:pt x="0" y="400050"/>
                  </a:lnTo>
                  <a:lnTo>
                    <a:pt x="0" y="403859"/>
                  </a:lnTo>
                  <a:lnTo>
                    <a:pt x="26669" y="403859"/>
                  </a:lnTo>
                  <a:lnTo>
                    <a:pt x="26669" y="400050"/>
                  </a:lnTo>
                  <a:close/>
                </a:path>
                <a:path w="26670" h="781050">
                  <a:moveTo>
                    <a:pt x="26669" y="403859"/>
                  </a:moveTo>
                  <a:lnTo>
                    <a:pt x="0" y="403859"/>
                  </a:lnTo>
                  <a:lnTo>
                    <a:pt x="0" y="416559"/>
                  </a:lnTo>
                  <a:lnTo>
                    <a:pt x="26669" y="416559"/>
                  </a:lnTo>
                  <a:lnTo>
                    <a:pt x="26669" y="403859"/>
                  </a:lnTo>
                  <a:close/>
                </a:path>
                <a:path w="26670" h="781050">
                  <a:moveTo>
                    <a:pt x="26669" y="416559"/>
                  </a:moveTo>
                  <a:lnTo>
                    <a:pt x="0" y="416559"/>
                  </a:lnTo>
                  <a:lnTo>
                    <a:pt x="0" y="425449"/>
                  </a:lnTo>
                  <a:lnTo>
                    <a:pt x="26669" y="425449"/>
                  </a:lnTo>
                  <a:lnTo>
                    <a:pt x="26669" y="416559"/>
                  </a:lnTo>
                  <a:close/>
                </a:path>
                <a:path w="26670" h="781050">
                  <a:moveTo>
                    <a:pt x="26669" y="425450"/>
                  </a:moveTo>
                  <a:lnTo>
                    <a:pt x="0" y="425450"/>
                  </a:lnTo>
                  <a:lnTo>
                    <a:pt x="0" y="429259"/>
                  </a:lnTo>
                  <a:lnTo>
                    <a:pt x="26669" y="429259"/>
                  </a:lnTo>
                  <a:lnTo>
                    <a:pt x="26669" y="425450"/>
                  </a:lnTo>
                  <a:close/>
                </a:path>
                <a:path w="26670" h="781050">
                  <a:moveTo>
                    <a:pt x="26669" y="429259"/>
                  </a:moveTo>
                  <a:lnTo>
                    <a:pt x="0" y="429259"/>
                  </a:lnTo>
                  <a:lnTo>
                    <a:pt x="0" y="444499"/>
                  </a:lnTo>
                  <a:lnTo>
                    <a:pt x="26669" y="444499"/>
                  </a:lnTo>
                  <a:lnTo>
                    <a:pt x="26669" y="429259"/>
                  </a:lnTo>
                  <a:close/>
                </a:path>
                <a:path w="26670" h="781050">
                  <a:moveTo>
                    <a:pt x="26669" y="444500"/>
                  </a:moveTo>
                  <a:lnTo>
                    <a:pt x="0" y="444500"/>
                  </a:lnTo>
                  <a:lnTo>
                    <a:pt x="0" y="450849"/>
                  </a:lnTo>
                  <a:lnTo>
                    <a:pt x="26669" y="450849"/>
                  </a:lnTo>
                  <a:lnTo>
                    <a:pt x="26669" y="444500"/>
                  </a:lnTo>
                  <a:close/>
                </a:path>
                <a:path w="26670" h="781050">
                  <a:moveTo>
                    <a:pt x="26669" y="450850"/>
                  </a:moveTo>
                  <a:lnTo>
                    <a:pt x="0" y="450850"/>
                  </a:lnTo>
                  <a:lnTo>
                    <a:pt x="0" y="454659"/>
                  </a:lnTo>
                  <a:lnTo>
                    <a:pt x="26669" y="454659"/>
                  </a:lnTo>
                  <a:lnTo>
                    <a:pt x="26669" y="450850"/>
                  </a:lnTo>
                  <a:close/>
                </a:path>
                <a:path w="26670" h="781050">
                  <a:moveTo>
                    <a:pt x="26669" y="454659"/>
                  </a:moveTo>
                  <a:lnTo>
                    <a:pt x="0" y="454659"/>
                  </a:lnTo>
                  <a:lnTo>
                    <a:pt x="0" y="457199"/>
                  </a:lnTo>
                  <a:lnTo>
                    <a:pt x="26669" y="457199"/>
                  </a:lnTo>
                  <a:lnTo>
                    <a:pt x="26669" y="454659"/>
                  </a:lnTo>
                  <a:close/>
                </a:path>
                <a:path w="26670" h="781050">
                  <a:moveTo>
                    <a:pt x="26669" y="457200"/>
                  </a:moveTo>
                  <a:lnTo>
                    <a:pt x="0" y="457200"/>
                  </a:lnTo>
                  <a:lnTo>
                    <a:pt x="0" y="461009"/>
                  </a:lnTo>
                  <a:lnTo>
                    <a:pt x="26669" y="461009"/>
                  </a:lnTo>
                  <a:lnTo>
                    <a:pt x="26669" y="457200"/>
                  </a:lnTo>
                  <a:close/>
                </a:path>
                <a:path w="26670" h="781050">
                  <a:moveTo>
                    <a:pt x="26669" y="461010"/>
                  </a:moveTo>
                  <a:lnTo>
                    <a:pt x="0" y="461010"/>
                  </a:lnTo>
                  <a:lnTo>
                    <a:pt x="0" y="467359"/>
                  </a:lnTo>
                  <a:lnTo>
                    <a:pt x="26669" y="467359"/>
                  </a:lnTo>
                  <a:lnTo>
                    <a:pt x="26669" y="461010"/>
                  </a:lnTo>
                  <a:close/>
                </a:path>
                <a:path w="26670" h="781050">
                  <a:moveTo>
                    <a:pt x="26669" y="467360"/>
                  </a:moveTo>
                  <a:lnTo>
                    <a:pt x="0" y="467360"/>
                  </a:lnTo>
                  <a:lnTo>
                    <a:pt x="0" y="469899"/>
                  </a:lnTo>
                  <a:lnTo>
                    <a:pt x="26669" y="469899"/>
                  </a:lnTo>
                  <a:lnTo>
                    <a:pt x="26669" y="467360"/>
                  </a:lnTo>
                  <a:close/>
                </a:path>
                <a:path w="26670" h="781050">
                  <a:moveTo>
                    <a:pt x="26669" y="469900"/>
                  </a:moveTo>
                  <a:lnTo>
                    <a:pt x="0" y="469900"/>
                  </a:lnTo>
                  <a:lnTo>
                    <a:pt x="0" y="476249"/>
                  </a:lnTo>
                  <a:lnTo>
                    <a:pt x="26669" y="476249"/>
                  </a:lnTo>
                  <a:lnTo>
                    <a:pt x="26669" y="469900"/>
                  </a:lnTo>
                  <a:close/>
                </a:path>
                <a:path w="26670" h="781050">
                  <a:moveTo>
                    <a:pt x="26669" y="476250"/>
                  </a:moveTo>
                  <a:lnTo>
                    <a:pt x="0" y="476250"/>
                  </a:lnTo>
                  <a:lnTo>
                    <a:pt x="0" y="488949"/>
                  </a:lnTo>
                  <a:lnTo>
                    <a:pt x="26669" y="488949"/>
                  </a:lnTo>
                  <a:lnTo>
                    <a:pt x="26669" y="476250"/>
                  </a:lnTo>
                  <a:close/>
                </a:path>
                <a:path w="26670" h="781050">
                  <a:moveTo>
                    <a:pt x="17779" y="779779"/>
                  </a:moveTo>
                  <a:lnTo>
                    <a:pt x="6349" y="779779"/>
                  </a:lnTo>
                  <a:lnTo>
                    <a:pt x="6349" y="781049"/>
                  </a:lnTo>
                  <a:lnTo>
                    <a:pt x="17779" y="781049"/>
                  </a:lnTo>
                  <a:lnTo>
                    <a:pt x="17779" y="779779"/>
                  </a:lnTo>
                  <a:close/>
                </a:path>
                <a:path w="26670" h="781050">
                  <a:moveTo>
                    <a:pt x="26669" y="774699"/>
                  </a:moveTo>
                  <a:lnTo>
                    <a:pt x="0" y="774699"/>
                  </a:lnTo>
                  <a:lnTo>
                    <a:pt x="0" y="779779"/>
                  </a:lnTo>
                  <a:lnTo>
                    <a:pt x="26669" y="779779"/>
                  </a:lnTo>
                  <a:lnTo>
                    <a:pt x="26669" y="774699"/>
                  </a:lnTo>
                  <a:close/>
                </a:path>
                <a:path w="26670" h="781050">
                  <a:moveTo>
                    <a:pt x="26669" y="768349"/>
                  </a:moveTo>
                  <a:lnTo>
                    <a:pt x="0" y="768349"/>
                  </a:lnTo>
                  <a:lnTo>
                    <a:pt x="0" y="773429"/>
                  </a:lnTo>
                  <a:lnTo>
                    <a:pt x="26669" y="773429"/>
                  </a:lnTo>
                  <a:lnTo>
                    <a:pt x="26669" y="768349"/>
                  </a:lnTo>
                  <a:close/>
                </a:path>
                <a:path w="26670" h="781050">
                  <a:moveTo>
                    <a:pt x="26669" y="761999"/>
                  </a:moveTo>
                  <a:lnTo>
                    <a:pt x="0" y="761999"/>
                  </a:lnTo>
                  <a:lnTo>
                    <a:pt x="0" y="767079"/>
                  </a:lnTo>
                  <a:lnTo>
                    <a:pt x="26669" y="767079"/>
                  </a:lnTo>
                  <a:lnTo>
                    <a:pt x="26669" y="761999"/>
                  </a:lnTo>
                  <a:close/>
                </a:path>
                <a:path w="26670" h="781050">
                  <a:moveTo>
                    <a:pt x="26669" y="755650"/>
                  </a:moveTo>
                  <a:lnTo>
                    <a:pt x="0" y="755650"/>
                  </a:lnTo>
                  <a:lnTo>
                    <a:pt x="0" y="760729"/>
                  </a:lnTo>
                  <a:lnTo>
                    <a:pt x="26669" y="760729"/>
                  </a:lnTo>
                  <a:lnTo>
                    <a:pt x="26669" y="755650"/>
                  </a:lnTo>
                  <a:close/>
                </a:path>
                <a:path w="26670" h="781050">
                  <a:moveTo>
                    <a:pt x="26669" y="749299"/>
                  </a:moveTo>
                  <a:lnTo>
                    <a:pt x="0" y="749299"/>
                  </a:lnTo>
                  <a:lnTo>
                    <a:pt x="0" y="754379"/>
                  </a:lnTo>
                  <a:lnTo>
                    <a:pt x="26669" y="754379"/>
                  </a:lnTo>
                  <a:lnTo>
                    <a:pt x="26669" y="749299"/>
                  </a:lnTo>
                  <a:close/>
                </a:path>
                <a:path w="26670" h="781050">
                  <a:moveTo>
                    <a:pt x="26669" y="742949"/>
                  </a:moveTo>
                  <a:lnTo>
                    <a:pt x="0" y="742949"/>
                  </a:lnTo>
                  <a:lnTo>
                    <a:pt x="0" y="748029"/>
                  </a:lnTo>
                  <a:lnTo>
                    <a:pt x="26669" y="748029"/>
                  </a:lnTo>
                  <a:lnTo>
                    <a:pt x="26669" y="742949"/>
                  </a:lnTo>
                  <a:close/>
                </a:path>
                <a:path w="26670" h="781050">
                  <a:moveTo>
                    <a:pt x="26669" y="736599"/>
                  </a:moveTo>
                  <a:lnTo>
                    <a:pt x="0" y="736599"/>
                  </a:lnTo>
                  <a:lnTo>
                    <a:pt x="0" y="741679"/>
                  </a:lnTo>
                  <a:lnTo>
                    <a:pt x="26669" y="741679"/>
                  </a:lnTo>
                  <a:lnTo>
                    <a:pt x="26669" y="736599"/>
                  </a:lnTo>
                  <a:close/>
                </a:path>
                <a:path w="26670" h="781050">
                  <a:moveTo>
                    <a:pt x="26669" y="730250"/>
                  </a:moveTo>
                  <a:lnTo>
                    <a:pt x="0" y="730250"/>
                  </a:lnTo>
                  <a:lnTo>
                    <a:pt x="0" y="735329"/>
                  </a:lnTo>
                  <a:lnTo>
                    <a:pt x="26669" y="735329"/>
                  </a:lnTo>
                  <a:lnTo>
                    <a:pt x="26669" y="730250"/>
                  </a:lnTo>
                  <a:close/>
                </a:path>
                <a:path w="26670" h="781050">
                  <a:moveTo>
                    <a:pt x="26669" y="723899"/>
                  </a:moveTo>
                  <a:lnTo>
                    <a:pt x="0" y="723899"/>
                  </a:lnTo>
                  <a:lnTo>
                    <a:pt x="0" y="728979"/>
                  </a:lnTo>
                  <a:lnTo>
                    <a:pt x="26669" y="728979"/>
                  </a:lnTo>
                  <a:lnTo>
                    <a:pt x="26669" y="723899"/>
                  </a:lnTo>
                  <a:close/>
                </a:path>
                <a:path w="26670" h="781050">
                  <a:moveTo>
                    <a:pt x="26669" y="717549"/>
                  </a:moveTo>
                  <a:lnTo>
                    <a:pt x="0" y="717549"/>
                  </a:lnTo>
                  <a:lnTo>
                    <a:pt x="0" y="722630"/>
                  </a:lnTo>
                  <a:lnTo>
                    <a:pt x="26669" y="722630"/>
                  </a:lnTo>
                  <a:lnTo>
                    <a:pt x="26669" y="717549"/>
                  </a:lnTo>
                  <a:close/>
                </a:path>
                <a:path w="26670" h="781050">
                  <a:moveTo>
                    <a:pt x="26669" y="711199"/>
                  </a:moveTo>
                  <a:lnTo>
                    <a:pt x="0" y="711199"/>
                  </a:lnTo>
                  <a:lnTo>
                    <a:pt x="0" y="716280"/>
                  </a:lnTo>
                  <a:lnTo>
                    <a:pt x="26669" y="716280"/>
                  </a:lnTo>
                  <a:lnTo>
                    <a:pt x="26669" y="711199"/>
                  </a:lnTo>
                  <a:close/>
                </a:path>
                <a:path w="26670" h="781050">
                  <a:moveTo>
                    <a:pt x="26669" y="704849"/>
                  </a:moveTo>
                  <a:lnTo>
                    <a:pt x="0" y="704849"/>
                  </a:lnTo>
                  <a:lnTo>
                    <a:pt x="0" y="709930"/>
                  </a:lnTo>
                  <a:lnTo>
                    <a:pt x="26669" y="709930"/>
                  </a:lnTo>
                  <a:lnTo>
                    <a:pt x="26669" y="704849"/>
                  </a:lnTo>
                  <a:close/>
                </a:path>
                <a:path w="26670" h="781050">
                  <a:moveTo>
                    <a:pt x="26669" y="698499"/>
                  </a:moveTo>
                  <a:lnTo>
                    <a:pt x="0" y="698499"/>
                  </a:lnTo>
                  <a:lnTo>
                    <a:pt x="0" y="703580"/>
                  </a:lnTo>
                  <a:lnTo>
                    <a:pt x="26669" y="703580"/>
                  </a:lnTo>
                  <a:lnTo>
                    <a:pt x="26669" y="698499"/>
                  </a:lnTo>
                  <a:close/>
                </a:path>
                <a:path w="26670" h="781050">
                  <a:moveTo>
                    <a:pt x="26669" y="692149"/>
                  </a:moveTo>
                  <a:lnTo>
                    <a:pt x="0" y="692149"/>
                  </a:lnTo>
                  <a:lnTo>
                    <a:pt x="0" y="697230"/>
                  </a:lnTo>
                  <a:lnTo>
                    <a:pt x="26669" y="697230"/>
                  </a:lnTo>
                  <a:lnTo>
                    <a:pt x="26669" y="692149"/>
                  </a:lnTo>
                  <a:close/>
                </a:path>
                <a:path w="26670" h="781050">
                  <a:moveTo>
                    <a:pt x="26669" y="685799"/>
                  </a:moveTo>
                  <a:lnTo>
                    <a:pt x="0" y="685799"/>
                  </a:lnTo>
                  <a:lnTo>
                    <a:pt x="0" y="690880"/>
                  </a:lnTo>
                  <a:lnTo>
                    <a:pt x="26669" y="690880"/>
                  </a:lnTo>
                  <a:lnTo>
                    <a:pt x="26669" y="685799"/>
                  </a:lnTo>
                  <a:close/>
                </a:path>
                <a:path w="26670" h="781050">
                  <a:moveTo>
                    <a:pt x="26669" y="679449"/>
                  </a:moveTo>
                  <a:lnTo>
                    <a:pt x="0" y="679449"/>
                  </a:lnTo>
                  <a:lnTo>
                    <a:pt x="0" y="684530"/>
                  </a:lnTo>
                  <a:lnTo>
                    <a:pt x="26669" y="684530"/>
                  </a:lnTo>
                  <a:lnTo>
                    <a:pt x="26669" y="679449"/>
                  </a:lnTo>
                  <a:close/>
                </a:path>
                <a:path w="26670" h="781050">
                  <a:moveTo>
                    <a:pt x="26669" y="673099"/>
                  </a:moveTo>
                  <a:lnTo>
                    <a:pt x="0" y="673099"/>
                  </a:lnTo>
                  <a:lnTo>
                    <a:pt x="0" y="678180"/>
                  </a:lnTo>
                  <a:lnTo>
                    <a:pt x="26669" y="678180"/>
                  </a:lnTo>
                  <a:lnTo>
                    <a:pt x="26669" y="673099"/>
                  </a:lnTo>
                  <a:close/>
                </a:path>
                <a:path w="26670" h="781050">
                  <a:moveTo>
                    <a:pt x="26669" y="666749"/>
                  </a:moveTo>
                  <a:lnTo>
                    <a:pt x="0" y="666749"/>
                  </a:lnTo>
                  <a:lnTo>
                    <a:pt x="0" y="671830"/>
                  </a:lnTo>
                  <a:lnTo>
                    <a:pt x="26669" y="671830"/>
                  </a:lnTo>
                  <a:lnTo>
                    <a:pt x="26669" y="666749"/>
                  </a:lnTo>
                  <a:close/>
                </a:path>
                <a:path w="26670" h="781050">
                  <a:moveTo>
                    <a:pt x="26669" y="660399"/>
                  </a:moveTo>
                  <a:lnTo>
                    <a:pt x="0" y="660399"/>
                  </a:lnTo>
                  <a:lnTo>
                    <a:pt x="0" y="665480"/>
                  </a:lnTo>
                  <a:lnTo>
                    <a:pt x="26669" y="665480"/>
                  </a:lnTo>
                  <a:lnTo>
                    <a:pt x="26669" y="660399"/>
                  </a:lnTo>
                  <a:close/>
                </a:path>
                <a:path w="26670" h="781050">
                  <a:moveTo>
                    <a:pt x="26669" y="654049"/>
                  </a:moveTo>
                  <a:lnTo>
                    <a:pt x="0" y="654049"/>
                  </a:lnTo>
                  <a:lnTo>
                    <a:pt x="0" y="659130"/>
                  </a:lnTo>
                  <a:lnTo>
                    <a:pt x="26669" y="659130"/>
                  </a:lnTo>
                  <a:lnTo>
                    <a:pt x="26669" y="654049"/>
                  </a:lnTo>
                  <a:close/>
                </a:path>
                <a:path w="26670" h="781050">
                  <a:moveTo>
                    <a:pt x="26669" y="647699"/>
                  </a:moveTo>
                  <a:lnTo>
                    <a:pt x="0" y="647699"/>
                  </a:lnTo>
                  <a:lnTo>
                    <a:pt x="0" y="652780"/>
                  </a:lnTo>
                  <a:lnTo>
                    <a:pt x="26669" y="652780"/>
                  </a:lnTo>
                  <a:lnTo>
                    <a:pt x="26669" y="647699"/>
                  </a:lnTo>
                  <a:close/>
                </a:path>
                <a:path w="26670" h="781050">
                  <a:moveTo>
                    <a:pt x="26669" y="641349"/>
                  </a:moveTo>
                  <a:lnTo>
                    <a:pt x="0" y="641349"/>
                  </a:lnTo>
                  <a:lnTo>
                    <a:pt x="0" y="646430"/>
                  </a:lnTo>
                  <a:lnTo>
                    <a:pt x="26669" y="646430"/>
                  </a:lnTo>
                  <a:lnTo>
                    <a:pt x="26669" y="641349"/>
                  </a:lnTo>
                  <a:close/>
                </a:path>
                <a:path w="26670" h="781050">
                  <a:moveTo>
                    <a:pt x="26669" y="634999"/>
                  </a:moveTo>
                  <a:lnTo>
                    <a:pt x="0" y="634999"/>
                  </a:lnTo>
                  <a:lnTo>
                    <a:pt x="0" y="640080"/>
                  </a:lnTo>
                  <a:lnTo>
                    <a:pt x="26669" y="640080"/>
                  </a:lnTo>
                  <a:lnTo>
                    <a:pt x="26669" y="634999"/>
                  </a:lnTo>
                  <a:close/>
                </a:path>
                <a:path w="26670" h="781050">
                  <a:moveTo>
                    <a:pt x="26669" y="628649"/>
                  </a:moveTo>
                  <a:lnTo>
                    <a:pt x="0" y="628649"/>
                  </a:lnTo>
                  <a:lnTo>
                    <a:pt x="0" y="633730"/>
                  </a:lnTo>
                  <a:lnTo>
                    <a:pt x="26669" y="633730"/>
                  </a:lnTo>
                  <a:lnTo>
                    <a:pt x="26669" y="628649"/>
                  </a:lnTo>
                  <a:close/>
                </a:path>
                <a:path w="26670" h="781050">
                  <a:moveTo>
                    <a:pt x="26669" y="622299"/>
                  </a:moveTo>
                  <a:lnTo>
                    <a:pt x="0" y="622299"/>
                  </a:lnTo>
                  <a:lnTo>
                    <a:pt x="0" y="627380"/>
                  </a:lnTo>
                  <a:lnTo>
                    <a:pt x="26669" y="627380"/>
                  </a:lnTo>
                  <a:lnTo>
                    <a:pt x="26669" y="622299"/>
                  </a:lnTo>
                  <a:close/>
                </a:path>
                <a:path w="26670" h="781050">
                  <a:moveTo>
                    <a:pt x="26669" y="615949"/>
                  </a:moveTo>
                  <a:lnTo>
                    <a:pt x="0" y="615949"/>
                  </a:lnTo>
                  <a:lnTo>
                    <a:pt x="0" y="621030"/>
                  </a:lnTo>
                  <a:lnTo>
                    <a:pt x="26669" y="621030"/>
                  </a:lnTo>
                  <a:lnTo>
                    <a:pt x="26669" y="615949"/>
                  </a:lnTo>
                  <a:close/>
                </a:path>
                <a:path w="26670" h="781050">
                  <a:moveTo>
                    <a:pt x="26669" y="609599"/>
                  </a:moveTo>
                  <a:lnTo>
                    <a:pt x="0" y="609599"/>
                  </a:lnTo>
                  <a:lnTo>
                    <a:pt x="0" y="614680"/>
                  </a:lnTo>
                  <a:lnTo>
                    <a:pt x="26669" y="614680"/>
                  </a:lnTo>
                  <a:lnTo>
                    <a:pt x="26669" y="609599"/>
                  </a:lnTo>
                  <a:close/>
                </a:path>
                <a:path w="26670" h="781050">
                  <a:moveTo>
                    <a:pt x="26669" y="603249"/>
                  </a:moveTo>
                  <a:lnTo>
                    <a:pt x="0" y="603249"/>
                  </a:lnTo>
                  <a:lnTo>
                    <a:pt x="0" y="608330"/>
                  </a:lnTo>
                  <a:lnTo>
                    <a:pt x="26669" y="608330"/>
                  </a:lnTo>
                  <a:lnTo>
                    <a:pt x="26669" y="603249"/>
                  </a:lnTo>
                  <a:close/>
                </a:path>
                <a:path w="26670" h="781050">
                  <a:moveTo>
                    <a:pt x="26669" y="596899"/>
                  </a:moveTo>
                  <a:lnTo>
                    <a:pt x="0" y="596899"/>
                  </a:lnTo>
                  <a:lnTo>
                    <a:pt x="0" y="601980"/>
                  </a:lnTo>
                  <a:lnTo>
                    <a:pt x="26669" y="601980"/>
                  </a:lnTo>
                  <a:lnTo>
                    <a:pt x="26669" y="596899"/>
                  </a:lnTo>
                  <a:close/>
                </a:path>
                <a:path w="26670" h="781050">
                  <a:moveTo>
                    <a:pt x="26669" y="590549"/>
                  </a:moveTo>
                  <a:lnTo>
                    <a:pt x="0" y="590549"/>
                  </a:lnTo>
                  <a:lnTo>
                    <a:pt x="0" y="595630"/>
                  </a:lnTo>
                  <a:lnTo>
                    <a:pt x="26669" y="595630"/>
                  </a:lnTo>
                  <a:lnTo>
                    <a:pt x="26669" y="590549"/>
                  </a:lnTo>
                  <a:close/>
                </a:path>
                <a:path w="26670" h="781050">
                  <a:moveTo>
                    <a:pt x="26669" y="584199"/>
                  </a:moveTo>
                  <a:lnTo>
                    <a:pt x="0" y="584199"/>
                  </a:lnTo>
                  <a:lnTo>
                    <a:pt x="0" y="589280"/>
                  </a:lnTo>
                  <a:lnTo>
                    <a:pt x="26669" y="589280"/>
                  </a:lnTo>
                  <a:lnTo>
                    <a:pt x="26669" y="584199"/>
                  </a:lnTo>
                  <a:close/>
                </a:path>
                <a:path w="26670" h="781050">
                  <a:moveTo>
                    <a:pt x="26669" y="577849"/>
                  </a:moveTo>
                  <a:lnTo>
                    <a:pt x="0" y="577849"/>
                  </a:lnTo>
                  <a:lnTo>
                    <a:pt x="0" y="582930"/>
                  </a:lnTo>
                  <a:lnTo>
                    <a:pt x="26669" y="582930"/>
                  </a:lnTo>
                  <a:lnTo>
                    <a:pt x="26669" y="577849"/>
                  </a:lnTo>
                  <a:close/>
                </a:path>
                <a:path w="26670" h="781050">
                  <a:moveTo>
                    <a:pt x="26669" y="571499"/>
                  </a:moveTo>
                  <a:lnTo>
                    <a:pt x="0" y="571499"/>
                  </a:lnTo>
                  <a:lnTo>
                    <a:pt x="0" y="576580"/>
                  </a:lnTo>
                  <a:lnTo>
                    <a:pt x="26669" y="576580"/>
                  </a:lnTo>
                  <a:lnTo>
                    <a:pt x="26669" y="571499"/>
                  </a:lnTo>
                  <a:close/>
                </a:path>
                <a:path w="26670" h="781050">
                  <a:moveTo>
                    <a:pt x="26669" y="565149"/>
                  </a:moveTo>
                  <a:lnTo>
                    <a:pt x="0" y="565149"/>
                  </a:lnTo>
                  <a:lnTo>
                    <a:pt x="0" y="570230"/>
                  </a:lnTo>
                  <a:lnTo>
                    <a:pt x="26669" y="570230"/>
                  </a:lnTo>
                  <a:lnTo>
                    <a:pt x="26669" y="565149"/>
                  </a:lnTo>
                  <a:close/>
                </a:path>
                <a:path w="26670" h="781050">
                  <a:moveTo>
                    <a:pt x="26669" y="558800"/>
                  </a:moveTo>
                  <a:lnTo>
                    <a:pt x="0" y="558800"/>
                  </a:lnTo>
                  <a:lnTo>
                    <a:pt x="0" y="563880"/>
                  </a:lnTo>
                  <a:lnTo>
                    <a:pt x="26669" y="563880"/>
                  </a:lnTo>
                  <a:lnTo>
                    <a:pt x="26669" y="558800"/>
                  </a:lnTo>
                  <a:close/>
                </a:path>
                <a:path w="26670" h="781050">
                  <a:moveTo>
                    <a:pt x="26669" y="552450"/>
                  </a:moveTo>
                  <a:lnTo>
                    <a:pt x="0" y="552450"/>
                  </a:lnTo>
                  <a:lnTo>
                    <a:pt x="0" y="557530"/>
                  </a:lnTo>
                  <a:lnTo>
                    <a:pt x="26669" y="557530"/>
                  </a:lnTo>
                  <a:lnTo>
                    <a:pt x="26669" y="552450"/>
                  </a:lnTo>
                  <a:close/>
                </a:path>
                <a:path w="26670" h="781050">
                  <a:moveTo>
                    <a:pt x="26669" y="546099"/>
                  </a:moveTo>
                  <a:lnTo>
                    <a:pt x="0" y="546099"/>
                  </a:lnTo>
                  <a:lnTo>
                    <a:pt x="0" y="551180"/>
                  </a:lnTo>
                  <a:lnTo>
                    <a:pt x="26669" y="551180"/>
                  </a:lnTo>
                  <a:lnTo>
                    <a:pt x="26669" y="546099"/>
                  </a:lnTo>
                  <a:close/>
                </a:path>
                <a:path w="26670" h="781050">
                  <a:moveTo>
                    <a:pt x="26669" y="539749"/>
                  </a:moveTo>
                  <a:lnTo>
                    <a:pt x="0" y="539749"/>
                  </a:lnTo>
                  <a:lnTo>
                    <a:pt x="0" y="544830"/>
                  </a:lnTo>
                  <a:lnTo>
                    <a:pt x="26669" y="544830"/>
                  </a:lnTo>
                  <a:lnTo>
                    <a:pt x="26669" y="539749"/>
                  </a:lnTo>
                  <a:close/>
                </a:path>
                <a:path w="26670" h="781050">
                  <a:moveTo>
                    <a:pt x="26669" y="533399"/>
                  </a:moveTo>
                  <a:lnTo>
                    <a:pt x="0" y="533399"/>
                  </a:lnTo>
                  <a:lnTo>
                    <a:pt x="0" y="538480"/>
                  </a:lnTo>
                  <a:lnTo>
                    <a:pt x="26669" y="538480"/>
                  </a:lnTo>
                  <a:lnTo>
                    <a:pt x="26669" y="533399"/>
                  </a:lnTo>
                  <a:close/>
                </a:path>
                <a:path w="26670" h="781050">
                  <a:moveTo>
                    <a:pt x="26669" y="527049"/>
                  </a:moveTo>
                  <a:lnTo>
                    <a:pt x="0" y="527049"/>
                  </a:lnTo>
                  <a:lnTo>
                    <a:pt x="0" y="532130"/>
                  </a:lnTo>
                  <a:lnTo>
                    <a:pt x="26669" y="532130"/>
                  </a:lnTo>
                  <a:lnTo>
                    <a:pt x="26669" y="527049"/>
                  </a:lnTo>
                  <a:close/>
                </a:path>
                <a:path w="26670" h="781050">
                  <a:moveTo>
                    <a:pt x="26669" y="520699"/>
                  </a:moveTo>
                  <a:lnTo>
                    <a:pt x="0" y="520699"/>
                  </a:lnTo>
                  <a:lnTo>
                    <a:pt x="0" y="525780"/>
                  </a:lnTo>
                  <a:lnTo>
                    <a:pt x="26669" y="525780"/>
                  </a:lnTo>
                  <a:lnTo>
                    <a:pt x="26669" y="520699"/>
                  </a:lnTo>
                  <a:close/>
                </a:path>
                <a:path w="26670" h="781050">
                  <a:moveTo>
                    <a:pt x="26669" y="514349"/>
                  </a:moveTo>
                  <a:lnTo>
                    <a:pt x="0" y="514349"/>
                  </a:lnTo>
                  <a:lnTo>
                    <a:pt x="0" y="519430"/>
                  </a:lnTo>
                  <a:lnTo>
                    <a:pt x="26669" y="519430"/>
                  </a:lnTo>
                  <a:lnTo>
                    <a:pt x="26669" y="514349"/>
                  </a:lnTo>
                  <a:close/>
                </a:path>
                <a:path w="26670" h="781050">
                  <a:moveTo>
                    <a:pt x="26669" y="508000"/>
                  </a:moveTo>
                  <a:lnTo>
                    <a:pt x="0" y="508000"/>
                  </a:lnTo>
                  <a:lnTo>
                    <a:pt x="0" y="513080"/>
                  </a:lnTo>
                  <a:lnTo>
                    <a:pt x="26669" y="513080"/>
                  </a:lnTo>
                  <a:lnTo>
                    <a:pt x="26669" y="508000"/>
                  </a:lnTo>
                  <a:close/>
                </a:path>
                <a:path w="26670" h="781050">
                  <a:moveTo>
                    <a:pt x="26669" y="501649"/>
                  </a:moveTo>
                  <a:lnTo>
                    <a:pt x="0" y="501649"/>
                  </a:lnTo>
                  <a:lnTo>
                    <a:pt x="0" y="506730"/>
                  </a:lnTo>
                  <a:lnTo>
                    <a:pt x="26669" y="506730"/>
                  </a:lnTo>
                  <a:lnTo>
                    <a:pt x="26669" y="501649"/>
                  </a:lnTo>
                  <a:close/>
                </a:path>
                <a:path w="26670" h="781050">
                  <a:moveTo>
                    <a:pt x="26669" y="495299"/>
                  </a:moveTo>
                  <a:lnTo>
                    <a:pt x="0" y="495299"/>
                  </a:lnTo>
                  <a:lnTo>
                    <a:pt x="0" y="500380"/>
                  </a:lnTo>
                  <a:lnTo>
                    <a:pt x="26669" y="500380"/>
                  </a:lnTo>
                  <a:lnTo>
                    <a:pt x="26669" y="495299"/>
                  </a:lnTo>
                  <a:close/>
                </a:path>
                <a:path w="26670" h="781050">
                  <a:moveTo>
                    <a:pt x="26669" y="490219"/>
                  </a:moveTo>
                  <a:lnTo>
                    <a:pt x="0" y="490219"/>
                  </a:lnTo>
                  <a:lnTo>
                    <a:pt x="0" y="494030"/>
                  </a:lnTo>
                  <a:lnTo>
                    <a:pt x="26669" y="494030"/>
                  </a:lnTo>
                  <a:lnTo>
                    <a:pt x="26669" y="490219"/>
                  </a:lnTo>
                  <a:close/>
                </a:path>
              </a:pathLst>
            </a:custGeom>
            <a:solidFill>
              <a:srgbClr val="4A6EDA"/>
            </a:solidFill>
          </p:spPr>
          <p:txBody>
            <a:bodyPr wrap="square" lIns="0" tIns="0" rIns="0" bIns="0" rtlCol="0"/>
            <a:lstStyle/>
            <a:p>
              <a:endParaRPr/>
            </a:p>
          </p:txBody>
        </p:sp>
        <p:sp>
          <p:nvSpPr>
            <p:cNvPr id="443" name="object 443"/>
            <p:cNvSpPr/>
            <p:nvPr/>
          </p:nvSpPr>
          <p:spPr>
            <a:xfrm>
              <a:off x="6408420" y="5548629"/>
              <a:ext cx="25400" cy="789940"/>
            </a:xfrm>
            <a:custGeom>
              <a:avLst/>
              <a:gdLst/>
              <a:ahLst/>
              <a:cxnLst/>
              <a:rect l="l" t="t" r="r" b="b"/>
              <a:pathLst>
                <a:path w="25400" h="789939">
                  <a:moveTo>
                    <a:pt x="1270" y="0"/>
                  </a:moveTo>
                  <a:lnTo>
                    <a:pt x="0" y="0"/>
                  </a:lnTo>
                  <a:lnTo>
                    <a:pt x="0" y="5080"/>
                  </a:lnTo>
                  <a:lnTo>
                    <a:pt x="22859" y="5080"/>
                  </a:lnTo>
                  <a:lnTo>
                    <a:pt x="22859" y="3810"/>
                  </a:lnTo>
                  <a:lnTo>
                    <a:pt x="16509" y="3810"/>
                  </a:lnTo>
                  <a:lnTo>
                    <a:pt x="16509" y="2540"/>
                  </a:lnTo>
                  <a:lnTo>
                    <a:pt x="8889" y="2540"/>
                  </a:lnTo>
                  <a:lnTo>
                    <a:pt x="8889" y="1270"/>
                  </a:lnTo>
                  <a:lnTo>
                    <a:pt x="1270" y="1270"/>
                  </a:lnTo>
                  <a:lnTo>
                    <a:pt x="1270" y="0"/>
                  </a:lnTo>
                  <a:close/>
                </a:path>
                <a:path w="25400" h="789939">
                  <a:moveTo>
                    <a:pt x="25400" y="5080"/>
                  </a:moveTo>
                  <a:lnTo>
                    <a:pt x="0" y="5080"/>
                  </a:lnTo>
                  <a:lnTo>
                    <a:pt x="0" y="11430"/>
                  </a:lnTo>
                  <a:lnTo>
                    <a:pt x="25400" y="11430"/>
                  </a:lnTo>
                  <a:lnTo>
                    <a:pt x="25400" y="5080"/>
                  </a:lnTo>
                  <a:close/>
                </a:path>
                <a:path w="25400" h="789939">
                  <a:moveTo>
                    <a:pt x="25400" y="11430"/>
                  </a:moveTo>
                  <a:lnTo>
                    <a:pt x="0" y="11430"/>
                  </a:lnTo>
                  <a:lnTo>
                    <a:pt x="0" y="17780"/>
                  </a:lnTo>
                  <a:lnTo>
                    <a:pt x="25400" y="17780"/>
                  </a:lnTo>
                  <a:lnTo>
                    <a:pt x="25400" y="11430"/>
                  </a:lnTo>
                  <a:close/>
                </a:path>
                <a:path w="25400" h="789939">
                  <a:moveTo>
                    <a:pt x="25400" y="17780"/>
                  </a:moveTo>
                  <a:lnTo>
                    <a:pt x="0" y="17780"/>
                  </a:lnTo>
                  <a:lnTo>
                    <a:pt x="0" y="21590"/>
                  </a:lnTo>
                  <a:lnTo>
                    <a:pt x="25400" y="21590"/>
                  </a:lnTo>
                  <a:lnTo>
                    <a:pt x="25400" y="17780"/>
                  </a:lnTo>
                  <a:close/>
                </a:path>
                <a:path w="25400" h="789939">
                  <a:moveTo>
                    <a:pt x="25400" y="21590"/>
                  </a:moveTo>
                  <a:lnTo>
                    <a:pt x="0" y="21590"/>
                  </a:lnTo>
                  <a:lnTo>
                    <a:pt x="0" y="24130"/>
                  </a:lnTo>
                  <a:lnTo>
                    <a:pt x="25400" y="24130"/>
                  </a:lnTo>
                  <a:lnTo>
                    <a:pt x="25400" y="21590"/>
                  </a:lnTo>
                  <a:close/>
                </a:path>
                <a:path w="25400" h="789939">
                  <a:moveTo>
                    <a:pt x="25400" y="24130"/>
                  </a:moveTo>
                  <a:lnTo>
                    <a:pt x="0" y="24130"/>
                  </a:lnTo>
                  <a:lnTo>
                    <a:pt x="0" y="36830"/>
                  </a:lnTo>
                  <a:lnTo>
                    <a:pt x="25400" y="36830"/>
                  </a:lnTo>
                  <a:lnTo>
                    <a:pt x="25400" y="24130"/>
                  </a:lnTo>
                  <a:close/>
                </a:path>
                <a:path w="25400" h="789939">
                  <a:moveTo>
                    <a:pt x="25400" y="36830"/>
                  </a:moveTo>
                  <a:lnTo>
                    <a:pt x="0" y="36830"/>
                  </a:lnTo>
                  <a:lnTo>
                    <a:pt x="0" y="43180"/>
                  </a:lnTo>
                  <a:lnTo>
                    <a:pt x="25400" y="43180"/>
                  </a:lnTo>
                  <a:lnTo>
                    <a:pt x="25400" y="36830"/>
                  </a:lnTo>
                  <a:close/>
                </a:path>
                <a:path w="25400" h="789939">
                  <a:moveTo>
                    <a:pt x="25400" y="43180"/>
                  </a:moveTo>
                  <a:lnTo>
                    <a:pt x="0" y="43180"/>
                  </a:lnTo>
                  <a:lnTo>
                    <a:pt x="0" y="53340"/>
                  </a:lnTo>
                  <a:lnTo>
                    <a:pt x="25400" y="53340"/>
                  </a:lnTo>
                  <a:lnTo>
                    <a:pt x="25400" y="43180"/>
                  </a:lnTo>
                  <a:close/>
                </a:path>
                <a:path w="25400" h="789939">
                  <a:moveTo>
                    <a:pt x="25400" y="53340"/>
                  </a:moveTo>
                  <a:lnTo>
                    <a:pt x="0" y="53340"/>
                  </a:lnTo>
                  <a:lnTo>
                    <a:pt x="0" y="59690"/>
                  </a:lnTo>
                  <a:lnTo>
                    <a:pt x="25400" y="59690"/>
                  </a:lnTo>
                  <a:lnTo>
                    <a:pt x="25400" y="53340"/>
                  </a:lnTo>
                  <a:close/>
                </a:path>
                <a:path w="25400" h="789939">
                  <a:moveTo>
                    <a:pt x="25400" y="59690"/>
                  </a:moveTo>
                  <a:lnTo>
                    <a:pt x="0" y="59690"/>
                  </a:lnTo>
                  <a:lnTo>
                    <a:pt x="0" y="68580"/>
                  </a:lnTo>
                  <a:lnTo>
                    <a:pt x="25400" y="68580"/>
                  </a:lnTo>
                  <a:lnTo>
                    <a:pt x="25400" y="59690"/>
                  </a:lnTo>
                  <a:close/>
                </a:path>
                <a:path w="25400" h="789939">
                  <a:moveTo>
                    <a:pt x="25400" y="68580"/>
                  </a:moveTo>
                  <a:lnTo>
                    <a:pt x="0" y="68580"/>
                  </a:lnTo>
                  <a:lnTo>
                    <a:pt x="0" y="73660"/>
                  </a:lnTo>
                  <a:lnTo>
                    <a:pt x="25400" y="73660"/>
                  </a:lnTo>
                  <a:lnTo>
                    <a:pt x="25400" y="68580"/>
                  </a:lnTo>
                  <a:close/>
                </a:path>
                <a:path w="25400" h="789939">
                  <a:moveTo>
                    <a:pt x="25400" y="73660"/>
                  </a:moveTo>
                  <a:lnTo>
                    <a:pt x="0" y="73660"/>
                  </a:lnTo>
                  <a:lnTo>
                    <a:pt x="0" y="74930"/>
                  </a:lnTo>
                  <a:lnTo>
                    <a:pt x="25400" y="74930"/>
                  </a:lnTo>
                  <a:lnTo>
                    <a:pt x="25400" y="73660"/>
                  </a:lnTo>
                  <a:close/>
                </a:path>
                <a:path w="25400" h="789939">
                  <a:moveTo>
                    <a:pt x="25400" y="74930"/>
                  </a:moveTo>
                  <a:lnTo>
                    <a:pt x="0" y="74930"/>
                  </a:lnTo>
                  <a:lnTo>
                    <a:pt x="0" y="81280"/>
                  </a:lnTo>
                  <a:lnTo>
                    <a:pt x="25400" y="81280"/>
                  </a:lnTo>
                  <a:lnTo>
                    <a:pt x="25400" y="74930"/>
                  </a:lnTo>
                  <a:close/>
                </a:path>
                <a:path w="25400" h="789939">
                  <a:moveTo>
                    <a:pt x="25400" y="81280"/>
                  </a:moveTo>
                  <a:lnTo>
                    <a:pt x="0" y="81280"/>
                  </a:lnTo>
                  <a:lnTo>
                    <a:pt x="0" y="91440"/>
                  </a:lnTo>
                  <a:lnTo>
                    <a:pt x="25400" y="91440"/>
                  </a:lnTo>
                  <a:lnTo>
                    <a:pt x="25400" y="81280"/>
                  </a:lnTo>
                  <a:close/>
                </a:path>
                <a:path w="25400" h="789939">
                  <a:moveTo>
                    <a:pt x="25400" y="91440"/>
                  </a:moveTo>
                  <a:lnTo>
                    <a:pt x="0" y="91440"/>
                  </a:lnTo>
                  <a:lnTo>
                    <a:pt x="0" y="100330"/>
                  </a:lnTo>
                  <a:lnTo>
                    <a:pt x="25400" y="100330"/>
                  </a:lnTo>
                  <a:lnTo>
                    <a:pt x="25400" y="91440"/>
                  </a:lnTo>
                  <a:close/>
                </a:path>
                <a:path w="25400" h="789939">
                  <a:moveTo>
                    <a:pt x="25400" y="100330"/>
                  </a:moveTo>
                  <a:lnTo>
                    <a:pt x="0" y="100330"/>
                  </a:lnTo>
                  <a:lnTo>
                    <a:pt x="0" y="138430"/>
                  </a:lnTo>
                  <a:lnTo>
                    <a:pt x="25400" y="138430"/>
                  </a:lnTo>
                  <a:lnTo>
                    <a:pt x="25400" y="100330"/>
                  </a:lnTo>
                  <a:close/>
                </a:path>
                <a:path w="25400" h="789939">
                  <a:moveTo>
                    <a:pt x="25400" y="138430"/>
                  </a:moveTo>
                  <a:lnTo>
                    <a:pt x="0" y="138430"/>
                  </a:lnTo>
                  <a:lnTo>
                    <a:pt x="0" y="142240"/>
                  </a:lnTo>
                  <a:lnTo>
                    <a:pt x="25400" y="142240"/>
                  </a:lnTo>
                  <a:lnTo>
                    <a:pt x="25400" y="138430"/>
                  </a:lnTo>
                  <a:close/>
                </a:path>
                <a:path w="25400" h="789939">
                  <a:moveTo>
                    <a:pt x="25400" y="142240"/>
                  </a:moveTo>
                  <a:lnTo>
                    <a:pt x="0" y="142240"/>
                  </a:lnTo>
                  <a:lnTo>
                    <a:pt x="0" y="144780"/>
                  </a:lnTo>
                  <a:lnTo>
                    <a:pt x="25400" y="144780"/>
                  </a:lnTo>
                  <a:lnTo>
                    <a:pt x="25400" y="142240"/>
                  </a:lnTo>
                  <a:close/>
                </a:path>
                <a:path w="25400" h="789939">
                  <a:moveTo>
                    <a:pt x="25400" y="144780"/>
                  </a:moveTo>
                  <a:lnTo>
                    <a:pt x="0" y="144780"/>
                  </a:lnTo>
                  <a:lnTo>
                    <a:pt x="0" y="151130"/>
                  </a:lnTo>
                  <a:lnTo>
                    <a:pt x="25400" y="151130"/>
                  </a:lnTo>
                  <a:lnTo>
                    <a:pt x="25400" y="144780"/>
                  </a:lnTo>
                  <a:close/>
                </a:path>
                <a:path w="25400" h="789939">
                  <a:moveTo>
                    <a:pt x="25400" y="151130"/>
                  </a:moveTo>
                  <a:lnTo>
                    <a:pt x="0" y="151130"/>
                  </a:lnTo>
                  <a:lnTo>
                    <a:pt x="0" y="154940"/>
                  </a:lnTo>
                  <a:lnTo>
                    <a:pt x="25400" y="154940"/>
                  </a:lnTo>
                  <a:lnTo>
                    <a:pt x="25400" y="151130"/>
                  </a:lnTo>
                  <a:close/>
                </a:path>
                <a:path w="25400" h="789939">
                  <a:moveTo>
                    <a:pt x="25400" y="154940"/>
                  </a:moveTo>
                  <a:lnTo>
                    <a:pt x="0" y="154940"/>
                  </a:lnTo>
                  <a:lnTo>
                    <a:pt x="0" y="193040"/>
                  </a:lnTo>
                  <a:lnTo>
                    <a:pt x="25400" y="193040"/>
                  </a:lnTo>
                  <a:lnTo>
                    <a:pt x="25400" y="154940"/>
                  </a:lnTo>
                  <a:close/>
                </a:path>
                <a:path w="25400" h="789939">
                  <a:moveTo>
                    <a:pt x="25400" y="193040"/>
                  </a:moveTo>
                  <a:lnTo>
                    <a:pt x="0" y="193040"/>
                  </a:lnTo>
                  <a:lnTo>
                    <a:pt x="0" y="201930"/>
                  </a:lnTo>
                  <a:lnTo>
                    <a:pt x="25400" y="201930"/>
                  </a:lnTo>
                  <a:lnTo>
                    <a:pt x="25400" y="193040"/>
                  </a:lnTo>
                  <a:close/>
                </a:path>
                <a:path w="25400" h="789939">
                  <a:moveTo>
                    <a:pt x="25400" y="201930"/>
                  </a:moveTo>
                  <a:lnTo>
                    <a:pt x="0" y="201930"/>
                  </a:lnTo>
                  <a:lnTo>
                    <a:pt x="0" y="208280"/>
                  </a:lnTo>
                  <a:lnTo>
                    <a:pt x="25400" y="208280"/>
                  </a:lnTo>
                  <a:lnTo>
                    <a:pt x="25400" y="201930"/>
                  </a:lnTo>
                  <a:close/>
                </a:path>
                <a:path w="25400" h="789939">
                  <a:moveTo>
                    <a:pt x="25400" y="208280"/>
                  </a:moveTo>
                  <a:lnTo>
                    <a:pt x="0" y="208280"/>
                  </a:lnTo>
                  <a:lnTo>
                    <a:pt x="0" y="214630"/>
                  </a:lnTo>
                  <a:lnTo>
                    <a:pt x="25400" y="214630"/>
                  </a:lnTo>
                  <a:lnTo>
                    <a:pt x="25400" y="208280"/>
                  </a:lnTo>
                  <a:close/>
                </a:path>
                <a:path w="25400" h="789939">
                  <a:moveTo>
                    <a:pt x="25400" y="214630"/>
                  </a:moveTo>
                  <a:lnTo>
                    <a:pt x="0" y="214630"/>
                  </a:lnTo>
                  <a:lnTo>
                    <a:pt x="0" y="218440"/>
                  </a:lnTo>
                  <a:lnTo>
                    <a:pt x="25400" y="218440"/>
                  </a:lnTo>
                  <a:lnTo>
                    <a:pt x="25400" y="214630"/>
                  </a:lnTo>
                  <a:close/>
                </a:path>
                <a:path w="25400" h="789939">
                  <a:moveTo>
                    <a:pt x="25400" y="218440"/>
                  </a:moveTo>
                  <a:lnTo>
                    <a:pt x="0" y="218440"/>
                  </a:lnTo>
                  <a:lnTo>
                    <a:pt x="0" y="224790"/>
                  </a:lnTo>
                  <a:lnTo>
                    <a:pt x="25400" y="224790"/>
                  </a:lnTo>
                  <a:lnTo>
                    <a:pt x="25400" y="218440"/>
                  </a:lnTo>
                  <a:close/>
                </a:path>
                <a:path w="25400" h="789939">
                  <a:moveTo>
                    <a:pt x="25400" y="224790"/>
                  </a:moveTo>
                  <a:lnTo>
                    <a:pt x="0" y="224790"/>
                  </a:lnTo>
                  <a:lnTo>
                    <a:pt x="0" y="227330"/>
                  </a:lnTo>
                  <a:lnTo>
                    <a:pt x="25400" y="227330"/>
                  </a:lnTo>
                  <a:lnTo>
                    <a:pt x="25400" y="224790"/>
                  </a:lnTo>
                  <a:close/>
                </a:path>
                <a:path w="25400" h="789939">
                  <a:moveTo>
                    <a:pt x="25400" y="227330"/>
                  </a:moveTo>
                  <a:lnTo>
                    <a:pt x="0" y="227330"/>
                  </a:lnTo>
                  <a:lnTo>
                    <a:pt x="0" y="231140"/>
                  </a:lnTo>
                  <a:lnTo>
                    <a:pt x="25400" y="231140"/>
                  </a:lnTo>
                  <a:lnTo>
                    <a:pt x="25400" y="227330"/>
                  </a:lnTo>
                  <a:close/>
                </a:path>
                <a:path w="25400" h="789939">
                  <a:moveTo>
                    <a:pt x="25400" y="231140"/>
                  </a:moveTo>
                  <a:lnTo>
                    <a:pt x="0" y="231140"/>
                  </a:lnTo>
                  <a:lnTo>
                    <a:pt x="0" y="233680"/>
                  </a:lnTo>
                  <a:lnTo>
                    <a:pt x="25400" y="233680"/>
                  </a:lnTo>
                  <a:lnTo>
                    <a:pt x="25400" y="231140"/>
                  </a:lnTo>
                  <a:close/>
                </a:path>
                <a:path w="25400" h="789939">
                  <a:moveTo>
                    <a:pt x="25400" y="233680"/>
                  </a:moveTo>
                  <a:lnTo>
                    <a:pt x="0" y="233680"/>
                  </a:lnTo>
                  <a:lnTo>
                    <a:pt x="0" y="240030"/>
                  </a:lnTo>
                  <a:lnTo>
                    <a:pt x="25400" y="240030"/>
                  </a:lnTo>
                  <a:lnTo>
                    <a:pt x="25400" y="233680"/>
                  </a:lnTo>
                  <a:close/>
                </a:path>
                <a:path w="25400" h="789939">
                  <a:moveTo>
                    <a:pt x="25400" y="240030"/>
                  </a:moveTo>
                  <a:lnTo>
                    <a:pt x="0" y="240030"/>
                  </a:lnTo>
                  <a:lnTo>
                    <a:pt x="0" y="265430"/>
                  </a:lnTo>
                  <a:lnTo>
                    <a:pt x="25400" y="265430"/>
                  </a:lnTo>
                  <a:lnTo>
                    <a:pt x="25400" y="240030"/>
                  </a:lnTo>
                  <a:close/>
                </a:path>
                <a:path w="25400" h="789939">
                  <a:moveTo>
                    <a:pt x="25400" y="265430"/>
                  </a:moveTo>
                  <a:lnTo>
                    <a:pt x="0" y="265430"/>
                  </a:lnTo>
                  <a:lnTo>
                    <a:pt x="0" y="271780"/>
                  </a:lnTo>
                  <a:lnTo>
                    <a:pt x="25400" y="271780"/>
                  </a:lnTo>
                  <a:lnTo>
                    <a:pt x="25400" y="265430"/>
                  </a:lnTo>
                  <a:close/>
                </a:path>
                <a:path w="25400" h="789939">
                  <a:moveTo>
                    <a:pt x="25400" y="271780"/>
                  </a:moveTo>
                  <a:lnTo>
                    <a:pt x="0" y="271780"/>
                  </a:lnTo>
                  <a:lnTo>
                    <a:pt x="0" y="284480"/>
                  </a:lnTo>
                  <a:lnTo>
                    <a:pt x="25400" y="284480"/>
                  </a:lnTo>
                  <a:lnTo>
                    <a:pt x="25400" y="271780"/>
                  </a:lnTo>
                  <a:close/>
                </a:path>
                <a:path w="25400" h="789939">
                  <a:moveTo>
                    <a:pt x="25400" y="284480"/>
                  </a:moveTo>
                  <a:lnTo>
                    <a:pt x="0" y="284480"/>
                  </a:lnTo>
                  <a:lnTo>
                    <a:pt x="0" y="300990"/>
                  </a:lnTo>
                  <a:lnTo>
                    <a:pt x="25400" y="300990"/>
                  </a:lnTo>
                  <a:lnTo>
                    <a:pt x="25400" y="284480"/>
                  </a:lnTo>
                  <a:close/>
                </a:path>
                <a:path w="25400" h="789939">
                  <a:moveTo>
                    <a:pt x="25400" y="300990"/>
                  </a:moveTo>
                  <a:lnTo>
                    <a:pt x="0" y="300990"/>
                  </a:lnTo>
                  <a:lnTo>
                    <a:pt x="0" y="303530"/>
                  </a:lnTo>
                  <a:lnTo>
                    <a:pt x="25400" y="303530"/>
                  </a:lnTo>
                  <a:lnTo>
                    <a:pt x="25400" y="300990"/>
                  </a:lnTo>
                  <a:close/>
                </a:path>
                <a:path w="25400" h="789939">
                  <a:moveTo>
                    <a:pt x="25400" y="303530"/>
                  </a:moveTo>
                  <a:lnTo>
                    <a:pt x="0" y="303530"/>
                  </a:lnTo>
                  <a:lnTo>
                    <a:pt x="0" y="307340"/>
                  </a:lnTo>
                  <a:lnTo>
                    <a:pt x="25400" y="307340"/>
                  </a:lnTo>
                  <a:lnTo>
                    <a:pt x="25400" y="303530"/>
                  </a:lnTo>
                  <a:close/>
                </a:path>
                <a:path w="25400" h="789939">
                  <a:moveTo>
                    <a:pt x="25400" y="307340"/>
                  </a:moveTo>
                  <a:lnTo>
                    <a:pt x="0" y="307340"/>
                  </a:lnTo>
                  <a:lnTo>
                    <a:pt x="0" y="309880"/>
                  </a:lnTo>
                  <a:lnTo>
                    <a:pt x="25400" y="309880"/>
                  </a:lnTo>
                  <a:lnTo>
                    <a:pt x="25400" y="307340"/>
                  </a:lnTo>
                  <a:close/>
                </a:path>
                <a:path w="25400" h="789939">
                  <a:moveTo>
                    <a:pt x="25400" y="309880"/>
                  </a:moveTo>
                  <a:lnTo>
                    <a:pt x="0" y="309880"/>
                  </a:lnTo>
                  <a:lnTo>
                    <a:pt x="0" y="313690"/>
                  </a:lnTo>
                  <a:lnTo>
                    <a:pt x="25400" y="313690"/>
                  </a:lnTo>
                  <a:lnTo>
                    <a:pt x="25400" y="309880"/>
                  </a:lnTo>
                  <a:close/>
                </a:path>
                <a:path w="25400" h="789939">
                  <a:moveTo>
                    <a:pt x="25400" y="313690"/>
                  </a:moveTo>
                  <a:lnTo>
                    <a:pt x="0" y="313690"/>
                  </a:lnTo>
                  <a:lnTo>
                    <a:pt x="0" y="320040"/>
                  </a:lnTo>
                  <a:lnTo>
                    <a:pt x="25400" y="320040"/>
                  </a:lnTo>
                  <a:lnTo>
                    <a:pt x="25400" y="313690"/>
                  </a:lnTo>
                  <a:close/>
                </a:path>
                <a:path w="25400" h="789939">
                  <a:moveTo>
                    <a:pt x="25400" y="320040"/>
                  </a:moveTo>
                  <a:lnTo>
                    <a:pt x="0" y="320040"/>
                  </a:lnTo>
                  <a:lnTo>
                    <a:pt x="0" y="328930"/>
                  </a:lnTo>
                  <a:lnTo>
                    <a:pt x="25400" y="328930"/>
                  </a:lnTo>
                  <a:lnTo>
                    <a:pt x="25400" y="320040"/>
                  </a:lnTo>
                  <a:close/>
                </a:path>
                <a:path w="25400" h="789939">
                  <a:moveTo>
                    <a:pt x="25400" y="328930"/>
                  </a:moveTo>
                  <a:lnTo>
                    <a:pt x="0" y="328930"/>
                  </a:lnTo>
                  <a:lnTo>
                    <a:pt x="0" y="341630"/>
                  </a:lnTo>
                  <a:lnTo>
                    <a:pt x="25400" y="341630"/>
                  </a:lnTo>
                  <a:lnTo>
                    <a:pt x="25400" y="328930"/>
                  </a:lnTo>
                  <a:close/>
                </a:path>
                <a:path w="25400" h="789939">
                  <a:moveTo>
                    <a:pt x="25400" y="341630"/>
                  </a:moveTo>
                  <a:lnTo>
                    <a:pt x="0" y="341630"/>
                  </a:lnTo>
                  <a:lnTo>
                    <a:pt x="0" y="351790"/>
                  </a:lnTo>
                  <a:lnTo>
                    <a:pt x="25400" y="351790"/>
                  </a:lnTo>
                  <a:lnTo>
                    <a:pt x="25400" y="341630"/>
                  </a:lnTo>
                  <a:close/>
                </a:path>
                <a:path w="25400" h="789939">
                  <a:moveTo>
                    <a:pt x="25400" y="351790"/>
                  </a:moveTo>
                  <a:lnTo>
                    <a:pt x="0" y="351790"/>
                  </a:lnTo>
                  <a:lnTo>
                    <a:pt x="0" y="354330"/>
                  </a:lnTo>
                  <a:lnTo>
                    <a:pt x="25400" y="354330"/>
                  </a:lnTo>
                  <a:lnTo>
                    <a:pt x="25400" y="351790"/>
                  </a:lnTo>
                  <a:close/>
                </a:path>
                <a:path w="25400" h="789939">
                  <a:moveTo>
                    <a:pt x="25400" y="354330"/>
                  </a:moveTo>
                  <a:lnTo>
                    <a:pt x="0" y="354330"/>
                  </a:lnTo>
                  <a:lnTo>
                    <a:pt x="0" y="360680"/>
                  </a:lnTo>
                  <a:lnTo>
                    <a:pt x="25400" y="360680"/>
                  </a:lnTo>
                  <a:lnTo>
                    <a:pt x="25400" y="354330"/>
                  </a:lnTo>
                  <a:close/>
                </a:path>
                <a:path w="25400" h="789939">
                  <a:moveTo>
                    <a:pt x="25400" y="360680"/>
                  </a:moveTo>
                  <a:lnTo>
                    <a:pt x="0" y="360680"/>
                  </a:lnTo>
                  <a:lnTo>
                    <a:pt x="0" y="364490"/>
                  </a:lnTo>
                  <a:lnTo>
                    <a:pt x="25400" y="364490"/>
                  </a:lnTo>
                  <a:lnTo>
                    <a:pt x="25400" y="360680"/>
                  </a:lnTo>
                  <a:close/>
                </a:path>
                <a:path w="25400" h="789939">
                  <a:moveTo>
                    <a:pt x="25400" y="364490"/>
                  </a:moveTo>
                  <a:lnTo>
                    <a:pt x="0" y="364490"/>
                  </a:lnTo>
                  <a:lnTo>
                    <a:pt x="0" y="370840"/>
                  </a:lnTo>
                  <a:lnTo>
                    <a:pt x="25400" y="370840"/>
                  </a:lnTo>
                  <a:lnTo>
                    <a:pt x="25400" y="364490"/>
                  </a:lnTo>
                  <a:close/>
                </a:path>
                <a:path w="25400" h="789939">
                  <a:moveTo>
                    <a:pt x="25400" y="370840"/>
                  </a:moveTo>
                  <a:lnTo>
                    <a:pt x="0" y="370840"/>
                  </a:lnTo>
                  <a:lnTo>
                    <a:pt x="0" y="373380"/>
                  </a:lnTo>
                  <a:lnTo>
                    <a:pt x="25400" y="373380"/>
                  </a:lnTo>
                  <a:lnTo>
                    <a:pt x="25400" y="370840"/>
                  </a:lnTo>
                  <a:close/>
                </a:path>
                <a:path w="25400" h="789939">
                  <a:moveTo>
                    <a:pt x="25400" y="373380"/>
                  </a:moveTo>
                  <a:lnTo>
                    <a:pt x="0" y="373380"/>
                  </a:lnTo>
                  <a:lnTo>
                    <a:pt x="0" y="377190"/>
                  </a:lnTo>
                  <a:lnTo>
                    <a:pt x="25400" y="377190"/>
                  </a:lnTo>
                  <a:lnTo>
                    <a:pt x="25400" y="373380"/>
                  </a:lnTo>
                  <a:close/>
                </a:path>
                <a:path w="25400" h="789939">
                  <a:moveTo>
                    <a:pt x="25400" y="377190"/>
                  </a:moveTo>
                  <a:lnTo>
                    <a:pt x="0" y="377190"/>
                  </a:lnTo>
                  <a:lnTo>
                    <a:pt x="0" y="379730"/>
                  </a:lnTo>
                  <a:lnTo>
                    <a:pt x="25400" y="379730"/>
                  </a:lnTo>
                  <a:lnTo>
                    <a:pt x="25400" y="377190"/>
                  </a:lnTo>
                  <a:close/>
                </a:path>
                <a:path w="25400" h="789939">
                  <a:moveTo>
                    <a:pt x="25400" y="379730"/>
                  </a:moveTo>
                  <a:lnTo>
                    <a:pt x="0" y="379730"/>
                  </a:lnTo>
                  <a:lnTo>
                    <a:pt x="0" y="386080"/>
                  </a:lnTo>
                  <a:lnTo>
                    <a:pt x="25400" y="386080"/>
                  </a:lnTo>
                  <a:lnTo>
                    <a:pt x="25400" y="379730"/>
                  </a:lnTo>
                  <a:close/>
                </a:path>
                <a:path w="25400" h="789939">
                  <a:moveTo>
                    <a:pt x="25400" y="386080"/>
                  </a:moveTo>
                  <a:lnTo>
                    <a:pt x="0" y="386080"/>
                  </a:lnTo>
                  <a:lnTo>
                    <a:pt x="0" y="405130"/>
                  </a:lnTo>
                  <a:lnTo>
                    <a:pt x="25400" y="405130"/>
                  </a:lnTo>
                  <a:lnTo>
                    <a:pt x="25400" y="386080"/>
                  </a:lnTo>
                  <a:close/>
                </a:path>
                <a:path w="25400" h="789939">
                  <a:moveTo>
                    <a:pt x="25400" y="405130"/>
                  </a:moveTo>
                  <a:lnTo>
                    <a:pt x="0" y="405130"/>
                  </a:lnTo>
                  <a:lnTo>
                    <a:pt x="0" y="408940"/>
                  </a:lnTo>
                  <a:lnTo>
                    <a:pt x="25400" y="408940"/>
                  </a:lnTo>
                  <a:lnTo>
                    <a:pt x="25400" y="405130"/>
                  </a:lnTo>
                  <a:close/>
                </a:path>
                <a:path w="25400" h="789939">
                  <a:moveTo>
                    <a:pt x="25400" y="408940"/>
                  </a:moveTo>
                  <a:lnTo>
                    <a:pt x="0" y="408940"/>
                  </a:lnTo>
                  <a:lnTo>
                    <a:pt x="0" y="421640"/>
                  </a:lnTo>
                  <a:lnTo>
                    <a:pt x="25400" y="421640"/>
                  </a:lnTo>
                  <a:lnTo>
                    <a:pt x="25400" y="408940"/>
                  </a:lnTo>
                  <a:close/>
                </a:path>
                <a:path w="25400" h="789939">
                  <a:moveTo>
                    <a:pt x="25400" y="421640"/>
                  </a:moveTo>
                  <a:lnTo>
                    <a:pt x="0" y="421640"/>
                  </a:lnTo>
                  <a:lnTo>
                    <a:pt x="0" y="430530"/>
                  </a:lnTo>
                  <a:lnTo>
                    <a:pt x="25400" y="430530"/>
                  </a:lnTo>
                  <a:lnTo>
                    <a:pt x="25400" y="421640"/>
                  </a:lnTo>
                  <a:close/>
                </a:path>
                <a:path w="25400" h="789939">
                  <a:moveTo>
                    <a:pt x="25400" y="430530"/>
                  </a:moveTo>
                  <a:lnTo>
                    <a:pt x="0" y="430530"/>
                  </a:lnTo>
                  <a:lnTo>
                    <a:pt x="0" y="434340"/>
                  </a:lnTo>
                  <a:lnTo>
                    <a:pt x="25400" y="434340"/>
                  </a:lnTo>
                  <a:lnTo>
                    <a:pt x="25400" y="430530"/>
                  </a:lnTo>
                  <a:close/>
                </a:path>
                <a:path w="25400" h="789939">
                  <a:moveTo>
                    <a:pt x="25400" y="434340"/>
                  </a:moveTo>
                  <a:lnTo>
                    <a:pt x="0" y="434340"/>
                  </a:lnTo>
                  <a:lnTo>
                    <a:pt x="0" y="449580"/>
                  </a:lnTo>
                  <a:lnTo>
                    <a:pt x="25400" y="449580"/>
                  </a:lnTo>
                  <a:lnTo>
                    <a:pt x="25400" y="434340"/>
                  </a:lnTo>
                  <a:close/>
                </a:path>
                <a:path w="25400" h="789939">
                  <a:moveTo>
                    <a:pt x="25400" y="449580"/>
                  </a:moveTo>
                  <a:lnTo>
                    <a:pt x="0" y="449580"/>
                  </a:lnTo>
                  <a:lnTo>
                    <a:pt x="0" y="455930"/>
                  </a:lnTo>
                  <a:lnTo>
                    <a:pt x="25400" y="455930"/>
                  </a:lnTo>
                  <a:lnTo>
                    <a:pt x="25400" y="449580"/>
                  </a:lnTo>
                  <a:close/>
                </a:path>
                <a:path w="25400" h="789939">
                  <a:moveTo>
                    <a:pt x="25400" y="455930"/>
                  </a:moveTo>
                  <a:lnTo>
                    <a:pt x="0" y="455930"/>
                  </a:lnTo>
                  <a:lnTo>
                    <a:pt x="0" y="459740"/>
                  </a:lnTo>
                  <a:lnTo>
                    <a:pt x="25400" y="459740"/>
                  </a:lnTo>
                  <a:lnTo>
                    <a:pt x="25400" y="455930"/>
                  </a:lnTo>
                  <a:close/>
                </a:path>
                <a:path w="25400" h="789939">
                  <a:moveTo>
                    <a:pt x="25400" y="459740"/>
                  </a:moveTo>
                  <a:lnTo>
                    <a:pt x="0" y="459740"/>
                  </a:lnTo>
                  <a:lnTo>
                    <a:pt x="0" y="462280"/>
                  </a:lnTo>
                  <a:lnTo>
                    <a:pt x="25400" y="462280"/>
                  </a:lnTo>
                  <a:lnTo>
                    <a:pt x="25400" y="459740"/>
                  </a:lnTo>
                  <a:close/>
                </a:path>
                <a:path w="25400" h="789939">
                  <a:moveTo>
                    <a:pt x="25400" y="462280"/>
                  </a:moveTo>
                  <a:lnTo>
                    <a:pt x="0" y="462280"/>
                  </a:lnTo>
                  <a:lnTo>
                    <a:pt x="0" y="466090"/>
                  </a:lnTo>
                  <a:lnTo>
                    <a:pt x="25400" y="466090"/>
                  </a:lnTo>
                  <a:lnTo>
                    <a:pt x="25400" y="462280"/>
                  </a:lnTo>
                  <a:close/>
                </a:path>
                <a:path w="25400" h="789939">
                  <a:moveTo>
                    <a:pt x="25400" y="466090"/>
                  </a:moveTo>
                  <a:lnTo>
                    <a:pt x="0" y="466090"/>
                  </a:lnTo>
                  <a:lnTo>
                    <a:pt x="0" y="472440"/>
                  </a:lnTo>
                  <a:lnTo>
                    <a:pt x="25400" y="472440"/>
                  </a:lnTo>
                  <a:lnTo>
                    <a:pt x="25400" y="466090"/>
                  </a:lnTo>
                  <a:close/>
                </a:path>
                <a:path w="25400" h="789939">
                  <a:moveTo>
                    <a:pt x="25400" y="472440"/>
                  </a:moveTo>
                  <a:lnTo>
                    <a:pt x="0" y="472440"/>
                  </a:lnTo>
                  <a:lnTo>
                    <a:pt x="0" y="474980"/>
                  </a:lnTo>
                  <a:lnTo>
                    <a:pt x="25400" y="474980"/>
                  </a:lnTo>
                  <a:lnTo>
                    <a:pt x="25400" y="472440"/>
                  </a:lnTo>
                  <a:close/>
                </a:path>
                <a:path w="25400" h="789939">
                  <a:moveTo>
                    <a:pt x="25400" y="474980"/>
                  </a:moveTo>
                  <a:lnTo>
                    <a:pt x="0" y="474980"/>
                  </a:lnTo>
                  <a:lnTo>
                    <a:pt x="0" y="481330"/>
                  </a:lnTo>
                  <a:lnTo>
                    <a:pt x="25400" y="481330"/>
                  </a:lnTo>
                  <a:lnTo>
                    <a:pt x="25400" y="474980"/>
                  </a:lnTo>
                  <a:close/>
                </a:path>
                <a:path w="25400" h="789939">
                  <a:moveTo>
                    <a:pt x="25400" y="481330"/>
                  </a:moveTo>
                  <a:lnTo>
                    <a:pt x="0" y="481330"/>
                  </a:lnTo>
                  <a:lnTo>
                    <a:pt x="0" y="494030"/>
                  </a:lnTo>
                  <a:lnTo>
                    <a:pt x="25400" y="494030"/>
                  </a:lnTo>
                  <a:lnTo>
                    <a:pt x="25400" y="481330"/>
                  </a:lnTo>
                  <a:close/>
                </a:path>
                <a:path w="25400" h="789939">
                  <a:moveTo>
                    <a:pt x="21589" y="786130"/>
                  </a:moveTo>
                  <a:lnTo>
                    <a:pt x="0" y="786130"/>
                  </a:lnTo>
                  <a:lnTo>
                    <a:pt x="0" y="789940"/>
                  </a:lnTo>
                  <a:lnTo>
                    <a:pt x="10159" y="789940"/>
                  </a:lnTo>
                  <a:lnTo>
                    <a:pt x="10159" y="787400"/>
                  </a:lnTo>
                  <a:lnTo>
                    <a:pt x="21589" y="787400"/>
                  </a:lnTo>
                  <a:lnTo>
                    <a:pt x="21589" y="786130"/>
                  </a:lnTo>
                  <a:close/>
                </a:path>
                <a:path w="25400" h="789939">
                  <a:moveTo>
                    <a:pt x="25400" y="779780"/>
                  </a:moveTo>
                  <a:lnTo>
                    <a:pt x="0" y="779780"/>
                  </a:lnTo>
                  <a:lnTo>
                    <a:pt x="0" y="784860"/>
                  </a:lnTo>
                  <a:lnTo>
                    <a:pt x="25400" y="784860"/>
                  </a:lnTo>
                  <a:lnTo>
                    <a:pt x="25400" y="779780"/>
                  </a:lnTo>
                  <a:close/>
                </a:path>
                <a:path w="25400" h="789939">
                  <a:moveTo>
                    <a:pt x="25400" y="773430"/>
                  </a:moveTo>
                  <a:lnTo>
                    <a:pt x="0" y="773430"/>
                  </a:lnTo>
                  <a:lnTo>
                    <a:pt x="0" y="778510"/>
                  </a:lnTo>
                  <a:lnTo>
                    <a:pt x="25400" y="778510"/>
                  </a:lnTo>
                  <a:lnTo>
                    <a:pt x="25400" y="773430"/>
                  </a:lnTo>
                  <a:close/>
                </a:path>
                <a:path w="25400" h="789939">
                  <a:moveTo>
                    <a:pt x="25400" y="767080"/>
                  </a:moveTo>
                  <a:lnTo>
                    <a:pt x="0" y="767080"/>
                  </a:lnTo>
                  <a:lnTo>
                    <a:pt x="0" y="772160"/>
                  </a:lnTo>
                  <a:lnTo>
                    <a:pt x="25400" y="772160"/>
                  </a:lnTo>
                  <a:lnTo>
                    <a:pt x="25400" y="767080"/>
                  </a:lnTo>
                  <a:close/>
                </a:path>
                <a:path w="25400" h="789939">
                  <a:moveTo>
                    <a:pt x="25400" y="760730"/>
                  </a:moveTo>
                  <a:lnTo>
                    <a:pt x="0" y="760730"/>
                  </a:lnTo>
                  <a:lnTo>
                    <a:pt x="0" y="765810"/>
                  </a:lnTo>
                  <a:lnTo>
                    <a:pt x="25400" y="765810"/>
                  </a:lnTo>
                  <a:lnTo>
                    <a:pt x="25400" y="760730"/>
                  </a:lnTo>
                  <a:close/>
                </a:path>
                <a:path w="25400" h="789939">
                  <a:moveTo>
                    <a:pt x="25400" y="754380"/>
                  </a:moveTo>
                  <a:lnTo>
                    <a:pt x="0" y="754380"/>
                  </a:lnTo>
                  <a:lnTo>
                    <a:pt x="0" y="759460"/>
                  </a:lnTo>
                  <a:lnTo>
                    <a:pt x="25400" y="759460"/>
                  </a:lnTo>
                  <a:lnTo>
                    <a:pt x="25400" y="754380"/>
                  </a:lnTo>
                  <a:close/>
                </a:path>
                <a:path w="25400" h="789939">
                  <a:moveTo>
                    <a:pt x="25400" y="748030"/>
                  </a:moveTo>
                  <a:lnTo>
                    <a:pt x="0" y="748030"/>
                  </a:lnTo>
                  <a:lnTo>
                    <a:pt x="0" y="753110"/>
                  </a:lnTo>
                  <a:lnTo>
                    <a:pt x="25400" y="753110"/>
                  </a:lnTo>
                  <a:lnTo>
                    <a:pt x="25400" y="748030"/>
                  </a:lnTo>
                  <a:close/>
                </a:path>
                <a:path w="25400" h="789939">
                  <a:moveTo>
                    <a:pt x="25400" y="741680"/>
                  </a:moveTo>
                  <a:lnTo>
                    <a:pt x="0" y="741680"/>
                  </a:lnTo>
                  <a:lnTo>
                    <a:pt x="0" y="746760"/>
                  </a:lnTo>
                  <a:lnTo>
                    <a:pt x="25400" y="746760"/>
                  </a:lnTo>
                  <a:lnTo>
                    <a:pt x="25400" y="741680"/>
                  </a:lnTo>
                  <a:close/>
                </a:path>
                <a:path w="25400" h="789939">
                  <a:moveTo>
                    <a:pt x="25400" y="735330"/>
                  </a:moveTo>
                  <a:lnTo>
                    <a:pt x="0" y="735330"/>
                  </a:lnTo>
                  <a:lnTo>
                    <a:pt x="0" y="740410"/>
                  </a:lnTo>
                  <a:lnTo>
                    <a:pt x="25400" y="740410"/>
                  </a:lnTo>
                  <a:lnTo>
                    <a:pt x="25400" y="735330"/>
                  </a:lnTo>
                  <a:close/>
                </a:path>
                <a:path w="25400" h="789939">
                  <a:moveTo>
                    <a:pt x="25400" y="728980"/>
                  </a:moveTo>
                  <a:lnTo>
                    <a:pt x="0" y="728980"/>
                  </a:lnTo>
                  <a:lnTo>
                    <a:pt x="0" y="734060"/>
                  </a:lnTo>
                  <a:lnTo>
                    <a:pt x="25400" y="734060"/>
                  </a:lnTo>
                  <a:lnTo>
                    <a:pt x="25400" y="728980"/>
                  </a:lnTo>
                  <a:close/>
                </a:path>
                <a:path w="25400" h="789939">
                  <a:moveTo>
                    <a:pt x="25400" y="722630"/>
                  </a:moveTo>
                  <a:lnTo>
                    <a:pt x="0" y="722630"/>
                  </a:lnTo>
                  <a:lnTo>
                    <a:pt x="0" y="727710"/>
                  </a:lnTo>
                  <a:lnTo>
                    <a:pt x="25400" y="727710"/>
                  </a:lnTo>
                  <a:lnTo>
                    <a:pt x="25400" y="722630"/>
                  </a:lnTo>
                  <a:close/>
                </a:path>
                <a:path w="25400" h="789939">
                  <a:moveTo>
                    <a:pt x="25400" y="716280"/>
                  </a:moveTo>
                  <a:lnTo>
                    <a:pt x="0" y="716280"/>
                  </a:lnTo>
                  <a:lnTo>
                    <a:pt x="0" y="721360"/>
                  </a:lnTo>
                  <a:lnTo>
                    <a:pt x="25400" y="721360"/>
                  </a:lnTo>
                  <a:lnTo>
                    <a:pt x="25400" y="716280"/>
                  </a:lnTo>
                  <a:close/>
                </a:path>
                <a:path w="25400" h="789939">
                  <a:moveTo>
                    <a:pt x="25400" y="709930"/>
                  </a:moveTo>
                  <a:lnTo>
                    <a:pt x="0" y="709930"/>
                  </a:lnTo>
                  <a:lnTo>
                    <a:pt x="0" y="715010"/>
                  </a:lnTo>
                  <a:lnTo>
                    <a:pt x="25400" y="715010"/>
                  </a:lnTo>
                  <a:lnTo>
                    <a:pt x="25400" y="709930"/>
                  </a:lnTo>
                  <a:close/>
                </a:path>
                <a:path w="25400" h="789939">
                  <a:moveTo>
                    <a:pt x="25400" y="703580"/>
                  </a:moveTo>
                  <a:lnTo>
                    <a:pt x="0" y="703580"/>
                  </a:lnTo>
                  <a:lnTo>
                    <a:pt x="0" y="708660"/>
                  </a:lnTo>
                  <a:lnTo>
                    <a:pt x="25400" y="708660"/>
                  </a:lnTo>
                  <a:lnTo>
                    <a:pt x="25400" y="703580"/>
                  </a:lnTo>
                  <a:close/>
                </a:path>
                <a:path w="25400" h="789939">
                  <a:moveTo>
                    <a:pt x="25400" y="697230"/>
                  </a:moveTo>
                  <a:lnTo>
                    <a:pt x="0" y="697230"/>
                  </a:lnTo>
                  <a:lnTo>
                    <a:pt x="0" y="702310"/>
                  </a:lnTo>
                  <a:lnTo>
                    <a:pt x="25400" y="702310"/>
                  </a:lnTo>
                  <a:lnTo>
                    <a:pt x="25400" y="697230"/>
                  </a:lnTo>
                  <a:close/>
                </a:path>
                <a:path w="25400" h="789939">
                  <a:moveTo>
                    <a:pt x="25400" y="690880"/>
                  </a:moveTo>
                  <a:lnTo>
                    <a:pt x="0" y="690880"/>
                  </a:lnTo>
                  <a:lnTo>
                    <a:pt x="0" y="695960"/>
                  </a:lnTo>
                  <a:lnTo>
                    <a:pt x="25400" y="695960"/>
                  </a:lnTo>
                  <a:lnTo>
                    <a:pt x="25400" y="690880"/>
                  </a:lnTo>
                  <a:close/>
                </a:path>
                <a:path w="25400" h="789939">
                  <a:moveTo>
                    <a:pt x="25400" y="684530"/>
                  </a:moveTo>
                  <a:lnTo>
                    <a:pt x="0" y="684530"/>
                  </a:lnTo>
                  <a:lnTo>
                    <a:pt x="0" y="689610"/>
                  </a:lnTo>
                  <a:lnTo>
                    <a:pt x="25400" y="689610"/>
                  </a:lnTo>
                  <a:lnTo>
                    <a:pt x="25400" y="684530"/>
                  </a:lnTo>
                  <a:close/>
                </a:path>
                <a:path w="25400" h="789939">
                  <a:moveTo>
                    <a:pt x="25400" y="678180"/>
                  </a:moveTo>
                  <a:lnTo>
                    <a:pt x="0" y="678180"/>
                  </a:lnTo>
                  <a:lnTo>
                    <a:pt x="0" y="683260"/>
                  </a:lnTo>
                  <a:lnTo>
                    <a:pt x="25400" y="683260"/>
                  </a:lnTo>
                  <a:lnTo>
                    <a:pt x="25400" y="678180"/>
                  </a:lnTo>
                  <a:close/>
                </a:path>
                <a:path w="25400" h="789939">
                  <a:moveTo>
                    <a:pt x="25400" y="671830"/>
                  </a:moveTo>
                  <a:lnTo>
                    <a:pt x="0" y="671830"/>
                  </a:lnTo>
                  <a:lnTo>
                    <a:pt x="0" y="676910"/>
                  </a:lnTo>
                  <a:lnTo>
                    <a:pt x="25400" y="676910"/>
                  </a:lnTo>
                  <a:lnTo>
                    <a:pt x="25400" y="671830"/>
                  </a:lnTo>
                  <a:close/>
                </a:path>
                <a:path w="25400" h="789939">
                  <a:moveTo>
                    <a:pt x="25400" y="665480"/>
                  </a:moveTo>
                  <a:lnTo>
                    <a:pt x="0" y="665480"/>
                  </a:lnTo>
                  <a:lnTo>
                    <a:pt x="0" y="670560"/>
                  </a:lnTo>
                  <a:lnTo>
                    <a:pt x="25400" y="670560"/>
                  </a:lnTo>
                  <a:lnTo>
                    <a:pt x="25400" y="665480"/>
                  </a:lnTo>
                  <a:close/>
                </a:path>
                <a:path w="25400" h="789939">
                  <a:moveTo>
                    <a:pt x="25400" y="659130"/>
                  </a:moveTo>
                  <a:lnTo>
                    <a:pt x="0" y="659130"/>
                  </a:lnTo>
                  <a:lnTo>
                    <a:pt x="0" y="664210"/>
                  </a:lnTo>
                  <a:lnTo>
                    <a:pt x="25400" y="664210"/>
                  </a:lnTo>
                  <a:lnTo>
                    <a:pt x="25400" y="659130"/>
                  </a:lnTo>
                  <a:close/>
                </a:path>
                <a:path w="25400" h="789939">
                  <a:moveTo>
                    <a:pt x="25400" y="652780"/>
                  </a:moveTo>
                  <a:lnTo>
                    <a:pt x="0" y="652780"/>
                  </a:lnTo>
                  <a:lnTo>
                    <a:pt x="0" y="657860"/>
                  </a:lnTo>
                  <a:lnTo>
                    <a:pt x="25400" y="657860"/>
                  </a:lnTo>
                  <a:lnTo>
                    <a:pt x="25400" y="652780"/>
                  </a:lnTo>
                  <a:close/>
                </a:path>
                <a:path w="25400" h="789939">
                  <a:moveTo>
                    <a:pt x="25400" y="646430"/>
                  </a:moveTo>
                  <a:lnTo>
                    <a:pt x="0" y="646430"/>
                  </a:lnTo>
                  <a:lnTo>
                    <a:pt x="0" y="651510"/>
                  </a:lnTo>
                  <a:lnTo>
                    <a:pt x="25400" y="651510"/>
                  </a:lnTo>
                  <a:lnTo>
                    <a:pt x="25400" y="646430"/>
                  </a:lnTo>
                  <a:close/>
                </a:path>
                <a:path w="25400" h="789939">
                  <a:moveTo>
                    <a:pt x="25400" y="640080"/>
                  </a:moveTo>
                  <a:lnTo>
                    <a:pt x="0" y="640080"/>
                  </a:lnTo>
                  <a:lnTo>
                    <a:pt x="0" y="645160"/>
                  </a:lnTo>
                  <a:lnTo>
                    <a:pt x="25400" y="645160"/>
                  </a:lnTo>
                  <a:lnTo>
                    <a:pt x="25400" y="640080"/>
                  </a:lnTo>
                  <a:close/>
                </a:path>
                <a:path w="25400" h="789939">
                  <a:moveTo>
                    <a:pt x="25400" y="633730"/>
                  </a:moveTo>
                  <a:lnTo>
                    <a:pt x="0" y="633730"/>
                  </a:lnTo>
                  <a:lnTo>
                    <a:pt x="0" y="638810"/>
                  </a:lnTo>
                  <a:lnTo>
                    <a:pt x="25400" y="638810"/>
                  </a:lnTo>
                  <a:lnTo>
                    <a:pt x="25400" y="633730"/>
                  </a:lnTo>
                  <a:close/>
                </a:path>
                <a:path w="25400" h="789939">
                  <a:moveTo>
                    <a:pt x="25400" y="627380"/>
                  </a:moveTo>
                  <a:lnTo>
                    <a:pt x="0" y="627380"/>
                  </a:lnTo>
                  <a:lnTo>
                    <a:pt x="0" y="632460"/>
                  </a:lnTo>
                  <a:lnTo>
                    <a:pt x="25400" y="632460"/>
                  </a:lnTo>
                  <a:lnTo>
                    <a:pt x="25400" y="627380"/>
                  </a:lnTo>
                  <a:close/>
                </a:path>
                <a:path w="25400" h="789939">
                  <a:moveTo>
                    <a:pt x="25400" y="621030"/>
                  </a:moveTo>
                  <a:lnTo>
                    <a:pt x="0" y="621030"/>
                  </a:lnTo>
                  <a:lnTo>
                    <a:pt x="0" y="626110"/>
                  </a:lnTo>
                  <a:lnTo>
                    <a:pt x="25400" y="626110"/>
                  </a:lnTo>
                  <a:lnTo>
                    <a:pt x="25400" y="621030"/>
                  </a:lnTo>
                  <a:close/>
                </a:path>
                <a:path w="25400" h="789939">
                  <a:moveTo>
                    <a:pt x="25400" y="614680"/>
                  </a:moveTo>
                  <a:lnTo>
                    <a:pt x="0" y="614680"/>
                  </a:lnTo>
                  <a:lnTo>
                    <a:pt x="0" y="619760"/>
                  </a:lnTo>
                  <a:lnTo>
                    <a:pt x="25400" y="619760"/>
                  </a:lnTo>
                  <a:lnTo>
                    <a:pt x="25400" y="614680"/>
                  </a:lnTo>
                  <a:close/>
                </a:path>
                <a:path w="25400" h="789939">
                  <a:moveTo>
                    <a:pt x="25400" y="608330"/>
                  </a:moveTo>
                  <a:lnTo>
                    <a:pt x="0" y="608330"/>
                  </a:lnTo>
                  <a:lnTo>
                    <a:pt x="0" y="613410"/>
                  </a:lnTo>
                  <a:lnTo>
                    <a:pt x="25400" y="613410"/>
                  </a:lnTo>
                  <a:lnTo>
                    <a:pt x="25400" y="608330"/>
                  </a:lnTo>
                  <a:close/>
                </a:path>
                <a:path w="25400" h="789939">
                  <a:moveTo>
                    <a:pt x="25400" y="601980"/>
                  </a:moveTo>
                  <a:lnTo>
                    <a:pt x="0" y="601980"/>
                  </a:lnTo>
                  <a:lnTo>
                    <a:pt x="0" y="607060"/>
                  </a:lnTo>
                  <a:lnTo>
                    <a:pt x="25400" y="607060"/>
                  </a:lnTo>
                  <a:lnTo>
                    <a:pt x="25400" y="601980"/>
                  </a:lnTo>
                  <a:close/>
                </a:path>
                <a:path w="25400" h="789939">
                  <a:moveTo>
                    <a:pt x="25400" y="595630"/>
                  </a:moveTo>
                  <a:lnTo>
                    <a:pt x="0" y="595630"/>
                  </a:lnTo>
                  <a:lnTo>
                    <a:pt x="0" y="600710"/>
                  </a:lnTo>
                  <a:lnTo>
                    <a:pt x="25400" y="600710"/>
                  </a:lnTo>
                  <a:lnTo>
                    <a:pt x="25400" y="595630"/>
                  </a:lnTo>
                  <a:close/>
                </a:path>
                <a:path w="25400" h="789939">
                  <a:moveTo>
                    <a:pt x="25400" y="589280"/>
                  </a:moveTo>
                  <a:lnTo>
                    <a:pt x="0" y="589280"/>
                  </a:lnTo>
                  <a:lnTo>
                    <a:pt x="0" y="594360"/>
                  </a:lnTo>
                  <a:lnTo>
                    <a:pt x="25400" y="594360"/>
                  </a:lnTo>
                  <a:lnTo>
                    <a:pt x="25400" y="589280"/>
                  </a:lnTo>
                  <a:close/>
                </a:path>
                <a:path w="25400" h="789939">
                  <a:moveTo>
                    <a:pt x="25400" y="582930"/>
                  </a:moveTo>
                  <a:lnTo>
                    <a:pt x="0" y="582930"/>
                  </a:lnTo>
                  <a:lnTo>
                    <a:pt x="0" y="588010"/>
                  </a:lnTo>
                  <a:lnTo>
                    <a:pt x="25400" y="588010"/>
                  </a:lnTo>
                  <a:lnTo>
                    <a:pt x="25400" y="582930"/>
                  </a:lnTo>
                  <a:close/>
                </a:path>
                <a:path w="25400" h="789939">
                  <a:moveTo>
                    <a:pt x="25400" y="576580"/>
                  </a:moveTo>
                  <a:lnTo>
                    <a:pt x="0" y="576580"/>
                  </a:lnTo>
                  <a:lnTo>
                    <a:pt x="0" y="581660"/>
                  </a:lnTo>
                  <a:lnTo>
                    <a:pt x="25400" y="581660"/>
                  </a:lnTo>
                  <a:lnTo>
                    <a:pt x="25400" y="576580"/>
                  </a:lnTo>
                  <a:close/>
                </a:path>
                <a:path w="25400" h="789939">
                  <a:moveTo>
                    <a:pt x="25400" y="570230"/>
                  </a:moveTo>
                  <a:lnTo>
                    <a:pt x="0" y="570230"/>
                  </a:lnTo>
                  <a:lnTo>
                    <a:pt x="0" y="575310"/>
                  </a:lnTo>
                  <a:lnTo>
                    <a:pt x="25400" y="575310"/>
                  </a:lnTo>
                  <a:lnTo>
                    <a:pt x="25400" y="570230"/>
                  </a:lnTo>
                  <a:close/>
                </a:path>
                <a:path w="25400" h="789939">
                  <a:moveTo>
                    <a:pt x="25400" y="563880"/>
                  </a:moveTo>
                  <a:lnTo>
                    <a:pt x="0" y="563880"/>
                  </a:lnTo>
                  <a:lnTo>
                    <a:pt x="0" y="568960"/>
                  </a:lnTo>
                  <a:lnTo>
                    <a:pt x="25400" y="568960"/>
                  </a:lnTo>
                  <a:lnTo>
                    <a:pt x="25400" y="563880"/>
                  </a:lnTo>
                  <a:close/>
                </a:path>
                <a:path w="25400" h="789939">
                  <a:moveTo>
                    <a:pt x="25400" y="557530"/>
                  </a:moveTo>
                  <a:lnTo>
                    <a:pt x="0" y="557530"/>
                  </a:lnTo>
                  <a:lnTo>
                    <a:pt x="0" y="562610"/>
                  </a:lnTo>
                  <a:lnTo>
                    <a:pt x="25400" y="562610"/>
                  </a:lnTo>
                  <a:lnTo>
                    <a:pt x="25400" y="557530"/>
                  </a:lnTo>
                  <a:close/>
                </a:path>
                <a:path w="25400" h="789939">
                  <a:moveTo>
                    <a:pt x="25400" y="551180"/>
                  </a:moveTo>
                  <a:lnTo>
                    <a:pt x="0" y="551180"/>
                  </a:lnTo>
                  <a:lnTo>
                    <a:pt x="0" y="556260"/>
                  </a:lnTo>
                  <a:lnTo>
                    <a:pt x="25400" y="556260"/>
                  </a:lnTo>
                  <a:lnTo>
                    <a:pt x="25400" y="551180"/>
                  </a:lnTo>
                  <a:close/>
                </a:path>
                <a:path w="25400" h="789939">
                  <a:moveTo>
                    <a:pt x="25400" y="544830"/>
                  </a:moveTo>
                  <a:lnTo>
                    <a:pt x="0" y="544830"/>
                  </a:lnTo>
                  <a:lnTo>
                    <a:pt x="0" y="549910"/>
                  </a:lnTo>
                  <a:lnTo>
                    <a:pt x="25400" y="549910"/>
                  </a:lnTo>
                  <a:lnTo>
                    <a:pt x="25400" y="544830"/>
                  </a:lnTo>
                  <a:close/>
                </a:path>
                <a:path w="25400" h="789939">
                  <a:moveTo>
                    <a:pt x="25400" y="538480"/>
                  </a:moveTo>
                  <a:lnTo>
                    <a:pt x="0" y="538480"/>
                  </a:lnTo>
                  <a:lnTo>
                    <a:pt x="0" y="543560"/>
                  </a:lnTo>
                  <a:lnTo>
                    <a:pt x="25400" y="543560"/>
                  </a:lnTo>
                  <a:lnTo>
                    <a:pt x="25400" y="538480"/>
                  </a:lnTo>
                  <a:close/>
                </a:path>
                <a:path w="25400" h="789939">
                  <a:moveTo>
                    <a:pt x="25400" y="532130"/>
                  </a:moveTo>
                  <a:lnTo>
                    <a:pt x="0" y="532130"/>
                  </a:lnTo>
                  <a:lnTo>
                    <a:pt x="0" y="537210"/>
                  </a:lnTo>
                  <a:lnTo>
                    <a:pt x="25400" y="537210"/>
                  </a:lnTo>
                  <a:lnTo>
                    <a:pt x="25400" y="532130"/>
                  </a:lnTo>
                  <a:close/>
                </a:path>
                <a:path w="25400" h="789939">
                  <a:moveTo>
                    <a:pt x="25400" y="525780"/>
                  </a:moveTo>
                  <a:lnTo>
                    <a:pt x="0" y="525780"/>
                  </a:lnTo>
                  <a:lnTo>
                    <a:pt x="0" y="530860"/>
                  </a:lnTo>
                  <a:lnTo>
                    <a:pt x="25400" y="530860"/>
                  </a:lnTo>
                  <a:lnTo>
                    <a:pt x="25400" y="525780"/>
                  </a:lnTo>
                  <a:close/>
                </a:path>
                <a:path w="25400" h="789939">
                  <a:moveTo>
                    <a:pt x="25400" y="519430"/>
                  </a:moveTo>
                  <a:lnTo>
                    <a:pt x="0" y="519430"/>
                  </a:lnTo>
                  <a:lnTo>
                    <a:pt x="0" y="524510"/>
                  </a:lnTo>
                  <a:lnTo>
                    <a:pt x="25400" y="524510"/>
                  </a:lnTo>
                  <a:lnTo>
                    <a:pt x="25400" y="519430"/>
                  </a:lnTo>
                  <a:close/>
                </a:path>
                <a:path w="25400" h="789939">
                  <a:moveTo>
                    <a:pt x="25400" y="513080"/>
                  </a:moveTo>
                  <a:lnTo>
                    <a:pt x="0" y="513080"/>
                  </a:lnTo>
                  <a:lnTo>
                    <a:pt x="0" y="518160"/>
                  </a:lnTo>
                  <a:lnTo>
                    <a:pt x="25400" y="518160"/>
                  </a:lnTo>
                  <a:lnTo>
                    <a:pt x="25400" y="513080"/>
                  </a:lnTo>
                  <a:close/>
                </a:path>
                <a:path w="25400" h="789939">
                  <a:moveTo>
                    <a:pt x="25400" y="506730"/>
                  </a:moveTo>
                  <a:lnTo>
                    <a:pt x="0" y="506730"/>
                  </a:lnTo>
                  <a:lnTo>
                    <a:pt x="0" y="511810"/>
                  </a:lnTo>
                  <a:lnTo>
                    <a:pt x="25400" y="511810"/>
                  </a:lnTo>
                  <a:lnTo>
                    <a:pt x="25400" y="506730"/>
                  </a:lnTo>
                  <a:close/>
                </a:path>
                <a:path w="25400" h="789939">
                  <a:moveTo>
                    <a:pt x="25400" y="500380"/>
                  </a:moveTo>
                  <a:lnTo>
                    <a:pt x="0" y="500380"/>
                  </a:lnTo>
                  <a:lnTo>
                    <a:pt x="0" y="505460"/>
                  </a:lnTo>
                  <a:lnTo>
                    <a:pt x="25400" y="505460"/>
                  </a:lnTo>
                  <a:lnTo>
                    <a:pt x="25400" y="500380"/>
                  </a:lnTo>
                  <a:close/>
                </a:path>
                <a:path w="25400" h="789939">
                  <a:moveTo>
                    <a:pt x="25400" y="495300"/>
                  </a:moveTo>
                  <a:lnTo>
                    <a:pt x="0" y="495300"/>
                  </a:lnTo>
                  <a:lnTo>
                    <a:pt x="0" y="499110"/>
                  </a:lnTo>
                  <a:lnTo>
                    <a:pt x="25400" y="499110"/>
                  </a:lnTo>
                  <a:lnTo>
                    <a:pt x="25400" y="495300"/>
                  </a:lnTo>
                  <a:close/>
                </a:path>
              </a:pathLst>
            </a:custGeom>
            <a:solidFill>
              <a:srgbClr val="496DDA"/>
            </a:solidFill>
          </p:spPr>
          <p:txBody>
            <a:bodyPr wrap="square" lIns="0" tIns="0" rIns="0" bIns="0" rtlCol="0"/>
            <a:lstStyle/>
            <a:p>
              <a:endParaRPr/>
            </a:p>
          </p:txBody>
        </p:sp>
        <p:sp>
          <p:nvSpPr>
            <p:cNvPr id="444" name="object 444"/>
            <p:cNvSpPr/>
            <p:nvPr/>
          </p:nvSpPr>
          <p:spPr>
            <a:xfrm>
              <a:off x="6383020" y="5544820"/>
              <a:ext cx="25400" cy="796290"/>
            </a:xfrm>
            <a:custGeom>
              <a:avLst/>
              <a:gdLst/>
              <a:ahLst/>
              <a:cxnLst/>
              <a:rect l="l" t="t" r="r" b="b"/>
              <a:pathLst>
                <a:path w="25400" h="796289">
                  <a:moveTo>
                    <a:pt x="5079" y="0"/>
                  </a:moveTo>
                  <a:lnTo>
                    <a:pt x="0" y="0"/>
                  </a:lnTo>
                  <a:lnTo>
                    <a:pt x="0" y="2539"/>
                  </a:lnTo>
                  <a:lnTo>
                    <a:pt x="12700" y="2539"/>
                  </a:lnTo>
                  <a:lnTo>
                    <a:pt x="12700" y="1269"/>
                  </a:lnTo>
                  <a:lnTo>
                    <a:pt x="5079" y="1269"/>
                  </a:lnTo>
                  <a:lnTo>
                    <a:pt x="5079" y="0"/>
                  </a:lnTo>
                  <a:close/>
                </a:path>
                <a:path w="25400" h="796289">
                  <a:moveTo>
                    <a:pt x="20319" y="2540"/>
                  </a:moveTo>
                  <a:lnTo>
                    <a:pt x="0" y="2540"/>
                  </a:lnTo>
                  <a:lnTo>
                    <a:pt x="0" y="8889"/>
                  </a:lnTo>
                  <a:lnTo>
                    <a:pt x="25400" y="8889"/>
                  </a:lnTo>
                  <a:lnTo>
                    <a:pt x="25400" y="3809"/>
                  </a:lnTo>
                  <a:lnTo>
                    <a:pt x="20319" y="3809"/>
                  </a:lnTo>
                  <a:lnTo>
                    <a:pt x="20319" y="2540"/>
                  </a:lnTo>
                  <a:close/>
                </a:path>
                <a:path w="25400" h="796289">
                  <a:moveTo>
                    <a:pt x="25400" y="8890"/>
                  </a:moveTo>
                  <a:lnTo>
                    <a:pt x="0" y="8890"/>
                  </a:lnTo>
                  <a:lnTo>
                    <a:pt x="0" y="15239"/>
                  </a:lnTo>
                  <a:lnTo>
                    <a:pt x="25400" y="15239"/>
                  </a:lnTo>
                  <a:lnTo>
                    <a:pt x="25400" y="8890"/>
                  </a:lnTo>
                  <a:close/>
                </a:path>
                <a:path w="25400" h="796289">
                  <a:moveTo>
                    <a:pt x="25400" y="15240"/>
                  </a:moveTo>
                  <a:lnTo>
                    <a:pt x="0" y="15240"/>
                  </a:lnTo>
                  <a:lnTo>
                    <a:pt x="0" y="21589"/>
                  </a:lnTo>
                  <a:lnTo>
                    <a:pt x="25400" y="21589"/>
                  </a:lnTo>
                  <a:lnTo>
                    <a:pt x="25400" y="15240"/>
                  </a:lnTo>
                  <a:close/>
                </a:path>
                <a:path w="25400" h="796289">
                  <a:moveTo>
                    <a:pt x="25400" y="21590"/>
                  </a:moveTo>
                  <a:lnTo>
                    <a:pt x="0" y="21590"/>
                  </a:lnTo>
                  <a:lnTo>
                    <a:pt x="0" y="25399"/>
                  </a:lnTo>
                  <a:lnTo>
                    <a:pt x="25400" y="25399"/>
                  </a:lnTo>
                  <a:lnTo>
                    <a:pt x="25400" y="21590"/>
                  </a:lnTo>
                  <a:close/>
                </a:path>
                <a:path w="25400" h="796289">
                  <a:moveTo>
                    <a:pt x="25400" y="25400"/>
                  </a:moveTo>
                  <a:lnTo>
                    <a:pt x="0" y="25400"/>
                  </a:lnTo>
                  <a:lnTo>
                    <a:pt x="0" y="27939"/>
                  </a:lnTo>
                  <a:lnTo>
                    <a:pt x="25400" y="27939"/>
                  </a:lnTo>
                  <a:lnTo>
                    <a:pt x="25400" y="25400"/>
                  </a:lnTo>
                  <a:close/>
                </a:path>
                <a:path w="25400" h="796289">
                  <a:moveTo>
                    <a:pt x="25400" y="27940"/>
                  </a:moveTo>
                  <a:lnTo>
                    <a:pt x="0" y="27940"/>
                  </a:lnTo>
                  <a:lnTo>
                    <a:pt x="0" y="40639"/>
                  </a:lnTo>
                  <a:lnTo>
                    <a:pt x="25400" y="40639"/>
                  </a:lnTo>
                  <a:lnTo>
                    <a:pt x="25400" y="27940"/>
                  </a:lnTo>
                  <a:close/>
                </a:path>
                <a:path w="25400" h="796289">
                  <a:moveTo>
                    <a:pt x="25400" y="40640"/>
                  </a:moveTo>
                  <a:lnTo>
                    <a:pt x="0" y="40640"/>
                  </a:lnTo>
                  <a:lnTo>
                    <a:pt x="0" y="46989"/>
                  </a:lnTo>
                  <a:lnTo>
                    <a:pt x="25400" y="46989"/>
                  </a:lnTo>
                  <a:lnTo>
                    <a:pt x="25400" y="40640"/>
                  </a:lnTo>
                  <a:close/>
                </a:path>
                <a:path w="25400" h="796289">
                  <a:moveTo>
                    <a:pt x="25400" y="46989"/>
                  </a:moveTo>
                  <a:lnTo>
                    <a:pt x="0" y="46989"/>
                  </a:lnTo>
                  <a:lnTo>
                    <a:pt x="0" y="57149"/>
                  </a:lnTo>
                  <a:lnTo>
                    <a:pt x="25400" y="57149"/>
                  </a:lnTo>
                  <a:lnTo>
                    <a:pt x="25400" y="46989"/>
                  </a:lnTo>
                  <a:close/>
                </a:path>
                <a:path w="25400" h="796289">
                  <a:moveTo>
                    <a:pt x="25400" y="57150"/>
                  </a:moveTo>
                  <a:lnTo>
                    <a:pt x="0" y="57150"/>
                  </a:lnTo>
                  <a:lnTo>
                    <a:pt x="0" y="63499"/>
                  </a:lnTo>
                  <a:lnTo>
                    <a:pt x="25400" y="63499"/>
                  </a:lnTo>
                  <a:lnTo>
                    <a:pt x="25400" y="57150"/>
                  </a:lnTo>
                  <a:close/>
                </a:path>
                <a:path w="25400" h="796289">
                  <a:moveTo>
                    <a:pt x="25400" y="63500"/>
                  </a:moveTo>
                  <a:lnTo>
                    <a:pt x="0" y="63500"/>
                  </a:lnTo>
                  <a:lnTo>
                    <a:pt x="0" y="72389"/>
                  </a:lnTo>
                  <a:lnTo>
                    <a:pt x="25400" y="72389"/>
                  </a:lnTo>
                  <a:lnTo>
                    <a:pt x="25400" y="63500"/>
                  </a:lnTo>
                  <a:close/>
                </a:path>
                <a:path w="25400" h="796289">
                  <a:moveTo>
                    <a:pt x="25400" y="72389"/>
                  </a:moveTo>
                  <a:lnTo>
                    <a:pt x="0" y="72389"/>
                  </a:lnTo>
                  <a:lnTo>
                    <a:pt x="0" y="77469"/>
                  </a:lnTo>
                  <a:lnTo>
                    <a:pt x="25400" y="77469"/>
                  </a:lnTo>
                  <a:lnTo>
                    <a:pt x="25400" y="72389"/>
                  </a:lnTo>
                  <a:close/>
                </a:path>
                <a:path w="25400" h="796289">
                  <a:moveTo>
                    <a:pt x="25400" y="77469"/>
                  </a:moveTo>
                  <a:lnTo>
                    <a:pt x="0" y="77469"/>
                  </a:lnTo>
                  <a:lnTo>
                    <a:pt x="0" y="78739"/>
                  </a:lnTo>
                  <a:lnTo>
                    <a:pt x="25400" y="78739"/>
                  </a:lnTo>
                  <a:lnTo>
                    <a:pt x="25400" y="77469"/>
                  </a:lnTo>
                  <a:close/>
                </a:path>
                <a:path w="25400" h="796289">
                  <a:moveTo>
                    <a:pt x="25400" y="78739"/>
                  </a:moveTo>
                  <a:lnTo>
                    <a:pt x="0" y="78739"/>
                  </a:lnTo>
                  <a:lnTo>
                    <a:pt x="0" y="85089"/>
                  </a:lnTo>
                  <a:lnTo>
                    <a:pt x="25400" y="85089"/>
                  </a:lnTo>
                  <a:lnTo>
                    <a:pt x="25400" y="78739"/>
                  </a:lnTo>
                  <a:close/>
                </a:path>
                <a:path w="25400" h="796289">
                  <a:moveTo>
                    <a:pt x="25400" y="85090"/>
                  </a:moveTo>
                  <a:lnTo>
                    <a:pt x="0" y="85090"/>
                  </a:lnTo>
                  <a:lnTo>
                    <a:pt x="0" y="95249"/>
                  </a:lnTo>
                  <a:lnTo>
                    <a:pt x="25400" y="95249"/>
                  </a:lnTo>
                  <a:lnTo>
                    <a:pt x="25400" y="85090"/>
                  </a:lnTo>
                  <a:close/>
                </a:path>
                <a:path w="25400" h="796289">
                  <a:moveTo>
                    <a:pt x="25400" y="95250"/>
                  </a:moveTo>
                  <a:lnTo>
                    <a:pt x="0" y="95250"/>
                  </a:lnTo>
                  <a:lnTo>
                    <a:pt x="0" y="104139"/>
                  </a:lnTo>
                  <a:lnTo>
                    <a:pt x="25400" y="104139"/>
                  </a:lnTo>
                  <a:lnTo>
                    <a:pt x="25400" y="95250"/>
                  </a:lnTo>
                  <a:close/>
                </a:path>
                <a:path w="25400" h="796289">
                  <a:moveTo>
                    <a:pt x="25400" y="104139"/>
                  </a:moveTo>
                  <a:lnTo>
                    <a:pt x="0" y="104139"/>
                  </a:lnTo>
                  <a:lnTo>
                    <a:pt x="0" y="142239"/>
                  </a:lnTo>
                  <a:lnTo>
                    <a:pt x="25400" y="142239"/>
                  </a:lnTo>
                  <a:lnTo>
                    <a:pt x="25400" y="104139"/>
                  </a:lnTo>
                  <a:close/>
                </a:path>
                <a:path w="25400" h="796289">
                  <a:moveTo>
                    <a:pt x="25400" y="142239"/>
                  </a:moveTo>
                  <a:lnTo>
                    <a:pt x="0" y="142239"/>
                  </a:lnTo>
                  <a:lnTo>
                    <a:pt x="0" y="146049"/>
                  </a:lnTo>
                  <a:lnTo>
                    <a:pt x="25400" y="146049"/>
                  </a:lnTo>
                  <a:lnTo>
                    <a:pt x="25400" y="142239"/>
                  </a:lnTo>
                  <a:close/>
                </a:path>
                <a:path w="25400" h="796289">
                  <a:moveTo>
                    <a:pt x="25400" y="146050"/>
                  </a:moveTo>
                  <a:lnTo>
                    <a:pt x="0" y="146050"/>
                  </a:lnTo>
                  <a:lnTo>
                    <a:pt x="0" y="148589"/>
                  </a:lnTo>
                  <a:lnTo>
                    <a:pt x="25400" y="148589"/>
                  </a:lnTo>
                  <a:lnTo>
                    <a:pt x="25400" y="146050"/>
                  </a:lnTo>
                  <a:close/>
                </a:path>
                <a:path w="25400" h="796289">
                  <a:moveTo>
                    <a:pt x="25400" y="148590"/>
                  </a:moveTo>
                  <a:lnTo>
                    <a:pt x="0" y="148590"/>
                  </a:lnTo>
                  <a:lnTo>
                    <a:pt x="0" y="154939"/>
                  </a:lnTo>
                  <a:lnTo>
                    <a:pt x="25400" y="154939"/>
                  </a:lnTo>
                  <a:lnTo>
                    <a:pt x="25400" y="148590"/>
                  </a:lnTo>
                  <a:close/>
                </a:path>
                <a:path w="25400" h="796289">
                  <a:moveTo>
                    <a:pt x="25400" y="154939"/>
                  </a:moveTo>
                  <a:lnTo>
                    <a:pt x="0" y="154939"/>
                  </a:lnTo>
                  <a:lnTo>
                    <a:pt x="0" y="158749"/>
                  </a:lnTo>
                  <a:lnTo>
                    <a:pt x="25400" y="158749"/>
                  </a:lnTo>
                  <a:lnTo>
                    <a:pt x="25400" y="154939"/>
                  </a:lnTo>
                  <a:close/>
                </a:path>
                <a:path w="25400" h="796289">
                  <a:moveTo>
                    <a:pt x="25400" y="158749"/>
                  </a:moveTo>
                  <a:lnTo>
                    <a:pt x="0" y="158749"/>
                  </a:lnTo>
                  <a:lnTo>
                    <a:pt x="0" y="196849"/>
                  </a:lnTo>
                  <a:lnTo>
                    <a:pt x="25400" y="196849"/>
                  </a:lnTo>
                  <a:lnTo>
                    <a:pt x="25400" y="158749"/>
                  </a:lnTo>
                  <a:close/>
                </a:path>
                <a:path w="25400" h="796289">
                  <a:moveTo>
                    <a:pt x="25400" y="196850"/>
                  </a:moveTo>
                  <a:lnTo>
                    <a:pt x="0" y="196850"/>
                  </a:lnTo>
                  <a:lnTo>
                    <a:pt x="0" y="205739"/>
                  </a:lnTo>
                  <a:lnTo>
                    <a:pt x="25400" y="205739"/>
                  </a:lnTo>
                  <a:lnTo>
                    <a:pt x="25400" y="196850"/>
                  </a:lnTo>
                  <a:close/>
                </a:path>
                <a:path w="25400" h="796289">
                  <a:moveTo>
                    <a:pt x="25400" y="205739"/>
                  </a:moveTo>
                  <a:lnTo>
                    <a:pt x="0" y="205739"/>
                  </a:lnTo>
                  <a:lnTo>
                    <a:pt x="0" y="212089"/>
                  </a:lnTo>
                  <a:lnTo>
                    <a:pt x="25400" y="212089"/>
                  </a:lnTo>
                  <a:lnTo>
                    <a:pt x="25400" y="205739"/>
                  </a:lnTo>
                  <a:close/>
                </a:path>
                <a:path w="25400" h="796289">
                  <a:moveTo>
                    <a:pt x="25400" y="212089"/>
                  </a:moveTo>
                  <a:lnTo>
                    <a:pt x="0" y="212089"/>
                  </a:lnTo>
                  <a:lnTo>
                    <a:pt x="0" y="218439"/>
                  </a:lnTo>
                  <a:lnTo>
                    <a:pt x="25400" y="218439"/>
                  </a:lnTo>
                  <a:lnTo>
                    <a:pt x="25400" y="212089"/>
                  </a:lnTo>
                  <a:close/>
                </a:path>
                <a:path w="25400" h="796289">
                  <a:moveTo>
                    <a:pt x="25400" y="218439"/>
                  </a:moveTo>
                  <a:lnTo>
                    <a:pt x="0" y="218439"/>
                  </a:lnTo>
                  <a:lnTo>
                    <a:pt x="0" y="222249"/>
                  </a:lnTo>
                  <a:lnTo>
                    <a:pt x="25400" y="222249"/>
                  </a:lnTo>
                  <a:lnTo>
                    <a:pt x="25400" y="218439"/>
                  </a:lnTo>
                  <a:close/>
                </a:path>
                <a:path w="25400" h="796289">
                  <a:moveTo>
                    <a:pt x="25400" y="222250"/>
                  </a:moveTo>
                  <a:lnTo>
                    <a:pt x="0" y="222250"/>
                  </a:lnTo>
                  <a:lnTo>
                    <a:pt x="0" y="228599"/>
                  </a:lnTo>
                  <a:lnTo>
                    <a:pt x="25400" y="228599"/>
                  </a:lnTo>
                  <a:lnTo>
                    <a:pt x="25400" y="222250"/>
                  </a:lnTo>
                  <a:close/>
                </a:path>
                <a:path w="25400" h="796289">
                  <a:moveTo>
                    <a:pt x="25400" y="228600"/>
                  </a:moveTo>
                  <a:lnTo>
                    <a:pt x="0" y="228600"/>
                  </a:lnTo>
                  <a:lnTo>
                    <a:pt x="0" y="231139"/>
                  </a:lnTo>
                  <a:lnTo>
                    <a:pt x="25400" y="231139"/>
                  </a:lnTo>
                  <a:lnTo>
                    <a:pt x="25400" y="228600"/>
                  </a:lnTo>
                  <a:close/>
                </a:path>
                <a:path w="25400" h="796289">
                  <a:moveTo>
                    <a:pt x="25400" y="231139"/>
                  </a:moveTo>
                  <a:lnTo>
                    <a:pt x="0" y="231139"/>
                  </a:lnTo>
                  <a:lnTo>
                    <a:pt x="0" y="234949"/>
                  </a:lnTo>
                  <a:lnTo>
                    <a:pt x="25400" y="234949"/>
                  </a:lnTo>
                  <a:lnTo>
                    <a:pt x="25400" y="231139"/>
                  </a:lnTo>
                  <a:close/>
                </a:path>
                <a:path w="25400" h="796289">
                  <a:moveTo>
                    <a:pt x="25400" y="234950"/>
                  </a:moveTo>
                  <a:lnTo>
                    <a:pt x="0" y="234950"/>
                  </a:lnTo>
                  <a:lnTo>
                    <a:pt x="0" y="237489"/>
                  </a:lnTo>
                  <a:lnTo>
                    <a:pt x="25400" y="237489"/>
                  </a:lnTo>
                  <a:lnTo>
                    <a:pt x="25400" y="234950"/>
                  </a:lnTo>
                  <a:close/>
                </a:path>
                <a:path w="25400" h="796289">
                  <a:moveTo>
                    <a:pt x="25400" y="237489"/>
                  </a:moveTo>
                  <a:lnTo>
                    <a:pt x="0" y="237489"/>
                  </a:lnTo>
                  <a:lnTo>
                    <a:pt x="0" y="243839"/>
                  </a:lnTo>
                  <a:lnTo>
                    <a:pt x="25400" y="243839"/>
                  </a:lnTo>
                  <a:lnTo>
                    <a:pt x="25400" y="237489"/>
                  </a:lnTo>
                  <a:close/>
                </a:path>
                <a:path w="25400" h="796289">
                  <a:moveTo>
                    <a:pt x="25400" y="243839"/>
                  </a:moveTo>
                  <a:lnTo>
                    <a:pt x="0" y="243839"/>
                  </a:lnTo>
                  <a:lnTo>
                    <a:pt x="0" y="269239"/>
                  </a:lnTo>
                  <a:lnTo>
                    <a:pt x="25400" y="269239"/>
                  </a:lnTo>
                  <a:lnTo>
                    <a:pt x="25400" y="243839"/>
                  </a:lnTo>
                  <a:close/>
                </a:path>
                <a:path w="25400" h="796289">
                  <a:moveTo>
                    <a:pt x="25400" y="269240"/>
                  </a:moveTo>
                  <a:lnTo>
                    <a:pt x="0" y="269240"/>
                  </a:lnTo>
                  <a:lnTo>
                    <a:pt x="0" y="275589"/>
                  </a:lnTo>
                  <a:lnTo>
                    <a:pt x="25400" y="275589"/>
                  </a:lnTo>
                  <a:lnTo>
                    <a:pt x="25400" y="269240"/>
                  </a:lnTo>
                  <a:close/>
                </a:path>
                <a:path w="25400" h="796289">
                  <a:moveTo>
                    <a:pt x="25400" y="275590"/>
                  </a:moveTo>
                  <a:lnTo>
                    <a:pt x="0" y="275590"/>
                  </a:lnTo>
                  <a:lnTo>
                    <a:pt x="0" y="288289"/>
                  </a:lnTo>
                  <a:lnTo>
                    <a:pt x="25400" y="288289"/>
                  </a:lnTo>
                  <a:lnTo>
                    <a:pt x="25400" y="275590"/>
                  </a:lnTo>
                  <a:close/>
                </a:path>
                <a:path w="25400" h="796289">
                  <a:moveTo>
                    <a:pt x="25400" y="288290"/>
                  </a:moveTo>
                  <a:lnTo>
                    <a:pt x="0" y="288290"/>
                  </a:lnTo>
                  <a:lnTo>
                    <a:pt x="0" y="304799"/>
                  </a:lnTo>
                  <a:lnTo>
                    <a:pt x="25400" y="304799"/>
                  </a:lnTo>
                  <a:lnTo>
                    <a:pt x="25400" y="288290"/>
                  </a:lnTo>
                  <a:close/>
                </a:path>
                <a:path w="25400" h="796289">
                  <a:moveTo>
                    <a:pt x="25400" y="304799"/>
                  </a:moveTo>
                  <a:lnTo>
                    <a:pt x="0" y="304799"/>
                  </a:lnTo>
                  <a:lnTo>
                    <a:pt x="0" y="307339"/>
                  </a:lnTo>
                  <a:lnTo>
                    <a:pt x="25400" y="307339"/>
                  </a:lnTo>
                  <a:lnTo>
                    <a:pt x="25400" y="304799"/>
                  </a:lnTo>
                  <a:close/>
                </a:path>
                <a:path w="25400" h="796289">
                  <a:moveTo>
                    <a:pt x="25400" y="307340"/>
                  </a:moveTo>
                  <a:lnTo>
                    <a:pt x="0" y="307340"/>
                  </a:lnTo>
                  <a:lnTo>
                    <a:pt x="0" y="311149"/>
                  </a:lnTo>
                  <a:lnTo>
                    <a:pt x="25400" y="311149"/>
                  </a:lnTo>
                  <a:lnTo>
                    <a:pt x="25400" y="307340"/>
                  </a:lnTo>
                  <a:close/>
                </a:path>
                <a:path w="25400" h="796289">
                  <a:moveTo>
                    <a:pt x="25400" y="311149"/>
                  </a:moveTo>
                  <a:lnTo>
                    <a:pt x="0" y="311149"/>
                  </a:lnTo>
                  <a:lnTo>
                    <a:pt x="0" y="313689"/>
                  </a:lnTo>
                  <a:lnTo>
                    <a:pt x="25400" y="313689"/>
                  </a:lnTo>
                  <a:lnTo>
                    <a:pt x="25400" y="311149"/>
                  </a:lnTo>
                  <a:close/>
                </a:path>
                <a:path w="25400" h="796289">
                  <a:moveTo>
                    <a:pt x="25400" y="313689"/>
                  </a:moveTo>
                  <a:lnTo>
                    <a:pt x="0" y="313689"/>
                  </a:lnTo>
                  <a:lnTo>
                    <a:pt x="0" y="317499"/>
                  </a:lnTo>
                  <a:lnTo>
                    <a:pt x="25400" y="317499"/>
                  </a:lnTo>
                  <a:lnTo>
                    <a:pt x="25400" y="313689"/>
                  </a:lnTo>
                  <a:close/>
                </a:path>
                <a:path w="25400" h="796289">
                  <a:moveTo>
                    <a:pt x="25400" y="317499"/>
                  </a:moveTo>
                  <a:lnTo>
                    <a:pt x="0" y="317499"/>
                  </a:lnTo>
                  <a:lnTo>
                    <a:pt x="0" y="323849"/>
                  </a:lnTo>
                  <a:lnTo>
                    <a:pt x="25400" y="323849"/>
                  </a:lnTo>
                  <a:lnTo>
                    <a:pt x="25400" y="317499"/>
                  </a:lnTo>
                  <a:close/>
                </a:path>
                <a:path w="25400" h="796289">
                  <a:moveTo>
                    <a:pt x="25400" y="323850"/>
                  </a:moveTo>
                  <a:lnTo>
                    <a:pt x="0" y="323850"/>
                  </a:lnTo>
                  <a:lnTo>
                    <a:pt x="0" y="332739"/>
                  </a:lnTo>
                  <a:lnTo>
                    <a:pt x="25400" y="332739"/>
                  </a:lnTo>
                  <a:lnTo>
                    <a:pt x="25400" y="323850"/>
                  </a:lnTo>
                  <a:close/>
                </a:path>
                <a:path w="25400" h="796289">
                  <a:moveTo>
                    <a:pt x="25400" y="332739"/>
                  </a:moveTo>
                  <a:lnTo>
                    <a:pt x="0" y="332739"/>
                  </a:lnTo>
                  <a:lnTo>
                    <a:pt x="0" y="345439"/>
                  </a:lnTo>
                  <a:lnTo>
                    <a:pt x="25400" y="345439"/>
                  </a:lnTo>
                  <a:lnTo>
                    <a:pt x="25400" y="332739"/>
                  </a:lnTo>
                  <a:close/>
                </a:path>
                <a:path w="25400" h="796289">
                  <a:moveTo>
                    <a:pt x="25400" y="345439"/>
                  </a:moveTo>
                  <a:lnTo>
                    <a:pt x="0" y="345439"/>
                  </a:lnTo>
                  <a:lnTo>
                    <a:pt x="0" y="355599"/>
                  </a:lnTo>
                  <a:lnTo>
                    <a:pt x="25400" y="355599"/>
                  </a:lnTo>
                  <a:lnTo>
                    <a:pt x="25400" y="345439"/>
                  </a:lnTo>
                  <a:close/>
                </a:path>
                <a:path w="25400" h="796289">
                  <a:moveTo>
                    <a:pt x="25400" y="355599"/>
                  </a:moveTo>
                  <a:lnTo>
                    <a:pt x="0" y="355599"/>
                  </a:lnTo>
                  <a:lnTo>
                    <a:pt x="0" y="358139"/>
                  </a:lnTo>
                  <a:lnTo>
                    <a:pt x="25400" y="358139"/>
                  </a:lnTo>
                  <a:lnTo>
                    <a:pt x="25400" y="355599"/>
                  </a:lnTo>
                  <a:close/>
                </a:path>
                <a:path w="25400" h="796289">
                  <a:moveTo>
                    <a:pt x="25400" y="358139"/>
                  </a:moveTo>
                  <a:lnTo>
                    <a:pt x="0" y="358139"/>
                  </a:lnTo>
                  <a:lnTo>
                    <a:pt x="0" y="364489"/>
                  </a:lnTo>
                  <a:lnTo>
                    <a:pt x="25400" y="364489"/>
                  </a:lnTo>
                  <a:lnTo>
                    <a:pt x="25400" y="358139"/>
                  </a:lnTo>
                  <a:close/>
                </a:path>
                <a:path w="25400" h="796289">
                  <a:moveTo>
                    <a:pt x="25400" y="364489"/>
                  </a:moveTo>
                  <a:lnTo>
                    <a:pt x="0" y="364489"/>
                  </a:lnTo>
                  <a:lnTo>
                    <a:pt x="0" y="368299"/>
                  </a:lnTo>
                  <a:lnTo>
                    <a:pt x="25400" y="368299"/>
                  </a:lnTo>
                  <a:lnTo>
                    <a:pt x="25400" y="364489"/>
                  </a:lnTo>
                  <a:close/>
                </a:path>
                <a:path w="25400" h="796289">
                  <a:moveTo>
                    <a:pt x="25400" y="368299"/>
                  </a:moveTo>
                  <a:lnTo>
                    <a:pt x="0" y="368299"/>
                  </a:lnTo>
                  <a:lnTo>
                    <a:pt x="0" y="374649"/>
                  </a:lnTo>
                  <a:lnTo>
                    <a:pt x="25400" y="374649"/>
                  </a:lnTo>
                  <a:lnTo>
                    <a:pt x="25400" y="368299"/>
                  </a:lnTo>
                  <a:close/>
                </a:path>
                <a:path w="25400" h="796289">
                  <a:moveTo>
                    <a:pt x="25400" y="374649"/>
                  </a:moveTo>
                  <a:lnTo>
                    <a:pt x="0" y="374649"/>
                  </a:lnTo>
                  <a:lnTo>
                    <a:pt x="0" y="377189"/>
                  </a:lnTo>
                  <a:lnTo>
                    <a:pt x="25400" y="377189"/>
                  </a:lnTo>
                  <a:lnTo>
                    <a:pt x="25400" y="374649"/>
                  </a:lnTo>
                  <a:close/>
                </a:path>
                <a:path w="25400" h="796289">
                  <a:moveTo>
                    <a:pt x="25400" y="377189"/>
                  </a:moveTo>
                  <a:lnTo>
                    <a:pt x="0" y="377189"/>
                  </a:lnTo>
                  <a:lnTo>
                    <a:pt x="0" y="380999"/>
                  </a:lnTo>
                  <a:lnTo>
                    <a:pt x="25400" y="380999"/>
                  </a:lnTo>
                  <a:lnTo>
                    <a:pt x="25400" y="377189"/>
                  </a:lnTo>
                  <a:close/>
                </a:path>
                <a:path w="25400" h="796289">
                  <a:moveTo>
                    <a:pt x="25400" y="381000"/>
                  </a:moveTo>
                  <a:lnTo>
                    <a:pt x="0" y="381000"/>
                  </a:lnTo>
                  <a:lnTo>
                    <a:pt x="0" y="383539"/>
                  </a:lnTo>
                  <a:lnTo>
                    <a:pt x="25400" y="383539"/>
                  </a:lnTo>
                  <a:lnTo>
                    <a:pt x="25400" y="381000"/>
                  </a:lnTo>
                  <a:close/>
                </a:path>
                <a:path w="25400" h="796289">
                  <a:moveTo>
                    <a:pt x="25400" y="383540"/>
                  </a:moveTo>
                  <a:lnTo>
                    <a:pt x="0" y="383540"/>
                  </a:lnTo>
                  <a:lnTo>
                    <a:pt x="0" y="389889"/>
                  </a:lnTo>
                  <a:lnTo>
                    <a:pt x="25400" y="389889"/>
                  </a:lnTo>
                  <a:lnTo>
                    <a:pt x="25400" y="383540"/>
                  </a:lnTo>
                  <a:close/>
                </a:path>
                <a:path w="25400" h="796289">
                  <a:moveTo>
                    <a:pt x="25400" y="389890"/>
                  </a:moveTo>
                  <a:lnTo>
                    <a:pt x="0" y="389890"/>
                  </a:lnTo>
                  <a:lnTo>
                    <a:pt x="0" y="408939"/>
                  </a:lnTo>
                  <a:lnTo>
                    <a:pt x="25400" y="408939"/>
                  </a:lnTo>
                  <a:lnTo>
                    <a:pt x="25400" y="389890"/>
                  </a:lnTo>
                  <a:close/>
                </a:path>
                <a:path w="25400" h="796289">
                  <a:moveTo>
                    <a:pt x="25400" y="408940"/>
                  </a:moveTo>
                  <a:lnTo>
                    <a:pt x="0" y="408940"/>
                  </a:lnTo>
                  <a:lnTo>
                    <a:pt x="0" y="412749"/>
                  </a:lnTo>
                  <a:lnTo>
                    <a:pt x="25400" y="412749"/>
                  </a:lnTo>
                  <a:lnTo>
                    <a:pt x="25400" y="408940"/>
                  </a:lnTo>
                  <a:close/>
                </a:path>
                <a:path w="25400" h="796289">
                  <a:moveTo>
                    <a:pt x="25400" y="412749"/>
                  </a:moveTo>
                  <a:lnTo>
                    <a:pt x="0" y="412749"/>
                  </a:lnTo>
                  <a:lnTo>
                    <a:pt x="0" y="425449"/>
                  </a:lnTo>
                  <a:lnTo>
                    <a:pt x="25400" y="425449"/>
                  </a:lnTo>
                  <a:lnTo>
                    <a:pt x="25400" y="412749"/>
                  </a:lnTo>
                  <a:close/>
                </a:path>
                <a:path w="25400" h="796289">
                  <a:moveTo>
                    <a:pt x="25400" y="425449"/>
                  </a:moveTo>
                  <a:lnTo>
                    <a:pt x="0" y="425449"/>
                  </a:lnTo>
                  <a:lnTo>
                    <a:pt x="0" y="434339"/>
                  </a:lnTo>
                  <a:lnTo>
                    <a:pt x="25400" y="434339"/>
                  </a:lnTo>
                  <a:lnTo>
                    <a:pt x="25400" y="425449"/>
                  </a:lnTo>
                  <a:close/>
                </a:path>
                <a:path w="25400" h="796289">
                  <a:moveTo>
                    <a:pt x="25400" y="434339"/>
                  </a:moveTo>
                  <a:lnTo>
                    <a:pt x="0" y="434339"/>
                  </a:lnTo>
                  <a:lnTo>
                    <a:pt x="0" y="438149"/>
                  </a:lnTo>
                  <a:lnTo>
                    <a:pt x="25400" y="438149"/>
                  </a:lnTo>
                  <a:lnTo>
                    <a:pt x="25400" y="434339"/>
                  </a:lnTo>
                  <a:close/>
                </a:path>
                <a:path w="25400" h="796289">
                  <a:moveTo>
                    <a:pt x="25400" y="438149"/>
                  </a:moveTo>
                  <a:lnTo>
                    <a:pt x="0" y="438149"/>
                  </a:lnTo>
                  <a:lnTo>
                    <a:pt x="0" y="453389"/>
                  </a:lnTo>
                  <a:lnTo>
                    <a:pt x="25400" y="453389"/>
                  </a:lnTo>
                  <a:lnTo>
                    <a:pt x="25400" y="438149"/>
                  </a:lnTo>
                  <a:close/>
                </a:path>
                <a:path w="25400" h="796289">
                  <a:moveTo>
                    <a:pt x="25400" y="453389"/>
                  </a:moveTo>
                  <a:lnTo>
                    <a:pt x="0" y="453389"/>
                  </a:lnTo>
                  <a:lnTo>
                    <a:pt x="0" y="459739"/>
                  </a:lnTo>
                  <a:lnTo>
                    <a:pt x="25400" y="459739"/>
                  </a:lnTo>
                  <a:lnTo>
                    <a:pt x="25400" y="453389"/>
                  </a:lnTo>
                  <a:close/>
                </a:path>
                <a:path w="25400" h="796289">
                  <a:moveTo>
                    <a:pt x="25400" y="459739"/>
                  </a:moveTo>
                  <a:lnTo>
                    <a:pt x="0" y="459739"/>
                  </a:lnTo>
                  <a:lnTo>
                    <a:pt x="0" y="463549"/>
                  </a:lnTo>
                  <a:lnTo>
                    <a:pt x="25400" y="463549"/>
                  </a:lnTo>
                  <a:lnTo>
                    <a:pt x="25400" y="459739"/>
                  </a:lnTo>
                  <a:close/>
                </a:path>
                <a:path w="25400" h="796289">
                  <a:moveTo>
                    <a:pt x="25400" y="463549"/>
                  </a:moveTo>
                  <a:lnTo>
                    <a:pt x="0" y="463549"/>
                  </a:lnTo>
                  <a:lnTo>
                    <a:pt x="0" y="466089"/>
                  </a:lnTo>
                  <a:lnTo>
                    <a:pt x="25400" y="466089"/>
                  </a:lnTo>
                  <a:lnTo>
                    <a:pt x="25400" y="463549"/>
                  </a:lnTo>
                  <a:close/>
                </a:path>
                <a:path w="25400" h="796289">
                  <a:moveTo>
                    <a:pt x="25400" y="466089"/>
                  </a:moveTo>
                  <a:lnTo>
                    <a:pt x="0" y="466089"/>
                  </a:lnTo>
                  <a:lnTo>
                    <a:pt x="0" y="469899"/>
                  </a:lnTo>
                  <a:lnTo>
                    <a:pt x="25400" y="469899"/>
                  </a:lnTo>
                  <a:lnTo>
                    <a:pt x="25400" y="466089"/>
                  </a:lnTo>
                  <a:close/>
                </a:path>
                <a:path w="25400" h="796289">
                  <a:moveTo>
                    <a:pt x="25400" y="469900"/>
                  </a:moveTo>
                  <a:lnTo>
                    <a:pt x="0" y="469900"/>
                  </a:lnTo>
                  <a:lnTo>
                    <a:pt x="0" y="476249"/>
                  </a:lnTo>
                  <a:lnTo>
                    <a:pt x="25400" y="476249"/>
                  </a:lnTo>
                  <a:lnTo>
                    <a:pt x="25400" y="469900"/>
                  </a:lnTo>
                  <a:close/>
                </a:path>
                <a:path w="25400" h="796289">
                  <a:moveTo>
                    <a:pt x="25400" y="476250"/>
                  </a:moveTo>
                  <a:lnTo>
                    <a:pt x="0" y="476250"/>
                  </a:lnTo>
                  <a:lnTo>
                    <a:pt x="0" y="478789"/>
                  </a:lnTo>
                  <a:lnTo>
                    <a:pt x="25400" y="478789"/>
                  </a:lnTo>
                  <a:lnTo>
                    <a:pt x="25400" y="476250"/>
                  </a:lnTo>
                  <a:close/>
                </a:path>
                <a:path w="25400" h="796289">
                  <a:moveTo>
                    <a:pt x="25400" y="478789"/>
                  </a:moveTo>
                  <a:lnTo>
                    <a:pt x="0" y="478789"/>
                  </a:lnTo>
                  <a:lnTo>
                    <a:pt x="0" y="485139"/>
                  </a:lnTo>
                  <a:lnTo>
                    <a:pt x="25400" y="485139"/>
                  </a:lnTo>
                  <a:lnTo>
                    <a:pt x="25400" y="478789"/>
                  </a:lnTo>
                  <a:close/>
                </a:path>
                <a:path w="25400" h="796289">
                  <a:moveTo>
                    <a:pt x="25400" y="485139"/>
                  </a:moveTo>
                  <a:lnTo>
                    <a:pt x="0" y="485139"/>
                  </a:lnTo>
                  <a:lnTo>
                    <a:pt x="0" y="497839"/>
                  </a:lnTo>
                  <a:lnTo>
                    <a:pt x="25400" y="497839"/>
                  </a:lnTo>
                  <a:lnTo>
                    <a:pt x="25400" y="485139"/>
                  </a:lnTo>
                  <a:close/>
                </a:path>
                <a:path w="25400" h="796289">
                  <a:moveTo>
                    <a:pt x="13970" y="795019"/>
                  </a:moveTo>
                  <a:lnTo>
                    <a:pt x="2539" y="795019"/>
                  </a:lnTo>
                  <a:lnTo>
                    <a:pt x="2539" y="796289"/>
                  </a:lnTo>
                  <a:lnTo>
                    <a:pt x="13970" y="796289"/>
                  </a:lnTo>
                  <a:lnTo>
                    <a:pt x="13970" y="795019"/>
                  </a:lnTo>
                  <a:close/>
                </a:path>
                <a:path w="25400" h="796289">
                  <a:moveTo>
                    <a:pt x="25400" y="789939"/>
                  </a:moveTo>
                  <a:lnTo>
                    <a:pt x="0" y="789939"/>
                  </a:lnTo>
                  <a:lnTo>
                    <a:pt x="0" y="795019"/>
                  </a:lnTo>
                  <a:lnTo>
                    <a:pt x="24129" y="795019"/>
                  </a:lnTo>
                  <a:lnTo>
                    <a:pt x="24129" y="793749"/>
                  </a:lnTo>
                  <a:lnTo>
                    <a:pt x="25400" y="793749"/>
                  </a:lnTo>
                  <a:lnTo>
                    <a:pt x="25400" y="789939"/>
                  </a:lnTo>
                  <a:close/>
                </a:path>
                <a:path w="25400" h="796289">
                  <a:moveTo>
                    <a:pt x="25400" y="783589"/>
                  </a:moveTo>
                  <a:lnTo>
                    <a:pt x="0" y="783589"/>
                  </a:lnTo>
                  <a:lnTo>
                    <a:pt x="0" y="788669"/>
                  </a:lnTo>
                  <a:lnTo>
                    <a:pt x="25400" y="788669"/>
                  </a:lnTo>
                  <a:lnTo>
                    <a:pt x="25400" y="783589"/>
                  </a:lnTo>
                  <a:close/>
                </a:path>
                <a:path w="25400" h="796289">
                  <a:moveTo>
                    <a:pt x="25400" y="777239"/>
                  </a:moveTo>
                  <a:lnTo>
                    <a:pt x="0" y="777239"/>
                  </a:lnTo>
                  <a:lnTo>
                    <a:pt x="0" y="782319"/>
                  </a:lnTo>
                  <a:lnTo>
                    <a:pt x="25400" y="782319"/>
                  </a:lnTo>
                  <a:lnTo>
                    <a:pt x="25400" y="777239"/>
                  </a:lnTo>
                  <a:close/>
                </a:path>
                <a:path w="25400" h="796289">
                  <a:moveTo>
                    <a:pt x="25400" y="770889"/>
                  </a:moveTo>
                  <a:lnTo>
                    <a:pt x="0" y="770889"/>
                  </a:lnTo>
                  <a:lnTo>
                    <a:pt x="0" y="775969"/>
                  </a:lnTo>
                  <a:lnTo>
                    <a:pt x="25400" y="775969"/>
                  </a:lnTo>
                  <a:lnTo>
                    <a:pt x="25400" y="770889"/>
                  </a:lnTo>
                  <a:close/>
                </a:path>
                <a:path w="25400" h="796289">
                  <a:moveTo>
                    <a:pt x="25400" y="764539"/>
                  </a:moveTo>
                  <a:lnTo>
                    <a:pt x="0" y="764539"/>
                  </a:lnTo>
                  <a:lnTo>
                    <a:pt x="0" y="769619"/>
                  </a:lnTo>
                  <a:lnTo>
                    <a:pt x="25400" y="769619"/>
                  </a:lnTo>
                  <a:lnTo>
                    <a:pt x="25400" y="764539"/>
                  </a:lnTo>
                  <a:close/>
                </a:path>
                <a:path w="25400" h="796289">
                  <a:moveTo>
                    <a:pt x="25400" y="758189"/>
                  </a:moveTo>
                  <a:lnTo>
                    <a:pt x="0" y="758189"/>
                  </a:lnTo>
                  <a:lnTo>
                    <a:pt x="0" y="763269"/>
                  </a:lnTo>
                  <a:lnTo>
                    <a:pt x="25400" y="763269"/>
                  </a:lnTo>
                  <a:lnTo>
                    <a:pt x="25400" y="758189"/>
                  </a:lnTo>
                  <a:close/>
                </a:path>
                <a:path w="25400" h="796289">
                  <a:moveTo>
                    <a:pt x="25400" y="751839"/>
                  </a:moveTo>
                  <a:lnTo>
                    <a:pt x="0" y="751839"/>
                  </a:lnTo>
                  <a:lnTo>
                    <a:pt x="0" y="756919"/>
                  </a:lnTo>
                  <a:lnTo>
                    <a:pt x="25400" y="756919"/>
                  </a:lnTo>
                  <a:lnTo>
                    <a:pt x="25400" y="751839"/>
                  </a:lnTo>
                  <a:close/>
                </a:path>
                <a:path w="25400" h="796289">
                  <a:moveTo>
                    <a:pt x="25400" y="745489"/>
                  </a:moveTo>
                  <a:lnTo>
                    <a:pt x="0" y="745489"/>
                  </a:lnTo>
                  <a:lnTo>
                    <a:pt x="0" y="750569"/>
                  </a:lnTo>
                  <a:lnTo>
                    <a:pt x="25400" y="750569"/>
                  </a:lnTo>
                  <a:lnTo>
                    <a:pt x="25400" y="745489"/>
                  </a:lnTo>
                  <a:close/>
                </a:path>
                <a:path w="25400" h="796289">
                  <a:moveTo>
                    <a:pt x="25400" y="739139"/>
                  </a:moveTo>
                  <a:lnTo>
                    <a:pt x="0" y="739139"/>
                  </a:lnTo>
                  <a:lnTo>
                    <a:pt x="0" y="744219"/>
                  </a:lnTo>
                  <a:lnTo>
                    <a:pt x="25400" y="744219"/>
                  </a:lnTo>
                  <a:lnTo>
                    <a:pt x="25400" y="739139"/>
                  </a:lnTo>
                  <a:close/>
                </a:path>
                <a:path w="25400" h="796289">
                  <a:moveTo>
                    <a:pt x="25400" y="732789"/>
                  </a:moveTo>
                  <a:lnTo>
                    <a:pt x="0" y="732789"/>
                  </a:lnTo>
                  <a:lnTo>
                    <a:pt x="0" y="737869"/>
                  </a:lnTo>
                  <a:lnTo>
                    <a:pt x="25400" y="737869"/>
                  </a:lnTo>
                  <a:lnTo>
                    <a:pt x="25400" y="732789"/>
                  </a:lnTo>
                  <a:close/>
                </a:path>
                <a:path w="25400" h="796289">
                  <a:moveTo>
                    <a:pt x="25400" y="726439"/>
                  </a:moveTo>
                  <a:lnTo>
                    <a:pt x="0" y="726439"/>
                  </a:lnTo>
                  <a:lnTo>
                    <a:pt x="0" y="731519"/>
                  </a:lnTo>
                  <a:lnTo>
                    <a:pt x="25400" y="731519"/>
                  </a:lnTo>
                  <a:lnTo>
                    <a:pt x="25400" y="726439"/>
                  </a:lnTo>
                  <a:close/>
                </a:path>
                <a:path w="25400" h="796289">
                  <a:moveTo>
                    <a:pt x="25400" y="720089"/>
                  </a:moveTo>
                  <a:lnTo>
                    <a:pt x="0" y="720089"/>
                  </a:lnTo>
                  <a:lnTo>
                    <a:pt x="0" y="725169"/>
                  </a:lnTo>
                  <a:lnTo>
                    <a:pt x="25400" y="725169"/>
                  </a:lnTo>
                  <a:lnTo>
                    <a:pt x="25400" y="720089"/>
                  </a:lnTo>
                  <a:close/>
                </a:path>
                <a:path w="25400" h="796289">
                  <a:moveTo>
                    <a:pt x="25400" y="713739"/>
                  </a:moveTo>
                  <a:lnTo>
                    <a:pt x="0" y="713739"/>
                  </a:lnTo>
                  <a:lnTo>
                    <a:pt x="0" y="718820"/>
                  </a:lnTo>
                  <a:lnTo>
                    <a:pt x="25400" y="718820"/>
                  </a:lnTo>
                  <a:lnTo>
                    <a:pt x="25400" y="713739"/>
                  </a:lnTo>
                  <a:close/>
                </a:path>
                <a:path w="25400" h="796289">
                  <a:moveTo>
                    <a:pt x="25400" y="707389"/>
                  </a:moveTo>
                  <a:lnTo>
                    <a:pt x="0" y="707389"/>
                  </a:lnTo>
                  <a:lnTo>
                    <a:pt x="0" y="712469"/>
                  </a:lnTo>
                  <a:lnTo>
                    <a:pt x="25400" y="712469"/>
                  </a:lnTo>
                  <a:lnTo>
                    <a:pt x="25400" y="707389"/>
                  </a:lnTo>
                  <a:close/>
                </a:path>
                <a:path w="25400" h="796289">
                  <a:moveTo>
                    <a:pt x="25400" y="701039"/>
                  </a:moveTo>
                  <a:lnTo>
                    <a:pt x="0" y="701039"/>
                  </a:lnTo>
                  <a:lnTo>
                    <a:pt x="0" y="706120"/>
                  </a:lnTo>
                  <a:lnTo>
                    <a:pt x="25400" y="706120"/>
                  </a:lnTo>
                  <a:lnTo>
                    <a:pt x="25400" y="701039"/>
                  </a:lnTo>
                  <a:close/>
                </a:path>
                <a:path w="25400" h="796289">
                  <a:moveTo>
                    <a:pt x="25400" y="694689"/>
                  </a:moveTo>
                  <a:lnTo>
                    <a:pt x="0" y="694689"/>
                  </a:lnTo>
                  <a:lnTo>
                    <a:pt x="0" y="699769"/>
                  </a:lnTo>
                  <a:lnTo>
                    <a:pt x="25400" y="699769"/>
                  </a:lnTo>
                  <a:lnTo>
                    <a:pt x="25400" y="694689"/>
                  </a:lnTo>
                  <a:close/>
                </a:path>
                <a:path w="25400" h="796289">
                  <a:moveTo>
                    <a:pt x="25400" y="688339"/>
                  </a:moveTo>
                  <a:lnTo>
                    <a:pt x="0" y="688339"/>
                  </a:lnTo>
                  <a:lnTo>
                    <a:pt x="0" y="693419"/>
                  </a:lnTo>
                  <a:lnTo>
                    <a:pt x="25400" y="693419"/>
                  </a:lnTo>
                  <a:lnTo>
                    <a:pt x="25400" y="688339"/>
                  </a:lnTo>
                  <a:close/>
                </a:path>
                <a:path w="25400" h="796289">
                  <a:moveTo>
                    <a:pt x="25400" y="681989"/>
                  </a:moveTo>
                  <a:lnTo>
                    <a:pt x="0" y="681989"/>
                  </a:lnTo>
                  <a:lnTo>
                    <a:pt x="0" y="687069"/>
                  </a:lnTo>
                  <a:lnTo>
                    <a:pt x="25400" y="687069"/>
                  </a:lnTo>
                  <a:lnTo>
                    <a:pt x="25400" y="681989"/>
                  </a:lnTo>
                  <a:close/>
                </a:path>
                <a:path w="25400" h="796289">
                  <a:moveTo>
                    <a:pt x="25400" y="675639"/>
                  </a:moveTo>
                  <a:lnTo>
                    <a:pt x="0" y="675639"/>
                  </a:lnTo>
                  <a:lnTo>
                    <a:pt x="0" y="680719"/>
                  </a:lnTo>
                  <a:lnTo>
                    <a:pt x="25400" y="680719"/>
                  </a:lnTo>
                  <a:lnTo>
                    <a:pt x="25400" y="675639"/>
                  </a:lnTo>
                  <a:close/>
                </a:path>
                <a:path w="25400" h="796289">
                  <a:moveTo>
                    <a:pt x="25400" y="669289"/>
                  </a:moveTo>
                  <a:lnTo>
                    <a:pt x="0" y="669289"/>
                  </a:lnTo>
                  <a:lnTo>
                    <a:pt x="0" y="674369"/>
                  </a:lnTo>
                  <a:lnTo>
                    <a:pt x="25400" y="674369"/>
                  </a:lnTo>
                  <a:lnTo>
                    <a:pt x="25400" y="669289"/>
                  </a:lnTo>
                  <a:close/>
                </a:path>
                <a:path w="25400" h="796289">
                  <a:moveTo>
                    <a:pt x="25400" y="662939"/>
                  </a:moveTo>
                  <a:lnTo>
                    <a:pt x="0" y="662939"/>
                  </a:lnTo>
                  <a:lnTo>
                    <a:pt x="0" y="668019"/>
                  </a:lnTo>
                  <a:lnTo>
                    <a:pt x="25400" y="668019"/>
                  </a:lnTo>
                  <a:lnTo>
                    <a:pt x="25400" y="662939"/>
                  </a:lnTo>
                  <a:close/>
                </a:path>
                <a:path w="25400" h="796289">
                  <a:moveTo>
                    <a:pt x="25400" y="656589"/>
                  </a:moveTo>
                  <a:lnTo>
                    <a:pt x="0" y="656589"/>
                  </a:lnTo>
                  <a:lnTo>
                    <a:pt x="0" y="661669"/>
                  </a:lnTo>
                  <a:lnTo>
                    <a:pt x="25400" y="661669"/>
                  </a:lnTo>
                  <a:lnTo>
                    <a:pt x="25400" y="656589"/>
                  </a:lnTo>
                  <a:close/>
                </a:path>
                <a:path w="25400" h="796289">
                  <a:moveTo>
                    <a:pt x="25400" y="650239"/>
                  </a:moveTo>
                  <a:lnTo>
                    <a:pt x="0" y="650239"/>
                  </a:lnTo>
                  <a:lnTo>
                    <a:pt x="0" y="655319"/>
                  </a:lnTo>
                  <a:lnTo>
                    <a:pt x="25400" y="655319"/>
                  </a:lnTo>
                  <a:lnTo>
                    <a:pt x="25400" y="650239"/>
                  </a:lnTo>
                  <a:close/>
                </a:path>
                <a:path w="25400" h="796289">
                  <a:moveTo>
                    <a:pt x="25400" y="643889"/>
                  </a:moveTo>
                  <a:lnTo>
                    <a:pt x="0" y="643889"/>
                  </a:lnTo>
                  <a:lnTo>
                    <a:pt x="0" y="648969"/>
                  </a:lnTo>
                  <a:lnTo>
                    <a:pt x="25400" y="648969"/>
                  </a:lnTo>
                  <a:lnTo>
                    <a:pt x="25400" y="643889"/>
                  </a:lnTo>
                  <a:close/>
                </a:path>
                <a:path w="25400" h="796289">
                  <a:moveTo>
                    <a:pt x="25400" y="637539"/>
                  </a:moveTo>
                  <a:lnTo>
                    <a:pt x="0" y="637539"/>
                  </a:lnTo>
                  <a:lnTo>
                    <a:pt x="0" y="642619"/>
                  </a:lnTo>
                  <a:lnTo>
                    <a:pt x="25400" y="642619"/>
                  </a:lnTo>
                  <a:lnTo>
                    <a:pt x="25400" y="637539"/>
                  </a:lnTo>
                  <a:close/>
                </a:path>
                <a:path w="25400" h="796289">
                  <a:moveTo>
                    <a:pt x="25400" y="631189"/>
                  </a:moveTo>
                  <a:lnTo>
                    <a:pt x="0" y="631189"/>
                  </a:lnTo>
                  <a:lnTo>
                    <a:pt x="0" y="636269"/>
                  </a:lnTo>
                  <a:lnTo>
                    <a:pt x="25400" y="636269"/>
                  </a:lnTo>
                  <a:lnTo>
                    <a:pt x="25400" y="631189"/>
                  </a:lnTo>
                  <a:close/>
                </a:path>
                <a:path w="25400" h="796289">
                  <a:moveTo>
                    <a:pt x="25400" y="624839"/>
                  </a:moveTo>
                  <a:lnTo>
                    <a:pt x="0" y="624839"/>
                  </a:lnTo>
                  <a:lnTo>
                    <a:pt x="0" y="629919"/>
                  </a:lnTo>
                  <a:lnTo>
                    <a:pt x="25400" y="629919"/>
                  </a:lnTo>
                  <a:lnTo>
                    <a:pt x="25400" y="624839"/>
                  </a:lnTo>
                  <a:close/>
                </a:path>
                <a:path w="25400" h="796289">
                  <a:moveTo>
                    <a:pt x="25400" y="618489"/>
                  </a:moveTo>
                  <a:lnTo>
                    <a:pt x="0" y="618489"/>
                  </a:lnTo>
                  <a:lnTo>
                    <a:pt x="0" y="623569"/>
                  </a:lnTo>
                  <a:lnTo>
                    <a:pt x="25400" y="623569"/>
                  </a:lnTo>
                  <a:lnTo>
                    <a:pt x="25400" y="618489"/>
                  </a:lnTo>
                  <a:close/>
                </a:path>
                <a:path w="25400" h="796289">
                  <a:moveTo>
                    <a:pt x="25400" y="612139"/>
                  </a:moveTo>
                  <a:lnTo>
                    <a:pt x="0" y="612139"/>
                  </a:lnTo>
                  <a:lnTo>
                    <a:pt x="0" y="617219"/>
                  </a:lnTo>
                  <a:lnTo>
                    <a:pt x="25400" y="617219"/>
                  </a:lnTo>
                  <a:lnTo>
                    <a:pt x="25400" y="612139"/>
                  </a:lnTo>
                  <a:close/>
                </a:path>
                <a:path w="25400" h="796289">
                  <a:moveTo>
                    <a:pt x="25400" y="605789"/>
                  </a:moveTo>
                  <a:lnTo>
                    <a:pt x="0" y="605789"/>
                  </a:lnTo>
                  <a:lnTo>
                    <a:pt x="0" y="610869"/>
                  </a:lnTo>
                  <a:lnTo>
                    <a:pt x="25400" y="610869"/>
                  </a:lnTo>
                  <a:lnTo>
                    <a:pt x="25400" y="605789"/>
                  </a:lnTo>
                  <a:close/>
                </a:path>
                <a:path w="25400" h="796289">
                  <a:moveTo>
                    <a:pt x="25400" y="599439"/>
                  </a:moveTo>
                  <a:lnTo>
                    <a:pt x="0" y="599439"/>
                  </a:lnTo>
                  <a:lnTo>
                    <a:pt x="0" y="604519"/>
                  </a:lnTo>
                  <a:lnTo>
                    <a:pt x="25400" y="604519"/>
                  </a:lnTo>
                  <a:lnTo>
                    <a:pt x="25400" y="599439"/>
                  </a:lnTo>
                  <a:close/>
                </a:path>
                <a:path w="25400" h="796289">
                  <a:moveTo>
                    <a:pt x="25400" y="593089"/>
                  </a:moveTo>
                  <a:lnTo>
                    <a:pt x="0" y="593089"/>
                  </a:lnTo>
                  <a:lnTo>
                    <a:pt x="0" y="598169"/>
                  </a:lnTo>
                  <a:lnTo>
                    <a:pt x="25400" y="598169"/>
                  </a:lnTo>
                  <a:lnTo>
                    <a:pt x="25400" y="593089"/>
                  </a:lnTo>
                  <a:close/>
                </a:path>
                <a:path w="25400" h="796289">
                  <a:moveTo>
                    <a:pt x="25400" y="586739"/>
                  </a:moveTo>
                  <a:lnTo>
                    <a:pt x="0" y="586739"/>
                  </a:lnTo>
                  <a:lnTo>
                    <a:pt x="0" y="591819"/>
                  </a:lnTo>
                  <a:lnTo>
                    <a:pt x="25400" y="591819"/>
                  </a:lnTo>
                  <a:lnTo>
                    <a:pt x="25400" y="586739"/>
                  </a:lnTo>
                  <a:close/>
                </a:path>
                <a:path w="25400" h="796289">
                  <a:moveTo>
                    <a:pt x="25400" y="580389"/>
                  </a:moveTo>
                  <a:lnTo>
                    <a:pt x="0" y="580389"/>
                  </a:lnTo>
                  <a:lnTo>
                    <a:pt x="0" y="585469"/>
                  </a:lnTo>
                  <a:lnTo>
                    <a:pt x="25400" y="585469"/>
                  </a:lnTo>
                  <a:lnTo>
                    <a:pt x="25400" y="580389"/>
                  </a:lnTo>
                  <a:close/>
                </a:path>
                <a:path w="25400" h="796289">
                  <a:moveTo>
                    <a:pt x="25400" y="574039"/>
                  </a:moveTo>
                  <a:lnTo>
                    <a:pt x="0" y="574039"/>
                  </a:lnTo>
                  <a:lnTo>
                    <a:pt x="0" y="579119"/>
                  </a:lnTo>
                  <a:lnTo>
                    <a:pt x="25400" y="579119"/>
                  </a:lnTo>
                  <a:lnTo>
                    <a:pt x="25400" y="574039"/>
                  </a:lnTo>
                  <a:close/>
                </a:path>
                <a:path w="25400" h="796289">
                  <a:moveTo>
                    <a:pt x="25400" y="567689"/>
                  </a:moveTo>
                  <a:lnTo>
                    <a:pt x="0" y="567689"/>
                  </a:lnTo>
                  <a:lnTo>
                    <a:pt x="0" y="572769"/>
                  </a:lnTo>
                  <a:lnTo>
                    <a:pt x="25400" y="572769"/>
                  </a:lnTo>
                  <a:lnTo>
                    <a:pt x="25400" y="567689"/>
                  </a:lnTo>
                  <a:close/>
                </a:path>
                <a:path w="25400" h="796289">
                  <a:moveTo>
                    <a:pt x="25400" y="561339"/>
                  </a:moveTo>
                  <a:lnTo>
                    <a:pt x="0" y="561339"/>
                  </a:lnTo>
                  <a:lnTo>
                    <a:pt x="0" y="566419"/>
                  </a:lnTo>
                  <a:lnTo>
                    <a:pt x="25400" y="566419"/>
                  </a:lnTo>
                  <a:lnTo>
                    <a:pt x="25400" y="561339"/>
                  </a:lnTo>
                  <a:close/>
                </a:path>
                <a:path w="25400" h="796289">
                  <a:moveTo>
                    <a:pt x="25400" y="554989"/>
                  </a:moveTo>
                  <a:lnTo>
                    <a:pt x="0" y="554989"/>
                  </a:lnTo>
                  <a:lnTo>
                    <a:pt x="0" y="560069"/>
                  </a:lnTo>
                  <a:lnTo>
                    <a:pt x="25400" y="560069"/>
                  </a:lnTo>
                  <a:lnTo>
                    <a:pt x="25400" y="554989"/>
                  </a:lnTo>
                  <a:close/>
                </a:path>
                <a:path w="25400" h="796289">
                  <a:moveTo>
                    <a:pt x="25400" y="548639"/>
                  </a:moveTo>
                  <a:lnTo>
                    <a:pt x="0" y="548639"/>
                  </a:lnTo>
                  <a:lnTo>
                    <a:pt x="0" y="553719"/>
                  </a:lnTo>
                  <a:lnTo>
                    <a:pt x="25400" y="553719"/>
                  </a:lnTo>
                  <a:lnTo>
                    <a:pt x="25400" y="548639"/>
                  </a:lnTo>
                  <a:close/>
                </a:path>
                <a:path w="25400" h="796289">
                  <a:moveTo>
                    <a:pt x="25400" y="542289"/>
                  </a:moveTo>
                  <a:lnTo>
                    <a:pt x="0" y="542289"/>
                  </a:lnTo>
                  <a:lnTo>
                    <a:pt x="0" y="547369"/>
                  </a:lnTo>
                  <a:lnTo>
                    <a:pt x="25400" y="547369"/>
                  </a:lnTo>
                  <a:lnTo>
                    <a:pt x="25400" y="542289"/>
                  </a:lnTo>
                  <a:close/>
                </a:path>
                <a:path w="25400" h="796289">
                  <a:moveTo>
                    <a:pt x="25400" y="535939"/>
                  </a:moveTo>
                  <a:lnTo>
                    <a:pt x="0" y="535939"/>
                  </a:lnTo>
                  <a:lnTo>
                    <a:pt x="0" y="541019"/>
                  </a:lnTo>
                  <a:lnTo>
                    <a:pt x="25400" y="541019"/>
                  </a:lnTo>
                  <a:lnTo>
                    <a:pt x="25400" y="535939"/>
                  </a:lnTo>
                  <a:close/>
                </a:path>
                <a:path w="25400" h="796289">
                  <a:moveTo>
                    <a:pt x="25400" y="529589"/>
                  </a:moveTo>
                  <a:lnTo>
                    <a:pt x="0" y="529589"/>
                  </a:lnTo>
                  <a:lnTo>
                    <a:pt x="0" y="534669"/>
                  </a:lnTo>
                  <a:lnTo>
                    <a:pt x="25400" y="534669"/>
                  </a:lnTo>
                  <a:lnTo>
                    <a:pt x="25400" y="529589"/>
                  </a:lnTo>
                  <a:close/>
                </a:path>
                <a:path w="25400" h="796289">
                  <a:moveTo>
                    <a:pt x="25400" y="523239"/>
                  </a:moveTo>
                  <a:lnTo>
                    <a:pt x="0" y="523239"/>
                  </a:lnTo>
                  <a:lnTo>
                    <a:pt x="0" y="528319"/>
                  </a:lnTo>
                  <a:lnTo>
                    <a:pt x="25400" y="528319"/>
                  </a:lnTo>
                  <a:lnTo>
                    <a:pt x="25400" y="523239"/>
                  </a:lnTo>
                  <a:close/>
                </a:path>
                <a:path w="25400" h="796289">
                  <a:moveTo>
                    <a:pt x="25400" y="516889"/>
                  </a:moveTo>
                  <a:lnTo>
                    <a:pt x="0" y="516889"/>
                  </a:lnTo>
                  <a:lnTo>
                    <a:pt x="0" y="521969"/>
                  </a:lnTo>
                  <a:lnTo>
                    <a:pt x="25400" y="521969"/>
                  </a:lnTo>
                  <a:lnTo>
                    <a:pt x="25400" y="516889"/>
                  </a:lnTo>
                  <a:close/>
                </a:path>
                <a:path w="25400" h="796289">
                  <a:moveTo>
                    <a:pt x="25400" y="510539"/>
                  </a:moveTo>
                  <a:lnTo>
                    <a:pt x="0" y="510539"/>
                  </a:lnTo>
                  <a:lnTo>
                    <a:pt x="0" y="515619"/>
                  </a:lnTo>
                  <a:lnTo>
                    <a:pt x="25400" y="515619"/>
                  </a:lnTo>
                  <a:lnTo>
                    <a:pt x="25400" y="510539"/>
                  </a:lnTo>
                  <a:close/>
                </a:path>
                <a:path w="25400" h="796289">
                  <a:moveTo>
                    <a:pt x="25400" y="504189"/>
                  </a:moveTo>
                  <a:lnTo>
                    <a:pt x="0" y="504189"/>
                  </a:lnTo>
                  <a:lnTo>
                    <a:pt x="0" y="509269"/>
                  </a:lnTo>
                  <a:lnTo>
                    <a:pt x="25400" y="509269"/>
                  </a:lnTo>
                  <a:lnTo>
                    <a:pt x="25400" y="504189"/>
                  </a:lnTo>
                  <a:close/>
                </a:path>
                <a:path w="25400" h="796289">
                  <a:moveTo>
                    <a:pt x="25400" y="499109"/>
                  </a:moveTo>
                  <a:lnTo>
                    <a:pt x="0" y="499109"/>
                  </a:lnTo>
                  <a:lnTo>
                    <a:pt x="0" y="502919"/>
                  </a:lnTo>
                  <a:lnTo>
                    <a:pt x="25400" y="502919"/>
                  </a:lnTo>
                  <a:lnTo>
                    <a:pt x="25400" y="499109"/>
                  </a:lnTo>
                  <a:close/>
                </a:path>
              </a:pathLst>
            </a:custGeom>
            <a:solidFill>
              <a:srgbClr val="486DD9"/>
            </a:solidFill>
          </p:spPr>
          <p:txBody>
            <a:bodyPr wrap="square" lIns="0" tIns="0" rIns="0" bIns="0" rtlCol="0"/>
            <a:lstStyle/>
            <a:p>
              <a:endParaRPr/>
            </a:p>
          </p:txBody>
        </p:sp>
        <p:sp>
          <p:nvSpPr>
            <p:cNvPr id="445" name="object 445"/>
            <p:cNvSpPr/>
            <p:nvPr/>
          </p:nvSpPr>
          <p:spPr>
            <a:xfrm>
              <a:off x="6357620" y="5539739"/>
              <a:ext cx="25400" cy="805180"/>
            </a:xfrm>
            <a:custGeom>
              <a:avLst/>
              <a:gdLst/>
              <a:ahLst/>
              <a:cxnLst/>
              <a:rect l="l" t="t" r="r" b="b"/>
              <a:pathLst>
                <a:path w="25400" h="805179">
                  <a:moveTo>
                    <a:pt x="2539" y="0"/>
                  </a:moveTo>
                  <a:lnTo>
                    <a:pt x="0" y="0"/>
                  </a:lnTo>
                  <a:lnTo>
                    <a:pt x="0" y="1270"/>
                  </a:lnTo>
                  <a:lnTo>
                    <a:pt x="2539" y="1270"/>
                  </a:lnTo>
                  <a:lnTo>
                    <a:pt x="2539" y="0"/>
                  </a:lnTo>
                  <a:close/>
                </a:path>
                <a:path w="25400" h="805179">
                  <a:moveTo>
                    <a:pt x="8889" y="1270"/>
                  </a:moveTo>
                  <a:lnTo>
                    <a:pt x="0" y="1270"/>
                  </a:lnTo>
                  <a:lnTo>
                    <a:pt x="0" y="7620"/>
                  </a:lnTo>
                  <a:lnTo>
                    <a:pt x="25400" y="7620"/>
                  </a:lnTo>
                  <a:lnTo>
                    <a:pt x="25400" y="5080"/>
                  </a:lnTo>
                  <a:lnTo>
                    <a:pt x="24129" y="5080"/>
                  </a:lnTo>
                  <a:lnTo>
                    <a:pt x="24129" y="3810"/>
                  </a:lnTo>
                  <a:lnTo>
                    <a:pt x="16509" y="3810"/>
                  </a:lnTo>
                  <a:lnTo>
                    <a:pt x="16509" y="2540"/>
                  </a:lnTo>
                  <a:lnTo>
                    <a:pt x="8889" y="2540"/>
                  </a:lnTo>
                  <a:lnTo>
                    <a:pt x="8889" y="1270"/>
                  </a:lnTo>
                  <a:close/>
                </a:path>
                <a:path w="25400" h="805179">
                  <a:moveTo>
                    <a:pt x="25400" y="7620"/>
                  </a:moveTo>
                  <a:lnTo>
                    <a:pt x="0" y="7620"/>
                  </a:lnTo>
                  <a:lnTo>
                    <a:pt x="0" y="13970"/>
                  </a:lnTo>
                  <a:lnTo>
                    <a:pt x="25400" y="13970"/>
                  </a:lnTo>
                  <a:lnTo>
                    <a:pt x="25400" y="7620"/>
                  </a:lnTo>
                  <a:close/>
                </a:path>
                <a:path w="25400" h="805179">
                  <a:moveTo>
                    <a:pt x="25400" y="13970"/>
                  </a:moveTo>
                  <a:lnTo>
                    <a:pt x="0" y="13970"/>
                  </a:lnTo>
                  <a:lnTo>
                    <a:pt x="0" y="20320"/>
                  </a:lnTo>
                  <a:lnTo>
                    <a:pt x="25400" y="20320"/>
                  </a:lnTo>
                  <a:lnTo>
                    <a:pt x="25400" y="13970"/>
                  </a:lnTo>
                  <a:close/>
                </a:path>
                <a:path w="25400" h="805179">
                  <a:moveTo>
                    <a:pt x="25400" y="20320"/>
                  </a:moveTo>
                  <a:lnTo>
                    <a:pt x="0" y="20320"/>
                  </a:lnTo>
                  <a:lnTo>
                    <a:pt x="0" y="26669"/>
                  </a:lnTo>
                  <a:lnTo>
                    <a:pt x="25400" y="26669"/>
                  </a:lnTo>
                  <a:lnTo>
                    <a:pt x="25400" y="20320"/>
                  </a:lnTo>
                  <a:close/>
                </a:path>
                <a:path w="25400" h="805179">
                  <a:moveTo>
                    <a:pt x="25400" y="26670"/>
                  </a:moveTo>
                  <a:lnTo>
                    <a:pt x="0" y="26670"/>
                  </a:lnTo>
                  <a:lnTo>
                    <a:pt x="0" y="30480"/>
                  </a:lnTo>
                  <a:lnTo>
                    <a:pt x="25400" y="30480"/>
                  </a:lnTo>
                  <a:lnTo>
                    <a:pt x="25400" y="26670"/>
                  </a:lnTo>
                  <a:close/>
                </a:path>
                <a:path w="25400" h="805179">
                  <a:moveTo>
                    <a:pt x="25400" y="30480"/>
                  </a:moveTo>
                  <a:lnTo>
                    <a:pt x="0" y="30480"/>
                  </a:lnTo>
                  <a:lnTo>
                    <a:pt x="0" y="33020"/>
                  </a:lnTo>
                  <a:lnTo>
                    <a:pt x="25400" y="33020"/>
                  </a:lnTo>
                  <a:lnTo>
                    <a:pt x="25400" y="30480"/>
                  </a:lnTo>
                  <a:close/>
                </a:path>
                <a:path w="25400" h="805179">
                  <a:moveTo>
                    <a:pt x="25400" y="33020"/>
                  </a:moveTo>
                  <a:lnTo>
                    <a:pt x="0" y="33020"/>
                  </a:lnTo>
                  <a:lnTo>
                    <a:pt x="0" y="45719"/>
                  </a:lnTo>
                  <a:lnTo>
                    <a:pt x="25400" y="45719"/>
                  </a:lnTo>
                  <a:lnTo>
                    <a:pt x="25400" y="33020"/>
                  </a:lnTo>
                  <a:close/>
                </a:path>
                <a:path w="25400" h="805179">
                  <a:moveTo>
                    <a:pt x="25400" y="45720"/>
                  </a:moveTo>
                  <a:lnTo>
                    <a:pt x="0" y="45720"/>
                  </a:lnTo>
                  <a:lnTo>
                    <a:pt x="0" y="52069"/>
                  </a:lnTo>
                  <a:lnTo>
                    <a:pt x="25400" y="52069"/>
                  </a:lnTo>
                  <a:lnTo>
                    <a:pt x="25400" y="45720"/>
                  </a:lnTo>
                  <a:close/>
                </a:path>
                <a:path w="25400" h="805179">
                  <a:moveTo>
                    <a:pt x="25400" y="52070"/>
                  </a:moveTo>
                  <a:lnTo>
                    <a:pt x="0" y="52070"/>
                  </a:lnTo>
                  <a:lnTo>
                    <a:pt x="0" y="62230"/>
                  </a:lnTo>
                  <a:lnTo>
                    <a:pt x="25400" y="62230"/>
                  </a:lnTo>
                  <a:lnTo>
                    <a:pt x="25400" y="52070"/>
                  </a:lnTo>
                  <a:close/>
                </a:path>
                <a:path w="25400" h="805179">
                  <a:moveTo>
                    <a:pt x="25400" y="62230"/>
                  </a:moveTo>
                  <a:lnTo>
                    <a:pt x="0" y="62230"/>
                  </a:lnTo>
                  <a:lnTo>
                    <a:pt x="0" y="68580"/>
                  </a:lnTo>
                  <a:lnTo>
                    <a:pt x="25400" y="68580"/>
                  </a:lnTo>
                  <a:lnTo>
                    <a:pt x="25400" y="62230"/>
                  </a:lnTo>
                  <a:close/>
                </a:path>
                <a:path w="25400" h="805179">
                  <a:moveTo>
                    <a:pt x="25400" y="68580"/>
                  </a:moveTo>
                  <a:lnTo>
                    <a:pt x="0" y="68580"/>
                  </a:lnTo>
                  <a:lnTo>
                    <a:pt x="0" y="77469"/>
                  </a:lnTo>
                  <a:lnTo>
                    <a:pt x="25400" y="77469"/>
                  </a:lnTo>
                  <a:lnTo>
                    <a:pt x="25400" y="68580"/>
                  </a:lnTo>
                  <a:close/>
                </a:path>
                <a:path w="25400" h="805179">
                  <a:moveTo>
                    <a:pt x="25400" y="77470"/>
                  </a:moveTo>
                  <a:lnTo>
                    <a:pt x="0" y="77470"/>
                  </a:lnTo>
                  <a:lnTo>
                    <a:pt x="0" y="82550"/>
                  </a:lnTo>
                  <a:lnTo>
                    <a:pt x="25400" y="82550"/>
                  </a:lnTo>
                  <a:lnTo>
                    <a:pt x="25400" y="77470"/>
                  </a:lnTo>
                  <a:close/>
                </a:path>
                <a:path w="25400" h="805179">
                  <a:moveTo>
                    <a:pt x="25400" y="82550"/>
                  </a:moveTo>
                  <a:lnTo>
                    <a:pt x="0" y="82550"/>
                  </a:lnTo>
                  <a:lnTo>
                    <a:pt x="0" y="83819"/>
                  </a:lnTo>
                  <a:lnTo>
                    <a:pt x="25400" y="83819"/>
                  </a:lnTo>
                  <a:lnTo>
                    <a:pt x="25400" y="82550"/>
                  </a:lnTo>
                  <a:close/>
                </a:path>
                <a:path w="25400" h="805179">
                  <a:moveTo>
                    <a:pt x="25400" y="83820"/>
                  </a:moveTo>
                  <a:lnTo>
                    <a:pt x="0" y="83820"/>
                  </a:lnTo>
                  <a:lnTo>
                    <a:pt x="0" y="90169"/>
                  </a:lnTo>
                  <a:lnTo>
                    <a:pt x="25400" y="90169"/>
                  </a:lnTo>
                  <a:lnTo>
                    <a:pt x="25400" y="83820"/>
                  </a:lnTo>
                  <a:close/>
                </a:path>
                <a:path w="25400" h="805179">
                  <a:moveTo>
                    <a:pt x="25400" y="90170"/>
                  </a:moveTo>
                  <a:lnTo>
                    <a:pt x="0" y="90170"/>
                  </a:lnTo>
                  <a:lnTo>
                    <a:pt x="0" y="100330"/>
                  </a:lnTo>
                  <a:lnTo>
                    <a:pt x="25400" y="100330"/>
                  </a:lnTo>
                  <a:lnTo>
                    <a:pt x="25400" y="90170"/>
                  </a:lnTo>
                  <a:close/>
                </a:path>
                <a:path w="25400" h="805179">
                  <a:moveTo>
                    <a:pt x="25400" y="100330"/>
                  </a:moveTo>
                  <a:lnTo>
                    <a:pt x="0" y="100330"/>
                  </a:lnTo>
                  <a:lnTo>
                    <a:pt x="0" y="109219"/>
                  </a:lnTo>
                  <a:lnTo>
                    <a:pt x="25400" y="109219"/>
                  </a:lnTo>
                  <a:lnTo>
                    <a:pt x="25400" y="100330"/>
                  </a:lnTo>
                  <a:close/>
                </a:path>
                <a:path w="25400" h="805179">
                  <a:moveTo>
                    <a:pt x="25400" y="109220"/>
                  </a:moveTo>
                  <a:lnTo>
                    <a:pt x="0" y="109220"/>
                  </a:lnTo>
                  <a:lnTo>
                    <a:pt x="0" y="147320"/>
                  </a:lnTo>
                  <a:lnTo>
                    <a:pt x="25400" y="147320"/>
                  </a:lnTo>
                  <a:lnTo>
                    <a:pt x="25400" y="109220"/>
                  </a:lnTo>
                  <a:close/>
                </a:path>
                <a:path w="25400" h="805179">
                  <a:moveTo>
                    <a:pt x="25400" y="147320"/>
                  </a:moveTo>
                  <a:lnTo>
                    <a:pt x="0" y="147320"/>
                  </a:lnTo>
                  <a:lnTo>
                    <a:pt x="0" y="151130"/>
                  </a:lnTo>
                  <a:lnTo>
                    <a:pt x="25400" y="151130"/>
                  </a:lnTo>
                  <a:lnTo>
                    <a:pt x="25400" y="147320"/>
                  </a:lnTo>
                  <a:close/>
                </a:path>
                <a:path w="25400" h="805179">
                  <a:moveTo>
                    <a:pt x="25400" y="151130"/>
                  </a:moveTo>
                  <a:lnTo>
                    <a:pt x="0" y="151130"/>
                  </a:lnTo>
                  <a:lnTo>
                    <a:pt x="0" y="153670"/>
                  </a:lnTo>
                  <a:lnTo>
                    <a:pt x="25400" y="153670"/>
                  </a:lnTo>
                  <a:lnTo>
                    <a:pt x="25400" y="151130"/>
                  </a:lnTo>
                  <a:close/>
                </a:path>
                <a:path w="25400" h="805179">
                  <a:moveTo>
                    <a:pt x="25400" y="153670"/>
                  </a:moveTo>
                  <a:lnTo>
                    <a:pt x="0" y="153670"/>
                  </a:lnTo>
                  <a:lnTo>
                    <a:pt x="0" y="160020"/>
                  </a:lnTo>
                  <a:lnTo>
                    <a:pt x="25400" y="160020"/>
                  </a:lnTo>
                  <a:lnTo>
                    <a:pt x="25400" y="153670"/>
                  </a:lnTo>
                  <a:close/>
                </a:path>
                <a:path w="25400" h="805179">
                  <a:moveTo>
                    <a:pt x="25400" y="160020"/>
                  </a:moveTo>
                  <a:lnTo>
                    <a:pt x="0" y="160020"/>
                  </a:lnTo>
                  <a:lnTo>
                    <a:pt x="0" y="163830"/>
                  </a:lnTo>
                  <a:lnTo>
                    <a:pt x="25400" y="163830"/>
                  </a:lnTo>
                  <a:lnTo>
                    <a:pt x="25400" y="160020"/>
                  </a:lnTo>
                  <a:close/>
                </a:path>
                <a:path w="25400" h="805179">
                  <a:moveTo>
                    <a:pt x="25400" y="163830"/>
                  </a:moveTo>
                  <a:lnTo>
                    <a:pt x="0" y="163830"/>
                  </a:lnTo>
                  <a:lnTo>
                    <a:pt x="0" y="201930"/>
                  </a:lnTo>
                  <a:lnTo>
                    <a:pt x="25400" y="201930"/>
                  </a:lnTo>
                  <a:lnTo>
                    <a:pt x="25400" y="163830"/>
                  </a:lnTo>
                  <a:close/>
                </a:path>
                <a:path w="25400" h="805179">
                  <a:moveTo>
                    <a:pt x="25400" y="201930"/>
                  </a:moveTo>
                  <a:lnTo>
                    <a:pt x="0" y="201930"/>
                  </a:lnTo>
                  <a:lnTo>
                    <a:pt x="0" y="210820"/>
                  </a:lnTo>
                  <a:lnTo>
                    <a:pt x="25400" y="210820"/>
                  </a:lnTo>
                  <a:lnTo>
                    <a:pt x="25400" y="201930"/>
                  </a:lnTo>
                  <a:close/>
                </a:path>
                <a:path w="25400" h="805179">
                  <a:moveTo>
                    <a:pt x="25400" y="210820"/>
                  </a:moveTo>
                  <a:lnTo>
                    <a:pt x="0" y="210820"/>
                  </a:lnTo>
                  <a:lnTo>
                    <a:pt x="0" y="217170"/>
                  </a:lnTo>
                  <a:lnTo>
                    <a:pt x="25400" y="217170"/>
                  </a:lnTo>
                  <a:lnTo>
                    <a:pt x="25400" y="210820"/>
                  </a:lnTo>
                  <a:close/>
                </a:path>
                <a:path w="25400" h="805179">
                  <a:moveTo>
                    <a:pt x="25400" y="217170"/>
                  </a:moveTo>
                  <a:lnTo>
                    <a:pt x="0" y="217170"/>
                  </a:lnTo>
                  <a:lnTo>
                    <a:pt x="0" y="223520"/>
                  </a:lnTo>
                  <a:lnTo>
                    <a:pt x="25400" y="223520"/>
                  </a:lnTo>
                  <a:lnTo>
                    <a:pt x="25400" y="217170"/>
                  </a:lnTo>
                  <a:close/>
                </a:path>
                <a:path w="25400" h="805179">
                  <a:moveTo>
                    <a:pt x="25400" y="223520"/>
                  </a:moveTo>
                  <a:lnTo>
                    <a:pt x="0" y="223520"/>
                  </a:lnTo>
                  <a:lnTo>
                    <a:pt x="0" y="227330"/>
                  </a:lnTo>
                  <a:lnTo>
                    <a:pt x="25400" y="227330"/>
                  </a:lnTo>
                  <a:lnTo>
                    <a:pt x="25400" y="223520"/>
                  </a:lnTo>
                  <a:close/>
                </a:path>
                <a:path w="25400" h="805179">
                  <a:moveTo>
                    <a:pt x="25400" y="227330"/>
                  </a:moveTo>
                  <a:lnTo>
                    <a:pt x="0" y="227330"/>
                  </a:lnTo>
                  <a:lnTo>
                    <a:pt x="0" y="233680"/>
                  </a:lnTo>
                  <a:lnTo>
                    <a:pt x="25400" y="233680"/>
                  </a:lnTo>
                  <a:lnTo>
                    <a:pt x="25400" y="227330"/>
                  </a:lnTo>
                  <a:close/>
                </a:path>
                <a:path w="25400" h="805179">
                  <a:moveTo>
                    <a:pt x="25400" y="233680"/>
                  </a:moveTo>
                  <a:lnTo>
                    <a:pt x="0" y="233680"/>
                  </a:lnTo>
                  <a:lnTo>
                    <a:pt x="0" y="236220"/>
                  </a:lnTo>
                  <a:lnTo>
                    <a:pt x="25400" y="236220"/>
                  </a:lnTo>
                  <a:lnTo>
                    <a:pt x="25400" y="233680"/>
                  </a:lnTo>
                  <a:close/>
                </a:path>
                <a:path w="25400" h="805179">
                  <a:moveTo>
                    <a:pt x="25400" y="236220"/>
                  </a:moveTo>
                  <a:lnTo>
                    <a:pt x="0" y="236220"/>
                  </a:lnTo>
                  <a:lnTo>
                    <a:pt x="0" y="240030"/>
                  </a:lnTo>
                  <a:lnTo>
                    <a:pt x="25400" y="240030"/>
                  </a:lnTo>
                  <a:lnTo>
                    <a:pt x="25400" y="236220"/>
                  </a:lnTo>
                  <a:close/>
                </a:path>
                <a:path w="25400" h="805179">
                  <a:moveTo>
                    <a:pt x="25400" y="240030"/>
                  </a:moveTo>
                  <a:lnTo>
                    <a:pt x="0" y="240030"/>
                  </a:lnTo>
                  <a:lnTo>
                    <a:pt x="0" y="242570"/>
                  </a:lnTo>
                  <a:lnTo>
                    <a:pt x="25400" y="242570"/>
                  </a:lnTo>
                  <a:lnTo>
                    <a:pt x="25400" y="240030"/>
                  </a:lnTo>
                  <a:close/>
                </a:path>
                <a:path w="25400" h="805179">
                  <a:moveTo>
                    <a:pt x="25400" y="242570"/>
                  </a:moveTo>
                  <a:lnTo>
                    <a:pt x="0" y="242570"/>
                  </a:lnTo>
                  <a:lnTo>
                    <a:pt x="0" y="248920"/>
                  </a:lnTo>
                  <a:lnTo>
                    <a:pt x="25400" y="248920"/>
                  </a:lnTo>
                  <a:lnTo>
                    <a:pt x="25400" y="242570"/>
                  </a:lnTo>
                  <a:close/>
                </a:path>
                <a:path w="25400" h="805179">
                  <a:moveTo>
                    <a:pt x="25400" y="248920"/>
                  </a:moveTo>
                  <a:lnTo>
                    <a:pt x="0" y="248920"/>
                  </a:lnTo>
                  <a:lnTo>
                    <a:pt x="0" y="274320"/>
                  </a:lnTo>
                  <a:lnTo>
                    <a:pt x="25400" y="274320"/>
                  </a:lnTo>
                  <a:lnTo>
                    <a:pt x="25400" y="248920"/>
                  </a:lnTo>
                  <a:close/>
                </a:path>
                <a:path w="25400" h="805179">
                  <a:moveTo>
                    <a:pt x="25400" y="274320"/>
                  </a:moveTo>
                  <a:lnTo>
                    <a:pt x="0" y="274320"/>
                  </a:lnTo>
                  <a:lnTo>
                    <a:pt x="0" y="280670"/>
                  </a:lnTo>
                  <a:lnTo>
                    <a:pt x="25400" y="280670"/>
                  </a:lnTo>
                  <a:lnTo>
                    <a:pt x="25400" y="274320"/>
                  </a:lnTo>
                  <a:close/>
                </a:path>
                <a:path w="25400" h="805179">
                  <a:moveTo>
                    <a:pt x="25400" y="280670"/>
                  </a:moveTo>
                  <a:lnTo>
                    <a:pt x="0" y="280670"/>
                  </a:lnTo>
                  <a:lnTo>
                    <a:pt x="0" y="293370"/>
                  </a:lnTo>
                  <a:lnTo>
                    <a:pt x="25400" y="293370"/>
                  </a:lnTo>
                  <a:lnTo>
                    <a:pt x="25400" y="280670"/>
                  </a:lnTo>
                  <a:close/>
                </a:path>
                <a:path w="25400" h="805179">
                  <a:moveTo>
                    <a:pt x="25400" y="293370"/>
                  </a:moveTo>
                  <a:lnTo>
                    <a:pt x="0" y="293370"/>
                  </a:lnTo>
                  <a:lnTo>
                    <a:pt x="0" y="309880"/>
                  </a:lnTo>
                  <a:lnTo>
                    <a:pt x="25400" y="309880"/>
                  </a:lnTo>
                  <a:lnTo>
                    <a:pt x="25400" y="293370"/>
                  </a:lnTo>
                  <a:close/>
                </a:path>
                <a:path w="25400" h="805179">
                  <a:moveTo>
                    <a:pt x="25400" y="309880"/>
                  </a:moveTo>
                  <a:lnTo>
                    <a:pt x="0" y="309880"/>
                  </a:lnTo>
                  <a:lnTo>
                    <a:pt x="0" y="312420"/>
                  </a:lnTo>
                  <a:lnTo>
                    <a:pt x="25400" y="312420"/>
                  </a:lnTo>
                  <a:lnTo>
                    <a:pt x="25400" y="309880"/>
                  </a:lnTo>
                  <a:close/>
                </a:path>
                <a:path w="25400" h="805179">
                  <a:moveTo>
                    <a:pt x="25400" y="312420"/>
                  </a:moveTo>
                  <a:lnTo>
                    <a:pt x="0" y="312420"/>
                  </a:lnTo>
                  <a:lnTo>
                    <a:pt x="0" y="316230"/>
                  </a:lnTo>
                  <a:lnTo>
                    <a:pt x="25400" y="316230"/>
                  </a:lnTo>
                  <a:lnTo>
                    <a:pt x="25400" y="312420"/>
                  </a:lnTo>
                  <a:close/>
                </a:path>
                <a:path w="25400" h="805179">
                  <a:moveTo>
                    <a:pt x="25400" y="316230"/>
                  </a:moveTo>
                  <a:lnTo>
                    <a:pt x="0" y="316230"/>
                  </a:lnTo>
                  <a:lnTo>
                    <a:pt x="0" y="318769"/>
                  </a:lnTo>
                  <a:lnTo>
                    <a:pt x="25400" y="318769"/>
                  </a:lnTo>
                  <a:lnTo>
                    <a:pt x="25400" y="316230"/>
                  </a:lnTo>
                  <a:close/>
                </a:path>
                <a:path w="25400" h="805179">
                  <a:moveTo>
                    <a:pt x="25400" y="318770"/>
                  </a:moveTo>
                  <a:lnTo>
                    <a:pt x="0" y="318770"/>
                  </a:lnTo>
                  <a:lnTo>
                    <a:pt x="0" y="322580"/>
                  </a:lnTo>
                  <a:lnTo>
                    <a:pt x="25400" y="322580"/>
                  </a:lnTo>
                  <a:lnTo>
                    <a:pt x="25400" y="318770"/>
                  </a:lnTo>
                  <a:close/>
                </a:path>
                <a:path w="25400" h="805179">
                  <a:moveTo>
                    <a:pt x="25400" y="322580"/>
                  </a:moveTo>
                  <a:lnTo>
                    <a:pt x="0" y="322580"/>
                  </a:lnTo>
                  <a:lnTo>
                    <a:pt x="0" y="328930"/>
                  </a:lnTo>
                  <a:lnTo>
                    <a:pt x="25400" y="328930"/>
                  </a:lnTo>
                  <a:lnTo>
                    <a:pt x="25400" y="322580"/>
                  </a:lnTo>
                  <a:close/>
                </a:path>
                <a:path w="25400" h="805179">
                  <a:moveTo>
                    <a:pt x="25400" y="328930"/>
                  </a:moveTo>
                  <a:lnTo>
                    <a:pt x="0" y="328930"/>
                  </a:lnTo>
                  <a:lnTo>
                    <a:pt x="0" y="337820"/>
                  </a:lnTo>
                  <a:lnTo>
                    <a:pt x="25400" y="337820"/>
                  </a:lnTo>
                  <a:lnTo>
                    <a:pt x="25400" y="328930"/>
                  </a:lnTo>
                  <a:close/>
                </a:path>
                <a:path w="25400" h="805179">
                  <a:moveTo>
                    <a:pt x="25400" y="337820"/>
                  </a:moveTo>
                  <a:lnTo>
                    <a:pt x="0" y="337820"/>
                  </a:lnTo>
                  <a:lnTo>
                    <a:pt x="0" y="350520"/>
                  </a:lnTo>
                  <a:lnTo>
                    <a:pt x="25400" y="350520"/>
                  </a:lnTo>
                  <a:lnTo>
                    <a:pt x="25400" y="337820"/>
                  </a:lnTo>
                  <a:close/>
                </a:path>
                <a:path w="25400" h="805179">
                  <a:moveTo>
                    <a:pt x="25400" y="350520"/>
                  </a:moveTo>
                  <a:lnTo>
                    <a:pt x="0" y="350520"/>
                  </a:lnTo>
                  <a:lnTo>
                    <a:pt x="0" y="360680"/>
                  </a:lnTo>
                  <a:lnTo>
                    <a:pt x="25400" y="360680"/>
                  </a:lnTo>
                  <a:lnTo>
                    <a:pt x="25400" y="350520"/>
                  </a:lnTo>
                  <a:close/>
                </a:path>
                <a:path w="25400" h="805179">
                  <a:moveTo>
                    <a:pt x="25400" y="360680"/>
                  </a:moveTo>
                  <a:lnTo>
                    <a:pt x="0" y="360680"/>
                  </a:lnTo>
                  <a:lnTo>
                    <a:pt x="0" y="363220"/>
                  </a:lnTo>
                  <a:lnTo>
                    <a:pt x="25400" y="363220"/>
                  </a:lnTo>
                  <a:lnTo>
                    <a:pt x="25400" y="360680"/>
                  </a:lnTo>
                  <a:close/>
                </a:path>
                <a:path w="25400" h="805179">
                  <a:moveTo>
                    <a:pt x="25400" y="363220"/>
                  </a:moveTo>
                  <a:lnTo>
                    <a:pt x="0" y="363220"/>
                  </a:lnTo>
                  <a:lnTo>
                    <a:pt x="0" y="369570"/>
                  </a:lnTo>
                  <a:lnTo>
                    <a:pt x="25400" y="369570"/>
                  </a:lnTo>
                  <a:lnTo>
                    <a:pt x="25400" y="363220"/>
                  </a:lnTo>
                  <a:close/>
                </a:path>
                <a:path w="25400" h="805179">
                  <a:moveTo>
                    <a:pt x="25400" y="369570"/>
                  </a:moveTo>
                  <a:lnTo>
                    <a:pt x="0" y="369570"/>
                  </a:lnTo>
                  <a:lnTo>
                    <a:pt x="0" y="373380"/>
                  </a:lnTo>
                  <a:lnTo>
                    <a:pt x="25400" y="373380"/>
                  </a:lnTo>
                  <a:lnTo>
                    <a:pt x="25400" y="369570"/>
                  </a:lnTo>
                  <a:close/>
                </a:path>
                <a:path w="25400" h="805179">
                  <a:moveTo>
                    <a:pt x="25400" y="373380"/>
                  </a:moveTo>
                  <a:lnTo>
                    <a:pt x="0" y="373380"/>
                  </a:lnTo>
                  <a:lnTo>
                    <a:pt x="0" y="379730"/>
                  </a:lnTo>
                  <a:lnTo>
                    <a:pt x="25400" y="379730"/>
                  </a:lnTo>
                  <a:lnTo>
                    <a:pt x="25400" y="373380"/>
                  </a:lnTo>
                  <a:close/>
                </a:path>
                <a:path w="25400" h="805179">
                  <a:moveTo>
                    <a:pt x="25400" y="379730"/>
                  </a:moveTo>
                  <a:lnTo>
                    <a:pt x="0" y="379730"/>
                  </a:lnTo>
                  <a:lnTo>
                    <a:pt x="0" y="382270"/>
                  </a:lnTo>
                  <a:lnTo>
                    <a:pt x="25400" y="382270"/>
                  </a:lnTo>
                  <a:lnTo>
                    <a:pt x="25400" y="379730"/>
                  </a:lnTo>
                  <a:close/>
                </a:path>
                <a:path w="25400" h="805179">
                  <a:moveTo>
                    <a:pt x="25400" y="382270"/>
                  </a:moveTo>
                  <a:lnTo>
                    <a:pt x="0" y="382270"/>
                  </a:lnTo>
                  <a:lnTo>
                    <a:pt x="0" y="386080"/>
                  </a:lnTo>
                  <a:lnTo>
                    <a:pt x="25400" y="386080"/>
                  </a:lnTo>
                  <a:lnTo>
                    <a:pt x="25400" y="382270"/>
                  </a:lnTo>
                  <a:close/>
                </a:path>
                <a:path w="25400" h="805179">
                  <a:moveTo>
                    <a:pt x="25400" y="386080"/>
                  </a:moveTo>
                  <a:lnTo>
                    <a:pt x="0" y="386080"/>
                  </a:lnTo>
                  <a:lnTo>
                    <a:pt x="0" y="388620"/>
                  </a:lnTo>
                  <a:lnTo>
                    <a:pt x="25400" y="388620"/>
                  </a:lnTo>
                  <a:lnTo>
                    <a:pt x="25400" y="386080"/>
                  </a:lnTo>
                  <a:close/>
                </a:path>
                <a:path w="25400" h="805179">
                  <a:moveTo>
                    <a:pt x="25400" y="388620"/>
                  </a:moveTo>
                  <a:lnTo>
                    <a:pt x="0" y="388620"/>
                  </a:lnTo>
                  <a:lnTo>
                    <a:pt x="0" y="394970"/>
                  </a:lnTo>
                  <a:lnTo>
                    <a:pt x="25400" y="394970"/>
                  </a:lnTo>
                  <a:lnTo>
                    <a:pt x="25400" y="388620"/>
                  </a:lnTo>
                  <a:close/>
                </a:path>
                <a:path w="25400" h="805179">
                  <a:moveTo>
                    <a:pt x="25400" y="394970"/>
                  </a:moveTo>
                  <a:lnTo>
                    <a:pt x="0" y="394970"/>
                  </a:lnTo>
                  <a:lnTo>
                    <a:pt x="0" y="414020"/>
                  </a:lnTo>
                  <a:lnTo>
                    <a:pt x="25400" y="414020"/>
                  </a:lnTo>
                  <a:lnTo>
                    <a:pt x="25400" y="394970"/>
                  </a:lnTo>
                  <a:close/>
                </a:path>
                <a:path w="25400" h="805179">
                  <a:moveTo>
                    <a:pt x="25400" y="414020"/>
                  </a:moveTo>
                  <a:lnTo>
                    <a:pt x="0" y="414020"/>
                  </a:lnTo>
                  <a:lnTo>
                    <a:pt x="0" y="417830"/>
                  </a:lnTo>
                  <a:lnTo>
                    <a:pt x="25400" y="417830"/>
                  </a:lnTo>
                  <a:lnTo>
                    <a:pt x="25400" y="414020"/>
                  </a:lnTo>
                  <a:close/>
                </a:path>
                <a:path w="25400" h="805179">
                  <a:moveTo>
                    <a:pt x="25400" y="417830"/>
                  </a:moveTo>
                  <a:lnTo>
                    <a:pt x="0" y="417830"/>
                  </a:lnTo>
                  <a:lnTo>
                    <a:pt x="0" y="430530"/>
                  </a:lnTo>
                  <a:lnTo>
                    <a:pt x="25400" y="430530"/>
                  </a:lnTo>
                  <a:lnTo>
                    <a:pt x="25400" y="417830"/>
                  </a:lnTo>
                  <a:close/>
                </a:path>
                <a:path w="25400" h="805179">
                  <a:moveTo>
                    <a:pt x="25400" y="430530"/>
                  </a:moveTo>
                  <a:lnTo>
                    <a:pt x="0" y="430530"/>
                  </a:lnTo>
                  <a:lnTo>
                    <a:pt x="0" y="439420"/>
                  </a:lnTo>
                  <a:lnTo>
                    <a:pt x="25400" y="439420"/>
                  </a:lnTo>
                  <a:lnTo>
                    <a:pt x="25400" y="430530"/>
                  </a:lnTo>
                  <a:close/>
                </a:path>
                <a:path w="25400" h="805179">
                  <a:moveTo>
                    <a:pt x="25400" y="439420"/>
                  </a:moveTo>
                  <a:lnTo>
                    <a:pt x="0" y="439420"/>
                  </a:lnTo>
                  <a:lnTo>
                    <a:pt x="0" y="443230"/>
                  </a:lnTo>
                  <a:lnTo>
                    <a:pt x="25400" y="443230"/>
                  </a:lnTo>
                  <a:lnTo>
                    <a:pt x="25400" y="439420"/>
                  </a:lnTo>
                  <a:close/>
                </a:path>
                <a:path w="25400" h="805179">
                  <a:moveTo>
                    <a:pt x="25400" y="443230"/>
                  </a:moveTo>
                  <a:lnTo>
                    <a:pt x="0" y="443230"/>
                  </a:lnTo>
                  <a:lnTo>
                    <a:pt x="0" y="458470"/>
                  </a:lnTo>
                  <a:lnTo>
                    <a:pt x="25400" y="458470"/>
                  </a:lnTo>
                  <a:lnTo>
                    <a:pt x="25400" y="443230"/>
                  </a:lnTo>
                  <a:close/>
                </a:path>
                <a:path w="25400" h="805179">
                  <a:moveTo>
                    <a:pt x="25400" y="458470"/>
                  </a:moveTo>
                  <a:lnTo>
                    <a:pt x="0" y="458470"/>
                  </a:lnTo>
                  <a:lnTo>
                    <a:pt x="0" y="464820"/>
                  </a:lnTo>
                  <a:lnTo>
                    <a:pt x="25400" y="464820"/>
                  </a:lnTo>
                  <a:lnTo>
                    <a:pt x="25400" y="458470"/>
                  </a:lnTo>
                  <a:close/>
                </a:path>
                <a:path w="25400" h="805179">
                  <a:moveTo>
                    <a:pt x="25400" y="464820"/>
                  </a:moveTo>
                  <a:lnTo>
                    <a:pt x="0" y="464820"/>
                  </a:lnTo>
                  <a:lnTo>
                    <a:pt x="0" y="468630"/>
                  </a:lnTo>
                  <a:lnTo>
                    <a:pt x="25400" y="468630"/>
                  </a:lnTo>
                  <a:lnTo>
                    <a:pt x="25400" y="464820"/>
                  </a:lnTo>
                  <a:close/>
                </a:path>
                <a:path w="25400" h="805179">
                  <a:moveTo>
                    <a:pt x="25400" y="468630"/>
                  </a:moveTo>
                  <a:lnTo>
                    <a:pt x="0" y="468630"/>
                  </a:lnTo>
                  <a:lnTo>
                    <a:pt x="0" y="471170"/>
                  </a:lnTo>
                  <a:lnTo>
                    <a:pt x="25400" y="471170"/>
                  </a:lnTo>
                  <a:lnTo>
                    <a:pt x="25400" y="468630"/>
                  </a:lnTo>
                  <a:close/>
                </a:path>
                <a:path w="25400" h="805179">
                  <a:moveTo>
                    <a:pt x="25400" y="471170"/>
                  </a:moveTo>
                  <a:lnTo>
                    <a:pt x="0" y="471170"/>
                  </a:lnTo>
                  <a:lnTo>
                    <a:pt x="0" y="474980"/>
                  </a:lnTo>
                  <a:lnTo>
                    <a:pt x="25400" y="474980"/>
                  </a:lnTo>
                  <a:lnTo>
                    <a:pt x="25400" y="471170"/>
                  </a:lnTo>
                  <a:close/>
                </a:path>
                <a:path w="25400" h="805179">
                  <a:moveTo>
                    <a:pt x="25400" y="474980"/>
                  </a:moveTo>
                  <a:lnTo>
                    <a:pt x="0" y="474980"/>
                  </a:lnTo>
                  <a:lnTo>
                    <a:pt x="0" y="481330"/>
                  </a:lnTo>
                  <a:lnTo>
                    <a:pt x="25400" y="481330"/>
                  </a:lnTo>
                  <a:lnTo>
                    <a:pt x="25400" y="474980"/>
                  </a:lnTo>
                  <a:close/>
                </a:path>
                <a:path w="25400" h="805179">
                  <a:moveTo>
                    <a:pt x="25400" y="481330"/>
                  </a:moveTo>
                  <a:lnTo>
                    <a:pt x="0" y="481330"/>
                  </a:lnTo>
                  <a:lnTo>
                    <a:pt x="0" y="483870"/>
                  </a:lnTo>
                  <a:lnTo>
                    <a:pt x="25400" y="483870"/>
                  </a:lnTo>
                  <a:lnTo>
                    <a:pt x="25400" y="481330"/>
                  </a:lnTo>
                  <a:close/>
                </a:path>
                <a:path w="25400" h="805179">
                  <a:moveTo>
                    <a:pt x="25400" y="483870"/>
                  </a:moveTo>
                  <a:lnTo>
                    <a:pt x="0" y="483870"/>
                  </a:lnTo>
                  <a:lnTo>
                    <a:pt x="0" y="490220"/>
                  </a:lnTo>
                  <a:lnTo>
                    <a:pt x="25400" y="490220"/>
                  </a:lnTo>
                  <a:lnTo>
                    <a:pt x="25400" y="483870"/>
                  </a:lnTo>
                  <a:close/>
                </a:path>
                <a:path w="25400" h="805179">
                  <a:moveTo>
                    <a:pt x="25400" y="490220"/>
                  </a:moveTo>
                  <a:lnTo>
                    <a:pt x="0" y="490220"/>
                  </a:lnTo>
                  <a:lnTo>
                    <a:pt x="0" y="502920"/>
                  </a:lnTo>
                  <a:lnTo>
                    <a:pt x="25400" y="502920"/>
                  </a:lnTo>
                  <a:lnTo>
                    <a:pt x="25400" y="490220"/>
                  </a:lnTo>
                  <a:close/>
                </a:path>
                <a:path w="25400" h="805179">
                  <a:moveTo>
                    <a:pt x="16509" y="801370"/>
                  </a:moveTo>
                  <a:lnTo>
                    <a:pt x="0" y="801370"/>
                  </a:lnTo>
                  <a:lnTo>
                    <a:pt x="0" y="805180"/>
                  </a:lnTo>
                  <a:lnTo>
                    <a:pt x="6349" y="805180"/>
                  </a:lnTo>
                  <a:lnTo>
                    <a:pt x="6349" y="802640"/>
                  </a:lnTo>
                  <a:lnTo>
                    <a:pt x="16509" y="802640"/>
                  </a:lnTo>
                  <a:lnTo>
                    <a:pt x="16509" y="801370"/>
                  </a:lnTo>
                  <a:close/>
                </a:path>
                <a:path w="25400" h="805179">
                  <a:moveTo>
                    <a:pt x="25400" y="795020"/>
                  </a:moveTo>
                  <a:lnTo>
                    <a:pt x="0" y="795020"/>
                  </a:lnTo>
                  <a:lnTo>
                    <a:pt x="0" y="800100"/>
                  </a:lnTo>
                  <a:lnTo>
                    <a:pt x="25400" y="800100"/>
                  </a:lnTo>
                  <a:lnTo>
                    <a:pt x="25400" y="795020"/>
                  </a:lnTo>
                  <a:close/>
                </a:path>
                <a:path w="25400" h="805179">
                  <a:moveTo>
                    <a:pt x="25400" y="788670"/>
                  </a:moveTo>
                  <a:lnTo>
                    <a:pt x="0" y="788670"/>
                  </a:lnTo>
                  <a:lnTo>
                    <a:pt x="0" y="793750"/>
                  </a:lnTo>
                  <a:lnTo>
                    <a:pt x="25400" y="793750"/>
                  </a:lnTo>
                  <a:lnTo>
                    <a:pt x="25400" y="788670"/>
                  </a:lnTo>
                  <a:close/>
                </a:path>
                <a:path w="25400" h="805179">
                  <a:moveTo>
                    <a:pt x="25400" y="782320"/>
                  </a:moveTo>
                  <a:lnTo>
                    <a:pt x="0" y="782320"/>
                  </a:lnTo>
                  <a:lnTo>
                    <a:pt x="0" y="787400"/>
                  </a:lnTo>
                  <a:lnTo>
                    <a:pt x="25400" y="787400"/>
                  </a:lnTo>
                  <a:lnTo>
                    <a:pt x="25400" y="782320"/>
                  </a:lnTo>
                  <a:close/>
                </a:path>
                <a:path w="25400" h="805179">
                  <a:moveTo>
                    <a:pt x="25400" y="775970"/>
                  </a:moveTo>
                  <a:lnTo>
                    <a:pt x="0" y="775970"/>
                  </a:lnTo>
                  <a:lnTo>
                    <a:pt x="0" y="781050"/>
                  </a:lnTo>
                  <a:lnTo>
                    <a:pt x="25400" y="781050"/>
                  </a:lnTo>
                  <a:lnTo>
                    <a:pt x="25400" y="775970"/>
                  </a:lnTo>
                  <a:close/>
                </a:path>
                <a:path w="25400" h="805179">
                  <a:moveTo>
                    <a:pt x="25400" y="769620"/>
                  </a:moveTo>
                  <a:lnTo>
                    <a:pt x="0" y="769620"/>
                  </a:lnTo>
                  <a:lnTo>
                    <a:pt x="0" y="774700"/>
                  </a:lnTo>
                  <a:lnTo>
                    <a:pt x="25400" y="774700"/>
                  </a:lnTo>
                  <a:lnTo>
                    <a:pt x="25400" y="769620"/>
                  </a:lnTo>
                  <a:close/>
                </a:path>
                <a:path w="25400" h="805179">
                  <a:moveTo>
                    <a:pt x="25400" y="763270"/>
                  </a:moveTo>
                  <a:lnTo>
                    <a:pt x="0" y="763270"/>
                  </a:lnTo>
                  <a:lnTo>
                    <a:pt x="0" y="768350"/>
                  </a:lnTo>
                  <a:lnTo>
                    <a:pt x="25400" y="768350"/>
                  </a:lnTo>
                  <a:lnTo>
                    <a:pt x="25400" y="763270"/>
                  </a:lnTo>
                  <a:close/>
                </a:path>
                <a:path w="25400" h="805179">
                  <a:moveTo>
                    <a:pt x="25400" y="756920"/>
                  </a:moveTo>
                  <a:lnTo>
                    <a:pt x="0" y="756920"/>
                  </a:lnTo>
                  <a:lnTo>
                    <a:pt x="0" y="762000"/>
                  </a:lnTo>
                  <a:lnTo>
                    <a:pt x="25400" y="762000"/>
                  </a:lnTo>
                  <a:lnTo>
                    <a:pt x="25400" y="756920"/>
                  </a:lnTo>
                  <a:close/>
                </a:path>
                <a:path w="25400" h="805179">
                  <a:moveTo>
                    <a:pt x="25400" y="750570"/>
                  </a:moveTo>
                  <a:lnTo>
                    <a:pt x="0" y="750570"/>
                  </a:lnTo>
                  <a:lnTo>
                    <a:pt x="0" y="755650"/>
                  </a:lnTo>
                  <a:lnTo>
                    <a:pt x="25400" y="755650"/>
                  </a:lnTo>
                  <a:lnTo>
                    <a:pt x="25400" y="750570"/>
                  </a:lnTo>
                  <a:close/>
                </a:path>
                <a:path w="25400" h="805179">
                  <a:moveTo>
                    <a:pt x="25400" y="744220"/>
                  </a:moveTo>
                  <a:lnTo>
                    <a:pt x="0" y="744220"/>
                  </a:lnTo>
                  <a:lnTo>
                    <a:pt x="0" y="749300"/>
                  </a:lnTo>
                  <a:lnTo>
                    <a:pt x="25400" y="749300"/>
                  </a:lnTo>
                  <a:lnTo>
                    <a:pt x="25400" y="744220"/>
                  </a:lnTo>
                  <a:close/>
                </a:path>
                <a:path w="25400" h="805179">
                  <a:moveTo>
                    <a:pt x="25400" y="737870"/>
                  </a:moveTo>
                  <a:lnTo>
                    <a:pt x="0" y="737870"/>
                  </a:lnTo>
                  <a:lnTo>
                    <a:pt x="0" y="742950"/>
                  </a:lnTo>
                  <a:lnTo>
                    <a:pt x="25400" y="742950"/>
                  </a:lnTo>
                  <a:lnTo>
                    <a:pt x="25400" y="737870"/>
                  </a:lnTo>
                  <a:close/>
                </a:path>
                <a:path w="25400" h="805179">
                  <a:moveTo>
                    <a:pt x="25400" y="731520"/>
                  </a:moveTo>
                  <a:lnTo>
                    <a:pt x="0" y="731520"/>
                  </a:lnTo>
                  <a:lnTo>
                    <a:pt x="0" y="736600"/>
                  </a:lnTo>
                  <a:lnTo>
                    <a:pt x="25400" y="736600"/>
                  </a:lnTo>
                  <a:lnTo>
                    <a:pt x="25400" y="731520"/>
                  </a:lnTo>
                  <a:close/>
                </a:path>
                <a:path w="25400" h="805179">
                  <a:moveTo>
                    <a:pt x="25400" y="725170"/>
                  </a:moveTo>
                  <a:lnTo>
                    <a:pt x="0" y="725170"/>
                  </a:lnTo>
                  <a:lnTo>
                    <a:pt x="0" y="730250"/>
                  </a:lnTo>
                  <a:lnTo>
                    <a:pt x="25400" y="730250"/>
                  </a:lnTo>
                  <a:lnTo>
                    <a:pt x="25400" y="725170"/>
                  </a:lnTo>
                  <a:close/>
                </a:path>
                <a:path w="25400" h="805179">
                  <a:moveTo>
                    <a:pt x="25400" y="718820"/>
                  </a:moveTo>
                  <a:lnTo>
                    <a:pt x="0" y="718820"/>
                  </a:lnTo>
                  <a:lnTo>
                    <a:pt x="0" y="723900"/>
                  </a:lnTo>
                  <a:lnTo>
                    <a:pt x="25400" y="723900"/>
                  </a:lnTo>
                  <a:lnTo>
                    <a:pt x="25400" y="718820"/>
                  </a:lnTo>
                  <a:close/>
                </a:path>
                <a:path w="25400" h="805179">
                  <a:moveTo>
                    <a:pt x="25400" y="712470"/>
                  </a:moveTo>
                  <a:lnTo>
                    <a:pt x="0" y="712470"/>
                  </a:lnTo>
                  <a:lnTo>
                    <a:pt x="0" y="717550"/>
                  </a:lnTo>
                  <a:lnTo>
                    <a:pt x="25400" y="717550"/>
                  </a:lnTo>
                  <a:lnTo>
                    <a:pt x="25400" y="712470"/>
                  </a:lnTo>
                  <a:close/>
                </a:path>
                <a:path w="25400" h="805179">
                  <a:moveTo>
                    <a:pt x="25400" y="706120"/>
                  </a:moveTo>
                  <a:lnTo>
                    <a:pt x="0" y="706120"/>
                  </a:lnTo>
                  <a:lnTo>
                    <a:pt x="0" y="711200"/>
                  </a:lnTo>
                  <a:lnTo>
                    <a:pt x="25400" y="711200"/>
                  </a:lnTo>
                  <a:lnTo>
                    <a:pt x="25400" y="706120"/>
                  </a:lnTo>
                  <a:close/>
                </a:path>
                <a:path w="25400" h="805179">
                  <a:moveTo>
                    <a:pt x="25400" y="699770"/>
                  </a:moveTo>
                  <a:lnTo>
                    <a:pt x="0" y="699770"/>
                  </a:lnTo>
                  <a:lnTo>
                    <a:pt x="0" y="704850"/>
                  </a:lnTo>
                  <a:lnTo>
                    <a:pt x="25400" y="704850"/>
                  </a:lnTo>
                  <a:lnTo>
                    <a:pt x="25400" y="699770"/>
                  </a:lnTo>
                  <a:close/>
                </a:path>
                <a:path w="25400" h="805179">
                  <a:moveTo>
                    <a:pt x="25400" y="693420"/>
                  </a:moveTo>
                  <a:lnTo>
                    <a:pt x="0" y="693420"/>
                  </a:lnTo>
                  <a:lnTo>
                    <a:pt x="0" y="698500"/>
                  </a:lnTo>
                  <a:lnTo>
                    <a:pt x="25400" y="698500"/>
                  </a:lnTo>
                  <a:lnTo>
                    <a:pt x="25400" y="693420"/>
                  </a:lnTo>
                  <a:close/>
                </a:path>
                <a:path w="25400" h="805179">
                  <a:moveTo>
                    <a:pt x="25400" y="687070"/>
                  </a:moveTo>
                  <a:lnTo>
                    <a:pt x="0" y="687070"/>
                  </a:lnTo>
                  <a:lnTo>
                    <a:pt x="0" y="692150"/>
                  </a:lnTo>
                  <a:lnTo>
                    <a:pt x="25400" y="692150"/>
                  </a:lnTo>
                  <a:lnTo>
                    <a:pt x="25400" y="687070"/>
                  </a:lnTo>
                  <a:close/>
                </a:path>
                <a:path w="25400" h="805179">
                  <a:moveTo>
                    <a:pt x="25400" y="680720"/>
                  </a:moveTo>
                  <a:lnTo>
                    <a:pt x="0" y="680720"/>
                  </a:lnTo>
                  <a:lnTo>
                    <a:pt x="0" y="685800"/>
                  </a:lnTo>
                  <a:lnTo>
                    <a:pt x="25400" y="685800"/>
                  </a:lnTo>
                  <a:lnTo>
                    <a:pt x="25400" y="680720"/>
                  </a:lnTo>
                  <a:close/>
                </a:path>
                <a:path w="25400" h="805179">
                  <a:moveTo>
                    <a:pt x="25400" y="674370"/>
                  </a:moveTo>
                  <a:lnTo>
                    <a:pt x="0" y="674370"/>
                  </a:lnTo>
                  <a:lnTo>
                    <a:pt x="0" y="679450"/>
                  </a:lnTo>
                  <a:lnTo>
                    <a:pt x="25400" y="679450"/>
                  </a:lnTo>
                  <a:lnTo>
                    <a:pt x="25400" y="674370"/>
                  </a:lnTo>
                  <a:close/>
                </a:path>
                <a:path w="25400" h="805179">
                  <a:moveTo>
                    <a:pt x="25400" y="668020"/>
                  </a:moveTo>
                  <a:lnTo>
                    <a:pt x="0" y="668020"/>
                  </a:lnTo>
                  <a:lnTo>
                    <a:pt x="0" y="673100"/>
                  </a:lnTo>
                  <a:lnTo>
                    <a:pt x="25400" y="673100"/>
                  </a:lnTo>
                  <a:lnTo>
                    <a:pt x="25400" y="668020"/>
                  </a:lnTo>
                  <a:close/>
                </a:path>
                <a:path w="25400" h="805179">
                  <a:moveTo>
                    <a:pt x="25400" y="661670"/>
                  </a:moveTo>
                  <a:lnTo>
                    <a:pt x="0" y="661670"/>
                  </a:lnTo>
                  <a:lnTo>
                    <a:pt x="0" y="666750"/>
                  </a:lnTo>
                  <a:lnTo>
                    <a:pt x="25400" y="666750"/>
                  </a:lnTo>
                  <a:lnTo>
                    <a:pt x="25400" y="661670"/>
                  </a:lnTo>
                  <a:close/>
                </a:path>
                <a:path w="25400" h="805179">
                  <a:moveTo>
                    <a:pt x="25400" y="655320"/>
                  </a:moveTo>
                  <a:lnTo>
                    <a:pt x="0" y="655320"/>
                  </a:lnTo>
                  <a:lnTo>
                    <a:pt x="0" y="660400"/>
                  </a:lnTo>
                  <a:lnTo>
                    <a:pt x="25400" y="660400"/>
                  </a:lnTo>
                  <a:lnTo>
                    <a:pt x="25400" y="655320"/>
                  </a:lnTo>
                  <a:close/>
                </a:path>
                <a:path w="25400" h="805179">
                  <a:moveTo>
                    <a:pt x="25400" y="648970"/>
                  </a:moveTo>
                  <a:lnTo>
                    <a:pt x="0" y="648970"/>
                  </a:lnTo>
                  <a:lnTo>
                    <a:pt x="0" y="654050"/>
                  </a:lnTo>
                  <a:lnTo>
                    <a:pt x="25400" y="654050"/>
                  </a:lnTo>
                  <a:lnTo>
                    <a:pt x="25400" y="648970"/>
                  </a:lnTo>
                  <a:close/>
                </a:path>
                <a:path w="25400" h="805179">
                  <a:moveTo>
                    <a:pt x="25400" y="642620"/>
                  </a:moveTo>
                  <a:lnTo>
                    <a:pt x="0" y="642620"/>
                  </a:lnTo>
                  <a:lnTo>
                    <a:pt x="0" y="647700"/>
                  </a:lnTo>
                  <a:lnTo>
                    <a:pt x="25400" y="647700"/>
                  </a:lnTo>
                  <a:lnTo>
                    <a:pt x="25400" y="642620"/>
                  </a:lnTo>
                  <a:close/>
                </a:path>
                <a:path w="25400" h="805179">
                  <a:moveTo>
                    <a:pt x="25400" y="636270"/>
                  </a:moveTo>
                  <a:lnTo>
                    <a:pt x="0" y="636270"/>
                  </a:lnTo>
                  <a:lnTo>
                    <a:pt x="0" y="641350"/>
                  </a:lnTo>
                  <a:lnTo>
                    <a:pt x="25400" y="641350"/>
                  </a:lnTo>
                  <a:lnTo>
                    <a:pt x="25400" y="636270"/>
                  </a:lnTo>
                  <a:close/>
                </a:path>
                <a:path w="25400" h="805179">
                  <a:moveTo>
                    <a:pt x="25400" y="629920"/>
                  </a:moveTo>
                  <a:lnTo>
                    <a:pt x="0" y="629920"/>
                  </a:lnTo>
                  <a:lnTo>
                    <a:pt x="0" y="635000"/>
                  </a:lnTo>
                  <a:lnTo>
                    <a:pt x="25400" y="635000"/>
                  </a:lnTo>
                  <a:lnTo>
                    <a:pt x="25400" y="629920"/>
                  </a:lnTo>
                  <a:close/>
                </a:path>
                <a:path w="25400" h="805179">
                  <a:moveTo>
                    <a:pt x="25400" y="623570"/>
                  </a:moveTo>
                  <a:lnTo>
                    <a:pt x="0" y="623570"/>
                  </a:lnTo>
                  <a:lnTo>
                    <a:pt x="0" y="628650"/>
                  </a:lnTo>
                  <a:lnTo>
                    <a:pt x="25400" y="628650"/>
                  </a:lnTo>
                  <a:lnTo>
                    <a:pt x="25400" y="623570"/>
                  </a:lnTo>
                  <a:close/>
                </a:path>
                <a:path w="25400" h="805179">
                  <a:moveTo>
                    <a:pt x="25400" y="617220"/>
                  </a:moveTo>
                  <a:lnTo>
                    <a:pt x="0" y="617220"/>
                  </a:lnTo>
                  <a:lnTo>
                    <a:pt x="0" y="622300"/>
                  </a:lnTo>
                  <a:lnTo>
                    <a:pt x="25400" y="622300"/>
                  </a:lnTo>
                  <a:lnTo>
                    <a:pt x="25400" y="617220"/>
                  </a:lnTo>
                  <a:close/>
                </a:path>
                <a:path w="25400" h="805179">
                  <a:moveTo>
                    <a:pt x="25400" y="610870"/>
                  </a:moveTo>
                  <a:lnTo>
                    <a:pt x="0" y="610870"/>
                  </a:lnTo>
                  <a:lnTo>
                    <a:pt x="0" y="615950"/>
                  </a:lnTo>
                  <a:lnTo>
                    <a:pt x="25400" y="615950"/>
                  </a:lnTo>
                  <a:lnTo>
                    <a:pt x="25400" y="610870"/>
                  </a:lnTo>
                  <a:close/>
                </a:path>
                <a:path w="25400" h="805179">
                  <a:moveTo>
                    <a:pt x="25400" y="604520"/>
                  </a:moveTo>
                  <a:lnTo>
                    <a:pt x="0" y="604520"/>
                  </a:lnTo>
                  <a:lnTo>
                    <a:pt x="0" y="609600"/>
                  </a:lnTo>
                  <a:lnTo>
                    <a:pt x="25400" y="609600"/>
                  </a:lnTo>
                  <a:lnTo>
                    <a:pt x="25400" y="604520"/>
                  </a:lnTo>
                  <a:close/>
                </a:path>
                <a:path w="25400" h="805179">
                  <a:moveTo>
                    <a:pt x="25400" y="598170"/>
                  </a:moveTo>
                  <a:lnTo>
                    <a:pt x="0" y="598170"/>
                  </a:lnTo>
                  <a:lnTo>
                    <a:pt x="0" y="603250"/>
                  </a:lnTo>
                  <a:lnTo>
                    <a:pt x="25400" y="603250"/>
                  </a:lnTo>
                  <a:lnTo>
                    <a:pt x="25400" y="598170"/>
                  </a:lnTo>
                  <a:close/>
                </a:path>
                <a:path w="25400" h="805179">
                  <a:moveTo>
                    <a:pt x="25400" y="591820"/>
                  </a:moveTo>
                  <a:lnTo>
                    <a:pt x="0" y="591820"/>
                  </a:lnTo>
                  <a:lnTo>
                    <a:pt x="0" y="596900"/>
                  </a:lnTo>
                  <a:lnTo>
                    <a:pt x="25400" y="596900"/>
                  </a:lnTo>
                  <a:lnTo>
                    <a:pt x="25400" y="591820"/>
                  </a:lnTo>
                  <a:close/>
                </a:path>
                <a:path w="25400" h="805179">
                  <a:moveTo>
                    <a:pt x="25400" y="585470"/>
                  </a:moveTo>
                  <a:lnTo>
                    <a:pt x="0" y="585470"/>
                  </a:lnTo>
                  <a:lnTo>
                    <a:pt x="0" y="590550"/>
                  </a:lnTo>
                  <a:lnTo>
                    <a:pt x="25400" y="590550"/>
                  </a:lnTo>
                  <a:lnTo>
                    <a:pt x="25400" y="585470"/>
                  </a:lnTo>
                  <a:close/>
                </a:path>
                <a:path w="25400" h="805179">
                  <a:moveTo>
                    <a:pt x="25400" y="579120"/>
                  </a:moveTo>
                  <a:lnTo>
                    <a:pt x="0" y="579120"/>
                  </a:lnTo>
                  <a:lnTo>
                    <a:pt x="0" y="584200"/>
                  </a:lnTo>
                  <a:lnTo>
                    <a:pt x="25400" y="584200"/>
                  </a:lnTo>
                  <a:lnTo>
                    <a:pt x="25400" y="579120"/>
                  </a:lnTo>
                  <a:close/>
                </a:path>
                <a:path w="25400" h="805179">
                  <a:moveTo>
                    <a:pt x="25400" y="572770"/>
                  </a:moveTo>
                  <a:lnTo>
                    <a:pt x="0" y="572770"/>
                  </a:lnTo>
                  <a:lnTo>
                    <a:pt x="0" y="577850"/>
                  </a:lnTo>
                  <a:lnTo>
                    <a:pt x="25400" y="577850"/>
                  </a:lnTo>
                  <a:lnTo>
                    <a:pt x="25400" y="572770"/>
                  </a:lnTo>
                  <a:close/>
                </a:path>
                <a:path w="25400" h="805179">
                  <a:moveTo>
                    <a:pt x="25400" y="566420"/>
                  </a:moveTo>
                  <a:lnTo>
                    <a:pt x="0" y="566420"/>
                  </a:lnTo>
                  <a:lnTo>
                    <a:pt x="0" y="571500"/>
                  </a:lnTo>
                  <a:lnTo>
                    <a:pt x="25400" y="571500"/>
                  </a:lnTo>
                  <a:lnTo>
                    <a:pt x="25400" y="566420"/>
                  </a:lnTo>
                  <a:close/>
                </a:path>
                <a:path w="25400" h="805179">
                  <a:moveTo>
                    <a:pt x="25400" y="560070"/>
                  </a:moveTo>
                  <a:lnTo>
                    <a:pt x="0" y="560070"/>
                  </a:lnTo>
                  <a:lnTo>
                    <a:pt x="0" y="565150"/>
                  </a:lnTo>
                  <a:lnTo>
                    <a:pt x="25400" y="565150"/>
                  </a:lnTo>
                  <a:lnTo>
                    <a:pt x="25400" y="560070"/>
                  </a:lnTo>
                  <a:close/>
                </a:path>
                <a:path w="25400" h="805179">
                  <a:moveTo>
                    <a:pt x="25400" y="553720"/>
                  </a:moveTo>
                  <a:lnTo>
                    <a:pt x="0" y="553720"/>
                  </a:lnTo>
                  <a:lnTo>
                    <a:pt x="0" y="558800"/>
                  </a:lnTo>
                  <a:lnTo>
                    <a:pt x="25400" y="558800"/>
                  </a:lnTo>
                  <a:lnTo>
                    <a:pt x="25400" y="553720"/>
                  </a:lnTo>
                  <a:close/>
                </a:path>
                <a:path w="25400" h="805179">
                  <a:moveTo>
                    <a:pt x="25400" y="547370"/>
                  </a:moveTo>
                  <a:lnTo>
                    <a:pt x="0" y="547370"/>
                  </a:lnTo>
                  <a:lnTo>
                    <a:pt x="0" y="552450"/>
                  </a:lnTo>
                  <a:lnTo>
                    <a:pt x="25400" y="552450"/>
                  </a:lnTo>
                  <a:lnTo>
                    <a:pt x="25400" y="547370"/>
                  </a:lnTo>
                  <a:close/>
                </a:path>
                <a:path w="25400" h="805179">
                  <a:moveTo>
                    <a:pt x="25400" y="541020"/>
                  </a:moveTo>
                  <a:lnTo>
                    <a:pt x="0" y="541020"/>
                  </a:lnTo>
                  <a:lnTo>
                    <a:pt x="0" y="546100"/>
                  </a:lnTo>
                  <a:lnTo>
                    <a:pt x="25400" y="546100"/>
                  </a:lnTo>
                  <a:lnTo>
                    <a:pt x="25400" y="541020"/>
                  </a:lnTo>
                  <a:close/>
                </a:path>
                <a:path w="25400" h="805179">
                  <a:moveTo>
                    <a:pt x="25400" y="534670"/>
                  </a:moveTo>
                  <a:lnTo>
                    <a:pt x="0" y="534670"/>
                  </a:lnTo>
                  <a:lnTo>
                    <a:pt x="0" y="539750"/>
                  </a:lnTo>
                  <a:lnTo>
                    <a:pt x="25400" y="539750"/>
                  </a:lnTo>
                  <a:lnTo>
                    <a:pt x="25400" y="534670"/>
                  </a:lnTo>
                  <a:close/>
                </a:path>
                <a:path w="25400" h="805179">
                  <a:moveTo>
                    <a:pt x="25400" y="528320"/>
                  </a:moveTo>
                  <a:lnTo>
                    <a:pt x="0" y="528320"/>
                  </a:lnTo>
                  <a:lnTo>
                    <a:pt x="0" y="533400"/>
                  </a:lnTo>
                  <a:lnTo>
                    <a:pt x="25400" y="533400"/>
                  </a:lnTo>
                  <a:lnTo>
                    <a:pt x="25400" y="528320"/>
                  </a:lnTo>
                  <a:close/>
                </a:path>
                <a:path w="25400" h="805179">
                  <a:moveTo>
                    <a:pt x="25400" y="521970"/>
                  </a:moveTo>
                  <a:lnTo>
                    <a:pt x="0" y="521970"/>
                  </a:lnTo>
                  <a:lnTo>
                    <a:pt x="0" y="527050"/>
                  </a:lnTo>
                  <a:lnTo>
                    <a:pt x="25400" y="527050"/>
                  </a:lnTo>
                  <a:lnTo>
                    <a:pt x="25400" y="521970"/>
                  </a:lnTo>
                  <a:close/>
                </a:path>
                <a:path w="25400" h="805179">
                  <a:moveTo>
                    <a:pt x="25400" y="515620"/>
                  </a:moveTo>
                  <a:lnTo>
                    <a:pt x="0" y="515620"/>
                  </a:lnTo>
                  <a:lnTo>
                    <a:pt x="0" y="520700"/>
                  </a:lnTo>
                  <a:lnTo>
                    <a:pt x="25400" y="520700"/>
                  </a:lnTo>
                  <a:lnTo>
                    <a:pt x="25400" y="515620"/>
                  </a:lnTo>
                  <a:close/>
                </a:path>
                <a:path w="25400" h="805179">
                  <a:moveTo>
                    <a:pt x="25400" y="509270"/>
                  </a:moveTo>
                  <a:lnTo>
                    <a:pt x="0" y="509270"/>
                  </a:lnTo>
                  <a:lnTo>
                    <a:pt x="0" y="514350"/>
                  </a:lnTo>
                  <a:lnTo>
                    <a:pt x="25400" y="514350"/>
                  </a:lnTo>
                  <a:lnTo>
                    <a:pt x="25400" y="509270"/>
                  </a:lnTo>
                  <a:close/>
                </a:path>
                <a:path w="25400" h="805179">
                  <a:moveTo>
                    <a:pt x="25400" y="504190"/>
                  </a:moveTo>
                  <a:lnTo>
                    <a:pt x="0" y="504190"/>
                  </a:lnTo>
                  <a:lnTo>
                    <a:pt x="0" y="508000"/>
                  </a:lnTo>
                  <a:lnTo>
                    <a:pt x="25400" y="508000"/>
                  </a:lnTo>
                  <a:lnTo>
                    <a:pt x="25400" y="504190"/>
                  </a:lnTo>
                  <a:close/>
                </a:path>
              </a:pathLst>
            </a:custGeom>
            <a:solidFill>
              <a:srgbClr val="476CD9"/>
            </a:solidFill>
          </p:spPr>
          <p:txBody>
            <a:bodyPr wrap="square" lIns="0" tIns="0" rIns="0" bIns="0" rtlCol="0"/>
            <a:lstStyle/>
            <a:p>
              <a:endParaRPr/>
            </a:p>
          </p:txBody>
        </p:sp>
        <p:sp>
          <p:nvSpPr>
            <p:cNvPr id="446" name="object 446"/>
            <p:cNvSpPr/>
            <p:nvPr/>
          </p:nvSpPr>
          <p:spPr>
            <a:xfrm>
              <a:off x="6330950" y="5535929"/>
              <a:ext cx="26670" cy="811530"/>
            </a:xfrm>
            <a:custGeom>
              <a:avLst/>
              <a:gdLst/>
              <a:ahLst/>
              <a:cxnLst/>
              <a:rect l="l" t="t" r="r" b="b"/>
              <a:pathLst>
                <a:path w="26670" h="811529">
                  <a:moveTo>
                    <a:pt x="6350" y="0"/>
                  </a:moveTo>
                  <a:lnTo>
                    <a:pt x="0" y="0"/>
                  </a:lnTo>
                  <a:lnTo>
                    <a:pt x="0" y="11430"/>
                  </a:lnTo>
                  <a:lnTo>
                    <a:pt x="26670" y="11430"/>
                  </a:lnTo>
                  <a:lnTo>
                    <a:pt x="26670" y="3810"/>
                  </a:lnTo>
                  <a:lnTo>
                    <a:pt x="21590" y="3810"/>
                  </a:lnTo>
                  <a:lnTo>
                    <a:pt x="21590" y="2540"/>
                  </a:lnTo>
                  <a:lnTo>
                    <a:pt x="13969" y="2540"/>
                  </a:lnTo>
                  <a:lnTo>
                    <a:pt x="13969" y="1270"/>
                  </a:lnTo>
                  <a:lnTo>
                    <a:pt x="6350" y="1270"/>
                  </a:lnTo>
                  <a:lnTo>
                    <a:pt x="6350" y="0"/>
                  </a:lnTo>
                  <a:close/>
                </a:path>
                <a:path w="26670" h="811529">
                  <a:moveTo>
                    <a:pt x="26670" y="11430"/>
                  </a:moveTo>
                  <a:lnTo>
                    <a:pt x="0" y="11430"/>
                  </a:lnTo>
                  <a:lnTo>
                    <a:pt x="0" y="17780"/>
                  </a:lnTo>
                  <a:lnTo>
                    <a:pt x="26670" y="17780"/>
                  </a:lnTo>
                  <a:lnTo>
                    <a:pt x="26670" y="11430"/>
                  </a:lnTo>
                  <a:close/>
                </a:path>
                <a:path w="26670" h="811529">
                  <a:moveTo>
                    <a:pt x="26670" y="17780"/>
                  </a:moveTo>
                  <a:lnTo>
                    <a:pt x="0" y="17780"/>
                  </a:lnTo>
                  <a:lnTo>
                    <a:pt x="0" y="24130"/>
                  </a:lnTo>
                  <a:lnTo>
                    <a:pt x="26670" y="24130"/>
                  </a:lnTo>
                  <a:lnTo>
                    <a:pt x="26670" y="17780"/>
                  </a:lnTo>
                  <a:close/>
                </a:path>
                <a:path w="26670" h="811529">
                  <a:moveTo>
                    <a:pt x="26670" y="24130"/>
                  </a:moveTo>
                  <a:lnTo>
                    <a:pt x="0" y="24130"/>
                  </a:lnTo>
                  <a:lnTo>
                    <a:pt x="0" y="30480"/>
                  </a:lnTo>
                  <a:lnTo>
                    <a:pt x="26670" y="30480"/>
                  </a:lnTo>
                  <a:lnTo>
                    <a:pt x="26670" y="24130"/>
                  </a:lnTo>
                  <a:close/>
                </a:path>
                <a:path w="26670" h="811529">
                  <a:moveTo>
                    <a:pt x="26670" y="30480"/>
                  </a:moveTo>
                  <a:lnTo>
                    <a:pt x="0" y="30480"/>
                  </a:lnTo>
                  <a:lnTo>
                    <a:pt x="0" y="34290"/>
                  </a:lnTo>
                  <a:lnTo>
                    <a:pt x="26670" y="34290"/>
                  </a:lnTo>
                  <a:lnTo>
                    <a:pt x="26670" y="30480"/>
                  </a:lnTo>
                  <a:close/>
                </a:path>
                <a:path w="26670" h="811529">
                  <a:moveTo>
                    <a:pt x="26670" y="34290"/>
                  </a:moveTo>
                  <a:lnTo>
                    <a:pt x="0" y="34290"/>
                  </a:lnTo>
                  <a:lnTo>
                    <a:pt x="0" y="36830"/>
                  </a:lnTo>
                  <a:lnTo>
                    <a:pt x="26670" y="36830"/>
                  </a:lnTo>
                  <a:lnTo>
                    <a:pt x="26670" y="34290"/>
                  </a:lnTo>
                  <a:close/>
                </a:path>
                <a:path w="26670" h="811529">
                  <a:moveTo>
                    <a:pt x="26670" y="36830"/>
                  </a:moveTo>
                  <a:lnTo>
                    <a:pt x="0" y="36830"/>
                  </a:lnTo>
                  <a:lnTo>
                    <a:pt x="0" y="49530"/>
                  </a:lnTo>
                  <a:lnTo>
                    <a:pt x="26670" y="49530"/>
                  </a:lnTo>
                  <a:lnTo>
                    <a:pt x="26670" y="36830"/>
                  </a:lnTo>
                  <a:close/>
                </a:path>
                <a:path w="26670" h="811529">
                  <a:moveTo>
                    <a:pt x="26670" y="49530"/>
                  </a:moveTo>
                  <a:lnTo>
                    <a:pt x="0" y="49530"/>
                  </a:lnTo>
                  <a:lnTo>
                    <a:pt x="0" y="55880"/>
                  </a:lnTo>
                  <a:lnTo>
                    <a:pt x="26670" y="55880"/>
                  </a:lnTo>
                  <a:lnTo>
                    <a:pt x="26670" y="49530"/>
                  </a:lnTo>
                  <a:close/>
                </a:path>
                <a:path w="26670" h="811529">
                  <a:moveTo>
                    <a:pt x="26670" y="55880"/>
                  </a:moveTo>
                  <a:lnTo>
                    <a:pt x="0" y="55880"/>
                  </a:lnTo>
                  <a:lnTo>
                    <a:pt x="0" y="66040"/>
                  </a:lnTo>
                  <a:lnTo>
                    <a:pt x="26670" y="66040"/>
                  </a:lnTo>
                  <a:lnTo>
                    <a:pt x="26670" y="55880"/>
                  </a:lnTo>
                  <a:close/>
                </a:path>
                <a:path w="26670" h="811529">
                  <a:moveTo>
                    <a:pt x="26670" y="66040"/>
                  </a:moveTo>
                  <a:lnTo>
                    <a:pt x="0" y="66040"/>
                  </a:lnTo>
                  <a:lnTo>
                    <a:pt x="0" y="72390"/>
                  </a:lnTo>
                  <a:lnTo>
                    <a:pt x="26670" y="72390"/>
                  </a:lnTo>
                  <a:lnTo>
                    <a:pt x="26670" y="66040"/>
                  </a:lnTo>
                  <a:close/>
                </a:path>
                <a:path w="26670" h="811529">
                  <a:moveTo>
                    <a:pt x="26670" y="72390"/>
                  </a:moveTo>
                  <a:lnTo>
                    <a:pt x="0" y="72390"/>
                  </a:lnTo>
                  <a:lnTo>
                    <a:pt x="0" y="81280"/>
                  </a:lnTo>
                  <a:lnTo>
                    <a:pt x="26670" y="81280"/>
                  </a:lnTo>
                  <a:lnTo>
                    <a:pt x="26670" y="72390"/>
                  </a:lnTo>
                  <a:close/>
                </a:path>
                <a:path w="26670" h="811529">
                  <a:moveTo>
                    <a:pt x="26670" y="81280"/>
                  </a:moveTo>
                  <a:lnTo>
                    <a:pt x="0" y="81280"/>
                  </a:lnTo>
                  <a:lnTo>
                    <a:pt x="0" y="86360"/>
                  </a:lnTo>
                  <a:lnTo>
                    <a:pt x="26670" y="86360"/>
                  </a:lnTo>
                  <a:lnTo>
                    <a:pt x="26670" y="81280"/>
                  </a:lnTo>
                  <a:close/>
                </a:path>
                <a:path w="26670" h="811529">
                  <a:moveTo>
                    <a:pt x="26670" y="86360"/>
                  </a:moveTo>
                  <a:lnTo>
                    <a:pt x="0" y="86360"/>
                  </a:lnTo>
                  <a:lnTo>
                    <a:pt x="0" y="87630"/>
                  </a:lnTo>
                  <a:lnTo>
                    <a:pt x="26670" y="87630"/>
                  </a:lnTo>
                  <a:lnTo>
                    <a:pt x="26670" y="86360"/>
                  </a:lnTo>
                  <a:close/>
                </a:path>
                <a:path w="26670" h="811529">
                  <a:moveTo>
                    <a:pt x="26670" y="87630"/>
                  </a:moveTo>
                  <a:lnTo>
                    <a:pt x="0" y="87630"/>
                  </a:lnTo>
                  <a:lnTo>
                    <a:pt x="0" y="93980"/>
                  </a:lnTo>
                  <a:lnTo>
                    <a:pt x="26670" y="93980"/>
                  </a:lnTo>
                  <a:lnTo>
                    <a:pt x="26670" y="87630"/>
                  </a:lnTo>
                  <a:close/>
                </a:path>
                <a:path w="26670" h="811529">
                  <a:moveTo>
                    <a:pt x="26670" y="93980"/>
                  </a:moveTo>
                  <a:lnTo>
                    <a:pt x="0" y="93980"/>
                  </a:lnTo>
                  <a:lnTo>
                    <a:pt x="0" y="104140"/>
                  </a:lnTo>
                  <a:lnTo>
                    <a:pt x="26670" y="104140"/>
                  </a:lnTo>
                  <a:lnTo>
                    <a:pt x="26670" y="93980"/>
                  </a:lnTo>
                  <a:close/>
                </a:path>
                <a:path w="26670" h="811529">
                  <a:moveTo>
                    <a:pt x="26670" y="104140"/>
                  </a:moveTo>
                  <a:lnTo>
                    <a:pt x="0" y="104140"/>
                  </a:lnTo>
                  <a:lnTo>
                    <a:pt x="0" y="113030"/>
                  </a:lnTo>
                  <a:lnTo>
                    <a:pt x="26670" y="113030"/>
                  </a:lnTo>
                  <a:lnTo>
                    <a:pt x="26670" y="104140"/>
                  </a:lnTo>
                  <a:close/>
                </a:path>
                <a:path w="26670" h="811529">
                  <a:moveTo>
                    <a:pt x="26670" y="113030"/>
                  </a:moveTo>
                  <a:lnTo>
                    <a:pt x="0" y="113030"/>
                  </a:lnTo>
                  <a:lnTo>
                    <a:pt x="0" y="151130"/>
                  </a:lnTo>
                  <a:lnTo>
                    <a:pt x="26670" y="151130"/>
                  </a:lnTo>
                  <a:lnTo>
                    <a:pt x="26670" y="113030"/>
                  </a:lnTo>
                  <a:close/>
                </a:path>
                <a:path w="26670" h="811529">
                  <a:moveTo>
                    <a:pt x="26670" y="151130"/>
                  </a:moveTo>
                  <a:lnTo>
                    <a:pt x="0" y="151130"/>
                  </a:lnTo>
                  <a:lnTo>
                    <a:pt x="0" y="154940"/>
                  </a:lnTo>
                  <a:lnTo>
                    <a:pt x="26670" y="154940"/>
                  </a:lnTo>
                  <a:lnTo>
                    <a:pt x="26670" y="151130"/>
                  </a:lnTo>
                  <a:close/>
                </a:path>
                <a:path w="26670" h="811529">
                  <a:moveTo>
                    <a:pt x="26670" y="154940"/>
                  </a:moveTo>
                  <a:lnTo>
                    <a:pt x="0" y="154940"/>
                  </a:lnTo>
                  <a:lnTo>
                    <a:pt x="0" y="157480"/>
                  </a:lnTo>
                  <a:lnTo>
                    <a:pt x="26670" y="157480"/>
                  </a:lnTo>
                  <a:lnTo>
                    <a:pt x="26670" y="154940"/>
                  </a:lnTo>
                  <a:close/>
                </a:path>
                <a:path w="26670" h="811529">
                  <a:moveTo>
                    <a:pt x="26670" y="157480"/>
                  </a:moveTo>
                  <a:lnTo>
                    <a:pt x="0" y="157480"/>
                  </a:lnTo>
                  <a:lnTo>
                    <a:pt x="0" y="163830"/>
                  </a:lnTo>
                  <a:lnTo>
                    <a:pt x="26670" y="163830"/>
                  </a:lnTo>
                  <a:lnTo>
                    <a:pt x="26670" y="157480"/>
                  </a:lnTo>
                  <a:close/>
                </a:path>
                <a:path w="26670" h="811529">
                  <a:moveTo>
                    <a:pt x="26670" y="163830"/>
                  </a:moveTo>
                  <a:lnTo>
                    <a:pt x="0" y="163830"/>
                  </a:lnTo>
                  <a:lnTo>
                    <a:pt x="0" y="167640"/>
                  </a:lnTo>
                  <a:lnTo>
                    <a:pt x="26670" y="167640"/>
                  </a:lnTo>
                  <a:lnTo>
                    <a:pt x="26670" y="163830"/>
                  </a:lnTo>
                  <a:close/>
                </a:path>
                <a:path w="26670" h="811529">
                  <a:moveTo>
                    <a:pt x="26670" y="167640"/>
                  </a:moveTo>
                  <a:lnTo>
                    <a:pt x="0" y="167640"/>
                  </a:lnTo>
                  <a:lnTo>
                    <a:pt x="0" y="205740"/>
                  </a:lnTo>
                  <a:lnTo>
                    <a:pt x="26670" y="205740"/>
                  </a:lnTo>
                  <a:lnTo>
                    <a:pt x="26670" y="167640"/>
                  </a:lnTo>
                  <a:close/>
                </a:path>
                <a:path w="26670" h="811529">
                  <a:moveTo>
                    <a:pt x="26670" y="205740"/>
                  </a:moveTo>
                  <a:lnTo>
                    <a:pt x="0" y="205740"/>
                  </a:lnTo>
                  <a:lnTo>
                    <a:pt x="0" y="214630"/>
                  </a:lnTo>
                  <a:lnTo>
                    <a:pt x="26670" y="214630"/>
                  </a:lnTo>
                  <a:lnTo>
                    <a:pt x="26670" y="205740"/>
                  </a:lnTo>
                  <a:close/>
                </a:path>
                <a:path w="26670" h="811529">
                  <a:moveTo>
                    <a:pt x="26670" y="214630"/>
                  </a:moveTo>
                  <a:lnTo>
                    <a:pt x="0" y="214630"/>
                  </a:lnTo>
                  <a:lnTo>
                    <a:pt x="0" y="220980"/>
                  </a:lnTo>
                  <a:lnTo>
                    <a:pt x="26670" y="220980"/>
                  </a:lnTo>
                  <a:lnTo>
                    <a:pt x="26670" y="214630"/>
                  </a:lnTo>
                  <a:close/>
                </a:path>
                <a:path w="26670" h="811529">
                  <a:moveTo>
                    <a:pt x="26670" y="220980"/>
                  </a:moveTo>
                  <a:lnTo>
                    <a:pt x="0" y="220980"/>
                  </a:lnTo>
                  <a:lnTo>
                    <a:pt x="0" y="227330"/>
                  </a:lnTo>
                  <a:lnTo>
                    <a:pt x="26670" y="227330"/>
                  </a:lnTo>
                  <a:lnTo>
                    <a:pt x="26670" y="220980"/>
                  </a:lnTo>
                  <a:close/>
                </a:path>
                <a:path w="26670" h="811529">
                  <a:moveTo>
                    <a:pt x="26670" y="227330"/>
                  </a:moveTo>
                  <a:lnTo>
                    <a:pt x="0" y="227330"/>
                  </a:lnTo>
                  <a:lnTo>
                    <a:pt x="0" y="231140"/>
                  </a:lnTo>
                  <a:lnTo>
                    <a:pt x="26670" y="231140"/>
                  </a:lnTo>
                  <a:lnTo>
                    <a:pt x="26670" y="227330"/>
                  </a:lnTo>
                  <a:close/>
                </a:path>
                <a:path w="26670" h="811529">
                  <a:moveTo>
                    <a:pt x="26670" y="231140"/>
                  </a:moveTo>
                  <a:lnTo>
                    <a:pt x="0" y="231140"/>
                  </a:lnTo>
                  <a:lnTo>
                    <a:pt x="0" y="237490"/>
                  </a:lnTo>
                  <a:lnTo>
                    <a:pt x="26670" y="237490"/>
                  </a:lnTo>
                  <a:lnTo>
                    <a:pt x="26670" y="231140"/>
                  </a:lnTo>
                  <a:close/>
                </a:path>
                <a:path w="26670" h="811529">
                  <a:moveTo>
                    <a:pt x="26670" y="237490"/>
                  </a:moveTo>
                  <a:lnTo>
                    <a:pt x="0" y="237490"/>
                  </a:lnTo>
                  <a:lnTo>
                    <a:pt x="0" y="240030"/>
                  </a:lnTo>
                  <a:lnTo>
                    <a:pt x="26670" y="240030"/>
                  </a:lnTo>
                  <a:lnTo>
                    <a:pt x="26670" y="237490"/>
                  </a:lnTo>
                  <a:close/>
                </a:path>
                <a:path w="26670" h="811529">
                  <a:moveTo>
                    <a:pt x="26670" y="240030"/>
                  </a:moveTo>
                  <a:lnTo>
                    <a:pt x="0" y="240030"/>
                  </a:lnTo>
                  <a:lnTo>
                    <a:pt x="0" y="243840"/>
                  </a:lnTo>
                  <a:lnTo>
                    <a:pt x="26670" y="243840"/>
                  </a:lnTo>
                  <a:lnTo>
                    <a:pt x="26670" y="240030"/>
                  </a:lnTo>
                  <a:close/>
                </a:path>
                <a:path w="26670" h="811529">
                  <a:moveTo>
                    <a:pt x="26670" y="243840"/>
                  </a:moveTo>
                  <a:lnTo>
                    <a:pt x="0" y="243840"/>
                  </a:lnTo>
                  <a:lnTo>
                    <a:pt x="0" y="246380"/>
                  </a:lnTo>
                  <a:lnTo>
                    <a:pt x="26670" y="246380"/>
                  </a:lnTo>
                  <a:lnTo>
                    <a:pt x="26670" y="243840"/>
                  </a:lnTo>
                  <a:close/>
                </a:path>
                <a:path w="26670" h="811529">
                  <a:moveTo>
                    <a:pt x="26670" y="246380"/>
                  </a:moveTo>
                  <a:lnTo>
                    <a:pt x="0" y="246380"/>
                  </a:lnTo>
                  <a:lnTo>
                    <a:pt x="0" y="252730"/>
                  </a:lnTo>
                  <a:lnTo>
                    <a:pt x="26670" y="252730"/>
                  </a:lnTo>
                  <a:lnTo>
                    <a:pt x="26670" y="246380"/>
                  </a:lnTo>
                  <a:close/>
                </a:path>
                <a:path w="26670" h="811529">
                  <a:moveTo>
                    <a:pt x="26670" y="252730"/>
                  </a:moveTo>
                  <a:lnTo>
                    <a:pt x="0" y="252730"/>
                  </a:lnTo>
                  <a:lnTo>
                    <a:pt x="0" y="278130"/>
                  </a:lnTo>
                  <a:lnTo>
                    <a:pt x="26670" y="278130"/>
                  </a:lnTo>
                  <a:lnTo>
                    <a:pt x="26670" y="252730"/>
                  </a:lnTo>
                  <a:close/>
                </a:path>
                <a:path w="26670" h="811529">
                  <a:moveTo>
                    <a:pt x="26670" y="278130"/>
                  </a:moveTo>
                  <a:lnTo>
                    <a:pt x="0" y="278130"/>
                  </a:lnTo>
                  <a:lnTo>
                    <a:pt x="0" y="284480"/>
                  </a:lnTo>
                  <a:lnTo>
                    <a:pt x="26670" y="284480"/>
                  </a:lnTo>
                  <a:lnTo>
                    <a:pt x="26670" y="278130"/>
                  </a:lnTo>
                  <a:close/>
                </a:path>
                <a:path w="26670" h="811529">
                  <a:moveTo>
                    <a:pt x="26670" y="284480"/>
                  </a:moveTo>
                  <a:lnTo>
                    <a:pt x="0" y="284480"/>
                  </a:lnTo>
                  <a:lnTo>
                    <a:pt x="0" y="297180"/>
                  </a:lnTo>
                  <a:lnTo>
                    <a:pt x="26670" y="297180"/>
                  </a:lnTo>
                  <a:lnTo>
                    <a:pt x="26670" y="284480"/>
                  </a:lnTo>
                  <a:close/>
                </a:path>
                <a:path w="26670" h="811529">
                  <a:moveTo>
                    <a:pt x="26670" y="297180"/>
                  </a:moveTo>
                  <a:lnTo>
                    <a:pt x="0" y="297180"/>
                  </a:lnTo>
                  <a:lnTo>
                    <a:pt x="0" y="313690"/>
                  </a:lnTo>
                  <a:lnTo>
                    <a:pt x="26670" y="313690"/>
                  </a:lnTo>
                  <a:lnTo>
                    <a:pt x="26670" y="297180"/>
                  </a:lnTo>
                  <a:close/>
                </a:path>
                <a:path w="26670" h="811529">
                  <a:moveTo>
                    <a:pt x="26670" y="313690"/>
                  </a:moveTo>
                  <a:lnTo>
                    <a:pt x="0" y="313690"/>
                  </a:lnTo>
                  <a:lnTo>
                    <a:pt x="0" y="316230"/>
                  </a:lnTo>
                  <a:lnTo>
                    <a:pt x="26670" y="316230"/>
                  </a:lnTo>
                  <a:lnTo>
                    <a:pt x="26670" y="313690"/>
                  </a:lnTo>
                  <a:close/>
                </a:path>
                <a:path w="26670" h="811529">
                  <a:moveTo>
                    <a:pt x="26670" y="316230"/>
                  </a:moveTo>
                  <a:lnTo>
                    <a:pt x="0" y="316230"/>
                  </a:lnTo>
                  <a:lnTo>
                    <a:pt x="0" y="320040"/>
                  </a:lnTo>
                  <a:lnTo>
                    <a:pt x="26670" y="320040"/>
                  </a:lnTo>
                  <a:lnTo>
                    <a:pt x="26670" y="316230"/>
                  </a:lnTo>
                  <a:close/>
                </a:path>
                <a:path w="26670" h="811529">
                  <a:moveTo>
                    <a:pt x="26670" y="320040"/>
                  </a:moveTo>
                  <a:lnTo>
                    <a:pt x="0" y="320040"/>
                  </a:lnTo>
                  <a:lnTo>
                    <a:pt x="0" y="322580"/>
                  </a:lnTo>
                  <a:lnTo>
                    <a:pt x="26670" y="322580"/>
                  </a:lnTo>
                  <a:lnTo>
                    <a:pt x="26670" y="320040"/>
                  </a:lnTo>
                  <a:close/>
                </a:path>
                <a:path w="26670" h="811529">
                  <a:moveTo>
                    <a:pt x="26670" y="322580"/>
                  </a:moveTo>
                  <a:lnTo>
                    <a:pt x="0" y="322580"/>
                  </a:lnTo>
                  <a:lnTo>
                    <a:pt x="0" y="326390"/>
                  </a:lnTo>
                  <a:lnTo>
                    <a:pt x="26670" y="326390"/>
                  </a:lnTo>
                  <a:lnTo>
                    <a:pt x="26670" y="322580"/>
                  </a:lnTo>
                  <a:close/>
                </a:path>
                <a:path w="26670" h="811529">
                  <a:moveTo>
                    <a:pt x="26670" y="326390"/>
                  </a:moveTo>
                  <a:lnTo>
                    <a:pt x="0" y="326390"/>
                  </a:lnTo>
                  <a:lnTo>
                    <a:pt x="0" y="332740"/>
                  </a:lnTo>
                  <a:lnTo>
                    <a:pt x="26670" y="332740"/>
                  </a:lnTo>
                  <a:lnTo>
                    <a:pt x="26670" y="326390"/>
                  </a:lnTo>
                  <a:close/>
                </a:path>
                <a:path w="26670" h="811529">
                  <a:moveTo>
                    <a:pt x="26670" y="332740"/>
                  </a:moveTo>
                  <a:lnTo>
                    <a:pt x="0" y="332740"/>
                  </a:lnTo>
                  <a:lnTo>
                    <a:pt x="0" y="341630"/>
                  </a:lnTo>
                  <a:lnTo>
                    <a:pt x="26670" y="341630"/>
                  </a:lnTo>
                  <a:lnTo>
                    <a:pt x="26670" y="332740"/>
                  </a:lnTo>
                  <a:close/>
                </a:path>
                <a:path w="26670" h="811529">
                  <a:moveTo>
                    <a:pt x="26670" y="341630"/>
                  </a:moveTo>
                  <a:lnTo>
                    <a:pt x="0" y="341630"/>
                  </a:lnTo>
                  <a:lnTo>
                    <a:pt x="0" y="354330"/>
                  </a:lnTo>
                  <a:lnTo>
                    <a:pt x="26670" y="354330"/>
                  </a:lnTo>
                  <a:lnTo>
                    <a:pt x="26670" y="341630"/>
                  </a:lnTo>
                  <a:close/>
                </a:path>
                <a:path w="26670" h="811529">
                  <a:moveTo>
                    <a:pt x="26670" y="354330"/>
                  </a:moveTo>
                  <a:lnTo>
                    <a:pt x="0" y="354330"/>
                  </a:lnTo>
                  <a:lnTo>
                    <a:pt x="0" y="364490"/>
                  </a:lnTo>
                  <a:lnTo>
                    <a:pt x="26670" y="364490"/>
                  </a:lnTo>
                  <a:lnTo>
                    <a:pt x="26670" y="354330"/>
                  </a:lnTo>
                  <a:close/>
                </a:path>
                <a:path w="26670" h="811529">
                  <a:moveTo>
                    <a:pt x="26670" y="364490"/>
                  </a:moveTo>
                  <a:lnTo>
                    <a:pt x="0" y="364490"/>
                  </a:lnTo>
                  <a:lnTo>
                    <a:pt x="0" y="367030"/>
                  </a:lnTo>
                  <a:lnTo>
                    <a:pt x="26670" y="367030"/>
                  </a:lnTo>
                  <a:lnTo>
                    <a:pt x="26670" y="364490"/>
                  </a:lnTo>
                  <a:close/>
                </a:path>
                <a:path w="26670" h="811529">
                  <a:moveTo>
                    <a:pt x="26670" y="367030"/>
                  </a:moveTo>
                  <a:lnTo>
                    <a:pt x="0" y="367030"/>
                  </a:lnTo>
                  <a:lnTo>
                    <a:pt x="0" y="373380"/>
                  </a:lnTo>
                  <a:lnTo>
                    <a:pt x="26670" y="373380"/>
                  </a:lnTo>
                  <a:lnTo>
                    <a:pt x="26670" y="367030"/>
                  </a:lnTo>
                  <a:close/>
                </a:path>
                <a:path w="26670" h="811529">
                  <a:moveTo>
                    <a:pt x="26670" y="373380"/>
                  </a:moveTo>
                  <a:lnTo>
                    <a:pt x="0" y="373380"/>
                  </a:lnTo>
                  <a:lnTo>
                    <a:pt x="0" y="377190"/>
                  </a:lnTo>
                  <a:lnTo>
                    <a:pt x="26670" y="377190"/>
                  </a:lnTo>
                  <a:lnTo>
                    <a:pt x="26670" y="373380"/>
                  </a:lnTo>
                  <a:close/>
                </a:path>
                <a:path w="26670" h="811529">
                  <a:moveTo>
                    <a:pt x="26670" y="377190"/>
                  </a:moveTo>
                  <a:lnTo>
                    <a:pt x="0" y="377190"/>
                  </a:lnTo>
                  <a:lnTo>
                    <a:pt x="0" y="383540"/>
                  </a:lnTo>
                  <a:lnTo>
                    <a:pt x="26670" y="383540"/>
                  </a:lnTo>
                  <a:lnTo>
                    <a:pt x="26670" y="377190"/>
                  </a:lnTo>
                  <a:close/>
                </a:path>
                <a:path w="26670" h="811529">
                  <a:moveTo>
                    <a:pt x="26670" y="383540"/>
                  </a:moveTo>
                  <a:lnTo>
                    <a:pt x="0" y="383540"/>
                  </a:lnTo>
                  <a:lnTo>
                    <a:pt x="0" y="386080"/>
                  </a:lnTo>
                  <a:lnTo>
                    <a:pt x="26670" y="386080"/>
                  </a:lnTo>
                  <a:lnTo>
                    <a:pt x="26670" y="383540"/>
                  </a:lnTo>
                  <a:close/>
                </a:path>
                <a:path w="26670" h="811529">
                  <a:moveTo>
                    <a:pt x="26670" y="386080"/>
                  </a:moveTo>
                  <a:lnTo>
                    <a:pt x="0" y="386080"/>
                  </a:lnTo>
                  <a:lnTo>
                    <a:pt x="0" y="389890"/>
                  </a:lnTo>
                  <a:lnTo>
                    <a:pt x="26670" y="389890"/>
                  </a:lnTo>
                  <a:lnTo>
                    <a:pt x="26670" y="386080"/>
                  </a:lnTo>
                  <a:close/>
                </a:path>
                <a:path w="26670" h="811529">
                  <a:moveTo>
                    <a:pt x="26670" y="389890"/>
                  </a:moveTo>
                  <a:lnTo>
                    <a:pt x="0" y="389890"/>
                  </a:lnTo>
                  <a:lnTo>
                    <a:pt x="0" y="392430"/>
                  </a:lnTo>
                  <a:lnTo>
                    <a:pt x="26670" y="392430"/>
                  </a:lnTo>
                  <a:lnTo>
                    <a:pt x="26670" y="389890"/>
                  </a:lnTo>
                  <a:close/>
                </a:path>
                <a:path w="26670" h="811529">
                  <a:moveTo>
                    <a:pt x="26670" y="392430"/>
                  </a:moveTo>
                  <a:lnTo>
                    <a:pt x="0" y="392430"/>
                  </a:lnTo>
                  <a:lnTo>
                    <a:pt x="0" y="398780"/>
                  </a:lnTo>
                  <a:lnTo>
                    <a:pt x="26670" y="398780"/>
                  </a:lnTo>
                  <a:lnTo>
                    <a:pt x="26670" y="392430"/>
                  </a:lnTo>
                  <a:close/>
                </a:path>
                <a:path w="26670" h="811529">
                  <a:moveTo>
                    <a:pt x="26670" y="398780"/>
                  </a:moveTo>
                  <a:lnTo>
                    <a:pt x="0" y="398780"/>
                  </a:lnTo>
                  <a:lnTo>
                    <a:pt x="0" y="417830"/>
                  </a:lnTo>
                  <a:lnTo>
                    <a:pt x="26670" y="417830"/>
                  </a:lnTo>
                  <a:lnTo>
                    <a:pt x="26670" y="398780"/>
                  </a:lnTo>
                  <a:close/>
                </a:path>
                <a:path w="26670" h="811529">
                  <a:moveTo>
                    <a:pt x="26670" y="417830"/>
                  </a:moveTo>
                  <a:lnTo>
                    <a:pt x="0" y="417830"/>
                  </a:lnTo>
                  <a:lnTo>
                    <a:pt x="0" y="421640"/>
                  </a:lnTo>
                  <a:lnTo>
                    <a:pt x="26670" y="421640"/>
                  </a:lnTo>
                  <a:lnTo>
                    <a:pt x="26670" y="417830"/>
                  </a:lnTo>
                  <a:close/>
                </a:path>
                <a:path w="26670" h="811529">
                  <a:moveTo>
                    <a:pt x="26670" y="421640"/>
                  </a:moveTo>
                  <a:lnTo>
                    <a:pt x="0" y="421640"/>
                  </a:lnTo>
                  <a:lnTo>
                    <a:pt x="0" y="434340"/>
                  </a:lnTo>
                  <a:lnTo>
                    <a:pt x="26670" y="434340"/>
                  </a:lnTo>
                  <a:lnTo>
                    <a:pt x="26670" y="421640"/>
                  </a:lnTo>
                  <a:close/>
                </a:path>
                <a:path w="26670" h="811529">
                  <a:moveTo>
                    <a:pt x="26670" y="434340"/>
                  </a:moveTo>
                  <a:lnTo>
                    <a:pt x="0" y="434340"/>
                  </a:lnTo>
                  <a:lnTo>
                    <a:pt x="0" y="443230"/>
                  </a:lnTo>
                  <a:lnTo>
                    <a:pt x="26670" y="443230"/>
                  </a:lnTo>
                  <a:lnTo>
                    <a:pt x="26670" y="434340"/>
                  </a:lnTo>
                  <a:close/>
                </a:path>
                <a:path w="26670" h="811529">
                  <a:moveTo>
                    <a:pt x="26670" y="443230"/>
                  </a:moveTo>
                  <a:lnTo>
                    <a:pt x="0" y="443230"/>
                  </a:lnTo>
                  <a:lnTo>
                    <a:pt x="0" y="447040"/>
                  </a:lnTo>
                  <a:lnTo>
                    <a:pt x="26670" y="447040"/>
                  </a:lnTo>
                  <a:lnTo>
                    <a:pt x="26670" y="443230"/>
                  </a:lnTo>
                  <a:close/>
                </a:path>
                <a:path w="26670" h="811529">
                  <a:moveTo>
                    <a:pt x="26670" y="447040"/>
                  </a:moveTo>
                  <a:lnTo>
                    <a:pt x="0" y="447040"/>
                  </a:lnTo>
                  <a:lnTo>
                    <a:pt x="0" y="462280"/>
                  </a:lnTo>
                  <a:lnTo>
                    <a:pt x="26670" y="462280"/>
                  </a:lnTo>
                  <a:lnTo>
                    <a:pt x="26670" y="447040"/>
                  </a:lnTo>
                  <a:close/>
                </a:path>
                <a:path w="26670" h="811529">
                  <a:moveTo>
                    <a:pt x="26670" y="462280"/>
                  </a:moveTo>
                  <a:lnTo>
                    <a:pt x="0" y="462280"/>
                  </a:lnTo>
                  <a:lnTo>
                    <a:pt x="0" y="468630"/>
                  </a:lnTo>
                  <a:lnTo>
                    <a:pt x="26670" y="468630"/>
                  </a:lnTo>
                  <a:lnTo>
                    <a:pt x="26670" y="462280"/>
                  </a:lnTo>
                  <a:close/>
                </a:path>
                <a:path w="26670" h="811529">
                  <a:moveTo>
                    <a:pt x="26670" y="468630"/>
                  </a:moveTo>
                  <a:lnTo>
                    <a:pt x="0" y="468630"/>
                  </a:lnTo>
                  <a:lnTo>
                    <a:pt x="0" y="472440"/>
                  </a:lnTo>
                  <a:lnTo>
                    <a:pt x="26670" y="472440"/>
                  </a:lnTo>
                  <a:lnTo>
                    <a:pt x="26670" y="468630"/>
                  </a:lnTo>
                  <a:close/>
                </a:path>
                <a:path w="26670" h="811529">
                  <a:moveTo>
                    <a:pt x="26670" y="472440"/>
                  </a:moveTo>
                  <a:lnTo>
                    <a:pt x="0" y="472440"/>
                  </a:lnTo>
                  <a:lnTo>
                    <a:pt x="0" y="474980"/>
                  </a:lnTo>
                  <a:lnTo>
                    <a:pt x="26670" y="474980"/>
                  </a:lnTo>
                  <a:lnTo>
                    <a:pt x="26670" y="472440"/>
                  </a:lnTo>
                  <a:close/>
                </a:path>
                <a:path w="26670" h="811529">
                  <a:moveTo>
                    <a:pt x="26670" y="474980"/>
                  </a:moveTo>
                  <a:lnTo>
                    <a:pt x="0" y="474980"/>
                  </a:lnTo>
                  <a:lnTo>
                    <a:pt x="0" y="478790"/>
                  </a:lnTo>
                  <a:lnTo>
                    <a:pt x="26670" y="478790"/>
                  </a:lnTo>
                  <a:lnTo>
                    <a:pt x="26670" y="474980"/>
                  </a:lnTo>
                  <a:close/>
                </a:path>
                <a:path w="26670" h="811529">
                  <a:moveTo>
                    <a:pt x="26670" y="478790"/>
                  </a:moveTo>
                  <a:lnTo>
                    <a:pt x="0" y="478790"/>
                  </a:lnTo>
                  <a:lnTo>
                    <a:pt x="0" y="485140"/>
                  </a:lnTo>
                  <a:lnTo>
                    <a:pt x="26670" y="485140"/>
                  </a:lnTo>
                  <a:lnTo>
                    <a:pt x="26670" y="478790"/>
                  </a:lnTo>
                  <a:close/>
                </a:path>
                <a:path w="26670" h="811529">
                  <a:moveTo>
                    <a:pt x="26670" y="485140"/>
                  </a:moveTo>
                  <a:lnTo>
                    <a:pt x="0" y="485140"/>
                  </a:lnTo>
                  <a:lnTo>
                    <a:pt x="0" y="487680"/>
                  </a:lnTo>
                  <a:lnTo>
                    <a:pt x="26670" y="487680"/>
                  </a:lnTo>
                  <a:lnTo>
                    <a:pt x="26670" y="485140"/>
                  </a:lnTo>
                  <a:close/>
                </a:path>
                <a:path w="26670" h="811529">
                  <a:moveTo>
                    <a:pt x="26670" y="487680"/>
                  </a:moveTo>
                  <a:lnTo>
                    <a:pt x="0" y="487680"/>
                  </a:lnTo>
                  <a:lnTo>
                    <a:pt x="0" y="494030"/>
                  </a:lnTo>
                  <a:lnTo>
                    <a:pt x="26670" y="494030"/>
                  </a:lnTo>
                  <a:lnTo>
                    <a:pt x="26670" y="487680"/>
                  </a:lnTo>
                  <a:close/>
                </a:path>
                <a:path w="26670" h="811529">
                  <a:moveTo>
                    <a:pt x="26670" y="494030"/>
                  </a:moveTo>
                  <a:lnTo>
                    <a:pt x="0" y="494030"/>
                  </a:lnTo>
                  <a:lnTo>
                    <a:pt x="0" y="506730"/>
                  </a:lnTo>
                  <a:lnTo>
                    <a:pt x="26670" y="506730"/>
                  </a:lnTo>
                  <a:lnTo>
                    <a:pt x="26670" y="494030"/>
                  </a:lnTo>
                  <a:close/>
                </a:path>
                <a:path w="26670" h="811529">
                  <a:moveTo>
                    <a:pt x="26670" y="805180"/>
                  </a:moveTo>
                  <a:lnTo>
                    <a:pt x="0" y="805180"/>
                  </a:lnTo>
                  <a:lnTo>
                    <a:pt x="0" y="811530"/>
                  </a:lnTo>
                  <a:lnTo>
                    <a:pt x="10159" y="811530"/>
                  </a:lnTo>
                  <a:lnTo>
                    <a:pt x="10159" y="810260"/>
                  </a:lnTo>
                  <a:lnTo>
                    <a:pt x="21590" y="810260"/>
                  </a:lnTo>
                  <a:lnTo>
                    <a:pt x="21590" y="808990"/>
                  </a:lnTo>
                  <a:lnTo>
                    <a:pt x="26670" y="808990"/>
                  </a:lnTo>
                  <a:lnTo>
                    <a:pt x="26670" y="805180"/>
                  </a:lnTo>
                  <a:close/>
                </a:path>
                <a:path w="26670" h="811529">
                  <a:moveTo>
                    <a:pt x="26670" y="798830"/>
                  </a:moveTo>
                  <a:lnTo>
                    <a:pt x="0" y="798830"/>
                  </a:lnTo>
                  <a:lnTo>
                    <a:pt x="0" y="803910"/>
                  </a:lnTo>
                  <a:lnTo>
                    <a:pt x="26670" y="803910"/>
                  </a:lnTo>
                  <a:lnTo>
                    <a:pt x="26670" y="798830"/>
                  </a:lnTo>
                  <a:close/>
                </a:path>
                <a:path w="26670" h="811529">
                  <a:moveTo>
                    <a:pt x="26670" y="792480"/>
                  </a:moveTo>
                  <a:lnTo>
                    <a:pt x="0" y="792480"/>
                  </a:lnTo>
                  <a:lnTo>
                    <a:pt x="0" y="797560"/>
                  </a:lnTo>
                  <a:lnTo>
                    <a:pt x="26670" y="797560"/>
                  </a:lnTo>
                  <a:lnTo>
                    <a:pt x="26670" y="792480"/>
                  </a:lnTo>
                  <a:close/>
                </a:path>
                <a:path w="26670" h="811529">
                  <a:moveTo>
                    <a:pt x="26670" y="786130"/>
                  </a:moveTo>
                  <a:lnTo>
                    <a:pt x="0" y="786130"/>
                  </a:lnTo>
                  <a:lnTo>
                    <a:pt x="0" y="791210"/>
                  </a:lnTo>
                  <a:lnTo>
                    <a:pt x="26670" y="791210"/>
                  </a:lnTo>
                  <a:lnTo>
                    <a:pt x="26670" y="786130"/>
                  </a:lnTo>
                  <a:close/>
                </a:path>
                <a:path w="26670" h="811529">
                  <a:moveTo>
                    <a:pt x="26670" y="779780"/>
                  </a:moveTo>
                  <a:lnTo>
                    <a:pt x="0" y="779780"/>
                  </a:lnTo>
                  <a:lnTo>
                    <a:pt x="0" y="784860"/>
                  </a:lnTo>
                  <a:lnTo>
                    <a:pt x="26670" y="784860"/>
                  </a:lnTo>
                  <a:lnTo>
                    <a:pt x="26670" y="779780"/>
                  </a:lnTo>
                  <a:close/>
                </a:path>
                <a:path w="26670" h="811529">
                  <a:moveTo>
                    <a:pt x="26670" y="773430"/>
                  </a:moveTo>
                  <a:lnTo>
                    <a:pt x="0" y="773430"/>
                  </a:lnTo>
                  <a:lnTo>
                    <a:pt x="0" y="778510"/>
                  </a:lnTo>
                  <a:lnTo>
                    <a:pt x="26670" y="778510"/>
                  </a:lnTo>
                  <a:lnTo>
                    <a:pt x="26670" y="773430"/>
                  </a:lnTo>
                  <a:close/>
                </a:path>
                <a:path w="26670" h="811529">
                  <a:moveTo>
                    <a:pt x="26670" y="767080"/>
                  </a:moveTo>
                  <a:lnTo>
                    <a:pt x="0" y="767080"/>
                  </a:lnTo>
                  <a:lnTo>
                    <a:pt x="0" y="772160"/>
                  </a:lnTo>
                  <a:lnTo>
                    <a:pt x="26670" y="772160"/>
                  </a:lnTo>
                  <a:lnTo>
                    <a:pt x="26670" y="767080"/>
                  </a:lnTo>
                  <a:close/>
                </a:path>
                <a:path w="26670" h="811529">
                  <a:moveTo>
                    <a:pt x="26670" y="760730"/>
                  </a:moveTo>
                  <a:lnTo>
                    <a:pt x="0" y="760730"/>
                  </a:lnTo>
                  <a:lnTo>
                    <a:pt x="0" y="765810"/>
                  </a:lnTo>
                  <a:lnTo>
                    <a:pt x="26670" y="765810"/>
                  </a:lnTo>
                  <a:lnTo>
                    <a:pt x="26670" y="760730"/>
                  </a:lnTo>
                  <a:close/>
                </a:path>
                <a:path w="26670" h="811529">
                  <a:moveTo>
                    <a:pt x="26670" y="754380"/>
                  </a:moveTo>
                  <a:lnTo>
                    <a:pt x="0" y="754380"/>
                  </a:lnTo>
                  <a:lnTo>
                    <a:pt x="0" y="759460"/>
                  </a:lnTo>
                  <a:lnTo>
                    <a:pt x="26670" y="759460"/>
                  </a:lnTo>
                  <a:lnTo>
                    <a:pt x="26670" y="754380"/>
                  </a:lnTo>
                  <a:close/>
                </a:path>
                <a:path w="26670" h="811529">
                  <a:moveTo>
                    <a:pt x="26670" y="748030"/>
                  </a:moveTo>
                  <a:lnTo>
                    <a:pt x="0" y="748030"/>
                  </a:lnTo>
                  <a:lnTo>
                    <a:pt x="0" y="753110"/>
                  </a:lnTo>
                  <a:lnTo>
                    <a:pt x="26670" y="753110"/>
                  </a:lnTo>
                  <a:lnTo>
                    <a:pt x="26670" y="748030"/>
                  </a:lnTo>
                  <a:close/>
                </a:path>
                <a:path w="26670" h="811529">
                  <a:moveTo>
                    <a:pt x="26670" y="741680"/>
                  </a:moveTo>
                  <a:lnTo>
                    <a:pt x="0" y="741680"/>
                  </a:lnTo>
                  <a:lnTo>
                    <a:pt x="0" y="746760"/>
                  </a:lnTo>
                  <a:lnTo>
                    <a:pt x="26670" y="746760"/>
                  </a:lnTo>
                  <a:lnTo>
                    <a:pt x="26670" y="741680"/>
                  </a:lnTo>
                  <a:close/>
                </a:path>
                <a:path w="26670" h="811529">
                  <a:moveTo>
                    <a:pt x="26670" y="735330"/>
                  </a:moveTo>
                  <a:lnTo>
                    <a:pt x="0" y="735330"/>
                  </a:lnTo>
                  <a:lnTo>
                    <a:pt x="0" y="740410"/>
                  </a:lnTo>
                  <a:lnTo>
                    <a:pt x="26670" y="740410"/>
                  </a:lnTo>
                  <a:lnTo>
                    <a:pt x="26670" y="735330"/>
                  </a:lnTo>
                  <a:close/>
                </a:path>
                <a:path w="26670" h="811529">
                  <a:moveTo>
                    <a:pt x="26670" y="728980"/>
                  </a:moveTo>
                  <a:lnTo>
                    <a:pt x="0" y="728980"/>
                  </a:lnTo>
                  <a:lnTo>
                    <a:pt x="0" y="734060"/>
                  </a:lnTo>
                  <a:lnTo>
                    <a:pt x="26670" y="734060"/>
                  </a:lnTo>
                  <a:lnTo>
                    <a:pt x="26670" y="728980"/>
                  </a:lnTo>
                  <a:close/>
                </a:path>
                <a:path w="26670" h="811529">
                  <a:moveTo>
                    <a:pt x="26670" y="722630"/>
                  </a:moveTo>
                  <a:lnTo>
                    <a:pt x="0" y="722630"/>
                  </a:lnTo>
                  <a:lnTo>
                    <a:pt x="0" y="727710"/>
                  </a:lnTo>
                  <a:lnTo>
                    <a:pt x="26670" y="727710"/>
                  </a:lnTo>
                  <a:lnTo>
                    <a:pt x="26670" y="722630"/>
                  </a:lnTo>
                  <a:close/>
                </a:path>
                <a:path w="26670" h="811529">
                  <a:moveTo>
                    <a:pt x="26670" y="716280"/>
                  </a:moveTo>
                  <a:lnTo>
                    <a:pt x="0" y="716280"/>
                  </a:lnTo>
                  <a:lnTo>
                    <a:pt x="0" y="721360"/>
                  </a:lnTo>
                  <a:lnTo>
                    <a:pt x="26670" y="721360"/>
                  </a:lnTo>
                  <a:lnTo>
                    <a:pt x="26670" y="716280"/>
                  </a:lnTo>
                  <a:close/>
                </a:path>
                <a:path w="26670" h="811529">
                  <a:moveTo>
                    <a:pt x="26670" y="709930"/>
                  </a:moveTo>
                  <a:lnTo>
                    <a:pt x="0" y="709930"/>
                  </a:lnTo>
                  <a:lnTo>
                    <a:pt x="0" y="715010"/>
                  </a:lnTo>
                  <a:lnTo>
                    <a:pt x="26670" y="715010"/>
                  </a:lnTo>
                  <a:lnTo>
                    <a:pt x="26670" y="709930"/>
                  </a:lnTo>
                  <a:close/>
                </a:path>
                <a:path w="26670" h="811529">
                  <a:moveTo>
                    <a:pt x="26670" y="703580"/>
                  </a:moveTo>
                  <a:lnTo>
                    <a:pt x="0" y="703580"/>
                  </a:lnTo>
                  <a:lnTo>
                    <a:pt x="0" y="708660"/>
                  </a:lnTo>
                  <a:lnTo>
                    <a:pt x="26670" y="708660"/>
                  </a:lnTo>
                  <a:lnTo>
                    <a:pt x="26670" y="703580"/>
                  </a:lnTo>
                  <a:close/>
                </a:path>
                <a:path w="26670" h="811529">
                  <a:moveTo>
                    <a:pt x="26670" y="697230"/>
                  </a:moveTo>
                  <a:lnTo>
                    <a:pt x="0" y="697230"/>
                  </a:lnTo>
                  <a:lnTo>
                    <a:pt x="0" y="702310"/>
                  </a:lnTo>
                  <a:lnTo>
                    <a:pt x="26670" y="702310"/>
                  </a:lnTo>
                  <a:lnTo>
                    <a:pt x="26670" y="697230"/>
                  </a:lnTo>
                  <a:close/>
                </a:path>
                <a:path w="26670" h="811529">
                  <a:moveTo>
                    <a:pt x="26670" y="690880"/>
                  </a:moveTo>
                  <a:lnTo>
                    <a:pt x="0" y="690880"/>
                  </a:lnTo>
                  <a:lnTo>
                    <a:pt x="0" y="695960"/>
                  </a:lnTo>
                  <a:lnTo>
                    <a:pt x="26670" y="695960"/>
                  </a:lnTo>
                  <a:lnTo>
                    <a:pt x="26670" y="690880"/>
                  </a:lnTo>
                  <a:close/>
                </a:path>
                <a:path w="26670" h="811529">
                  <a:moveTo>
                    <a:pt x="26670" y="684530"/>
                  </a:moveTo>
                  <a:lnTo>
                    <a:pt x="0" y="684530"/>
                  </a:lnTo>
                  <a:lnTo>
                    <a:pt x="0" y="689610"/>
                  </a:lnTo>
                  <a:lnTo>
                    <a:pt x="26670" y="689610"/>
                  </a:lnTo>
                  <a:lnTo>
                    <a:pt x="26670" y="684530"/>
                  </a:lnTo>
                  <a:close/>
                </a:path>
                <a:path w="26670" h="811529">
                  <a:moveTo>
                    <a:pt x="26670" y="678180"/>
                  </a:moveTo>
                  <a:lnTo>
                    <a:pt x="0" y="678180"/>
                  </a:lnTo>
                  <a:lnTo>
                    <a:pt x="0" y="683260"/>
                  </a:lnTo>
                  <a:lnTo>
                    <a:pt x="26670" y="683260"/>
                  </a:lnTo>
                  <a:lnTo>
                    <a:pt x="26670" y="678180"/>
                  </a:lnTo>
                  <a:close/>
                </a:path>
                <a:path w="26670" h="811529">
                  <a:moveTo>
                    <a:pt x="26670" y="671830"/>
                  </a:moveTo>
                  <a:lnTo>
                    <a:pt x="0" y="671830"/>
                  </a:lnTo>
                  <a:lnTo>
                    <a:pt x="0" y="676910"/>
                  </a:lnTo>
                  <a:lnTo>
                    <a:pt x="26670" y="676910"/>
                  </a:lnTo>
                  <a:lnTo>
                    <a:pt x="26670" y="671830"/>
                  </a:lnTo>
                  <a:close/>
                </a:path>
                <a:path w="26670" h="811529">
                  <a:moveTo>
                    <a:pt x="26670" y="665480"/>
                  </a:moveTo>
                  <a:lnTo>
                    <a:pt x="0" y="665480"/>
                  </a:lnTo>
                  <a:lnTo>
                    <a:pt x="0" y="670560"/>
                  </a:lnTo>
                  <a:lnTo>
                    <a:pt x="26670" y="670560"/>
                  </a:lnTo>
                  <a:lnTo>
                    <a:pt x="26670" y="665480"/>
                  </a:lnTo>
                  <a:close/>
                </a:path>
                <a:path w="26670" h="811529">
                  <a:moveTo>
                    <a:pt x="26670" y="659130"/>
                  </a:moveTo>
                  <a:lnTo>
                    <a:pt x="0" y="659130"/>
                  </a:lnTo>
                  <a:lnTo>
                    <a:pt x="0" y="664210"/>
                  </a:lnTo>
                  <a:lnTo>
                    <a:pt x="26670" y="664210"/>
                  </a:lnTo>
                  <a:lnTo>
                    <a:pt x="26670" y="659130"/>
                  </a:lnTo>
                  <a:close/>
                </a:path>
                <a:path w="26670" h="811529">
                  <a:moveTo>
                    <a:pt x="26670" y="652780"/>
                  </a:moveTo>
                  <a:lnTo>
                    <a:pt x="0" y="652780"/>
                  </a:lnTo>
                  <a:lnTo>
                    <a:pt x="0" y="657860"/>
                  </a:lnTo>
                  <a:lnTo>
                    <a:pt x="26670" y="657860"/>
                  </a:lnTo>
                  <a:lnTo>
                    <a:pt x="26670" y="652780"/>
                  </a:lnTo>
                  <a:close/>
                </a:path>
                <a:path w="26670" h="811529">
                  <a:moveTo>
                    <a:pt x="26670" y="646430"/>
                  </a:moveTo>
                  <a:lnTo>
                    <a:pt x="0" y="646430"/>
                  </a:lnTo>
                  <a:lnTo>
                    <a:pt x="0" y="651510"/>
                  </a:lnTo>
                  <a:lnTo>
                    <a:pt x="26670" y="651510"/>
                  </a:lnTo>
                  <a:lnTo>
                    <a:pt x="26670" y="646430"/>
                  </a:lnTo>
                  <a:close/>
                </a:path>
                <a:path w="26670" h="811529">
                  <a:moveTo>
                    <a:pt x="26670" y="640080"/>
                  </a:moveTo>
                  <a:lnTo>
                    <a:pt x="0" y="640080"/>
                  </a:lnTo>
                  <a:lnTo>
                    <a:pt x="0" y="645160"/>
                  </a:lnTo>
                  <a:lnTo>
                    <a:pt x="26670" y="645160"/>
                  </a:lnTo>
                  <a:lnTo>
                    <a:pt x="26670" y="640080"/>
                  </a:lnTo>
                  <a:close/>
                </a:path>
                <a:path w="26670" h="811529">
                  <a:moveTo>
                    <a:pt x="26670" y="633730"/>
                  </a:moveTo>
                  <a:lnTo>
                    <a:pt x="0" y="633730"/>
                  </a:lnTo>
                  <a:lnTo>
                    <a:pt x="0" y="638810"/>
                  </a:lnTo>
                  <a:lnTo>
                    <a:pt x="26670" y="638810"/>
                  </a:lnTo>
                  <a:lnTo>
                    <a:pt x="26670" y="633730"/>
                  </a:lnTo>
                  <a:close/>
                </a:path>
                <a:path w="26670" h="811529">
                  <a:moveTo>
                    <a:pt x="26670" y="627380"/>
                  </a:moveTo>
                  <a:lnTo>
                    <a:pt x="0" y="627380"/>
                  </a:lnTo>
                  <a:lnTo>
                    <a:pt x="0" y="632460"/>
                  </a:lnTo>
                  <a:lnTo>
                    <a:pt x="26670" y="632460"/>
                  </a:lnTo>
                  <a:lnTo>
                    <a:pt x="26670" y="627380"/>
                  </a:lnTo>
                  <a:close/>
                </a:path>
                <a:path w="26670" h="811529">
                  <a:moveTo>
                    <a:pt x="26670" y="621030"/>
                  </a:moveTo>
                  <a:lnTo>
                    <a:pt x="0" y="621030"/>
                  </a:lnTo>
                  <a:lnTo>
                    <a:pt x="0" y="626110"/>
                  </a:lnTo>
                  <a:lnTo>
                    <a:pt x="26670" y="626110"/>
                  </a:lnTo>
                  <a:lnTo>
                    <a:pt x="26670" y="621030"/>
                  </a:lnTo>
                  <a:close/>
                </a:path>
                <a:path w="26670" h="811529">
                  <a:moveTo>
                    <a:pt x="26670" y="614680"/>
                  </a:moveTo>
                  <a:lnTo>
                    <a:pt x="0" y="614680"/>
                  </a:lnTo>
                  <a:lnTo>
                    <a:pt x="0" y="619760"/>
                  </a:lnTo>
                  <a:lnTo>
                    <a:pt x="26670" y="619760"/>
                  </a:lnTo>
                  <a:lnTo>
                    <a:pt x="26670" y="614680"/>
                  </a:lnTo>
                  <a:close/>
                </a:path>
                <a:path w="26670" h="811529">
                  <a:moveTo>
                    <a:pt x="26670" y="608330"/>
                  </a:moveTo>
                  <a:lnTo>
                    <a:pt x="0" y="608330"/>
                  </a:lnTo>
                  <a:lnTo>
                    <a:pt x="0" y="613410"/>
                  </a:lnTo>
                  <a:lnTo>
                    <a:pt x="26670" y="613410"/>
                  </a:lnTo>
                  <a:lnTo>
                    <a:pt x="26670" y="608330"/>
                  </a:lnTo>
                  <a:close/>
                </a:path>
                <a:path w="26670" h="811529">
                  <a:moveTo>
                    <a:pt x="26670" y="601980"/>
                  </a:moveTo>
                  <a:lnTo>
                    <a:pt x="0" y="601980"/>
                  </a:lnTo>
                  <a:lnTo>
                    <a:pt x="0" y="607060"/>
                  </a:lnTo>
                  <a:lnTo>
                    <a:pt x="26670" y="607060"/>
                  </a:lnTo>
                  <a:lnTo>
                    <a:pt x="26670" y="601980"/>
                  </a:lnTo>
                  <a:close/>
                </a:path>
                <a:path w="26670" h="811529">
                  <a:moveTo>
                    <a:pt x="26670" y="595630"/>
                  </a:moveTo>
                  <a:lnTo>
                    <a:pt x="0" y="595630"/>
                  </a:lnTo>
                  <a:lnTo>
                    <a:pt x="0" y="600710"/>
                  </a:lnTo>
                  <a:lnTo>
                    <a:pt x="26670" y="600710"/>
                  </a:lnTo>
                  <a:lnTo>
                    <a:pt x="26670" y="595630"/>
                  </a:lnTo>
                  <a:close/>
                </a:path>
                <a:path w="26670" h="811529">
                  <a:moveTo>
                    <a:pt x="26670" y="589280"/>
                  </a:moveTo>
                  <a:lnTo>
                    <a:pt x="0" y="589280"/>
                  </a:lnTo>
                  <a:lnTo>
                    <a:pt x="0" y="594360"/>
                  </a:lnTo>
                  <a:lnTo>
                    <a:pt x="26670" y="594360"/>
                  </a:lnTo>
                  <a:lnTo>
                    <a:pt x="26670" y="589280"/>
                  </a:lnTo>
                  <a:close/>
                </a:path>
                <a:path w="26670" h="811529">
                  <a:moveTo>
                    <a:pt x="26670" y="582930"/>
                  </a:moveTo>
                  <a:lnTo>
                    <a:pt x="0" y="582930"/>
                  </a:lnTo>
                  <a:lnTo>
                    <a:pt x="0" y="588010"/>
                  </a:lnTo>
                  <a:lnTo>
                    <a:pt x="26670" y="588010"/>
                  </a:lnTo>
                  <a:lnTo>
                    <a:pt x="26670" y="582930"/>
                  </a:lnTo>
                  <a:close/>
                </a:path>
                <a:path w="26670" h="811529">
                  <a:moveTo>
                    <a:pt x="26670" y="576580"/>
                  </a:moveTo>
                  <a:lnTo>
                    <a:pt x="0" y="576580"/>
                  </a:lnTo>
                  <a:lnTo>
                    <a:pt x="0" y="581660"/>
                  </a:lnTo>
                  <a:lnTo>
                    <a:pt x="26670" y="581660"/>
                  </a:lnTo>
                  <a:lnTo>
                    <a:pt x="26670" y="576580"/>
                  </a:lnTo>
                  <a:close/>
                </a:path>
                <a:path w="26670" h="811529">
                  <a:moveTo>
                    <a:pt x="26670" y="570230"/>
                  </a:moveTo>
                  <a:lnTo>
                    <a:pt x="0" y="570230"/>
                  </a:lnTo>
                  <a:lnTo>
                    <a:pt x="0" y="575310"/>
                  </a:lnTo>
                  <a:lnTo>
                    <a:pt x="26670" y="575310"/>
                  </a:lnTo>
                  <a:lnTo>
                    <a:pt x="26670" y="570230"/>
                  </a:lnTo>
                  <a:close/>
                </a:path>
                <a:path w="26670" h="811529">
                  <a:moveTo>
                    <a:pt x="26670" y="563880"/>
                  </a:moveTo>
                  <a:lnTo>
                    <a:pt x="0" y="563880"/>
                  </a:lnTo>
                  <a:lnTo>
                    <a:pt x="0" y="568960"/>
                  </a:lnTo>
                  <a:lnTo>
                    <a:pt x="26670" y="568960"/>
                  </a:lnTo>
                  <a:lnTo>
                    <a:pt x="26670" y="563880"/>
                  </a:lnTo>
                  <a:close/>
                </a:path>
                <a:path w="26670" h="811529">
                  <a:moveTo>
                    <a:pt x="26670" y="557530"/>
                  </a:moveTo>
                  <a:lnTo>
                    <a:pt x="0" y="557530"/>
                  </a:lnTo>
                  <a:lnTo>
                    <a:pt x="0" y="562610"/>
                  </a:lnTo>
                  <a:lnTo>
                    <a:pt x="26670" y="562610"/>
                  </a:lnTo>
                  <a:lnTo>
                    <a:pt x="26670" y="557530"/>
                  </a:lnTo>
                  <a:close/>
                </a:path>
                <a:path w="26670" h="811529">
                  <a:moveTo>
                    <a:pt x="26670" y="551180"/>
                  </a:moveTo>
                  <a:lnTo>
                    <a:pt x="0" y="551180"/>
                  </a:lnTo>
                  <a:lnTo>
                    <a:pt x="0" y="556260"/>
                  </a:lnTo>
                  <a:lnTo>
                    <a:pt x="26670" y="556260"/>
                  </a:lnTo>
                  <a:lnTo>
                    <a:pt x="26670" y="551180"/>
                  </a:lnTo>
                  <a:close/>
                </a:path>
                <a:path w="26670" h="811529">
                  <a:moveTo>
                    <a:pt x="26670" y="544830"/>
                  </a:moveTo>
                  <a:lnTo>
                    <a:pt x="0" y="544830"/>
                  </a:lnTo>
                  <a:lnTo>
                    <a:pt x="0" y="549910"/>
                  </a:lnTo>
                  <a:lnTo>
                    <a:pt x="26670" y="549910"/>
                  </a:lnTo>
                  <a:lnTo>
                    <a:pt x="26670" y="544830"/>
                  </a:lnTo>
                  <a:close/>
                </a:path>
                <a:path w="26670" h="811529">
                  <a:moveTo>
                    <a:pt x="26670" y="538480"/>
                  </a:moveTo>
                  <a:lnTo>
                    <a:pt x="0" y="538480"/>
                  </a:lnTo>
                  <a:lnTo>
                    <a:pt x="0" y="543560"/>
                  </a:lnTo>
                  <a:lnTo>
                    <a:pt x="26670" y="543560"/>
                  </a:lnTo>
                  <a:lnTo>
                    <a:pt x="26670" y="538480"/>
                  </a:lnTo>
                  <a:close/>
                </a:path>
                <a:path w="26670" h="811529">
                  <a:moveTo>
                    <a:pt x="26670" y="532130"/>
                  </a:moveTo>
                  <a:lnTo>
                    <a:pt x="0" y="532130"/>
                  </a:lnTo>
                  <a:lnTo>
                    <a:pt x="0" y="537210"/>
                  </a:lnTo>
                  <a:lnTo>
                    <a:pt x="26670" y="537210"/>
                  </a:lnTo>
                  <a:lnTo>
                    <a:pt x="26670" y="532130"/>
                  </a:lnTo>
                  <a:close/>
                </a:path>
                <a:path w="26670" h="811529">
                  <a:moveTo>
                    <a:pt x="26670" y="525780"/>
                  </a:moveTo>
                  <a:lnTo>
                    <a:pt x="0" y="525780"/>
                  </a:lnTo>
                  <a:lnTo>
                    <a:pt x="0" y="530860"/>
                  </a:lnTo>
                  <a:lnTo>
                    <a:pt x="26670" y="530860"/>
                  </a:lnTo>
                  <a:lnTo>
                    <a:pt x="26670" y="525780"/>
                  </a:lnTo>
                  <a:close/>
                </a:path>
                <a:path w="26670" h="811529">
                  <a:moveTo>
                    <a:pt x="26670" y="519430"/>
                  </a:moveTo>
                  <a:lnTo>
                    <a:pt x="0" y="519430"/>
                  </a:lnTo>
                  <a:lnTo>
                    <a:pt x="0" y="524510"/>
                  </a:lnTo>
                  <a:lnTo>
                    <a:pt x="26670" y="524510"/>
                  </a:lnTo>
                  <a:lnTo>
                    <a:pt x="26670" y="519430"/>
                  </a:lnTo>
                  <a:close/>
                </a:path>
                <a:path w="26670" h="811529">
                  <a:moveTo>
                    <a:pt x="26670" y="513080"/>
                  </a:moveTo>
                  <a:lnTo>
                    <a:pt x="0" y="513080"/>
                  </a:lnTo>
                  <a:lnTo>
                    <a:pt x="0" y="518160"/>
                  </a:lnTo>
                  <a:lnTo>
                    <a:pt x="26670" y="518160"/>
                  </a:lnTo>
                  <a:lnTo>
                    <a:pt x="26670" y="513080"/>
                  </a:lnTo>
                  <a:close/>
                </a:path>
                <a:path w="26670" h="811529">
                  <a:moveTo>
                    <a:pt x="26670" y="508000"/>
                  </a:moveTo>
                  <a:lnTo>
                    <a:pt x="0" y="508000"/>
                  </a:lnTo>
                  <a:lnTo>
                    <a:pt x="0" y="511810"/>
                  </a:lnTo>
                  <a:lnTo>
                    <a:pt x="26670" y="511810"/>
                  </a:lnTo>
                  <a:lnTo>
                    <a:pt x="26670" y="508000"/>
                  </a:lnTo>
                  <a:close/>
                </a:path>
              </a:pathLst>
            </a:custGeom>
            <a:solidFill>
              <a:srgbClr val="466BD9"/>
            </a:solidFill>
          </p:spPr>
          <p:txBody>
            <a:bodyPr wrap="square" lIns="0" tIns="0" rIns="0" bIns="0" rtlCol="0"/>
            <a:lstStyle/>
            <a:p>
              <a:endParaRPr/>
            </a:p>
          </p:txBody>
        </p:sp>
        <p:sp>
          <p:nvSpPr>
            <p:cNvPr id="447" name="object 447"/>
            <p:cNvSpPr/>
            <p:nvPr/>
          </p:nvSpPr>
          <p:spPr>
            <a:xfrm>
              <a:off x="6305550" y="5530850"/>
              <a:ext cx="25400" cy="817880"/>
            </a:xfrm>
            <a:custGeom>
              <a:avLst/>
              <a:gdLst/>
              <a:ahLst/>
              <a:cxnLst/>
              <a:rect l="l" t="t" r="r" b="b"/>
              <a:pathLst>
                <a:path w="25400" h="817879">
                  <a:moveTo>
                    <a:pt x="3810" y="0"/>
                  </a:moveTo>
                  <a:lnTo>
                    <a:pt x="0" y="0"/>
                  </a:lnTo>
                  <a:lnTo>
                    <a:pt x="0" y="16509"/>
                  </a:lnTo>
                  <a:lnTo>
                    <a:pt x="25400" y="16509"/>
                  </a:lnTo>
                  <a:lnTo>
                    <a:pt x="25400" y="3810"/>
                  </a:lnTo>
                  <a:lnTo>
                    <a:pt x="17779" y="3810"/>
                  </a:lnTo>
                  <a:lnTo>
                    <a:pt x="17779" y="2540"/>
                  </a:lnTo>
                  <a:lnTo>
                    <a:pt x="10159" y="2540"/>
                  </a:lnTo>
                  <a:lnTo>
                    <a:pt x="10159" y="1270"/>
                  </a:lnTo>
                  <a:lnTo>
                    <a:pt x="3810" y="1270"/>
                  </a:lnTo>
                  <a:lnTo>
                    <a:pt x="3810" y="0"/>
                  </a:lnTo>
                  <a:close/>
                </a:path>
                <a:path w="25400" h="817879">
                  <a:moveTo>
                    <a:pt x="25400" y="16510"/>
                  </a:moveTo>
                  <a:lnTo>
                    <a:pt x="0" y="16510"/>
                  </a:lnTo>
                  <a:lnTo>
                    <a:pt x="0" y="22859"/>
                  </a:lnTo>
                  <a:lnTo>
                    <a:pt x="25400" y="22859"/>
                  </a:lnTo>
                  <a:lnTo>
                    <a:pt x="25400" y="16510"/>
                  </a:lnTo>
                  <a:close/>
                </a:path>
                <a:path w="25400" h="817879">
                  <a:moveTo>
                    <a:pt x="25400" y="22860"/>
                  </a:moveTo>
                  <a:lnTo>
                    <a:pt x="0" y="22860"/>
                  </a:lnTo>
                  <a:lnTo>
                    <a:pt x="0" y="29209"/>
                  </a:lnTo>
                  <a:lnTo>
                    <a:pt x="25400" y="29209"/>
                  </a:lnTo>
                  <a:lnTo>
                    <a:pt x="25400" y="22860"/>
                  </a:lnTo>
                  <a:close/>
                </a:path>
                <a:path w="25400" h="817879">
                  <a:moveTo>
                    <a:pt x="25400" y="29210"/>
                  </a:moveTo>
                  <a:lnTo>
                    <a:pt x="0" y="29210"/>
                  </a:lnTo>
                  <a:lnTo>
                    <a:pt x="0" y="35559"/>
                  </a:lnTo>
                  <a:lnTo>
                    <a:pt x="25400" y="35559"/>
                  </a:lnTo>
                  <a:lnTo>
                    <a:pt x="25400" y="29210"/>
                  </a:lnTo>
                  <a:close/>
                </a:path>
                <a:path w="25400" h="817879">
                  <a:moveTo>
                    <a:pt x="25400" y="35560"/>
                  </a:moveTo>
                  <a:lnTo>
                    <a:pt x="0" y="35560"/>
                  </a:lnTo>
                  <a:lnTo>
                    <a:pt x="0" y="39369"/>
                  </a:lnTo>
                  <a:lnTo>
                    <a:pt x="25400" y="39369"/>
                  </a:lnTo>
                  <a:lnTo>
                    <a:pt x="25400" y="35560"/>
                  </a:lnTo>
                  <a:close/>
                </a:path>
                <a:path w="25400" h="817879">
                  <a:moveTo>
                    <a:pt x="25400" y="39370"/>
                  </a:moveTo>
                  <a:lnTo>
                    <a:pt x="0" y="39370"/>
                  </a:lnTo>
                  <a:lnTo>
                    <a:pt x="0" y="41909"/>
                  </a:lnTo>
                  <a:lnTo>
                    <a:pt x="25400" y="41909"/>
                  </a:lnTo>
                  <a:lnTo>
                    <a:pt x="25400" y="39370"/>
                  </a:lnTo>
                  <a:close/>
                </a:path>
                <a:path w="25400" h="817879">
                  <a:moveTo>
                    <a:pt x="25400" y="41910"/>
                  </a:moveTo>
                  <a:lnTo>
                    <a:pt x="0" y="41910"/>
                  </a:lnTo>
                  <a:lnTo>
                    <a:pt x="0" y="54609"/>
                  </a:lnTo>
                  <a:lnTo>
                    <a:pt x="25400" y="54609"/>
                  </a:lnTo>
                  <a:lnTo>
                    <a:pt x="25400" y="41910"/>
                  </a:lnTo>
                  <a:close/>
                </a:path>
                <a:path w="25400" h="817879">
                  <a:moveTo>
                    <a:pt x="25400" y="54610"/>
                  </a:moveTo>
                  <a:lnTo>
                    <a:pt x="0" y="54610"/>
                  </a:lnTo>
                  <a:lnTo>
                    <a:pt x="0" y="60959"/>
                  </a:lnTo>
                  <a:lnTo>
                    <a:pt x="25400" y="60959"/>
                  </a:lnTo>
                  <a:lnTo>
                    <a:pt x="25400" y="54610"/>
                  </a:lnTo>
                  <a:close/>
                </a:path>
                <a:path w="25400" h="817879">
                  <a:moveTo>
                    <a:pt x="25400" y="60960"/>
                  </a:moveTo>
                  <a:lnTo>
                    <a:pt x="0" y="60960"/>
                  </a:lnTo>
                  <a:lnTo>
                    <a:pt x="0" y="71119"/>
                  </a:lnTo>
                  <a:lnTo>
                    <a:pt x="25400" y="71119"/>
                  </a:lnTo>
                  <a:lnTo>
                    <a:pt x="25400" y="60960"/>
                  </a:lnTo>
                  <a:close/>
                </a:path>
                <a:path w="25400" h="817879">
                  <a:moveTo>
                    <a:pt x="25400" y="71120"/>
                  </a:moveTo>
                  <a:lnTo>
                    <a:pt x="0" y="71120"/>
                  </a:lnTo>
                  <a:lnTo>
                    <a:pt x="0" y="77469"/>
                  </a:lnTo>
                  <a:lnTo>
                    <a:pt x="25400" y="77469"/>
                  </a:lnTo>
                  <a:lnTo>
                    <a:pt x="25400" y="71120"/>
                  </a:lnTo>
                  <a:close/>
                </a:path>
                <a:path w="25400" h="817879">
                  <a:moveTo>
                    <a:pt x="25400" y="77470"/>
                  </a:moveTo>
                  <a:lnTo>
                    <a:pt x="0" y="77470"/>
                  </a:lnTo>
                  <a:lnTo>
                    <a:pt x="0" y="86359"/>
                  </a:lnTo>
                  <a:lnTo>
                    <a:pt x="25400" y="86359"/>
                  </a:lnTo>
                  <a:lnTo>
                    <a:pt x="25400" y="77470"/>
                  </a:lnTo>
                  <a:close/>
                </a:path>
                <a:path w="25400" h="817879">
                  <a:moveTo>
                    <a:pt x="25400" y="86360"/>
                  </a:moveTo>
                  <a:lnTo>
                    <a:pt x="0" y="86360"/>
                  </a:lnTo>
                  <a:lnTo>
                    <a:pt x="0" y="91439"/>
                  </a:lnTo>
                  <a:lnTo>
                    <a:pt x="25400" y="91439"/>
                  </a:lnTo>
                  <a:lnTo>
                    <a:pt x="25400" y="86360"/>
                  </a:lnTo>
                  <a:close/>
                </a:path>
                <a:path w="25400" h="817879">
                  <a:moveTo>
                    <a:pt x="25400" y="91440"/>
                  </a:moveTo>
                  <a:lnTo>
                    <a:pt x="0" y="91440"/>
                  </a:lnTo>
                  <a:lnTo>
                    <a:pt x="0" y="92709"/>
                  </a:lnTo>
                  <a:lnTo>
                    <a:pt x="25400" y="92709"/>
                  </a:lnTo>
                  <a:lnTo>
                    <a:pt x="25400" y="91440"/>
                  </a:lnTo>
                  <a:close/>
                </a:path>
                <a:path w="25400" h="817879">
                  <a:moveTo>
                    <a:pt x="25400" y="92710"/>
                  </a:moveTo>
                  <a:lnTo>
                    <a:pt x="0" y="92710"/>
                  </a:lnTo>
                  <a:lnTo>
                    <a:pt x="0" y="99059"/>
                  </a:lnTo>
                  <a:lnTo>
                    <a:pt x="25400" y="99059"/>
                  </a:lnTo>
                  <a:lnTo>
                    <a:pt x="25400" y="92710"/>
                  </a:lnTo>
                  <a:close/>
                </a:path>
                <a:path w="25400" h="817879">
                  <a:moveTo>
                    <a:pt x="25400" y="99060"/>
                  </a:moveTo>
                  <a:lnTo>
                    <a:pt x="0" y="99060"/>
                  </a:lnTo>
                  <a:lnTo>
                    <a:pt x="0" y="109219"/>
                  </a:lnTo>
                  <a:lnTo>
                    <a:pt x="25400" y="109219"/>
                  </a:lnTo>
                  <a:lnTo>
                    <a:pt x="25400" y="99060"/>
                  </a:lnTo>
                  <a:close/>
                </a:path>
                <a:path w="25400" h="817879">
                  <a:moveTo>
                    <a:pt x="25400" y="109220"/>
                  </a:moveTo>
                  <a:lnTo>
                    <a:pt x="0" y="109220"/>
                  </a:lnTo>
                  <a:lnTo>
                    <a:pt x="0" y="118109"/>
                  </a:lnTo>
                  <a:lnTo>
                    <a:pt x="25400" y="118109"/>
                  </a:lnTo>
                  <a:lnTo>
                    <a:pt x="25400" y="109220"/>
                  </a:lnTo>
                  <a:close/>
                </a:path>
                <a:path w="25400" h="817879">
                  <a:moveTo>
                    <a:pt x="25400" y="118110"/>
                  </a:moveTo>
                  <a:lnTo>
                    <a:pt x="0" y="118110"/>
                  </a:lnTo>
                  <a:lnTo>
                    <a:pt x="0" y="156209"/>
                  </a:lnTo>
                  <a:lnTo>
                    <a:pt x="25400" y="156209"/>
                  </a:lnTo>
                  <a:lnTo>
                    <a:pt x="25400" y="118110"/>
                  </a:lnTo>
                  <a:close/>
                </a:path>
                <a:path w="25400" h="817879">
                  <a:moveTo>
                    <a:pt x="25400" y="156210"/>
                  </a:moveTo>
                  <a:lnTo>
                    <a:pt x="0" y="156210"/>
                  </a:lnTo>
                  <a:lnTo>
                    <a:pt x="0" y="160019"/>
                  </a:lnTo>
                  <a:lnTo>
                    <a:pt x="25400" y="160019"/>
                  </a:lnTo>
                  <a:lnTo>
                    <a:pt x="25400" y="156210"/>
                  </a:lnTo>
                  <a:close/>
                </a:path>
                <a:path w="25400" h="817879">
                  <a:moveTo>
                    <a:pt x="25400" y="160020"/>
                  </a:moveTo>
                  <a:lnTo>
                    <a:pt x="0" y="160020"/>
                  </a:lnTo>
                  <a:lnTo>
                    <a:pt x="0" y="162559"/>
                  </a:lnTo>
                  <a:lnTo>
                    <a:pt x="25400" y="162559"/>
                  </a:lnTo>
                  <a:lnTo>
                    <a:pt x="25400" y="160020"/>
                  </a:lnTo>
                  <a:close/>
                </a:path>
                <a:path w="25400" h="817879">
                  <a:moveTo>
                    <a:pt x="25400" y="162560"/>
                  </a:moveTo>
                  <a:lnTo>
                    <a:pt x="0" y="162560"/>
                  </a:lnTo>
                  <a:lnTo>
                    <a:pt x="0" y="168909"/>
                  </a:lnTo>
                  <a:lnTo>
                    <a:pt x="25400" y="168909"/>
                  </a:lnTo>
                  <a:lnTo>
                    <a:pt x="25400" y="162560"/>
                  </a:lnTo>
                  <a:close/>
                </a:path>
                <a:path w="25400" h="817879">
                  <a:moveTo>
                    <a:pt x="25400" y="168910"/>
                  </a:moveTo>
                  <a:lnTo>
                    <a:pt x="0" y="168910"/>
                  </a:lnTo>
                  <a:lnTo>
                    <a:pt x="0" y="172719"/>
                  </a:lnTo>
                  <a:lnTo>
                    <a:pt x="25400" y="172719"/>
                  </a:lnTo>
                  <a:lnTo>
                    <a:pt x="25400" y="168910"/>
                  </a:lnTo>
                  <a:close/>
                </a:path>
                <a:path w="25400" h="817879">
                  <a:moveTo>
                    <a:pt x="25400" y="172720"/>
                  </a:moveTo>
                  <a:lnTo>
                    <a:pt x="0" y="172720"/>
                  </a:lnTo>
                  <a:lnTo>
                    <a:pt x="0" y="210819"/>
                  </a:lnTo>
                  <a:lnTo>
                    <a:pt x="25400" y="210819"/>
                  </a:lnTo>
                  <a:lnTo>
                    <a:pt x="25400" y="172720"/>
                  </a:lnTo>
                  <a:close/>
                </a:path>
                <a:path w="25400" h="817879">
                  <a:moveTo>
                    <a:pt x="25400" y="210820"/>
                  </a:moveTo>
                  <a:lnTo>
                    <a:pt x="0" y="210820"/>
                  </a:lnTo>
                  <a:lnTo>
                    <a:pt x="0" y="219709"/>
                  </a:lnTo>
                  <a:lnTo>
                    <a:pt x="25400" y="219709"/>
                  </a:lnTo>
                  <a:lnTo>
                    <a:pt x="25400" y="210820"/>
                  </a:lnTo>
                  <a:close/>
                </a:path>
                <a:path w="25400" h="817879">
                  <a:moveTo>
                    <a:pt x="25400" y="219710"/>
                  </a:moveTo>
                  <a:lnTo>
                    <a:pt x="0" y="219710"/>
                  </a:lnTo>
                  <a:lnTo>
                    <a:pt x="0" y="226059"/>
                  </a:lnTo>
                  <a:lnTo>
                    <a:pt x="25400" y="226059"/>
                  </a:lnTo>
                  <a:lnTo>
                    <a:pt x="25400" y="219710"/>
                  </a:lnTo>
                  <a:close/>
                </a:path>
                <a:path w="25400" h="817879">
                  <a:moveTo>
                    <a:pt x="25400" y="226060"/>
                  </a:moveTo>
                  <a:lnTo>
                    <a:pt x="0" y="226060"/>
                  </a:lnTo>
                  <a:lnTo>
                    <a:pt x="0" y="232409"/>
                  </a:lnTo>
                  <a:lnTo>
                    <a:pt x="25400" y="232409"/>
                  </a:lnTo>
                  <a:lnTo>
                    <a:pt x="25400" y="226060"/>
                  </a:lnTo>
                  <a:close/>
                </a:path>
                <a:path w="25400" h="817879">
                  <a:moveTo>
                    <a:pt x="25400" y="232410"/>
                  </a:moveTo>
                  <a:lnTo>
                    <a:pt x="0" y="232410"/>
                  </a:lnTo>
                  <a:lnTo>
                    <a:pt x="0" y="236219"/>
                  </a:lnTo>
                  <a:lnTo>
                    <a:pt x="25400" y="236219"/>
                  </a:lnTo>
                  <a:lnTo>
                    <a:pt x="25400" y="232410"/>
                  </a:lnTo>
                  <a:close/>
                </a:path>
                <a:path w="25400" h="817879">
                  <a:moveTo>
                    <a:pt x="25400" y="236220"/>
                  </a:moveTo>
                  <a:lnTo>
                    <a:pt x="0" y="236220"/>
                  </a:lnTo>
                  <a:lnTo>
                    <a:pt x="0" y="242569"/>
                  </a:lnTo>
                  <a:lnTo>
                    <a:pt x="25400" y="242569"/>
                  </a:lnTo>
                  <a:lnTo>
                    <a:pt x="25400" y="236220"/>
                  </a:lnTo>
                  <a:close/>
                </a:path>
                <a:path w="25400" h="817879">
                  <a:moveTo>
                    <a:pt x="25400" y="242570"/>
                  </a:moveTo>
                  <a:lnTo>
                    <a:pt x="0" y="242570"/>
                  </a:lnTo>
                  <a:lnTo>
                    <a:pt x="0" y="245109"/>
                  </a:lnTo>
                  <a:lnTo>
                    <a:pt x="25400" y="245109"/>
                  </a:lnTo>
                  <a:lnTo>
                    <a:pt x="25400" y="242570"/>
                  </a:lnTo>
                  <a:close/>
                </a:path>
                <a:path w="25400" h="817879">
                  <a:moveTo>
                    <a:pt x="25400" y="245110"/>
                  </a:moveTo>
                  <a:lnTo>
                    <a:pt x="0" y="245110"/>
                  </a:lnTo>
                  <a:lnTo>
                    <a:pt x="0" y="248919"/>
                  </a:lnTo>
                  <a:lnTo>
                    <a:pt x="25400" y="248919"/>
                  </a:lnTo>
                  <a:lnTo>
                    <a:pt x="25400" y="245110"/>
                  </a:lnTo>
                  <a:close/>
                </a:path>
                <a:path w="25400" h="817879">
                  <a:moveTo>
                    <a:pt x="25400" y="248920"/>
                  </a:moveTo>
                  <a:lnTo>
                    <a:pt x="0" y="248920"/>
                  </a:lnTo>
                  <a:lnTo>
                    <a:pt x="0" y="251459"/>
                  </a:lnTo>
                  <a:lnTo>
                    <a:pt x="25400" y="251459"/>
                  </a:lnTo>
                  <a:lnTo>
                    <a:pt x="25400" y="248920"/>
                  </a:lnTo>
                  <a:close/>
                </a:path>
                <a:path w="25400" h="817879">
                  <a:moveTo>
                    <a:pt x="25400" y="251460"/>
                  </a:moveTo>
                  <a:lnTo>
                    <a:pt x="0" y="251460"/>
                  </a:lnTo>
                  <a:lnTo>
                    <a:pt x="0" y="257809"/>
                  </a:lnTo>
                  <a:lnTo>
                    <a:pt x="25400" y="257809"/>
                  </a:lnTo>
                  <a:lnTo>
                    <a:pt x="25400" y="251460"/>
                  </a:lnTo>
                  <a:close/>
                </a:path>
                <a:path w="25400" h="817879">
                  <a:moveTo>
                    <a:pt x="25400" y="257810"/>
                  </a:moveTo>
                  <a:lnTo>
                    <a:pt x="0" y="257810"/>
                  </a:lnTo>
                  <a:lnTo>
                    <a:pt x="0" y="283209"/>
                  </a:lnTo>
                  <a:lnTo>
                    <a:pt x="25400" y="283209"/>
                  </a:lnTo>
                  <a:lnTo>
                    <a:pt x="25400" y="257810"/>
                  </a:lnTo>
                  <a:close/>
                </a:path>
                <a:path w="25400" h="817879">
                  <a:moveTo>
                    <a:pt x="25400" y="283210"/>
                  </a:moveTo>
                  <a:lnTo>
                    <a:pt x="0" y="283210"/>
                  </a:lnTo>
                  <a:lnTo>
                    <a:pt x="0" y="289559"/>
                  </a:lnTo>
                  <a:lnTo>
                    <a:pt x="25400" y="289559"/>
                  </a:lnTo>
                  <a:lnTo>
                    <a:pt x="25400" y="283210"/>
                  </a:lnTo>
                  <a:close/>
                </a:path>
                <a:path w="25400" h="817879">
                  <a:moveTo>
                    <a:pt x="25400" y="289560"/>
                  </a:moveTo>
                  <a:lnTo>
                    <a:pt x="0" y="289560"/>
                  </a:lnTo>
                  <a:lnTo>
                    <a:pt x="0" y="302259"/>
                  </a:lnTo>
                  <a:lnTo>
                    <a:pt x="25400" y="302259"/>
                  </a:lnTo>
                  <a:lnTo>
                    <a:pt x="25400" y="289560"/>
                  </a:lnTo>
                  <a:close/>
                </a:path>
                <a:path w="25400" h="817879">
                  <a:moveTo>
                    <a:pt x="25400" y="302260"/>
                  </a:moveTo>
                  <a:lnTo>
                    <a:pt x="0" y="302260"/>
                  </a:lnTo>
                  <a:lnTo>
                    <a:pt x="0" y="318769"/>
                  </a:lnTo>
                  <a:lnTo>
                    <a:pt x="25400" y="318769"/>
                  </a:lnTo>
                  <a:lnTo>
                    <a:pt x="25400" y="302260"/>
                  </a:lnTo>
                  <a:close/>
                </a:path>
                <a:path w="25400" h="817879">
                  <a:moveTo>
                    <a:pt x="25400" y="318770"/>
                  </a:moveTo>
                  <a:lnTo>
                    <a:pt x="0" y="318770"/>
                  </a:lnTo>
                  <a:lnTo>
                    <a:pt x="0" y="321309"/>
                  </a:lnTo>
                  <a:lnTo>
                    <a:pt x="25400" y="321309"/>
                  </a:lnTo>
                  <a:lnTo>
                    <a:pt x="25400" y="318770"/>
                  </a:lnTo>
                  <a:close/>
                </a:path>
                <a:path w="25400" h="817879">
                  <a:moveTo>
                    <a:pt x="25400" y="321310"/>
                  </a:moveTo>
                  <a:lnTo>
                    <a:pt x="0" y="321310"/>
                  </a:lnTo>
                  <a:lnTo>
                    <a:pt x="0" y="325119"/>
                  </a:lnTo>
                  <a:lnTo>
                    <a:pt x="25400" y="325119"/>
                  </a:lnTo>
                  <a:lnTo>
                    <a:pt x="25400" y="321310"/>
                  </a:lnTo>
                  <a:close/>
                </a:path>
                <a:path w="25400" h="817879">
                  <a:moveTo>
                    <a:pt x="25400" y="325120"/>
                  </a:moveTo>
                  <a:lnTo>
                    <a:pt x="0" y="325120"/>
                  </a:lnTo>
                  <a:lnTo>
                    <a:pt x="0" y="327659"/>
                  </a:lnTo>
                  <a:lnTo>
                    <a:pt x="25400" y="327659"/>
                  </a:lnTo>
                  <a:lnTo>
                    <a:pt x="25400" y="325120"/>
                  </a:lnTo>
                  <a:close/>
                </a:path>
                <a:path w="25400" h="817879">
                  <a:moveTo>
                    <a:pt x="25400" y="327660"/>
                  </a:moveTo>
                  <a:lnTo>
                    <a:pt x="0" y="327660"/>
                  </a:lnTo>
                  <a:lnTo>
                    <a:pt x="0" y="331469"/>
                  </a:lnTo>
                  <a:lnTo>
                    <a:pt x="25400" y="331469"/>
                  </a:lnTo>
                  <a:lnTo>
                    <a:pt x="25400" y="327660"/>
                  </a:lnTo>
                  <a:close/>
                </a:path>
                <a:path w="25400" h="817879">
                  <a:moveTo>
                    <a:pt x="25400" y="331470"/>
                  </a:moveTo>
                  <a:lnTo>
                    <a:pt x="0" y="331470"/>
                  </a:lnTo>
                  <a:lnTo>
                    <a:pt x="0" y="337819"/>
                  </a:lnTo>
                  <a:lnTo>
                    <a:pt x="25400" y="337819"/>
                  </a:lnTo>
                  <a:lnTo>
                    <a:pt x="25400" y="331470"/>
                  </a:lnTo>
                  <a:close/>
                </a:path>
                <a:path w="25400" h="817879">
                  <a:moveTo>
                    <a:pt x="25400" y="337820"/>
                  </a:moveTo>
                  <a:lnTo>
                    <a:pt x="0" y="337820"/>
                  </a:lnTo>
                  <a:lnTo>
                    <a:pt x="0" y="346709"/>
                  </a:lnTo>
                  <a:lnTo>
                    <a:pt x="25400" y="346709"/>
                  </a:lnTo>
                  <a:lnTo>
                    <a:pt x="25400" y="337820"/>
                  </a:lnTo>
                  <a:close/>
                </a:path>
                <a:path w="25400" h="817879">
                  <a:moveTo>
                    <a:pt x="25400" y="346710"/>
                  </a:moveTo>
                  <a:lnTo>
                    <a:pt x="0" y="346710"/>
                  </a:lnTo>
                  <a:lnTo>
                    <a:pt x="0" y="359409"/>
                  </a:lnTo>
                  <a:lnTo>
                    <a:pt x="25400" y="359409"/>
                  </a:lnTo>
                  <a:lnTo>
                    <a:pt x="25400" y="346710"/>
                  </a:lnTo>
                  <a:close/>
                </a:path>
                <a:path w="25400" h="817879">
                  <a:moveTo>
                    <a:pt x="25400" y="359410"/>
                  </a:moveTo>
                  <a:lnTo>
                    <a:pt x="0" y="359410"/>
                  </a:lnTo>
                  <a:lnTo>
                    <a:pt x="0" y="369569"/>
                  </a:lnTo>
                  <a:lnTo>
                    <a:pt x="25400" y="369569"/>
                  </a:lnTo>
                  <a:lnTo>
                    <a:pt x="25400" y="359410"/>
                  </a:lnTo>
                  <a:close/>
                </a:path>
                <a:path w="25400" h="817879">
                  <a:moveTo>
                    <a:pt x="25400" y="369570"/>
                  </a:moveTo>
                  <a:lnTo>
                    <a:pt x="0" y="369570"/>
                  </a:lnTo>
                  <a:lnTo>
                    <a:pt x="0" y="372109"/>
                  </a:lnTo>
                  <a:lnTo>
                    <a:pt x="25400" y="372109"/>
                  </a:lnTo>
                  <a:lnTo>
                    <a:pt x="25400" y="369570"/>
                  </a:lnTo>
                  <a:close/>
                </a:path>
                <a:path w="25400" h="817879">
                  <a:moveTo>
                    <a:pt x="25400" y="372110"/>
                  </a:moveTo>
                  <a:lnTo>
                    <a:pt x="0" y="372110"/>
                  </a:lnTo>
                  <a:lnTo>
                    <a:pt x="0" y="378459"/>
                  </a:lnTo>
                  <a:lnTo>
                    <a:pt x="25400" y="378459"/>
                  </a:lnTo>
                  <a:lnTo>
                    <a:pt x="25400" y="372110"/>
                  </a:lnTo>
                  <a:close/>
                </a:path>
                <a:path w="25400" h="817879">
                  <a:moveTo>
                    <a:pt x="25400" y="378460"/>
                  </a:moveTo>
                  <a:lnTo>
                    <a:pt x="0" y="378460"/>
                  </a:lnTo>
                  <a:lnTo>
                    <a:pt x="0" y="382269"/>
                  </a:lnTo>
                  <a:lnTo>
                    <a:pt x="25400" y="382269"/>
                  </a:lnTo>
                  <a:lnTo>
                    <a:pt x="25400" y="378460"/>
                  </a:lnTo>
                  <a:close/>
                </a:path>
                <a:path w="25400" h="817879">
                  <a:moveTo>
                    <a:pt x="25400" y="382270"/>
                  </a:moveTo>
                  <a:lnTo>
                    <a:pt x="0" y="382270"/>
                  </a:lnTo>
                  <a:lnTo>
                    <a:pt x="0" y="388619"/>
                  </a:lnTo>
                  <a:lnTo>
                    <a:pt x="25400" y="388619"/>
                  </a:lnTo>
                  <a:lnTo>
                    <a:pt x="25400" y="382270"/>
                  </a:lnTo>
                  <a:close/>
                </a:path>
                <a:path w="25400" h="817879">
                  <a:moveTo>
                    <a:pt x="25400" y="388620"/>
                  </a:moveTo>
                  <a:lnTo>
                    <a:pt x="0" y="388620"/>
                  </a:lnTo>
                  <a:lnTo>
                    <a:pt x="0" y="391159"/>
                  </a:lnTo>
                  <a:lnTo>
                    <a:pt x="25400" y="391159"/>
                  </a:lnTo>
                  <a:lnTo>
                    <a:pt x="25400" y="388620"/>
                  </a:lnTo>
                  <a:close/>
                </a:path>
                <a:path w="25400" h="817879">
                  <a:moveTo>
                    <a:pt x="25400" y="391160"/>
                  </a:moveTo>
                  <a:lnTo>
                    <a:pt x="0" y="391160"/>
                  </a:lnTo>
                  <a:lnTo>
                    <a:pt x="0" y="394969"/>
                  </a:lnTo>
                  <a:lnTo>
                    <a:pt x="25400" y="394969"/>
                  </a:lnTo>
                  <a:lnTo>
                    <a:pt x="25400" y="391160"/>
                  </a:lnTo>
                  <a:close/>
                </a:path>
                <a:path w="25400" h="817879">
                  <a:moveTo>
                    <a:pt x="25400" y="394970"/>
                  </a:moveTo>
                  <a:lnTo>
                    <a:pt x="0" y="394970"/>
                  </a:lnTo>
                  <a:lnTo>
                    <a:pt x="0" y="397509"/>
                  </a:lnTo>
                  <a:lnTo>
                    <a:pt x="25400" y="397509"/>
                  </a:lnTo>
                  <a:lnTo>
                    <a:pt x="25400" y="394970"/>
                  </a:lnTo>
                  <a:close/>
                </a:path>
                <a:path w="25400" h="817879">
                  <a:moveTo>
                    <a:pt x="25400" y="397510"/>
                  </a:moveTo>
                  <a:lnTo>
                    <a:pt x="0" y="397510"/>
                  </a:lnTo>
                  <a:lnTo>
                    <a:pt x="0" y="403859"/>
                  </a:lnTo>
                  <a:lnTo>
                    <a:pt x="25400" y="403859"/>
                  </a:lnTo>
                  <a:lnTo>
                    <a:pt x="25400" y="397510"/>
                  </a:lnTo>
                  <a:close/>
                </a:path>
                <a:path w="25400" h="817879">
                  <a:moveTo>
                    <a:pt x="25400" y="403860"/>
                  </a:moveTo>
                  <a:lnTo>
                    <a:pt x="0" y="403860"/>
                  </a:lnTo>
                  <a:lnTo>
                    <a:pt x="0" y="422909"/>
                  </a:lnTo>
                  <a:lnTo>
                    <a:pt x="25400" y="422909"/>
                  </a:lnTo>
                  <a:lnTo>
                    <a:pt x="25400" y="403860"/>
                  </a:lnTo>
                  <a:close/>
                </a:path>
                <a:path w="25400" h="817879">
                  <a:moveTo>
                    <a:pt x="25400" y="422910"/>
                  </a:moveTo>
                  <a:lnTo>
                    <a:pt x="0" y="422910"/>
                  </a:lnTo>
                  <a:lnTo>
                    <a:pt x="0" y="426719"/>
                  </a:lnTo>
                  <a:lnTo>
                    <a:pt x="25400" y="426719"/>
                  </a:lnTo>
                  <a:lnTo>
                    <a:pt x="25400" y="422910"/>
                  </a:lnTo>
                  <a:close/>
                </a:path>
                <a:path w="25400" h="817879">
                  <a:moveTo>
                    <a:pt x="25400" y="426720"/>
                  </a:moveTo>
                  <a:lnTo>
                    <a:pt x="0" y="426720"/>
                  </a:lnTo>
                  <a:lnTo>
                    <a:pt x="0" y="439419"/>
                  </a:lnTo>
                  <a:lnTo>
                    <a:pt x="25400" y="439419"/>
                  </a:lnTo>
                  <a:lnTo>
                    <a:pt x="25400" y="426720"/>
                  </a:lnTo>
                  <a:close/>
                </a:path>
                <a:path w="25400" h="817879">
                  <a:moveTo>
                    <a:pt x="25400" y="439420"/>
                  </a:moveTo>
                  <a:lnTo>
                    <a:pt x="0" y="439420"/>
                  </a:lnTo>
                  <a:lnTo>
                    <a:pt x="0" y="448309"/>
                  </a:lnTo>
                  <a:lnTo>
                    <a:pt x="25400" y="448309"/>
                  </a:lnTo>
                  <a:lnTo>
                    <a:pt x="25400" y="439420"/>
                  </a:lnTo>
                  <a:close/>
                </a:path>
                <a:path w="25400" h="817879">
                  <a:moveTo>
                    <a:pt x="25400" y="448310"/>
                  </a:moveTo>
                  <a:lnTo>
                    <a:pt x="0" y="448310"/>
                  </a:lnTo>
                  <a:lnTo>
                    <a:pt x="0" y="452119"/>
                  </a:lnTo>
                  <a:lnTo>
                    <a:pt x="25400" y="452119"/>
                  </a:lnTo>
                  <a:lnTo>
                    <a:pt x="25400" y="448310"/>
                  </a:lnTo>
                  <a:close/>
                </a:path>
                <a:path w="25400" h="817879">
                  <a:moveTo>
                    <a:pt x="25400" y="452120"/>
                  </a:moveTo>
                  <a:lnTo>
                    <a:pt x="0" y="452120"/>
                  </a:lnTo>
                  <a:lnTo>
                    <a:pt x="0" y="467359"/>
                  </a:lnTo>
                  <a:lnTo>
                    <a:pt x="25400" y="467359"/>
                  </a:lnTo>
                  <a:lnTo>
                    <a:pt x="25400" y="452120"/>
                  </a:lnTo>
                  <a:close/>
                </a:path>
                <a:path w="25400" h="817879">
                  <a:moveTo>
                    <a:pt x="25400" y="467360"/>
                  </a:moveTo>
                  <a:lnTo>
                    <a:pt x="0" y="467360"/>
                  </a:lnTo>
                  <a:lnTo>
                    <a:pt x="0" y="473709"/>
                  </a:lnTo>
                  <a:lnTo>
                    <a:pt x="25400" y="473709"/>
                  </a:lnTo>
                  <a:lnTo>
                    <a:pt x="25400" y="467360"/>
                  </a:lnTo>
                  <a:close/>
                </a:path>
                <a:path w="25400" h="817879">
                  <a:moveTo>
                    <a:pt x="25400" y="473710"/>
                  </a:moveTo>
                  <a:lnTo>
                    <a:pt x="0" y="473710"/>
                  </a:lnTo>
                  <a:lnTo>
                    <a:pt x="0" y="477519"/>
                  </a:lnTo>
                  <a:lnTo>
                    <a:pt x="25400" y="477519"/>
                  </a:lnTo>
                  <a:lnTo>
                    <a:pt x="25400" y="473710"/>
                  </a:lnTo>
                  <a:close/>
                </a:path>
                <a:path w="25400" h="817879">
                  <a:moveTo>
                    <a:pt x="25400" y="477520"/>
                  </a:moveTo>
                  <a:lnTo>
                    <a:pt x="0" y="477520"/>
                  </a:lnTo>
                  <a:lnTo>
                    <a:pt x="0" y="480059"/>
                  </a:lnTo>
                  <a:lnTo>
                    <a:pt x="25400" y="480059"/>
                  </a:lnTo>
                  <a:lnTo>
                    <a:pt x="25400" y="477520"/>
                  </a:lnTo>
                  <a:close/>
                </a:path>
                <a:path w="25400" h="817879">
                  <a:moveTo>
                    <a:pt x="25400" y="480060"/>
                  </a:moveTo>
                  <a:lnTo>
                    <a:pt x="0" y="480060"/>
                  </a:lnTo>
                  <a:lnTo>
                    <a:pt x="0" y="483869"/>
                  </a:lnTo>
                  <a:lnTo>
                    <a:pt x="25400" y="483869"/>
                  </a:lnTo>
                  <a:lnTo>
                    <a:pt x="25400" y="480060"/>
                  </a:lnTo>
                  <a:close/>
                </a:path>
                <a:path w="25400" h="817879">
                  <a:moveTo>
                    <a:pt x="25400" y="483870"/>
                  </a:moveTo>
                  <a:lnTo>
                    <a:pt x="0" y="483870"/>
                  </a:lnTo>
                  <a:lnTo>
                    <a:pt x="0" y="490219"/>
                  </a:lnTo>
                  <a:lnTo>
                    <a:pt x="25400" y="490219"/>
                  </a:lnTo>
                  <a:lnTo>
                    <a:pt x="25400" y="483870"/>
                  </a:lnTo>
                  <a:close/>
                </a:path>
                <a:path w="25400" h="817879">
                  <a:moveTo>
                    <a:pt x="25400" y="490220"/>
                  </a:moveTo>
                  <a:lnTo>
                    <a:pt x="0" y="490220"/>
                  </a:lnTo>
                  <a:lnTo>
                    <a:pt x="0" y="492759"/>
                  </a:lnTo>
                  <a:lnTo>
                    <a:pt x="25400" y="492759"/>
                  </a:lnTo>
                  <a:lnTo>
                    <a:pt x="25400" y="490220"/>
                  </a:lnTo>
                  <a:close/>
                </a:path>
                <a:path w="25400" h="817879">
                  <a:moveTo>
                    <a:pt x="25400" y="492760"/>
                  </a:moveTo>
                  <a:lnTo>
                    <a:pt x="0" y="492760"/>
                  </a:lnTo>
                  <a:lnTo>
                    <a:pt x="0" y="499109"/>
                  </a:lnTo>
                  <a:lnTo>
                    <a:pt x="25400" y="499109"/>
                  </a:lnTo>
                  <a:lnTo>
                    <a:pt x="25400" y="492760"/>
                  </a:lnTo>
                  <a:close/>
                </a:path>
                <a:path w="25400" h="817879">
                  <a:moveTo>
                    <a:pt x="25400" y="499110"/>
                  </a:moveTo>
                  <a:lnTo>
                    <a:pt x="0" y="499110"/>
                  </a:lnTo>
                  <a:lnTo>
                    <a:pt x="0" y="511809"/>
                  </a:lnTo>
                  <a:lnTo>
                    <a:pt x="25400" y="511809"/>
                  </a:lnTo>
                  <a:lnTo>
                    <a:pt x="25400" y="499110"/>
                  </a:lnTo>
                  <a:close/>
                </a:path>
                <a:path w="25400" h="817879">
                  <a:moveTo>
                    <a:pt x="7620" y="816610"/>
                  </a:moveTo>
                  <a:lnTo>
                    <a:pt x="0" y="816610"/>
                  </a:lnTo>
                  <a:lnTo>
                    <a:pt x="0" y="817880"/>
                  </a:lnTo>
                  <a:lnTo>
                    <a:pt x="7620" y="817880"/>
                  </a:lnTo>
                  <a:lnTo>
                    <a:pt x="7620" y="816610"/>
                  </a:lnTo>
                  <a:close/>
                </a:path>
                <a:path w="25400" h="817879">
                  <a:moveTo>
                    <a:pt x="25400" y="810260"/>
                  </a:moveTo>
                  <a:lnTo>
                    <a:pt x="0" y="810260"/>
                  </a:lnTo>
                  <a:lnTo>
                    <a:pt x="0" y="815339"/>
                  </a:lnTo>
                  <a:lnTo>
                    <a:pt x="20320" y="815339"/>
                  </a:lnTo>
                  <a:lnTo>
                    <a:pt x="20320" y="816610"/>
                  </a:lnTo>
                  <a:lnTo>
                    <a:pt x="25400" y="816610"/>
                  </a:lnTo>
                  <a:lnTo>
                    <a:pt x="25400" y="810260"/>
                  </a:lnTo>
                  <a:close/>
                </a:path>
                <a:path w="25400" h="817879">
                  <a:moveTo>
                    <a:pt x="25400" y="803910"/>
                  </a:moveTo>
                  <a:lnTo>
                    <a:pt x="0" y="803910"/>
                  </a:lnTo>
                  <a:lnTo>
                    <a:pt x="0" y="808990"/>
                  </a:lnTo>
                  <a:lnTo>
                    <a:pt x="25400" y="808990"/>
                  </a:lnTo>
                  <a:lnTo>
                    <a:pt x="25400" y="803910"/>
                  </a:lnTo>
                  <a:close/>
                </a:path>
                <a:path w="25400" h="817879">
                  <a:moveTo>
                    <a:pt x="25400" y="797560"/>
                  </a:moveTo>
                  <a:lnTo>
                    <a:pt x="0" y="797560"/>
                  </a:lnTo>
                  <a:lnTo>
                    <a:pt x="0" y="802640"/>
                  </a:lnTo>
                  <a:lnTo>
                    <a:pt x="25400" y="802640"/>
                  </a:lnTo>
                  <a:lnTo>
                    <a:pt x="25400" y="797560"/>
                  </a:lnTo>
                  <a:close/>
                </a:path>
                <a:path w="25400" h="817879">
                  <a:moveTo>
                    <a:pt x="25400" y="791210"/>
                  </a:moveTo>
                  <a:lnTo>
                    <a:pt x="0" y="791210"/>
                  </a:lnTo>
                  <a:lnTo>
                    <a:pt x="0" y="796290"/>
                  </a:lnTo>
                  <a:lnTo>
                    <a:pt x="25400" y="796290"/>
                  </a:lnTo>
                  <a:lnTo>
                    <a:pt x="25400" y="791210"/>
                  </a:lnTo>
                  <a:close/>
                </a:path>
                <a:path w="25400" h="817879">
                  <a:moveTo>
                    <a:pt x="25400" y="784860"/>
                  </a:moveTo>
                  <a:lnTo>
                    <a:pt x="0" y="784860"/>
                  </a:lnTo>
                  <a:lnTo>
                    <a:pt x="0" y="789940"/>
                  </a:lnTo>
                  <a:lnTo>
                    <a:pt x="25400" y="789940"/>
                  </a:lnTo>
                  <a:lnTo>
                    <a:pt x="25400" y="784860"/>
                  </a:lnTo>
                  <a:close/>
                </a:path>
                <a:path w="25400" h="817879">
                  <a:moveTo>
                    <a:pt x="25400" y="778510"/>
                  </a:moveTo>
                  <a:lnTo>
                    <a:pt x="0" y="778510"/>
                  </a:lnTo>
                  <a:lnTo>
                    <a:pt x="0" y="783590"/>
                  </a:lnTo>
                  <a:lnTo>
                    <a:pt x="25400" y="783590"/>
                  </a:lnTo>
                  <a:lnTo>
                    <a:pt x="25400" y="778510"/>
                  </a:lnTo>
                  <a:close/>
                </a:path>
                <a:path w="25400" h="817879">
                  <a:moveTo>
                    <a:pt x="25400" y="772160"/>
                  </a:moveTo>
                  <a:lnTo>
                    <a:pt x="0" y="772160"/>
                  </a:lnTo>
                  <a:lnTo>
                    <a:pt x="0" y="777240"/>
                  </a:lnTo>
                  <a:lnTo>
                    <a:pt x="25400" y="777240"/>
                  </a:lnTo>
                  <a:lnTo>
                    <a:pt x="25400" y="772160"/>
                  </a:lnTo>
                  <a:close/>
                </a:path>
                <a:path w="25400" h="817879">
                  <a:moveTo>
                    <a:pt x="25400" y="765810"/>
                  </a:moveTo>
                  <a:lnTo>
                    <a:pt x="0" y="765810"/>
                  </a:lnTo>
                  <a:lnTo>
                    <a:pt x="0" y="770890"/>
                  </a:lnTo>
                  <a:lnTo>
                    <a:pt x="25400" y="770890"/>
                  </a:lnTo>
                  <a:lnTo>
                    <a:pt x="25400" y="765810"/>
                  </a:lnTo>
                  <a:close/>
                </a:path>
                <a:path w="25400" h="817879">
                  <a:moveTo>
                    <a:pt x="25400" y="759460"/>
                  </a:moveTo>
                  <a:lnTo>
                    <a:pt x="0" y="759460"/>
                  </a:lnTo>
                  <a:lnTo>
                    <a:pt x="0" y="764540"/>
                  </a:lnTo>
                  <a:lnTo>
                    <a:pt x="25400" y="764540"/>
                  </a:lnTo>
                  <a:lnTo>
                    <a:pt x="25400" y="759460"/>
                  </a:lnTo>
                  <a:close/>
                </a:path>
                <a:path w="25400" h="817879">
                  <a:moveTo>
                    <a:pt x="25400" y="753110"/>
                  </a:moveTo>
                  <a:lnTo>
                    <a:pt x="0" y="753110"/>
                  </a:lnTo>
                  <a:lnTo>
                    <a:pt x="0" y="758190"/>
                  </a:lnTo>
                  <a:lnTo>
                    <a:pt x="25400" y="758190"/>
                  </a:lnTo>
                  <a:lnTo>
                    <a:pt x="25400" y="753110"/>
                  </a:lnTo>
                  <a:close/>
                </a:path>
                <a:path w="25400" h="817879">
                  <a:moveTo>
                    <a:pt x="25400" y="746760"/>
                  </a:moveTo>
                  <a:lnTo>
                    <a:pt x="0" y="746760"/>
                  </a:lnTo>
                  <a:lnTo>
                    <a:pt x="0" y="751840"/>
                  </a:lnTo>
                  <a:lnTo>
                    <a:pt x="25400" y="751840"/>
                  </a:lnTo>
                  <a:lnTo>
                    <a:pt x="25400" y="746760"/>
                  </a:lnTo>
                  <a:close/>
                </a:path>
                <a:path w="25400" h="817879">
                  <a:moveTo>
                    <a:pt x="25400" y="740410"/>
                  </a:moveTo>
                  <a:lnTo>
                    <a:pt x="0" y="740410"/>
                  </a:lnTo>
                  <a:lnTo>
                    <a:pt x="0" y="745490"/>
                  </a:lnTo>
                  <a:lnTo>
                    <a:pt x="25400" y="745490"/>
                  </a:lnTo>
                  <a:lnTo>
                    <a:pt x="25400" y="740410"/>
                  </a:lnTo>
                  <a:close/>
                </a:path>
                <a:path w="25400" h="817879">
                  <a:moveTo>
                    <a:pt x="25400" y="734060"/>
                  </a:moveTo>
                  <a:lnTo>
                    <a:pt x="0" y="734060"/>
                  </a:lnTo>
                  <a:lnTo>
                    <a:pt x="0" y="739140"/>
                  </a:lnTo>
                  <a:lnTo>
                    <a:pt x="25400" y="739140"/>
                  </a:lnTo>
                  <a:lnTo>
                    <a:pt x="25400" y="734060"/>
                  </a:lnTo>
                  <a:close/>
                </a:path>
                <a:path w="25400" h="817879">
                  <a:moveTo>
                    <a:pt x="25400" y="727710"/>
                  </a:moveTo>
                  <a:lnTo>
                    <a:pt x="0" y="727710"/>
                  </a:lnTo>
                  <a:lnTo>
                    <a:pt x="0" y="732790"/>
                  </a:lnTo>
                  <a:lnTo>
                    <a:pt x="25400" y="732790"/>
                  </a:lnTo>
                  <a:lnTo>
                    <a:pt x="25400" y="727710"/>
                  </a:lnTo>
                  <a:close/>
                </a:path>
                <a:path w="25400" h="817879">
                  <a:moveTo>
                    <a:pt x="25400" y="721360"/>
                  </a:moveTo>
                  <a:lnTo>
                    <a:pt x="0" y="721360"/>
                  </a:lnTo>
                  <a:lnTo>
                    <a:pt x="0" y="726440"/>
                  </a:lnTo>
                  <a:lnTo>
                    <a:pt x="25400" y="726440"/>
                  </a:lnTo>
                  <a:lnTo>
                    <a:pt x="25400" y="721360"/>
                  </a:lnTo>
                  <a:close/>
                </a:path>
                <a:path w="25400" h="817879">
                  <a:moveTo>
                    <a:pt x="25400" y="715010"/>
                  </a:moveTo>
                  <a:lnTo>
                    <a:pt x="0" y="715010"/>
                  </a:lnTo>
                  <a:lnTo>
                    <a:pt x="0" y="720090"/>
                  </a:lnTo>
                  <a:lnTo>
                    <a:pt x="25400" y="720090"/>
                  </a:lnTo>
                  <a:lnTo>
                    <a:pt x="25400" y="715010"/>
                  </a:lnTo>
                  <a:close/>
                </a:path>
                <a:path w="25400" h="817879">
                  <a:moveTo>
                    <a:pt x="25400" y="708660"/>
                  </a:moveTo>
                  <a:lnTo>
                    <a:pt x="0" y="708660"/>
                  </a:lnTo>
                  <a:lnTo>
                    <a:pt x="0" y="713740"/>
                  </a:lnTo>
                  <a:lnTo>
                    <a:pt x="25400" y="713740"/>
                  </a:lnTo>
                  <a:lnTo>
                    <a:pt x="25400" y="708660"/>
                  </a:lnTo>
                  <a:close/>
                </a:path>
                <a:path w="25400" h="817879">
                  <a:moveTo>
                    <a:pt x="25400" y="702310"/>
                  </a:moveTo>
                  <a:lnTo>
                    <a:pt x="0" y="702310"/>
                  </a:lnTo>
                  <a:lnTo>
                    <a:pt x="0" y="707390"/>
                  </a:lnTo>
                  <a:lnTo>
                    <a:pt x="25400" y="707390"/>
                  </a:lnTo>
                  <a:lnTo>
                    <a:pt x="25400" y="702310"/>
                  </a:lnTo>
                  <a:close/>
                </a:path>
                <a:path w="25400" h="817879">
                  <a:moveTo>
                    <a:pt x="25400" y="695960"/>
                  </a:moveTo>
                  <a:lnTo>
                    <a:pt x="0" y="695960"/>
                  </a:lnTo>
                  <a:lnTo>
                    <a:pt x="0" y="701040"/>
                  </a:lnTo>
                  <a:lnTo>
                    <a:pt x="25400" y="701040"/>
                  </a:lnTo>
                  <a:lnTo>
                    <a:pt x="25400" y="695960"/>
                  </a:lnTo>
                  <a:close/>
                </a:path>
                <a:path w="25400" h="817879">
                  <a:moveTo>
                    <a:pt x="25400" y="689610"/>
                  </a:moveTo>
                  <a:lnTo>
                    <a:pt x="0" y="689610"/>
                  </a:lnTo>
                  <a:lnTo>
                    <a:pt x="0" y="694690"/>
                  </a:lnTo>
                  <a:lnTo>
                    <a:pt x="25400" y="694690"/>
                  </a:lnTo>
                  <a:lnTo>
                    <a:pt x="25400" y="689610"/>
                  </a:lnTo>
                  <a:close/>
                </a:path>
                <a:path w="25400" h="817879">
                  <a:moveTo>
                    <a:pt x="25400" y="683260"/>
                  </a:moveTo>
                  <a:lnTo>
                    <a:pt x="0" y="683260"/>
                  </a:lnTo>
                  <a:lnTo>
                    <a:pt x="0" y="688340"/>
                  </a:lnTo>
                  <a:lnTo>
                    <a:pt x="25400" y="688340"/>
                  </a:lnTo>
                  <a:lnTo>
                    <a:pt x="25400" y="683260"/>
                  </a:lnTo>
                  <a:close/>
                </a:path>
                <a:path w="25400" h="817879">
                  <a:moveTo>
                    <a:pt x="25400" y="676910"/>
                  </a:moveTo>
                  <a:lnTo>
                    <a:pt x="0" y="676910"/>
                  </a:lnTo>
                  <a:lnTo>
                    <a:pt x="0" y="681990"/>
                  </a:lnTo>
                  <a:lnTo>
                    <a:pt x="25400" y="681990"/>
                  </a:lnTo>
                  <a:lnTo>
                    <a:pt x="25400" y="676910"/>
                  </a:lnTo>
                  <a:close/>
                </a:path>
                <a:path w="25400" h="817879">
                  <a:moveTo>
                    <a:pt x="25400" y="670560"/>
                  </a:moveTo>
                  <a:lnTo>
                    <a:pt x="0" y="670560"/>
                  </a:lnTo>
                  <a:lnTo>
                    <a:pt x="0" y="675640"/>
                  </a:lnTo>
                  <a:lnTo>
                    <a:pt x="25400" y="675640"/>
                  </a:lnTo>
                  <a:lnTo>
                    <a:pt x="25400" y="670560"/>
                  </a:lnTo>
                  <a:close/>
                </a:path>
                <a:path w="25400" h="817879">
                  <a:moveTo>
                    <a:pt x="25400" y="664210"/>
                  </a:moveTo>
                  <a:lnTo>
                    <a:pt x="0" y="664210"/>
                  </a:lnTo>
                  <a:lnTo>
                    <a:pt x="0" y="669290"/>
                  </a:lnTo>
                  <a:lnTo>
                    <a:pt x="25400" y="669290"/>
                  </a:lnTo>
                  <a:lnTo>
                    <a:pt x="25400" y="664210"/>
                  </a:lnTo>
                  <a:close/>
                </a:path>
                <a:path w="25400" h="817879">
                  <a:moveTo>
                    <a:pt x="25400" y="657860"/>
                  </a:moveTo>
                  <a:lnTo>
                    <a:pt x="0" y="657860"/>
                  </a:lnTo>
                  <a:lnTo>
                    <a:pt x="0" y="662940"/>
                  </a:lnTo>
                  <a:lnTo>
                    <a:pt x="25400" y="662940"/>
                  </a:lnTo>
                  <a:lnTo>
                    <a:pt x="25400" y="657860"/>
                  </a:lnTo>
                  <a:close/>
                </a:path>
                <a:path w="25400" h="817879">
                  <a:moveTo>
                    <a:pt x="25400" y="651510"/>
                  </a:moveTo>
                  <a:lnTo>
                    <a:pt x="0" y="651510"/>
                  </a:lnTo>
                  <a:lnTo>
                    <a:pt x="0" y="656590"/>
                  </a:lnTo>
                  <a:lnTo>
                    <a:pt x="25400" y="656590"/>
                  </a:lnTo>
                  <a:lnTo>
                    <a:pt x="25400" y="651510"/>
                  </a:lnTo>
                  <a:close/>
                </a:path>
                <a:path w="25400" h="817879">
                  <a:moveTo>
                    <a:pt x="25400" y="645160"/>
                  </a:moveTo>
                  <a:lnTo>
                    <a:pt x="0" y="645160"/>
                  </a:lnTo>
                  <a:lnTo>
                    <a:pt x="0" y="650240"/>
                  </a:lnTo>
                  <a:lnTo>
                    <a:pt x="25400" y="650240"/>
                  </a:lnTo>
                  <a:lnTo>
                    <a:pt x="25400" y="645160"/>
                  </a:lnTo>
                  <a:close/>
                </a:path>
                <a:path w="25400" h="817879">
                  <a:moveTo>
                    <a:pt x="25400" y="638810"/>
                  </a:moveTo>
                  <a:lnTo>
                    <a:pt x="0" y="638810"/>
                  </a:lnTo>
                  <a:lnTo>
                    <a:pt x="0" y="643890"/>
                  </a:lnTo>
                  <a:lnTo>
                    <a:pt x="25400" y="643890"/>
                  </a:lnTo>
                  <a:lnTo>
                    <a:pt x="25400" y="638810"/>
                  </a:lnTo>
                  <a:close/>
                </a:path>
                <a:path w="25400" h="817879">
                  <a:moveTo>
                    <a:pt x="25400" y="632460"/>
                  </a:moveTo>
                  <a:lnTo>
                    <a:pt x="0" y="632460"/>
                  </a:lnTo>
                  <a:lnTo>
                    <a:pt x="0" y="637540"/>
                  </a:lnTo>
                  <a:lnTo>
                    <a:pt x="25400" y="637540"/>
                  </a:lnTo>
                  <a:lnTo>
                    <a:pt x="25400" y="632460"/>
                  </a:lnTo>
                  <a:close/>
                </a:path>
                <a:path w="25400" h="817879">
                  <a:moveTo>
                    <a:pt x="25400" y="626110"/>
                  </a:moveTo>
                  <a:lnTo>
                    <a:pt x="0" y="626110"/>
                  </a:lnTo>
                  <a:lnTo>
                    <a:pt x="0" y="631190"/>
                  </a:lnTo>
                  <a:lnTo>
                    <a:pt x="25400" y="631190"/>
                  </a:lnTo>
                  <a:lnTo>
                    <a:pt x="25400" y="626110"/>
                  </a:lnTo>
                  <a:close/>
                </a:path>
                <a:path w="25400" h="817879">
                  <a:moveTo>
                    <a:pt x="25400" y="619760"/>
                  </a:moveTo>
                  <a:lnTo>
                    <a:pt x="0" y="619760"/>
                  </a:lnTo>
                  <a:lnTo>
                    <a:pt x="0" y="624840"/>
                  </a:lnTo>
                  <a:lnTo>
                    <a:pt x="25400" y="624840"/>
                  </a:lnTo>
                  <a:lnTo>
                    <a:pt x="25400" y="619760"/>
                  </a:lnTo>
                  <a:close/>
                </a:path>
                <a:path w="25400" h="817879">
                  <a:moveTo>
                    <a:pt x="25400" y="613410"/>
                  </a:moveTo>
                  <a:lnTo>
                    <a:pt x="0" y="613410"/>
                  </a:lnTo>
                  <a:lnTo>
                    <a:pt x="0" y="618490"/>
                  </a:lnTo>
                  <a:lnTo>
                    <a:pt x="25400" y="618490"/>
                  </a:lnTo>
                  <a:lnTo>
                    <a:pt x="25400" y="613410"/>
                  </a:lnTo>
                  <a:close/>
                </a:path>
                <a:path w="25400" h="817879">
                  <a:moveTo>
                    <a:pt x="25400" y="607060"/>
                  </a:moveTo>
                  <a:lnTo>
                    <a:pt x="0" y="607060"/>
                  </a:lnTo>
                  <a:lnTo>
                    <a:pt x="0" y="612140"/>
                  </a:lnTo>
                  <a:lnTo>
                    <a:pt x="25400" y="612140"/>
                  </a:lnTo>
                  <a:lnTo>
                    <a:pt x="25400" y="607060"/>
                  </a:lnTo>
                  <a:close/>
                </a:path>
                <a:path w="25400" h="817879">
                  <a:moveTo>
                    <a:pt x="25400" y="600710"/>
                  </a:moveTo>
                  <a:lnTo>
                    <a:pt x="0" y="600710"/>
                  </a:lnTo>
                  <a:lnTo>
                    <a:pt x="0" y="605790"/>
                  </a:lnTo>
                  <a:lnTo>
                    <a:pt x="25400" y="605790"/>
                  </a:lnTo>
                  <a:lnTo>
                    <a:pt x="25400" y="600710"/>
                  </a:lnTo>
                  <a:close/>
                </a:path>
                <a:path w="25400" h="817879">
                  <a:moveTo>
                    <a:pt x="25400" y="594360"/>
                  </a:moveTo>
                  <a:lnTo>
                    <a:pt x="0" y="594360"/>
                  </a:lnTo>
                  <a:lnTo>
                    <a:pt x="0" y="599440"/>
                  </a:lnTo>
                  <a:lnTo>
                    <a:pt x="25400" y="599440"/>
                  </a:lnTo>
                  <a:lnTo>
                    <a:pt x="25400" y="594360"/>
                  </a:lnTo>
                  <a:close/>
                </a:path>
                <a:path w="25400" h="817879">
                  <a:moveTo>
                    <a:pt x="25400" y="588010"/>
                  </a:moveTo>
                  <a:lnTo>
                    <a:pt x="0" y="588010"/>
                  </a:lnTo>
                  <a:lnTo>
                    <a:pt x="0" y="593090"/>
                  </a:lnTo>
                  <a:lnTo>
                    <a:pt x="25400" y="593090"/>
                  </a:lnTo>
                  <a:lnTo>
                    <a:pt x="25400" y="588010"/>
                  </a:lnTo>
                  <a:close/>
                </a:path>
                <a:path w="25400" h="817879">
                  <a:moveTo>
                    <a:pt x="25400" y="581660"/>
                  </a:moveTo>
                  <a:lnTo>
                    <a:pt x="0" y="581660"/>
                  </a:lnTo>
                  <a:lnTo>
                    <a:pt x="0" y="586740"/>
                  </a:lnTo>
                  <a:lnTo>
                    <a:pt x="25400" y="586740"/>
                  </a:lnTo>
                  <a:lnTo>
                    <a:pt x="25400" y="581660"/>
                  </a:lnTo>
                  <a:close/>
                </a:path>
                <a:path w="25400" h="817879">
                  <a:moveTo>
                    <a:pt x="25400" y="575310"/>
                  </a:moveTo>
                  <a:lnTo>
                    <a:pt x="0" y="575310"/>
                  </a:lnTo>
                  <a:lnTo>
                    <a:pt x="0" y="580390"/>
                  </a:lnTo>
                  <a:lnTo>
                    <a:pt x="25400" y="580390"/>
                  </a:lnTo>
                  <a:lnTo>
                    <a:pt x="25400" y="575310"/>
                  </a:lnTo>
                  <a:close/>
                </a:path>
                <a:path w="25400" h="817879">
                  <a:moveTo>
                    <a:pt x="25400" y="568960"/>
                  </a:moveTo>
                  <a:lnTo>
                    <a:pt x="0" y="568960"/>
                  </a:lnTo>
                  <a:lnTo>
                    <a:pt x="0" y="574040"/>
                  </a:lnTo>
                  <a:lnTo>
                    <a:pt x="25400" y="574040"/>
                  </a:lnTo>
                  <a:lnTo>
                    <a:pt x="25400" y="568960"/>
                  </a:lnTo>
                  <a:close/>
                </a:path>
                <a:path w="25400" h="817879">
                  <a:moveTo>
                    <a:pt x="25400" y="562610"/>
                  </a:moveTo>
                  <a:lnTo>
                    <a:pt x="0" y="562610"/>
                  </a:lnTo>
                  <a:lnTo>
                    <a:pt x="0" y="567690"/>
                  </a:lnTo>
                  <a:lnTo>
                    <a:pt x="25400" y="567690"/>
                  </a:lnTo>
                  <a:lnTo>
                    <a:pt x="25400" y="562610"/>
                  </a:lnTo>
                  <a:close/>
                </a:path>
                <a:path w="25400" h="817879">
                  <a:moveTo>
                    <a:pt x="25400" y="556260"/>
                  </a:moveTo>
                  <a:lnTo>
                    <a:pt x="0" y="556260"/>
                  </a:lnTo>
                  <a:lnTo>
                    <a:pt x="0" y="561340"/>
                  </a:lnTo>
                  <a:lnTo>
                    <a:pt x="25400" y="561340"/>
                  </a:lnTo>
                  <a:lnTo>
                    <a:pt x="25400" y="556260"/>
                  </a:lnTo>
                  <a:close/>
                </a:path>
                <a:path w="25400" h="817879">
                  <a:moveTo>
                    <a:pt x="25400" y="549910"/>
                  </a:moveTo>
                  <a:lnTo>
                    <a:pt x="0" y="549910"/>
                  </a:lnTo>
                  <a:lnTo>
                    <a:pt x="0" y="554990"/>
                  </a:lnTo>
                  <a:lnTo>
                    <a:pt x="25400" y="554990"/>
                  </a:lnTo>
                  <a:lnTo>
                    <a:pt x="25400" y="549910"/>
                  </a:lnTo>
                  <a:close/>
                </a:path>
                <a:path w="25400" h="817879">
                  <a:moveTo>
                    <a:pt x="25400" y="543560"/>
                  </a:moveTo>
                  <a:lnTo>
                    <a:pt x="0" y="543560"/>
                  </a:lnTo>
                  <a:lnTo>
                    <a:pt x="0" y="548640"/>
                  </a:lnTo>
                  <a:lnTo>
                    <a:pt x="25400" y="548640"/>
                  </a:lnTo>
                  <a:lnTo>
                    <a:pt x="25400" y="543560"/>
                  </a:lnTo>
                  <a:close/>
                </a:path>
                <a:path w="25400" h="817879">
                  <a:moveTo>
                    <a:pt x="25400" y="537210"/>
                  </a:moveTo>
                  <a:lnTo>
                    <a:pt x="0" y="537210"/>
                  </a:lnTo>
                  <a:lnTo>
                    <a:pt x="0" y="542290"/>
                  </a:lnTo>
                  <a:lnTo>
                    <a:pt x="25400" y="542290"/>
                  </a:lnTo>
                  <a:lnTo>
                    <a:pt x="25400" y="537210"/>
                  </a:lnTo>
                  <a:close/>
                </a:path>
                <a:path w="25400" h="817879">
                  <a:moveTo>
                    <a:pt x="25400" y="530860"/>
                  </a:moveTo>
                  <a:lnTo>
                    <a:pt x="0" y="530860"/>
                  </a:lnTo>
                  <a:lnTo>
                    <a:pt x="0" y="535940"/>
                  </a:lnTo>
                  <a:lnTo>
                    <a:pt x="25400" y="535940"/>
                  </a:lnTo>
                  <a:lnTo>
                    <a:pt x="25400" y="530860"/>
                  </a:lnTo>
                  <a:close/>
                </a:path>
                <a:path w="25400" h="817879">
                  <a:moveTo>
                    <a:pt x="25400" y="524509"/>
                  </a:moveTo>
                  <a:lnTo>
                    <a:pt x="0" y="524509"/>
                  </a:lnTo>
                  <a:lnTo>
                    <a:pt x="0" y="529590"/>
                  </a:lnTo>
                  <a:lnTo>
                    <a:pt x="25400" y="529590"/>
                  </a:lnTo>
                  <a:lnTo>
                    <a:pt x="25400" y="524509"/>
                  </a:lnTo>
                  <a:close/>
                </a:path>
                <a:path w="25400" h="817879">
                  <a:moveTo>
                    <a:pt x="25400" y="518159"/>
                  </a:moveTo>
                  <a:lnTo>
                    <a:pt x="0" y="518159"/>
                  </a:lnTo>
                  <a:lnTo>
                    <a:pt x="0" y="523240"/>
                  </a:lnTo>
                  <a:lnTo>
                    <a:pt x="25400" y="523240"/>
                  </a:lnTo>
                  <a:lnTo>
                    <a:pt x="25400" y="518159"/>
                  </a:lnTo>
                  <a:close/>
                </a:path>
                <a:path w="25400" h="817879">
                  <a:moveTo>
                    <a:pt x="25400" y="513080"/>
                  </a:moveTo>
                  <a:lnTo>
                    <a:pt x="0" y="513080"/>
                  </a:lnTo>
                  <a:lnTo>
                    <a:pt x="0" y="516890"/>
                  </a:lnTo>
                  <a:lnTo>
                    <a:pt x="25400" y="516890"/>
                  </a:lnTo>
                  <a:lnTo>
                    <a:pt x="25400" y="513080"/>
                  </a:lnTo>
                  <a:close/>
                </a:path>
              </a:pathLst>
            </a:custGeom>
            <a:solidFill>
              <a:srgbClr val="456AD9"/>
            </a:solidFill>
          </p:spPr>
          <p:txBody>
            <a:bodyPr wrap="square" lIns="0" tIns="0" rIns="0" bIns="0" rtlCol="0"/>
            <a:lstStyle/>
            <a:p>
              <a:endParaRPr/>
            </a:p>
          </p:txBody>
        </p:sp>
        <p:sp>
          <p:nvSpPr>
            <p:cNvPr id="448" name="object 448"/>
            <p:cNvSpPr/>
            <p:nvPr/>
          </p:nvSpPr>
          <p:spPr>
            <a:xfrm>
              <a:off x="6280150" y="5527039"/>
              <a:ext cx="25400" cy="824230"/>
            </a:xfrm>
            <a:custGeom>
              <a:avLst/>
              <a:gdLst/>
              <a:ahLst/>
              <a:cxnLst/>
              <a:rect l="l" t="t" r="r" b="b"/>
              <a:pathLst>
                <a:path w="25400" h="824229">
                  <a:moveTo>
                    <a:pt x="7619" y="0"/>
                  </a:moveTo>
                  <a:lnTo>
                    <a:pt x="0" y="0"/>
                  </a:lnTo>
                  <a:lnTo>
                    <a:pt x="0" y="20320"/>
                  </a:lnTo>
                  <a:lnTo>
                    <a:pt x="25400" y="20320"/>
                  </a:lnTo>
                  <a:lnTo>
                    <a:pt x="25400" y="3810"/>
                  </a:lnTo>
                  <a:lnTo>
                    <a:pt x="21589" y="3810"/>
                  </a:lnTo>
                  <a:lnTo>
                    <a:pt x="21589" y="2540"/>
                  </a:lnTo>
                  <a:lnTo>
                    <a:pt x="13970" y="2540"/>
                  </a:lnTo>
                  <a:lnTo>
                    <a:pt x="13970" y="1270"/>
                  </a:lnTo>
                  <a:lnTo>
                    <a:pt x="7619" y="1270"/>
                  </a:lnTo>
                  <a:lnTo>
                    <a:pt x="7619" y="0"/>
                  </a:lnTo>
                  <a:close/>
                </a:path>
                <a:path w="25400" h="824229">
                  <a:moveTo>
                    <a:pt x="25400" y="20320"/>
                  </a:moveTo>
                  <a:lnTo>
                    <a:pt x="0" y="20320"/>
                  </a:lnTo>
                  <a:lnTo>
                    <a:pt x="0" y="26670"/>
                  </a:lnTo>
                  <a:lnTo>
                    <a:pt x="25400" y="26670"/>
                  </a:lnTo>
                  <a:lnTo>
                    <a:pt x="25400" y="20320"/>
                  </a:lnTo>
                  <a:close/>
                </a:path>
                <a:path w="25400" h="824229">
                  <a:moveTo>
                    <a:pt x="25400" y="26670"/>
                  </a:moveTo>
                  <a:lnTo>
                    <a:pt x="0" y="26670"/>
                  </a:lnTo>
                  <a:lnTo>
                    <a:pt x="0" y="33020"/>
                  </a:lnTo>
                  <a:lnTo>
                    <a:pt x="25400" y="33020"/>
                  </a:lnTo>
                  <a:lnTo>
                    <a:pt x="25400" y="26670"/>
                  </a:lnTo>
                  <a:close/>
                </a:path>
                <a:path w="25400" h="824229">
                  <a:moveTo>
                    <a:pt x="25400" y="33020"/>
                  </a:moveTo>
                  <a:lnTo>
                    <a:pt x="0" y="33020"/>
                  </a:lnTo>
                  <a:lnTo>
                    <a:pt x="0" y="39369"/>
                  </a:lnTo>
                  <a:lnTo>
                    <a:pt x="25400" y="39369"/>
                  </a:lnTo>
                  <a:lnTo>
                    <a:pt x="25400" y="33020"/>
                  </a:lnTo>
                  <a:close/>
                </a:path>
                <a:path w="25400" h="824229">
                  <a:moveTo>
                    <a:pt x="25400" y="39370"/>
                  </a:moveTo>
                  <a:lnTo>
                    <a:pt x="0" y="39370"/>
                  </a:lnTo>
                  <a:lnTo>
                    <a:pt x="0" y="43180"/>
                  </a:lnTo>
                  <a:lnTo>
                    <a:pt x="25400" y="43180"/>
                  </a:lnTo>
                  <a:lnTo>
                    <a:pt x="25400" y="39370"/>
                  </a:lnTo>
                  <a:close/>
                </a:path>
                <a:path w="25400" h="824229">
                  <a:moveTo>
                    <a:pt x="25400" y="43180"/>
                  </a:moveTo>
                  <a:lnTo>
                    <a:pt x="0" y="43180"/>
                  </a:lnTo>
                  <a:lnTo>
                    <a:pt x="0" y="45720"/>
                  </a:lnTo>
                  <a:lnTo>
                    <a:pt x="25400" y="45720"/>
                  </a:lnTo>
                  <a:lnTo>
                    <a:pt x="25400" y="43180"/>
                  </a:lnTo>
                  <a:close/>
                </a:path>
                <a:path w="25400" h="824229">
                  <a:moveTo>
                    <a:pt x="25400" y="45720"/>
                  </a:moveTo>
                  <a:lnTo>
                    <a:pt x="0" y="45720"/>
                  </a:lnTo>
                  <a:lnTo>
                    <a:pt x="0" y="58419"/>
                  </a:lnTo>
                  <a:lnTo>
                    <a:pt x="25400" y="58419"/>
                  </a:lnTo>
                  <a:lnTo>
                    <a:pt x="25400" y="45720"/>
                  </a:lnTo>
                  <a:close/>
                </a:path>
                <a:path w="25400" h="824229">
                  <a:moveTo>
                    <a:pt x="25400" y="58420"/>
                  </a:moveTo>
                  <a:lnTo>
                    <a:pt x="0" y="58420"/>
                  </a:lnTo>
                  <a:lnTo>
                    <a:pt x="0" y="64769"/>
                  </a:lnTo>
                  <a:lnTo>
                    <a:pt x="25400" y="64769"/>
                  </a:lnTo>
                  <a:lnTo>
                    <a:pt x="25400" y="58420"/>
                  </a:lnTo>
                  <a:close/>
                </a:path>
                <a:path w="25400" h="824229">
                  <a:moveTo>
                    <a:pt x="25400" y="64770"/>
                  </a:moveTo>
                  <a:lnTo>
                    <a:pt x="0" y="64770"/>
                  </a:lnTo>
                  <a:lnTo>
                    <a:pt x="0" y="74930"/>
                  </a:lnTo>
                  <a:lnTo>
                    <a:pt x="25400" y="74930"/>
                  </a:lnTo>
                  <a:lnTo>
                    <a:pt x="25400" y="64770"/>
                  </a:lnTo>
                  <a:close/>
                </a:path>
                <a:path w="25400" h="824229">
                  <a:moveTo>
                    <a:pt x="25400" y="74930"/>
                  </a:moveTo>
                  <a:lnTo>
                    <a:pt x="0" y="74930"/>
                  </a:lnTo>
                  <a:lnTo>
                    <a:pt x="0" y="81280"/>
                  </a:lnTo>
                  <a:lnTo>
                    <a:pt x="25400" y="81280"/>
                  </a:lnTo>
                  <a:lnTo>
                    <a:pt x="25400" y="74930"/>
                  </a:lnTo>
                  <a:close/>
                </a:path>
                <a:path w="25400" h="824229">
                  <a:moveTo>
                    <a:pt x="25400" y="81280"/>
                  </a:moveTo>
                  <a:lnTo>
                    <a:pt x="0" y="81280"/>
                  </a:lnTo>
                  <a:lnTo>
                    <a:pt x="0" y="90169"/>
                  </a:lnTo>
                  <a:lnTo>
                    <a:pt x="25400" y="90169"/>
                  </a:lnTo>
                  <a:lnTo>
                    <a:pt x="25400" y="81280"/>
                  </a:lnTo>
                  <a:close/>
                </a:path>
                <a:path w="25400" h="824229">
                  <a:moveTo>
                    <a:pt x="25400" y="90170"/>
                  </a:moveTo>
                  <a:lnTo>
                    <a:pt x="0" y="90170"/>
                  </a:lnTo>
                  <a:lnTo>
                    <a:pt x="0" y="95250"/>
                  </a:lnTo>
                  <a:lnTo>
                    <a:pt x="25400" y="95250"/>
                  </a:lnTo>
                  <a:lnTo>
                    <a:pt x="25400" y="90170"/>
                  </a:lnTo>
                  <a:close/>
                </a:path>
                <a:path w="25400" h="824229">
                  <a:moveTo>
                    <a:pt x="25400" y="95250"/>
                  </a:moveTo>
                  <a:lnTo>
                    <a:pt x="0" y="95250"/>
                  </a:lnTo>
                  <a:lnTo>
                    <a:pt x="0" y="96519"/>
                  </a:lnTo>
                  <a:lnTo>
                    <a:pt x="25400" y="96519"/>
                  </a:lnTo>
                  <a:lnTo>
                    <a:pt x="25400" y="95250"/>
                  </a:lnTo>
                  <a:close/>
                </a:path>
                <a:path w="25400" h="824229">
                  <a:moveTo>
                    <a:pt x="25400" y="96520"/>
                  </a:moveTo>
                  <a:lnTo>
                    <a:pt x="0" y="96520"/>
                  </a:lnTo>
                  <a:lnTo>
                    <a:pt x="0" y="102869"/>
                  </a:lnTo>
                  <a:lnTo>
                    <a:pt x="25400" y="102869"/>
                  </a:lnTo>
                  <a:lnTo>
                    <a:pt x="25400" y="96520"/>
                  </a:lnTo>
                  <a:close/>
                </a:path>
                <a:path w="25400" h="824229">
                  <a:moveTo>
                    <a:pt x="25400" y="102870"/>
                  </a:moveTo>
                  <a:lnTo>
                    <a:pt x="0" y="102870"/>
                  </a:lnTo>
                  <a:lnTo>
                    <a:pt x="0" y="113030"/>
                  </a:lnTo>
                  <a:lnTo>
                    <a:pt x="25400" y="113030"/>
                  </a:lnTo>
                  <a:lnTo>
                    <a:pt x="25400" y="102870"/>
                  </a:lnTo>
                  <a:close/>
                </a:path>
                <a:path w="25400" h="824229">
                  <a:moveTo>
                    <a:pt x="25400" y="113030"/>
                  </a:moveTo>
                  <a:lnTo>
                    <a:pt x="0" y="113030"/>
                  </a:lnTo>
                  <a:lnTo>
                    <a:pt x="0" y="121919"/>
                  </a:lnTo>
                  <a:lnTo>
                    <a:pt x="25400" y="121919"/>
                  </a:lnTo>
                  <a:lnTo>
                    <a:pt x="25400" y="113030"/>
                  </a:lnTo>
                  <a:close/>
                </a:path>
                <a:path w="25400" h="824229">
                  <a:moveTo>
                    <a:pt x="25400" y="121920"/>
                  </a:moveTo>
                  <a:lnTo>
                    <a:pt x="0" y="121920"/>
                  </a:lnTo>
                  <a:lnTo>
                    <a:pt x="0" y="160020"/>
                  </a:lnTo>
                  <a:lnTo>
                    <a:pt x="25400" y="160020"/>
                  </a:lnTo>
                  <a:lnTo>
                    <a:pt x="25400" y="121920"/>
                  </a:lnTo>
                  <a:close/>
                </a:path>
                <a:path w="25400" h="824229">
                  <a:moveTo>
                    <a:pt x="25400" y="160020"/>
                  </a:moveTo>
                  <a:lnTo>
                    <a:pt x="0" y="160020"/>
                  </a:lnTo>
                  <a:lnTo>
                    <a:pt x="0" y="163830"/>
                  </a:lnTo>
                  <a:lnTo>
                    <a:pt x="25400" y="163830"/>
                  </a:lnTo>
                  <a:lnTo>
                    <a:pt x="25400" y="160020"/>
                  </a:lnTo>
                  <a:close/>
                </a:path>
                <a:path w="25400" h="824229">
                  <a:moveTo>
                    <a:pt x="25400" y="163830"/>
                  </a:moveTo>
                  <a:lnTo>
                    <a:pt x="0" y="163830"/>
                  </a:lnTo>
                  <a:lnTo>
                    <a:pt x="0" y="166370"/>
                  </a:lnTo>
                  <a:lnTo>
                    <a:pt x="25400" y="166370"/>
                  </a:lnTo>
                  <a:lnTo>
                    <a:pt x="25400" y="163830"/>
                  </a:lnTo>
                  <a:close/>
                </a:path>
                <a:path w="25400" h="824229">
                  <a:moveTo>
                    <a:pt x="25400" y="166370"/>
                  </a:moveTo>
                  <a:lnTo>
                    <a:pt x="0" y="166370"/>
                  </a:lnTo>
                  <a:lnTo>
                    <a:pt x="0" y="172720"/>
                  </a:lnTo>
                  <a:lnTo>
                    <a:pt x="25400" y="172720"/>
                  </a:lnTo>
                  <a:lnTo>
                    <a:pt x="25400" y="166370"/>
                  </a:lnTo>
                  <a:close/>
                </a:path>
                <a:path w="25400" h="824229">
                  <a:moveTo>
                    <a:pt x="25400" y="172720"/>
                  </a:moveTo>
                  <a:lnTo>
                    <a:pt x="0" y="172720"/>
                  </a:lnTo>
                  <a:lnTo>
                    <a:pt x="0" y="176530"/>
                  </a:lnTo>
                  <a:lnTo>
                    <a:pt x="25400" y="176530"/>
                  </a:lnTo>
                  <a:lnTo>
                    <a:pt x="25400" y="172720"/>
                  </a:lnTo>
                  <a:close/>
                </a:path>
                <a:path w="25400" h="824229">
                  <a:moveTo>
                    <a:pt x="25400" y="176530"/>
                  </a:moveTo>
                  <a:lnTo>
                    <a:pt x="0" y="176530"/>
                  </a:lnTo>
                  <a:lnTo>
                    <a:pt x="0" y="214630"/>
                  </a:lnTo>
                  <a:lnTo>
                    <a:pt x="25400" y="214630"/>
                  </a:lnTo>
                  <a:lnTo>
                    <a:pt x="25400" y="176530"/>
                  </a:lnTo>
                  <a:close/>
                </a:path>
                <a:path w="25400" h="824229">
                  <a:moveTo>
                    <a:pt x="25400" y="214630"/>
                  </a:moveTo>
                  <a:lnTo>
                    <a:pt x="0" y="214630"/>
                  </a:lnTo>
                  <a:lnTo>
                    <a:pt x="0" y="223520"/>
                  </a:lnTo>
                  <a:lnTo>
                    <a:pt x="25400" y="223520"/>
                  </a:lnTo>
                  <a:lnTo>
                    <a:pt x="25400" y="214630"/>
                  </a:lnTo>
                  <a:close/>
                </a:path>
                <a:path w="25400" h="824229">
                  <a:moveTo>
                    <a:pt x="25400" y="223520"/>
                  </a:moveTo>
                  <a:lnTo>
                    <a:pt x="0" y="223520"/>
                  </a:lnTo>
                  <a:lnTo>
                    <a:pt x="0" y="229870"/>
                  </a:lnTo>
                  <a:lnTo>
                    <a:pt x="25400" y="229870"/>
                  </a:lnTo>
                  <a:lnTo>
                    <a:pt x="25400" y="223520"/>
                  </a:lnTo>
                  <a:close/>
                </a:path>
                <a:path w="25400" h="824229">
                  <a:moveTo>
                    <a:pt x="25400" y="229870"/>
                  </a:moveTo>
                  <a:lnTo>
                    <a:pt x="0" y="229870"/>
                  </a:lnTo>
                  <a:lnTo>
                    <a:pt x="0" y="236220"/>
                  </a:lnTo>
                  <a:lnTo>
                    <a:pt x="25400" y="236220"/>
                  </a:lnTo>
                  <a:lnTo>
                    <a:pt x="25400" y="229870"/>
                  </a:lnTo>
                  <a:close/>
                </a:path>
                <a:path w="25400" h="824229">
                  <a:moveTo>
                    <a:pt x="25400" y="236220"/>
                  </a:moveTo>
                  <a:lnTo>
                    <a:pt x="0" y="236220"/>
                  </a:lnTo>
                  <a:lnTo>
                    <a:pt x="0" y="240030"/>
                  </a:lnTo>
                  <a:lnTo>
                    <a:pt x="25400" y="240030"/>
                  </a:lnTo>
                  <a:lnTo>
                    <a:pt x="25400" y="236220"/>
                  </a:lnTo>
                  <a:close/>
                </a:path>
                <a:path w="25400" h="824229">
                  <a:moveTo>
                    <a:pt x="25400" y="240030"/>
                  </a:moveTo>
                  <a:lnTo>
                    <a:pt x="0" y="240030"/>
                  </a:lnTo>
                  <a:lnTo>
                    <a:pt x="0" y="246380"/>
                  </a:lnTo>
                  <a:lnTo>
                    <a:pt x="25400" y="246380"/>
                  </a:lnTo>
                  <a:lnTo>
                    <a:pt x="25400" y="240030"/>
                  </a:lnTo>
                  <a:close/>
                </a:path>
                <a:path w="25400" h="824229">
                  <a:moveTo>
                    <a:pt x="25400" y="246380"/>
                  </a:moveTo>
                  <a:lnTo>
                    <a:pt x="0" y="246380"/>
                  </a:lnTo>
                  <a:lnTo>
                    <a:pt x="0" y="248920"/>
                  </a:lnTo>
                  <a:lnTo>
                    <a:pt x="25400" y="248920"/>
                  </a:lnTo>
                  <a:lnTo>
                    <a:pt x="25400" y="246380"/>
                  </a:lnTo>
                  <a:close/>
                </a:path>
                <a:path w="25400" h="824229">
                  <a:moveTo>
                    <a:pt x="25400" y="248920"/>
                  </a:moveTo>
                  <a:lnTo>
                    <a:pt x="0" y="248920"/>
                  </a:lnTo>
                  <a:lnTo>
                    <a:pt x="0" y="252730"/>
                  </a:lnTo>
                  <a:lnTo>
                    <a:pt x="25400" y="252730"/>
                  </a:lnTo>
                  <a:lnTo>
                    <a:pt x="25400" y="248920"/>
                  </a:lnTo>
                  <a:close/>
                </a:path>
                <a:path w="25400" h="824229">
                  <a:moveTo>
                    <a:pt x="25400" y="252730"/>
                  </a:moveTo>
                  <a:lnTo>
                    <a:pt x="0" y="252730"/>
                  </a:lnTo>
                  <a:lnTo>
                    <a:pt x="0" y="255270"/>
                  </a:lnTo>
                  <a:lnTo>
                    <a:pt x="25400" y="255270"/>
                  </a:lnTo>
                  <a:lnTo>
                    <a:pt x="25400" y="252730"/>
                  </a:lnTo>
                  <a:close/>
                </a:path>
                <a:path w="25400" h="824229">
                  <a:moveTo>
                    <a:pt x="25400" y="255270"/>
                  </a:moveTo>
                  <a:lnTo>
                    <a:pt x="0" y="255270"/>
                  </a:lnTo>
                  <a:lnTo>
                    <a:pt x="0" y="261620"/>
                  </a:lnTo>
                  <a:lnTo>
                    <a:pt x="25400" y="261620"/>
                  </a:lnTo>
                  <a:lnTo>
                    <a:pt x="25400" y="255270"/>
                  </a:lnTo>
                  <a:close/>
                </a:path>
                <a:path w="25400" h="824229">
                  <a:moveTo>
                    <a:pt x="25400" y="261620"/>
                  </a:moveTo>
                  <a:lnTo>
                    <a:pt x="0" y="261620"/>
                  </a:lnTo>
                  <a:lnTo>
                    <a:pt x="0" y="287020"/>
                  </a:lnTo>
                  <a:lnTo>
                    <a:pt x="25400" y="287020"/>
                  </a:lnTo>
                  <a:lnTo>
                    <a:pt x="25400" y="261620"/>
                  </a:lnTo>
                  <a:close/>
                </a:path>
                <a:path w="25400" h="824229">
                  <a:moveTo>
                    <a:pt x="25400" y="287020"/>
                  </a:moveTo>
                  <a:lnTo>
                    <a:pt x="0" y="287020"/>
                  </a:lnTo>
                  <a:lnTo>
                    <a:pt x="0" y="293370"/>
                  </a:lnTo>
                  <a:lnTo>
                    <a:pt x="25400" y="293370"/>
                  </a:lnTo>
                  <a:lnTo>
                    <a:pt x="25400" y="287020"/>
                  </a:lnTo>
                  <a:close/>
                </a:path>
                <a:path w="25400" h="824229">
                  <a:moveTo>
                    <a:pt x="25400" y="293370"/>
                  </a:moveTo>
                  <a:lnTo>
                    <a:pt x="0" y="293370"/>
                  </a:lnTo>
                  <a:lnTo>
                    <a:pt x="0" y="306070"/>
                  </a:lnTo>
                  <a:lnTo>
                    <a:pt x="25400" y="306070"/>
                  </a:lnTo>
                  <a:lnTo>
                    <a:pt x="25400" y="293370"/>
                  </a:lnTo>
                  <a:close/>
                </a:path>
                <a:path w="25400" h="824229">
                  <a:moveTo>
                    <a:pt x="25400" y="306070"/>
                  </a:moveTo>
                  <a:lnTo>
                    <a:pt x="0" y="306070"/>
                  </a:lnTo>
                  <a:lnTo>
                    <a:pt x="0" y="322580"/>
                  </a:lnTo>
                  <a:lnTo>
                    <a:pt x="25400" y="322580"/>
                  </a:lnTo>
                  <a:lnTo>
                    <a:pt x="25400" y="306070"/>
                  </a:lnTo>
                  <a:close/>
                </a:path>
                <a:path w="25400" h="824229">
                  <a:moveTo>
                    <a:pt x="25400" y="322580"/>
                  </a:moveTo>
                  <a:lnTo>
                    <a:pt x="0" y="322580"/>
                  </a:lnTo>
                  <a:lnTo>
                    <a:pt x="0" y="325120"/>
                  </a:lnTo>
                  <a:lnTo>
                    <a:pt x="25400" y="325120"/>
                  </a:lnTo>
                  <a:lnTo>
                    <a:pt x="25400" y="322580"/>
                  </a:lnTo>
                  <a:close/>
                </a:path>
                <a:path w="25400" h="824229">
                  <a:moveTo>
                    <a:pt x="25400" y="325120"/>
                  </a:moveTo>
                  <a:lnTo>
                    <a:pt x="0" y="325120"/>
                  </a:lnTo>
                  <a:lnTo>
                    <a:pt x="0" y="328930"/>
                  </a:lnTo>
                  <a:lnTo>
                    <a:pt x="25400" y="328930"/>
                  </a:lnTo>
                  <a:lnTo>
                    <a:pt x="25400" y="325120"/>
                  </a:lnTo>
                  <a:close/>
                </a:path>
                <a:path w="25400" h="824229">
                  <a:moveTo>
                    <a:pt x="25400" y="328930"/>
                  </a:moveTo>
                  <a:lnTo>
                    <a:pt x="0" y="328930"/>
                  </a:lnTo>
                  <a:lnTo>
                    <a:pt x="0" y="331469"/>
                  </a:lnTo>
                  <a:lnTo>
                    <a:pt x="25400" y="331469"/>
                  </a:lnTo>
                  <a:lnTo>
                    <a:pt x="25400" y="328930"/>
                  </a:lnTo>
                  <a:close/>
                </a:path>
                <a:path w="25400" h="824229">
                  <a:moveTo>
                    <a:pt x="25400" y="331470"/>
                  </a:moveTo>
                  <a:lnTo>
                    <a:pt x="0" y="331470"/>
                  </a:lnTo>
                  <a:lnTo>
                    <a:pt x="0" y="335280"/>
                  </a:lnTo>
                  <a:lnTo>
                    <a:pt x="25400" y="335280"/>
                  </a:lnTo>
                  <a:lnTo>
                    <a:pt x="25400" y="331470"/>
                  </a:lnTo>
                  <a:close/>
                </a:path>
                <a:path w="25400" h="824229">
                  <a:moveTo>
                    <a:pt x="25400" y="335280"/>
                  </a:moveTo>
                  <a:lnTo>
                    <a:pt x="0" y="335280"/>
                  </a:lnTo>
                  <a:lnTo>
                    <a:pt x="0" y="341630"/>
                  </a:lnTo>
                  <a:lnTo>
                    <a:pt x="25400" y="341630"/>
                  </a:lnTo>
                  <a:lnTo>
                    <a:pt x="25400" y="335280"/>
                  </a:lnTo>
                  <a:close/>
                </a:path>
                <a:path w="25400" h="824229">
                  <a:moveTo>
                    <a:pt x="25400" y="341630"/>
                  </a:moveTo>
                  <a:lnTo>
                    <a:pt x="0" y="341630"/>
                  </a:lnTo>
                  <a:lnTo>
                    <a:pt x="0" y="350520"/>
                  </a:lnTo>
                  <a:lnTo>
                    <a:pt x="25400" y="350520"/>
                  </a:lnTo>
                  <a:lnTo>
                    <a:pt x="25400" y="341630"/>
                  </a:lnTo>
                  <a:close/>
                </a:path>
                <a:path w="25400" h="824229">
                  <a:moveTo>
                    <a:pt x="25400" y="350520"/>
                  </a:moveTo>
                  <a:lnTo>
                    <a:pt x="0" y="350520"/>
                  </a:lnTo>
                  <a:lnTo>
                    <a:pt x="0" y="363220"/>
                  </a:lnTo>
                  <a:lnTo>
                    <a:pt x="25400" y="363220"/>
                  </a:lnTo>
                  <a:lnTo>
                    <a:pt x="25400" y="350520"/>
                  </a:lnTo>
                  <a:close/>
                </a:path>
                <a:path w="25400" h="824229">
                  <a:moveTo>
                    <a:pt x="25400" y="363220"/>
                  </a:moveTo>
                  <a:lnTo>
                    <a:pt x="0" y="363220"/>
                  </a:lnTo>
                  <a:lnTo>
                    <a:pt x="0" y="373380"/>
                  </a:lnTo>
                  <a:lnTo>
                    <a:pt x="25400" y="373380"/>
                  </a:lnTo>
                  <a:lnTo>
                    <a:pt x="25400" y="363220"/>
                  </a:lnTo>
                  <a:close/>
                </a:path>
                <a:path w="25400" h="824229">
                  <a:moveTo>
                    <a:pt x="25400" y="373380"/>
                  </a:moveTo>
                  <a:lnTo>
                    <a:pt x="0" y="373380"/>
                  </a:lnTo>
                  <a:lnTo>
                    <a:pt x="0" y="375920"/>
                  </a:lnTo>
                  <a:lnTo>
                    <a:pt x="25400" y="375920"/>
                  </a:lnTo>
                  <a:lnTo>
                    <a:pt x="25400" y="373380"/>
                  </a:lnTo>
                  <a:close/>
                </a:path>
                <a:path w="25400" h="824229">
                  <a:moveTo>
                    <a:pt x="25400" y="375920"/>
                  </a:moveTo>
                  <a:lnTo>
                    <a:pt x="0" y="375920"/>
                  </a:lnTo>
                  <a:lnTo>
                    <a:pt x="0" y="382270"/>
                  </a:lnTo>
                  <a:lnTo>
                    <a:pt x="25400" y="382270"/>
                  </a:lnTo>
                  <a:lnTo>
                    <a:pt x="25400" y="375920"/>
                  </a:lnTo>
                  <a:close/>
                </a:path>
                <a:path w="25400" h="824229">
                  <a:moveTo>
                    <a:pt x="25400" y="382270"/>
                  </a:moveTo>
                  <a:lnTo>
                    <a:pt x="0" y="382270"/>
                  </a:lnTo>
                  <a:lnTo>
                    <a:pt x="0" y="386080"/>
                  </a:lnTo>
                  <a:lnTo>
                    <a:pt x="25400" y="386080"/>
                  </a:lnTo>
                  <a:lnTo>
                    <a:pt x="25400" y="382270"/>
                  </a:lnTo>
                  <a:close/>
                </a:path>
                <a:path w="25400" h="824229">
                  <a:moveTo>
                    <a:pt x="25400" y="386080"/>
                  </a:moveTo>
                  <a:lnTo>
                    <a:pt x="0" y="386080"/>
                  </a:lnTo>
                  <a:lnTo>
                    <a:pt x="0" y="392430"/>
                  </a:lnTo>
                  <a:lnTo>
                    <a:pt x="25400" y="392430"/>
                  </a:lnTo>
                  <a:lnTo>
                    <a:pt x="25400" y="386080"/>
                  </a:lnTo>
                  <a:close/>
                </a:path>
                <a:path w="25400" h="824229">
                  <a:moveTo>
                    <a:pt x="25400" y="392430"/>
                  </a:moveTo>
                  <a:lnTo>
                    <a:pt x="0" y="392430"/>
                  </a:lnTo>
                  <a:lnTo>
                    <a:pt x="0" y="394970"/>
                  </a:lnTo>
                  <a:lnTo>
                    <a:pt x="25400" y="394970"/>
                  </a:lnTo>
                  <a:lnTo>
                    <a:pt x="25400" y="392430"/>
                  </a:lnTo>
                  <a:close/>
                </a:path>
                <a:path w="25400" h="824229">
                  <a:moveTo>
                    <a:pt x="25400" y="394970"/>
                  </a:moveTo>
                  <a:lnTo>
                    <a:pt x="0" y="394970"/>
                  </a:lnTo>
                  <a:lnTo>
                    <a:pt x="0" y="398780"/>
                  </a:lnTo>
                  <a:lnTo>
                    <a:pt x="25400" y="398780"/>
                  </a:lnTo>
                  <a:lnTo>
                    <a:pt x="25400" y="394970"/>
                  </a:lnTo>
                  <a:close/>
                </a:path>
                <a:path w="25400" h="824229">
                  <a:moveTo>
                    <a:pt x="25400" y="398780"/>
                  </a:moveTo>
                  <a:lnTo>
                    <a:pt x="0" y="398780"/>
                  </a:lnTo>
                  <a:lnTo>
                    <a:pt x="0" y="401320"/>
                  </a:lnTo>
                  <a:lnTo>
                    <a:pt x="25400" y="401320"/>
                  </a:lnTo>
                  <a:lnTo>
                    <a:pt x="25400" y="398780"/>
                  </a:lnTo>
                  <a:close/>
                </a:path>
                <a:path w="25400" h="824229">
                  <a:moveTo>
                    <a:pt x="25400" y="401320"/>
                  </a:moveTo>
                  <a:lnTo>
                    <a:pt x="0" y="401320"/>
                  </a:lnTo>
                  <a:lnTo>
                    <a:pt x="0" y="407670"/>
                  </a:lnTo>
                  <a:lnTo>
                    <a:pt x="25400" y="407670"/>
                  </a:lnTo>
                  <a:lnTo>
                    <a:pt x="25400" y="401320"/>
                  </a:lnTo>
                  <a:close/>
                </a:path>
                <a:path w="25400" h="824229">
                  <a:moveTo>
                    <a:pt x="25400" y="407670"/>
                  </a:moveTo>
                  <a:lnTo>
                    <a:pt x="0" y="407670"/>
                  </a:lnTo>
                  <a:lnTo>
                    <a:pt x="0" y="426720"/>
                  </a:lnTo>
                  <a:lnTo>
                    <a:pt x="25400" y="426720"/>
                  </a:lnTo>
                  <a:lnTo>
                    <a:pt x="25400" y="407670"/>
                  </a:lnTo>
                  <a:close/>
                </a:path>
                <a:path w="25400" h="824229">
                  <a:moveTo>
                    <a:pt x="25400" y="426720"/>
                  </a:moveTo>
                  <a:lnTo>
                    <a:pt x="0" y="426720"/>
                  </a:lnTo>
                  <a:lnTo>
                    <a:pt x="0" y="430530"/>
                  </a:lnTo>
                  <a:lnTo>
                    <a:pt x="25400" y="430530"/>
                  </a:lnTo>
                  <a:lnTo>
                    <a:pt x="25400" y="426720"/>
                  </a:lnTo>
                  <a:close/>
                </a:path>
                <a:path w="25400" h="824229">
                  <a:moveTo>
                    <a:pt x="25400" y="430530"/>
                  </a:moveTo>
                  <a:lnTo>
                    <a:pt x="0" y="430530"/>
                  </a:lnTo>
                  <a:lnTo>
                    <a:pt x="0" y="443230"/>
                  </a:lnTo>
                  <a:lnTo>
                    <a:pt x="25400" y="443230"/>
                  </a:lnTo>
                  <a:lnTo>
                    <a:pt x="25400" y="430530"/>
                  </a:lnTo>
                  <a:close/>
                </a:path>
                <a:path w="25400" h="824229">
                  <a:moveTo>
                    <a:pt x="25400" y="443230"/>
                  </a:moveTo>
                  <a:lnTo>
                    <a:pt x="0" y="443230"/>
                  </a:lnTo>
                  <a:lnTo>
                    <a:pt x="0" y="452120"/>
                  </a:lnTo>
                  <a:lnTo>
                    <a:pt x="25400" y="452120"/>
                  </a:lnTo>
                  <a:lnTo>
                    <a:pt x="25400" y="443230"/>
                  </a:lnTo>
                  <a:close/>
                </a:path>
                <a:path w="25400" h="824229">
                  <a:moveTo>
                    <a:pt x="25400" y="452120"/>
                  </a:moveTo>
                  <a:lnTo>
                    <a:pt x="0" y="452120"/>
                  </a:lnTo>
                  <a:lnTo>
                    <a:pt x="0" y="455930"/>
                  </a:lnTo>
                  <a:lnTo>
                    <a:pt x="25400" y="455930"/>
                  </a:lnTo>
                  <a:lnTo>
                    <a:pt x="25400" y="452120"/>
                  </a:lnTo>
                  <a:close/>
                </a:path>
                <a:path w="25400" h="824229">
                  <a:moveTo>
                    <a:pt x="25400" y="455930"/>
                  </a:moveTo>
                  <a:lnTo>
                    <a:pt x="0" y="455930"/>
                  </a:lnTo>
                  <a:lnTo>
                    <a:pt x="0" y="471170"/>
                  </a:lnTo>
                  <a:lnTo>
                    <a:pt x="25400" y="471170"/>
                  </a:lnTo>
                  <a:lnTo>
                    <a:pt x="25400" y="455930"/>
                  </a:lnTo>
                  <a:close/>
                </a:path>
                <a:path w="25400" h="824229">
                  <a:moveTo>
                    <a:pt x="25400" y="471170"/>
                  </a:moveTo>
                  <a:lnTo>
                    <a:pt x="0" y="471170"/>
                  </a:lnTo>
                  <a:lnTo>
                    <a:pt x="0" y="477520"/>
                  </a:lnTo>
                  <a:lnTo>
                    <a:pt x="25400" y="477520"/>
                  </a:lnTo>
                  <a:lnTo>
                    <a:pt x="25400" y="471170"/>
                  </a:lnTo>
                  <a:close/>
                </a:path>
                <a:path w="25400" h="824229">
                  <a:moveTo>
                    <a:pt x="25400" y="477520"/>
                  </a:moveTo>
                  <a:lnTo>
                    <a:pt x="0" y="477520"/>
                  </a:lnTo>
                  <a:lnTo>
                    <a:pt x="0" y="481330"/>
                  </a:lnTo>
                  <a:lnTo>
                    <a:pt x="25400" y="481330"/>
                  </a:lnTo>
                  <a:lnTo>
                    <a:pt x="25400" y="477520"/>
                  </a:lnTo>
                  <a:close/>
                </a:path>
                <a:path w="25400" h="824229">
                  <a:moveTo>
                    <a:pt x="25400" y="481330"/>
                  </a:moveTo>
                  <a:lnTo>
                    <a:pt x="0" y="481330"/>
                  </a:lnTo>
                  <a:lnTo>
                    <a:pt x="0" y="483870"/>
                  </a:lnTo>
                  <a:lnTo>
                    <a:pt x="25400" y="483870"/>
                  </a:lnTo>
                  <a:lnTo>
                    <a:pt x="25400" y="481330"/>
                  </a:lnTo>
                  <a:close/>
                </a:path>
                <a:path w="25400" h="824229">
                  <a:moveTo>
                    <a:pt x="25400" y="483870"/>
                  </a:moveTo>
                  <a:lnTo>
                    <a:pt x="0" y="483870"/>
                  </a:lnTo>
                  <a:lnTo>
                    <a:pt x="0" y="487680"/>
                  </a:lnTo>
                  <a:lnTo>
                    <a:pt x="25400" y="487680"/>
                  </a:lnTo>
                  <a:lnTo>
                    <a:pt x="25400" y="483870"/>
                  </a:lnTo>
                  <a:close/>
                </a:path>
                <a:path w="25400" h="824229">
                  <a:moveTo>
                    <a:pt x="25400" y="487680"/>
                  </a:moveTo>
                  <a:lnTo>
                    <a:pt x="0" y="487680"/>
                  </a:lnTo>
                  <a:lnTo>
                    <a:pt x="0" y="494030"/>
                  </a:lnTo>
                  <a:lnTo>
                    <a:pt x="25400" y="494030"/>
                  </a:lnTo>
                  <a:lnTo>
                    <a:pt x="25400" y="487680"/>
                  </a:lnTo>
                  <a:close/>
                </a:path>
                <a:path w="25400" h="824229">
                  <a:moveTo>
                    <a:pt x="25400" y="494030"/>
                  </a:moveTo>
                  <a:lnTo>
                    <a:pt x="0" y="494030"/>
                  </a:lnTo>
                  <a:lnTo>
                    <a:pt x="0" y="496570"/>
                  </a:lnTo>
                  <a:lnTo>
                    <a:pt x="25400" y="496570"/>
                  </a:lnTo>
                  <a:lnTo>
                    <a:pt x="25400" y="494030"/>
                  </a:lnTo>
                  <a:close/>
                </a:path>
                <a:path w="25400" h="824229">
                  <a:moveTo>
                    <a:pt x="25400" y="496570"/>
                  </a:moveTo>
                  <a:lnTo>
                    <a:pt x="0" y="496570"/>
                  </a:lnTo>
                  <a:lnTo>
                    <a:pt x="0" y="502920"/>
                  </a:lnTo>
                  <a:lnTo>
                    <a:pt x="25400" y="502920"/>
                  </a:lnTo>
                  <a:lnTo>
                    <a:pt x="25400" y="496570"/>
                  </a:lnTo>
                  <a:close/>
                </a:path>
                <a:path w="25400" h="824229">
                  <a:moveTo>
                    <a:pt x="25400" y="502920"/>
                  </a:moveTo>
                  <a:lnTo>
                    <a:pt x="0" y="502920"/>
                  </a:lnTo>
                  <a:lnTo>
                    <a:pt x="0" y="515620"/>
                  </a:lnTo>
                  <a:lnTo>
                    <a:pt x="25400" y="515620"/>
                  </a:lnTo>
                  <a:lnTo>
                    <a:pt x="25400" y="502920"/>
                  </a:lnTo>
                  <a:close/>
                </a:path>
                <a:path w="25400" h="824229">
                  <a:moveTo>
                    <a:pt x="25400" y="820420"/>
                  </a:moveTo>
                  <a:lnTo>
                    <a:pt x="0" y="820420"/>
                  </a:lnTo>
                  <a:lnTo>
                    <a:pt x="0" y="824230"/>
                  </a:lnTo>
                  <a:lnTo>
                    <a:pt x="8889" y="824230"/>
                  </a:lnTo>
                  <a:lnTo>
                    <a:pt x="8889" y="821690"/>
                  </a:lnTo>
                  <a:lnTo>
                    <a:pt x="25400" y="821690"/>
                  </a:lnTo>
                  <a:lnTo>
                    <a:pt x="25400" y="820420"/>
                  </a:lnTo>
                  <a:close/>
                </a:path>
                <a:path w="25400" h="824229">
                  <a:moveTo>
                    <a:pt x="25400" y="814070"/>
                  </a:moveTo>
                  <a:lnTo>
                    <a:pt x="0" y="814070"/>
                  </a:lnTo>
                  <a:lnTo>
                    <a:pt x="0" y="819150"/>
                  </a:lnTo>
                  <a:lnTo>
                    <a:pt x="25400" y="819150"/>
                  </a:lnTo>
                  <a:lnTo>
                    <a:pt x="25400" y="814070"/>
                  </a:lnTo>
                  <a:close/>
                </a:path>
                <a:path w="25400" h="824229">
                  <a:moveTo>
                    <a:pt x="25400" y="807720"/>
                  </a:moveTo>
                  <a:lnTo>
                    <a:pt x="0" y="807720"/>
                  </a:lnTo>
                  <a:lnTo>
                    <a:pt x="0" y="812800"/>
                  </a:lnTo>
                  <a:lnTo>
                    <a:pt x="25400" y="812800"/>
                  </a:lnTo>
                  <a:lnTo>
                    <a:pt x="25400" y="807720"/>
                  </a:lnTo>
                  <a:close/>
                </a:path>
                <a:path w="25400" h="824229">
                  <a:moveTo>
                    <a:pt x="25400" y="801370"/>
                  </a:moveTo>
                  <a:lnTo>
                    <a:pt x="0" y="801370"/>
                  </a:lnTo>
                  <a:lnTo>
                    <a:pt x="0" y="806450"/>
                  </a:lnTo>
                  <a:lnTo>
                    <a:pt x="25400" y="806450"/>
                  </a:lnTo>
                  <a:lnTo>
                    <a:pt x="25400" y="801370"/>
                  </a:lnTo>
                  <a:close/>
                </a:path>
                <a:path w="25400" h="824229">
                  <a:moveTo>
                    <a:pt x="25400" y="795020"/>
                  </a:moveTo>
                  <a:lnTo>
                    <a:pt x="0" y="795020"/>
                  </a:lnTo>
                  <a:lnTo>
                    <a:pt x="0" y="800100"/>
                  </a:lnTo>
                  <a:lnTo>
                    <a:pt x="25400" y="800100"/>
                  </a:lnTo>
                  <a:lnTo>
                    <a:pt x="25400" y="795020"/>
                  </a:lnTo>
                  <a:close/>
                </a:path>
                <a:path w="25400" h="824229">
                  <a:moveTo>
                    <a:pt x="25400" y="788670"/>
                  </a:moveTo>
                  <a:lnTo>
                    <a:pt x="0" y="788670"/>
                  </a:lnTo>
                  <a:lnTo>
                    <a:pt x="0" y="793750"/>
                  </a:lnTo>
                  <a:lnTo>
                    <a:pt x="25400" y="793750"/>
                  </a:lnTo>
                  <a:lnTo>
                    <a:pt x="25400" y="788670"/>
                  </a:lnTo>
                  <a:close/>
                </a:path>
                <a:path w="25400" h="824229">
                  <a:moveTo>
                    <a:pt x="25400" y="782320"/>
                  </a:moveTo>
                  <a:lnTo>
                    <a:pt x="0" y="782320"/>
                  </a:lnTo>
                  <a:lnTo>
                    <a:pt x="0" y="787400"/>
                  </a:lnTo>
                  <a:lnTo>
                    <a:pt x="25400" y="787400"/>
                  </a:lnTo>
                  <a:lnTo>
                    <a:pt x="25400" y="782320"/>
                  </a:lnTo>
                  <a:close/>
                </a:path>
                <a:path w="25400" h="824229">
                  <a:moveTo>
                    <a:pt x="25400" y="775970"/>
                  </a:moveTo>
                  <a:lnTo>
                    <a:pt x="0" y="775970"/>
                  </a:lnTo>
                  <a:lnTo>
                    <a:pt x="0" y="781050"/>
                  </a:lnTo>
                  <a:lnTo>
                    <a:pt x="25400" y="781050"/>
                  </a:lnTo>
                  <a:lnTo>
                    <a:pt x="25400" y="775970"/>
                  </a:lnTo>
                  <a:close/>
                </a:path>
                <a:path w="25400" h="824229">
                  <a:moveTo>
                    <a:pt x="25400" y="769620"/>
                  </a:moveTo>
                  <a:lnTo>
                    <a:pt x="0" y="769620"/>
                  </a:lnTo>
                  <a:lnTo>
                    <a:pt x="0" y="774700"/>
                  </a:lnTo>
                  <a:lnTo>
                    <a:pt x="25400" y="774700"/>
                  </a:lnTo>
                  <a:lnTo>
                    <a:pt x="25400" y="769620"/>
                  </a:lnTo>
                  <a:close/>
                </a:path>
                <a:path w="25400" h="824229">
                  <a:moveTo>
                    <a:pt x="25400" y="763270"/>
                  </a:moveTo>
                  <a:lnTo>
                    <a:pt x="0" y="763270"/>
                  </a:lnTo>
                  <a:lnTo>
                    <a:pt x="0" y="768350"/>
                  </a:lnTo>
                  <a:lnTo>
                    <a:pt x="25400" y="768350"/>
                  </a:lnTo>
                  <a:lnTo>
                    <a:pt x="25400" y="763270"/>
                  </a:lnTo>
                  <a:close/>
                </a:path>
                <a:path w="25400" h="824229">
                  <a:moveTo>
                    <a:pt x="25400" y="756920"/>
                  </a:moveTo>
                  <a:lnTo>
                    <a:pt x="0" y="756920"/>
                  </a:lnTo>
                  <a:lnTo>
                    <a:pt x="0" y="762000"/>
                  </a:lnTo>
                  <a:lnTo>
                    <a:pt x="25400" y="762000"/>
                  </a:lnTo>
                  <a:lnTo>
                    <a:pt x="25400" y="756920"/>
                  </a:lnTo>
                  <a:close/>
                </a:path>
                <a:path w="25400" h="824229">
                  <a:moveTo>
                    <a:pt x="25400" y="750570"/>
                  </a:moveTo>
                  <a:lnTo>
                    <a:pt x="0" y="750570"/>
                  </a:lnTo>
                  <a:lnTo>
                    <a:pt x="0" y="755650"/>
                  </a:lnTo>
                  <a:lnTo>
                    <a:pt x="25400" y="755650"/>
                  </a:lnTo>
                  <a:lnTo>
                    <a:pt x="25400" y="750570"/>
                  </a:lnTo>
                  <a:close/>
                </a:path>
                <a:path w="25400" h="824229">
                  <a:moveTo>
                    <a:pt x="25400" y="744220"/>
                  </a:moveTo>
                  <a:lnTo>
                    <a:pt x="0" y="744220"/>
                  </a:lnTo>
                  <a:lnTo>
                    <a:pt x="0" y="749300"/>
                  </a:lnTo>
                  <a:lnTo>
                    <a:pt x="25400" y="749300"/>
                  </a:lnTo>
                  <a:lnTo>
                    <a:pt x="25400" y="744220"/>
                  </a:lnTo>
                  <a:close/>
                </a:path>
                <a:path w="25400" h="824229">
                  <a:moveTo>
                    <a:pt x="25400" y="737870"/>
                  </a:moveTo>
                  <a:lnTo>
                    <a:pt x="0" y="737870"/>
                  </a:lnTo>
                  <a:lnTo>
                    <a:pt x="0" y="742950"/>
                  </a:lnTo>
                  <a:lnTo>
                    <a:pt x="25400" y="742950"/>
                  </a:lnTo>
                  <a:lnTo>
                    <a:pt x="25400" y="737870"/>
                  </a:lnTo>
                  <a:close/>
                </a:path>
                <a:path w="25400" h="824229">
                  <a:moveTo>
                    <a:pt x="25400" y="731520"/>
                  </a:moveTo>
                  <a:lnTo>
                    <a:pt x="0" y="731520"/>
                  </a:lnTo>
                  <a:lnTo>
                    <a:pt x="0" y="736600"/>
                  </a:lnTo>
                  <a:lnTo>
                    <a:pt x="25400" y="736600"/>
                  </a:lnTo>
                  <a:lnTo>
                    <a:pt x="25400" y="731520"/>
                  </a:lnTo>
                  <a:close/>
                </a:path>
                <a:path w="25400" h="824229">
                  <a:moveTo>
                    <a:pt x="25400" y="725170"/>
                  </a:moveTo>
                  <a:lnTo>
                    <a:pt x="0" y="725170"/>
                  </a:lnTo>
                  <a:lnTo>
                    <a:pt x="0" y="730250"/>
                  </a:lnTo>
                  <a:lnTo>
                    <a:pt x="25400" y="730250"/>
                  </a:lnTo>
                  <a:lnTo>
                    <a:pt x="25400" y="725170"/>
                  </a:lnTo>
                  <a:close/>
                </a:path>
                <a:path w="25400" h="824229">
                  <a:moveTo>
                    <a:pt x="25400" y="718820"/>
                  </a:moveTo>
                  <a:lnTo>
                    <a:pt x="0" y="718820"/>
                  </a:lnTo>
                  <a:lnTo>
                    <a:pt x="0" y="723900"/>
                  </a:lnTo>
                  <a:lnTo>
                    <a:pt x="25400" y="723900"/>
                  </a:lnTo>
                  <a:lnTo>
                    <a:pt x="25400" y="718820"/>
                  </a:lnTo>
                  <a:close/>
                </a:path>
                <a:path w="25400" h="824229">
                  <a:moveTo>
                    <a:pt x="25400" y="712470"/>
                  </a:moveTo>
                  <a:lnTo>
                    <a:pt x="0" y="712470"/>
                  </a:lnTo>
                  <a:lnTo>
                    <a:pt x="0" y="717550"/>
                  </a:lnTo>
                  <a:lnTo>
                    <a:pt x="25400" y="717550"/>
                  </a:lnTo>
                  <a:lnTo>
                    <a:pt x="25400" y="712470"/>
                  </a:lnTo>
                  <a:close/>
                </a:path>
                <a:path w="25400" h="824229">
                  <a:moveTo>
                    <a:pt x="25400" y="706120"/>
                  </a:moveTo>
                  <a:lnTo>
                    <a:pt x="0" y="706120"/>
                  </a:lnTo>
                  <a:lnTo>
                    <a:pt x="0" y="711200"/>
                  </a:lnTo>
                  <a:lnTo>
                    <a:pt x="25400" y="711200"/>
                  </a:lnTo>
                  <a:lnTo>
                    <a:pt x="25400" y="706120"/>
                  </a:lnTo>
                  <a:close/>
                </a:path>
                <a:path w="25400" h="824229">
                  <a:moveTo>
                    <a:pt x="25400" y="699770"/>
                  </a:moveTo>
                  <a:lnTo>
                    <a:pt x="0" y="699770"/>
                  </a:lnTo>
                  <a:lnTo>
                    <a:pt x="0" y="704850"/>
                  </a:lnTo>
                  <a:lnTo>
                    <a:pt x="25400" y="704850"/>
                  </a:lnTo>
                  <a:lnTo>
                    <a:pt x="25400" y="699770"/>
                  </a:lnTo>
                  <a:close/>
                </a:path>
                <a:path w="25400" h="824229">
                  <a:moveTo>
                    <a:pt x="25400" y="693420"/>
                  </a:moveTo>
                  <a:lnTo>
                    <a:pt x="0" y="693420"/>
                  </a:lnTo>
                  <a:lnTo>
                    <a:pt x="0" y="698500"/>
                  </a:lnTo>
                  <a:lnTo>
                    <a:pt x="25400" y="698500"/>
                  </a:lnTo>
                  <a:lnTo>
                    <a:pt x="25400" y="693420"/>
                  </a:lnTo>
                  <a:close/>
                </a:path>
                <a:path w="25400" h="824229">
                  <a:moveTo>
                    <a:pt x="25400" y="687070"/>
                  </a:moveTo>
                  <a:lnTo>
                    <a:pt x="0" y="687070"/>
                  </a:lnTo>
                  <a:lnTo>
                    <a:pt x="0" y="692150"/>
                  </a:lnTo>
                  <a:lnTo>
                    <a:pt x="25400" y="692150"/>
                  </a:lnTo>
                  <a:lnTo>
                    <a:pt x="25400" y="687070"/>
                  </a:lnTo>
                  <a:close/>
                </a:path>
                <a:path w="25400" h="824229">
                  <a:moveTo>
                    <a:pt x="25400" y="680720"/>
                  </a:moveTo>
                  <a:lnTo>
                    <a:pt x="0" y="680720"/>
                  </a:lnTo>
                  <a:lnTo>
                    <a:pt x="0" y="685800"/>
                  </a:lnTo>
                  <a:lnTo>
                    <a:pt x="25400" y="685800"/>
                  </a:lnTo>
                  <a:lnTo>
                    <a:pt x="25400" y="680720"/>
                  </a:lnTo>
                  <a:close/>
                </a:path>
                <a:path w="25400" h="824229">
                  <a:moveTo>
                    <a:pt x="25400" y="674370"/>
                  </a:moveTo>
                  <a:lnTo>
                    <a:pt x="0" y="674370"/>
                  </a:lnTo>
                  <a:lnTo>
                    <a:pt x="0" y="679450"/>
                  </a:lnTo>
                  <a:lnTo>
                    <a:pt x="25400" y="679450"/>
                  </a:lnTo>
                  <a:lnTo>
                    <a:pt x="25400" y="674370"/>
                  </a:lnTo>
                  <a:close/>
                </a:path>
                <a:path w="25400" h="824229">
                  <a:moveTo>
                    <a:pt x="25400" y="668020"/>
                  </a:moveTo>
                  <a:lnTo>
                    <a:pt x="0" y="668020"/>
                  </a:lnTo>
                  <a:lnTo>
                    <a:pt x="0" y="673100"/>
                  </a:lnTo>
                  <a:lnTo>
                    <a:pt x="25400" y="673100"/>
                  </a:lnTo>
                  <a:lnTo>
                    <a:pt x="25400" y="668020"/>
                  </a:lnTo>
                  <a:close/>
                </a:path>
                <a:path w="25400" h="824229">
                  <a:moveTo>
                    <a:pt x="25400" y="661670"/>
                  </a:moveTo>
                  <a:lnTo>
                    <a:pt x="0" y="661670"/>
                  </a:lnTo>
                  <a:lnTo>
                    <a:pt x="0" y="666750"/>
                  </a:lnTo>
                  <a:lnTo>
                    <a:pt x="25400" y="666750"/>
                  </a:lnTo>
                  <a:lnTo>
                    <a:pt x="25400" y="661670"/>
                  </a:lnTo>
                  <a:close/>
                </a:path>
                <a:path w="25400" h="824229">
                  <a:moveTo>
                    <a:pt x="25400" y="655320"/>
                  </a:moveTo>
                  <a:lnTo>
                    <a:pt x="0" y="655320"/>
                  </a:lnTo>
                  <a:lnTo>
                    <a:pt x="0" y="660400"/>
                  </a:lnTo>
                  <a:lnTo>
                    <a:pt x="25400" y="660400"/>
                  </a:lnTo>
                  <a:lnTo>
                    <a:pt x="25400" y="655320"/>
                  </a:lnTo>
                  <a:close/>
                </a:path>
                <a:path w="25400" h="824229">
                  <a:moveTo>
                    <a:pt x="25400" y="648970"/>
                  </a:moveTo>
                  <a:lnTo>
                    <a:pt x="0" y="648970"/>
                  </a:lnTo>
                  <a:lnTo>
                    <a:pt x="0" y="654050"/>
                  </a:lnTo>
                  <a:lnTo>
                    <a:pt x="25400" y="654050"/>
                  </a:lnTo>
                  <a:lnTo>
                    <a:pt x="25400" y="648970"/>
                  </a:lnTo>
                  <a:close/>
                </a:path>
                <a:path w="25400" h="824229">
                  <a:moveTo>
                    <a:pt x="25400" y="642620"/>
                  </a:moveTo>
                  <a:lnTo>
                    <a:pt x="0" y="642620"/>
                  </a:lnTo>
                  <a:lnTo>
                    <a:pt x="0" y="647700"/>
                  </a:lnTo>
                  <a:lnTo>
                    <a:pt x="25400" y="647700"/>
                  </a:lnTo>
                  <a:lnTo>
                    <a:pt x="25400" y="642620"/>
                  </a:lnTo>
                  <a:close/>
                </a:path>
                <a:path w="25400" h="824229">
                  <a:moveTo>
                    <a:pt x="25400" y="636270"/>
                  </a:moveTo>
                  <a:lnTo>
                    <a:pt x="0" y="636270"/>
                  </a:lnTo>
                  <a:lnTo>
                    <a:pt x="0" y="641350"/>
                  </a:lnTo>
                  <a:lnTo>
                    <a:pt x="25400" y="641350"/>
                  </a:lnTo>
                  <a:lnTo>
                    <a:pt x="25400" y="636270"/>
                  </a:lnTo>
                  <a:close/>
                </a:path>
                <a:path w="25400" h="824229">
                  <a:moveTo>
                    <a:pt x="25400" y="629920"/>
                  </a:moveTo>
                  <a:lnTo>
                    <a:pt x="0" y="629920"/>
                  </a:lnTo>
                  <a:lnTo>
                    <a:pt x="0" y="635000"/>
                  </a:lnTo>
                  <a:lnTo>
                    <a:pt x="25400" y="635000"/>
                  </a:lnTo>
                  <a:lnTo>
                    <a:pt x="25400" y="629920"/>
                  </a:lnTo>
                  <a:close/>
                </a:path>
                <a:path w="25400" h="824229">
                  <a:moveTo>
                    <a:pt x="25400" y="623570"/>
                  </a:moveTo>
                  <a:lnTo>
                    <a:pt x="0" y="623570"/>
                  </a:lnTo>
                  <a:lnTo>
                    <a:pt x="0" y="628650"/>
                  </a:lnTo>
                  <a:lnTo>
                    <a:pt x="25400" y="628650"/>
                  </a:lnTo>
                  <a:lnTo>
                    <a:pt x="25400" y="623570"/>
                  </a:lnTo>
                  <a:close/>
                </a:path>
                <a:path w="25400" h="824229">
                  <a:moveTo>
                    <a:pt x="25400" y="617220"/>
                  </a:moveTo>
                  <a:lnTo>
                    <a:pt x="0" y="617220"/>
                  </a:lnTo>
                  <a:lnTo>
                    <a:pt x="0" y="622300"/>
                  </a:lnTo>
                  <a:lnTo>
                    <a:pt x="25400" y="622300"/>
                  </a:lnTo>
                  <a:lnTo>
                    <a:pt x="25400" y="617220"/>
                  </a:lnTo>
                  <a:close/>
                </a:path>
                <a:path w="25400" h="824229">
                  <a:moveTo>
                    <a:pt x="25400" y="610870"/>
                  </a:moveTo>
                  <a:lnTo>
                    <a:pt x="0" y="610870"/>
                  </a:lnTo>
                  <a:lnTo>
                    <a:pt x="0" y="615950"/>
                  </a:lnTo>
                  <a:lnTo>
                    <a:pt x="25400" y="615950"/>
                  </a:lnTo>
                  <a:lnTo>
                    <a:pt x="25400" y="610870"/>
                  </a:lnTo>
                  <a:close/>
                </a:path>
                <a:path w="25400" h="824229">
                  <a:moveTo>
                    <a:pt x="25400" y="604520"/>
                  </a:moveTo>
                  <a:lnTo>
                    <a:pt x="0" y="604520"/>
                  </a:lnTo>
                  <a:lnTo>
                    <a:pt x="0" y="609600"/>
                  </a:lnTo>
                  <a:lnTo>
                    <a:pt x="25400" y="609600"/>
                  </a:lnTo>
                  <a:lnTo>
                    <a:pt x="25400" y="604520"/>
                  </a:lnTo>
                  <a:close/>
                </a:path>
                <a:path w="25400" h="824229">
                  <a:moveTo>
                    <a:pt x="25400" y="598170"/>
                  </a:moveTo>
                  <a:lnTo>
                    <a:pt x="0" y="598170"/>
                  </a:lnTo>
                  <a:lnTo>
                    <a:pt x="0" y="603250"/>
                  </a:lnTo>
                  <a:lnTo>
                    <a:pt x="25400" y="603250"/>
                  </a:lnTo>
                  <a:lnTo>
                    <a:pt x="25400" y="598170"/>
                  </a:lnTo>
                  <a:close/>
                </a:path>
                <a:path w="25400" h="824229">
                  <a:moveTo>
                    <a:pt x="25400" y="591820"/>
                  </a:moveTo>
                  <a:lnTo>
                    <a:pt x="0" y="591820"/>
                  </a:lnTo>
                  <a:lnTo>
                    <a:pt x="0" y="596900"/>
                  </a:lnTo>
                  <a:lnTo>
                    <a:pt x="25400" y="596900"/>
                  </a:lnTo>
                  <a:lnTo>
                    <a:pt x="25400" y="591820"/>
                  </a:lnTo>
                  <a:close/>
                </a:path>
                <a:path w="25400" h="824229">
                  <a:moveTo>
                    <a:pt x="25400" y="585470"/>
                  </a:moveTo>
                  <a:lnTo>
                    <a:pt x="0" y="585470"/>
                  </a:lnTo>
                  <a:lnTo>
                    <a:pt x="0" y="590550"/>
                  </a:lnTo>
                  <a:lnTo>
                    <a:pt x="25400" y="590550"/>
                  </a:lnTo>
                  <a:lnTo>
                    <a:pt x="25400" y="585470"/>
                  </a:lnTo>
                  <a:close/>
                </a:path>
                <a:path w="25400" h="824229">
                  <a:moveTo>
                    <a:pt x="25400" y="579120"/>
                  </a:moveTo>
                  <a:lnTo>
                    <a:pt x="0" y="579120"/>
                  </a:lnTo>
                  <a:lnTo>
                    <a:pt x="0" y="584200"/>
                  </a:lnTo>
                  <a:lnTo>
                    <a:pt x="25400" y="584200"/>
                  </a:lnTo>
                  <a:lnTo>
                    <a:pt x="25400" y="579120"/>
                  </a:lnTo>
                  <a:close/>
                </a:path>
                <a:path w="25400" h="824229">
                  <a:moveTo>
                    <a:pt x="25400" y="572770"/>
                  </a:moveTo>
                  <a:lnTo>
                    <a:pt x="0" y="572770"/>
                  </a:lnTo>
                  <a:lnTo>
                    <a:pt x="0" y="577850"/>
                  </a:lnTo>
                  <a:lnTo>
                    <a:pt x="25400" y="577850"/>
                  </a:lnTo>
                  <a:lnTo>
                    <a:pt x="25400" y="572770"/>
                  </a:lnTo>
                  <a:close/>
                </a:path>
                <a:path w="25400" h="824229">
                  <a:moveTo>
                    <a:pt x="25400" y="566420"/>
                  </a:moveTo>
                  <a:lnTo>
                    <a:pt x="0" y="566420"/>
                  </a:lnTo>
                  <a:lnTo>
                    <a:pt x="0" y="571500"/>
                  </a:lnTo>
                  <a:lnTo>
                    <a:pt x="25400" y="571500"/>
                  </a:lnTo>
                  <a:lnTo>
                    <a:pt x="25400" y="566420"/>
                  </a:lnTo>
                  <a:close/>
                </a:path>
                <a:path w="25400" h="824229">
                  <a:moveTo>
                    <a:pt x="25400" y="560070"/>
                  </a:moveTo>
                  <a:lnTo>
                    <a:pt x="0" y="560070"/>
                  </a:lnTo>
                  <a:lnTo>
                    <a:pt x="0" y="565150"/>
                  </a:lnTo>
                  <a:lnTo>
                    <a:pt x="25400" y="565150"/>
                  </a:lnTo>
                  <a:lnTo>
                    <a:pt x="25400" y="560070"/>
                  </a:lnTo>
                  <a:close/>
                </a:path>
                <a:path w="25400" h="824229">
                  <a:moveTo>
                    <a:pt x="25400" y="553720"/>
                  </a:moveTo>
                  <a:lnTo>
                    <a:pt x="0" y="553720"/>
                  </a:lnTo>
                  <a:lnTo>
                    <a:pt x="0" y="558800"/>
                  </a:lnTo>
                  <a:lnTo>
                    <a:pt x="25400" y="558800"/>
                  </a:lnTo>
                  <a:lnTo>
                    <a:pt x="25400" y="553720"/>
                  </a:lnTo>
                  <a:close/>
                </a:path>
                <a:path w="25400" h="824229">
                  <a:moveTo>
                    <a:pt x="25400" y="547370"/>
                  </a:moveTo>
                  <a:lnTo>
                    <a:pt x="0" y="547370"/>
                  </a:lnTo>
                  <a:lnTo>
                    <a:pt x="0" y="552450"/>
                  </a:lnTo>
                  <a:lnTo>
                    <a:pt x="25400" y="552450"/>
                  </a:lnTo>
                  <a:lnTo>
                    <a:pt x="25400" y="547370"/>
                  </a:lnTo>
                  <a:close/>
                </a:path>
                <a:path w="25400" h="824229">
                  <a:moveTo>
                    <a:pt x="25400" y="541020"/>
                  </a:moveTo>
                  <a:lnTo>
                    <a:pt x="0" y="541020"/>
                  </a:lnTo>
                  <a:lnTo>
                    <a:pt x="0" y="546100"/>
                  </a:lnTo>
                  <a:lnTo>
                    <a:pt x="25400" y="546100"/>
                  </a:lnTo>
                  <a:lnTo>
                    <a:pt x="25400" y="541020"/>
                  </a:lnTo>
                  <a:close/>
                </a:path>
                <a:path w="25400" h="824229">
                  <a:moveTo>
                    <a:pt x="25400" y="534670"/>
                  </a:moveTo>
                  <a:lnTo>
                    <a:pt x="0" y="534670"/>
                  </a:lnTo>
                  <a:lnTo>
                    <a:pt x="0" y="539750"/>
                  </a:lnTo>
                  <a:lnTo>
                    <a:pt x="25400" y="539750"/>
                  </a:lnTo>
                  <a:lnTo>
                    <a:pt x="25400" y="534670"/>
                  </a:lnTo>
                  <a:close/>
                </a:path>
                <a:path w="25400" h="824229">
                  <a:moveTo>
                    <a:pt x="25400" y="528320"/>
                  </a:moveTo>
                  <a:lnTo>
                    <a:pt x="0" y="528320"/>
                  </a:lnTo>
                  <a:lnTo>
                    <a:pt x="0" y="533400"/>
                  </a:lnTo>
                  <a:lnTo>
                    <a:pt x="25400" y="533400"/>
                  </a:lnTo>
                  <a:lnTo>
                    <a:pt x="25400" y="528320"/>
                  </a:lnTo>
                  <a:close/>
                </a:path>
                <a:path w="25400" h="824229">
                  <a:moveTo>
                    <a:pt x="25400" y="521970"/>
                  </a:moveTo>
                  <a:lnTo>
                    <a:pt x="0" y="521970"/>
                  </a:lnTo>
                  <a:lnTo>
                    <a:pt x="0" y="527050"/>
                  </a:lnTo>
                  <a:lnTo>
                    <a:pt x="25400" y="527050"/>
                  </a:lnTo>
                  <a:lnTo>
                    <a:pt x="25400" y="521970"/>
                  </a:lnTo>
                  <a:close/>
                </a:path>
                <a:path w="25400" h="824229">
                  <a:moveTo>
                    <a:pt x="25400" y="516890"/>
                  </a:moveTo>
                  <a:lnTo>
                    <a:pt x="0" y="516890"/>
                  </a:lnTo>
                  <a:lnTo>
                    <a:pt x="0" y="520700"/>
                  </a:lnTo>
                  <a:lnTo>
                    <a:pt x="25400" y="520700"/>
                  </a:lnTo>
                  <a:lnTo>
                    <a:pt x="25400" y="516890"/>
                  </a:lnTo>
                  <a:close/>
                </a:path>
              </a:pathLst>
            </a:custGeom>
            <a:solidFill>
              <a:srgbClr val="4469D9"/>
            </a:solidFill>
          </p:spPr>
          <p:txBody>
            <a:bodyPr wrap="square" lIns="0" tIns="0" rIns="0" bIns="0" rtlCol="0"/>
            <a:lstStyle/>
            <a:p>
              <a:endParaRPr/>
            </a:p>
          </p:txBody>
        </p:sp>
        <p:sp>
          <p:nvSpPr>
            <p:cNvPr id="449" name="object 449"/>
            <p:cNvSpPr/>
            <p:nvPr/>
          </p:nvSpPr>
          <p:spPr>
            <a:xfrm>
              <a:off x="6253479" y="5521959"/>
              <a:ext cx="26670" cy="830580"/>
            </a:xfrm>
            <a:custGeom>
              <a:avLst/>
              <a:gdLst/>
              <a:ahLst/>
              <a:cxnLst/>
              <a:rect l="l" t="t" r="r" b="b"/>
              <a:pathLst>
                <a:path w="26670" h="830579">
                  <a:moveTo>
                    <a:pt x="5079" y="0"/>
                  </a:moveTo>
                  <a:lnTo>
                    <a:pt x="0" y="0"/>
                  </a:lnTo>
                  <a:lnTo>
                    <a:pt x="0" y="25399"/>
                  </a:lnTo>
                  <a:lnTo>
                    <a:pt x="26670" y="25399"/>
                  </a:lnTo>
                  <a:lnTo>
                    <a:pt x="26670" y="3810"/>
                  </a:lnTo>
                  <a:lnTo>
                    <a:pt x="19050" y="3810"/>
                  </a:lnTo>
                  <a:lnTo>
                    <a:pt x="19050" y="2539"/>
                  </a:lnTo>
                  <a:lnTo>
                    <a:pt x="12700" y="2539"/>
                  </a:lnTo>
                  <a:lnTo>
                    <a:pt x="12700" y="1269"/>
                  </a:lnTo>
                  <a:lnTo>
                    <a:pt x="5079" y="1269"/>
                  </a:lnTo>
                  <a:lnTo>
                    <a:pt x="5079" y="0"/>
                  </a:lnTo>
                  <a:close/>
                </a:path>
                <a:path w="26670" h="830579">
                  <a:moveTo>
                    <a:pt x="26670" y="25400"/>
                  </a:moveTo>
                  <a:lnTo>
                    <a:pt x="0" y="25400"/>
                  </a:lnTo>
                  <a:lnTo>
                    <a:pt x="0" y="31749"/>
                  </a:lnTo>
                  <a:lnTo>
                    <a:pt x="26670" y="31749"/>
                  </a:lnTo>
                  <a:lnTo>
                    <a:pt x="26670" y="25400"/>
                  </a:lnTo>
                  <a:close/>
                </a:path>
                <a:path w="26670" h="830579">
                  <a:moveTo>
                    <a:pt x="26670" y="31750"/>
                  </a:moveTo>
                  <a:lnTo>
                    <a:pt x="0" y="31750"/>
                  </a:lnTo>
                  <a:lnTo>
                    <a:pt x="0" y="38099"/>
                  </a:lnTo>
                  <a:lnTo>
                    <a:pt x="26670" y="38099"/>
                  </a:lnTo>
                  <a:lnTo>
                    <a:pt x="26670" y="31750"/>
                  </a:lnTo>
                  <a:close/>
                </a:path>
                <a:path w="26670" h="830579">
                  <a:moveTo>
                    <a:pt x="26670" y="38100"/>
                  </a:moveTo>
                  <a:lnTo>
                    <a:pt x="0" y="38100"/>
                  </a:lnTo>
                  <a:lnTo>
                    <a:pt x="0" y="44449"/>
                  </a:lnTo>
                  <a:lnTo>
                    <a:pt x="26670" y="44449"/>
                  </a:lnTo>
                  <a:lnTo>
                    <a:pt x="26670" y="38100"/>
                  </a:lnTo>
                  <a:close/>
                </a:path>
                <a:path w="26670" h="830579">
                  <a:moveTo>
                    <a:pt x="26670" y="44450"/>
                  </a:moveTo>
                  <a:lnTo>
                    <a:pt x="0" y="44450"/>
                  </a:lnTo>
                  <a:lnTo>
                    <a:pt x="0" y="48259"/>
                  </a:lnTo>
                  <a:lnTo>
                    <a:pt x="26670" y="48259"/>
                  </a:lnTo>
                  <a:lnTo>
                    <a:pt x="26670" y="44450"/>
                  </a:lnTo>
                  <a:close/>
                </a:path>
                <a:path w="26670" h="830579">
                  <a:moveTo>
                    <a:pt x="26670" y="48260"/>
                  </a:moveTo>
                  <a:lnTo>
                    <a:pt x="0" y="48260"/>
                  </a:lnTo>
                  <a:lnTo>
                    <a:pt x="0" y="50799"/>
                  </a:lnTo>
                  <a:lnTo>
                    <a:pt x="26670" y="50799"/>
                  </a:lnTo>
                  <a:lnTo>
                    <a:pt x="26670" y="48260"/>
                  </a:lnTo>
                  <a:close/>
                </a:path>
                <a:path w="26670" h="830579">
                  <a:moveTo>
                    <a:pt x="26670" y="50800"/>
                  </a:moveTo>
                  <a:lnTo>
                    <a:pt x="0" y="50800"/>
                  </a:lnTo>
                  <a:lnTo>
                    <a:pt x="0" y="63499"/>
                  </a:lnTo>
                  <a:lnTo>
                    <a:pt x="26670" y="63499"/>
                  </a:lnTo>
                  <a:lnTo>
                    <a:pt x="26670" y="50800"/>
                  </a:lnTo>
                  <a:close/>
                </a:path>
                <a:path w="26670" h="830579">
                  <a:moveTo>
                    <a:pt x="26670" y="63500"/>
                  </a:moveTo>
                  <a:lnTo>
                    <a:pt x="0" y="63500"/>
                  </a:lnTo>
                  <a:lnTo>
                    <a:pt x="0" y="69849"/>
                  </a:lnTo>
                  <a:lnTo>
                    <a:pt x="26670" y="69849"/>
                  </a:lnTo>
                  <a:lnTo>
                    <a:pt x="26670" y="63500"/>
                  </a:lnTo>
                  <a:close/>
                </a:path>
                <a:path w="26670" h="830579">
                  <a:moveTo>
                    <a:pt x="26670" y="69850"/>
                  </a:moveTo>
                  <a:lnTo>
                    <a:pt x="0" y="69850"/>
                  </a:lnTo>
                  <a:lnTo>
                    <a:pt x="0" y="80009"/>
                  </a:lnTo>
                  <a:lnTo>
                    <a:pt x="26670" y="80009"/>
                  </a:lnTo>
                  <a:lnTo>
                    <a:pt x="26670" y="69850"/>
                  </a:lnTo>
                  <a:close/>
                </a:path>
                <a:path w="26670" h="830579">
                  <a:moveTo>
                    <a:pt x="26670" y="80010"/>
                  </a:moveTo>
                  <a:lnTo>
                    <a:pt x="0" y="80010"/>
                  </a:lnTo>
                  <a:lnTo>
                    <a:pt x="0" y="86359"/>
                  </a:lnTo>
                  <a:lnTo>
                    <a:pt x="26670" y="86359"/>
                  </a:lnTo>
                  <a:lnTo>
                    <a:pt x="26670" y="80010"/>
                  </a:lnTo>
                  <a:close/>
                </a:path>
                <a:path w="26670" h="830579">
                  <a:moveTo>
                    <a:pt x="26670" y="86360"/>
                  </a:moveTo>
                  <a:lnTo>
                    <a:pt x="0" y="86360"/>
                  </a:lnTo>
                  <a:lnTo>
                    <a:pt x="0" y="95249"/>
                  </a:lnTo>
                  <a:lnTo>
                    <a:pt x="26670" y="95249"/>
                  </a:lnTo>
                  <a:lnTo>
                    <a:pt x="26670" y="86360"/>
                  </a:lnTo>
                  <a:close/>
                </a:path>
                <a:path w="26670" h="830579">
                  <a:moveTo>
                    <a:pt x="26670" y="95250"/>
                  </a:moveTo>
                  <a:lnTo>
                    <a:pt x="0" y="95250"/>
                  </a:lnTo>
                  <a:lnTo>
                    <a:pt x="0" y="100329"/>
                  </a:lnTo>
                  <a:lnTo>
                    <a:pt x="26670" y="100329"/>
                  </a:lnTo>
                  <a:lnTo>
                    <a:pt x="26670" y="95250"/>
                  </a:lnTo>
                  <a:close/>
                </a:path>
                <a:path w="26670" h="830579">
                  <a:moveTo>
                    <a:pt x="26670" y="100330"/>
                  </a:moveTo>
                  <a:lnTo>
                    <a:pt x="0" y="100330"/>
                  </a:lnTo>
                  <a:lnTo>
                    <a:pt x="0" y="101599"/>
                  </a:lnTo>
                  <a:lnTo>
                    <a:pt x="26670" y="101599"/>
                  </a:lnTo>
                  <a:lnTo>
                    <a:pt x="26670" y="100330"/>
                  </a:lnTo>
                  <a:close/>
                </a:path>
                <a:path w="26670" h="830579">
                  <a:moveTo>
                    <a:pt x="26670" y="101600"/>
                  </a:moveTo>
                  <a:lnTo>
                    <a:pt x="0" y="101600"/>
                  </a:lnTo>
                  <a:lnTo>
                    <a:pt x="0" y="107949"/>
                  </a:lnTo>
                  <a:lnTo>
                    <a:pt x="26670" y="107949"/>
                  </a:lnTo>
                  <a:lnTo>
                    <a:pt x="26670" y="101600"/>
                  </a:lnTo>
                  <a:close/>
                </a:path>
                <a:path w="26670" h="830579">
                  <a:moveTo>
                    <a:pt x="26670" y="107950"/>
                  </a:moveTo>
                  <a:lnTo>
                    <a:pt x="0" y="107950"/>
                  </a:lnTo>
                  <a:lnTo>
                    <a:pt x="0" y="118109"/>
                  </a:lnTo>
                  <a:lnTo>
                    <a:pt x="26670" y="118109"/>
                  </a:lnTo>
                  <a:lnTo>
                    <a:pt x="26670" y="107950"/>
                  </a:lnTo>
                  <a:close/>
                </a:path>
                <a:path w="26670" h="830579">
                  <a:moveTo>
                    <a:pt x="26670" y="118110"/>
                  </a:moveTo>
                  <a:lnTo>
                    <a:pt x="0" y="118110"/>
                  </a:lnTo>
                  <a:lnTo>
                    <a:pt x="0" y="126999"/>
                  </a:lnTo>
                  <a:lnTo>
                    <a:pt x="26670" y="126999"/>
                  </a:lnTo>
                  <a:lnTo>
                    <a:pt x="26670" y="118110"/>
                  </a:lnTo>
                  <a:close/>
                </a:path>
                <a:path w="26670" h="830579">
                  <a:moveTo>
                    <a:pt x="26670" y="127000"/>
                  </a:moveTo>
                  <a:lnTo>
                    <a:pt x="0" y="127000"/>
                  </a:lnTo>
                  <a:lnTo>
                    <a:pt x="0" y="165099"/>
                  </a:lnTo>
                  <a:lnTo>
                    <a:pt x="26670" y="165099"/>
                  </a:lnTo>
                  <a:lnTo>
                    <a:pt x="26670" y="127000"/>
                  </a:lnTo>
                  <a:close/>
                </a:path>
                <a:path w="26670" h="830579">
                  <a:moveTo>
                    <a:pt x="26670" y="165100"/>
                  </a:moveTo>
                  <a:lnTo>
                    <a:pt x="0" y="165100"/>
                  </a:lnTo>
                  <a:lnTo>
                    <a:pt x="0" y="168909"/>
                  </a:lnTo>
                  <a:lnTo>
                    <a:pt x="26670" y="168909"/>
                  </a:lnTo>
                  <a:lnTo>
                    <a:pt x="26670" y="165100"/>
                  </a:lnTo>
                  <a:close/>
                </a:path>
                <a:path w="26670" h="830579">
                  <a:moveTo>
                    <a:pt x="26670" y="168910"/>
                  </a:moveTo>
                  <a:lnTo>
                    <a:pt x="0" y="168910"/>
                  </a:lnTo>
                  <a:lnTo>
                    <a:pt x="0" y="171449"/>
                  </a:lnTo>
                  <a:lnTo>
                    <a:pt x="26670" y="171449"/>
                  </a:lnTo>
                  <a:lnTo>
                    <a:pt x="26670" y="168910"/>
                  </a:lnTo>
                  <a:close/>
                </a:path>
                <a:path w="26670" h="830579">
                  <a:moveTo>
                    <a:pt x="26670" y="171450"/>
                  </a:moveTo>
                  <a:lnTo>
                    <a:pt x="0" y="171450"/>
                  </a:lnTo>
                  <a:lnTo>
                    <a:pt x="0" y="177799"/>
                  </a:lnTo>
                  <a:lnTo>
                    <a:pt x="26670" y="177799"/>
                  </a:lnTo>
                  <a:lnTo>
                    <a:pt x="26670" y="171450"/>
                  </a:lnTo>
                  <a:close/>
                </a:path>
                <a:path w="26670" h="830579">
                  <a:moveTo>
                    <a:pt x="26670" y="177800"/>
                  </a:moveTo>
                  <a:lnTo>
                    <a:pt x="0" y="177800"/>
                  </a:lnTo>
                  <a:lnTo>
                    <a:pt x="0" y="181609"/>
                  </a:lnTo>
                  <a:lnTo>
                    <a:pt x="26670" y="181609"/>
                  </a:lnTo>
                  <a:lnTo>
                    <a:pt x="26670" y="177800"/>
                  </a:lnTo>
                  <a:close/>
                </a:path>
                <a:path w="26670" h="830579">
                  <a:moveTo>
                    <a:pt x="26670" y="181609"/>
                  </a:moveTo>
                  <a:lnTo>
                    <a:pt x="0" y="181609"/>
                  </a:lnTo>
                  <a:lnTo>
                    <a:pt x="0" y="219709"/>
                  </a:lnTo>
                  <a:lnTo>
                    <a:pt x="26670" y="219709"/>
                  </a:lnTo>
                  <a:lnTo>
                    <a:pt x="26670" y="181609"/>
                  </a:lnTo>
                  <a:close/>
                </a:path>
                <a:path w="26670" h="830579">
                  <a:moveTo>
                    <a:pt x="26670" y="219710"/>
                  </a:moveTo>
                  <a:lnTo>
                    <a:pt x="0" y="219710"/>
                  </a:lnTo>
                  <a:lnTo>
                    <a:pt x="0" y="228599"/>
                  </a:lnTo>
                  <a:lnTo>
                    <a:pt x="26670" y="228599"/>
                  </a:lnTo>
                  <a:lnTo>
                    <a:pt x="26670" y="219710"/>
                  </a:lnTo>
                  <a:close/>
                </a:path>
                <a:path w="26670" h="830579">
                  <a:moveTo>
                    <a:pt x="26670" y="228600"/>
                  </a:moveTo>
                  <a:lnTo>
                    <a:pt x="0" y="228600"/>
                  </a:lnTo>
                  <a:lnTo>
                    <a:pt x="0" y="234949"/>
                  </a:lnTo>
                  <a:lnTo>
                    <a:pt x="26670" y="234949"/>
                  </a:lnTo>
                  <a:lnTo>
                    <a:pt x="26670" y="228600"/>
                  </a:lnTo>
                  <a:close/>
                </a:path>
                <a:path w="26670" h="830579">
                  <a:moveTo>
                    <a:pt x="26670" y="234950"/>
                  </a:moveTo>
                  <a:lnTo>
                    <a:pt x="0" y="234950"/>
                  </a:lnTo>
                  <a:lnTo>
                    <a:pt x="0" y="241299"/>
                  </a:lnTo>
                  <a:lnTo>
                    <a:pt x="26670" y="241299"/>
                  </a:lnTo>
                  <a:lnTo>
                    <a:pt x="26670" y="234950"/>
                  </a:lnTo>
                  <a:close/>
                </a:path>
                <a:path w="26670" h="830579">
                  <a:moveTo>
                    <a:pt x="26670" y="241300"/>
                  </a:moveTo>
                  <a:lnTo>
                    <a:pt x="0" y="241300"/>
                  </a:lnTo>
                  <a:lnTo>
                    <a:pt x="0" y="245109"/>
                  </a:lnTo>
                  <a:lnTo>
                    <a:pt x="26670" y="245109"/>
                  </a:lnTo>
                  <a:lnTo>
                    <a:pt x="26670" y="241300"/>
                  </a:lnTo>
                  <a:close/>
                </a:path>
                <a:path w="26670" h="830579">
                  <a:moveTo>
                    <a:pt x="26670" y="245110"/>
                  </a:moveTo>
                  <a:lnTo>
                    <a:pt x="0" y="245110"/>
                  </a:lnTo>
                  <a:lnTo>
                    <a:pt x="0" y="251459"/>
                  </a:lnTo>
                  <a:lnTo>
                    <a:pt x="26670" y="251459"/>
                  </a:lnTo>
                  <a:lnTo>
                    <a:pt x="26670" y="245110"/>
                  </a:lnTo>
                  <a:close/>
                </a:path>
                <a:path w="26670" h="830579">
                  <a:moveTo>
                    <a:pt x="26670" y="251460"/>
                  </a:moveTo>
                  <a:lnTo>
                    <a:pt x="0" y="251460"/>
                  </a:lnTo>
                  <a:lnTo>
                    <a:pt x="0" y="253999"/>
                  </a:lnTo>
                  <a:lnTo>
                    <a:pt x="26670" y="253999"/>
                  </a:lnTo>
                  <a:lnTo>
                    <a:pt x="26670" y="251460"/>
                  </a:lnTo>
                  <a:close/>
                </a:path>
                <a:path w="26670" h="830579">
                  <a:moveTo>
                    <a:pt x="26670" y="254000"/>
                  </a:moveTo>
                  <a:lnTo>
                    <a:pt x="0" y="254000"/>
                  </a:lnTo>
                  <a:lnTo>
                    <a:pt x="0" y="257809"/>
                  </a:lnTo>
                  <a:lnTo>
                    <a:pt x="26670" y="257809"/>
                  </a:lnTo>
                  <a:lnTo>
                    <a:pt x="26670" y="254000"/>
                  </a:lnTo>
                  <a:close/>
                </a:path>
                <a:path w="26670" h="830579">
                  <a:moveTo>
                    <a:pt x="26670" y="257810"/>
                  </a:moveTo>
                  <a:lnTo>
                    <a:pt x="0" y="257810"/>
                  </a:lnTo>
                  <a:lnTo>
                    <a:pt x="0" y="260349"/>
                  </a:lnTo>
                  <a:lnTo>
                    <a:pt x="26670" y="260349"/>
                  </a:lnTo>
                  <a:lnTo>
                    <a:pt x="26670" y="257810"/>
                  </a:lnTo>
                  <a:close/>
                </a:path>
                <a:path w="26670" h="830579">
                  <a:moveTo>
                    <a:pt x="26670" y="260350"/>
                  </a:moveTo>
                  <a:lnTo>
                    <a:pt x="0" y="260350"/>
                  </a:lnTo>
                  <a:lnTo>
                    <a:pt x="0" y="266699"/>
                  </a:lnTo>
                  <a:lnTo>
                    <a:pt x="26670" y="266699"/>
                  </a:lnTo>
                  <a:lnTo>
                    <a:pt x="26670" y="260350"/>
                  </a:lnTo>
                  <a:close/>
                </a:path>
                <a:path w="26670" h="830579">
                  <a:moveTo>
                    <a:pt x="26670" y="266700"/>
                  </a:moveTo>
                  <a:lnTo>
                    <a:pt x="0" y="266700"/>
                  </a:lnTo>
                  <a:lnTo>
                    <a:pt x="0" y="292099"/>
                  </a:lnTo>
                  <a:lnTo>
                    <a:pt x="26670" y="292099"/>
                  </a:lnTo>
                  <a:lnTo>
                    <a:pt x="26670" y="266700"/>
                  </a:lnTo>
                  <a:close/>
                </a:path>
                <a:path w="26670" h="830579">
                  <a:moveTo>
                    <a:pt x="26670" y="292100"/>
                  </a:moveTo>
                  <a:lnTo>
                    <a:pt x="0" y="292100"/>
                  </a:lnTo>
                  <a:lnTo>
                    <a:pt x="0" y="298449"/>
                  </a:lnTo>
                  <a:lnTo>
                    <a:pt x="26670" y="298449"/>
                  </a:lnTo>
                  <a:lnTo>
                    <a:pt x="26670" y="292100"/>
                  </a:lnTo>
                  <a:close/>
                </a:path>
                <a:path w="26670" h="830579">
                  <a:moveTo>
                    <a:pt x="26670" y="298450"/>
                  </a:moveTo>
                  <a:lnTo>
                    <a:pt x="0" y="298450"/>
                  </a:lnTo>
                  <a:lnTo>
                    <a:pt x="0" y="311149"/>
                  </a:lnTo>
                  <a:lnTo>
                    <a:pt x="26670" y="311149"/>
                  </a:lnTo>
                  <a:lnTo>
                    <a:pt x="26670" y="298450"/>
                  </a:lnTo>
                  <a:close/>
                </a:path>
                <a:path w="26670" h="830579">
                  <a:moveTo>
                    <a:pt x="26670" y="311150"/>
                  </a:moveTo>
                  <a:lnTo>
                    <a:pt x="0" y="311150"/>
                  </a:lnTo>
                  <a:lnTo>
                    <a:pt x="0" y="327659"/>
                  </a:lnTo>
                  <a:lnTo>
                    <a:pt x="26670" y="327659"/>
                  </a:lnTo>
                  <a:lnTo>
                    <a:pt x="26670" y="311150"/>
                  </a:lnTo>
                  <a:close/>
                </a:path>
                <a:path w="26670" h="830579">
                  <a:moveTo>
                    <a:pt x="26670" y="327659"/>
                  </a:moveTo>
                  <a:lnTo>
                    <a:pt x="0" y="327659"/>
                  </a:lnTo>
                  <a:lnTo>
                    <a:pt x="0" y="330199"/>
                  </a:lnTo>
                  <a:lnTo>
                    <a:pt x="26670" y="330199"/>
                  </a:lnTo>
                  <a:lnTo>
                    <a:pt x="26670" y="327659"/>
                  </a:lnTo>
                  <a:close/>
                </a:path>
                <a:path w="26670" h="830579">
                  <a:moveTo>
                    <a:pt x="26670" y="330200"/>
                  </a:moveTo>
                  <a:lnTo>
                    <a:pt x="0" y="330200"/>
                  </a:lnTo>
                  <a:lnTo>
                    <a:pt x="0" y="334009"/>
                  </a:lnTo>
                  <a:lnTo>
                    <a:pt x="26670" y="334009"/>
                  </a:lnTo>
                  <a:lnTo>
                    <a:pt x="26670" y="330200"/>
                  </a:lnTo>
                  <a:close/>
                </a:path>
                <a:path w="26670" h="830579">
                  <a:moveTo>
                    <a:pt x="26670" y="334009"/>
                  </a:moveTo>
                  <a:lnTo>
                    <a:pt x="0" y="334009"/>
                  </a:lnTo>
                  <a:lnTo>
                    <a:pt x="0" y="336549"/>
                  </a:lnTo>
                  <a:lnTo>
                    <a:pt x="26670" y="336549"/>
                  </a:lnTo>
                  <a:lnTo>
                    <a:pt x="26670" y="334009"/>
                  </a:lnTo>
                  <a:close/>
                </a:path>
                <a:path w="26670" h="830579">
                  <a:moveTo>
                    <a:pt x="26670" y="336550"/>
                  </a:moveTo>
                  <a:lnTo>
                    <a:pt x="0" y="336550"/>
                  </a:lnTo>
                  <a:lnTo>
                    <a:pt x="0" y="340359"/>
                  </a:lnTo>
                  <a:lnTo>
                    <a:pt x="26670" y="340359"/>
                  </a:lnTo>
                  <a:lnTo>
                    <a:pt x="26670" y="336550"/>
                  </a:lnTo>
                  <a:close/>
                </a:path>
                <a:path w="26670" h="830579">
                  <a:moveTo>
                    <a:pt x="26670" y="340359"/>
                  </a:moveTo>
                  <a:lnTo>
                    <a:pt x="0" y="340359"/>
                  </a:lnTo>
                  <a:lnTo>
                    <a:pt x="0" y="346709"/>
                  </a:lnTo>
                  <a:lnTo>
                    <a:pt x="26670" y="346709"/>
                  </a:lnTo>
                  <a:lnTo>
                    <a:pt x="26670" y="340359"/>
                  </a:lnTo>
                  <a:close/>
                </a:path>
                <a:path w="26670" h="830579">
                  <a:moveTo>
                    <a:pt x="26670" y="346710"/>
                  </a:moveTo>
                  <a:lnTo>
                    <a:pt x="0" y="346710"/>
                  </a:lnTo>
                  <a:lnTo>
                    <a:pt x="0" y="355599"/>
                  </a:lnTo>
                  <a:lnTo>
                    <a:pt x="26670" y="355599"/>
                  </a:lnTo>
                  <a:lnTo>
                    <a:pt x="26670" y="346710"/>
                  </a:lnTo>
                  <a:close/>
                </a:path>
                <a:path w="26670" h="830579">
                  <a:moveTo>
                    <a:pt x="26670" y="355600"/>
                  </a:moveTo>
                  <a:lnTo>
                    <a:pt x="0" y="355600"/>
                  </a:lnTo>
                  <a:lnTo>
                    <a:pt x="0" y="368299"/>
                  </a:lnTo>
                  <a:lnTo>
                    <a:pt x="26670" y="368299"/>
                  </a:lnTo>
                  <a:lnTo>
                    <a:pt x="26670" y="355600"/>
                  </a:lnTo>
                  <a:close/>
                </a:path>
                <a:path w="26670" h="830579">
                  <a:moveTo>
                    <a:pt x="26670" y="368300"/>
                  </a:moveTo>
                  <a:lnTo>
                    <a:pt x="0" y="368300"/>
                  </a:lnTo>
                  <a:lnTo>
                    <a:pt x="0" y="378459"/>
                  </a:lnTo>
                  <a:lnTo>
                    <a:pt x="26670" y="378459"/>
                  </a:lnTo>
                  <a:lnTo>
                    <a:pt x="26670" y="368300"/>
                  </a:lnTo>
                  <a:close/>
                </a:path>
                <a:path w="26670" h="830579">
                  <a:moveTo>
                    <a:pt x="26670" y="378459"/>
                  </a:moveTo>
                  <a:lnTo>
                    <a:pt x="0" y="378459"/>
                  </a:lnTo>
                  <a:lnTo>
                    <a:pt x="0" y="380999"/>
                  </a:lnTo>
                  <a:lnTo>
                    <a:pt x="26670" y="380999"/>
                  </a:lnTo>
                  <a:lnTo>
                    <a:pt x="26670" y="378459"/>
                  </a:lnTo>
                  <a:close/>
                </a:path>
                <a:path w="26670" h="830579">
                  <a:moveTo>
                    <a:pt x="26670" y="381000"/>
                  </a:moveTo>
                  <a:lnTo>
                    <a:pt x="0" y="381000"/>
                  </a:lnTo>
                  <a:lnTo>
                    <a:pt x="0" y="387349"/>
                  </a:lnTo>
                  <a:lnTo>
                    <a:pt x="26670" y="387349"/>
                  </a:lnTo>
                  <a:lnTo>
                    <a:pt x="26670" y="381000"/>
                  </a:lnTo>
                  <a:close/>
                </a:path>
                <a:path w="26670" h="830579">
                  <a:moveTo>
                    <a:pt x="26670" y="387350"/>
                  </a:moveTo>
                  <a:lnTo>
                    <a:pt x="0" y="387350"/>
                  </a:lnTo>
                  <a:lnTo>
                    <a:pt x="0" y="391159"/>
                  </a:lnTo>
                  <a:lnTo>
                    <a:pt x="26670" y="391159"/>
                  </a:lnTo>
                  <a:lnTo>
                    <a:pt x="26670" y="387350"/>
                  </a:lnTo>
                  <a:close/>
                </a:path>
                <a:path w="26670" h="830579">
                  <a:moveTo>
                    <a:pt x="26670" y="391159"/>
                  </a:moveTo>
                  <a:lnTo>
                    <a:pt x="0" y="391159"/>
                  </a:lnTo>
                  <a:lnTo>
                    <a:pt x="0" y="397509"/>
                  </a:lnTo>
                  <a:lnTo>
                    <a:pt x="26670" y="397509"/>
                  </a:lnTo>
                  <a:lnTo>
                    <a:pt x="26670" y="391159"/>
                  </a:lnTo>
                  <a:close/>
                </a:path>
                <a:path w="26670" h="830579">
                  <a:moveTo>
                    <a:pt x="26670" y="397509"/>
                  </a:moveTo>
                  <a:lnTo>
                    <a:pt x="0" y="397509"/>
                  </a:lnTo>
                  <a:lnTo>
                    <a:pt x="0" y="400049"/>
                  </a:lnTo>
                  <a:lnTo>
                    <a:pt x="26670" y="400049"/>
                  </a:lnTo>
                  <a:lnTo>
                    <a:pt x="26670" y="397509"/>
                  </a:lnTo>
                  <a:close/>
                </a:path>
                <a:path w="26670" h="830579">
                  <a:moveTo>
                    <a:pt x="26670" y="400050"/>
                  </a:moveTo>
                  <a:lnTo>
                    <a:pt x="0" y="400050"/>
                  </a:lnTo>
                  <a:lnTo>
                    <a:pt x="0" y="403859"/>
                  </a:lnTo>
                  <a:lnTo>
                    <a:pt x="26670" y="403859"/>
                  </a:lnTo>
                  <a:lnTo>
                    <a:pt x="26670" y="400050"/>
                  </a:lnTo>
                  <a:close/>
                </a:path>
                <a:path w="26670" h="830579">
                  <a:moveTo>
                    <a:pt x="26670" y="403860"/>
                  </a:moveTo>
                  <a:lnTo>
                    <a:pt x="0" y="403860"/>
                  </a:lnTo>
                  <a:lnTo>
                    <a:pt x="0" y="406399"/>
                  </a:lnTo>
                  <a:lnTo>
                    <a:pt x="26670" y="406399"/>
                  </a:lnTo>
                  <a:lnTo>
                    <a:pt x="26670" y="403860"/>
                  </a:lnTo>
                  <a:close/>
                </a:path>
                <a:path w="26670" h="830579">
                  <a:moveTo>
                    <a:pt x="26670" y="406400"/>
                  </a:moveTo>
                  <a:lnTo>
                    <a:pt x="0" y="406400"/>
                  </a:lnTo>
                  <a:lnTo>
                    <a:pt x="0" y="412749"/>
                  </a:lnTo>
                  <a:lnTo>
                    <a:pt x="26670" y="412749"/>
                  </a:lnTo>
                  <a:lnTo>
                    <a:pt x="26670" y="406400"/>
                  </a:lnTo>
                  <a:close/>
                </a:path>
                <a:path w="26670" h="830579">
                  <a:moveTo>
                    <a:pt x="26670" y="412750"/>
                  </a:moveTo>
                  <a:lnTo>
                    <a:pt x="0" y="412750"/>
                  </a:lnTo>
                  <a:lnTo>
                    <a:pt x="0" y="431799"/>
                  </a:lnTo>
                  <a:lnTo>
                    <a:pt x="26670" y="431799"/>
                  </a:lnTo>
                  <a:lnTo>
                    <a:pt x="26670" y="412750"/>
                  </a:lnTo>
                  <a:close/>
                </a:path>
                <a:path w="26670" h="830579">
                  <a:moveTo>
                    <a:pt x="26670" y="431800"/>
                  </a:moveTo>
                  <a:lnTo>
                    <a:pt x="0" y="431800"/>
                  </a:lnTo>
                  <a:lnTo>
                    <a:pt x="0" y="435609"/>
                  </a:lnTo>
                  <a:lnTo>
                    <a:pt x="26670" y="435609"/>
                  </a:lnTo>
                  <a:lnTo>
                    <a:pt x="26670" y="431800"/>
                  </a:lnTo>
                  <a:close/>
                </a:path>
                <a:path w="26670" h="830579">
                  <a:moveTo>
                    <a:pt x="26670" y="435609"/>
                  </a:moveTo>
                  <a:lnTo>
                    <a:pt x="0" y="435609"/>
                  </a:lnTo>
                  <a:lnTo>
                    <a:pt x="0" y="448309"/>
                  </a:lnTo>
                  <a:lnTo>
                    <a:pt x="26670" y="448309"/>
                  </a:lnTo>
                  <a:lnTo>
                    <a:pt x="26670" y="435609"/>
                  </a:lnTo>
                  <a:close/>
                </a:path>
                <a:path w="26670" h="830579">
                  <a:moveTo>
                    <a:pt x="26670" y="448309"/>
                  </a:moveTo>
                  <a:lnTo>
                    <a:pt x="0" y="448309"/>
                  </a:lnTo>
                  <a:lnTo>
                    <a:pt x="0" y="457199"/>
                  </a:lnTo>
                  <a:lnTo>
                    <a:pt x="26670" y="457199"/>
                  </a:lnTo>
                  <a:lnTo>
                    <a:pt x="26670" y="448309"/>
                  </a:lnTo>
                  <a:close/>
                </a:path>
                <a:path w="26670" h="830579">
                  <a:moveTo>
                    <a:pt x="26670" y="457200"/>
                  </a:moveTo>
                  <a:lnTo>
                    <a:pt x="0" y="457200"/>
                  </a:lnTo>
                  <a:lnTo>
                    <a:pt x="0" y="461009"/>
                  </a:lnTo>
                  <a:lnTo>
                    <a:pt x="26670" y="461009"/>
                  </a:lnTo>
                  <a:lnTo>
                    <a:pt x="26670" y="457200"/>
                  </a:lnTo>
                  <a:close/>
                </a:path>
                <a:path w="26670" h="830579">
                  <a:moveTo>
                    <a:pt x="26670" y="461009"/>
                  </a:moveTo>
                  <a:lnTo>
                    <a:pt x="0" y="461009"/>
                  </a:lnTo>
                  <a:lnTo>
                    <a:pt x="0" y="476249"/>
                  </a:lnTo>
                  <a:lnTo>
                    <a:pt x="26670" y="476249"/>
                  </a:lnTo>
                  <a:lnTo>
                    <a:pt x="26670" y="461009"/>
                  </a:lnTo>
                  <a:close/>
                </a:path>
                <a:path w="26670" h="830579">
                  <a:moveTo>
                    <a:pt x="26670" y="476250"/>
                  </a:moveTo>
                  <a:lnTo>
                    <a:pt x="0" y="476250"/>
                  </a:lnTo>
                  <a:lnTo>
                    <a:pt x="0" y="482599"/>
                  </a:lnTo>
                  <a:lnTo>
                    <a:pt x="26670" y="482599"/>
                  </a:lnTo>
                  <a:lnTo>
                    <a:pt x="26670" y="476250"/>
                  </a:lnTo>
                  <a:close/>
                </a:path>
                <a:path w="26670" h="830579">
                  <a:moveTo>
                    <a:pt x="26670" y="482600"/>
                  </a:moveTo>
                  <a:lnTo>
                    <a:pt x="0" y="482600"/>
                  </a:lnTo>
                  <a:lnTo>
                    <a:pt x="0" y="486409"/>
                  </a:lnTo>
                  <a:lnTo>
                    <a:pt x="26670" y="486409"/>
                  </a:lnTo>
                  <a:lnTo>
                    <a:pt x="26670" y="482600"/>
                  </a:lnTo>
                  <a:close/>
                </a:path>
                <a:path w="26670" h="830579">
                  <a:moveTo>
                    <a:pt x="26670" y="486409"/>
                  </a:moveTo>
                  <a:lnTo>
                    <a:pt x="0" y="486409"/>
                  </a:lnTo>
                  <a:lnTo>
                    <a:pt x="0" y="488949"/>
                  </a:lnTo>
                  <a:lnTo>
                    <a:pt x="26670" y="488949"/>
                  </a:lnTo>
                  <a:lnTo>
                    <a:pt x="26670" y="486409"/>
                  </a:lnTo>
                  <a:close/>
                </a:path>
                <a:path w="26670" h="830579">
                  <a:moveTo>
                    <a:pt x="26670" y="488950"/>
                  </a:moveTo>
                  <a:lnTo>
                    <a:pt x="0" y="488950"/>
                  </a:lnTo>
                  <a:lnTo>
                    <a:pt x="0" y="492759"/>
                  </a:lnTo>
                  <a:lnTo>
                    <a:pt x="26670" y="492759"/>
                  </a:lnTo>
                  <a:lnTo>
                    <a:pt x="26670" y="488950"/>
                  </a:lnTo>
                  <a:close/>
                </a:path>
                <a:path w="26670" h="830579">
                  <a:moveTo>
                    <a:pt x="26670" y="492760"/>
                  </a:moveTo>
                  <a:lnTo>
                    <a:pt x="0" y="492760"/>
                  </a:lnTo>
                  <a:lnTo>
                    <a:pt x="0" y="499109"/>
                  </a:lnTo>
                  <a:lnTo>
                    <a:pt x="26670" y="499109"/>
                  </a:lnTo>
                  <a:lnTo>
                    <a:pt x="26670" y="492760"/>
                  </a:lnTo>
                  <a:close/>
                </a:path>
                <a:path w="26670" h="830579">
                  <a:moveTo>
                    <a:pt x="26670" y="499110"/>
                  </a:moveTo>
                  <a:lnTo>
                    <a:pt x="0" y="499110"/>
                  </a:lnTo>
                  <a:lnTo>
                    <a:pt x="0" y="501649"/>
                  </a:lnTo>
                  <a:lnTo>
                    <a:pt x="26670" y="501649"/>
                  </a:lnTo>
                  <a:lnTo>
                    <a:pt x="26670" y="499110"/>
                  </a:lnTo>
                  <a:close/>
                </a:path>
                <a:path w="26670" h="830579">
                  <a:moveTo>
                    <a:pt x="26670" y="501650"/>
                  </a:moveTo>
                  <a:lnTo>
                    <a:pt x="0" y="501650"/>
                  </a:lnTo>
                  <a:lnTo>
                    <a:pt x="0" y="507999"/>
                  </a:lnTo>
                  <a:lnTo>
                    <a:pt x="26670" y="507999"/>
                  </a:lnTo>
                  <a:lnTo>
                    <a:pt x="26670" y="501650"/>
                  </a:lnTo>
                  <a:close/>
                </a:path>
                <a:path w="26670" h="830579">
                  <a:moveTo>
                    <a:pt x="26670" y="508000"/>
                  </a:moveTo>
                  <a:lnTo>
                    <a:pt x="0" y="508000"/>
                  </a:lnTo>
                  <a:lnTo>
                    <a:pt x="0" y="520699"/>
                  </a:lnTo>
                  <a:lnTo>
                    <a:pt x="26670" y="520699"/>
                  </a:lnTo>
                  <a:lnTo>
                    <a:pt x="26670" y="508000"/>
                  </a:lnTo>
                  <a:close/>
                </a:path>
                <a:path w="26670" h="830579">
                  <a:moveTo>
                    <a:pt x="26670" y="825499"/>
                  </a:moveTo>
                  <a:lnTo>
                    <a:pt x="0" y="825499"/>
                  </a:lnTo>
                  <a:lnTo>
                    <a:pt x="0" y="830579"/>
                  </a:lnTo>
                  <a:lnTo>
                    <a:pt x="11429" y="830579"/>
                  </a:lnTo>
                  <a:lnTo>
                    <a:pt x="11430" y="829309"/>
                  </a:lnTo>
                  <a:lnTo>
                    <a:pt x="26670" y="829309"/>
                  </a:lnTo>
                  <a:lnTo>
                    <a:pt x="26670" y="825499"/>
                  </a:lnTo>
                  <a:close/>
                </a:path>
                <a:path w="26670" h="830579">
                  <a:moveTo>
                    <a:pt x="26670" y="819149"/>
                  </a:moveTo>
                  <a:lnTo>
                    <a:pt x="0" y="819149"/>
                  </a:lnTo>
                  <a:lnTo>
                    <a:pt x="0" y="824229"/>
                  </a:lnTo>
                  <a:lnTo>
                    <a:pt x="26670" y="824229"/>
                  </a:lnTo>
                  <a:lnTo>
                    <a:pt x="26670" y="819149"/>
                  </a:lnTo>
                  <a:close/>
                </a:path>
                <a:path w="26670" h="830579">
                  <a:moveTo>
                    <a:pt x="26670" y="812799"/>
                  </a:moveTo>
                  <a:lnTo>
                    <a:pt x="0" y="812799"/>
                  </a:lnTo>
                  <a:lnTo>
                    <a:pt x="0" y="817879"/>
                  </a:lnTo>
                  <a:lnTo>
                    <a:pt x="26670" y="817879"/>
                  </a:lnTo>
                  <a:lnTo>
                    <a:pt x="26670" y="812799"/>
                  </a:lnTo>
                  <a:close/>
                </a:path>
                <a:path w="26670" h="830579">
                  <a:moveTo>
                    <a:pt x="26670" y="806449"/>
                  </a:moveTo>
                  <a:lnTo>
                    <a:pt x="0" y="806449"/>
                  </a:lnTo>
                  <a:lnTo>
                    <a:pt x="0" y="811529"/>
                  </a:lnTo>
                  <a:lnTo>
                    <a:pt x="26670" y="811529"/>
                  </a:lnTo>
                  <a:lnTo>
                    <a:pt x="26670" y="806449"/>
                  </a:lnTo>
                  <a:close/>
                </a:path>
                <a:path w="26670" h="830579">
                  <a:moveTo>
                    <a:pt x="26670" y="800099"/>
                  </a:moveTo>
                  <a:lnTo>
                    <a:pt x="0" y="800099"/>
                  </a:lnTo>
                  <a:lnTo>
                    <a:pt x="0" y="805179"/>
                  </a:lnTo>
                  <a:lnTo>
                    <a:pt x="26670" y="805179"/>
                  </a:lnTo>
                  <a:lnTo>
                    <a:pt x="26670" y="800099"/>
                  </a:lnTo>
                  <a:close/>
                </a:path>
                <a:path w="26670" h="830579">
                  <a:moveTo>
                    <a:pt x="26670" y="793749"/>
                  </a:moveTo>
                  <a:lnTo>
                    <a:pt x="0" y="793749"/>
                  </a:lnTo>
                  <a:lnTo>
                    <a:pt x="0" y="798829"/>
                  </a:lnTo>
                  <a:lnTo>
                    <a:pt x="26670" y="798829"/>
                  </a:lnTo>
                  <a:lnTo>
                    <a:pt x="26670" y="793749"/>
                  </a:lnTo>
                  <a:close/>
                </a:path>
                <a:path w="26670" h="830579">
                  <a:moveTo>
                    <a:pt x="26670" y="787400"/>
                  </a:moveTo>
                  <a:lnTo>
                    <a:pt x="0" y="787400"/>
                  </a:lnTo>
                  <a:lnTo>
                    <a:pt x="0" y="792479"/>
                  </a:lnTo>
                  <a:lnTo>
                    <a:pt x="26670" y="792479"/>
                  </a:lnTo>
                  <a:lnTo>
                    <a:pt x="26670" y="787400"/>
                  </a:lnTo>
                  <a:close/>
                </a:path>
                <a:path w="26670" h="830579">
                  <a:moveTo>
                    <a:pt x="26670" y="781049"/>
                  </a:moveTo>
                  <a:lnTo>
                    <a:pt x="0" y="781049"/>
                  </a:lnTo>
                  <a:lnTo>
                    <a:pt x="0" y="786129"/>
                  </a:lnTo>
                  <a:lnTo>
                    <a:pt x="26670" y="786129"/>
                  </a:lnTo>
                  <a:lnTo>
                    <a:pt x="26670" y="781049"/>
                  </a:lnTo>
                  <a:close/>
                </a:path>
                <a:path w="26670" h="830579">
                  <a:moveTo>
                    <a:pt x="26670" y="774699"/>
                  </a:moveTo>
                  <a:lnTo>
                    <a:pt x="0" y="774699"/>
                  </a:lnTo>
                  <a:lnTo>
                    <a:pt x="0" y="779779"/>
                  </a:lnTo>
                  <a:lnTo>
                    <a:pt x="26670" y="779779"/>
                  </a:lnTo>
                  <a:lnTo>
                    <a:pt x="26670" y="774699"/>
                  </a:lnTo>
                  <a:close/>
                </a:path>
                <a:path w="26670" h="830579">
                  <a:moveTo>
                    <a:pt x="26670" y="768349"/>
                  </a:moveTo>
                  <a:lnTo>
                    <a:pt x="0" y="768349"/>
                  </a:lnTo>
                  <a:lnTo>
                    <a:pt x="0" y="773429"/>
                  </a:lnTo>
                  <a:lnTo>
                    <a:pt x="26670" y="773429"/>
                  </a:lnTo>
                  <a:lnTo>
                    <a:pt x="26670" y="768349"/>
                  </a:lnTo>
                  <a:close/>
                </a:path>
                <a:path w="26670" h="830579">
                  <a:moveTo>
                    <a:pt x="26670" y="762000"/>
                  </a:moveTo>
                  <a:lnTo>
                    <a:pt x="0" y="762000"/>
                  </a:lnTo>
                  <a:lnTo>
                    <a:pt x="0" y="767079"/>
                  </a:lnTo>
                  <a:lnTo>
                    <a:pt x="26670" y="767079"/>
                  </a:lnTo>
                  <a:lnTo>
                    <a:pt x="26670" y="762000"/>
                  </a:lnTo>
                  <a:close/>
                </a:path>
                <a:path w="26670" h="830579">
                  <a:moveTo>
                    <a:pt x="26670" y="755649"/>
                  </a:moveTo>
                  <a:lnTo>
                    <a:pt x="0" y="755649"/>
                  </a:lnTo>
                  <a:lnTo>
                    <a:pt x="0" y="760729"/>
                  </a:lnTo>
                  <a:lnTo>
                    <a:pt x="26670" y="760729"/>
                  </a:lnTo>
                  <a:lnTo>
                    <a:pt x="26670" y="755649"/>
                  </a:lnTo>
                  <a:close/>
                </a:path>
                <a:path w="26670" h="830579">
                  <a:moveTo>
                    <a:pt x="26670" y="749299"/>
                  </a:moveTo>
                  <a:lnTo>
                    <a:pt x="0" y="749299"/>
                  </a:lnTo>
                  <a:lnTo>
                    <a:pt x="0" y="754380"/>
                  </a:lnTo>
                  <a:lnTo>
                    <a:pt x="26670" y="754380"/>
                  </a:lnTo>
                  <a:lnTo>
                    <a:pt x="26670" y="749299"/>
                  </a:lnTo>
                  <a:close/>
                </a:path>
                <a:path w="26670" h="830579">
                  <a:moveTo>
                    <a:pt x="26670" y="742949"/>
                  </a:moveTo>
                  <a:lnTo>
                    <a:pt x="0" y="742949"/>
                  </a:lnTo>
                  <a:lnTo>
                    <a:pt x="0" y="748030"/>
                  </a:lnTo>
                  <a:lnTo>
                    <a:pt x="26670" y="748030"/>
                  </a:lnTo>
                  <a:lnTo>
                    <a:pt x="26670" y="742949"/>
                  </a:lnTo>
                  <a:close/>
                </a:path>
                <a:path w="26670" h="830579">
                  <a:moveTo>
                    <a:pt x="26670" y="736599"/>
                  </a:moveTo>
                  <a:lnTo>
                    <a:pt x="0" y="736599"/>
                  </a:lnTo>
                  <a:lnTo>
                    <a:pt x="0" y="741680"/>
                  </a:lnTo>
                  <a:lnTo>
                    <a:pt x="26670" y="741680"/>
                  </a:lnTo>
                  <a:lnTo>
                    <a:pt x="26670" y="736599"/>
                  </a:lnTo>
                  <a:close/>
                </a:path>
                <a:path w="26670" h="830579">
                  <a:moveTo>
                    <a:pt x="26670" y="730249"/>
                  </a:moveTo>
                  <a:lnTo>
                    <a:pt x="0" y="730249"/>
                  </a:lnTo>
                  <a:lnTo>
                    <a:pt x="0" y="735330"/>
                  </a:lnTo>
                  <a:lnTo>
                    <a:pt x="26670" y="735330"/>
                  </a:lnTo>
                  <a:lnTo>
                    <a:pt x="26670" y="730249"/>
                  </a:lnTo>
                  <a:close/>
                </a:path>
                <a:path w="26670" h="830579">
                  <a:moveTo>
                    <a:pt x="26670" y="723899"/>
                  </a:moveTo>
                  <a:lnTo>
                    <a:pt x="0" y="723899"/>
                  </a:lnTo>
                  <a:lnTo>
                    <a:pt x="0" y="728980"/>
                  </a:lnTo>
                  <a:lnTo>
                    <a:pt x="26670" y="728980"/>
                  </a:lnTo>
                  <a:lnTo>
                    <a:pt x="26670" y="723899"/>
                  </a:lnTo>
                  <a:close/>
                </a:path>
                <a:path w="26670" h="830579">
                  <a:moveTo>
                    <a:pt x="26670" y="717549"/>
                  </a:moveTo>
                  <a:lnTo>
                    <a:pt x="0" y="717549"/>
                  </a:lnTo>
                  <a:lnTo>
                    <a:pt x="0" y="722630"/>
                  </a:lnTo>
                  <a:lnTo>
                    <a:pt x="26670" y="722630"/>
                  </a:lnTo>
                  <a:lnTo>
                    <a:pt x="26670" y="717549"/>
                  </a:lnTo>
                  <a:close/>
                </a:path>
                <a:path w="26670" h="830579">
                  <a:moveTo>
                    <a:pt x="26670" y="711199"/>
                  </a:moveTo>
                  <a:lnTo>
                    <a:pt x="0" y="711199"/>
                  </a:lnTo>
                  <a:lnTo>
                    <a:pt x="0" y="716280"/>
                  </a:lnTo>
                  <a:lnTo>
                    <a:pt x="26670" y="716280"/>
                  </a:lnTo>
                  <a:lnTo>
                    <a:pt x="26670" y="711199"/>
                  </a:lnTo>
                  <a:close/>
                </a:path>
                <a:path w="26670" h="830579">
                  <a:moveTo>
                    <a:pt x="26670" y="704849"/>
                  </a:moveTo>
                  <a:lnTo>
                    <a:pt x="0" y="704849"/>
                  </a:lnTo>
                  <a:lnTo>
                    <a:pt x="0" y="709930"/>
                  </a:lnTo>
                  <a:lnTo>
                    <a:pt x="26670" y="709930"/>
                  </a:lnTo>
                  <a:lnTo>
                    <a:pt x="26670" y="704849"/>
                  </a:lnTo>
                  <a:close/>
                </a:path>
                <a:path w="26670" h="830579">
                  <a:moveTo>
                    <a:pt x="26670" y="698499"/>
                  </a:moveTo>
                  <a:lnTo>
                    <a:pt x="0" y="698499"/>
                  </a:lnTo>
                  <a:lnTo>
                    <a:pt x="0" y="703580"/>
                  </a:lnTo>
                  <a:lnTo>
                    <a:pt x="26670" y="703580"/>
                  </a:lnTo>
                  <a:lnTo>
                    <a:pt x="26670" y="698499"/>
                  </a:lnTo>
                  <a:close/>
                </a:path>
                <a:path w="26670" h="830579">
                  <a:moveTo>
                    <a:pt x="26670" y="692149"/>
                  </a:moveTo>
                  <a:lnTo>
                    <a:pt x="0" y="692149"/>
                  </a:lnTo>
                  <a:lnTo>
                    <a:pt x="0" y="697230"/>
                  </a:lnTo>
                  <a:lnTo>
                    <a:pt x="26670" y="697230"/>
                  </a:lnTo>
                  <a:lnTo>
                    <a:pt x="26670" y="692149"/>
                  </a:lnTo>
                  <a:close/>
                </a:path>
                <a:path w="26670" h="830579">
                  <a:moveTo>
                    <a:pt x="26670" y="685799"/>
                  </a:moveTo>
                  <a:lnTo>
                    <a:pt x="0" y="685799"/>
                  </a:lnTo>
                  <a:lnTo>
                    <a:pt x="0" y="690880"/>
                  </a:lnTo>
                  <a:lnTo>
                    <a:pt x="26670" y="690880"/>
                  </a:lnTo>
                  <a:lnTo>
                    <a:pt x="26670" y="685799"/>
                  </a:lnTo>
                  <a:close/>
                </a:path>
                <a:path w="26670" h="830579">
                  <a:moveTo>
                    <a:pt x="26670" y="679449"/>
                  </a:moveTo>
                  <a:lnTo>
                    <a:pt x="0" y="679449"/>
                  </a:lnTo>
                  <a:lnTo>
                    <a:pt x="0" y="684530"/>
                  </a:lnTo>
                  <a:lnTo>
                    <a:pt x="26670" y="684530"/>
                  </a:lnTo>
                  <a:lnTo>
                    <a:pt x="26670" y="679449"/>
                  </a:lnTo>
                  <a:close/>
                </a:path>
                <a:path w="26670" h="830579">
                  <a:moveTo>
                    <a:pt x="26670" y="673099"/>
                  </a:moveTo>
                  <a:lnTo>
                    <a:pt x="0" y="673099"/>
                  </a:lnTo>
                  <a:lnTo>
                    <a:pt x="0" y="678180"/>
                  </a:lnTo>
                  <a:lnTo>
                    <a:pt x="26670" y="678180"/>
                  </a:lnTo>
                  <a:lnTo>
                    <a:pt x="26670" y="673099"/>
                  </a:lnTo>
                  <a:close/>
                </a:path>
                <a:path w="26670" h="830579">
                  <a:moveTo>
                    <a:pt x="26670" y="666749"/>
                  </a:moveTo>
                  <a:lnTo>
                    <a:pt x="0" y="666749"/>
                  </a:lnTo>
                  <a:lnTo>
                    <a:pt x="0" y="671830"/>
                  </a:lnTo>
                  <a:lnTo>
                    <a:pt x="26670" y="671830"/>
                  </a:lnTo>
                  <a:lnTo>
                    <a:pt x="26670" y="666749"/>
                  </a:lnTo>
                  <a:close/>
                </a:path>
                <a:path w="26670" h="830579">
                  <a:moveTo>
                    <a:pt x="26670" y="660399"/>
                  </a:moveTo>
                  <a:lnTo>
                    <a:pt x="0" y="660399"/>
                  </a:lnTo>
                  <a:lnTo>
                    <a:pt x="0" y="665480"/>
                  </a:lnTo>
                  <a:lnTo>
                    <a:pt x="26670" y="665480"/>
                  </a:lnTo>
                  <a:lnTo>
                    <a:pt x="26670" y="660399"/>
                  </a:lnTo>
                  <a:close/>
                </a:path>
                <a:path w="26670" h="830579">
                  <a:moveTo>
                    <a:pt x="26670" y="654049"/>
                  </a:moveTo>
                  <a:lnTo>
                    <a:pt x="0" y="654049"/>
                  </a:lnTo>
                  <a:lnTo>
                    <a:pt x="0" y="659130"/>
                  </a:lnTo>
                  <a:lnTo>
                    <a:pt x="26670" y="659130"/>
                  </a:lnTo>
                  <a:lnTo>
                    <a:pt x="26670" y="654049"/>
                  </a:lnTo>
                  <a:close/>
                </a:path>
                <a:path w="26670" h="830579">
                  <a:moveTo>
                    <a:pt x="26670" y="647699"/>
                  </a:moveTo>
                  <a:lnTo>
                    <a:pt x="0" y="647699"/>
                  </a:lnTo>
                  <a:lnTo>
                    <a:pt x="0" y="652780"/>
                  </a:lnTo>
                  <a:lnTo>
                    <a:pt x="26670" y="652780"/>
                  </a:lnTo>
                  <a:lnTo>
                    <a:pt x="26670" y="647699"/>
                  </a:lnTo>
                  <a:close/>
                </a:path>
                <a:path w="26670" h="830579">
                  <a:moveTo>
                    <a:pt x="26670" y="641349"/>
                  </a:moveTo>
                  <a:lnTo>
                    <a:pt x="0" y="641349"/>
                  </a:lnTo>
                  <a:lnTo>
                    <a:pt x="0" y="646430"/>
                  </a:lnTo>
                  <a:lnTo>
                    <a:pt x="26670" y="646430"/>
                  </a:lnTo>
                  <a:lnTo>
                    <a:pt x="26670" y="641349"/>
                  </a:lnTo>
                  <a:close/>
                </a:path>
                <a:path w="26670" h="830579">
                  <a:moveTo>
                    <a:pt x="26670" y="634999"/>
                  </a:moveTo>
                  <a:lnTo>
                    <a:pt x="0" y="634999"/>
                  </a:lnTo>
                  <a:lnTo>
                    <a:pt x="0" y="640080"/>
                  </a:lnTo>
                  <a:lnTo>
                    <a:pt x="26670" y="640080"/>
                  </a:lnTo>
                  <a:lnTo>
                    <a:pt x="26670" y="634999"/>
                  </a:lnTo>
                  <a:close/>
                </a:path>
                <a:path w="26670" h="830579">
                  <a:moveTo>
                    <a:pt x="26670" y="628649"/>
                  </a:moveTo>
                  <a:lnTo>
                    <a:pt x="0" y="628649"/>
                  </a:lnTo>
                  <a:lnTo>
                    <a:pt x="0" y="633730"/>
                  </a:lnTo>
                  <a:lnTo>
                    <a:pt x="26670" y="633730"/>
                  </a:lnTo>
                  <a:lnTo>
                    <a:pt x="26670" y="628649"/>
                  </a:lnTo>
                  <a:close/>
                </a:path>
                <a:path w="26670" h="830579">
                  <a:moveTo>
                    <a:pt x="26670" y="622299"/>
                  </a:moveTo>
                  <a:lnTo>
                    <a:pt x="0" y="622299"/>
                  </a:lnTo>
                  <a:lnTo>
                    <a:pt x="0" y="627380"/>
                  </a:lnTo>
                  <a:lnTo>
                    <a:pt x="26670" y="627380"/>
                  </a:lnTo>
                  <a:lnTo>
                    <a:pt x="26670" y="622299"/>
                  </a:lnTo>
                  <a:close/>
                </a:path>
                <a:path w="26670" h="830579">
                  <a:moveTo>
                    <a:pt x="26670" y="615949"/>
                  </a:moveTo>
                  <a:lnTo>
                    <a:pt x="0" y="615949"/>
                  </a:lnTo>
                  <a:lnTo>
                    <a:pt x="0" y="621030"/>
                  </a:lnTo>
                  <a:lnTo>
                    <a:pt x="26670" y="621030"/>
                  </a:lnTo>
                  <a:lnTo>
                    <a:pt x="26670" y="615949"/>
                  </a:lnTo>
                  <a:close/>
                </a:path>
                <a:path w="26670" h="830579">
                  <a:moveTo>
                    <a:pt x="26670" y="609599"/>
                  </a:moveTo>
                  <a:lnTo>
                    <a:pt x="0" y="609599"/>
                  </a:lnTo>
                  <a:lnTo>
                    <a:pt x="0" y="614680"/>
                  </a:lnTo>
                  <a:lnTo>
                    <a:pt x="26670" y="614680"/>
                  </a:lnTo>
                  <a:lnTo>
                    <a:pt x="26670" y="609599"/>
                  </a:lnTo>
                  <a:close/>
                </a:path>
                <a:path w="26670" h="830579">
                  <a:moveTo>
                    <a:pt x="26670" y="603249"/>
                  </a:moveTo>
                  <a:lnTo>
                    <a:pt x="0" y="603249"/>
                  </a:lnTo>
                  <a:lnTo>
                    <a:pt x="0" y="608330"/>
                  </a:lnTo>
                  <a:lnTo>
                    <a:pt x="26670" y="608330"/>
                  </a:lnTo>
                  <a:lnTo>
                    <a:pt x="26670" y="603249"/>
                  </a:lnTo>
                  <a:close/>
                </a:path>
                <a:path w="26670" h="830579">
                  <a:moveTo>
                    <a:pt x="26670" y="596899"/>
                  </a:moveTo>
                  <a:lnTo>
                    <a:pt x="0" y="596899"/>
                  </a:lnTo>
                  <a:lnTo>
                    <a:pt x="0" y="601980"/>
                  </a:lnTo>
                  <a:lnTo>
                    <a:pt x="26670" y="601980"/>
                  </a:lnTo>
                  <a:lnTo>
                    <a:pt x="26670" y="596899"/>
                  </a:lnTo>
                  <a:close/>
                </a:path>
                <a:path w="26670" h="830579">
                  <a:moveTo>
                    <a:pt x="26670" y="590550"/>
                  </a:moveTo>
                  <a:lnTo>
                    <a:pt x="0" y="590550"/>
                  </a:lnTo>
                  <a:lnTo>
                    <a:pt x="0" y="595630"/>
                  </a:lnTo>
                  <a:lnTo>
                    <a:pt x="26670" y="595630"/>
                  </a:lnTo>
                  <a:lnTo>
                    <a:pt x="26670" y="590550"/>
                  </a:lnTo>
                  <a:close/>
                </a:path>
                <a:path w="26670" h="830579">
                  <a:moveTo>
                    <a:pt x="26670" y="584200"/>
                  </a:moveTo>
                  <a:lnTo>
                    <a:pt x="0" y="584200"/>
                  </a:lnTo>
                  <a:lnTo>
                    <a:pt x="0" y="589280"/>
                  </a:lnTo>
                  <a:lnTo>
                    <a:pt x="26670" y="589280"/>
                  </a:lnTo>
                  <a:lnTo>
                    <a:pt x="26670" y="584200"/>
                  </a:lnTo>
                  <a:close/>
                </a:path>
                <a:path w="26670" h="830579">
                  <a:moveTo>
                    <a:pt x="26670" y="577849"/>
                  </a:moveTo>
                  <a:lnTo>
                    <a:pt x="0" y="577849"/>
                  </a:lnTo>
                  <a:lnTo>
                    <a:pt x="0" y="582930"/>
                  </a:lnTo>
                  <a:lnTo>
                    <a:pt x="26670" y="582930"/>
                  </a:lnTo>
                  <a:lnTo>
                    <a:pt x="26670" y="577849"/>
                  </a:lnTo>
                  <a:close/>
                </a:path>
                <a:path w="26670" h="830579">
                  <a:moveTo>
                    <a:pt x="26670" y="571499"/>
                  </a:moveTo>
                  <a:lnTo>
                    <a:pt x="0" y="571499"/>
                  </a:lnTo>
                  <a:lnTo>
                    <a:pt x="0" y="576580"/>
                  </a:lnTo>
                  <a:lnTo>
                    <a:pt x="26670" y="576580"/>
                  </a:lnTo>
                  <a:lnTo>
                    <a:pt x="26670" y="571499"/>
                  </a:lnTo>
                  <a:close/>
                </a:path>
                <a:path w="26670" h="830579">
                  <a:moveTo>
                    <a:pt x="26670" y="565149"/>
                  </a:moveTo>
                  <a:lnTo>
                    <a:pt x="0" y="565149"/>
                  </a:lnTo>
                  <a:lnTo>
                    <a:pt x="0" y="570230"/>
                  </a:lnTo>
                  <a:lnTo>
                    <a:pt x="26670" y="570230"/>
                  </a:lnTo>
                  <a:lnTo>
                    <a:pt x="26670" y="565149"/>
                  </a:lnTo>
                  <a:close/>
                </a:path>
                <a:path w="26670" h="830579">
                  <a:moveTo>
                    <a:pt x="26670" y="558799"/>
                  </a:moveTo>
                  <a:lnTo>
                    <a:pt x="0" y="558799"/>
                  </a:lnTo>
                  <a:lnTo>
                    <a:pt x="0" y="563880"/>
                  </a:lnTo>
                  <a:lnTo>
                    <a:pt x="26670" y="563880"/>
                  </a:lnTo>
                  <a:lnTo>
                    <a:pt x="26670" y="558799"/>
                  </a:lnTo>
                  <a:close/>
                </a:path>
                <a:path w="26670" h="830579">
                  <a:moveTo>
                    <a:pt x="26670" y="552449"/>
                  </a:moveTo>
                  <a:lnTo>
                    <a:pt x="0" y="552449"/>
                  </a:lnTo>
                  <a:lnTo>
                    <a:pt x="0" y="557530"/>
                  </a:lnTo>
                  <a:lnTo>
                    <a:pt x="26670" y="557530"/>
                  </a:lnTo>
                  <a:lnTo>
                    <a:pt x="26670" y="552449"/>
                  </a:lnTo>
                  <a:close/>
                </a:path>
                <a:path w="26670" h="830579">
                  <a:moveTo>
                    <a:pt x="26670" y="546099"/>
                  </a:moveTo>
                  <a:lnTo>
                    <a:pt x="0" y="546099"/>
                  </a:lnTo>
                  <a:lnTo>
                    <a:pt x="0" y="551180"/>
                  </a:lnTo>
                  <a:lnTo>
                    <a:pt x="26670" y="551180"/>
                  </a:lnTo>
                  <a:lnTo>
                    <a:pt x="26670" y="546099"/>
                  </a:lnTo>
                  <a:close/>
                </a:path>
                <a:path w="26670" h="830579">
                  <a:moveTo>
                    <a:pt x="26670" y="539750"/>
                  </a:moveTo>
                  <a:lnTo>
                    <a:pt x="0" y="539750"/>
                  </a:lnTo>
                  <a:lnTo>
                    <a:pt x="0" y="544830"/>
                  </a:lnTo>
                  <a:lnTo>
                    <a:pt x="26670" y="544830"/>
                  </a:lnTo>
                  <a:lnTo>
                    <a:pt x="26670" y="539750"/>
                  </a:lnTo>
                  <a:close/>
                </a:path>
                <a:path w="26670" h="830579">
                  <a:moveTo>
                    <a:pt x="26670" y="533399"/>
                  </a:moveTo>
                  <a:lnTo>
                    <a:pt x="0" y="533399"/>
                  </a:lnTo>
                  <a:lnTo>
                    <a:pt x="0" y="538480"/>
                  </a:lnTo>
                  <a:lnTo>
                    <a:pt x="26670" y="538480"/>
                  </a:lnTo>
                  <a:lnTo>
                    <a:pt x="26670" y="533399"/>
                  </a:lnTo>
                  <a:close/>
                </a:path>
                <a:path w="26670" h="830579">
                  <a:moveTo>
                    <a:pt x="26670" y="527049"/>
                  </a:moveTo>
                  <a:lnTo>
                    <a:pt x="0" y="527049"/>
                  </a:lnTo>
                  <a:lnTo>
                    <a:pt x="0" y="532130"/>
                  </a:lnTo>
                  <a:lnTo>
                    <a:pt x="26670" y="532130"/>
                  </a:lnTo>
                  <a:lnTo>
                    <a:pt x="26670" y="527049"/>
                  </a:lnTo>
                  <a:close/>
                </a:path>
                <a:path w="26670" h="830579">
                  <a:moveTo>
                    <a:pt x="26670" y="521969"/>
                  </a:moveTo>
                  <a:lnTo>
                    <a:pt x="0" y="521969"/>
                  </a:lnTo>
                  <a:lnTo>
                    <a:pt x="0" y="525780"/>
                  </a:lnTo>
                  <a:lnTo>
                    <a:pt x="26670" y="525780"/>
                  </a:lnTo>
                  <a:lnTo>
                    <a:pt x="26670" y="521969"/>
                  </a:lnTo>
                  <a:close/>
                </a:path>
              </a:pathLst>
            </a:custGeom>
            <a:solidFill>
              <a:srgbClr val="4369D9"/>
            </a:solidFill>
          </p:spPr>
          <p:txBody>
            <a:bodyPr wrap="square" lIns="0" tIns="0" rIns="0" bIns="0" rtlCol="0"/>
            <a:lstStyle/>
            <a:p>
              <a:endParaRPr/>
            </a:p>
          </p:txBody>
        </p:sp>
        <p:sp>
          <p:nvSpPr>
            <p:cNvPr id="450" name="object 450"/>
            <p:cNvSpPr/>
            <p:nvPr/>
          </p:nvSpPr>
          <p:spPr>
            <a:xfrm>
              <a:off x="6228079" y="5516879"/>
              <a:ext cx="25400" cy="836930"/>
            </a:xfrm>
            <a:custGeom>
              <a:avLst/>
              <a:gdLst/>
              <a:ahLst/>
              <a:cxnLst/>
              <a:rect l="l" t="t" r="r" b="b"/>
              <a:pathLst>
                <a:path w="25400" h="836929">
                  <a:moveTo>
                    <a:pt x="1270" y="0"/>
                  </a:moveTo>
                  <a:lnTo>
                    <a:pt x="0" y="0"/>
                  </a:lnTo>
                  <a:lnTo>
                    <a:pt x="0" y="5080"/>
                  </a:lnTo>
                  <a:lnTo>
                    <a:pt x="22860" y="5080"/>
                  </a:lnTo>
                  <a:lnTo>
                    <a:pt x="22860" y="3810"/>
                  </a:lnTo>
                  <a:lnTo>
                    <a:pt x="16510" y="3810"/>
                  </a:lnTo>
                  <a:lnTo>
                    <a:pt x="16510" y="2540"/>
                  </a:lnTo>
                  <a:lnTo>
                    <a:pt x="8890" y="2540"/>
                  </a:lnTo>
                  <a:lnTo>
                    <a:pt x="8890" y="1270"/>
                  </a:lnTo>
                  <a:lnTo>
                    <a:pt x="1270" y="1270"/>
                  </a:lnTo>
                  <a:lnTo>
                    <a:pt x="1270" y="0"/>
                  </a:lnTo>
                  <a:close/>
                </a:path>
                <a:path w="25400" h="836929">
                  <a:moveTo>
                    <a:pt x="25400" y="5080"/>
                  </a:moveTo>
                  <a:lnTo>
                    <a:pt x="0" y="5080"/>
                  </a:lnTo>
                  <a:lnTo>
                    <a:pt x="0" y="30480"/>
                  </a:lnTo>
                  <a:lnTo>
                    <a:pt x="25400" y="30480"/>
                  </a:lnTo>
                  <a:lnTo>
                    <a:pt x="25400" y="5080"/>
                  </a:lnTo>
                  <a:close/>
                </a:path>
                <a:path w="25400" h="836929">
                  <a:moveTo>
                    <a:pt x="25400" y="30480"/>
                  </a:moveTo>
                  <a:lnTo>
                    <a:pt x="0" y="30480"/>
                  </a:lnTo>
                  <a:lnTo>
                    <a:pt x="0" y="36830"/>
                  </a:lnTo>
                  <a:lnTo>
                    <a:pt x="25400" y="36830"/>
                  </a:lnTo>
                  <a:lnTo>
                    <a:pt x="25400" y="30480"/>
                  </a:lnTo>
                  <a:close/>
                </a:path>
                <a:path w="25400" h="836929">
                  <a:moveTo>
                    <a:pt x="25400" y="36830"/>
                  </a:moveTo>
                  <a:lnTo>
                    <a:pt x="0" y="36830"/>
                  </a:lnTo>
                  <a:lnTo>
                    <a:pt x="0" y="43180"/>
                  </a:lnTo>
                  <a:lnTo>
                    <a:pt x="25400" y="43180"/>
                  </a:lnTo>
                  <a:lnTo>
                    <a:pt x="25400" y="36830"/>
                  </a:lnTo>
                  <a:close/>
                </a:path>
                <a:path w="25400" h="836929">
                  <a:moveTo>
                    <a:pt x="25400" y="43180"/>
                  </a:moveTo>
                  <a:lnTo>
                    <a:pt x="0" y="43180"/>
                  </a:lnTo>
                  <a:lnTo>
                    <a:pt x="0" y="49530"/>
                  </a:lnTo>
                  <a:lnTo>
                    <a:pt x="25400" y="49530"/>
                  </a:lnTo>
                  <a:lnTo>
                    <a:pt x="25400" y="43180"/>
                  </a:lnTo>
                  <a:close/>
                </a:path>
                <a:path w="25400" h="836929">
                  <a:moveTo>
                    <a:pt x="25400" y="49530"/>
                  </a:moveTo>
                  <a:lnTo>
                    <a:pt x="0" y="49530"/>
                  </a:lnTo>
                  <a:lnTo>
                    <a:pt x="0" y="53340"/>
                  </a:lnTo>
                  <a:lnTo>
                    <a:pt x="25400" y="53340"/>
                  </a:lnTo>
                  <a:lnTo>
                    <a:pt x="25400" y="49530"/>
                  </a:lnTo>
                  <a:close/>
                </a:path>
                <a:path w="25400" h="836929">
                  <a:moveTo>
                    <a:pt x="25400" y="53340"/>
                  </a:moveTo>
                  <a:lnTo>
                    <a:pt x="0" y="53340"/>
                  </a:lnTo>
                  <a:lnTo>
                    <a:pt x="0" y="55880"/>
                  </a:lnTo>
                  <a:lnTo>
                    <a:pt x="25400" y="55880"/>
                  </a:lnTo>
                  <a:lnTo>
                    <a:pt x="25400" y="53340"/>
                  </a:lnTo>
                  <a:close/>
                </a:path>
                <a:path w="25400" h="836929">
                  <a:moveTo>
                    <a:pt x="25400" y="55880"/>
                  </a:moveTo>
                  <a:lnTo>
                    <a:pt x="0" y="55880"/>
                  </a:lnTo>
                  <a:lnTo>
                    <a:pt x="0" y="68580"/>
                  </a:lnTo>
                  <a:lnTo>
                    <a:pt x="25400" y="68580"/>
                  </a:lnTo>
                  <a:lnTo>
                    <a:pt x="25400" y="55880"/>
                  </a:lnTo>
                  <a:close/>
                </a:path>
                <a:path w="25400" h="836929">
                  <a:moveTo>
                    <a:pt x="25400" y="68580"/>
                  </a:moveTo>
                  <a:lnTo>
                    <a:pt x="0" y="68580"/>
                  </a:lnTo>
                  <a:lnTo>
                    <a:pt x="0" y="74930"/>
                  </a:lnTo>
                  <a:lnTo>
                    <a:pt x="25400" y="74930"/>
                  </a:lnTo>
                  <a:lnTo>
                    <a:pt x="25400" y="68580"/>
                  </a:lnTo>
                  <a:close/>
                </a:path>
                <a:path w="25400" h="836929">
                  <a:moveTo>
                    <a:pt x="25400" y="74930"/>
                  </a:moveTo>
                  <a:lnTo>
                    <a:pt x="0" y="74930"/>
                  </a:lnTo>
                  <a:lnTo>
                    <a:pt x="0" y="85090"/>
                  </a:lnTo>
                  <a:lnTo>
                    <a:pt x="25400" y="85090"/>
                  </a:lnTo>
                  <a:lnTo>
                    <a:pt x="25400" y="74930"/>
                  </a:lnTo>
                  <a:close/>
                </a:path>
                <a:path w="25400" h="836929">
                  <a:moveTo>
                    <a:pt x="25400" y="85090"/>
                  </a:moveTo>
                  <a:lnTo>
                    <a:pt x="0" y="85090"/>
                  </a:lnTo>
                  <a:lnTo>
                    <a:pt x="0" y="91440"/>
                  </a:lnTo>
                  <a:lnTo>
                    <a:pt x="25400" y="91440"/>
                  </a:lnTo>
                  <a:lnTo>
                    <a:pt x="25400" y="85090"/>
                  </a:lnTo>
                  <a:close/>
                </a:path>
                <a:path w="25400" h="836929">
                  <a:moveTo>
                    <a:pt x="25400" y="91440"/>
                  </a:moveTo>
                  <a:lnTo>
                    <a:pt x="0" y="91440"/>
                  </a:lnTo>
                  <a:lnTo>
                    <a:pt x="0" y="100330"/>
                  </a:lnTo>
                  <a:lnTo>
                    <a:pt x="25400" y="100330"/>
                  </a:lnTo>
                  <a:lnTo>
                    <a:pt x="25400" y="91440"/>
                  </a:lnTo>
                  <a:close/>
                </a:path>
                <a:path w="25400" h="836929">
                  <a:moveTo>
                    <a:pt x="25400" y="100330"/>
                  </a:moveTo>
                  <a:lnTo>
                    <a:pt x="0" y="100330"/>
                  </a:lnTo>
                  <a:lnTo>
                    <a:pt x="0" y="105410"/>
                  </a:lnTo>
                  <a:lnTo>
                    <a:pt x="25400" y="105410"/>
                  </a:lnTo>
                  <a:lnTo>
                    <a:pt x="25400" y="100330"/>
                  </a:lnTo>
                  <a:close/>
                </a:path>
                <a:path w="25400" h="836929">
                  <a:moveTo>
                    <a:pt x="25400" y="105410"/>
                  </a:moveTo>
                  <a:lnTo>
                    <a:pt x="0" y="105410"/>
                  </a:lnTo>
                  <a:lnTo>
                    <a:pt x="0" y="106680"/>
                  </a:lnTo>
                  <a:lnTo>
                    <a:pt x="25400" y="106680"/>
                  </a:lnTo>
                  <a:lnTo>
                    <a:pt x="25400" y="105410"/>
                  </a:lnTo>
                  <a:close/>
                </a:path>
                <a:path w="25400" h="836929">
                  <a:moveTo>
                    <a:pt x="25400" y="106680"/>
                  </a:moveTo>
                  <a:lnTo>
                    <a:pt x="0" y="106680"/>
                  </a:lnTo>
                  <a:lnTo>
                    <a:pt x="0" y="113030"/>
                  </a:lnTo>
                  <a:lnTo>
                    <a:pt x="25400" y="113030"/>
                  </a:lnTo>
                  <a:lnTo>
                    <a:pt x="25400" y="106680"/>
                  </a:lnTo>
                  <a:close/>
                </a:path>
                <a:path w="25400" h="836929">
                  <a:moveTo>
                    <a:pt x="25400" y="113030"/>
                  </a:moveTo>
                  <a:lnTo>
                    <a:pt x="0" y="113030"/>
                  </a:lnTo>
                  <a:lnTo>
                    <a:pt x="0" y="123190"/>
                  </a:lnTo>
                  <a:lnTo>
                    <a:pt x="25400" y="123190"/>
                  </a:lnTo>
                  <a:lnTo>
                    <a:pt x="25400" y="113030"/>
                  </a:lnTo>
                  <a:close/>
                </a:path>
                <a:path w="25400" h="836929">
                  <a:moveTo>
                    <a:pt x="25400" y="123190"/>
                  </a:moveTo>
                  <a:lnTo>
                    <a:pt x="0" y="123190"/>
                  </a:lnTo>
                  <a:lnTo>
                    <a:pt x="0" y="132080"/>
                  </a:lnTo>
                  <a:lnTo>
                    <a:pt x="25400" y="132080"/>
                  </a:lnTo>
                  <a:lnTo>
                    <a:pt x="25400" y="123190"/>
                  </a:lnTo>
                  <a:close/>
                </a:path>
                <a:path w="25400" h="836929">
                  <a:moveTo>
                    <a:pt x="25400" y="132080"/>
                  </a:moveTo>
                  <a:lnTo>
                    <a:pt x="0" y="132080"/>
                  </a:lnTo>
                  <a:lnTo>
                    <a:pt x="0" y="170180"/>
                  </a:lnTo>
                  <a:lnTo>
                    <a:pt x="25400" y="170180"/>
                  </a:lnTo>
                  <a:lnTo>
                    <a:pt x="25400" y="132080"/>
                  </a:lnTo>
                  <a:close/>
                </a:path>
                <a:path w="25400" h="836929">
                  <a:moveTo>
                    <a:pt x="25400" y="170180"/>
                  </a:moveTo>
                  <a:lnTo>
                    <a:pt x="0" y="170180"/>
                  </a:lnTo>
                  <a:lnTo>
                    <a:pt x="0" y="173990"/>
                  </a:lnTo>
                  <a:lnTo>
                    <a:pt x="25400" y="173990"/>
                  </a:lnTo>
                  <a:lnTo>
                    <a:pt x="25400" y="170180"/>
                  </a:lnTo>
                  <a:close/>
                </a:path>
                <a:path w="25400" h="836929">
                  <a:moveTo>
                    <a:pt x="25400" y="173990"/>
                  </a:moveTo>
                  <a:lnTo>
                    <a:pt x="0" y="173990"/>
                  </a:lnTo>
                  <a:lnTo>
                    <a:pt x="0" y="176530"/>
                  </a:lnTo>
                  <a:lnTo>
                    <a:pt x="25400" y="176530"/>
                  </a:lnTo>
                  <a:lnTo>
                    <a:pt x="25400" y="173990"/>
                  </a:lnTo>
                  <a:close/>
                </a:path>
                <a:path w="25400" h="836929">
                  <a:moveTo>
                    <a:pt x="25400" y="176530"/>
                  </a:moveTo>
                  <a:lnTo>
                    <a:pt x="0" y="176530"/>
                  </a:lnTo>
                  <a:lnTo>
                    <a:pt x="0" y="182880"/>
                  </a:lnTo>
                  <a:lnTo>
                    <a:pt x="25400" y="182880"/>
                  </a:lnTo>
                  <a:lnTo>
                    <a:pt x="25400" y="176530"/>
                  </a:lnTo>
                  <a:close/>
                </a:path>
                <a:path w="25400" h="836929">
                  <a:moveTo>
                    <a:pt x="25400" y="182880"/>
                  </a:moveTo>
                  <a:lnTo>
                    <a:pt x="0" y="182880"/>
                  </a:lnTo>
                  <a:lnTo>
                    <a:pt x="0" y="186690"/>
                  </a:lnTo>
                  <a:lnTo>
                    <a:pt x="25400" y="186690"/>
                  </a:lnTo>
                  <a:lnTo>
                    <a:pt x="25400" y="182880"/>
                  </a:lnTo>
                  <a:close/>
                </a:path>
                <a:path w="25400" h="836929">
                  <a:moveTo>
                    <a:pt x="25400" y="186690"/>
                  </a:moveTo>
                  <a:lnTo>
                    <a:pt x="0" y="186690"/>
                  </a:lnTo>
                  <a:lnTo>
                    <a:pt x="0" y="224790"/>
                  </a:lnTo>
                  <a:lnTo>
                    <a:pt x="25400" y="224790"/>
                  </a:lnTo>
                  <a:lnTo>
                    <a:pt x="25400" y="186690"/>
                  </a:lnTo>
                  <a:close/>
                </a:path>
                <a:path w="25400" h="836929">
                  <a:moveTo>
                    <a:pt x="25400" y="224790"/>
                  </a:moveTo>
                  <a:lnTo>
                    <a:pt x="0" y="224790"/>
                  </a:lnTo>
                  <a:lnTo>
                    <a:pt x="0" y="233680"/>
                  </a:lnTo>
                  <a:lnTo>
                    <a:pt x="25400" y="233680"/>
                  </a:lnTo>
                  <a:lnTo>
                    <a:pt x="25400" y="224790"/>
                  </a:lnTo>
                  <a:close/>
                </a:path>
                <a:path w="25400" h="836929">
                  <a:moveTo>
                    <a:pt x="25400" y="233680"/>
                  </a:moveTo>
                  <a:lnTo>
                    <a:pt x="0" y="233680"/>
                  </a:lnTo>
                  <a:lnTo>
                    <a:pt x="0" y="240030"/>
                  </a:lnTo>
                  <a:lnTo>
                    <a:pt x="25400" y="240030"/>
                  </a:lnTo>
                  <a:lnTo>
                    <a:pt x="25400" y="233680"/>
                  </a:lnTo>
                  <a:close/>
                </a:path>
                <a:path w="25400" h="836929">
                  <a:moveTo>
                    <a:pt x="25400" y="240030"/>
                  </a:moveTo>
                  <a:lnTo>
                    <a:pt x="0" y="240030"/>
                  </a:lnTo>
                  <a:lnTo>
                    <a:pt x="0" y="246380"/>
                  </a:lnTo>
                  <a:lnTo>
                    <a:pt x="25400" y="246380"/>
                  </a:lnTo>
                  <a:lnTo>
                    <a:pt x="25400" y="240030"/>
                  </a:lnTo>
                  <a:close/>
                </a:path>
                <a:path w="25400" h="836929">
                  <a:moveTo>
                    <a:pt x="25400" y="246380"/>
                  </a:moveTo>
                  <a:lnTo>
                    <a:pt x="0" y="246380"/>
                  </a:lnTo>
                  <a:lnTo>
                    <a:pt x="0" y="250190"/>
                  </a:lnTo>
                  <a:lnTo>
                    <a:pt x="25400" y="250190"/>
                  </a:lnTo>
                  <a:lnTo>
                    <a:pt x="25400" y="246380"/>
                  </a:lnTo>
                  <a:close/>
                </a:path>
                <a:path w="25400" h="836929">
                  <a:moveTo>
                    <a:pt x="25400" y="250190"/>
                  </a:moveTo>
                  <a:lnTo>
                    <a:pt x="0" y="250190"/>
                  </a:lnTo>
                  <a:lnTo>
                    <a:pt x="0" y="256540"/>
                  </a:lnTo>
                  <a:lnTo>
                    <a:pt x="25400" y="256540"/>
                  </a:lnTo>
                  <a:lnTo>
                    <a:pt x="25400" y="250190"/>
                  </a:lnTo>
                  <a:close/>
                </a:path>
                <a:path w="25400" h="836929">
                  <a:moveTo>
                    <a:pt x="25400" y="256540"/>
                  </a:moveTo>
                  <a:lnTo>
                    <a:pt x="0" y="256540"/>
                  </a:lnTo>
                  <a:lnTo>
                    <a:pt x="0" y="259080"/>
                  </a:lnTo>
                  <a:lnTo>
                    <a:pt x="25400" y="259080"/>
                  </a:lnTo>
                  <a:lnTo>
                    <a:pt x="25400" y="256540"/>
                  </a:lnTo>
                  <a:close/>
                </a:path>
                <a:path w="25400" h="836929">
                  <a:moveTo>
                    <a:pt x="25400" y="259080"/>
                  </a:moveTo>
                  <a:lnTo>
                    <a:pt x="0" y="259080"/>
                  </a:lnTo>
                  <a:lnTo>
                    <a:pt x="0" y="262890"/>
                  </a:lnTo>
                  <a:lnTo>
                    <a:pt x="25400" y="262890"/>
                  </a:lnTo>
                  <a:lnTo>
                    <a:pt x="25400" y="259080"/>
                  </a:lnTo>
                  <a:close/>
                </a:path>
                <a:path w="25400" h="836929">
                  <a:moveTo>
                    <a:pt x="25400" y="262890"/>
                  </a:moveTo>
                  <a:lnTo>
                    <a:pt x="0" y="262890"/>
                  </a:lnTo>
                  <a:lnTo>
                    <a:pt x="0" y="265430"/>
                  </a:lnTo>
                  <a:lnTo>
                    <a:pt x="25400" y="265430"/>
                  </a:lnTo>
                  <a:lnTo>
                    <a:pt x="25400" y="262890"/>
                  </a:lnTo>
                  <a:close/>
                </a:path>
                <a:path w="25400" h="836929">
                  <a:moveTo>
                    <a:pt x="25400" y="265430"/>
                  </a:moveTo>
                  <a:lnTo>
                    <a:pt x="0" y="265430"/>
                  </a:lnTo>
                  <a:lnTo>
                    <a:pt x="0" y="271780"/>
                  </a:lnTo>
                  <a:lnTo>
                    <a:pt x="25400" y="271780"/>
                  </a:lnTo>
                  <a:lnTo>
                    <a:pt x="25400" y="265430"/>
                  </a:lnTo>
                  <a:close/>
                </a:path>
                <a:path w="25400" h="836929">
                  <a:moveTo>
                    <a:pt x="25400" y="271780"/>
                  </a:moveTo>
                  <a:lnTo>
                    <a:pt x="0" y="271780"/>
                  </a:lnTo>
                  <a:lnTo>
                    <a:pt x="0" y="297180"/>
                  </a:lnTo>
                  <a:lnTo>
                    <a:pt x="25400" y="297180"/>
                  </a:lnTo>
                  <a:lnTo>
                    <a:pt x="25400" y="271780"/>
                  </a:lnTo>
                  <a:close/>
                </a:path>
                <a:path w="25400" h="836929">
                  <a:moveTo>
                    <a:pt x="25400" y="297180"/>
                  </a:moveTo>
                  <a:lnTo>
                    <a:pt x="0" y="297180"/>
                  </a:lnTo>
                  <a:lnTo>
                    <a:pt x="0" y="303530"/>
                  </a:lnTo>
                  <a:lnTo>
                    <a:pt x="25400" y="303530"/>
                  </a:lnTo>
                  <a:lnTo>
                    <a:pt x="25400" y="297180"/>
                  </a:lnTo>
                  <a:close/>
                </a:path>
                <a:path w="25400" h="836929">
                  <a:moveTo>
                    <a:pt x="25400" y="303530"/>
                  </a:moveTo>
                  <a:lnTo>
                    <a:pt x="0" y="303530"/>
                  </a:lnTo>
                  <a:lnTo>
                    <a:pt x="0" y="316230"/>
                  </a:lnTo>
                  <a:lnTo>
                    <a:pt x="25400" y="316230"/>
                  </a:lnTo>
                  <a:lnTo>
                    <a:pt x="25400" y="303530"/>
                  </a:lnTo>
                  <a:close/>
                </a:path>
                <a:path w="25400" h="836929">
                  <a:moveTo>
                    <a:pt x="25400" y="316230"/>
                  </a:moveTo>
                  <a:lnTo>
                    <a:pt x="0" y="316230"/>
                  </a:lnTo>
                  <a:lnTo>
                    <a:pt x="0" y="332740"/>
                  </a:lnTo>
                  <a:lnTo>
                    <a:pt x="25400" y="332740"/>
                  </a:lnTo>
                  <a:lnTo>
                    <a:pt x="25400" y="316230"/>
                  </a:lnTo>
                  <a:close/>
                </a:path>
                <a:path w="25400" h="836929">
                  <a:moveTo>
                    <a:pt x="25400" y="332740"/>
                  </a:moveTo>
                  <a:lnTo>
                    <a:pt x="0" y="332740"/>
                  </a:lnTo>
                  <a:lnTo>
                    <a:pt x="0" y="335280"/>
                  </a:lnTo>
                  <a:lnTo>
                    <a:pt x="25400" y="335280"/>
                  </a:lnTo>
                  <a:lnTo>
                    <a:pt x="25400" y="332740"/>
                  </a:lnTo>
                  <a:close/>
                </a:path>
                <a:path w="25400" h="836929">
                  <a:moveTo>
                    <a:pt x="25400" y="335280"/>
                  </a:moveTo>
                  <a:lnTo>
                    <a:pt x="0" y="335280"/>
                  </a:lnTo>
                  <a:lnTo>
                    <a:pt x="0" y="339090"/>
                  </a:lnTo>
                  <a:lnTo>
                    <a:pt x="25400" y="339090"/>
                  </a:lnTo>
                  <a:lnTo>
                    <a:pt x="25400" y="335280"/>
                  </a:lnTo>
                  <a:close/>
                </a:path>
                <a:path w="25400" h="836929">
                  <a:moveTo>
                    <a:pt x="25400" y="339090"/>
                  </a:moveTo>
                  <a:lnTo>
                    <a:pt x="0" y="339090"/>
                  </a:lnTo>
                  <a:lnTo>
                    <a:pt x="0" y="341630"/>
                  </a:lnTo>
                  <a:lnTo>
                    <a:pt x="25400" y="341630"/>
                  </a:lnTo>
                  <a:lnTo>
                    <a:pt x="25400" y="339090"/>
                  </a:lnTo>
                  <a:close/>
                </a:path>
                <a:path w="25400" h="836929">
                  <a:moveTo>
                    <a:pt x="25400" y="341630"/>
                  </a:moveTo>
                  <a:lnTo>
                    <a:pt x="0" y="341630"/>
                  </a:lnTo>
                  <a:lnTo>
                    <a:pt x="0" y="345440"/>
                  </a:lnTo>
                  <a:lnTo>
                    <a:pt x="25400" y="345440"/>
                  </a:lnTo>
                  <a:lnTo>
                    <a:pt x="25400" y="341630"/>
                  </a:lnTo>
                  <a:close/>
                </a:path>
                <a:path w="25400" h="836929">
                  <a:moveTo>
                    <a:pt x="25400" y="345440"/>
                  </a:moveTo>
                  <a:lnTo>
                    <a:pt x="0" y="345440"/>
                  </a:lnTo>
                  <a:lnTo>
                    <a:pt x="0" y="351790"/>
                  </a:lnTo>
                  <a:lnTo>
                    <a:pt x="25400" y="351790"/>
                  </a:lnTo>
                  <a:lnTo>
                    <a:pt x="25400" y="345440"/>
                  </a:lnTo>
                  <a:close/>
                </a:path>
                <a:path w="25400" h="836929">
                  <a:moveTo>
                    <a:pt x="25400" y="351790"/>
                  </a:moveTo>
                  <a:lnTo>
                    <a:pt x="0" y="351790"/>
                  </a:lnTo>
                  <a:lnTo>
                    <a:pt x="0" y="360680"/>
                  </a:lnTo>
                  <a:lnTo>
                    <a:pt x="25400" y="360680"/>
                  </a:lnTo>
                  <a:lnTo>
                    <a:pt x="25400" y="351790"/>
                  </a:lnTo>
                  <a:close/>
                </a:path>
                <a:path w="25400" h="836929">
                  <a:moveTo>
                    <a:pt x="25400" y="360680"/>
                  </a:moveTo>
                  <a:lnTo>
                    <a:pt x="0" y="360680"/>
                  </a:lnTo>
                  <a:lnTo>
                    <a:pt x="0" y="373380"/>
                  </a:lnTo>
                  <a:lnTo>
                    <a:pt x="25400" y="373380"/>
                  </a:lnTo>
                  <a:lnTo>
                    <a:pt x="25400" y="360680"/>
                  </a:lnTo>
                  <a:close/>
                </a:path>
                <a:path w="25400" h="836929">
                  <a:moveTo>
                    <a:pt x="25400" y="373380"/>
                  </a:moveTo>
                  <a:lnTo>
                    <a:pt x="0" y="373380"/>
                  </a:lnTo>
                  <a:lnTo>
                    <a:pt x="0" y="383540"/>
                  </a:lnTo>
                  <a:lnTo>
                    <a:pt x="25400" y="383540"/>
                  </a:lnTo>
                  <a:lnTo>
                    <a:pt x="25400" y="373380"/>
                  </a:lnTo>
                  <a:close/>
                </a:path>
                <a:path w="25400" h="836929">
                  <a:moveTo>
                    <a:pt x="25400" y="383540"/>
                  </a:moveTo>
                  <a:lnTo>
                    <a:pt x="0" y="383540"/>
                  </a:lnTo>
                  <a:lnTo>
                    <a:pt x="0" y="386080"/>
                  </a:lnTo>
                  <a:lnTo>
                    <a:pt x="25400" y="386080"/>
                  </a:lnTo>
                  <a:lnTo>
                    <a:pt x="25400" y="383540"/>
                  </a:lnTo>
                  <a:close/>
                </a:path>
                <a:path w="25400" h="836929">
                  <a:moveTo>
                    <a:pt x="25400" y="386080"/>
                  </a:moveTo>
                  <a:lnTo>
                    <a:pt x="0" y="386080"/>
                  </a:lnTo>
                  <a:lnTo>
                    <a:pt x="0" y="392430"/>
                  </a:lnTo>
                  <a:lnTo>
                    <a:pt x="25400" y="392430"/>
                  </a:lnTo>
                  <a:lnTo>
                    <a:pt x="25400" y="386080"/>
                  </a:lnTo>
                  <a:close/>
                </a:path>
                <a:path w="25400" h="836929">
                  <a:moveTo>
                    <a:pt x="25400" y="392430"/>
                  </a:moveTo>
                  <a:lnTo>
                    <a:pt x="0" y="392430"/>
                  </a:lnTo>
                  <a:lnTo>
                    <a:pt x="0" y="396240"/>
                  </a:lnTo>
                  <a:lnTo>
                    <a:pt x="25400" y="396240"/>
                  </a:lnTo>
                  <a:lnTo>
                    <a:pt x="25400" y="392430"/>
                  </a:lnTo>
                  <a:close/>
                </a:path>
                <a:path w="25400" h="836929">
                  <a:moveTo>
                    <a:pt x="25400" y="396240"/>
                  </a:moveTo>
                  <a:lnTo>
                    <a:pt x="0" y="396240"/>
                  </a:lnTo>
                  <a:lnTo>
                    <a:pt x="0" y="402590"/>
                  </a:lnTo>
                  <a:lnTo>
                    <a:pt x="25400" y="402590"/>
                  </a:lnTo>
                  <a:lnTo>
                    <a:pt x="25400" y="396240"/>
                  </a:lnTo>
                  <a:close/>
                </a:path>
                <a:path w="25400" h="836929">
                  <a:moveTo>
                    <a:pt x="25400" y="402590"/>
                  </a:moveTo>
                  <a:lnTo>
                    <a:pt x="0" y="402590"/>
                  </a:lnTo>
                  <a:lnTo>
                    <a:pt x="0" y="405130"/>
                  </a:lnTo>
                  <a:lnTo>
                    <a:pt x="25400" y="405130"/>
                  </a:lnTo>
                  <a:lnTo>
                    <a:pt x="25400" y="402590"/>
                  </a:lnTo>
                  <a:close/>
                </a:path>
                <a:path w="25400" h="836929">
                  <a:moveTo>
                    <a:pt x="25400" y="405130"/>
                  </a:moveTo>
                  <a:lnTo>
                    <a:pt x="0" y="405130"/>
                  </a:lnTo>
                  <a:lnTo>
                    <a:pt x="0" y="408940"/>
                  </a:lnTo>
                  <a:lnTo>
                    <a:pt x="25400" y="408940"/>
                  </a:lnTo>
                  <a:lnTo>
                    <a:pt x="25400" y="405130"/>
                  </a:lnTo>
                  <a:close/>
                </a:path>
                <a:path w="25400" h="836929">
                  <a:moveTo>
                    <a:pt x="25400" y="408940"/>
                  </a:moveTo>
                  <a:lnTo>
                    <a:pt x="0" y="408940"/>
                  </a:lnTo>
                  <a:lnTo>
                    <a:pt x="0" y="411480"/>
                  </a:lnTo>
                  <a:lnTo>
                    <a:pt x="25400" y="411480"/>
                  </a:lnTo>
                  <a:lnTo>
                    <a:pt x="25400" y="408940"/>
                  </a:lnTo>
                  <a:close/>
                </a:path>
                <a:path w="25400" h="836929">
                  <a:moveTo>
                    <a:pt x="25400" y="411480"/>
                  </a:moveTo>
                  <a:lnTo>
                    <a:pt x="0" y="411480"/>
                  </a:lnTo>
                  <a:lnTo>
                    <a:pt x="0" y="417830"/>
                  </a:lnTo>
                  <a:lnTo>
                    <a:pt x="25400" y="417830"/>
                  </a:lnTo>
                  <a:lnTo>
                    <a:pt x="25400" y="411480"/>
                  </a:lnTo>
                  <a:close/>
                </a:path>
                <a:path w="25400" h="836929">
                  <a:moveTo>
                    <a:pt x="25400" y="417830"/>
                  </a:moveTo>
                  <a:lnTo>
                    <a:pt x="0" y="417830"/>
                  </a:lnTo>
                  <a:lnTo>
                    <a:pt x="0" y="436880"/>
                  </a:lnTo>
                  <a:lnTo>
                    <a:pt x="25400" y="436880"/>
                  </a:lnTo>
                  <a:lnTo>
                    <a:pt x="25400" y="417830"/>
                  </a:lnTo>
                  <a:close/>
                </a:path>
                <a:path w="25400" h="836929">
                  <a:moveTo>
                    <a:pt x="25400" y="436880"/>
                  </a:moveTo>
                  <a:lnTo>
                    <a:pt x="0" y="436880"/>
                  </a:lnTo>
                  <a:lnTo>
                    <a:pt x="0" y="440690"/>
                  </a:lnTo>
                  <a:lnTo>
                    <a:pt x="25400" y="440690"/>
                  </a:lnTo>
                  <a:lnTo>
                    <a:pt x="25400" y="436880"/>
                  </a:lnTo>
                  <a:close/>
                </a:path>
                <a:path w="25400" h="836929">
                  <a:moveTo>
                    <a:pt x="25400" y="440690"/>
                  </a:moveTo>
                  <a:lnTo>
                    <a:pt x="0" y="440690"/>
                  </a:lnTo>
                  <a:lnTo>
                    <a:pt x="0" y="453390"/>
                  </a:lnTo>
                  <a:lnTo>
                    <a:pt x="25400" y="453390"/>
                  </a:lnTo>
                  <a:lnTo>
                    <a:pt x="25400" y="440690"/>
                  </a:lnTo>
                  <a:close/>
                </a:path>
                <a:path w="25400" h="836929">
                  <a:moveTo>
                    <a:pt x="25400" y="453390"/>
                  </a:moveTo>
                  <a:lnTo>
                    <a:pt x="0" y="453390"/>
                  </a:lnTo>
                  <a:lnTo>
                    <a:pt x="0" y="462280"/>
                  </a:lnTo>
                  <a:lnTo>
                    <a:pt x="25400" y="462280"/>
                  </a:lnTo>
                  <a:lnTo>
                    <a:pt x="25400" y="453390"/>
                  </a:lnTo>
                  <a:close/>
                </a:path>
                <a:path w="25400" h="836929">
                  <a:moveTo>
                    <a:pt x="25400" y="462280"/>
                  </a:moveTo>
                  <a:lnTo>
                    <a:pt x="0" y="462280"/>
                  </a:lnTo>
                  <a:lnTo>
                    <a:pt x="0" y="466090"/>
                  </a:lnTo>
                  <a:lnTo>
                    <a:pt x="25400" y="466090"/>
                  </a:lnTo>
                  <a:lnTo>
                    <a:pt x="25400" y="462280"/>
                  </a:lnTo>
                  <a:close/>
                </a:path>
                <a:path w="25400" h="836929">
                  <a:moveTo>
                    <a:pt x="25400" y="466090"/>
                  </a:moveTo>
                  <a:lnTo>
                    <a:pt x="0" y="466090"/>
                  </a:lnTo>
                  <a:lnTo>
                    <a:pt x="0" y="481330"/>
                  </a:lnTo>
                  <a:lnTo>
                    <a:pt x="25400" y="481330"/>
                  </a:lnTo>
                  <a:lnTo>
                    <a:pt x="25400" y="466090"/>
                  </a:lnTo>
                  <a:close/>
                </a:path>
                <a:path w="25400" h="836929">
                  <a:moveTo>
                    <a:pt x="25400" y="481330"/>
                  </a:moveTo>
                  <a:lnTo>
                    <a:pt x="0" y="481330"/>
                  </a:lnTo>
                  <a:lnTo>
                    <a:pt x="0" y="487680"/>
                  </a:lnTo>
                  <a:lnTo>
                    <a:pt x="25400" y="487680"/>
                  </a:lnTo>
                  <a:lnTo>
                    <a:pt x="25400" y="481330"/>
                  </a:lnTo>
                  <a:close/>
                </a:path>
                <a:path w="25400" h="836929">
                  <a:moveTo>
                    <a:pt x="25400" y="487680"/>
                  </a:moveTo>
                  <a:lnTo>
                    <a:pt x="0" y="487680"/>
                  </a:lnTo>
                  <a:lnTo>
                    <a:pt x="0" y="491490"/>
                  </a:lnTo>
                  <a:lnTo>
                    <a:pt x="25400" y="491490"/>
                  </a:lnTo>
                  <a:lnTo>
                    <a:pt x="25400" y="487680"/>
                  </a:lnTo>
                  <a:close/>
                </a:path>
                <a:path w="25400" h="836929">
                  <a:moveTo>
                    <a:pt x="25400" y="491490"/>
                  </a:moveTo>
                  <a:lnTo>
                    <a:pt x="0" y="491490"/>
                  </a:lnTo>
                  <a:lnTo>
                    <a:pt x="0" y="494030"/>
                  </a:lnTo>
                  <a:lnTo>
                    <a:pt x="25400" y="494030"/>
                  </a:lnTo>
                  <a:lnTo>
                    <a:pt x="25400" y="491490"/>
                  </a:lnTo>
                  <a:close/>
                </a:path>
                <a:path w="25400" h="836929">
                  <a:moveTo>
                    <a:pt x="25400" y="494030"/>
                  </a:moveTo>
                  <a:lnTo>
                    <a:pt x="0" y="494030"/>
                  </a:lnTo>
                  <a:lnTo>
                    <a:pt x="0" y="497840"/>
                  </a:lnTo>
                  <a:lnTo>
                    <a:pt x="25400" y="497840"/>
                  </a:lnTo>
                  <a:lnTo>
                    <a:pt x="25400" y="494030"/>
                  </a:lnTo>
                  <a:close/>
                </a:path>
                <a:path w="25400" h="836929">
                  <a:moveTo>
                    <a:pt x="25400" y="497840"/>
                  </a:moveTo>
                  <a:lnTo>
                    <a:pt x="0" y="497840"/>
                  </a:lnTo>
                  <a:lnTo>
                    <a:pt x="0" y="504190"/>
                  </a:lnTo>
                  <a:lnTo>
                    <a:pt x="25400" y="504190"/>
                  </a:lnTo>
                  <a:lnTo>
                    <a:pt x="25400" y="497840"/>
                  </a:lnTo>
                  <a:close/>
                </a:path>
                <a:path w="25400" h="836929">
                  <a:moveTo>
                    <a:pt x="25400" y="504190"/>
                  </a:moveTo>
                  <a:lnTo>
                    <a:pt x="0" y="504190"/>
                  </a:lnTo>
                  <a:lnTo>
                    <a:pt x="0" y="506730"/>
                  </a:lnTo>
                  <a:lnTo>
                    <a:pt x="25400" y="506730"/>
                  </a:lnTo>
                  <a:lnTo>
                    <a:pt x="25400" y="504190"/>
                  </a:lnTo>
                  <a:close/>
                </a:path>
                <a:path w="25400" h="836929">
                  <a:moveTo>
                    <a:pt x="25400" y="506730"/>
                  </a:moveTo>
                  <a:lnTo>
                    <a:pt x="0" y="506730"/>
                  </a:lnTo>
                  <a:lnTo>
                    <a:pt x="0" y="513080"/>
                  </a:lnTo>
                  <a:lnTo>
                    <a:pt x="25400" y="513080"/>
                  </a:lnTo>
                  <a:lnTo>
                    <a:pt x="25400" y="506730"/>
                  </a:lnTo>
                  <a:close/>
                </a:path>
                <a:path w="25400" h="836929">
                  <a:moveTo>
                    <a:pt x="25400" y="513080"/>
                  </a:moveTo>
                  <a:lnTo>
                    <a:pt x="0" y="513080"/>
                  </a:lnTo>
                  <a:lnTo>
                    <a:pt x="0" y="525780"/>
                  </a:lnTo>
                  <a:lnTo>
                    <a:pt x="25400" y="525780"/>
                  </a:lnTo>
                  <a:lnTo>
                    <a:pt x="25400" y="513080"/>
                  </a:lnTo>
                  <a:close/>
                </a:path>
                <a:path w="25400" h="836929">
                  <a:moveTo>
                    <a:pt x="25400" y="830580"/>
                  </a:moveTo>
                  <a:lnTo>
                    <a:pt x="0" y="830580"/>
                  </a:lnTo>
                  <a:lnTo>
                    <a:pt x="0" y="836930"/>
                  </a:lnTo>
                  <a:lnTo>
                    <a:pt x="12700" y="836930"/>
                  </a:lnTo>
                  <a:lnTo>
                    <a:pt x="12700" y="835660"/>
                  </a:lnTo>
                  <a:lnTo>
                    <a:pt x="25400" y="835660"/>
                  </a:lnTo>
                  <a:lnTo>
                    <a:pt x="25400" y="830580"/>
                  </a:lnTo>
                  <a:close/>
                </a:path>
                <a:path w="25400" h="836929">
                  <a:moveTo>
                    <a:pt x="25400" y="824230"/>
                  </a:moveTo>
                  <a:lnTo>
                    <a:pt x="0" y="824230"/>
                  </a:lnTo>
                  <a:lnTo>
                    <a:pt x="0" y="829310"/>
                  </a:lnTo>
                  <a:lnTo>
                    <a:pt x="25400" y="829310"/>
                  </a:lnTo>
                  <a:lnTo>
                    <a:pt x="25400" y="824230"/>
                  </a:lnTo>
                  <a:close/>
                </a:path>
                <a:path w="25400" h="836929">
                  <a:moveTo>
                    <a:pt x="25400" y="817880"/>
                  </a:moveTo>
                  <a:lnTo>
                    <a:pt x="0" y="817880"/>
                  </a:lnTo>
                  <a:lnTo>
                    <a:pt x="0" y="822960"/>
                  </a:lnTo>
                  <a:lnTo>
                    <a:pt x="25400" y="822960"/>
                  </a:lnTo>
                  <a:lnTo>
                    <a:pt x="25400" y="817880"/>
                  </a:lnTo>
                  <a:close/>
                </a:path>
                <a:path w="25400" h="836929">
                  <a:moveTo>
                    <a:pt x="25400" y="811530"/>
                  </a:moveTo>
                  <a:lnTo>
                    <a:pt x="0" y="811530"/>
                  </a:lnTo>
                  <a:lnTo>
                    <a:pt x="0" y="816610"/>
                  </a:lnTo>
                  <a:lnTo>
                    <a:pt x="25400" y="816610"/>
                  </a:lnTo>
                  <a:lnTo>
                    <a:pt x="25400" y="811530"/>
                  </a:lnTo>
                  <a:close/>
                </a:path>
                <a:path w="25400" h="836929">
                  <a:moveTo>
                    <a:pt x="25400" y="805180"/>
                  </a:moveTo>
                  <a:lnTo>
                    <a:pt x="0" y="805180"/>
                  </a:lnTo>
                  <a:lnTo>
                    <a:pt x="0" y="810260"/>
                  </a:lnTo>
                  <a:lnTo>
                    <a:pt x="25400" y="810260"/>
                  </a:lnTo>
                  <a:lnTo>
                    <a:pt x="25400" y="805180"/>
                  </a:lnTo>
                  <a:close/>
                </a:path>
                <a:path w="25400" h="836929">
                  <a:moveTo>
                    <a:pt x="25400" y="798830"/>
                  </a:moveTo>
                  <a:lnTo>
                    <a:pt x="0" y="798830"/>
                  </a:lnTo>
                  <a:lnTo>
                    <a:pt x="0" y="803910"/>
                  </a:lnTo>
                  <a:lnTo>
                    <a:pt x="25400" y="803910"/>
                  </a:lnTo>
                  <a:lnTo>
                    <a:pt x="25400" y="798830"/>
                  </a:lnTo>
                  <a:close/>
                </a:path>
                <a:path w="25400" h="836929">
                  <a:moveTo>
                    <a:pt x="25400" y="792480"/>
                  </a:moveTo>
                  <a:lnTo>
                    <a:pt x="0" y="792480"/>
                  </a:lnTo>
                  <a:lnTo>
                    <a:pt x="0" y="797560"/>
                  </a:lnTo>
                  <a:lnTo>
                    <a:pt x="25400" y="797560"/>
                  </a:lnTo>
                  <a:lnTo>
                    <a:pt x="25400" y="792480"/>
                  </a:lnTo>
                  <a:close/>
                </a:path>
                <a:path w="25400" h="836929">
                  <a:moveTo>
                    <a:pt x="25400" y="786130"/>
                  </a:moveTo>
                  <a:lnTo>
                    <a:pt x="0" y="786130"/>
                  </a:lnTo>
                  <a:lnTo>
                    <a:pt x="0" y="791210"/>
                  </a:lnTo>
                  <a:lnTo>
                    <a:pt x="25400" y="791210"/>
                  </a:lnTo>
                  <a:lnTo>
                    <a:pt x="25400" y="786130"/>
                  </a:lnTo>
                  <a:close/>
                </a:path>
                <a:path w="25400" h="836929">
                  <a:moveTo>
                    <a:pt x="25400" y="779780"/>
                  </a:moveTo>
                  <a:lnTo>
                    <a:pt x="0" y="779780"/>
                  </a:lnTo>
                  <a:lnTo>
                    <a:pt x="0" y="784860"/>
                  </a:lnTo>
                  <a:lnTo>
                    <a:pt x="25400" y="784860"/>
                  </a:lnTo>
                  <a:lnTo>
                    <a:pt x="25400" y="779780"/>
                  </a:lnTo>
                  <a:close/>
                </a:path>
                <a:path w="25400" h="836929">
                  <a:moveTo>
                    <a:pt x="25400" y="773430"/>
                  </a:moveTo>
                  <a:lnTo>
                    <a:pt x="0" y="773430"/>
                  </a:lnTo>
                  <a:lnTo>
                    <a:pt x="0" y="778510"/>
                  </a:lnTo>
                  <a:lnTo>
                    <a:pt x="25400" y="778510"/>
                  </a:lnTo>
                  <a:lnTo>
                    <a:pt x="25400" y="773430"/>
                  </a:lnTo>
                  <a:close/>
                </a:path>
                <a:path w="25400" h="836929">
                  <a:moveTo>
                    <a:pt x="25400" y="767080"/>
                  </a:moveTo>
                  <a:lnTo>
                    <a:pt x="0" y="767080"/>
                  </a:lnTo>
                  <a:lnTo>
                    <a:pt x="0" y="772160"/>
                  </a:lnTo>
                  <a:lnTo>
                    <a:pt x="25400" y="772160"/>
                  </a:lnTo>
                  <a:lnTo>
                    <a:pt x="25400" y="767080"/>
                  </a:lnTo>
                  <a:close/>
                </a:path>
                <a:path w="25400" h="836929">
                  <a:moveTo>
                    <a:pt x="25400" y="760730"/>
                  </a:moveTo>
                  <a:lnTo>
                    <a:pt x="0" y="760730"/>
                  </a:lnTo>
                  <a:lnTo>
                    <a:pt x="0" y="765810"/>
                  </a:lnTo>
                  <a:lnTo>
                    <a:pt x="25400" y="765810"/>
                  </a:lnTo>
                  <a:lnTo>
                    <a:pt x="25400" y="760730"/>
                  </a:lnTo>
                  <a:close/>
                </a:path>
                <a:path w="25400" h="836929">
                  <a:moveTo>
                    <a:pt x="25400" y="754380"/>
                  </a:moveTo>
                  <a:lnTo>
                    <a:pt x="0" y="754380"/>
                  </a:lnTo>
                  <a:lnTo>
                    <a:pt x="0" y="759460"/>
                  </a:lnTo>
                  <a:lnTo>
                    <a:pt x="25400" y="759460"/>
                  </a:lnTo>
                  <a:lnTo>
                    <a:pt x="25400" y="754380"/>
                  </a:lnTo>
                  <a:close/>
                </a:path>
                <a:path w="25400" h="836929">
                  <a:moveTo>
                    <a:pt x="25400" y="748030"/>
                  </a:moveTo>
                  <a:lnTo>
                    <a:pt x="0" y="748030"/>
                  </a:lnTo>
                  <a:lnTo>
                    <a:pt x="0" y="753110"/>
                  </a:lnTo>
                  <a:lnTo>
                    <a:pt x="25400" y="753110"/>
                  </a:lnTo>
                  <a:lnTo>
                    <a:pt x="25400" y="748030"/>
                  </a:lnTo>
                  <a:close/>
                </a:path>
                <a:path w="25400" h="836929">
                  <a:moveTo>
                    <a:pt x="25400" y="741680"/>
                  </a:moveTo>
                  <a:lnTo>
                    <a:pt x="0" y="741680"/>
                  </a:lnTo>
                  <a:lnTo>
                    <a:pt x="0" y="746760"/>
                  </a:lnTo>
                  <a:lnTo>
                    <a:pt x="25400" y="746760"/>
                  </a:lnTo>
                  <a:lnTo>
                    <a:pt x="25400" y="741680"/>
                  </a:lnTo>
                  <a:close/>
                </a:path>
                <a:path w="25400" h="836929">
                  <a:moveTo>
                    <a:pt x="25400" y="735330"/>
                  </a:moveTo>
                  <a:lnTo>
                    <a:pt x="0" y="735330"/>
                  </a:lnTo>
                  <a:lnTo>
                    <a:pt x="0" y="740410"/>
                  </a:lnTo>
                  <a:lnTo>
                    <a:pt x="25400" y="740410"/>
                  </a:lnTo>
                  <a:lnTo>
                    <a:pt x="25400" y="735330"/>
                  </a:lnTo>
                  <a:close/>
                </a:path>
                <a:path w="25400" h="836929">
                  <a:moveTo>
                    <a:pt x="25400" y="728980"/>
                  </a:moveTo>
                  <a:lnTo>
                    <a:pt x="0" y="728980"/>
                  </a:lnTo>
                  <a:lnTo>
                    <a:pt x="0" y="734060"/>
                  </a:lnTo>
                  <a:lnTo>
                    <a:pt x="25400" y="734060"/>
                  </a:lnTo>
                  <a:lnTo>
                    <a:pt x="25400" y="728980"/>
                  </a:lnTo>
                  <a:close/>
                </a:path>
                <a:path w="25400" h="836929">
                  <a:moveTo>
                    <a:pt x="25400" y="722630"/>
                  </a:moveTo>
                  <a:lnTo>
                    <a:pt x="0" y="722630"/>
                  </a:lnTo>
                  <a:lnTo>
                    <a:pt x="0" y="727710"/>
                  </a:lnTo>
                  <a:lnTo>
                    <a:pt x="25400" y="727710"/>
                  </a:lnTo>
                  <a:lnTo>
                    <a:pt x="25400" y="722630"/>
                  </a:lnTo>
                  <a:close/>
                </a:path>
                <a:path w="25400" h="836929">
                  <a:moveTo>
                    <a:pt x="25400" y="716280"/>
                  </a:moveTo>
                  <a:lnTo>
                    <a:pt x="0" y="716280"/>
                  </a:lnTo>
                  <a:lnTo>
                    <a:pt x="0" y="721360"/>
                  </a:lnTo>
                  <a:lnTo>
                    <a:pt x="25400" y="721360"/>
                  </a:lnTo>
                  <a:lnTo>
                    <a:pt x="25400" y="716280"/>
                  </a:lnTo>
                  <a:close/>
                </a:path>
                <a:path w="25400" h="836929">
                  <a:moveTo>
                    <a:pt x="25400" y="709930"/>
                  </a:moveTo>
                  <a:lnTo>
                    <a:pt x="0" y="709930"/>
                  </a:lnTo>
                  <a:lnTo>
                    <a:pt x="0" y="715010"/>
                  </a:lnTo>
                  <a:lnTo>
                    <a:pt x="25400" y="715010"/>
                  </a:lnTo>
                  <a:lnTo>
                    <a:pt x="25400" y="709930"/>
                  </a:lnTo>
                  <a:close/>
                </a:path>
                <a:path w="25400" h="836929">
                  <a:moveTo>
                    <a:pt x="25400" y="703580"/>
                  </a:moveTo>
                  <a:lnTo>
                    <a:pt x="0" y="703580"/>
                  </a:lnTo>
                  <a:lnTo>
                    <a:pt x="0" y="708660"/>
                  </a:lnTo>
                  <a:lnTo>
                    <a:pt x="25400" y="708660"/>
                  </a:lnTo>
                  <a:lnTo>
                    <a:pt x="25400" y="703580"/>
                  </a:lnTo>
                  <a:close/>
                </a:path>
                <a:path w="25400" h="836929">
                  <a:moveTo>
                    <a:pt x="25400" y="697230"/>
                  </a:moveTo>
                  <a:lnTo>
                    <a:pt x="0" y="697230"/>
                  </a:lnTo>
                  <a:lnTo>
                    <a:pt x="0" y="702310"/>
                  </a:lnTo>
                  <a:lnTo>
                    <a:pt x="25400" y="702310"/>
                  </a:lnTo>
                  <a:lnTo>
                    <a:pt x="25400" y="697230"/>
                  </a:lnTo>
                  <a:close/>
                </a:path>
                <a:path w="25400" h="836929">
                  <a:moveTo>
                    <a:pt x="25400" y="690880"/>
                  </a:moveTo>
                  <a:lnTo>
                    <a:pt x="0" y="690880"/>
                  </a:lnTo>
                  <a:lnTo>
                    <a:pt x="0" y="695960"/>
                  </a:lnTo>
                  <a:lnTo>
                    <a:pt x="25400" y="695960"/>
                  </a:lnTo>
                  <a:lnTo>
                    <a:pt x="25400" y="690880"/>
                  </a:lnTo>
                  <a:close/>
                </a:path>
                <a:path w="25400" h="836929">
                  <a:moveTo>
                    <a:pt x="25400" y="684530"/>
                  </a:moveTo>
                  <a:lnTo>
                    <a:pt x="0" y="684530"/>
                  </a:lnTo>
                  <a:lnTo>
                    <a:pt x="0" y="689610"/>
                  </a:lnTo>
                  <a:lnTo>
                    <a:pt x="25400" y="689610"/>
                  </a:lnTo>
                  <a:lnTo>
                    <a:pt x="25400" y="684530"/>
                  </a:lnTo>
                  <a:close/>
                </a:path>
                <a:path w="25400" h="836929">
                  <a:moveTo>
                    <a:pt x="25400" y="678180"/>
                  </a:moveTo>
                  <a:lnTo>
                    <a:pt x="0" y="678180"/>
                  </a:lnTo>
                  <a:lnTo>
                    <a:pt x="0" y="683260"/>
                  </a:lnTo>
                  <a:lnTo>
                    <a:pt x="25400" y="683260"/>
                  </a:lnTo>
                  <a:lnTo>
                    <a:pt x="25400" y="678180"/>
                  </a:lnTo>
                  <a:close/>
                </a:path>
                <a:path w="25400" h="836929">
                  <a:moveTo>
                    <a:pt x="25400" y="671830"/>
                  </a:moveTo>
                  <a:lnTo>
                    <a:pt x="0" y="671830"/>
                  </a:lnTo>
                  <a:lnTo>
                    <a:pt x="0" y="676910"/>
                  </a:lnTo>
                  <a:lnTo>
                    <a:pt x="25400" y="676910"/>
                  </a:lnTo>
                  <a:lnTo>
                    <a:pt x="25400" y="671830"/>
                  </a:lnTo>
                  <a:close/>
                </a:path>
                <a:path w="25400" h="836929">
                  <a:moveTo>
                    <a:pt x="25400" y="665480"/>
                  </a:moveTo>
                  <a:lnTo>
                    <a:pt x="0" y="665480"/>
                  </a:lnTo>
                  <a:lnTo>
                    <a:pt x="0" y="670560"/>
                  </a:lnTo>
                  <a:lnTo>
                    <a:pt x="25400" y="670560"/>
                  </a:lnTo>
                  <a:lnTo>
                    <a:pt x="25400" y="665480"/>
                  </a:lnTo>
                  <a:close/>
                </a:path>
                <a:path w="25400" h="836929">
                  <a:moveTo>
                    <a:pt x="25400" y="659130"/>
                  </a:moveTo>
                  <a:lnTo>
                    <a:pt x="0" y="659130"/>
                  </a:lnTo>
                  <a:lnTo>
                    <a:pt x="0" y="664210"/>
                  </a:lnTo>
                  <a:lnTo>
                    <a:pt x="25400" y="664210"/>
                  </a:lnTo>
                  <a:lnTo>
                    <a:pt x="25400" y="659130"/>
                  </a:lnTo>
                  <a:close/>
                </a:path>
                <a:path w="25400" h="836929">
                  <a:moveTo>
                    <a:pt x="25400" y="652780"/>
                  </a:moveTo>
                  <a:lnTo>
                    <a:pt x="0" y="652780"/>
                  </a:lnTo>
                  <a:lnTo>
                    <a:pt x="0" y="657860"/>
                  </a:lnTo>
                  <a:lnTo>
                    <a:pt x="25400" y="657860"/>
                  </a:lnTo>
                  <a:lnTo>
                    <a:pt x="25400" y="652780"/>
                  </a:lnTo>
                  <a:close/>
                </a:path>
                <a:path w="25400" h="836929">
                  <a:moveTo>
                    <a:pt x="25400" y="646430"/>
                  </a:moveTo>
                  <a:lnTo>
                    <a:pt x="0" y="646430"/>
                  </a:lnTo>
                  <a:lnTo>
                    <a:pt x="0" y="651510"/>
                  </a:lnTo>
                  <a:lnTo>
                    <a:pt x="25400" y="651510"/>
                  </a:lnTo>
                  <a:lnTo>
                    <a:pt x="25400" y="646430"/>
                  </a:lnTo>
                  <a:close/>
                </a:path>
                <a:path w="25400" h="836929">
                  <a:moveTo>
                    <a:pt x="25400" y="640080"/>
                  </a:moveTo>
                  <a:lnTo>
                    <a:pt x="0" y="640080"/>
                  </a:lnTo>
                  <a:lnTo>
                    <a:pt x="0" y="645160"/>
                  </a:lnTo>
                  <a:lnTo>
                    <a:pt x="25400" y="645160"/>
                  </a:lnTo>
                  <a:lnTo>
                    <a:pt x="25400" y="640080"/>
                  </a:lnTo>
                  <a:close/>
                </a:path>
                <a:path w="25400" h="836929">
                  <a:moveTo>
                    <a:pt x="25400" y="633730"/>
                  </a:moveTo>
                  <a:lnTo>
                    <a:pt x="0" y="633730"/>
                  </a:lnTo>
                  <a:lnTo>
                    <a:pt x="0" y="638810"/>
                  </a:lnTo>
                  <a:lnTo>
                    <a:pt x="25400" y="638810"/>
                  </a:lnTo>
                  <a:lnTo>
                    <a:pt x="25400" y="633730"/>
                  </a:lnTo>
                  <a:close/>
                </a:path>
                <a:path w="25400" h="836929">
                  <a:moveTo>
                    <a:pt x="25400" y="627380"/>
                  </a:moveTo>
                  <a:lnTo>
                    <a:pt x="0" y="627380"/>
                  </a:lnTo>
                  <a:lnTo>
                    <a:pt x="0" y="632460"/>
                  </a:lnTo>
                  <a:lnTo>
                    <a:pt x="25400" y="632460"/>
                  </a:lnTo>
                  <a:lnTo>
                    <a:pt x="25400" y="627380"/>
                  </a:lnTo>
                  <a:close/>
                </a:path>
                <a:path w="25400" h="836929">
                  <a:moveTo>
                    <a:pt x="25400" y="621030"/>
                  </a:moveTo>
                  <a:lnTo>
                    <a:pt x="0" y="621030"/>
                  </a:lnTo>
                  <a:lnTo>
                    <a:pt x="0" y="626110"/>
                  </a:lnTo>
                  <a:lnTo>
                    <a:pt x="25400" y="626110"/>
                  </a:lnTo>
                  <a:lnTo>
                    <a:pt x="25400" y="621030"/>
                  </a:lnTo>
                  <a:close/>
                </a:path>
                <a:path w="25400" h="836929">
                  <a:moveTo>
                    <a:pt x="25400" y="614680"/>
                  </a:moveTo>
                  <a:lnTo>
                    <a:pt x="0" y="614680"/>
                  </a:lnTo>
                  <a:lnTo>
                    <a:pt x="0" y="619760"/>
                  </a:lnTo>
                  <a:lnTo>
                    <a:pt x="25400" y="619760"/>
                  </a:lnTo>
                  <a:lnTo>
                    <a:pt x="25400" y="614680"/>
                  </a:lnTo>
                  <a:close/>
                </a:path>
                <a:path w="25400" h="836929">
                  <a:moveTo>
                    <a:pt x="25400" y="608330"/>
                  </a:moveTo>
                  <a:lnTo>
                    <a:pt x="0" y="608330"/>
                  </a:lnTo>
                  <a:lnTo>
                    <a:pt x="0" y="613410"/>
                  </a:lnTo>
                  <a:lnTo>
                    <a:pt x="25400" y="613410"/>
                  </a:lnTo>
                  <a:lnTo>
                    <a:pt x="25400" y="608330"/>
                  </a:lnTo>
                  <a:close/>
                </a:path>
                <a:path w="25400" h="836929">
                  <a:moveTo>
                    <a:pt x="25400" y="601980"/>
                  </a:moveTo>
                  <a:lnTo>
                    <a:pt x="0" y="601980"/>
                  </a:lnTo>
                  <a:lnTo>
                    <a:pt x="0" y="607060"/>
                  </a:lnTo>
                  <a:lnTo>
                    <a:pt x="25400" y="607060"/>
                  </a:lnTo>
                  <a:lnTo>
                    <a:pt x="25400" y="601980"/>
                  </a:lnTo>
                  <a:close/>
                </a:path>
                <a:path w="25400" h="836929">
                  <a:moveTo>
                    <a:pt x="25400" y="595630"/>
                  </a:moveTo>
                  <a:lnTo>
                    <a:pt x="0" y="595630"/>
                  </a:lnTo>
                  <a:lnTo>
                    <a:pt x="0" y="600710"/>
                  </a:lnTo>
                  <a:lnTo>
                    <a:pt x="25400" y="600710"/>
                  </a:lnTo>
                  <a:lnTo>
                    <a:pt x="25400" y="595630"/>
                  </a:lnTo>
                  <a:close/>
                </a:path>
                <a:path w="25400" h="836929">
                  <a:moveTo>
                    <a:pt x="25400" y="589280"/>
                  </a:moveTo>
                  <a:lnTo>
                    <a:pt x="0" y="589280"/>
                  </a:lnTo>
                  <a:lnTo>
                    <a:pt x="0" y="594360"/>
                  </a:lnTo>
                  <a:lnTo>
                    <a:pt x="25400" y="594360"/>
                  </a:lnTo>
                  <a:lnTo>
                    <a:pt x="25400" y="589280"/>
                  </a:lnTo>
                  <a:close/>
                </a:path>
                <a:path w="25400" h="836929">
                  <a:moveTo>
                    <a:pt x="25400" y="582930"/>
                  </a:moveTo>
                  <a:lnTo>
                    <a:pt x="0" y="582930"/>
                  </a:lnTo>
                  <a:lnTo>
                    <a:pt x="0" y="588010"/>
                  </a:lnTo>
                  <a:lnTo>
                    <a:pt x="25400" y="588010"/>
                  </a:lnTo>
                  <a:lnTo>
                    <a:pt x="25400" y="582930"/>
                  </a:lnTo>
                  <a:close/>
                </a:path>
                <a:path w="25400" h="836929">
                  <a:moveTo>
                    <a:pt x="25400" y="576580"/>
                  </a:moveTo>
                  <a:lnTo>
                    <a:pt x="0" y="576580"/>
                  </a:lnTo>
                  <a:lnTo>
                    <a:pt x="0" y="581660"/>
                  </a:lnTo>
                  <a:lnTo>
                    <a:pt x="25400" y="581660"/>
                  </a:lnTo>
                  <a:lnTo>
                    <a:pt x="25400" y="576580"/>
                  </a:lnTo>
                  <a:close/>
                </a:path>
                <a:path w="25400" h="836929">
                  <a:moveTo>
                    <a:pt x="25400" y="570230"/>
                  </a:moveTo>
                  <a:lnTo>
                    <a:pt x="0" y="570230"/>
                  </a:lnTo>
                  <a:lnTo>
                    <a:pt x="0" y="575310"/>
                  </a:lnTo>
                  <a:lnTo>
                    <a:pt x="25400" y="575310"/>
                  </a:lnTo>
                  <a:lnTo>
                    <a:pt x="25400" y="570230"/>
                  </a:lnTo>
                  <a:close/>
                </a:path>
                <a:path w="25400" h="836929">
                  <a:moveTo>
                    <a:pt x="25400" y="563880"/>
                  </a:moveTo>
                  <a:lnTo>
                    <a:pt x="0" y="563880"/>
                  </a:lnTo>
                  <a:lnTo>
                    <a:pt x="0" y="568960"/>
                  </a:lnTo>
                  <a:lnTo>
                    <a:pt x="25400" y="568960"/>
                  </a:lnTo>
                  <a:lnTo>
                    <a:pt x="25400" y="563880"/>
                  </a:lnTo>
                  <a:close/>
                </a:path>
                <a:path w="25400" h="836929">
                  <a:moveTo>
                    <a:pt x="25400" y="557530"/>
                  </a:moveTo>
                  <a:lnTo>
                    <a:pt x="0" y="557530"/>
                  </a:lnTo>
                  <a:lnTo>
                    <a:pt x="0" y="562610"/>
                  </a:lnTo>
                  <a:lnTo>
                    <a:pt x="25400" y="562610"/>
                  </a:lnTo>
                  <a:lnTo>
                    <a:pt x="25400" y="557530"/>
                  </a:lnTo>
                  <a:close/>
                </a:path>
                <a:path w="25400" h="836929">
                  <a:moveTo>
                    <a:pt x="25400" y="551180"/>
                  </a:moveTo>
                  <a:lnTo>
                    <a:pt x="0" y="551180"/>
                  </a:lnTo>
                  <a:lnTo>
                    <a:pt x="0" y="556260"/>
                  </a:lnTo>
                  <a:lnTo>
                    <a:pt x="25400" y="556260"/>
                  </a:lnTo>
                  <a:lnTo>
                    <a:pt x="25400" y="551180"/>
                  </a:lnTo>
                  <a:close/>
                </a:path>
                <a:path w="25400" h="836929">
                  <a:moveTo>
                    <a:pt x="25400" y="544830"/>
                  </a:moveTo>
                  <a:lnTo>
                    <a:pt x="0" y="544830"/>
                  </a:lnTo>
                  <a:lnTo>
                    <a:pt x="0" y="549910"/>
                  </a:lnTo>
                  <a:lnTo>
                    <a:pt x="25400" y="549910"/>
                  </a:lnTo>
                  <a:lnTo>
                    <a:pt x="25400" y="544830"/>
                  </a:lnTo>
                  <a:close/>
                </a:path>
                <a:path w="25400" h="836929">
                  <a:moveTo>
                    <a:pt x="25400" y="538480"/>
                  </a:moveTo>
                  <a:lnTo>
                    <a:pt x="0" y="538480"/>
                  </a:lnTo>
                  <a:lnTo>
                    <a:pt x="0" y="543560"/>
                  </a:lnTo>
                  <a:lnTo>
                    <a:pt x="25400" y="543560"/>
                  </a:lnTo>
                  <a:lnTo>
                    <a:pt x="25400" y="538480"/>
                  </a:lnTo>
                  <a:close/>
                </a:path>
                <a:path w="25400" h="836929">
                  <a:moveTo>
                    <a:pt x="25400" y="532130"/>
                  </a:moveTo>
                  <a:lnTo>
                    <a:pt x="0" y="532130"/>
                  </a:lnTo>
                  <a:lnTo>
                    <a:pt x="0" y="537210"/>
                  </a:lnTo>
                  <a:lnTo>
                    <a:pt x="25400" y="537210"/>
                  </a:lnTo>
                  <a:lnTo>
                    <a:pt x="25400" y="532130"/>
                  </a:lnTo>
                  <a:close/>
                </a:path>
                <a:path w="25400" h="836929">
                  <a:moveTo>
                    <a:pt x="25400" y="527050"/>
                  </a:moveTo>
                  <a:lnTo>
                    <a:pt x="0" y="527050"/>
                  </a:lnTo>
                  <a:lnTo>
                    <a:pt x="0" y="530860"/>
                  </a:lnTo>
                  <a:lnTo>
                    <a:pt x="25400" y="530860"/>
                  </a:lnTo>
                  <a:lnTo>
                    <a:pt x="25400" y="527050"/>
                  </a:lnTo>
                  <a:close/>
                </a:path>
              </a:pathLst>
            </a:custGeom>
            <a:solidFill>
              <a:srgbClr val="4268D8"/>
            </a:solidFill>
          </p:spPr>
          <p:txBody>
            <a:bodyPr wrap="square" lIns="0" tIns="0" rIns="0" bIns="0" rtlCol="0"/>
            <a:lstStyle/>
            <a:p>
              <a:endParaRPr/>
            </a:p>
          </p:txBody>
        </p:sp>
        <p:sp>
          <p:nvSpPr>
            <p:cNvPr id="451" name="object 451"/>
            <p:cNvSpPr/>
            <p:nvPr/>
          </p:nvSpPr>
          <p:spPr>
            <a:xfrm>
              <a:off x="6202679" y="5513070"/>
              <a:ext cx="25400" cy="840740"/>
            </a:xfrm>
            <a:custGeom>
              <a:avLst/>
              <a:gdLst/>
              <a:ahLst/>
              <a:cxnLst/>
              <a:rect l="l" t="t" r="r" b="b"/>
              <a:pathLst>
                <a:path w="25400" h="840739">
                  <a:moveTo>
                    <a:pt x="5080" y="0"/>
                  </a:moveTo>
                  <a:lnTo>
                    <a:pt x="0" y="0"/>
                  </a:lnTo>
                  <a:lnTo>
                    <a:pt x="0" y="2539"/>
                  </a:lnTo>
                  <a:lnTo>
                    <a:pt x="12700" y="2539"/>
                  </a:lnTo>
                  <a:lnTo>
                    <a:pt x="12700" y="1269"/>
                  </a:lnTo>
                  <a:lnTo>
                    <a:pt x="5080" y="1269"/>
                  </a:lnTo>
                  <a:lnTo>
                    <a:pt x="5080" y="0"/>
                  </a:lnTo>
                  <a:close/>
                </a:path>
                <a:path w="25400" h="840739">
                  <a:moveTo>
                    <a:pt x="19050" y="2539"/>
                  </a:moveTo>
                  <a:lnTo>
                    <a:pt x="0" y="2539"/>
                  </a:lnTo>
                  <a:lnTo>
                    <a:pt x="0" y="8889"/>
                  </a:lnTo>
                  <a:lnTo>
                    <a:pt x="25400" y="8889"/>
                  </a:lnTo>
                  <a:lnTo>
                    <a:pt x="25400" y="3809"/>
                  </a:lnTo>
                  <a:lnTo>
                    <a:pt x="19050" y="3809"/>
                  </a:lnTo>
                  <a:lnTo>
                    <a:pt x="19050" y="2539"/>
                  </a:lnTo>
                  <a:close/>
                </a:path>
                <a:path w="25400" h="840739">
                  <a:moveTo>
                    <a:pt x="25400" y="8889"/>
                  </a:moveTo>
                  <a:lnTo>
                    <a:pt x="0" y="8889"/>
                  </a:lnTo>
                  <a:lnTo>
                    <a:pt x="0" y="34289"/>
                  </a:lnTo>
                  <a:lnTo>
                    <a:pt x="25400" y="34289"/>
                  </a:lnTo>
                  <a:lnTo>
                    <a:pt x="25400" y="8889"/>
                  </a:lnTo>
                  <a:close/>
                </a:path>
                <a:path w="25400" h="840739">
                  <a:moveTo>
                    <a:pt x="25400" y="34290"/>
                  </a:moveTo>
                  <a:lnTo>
                    <a:pt x="0" y="34290"/>
                  </a:lnTo>
                  <a:lnTo>
                    <a:pt x="0" y="40639"/>
                  </a:lnTo>
                  <a:lnTo>
                    <a:pt x="25400" y="40639"/>
                  </a:lnTo>
                  <a:lnTo>
                    <a:pt x="25400" y="34290"/>
                  </a:lnTo>
                  <a:close/>
                </a:path>
                <a:path w="25400" h="840739">
                  <a:moveTo>
                    <a:pt x="25400" y="40640"/>
                  </a:moveTo>
                  <a:lnTo>
                    <a:pt x="0" y="40640"/>
                  </a:lnTo>
                  <a:lnTo>
                    <a:pt x="0" y="46989"/>
                  </a:lnTo>
                  <a:lnTo>
                    <a:pt x="25400" y="46989"/>
                  </a:lnTo>
                  <a:lnTo>
                    <a:pt x="25400" y="40640"/>
                  </a:lnTo>
                  <a:close/>
                </a:path>
                <a:path w="25400" h="840739">
                  <a:moveTo>
                    <a:pt x="25400" y="46990"/>
                  </a:moveTo>
                  <a:lnTo>
                    <a:pt x="0" y="46990"/>
                  </a:lnTo>
                  <a:lnTo>
                    <a:pt x="0" y="53339"/>
                  </a:lnTo>
                  <a:lnTo>
                    <a:pt x="25400" y="53339"/>
                  </a:lnTo>
                  <a:lnTo>
                    <a:pt x="25400" y="46990"/>
                  </a:lnTo>
                  <a:close/>
                </a:path>
                <a:path w="25400" h="840739">
                  <a:moveTo>
                    <a:pt x="25400" y="53340"/>
                  </a:moveTo>
                  <a:lnTo>
                    <a:pt x="0" y="53340"/>
                  </a:lnTo>
                  <a:lnTo>
                    <a:pt x="0" y="57149"/>
                  </a:lnTo>
                  <a:lnTo>
                    <a:pt x="25400" y="57149"/>
                  </a:lnTo>
                  <a:lnTo>
                    <a:pt x="25400" y="53340"/>
                  </a:lnTo>
                  <a:close/>
                </a:path>
                <a:path w="25400" h="840739">
                  <a:moveTo>
                    <a:pt x="25400" y="57150"/>
                  </a:moveTo>
                  <a:lnTo>
                    <a:pt x="0" y="57150"/>
                  </a:lnTo>
                  <a:lnTo>
                    <a:pt x="0" y="59689"/>
                  </a:lnTo>
                  <a:lnTo>
                    <a:pt x="25400" y="59689"/>
                  </a:lnTo>
                  <a:lnTo>
                    <a:pt x="25400" y="57150"/>
                  </a:lnTo>
                  <a:close/>
                </a:path>
                <a:path w="25400" h="840739">
                  <a:moveTo>
                    <a:pt x="25400" y="59690"/>
                  </a:moveTo>
                  <a:lnTo>
                    <a:pt x="0" y="59690"/>
                  </a:lnTo>
                  <a:lnTo>
                    <a:pt x="0" y="72389"/>
                  </a:lnTo>
                  <a:lnTo>
                    <a:pt x="25400" y="72389"/>
                  </a:lnTo>
                  <a:lnTo>
                    <a:pt x="25400" y="59690"/>
                  </a:lnTo>
                  <a:close/>
                </a:path>
                <a:path w="25400" h="840739">
                  <a:moveTo>
                    <a:pt x="25400" y="72390"/>
                  </a:moveTo>
                  <a:lnTo>
                    <a:pt x="0" y="72390"/>
                  </a:lnTo>
                  <a:lnTo>
                    <a:pt x="0" y="78739"/>
                  </a:lnTo>
                  <a:lnTo>
                    <a:pt x="25400" y="78739"/>
                  </a:lnTo>
                  <a:lnTo>
                    <a:pt x="25400" y="72390"/>
                  </a:lnTo>
                  <a:close/>
                </a:path>
                <a:path w="25400" h="840739">
                  <a:moveTo>
                    <a:pt x="25400" y="78739"/>
                  </a:moveTo>
                  <a:lnTo>
                    <a:pt x="0" y="78739"/>
                  </a:lnTo>
                  <a:lnTo>
                    <a:pt x="0" y="88899"/>
                  </a:lnTo>
                  <a:lnTo>
                    <a:pt x="25400" y="88899"/>
                  </a:lnTo>
                  <a:lnTo>
                    <a:pt x="25400" y="78739"/>
                  </a:lnTo>
                  <a:close/>
                </a:path>
                <a:path w="25400" h="840739">
                  <a:moveTo>
                    <a:pt x="25400" y="88900"/>
                  </a:moveTo>
                  <a:lnTo>
                    <a:pt x="0" y="88900"/>
                  </a:lnTo>
                  <a:lnTo>
                    <a:pt x="0" y="95249"/>
                  </a:lnTo>
                  <a:lnTo>
                    <a:pt x="25400" y="95249"/>
                  </a:lnTo>
                  <a:lnTo>
                    <a:pt x="25400" y="88900"/>
                  </a:lnTo>
                  <a:close/>
                </a:path>
                <a:path w="25400" h="840739">
                  <a:moveTo>
                    <a:pt x="25400" y="95250"/>
                  </a:moveTo>
                  <a:lnTo>
                    <a:pt x="0" y="95250"/>
                  </a:lnTo>
                  <a:lnTo>
                    <a:pt x="0" y="104139"/>
                  </a:lnTo>
                  <a:lnTo>
                    <a:pt x="25400" y="104139"/>
                  </a:lnTo>
                  <a:lnTo>
                    <a:pt x="25400" y="95250"/>
                  </a:lnTo>
                  <a:close/>
                </a:path>
                <a:path w="25400" h="840739">
                  <a:moveTo>
                    <a:pt x="25400" y="104139"/>
                  </a:moveTo>
                  <a:lnTo>
                    <a:pt x="0" y="104139"/>
                  </a:lnTo>
                  <a:lnTo>
                    <a:pt x="0" y="109219"/>
                  </a:lnTo>
                  <a:lnTo>
                    <a:pt x="25400" y="109219"/>
                  </a:lnTo>
                  <a:lnTo>
                    <a:pt x="25400" y="104139"/>
                  </a:lnTo>
                  <a:close/>
                </a:path>
                <a:path w="25400" h="840739">
                  <a:moveTo>
                    <a:pt x="25400" y="109219"/>
                  </a:moveTo>
                  <a:lnTo>
                    <a:pt x="0" y="109219"/>
                  </a:lnTo>
                  <a:lnTo>
                    <a:pt x="0" y="110489"/>
                  </a:lnTo>
                  <a:lnTo>
                    <a:pt x="25400" y="110489"/>
                  </a:lnTo>
                  <a:lnTo>
                    <a:pt x="25400" y="109219"/>
                  </a:lnTo>
                  <a:close/>
                </a:path>
                <a:path w="25400" h="840739">
                  <a:moveTo>
                    <a:pt x="25400" y="110489"/>
                  </a:moveTo>
                  <a:lnTo>
                    <a:pt x="0" y="110489"/>
                  </a:lnTo>
                  <a:lnTo>
                    <a:pt x="0" y="116839"/>
                  </a:lnTo>
                  <a:lnTo>
                    <a:pt x="25400" y="116839"/>
                  </a:lnTo>
                  <a:lnTo>
                    <a:pt x="25400" y="110489"/>
                  </a:lnTo>
                  <a:close/>
                </a:path>
                <a:path w="25400" h="840739">
                  <a:moveTo>
                    <a:pt x="25400" y="116840"/>
                  </a:moveTo>
                  <a:lnTo>
                    <a:pt x="0" y="116840"/>
                  </a:lnTo>
                  <a:lnTo>
                    <a:pt x="0" y="126999"/>
                  </a:lnTo>
                  <a:lnTo>
                    <a:pt x="25400" y="126999"/>
                  </a:lnTo>
                  <a:lnTo>
                    <a:pt x="25400" y="116840"/>
                  </a:lnTo>
                  <a:close/>
                </a:path>
                <a:path w="25400" h="840739">
                  <a:moveTo>
                    <a:pt x="25400" y="127000"/>
                  </a:moveTo>
                  <a:lnTo>
                    <a:pt x="0" y="127000"/>
                  </a:lnTo>
                  <a:lnTo>
                    <a:pt x="0" y="135889"/>
                  </a:lnTo>
                  <a:lnTo>
                    <a:pt x="25400" y="135889"/>
                  </a:lnTo>
                  <a:lnTo>
                    <a:pt x="25400" y="127000"/>
                  </a:lnTo>
                  <a:close/>
                </a:path>
                <a:path w="25400" h="840739">
                  <a:moveTo>
                    <a:pt x="25400" y="135889"/>
                  </a:moveTo>
                  <a:lnTo>
                    <a:pt x="0" y="135889"/>
                  </a:lnTo>
                  <a:lnTo>
                    <a:pt x="0" y="173989"/>
                  </a:lnTo>
                  <a:lnTo>
                    <a:pt x="25400" y="173989"/>
                  </a:lnTo>
                  <a:lnTo>
                    <a:pt x="25400" y="135889"/>
                  </a:lnTo>
                  <a:close/>
                </a:path>
                <a:path w="25400" h="840739">
                  <a:moveTo>
                    <a:pt x="25400" y="173989"/>
                  </a:moveTo>
                  <a:lnTo>
                    <a:pt x="0" y="173989"/>
                  </a:lnTo>
                  <a:lnTo>
                    <a:pt x="0" y="177799"/>
                  </a:lnTo>
                  <a:lnTo>
                    <a:pt x="25400" y="177799"/>
                  </a:lnTo>
                  <a:lnTo>
                    <a:pt x="25400" y="173989"/>
                  </a:lnTo>
                  <a:close/>
                </a:path>
                <a:path w="25400" h="840739">
                  <a:moveTo>
                    <a:pt x="25400" y="177800"/>
                  </a:moveTo>
                  <a:lnTo>
                    <a:pt x="0" y="177800"/>
                  </a:lnTo>
                  <a:lnTo>
                    <a:pt x="0" y="180339"/>
                  </a:lnTo>
                  <a:lnTo>
                    <a:pt x="25400" y="180339"/>
                  </a:lnTo>
                  <a:lnTo>
                    <a:pt x="25400" y="177800"/>
                  </a:lnTo>
                  <a:close/>
                </a:path>
                <a:path w="25400" h="840739">
                  <a:moveTo>
                    <a:pt x="25400" y="180340"/>
                  </a:moveTo>
                  <a:lnTo>
                    <a:pt x="0" y="180340"/>
                  </a:lnTo>
                  <a:lnTo>
                    <a:pt x="0" y="186689"/>
                  </a:lnTo>
                  <a:lnTo>
                    <a:pt x="25400" y="186689"/>
                  </a:lnTo>
                  <a:lnTo>
                    <a:pt x="25400" y="180340"/>
                  </a:lnTo>
                  <a:close/>
                </a:path>
                <a:path w="25400" h="840739">
                  <a:moveTo>
                    <a:pt x="25400" y="186689"/>
                  </a:moveTo>
                  <a:lnTo>
                    <a:pt x="0" y="186689"/>
                  </a:lnTo>
                  <a:lnTo>
                    <a:pt x="0" y="190499"/>
                  </a:lnTo>
                  <a:lnTo>
                    <a:pt x="25400" y="190499"/>
                  </a:lnTo>
                  <a:lnTo>
                    <a:pt x="25400" y="186689"/>
                  </a:lnTo>
                  <a:close/>
                </a:path>
                <a:path w="25400" h="840739">
                  <a:moveTo>
                    <a:pt x="25400" y="190499"/>
                  </a:moveTo>
                  <a:lnTo>
                    <a:pt x="0" y="190499"/>
                  </a:lnTo>
                  <a:lnTo>
                    <a:pt x="0" y="228599"/>
                  </a:lnTo>
                  <a:lnTo>
                    <a:pt x="25400" y="228599"/>
                  </a:lnTo>
                  <a:lnTo>
                    <a:pt x="25400" y="190499"/>
                  </a:lnTo>
                  <a:close/>
                </a:path>
                <a:path w="25400" h="840739">
                  <a:moveTo>
                    <a:pt x="25400" y="228600"/>
                  </a:moveTo>
                  <a:lnTo>
                    <a:pt x="0" y="228600"/>
                  </a:lnTo>
                  <a:lnTo>
                    <a:pt x="0" y="237489"/>
                  </a:lnTo>
                  <a:lnTo>
                    <a:pt x="25400" y="237489"/>
                  </a:lnTo>
                  <a:lnTo>
                    <a:pt x="25400" y="228600"/>
                  </a:lnTo>
                  <a:close/>
                </a:path>
                <a:path w="25400" h="840739">
                  <a:moveTo>
                    <a:pt x="25400" y="237489"/>
                  </a:moveTo>
                  <a:lnTo>
                    <a:pt x="0" y="237489"/>
                  </a:lnTo>
                  <a:lnTo>
                    <a:pt x="0" y="243839"/>
                  </a:lnTo>
                  <a:lnTo>
                    <a:pt x="25400" y="243839"/>
                  </a:lnTo>
                  <a:lnTo>
                    <a:pt x="25400" y="237489"/>
                  </a:lnTo>
                  <a:close/>
                </a:path>
                <a:path w="25400" h="840739">
                  <a:moveTo>
                    <a:pt x="25400" y="243839"/>
                  </a:moveTo>
                  <a:lnTo>
                    <a:pt x="0" y="243839"/>
                  </a:lnTo>
                  <a:lnTo>
                    <a:pt x="0" y="250189"/>
                  </a:lnTo>
                  <a:lnTo>
                    <a:pt x="25400" y="250189"/>
                  </a:lnTo>
                  <a:lnTo>
                    <a:pt x="25400" y="243839"/>
                  </a:lnTo>
                  <a:close/>
                </a:path>
                <a:path w="25400" h="840739">
                  <a:moveTo>
                    <a:pt x="25400" y="250189"/>
                  </a:moveTo>
                  <a:lnTo>
                    <a:pt x="0" y="250189"/>
                  </a:lnTo>
                  <a:lnTo>
                    <a:pt x="0" y="253999"/>
                  </a:lnTo>
                  <a:lnTo>
                    <a:pt x="25400" y="253999"/>
                  </a:lnTo>
                  <a:lnTo>
                    <a:pt x="25400" y="250189"/>
                  </a:lnTo>
                  <a:close/>
                </a:path>
                <a:path w="25400" h="840739">
                  <a:moveTo>
                    <a:pt x="25400" y="254000"/>
                  </a:moveTo>
                  <a:lnTo>
                    <a:pt x="0" y="254000"/>
                  </a:lnTo>
                  <a:lnTo>
                    <a:pt x="0" y="260349"/>
                  </a:lnTo>
                  <a:lnTo>
                    <a:pt x="25400" y="260349"/>
                  </a:lnTo>
                  <a:lnTo>
                    <a:pt x="25400" y="254000"/>
                  </a:lnTo>
                  <a:close/>
                </a:path>
                <a:path w="25400" h="840739">
                  <a:moveTo>
                    <a:pt x="25400" y="260350"/>
                  </a:moveTo>
                  <a:lnTo>
                    <a:pt x="0" y="260350"/>
                  </a:lnTo>
                  <a:lnTo>
                    <a:pt x="0" y="262889"/>
                  </a:lnTo>
                  <a:lnTo>
                    <a:pt x="25400" y="262889"/>
                  </a:lnTo>
                  <a:lnTo>
                    <a:pt x="25400" y="260350"/>
                  </a:lnTo>
                  <a:close/>
                </a:path>
                <a:path w="25400" h="840739">
                  <a:moveTo>
                    <a:pt x="25400" y="262889"/>
                  </a:moveTo>
                  <a:lnTo>
                    <a:pt x="0" y="262889"/>
                  </a:lnTo>
                  <a:lnTo>
                    <a:pt x="0" y="266699"/>
                  </a:lnTo>
                  <a:lnTo>
                    <a:pt x="25400" y="266699"/>
                  </a:lnTo>
                  <a:lnTo>
                    <a:pt x="25400" y="262889"/>
                  </a:lnTo>
                  <a:close/>
                </a:path>
                <a:path w="25400" h="840739">
                  <a:moveTo>
                    <a:pt x="25400" y="266700"/>
                  </a:moveTo>
                  <a:lnTo>
                    <a:pt x="0" y="266700"/>
                  </a:lnTo>
                  <a:lnTo>
                    <a:pt x="0" y="269239"/>
                  </a:lnTo>
                  <a:lnTo>
                    <a:pt x="25400" y="269239"/>
                  </a:lnTo>
                  <a:lnTo>
                    <a:pt x="25400" y="266700"/>
                  </a:lnTo>
                  <a:close/>
                </a:path>
                <a:path w="25400" h="840739">
                  <a:moveTo>
                    <a:pt x="25400" y="269239"/>
                  </a:moveTo>
                  <a:lnTo>
                    <a:pt x="0" y="269239"/>
                  </a:lnTo>
                  <a:lnTo>
                    <a:pt x="0" y="275589"/>
                  </a:lnTo>
                  <a:lnTo>
                    <a:pt x="25400" y="275589"/>
                  </a:lnTo>
                  <a:lnTo>
                    <a:pt x="25400" y="269239"/>
                  </a:lnTo>
                  <a:close/>
                </a:path>
                <a:path w="25400" h="840739">
                  <a:moveTo>
                    <a:pt x="25400" y="275589"/>
                  </a:moveTo>
                  <a:lnTo>
                    <a:pt x="0" y="275589"/>
                  </a:lnTo>
                  <a:lnTo>
                    <a:pt x="0" y="300989"/>
                  </a:lnTo>
                  <a:lnTo>
                    <a:pt x="25400" y="300989"/>
                  </a:lnTo>
                  <a:lnTo>
                    <a:pt x="25400" y="275589"/>
                  </a:lnTo>
                  <a:close/>
                </a:path>
                <a:path w="25400" h="840739">
                  <a:moveTo>
                    <a:pt x="25400" y="300990"/>
                  </a:moveTo>
                  <a:lnTo>
                    <a:pt x="0" y="300990"/>
                  </a:lnTo>
                  <a:lnTo>
                    <a:pt x="0" y="307339"/>
                  </a:lnTo>
                  <a:lnTo>
                    <a:pt x="25400" y="307339"/>
                  </a:lnTo>
                  <a:lnTo>
                    <a:pt x="25400" y="300990"/>
                  </a:lnTo>
                  <a:close/>
                </a:path>
                <a:path w="25400" h="840739">
                  <a:moveTo>
                    <a:pt x="25400" y="307340"/>
                  </a:moveTo>
                  <a:lnTo>
                    <a:pt x="0" y="307340"/>
                  </a:lnTo>
                  <a:lnTo>
                    <a:pt x="0" y="320039"/>
                  </a:lnTo>
                  <a:lnTo>
                    <a:pt x="25400" y="320039"/>
                  </a:lnTo>
                  <a:lnTo>
                    <a:pt x="25400" y="307340"/>
                  </a:lnTo>
                  <a:close/>
                </a:path>
                <a:path w="25400" h="840739">
                  <a:moveTo>
                    <a:pt x="25400" y="320040"/>
                  </a:moveTo>
                  <a:lnTo>
                    <a:pt x="0" y="320040"/>
                  </a:lnTo>
                  <a:lnTo>
                    <a:pt x="0" y="336549"/>
                  </a:lnTo>
                  <a:lnTo>
                    <a:pt x="25400" y="336549"/>
                  </a:lnTo>
                  <a:lnTo>
                    <a:pt x="25400" y="320040"/>
                  </a:lnTo>
                  <a:close/>
                </a:path>
                <a:path w="25400" h="840739">
                  <a:moveTo>
                    <a:pt x="25400" y="336549"/>
                  </a:moveTo>
                  <a:lnTo>
                    <a:pt x="0" y="336549"/>
                  </a:lnTo>
                  <a:lnTo>
                    <a:pt x="0" y="339089"/>
                  </a:lnTo>
                  <a:lnTo>
                    <a:pt x="25400" y="339089"/>
                  </a:lnTo>
                  <a:lnTo>
                    <a:pt x="25400" y="336549"/>
                  </a:lnTo>
                  <a:close/>
                </a:path>
                <a:path w="25400" h="840739">
                  <a:moveTo>
                    <a:pt x="25400" y="339090"/>
                  </a:moveTo>
                  <a:lnTo>
                    <a:pt x="0" y="339090"/>
                  </a:lnTo>
                  <a:lnTo>
                    <a:pt x="0" y="342899"/>
                  </a:lnTo>
                  <a:lnTo>
                    <a:pt x="25400" y="342899"/>
                  </a:lnTo>
                  <a:lnTo>
                    <a:pt x="25400" y="339090"/>
                  </a:lnTo>
                  <a:close/>
                </a:path>
                <a:path w="25400" h="840739">
                  <a:moveTo>
                    <a:pt x="25400" y="342899"/>
                  </a:moveTo>
                  <a:lnTo>
                    <a:pt x="0" y="342899"/>
                  </a:lnTo>
                  <a:lnTo>
                    <a:pt x="0" y="345439"/>
                  </a:lnTo>
                  <a:lnTo>
                    <a:pt x="25400" y="345439"/>
                  </a:lnTo>
                  <a:lnTo>
                    <a:pt x="25400" y="342899"/>
                  </a:lnTo>
                  <a:close/>
                </a:path>
                <a:path w="25400" h="840739">
                  <a:moveTo>
                    <a:pt x="25400" y="345439"/>
                  </a:moveTo>
                  <a:lnTo>
                    <a:pt x="0" y="345439"/>
                  </a:lnTo>
                  <a:lnTo>
                    <a:pt x="0" y="349249"/>
                  </a:lnTo>
                  <a:lnTo>
                    <a:pt x="25400" y="349249"/>
                  </a:lnTo>
                  <a:lnTo>
                    <a:pt x="25400" y="345439"/>
                  </a:lnTo>
                  <a:close/>
                </a:path>
                <a:path w="25400" h="840739">
                  <a:moveTo>
                    <a:pt x="25400" y="349249"/>
                  </a:moveTo>
                  <a:lnTo>
                    <a:pt x="0" y="349249"/>
                  </a:lnTo>
                  <a:lnTo>
                    <a:pt x="0" y="355599"/>
                  </a:lnTo>
                  <a:lnTo>
                    <a:pt x="25400" y="355599"/>
                  </a:lnTo>
                  <a:lnTo>
                    <a:pt x="25400" y="349249"/>
                  </a:lnTo>
                  <a:close/>
                </a:path>
                <a:path w="25400" h="840739">
                  <a:moveTo>
                    <a:pt x="25400" y="355600"/>
                  </a:moveTo>
                  <a:lnTo>
                    <a:pt x="0" y="355600"/>
                  </a:lnTo>
                  <a:lnTo>
                    <a:pt x="0" y="364489"/>
                  </a:lnTo>
                  <a:lnTo>
                    <a:pt x="25400" y="364489"/>
                  </a:lnTo>
                  <a:lnTo>
                    <a:pt x="25400" y="355600"/>
                  </a:lnTo>
                  <a:close/>
                </a:path>
                <a:path w="25400" h="840739">
                  <a:moveTo>
                    <a:pt x="25400" y="364489"/>
                  </a:moveTo>
                  <a:lnTo>
                    <a:pt x="0" y="364489"/>
                  </a:lnTo>
                  <a:lnTo>
                    <a:pt x="0" y="377189"/>
                  </a:lnTo>
                  <a:lnTo>
                    <a:pt x="25400" y="377189"/>
                  </a:lnTo>
                  <a:lnTo>
                    <a:pt x="25400" y="364489"/>
                  </a:lnTo>
                  <a:close/>
                </a:path>
                <a:path w="25400" h="840739">
                  <a:moveTo>
                    <a:pt x="25400" y="377189"/>
                  </a:moveTo>
                  <a:lnTo>
                    <a:pt x="0" y="377189"/>
                  </a:lnTo>
                  <a:lnTo>
                    <a:pt x="0" y="387349"/>
                  </a:lnTo>
                  <a:lnTo>
                    <a:pt x="25400" y="387349"/>
                  </a:lnTo>
                  <a:lnTo>
                    <a:pt x="25400" y="377189"/>
                  </a:lnTo>
                  <a:close/>
                </a:path>
                <a:path w="25400" h="840739">
                  <a:moveTo>
                    <a:pt x="25400" y="387349"/>
                  </a:moveTo>
                  <a:lnTo>
                    <a:pt x="0" y="387349"/>
                  </a:lnTo>
                  <a:lnTo>
                    <a:pt x="0" y="389889"/>
                  </a:lnTo>
                  <a:lnTo>
                    <a:pt x="25400" y="389889"/>
                  </a:lnTo>
                  <a:lnTo>
                    <a:pt x="25400" y="387349"/>
                  </a:lnTo>
                  <a:close/>
                </a:path>
                <a:path w="25400" h="840739">
                  <a:moveTo>
                    <a:pt x="25400" y="389889"/>
                  </a:moveTo>
                  <a:lnTo>
                    <a:pt x="0" y="389889"/>
                  </a:lnTo>
                  <a:lnTo>
                    <a:pt x="0" y="396239"/>
                  </a:lnTo>
                  <a:lnTo>
                    <a:pt x="25400" y="396239"/>
                  </a:lnTo>
                  <a:lnTo>
                    <a:pt x="25400" y="389889"/>
                  </a:lnTo>
                  <a:close/>
                </a:path>
                <a:path w="25400" h="840739">
                  <a:moveTo>
                    <a:pt x="25400" y="396239"/>
                  </a:moveTo>
                  <a:lnTo>
                    <a:pt x="0" y="396239"/>
                  </a:lnTo>
                  <a:lnTo>
                    <a:pt x="0" y="400049"/>
                  </a:lnTo>
                  <a:lnTo>
                    <a:pt x="25400" y="400049"/>
                  </a:lnTo>
                  <a:lnTo>
                    <a:pt x="25400" y="396239"/>
                  </a:lnTo>
                  <a:close/>
                </a:path>
                <a:path w="25400" h="840739">
                  <a:moveTo>
                    <a:pt x="25400" y="400049"/>
                  </a:moveTo>
                  <a:lnTo>
                    <a:pt x="0" y="400049"/>
                  </a:lnTo>
                  <a:lnTo>
                    <a:pt x="0" y="406399"/>
                  </a:lnTo>
                  <a:lnTo>
                    <a:pt x="25400" y="406399"/>
                  </a:lnTo>
                  <a:lnTo>
                    <a:pt x="25400" y="400049"/>
                  </a:lnTo>
                  <a:close/>
                </a:path>
                <a:path w="25400" h="840739">
                  <a:moveTo>
                    <a:pt x="25400" y="406399"/>
                  </a:moveTo>
                  <a:lnTo>
                    <a:pt x="0" y="406399"/>
                  </a:lnTo>
                  <a:lnTo>
                    <a:pt x="0" y="408939"/>
                  </a:lnTo>
                  <a:lnTo>
                    <a:pt x="25400" y="408939"/>
                  </a:lnTo>
                  <a:lnTo>
                    <a:pt x="25400" y="406399"/>
                  </a:lnTo>
                  <a:close/>
                </a:path>
                <a:path w="25400" h="840739">
                  <a:moveTo>
                    <a:pt x="25400" y="408939"/>
                  </a:moveTo>
                  <a:lnTo>
                    <a:pt x="0" y="408939"/>
                  </a:lnTo>
                  <a:lnTo>
                    <a:pt x="0" y="412749"/>
                  </a:lnTo>
                  <a:lnTo>
                    <a:pt x="25400" y="412749"/>
                  </a:lnTo>
                  <a:lnTo>
                    <a:pt x="25400" y="408939"/>
                  </a:lnTo>
                  <a:close/>
                </a:path>
                <a:path w="25400" h="840739">
                  <a:moveTo>
                    <a:pt x="25400" y="412750"/>
                  </a:moveTo>
                  <a:lnTo>
                    <a:pt x="0" y="412750"/>
                  </a:lnTo>
                  <a:lnTo>
                    <a:pt x="0" y="415289"/>
                  </a:lnTo>
                  <a:lnTo>
                    <a:pt x="25400" y="415289"/>
                  </a:lnTo>
                  <a:lnTo>
                    <a:pt x="25400" y="412750"/>
                  </a:lnTo>
                  <a:close/>
                </a:path>
                <a:path w="25400" h="840739">
                  <a:moveTo>
                    <a:pt x="25400" y="415290"/>
                  </a:moveTo>
                  <a:lnTo>
                    <a:pt x="0" y="415290"/>
                  </a:lnTo>
                  <a:lnTo>
                    <a:pt x="0" y="421639"/>
                  </a:lnTo>
                  <a:lnTo>
                    <a:pt x="25400" y="421639"/>
                  </a:lnTo>
                  <a:lnTo>
                    <a:pt x="25400" y="415290"/>
                  </a:lnTo>
                  <a:close/>
                </a:path>
                <a:path w="25400" h="840739">
                  <a:moveTo>
                    <a:pt x="25400" y="421640"/>
                  </a:moveTo>
                  <a:lnTo>
                    <a:pt x="0" y="421640"/>
                  </a:lnTo>
                  <a:lnTo>
                    <a:pt x="0" y="440689"/>
                  </a:lnTo>
                  <a:lnTo>
                    <a:pt x="25400" y="440689"/>
                  </a:lnTo>
                  <a:lnTo>
                    <a:pt x="25400" y="421640"/>
                  </a:lnTo>
                  <a:close/>
                </a:path>
                <a:path w="25400" h="840739">
                  <a:moveTo>
                    <a:pt x="25400" y="440690"/>
                  </a:moveTo>
                  <a:lnTo>
                    <a:pt x="0" y="440690"/>
                  </a:lnTo>
                  <a:lnTo>
                    <a:pt x="0" y="444499"/>
                  </a:lnTo>
                  <a:lnTo>
                    <a:pt x="25400" y="444499"/>
                  </a:lnTo>
                  <a:lnTo>
                    <a:pt x="25400" y="440690"/>
                  </a:lnTo>
                  <a:close/>
                </a:path>
                <a:path w="25400" h="840739">
                  <a:moveTo>
                    <a:pt x="25400" y="444499"/>
                  </a:moveTo>
                  <a:lnTo>
                    <a:pt x="0" y="444499"/>
                  </a:lnTo>
                  <a:lnTo>
                    <a:pt x="0" y="457199"/>
                  </a:lnTo>
                  <a:lnTo>
                    <a:pt x="25400" y="457199"/>
                  </a:lnTo>
                  <a:lnTo>
                    <a:pt x="25400" y="444499"/>
                  </a:lnTo>
                  <a:close/>
                </a:path>
                <a:path w="25400" h="840739">
                  <a:moveTo>
                    <a:pt x="25400" y="457199"/>
                  </a:moveTo>
                  <a:lnTo>
                    <a:pt x="0" y="457199"/>
                  </a:lnTo>
                  <a:lnTo>
                    <a:pt x="0" y="466089"/>
                  </a:lnTo>
                  <a:lnTo>
                    <a:pt x="25400" y="466089"/>
                  </a:lnTo>
                  <a:lnTo>
                    <a:pt x="25400" y="457199"/>
                  </a:lnTo>
                  <a:close/>
                </a:path>
                <a:path w="25400" h="840739">
                  <a:moveTo>
                    <a:pt x="25400" y="466089"/>
                  </a:moveTo>
                  <a:lnTo>
                    <a:pt x="0" y="466089"/>
                  </a:lnTo>
                  <a:lnTo>
                    <a:pt x="0" y="469899"/>
                  </a:lnTo>
                  <a:lnTo>
                    <a:pt x="25400" y="469899"/>
                  </a:lnTo>
                  <a:lnTo>
                    <a:pt x="25400" y="466089"/>
                  </a:lnTo>
                  <a:close/>
                </a:path>
                <a:path w="25400" h="840739">
                  <a:moveTo>
                    <a:pt x="25400" y="469899"/>
                  </a:moveTo>
                  <a:lnTo>
                    <a:pt x="0" y="469899"/>
                  </a:lnTo>
                  <a:lnTo>
                    <a:pt x="0" y="485139"/>
                  </a:lnTo>
                  <a:lnTo>
                    <a:pt x="25400" y="485139"/>
                  </a:lnTo>
                  <a:lnTo>
                    <a:pt x="25400" y="469899"/>
                  </a:lnTo>
                  <a:close/>
                </a:path>
                <a:path w="25400" h="840739">
                  <a:moveTo>
                    <a:pt x="25400" y="485139"/>
                  </a:moveTo>
                  <a:lnTo>
                    <a:pt x="0" y="485139"/>
                  </a:lnTo>
                  <a:lnTo>
                    <a:pt x="0" y="491489"/>
                  </a:lnTo>
                  <a:lnTo>
                    <a:pt x="25400" y="491489"/>
                  </a:lnTo>
                  <a:lnTo>
                    <a:pt x="25400" y="485139"/>
                  </a:lnTo>
                  <a:close/>
                </a:path>
                <a:path w="25400" h="840739">
                  <a:moveTo>
                    <a:pt x="25400" y="491489"/>
                  </a:moveTo>
                  <a:lnTo>
                    <a:pt x="0" y="491489"/>
                  </a:lnTo>
                  <a:lnTo>
                    <a:pt x="0" y="495299"/>
                  </a:lnTo>
                  <a:lnTo>
                    <a:pt x="25400" y="495299"/>
                  </a:lnTo>
                  <a:lnTo>
                    <a:pt x="25400" y="491489"/>
                  </a:lnTo>
                  <a:close/>
                </a:path>
                <a:path w="25400" h="840739">
                  <a:moveTo>
                    <a:pt x="25400" y="495299"/>
                  </a:moveTo>
                  <a:lnTo>
                    <a:pt x="0" y="495299"/>
                  </a:lnTo>
                  <a:lnTo>
                    <a:pt x="0" y="497839"/>
                  </a:lnTo>
                  <a:lnTo>
                    <a:pt x="25400" y="497839"/>
                  </a:lnTo>
                  <a:lnTo>
                    <a:pt x="25400" y="495299"/>
                  </a:lnTo>
                  <a:close/>
                </a:path>
                <a:path w="25400" h="840739">
                  <a:moveTo>
                    <a:pt x="25400" y="497839"/>
                  </a:moveTo>
                  <a:lnTo>
                    <a:pt x="0" y="497839"/>
                  </a:lnTo>
                  <a:lnTo>
                    <a:pt x="0" y="501649"/>
                  </a:lnTo>
                  <a:lnTo>
                    <a:pt x="25400" y="501649"/>
                  </a:lnTo>
                  <a:lnTo>
                    <a:pt x="25400" y="497839"/>
                  </a:lnTo>
                  <a:close/>
                </a:path>
                <a:path w="25400" h="840739">
                  <a:moveTo>
                    <a:pt x="25400" y="501650"/>
                  </a:moveTo>
                  <a:lnTo>
                    <a:pt x="0" y="501650"/>
                  </a:lnTo>
                  <a:lnTo>
                    <a:pt x="0" y="507999"/>
                  </a:lnTo>
                  <a:lnTo>
                    <a:pt x="25400" y="507999"/>
                  </a:lnTo>
                  <a:lnTo>
                    <a:pt x="25400" y="501650"/>
                  </a:lnTo>
                  <a:close/>
                </a:path>
                <a:path w="25400" h="840739">
                  <a:moveTo>
                    <a:pt x="25400" y="508000"/>
                  </a:moveTo>
                  <a:lnTo>
                    <a:pt x="0" y="508000"/>
                  </a:lnTo>
                  <a:lnTo>
                    <a:pt x="0" y="510539"/>
                  </a:lnTo>
                  <a:lnTo>
                    <a:pt x="25400" y="510539"/>
                  </a:lnTo>
                  <a:lnTo>
                    <a:pt x="25400" y="508000"/>
                  </a:lnTo>
                  <a:close/>
                </a:path>
                <a:path w="25400" h="840739">
                  <a:moveTo>
                    <a:pt x="25400" y="510539"/>
                  </a:moveTo>
                  <a:lnTo>
                    <a:pt x="0" y="510539"/>
                  </a:lnTo>
                  <a:lnTo>
                    <a:pt x="0" y="516889"/>
                  </a:lnTo>
                  <a:lnTo>
                    <a:pt x="25400" y="516889"/>
                  </a:lnTo>
                  <a:lnTo>
                    <a:pt x="25400" y="510539"/>
                  </a:lnTo>
                  <a:close/>
                </a:path>
                <a:path w="25400" h="840739">
                  <a:moveTo>
                    <a:pt x="25400" y="516889"/>
                  </a:moveTo>
                  <a:lnTo>
                    <a:pt x="0" y="516889"/>
                  </a:lnTo>
                  <a:lnTo>
                    <a:pt x="0" y="529589"/>
                  </a:lnTo>
                  <a:lnTo>
                    <a:pt x="25400" y="529589"/>
                  </a:lnTo>
                  <a:lnTo>
                    <a:pt x="25400" y="516889"/>
                  </a:lnTo>
                  <a:close/>
                </a:path>
                <a:path w="25400" h="840739">
                  <a:moveTo>
                    <a:pt x="25400" y="834389"/>
                  </a:moveTo>
                  <a:lnTo>
                    <a:pt x="0" y="834389"/>
                  </a:lnTo>
                  <a:lnTo>
                    <a:pt x="0" y="839469"/>
                  </a:lnTo>
                  <a:lnTo>
                    <a:pt x="12700" y="839469"/>
                  </a:lnTo>
                  <a:lnTo>
                    <a:pt x="12700" y="840739"/>
                  </a:lnTo>
                  <a:lnTo>
                    <a:pt x="25400" y="840739"/>
                  </a:lnTo>
                  <a:lnTo>
                    <a:pt x="25400" y="834389"/>
                  </a:lnTo>
                  <a:close/>
                </a:path>
                <a:path w="25400" h="840739">
                  <a:moveTo>
                    <a:pt x="25400" y="828039"/>
                  </a:moveTo>
                  <a:lnTo>
                    <a:pt x="0" y="828039"/>
                  </a:lnTo>
                  <a:lnTo>
                    <a:pt x="0" y="833119"/>
                  </a:lnTo>
                  <a:lnTo>
                    <a:pt x="25400" y="833119"/>
                  </a:lnTo>
                  <a:lnTo>
                    <a:pt x="25400" y="828039"/>
                  </a:lnTo>
                  <a:close/>
                </a:path>
                <a:path w="25400" h="840739">
                  <a:moveTo>
                    <a:pt x="25400" y="821689"/>
                  </a:moveTo>
                  <a:lnTo>
                    <a:pt x="0" y="821689"/>
                  </a:lnTo>
                  <a:lnTo>
                    <a:pt x="0" y="826769"/>
                  </a:lnTo>
                  <a:lnTo>
                    <a:pt x="25400" y="826769"/>
                  </a:lnTo>
                  <a:lnTo>
                    <a:pt x="25400" y="821689"/>
                  </a:lnTo>
                  <a:close/>
                </a:path>
                <a:path w="25400" h="840739">
                  <a:moveTo>
                    <a:pt x="25400" y="815339"/>
                  </a:moveTo>
                  <a:lnTo>
                    <a:pt x="0" y="815339"/>
                  </a:lnTo>
                  <a:lnTo>
                    <a:pt x="0" y="820419"/>
                  </a:lnTo>
                  <a:lnTo>
                    <a:pt x="25400" y="820419"/>
                  </a:lnTo>
                  <a:lnTo>
                    <a:pt x="25400" y="815339"/>
                  </a:lnTo>
                  <a:close/>
                </a:path>
                <a:path w="25400" h="840739">
                  <a:moveTo>
                    <a:pt x="25400" y="808989"/>
                  </a:moveTo>
                  <a:lnTo>
                    <a:pt x="0" y="808989"/>
                  </a:lnTo>
                  <a:lnTo>
                    <a:pt x="0" y="814069"/>
                  </a:lnTo>
                  <a:lnTo>
                    <a:pt x="25400" y="814069"/>
                  </a:lnTo>
                  <a:lnTo>
                    <a:pt x="25400" y="808989"/>
                  </a:lnTo>
                  <a:close/>
                </a:path>
                <a:path w="25400" h="840739">
                  <a:moveTo>
                    <a:pt x="25400" y="802639"/>
                  </a:moveTo>
                  <a:lnTo>
                    <a:pt x="0" y="802639"/>
                  </a:lnTo>
                  <a:lnTo>
                    <a:pt x="0" y="807719"/>
                  </a:lnTo>
                  <a:lnTo>
                    <a:pt x="25400" y="807719"/>
                  </a:lnTo>
                  <a:lnTo>
                    <a:pt x="25400" y="802639"/>
                  </a:lnTo>
                  <a:close/>
                </a:path>
                <a:path w="25400" h="840739">
                  <a:moveTo>
                    <a:pt x="25400" y="796289"/>
                  </a:moveTo>
                  <a:lnTo>
                    <a:pt x="0" y="796289"/>
                  </a:lnTo>
                  <a:lnTo>
                    <a:pt x="0" y="801369"/>
                  </a:lnTo>
                  <a:lnTo>
                    <a:pt x="25400" y="801369"/>
                  </a:lnTo>
                  <a:lnTo>
                    <a:pt x="25400" y="796289"/>
                  </a:lnTo>
                  <a:close/>
                </a:path>
                <a:path w="25400" h="840739">
                  <a:moveTo>
                    <a:pt x="25400" y="789939"/>
                  </a:moveTo>
                  <a:lnTo>
                    <a:pt x="0" y="789939"/>
                  </a:lnTo>
                  <a:lnTo>
                    <a:pt x="0" y="795019"/>
                  </a:lnTo>
                  <a:lnTo>
                    <a:pt x="25400" y="795019"/>
                  </a:lnTo>
                  <a:lnTo>
                    <a:pt x="25400" y="789939"/>
                  </a:lnTo>
                  <a:close/>
                </a:path>
                <a:path w="25400" h="840739">
                  <a:moveTo>
                    <a:pt x="25400" y="783589"/>
                  </a:moveTo>
                  <a:lnTo>
                    <a:pt x="0" y="783589"/>
                  </a:lnTo>
                  <a:lnTo>
                    <a:pt x="0" y="788669"/>
                  </a:lnTo>
                  <a:lnTo>
                    <a:pt x="25400" y="788669"/>
                  </a:lnTo>
                  <a:lnTo>
                    <a:pt x="25400" y="783589"/>
                  </a:lnTo>
                  <a:close/>
                </a:path>
                <a:path w="25400" h="840739">
                  <a:moveTo>
                    <a:pt x="25400" y="777239"/>
                  </a:moveTo>
                  <a:lnTo>
                    <a:pt x="0" y="777239"/>
                  </a:lnTo>
                  <a:lnTo>
                    <a:pt x="0" y="782319"/>
                  </a:lnTo>
                  <a:lnTo>
                    <a:pt x="25400" y="782319"/>
                  </a:lnTo>
                  <a:lnTo>
                    <a:pt x="25400" y="777239"/>
                  </a:lnTo>
                  <a:close/>
                </a:path>
                <a:path w="25400" h="840739">
                  <a:moveTo>
                    <a:pt x="25400" y="770889"/>
                  </a:moveTo>
                  <a:lnTo>
                    <a:pt x="0" y="770889"/>
                  </a:lnTo>
                  <a:lnTo>
                    <a:pt x="0" y="775969"/>
                  </a:lnTo>
                  <a:lnTo>
                    <a:pt x="25400" y="775969"/>
                  </a:lnTo>
                  <a:lnTo>
                    <a:pt x="25400" y="770889"/>
                  </a:lnTo>
                  <a:close/>
                </a:path>
                <a:path w="25400" h="840739">
                  <a:moveTo>
                    <a:pt x="25400" y="764539"/>
                  </a:moveTo>
                  <a:lnTo>
                    <a:pt x="0" y="764539"/>
                  </a:lnTo>
                  <a:lnTo>
                    <a:pt x="0" y="769619"/>
                  </a:lnTo>
                  <a:lnTo>
                    <a:pt x="25400" y="769619"/>
                  </a:lnTo>
                  <a:lnTo>
                    <a:pt x="25400" y="764539"/>
                  </a:lnTo>
                  <a:close/>
                </a:path>
                <a:path w="25400" h="840739">
                  <a:moveTo>
                    <a:pt x="25400" y="758189"/>
                  </a:moveTo>
                  <a:lnTo>
                    <a:pt x="0" y="758189"/>
                  </a:lnTo>
                  <a:lnTo>
                    <a:pt x="0" y="763269"/>
                  </a:lnTo>
                  <a:lnTo>
                    <a:pt x="25400" y="763269"/>
                  </a:lnTo>
                  <a:lnTo>
                    <a:pt x="25400" y="758189"/>
                  </a:lnTo>
                  <a:close/>
                </a:path>
                <a:path w="25400" h="840739">
                  <a:moveTo>
                    <a:pt x="25400" y="751839"/>
                  </a:moveTo>
                  <a:lnTo>
                    <a:pt x="0" y="751839"/>
                  </a:lnTo>
                  <a:lnTo>
                    <a:pt x="0" y="756919"/>
                  </a:lnTo>
                  <a:lnTo>
                    <a:pt x="25400" y="756919"/>
                  </a:lnTo>
                  <a:lnTo>
                    <a:pt x="25400" y="751839"/>
                  </a:lnTo>
                  <a:close/>
                </a:path>
                <a:path w="25400" h="840739">
                  <a:moveTo>
                    <a:pt x="25400" y="745489"/>
                  </a:moveTo>
                  <a:lnTo>
                    <a:pt x="0" y="745489"/>
                  </a:lnTo>
                  <a:lnTo>
                    <a:pt x="0" y="750570"/>
                  </a:lnTo>
                  <a:lnTo>
                    <a:pt x="25400" y="750570"/>
                  </a:lnTo>
                  <a:lnTo>
                    <a:pt x="25400" y="745489"/>
                  </a:lnTo>
                  <a:close/>
                </a:path>
                <a:path w="25400" h="840739">
                  <a:moveTo>
                    <a:pt x="25400" y="739139"/>
                  </a:moveTo>
                  <a:lnTo>
                    <a:pt x="0" y="739139"/>
                  </a:lnTo>
                  <a:lnTo>
                    <a:pt x="0" y="744219"/>
                  </a:lnTo>
                  <a:lnTo>
                    <a:pt x="25400" y="744219"/>
                  </a:lnTo>
                  <a:lnTo>
                    <a:pt x="25400" y="739139"/>
                  </a:lnTo>
                  <a:close/>
                </a:path>
                <a:path w="25400" h="840739">
                  <a:moveTo>
                    <a:pt x="25400" y="732789"/>
                  </a:moveTo>
                  <a:lnTo>
                    <a:pt x="0" y="732789"/>
                  </a:lnTo>
                  <a:lnTo>
                    <a:pt x="0" y="737870"/>
                  </a:lnTo>
                  <a:lnTo>
                    <a:pt x="25400" y="737870"/>
                  </a:lnTo>
                  <a:lnTo>
                    <a:pt x="25400" y="732789"/>
                  </a:lnTo>
                  <a:close/>
                </a:path>
                <a:path w="25400" h="840739">
                  <a:moveTo>
                    <a:pt x="25400" y="726439"/>
                  </a:moveTo>
                  <a:lnTo>
                    <a:pt x="0" y="726439"/>
                  </a:lnTo>
                  <a:lnTo>
                    <a:pt x="0" y="731519"/>
                  </a:lnTo>
                  <a:lnTo>
                    <a:pt x="25400" y="731519"/>
                  </a:lnTo>
                  <a:lnTo>
                    <a:pt x="25400" y="726439"/>
                  </a:lnTo>
                  <a:close/>
                </a:path>
                <a:path w="25400" h="840739">
                  <a:moveTo>
                    <a:pt x="25400" y="720089"/>
                  </a:moveTo>
                  <a:lnTo>
                    <a:pt x="0" y="720089"/>
                  </a:lnTo>
                  <a:lnTo>
                    <a:pt x="0" y="725169"/>
                  </a:lnTo>
                  <a:lnTo>
                    <a:pt x="25400" y="725169"/>
                  </a:lnTo>
                  <a:lnTo>
                    <a:pt x="25400" y="720089"/>
                  </a:lnTo>
                  <a:close/>
                </a:path>
                <a:path w="25400" h="840739">
                  <a:moveTo>
                    <a:pt x="25400" y="713739"/>
                  </a:moveTo>
                  <a:lnTo>
                    <a:pt x="0" y="713739"/>
                  </a:lnTo>
                  <a:lnTo>
                    <a:pt x="0" y="718819"/>
                  </a:lnTo>
                  <a:lnTo>
                    <a:pt x="25400" y="718819"/>
                  </a:lnTo>
                  <a:lnTo>
                    <a:pt x="25400" y="713739"/>
                  </a:lnTo>
                  <a:close/>
                </a:path>
                <a:path w="25400" h="840739">
                  <a:moveTo>
                    <a:pt x="25400" y="707389"/>
                  </a:moveTo>
                  <a:lnTo>
                    <a:pt x="0" y="707389"/>
                  </a:lnTo>
                  <a:lnTo>
                    <a:pt x="0" y="712469"/>
                  </a:lnTo>
                  <a:lnTo>
                    <a:pt x="25400" y="712469"/>
                  </a:lnTo>
                  <a:lnTo>
                    <a:pt x="25400" y="707389"/>
                  </a:lnTo>
                  <a:close/>
                </a:path>
                <a:path w="25400" h="840739">
                  <a:moveTo>
                    <a:pt x="25400" y="701039"/>
                  </a:moveTo>
                  <a:lnTo>
                    <a:pt x="0" y="701039"/>
                  </a:lnTo>
                  <a:lnTo>
                    <a:pt x="0" y="706119"/>
                  </a:lnTo>
                  <a:lnTo>
                    <a:pt x="25400" y="706119"/>
                  </a:lnTo>
                  <a:lnTo>
                    <a:pt x="25400" y="701039"/>
                  </a:lnTo>
                  <a:close/>
                </a:path>
                <a:path w="25400" h="840739">
                  <a:moveTo>
                    <a:pt x="25400" y="694689"/>
                  </a:moveTo>
                  <a:lnTo>
                    <a:pt x="0" y="694689"/>
                  </a:lnTo>
                  <a:lnTo>
                    <a:pt x="0" y="699769"/>
                  </a:lnTo>
                  <a:lnTo>
                    <a:pt x="25400" y="699769"/>
                  </a:lnTo>
                  <a:lnTo>
                    <a:pt x="25400" y="694689"/>
                  </a:lnTo>
                  <a:close/>
                </a:path>
                <a:path w="25400" h="840739">
                  <a:moveTo>
                    <a:pt x="25400" y="688339"/>
                  </a:moveTo>
                  <a:lnTo>
                    <a:pt x="0" y="688339"/>
                  </a:lnTo>
                  <a:lnTo>
                    <a:pt x="0" y="693419"/>
                  </a:lnTo>
                  <a:lnTo>
                    <a:pt x="25400" y="693419"/>
                  </a:lnTo>
                  <a:lnTo>
                    <a:pt x="25400" y="688339"/>
                  </a:lnTo>
                  <a:close/>
                </a:path>
                <a:path w="25400" h="840739">
                  <a:moveTo>
                    <a:pt x="25400" y="681989"/>
                  </a:moveTo>
                  <a:lnTo>
                    <a:pt x="0" y="681989"/>
                  </a:lnTo>
                  <a:lnTo>
                    <a:pt x="0" y="687069"/>
                  </a:lnTo>
                  <a:lnTo>
                    <a:pt x="25400" y="687069"/>
                  </a:lnTo>
                  <a:lnTo>
                    <a:pt x="25400" y="681989"/>
                  </a:lnTo>
                  <a:close/>
                </a:path>
                <a:path w="25400" h="840739">
                  <a:moveTo>
                    <a:pt x="25400" y="675639"/>
                  </a:moveTo>
                  <a:lnTo>
                    <a:pt x="0" y="675639"/>
                  </a:lnTo>
                  <a:lnTo>
                    <a:pt x="0" y="680719"/>
                  </a:lnTo>
                  <a:lnTo>
                    <a:pt x="25400" y="680719"/>
                  </a:lnTo>
                  <a:lnTo>
                    <a:pt x="25400" y="675639"/>
                  </a:lnTo>
                  <a:close/>
                </a:path>
                <a:path w="25400" h="840739">
                  <a:moveTo>
                    <a:pt x="25400" y="669289"/>
                  </a:moveTo>
                  <a:lnTo>
                    <a:pt x="0" y="669289"/>
                  </a:lnTo>
                  <a:lnTo>
                    <a:pt x="0" y="674369"/>
                  </a:lnTo>
                  <a:lnTo>
                    <a:pt x="25400" y="674369"/>
                  </a:lnTo>
                  <a:lnTo>
                    <a:pt x="25400" y="669289"/>
                  </a:lnTo>
                  <a:close/>
                </a:path>
                <a:path w="25400" h="840739">
                  <a:moveTo>
                    <a:pt x="25400" y="662939"/>
                  </a:moveTo>
                  <a:lnTo>
                    <a:pt x="0" y="662939"/>
                  </a:lnTo>
                  <a:lnTo>
                    <a:pt x="0" y="668019"/>
                  </a:lnTo>
                  <a:lnTo>
                    <a:pt x="25400" y="668019"/>
                  </a:lnTo>
                  <a:lnTo>
                    <a:pt x="25400" y="662939"/>
                  </a:lnTo>
                  <a:close/>
                </a:path>
                <a:path w="25400" h="840739">
                  <a:moveTo>
                    <a:pt x="25400" y="656589"/>
                  </a:moveTo>
                  <a:lnTo>
                    <a:pt x="0" y="656589"/>
                  </a:lnTo>
                  <a:lnTo>
                    <a:pt x="0" y="661669"/>
                  </a:lnTo>
                  <a:lnTo>
                    <a:pt x="25400" y="661669"/>
                  </a:lnTo>
                  <a:lnTo>
                    <a:pt x="25400" y="656589"/>
                  </a:lnTo>
                  <a:close/>
                </a:path>
                <a:path w="25400" h="840739">
                  <a:moveTo>
                    <a:pt x="25400" y="650239"/>
                  </a:moveTo>
                  <a:lnTo>
                    <a:pt x="0" y="650239"/>
                  </a:lnTo>
                  <a:lnTo>
                    <a:pt x="0" y="655319"/>
                  </a:lnTo>
                  <a:lnTo>
                    <a:pt x="25400" y="655319"/>
                  </a:lnTo>
                  <a:lnTo>
                    <a:pt x="25400" y="650239"/>
                  </a:lnTo>
                  <a:close/>
                </a:path>
                <a:path w="25400" h="840739">
                  <a:moveTo>
                    <a:pt x="25400" y="643889"/>
                  </a:moveTo>
                  <a:lnTo>
                    <a:pt x="0" y="643889"/>
                  </a:lnTo>
                  <a:lnTo>
                    <a:pt x="0" y="648969"/>
                  </a:lnTo>
                  <a:lnTo>
                    <a:pt x="25400" y="648969"/>
                  </a:lnTo>
                  <a:lnTo>
                    <a:pt x="25400" y="643889"/>
                  </a:lnTo>
                  <a:close/>
                </a:path>
                <a:path w="25400" h="840739">
                  <a:moveTo>
                    <a:pt x="25400" y="637539"/>
                  </a:moveTo>
                  <a:lnTo>
                    <a:pt x="0" y="637539"/>
                  </a:lnTo>
                  <a:lnTo>
                    <a:pt x="0" y="642619"/>
                  </a:lnTo>
                  <a:lnTo>
                    <a:pt x="25400" y="642619"/>
                  </a:lnTo>
                  <a:lnTo>
                    <a:pt x="25400" y="637539"/>
                  </a:lnTo>
                  <a:close/>
                </a:path>
                <a:path w="25400" h="840739">
                  <a:moveTo>
                    <a:pt x="25400" y="631189"/>
                  </a:moveTo>
                  <a:lnTo>
                    <a:pt x="0" y="631189"/>
                  </a:lnTo>
                  <a:lnTo>
                    <a:pt x="0" y="636269"/>
                  </a:lnTo>
                  <a:lnTo>
                    <a:pt x="25400" y="636269"/>
                  </a:lnTo>
                  <a:lnTo>
                    <a:pt x="25400" y="631189"/>
                  </a:lnTo>
                  <a:close/>
                </a:path>
                <a:path w="25400" h="840739">
                  <a:moveTo>
                    <a:pt x="25400" y="624839"/>
                  </a:moveTo>
                  <a:lnTo>
                    <a:pt x="0" y="624839"/>
                  </a:lnTo>
                  <a:lnTo>
                    <a:pt x="0" y="629919"/>
                  </a:lnTo>
                  <a:lnTo>
                    <a:pt x="25400" y="629919"/>
                  </a:lnTo>
                  <a:lnTo>
                    <a:pt x="25400" y="624839"/>
                  </a:lnTo>
                  <a:close/>
                </a:path>
                <a:path w="25400" h="840739">
                  <a:moveTo>
                    <a:pt x="25400" y="618489"/>
                  </a:moveTo>
                  <a:lnTo>
                    <a:pt x="0" y="618489"/>
                  </a:lnTo>
                  <a:lnTo>
                    <a:pt x="0" y="623569"/>
                  </a:lnTo>
                  <a:lnTo>
                    <a:pt x="25400" y="623569"/>
                  </a:lnTo>
                  <a:lnTo>
                    <a:pt x="25400" y="618489"/>
                  </a:lnTo>
                  <a:close/>
                </a:path>
                <a:path w="25400" h="840739">
                  <a:moveTo>
                    <a:pt x="25400" y="612139"/>
                  </a:moveTo>
                  <a:lnTo>
                    <a:pt x="0" y="612139"/>
                  </a:lnTo>
                  <a:lnTo>
                    <a:pt x="0" y="617219"/>
                  </a:lnTo>
                  <a:lnTo>
                    <a:pt x="25400" y="617219"/>
                  </a:lnTo>
                  <a:lnTo>
                    <a:pt x="25400" y="612139"/>
                  </a:lnTo>
                  <a:close/>
                </a:path>
                <a:path w="25400" h="840739">
                  <a:moveTo>
                    <a:pt x="25400" y="605789"/>
                  </a:moveTo>
                  <a:lnTo>
                    <a:pt x="0" y="605789"/>
                  </a:lnTo>
                  <a:lnTo>
                    <a:pt x="0" y="610869"/>
                  </a:lnTo>
                  <a:lnTo>
                    <a:pt x="25400" y="610869"/>
                  </a:lnTo>
                  <a:lnTo>
                    <a:pt x="25400" y="605789"/>
                  </a:lnTo>
                  <a:close/>
                </a:path>
                <a:path w="25400" h="840739">
                  <a:moveTo>
                    <a:pt x="25400" y="599439"/>
                  </a:moveTo>
                  <a:lnTo>
                    <a:pt x="0" y="599439"/>
                  </a:lnTo>
                  <a:lnTo>
                    <a:pt x="0" y="604519"/>
                  </a:lnTo>
                  <a:lnTo>
                    <a:pt x="25400" y="604519"/>
                  </a:lnTo>
                  <a:lnTo>
                    <a:pt x="25400" y="599439"/>
                  </a:lnTo>
                  <a:close/>
                </a:path>
                <a:path w="25400" h="840739">
                  <a:moveTo>
                    <a:pt x="25400" y="593089"/>
                  </a:moveTo>
                  <a:lnTo>
                    <a:pt x="0" y="593089"/>
                  </a:lnTo>
                  <a:lnTo>
                    <a:pt x="0" y="598169"/>
                  </a:lnTo>
                  <a:lnTo>
                    <a:pt x="25400" y="598169"/>
                  </a:lnTo>
                  <a:lnTo>
                    <a:pt x="25400" y="593089"/>
                  </a:lnTo>
                  <a:close/>
                </a:path>
                <a:path w="25400" h="840739">
                  <a:moveTo>
                    <a:pt x="25400" y="586739"/>
                  </a:moveTo>
                  <a:lnTo>
                    <a:pt x="0" y="586739"/>
                  </a:lnTo>
                  <a:lnTo>
                    <a:pt x="0" y="591819"/>
                  </a:lnTo>
                  <a:lnTo>
                    <a:pt x="25400" y="591819"/>
                  </a:lnTo>
                  <a:lnTo>
                    <a:pt x="25400" y="586739"/>
                  </a:lnTo>
                  <a:close/>
                </a:path>
                <a:path w="25400" h="840739">
                  <a:moveTo>
                    <a:pt x="25400" y="580389"/>
                  </a:moveTo>
                  <a:lnTo>
                    <a:pt x="0" y="580389"/>
                  </a:lnTo>
                  <a:lnTo>
                    <a:pt x="0" y="585469"/>
                  </a:lnTo>
                  <a:lnTo>
                    <a:pt x="25400" y="585469"/>
                  </a:lnTo>
                  <a:lnTo>
                    <a:pt x="25400" y="580389"/>
                  </a:lnTo>
                  <a:close/>
                </a:path>
                <a:path w="25400" h="840739">
                  <a:moveTo>
                    <a:pt x="25400" y="574039"/>
                  </a:moveTo>
                  <a:lnTo>
                    <a:pt x="0" y="574039"/>
                  </a:lnTo>
                  <a:lnTo>
                    <a:pt x="0" y="579119"/>
                  </a:lnTo>
                  <a:lnTo>
                    <a:pt x="25400" y="579119"/>
                  </a:lnTo>
                  <a:lnTo>
                    <a:pt x="25400" y="574039"/>
                  </a:lnTo>
                  <a:close/>
                </a:path>
                <a:path w="25400" h="840739">
                  <a:moveTo>
                    <a:pt x="25400" y="567689"/>
                  </a:moveTo>
                  <a:lnTo>
                    <a:pt x="0" y="567689"/>
                  </a:lnTo>
                  <a:lnTo>
                    <a:pt x="0" y="572769"/>
                  </a:lnTo>
                  <a:lnTo>
                    <a:pt x="25400" y="572769"/>
                  </a:lnTo>
                  <a:lnTo>
                    <a:pt x="25400" y="567689"/>
                  </a:lnTo>
                  <a:close/>
                </a:path>
                <a:path w="25400" h="840739">
                  <a:moveTo>
                    <a:pt x="25400" y="561339"/>
                  </a:moveTo>
                  <a:lnTo>
                    <a:pt x="0" y="561339"/>
                  </a:lnTo>
                  <a:lnTo>
                    <a:pt x="0" y="566419"/>
                  </a:lnTo>
                  <a:lnTo>
                    <a:pt x="25400" y="566419"/>
                  </a:lnTo>
                  <a:lnTo>
                    <a:pt x="25400" y="561339"/>
                  </a:lnTo>
                  <a:close/>
                </a:path>
                <a:path w="25400" h="840739">
                  <a:moveTo>
                    <a:pt x="25400" y="554989"/>
                  </a:moveTo>
                  <a:lnTo>
                    <a:pt x="0" y="554989"/>
                  </a:lnTo>
                  <a:lnTo>
                    <a:pt x="0" y="560069"/>
                  </a:lnTo>
                  <a:lnTo>
                    <a:pt x="25400" y="560069"/>
                  </a:lnTo>
                  <a:lnTo>
                    <a:pt x="25400" y="554989"/>
                  </a:lnTo>
                  <a:close/>
                </a:path>
                <a:path w="25400" h="840739">
                  <a:moveTo>
                    <a:pt x="25400" y="548639"/>
                  </a:moveTo>
                  <a:lnTo>
                    <a:pt x="0" y="548639"/>
                  </a:lnTo>
                  <a:lnTo>
                    <a:pt x="0" y="553719"/>
                  </a:lnTo>
                  <a:lnTo>
                    <a:pt x="25400" y="553719"/>
                  </a:lnTo>
                  <a:lnTo>
                    <a:pt x="25400" y="548639"/>
                  </a:lnTo>
                  <a:close/>
                </a:path>
                <a:path w="25400" h="840739">
                  <a:moveTo>
                    <a:pt x="25400" y="542289"/>
                  </a:moveTo>
                  <a:lnTo>
                    <a:pt x="0" y="542289"/>
                  </a:lnTo>
                  <a:lnTo>
                    <a:pt x="0" y="547369"/>
                  </a:lnTo>
                  <a:lnTo>
                    <a:pt x="25400" y="547369"/>
                  </a:lnTo>
                  <a:lnTo>
                    <a:pt x="25400" y="542289"/>
                  </a:lnTo>
                  <a:close/>
                </a:path>
                <a:path w="25400" h="840739">
                  <a:moveTo>
                    <a:pt x="25400" y="535939"/>
                  </a:moveTo>
                  <a:lnTo>
                    <a:pt x="0" y="535939"/>
                  </a:lnTo>
                  <a:lnTo>
                    <a:pt x="0" y="541019"/>
                  </a:lnTo>
                  <a:lnTo>
                    <a:pt x="25400" y="541019"/>
                  </a:lnTo>
                  <a:lnTo>
                    <a:pt x="25400" y="535939"/>
                  </a:lnTo>
                  <a:close/>
                </a:path>
                <a:path w="25400" h="840739">
                  <a:moveTo>
                    <a:pt x="25400" y="530859"/>
                  </a:moveTo>
                  <a:lnTo>
                    <a:pt x="0" y="530859"/>
                  </a:lnTo>
                  <a:lnTo>
                    <a:pt x="0" y="534669"/>
                  </a:lnTo>
                  <a:lnTo>
                    <a:pt x="25400" y="534669"/>
                  </a:lnTo>
                  <a:lnTo>
                    <a:pt x="25400" y="530859"/>
                  </a:lnTo>
                  <a:close/>
                </a:path>
              </a:pathLst>
            </a:custGeom>
            <a:solidFill>
              <a:srgbClr val="4167D8"/>
            </a:solidFill>
          </p:spPr>
          <p:txBody>
            <a:bodyPr wrap="square" lIns="0" tIns="0" rIns="0" bIns="0" rtlCol="0"/>
            <a:lstStyle/>
            <a:p>
              <a:endParaRPr/>
            </a:p>
          </p:txBody>
        </p:sp>
        <p:sp>
          <p:nvSpPr>
            <p:cNvPr id="452" name="object 452"/>
            <p:cNvSpPr/>
            <p:nvPr/>
          </p:nvSpPr>
          <p:spPr>
            <a:xfrm>
              <a:off x="6177279" y="5507989"/>
              <a:ext cx="25400" cy="847090"/>
            </a:xfrm>
            <a:custGeom>
              <a:avLst/>
              <a:gdLst/>
              <a:ahLst/>
              <a:cxnLst/>
              <a:rect l="l" t="t" r="r" b="b"/>
              <a:pathLst>
                <a:path w="25400" h="847089">
                  <a:moveTo>
                    <a:pt x="1270" y="0"/>
                  </a:moveTo>
                  <a:lnTo>
                    <a:pt x="0" y="0"/>
                  </a:lnTo>
                  <a:lnTo>
                    <a:pt x="0" y="1270"/>
                  </a:lnTo>
                  <a:lnTo>
                    <a:pt x="1270" y="1270"/>
                  </a:lnTo>
                  <a:lnTo>
                    <a:pt x="1270" y="0"/>
                  </a:lnTo>
                  <a:close/>
                </a:path>
                <a:path w="25400" h="847089">
                  <a:moveTo>
                    <a:pt x="8890" y="1270"/>
                  </a:moveTo>
                  <a:lnTo>
                    <a:pt x="0" y="1270"/>
                  </a:lnTo>
                  <a:lnTo>
                    <a:pt x="0" y="7620"/>
                  </a:lnTo>
                  <a:lnTo>
                    <a:pt x="25400" y="7620"/>
                  </a:lnTo>
                  <a:lnTo>
                    <a:pt x="25400" y="5080"/>
                  </a:lnTo>
                  <a:lnTo>
                    <a:pt x="22860" y="5080"/>
                  </a:lnTo>
                  <a:lnTo>
                    <a:pt x="22860" y="3810"/>
                  </a:lnTo>
                  <a:lnTo>
                    <a:pt x="16510" y="3810"/>
                  </a:lnTo>
                  <a:lnTo>
                    <a:pt x="16510" y="2540"/>
                  </a:lnTo>
                  <a:lnTo>
                    <a:pt x="8890" y="2540"/>
                  </a:lnTo>
                  <a:lnTo>
                    <a:pt x="8890" y="1270"/>
                  </a:lnTo>
                  <a:close/>
                </a:path>
                <a:path w="25400" h="847089">
                  <a:moveTo>
                    <a:pt x="25400" y="7620"/>
                  </a:moveTo>
                  <a:lnTo>
                    <a:pt x="0" y="7620"/>
                  </a:lnTo>
                  <a:lnTo>
                    <a:pt x="0" y="13970"/>
                  </a:lnTo>
                  <a:lnTo>
                    <a:pt x="25400" y="13970"/>
                  </a:lnTo>
                  <a:lnTo>
                    <a:pt x="25400" y="7620"/>
                  </a:lnTo>
                  <a:close/>
                </a:path>
                <a:path w="25400" h="847089">
                  <a:moveTo>
                    <a:pt x="25400" y="13970"/>
                  </a:moveTo>
                  <a:lnTo>
                    <a:pt x="0" y="13970"/>
                  </a:lnTo>
                  <a:lnTo>
                    <a:pt x="0" y="39370"/>
                  </a:lnTo>
                  <a:lnTo>
                    <a:pt x="25400" y="39370"/>
                  </a:lnTo>
                  <a:lnTo>
                    <a:pt x="25400" y="13970"/>
                  </a:lnTo>
                  <a:close/>
                </a:path>
                <a:path w="25400" h="847089">
                  <a:moveTo>
                    <a:pt x="25400" y="39370"/>
                  </a:moveTo>
                  <a:lnTo>
                    <a:pt x="0" y="39370"/>
                  </a:lnTo>
                  <a:lnTo>
                    <a:pt x="0" y="45720"/>
                  </a:lnTo>
                  <a:lnTo>
                    <a:pt x="25400" y="45720"/>
                  </a:lnTo>
                  <a:lnTo>
                    <a:pt x="25400" y="39370"/>
                  </a:lnTo>
                  <a:close/>
                </a:path>
                <a:path w="25400" h="847089">
                  <a:moveTo>
                    <a:pt x="25400" y="45720"/>
                  </a:moveTo>
                  <a:lnTo>
                    <a:pt x="0" y="45720"/>
                  </a:lnTo>
                  <a:lnTo>
                    <a:pt x="0" y="52070"/>
                  </a:lnTo>
                  <a:lnTo>
                    <a:pt x="25400" y="52070"/>
                  </a:lnTo>
                  <a:lnTo>
                    <a:pt x="25400" y="45720"/>
                  </a:lnTo>
                  <a:close/>
                </a:path>
                <a:path w="25400" h="847089">
                  <a:moveTo>
                    <a:pt x="25400" y="52070"/>
                  </a:moveTo>
                  <a:lnTo>
                    <a:pt x="0" y="52070"/>
                  </a:lnTo>
                  <a:lnTo>
                    <a:pt x="0" y="58419"/>
                  </a:lnTo>
                  <a:lnTo>
                    <a:pt x="25400" y="58419"/>
                  </a:lnTo>
                  <a:lnTo>
                    <a:pt x="25400" y="52070"/>
                  </a:lnTo>
                  <a:close/>
                </a:path>
                <a:path w="25400" h="847089">
                  <a:moveTo>
                    <a:pt x="25400" y="58420"/>
                  </a:moveTo>
                  <a:lnTo>
                    <a:pt x="0" y="58420"/>
                  </a:lnTo>
                  <a:lnTo>
                    <a:pt x="0" y="62230"/>
                  </a:lnTo>
                  <a:lnTo>
                    <a:pt x="25400" y="62230"/>
                  </a:lnTo>
                  <a:lnTo>
                    <a:pt x="25400" y="58420"/>
                  </a:lnTo>
                  <a:close/>
                </a:path>
                <a:path w="25400" h="847089">
                  <a:moveTo>
                    <a:pt x="25400" y="62230"/>
                  </a:moveTo>
                  <a:lnTo>
                    <a:pt x="0" y="62230"/>
                  </a:lnTo>
                  <a:lnTo>
                    <a:pt x="0" y="64770"/>
                  </a:lnTo>
                  <a:lnTo>
                    <a:pt x="25400" y="64770"/>
                  </a:lnTo>
                  <a:lnTo>
                    <a:pt x="25400" y="62230"/>
                  </a:lnTo>
                  <a:close/>
                </a:path>
                <a:path w="25400" h="847089">
                  <a:moveTo>
                    <a:pt x="25400" y="64770"/>
                  </a:moveTo>
                  <a:lnTo>
                    <a:pt x="0" y="64770"/>
                  </a:lnTo>
                  <a:lnTo>
                    <a:pt x="0" y="77469"/>
                  </a:lnTo>
                  <a:lnTo>
                    <a:pt x="25400" y="77469"/>
                  </a:lnTo>
                  <a:lnTo>
                    <a:pt x="25400" y="64770"/>
                  </a:lnTo>
                  <a:close/>
                </a:path>
                <a:path w="25400" h="847089">
                  <a:moveTo>
                    <a:pt x="25400" y="77470"/>
                  </a:moveTo>
                  <a:lnTo>
                    <a:pt x="0" y="77470"/>
                  </a:lnTo>
                  <a:lnTo>
                    <a:pt x="0" y="83819"/>
                  </a:lnTo>
                  <a:lnTo>
                    <a:pt x="25400" y="83819"/>
                  </a:lnTo>
                  <a:lnTo>
                    <a:pt x="25400" y="77470"/>
                  </a:lnTo>
                  <a:close/>
                </a:path>
                <a:path w="25400" h="847089">
                  <a:moveTo>
                    <a:pt x="25400" y="83820"/>
                  </a:moveTo>
                  <a:lnTo>
                    <a:pt x="0" y="83820"/>
                  </a:lnTo>
                  <a:lnTo>
                    <a:pt x="0" y="93980"/>
                  </a:lnTo>
                  <a:lnTo>
                    <a:pt x="25400" y="93980"/>
                  </a:lnTo>
                  <a:lnTo>
                    <a:pt x="25400" y="83820"/>
                  </a:lnTo>
                  <a:close/>
                </a:path>
                <a:path w="25400" h="847089">
                  <a:moveTo>
                    <a:pt x="25400" y="93980"/>
                  </a:moveTo>
                  <a:lnTo>
                    <a:pt x="0" y="93980"/>
                  </a:lnTo>
                  <a:lnTo>
                    <a:pt x="0" y="100330"/>
                  </a:lnTo>
                  <a:lnTo>
                    <a:pt x="25400" y="100330"/>
                  </a:lnTo>
                  <a:lnTo>
                    <a:pt x="25400" y="93980"/>
                  </a:lnTo>
                  <a:close/>
                </a:path>
                <a:path w="25400" h="847089">
                  <a:moveTo>
                    <a:pt x="25400" y="100330"/>
                  </a:moveTo>
                  <a:lnTo>
                    <a:pt x="0" y="100330"/>
                  </a:lnTo>
                  <a:lnTo>
                    <a:pt x="0" y="109219"/>
                  </a:lnTo>
                  <a:lnTo>
                    <a:pt x="25400" y="109219"/>
                  </a:lnTo>
                  <a:lnTo>
                    <a:pt x="25400" y="100330"/>
                  </a:lnTo>
                  <a:close/>
                </a:path>
                <a:path w="25400" h="847089">
                  <a:moveTo>
                    <a:pt x="25400" y="109220"/>
                  </a:moveTo>
                  <a:lnTo>
                    <a:pt x="0" y="109220"/>
                  </a:lnTo>
                  <a:lnTo>
                    <a:pt x="0" y="114300"/>
                  </a:lnTo>
                  <a:lnTo>
                    <a:pt x="25400" y="114300"/>
                  </a:lnTo>
                  <a:lnTo>
                    <a:pt x="25400" y="109220"/>
                  </a:lnTo>
                  <a:close/>
                </a:path>
                <a:path w="25400" h="847089">
                  <a:moveTo>
                    <a:pt x="25400" y="114300"/>
                  </a:moveTo>
                  <a:lnTo>
                    <a:pt x="0" y="114300"/>
                  </a:lnTo>
                  <a:lnTo>
                    <a:pt x="0" y="115569"/>
                  </a:lnTo>
                  <a:lnTo>
                    <a:pt x="25400" y="115569"/>
                  </a:lnTo>
                  <a:lnTo>
                    <a:pt x="25400" y="114300"/>
                  </a:lnTo>
                  <a:close/>
                </a:path>
                <a:path w="25400" h="847089">
                  <a:moveTo>
                    <a:pt x="25400" y="115570"/>
                  </a:moveTo>
                  <a:lnTo>
                    <a:pt x="0" y="115570"/>
                  </a:lnTo>
                  <a:lnTo>
                    <a:pt x="0" y="121919"/>
                  </a:lnTo>
                  <a:lnTo>
                    <a:pt x="25400" y="121919"/>
                  </a:lnTo>
                  <a:lnTo>
                    <a:pt x="25400" y="115570"/>
                  </a:lnTo>
                  <a:close/>
                </a:path>
                <a:path w="25400" h="847089">
                  <a:moveTo>
                    <a:pt x="25400" y="121920"/>
                  </a:moveTo>
                  <a:lnTo>
                    <a:pt x="0" y="121920"/>
                  </a:lnTo>
                  <a:lnTo>
                    <a:pt x="0" y="132080"/>
                  </a:lnTo>
                  <a:lnTo>
                    <a:pt x="25400" y="132080"/>
                  </a:lnTo>
                  <a:lnTo>
                    <a:pt x="25400" y="121920"/>
                  </a:lnTo>
                  <a:close/>
                </a:path>
                <a:path w="25400" h="847089">
                  <a:moveTo>
                    <a:pt x="25400" y="132080"/>
                  </a:moveTo>
                  <a:lnTo>
                    <a:pt x="0" y="132080"/>
                  </a:lnTo>
                  <a:lnTo>
                    <a:pt x="0" y="140969"/>
                  </a:lnTo>
                  <a:lnTo>
                    <a:pt x="25400" y="140969"/>
                  </a:lnTo>
                  <a:lnTo>
                    <a:pt x="25400" y="132080"/>
                  </a:lnTo>
                  <a:close/>
                </a:path>
                <a:path w="25400" h="847089">
                  <a:moveTo>
                    <a:pt x="25400" y="140970"/>
                  </a:moveTo>
                  <a:lnTo>
                    <a:pt x="0" y="140970"/>
                  </a:lnTo>
                  <a:lnTo>
                    <a:pt x="0" y="179070"/>
                  </a:lnTo>
                  <a:lnTo>
                    <a:pt x="25400" y="179070"/>
                  </a:lnTo>
                  <a:lnTo>
                    <a:pt x="25400" y="140970"/>
                  </a:lnTo>
                  <a:close/>
                </a:path>
                <a:path w="25400" h="847089">
                  <a:moveTo>
                    <a:pt x="25400" y="179070"/>
                  </a:moveTo>
                  <a:lnTo>
                    <a:pt x="0" y="179070"/>
                  </a:lnTo>
                  <a:lnTo>
                    <a:pt x="0" y="182880"/>
                  </a:lnTo>
                  <a:lnTo>
                    <a:pt x="25400" y="182880"/>
                  </a:lnTo>
                  <a:lnTo>
                    <a:pt x="25400" y="179070"/>
                  </a:lnTo>
                  <a:close/>
                </a:path>
                <a:path w="25400" h="847089">
                  <a:moveTo>
                    <a:pt x="25400" y="182880"/>
                  </a:moveTo>
                  <a:lnTo>
                    <a:pt x="0" y="182880"/>
                  </a:lnTo>
                  <a:lnTo>
                    <a:pt x="0" y="185420"/>
                  </a:lnTo>
                  <a:lnTo>
                    <a:pt x="25400" y="185420"/>
                  </a:lnTo>
                  <a:lnTo>
                    <a:pt x="25400" y="182880"/>
                  </a:lnTo>
                  <a:close/>
                </a:path>
                <a:path w="25400" h="847089">
                  <a:moveTo>
                    <a:pt x="25400" y="185420"/>
                  </a:moveTo>
                  <a:lnTo>
                    <a:pt x="0" y="185420"/>
                  </a:lnTo>
                  <a:lnTo>
                    <a:pt x="0" y="191770"/>
                  </a:lnTo>
                  <a:lnTo>
                    <a:pt x="25400" y="191770"/>
                  </a:lnTo>
                  <a:lnTo>
                    <a:pt x="25400" y="185420"/>
                  </a:lnTo>
                  <a:close/>
                </a:path>
                <a:path w="25400" h="847089">
                  <a:moveTo>
                    <a:pt x="25400" y="191770"/>
                  </a:moveTo>
                  <a:lnTo>
                    <a:pt x="0" y="191770"/>
                  </a:lnTo>
                  <a:lnTo>
                    <a:pt x="0" y="195580"/>
                  </a:lnTo>
                  <a:lnTo>
                    <a:pt x="25400" y="195580"/>
                  </a:lnTo>
                  <a:lnTo>
                    <a:pt x="25400" y="191770"/>
                  </a:lnTo>
                  <a:close/>
                </a:path>
                <a:path w="25400" h="847089">
                  <a:moveTo>
                    <a:pt x="25400" y="195580"/>
                  </a:moveTo>
                  <a:lnTo>
                    <a:pt x="0" y="195580"/>
                  </a:lnTo>
                  <a:lnTo>
                    <a:pt x="0" y="233680"/>
                  </a:lnTo>
                  <a:lnTo>
                    <a:pt x="25400" y="233680"/>
                  </a:lnTo>
                  <a:lnTo>
                    <a:pt x="25400" y="195580"/>
                  </a:lnTo>
                  <a:close/>
                </a:path>
                <a:path w="25400" h="847089">
                  <a:moveTo>
                    <a:pt x="25400" y="233680"/>
                  </a:moveTo>
                  <a:lnTo>
                    <a:pt x="0" y="233680"/>
                  </a:lnTo>
                  <a:lnTo>
                    <a:pt x="0" y="242570"/>
                  </a:lnTo>
                  <a:lnTo>
                    <a:pt x="25400" y="242570"/>
                  </a:lnTo>
                  <a:lnTo>
                    <a:pt x="25400" y="233680"/>
                  </a:lnTo>
                  <a:close/>
                </a:path>
                <a:path w="25400" h="847089">
                  <a:moveTo>
                    <a:pt x="25400" y="242570"/>
                  </a:moveTo>
                  <a:lnTo>
                    <a:pt x="0" y="242570"/>
                  </a:lnTo>
                  <a:lnTo>
                    <a:pt x="0" y="248920"/>
                  </a:lnTo>
                  <a:lnTo>
                    <a:pt x="25400" y="248920"/>
                  </a:lnTo>
                  <a:lnTo>
                    <a:pt x="25400" y="242570"/>
                  </a:lnTo>
                  <a:close/>
                </a:path>
                <a:path w="25400" h="847089">
                  <a:moveTo>
                    <a:pt x="25400" y="248920"/>
                  </a:moveTo>
                  <a:lnTo>
                    <a:pt x="0" y="248920"/>
                  </a:lnTo>
                  <a:lnTo>
                    <a:pt x="0" y="255270"/>
                  </a:lnTo>
                  <a:lnTo>
                    <a:pt x="25400" y="255270"/>
                  </a:lnTo>
                  <a:lnTo>
                    <a:pt x="25400" y="248920"/>
                  </a:lnTo>
                  <a:close/>
                </a:path>
                <a:path w="25400" h="847089">
                  <a:moveTo>
                    <a:pt x="25400" y="255270"/>
                  </a:moveTo>
                  <a:lnTo>
                    <a:pt x="0" y="255270"/>
                  </a:lnTo>
                  <a:lnTo>
                    <a:pt x="0" y="259080"/>
                  </a:lnTo>
                  <a:lnTo>
                    <a:pt x="25400" y="259080"/>
                  </a:lnTo>
                  <a:lnTo>
                    <a:pt x="25400" y="255270"/>
                  </a:lnTo>
                  <a:close/>
                </a:path>
                <a:path w="25400" h="847089">
                  <a:moveTo>
                    <a:pt x="25400" y="259080"/>
                  </a:moveTo>
                  <a:lnTo>
                    <a:pt x="0" y="259080"/>
                  </a:lnTo>
                  <a:lnTo>
                    <a:pt x="0" y="265430"/>
                  </a:lnTo>
                  <a:lnTo>
                    <a:pt x="25400" y="265430"/>
                  </a:lnTo>
                  <a:lnTo>
                    <a:pt x="25400" y="259080"/>
                  </a:lnTo>
                  <a:close/>
                </a:path>
                <a:path w="25400" h="847089">
                  <a:moveTo>
                    <a:pt x="25400" y="265430"/>
                  </a:moveTo>
                  <a:lnTo>
                    <a:pt x="0" y="265430"/>
                  </a:lnTo>
                  <a:lnTo>
                    <a:pt x="0" y="267970"/>
                  </a:lnTo>
                  <a:lnTo>
                    <a:pt x="25400" y="267970"/>
                  </a:lnTo>
                  <a:lnTo>
                    <a:pt x="25400" y="265430"/>
                  </a:lnTo>
                  <a:close/>
                </a:path>
                <a:path w="25400" h="847089">
                  <a:moveTo>
                    <a:pt x="25400" y="267970"/>
                  </a:moveTo>
                  <a:lnTo>
                    <a:pt x="0" y="267970"/>
                  </a:lnTo>
                  <a:lnTo>
                    <a:pt x="0" y="271780"/>
                  </a:lnTo>
                  <a:lnTo>
                    <a:pt x="25400" y="271780"/>
                  </a:lnTo>
                  <a:lnTo>
                    <a:pt x="25400" y="267970"/>
                  </a:lnTo>
                  <a:close/>
                </a:path>
                <a:path w="25400" h="847089">
                  <a:moveTo>
                    <a:pt x="25400" y="271780"/>
                  </a:moveTo>
                  <a:lnTo>
                    <a:pt x="0" y="271780"/>
                  </a:lnTo>
                  <a:lnTo>
                    <a:pt x="0" y="274320"/>
                  </a:lnTo>
                  <a:lnTo>
                    <a:pt x="25400" y="274320"/>
                  </a:lnTo>
                  <a:lnTo>
                    <a:pt x="25400" y="271780"/>
                  </a:lnTo>
                  <a:close/>
                </a:path>
                <a:path w="25400" h="847089">
                  <a:moveTo>
                    <a:pt x="25400" y="274320"/>
                  </a:moveTo>
                  <a:lnTo>
                    <a:pt x="0" y="274320"/>
                  </a:lnTo>
                  <a:lnTo>
                    <a:pt x="0" y="280670"/>
                  </a:lnTo>
                  <a:lnTo>
                    <a:pt x="25400" y="280670"/>
                  </a:lnTo>
                  <a:lnTo>
                    <a:pt x="25400" y="274320"/>
                  </a:lnTo>
                  <a:close/>
                </a:path>
                <a:path w="25400" h="847089">
                  <a:moveTo>
                    <a:pt x="25400" y="280670"/>
                  </a:moveTo>
                  <a:lnTo>
                    <a:pt x="0" y="280670"/>
                  </a:lnTo>
                  <a:lnTo>
                    <a:pt x="0" y="306070"/>
                  </a:lnTo>
                  <a:lnTo>
                    <a:pt x="25400" y="306070"/>
                  </a:lnTo>
                  <a:lnTo>
                    <a:pt x="25400" y="280670"/>
                  </a:lnTo>
                  <a:close/>
                </a:path>
                <a:path w="25400" h="847089">
                  <a:moveTo>
                    <a:pt x="25400" y="306070"/>
                  </a:moveTo>
                  <a:lnTo>
                    <a:pt x="0" y="306070"/>
                  </a:lnTo>
                  <a:lnTo>
                    <a:pt x="0" y="312420"/>
                  </a:lnTo>
                  <a:lnTo>
                    <a:pt x="25400" y="312420"/>
                  </a:lnTo>
                  <a:lnTo>
                    <a:pt x="25400" y="306070"/>
                  </a:lnTo>
                  <a:close/>
                </a:path>
                <a:path w="25400" h="847089">
                  <a:moveTo>
                    <a:pt x="25400" y="312420"/>
                  </a:moveTo>
                  <a:lnTo>
                    <a:pt x="0" y="312420"/>
                  </a:lnTo>
                  <a:lnTo>
                    <a:pt x="0" y="325120"/>
                  </a:lnTo>
                  <a:lnTo>
                    <a:pt x="25400" y="325120"/>
                  </a:lnTo>
                  <a:lnTo>
                    <a:pt x="25400" y="312420"/>
                  </a:lnTo>
                  <a:close/>
                </a:path>
                <a:path w="25400" h="847089">
                  <a:moveTo>
                    <a:pt x="25400" y="325120"/>
                  </a:moveTo>
                  <a:lnTo>
                    <a:pt x="0" y="325120"/>
                  </a:lnTo>
                  <a:lnTo>
                    <a:pt x="0" y="341630"/>
                  </a:lnTo>
                  <a:lnTo>
                    <a:pt x="25400" y="341630"/>
                  </a:lnTo>
                  <a:lnTo>
                    <a:pt x="25400" y="325120"/>
                  </a:lnTo>
                  <a:close/>
                </a:path>
                <a:path w="25400" h="847089">
                  <a:moveTo>
                    <a:pt x="25400" y="341630"/>
                  </a:moveTo>
                  <a:lnTo>
                    <a:pt x="0" y="341630"/>
                  </a:lnTo>
                  <a:lnTo>
                    <a:pt x="0" y="344170"/>
                  </a:lnTo>
                  <a:lnTo>
                    <a:pt x="25400" y="344170"/>
                  </a:lnTo>
                  <a:lnTo>
                    <a:pt x="25400" y="341630"/>
                  </a:lnTo>
                  <a:close/>
                </a:path>
                <a:path w="25400" h="847089">
                  <a:moveTo>
                    <a:pt x="25400" y="344170"/>
                  </a:moveTo>
                  <a:lnTo>
                    <a:pt x="0" y="344170"/>
                  </a:lnTo>
                  <a:lnTo>
                    <a:pt x="0" y="347980"/>
                  </a:lnTo>
                  <a:lnTo>
                    <a:pt x="25400" y="347980"/>
                  </a:lnTo>
                  <a:lnTo>
                    <a:pt x="25400" y="344170"/>
                  </a:lnTo>
                  <a:close/>
                </a:path>
                <a:path w="25400" h="847089">
                  <a:moveTo>
                    <a:pt x="25400" y="347980"/>
                  </a:moveTo>
                  <a:lnTo>
                    <a:pt x="0" y="347980"/>
                  </a:lnTo>
                  <a:lnTo>
                    <a:pt x="0" y="350519"/>
                  </a:lnTo>
                  <a:lnTo>
                    <a:pt x="25400" y="350519"/>
                  </a:lnTo>
                  <a:lnTo>
                    <a:pt x="25400" y="347980"/>
                  </a:lnTo>
                  <a:close/>
                </a:path>
                <a:path w="25400" h="847089">
                  <a:moveTo>
                    <a:pt x="25400" y="350520"/>
                  </a:moveTo>
                  <a:lnTo>
                    <a:pt x="0" y="350520"/>
                  </a:lnTo>
                  <a:lnTo>
                    <a:pt x="0" y="354330"/>
                  </a:lnTo>
                  <a:lnTo>
                    <a:pt x="25400" y="354330"/>
                  </a:lnTo>
                  <a:lnTo>
                    <a:pt x="25400" y="350520"/>
                  </a:lnTo>
                  <a:close/>
                </a:path>
                <a:path w="25400" h="847089">
                  <a:moveTo>
                    <a:pt x="25400" y="354330"/>
                  </a:moveTo>
                  <a:lnTo>
                    <a:pt x="0" y="354330"/>
                  </a:lnTo>
                  <a:lnTo>
                    <a:pt x="0" y="360680"/>
                  </a:lnTo>
                  <a:lnTo>
                    <a:pt x="25400" y="360680"/>
                  </a:lnTo>
                  <a:lnTo>
                    <a:pt x="25400" y="354330"/>
                  </a:lnTo>
                  <a:close/>
                </a:path>
                <a:path w="25400" h="847089">
                  <a:moveTo>
                    <a:pt x="25400" y="360680"/>
                  </a:moveTo>
                  <a:lnTo>
                    <a:pt x="0" y="360680"/>
                  </a:lnTo>
                  <a:lnTo>
                    <a:pt x="0" y="369570"/>
                  </a:lnTo>
                  <a:lnTo>
                    <a:pt x="25400" y="369570"/>
                  </a:lnTo>
                  <a:lnTo>
                    <a:pt x="25400" y="360680"/>
                  </a:lnTo>
                  <a:close/>
                </a:path>
                <a:path w="25400" h="847089">
                  <a:moveTo>
                    <a:pt x="25400" y="369570"/>
                  </a:moveTo>
                  <a:lnTo>
                    <a:pt x="0" y="369570"/>
                  </a:lnTo>
                  <a:lnTo>
                    <a:pt x="0" y="382270"/>
                  </a:lnTo>
                  <a:lnTo>
                    <a:pt x="25400" y="382270"/>
                  </a:lnTo>
                  <a:lnTo>
                    <a:pt x="25400" y="369570"/>
                  </a:lnTo>
                  <a:close/>
                </a:path>
                <a:path w="25400" h="847089">
                  <a:moveTo>
                    <a:pt x="25400" y="382270"/>
                  </a:moveTo>
                  <a:lnTo>
                    <a:pt x="0" y="382270"/>
                  </a:lnTo>
                  <a:lnTo>
                    <a:pt x="0" y="392430"/>
                  </a:lnTo>
                  <a:lnTo>
                    <a:pt x="25400" y="392430"/>
                  </a:lnTo>
                  <a:lnTo>
                    <a:pt x="25400" y="382270"/>
                  </a:lnTo>
                  <a:close/>
                </a:path>
                <a:path w="25400" h="847089">
                  <a:moveTo>
                    <a:pt x="25400" y="392430"/>
                  </a:moveTo>
                  <a:lnTo>
                    <a:pt x="0" y="392430"/>
                  </a:lnTo>
                  <a:lnTo>
                    <a:pt x="0" y="394970"/>
                  </a:lnTo>
                  <a:lnTo>
                    <a:pt x="25400" y="394970"/>
                  </a:lnTo>
                  <a:lnTo>
                    <a:pt x="25400" y="392430"/>
                  </a:lnTo>
                  <a:close/>
                </a:path>
                <a:path w="25400" h="847089">
                  <a:moveTo>
                    <a:pt x="25400" y="394970"/>
                  </a:moveTo>
                  <a:lnTo>
                    <a:pt x="0" y="394970"/>
                  </a:lnTo>
                  <a:lnTo>
                    <a:pt x="0" y="401320"/>
                  </a:lnTo>
                  <a:lnTo>
                    <a:pt x="25400" y="401320"/>
                  </a:lnTo>
                  <a:lnTo>
                    <a:pt x="25400" y="394970"/>
                  </a:lnTo>
                  <a:close/>
                </a:path>
                <a:path w="25400" h="847089">
                  <a:moveTo>
                    <a:pt x="25400" y="401320"/>
                  </a:moveTo>
                  <a:lnTo>
                    <a:pt x="0" y="401320"/>
                  </a:lnTo>
                  <a:lnTo>
                    <a:pt x="0" y="405130"/>
                  </a:lnTo>
                  <a:lnTo>
                    <a:pt x="25400" y="405130"/>
                  </a:lnTo>
                  <a:lnTo>
                    <a:pt x="25400" y="401320"/>
                  </a:lnTo>
                  <a:close/>
                </a:path>
                <a:path w="25400" h="847089">
                  <a:moveTo>
                    <a:pt x="25400" y="405130"/>
                  </a:moveTo>
                  <a:lnTo>
                    <a:pt x="0" y="405130"/>
                  </a:lnTo>
                  <a:lnTo>
                    <a:pt x="0" y="411480"/>
                  </a:lnTo>
                  <a:lnTo>
                    <a:pt x="25400" y="411480"/>
                  </a:lnTo>
                  <a:lnTo>
                    <a:pt x="25400" y="405130"/>
                  </a:lnTo>
                  <a:close/>
                </a:path>
                <a:path w="25400" h="847089">
                  <a:moveTo>
                    <a:pt x="25400" y="411480"/>
                  </a:moveTo>
                  <a:lnTo>
                    <a:pt x="0" y="411480"/>
                  </a:lnTo>
                  <a:lnTo>
                    <a:pt x="0" y="414020"/>
                  </a:lnTo>
                  <a:lnTo>
                    <a:pt x="25400" y="414020"/>
                  </a:lnTo>
                  <a:lnTo>
                    <a:pt x="25400" y="411480"/>
                  </a:lnTo>
                  <a:close/>
                </a:path>
                <a:path w="25400" h="847089">
                  <a:moveTo>
                    <a:pt x="25400" y="414020"/>
                  </a:moveTo>
                  <a:lnTo>
                    <a:pt x="0" y="414020"/>
                  </a:lnTo>
                  <a:lnTo>
                    <a:pt x="0" y="417830"/>
                  </a:lnTo>
                  <a:lnTo>
                    <a:pt x="25400" y="417830"/>
                  </a:lnTo>
                  <a:lnTo>
                    <a:pt x="25400" y="414020"/>
                  </a:lnTo>
                  <a:close/>
                </a:path>
                <a:path w="25400" h="847089">
                  <a:moveTo>
                    <a:pt x="25400" y="417830"/>
                  </a:moveTo>
                  <a:lnTo>
                    <a:pt x="0" y="417830"/>
                  </a:lnTo>
                  <a:lnTo>
                    <a:pt x="0" y="420370"/>
                  </a:lnTo>
                  <a:lnTo>
                    <a:pt x="25400" y="420370"/>
                  </a:lnTo>
                  <a:lnTo>
                    <a:pt x="25400" y="417830"/>
                  </a:lnTo>
                  <a:close/>
                </a:path>
                <a:path w="25400" h="847089">
                  <a:moveTo>
                    <a:pt x="25400" y="420370"/>
                  </a:moveTo>
                  <a:lnTo>
                    <a:pt x="0" y="420370"/>
                  </a:lnTo>
                  <a:lnTo>
                    <a:pt x="0" y="426720"/>
                  </a:lnTo>
                  <a:lnTo>
                    <a:pt x="25400" y="426720"/>
                  </a:lnTo>
                  <a:lnTo>
                    <a:pt x="25400" y="420370"/>
                  </a:lnTo>
                  <a:close/>
                </a:path>
                <a:path w="25400" h="847089">
                  <a:moveTo>
                    <a:pt x="25400" y="426720"/>
                  </a:moveTo>
                  <a:lnTo>
                    <a:pt x="0" y="426720"/>
                  </a:lnTo>
                  <a:lnTo>
                    <a:pt x="0" y="445770"/>
                  </a:lnTo>
                  <a:lnTo>
                    <a:pt x="25400" y="445770"/>
                  </a:lnTo>
                  <a:lnTo>
                    <a:pt x="25400" y="426720"/>
                  </a:lnTo>
                  <a:close/>
                </a:path>
                <a:path w="25400" h="847089">
                  <a:moveTo>
                    <a:pt x="25400" y="445770"/>
                  </a:moveTo>
                  <a:lnTo>
                    <a:pt x="0" y="445770"/>
                  </a:lnTo>
                  <a:lnTo>
                    <a:pt x="0" y="449580"/>
                  </a:lnTo>
                  <a:lnTo>
                    <a:pt x="25400" y="449580"/>
                  </a:lnTo>
                  <a:lnTo>
                    <a:pt x="25400" y="445770"/>
                  </a:lnTo>
                  <a:close/>
                </a:path>
                <a:path w="25400" h="847089">
                  <a:moveTo>
                    <a:pt x="25400" y="449580"/>
                  </a:moveTo>
                  <a:lnTo>
                    <a:pt x="0" y="449580"/>
                  </a:lnTo>
                  <a:lnTo>
                    <a:pt x="0" y="462280"/>
                  </a:lnTo>
                  <a:lnTo>
                    <a:pt x="25400" y="462280"/>
                  </a:lnTo>
                  <a:lnTo>
                    <a:pt x="25400" y="449580"/>
                  </a:lnTo>
                  <a:close/>
                </a:path>
                <a:path w="25400" h="847089">
                  <a:moveTo>
                    <a:pt x="25400" y="462280"/>
                  </a:moveTo>
                  <a:lnTo>
                    <a:pt x="0" y="462280"/>
                  </a:lnTo>
                  <a:lnTo>
                    <a:pt x="0" y="471170"/>
                  </a:lnTo>
                  <a:lnTo>
                    <a:pt x="25400" y="471170"/>
                  </a:lnTo>
                  <a:lnTo>
                    <a:pt x="25400" y="462280"/>
                  </a:lnTo>
                  <a:close/>
                </a:path>
                <a:path w="25400" h="847089">
                  <a:moveTo>
                    <a:pt x="25400" y="471170"/>
                  </a:moveTo>
                  <a:lnTo>
                    <a:pt x="0" y="471170"/>
                  </a:lnTo>
                  <a:lnTo>
                    <a:pt x="0" y="474980"/>
                  </a:lnTo>
                  <a:lnTo>
                    <a:pt x="25400" y="474980"/>
                  </a:lnTo>
                  <a:lnTo>
                    <a:pt x="25400" y="471170"/>
                  </a:lnTo>
                  <a:close/>
                </a:path>
                <a:path w="25400" h="847089">
                  <a:moveTo>
                    <a:pt x="25400" y="474980"/>
                  </a:moveTo>
                  <a:lnTo>
                    <a:pt x="0" y="474980"/>
                  </a:lnTo>
                  <a:lnTo>
                    <a:pt x="0" y="490220"/>
                  </a:lnTo>
                  <a:lnTo>
                    <a:pt x="25400" y="490220"/>
                  </a:lnTo>
                  <a:lnTo>
                    <a:pt x="25400" y="474980"/>
                  </a:lnTo>
                  <a:close/>
                </a:path>
                <a:path w="25400" h="847089">
                  <a:moveTo>
                    <a:pt x="25400" y="490220"/>
                  </a:moveTo>
                  <a:lnTo>
                    <a:pt x="0" y="490220"/>
                  </a:lnTo>
                  <a:lnTo>
                    <a:pt x="0" y="496570"/>
                  </a:lnTo>
                  <a:lnTo>
                    <a:pt x="25400" y="496570"/>
                  </a:lnTo>
                  <a:lnTo>
                    <a:pt x="25400" y="490220"/>
                  </a:lnTo>
                  <a:close/>
                </a:path>
                <a:path w="25400" h="847089">
                  <a:moveTo>
                    <a:pt x="25400" y="496570"/>
                  </a:moveTo>
                  <a:lnTo>
                    <a:pt x="0" y="496570"/>
                  </a:lnTo>
                  <a:lnTo>
                    <a:pt x="0" y="500380"/>
                  </a:lnTo>
                  <a:lnTo>
                    <a:pt x="25400" y="500380"/>
                  </a:lnTo>
                  <a:lnTo>
                    <a:pt x="25400" y="496570"/>
                  </a:lnTo>
                  <a:close/>
                </a:path>
                <a:path w="25400" h="847089">
                  <a:moveTo>
                    <a:pt x="25400" y="500380"/>
                  </a:moveTo>
                  <a:lnTo>
                    <a:pt x="0" y="500380"/>
                  </a:lnTo>
                  <a:lnTo>
                    <a:pt x="0" y="502920"/>
                  </a:lnTo>
                  <a:lnTo>
                    <a:pt x="25400" y="502920"/>
                  </a:lnTo>
                  <a:lnTo>
                    <a:pt x="25400" y="500380"/>
                  </a:lnTo>
                  <a:close/>
                </a:path>
                <a:path w="25400" h="847089">
                  <a:moveTo>
                    <a:pt x="25400" y="502920"/>
                  </a:moveTo>
                  <a:lnTo>
                    <a:pt x="0" y="502920"/>
                  </a:lnTo>
                  <a:lnTo>
                    <a:pt x="0" y="506730"/>
                  </a:lnTo>
                  <a:lnTo>
                    <a:pt x="25400" y="506730"/>
                  </a:lnTo>
                  <a:lnTo>
                    <a:pt x="25400" y="502920"/>
                  </a:lnTo>
                  <a:close/>
                </a:path>
                <a:path w="25400" h="847089">
                  <a:moveTo>
                    <a:pt x="25400" y="506730"/>
                  </a:moveTo>
                  <a:lnTo>
                    <a:pt x="0" y="506730"/>
                  </a:lnTo>
                  <a:lnTo>
                    <a:pt x="0" y="513080"/>
                  </a:lnTo>
                  <a:lnTo>
                    <a:pt x="25400" y="513080"/>
                  </a:lnTo>
                  <a:lnTo>
                    <a:pt x="25400" y="506730"/>
                  </a:lnTo>
                  <a:close/>
                </a:path>
                <a:path w="25400" h="847089">
                  <a:moveTo>
                    <a:pt x="25400" y="513080"/>
                  </a:moveTo>
                  <a:lnTo>
                    <a:pt x="0" y="513080"/>
                  </a:lnTo>
                  <a:lnTo>
                    <a:pt x="0" y="515620"/>
                  </a:lnTo>
                  <a:lnTo>
                    <a:pt x="25400" y="515620"/>
                  </a:lnTo>
                  <a:lnTo>
                    <a:pt x="25400" y="513080"/>
                  </a:lnTo>
                  <a:close/>
                </a:path>
                <a:path w="25400" h="847089">
                  <a:moveTo>
                    <a:pt x="25400" y="515620"/>
                  </a:moveTo>
                  <a:lnTo>
                    <a:pt x="0" y="515620"/>
                  </a:lnTo>
                  <a:lnTo>
                    <a:pt x="0" y="521970"/>
                  </a:lnTo>
                  <a:lnTo>
                    <a:pt x="25400" y="521970"/>
                  </a:lnTo>
                  <a:lnTo>
                    <a:pt x="25400" y="515620"/>
                  </a:lnTo>
                  <a:close/>
                </a:path>
                <a:path w="25400" h="847089">
                  <a:moveTo>
                    <a:pt x="25400" y="521970"/>
                  </a:moveTo>
                  <a:lnTo>
                    <a:pt x="0" y="521970"/>
                  </a:lnTo>
                  <a:lnTo>
                    <a:pt x="0" y="534670"/>
                  </a:lnTo>
                  <a:lnTo>
                    <a:pt x="25400" y="534670"/>
                  </a:lnTo>
                  <a:lnTo>
                    <a:pt x="25400" y="521970"/>
                  </a:lnTo>
                  <a:close/>
                </a:path>
                <a:path w="25400" h="847089">
                  <a:moveTo>
                    <a:pt x="13970" y="845820"/>
                  </a:moveTo>
                  <a:lnTo>
                    <a:pt x="0" y="845820"/>
                  </a:lnTo>
                  <a:lnTo>
                    <a:pt x="0" y="847090"/>
                  </a:lnTo>
                  <a:lnTo>
                    <a:pt x="13970" y="847090"/>
                  </a:lnTo>
                  <a:lnTo>
                    <a:pt x="13970" y="845820"/>
                  </a:lnTo>
                  <a:close/>
                </a:path>
                <a:path w="25400" h="847089">
                  <a:moveTo>
                    <a:pt x="25400" y="839470"/>
                  </a:moveTo>
                  <a:lnTo>
                    <a:pt x="0" y="839470"/>
                  </a:lnTo>
                  <a:lnTo>
                    <a:pt x="0" y="844550"/>
                  </a:lnTo>
                  <a:lnTo>
                    <a:pt x="25400" y="844550"/>
                  </a:lnTo>
                  <a:lnTo>
                    <a:pt x="25400" y="839470"/>
                  </a:lnTo>
                  <a:close/>
                </a:path>
                <a:path w="25400" h="847089">
                  <a:moveTo>
                    <a:pt x="25400" y="833120"/>
                  </a:moveTo>
                  <a:lnTo>
                    <a:pt x="0" y="833120"/>
                  </a:lnTo>
                  <a:lnTo>
                    <a:pt x="0" y="838200"/>
                  </a:lnTo>
                  <a:lnTo>
                    <a:pt x="25400" y="838200"/>
                  </a:lnTo>
                  <a:lnTo>
                    <a:pt x="25400" y="833120"/>
                  </a:lnTo>
                  <a:close/>
                </a:path>
                <a:path w="25400" h="847089">
                  <a:moveTo>
                    <a:pt x="25400" y="826770"/>
                  </a:moveTo>
                  <a:lnTo>
                    <a:pt x="0" y="826770"/>
                  </a:lnTo>
                  <a:lnTo>
                    <a:pt x="0" y="831850"/>
                  </a:lnTo>
                  <a:lnTo>
                    <a:pt x="25400" y="831850"/>
                  </a:lnTo>
                  <a:lnTo>
                    <a:pt x="25400" y="826770"/>
                  </a:lnTo>
                  <a:close/>
                </a:path>
                <a:path w="25400" h="847089">
                  <a:moveTo>
                    <a:pt x="25400" y="820420"/>
                  </a:moveTo>
                  <a:lnTo>
                    <a:pt x="0" y="820420"/>
                  </a:lnTo>
                  <a:lnTo>
                    <a:pt x="0" y="825500"/>
                  </a:lnTo>
                  <a:lnTo>
                    <a:pt x="25400" y="825500"/>
                  </a:lnTo>
                  <a:lnTo>
                    <a:pt x="25400" y="820420"/>
                  </a:lnTo>
                  <a:close/>
                </a:path>
                <a:path w="25400" h="847089">
                  <a:moveTo>
                    <a:pt x="25400" y="814070"/>
                  </a:moveTo>
                  <a:lnTo>
                    <a:pt x="0" y="814070"/>
                  </a:lnTo>
                  <a:lnTo>
                    <a:pt x="0" y="819150"/>
                  </a:lnTo>
                  <a:lnTo>
                    <a:pt x="25400" y="819150"/>
                  </a:lnTo>
                  <a:lnTo>
                    <a:pt x="25400" y="814070"/>
                  </a:lnTo>
                  <a:close/>
                </a:path>
                <a:path w="25400" h="847089">
                  <a:moveTo>
                    <a:pt x="25400" y="807720"/>
                  </a:moveTo>
                  <a:lnTo>
                    <a:pt x="0" y="807720"/>
                  </a:lnTo>
                  <a:lnTo>
                    <a:pt x="0" y="812800"/>
                  </a:lnTo>
                  <a:lnTo>
                    <a:pt x="25400" y="812800"/>
                  </a:lnTo>
                  <a:lnTo>
                    <a:pt x="25400" y="807720"/>
                  </a:lnTo>
                  <a:close/>
                </a:path>
                <a:path w="25400" h="847089">
                  <a:moveTo>
                    <a:pt x="25400" y="801370"/>
                  </a:moveTo>
                  <a:lnTo>
                    <a:pt x="0" y="801370"/>
                  </a:lnTo>
                  <a:lnTo>
                    <a:pt x="0" y="806450"/>
                  </a:lnTo>
                  <a:lnTo>
                    <a:pt x="25400" y="806450"/>
                  </a:lnTo>
                  <a:lnTo>
                    <a:pt x="25400" y="801370"/>
                  </a:lnTo>
                  <a:close/>
                </a:path>
                <a:path w="25400" h="847089">
                  <a:moveTo>
                    <a:pt x="25400" y="795020"/>
                  </a:moveTo>
                  <a:lnTo>
                    <a:pt x="0" y="795020"/>
                  </a:lnTo>
                  <a:lnTo>
                    <a:pt x="0" y="800100"/>
                  </a:lnTo>
                  <a:lnTo>
                    <a:pt x="25400" y="800100"/>
                  </a:lnTo>
                  <a:lnTo>
                    <a:pt x="25400" y="795020"/>
                  </a:lnTo>
                  <a:close/>
                </a:path>
                <a:path w="25400" h="847089">
                  <a:moveTo>
                    <a:pt x="25400" y="788670"/>
                  </a:moveTo>
                  <a:lnTo>
                    <a:pt x="0" y="788670"/>
                  </a:lnTo>
                  <a:lnTo>
                    <a:pt x="0" y="793750"/>
                  </a:lnTo>
                  <a:lnTo>
                    <a:pt x="25400" y="793750"/>
                  </a:lnTo>
                  <a:lnTo>
                    <a:pt x="25400" y="788670"/>
                  </a:lnTo>
                  <a:close/>
                </a:path>
                <a:path w="25400" h="847089">
                  <a:moveTo>
                    <a:pt x="25400" y="782320"/>
                  </a:moveTo>
                  <a:lnTo>
                    <a:pt x="0" y="782320"/>
                  </a:lnTo>
                  <a:lnTo>
                    <a:pt x="0" y="787400"/>
                  </a:lnTo>
                  <a:lnTo>
                    <a:pt x="25400" y="787400"/>
                  </a:lnTo>
                  <a:lnTo>
                    <a:pt x="25400" y="782320"/>
                  </a:lnTo>
                  <a:close/>
                </a:path>
                <a:path w="25400" h="847089">
                  <a:moveTo>
                    <a:pt x="25400" y="775970"/>
                  </a:moveTo>
                  <a:lnTo>
                    <a:pt x="0" y="775970"/>
                  </a:lnTo>
                  <a:lnTo>
                    <a:pt x="0" y="781050"/>
                  </a:lnTo>
                  <a:lnTo>
                    <a:pt x="25400" y="781050"/>
                  </a:lnTo>
                  <a:lnTo>
                    <a:pt x="25400" y="775970"/>
                  </a:lnTo>
                  <a:close/>
                </a:path>
                <a:path w="25400" h="847089">
                  <a:moveTo>
                    <a:pt x="25400" y="769620"/>
                  </a:moveTo>
                  <a:lnTo>
                    <a:pt x="0" y="769620"/>
                  </a:lnTo>
                  <a:lnTo>
                    <a:pt x="0" y="774700"/>
                  </a:lnTo>
                  <a:lnTo>
                    <a:pt x="25400" y="774700"/>
                  </a:lnTo>
                  <a:lnTo>
                    <a:pt x="25400" y="769620"/>
                  </a:lnTo>
                  <a:close/>
                </a:path>
                <a:path w="25400" h="847089">
                  <a:moveTo>
                    <a:pt x="25400" y="763270"/>
                  </a:moveTo>
                  <a:lnTo>
                    <a:pt x="0" y="763270"/>
                  </a:lnTo>
                  <a:lnTo>
                    <a:pt x="0" y="768350"/>
                  </a:lnTo>
                  <a:lnTo>
                    <a:pt x="25400" y="768350"/>
                  </a:lnTo>
                  <a:lnTo>
                    <a:pt x="25400" y="763270"/>
                  </a:lnTo>
                  <a:close/>
                </a:path>
                <a:path w="25400" h="847089">
                  <a:moveTo>
                    <a:pt x="25400" y="756920"/>
                  </a:moveTo>
                  <a:lnTo>
                    <a:pt x="0" y="756920"/>
                  </a:lnTo>
                  <a:lnTo>
                    <a:pt x="0" y="762000"/>
                  </a:lnTo>
                  <a:lnTo>
                    <a:pt x="25400" y="762000"/>
                  </a:lnTo>
                  <a:lnTo>
                    <a:pt x="25400" y="756920"/>
                  </a:lnTo>
                  <a:close/>
                </a:path>
                <a:path w="25400" h="847089">
                  <a:moveTo>
                    <a:pt x="25400" y="750570"/>
                  </a:moveTo>
                  <a:lnTo>
                    <a:pt x="0" y="750570"/>
                  </a:lnTo>
                  <a:lnTo>
                    <a:pt x="0" y="755650"/>
                  </a:lnTo>
                  <a:lnTo>
                    <a:pt x="25400" y="755650"/>
                  </a:lnTo>
                  <a:lnTo>
                    <a:pt x="25400" y="750570"/>
                  </a:lnTo>
                  <a:close/>
                </a:path>
                <a:path w="25400" h="847089">
                  <a:moveTo>
                    <a:pt x="25400" y="744220"/>
                  </a:moveTo>
                  <a:lnTo>
                    <a:pt x="0" y="744220"/>
                  </a:lnTo>
                  <a:lnTo>
                    <a:pt x="0" y="749300"/>
                  </a:lnTo>
                  <a:lnTo>
                    <a:pt x="25400" y="749300"/>
                  </a:lnTo>
                  <a:lnTo>
                    <a:pt x="25400" y="744220"/>
                  </a:lnTo>
                  <a:close/>
                </a:path>
                <a:path w="25400" h="847089">
                  <a:moveTo>
                    <a:pt x="25400" y="737870"/>
                  </a:moveTo>
                  <a:lnTo>
                    <a:pt x="0" y="737870"/>
                  </a:lnTo>
                  <a:lnTo>
                    <a:pt x="0" y="742950"/>
                  </a:lnTo>
                  <a:lnTo>
                    <a:pt x="25400" y="742950"/>
                  </a:lnTo>
                  <a:lnTo>
                    <a:pt x="25400" y="737870"/>
                  </a:lnTo>
                  <a:close/>
                </a:path>
                <a:path w="25400" h="847089">
                  <a:moveTo>
                    <a:pt x="25400" y="731520"/>
                  </a:moveTo>
                  <a:lnTo>
                    <a:pt x="0" y="731520"/>
                  </a:lnTo>
                  <a:lnTo>
                    <a:pt x="0" y="736600"/>
                  </a:lnTo>
                  <a:lnTo>
                    <a:pt x="25400" y="736600"/>
                  </a:lnTo>
                  <a:lnTo>
                    <a:pt x="25400" y="731520"/>
                  </a:lnTo>
                  <a:close/>
                </a:path>
                <a:path w="25400" h="847089">
                  <a:moveTo>
                    <a:pt x="25400" y="725170"/>
                  </a:moveTo>
                  <a:lnTo>
                    <a:pt x="0" y="725170"/>
                  </a:lnTo>
                  <a:lnTo>
                    <a:pt x="0" y="730250"/>
                  </a:lnTo>
                  <a:lnTo>
                    <a:pt x="25400" y="730250"/>
                  </a:lnTo>
                  <a:lnTo>
                    <a:pt x="25400" y="725170"/>
                  </a:lnTo>
                  <a:close/>
                </a:path>
                <a:path w="25400" h="847089">
                  <a:moveTo>
                    <a:pt x="25400" y="718820"/>
                  </a:moveTo>
                  <a:lnTo>
                    <a:pt x="0" y="718820"/>
                  </a:lnTo>
                  <a:lnTo>
                    <a:pt x="0" y="723900"/>
                  </a:lnTo>
                  <a:lnTo>
                    <a:pt x="25400" y="723900"/>
                  </a:lnTo>
                  <a:lnTo>
                    <a:pt x="25400" y="718820"/>
                  </a:lnTo>
                  <a:close/>
                </a:path>
                <a:path w="25400" h="847089">
                  <a:moveTo>
                    <a:pt x="25400" y="712470"/>
                  </a:moveTo>
                  <a:lnTo>
                    <a:pt x="0" y="712470"/>
                  </a:lnTo>
                  <a:lnTo>
                    <a:pt x="0" y="717550"/>
                  </a:lnTo>
                  <a:lnTo>
                    <a:pt x="25400" y="717550"/>
                  </a:lnTo>
                  <a:lnTo>
                    <a:pt x="25400" y="712470"/>
                  </a:lnTo>
                  <a:close/>
                </a:path>
                <a:path w="25400" h="847089">
                  <a:moveTo>
                    <a:pt x="25400" y="706120"/>
                  </a:moveTo>
                  <a:lnTo>
                    <a:pt x="0" y="706120"/>
                  </a:lnTo>
                  <a:lnTo>
                    <a:pt x="0" y="711200"/>
                  </a:lnTo>
                  <a:lnTo>
                    <a:pt x="25400" y="711200"/>
                  </a:lnTo>
                  <a:lnTo>
                    <a:pt x="25400" y="706120"/>
                  </a:lnTo>
                  <a:close/>
                </a:path>
                <a:path w="25400" h="847089">
                  <a:moveTo>
                    <a:pt x="25400" y="699770"/>
                  </a:moveTo>
                  <a:lnTo>
                    <a:pt x="0" y="699770"/>
                  </a:lnTo>
                  <a:lnTo>
                    <a:pt x="0" y="704850"/>
                  </a:lnTo>
                  <a:lnTo>
                    <a:pt x="25400" y="704850"/>
                  </a:lnTo>
                  <a:lnTo>
                    <a:pt x="25400" y="699770"/>
                  </a:lnTo>
                  <a:close/>
                </a:path>
                <a:path w="25400" h="847089">
                  <a:moveTo>
                    <a:pt x="25400" y="693420"/>
                  </a:moveTo>
                  <a:lnTo>
                    <a:pt x="0" y="693420"/>
                  </a:lnTo>
                  <a:lnTo>
                    <a:pt x="0" y="698500"/>
                  </a:lnTo>
                  <a:lnTo>
                    <a:pt x="25400" y="698500"/>
                  </a:lnTo>
                  <a:lnTo>
                    <a:pt x="25400" y="693420"/>
                  </a:lnTo>
                  <a:close/>
                </a:path>
                <a:path w="25400" h="847089">
                  <a:moveTo>
                    <a:pt x="25400" y="687070"/>
                  </a:moveTo>
                  <a:lnTo>
                    <a:pt x="0" y="687070"/>
                  </a:lnTo>
                  <a:lnTo>
                    <a:pt x="0" y="692150"/>
                  </a:lnTo>
                  <a:lnTo>
                    <a:pt x="25400" y="692150"/>
                  </a:lnTo>
                  <a:lnTo>
                    <a:pt x="25400" y="687070"/>
                  </a:lnTo>
                  <a:close/>
                </a:path>
                <a:path w="25400" h="847089">
                  <a:moveTo>
                    <a:pt x="25400" y="680720"/>
                  </a:moveTo>
                  <a:lnTo>
                    <a:pt x="0" y="680720"/>
                  </a:lnTo>
                  <a:lnTo>
                    <a:pt x="0" y="685800"/>
                  </a:lnTo>
                  <a:lnTo>
                    <a:pt x="25400" y="685800"/>
                  </a:lnTo>
                  <a:lnTo>
                    <a:pt x="25400" y="680720"/>
                  </a:lnTo>
                  <a:close/>
                </a:path>
                <a:path w="25400" h="847089">
                  <a:moveTo>
                    <a:pt x="25400" y="674370"/>
                  </a:moveTo>
                  <a:lnTo>
                    <a:pt x="0" y="674370"/>
                  </a:lnTo>
                  <a:lnTo>
                    <a:pt x="0" y="679450"/>
                  </a:lnTo>
                  <a:lnTo>
                    <a:pt x="25400" y="679450"/>
                  </a:lnTo>
                  <a:lnTo>
                    <a:pt x="25400" y="674370"/>
                  </a:lnTo>
                  <a:close/>
                </a:path>
                <a:path w="25400" h="847089">
                  <a:moveTo>
                    <a:pt x="25400" y="668020"/>
                  </a:moveTo>
                  <a:lnTo>
                    <a:pt x="0" y="668020"/>
                  </a:lnTo>
                  <a:lnTo>
                    <a:pt x="0" y="673100"/>
                  </a:lnTo>
                  <a:lnTo>
                    <a:pt x="25400" y="673100"/>
                  </a:lnTo>
                  <a:lnTo>
                    <a:pt x="25400" y="668020"/>
                  </a:lnTo>
                  <a:close/>
                </a:path>
                <a:path w="25400" h="847089">
                  <a:moveTo>
                    <a:pt x="25400" y="661670"/>
                  </a:moveTo>
                  <a:lnTo>
                    <a:pt x="0" y="661670"/>
                  </a:lnTo>
                  <a:lnTo>
                    <a:pt x="0" y="666750"/>
                  </a:lnTo>
                  <a:lnTo>
                    <a:pt x="25400" y="666750"/>
                  </a:lnTo>
                  <a:lnTo>
                    <a:pt x="25400" y="661670"/>
                  </a:lnTo>
                  <a:close/>
                </a:path>
                <a:path w="25400" h="847089">
                  <a:moveTo>
                    <a:pt x="25400" y="655320"/>
                  </a:moveTo>
                  <a:lnTo>
                    <a:pt x="0" y="655320"/>
                  </a:lnTo>
                  <a:lnTo>
                    <a:pt x="0" y="660400"/>
                  </a:lnTo>
                  <a:lnTo>
                    <a:pt x="25400" y="660400"/>
                  </a:lnTo>
                  <a:lnTo>
                    <a:pt x="25400" y="655320"/>
                  </a:lnTo>
                  <a:close/>
                </a:path>
                <a:path w="25400" h="847089">
                  <a:moveTo>
                    <a:pt x="25400" y="648970"/>
                  </a:moveTo>
                  <a:lnTo>
                    <a:pt x="0" y="648970"/>
                  </a:lnTo>
                  <a:lnTo>
                    <a:pt x="0" y="654050"/>
                  </a:lnTo>
                  <a:lnTo>
                    <a:pt x="25400" y="654050"/>
                  </a:lnTo>
                  <a:lnTo>
                    <a:pt x="25400" y="648970"/>
                  </a:lnTo>
                  <a:close/>
                </a:path>
                <a:path w="25400" h="847089">
                  <a:moveTo>
                    <a:pt x="25400" y="642620"/>
                  </a:moveTo>
                  <a:lnTo>
                    <a:pt x="0" y="642620"/>
                  </a:lnTo>
                  <a:lnTo>
                    <a:pt x="0" y="647700"/>
                  </a:lnTo>
                  <a:lnTo>
                    <a:pt x="25400" y="647700"/>
                  </a:lnTo>
                  <a:lnTo>
                    <a:pt x="25400" y="642620"/>
                  </a:lnTo>
                  <a:close/>
                </a:path>
                <a:path w="25400" h="847089">
                  <a:moveTo>
                    <a:pt x="25400" y="636270"/>
                  </a:moveTo>
                  <a:lnTo>
                    <a:pt x="0" y="636270"/>
                  </a:lnTo>
                  <a:lnTo>
                    <a:pt x="0" y="641350"/>
                  </a:lnTo>
                  <a:lnTo>
                    <a:pt x="25400" y="641350"/>
                  </a:lnTo>
                  <a:lnTo>
                    <a:pt x="25400" y="636270"/>
                  </a:lnTo>
                  <a:close/>
                </a:path>
                <a:path w="25400" h="847089">
                  <a:moveTo>
                    <a:pt x="25400" y="629920"/>
                  </a:moveTo>
                  <a:lnTo>
                    <a:pt x="0" y="629920"/>
                  </a:lnTo>
                  <a:lnTo>
                    <a:pt x="0" y="635000"/>
                  </a:lnTo>
                  <a:lnTo>
                    <a:pt x="25400" y="635000"/>
                  </a:lnTo>
                  <a:lnTo>
                    <a:pt x="25400" y="629920"/>
                  </a:lnTo>
                  <a:close/>
                </a:path>
                <a:path w="25400" h="847089">
                  <a:moveTo>
                    <a:pt x="25400" y="623570"/>
                  </a:moveTo>
                  <a:lnTo>
                    <a:pt x="0" y="623570"/>
                  </a:lnTo>
                  <a:lnTo>
                    <a:pt x="0" y="628650"/>
                  </a:lnTo>
                  <a:lnTo>
                    <a:pt x="25400" y="628650"/>
                  </a:lnTo>
                  <a:lnTo>
                    <a:pt x="25400" y="623570"/>
                  </a:lnTo>
                  <a:close/>
                </a:path>
                <a:path w="25400" h="847089">
                  <a:moveTo>
                    <a:pt x="25400" y="617220"/>
                  </a:moveTo>
                  <a:lnTo>
                    <a:pt x="0" y="617220"/>
                  </a:lnTo>
                  <a:lnTo>
                    <a:pt x="0" y="622300"/>
                  </a:lnTo>
                  <a:lnTo>
                    <a:pt x="25400" y="622300"/>
                  </a:lnTo>
                  <a:lnTo>
                    <a:pt x="25400" y="617220"/>
                  </a:lnTo>
                  <a:close/>
                </a:path>
                <a:path w="25400" h="847089">
                  <a:moveTo>
                    <a:pt x="25400" y="610870"/>
                  </a:moveTo>
                  <a:lnTo>
                    <a:pt x="0" y="610870"/>
                  </a:lnTo>
                  <a:lnTo>
                    <a:pt x="0" y="615950"/>
                  </a:lnTo>
                  <a:lnTo>
                    <a:pt x="25400" y="615950"/>
                  </a:lnTo>
                  <a:lnTo>
                    <a:pt x="25400" y="610870"/>
                  </a:lnTo>
                  <a:close/>
                </a:path>
                <a:path w="25400" h="847089">
                  <a:moveTo>
                    <a:pt x="25400" y="604520"/>
                  </a:moveTo>
                  <a:lnTo>
                    <a:pt x="0" y="604520"/>
                  </a:lnTo>
                  <a:lnTo>
                    <a:pt x="0" y="609600"/>
                  </a:lnTo>
                  <a:lnTo>
                    <a:pt x="25400" y="609600"/>
                  </a:lnTo>
                  <a:lnTo>
                    <a:pt x="25400" y="604520"/>
                  </a:lnTo>
                  <a:close/>
                </a:path>
                <a:path w="25400" h="847089">
                  <a:moveTo>
                    <a:pt x="25400" y="598170"/>
                  </a:moveTo>
                  <a:lnTo>
                    <a:pt x="0" y="598170"/>
                  </a:lnTo>
                  <a:lnTo>
                    <a:pt x="0" y="603250"/>
                  </a:lnTo>
                  <a:lnTo>
                    <a:pt x="25400" y="603250"/>
                  </a:lnTo>
                  <a:lnTo>
                    <a:pt x="25400" y="598170"/>
                  </a:lnTo>
                  <a:close/>
                </a:path>
                <a:path w="25400" h="847089">
                  <a:moveTo>
                    <a:pt x="25400" y="591820"/>
                  </a:moveTo>
                  <a:lnTo>
                    <a:pt x="0" y="591820"/>
                  </a:lnTo>
                  <a:lnTo>
                    <a:pt x="0" y="596900"/>
                  </a:lnTo>
                  <a:lnTo>
                    <a:pt x="25400" y="596900"/>
                  </a:lnTo>
                  <a:lnTo>
                    <a:pt x="25400" y="591820"/>
                  </a:lnTo>
                  <a:close/>
                </a:path>
                <a:path w="25400" h="847089">
                  <a:moveTo>
                    <a:pt x="25400" y="585470"/>
                  </a:moveTo>
                  <a:lnTo>
                    <a:pt x="0" y="585470"/>
                  </a:lnTo>
                  <a:lnTo>
                    <a:pt x="0" y="590550"/>
                  </a:lnTo>
                  <a:lnTo>
                    <a:pt x="25400" y="590550"/>
                  </a:lnTo>
                  <a:lnTo>
                    <a:pt x="25400" y="585470"/>
                  </a:lnTo>
                  <a:close/>
                </a:path>
                <a:path w="25400" h="847089">
                  <a:moveTo>
                    <a:pt x="25400" y="579120"/>
                  </a:moveTo>
                  <a:lnTo>
                    <a:pt x="0" y="579120"/>
                  </a:lnTo>
                  <a:lnTo>
                    <a:pt x="0" y="584200"/>
                  </a:lnTo>
                  <a:lnTo>
                    <a:pt x="25400" y="584200"/>
                  </a:lnTo>
                  <a:lnTo>
                    <a:pt x="25400" y="579120"/>
                  </a:lnTo>
                  <a:close/>
                </a:path>
                <a:path w="25400" h="847089">
                  <a:moveTo>
                    <a:pt x="25400" y="572770"/>
                  </a:moveTo>
                  <a:lnTo>
                    <a:pt x="0" y="572770"/>
                  </a:lnTo>
                  <a:lnTo>
                    <a:pt x="0" y="577850"/>
                  </a:lnTo>
                  <a:lnTo>
                    <a:pt x="25400" y="577850"/>
                  </a:lnTo>
                  <a:lnTo>
                    <a:pt x="25400" y="572770"/>
                  </a:lnTo>
                  <a:close/>
                </a:path>
                <a:path w="25400" h="847089">
                  <a:moveTo>
                    <a:pt x="25400" y="566420"/>
                  </a:moveTo>
                  <a:lnTo>
                    <a:pt x="0" y="566420"/>
                  </a:lnTo>
                  <a:lnTo>
                    <a:pt x="0" y="571500"/>
                  </a:lnTo>
                  <a:lnTo>
                    <a:pt x="25400" y="571500"/>
                  </a:lnTo>
                  <a:lnTo>
                    <a:pt x="25400" y="566420"/>
                  </a:lnTo>
                  <a:close/>
                </a:path>
                <a:path w="25400" h="847089">
                  <a:moveTo>
                    <a:pt x="25400" y="560070"/>
                  </a:moveTo>
                  <a:lnTo>
                    <a:pt x="0" y="560070"/>
                  </a:lnTo>
                  <a:lnTo>
                    <a:pt x="0" y="565150"/>
                  </a:lnTo>
                  <a:lnTo>
                    <a:pt x="25400" y="565150"/>
                  </a:lnTo>
                  <a:lnTo>
                    <a:pt x="25400" y="560070"/>
                  </a:lnTo>
                  <a:close/>
                </a:path>
                <a:path w="25400" h="847089">
                  <a:moveTo>
                    <a:pt x="25400" y="553720"/>
                  </a:moveTo>
                  <a:lnTo>
                    <a:pt x="0" y="553720"/>
                  </a:lnTo>
                  <a:lnTo>
                    <a:pt x="0" y="558800"/>
                  </a:lnTo>
                  <a:lnTo>
                    <a:pt x="25400" y="558800"/>
                  </a:lnTo>
                  <a:lnTo>
                    <a:pt x="25400" y="553720"/>
                  </a:lnTo>
                  <a:close/>
                </a:path>
                <a:path w="25400" h="847089">
                  <a:moveTo>
                    <a:pt x="25400" y="547370"/>
                  </a:moveTo>
                  <a:lnTo>
                    <a:pt x="0" y="547370"/>
                  </a:lnTo>
                  <a:lnTo>
                    <a:pt x="0" y="552450"/>
                  </a:lnTo>
                  <a:lnTo>
                    <a:pt x="25400" y="552450"/>
                  </a:lnTo>
                  <a:lnTo>
                    <a:pt x="25400" y="547370"/>
                  </a:lnTo>
                  <a:close/>
                </a:path>
                <a:path w="25400" h="847089">
                  <a:moveTo>
                    <a:pt x="25400" y="541020"/>
                  </a:moveTo>
                  <a:lnTo>
                    <a:pt x="0" y="541020"/>
                  </a:lnTo>
                  <a:lnTo>
                    <a:pt x="0" y="546100"/>
                  </a:lnTo>
                  <a:lnTo>
                    <a:pt x="25400" y="546100"/>
                  </a:lnTo>
                  <a:lnTo>
                    <a:pt x="25400" y="541020"/>
                  </a:lnTo>
                  <a:close/>
                </a:path>
                <a:path w="25400" h="847089">
                  <a:moveTo>
                    <a:pt x="25400" y="535940"/>
                  </a:moveTo>
                  <a:lnTo>
                    <a:pt x="0" y="535940"/>
                  </a:lnTo>
                  <a:lnTo>
                    <a:pt x="0" y="539750"/>
                  </a:lnTo>
                  <a:lnTo>
                    <a:pt x="25400" y="539750"/>
                  </a:lnTo>
                  <a:lnTo>
                    <a:pt x="25400" y="535940"/>
                  </a:lnTo>
                  <a:close/>
                </a:path>
              </a:pathLst>
            </a:custGeom>
            <a:solidFill>
              <a:srgbClr val="4066D8"/>
            </a:solidFill>
          </p:spPr>
          <p:txBody>
            <a:bodyPr wrap="square" lIns="0" tIns="0" rIns="0" bIns="0" rtlCol="0"/>
            <a:lstStyle/>
            <a:p>
              <a:endParaRPr/>
            </a:p>
          </p:txBody>
        </p:sp>
        <p:sp>
          <p:nvSpPr>
            <p:cNvPr id="453" name="object 453"/>
            <p:cNvSpPr/>
            <p:nvPr/>
          </p:nvSpPr>
          <p:spPr>
            <a:xfrm>
              <a:off x="6150609" y="5504179"/>
              <a:ext cx="26670" cy="853440"/>
            </a:xfrm>
            <a:custGeom>
              <a:avLst/>
              <a:gdLst/>
              <a:ahLst/>
              <a:cxnLst/>
              <a:rect l="l" t="t" r="r" b="b"/>
              <a:pathLst>
                <a:path w="26670" h="853439">
                  <a:moveTo>
                    <a:pt x="6350" y="0"/>
                  </a:moveTo>
                  <a:lnTo>
                    <a:pt x="0" y="0"/>
                  </a:lnTo>
                  <a:lnTo>
                    <a:pt x="0" y="5080"/>
                  </a:lnTo>
                  <a:lnTo>
                    <a:pt x="26669" y="5080"/>
                  </a:lnTo>
                  <a:lnTo>
                    <a:pt x="26669" y="3810"/>
                  </a:lnTo>
                  <a:lnTo>
                    <a:pt x="21589" y="3810"/>
                  </a:lnTo>
                  <a:lnTo>
                    <a:pt x="21589" y="2540"/>
                  </a:lnTo>
                  <a:lnTo>
                    <a:pt x="13969" y="2540"/>
                  </a:lnTo>
                  <a:lnTo>
                    <a:pt x="13969" y="1270"/>
                  </a:lnTo>
                  <a:lnTo>
                    <a:pt x="6350" y="1270"/>
                  </a:lnTo>
                  <a:lnTo>
                    <a:pt x="6350" y="0"/>
                  </a:lnTo>
                  <a:close/>
                </a:path>
                <a:path w="26670" h="853439">
                  <a:moveTo>
                    <a:pt x="26669" y="5080"/>
                  </a:moveTo>
                  <a:lnTo>
                    <a:pt x="0" y="5080"/>
                  </a:lnTo>
                  <a:lnTo>
                    <a:pt x="0" y="11430"/>
                  </a:lnTo>
                  <a:lnTo>
                    <a:pt x="26669" y="11430"/>
                  </a:lnTo>
                  <a:lnTo>
                    <a:pt x="26669" y="5080"/>
                  </a:lnTo>
                  <a:close/>
                </a:path>
                <a:path w="26670" h="853439">
                  <a:moveTo>
                    <a:pt x="26669" y="11430"/>
                  </a:moveTo>
                  <a:lnTo>
                    <a:pt x="0" y="11430"/>
                  </a:lnTo>
                  <a:lnTo>
                    <a:pt x="0" y="17780"/>
                  </a:lnTo>
                  <a:lnTo>
                    <a:pt x="26669" y="17780"/>
                  </a:lnTo>
                  <a:lnTo>
                    <a:pt x="26669" y="11430"/>
                  </a:lnTo>
                  <a:close/>
                </a:path>
                <a:path w="26670" h="853439">
                  <a:moveTo>
                    <a:pt x="26669" y="17780"/>
                  </a:moveTo>
                  <a:lnTo>
                    <a:pt x="0" y="17780"/>
                  </a:lnTo>
                  <a:lnTo>
                    <a:pt x="0" y="43180"/>
                  </a:lnTo>
                  <a:lnTo>
                    <a:pt x="26669" y="43180"/>
                  </a:lnTo>
                  <a:lnTo>
                    <a:pt x="26669" y="17780"/>
                  </a:lnTo>
                  <a:close/>
                </a:path>
                <a:path w="26670" h="853439">
                  <a:moveTo>
                    <a:pt x="26669" y="43180"/>
                  </a:moveTo>
                  <a:lnTo>
                    <a:pt x="0" y="43180"/>
                  </a:lnTo>
                  <a:lnTo>
                    <a:pt x="0" y="49530"/>
                  </a:lnTo>
                  <a:lnTo>
                    <a:pt x="26669" y="49530"/>
                  </a:lnTo>
                  <a:lnTo>
                    <a:pt x="26669" y="43180"/>
                  </a:lnTo>
                  <a:close/>
                </a:path>
                <a:path w="26670" h="853439">
                  <a:moveTo>
                    <a:pt x="26669" y="49530"/>
                  </a:moveTo>
                  <a:lnTo>
                    <a:pt x="0" y="49530"/>
                  </a:lnTo>
                  <a:lnTo>
                    <a:pt x="0" y="55880"/>
                  </a:lnTo>
                  <a:lnTo>
                    <a:pt x="26669" y="55880"/>
                  </a:lnTo>
                  <a:lnTo>
                    <a:pt x="26669" y="49530"/>
                  </a:lnTo>
                  <a:close/>
                </a:path>
                <a:path w="26670" h="853439">
                  <a:moveTo>
                    <a:pt x="26669" y="55880"/>
                  </a:moveTo>
                  <a:lnTo>
                    <a:pt x="0" y="55880"/>
                  </a:lnTo>
                  <a:lnTo>
                    <a:pt x="0" y="62230"/>
                  </a:lnTo>
                  <a:lnTo>
                    <a:pt x="26669" y="62230"/>
                  </a:lnTo>
                  <a:lnTo>
                    <a:pt x="26669" y="55880"/>
                  </a:lnTo>
                  <a:close/>
                </a:path>
                <a:path w="26670" h="853439">
                  <a:moveTo>
                    <a:pt x="26669" y="62230"/>
                  </a:moveTo>
                  <a:lnTo>
                    <a:pt x="0" y="62230"/>
                  </a:lnTo>
                  <a:lnTo>
                    <a:pt x="0" y="66040"/>
                  </a:lnTo>
                  <a:lnTo>
                    <a:pt x="26669" y="66040"/>
                  </a:lnTo>
                  <a:lnTo>
                    <a:pt x="26669" y="62230"/>
                  </a:lnTo>
                  <a:close/>
                </a:path>
                <a:path w="26670" h="853439">
                  <a:moveTo>
                    <a:pt x="26669" y="66040"/>
                  </a:moveTo>
                  <a:lnTo>
                    <a:pt x="0" y="66040"/>
                  </a:lnTo>
                  <a:lnTo>
                    <a:pt x="0" y="68580"/>
                  </a:lnTo>
                  <a:lnTo>
                    <a:pt x="26669" y="68580"/>
                  </a:lnTo>
                  <a:lnTo>
                    <a:pt x="26669" y="66040"/>
                  </a:lnTo>
                  <a:close/>
                </a:path>
                <a:path w="26670" h="853439">
                  <a:moveTo>
                    <a:pt x="26669" y="68580"/>
                  </a:moveTo>
                  <a:lnTo>
                    <a:pt x="0" y="68580"/>
                  </a:lnTo>
                  <a:lnTo>
                    <a:pt x="0" y="81280"/>
                  </a:lnTo>
                  <a:lnTo>
                    <a:pt x="26669" y="81280"/>
                  </a:lnTo>
                  <a:lnTo>
                    <a:pt x="26669" y="68580"/>
                  </a:lnTo>
                  <a:close/>
                </a:path>
                <a:path w="26670" h="853439">
                  <a:moveTo>
                    <a:pt x="26669" y="81280"/>
                  </a:moveTo>
                  <a:lnTo>
                    <a:pt x="0" y="81280"/>
                  </a:lnTo>
                  <a:lnTo>
                    <a:pt x="0" y="87630"/>
                  </a:lnTo>
                  <a:lnTo>
                    <a:pt x="26669" y="87630"/>
                  </a:lnTo>
                  <a:lnTo>
                    <a:pt x="26669" y="81280"/>
                  </a:lnTo>
                  <a:close/>
                </a:path>
                <a:path w="26670" h="853439">
                  <a:moveTo>
                    <a:pt x="26669" y="87630"/>
                  </a:moveTo>
                  <a:lnTo>
                    <a:pt x="0" y="87630"/>
                  </a:lnTo>
                  <a:lnTo>
                    <a:pt x="0" y="97790"/>
                  </a:lnTo>
                  <a:lnTo>
                    <a:pt x="26669" y="97790"/>
                  </a:lnTo>
                  <a:lnTo>
                    <a:pt x="26669" y="87630"/>
                  </a:lnTo>
                  <a:close/>
                </a:path>
                <a:path w="26670" h="853439">
                  <a:moveTo>
                    <a:pt x="26669" y="97790"/>
                  </a:moveTo>
                  <a:lnTo>
                    <a:pt x="0" y="97790"/>
                  </a:lnTo>
                  <a:lnTo>
                    <a:pt x="0" y="104140"/>
                  </a:lnTo>
                  <a:lnTo>
                    <a:pt x="26669" y="104140"/>
                  </a:lnTo>
                  <a:lnTo>
                    <a:pt x="26669" y="97790"/>
                  </a:lnTo>
                  <a:close/>
                </a:path>
                <a:path w="26670" h="853439">
                  <a:moveTo>
                    <a:pt x="26669" y="104140"/>
                  </a:moveTo>
                  <a:lnTo>
                    <a:pt x="0" y="104140"/>
                  </a:lnTo>
                  <a:lnTo>
                    <a:pt x="0" y="113030"/>
                  </a:lnTo>
                  <a:lnTo>
                    <a:pt x="26669" y="113030"/>
                  </a:lnTo>
                  <a:lnTo>
                    <a:pt x="26669" y="104140"/>
                  </a:lnTo>
                  <a:close/>
                </a:path>
                <a:path w="26670" h="853439">
                  <a:moveTo>
                    <a:pt x="26669" y="113030"/>
                  </a:moveTo>
                  <a:lnTo>
                    <a:pt x="0" y="113030"/>
                  </a:lnTo>
                  <a:lnTo>
                    <a:pt x="0" y="118110"/>
                  </a:lnTo>
                  <a:lnTo>
                    <a:pt x="26669" y="118110"/>
                  </a:lnTo>
                  <a:lnTo>
                    <a:pt x="26669" y="113030"/>
                  </a:lnTo>
                  <a:close/>
                </a:path>
                <a:path w="26670" h="853439">
                  <a:moveTo>
                    <a:pt x="26669" y="118110"/>
                  </a:moveTo>
                  <a:lnTo>
                    <a:pt x="0" y="118110"/>
                  </a:lnTo>
                  <a:lnTo>
                    <a:pt x="0" y="119380"/>
                  </a:lnTo>
                  <a:lnTo>
                    <a:pt x="26669" y="119380"/>
                  </a:lnTo>
                  <a:lnTo>
                    <a:pt x="26669" y="118110"/>
                  </a:lnTo>
                  <a:close/>
                </a:path>
                <a:path w="26670" h="853439">
                  <a:moveTo>
                    <a:pt x="26669" y="119380"/>
                  </a:moveTo>
                  <a:lnTo>
                    <a:pt x="0" y="119380"/>
                  </a:lnTo>
                  <a:lnTo>
                    <a:pt x="0" y="125730"/>
                  </a:lnTo>
                  <a:lnTo>
                    <a:pt x="26669" y="125730"/>
                  </a:lnTo>
                  <a:lnTo>
                    <a:pt x="26669" y="119380"/>
                  </a:lnTo>
                  <a:close/>
                </a:path>
                <a:path w="26670" h="853439">
                  <a:moveTo>
                    <a:pt x="26669" y="125730"/>
                  </a:moveTo>
                  <a:lnTo>
                    <a:pt x="0" y="125730"/>
                  </a:lnTo>
                  <a:lnTo>
                    <a:pt x="0" y="135890"/>
                  </a:lnTo>
                  <a:lnTo>
                    <a:pt x="26669" y="135890"/>
                  </a:lnTo>
                  <a:lnTo>
                    <a:pt x="26669" y="125730"/>
                  </a:lnTo>
                  <a:close/>
                </a:path>
                <a:path w="26670" h="853439">
                  <a:moveTo>
                    <a:pt x="26669" y="135890"/>
                  </a:moveTo>
                  <a:lnTo>
                    <a:pt x="0" y="135890"/>
                  </a:lnTo>
                  <a:lnTo>
                    <a:pt x="0" y="144780"/>
                  </a:lnTo>
                  <a:lnTo>
                    <a:pt x="26669" y="144780"/>
                  </a:lnTo>
                  <a:lnTo>
                    <a:pt x="26669" y="135890"/>
                  </a:lnTo>
                  <a:close/>
                </a:path>
                <a:path w="26670" h="853439">
                  <a:moveTo>
                    <a:pt x="26669" y="144780"/>
                  </a:moveTo>
                  <a:lnTo>
                    <a:pt x="0" y="144780"/>
                  </a:lnTo>
                  <a:lnTo>
                    <a:pt x="0" y="182880"/>
                  </a:lnTo>
                  <a:lnTo>
                    <a:pt x="26669" y="182880"/>
                  </a:lnTo>
                  <a:lnTo>
                    <a:pt x="26669" y="144780"/>
                  </a:lnTo>
                  <a:close/>
                </a:path>
                <a:path w="26670" h="853439">
                  <a:moveTo>
                    <a:pt x="26669" y="182880"/>
                  </a:moveTo>
                  <a:lnTo>
                    <a:pt x="0" y="182880"/>
                  </a:lnTo>
                  <a:lnTo>
                    <a:pt x="0" y="186690"/>
                  </a:lnTo>
                  <a:lnTo>
                    <a:pt x="26669" y="186690"/>
                  </a:lnTo>
                  <a:lnTo>
                    <a:pt x="26669" y="182880"/>
                  </a:lnTo>
                  <a:close/>
                </a:path>
                <a:path w="26670" h="853439">
                  <a:moveTo>
                    <a:pt x="26669" y="186690"/>
                  </a:moveTo>
                  <a:lnTo>
                    <a:pt x="0" y="186690"/>
                  </a:lnTo>
                  <a:lnTo>
                    <a:pt x="0" y="189230"/>
                  </a:lnTo>
                  <a:lnTo>
                    <a:pt x="26669" y="189230"/>
                  </a:lnTo>
                  <a:lnTo>
                    <a:pt x="26669" y="186690"/>
                  </a:lnTo>
                  <a:close/>
                </a:path>
                <a:path w="26670" h="853439">
                  <a:moveTo>
                    <a:pt x="26669" y="189230"/>
                  </a:moveTo>
                  <a:lnTo>
                    <a:pt x="0" y="189230"/>
                  </a:lnTo>
                  <a:lnTo>
                    <a:pt x="0" y="195580"/>
                  </a:lnTo>
                  <a:lnTo>
                    <a:pt x="26669" y="195580"/>
                  </a:lnTo>
                  <a:lnTo>
                    <a:pt x="26669" y="189230"/>
                  </a:lnTo>
                  <a:close/>
                </a:path>
                <a:path w="26670" h="853439">
                  <a:moveTo>
                    <a:pt x="26669" y="195580"/>
                  </a:moveTo>
                  <a:lnTo>
                    <a:pt x="0" y="195580"/>
                  </a:lnTo>
                  <a:lnTo>
                    <a:pt x="0" y="199390"/>
                  </a:lnTo>
                  <a:lnTo>
                    <a:pt x="26669" y="199390"/>
                  </a:lnTo>
                  <a:lnTo>
                    <a:pt x="26669" y="195580"/>
                  </a:lnTo>
                  <a:close/>
                </a:path>
                <a:path w="26670" h="853439">
                  <a:moveTo>
                    <a:pt x="26669" y="199390"/>
                  </a:moveTo>
                  <a:lnTo>
                    <a:pt x="0" y="199390"/>
                  </a:lnTo>
                  <a:lnTo>
                    <a:pt x="0" y="237490"/>
                  </a:lnTo>
                  <a:lnTo>
                    <a:pt x="26669" y="237490"/>
                  </a:lnTo>
                  <a:lnTo>
                    <a:pt x="26669" y="199390"/>
                  </a:lnTo>
                  <a:close/>
                </a:path>
                <a:path w="26670" h="853439">
                  <a:moveTo>
                    <a:pt x="26669" y="237490"/>
                  </a:moveTo>
                  <a:lnTo>
                    <a:pt x="0" y="237490"/>
                  </a:lnTo>
                  <a:lnTo>
                    <a:pt x="0" y="246380"/>
                  </a:lnTo>
                  <a:lnTo>
                    <a:pt x="26669" y="246380"/>
                  </a:lnTo>
                  <a:lnTo>
                    <a:pt x="26669" y="237490"/>
                  </a:lnTo>
                  <a:close/>
                </a:path>
                <a:path w="26670" h="853439">
                  <a:moveTo>
                    <a:pt x="26669" y="246380"/>
                  </a:moveTo>
                  <a:lnTo>
                    <a:pt x="0" y="246380"/>
                  </a:lnTo>
                  <a:lnTo>
                    <a:pt x="0" y="252730"/>
                  </a:lnTo>
                  <a:lnTo>
                    <a:pt x="26669" y="252730"/>
                  </a:lnTo>
                  <a:lnTo>
                    <a:pt x="26669" y="246380"/>
                  </a:lnTo>
                  <a:close/>
                </a:path>
                <a:path w="26670" h="853439">
                  <a:moveTo>
                    <a:pt x="26669" y="252730"/>
                  </a:moveTo>
                  <a:lnTo>
                    <a:pt x="0" y="252730"/>
                  </a:lnTo>
                  <a:lnTo>
                    <a:pt x="0" y="259080"/>
                  </a:lnTo>
                  <a:lnTo>
                    <a:pt x="26669" y="259080"/>
                  </a:lnTo>
                  <a:lnTo>
                    <a:pt x="26669" y="252730"/>
                  </a:lnTo>
                  <a:close/>
                </a:path>
                <a:path w="26670" h="853439">
                  <a:moveTo>
                    <a:pt x="26669" y="259080"/>
                  </a:moveTo>
                  <a:lnTo>
                    <a:pt x="0" y="259080"/>
                  </a:lnTo>
                  <a:lnTo>
                    <a:pt x="0" y="262890"/>
                  </a:lnTo>
                  <a:lnTo>
                    <a:pt x="26669" y="262890"/>
                  </a:lnTo>
                  <a:lnTo>
                    <a:pt x="26669" y="259080"/>
                  </a:lnTo>
                  <a:close/>
                </a:path>
                <a:path w="26670" h="853439">
                  <a:moveTo>
                    <a:pt x="26669" y="262890"/>
                  </a:moveTo>
                  <a:lnTo>
                    <a:pt x="0" y="262890"/>
                  </a:lnTo>
                  <a:lnTo>
                    <a:pt x="0" y="269240"/>
                  </a:lnTo>
                  <a:lnTo>
                    <a:pt x="26669" y="269240"/>
                  </a:lnTo>
                  <a:lnTo>
                    <a:pt x="26669" y="262890"/>
                  </a:lnTo>
                  <a:close/>
                </a:path>
                <a:path w="26670" h="853439">
                  <a:moveTo>
                    <a:pt x="26669" y="269240"/>
                  </a:moveTo>
                  <a:lnTo>
                    <a:pt x="0" y="269240"/>
                  </a:lnTo>
                  <a:lnTo>
                    <a:pt x="0" y="271780"/>
                  </a:lnTo>
                  <a:lnTo>
                    <a:pt x="26669" y="271780"/>
                  </a:lnTo>
                  <a:lnTo>
                    <a:pt x="26669" y="269240"/>
                  </a:lnTo>
                  <a:close/>
                </a:path>
                <a:path w="26670" h="853439">
                  <a:moveTo>
                    <a:pt x="26669" y="271780"/>
                  </a:moveTo>
                  <a:lnTo>
                    <a:pt x="0" y="271780"/>
                  </a:lnTo>
                  <a:lnTo>
                    <a:pt x="0" y="275590"/>
                  </a:lnTo>
                  <a:lnTo>
                    <a:pt x="26669" y="275590"/>
                  </a:lnTo>
                  <a:lnTo>
                    <a:pt x="26669" y="271780"/>
                  </a:lnTo>
                  <a:close/>
                </a:path>
                <a:path w="26670" h="853439">
                  <a:moveTo>
                    <a:pt x="26669" y="275590"/>
                  </a:moveTo>
                  <a:lnTo>
                    <a:pt x="0" y="275590"/>
                  </a:lnTo>
                  <a:lnTo>
                    <a:pt x="0" y="278130"/>
                  </a:lnTo>
                  <a:lnTo>
                    <a:pt x="26669" y="278130"/>
                  </a:lnTo>
                  <a:lnTo>
                    <a:pt x="26669" y="275590"/>
                  </a:lnTo>
                  <a:close/>
                </a:path>
                <a:path w="26670" h="853439">
                  <a:moveTo>
                    <a:pt x="26669" y="278130"/>
                  </a:moveTo>
                  <a:lnTo>
                    <a:pt x="0" y="278130"/>
                  </a:lnTo>
                  <a:lnTo>
                    <a:pt x="0" y="284480"/>
                  </a:lnTo>
                  <a:lnTo>
                    <a:pt x="26669" y="284480"/>
                  </a:lnTo>
                  <a:lnTo>
                    <a:pt x="26669" y="278130"/>
                  </a:lnTo>
                  <a:close/>
                </a:path>
                <a:path w="26670" h="853439">
                  <a:moveTo>
                    <a:pt x="26669" y="284480"/>
                  </a:moveTo>
                  <a:lnTo>
                    <a:pt x="0" y="284480"/>
                  </a:lnTo>
                  <a:lnTo>
                    <a:pt x="0" y="309880"/>
                  </a:lnTo>
                  <a:lnTo>
                    <a:pt x="26669" y="309880"/>
                  </a:lnTo>
                  <a:lnTo>
                    <a:pt x="26669" y="284480"/>
                  </a:lnTo>
                  <a:close/>
                </a:path>
                <a:path w="26670" h="853439">
                  <a:moveTo>
                    <a:pt x="26669" y="309880"/>
                  </a:moveTo>
                  <a:lnTo>
                    <a:pt x="0" y="309880"/>
                  </a:lnTo>
                  <a:lnTo>
                    <a:pt x="0" y="316230"/>
                  </a:lnTo>
                  <a:lnTo>
                    <a:pt x="26669" y="316230"/>
                  </a:lnTo>
                  <a:lnTo>
                    <a:pt x="26669" y="309880"/>
                  </a:lnTo>
                  <a:close/>
                </a:path>
                <a:path w="26670" h="853439">
                  <a:moveTo>
                    <a:pt x="26669" y="316230"/>
                  </a:moveTo>
                  <a:lnTo>
                    <a:pt x="0" y="316230"/>
                  </a:lnTo>
                  <a:lnTo>
                    <a:pt x="0" y="328930"/>
                  </a:lnTo>
                  <a:lnTo>
                    <a:pt x="26669" y="328930"/>
                  </a:lnTo>
                  <a:lnTo>
                    <a:pt x="26669" y="316230"/>
                  </a:lnTo>
                  <a:close/>
                </a:path>
                <a:path w="26670" h="853439">
                  <a:moveTo>
                    <a:pt x="26669" y="328930"/>
                  </a:moveTo>
                  <a:lnTo>
                    <a:pt x="0" y="328930"/>
                  </a:lnTo>
                  <a:lnTo>
                    <a:pt x="0" y="345440"/>
                  </a:lnTo>
                  <a:lnTo>
                    <a:pt x="26669" y="345440"/>
                  </a:lnTo>
                  <a:lnTo>
                    <a:pt x="26669" y="328930"/>
                  </a:lnTo>
                  <a:close/>
                </a:path>
                <a:path w="26670" h="853439">
                  <a:moveTo>
                    <a:pt x="26669" y="345440"/>
                  </a:moveTo>
                  <a:lnTo>
                    <a:pt x="0" y="345440"/>
                  </a:lnTo>
                  <a:lnTo>
                    <a:pt x="0" y="347980"/>
                  </a:lnTo>
                  <a:lnTo>
                    <a:pt x="26669" y="347980"/>
                  </a:lnTo>
                  <a:lnTo>
                    <a:pt x="26669" y="345440"/>
                  </a:lnTo>
                  <a:close/>
                </a:path>
                <a:path w="26670" h="853439">
                  <a:moveTo>
                    <a:pt x="26669" y="347980"/>
                  </a:moveTo>
                  <a:lnTo>
                    <a:pt x="0" y="347980"/>
                  </a:lnTo>
                  <a:lnTo>
                    <a:pt x="0" y="351790"/>
                  </a:lnTo>
                  <a:lnTo>
                    <a:pt x="26669" y="351790"/>
                  </a:lnTo>
                  <a:lnTo>
                    <a:pt x="26669" y="347980"/>
                  </a:lnTo>
                  <a:close/>
                </a:path>
                <a:path w="26670" h="853439">
                  <a:moveTo>
                    <a:pt x="26669" y="351790"/>
                  </a:moveTo>
                  <a:lnTo>
                    <a:pt x="0" y="351790"/>
                  </a:lnTo>
                  <a:lnTo>
                    <a:pt x="0" y="354330"/>
                  </a:lnTo>
                  <a:lnTo>
                    <a:pt x="26669" y="354330"/>
                  </a:lnTo>
                  <a:lnTo>
                    <a:pt x="26669" y="351790"/>
                  </a:lnTo>
                  <a:close/>
                </a:path>
                <a:path w="26670" h="853439">
                  <a:moveTo>
                    <a:pt x="26669" y="354330"/>
                  </a:moveTo>
                  <a:lnTo>
                    <a:pt x="0" y="354330"/>
                  </a:lnTo>
                  <a:lnTo>
                    <a:pt x="0" y="358140"/>
                  </a:lnTo>
                  <a:lnTo>
                    <a:pt x="26669" y="358140"/>
                  </a:lnTo>
                  <a:lnTo>
                    <a:pt x="26669" y="354330"/>
                  </a:lnTo>
                  <a:close/>
                </a:path>
                <a:path w="26670" h="853439">
                  <a:moveTo>
                    <a:pt x="26669" y="358140"/>
                  </a:moveTo>
                  <a:lnTo>
                    <a:pt x="0" y="358140"/>
                  </a:lnTo>
                  <a:lnTo>
                    <a:pt x="0" y="364490"/>
                  </a:lnTo>
                  <a:lnTo>
                    <a:pt x="26669" y="364490"/>
                  </a:lnTo>
                  <a:lnTo>
                    <a:pt x="26669" y="358140"/>
                  </a:lnTo>
                  <a:close/>
                </a:path>
                <a:path w="26670" h="853439">
                  <a:moveTo>
                    <a:pt x="26669" y="364490"/>
                  </a:moveTo>
                  <a:lnTo>
                    <a:pt x="0" y="364490"/>
                  </a:lnTo>
                  <a:lnTo>
                    <a:pt x="0" y="373380"/>
                  </a:lnTo>
                  <a:lnTo>
                    <a:pt x="26669" y="373380"/>
                  </a:lnTo>
                  <a:lnTo>
                    <a:pt x="26669" y="364490"/>
                  </a:lnTo>
                  <a:close/>
                </a:path>
                <a:path w="26670" h="853439">
                  <a:moveTo>
                    <a:pt x="26669" y="373380"/>
                  </a:moveTo>
                  <a:lnTo>
                    <a:pt x="0" y="373380"/>
                  </a:lnTo>
                  <a:lnTo>
                    <a:pt x="0" y="386080"/>
                  </a:lnTo>
                  <a:lnTo>
                    <a:pt x="26669" y="386080"/>
                  </a:lnTo>
                  <a:lnTo>
                    <a:pt x="26669" y="373380"/>
                  </a:lnTo>
                  <a:close/>
                </a:path>
                <a:path w="26670" h="853439">
                  <a:moveTo>
                    <a:pt x="26669" y="386080"/>
                  </a:moveTo>
                  <a:lnTo>
                    <a:pt x="0" y="386080"/>
                  </a:lnTo>
                  <a:lnTo>
                    <a:pt x="0" y="396240"/>
                  </a:lnTo>
                  <a:lnTo>
                    <a:pt x="26669" y="396240"/>
                  </a:lnTo>
                  <a:lnTo>
                    <a:pt x="26669" y="386080"/>
                  </a:lnTo>
                  <a:close/>
                </a:path>
                <a:path w="26670" h="853439">
                  <a:moveTo>
                    <a:pt x="26669" y="396240"/>
                  </a:moveTo>
                  <a:lnTo>
                    <a:pt x="0" y="396240"/>
                  </a:lnTo>
                  <a:lnTo>
                    <a:pt x="0" y="398780"/>
                  </a:lnTo>
                  <a:lnTo>
                    <a:pt x="26669" y="398780"/>
                  </a:lnTo>
                  <a:lnTo>
                    <a:pt x="26669" y="396240"/>
                  </a:lnTo>
                  <a:close/>
                </a:path>
                <a:path w="26670" h="853439">
                  <a:moveTo>
                    <a:pt x="26669" y="398780"/>
                  </a:moveTo>
                  <a:lnTo>
                    <a:pt x="0" y="398780"/>
                  </a:lnTo>
                  <a:lnTo>
                    <a:pt x="0" y="405130"/>
                  </a:lnTo>
                  <a:lnTo>
                    <a:pt x="26669" y="405130"/>
                  </a:lnTo>
                  <a:lnTo>
                    <a:pt x="26669" y="398780"/>
                  </a:lnTo>
                  <a:close/>
                </a:path>
                <a:path w="26670" h="853439">
                  <a:moveTo>
                    <a:pt x="26669" y="405130"/>
                  </a:moveTo>
                  <a:lnTo>
                    <a:pt x="0" y="405130"/>
                  </a:lnTo>
                  <a:lnTo>
                    <a:pt x="0" y="408940"/>
                  </a:lnTo>
                  <a:lnTo>
                    <a:pt x="26669" y="408940"/>
                  </a:lnTo>
                  <a:lnTo>
                    <a:pt x="26669" y="405130"/>
                  </a:lnTo>
                  <a:close/>
                </a:path>
                <a:path w="26670" h="853439">
                  <a:moveTo>
                    <a:pt x="26669" y="408940"/>
                  </a:moveTo>
                  <a:lnTo>
                    <a:pt x="0" y="408940"/>
                  </a:lnTo>
                  <a:lnTo>
                    <a:pt x="0" y="415290"/>
                  </a:lnTo>
                  <a:lnTo>
                    <a:pt x="26669" y="415290"/>
                  </a:lnTo>
                  <a:lnTo>
                    <a:pt x="26669" y="408940"/>
                  </a:lnTo>
                  <a:close/>
                </a:path>
                <a:path w="26670" h="853439">
                  <a:moveTo>
                    <a:pt x="26669" y="415290"/>
                  </a:moveTo>
                  <a:lnTo>
                    <a:pt x="0" y="415290"/>
                  </a:lnTo>
                  <a:lnTo>
                    <a:pt x="0" y="417830"/>
                  </a:lnTo>
                  <a:lnTo>
                    <a:pt x="26669" y="417830"/>
                  </a:lnTo>
                  <a:lnTo>
                    <a:pt x="26669" y="415290"/>
                  </a:lnTo>
                  <a:close/>
                </a:path>
                <a:path w="26670" h="853439">
                  <a:moveTo>
                    <a:pt x="26669" y="417830"/>
                  </a:moveTo>
                  <a:lnTo>
                    <a:pt x="0" y="417830"/>
                  </a:lnTo>
                  <a:lnTo>
                    <a:pt x="0" y="421640"/>
                  </a:lnTo>
                  <a:lnTo>
                    <a:pt x="26669" y="421640"/>
                  </a:lnTo>
                  <a:lnTo>
                    <a:pt x="26669" y="417830"/>
                  </a:lnTo>
                  <a:close/>
                </a:path>
                <a:path w="26670" h="853439">
                  <a:moveTo>
                    <a:pt x="26669" y="421640"/>
                  </a:moveTo>
                  <a:lnTo>
                    <a:pt x="0" y="421640"/>
                  </a:lnTo>
                  <a:lnTo>
                    <a:pt x="0" y="424180"/>
                  </a:lnTo>
                  <a:lnTo>
                    <a:pt x="26669" y="424180"/>
                  </a:lnTo>
                  <a:lnTo>
                    <a:pt x="26669" y="421640"/>
                  </a:lnTo>
                  <a:close/>
                </a:path>
                <a:path w="26670" h="853439">
                  <a:moveTo>
                    <a:pt x="26669" y="424180"/>
                  </a:moveTo>
                  <a:lnTo>
                    <a:pt x="0" y="424180"/>
                  </a:lnTo>
                  <a:lnTo>
                    <a:pt x="0" y="430530"/>
                  </a:lnTo>
                  <a:lnTo>
                    <a:pt x="26669" y="430530"/>
                  </a:lnTo>
                  <a:lnTo>
                    <a:pt x="26669" y="424180"/>
                  </a:lnTo>
                  <a:close/>
                </a:path>
                <a:path w="26670" h="853439">
                  <a:moveTo>
                    <a:pt x="26669" y="430530"/>
                  </a:moveTo>
                  <a:lnTo>
                    <a:pt x="0" y="430530"/>
                  </a:lnTo>
                  <a:lnTo>
                    <a:pt x="0" y="449580"/>
                  </a:lnTo>
                  <a:lnTo>
                    <a:pt x="26669" y="449580"/>
                  </a:lnTo>
                  <a:lnTo>
                    <a:pt x="26669" y="430530"/>
                  </a:lnTo>
                  <a:close/>
                </a:path>
                <a:path w="26670" h="853439">
                  <a:moveTo>
                    <a:pt x="26669" y="449580"/>
                  </a:moveTo>
                  <a:lnTo>
                    <a:pt x="0" y="449580"/>
                  </a:lnTo>
                  <a:lnTo>
                    <a:pt x="0" y="453390"/>
                  </a:lnTo>
                  <a:lnTo>
                    <a:pt x="26669" y="453390"/>
                  </a:lnTo>
                  <a:lnTo>
                    <a:pt x="26669" y="449580"/>
                  </a:lnTo>
                  <a:close/>
                </a:path>
                <a:path w="26670" h="853439">
                  <a:moveTo>
                    <a:pt x="26669" y="453390"/>
                  </a:moveTo>
                  <a:lnTo>
                    <a:pt x="0" y="453390"/>
                  </a:lnTo>
                  <a:lnTo>
                    <a:pt x="0" y="466090"/>
                  </a:lnTo>
                  <a:lnTo>
                    <a:pt x="26669" y="466090"/>
                  </a:lnTo>
                  <a:lnTo>
                    <a:pt x="26669" y="453390"/>
                  </a:lnTo>
                  <a:close/>
                </a:path>
                <a:path w="26670" h="853439">
                  <a:moveTo>
                    <a:pt x="26669" y="466090"/>
                  </a:moveTo>
                  <a:lnTo>
                    <a:pt x="0" y="466090"/>
                  </a:lnTo>
                  <a:lnTo>
                    <a:pt x="0" y="474980"/>
                  </a:lnTo>
                  <a:lnTo>
                    <a:pt x="26669" y="474980"/>
                  </a:lnTo>
                  <a:lnTo>
                    <a:pt x="26669" y="466090"/>
                  </a:lnTo>
                  <a:close/>
                </a:path>
                <a:path w="26670" h="853439">
                  <a:moveTo>
                    <a:pt x="26669" y="474980"/>
                  </a:moveTo>
                  <a:lnTo>
                    <a:pt x="0" y="474980"/>
                  </a:lnTo>
                  <a:lnTo>
                    <a:pt x="0" y="478790"/>
                  </a:lnTo>
                  <a:lnTo>
                    <a:pt x="26669" y="478790"/>
                  </a:lnTo>
                  <a:lnTo>
                    <a:pt x="26669" y="474980"/>
                  </a:lnTo>
                  <a:close/>
                </a:path>
                <a:path w="26670" h="853439">
                  <a:moveTo>
                    <a:pt x="26669" y="478790"/>
                  </a:moveTo>
                  <a:lnTo>
                    <a:pt x="0" y="478790"/>
                  </a:lnTo>
                  <a:lnTo>
                    <a:pt x="0" y="494030"/>
                  </a:lnTo>
                  <a:lnTo>
                    <a:pt x="26669" y="494030"/>
                  </a:lnTo>
                  <a:lnTo>
                    <a:pt x="26669" y="478790"/>
                  </a:lnTo>
                  <a:close/>
                </a:path>
                <a:path w="26670" h="853439">
                  <a:moveTo>
                    <a:pt x="26669" y="494030"/>
                  </a:moveTo>
                  <a:lnTo>
                    <a:pt x="0" y="494030"/>
                  </a:lnTo>
                  <a:lnTo>
                    <a:pt x="0" y="500380"/>
                  </a:lnTo>
                  <a:lnTo>
                    <a:pt x="26669" y="500380"/>
                  </a:lnTo>
                  <a:lnTo>
                    <a:pt x="26669" y="494030"/>
                  </a:lnTo>
                  <a:close/>
                </a:path>
                <a:path w="26670" h="853439">
                  <a:moveTo>
                    <a:pt x="26669" y="500380"/>
                  </a:moveTo>
                  <a:lnTo>
                    <a:pt x="0" y="500380"/>
                  </a:lnTo>
                  <a:lnTo>
                    <a:pt x="0" y="504190"/>
                  </a:lnTo>
                  <a:lnTo>
                    <a:pt x="26669" y="504190"/>
                  </a:lnTo>
                  <a:lnTo>
                    <a:pt x="26669" y="500380"/>
                  </a:lnTo>
                  <a:close/>
                </a:path>
                <a:path w="26670" h="853439">
                  <a:moveTo>
                    <a:pt x="26669" y="504190"/>
                  </a:moveTo>
                  <a:lnTo>
                    <a:pt x="0" y="504190"/>
                  </a:lnTo>
                  <a:lnTo>
                    <a:pt x="0" y="506730"/>
                  </a:lnTo>
                  <a:lnTo>
                    <a:pt x="26669" y="506730"/>
                  </a:lnTo>
                  <a:lnTo>
                    <a:pt x="26669" y="504190"/>
                  </a:lnTo>
                  <a:close/>
                </a:path>
                <a:path w="26670" h="853439">
                  <a:moveTo>
                    <a:pt x="26669" y="506730"/>
                  </a:moveTo>
                  <a:lnTo>
                    <a:pt x="0" y="506730"/>
                  </a:lnTo>
                  <a:lnTo>
                    <a:pt x="0" y="510540"/>
                  </a:lnTo>
                  <a:lnTo>
                    <a:pt x="26669" y="510540"/>
                  </a:lnTo>
                  <a:lnTo>
                    <a:pt x="26669" y="506730"/>
                  </a:lnTo>
                  <a:close/>
                </a:path>
                <a:path w="26670" h="853439">
                  <a:moveTo>
                    <a:pt x="26669" y="510540"/>
                  </a:moveTo>
                  <a:lnTo>
                    <a:pt x="0" y="510540"/>
                  </a:lnTo>
                  <a:lnTo>
                    <a:pt x="0" y="516890"/>
                  </a:lnTo>
                  <a:lnTo>
                    <a:pt x="26669" y="516890"/>
                  </a:lnTo>
                  <a:lnTo>
                    <a:pt x="26669" y="510540"/>
                  </a:lnTo>
                  <a:close/>
                </a:path>
                <a:path w="26670" h="853439">
                  <a:moveTo>
                    <a:pt x="26669" y="516890"/>
                  </a:moveTo>
                  <a:lnTo>
                    <a:pt x="0" y="516890"/>
                  </a:lnTo>
                  <a:lnTo>
                    <a:pt x="0" y="519430"/>
                  </a:lnTo>
                  <a:lnTo>
                    <a:pt x="26669" y="519430"/>
                  </a:lnTo>
                  <a:lnTo>
                    <a:pt x="26669" y="516890"/>
                  </a:lnTo>
                  <a:close/>
                </a:path>
                <a:path w="26670" h="853439">
                  <a:moveTo>
                    <a:pt x="26669" y="519430"/>
                  </a:moveTo>
                  <a:lnTo>
                    <a:pt x="0" y="519430"/>
                  </a:lnTo>
                  <a:lnTo>
                    <a:pt x="0" y="525780"/>
                  </a:lnTo>
                  <a:lnTo>
                    <a:pt x="26669" y="525780"/>
                  </a:lnTo>
                  <a:lnTo>
                    <a:pt x="26669" y="519430"/>
                  </a:lnTo>
                  <a:close/>
                </a:path>
                <a:path w="26670" h="853439">
                  <a:moveTo>
                    <a:pt x="26669" y="525780"/>
                  </a:moveTo>
                  <a:lnTo>
                    <a:pt x="0" y="525780"/>
                  </a:lnTo>
                  <a:lnTo>
                    <a:pt x="0" y="538480"/>
                  </a:lnTo>
                  <a:lnTo>
                    <a:pt x="26669" y="538480"/>
                  </a:lnTo>
                  <a:lnTo>
                    <a:pt x="26669" y="525780"/>
                  </a:lnTo>
                  <a:close/>
                </a:path>
                <a:path w="26670" h="853439">
                  <a:moveTo>
                    <a:pt x="26669" y="849630"/>
                  </a:moveTo>
                  <a:lnTo>
                    <a:pt x="0" y="849630"/>
                  </a:lnTo>
                  <a:lnTo>
                    <a:pt x="0" y="853440"/>
                  </a:lnTo>
                  <a:lnTo>
                    <a:pt x="16510" y="853440"/>
                  </a:lnTo>
                  <a:lnTo>
                    <a:pt x="16510" y="850900"/>
                  </a:lnTo>
                  <a:lnTo>
                    <a:pt x="26669" y="850900"/>
                  </a:lnTo>
                  <a:lnTo>
                    <a:pt x="26669" y="849630"/>
                  </a:lnTo>
                  <a:close/>
                </a:path>
                <a:path w="26670" h="853439">
                  <a:moveTo>
                    <a:pt x="26669" y="843280"/>
                  </a:moveTo>
                  <a:lnTo>
                    <a:pt x="0" y="843280"/>
                  </a:lnTo>
                  <a:lnTo>
                    <a:pt x="0" y="848360"/>
                  </a:lnTo>
                  <a:lnTo>
                    <a:pt x="26669" y="848360"/>
                  </a:lnTo>
                  <a:lnTo>
                    <a:pt x="26669" y="843280"/>
                  </a:lnTo>
                  <a:close/>
                </a:path>
                <a:path w="26670" h="853439">
                  <a:moveTo>
                    <a:pt x="26669" y="836930"/>
                  </a:moveTo>
                  <a:lnTo>
                    <a:pt x="0" y="836930"/>
                  </a:lnTo>
                  <a:lnTo>
                    <a:pt x="0" y="842010"/>
                  </a:lnTo>
                  <a:lnTo>
                    <a:pt x="26669" y="842010"/>
                  </a:lnTo>
                  <a:lnTo>
                    <a:pt x="26669" y="836930"/>
                  </a:lnTo>
                  <a:close/>
                </a:path>
                <a:path w="26670" h="853439">
                  <a:moveTo>
                    <a:pt x="26669" y="830580"/>
                  </a:moveTo>
                  <a:lnTo>
                    <a:pt x="0" y="830580"/>
                  </a:lnTo>
                  <a:lnTo>
                    <a:pt x="0" y="835660"/>
                  </a:lnTo>
                  <a:lnTo>
                    <a:pt x="26669" y="835660"/>
                  </a:lnTo>
                  <a:lnTo>
                    <a:pt x="26669" y="830580"/>
                  </a:lnTo>
                  <a:close/>
                </a:path>
                <a:path w="26670" h="853439">
                  <a:moveTo>
                    <a:pt x="26669" y="824230"/>
                  </a:moveTo>
                  <a:lnTo>
                    <a:pt x="0" y="824230"/>
                  </a:lnTo>
                  <a:lnTo>
                    <a:pt x="0" y="829310"/>
                  </a:lnTo>
                  <a:lnTo>
                    <a:pt x="26669" y="829310"/>
                  </a:lnTo>
                  <a:lnTo>
                    <a:pt x="26669" y="824230"/>
                  </a:lnTo>
                  <a:close/>
                </a:path>
                <a:path w="26670" h="853439">
                  <a:moveTo>
                    <a:pt x="26669" y="817880"/>
                  </a:moveTo>
                  <a:lnTo>
                    <a:pt x="0" y="817880"/>
                  </a:lnTo>
                  <a:lnTo>
                    <a:pt x="0" y="822960"/>
                  </a:lnTo>
                  <a:lnTo>
                    <a:pt x="26669" y="822960"/>
                  </a:lnTo>
                  <a:lnTo>
                    <a:pt x="26669" y="817880"/>
                  </a:lnTo>
                  <a:close/>
                </a:path>
                <a:path w="26670" h="853439">
                  <a:moveTo>
                    <a:pt x="26669" y="811530"/>
                  </a:moveTo>
                  <a:lnTo>
                    <a:pt x="0" y="811530"/>
                  </a:lnTo>
                  <a:lnTo>
                    <a:pt x="0" y="816610"/>
                  </a:lnTo>
                  <a:lnTo>
                    <a:pt x="26669" y="816610"/>
                  </a:lnTo>
                  <a:lnTo>
                    <a:pt x="26669" y="811530"/>
                  </a:lnTo>
                  <a:close/>
                </a:path>
                <a:path w="26670" h="853439">
                  <a:moveTo>
                    <a:pt x="26669" y="805180"/>
                  </a:moveTo>
                  <a:lnTo>
                    <a:pt x="0" y="805180"/>
                  </a:lnTo>
                  <a:lnTo>
                    <a:pt x="0" y="810260"/>
                  </a:lnTo>
                  <a:lnTo>
                    <a:pt x="26669" y="810260"/>
                  </a:lnTo>
                  <a:lnTo>
                    <a:pt x="26669" y="805180"/>
                  </a:lnTo>
                  <a:close/>
                </a:path>
                <a:path w="26670" h="853439">
                  <a:moveTo>
                    <a:pt x="26669" y="798830"/>
                  </a:moveTo>
                  <a:lnTo>
                    <a:pt x="0" y="798830"/>
                  </a:lnTo>
                  <a:lnTo>
                    <a:pt x="0" y="803910"/>
                  </a:lnTo>
                  <a:lnTo>
                    <a:pt x="26669" y="803910"/>
                  </a:lnTo>
                  <a:lnTo>
                    <a:pt x="26669" y="798830"/>
                  </a:lnTo>
                  <a:close/>
                </a:path>
                <a:path w="26670" h="853439">
                  <a:moveTo>
                    <a:pt x="26669" y="792480"/>
                  </a:moveTo>
                  <a:lnTo>
                    <a:pt x="0" y="792480"/>
                  </a:lnTo>
                  <a:lnTo>
                    <a:pt x="0" y="797560"/>
                  </a:lnTo>
                  <a:lnTo>
                    <a:pt x="26669" y="797560"/>
                  </a:lnTo>
                  <a:lnTo>
                    <a:pt x="26669" y="792480"/>
                  </a:lnTo>
                  <a:close/>
                </a:path>
                <a:path w="26670" h="853439">
                  <a:moveTo>
                    <a:pt x="26669" y="786130"/>
                  </a:moveTo>
                  <a:lnTo>
                    <a:pt x="0" y="786130"/>
                  </a:lnTo>
                  <a:lnTo>
                    <a:pt x="0" y="791210"/>
                  </a:lnTo>
                  <a:lnTo>
                    <a:pt x="26669" y="791210"/>
                  </a:lnTo>
                  <a:lnTo>
                    <a:pt x="26669" y="786130"/>
                  </a:lnTo>
                  <a:close/>
                </a:path>
                <a:path w="26670" h="853439">
                  <a:moveTo>
                    <a:pt x="26669" y="779780"/>
                  </a:moveTo>
                  <a:lnTo>
                    <a:pt x="0" y="779780"/>
                  </a:lnTo>
                  <a:lnTo>
                    <a:pt x="0" y="784860"/>
                  </a:lnTo>
                  <a:lnTo>
                    <a:pt x="26669" y="784860"/>
                  </a:lnTo>
                  <a:lnTo>
                    <a:pt x="26669" y="779780"/>
                  </a:lnTo>
                  <a:close/>
                </a:path>
                <a:path w="26670" h="853439">
                  <a:moveTo>
                    <a:pt x="26669" y="773430"/>
                  </a:moveTo>
                  <a:lnTo>
                    <a:pt x="0" y="773430"/>
                  </a:lnTo>
                  <a:lnTo>
                    <a:pt x="0" y="778510"/>
                  </a:lnTo>
                  <a:lnTo>
                    <a:pt x="26669" y="778510"/>
                  </a:lnTo>
                  <a:lnTo>
                    <a:pt x="26669" y="773430"/>
                  </a:lnTo>
                  <a:close/>
                </a:path>
                <a:path w="26670" h="853439">
                  <a:moveTo>
                    <a:pt x="26669" y="767080"/>
                  </a:moveTo>
                  <a:lnTo>
                    <a:pt x="0" y="767080"/>
                  </a:lnTo>
                  <a:lnTo>
                    <a:pt x="0" y="772160"/>
                  </a:lnTo>
                  <a:lnTo>
                    <a:pt x="26669" y="772160"/>
                  </a:lnTo>
                  <a:lnTo>
                    <a:pt x="26669" y="767080"/>
                  </a:lnTo>
                  <a:close/>
                </a:path>
                <a:path w="26670" h="853439">
                  <a:moveTo>
                    <a:pt x="26669" y="760730"/>
                  </a:moveTo>
                  <a:lnTo>
                    <a:pt x="0" y="760730"/>
                  </a:lnTo>
                  <a:lnTo>
                    <a:pt x="0" y="765810"/>
                  </a:lnTo>
                  <a:lnTo>
                    <a:pt x="26669" y="765810"/>
                  </a:lnTo>
                  <a:lnTo>
                    <a:pt x="26669" y="760730"/>
                  </a:lnTo>
                  <a:close/>
                </a:path>
                <a:path w="26670" h="853439">
                  <a:moveTo>
                    <a:pt x="26669" y="754380"/>
                  </a:moveTo>
                  <a:lnTo>
                    <a:pt x="0" y="754380"/>
                  </a:lnTo>
                  <a:lnTo>
                    <a:pt x="0" y="759460"/>
                  </a:lnTo>
                  <a:lnTo>
                    <a:pt x="26669" y="759460"/>
                  </a:lnTo>
                  <a:lnTo>
                    <a:pt x="26669" y="754380"/>
                  </a:lnTo>
                  <a:close/>
                </a:path>
                <a:path w="26670" h="853439">
                  <a:moveTo>
                    <a:pt x="26669" y="748030"/>
                  </a:moveTo>
                  <a:lnTo>
                    <a:pt x="0" y="748030"/>
                  </a:lnTo>
                  <a:lnTo>
                    <a:pt x="0" y="753110"/>
                  </a:lnTo>
                  <a:lnTo>
                    <a:pt x="26669" y="753110"/>
                  </a:lnTo>
                  <a:lnTo>
                    <a:pt x="26669" y="748030"/>
                  </a:lnTo>
                  <a:close/>
                </a:path>
                <a:path w="26670" h="853439">
                  <a:moveTo>
                    <a:pt x="26669" y="741680"/>
                  </a:moveTo>
                  <a:lnTo>
                    <a:pt x="0" y="741680"/>
                  </a:lnTo>
                  <a:lnTo>
                    <a:pt x="0" y="746760"/>
                  </a:lnTo>
                  <a:lnTo>
                    <a:pt x="26669" y="746760"/>
                  </a:lnTo>
                  <a:lnTo>
                    <a:pt x="26669" y="741680"/>
                  </a:lnTo>
                  <a:close/>
                </a:path>
                <a:path w="26670" h="853439">
                  <a:moveTo>
                    <a:pt x="26669" y="735330"/>
                  </a:moveTo>
                  <a:lnTo>
                    <a:pt x="0" y="735330"/>
                  </a:lnTo>
                  <a:lnTo>
                    <a:pt x="0" y="740410"/>
                  </a:lnTo>
                  <a:lnTo>
                    <a:pt x="26669" y="740410"/>
                  </a:lnTo>
                  <a:lnTo>
                    <a:pt x="26669" y="735330"/>
                  </a:lnTo>
                  <a:close/>
                </a:path>
                <a:path w="26670" h="853439">
                  <a:moveTo>
                    <a:pt x="26669" y="728980"/>
                  </a:moveTo>
                  <a:lnTo>
                    <a:pt x="0" y="728980"/>
                  </a:lnTo>
                  <a:lnTo>
                    <a:pt x="0" y="734060"/>
                  </a:lnTo>
                  <a:lnTo>
                    <a:pt x="26669" y="734060"/>
                  </a:lnTo>
                  <a:lnTo>
                    <a:pt x="26669" y="728980"/>
                  </a:lnTo>
                  <a:close/>
                </a:path>
                <a:path w="26670" h="853439">
                  <a:moveTo>
                    <a:pt x="26669" y="722630"/>
                  </a:moveTo>
                  <a:lnTo>
                    <a:pt x="0" y="722630"/>
                  </a:lnTo>
                  <a:lnTo>
                    <a:pt x="0" y="727710"/>
                  </a:lnTo>
                  <a:lnTo>
                    <a:pt x="26669" y="727710"/>
                  </a:lnTo>
                  <a:lnTo>
                    <a:pt x="26669" y="722630"/>
                  </a:lnTo>
                  <a:close/>
                </a:path>
                <a:path w="26670" h="853439">
                  <a:moveTo>
                    <a:pt x="26669" y="716280"/>
                  </a:moveTo>
                  <a:lnTo>
                    <a:pt x="0" y="716280"/>
                  </a:lnTo>
                  <a:lnTo>
                    <a:pt x="0" y="721360"/>
                  </a:lnTo>
                  <a:lnTo>
                    <a:pt x="26669" y="721360"/>
                  </a:lnTo>
                  <a:lnTo>
                    <a:pt x="26669" y="716280"/>
                  </a:lnTo>
                  <a:close/>
                </a:path>
                <a:path w="26670" h="853439">
                  <a:moveTo>
                    <a:pt x="26669" y="709930"/>
                  </a:moveTo>
                  <a:lnTo>
                    <a:pt x="0" y="709930"/>
                  </a:lnTo>
                  <a:lnTo>
                    <a:pt x="0" y="715010"/>
                  </a:lnTo>
                  <a:lnTo>
                    <a:pt x="26669" y="715010"/>
                  </a:lnTo>
                  <a:lnTo>
                    <a:pt x="26669" y="709930"/>
                  </a:lnTo>
                  <a:close/>
                </a:path>
                <a:path w="26670" h="853439">
                  <a:moveTo>
                    <a:pt x="26669" y="703580"/>
                  </a:moveTo>
                  <a:lnTo>
                    <a:pt x="0" y="703580"/>
                  </a:lnTo>
                  <a:lnTo>
                    <a:pt x="0" y="708660"/>
                  </a:lnTo>
                  <a:lnTo>
                    <a:pt x="26669" y="708660"/>
                  </a:lnTo>
                  <a:lnTo>
                    <a:pt x="26669" y="703580"/>
                  </a:lnTo>
                  <a:close/>
                </a:path>
                <a:path w="26670" h="853439">
                  <a:moveTo>
                    <a:pt x="26669" y="697230"/>
                  </a:moveTo>
                  <a:lnTo>
                    <a:pt x="0" y="697230"/>
                  </a:lnTo>
                  <a:lnTo>
                    <a:pt x="0" y="702310"/>
                  </a:lnTo>
                  <a:lnTo>
                    <a:pt x="26669" y="702310"/>
                  </a:lnTo>
                  <a:lnTo>
                    <a:pt x="26669" y="697230"/>
                  </a:lnTo>
                  <a:close/>
                </a:path>
                <a:path w="26670" h="853439">
                  <a:moveTo>
                    <a:pt x="26669" y="690880"/>
                  </a:moveTo>
                  <a:lnTo>
                    <a:pt x="0" y="690880"/>
                  </a:lnTo>
                  <a:lnTo>
                    <a:pt x="0" y="695960"/>
                  </a:lnTo>
                  <a:lnTo>
                    <a:pt x="26669" y="695960"/>
                  </a:lnTo>
                  <a:lnTo>
                    <a:pt x="26669" y="690880"/>
                  </a:lnTo>
                  <a:close/>
                </a:path>
                <a:path w="26670" h="853439">
                  <a:moveTo>
                    <a:pt x="26669" y="684530"/>
                  </a:moveTo>
                  <a:lnTo>
                    <a:pt x="0" y="684530"/>
                  </a:lnTo>
                  <a:lnTo>
                    <a:pt x="0" y="689610"/>
                  </a:lnTo>
                  <a:lnTo>
                    <a:pt x="26669" y="689610"/>
                  </a:lnTo>
                  <a:lnTo>
                    <a:pt x="26669" y="684530"/>
                  </a:lnTo>
                  <a:close/>
                </a:path>
                <a:path w="26670" h="853439">
                  <a:moveTo>
                    <a:pt x="26669" y="678180"/>
                  </a:moveTo>
                  <a:lnTo>
                    <a:pt x="0" y="678180"/>
                  </a:lnTo>
                  <a:lnTo>
                    <a:pt x="0" y="683260"/>
                  </a:lnTo>
                  <a:lnTo>
                    <a:pt x="26669" y="683260"/>
                  </a:lnTo>
                  <a:lnTo>
                    <a:pt x="26669" y="678180"/>
                  </a:lnTo>
                  <a:close/>
                </a:path>
                <a:path w="26670" h="853439">
                  <a:moveTo>
                    <a:pt x="26669" y="671830"/>
                  </a:moveTo>
                  <a:lnTo>
                    <a:pt x="0" y="671830"/>
                  </a:lnTo>
                  <a:lnTo>
                    <a:pt x="0" y="676910"/>
                  </a:lnTo>
                  <a:lnTo>
                    <a:pt x="26669" y="676910"/>
                  </a:lnTo>
                  <a:lnTo>
                    <a:pt x="26669" y="671830"/>
                  </a:lnTo>
                  <a:close/>
                </a:path>
                <a:path w="26670" h="853439">
                  <a:moveTo>
                    <a:pt x="26669" y="665480"/>
                  </a:moveTo>
                  <a:lnTo>
                    <a:pt x="0" y="665480"/>
                  </a:lnTo>
                  <a:lnTo>
                    <a:pt x="0" y="670560"/>
                  </a:lnTo>
                  <a:lnTo>
                    <a:pt x="26669" y="670560"/>
                  </a:lnTo>
                  <a:lnTo>
                    <a:pt x="26669" y="665480"/>
                  </a:lnTo>
                  <a:close/>
                </a:path>
                <a:path w="26670" h="853439">
                  <a:moveTo>
                    <a:pt x="26669" y="659130"/>
                  </a:moveTo>
                  <a:lnTo>
                    <a:pt x="0" y="659130"/>
                  </a:lnTo>
                  <a:lnTo>
                    <a:pt x="0" y="664210"/>
                  </a:lnTo>
                  <a:lnTo>
                    <a:pt x="26669" y="664210"/>
                  </a:lnTo>
                  <a:lnTo>
                    <a:pt x="26669" y="659130"/>
                  </a:lnTo>
                  <a:close/>
                </a:path>
                <a:path w="26670" h="853439">
                  <a:moveTo>
                    <a:pt x="26669" y="652780"/>
                  </a:moveTo>
                  <a:lnTo>
                    <a:pt x="0" y="652780"/>
                  </a:lnTo>
                  <a:lnTo>
                    <a:pt x="0" y="657860"/>
                  </a:lnTo>
                  <a:lnTo>
                    <a:pt x="26669" y="657860"/>
                  </a:lnTo>
                  <a:lnTo>
                    <a:pt x="26669" y="652780"/>
                  </a:lnTo>
                  <a:close/>
                </a:path>
                <a:path w="26670" h="853439">
                  <a:moveTo>
                    <a:pt x="26669" y="646430"/>
                  </a:moveTo>
                  <a:lnTo>
                    <a:pt x="0" y="646430"/>
                  </a:lnTo>
                  <a:lnTo>
                    <a:pt x="0" y="651510"/>
                  </a:lnTo>
                  <a:lnTo>
                    <a:pt x="26669" y="651510"/>
                  </a:lnTo>
                  <a:lnTo>
                    <a:pt x="26669" y="646430"/>
                  </a:lnTo>
                  <a:close/>
                </a:path>
                <a:path w="26670" h="853439">
                  <a:moveTo>
                    <a:pt x="26669" y="640080"/>
                  </a:moveTo>
                  <a:lnTo>
                    <a:pt x="0" y="640080"/>
                  </a:lnTo>
                  <a:lnTo>
                    <a:pt x="0" y="645160"/>
                  </a:lnTo>
                  <a:lnTo>
                    <a:pt x="26669" y="645160"/>
                  </a:lnTo>
                  <a:lnTo>
                    <a:pt x="26669" y="640080"/>
                  </a:lnTo>
                  <a:close/>
                </a:path>
                <a:path w="26670" h="853439">
                  <a:moveTo>
                    <a:pt x="26669" y="633730"/>
                  </a:moveTo>
                  <a:lnTo>
                    <a:pt x="0" y="633730"/>
                  </a:lnTo>
                  <a:lnTo>
                    <a:pt x="0" y="638810"/>
                  </a:lnTo>
                  <a:lnTo>
                    <a:pt x="26669" y="638810"/>
                  </a:lnTo>
                  <a:lnTo>
                    <a:pt x="26669" y="633730"/>
                  </a:lnTo>
                  <a:close/>
                </a:path>
                <a:path w="26670" h="853439">
                  <a:moveTo>
                    <a:pt x="26669" y="627380"/>
                  </a:moveTo>
                  <a:lnTo>
                    <a:pt x="0" y="627380"/>
                  </a:lnTo>
                  <a:lnTo>
                    <a:pt x="0" y="632460"/>
                  </a:lnTo>
                  <a:lnTo>
                    <a:pt x="26669" y="632460"/>
                  </a:lnTo>
                  <a:lnTo>
                    <a:pt x="26669" y="627380"/>
                  </a:lnTo>
                  <a:close/>
                </a:path>
                <a:path w="26670" h="853439">
                  <a:moveTo>
                    <a:pt x="26669" y="621030"/>
                  </a:moveTo>
                  <a:lnTo>
                    <a:pt x="0" y="621030"/>
                  </a:lnTo>
                  <a:lnTo>
                    <a:pt x="0" y="626110"/>
                  </a:lnTo>
                  <a:lnTo>
                    <a:pt x="26669" y="626110"/>
                  </a:lnTo>
                  <a:lnTo>
                    <a:pt x="26669" y="621030"/>
                  </a:lnTo>
                  <a:close/>
                </a:path>
                <a:path w="26670" h="853439">
                  <a:moveTo>
                    <a:pt x="26669" y="614680"/>
                  </a:moveTo>
                  <a:lnTo>
                    <a:pt x="0" y="614680"/>
                  </a:lnTo>
                  <a:lnTo>
                    <a:pt x="0" y="619760"/>
                  </a:lnTo>
                  <a:lnTo>
                    <a:pt x="26669" y="619760"/>
                  </a:lnTo>
                  <a:lnTo>
                    <a:pt x="26669" y="614680"/>
                  </a:lnTo>
                  <a:close/>
                </a:path>
                <a:path w="26670" h="853439">
                  <a:moveTo>
                    <a:pt x="26669" y="608330"/>
                  </a:moveTo>
                  <a:lnTo>
                    <a:pt x="0" y="608330"/>
                  </a:lnTo>
                  <a:lnTo>
                    <a:pt x="0" y="613410"/>
                  </a:lnTo>
                  <a:lnTo>
                    <a:pt x="26669" y="613410"/>
                  </a:lnTo>
                  <a:lnTo>
                    <a:pt x="26669" y="608330"/>
                  </a:lnTo>
                  <a:close/>
                </a:path>
                <a:path w="26670" h="853439">
                  <a:moveTo>
                    <a:pt x="26669" y="601980"/>
                  </a:moveTo>
                  <a:lnTo>
                    <a:pt x="0" y="601980"/>
                  </a:lnTo>
                  <a:lnTo>
                    <a:pt x="0" y="607060"/>
                  </a:lnTo>
                  <a:lnTo>
                    <a:pt x="26669" y="607060"/>
                  </a:lnTo>
                  <a:lnTo>
                    <a:pt x="26669" y="601980"/>
                  </a:lnTo>
                  <a:close/>
                </a:path>
                <a:path w="26670" h="853439">
                  <a:moveTo>
                    <a:pt x="26669" y="595630"/>
                  </a:moveTo>
                  <a:lnTo>
                    <a:pt x="0" y="595630"/>
                  </a:lnTo>
                  <a:lnTo>
                    <a:pt x="0" y="600710"/>
                  </a:lnTo>
                  <a:lnTo>
                    <a:pt x="26669" y="600710"/>
                  </a:lnTo>
                  <a:lnTo>
                    <a:pt x="26669" y="595630"/>
                  </a:lnTo>
                  <a:close/>
                </a:path>
                <a:path w="26670" h="853439">
                  <a:moveTo>
                    <a:pt x="26669" y="589280"/>
                  </a:moveTo>
                  <a:lnTo>
                    <a:pt x="0" y="589280"/>
                  </a:lnTo>
                  <a:lnTo>
                    <a:pt x="0" y="594360"/>
                  </a:lnTo>
                  <a:lnTo>
                    <a:pt x="26669" y="594360"/>
                  </a:lnTo>
                  <a:lnTo>
                    <a:pt x="26669" y="589280"/>
                  </a:lnTo>
                  <a:close/>
                </a:path>
                <a:path w="26670" h="853439">
                  <a:moveTo>
                    <a:pt x="26669" y="582930"/>
                  </a:moveTo>
                  <a:lnTo>
                    <a:pt x="0" y="582930"/>
                  </a:lnTo>
                  <a:lnTo>
                    <a:pt x="0" y="588010"/>
                  </a:lnTo>
                  <a:lnTo>
                    <a:pt x="26669" y="588010"/>
                  </a:lnTo>
                  <a:lnTo>
                    <a:pt x="26669" y="582930"/>
                  </a:lnTo>
                  <a:close/>
                </a:path>
                <a:path w="26670" h="853439">
                  <a:moveTo>
                    <a:pt x="26669" y="576580"/>
                  </a:moveTo>
                  <a:lnTo>
                    <a:pt x="0" y="576580"/>
                  </a:lnTo>
                  <a:lnTo>
                    <a:pt x="0" y="581660"/>
                  </a:lnTo>
                  <a:lnTo>
                    <a:pt x="26669" y="581660"/>
                  </a:lnTo>
                  <a:lnTo>
                    <a:pt x="26669" y="576580"/>
                  </a:lnTo>
                  <a:close/>
                </a:path>
                <a:path w="26670" h="853439">
                  <a:moveTo>
                    <a:pt x="26669" y="570230"/>
                  </a:moveTo>
                  <a:lnTo>
                    <a:pt x="0" y="570230"/>
                  </a:lnTo>
                  <a:lnTo>
                    <a:pt x="0" y="575310"/>
                  </a:lnTo>
                  <a:lnTo>
                    <a:pt x="26669" y="575310"/>
                  </a:lnTo>
                  <a:lnTo>
                    <a:pt x="26669" y="570230"/>
                  </a:lnTo>
                  <a:close/>
                </a:path>
                <a:path w="26670" h="853439">
                  <a:moveTo>
                    <a:pt x="26669" y="563880"/>
                  </a:moveTo>
                  <a:lnTo>
                    <a:pt x="0" y="563880"/>
                  </a:lnTo>
                  <a:lnTo>
                    <a:pt x="0" y="568960"/>
                  </a:lnTo>
                  <a:lnTo>
                    <a:pt x="26669" y="568960"/>
                  </a:lnTo>
                  <a:lnTo>
                    <a:pt x="26669" y="563880"/>
                  </a:lnTo>
                  <a:close/>
                </a:path>
                <a:path w="26670" h="853439">
                  <a:moveTo>
                    <a:pt x="26669" y="557530"/>
                  </a:moveTo>
                  <a:lnTo>
                    <a:pt x="0" y="557530"/>
                  </a:lnTo>
                  <a:lnTo>
                    <a:pt x="0" y="562610"/>
                  </a:lnTo>
                  <a:lnTo>
                    <a:pt x="26669" y="562610"/>
                  </a:lnTo>
                  <a:lnTo>
                    <a:pt x="26669" y="557530"/>
                  </a:lnTo>
                  <a:close/>
                </a:path>
                <a:path w="26670" h="853439">
                  <a:moveTo>
                    <a:pt x="26669" y="551180"/>
                  </a:moveTo>
                  <a:lnTo>
                    <a:pt x="0" y="551180"/>
                  </a:lnTo>
                  <a:lnTo>
                    <a:pt x="0" y="556260"/>
                  </a:lnTo>
                  <a:lnTo>
                    <a:pt x="26669" y="556260"/>
                  </a:lnTo>
                  <a:lnTo>
                    <a:pt x="26669" y="551180"/>
                  </a:lnTo>
                  <a:close/>
                </a:path>
                <a:path w="26670" h="853439">
                  <a:moveTo>
                    <a:pt x="26669" y="544830"/>
                  </a:moveTo>
                  <a:lnTo>
                    <a:pt x="0" y="544830"/>
                  </a:lnTo>
                  <a:lnTo>
                    <a:pt x="0" y="549910"/>
                  </a:lnTo>
                  <a:lnTo>
                    <a:pt x="26669" y="549910"/>
                  </a:lnTo>
                  <a:lnTo>
                    <a:pt x="26669" y="544830"/>
                  </a:lnTo>
                  <a:close/>
                </a:path>
                <a:path w="26670" h="853439">
                  <a:moveTo>
                    <a:pt x="26669" y="539750"/>
                  </a:moveTo>
                  <a:lnTo>
                    <a:pt x="0" y="539750"/>
                  </a:lnTo>
                  <a:lnTo>
                    <a:pt x="0" y="543560"/>
                  </a:lnTo>
                  <a:lnTo>
                    <a:pt x="26669" y="543560"/>
                  </a:lnTo>
                  <a:lnTo>
                    <a:pt x="26669" y="539750"/>
                  </a:lnTo>
                  <a:close/>
                </a:path>
              </a:pathLst>
            </a:custGeom>
            <a:solidFill>
              <a:srgbClr val="3F66D8"/>
            </a:solidFill>
          </p:spPr>
          <p:txBody>
            <a:bodyPr wrap="square" lIns="0" tIns="0" rIns="0" bIns="0" rtlCol="0"/>
            <a:lstStyle/>
            <a:p>
              <a:endParaRPr/>
            </a:p>
          </p:txBody>
        </p:sp>
        <p:sp>
          <p:nvSpPr>
            <p:cNvPr id="454" name="object 454"/>
            <p:cNvSpPr/>
            <p:nvPr/>
          </p:nvSpPr>
          <p:spPr>
            <a:xfrm>
              <a:off x="6125209" y="5499100"/>
              <a:ext cx="25400" cy="859790"/>
            </a:xfrm>
            <a:custGeom>
              <a:avLst/>
              <a:gdLst/>
              <a:ahLst/>
              <a:cxnLst/>
              <a:rect l="l" t="t" r="r" b="b"/>
              <a:pathLst>
                <a:path w="25400" h="859789">
                  <a:moveTo>
                    <a:pt x="3810" y="0"/>
                  </a:moveTo>
                  <a:lnTo>
                    <a:pt x="0" y="0"/>
                  </a:lnTo>
                  <a:lnTo>
                    <a:pt x="0" y="3809"/>
                  </a:lnTo>
                  <a:lnTo>
                    <a:pt x="17779" y="3809"/>
                  </a:lnTo>
                  <a:lnTo>
                    <a:pt x="17779" y="2540"/>
                  </a:lnTo>
                  <a:lnTo>
                    <a:pt x="10160" y="2540"/>
                  </a:lnTo>
                  <a:lnTo>
                    <a:pt x="10160" y="1270"/>
                  </a:lnTo>
                  <a:lnTo>
                    <a:pt x="3810" y="1270"/>
                  </a:lnTo>
                  <a:lnTo>
                    <a:pt x="3810" y="0"/>
                  </a:lnTo>
                  <a:close/>
                </a:path>
                <a:path w="25400" h="859789">
                  <a:moveTo>
                    <a:pt x="25400" y="3810"/>
                  </a:moveTo>
                  <a:lnTo>
                    <a:pt x="0" y="3810"/>
                  </a:lnTo>
                  <a:lnTo>
                    <a:pt x="0" y="10159"/>
                  </a:lnTo>
                  <a:lnTo>
                    <a:pt x="25400" y="10159"/>
                  </a:lnTo>
                  <a:lnTo>
                    <a:pt x="25400" y="3810"/>
                  </a:lnTo>
                  <a:close/>
                </a:path>
                <a:path w="25400" h="859789">
                  <a:moveTo>
                    <a:pt x="25400" y="10160"/>
                  </a:moveTo>
                  <a:lnTo>
                    <a:pt x="0" y="10160"/>
                  </a:lnTo>
                  <a:lnTo>
                    <a:pt x="0" y="16509"/>
                  </a:lnTo>
                  <a:lnTo>
                    <a:pt x="25400" y="16509"/>
                  </a:lnTo>
                  <a:lnTo>
                    <a:pt x="25400" y="10160"/>
                  </a:lnTo>
                  <a:close/>
                </a:path>
                <a:path w="25400" h="859789">
                  <a:moveTo>
                    <a:pt x="25400" y="16510"/>
                  </a:moveTo>
                  <a:lnTo>
                    <a:pt x="0" y="16510"/>
                  </a:lnTo>
                  <a:lnTo>
                    <a:pt x="0" y="22859"/>
                  </a:lnTo>
                  <a:lnTo>
                    <a:pt x="25400" y="22859"/>
                  </a:lnTo>
                  <a:lnTo>
                    <a:pt x="25400" y="16510"/>
                  </a:lnTo>
                  <a:close/>
                </a:path>
                <a:path w="25400" h="859789">
                  <a:moveTo>
                    <a:pt x="25400" y="22860"/>
                  </a:moveTo>
                  <a:lnTo>
                    <a:pt x="0" y="22860"/>
                  </a:lnTo>
                  <a:lnTo>
                    <a:pt x="0" y="48259"/>
                  </a:lnTo>
                  <a:lnTo>
                    <a:pt x="25400" y="48259"/>
                  </a:lnTo>
                  <a:lnTo>
                    <a:pt x="25400" y="22860"/>
                  </a:lnTo>
                  <a:close/>
                </a:path>
                <a:path w="25400" h="859789">
                  <a:moveTo>
                    <a:pt x="25400" y="48260"/>
                  </a:moveTo>
                  <a:lnTo>
                    <a:pt x="0" y="48260"/>
                  </a:lnTo>
                  <a:lnTo>
                    <a:pt x="0" y="54609"/>
                  </a:lnTo>
                  <a:lnTo>
                    <a:pt x="25400" y="54609"/>
                  </a:lnTo>
                  <a:lnTo>
                    <a:pt x="25400" y="48260"/>
                  </a:lnTo>
                  <a:close/>
                </a:path>
                <a:path w="25400" h="859789">
                  <a:moveTo>
                    <a:pt x="25400" y="54610"/>
                  </a:moveTo>
                  <a:lnTo>
                    <a:pt x="0" y="54610"/>
                  </a:lnTo>
                  <a:lnTo>
                    <a:pt x="0" y="60959"/>
                  </a:lnTo>
                  <a:lnTo>
                    <a:pt x="25400" y="60959"/>
                  </a:lnTo>
                  <a:lnTo>
                    <a:pt x="25400" y="54610"/>
                  </a:lnTo>
                  <a:close/>
                </a:path>
                <a:path w="25400" h="859789">
                  <a:moveTo>
                    <a:pt x="25400" y="60960"/>
                  </a:moveTo>
                  <a:lnTo>
                    <a:pt x="0" y="60960"/>
                  </a:lnTo>
                  <a:lnTo>
                    <a:pt x="0" y="67309"/>
                  </a:lnTo>
                  <a:lnTo>
                    <a:pt x="25400" y="67309"/>
                  </a:lnTo>
                  <a:lnTo>
                    <a:pt x="25400" y="60960"/>
                  </a:lnTo>
                  <a:close/>
                </a:path>
                <a:path w="25400" h="859789">
                  <a:moveTo>
                    <a:pt x="25400" y="67310"/>
                  </a:moveTo>
                  <a:lnTo>
                    <a:pt x="0" y="67310"/>
                  </a:lnTo>
                  <a:lnTo>
                    <a:pt x="0" y="71119"/>
                  </a:lnTo>
                  <a:lnTo>
                    <a:pt x="25400" y="71119"/>
                  </a:lnTo>
                  <a:lnTo>
                    <a:pt x="25400" y="67310"/>
                  </a:lnTo>
                  <a:close/>
                </a:path>
                <a:path w="25400" h="859789">
                  <a:moveTo>
                    <a:pt x="25400" y="71120"/>
                  </a:moveTo>
                  <a:lnTo>
                    <a:pt x="0" y="71120"/>
                  </a:lnTo>
                  <a:lnTo>
                    <a:pt x="0" y="73659"/>
                  </a:lnTo>
                  <a:lnTo>
                    <a:pt x="25400" y="73659"/>
                  </a:lnTo>
                  <a:lnTo>
                    <a:pt x="25400" y="71120"/>
                  </a:lnTo>
                  <a:close/>
                </a:path>
                <a:path w="25400" h="859789">
                  <a:moveTo>
                    <a:pt x="25400" y="73660"/>
                  </a:moveTo>
                  <a:lnTo>
                    <a:pt x="0" y="73660"/>
                  </a:lnTo>
                  <a:lnTo>
                    <a:pt x="0" y="86359"/>
                  </a:lnTo>
                  <a:lnTo>
                    <a:pt x="25400" y="86359"/>
                  </a:lnTo>
                  <a:lnTo>
                    <a:pt x="25400" y="73660"/>
                  </a:lnTo>
                  <a:close/>
                </a:path>
                <a:path w="25400" h="859789">
                  <a:moveTo>
                    <a:pt x="25400" y="86360"/>
                  </a:moveTo>
                  <a:lnTo>
                    <a:pt x="0" y="86360"/>
                  </a:lnTo>
                  <a:lnTo>
                    <a:pt x="0" y="92709"/>
                  </a:lnTo>
                  <a:lnTo>
                    <a:pt x="25400" y="92709"/>
                  </a:lnTo>
                  <a:lnTo>
                    <a:pt x="25400" y="86360"/>
                  </a:lnTo>
                  <a:close/>
                </a:path>
                <a:path w="25400" h="859789">
                  <a:moveTo>
                    <a:pt x="25400" y="92710"/>
                  </a:moveTo>
                  <a:lnTo>
                    <a:pt x="0" y="92710"/>
                  </a:lnTo>
                  <a:lnTo>
                    <a:pt x="0" y="102869"/>
                  </a:lnTo>
                  <a:lnTo>
                    <a:pt x="25400" y="102869"/>
                  </a:lnTo>
                  <a:lnTo>
                    <a:pt x="25400" y="92710"/>
                  </a:lnTo>
                  <a:close/>
                </a:path>
                <a:path w="25400" h="859789">
                  <a:moveTo>
                    <a:pt x="25400" y="102870"/>
                  </a:moveTo>
                  <a:lnTo>
                    <a:pt x="0" y="102870"/>
                  </a:lnTo>
                  <a:lnTo>
                    <a:pt x="0" y="109219"/>
                  </a:lnTo>
                  <a:lnTo>
                    <a:pt x="25400" y="109219"/>
                  </a:lnTo>
                  <a:lnTo>
                    <a:pt x="25400" y="102870"/>
                  </a:lnTo>
                  <a:close/>
                </a:path>
                <a:path w="25400" h="859789">
                  <a:moveTo>
                    <a:pt x="25400" y="109220"/>
                  </a:moveTo>
                  <a:lnTo>
                    <a:pt x="0" y="109220"/>
                  </a:lnTo>
                  <a:lnTo>
                    <a:pt x="0" y="118109"/>
                  </a:lnTo>
                  <a:lnTo>
                    <a:pt x="25400" y="118109"/>
                  </a:lnTo>
                  <a:lnTo>
                    <a:pt x="25400" y="109220"/>
                  </a:lnTo>
                  <a:close/>
                </a:path>
                <a:path w="25400" h="859789">
                  <a:moveTo>
                    <a:pt x="25400" y="118110"/>
                  </a:moveTo>
                  <a:lnTo>
                    <a:pt x="0" y="118110"/>
                  </a:lnTo>
                  <a:lnTo>
                    <a:pt x="0" y="123189"/>
                  </a:lnTo>
                  <a:lnTo>
                    <a:pt x="25400" y="123189"/>
                  </a:lnTo>
                  <a:lnTo>
                    <a:pt x="25400" y="118110"/>
                  </a:lnTo>
                  <a:close/>
                </a:path>
                <a:path w="25400" h="859789">
                  <a:moveTo>
                    <a:pt x="25400" y="123190"/>
                  </a:moveTo>
                  <a:lnTo>
                    <a:pt x="0" y="123190"/>
                  </a:lnTo>
                  <a:lnTo>
                    <a:pt x="0" y="124459"/>
                  </a:lnTo>
                  <a:lnTo>
                    <a:pt x="25400" y="124459"/>
                  </a:lnTo>
                  <a:lnTo>
                    <a:pt x="25400" y="123190"/>
                  </a:lnTo>
                  <a:close/>
                </a:path>
                <a:path w="25400" h="859789">
                  <a:moveTo>
                    <a:pt x="25400" y="124460"/>
                  </a:moveTo>
                  <a:lnTo>
                    <a:pt x="0" y="124460"/>
                  </a:lnTo>
                  <a:lnTo>
                    <a:pt x="0" y="130809"/>
                  </a:lnTo>
                  <a:lnTo>
                    <a:pt x="25400" y="130809"/>
                  </a:lnTo>
                  <a:lnTo>
                    <a:pt x="25400" y="124460"/>
                  </a:lnTo>
                  <a:close/>
                </a:path>
                <a:path w="25400" h="859789">
                  <a:moveTo>
                    <a:pt x="25400" y="130810"/>
                  </a:moveTo>
                  <a:lnTo>
                    <a:pt x="0" y="130810"/>
                  </a:lnTo>
                  <a:lnTo>
                    <a:pt x="0" y="140969"/>
                  </a:lnTo>
                  <a:lnTo>
                    <a:pt x="25400" y="140969"/>
                  </a:lnTo>
                  <a:lnTo>
                    <a:pt x="25400" y="130810"/>
                  </a:lnTo>
                  <a:close/>
                </a:path>
                <a:path w="25400" h="859789">
                  <a:moveTo>
                    <a:pt x="25400" y="140970"/>
                  </a:moveTo>
                  <a:lnTo>
                    <a:pt x="0" y="140970"/>
                  </a:lnTo>
                  <a:lnTo>
                    <a:pt x="0" y="149859"/>
                  </a:lnTo>
                  <a:lnTo>
                    <a:pt x="25400" y="149859"/>
                  </a:lnTo>
                  <a:lnTo>
                    <a:pt x="25400" y="140970"/>
                  </a:lnTo>
                  <a:close/>
                </a:path>
                <a:path w="25400" h="859789">
                  <a:moveTo>
                    <a:pt x="25400" y="149860"/>
                  </a:moveTo>
                  <a:lnTo>
                    <a:pt x="0" y="149860"/>
                  </a:lnTo>
                  <a:lnTo>
                    <a:pt x="0" y="187959"/>
                  </a:lnTo>
                  <a:lnTo>
                    <a:pt x="25400" y="187959"/>
                  </a:lnTo>
                  <a:lnTo>
                    <a:pt x="25400" y="149860"/>
                  </a:lnTo>
                  <a:close/>
                </a:path>
                <a:path w="25400" h="859789">
                  <a:moveTo>
                    <a:pt x="25400" y="187960"/>
                  </a:moveTo>
                  <a:lnTo>
                    <a:pt x="0" y="187960"/>
                  </a:lnTo>
                  <a:lnTo>
                    <a:pt x="0" y="191769"/>
                  </a:lnTo>
                  <a:lnTo>
                    <a:pt x="25400" y="191769"/>
                  </a:lnTo>
                  <a:lnTo>
                    <a:pt x="25400" y="187960"/>
                  </a:lnTo>
                  <a:close/>
                </a:path>
                <a:path w="25400" h="859789">
                  <a:moveTo>
                    <a:pt x="25400" y="191770"/>
                  </a:moveTo>
                  <a:lnTo>
                    <a:pt x="0" y="191770"/>
                  </a:lnTo>
                  <a:lnTo>
                    <a:pt x="0" y="194309"/>
                  </a:lnTo>
                  <a:lnTo>
                    <a:pt x="25400" y="194309"/>
                  </a:lnTo>
                  <a:lnTo>
                    <a:pt x="25400" y="191770"/>
                  </a:lnTo>
                  <a:close/>
                </a:path>
                <a:path w="25400" h="859789">
                  <a:moveTo>
                    <a:pt x="25400" y="194310"/>
                  </a:moveTo>
                  <a:lnTo>
                    <a:pt x="0" y="194310"/>
                  </a:lnTo>
                  <a:lnTo>
                    <a:pt x="0" y="200659"/>
                  </a:lnTo>
                  <a:lnTo>
                    <a:pt x="25400" y="200659"/>
                  </a:lnTo>
                  <a:lnTo>
                    <a:pt x="25400" y="194310"/>
                  </a:lnTo>
                  <a:close/>
                </a:path>
                <a:path w="25400" h="859789">
                  <a:moveTo>
                    <a:pt x="25400" y="200660"/>
                  </a:moveTo>
                  <a:lnTo>
                    <a:pt x="0" y="200660"/>
                  </a:lnTo>
                  <a:lnTo>
                    <a:pt x="0" y="204469"/>
                  </a:lnTo>
                  <a:lnTo>
                    <a:pt x="25400" y="204469"/>
                  </a:lnTo>
                  <a:lnTo>
                    <a:pt x="25400" y="200660"/>
                  </a:lnTo>
                  <a:close/>
                </a:path>
                <a:path w="25400" h="859789">
                  <a:moveTo>
                    <a:pt x="25400" y="204470"/>
                  </a:moveTo>
                  <a:lnTo>
                    <a:pt x="0" y="204470"/>
                  </a:lnTo>
                  <a:lnTo>
                    <a:pt x="0" y="242569"/>
                  </a:lnTo>
                  <a:lnTo>
                    <a:pt x="25400" y="242569"/>
                  </a:lnTo>
                  <a:lnTo>
                    <a:pt x="25400" y="204470"/>
                  </a:lnTo>
                  <a:close/>
                </a:path>
                <a:path w="25400" h="859789">
                  <a:moveTo>
                    <a:pt x="25400" y="242570"/>
                  </a:moveTo>
                  <a:lnTo>
                    <a:pt x="0" y="242570"/>
                  </a:lnTo>
                  <a:lnTo>
                    <a:pt x="0" y="251459"/>
                  </a:lnTo>
                  <a:lnTo>
                    <a:pt x="25400" y="251459"/>
                  </a:lnTo>
                  <a:lnTo>
                    <a:pt x="25400" y="242570"/>
                  </a:lnTo>
                  <a:close/>
                </a:path>
                <a:path w="25400" h="859789">
                  <a:moveTo>
                    <a:pt x="25400" y="251460"/>
                  </a:moveTo>
                  <a:lnTo>
                    <a:pt x="0" y="251460"/>
                  </a:lnTo>
                  <a:lnTo>
                    <a:pt x="0" y="257809"/>
                  </a:lnTo>
                  <a:lnTo>
                    <a:pt x="25400" y="257809"/>
                  </a:lnTo>
                  <a:lnTo>
                    <a:pt x="25400" y="251460"/>
                  </a:lnTo>
                  <a:close/>
                </a:path>
                <a:path w="25400" h="859789">
                  <a:moveTo>
                    <a:pt x="25400" y="257810"/>
                  </a:moveTo>
                  <a:lnTo>
                    <a:pt x="0" y="257810"/>
                  </a:lnTo>
                  <a:lnTo>
                    <a:pt x="0" y="264159"/>
                  </a:lnTo>
                  <a:lnTo>
                    <a:pt x="25400" y="264159"/>
                  </a:lnTo>
                  <a:lnTo>
                    <a:pt x="25400" y="257810"/>
                  </a:lnTo>
                  <a:close/>
                </a:path>
                <a:path w="25400" h="859789">
                  <a:moveTo>
                    <a:pt x="25400" y="264160"/>
                  </a:moveTo>
                  <a:lnTo>
                    <a:pt x="0" y="264160"/>
                  </a:lnTo>
                  <a:lnTo>
                    <a:pt x="0" y="267969"/>
                  </a:lnTo>
                  <a:lnTo>
                    <a:pt x="25400" y="267969"/>
                  </a:lnTo>
                  <a:lnTo>
                    <a:pt x="25400" y="264160"/>
                  </a:lnTo>
                  <a:close/>
                </a:path>
                <a:path w="25400" h="859789">
                  <a:moveTo>
                    <a:pt x="25400" y="267970"/>
                  </a:moveTo>
                  <a:lnTo>
                    <a:pt x="0" y="267970"/>
                  </a:lnTo>
                  <a:lnTo>
                    <a:pt x="0" y="274319"/>
                  </a:lnTo>
                  <a:lnTo>
                    <a:pt x="25400" y="274319"/>
                  </a:lnTo>
                  <a:lnTo>
                    <a:pt x="25400" y="267970"/>
                  </a:lnTo>
                  <a:close/>
                </a:path>
                <a:path w="25400" h="859789">
                  <a:moveTo>
                    <a:pt x="25400" y="274320"/>
                  </a:moveTo>
                  <a:lnTo>
                    <a:pt x="0" y="274320"/>
                  </a:lnTo>
                  <a:lnTo>
                    <a:pt x="0" y="276859"/>
                  </a:lnTo>
                  <a:lnTo>
                    <a:pt x="25400" y="276859"/>
                  </a:lnTo>
                  <a:lnTo>
                    <a:pt x="25400" y="274320"/>
                  </a:lnTo>
                  <a:close/>
                </a:path>
                <a:path w="25400" h="859789">
                  <a:moveTo>
                    <a:pt x="25400" y="276860"/>
                  </a:moveTo>
                  <a:lnTo>
                    <a:pt x="0" y="276860"/>
                  </a:lnTo>
                  <a:lnTo>
                    <a:pt x="0" y="280669"/>
                  </a:lnTo>
                  <a:lnTo>
                    <a:pt x="25400" y="280669"/>
                  </a:lnTo>
                  <a:lnTo>
                    <a:pt x="25400" y="276860"/>
                  </a:lnTo>
                  <a:close/>
                </a:path>
                <a:path w="25400" h="859789">
                  <a:moveTo>
                    <a:pt x="25400" y="280670"/>
                  </a:moveTo>
                  <a:lnTo>
                    <a:pt x="0" y="280670"/>
                  </a:lnTo>
                  <a:lnTo>
                    <a:pt x="0" y="283209"/>
                  </a:lnTo>
                  <a:lnTo>
                    <a:pt x="25400" y="283209"/>
                  </a:lnTo>
                  <a:lnTo>
                    <a:pt x="25400" y="280670"/>
                  </a:lnTo>
                  <a:close/>
                </a:path>
                <a:path w="25400" h="859789">
                  <a:moveTo>
                    <a:pt x="25400" y="283210"/>
                  </a:moveTo>
                  <a:lnTo>
                    <a:pt x="0" y="283210"/>
                  </a:lnTo>
                  <a:lnTo>
                    <a:pt x="0" y="289559"/>
                  </a:lnTo>
                  <a:lnTo>
                    <a:pt x="25400" y="289559"/>
                  </a:lnTo>
                  <a:lnTo>
                    <a:pt x="25400" y="283210"/>
                  </a:lnTo>
                  <a:close/>
                </a:path>
                <a:path w="25400" h="859789">
                  <a:moveTo>
                    <a:pt x="25400" y="289560"/>
                  </a:moveTo>
                  <a:lnTo>
                    <a:pt x="0" y="289560"/>
                  </a:lnTo>
                  <a:lnTo>
                    <a:pt x="0" y="314959"/>
                  </a:lnTo>
                  <a:lnTo>
                    <a:pt x="25400" y="314959"/>
                  </a:lnTo>
                  <a:lnTo>
                    <a:pt x="25400" y="289560"/>
                  </a:lnTo>
                  <a:close/>
                </a:path>
                <a:path w="25400" h="859789">
                  <a:moveTo>
                    <a:pt x="25400" y="314960"/>
                  </a:moveTo>
                  <a:lnTo>
                    <a:pt x="0" y="314960"/>
                  </a:lnTo>
                  <a:lnTo>
                    <a:pt x="0" y="321309"/>
                  </a:lnTo>
                  <a:lnTo>
                    <a:pt x="25400" y="321309"/>
                  </a:lnTo>
                  <a:lnTo>
                    <a:pt x="25400" y="314960"/>
                  </a:lnTo>
                  <a:close/>
                </a:path>
                <a:path w="25400" h="859789">
                  <a:moveTo>
                    <a:pt x="25400" y="321310"/>
                  </a:moveTo>
                  <a:lnTo>
                    <a:pt x="0" y="321310"/>
                  </a:lnTo>
                  <a:lnTo>
                    <a:pt x="0" y="334009"/>
                  </a:lnTo>
                  <a:lnTo>
                    <a:pt x="25400" y="334009"/>
                  </a:lnTo>
                  <a:lnTo>
                    <a:pt x="25400" y="321310"/>
                  </a:lnTo>
                  <a:close/>
                </a:path>
                <a:path w="25400" h="859789">
                  <a:moveTo>
                    <a:pt x="25400" y="334010"/>
                  </a:moveTo>
                  <a:lnTo>
                    <a:pt x="0" y="334010"/>
                  </a:lnTo>
                  <a:lnTo>
                    <a:pt x="0" y="350519"/>
                  </a:lnTo>
                  <a:lnTo>
                    <a:pt x="25400" y="350519"/>
                  </a:lnTo>
                  <a:lnTo>
                    <a:pt x="25400" y="334010"/>
                  </a:lnTo>
                  <a:close/>
                </a:path>
                <a:path w="25400" h="859789">
                  <a:moveTo>
                    <a:pt x="25400" y="350520"/>
                  </a:moveTo>
                  <a:lnTo>
                    <a:pt x="0" y="350520"/>
                  </a:lnTo>
                  <a:lnTo>
                    <a:pt x="0" y="353059"/>
                  </a:lnTo>
                  <a:lnTo>
                    <a:pt x="25400" y="353059"/>
                  </a:lnTo>
                  <a:lnTo>
                    <a:pt x="25400" y="350520"/>
                  </a:lnTo>
                  <a:close/>
                </a:path>
                <a:path w="25400" h="859789">
                  <a:moveTo>
                    <a:pt x="25400" y="353060"/>
                  </a:moveTo>
                  <a:lnTo>
                    <a:pt x="0" y="353060"/>
                  </a:lnTo>
                  <a:lnTo>
                    <a:pt x="0" y="356869"/>
                  </a:lnTo>
                  <a:lnTo>
                    <a:pt x="25400" y="356869"/>
                  </a:lnTo>
                  <a:lnTo>
                    <a:pt x="25400" y="353060"/>
                  </a:lnTo>
                  <a:close/>
                </a:path>
                <a:path w="25400" h="859789">
                  <a:moveTo>
                    <a:pt x="25400" y="356870"/>
                  </a:moveTo>
                  <a:lnTo>
                    <a:pt x="0" y="356870"/>
                  </a:lnTo>
                  <a:lnTo>
                    <a:pt x="0" y="359409"/>
                  </a:lnTo>
                  <a:lnTo>
                    <a:pt x="25400" y="359409"/>
                  </a:lnTo>
                  <a:lnTo>
                    <a:pt x="25400" y="356870"/>
                  </a:lnTo>
                  <a:close/>
                </a:path>
                <a:path w="25400" h="859789">
                  <a:moveTo>
                    <a:pt x="25400" y="359410"/>
                  </a:moveTo>
                  <a:lnTo>
                    <a:pt x="0" y="359410"/>
                  </a:lnTo>
                  <a:lnTo>
                    <a:pt x="0" y="363219"/>
                  </a:lnTo>
                  <a:lnTo>
                    <a:pt x="25400" y="363219"/>
                  </a:lnTo>
                  <a:lnTo>
                    <a:pt x="25400" y="359410"/>
                  </a:lnTo>
                  <a:close/>
                </a:path>
                <a:path w="25400" h="859789">
                  <a:moveTo>
                    <a:pt x="25400" y="363220"/>
                  </a:moveTo>
                  <a:lnTo>
                    <a:pt x="0" y="363220"/>
                  </a:lnTo>
                  <a:lnTo>
                    <a:pt x="0" y="369569"/>
                  </a:lnTo>
                  <a:lnTo>
                    <a:pt x="25400" y="369569"/>
                  </a:lnTo>
                  <a:lnTo>
                    <a:pt x="25400" y="363220"/>
                  </a:lnTo>
                  <a:close/>
                </a:path>
                <a:path w="25400" h="859789">
                  <a:moveTo>
                    <a:pt x="25400" y="369570"/>
                  </a:moveTo>
                  <a:lnTo>
                    <a:pt x="0" y="369570"/>
                  </a:lnTo>
                  <a:lnTo>
                    <a:pt x="0" y="378459"/>
                  </a:lnTo>
                  <a:lnTo>
                    <a:pt x="25400" y="378459"/>
                  </a:lnTo>
                  <a:lnTo>
                    <a:pt x="25400" y="369570"/>
                  </a:lnTo>
                  <a:close/>
                </a:path>
                <a:path w="25400" h="859789">
                  <a:moveTo>
                    <a:pt x="25400" y="378460"/>
                  </a:moveTo>
                  <a:lnTo>
                    <a:pt x="0" y="378460"/>
                  </a:lnTo>
                  <a:lnTo>
                    <a:pt x="0" y="391159"/>
                  </a:lnTo>
                  <a:lnTo>
                    <a:pt x="25400" y="391159"/>
                  </a:lnTo>
                  <a:lnTo>
                    <a:pt x="25400" y="378460"/>
                  </a:lnTo>
                  <a:close/>
                </a:path>
                <a:path w="25400" h="859789">
                  <a:moveTo>
                    <a:pt x="25400" y="391160"/>
                  </a:moveTo>
                  <a:lnTo>
                    <a:pt x="0" y="391160"/>
                  </a:lnTo>
                  <a:lnTo>
                    <a:pt x="0" y="401319"/>
                  </a:lnTo>
                  <a:lnTo>
                    <a:pt x="25400" y="401319"/>
                  </a:lnTo>
                  <a:lnTo>
                    <a:pt x="25400" y="391160"/>
                  </a:lnTo>
                  <a:close/>
                </a:path>
                <a:path w="25400" h="859789">
                  <a:moveTo>
                    <a:pt x="25400" y="401320"/>
                  </a:moveTo>
                  <a:lnTo>
                    <a:pt x="0" y="401320"/>
                  </a:lnTo>
                  <a:lnTo>
                    <a:pt x="0" y="403859"/>
                  </a:lnTo>
                  <a:lnTo>
                    <a:pt x="25400" y="403859"/>
                  </a:lnTo>
                  <a:lnTo>
                    <a:pt x="25400" y="401320"/>
                  </a:lnTo>
                  <a:close/>
                </a:path>
                <a:path w="25400" h="859789">
                  <a:moveTo>
                    <a:pt x="25400" y="403860"/>
                  </a:moveTo>
                  <a:lnTo>
                    <a:pt x="0" y="403860"/>
                  </a:lnTo>
                  <a:lnTo>
                    <a:pt x="0" y="410209"/>
                  </a:lnTo>
                  <a:lnTo>
                    <a:pt x="25400" y="410209"/>
                  </a:lnTo>
                  <a:lnTo>
                    <a:pt x="25400" y="403860"/>
                  </a:lnTo>
                  <a:close/>
                </a:path>
                <a:path w="25400" h="859789">
                  <a:moveTo>
                    <a:pt x="25400" y="410210"/>
                  </a:moveTo>
                  <a:lnTo>
                    <a:pt x="0" y="410210"/>
                  </a:lnTo>
                  <a:lnTo>
                    <a:pt x="0" y="414019"/>
                  </a:lnTo>
                  <a:lnTo>
                    <a:pt x="25400" y="414019"/>
                  </a:lnTo>
                  <a:lnTo>
                    <a:pt x="25400" y="410210"/>
                  </a:lnTo>
                  <a:close/>
                </a:path>
                <a:path w="25400" h="859789">
                  <a:moveTo>
                    <a:pt x="25400" y="414020"/>
                  </a:moveTo>
                  <a:lnTo>
                    <a:pt x="0" y="414020"/>
                  </a:lnTo>
                  <a:lnTo>
                    <a:pt x="0" y="420369"/>
                  </a:lnTo>
                  <a:lnTo>
                    <a:pt x="25400" y="420369"/>
                  </a:lnTo>
                  <a:lnTo>
                    <a:pt x="25400" y="414020"/>
                  </a:lnTo>
                  <a:close/>
                </a:path>
                <a:path w="25400" h="859789">
                  <a:moveTo>
                    <a:pt x="25400" y="420370"/>
                  </a:moveTo>
                  <a:lnTo>
                    <a:pt x="0" y="420370"/>
                  </a:lnTo>
                  <a:lnTo>
                    <a:pt x="0" y="422909"/>
                  </a:lnTo>
                  <a:lnTo>
                    <a:pt x="25400" y="422909"/>
                  </a:lnTo>
                  <a:lnTo>
                    <a:pt x="25400" y="420370"/>
                  </a:lnTo>
                  <a:close/>
                </a:path>
                <a:path w="25400" h="859789">
                  <a:moveTo>
                    <a:pt x="25400" y="422910"/>
                  </a:moveTo>
                  <a:lnTo>
                    <a:pt x="0" y="422910"/>
                  </a:lnTo>
                  <a:lnTo>
                    <a:pt x="0" y="426719"/>
                  </a:lnTo>
                  <a:lnTo>
                    <a:pt x="25400" y="426719"/>
                  </a:lnTo>
                  <a:lnTo>
                    <a:pt x="25400" y="422910"/>
                  </a:lnTo>
                  <a:close/>
                </a:path>
                <a:path w="25400" h="859789">
                  <a:moveTo>
                    <a:pt x="25400" y="426720"/>
                  </a:moveTo>
                  <a:lnTo>
                    <a:pt x="0" y="426720"/>
                  </a:lnTo>
                  <a:lnTo>
                    <a:pt x="0" y="429259"/>
                  </a:lnTo>
                  <a:lnTo>
                    <a:pt x="25400" y="429259"/>
                  </a:lnTo>
                  <a:lnTo>
                    <a:pt x="25400" y="426720"/>
                  </a:lnTo>
                  <a:close/>
                </a:path>
                <a:path w="25400" h="859789">
                  <a:moveTo>
                    <a:pt x="25400" y="429260"/>
                  </a:moveTo>
                  <a:lnTo>
                    <a:pt x="0" y="429260"/>
                  </a:lnTo>
                  <a:lnTo>
                    <a:pt x="0" y="435609"/>
                  </a:lnTo>
                  <a:lnTo>
                    <a:pt x="25400" y="435609"/>
                  </a:lnTo>
                  <a:lnTo>
                    <a:pt x="25400" y="429260"/>
                  </a:lnTo>
                  <a:close/>
                </a:path>
                <a:path w="25400" h="859789">
                  <a:moveTo>
                    <a:pt x="25400" y="435610"/>
                  </a:moveTo>
                  <a:lnTo>
                    <a:pt x="0" y="435610"/>
                  </a:lnTo>
                  <a:lnTo>
                    <a:pt x="0" y="454659"/>
                  </a:lnTo>
                  <a:lnTo>
                    <a:pt x="25400" y="454659"/>
                  </a:lnTo>
                  <a:lnTo>
                    <a:pt x="25400" y="435610"/>
                  </a:lnTo>
                  <a:close/>
                </a:path>
                <a:path w="25400" h="859789">
                  <a:moveTo>
                    <a:pt x="25400" y="454660"/>
                  </a:moveTo>
                  <a:lnTo>
                    <a:pt x="0" y="454660"/>
                  </a:lnTo>
                  <a:lnTo>
                    <a:pt x="0" y="458469"/>
                  </a:lnTo>
                  <a:lnTo>
                    <a:pt x="25400" y="458469"/>
                  </a:lnTo>
                  <a:lnTo>
                    <a:pt x="25400" y="454660"/>
                  </a:lnTo>
                  <a:close/>
                </a:path>
                <a:path w="25400" h="859789">
                  <a:moveTo>
                    <a:pt x="25400" y="458470"/>
                  </a:moveTo>
                  <a:lnTo>
                    <a:pt x="0" y="458470"/>
                  </a:lnTo>
                  <a:lnTo>
                    <a:pt x="0" y="471169"/>
                  </a:lnTo>
                  <a:lnTo>
                    <a:pt x="25400" y="471169"/>
                  </a:lnTo>
                  <a:lnTo>
                    <a:pt x="25400" y="458470"/>
                  </a:lnTo>
                  <a:close/>
                </a:path>
                <a:path w="25400" h="859789">
                  <a:moveTo>
                    <a:pt x="25400" y="471170"/>
                  </a:moveTo>
                  <a:lnTo>
                    <a:pt x="0" y="471170"/>
                  </a:lnTo>
                  <a:lnTo>
                    <a:pt x="0" y="480059"/>
                  </a:lnTo>
                  <a:lnTo>
                    <a:pt x="25400" y="480059"/>
                  </a:lnTo>
                  <a:lnTo>
                    <a:pt x="25400" y="471170"/>
                  </a:lnTo>
                  <a:close/>
                </a:path>
                <a:path w="25400" h="859789">
                  <a:moveTo>
                    <a:pt x="25400" y="480060"/>
                  </a:moveTo>
                  <a:lnTo>
                    <a:pt x="0" y="480060"/>
                  </a:lnTo>
                  <a:lnTo>
                    <a:pt x="0" y="483869"/>
                  </a:lnTo>
                  <a:lnTo>
                    <a:pt x="25400" y="483869"/>
                  </a:lnTo>
                  <a:lnTo>
                    <a:pt x="25400" y="480060"/>
                  </a:lnTo>
                  <a:close/>
                </a:path>
                <a:path w="25400" h="859789">
                  <a:moveTo>
                    <a:pt x="25400" y="483870"/>
                  </a:moveTo>
                  <a:lnTo>
                    <a:pt x="0" y="483870"/>
                  </a:lnTo>
                  <a:lnTo>
                    <a:pt x="0" y="499109"/>
                  </a:lnTo>
                  <a:lnTo>
                    <a:pt x="25400" y="499109"/>
                  </a:lnTo>
                  <a:lnTo>
                    <a:pt x="25400" y="483870"/>
                  </a:lnTo>
                  <a:close/>
                </a:path>
                <a:path w="25400" h="859789">
                  <a:moveTo>
                    <a:pt x="25400" y="499110"/>
                  </a:moveTo>
                  <a:lnTo>
                    <a:pt x="0" y="499110"/>
                  </a:lnTo>
                  <a:lnTo>
                    <a:pt x="0" y="505459"/>
                  </a:lnTo>
                  <a:lnTo>
                    <a:pt x="25400" y="505459"/>
                  </a:lnTo>
                  <a:lnTo>
                    <a:pt x="25400" y="499110"/>
                  </a:lnTo>
                  <a:close/>
                </a:path>
                <a:path w="25400" h="859789">
                  <a:moveTo>
                    <a:pt x="25400" y="505460"/>
                  </a:moveTo>
                  <a:lnTo>
                    <a:pt x="0" y="505460"/>
                  </a:lnTo>
                  <a:lnTo>
                    <a:pt x="0" y="509269"/>
                  </a:lnTo>
                  <a:lnTo>
                    <a:pt x="25400" y="509269"/>
                  </a:lnTo>
                  <a:lnTo>
                    <a:pt x="25400" y="505460"/>
                  </a:lnTo>
                  <a:close/>
                </a:path>
                <a:path w="25400" h="859789">
                  <a:moveTo>
                    <a:pt x="25400" y="509270"/>
                  </a:moveTo>
                  <a:lnTo>
                    <a:pt x="0" y="509270"/>
                  </a:lnTo>
                  <a:lnTo>
                    <a:pt x="0" y="511809"/>
                  </a:lnTo>
                  <a:lnTo>
                    <a:pt x="25400" y="511809"/>
                  </a:lnTo>
                  <a:lnTo>
                    <a:pt x="25400" y="509270"/>
                  </a:lnTo>
                  <a:close/>
                </a:path>
                <a:path w="25400" h="859789">
                  <a:moveTo>
                    <a:pt x="25400" y="511810"/>
                  </a:moveTo>
                  <a:lnTo>
                    <a:pt x="0" y="511810"/>
                  </a:lnTo>
                  <a:lnTo>
                    <a:pt x="0" y="515619"/>
                  </a:lnTo>
                  <a:lnTo>
                    <a:pt x="25400" y="515619"/>
                  </a:lnTo>
                  <a:lnTo>
                    <a:pt x="25400" y="511810"/>
                  </a:lnTo>
                  <a:close/>
                </a:path>
                <a:path w="25400" h="859789">
                  <a:moveTo>
                    <a:pt x="25400" y="515620"/>
                  </a:moveTo>
                  <a:lnTo>
                    <a:pt x="0" y="515620"/>
                  </a:lnTo>
                  <a:lnTo>
                    <a:pt x="0" y="521969"/>
                  </a:lnTo>
                  <a:lnTo>
                    <a:pt x="25400" y="521969"/>
                  </a:lnTo>
                  <a:lnTo>
                    <a:pt x="25400" y="515620"/>
                  </a:lnTo>
                  <a:close/>
                </a:path>
                <a:path w="25400" h="859789">
                  <a:moveTo>
                    <a:pt x="25400" y="521970"/>
                  </a:moveTo>
                  <a:lnTo>
                    <a:pt x="0" y="521970"/>
                  </a:lnTo>
                  <a:lnTo>
                    <a:pt x="0" y="524510"/>
                  </a:lnTo>
                  <a:lnTo>
                    <a:pt x="25400" y="524510"/>
                  </a:lnTo>
                  <a:lnTo>
                    <a:pt x="25400" y="521970"/>
                  </a:lnTo>
                  <a:close/>
                </a:path>
                <a:path w="25400" h="859789">
                  <a:moveTo>
                    <a:pt x="25400" y="524510"/>
                  </a:moveTo>
                  <a:lnTo>
                    <a:pt x="0" y="524510"/>
                  </a:lnTo>
                  <a:lnTo>
                    <a:pt x="0" y="530860"/>
                  </a:lnTo>
                  <a:lnTo>
                    <a:pt x="25400" y="530860"/>
                  </a:lnTo>
                  <a:lnTo>
                    <a:pt x="25400" y="524510"/>
                  </a:lnTo>
                  <a:close/>
                </a:path>
                <a:path w="25400" h="859789">
                  <a:moveTo>
                    <a:pt x="25400" y="530860"/>
                  </a:moveTo>
                  <a:lnTo>
                    <a:pt x="0" y="530860"/>
                  </a:lnTo>
                  <a:lnTo>
                    <a:pt x="0" y="543560"/>
                  </a:lnTo>
                  <a:lnTo>
                    <a:pt x="25400" y="543560"/>
                  </a:lnTo>
                  <a:lnTo>
                    <a:pt x="25400" y="530860"/>
                  </a:lnTo>
                  <a:close/>
                </a:path>
                <a:path w="25400" h="859789">
                  <a:moveTo>
                    <a:pt x="25400" y="854710"/>
                  </a:moveTo>
                  <a:lnTo>
                    <a:pt x="0" y="854710"/>
                  </a:lnTo>
                  <a:lnTo>
                    <a:pt x="0" y="859789"/>
                  </a:lnTo>
                  <a:lnTo>
                    <a:pt x="17780" y="859789"/>
                  </a:lnTo>
                  <a:lnTo>
                    <a:pt x="17780" y="858519"/>
                  </a:lnTo>
                  <a:lnTo>
                    <a:pt x="25400" y="858519"/>
                  </a:lnTo>
                  <a:lnTo>
                    <a:pt x="25400" y="854710"/>
                  </a:lnTo>
                  <a:close/>
                </a:path>
                <a:path w="25400" h="859789">
                  <a:moveTo>
                    <a:pt x="25400" y="848360"/>
                  </a:moveTo>
                  <a:lnTo>
                    <a:pt x="0" y="848360"/>
                  </a:lnTo>
                  <a:lnTo>
                    <a:pt x="0" y="853439"/>
                  </a:lnTo>
                  <a:lnTo>
                    <a:pt x="25400" y="853439"/>
                  </a:lnTo>
                  <a:lnTo>
                    <a:pt x="25400" y="848360"/>
                  </a:lnTo>
                  <a:close/>
                </a:path>
                <a:path w="25400" h="859789">
                  <a:moveTo>
                    <a:pt x="25400" y="842010"/>
                  </a:moveTo>
                  <a:lnTo>
                    <a:pt x="0" y="842010"/>
                  </a:lnTo>
                  <a:lnTo>
                    <a:pt x="0" y="847089"/>
                  </a:lnTo>
                  <a:lnTo>
                    <a:pt x="25400" y="847089"/>
                  </a:lnTo>
                  <a:lnTo>
                    <a:pt x="25400" y="842010"/>
                  </a:lnTo>
                  <a:close/>
                </a:path>
                <a:path w="25400" h="859789">
                  <a:moveTo>
                    <a:pt x="25400" y="835660"/>
                  </a:moveTo>
                  <a:lnTo>
                    <a:pt x="0" y="835660"/>
                  </a:lnTo>
                  <a:lnTo>
                    <a:pt x="0" y="840739"/>
                  </a:lnTo>
                  <a:lnTo>
                    <a:pt x="25400" y="840739"/>
                  </a:lnTo>
                  <a:lnTo>
                    <a:pt x="25400" y="835660"/>
                  </a:lnTo>
                  <a:close/>
                </a:path>
                <a:path w="25400" h="859789">
                  <a:moveTo>
                    <a:pt x="25400" y="829310"/>
                  </a:moveTo>
                  <a:lnTo>
                    <a:pt x="0" y="829310"/>
                  </a:lnTo>
                  <a:lnTo>
                    <a:pt x="0" y="834389"/>
                  </a:lnTo>
                  <a:lnTo>
                    <a:pt x="25400" y="834389"/>
                  </a:lnTo>
                  <a:lnTo>
                    <a:pt x="25400" y="829310"/>
                  </a:lnTo>
                  <a:close/>
                </a:path>
                <a:path w="25400" h="859789">
                  <a:moveTo>
                    <a:pt x="25400" y="822960"/>
                  </a:moveTo>
                  <a:lnTo>
                    <a:pt x="0" y="822960"/>
                  </a:lnTo>
                  <a:lnTo>
                    <a:pt x="0" y="828039"/>
                  </a:lnTo>
                  <a:lnTo>
                    <a:pt x="25400" y="828039"/>
                  </a:lnTo>
                  <a:lnTo>
                    <a:pt x="25400" y="822960"/>
                  </a:lnTo>
                  <a:close/>
                </a:path>
                <a:path w="25400" h="859789">
                  <a:moveTo>
                    <a:pt x="25400" y="816610"/>
                  </a:moveTo>
                  <a:lnTo>
                    <a:pt x="0" y="816610"/>
                  </a:lnTo>
                  <a:lnTo>
                    <a:pt x="0" y="821689"/>
                  </a:lnTo>
                  <a:lnTo>
                    <a:pt x="25400" y="821689"/>
                  </a:lnTo>
                  <a:lnTo>
                    <a:pt x="25400" y="816610"/>
                  </a:lnTo>
                  <a:close/>
                </a:path>
                <a:path w="25400" h="859789">
                  <a:moveTo>
                    <a:pt x="25400" y="810260"/>
                  </a:moveTo>
                  <a:lnTo>
                    <a:pt x="0" y="810260"/>
                  </a:lnTo>
                  <a:lnTo>
                    <a:pt x="0" y="815339"/>
                  </a:lnTo>
                  <a:lnTo>
                    <a:pt x="25400" y="815339"/>
                  </a:lnTo>
                  <a:lnTo>
                    <a:pt x="25400" y="810260"/>
                  </a:lnTo>
                  <a:close/>
                </a:path>
                <a:path w="25400" h="859789">
                  <a:moveTo>
                    <a:pt x="25400" y="803910"/>
                  </a:moveTo>
                  <a:lnTo>
                    <a:pt x="0" y="803910"/>
                  </a:lnTo>
                  <a:lnTo>
                    <a:pt x="0" y="808990"/>
                  </a:lnTo>
                  <a:lnTo>
                    <a:pt x="25400" y="808990"/>
                  </a:lnTo>
                  <a:lnTo>
                    <a:pt x="25400" y="803910"/>
                  </a:lnTo>
                  <a:close/>
                </a:path>
                <a:path w="25400" h="859789">
                  <a:moveTo>
                    <a:pt x="25400" y="797560"/>
                  </a:moveTo>
                  <a:lnTo>
                    <a:pt x="0" y="797560"/>
                  </a:lnTo>
                  <a:lnTo>
                    <a:pt x="0" y="802640"/>
                  </a:lnTo>
                  <a:lnTo>
                    <a:pt x="25400" y="802640"/>
                  </a:lnTo>
                  <a:lnTo>
                    <a:pt x="25400" y="797560"/>
                  </a:lnTo>
                  <a:close/>
                </a:path>
                <a:path w="25400" h="859789">
                  <a:moveTo>
                    <a:pt x="25400" y="791210"/>
                  </a:moveTo>
                  <a:lnTo>
                    <a:pt x="0" y="791210"/>
                  </a:lnTo>
                  <a:lnTo>
                    <a:pt x="0" y="796290"/>
                  </a:lnTo>
                  <a:lnTo>
                    <a:pt x="25400" y="796290"/>
                  </a:lnTo>
                  <a:lnTo>
                    <a:pt x="25400" y="791210"/>
                  </a:lnTo>
                  <a:close/>
                </a:path>
                <a:path w="25400" h="859789">
                  <a:moveTo>
                    <a:pt x="25400" y="784860"/>
                  </a:moveTo>
                  <a:lnTo>
                    <a:pt x="0" y="784860"/>
                  </a:lnTo>
                  <a:lnTo>
                    <a:pt x="0" y="789940"/>
                  </a:lnTo>
                  <a:lnTo>
                    <a:pt x="25400" y="789940"/>
                  </a:lnTo>
                  <a:lnTo>
                    <a:pt x="25400" y="784860"/>
                  </a:lnTo>
                  <a:close/>
                </a:path>
                <a:path w="25400" h="859789">
                  <a:moveTo>
                    <a:pt x="25400" y="778510"/>
                  </a:moveTo>
                  <a:lnTo>
                    <a:pt x="0" y="778510"/>
                  </a:lnTo>
                  <a:lnTo>
                    <a:pt x="0" y="783590"/>
                  </a:lnTo>
                  <a:lnTo>
                    <a:pt x="25400" y="783590"/>
                  </a:lnTo>
                  <a:lnTo>
                    <a:pt x="25400" y="778510"/>
                  </a:lnTo>
                  <a:close/>
                </a:path>
                <a:path w="25400" h="859789">
                  <a:moveTo>
                    <a:pt x="25400" y="772160"/>
                  </a:moveTo>
                  <a:lnTo>
                    <a:pt x="0" y="772160"/>
                  </a:lnTo>
                  <a:lnTo>
                    <a:pt x="0" y="777240"/>
                  </a:lnTo>
                  <a:lnTo>
                    <a:pt x="25400" y="777240"/>
                  </a:lnTo>
                  <a:lnTo>
                    <a:pt x="25400" y="772160"/>
                  </a:lnTo>
                  <a:close/>
                </a:path>
                <a:path w="25400" h="859789">
                  <a:moveTo>
                    <a:pt x="25400" y="765810"/>
                  </a:moveTo>
                  <a:lnTo>
                    <a:pt x="0" y="765810"/>
                  </a:lnTo>
                  <a:lnTo>
                    <a:pt x="0" y="770890"/>
                  </a:lnTo>
                  <a:lnTo>
                    <a:pt x="25400" y="770890"/>
                  </a:lnTo>
                  <a:lnTo>
                    <a:pt x="25400" y="765810"/>
                  </a:lnTo>
                  <a:close/>
                </a:path>
                <a:path w="25400" h="859789">
                  <a:moveTo>
                    <a:pt x="25400" y="759460"/>
                  </a:moveTo>
                  <a:lnTo>
                    <a:pt x="0" y="759460"/>
                  </a:lnTo>
                  <a:lnTo>
                    <a:pt x="0" y="764540"/>
                  </a:lnTo>
                  <a:lnTo>
                    <a:pt x="25400" y="764540"/>
                  </a:lnTo>
                  <a:lnTo>
                    <a:pt x="25400" y="759460"/>
                  </a:lnTo>
                  <a:close/>
                </a:path>
                <a:path w="25400" h="859789">
                  <a:moveTo>
                    <a:pt x="25400" y="753110"/>
                  </a:moveTo>
                  <a:lnTo>
                    <a:pt x="0" y="753110"/>
                  </a:lnTo>
                  <a:lnTo>
                    <a:pt x="0" y="758190"/>
                  </a:lnTo>
                  <a:lnTo>
                    <a:pt x="25400" y="758190"/>
                  </a:lnTo>
                  <a:lnTo>
                    <a:pt x="25400" y="753110"/>
                  </a:lnTo>
                  <a:close/>
                </a:path>
                <a:path w="25400" h="859789">
                  <a:moveTo>
                    <a:pt x="25400" y="746760"/>
                  </a:moveTo>
                  <a:lnTo>
                    <a:pt x="0" y="746760"/>
                  </a:lnTo>
                  <a:lnTo>
                    <a:pt x="0" y="751840"/>
                  </a:lnTo>
                  <a:lnTo>
                    <a:pt x="25400" y="751840"/>
                  </a:lnTo>
                  <a:lnTo>
                    <a:pt x="25400" y="746760"/>
                  </a:lnTo>
                  <a:close/>
                </a:path>
                <a:path w="25400" h="859789">
                  <a:moveTo>
                    <a:pt x="25400" y="740410"/>
                  </a:moveTo>
                  <a:lnTo>
                    <a:pt x="0" y="740410"/>
                  </a:lnTo>
                  <a:lnTo>
                    <a:pt x="0" y="745490"/>
                  </a:lnTo>
                  <a:lnTo>
                    <a:pt x="25400" y="745490"/>
                  </a:lnTo>
                  <a:lnTo>
                    <a:pt x="25400" y="740410"/>
                  </a:lnTo>
                  <a:close/>
                </a:path>
                <a:path w="25400" h="859789">
                  <a:moveTo>
                    <a:pt x="25400" y="734060"/>
                  </a:moveTo>
                  <a:lnTo>
                    <a:pt x="0" y="734060"/>
                  </a:lnTo>
                  <a:lnTo>
                    <a:pt x="0" y="739140"/>
                  </a:lnTo>
                  <a:lnTo>
                    <a:pt x="25400" y="739140"/>
                  </a:lnTo>
                  <a:lnTo>
                    <a:pt x="25400" y="734060"/>
                  </a:lnTo>
                  <a:close/>
                </a:path>
                <a:path w="25400" h="859789">
                  <a:moveTo>
                    <a:pt x="25400" y="727710"/>
                  </a:moveTo>
                  <a:lnTo>
                    <a:pt x="0" y="727710"/>
                  </a:lnTo>
                  <a:lnTo>
                    <a:pt x="0" y="732790"/>
                  </a:lnTo>
                  <a:lnTo>
                    <a:pt x="25400" y="732790"/>
                  </a:lnTo>
                  <a:lnTo>
                    <a:pt x="25400" y="727710"/>
                  </a:lnTo>
                  <a:close/>
                </a:path>
                <a:path w="25400" h="859789">
                  <a:moveTo>
                    <a:pt x="25400" y="721360"/>
                  </a:moveTo>
                  <a:lnTo>
                    <a:pt x="0" y="721360"/>
                  </a:lnTo>
                  <a:lnTo>
                    <a:pt x="0" y="726440"/>
                  </a:lnTo>
                  <a:lnTo>
                    <a:pt x="25400" y="726440"/>
                  </a:lnTo>
                  <a:lnTo>
                    <a:pt x="25400" y="721360"/>
                  </a:lnTo>
                  <a:close/>
                </a:path>
                <a:path w="25400" h="859789">
                  <a:moveTo>
                    <a:pt x="25400" y="715010"/>
                  </a:moveTo>
                  <a:lnTo>
                    <a:pt x="0" y="715010"/>
                  </a:lnTo>
                  <a:lnTo>
                    <a:pt x="0" y="720090"/>
                  </a:lnTo>
                  <a:lnTo>
                    <a:pt x="25400" y="720090"/>
                  </a:lnTo>
                  <a:lnTo>
                    <a:pt x="25400" y="715010"/>
                  </a:lnTo>
                  <a:close/>
                </a:path>
                <a:path w="25400" h="859789">
                  <a:moveTo>
                    <a:pt x="25400" y="708660"/>
                  </a:moveTo>
                  <a:lnTo>
                    <a:pt x="0" y="708660"/>
                  </a:lnTo>
                  <a:lnTo>
                    <a:pt x="0" y="713740"/>
                  </a:lnTo>
                  <a:lnTo>
                    <a:pt x="25400" y="713740"/>
                  </a:lnTo>
                  <a:lnTo>
                    <a:pt x="25400" y="708660"/>
                  </a:lnTo>
                  <a:close/>
                </a:path>
                <a:path w="25400" h="859789">
                  <a:moveTo>
                    <a:pt x="25400" y="702310"/>
                  </a:moveTo>
                  <a:lnTo>
                    <a:pt x="0" y="702310"/>
                  </a:lnTo>
                  <a:lnTo>
                    <a:pt x="0" y="707390"/>
                  </a:lnTo>
                  <a:lnTo>
                    <a:pt x="25400" y="707390"/>
                  </a:lnTo>
                  <a:lnTo>
                    <a:pt x="25400" y="702310"/>
                  </a:lnTo>
                  <a:close/>
                </a:path>
                <a:path w="25400" h="859789">
                  <a:moveTo>
                    <a:pt x="25400" y="695960"/>
                  </a:moveTo>
                  <a:lnTo>
                    <a:pt x="0" y="695960"/>
                  </a:lnTo>
                  <a:lnTo>
                    <a:pt x="0" y="701040"/>
                  </a:lnTo>
                  <a:lnTo>
                    <a:pt x="25400" y="701040"/>
                  </a:lnTo>
                  <a:lnTo>
                    <a:pt x="25400" y="695960"/>
                  </a:lnTo>
                  <a:close/>
                </a:path>
                <a:path w="25400" h="859789">
                  <a:moveTo>
                    <a:pt x="25400" y="689610"/>
                  </a:moveTo>
                  <a:lnTo>
                    <a:pt x="0" y="689610"/>
                  </a:lnTo>
                  <a:lnTo>
                    <a:pt x="0" y="694690"/>
                  </a:lnTo>
                  <a:lnTo>
                    <a:pt x="25400" y="694690"/>
                  </a:lnTo>
                  <a:lnTo>
                    <a:pt x="25400" y="689610"/>
                  </a:lnTo>
                  <a:close/>
                </a:path>
                <a:path w="25400" h="859789">
                  <a:moveTo>
                    <a:pt x="25400" y="683260"/>
                  </a:moveTo>
                  <a:lnTo>
                    <a:pt x="0" y="683260"/>
                  </a:lnTo>
                  <a:lnTo>
                    <a:pt x="0" y="688340"/>
                  </a:lnTo>
                  <a:lnTo>
                    <a:pt x="25400" y="688340"/>
                  </a:lnTo>
                  <a:lnTo>
                    <a:pt x="25400" y="683260"/>
                  </a:lnTo>
                  <a:close/>
                </a:path>
                <a:path w="25400" h="859789">
                  <a:moveTo>
                    <a:pt x="25400" y="676910"/>
                  </a:moveTo>
                  <a:lnTo>
                    <a:pt x="0" y="676910"/>
                  </a:lnTo>
                  <a:lnTo>
                    <a:pt x="0" y="681990"/>
                  </a:lnTo>
                  <a:lnTo>
                    <a:pt x="25400" y="681990"/>
                  </a:lnTo>
                  <a:lnTo>
                    <a:pt x="25400" y="676910"/>
                  </a:lnTo>
                  <a:close/>
                </a:path>
                <a:path w="25400" h="859789">
                  <a:moveTo>
                    <a:pt x="25400" y="670560"/>
                  </a:moveTo>
                  <a:lnTo>
                    <a:pt x="0" y="670560"/>
                  </a:lnTo>
                  <a:lnTo>
                    <a:pt x="0" y="675640"/>
                  </a:lnTo>
                  <a:lnTo>
                    <a:pt x="25400" y="675640"/>
                  </a:lnTo>
                  <a:lnTo>
                    <a:pt x="25400" y="670560"/>
                  </a:lnTo>
                  <a:close/>
                </a:path>
                <a:path w="25400" h="859789">
                  <a:moveTo>
                    <a:pt x="25400" y="664210"/>
                  </a:moveTo>
                  <a:lnTo>
                    <a:pt x="0" y="664210"/>
                  </a:lnTo>
                  <a:lnTo>
                    <a:pt x="0" y="669290"/>
                  </a:lnTo>
                  <a:lnTo>
                    <a:pt x="25400" y="669290"/>
                  </a:lnTo>
                  <a:lnTo>
                    <a:pt x="25400" y="664210"/>
                  </a:lnTo>
                  <a:close/>
                </a:path>
                <a:path w="25400" h="859789">
                  <a:moveTo>
                    <a:pt x="25400" y="657860"/>
                  </a:moveTo>
                  <a:lnTo>
                    <a:pt x="0" y="657860"/>
                  </a:lnTo>
                  <a:lnTo>
                    <a:pt x="0" y="662940"/>
                  </a:lnTo>
                  <a:lnTo>
                    <a:pt x="25400" y="662940"/>
                  </a:lnTo>
                  <a:lnTo>
                    <a:pt x="25400" y="657860"/>
                  </a:lnTo>
                  <a:close/>
                </a:path>
                <a:path w="25400" h="859789">
                  <a:moveTo>
                    <a:pt x="25400" y="651510"/>
                  </a:moveTo>
                  <a:lnTo>
                    <a:pt x="0" y="651510"/>
                  </a:lnTo>
                  <a:lnTo>
                    <a:pt x="0" y="656590"/>
                  </a:lnTo>
                  <a:lnTo>
                    <a:pt x="25400" y="656590"/>
                  </a:lnTo>
                  <a:lnTo>
                    <a:pt x="25400" y="651510"/>
                  </a:lnTo>
                  <a:close/>
                </a:path>
                <a:path w="25400" h="859789">
                  <a:moveTo>
                    <a:pt x="25400" y="645160"/>
                  </a:moveTo>
                  <a:lnTo>
                    <a:pt x="0" y="645160"/>
                  </a:lnTo>
                  <a:lnTo>
                    <a:pt x="0" y="650240"/>
                  </a:lnTo>
                  <a:lnTo>
                    <a:pt x="25400" y="650240"/>
                  </a:lnTo>
                  <a:lnTo>
                    <a:pt x="25400" y="645160"/>
                  </a:lnTo>
                  <a:close/>
                </a:path>
                <a:path w="25400" h="859789">
                  <a:moveTo>
                    <a:pt x="25400" y="638810"/>
                  </a:moveTo>
                  <a:lnTo>
                    <a:pt x="0" y="638810"/>
                  </a:lnTo>
                  <a:lnTo>
                    <a:pt x="0" y="643890"/>
                  </a:lnTo>
                  <a:lnTo>
                    <a:pt x="25400" y="643890"/>
                  </a:lnTo>
                  <a:lnTo>
                    <a:pt x="25400" y="638810"/>
                  </a:lnTo>
                  <a:close/>
                </a:path>
                <a:path w="25400" h="859789">
                  <a:moveTo>
                    <a:pt x="25400" y="632460"/>
                  </a:moveTo>
                  <a:lnTo>
                    <a:pt x="0" y="632460"/>
                  </a:lnTo>
                  <a:lnTo>
                    <a:pt x="0" y="637540"/>
                  </a:lnTo>
                  <a:lnTo>
                    <a:pt x="25400" y="637540"/>
                  </a:lnTo>
                  <a:lnTo>
                    <a:pt x="25400" y="632460"/>
                  </a:lnTo>
                  <a:close/>
                </a:path>
                <a:path w="25400" h="859789">
                  <a:moveTo>
                    <a:pt x="25400" y="626110"/>
                  </a:moveTo>
                  <a:lnTo>
                    <a:pt x="0" y="626110"/>
                  </a:lnTo>
                  <a:lnTo>
                    <a:pt x="0" y="631190"/>
                  </a:lnTo>
                  <a:lnTo>
                    <a:pt x="25400" y="631190"/>
                  </a:lnTo>
                  <a:lnTo>
                    <a:pt x="25400" y="626110"/>
                  </a:lnTo>
                  <a:close/>
                </a:path>
                <a:path w="25400" h="859789">
                  <a:moveTo>
                    <a:pt x="25400" y="619760"/>
                  </a:moveTo>
                  <a:lnTo>
                    <a:pt x="0" y="619760"/>
                  </a:lnTo>
                  <a:lnTo>
                    <a:pt x="0" y="624840"/>
                  </a:lnTo>
                  <a:lnTo>
                    <a:pt x="25400" y="624840"/>
                  </a:lnTo>
                  <a:lnTo>
                    <a:pt x="25400" y="619760"/>
                  </a:lnTo>
                  <a:close/>
                </a:path>
                <a:path w="25400" h="859789">
                  <a:moveTo>
                    <a:pt x="25400" y="613410"/>
                  </a:moveTo>
                  <a:lnTo>
                    <a:pt x="0" y="613410"/>
                  </a:lnTo>
                  <a:lnTo>
                    <a:pt x="0" y="618490"/>
                  </a:lnTo>
                  <a:lnTo>
                    <a:pt x="25400" y="618490"/>
                  </a:lnTo>
                  <a:lnTo>
                    <a:pt x="25400" y="613410"/>
                  </a:lnTo>
                  <a:close/>
                </a:path>
                <a:path w="25400" h="859789">
                  <a:moveTo>
                    <a:pt x="25400" y="607060"/>
                  </a:moveTo>
                  <a:lnTo>
                    <a:pt x="0" y="607060"/>
                  </a:lnTo>
                  <a:lnTo>
                    <a:pt x="0" y="612140"/>
                  </a:lnTo>
                  <a:lnTo>
                    <a:pt x="25400" y="612140"/>
                  </a:lnTo>
                  <a:lnTo>
                    <a:pt x="25400" y="607060"/>
                  </a:lnTo>
                  <a:close/>
                </a:path>
                <a:path w="25400" h="859789">
                  <a:moveTo>
                    <a:pt x="25400" y="600710"/>
                  </a:moveTo>
                  <a:lnTo>
                    <a:pt x="0" y="600710"/>
                  </a:lnTo>
                  <a:lnTo>
                    <a:pt x="0" y="605790"/>
                  </a:lnTo>
                  <a:lnTo>
                    <a:pt x="25400" y="605790"/>
                  </a:lnTo>
                  <a:lnTo>
                    <a:pt x="25400" y="600710"/>
                  </a:lnTo>
                  <a:close/>
                </a:path>
                <a:path w="25400" h="859789">
                  <a:moveTo>
                    <a:pt x="25400" y="594360"/>
                  </a:moveTo>
                  <a:lnTo>
                    <a:pt x="0" y="594360"/>
                  </a:lnTo>
                  <a:lnTo>
                    <a:pt x="0" y="599440"/>
                  </a:lnTo>
                  <a:lnTo>
                    <a:pt x="25400" y="599440"/>
                  </a:lnTo>
                  <a:lnTo>
                    <a:pt x="25400" y="594360"/>
                  </a:lnTo>
                  <a:close/>
                </a:path>
                <a:path w="25400" h="859789">
                  <a:moveTo>
                    <a:pt x="25400" y="588010"/>
                  </a:moveTo>
                  <a:lnTo>
                    <a:pt x="0" y="588010"/>
                  </a:lnTo>
                  <a:lnTo>
                    <a:pt x="0" y="593090"/>
                  </a:lnTo>
                  <a:lnTo>
                    <a:pt x="25400" y="593090"/>
                  </a:lnTo>
                  <a:lnTo>
                    <a:pt x="25400" y="588010"/>
                  </a:lnTo>
                  <a:close/>
                </a:path>
                <a:path w="25400" h="859789">
                  <a:moveTo>
                    <a:pt x="25400" y="581660"/>
                  </a:moveTo>
                  <a:lnTo>
                    <a:pt x="0" y="581660"/>
                  </a:lnTo>
                  <a:lnTo>
                    <a:pt x="0" y="586740"/>
                  </a:lnTo>
                  <a:lnTo>
                    <a:pt x="25400" y="586740"/>
                  </a:lnTo>
                  <a:lnTo>
                    <a:pt x="25400" y="581660"/>
                  </a:lnTo>
                  <a:close/>
                </a:path>
                <a:path w="25400" h="859789">
                  <a:moveTo>
                    <a:pt x="25400" y="575310"/>
                  </a:moveTo>
                  <a:lnTo>
                    <a:pt x="0" y="575310"/>
                  </a:lnTo>
                  <a:lnTo>
                    <a:pt x="0" y="580390"/>
                  </a:lnTo>
                  <a:lnTo>
                    <a:pt x="25400" y="580390"/>
                  </a:lnTo>
                  <a:lnTo>
                    <a:pt x="25400" y="575310"/>
                  </a:lnTo>
                  <a:close/>
                </a:path>
                <a:path w="25400" h="859789">
                  <a:moveTo>
                    <a:pt x="25400" y="568960"/>
                  </a:moveTo>
                  <a:lnTo>
                    <a:pt x="0" y="568960"/>
                  </a:lnTo>
                  <a:lnTo>
                    <a:pt x="0" y="574040"/>
                  </a:lnTo>
                  <a:lnTo>
                    <a:pt x="25400" y="574040"/>
                  </a:lnTo>
                  <a:lnTo>
                    <a:pt x="25400" y="568960"/>
                  </a:lnTo>
                  <a:close/>
                </a:path>
                <a:path w="25400" h="859789">
                  <a:moveTo>
                    <a:pt x="25400" y="562610"/>
                  </a:moveTo>
                  <a:lnTo>
                    <a:pt x="0" y="562610"/>
                  </a:lnTo>
                  <a:lnTo>
                    <a:pt x="0" y="567690"/>
                  </a:lnTo>
                  <a:lnTo>
                    <a:pt x="25400" y="567690"/>
                  </a:lnTo>
                  <a:lnTo>
                    <a:pt x="25400" y="562610"/>
                  </a:lnTo>
                  <a:close/>
                </a:path>
                <a:path w="25400" h="859789">
                  <a:moveTo>
                    <a:pt x="25400" y="556259"/>
                  </a:moveTo>
                  <a:lnTo>
                    <a:pt x="0" y="556259"/>
                  </a:lnTo>
                  <a:lnTo>
                    <a:pt x="0" y="561340"/>
                  </a:lnTo>
                  <a:lnTo>
                    <a:pt x="25400" y="561340"/>
                  </a:lnTo>
                  <a:lnTo>
                    <a:pt x="25400" y="556259"/>
                  </a:lnTo>
                  <a:close/>
                </a:path>
                <a:path w="25400" h="859789">
                  <a:moveTo>
                    <a:pt x="25400" y="549910"/>
                  </a:moveTo>
                  <a:lnTo>
                    <a:pt x="0" y="549910"/>
                  </a:lnTo>
                  <a:lnTo>
                    <a:pt x="0" y="554990"/>
                  </a:lnTo>
                  <a:lnTo>
                    <a:pt x="25400" y="554990"/>
                  </a:lnTo>
                  <a:lnTo>
                    <a:pt x="25400" y="549910"/>
                  </a:lnTo>
                  <a:close/>
                </a:path>
                <a:path w="25400" h="859789">
                  <a:moveTo>
                    <a:pt x="25400" y="544830"/>
                  </a:moveTo>
                  <a:lnTo>
                    <a:pt x="0" y="544830"/>
                  </a:lnTo>
                  <a:lnTo>
                    <a:pt x="0" y="548640"/>
                  </a:lnTo>
                  <a:lnTo>
                    <a:pt x="25400" y="548640"/>
                  </a:lnTo>
                  <a:lnTo>
                    <a:pt x="25400" y="544830"/>
                  </a:lnTo>
                  <a:close/>
                </a:path>
              </a:pathLst>
            </a:custGeom>
            <a:solidFill>
              <a:srgbClr val="3E66D8"/>
            </a:solidFill>
          </p:spPr>
          <p:txBody>
            <a:bodyPr wrap="square" lIns="0" tIns="0" rIns="0" bIns="0" rtlCol="0"/>
            <a:lstStyle/>
            <a:p>
              <a:endParaRPr/>
            </a:p>
          </p:txBody>
        </p:sp>
        <p:sp>
          <p:nvSpPr>
            <p:cNvPr id="455" name="object 455"/>
            <p:cNvSpPr/>
            <p:nvPr/>
          </p:nvSpPr>
          <p:spPr>
            <a:xfrm>
              <a:off x="6099809" y="5495289"/>
              <a:ext cx="25400" cy="864869"/>
            </a:xfrm>
            <a:custGeom>
              <a:avLst/>
              <a:gdLst/>
              <a:ahLst/>
              <a:cxnLst/>
              <a:rect l="l" t="t" r="r" b="b"/>
              <a:pathLst>
                <a:path w="25400" h="864870">
                  <a:moveTo>
                    <a:pt x="6350" y="0"/>
                  </a:moveTo>
                  <a:lnTo>
                    <a:pt x="0" y="0"/>
                  </a:lnTo>
                  <a:lnTo>
                    <a:pt x="0" y="1270"/>
                  </a:lnTo>
                  <a:lnTo>
                    <a:pt x="6350" y="1270"/>
                  </a:lnTo>
                  <a:lnTo>
                    <a:pt x="6350" y="0"/>
                  </a:lnTo>
                  <a:close/>
                </a:path>
                <a:path w="25400" h="864870">
                  <a:moveTo>
                    <a:pt x="13969" y="1270"/>
                  </a:moveTo>
                  <a:lnTo>
                    <a:pt x="0" y="1270"/>
                  </a:lnTo>
                  <a:lnTo>
                    <a:pt x="0" y="7620"/>
                  </a:lnTo>
                  <a:lnTo>
                    <a:pt x="25400" y="7620"/>
                  </a:lnTo>
                  <a:lnTo>
                    <a:pt x="25400" y="3810"/>
                  </a:lnTo>
                  <a:lnTo>
                    <a:pt x="21589" y="3810"/>
                  </a:lnTo>
                  <a:lnTo>
                    <a:pt x="21589" y="2540"/>
                  </a:lnTo>
                  <a:lnTo>
                    <a:pt x="13970" y="2540"/>
                  </a:lnTo>
                  <a:lnTo>
                    <a:pt x="13969" y="1270"/>
                  </a:lnTo>
                  <a:close/>
                </a:path>
                <a:path w="25400" h="864870">
                  <a:moveTo>
                    <a:pt x="25400" y="7620"/>
                  </a:moveTo>
                  <a:lnTo>
                    <a:pt x="0" y="7620"/>
                  </a:lnTo>
                  <a:lnTo>
                    <a:pt x="0" y="13970"/>
                  </a:lnTo>
                  <a:lnTo>
                    <a:pt x="25400" y="13970"/>
                  </a:lnTo>
                  <a:lnTo>
                    <a:pt x="25400" y="7620"/>
                  </a:lnTo>
                  <a:close/>
                </a:path>
                <a:path w="25400" h="864870">
                  <a:moveTo>
                    <a:pt x="25400" y="13970"/>
                  </a:moveTo>
                  <a:lnTo>
                    <a:pt x="0" y="13970"/>
                  </a:lnTo>
                  <a:lnTo>
                    <a:pt x="0" y="20320"/>
                  </a:lnTo>
                  <a:lnTo>
                    <a:pt x="25400" y="20320"/>
                  </a:lnTo>
                  <a:lnTo>
                    <a:pt x="25400" y="13970"/>
                  </a:lnTo>
                  <a:close/>
                </a:path>
                <a:path w="25400" h="864870">
                  <a:moveTo>
                    <a:pt x="25400" y="20320"/>
                  </a:moveTo>
                  <a:lnTo>
                    <a:pt x="0" y="20320"/>
                  </a:lnTo>
                  <a:lnTo>
                    <a:pt x="0" y="26670"/>
                  </a:lnTo>
                  <a:lnTo>
                    <a:pt x="25400" y="26670"/>
                  </a:lnTo>
                  <a:lnTo>
                    <a:pt x="25400" y="20320"/>
                  </a:lnTo>
                  <a:close/>
                </a:path>
                <a:path w="25400" h="864870">
                  <a:moveTo>
                    <a:pt x="25400" y="26670"/>
                  </a:moveTo>
                  <a:lnTo>
                    <a:pt x="0" y="26670"/>
                  </a:lnTo>
                  <a:lnTo>
                    <a:pt x="0" y="52070"/>
                  </a:lnTo>
                  <a:lnTo>
                    <a:pt x="25400" y="52070"/>
                  </a:lnTo>
                  <a:lnTo>
                    <a:pt x="25400" y="26670"/>
                  </a:lnTo>
                  <a:close/>
                </a:path>
                <a:path w="25400" h="864870">
                  <a:moveTo>
                    <a:pt x="25400" y="52070"/>
                  </a:moveTo>
                  <a:lnTo>
                    <a:pt x="0" y="52070"/>
                  </a:lnTo>
                  <a:lnTo>
                    <a:pt x="0" y="58420"/>
                  </a:lnTo>
                  <a:lnTo>
                    <a:pt x="25400" y="58420"/>
                  </a:lnTo>
                  <a:lnTo>
                    <a:pt x="25400" y="52070"/>
                  </a:lnTo>
                  <a:close/>
                </a:path>
                <a:path w="25400" h="864870">
                  <a:moveTo>
                    <a:pt x="25400" y="58420"/>
                  </a:moveTo>
                  <a:lnTo>
                    <a:pt x="0" y="58420"/>
                  </a:lnTo>
                  <a:lnTo>
                    <a:pt x="0" y="64770"/>
                  </a:lnTo>
                  <a:lnTo>
                    <a:pt x="25400" y="64770"/>
                  </a:lnTo>
                  <a:lnTo>
                    <a:pt x="25400" y="58420"/>
                  </a:lnTo>
                  <a:close/>
                </a:path>
                <a:path w="25400" h="864870">
                  <a:moveTo>
                    <a:pt x="25400" y="64770"/>
                  </a:moveTo>
                  <a:lnTo>
                    <a:pt x="0" y="64770"/>
                  </a:lnTo>
                  <a:lnTo>
                    <a:pt x="0" y="71119"/>
                  </a:lnTo>
                  <a:lnTo>
                    <a:pt x="25400" y="71119"/>
                  </a:lnTo>
                  <a:lnTo>
                    <a:pt x="25400" y="64770"/>
                  </a:lnTo>
                  <a:close/>
                </a:path>
                <a:path w="25400" h="864870">
                  <a:moveTo>
                    <a:pt x="25400" y="71120"/>
                  </a:moveTo>
                  <a:lnTo>
                    <a:pt x="0" y="71120"/>
                  </a:lnTo>
                  <a:lnTo>
                    <a:pt x="0" y="74930"/>
                  </a:lnTo>
                  <a:lnTo>
                    <a:pt x="25400" y="74930"/>
                  </a:lnTo>
                  <a:lnTo>
                    <a:pt x="25400" y="71120"/>
                  </a:lnTo>
                  <a:close/>
                </a:path>
                <a:path w="25400" h="864870">
                  <a:moveTo>
                    <a:pt x="25400" y="74930"/>
                  </a:moveTo>
                  <a:lnTo>
                    <a:pt x="0" y="74930"/>
                  </a:lnTo>
                  <a:lnTo>
                    <a:pt x="0" y="77470"/>
                  </a:lnTo>
                  <a:lnTo>
                    <a:pt x="25400" y="77470"/>
                  </a:lnTo>
                  <a:lnTo>
                    <a:pt x="25400" y="74930"/>
                  </a:lnTo>
                  <a:close/>
                </a:path>
                <a:path w="25400" h="864870">
                  <a:moveTo>
                    <a:pt x="25400" y="77470"/>
                  </a:moveTo>
                  <a:lnTo>
                    <a:pt x="0" y="77470"/>
                  </a:lnTo>
                  <a:lnTo>
                    <a:pt x="0" y="90169"/>
                  </a:lnTo>
                  <a:lnTo>
                    <a:pt x="25400" y="90169"/>
                  </a:lnTo>
                  <a:lnTo>
                    <a:pt x="25400" y="77470"/>
                  </a:lnTo>
                  <a:close/>
                </a:path>
                <a:path w="25400" h="864870">
                  <a:moveTo>
                    <a:pt x="25400" y="90170"/>
                  </a:moveTo>
                  <a:lnTo>
                    <a:pt x="0" y="90170"/>
                  </a:lnTo>
                  <a:lnTo>
                    <a:pt x="0" y="96519"/>
                  </a:lnTo>
                  <a:lnTo>
                    <a:pt x="25400" y="96519"/>
                  </a:lnTo>
                  <a:lnTo>
                    <a:pt x="25400" y="90170"/>
                  </a:lnTo>
                  <a:close/>
                </a:path>
                <a:path w="25400" h="864870">
                  <a:moveTo>
                    <a:pt x="25400" y="96520"/>
                  </a:moveTo>
                  <a:lnTo>
                    <a:pt x="0" y="96520"/>
                  </a:lnTo>
                  <a:lnTo>
                    <a:pt x="0" y="106680"/>
                  </a:lnTo>
                  <a:lnTo>
                    <a:pt x="25400" y="106680"/>
                  </a:lnTo>
                  <a:lnTo>
                    <a:pt x="25400" y="96520"/>
                  </a:lnTo>
                  <a:close/>
                </a:path>
                <a:path w="25400" h="864870">
                  <a:moveTo>
                    <a:pt x="25400" y="106680"/>
                  </a:moveTo>
                  <a:lnTo>
                    <a:pt x="0" y="106680"/>
                  </a:lnTo>
                  <a:lnTo>
                    <a:pt x="0" y="113030"/>
                  </a:lnTo>
                  <a:lnTo>
                    <a:pt x="25400" y="113030"/>
                  </a:lnTo>
                  <a:lnTo>
                    <a:pt x="25400" y="106680"/>
                  </a:lnTo>
                  <a:close/>
                </a:path>
                <a:path w="25400" h="864870">
                  <a:moveTo>
                    <a:pt x="25400" y="113030"/>
                  </a:moveTo>
                  <a:lnTo>
                    <a:pt x="0" y="113030"/>
                  </a:lnTo>
                  <a:lnTo>
                    <a:pt x="0" y="121919"/>
                  </a:lnTo>
                  <a:lnTo>
                    <a:pt x="25400" y="121919"/>
                  </a:lnTo>
                  <a:lnTo>
                    <a:pt x="25400" y="113030"/>
                  </a:lnTo>
                  <a:close/>
                </a:path>
                <a:path w="25400" h="864870">
                  <a:moveTo>
                    <a:pt x="25400" y="121920"/>
                  </a:moveTo>
                  <a:lnTo>
                    <a:pt x="0" y="121920"/>
                  </a:lnTo>
                  <a:lnTo>
                    <a:pt x="0" y="127000"/>
                  </a:lnTo>
                  <a:lnTo>
                    <a:pt x="25400" y="127000"/>
                  </a:lnTo>
                  <a:lnTo>
                    <a:pt x="25400" y="121920"/>
                  </a:lnTo>
                  <a:close/>
                </a:path>
                <a:path w="25400" h="864870">
                  <a:moveTo>
                    <a:pt x="25400" y="127000"/>
                  </a:moveTo>
                  <a:lnTo>
                    <a:pt x="0" y="127000"/>
                  </a:lnTo>
                  <a:lnTo>
                    <a:pt x="0" y="128269"/>
                  </a:lnTo>
                  <a:lnTo>
                    <a:pt x="25400" y="128269"/>
                  </a:lnTo>
                  <a:lnTo>
                    <a:pt x="25400" y="127000"/>
                  </a:lnTo>
                  <a:close/>
                </a:path>
                <a:path w="25400" h="864870">
                  <a:moveTo>
                    <a:pt x="25400" y="128270"/>
                  </a:moveTo>
                  <a:lnTo>
                    <a:pt x="0" y="128270"/>
                  </a:lnTo>
                  <a:lnTo>
                    <a:pt x="0" y="134619"/>
                  </a:lnTo>
                  <a:lnTo>
                    <a:pt x="25400" y="134619"/>
                  </a:lnTo>
                  <a:lnTo>
                    <a:pt x="25400" y="128270"/>
                  </a:lnTo>
                  <a:close/>
                </a:path>
                <a:path w="25400" h="864870">
                  <a:moveTo>
                    <a:pt x="25400" y="134620"/>
                  </a:moveTo>
                  <a:lnTo>
                    <a:pt x="0" y="134620"/>
                  </a:lnTo>
                  <a:lnTo>
                    <a:pt x="0" y="144780"/>
                  </a:lnTo>
                  <a:lnTo>
                    <a:pt x="25400" y="144780"/>
                  </a:lnTo>
                  <a:lnTo>
                    <a:pt x="25400" y="134620"/>
                  </a:lnTo>
                  <a:close/>
                </a:path>
                <a:path w="25400" h="864870">
                  <a:moveTo>
                    <a:pt x="25400" y="144780"/>
                  </a:moveTo>
                  <a:lnTo>
                    <a:pt x="0" y="144780"/>
                  </a:lnTo>
                  <a:lnTo>
                    <a:pt x="0" y="153669"/>
                  </a:lnTo>
                  <a:lnTo>
                    <a:pt x="25400" y="153669"/>
                  </a:lnTo>
                  <a:lnTo>
                    <a:pt x="25400" y="144780"/>
                  </a:lnTo>
                  <a:close/>
                </a:path>
                <a:path w="25400" h="864870">
                  <a:moveTo>
                    <a:pt x="25400" y="153670"/>
                  </a:moveTo>
                  <a:lnTo>
                    <a:pt x="0" y="153670"/>
                  </a:lnTo>
                  <a:lnTo>
                    <a:pt x="0" y="191770"/>
                  </a:lnTo>
                  <a:lnTo>
                    <a:pt x="25400" y="191770"/>
                  </a:lnTo>
                  <a:lnTo>
                    <a:pt x="25400" y="153670"/>
                  </a:lnTo>
                  <a:close/>
                </a:path>
                <a:path w="25400" h="864870">
                  <a:moveTo>
                    <a:pt x="25400" y="191770"/>
                  </a:moveTo>
                  <a:lnTo>
                    <a:pt x="0" y="191770"/>
                  </a:lnTo>
                  <a:lnTo>
                    <a:pt x="0" y="195580"/>
                  </a:lnTo>
                  <a:lnTo>
                    <a:pt x="25400" y="195580"/>
                  </a:lnTo>
                  <a:lnTo>
                    <a:pt x="25400" y="191770"/>
                  </a:lnTo>
                  <a:close/>
                </a:path>
                <a:path w="25400" h="864870">
                  <a:moveTo>
                    <a:pt x="25400" y="195580"/>
                  </a:moveTo>
                  <a:lnTo>
                    <a:pt x="0" y="195580"/>
                  </a:lnTo>
                  <a:lnTo>
                    <a:pt x="0" y="198120"/>
                  </a:lnTo>
                  <a:lnTo>
                    <a:pt x="25400" y="198120"/>
                  </a:lnTo>
                  <a:lnTo>
                    <a:pt x="25400" y="195580"/>
                  </a:lnTo>
                  <a:close/>
                </a:path>
                <a:path w="25400" h="864870">
                  <a:moveTo>
                    <a:pt x="25400" y="198120"/>
                  </a:moveTo>
                  <a:lnTo>
                    <a:pt x="0" y="198120"/>
                  </a:lnTo>
                  <a:lnTo>
                    <a:pt x="0" y="204470"/>
                  </a:lnTo>
                  <a:lnTo>
                    <a:pt x="25400" y="204470"/>
                  </a:lnTo>
                  <a:lnTo>
                    <a:pt x="25400" y="198120"/>
                  </a:lnTo>
                  <a:close/>
                </a:path>
                <a:path w="25400" h="864870">
                  <a:moveTo>
                    <a:pt x="25400" y="204470"/>
                  </a:moveTo>
                  <a:lnTo>
                    <a:pt x="0" y="204470"/>
                  </a:lnTo>
                  <a:lnTo>
                    <a:pt x="0" y="208280"/>
                  </a:lnTo>
                  <a:lnTo>
                    <a:pt x="25400" y="208280"/>
                  </a:lnTo>
                  <a:lnTo>
                    <a:pt x="25400" y="204470"/>
                  </a:lnTo>
                  <a:close/>
                </a:path>
                <a:path w="25400" h="864870">
                  <a:moveTo>
                    <a:pt x="25400" y="208280"/>
                  </a:moveTo>
                  <a:lnTo>
                    <a:pt x="0" y="208280"/>
                  </a:lnTo>
                  <a:lnTo>
                    <a:pt x="0" y="246380"/>
                  </a:lnTo>
                  <a:lnTo>
                    <a:pt x="25400" y="246380"/>
                  </a:lnTo>
                  <a:lnTo>
                    <a:pt x="25400" y="208280"/>
                  </a:lnTo>
                  <a:close/>
                </a:path>
                <a:path w="25400" h="864870">
                  <a:moveTo>
                    <a:pt x="25400" y="246380"/>
                  </a:moveTo>
                  <a:lnTo>
                    <a:pt x="0" y="246380"/>
                  </a:lnTo>
                  <a:lnTo>
                    <a:pt x="0" y="255270"/>
                  </a:lnTo>
                  <a:lnTo>
                    <a:pt x="25400" y="255270"/>
                  </a:lnTo>
                  <a:lnTo>
                    <a:pt x="25400" y="246380"/>
                  </a:lnTo>
                  <a:close/>
                </a:path>
                <a:path w="25400" h="864870">
                  <a:moveTo>
                    <a:pt x="25400" y="255270"/>
                  </a:moveTo>
                  <a:lnTo>
                    <a:pt x="0" y="255270"/>
                  </a:lnTo>
                  <a:lnTo>
                    <a:pt x="0" y="261620"/>
                  </a:lnTo>
                  <a:lnTo>
                    <a:pt x="25400" y="261620"/>
                  </a:lnTo>
                  <a:lnTo>
                    <a:pt x="25400" y="255270"/>
                  </a:lnTo>
                  <a:close/>
                </a:path>
                <a:path w="25400" h="864870">
                  <a:moveTo>
                    <a:pt x="25400" y="261620"/>
                  </a:moveTo>
                  <a:lnTo>
                    <a:pt x="0" y="261620"/>
                  </a:lnTo>
                  <a:lnTo>
                    <a:pt x="0" y="267970"/>
                  </a:lnTo>
                  <a:lnTo>
                    <a:pt x="25400" y="267970"/>
                  </a:lnTo>
                  <a:lnTo>
                    <a:pt x="25400" y="261620"/>
                  </a:lnTo>
                  <a:close/>
                </a:path>
                <a:path w="25400" h="864870">
                  <a:moveTo>
                    <a:pt x="25400" y="267970"/>
                  </a:moveTo>
                  <a:lnTo>
                    <a:pt x="0" y="267970"/>
                  </a:lnTo>
                  <a:lnTo>
                    <a:pt x="0" y="271780"/>
                  </a:lnTo>
                  <a:lnTo>
                    <a:pt x="25400" y="271780"/>
                  </a:lnTo>
                  <a:lnTo>
                    <a:pt x="25400" y="267970"/>
                  </a:lnTo>
                  <a:close/>
                </a:path>
                <a:path w="25400" h="864870">
                  <a:moveTo>
                    <a:pt x="25400" y="271780"/>
                  </a:moveTo>
                  <a:lnTo>
                    <a:pt x="0" y="271780"/>
                  </a:lnTo>
                  <a:lnTo>
                    <a:pt x="0" y="278130"/>
                  </a:lnTo>
                  <a:lnTo>
                    <a:pt x="25400" y="278130"/>
                  </a:lnTo>
                  <a:lnTo>
                    <a:pt x="25400" y="271780"/>
                  </a:lnTo>
                  <a:close/>
                </a:path>
                <a:path w="25400" h="864870">
                  <a:moveTo>
                    <a:pt x="25400" y="278130"/>
                  </a:moveTo>
                  <a:lnTo>
                    <a:pt x="0" y="278130"/>
                  </a:lnTo>
                  <a:lnTo>
                    <a:pt x="0" y="280670"/>
                  </a:lnTo>
                  <a:lnTo>
                    <a:pt x="25400" y="280670"/>
                  </a:lnTo>
                  <a:lnTo>
                    <a:pt x="25400" y="278130"/>
                  </a:lnTo>
                  <a:close/>
                </a:path>
                <a:path w="25400" h="864870">
                  <a:moveTo>
                    <a:pt x="25400" y="280670"/>
                  </a:moveTo>
                  <a:lnTo>
                    <a:pt x="0" y="280670"/>
                  </a:lnTo>
                  <a:lnTo>
                    <a:pt x="0" y="284480"/>
                  </a:lnTo>
                  <a:lnTo>
                    <a:pt x="25400" y="284480"/>
                  </a:lnTo>
                  <a:lnTo>
                    <a:pt x="25400" y="280670"/>
                  </a:lnTo>
                  <a:close/>
                </a:path>
                <a:path w="25400" h="864870">
                  <a:moveTo>
                    <a:pt x="25400" y="284480"/>
                  </a:moveTo>
                  <a:lnTo>
                    <a:pt x="0" y="284480"/>
                  </a:lnTo>
                  <a:lnTo>
                    <a:pt x="0" y="287020"/>
                  </a:lnTo>
                  <a:lnTo>
                    <a:pt x="25400" y="287020"/>
                  </a:lnTo>
                  <a:lnTo>
                    <a:pt x="25400" y="284480"/>
                  </a:lnTo>
                  <a:close/>
                </a:path>
                <a:path w="25400" h="864870">
                  <a:moveTo>
                    <a:pt x="25400" y="287020"/>
                  </a:moveTo>
                  <a:lnTo>
                    <a:pt x="0" y="287020"/>
                  </a:lnTo>
                  <a:lnTo>
                    <a:pt x="0" y="293370"/>
                  </a:lnTo>
                  <a:lnTo>
                    <a:pt x="25400" y="293370"/>
                  </a:lnTo>
                  <a:lnTo>
                    <a:pt x="25400" y="287020"/>
                  </a:lnTo>
                  <a:close/>
                </a:path>
                <a:path w="25400" h="864870">
                  <a:moveTo>
                    <a:pt x="25400" y="293370"/>
                  </a:moveTo>
                  <a:lnTo>
                    <a:pt x="0" y="293370"/>
                  </a:lnTo>
                  <a:lnTo>
                    <a:pt x="0" y="318770"/>
                  </a:lnTo>
                  <a:lnTo>
                    <a:pt x="25400" y="318770"/>
                  </a:lnTo>
                  <a:lnTo>
                    <a:pt x="25400" y="293370"/>
                  </a:lnTo>
                  <a:close/>
                </a:path>
                <a:path w="25400" h="864870">
                  <a:moveTo>
                    <a:pt x="25400" y="318770"/>
                  </a:moveTo>
                  <a:lnTo>
                    <a:pt x="0" y="318770"/>
                  </a:lnTo>
                  <a:lnTo>
                    <a:pt x="0" y="325120"/>
                  </a:lnTo>
                  <a:lnTo>
                    <a:pt x="25400" y="325120"/>
                  </a:lnTo>
                  <a:lnTo>
                    <a:pt x="25400" y="318770"/>
                  </a:lnTo>
                  <a:close/>
                </a:path>
                <a:path w="25400" h="864870">
                  <a:moveTo>
                    <a:pt x="25400" y="325120"/>
                  </a:moveTo>
                  <a:lnTo>
                    <a:pt x="0" y="325120"/>
                  </a:lnTo>
                  <a:lnTo>
                    <a:pt x="0" y="337820"/>
                  </a:lnTo>
                  <a:lnTo>
                    <a:pt x="25400" y="337820"/>
                  </a:lnTo>
                  <a:lnTo>
                    <a:pt x="25400" y="325120"/>
                  </a:lnTo>
                  <a:close/>
                </a:path>
                <a:path w="25400" h="864870">
                  <a:moveTo>
                    <a:pt x="25400" y="337820"/>
                  </a:moveTo>
                  <a:lnTo>
                    <a:pt x="0" y="337820"/>
                  </a:lnTo>
                  <a:lnTo>
                    <a:pt x="0" y="354330"/>
                  </a:lnTo>
                  <a:lnTo>
                    <a:pt x="25400" y="354330"/>
                  </a:lnTo>
                  <a:lnTo>
                    <a:pt x="25400" y="337820"/>
                  </a:lnTo>
                  <a:close/>
                </a:path>
                <a:path w="25400" h="864870">
                  <a:moveTo>
                    <a:pt x="25400" y="354330"/>
                  </a:moveTo>
                  <a:lnTo>
                    <a:pt x="0" y="354330"/>
                  </a:lnTo>
                  <a:lnTo>
                    <a:pt x="0" y="356870"/>
                  </a:lnTo>
                  <a:lnTo>
                    <a:pt x="25400" y="356870"/>
                  </a:lnTo>
                  <a:lnTo>
                    <a:pt x="25400" y="354330"/>
                  </a:lnTo>
                  <a:close/>
                </a:path>
                <a:path w="25400" h="864870">
                  <a:moveTo>
                    <a:pt x="25400" y="356870"/>
                  </a:moveTo>
                  <a:lnTo>
                    <a:pt x="0" y="356870"/>
                  </a:lnTo>
                  <a:lnTo>
                    <a:pt x="0" y="360680"/>
                  </a:lnTo>
                  <a:lnTo>
                    <a:pt x="25400" y="360680"/>
                  </a:lnTo>
                  <a:lnTo>
                    <a:pt x="25400" y="356870"/>
                  </a:lnTo>
                  <a:close/>
                </a:path>
                <a:path w="25400" h="864870">
                  <a:moveTo>
                    <a:pt x="25400" y="360680"/>
                  </a:moveTo>
                  <a:lnTo>
                    <a:pt x="0" y="360680"/>
                  </a:lnTo>
                  <a:lnTo>
                    <a:pt x="0" y="363219"/>
                  </a:lnTo>
                  <a:lnTo>
                    <a:pt x="25400" y="363219"/>
                  </a:lnTo>
                  <a:lnTo>
                    <a:pt x="25400" y="360680"/>
                  </a:lnTo>
                  <a:close/>
                </a:path>
                <a:path w="25400" h="864870">
                  <a:moveTo>
                    <a:pt x="25400" y="363220"/>
                  </a:moveTo>
                  <a:lnTo>
                    <a:pt x="0" y="363220"/>
                  </a:lnTo>
                  <a:lnTo>
                    <a:pt x="0" y="367030"/>
                  </a:lnTo>
                  <a:lnTo>
                    <a:pt x="25400" y="367030"/>
                  </a:lnTo>
                  <a:lnTo>
                    <a:pt x="25400" y="363220"/>
                  </a:lnTo>
                  <a:close/>
                </a:path>
                <a:path w="25400" h="864870">
                  <a:moveTo>
                    <a:pt x="25400" y="367030"/>
                  </a:moveTo>
                  <a:lnTo>
                    <a:pt x="0" y="367030"/>
                  </a:lnTo>
                  <a:lnTo>
                    <a:pt x="0" y="373380"/>
                  </a:lnTo>
                  <a:lnTo>
                    <a:pt x="25400" y="373380"/>
                  </a:lnTo>
                  <a:lnTo>
                    <a:pt x="25400" y="367030"/>
                  </a:lnTo>
                  <a:close/>
                </a:path>
                <a:path w="25400" h="864870">
                  <a:moveTo>
                    <a:pt x="25400" y="373380"/>
                  </a:moveTo>
                  <a:lnTo>
                    <a:pt x="0" y="373380"/>
                  </a:lnTo>
                  <a:lnTo>
                    <a:pt x="0" y="382270"/>
                  </a:lnTo>
                  <a:lnTo>
                    <a:pt x="25400" y="382270"/>
                  </a:lnTo>
                  <a:lnTo>
                    <a:pt x="25400" y="373380"/>
                  </a:lnTo>
                  <a:close/>
                </a:path>
                <a:path w="25400" h="864870">
                  <a:moveTo>
                    <a:pt x="25400" y="382270"/>
                  </a:moveTo>
                  <a:lnTo>
                    <a:pt x="0" y="382270"/>
                  </a:lnTo>
                  <a:lnTo>
                    <a:pt x="0" y="394970"/>
                  </a:lnTo>
                  <a:lnTo>
                    <a:pt x="25400" y="394970"/>
                  </a:lnTo>
                  <a:lnTo>
                    <a:pt x="25400" y="382270"/>
                  </a:lnTo>
                  <a:close/>
                </a:path>
                <a:path w="25400" h="864870">
                  <a:moveTo>
                    <a:pt x="25400" y="394970"/>
                  </a:moveTo>
                  <a:lnTo>
                    <a:pt x="0" y="394970"/>
                  </a:lnTo>
                  <a:lnTo>
                    <a:pt x="0" y="405130"/>
                  </a:lnTo>
                  <a:lnTo>
                    <a:pt x="25400" y="405130"/>
                  </a:lnTo>
                  <a:lnTo>
                    <a:pt x="25400" y="394970"/>
                  </a:lnTo>
                  <a:close/>
                </a:path>
                <a:path w="25400" h="864870">
                  <a:moveTo>
                    <a:pt x="25400" y="405130"/>
                  </a:moveTo>
                  <a:lnTo>
                    <a:pt x="0" y="405130"/>
                  </a:lnTo>
                  <a:lnTo>
                    <a:pt x="0" y="407670"/>
                  </a:lnTo>
                  <a:lnTo>
                    <a:pt x="25400" y="407670"/>
                  </a:lnTo>
                  <a:lnTo>
                    <a:pt x="25400" y="405130"/>
                  </a:lnTo>
                  <a:close/>
                </a:path>
                <a:path w="25400" h="864870">
                  <a:moveTo>
                    <a:pt x="25400" y="407670"/>
                  </a:moveTo>
                  <a:lnTo>
                    <a:pt x="0" y="407670"/>
                  </a:lnTo>
                  <a:lnTo>
                    <a:pt x="0" y="414020"/>
                  </a:lnTo>
                  <a:lnTo>
                    <a:pt x="25400" y="414020"/>
                  </a:lnTo>
                  <a:lnTo>
                    <a:pt x="25400" y="407670"/>
                  </a:lnTo>
                  <a:close/>
                </a:path>
                <a:path w="25400" h="864870">
                  <a:moveTo>
                    <a:pt x="25400" y="414020"/>
                  </a:moveTo>
                  <a:lnTo>
                    <a:pt x="0" y="414020"/>
                  </a:lnTo>
                  <a:lnTo>
                    <a:pt x="0" y="417830"/>
                  </a:lnTo>
                  <a:lnTo>
                    <a:pt x="25400" y="417830"/>
                  </a:lnTo>
                  <a:lnTo>
                    <a:pt x="25400" y="414020"/>
                  </a:lnTo>
                  <a:close/>
                </a:path>
                <a:path w="25400" h="864870">
                  <a:moveTo>
                    <a:pt x="25400" y="417830"/>
                  </a:moveTo>
                  <a:lnTo>
                    <a:pt x="0" y="417830"/>
                  </a:lnTo>
                  <a:lnTo>
                    <a:pt x="0" y="424180"/>
                  </a:lnTo>
                  <a:lnTo>
                    <a:pt x="25400" y="424180"/>
                  </a:lnTo>
                  <a:lnTo>
                    <a:pt x="25400" y="417830"/>
                  </a:lnTo>
                  <a:close/>
                </a:path>
                <a:path w="25400" h="864870">
                  <a:moveTo>
                    <a:pt x="25400" y="424180"/>
                  </a:moveTo>
                  <a:lnTo>
                    <a:pt x="0" y="424180"/>
                  </a:lnTo>
                  <a:lnTo>
                    <a:pt x="0" y="426720"/>
                  </a:lnTo>
                  <a:lnTo>
                    <a:pt x="25400" y="426720"/>
                  </a:lnTo>
                  <a:lnTo>
                    <a:pt x="25400" y="424180"/>
                  </a:lnTo>
                  <a:close/>
                </a:path>
                <a:path w="25400" h="864870">
                  <a:moveTo>
                    <a:pt x="25400" y="426720"/>
                  </a:moveTo>
                  <a:lnTo>
                    <a:pt x="0" y="426720"/>
                  </a:lnTo>
                  <a:lnTo>
                    <a:pt x="0" y="430530"/>
                  </a:lnTo>
                  <a:lnTo>
                    <a:pt x="25400" y="430530"/>
                  </a:lnTo>
                  <a:lnTo>
                    <a:pt x="25400" y="426720"/>
                  </a:lnTo>
                  <a:close/>
                </a:path>
                <a:path w="25400" h="864870">
                  <a:moveTo>
                    <a:pt x="25400" y="430530"/>
                  </a:moveTo>
                  <a:lnTo>
                    <a:pt x="0" y="430530"/>
                  </a:lnTo>
                  <a:lnTo>
                    <a:pt x="0" y="433070"/>
                  </a:lnTo>
                  <a:lnTo>
                    <a:pt x="25400" y="433070"/>
                  </a:lnTo>
                  <a:lnTo>
                    <a:pt x="25400" y="430530"/>
                  </a:lnTo>
                  <a:close/>
                </a:path>
                <a:path w="25400" h="864870">
                  <a:moveTo>
                    <a:pt x="25400" y="433070"/>
                  </a:moveTo>
                  <a:lnTo>
                    <a:pt x="0" y="433070"/>
                  </a:lnTo>
                  <a:lnTo>
                    <a:pt x="0" y="439420"/>
                  </a:lnTo>
                  <a:lnTo>
                    <a:pt x="25400" y="439420"/>
                  </a:lnTo>
                  <a:lnTo>
                    <a:pt x="25400" y="433070"/>
                  </a:lnTo>
                  <a:close/>
                </a:path>
                <a:path w="25400" h="864870">
                  <a:moveTo>
                    <a:pt x="25400" y="439420"/>
                  </a:moveTo>
                  <a:lnTo>
                    <a:pt x="0" y="439420"/>
                  </a:lnTo>
                  <a:lnTo>
                    <a:pt x="0" y="458470"/>
                  </a:lnTo>
                  <a:lnTo>
                    <a:pt x="25400" y="458470"/>
                  </a:lnTo>
                  <a:lnTo>
                    <a:pt x="25400" y="439420"/>
                  </a:lnTo>
                  <a:close/>
                </a:path>
                <a:path w="25400" h="864870">
                  <a:moveTo>
                    <a:pt x="25400" y="458470"/>
                  </a:moveTo>
                  <a:lnTo>
                    <a:pt x="0" y="458470"/>
                  </a:lnTo>
                  <a:lnTo>
                    <a:pt x="0" y="462280"/>
                  </a:lnTo>
                  <a:lnTo>
                    <a:pt x="25400" y="462280"/>
                  </a:lnTo>
                  <a:lnTo>
                    <a:pt x="25400" y="458470"/>
                  </a:lnTo>
                  <a:close/>
                </a:path>
                <a:path w="25400" h="864870">
                  <a:moveTo>
                    <a:pt x="25400" y="462280"/>
                  </a:moveTo>
                  <a:lnTo>
                    <a:pt x="0" y="462280"/>
                  </a:lnTo>
                  <a:lnTo>
                    <a:pt x="0" y="474980"/>
                  </a:lnTo>
                  <a:lnTo>
                    <a:pt x="25400" y="474980"/>
                  </a:lnTo>
                  <a:lnTo>
                    <a:pt x="25400" y="462280"/>
                  </a:lnTo>
                  <a:close/>
                </a:path>
                <a:path w="25400" h="864870">
                  <a:moveTo>
                    <a:pt x="25400" y="474980"/>
                  </a:moveTo>
                  <a:lnTo>
                    <a:pt x="0" y="474980"/>
                  </a:lnTo>
                  <a:lnTo>
                    <a:pt x="0" y="483870"/>
                  </a:lnTo>
                  <a:lnTo>
                    <a:pt x="25400" y="483870"/>
                  </a:lnTo>
                  <a:lnTo>
                    <a:pt x="25400" y="474980"/>
                  </a:lnTo>
                  <a:close/>
                </a:path>
                <a:path w="25400" h="864870">
                  <a:moveTo>
                    <a:pt x="25400" y="483870"/>
                  </a:moveTo>
                  <a:lnTo>
                    <a:pt x="0" y="483870"/>
                  </a:lnTo>
                  <a:lnTo>
                    <a:pt x="0" y="487680"/>
                  </a:lnTo>
                  <a:lnTo>
                    <a:pt x="25400" y="487680"/>
                  </a:lnTo>
                  <a:lnTo>
                    <a:pt x="25400" y="483870"/>
                  </a:lnTo>
                  <a:close/>
                </a:path>
                <a:path w="25400" h="864870">
                  <a:moveTo>
                    <a:pt x="25400" y="487680"/>
                  </a:moveTo>
                  <a:lnTo>
                    <a:pt x="0" y="487680"/>
                  </a:lnTo>
                  <a:lnTo>
                    <a:pt x="0" y="502920"/>
                  </a:lnTo>
                  <a:lnTo>
                    <a:pt x="25400" y="502920"/>
                  </a:lnTo>
                  <a:lnTo>
                    <a:pt x="25400" y="487680"/>
                  </a:lnTo>
                  <a:close/>
                </a:path>
                <a:path w="25400" h="864870">
                  <a:moveTo>
                    <a:pt x="25400" y="502920"/>
                  </a:moveTo>
                  <a:lnTo>
                    <a:pt x="0" y="502920"/>
                  </a:lnTo>
                  <a:lnTo>
                    <a:pt x="0" y="509270"/>
                  </a:lnTo>
                  <a:lnTo>
                    <a:pt x="25400" y="509270"/>
                  </a:lnTo>
                  <a:lnTo>
                    <a:pt x="25400" y="502920"/>
                  </a:lnTo>
                  <a:close/>
                </a:path>
                <a:path w="25400" h="864870">
                  <a:moveTo>
                    <a:pt x="25400" y="509270"/>
                  </a:moveTo>
                  <a:lnTo>
                    <a:pt x="0" y="509270"/>
                  </a:lnTo>
                  <a:lnTo>
                    <a:pt x="0" y="513080"/>
                  </a:lnTo>
                  <a:lnTo>
                    <a:pt x="25400" y="513080"/>
                  </a:lnTo>
                  <a:lnTo>
                    <a:pt x="25400" y="509270"/>
                  </a:lnTo>
                  <a:close/>
                </a:path>
                <a:path w="25400" h="864870">
                  <a:moveTo>
                    <a:pt x="25400" y="513080"/>
                  </a:moveTo>
                  <a:lnTo>
                    <a:pt x="0" y="513080"/>
                  </a:lnTo>
                  <a:lnTo>
                    <a:pt x="0" y="515620"/>
                  </a:lnTo>
                  <a:lnTo>
                    <a:pt x="25400" y="515620"/>
                  </a:lnTo>
                  <a:lnTo>
                    <a:pt x="25400" y="513080"/>
                  </a:lnTo>
                  <a:close/>
                </a:path>
                <a:path w="25400" h="864870">
                  <a:moveTo>
                    <a:pt x="25400" y="515620"/>
                  </a:moveTo>
                  <a:lnTo>
                    <a:pt x="0" y="515620"/>
                  </a:lnTo>
                  <a:lnTo>
                    <a:pt x="0" y="519430"/>
                  </a:lnTo>
                  <a:lnTo>
                    <a:pt x="25400" y="519430"/>
                  </a:lnTo>
                  <a:lnTo>
                    <a:pt x="25400" y="515620"/>
                  </a:lnTo>
                  <a:close/>
                </a:path>
                <a:path w="25400" h="864870">
                  <a:moveTo>
                    <a:pt x="25400" y="519430"/>
                  </a:moveTo>
                  <a:lnTo>
                    <a:pt x="0" y="519430"/>
                  </a:lnTo>
                  <a:lnTo>
                    <a:pt x="0" y="525780"/>
                  </a:lnTo>
                  <a:lnTo>
                    <a:pt x="25400" y="525780"/>
                  </a:lnTo>
                  <a:lnTo>
                    <a:pt x="25400" y="519430"/>
                  </a:lnTo>
                  <a:close/>
                </a:path>
                <a:path w="25400" h="864870">
                  <a:moveTo>
                    <a:pt x="25400" y="525780"/>
                  </a:moveTo>
                  <a:lnTo>
                    <a:pt x="0" y="525780"/>
                  </a:lnTo>
                  <a:lnTo>
                    <a:pt x="0" y="528320"/>
                  </a:lnTo>
                  <a:lnTo>
                    <a:pt x="25400" y="528320"/>
                  </a:lnTo>
                  <a:lnTo>
                    <a:pt x="25400" y="525780"/>
                  </a:lnTo>
                  <a:close/>
                </a:path>
                <a:path w="25400" h="864870">
                  <a:moveTo>
                    <a:pt x="25400" y="528320"/>
                  </a:moveTo>
                  <a:lnTo>
                    <a:pt x="0" y="528320"/>
                  </a:lnTo>
                  <a:lnTo>
                    <a:pt x="0" y="534670"/>
                  </a:lnTo>
                  <a:lnTo>
                    <a:pt x="25400" y="534670"/>
                  </a:lnTo>
                  <a:lnTo>
                    <a:pt x="25400" y="528320"/>
                  </a:lnTo>
                  <a:close/>
                </a:path>
                <a:path w="25400" h="864870">
                  <a:moveTo>
                    <a:pt x="25400" y="534670"/>
                  </a:moveTo>
                  <a:lnTo>
                    <a:pt x="0" y="534670"/>
                  </a:lnTo>
                  <a:lnTo>
                    <a:pt x="0" y="547370"/>
                  </a:lnTo>
                  <a:lnTo>
                    <a:pt x="25400" y="547370"/>
                  </a:lnTo>
                  <a:lnTo>
                    <a:pt x="25400" y="534670"/>
                  </a:lnTo>
                  <a:close/>
                </a:path>
                <a:path w="25400" h="864870">
                  <a:moveTo>
                    <a:pt x="25400" y="858520"/>
                  </a:moveTo>
                  <a:lnTo>
                    <a:pt x="0" y="858520"/>
                  </a:lnTo>
                  <a:lnTo>
                    <a:pt x="0" y="864870"/>
                  </a:lnTo>
                  <a:lnTo>
                    <a:pt x="19050" y="864870"/>
                  </a:lnTo>
                  <a:lnTo>
                    <a:pt x="19050" y="863600"/>
                  </a:lnTo>
                  <a:lnTo>
                    <a:pt x="25400" y="863600"/>
                  </a:lnTo>
                  <a:lnTo>
                    <a:pt x="25400" y="858520"/>
                  </a:lnTo>
                  <a:close/>
                </a:path>
                <a:path w="25400" h="864870">
                  <a:moveTo>
                    <a:pt x="25400" y="852170"/>
                  </a:moveTo>
                  <a:lnTo>
                    <a:pt x="0" y="852170"/>
                  </a:lnTo>
                  <a:lnTo>
                    <a:pt x="0" y="857250"/>
                  </a:lnTo>
                  <a:lnTo>
                    <a:pt x="25400" y="857250"/>
                  </a:lnTo>
                  <a:lnTo>
                    <a:pt x="25400" y="852170"/>
                  </a:lnTo>
                  <a:close/>
                </a:path>
                <a:path w="25400" h="864870">
                  <a:moveTo>
                    <a:pt x="25400" y="845820"/>
                  </a:moveTo>
                  <a:lnTo>
                    <a:pt x="0" y="845820"/>
                  </a:lnTo>
                  <a:lnTo>
                    <a:pt x="0" y="850900"/>
                  </a:lnTo>
                  <a:lnTo>
                    <a:pt x="25400" y="850900"/>
                  </a:lnTo>
                  <a:lnTo>
                    <a:pt x="25400" y="845820"/>
                  </a:lnTo>
                  <a:close/>
                </a:path>
                <a:path w="25400" h="864870">
                  <a:moveTo>
                    <a:pt x="25400" y="839470"/>
                  </a:moveTo>
                  <a:lnTo>
                    <a:pt x="0" y="839470"/>
                  </a:lnTo>
                  <a:lnTo>
                    <a:pt x="0" y="844550"/>
                  </a:lnTo>
                  <a:lnTo>
                    <a:pt x="25400" y="844550"/>
                  </a:lnTo>
                  <a:lnTo>
                    <a:pt x="25400" y="839470"/>
                  </a:lnTo>
                  <a:close/>
                </a:path>
                <a:path w="25400" h="864870">
                  <a:moveTo>
                    <a:pt x="25400" y="833120"/>
                  </a:moveTo>
                  <a:lnTo>
                    <a:pt x="0" y="833120"/>
                  </a:lnTo>
                  <a:lnTo>
                    <a:pt x="0" y="838200"/>
                  </a:lnTo>
                  <a:lnTo>
                    <a:pt x="25400" y="838200"/>
                  </a:lnTo>
                  <a:lnTo>
                    <a:pt x="25400" y="833120"/>
                  </a:lnTo>
                  <a:close/>
                </a:path>
                <a:path w="25400" h="864870">
                  <a:moveTo>
                    <a:pt x="25400" y="826770"/>
                  </a:moveTo>
                  <a:lnTo>
                    <a:pt x="0" y="826770"/>
                  </a:lnTo>
                  <a:lnTo>
                    <a:pt x="0" y="831850"/>
                  </a:lnTo>
                  <a:lnTo>
                    <a:pt x="25400" y="831850"/>
                  </a:lnTo>
                  <a:lnTo>
                    <a:pt x="25400" y="826770"/>
                  </a:lnTo>
                  <a:close/>
                </a:path>
                <a:path w="25400" h="864870">
                  <a:moveTo>
                    <a:pt x="25400" y="820420"/>
                  </a:moveTo>
                  <a:lnTo>
                    <a:pt x="0" y="820420"/>
                  </a:lnTo>
                  <a:lnTo>
                    <a:pt x="0" y="825500"/>
                  </a:lnTo>
                  <a:lnTo>
                    <a:pt x="25400" y="825500"/>
                  </a:lnTo>
                  <a:lnTo>
                    <a:pt x="25400" y="820420"/>
                  </a:lnTo>
                  <a:close/>
                </a:path>
                <a:path w="25400" h="864870">
                  <a:moveTo>
                    <a:pt x="25400" y="814070"/>
                  </a:moveTo>
                  <a:lnTo>
                    <a:pt x="0" y="814070"/>
                  </a:lnTo>
                  <a:lnTo>
                    <a:pt x="0" y="819150"/>
                  </a:lnTo>
                  <a:lnTo>
                    <a:pt x="25400" y="819150"/>
                  </a:lnTo>
                  <a:lnTo>
                    <a:pt x="25400" y="814070"/>
                  </a:lnTo>
                  <a:close/>
                </a:path>
                <a:path w="25400" h="864870">
                  <a:moveTo>
                    <a:pt x="25400" y="807720"/>
                  </a:moveTo>
                  <a:lnTo>
                    <a:pt x="0" y="807720"/>
                  </a:lnTo>
                  <a:lnTo>
                    <a:pt x="0" y="812800"/>
                  </a:lnTo>
                  <a:lnTo>
                    <a:pt x="25400" y="812800"/>
                  </a:lnTo>
                  <a:lnTo>
                    <a:pt x="25400" y="807720"/>
                  </a:lnTo>
                  <a:close/>
                </a:path>
                <a:path w="25400" h="864870">
                  <a:moveTo>
                    <a:pt x="25400" y="801370"/>
                  </a:moveTo>
                  <a:lnTo>
                    <a:pt x="0" y="801370"/>
                  </a:lnTo>
                  <a:lnTo>
                    <a:pt x="0" y="806450"/>
                  </a:lnTo>
                  <a:lnTo>
                    <a:pt x="25400" y="806450"/>
                  </a:lnTo>
                  <a:lnTo>
                    <a:pt x="25400" y="801370"/>
                  </a:lnTo>
                  <a:close/>
                </a:path>
                <a:path w="25400" h="864870">
                  <a:moveTo>
                    <a:pt x="25400" y="795020"/>
                  </a:moveTo>
                  <a:lnTo>
                    <a:pt x="0" y="795020"/>
                  </a:lnTo>
                  <a:lnTo>
                    <a:pt x="0" y="800100"/>
                  </a:lnTo>
                  <a:lnTo>
                    <a:pt x="25400" y="800100"/>
                  </a:lnTo>
                  <a:lnTo>
                    <a:pt x="25400" y="795020"/>
                  </a:lnTo>
                  <a:close/>
                </a:path>
                <a:path w="25400" h="864870">
                  <a:moveTo>
                    <a:pt x="25400" y="788670"/>
                  </a:moveTo>
                  <a:lnTo>
                    <a:pt x="0" y="788670"/>
                  </a:lnTo>
                  <a:lnTo>
                    <a:pt x="0" y="793750"/>
                  </a:lnTo>
                  <a:lnTo>
                    <a:pt x="25400" y="793750"/>
                  </a:lnTo>
                  <a:lnTo>
                    <a:pt x="25400" y="788670"/>
                  </a:lnTo>
                  <a:close/>
                </a:path>
                <a:path w="25400" h="864870">
                  <a:moveTo>
                    <a:pt x="25400" y="782320"/>
                  </a:moveTo>
                  <a:lnTo>
                    <a:pt x="0" y="782320"/>
                  </a:lnTo>
                  <a:lnTo>
                    <a:pt x="0" y="787400"/>
                  </a:lnTo>
                  <a:lnTo>
                    <a:pt x="25400" y="787400"/>
                  </a:lnTo>
                  <a:lnTo>
                    <a:pt x="25400" y="782320"/>
                  </a:lnTo>
                  <a:close/>
                </a:path>
                <a:path w="25400" h="864870">
                  <a:moveTo>
                    <a:pt x="25400" y="775970"/>
                  </a:moveTo>
                  <a:lnTo>
                    <a:pt x="0" y="775970"/>
                  </a:lnTo>
                  <a:lnTo>
                    <a:pt x="0" y="781050"/>
                  </a:lnTo>
                  <a:lnTo>
                    <a:pt x="25400" y="781050"/>
                  </a:lnTo>
                  <a:lnTo>
                    <a:pt x="25400" y="775970"/>
                  </a:lnTo>
                  <a:close/>
                </a:path>
                <a:path w="25400" h="864870">
                  <a:moveTo>
                    <a:pt x="25400" y="769620"/>
                  </a:moveTo>
                  <a:lnTo>
                    <a:pt x="0" y="769620"/>
                  </a:lnTo>
                  <a:lnTo>
                    <a:pt x="0" y="774700"/>
                  </a:lnTo>
                  <a:lnTo>
                    <a:pt x="25400" y="774700"/>
                  </a:lnTo>
                  <a:lnTo>
                    <a:pt x="25400" y="769620"/>
                  </a:lnTo>
                  <a:close/>
                </a:path>
                <a:path w="25400" h="864870">
                  <a:moveTo>
                    <a:pt x="25400" y="763270"/>
                  </a:moveTo>
                  <a:lnTo>
                    <a:pt x="0" y="763270"/>
                  </a:lnTo>
                  <a:lnTo>
                    <a:pt x="0" y="768350"/>
                  </a:lnTo>
                  <a:lnTo>
                    <a:pt x="25400" y="768350"/>
                  </a:lnTo>
                  <a:lnTo>
                    <a:pt x="25400" y="763270"/>
                  </a:lnTo>
                  <a:close/>
                </a:path>
                <a:path w="25400" h="864870">
                  <a:moveTo>
                    <a:pt x="25400" y="756920"/>
                  </a:moveTo>
                  <a:lnTo>
                    <a:pt x="0" y="756920"/>
                  </a:lnTo>
                  <a:lnTo>
                    <a:pt x="0" y="762000"/>
                  </a:lnTo>
                  <a:lnTo>
                    <a:pt x="25400" y="762000"/>
                  </a:lnTo>
                  <a:lnTo>
                    <a:pt x="25400" y="756920"/>
                  </a:lnTo>
                  <a:close/>
                </a:path>
                <a:path w="25400" h="864870">
                  <a:moveTo>
                    <a:pt x="25400" y="750570"/>
                  </a:moveTo>
                  <a:lnTo>
                    <a:pt x="0" y="750570"/>
                  </a:lnTo>
                  <a:lnTo>
                    <a:pt x="0" y="755650"/>
                  </a:lnTo>
                  <a:lnTo>
                    <a:pt x="25400" y="755650"/>
                  </a:lnTo>
                  <a:lnTo>
                    <a:pt x="25400" y="750570"/>
                  </a:lnTo>
                  <a:close/>
                </a:path>
                <a:path w="25400" h="864870">
                  <a:moveTo>
                    <a:pt x="25400" y="744220"/>
                  </a:moveTo>
                  <a:lnTo>
                    <a:pt x="0" y="744220"/>
                  </a:lnTo>
                  <a:lnTo>
                    <a:pt x="0" y="749300"/>
                  </a:lnTo>
                  <a:lnTo>
                    <a:pt x="25400" y="749300"/>
                  </a:lnTo>
                  <a:lnTo>
                    <a:pt x="25400" y="744220"/>
                  </a:lnTo>
                  <a:close/>
                </a:path>
                <a:path w="25400" h="864870">
                  <a:moveTo>
                    <a:pt x="25400" y="737870"/>
                  </a:moveTo>
                  <a:lnTo>
                    <a:pt x="0" y="737870"/>
                  </a:lnTo>
                  <a:lnTo>
                    <a:pt x="0" y="742950"/>
                  </a:lnTo>
                  <a:lnTo>
                    <a:pt x="25400" y="742950"/>
                  </a:lnTo>
                  <a:lnTo>
                    <a:pt x="25400" y="737870"/>
                  </a:lnTo>
                  <a:close/>
                </a:path>
                <a:path w="25400" h="864870">
                  <a:moveTo>
                    <a:pt x="25400" y="731520"/>
                  </a:moveTo>
                  <a:lnTo>
                    <a:pt x="0" y="731520"/>
                  </a:lnTo>
                  <a:lnTo>
                    <a:pt x="0" y="736600"/>
                  </a:lnTo>
                  <a:lnTo>
                    <a:pt x="25400" y="736600"/>
                  </a:lnTo>
                  <a:lnTo>
                    <a:pt x="25400" y="731520"/>
                  </a:lnTo>
                  <a:close/>
                </a:path>
                <a:path w="25400" h="864870">
                  <a:moveTo>
                    <a:pt x="25400" y="725170"/>
                  </a:moveTo>
                  <a:lnTo>
                    <a:pt x="0" y="725170"/>
                  </a:lnTo>
                  <a:lnTo>
                    <a:pt x="0" y="730250"/>
                  </a:lnTo>
                  <a:lnTo>
                    <a:pt x="25400" y="730250"/>
                  </a:lnTo>
                  <a:lnTo>
                    <a:pt x="25400" y="725170"/>
                  </a:lnTo>
                  <a:close/>
                </a:path>
                <a:path w="25400" h="864870">
                  <a:moveTo>
                    <a:pt x="25400" y="718820"/>
                  </a:moveTo>
                  <a:lnTo>
                    <a:pt x="0" y="718820"/>
                  </a:lnTo>
                  <a:lnTo>
                    <a:pt x="0" y="723900"/>
                  </a:lnTo>
                  <a:lnTo>
                    <a:pt x="25400" y="723900"/>
                  </a:lnTo>
                  <a:lnTo>
                    <a:pt x="25400" y="718820"/>
                  </a:lnTo>
                  <a:close/>
                </a:path>
                <a:path w="25400" h="864870">
                  <a:moveTo>
                    <a:pt x="25400" y="712470"/>
                  </a:moveTo>
                  <a:lnTo>
                    <a:pt x="0" y="712470"/>
                  </a:lnTo>
                  <a:lnTo>
                    <a:pt x="0" y="717550"/>
                  </a:lnTo>
                  <a:lnTo>
                    <a:pt x="25400" y="717550"/>
                  </a:lnTo>
                  <a:lnTo>
                    <a:pt x="25400" y="712470"/>
                  </a:lnTo>
                  <a:close/>
                </a:path>
                <a:path w="25400" h="864870">
                  <a:moveTo>
                    <a:pt x="25400" y="706120"/>
                  </a:moveTo>
                  <a:lnTo>
                    <a:pt x="0" y="706120"/>
                  </a:lnTo>
                  <a:lnTo>
                    <a:pt x="0" y="711200"/>
                  </a:lnTo>
                  <a:lnTo>
                    <a:pt x="25400" y="711200"/>
                  </a:lnTo>
                  <a:lnTo>
                    <a:pt x="25400" y="706120"/>
                  </a:lnTo>
                  <a:close/>
                </a:path>
                <a:path w="25400" h="864870">
                  <a:moveTo>
                    <a:pt x="25400" y="699770"/>
                  </a:moveTo>
                  <a:lnTo>
                    <a:pt x="0" y="699770"/>
                  </a:lnTo>
                  <a:lnTo>
                    <a:pt x="0" y="704850"/>
                  </a:lnTo>
                  <a:lnTo>
                    <a:pt x="25400" y="704850"/>
                  </a:lnTo>
                  <a:lnTo>
                    <a:pt x="25400" y="699770"/>
                  </a:lnTo>
                  <a:close/>
                </a:path>
                <a:path w="25400" h="864870">
                  <a:moveTo>
                    <a:pt x="25400" y="693420"/>
                  </a:moveTo>
                  <a:lnTo>
                    <a:pt x="0" y="693420"/>
                  </a:lnTo>
                  <a:lnTo>
                    <a:pt x="0" y="698500"/>
                  </a:lnTo>
                  <a:lnTo>
                    <a:pt x="25400" y="698500"/>
                  </a:lnTo>
                  <a:lnTo>
                    <a:pt x="25400" y="693420"/>
                  </a:lnTo>
                  <a:close/>
                </a:path>
                <a:path w="25400" h="864870">
                  <a:moveTo>
                    <a:pt x="25400" y="687070"/>
                  </a:moveTo>
                  <a:lnTo>
                    <a:pt x="0" y="687070"/>
                  </a:lnTo>
                  <a:lnTo>
                    <a:pt x="0" y="692150"/>
                  </a:lnTo>
                  <a:lnTo>
                    <a:pt x="25400" y="692150"/>
                  </a:lnTo>
                  <a:lnTo>
                    <a:pt x="25400" y="687070"/>
                  </a:lnTo>
                  <a:close/>
                </a:path>
                <a:path w="25400" h="864870">
                  <a:moveTo>
                    <a:pt x="25400" y="680720"/>
                  </a:moveTo>
                  <a:lnTo>
                    <a:pt x="0" y="680720"/>
                  </a:lnTo>
                  <a:lnTo>
                    <a:pt x="0" y="685800"/>
                  </a:lnTo>
                  <a:lnTo>
                    <a:pt x="25400" y="685800"/>
                  </a:lnTo>
                  <a:lnTo>
                    <a:pt x="25400" y="680720"/>
                  </a:lnTo>
                  <a:close/>
                </a:path>
                <a:path w="25400" h="864870">
                  <a:moveTo>
                    <a:pt x="25400" y="674370"/>
                  </a:moveTo>
                  <a:lnTo>
                    <a:pt x="0" y="674370"/>
                  </a:lnTo>
                  <a:lnTo>
                    <a:pt x="0" y="679450"/>
                  </a:lnTo>
                  <a:lnTo>
                    <a:pt x="25400" y="679450"/>
                  </a:lnTo>
                  <a:lnTo>
                    <a:pt x="25400" y="674370"/>
                  </a:lnTo>
                  <a:close/>
                </a:path>
                <a:path w="25400" h="864870">
                  <a:moveTo>
                    <a:pt x="25400" y="668020"/>
                  </a:moveTo>
                  <a:lnTo>
                    <a:pt x="0" y="668020"/>
                  </a:lnTo>
                  <a:lnTo>
                    <a:pt x="0" y="673100"/>
                  </a:lnTo>
                  <a:lnTo>
                    <a:pt x="25400" y="673100"/>
                  </a:lnTo>
                  <a:lnTo>
                    <a:pt x="25400" y="668020"/>
                  </a:lnTo>
                  <a:close/>
                </a:path>
                <a:path w="25400" h="864870">
                  <a:moveTo>
                    <a:pt x="25400" y="661670"/>
                  </a:moveTo>
                  <a:lnTo>
                    <a:pt x="0" y="661670"/>
                  </a:lnTo>
                  <a:lnTo>
                    <a:pt x="0" y="666750"/>
                  </a:lnTo>
                  <a:lnTo>
                    <a:pt x="25400" y="666750"/>
                  </a:lnTo>
                  <a:lnTo>
                    <a:pt x="25400" y="661670"/>
                  </a:lnTo>
                  <a:close/>
                </a:path>
                <a:path w="25400" h="864870">
                  <a:moveTo>
                    <a:pt x="25400" y="655320"/>
                  </a:moveTo>
                  <a:lnTo>
                    <a:pt x="0" y="655320"/>
                  </a:lnTo>
                  <a:lnTo>
                    <a:pt x="0" y="660400"/>
                  </a:lnTo>
                  <a:lnTo>
                    <a:pt x="25400" y="660400"/>
                  </a:lnTo>
                  <a:lnTo>
                    <a:pt x="25400" y="655320"/>
                  </a:lnTo>
                  <a:close/>
                </a:path>
                <a:path w="25400" h="864870">
                  <a:moveTo>
                    <a:pt x="25400" y="648970"/>
                  </a:moveTo>
                  <a:lnTo>
                    <a:pt x="0" y="648970"/>
                  </a:lnTo>
                  <a:lnTo>
                    <a:pt x="0" y="654050"/>
                  </a:lnTo>
                  <a:lnTo>
                    <a:pt x="25400" y="654050"/>
                  </a:lnTo>
                  <a:lnTo>
                    <a:pt x="25400" y="648970"/>
                  </a:lnTo>
                  <a:close/>
                </a:path>
                <a:path w="25400" h="864870">
                  <a:moveTo>
                    <a:pt x="25400" y="642620"/>
                  </a:moveTo>
                  <a:lnTo>
                    <a:pt x="0" y="642620"/>
                  </a:lnTo>
                  <a:lnTo>
                    <a:pt x="0" y="647700"/>
                  </a:lnTo>
                  <a:lnTo>
                    <a:pt x="25400" y="647700"/>
                  </a:lnTo>
                  <a:lnTo>
                    <a:pt x="25400" y="642620"/>
                  </a:lnTo>
                  <a:close/>
                </a:path>
                <a:path w="25400" h="864870">
                  <a:moveTo>
                    <a:pt x="25400" y="636270"/>
                  </a:moveTo>
                  <a:lnTo>
                    <a:pt x="0" y="636270"/>
                  </a:lnTo>
                  <a:lnTo>
                    <a:pt x="0" y="641350"/>
                  </a:lnTo>
                  <a:lnTo>
                    <a:pt x="25400" y="641350"/>
                  </a:lnTo>
                  <a:lnTo>
                    <a:pt x="25400" y="636270"/>
                  </a:lnTo>
                  <a:close/>
                </a:path>
                <a:path w="25400" h="864870">
                  <a:moveTo>
                    <a:pt x="25400" y="629920"/>
                  </a:moveTo>
                  <a:lnTo>
                    <a:pt x="0" y="629920"/>
                  </a:lnTo>
                  <a:lnTo>
                    <a:pt x="0" y="635000"/>
                  </a:lnTo>
                  <a:lnTo>
                    <a:pt x="25400" y="635000"/>
                  </a:lnTo>
                  <a:lnTo>
                    <a:pt x="25400" y="629920"/>
                  </a:lnTo>
                  <a:close/>
                </a:path>
                <a:path w="25400" h="864870">
                  <a:moveTo>
                    <a:pt x="25400" y="623570"/>
                  </a:moveTo>
                  <a:lnTo>
                    <a:pt x="0" y="623570"/>
                  </a:lnTo>
                  <a:lnTo>
                    <a:pt x="0" y="628650"/>
                  </a:lnTo>
                  <a:lnTo>
                    <a:pt x="25400" y="628650"/>
                  </a:lnTo>
                  <a:lnTo>
                    <a:pt x="25400" y="623570"/>
                  </a:lnTo>
                  <a:close/>
                </a:path>
                <a:path w="25400" h="864870">
                  <a:moveTo>
                    <a:pt x="25400" y="617220"/>
                  </a:moveTo>
                  <a:lnTo>
                    <a:pt x="0" y="617220"/>
                  </a:lnTo>
                  <a:lnTo>
                    <a:pt x="0" y="622300"/>
                  </a:lnTo>
                  <a:lnTo>
                    <a:pt x="25400" y="622300"/>
                  </a:lnTo>
                  <a:lnTo>
                    <a:pt x="25400" y="617220"/>
                  </a:lnTo>
                  <a:close/>
                </a:path>
                <a:path w="25400" h="864870">
                  <a:moveTo>
                    <a:pt x="25400" y="610870"/>
                  </a:moveTo>
                  <a:lnTo>
                    <a:pt x="0" y="610870"/>
                  </a:lnTo>
                  <a:lnTo>
                    <a:pt x="0" y="615950"/>
                  </a:lnTo>
                  <a:lnTo>
                    <a:pt x="25400" y="615950"/>
                  </a:lnTo>
                  <a:lnTo>
                    <a:pt x="25400" y="610870"/>
                  </a:lnTo>
                  <a:close/>
                </a:path>
                <a:path w="25400" h="864870">
                  <a:moveTo>
                    <a:pt x="25400" y="604520"/>
                  </a:moveTo>
                  <a:lnTo>
                    <a:pt x="0" y="604520"/>
                  </a:lnTo>
                  <a:lnTo>
                    <a:pt x="0" y="609600"/>
                  </a:lnTo>
                  <a:lnTo>
                    <a:pt x="25400" y="609600"/>
                  </a:lnTo>
                  <a:lnTo>
                    <a:pt x="25400" y="604520"/>
                  </a:lnTo>
                  <a:close/>
                </a:path>
                <a:path w="25400" h="864870">
                  <a:moveTo>
                    <a:pt x="25400" y="598170"/>
                  </a:moveTo>
                  <a:lnTo>
                    <a:pt x="0" y="598170"/>
                  </a:lnTo>
                  <a:lnTo>
                    <a:pt x="0" y="603250"/>
                  </a:lnTo>
                  <a:lnTo>
                    <a:pt x="25400" y="603250"/>
                  </a:lnTo>
                  <a:lnTo>
                    <a:pt x="25400" y="598170"/>
                  </a:lnTo>
                  <a:close/>
                </a:path>
                <a:path w="25400" h="864870">
                  <a:moveTo>
                    <a:pt x="25400" y="591820"/>
                  </a:moveTo>
                  <a:lnTo>
                    <a:pt x="0" y="591820"/>
                  </a:lnTo>
                  <a:lnTo>
                    <a:pt x="0" y="596900"/>
                  </a:lnTo>
                  <a:lnTo>
                    <a:pt x="25400" y="596900"/>
                  </a:lnTo>
                  <a:lnTo>
                    <a:pt x="25400" y="591820"/>
                  </a:lnTo>
                  <a:close/>
                </a:path>
                <a:path w="25400" h="864870">
                  <a:moveTo>
                    <a:pt x="25400" y="585470"/>
                  </a:moveTo>
                  <a:lnTo>
                    <a:pt x="0" y="585470"/>
                  </a:lnTo>
                  <a:lnTo>
                    <a:pt x="0" y="590550"/>
                  </a:lnTo>
                  <a:lnTo>
                    <a:pt x="25400" y="590550"/>
                  </a:lnTo>
                  <a:lnTo>
                    <a:pt x="25400" y="585470"/>
                  </a:lnTo>
                  <a:close/>
                </a:path>
                <a:path w="25400" h="864870">
                  <a:moveTo>
                    <a:pt x="25400" y="579120"/>
                  </a:moveTo>
                  <a:lnTo>
                    <a:pt x="0" y="579120"/>
                  </a:lnTo>
                  <a:lnTo>
                    <a:pt x="0" y="584200"/>
                  </a:lnTo>
                  <a:lnTo>
                    <a:pt x="25400" y="584200"/>
                  </a:lnTo>
                  <a:lnTo>
                    <a:pt x="25400" y="579120"/>
                  </a:lnTo>
                  <a:close/>
                </a:path>
                <a:path w="25400" h="864870">
                  <a:moveTo>
                    <a:pt x="25400" y="572770"/>
                  </a:moveTo>
                  <a:lnTo>
                    <a:pt x="0" y="572770"/>
                  </a:lnTo>
                  <a:lnTo>
                    <a:pt x="0" y="577850"/>
                  </a:lnTo>
                  <a:lnTo>
                    <a:pt x="25400" y="577850"/>
                  </a:lnTo>
                  <a:lnTo>
                    <a:pt x="25400" y="572770"/>
                  </a:lnTo>
                  <a:close/>
                </a:path>
                <a:path w="25400" h="864870">
                  <a:moveTo>
                    <a:pt x="25400" y="566420"/>
                  </a:moveTo>
                  <a:lnTo>
                    <a:pt x="0" y="566420"/>
                  </a:lnTo>
                  <a:lnTo>
                    <a:pt x="0" y="571500"/>
                  </a:lnTo>
                  <a:lnTo>
                    <a:pt x="25400" y="571500"/>
                  </a:lnTo>
                  <a:lnTo>
                    <a:pt x="25400" y="566420"/>
                  </a:lnTo>
                  <a:close/>
                </a:path>
                <a:path w="25400" h="864870">
                  <a:moveTo>
                    <a:pt x="25400" y="560070"/>
                  </a:moveTo>
                  <a:lnTo>
                    <a:pt x="0" y="560070"/>
                  </a:lnTo>
                  <a:lnTo>
                    <a:pt x="0" y="565150"/>
                  </a:lnTo>
                  <a:lnTo>
                    <a:pt x="25400" y="565150"/>
                  </a:lnTo>
                  <a:lnTo>
                    <a:pt x="25400" y="560070"/>
                  </a:lnTo>
                  <a:close/>
                </a:path>
                <a:path w="25400" h="864870">
                  <a:moveTo>
                    <a:pt x="25400" y="553720"/>
                  </a:moveTo>
                  <a:lnTo>
                    <a:pt x="0" y="553720"/>
                  </a:lnTo>
                  <a:lnTo>
                    <a:pt x="0" y="558800"/>
                  </a:lnTo>
                  <a:lnTo>
                    <a:pt x="25400" y="558800"/>
                  </a:lnTo>
                  <a:lnTo>
                    <a:pt x="25400" y="553720"/>
                  </a:lnTo>
                  <a:close/>
                </a:path>
                <a:path w="25400" h="864870">
                  <a:moveTo>
                    <a:pt x="25400" y="548640"/>
                  </a:moveTo>
                  <a:lnTo>
                    <a:pt x="0" y="548640"/>
                  </a:lnTo>
                  <a:lnTo>
                    <a:pt x="0" y="552450"/>
                  </a:lnTo>
                  <a:lnTo>
                    <a:pt x="25400" y="552450"/>
                  </a:lnTo>
                  <a:lnTo>
                    <a:pt x="25400" y="548640"/>
                  </a:lnTo>
                  <a:close/>
                </a:path>
              </a:pathLst>
            </a:custGeom>
            <a:solidFill>
              <a:srgbClr val="3D64D7"/>
            </a:solidFill>
          </p:spPr>
          <p:txBody>
            <a:bodyPr wrap="square" lIns="0" tIns="0" rIns="0" bIns="0" rtlCol="0"/>
            <a:lstStyle/>
            <a:p>
              <a:endParaRPr/>
            </a:p>
          </p:txBody>
        </p:sp>
        <p:sp>
          <p:nvSpPr>
            <p:cNvPr id="456" name="object 456"/>
            <p:cNvSpPr/>
            <p:nvPr/>
          </p:nvSpPr>
          <p:spPr>
            <a:xfrm>
              <a:off x="6073139" y="5490209"/>
              <a:ext cx="26670" cy="869950"/>
            </a:xfrm>
            <a:custGeom>
              <a:avLst/>
              <a:gdLst/>
              <a:ahLst/>
              <a:cxnLst/>
              <a:rect l="l" t="t" r="r" b="b"/>
              <a:pathLst>
                <a:path w="26670" h="869950">
                  <a:moveTo>
                    <a:pt x="5080" y="0"/>
                  </a:moveTo>
                  <a:lnTo>
                    <a:pt x="0" y="0"/>
                  </a:lnTo>
                  <a:lnTo>
                    <a:pt x="0" y="6349"/>
                  </a:lnTo>
                  <a:lnTo>
                    <a:pt x="26670" y="6349"/>
                  </a:lnTo>
                  <a:lnTo>
                    <a:pt x="26670" y="3809"/>
                  </a:lnTo>
                  <a:lnTo>
                    <a:pt x="19050" y="3809"/>
                  </a:lnTo>
                  <a:lnTo>
                    <a:pt x="19050" y="2539"/>
                  </a:lnTo>
                  <a:lnTo>
                    <a:pt x="11430" y="2539"/>
                  </a:lnTo>
                  <a:lnTo>
                    <a:pt x="11430" y="1270"/>
                  </a:lnTo>
                  <a:lnTo>
                    <a:pt x="5080" y="1270"/>
                  </a:lnTo>
                  <a:lnTo>
                    <a:pt x="5080" y="0"/>
                  </a:lnTo>
                  <a:close/>
                </a:path>
                <a:path w="26670" h="869950">
                  <a:moveTo>
                    <a:pt x="26670" y="6350"/>
                  </a:moveTo>
                  <a:lnTo>
                    <a:pt x="0" y="6350"/>
                  </a:lnTo>
                  <a:lnTo>
                    <a:pt x="0" y="12699"/>
                  </a:lnTo>
                  <a:lnTo>
                    <a:pt x="26670" y="12699"/>
                  </a:lnTo>
                  <a:lnTo>
                    <a:pt x="26670" y="6350"/>
                  </a:lnTo>
                  <a:close/>
                </a:path>
                <a:path w="26670" h="869950">
                  <a:moveTo>
                    <a:pt x="26670" y="12700"/>
                  </a:moveTo>
                  <a:lnTo>
                    <a:pt x="0" y="12700"/>
                  </a:lnTo>
                  <a:lnTo>
                    <a:pt x="0" y="19049"/>
                  </a:lnTo>
                  <a:lnTo>
                    <a:pt x="26670" y="19049"/>
                  </a:lnTo>
                  <a:lnTo>
                    <a:pt x="26670" y="12700"/>
                  </a:lnTo>
                  <a:close/>
                </a:path>
                <a:path w="26670" h="869950">
                  <a:moveTo>
                    <a:pt x="26670" y="19050"/>
                  </a:moveTo>
                  <a:lnTo>
                    <a:pt x="0" y="19050"/>
                  </a:lnTo>
                  <a:lnTo>
                    <a:pt x="0" y="25399"/>
                  </a:lnTo>
                  <a:lnTo>
                    <a:pt x="26670" y="25399"/>
                  </a:lnTo>
                  <a:lnTo>
                    <a:pt x="26670" y="19050"/>
                  </a:lnTo>
                  <a:close/>
                </a:path>
                <a:path w="26670" h="869950">
                  <a:moveTo>
                    <a:pt x="26670" y="25400"/>
                  </a:moveTo>
                  <a:lnTo>
                    <a:pt x="0" y="25400"/>
                  </a:lnTo>
                  <a:lnTo>
                    <a:pt x="0" y="31749"/>
                  </a:lnTo>
                  <a:lnTo>
                    <a:pt x="26670" y="31749"/>
                  </a:lnTo>
                  <a:lnTo>
                    <a:pt x="26670" y="25400"/>
                  </a:lnTo>
                  <a:close/>
                </a:path>
                <a:path w="26670" h="869950">
                  <a:moveTo>
                    <a:pt x="26670" y="31750"/>
                  </a:moveTo>
                  <a:lnTo>
                    <a:pt x="0" y="31750"/>
                  </a:lnTo>
                  <a:lnTo>
                    <a:pt x="0" y="57149"/>
                  </a:lnTo>
                  <a:lnTo>
                    <a:pt x="26670" y="57149"/>
                  </a:lnTo>
                  <a:lnTo>
                    <a:pt x="26670" y="31750"/>
                  </a:lnTo>
                  <a:close/>
                </a:path>
                <a:path w="26670" h="869950">
                  <a:moveTo>
                    <a:pt x="26670" y="57150"/>
                  </a:moveTo>
                  <a:lnTo>
                    <a:pt x="0" y="57150"/>
                  </a:lnTo>
                  <a:lnTo>
                    <a:pt x="0" y="63499"/>
                  </a:lnTo>
                  <a:lnTo>
                    <a:pt x="26670" y="63499"/>
                  </a:lnTo>
                  <a:lnTo>
                    <a:pt x="26670" y="57150"/>
                  </a:lnTo>
                  <a:close/>
                </a:path>
                <a:path w="26670" h="869950">
                  <a:moveTo>
                    <a:pt x="26670" y="63500"/>
                  </a:moveTo>
                  <a:lnTo>
                    <a:pt x="0" y="63500"/>
                  </a:lnTo>
                  <a:lnTo>
                    <a:pt x="0" y="69849"/>
                  </a:lnTo>
                  <a:lnTo>
                    <a:pt x="26670" y="69849"/>
                  </a:lnTo>
                  <a:lnTo>
                    <a:pt x="26670" y="63500"/>
                  </a:lnTo>
                  <a:close/>
                </a:path>
                <a:path w="26670" h="869950">
                  <a:moveTo>
                    <a:pt x="26670" y="69850"/>
                  </a:moveTo>
                  <a:lnTo>
                    <a:pt x="0" y="69850"/>
                  </a:lnTo>
                  <a:lnTo>
                    <a:pt x="0" y="76199"/>
                  </a:lnTo>
                  <a:lnTo>
                    <a:pt x="26670" y="76199"/>
                  </a:lnTo>
                  <a:lnTo>
                    <a:pt x="26670" y="69850"/>
                  </a:lnTo>
                  <a:close/>
                </a:path>
                <a:path w="26670" h="869950">
                  <a:moveTo>
                    <a:pt x="26670" y="76200"/>
                  </a:moveTo>
                  <a:lnTo>
                    <a:pt x="0" y="76200"/>
                  </a:lnTo>
                  <a:lnTo>
                    <a:pt x="0" y="80009"/>
                  </a:lnTo>
                  <a:lnTo>
                    <a:pt x="26670" y="80009"/>
                  </a:lnTo>
                  <a:lnTo>
                    <a:pt x="26670" y="76200"/>
                  </a:lnTo>
                  <a:close/>
                </a:path>
                <a:path w="26670" h="869950">
                  <a:moveTo>
                    <a:pt x="26670" y="80010"/>
                  </a:moveTo>
                  <a:lnTo>
                    <a:pt x="0" y="80010"/>
                  </a:lnTo>
                  <a:lnTo>
                    <a:pt x="0" y="82549"/>
                  </a:lnTo>
                  <a:lnTo>
                    <a:pt x="26670" y="82549"/>
                  </a:lnTo>
                  <a:lnTo>
                    <a:pt x="26670" y="80010"/>
                  </a:lnTo>
                  <a:close/>
                </a:path>
                <a:path w="26670" h="869950">
                  <a:moveTo>
                    <a:pt x="26670" y="82550"/>
                  </a:moveTo>
                  <a:lnTo>
                    <a:pt x="0" y="82550"/>
                  </a:lnTo>
                  <a:lnTo>
                    <a:pt x="0" y="95249"/>
                  </a:lnTo>
                  <a:lnTo>
                    <a:pt x="26670" y="95249"/>
                  </a:lnTo>
                  <a:lnTo>
                    <a:pt x="26670" y="82550"/>
                  </a:lnTo>
                  <a:close/>
                </a:path>
                <a:path w="26670" h="869950">
                  <a:moveTo>
                    <a:pt x="26670" y="95250"/>
                  </a:moveTo>
                  <a:lnTo>
                    <a:pt x="0" y="95250"/>
                  </a:lnTo>
                  <a:lnTo>
                    <a:pt x="0" y="101599"/>
                  </a:lnTo>
                  <a:lnTo>
                    <a:pt x="26670" y="101599"/>
                  </a:lnTo>
                  <a:lnTo>
                    <a:pt x="26670" y="95250"/>
                  </a:lnTo>
                  <a:close/>
                </a:path>
                <a:path w="26670" h="869950">
                  <a:moveTo>
                    <a:pt x="26670" y="101600"/>
                  </a:moveTo>
                  <a:lnTo>
                    <a:pt x="0" y="101600"/>
                  </a:lnTo>
                  <a:lnTo>
                    <a:pt x="0" y="111759"/>
                  </a:lnTo>
                  <a:lnTo>
                    <a:pt x="26670" y="111759"/>
                  </a:lnTo>
                  <a:lnTo>
                    <a:pt x="26670" y="101600"/>
                  </a:lnTo>
                  <a:close/>
                </a:path>
                <a:path w="26670" h="869950">
                  <a:moveTo>
                    <a:pt x="26670" y="111760"/>
                  </a:moveTo>
                  <a:lnTo>
                    <a:pt x="0" y="111760"/>
                  </a:lnTo>
                  <a:lnTo>
                    <a:pt x="0" y="118109"/>
                  </a:lnTo>
                  <a:lnTo>
                    <a:pt x="26670" y="118109"/>
                  </a:lnTo>
                  <a:lnTo>
                    <a:pt x="26670" y="111760"/>
                  </a:lnTo>
                  <a:close/>
                </a:path>
                <a:path w="26670" h="869950">
                  <a:moveTo>
                    <a:pt x="26670" y="118110"/>
                  </a:moveTo>
                  <a:lnTo>
                    <a:pt x="0" y="118110"/>
                  </a:lnTo>
                  <a:lnTo>
                    <a:pt x="0" y="126999"/>
                  </a:lnTo>
                  <a:lnTo>
                    <a:pt x="26670" y="126999"/>
                  </a:lnTo>
                  <a:lnTo>
                    <a:pt x="26670" y="118110"/>
                  </a:lnTo>
                  <a:close/>
                </a:path>
                <a:path w="26670" h="869950">
                  <a:moveTo>
                    <a:pt x="26670" y="127000"/>
                  </a:moveTo>
                  <a:lnTo>
                    <a:pt x="0" y="127000"/>
                  </a:lnTo>
                  <a:lnTo>
                    <a:pt x="0" y="132079"/>
                  </a:lnTo>
                  <a:lnTo>
                    <a:pt x="26670" y="132079"/>
                  </a:lnTo>
                  <a:lnTo>
                    <a:pt x="26670" y="127000"/>
                  </a:lnTo>
                  <a:close/>
                </a:path>
                <a:path w="26670" h="869950">
                  <a:moveTo>
                    <a:pt x="26670" y="132080"/>
                  </a:moveTo>
                  <a:lnTo>
                    <a:pt x="0" y="132080"/>
                  </a:lnTo>
                  <a:lnTo>
                    <a:pt x="0" y="133349"/>
                  </a:lnTo>
                  <a:lnTo>
                    <a:pt x="26670" y="133349"/>
                  </a:lnTo>
                  <a:lnTo>
                    <a:pt x="26670" y="132080"/>
                  </a:lnTo>
                  <a:close/>
                </a:path>
                <a:path w="26670" h="869950">
                  <a:moveTo>
                    <a:pt x="26670" y="133350"/>
                  </a:moveTo>
                  <a:lnTo>
                    <a:pt x="0" y="133350"/>
                  </a:lnTo>
                  <a:lnTo>
                    <a:pt x="0" y="139699"/>
                  </a:lnTo>
                  <a:lnTo>
                    <a:pt x="26670" y="139699"/>
                  </a:lnTo>
                  <a:lnTo>
                    <a:pt x="26670" y="133350"/>
                  </a:lnTo>
                  <a:close/>
                </a:path>
                <a:path w="26670" h="869950">
                  <a:moveTo>
                    <a:pt x="26670" y="139700"/>
                  </a:moveTo>
                  <a:lnTo>
                    <a:pt x="0" y="139700"/>
                  </a:lnTo>
                  <a:lnTo>
                    <a:pt x="0" y="149859"/>
                  </a:lnTo>
                  <a:lnTo>
                    <a:pt x="26670" y="149859"/>
                  </a:lnTo>
                  <a:lnTo>
                    <a:pt x="26670" y="139700"/>
                  </a:lnTo>
                  <a:close/>
                </a:path>
                <a:path w="26670" h="869950">
                  <a:moveTo>
                    <a:pt x="26670" y="149860"/>
                  </a:moveTo>
                  <a:lnTo>
                    <a:pt x="0" y="149860"/>
                  </a:lnTo>
                  <a:lnTo>
                    <a:pt x="0" y="158749"/>
                  </a:lnTo>
                  <a:lnTo>
                    <a:pt x="26670" y="158749"/>
                  </a:lnTo>
                  <a:lnTo>
                    <a:pt x="26670" y="149860"/>
                  </a:lnTo>
                  <a:close/>
                </a:path>
                <a:path w="26670" h="869950">
                  <a:moveTo>
                    <a:pt x="26670" y="158750"/>
                  </a:moveTo>
                  <a:lnTo>
                    <a:pt x="0" y="158750"/>
                  </a:lnTo>
                  <a:lnTo>
                    <a:pt x="0" y="196849"/>
                  </a:lnTo>
                  <a:lnTo>
                    <a:pt x="26670" y="196849"/>
                  </a:lnTo>
                  <a:lnTo>
                    <a:pt x="26670" y="158750"/>
                  </a:lnTo>
                  <a:close/>
                </a:path>
                <a:path w="26670" h="869950">
                  <a:moveTo>
                    <a:pt x="26670" y="196850"/>
                  </a:moveTo>
                  <a:lnTo>
                    <a:pt x="0" y="196850"/>
                  </a:lnTo>
                  <a:lnTo>
                    <a:pt x="0" y="200659"/>
                  </a:lnTo>
                  <a:lnTo>
                    <a:pt x="26670" y="200659"/>
                  </a:lnTo>
                  <a:lnTo>
                    <a:pt x="26670" y="196850"/>
                  </a:lnTo>
                  <a:close/>
                </a:path>
                <a:path w="26670" h="869950">
                  <a:moveTo>
                    <a:pt x="26670" y="200660"/>
                  </a:moveTo>
                  <a:lnTo>
                    <a:pt x="0" y="200660"/>
                  </a:lnTo>
                  <a:lnTo>
                    <a:pt x="0" y="203199"/>
                  </a:lnTo>
                  <a:lnTo>
                    <a:pt x="26670" y="203199"/>
                  </a:lnTo>
                  <a:lnTo>
                    <a:pt x="26670" y="200660"/>
                  </a:lnTo>
                  <a:close/>
                </a:path>
                <a:path w="26670" h="869950">
                  <a:moveTo>
                    <a:pt x="26670" y="203200"/>
                  </a:moveTo>
                  <a:lnTo>
                    <a:pt x="0" y="203200"/>
                  </a:lnTo>
                  <a:lnTo>
                    <a:pt x="0" y="209549"/>
                  </a:lnTo>
                  <a:lnTo>
                    <a:pt x="26670" y="209549"/>
                  </a:lnTo>
                  <a:lnTo>
                    <a:pt x="26670" y="203200"/>
                  </a:lnTo>
                  <a:close/>
                </a:path>
                <a:path w="26670" h="869950">
                  <a:moveTo>
                    <a:pt x="26670" y="209550"/>
                  </a:moveTo>
                  <a:lnTo>
                    <a:pt x="0" y="209550"/>
                  </a:lnTo>
                  <a:lnTo>
                    <a:pt x="0" y="213359"/>
                  </a:lnTo>
                  <a:lnTo>
                    <a:pt x="26670" y="213359"/>
                  </a:lnTo>
                  <a:lnTo>
                    <a:pt x="26670" y="209550"/>
                  </a:lnTo>
                  <a:close/>
                </a:path>
                <a:path w="26670" h="869950">
                  <a:moveTo>
                    <a:pt x="26670" y="213359"/>
                  </a:moveTo>
                  <a:lnTo>
                    <a:pt x="0" y="213359"/>
                  </a:lnTo>
                  <a:lnTo>
                    <a:pt x="0" y="251459"/>
                  </a:lnTo>
                  <a:lnTo>
                    <a:pt x="26670" y="251459"/>
                  </a:lnTo>
                  <a:lnTo>
                    <a:pt x="26670" y="213359"/>
                  </a:lnTo>
                  <a:close/>
                </a:path>
                <a:path w="26670" h="869950">
                  <a:moveTo>
                    <a:pt x="26670" y="251460"/>
                  </a:moveTo>
                  <a:lnTo>
                    <a:pt x="0" y="251460"/>
                  </a:lnTo>
                  <a:lnTo>
                    <a:pt x="0" y="260349"/>
                  </a:lnTo>
                  <a:lnTo>
                    <a:pt x="26670" y="260349"/>
                  </a:lnTo>
                  <a:lnTo>
                    <a:pt x="26670" y="251460"/>
                  </a:lnTo>
                  <a:close/>
                </a:path>
                <a:path w="26670" h="869950">
                  <a:moveTo>
                    <a:pt x="26670" y="260350"/>
                  </a:moveTo>
                  <a:lnTo>
                    <a:pt x="0" y="260350"/>
                  </a:lnTo>
                  <a:lnTo>
                    <a:pt x="0" y="266699"/>
                  </a:lnTo>
                  <a:lnTo>
                    <a:pt x="26670" y="266699"/>
                  </a:lnTo>
                  <a:lnTo>
                    <a:pt x="26670" y="260350"/>
                  </a:lnTo>
                  <a:close/>
                </a:path>
                <a:path w="26670" h="869950">
                  <a:moveTo>
                    <a:pt x="26670" y="266700"/>
                  </a:moveTo>
                  <a:lnTo>
                    <a:pt x="0" y="266700"/>
                  </a:lnTo>
                  <a:lnTo>
                    <a:pt x="0" y="273049"/>
                  </a:lnTo>
                  <a:lnTo>
                    <a:pt x="26670" y="273049"/>
                  </a:lnTo>
                  <a:lnTo>
                    <a:pt x="26670" y="266700"/>
                  </a:lnTo>
                  <a:close/>
                </a:path>
                <a:path w="26670" h="869950">
                  <a:moveTo>
                    <a:pt x="26670" y="273050"/>
                  </a:moveTo>
                  <a:lnTo>
                    <a:pt x="0" y="273050"/>
                  </a:lnTo>
                  <a:lnTo>
                    <a:pt x="0" y="276859"/>
                  </a:lnTo>
                  <a:lnTo>
                    <a:pt x="26670" y="276859"/>
                  </a:lnTo>
                  <a:lnTo>
                    <a:pt x="26670" y="273050"/>
                  </a:lnTo>
                  <a:close/>
                </a:path>
                <a:path w="26670" h="869950">
                  <a:moveTo>
                    <a:pt x="26670" y="276860"/>
                  </a:moveTo>
                  <a:lnTo>
                    <a:pt x="0" y="276860"/>
                  </a:lnTo>
                  <a:lnTo>
                    <a:pt x="0" y="283209"/>
                  </a:lnTo>
                  <a:lnTo>
                    <a:pt x="26670" y="283209"/>
                  </a:lnTo>
                  <a:lnTo>
                    <a:pt x="26670" y="276860"/>
                  </a:lnTo>
                  <a:close/>
                </a:path>
                <a:path w="26670" h="869950">
                  <a:moveTo>
                    <a:pt x="26670" y="283210"/>
                  </a:moveTo>
                  <a:lnTo>
                    <a:pt x="0" y="283210"/>
                  </a:lnTo>
                  <a:lnTo>
                    <a:pt x="0" y="285749"/>
                  </a:lnTo>
                  <a:lnTo>
                    <a:pt x="26670" y="285749"/>
                  </a:lnTo>
                  <a:lnTo>
                    <a:pt x="26670" y="283210"/>
                  </a:lnTo>
                  <a:close/>
                </a:path>
                <a:path w="26670" h="869950">
                  <a:moveTo>
                    <a:pt x="26670" y="285750"/>
                  </a:moveTo>
                  <a:lnTo>
                    <a:pt x="0" y="285750"/>
                  </a:lnTo>
                  <a:lnTo>
                    <a:pt x="0" y="289559"/>
                  </a:lnTo>
                  <a:lnTo>
                    <a:pt x="26670" y="289559"/>
                  </a:lnTo>
                  <a:lnTo>
                    <a:pt x="26670" y="285750"/>
                  </a:lnTo>
                  <a:close/>
                </a:path>
                <a:path w="26670" h="869950">
                  <a:moveTo>
                    <a:pt x="26670" y="289560"/>
                  </a:moveTo>
                  <a:lnTo>
                    <a:pt x="0" y="289560"/>
                  </a:lnTo>
                  <a:lnTo>
                    <a:pt x="0" y="292099"/>
                  </a:lnTo>
                  <a:lnTo>
                    <a:pt x="26670" y="292099"/>
                  </a:lnTo>
                  <a:lnTo>
                    <a:pt x="26670" y="289560"/>
                  </a:lnTo>
                  <a:close/>
                </a:path>
                <a:path w="26670" h="869950">
                  <a:moveTo>
                    <a:pt x="26670" y="292100"/>
                  </a:moveTo>
                  <a:lnTo>
                    <a:pt x="0" y="292100"/>
                  </a:lnTo>
                  <a:lnTo>
                    <a:pt x="0" y="298449"/>
                  </a:lnTo>
                  <a:lnTo>
                    <a:pt x="26670" y="298449"/>
                  </a:lnTo>
                  <a:lnTo>
                    <a:pt x="26670" y="292100"/>
                  </a:lnTo>
                  <a:close/>
                </a:path>
                <a:path w="26670" h="869950">
                  <a:moveTo>
                    <a:pt x="26670" y="298450"/>
                  </a:moveTo>
                  <a:lnTo>
                    <a:pt x="0" y="298450"/>
                  </a:lnTo>
                  <a:lnTo>
                    <a:pt x="0" y="323849"/>
                  </a:lnTo>
                  <a:lnTo>
                    <a:pt x="26670" y="323849"/>
                  </a:lnTo>
                  <a:lnTo>
                    <a:pt x="26670" y="298450"/>
                  </a:lnTo>
                  <a:close/>
                </a:path>
                <a:path w="26670" h="869950">
                  <a:moveTo>
                    <a:pt x="26670" y="323850"/>
                  </a:moveTo>
                  <a:lnTo>
                    <a:pt x="0" y="323850"/>
                  </a:lnTo>
                  <a:lnTo>
                    <a:pt x="0" y="330199"/>
                  </a:lnTo>
                  <a:lnTo>
                    <a:pt x="26670" y="330199"/>
                  </a:lnTo>
                  <a:lnTo>
                    <a:pt x="26670" y="323850"/>
                  </a:lnTo>
                  <a:close/>
                </a:path>
                <a:path w="26670" h="869950">
                  <a:moveTo>
                    <a:pt x="26670" y="330200"/>
                  </a:moveTo>
                  <a:lnTo>
                    <a:pt x="0" y="330200"/>
                  </a:lnTo>
                  <a:lnTo>
                    <a:pt x="0" y="342899"/>
                  </a:lnTo>
                  <a:lnTo>
                    <a:pt x="26670" y="342899"/>
                  </a:lnTo>
                  <a:lnTo>
                    <a:pt x="26670" y="330200"/>
                  </a:lnTo>
                  <a:close/>
                </a:path>
                <a:path w="26670" h="869950">
                  <a:moveTo>
                    <a:pt x="26670" y="342900"/>
                  </a:moveTo>
                  <a:lnTo>
                    <a:pt x="0" y="342900"/>
                  </a:lnTo>
                  <a:lnTo>
                    <a:pt x="0" y="359409"/>
                  </a:lnTo>
                  <a:lnTo>
                    <a:pt x="26670" y="359409"/>
                  </a:lnTo>
                  <a:lnTo>
                    <a:pt x="26670" y="342900"/>
                  </a:lnTo>
                  <a:close/>
                </a:path>
                <a:path w="26670" h="869950">
                  <a:moveTo>
                    <a:pt x="26670" y="359409"/>
                  </a:moveTo>
                  <a:lnTo>
                    <a:pt x="0" y="359409"/>
                  </a:lnTo>
                  <a:lnTo>
                    <a:pt x="0" y="361949"/>
                  </a:lnTo>
                  <a:lnTo>
                    <a:pt x="26670" y="361949"/>
                  </a:lnTo>
                  <a:lnTo>
                    <a:pt x="26670" y="359409"/>
                  </a:lnTo>
                  <a:close/>
                </a:path>
                <a:path w="26670" h="869950">
                  <a:moveTo>
                    <a:pt x="26670" y="361950"/>
                  </a:moveTo>
                  <a:lnTo>
                    <a:pt x="0" y="361950"/>
                  </a:lnTo>
                  <a:lnTo>
                    <a:pt x="0" y="365759"/>
                  </a:lnTo>
                  <a:lnTo>
                    <a:pt x="26670" y="365759"/>
                  </a:lnTo>
                  <a:lnTo>
                    <a:pt x="26670" y="361950"/>
                  </a:lnTo>
                  <a:close/>
                </a:path>
                <a:path w="26670" h="869950">
                  <a:moveTo>
                    <a:pt x="26670" y="365759"/>
                  </a:moveTo>
                  <a:lnTo>
                    <a:pt x="0" y="365759"/>
                  </a:lnTo>
                  <a:lnTo>
                    <a:pt x="0" y="368299"/>
                  </a:lnTo>
                  <a:lnTo>
                    <a:pt x="26670" y="368299"/>
                  </a:lnTo>
                  <a:lnTo>
                    <a:pt x="26670" y="365759"/>
                  </a:lnTo>
                  <a:close/>
                </a:path>
                <a:path w="26670" h="869950">
                  <a:moveTo>
                    <a:pt x="26670" y="368300"/>
                  </a:moveTo>
                  <a:lnTo>
                    <a:pt x="0" y="368300"/>
                  </a:lnTo>
                  <a:lnTo>
                    <a:pt x="0" y="372109"/>
                  </a:lnTo>
                  <a:lnTo>
                    <a:pt x="26670" y="372109"/>
                  </a:lnTo>
                  <a:lnTo>
                    <a:pt x="26670" y="368300"/>
                  </a:lnTo>
                  <a:close/>
                </a:path>
                <a:path w="26670" h="869950">
                  <a:moveTo>
                    <a:pt x="26670" y="372109"/>
                  </a:moveTo>
                  <a:lnTo>
                    <a:pt x="0" y="372109"/>
                  </a:lnTo>
                  <a:lnTo>
                    <a:pt x="0" y="378459"/>
                  </a:lnTo>
                  <a:lnTo>
                    <a:pt x="26670" y="378459"/>
                  </a:lnTo>
                  <a:lnTo>
                    <a:pt x="26670" y="372109"/>
                  </a:lnTo>
                  <a:close/>
                </a:path>
                <a:path w="26670" h="869950">
                  <a:moveTo>
                    <a:pt x="26670" y="378460"/>
                  </a:moveTo>
                  <a:lnTo>
                    <a:pt x="0" y="378460"/>
                  </a:lnTo>
                  <a:lnTo>
                    <a:pt x="0" y="387349"/>
                  </a:lnTo>
                  <a:lnTo>
                    <a:pt x="26670" y="387349"/>
                  </a:lnTo>
                  <a:lnTo>
                    <a:pt x="26670" y="378460"/>
                  </a:lnTo>
                  <a:close/>
                </a:path>
                <a:path w="26670" h="869950">
                  <a:moveTo>
                    <a:pt x="26670" y="387350"/>
                  </a:moveTo>
                  <a:lnTo>
                    <a:pt x="0" y="387350"/>
                  </a:lnTo>
                  <a:lnTo>
                    <a:pt x="0" y="400049"/>
                  </a:lnTo>
                  <a:lnTo>
                    <a:pt x="26670" y="400049"/>
                  </a:lnTo>
                  <a:lnTo>
                    <a:pt x="26670" y="387350"/>
                  </a:lnTo>
                  <a:close/>
                </a:path>
                <a:path w="26670" h="869950">
                  <a:moveTo>
                    <a:pt x="26670" y="400050"/>
                  </a:moveTo>
                  <a:lnTo>
                    <a:pt x="0" y="400050"/>
                  </a:lnTo>
                  <a:lnTo>
                    <a:pt x="0" y="410209"/>
                  </a:lnTo>
                  <a:lnTo>
                    <a:pt x="26670" y="410209"/>
                  </a:lnTo>
                  <a:lnTo>
                    <a:pt x="26670" y="400050"/>
                  </a:lnTo>
                  <a:close/>
                </a:path>
                <a:path w="26670" h="869950">
                  <a:moveTo>
                    <a:pt x="26670" y="410209"/>
                  </a:moveTo>
                  <a:lnTo>
                    <a:pt x="0" y="410209"/>
                  </a:lnTo>
                  <a:lnTo>
                    <a:pt x="0" y="412749"/>
                  </a:lnTo>
                  <a:lnTo>
                    <a:pt x="26670" y="412749"/>
                  </a:lnTo>
                  <a:lnTo>
                    <a:pt x="26670" y="410209"/>
                  </a:lnTo>
                  <a:close/>
                </a:path>
                <a:path w="26670" h="869950">
                  <a:moveTo>
                    <a:pt x="26670" y="412750"/>
                  </a:moveTo>
                  <a:lnTo>
                    <a:pt x="0" y="412750"/>
                  </a:lnTo>
                  <a:lnTo>
                    <a:pt x="0" y="419099"/>
                  </a:lnTo>
                  <a:lnTo>
                    <a:pt x="26670" y="419099"/>
                  </a:lnTo>
                  <a:lnTo>
                    <a:pt x="26670" y="412750"/>
                  </a:lnTo>
                  <a:close/>
                </a:path>
                <a:path w="26670" h="869950">
                  <a:moveTo>
                    <a:pt x="26670" y="419100"/>
                  </a:moveTo>
                  <a:lnTo>
                    <a:pt x="0" y="419100"/>
                  </a:lnTo>
                  <a:lnTo>
                    <a:pt x="0" y="422909"/>
                  </a:lnTo>
                  <a:lnTo>
                    <a:pt x="26670" y="422909"/>
                  </a:lnTo>
                  <a:lnTo>
                    <a:pt x="26670" y="419100"/>
                  </a:lnTo>
                  <a:close/>
                </a:path>
                <a:path w="26670" h="869950">
                  <a:moveTo>
                    <a:pt x="26670" y="422909"/>
                  </a:moveTo>
                  <a:lnTo>
                    <a:pt x="0" y="422909"/>
                  </a:lnTo>
                  <a:lnTo>
                    <a:pt x="0" y="429259"/>
                  </a:lnTo>
                  <a:lnTo>
                    <a:pt x="26670" y="429259"/>
                  </a:lnTo>
                  <a:lnTo>
                    <a:pt x="26670" y="422909"/>
                  </a:lnTo>
                  <a:close/>
                </a:path>
                <a:path w="26670" h="869950">
                  <a:moveTo>
                    <a:pt x="26670" y="429259"/>
                  </a:moveTo>
                  <a:lnTo>
                    <a:pt x="0" y="429259"/>
                  </a:lnTo>
                  <a:lnTo>
                    <a:pt x="0" y="431799"/>
                  </a:lnTo>
                  <a:lnTo>
                    <a:pt x="26670" y="431799"/>
                  </a:lnTo>
                  <a:lnTo>
                    <a:pt x="26670" y="429259"/>
                  </a:lnTo>
                  <a:close/>
                </a:path>
                <a:path w="26670" h="869950">
                  <a:moveTo>
                    <a:pt x="26670" y="431800"/>
                  </a:moveTo>
                  <a:lnTo>
                    <a:pt x="0" y="431800"/>
                  </a:lnTo>
                  <a:lnTo>
                    <a:pt x="0" y="435609"/>
                  </a:lnTo>
                  <a:lnTo>
                    <a:pt x="26670" y="435609"/>
                  </a:lnTo>
                  <a:lnTo>
                    <a:pt x="26670" y="431800"/>
                  </a:lnTo>
                  <a:close/>
                </a:path>
                <a:path w="26670" h="869950">
                  <a:moveTo>
                    <a:pt x="26670" y="435610"/>
                  </a:moveTo>
                  <a:lnTo>
                    <a:pt x="0" y="435610"/>
                  </a:lnTo>
                  <a:lnTo>
                    <a:pt x="0" y="438149"/>
                  </a:lnTo>
                  <a:lnTo>
                    <a:pt x="26670" y="438149"/>
                  </a:lnTo>
                  <a:lnTo>
                    <a:pt x="26670" y="435610"/>
                  </a:lnTo>
                  <a:close/>
                </a:path>
                <a:path w="26670" h="869950">
                  <a:moveTo>
                    <a:pt x="26670" y="438150"/>
                  </a:moveTo>
                  <a:lnTo>
                    <a:pt x="0" y="438150"/>
                  </a:lnTo>
                  <a:lnTo>
                    <a:pt x="0" y="444499"/>
                  </a:lnTo>
                  <a:lnTo>
                    <a:pt x="26670" y="444499"/>
                  </a:lnTo>
                  <a:lnTo>
                    <a:pt x="26670" y="438150"/>
                  </a:lnTo>
                  <a:close/>
                </a:path>
                <a:path w="26670" h="869950">
                  <a:moveTo>
                    <a:pt x="26670" y="444500"/>
                  </a:moveTo>
                  <a:lnTo>
                    <a:pt x="0" y="444500"/>
                  </a:lnTo>
                  <a:lnTo>
                    <a:pt x="0" y="463549"/>
                  </a:lnTo>
                  <a:lnTo>
                    <a:pt x="26670" y="463549"/>
                  </a:lnTo>
                  <a:lnTo>
                    <a:pt x="26670" y="444500"/>
                  </a:lnTo>
                  <a:close/>
                </a:path>
                <a:path w="26670" h="869950">
                  <a:moveTo>
                    <a:pt x="26670" y="463550"/>
                  </a:moveTo>
                  <a:lnTo>
                    <a:pt x="0" y="463550"/>
                  </a:lnTo>
                  <a:lnTo>
                    <a:pt x="0" y="467359"/>
                  </a:lnTo>
                  <a:lnTo>
                    <a:pt x="26670" y="467359"/>
                  </a:lnTo>
                  <a:lnTo>
                    <a:pt x="26670" y="463550"/>
                  </a:lnTo>
                  <a:close/>
                </a:path>
                <a:path w="26670" h="869950">
                  <a:moveTo>
                    <a:pt x="26670" y="467359"/>
                  </a:moveTo>
                  <a:lnTo>
                    <a:pt x="0" y="467359"/>
                  </a:lnTo>
                  <a:lnTo>
                    <a:pt x="0" y="480059"/>
                  </a:lnTo>
                  <a:lnTo>
                    <a:pt x="26670" y="480059"/>
                  </a:lnTo>
                  <a:lnTo>
                    <a:pt x="26670" y="467359"/>
                  </a:lnTo>
                  <a:close/>
                </a:path>
                <a:path w="26670" h="869950">
                  <a:moveTo>
                    <a:pt x="26670" y="480059"/>
                  </a:moveTo>
                  <a:lnTo>
                    <a:pt x="0" y="480059"/>
                  </a:lnTo>
                  <a:lnTo>
                    <a:pt x="0" y="488949"/>
                  </a:lnTo>
                  <a:lnTo>
                    <a:pt x="26670" y="488949"/>
                  </a:lnTo>
                  <a:lnTo>
                    <a:pt x="26670" y="480059"/>
                  </a:lnTo>
                  <a:close/>
                </a:path>
                <a:path w="26670" h="869950">
                  <a:moveTo>
                    <a:pt x="26670" y="488950"/>
                  </a:moveTo>
                  <a:lnTo>
                    <a:pt x="0" y="488950"/>
                  </a:lnTo>
                  <a:lnTo>
                    <a:pt x="0" y="492759"/>
                  </a:lnTo>
                  <a:lnTo>
                    <a:pt x="26670" y="492759"/>
                  </a:lnTo>
                  <a:lnTo>
                    <a:pt x="26670" y="488950"/>
                  </a:lnTo>
                  <a:close/>
                </a:path>
                <a:path w="26670" h="869950">
                  <a:moveTo>
                    <a:pt x="26670" y="492759"/>
                  </a:moveTo>
                  <a:lnTo>
                    <a:pt x="0" y="492759"/>
                  </a:lnTo>
                  <a:lnTo>
                    <a:pt x="0" y="507999"/>
                  </a:lnTo>
                  <a:lnTo>
                    <a:pt x="26670" y="507999"/>
                  </a:lnTo>
                  <a:lnTo>
                    <a:pt x="26670" y="492759"/>
                  </a:lnTo>
                  <a:close/>
                </a:path>
                <a:path w="26670" h="869950">
                  <a:moveTo>
                    <a:pt x="26670" y="508000"/>
                  </a:moveTo>
                  <a:lnTo>
                    <a:pt x="0" y="508000"/>
                  </a:lnTo>
                  <a:lnTo>
                    <a:pt x="0" y="514349"/>
                  </a:lnTo>
                  <a:lnTo>
                    <a:pt x="26670" y="514349"/>
                  </a:lnTo>
                  <a:lnTo>
                    <a:pt x="26670" y="508000"/>
                  </a:lnTo>
                  <a:close/>
                </a:path>
                <a:path w="26670" h="869950">
                  <a:moveTo>
                    <a:pt x="26670" y="514350"/>
                  </a:moveTo>
                  <a:lnTo>
                    <a:pt x="0" y="514350"/>
                  </a:lnTo>
                  <a:lnTo>
                    <a:pt x="0" y="518159"/>
                  </a:lnTo>
                  <a:lnTo>
                    <a:pt x="26670" y="518159"/>
                  </a:lnTo>
                  <a:lnTo>
                    <a:pt x="26670" y="514350"/>
                  </a:lnTo>
                  <a:close/>
                </a:path>
                <a:path w="26670" h="869950">
                  <a:moveTo>
                    <a:pt x="26670" y="518159"/>
                  </a:moveTo>
                  <a:lnTo>
                    <a:pt x="0" y="518159"/>
                  </a:lnTo>
                  <a:lnTo>
                    <a:pt x="0" y="520699"/>
                  </a:lnTo>
                  <a:lnTo>
                    <a:pt x="26670" y="520699"/>
                  </a:lnTo>
                  <a:lnTo>
                    <a:pt x="26670" y="518159"/>
                  </a:lnTo>
                  <a:close/>
                </a:path>
                <a:path w="26670" h="869950">
                  <a:moveTo>
                    <a:pt x="26670" y="520700"/>
                  </a:moveTo>
                  <a:lnTo>
                    <a:pt x="0" y="520700"/>
                  </a:lnTo>
                  <a:lnTo>
                    <a:pt x="0" y="524509"/>
                  </a:lnTo>
                  <a:lnTo>
                    <a:pt x="26670" y="524509"/>
                  </a:lnTo>
                  <a:lnTo>
                    <a:pt x="26670" y="520700"/>
                  </a:lnTo>
                  <a:close/>
                </a:path>
                <a:path w="26670" h="869950">
                  <a:moveTo>
                    <a:pt x="26670" y="524510"/>
                  </a:moveTo>
                  <a:lnTo>
                    <a:pt x="0" y="524510"/>
                  </a:lnTo>
                  <a:lnTo>
                    <a:pt x="0" y="530859"/>
                  </a:lnTo>
                  <a:lnTo>
                    <a:pt x="26670" y="530859"/>
                  </a:lnTo>
                  <a:lnTo>
                    <a:pt x="26670" y="524510"/>
                  </a:lnTo>
                  <a:close/>
                </a:path>
                <a:path w="26670" h="869950">
                  <a:moveTo>
                    <a:pt x="26670" y="530860"/>
                  </a:moveTo>
                  <a:lnTo>
                    <a:pt x="0" y="530860"/>
                  </a:lnTo>
                  <a:lnTo>
                    <a:pt x="0" y="533399"/>
                  </a:lnTo>
                  <a:lnTo>
                    <a:pt x="26670" y="533399"/>
                  </a:lnTo>
                  <a:lnTo>
                    <a:pt x="26670" y="530860"/>
                  </a:lnTo>
                  <a:close/>
                </a:path>
                <a:path w="26670" h="869950">
                  <a:moveTo>
                    <a:pt x="26670" y="533400"/>
                  </a:moveTo>
                  <a:lnTo>
                    <a:pt x="0" y="533400"/>
                  </a:lnTo>
                  <a:lnTo>
                    <a:pt x="0" y="539749"/>
                  </a:lnTo>
                  <a:lnTo>
                    <a:pt x="26670" y="539749"/>
                  </a:lnTo>
                  <a:lnTo>
                    <a:pt x="26670" y="533400"/>
                  </a:lnTo>
                  <a:close/>
                </a:path>
                <a:path w="26670" h="869950">
                  <a:moveTo>
                    <a:pt x="26670" y="539750"/>
                  </a:moveTo>
                  <a:lnTo>
                    <a:pt x="0" y="539750"/>
                  </a:lnTo>
                  <a:lnTo>
                    <a:pt x="0" y="552449"/>
                  </a:lnTo>
                  <a:lnTo>
                    <a:pt x="26670" y="552449"/>
                  </a:lnTo>
                  <a:lnTo>
                    <a:pt x="26670" y="539750"/>
                  </a:lnTo>
                  <a:close/>
                </a:path>
                <a:path w="26670" h="869950">
                  <a:moveTo>
                    <a:pt x="26670" y="863599"/>
                  </a:moveTo>
                  <a:lnTo>
                    <a:pt x="0" y="863599"/>
                  </a:lnTo>
                  <a:lnTo>
                    <a:pt x="0" y="868679"/>
                  </a:lnTo>
                  <a:lnTo>
                    <a:pt x="21589" y="868679"/>
                  </a:lnTo>
                  <a:lnTo>
                    <a:pt x="21589" y="869949"/>
                  </a:lnTo>
                  <a:lnTo>
                    <a:pt x="26670" y="869949"/>
                  </a:lnTo>
                  <a:lnTo>
                    <a:pt x="26670" y="863599"/>
                  </a:lnTo>
                  <a:close/>
                </a:path>
                <a:path w="26670" h="869950">
                  <a:moveTo>
                    <a:pt x="26670" y="857249"/>
                  </a:moveTo>
                  <a:lnTo>
                    <a:pt x="0" y="857249"/>
                  </a:lnTo>
                  <a:lnTo>
                    <a:pt x="0" y="862329"/>
                  </a:lnTo>
                  <a:lnTo>
                    <a:pt x="26670" y="862329"/>
                  </a:lnTo>
                  <a:lnTo>
                    <a:pt x="26670" y="857249"/>
                  </a:lnTo>
                  <a:close/>
                </a:path>
                <a:path w="26670" h="869950">
                  <a:moveTo>
                    <a:pt x="26670" y="850899"/>
                  </a:moveTo>
                  <a:lnTo>
                    <a:pt x="0" y="850899"/>
                  </a:lnTo>
                  <a:lnTo>
                    <a:pt x="0" y="855979"/>
                  </a:lnTo>
                  <a:lnTo>
                    <a:pt x="26670" y="855979"/>
                  </a:lnTo>
                  <a:lnTo>
                    <a:pt x="26670" y="850899"/>
                  </a:lnTo>
                  <a:close/>
                </a:path>
                <a:path w="26670" h="869950">
                  <a:moveTo>
                    <a:pt x="26670" y="844549"/>
                  </a:moveTo>
                  <a:lnTo>
                    <a:pt x="0" y="844549"/>
                  </a:lnTo>
                  <a:lnTo>
                    <a:pt x="0" y="849629"/>
                  </a:lnTo>
                  <a:lnTo>
                    <a:pt x="26670" y="849629"/>
                  </a:lnTo>
                  <a:lnTo>
                    <a:pt x="26670" y="844549"/>
                  </a:lnTo>
                  <a:close/>
                </a:path>
                <a:path w="26670" h="869950">
                  <a:moveTo>
                    <a:pt x="26670" y="838199"/>
                  </a:moveTo>
                  <a:lnTo>
                    <a:pt x="0" y="838199"/>
                  </a:lnTo>
                  <a:lnTo>
                    <a:pt x="0" y="843279"/>
                  </a:lnTo>
                  <a:lnTo>
                    <a:pt x="26670" y="843279"/>
                  </a:lnTo>
                  <a:lnTo>
                    <a:pt x="26670" y="838199"/>
                  </a:lnTo>
                  <a:close/>
                </a:path>
                <a:path w="26670" h="869950">
                  <a:moveTo>
                    <a:pt x="26670" y="831849"/>
                  </a:moveTo>
                  <a:lnTo>
                    <a:pt x="0" y="831849"/>
                  </a:lnTo>
                  <a:lnTo>
                    <a:pt x="0" y="836929"/>
                  </a:lnTo>
                  <a:lnTo>
                    <a:pt x="26670" y="836929"/>
                  </a:lnTo>
                  <a:lnTo>
                    <a:pt x="26670" y="831849"/>
                  </a:lnTo>
                  <a:close/>
                </a:path>
                <a:path w="26670" h="869950">
                  <a:moveTo>
                    <a:pt x="26670" y="825499"/>
                  </a:moveTo>
                  <a:lnTo>
                    <a:pt x="0" y="825499"/>
                  </a:lnTo>
                  <a:lnTo>
                    <a:pt x="0" y="830579"/>
                  </a:lnTo>
                  <a:lnTo>
                    <a:pt x="26670" y="830579"/>
                  </a:lnTo>
                  <a:lnTo>
                    <a:pt x="26670" y="825499"/>
                  </a:lnTo>
                  <a:close/>
                </a:path>
                <a:path w="26670" h="869950">
                  <a:moveTo>
                    <a:pt x="26670" y="819150"/>
                  </a:moveTo>
                  <a:lnTo>
                    <a:pt x="0" y="819150"/>
                  </a:lnTo>
                  <a:lnTo>
                    <a:pt x="0" y="824229"/>
                  </a:lnTo>
                  <a:lnTo>
                    <a:pt x="26670" y="824229"/>
                  </a:lnTo>
                  <a:lnTo>
                    <a:pt x="26670" y="819150"/>
                  </a:lnTo>
                  <a:close/>
                </a:path>
                <a:path w="26670" h="869950">
                  <a:moveTo>
                    <a:pt x="26670" y="812799"/>
                  </a:moveTo>
                  <a:lnTo>
                    <a:pt x="0" y="812799"/>
                  </a:lnTo>
                  <a:lnTo>
                    <a:pt x="0" y="817879"/>
                  </a:lnTo>
                  <a:lnTo>
                    <a:pt x="26670" y="817879"/>
                  </a:lnTo>
                  <a:lnTo>
                    <a:pt x="26670" y="812799"/>
                  </a:lnTo>
                  <a:close/>
                </a:path>
                <a:path w="26670" h="869950">
                  <a:moveTo>
                    <a:pt x="26670" y="806449"/>
                  </a:moveTo>
                  <a:lnTo>
                    <a:pt x="0" y="806449"/>
                  </a:lnTo>
                  <a:lnTo>
                    <a:pt x="0" y="811529"/>
                  </a:lnTo>
                  <a:lnTo>
                    <a:pt x="26670" y="811529"/>
                  </a:lnTo>
                  <a:lnTo>
                    <a:pt x="26670" y="806449"/>
                  </a:lnTo>
                  <a:close/>
                </a:path>
                <a:path w="26670" h="869950">
                  <a:moveTo>
                    <a:pt x="26670" y="800099"/>
                  </a:moveTo>
                  <a:lnTo>
                    <a:pt x="0" y="800099"/>
                  </a:lnTo>
                  <a:lnTo>
                    <a:pt x="0" y="805179"/>
                  </a:lnTo>
                  <a:lnTo>
                    <a:pt x="26670" y="805179"/>
                  </a:lnTo>
                  <a:lnTo>
                    <a:pt x="26670" y="800099"/>
                  </a:lnTo>
                  <a:close/>
                </a:path>
                <a:path w="26670" h="869950">
                  <a:moveTo>
                    <a:pt x="26670" y="793750"/>
                  </a:moveTo>
                  <a:lnTo>
                    <a:pt x="0" y="793750"/>
                  </a:lnTo>
                  <a:lnTo>
                    <a:pt x="0" y="798829"/>
                  </a:lnTo>
                  <a:lnTo>
                    <a:pt x="26670" y="798829"/>
                  </a:lnTo>
                  <a:lnTo>
                    <a:pt x="26670" y="793750"/>
                  </a:lnTo>
                  <a:close/>
                </a:path>
                <a:path w="26670" h="869950">
                  <a:moveTo>
                    <a:pt x="26670" y="787399"/>
                  </a:moveTo>
                  <a:lnTo>
                    <a:pt x="0" y="787399"/>
                  </a:lnTo>
                  <a:lnTo>
                    <a:pt x="0" y="792479"/>
                  </a:lnTo>
                  <a:lnTo>
                    <a:pt x="26670" y="792479"/>
                  </a:lnTo>
                  <a:lnTo>
                    <a:pt x="26670" y="787399"/>
                  </a:lnTo>
                  <a:close/>
                </a:path>
                <a:path w="26670" h="869950">
                  <a:moveTo>
                    <a:pt x="26670" y="781049"/>
                  </a:moveTo>
                  <a:lnTo>
                    <a:pt x="0" y="781049"/>
                  </a:lnTo>
                  <a:lnTo>
                    <a:pt x="0" y="786130"/>
                  </a:lnTo>
                  <a:lnTo>
                    <a:pt x="26670" y="786130"/>
                  </a:lnTo>
                  <a:lnTo>
                    <a:pt x="26670" y="781049"/>
                  </a:lnTo>
                  <a:close/>
                </a:path>
                <a:path w="26670" h="869950">
                  <a:moveTo>
                    <a:pt x="26670" y="774699"/>
                  </a:moveTo>
                  <a:lnTo>
                    <a:pt x="0" y="774699"/>
                  </a:lnTo>
                  <a:lnTo>
                    <a:pt x="0" y="779780"/>
                  </a:lnTo>
                  <a:lnTo>
                    <a:pt x="26670" y="779780"/>
                  </a:lnTo>
                  <a:lnTo>
                    <a:pt x="26670" y="774699"/>
                  </a:lnTo>
                  <a:close/>
                </a:path>
                <a:path w="26670" h="869950">
                  <a:moveTo>
                    <a:pt x="26670" y="768349"/>
                  </a:moveTo>
                  <a:lnTo>
                    <a:pt x="0" y="768349"/>
                  </a:lnTo>
                  <a:lnTo>
                    <a:pt x="0" y="773430"/>
                  </a:lnTo>
                  <a:lnTo>
                    <a:pt x="26670" y="773430"/>
                  </a:lnTo>
                  <a:lnTo>
                    <a:pt x="26670" y="768349"/>
                  </a:lnTo>
                  <a:close/>
                </a:path>
                <a:path w="26670" h="869950">
                  <a:moveTo>
                    <a:pt x="26670" y="761999"/>
                  </a:moveTo>
                  <a:lnTo>
                    <a:pt x="0" y="761999"/>
                  </a:lnTo>
                  <a:lnTo>
                    <a:pt x="0" y="767080"/>
                  </a:lnTo>
                  <a:lnTo>
                    <a:pt x="26670" y="767080"/>
                  </a:lnTo>
                  <a:lnTo>
                    <a:pt x="26670" y="761999"/>
                  </a:lnTo>
                  <a:close/>
                </a:path>
                <a:path w="26670" h="869950">
                  <a:moveTo>
                    <a:pt x="26670" y="755649"/>
                  </a:moveTo>
                  <a:lnTo>
                    <a:pt x="0" y="755649"/>
                  </a:lnTo>
                  <a:lnTo>
                    <a:pt x="0" y="760730"/>
                  </a:lnTo>
                  <a:lnTo>
                    <a:pt x="26670" y="760730"/>
                  </a:lnTo>
                  <a:lnTo>
                    <a:pt x="26670" y="755649"/>
                  </a:lnTo>
                  <a:close/>
                </a:path>
                <a:path w="26670" h="869950">
                  <a:moveTo>
                    <a:pt x="26670" y="749299"/>
                  </a:moveTo>
                  <a:lnTo>
                    <a:pt x="0" y="749299"/>
                  </a:lnTo>
                  <a:lnTo>
                    <a:pt x="0" y="754380"/>
                  </a:lnTo>
                  <a:lnTo>
                    <a:pt x="26670" y="754380"/>
                  </a:lnTo>
                  <a:lnTo>
                    <a:pt x="26670" y="749299"/>
                  </a:lnTo>
                  <a:close/>
                </a:path>
                <a:path w="26670" h="869950">
                  <a:moveTo>
                    <a:pt x="26670" y="742949"/>
                  </a:moveTo>
                  <a:lnTo>
                    <a:pt x="0" y="742949"/>
                  </a:lnTo>
                  <a:lnTo>
                    <a:pt x="0" y="748030"/>
                  </a:lnTo>
                  <a:lnTo>
                    <a:pt x="26670" y="748030"/>
                  </a:lnTo>
                  <a:lnTo>
                    <a:pt x="26670" y="742949"/>
                  </a:lnTo>
                  <a:close/>
                </a:path>
                <a:path w="26670" h="869950">
                  <a:moveTo>
                    <a:pt x="26670" y="736599"/>
                  </a:moveTo>
                  <a:lnTo>
                    <a:pt x="0" y="736599"/>
                  </a:lnTo>
                  <a:lnTo>
                    <a:pt x="0" y="741680"/>
                  </a:lnTo>
                  <a:lnTo>
                    <a:pt x="26670" y="741680"/>
                  </a:lnTo>
                  <a:lnTo>
                    <a:pt x="26670" y="736599"/>
                  </a:lnTo>
                  <a:close/>
                </a:path>
                <a:path w="26670" h="869950">
                  <a:moveTo>
                    <a:pt x="26670" y="730249"/>
                  </a:moveTo>
                  <a:lnTo>
                    <a:pt x="0" y="730249"/>
                  </a:lnTo>
                  <a:lnTo>
                    <a:pt x="0" y="735330"/>
                  </a:lnTo>
                  <a:lnTo>
                    <a:pt x="26670" y="735330"/>
                  </a:lnTo>
                  <a:lnTo>
                    <a:pt x="26670" y="730249"/>
                  </a:lnTo>
                  <a:close/>
                </a:path>
                <a:path w="26670" h="869950">
                  <a:moveTo>
                    <a:pt x="26670" y="723899"/>
                  </a:moveTo>
                  <a:lnTo>
                    <a:pt x="0" y="723899"/>
                  </a:lnTo>
                  <a:lnTo>
                    <a:pt x="0" y="728980"/>
                  </a:lnTo>
                  <a:lnTo>
                    <a:pt x="26670" y="728980"/>
                  </a:lnTo>
                  <a:lnTo>
                    <a:pt x="26670" y="723899"/>
                  </a:lnTo>
                  <a:close/>
                </a:path>
                <a:path w="26670" h="869950">
                  <a:moveTo>
                    <a:pt x="26670" y="717549"/>
                  </a:moveTo>
                  <a:lnTo>
                    <a:pt x="0" y="717549"/>
                  </a:lnTo>
                  <a:lnTo>
                    <a:pt x="0" y="722630"/>
                  </a:lnTo>
                  <a:lnTo>
                    <a:pt x="26670" y="722630"/>
                  </a:lnTo>
                  <a:lnTo>
                    <a:pt x="26670" y="717549"/>
                  </a:lnTo>
                  <a:close/>
                </a:path>
                <a:path w="26670" h="869950">
                  <a:moveTo>
                    <a:pt x="26670" y="711199"/>
                  </a:moveTo>
                  <a:lnTo>
                    <a:pt x="0" y="711199"/>
                  </a:lnTo>
                  <a:lnTo>
                    <a:pt x="0" y="716280"/>
                  </a:lnTo>
                  <a:lnTo>
                    <a:pt x="26670" y="716280"/>
                  </a:lnTo>
                  <a:lnTo>
                    <a:pt x="26670" y="711199"/>
                  </a:lnTo>
                  <a:close/>
                </a:path>
                <a:path w="26670" h="869950">
                  <a:moveTo>
                    <a:pt x="26670" y="704849"/>
                  </a:moveTo>
                  <a:lnTo>
                    <a:pt x="0" y="704849"/>
                  </a:lnTo>
                  <a:lnTo>
                    <a:pt x="0" y="709930"/>
                  </a:lnTo>
                  <a:lnTo>
                    <a:pt x="26670" y="709930"/>
                  </a:lnTo>
                  <a:lnTo>
                    <a:pt x="26670" y="704849"/>
                  </a:lnTo>
                  <a:close/>
                </a:path>
                <a:path w="26670" h="869950">
                  <a:moveTo>
                    <a:pt x="26670" y="698499"/>
                  </a:moveTo>
                  <a:lnTo>
                    <a:pt x="0" y="698499"/>
                  </a:lnTo>
                  <a:lnTo>
                    <a:pt x="0" y="703580"/>
                  </a:lnTo>
                  <a:lnTo>
                    <a:pt x="26670" y="703580"/>
                  </a:lnTo>
                  <a:lnTo>
                    <a:pt x="26670" y="698499"/>
                  </a:lnTo>
                  <a:close/>
                </a:path>
                <a:path w="26670" h="869950">
                  <a:moveTo>
                    <a:pt x="26670" y="692149"/>
                  </a:moveTo>
                  <a:lnTo>
                    <a:pt x="0" y="692149"/>
                  </a:lnTo>
                  <a:lnTo>
                    <a:pt x="0" y="697230"/>
                  </a:lnTo>
                  <a:lnTo>
                    <a:pt x="26670" y="697230"/>
                  </a:lnTo>
                  <a:lnTo>
                    <a:pt x="26670" y="692149"/>
                  </a:lnTo>
                  <a:close/>
                </a:path>
                <a:path w="26670" h="869950">
                  <a:moveTo>
                    <a:pt x="26670" y="685799"/>
                  </a:moveTo>
                  <a:lnTo>
                    <a:pt x="0" y="685799"/>
                  </a:lnTo>
                  <a:lnTo>
                    <a:pt x="0" y="690880"/>
                  </a:lnTo>
                  <a:lnTo>
                    <a:pt x="26670" y="690880"/>
                  </a:lnTo>
                  <a:lnTo>
                    <a:pt x="26670" y="685799"/>
                  </a:lnTo>
                  <a:close/>
                </a:path>
                <a:path w="26670" h="869950">
                  <a:moveTo>
                    <a:pt x="26670" y="679449"/>
                  </a:moveTo>
                  <a:lnTo>
                    <a:pt x="0" y="679449"/>
                  </a:lnTo>
                  <a:lnTo>
                    <a:pt x="0" y="684530"/>
                  </a:lnTo>
                  <a:lnTo>
                    <a:pt x="26670" y="684530"/>
                  </a:lnTo>
                  <a:lnTo>
                    <a:pt x="26670" y="679449"/>
                  </a:lnTo>
                  <a:close/>
                </a:path>
                <a:path w="26670" h="869950">
                  <a:moveTo>
                    <a:pt x="26670" y="673099"/>
                  </a:moveTo>
                  <a:lnTo>
                    <a:pt x="0" y="673099"/>
                  </a:lnTo>
                  <a:lnTo>
                    <a:pt x="0" y="678180"/>
                  </a:lnTo>
                  <a:lnTo>
                    <a:pt x="26670" y="678180"/>
                  </a:lnTo>
                  <a:lnTo>
                    <a:pt x="26670" y="673099"/>
                  </a:lnTo>
                  <a:close/>
                </a:path>
                <a:path w="26670" h="869950">
                  <a:moveTo>
                    <a:pt x="26670" y="666749"/>
                  </a:moveTo>
                  <a:lnTo>
                    <a:pt x="0" y="666749"/>
                  </a:lnTo>
                  <a:lnTo>
                    <a:pt x="0" y="671830"/>
                  </a:lnTo>
                  <a:lnTo>
                    <a:pt x="26670" y="671830"/>
                  </a:lnTo>
                  <a:lnTo>
                    <a:pt x="26670" y="666749"/>
                  </a:lnTo>
                  <a:close/>
                </a:path>
                <a:path w="26670" h="869950">
                  <a:moveTo>
                    <a:pt x="26670" y="660399"/>
                  </a:moveTo>
                  <a:lnTo>
                    <a:pt x="0" y="660399"/>
                  </a:lnTo>
                  <a:lnTo>
                    <a:pt x="0" y="665480"/>
                  </a:lnTo>
                  <a:lnTo>
                    <a:pt x="26670" y="665480"/>
                  </a:lnTo>
                  <a:lnTo>
                    <a:pt x="26670" y="660399"/>
                  </a:lnTo>
                  <a:close/>
                </a:path>
                <a:path w="26670" h="869950">
                  <a:moveTo>
                    <a:pt x="26670" y="654049"/>
                  </a:moveTo>
                  <a:lnTo>
                    <a:pt x="0" y="654049"/>
                  </a:lnTo>
                  <a:lnTo>
                    <a:pt x="0" y="659130"/>
                  </a:lnTo>
                  <a:lnTo>
                    <a:pt x="26670" y="659130"/>
                  </a:lnTo>
                  <a:lnTo>
                    <a:pt x="26670" y="654049"/>
                  </a:lnTo>
                  <a:close/>
                </a:path>
                <a:path w="26670" h="869950">
                  <a:moveTo>
                    <a:pt x="26670" y="647699"/>
                  </a:moveTo>
                  <a:lnTo>
                    <a:pt x="0" y="647699"/>
                  </a:lnTo>
                  <a:lnTo>
                    <a:pt x="0" y="652780"/>
                  </a:lnTo>
                  <a:lnTo>
                    <a:pt x="26670" y="652780"/>
                  </a:lnTo>
                  <a:lnTo>
                    <a:pt x="26670" y="647699"/>
                  </a:lnTo>
                  <a:close/>
                </a:path>
                <a:path w="26670" h="869950">
                  <a:moveTo>
                    <a:pt x="26670" y="641349"/>
                  </a:moveTo>
                  <a:lnTo>
                    <a:pt x="0" y="641349"/>
                  </a:lnTo>
                  <a:lnTo>
                    <a:pt x="0" y="646430"/>
                  </a:lnTo>
                  <a:lnTo>
                    <a:pt x="26670" y="646430"/>
                  </a:lnTo>
                  <a:lnTo>
                    <a:pt x="26670" y="641349"/>
                  </a:lnTo>
                  <a:close/>
                </a:path>
                <a:path w="26670" h="869950">
                  <a:moveTo>
                    <a:pt x="26670" y="634999"/>
                  </a:moveTo>
                  <a:lnTo>
                    <a:pt x="0" y="634999"/>
                  </a:lnTo>
                  <a:lnTo>
                    <a:pt x="0" y="640080"/>
                  </a:lnTo>
                  <a:lnTo>
                    <a:pt x="26670" y="640080"/>
                  </a:lnTo>
                  <a:lnTo>
                    <a:pt x="26670" y="634999"/>
                  </a:lnTo>
                  <a:close/>
                </a:path>
                <a:path w="26670" h="869950">
                  <a:moveTo>
                    <a:pt x="26670" y="628649"/>
                  </a:moveTo>
                  <a:lnTo>
                    <a:pt x="0" y="628649"/>
                  </a:lnTo>
                  <a:lnTo>
                    <a:pt x="0" y="633730"/>
                  </a:lnTo>
                  <a:lnTo>
                    <a:pt x="26670" y="633730"/>
                  </a:lnTo>
                  <a:lnTo>
                    <a:pt x="26670" y="628649"/>
                  </a:lnTo>
                  <a:close/>
                </a:path>
                <a:path w="26670" h="869950">
                  <a:moveTo>
                    <a:pt x="26670" y="622300"/>
                  </a:moveTo>
                  <a:lnTo>
                    <a:pt x="0" y="622300"/>
                  </a:lnTo>
                  <a:lnTo>
                    <a:pt x="0" y="627380"/>
                  </a:lnTo>
                  <a:lnTo>
                    <a:pt x="26670" y="627380"/>
                  </a:lnTo>
                  <a:lnTo>
                    <a:pt x="26670" y="622300"/>
                  </a:lnTo>
                  <a:close/>
                </a:path>
                <a:path w="26670" h="869950">
                  <a:moveTo>
                    <a:pt x="26670" y="615950"/>
                  </a:moveTo>
                  <a:lnTo>
                    <a:pt x="0" y="615950"/>
                  </a:lnTo>
                  <a:lnTo>
                    <a:pt x="0" y="621030"/>
                  </a:lnTo>
                  <a:lnTo>
                    <a:pt x="26670" y="621030"/>
                  </a:lnTo>
                  <a:lnTo>
                    <a:pt x="26670" y="615950"/>
                  </a:lnTo>
                  <a:close/>
                </a:path>
                <a:path w="26670" h="869950">
                  <a:moveTo>
                    <a:pt x="26670" y="609599"/>
                  </a:moveTo>
                  <a:lnTo>
                    <a:pt x="0" y="609599"/>
                  </a:lnTo>
                  <a:lnTo>
                    <a:pt x="0" y="614680"/>
                  </a:lnTo>
                  <a:lnTo>
                    <a:pt x="26670" y="614680"/>
                  </a:lnTo>
                  <a:lnTo>
                    <a:pt x="26670" y="609599"/>
                  </a:lnTo>
                  <a:close/>
                </a:path>
                <a:path w="26670" h="869950">
                  <a:moveTo>
                    <a:pt x="26670" y="603249"/>
                  </a:moveTo>
                  <a:lnTo>
                    <a:pt x="0" y="603249"/>
                  </a:lnTo>
                  <a:lnTo>
                    <a:pt x="0" y="608330"/>
                  </a:lnTo>
                  <a:lnTo>
                    <a:pt x="26670" y="608330"/>
                  </a:lnTo>
                  <a:lnTo>
                    <a:pt x="26670" y="603249"/>
                  </a:lnTo>
                  <a:close/>
                </a:path>
                <a:path w="26670" h="869950">
                  <a:moveTo>
                    <a:pt x="26670" y="596899"/>
                  </a:moveTo>
                  <a:lnTo>
                    <a:pt x="0" y="596899"/>
                  </a:lnTo>
                  <a:lnTo>
                    <a:pt x="0" y="601980"/>
                  </a:lnTo>
                  <a:lnTo>
                    <a:pt x="26670" y="601980"/>
                  </a:lnTo>
                  <a:lnTo>
                    <a:pt x="26670" y="596899"/>
                  </a:lnTo>
                  <a:close/>
                </a:path>
                <a:path w="26670" h="869950">
                  <a:moveTo>
                    <a:pt x="26670" y="590549"/>
                  </a:moveTo>
                  <a:lnTo>
                    <a:pt x="0" y="590549"/>
                  </a:lnTo>
                  <a:lnTo>
                    <a:pt x="0" y="595630"/>
                  </a:lnTo>
                  <a:lnTo>
                    <a:pt x="26670" y="595630"/>
                  </a:lnTo>
                  <a:lnTo>
                    <a:pt x="26670" y="590549"/>
                  </a:lnTo>
                  <a:close/>
                </a:path>
                <a:path w="26670" h="869950">
                  <a:moveTo>
                    <a:pt x="26670" y="584199"/>
                  </a:moveTo>
                  <a:lnTo>
                    <a:pt x="0" y="584199"/>
                  </a:lnTo>
                  <a:lnTo>
                    <a:pt x="0" y="589280"/>
                  </a:lnTo>
                  <a:lnTo>
                    <a:pt x="26670" y="589280"/>
                  </a:lnTo>
                  <a:lnTo>
                    <a:pt x="26670" y="584199"/>
                  </a:lnTo>
                  <a:close/>
                </a:path>
                <a:path w="26670" h="869950">
                  <a:moveTo>
                    <a:pt x="26670" y="577849"/>
                  </a:moveTo>
                  <a:lnTo>
                    <a:pt x="0" y="577849"/>
                  </a:lnTo>
                  <a:lnTo>
                    <a:pt x="0" y="582930"/>
                  </a:lnTo>
                  <a:lnTo>
                    <a:pt x="26670" y="582930"/>
                  </a:lnTo>
                  <a:lnTo>
                    <a:pt x="26670" y="577849"/>
                  </a:lnTo>
                  <a:close/>
                </a:path>
                <a:path w="26670" h="869950">
                  <a:moveTo>
                    <a:pt x="26670" y="571500"/>
                  </a:moveTo>
                  <a:lnTo>
                    <a:pt x="0" y="571500"/>
                  </a:lnTo>
                  <a:lnTo>
                    <a:pt x="0" y="576580"/>
                  </a:lnTo>
                  <a:lnTo>
                    <a:pt x="26670" y="576580"/>
                  </a:lnTo>
                  <a:lnTo>
                    <a:pt x="26670" y="571500"/>
                  </a:lnTo>
                  <a:close/>
                </a:path>
                <a:path w="26670" h="869950">
                  <a:moveTo>
                    <a:pt x="26670" y="565149"/>
                  </a:moveTo>
                  <a:lnTo>
                    <a:pt x="0" y="565149"/>
                  </a:lnTo>
                  <a:lnTo>
                    <a:pt x="0" y="570230"/>
                  </a:lnTo>
                  <a:lnTo>
                    <a:pt x="26670" y="570230"/>
                  </a:lnTo>
                  <a:lnTo>
                    <a:pt x="26670" y="565149"/>
                  </a:lnTo>
                  <a:close/>
                </a:path>
                <a:path w="26670" h="869950">
                  <a:moveTo>
                    <a:pt x="26670" y="558799"/>
                  </a:moveTo>
                  <a:lnTo>
                    <a:pt x="0" y="558799"/>
                  </a:lnTo>
                  <a:lnTo>
                    <a:pt x="0" y="563880"/>
                  </a:lnTo>
                  <a:lnTo>
                    <a:pt x="26670" y="563880"/>
                  </a:lnTo>
                  <a:lnTo>
                    <a:pt x="26670" y="558799"/>
                  </a:lnTo>
                  <a:close/>
                </a:path>
                <a:path w="26670" h="869950">
                  <a:moveTo>
                    <a:pt x="26670" y="553719"/>
                  </a:moveTo>
                  <a:lnTo>
                    <a:pt x="0" y="553719"/>
                  </a:lnTo>
                  <a:lnTo>
                    <a:pt x="0" y="557530"/>
                  </a:lnTo>
                  <a:lnTo>
                    <a:pt x="26670" y="557530"/>
                  </a:lnTo>
                  <a:lnTo>
                    <a:pt x="26670" y="553719"/>
                  </a:lnTo>
                  <a:close/>
                </a:path>
              </a:pathLst>
            </a:custGeom>
            <a:solidFill>
              <a:srgbClr val="3C63D7"/>
            </a:solidFill>
          </p:spPr>
          <p:txBody>
            <a:bodyPr wrap="square" lIns="0" tIns="0" rIns="0" bIns="0" rtlCol="0"/>
            <a:lstStyle/>
            <a:p>
              <a:endParaRPr/>
            </a:p>
          </p:txBody>
        </p:sp>
        <p:sp>
          <p:nvSpPr>
            <p:cNvPr id="457" name="object 457"/>
            <p:cNvSpPr/>
            <p:nvPr/>
          </p:nvSpPr>
          <p:spPr>
            <a:xfrm>
              <a:off x="6047739" y="5485129"/>
              <a:ext cx="25400" cy="876300"/>
            </a:xfrm>
            <a:custGeom>
              <a:avLst/>
              <a:gdLst/>
              <a:ahLst/>
              <a:cxnLst/>
              <a:rect l="l" t="t" r="r" b="b"/>
              <a:pathLst>
                <a:path w="25400" h="876300">
                  <a:moveTo>
                    <a:pt x="1270" y="0"/>
                  </a:moveTo>
                  <a:lnTo>
                    <a:pt x="0" y="0"/>
                  </a:lnTo>
                  <a:lnTo>
                    <a:pt x="0" y="5079"/>
                  </a:lnTo>
                  <a:lnTo>
                    <a:pt x="22860" y="5079"/>
                  </a:lnTo>
                  <a:lnTo>
                    <a:pt x="22860" y="3809"/>
                  </a:lnTo>
                  <a:lnTo>
                    <a:pt x="15239" y="3809"/>
                  </a:lnTo>
                  <a:lnTo>
                    <a:pt x="15239" y="2539"/>
                  </a:lnTo>
                  <a:lnTo>
                    <a:pt x="8889" y="2539"/>
                  </a:lnTo>
                  <a:lnTo>
                    <a:pt x="8889" y="1269"/>
                  </a:lnTo>
                  <a:lnTo>
                    <a:pt x="1270" y="1269"/>
                  </a:lnTo>
                  <a:lnTo>
                    <a:pt x="1270" y="0"/>
                  </a:lnTo>
                  <a:close/>
                </a:path>
                <a:path w="25400" h="876300">
                  <a:moveTo>
                    <a:pt x="25400" y="5079"/>
                  </a:moveTo>
                  <a:lnTo>
                    <a:pt x="0" y="5079"/>
                  </a:lnTo>
                  <a:lnTo>
                    <a:pt x="0" y="11429"/>
                  </a:lnTo>
                  <a:lnTo>
                    <a:pt x="25400" y="11429"/>
                  </a:lnTo>
                  <a:lnTo>
                    <a:pt x="25400" y="5079"/>
                  </a:lnTo>
                  <a:close/>
                </a:path>
                <a:path w="25400" h="876300">
                  <a:moveTo>
                    <a:pt x="25400" y="11429"/>
                  </a:moveTo>
                  <a:lnTo>
                    <a:pt x="0" y="11429"/>
                  </a:lnTo>
                  <a:lnTo>
                    <a:pt x="0" y="17779"/>
                  </a:lnTo>
                  <a:lnTo>
                    <a:pt x="25400" y="17779"/>
                  </a:lnTo>
                  <a:lnTo>
                    <a:pt x="25400" y="11429"/>
                  </a:lnTo>
                  <a:close/>
                </a:path>
                <a:path w="25400" h="876300">
                  <a:moveTo>
                    <a:pt x="25400" y="17779"/>
                  </a:moveTo>
                  <a:lnTo>
                    <a:pt x="0" y="17779"/>
                  </a:lnTo>
                  <a:lnTo>
                    <a:pt x="0" y="24129"/>
                  </a:lnTo>
                  <a:lnTo>
                    <a:pt x="25400" y="24129"/>
                  </a:lnTo>
                  <a:lnTo>
                    <a:pt x="25400" y="17779"/>
                  </a:lnTo>
                  <a:close/>
                </a:path>
                <a:path w="25400" h="876300">
                  <a:moveTo>
                    <a:pt x="25400" y="24129"/>
                  </a:moveTo>
                  <a:lnTo>
                    <a:pt x="0" y="24129"/>
                  </a:lnTo>
                  <a:lnTo>
                    <a:pt x="0" y="30479"/>
                  </a:lnTo>
                  <a:lnTo>
                    <a:pt x="25400" y="30479"/>
                  </a:lnTo>
                  <a:lnTo>
                    <a:pt x="25400" y="24129"/>
                  </a:lnTo>
                  <a:close/>
                </a:path>
                <a:path w="25400" h="876300">
                  <a:moveTo>
                    <a:pt x="25400" y="30479"/>
                  </a:moveTo>
                  <a:lnTo>
                    <a:pt x="0" y="30479"/>
                  </a:lnTo>
                  <a:lnTo>
                    <a:pt x="0" y="36829"/>
                  </a:lnTo>
                  <a:lnTo>
                    <a:pt x="25400" y="36829"/>
                  </a:lnTo>
                  <a:lnTo>
                    <a:pt x="25400" y="30479"/>
                  </a:lnTo>
                  <a:close/>
                </a:path>
                <a:path w="25400" h="876300">
                  <a:moveTo>
                    <a:pt x="25400" y="36829"/>
                  </a:moveTo>
                  <a:lnTo>
                    <a:pt x="0" y="36829"/>
                  </a:lnTo>
                  <a:lnTo>
                    <a:pt x="0" y="62229"/>
                  </a:lnTo>
                  <a:lnTo>
                    <a:pt x="25400" y="62229"/>
                  </a:lnTo>
                  <a:lnTo>
                    <a:pt x="25400" y="36829"/>
                  </a:lnTo>
                  <a:close/>
                </a:path>
                <a:path w="25400" h="876300">
                  <a:moveTo>
                    <a:pt x="25400" y="62230"/>
                  </a:moveTo>
                  <a:lnTo>
                    <a:pt x="0" y="62230"/>
                  </a:lnTo>
                  <a:lnTo>
                    <a:pt x="0" y="68579"/>
                  </a:lnTo>
                  <a:lnTo>
                    <a:pt x="25400" y="68579"/>
                  </a:lnTo>
                  <a:lnTo>
                    <a:pt x="25400" y="62230"/>
                  </a:lnTo>
                  <a:close/>
                </a:path>
                <a:path w="25400" h="876300">
                  <a:moveTo>
                    <a:pt x="25400" y="68579"/>
                  </a:moveTo>
                  <a:lnTo>
                    <a:pt x="0" y="68579"/>
                  </a:lnTo>
                  <a:lnTo>
                    <a:pt x="0" y="74929"/>
                  </a:lnTo>
                  <a:lnTo>
                    <a:pt x="25400" y="74929"/>
                  </a:lnTo>
                  <a:lnTo>
                    <a:pt x="25400" y="68579"/>
                  </a:lnTo>
                  <a:close/>
                </a:path>
                <a:path w="25400" h="876300">
                  <a:moveTo>
                    <a:pt x="25400" y="74929"/>
                  </a:moveTo>
                  <a:lnTo>
                    <a:pt x="0" y="74929"/>
                  </a:lnTo>
                  <a:lnTo>
                    <a:pt x="0" y="81279"/>
                  </a:lnTo>
                  <a:lnTo>
                    <a:pt x="25400" y="81279"/>
                  </a:lnTo>
                  <a:lnTo>
                    <a:pt x="25400" y="74929"/>
                  </a:lnTo>
                  <a:close/>
                </a:path>
                <a:path w="25400" h="876300">
                  <a:moveTo>
                    <a:pt x="25400" y="81279"/>
                  </a:moveTo>
                  <a:lnTo>
                    <a:pt x="0" y="81279"/>
                  </a:lnTo>
                  <a:lnTo>
                    <a:pt x="0" y="85089"/>
                  </a:lnTo>
                  <a:lnTo>
                    <a:pt x="25400" y="85089"/>
                  </a:lnTo>
                  <a:lnTo>
                    <a:pt x="25400" y="81279"/>
                  </a:lnTo>
                  <a:close/>
                </a:path>
                <a:path w="25400" h="876300">
                  <a:moveTo>
                    <a:pt x="25400" y="85089"/>
                  </a:moveTo>
                  <a:lnTo>
                    <a:pt x="0" y="85089"/>
                  </a:lnTo>
                  <a:lnTo>
                    <a:pt x="0" y="87629"/>
                  </a:lnTo>
                  <a:lnTo>
                    <a:pt x="25400" y="87629"/>
                  </a:lnTo>
                  <a:lnTo>
                    <a:pt x="25400" y="85089"/>
                  </a:lnTo>
                  <a:close/>
                </a:path>
                <a:path w="25400" h="876300">
                  <a:moveTo>
                    <a:pt x="25400" y="87629"/>
                  </a:moveTo>
                  <a:lnTo>
                    <a:pt x="0" y="87629"/>
                  </a:lnTo>
                  <a:lnTo>
                    <a:pt x="0" y="100329"/>
                  </a:lnTo>
                  <a:lnTo>
                    <a:pt x="25400" y="100329"/>
                  </a:lnTo>
                  <a:lnTo>
                    <a:pt x="25400" y="87629"/>
                  </a:lnTo>
                  <a:close/>
                </a:path>
                <a:path w="25400" h="876300">
                  <a:moveTo>
                    <a:pt x="25400" y="100329"/>
                  </a:moveTo>
                  <a:lnTo>
                    <a:pt x="0" y="100329"/>
                  </a:lnTo>
                  <a:lnTo>
                    <a:pt x="0" y="106679"/>
                  </a:lnTo>
                  <a:lnTo>
                    <a:pt x="25400" y="106679"/>
                  </a:lnTo>
                  <a:lnTo>
                    <a:pt x="25400" y="100329"/>
                  </a:lnTo>
                  <a:close/>
                </a:path>
                <a:path w="25400" h="876300">
                  <a:moveTo>
                    <a:pt x="25400" y="106679"/>
                  </a:moveTo>
                  <a:lnTo>
                    <a:pt x="0" y="106679"/>
                  </a:lnTo>
                  <a:lnTo>
                    <a:pt x="0" y="116839"/>
                  </a:lnTo>
                  <a:lnTo>
                    <a:pt x="25400" y="116839"/>
                  </a:lnTo>
                  <a:lnTo>
                    <a:pt x="25400" y="106679"/>
                  </a:lnTo>
                  <a:close/>
                </a:path>
                <a:path w="25400" h="876300">
                  <a:moveTo>
                    <a:pt x="25400" y="116839"/>
                  </a:moveTo>
                  <a:lnTo>
                    <a:pt x="0" y="116839"/>
                  </a:lnTo>
                  <a:lnTo>
                    <a:pt x="0" y="123189"/>
                  </a:lnTo>
                  <a:lnTo>
                    <a:pt x="25400" y="123189"/>
                  </a:lnTo>
                  <a:lnTo>
                    <a:pt x="25400" y="116839"/>
                  </a:lnTo>
                  <a:close/>
                </a:path>
                <a:path w="25400" h="876300">
                  <a:moveTo>
                    <a:pt x="25400" y="123189"/>
                  </a:moveTo>
                  <a:lnTo>
                    <a:pt x="0" y="123189"/>
                  </a:lnTo>
                  <a:lnTo>
                    <a:pt x="0" y="132079"/>
                  </a:lnTo>
                  <a:lnTo>
                    <a:pt x="25400" y="132079"/>
                  </a:lnTo>
                  <a:lnTo>
                    <a:pt x="25400" y="123189"/>
                  </a:lnTo>
                  <a:close/>
                </a:path>
                <a:path w="25400" h="876300">
                  <a:moveTo>
                    <a:pt x="25400" y="132079"/>
                  </a:moveTo>
                  <a:lnTo>
                    <a:pt x="0" y="132079"/>
                  </a:lnTo>
                  <a:lnTo>
                    <a:pt x="0" y="137159"/>
                  </a:lnTo>
                  <a:lnTo>
                    <a:pt x="25400" y="137159"/>
                  </a:lnTo>
                  <a:lnTo>
                    <a:pt x="25400" y="132079"/>
                  </a:lnTo>
                  <a:close/>
                </a:path>
                <a:path w="25400" h="876300">
                  <a:moveTo>
                    <a:pt x="25400" y="137159"/>
                  </a:moveTo>
                  <a:lnTo>
                    <a:pt x="0" y="137159"/>
                  </a:lnTo>
                  <a:lnTo>
                    <a:pt x="0" y="138429"/>
                  </a:lnTo>
                  <a:lnTo>
                    <a:pt x="25400" y="138429"/>
                  </a:lnTo>
                  <a:lnTo>
                    <a:pt x="25400" y="137159"/>
                  </a:lnTo>
                  <a:close/>
                </a:path>
                <a:path w="25400" h="876300">
                  <a:moveTo>
                    <a:pt x="25400" y="138429"/>
                  </a:moveTo>
                  <a:lnTo>
                    <a:pt x="0" y="138429"/>
                  </a:lnTo>
                  <a:lnTo>
                    <a:pt x="0" y="144779"/>
                  </a:lnTo>
                  <a:lnTo>
                    <a:pt x="25400" y="144779"/>
                  </a:lnTo>
                  <a:lnTo>
                    <a:pt x="25400" y="138429"/>
                  </a:lnTo>
                  <a:close/>
                </a:path>
                <a:path w="25400" h="876300">
                  <a:moveTo>
                    <a:pt x="25400" y="144779"/>
                  </a:moveTo>
                  <a:lnTo>
                    <a:pt x="0" y="144779"/>
                  </a:lnTo>
                  <a:lnTo>
                    <a:pt x="0" y="154939"/>
                  </a:lnTo>
                  <a:lnTo>
                    <a:pt x="25400" y="154939"/>
                  </a:lnTo>
                  <a:lnTo>
                    <a:pt x="25400" y="144779"/>
                  </a:lnTo>
                  <a:close/>
                </a:path>
                <a:path w="25400" h="876300">
                  <a:moveTo>
                    <a:pt x="25400" y="154939"/>
                  </a:moveTo>
                  <a:lnTo>
                    <a:pt x="0" y="154939"/>
                  </a:lnTo>
                  <a:lnTo>
                    <a:pt x="0" y="163829"/>
                  </a:lnTo>
                  <a:lnTo>
                    <a:pt x="25400" y="163829"/>
                  </a:lnTo>
                  <a:lnTo>
                    <a:pt x="25400" y="154939"/>
                  </a:lnTo>
                  <a:close/>
                </a:path>
                <a:path w="25400" h="876300">
                  <a:moveTo>
                    <a:pt x="25400" y="163829"/>
                  </a:moveTo>
                  <a:lnTo>
                    <a:pt x="0" y="163829"/>
                  </a:lnTo>
                  <a:lnTo>
                    <a:pt x="0" y="201929"/>
                  </a:lnTo>
                  <a:lnTo>
                    <a:pt x="25400" y="201929"/>
                  </a:lnTo>
                  <a:lnTo>
                    <a:pt x="25400" y="163829"/>
                  </a:lnTo>
                  <a:close/>
                </a:path>
                <a:path w="25400" h="876300">
                  <a:moveTo>
                    <a:pt x="25400" y="201929"/>
                  </a:moveTo>
                  <a:lnTo>
                    <a:pt x="0" y="201929"/>
                  </a:lnTo>
                  <a:lnTo>
                    <a:pt x="0" y="205739"/>
                  </a:lnTo>
                  <a:lnTo>
                    <a:pt x="25400" y="205739"/>
                  </a:lnTo>
                  <a:lnTo>
                    <a:pt x="25400" y="201929"/>
                  </a:lnTo>
                  <a:close/>
                </a:path>
                <a:path w="25400" h="876300">
                  <a:moveTo>
                    <a:pt x="25400" y="205739"/>
                  </a:moveTo>
                  <a:lnTo>
                    <a:pt x="0" y="205739"/>
                  </a:lnTo>
                  <a:lnTo>
                    <a:pt x="0" y="208279"/>
                  </a:lnTo>
                  <a:lnTo>
                    <a:pt x="25400" y="208279"/>
                  </a:lnTo>
                  <a:lnTo>
                    <a:pt x="25400" y="205739"/>
                  </a:lnTo>
                  <a:close/>
                </a:path>
                <a:path w="25400" h="876300">
                  <a:moveTo>
                    <a:pt x="25400" y="208279"/>
                  </a:moveTo>
                  <a:lnTo>
                    <a:pt x="0" y="208279"/>
                  </a:lnTo>
                  <a:lnTo>
                    <a:pt x="0" y="214629"/>
                  </a:lnTo>
                  <a:lnTo>
                    <a:pt x="25400" y="214629"/>
                  </a:lnTo>
                  <a:lnTo>
                    <a:pt x="25400" y="208279"/>
                  </a:lnTo>
                  <a:close/>
                </a:path>
                <a:path w="25400" h="876300">
                  <a:moveTo>
                    <a:pt x="25400" y="214629"/>
                  </a:moveTo>
                  <a:lnTo>
                    <a:pt x="0" y="214629"/>
                  </a:lnTo>
                  <a:lnTo>
                    <a:pt x="0" y="218439"/>
                  </a:lnTo>
                  <a:lnTo>
                    <a:pt x="25400" y="218439"/>
                  </a:lnTo>
                  <a:lnTo>
                    <a:pt x="25400" y="214629"/>
                  </a:lnTo>
                  <a:close/>
                </a:path>
                <a:path w="25400" h="876300">
                  <a:moveTo>
                    <a:pt x="25400" y="218439"/>
                  </a:moveTo>
                  <a:lnTo>
                    <a:pt x="0" y="218439"/>
                  </a:lnTo>
                  <a:lnTo>
                    <a:pt x="0" y="256539"/>
                  </a:lnTo>
                  <a:lnTo>
                    <a:pt x="25400" y="256539"/>
                  </a:lnTo>
                  <a:lnTo>
                    <a:pt x="25400" y="218439"/>
                  </a:lnTo>
                  <a:close/>
                </a:path>
                <a:path w="25400" h="876300">
                  <a:moveTo>
                    <a:pt x="25400" y="256539"/>
                  </a:moveTo>
                  <a:lnTo>
                    <a:pt x="0" y="256539"/>
                  </a:lnTo>
                  <a:lnTo>
                    <a:pt x="0" y="265429"/>
                  </a:lnTo>
                  <a:lnTo>
                    <a:pt x="25400" y="265429"/>
                  </a:lnTo>
                  <a:lnTo>
                    <a:pt x="25400" y="256539"/>
                  </a:lnTo>
                  <a:close/>
                </a:path>
                <a:path w="25400" h="876300">
                  <a:moveTo>
                    <a:pt x="25400" y="265429"/>
                  </a:moveTo>
                  <a:lnTo>
                    <a:pt x="0" y="265429"/>
                  </a:lnTo>
                  <a:lnTo>
                    <a:pt x="0" y="271779"/>
                  </a:lnTo>
                  <a:lnTo>
                    <a:pt x="25400" y="271779"/>
                  </a:lnTo>
                  <a:lnTo>
                    <a:pt x="25400" y="265429"/>
                  </a:lnTo>
                  <a:close/>
                </a:path>
                <a:path w="25400" h="876300">
                  <a:moveTo>
                    <a:pt x="25400" y="271779"/>
                  </a:moveTo>
                  <a:lnTo>
                    <a:pt x="0" y="271779"/>
                  </a:lnTo>
                  <a:lnTo>
                    <a:pt x="0" y="278129"/>
                  </a:lnTo>
                  <a:lnTo>
                    <a:pt x="25400" y="278129"/>
                  </a:lnTo>
                  <a:lnTo>
                    <a:pt x="25400" y="271779"/>
                  </a:lnTo>
                  <a:close/>
                </a:path>
                <a:path w="25400" h="876300">
                  <a:moveTo>
                    <a:pt x="25400" y="278129"/>
                  </a:moveTo>
                  <a:lnTo>
                    <a:pt x="0" y="278129"/>
                  </a:lnTo>
                  <a:lnTo>
                    <a:pt x="0" y="281939"/>
                  </a:lnTo>
                  <a:lnTo>
                    <a:pt x="25400" y="281939"/>
                  </a:lnTo>
                  <a:lnTo>
                    <a:pt x="25400" y="278129"/>
                  </a:lnTo>
                  <a:close/>
                </a:path>
                <a:path w="25400" h="876300">
                  <a:moveTo>
                    <a:pt x="25400" y="281939"/>
                  </a:moveTo>
                  <a:lnTo>
                    <a:pt x="0" y="281939"/>
                  </a:lnTo>
                  <a:lnTo>
                    <a:pt x="0" y="288289"/>
                  </a:lnTo>
                  <a:lnTo>
                    <a:pt x="25400" y="288289"/>
                  </a:lnTo>
                  <a:lnTo>
                    <a:pt x="25400" y="281939"/>
                  </a:lnTo>
                  <a:close/>
                </a:path>
                <a:path w="25400" h="876300">
                  <a:moveTo>
                    <a:pt x="25400" y="288289"/>
                  </a:moveTo>
                  <a:lnTo>
                    <a:pt x="0" y="288289"/>
                  </a:lnTo>
                  <a:lnTo>
                    <a:pt x="0" y="290829"/>
                  </a:lnTo>
                  <a:lnTo>
                    <a:pt x="25400" y="290829"/>
                  </a:lnTo>
                  <a:lnTo>
                    <a:pt x="25400" y="288289"/>
                  </a:lnTo>
                  <a:close/>
                </a:path>
                <a:path w="25400" h="876300">
                  <a:moveTo>
                    <a:pt x="25400" y="290829"/>
                  </a:moveTo>
                  <a:lnTo>
                    <a:pt x="0" y="290829"/>
                  </a:lnTo>
                  <a:lnTo>
                    <a:pt x="0" y="294639"/>
                  </a:lnTo>
                  <a:lnTo>
                    <a:pt x="25400" y="294639"/>
                  </a:lnTo>
                  <a:lnTo>
                    <a:pt x="25400" y="290829"/>
                  </a:lnTo>
                  <a:close/>
                </a:path>
                <a:path w="25400" h="876300">
                  <a:moveTo>
                    <a:pt x="25400" y="294639"/>
                  </a:moveTo>
                  <a:lnTo>
                    <a:pt x="0" y="294639"/>
                  </a:lnTo>
                  <a:lnTo>
                    <a:pt x="0" y="297179"/>
                  </a:lnTo>
                  <a:lnTo>
                    <a:pt x="25400" y="297179"/>
                  </a:lnTo>
                  <a:lnTo>
                    <a:pt x="25400" y="294639"/>
                  </a:lnTo>
                  <a:close/>
                </a:path>
                <a:path w="25400" h="876300">
                  <a:moveTo>
                    <a:pt x="25400" y="297179"/>
                  </a:moveTo>
                  <a:lnTo>
                    <a:pt x="0" y="297179"/>
                  </a:lnTo>
                  <a:lnTo>
                    <a:pt x="0" y="303529"/>
                  </a:lnTo>
                  <a:lnTo>
                    <a:pt x="25400" y="303529"/>
                  </a:lnTo>
                  <a:lnTo>
                    <a:pt x="25400" y="297179"/>
                  </a:lnTo>
                  <a:close/>
                </a:path>
                <a:path w="25400" h="876300">
                  <a:moveTo>
                    <a:pt x="25400" y="303529"/>
                  </a:moveTo>
                  <a:lnTo>
                    <a:pt x="0" y="303529"/>
                  </a:lnTo>
                  <a:lnTo>
                    <a:pt x="0" y="328929"/>
                  </a:lnTo>
                  <a:lnTo>
                    <a:pt x="25400" y="328929"/>
                  </a:lnTo>
                  <a:lnTo>
                    <a:pt x="25400" y="303529"/>
                  </a:lnTo>
                  <a:close/>
                </a:path>
                <a:path w="25400" h="876300">
                  <a:moveTo>
                    <a:pt x="25400" y="328929"/>
                  </a:moveTo>
                  <a:lnTo>
                    <a:pt x="0" y="328929"/>
                  </a:lnTo>
                  <a:lnTo>
                    <a:pt x="0" y="335279"/>
                  </a:lnTo>
                  <a:lnTo>
                    <a:pt x="25400" y="335279"/>
                  </a:lnTo>
                  <a:lnTo>
                    <a:pt x="25400" y="328929"/>
                  </a:lnTo>
                  <a:close/>
                </a:path>
                <a:path w="25400" h="876300">
                  <a:moveTo>
                    <a:pt x="25400" y="335279"/>
                  </a:moveTo>
                  <a:lnTo>
                    <a:pt x="0" y="335279"/>
                  </a:lnTo>
                  <a:lnTo>
                    <a:pt x="0" y="347979"/>
                  </a:lnTo>
                  <a:lnTo>
                    <a:pt x="25400" y="347979"/>
                  </a:lnTo>
                  <a:lnTo>
                    <a:pt x="25400" y="335279"/>
                  </a:lnTo>
                  <a:close/>
                </a:path>
                <a:path w="25400" h="876300">
                  <a:moveTo>
                    <a:pt x="25400" y="347979"/>
                  </a:moveTo>
                  <a:lnTo>
                    <a:pt x="0" y="347979"/>
                  </a:lnTo>
                  <a:lnTo>
                    <a:pt x="0" y="364489"/>
                  </a:lnTo>
                  <a:lnTo>
                    <a:pt x="25400" y="364489"/>
                  </a:lnTo>
                  <a:lnTo>
                    <a:pt x="25400" y="347979"/>
                  </a:lnTo>
                  <a:close/>
                </a:path>
                <a:path w="25400" h="876300">
                  <a:moveTo>
                    <a:pt x="25400" y="364489"/>
                  </a:moveTo>
                  <a:lnTo>
                    <a:pt x="0" y="364489"/>
                  </a:lnTo>
                  <a:lnTo>
                    <a:pt x="0" y="367029"/>
                  </a:lnTo>
                  <a:lnTo>
                    <a:pt x="25400" y="367029"/>
                  </a:lnTo>
                  <a:lnTo>
                    <a:pt x="25400" y="364489"/>
                  </a:lnTo>
                  <a:close/>
                </a:path>
                <a:path w="25400" h="876300">
                  <a:moveTo>
                    <a:pt x="25400" y="367029"/>
                  </a:moveTo>
                  <a:lnTo>
                    <a:pt x="0" y="367029"/>
                  </a:lnTo>
                  <a:lnTo>
                    <a:pt x="0" y="370839"/>
                  </a:lnTo>
                  <a:lnTo>
                    <a:pt x="25400" y="370839"/>
                  </a:lnTo>
                  <a:lnTo>
                    <a:pt x="25400" y="367029"/>
                  </a:lnTo>
                  <a:close/>
                </a:path>
                <a:path w="25400" h="876300">
                  <a:moveTo>
                    <a:pt x="25400" y="370839"/>
                  </a:moveTo>
                  <a:lnTo>
                    <a:pt x="0" y="370839"/>
                  </a:lnTo>
                  <a:lnTo>
                    <a:pt x="0" y="373379"/>
                  </a:lnTo>
                  <a:lnTo>
                    <a:pt x="25400" y="373379"/>
                  </a:lnTo>
                  <a:lnTo>
                    <a:pt x="25400" y="370839"/>
                  </a:lnTo>
                  <a:close/>
                </a:path>
                <a:path w="25400" h="876300">
                  <a:moveTo>
                    <a:pt x="25400" y="373379"/>
                  </a:moveTo>
                  <a:lnTo>
                    <a:pt x="0" y="373379"/>
                  </a:lnTo>
                  <a:lnTo>
                    <a:pt x="0" y="377189"/>
                  </a:lnTo>
                  <a:lnTo>
                    <a:pt x="25400" y="377189"/>
                  </a:lnTo>
                  <a:lnTo>
                    <a:pt x="25400" y="373379"/>
                  </a:lnTo>
                  <a:close/>
                </a:path>
                <a:path w="25400" h="876300">
                  <a:moveTo>
                    <a:pt x="25400" y="377189"/>
                  </a:moveTo>
                  <a:lnTo>
                    <a:pt x="0" y="377189"/>
                  </a:lnTo>
                  <a:lnTo>
                    <a:pt x="0" y="383539"/>
                  </a:lnTo>
                  <a:lnTo>
                    <a:pt x="25400" y="383539"/>
                  </a:lnTo>
                  <a:lnTo>
                    <a:pt x="25400" y="377189"/>
                  </a:lnTo>
                  <a:close/>
                </a:path>
                <a:path w="25400" h="876300">
                  <a:moveTo>
                    <a:pt x="25400" y="383539"/>
                  </a:moveTo>
                  <a:lnTo>
                    <a:pt x="0" y="383539"/>
                  </a:lnTo>
                  <a:lnTo>
                    <a:pt x="0" y="392429"/>
                  </a:lnTo>
                  <a:lnTo>
                    <a:pt x="25400" y="392429"/>
                  </a:lnTo>
                  <a:lnTo>
                    <a:pt x="25400" y="383539"/>
                  </a:lnTo>
                  <a:close/>
                </a:path>
                <a:path w="25400" h="876300">
                  <a:moveTo>
                    <a:pt x="25400" y="392429"/>
                  </a:moveTo>
                  <a:lnTo>
                    <a:pt x="0" y="392429"/>
                  </a:lnTo>
                  <a:lnTo>
                    <a:pt x="0" y="405129"/>
                  </a:lnTo>
                  <a:lnTo>
                    <a:pt x="25400" y="405129"/>
                  </a:lnTo>
                  <a:lnTo>
                    <a:pt x="25400" y="392429"/>
                  </a:lnTo>
                  <a:close/>
                </a:path>
                <a:path w="25400" h="876300">
                  <a:moveTo>
                    <a:pt x="25400" y="405129"/>
                  </a:moveTo>
                  <a:lnTo>
                    <a:pt x="0" y="405129"/>
                  </a:lnTo>
                  <a:lnTo>
                    <a:pt x="0" y="415289"/>
                  </a:lnTo>
                  <a:lnTo>
                    <a:pt x="25400" y="415289"/>
                  </a:lnTo>
                  <a:lnTo>
                    <a:pt x="25400" y="405129"/>
                  </a:lnTo>
                  <a:close/>
                </a:path>
                <a:path w="25400" h="876300">
                  <a:moveTo>
                    <a:pt x="25400" y="415289"/>
                  </a:moveTo>
                  <a:lnTo>
                    <a:pt x="0" y="415289"/>
                  </a:lnTo>
                  <a:lnTo>
                    <a:pt x="0" y="417829"/>
                  </a:lnTo>
                  <a:lnTo>
                    <a:pt x="25400" y="417829"/>
                  </a:lnTo>
                  <a:lnTo>
                    <a:pt x="25400" y="415289"/>
                  </a:lnTo>
                  <a:close/>
                </a:path>
                <a:path w="25400" h="876300">
                  <a:moveTo>
                    <a:pt x="25400" y="417829"/>
                  </a:moveTo>
                  <a:lnTo>
                    <a:pt x="0" y="417829"/>
                  </a:lnTo>
                  <a:lnTo>
                    <a:pt x="0" y="424179"/>
                  </a:lnTo>
                  <a:lnTo>
                    <a:pt x="25400" y="424179"/>
                  </a:lnTo>
                  <a:lnTo>
                    <a:pt x="25400" y="417829"/>
                  </a:lnTo>
                  <a:close/>
                </a:path>
                <a:path w="25400" h="876300">
                  <a:moveTo>
                    <a:pt x="25400" y="424179"/>
                  </a:moveTo>
                  <a:lnTo>
                    <a:pt x="0" y="424179"/>
                  </a:lnTo>
                  <a:lnTo>
                    <a:pt x="0" y="427989"/>
                  </a:lnTo>
                  <a:lnTo>
                    <a:pt x="25400" y="427989"/>
                  </a:lnTo>
                  <a:lnTo>
                    <a:pt x="25400" y="424179"/>
                  </a:lnTo>
                  <a:close/>
                </a:path>
                <a:path w="25400" h="876300">
                  <a:moveTo>
                    <a:pt x="25400" y="427989"/>
                  </a:moveTo>
                  <a:lnTo>
                    <a:pt x="0" y="427989"/>
                  </a:lnTo>
                  <a:lnTo>
                    <a:pt x="0" y="434339"/>
                  </a:lnTo>
                  <a:lnTo>
                    <a:pt x="25400" y="434339"/>
                  </a:lnTo>
                  <a:lnTo>
                    <a:pt x="25400" y="427989"/>
                  </a:lnTo>
                  <a:close/>
                </a:path>
                <a:path w="25400" h="876300">
                  <a:moveTo>
                    <a:pt x="25400" y="434339"/>
                  </a:moveTo>
                  <a:lnTo>
                    <a:pt x="0" y="434339"/>
                  </a:lnTo>
                  <a:lnTo>
                    <a:pt x="0" y="436879"/>
                  </a:lnTo>
                  <a:lnTo>
                    <a:pt x="25400" y="436879"/>
                  </a:lnTo>
                  <a:lnTo>
                    <a:pt x="25400" y="434339"/>
                  </a:lnTo>
                  <a:close/>
                </a:path>
                <a:path w="25400" h="876300">
                  <a:moveTo>
                    <a:pt x="25400" y="436879"/>
                  </a:moveTo>
                  <a:lnTo>
                    <a:pt x="0" y="436879"/>
                  </a:lnTo>
                  <a:lnTo>
                    <a:pt x="0" y="440689"/>
                  </a:lnTo>
                  <a:lnTo>
                    <a:pt x="25400" y="440689"/>
                  </a:lnTo>
                  <a:lnTo>
                    <a:pt x="25400" y="436879"/>
                  </a:lnTo>
                  <a:close/>
                </a:path>
                <a:path w="25400" h="876300">
                  <a:moveTo>
                    <a:pt x="25400" y="440689"/>
                  </a:moveTo>
                  <a:lnTo>
                    <a:pt x="0" y="440689"/>
                  </a:lnTo>
                  <a:lnTo>
                    <a:pt x="0" y="443229"/>
                  </a:lnTo>
                  <a:lnTo>
                    <a:pt x="25400" y="443229"/>
                  </a:lnTo>
                  <a:lnTo>
                    <a:pt x="25400" y="440689"/>
                  </a:lnTo>
                  <a:close/>
                </a:path>
                <a:path w="25400" h="876300">
                  <a:moveTo>
                    <a:pt x="25400" y="443229"/>
                  </a:moveTo>
                  <a:lnTo>
                    <a:pt x="0" y="443229"/>
                  </a:lnTo>
                  <a:lnTo>
                    <a:pt x="0" y="449579"/>
                  </a:lnTo>
                  <a:lnTo>
                    <a:pt x="25400" y="449579"/>
                  </a:lnTo>
                  <a:lnTo>
                    <a:pt x="25400" y="443229"/>
                  </a:lnTo>
                  <a:close/>
                </a:path>
                <a:path w="25400" h="876300">
                  <a:moveTo>
                    <a:pt x="25400" y="449579"/>
                  </a:moveTo>
                  <a:lnTo>
                    <a:pt x="0" y="449579"/>
                  </a:lnTo>
                  <a:lnTo>
                    <a:pt x="0" y="468629"/>
                  </a:lnTo>
                  <a:lnTo>
                    <a:pt x="25400" y="468629"/>
                  </a:lnTo>
                  <a:lnTo>
                    <a:pt x="25400" y="449579"/>
                  </a:lnTo>
                  <a:close/>
                </a:path>
                <a:path w="25400" h="876300">
                  <a:moveTo>
                    <a:pt x="25400" y="468629"/>
                  </a:moveTo>
                  <a:lnTo>
                    <a:pt x="0" y="468629"/>
                  </a:lnTo>
                  <a:lnTo>
                    <a:pt x="0" y="472439"/>
                  </a:lnTo>
                  <a:lnTo>
                    <a:pt x="25400" y="472439"/>
                  </a:lnTo>
                  <a:lnTo>
                    <a:pt x="25400" y="468629"/>
                  </a:lnTo>
                  <a:close/>
                </a:path>
                <a:path w="25400" h="876300">
                  <a:moveTo>
                    <a:pt x="25400" y="472439"/>
                  </a:moveTo>
                  <a:lnTo>
                    <a:pt x="0" y="472439"/>
                  </a:lnTo>
                  <a:lnTo>
                    <a:pt x="0" y="485139"/>
                  </a:lnTo>
                  <a:lnTo>
                    <a:pt x="25400" y="485139"/>
                  </a:lnTo>
                  <a:lnTo>
                    <a:pt x="25400" y="472439"/>
                  </a:lnTo>
                  <a:close/>
                </a:path>
                <a:path w="25400" h="876300">
                  <a:moveTo>
                    <a:pt x="25400" y="485139"/>
                  </a:moveTo>
                  <a:lnTo>
                    <a:pt x="0" y="485139"/>
                  </a:lnTo>
                  <a:lnTo>
                    <a:pt x="0" y="494029"/>
                  </a:lnTo>
                  <a:lnTo>
                    <a:pt x="25400" y="494029"/>
                  </a:lnTo>
                  <a:lnTo>
                    <a:pt x="25400" y="485139"/>
                  </a:lnTo>
                  <a:close/>
                </a:path>
                <a:path w="25400" h="876300">
                  <a:moveTo>
                    <a:pt x="25400" y="494029"/>
                  </a:moveTo>
                  <a:lnTo>
                    <a:pt x="0" y="494029"/>
                  </a:lnTo>
                  <a:lnTo>
                    <a:pt x="0" y="497839"/>
                  </a:lnTo>
                  <a:lnTo>
                    <a:pt x="25400" y="497839"/>
                  </a:lnTo>
                  <a:lnTo>
                    <a:pt x="25400" y="494029"/>
                  </a:lnTo>
                  <a:close/>
                </a:path>
                <a:path w="25400" h="876300">
                  <a:moveTo>
                    <a:pt x="25400" y="497839"/>
                  </a:moveTo>
                  <a:lnTo>
                    <a:pt x="0" y="497839"/>
                  </a:lnTo>
                  <a:lnTo>
                    <a:pt x="0" y="513079"/>
                  </a:lnTo>
                  <a:lnTo>
                    <a:pt x="25400" y="513079"/>
                  </a:lnTo>
                  <a:lnTo>
                    <a:pt x="25400" y="497839"/>
                  </a:lnTo>
                  <a:close/>
                </a:path>
                <a:path w="25400" h="876300">
                  <a:moveTo>
                    <a:pt x="25400" y="513079"/>
                  </a:moveTo>
                  <a:lnTo>
                    <a:pt x="0" y="513079"/>
                  </a:lnTo>
                  <a:lnTo>
                    <a:pt x="0" y="519429"/>
                  </a:lnTo>
                  <a:lnTo>
                    <a:pt x="25400" y="519429"/>
                  </a:lnTo>
                  <a:lnTo>
                    <a:pt x="25400" y="513079"/>
                  </a:lnTo>
                  <a:close/>
                </a:path>
                <a:path w="25400" h="876300">
                  <a:moveTo>
                    <a:pt x="25400" y="519429"/>
                  </a:moveTo>
                  <a:lnTo>
                    <a:pt x="0" y="519429"/>
                  </a:lnTo>
                  <a:lnTo>
                    <a:pt x="0" y="523239"/>
                  </a:lnTo>
                  <a:lnTo>
                    <a:pt x="25400" y="523239"/>
                  </a:lnTo>
                  <a:lnTo>
                    <a:pt x="25400" y="519429"/>
                  </a:lnTo>
                  <a:close/>
                </a:path>
                <a:path w="25400" h="876300">
                  <a:moveTo>
                    <a:pt x="25400" y="523239"/>
                  </a:moveTo>
                  <a:lnTo>
                    <a:pt x="0" y="523239"/>
                  </a:lnTo>
                  <a:lnTo>
                    <a:pt x="0" y="525779"/>
                  </a:lnTo>
                  <a:lnTo>
                    <a:pt x="25400" y="525779"/>
                  </a:lnTo>
                  <a:lnTo>
                    <a:pt x="25400" y="523239"/>
                  </a:lnTo>
                  <a:close/>
                </a:path>
                <a:path w="25400" h="876300">
                  <a:moveTo>
                    <a:pt x="25400" y="525779"/>
                  </a:moveTo>
                  <a:lnTo>
                    <a:pt x="0" y="525779"/>
                  </a:lnTo>
                  <a:lnTo>
                    <a:pt x="0" y="529589"/>
                  </a:lnTo>
                  <a:lnTo>
                    <a:pt x="25400" y="529589"/>
                  </a:lnTo>
                  <a:lnTo>
                    <a:pt x="25400" y="525779"/>
                  </a:lnTo>
                  <a:close/>
                </a:path>
                <a:path w="25400" h="876300">
                  <a:moveTo>
                    <a:pt x="25400" y="529589"/>
                  </a:moveTo>
                  <a:lnTo>
                    <a:pt x="0" y="529589"/>
                  </a:lnTo>
                  <a:lnTo>
                    <a:pt x="0" y="535939"/>
                  </a:lnTo>
                  <a:lnTo>
                    <a:pt x="25400" y="535939"/>
                  </a:lnTo>
                  <a:lnTo>
                    <a:pt x="25400" y="529589"/>
                  </a:lnTo>
                  <a:close/>
                </a:path>
                <a:path w="25400" h="876300">
                  <a:moveTo>
                    <a:pt x="25400" y="535939"/>
                  </a:moveTo>
                  <a:lnTo>
                    <a:pt x="0" y="535939"/>
                  </a:lnTo>
                  <a:lnTo>
                    <a:pt x="0" y="538479"/>
                  </a:lnTo>
                  <a:lnTo>
                    <a:pt x="25400" y="538479"/>
                  </a:lnTo>
                  <a:lnTo>
                    <a:pt x="25400" y="535939"/>
                  </a:lnTo>
                  <a:close/>
                </a:path>
                <a:path w="25400" h="876300">
                  <a:moveTo>
                    <a:pt x="25400" y="538479"/>
                  </a:moveTo>
                  <a:lnTo>
                    <a:pt x="0" y="538479"/>
                  </a:lnTo>
                  <a:lnTo>
                    <a:pt x="0" y="544829"/>
                  </a:lnTo>
                  <a:lnTo>
                    <a:pt x="25400" y="544829"/>
                  </a:lnTo>
                  <a:lnTo>
                    <a:pt x="25400" y="538479"/>
                  </a:lnTo>
                  <a:close/>
                </a:path>
                <a:path w="25400" h="876300">
                  <a:moveTo>
                    <a:pt x="25400" y="544829"/>
                  </a:moveTo>
                  <a:lnTo>
                    <a:pt x="0" y="544829"/>
                  </a:lnTo>
                  <a:lnTo>
                    <a:pt x="0" y="557529"/>
                  </a:lnTo>
                  <a:lnTo>
                    <a:pt x="25400" y="557529"/>
                  </a:lnTo>
                  <a:lnTo>
                    <a:pt x="25400" y="544829"/>
                  </a:lnTo>
                  <a:close/>
                </a:path>
                <a:path w="25400" h="876300">
                  <a:moveTo>
                    <a:pt x="22860" y="875029"/>
                  </a:moveTo>
                  <a:lnTo>
                    <a:pt x="0" y="875029"/>
                  </a:lnTo>
                  <a:lnTo>
                    <a:pt x="0" y="876299"/>
                  </a:lnTo>
                  <a:lnTo>
                    <a:pt x="22860" y="876299"/>
                  </a:lnTo>
                  <a:lnTo>
                    <a:pt x="22860" y="875029"/>
                  </a:lnTo>
                  <a:close/>
                </a:path>
                <a:path w="25400" h="876300">
                  <a:moveTo>
                    <a:pt x="25400" y="868679"/>
                  </a:moveTo>
                  <a:lnTo>
                    <a:pt x="0" y="868679"/>
                  </a:lnTo>
                  <a:lnTo>
                    <a:pt x="0" y="873759"/>
                  </a:lnTo>
                  <a:lnTo>
                    <a:pt x="25400" y="873759"/>
                  </a:lnTo>
                  <a:lnTo>
                    <a:pt x="25400" y="868679"/>
                  </a:lnTo>
                  <a:close/>
                </a:path>
                <a:path w="25400" h="876300">
                  <a:moveTo>
                    <a:pt x="25400" y="862329"/>
                  </a:moveTo>
                  <a:lnTo>
                    <a:pt x="0" y="862329"/>
                  </a:lnTo>
                  <a:lnTo>
                    <a:pt x="0" y="867409"/>
                  </a:lnTo>
                  <a:lnTo>
                    <a:pt x="25400" y="867409"/>
                  </a:lnTo>
                  <a:lnTo>
                    <a:pt x="25400" y="862329"/>
                  </a:lnTo>
                  <a:close/>
                </a:path>
                <a:path w="25400" h="876300">
                  <a:moveTo>
                    <a:pt x="25400" y="855979"/>
                  </a:moveTo>
                  <a:lnTo>
                    <a:pt x="0" y="855979"/>
                  </a:lnTo>
                  <a:lnTo>
                    <a:pt x="0" y="861059"/>
                  </a:lnTo>
                  <a:lnTo>
                    <a:pt x="25400" y="861059"/>
                  </a:lnTo>
                  <a:lnTo>
                    <a:pt x="25400" y="855979"/>
                  </a:lnTo>
                  <a:close/>
                </a:path>
                <a:path w="25400" h="876300">
                  <a:moveTo>
                    <a:pt x="25400" y="849629"/>
                  </a:moveTo>
                  <a:lnTo>
                    <a:pt x="0" y="849629"/>
                  </a:lnTo>
                  <a:lnTo>
                    <a:pt x="0" y="854709"/>
                  </a:lnTo>
                  <a:lnTo>
                    <a:pt x="25400" y="854709"/>
                  </a:lnTo>
                  <a:lnTo>
                    <a:pt x="25400" y="849629"/>
                  </a:lnTo>
                  <a:close/>
                </a:path>
                <a:path w="25400" h="876300">
                  <a:moveTo>
                    <a:pt x="25400" y="843279"/>
                  </a:moveTo>
                  <a:lnTo>
                    <a:pt x="0" y="843279"/>
                  </a:lnTo>
                  <a:lnTo>
                    <a:pt x="0" y="848359"/>
                  </a:lnTo>
                  <a:lnTo>
                    <a:pt x="25400" y="848359"/>
                  </a:lnTo>
                  <a:lnTo>
                    <a:pt x="25400" y="843279"/>
                  </a:lnTo>
                  <a:close/>
                </a:path>
                <a:path w="25400" h="876300">
                  <a:moveTo>
                    <a:pt x="25400" y="836929"/>
                  </a:moveTo>
                  <a:lnTo>
                    <a:pt x="0" y="836929"/>
                  </a:lnTo>
                  <a:lnTo>
                    <a:pt x="0" y="842009"/>
                  </a:lnTo>
                  <a:lnTo>
                    <a:pt x="25400" y="842009"/>
                  </a:lnTo>
                  <a:lnTo>
                    <a:pt x="25400" y="836929"/>
                  </a:lnTo>
                  <a:close/>
                </a:path>
                <a:path w="25400" h="876300">
                  <a:moveTo>
                    <a:pt x="25400" y="830579"/>
                  </a:moveTo>
                  <a:lnTo>
                    <a:pt x="0" y="830579"/>
                  </a:lnTo>
                  <a:lnTo>
                    <a:pt x="0" y="835659"/>
                  </a:lnTo>
                  <a:lnTo>
                    <a:pt x="25400" y="835659"/>
                  </a:lnTo>
                  <a:lnTo>
                    <a:pt x="25400" y="830579"/>
                  </a:lnTo>
                  <a:close/>
                </a:path>
                <a:path w="25400" h="876300">
                  <a:moveTo>
                    <a:pt x="25400" y="824229"/>
                  </a:moveTo>
                  <a:lnTo>
                    <a:pt x="0" y="824229"/>
                  </a:lnTo>
                  <a:lnTo>
                    <a:pt x="0" y="829309"/>
                  </a:lnTo>
                  <a:lnTo>
                    <a:pt x="25400" y="829309"/>
                  </a:lnTo>
                  <a:lnTo>
                    <a:pt x="25400" y="824229"/>
                  </a:lnTo>
                  <a:close/>
                </a:path>
                <a:path w="25400" h="876300">
                  <a:moveTo>
                    <a:pt x="25400" y="817879"/>
                  </a:moveTo>
                  <a:lnTo>
                    <a:pt x="0" y="817879"/>
                  </a:lnTo>
                  <a:lnTo>
                    <a:pt x="0" y="822959"/>
                  </a:lnTo>
                  <a:lnTo>
                    <a:pt x="25400" y="822959"/>
                  </a:lnTo>
                  <a:lnTo>
                    <a:pt x="25400" y="817879"/>
                  </a:lnTo>
                  <a:close/>
                </a:path>
                <a:path w="25400" h="876300">
                  <a:moveTo>
                    <a:pt x="25400" y="811529"/>
                  </a:moveTo>
                  <a:lnTo>
                    <a:pt x="0" y="811529"/>
                  </a:lnTo>
                  <a:lnTo>
                    <a:pt x="0" y="816609"/>
                  </a:lnTo>
                  <a:lnTo>
                    <a:pt x="25400" y="816609"/>
                  </a:lnTo>
                  <a:lnTo>
                    <a:pt x="25400" y="811529"/>
                  </a:lnTo>
                  <a:close/>
                </a:path>
                <a:path w="25400" h="876300">
                  <a:moveTo>
                    <a:pt x="25400" y="805179"/>
                  </a:moveTo>
                  <a:lnTo>
                    <a:pt x="0" y="805179"/>
                  </a:lnTo>
                  <a:lnTo>
                    <a:pt x="0" y="810259"/>
                  </a:lnTo>
                  <a:lnTo>
                    <a:pt x="25400" y="810259"/>
                  </a:lnTo>
                  <a:lnTo>
                    <a:pt x="25400" y="805179"/>
                  </a:lnTo>
                  <a:close/>
                </a:path>
                <a:path w="25400" h="876300">
                  <a:moveTo>
                    <a:pt x="25400" y="798829"/>
                  </a:moveTo>
                  <a:lnTo>
                    <a:pt x="0" y="798829"/>
                  </a:lnTo>
                  <a:lnTo>
                    <a:pt x="0" y="803909"/>
                  </a:lnTo>
                  <a:lnTo>
                    <a:pt x="25400" y="803909"/>
                  </a:lnTo>
                  <a:lnTo>
                    <a:pt x="25400" y="798829"/>
                  </a:lnTo>
                  <a:close/>
                </a:path>
                <a:path w="25400" h="876300">
                  <a:moveTo>
                    <a:pt x="25400" y="792479"/>
                  </a:moveTo>
                  <a:lnTo>
                    <a:pt x="0" y="792479"/>
                  </a:lnTo>
                  <a:lnTo>
                    <a:pt x="0" y="797559"/>
                  </a:lnTo>
                  <a:lnTo>
                    <a:pt x="25400" y="797559"/>
                  </a:lnTo>
                  <a:lnTo>
                    <a:pt x="25400" y="792479"/>
                  </a:lnTo>
                  <a:close/>
                </a:path>
                <a:path w="25400" h="876300">
                  <a:moveTo>
                    <a:pt x="25400" y="786129"/>
                  </a:moveTo>
                  <a:lnTo>
                    <a:pt x="0" y="786129"/>
                  </a:lnTo>
                  <a:lnTo>
                    <a:pt x="0" y="791209"/>
                  </a:lnTo>
                  <a:lnTo>
                    <a:pt x="25400" y="791209"/>
                  </a:lnTo>
                  <a:lnTo>
                    <a:pt x="25400" y="786129"/>
                  </a:lnTo>
                  <a:close/>
                </a:path>
                <a:path w="25400" h="876300">
                  <a:moveTo>
                    <a:pt x="25400" y="779779"/>
                  </a:moveTo>
                  <a:lnTo>
                    <a:pt x="0" y="779779"/>
                  </a:lnTo>
                  <a:lnTo>
                    <a:pt x="0" y="784859"/>
                  </a:lnTo>
                  <a:lnTo>
                    <a:pt x="25400" y="784859"/>
                  </a:lnTo>
                  <a:lnTo>
                    <a:pt x="25400" y="779779"/>
                  </a:lnTo>
                  <a:close/>
                </a:path>
                <a:path w="25400" h="876300">
                  <a:moveTo>
                    <a:pt x="25400" y="773429"/>
                  </a:moveTo>
                  <a:lnTo>
                    <a:pt x="0" y="773429"/>
                  </a:lnTo>
                  <a:lnTo>
                    <a:pt x="0" y="778510"/>
                  </a:lnTo>
                  <a:lnTo>
                    <a:pt x="25400" y="778510"/>
                  </a:lnTo>
                  <a:lnTo>
                    <a:pt x="25400" y="773429"/>
                  </a:lnTo>
                  <a:close/>
                </a:path>
                <a:path w="25400" h="876300">
                  <a:moveTo>
                    <a:pt x="25400" y="767079"/>
                  </a:moveTo>
                  <a:lnTo>
                    <a:pt x="0" y="767079"/>
                  </a:lnTo>
                  <a:lnTo>
                    <a:pt x="0" y="772159"/>
                  </a:lnTo>
                  <a:lnTo>
                    <a:pt x="25400" y="772159"/>
                  </a:lnTo>
                  <a:lnTo>
                    <a:pt x="25400" y="767079"/>
                  </a:lnTo>
                  <a:close/>
                </a:path>
                <a:path w="25400" h="876300">
                  <a:moveTo>
                    <a:pt x="25400" y="760729"/>
                  </a:moveTo>
                  <a:lnTo>
                    <a:pt x="0" y="760729"/>
                  </a:lnTo>
                  <a:lnTo>
                    <a:pt x="0" y="765810"/>
                  </a:lnTo>
                  <a:lnTo>
                    <a:pt x="25400" y="765810"/>
                  </a:lnTo>
                  <a:lnTo>
                    <a:pt x="25400" y="760729"/>
                  </a:lnTo>
                  <a:close/>
                </a:path>
                <a:path w="25400" h="876300">
                  <a:moveTo>
                    <a:pt x="25400" y="754379"/>
                  </a:moveTo>
                  <a:lnTo>
                    <a:pt x="0" y="754379"/>
                  </a:lnTo>
                  <a:lnTo>
                    <a:pt x="0" y="759459"/>
                  </a:lnTo>
                  <a:lnTo>
                    <a:pt x="25400" y="759459"/>
                  </a:lnTo>
                  <a:lnTo>
                    <a:pt x="25400" y="754379"/>
                  </a:lnTo>
                  <a:close/>
                </a:path>
                <a:path w="25400" h="876300">
                  <a:moveTo>
                    <a:pt x="25400" y="748029"/>
                  </a:moveTo>
                  <a:lnTo>
                    <a:pt x="0" y="748029"/>
                  </a:lnTo>
                  <a:lnTo>
                    <a:pt x="0" y="753109"/>
                  </a:lnTo>
                  <a:lnTo>
                    <a:pt x="25400" y="753109"/>
                  </a:lnTo>
                  <a:lnTo>
                    <a:pt x="25400" y="748029"/>
                  </a:lnTo>
                  <a:close/>
                </a:path>
                <a:path w="25400" h="876300">
                  <a:moveTo>
                    <a:pt x="25400" y="741679"/>
                  </a:moveTo>
                  <a:lnTo>
                    <a:pt x="0" y="741679"/>
                  </a:lnTo>
                  <a:lnTo>
                    <a:pt x="0" y="746759"/>
                  </a:lnTo>
                  <a:lnTo>
                    <a:pt x="25400" y="746759"/>
                  </a:lnTo>
                  <a:lnTo>
                    <a:pt x="25400" y="741679"/>
                  </a:lnTo>
                  <a:close/>
                </a:path>
                <a:path w="25400" h="876300">
                  <a:moveTo>
                    <a:pt x="25400" y="735329"/>
                  </a:moveTo>
                  <a:lnTo>
                    <a:pt x="0" y="735329"/>
                  </a:lnTo>
                  <a:lnTo>
                    <a:pt x="0" y="740409"/>
                  </a:lnTo>
                  <a:lnTo>
                    <a:pt x="25400" y="740409"/>
                  </a:lnTo>
                  <a:lnTo>
                    <a:pt x="25400" y="735329"/>
                  </a:lnTo>
                  <a:close/>
                </a:path>
                <a:path w="25400" h="876300">
                  <a:moveTo>
                    <a:pt x="25400" y="728979"/>
                  </a:moveTo>
                  <a:lnTo>
                    <a:pt x="0" y="728979"/>
                  </a:lnTo>
                  <a:lnTo>
                    <a:pt x="0" y="734059"/>
                  </a:lnTo>
                  <a:lnTo>
                    <a:pt x="25400" y="734059"/>
                  </a:lnTo>
                  <a:lnTo>
                    <a:pt x="25400" y="728979"/>
                  </a:lnTo>
                  <a:close/>
                </a:path>
                <a:path w="25400" h="876300">
                  <a:moveTo>
                    <a:pt x="25400" y="722629"/>
                  </a:moveTo>
                  <a:lnTo>
                    <a:pt x="0" y="722629"/>
                  </a:lnTo>
                  <a:lnTo>
                    <a:pt x="0" y="727709"/>
                  </a:lnTo>
                  <a:lnTo>
                    <a:pt x="25400" y="727709"/>
                  </a:lnTo>
                  <a:lnTo>
                    <a:pt x="25400" y="722629"/>
                  </a:lnTo>
                  <a:close/>
                </a:path>
                <a:path w="25400" h="876300">
                  <a:moveTo>
                    <a:pt x="25400" y="716279"/>
                  </a:moveTo>
                  <a:lnTo>
                    <a:pt x="0" y="716279"/>
                  </a:lnTo>
                  <a:lnTo>
                    <a:pt x="0" y="721359"/>
                  </a:lnTo>
                  <a:lnTo>
                    <a:pt x="25400" y="721359"/>
                  </a:lnTo>
                  <a:lnTo>
                    <a:pt x="25400" y="716279"/>
                  </a:lnTo>
                  <a:close/>
                </a:path>
                <a:path w="25400" h="876300">
                  <a:moveTo>
                    <a:pt x="25400" y="709929"/>
                  </a:moveTo>
                  <a:lnTo>
                    <a:pt x="0" y="709929"/>
                  </a:lnTo>
                  <a:lnTo>
                    <a:pt x="0" y="715009"/>
                  </a:lnTo>
                  <a:lnTo>
                    <a:pt x="25400" y="715009"/>
                  </a:lnTo>
                  <a:lnTo>
                    <a:pt x="25400" y="709929"/>
                  </a:lnTo>
                  <a:close/>
                </a:path>
                <a:path w="25400" h="876300">
                  <a:moveTo>
                    <a:pt x="25400" y="703579"/>
                  </a:moveTo>
                  <a:lnTo>
                    <a:pt x="0" y="703579"/>
                  </a:lnTo>
                  <a:lnTo>
                    <a:pt x="0" y="708659"/>
                  </a:lnTo>
                  <a:lnTo>
                    <a:pt x="25400" y="708659"/>
                  </a:lnTo>
                  <a:lnTo>
                    <a:pt x="25400" y="703579"/>
                  </a:lnTo>
                  <a:close/>
                </a:path>
                <a:path w="25400" h="876300">
                  <a:moveTo>
                    <a:pt x="25400" y="697229"/>
                  </a:moveTo>
                  <a:lnTo>
                    <a:pt x="0" y="697229"/>
                  </a:lnTo>
                  <a:lnTo>
                    <a:pt x="0" y="702309"/>
                  </a:lnTo>
                  <a:lnTo>
                    <a:pt x="25400" y="702309"/>
                  </a:lnTo>
                  <a:lnTo>
                    <a:pt x="25400" y="697229"/>
                  </a:lnTo>
                  <a:close/>
                </a:path>
                <a:path w="25400" h="876300">
                  <a:moveTo>
                    <a:pt x="25400" y="690879"/>
                  </a:moveTo>
                  <a:lnTo>
                    <a:pt x="0" y="690879"/>
                  </a:lnTo>
                  <a:lnTo>
                    <a:pt x="0" y="695959"/>
                  </a:lnTo>
                  <a:lnTo>
                    <a:pt x="25400" y="695959"/>
                  </a:lnTo>
                  <a:lnTo>
                    <a:pt x="25400" y="690879"/>
                  </a:lnTo>
                  <a:close/>
                </a:path>
                <a:path w="25400" h="876300">
                  <a:moveTo>
                    <a:pt x="25400" y="684529"/>
                  </a:moveTo>
                  <a:lnTo>
                    <a:pt x="0" y="684529"/>
                  </a:lnTo>
                  <a:lnTo>
                    <a:pt x="0" y="689609"/>
                  </a:lnTo>
                  <a:lnTo>
                    <a:pt x="25400" y="689609"/>
                  </a:lnTo>
                  <a:lnTo>
                    <a:pt x="25400" y="684529"/>
                  </a:lnTo>
                  <a:close/>
                </a:path>
                <a:path w="25400" h="876300">
                  <a:moveTo>
                    <a:pt x="25400" y="678179"/>
                  </a:moveTo>
                  <a:lnTo>
                    <a:pt x="0" y="678179"/>
                  </a:lnTo>
                  <a:lnTo>
                    <a:pt x="0" y="683259"/>
                  </a:lnTo>
                  <a:lnTo>
                    <a:pt x="25400" y="683259"/>
                  </a:lnTo>
                  <a:lnTo>
                    <a:pt x="25400" y="678179"/>
                  </a:lnTo>
                  <a:close/>
                </a:path>
                <a:path w="25400" h="876300">
                  <a:moveTo>
                    <a:pt x="25400" y="671829"/>
                  </a:moveTo>
                  <a:lnTo>
                    <a:pt x="0" y="671829"/>
                  </a:lnTo>
                  <a:lnTo>
                    <a:pt x="0" y="676909"/>
                  </a:lnTo>
                  <a:lnTo>
                    <a:pt x="25400" y="676909"/>
                  </a:lnTo>
                  <a:lnTo>
                    <a:pt x="25400" y="671829"/>
                  </a:lnTo>
                  <a:close/>
                </a:path>
                <a:path w="25400" h="876300">
                  <a:moveTo>
                    <a:pt x="25400" y="665479"/>
                  </a:moveTo>
                  <a:lnTo>
                    <a:pt x="0" y="665479"/>
                  </a:lnTo>
                  <a:lnTo>
                    <a:pt x="0" y="670559"/>
                  </a:lnTo>
                  <a:lnTo>
                    <a:pt x="25400" y="670559"/>
                  </a:lnTo>
                  <a:lnTo>
                    <a:pt x="25400" y="665479"/>
                  </a:lnTo>
                  <a:close/>
                </a:path>
                <a:path w="25400" h="876300">
                  <a:moveTo>
                    <a:pt x="25400" y="659129"/>
                  </a:moveTo>
                  <a:lnTo>
                    <a:pt x="0" y="659129"/>
                  </a:lnTo>
                  <a:lnTo>
                    <a:pt x="0" y="664209"/>
                  </a:lnTo>
                  <a:lnTo>
                    <a:pt x="25400" y="664209"/>
                  </a:lnTo>
                  <a:lnTo>
                    <a:pt x="25400" y="659129"/>
                  </a:lnTo>
                  <a:close/>
                </a:path>
                <a:path w="25400" h="876300">
                  <a:moveTo>
                    <a:pt x="25400" y="652779"/>
                  </a:moveTo>
                  <a:lnTo>
                    <a:pt x="0" y="652779"/>
                  </a:lnTo>
                  <a:lnTo>
                    <a:pt x="0" y="657859"/>
                  </a:lnTo>
                  <a:lnTo>
                    <a:pt x="25400" y="657859"/>
                  </a:lnTo>
                  <a:lnTo>
                    <a:pt x="25400" y="652779"/>
                  </a:lnTo>
                  <a:close/>
                </a:path>
                <a:path w="25400" h="876300">
                  <a:moveTo>
                    <a:pt x="25400" y="646429"/>
                  </a:moveTo>
                  <a:lnTo>
                    <a:pt x="0" y="646429"/>
                  </a:lnTo>
                  <a:lnTo>
                    <a:pt x="0" y="651509"/>
                  </a:lnTo>
                  <a:lnTo>
                    <a:pt x="25400" y="651509"/>
                  </a:lnTo>
                  <a:lnTo>
                    <a:pt x="25400" y="646429"/>
                  </a:lnTo>
                  <a:close/>
                </a:path>
                <a:path w="25400" h="876300">
                  <a:moveTo>
                    <a:pt x="25400" y="640079"/>
                  </a:moveTo>
                  <a:lnTo>
                    <a:pt x="0" y="640079"/>
                  </a:lnTo>
                  <a:lnTo>
                    <a:pt x="0" y="645159"/>
                  </a:lnTo>
                  <a:lnTo>
                    <a:pt x="25400" y="645159"/>
                  </a:lnTo>
                  <a:lnTo>
                    <a:pt x="25400" y="640079"/>
                  </a:lnTo>
                  <a:close/>
                </a:path>
                <a:path w="25400" h="876300">
                  <a:moveTo>
                    <a:pt x="25400" y="633729"/>
                  </a:moveTo>
                  <a:lnTo>
                    <a:pt x="0" y="633729"/>
                  </a:lnTo>
                  <a:lnTo>
                    <a:pt x="0" y="638809"/>
                  </a:lnTo>
                  <a:lnTo>
                    <a:pt x="25400" y="638809"/>
                  </a:lnTo>
                  <a:lnTo>
                    <a:pt x="25400" y="633729"/>
                  </a:lnTo>
                  <a:close/>
                </a:path>
                <a:path w="25400" h="876300">
                  <a:moveTo>
                    <a:pt x="25400" y="627379"/>
                  </a:moveTo>
                  <a:lnTo>
                    <a:pt x="0" y="627379"/>
                  </a:lnTo>
                  <a:lnTo>
                    <a:pt x="0" y="632459"/>
                  </a:lnTo>
                  <a:lnTo>
                    <a:pt x="25400" y="632459"/>
                  </a:lnTo>
                  <a:lnTo>
                    <a:pt x="25400" y="627379"/>
                  </a:lnTo>
                  <a:close/>
                </a:path>
                <a:path w="25400" h="876300">
                  <a:moveTo>
                    <a:pt x="25400" y="621029"/>
                  </a:moveTo>
                  <a:lnTo>
                    <a:pt x="0" y="621029"/>
                  </a:lnTo>
                  <a:lnTo>
                    <a:pt x="0" y="626109"/>
                  </a:lnTo>
                  <a:lnTo>
                    <a:pt x="25400" y="626109"/>
                  </a:lnTo>
                  <a:lnTo>
                    <a:pt x="25400" y="621029"/>
                  </a:lnTo>
                  <a:close/>
                </a:path>
                <a:path w="25400" h="876300">
                  <a:moveTo>
                    <a:pt x="25400" y="614679"/>
                  </a:moveTo>
                  <a:lnTo>
                    <a:pt x="0" y="614679"/>
                  </a:lnTo>
                  <a:lnTo>
                    <a:pt x="0" y="619759"/>
                  </a:lnTo>
                  <a:lnTo>
                    <a:pt x="25400" y="619759"/>
                  </a:lnTo>
                  <a:lnTo>
                    <a:pt x="25400" y="614679"/>
                  </a:lnTo>
                  <a:close/>
                </a:path>
                <a:path w="25400" h="876300">
                  <a:moveTo>
                    <a:pt x="25400" y="608329"/>
                  </a:moveTo>
                  <a:lnTo>
                    <a:pt x="0" y="608329"/>
                  </a:lnTo>
                  <a:lnTo>
                    <a:pt x="0" y="613409"/>
                  </a:lnTo>
                  <a:lnTo>
                    <a:pt x="25400" y="613409"/>
                  </a:lnTo>
                  <a:lnTo>
                    <a:pt x="25400" y="608329"/>
                  </a:lnTo>
                  <a:close/>
                </a:path>
                <a:path w="25400" h="876300">
                  <a:moveTo>
                    <a:pt x="25400" y="601979"/>
                  </a:moveTo>
                  <a:lnTo>
                    <a:pt x="0" y="601979"/>
                  </a:lnTo>
                  <a:lnTo>
                    <a:pt x="0" y="607059"/>
                  </a:lnTo>
                  <a:lnTo>
                    <a:pt x="25400" y="607059"/>
                  </a:lnTo>
                  <a:lnTo>
                    <a:pt x="25400" y="601979"/>
                  </a:lnTo>
                  <a:close/>
                </a:path>
                <a:path w="25400" h="876300">
                  <a:moveTo>
                    <a:pt x="25400" y="595629"/>
                  </a:moveTo>
                  <a:lnTo>
                    <a:pt x="0" y="595629"/>
                  </a:lnTo>
                  <a:lnTo>
                    <a:pt x="0" y="600709"/>
                  </a:lnTo>
                  <a:lnTo>
                    <a:pt x="25400" y="600709"/>
                  </a:lnTo>
                  <a:lnTo>
                    <a:pt x="25400" y="595629"/>
                  </a:lnTo>
                  <a:close/>
                </a:path>
                <a:path w="25400" h="876300">
                  <a:moveTo>
                    <a:pt x="25400" y="589279"/>
                  </a:moveTo>
                  <a:lnTo>
                    <a:pt x="0" y="589279"/>
                  </a:lnTo>
                  <a:lnTo>
                    <a:pt x="0" y="594359"/>
                  </a:lnTo>
                  <a:lnTo>
                    <a:pt x="25400" y="594359"/>
                  </a:lnTo>
                  <a:lnTo>
                    <a:pt x="25400" y="589279"/>
                  </a:lnTo>
                  <a:close/>
                </a:path>
                <a:path w="25400" h="876300">
                  <a:moveTo>
                    <a:pt x="25400" y="582929"/>
                  </a:moveTo>
                  <a:lnTo>
                    <a:pt x="0" y="582929"/>
                  </a:lnTo>
                  <a:lnTo>
                    <a:pt x="0" y="588009"/>
                  </a:lnTo>
                  <a:lnTo>
                    <a:pt x="25400" y="588009"/>
                  </a:lnTo>
                  <a:lnTo>
                    <a:pt x="25400" y="582929"/>
                  </a:lnTo>
                  <a:close/>
                </a:path>
                <a:path w="25400" h="876300">
                  <a:moveTo>
                    <a:pt x="25400" y="576579"/>
                  </a:moveTo>
                  <a:lnTo>
                    <a:pt x="0" y="576579"/>
                  </a:lnTo>
                  <a:lnTo>
                    <a:pt x="0" y="581659"/>
                  </a:lnTo>
                  <a:lnTo>
                    <a:pt x="25400" y="581659"/>
                  </a:lnTo>
                  <a:lnTo>
                    <a:pt x="25400" y="576579"/>
                  </a:lnTo>
                  <a:close/>
                </a:path>
                <a:path w="25400" h="876300">
                  <a:moveTo>
                    <a:pt x="25400" y="570229"/>
                  </a:moveTo>
                  <a:lnTo>
                    <a:pt x="0" y="570229"/>
                  </a:lnTo>
                  <a:lnTo>
                    <a:pt x="0" y="575309"/>
                  </a:lnTo>
                  <a:lnTo>
                    <a:pt x="25400" y="575309"/>
                  </a:lnTo>
                  <a:lnTo>
                    <a:pt x="25400" y="570229"/>
                  </a:lnTo>
                  <a:close/>
                </a:path>
                <a:path w="25400" h="876300">
                  <a:moveTo>
                    <a:pt x="25400" y="563879"/>
                  </a:moveTo>
                  <a:lnTo>
                    <a:pt x="0" y="563879"/>
                  </a:lnTo>
                  <a:lnTo>
                    <a:pt x="0" y="568959"/>
                  </a:lnTo>
                  <a:lnTo>
                    <a:pt x="25400" y="568959"/>
                  </a:lnTo>
                  <a:lnTo>
                    <a:pt x="25400" y="563879"/>
                  </a:lnTo>
                  <a:close/>
                </a:path>
                <a:path w="25400" h="876300">
                  <a:moveTo>
                    <a:pt x="25400" y="558799"/>
                  </a:moveTo>
                  <a:lnTo>
                    <a:pt x="0" y="558799"/>
                  </a:lnTo>
                  <a:lnTo>
                    <a:pt x="0" y="562609"/>
                  </a:lnTo>
                  <a:lnTo>
                    <a:pt x="25400" y="562609"/>
                  </a:lnTo>
                  <a:lnTo>
                    <a:pt x="25400" y="558799"/>
                  </a:lnTo>
                  <a:close/>
                </a:path>
              </a:pathLst>
            </a:custGeom>
            <a:solidFill>
              <a:srgbClr val="3B62D7"/>
            </a:solidFill>
          </p:spPr>
          <p:txBody>
            <a:bodyPr wrap="square" lIns="0" tIns="0" rIns="0" bIns="0" rtlCol="0"/>
            <a:lstStyle/>
            <a:p>
              <a:endParaRPr/>
            </a:p>
          </p:txBody>
        </p:sp>
        <p:sp>
          <p:nvSpPr>
            <p:cNvPr id="458" name="object 458"/>
            <p:cNvSpPr/>
            <p:nvPr/>
          </p:nvSpPr>
          <p:spPr>
            <a:xfrm>
              <a:off x="5996940" y="5476239"/>
              <a:ext cx="50800" cy="889000"/>
            </a:xfrm>
            <a:custGeom>
              <a:avLst/>
              <a:gdLst/>
              <a:ahLst/>
              <a:cxnLst/>
              <a:rect l="l" t="t" r="r" b="b"/>
              <a:pathLst>
                <a:path w="50800" h="889000">
                  <a:moveTo>
                    <a:pt x="1270" y="0"/>
                  </a:moveTo>
                  <a:lnTo>
                    <a:pt x="0" y="0"/>
                  </a:lnTo>
                  <a:lnTo>
                    <a:pt x="0" y="1270"/>
                  </a:lnTo>
                  <a:lnTo>
                    <a:pt x="1270" y="1270"/>
                  </a:lnTo>
                  <a:lnTo>
                    <a:pt x="1270" y="0"/>
                  </a:lnTo>
                  <a:close/>
                </a:path>
                <a:path w="50800" h="889000">
                  <a:moveTo>
                    <a:pt x="38100" y="6362"/>
                  </a:moveTo>
                  <a:lnTo>
                    <a:pt x="30480" y="6362"/>
                  </a:lnTo>
                  <a:lnTo>
                    <a:pt x="30467" y="5092"/>
                  </a:lnTo>
                  <a:lnTo>
                    <a:pt x="25400" y="5092"/>
                  </a:lnTo>
                  <a:lnTo>
                    <a:pt x="22860" y="5080"/>
                  </a:lnTo>
                  <a:lnTo>
                    <a:pt x="22860" y="3810"/>
                  </a:lnTo>
                  <a:lnTo>
                    <a:pt x="16510" y="3810"/>
                  </a:lnTo>
                  <a:lnTo>
                    <a:pt x="16510" y="2540"/>
                  </a:lnTo>
                  <a:lnTo>
                    <a:pt x="8890" y="2540"/>
                  </a:lnTo>
                  <a:lnTo>
                    <a:pt x="8890" y="1282"/>
                  </a:lnTo>
                  <a:lnTo>
                    <a:pt x="0" y="1282"/>
                  </a:lnTo>
                  <a:lnTo>
                    <a:pt x="0" y="7620"/>
                  </a:lnTo>
                  <a:lnTo>
                    <a:pt x="25400" y="7620"/>
                  </a:lnTo>
                  <a:lnTo>
                    <a:pt x="38100" y="7620"/>
                  </a:lnTo>
                  <a:lnTo>
                    <a:pt x="38100" y="6362"/>
                  </a:lnTo>
                  <a:close/>
                </a:path>
                <a:path w="50800" h="889000">
                  <a:moveTo>
                    <a:pt x="44450" y="7632"/>
                  </a:moveTo>
                  <a:lnTo>
                    <a:pt x="25400" y="7632"/>
                  </a:lnTo>
                  <a:lnTo>
                    <a:pt x="0" y="7632"/>
                  </a:lnTo>
                  <a:lnTo>
                    <a:pt x="0" y="8890"/>
                  </a:lnTo>
                  <a:lnTo>
                    <a:pt x="25400" y="8890"/>
                  </a:lnTo>
                  <a:lnTo>
                    <a:pt x="44450" y="8890"/>
                  </a:lnTo>
                  <a:lnTo>
                    <a:pt x="44450" y="7632"/>
                  </a:lnTo>
                  <a:close/>
                </a:path>
                <a:path w="50800" h="889000">
                  <a:moveTo>
                    <a:pt x="50800" y="883920"/>
                  </a:moveTo>
                  <a:lnTo>
                    <a:pt x="25400" y="883920"/>
                  </a:lnTo>
                  <a:lnTo>
                    <a:pt x="0" y="883920"/>
                  </a:lnTo>
                  <a:lnTo>
                    <a:pt x="0" y="889000"/>
                  </a:lnTo>
                  <a:lnTo>
                    <a:pt x="24117" y="889000"/>
                  </a:lnTo>
                  <a:lnTo>
                    <a:pt x="24117" y="887730"/>
                  </a:lnTo>
                  <a:lnTo>
                    <a:pt x="25400" y="887730"/>
                  </a:lnTo>
                  <a:lnTo>
                    <a:pt x="49530" y="887730"/>
                  </a:lnTo>
                  <a:lnTo>
                    <a:pt x="49530" y="885202"/>
                  </a:lnTo>
                  <a:lnTo>
                    <a:pt x="50800" y="885202"/>
                  </a:lnTo>
                  <a:lnTo>
                    <a:pt x="50800" y="883920"/>
                  </a:lnTo>
                  <a:close/>
                </a:path>
                <a:path w="50800" h="889000">
                  <a:moveTo>
                    <a:pt x="50800" y="877570"/>
                  </a:moveTo>
                  <a:lnTo>
                    <a:pt x="25400" y="877570"/>
                  </a:lnTo>
                  <a:lnTo>
                    <a:pt x="0" y="877570"/>
                  </a:lnTo>
                  <a:lnTo>
                    <a:pt x="0" y="882650"/>
                  </a:lnTo>
                  <a:lnTo>
                    <a:pt x="25400" y="882650"/>
                  </a:lnTo>
                  <a:lnTo>
                    <a:pt x="50800" y="882650"/>
                  </a:lnTo>
                  <a:lnTo>
                    <a:pt x="50800" y="877570"/>
                  </a:lnTo>
                  <a:close/>
                </a:path>
                <a:path w="50800" h="889000">
                  <a:moveTo>
                    <a:pt x="50800" y="871220"/>
                  </a:moveTo>
                  <a:lnTo>
                    <a:pt x="25400" y="871220"/>
                  </a:lnTo>
                  <a:lnTo>
                    <a:pt x="0" y="871220"/>
                  </a:lnTo>
                  <a:lnTo>
                    <a:pt x="0" y="876300"/>
                  </a:lnTo>
                  <a:lnTo>
                    <a:pt x="25400" y="876300"/>
                  </a:lnTo>
                  <a:lnTo>
                    <a:pt x="50800" y="876300"/>
                  </a:lnTo>
                  <a:lnTo>
                    <a:pt x="50800" y="871220"/>
                  </a:lnTo>
                  <a:close/>
                </a:path>
                <a:path w="50800" h="889000">
                  <a:moveTo>
                    <a:pt x="50800" y="864870"/>
                  </a:moveTo>
                  <a:lnTo>
                    <a:pt x="25400" y="864870"/>
                  </a:lnTo>
                  <a:lnTo>
                    <a:pt x="0" y="864870"/>
                  </a:lnTo>
                  <a:lnTo>
                    <a:pt x="0" y="869950"/>
                  </a:lnTo>
                  <a:lnTo>
                    <a:pt x="25400" y="869950"/>
                  </a:lnTo>
                  <a:lnTo>
                    <a:pt x="50800" y="869950"/>
                  </a:lnTo>
                  <a:lnTo>
                    <a:pt x="50800" y="864870"/>
                  </a:lnTo>
                  <a:close/>
                </a:path>
                <a:path w="50800" h="889000">
                  <a:moveTo>
                    <a:pt x="50800" y="858520"/>
                  </a:moveTo>
                  <a:lnTo>
                    <a:pt x="25400" y="858520"/>
                  </a:lnTo>
                  <a:lnTo>
                    <a:pt x="0" y="858520"/>
                  </a:lnTo>
                  <a:lnTo>
                    <a:pt x="0" y="863600"/>
                  </a:lnTo>
                  <a:lnTo>
                    <a:pt x="25400" y="863600"/>
                  </a:lnTo>
                  <a:lnTo>
                    <a:pt x="50800" y="863600"/>
                  </a:lnTo>
                  <a:lnTo>
                    <a:pt x="50800" y="858520"/>
                  </a:lnTo>
                  <a:close/>
                </a:path>
                <a:path w="50800" h="889000">
                  <a:moveTo>
                    <a:pt x="50800" y="852170"/>
                  </a:moveTo>
                  <a:lnTo>
                    <a:pt x="25400" y="852170"/>
                  </a:lnTo>
                  <a:lnTo>
                    <a:pt x="0" y="852170"/>
                  </a:lnTo>
                  <a:lnTo>
                    <a:pt x="0" y="857250"/>
                  </a:lnTo>
                  <a:lnTo>
                    <a:pt x="25400" y="857250"/>
                  </a:lnTo>
                  <a:lnTo>
                    <a:pt x="50800" y="857250"/>
                  </a:lnTo>
                  <a:lnTo>
                    <a:pt x="50800" y="852170"/>
                  </a:lnTo>
                  <a:close/>
                </a:path>
                <a:path w="50800" h="889000">
                  <a:moveTo>
                    <a:pt x="50800" y="845820"/>
                  </a:moveTo>
                  <a:lnTo>
                    <a:pt x="25400" y="845820"/>
                  </a:lnTo>
                  <a:lnTo>
                    <a:pt x="0" y="845820"/>
                  </a:lnTo>
                  <a:lnTo>
                    <a:pt x="0" y="850900"/>
                  </a:lnTo>
                  <a:lnTo>
                    <a:pt x="25400" y="850900"/>
                  </a:lnTo>
                  <a:lnTo>
                    <a:pt x="50800" y="850900"/>
                  </a:lnTo>
                  <a:lnTo>
                    <a:pt x="50800" y="845820"/>
                  </a:lnTo>
                  <a:close/>
                </a:path>
                <a:path w="50800" h="889000">
                  <a:moveTo>
                    <a:pt x="50800" y="839470"/>
                  </a:moveTo>
                  <a:lnTo>
                    <a:pt x="25400" y="839470"/>
                  </a:lnTo>
                  <a:lnTo>
                    <a:pt x="0" y="839470"/>
                  </a:lnTo>
                  <a:lnTo>
                    <a:pt x="0" y="844550"/>
                  </a:lnTo>
                  <a:lnTo>
                    <a:pt x="25400" y="844550"/>
                  </a:lnTo>
                  <a:lnTo>
                    <a:pt x="50800" y="844550"/>
                  </a:lnTo>
                  <a:lnTo>
                    <a:pt x="50800" y="839470"/>
                  </a:lnTo>
                  <a:close/>
                </a:path>
                <a:path w="50800" h="889000">
                  <a:moveTo>
                    <a:pt x="50800" y="833132"/>
                  </a:moveTo>
                  <a:lnTo>
                    <a:pt x="25400" y="833132"/>
                  </a:lnTo>
                  <a:lnTo>
                    <a:pt x="0" y="833132"/>
                  </a:lnTo>
                  <a:lnTo>
                    <a:pt x="0" y="838200"/>
                  </a:lnTo>
                  <a:lnTo>
                    <a:pt x="25400" y="838200"/>
                  </a:lnTo>
                  <a:lnTo>
                    <a:pt x="50800" y="838200"/>
                  </a:lnTo>
                  <a:lnTo>
                    <a:pt x="50800" y="833132"/>
                  </a:lnTo>
                  <a:close/>
                </a:path>
                <a:path w="50800" h="889000">
                  <a:moveTo>
                    <a:pt x="50800" y="826770"/>
                  </a:moveTo>
                  <a:lnTo>
                    <a:pt x="25400" y="826770"/>
                  </a:lnTo>
                  <a:lnTo>
                    <a:pt x="0" y="826770"/>
                  </a:lnTo>
                  <a:lnTo>
                    <a:pt x="0" y="831850"/>
                  </a:lnTo>
                  <a:lnTo>
                    <a:pt x="25400" y="831850"/>
                  </a:lnTo>
                  <a:lnTo>
                    <a:pt x="50800" y="831850"/>
                  </a:lnTo>
                  <a:lnTo>
                    <a:pt x="50800" y="826770"/>
                  </a:lnTo>
                  <a:close/>
                </a:path>
                <a:path w="50800" h="889000">
                  <a:moveTo>
                    <a:pt x="50800" y="820420"/>
                  </a:moveTo>
                  <a:lnTo>
                    <a:pt x="25400" y="820420"/>
                  </a:lnTo>
                  <a:lnTo>
                    <a:pt x="0" y="820420"/>
                  </a:lnTo>
                  <a:lnTo>
                    <a:pt x="0" y="825500"/>
                  </a:lnTo>
                  <a:lnTo>
                    <a:pt x="25400" y="825500"/>
                  </a:lnTo>
                  <a:lnTo>
                    <a:pt x="50800" y="825500"/>
                  </a:lnTo>
                  <a:lnTo>
                    <a:pt x="50800" y="820420"/>
                  </a:lnTo>
                  <a:close/>
                </a:path>
                <a:path w="50800" h="889000">
                  <a:moveTo>
                    <a:pt x="50800" y="814070"/>
                  </a:moveTo>
                  <a:lnTo>
                    <a:pt x="25400" y="814070"/>
                  </a:lnTo>
                  <a:lnTo>
                    <a:pt x="0" y="814070"/>
                  </a:lnTo>
                  <a:lnTo>
                    <a:pt x="0" y="819150"/>
                  </a:lnTo>
                  <a:lnTo>
                    <a:pt x="25400" y="819150"/>
                  </a:lnTo>
                  <a:lnTo>
                    <a:pt x="50800" y="819150"/>
                  </a:lnTo>
                  <a:lnTo>
                    <a:pt x="50800" y="814070"/>
                  </a:lnTo>
                  <a:close/>
                </a:path>
                <a:path w="50800" h="889000">
                  <a:moveTo>
                    <a:pt x="50800" y="807732"/>
                  </a:moveTo>
                  <a:lnTo>
                    <a:pt x="25400" y="807732"/>
                  </a:lnTo>
                  <a:lnTo>
                    <a:pt x="0" y="807732"/>
                  </a:lnTo>
                  <a:lnTo>
                    <a:pt x="0" y="812800"/>
                  </a:lnTo>
                  <a:lnTo>
                    <a:pt x="25400" y="812800"/>
                  </a:lnTo>
                  <a:lnTo>
                    <a:pt x="50800" y="812800"/>
                  </a:lnTo>
                  <a:lnTo>
                    <a:pt x="50800" y="807732"/>
                  </a:lnTo>
                  <a:close/>
                </a:path>
                <a:path w="50800" h="889000">
                  <a:moveTo>
                    <a:pt x="50800" y="801370"/>
                  </a:moveTo>
                  <a:lnTo>
                    <a:pt x="25400" y="801370"/>
                  </a:lnTo>
                  <a:lnTo>
                    <a:pt x="0" y="801370"/>
                  </a:lnTo>
                  <a:lnTo>
                    <a:pt x="0" y="806450"/>
                  </a:lnTo>
                  <a:lnTo>
                    <a:pt x="25400" y="806450"/>
                  </a:lnTo>
                  <a:lnTo>
                    <a:pt x="50800" y="806450"/>
                  </a:lnTo>
                  <a:lnTo>
                    <a:pt x="50800" y="801370"/>
                  </a:lnTo>
                  <a:close/>
                </a:path>
                <a:path w="50800" h="889000">
                  <a:moveTo>
                    <a:pt x="50800" y="795020"/>
                  </a:moveTo>
                  <a:lnTo>
                    <a:pt x="25400" y="795020"/>
                  </a:lnTo>
                  <a:lnTo>
                    <a:pt x="0" y="795020"/>
                  </a:lnTo>
                  <a:lnTo>
                    <a:pt x="0" y="800112"/>
                  </a:lnTo>
                  <a:lnTo>
                    <a:pt x="25400" y="800112"/>
                  </a:lnTo>
                  <a:lnTo>
                    <a:pt x="50800" y="800112"/>
                  </a:lnTo>
                  <a:lnTo>
                    <a:pt x="50800" y="795020"/>
                  </a:lnTo>
                  <a:close/>
                </a:path>
                <a:path w="50800" h="889000">
                  <a:moveTo>
                    <a:pt x="50800" y="788670"/>
                  </a:moveTo>
                  <a:lnTo>
                    <a:pt x="25400" y="788670"/>
                  </a:lnTo>
                  <a:lnTo>
                    <a:pt x="0" y="788670"/>
                  </a:lnTo>
                  <a:lnTo>
                    <a:pt x="0" y="793762"/>
                  </a:lnTo>
                  <a:lnTo>
                    <a:pt x="25400" y="793762"/>
                  </a:lnTo>
                  <a:lnTo>
                    <a:pt x="50800" y="793762"/>
                  </a:lnTo>
                  <a:lnTo>
                    <a:pt x="50800" y="788670"/>
                  </a:lnTo>
                  <a:close/>
                </a:path>
                <a:path w="50800" h="889000">
                  <a:moveTo>
                    <a:pt x="50800" y="782320"/>
                  </a:moveTo>
                  <a:lnTo>
                    <a:pt x="25400" y="782320"/>
                  </a:lnTo>
                  <a:lnTo>
                    <a:pt x="0" y="782320"/>
                  </a:lnTo>
                  <a:lnTo>
                    <a:pt x="0" y="787412"/>
                  </a:lnTo>
                  <a:lnTo>
                    <a:pt x="25400" y="787412"/>
                  </a:lnTo>
                  <a:lnTo>
                    <a:pt x="50800" y="787412"/>
                  </a:lnTo>
                  <a:lnTo>
                    <a:pt x="50800" y="782320"/>
                  </a:lnTo>
                  <a:close/>
                </a:path>
                <a:path w="50800" h="889000">
                  <a:moveTo>
                    <a:pt x="50800" y="775970"/>
                  </a:moveTo>
                  <a:lnTo>
                    <a:pt x="25400" y="775970"/>
                  </a:lnTo>
                  <a:lnTo>
                    <a:pt x="0" y="775970"/>
                  </a:lnTo>
                  <a:lnTo>
                    <a:pt x="0" y="781062"/>
                  </a:lnTo>
                  <a:lnTo>
                    <a:pt x="25400" y="781062"/>
                  </a:lnTo>
                  <a:lnTo>
                    <a:pt x="50800" y="781062"/>
                  </a:lnTo>
                  <a:lnTo>
                    <a:pt x="50800" y="775970"/>
                  </a:lnTo>
                  <a:close/>
                </a:path>
                <a:path w="50800" h="889000">
                  <a:moveTo>
                    <a:pt x="50800" y="769620"/>
                  </a:moveTo>
                  <a:lnTo>
                    <a:pt x="25400" y="769620"/>
                  </a:lnTo>
                  <a:lnTo>
                    <a:pt x="0" y="769620"/>
                  </a:lnTo>
                  <a:lnTo>
                    <a:pt x="0" y="774712"/>
                  </a:lnTo>
                  <a:lnTo>
                    <a:pt x="25400" y="774712"/>
                  </a:lnTo>
                  <a:lnTo>
                    <a:pt x="50800" y="774712"/>
                  </a:lnTo>
                  <a:lnTo>
                    <a:pt x="50800" y="769620"/>
                  </a:lnTo>
                  <a:close/>
                </a:path>
                <a:path w="50800" h="889000">
                  <a:moveTo>
                    <a:pt x="50800" y="763270"/>
                  </a:moveTo>
                  <a:lnTo>
                    <a:pt x="25400" y="763270"/>
                  </a:lnTo>
                  <a:lnTo>
                    <a:pt x="0" y="763270"/>
                  </a:lnTo>
                  <a:lnTo>
                    <a:pt x="0" y="768362"/>
                  </a:lnTo>
                  <a:lnTo>
                    <a:pt x="25400" y="768362"/>
                  </a:lnTo>
                  <a:lnTo>
                    <a:pt x="50800" y="768362"/>
                  </a:lnTo>
                  <a:lnTo>
                    <a:pt x="50800" y="763270"/>
                  </a:lnTo>
                  <a:close/>
                </a:path>
                <a:path w="50800" h="889000">
                  <a:moveTo>
                    <a:pt x="50800" y="756920"/>
                  </a:moveTo>
                  <a:lnTo>
                    <a:pt x="25400" y="756920"/>
                  </a:lnTo>
                  <a:lnTo>
                    <a:pt x="0" y="756920"/>
                  </a:lnTo>
                  <a:lnTo>
                    <a:pt x="0" y="762012"/>
                  </a:lnTo>
                  <a:lnTo>
                    <a:pt x="25400" y="762012"/>
                  </a:lnTo>
                  <a:lnTo>
                    <a:pt x="50800" y="762012"/>
                  </a:lnTo>
                  <a:lnTo>
                    <a:pt x="50800" y="756920"/>
                  </a:lnTo>
                  <a:close/>
                </a:path>
                <a:path w="50800" h="889000">
                  <a:moveTo>
                    <a:pt x="50800" y="750570"/>
                  </a:moveTo>
                  <a:lnTo>
                    <a:pt x="25400" y="750570"/>
                  </a:lnTo>
                  <a:lnTo>
                    <a:pt x="0" y="750570"/>
                  </a:lnTo>
                  <a:lnTo>
                    <a:pt x="0" y="755662"/>
                  </a:lnTo>
                  <a:lnTo>
                    <a:pt x="25400" y="755662"/>
                  </a:lnTo>
                  <a:lnTo>
                    <a:pt x="50800" y="755662"/>
                  </a:lnTo>
                  <a:lnTo>
                    <a:pt x="50800" y="750570"/>
                  </a:lnTo>
                  <a:close/>
                </a:path>
                <a:path w="50800" h="889000">
                  <a:moveTo>
                    <a:pt x="50800" y="744220"/>
                  </a:moveTo>
                  <a:lnTo>
                    <a:pt x="25400" y="744220"/>
                  </a:lnTo>
                  <a:lnTo>
                    <a:pt x="0" y="744220"/>
                  </a:lnTo>
                  <a:lnTo>
                    <a:pt x="0" y="749312"/>
                  </a:lnTo>
                  <a:lnTo>
                    <a:pt x="25400" y="749312"/>
                  </a:lnTo>
                  <a:lnTo>
                    <a:pt x="50800" y="749312"/>
                  </a:lnTo>
                  <a:lnTo>
                    <a:pt x="50800" y="744220"/>
                  </a:lnTo>
                  <a:close/>
                </a:path>
                <a:path w="50800" h="889000">
                  <a:moveTo>
                    <a:pt x="50800" y="737870"/>
                  </a:moveTo>
                  <a:lnTo>
                    <a:pt x="25400" y="737870"/>
                  </a:lnTo>
                  <a:lnTo>
                    <a:pt x="0" y="737870"/>
                  </a:lnTo>
                  <a:lnTo>
                    <a:pt x="0" y="742962"/>
                  </a:lnTo>
                  <a:lnTo>
                    <a:pt x="25400" y="742962"/>
                  </a:lnTo>
                  <a:lnTo>
                    <a:pt x="50800" y="742962"/>
                  </a:lnTo>
                  <a:lnTo>
                    <a:pt x="50800" y="737870"/>
                  </a:lnTo>
                  <a:close/>
                </a:path>
                <a:path w="50800" h="889000">
                  <a:moveTo>
                    <a:pt x="50800" y="731520"/>
                  </a:moveTo>
                  <a:lnTo>
                    <a:pt x="25400" y="731520"/>
                  </a:lnTo>
                  <a:lnTo>
                    <a:pt x="0" y="731520"/>
                  </a:lnTo>
                  <a:lnTo>
                    <a:pt x="0" y="736612"/>
                  </a:lnTo>
                  <a:lnTo>
                    <a:pt x="25400" y="736612"/>
                  </a:lnTo>
                  <a:lnTo>
                    <a:pt x="50800" y="736612"/>
                  </a:lnTo>
                  <a:lnTo>
                    <a:pt x="50800" y="731520"/>
                  </a:lnTo>
                  <a:close/>
                </a:path>
                <a:path w="50800" h="889000">
                  <a:moveTo>
                    <a:pt x="50800" y="725170"/>
                  </a:moveTo>
                  <a:lnTo>
                    <a:pt x="25400" y="725170"/>
                  </a:lnTo>
                  <a:lnTo>
                    <a:pt x="0" y="725170"/>
                  </a:lnTo>
                  <a:lnTo>
                    <a:pt x="0" y="730262"/>
                  </a:lnTo>
                  <a:lnTo>
                    <a:pt x="25400" y="730262"/>
                  </a:lnTo>
                  <a:lnTo>
                    <a:pt x="50800" y="730262"/>
                  </a:lnTo>
                  <a:lnTo>
                    <a:pt x="50800" y="725170"/>
                  </a:lnTo>
                  <a:close/>
                </a:path>
                <a:path w="50800" h="889000">
                  <a:moveTo>
                    <a:pt x="50800" y="718820"/>
                  </a:moveTo>
                  <a:lnTo>
                    <a:pt x="25400" y="718820"/>
                  </a:lnTo>
                  <a:lnTo>
                    <a:pt x="0" y="718820"/>
                  </a:lnTo>
                  <a:lnTo>
                    <a:pt x="0" y="723912"/>
                  </a:lnTo>
                  <a:lnTo>
                    <a:pt x="25400" y="723912"/>
                  </a:lnTo>
                  <a:lnTo>
                    <a:pt x="50800" y="723912"/>
                  </a:lnTo>
                  <a:lnTo>
                    <a:pt x="50800" y="718820"/>
                  </a:lnTo>
                  <a:close/>
                </a:path>
                <a:path w="50800" h="889000">
                  <a:moveTo>
                    <a:pt x="50800" y="712470"/>
                  </a:moveTo>
                  <a:lnTo>
                    <a:pt x="25400" y="712470"/>
                  </a:lnTo>
                  <a:lnTo>
                    <a:pt x="0" y="712470"/>
                  </a:lnTo>
                  <a:lnTo>
                    <a:pt x="0" y="717562"/>
                  </a:lnTo>
                  <a:lnTo>
                    <a:pt x="25400" y="717562"/>
                  </a:lnTo>
                  <a:lnTo>
                    <a:pt x="50800" y="717562"/>
                  </a:lnTo>
                  <a:lnTo>
                    <a:pt x="50800" y="712470"/>
                  </a:lnTo>
                  <a:close/>
                </a:path>
                <a:path w="50800" h="889000">
                  <a:moveTo>
                    <a:pt x="50800" y="706120"/>
                  </a:moveTo>
                  <a:lnTo>
                    <a:pt x="25400" y="706120"/>
                  </a:lnTo>
                  <a:lnTo>
                    <a:pt x="0" y="706120"/>
                  </a:lnTo>
                  <a:lnTo>
                    <a:pt x="0" y="711212"/>
                  </a:lnTo>
                  <a:lnTo>
                    <a:pt x="25400" y="711212"/>
                  </a:lnTo>
                  <a:lnTo>
                    <a:pt x="50800" y="711212"/>
                  </a:lnTo>
                  <a:lnTo>
                    <a:pt x="50800" y="706120"/>
                  </a:lnTo>
                  <a:close/>
                </a:path>
                <a:path w="50800" h="889000">
                  <a:moveTo>
                    <a:pt x="50800" y="699770"/>
                  </a:moveTo>
                  <a:lnTo>
                    <a:pt x="25400" y="699770"/>
                  </a:lnTo>
                  <a:lnTo>
                    <a:pt x="0" y="699770"/>
                  </a:lnTo>
                  <a:lnTo>
                    <a:pt x="0" y="704862"/>
                  </a:lnTo>
                  <a:lnTo>
                    <a:pt x="25400" y="704862"/>
                  </a:lnTo>
                  <a:lnTo>
                    <a:pt x="50800" y="704862"/>
                  </a:lnTo>
                  <a:lnTo>
                    <a:pt x="50800" y="699770"/>
                  </a:lnTo>
                  <a:close/>
                </a:path>
                <a:path w="50800" h="889000">
                  <a:moveTo>
                    <a:pt x="50800" y="693420"/>
                  </a:moveTo>
                  <a:lnTo>
                    <a:pt x="25400" y="693420"/>
                  </a:lnTo>
                  <a:lnTo>
                    <a:pt x="0" y="693420"/>
                  </a:lnTo>
                  <a:lnTo>
                    <a:pt x="0" y="698512"/>
                  </a:lnTo>
                  <a:lnTo>
                    <a:pt x="25400" y="698512"/>
                  </a:lnTo>
                  <a:lnTo>
                    <a:pt x="50800" y="698512"/>
                  </a:lnTo>
                  <a:lnTo>
                    <a:pt x="50800" y="693420"/>
                  </a:lnTo>
                  <a:close/>
                </a:path>
                <a:path w="50800" h="889000">
                  <a:moveTo>
                    <a:pt x="50800" y="687070"/>
                  </a:moveTo>
                  <a:lnTo>
                    <a:pt x="25400" y="687070"/>
                  </a:lnTo>
                  <a:lnTo>
                    <a:pt x="0" y="687070"/>
                  </a:lnTo>
                  <a:lnTo>
                    <a:pt x="0" y="692162"/>
                  </a:lnTo>
                  <a:lnTo>
                    <a:pt x="25400" y="692162"/>
                  </a:lnTo>
                  <a:lnTo>
                    <a:pt x="50800" y="692162"/>
                  </a:lnTo>
                  <a:lnTo>
                    <a:pt x="50800" y="687070"/>
                  </a:lnTo>
                  <a:close/>
                </a:path>
                <a:path w="50800" h="889000">
                  <a:moveTo>
                    <a:pt x="50800" y="680720"/>
                  </a:moveTo>
                  <a:lnTo>
                    <a:pt x="25400" y="680720"/>
                  </a:lnTo>
                  <a:lnTo>
                    <a:pt x="0" y="680720"/>
                  </a:lnTo>
                  <a:lnTo>
                    <a:pt x="0" y="685812"/>
                  </a:lnTo>
                  <a:lnTo>
                    <a:pt x="25400" y="685812"/>
                  </a:lnTo>
                  <a:lnTo>
                    <a:pt x="50800" y="685812"/>
                  </a:lnTo>
                  <a:lnTo>
                    <a:pt x="50800" y="680720"/>
                  </a:lnTo>
                  <a:close/>
                </a:path>
                <a:path w="50800" h="889000">
                  <a:moveTo>
                    <a:pt x="50800" y="674370"/>
                  </a:moveTo>
                  <a:lnTo>
                    <a:pt x="25400" y="674370"/>
                  </a:lnTo>
                  <a:lnTo>
                    <a:pt x="0" y="674370"/>
                  </a:lnTo>
                  <a:lnTo>
                    <a:pt x="0" y="679462"/>
                  </a:lnTo>
                  <a:lnTo>
                    <a:pt x="25400" y="679462"/>
                  </a:lnTo>
                  <a:lnTo>
                    <a:pt x="50800" y="679462"/>
                  </a:lnTo>
                  <a:lnTo>
                    <a:pt x="50800" y="674370"/>
                  </a:lnTo>
                  <a:close/>
                </a:path>
                <a:path w="50800" h="889000">
                  <a:moveTo>
                    <a:pt x="50800" y="668020"/>
                  </a:moveTo>
                  <a:lnTo>
                    <a:pt x="25400" y="668020"/>
                  </a:lnTo>
                  <a:lnTo>
                    <a:pt x="0" y="668020"/>
                  </a:lnTo>
                  <a:lnTo>
                    <a:pt x="0" y="673112"/>
                  </a:lnTo>
                  <a:lnTo>
                    <a:pt x="25400" y="673112"/>
                  </a:lnTo>
                  <a:lnTo>
                    <a:pt x="50800" y="673112"/>
                  </a:lnTo>
                  <a:lnTo>
                    <a:pt x="50800" y="668020"/>
                  </a:lnTo>
                  <a:close/>
                </a:path>
                <a:path w="50800" h="889000">
                  <a:moveTo>
                    <a:pt x="50800" y="661670"/>
                  </a:moveTo>
                  <a:lnTo>
                    <a:pt x="25400" y="661670"/>
                  </a:lnTo>
                  <a:lnTo>
                    <a:pt x="0" y="661670"/>
                  </a:lnTo>
                  <a:lnTo>
                    <a:pt x="0" y="666762"/>
                  </a:lnTo>
                  <a:lnTo>
                    <a:pt x="25400" y="666762"/>
                  </a:lnTo>
                  <a:lnTo>
                    <a:pt x="50800" y="666762"/>
                  </a:lnTo>
                  <a:lnTo>
                    <a:pt x="50800" y="661670"/>
                  </a:lnTo>
                  <a:close/>
                </a:path>
                <a:path w="50800" h="889000">
                  <a:moveTo>
                    <a:pt x="50800" y="655320"/>
                  </a:moveTo>
                  <a:lnTo>
                    <a:pt x="25400" y="655320"/>
                  </a:lnTo>
                  <a:lnTo>
                    <a:pt x="0" y="655320"/>
                  </a:lnTo>
                  <a:lnTo>
                    <a:pt x="0" y="660412"/>
                  </a:lnTo>
                  <a:lnTo>
                    <a:pt x="25400" y="660412"/>
                  </a:lnTo>
                  <a:lnTo>
                    <a:pt x="50800" y="660412"/>
                  </a:lnTo>
                  <a:lnTo>
                    <a:pt x="50800" y="655320"/>
                  </a:lnTo>
                  <a:close/>
                </a:path>
                <a:path w="50800" h="889000">
                  <a:moveTo>
                    <a:pt x="50800" y="648970"/>
                  </a:moveTo>
                  <a:lnTo>
                    <a:pt x="25400" y="648970"/>
                  </a:lnTo>
                  <a:lnTo>
                    <a:pt x="0" y="648970"/>
                  </a:lnTo>
                  <a:lnTo>
                    <a:pt x="0" y="654062"/>
                  </a:lnTo>
                  <a:lnTo>
                    <a:pt x="25400" y="654062"/>
                  </a:lnTo>
                  <a:lnTo>
                    <a:pt x="50800" y="654062"/>
                  </a:lnTo>
                  <a:lnTo>
                    <a:pt x="50800" y="648970"/>
                  </a:lnTo>
                  <a:close/>
                </a:path>
                <a:path w="50800" h="889000">
                  <a:moveTo>
                    <a:pt x="50800" y="642620"/>
                  </a:moveTo>
                  <a:lnTo>
                    <a:pt x="25400" y="642620"/>
                  </a:lnTo>
                  <a:lnTo>
                    <a:pt x="0" y="642620"/>
                  </a:lnTo>
                  <a:lnTo>
                    <a:pt x="0" y="647712"/>
                  </a:lnTo>
                  <a:lnTo>
                    <a:pt x="25400" y="647712"/>
                  </a:lnTo>
                  <a:lnTo>
                    <a:pt x="50800" y="647712"/>
                  </a:lnTo>
                  <a:lnTo>
                    <a:pt x="50800" y="642620"/>
                  </a:lnTo>
                  <a:close/>
                </a:path>
                <a:path w="50800" h="889000">
                  <a:moveTo>
                    <a:pt x="50800" y="636282"/>
                  </a:moveTo>
                  <a:lnTo>
                    <a:pt x="25400" y="636282"/>
                  </a:lnTo>
                  <a:lnTo>
                    <a:pt x="0" y="636282"/>
                  </a:lnTo>
                  <a:lnTo>
                    <a:pt x="0" y="641362"/>
                  </a:lnTo>
                  <a:lnTo>
                    <a:pt x="25400" y="641362"/>
                  </a:lnTo>
                  <a:lnTo>
                    <a:pt x="50800" y="641362"/>
                  </a:lnTo>
                  <a:lnTo>
                    <a:pt x="50800" y="636282"/>
                  </a:lnTo>
                  <a:close/>
                </a:path>
                <a:path w="50800" h="889000">
                  <a:moveTo>
                    <a:pt x="50800" y="629932"/>
                  </a:moveTo>
                  <a:lnTo>
                    <a:pt x="25400" y="629932"/>
                  </a:lnTo>
                  <a:lnTo>
                    <a:pt x="0" y="629932"/>
                  </a:lnTo>
                  <a:lnTo>
                    <a:pt x="0" y="635012"/>
                  </a:lnTo>
                  <a:lnTo>
                    <a:pt x="25400" y="635012"/>
                  </a:lnTo>
                  <a:lnTo>
                    <a:pt x="50800" y="635012"/>
                  </a:lnTo>
                  <a:lnTo>
                    <a:pt x="50800" y="629932"/>
                  </a:lnTo>
                  <a:close/>
                </a:path>
                <a:path w="50800" h="889000">
                  <a:moveTo>
                    <a:pt x="50800" y="623570"/>
                  </a:moveTo>
                  <a:lnTo>
                    <a:pt x="25400" y="623570"/>
                  </a:lnTo>
                  <a:lnTo>
                    <a:pt x="0" y="623570"/>
                  </a:lnTo>
                  <a:lnTo>
                    <a:pt x="0" y="628662"/>
                  </a:lnTo>
                  <a:lnTo>
                    <a:pt x="25400" y="628662"/>
                  </a:lnTo>
                  <a:lnTo>
                    <a:pt x="50800" y="628662"/>
                  </a:lnTo>
                  <a:lnTo>
                    <a:pt x="50800" y="623570"/>
                  </a:lnTo>
                  <a:close/>
                </a:path>
                <a:path w="50800" h="889000">
                  <a:moveTo>
                    <a:pt x="50800" y="617220"/>
                  </a:moveTo>
                  <a:lnTo>
                    <a:pt x="25400" y="617220"/>
                  </a:lnTo>
                  <a:lnTo>
                    <a:pt x="0" y="617220"/>
                  </a:lnTo>
                  <a:lnTo>
                    <a:pt x="0" y="622312"/>
                  </a:lnTo>
                  <a:lnTo>
                    <a:pt x="25400" y="622312"/>
                  </a:lnTo>
                  <a:lnTo>
                    <a:pt x="50800" y="622312"/>
                  </a:lnTo>
                  <a:lnTo>
                    <a:pt x="50800" y="617220"/>
                  </a:lnTo>
                  <a:close/>
                </a:path>
                <a:path w="50800" h="889000">
                  <a:moveTo>
                    <a:pt x="50800" y="610870"/>
                  </a:moveTo>
                  <a:lnTo>
                    <a:pt x="25400" y="610870"/>
                  </a:lnTo>
                  <a:lnTo>
                    <a:pt x="0" y="610870"/>
                  </a:lnTo>
                  <a:lnTo>
                    <a:pt x="0" y="615962"/>
                  </a:lnTo>
                  <a:lnTo>
                    <a:pt x="25400" y="615962"/>
                  </a:lnTo>
                  <a:lnTo>
                    <a:pt x="50800" y="615962"/>
                  </a:lnTo>
                  <a:lnTo>
                    <a:pt x="50800" y="610870"/>
                  </a:lnTo>
                  <a:close/>
                </a:path>
                <a:path w="50800" h="889000">
                  <a:moveTo>
                    <a:pt x="50800" y="604520"/>
                  </a:moveTo>
                  <a:lnTo>
                    <a:pt x="25400" y="604520"/>
                  </a:lnTo>
                  <a:lnTo>
                    <a:pt x="0" y="604520"/>
                  </a:lnTo>
                  <a:lnTo>
                    <a:pt x="0" y="609612"/>
                  </a:lnTo>
                  <a:lnTo>
                    <a:pt x="25400" y="609612"/>
                  </a:lnTo>
                  <a:lnTo>
                    <a:pt x="50800" y="609612"/>
                  </a:lnTo>
                  <a:lnTo>
                    <a:pt x="50800" y="604520"/>
                  </a:lnTo>
                  <a:close/>
                </a:path>
                <a:path w="50800" h="889000">
                  <a:moveTo>
                    <a:pt x="50800" y="598170"/>
                  </a:moveTo>
                  <a:lnTo>
                    <a:pt x="25400" y="598170"/>
                  </a:lnTo>
                  <a:lnTo>
                    <a:pt x="0" y="598170"/>
                  </a:lnTo>
                  <a:lnTo>
                    <a:pt x="0" y="603262"/>
                  </a:lnTo>
                  <a:lnTo>
                    <a:pt x="25400" y="603262"/>
                  </a:lnTo>
                  <a:lnTo>
                    <a:pt x="50800" y="603262"/>
                  </a:lnTo>
                  <a:lnTo>
                    <a:pt x="50800" y="598170"/>
                  </a:lnTo>
                  <a:close/>
                </a:path>
                <a:path w="50800" h="889000">
                  <a:moveTo>
                    <a:pt x="50800" y="591820"/>
                  </a:moveTo>
                  <a:lnTo>
                    <a:pt x="25400" y="591820"/>
                  </a:lnTo>
                  <a:lnTo>
                    <a:pt x="0" y="591820"/>
                  </a:lnTo>
                  <a:lnTo>
                    <a:pt x="0" y="596912"/>
                  </a:lnTo>
                  <a:lnTo>
                    <a:pt x="25400" y="596912"/>
                  </a:lnTo>
                  <a:lnTo>
                    <a:pt x="50800" y="596912"/>
                  </a:lnTo>
                  <a:lnTo>
                    <a:pt x="50800" y="591820"/>
                  </a:lnTo>
                  <a:close/>
                </a:path>
                <a:path w="50800" h="889000">
                  <a:moveTo>
                    <a:pt x="50800" y="585482"/>
                  </a:moveTo>
                  <a:lnTo>
                    <a:pt x="25400" y="585482"/>
                  </a:lnTo>
                  <a:lnTo>
                    <a:pt x="0" y="585482"/>
                  </a:lnTo>
                  <a:lnTo>
                    <a:pt x="0" y="590562"/>
                  </a:lnTo>
                  <a:lnTo>
                    <a:pt x="25400" y="590562"/>
                  </a:lnTo>
                  <a:lnTo>
                    <a:pt x="50800" y="590562"/>
                  </a:lnTo>
                  <a:lnTo>
                    <a:pt x="50800" y="585482"/>
                  </a:lnTo>
                  <a:close/>
                </a:path>
                <a:path w="50800" h="889000">
                  <a:moveTo>
                    <a:pt x="50800" y="579120"/>
                  </a:moveTo>
                  <a:lnTo>
                    <a:pt x="25400" y="579120"/>
                  </a:lnTo>
                  <a:lnTo>
                    <a:pt x="0" y="579120"/>
                  </a:lnTo>
                  <a:lnTo>
                    <a:pt x="0" y="584212"/>
                  </a:lnTo>
                  <a:lnTo>
                    <a:pt x="25400" y="584212"/>
                  </a:lnTo>
                  <a:lnTo>
                    <a:pt x="50800" y="584212"/>
                  </a:lnTo>
                  <a:lnTo>
                    <a:pt x="50800" y="579120"/>
                  </a:lnTo>
                  <a:close/>
                </a:path>
                <a:path w="50800" h="889000">
                  <a:moveTo>
                    <a:pt x="50800" y="572770"/>
                  </a:moveTo>
                  <a:lnTo>
                    <a:pt x="25400" y="572770"/>
                  </a:lnTo>
                  <a:lnTo>
                    <a:pt x="0" y="572770"/>
                  </a:lnTo>
                  <a:lnTo>
                    <a:pt x="0" y="577862"/>
                  </a:lnTo>
                  <a:lnTo>
                    <a:pt x="25400" y="577862"/>
                  </a:lnTo>
                  <a:lnTo>
                    <a:pt x="50800" y="577862"/>
                  </a:lnTo>
                  <a:lnTo>
                    <a:pt x="50800" y="572770"/>
                  </a:lnTo>
                  <a:close/>
                </a:path>
                <a:path w="50800" h="889000">
                  <a:moveTo>
                    <a:pt x="50800" y="567702"/>
                  </a:moveTo>
                  <a:lnTo>
                    <a:pt x="25400" y="567702"/>
                  </a:lnTo>
                  <a:lnTo>
                    <a:pt x="0" y="567702"/>
                  </a:lnTo>
                  <a:lnTo>
                    <a:pt x="0" y="571512"/>
                  </a:lnTo>
                  <a:lnTo>
                    <a:pt x="25400" y="571512"/>
                  </a:lnTo>
                  <a:lnTo>
                    <a:pt x="50800" y="571512"/>
                  </a:lnTo>
                  <a:lnTo>
                    <a:pt x="50800" y="567702"/>
                  </a:lnTo>
                  <a:close/>
                </a:path>
                <a:path w="50800" h="889000">
                  <a:moveTo>
                    <a:pt x="50800" y="553732"/>
                  </a:moveTo>
                  <a:lnTo>
                    <a:pt x="25400" y="553732"/>
                  </a:lnTo>
                  <a:lnTo>
                    <a:pt x="0" y="553732"/>
                  </a:lnTo>
                  <a:lnTo>
                    <a:pt x="0" y="566420"/>
                  </a:lnTo>
                  <a:lnTo>
                    <a:pt x="25400" y="566420"/>
                  </a:lnTo>
                  <a:lnTo>
                    <a:pt x="50800" y="566420"/>
                  </a:lnTo>
                  <a:lnTo>
                    <a:pt x="50800" y="553732"/>
                  </a:lnTo>
                  <a:close/>
                </a:path>
                <a:path w="50800" h="889000">
                  <a:moveTo>
                    <a:pt x="50800" y="547382"/>
                  </a:moveTo>
                  <a:lnTo>
                    <a:pt x="25400" y="547382"/>
                  </a:lnTo>
                  <a:lnTo>
                    <a:pt x="0" y="547382"/>
                  </a:lnTo>
                  <a:lnTo>
                    <a:pt x="0" y="553720"/>
                  </a:lnTo>
                  <a:lnTo>
                    <a:pt x="25400" y="553720"/>
                  </a:lnTo>
                  <a:lnTo>
                    <a:pt x="50800" y="553720"/>
                  </a:lnTo>
                  <a:lnTo>
                    <a:pt x="50800" y="547382"/>
                  </a:lnTo>
                  <a:close/>
                </a:path>
                <a:path w="50800" h="889000">
                  <a:moveTo>
                    <a:pt x="50800" y="544842"/>
                  </a:moveTo>
                  <a:lnTo>
                    <a:pt x="25400" y="544842"/>
                  </a:lnTo>
                  <a:lnTo>
                    <a:pt x="0" y="544842"/>
                  </a:lnTo>
                  <a:lnTo>
                    <a:pt x="0" y="547370"/>
                  </a:lnTo>
                  <a:lnTo>
                    <a:pt x="25400" y="547370"/>
                  </a:lnTo>
                  <a:lnTo>
                    <a:pt x="50800" y="547370"/>
                  </a:lnTo>
                  <a:lnTo>
                    <a:pt x="50800" y="544842"/>
                  </a:lnTo>
                  <a:close/>
                </a:path>
                <a:path w="50800" h="889000">
                  <a:moveTo>
                    <a:pt x="50800" y="538492"/>
                  </a:moveTo>
                  <a:lnTo>
                    <a:pt x="25400" y="538492"/>
                  </a:lnTo>
                  <a:lnTo>
                    <a:pt x="0" y="538492"/>
                  </a:lnTo>
                  <a:lnTo>
                    <a:pt x="0" y="544830"/>
                  </a:lnTo>
                  <a:lnTo>
                    <a:pt x="25400" y="544830"/>
                  </a:lnTo>
                  <a:lnTo>
                    <a:pt x="50800" y="544830"/>
                  </a:lnTo>
                  <a:lnTo>
                    <a:pt x="50800" y="538492"/>
                  </a:lnTo>
                  <a:close/>
                </a:path>
                <a:path w="50800" h="889000">
                  <a:moveTo>
                    <a:pt x="50800" y="534682"/>
                  </a:moveTo>
                  <a:lnTo>
                    <a:pt x="25400" y="534682"/>
                  </a:lnTo>
                  <a:lnTo>
                    <a:pt x="0" y="534682"/>
                  </a:lnTo>
                  <a:lnTo>
                    <a:pt x="0" y="538480"/>
                  </a:lnTo>
                  <a:lnTo>
                    <a:pt x="25400" y="538480"/>
                  </a:lnTo>
                  <a:lnTo>
                    <a:pt x="50800" y="538480"/>
                  </a:lnTo>
                  <a:lnTo>
                    <a:pt x="50800" y="534682"/>
                  </a:lnTo>
                  <a:close/>
                </a:path>
                <a:path w="50800" h="889000">
                  <a:moveTo>
                    <a:pt x="50800" y="532142"/>
                  </a:moveTo>
                  <a:lnTo>
                    <a:pt x="25400" y="532142"/>
                  </a:lnTo>
                  <a:lnTo>
                    <a:pt x="0" y="532142"/>
                  </a:lnTo>
                  <a:lnTo>
                    <a:pt x="0" y="534670"/>
                  </a:lnTo>
                  <a:lnTo>
                    <a:pt x="25400" y="534670"/>
                  </a:lnTo>
                  <a:lnTo>
                    <a:pt x="50800" y="534670"/>
                  </a:lnTo>
                  <a:lnTo>
                    <a:pt x="50800" y="532142"/>
                  </a:lnTo>
                  <a:close/>
                </a:path>
                <a:path w="50800" h="889000">
                  <a:moveTo>
                    <a:pt x="50800" y="528332"/>
                  </a:moveTo>
                  <a:lnTo>
                    <a:pt x="25400" y="528332"/>
                  </a:lnTo>
                  <a:lnTo>
                    <a:pt x="0" y="528332"/>
                  </a:lnTo>
                  <a:lnTo>
                    <a:pt x="0" y="532130"/>
                  </a:lnTo>
                  <a:lnTo>
                    <a:pt x="25400" y="532130"/>
                  </a:lnTo>
                  <a:lnTo>
                    <a:pt x="50800" y="532130"/>
                  </a:lnTo>
                  <a:lnTo>
                    <a:pt x="50800" y="528332"/>
                  </a:lnTo>
                  <a:close/>
                </a:path>
                <a:path w="50800" h="889000">
                  <a:moveTo>
                    <a:pt x="50800" y="521982"/>
                  </a:moveTo>
                  <a:lnTo>
                    <a:pt x="25400" y="521982"/>
                  </a:lnTo>
                  <a:lnTo>
                    <a:pt x="0" y="521982"/>
                  </a:lnTo>
                  <a:lnTo>
                    <a:pt x="0" y="528320"/>
                  </a:lnTo>
                  <a:lnTo>
                    <a:pt x="25400" y="528320"/>
                  </a:lnTo>
                  <a:lnTo>
                    <a:pt x="50800" y="528320"/>
                  </a:lnTo>
                  <a:lnTo>
                    <a:pt x="50800" y="521982"/>
                  </a:lnTo>
                  <a:close/>
                </a:path>
                <a:path w="50800" h="889000">
                  <a:moveTo>
                    <a:pt x="50800" y="506742"/>
                  </a:moveTo>
                  <a:lnTo>
                    <a:pt x="25400" y="506742"/>
                  </a:lnTo>
                  <a:lnTo>
                    <a:pt x="0" y="506742"/>
                  </a:lnTo>
                  <a:lnTo>
                    <a:pt x="0" y="521970"/>
                  </a:lnTo>
                  <a:lnTo>
                    <a:pt x="25400" y="521970"/>
                  </a:lnTo>
                  <a:lnTo>
                    <a:pt x="50800" y="521970"/>
                  </a:lnTo>
                  <a:lnTo>
                    <a:pt x="50800" y="506742"/>
                  </a:lnTo>
                  <a:close/>
                </a:path>
                <a:path w="50800" h="889000">
                  <a:moveTo>
                    <a:pt x="50800" y="502932"/>
                  </a:moveTo>
                  <a:lnTo>
                    <a:pt x="25400" y="502932"/>
                  </a:lnTo>
                  <a:lnTo>
                    <a:pt x="0" y="502932"/>
                  </a:lnTo>
                  <a:lnTo>
                    <a:pt x="0" y="506730"/>
                  </a:lnTo>
                  <a:lnTo>
                    <a:pt x="25400" y="506730"/>
                  </a:lnTo>
                  <a:lnTo>
                    <a:pt x="50800" y="506730"/>
                  </a:lnTo>
                  <a:lnTo>
                    <a:pt x="50800" y="502932"/>
                  </a:lnTo>
                  <a:close/>
                </a:path>
                <a:path w="50800" h="889000">
                  <a:moveTo>
                    <a:pt x="50800" y="494042"/>
                  </a:moveTo>
                  <a:lnTo>
                    <a:pt x="25400" y="494042"/>
                  </a:lnTo>
                  <a:lnTo>
                    <a:pt x="0" y="494042"/>
                  </a:lnTo>
                  <a:lnTo>
                    <a:pt x="0" y="502920"/>
                  </a:lnTo>
                  <a:lnTo>
                    <a:pt x="25400" y="502920"/>
                  </a:lnTo>
                  <a:lnTo>
                    <a:pt x="50800" y="502920"/>
                  </a:lnTo>
                  <a:lnTo>
                    <a:pt x="50800" y="494042"/>
                  </a:lnTo>
                  <a:close/>
                </a:path>
                <a:path w="50800" h="889000">
                  <a:moveTo>
                    <a:pt x="50800" y="481342"/>
                  </a:moveTo>
                  <a:lnTo>
                    <a:pt x="25400" y="481342"/>
                  </a:lnTo>
                  <a:lnTo>
                    <a:pt x="0" y="481342"/>
                  </a:lnTo>
                  <a:lnTo>
                    <a:pt x="0" y="494030"/>
                  </a:lnTo>
                  <a:lnTo>
                    <a:pt x="25400" y="494030"/>
                  </a:lnTo>
                  <a:lnTo>
                    <a:pt x="50800" y="494030"/>
                  </a:lnTo>
                  <a:lnTo>
                    <a:pt x="50800" y="481342"/>
                  </a:lnTo>
                  <a:close/>
                </a:path>
                <a:path w="50800" h="889000">
                  <a:moveTo>
                    <a:pt x="50800" y="477532"/>
                  </a:moveTo>
                  <a:lnTo>
                    <a:pt x="25400" y="477532"/>
                  </a:lnTo>
                  <a:lnTo>
                    <a:pt x="0" y="477532"/>
                  </a:lnTo>
                  <a:lnTo>
                    <a:pt x="0" y="481330"/>
                  </a:lnTo>
                  <a:lnTo>
                    <a:pt x="25400" y="481330"/>
                  </a:lnTo>
                  <a:lnTo>
                    <a:pt x="50800" y="481330"/>
                  </a:lnTo>
                  <a:lnTo>
                    <a:pt x="50800" y="477532"/>
                  </a:lnTo>
                  <a:close/>
                </a:path>
                <a:path w="50800" h="889000">
                  <a:moveTo>
                    <a:pt x="50800" y="458482"/>
                  </a:moveTo>
                  <a:lnTo>
                    <a:pt x="25400" y="458482"/>
                  </a:lnTo>
                  <a:lnTo>
                    <a:pt x="0" y="458482"/>
                  </a:lnTo>
                  <a:lnTo>
                    <a:pt x="0" y="477520"/>
                  </a:lnTo>
                  <a:lnTo>
                    <a:pt x="25400" y="477520"/>
                  </a:lnTo>
                  <a:lnTo>
                    <a:pt x="50800" y="477520"/>
                  </a:lnTo>
                  <a:lnTo>
                    <a:pt x="50800" y="458482"/>
                  </a:lnTo>
                  <a:close/>
                </a:path>
                <a:path w="50800" h="889000">
                  <a:moveTo>
                    <a:pt x="50800" y="452132"/>
                  </a:moveTo>
                  <a:lnTo>
                    <a:pt x="25400" y="452132"/>
                  </a:lnTo>
                  <a:lnTo>
                    <a:pt x="0" y="452132"/>
                  </a:lnTo>
                  <a:lnTo>
                    <a:pt x="0" y="458470"/>
                  </a:lnTo>
                  <a:lnTo>
                    <a:pt x="25400" y="458470"/>
                  </a:lnTo>
                  <a:lnTo>
                    <a:pt x="50800" y="458470"/>
                  </a:lnTo>
                  <a:lnTo>
                    <a:pt x="50800" y="452132"/>
                  </a:lnTo>
                  <a:close/>
                </a:path>
                <a:path w="50800" h="889000">
                  <a:moveTo>
                    <a:pt x="50800" y="449592"/>
                  </a:moveTo>
                  <a:lnTo>
                    <a:pt x="25400" y="449592"/>
                  </a:lnTo>
                  <a:lnTo>
                    <a:pt x="0" y="449592"/>
                  </a:lnTo>
                  <a:lnTo>
                    <a:pt x="0" y="452120"/>
                  </a:lnTo>
                  <a:lnTo>
                    <a:pt x="25400" y="452120"/>
                  </a:lnTo>
                  <a:lnTo>
                    <a:pt x="50800" y="452120"/>
                  </a:lnTo>
                  <a:lnTo>
                    <a:pt x="50800" y="449592"/>
                  </a:lnTo>
                  <a:close/>
                </a:path>
                <a:path w="50800" h="889000">
                  <a:moveTo>
                    <a:pt x="50800" y="445782"/>
                  </a:moveTo>
                  <a:lnTo>
                    <a:pt x="25400" y="445782"/>
                  </a:lnTo>
                  <a:lnTo>
                    <a:pt x="0" y="445782"/>
                  </a:lnTo>
                  <a:lnTo>
                    <a:pt x="0" y="449580"/>
                  </a:lnTo>
                  <a:lnTo>
                    <a:pt x="25400" y="449580"/>
                  </a:lnTo>
                  <a:lnTo>
                    <a:pt x="50800" y="449580"/>
                  </a:lnTo>
                  <a:lnTo>
                    <a:pt x="50800" y="445782"/>
                  </a:lnTo>
                  <a:close/>
                </a:path>
                <a:path w="50800" h="889000">
                  <a:moveTo>
                    <a:pt x="50800" y="443242"/>
                  </a:moveTo>
                  <a:lnTo>
                    <a:pt x="25400" y="443242"/>
                  </a:lnTo>
                  <a:lnTo>
                    <a:pt x="0" y="443242"/>
                  </a:lnTo>
                  <a:lnTo>
                    <a:pt x="0" y="445770"/>
                  </a:lnTo>
                  <a:lnTo>
                    <a:pt x="25400" y="445770"/>
                  </a:lnTo>
                  <a:lnTo>
                    <a:pt x="50800" y="445770"/>
                  </a:lnTo>
                  <a:lnTo>
                    <a:pt x="50800" y="443242"/>
                  </a:lnTo>
                  <a:close/>
                </a:path>
                <a:path w="50800" h="889000">
                  <a:moveTo>
                    <a:pt x="50800" y="436892"/>
                  </a:moveTo>
                  <a:lnTo>
                    <a:pt x="25400" y="436892"/>
                  </a:lnTo>
                  <a:lnTo>
                    <a:pt x="0" y="436892"/>
                  </a:lnTo>
                  <a:lnTo>
                    <a:pt x="0" y="443230"/>
                  </a:lnTo>
                  <a:lnTo>
                    <a:pt x="25400" y="443230"/>
                  </a:lnTo>
                  <a:lnTo>
                    <a:pt x="50800" y="443230"/>
                  </a:lnTo>
                  <a:lnTo>
                    <a:pt x="50800" y="436892"/>
                  </a:lnTo>
                  <a:close/>
                </a:path>
                <a:path w="50800" h="889000">
                  <a:moveTo>
                    <a:pt x="50800" y="433082"/>
                  </a:moveTo>
                  <a:lnTo>
                    <a:pt x="25400" y="433082"/>
                  </a:lnTo>
                  <a:lnTo>
                    <a:pt x="0" y="433082"/>
                  </a:lnTo>
                  <a:lnTo>
                    <a:pt x="0" y="436880"/>
                  </a:lnTo>
                  <a:lnTo>
                    <a:pt x="25400" y="436880"/>
                  </a:lnTo>
                  <a:lnTo>
                    <a:pt x="50800" y="436880"/>
                  </a:lnTo>
                  <a:lnTo>
                    <a:pt x="50800" y="433082"/>
                  </a:lnTo>
                  <a:close/>
                </a:path>
                <a:path w="50800" h="889000">
                  <a:moveTo>
                    <a:pt x="50800" y="426732"/>
                  </a:moveTo>
                  <a:lnTo>
                    <a:pt x="25400" y="426732"/>
                  </a:lnTo>
                  <a:lnTo>
                    <a:pt x="0" y="426732"/>
                  </a:lnTo>
                  <a:lnTo>
                    <a:pt x="0" y="433070"/>
                  </a:lnTo>
                  <a:lnTo>
                    <a:pt x="25400" y="433070"/>
                  </a:lnTo>
                  <a:lnTo>
                    <a:pt x="50800" y="433070"/>
                  </a:lnTo>
                  <a:lnTo>
                    <a:pt x="50800" y="426732"/>
                  </a:lnTo>
                  <a:close/>
                </a:path>
                <a:path w="50800" h="889000">
                  <a:moveTo>
                    <a:pt x="50800" y="424192"/>
                  </a:moveTo>
                  <a:lnTo>
                    <a:pt x="25400" y="424192"/>
                  </a:lnTo>
                  <a:lnTo>
                    <a:pt x="0" y="424192"/>
                  </a:lnTo>
                  <a:lnTo>
                    <a:pt x="0" y="426720"/>
                  </a:lnTo>
                  <a:lnTo>
                    <a:pt x="25400" y="426720"/>
                  </a:lnTo>
                  <a:lnTo>
                    <a:pt x="50800" y="426720"/>
                  </a:lnTo>
                  <a:lnTo>
                    <a:pt x="50800" y="424192"/>
                  </a:lnTo>
                  <a:close/>
                </a:path>
                <a:path w="50800" h="889000">
                  <a:moveTo>
                    <a:pt x="50800" y="414032"/>
                  </a:moveTo>
                  <a:lnTo>
                    <a:pt x="25400" y="414032"/>
                  </a:lnTo>
                  <a:lnTo>
                    <a:pt x="0" y="414032"/>
                  </a:lnTo>
                  <a:lnTo>
                    <a:pt x="0" y="424180"/>
                  </a:lnTo>
                  <a:lnTo>
                    <a:pt x="25400" y="424180"/>
                  </a:lnTo>
                  <a:lnTo>
                    <a:pt x="50800" y="424180"/>
                  </a:lnTo>
                  <a:lnTo>
                    <a:pt x="50800" y="414032"/>
                  </a:lnTo>
                  <a:close/>
                </a:path>
                <a:path w="50800" h="889000">
                  <a:moveTo>
                    <a:pt x="50800" y="401332"/>
                  </a:moveTo>
                  <a:lnTo>
                    <a:pt x="25400" y="401332"/>
                  </a:lnTo>
                  <a:lnTo>
                    <a:pt x="0" y="401332"/>
                  </a:lnTo>
                  <a:lnTo>
                    <a:pt x="0" y="414020"/>
                  </a:lnTo>
                  <a:lnTo>
                    <a:pt x="25400" y="414020"/>
                  </a:lnTo>
                  <a:lnTo>
                    <a:pt x="50800" y="414020"/>
                  </a:lnTo>
                  <a:lnTo>
                    <a:pt x="50800" y="401332"/>
                  </a:lnTo>
                  <a:close/>
                </a:path>
                <a:path w="50800" h="889000">
                  <a:moveTo>
                    <a:pt x="50800" y="392442"/>
                  </a:moveTo>
                  <a:lnTo>
                    <a:pt x="25400" y="392442"/>
                  </a:lnTo>
                  <a:lnTo>
                    <a:pt x="0" y="392442"/>
                  </a:lnTo>
                  <a:lnTo>
                    <a:pt x="0" y="401320"/>
                  </a:lnTo>
                  <a:lnTo>
                    <a:pt x="25400" y="401320"/>
                  </a:lnTo>
                  <a:lnTo>
                    <a:pt x="50800" y="401320"/>
                  </a:lnTo>
                  <a:lnTo>
                    <a:pt x="50800" y="392442"/>
                  </a:lnTo>
                  <a:close/>
                </a:path>
                <a:path w="50800" h="889000">
                  <a:moveTo>
                    <a:pt x="50800" y="386092"/>
                  </a:moveTo>
                  <a:lnTo>
                    <a:pt x="25400" y="386092"/>
                  </a:lnTo>
                  <a:lnTo>
                    <a:pt x="0" y="386092"/>
                  </a:lnTo>
                  <a:lnTo>
                    <a:pt x="0" y="392430"/>
                  </a:lnTo>
                  <a:lnTo>
                    <a:pt x="25400" y="392430"/>
                  </a:lnTo>
                  <a:lnTo>
                    <a:pt x="50800" y="392430"/>
                  </a:lnTo>
                  <a:lnTo>
                    <a:pt x="50800" y="386092"/>
                  </a:lnTo>
                  <a:close/>
                </a:path>
                <a:path w="50800" h="889000">
                  <a:moveTo>
                    <a:pt x="50800" y="382282"/>
                  </a:moveTo>
                  <a:lnTo>
                    <a:pt x="25400" y="382282"/>
                  </a:lnTo>
                  <a:lnTo>
                    <a:pt x="0" y="382282"/>
                  </a:lnTo>
                  <a:lnTo>
                    <a:pt x="0" y="386080"/>
                  </a:lnTo>
                  <a:lnTo>
                    <a:pt x="25400" y="386080"/>
                  </a:lnTo>
                  <a:lnTo>
                    <a:pt x="50800" y="386080"/>
                  </a:lnTo>
                  <a:lnTo>
                    <a:pt x="50800" y="382282"/>
                  </a:lnTo>
                  <a:close/>
                </a:path>
                <a:path w="50800" h="889000">
                  <a:moveTo>
                    <a:pt x="50800" y="379742"/>
                  </a:moveTo>
                  <a:lnTo>
                    <a:pt x="25400" y="379742"/>
                  </a:lnTo>
                  <a:lnTo>
                    <a:pt x="0" y="379742"/>
                  </a:lnTo>
                  <a:lnTo>
                    <a:pt x="0" y="382270"/>
                  </a:lnTo>
                  <a:lnTo>
                    <a:pt x="25400" y="382270"/>
                  </a:lnTo>
                  <a:lnTo>
                    <a:pt x="50800" y="382270"/>
                  </a:lnTo>
                  <a:lnTo>
                    <a:pt x="50800" y="379742"/>
                  </a:lnTo>
                  <a:close/>
                </a:path>
                <a:path w="50800" h="889000">
                  <a:moveTo>
                    <a:pt x="50800" y="375932"/>
                  </a:moveTo>
                  <a:lnTo>
                    <a:pt x="25400" y="375932"/>
                  </a:lnTo>
                  <a:lnTo>
                    <a:pt x="0" y="375932"/>
                  </a:lnTo>
                  <a:lnTo>
                    <a:pt x="0" y="379730"/>
                  </a:lnTo>
                  <a:lnTo>
                    <a:pt x="25400" y="379730"/>
                  </a:lnTo>
                  <a:lnTo>
                    <a:pt x="50800" y="379730"/>
                  </a:lnTo>
                  <a:lnTo>
                    <a:pt x="50800" y="375932"/>
                  </a:lnTo>
                  <a:close/>
                </a:path>
                <a:path w="50800" h="889000">
                  <a:moveTo>
                    <a:pt x="50800" y="373392"/>
                  </a:moveTo>
                  <a:lnTo>
                    <a:pt x="25400" y="373392"/>
                  </a:lnTo>
                  <a:lnTo>
                    <a:pt x="0" y="373392"/>
                  </a:lnTo>
                  <a:lnTo>
                    <a:pt x="0" y="375920"/>
                  </a:lnTo>
                  <a:lnTo>
                    <a:pt x="25400" y="375920"/>
                  </a:lnTo>
                  <a:lnTo>
                    <a:pt x="50800" y="375920"/>
                  </a:lnTo>
                  <a:lnTo>
                    <a:pt x="50800" y="373392"/>
                  </a:lnTo>
                  <a:close/>
                </a:path>
                <a:path w="50800" h="889000">
                  <a:moveTo>
                    <a:pt x="50800" y="356882"/>
                  </a:moveTo>
                  <a:lnTo>
                    <a:pt x="25400" y="356882"/>
                  </a:lnTo>
                  <a:lnTo>
                    <a:pt x="0" y="356882"/>
                  </a:lnTo>
                  <a:lnTo>
                    <a:pt x="0" y="373380"/>
                  </a:lnTo>
                  <a:lnTo>
                    <a:pt x="25400" y="373380"/>
                  </a:lnTo>
                  <a:lnTo>
                    <a:pt x="50800" y="373380"/>
                  </a:lnTo>
                  <a:lnTo>
                    <a:pt x="50800" y="356882"/>
                  </a:lnTo>
                  <a:close/>
                </a:path>
                <a:path w="50800" h="889000">
                  <a:moveTo>
                    <a:pt x="50800" y="344182"/>
                  </a:moveTo>
                  <a:lnTo>
                    <a:pt x="25400" y="344182"/>
                  </a:lnTo>
                  <a:lnTo>
                    <a:pt x="0" y="344182"/>
                  </a:lnTo>
                  <a:lnTo>
                    <a:pt x="0" y="356870"/>
                  </a:lnTo>
                  <a:lnTo>
                    <a:pt x="25400" y="356870"/>
                  </a:lnTo>
                  <a:lnTo>
                    <a:pt x="50800" y="356870"/>
                  </a:lnTo>
                  <a:lnTo>
                    <a:pt x="50800" y="344182"/>
                  </a:lnTo>
                  <a:close/>
                </a:path>
                <a:path w="50800" h="889000">
                  <a:moveTo>
                    <a:pt x="50800" y="337832"/>
                  </a:moveTo>
                  <a:lnTo>
                    <a:pt x="25400" y="337832"/>
                  </a:lnTo>
                  <a:lnTo>
                    <a:pt x="0" y="337832"/>
                  </a:lnTo>
                  <a:lnTo>
                    <a:pt x="0" y="344170"/>
                  </a:lnTo>
                  <a:lnTo>
                    <a:pt x="25400" y="344170"/>
                  </a:lnTo>
                  <a:lnTo>
                    <a:pt x="50800" y="344170"/>
                  </a:lnTo>
                  <a:lnTo>
                    <a:pt x="50800" y="337832"/>
                  </a:lnTo>
                  <a:close/>
                </a:path>
                <a:path w="50800" h="889000">
                  <a:moveTo>
                    <a:pt x="50800" y="312432"/>
                  </a:moveTo>
                  <a:lnTo>
                    <a:pt x="25400" y="312432"/>
                  </a:lnTo>
                  <a:lnTo>
                    <a:pt x="0" y="312432"/>
                  </a:lnTo>
                  <a:lnTo>
                    <a:pt x="0" y="337820"/>
                  </a:lnTo>
                  <a:lnTo>
                    <a:pt x="25400" y="337820"/>
                  </a:lnTo>
                  <a:lnTo>
                    <a:pt x="50800" y="337820"/>
                  </a:lnTo>
                  <a:lnTo>
                    <a:pt x="50800" y="312432"/>
                  </a:lnTo>
                  <a:close/>
                </a:path>
                <a:path w="50800" h="889000">
                  <a:moveTo>
                    <a:pt x="50800" y="306082"/>
                  </a:moveTo>
                  <a:lnTo>
                    <a:pt x="25400" y="306082"/>
                  </a:lnTo>
                  <a:lnTo>
                    <a:pt x="0" y="306082"/>
                  </a:lnTo>
                  <a:lnTo>
                    <a:pt x="0" y="312420"/>
                  </a:lnTo>
                  <a:lnTo>
                    <a:pt x="25400" y="312420"/>
                  </a:lnTo>
                  <a:lnTo>
                    <a:pt x="50800" y="312420"/>
                  </a:lnTo>
                  <a:lnTo>
                    <a:pt x="50800" y="306082"/>
                  </a:lnTo>
                  <a:close/>
                </a:path>
                <a:path w="50800" h="889000">
                  <a:moveTo>
                    <a:pt x="50800" y="303542"/>
                  </a:moveTo>
                  <a:lnTo>
                    <a:pt x="25400" y="303542"/>
                  </a:lnTo>
                  <a:lnTo>
                    <a:pt x="0" y="303542"/>
                  </a:lnTo>
                  <a:lnTo>
                    <a:pt x="0" y="306070"/>
                  </a:lnTo>
                  <a:lnTo>
                    <a:pt x="25400" y="306070"/>
                  </a:lnTo>
                  <a:lnTo>
                    <a:pt x="50800" y="306070"/>
                  </a:lnTo>
                  <a:lnTo>
                    <a:pt x="50800" y="303542"/>
                  </a:lnTo>
                  <a:close/>
                </a:path>
                <a:path w="50800" h="889000">
                  <a:moveTo>
                    <a:pt x="50800" y="299732"/>
                  </a:moveTo>
                  <a:lnTo>
                    <a:pt x="25400" y="299732"/>
                  </a:lnTo>
                  <a:lnTo>
                    <a:pt x="0" y="299732"/>
                  </a:lnTo>
                  <a:lnTo>
                    <a:pt x="0" y="303530"/>
                  </a:lnTo>
                  <a:lnTo>
                    <a:pt x="25400" y="303530"/>
                  </a:lnTo>
                  <a:lnTo>
                    <a:pt x="50800" y="303530"/>
                  </a:lnTo>
                  <a:lnTo>
                    <a:pt x="50800" y="299732"/>
                  </a:lnTo>
                  <a:close/>
                </a:path>
                <a:path w="50800" h="889000">
                  <a:moveTo>
                    <a:pt x="50800" y="297192"/>
                  </a:moveTo>
                  <a:lnTo>
                    <a:pt x="25400" y="297192"/>
                  </a:lnTo>
                  <a:lnTo>
                    <a:pt x="0" y="297192"/>
                  </a:lnTo>
                  <a:lnTo>
                    <a:pt x="0" y="299720"/>
                  </a:lnTo>
                  <a:lnTo>
                    <a:pt x="25400" y="299720"/>
                  </a:lnTo>
                  <a:lnTo>
                    <a:pt x="50800" y="299720"/>
                  </a:lnTo>
                  <a:lnTo>
                    <a:pt x="50800" y="297192"/>
                  </a:lnTo>
                  <a:close/>
                </a:path>
                <a:path w="50800" h="889000">
                  <a:moveTo>
                    <a:pt x="50800" y="290842"/>
                  </a:moveTo>
                  <a:lnTo>
                    <a:pt x="25400" y="290842"/>
                  </a:lnTo>
                  <a:lnTo>
                    <a:pt x="0" y="290842"/>
                  </a:lnTo>
                  <a:lnTo>
                    <a:pt x="0" y="297180"/>
                  </a:lnTo>
                  <a:lnTo>
                    <a:pt x="25400" y="297180"/>
                  </a:lnTo>
                  <a:lnTo>
                    <a:pt x="50800" y="297180"/>
                  </a:lnTo>
                  <a:lnTo>
                    <a:pt x="50800" y="290842"/>
                  </a:lnTo>
                  <a:close/>
                </a:path>
                <a:path w="50800" h="889000">
                  <a:moveTo>
                    <a:pt x="50800" y="287032"/>
                  </a:moveTo>
                  <a:lnTo>
                    <a:pt x="25400" y="287032"/>
                  </a:lnTo>
                  <a:lnTo>
                    <a:pt x="0" y="287032"/>
                  </a:lnTo>
                  <a:lnTo>
                    <a:pt x="0" y="290830"/>
                  </a:lnTo>
                  <a:lnTo>
                    <a:pt x="25400" y="290830"/>
                  </a:lnTo>
                  <a:lnTo>
                    <a:pt x="50800" y="290830"/>
                  </a:lnTo>
                  <a:lnTo>
                    <a:pt x="50800" y="287032"/>
                  </a:lnTo>
                  <a:close/>
                </a:path>
                <a:path w="50800" h="889000">
                  <a:moveTo>
                    <a:pt x="50800" y="280682"/>
                  </a:moveTo>
                  <a:lnTo>
                    <a:pt x="25400" y="280682"/>
                  </a:lnTo>
                  <a:lnTo>
                    <a:pt x="0" y="280682"/>
                  </a:lnTo>
                  <a:lnTo>
                    <a:pt x="0" y="287020"/>
                  </a:lnTo>
                  <a:lnTo>
                    <a:pt x="25400" y="287020"/>
                  </a:lnTo>
                  <a:lnTo>
                    <a:pt x="50800" y="287020"/>
                  </a:lnTo>
                  <a:lnTo>
                    <a:pt x="50800" y="280682"/>
                  </a:lnTo>
                  <a:close/>
                </a:path>
                <a:path w="50800" h="889000">
                  <a:moveTo>
                    <a:pt x="50800" y="274332"/>
                  </a:moveTo>
                  <a:lnTo>
                    <a:pt x="25400" y="274332"/>
                  </a:lnTo>
                  <a:lnTo>
                    <a:pt x="0" y="274332"/>
                  </a:lnTo>
                  <a:lnTo>
                    <a:pt x="0" y="280670"/>
                  </a:lnTo>
                  <a:lnTo>
                    <a:pt x="25400" y="280670"/>
                  </a:lnTo>
                  <a:lnTo>
                    <a:pt x="50800" y="280670"/>
                  </a:lnTo>
                  <a:lnTo>
                    <a:pt x="50800" y="274332"/>
                  </a:lnTo>
                  <a:close/>
                </a:path>
                <a:path w="50800" h="889000">
                  <a:moveTo>
                    <a:pt x="50800" y="265442"/>
                  </a:moveTo>
                  <a:lnTo>
                    <a:pt x="25400" y="265442"/>
                  </a:lnTo>
                  <a:lnTo>
                    <a:pt x="0" y="265442"/>
                  </a:lnTo>
                  <a:lnTo>
                    <a:pt x="0" y="274320"/>
                  </a:lnTo>
                  <a:lnTo>
                    <a:pt x="25400" y="274320"/>
                  </a:lnTo>
                  <a:lnTo>
                    <a:pt x="50800" y="274320"/>
                  </a:lnTo>
                  <a:lnTo>
                    <a:pt x="50800" y="265442"/>
                  </a:lnTo>
                  <a:close/>
                </a:path>
                <a:path w="50800" h="889000">
                  <a:moveTo>
                    <a:pt x="50800" y="227342"/>
                  </a:moveTo>
                  <a:lnTo>
                    <a:pt x="25400" y="227342"/>
                  </a:lnTo>
                  <a:lnTo>
                    <a:pt x="0" y="227342"/>
                  </a:lnTo>
                  <a:lnTo>
                    <a:pt x="0" y="265430"/>
                  </a:lnTo>
                  <a:lnTo>
                    <a:pt x="25400" y="265430"/>
                  </a:lnTo>
                  <a:lnTo>
                    <a:pt x="50800" y="265430"/>
                  </a:lnTo>
                  <a:lnTo>
                    <a:pt x="50800" y="227342"/>
                  </a:lnTo>
                  <a:close/>
                </a:path>
                <a:path w="50800" h="889000">
                  <a:moveTo>
                    <a:pt x="50800" y="223532"/>
                  </a:moveTo>
                  <a:lnTo>
                    <a:pt x="25400" y="223532"/>
                  </a:lnTo>
                  <a:lnTo>
                    <a:pt x="0" y="223532"/>
                  </a:lnTo>
                  <a:lnTo>
                    <a:pt x="0" y="227330"/>
                  </a:lnTo>
                  <a:lnTo>
                    <a:pt x="25400" y="227330"/>
                  </a:lnTo>
                  <a:lnTo>
                    <a:pt x="50800" y="227330"/>
                  </a:lnTo>
                  <a:lnTo>
                    <a:pt x="50800" y="223532"/>
                  </a:lnTo>
                  <a:close/>
                </a:path>
                <a:path w="50800" h="889000">
                  <a:moveTo>
                    <a:pt x="50800" y="217182"/>
                  </a:moveTo>
                  <a:lnTo>
                    <a:pt x="25400" y="217182"/>
                  </a:lnTo>
                  <a:lnTo>
                    <a:pt x="0" y="217182"/>
                  </a:lnTo>
                  <a:lnTo>
                    <a:pt x="0" y="223520"/>
                  </a:lnTo>
                  <a:lnTo>
                    <a:pt x="25400" y="223520"/>
                  </a:lnTo>
                  <a:lnTo>
                    <a:pt x="50800" y="223520"/>
                  </a:lnTo>
                  <a:lnTo>
                    <a:pt x="50800" y="217182"/>
                  </a:lnTo>
                  <a:close/>
                </a:path>
                <a:path w="50800" h="889000">
                  <a:moveTo>
                    <a:pt x="50800" y="214642"/>
                  </a:moveTo>
                  <a:lnTo>
                    <a:pt x="25400" y="214642"/>
                  </a:lnTo>
                  <a:lnTo>
                    <a:pt x="0" y="214642"/>
                  </a:lnTo>
                  <a:lnTo>
                    <a:pt x="0" y="217170"/>
                  </a:lnTo>
                  <a:lnTo>
                    <a:pt x="25400" y="217170"/>
                  </a:lnTo>
                  <a:lnTo>
                    <a:pt x="50800" y="217170"/>
                  </a:lnTo>
                  <a:lnTo>
                    <a:pt x="50800" y="214642"/>
                  </a:lnTo>
                  <a:close/>
                </a:path>
                <a:path w="50800" h="889000">
                  <a:moveTo>
                    <a:pt x="50800" y="210832"/>
                  </a:moveTo>
                  <a:lnTo>
                    <a:pt x="25400" y="210832"/>
                  </a:lnTo>
                  <a:lnTo>
                    <a:pt x="0" y="210832"/>
                  </a:lnTo>
                  <a:lnTo>
                    <a:pt x="0" y="214630"/>
                  </a:lnTo>
                  <a:lnTo>
                    <a:pt x="25400" y="214630"/>
                  </a:lnTo>
                  <a:lnTo>
                    <a:pt x="50800" y="214630"/>
                  </a:lnTo>
                  <a:lnTo>
                    <a:pt x="50800" y="210832"/>
                  </a:lnTo>
                  <a:close/>
                </a:path>
                <a:path w="50800" h="889000">
                  <a:moveTo>
                    <a:pt x="50800" y="172732"/>
                  </a:moveTo>
                  <a:lnTo>
                    <a:pt x="25400" y="172732"/>
                  </a:lnTo>
                  <a:lnTo>
                    <a:pt x="0" y="172732"/>
                  </a:lnTo>
                  <a:lnTo>
                    <a:pt x="0" y="210820"/>
                  </a:lnTo>
                  <a:lnTo>
                    <a:pt x="25400" y="210820"/>
                  </a:lnTo>
                  <a:lnTo>
                    <a:pt x="50800" y="210820"/>
                  </a:lnTo>
                  <a:lnTo>
                    <a:pt x="50800" y="172732"/>
                  </a:lnTo>
                  <a:close/>
                </a:path>
                <a:path w="50800" h="889000">
                  <a:moveTo>
                    <a:pt x="50800" y="163842"/>
                  </a:moveTo>
                  <a:lnTo>
                    <a:pt x="25400" y="163842"/>
                  </a:lnTo>
                  <a:lnTo>
                    <a:pt x="0" y="163842"/>
                  </a:lnTo>
                  <a:lnTo>
                    <a:pt x="0" y="172720"/>
                  </a:lnTo>
                  <a:lnTo>
                    <a:pt x="25400" y="172720"/>
                  </a:lnTo>
                  <a:lnTo>
                    <a:pt x="50800" y="172720"/>
                  </a:lnTo>
                  <a:lnTo>
                    <a:pt x="50800" y="163842"/>
                  </a:lnTo>
                  <a:close/>
                </a:path>
                <a:path w="50800" h="889000">
                  <a:moveTo>
                    <a:pt x="50800" y="153682"/>
                  </a:moveTo>
                  <a:lnTo>
                    <a:pt x="25400" y="153682"/>
                  </a:lnTo>
                  <a:lnTo>
                    <a:pt x="0" y="153682"/>
                  </a:lnTo>
                  <a:lnTo>
                    <a:pt x="0" y="163830"/>
                  </a:lnTo>
                  <a:lnTo>
                    <a:pt x="25400" y="163830"/>
                  </a:lnTo>
                  <a:lnTo>
                    <a:pt x="50800" y="163830"/>
                  </a:lnTo>
                  <a:lnTo>
                    <a:pt x="50800" y="153682"/>
                  </a:lnTo>
                  <a:close/>
                </a:path>
                <a:path w="50800" h="889000">
                  <a:moveTo>
                    <a:pt x="50800" y="147332"/>
                  </a:moveTo>
                  <a:lnTo>
                    <a:pt x="25400" y="147332"/>
                  </a:lnTo>
                  <a:lnTo>
                    <a:pt x="0" y="147332"/>
                  </a:lnTo>
                  <a:lnTo>
                    <a:pt x="0" y="153670"/>
                  </a:lnTo>
                  <a:lnTo>
                    <a:pt x="25400" y="153670"/>
                  </a:lnTo>
                  <a:lnTo>
                    <a:pt x="50800" y="153670"/>
                  </a:lnTo>
                  <a:lnTo>
                    <a:pt x="50800" y="147332"/>
                  </a:lnTo>
                  <a:close/>
                </a:path>
                <a:path w="50800" h="889000">
                  <a:moveTo>
                    <a:pt x="50800" y="146062"/>
                  </a:moveTo>
                  <a:lnTo>
                    <a:pt x="25400" y="146062"/>
                  </a:lnTo>
                  <a:lnTo>
                    <a:pt x="0" y="146062"/>
                  </a:lnTo>
                  <a:lnTo>
                    <a:pt x="0" y="147320"/>
                  </a:lnTo>
                  <a:lnTo>
                    <a:pt x="25400" y="147320"/>
                  </a:lnTo>
                  <a:lnTo>
                    <a:pt x="50800" y="147320"/>
                  </a:lnTo>
                  <a:lnTo>
                    <a:pt x="50800" y="146062"/>
                  </a:lnTo>
                  <a:close/>
                </a:path>
                <a:path w="50800" h="889000">
                  <a:moveTo>
                    <a:pt x="50800" y="140982"/>
                  </a:moveTo>
                  <a:lnTo>
                    <a:pt x="25400" y="140982"/>
                  </a:lnTo>
                  <a:lnTo>
                    <a:pt x="0" y="140982"/>
                  </a:lnTo>
                  <a:lnTo>
                    <a:pt x="0" y="146050"/>
                  </a:lnTo>
                  <a:lnTo>
                    <a:pt x="25400" y="146050"/>
                  </a:lnTo>
                  <a:lnTo>
                    <a:pt x="50800" y="146050"/>
                  </a:lnTo>
                  <a:lnTo>
                    <a:pt x="50800" y="140982"/>
                  </a:lnTo>
                  <a:close/>
                </a:path>
                <a:path w="50800" h="889000">
                  <a:moveTo>
                    <a:pt x="50800" y="132092"/>
                  </a:moveTo>
                  <a:lnTo>
                    <a:pt x="25400" y="132092"/>
                  </a:lnTo>
                  <a:lnTo>
                    <a:pt x="0" y="132092"/>
                  </a:lnTo>
                  <a:lnTo>
                    <a:pt x="0" y="140970"/>
                  </a:lnTo>
                  <a:lnTo>
                    <a:pt x="25400" y="140970"/>
                  </a:lnTo>
                  <a:lnTo>
                    <a:pt x="50800" y="140970"/>
                  </a:lnTo>
                  <a:lnTo>
                    <a:pt x="50800" y="132092"/>
                  </a:lnTo>
                  <a:close/>
                </a:path>
                <a:path w="50800" h="889000">
                  <a:moveTo>
                    <a:pt x="50800" y="125742"/>
                  </a:moveTo>
                  <a:lnTo>
                    <a:pt x="25400" y="125742"/>
                  </a:lnTo>
                  <a:lnTo>
                    <a:pt x="0" y="125742"/>
                  </a:lnTo>
                  <a:lnTo>
                    <a:pt x="0" y="132080"/>
                  </a:lnTo>
                  <a:lnTo>
                    <a:pt x="25400" y="132080"/>
                  </a:lnTo>
                  <a:lnTo>
                    <a:pt x="50800" y="132080"/>
                  </a:lnTo>
                  <a:lnTo>
                    <a:pt x="50800" y="125742"/>
                  </a:lnTo>
                  <a:close/>
                </a:path>
                <a:path w="50800" h="889000">
                  <a:moveTo>
                    <a:pt x="50800" y="115582"/>
                  </a:moveTo>
                  <a:lnTo>
                    <a:pt x="25400" y="115582"/>
                  </a:lnTo>
                  <a:lnTo>
                    <a:pt x="0" y="115582"/>
                  </a:lnTo>
                  <a:lnTo>
                    <a:pt x="0" y="125730"/>
                  </a:lnTo>
                  <a:lnTo>
                    <a:pt x="25400" y="125730"/>
                  </a:lnTo>
                  <a:lnTo>
                    <a:pt x="50800" y="125730"/>
                  </a:lnTo>
                  <a:lnTo>
                    <a:pt x="50800" y="115582"/>
                  </a:lnTo>
                  <a:close/>
                </a:path>
                <a:path w="50800" h="889000">
                  <a:moveTo>
                    <a:pt x="50800" y="109232"/>
                  </a:moveTo>
                  <a:lnTo>
                    <a:pt x="25400" y="109232"/>
                  </a:lnTo>
                  <a:lnTo>
                    <a:pt x="0" y="109232"/>
                  </a:lnTo>
                  <a:lnTo>
                    <a:pt x="0" y="115570"/>
                  </a:lnTo>
                  <a:lnTo>
                    <a:pt x="25400" y="115570"/>
                  </a:lnTo>
                  <a:lnTo>
                    <a:pt x="50800" y="115570"/>
                  </a:lnTo>
                  <a:lnTo>
                    <a:pt x="50800" y="109232"/>
                  </a:lnTo>
                  <a:close/>
                </a:path>
                <a:path w="50800" h="889000">
                  <a:moveTo>
                    <a:pt x="50800" y="96532"/>
                  </a:moveTo>
                  <a:lnTo>
                    <a:pt x="25400" y="96532"/>
                  </a:lnTo>
                  <a:lnTo>
                    <a:pt x="0" y="96532"/>
                  </a:lnTo>
                  <a:lnTo>
                    <a:pt x="0" y="109220"/>
                  </a:lnTo>
                  <a:lnTo>
                    <a:pt x="25400" y="109220"/>
                  </a:lnTo>
                  <a:lnTo>
                    <a:pt x="50800" y="109220"/>
                  </a:lnTo>
                  <a:lnTo>
                    <a:pt x="50800" y="96532"/>
                  </a:lnTo>
                  <a:close/>
                </a:path>
                <a:path w="50800" h="889000">
                  <a:moveTo>
                    <a:pt x="50800" y="93992"/>
                  </a:moveTo>
                  <a:lnTo>
                    <a:pt x="25400" y="93992"/>
                  </a:lnTo>
                  <a:lnTo>
                    <a:pt x="0" y="93992"/>
                  </a:lnTo>
                  <a:lnTo>
                    <a:pt x="0" y="96520"/>
                  </a:lnTo>
                  <a:lnTo>
                    <a:pt x="25400" y="96520"/>
                  </a:lnTo>
                  <a:lnTo>
                    <a:pt x="50800" y="96520"/>
                  </a:lnTo>
                  <a:lnTo>
                    <a:pt x="50800" y="93992"/>
                  </a:lnTo>
                  <a:close/>
                </a:path>
                <a:path w="50800" h="889000">
                  <a:moveTo>
                    <a:pt x="50800" y="90182"/>
                  </a:moveTo>
                  <a:lnTo>
                    <a:pt x="25400" y="90182"/>
                  </a:lnTo>
                  <a:lnTo>
                    <a:pt x="0" y="90182"/>
                  </a:lnTo>
                  <a:lnTo>
                    <a:pt x="0" y="93980"/>
                  </a:lnTo>
                  <a:lnTo>
                    <a:pt x="25400" y="93980"/>
                  </a:lnTo>
                  <a:lnTo>
                    <a:pt x="50800" y="93980"/>
                  </a:lnTo>
                  <a:lnTo>
                    <a:pt x="50800" y="90182"/>
                  </a:lnTo>
                  <a:close/>
                </a:path>
                <a:path w="50800" h="889000">
                  <a:moveTo>
                    <a:pt x="50800" y="83832"/>
                  </a:moveTo>
                  <a:lnTo>
                    <a:pt x="25400" y="83832"/>
                  </a:lnTo>
                  <a:lnTo>
                    <a:pt x="0" y="83832"/>
                  </a:lnTo>
                  <a:lnTo>
                    <a:pt x="0" y="90170"/>
                  </a:lnTo>
                  <a:lnTo>
                    <a:pt x="25400" y="90170"/>
                  </a:lnTo>
                  <a:lnTo>
                    <a:pt x="50800" y="90170"/>
                  </a:lnTo>
                  <a:lnTo>
                    <a:pt x="50800" y="83832"/>
                  </a:lnTo>
                  <a:close/>
                </a:path>
                <a:path w="50800" h="889000">
                  <a:moveTo>
                    <a:pt x="50800" y="77482"/>
                  </a:moveTo>
                  <a:lnTo>
                    <a:pt x="25400" y="77482"/>
                  </a:lnTo>
                  <a:lnTo>
                    <a:pt x="0" y="77482"/>
                  </a:lnTo>
                  <a:lnTo>
                    <a:pt x="0" y="83820"/>
                  </a:lnTo>
                  <a:lnTo>
                    <a:pt x="25400" y="83820"/>
                  </a:lnTo>
                  <a:lnTo>
                    <a:pt x="50800" y="83820"/>
                  </a:lnTo>
                  <a:lnTo>
                    <a:pt x="50800" y="77482"/>
                  </a:lnTo>
                  <a:close/>
                </a:path>
                <a:path w="50800" h="889000">
                  <a:moveTo>
                    <a:pt x="50800" y="71132"/>
                  </a:moveTo>
                  <a:lnTo>
                    <a:pt x="25400" y="71132"/>
                  </a:lnTo>
                  <a:lnTo>
                    <a:pt x="0" y="71132"/>
                  </a:lnTo>
                  <a:lnTo>
                    <a:pt x="0" y="77470"/>
                  </a:lnTo>
                  <a:lnTo>
                    <a:pt x="25400" y="77470"/>
                  </a:lnTo>
                  <a:lnTo>
                    <a:pt x="50800" y="77470"/>
                  </a:lnTo>
                  <a:lnTo>
                    <a:pt x="50800" y="71132"/>
                  </a:lnTo>
                  <a:close/>
                </a:path>
                <a:path w="50800" h="889000">
                  <a:moveTo>
                    <a:pt x="50800" y="45732"/>
                  </a:moveTo>
                  <a:lnTo>
                    <a:pt x="25400" y="45732"/>
                  </a:lnTo>
                  <a:lnTo>
                    <a:pt x="0" y="45732"/>
                  </a:lnTo>
                  <a:lnTo>
                    <a:pt x="0" y="71120"/>
                  </a:lnTo>
                  <a:lnTo>
                    <a:pt x="25400" y="71120"/>
                  </a:lnTo>
                  <a:lnTo>
                    <a:pt x="50800" y="71120"/>
                  </a:lnTo>
                  <a:lnTo>
                    <a:pt x="50800" y="45732"/>
                  </a:lnTo>
                  <a:close/>
                </a:path>
                <a:path w="50800" h="889000">
                  <a:moveTo>
                    <a:pt x="50800" y="39382"/>
                  </a:moveTo>
                  <a:lnTo>
                    <a:pt x="25400" y="39382"/>
                  </a:lnTo>
                  <a:lnTo>
                    <a:pt x="0" y="39382"/>
                  </a:lnTo>
                  <a:lnTo>
                    <a:pt x="0" y="45720"/>
                  </a:lnTo>
                  <a:lnTo>
                    <a:pt x="25400" y="45720"/>
                  </a:lnTo>
                  <a:lnTo>
                    <a:pt x="50800" y="45720"/>
                  </a:lnTo>
                  <a:lnTo>
                    <a:pt x="50800" y="39382"/>
                  </a:lnTo>
                  <a:close/>
                </a:path>
                <a:path w="50800" h="889000">
                  <a:moveTo>
                    <a:pt x="50800" y="33032"/>
                  </a:moveTo>
                  <a:lnTo>
                    <a:pt x="25400" y="33032"/>
                  </a:lnTo>
                  <a:lnTo>
                    <a:pt x="0" y="33032"/>
                  </a:lnTo>
                  <a:lnTo>
                    <a:pt x="0" y="39370"/>
                  </a:lnTo>
                  <a:lnTo>
                    <a:pt x="25400" y="39370"/>
                  </a:lnTo>
                  <a:lnTo>
                    <a:pt x="50800" y="39370"/>
                  </a:lnTo>
                  <a:lnTo>
                    <a:pt x="50800" y="33032"/>
                  </a:lnTo>
                  <a:close/>
                </a:path>
                <a:path w="50800" h="889000">
                  <a:moveTo>
                    <a:pt x="50800" y="26682"/>
                  </a:moveTo>
                  <a:lnTo>
                    <a:pt x="25400" y="26682"/>
                  </a:lnTo>
                  <a:lnTo>
                    <a:pt x="0" y="26682"/>
                  </a:lnTo>
                  <a:lnTo>
                    <a:pt x="0" y="33020"/>
                  </a:lnTo>
                  <a:lnTo>
                    <a:pt x="25400" y="33020"/>
                  </a:lnTo>
                  <a:lnTo>
                    <a:pt x="50800" y="33020"/>
                  </a:lnTo>
                  <a:lnTo>
                    <a:pt x="50800" y="26682"/>
                  </a:lnTo>
                  <a:close/>
                </a:path>
                <a:path w="50800" h="889000">
                  <a:moveTo>
                    <a:pt x="50800" y="20332"/>
                  </a:moveTo>
                  <a:lnTo>
                    <a:pt x="25400" y="20332"/>
                  </a:lnTo>
                  <a:lnTo>
                    <a:pt x="0" y="20332"/>
                  </a:lnTo>
                  <a:lnTo>
                    <a:pt x="0" y="26670"/>
                  </a:lnTo>
                  <a:lnTo>
                    <a:pt x="25400" y="26670"/>
                  </a:lnTo>
                  <a:lnTo>
                    <a:pt x="50800" y="26670"/>
                  </a:lnTo>
                  <a:lnTo>
                    <a:pt x="50800" y="20332"/>
                  </a:lnTo>
                  <a:close/>
                </a:path>
                <a:path w="50800" h="889000">
                  <a:moveTo>
                    <a:pt x="50800" y="13982"/>
                  </a:moveTo>
                  <a:lnTo>
                    <a:pt x="25400" y="13982"/>
                  </a:lnTo>
                  <a:lnTo>
                    <a:pt x="0" y="13982"/>
                  </a:lnTo>
                  <a:lnTo>
                    <a:pt x="0" y="20320"/>
                  </a:lnTo>
                  <a:lnTo>
                    <a:pt x="25400" y="20320"/>
                  </a:lnTo>
                  <a:lnTo>
                    <a:pt x="50800" y="20320"/>
                  </a:lnTo>
                  <a:lnTo>
                    <a:pt x="50800" y="13982"/>
                  </a:lnTo>
                  <a:close/>
                </a:path>
                <a:path w="50800" h="889000">
                  <a:moveTo>
                    <a:pt x="50800" y="8902"/>
                  </a:moveTo>
                  <a:lnTo>
                    <a:pt x="25400" y="8902"/>
                  </a:lnTo>
                  <a:lnTo>
                    <a:pt x="0" y="8902"/>
                  </a:lnTo>
                  <a:lnTo>
                    <a:pt x="0" y="13970"/>
                  </a:lnTo>
                  <a:lnTo>
                    <a:pt x="25400" y="13970"/>
                  </a:lnTo>
                  <a:lnTo>
                    <a:pt x="50800" y="13970"/>
                  </a:lnTo>
                  <a:lnTo>
                    <a:pt x="50800" y="8902"/>
                  </a:lnTo>
                  <a:close/>
                </a:path>
              </a:pathLst>
            </a:custGeom>
            <a:solidFill>
              <a:srgbClr val="3A61D7"/>
            </a:solidFill>
          </p:spPr>
          <p:txBody>
            <a:bodyPr wrap="square" lIns="0" tIns="0" rIns="0" bIns="0" rtlCol="0"/>
            <a:lstStyle/>
            <a:p>
              <a:endParaRPr/>
            </a:p>
          </p:txBody>
        </p:sp>
        <p:sp>
          <p:nvSpPr>
            <p:cNvPr id="459" name="object 459"/>
            <p:cNvSpPr/>
            <p:nvPr/>
          </p:nvSpPr>
          <p:spPr>
            <a:xfrm>
              <a:off x="5970270" y="5472429"/>
              <a:ext cx="26670" cy="894080"/>
            </a:xfrm>
            <a:custGeom>
              <a:avLst/>
              <a:gdLst/>
              <a:ahLst/>
              <a:cxnLst/>
              <a:rect l="l" t="t" r="r" b="b"/>
              <a:pathLst>
                <a:path w="26670" h="894079">
                  <a:moveTo>
                    <a:pt x="6350" y="0"/>
                  </a:moveTo>
                  <a:lnTo>
                    <a:pt x="0" y="0"/>
                  </a:lnTo>
                  <a:lnTo>
                    <a:pt x="0" y="2539"/>
                  </a:lnTo>
                  <a:lnTo>
                    <a:pt x="13970" y="2539"/>
                  </a:lnTo>
                  <a:lnTo>
                    <a:pt x="13970" y="1269"/>
                  </a:lnTo>
                  <a:lnTo>
                    <a:pt x="6350" y="1269"/>
                  </a:lnTo>
                  <a:lnTo>
                    <a:pt x="6350" y="0"/>
                  </a:lnTo>
                  <a:close/>
                </a:path>
                <a:path w="26670" h="894079">
                  <a:moveTo>
                    <a:pt x="20319" y="2539"/>
                  </a:moveTo>
                  <a:lnTo>
                    <a:pt x="0" y="2539"/>
                  </a:lnTo>
                  <a:lnTo>
                    <a:pt x="0" y="5079"/>
                  </a:lnTo>
                  <a:lnTo>
                    <a:pt x="26669" y="5079"/>
                  </a:lnTo>
                  <a:lnTo>
                    <a:pt x="26669" y="3809"/>
                  </a:lnTo>
                  <a:lnTo>
                    <a:pt x="20319" y="3809"/>
                  </a:lnTo>
                  <a:lnTo>
                    <a:pt x="20319" y="2539"/>
                  </a:lnTo>
                  <a:close/>
                </a:path>
                <a:path w="26670" h="894079">
                  <a:moveTo>
                    <a:pt x="26669" y="5079"/>
                  </a:moveTo>
                  <a:lnTo>
                    <a:pt x="0" y="5079"/>
                  </a:lnTo>
                  <a:lnTo>
                    <a:pt x="0" y="11429"/>
                  </a:lnTo>
                  <a:lnTo>
                    <a:pt x="26669" y="11429"/>
                  </a:lnTo>
                  <a:lnTo>
                    <a:pt x="26669" y="5079"/>
                  </a:lnTo>
                  <a:close/>
                </a:path>
                <a:path w="26670" h="894079">
                  <a:moveTo>
                    <a:pt x="26669" y="12700"/>
                  </a:moveTo>
                  <a:lnTo>
                    <a:pt x="0" y="12700"/>
                  </a:lnTo>
                  <a:lnTo>
                    <a:pt x="0" y="17779"/>
                  </a:lnTo>
                  <a:lnTo>
                    <a:pt x="26669" y="17779"/>
                  </a:lnTo>
                  <a:lnTo>
                    <a:pt x="26669" y="12700"/>
                  </a:lnTo>
                  <a:close/>
                </a:path>
                <a:path w="26670" h="894079">
                  <a:moveTo>
                    <a:pt x="26669" y="11429"/>
                  </a:moveTo>
                  <a:lnTo>
                    <a:pt x="0" y="11429"/>
                  </a:lnTo>
                  <a:lnTo>
                    <a:pt x="0" y="12699"/>
                  </a:lnTo>
                  <a:lnTo>
                    <a:pt x="26669" y="12699"/>
                  </a:lnTo>
                  <a:lnTo>
                    <a:pt x="26669" y="11429"/>
                  </a:lnTo>
                  <a:close/>
                </a:path>
                <a:path w="26670" h="894079">
                  <a:moveTo>
                    <a:pt x="26669" y="17779"/>
                  </a:moveTo>
                  <a:lnTo>
                    <a:pt x="0" y="17779"/>
                  </a:lnTo>
                  <a:lnTo>
                    <a:pt x="0" y="24129"/>
                  </a:lnTo>
                  <a:lnTo>
                    <a:pt x="26669" y="24129"/>
                  </a:lnTo>
                  <a:lnTo>
                    <a:pt x="26669" y="17779"/>
                  </a:lnTo>
                  <a:close/>
                </a:path>
                <a:path w="26670" h="894079">
                  <a:moveTo>
                    <a:pt x="26669" y="24129"/>
                  </a:moveTo>
                  <a:lnTo>
                    <a:pt x="0" y="24129"/>
                  </a:lnTo>
                  <a:lnTo>
                    <a:pt x="0" y="30479"/>
                  </a:lnTo>
                  <a:lnTo>
                    <a:pt x="26669" y="30479"/>
                  </a:lnTo>
                  <a:lnTo>
                    <a:pt x="26669" y="24129"/>
                  </a:lnTo>
                  <a:close/>
                </a:path>
                <a:path w="26670" h="894079">
                  <a:moveTo>
                    <a:pt x="26669" y="30479"/>
                  </a:moveTo>
                  <a:lnTo>
                    <a:pt x="0" y="30479"/>
                  </a:lnTo>
                  <a:lnTo>
                    <a:pt x="0" y="36829"/>
                  </a:lnTo>
                  <a:lnTo>
                    <a:pt x="26669" y="36829"/>
                  </a:lnTo>
                  <a:lnTo>
                    <a:pt x="26669" y="30479"/>
                  </a:lnTo>
                  <a:close/>
                </a:path>
                <a:path w="26670" h="894079">
                  <a:moveTo>
                    <a:pt x="26669" y="36829"/>
                  </a:moveTo>
                  <a:lnTo>
                    <a:pt x="0" y="36829"/>
                  </a:lnTo>
                  <a:lnTo>
                    <a:pt x="0" y="43179"/>
                  </a:lnTo>
                  <a:lnTo>
                    <a:pt x="26669" y="43179"/>
                  </a:lnTo>
                  <a:lnTo>
                    <a:pt x="26669" y="36829"/>
                  </a:lnTo>
                  <a:close/>
                </a:path>
                <a:path w="26670" h="894079">
                  <a:moveTo>
                    <a:pt x="26669" y="43179"/>
                  </a:moveTo>
                  <a:lnTo>
                    <a:pt x="0" y="43179"/>
                  </a:lnTo>
                  <a:lnTo>
                    <a:pt x="0" y="49529"/>
                  </a:lnTo>
                  <a:lnTo>
                    <a:pt x="26669" y="49529"/>
                  </a:lnTo>
                  <a:lnTo>
                    <a:pt x="26669" y="43179"/>
                  </a:lnTo>
                  <a:close/>
                </a:path>
                <a:path w="26670" h="894079">
                  <a:moveTo>
                    <a:pt x="26669" y="49529"/>
                  </a:moveTo>
                  <a:lnTo>
                    <a:pt x="0" y="49529"/>
                  </a:lnTo>
                  <a:lnTo>
                    <a:pt x="0" y="74929"/>
                  </a:lnTo>
                  <a:lnTo>
                    <a:pt x="26669" y="74929"/>
                  </a:lnTo>
                  <a:lnTo>
                    <a:pt x="26669" y="49529"/>
                  </a:lnTo>
                  <a:close/>
                </a:path>
                <a:path w="26670" h="894079">
                  <a:moveTo>
                    <a:pt x="26669" y="74930"/>
                  </a:moveTo>
                  <a:lnTo>
                    <a:pt x="0" y="74930"/>
                  </a:lnTo>
                  <a:lnTo>
                    <a:pt x="0" y="81279"/>
                  </a:lnTo>
                  <a:lnTo>
                    <a:pt x="26669" y="81279"/>
                  </a:lnTo>
                  <a:lnTo>
                    <a:pt x="26669" y="74930"/>
                  </a:lnTo>
                  <a:close/>
                </a:path>
                <a:path w="26670" h="894079">
                  <a:moveTo>
                    <a:pt x="26669" y="81279"/>
                  </a:moveTo>
                  <a:lnTo>
                    <a:pt x="0" y="81279"/>
                  </a:lnTo>
                  <a:lnTo>
                    <a:pt x="0" y="87629"/>
                  </a:lnTo>
                  <a:lnTo>
                    <a:pt x="26669" y="87629"/>
                  </a:lnTo>
                  <a:lnTo>
                    <a:pt x="26669" y="81279"/>
                  </a:lnTo>
                  <a:close/>
                </a:path>
                <a:path w="26670" h="894079">
                  <a:moveTo>
                    <a:pt x="26669" y="87629"/>
                  </a:moveTo>
                  <a:lnTo>
                    <a:pt x="0" y="87629"/>
                  </a:lnTo>
                  <a:lnTo>
                    <a:pt x="0" y="93979"/>
                  </a:lnTo>
                  <a:lnTo>
                    <a:pt x="26669" y="93979"/>
                  </a:lnTo>
                  <a:lnTo>
                    <a:pt x="26669" y="87629"/>
                  </a:lnTo>
                  <a:close/>
                </a:path>
                <a:path w="26670" h="894079">
                  <a:moveTo>
                    <a:pt x="26669" y="93979"/>
                  </a:moveTo>
                  <a:lnTo>
                    <a:pt x="0" y="93979"/>
                  </a:lnTo>
                  <a:lnTo>
                    <a:pt x="0" y="97789"/>
                  </a:lnTo>
                  <a:lnTo>
                    <a:pt x="26669" y="97789"/>
                  </a:lnTo>
                  <a:lnTo>
                    <a:pt x="26669" y="93979"/>
                  </a:lnTo>
                  <a:close/>
                </a:path>
                <a:path w="26670" h="894079">
                  <a:moveTo>
                    <a:pt x="26669" y="97789"/>
                  </a:moveTo>
                  <a:lnTo>
                    <a:pt x="0" y="97789"/>
                  </a:lnTo>
                  <a:lnTo>
                    <a:pt x="0" y="100329"/>
                  </a:lnTo>
                  <a:lnTo>
                    <a:pt x="26669" y="100329"/>
                  </a:lnTo>
                  <a:lnTo>
                    <a:pt x="26669" y="97789"/>
                  </a:lnTo>
                  <a:close/>
                </a:path>
                <a:path w="26670" h="894079">
                  <a:moveTo>
                    <a:pt x="26669" y="100329"/>
                  </a:moveTo>
                  <a:lnTo>
                    <a:pt x="0" y="100329"/>
                  </a:lnTo>
                  <a:lnTo>
                    <a:pt x="0" y="113029"/>
                  </a:lnTo>
                  <a:lnTo>
                    <a:pt x="26669" y="113029"/>
                  </a:lnTo>
                  <a:lnTo>
                    <a:pt x="26669" y="100329"/>
                  </a:lnTo>
                  <a:close/>
                </a:path>
                <a:path w="26670" h="894079">
                  <a:moveTo>
                    <a:pt x="26669" y="113029"/>
                  </a:moveTo>
                  <a:lnTo>
                    <a:pt x="0" y="113029"/>
                  </a:lnTo>
                  <a:lnTo>
                    <a:pt x="0" y="119379"/>
                  </a:lnTo>
                  <a:lnTo>
                    <a:pt x="26669" y="119379"/>
                  </a:lnTo>
                  <a:lnTo>
                    <a:pt x="26669" y="113029"/>
                  </a:lnTo>
                  <a:close/>
                </a:path>
                <a:path w="26670" h="894079">
                  <a:moveTo>
                    <a:pt x="26669" y="119379"/>
                  </a:moveTo>
                  <a:lnTo>
                    <a:pt x="0" y="119379"/>
                  </a:lnTo>
                  <a:lnTo>
                    <a:pt x="0" y="129539"/>
                  </a:lnTo>
                  <a:lnTo>
                    <a:pt x="26669" y="129539"/>
                  </a:lnTo>
                  <a:lnTo>
                    <a:pt x="26669" y="119379"/>
                  </a:lnTo>
                  <a:close/>
                </a:path>
                <a:path w="26670" h="894079">
                  <a:moveTo>
                    <a:pt x="26669" y="129539"/>
                  </a:moveTo>
                  <a:lnTo>
                    <a:pt x="0" y="129539"/>
                  </a:lnTo>
                  <a:lnTo>
                    <a:pt x="0" y="135889"/>
                  </a:lnTo>
                  <a:lnTo>
                    <a:pt x="26669" y="135889"/>
                  </a:lnTo>
                  <a:lnTo>
                    <a:pt x="26669" y="129539"/>
                  </a:lnTo>
                  <a:close/>
                </a:path>
                <a:path w="26670" h="894079">
                  <a:moveTo>
                    <a:pt x="26669" y="135889"/>
                  </a:moveTo>
                  <a:lnTo>
                    <a:pt x="0" y="135889"/>
                  </a:lnTo>
                  <a:lnTo>
                    <a:pt x="0" y="144779"/>
                  </a:lnTo>
                  <a:lnTo>
                    <a:pt x="26669" y="144779"/>
                  </a:lnTo>
                  <a:lnTo>
                    <a:pt x="26669" y="135889"/>
                  </a:lnTo>
                  <a:close/>
                </a:path>
                <a:path w="26670" h="894079">
                  <a:moveTo>
                    <a:pt x="26669" y="144779"/>
                  </a:moveTo>
                  <a:lnTo>
                    <a:pt x="0" y="144779"/>
                  </a:lnTo>
                  <a:lnTo>
                    <a:pt x="0" y="149859"/>
                  </a:lnTo>
                  <a:lnTo>
                    <a:pt x="26669" y="149859"/>
                  </a:lnTo>
                  <a:lnTo>
                    <a:pt x="26669" y="144779"/>
                  </a:lnTo>
                  <a:close/>
                </a:path>
                <a:path w="26670" h="894079">
                  <a:moveTo>
                    <a:pt x="26669" y="149859"/>
                  </a:moveTo>
                  <a:lnTo>
                    <a:pt x="0" y="149859"/>
                  </a:lnTo>
                  <a:lnTo>
                    <a:pt x="0" y="151129"/>
                  </a:lnTo>
                  <a:lnTo>
                    <a:pt x="26669" y="151129"/>
                  </a:lnTo>
                  <a:lnTo>
                    <a:pt x="26669" y="149859"/>
                  </a:lnTo>
                  <a:close/>
                </a:path>
                <a:path w="26670" h="894079">
                  <a:moveTo>
                    <a:pt x="26669" y="151129"/>
                  </a:moveTo>
                  <a:lnTo>
                    <a:pt x="0" y="151129"/>
                  </a:lnTo>
                  <a:lnTo>
                    <a:pt x="0" y="157479"/>
                  </a:lnTo>
                  <a:lnTo>
                    <a:pt x="26669" y="157479"/>
                  </a:lnTo>
                  <a:lnTo>
                    <a:pt x="26669" y="151129"/>
                  </a:lnTo>
                  <a:close/>
                </a:path>
                <a:path w="26670" h="894079">
                  <a:moveTo>
                    <a:pt x="26669" y="157479"/>
                  </a:moveTo>
                  <a:lnTo>
                    <a:pt x="0" y="157479"/>
                  </a:lnTo>
                  <a:lnTo>
                    <a:pt x="0" y="167639"/>
                  </a:lnTo>
                  <a:lnTo>
                    <a:pt x="26669" y="167639"/>
                  </a:lnTo>
                  <a:lnTo>
                    <a:pt x="26669" y="157479"/>
                  </a:lnTo>
                  <a:close/>
                </a:path>
                <a:path w="26670" h="894079">
                  <a:moveTo>
                    <a:pt x="26669" y="167639"/>
                  </a:moveTo>
                  <a:lnTo>
                    <a:pt x="0" y="167639"/>
                  </a:lnTo>
                  <a:lnTo>
                    <a:pt x="0" y="176529"/>
                  </a:lnTo>
                  <a:lnTo>
                    <a:pt x="26669" y="176529"/>
                  </a:lnTo>
                  <a:lnTo>
                    <a:pt x="26669" y="167639"/>
                  </a:lnTo>
                  <a:close/>
                </a:path>
                <a:path w="26670" h="894079">
                  <a:moveTo>
                    <a:pt x="26669" y="176529"/>
                  </a:moveTo>
                  <a:lnTo>
                    <a:pt x="0" y="176529"/>
                  </a:lnTo>
                  <a:lnTo>
                    <a:pt x="0" y="214629"/>
                  </a:lnTo>
                  <a:lnTo>
                    <a:pt x="26669" y="214629"/>
                  </a:lnTo>
                  <a:lnTo>
                    <a:pt x="26669" y="176529"/>
                  </a:lnTo>
                  <a:close/>
                </a:path>
                <a:path w="26670" h="894079">
                  <a:moveTo>
                    <a:pt x="26669" y="214629"/>
                  </a:moveTo>
                  <a:lnTo>
                    <a:pt x="0" y="214629"/>
                  </a:lnTo>
                  <a:lnTo>
                    <a:pt x="0" y="218439"/>
                  </a:lnTo>
                  <a:lnTo>
                    <a:pt x="26669" y="218439"/>
                  </a:lnTo>
                  <a:lnTo>
                    <a:pt x="26669" y="214629"/>
                  </a:lnTo>
                  <a:close/>
                </a:path>
                <a:path w="26670" h="894079">
                  <a:moveTo>
                    <a:pt x="26669" y="218439"/>
                  </a:moveTo>
                  <a:lnTo>
                    <a:pt x="0" y="218439"/>
                  </a:lnTo>
                  <a:lnTo>
                    <a:pt x="0" y="220979"/>
                  </a:lnTo>
                  <a:lnTo>
                    <a:pt x="26669" y="220979"/>
                  </a:lnTo>
                  <a:lnTo>
                    <a:pt x="26669" y="218439"/>
                  </a:lnTo>
                  <a:close/>
                </a:path>
                <a:path w="26670" h="894079">
                  <a:moveTo>
                    <a:pt x="26669" y="220979"/>
                  </a:moveTo>
                  <a:lnTo>
                    <a:pt x="0" y="220979"/>
                  </a:lnTo>
                  <a:lnTo>
                    <a:pt x="0" y="227329"/>
                  </a:lnTo>
                  <a:lnTo>
                    <a:pt x="26669" y="227329"/>
                  </a:lnTo>
                  <a:lnTo>
                    <a:pt x="26669" y="220979"/>
                  </a:lnTo>
                  <a:close/>
                </a:path>
                <a:path w="26670" h="894079">
                  <a:moveTo>
                    <a:pt x="26669" y="227329"/>
                  </a:moveTo>
                  <a:lnTo>
                    <a:pt x="0" y="227329"/>
                  </a:lnTo>
                  <a:lnTo>
                    <a:pt x="0" y="231139"/>
                  </a:lnTo>
                  <a:lnTo>
                    <a:pt x="26669" y="231139"/>
                  </a:lnTo>
                  <a:lnTo>
                    <a:pt x="26669" y="227329"/>
                  </a:lnTo>
                  <a:close/>
                </a:path>
                <a:path w="26670" h="894079">
                  <a:moveTo>
                    <a:pt x="26669" y="231139"/>
                  </a:moveTo>
                  <a:lnTo>
                    <a:pt x="0" y="231139"/>
                  </a:lnTo>
                  <a:lnTo>
                    <a:pt x="0" y="269239"/>
                  </a:lnTo>
                  <a:lnTo>
                    <a:pt x="26669" y="269239"/>
                  </a:lnTo>
                  <a:lnTo>
                    <a:pt x="26669" y="231139"/>
                  </a:lnTo>
                  <a:close/>
                </a:path>
                <a:path w="26670" h="894079">
                  <a:moveTo>
                    <a:pt x="26669" y="269239"/>
                  </a:moveTo>
                  <a:lnTo>
                    <a:pt x="0" y="269239"/>
                  </a:lnTo>
                  <a:lnTo>
                    <a:pt x="0" y="278129"/>
                  </a:lnTo>
                  <a:lnTo>
                    <a:pt x="26669" y="278129"/>
                  </a:lnTo>
                  <a:lnTo>
                    <a:pt x="26669" y="269239"/>
                  </a:lnTo>
                  <a:close/>
                </a:path>
                <a:path w="26670" h="894079">
                  <a:moveTo>
                    <a:pt x="26669" y="278129"/>
                  </a:moveTo>
                  <a:lnTo>
                    <a:pt x="0" y="278129"/>
                  </a:lnTo>
                  <a:lnTo>
                    <a:pt x="0" y="284479"/>
                  </a:lnTo>
                  <a:lnTo>
                    <a:pt x="26669" y="284479"/>
                  </a:lnTo>
                  <a:lnTo>
                    <a:pt x="26669" y="278129"/>
                  </a:lnTo>
                  <a:close/>
                </a:path>
                <a:path w="26670" h="894079">
                  <a:moveTo>
                    <a:pt x="26669" y="284479"/>
                  </a:moveTo>
                  <a:lnTo>
                    <a:pt x="0" y="284479"/>
                  </a:lnTo>
                  <a:lnTo>
                    <a:pt x="0" y="290829"/>
                  </a:lnTo>
                  <a:lnTo>
                    <a:pt x="26669" y="290829"/>
                  </a:lnTo>
                  <a:lnTo>
                    <a:pt x="26669" y="284479"/>
                  </a:lnTo>
                  <a:close/>
                </a:path>
                <a:path w="26670" h="894079">
                  <a:moveTo>
                    <a:pt x="26669" y="290829"/>
                  </a:moveTo>
                  <a:lnTo>
                    <a:pt x="0" y="290829"/>
                  </a:lnTo>
                  <a:lnTo>
                    <a:pt x="0" y="294639"/>
                  </a:lnTo>
                  <a:lnTo>
                    <a:pt x="26669" y="294639"/>
                  </a:lnTo>
                  <a:lnTo>
                    <a:pt x="26669" y="290829"/>
                  </a:lnTo>
                  <a:close/>
                </a:path>
                <a:path w="26670" h="894079">
                  <a:moveTo>
                    <a:pt x="26669" y="294639"/>
                  </a:moveTo>
                  <a:lnTo>
                    <a:pt x="0" y="294639"/>
                  </a:lnTo>
                  <a:lnTo>
                    <a:pt x="0" y="300989"/>
                  </a:lnTo>
                  <a:lnTo>
                    <a:pt x="26669" y="300989"/>
                  </a:lnTo>
                  <a:lnTo>
                    <a:pt x="26669" y="294639"/>
                  </a:lnTo>
                  <a:close/>
                </a:path>
                <a:path w="26670" h="894079">
                  <a:moveTo>
                    <a:pt x="26669" y="300989"/>
                  </a:moveTo>
                  <a:lnTo>
                    <a:pt x="0" y="300989"/>
                  </a:lnTo>
                  <a:lnTo>
                    <a:pt x="0" y="303529"/>
                  </a:lnTo>
                  <a:lnTo>
                    <a:pt x="26669" y="303529"/>
                  </a:lnTo>
                  <a:lnTo>
                    <a:pt x="26669" y="300989"/>
                  </a:lnTo>
                  <a:close/>
                </a:path>
                <a:path w="26670" h="894079">
                  <a:moveTo>
                    <a:pt x="26669" y="303529"/>
                  </a:moveTo>
                  <a:lnTo>
                    <a:pt x="0" y="303529"/>
                  </a:lnTo>
                  <a:lnTo>
                    <a:pt x="0" y="307339"/>
                  </a:lnTo>
                  <a:lnTo>
                    <a:pt x="26669" y="307339"/>
                  </a:lnTo>
                  <a:lnTo>
                    <a:pt x="26669" y="303529"/>
                  </a:lnTo>
                  <a:close/>
                </a:path>
                <a:path w="26670" h="894079">
                  <a:moveTo>
                    <a:pt x="26669" y="307339"/>
                  </a:moveTo>
                  <a:lnTo>
                    <a:pt x="0" y="307339"/>
                  </a:lnTo>
                  <a:lnTo>
                    <a:pt x="0" y="309879"/>
                  </a:lnTo>
                  <a:lnTo>
                    <a:pt x="26669" y="309879"/>
                  </a:lnTo>
                  <a:lnTo>
                    <a:pt x="26669" y="307339"/>
                  </a:lnTo>
                  <a:close/>
                </a:path>
                <a:path w="26670" h="894079">
                  <a:moveTo>
                    <a:pt x="26669" y="309879"/>
                  </a:moveTo>
                  <a:lnTo>
                    <a:pt x="0" y="309879"/>
                  </a:lnTo>
                  <a:lnTo>
                    <a:pt x="0" y="316229"/>
                  </a:lnTo>
                  <a:lnTo>
                    <a:pt x="26669" y="316229"/>
                  </a:lnTo>
                  <a:lnTo>
                    <a:pt x="26669" y="309879"/>
                  </a:lnTo>
                  <a:close/>
                </a:path>
                <a:path w="26670" h="894079">
                  <a:moveTo>
                    <a:pt x="26669" y="316229"/>
                  </a:moveTo>
                  <a:lnTo>
                    <a:pt x="0" y="316229"/>
                  </a:lnTo>
                  <a:lnTo>
                    <a:pt x="0" y="341629"/>
                  </a:lnTo>
                  <a:lnTo>
                    <a:pt x="26669" y="341629"/>
                  </a:lnTo>
                  <a:lnTo>
                    <a:pt x="26669" y="316229"/>
                  </a:lnTo>
                  <a:close/>
                </a:path>
                <a:path w="26670" h="894079">
                  <a:moveTo>
                    <a:pt x="26669" y="341629"/>
                  </a:moveTo>
                  <a:lnTo>
                    <a:pt x="0" y="341629"/>
                  </a:lnTo>
                  <a:lnTo>
                    <a:pt x="0" y="347979"/>
                  </a:lnTo>
                  <a:lnTo>
                    <a:pt x="26669" y="347979"/>
                  </a:lnTo>
                  <a:lnTo>
                    <a:pt x="26669" y="341629"/>
                  </a:lnTo>
                  <a:close/>
                </a:path>
                <a:path w="26670" h="894079">
                  <a:moveTo>
                    <a:pt x="26669" y="347979"/>
                  </a:moveTo>
                  <a:lnTo>
                    <a:pt x="0" y="347979"/>
                  </a:lnTo>
                  <a:lnTo>
                    <a:pt x="0" y="360679"/>
                  </a:lnTo>
                  <a:lnTo>
                    <a:pt x="26669" y="360679"/>
                  </a:lnTo>
                  <a:lnTo>
                    <a:pt x="26669" y="347979"/>
                  </a:lnTo>
                  <a:close/>
                </a:path>
                <a:path w="26670" h="894079">
                  <a:moveTo>
                    <a:pt x="26669" y="360679"/>
                  </a:moveTo>
                  <a:lnTo>
                    <a:pt x="0" y="360679"/>
                  </a:lnTo>
                  <a:lnTo>
                    <a:pt x="0" y="377189"/>
                  </a:lnTo>
                  <a:lnTo>
                    <a:pt x="26669" y="377189"/>
                  </a:lnTo>
                  <a:lnTo>
                    <a:pt x="26669" y="360679"/>
                  </a:lnTo>
                  <a:close/>
                </a:path>
                <a:path w="26670" h="894079">
                  <a:moveTo>
                    <a:pt x="26669" y="377189"/>
                  </a:moveTo>
                  <a:lnTo>
                    <a:pt x="0" y="377189"/>
                  </a:lnTo>
                  <a:lnTo>
                    <a:pt x="0" y="379729"/>
                  </a:lnTo>
                  <a:lnTo>
                    <a:pt x="26669" y="379729"/>
                  </a:lnTo>
                  <a:lnTo>
                    <a:pt x="26669" y="377189"/>
                  </a:lnTo>
                  <a:close/>
                </a:path>
                <a:path w="26670" h="894079">
                  <a:moveTo>
                    <a:pt x="26669" y="379729"/>
                  </a:moveTo>
                  <a:lnTo>
                    <a:pt x="0" y="379729"/>
                  </a:lnTo>
                  <a:lnTo>
                    <a:pt x="0" y="383539"/>
                  </a:lnTo>
                  <a:lnTo>
                    <a:pt x="26669" y="383539"/>
                  </a:lnTo>
                  <a:lnTo>
                    <a:pt x="26669" y="379729"/>
                  </a:lnTo>
                  <a:close/>
                </a:path>
                <a:path w="26670" h="894079">
                  <a:moveTo>
                    <a:pt x="26669" y="383539"/>
                  </a:moveTo>
                  <a:lnTo>
                    <a:pt x="0" y="383539"/>
                  </a:lnTo>
                  <a:lnTo>
                    <a:pt x="0" y="386079"/>
                  </a:lnTo>
                  <a:lnTo>
                    <a:pt x="26669" y="386079"/>
                  </a:lnTo>
                  <a:lnTo>
                    <a:pt x="26669" y="383539"/>
                  </a:lnTo>
                  <a:close/>
                </a:path>
                <a:path w="26670" h="894079">
                  <a:moveTo>
                    <a:pt x="26669" y="386079"/>
                  </a:moveTo>
                  <a:lnTo>
                    <a:pt x="0" y="386079"/>
                  </a:lnTo>
                  <a:lnTo>
                    <a:pt x="0" y="389889"/>
                  </a:lnTo>
                  <a:lnTo>
                    <a:pt x="26669" y="389889"/>
                  </a:lnTo>
                  <a:lnTo>
                    <a:pt x="26669" y="386079"/>
                  </a:lnTo>
                  <a:close/>
                </a:path>
                <a:path w="26670" h="894079">
                  <a:moveTo>
                    <a:pt x="26669" y="389889"/>
                  </a:moveTo>
                  <a:lnTo>
                    <a:pt x="0" y="389889"/>
                  </a:lnTo>
                  <a:lnTo>
                    <a:pt x="0" y="396239"/>
                  </a:lnTo>
                  <a:lnTo>
                    <a:pt x="26669" y="396239"/>
                  </a:lnTo>
                  <a:lnTo>
                    <a:pt x="26669" y="389889"/>
                  </a:lnTo>
                  <a:close/>
                </a:path>
                <a:path w="26670" h="894079">
                  <a:moveTo>
                    <a:pt x="26669" y="396239"/>
                  </a:moveTo>
                  <a:lnTo>
                    <a:pt x="0" y="396239"/>
                  </a:lnTo>
                  <a:lnTo>
                    <a:pt x="0" y="405129"/>
                  </a:lnTo>
                  <a:lnTo>
                    <a:pt x="26669" y="405129"/>
                  </a:lnTo>
                  <a:lnTo>
                    <a:pt x="26669" y="396239"/>
                  </a:lnTo>
                  <a:close/>
                </a:path>
                <a:path w="26670" h="894079">
                  <a:moveTo>
                    <a:pt x="26669" y="405129"/>
                  </a:moveTo>
                  <a:lnTo>
                    <a:pt x="0" y="405129"/>
                  </a:lnTo>
                  <a:lnTo>
                    <a:pt x="0" y="417829"/>
                  </a:lnTo>
                  <a:lnTo>
                    <a:pt x="26669" y="417829"/>
                  </a:lnTo>
                  <a:lnTo>
                    <a:pt x="26669" y="405129"/>
                  </a:lnTo>
                  <a:close/>
                </a:path>
                <a:path w="26670" h="894079">
                  <a:moveTo>
                    <a:pt x="26669" y="417829"/>
                  </a:moveTo>
                  <a:lnTo>
                    <a:pt x="0" y="417829"/>
                  </a:lnTo>
                  <a:lnTo>
                    <a:pt x="0" y="427989"/>
                  </a:lnTo>
                  <a:lnTo>
                    <a:pt x="26669" y="427989"/>
                  </a:lnTo>
                  <a:lnTo>
                    <a:pt x="26669" y="417829"/>
                  </a:lnTo>
                  <a:close/>
                </a:path>
                <a:path w="26670" h="894079">
                  <a:moveTo>
                    <a:pt x="26669" y="427989"/>
                  </a:moveTo>
                  <a:lnTo>
                    <a:pt x="0" y="427989"/>
                  </a:lnTo>
                  <a:lnTo>
                    <a:pt x="0" y="430529"/>
                  </a:lnTo>
                  <a:lnTo>
                    <a:pt x="26669" y="430529"/>
                  </a:lnTo>
                  <a:lnTo>
                    <a:pt x="26669" y="427989"/>
                  </a:lnTo>
                  <a:close/>
                </a:path>
                <a:path w="26670" h="894079">
                  <a:moveTo>
                    <a:pt x="26669" y="430529"/>
                  </a:moveTo>
                  <a:lnTo>
                    <a:pt x="0" y="430529"/>
                  </a:lnTo>
                  <a:lnTo>
                    <a:pt x="0" y="436879"/>
                  </a:lnTo>
                  <a:lnTo>
                    <a:pt x="26669" y="436879"/>
                  </a:lnTo>
                  <a:lnTo>
                    <a:pt x="26669" y="430529"/>
                  </a:lnTo>
                  <a:close/>
                </a:path>
                <a:path w="26670" h="894079">
                  <a:moveTo>
                    <a:pt x="26669" y="436879"/>
                  </a:moveTo>
                  <a:lnTo>
                    <a:pt x="0" y="436879"/>
                  </a:lnTo>
                  <a:lnTo>
                    <a:pt x="0" y="440689"/>
                  </a:lnTo>
                  <a:lnTo>
                    <a:pt x="26669" y="440689"/>
                  </a:lnTo>
                  <a:lnTo>
                    <a:pt x="26669" y="436879"/>
                  </a:lnTo>
                  <a:close/>
                </a:path>
                <a:path w="26670" h="894079">
                  <a:moveTo>
                    <a:pt x="26669" y="440689"/>
                  </a:moveTo>
                  <a:lnTo>
                    <a:pt x="0" y="440689"/>
                  </a:lnTo>
                  <a:lnTo>
                    <a:pt x="0" y="447039"/>
                  </a:lnTo>
                  <a:lnTo>
                    <a:pt x="26669" y="447039"/>
                  </a:lnTo>
                  <a:lnTo>
                    <a:pt x="26669" y="440689"/>
                  </a:lnTo>
                  <a:close/>
                </a:path>
                <a:path w="26670" h="894079">
                  <a:moveTo>
                    <a:pt x="26669" y="447039"/>
                  </a:moveTo>
                  <a:lnTo>
                    <a:pt x="0" y="447039"/>
                  </a:lnTo>
                  <a:lnTo>
                    <a:pt x="0" y="449579"/>
                  </a:lnTo>
                  <a:lnTo>
                    <a:pt x="26669" y="449579"/>
                  </a:lnTo>
                  <a:lnTo>
                    <a:pt x="26669" y="447039"/>
                  </a:lnTo>
                  <a:close/>
                </a:path>
                <a:path w="26670" h="894079">
                  <a:moveTo>
                    <a:pt x="26669" y="449579"/>
                  </a:moveTo>
                  <a:lnTo>
                    <a:pt x="0" y="449579"/>
                  </a:lnTo>
                  <a:lnTo>
                    <a:pt x="0" y="453389"/>
                  </a:lnTo>
                  <a:lnTo>
                    <a:pt x="26669" y="453389"/>
                  </a:lnTo>
                  <a:lnTo>
                    <a:pt x="26669" y="449579"/>
                  </a:lnTo>
                  <a:close/>
                </a:path>
                <a:path w="26670" h="894079">
                  <a:moveTo>
                    <a:pt x="26669" y="453389"/>
                  </a:moveTo>
                  <a:lnTo>
                    <a:pt x="0" y="453389"/>
                  </a:lnTo>
                  <a:lnTo>
                    <a:pt x="0" y="455929"/>
                  </a:lnTo>
                  <a:lnTo>
                    <a:pt x="26669" y="455929"/>
                  </a:lnTo>
                  <a:lnTo>
                    <a:pt x="26669" y="453389"/>
                  </a:lnTo>
                  <a:close/>
                </a:path>
                <a:path w="26670" h="894079">
                  <a:moveTo>
                    <a:pt x="26669" y="455929"/>
                  </a:moveTo>
                  <a:lnTo>
                    <a:pt x="0" y="455929"/>
                  </a:lnTo>
                  <a:lnTo>
                    <a:pt x="0" y="462279"/>
                  </a:lnTo>
                  <a:lnTo>
                    <a:pt x="26669" y="462279"/>
                  </a:lnTo>
                  <a:lnTo>
                    <a:pt x="26669" y="455929"/>
                  </a:lnTo>
                  <a:close/>
                </a:path>
                <a:path w="26670" h="894079">
                  <a:moveTo>
                    <a:pt x="26669" y="462279"/>
                  </a:moveTo>
                  <a:lnTo>
                    <a:pt x="0" y="462279"/>
                  </a:lnTo>
                  <a:lnTo>
                    <a:pt x="0" y="481329"/>
                  </a:lnTo>
                  <a:lnTo>
                    <a:pt x="26669" y="481329"/>
                  </a:lnTo>
                  <a:lnTo>
                    <a:pt x="26669" y="462279"/>
                  </a:lnTo>
                  <a:close/>
                </a:path>
                <a:path w="26670" h="894079">
                  <a:moveTo>
                    <a:pt x="26669" y="481329"/>
                  </a:moveTo>
                  <a:lnTo>
                    <a:pt x="0" y="481329"/>
                  </a:lnTo>
                  <a:lnTo>
                    <a:pt x="0" y="485139"/>
                  </a:lnTo>
                  <a:lnTo>
                    <a:pt x="26669" y="485139"/>
                  </a:lnTo>
                  <a:lnTo>
                    <a:pt x="26669" y="481329"/>
                  </a:lnTo>
                  <a:close/>
                </a:path>
                <a:path w="26670" h="894079">
                  <a:moveTo>
                    <a:pt x="26669" y="485139"/>
                  </a:moveTo>
                  <a:lnTo>
                    <a:pt x="0" y="485139"/>
                  </a:lnTo>
                  <a:lnTo>
                    <a:pt x="0" y="497839"/>
                  </a:lnTo>
                  <a:lnTo>
                    <a:pt x="26669" y="497839"/>
                  </a:lnTo>
                  <a:lnTo>
                    <a:pt x="26669" y="485139"/>
                  </a:lnTo>
                  <a:close/>
                </a:path>
                <a:path w="26670" h="894079">
                  <a:moveTo>
                    <a:pt x="26669" y="497839"/>
                  </a:moveTo>
                  <a:lnTo>
                    <a:pt x="0" y="497839"/>
                  </a:lnTo>
                  <a:lnTo>
                    <a:pt x="0" y="506729"/>
                  </a:lnTo>
                  <a:lnTo>
                    <a:pt x="26669" y="506729"/>
                  </a:lnTo>
                  <a:lnTo>
                    <a:pt x="26669" y="497839"/>
                  </a:lnTo>
                  <a:close/>
                </a:path>
                <a:path w="26670" h="894079">
                  <a:moveTo>
                    <a:pt x="26669" y="506729"/>
                  </a:moveTo>
                  <a:lnTo>
                    <a:pt x="0" y="506729"/>
                  </a:lnTo>
                  <a:lnTo>
                    <a:pt x="0" y="510539"/>
                  </a:lnTo>
                  <a:lnTo>
                    <a:pt x="26669" y="510539"/>
                  </a:lnTo>
                  <a:lnTo>
                    <a:pt x="26669" y="506729"/>
                  </a:lnTo>
                  <a:close/>
                </a:path>
                <a:path w="26670" h="894079">
                  <a:moveTo>
                    <a:pt x="26669" y="510539"/>
                  </a:moveTo>
                  <a:lnTo>
                    <a:pt x="0" y="510539"/>
                  </a:lnTo>
                  <a:lnTo>
                    <a:pt x="0" y="525779"/>
                  </a:lnTo>
                  <a:lnTo>
                    <a:pt x="26669" y="525779"/>
                  </a:lnTo>
                  <a:lnTo>
                    <a:pt x="26669" y="510539"/>
                  </a:lnTo>
                  <a:close/>
                </a:path>
                <a:path w="26670" h="894079">
                  <a:moveTo>
                    <a:pt x="26669" y="525779"/>
                  </a:moveTo>
                  <a:lnTo>
                    <a:pt x="0" y="525779"/>
                  </a:lnTo>
                  <a:lnTo>
                    <a:pt x="0" y="532129"/>
                  </a:lnTo>
                  <a:lnTo>
                    <a:pt x="26669" y="532129"/>
                  </a:lnTo>
                  <a:lnTo>
                    <a:pt x="26669" y="525779"/>
                  </a:lnTo>
                  <a:close/>
                </a:path>
                <a:path w="26670" h="894079">
                  <a:moveTo>
                    <a:pt x="26669" y="532129"/>
                  </a:moveTo>
                  <a:lnTo>
                    <a:pt x="0" y="532129"/>
                  </a:lnTo>
                  <a:lnTo>
                    <a:pt x="0" y="535939"/>
                  </a:lnTo>
                  <a:lnTo>
                    <a:pt x="26669" y="535939"/>
                  </a:lnTo>
                  <a:lnTo>
                    <a:pt x="26669" y="532129"/>
                  </a:lnTo>
                  <a:close/>
                </a:path>
                <a:path w="26670" h="894079">
                  <a:moveTo>
                    <a:pt x="26669" y="535939"/>
                  </a:moveTo>
                  <a:lnTo>
                    <a:pt x="0" y="535939"/>
                  </a:lnTo>
                  <a:lnTo>
                    <a:pt x="0" y="538479"/>
                  </a:lnTo>
                  <a:lnTo>
                    <a:pt x="26669" y="538479"/>
                  </a:lnTo>
                  <a:lnTo>
                    <a:pt x="26669" y="535939"/>
                  </a:lnTo>
                  <a:close/>
                </a:path>
                <a:path w="26670" h="894079">
                  <a:moveTo>
                    <a:pt x="26669" y="538479"/>
                  </a:moveTo>
                  <a:lnTo>
                    <a:pt x="0" y="538479"/>
                  </a:lnTo>
                  <a:lnTo>
                    <a:pt x="0" y="542289"/>
                  </a:lnTo>
                  <a:lnTo>
                    <a:pt x="26669" y="542289"/>
                  </a:lnTo>
                  <a:lnTo>
                    <a:pt x="26669" y="538479"/>
                  </a:lnTo>
                  <a:close/>
                </a:path>
                <a:path w="26670" h="894079">
                  <a:moveTo>
                    <a:pt x="26669" y="542289"/>
                  </a:moveTo>
                  <a:lnTo>
                    <a:pt x="0" y="542289"/>
                  </a:lnTo>
                  <a:lnTo>
                    <a:pt x="0" y="548639"/>
                  </a:lnTo>
                  <a:lnTo>
                    <a:pt x="26669" y="548639"/>
                  </a:lnTo>
                  <a:lnTo>
                    <a:pt x="26669" y="542289"/>
                  </a:lnTo>
                  <a:close/>
                </a:path>
                <a:path w="26670" h="894079">
                  <a:moveTo>
                    <a:pt x="26669" y="548639"/>
                  </a:moveTo>
                  <a:lnTo>
                    <a:pt x="0" y="548639"/>
                  </a:lnTo>
                  <a:lnTo>
                    <a:pt x="0" y="551179"/>
                  </a:lnTo>
                  <a:lnTo>
                    <a:pt x="26669" y="551179"/>
                  </a:lnTo>
                  <a:lnTo>
                    <a:pt x="26669" y="548639"/>
                  </a:lnTo>
                  <a:close/>
                </a:path>
                <a:path w="26670" h="894079">
                  <a:moveTo>
                    <a:pt x="26669" y="551179"/>
                  </a:moveTo>
                  <a:lnTo>
                    <a:pt x="0" y="551179"/>
                  </a:lnTo>
                  <a:lnTo>
                    <a:pt x="0" y="557529"/>
                  </a:lnTo>
                  <a:lnTo>
                    <a:pt x="26669" y="557529"/>
                  </a:lnTo>
                  <a:lnTo>
                    <a:pt x="26669" y="551179"/>
                  </a:lnTo>
                  <a:close/>
                </a:path>
                <a:path w="26670" h="894079">
                  <a:moveTo>
                    <a:pt x="26669" y="557529"/>
                  </a:moveTo>
                  <a:lnTo>
                    <a:pt x="0" y="557529"/>
                  </a:lnTo>
                  <a:lnTo>
                    <a:pt x="0" y="570229"/>
                  </a:lnTo>
                  <a:lnTo>
                    <a:pt x="26669" y="570229"/>
                  </a:lnTo>
                  <a:lnTo>
                    <a:pt x="26669" y="557529"/>
                  </a:lnTo>
                  <a:close/>
                </a:path>
                <a:path w="26670" h="894079">
                  <a:moveTo>
                    <a:pt x="26669" y="887729"/>
                  </a:moveTo>
                  <a:lnTo>
                    <a:pt x="0" y="887729"/>
                  </a:lnTo>
                  <a:lnTo>
                    <a:pt x="0" y="892809"/>
                  </a:lnTo>
                  <a:lnTo>
                    <a:pt x="2539" y="892809"/>
                  </a:lnTo>
                  <a:lnTo>
                    <a:pt x="2539" y="894079"/>
                  </a:lnTo>
                  <a:lnTo>
                    <a:pt x="26669" y="894079"/>
                  </a:lnTo>
                  <a:lnTo>
                    <a:pt x="26669" y="887729"/>
                  </a:lnTo>
                  <a:close/>
                </a:path>
                <a:path w="26670" h="894079">
                  <a:moveTo>
                    <a:pt x="26669" y="881379"/>
                  </a:moveTo>
                  <a:lnTo>
                    <a:pt x="0" y="881379"/>
                  </a:lnTo>
                  <a:lnTo>
                    <a:pt x="0" y="886459"/>
                  </a:lnTo>
                  <a:lnTo>
                    <a:pt x="26669" y="886459"/>
                  </a:lnTo>
                  <a:lnTo>
                    <a:pt x="26669" y="881379"/>
                  </a:lnTo>
                  <a:close/>
                </a:path>
                <a:path w="26670" h="894079">
                  <a:moveTo>
                    <a:pt x="26669" y="875029"/>
                  </a:moveTo>
                  <a:lnTo>
                    <a:pt x="0" y="875029"/>
                  </a:lnTo>
                  <a:lnTo>
                    <a:pt x="0" y="880109"/>
                  </a:lnTo>
                  <a:lnTo>
                    <a:pt x="26669" y="880109"/>
                  </a:lnTo>
                  <a:lnTo>
                    <a:pt x="26669" y="875029"/>
                  </a:lnTo>
                  <a:close/>
                </a:path>
                <a:path w="26670" h="894079">
                  <a:moveTo>
                    <a:pt x="26669" y="868679"/>
                  </a:moveTo>
                  <a:lnTo>
                    <a:pt x="0" y="868679"/>
                  </a:lnTo>
                  <a:lnTo>
                    <a:pt x="0" y="873759"/>
                  </a:lnTo>
                  <a:lnTo>
                    <a:pt x="26669" y="873759"/>
                  </a:lnTo>
                  <a:lnTo>
                    <a:pt x="26669" y="868679"/>
                  </a:lnTo>
                  <a:close/>
                </a:path>
                <a:path w="26670" h="894079">
                  <a:moveTo>
                    <a:pt x="26669" y="862329"/>
                  </a:moveTo>
                  <a:lnTo>
                    <a:pt x="0" y="862329"/>
                  </a:lnTo>
                  <a:lnTo>
                    <a:pt x="0" y="867409"/>
                  </a:lnTo>
                  <a:lnTo>
                    <a:pt x="26669" y="867409"/>
                  </a:lnTo>
                  <a:lnTo>
                    <a:pt x="26669" y="862329"/>
                  </a:lnTo>
                  <a:close/>
                </a:path>
                <a:path w="26670" h="894079">
                  <a:moveTo>
                    <a:pt x="26669" y="855979"/>
                  </a:moveTo>
                  <a:lnTo>
                    <a:pt x="0" y="855979"/>
                  </a:lnTo>
                  <a:lnTo>
                    <a:pt x="0" y="861059"/>
                  </a:lnTo>
                  <a:lnTo>
                    <a:pt x="26669" y="861059"/>
                  </a:lnTo>
                  <a:lnTo>
                    <a:pt x="26669" y="855979"/>
                  </a:lnTo>
                  <a:close/>
                </a:path>
                <a:path w="26670" h="894079">
                  <a:moveTo>
                    <a:pt x="26669" y="849629"/>
                  </a:moveTo>
                  <a:lnTo>
                    <a:pt x="0" y="849629"/>
                  </a:lnTo>
                  <a:lnTo>
                    <a:pt x="0" y="854709"/>
                  </a:lnTo>
                  <a:lnTo>
                    <a:pt x="26669" y="854709"/>
                  </a:lnTo>
                  <a:lnTo>
                    <a:pt x="26669" y="849629"/>
                  </a:lnTo>
                  <a:close/>
                </a:path>
                <a:path w="26670" h="894079">
                  <a:moveTo>
                    <a:pt x="26669" y="843279"/>
                  </a:moveTo>
                  <a:lnTo>
                    <a:pt x="0" y="843279"/>
                  </a:lnTo>
                  <a:lnTo>
                    <a:pt x="0" y="848359"/>
                  </a:lnTo>
                  <a:lnTo>
                    <a:pt x="26669" y="848359"/>
                  </a:lnTo>
                  <a:lnTo>
                    <a:pt x="26669" y="843279"/>
                  </a:lnTo>
                  <a:close/>
                </a:path>
                <a:path w="26670" h="894079">
                  <a:moveTo>
                    <a:pt x="26669" y="836929"/>
                  </a:moveTo>
                  <a:lnTo>
                    <a:pt x="0" y="836929"/>
                  </a:lnTo>
                  <a:lnTo>
                    <a:pt x="0" y="842009"/>
                  </a:lnTo>
                  <a:lnTo>
                    <a:pt x="26669" y="842009"/>
                  </a:lnTo>
                  <a:lnTo>
                    <a:pt x="26669" y="836929"/>
                  </a:lnTo>
                  <a:close/>
                </a:path>
                <a:path w="26670" h="894079">
                  <a:moveTo>
                    <a:pt x="26669" y="830579"/>
                  </a:moveTo>
                  <a:lnTo>
                    <a:pt x="0" y="830579"/>
                  </a:lnTo>
                  <a:lnTo>
                    <a:pt x="0" y="835659"/>
                  </a:lnTo>
                  <a:lnTo>
                    <a:pt x="26669" y="835659"/>
                  </a:lnTo>
                  <a:lnTo>
                    <a:pt x="26669" y="830579"/>
                  </a:lnTo>
                  <a:close/>
                </a:path>
                <a:path w="26670" h="894079">
                  <a:moveTo>
                    <a:pt x="26669" y="824229"/>
                  </a:moveTo>
                  <a:lnTo>
                    <a:pt x="0" y="824229"/>
                  </a:lnTo>
                  <a:lnTo>
                    <a:pt x="0" y="829309"/>
                  </a:lnTo>
                  <a:lnTo>
                    <a:pt x="26669" y="829309"/>
                  </a:lnTo>
                  <a:lnTo>
                    <a:pt x="26669" y="824229"/>
                  </a:lnTo>
                  <a:close/>
                </a:path>
                <a:path w="26670" h="894079">
                  <a:moveTo>
                    <a:pt x="26669" y="817879"/>
                  </a:moveTo>
                  <a:lnTo>
                    <a:pt x="0" y="817879"/>
                  </a:lnTo>
                  <a:lnTo>
                    <a:pt x="0" y="822959"/>
                  </a:lnTo>
                  <a:lnTo>
                    <a:pt x="26669" y="822959"/>
                  </a:lnTo>
                  <a:lnTo>
                    <a:pt x="26669" y="817879"/>
                  </a:lnTo>
                  <a:close/>
                </a:path>
                <a:path w="26670" h="894079">
                  <a:moveTo>
                    <a:pt x="26669" y="811529"/>
                  </a:moveTo>
                  <a:lnTo>
                    <a:pt x="0" y="811529"/>
                  </a:lnTo>
                  <a:lnTo>
                    <a:pt x="0" y="816609"/>
                  </a:lnTo>
                  <a:lnTo>
                    <a:pt x="26669" y="816609"/>
                  </a:lnTo>
                  <a:lnTo>
                    <a:pt x="26669" y="811529"/>
                  </a:lnTo>
                  <a:close/>
                </a:path>
                <a:path w="26670" h="894079">
                  <a:moveTo>
                    <a:pt x="26669" y="805179"/>
                  </a:moveTo>
                  <a:lnTo>
                    <a:pt x="0" y="805179"/>
                  </a:lnTo>
                  <a:lnTo>
                    <a:pt x="0" y="810259"/>
                  </a:lnTo>
                  <a:lnTo>
                    <a:pt x="26669" y="810259"/>
                  </a:lnTo>
                  <a:lnTo>
                    <a:pt x="26669" y="805179"/>
                  </a:lnTo>
                  <a:close/>
                </a:path>
                <a:path w="26670" h="894079">
                  <a:moveTo>
                    <a:pt x="26669" y="798829"/>
                  </a:moveTo>
                  <a:lnTo>
                    <a:pt x="0" y="798829"/>
                  </a:lnTo>
                  <a:lnTo>
                    <a:pt x="0" y="803909"/>
                  </a:lnTo>
                  <a:lnTo>
                    <a:pt x="26669" y="803909"/>
                  </a:lnTo>
                  <a:lnTo>
                    <a:pt x="26669" y="798829"/>
                  </a:lnTo>
                  <a:close/>
                </a:path>
                <a:path w="26670" h="894079">
                  <a:moveTo>
                    <a:pt x="26669" y="792479"/>
                  </a:moveTo>
                  <a:lnTo>
                    <a:pt x="0" y="792479"/>
                  </a:lnTo>
                  <a:lnTo>
                    <a:pt x="0" y="797559"/>
                  </a:lnTo>
                  <a:lnTo>
                    <a:pt x="26669" y="797559"/>
                  </a:lnTo>
                  <a:lnTo>
                    <a:pt x="26669" y="792479"/>
                  </a:lnTo>
                  <a:close/>
                </a:path>
                <a:path w="26670" h="894079">
                  <a:moveTo>
                    <a:pt x="26669" y="786129"/>
                  </a:moveTo>
                  <a:lnTo>
                    <a:pt x="0" y="786129"/>
                  </a:lnTo>
                  <a:lnTo>
                    <a:pt x="0" y="791210"/>
                  </a:lnTo>
                  <a:lnTo>
                    <a:pt x="26669" y="791210"/>
                  </a:lnTo>
                  <a:lnTo>
                    <a:pt x="26669" y="786129"/>
                  </a:lnTo>
                  <a:close/>
                </a:path>
                <a:path w="26670" h="894079">
                  <a:moveTo>
                    <a:pt x="26669" y="779779"/>
                  </a:moveTo>
                  <a:lnTo>
                    <a:pt x="0" y="779779"/>
                  </a:lnTo>
                  <a:lnTo>
                    <a:pt x="0" y="784859"/>
                  </a:lnTo>
                  <a:lnTo>
                    <a:pt x="26669" y="784859"/>
                  </a:lnTo>
                  <a:lnTo>
                    <a:pt x="26669" y="779779"/>
                  </a:lnTo>
                  <a:close/>
                </a:path>
                <a:path w="26670" h="894079">
                  <a:moveTo>
                    <a:pt x="26669" y="773429"/>
                  </a:moveTo>
                  <a:lnTo>
                    <a:pt x="0" y="773429"/>
                  </a:lnTo>
                  <a:lnTo>
                    <a:pt x="0" y="778510"/>
                  </a:lnTo>
                  <a:lnTo>
                    <a:pt x="26669" y="778510"/>
                  </a:lnTo>
                  <a:lnTo>
                    <a:pt x="26669" y="773429"/>
                  </a:lnTo>
                  <a:close/>
                </a:path>
                <a:path w="26670" h="894079">
                  <a:moveTo>
                    <a:pt x="26669" y="767079"/>
                  </a:moveTo>
                  <a:lnTo>
                    <a:pt x="0" y="767079"/>
                  </a:lnTo>
                  <a:lnTo>
                    <a:pt x="0" y="772159"/>
                  </a:lnTo>
                  <a:lnTo>
                    <a:pt x="26669" y="772159"/>
                  </a:lnTo>
                  <a:lnTo>
                    <a:pt x="26669" y="767079"/>
                  </a:lnTo>
                  <a:close/>
                </a:path>
                <a:path w="26670" h="894079">
                  <a:moveTo>
                    <a:pt x="26669" y="760729"/>
                  </a:moveTo>
                  <a:lnTo>
                    <a:pt x="0" y="760729"/>
                  </a:lnTo>
                  <a:lnTo>
                    <a:pt x="0" y="765809"/>
                  </a:lnTo>
                  <a:lnTo>
                    <a:pt x="26669" y="765809"/>
                  </a:lnTo>
                  <a:lnTo>
                    <a:pt x="26669" y="760729"/>
                  </a:lnTo>
                  <a:close/>
                </a:path>
                <a:path w="26670" h="894079">
                  <a:moveTo>
                    <a:pt x="26669" y="754379"/>
                  </a:moveTo>
                  <a:lnTo>
                    <a:pt x="0" y="754379"/>
                  </a:lnTo>
                  <a:lnTo>
                    <a:pt x="0" y="759459"/>
                  </a:lnTo>
                  <a:lnTo>
                    <a:pt x="26669" y="759459"/>
                  </a:lnTo>
                  <a:lnTo>
                    <a:pt x="26669" y="754379"/>
                  </a:lnTo>
                  <a:close/>
                </a:path>
                <a:path w="26670" h="894079">
                  <a:moveTo>
                    <a:pt x="26669" y="748029"/>
                  </a:moveTo>
                  <a:lnTo>
                    <a:pt x="0" y="748029"/>
                  </a:lnTo>
                  <a:lnTo>
                    <a:pt x="0" y="753109"/>
                  </a:lnTo>
                  <a:lnTo>
                    <a:pt x="26669" y="753109"/>
                  </a:lnTo>
                  <a:lnTo>
                    <a:pt x="26669" y="748029"/>
                  </a:lnTo>
                  <a:close/>
                </a:path>
                <a:path w="26670" h="894079">
                  <a:moveTo>
                    <a:pt x="26669" y="741679"/>
                  </a:moveTo>
                  <a:lnTo>
                    <a:pt x="0" y="741679"/>
                  </a:lnTo>
                  <a:lnTo>
                    <a:pt x="0" y="746759"/>
                  </a:lnTo>
                  <a:lnTo>
                    <a:pt x="26669" y="746759"/>
                  </a:lnTo>
                  <a:lnTo>
                    <a:pt x="26669" y="741679"/>
                  </a:lnTo>
                  <a:close/>
                </a:path>
                <a:path w="26670" h="894079">
                  <a:moveTo>
                    <a:pt x="26669" y="735329"/>
                  </a:moveTo>
                  <a:lnTo>
                    <a:pt x="0" y="735329"/>
                  </a:lnTo>
                  <a:lnTo>
                    <a:pt x="0" y="740409"/>
                  </a:lnTo>
                  <a:lnTo>
                    <a:pt x="26669" y="740409"/>
                  </a:lnTo>
                  <a:lnTo>
                    <a:pt x="26669" y="735329"/>
                  </a:lnTo>
                  <a:close/>
                </a:path>
                <a:path w="26670" h="894079">
                  <a:moveTo>
                    <a:pt x="26669" y="728979"/>
                  </a:moveTo>
                  <a:lnTo>
                    <a:pt x="0" y="728979"/>
                  </a:lnTo>
                  <a:lnTo>
                    <a:pt x="0" y="734059"/>
                  </a:lnTo>
                  <a:lnTo>
                    <a:pt x="26669" y="734059"/>
                  </a:lnTo>
                  <a:lnTo>
                    <a:pt x="26669" y="728979"/>
                  </a:lnTo>
                  <a:close/>
                </a:path>
                <a:path w="26670" h="894079">
                  <a:moveTo>
                    <a:pt x="26669" y="722629"/>
                  </a:moveTo>
                  <a:lnTo>
                    <a:pt x="0" y="722629"/>
                  </a:lnTo>
                  <a:lnTo>
                    <a:pt x="0" y="727709"/>
                  </a:lnTo>
                  <a:lnTo>
                    <a:pt x="26669" y="727709"/>
                  </a:lnTo>
                  <a:lnTo>
                    <a:pt x="26669" y="722629"/>
                  </a:lnTo>
                  <a:close/>
                </a:path>
                <a:path w="26670" h="894079">
                  <a:moveTo>
                    <a:pt x="26669" y="716279"/>
                  </a:moveTo>
                  <a:lnTo>
                    <a:pt x="0" y="716279"/>
                  </a:lnTo>
                  <a:lnTo>
                    <a:pt x="0" y="721359"/>
                  </a:lnTo>
                  <a:lnTo>
                    <a:pt x="26669" y="721359"/>
                  </a:lnTo>
                  <a:lnTo>
                    <a:pt x="26669" y="716279"/>
                  </a:lnTo>
                  <a:close/>
                </a:path>
                <a:path w="26670" h="894079">
                  <a:moveTo>
                    <a:pt x="26669" y="709929"/>
                  </a:moveTo>
                  <a:lnTo>
                    <a:pt x="0" y="709929"/>
                  </a:lnTo>
                  <a:lnTo>
                    <a:pt x="0" y="715009"/>
                  </a:lnTo>
                  <a:lnTo>
                    <a:pt x="26669" y="715009"/>
                  </a:lnTo>
                  <a:lnTo>
                    <a:pt x="26669" y="709929"/>
                  </a:lnTo>
                  <a:close/>
                </a:path>
                <a:path w="26670" h="894079">
                  <a:moveTo>
                    <a:pt x="26669" y="703579"/>
                  </a:moveTo>
                  <a:lnTo>
                    <a:pt x="0" y="703579"/>
                  </a:lnTo>
                  <a:lnTo>
                    <a:pt x="0" y="708659"/>
                  </a:lnTo>
                  <a:lnTo>
                    <a:pt x="26669" y="708659"/>
                  </a:lnTo>
                  <a:lnTo>
                    <a:pt x="26669" y="703579"/>
                  </a:lnTo>
                  <a:close/>
                </a:path>
                <a:path w="26670" h="894079">
                  <a:moveTo>
                    <a:pt x="26669" y="697229"/>
                  </a:moveTo>
                  <a:lnTo>
                    <a:pt x="0" y="697229"/>
                  </a:lnTo>
                  <a:lnTo>
                    <a:pt x="0" y="702309"/>
                  </a:lnTo>
                  <a:lnTo>
                    <a:pt x="26669" y="702309"/>
                  </a:lnTo>
                  <a:lnTo>
                    <a:pt x="26669" y="697229"/>
                  </a:lnTo>
                  <a:close/>
                </a:path>
                <a:path w="26670" h="894079">
                  <a:moveTo>
                    <a:pt x="26669" y="690879"/>
                  </a:moveTo>
                  <a:lnTo>
                    <a:pt x="0" y="690879"/>
                  </a:lnTo>
                  <a:lnTo>
                    <a:pt x="0" y="695959"/>
                  </a:lnTo>
                  <a:lnTo>
                    <a:pt x="26669" y="695959"/>
                  </a:lnTo>
                  <a:lnTo>
                    <a:pt x="26669" y="690879"/>
                  </a:lnTo>
                  <a:close/>
                </a:path>
                <a:path w="26670" h="894079">
                  <a:moveTo>
                    <a:pt x="26669" y="684529"/>
                  </a:moveTo>
                  <a:lnTo>
                    <a:pt x="0" y="684529"/>
                  </a:lnTo>
                  <a:lnTo>
                    <a:pt x="0" y="689609"/>
                  </a:lnTo>
                  <a:lnTo>
                    <a:pt x="26669" y="689609"/>
                  </a:lnTo>
                  <a:lnTo>
                    <a:pt x="26669" y="684529"/>
                  </a:lnTo>
                  <a:close/>
                </a:path>
                <a:path w="26670" h="894079">
                  <a:moveTo>
                    <a:pt x="26669" y="678179"/>
                  </a:moveTo>
                  <a:lnTo>
                    <a:pt x="0" y="678179"/>
                  </a:lnTo>
                  <a:lnTo>
                    <a:pt x="0" y="683259"/>
                  </a:lnTo>
                  <a:lnTo>
                    <a:pt x="26669" y="683259"/>
                  </a:lnTo>
                  <a:lnTo>
                    <a:pt x="26669" y="678179"/>
                  </a:lnTo>
                  <a:close/>
                </a:path>
                <a:path w="26670" h="894079">
                  <a:moveTo>
                    <a:pt x="26669" y="671829"/>
                  </a:moveTo>
                  <a:lnTo>
                    <a:pt x="0" y="671829"/>
                  </a:lnTo>
                  <a:lnTo>
                    <a:pt x="0" y="676909"/>
                  </a:lnTo>
                  <a:lnTo>
                    <a:pt x="26669" y="676909"/>
                  </a:lnTo>
                  <a:lnTo>
                    <a:pt x="26669" y="671829"/>
                  </a:lnTo>
                  <a:close/>
                </a:path>
                <a:path w="26670" h="894079">
                  <a:moveTo>
                    <a:pt x="26669" y="665479"/>
                  </a:moveTo>
                  <a:lnTo>
                    <a:pt x="0" y="665479"/>
                  </a:lnTo>
                  <a:lnTo>
                    <a:pt x="0" y="670559"/>
                  </a:lnTo>
                  <a:lnTo>
                    <a:pt x="26669" y="670559"/>
                  </a:lnTo>
                  <a:lnTo>
                    <a:pt x="26669" y="665479"/>
                  </a:lnTo>
                  <a:close/>
                </a:path>
                <a:path w="26670" h="894079">
                  <a:moveTo>
                    <a:pt x="26669" y="659129"/>
                  </a:moveTo>
                  <a:lnTo>
                    <a:pt x="0" y="659129"/>
                  </a:lnTo>
                  <a:lnTo>
                    <a:pt x="0" y="664209"/>
                  </a:lnTo>
                  <a:lnTo>
                    <a:pt x="26669" y="664209"/>
                  </a:lnTo>
                  <a:lnTo>
                    <a:pt x="26669" y="659129"/>
                  </a:lnTo>
                  <a:close/>
                </a:path>
                <a:path w="26670" h="894079">
                  <a:moveTo>
                    <a:pt x="26669" y="652779"/>
                  </a:moveTo>
                  <a:lnTo>
                    <a:pt x="0" y="652779"/>
                  </a:lnTo>
                  <a:lnTo>
                    <a:pt x="0" y="657859"/>
                  </a:lnTo>
                  <a:lnTo>
                    <a:pt x="26669" y="657859"/>
                  </a:lnTo>
                  <a:lnTo>
                    <a:pt x="26669" y="652779"/>
                  </a:lnTo>
                  <a:close/>
                </a:path>
                <a:path w="26670" h="894079">
                  <a:moveTo>
                    <a:pt x="26669" y="646429"/>
                  </a:moveTo>
                  <a:lnTo>
                    <a:pt x="0" y="646429"/>
                  </a:lnTo>
                  <a:lnTo>
                    <a:pt x="0" y="651509"/>
                  </a:lnTo>
                  <a:lnTo>
                    <a:pt x="26669" y="651509"/>
                  </a:lnTo>
                  <a:lnTo>
                    <a:pt x="26669" y="646429"/>
                  </a:lnTo>
                  <a:close/>
                </a:path>
                <a:path w="26670" h="894079">
                  <a:moveTo>
                    <a:pt x="26669" y="640079"/>
                  </a:moveTo>
                  <a:lnTo>
                    <a:pt x="0" y="640079"/>
                  </a:lnTo>
                  <a:lnTo>
                    <a:pt x="0" y="645159"/>
                  </a:lnTo>
                  <a:lnTo>
                    <a:pt x="26669" y="645159"/>
                  </a:lnTo>
                  <a:lnTo>
                    <a:pt x="26669" y="640079"/>
                  </a:lnTo>
                  <a:close/>
                </a:path>
                <a:path w="26670" h="894079">
                  <a:moveTo>
                    <a:pt x="26669" y="633729"/>
                  </a:moveTo>
                  <a:lnTo>
                    <a:pt x="0" y="633729"/>
                  </a:lnTo>
                  <a:lnTo>
                    <a:pt x="0" y="638809"/>
                  </a:lnTo>
                  <a:lnTo>
                    <a:pt x="26669" y="638809"/>
                  </a:lnTo>
                  <a:lnTo>
                    <a:pt x="26669" y="633729"/>
                  </a:lnTo>
                  <a:close/>
                </a:path>
                <a:path w="26670" h="894079">
                  <a:moveTo>
                    <a:pt x="26669" y="627379"/>
                  </a:moveTo>
                  <a:lnTo>
                    <a:pt x="0" y="627379"/>
                  </a:lnTo>
                  <a:lnTo>
                    <a:pt x="0" y="632459"/>
                  </a:lnTo>
                  <a:lnTo>
                    <a:pt x="26669" y="632459"/>
                  </a:lnTo>
                  <a:lnTo>
                    <a:pt x="26669" y="627379"/>
                  </a:lnTo>
                  <a:close/>
                </a:path>
                <a:path w="26670" h="894079">
                  <a:moveTo>
                    <a:pt x="26669" y="621029"/>
                  </a:moveTo>
                  <a:lnTo>
                    <a:pt x="0" y="621029"/>
                  </a:lnTo>
                  <a:lnTo>
                    <a:pt x="0" y="626109"/>
                  </a:lnTo>
                  <a:lnTo>
                    <a:pt x="26669" y="626109"/>
                  </a:lnTo>
                  <a:lnTo>
                    <a:pt x="26669" y="621029"/>
                  </a:lnTo>
                  <a:close/>
                </a:path>
                <a:path w="26670" h="894079">
                  <a:moveTo>
                    <a:pt x="26669" y="614679"/>
                  </a:moveTo>
                  <a:lnTo>
                    <a:pt x="0" y="614679"/>
                  </a:lnTo>
                  <a:lnTo>
                    <a:pt x="0" y="619759"/>
                  </a:lnTo>
                  <a:lnTo>
                    <a:pt x="26669" y="619759"/>
                  </a:lnTo>
                  <a:lnTo>
                    <a:pt x="26669" y="614679"/>
                  </a:lnTo>
                  <a:close/>
                </a:path>
                <a:path w="26670" h="894079">
                  <a:moveTo>
                    <a:pt x="26669" y="608329"/>
                  </a:moveTo>
                  <a:lnTo>
                    <a:pt x="0" y="608329"/>
                  </a:lnTo>
                  <a:lnTo>
                    <a:pt x="0" y="613409"/>
                  </a:lnTo>
                  <a:lnTo>
                    <a:pt x="26669" y="613409"/>
                  </a:lnTo>
                  <a:lnTo>
                    <a:pt x="26669" y="608329"/>
                  </a:lnTo>
                  <a:close/>
                </a:path>
                <a:path w="26670" h="894079">
                  <a:moveTo>
                    <a:pt x="26669" y="601979"/>
                  </a:moveTo>
                  <a:lnTo>
                    <a:pt x="0" y="601979"/>
                  </a:lnTo>
                  <a:lnTo>
                    <a:pt x="0" y="607059"/>
                  </a:lnTo>
                  <a:lnTo>
                    <a:pt x="26669" y="607059"/>
                  </a:lnTo>
                  <a:lnTo>
                    <a:pt x="26669" y="601979"/>
                  </a:lnTo>
                  <a:close/>
                </a:path>
                <a:path w="26670" h="894079">
                  <a:moveTo>
                    <a:pt x="26669" y="595629"/>
                  </a:moveTo>
                  <a:lnTo>
                    <a:pt x="0" y="595629"/>
                  </a:lnTo>
                  <a:lnTo>
                    <a:pt x="0" y="600709"/>
                  </a:lnTo>
                  <a:lnTo>
                    <a:pt x="26669" y="600709"/>
                  </a:lnTo>
                  <a:lnTo>
                    <a:pt x="26669" y="595629"/>
                  </a:lnTo>
                  <a:close/>
                </a:path>
                <a:path w="26670" h="894079">
                  <a:moveTo>
                    <a:pt x="26669" y="589279"/>
                  </a:moveTo>
                  <a:lnTo>
                    <a:pt x="0" y="589279"/>
                  </a:lnTo>
                  <a:lnTo>
                    <a:pt x="0" y="594359"/>
                  </a:lnTo>
                  <a:lnTo>
                    <a:pt x="26669" y="594359"/>
                  </a:lnTo>
                  <a:lnTo>
                    <a:pt x="26669" y="589279"/>
                  </a:lnTo>
                  <a:close/>
                </a:path>
                <a:path w="26670" h="894079">
                  <a:moveTo>
                    <a:pt x="26669" y="582929"/>
                  </a:moveTo>
                  <a:lnTo>
                    <a:pt x="0" y="582929"/>
                  </a:lnTo>
                  <a:lnTo>
                    <a:pt x="0" y="588009"/>
                  </a:lnTo>
                  <a:lnTo>
                    <a:pt x="26669" y="588009"/>
                  </a:lnTo>
                  <a:lnTo>
                    <a:pt x="26669" y="582929"/>
                  </a:lnTo>
                  <a:close/>
                </a:path>
                <a:path w="26670" h="894079">
                  <a:moveTo>
                    <a:pt x="26669" y="576579"/>
                  </a:moveTo>
                  <a:lnTo>
                    <a:pt x="0" y="576579"/>
                  </a:lnTo>
                  <a:lnTo>
                    <a:pt x="0" y="581659"/>
                  </a:lnTo>
                  <a:lnTo>
                    <a:pt x="26669" y="581659"/>
                  </a:lnTo>
                  <a:lnTo>
                    <a:pt x="26669" y="576579"/>
                  </a:lnTo>
                  <a:close/>
                </a:path>
                <a:path w="26670" h="894079">
                  <a:moveTo>
                    <a:pt x="26669" y="571499"/>
                  </a:moveTo>
                  <a:lnTo>
                    <a:pt x="0" y="571499"/>
                  </a:lnTo>
                  <a:lnTo>
                    <a:pt x="0" y="575309"/>
                  </a:lnTo>
                  <a:lnTo>
                    <a:pt x="26669" y="575309"/>
                  </a:lnTo>
                  <a:lnTo>
                    <a:pt x="26669" y="571499"/>
                  </a:lnTo>
                  <a:close/>
                </a:path>
              </a:pathLst>
            </a:custGeom>
            <a:solidFill>
              <a:srgbClr val="3960D6"/>
            </a:solidFill>
          </p:spPr>
          <p:txBody>
            <a:bodyPr wrap="square" lIns="0" tIns="0" rIns="0" bIns="0" rtlCol="0"/>
            <a:lstStyle/>
            <a:p>
              <a:endParaRPr/>
            </a:p>
          </p:txBody>
        </p:sp>
        <p:sp>
          <p:nvSpPr>
            <p:cNvPr id="460" name="object 460"/>
            <p:cNvSpPr/>
            <p:nvPr/>
          </p:nvSpPr>
          <p:spPr>
            <a:xfrm>
              <a:off x="5944870" y="5467350"/>
              <a:ext cx="25400" cy="900430"/>
            </a:xfrm>
            <a:custGeom>
              <a:avLst/>
              <a:gdLst/>
              <a:ahLst/>
              <a:cxnLst/>
              <a:rect l="l" t="t" r="r" b="b"/>
              <a:pathLst>
                <a:path w="25400" h="900429">
                  <a:moveTo>
                    <a:pt x="2539" y="0"/>
                  </a:moveTo>
                  <a:lnTo>
                    <a:pt x="0" y="0"/>
                  </a:lnTo>
                  <a:lnTo>
                    <a:pt x="0" y="3809"/>
                  </a:lnTo>
                  <a:lnTo>
                    <a:pt x="17779" y="3809"/>
                  </a:lnTo>
                  <a:lnTo>
                    <a:pt x="17779" y="2540"/>
                  </a:lnTo>
                  <a:lnTo>
                    <a:pt x="10160" y="2540"/>
                  </a:lnTo>
                  <a:lnTo>
                    <a:pt x="10160" y="1270"/>
                  </a:lnTo>
                  <a:lnTo>
                    <a:pt x="2539" y="1270"/>
                  </a:lnTo>
                  <a:lnTo>
                    <a:pt x="2539" y="0"/>
                  </a:lnTo>
                  <a:close/>
                </a:path>
                <a:path w="25400" h="900429">
                  <a:moveTo>
                    <a:pt x="24129" y="3810"/>
                  </a:moveTo>
                  <a:lnTo>
                    <a:pt x="0" y="3810"/>
                  </a:lnTo>
                  <a:lnTo>
                    <a:pt x="0" y="10159"/>
                  </a:lnTo>
                  <a:lnTo>
                    <a:pt x="25400" y="10159"/>
                  </a:lnTo>
                  <a:lnTo>
                    <a:pt x="25400" y="5080"/>
                  </a:lnTo>
                  <a:lnTo>
                    <a:pt x="24129" y="5080"/>
                  </a:lnTo>
                  <a:lnTo>
                    <a:pt x="24129" y="3810"/>
                  </a:lnTo>
                  <a:close/>
                </a:path>
                <a:path w="25400" h="900429">
                  <a:moveTo>
                    <a:pt x="25400" y="10160"/>
                  </a:moveTo>
                  <a:lnTo>
                    <a:pt x="0" y="10160"/>
                  </a:lnTo>
                  <a:lnTo>
                    <a:pt x="0" y="16509"/>
                  </a:lnTo>
                  <a:lnTo>
                    <a:pt x="25400" y="16509"/>
                  </a:lnTo>
                  <a:lnTo>
                    <a:pt x="25400" y="10160"/>
                  </a:lnTo>
                  <a:close/>
                </a:path>
                <a:path w="25400" h="900429">
                  <a:moveTo>
                    <a:pt x="25400" y="17780"/>
                  </a:moveTo>
                  <a:lnTo>
                    <a:pt x="0" y="17780"/>
                  </a:lnTo>
                  <a:lnTo>
                    <a:pt x="0" y="22859"/>
                  </a:lnTo>
                  <a:lnTo>
                    <a:pt x="25400" y="22859"/>
                  </a:lnTo>
                  <a:lnTo>
                    <a:pt x="25400" y="17780"/>
                  </a:lnTo>
                  <a:close/>
                </a:path>
                <a:path w="25400" h="900429">
                  <a:moveTo>
                    <a:pt x="25400" y="16510"/>
                  </a:moveTo>
                  <a:lnTo>
                    <a:pt x="0" y="16510"/>
                  </a:lnTo>
                  <a:lnTo>
                    <a:pt x="0" y="17780"/>
                  </a:lnTo>
                  <a:lnTo>
                    <a:pt x="25400" y="17780"/>
                  </a:lnTo>
                  <a:lnTo>
                    <a:pt x="25400" y="16510"/>
                  </a:lnTo>
                  <a:close/>
                </a:path>
                <a:path w="25400" h="900429">
                  <a:moveTo>
                    <a:pt x="25400" y="22860"/>
                  </a:moveTo>
                  <a:lnTo>
                    <a:pt x="0" y="22860"/>
                  </a:lnTo>
                  <a:lnTo>
                    <a:pt x="0" y="29209"/>
                  </a:lnTo>
                  <a:lnTo>
                    <a:pt x="25400" y="29209"/>
                  </a:lnTo>
                  <a:lnTo>
                    <a:pt x="25400" y="22860"/>
                  </a:lnTo>
                  <a:close/>
                </a:path>
                <a:path w="25400" h="900429">
                  <a:moveTo>
                    <a:pt x="25400" y="29210"/>
                  </a:moveTo>
                  <a:lnTo>
                    <a:pt x="0" y="29210"/>
                  </a:lnTo>
                  <a:lnTo>
                    <a:pt x="0" y="35559"/>
                  </a:lnTo>
                  <a:lnTo>
                    <a:pt x="25400" y="35559"/>
                  </a:lnTo>
                  <a:lnTo>
                    <a:pt x="25400" y="29210"/>
                  </a:lnTo>
                  <a:close/>
                </a:path>
                <a:path w="25400" h="900429">
                  <a:moveTo>
                    <a:pt x="25400" y="35560"/>
                  </a:moveTo>
                  <a:lnTo>
                    <a:pt x="0" y="35560"/>
                  </a:lnTo>
                  <a:lnTo>
                    <a:pt x="0" y="41909"/>
                  </a:lnTo>
                  <a:lnTo>
                    <a:pt x="25400" y="41909"/>
                  </a:lnTo>
                  <a:lnTo>
                    <a:pt x="25400" y="35560"/>
                  </a:lnTo>
                  <a:close/>
                </a:path>
                <a:path w="25400" h="900429">
                  <a:moveTo>
                    <a:pt x="25400" y="41910"/>
                  </a:moveTo>
                  <a:lnTo>
                    <a:pt x="0" y="41910"/>
                  </a:lnTo>
                  <a:lnTo>
                    <a:pt x="0" y="48259"/>
                  </a:lnTo>
                  <a:lnTo>
                    <a:pt x="25400" y="48259"/>
                  </a:lnTo>
                  <a:lnTo>
                    <a:pt x="25400" y="41910"/>
                  </a:lnTo>
                  <a:close/>
                </a:path>
                <a:path w="25400" h="900429">
                  <a:moveTo>
                    <a:pt x="25400" y="48260"/>
                  </a:moveTo>
                  <a:lnTo>
                    <a:pt x="0" y="48260"/>
                  </a:lnTo>
                  <a:lnTo>
                    <a:pt x="0" y="54609"/>
                  </a:lnTo>
                  <a:lnTo>
                    <a:pt x="25400" y="54609"/>
                  </a:lnTo>
                  <a:lnTo>
                    <a:pt x="25400" y="48260"/>
                  </a:lnTo>
                  <a:close/>
                </a:path>
                <a:path w="25400" h="900429">
                  <a:moveTo>
                    <a:pt x="25400" y="54610"/>
                  </a:moveTo>
                  <a:lnTo>
                    <a:pt x="0" y="54610"/>
                  </a:lnTo>
                  <a:lnTo>
                    <a:pt x="0" y="80009"/>
                  </a:lnTo>
                  <a:lnTo>
                    <a:pt x="25400" y="80009"/>
                  </a:lnTo>
                  <a:lnTo>
                    <a:pt x="25400" y="54610"/>
                  </a:lnTo>
                  <a:close/>
                </a:path>
                <a:path w="25400" h="900429">
                  <a:moveTo>
                    <a:pt x="25400" y="80010"/>
                  </a:moveTo>
                  <a:lnTo>
                    <a:pt x="0" y="80010"/>
                  </a:lnTo>
                  <a:lnTo>
                    <a:pt x="0" y="86359"/>
                  </a:lnTo>
                  <a:lnTo>
                    <a:pt x="25400" y="86359"/>
                  </a:lnTo>
                  <a:lnTo>
                    <a:pt x="25400" y="80010"/>
                  </a:lnTo>
                  <a:close/>
                </a:path>
                <a:path w="25400" h="900429">
                  <a:moveTo>
                    <a:pt x="25400" y="86360"/>
                  </a:moveTo>
                  <a:lnTo>
                    <a:pt x="0" y="86360"/>
                  </a:lnTo>
                  <a:lnTo>
                    <a:pt x="0" y="92709"/>
                  </a:lnTo>
                  <a:lnTo>
                    <a:pt x="25400" y="92709"/>
                  </a:lnTo>
                  <a:lnTo>
                    <a:pt x="25400" y="86360"/>
                  </a:lnTo>
                  <a:close/>
                </a:path>
                <a:path w="25400" h="900429">
                  <a:moveTo>
                    <a:pt x="25400" y="92710"/>
                  </a:moveTo>
                  <a:lnTo>
                    <a:pt x="0" y="92710"/>
                  </a:lnTo>
                  <a:lnTo>
                    <a:pt x="0" y="99059"/>
                  </a:lnTo>
                  <a:lnTo>
                    <a:pt x="25400" y="99059"/>
                  </a:lnTo>
                  <a:lnTo>
                    <a:pt x="25400" y="92710"/>
                  </a:lnTo>
                  <a:close/>
                </a:path>
                <a:path w="25400" h="900429">
                  <a:moveTo>
                    <a:pt x="25400" y="99060"/>
                  </a:moveTo>
                  <a:lnTo>
                    <a:pt x="0" y="99060"/>
                  </a:lnTo>
                  <a:lnTo>
                    <a:pt x="0" y="102869"/>
                  </a:lnTo>
                  <a:lnTo>
                    <a:pt x="25400" y="102869"/>
                  </a:lnTo>
                  <a:lnTo>
                    <a:pt x="25400" y="99060"/>
                  </a:lnTo>
                  <a:close/>
                </a:path>
                <a:path w="25400" h="900429">
                  <a:moveTo>
                    <a:pt x="25400" y="102870"/>
                  </a:moveTo>
                  <a:lnTo>
                    <a:pt x="0" y="102870"/>
                  </a:lnTo>
                  <a:lnTo>
                    <a:pt x="0" y="105409"/>
                  </a:lnTo>
                  <a:lnTo>
                    <a:pt x="25400" y="105409"/>
                  </a:lnTo>
                  <a:lnTo>
                    <a:pt x="25400" y="102870"/>
                  </a:lnTo>
                  <a:close/>
                </a:path>
                <a:path w="25400" h="900429">
                  <a:moveTo>
                    <a:pt x="25400" y="105410"/>
                  </a:moveTo>
                  <a:lnTo>
                    <a:pt x="0" y="105410"/>
                  </a:lnTo>
                  <a:lnTo>
                    <a:pt x="0" y="118109"/>
                  </a:lnTo>
                  <a:lnTo>
                    <a:pt x="25400" y="118109"/>
                  </a:lnTo>
                  <a:lnTo>
                    <a:pt x="25400" y="105410"/>
                  </a:lnTo>
                  <a:close/>
                </a:path>
                <a:path w="25400" h="900429">
                  <a:moveTo>
                    <a:pt x="25400" y="118110"/>
                  </a:moveTo>
                  <a:lnTo>
                    <a:pt x="0" y="118110"/>
                  </a:lnTo>
                  <a:lnTo>
                    <a:pt x="0" y="124459"/>
                  </a:lnTo>
                  <a:lnTo>
                    <a:pt x="25400" y="124459"/>
                  </a:lnTo>
                  <a:lnTo>
                    <a:pt x="25400" y="118110"/>
                  </a:lnTo>
                  <a:close/>
                </a:path>
                <a:path w="25400" h="900429">
                  <a:moveTo>
                    <a:pt x="25400" y="124460"/>
                  </a:moveTo>
                  <a:lnTo>
                    <a:pt x="0" y="124460"/>
                  </a:lnTo>
                  <a:lnTo>
                    <a:pt x="0" y="134619"/>
                  </a:lnTo>
                  <a:lnTo>
                    <a:pt x="25400" y="134619"/>
                  </a:lnTo>
                  <a:lnTo>
                    <a:pt x="25400" y="124460"/>
                  </a:lnTo>
                  <a:close/>
                </a:path>
                <a:path w="25400" h="900429">
                  <a:moveTo>
                    <a:pt x="25400" y="134620"/>
                  </a:moveTo>
                  <a:lnTo>
                    <a:pt x="0" y="134620"/>
                  </a:lnTo>
                  <a:lnTo>
                    <a:pt x="0" y="140969"/>
                  </a:lnTo>
                  <a:lnTo>
                    <a:pt x="25400" y="140969"/>
                  </a:lnTo>
                  <a:lnTo>
                    <a:pt x="25400" y="134620"/>
                  </a:lnTo>
                  <a:close/>
                </a:path>
                <a:path w="25400" h="900429">
                  <a:moveTo>
                    <a:pt x="25400" y="140970"/>
                  </a:moveTo>
                  <a:lnTo>
                    <a:pt x="0" y="140970"/>
                  </a:lnTo>
                  <a:lnTo>
                    <a:pt x="0" y="149859"/>
                  </a:lnTo>
                  <a:lnTo>
                    <a:pt x="25400" y="149859"/>
                  </a:lnTo>
                  <a:lnTo>
                    <a:pt x="25400" y="140970"/>
                  </a:lnTo>
                  <a:close/>
                </a:path>
                <a:path w="25400" h="900429">
                  <a:moveTo>
                    <a:pt x="25400" y="149860"/>
                  </a:moveTo>
                  <a:lnTo>
                    <a:pt x="0" y="149860"/>
                  </a:lnTo>
                  <a:lnTo>
                    <a:pt x="0" y="154939"/>
                  </a:lnTo>
                  <a:lnTo>
                    <a:pt x="25400" y="154939"/>
                  </a:lnTo>
                  <a:lnTo>
                    <a:pt x="25400" y="149860"/>
                  </a:lnTo>
                  <a:close/>
                </a:path>
                <a:path w="25400" h="900429">
                  <a:moveTo>
                    <a:pt x="25400" y="154940"/>
                  </a:moveTo>
                  <a:lnTo>
                    <a:pt x="0" y="154940"/>
                  </a:lnTo>
                  <a:lnTo>
                    <a:pt x="0" y="156209"/>
                  </a:lnTo>
                  <a:lnTo>
                    <a:pt x="25400" y="156209"/>
                  </a:lnTo>
                  <a:lnTo>
                    <a:pt x="25400" y="154940"/>
                  </a:lnTo>
                  <a:close/>
                </a:path>
                <a:path w="25400" h="900429">
                  <a:moveTo>
                    <a:pt x="25400" y="156210"/>
                  </a:moveTo>
                  <a:lnTo>
                    <a:pt x="0" y="156210"/>
                  </a:lnTo>
                  <a:lnTo>
                    <a:pt x="0" y="162559"/>
                  </a:lnTo>
                  <a:lnTo>
                    <a:pt x="25400" y="162559"/>
                  </a:lnTo>
                  <a:lnTo>
                    <a:pt x="25400" y="156210"/>
                  </a:lnTo>
                  <a:close/>
                </a:path>
                <a:path w="25400" h="900429">
                  <a:moveTo>
                    <a:pt x="25400" y="162560"/>
                  </a:moveTo>
                  <a:lnTo>
                    <a:pt x="0" y="162560"/>
                  </a:lnTo>
                  <a:lnTo>
                    <a:pt x="0" y="172719"/>
                  </a:lnTo>
                  <a:lnTo>
                    <a:pt x="25400" y="172719"/>
                  </a:lnTo>
                  <a:lnTo>
                    <a:pt x="25400" y="162560"/>
                  </a:lnTo>
                  <a:close/>
                </a:path>
                <a:path w="25400" h="900429">
                  <a:moveTo>
                    <a:pt x="25400" y="172720"/>
                  </a:moveTo>
                  <a:lnTo>
                    <a:pt x="0" y="172720"/>
                  </a:lnTo>
                  <a:lnTo>
                    <a:pt x="0" y="181609"/>
                  </a:lnTo>
                  <a:lnTo>
                    <a:pt x="25400" y="181609"/>
                  </a:lnTo>
                  <a:lnTo>
                    <a:pt x="25400" y="172720"/>
                  </a:lnTo>
                  <a:close/>
                </a:path>
                <a:path w="25400" h="900429">
                  <a:moveTo>
                    <a:pt x="25400" y="181610"/>
                  </a:moveTo>
                  <a:lnTo>
                    <a:pt x="0" y="181610"/>
                  </a:lnTo>
                  <a:lnTo>
                    <a:pt x="0" y="219709"/>
                  </a:lnTo>
                  <a:lnTo>
                    <a:pt x="25400" y="219709"/>
                  </a:lnTo>
                  <a:lnTo>
                    <a:pt x="25400" y="181610"/>
                  </a:lnTo>
                  <a:close/>
                </a:path>
                <a:path w="25400" h="900429">
                  <a:moveTo>
                    <a:pt x="25400" y="219710"/>
                  </a:moveTo>
                  <a:lnTo>
                    <a:pt x="0" y="219710"/>
                  </a:lnTo>
                  <a:lnTo>
                    <a:pt x="0" y="223519"/>
                  </a:lnTo>
                  <a:lnTo>
                    <a:pt x="25400" y="223519"/>
                  </a:lnTo>
                  <a:lnTo>
                    <a:pt x="25400" y="219710"/>
                  </a:lnTo>
                  <a:close/>
                </a:path>
                <a:path w="25400" h="900429">
                  <a:moveTo>
                    <a:pt x="25400" y="223520"/>
                  </a:moveTo>
                  <a:lnTo>
                    <a:pt x="0" y="223520"/>
                  </a:lnTo>
                  <a:lnTo>
                    <a:pt x="0" y="226059"/>
                  </a:lnTo>
                  <a:lnTo>
                    <a:pt x="25400" y="226059"/>
                  </a:lnTo>
                  <a:lnTo>
                    <a:pt x="25400" y="223520"/>
                  </a:lnTo>
                  <a:close/>
                </a:path>
                <a:path w="25400" h="900429">
                  <a:moveTo>
                    <a:pt x="25400" y="226060"/>
                  </a:moveTo>
                  <a:lnTo>
                    <a:pt x="0" y="226060"/>
                  </a:lnTo>
                  <a:lnTo>
                    <a:pt x="0" y="232409"/>
                  </a:lnTo>
                  <a:lnTo>
                    <a:pt x="25400" y="232409"/>
                  </a:lnTo>
                  <a:lnTo>
                    <a:pt x="25400" y="226060"/>
                  </a:lnTo>
                  <a:close/>
                </a:path>
                <a:path w="25400" h="900429">
                  <a:moveTo>
                    <a:pt x="25400" y="232410"/>
                  </a:moveTo>
                  <a:lnTo>
                    <a:pt x="0" y="232410"/>
                  </a:lnTo>
                  <a:lnTo>
                    <a:pt x="0" y="236219"/>
                  </a:lnTo>
                  <a:lnTo>
                    <a:pt x="25400" y="236219"/>
                  </a:lnTo>
                  <a:lnTo>
                    <a:pt x="25400" y="232410"/>
                  </a:lnTo>
                  <a:close/>
                </a:path>
                <a:path w="25400" h="900429">
                  <a:moveTo>
                    <a:pt x="25400" y="236220"/>
                  </a:moveTo>
                  <a:lnTo>
                    <a:pt x="0" y="236220"/>
                  </a:lnTo>
                  <a:lnTo>
                    <a:pt x="0" y="274319"/>
                  </a:lnTo>
                  <a:lnTo>
                    <a:pt x="25400" y="274319"/>
                  </a:lnTo>
                  <a:lnTo>
                    <a:pt x="25400" y="236220"/>
                  </a:lnTo>
                  <a:close/>
                </a:path>
                <a:path w="25400" h="900429">
                  <a:moveTo>
                    <a:pt x="25400" y="274320"/>
                  </a:moveTo>
                  <a:lnTo>
                    <a:pt x="0" y="274320"/>
                  </a:lnTo>
                  <a:lnTo>
                    <a:pt x="0" y="283209"/>
                  </a:lnTo>
                  <a:lnTo>
                    <a:pt x="25400" y="283209"/>
                  </a:lnTo>
                  <a:lnTo>
                    <a:pt x="25400" y="274320"/>
                  </a:lnTo>
                  <a:close/>
                </a:path>
                <a:path w="25400" h="900429">
                  <a:moveTo>
                    <a:pt x="25400" y="283210"/>
                  </a:moveTo>
                  <a:lnTo>
                    <a:pt x="0" y="283210"/>
                  </a:lnTo>
                  <a:lnTo>
                    <a:pt x="0" y="289559"/>
                  </a:lnTo>
                  <a:lnTo>
                    <a:pt x="25400" y="289559"/>
                  </a:lnTo>
                  <a:lnTo>
                    <a:pt x="25400" y="283210"/>
                  </a:lnTo>
                  <a:close/>
                </a:path>
                <a:path w="25400" h="900429">
                  <a:moveTo>
                    <a:pt x="25400" y="289560"/>
                  </a:moveTo>
                  <a:lnTo>
                    <a:pt x="0" y="289560"/>
                  </a:lnTo>
                  <a:lnTo>
                    <a:pt x="0" y="295909"/>
                  </a:lnTo>
                  <a:lnTo>
                    <a:pt x="25400" y="295909"/>
                  </a:lnTo>
                  <a:lnTo>
                    <a:pt x="25400" y="289560"/>
                  </a:lnTo>
                  <a:close/>
                </a:path>
                <a:path w="25400" h="900429">
                  <a:moveTo>
                    <a:pt x="25400" y="295910"/>
                  </a:moveTo>
                  <a:lnTo>
                    <a:pt x="0" y="295910"/>
                  </a:lnTo>
                  <a:lnTo>
                    <a:pt x="0" y="299719"/>
                  </a:lnTo>
                  <a:lnTo>
                    <a:pt x="25400" y="299719"/>
                  </a:lnTo>
                  <a:lnTo>
                    <a:pt x="25400" y="295910"/>
                  </a:lnTo>
                  <a:close/>
                </a:path>
                <a:path w="25400" h="900429">
                  <a:moveTo>
                    <a:pt x="25400" y="299720"/>
                  </a:moveTo>
                  <a:lnTo>
                    <a:pt x="0" y="299720"/>
                  </a:lnTo>
                  <a:lnTo>
                    <a:pt x="0" y="306069"/>
                  </a:lnTo>
                  <a:lnTo>
                    <a:pt x="25400" y="306069"/>
                  </a:lnTo>
                  <a:lnTo>
                    <a:pt x="25400" y="299720"/>
                  </a:lnTo>
                  <a:close/>
                </a:path>
                <a:path w="25400" h="900429">
                  <a:moveTo>
                    <a:pt x="25400" y="306070"/>
                  </a:moveTo>
                  <a:lnTo>
                    <a:pt x="0" y="306070"/>
                  </a:lnTo>
                  <a:lnTo>
                    <a:pt x="0" y="308609"/>
                  </a:lnTo>
                  <a:lnTo>
                    <a:pt x="25400" y="308609"/>
                  </a:lnTo>
                  <a:lnTo>
                    <a:pt x="25400" y="306070"/>
                  </a:lnTo>
                  <a:close/>
                </a:path>
                <a:path w="25400" h="900429">
                  <a:moveTo>
                    <a:pt x="25400" y="308610"/>
                  </a:moveTo>
                  <a:lnTo>
                    <a:pt x="0" y="308610"/>
                  </a:lnTo>
                  <a:lnTo>
                    <a:pt x="0" y="312419"/>
                  </a:lnTo>
                  <a:lnTo>
                    <a:pt x="25400" y="312419"/>
                  </a:lnTo>
                  <a:lnTo>
                    <a:pt x="25400" y="308610"/>
                  </a:lnTo>
                  <a:close/>
                </a:path>
                <a:path w="25400" h="900429">
                  <a:moveTo>
                    <a:pt x="25400" y="312420"/>
                  </a:moveTo>
                  <a:lnTo>
                    <a:pt x="0" y="312420"/>
                  </a:lnTo>
                  <a:lnTo>
                    <a:pt x="0" y="314959"/>
                  </a:lnTo>
                  <a:lnTo>
                    <a:pt x="25400" y="314959"/>
                  </a:lnTo>
                  <a:lnTo>
                    <a:pt x="25400" y="312420"/>
                  </a:lnTo>
                  <a:close/>
                </a:path>
                <a:path w="25400" h="900429">
                  <a:moveTo>
                    <a:pt x="25400" y="314960"/>
                  </a:moveTo>
                  <a:lnTo>
                    <a:pt x="0" y="314960"/>
                  </a:lnTo>
                  <a:lnTo>
                    <a:pt x="0" y="321309"/>
                  </a:lnTo>
                  <a:lnTo>
                    <a:pt x="25400" y="321309"/>
                  </a:lnTo>
                  <a:lnTo>
                    <a:pt x="25400" y="314960"/>
                  </a:lnTo>
                  <a:close/>
                </a:path>
                <a:path w="25400" h="900429">
                  <a:moveTo>
                    <a:pt x="25400" y="321310"/>
                  </a:moveTo>
                  <a:lnTo>
                    <a:pt x="0" y="321310"/>
                  </a:lnTo>
                  <a:lnTo>
                    <a:pt x="0" y="346709"/>
                  </a:lnTo>
                  <a:lnTo>
                    <a:pt x="25400" y="346709"/>
                  </a:lnTo>
                  <a:lnTo>
                    <a:pt x="25400" y="321310"/>
                  </a:lnTo>
                  <a:close/>
                </a:path>
                <a:path w="25400" h="900429">
                  <a:moveTo>
                    <a:pt x="25400" y="346710"/>
                  </a:moveTo>
                  <a:lnTo>
                    <a:pt x="0" y="346710"/>
                  </a:lnTo>
                  <a:lnTo>
                    <a:pt x="0" y="353059"/>
                  </a:lnTo>
                  <a:lnTo>
                    <a:pt x="25400" y="353059"/>
                  </a:lnTo>
                  <a:lnTo>
                    <a:pt x="25400" y="346710"/>
                  </a:lnTo>
                  <a:close/>
                </a:path>
                <a:path w="25400" h="900429">
                  <a:moveTo>
                    <a:pt x="25400" y="353060"/>
                  </a:moveTo>
                  <a:lnTo>
                    <a:pt x="0" y="353060"/>
                  </a:lnTo>
                  <a:lnTo>
                    <a:pt x="0" y="365759"/>
                  </a:lnTo>
                  <a:lnTo>
                    <a:pt x="25400" y="365759"/>
                  </a:lnTo>
                  <a:lnTo>
                    <a:pt x="25400" y="353060"/>
                  </a:lnTo>
                  <a:close/>
                </a:path>
                <a:path w="25400" h="900429">
                  <a:moveTo>
                    <a:pt x="25400" y="365760"/>
                  </a:moveTo>
                  <a:lnTo>
                    <a:pt x="0" y="365760"/>
                  </a:lnTo>
                  <a:lnTo>
                    <a:pt x="0" y="382269"/>
                  </a:lnTo>
                  <a:lnTo>
                    <a:pt x="25400" y="382269"/>
                  </a:lnTo>
                  <a:lnTo>
                    <a:pt x="25400" y="365760"/>
                  </a:lnTo>
                  <a:close/>
                </a:path>
                <a:path w="25400" h="900429">
                  <a:moveTo>
                    <a:pt x="25400" y="382270"/>
                  </a:moveTo>
                  <a:lnTo>
                    <a:pt x="0" y="382270"/>
                  </a:lnTo>
                  <a:lnTo>
                    <a:pt x="0" y="384809"/>
                  </a:lnTo>
                  <a:lnTo>
                    <a:pt x="25400" y="384809"/>
                  </a:lnTo>
                  <a:lnTo>
                    <a:pt x="25400" y="382270"/>
                  </a:lnTo>
                  <a:close/>
                </a:path>
                <a:path w="25400" h="900429">
                  <a:moveTo>
                    <a:pt x="25400" y="384810"/>
                  </a:moveTo>
                  <a:lnTo>
                    <a:pt x="0" y="384810"/>
                  </a:lnTo>
                  <a:lnTo>
                    <a:pt x="0" y="388619"/>
                  </a:lnTo>
                  <a:lnTo>
                    <a:pt x="25400" y="388619"/>
                  </a:lnTo>
                  <a:lnTo>
                    <a:pt x="25400" y="384810"/>
                  </a:lnTo>
                  <a:close/>
                </a:path>
                <a:path w="25400" h="900429">
                  <a:moveTo>
                    <a:pt x="25400" y="388620"/>
                  </a:moveTo>
                  <a:lnTo>
                    <a:pt x="0" y="388620"/>
                  </a:lnTo>
                  <a:lnTo>
                    <a:pt x="0" y="391159"/>
                  </a:lnTo>
                  <a:lnTo>
                    <a:pt x="25400" y="391159"/>
                  </a:lnTo>
                  <a:lnTo>
                    <a:pt x="25400" y="388620"/>
                  </a:lnTo>
                  <a:close/>
                </a:path>
                <a:path w="25400" h="900429">
                  <a:moveTo>
                    <a:pt x="25400" y="391160"/>
                  </a:moveTo>
                  <a:lnTo>
                    <a:pt x="0" y="391160"/>
                  </a:lnTo>
                  <a:lnTo>
                    <a:pt x="0" y="394969"/>
                  </a:lnTo>
                  <a:lnTo>
                    <a:pt x="25400" y="394969"/>
                  </a:lnTo>
                  <a:lnTo>
                    <a:pt x="25400" y="391160"/>
                  </a:lnTo>
                  <a:close/>
                </a:path>
                <a:path w="25400" h="900429">
                  <a:moveTo>
                    <a:pt x="25400" y="394970"/>
                  </a:moveTo>
                  <a:lnTo>
                    <a:pt x="0" y="394970"/>
                  </a:lnTo>
                  <a:lnTo>
                    <a:pt x="0" y="401319"/>
                  </a:lnTo>
                  <a:lnTo>
                    <a:pt x="25400" y="401319"/>
                  </a:lnTo>
                  <a:lnTo>
                    <a:pt x="25400" y="394970"/>
                  </a:lnTo>
                  <a:close/>
                </a:path>
                <a:path w="25400" h="900429">
                  <a:moveTo>
                    <a:pt x="25400" y="401320"/>
                  </a:moveTo>
                  <a:lnTo>
                    <a:pt x="0" y="401320"/>
                  </a:lnTo>
                  <a:lnTo>
                    <a:pt x="0" y="410209"/>
                  </a:lnTo>
                  <a:lnTo>
                    <a:pt x="25400" y="410209"/>
                  </a:lnTo>
                  <a:lnTo>
                    <a:pt x="25400" y="401320"/>
                  </a:lnTo>
                  <a:close/>
                </a:path>
                <a:path w="25400" h="900429">
                  <a:moveTo>
                    <a:pt x="25400" y="410210"/>
                  </a:moveTo>
                  <a:lnTo>
                    <a:pt x="0" y="410210"/>
                  </a:lnTo>
                  <a:lnTo>
                    <a:pt x="0" y="422909"/>
                  </a:lnTo>
                  <a:lnTo>
                    <a:pt x="25400" y="422909"/>
                  </a:lnTo>
                  <a:lnTo>
                    <a:pt x="25400" y="410210"/>
                  </a:lnTo>
                  <a:close/>
                </a:path>
                <a:path w="25400" h="900429">
                  <a:moveTo>
                    <a:pt x="25400" y="422910"/>
                  </a:moveTo>
                  <a:lnTo>
                    <a:pt x="0" y="422910"/>
                  </a:lnTo>
                  <a:lnTo>
                    <a:pt x="0" y="433069"/>
                  </a:lnTo>
                  <a:lnTo>
                    <a:pt x="25400" y="433069"/>
                  </a:lnTo>
                  <a:lnTo>
                    <a:pt x="25400" y="422910"/>
                  </a:lnTo>
                  <a:close/>
                </a:path>
                <a:path w="25400" h="900429">
                  <a:moveTo>
                    <a:pt x="25400" y="433070"/>
                  </a:moveTo>
                  <a:lnTo>
                    <a:pt x="0" y="433070"/>
                  </a:lnTo>
                  <a:lnTo>
                    <a:pt x="0" y="435609"/>
                  </a:lnTo>
                  <a:lnTo>
                    <a:pt x="25400" y="435609"/>
                  </a:lnTo>
                  <a:lnTo>
                    <a:pt x="25400" y="433070"/>
                  </a:lnTo>
                  <a:close/>
                </a:path>
                <a:path w="25400" h="900429">
                  <a:moveTo>
                    <a:pt x="25400" y="435610"/>
                  </a:moveTo>
                  <a:lnTo>
                    <a:pt x="0" y="435610"/>
                  </a:lnTo>
                  <a:lnTo>
                    <a:pt x="0" y="441959"/>
                  </a:lnTo>
                  <a:lnTo>
                    <a:pt x="25400" y="441959"/>
                  </a:lnTo>
                  <a:lnTo>
                    <a:pt x="25400" y="435610"/>
                  </a:lnTo>
                  <a:close/>
                </a:path>
                <a:path w="25400" h="900429">
                  <a:moveTo>
                    <a:pt x="25400" y="441960"/>
                  </a:moveTo>
                  <a:lnTo>
                    <a:pt x="0" y="441960"/>
                  </a:lnTo>
                  <a:lnTo>
                    <a:pt x="0" y="445769"/>
                  </a:lnTo>
                  <a:lnTo>
                    <a:pt x="25400" y="445769"/>
                  </a:lnTo>
                  <a:lnTo>
                    <a:pt x="25400" y="441960"/>
                  </a:lnTo>
                  <a:close/>
                </a:path>
                <a:path w="25400" h="900429">
                  <a:moveTo>
                    <a:pt x="25400" y="445770"/>
                  </a:moveTo>
                  <a:lnTo>
                    <a:pt x="0" y="445770"/>
                  </a:lnTo>
                  <a:lnTo>
                    <a:pt x="0" y="452119"/>
                  </a:lnTo>
                  <a:lnTo>
                    <a:pt x="25400" y="452119"/>
                  </a:lnTo>
                  <a:lnTo>
                    <a:pt x="25400" y="445770"/>
                  </a:lnTo>
                  <a:close/>
                </a:path>
                <a:path w="25400" h="900429">
                  <a:moveTo>
                    <a:pt x="25400" y="452120"/>
                  </a:moveTo>
                  <a:lnTo>
                    <a:pt x="0" y="452120"/>
                  </a:lnTo>
                  <a:lnTo>
                    <a:pt x="0" y="454659"/>
                  </a:lnTo>
                  <a:lnTo>
                    <a:pt x="25400" y="454659"/>
                  </a:lnTo>
                  <a:lnTo>
                    <a:pt x="25400" y="452120"/>
                  </a:lnTo>
                  <a:close/>
                </a:path>
                <a:path w="25400" h="900429">
                  <a:moveTo>
                    <a:pt x="25400" y="454660"/>
                  </a:moveTo>
                  <a:lnTo>
                    <a:pt x="0" y="454660"/>
                  </a:lnTo>
                  <a:lnTo>
                    <a:pt x="0" y="458469"/>
                  </a:lnTo>
                  <a:lnTo>
                    <a:pt x="25400" y="458469"/>
                  </a:lnTo>
                  <a:lnTo>
                    <a:pt x="25400" y="454660"/>
                  </a:lnTo>
                  <a:close/>
                </a:path>
                <a:path w="25400" h="900429">
                  <a:moveTo>
                    <a:pt x="25400" y="458470"/>
                  </a:moveTo>
                  <a:lnTo>
                    <a:pt x="0" y="458470"/>
                  </a:lnTo>
                  <a:lnTo>
                    <a:pt x="0" y="461009"/>
                  </a:lnTo>
                  <a:lnTo>
                    <a:pt x="25400" y="461009"/>
                  </a:lnTo>
                  <a:lnTo>
                    <a:pt x="25400" y="458470"/>
                  </a:lnTo>
                  <a:close/>
                </a:path>
                <a:path w="25400" h="900429">
                  <a:moveTo>
                    <a:pt x="25400" y="461010"/>
                  </a:moveTo>
                  <a:lnTo>
                    <a:pt x="0" y="461010"/>
                  </a:lnTo>
                  <a:lnTo>
                    <a:pt x="0" y="467359"/>
                  </a:lnTo>
                  <a:lnTo>
                    <a:pt x="25400" y="467359"/>
                  </a:lnTo>
                  <a:lnTo>
                    <a:pt x="25400" y="461010"/>
                  </a:lnTo>
                  <a:close/>
                </a:path>
                <a:path w="25400" h="900429">
                  <a:moveTo>
                    <a:pt x="25400" y="467360"/>
                  </a:moveTo>
                  <a:lnTo>
                    <a:pt x="0" y="467360"/>
                  </a:lnTo>
                  <a:lnTo>
                    <a:pt x="0" y="486409"/>
                  </a:lnTo>
                  <a:lnTo>
                    <a:pt x="25400" y="486409"/>
                  </a:lnTo>
                  <a:lnTo>
                    <a:pt x="25400" y="467360"/>
                  </a:lnTo>
                  <a:close/>
                </a:path>
                <a:path w="25400" h="900429">
                  <a:moveTo>
                    <a:pt x="25400" y="486410"/>
                  </a:moveTo>
                  <a:lnTo>
                    <a:pt x="0" y="486410"/>
                  </a:lnTo>
                  <a:lnTo>
                    <a:pt x="0" y="490219"/>
                  </a:lnTo>
                  <a:lnTo>
                    <a:pt x="25400" y="490219"/>
                  </a:lnTo>
                  <a:lnTo>
                    <a:pt x="25400" y="486410"/>
                  </a:lnTo>
                  <a:close/>
                </a:path>
                <a:path w="25400" h="900429">
                  <a:moveTo>
                    <a:pt x="25400" y="490220"/>
                  </a:moveTo>
                  <a:lnTo>
                    <a:pt x="0" y="490220"/>
                  </a:lnTo>
                  <a:lnTo>
                    <a:pt x="0" y="502919"/>
                  </a:lnTo>
                  <a:lnTo>
                    <a:pt x="25400" y="502919"/>
                  </a:lnTo>
                  <a:lnTo>
                    <a:pt x="25400" y="490220"/>
                  </a:lnTo>
                  <a:close/>
                </a:path>
                <a:path w="25400" h="900429">
                  <a:moveTo>
                    <a:pt x="25400" y="502920"/>
                  </a:moveTo>
                  <a:lnTo>
                    <a:pt x="0" y="502920"/>
                  </a:lnTo>
                  <a:lnTo>
                    <a:pt x="0" y="511809"/>
                  </a:lnTo>
                  <a:lnTo>
                    <a:pt x="25400" y="511809"/>
                  </a:lnTo>
                  <a:lnTo>
                    <a:pt x="25400" y="502920"/>
                  </a:lnTo>
                  <a:close/>
                </a:path>
                <a:path w="25400" h="900429">
                  <a:moveTo>
                    <a:pt x="25400" y="511810"/>
                  </a:moveTo>
                  <a:lnTo>
                    <a:pt x="0" y="511810"/>
                  </a:lnTo>
                  <a:lnTo>
                    <a:pt x="0" y="515619"/>
                  </a:lnTo>
                  <a:lnTo>
                    <a:pt x="25400" y="515619"/>
                  </a:lnTo>
                  <a:lnTo>
                    <a:pt x="25400" y="511810"/>
                  </a:lnTo>
                  <a:close/>
                </a:path>
                <a:path w="25400" h="900429">
                  <a:moveTo>
                    <a:pt x="25400" y="515620"/>
                  </a:moveTo>
                  <a:lnTo>
                    <a:pt x="0" y="515620"/>
                  </a:lnTo>
                  <a:lnTo>
                    <a:pt x="0" y="530860"/>
                  </a:lnTo>
                  <a:lnTo>
                    <a:pt x="25400" y="530860"/>
                  </a:lnTo>
                  <a:lnTo>
                    <a:pt x="25400" y="515620"/>
                  </a:lnTo>
                  <a:close/>
                </a:path>
                <a:path w="25400" h="900429">
                  <a:moveTo>
                    <a:pt x="25400" y="530860"/>
                  </a:moveTo>
                  <a:lnTo>
                    <a:pt x="0" y="530860"/>
                  </a:lnTo>
                  <a:lnTo>
                    <a:pt x="0" y="537210"/>
                  </a:lnTo>
                  <a:lnTo>
                    <a:pt x="25400" y="537210"/>
                  </a:lnTo>
                  <a:lnTo>
                    <a:pt x="25400" y="530860"/>
                  </a:lnTo>
                  <a:close/>
                </a:path>
                <a:path w="25400" h="900429">
                  <a:moveTo>
                    <a:pt x="25400" y="537210"/>
                  </a:moveTo>
                  <a:lnTo>
                    <a:pt x="0" y="537210"/>
                  </a:lnTo>
                  <a:lnTo>
                    <a:pt x="0" y="541019"/>
                  </a:lnTo>
                  <a:lnTo>
                    <a:pt x="25400" y="541019"/>
                  </a:lnTo>
                  <a:lnTo>
                    <a:pt x="25400" y="537210"/>
                  </a:lnTo>
                  <a:close/>
                </a:path>
                <a:path w="25400" h="900429">
                  <a:moveTo>
                    <a:pt x="25400" y="541020"/>
                  </a:moveTo>
                  <a:lnTo>
                    <a:pt x="0" y="541020"/>
                  </a:lnTo>
                  <a:lnTo>
                    <a:pt x="0" y="543560"/>
                  </a:lnTo>
                  <a:lnTo>
                    <a:pt x="25400" y="543560"/>
                  </a:lnTo>
                  <a:lnTo>
                    <a:pt x="25400" y="541020"/>
                  </a:lnTo>
                  <a:close/>
                </a:path>
                <a:path w="25400" h="900429">
                  <a:moveTo>
                    <a:pt x="25400" y="543560"/>
                  </a:moveTo>
                  <a:lnTo>
                    <a:pt x="0" y="543560"/>
                  </a:lnTo>
                  <a:lnTo>
                    <a:pt x="0" y="547369"/>
                  </a:lnTo>
                  <a:lnTo>
                    <a:pt x="25400" y="547369"/>
                  </a:lnTo>
                  <a:lnTo>
                    <a:pt x="25400" y="543560"/>
                  </a:lnTo>
                  <a:close/>
                </a:path>
                <a:path w="25400" h="900429">
                  <a:moveTo>
                    <a:pt x="25400" y="547370"/>
                  </a:moveTo>
                  <a:lnTo>
                    <a:pt x="0" y="547370"/>
                  </a:lnTo>
                  <a:lnTo>
                    <a:pt x="0" y="553719"/>
                  </a:lnTo>
                  <a:lnTo>
                    <a:pt x="25400" y="553719"/>
                  </a:lnTo>
                  <a:lnTo>
                    <a:pt x="25400" y="547370"/>
                  </a:lnTo>
                  <a:close/>
                </a:path>
                <a:path w="25400" h="900429">
                  <a:moveTo>
                    <a:pt x="25400" y="553720"/>
                  </a:moveTo>
                  <a:lnTo>
                    <a:pt x="0" y="553720"/>
                  </a:lnTo>
                  <a:lnTo>
                    <a:pt x="0" y="556260"/>
                  </a:lnTo>
                  <a:lnTo>
                    <a:pt x="25400" y="556260"/>
                  </a:lnTo>
                  <a:lnTo>
                    <a:pt x="25400" y="553720"/>
                  </a:lnTo>
                  <a:close/>
                </a:path>
                <a:path w="25400" h="900429">
                  <a:moveTo>
                    <a:pt x="25400" y="556260"/>
                  </a:moveTo>
                  <a:lnTo>
                    <a:pt x="0" y="556260"/>
                  </a:lnTo>
                  <a:lnTo>
                    <a:pt x="0" y="562610"/>
                  </a:lnTo>
                  <a:lnTo>
                    <a:pt x="25400" y="562610"/>
                  </a:lnTo>
                  <a:lnTo>
                    <a:pt x="25400" y="556260"/>
                  </a:lnTo>
                  <a:close/>
                </a:path>
                <a:path w="25400" h="900429">
                  <a:moveTo>
                    <a:pt x="25400" y="562610"/>
                  </a:moveTo>
                  <a:lnTo>
                    <a:pt x="0" y="562610"/>
                  </a:lnTo>
                  <a:lnTo>
                    <a:pt x="0" y="575310"/>
                  </a:lnTo>
                  <a:lnTo>
                    <a:pt x="25400" y="575310"/>
                  </a:lnTo>
                  <a:lnTo>
                    <a:pt x="25400" y="562610"/>
                  </a:lnTo>
                  <a:close/>
                </a:path>
                <a:path w="25400" h="900429">
                  <a:moveTo>
                    <a:pt x="3810" y="899160"/>
                  </a:moveTo>
                  <a:lnTo>
                    <a:pt x="0" y="899160"/>
                  </a:lnTo>
                  <a:lnTo>
                    <a:pt x="0" y="900430"/>
                  </a:lnTo>
                  <a:lnTo>
                    <a:pt x="3810" y="900430"/>
                  </a:lnTo>
                  <a:lnTo>
                    <a:pt x="3810" y="899160"/>
                  </a:lnTo>
                  <a:close/>
                </a:path>
                <a:path w="25400" h="900429">
                  <a:moveTo>
                    <a:pt x="25400" y="892810"/>
                  </a:moveTo>
                  <a:lnTo>
                    <a:pt x="0" y="892810"/>
                  </a:lnTo>
                  <a:lnTo>
                    <a:pt x="0" y="897889"/>
                  </a:lnTo>
                  <a:lnTo>
                    <a:pt x="25400" y="897889"/>
                  </a:lnTo>
                  <a:lnTo>
                    <a:pt x="25400" y="892810"/>
                  </a:lnTo>
                  <a:close/>
                </a:path>
                <a:path w="25400" h="900429">
                  <a:moveTo>
                    <a:pt x="25400" y="886460"/>
                  </a:moveTo>
                  <a:lnTo>
                    <a:pt x="0" y="886460"/>
                  </a:lnTo>
                  <a:lnTo>
                    <a:pt x="0" y="891539"/>
                  </a:lnTo>
                  <a:lnTo>
                    <a:pt x="25400" y="891539"/>
                  </a:lnTo>
                  <a:lnTo>
                    <a:pt x="25400" y="886460"/>
                  </a:lnTo>
                  <a:close/>
                </a:path>
                <a:path w="25400" h="900429">
                  <a:moveTo>
                    <a:pt x="25400" y="880110"/>
                  </a:moveTo>
                  <a:lnTo>
                    <a:pt x="0" y="880110"/>
                  </a:lnTo>
                  <a:lnTo>
                    <a:pt x="0" y="885189"/>
                  </a:lnTo>
                  <a:lnTo>
                    <a:pt x="25400" y="885189"/>
                  </a:lnTo>
                  <a:lnTo>
                    <a:pt x="25400" y="880110"/>
                  </a:lnTo>
                  <a:close/>
                </a:path>
                <a:path w="25400" h="900429">
                  <a:moveTo>
                    <a:pt x="25400" y="873760"/>
                  </a:moveTo>
                  <a:lnTo>
                    <a:pt x="0" y="873760"/>
                  </a:lnTo>
                  <a:lnTo>
                    <a:pt x="0" y="878839"/>
                  </a:lnTo>
                  <a:lnTo>
                    <a:pt x="25400" y="878839"/>
                  </a:lnTo>
                  <a:lnTo>
                    <a:pt x="25400" y="873760"/>
                  </a:lnTo>
                  <a:close/>
                </a:path>
                <a:path w="25400" h="900429">
                  <a:moveTo>
                    <a:pt x="25400" y="867410"/>
                  </a:moveTo>
                  <a:lnTo>
                    <a:pt x="0" y="867410"/>
                  </a:lnTo>
                  <a:lnTo>
                    <a:pt x="0" y="872489"/>
                  </a:lnTo>
                  <a:lnTo>
                    <a:pt x="25400" y="872489"/>
                  </a:lnTo>
                  <a:lnTo>
                    <a:pt x="25400" y="867410"/>
                  </a:lnTo>
                  <a:close/>
                </a:path>
                <a:path w="25400" h="900429">
                  <a:moveTo>
                    <a:pt x="25400" y="861060"/>
                  </a:moveTo>
                  <a:lnTo>
                    <a:pt x="0" y="861060"/>
                  </a:lnTo>
                  <a:lnTo>
                    <a:pt x="0" y="866139"/>
                  </a:lnTo>
                  <a:lnTo>
                    <a:pt x="25400" y="866139"/>
                  </a:lnTo>
                  <a:lnTo>
                    <a:pt x="25400" y="861060"/>
                  </a:lnTo>
                  <a:close/>
                </a:path>
                <a:path w="25400" h="900429">
                  <a:moveTo>
                    <a:pt x="25400" y="854710"/>
                  </a:moveTo>
                  <a:lnTo>
                    <a:pt x="0" y="854710"/>
                  </a:lnTo>
                  <a:lnTo>
                    <a:pt x="0" y="859789"/>
                  </a:lnTo>
                  <a:lnTo>
                    <a:pt x="25400" y="859789"/>
                  </a:lnTo>
                  <a:lnTo>
                    <a:pt x="25400" y="854710"/>
                  </a:lnTo>
                  <a:close/>
                </a:path>
                <a:path w="25400" h="900429">
                  <a:moveTo>
                    <a:pt x="25400" y="848360"/>
                  </a:moveTo>
                  <a:lnTo>
                    <a:pt x="0" y="848360"/>
                  </a:lnTo>
                  <a:lnTo>
                    <a:pt x="0" y="853439"/>
                  </a:lnTo>
                  <a:lnTo>
                    <a:pt x="25400" y="853439"/>
                  </a:lnTo>
                  <a:lnTo>
                    <a:pt x="25400" y="848360"/>
                  </a:lnTo>
                  <a:close/>
                </a:path>
                <a:path w="25400" h="900429">
                  <a:moveTo>
                    <a:pt x="25400" y="842010"/>
                  </a:moveTo>
                  <a:lnTo>
                    <a:pt x="0" y="842010"/>
                  </a:lnTo>
                  <a:lnTo>
                    <a:pt x="0" y="847089"/>
                  </a:lnTo>
                  <a:lnTo>
                    <a:pt x="25400" y="847089"/>
                  </a:lnTo>
                  <a:lnTo>
                    <a:pt x="25400" y="842010"/>
                  </a:lnTo>
                  <a:close/>
                </a:path>
                <a:path w="25400" h="900429">
                  <a:moveTo>
                    <a:pt x="25400" y="835660"/>
                  </a:moveTo>
                  <a:lnTo>
                    <a:pt x="0" y="835660"/>
                  </a:lnTo>
                  <a:lnTo>
                    <a:pt x="0" y="840739"/>
                  </a:lnTo>
                  <a:lnTo>
                    <a:pt x="25400" y="840739"/>
                  </a:lnTo>
                  <a:lnTo>
                    <a:pt x="25400" y="835660"/>
                  </a:lnTo>
                  <a:close/>
                </a:path>
                <a:path w="25400" h="900429">
                  <a:moveTo>
                    <a:pt x="25400" y="829310"/>
                  </a:moveTo>
                  <a:lnTo>
                    <a:pt x="0" y="829310"/>
                  </a:lnTo>
                  <a:lnTo>
                    <a:pt x="0" y="834389"/>
                  </a:lnTo>
                  <a:lnTo>
                    <a:pt x="25400" y="834389"/>
                  </a:lnTo>
                  <a:lnTo>
                    <a:pt x="25400" y="829310"/>
                  </a:lnTo>
                  <a:close/>
                </a:path>
                <a:path w="25400" h="900429">
                  <a:moveTo>
                    <a:pt x="25400" y="822960"/>
                  </a:moveTo>
                  <a:lnTo>
                    <a:pt x="0" y="822960"/>
                  </a:lnTo>
                  <a:lnTo>
                    <a:pt x="0" y="828039"/>
                  </a:lnTo>
                  <a:lnTo>
                    <a:pt x="25400" y="828039"/>
                  </a:lnTo>
                  <a:lnTo>
                    <a:pt x="25400" y="822960"/>
                  </a:lnTo>
                  <a:close/>
                </a:path>
                <a:path w="25400" h="900429">
                  <a:moveTo>
                    <a:pt x="25400" y="816610"/>
                  </a:moveTo>
                  <a:lnTo>
                    <a:pt x="0" y="816610"/>
                  </a:lnTo>
                  <a:lnTo>
                    <a:pt x="0" y="821689"/>
                  </a:lnTo>
                  <a:lnTo>
                    <a:pt x="25400" y="821689"/>
                  </a:lnTo>
                  <a:lnTo>
                    <a:pt x="25400" y="816610"/>
                  </a:lnTo>
                  <a:close/>
                </a:path>
                <a:path w="25400" h="900429">
                  <a:moveTo>
                    <a:pt x="25400" y="810260"/>
                  </a:moveTo>
                  <a:lnTo>
                    <a:pt x="0" y="810260"/>
                  </a:lnTo>
                  <a:lnTo>
                    <a:pt x="0" y="815340"/>
                  </a:lnTo>
                  <a:lnTo>
                    <a:pt x="25400" y="815340"/>
                  </a:lnTo>
                  <a:lnTo>
                    <a:pt x="25400" y="810260"/>
                  </a:lnTo>
                  <a:close/>
                </a:path>
                <a:path w="25400" h="900429">
                  <a:moveTo>
                    <a:pt x="25400" y="803910"/>
                  </a:moveTo>
                  <a:lnTo>
                    <a:pt x="0" y="803910"/>
                  </a:lnTo>
                  <a:lnTo>
                    <a:pt x="0" y="808990"/>
                  </a:lnTo>
                  <a:lnTo>
                    <a:pt x="25400" y="808990"/>
                  </a:lnTo>
                  <a:lnTo>
                    <a:pt x="25400" y="803910"/>
                  </a:lnTo>
                  <a:close/>
                </a:path>
                <a:path w="25400" h="900429">
                  <a:moveTo>
                    <a:pt x="25400" y="797560"/>
                  </a:moveTo>
                  <a:lnTo>
                    <a:pt x="0" y="797560"/>
                  </a:lnTo>
                  <a:lnTo>
                    <a:pt x="0" y="802640"/>
                  </a:lnTo>
                  <a:lnTo>
                    <a:pt x="25400" y="802640"/>
                  </a:lnTo>
                  <a:lnTo>
                    <a:pt x="25400" y="797560"/>
                  </a:lnTo>
                  <a:close/>
                </a:path>
                <a:path w="25400" h="900429">
                  <a:moveTo>
                    <a:pt x="25400" y="791210"/>
                  </a:moveTo>
                  <a:lnTo>
                    <a:pt x="0" y="791210"/>
                  </a:lnTo>
                  <a:lnTo>
                    <a:pt x="0" y="796290"/>
                  </a:lnTo>
                  <a:lnTo>
                    <a:pt x="25400" y="796290"/>
                  </a:lnTo>
                  <a:lnTo>
                    <a:pt x="25400" y="791210"/>
                  </a:lnTo>
                  <a:close/>
                </a:path>
                <a:path w="25400" h="900429">
                  <a:moveTo>
                    <a:pt x="25400" y="784860"/>
                  </a:moveTo>
                  <a:lnTo>
                    <a:pt x="0" y="784860"/>
                  </a:lnTo>
                  <a:lnTo>
                    <a:pt x="0" y="789940"/>
                  </a:lnTo>
                  <a:lnTo>
                    <a:pt x="25400" y="789940"/>
                  </a:lnTo>
                  <a:lnTo>
                    <a:pt x="25400" y="784860"/>
                  </a:lnTo>
                  <a:close/>
                </a:path>
                <a:path w="25400" h="900429">
                  <a:moveTo>
                    <a:pt x="25400" y="778510"/>
                  </a:moveTo>
                  <a:lnTo>
                    <a:pt x="0" y="778510"/>
                  </a:lnTo>
                  <a:lnTo>
                    <a:pt x="0" y="783590"/>
                  </a:lnTo>
                  <a:lnTo>
                    <a:pt x="25400" y="783590"/>
                  </a:lnTo>
                  <a:lnTo>
                    <a:pt x="25400" y="778510"/>
                  </a:lnTo>
                  <a:close/>
                </a:path>
                <a:path w="25400" h="900429">
                  <a:moveTo>
                    <a:pt x="25400" y="772160"/>
                  </a:moveTo>
                  <a:lnTo>
                    <a:pt x="0" y="772160"/>
                  </a:lnTo>
                  <a:lnTo>
                    <a:pt x="0" y="777240"/>
                  </a:lnTo>
                  <a:lnTo>
                    <a:pt x="25400" y="777240"/>
                  </a:lnTo>
                  <a:lnTo>
                    <a:pt x="25400" y="772160"/>
                  </a:lnTo>
                  <a:close/>
                </a:path>
                <a:path w="25400" h="900429">
                  <a:moveTo>
                    <a:pt x="25400" y="765810"/>
                  </a:moveTo>
                  <a:lnTo>
                    <a:pt x="0" y="765810"/>
                  </a:lnTo>
                  <a:lnTo>
                    <a:pt x="0" y="770890"/>
                  </a:lnTo>
                  <a:lnTo>
                    <a:pt x="25400" y="770890"/>
                  </a:lnTo>
                  <a:lnTo>
                    <a:pt x="25400" y="765810"/>
                  </a:lnTo>
                  <a:close/>
                </a:path>
                <a:path w="25400" h="900429">
                  <a:moveTo>
                    <a:pt x="25400" y="759460"/>
                  </a:moveTo>
                  <a:lnTo>
                    <a:pt x="0" y="759460"/>
                  </a:lnTo>
                  <a:lnTo>
                    <a:pt x="0" y="764540"/>
                  </a:lnTo>
                  <a:lnTo>
                    <a:pt x="25400" y="764540"/>
                  </a:lnTo>
                  <a:lnTo>
                    <a:pt x="25400" y="759460"/>
                  </a:lnTo>
                  <a:close/>
                </a:path>
                <a:path w="25400" h="900429">
                  <a:moveTo>
                    <a:pt x="25400" y="753110"/>
                  </a:moveTo>
                  <a:lnTo>
                    <a:pt x="0" y="753110"/>
                  </a:lnTo>
                  <a:lnTo>
                    <a:pt x="0" y="758190"/>
                  </a:lnTo>
                  <a:lnTo>
                    <a:pt x="25400" y="758190"/>
                  </a:lnTo>
                  <a:lnTo>
                    <a:pt x="25400" y="753110"/>
                  </a:lnTo>
                  <a:close/>
                </a:path>
                <a:path w="25400" h="900429">
                  <a:moveTo>
                    <a:pt x="25400" y="746760"/>
                  </a:moveTo>
                  <a:lnTo>
                    <a:pt x="0" y="746760"/>
                  </a:lnTo>
                  <a:lnTo>
                    <a:pt x="0" y="751840"/>
                  </a:lnTo>
                  <a:lnTo>
                    <a:pt x="25400" y="751840"/>
                  </a:lnTo>
                  <a:lnTo>
                    <a:pt x="25400" y="746760"/>
                  </a:lnTo>
                  <a:close/>
                </a:path>
                <a:path w="25400" h="900429">
                  <a:moveTo>
                    <a:pt x="25400" y="740410"/>
                  </a:moveTo>
                  <a:lnTo>
                    <a:pt x="0" y="740410"/>
                  </a:lnTo>
                  <a:lnTo>
                    <a:pt x="0" y="745490"/>
                  </a:lnTo>
                  <a:lnTo>
                    <a:pt x="25400" y="745490"/>
                  </a:lnTo>
                  <a:lnTo>
                    <a:pt x="25400" y="740410"/>
                  </a:lnTo>
                  <a:close/>
                </a:path>
                <a:path w="25400" h="900429">
                  <a:moveTo>
                    <a:pt x="25400" y="734060"/>
                  </a:moveTo>
                  <a:lnTo>
                    <a:pt x="0" y="734060"/>
                  </a:lnTo>
                  <a:lnTo>
                    <a:pt x="0" y="739140"/>
                  </a:lnTo>
                  <a:lnTo>
                    <a:pt x="25400" y="739140"/>
                  </a:lnTo>
                  <a:lnTo>
                    <a:pt x="25400" y="734060"/>
                  </a:lnTo>
                  <a:close/>
                </a:path>
                <a:path w="25400" h="900429">
                  <a:moveTo>
                    <a:pt x="25400" y="727710"/>
                  </a:moveTo>
                  <a:lnTo>
                    <a:pt x="0" y="727710"/>
                  </a:lnTo>
                  <a:lnTo>
                    <a:pt x="0" y="732790"/>
                  </a:lnTo>
                  <a:lnTo>
                    <a:pt x="25400" y="732790"/>
                  </a:lnTo>
                  <a:lnTo>
                    <a:pt x="25400" y="727710"/>
                  </a:lnTo>
                  <a:close/>
                </a:path>
                <a:path w="25400" h="900429">
                  <a:moveTo>
                    <a:pt x="25400" y="721360"/>
                  </a:moveTo>
                  <a:lnTo>
                    <a:pt x="0" y="721360"/>
                  </a:lnTo>
                  <a:lnTo>
                    <a:pt x="0" y="726440"/>
                  </a:lnTo>
                  <a:lnTo>
                    <a:pt x="25400" y="726440"/>
                  </a:lnTo>
                  <a:lnTo>
                    <a:pt x="25400" y="721360"/>
                  </a:lnTo>
                  <a:close/>
                </a:path>
                <a:path w="25400" h="900429">
                  <a:moveTo>
                    <a:pt x="25400" y="715010"/>
                  </a:moveTo>
                  <a:lnTo>
                    <a:pt x="0" y="715010"/>
                  </a:lnTo>
                  <a:lnTo>
                    <a:pt x="0" y="720090"/>
                  </a:lnTo>
                  <a:lnTo>
                    <a:pt x="25400" y="720090"/>
                  </a:lnTo>
                  <a:lnTo>
                    <a:pt x="25400" y="715010"/>
                  </a:lnTo>
                  <a:close/>
                </a:path>
                <a:path w="25400" h="900429">
                  <a:moveTo>
                    <a:pt x="25400" y="708660"/>
                  </a:moveTo>
                  <a:lnTo>
                    <a:pt x="0" y="708660"/>
                  </a:lnTo>
                  <a:lnTo>
                    <a:pt x="0" y="713740"/>
                  </a:lnTo>
                  <a:lnTo>
                    <a:pt x="25400" y="713740"/>
                  </a:lnTo>
                  <a:lnTo>
                    <a:pt x="25400" y="708660"/>
                  </a:lnTo>
                  <a:close/>
                </a:path>
                <a:path w="25400" h="900429">
                  <a:moveTo>
                    <a:pt x="25400" y="702310"/>
                  </a:moveTo>
                  <a:lnTo>
                    <a:pt x="0" y="702310"/>
                  </a:lnTo>
                  <a:lnTo>
                    <a:pt x="0" y="707390"/>
                  </a:lnTo>
                  <a:lnTo>
                    <a:pt x="25400" y="707390"/>
                  </a:lnTo>
                  <a:lnTo>
                    <a:pt x="25400" y="702310"/>
                  </a:lnTo>
                  <a:close/>
                </a:path>
                <a:path w="25400" h="900429">
                  <a:moveTo>
                    <a:pt x="25400" y="695960"/>
                  </a:moveTo>
                  <a:lnTo>
                    <a:pt x="0" y="695960"/>
                  </a:lnTo>
                  <a:lnTo>
                    <a:pt x="0" y="701040"/>
                  </a:lnTo>
                  <a:lnTo>
                    <a:pt x="25400" y="701040"/>
                  </a:lnTo>
                  <a:lnTo>
                    <a:pt x="25400" y="695960"/>
                  </a:lnTo>
                  <a:close/>
                </a:path>
                <a:path w="25400" h="900429">
                  <a:moveTo>
                    <a:pt x="25400" y="689610"/>
                  </a:moveTo>
                  <a:lnTo>
                    <a:pt x="0" y="689610"/>
                  </a:lnTo>
                  <a:lnTo>
                    <a:pt x="0" y="694690"/>
                  </a:lnTo>
                  <a:lnTo>
                    <a:pt x="25400" y="694690"/>
                  </a:lnTo>
                  <a:lnTo>
                    <a:pt x="25400" y="689610"/>
                  </a:lnTo>
                  <a:close/>
                </a:path>
                <a:path w="25400" h="900429">
                  <a:moveTo>
                    <a:pt x="25400" y="683260"/>
                  </a:moveTo>
                  <a:lnTo>
                    <a:pt x="0" y="683260"/>
                  </a:lnTo>
                  <a:lnTo>
                    <a:pt x="0" y="688340"/>
                  </a:lnTo>
                  <a:lnTo>
                    <a:pt x="25400" y="688340"/>
                  </a:lnTo>
                  <a:lnTo>
                    <a:pt x="25400" y="683260"/>
                  </a:lnTo>
                  <a:close/>
                </a:path>
                <a:path w="25400" h="900429">
                  <a:moveTo>
                    <a:pt x="25400" y="676910"/>
                  </a:moveTo>
                  <a:lnTo>
                    <a:pt x="0" y="676910"/>
                  </a:lnTo>
                  <a:lnTo>
                    <a:pt x="0" y="681990"/>
                  </a:lnTo>
                  <a:lnTo>
                    <a:pt x="25400" y="681990"/>
                  </a:lnTo>
                  <a:lnTo>
                    <a:pt x="25400" y="676910"/>
                  </a:lnTo>
                  <a:close/>
                </a:path>
                <a:path w="25400" h="900429">
                  <a:moveTo>
                    <a:pt x="25400" y="670560"/>
                  </a:moveTo>
                  <a:lnTo>
                    <a:pt x="0" y="670560"/>
                  </a:lnTo>
                  <a:lnTo>
                    <a:pt x="0" y="675640"/>
                  </a:lnTo>
                  <a:lnTo>
                    <a:pt x="25400" y="675640"/>
                  </a:lnTo>
                  <a:lnTo>
                    <a:pt x="25400" y="670560"/>
                  </a:lnTo>
                  <a:close/>
                </a:path>
                <a:path w="25400" h="900429">
                  <a:moveTo>
                    <a:pt x="25400" y="664210"/>
                  </a:moveTo>
                  <a:lnTo>
                    <a:pt x="0" y="664210"/>
                  </a:lnTo>
                  <a:lnTo>
                    <a:pt x="0" y="669290"/>
                  </a:lnTo>
                  <a:lnTo>
                    <a:pt x="25400" y="669290"/>
                  </a:lnTo>
                  <a:lnTo>
                    <a:pt x="25400" y="664210"/>
                  </a:lnTo>
                  <a:close/>
                </a:path>
                <a:path w="25400" h="900429">
                  <a:moveTo>
                    <a:pt x="25400" y="657860"/>
                  </a:moveTo>
                  <a:lnTo>
                    <a:pt x="0" y="657860"/>
                  </a:lnTo>
                  <a:lnTo>
                    <a:pt x="0" y="662940"/>
                  </a:lnTo>
                  <a:lnTo>
                    <a:pt x="25400" y="662940"/>
                  </a:lnTo>
                  <a:lnTo>
                    <a:pt x="25400" y="657860"/>
                  </a:lnTo>
                  <a:close/>
                </a:path>
                <a:path w="25400" h="900429">
                  <a:moveTo>
                    <a:pt x="25400" y="651510"/>
                  </a:moveTo>
                  <a:lnTo>
                    <a:pt x="0" y="651510"/>
                  </a:lnTo>
                  <a:lnTo>
                    <a:pt x="0" y="656590"/>
                  </a:lnTo>
                  <a:lnTo>
                    <a:pt x="25400" y="656590"/>
                  </a:lnTo>
                  <a:lnTo>
                    <a:pt x="25400" y="651510"/>
                  </a:lnTo>
                  <a:close/>
                </a:path>
                <a:path w="25400" h="900429">
                  <a:moveTo>
                    <a:pt x="25400" y="645160"/>
                  </a:moveTo>
                  <a:lnTo>
                    <a:pt x="0" y="645160"/>
                  </a:lnTo>
                  <a:lnTo>
                    <a:pt x="0" y="650240"/>
                  </a:lnTo>
                  <a:lnTo>
                    <a:pt x="25400" y="650240"/>
                  </a:lnTo>
                  <a:lnTo>
                    <a:pt x="25400" y="645160"/>
                  </a:lnTo>
                  <a:close/>
                </a:path>
                <a:path w="25400" h="900429">
                  <a:moveTo>
                    <a:pt x="25400" y="638810"/>
                  </a:moveTo>
                  <a:lnTo>
                    <a:pt x="0" y="638810"/>
                  </a:lnTo>
                  <a:lnTo>
                    <a:pt x="0" y="643890"/>
                  </a:lnTo>
                  <a:lnTo>
                    <a:pt x="25400" y="643890"/>
                  </a:lnTo>
                  <a:lnTo>
                    <a:pt x="25400" y="638810"/>
                  </a:lnTo>
                  <a:close/>
                </a:path>
                <a:path w="25400" h="900429">
                  <a:moveTo>
                    <a:pt x="25400" y="632460"/>
                  </a:moveTo>
                  <a:lnTo>
                    <a:pt x="0" y="632460"/>
                  </a:lnTo>
                  <a:lnTo>
                    <a:pt x="0" y="637540"/>
                  </a:lnTo>
                  <a:lnTo>
                    <a:pt x="25400" y="637540"/>
                  </a:lnTo>
                  <a:lnTo>
                    <a:pt x="25400" y="632460"/>
                  </a:lnTo>
                  <a:close/>
                </a:path>
                <a:path w="25400" h="900429">
                  <a:moveTo>
                    <a:pt x="25400" y="626110"/>
                  </a:moveTo>
                  <a:lnTo>
                    <a:pt x="0" y="626110"/>
                  </a:lnTo>
                  <a:lnTo>
                    <a:pt x="0" y="631190"/>
                  </a:lnTo>
                  <a:lnTo>
                    <a:pt x="25400" y="631190"/>
                  </a:lnTo>
                  <a:lnTo>
                    <a:pt x="25400" y="626110"/>
                  </a:lnTo>
                  <a:close/>
                </a:path>
                <a:path w="25400" h="900429">
                  <a:moveTo>
                    <a:pt x="25400" y="619760"/>
                  </a:moveTo>
                  <a:lnTo>
                    <a:pt x="0" y="619760"/>
                  </a:lnTo>
                  <a:lnTo>
                    <a:pt x="0" y="624840"/>
                  </a:lnTo>
                  <a:lnTo>
                    <a:pt x="25400" y="624840"/>
                  </a:lnTo>
                  <a:lnTo>
                    <a:pt x="25400" y="619760"/>
                  </a:lnTo>
                  <a:close/>
                </a:path>
                <a:path w="25400" h="900429">
                  <a:moveTo>
                    <a:pt x="25400" y="613410"/>
                  </a:moveTo>
                  <a:lnTo>
                    <a:pt x="0" y="613410"/>
                  </a:lnTo>
                  <a:lnTo>
                    <a:pt x="0" y="618490"/>
                  </a:lnTo>
                  <a:lnTo>
                    <a:pt x="25400" y="618490"/>
                  </a:lnTo>
                  <a:lnTo>
                    <a:pt x="25400" y="613410"/>
                  </a:lnTo>
                  <a:close/>
                </a:path>
                <a:path w="25400" h="900429">
                  <a:moveTo>
                    <a:pt x="25400" y="607060"/>
                  </a:moveTo>
                  <a:lnTo>
                    <a:pt x="0" y="607060"/>
                  </a:lnTo>
                  <a:lnTo>
                    <a:pt x="0" y="612140"/>
                  </a:lnTo>
                  <a:lnTo>
                    <a:pt x="25400" y="612140"/>
                  </a:lnTo>
                  <a:lnTo>
                    <a:pt x="25400" y="607060"/>
                  </a:lnTo>
                  <a:close/>
                </a:path>
                <a:path w="25400" h="900429">
                  <a:moveTo>
                    <a:pt x="25400" y="600710"/>
                  </a:moveTo>
                  <a:lnTo>
                    <a:pt x="0" y="600710"/>
                  </a:lnTo>
                  <a:lnTo>
                    <a:pt x="0" y="605790"/>
                  </a:lnTo>
                  <a:lnTo>
                    <a:pt x="25400" y="605790"/>
                  </a:lnTo>
                  <a:lnTo>
                    <a:pt x="25400" y="600710"/>
                  </a:lnTo>
                  <a:close/>
                </a:path>
                <a:path w="25400" h="900429">
                  <a:moveTo>
                    <a:pt x="25400" y="594360"/>
                  </a:moveTo>
                  <a:lnTo>
                    <a:pt x="0" y="594360"/>
                  </a:lnTo>
                  <a:lnTo>
                    <a:pt x="0" y="599440"/>
                  </a:lnTo>
                  <a:lnTo>
                    <a:pt x="25400" y="599440"/>
                  </a:lnTo>
                  <a:lnTo>
                    <a:pt x="25400" y="594360"/>
                  </a:lnTo>
                  <a:close/>
                </a:path>
                <a:path w="25400" h="900429">
                  <a:moveTo>
                    <a:pt x="25400" y="588009"/>
                  </a:moveTo>
                  <a:lnTo>
                    <a:pt x="0" y="588009"/>
                  </a:lnTo>
                  <a:lnTo>
                    <a:pt x="0" y="593090"/>
                  </a:lnTo>
                  <a:lnTo>
                    <a:pt x="25400" y="593090"/>
                  </a:lnTo>
                  <a:lnTo>
                    <a:pt x="25400" y="588009"/>
                  </a:lnTo>
                  <a:close/>
                </a:path>
                <a:path w="25400" h="900429">
                  <a:moveTo>
                    <a:pt x="25400" y="581660"/>
                  </a:moveTo>
                  <a:lnTo>
                    <a:pt x="0" y="581660"/>
                  </a:lnTo>
                  <a:lnTo>
                    <a:pt x="0" y="586740"/>
                  </a:lnTo>
                  <a:lnTo>
                    <a:pt x="25400" y="586740"/>
                  </a:lnTo>
                  <a:lnTo>
                    <a:pt x="25400" y="581660"/>
                  </a:lnTo>
                  <a:close/>
                </a:path>
                <a:path w="25400" h="900429">
                  <a:moveTo>
                    <a:pt x="25400" y="576580"/>
                  </a:moveTo>
                  <a:lnTo>
                    <a:pt x="0" y="576580"/>
                  </a:lnTo>
                  <a:lnTo>
                    <a:pt x="0" y="580390"/>
                  </a:lnTo>
                  <a:lnTo>
                    <a:pt x="25400" y="580390"/>
                  </a:lnTo>
                  <a:lnTo>
                    <a:pt x="25400" y="576580"/>
                  </a:lnTo>
                  <a:close/>
                </a:path>
              </a:pathLst>
            </a:custGeom>
            <a:solidFill>
              <a:srgbClr val="385FD6"/>
            </a:solidFill>
          </p:spPr>
          <p:txBody>
            <a:bodyPr wrap="square" lIns="0" tIns="0" rIns="0" bIns="0" rtlCol="0"/>
            <a:lstStyle/>
            <a:p>
              <a:endParaRPr/>
            </a:p>
          </p:txBody>
        </p:sp>
        <p:sp>
          <p:nvSpPr>
            <p:cNvPr id="461" name="object 461"/>
            <p:cNvSpPr/>
            <p:nvPr/>
          </p:nvSpPr>
          <p:spPr>
            <a:xfrm>
              <a:off x="5919470" y="5463539"/>
              <a:ext cx="25400" cy="906780"/>
            </a:xfrm>
            <a:custGeom>
              <a:avLst/>
              <a:gdLst/>
              <a:ahLst/>
              <a:cxnLst/>
              <a:rect l="l" t="t" r="r" b="b"/>
              <a:pathLst>
                <a:path w="25400" h="906779">
                  <a:moveTo>
                    <a:pt x="6350" y="0"/>
                  </a:moveTo>
                  <a:lnTo>
                    <a:pt x="0" y="0"/>
                  </a:lnTo>
                  <a:lnTo>
                    <a:pt x="0" y="1270"/>
                  </a:lnTo>
                  <a:lnTo>
                    <a:pt x="6350" y="1270"/>
                  </a:lnTo>
                  <a:lnTo>
                    <a:pt x="6350" y="0"/>
                  </a:lnTo>
                  <a:close/>
                </a:path>
                <a:path w="25400" h="906779">
                  <a:moveTo>
                    <a:pt x="13969" y="1270"/>
                  </a:moveTo>
                  <a:lnTo>
                    <a:pt x="0" y="1270"/>
                  </a:lnTo>
                  <a:lnTo>
                    <a:pt x="0" y="7620"/>
                  </a:lnTo>
                  <a:lnTo>
                    <a:pt x="25400" y="7620"/>
                  </a:lnTo>
                  <a:lnTo>
                    <a:pt x="25400" y="3810"/>
                  </a:lnTo>
                  <a:lnTo>
                    <a:pt x="21589" y="3810"/>
                  </a:lnTo>
                  <a:lnTo>
                    <a:pt x="21589" y="2540"/>
                  </a:lnTo>
                  <a:lnTo>
                    <a:pt x="13969" y="2540"/>
                  </a:lnTo>
                  <a:lnTo>
                    <a:pt x="13969" y="1270"/>
                  </a:lnTo>
                  <a:close/>
                </a:path>
                <a:path w="25400" h="906779">
                  <a:moveTo>
                    <a:pt x="25400" y="7620"/>
                  </a:moveTo>
                  <a:lnTo>
                    <a:pt x="0" y="7620"/>
                  </a:lnTo>
                  <a:lnTo>
                    <a:pt x="0" y="13970"/>
                  </a:lnTo>
                  <a:lnTo>
                    <a:pt x="25400" y="13970"/>
                  </a:lnTo>
                  <a:lnTo>
                    <a:pt x="25400" y="7620"/>
                  </a:lnTo>
                  <a:close/>
                </a:path>
                <a:path w="25400" h="906779">
                  <a:moveTo>
                    <a:pt x="25400" y="13970"/>
                  </a:moveTo>
                  <a:lnTo>
                    <a:pt x="0" y="13970"/>
                  </a:lnTo>
                  <a:lnTo>
                    <a:pt x="0" y="20320"/>
                  </a:lnTo>
                  <a:lnTo>
                    <a:pt x="25400" y="20320"/>
                  </a:lnTo>
                  <a:lnTo>
                    <a:pt x="25400" y="13970"/>
                  </a:lnTo>
                  <a:close/>
                </a:path>
                <a:path w="25400" h="906779">
                  <a:moveTo>
                    <a:pt x="25400" y="21590"/>
                  </a:moveTo>
                  <a:lnTo>
                    <a:pt x="0" y="21590"/>
                  </a:lnTo>
                  <a:lnTo>
                    <a:pt x="0" y="26670"/>
                  </a:lnTo>
                  <a:lnTo>
                    <a:pt x="25400" y="26670"/>
                  </a:lnTo>
                  <a:lnTo>
                    <a:pt x="25400" y="21590"/>
                  </a:lnTo>
                  <a:close/>
                </a:path>
                <a:path w="25400" h="906779">
                  <a:moveTo>
                    <a:pt x="25400" y="20320"/>
                  </a:moveTo>
                  <a:lnTo>
                    <a:pt x="0" y="20320"/>
                  </a:lnTo>
                  <a:lnTo>
                    <a:pt x="0" y="21590"/>
                  </a:lnTo>
                  <a:lnTo>
                    <a:pt x="25400" y="21590"/>
                  </a:lnTo>
                  <a:lnTo>
                    <a:pt x="25400" y="20320"/>
                  </a:lnTo>
                  <a:close/>
                </a:path>
                <a:path w="25400" h="906779">
                  <a:moveTo>
                    <a:pt x="25400" y="26670"/>
                  </a:moveTo>
                  <a:lnTo>
                    <a:pt x="0" y="26670"/>
                  </a:lnTo>
                  <a:lnTo>
                    <a:pt x="0" y="33020"/>
                  </a:lnTo>
                  <a:lnTo>
                    <a:pt x="25400" y="33020"/>
                  </a:lnTo>
                  <a:lnTo>
                    <a:pt x="25400" y="26670"/>
                  </a:lnTo>
                  <a:close/>
                </a:path>
                <a:path w="25400" h="906779">
                  <a:moveTo>
                    <a:pt x="25400" y="33020"/>
                  </a:moveTo>
                  <a:lnTo>
                    <a:pt x="0" y="33020"/>
                  </a:lnTo>
                  <a:lnTo>
                    <a:pt x="0" y="39370"/>
                  </a:lnTo>
                  <a:lnTo>
                    <a:pt x="25400" y="39370"/>
                  </a:lnTo>
                  <a:lnTo>
                    <a:pt x="25400" y="33020"/>
                  </a:lnTo>
                  <a:close/>
                </a:path>
                <a:path w="25400" h="906779">
                  <a:moveTo>
                    <a:pt x="25400" y="39370"/>
                  </a:moveTo>
                  <a:lnTo>
                    <a:pt x="0" y="39370"/>
                  </a:lnTo>
                  <a:lnTo>
                    <a:pt x="0" y="45720"/>
                  </a:lnTo>
                  <a:lnTo>
                    <a:pt x="25400" y="45720"/>
                  </a:lnTo>
                  <a:lnTo>
                    <a:pt x="25400" y="39370"/>
                  </a:lnTo>
                  <a:close/>
                </a:path>
                <a:path w="25400" h="906779">
                  <a:moveTo>
                    <a:pt x="25400" y="45720"/>
                  </a:moveTo>
                  <a:lnTo>
                    <a:pt x="0" y="45720"/>
                  </a:lnTo>
                  <a:lnTo>
                    <a:pt x="0" y="52070"/>
                  </a:lnTo>
                  <a:lnTo>
                    <a:pt x="25400" y="52070"/>
                  </a:lnTo>
                  <a:lnTo>
                    <a:pt x="25400" y="45720"/>
                  </a:lnTo>
                  <a:close/>
                </a:path>
                <a:path w="25400" h="906779">
                  <a:moveTo>
                    <a:pt x="25400" y="52070"/>
                  </a:moveTo>
                  <a:lnTo>
                    <a:pt x="0" y="52070"/>
                  </a:lnTo>
                  <a:lnTo>
                    <a:pt x="0" y="58420"/>
                  </a:lnTo>
                  <a:lnTo>
                    <a:pt x="25400" y="58420"/>
                  </a:lnTo>
                  <a:lnTo>
                    <a:pt x="25400" y="52070"/>
                  </a:lnTo>
                  <a:close/>
                </a:path>
                <a:path w="25400" h="906779">
                  <a:moveTo>
                    <a:pt x="25400" y="58420"/>
                  </a:moveTo>
                  <a:lnTo>
                    <a:pt x="0" y="58420"/>
                  </a:lnTo>
                  <a:lnTo>
                    <a:pt x="0" y="83820"/>
                  </a:lnTo>
                  <a:lnTo>
                    <a:pt x="25400" y="83820"/>
                  </a:lnTo>
                  <a:lnTo>
                    <a:pt x="25400" y="58420"/>
                  </a:lnTo>
                  <a:close/>
                </a:path>
                <a:path w="25400" h="906779">
                  <a:moveTo>
                    <a:pt x="25400" y="83820"/>
                  </a:moveTo>
                  <a:lnTo>
                    <a:pt x="0" y="83820"/>
                  </a:lnTo>
                  <a:lnTo>
                    <a:pt x="0" y="90170"/>
                  </a:lnTo>
                  <a:lnTo>
                    <a:pt x="25400" y="90170"/>
                  </a:lnTo>
                  <a:lnTo>
                    <a:pt x="25400" y="83820"/>
                  </a:lnTo>
                  <a:close/>
                </a:path>
                <a:path w="25400" h="906779">
                  <a:moveTo>
                    <a:pt x="25400" y="90170"/>
                  </a:moveTo>
                  <a:lnTo>
                    <a:pt x="0" y="90170"/>
                  </a:lnTo>
                  <a:lnTo>
                    <a:pt x="0" y="96520"/>
                  </a:lnTo>
                  <a:lnTo>
                    <a:pt x="25400" y="96520"/>
                  </a:lnTo>
                  <a:lnTo>
                    <a:pt x="25400" y="90170"/>
                  </a:lnTo>
                  <a:close/>
                </a:path>
                <a:path w="25400" h="906779">
                  <a:moveTo>
                    <a:pt x="25400" y="96520"/>
                  </a:moveTo>
                  <a:lnTo>
                    <a:pt x="0" y="96520"/>
                  </a:lnTo>
                  <a:lnTo>
                    <a:pt x="0" y="102869"/>
                  </a:lnTo>
                  <a:lnTo>
                    <a:pt x="25400" y="102869"/>
                  </a:lnTo>
                  <a:lnTo>
                    <a:pt x="25400" y="96520"/>
                  </a:lnTo>
                  <a:close/>
                </a:path>
                <a:path w="25400" h="906779">
                  <a:moveTo>
                    <a:pt x="25400" y="102870"/>
                  </a:moveTo>
                  <a:lnTo>
                    <a:pt x="0" y="102870"/>
                  </a:lnTo>
                  <a:lnTo>
                    <a:pt x="0" y="106680"/>
                  </a:lnTo>
                  <a:lnTo>
                    <a:pt x="25400" y="106680"/>
                  </a:lnTo>
                  <a:lnTo>
                    <a:pt x="25400" y="102870"/>
                  </a:lnTo>
                  <a:close/>
                </a:path>
                <a:path w="25400" h="906779">
                  <a:moveTo>
                    <a:pt x="25400" y="106680"/>
                  </a:moveTo>
                  <a:lnTo>
                    <a:pt x="0" y="106680"/>
                  </a:lnTo>
                  <a:lnTo>
                    <a:pt x="0" y="109220"/>
                  </a:lnTo>
                  <a:lnTo>
                    <a:pt x="25400" y="109220"/>
                  </a:lnTo>
                  <a:lnTo>
                    <a:pt x="25400" y="106680"/>
                  </a:lnTo>
                  <a:close/>
                </a:path>
                <a:path w="25400" h="906779">
                  <a:moveTo>
                    <a:pt x="25400" y="109220"/>
                  </a:moveTo>
                  <a:lnTo>
                    <a:pt x="0" y="109220"/>
                  </a:lnTo>
                  <a:lnTo>
                    <a:pt x="0" y="121919"/>
                  </a:lnTo>
                  <a:lnTo>
                    <a:pt x="25400" y="121919"/>
                  </a:lnTo>
                  <a:lnTo>
                    <a:pt x="25400" y="109220"/>
                  </a:lnTo>
                  <a:close/>
                </a:path>
                <a:path w="25400" h="906779">
                  <a:moveTo>
                    <a:pt x="25400" y="121920"/>
                  </a:moveTo>
                  <a:lnTo>
                    <a:pt x="0" y="121920"/>
                  </a:lnTo>
                  <a:lnTo>
                    <a:pt x="0" y="128269"/>
                  </a:lnTo>
                  <a:lnTo>
                    <a:pt x="25400" y="128269"/>
                  </a:lnTo>
                  <a:lnTo>
                    <a:pt x="25400" y="121920"/>
                  </a:lnTo>
                  <a:close/>
                </a:path>
                <a:path w="25400" h="906779">
                  <a:moveTo>
                    <a:pt x="25400" y="128270"/>
                  </a:moveTo>
                  <a:lnTo>
                    <a:pt x="0" y="128270"/>
                  </a:lnTo>
                  <a:lnTo>
                    <a:pt x="0" y="138430"/>
                  </a:lnTo>
                  <a:lnTo>
                    <a:pt x="25400" y="138430"/>
                  </a:lnTo>
                  <a:lnTo>
                    <a:pt x="25400" y="128270"/>
                  </a:lnTo>
                  <a:close/>
                </a:path>
                <a:path w="25400" h="906779">
                  <a:moveTo>
                    <a:pt x="25400" y="138430"/>
                  </a:moveTo>
                  <a:lnTo>
                    <a:pt x="0" y="138430"/>
                  </a:lnTo>
                  <a:lnTo>
                    <a:pt x="0" y="144780"/>
                  </a:lnTo>
                  <a:lnTo>
                    <a:pt x="25400" y="144780"/>
                  </a:lnTo>
                  <a:lnTo>
                    <a:pt x="25400" y="138430"/>
                  </a:lnTo>
                  <a:close/>
                </a:path>
                <a:path w="25400" h="906779">
                  <a:moveTo>
                    <a:pt x="25400" y="144780"/>
                  </a:moveTo>
                  <a:lnTo>
                    <a:pt x="0" y="144780"/>
                  </a:lnTo>
                  <a:lnTo>
                    <a:pt x="0" y="153669"/>
                  </a:lnTo>
                  <a:lnTo>
                    <a:pt x="25400" y="153669"/>
                  </a:lnTo>
                  <a:lnTo>
                    <a:pt x="25400" y="144780"/>
                  </a:lnTo>
                  <a:close/>
                </a:path>
                <a:path w="25400" h="906779">
                  <a:moveTo>
                    <a:pt x="25400" y="153670"/>
                  </a:moveTo>
                  <a:lnTo>
                    <a:pt x="0" y="153670"/>
                  </a:lnTo>
                  <a:lnTo>
                    <a:pt x="0" y="158750"/>
                  </a:lnTo>
                  <a:lnTo>
                    <a:pt x="25400" y="158750"/>
                  </a:lnTo>
                  <a:lnTo>
                    <a:pt x="25400" y="153670"/>
                  </a:lnTo>
                  <a:close/>
                </a:path>
                <a:path w="25400" h="906779">
                  <a:moveTo>
                    <a:pt x="25400" y="158750"/>
                  </a:moveTo>
                  <a:lnTo>
                    <a:pt x="0" y="158750"/>
                  </a:lnTo>
                  <a:lnTo>
                    <a:pt x="0" y="160019"/>
                  </a:lnTo>
                  <a:lnTo>
                    <a:pt x="25400" y="160019"/>
                  </a:lnTo>
                  <a:lnTo>
                    <a:pt x="25400" y="158750"/>
                  </a:lnTo>
                  <a:close/>
                </a:path>
                <a:path w="25400" h="906779">
                  <a:moveTo>
                    <a:pt x="25400" y="160020"/>
                  </a:moveTo>
                  <a:lnTo>
                    <a:pt x="0" y="160020"/>
                  </a:lnTo>
                  <a:lnTo>
                    <a:pt x="0" y="166369"/>
                  </a:lnTo>
                  <a:lnTo>
                    <a:pt x="25400" y="166369"/>
                  </a:lnTo>
                  <a:lnTo>
                    <a:pt x="25400" y="160020"/>
                  </a:lnTo>
                  <a:close/>
                </a:path>
                <a:path w="25400" h="906779">
                  <a:moveTo>
                    <a:pt x="25400" y="166370"/>
                  </a:moveTo>
                  <a:lnTo>
                    <a:pt x="0" y="166370"/>
                  </a:lnTo>
                  <a:lnTo>
                    <a:pt x="0" y="176530"/>
                  </a:lnTo>
                  <a:lnTo>
                    <a:pt x="25400" y="176530"/>
                  </a:lnTo>
                  <a:lnTo>
                    <a:pt x="25400" y="166370"/>
                  </a:lnTo>
                  <a:close/>
                </a:path>
                <a:path w="25400" h="906779">
                  <a:moveTo>
                    <a:pt x="25400" y="176530"/>
                  </a:moveTo>
                  <a:lnTo>
                    <a:pt x="0" y="176530"/>
                  </a:lnTo>
                  <a:lnTo>
                    <a:pt x="0" y="185419"/>
                  </a:lnTo>
                  <a:lnTo>
                    <a:pt x="25400" y="185419"/>
                  </a:lnTo>
                  <a:lnTo>
                    <a:pt x="25400" y="176530"/>
                  </a:lnTo>
                  <a:close/>
                </a:path>
                <a:path w="25400" h="906779">
                  <a:moveTo>
                    <a:pt x="25400" y="185420"/>
                  </a:moveTo>
                  <a:lnTo>
                    <a:pt x="0" y="185420"/>
                  </a:lnTo>
                  <a:lnTo>
                    <a:pt x="0" y="223520"/>
                  </a:lnTo>
                  <a:lnTo>
                    <a:pt x="25400" y="223520"/>
                  </a:lnTo>
                  <a:lnTo>
                    <a:pt x="25400" y="185420"/>
                  </a:lnTo>
                  <a:close/>
                </a:path>
                <a:path w="25400" h="906779">
                  <a:moveTo>
                    <a:pt x="25400" y="223520"/>
                  </a:moveTo>
                  <a:lnTo>
                    <a:pt x="0" y="223520"/>
                  </a:lnTo>
                  <a:lnTo>
                    <a:pt x="0" y="227330"/>
                  </a:lnTo>
                  <a:lnTo>
                    <a:pt x="25400" y="227330"/>
                  </a:lnTo>
                  <a:lnTo>
                    <a:pt x="25400" y="223520"/>
                  </a:lnTo>
                  <a:close/>
                </a:path>
                <a:path w="25400" h="906779">
                  <a:moveTo>
                    <a:pt x="25400" y="227330"/>
                  </a:moveTo>
                  <a:lnTo>
                    <a:pt x="0" y="227330"/>
                  </a:lnTo>
                  <a:lnTo>
                    <a:pt x="0" y="229870"/>
                  </a:lnTo>
                  <a:lnTo>
                    <a:pt x="25400" y="229870"/>
                  </a:lnTo>
                  <a:lnTo>
                    <a:pt x="25400" y="227330"/>
                  </a:lnTo>
                  <a:close/>
                </a:path>
                <a:path w="25400" h="906779">
                  <a:moveTo>
                    <a:pt x="25400" y="229870"/>
                  </a:moveTo>
                  <a:lnTo>
                    <a:pt x="0" y="229870"/>
                  </a:lnTo>
                  <a:lnTo>
                    <a:pt x="0" y="236220"/>
                  </a:lnTo>
                  <a:lnTo>
                    <a:pt x="25400" y="236220"/>
                  </a:lnTo>
                  <a:lnTo>
                    <a:pt x="25400" y="229870"/>
                  </a:lnTo>
                  <a:close/>
                </a:path>
                <a:path w="25400" h="906779">
                  <a:moveTo>
                    <a:pt x="25400" y="236220"/>
                  </a:moveTo>
                  <a:lnTo>
                    <a:pt x="0" y="236220"/>
                  </a:lnTo>
                  <a:lnTo>
                    <a:pt x="0" y="240030"/>
                  </a:lnTo>
                  <a:lnTo>
                    <a:pt x="25400" y="240030"/>
                  </a:lnTo>
                  <a:lnTo>
                    <a:pt x="25400" y="236220"/>
                  </a:lnTo>
                  <a:close/>
                </a:path>
                <a:path w="25400" h="906779">
                  <a:moveTo>
                    <a:pt x="25400" y="240030"/>
                  </a:moveTo>
                  <a:lnTo>
                    <a:pt x="0" y="240030"/>
                  </a:lnTo>
                  <a:lnTo>
                    <a:pt x="0" y="278130"/>
                  </a:lnTo>
                  <a:lnTo>
                    <a:pt x="25400" y="278130"/>
                  </a:lnTo>
                  <a:lnTo>
                    <a:pt x="25400" y="240030"/>
                  </a:lnTo>
                  <a:close/>
                </a:path>
                <a:path w="25400" h="906779">
                  <a:moveTo>
                    <a:pt x="25400" y="278130"/>
                  </a:moveTo>
                  <a:lnTo>
                    <a:pt x="0" y="278130"/>
                  </a:lnTo>
                  <a:lnTo>
                    <a:pt x="0" y="287020"/>
                  </a:lnTo>
                  <a:lnTo>
                    <a:pt x="25400" y="287020"/>
                  </a:lnTo>
                  <a:lnTo>
                    <a:pt x="25400" y="278130"/>
                  </a:lnTo>
                  <a:close/>
                </a:path>
                <a:path w="25400" h="906779">
                  <a:moveTo>
                    <a:pt x="25400" y="287020"/>
                  </a:moveTo>
                  <a:lnTo>
                    <a:pt x="0" y="287020"/>
                  </a:lnTo>
                  <a:lnTo>
                    <a:pt x="0" y="293370"/>
                  </a:lnTo>
                  <a:lnTo>
                    <a:pt x="25400" y="293370"/>
                  </a:lnTo>
                  <a:lnTo>
                    <a:pt x="25400" y="287020"/>
                  </a:lnTo>
                  <a:close/>
                </a:path>
                <a:path w="25400" h="906779">
                  <a:moveTo>
                    <a:pt x="25400" y="293370"/>
                  </a:moveTo>
                  <a:lnTo>
                    <a:pt x="0" y="293370"/>
                  </a:lnTo>
                  <a:lnTo>
                    <a:pt x="0" y="299720"/>
                  </a:lnTo>
                  <a:lnTo>
                    <a:pt x="25400" y="299720"/>
                  </a:lnTo>
                  <a:lnTo>
                    <a:pt x="25400" y="293370"/>
                  </a:lnTo>
                  <a:close/>
                </a:path>
                <a:path w="25400" h="906779">
                  <a:moveTo>
                    <a:pt x="25400" y="299720"/>
                  </a:moveTo>
                  <a:lnTo>
                    <a:pt x="0" y="299720"/>
                  </a:lnTo>
                  <a:lnTo>
                    <a:pt x="0" y="303530"/>
                  </a:lnTo>
                  <a:lnTo>
                    <a:pt x="25400" y="303530"/>
                  </a:lnTo>
                  <a:lnTo>
                    <a:pt x="25400" y="299720"/>
                  </a:lnTo>
                  <a:close/>
                </a:path>
                <a:path w="25400" h="906779">
                  <a:moveTo>
                    <a:pt x="25400" y="303530"/>
                  </a:moveTo>
                  <a:lnTo>
                    <a:pt x="0" y="303530"/>
                  </a:lnTo>
                  <a:lnTo>
                    <a:pt x="0" y="309880"/>
                  </a:lnTo>
                  <a:lnTo>
                    <a:pt x="25400" y="309880"/>
                  </a:lnTo>
                  <a:lnTo>
                    <a:pt x="25400" y="303530"/>
                  </a:lnTo>
                  <a:close/>
                </a:path>
                <a:path w="25400" h="906779">
                  <a:moveTo>
                    <a:pt x="25400" y="309880"/>
                  </a:moveTo>
                  <a:lnTo>
                    <a:pt x="0" y="309880"/>
                  </a:lnTo>
                  <a:lnTo>
                    <a:pt x="0" y="312420"/>
                  </a:lnTo>
                  <a:lnTo>
                    <a:pt x="25400" y="312420"/>
                  </a:lnTo>
                  <a:lnTo>
                    <a:pt x="25400" y="309880"/>
                  </a:lnTo>
                  <a:close/>
                </a:path>
                <a:path w="25400" h="906779">
                  <a:moveTo>
                    <a:pt x="25400" y="312420"/>
                  </a:moveTo>
                  <a:lnTo>
                    <a:pt x="0" y="312420"/>
                  </a:lnTo>
                  <a:lnTo>
                    <a:pt x="0" y="316230"/>
                  </a:lnTo>
                  <a:lnTo>
                    <a:pt x="25400" y="316230"/>
                  </a:lnTo>
                  <a:lnTo>
                    <a:pt x="25400" y="312420"/>
                  </a:lnTo>
                  <a:close/>
                </a:path>
                <a:path w="25400" h="906779">
                  <a:moveTo>
                    <a:pt x="25400" y="316230"/>
                  </a:moveTo>
                  <a:lnTo>
                    <a:pt x="0" y="316230"/>
                  </a:lnTo>
                  <a:lnTo>
                    <a:pt x="0" y="318770"/>
                  </a:lnTo>
                  <a:lnTo>
                    <a:pt x="25400" y="318770"/>
                  </a:lnTo>
                  <a:lnTo>
                    <a:pt x="25400" y="316230"/>
                  </a:lnTo>
                  <a:close/>
                </a:path>
                <a:path w="25400" h="906779">
                  <a:moveTo>
                    <a:pt x="25400" y="318770"/>
                  </a:moveTo>
                  <a:lnTo>
                    <a:pt x="0" y="318770"/>
                  </a:lnTo>
                  <a:lnTo>
                    <a:pt x="0" y="325120"/>
                  </a:lnTo>
                  <a:lnTo>
                    <a:pt x="25400" y="325120"/>
                  </a:lnTo>
                  <a:lnTo>
                    <a:pt x="25400" y="318770"/>
                  </a:lnTo>
                  <a:close/>
                </a:path>
                <a:path w="25400" h="906779">
                  <a:moveTo>
                    <a:pt x="25400" y="325120"/>
                  </a:moveTo>
                  <a:lnTo>
                    <a:pt x="0" y="325120"/>
                  </a:lnTo>
                  <a:lnTo>
                    <a:pt x="0" y="350520"/>
                  </a:lnTo>
                  <a:lnTo>
                    <a:pt x="25400" y="350520"/>
                  </a:lnTo>
                  <a:lnTo>
                    <a:pt x="25400" y="325120"/>
                  </a:lnTo>
                  <a:close/>
                </a:path>
                <a:path w="25400" h="906779">
                  <a:moveTo>
                    <a:pt x="25400" y="350520"/>
                  </a:moveTo>
                  <a:lnTo>
                    <a:pt x="0" y="350520"/>
                  </a:lnTo>
                  <a:lnTo>
                    <a:pt x="0" y="356870"/>
                  </a:lnTo>
                  <a:lnTo>
                    <a:pt x="25400" y="356870"/>
                  </a:lnTo>
                  <a:lnTo>
                    <a:pt x="25400" y="350520"/>
                  </a:lnTo>
                  <a:close/>
                </a:path>
                <a:path w="25400" h="906779">
                  <a:moveTo>
                    <a:pt x="25400" y="356870"/>
                  </a:moveTo>
                  <a:lnTo>
                    <a:pt x="0" y="356870"/>
                  </a:lnTo>
                  <a:lnTo>
                    <a:pt x="0" y="369570"/>
                  </a:lnTo>
                  <a:lnTo>
                    <a:pt x="25400" y="369570"/>
                  </a:lnTo>
                  <a:lnTo>
                    <a:pt x="25400" y="356870"/>
                  </a:lnTo>
                  <a:close/>
                </a:path>
                <a:path w="25400" h="906779">
                  <a:moveTo>
                    <a:pt x="25400" y="369570"/>
                  </a:moveTo>
                  <a:lnTo>
                    <a:pt x="0" y="369570"/>
                  </a:lnTo>
                  <a:lnTo>
                    <a:pt x="0" y="386080"/>
                  </a:lnTo>
                  <a:lnTo>
                    <a:pt x="25400" y="386080"/>
                  </a:lnTo>
                  <a:lnTo>
                    <a:pt x="25400" y="369570"/>
                  </a:lnTo>
                  <a:close/>
                </a:path>
                <a:path w="25400" h="906779">
                  <a:moveTo>
                    <a:pt x="25400" y="386080"/>
                  </a:moveTo>
                  <a:lnTo>
                    <a:pt x="0" y="386080"/>
                  </a:lnTo>
                  <a:lnTo>
                    <a:pt x="0" y="388620"/>
                  </a:lnTo>
                  <a:lnTo>
                    <a:pt x="25400" y="388620"/>
                  </a:lnTo>
                  <a:lnTo>
                    <a:pt x="25400" y="386080"/>
                  </a:lnTo>
                  <a:close/>
                </a:path>
                <a:path w="25400" h="906779">
                  <a:moveTo>
                    <a:pt x="25400" y="388620"/>
                  </a:moveTo>
                  <a:lnTo>
                    <a:pt x="0" y="388620"/>
                  </a:lnTo>
                  <a:lnTo>
                    <a:pt x="0" y="392430"/>
                  </a:lnTo>
                  <a:lnTo>
                    <a:pt x="25400" y="392430"/>
                  </a:lnTo>
                  <a:lnTo>
                    <a:pt x="25400" y="388620"/>
                  </a:lnTo>
                  <a:close/>
                </a:path>
                <a:path w="25400" h="906779">
                  <a:moveTo>
                    <a:pt x="25400" y="392430"/>
                  </a:moveTo>
                  <a:lnTo>
                    <a:pt x="0" y="392430"/>
                  </a:lnTo>
                  <a:lnTo>
                    <a:pt x="0" y="394969"/>
                  </a:lnTo>
                  <a:lnTo>
                    <a:pt x="25400" y="394969"/>
                  </a:lnTo>
                  <a:lnTo>
                    <a:pt x="25400" y="392430"/>
                  </a:lnTo>
                  <a:close/>
                </a:path>
                <a:path w="25400" h="906779">
                  <a:moveTo>
                    <a:pt x="25400" y="394970"/>
                  </a:moveTo>
                  <a:lnTo>
                    <a:pt x="0" y="394970"/>
                  </a:lnTo>
                  <a:lnTo>
                    <a:pt x="0" y="398780"/>
                  </a:lnTo>
                  <a:lnTo>
                    <a:pt x="25400" y="398780"/>
                  </a:lnTo>
                  <a:lnTo>
                    <a:pt x="25400" y="394970"/>
                  </a:lnTo>
                  <a:close/>
                </a:path>
                <a:path w="25400" h="906779">
                  <a:moveTo>
                    <a:pt x="25400" y="398780"/>
                  </a:moveTo>
                  <a:lnTo>
                    <a:pt x="0" y="398780"/>
                  </a:lnTo>
                  <a:lnTo>
                    <a:pt x="0" y="405130"/>
                  </a:lnTo>
                  <a:lnTo>
                    <a:pt x="25400" y="405130"/>
                  </a:lnTo>
                  <a:lnTo>
                    <a:pt x="25400" y="398780"/>
                  </a:lnTo>
                  <a:close/>
                </a:path>
                <a:path w="25400" h="906779">
                  <a:moveTo>
                    <a:pt x="25400" y="405130"/>
                  </a:moveTo>
                  <a:lnTo>
                    <a:pt x="0" y="405130"/>
                  </a:lnTo>
                  <a:lnTo>
                    <a:pt x="0" y="414020"/>
                  </a:lnTo>
                  <a:lnTo>
                    <a:pt x="25400" y="414020"/>
                  </a:lnTo>
                  <a:lnTo>
                    <a:pt x="25400" y="405130"/>
                  </a:lnTo>
                  <a:close/>
                </a:path>
                <a:path w="25400" h="906779">
                  <a:moveTo>
                    <a:pt x="25400" y="414020"/>
                  </a:moveTo>
                  <a:lnTo>
                    <a:pt x="0" y="414020"/>
                  </a:lnTo>
                  <a:lnTo>
                    <a:pt x="0" y="426720"/>
                  </a:lnTo>
                  <a:lnTo>
                    <a:pt x="25400" y="426720"/>
                  </a:lnTo>
                  <a:lnTo>
                    <a:pt x="25400" y="414020"/>
                  </a:lnTo>
                  <a:close/>
                </a:path>
                <a:path w="25400" h="906779">
                  <a:moveTo>
                    <a:pt x="25400" y="426720"/>
                  </a:moveTo>
                  <a:lnTo>
                    <a:pt x="0" y="426720"/>
                  </a:lnTo>
                  <a:lnTo>
                    <a:pt x="0" y="436880"/>
                  </a:lnTo>
                  <a:lnTo>
                    <a:pt x="25400" y="436880"/>
                  </a:lnTo>
                  <a:lnTo>
                    <a:pt x="25400" y="426720"/>
                  </a:lnTo>
                  <a:close/>
                </a:path>
                <a:path w="25400" h="906779">
                  <a:moveTo>
                    <a:pt x="25400" y="436880"/>
                  </a:moveTo>
                  <a:lnTo>
                    <a:pt x="0" y="436880"/>
                  </a:lnTo>
                  <a:lnTo>
                    <a:pt x="0" y="439420"/>
                  </a:lnTo>
                  <a:lnTo>
                    <a:pt x="25400" y="439420"/>
                  </a:lnTo>
                  <a:lnTo>
                    <a:pt x="25400" y="436880"/>
                  </a:lnTo>
                  <a:close/>
                </a:path>
                <a:path w="25400" h="906779">
                  <a:moveTo>
                    <a:pt x="25400" y="439420"/>
                  </a:moveTo>
                  <a:lnTo>
                    <a:pt x="0" y="439420"/>
                  </a:lnTo>
                  <a:lnTo>
                    <a:pt x="0" y="445770"/>
                  </a:lnTo>
                  <a:lnTo>
                    <a:pt x="25400" y="445770"/>
                  </a:lnTo>
                  <a:lnTo>
                    <a:pt x="25400" y="439420"/>
                  </a:lnTo>
                  <a:close/>
                </a:path>
                <a:path w="25400" h="906779">
                  <a:moveTo>
                    <a:pt x="25400" y="445770"/>
                  </a:moveTo>
                  <a:lnTo>
                    <a:pt x="0" y="445770"/>
                  </a:lnTo>
                  <a:lnTo>
                    <a:pt x="0" y="449580"/>
                  </a:lnTo>
                  <a:lnTo>
                    <a:pt x="25400" y="449580"/>
                  </a:lnTo>
                  <a:lnTo>
                    <a:pt x="25400" y="445770"/>
                  </a:lnTo>
                  <a:close/>
                </a:path>
                <a:path w="25400" h="906779">
                  <a:moveTo>
                    <a:pt x="25400" y="449580"/>
                  </a:moveTo>
                  <a:lnTo>
                    <a:pt x="0" y="449580"/>
                  </a:lnTo>
                  <a:lnTo>
                    <a:pt x="0" y="455930"/>
                  </a:lnTo>
                  <a:lnTo>
                    <a:pt x="25400" y="455930"/>
                  </a:lnTo>
                  <a:lnTo>
                    <a:pt x="25400" y="449580"/>
                  </a:lnTo>
                  <a:close/>
                </a:path>
                <a:path w="25400" h="906779">
                  <a:moveTo>
                    <a:pt x="25400" y="455930"/>
                  </a:moveTo>
                  <a:lnTo>
                    <a:pt x="0" y="455930"/>
                  </a:lnTo>
                  <a:lnTo>
                    <a:pt x="0" y="458470"/>
                  </a:lnTo>
                  <a:lnTo>
                    <a:pt x="25400" y="458470"/>
                  </a:lnTo>
                  <a:lnTo>
                    <a:pt x="25400" y="455930"/>
                  </a:lnTo>
                  <a:close/>
                </a:path>
                <a:path w="25400" h="906779">
                  <a:moveTo>
                    <a:pt x="25400" y="458470"/>
                  </a:moveTo>
                  <a:lnTo>
                    <a:pt x="0" y="458470"/>
                  </a:lnTo>
                  <a:lnTo>
                    <a:pt x="0" y="462280"/>
                  </a:lnTo>
                  <a:lnTo>
                    <a:pt x="25400" y="462280"/>
                  </a:lnTo>
                  <a:lnTo>
                    <a:pt x="25400" y="458470"/>
                  </a:lnTo>
                  <a:close/>
                </a:path>
                <a:path w="25400" h="906779">
                  <a:moveTo>
                    <a:pt x="25400" y="462280"/>
                  </a:moveTo>
                  <a:lnTo>
                    <a:pt x="0" y="462280"/>
                  </a:lnTo>
                  <a:lnTo>
                    <a:pt x="0" y="464820"/>
                  </a:lnTo>
                  <a:lnTo>
                    <a:pt x="25400" y="464820"/>
                  </a:lnTo>
                  <a:lnTo>
                    <a:pt x="25400" y="462280"/>
                  </a:lnTo>
                  <a:close/>
                </a:path>
                <a:path w="25400" h="906779">
                  <a:moveTo>
                    <a:pt x="25400" y="464820"/>
                  </a:moveTo>
                  <a:lnTo>
                    <a:pt x="0" y="464820"/>
                  </a:lnTo>
                  <a:lnTo>
                    <a:pt x="0" y="471170"/>
                  </a:lnTo>
                  <a:lnTo>
                    <a:pt x="25400" y="471170"/>
                  </a:lnTo>
                  <a:lnTo>
                    <a:pt x="25400" y="464820"/>
                  </a:lnTo>
                  <a:close/>
                </a:path>
                <a:path w="25400" h="906779">
                  <a:moveTo>
                    <a:pt x="25400" y="471170"/>
                  </a:moveTo>
                  <a:lnTo>
                    <a:pt x="0" y="471170"/>
                  </a:lnTo>
                  <a:lnTo>
                    <a:pt x="0" y="490220"/>
                  </a:lnTo>
                  <a:lnTo>
                    <a:pt x="25400" y="490220"/>
                  </a:lnTo>
                  <a:lnTo>
                    <a:pt x="25400" y="471170"/>
                  </a:lnTo>
                  <a:close/>
                </a:path>
                <a:path w="25400" h="906779">
                  <a:moveTo>
                    <a:pt x="25400" y="490220"/>
                  </a:moveTo>
                  <a:lnTo>
                    <a:pt x="0" y="490220"/>
                  </a:lnTo>
                  <a:lnTo>
                    <a:pt x="0" y="494030"/>
                  </a:lnTo>
                  <a:lnTo>
                    <a:pt x="25400" y="494030"/>
                  </a:lnTo>
                  <a:lnTo>
                    <a:pt x="25400" y="490220"/>
                  </a:lnTo>
                  <a:close/>
                </a:path>
                <a:path w="25400" h="906779">
                  <a:moveTo>
                    <a:pt x="25400" y="494030"/>
                  </a:moveTo>
                  <a:lnTo>
                    <a:pt x="0" y="494030"/>
                  </a:lnTo>
                  <a:lnTo>
                    <a:pt x="0" y="506730"/>
                  </a:lnTo>
                  <a:lnTo>
                    <a:pt x="25400" y="506730"/>
                  </a:lnTo>
                  <a:lnTo>
                    <a:pt x="25400" y="494030"/>
                  </a:lnTo>
                  <a:close/>
                </a:path>
                <a:path w="25400" h="906779">
                  <a:moveTo>
                    <a:pt x="25400" y="506730"/>
                  </a:moveTo>
                  <a:lnTo>
                    <a:pt x="0" y="506730"/>
                  </a:lnTo>
                  <a:lnTo>
                    <a:pt x="0" y="515620"/>
                  </a:lnTo>
                  <a:lnTo>
                    <a:pt x="25400" y="515620"/>
                  </a:lnTo>
                  <a:lnTo>
                    <a:pt x="25400" y="506730"/>
                  </a:lnTo>
                  <a:close/>
                </a:path>
                <a:path w="25400" h="906779">
                  <a:moveTo>
                    <a:pt x="25400" y="515620"/>
                  </a:moveTo>
                  <a:lnTo>
                    <a:pt x="0" y="515620"/>
                  </a:lnTo>
                  <a:lnTo>
                    <a:pt x="0" y="519430"/>
                  </a:lnTo>
                  <a:lnTo>
                    <a:pt x="25400" y="519430"/>
                  </a:lnTo>
                  <a:lnTo>
                    <a:pt x="25400" y="515620"/>
                  </a:lnTo>
                  <a:close/>
                </a:path>
                <a:path w="25400" h="906779">
                  <a:moveTo>
                    <a:pt x="25400" y="519430"/>
                  </a:moveTo>
                  <a:lnTo>
                    <a:pt x="0" y="519430"/>
                  </a:lnTo>
                  <a:lnTo>
                    <a:pt x="0" y="534670"/>
                  </a:lnTo>
                  <a:lnTo>
                    <a:pt x="25400" y="534670"/>
                  </a:lnTo>
                  <a:lnTo>
                    <a:pt x="25400" y="519430"/>
                  </a:lnTo>
                  <a:close/>
                </a:path>
                <a:path w="25400" h="906779">
                  <a:moveTo>
                    <a:pt x="25400" y="534670"/>
                  </a:moveTo>
                  <a:lnTo>
                    <a:pt x="0" y="534670"/>
                  </a:lnTo>
                  <a:lnTo>
                    <a:pt x="0" y="541020"/>
                  </a:lnTo>
                  <a:lnTo>
                    <a:pt x="25400" y="541020"/>
                  </a:lnTo>
                  <a:lnTo>
                    <a:pt x="25400" y="534670"/>
                  </a:lnTo>
                  <a:close/>
                </a:path>
                <a:path w="25400" h="906779">
                  <a:moveTo>
                    <a:pt x="25400" y="541020"/>
                  </a:moveTo>
                  <a:lnTo>
                    <a:pt x="0" y="541020"/>
                  </a:lnTo>
                  <a:lnTo>
                    <a:pt x="0" y="544830"/>
                  </a:lnTo>
                  <a:lnTo>
                    <a:pt x="25400" y="544830"/>
                  </a:lnTo>
                  <a:lnTo>
                    <a:pt x="25400" y="541020"/>
                  </a:lnTo>
                  <a:close/>
                </a:path>
                <a:path w="25400" h="906779">
                  <a:moveTo>
                    <a:pt x="25400" y="544830"/>
                  </a:moveTo>
                  <a:lnTo>
                    <a:pt x="0" y="544830"/>
                  </a:lnTo>
                  <a:lnTo>
                    <a:pt x="0" y="547370"/>
                  </a:lnTo>
                  <a:lnTo>
                    <a:pt x="25400" y="547370"/>
                  </a:lnTo>
                  <a:lnTo>
                    <a:pt x="25400" y="544830"/>
                  </a:lnTo>
                  <a:close/>
                </a:path>
                <a:path w="25400" h="906779">
                  <a:moveTo>
                    <a:pt x="25400" y="547370"/>
                  </a:moveTo>
                  <a:lnTo>
                    <a:pt x="0" y="547370"/>
                  </a:lnTo>
                  <a:lnTo>
                    <a:pt x="0" y="551180"/>
                  </a:lnTo>
                  <a:lnTo>
                    <a:pt x="25400" y="551180"/>
                  </a:lnTo>
                  <a:lnTo>
                    <a:pt x="25400" y="547370"/>
                  </a:lnTo>
                  <a:close/>
                </a:path>
                <a:path w="25400" h="906779">
                  <a:moveTo>
                    <a:pt x="25400" y="551180"/>
                  </a:moveTo>
                  <a:lnTo>
                    <a:pt x="0" y="551180"/>
                  </a:lnTo>
                  <a:lnTo>
                    <a:pt x="0" y="557530"/>
                  </a:lnTo>
                  <a:lnTo>
                    <a:pt x="25400" y="557530"/>
                  </a:lnTo>
                  <a:lnTo>
                    <a:pt x="25400" y="551180"/>
                  </a:lnTo>
                  <a:close/>
                </a:path>
                <a:path w="25400" h="906779">
                  <a:moveTo>
                    <a:pt x="25400" y="557530"/>
                  </a:moveTo>
                  <a:lnTo>
                    <a:pt x="0" y="557530"/>
                  </a:lnTo>
                  <a:lnTo>
                    <a:pt x="0" y="560070"/>
                  </a:lnTo>
                  <a:lnTo>
                    <a:pt x="25400" y="560070"/>
                  </a:lnTo>
                  <a:lnTo>
                    <a:pt x="25400" y="557530"/>
                  </a:lnTo>
                  <a:close/>
                </a:path>
                <a:path w="25400" h="906779">
                  <a:moveTo>
                    <a:pt x="25400" y="560070"/>
                  </a:moveTo>
                  <a:lnTo>
                    <a:pt x="0" y="560070"/>
                  </a:lnTo>
                  <a:lnTo>
                    <a:pt x="0" y="566420"/>
                  </a:lnTo>
                  <a:lnTo>
                    <a:pt x="25400" y="566420"/>
                  </a:lnTo>
                  <a:lnTo>
                    <a:pt x="25400" y="560070"/>
                  </a:lnTo>
                  <a:close/>
                </a:path>
                <a:path w="25400" h="906779">
                  <a:moveTo>
                    <a:pt x="25400" y="566420"/>
                  </a:moveTo>
                  <a:lnTo>
                    <a:pt x="0" y="566420"/>
                  </a:lnTo>
                  <a:lnTo>
                    <a:pt x="0" y="579120"/>
                  </a:lnTo>
                  <a:lnTo>
                    <a:pt x="25400" y="579120"/>
                  </a:lnTo>
                  <a:lnTo>
                    <a:pt x="25400" y="566420"/>
                  </a:lnTo>
                  <a:close/>
                </a:path>
                <a:path w="25400" h="906779">
                  <a:moveTo>
                    <a:pt x="25400" y="902970"/>
                  </a:moveTo>
                  <a:lnTo>
                    <a:pt x="0" y="902970"/>
                  </a:lnTo>
                  <a:lnTo>
                    <a:pt x="0" y="906780"/>
                  </a:lnTo>
                  <a:lnTo>
                    <a:pt x="5079" y="906780"/>
                  </a:lnTo>
                  <a:lnTo>
                    <a:pt x="5079" y="904240"/>
                  </a:lnTo>
                  <a:lnTo>
                    <a:pt x="25400" y="904240"/>
                  </a:lnTo>
                  <a:lnTo>
                    <a:pt x="25400" y="902970"/>
                  </a:lnTo>
                  <a:close/>
                </a:path>
                <a:path w="25400" h="906779">
                  <a:moveTo>
                    <a:pt x="25400" y="896620"/>
                  </a:moveTo>
                  <a:lnTo>
                    <a:pt x="0" y="896620"/>
                  </a:lnTo>
                  <a:lnTo>
                    <a:pt x="0" y="901700"/>
                  </a:lnTo>
                  <a:lnTo>
                    <a:pt x="25400" y="901700"/>
                  </a:lnTo>
                  <a:lnTo>
                    <a:pt x="25400" y="896620"/>
                  </a:lnTo>
                  <a:close/>
                </a:path>
                <a:path w="25400" h="906779">
                  <a:moveTo>
                    <a:pt x="25400" y="890270"/>
                  </a:moveTo>
                  <a:lnTo>
                    <a:pt x="0" y="890270"/>
                  </a:lnTo>
                  <a:lnTo>
                    <a:pt x="0" y="895350"/>
                  </a:lnTo>
                  <a:lnTo>
                    <a:pt x="25400" y="895350"/>
                  </a:lnTo>
                  <a:lnTo>
                    <a:pt x="25400" y="890270"/>
                  </a:lnTo>
                  <a:close/>
                </a:path>
                <a:path w="25400" h="906779">
                  <a:moveTo>
                    <a:pt x="25400" y="883920"/>
                  </a:moveTo>
                  <a:lnTo>
                    <a:pt x="0" y="883920"/>
                  </a:lnTo>
                  <a:lnTo>
                    <a:pt x="0" y="889000"/>
                  </a:lnTo>
                  <a:lnTo>
                    <a:pt x="25400" y="889000"/>
                  </a:lnTo>
                  <a:lnTo>
                    <a:pt x="25400" y="883920"/>
                  </a:lnTo>
                  <a:close/>
                </a:path>
                <a:path w="25400" h="906779">
                  <a:moveTo>
                    <a:pt x="25400" y="877570"/>
                  </a:moveTo>
                  <a:lnTo>
                    <a:pt x="0" y="877570"/>
                  </a:lnTo>
                  <a:lnTo>
                    <a:pt x="0" y="882650"/>
                  </a:lnTo>
                  <a:lnTo>
                    <a:pt x="25400" y="882650"/>
                  </a:lnTo>
                  <a:lnTo>
                    <a:pt x="25400" y="877570"/>
                  </a:lnTo>
                  <a:close/>
                </a:path>
                <a:path w="25400" h="906779">
                  <a:moveTo>
                    <a:pt x="25400" y="871220"/>
                  </a:moveTo>
                  <a:lnTo>
                    <a:pt x="0" y="871220"/>
                  </a:lnTo>
                  <a:lnTo>
                    <a:pt x="0" y="876300"/>
                  </a:lnTo>
                  <a:lnTo>
                    <a:pt x="25400" y="876300"/>
                  </a:lnTo>
                  <a:lnTo>
                    <a:pt x="25400" y="871220"/>
                  </a:lnTo>
                  <a:close/>
                </a:path>
                <a:path w="25400" h="906779">
                  <a:moveTo>
                    <a:pt x="25400" y="864870"/>
                  </a:moveTo>
                  <a:lnTo>
                    <a:pt x="0" y="864870"/>
                  </a:lnTo>
                  <a:lnTo>
                    <a:pt x="0" y="869950"/>
                  </a:lnTo>
                  <a:lnTo>
                    <a:pt x="25400" y="869950"/>
                  </a:lnTo>
                  <a:lnTo>
                    <a:pt x="25400" y="864870"/>
                  </a:lnTo>
                  <a:close/>
                </a:path>
                <a:path w="25400" h="906779">
                  <a:moveTo>
                    <a:pt x="25400" y="858520"/>
                  </a:moveTo>
                  <a:lnTo>
                    <a:pt x="0" y="858520"/>
                  </a:lnTo>
                  <a:lnTo>
                    <a:pt x="0" y="863600"/>
                  </a:lnTo>
                  <a:lnTo>
                    <a:pt x="25400" y="863600"/>
                  </a:lnTo>
                  <a:lnTo>
                    <a:pt x="25400" y="858520"/>
                  </a:lnTo>
                  <a:close/>
                </a:path>
                <a:path w="25400" h="906779">
                  <a:moveTo>
                    <a:pt x="25400" y="852170"/>
                  </a:moveTo>
                  <a:lnTo>
                    <a:pt x="0" y="852170"/>
                  </a:lnTo>
                  <a:lnTo>
                    <a:pt x="0" y="857250"/>
                  </a:lnTo>
                  <a:lnTo>
                    <a:pt x="25400" y="857250"/>
                  </a:lnTo>
                  <a:lnTo>
                    <a:pt x="25400" y="852170"/>
                  </a:lnTo>
                  <a:close/>
                </a:path>
                <a:path w="25400" h="906779">
                  <a:moveTo>
                    <a:pt x="25400" y="845820"/>
                  </a:moveTo>
                  <a:lnTo>
                    <a:pt x="0" y="845820"/>
                  </a:lnTo>
                  <a:lnTo>
                    <a:pt x="0" y="850900"/>
                  </a:lnTo>
                  <a:lnTo>
                    <a:pt x="25400" y="850900"/>
                  </a:lnTo>
                  <a:lnTo>
                    <a:pt x="25400" y="845820"/>
                  </a:lnTo>
                  <a:close/>
                </a:path>
                <a:path w="25400" h="906779">
                  <a:moveTo>
                    <a:pt x="25400" y="839470"/>
                  </a:moveTo>
                  <a:lnTo>
                    <a:pt x="0" y="839470"/>
                  </a:lnTo>
                  <a:lnTo>
                    <a:pt x="0" y="844550"/>
                  </a:lnTo>
                  <a:lnTo>
                    <a:pt x="25400" y="844550"/>
                  </a:lnTo>
                  <a:lnTo>
                    <a:pt x="25400" y="839470"/>
                  </a:lnTo>
                  <a:close/>
                </a:path>
                <a:path w="25400" h="906779">
                  <a:moveTo>
                    <a:pt x="25400" y="833120"/>
                  </a:moveTo>
                  <a:lnTo>
                    <a:pt x="0" y="833120"/>
                  </a:lnTo>
                  <a:lnTo>
                    <a:pt x="0" y="838200"/>
                  </a:lnTo>
                  <a:lnTo>
                    <a:pt x="25400" y="838200"/>
                  </a:lnTo>
                  <a:lnTo>
                    <a:pt x="25400" y="833120"/>
                  </a:lnTo>
                  <a:close/>
                </a:path>
                <a:path w="25400" h="906779">
                  <a:moveTo>
                    <a:pt x="25400" y="826770"/>
                  </a:moveTo>
                  <a:lnTo>
                    <a:pt x="0" y="826770"/>
                  </a:lnTo>
                  <a:lnTo>
                    <a:pt x="0" y="831850"/>
                  </a:lnTo>
                  <a:lnTo>
                    <a:pt x="25400" y="831850"/>
                  </a:lnTo>
                  <a:lnTo>
                    <a:pt x="25400" y="826770"/>
                  </a:lnTo>
                  <a:close/>
                </a:path>
                <a:path w="25400" h="906779">
                  <a:moveTo>
                    <a:pt x="25400" y="820420"/>
                  </a:moveTo>
                  <a:lnTo>
                    <a:pt x="0" y="820420"/>
                  </a:lnTo>
                  <a:lnTo>
                    <a:pt x="0" y="825500"/>
                  </a:lnTo>
                  <a:lnTo>
                    <a:pt x="25400" y="825500"/>
                  </a:lnTo>
                  <a:lnTo>
                    <a:pt x="25400" y="820420"/>
                  </a:lnTo>
                  <a:close/>
                </a:path>
                <a:path w="25400" h="906779">
                  <a:moveTo>
                    <a:pt x="25400" y="814070"/>
                  </a:moveTo>
                  <a:lnTo>
                    <a:pt x="0" y="814070"/>
                  </a:lnTo>
                  <a:lnTo>
                    <a:pt x="0" y="819150"/>
                  </a:lnTo>
                  <a:lnTo>
                    <a:pt x="25400" y="819150"/>
                  </a:lnTo>
                  <a:lnTo>
                    <a:pt x="25400" y="814070"/>
                  </a:lnTo>
                  <a:close/>
                </a:path>
                <a:path w="25400" h="906779">
                  <a:moveTo>
                    <a:pt x="25400" y="807720"/>
                  </a:moveTo>
                  <a:lnTo>
                    <a:pt x="0" y="807720"/>
                  </a:lnTo>
                  <a:lnTo>
                    <a:pt x="0" y="812800"/>
                  </a:lnTo>
                  <a:lnTo>
                    <a:pt x="25400" y="812800"/>
                  </a:lnTo>
                  <a:lnTo>
                    <a:pt x="25400" y="807720"/>
                  </a:lnTo>
                  <a:close/>
                </a:path>
                <a:path w="25400" h="906779">
                  <a:moveTo>
                    <a:pt x="25400" y="801370"/>
                  </a:moveTo>
                  <a:lnTo>
                    <a:pt x="0" y="801370"/>
                  </a:lnTo>
                  <a:lnTo>
                    <a:pt x="0" y="806450"/>
                  </a:lnTo>
                  <a:lnTo>
                    <a:pt x="25400" y="806450"/>
                  </a:lnTo>
                  <a:lnTo>
                    <a:pt x="25400" y="801370"/>
                  </a:lnTo>
                  <a:close/>
                </a:path>
                <a:path w="25400" h="906779">
                  <a:moveTo>
                    <a:pt x="25400" y="795020"/>
                  </a:moveTo>
                  <a:lnTo>
                    <a:pt x="0" y="795020"/>
                  </a:lnTo>
                  <a:lnTo>
                    <a:pt x="0" y="800100"/>
                  </a:lnTo>
                  <a:lnTo>
                    <a:pt x="25400" y="800100"/>
                  </a:lnTo>
                  <a:lnTo>
                    <a:pt x="25400" y="795020"/>
                  </a:lnTo>
                  <a:close/>
                </a:path>
                <a:path w="25400" h="906779">
                  <a:moveTo>
                    <a:pt x="25400" y="788670"/>
                  </a:moveTo>
                  <a:lnTo>
                    <a:pt x="0" y="788670"/>
                  </a:lnTo>
                  <a:lnTo>
                    <a:pt x="0" y="793750"/>
                  </a:lnTo>
                  <a:lnTo>
                    <a:pt x="25400" y="793750"/>
                  </a:lnTo>
                  <a:lnTo>
                    <a:pt x="25400" y="788670"/>
                  </a:lnTo>
                  <a:close/>
                </a:path>
                <a:path w="25400" h="906779">
                  <a:moveTo>
                    <a:pt x="25400" y="782320"/>
                  </a:moveTo>
                  <a:lnTo>
                    <a:pt x="0" y="782320"/>
                  </a:lnTo>
                  <a:lnTo>
                    <a:pt x="0" y="787400"/>
                  </a:lnTo>
                  <a:lnTo>
                    <a:pt x="25400" y="787400"/>
                  </a:lnTo>
                  <a:lnTo>
                    <a:pt x="25400" y="782320"/>
                  </a:lnTo>
                  <a:close/>
                </a:path>
                <a:path w="25400" h="906779">
                  <a:moveTo>
                    <a:pt x="25400" y="775970"/>
                  </a:moveTo>
                  <a:lnTo>
                    <a:pt x="0" y="775970"/>
                  </a:lnTo>
                  <a:lnTo>
                    <a:pt x="0" y="781050"/>
                  </a:lnTo>
                  <a:lnTo>
                    <a:pt x="25400" y="781050"/>
                  </a:lnTo>
                  <a:lnTo>
                    <a:pt x="25400" y="775970"/>
                  </a:lnTo>
                  <a:close/>
                </a:path>
                <a:path w="25400" h="906779">
                  <a:moveTo>
                    <a:pt x="25400" y="769620"/>
                  </a:moveTo>
                  <a:lnTo>
                    <a:pt x="0" y="769620"/>
                  </a:lnTo>
                  <a:lnTo>
                    <a:pt x="0" y="774700"/>
                  </a:lnTo>
                  <a:lnTo>
                    <a:pt x="25400" y="774700"/>
                  </a:lnTo>
                  <a:lnTo>
                    <a:pt x="25400" y="769620"/>
                  </a:lnTo>
                  <a:close/>
                </a:path>
                <a:path w="25400" h="906779">
                  <a:moveTo>
                    <a:pt x="25400" y="763270"/>
                  </a:moveTo>
                  <a:lnTo>
                    <a:pt x="0" y="763270"/>
                  </a:lnTo>
                  <a:lnTo>
                    <a:pt x="0" y="768350"/>
                  </a:lnTo>
                  <a:lnTo>
                    <a:pt x="25400" y="768350"/>
                  </a:lnTo>
                  <a:lnTo>
                    <a:pt x="25400" y="763270"/>
                  </a:lnTo>
                  <a:close/>
                </a:path>
                <a:path w="25400" h="906779">
                  <a:moveTo>
                    <a:pt x="25400" y="756920"/>
                  </a:moveTo>
                  <a:lnTo>
                    <a:pt x="0" y="756920"/>
                  </a:lnTo>
                  <a:lnTo>
                    <a:pt x="0" y="762000"/>
                  </a:lnTo>
                  <a:lnTo>
                    <a:pt x="25400" y="762000"/>
                  </a:lnTo>
                  <a:lnTo>
                    <a:pt x="25400" y="756920"/>
                  </a:lnTo>
                  <a:close/>
                </a:path>
                <a:path w="25400" h="906779">
                  <a:moveTo>
                    <a:pt x="25400" y="750570"/>
                  </a:moveTo>
                  <a:lnTo>
                    <a:pt x="0" y="750570"/>
                  </a:lnTo>
                  <a:lnTo>
                    <a:pt x="0" y="755650"/>
                  </a:lnTo>
                  <a:lnTo>
                    <a:pt x="25400" y="755650"/>
                  </a:lnTo>
                  <a:lnTo>
                    <a:pt x="25400" y="750570"/>
                  </a:lnTo>
                  <a:close/>
                </a:path>
                <a:path w="25400" h="906779">
                  <a:moveTo>
                    <a:pt x="25400" y="744220"/>
                  </a:moveTo>
                  <a:lnTo>
                    <a:pt x="0" y="744220"/>
                  </a:lnTo>
                  <a:lnTo>
                    <a:pt x="0" y="749300"/>
                  </a:lnTo>
                  <a:lnTo>
                    <a:pt x="25400" y="749300"/>
                  </a:lnTo>
                  <a:lnTo>
                    <a:pt x="25400" y="744220"/>
                  </a:lnTo>
                  <a:close/>
                </a:path>
                <a:path w="25400" h="906779">
                  <a:moveTo>
                    <a:pt x="25400" y="737870"/>
                  </a:moveTo>
                  <a:lnTo>
                    <a:pt x="0" y="737870"/>
                  </a:lnTo>
                  <a:lnTo>
                    <a:pt x="0" y="742950"/>
                  </a:lnTo>
                  <a:lnTo>
                    <a:pt x="25400" y="742950"/>
                  </a:lnTo>
                  <a:lnTo>
                    <a:pt x="25400" y="737870"/>
                  </a:lnTo>
                  <a:close/>
                </a:path>
                <a:path w="25400" h="906779">
                  <a:moveTo>
                    <a:pt x="25400" y="731520"/>
                  </a:moveTo>
                  <a:lnTo>
                    <a:pt x="0" y="731520"/>
                  </a:lnTo>
                  <a:lnTo>
                    <a:pt x="0" y="736600"/>
                  </a:lnTo>
                  <a:lnTo>
                    <a:pt x="25400" y="736600"/>
                  </a:lnTo>
                  <a:lnTo>
                    <a:pt x="25400" y="731520"/>
                  </a:lnTo>
                  <a:close/>
                </a:path>
                <a:path w="25400" h="906779">
                  <a:moveTo>
                    <a:pt x="25400" y="725170"/>
                  </a:moveTo>
                  <a:lnTo>
                    <a:pt x="0" y="725170"/>
                  </a:lnTo>
                  <a:lnTo>
                    <a:pt x="0" y="730250"/>
                  </a:lnTo>
                  <a:lnTo>
                    <a:pt x="25400" y="730250"/>
                  </a:lnTo>
                  <a:lnTo>
                    <a:pt x="25400" y="725170"/>
                  </a:lnTo>
                  <a:close/>
                </a:path>
                <a:path w="25400" h="906779">
                  <a:moveTo>
                    <a:pt x="25400" y="718820"/>
                  </a:moveTo>
                  <a:lnTo>
                    <a:pt x="0" y="718820"/>
                  </a:lnTo>
                  <a:lnTo>
                    <a:pt x="0" y="723900"/>
                  </a:lnTo>
                  <a:lnTo>
                    <a:pt x="25400" y="723900"/>
                  </a:lnTo>
                  <a:lnTo>
                    <a:pt x="25400" y="718820"/>
                  </a:lnTo>
                  <a:close/>
                </a:path>
                <a:path w="25400" h="906779">
                  <a:moveTo>
                    <a:pt x="25400" y="712470"/>
                  </a:moveTo>
                  <a:lnTo>
                    <a:pt x="0" y="712470"/>
                  </a:lnTo>
                  <a:lnTo>
                    <a:pt x="0" y="717550"/>
                  </a:lnTo>
                  <a:lnTo>
                    <a:pt x="25400" y="717550"/>
                  </a:lnTo>
                  <a:lnTo>
                    <a:pt x="25400" y="712470"/>
                  </a:lnTo>
                  <a:close/>
                </a:path>
                <a:path w="25400" h="906779">
                  <a:moveTo>
                    <a:pt x="25400" y="706120"/>
                  </a:moveTo>
                  <a:lnTo>
                    <a:pt x="0" y="706120"/>
                  </a:lnTo>
                  <a:lnTo>
                    <a:pt x="0" y="711200"/>
                  </a:lnTo>
                  <a:lnTo>
                    <a:pt x="25400" y="711200"/>
                  </a:lnTo>
                  <a:lnTo>
                    <a:pt x="25400" y="706120"/>
                  </a:lnTo>
                  <a:close/>
                </a:path>
                <a:path w="25400" h="906779">
                  <a:moveTo>
                    <a:pt x="25400" y="699770"/>
                  </a:moveTo>
                  <a:lnTo>
                    <a:pt x="0" y="699770"/>
                  </a:lnTo>
                  <a:lnTo>
                    <a:pt x="0" y="704850"/>
                  </a:lnTo>
                  <a:lnTo>
                    <a:pt x="25400" y="704850"/>
                  </a:lnTo>
                  <a:lnTo>
                    <a:pt x="25400" y="699770"/>
                  </a:lnTo>
                  <a:close/>
                </a:path>
                <a:path w="25400" h="906779">
                  <a:moveTo>
                    <a:pt x="25400" y="693420"/>
                  </a:moveTo>
                  <a:lnTo>
                    <a:pt x="0" y="693420"/>
                  </a:lnTo>
                  <a:lnTo>
                    <a:pt x="0" y="698500"/>
                  </a:lnTo>
                  <a:lnTo>
                    <a:pt x="25400" y="698500"/>
                  </a:lnTo>
                  <a:lnTo>
                    <a:pt x="25400" y="693420"/>
                  </a:lnTo>
                  <a:close/>
                </a:path>
                <a:path w="25400" h="906779">
                  <a:moveTo>
                    <a:pt x="25400" y="687070"/>
                  </a:moveTo>
                  <a:lnTo>
                    <a:pt x="0" y="687070"/>
                  </a:lnTo>
                  <a:lnTo>
                    <a:pt x="0" y="692150"/>
                  </a:lnTo>
                  <a:lnTo>
                    <a:pt x="25400" y="692150"/>
                  </a:lnTo>
                  <a:lnTo>
                    <a:pt x="25400" y="687070"/>
                  </a:lnTo>
                  <a:close/>
                </a:path>
                <a:path w="25400" h="906779">
                  <a:moveTo>
                    <a:pt x="25400" y="680720"/>
                  </a:moveTo>
                  <a:lnTo>
                    <a:pt x="0" y="680720"/>
                  </a:lnTo>
                  <a:lnTo>
                    <a:pt x="0" y="685800"/>
                  </a:lnTo>
                  <a:lnTo>
                    <a:pt x="25400" y="685800"/>
                  </a:lnTo>
                  <a:lnTo>
                    <a:pt x="25400" y="680720"/>
                  </a:lnTo>
                  <a:close/>
                </a:path>
                <a:path w="25400" h="906779">
                  <a:moveTo>
                    <a:pt x="25400" y="674370"/>
                  </a:moveTo>
                  <a:lnTo>
                    <a:pt x="0" y="674370"/>
                  </a:lnTo>
                  <a:lnTo>
                    <a:pt x="0" y="679450"/>
                  </a:lnTo>
                  <a:lnTo>
                    <a:pt x="25400" y="679450"/>
                  </a:lnTo>
                  <a:lnTo>
                    <a:pt x="25400" y="674370"/>
                  </a:lnTo>
                  <a:close/>
                </a:path>
                <a:path w="25400" h="906779">
                  <a:moveTo>
                    <a:pt x="25400" y="668020"/>
                  </a:moveTo>
                  <a:lnTo>
                    <a:pt x="0" y="668020"/>
                  </a:lnTo>
                  <a:lnTo>
                    <a:pt x="0" y="673100"/>
                  </a:lnTo>
                  <a:lnTo>
                    <a:pt x="25400" y="673100"/>
                  </a:lnTo>
                  <a:lnTo>
                    <a:pt x="25400" y="668020"/>
                  </a:lnTo>
                  <a:close/>
                </a:path>
                <a:path w="25400" h="906779">
                  <a:moveTo>
                    <a:pt x="25400" y="661670"/>
                  </a:moveTo>
                  <a:lnTo>
                    <a:pt x="0" y="661670"/>
                  </a:lnTo>
                  <a:lnTo>
                    <a:pt x="0" y="666750"/>
                  </a:lnTo>
                  <a:lnTo>
                    <a:pt x="25400" y="666750"/>
                  </a:lnTo>
                  <a:lnTo>
                    <a:pt x="25400" y="661670"/>
                  </a:lnTo>
                  <a:close/>
                </a:path>
                <a:path w="25400" h="906779">
                  <a:moveTo>
                    <a:pt x="25400" y="655320"/>
                  </a:moveTo>
                  <a:lnTo>
                    <a:pt x="0" y="655320"/>
                  </a:lnTo>
                  <a:lnTo>
                    <a:pt x="0" y="660400"/>
                  </a:lnTo>
                  <a:lnTo>
                    <a:pt x="25400" y="660400"/>
                  </a:lnTo>
                  <a:lnTo>
                    <a:pt x="25400" y="655320"/>
                  </a:lnTo>
                  <a:close/>
                </a:path>
                <a:path w="25400" h="906779">
                  <a:moveTo>
                    <a:pt x="25400" y="648970"/>
                  </a:moveTo>
                  <a:lnTo>
                    <a:pt x="0" y="648970"/>
                  </a:lnTo>
                  <a:lnTo>
                    <a:pt x="0" y="654050"/>
                  </a:lnTo>
                  <a:lnTo>
                    <a:pt x="25400" y="654050"/>
                  </a:lnTo>
                  <a:lnTo>
                    <a:pt x="25400" y="648970"/>
                  </a:lnTo>
                  <a:close/>
                </a:path>
                <a:path w="25400" h="906779">
                  <a:moveTo>
                    <a:pt x="25400" y="642620"/>
                  </a:moveTo>
                  <a:lnTo>
                    <a:pt x="0" y="642620"/>
                  </a:lnTo>
                  <a:lnTo>
                    <a:pt x="0" y="647700"/>
                  </a:lnTo>
                  <a:lnTo>
                    <a:pt x="25400" y="647700"/>
                  </a:lnTo>
                  <a:lnTo>
                    <a:pt x="25400" y="642620"/>
                  </a:lnTo>
                  <a:close/>
                </a:path>
                <a:path w="25400" h="906779">
                  <a:moveTo>
                    <a:pt x="25400" y="636270"/>
                  </a:moveTo>
                  <a:lnTo>
                    <a:pt x="0" y="636270"/>
                  </a:lnTo>
                  <a:lnTo>
                    <a:pt x="0" y="641350"/>
                  </a:lnTo>
                  <a:lnTo>
                    <a:pt x="25400" y="641350"/>
                  </a:lnTo>
                  <a:lnTo>
                    <a:pt x="25400" y="636270"/>
                  </a:lnTo>
                  <a:close/>
                </a:path>
                <a:path w="25400" h="906779">
                  <a:moveTo>
                    <a:pt x="25400" y="629920"/>
                  </a:moveTo>
                  <a:lnTo>
                    <a:pt x="0" y="629920"/>
                  </a:lnTo>
                  <a:lnTo>
                    <a:pt x="0" y="635000"/>
                  </a:lnTo>
                  <a:lnTo>
                    <a:pt x="25400" y="635000"/>
                  </a:lnTo>
                  <a:lnTo>
                    <a:pt x="25400" y="629920"/>
                  </a:lnTo>
                  <a:close/>
                </a:path>
                <a:path w="25400" h="906779">
                  <a:moveTo>
                    <a:pt x="25400" y="623570"/>
                  </a:moveTo>
                  <a:lnTo>
                    <a:pt x="0" y="623570"/>
                  </a:lnTo>
                  <a:lnTo>
                    <a:pt x="0" y="628650"/>
                  </a:lnTo>
                  <a:lnTo>
                    <a:pt x="25400" y="628650"/>
                  </a:lnTo>
                  <a:lnTo>
                    <a:pt x="25400" y="623570"/>
                  </a:lnTo>
                  <a:close/>
                </a:path>
                <a:path w="25400" h="906779">
                  <a:moveTo>
                    <a:pt x="25400" y="617220"/>
                  </a:moveTo>
                  <a:lnTo>
                    <a:pt x="0" y="617220"/>
                  </a:lnTo>
                  <a:lnTo>
                    <a:pt x="0" y="622300"/>
                  </a:lnTo>
                  <a:lnTo>
                    <a:pt x="25400" y="622300"/>
                  </a:lnTo>
                  <a:lnTo>
                    <a:pt x="25400" y="617220"/>
                  </a:lnTo>
                  <a:close/>
                </a:path>
                <a:path w="25400" h="906779">
                  <a:moveTo>
                    <a:pt x="25400" y="610870"/>
                  </a:moveTo>
                  <a:lnTo>
                    <a:pt x="0" y="610870"/>
                  </a:lnTo>
                  <a:lnTo>
                    <a:pt x="0" y="615950"/>
                  </a:lnTo>
                  <a:lnTo>
                    <a:pt x="25400" y="615950"/>
                  </a:lnTo>
                  <a:lnTo>
                    <a:pt x="25400" y="610870"/>
                  </a:lnTo>
                  <a:close/>
                </a:path>
                <a:path w="25400" h="906779">
                  <a:moveTo>
                    <a:pt x="25400" y="604520"/>
                  </a:moveTo>
                  <a:lnTo>
                    <a:pt x="0" y="604520"/>
                  </a:lnTo>
                  <a:lnTo>
                    <a:pt x="0" y="609600"/>
                  </a:lnTo>
                  <a:lnTo>
                    <a:pt x="25400" y="609600"/>
                  </a:lnTo>
                  <a:lnTo>
                    <a:pt x="25400" y="604520"/>
                  </a:lnTo>
                  <a:close/>
                </a:path>
                <a:path w="25400" h="906779">
                  <a:moveTo>
                    <a:pt x="25400" y="598170"/>
                  </a:moveTo>
                  <a:lnTo>
                    <a:pt x="0" y="598170"/>
                  </a:lnTo>
                  <a:lnTo>
                    <a:pt x="0" y="603250"/>
                  </a:lnTo>
                  <a:lnTo>
                    <a:pt x="25400" y="603250"/>
                  </a:lnTo>
                  <a:lnTo>
                    <a:pt x="25400" y="598170"/>
                  </a:lnTo>
                  <a:close/>
                </a:path>
                <a:path w="25400" h="906779">
                  <a:moveTo>
                    <a:pt x="25400" y="591820"/>
                  </a:moveTo>
                  <a:lnTo>
                    <a:pt x="0" y="591820"/>
                  </a:lnTo>
                  <a:lnTo>
                    <a:pt x="0" y="596900"/>
                  </a:lnTo>
                  <a:lnTo>
                    <a:pt x="25400" y="596900"/>
                  </a:lnTo>
                  <a:lnTo>
                    <a:pt x="25400" y="591820"/>
                  </a:lnTo>
                  <a:close/>
                </a:path>
                <a:path w="25400" h="906779">
                  <a:moveTo>
                    <a:pt x="25400" y="585470"/>
                  </a:moveTo>
                  <a:lnTo>
                    <a:pt x="0" y="585470"/>
                  </a:lnTo>
                  <a:lnTo>
                    <a:pt x="0" y="590550"/>
                  </a:lnTo>
                  <a:lnTo>
                    <a:pt x="25400" y="590550"/>
                  </a:lnTo>
                  <a:lnTo>
                    <a:pt x="25400" y="585470"/>
                  </a:lnTo>
                  <a:close/>
                </a:path>
                <a:path w="25400" h="906779">
                  <a:moveTo>
                    <a:pt x="25400" y="580390"/>
                  </a:moveTo>
                  <a:lnTo>
                    <a:pt x="0" y="580390"/>
                  </a:lnTo>
                  <a:lnTo>
                    <a:pt x="0" y="584200"/>
                  </a:lnTo>
                  <a:lnTo>
                    <a:pt x="25400" y="584200"/>
                  </a:lnTo>
                  <a:lnTo>
                    <a:pt x="25400" y="580390"/>
                  </a:lnTo>
                  <a:close/>
                </a:path>
              </a:pathLst>
            </a:custGeom>
            <a:solidFill>
              <a:srgbClr val="375ED6"/>
            </a:solidFill>
          </p:spPr>
          <p:txBody>
            <a:bodyPr wrap="square" lIns="0" tIns="0" rIns="0" bIns="0" rtlCol="0"/>
            <a:lstStyle/>
            <a:p>
              <a:endParaRPr/>
            </a:p>
          </p:txBody>
        </p:sp>
        <p:sp>
          <p:nvSpPr>
            <p:cNvPr id="462" name="object 462"/>
            <p:cNvSpPr/>
            <p:nvPr/>
          </p:nvSpPr>
          <p:spPr>
            <a:xfrm>
              <a:off x="5892800" y="5458459"/>
              <a:ext cx="26670" cy="913130"/>
            </a:xfrm>
            <a:custGeom>
              <a:avLst/>
              <a:gdLst/>
              <a:ahLst/>
              <a:cxnLst/>
              <a:rect l="l" t="t" r="r" b="b"/>
              <a:pathLst>
                <a:path w="26670" h="913129">
                  <a:moveTo>
                    <a:pt x="3810" y="0"/>
                  </a:moveTo>
                  <a:lnTo>
                    <a:pt x="0" y="0"/>
                  </a:lnTo>
                  <a:lnTo>
                    <a:pt x="0" y="6349"/>
                  </a:lnTo>
                  <a:lnTo>
                    <a:pt x="26670" y="6349"/>
                  </a:lnTo>
                  <a:lnTo>
                    <a:pt x="26670" y="3809"/>
                  </a:lnTo>
                  <a:lnTo>
                    <a:pt x="19050" y="3809"/>
                  </a:lnTo>
                  <a:lnTo>
                    <a:pt x="19050" y="2539"/>
                  </a:lnTo>
                  <a:lnTo>
                    <a:pt x="11429" y="2539"/>
                  </a:lnTo>
                  <a:lnTo>
                    <a:pt x="11429" y="1269"/>
                  </a:lnTo>
                  <a:lnTo>
                    <a:pt x="3810" y="1269"/>
                  </a:lnTo>
                  <a:lnTo>
                    <a:pt x="3810" y="0"/>
                  </a:lnTo>
                  <a:close/>
                </a:path>
                <a:path w="26670" h="913129">
                  <a:moveTo>
                    <a:pt x="26670" y="6350"/>
                  </a:moveTo>
                  <a:lnTo>
                    <a:pt x="0" y="6350"/>
                  </a:lnTo>
                  <a:lnTo>
                    <a:pt x="0" y="12699"/>
                  </a:lnTo>
                  <a:lnTo>
                    <a:pt x="26670" y="12699"/>
                  </a:lnTo>
                  <a:lnTo>
                    <a:pt x="26670" y="6350"/>
                  </a:lnTo>
                  <a:close/>
                </a:path>
                <a:path w="26670" h="913129">
                  <a:moveTo>
                    <a:pt x="26670" y="12700"/>
                  </a:moveTo>
                  <a:lnTo>
                    <a:pt x="0" y="12700"/>
                  </a:lnTo>
                  <a:lnTo>
                    <a:pt x="0" y="19049"/>
                  </a:lnTo>
                  <a:lnTo>
                    <a:pt x="26670" y="19049"/>
                  </a:lnTo>
                  <a:lnTo>
                    <a:pt x="26670" y="12700"/>
                  </a:lnTo>
                  <a:close/>
                </a:path>
                <a:path w="26670" h="913129">
                  <a:moveTo>
                    <a:pt x="26670" y="19050"/>
                  </a:moveTo>
                  <a:lnTo>
                    <a:pt x="0" y="19050"/>
                  </a:lnTo>
                  <a:lnTo>
                    <a:pt x="0" y="25399"/>
                  </a:lnTo>
                  <a:lnTo>
                    <a:pt x="26670" y="25399"/>
                  </a:lnTo>
                  <a:lnTo>
                    <a:pt x="26670" y="19050"/>
                  </a:lnTo>
                  <a:close/>
                </a:path>
                <a:path w="26670" h="913129">
                  <a:moveTo>
                    <a:pt x="26670" y="26670"/>
                  </a:moveTo>
                  <a:lnTo>
                    <a:pt x="0" y="26670"/>
                  </a:lnTo>
                  <a:lnTo>
                    <a:pt x="0" y="31749"/>
                  </a:lnTo>
                  <a:lnTo>
                    <a:pt x="26670" y="31749"/>
                  </a:lnTo>
                  <a:lnTo>
                    <a:pt x="26670" y="26670"/>
                  </a:lnTo>
                  <a:close/>
                </a:path>
                <a:path w="26670" h="913129">
                  <a:moveTo>
                    <a:pt x="26670" y="25400"/>
                  </a:moveTo>
                  <a:lnTo>
                    <a:pt x="0" y="25400"/>
                  </a:lnTo>
                  <a:lnTo>
                    <a:pt x="0" y="26669"/>
                  </a:lnTo>
                  <a:lnTo>
                    <a:pt x="26670" y="26669"/>
                  </a:lnTo>
                  <a:lnTo>
                    <a:pt x="26670" y="25400"/>
                  </a:lnTo>
                  <a:close/>
                </a:path>
                <a:path w="26670" h="913129">
                  <a:moveTo>
                    <a:pt x="26670" y="31750"/>
                  </a:moveTo>
                  <a:lnTo>
                    <a:pt x="0" y="31750"/>
                  </a:lnTo>
                  <a:lnTo>
                    <a:pt x="0" y="38099"/>
                  </a:lnTo>
                  <a:lnTo>
                    <a:pt x="26670" y="38099"/>
                  </a:lnTo>
                  <a:lnTo>
                    <a:pt x="26670" y="31750"/>
                  </a:lnTo>
                  <a:close/>
                </a:path>
                <a:path w="26670" h="913129">
                  <a:moveTo>
                    <a:pt x="26670" y="38100"/>
                  </a:moveTo>
                  <a:lnTo>
                    <a:pt x="0" y="38100"/>
                  </a:lnTo>
                  <a:lnTo>
                    <a:pt x="0" y="44449"/>
                  </a:lnTo>
                  <a:lnTo>
                    <a:pt x="26670" y="44449"/>
                  </a:lnTo>
                  <a:lnTo>
                    <a:pt x="26670" y="38100"/>
                  </a:lnTo>
                  <a:close/>
                </a:path>
                <a:path w="26670" h="913129">
                  <a:moveTo>
                    <a:pt x="26670" y="44450"/>
                  </a:moveTo>
                  <a:lnTo>
                    <a:pt x="0" y="44450"/>
                  </a:lnTo>
                  <a:lnTo>
                    <a:pt x="0" y="50799"/>
                  </a:lnTo>
                  <a:lnTo>
                    <a:pt x="26670" y="50799"/>
                  </a:lnTo>
                  <a:lnTo>
                    <a:pt x="26670" y="44450"/>
                  </a:lnTo>
                  <a:close/>
                </a:path>
                <a:path w="26670" h="913129">
                  <a:moveTo>
                    <a:pt x="26670" y="50800"/>
                  </a:moveTo>
                  <a:lnTo>
                    <a:pt x="0" y="50800"/>
                  </a:lnTo>
                  <a:lnTo>
                    <a:pt x="0" y="57149"/>
                  </a:lnTo>
                  <a:lnTo>
                    <a:pt x="26670" y="57149"/>
                  </a:lnTo>
                  <a:lnTo>
                    <a:pt x="26670" y="50800"/>
                  </a:lnTo>
                  <a:close/>
                </a:path>
                <a:path w="26670" h="913129">
                  <a:moveTo>
                    <a:pt x="26670" y="57150"/>
                  </a:moveTo>
                  <a:lnTo>
                    <a:pt x="0" y="57150"/>
                  </a:lnTo>
                  <a:lnTo>
                    <a:pt x="0" y="63499"/>
                  </a:lnTo>
                  <a:lnTo>
                    <a:pt x="26670" y="63499"/>
                  </a:lnTo>
                  <a:lnTo>
                    <a:pt x="26670" y="57150"/>
                  </a:lnTo>
                  <a:close/>
                </a:path>
                <a:path w="26670" h="913129">
                  <a:moveTo>
                    <a:pt x="26670" y="63500"/>
                  </a:moveTo>
                  <a:lnTo>
                    <a:pt x="0" y="63500"/>
                  </a:lnTo>
                  <a:lnTo>
                    <a:pt x="0" y="88899"/>
                  </a:lnTo>
                  <a:lnTo>
                    <a:pt x="26670" y="88899"/>
                  </a:lnTo>
                  <a:lnTo>
                    <a:pt x="26670" y="63500"/>
                  </a:lnTo>
                  <a:close/>
                </a:path>
                <a:path w="26670" h="913129">
                  <a:moveTo>
                    <a:pt x="26670" y="88900"/>
                  </a:moveTo>
                  <a:lnTo>
                    <a:pt x="0" y="88900"/>
                  </a:lnTo>
                  <a:lnTo>
                    <a:pt x="0" y="95249"/>
                  </a:lnTo>
                  <a:lnTo>
                    <a:pt x="26670" y="95249"/>
                  </a:lnTo>
                  <a:lnTo>
                    <a:pt x="26670" y="88900"/>
                  </a:lnTo>
                  <a:close/>
                </a:path>
                <a:path w="26670" h="913129">
                  <a:moveTo>
                    <a:pt x="26670" y="95250"/>
                  </a:moveTo>
                  <a:lnTo>
                    <a:pt x="0" y="95250"/>
                  </a:lnTo>
                  <a:lnTo>
                    <a:pt x="0" y="101599"/>
                  </a:lnTo>
                  <a:lnTo>
                    <a:pt x="26670" y="101599"/>
                  </a:lnTo>
                  <a:lnTo>
                    <a:pt x="26670" y="95250"/>
                  </a:lnTo>
                  <a:close/>
                </a:path>
                <a:path w="26670" h="913129">
                  <a:moveTo>
                    <a:pt x="26670" y="101600"/>
                  </a:moveTo>
                  <a:lnTo>
                    <a:pt x="0" y="101600"/>
                  </a:lnTo>
                  <a:lnTo>
                    <a:pt x="0" y="107949"/>
                  </a:lnTo>
                  <a:lnTo>
                    <a:pt x="26670" y="107949"/>
                  </a:lnTo>
                  <a:lnTo>
                    <a:pt x="26670" y="101600"/>
                  </a:lnTo>
                  <a:close/>
                </a:path>
                <a:path w="26670" h="913129">
                  <a:moveTo>
                    <a:pt x="26670" y="107950"/>
                  </a:moveTo>
                  <a:lnTo>
                    <a:pt x="0" y="107950"/>
                  </a:lnTo>
                  <a:lnTo>
                    <a:pt x="0" y="111759"/>
                  </a:lnTo>
                  <a:lnTo>
                    <a:pt x="26670" y="111759"/>
                  </a:lnTo>
                  <a:lnTo>
                    <a:pt x="26670" y="107950"/>
                  </a:lnTo>
                  <a:close/>
                </a:path>
                <a:path w="26670" h="913129">
                  <a:moveTo>
                    <a:pt x="26670" y="111760"/>
                  </a:moveTo>
                  <a:lnTo>
                    <a:pt x="0" y="111760"/>
                  </a:lnTo>
                  <a:lnTo>
                    <a:pt x="0" y="114299"/>
                  </a:lnTo>
                  <a:lnTo>
                    <a:pt x="26670" y="114299"/>
                  </a:lnTo>
                  <a:lnTo>
                    <a:pt x="26670" y="111760"/>
                  </a:lnTo>
                  <a:close/>
                </a:path>
                <a:path w="26670" h="913129">
                  <a:moveTo>
                    <a:pt x="26670" y="114300"/>
                  </a:moveTo>
                  <a:lnTo>
                    <a:pt x="0" y="114300"/>
                  </a:lnTo>
                  <a:lnTo>
                    <a:pt x="0" y="126999"/>
                  </a:lnTo>
                  <a:lnTo>
                    <a:pt x="26670" y="126999"/>
                  </a:lnTo>
                  <a:lnTo>
                    <a:pt x="26670" y="114300"/>
                  </a:lnTo>
                  <a:close/>
                </a:path>
                <a:path w="26670" h="913129">
                  <a:moveTo>
                    <a:pt x="26670" y="127000"/>
                  </a:moveTo>
                  <a:lnTo>
                    <a:pt x="0" y="127000"/>
                  </a:lnTo>
                  <a:lnTo>
                    <a:pt x="0" y="133349"/>
                  </a:lnTo>
                  <a:lnTo>
                    <a:pt x="26670" y="133349"/>
                  </a:lnTo>
                  <a:lnTo>
                    <a:pt x="26670" y="127000"/>
                  </a:lnTo>
                  <a:close/>
                </a:path>
                <a:path w="26670" h="913129">
                  <a:moveTo>
                    <a:pt x="26670" y="133350"/>
                  </a:moveTo>
                  <a:lnTo>
                    <a:pt x="0" y="133350"/>
                  </a:lnTo>
                  <a:lnTo>
                    <a:pt x="0" y="143509"/>
                  </a:lnTo>
                  <a:lnTo>
                    <a:pt x="26670" y="143509"/>
                  </a:lnTo>
                  <a:lnTo>
                    <a:pt x="26670" y="133350"/>
                  </a:lnTo>
                  <a:close/>
                </a:path>
                <a:path w="26670" h="913129">
                  <a:moveTo>
                    <a:pt x="26670" y="143510"/>
                  </a:moveTo>
                  <a:lnTo>
                    <a:pt x="0" y="143510"/>
                  </a:lnTo>
                  <a:lnTo>
                    <a:pt x="0" y="149859"/>
                  </a:lnTo>
                  <a:lnTo>
                    <a:pt x="26670" y="149859"/>
                  </a:lnTo>
                  <a:lnTo>
                    <a:pt x="26670" y="143510"/>
                  </a:lnTo>
                  <a:close/>
                </a:path>
                <a:path w="26670" h="913129">
                  <a:moveTo>
                    <a:pt x="26670" y="149860"/>
                  </a:moveTo>
                  <a:lnTo>
                    <a:pt x="0" y="149860"/>
                  </a:lnTo>
                  <a:lnTo>
                    <a:pt x="0" y="158749"/>
                  </a:lnTo>
                  <a:lnTo>
                    <a:pt x="26670" y="158749"/>
                  </a:lnTo>
                  <a:lnTo>
                    <a:pt x="26670" y="149860"/>
                  </a:lnTo>
                  <a:close/>
                </a:path>
                <a:path w="26670" h="913129">
                  <a:moveTo>
                    <a:pt x="26670" y="158750"/>
                  </a:moveTo>
                  <a:lnTo>
                    <a:pt x="0" y="158750"/>
                  </a:lnTo>
                  <a:lnTo>
                    <a:pt x="0" y="163829"/>
                  </a:lnTo>
                  <a:lnTo>
                    <a:pt x="26670" y="163829"/>
                  </a:lnTo>
                  <a:lnTo>
                    <a:pt x="26670" y="158750"/>
                  </a:lnTo>
                  <a:close/>
                </a:path>
                <a:path w="26670" h="913129">
                  <a:moveTo>
                    <a:pt x="26670" y="163830"/>
                  </a:moveTo>
                  <a:lnTo>
                    <a:pt x="0" y="163830"/>
                  </a:lnTo>
                  <a:lnTo>
                    <a:pt x="0" y="165099"/>
                  </a:lnTo>
                  <a:lnTo>
                    <a:pt x="26670" y="165099"/>
                  </a:lnTo>
                  <a:lnTo>
                    <a:pt x="26670" y="163830"/>
                  </a:lnTo>
                  <a:close/>
                </a:path>
                <a:path w="26670" h="913129">
                  <a:moveTo>
                    <a:pt x="26670" y="165100"/>
                  </a:moveTo>
                  <a:lnTo>
                    <a:pt x="0" y="165100"/>
                  </a:lnTo>
                  <a:lnTo>
                    <a:pt x="0" y="171449"/>
                  </a:lnTo>
                  <a:lnTo>
                    <a:pt x="26670" y="171449"/>
                  </a:lnTo>
                  <a:lnTo>
                    <a:pt x="26670" y="165100"/>
                  </a:lnTo>
                  <a:close/>
                </a:path>
                <a:path w="26670" h="913129">
                  <a:moveTo>
                    <a:pt x="26670" y="171450"/>
                  </a:moveTo>
                  <a:lnTo>
                    <a:pt x="0" y="171450"/>
                  </a:lnTo>
                  <a:lnTo>
                    <a:pt x="0" y="181609"/>
                  </a:lnTo>
                  <a:lnTo>
                    <a:pt x="26670" y="181609"/>
                  </a:lnTo>
                  <a:lnTo>
                    <a:pt x="26670" y="171450"/>
                  </a:lnTo>
                  <a:close/>
                </a:path>
                <a:path w="26670" h="913129">
                  <a:moveTo>
                    <a:pt x="26670" y="181610"/>
                  </a:moveTo>
                  <a:lnTo>
                    <a:pt x="0" y="181610"/>
                  </a:lnTo>
                  <a:lnTo>
                    <a:pt x="0" y="190499"/>
                  </a:lnTo>
                  <a:lnTo>
                    <a:pt x="26670" y="190499"/>
                  </a:lnTo>
                  <a:lnTo>
                    <a:pt x="26670" y="181610"/>
                  </a:lnTo>
                  <a:close/>
                </a:path>
                <a:path w="26670" h="913129">
                  <a:moveTo>
                    <a:pt x="26670" y="190500"/>
                  </a:moveTo>
                  <a:lnTo>
                    <a:pt x="0" y="190500"/>
                  </a:lnTo>
                  <a:lnTo>
                    <a:pt x="0" y="228599"/>
                  </a:lnTo>
                  <a:lnTo>
                    <a:pt x="26670" y="228599"/>
                  </a:lnTo>
                  <a:lnTo>
                    <a:pt x="26670" y="190500"/>
                  </a:lnTo>
                  <a:close/>
                </a:path>
                <a:path w="26670" h="913129">
                  <a:moveTo>
                    <a:pt x="26670" y="228600"/>
                  </a:moveTo>
                  <a:lnTo>
                    <a:pt x="0" y="228600"/>
                  </a:lnTo>
                  <a:lnTo>
                    <a:pt x="0" y="232409"/>
                  </a:lnTo>
                  <a:lnTo>
                    <a:pt x="26670" y="232409"/>
                  </a:lnTo>
                  <a:lnTo>
                    <a:pt x="26670" y="228600"/>
                  </a:lnTo>
                  <a:close/>
                </a:path>
                <a:path w="26670" h="913129">
                  <a:moveTo>
                    <a:pt x="26670" y="232410"/>
                  </a:moveTo>
                  <a:lnTo>
                    <a:pt x="0" y="232410"/>
                  </a:lnTo>
                  <a:lnTo>
                    <a:pt x="0" y="234949"/>
                  </a:lnTo>
                  <a:lnTo>
                    <a:pt x="26670" y="234949"/>
                  </a:lnTo>
                  <a:lnTo>
                    <a:pt x="26670" y="232410"/>
                  </a:lnTo>
                  <a:close/>
                </a:path>
                <a:path w="26670" h="913129">
                  <a:moveTo>
                    <a:pt x="26670" y="234950"/>
                  </a:moveTo>
                  <a:lnTo>
                    <a:pt x="0" y="234950"/>
                  </a:lnTo>
                  <a:lnTo>
                    <a:pt x="0" y="241299"/>
                  </a:lnTo>
                  <a:lnTo>
                    <a:pt x="26670" y="241299"/>
                  </a:lnTo>
                  <a:lnTo>
                    <a:pt x="26670" y="234950"/>
                  </a:lnTo>
                  <a:close/>
                </a:path>
                <a:path w="26670" h="913129">
                  <a:moveTo>
                    <a:pt x="26670" y="241300"/>
                  </a:moveTo>
                  <a:lnTo>
                    <a:pt x="0" y="241300"/>
                  </a:lnTo>
                  <a:lnTo>
                    <a:pt x="0" y="245109"/>
                  </a:lnTo>
                  <a:lnTo>
                    <a:pt x="26670" y="245109"/>
                  </a:lnTo>
                  <a:lnTo>
                    <a:pt x="26670" y="241300"/>
                  </a:lnTo>
                  <a:close/>
                </a:path>
                <a:path w="26670" h="913129">
                  <a:moveTo>
                    <a:pt x="26670" y="245109"/>
                  </a:moveTo>
                  <a:lnTo>
                    <a:pt x="0" y="245109"/>
                  </a:lnTo>
                  <a:lnTo>
                    <a:pt x="0" y="283209"/>
                  </a:lnTo>
                  <a:lnTo>
                    <a:pt x="26670" y="283209"/>
                  </a:lnTo>
                  <a:lnTo>
                    <a:pt x="26670" y="245109"/>
                  </a:lnTo>
                  <a:close/>
                </a:path>
                <a:path w="26670" h="913129">
                  <a:moveTo>
                    <a:pt x="26670" y="283210"/>
                  </a:moveTo>
                  <a:lnTo>
                    <a:pt x="0" y="283210"/>
                  </a:lnTo>
                  <a:lnTo>
                    <a:pt x="0" y="292099"/>
                  </a:lnTo>
                  <a:lnTo>
                    <a:pt x="26670" y="292099"/>
                  </a:lnTo>
                  <a:lnTo>
                    <a:pt x="26670" y="283210"/>
                  </a:lnTo>
                  <a:close/>
                </a:path>
                <a:path w="26670" h="913129">
                  <a:moveTo>
                    <a:pt x="26670" y="292100"/>
                  </a:moveTo>
                  <a:lnTo>
                    <a:pt x="0" y="292100"/>
                  </a:lnTo>
                  <a:lnTo>
                    <a:pt x="0" y="298449"/>
                  </a:lnTo>
                  <a:lnTo>
                    <a:pt x="26670" y="298449"/>
                  </a:lnTo>
                  <a:lnTo>
                    <a:pt x="26670" y="292100"/>
                  </a:lnTo>
                  <a:close/>
                </a:path>
                <a:path w="26670" h="913129">
                  <a:moveTo>
                    <a:pt x="26670" y="298450"/>
                  </a:moveTo>
                  <a:lnTo>
                    <a:pt x="0" y="298450"/>
                  </a:lnTo>
                  <a:lnTo>
                    <a:pt x="0" y="304799"/>
                  </a:lnTo>
                  <a:lnTo>
                    <a:pt x="26670" y="304799"/>
                  </a:lnTo>
                  <a:lnTo>
                    <a:pt x="26670" y="298450"/>
                  </a:lnTo>
                  <a:close/>
                </a:path>
                <a:path w="26670" h="913129">
                  <a:moveTo>
                    <a:pt x="26670" y="304800"/>
                  </a:moveTo>
                  <a:lnTo>
                    <a:pt x="0" y="304800"/>
                  </a:lnTo>
                  <a:lnTo>
                    <a:pt x="0" y="308609"/>
                  </a:lnTo>
                  <a:lnTo>
                    <a:pt x="26670" y="308609"/>
                  </a:lnTo>
                  <a:lnTo>
                    <a:pt x="26670" y="304800"/>
                  </a:lnTo>
                  <a:close/>
                </a:path>
                <a:path w="26670" h="913129">
                  <a:moveTo>
                    <a:pt x="26670" y="308610"/>
                  </a:moveTo>
                  <a:lnTo>
                    <a:pt x="0" y="308610"/>
                  </a:lnTo>
                  <a:lnTo>
                    <a:pt x="0" y="314959"/>
                  </a:lnTo>
                  <a:lnTo>
                    <a:pt x="26670" y="314959"/>
                  </a:lnTo>
                  <a:lnTo>
                    <a:pt x="26670" y="308610"/>
                  </a:lnTo>
                  <a:close/>
                </a:path>
                <a:path w="26670" h="913129">
                  <a:moveTo>
                    <a:pt x="26670" y="314960"/>
                  </a:moveTo>
                  <a:lnTo>
                    <a:pt x="0" y="314960"/>
                  </a:lnTo>
                  <a:lnTo>
                    <a:pt x="0" y="317499"/>
                  </a:lnTo>
                  <a:lnTo>
                    <a:pt x="26670" y="317499"/>
                  </a:lnTo>
                  <a:lnTo>
                    <a:pt x="26670" y="314960"/>
                  </a:lnTo>
                  <a:close/>
                </a:path>
                <a:path w="26670" h="913129">
                  <a:moveTo>
                    <a:pt x="26670" y="317500"/>
                  </a:moveTo>
                  <a:lnTo>
                    <a:pt x="0" y="317500"/>
                  </a:lnTo>
                  <a:lnTo>
                    <a:pt x="0" y="321309"/>
                  </a:lnTo>
                  <a:lnTo>
                    <a:pt x="26670" y="321309"/>
                  </a:lnTo>
                  <a:lnTo>
                    <a:pt x="26670" y="317500"/>
                  </a:lnTo>
                  <a:close/>
                </a:path>
                <a:path w="26670" h="913129">
                  <a:moveTo>
                    <a:pt x="26670" y="321310"/>
                  </a:moveTo>
                  <a:lnTo>
                    <a:pt x="0" y="321310"/>
                  </a:lnTo>
                  <a:lnTo>
                    <a:pt x="0" y="323849"/>
                  </a:lnTo>
                  <a:lnTo>
                    <a:pt x="26670" y="323849"/>
                  </a:lnTo>
                  <a:lnTo>
                    <a:pt x="26670" y="321310"/>
                  </a:lnTo>
                  <a:close/>
                </a:path>
                <a:path w="26670" h="913129">
                  <a:moveTo>
                    <a:pt x="26670" y="323850"/>
                  </a:moveTo>
                  <a:lnTo>
                    <a:pt x="0" y="323850"/>
                  </a:lnTo>
                  <a:lnTo>
                    <a:pt x="0" y="330199"/>
                  </a:lnTo>
                  <a:lnTo>
                    <a:pt x="26670" y="330199"/>
                  </a:lnTo>
                  <a:lnTo>
                    <a:pt x="26670" y="323850"/>
                  </a:lnTo>
                  <a:close/>
                </a:path>
                <a:path w="26670" h="913129">
                  <a:moveTo>
                    <a:pt x="26670" y="330200"/>
                  </a:moveTo>
                  <a:lnTo>
                    <a:pt x="0" y="330200"/>
                  </a:lnTo>
                  <a:lnTo>
                    <a:pt x="0" y="355599"/>
                  </a:lnTo>
                  <a:lnTo>
                    <a:pt x="26670" y="355599"/>
                  </a:lnTo>
                  <a:lnTo>
                    <a:pt x="26670" y="330200"/>
                  </a:lnTo>
                  <a:close/>
                </a:path>
                <a:path w="26670" h="913129">
                  <a:moveTo>
                    <a:pt x="26670" y="355600"/>
                  </a:moveTo>
                  <a:lnTo>
                    <a:pt x="0" y="355600"/>
                  </a:lnTo>
                  <a:lnTo>
                    <a:pt x="0" y="361949"/>
                  </a:lnTo>
                  <a:lnTo>
                    <a:pt x="26670" y="361949"/>
                  </a:lnTo>
                  <a:lnTo>
                    <a:pt x="26670" y="355600"/>
                  </a:lnTo>
                  <a:close/>
                </a:path>
                <a:path w="26670" h="913129">
                  <a:moveTo>
                    <a:pt x="26670" y="361950"/>
                  </a:moveTo>
                  <a:lnTo>
                    <a:pt x="0" y="361950"/>
                  </a:lnTo>
                  <a:lnTo>
                    <a:pt x="0" y="374649"/>
                  </a:lnTo>
                  <a:lnTo>
                    <a:pt x="26670" y="374649"/>
                  </a:lnTo>
                  <a:lnTo>
                    <a:pt x="26670" y="361950"/>
                  </a:lnTo>
                  <a:close/>
                </a:path>
                <a:path w="26670" h="913129">
                  <a:moveTo>
                    <a:pt x="26670" y="374650"/>
                  </a:moveTo>
                  <a:lnTo>
                    <a:pt x="0" y="374650"/>
                  </a:lnTo>
                  <a:lnTo>
                    <a:pt x="0" y="391159"/>
                  </a:lnTo>
                  <a:lnTo>
                    <a:pt x="26670" y="391159"/>
                  </a:lnTo>
                  <a:lnTo>
                    <a:pt x="26670" y="374650"/>
                  </a:lnTo>
                  <a:close/>
                </a:path>
                <a:path w="26670" h="913129">
                  <a:moveTo>
                    <a:pt x="26670" y="391159"/>
                  </a:moveTo>
                  <a:lnTo>
                    <a:pt x="0" y="391159"/>
                  </a:lnTo>
                  <a:lnTo>
                    <a:pt x="0" y="393699"/>
                  </a:lnTo>
                  <a:lnTo>
                    <a:pt x="26670" y="393699"/>
                  </a:lnTo>
                  <a:lnTo>
                    <a:pt x="26670" y="391159"/>
                  </a:lnTo>
                  <a:close/>
                </a:path>
                <a:path w="26670" h="913129">
                  <a:moveTo>
                    <a:pt x="26670" y="393700"/>
                  </a:moveTo>
                  <a:lnTo>
                    <a:pt x="0" y="393700"/>
                  </a:lnTo>
                  <a:lnTo>
                    <a:pt x="0" y="397509"/>
                  </a:lnTo>
                  <a:lnTo>
                    <a:pt x="26670" y="397509"/>
                  </a:lnTo>
                  <a:lnTo>
                    <a:pt x="26670" y="393700"/>
                  </a:lnTo>
                  <a:close/>
                </a:path>
                <a:path w="26670" h="913129">
                  <a:moveTo>
                    <a:pt x="26670" y="397509"/>
                  </a:moveTo>
                  <a:lnTo>
                    <a:pt x="0" y="397509"/>
                  </a:lnTo>
                  <a:lnTo>
                    <a:pt x="0" y="400049"/>
                  </a:lnTo>
                  <a:lnTo>
                    <a:pt x="26670" y="400049"/>
                  </a:lnTo>
                  <a:lnTo>
                    <a:pt x="26670" y="397509"/>
                  </a:lnTo>
                  <a:close/>
                </a:path>
                <a:path w="26670" h="913129">
                  <a:moveTo>
                    <a:pt x="26670" y="400050"/>
                  </a:moveTo>
                  <a:lnTo>
                    <a:pt x="0" y="400050"/>
                  </a:lnTo>
                  <a:lnTo>
                    <a:pt x="0" y="403859"/>
                  </a:lnTo>
                  <a:lnTo>
                    <a:pt x="26670" y="403859"/>
                  </a:lnTo>
                  <a:lnTo>
                    <a:pt x="26670" y="400050"/>
                  </a:lnTo>
                  <a:close/>
                </a:path>
                <a:path w="26670" h="913129">
                  <a:moveTo>
                    <a:pt x="26670" y="403859"/>
                  </a:moveTo>
                  <a:lnTo>
                    <a:pt x="0" y="403859"/>
                  </a:lnTo>
                  <a:lnTo>
                    <a:pt x="0" y="410209"/>
                  </a:lnTo>
                  <a:lnTo>
                    <a:pt x="26670" y="410209"/>
                  </a:lnTo>
                  <a:lnTo>
                    <a:pt x="26670" y="403859"/>
                  </a:lnTo>
                  <a:close/>
                </a:path>
                <a:path w="26670" h="913129">
                  <a:moveTo>
                    <a:pt x="26670" y="410210"/>
                  </a:moveTo>
                  <a:lnTo>
                    <a:pt x="0" y="410210"/>
                  </a:lnTo>
                  <a:lnTo>
                    <a:pt x="0" y="419099"/>
                  </a:lnTo>
                  <a:lnTo>
                    <a:pt x="26670" y="419099"/>
                  </a:lnTo>
                  <a:lnTo>
                    <a:pt x="26670" y="410210"/>
                  </a:lnTo>
                  <a:close/>
                </a:path>
                <a:path w="26670" h="913129">
                  <a:moveTo>
                    <a:pt x="26670" y="419100"/>
                  </a:moveTo>
                  <a:lnTo>
                    <a:pt x="0" y="419100"/>
                  </a:lnTo>
                  <a:lnTo>
                    <a:pt x="0" y="431799"/>
                  </a:lnTo>
                  <a:lnTo>
                    <a:pt x="26670" y="431799"/>
                  </a:lnTo>
                  <a:lnTo>
                    <a:pt x="26670" y="419100"/>
                  </a:lnTo>
                  <a:close/>
                </a:path>
                <a:path w="26670" h="913129">
                  <a:moveTo>
                    <a:pt x="26670" y="431800"/>
                  </a:moveTo>
                  <a:lnTo>
                    <a:pt x="0" y="431800"/>
                  </a:lnTo>
                  <a:lnTo>
                    <a:pt x="0" y="441959"/>
                  </a:lnTo>
                  <a:lnTo>
                    <a:pt x="26670" y="441959"/>
                  </a:lnTo>
                  <a:lnTo>
                    <a:pt x="26670" y="431800"/>
                  </a:lnTo>
                  <a:close/>
                </a:path>
                <a:path w="26670" h="913129">
                  <a:moveTo>
                    <a:pt x="26670" y="441959"/>
                  </a:moveTo>
                  <a:lnTo>
                    <a:pt x="0" y="441959"/>
                  </a:lnTo>
                  <a:lnTo>
                    <a:pt x="0" y="444499"/>
                  </a:lnTo>
                  <a:lnTo>
                    <a:pt x="26670" y="444499"/>
                  </a:lnTo>
                  <a:lnTo>
                    <a:pt x="26670" y="441959"/>
                  </a:lnTo>
                  <a:close/>
                </a:path>
                <a:path w="26670" h="913129">
                  <a:moveTo>
                    <a:pt x="26670" y="444500"/>
                  </a:moveTo>
                  <a:lnTo>
                    <a:pt x="0" y="444500"/>
                  </a:lnTo>
                  <a:lnTo>
                    <a:pt x="0" y="450849"/>
                  </a:lnTo>
                  <a:lnTo>
                    <a:pt x="26670" y="450849"/>
                  </a:lnTo>
                  <a:lnTo>
                    <a:pt x="26670" y="444500"/>
                  </a:lnTo>
                  <a:close/>
                </a:path>
                <a:path w="26670" h="913129">
                  <a:moveTo>
                    <a:pt x="26670" y="450850"/>
                  </a:moveTo>
                  <a:lnTo>
                    <a:pt x="0" y="450850"/>
                  </a:lnTo>
                  <a:lnTo>
                    <a:pt x="0" y="454659"/>
                  </a:lnTo>
                  <a:lnTo>
                    <a:pt x="26670" y="454659"/>
                  </a:lnTo>
                  <a:lnTo>
                    <a:pt x="26670" y="450850"/>
                  </a:lnTo>
                  <a:close/>
                </a:path>
                <a:path w="26670" h="913129">
                  <a:moveTo>
                    <a:pt x="26670" y="454659"/>
                  </a:moveTo>
                  <a:lnTo>
                    <a:pt x="0" y="454659"/>
                  </a:lnTo>
                  <a:lnTo>
                    <a:pt x="0" y="461009"/>
                  </a:lnTo>
                  <a:lnTo>
                    <a:pt x="26670" y="461009"/>
                  </a:lnTo>
                  <a:lnTo>
                    <a:pt x="26670" y="454659"/>
                  </a:lnTo>
                  <a:close/>
                </a:path>
                <a:path w="26670" h="913129">
                  <a:moveTo>
                    <a:pt x="26670" y="461009"/>
                  </a:moveTo>
                  <a:lnTo>
                    <a:pt x="0" y="461009"/>
                  </a:lnTo>
                  <a:lnTo>
                    <a:pt x="0" y="463549"/>
                  </a:lnTo>
                  <a:lnTo>
                    <a:pt x="26670" y="463549"/>
                  </a:lnTo>
                  <a:lnTo>
                    <a:pt x="26670" y="461009"/>
                  </a:lnTo>
                  <a:close/>
                </a:path>
                <a:path w="26670" h="913129">
                  <a:moveTo>
                    <a:pt x="26670" y="463550"/>
                  </a:moveTo>
                  <a:lnTo>
                    <a:pt x="0" y="463550"/>
                  </a:lnTo>
                  <a:lnTo>
                    <a:pt x="0" y="467359"/>
                  </a:lnTo>
                  <a:lnTo>
                    <a:pt x="26670" y="467359"/>
                  </a:lnTo>
                  <a:lnTo>
                    <a:pt x="26670" y="463550"/>
                  </a:lnTo>
                  <a:close/>
                </a:path>
                <a:path w="26670" h="913129">
                  <a:moveTo>
                    <a:pt x="26670" y="467360"/>
                  </a:moveTo>
                  <a:lnTo>
                    <a:pt x="0" y="467360"/>
                  </a:lnTo>
                  <a:lnTo>
                    <a:pt x="0" y="469899"/>
                  </a:lnTo>
                  <a:lnTo>
                    <a:pt x="26670" y="469899"/>
                  </a:lnTo>
                  <a:lnTo>
                    <a:pt x="26670" y="467360"/>
                  </a:lnTo>
                  <a:close/>
                </a:path>
                <a:path w="26670" h="913129">
                  <a:moveTo>
                    <a:pt x="26670" y="469900"/>
                  </a:moveTo>
                  <a:lnTo>
                    <a:pt x="0" y="469900"/>
                  </a:lnTo>
                  <a:lnTo>
                    <a:pt x="0" y="476249"/>
                  </a:lnTo>
                  <a:lnTo>
                    <a:pt x="26670" y="476249"/>
                  </a:lnTo>
                  <a:lnTo>
                    <a:pt x="26670" y="469900"/>
                  </a:lnTo>
                  <a:close/>
                </a:path>
                <a:path w="26670" h="913129">
                  <a:moveTo>
                    <a:pt x="26670" y="476250"/>
                  </a:moveTo>
                  <a:lnTo>
                    <a:pt x="0" y="476250"/>
                  </a:lnTo>
                  <a:lnTo>
                    <a:pt x="0" y="495299"/>
                  </a:lnTo>
                  <a:lnTo>
                    <a:pt x="26670" y="495299"/>
                  </a:lnTo>
                  <a:lnTo>
                    <a:pt x="26670" y="476250"/>
                  </a:lnTo>
                  <a:close/>
                </a:path>
                <a:path w="26670" h="913129">
                  <a:moveTo>
                    <a:pt x="26670" y="495300"/>
                  </a:moveTo>
                  <a:lnTo>
                    <a:pt x="0" y="495300"/>
                  </a:lnTo>
                  <a:lnTo>
                    <a:pt x="0" y="499109"/>
                  </a:lnTo>
                  <a:lnTo>
                    <a:pt x="26670" y="499109"/>
                  </a:lnTo>
                  <a:lnTo>
                    <a:pt x="26670" y="495300"/>
                  </a:lnTo>
                  <a:close/>
                </a:path>
                <a:path w="26670" h="913129">
                  <a:moveTo>
                    <a:pt x="26670" y="499109"/>
                  </a:moveTo>
                  <a:lnTo>
                    <a:pt x="0" y="499109"/>
                  </a:lnTo>
                  <a:lnTo>
                    <a:pt x="0" y="511809"/>
                  </a:lnTo>
                  <a:lnTo>
                    <a:pt x="26670" y="511809"/>
                  </a:lnTo>
                  <a:lnTo>
                    <a:pt x="26670" y="499109"/>
                  </a:lnTo>
                  <a:close/>
                </a:path>
                <a:path w="26670" h="913129">
                  <a:moveTo>
                    <a:pt x="26670" y="511809"/>
                  </a:moveTo>
                  <a:lnTo>
                    <a:pt x="0" y="511809"/>
                  </a:lnTo>
                  <a:lnTo>
                    <a:pt x="0" y="520699"/>
                  </a:lnTo>
                  <a:lnTo>
                    <a:pt x="26670" y="520699"/>
                  </a:lnTo>
                  <a:lnTo>
                    <a:pt x="26670" y="511809"/>
                  </a:lnTo>
                  <a:close/>
                </a:path>
                <a:path w="26670" h="913129">
                  <a:moveTo>
                    <a:pt x="26670" y="520700"/>
                  </a:moveTo>
                  <a:lnTo>
                    <a:pt x="0" y="520700"/>
                  </a:lnTo>
                  <a:lnTo>
                    <a:pt x="0" y="524509"/>
                  </a:lnTo>
                  <a:lnTo>
                    <a:pt x="26670" y="524509"/>
                  </a:lnTo>
                  <a:lnTo>
                    <a:pt x="26670" y="520700"/>
                  </a:lnTo>
                  <a:close/>
                </a:path>
                <a:path w="26670" h="913129">
                  <a:moveTo>
                    <a:pt x="26670" y="524510"/>
                  </a:moveTo>
                  <a:lnTo>
                    <a:pt x="0" y="524510"/>
                  </a:lnTo>
                  <a:lnTo>
                    <a:pt x="0" y="539749"/>
                  </a:lnTo>
                  <a:lnTo>
                    <a:pt x="26670" y="539749"/>
                  </a:lnTo>
                  <a:lnTo>
                    <a:pt x="26670" y="524510"/>
                  </a:lnTo>
                  <a:close/>
                </a:path>
                <a:path w="26670" h="913129">
                  <a:moveTo>
                    <a:pt x="26670" y="539750"/>
                  </a:moveTo>
                  <a:lnTo>
                    <a:pt x="0" y="539750"/>
                  </a:lnTo>
                  <a:lnTo>
                    <a:pt x="0" y="546099"/>
                  </a:lnTo>
                  <a:lnTo>
                    <a:pt x="26670" y="546099"/>
                  </a:lnTo>
                  <a:lnTo>
                    <a:pt x="26670" y="539750"/>
                  </a:lnTo>
                  <a:close/>
                </a:path>
                <a:path w="26670" h="913129">
                  <a:moveTo>
                    <a:pt x="26670" y="546100"/>
                  </a:moveTo>
                  <a:lnTo>
                    <a:pt x="0" y="546100"/>
                  </a:lnTo>
                  <a:lnTo>
                    <a:pt x="0" y="549909"/>
                  </a:lnTo>
                  <a:lnTo>
                    <a:pt x="26670" y="549909"/>
                  </a:lnTo>
                  <a:lnTo>
                    <a:pt x="26670" y="546100"/>
                  </a:lnTo>
                  <a:close/>
                </a:path>
                <a:path w="26670" h="913129">
                  <a:moveTo>
                    <a:pt x="26670" y="549910"/>
                  </a:moveTo>
                  <a:lnTo>
                    <a:pt x="0" y="549910"/>
                  </a:lnTo>
                  <a:lnTo>
                    <a:pt x="0" y="552449"/>
                  </a:lnTo>
                  <a:lnTo>
                    <a:pt x="26670" y="552449"/>
                  </a:lnTo>
                  <a:lnTo>
                    <a:pt x="26670" y="549910"/>
                  </a:lnTo>
                  <a:close/>
                </a:path>
                <a:path w="26670" h="913129">
                  <a:moveTo>
                    <a:pt x="26670" y="552450"/>
                  </a:moveTo>
                  <a:lnTo>
                    <a:pt x="0" y="552450"/>
                  </a:lnTo>
                  <a:lnTo>
                    <a:pt x="0" y="556259"/>
                  </a:lnTo>
                  <a:lnTo>
                    <a:pt x="26670" y="556259"/>
                  </a:lnTo>
                  <a:lnTo>
                    <a:pt x="26670" y="552450"/>
                  </a:lnTo>
                  <a:close/>
                </a:path>
                <a:path w="26670" h="913129">
                  <a:moveTo>
                    <a:pt x="26670" y="556260"/>
                  </a:moveTo>
                  <a:lnTo>
                    <a:pt x="0" y="556260"/>
                  </a:lnTo>
                  <a:lnTo>
                    <a:pt x="0" y="562609"/>
                  </a:lnTo>
                  <a:lnTo>
                    <a:pt x="26670" y="562609"/>
                  </a:lnTo>
                  <a:lnTo>
                    <a:pt x="26670" y="556260"/>
                  </a:lnTo>
                  <a:close/>
                </a:path>
                <a:path w="26670" h="913129">
                  <a:moveTo>
                    <a:pt x="26670" y="562610"/>
                  </a:moveTo>
                  <a:lnTo>
                    <a:pt x="0" y="562610"/>
                  </a:lnTo>
                  <a:lnTo>
                    <a:pt x="0" y="565149"/>
                  </a:lnTo>
                  <a:lnTo>
                    <a:pt x="26670" y="565149"/>
                  </a:lnTo>
                  <a:lnTo>
                    <a:pt x="26670" y="562610"/>
                  </a:lnTo>
                  <a:close/>
                </a:path>
                <a:path w="26670" h="913129">
                  <a:moveTo>
                    <a:pt x="26670" y="565150"/>
                  </a:moveTo>
                  <a:lnTo>
                    <a:pt x="0" y="565150"/>
                  </a:lnTo>
                  <a:lnTo>
                    <a:pt x="0" y="571499"/>
                  </a:lnTo>
                  <a:lnTo>
                    <a:pt x="26670" y="571499"/>
                  </a:lnTo>
                  <a:lnTo>
                    <a:pt x="26670" y="565150"/>
                  </a:lnTo>
                  <a:close/>
                </a:path>
                <a:path w="26670" h="913129">
                  <a:moveTo>
                    <a:pt x="26670" y="571500"/>
                  </a:moveTo>
                  <a:lnTo>
                    <a:pt x="0" y="571500"/>
                  </a:lnTo>
                  <a:lnTo>
                    <a:pt x="0" y="584199"/>
                  </a:lnTo>
                  <a:lnTo>
                    <a:pt x="26670" y="584199"/>
                  </a:lnTo>
                  <a:lnTo>
                    <a:pt x="26670" y="571500"/>
                  </a:lnTo>
                  <a:close/>
                </a:path>
                <a:path w="26670" h="913129">
                  <a:moveTo>
                    <a:pt x="26670" y="908050"/>
                  </a:moveTo>
                  <a:lnTo>
                    <a:pt x="0" y="908050"/>
                  </a:lnTo>
                  <a:lnTo>
                    <a:pt x="0" y="913129"/>
                  </a:lnTo>
                  <a:lnTo>
                    <a:pt x="7620" y="913129"/>
                  </a:lnTo>
                  <a:lnTo>
                    <a:pt x="7620" y="911859"/>
                  </a:lnTo>
                  <a:lnTo>
                    <a:pt x="26670" y="911859"/>
                  </a:lnTo>
                  <a:lnTo>
                    <a:pt x="26670" y="908050"/>
                  </a:lnTo>
                  <a:close/>
                </a:path>
                <a:path w="26670" h="913129">
                  <a:moveTo>
                    <a:pt x="26670" y="901699"/>
                  </a:moveTo>
                  <a:lnTo>
                    <a:pt x="0" y="901699"/>
                  </a:lnTo>
                  <a:lnTo>
                    <a:pt x="0" y="906779"/>
                  </a:lnTo>
                  <a:lnTo>
                    <a:pt x="26670" y="906779"/>
                  </a:lnTo>
                  <a:lnTo>
                    <a:pt x="26670" y="901699"/>
                  </a:lnTo>
                  <a:close/>
                </a:path>
                <a:path w="26670" h="913129">
                  <a:moveTo>
                    <a:pt x="26670" y="895349"/>
                  </a:moveTo>
                  <a:lnTo>
                    <a:pt x="0" y="895349"/>
                  </a:lnTo>
                  <a:lnTo>
                    <a:pt x="0" y="900429"/>
                  </a:lnTo>
                  <a:lnTo>
                    <a:pt x="26670" y="900429"/>
                  </a:lnTo>
                  <a:lnTo>
                    <a:pt x="26670" y="895349"/>
                  </a:lnTo>
                  <a:close/>
                </a:path>
                <a:path w="26670" h="913129">
                  <a:moveTo>
                    <a:pt x="26670" y="888999"/>
                  </a:moveTo>
                  <a:lnTo>
                    <a:pt x="0" y="888999"/>
                  </a:lnTo>
                  <a:lnTo>
                    <a:pt x="0" y="894079"/>
                  </a:lnTo>
                  <a:lnTo>
                    <a:pt x="26670" y="894079"/>
                  </a:lnTo>
                  <a:lnTo>
                    <a:pt x="26670" y="888999"/>
                  </a:lnTo>
                  <a:close/>
                </a:path>
                <a:path w="26670" h="913129">
                  <a:moveTo>
                    <a:pt x="26670" y="882649"/>
                  </a:moveTo>
                  <a:lnTo>
                    <a:pt x="0" y="882649"/>
                  </a:lnTo>
                  <a:lnTo>
                    <a:pt x="0" y="887729"/>
                  </a:lnTo>
                  <a:lnTo>
                    <a:pt x="26670" y="887729"/>
                  </a:lnTo>
                  <a:lnTo>
                    <a:pt x="26670" y="882649"/>
                  </a:lnTo>
                  <a:close/>
                </a:path>
                <a:path w="26670" h="913129">
                  <a:moveTo>
                    <a:pt x="26670" y="876299"/>
                  </a:moveTo>
                  <a:lnTo>
                    <a:pt x="0" y="876299"/>
                  </a:lnTo>
                  <a:lnTo>
                    <a:pt x="0" y="881379"/>
                  </a:lnTo>
                  <a:lnTo>
                    <a:pt x="26670" y="881379"/>
                  </a:lnTo>
                  <a:lnTo>
                    <a:pt x="26670" y="876299"/>
                  </a:lnTo>
                  <a:close/>
                </a:path>
                <a:path w="26670" h="913129">
                  <a:moveTo>
                    <a:pt x="26670" y="869949"/>
                  </a:moveTo>
                  <a:lnTo>
                    <a:pt x="0" y="869949"/>
                  </a:lnTo>
                  <a:lnTo>
                    <a:pt x="0" y="875029"/>
                  </a:lnTo>
                  <a:lnTo>
                    <a:pt x="26670" y="875029"/>
                  </a:lnTo>
                  <a:lnTo>
                    <a:pt x="26670" y="869949"/>
                  </a:lnTo>
                  <a:close/>
                </a:path>
                <a:path w="26670" h="913129">
                  <a:moveTo>
                    <a:pt x="26670" y="863599"/>
                  </a:moveTo>
                  <a:lnTo>
                    <a:pt x="0" y="863599"/>
                  </a:lnTo>
                  <a:lnTo>
                    <a:pt x="0" y="868679"/>
                  </a:lnTo>
                  <a:lnTo>
                    <a:pt x="26670" y="868679"/>
                  </a:lnTo>
                  <a:lnTo>
                    <a:pt x="26670" y="863599"/>
                  </a:lnTo>
                  <a:close/>
                </a:path>
                <a:path w="26670" h="913129">
                  <a:moveTo>
                    <a:pt x="26670" y="857249"/>
                  </a:moveTo>
                  <a:lnTo>
                    <a:pt x="0" y="857249"/>
                  </a:lnTo>
                  <a:lnTo>
                    <a:pt x="0" y="862329"/>
                  </a:lnTo>
                  <a:lnTo>
                    <a:pt x="26670" y="862329"/>
                  </a:lnTo>
                  <a:lnTo>
                    <a:pt x="26670" y="857249"/>
                  </a:lnTo>
                  <a:close/>
                </a:path>
                <a:path w="26670" h="913129">
                  <a:moveTo>
                    <a:pt x="26670" y="850900"/>
                  </a:moveTo>
                  <a:lnTo>
                    <a:pt x="0" y="850900"/>
                  </a:lnTo>
                  <a:lnTo>
                    <a:pt x="0" y="855979"/>
                  </a:lnTo>
                  <a:lnTo>
                    <a:pt x="26670" y="855979"/>
                  </a:lnTo>
                  <a:lnTo>
                    <a:pt x="26670" y="850900"/>
                  </a:lnTo>
                  <a:close/>
                </a:path>
                <a:path w="26670" h="913129">
                  <a:moveTo>
                    <a:pt x="26670" y="844549"/>
                  </a:moveTo>
                  <a:lnTo>
                    <a:pt x="0" y="844549"/>
                  </a:lnTo>
                  <a:lnTo>
                    <a:pt x="0" y="849629"/>
                  </a:lnTo>
                  <a:lnTo>
                    <a:pt x="26670" y="849629"/>
                  </a:lnTo>
                  <a:lnTo>
                    <a:pt x="26670" y="844549"/>
                  </a:lnTo>
                  <a:close/>
                </a:path>
                <a:path w="26670" h="913129">
                  <a:moveTo>
                    <a:pt x="26670" y="838199"/>
                  </a:moveTo>
                  <a:lnTo>
                    <a:pt x="0" y="838199"/>
                  </a:lnTo>
                  <a:lnTo>
                    <a:pt x="0" y="843279"/>
                  </a:lnTo>
                  <a:lnTo>
                    <a:pt x="26670" y="843279"/>
                  </a:lnTo>
                  <a:lnTo>
                    <a:pt x="26670" y="838199"/>
                  </a:lnTo>
                  <a:close/>
                </a:path>
                <a:path w="26670" h="913129">
                  <a:moveTo>
                    <a:pt x="26670" y="831849"/>
                  </a:moveTo>
                  <a:lnTo>
                    <a:pt x="0" y="831849"/>
                  </a:lnTo>
                  <a:lnTo>
                    <a:pt x="0" y="836929"/>
                  </a:lnTo>
                  <a:lnTo>
                    <a:pt x="26670" y="836929"/>
                  </a:lnTo>
                  <a:lnTo>
                    <a:pt x="26670" y="831849"/>
                  </a:lnTo>
                  <a:close/>
                </a:path>
                <a:path w="26670" h="913129">
                  <a:moveTo>
                    <a:pt x="26670" y="825500"/>
                  </a:moveTo>
                  <a:lnTo>
                    <a:pt x="0" y="825500"/>
                  </a:lnTo>
                  <a:lnTo>
                    <a:pt x="0" y="830579"/>
                  </a:lnTo>
                  <a:lnTo>
                    <a:pt x="26670" y="830579"/>
                  </a:lnTo>
                  <a:lnTo>
                    <a:pt x="26670" y="825500"/>
                  </a:lnTo>
                  <a:close/>
                </a:path>
                <a:path w="26670" h="913129">
                  <a:moveTo>
                    <a:pt x="26670" y="819149"/>
                  </a:moveTo>
                  <a:lnTo>
                    <a:pt x="0" y="819149"/>
                  </a:lnTo>
                  <a:lnTo>
                    <a:pt x="0" y="824229"/>
                  </a:lnTo>
                  <a:lnTo>
                    <a:pt x="26670" y="824229"/>
                  </a:lnTo>
                  <a:lnTo>
                    <a:pt x="26670" y="819149"/>
                  </a:lnTo>
                  <a:close/>
                </a:path>
                <a:path w="26670" h="913129">
                  <a:moveTo>
                    <a:pt x="26670" y="812799"/>
                  </a:moveTo>
                  <a:lnTo>
                    <a:pt x="0" y="812799"/>
                  </a:lnTo>
                  <a:lnTo>
                    <a:pt x="0" y="817880"/>
                  </a:lnTo>
                  <a:lnTo>
                    <a:pt x="26670" y="817880"/>
                  </a:lnTo>
                  <a:lnTo>
                    <a:pt x="26670" y="812799"/>
                  </a:lnTo>
                  <a:close/>
                </a:path>
                <a:path w="26670" h="913129">
                  <a:moveTo>
                    <a:pt x="26670" y="806449"/>
                  </a:moveTo>
                  <a:lnTo>
                    <a:pt x="0" y="806449"/>
                  </a:lnTo>
                  <a:lnTo>
                    <a:pt x="0" y="811530"/>
                  </a:lnTo>
                  <a:lnTo>
                    <a:pt x="26670" y="811530"/>
                  </a:lnTo>
                  <a:lnTo>
                    <a:pt x="26670" y="806449"/>
                  </a:lnTo>
                  <a:close/>
                </a:path>
                <a:path w="26670" h="913129">
                  <a:moveTo>
                    <a:pt x="26670" y="800099"/>
                  </a:moveTo>
                  <a:lnTo>
                    <a:pt x="0" y="800099"/>
                  </a:lnTo>
                  <a:lnTo>
                    <a:pt x="0" y="805180"/>
                  </a:lnTo>
                  <a:lnTo>
                    <a:pt x="26670" y="805180"/>
                  </a:lnTo>
                  <a:lnTo>
                    <a:pt x="26670" y="800099"/>
                  </a:lnTo>
                  <a:close/>
                </a:path>
                <a:path w="26670" h="913129">
                  <a:moveTo>
                    <a:pt x="26670" y="793749"/>
                  </a:moveTo>
                  <a:lnTo>
                    <a:pt x="0" y="793749"/>
                  </a:lnTo>
                  <a:lnTo>
                    <a:pt x="0" y="798830"/>
                  </a:lnTo>
                  <a:lnTo>
                    <a:pt x="26670" y="798830"/>
                  </a:lnTo>
                  <a:lnTo>
                    <a:pt x="26670" y="793749"/>
                  </a:lnTo>
                  <a:close/>
                </a:path>
                <a:path w="26670" h="913129">
                  <a:moveTo>
                    <a:pt x="26670" y="787399"/>
                  </a:moveTo>
                  <a:lnTo>
                    <a:pt x="0" y="787399"/>
                  </a:lnTo>
                  <a:lnTo>
                    <a:pt x="0" y="792480"/>
                  </a:lnTo>
                  <a:lnTo>
                    <a:pt x="26670" y="792480"/>
                  </a:lnTo>
                  <a:lnTo>
                    <a:pt x="26670" y="787399"/>
                  </a:lnTo>
                  <a:close/>
                </a:path>
                <a:path w="26670" h="913129">
                  <a:moveTo>
                    <a:pt x="26670" y="781049"/>
                  </a:moveTo>
                  <a:lnTo>
                    <a:pt x="0" y="781049"/>
                  </a:lnTo>
                  <a:lnTo>
                    <a:pt x="0" y="786130"/>
                  </a:lnTo>
                  <a:lnTo>
                    <a:pt x="26670" y="786130"/>
                  </a:lnTo>
                  <a:lnTo>
                    <a:pt x="26670" y="781049"/>
                  </a:lnTo>
                  <a:close/>
                </a:path>
                <a:path w="26670" h="913129">
                  <a:moveTo>
                    <a:pt x="26670" y="774699"/>
                  </a:moveTo>
                  <a:lnTo>
                    <a:pt x="0" y="774699"/>
                  </a:lnTo>
                  <a:lnTo>
                    <a:pt x="0" y="779780"/>
                  </a:lnTo>
                  <a:lnTo>
                    <a:pt x="26670" y="779780"/>
                  </a:lnTo>
                  <a:lnTo>
                    <a:pt x="26670" y="774699"/>
                  </a:lnTo>
                  <a:close/>
                </a:path>
                <a:path w="26670" h="913129">
                  <a:moveTo>
                    <a:pt x="26670" y="768349"/>
                  </a:moveTo>
                  <a:lnTo>
                    <a:pt x="0" y="768349"/>
                  </a:lnTo>
                  <a:lnTo>
                    <a:pt x="0" y="773430"/>
                  </a:lnTo>
                  <a:lnTo>
                    <a:pt x="26670" y="773430"/>
                  </a:lnTo>
                  <a:lnTo>
                    <a:pt x="26670" y="768349"/>
                  </a:lnTo>
                  <a:close/>
                </a:path>
                <a:path w="26670" h="913129">
                  <a:moveTo>
                    <a:pt x="26670" y="761999"/>
                  </a:moveTo>
                  <a:lnTo>
                    <a:pt x="0" y="761999"/>
                  </a:lnTo>
                  <a:lnTo>
                    <a:pt x="0" y="767080"/>
                  </a:lnTo>
                  <a:lnTo>
                    <a:pt x="26670" y="767080"/>
                  </a:lnTo>
                  <a:lnTo>
                    <a:pt x="26670" y="761999"/>
                  </a:lnTo>
                  <a:close/>
                </a:path>
                <a:path w="26670" h="913129">
                  <a:moveTo>
                    <a:pt x="26670" y="755649"/>
                  </a:moveTo>
                  <a:lnTo>
                    <a:pt x="0" y="755649"/>
                  </a:lnTo>
                  <a:lnTo>
                    <a:pt x="0" y="760730"/>
                  </a:lnTo>
                  <a:lnTo>
                    <a:pt x="26670" y="760730"/>
                  </a:lnTo>
                  <a:lnTo>
                    <a:pt x="26670" y="755649"/>
                  </a:lnTo>
                  <a:close/>
                </a:path>
                <a:path w="26670" h="913129">
                  <a:moveTo>
                    <a:pt x="26670" y="749299"/>
                  </a:moveTo>
                  <a:lnTo>
                    <a:pt x="0" y="749299"/>
                  </a:lnTo>
                  <a:lnTo>
                    <a:pt x="0" y="754380"/>
                  </a:lnTo>
                  <a:lnTo>
                    <a:pt x="26670" y="754380"/>
                  </a:lnTo>
                  <a:lnTo>
                    <a:pt x="26670" y="749299"/>
                  </a:lnTo>
                  <a:close/>
                </a:path>
                <a:path w="26670" h="913129">
                  <a:moveTo>
                    <a:pt x="26670" y="742949"/>
                  </a:moveTo>
                  <a:lnTo>
                    <a:pt x="0" y="742949"/>
                  </a:lnTo>
                  <a:lnTo>
                    <a:pt x="0" y="748030"/>
                  </a:lnTo>
                  <a:lnTo>
                    <a:pt x="26670" y="748030"/>
                  </a:lnTo>
                  <a:lnTo>
                    <a:pt x="26670" y="742949"/>
                  </a:lnTo>
                  <a:close/>
                </a:path>
                <a:path w="26670" h="913129">
                  <a:moveTo>
                    <a:pt x="26670" y="736599"/>
                  </a:moveTo>
                  <a:lnTo>
                    <a:pt x="0" y="736599"/>
                  </a:lnTo>
                  <a:lnTo>
                    <a:pt x="0" y="741680"/>
                  </a:lnTo>
                  <a:lnTo>
                    <a:pt x="26670" y="741680"/>
                  </a:lnTo>
                  <a:lnTo>
                    <a:pt x="26670" y="736599"/>
                  </a:lnTo>
                  <a:close/>
                </a:path>
                <a:path w="26670" h="913129">
                  <a:moveTo>
                    <a:pt x="26670" y="730249"/>
                  </a:moveTo>
                  <a:lnTo>
                    <a:pt x="0" y="730249"/>
                  </a:lnTo>
                  <a:lnTo>
                    <a:pt x="0" y="735330"/>
                  </a:lnTo>
                  <a:lnTo>
                    <a:pt x="26670" y="735330"/>
                  </a:lnTo>
                  <a:lnTo>
                    <a:pt x="26670" y="730249"/>
                  </a:lnTo>
                  <a:close/>
                </a:path>
                <a:path w="26670" h="913129">
                  <a:moveTo>
                    <a:pt x="26670" y="723899"/>
                  </a:moveTo>
                  <a:lnTo>
                    <a:pt x="0" y="723899"/>
                  </a:lnTo>
                  <a:lnTo>
                    <a:pt x="0" y="728980"/>
                  </a:lnTo>
                  <a:lnTo>
                    <a:pt x="26670" y="728980"/>
                  </a:lnTo>
                  <a:lnTo>
                    <a:pt x="26670" y="723899"/>
                  </a:lnTo>
                  <a:close/>
                </a:path>
                <a:path w="26670" h="913129">
                  <a:moveTo>
                    <a:pt x="26670" y="717549"/>
                  </a:moveTo>
                  <a:lnTo>
                    <a:pt x="0" y="717549"/>
                  </a:lnTo>
                  <a:lnTo>
                    <a:pt x="0" y="722630"/>
                  </a:lnTo>
                  <a:lnTo>
                    <a:pt x="26670" y="722630"/>
                  </a:lnTo>
                  <a:lnTo>
                    <a:pt x="26670" y="717549"/>
                  </a:lnTo>
                  <a:close/>
                </a:path>
                <a:path w="26670" h="913129">
                  <a:moveTo>
                    <a:pt x="26670" y="711199"/>
                  </a:moveTo>
                  <a:lnTo>
                    <a:pt x="0" y="711199"/>
                  </a:lnTo>
                  <a:lnTo>
                    <a:pt x="0" y="716280"/>
                  </a:lnTo>
                  <a:lnTo>
                    <a:pt x="26670" y="716280"/>
                  </a:lnTo>
                  <a:lnTo>
                    <a:pt x="26670" y="711199"/>
                  </a:lnTo>
                  <a:close/>
                </a:path>
                <a:path w="26670" h="913129">
                  <a:moveTo>
                    <a:pt x="26670" y="704849"/>
                  </a:moveTo>
                  <a:lnTo>
                    <a:pt x="0" y="704849"/>
                  </a:lnTo>
                  <a:lnTo>
                    <a:pt x="0" y="709930"/>
                  </a:lnTo>
                  <a:lnTo>
                    <a:pt x="26670" y="709930"/>
                  </a:lnTo>
                  <a:lnTo>
                    <a:pt x="26670" y="704849"/>
                  </a:lnTo>
                  <a:close/>
                </a:path>
                <a:path w="26670" h="913129">
                  <a:moveTo>
                    <a:pt x="26670" y="698499"/>
                  </a:moveTo>
                  <a:lnTo>
                    <a:pt x="0" y="698499"/>
                  </a:lnTo>
                  <a:lnTo>
                    <a:pt x="0" y="703580"/>
                  </a:lnTo>
                  <a:lnTo>
                    <a:pt x="26670" y="703580"/>
                  </a:lnTo>
                  <a:lnTo>
                    <a:pt x="26670" y="698499"/>
                  </a:lnTo>
                  <a:close/>
                </a:path>
                <a:path w="26670" h="913129">
                  <a:moveTo>
                    <a:pt x="26670" y="692149"/>
                  </a:moveTo>
                  <a:lnTo>
                    <a:pt x="0" y="692149"/>
                  </a:lnTo>
                  <a:lnTo>
                    <a:pt x="0" y="697230"/>
                  </a:lnTo>
                  <a:lnTo>
                    <a:pt x="26670" y="697230"/>
                  </a:lnTo>
                  <a:lnTo>
                    <a:pt x="26670" y="692149"/>
                  </a:lnTo>
                  <a:close/>
                </a:path>
                <a:path w="26670" h="913129">
                  <a:moveTo>
                    <a:pt x="26670" y="685799"/>
                  </a:moveTo>
                  <a:lnTo>
                    <a:pt x="0" y="685799"/>
                  </a:lnTo>
                  <a:lnTo>
                    <a:pt x="0" y="690880"/>
                  </a:lnTo>
                  <a:lnTo>
                    <a:pt x="26670" y="690880"/>
                  </a:lnTo>
                  <a:lnTo>
                    <a:pt x="26670" y="685799"/>
                  </a:lnTo>
                  <a:close/>
                </a:path>
                <a:path w="26670" h="913129">
                  <a:moveTo>
                    <a:pt x="26670" y="679449"/>
                  </a:moveTo>
                  <a:lnTo>
                    <a:pt x="0" y="679449"/>
                  </a:lnTo>
                  <a:lnTo>
                    <a:pt x="0" y="684530"/>
                  </a:lnTo>
                  <a:lnTo>
                    <a:pt x="26670" y="684530"/>
                  </a:lnTo>
                  <a:lnTo>
                    <a:pt x="26670" y="679449"/>
                  </a:lnTo>
                  <a:close/>
                </a:path>
                <a:path w="26670" h="913129">
                  <a:moveTo>
                    <a:pt x="26670" y="673099"/>
                  </a:moveTo>
                  <a:lnTo>
                    <a:pt x="0" y="673099"/>
                  </a:lnTo>
                  <a:lnTo>
                    <a:pt x="0" y="678180"/>
                  </a:lnTo>
                  <a:lnTo>
                    <a:pt x="26670" y="678180"/>
                  </a:lnTo>
                  <a:lnTo>
                    <a:pt x="26670" y="673099"/>
                  </a:lnTo>
                  <a:close/>
                </a:path>
                <a:path w="26670" h="913129">
                  <a:moveTo>
                    <a:pt x="26670" y="666749"/>
                  </a:moveTo>
                  <a:lnTo>
                    <a:pt x="0" y="666749"/>
                  </a:lnTo>
                  <a:lnTo>
                    <a:pt x="0" y="671830"/>
                  </a:lnTo>
                  <a:lnTo>
                    <a:pt x="26670" y="671830"/>
                  </a:lnTo>
                  <a:lnTo>
                    <a:pt x="26670" y="666749"/>
                  </a:lnTo>
                  <a:close/>
                </a:path>
                <a:path w="26670" h="913129">
                  <a:moveTo>
                    <a:pt x="26670" y="660399"/>
                  </a:moveTo>
                  <a:lnTo>
                    <a:pt x="0" y="660399"/>
                  </a:lnTo>
                  <a:lnTo>
                    <a:pt x="0" y="665480"/>
                  </a:lnTo>
                  <a:lnTo>
                    <a:pt x="26670" y="665480"/>
                  </a:lnTo>
                  <a:lnTo>
                    <a:pt x="26670" y="660399"/>
                  </a:lnTo>
                  <a:close/>
                </a:path>
                <a:path w="26670" h="913129">
                  <a:moveTo>
                    <a:pt x="26670" y="654050"/>
                  </a:moveTo>
                  <a:lnTo>
                    <a:pt x="0" y="654050"/>
                  </a:lnTo>
                  <a:lnTo>
                    <a:pt x="0" y="659130"/>
                  </a:lnTo>
                  <a:lnTo>
                    <a:pt x="26670" y="659130"/>
                  </a:lnTo>
                  <a:lnTo>
                    <a:pt x="26670" y="654050"/>
                  </a:lnTo>
                  <a:close/>
                </a:path>
                <a:path w="26670" h="913129">
                  <a:moveTo>
                    <a:pt x="26670" y="647700"/>
                  </a:moveTo>
                  <a:lnTo>
                    <a:pt x="0" y="647700"/>
                  </a:lnTo>
                  <a:lnTo>
                    <a:pt x="0" y="652780"/>
                  </a:lnTo>
                  <a:lnTo>
                    <a:pt x="26670" y="652780"/>
                  </a:lnTo>
                  <a:lnTo>
                    <a:pt x="26670" y="647700"/>
                  </a:lnTo>
                  <a:close/>
                </a:path>
                <a:path w="26670" h="913129">
                  <a:moveTo>
                    <a:pt x="26670" y="641349"/>
                  </a:moveTo>
                  <a:lnTo>
                    <a:pt x="0" y="641349"/>
                  </a:lnTo>
                  <a:lnTo>
                    <a:pt x="0" y="646430"/>
                  </a:lnTo>
                  <a:lnTo>
                    <a:pt x="26670" y="646430"/>
                  </a:lnTo>
                  <a:lnTo>
                    <a:pt x="26670" y="641349"/>
                  </a:lnTo>
                  <a:close/>
                </a:path>
                <a:path w="26670" h="913129">
                  <a:moveTo>
                    <a:pt x="26670" y="634999"/>
                  </a:moveTo>
                  <a:lnTo>
                    <a:pt x="0" y="634999"/>
                  </a:lnTo>
                  <a:lnTo>
                    <a:pt x="0" y="640080"/>
                  </a:lnTo>
                  <a:lnTo>
                    <a:pt x="26670" y="640080"/>
                  </a:lnTo>
                  <a:lnTo>
                    <a:pt x="26670" y="634999"/>
                  </a:lnTo>
                  <a:close/>
                </a:path>
                <a:path w="26670" h="913129">
                  <a:moveTo>
                    <a:pt x="26670" y="628649"/>
                  </a:moveTo>
                  <a:lnTo>
                    <a:pt x="0" y="628649"/>
                  </a:lnTo>
                  <a:lnTo>
                    <a:pt x="0" y="633730"/>
                  </a:lnTo>
                  <a:lnTo>
                    <a:pt x="26670" y="633730"/>
                  </a:lnTo>
                  <a:lnTo>
                    <a:pt x="26670" y="628649"/>
                  </a:lnTo>
                  <a:close/>
                </a:path>
                <a:path w="26670" h="913129">
                  <a:moveTo>
                    <a:pt x="26670" y="622299"/>
                  </a:moveTo>
                  <a:lnTo>
                    <a:pt x="0" y="622299"/>
                  </a:lnTo>
                  <a:lnTo>
                    <a:pt x="0" y="627380"/>
                  </a:lnTo>
                  <a:lnTo>
                    <a:pt x="26670" y="627380"/>
                  </a:lnTo>
                  <a:lnTo>
                    <a:pt x="26670" y="622299"/>
                  </a:lnTo>
                  <a:close/>
                </a:path>
                <a:path w="26670" h="913129">
                  <a:moveTo>
                    <a:pt x="26670" y="615949"/>
                  </a:moveTo>
                  <a:lnTo>
                    <a:pt x="0" y="615949"/>
                  </a:lnTo>
                  <a:lnTo>
                    <a:pt x="0" y="621030"/>
                  </a:lnTo>
                  <a:lnTo>
                    <a:pt x="26670" y="621030"/>
                  </a:lnTo>
                  <a:lnTo>
                    <a:pt x="26670" y="615949"/>
                  </a:lnTo>
                  <a:close/>
                </a:path>
                <a:path w="26670" h="913129">
                  <a:moveTo>
                    <a:pt x="26670" y="609599"/>
                  </a:moveTo>
                  <a:lnTo>
                    <a:pt x="0" y="609599"/>
                  </a:lnTo>
                  <a:lnTo>
                    <a:pt x="0" y="614680"/>
                  </a:lnTo>
                  <a:lnTo>
                    <a:pt x="26670" y="614680"/>
                  </a:lnTo>
                  <a:lnTo>
                    <a:pt x="26670" y="609599"/>
                  </a:lnTo>
                  <a:close/>
                </a:path>
                <a:path w="26670" h="913129">
                  <a:moveTo>
                    <a:pt x="26670" y="603250"/>
                  </a:moveTo>
                  <a:lnTo>
                    <a:pt x="0" y="603250"/>
                  </a:lnTo>
                  <a:lnTo>
                    <a:pt x="0" y="608330"/>
                  </a:lnTo>
                  <a:lnTo>
                    <a:pt x="26670" y="608330"/>
                  </a:lnTo>
                  <a:lnTo>
                    <a:pt x="26670" y="603250"/>
                  </a:lnTo>
                  <a:close/>
                </a:path>
                <a:path w="26670" h="913129">
                  <a:moveTo>
                    <a:pt x="26670" y="596899"/>
                  </a:moveTo>
                  <a:lnTo>
                    <a:pt x="0" y="596899"/>
                  </a:lnTo>
                  <a:lnTo>
                    <a:pt x="0" y="601980"/>
                  </a:lnTo>
                  <a:lnTo>
                    <a:pt x="26670" y="601980"/>
                  </a:lnTo>
                  <a:lnTo>
                    <a:pt x="26670" y="596899"/>
                  </a:lnTo>
                  <a:close/>
                </a:path>
                <a:path w="26670" h="913129">
                  <a:moveTo>
                    <a:pt x="26670" y="590549"/>
                  </a:moveTo>
                  <a:lnTo>
                    <a:pt x="0" y="590549"/>
                  </a:lnTo>
                  <a:lnTo>
                    <a:pt x="0" y="595630"/>
                  </a:lnTo>
                  <a:lnTo>
                    <a:pt x="26670" y="595630"/>
                  </a:lnTo>
                  <a:lnTo>
                    <a:pt x="26670" y="590549"/>
                  </a:lnTo>
                  <a:close/>
                </a:path>
                <a:path w="26670" h="913129">
                  <a:moveTo>
                    <a:pt x="26670" y="585469"/>
                  </a:moveTo>
                  <a:lnTo>
                    <a:pt x="0" y="585469"/>
                  </a:lnTo>
                  <a:lnTo>
                    <a:pt x="0" y="589280"/>
                  </a:lnTo>
                  <a:lnTo>
                    <a:pt x="26670" y="589280"/>
                  </a:lnTo>
                  <a:lnTo>
                    <a:pt x="26670" y="585469"/>
                  </a:lnTo>
                  <a:close/>
                </a:path>
              </a:pathLst>
            </a:custGeom>
            <a:solidFill>
              <a:srgbClr val="365ED6"/>
            </a:solidFill>
          </p:spPr>
          <p:txBody>
            <a:bodyPr wrap="square" lIns="0" tIns="0" rIns="0" bIns="0" rtlCol="0"/>
            <a:lstStyle/>
            <a:p>
              <a:endParaRPr/>
            </a:p>
          </p:txBody>
        </p:sp>
        <p:sp>
          <p:nvSpPr>
            <p:cNvPr id="463" name="object 463"/>
            <p:cNvSpPr/>
            <p:nvPr/>
          </p:nvSpPr>
          <p:spPr>
            <a:xfrm>
              <a:off x="5867400" y="5453379"/>
              <a:ext cx="25400" cy="919480"/>
            </a:xfrm>
            <a:custGeom>
              <a:avLst/>
              <a:gdLst/>
              <a:ahLst/>
              <a:cxnLst/>
              <a:rect l="l" t="t" r="r" b="b"/>
              <a:pathLst>
                <a:path w="25400" h="919479">
                  <a:moveTo>
                    <a:pt x="1270" y="0"/>
                  </a:moveTo>
                  <a:lnTo>
                    <a:pt x="0" y="0"/>
                  </a:lnTo>
                  <a:lnTo>
                    <a:pt x="0" y="5080"/>
                  </a:lnTo>
                  <a:lnTo>
                    <a:pt x="22859" y="5080"/>
                  </a:lnTo>
                  <a:lnTo>
                    <a:pt x="22859" y="3810"/>
                  </a:lnTo>
                  <a:lnTo>
                    <a:pt x="15240" y="3810"/>
                  </a:lnTo>
                  <a:lnTo>
                    <a:pt x="15240" y="2540"/>
                  </a:lnTo>
                  <a:lnTo>
                    <a:pt x="7620" y="2540"/>
                  </a:lnTo>
                  <a:lnTo>
                    <a:pt x="7619" y="1270"/>
                  </a:lnTo>
                  <a:lnTo>
                    <a:pt x="1270" y="1270"/>
                  </a:lnTo>
                  <a:lnTo>
                    <a:pt x="1270" y="0"/>
                  </a:lnTo>
                  <a:close/>
                </a:path>
                <a:path w="25400" h="919479">
                  <a:moveTo>
                    <a:pt x="25400" y="5080"/>
                  </a:moveTo>
                  <a:lnTo>
                    <a:pt x="0" y="5080"/>
                  </a:lnTo>
                  <a:lnTo>
                    <a:pt x="0" y="11430"/>
                  </a:lnTo>
                  <a:lnTo>
                    <a:pt x="25400" y="11430"/>
                  </a:lnTo>
                  <a:lnTo>
                    <a:pt x="25400" y="5080"/>
                  </a:lnTo>
                  <a:close/>
                </a:path>
                <a:path w="25400" h="919479">
                  <a:moveTo>
                    <a:pt x="25400" y="11430"/>
                  </a:moveTo>
                  <a:lnTo>
                    <a:pt x="0" y="11430"/>
                  </a:lnTo>
                  <a:lnTo>
                    <a:pt x="0" y="17780"/>
                  </a:lnTo>
                  <a:lnTo>
                    <a:pt x="25400" y="17780"/>
                  </a:lnTo>
                  <a:lnTo>
                    <a:pt x="25400" y="11430"/>
                  </a:lnTo>
                  <a:close/>
                </a:path>
                <a:path w="25400" h="919479">
                  <a:moveTo>
                    <a:pt x="25400" y="17780"/>
                  </a:moveTo>
                  <a:lnTo>
                    <a:pt x="0" y="17780"/>
                  </a:lnTo>
                  <a:lnTo>
                    <a:pt x="0" y="24130"/>
                  </a:lnTo>
                  <a:lnTo>
                    <a:pt x="25400" y="24130"/>
                  </a:lnTo>
                  <a:lnTo>
                    <a:pt x="25400" y="17780"/>
                  </a:lnTo>
                  <a:close/>
                </a:path>
                <a:path w="25400" h="919479">
                  <a:moveTo>
                    <a:pt x="25400" y="24130"/>
                  </a:moveTo>
                  <a:lnTo>
                    <a:pt x="0" y="24130"/>
                  </a:lnTo>
                  <a:lnTo>
                    <a:pt x="0" y="30480"/>
                  </a:lnTo>
                  <a:lnTo>
                    <a:pt x="25400" y="30480"/>
                  </a:lnTo>
                  <a:lnTo>
                    <a:pt x="25400" y="24130"/>
                  </a:lnTo>
                  <a:close/>
                </a:path>
                <a:path w="25400" h="919479">
                  <a:moveTo>
                    <a:pt x="25400" y="31750"/>
                  </a:moveTo>
                  <a:lnTo>
                    <a:pt x="0" y="31750"/>
                  </a:lnTo>
                  <a:lnTo>
                    <a:pt x="0" y="36830"/>
                  </a:lnTo>
                  <a:lnTo>
                    <a:pt x="25400" y="36830"/>
                  </a:lnTo>
                  <a:lnTo>
                    <a:pt x="25400" y="31750"/>
                  </a:lnTo>
                  <a:close/>
                </a:path>
                <a:path w="25400" h="919479">
                  <a:moveTo>
                    <a:pt x="25400" y="30480"/>
                  </a:moveTo>
                  <a:lnTo>
                    <a:pt x="0" y="30480"/>
                  </a:lnTo>
                  <a:lnTo>
                    <a:pt x="0" y="31750"/>
                  </a:lnTo>
                  <a:lnTo>
                    <a:pt x="25400" y="31750"/>
                  </a:lnTo>
                  <a:lnTo>
                    <a:pt x="25400" y="30480"/>
                  </a:lnTo>
                  <a:close/>
                </a:path>
                <a:path w="25400" h="919479">
                  <a:moveTo>
                    <a:pt x="25400" y="36830"/>
                  </a:moveTo>
                  <a:lnTo>
                    <a:pt x="0" y="36830"/>
                  </a:lnTo>
                  <a:lnTo>
                    <a:pt x="0" y="43180"/>
                  </a:lnTo>
                  <a:lnTo>
                    <a:pt x="25400" y="43180"/>
                  </a:lnTo>
                  <a:lnTo>
                    <a:pt x="25400" y="36830"/>
                  </a:lnTo>
                  <a:close/>
                </a:path>
                <a:path w="25400" h="919479">
                  <a:moveTo>
                    <a:pt x="25400" y="43180"/>
                  </a:moveTo>
                  <a:lnTo>
                    <a:pt x="0" y="43180"/>
                  </a:lnTo>
                  <a:lnTo>
                    <a:pt x="0" y="49530"/>
                  </a:lnTo>
                  <a:lnTo>
                    <a:pt x="25400" y="49530"/>
                  </a:lnTo>
                  <a:lnTo>
                    <a:pt x="25400" y="43180"/>
                  </a:lnTo>
                  <a:close/>
                </a:path>
                <a:path w="25400" h="919479">
                  <a:moveTo>
                    <a:pt x="25400" y="49530"/>
                  </a:moveTo>
                  <a:lnTo>
                    <a:pt x="0" y="49530"/>
                  </a:lnTo>
                  <a:lnTo>
                    <a:pt x="0" y="55880"/>
                  </a:lnTo>
                  <a:lnTo>
                    <a:pt x="25400" y="55880"/>
                  </a:lnTo>
                  <a:lnTo>
                    <a:pt x="25400" y="49530"/>
                  </a:lnTo>
                  <a:close/>
                </a:path>
                <a:path w="25400" h="919479">
                  <a:moveTo>
                    <a:pt x="25400" y="55880"/>
                  </a:moveTo>
                  <a:lnTo>
                    <a:pt x="0" y="55880"/>
                  </a:lnTo>
                  <a:lnTo>
                    <a:pt x="0" y="62230"/>
                  </a:lnTo>
                  <a:lnTo>
                    <a:pt x="25400" y="62230"/>
                  </a:lnTo>
                  <a:lnTo>
                    <a:pt x="25400" y="55880"/>
                  </a:lnTo>
                  <a:close/>
                </a:path>
                <a:path w="25400" h="919479">
                  <a:moveTo>
                    <a:pt x="25400" y="62230"/>
                  </a:moveTo>
                  <a:lnTo>
                    <a:pt x="0" y="62230"/>
                  </a:lnTo>
                  <a:lnTo>
                    <a:pt x="0" y="68580"/>
                  </a:lnTo>
                  <a:lnTo>
                    <a:pt x="25400" y="68580"/>
                  </a:lnTo>
                  <a:lnTo>
                    <a:pt x="25400" y="62230"/>
                  </a:lnTo>
                  <a:close/>
                </a:path>
                <a:path w="25400" h="919479">
                  <a:moveTo>
                    <a:pt x="25400" y="68580"/>
                  </a:moveTo>
                  <a:lnTo>
                    <a:pt x="0" y="68580"/>
                  </a:lnTo>
                  <a:lnTo>
                    <a:pt x="0" y="93980"/>
                  </a:lnTo>
                  <a:lnTo>
                    <a:pt x="25400" y="93980"/>
                  </a:lnTo>
                  <a:lnTo>
                    <a:pt x="25400" y="68580"/>
                  </a:lnTo>
                  <a:close/>
                </a:path>
                <a:path w="25400" h="919479">
                  <a:moveTo>
                    <a:pt x="25400" y="93980"/>
                  </a:moveTo>
                  <a:lnTo>
                    <a:pt x="0" y="93980"/>
                  </a:lnTo>
                  <a:lnTo>
                    <a:pt x="0" y="100330"/>
                  </a:lnTo>
                  <a:lnTo>
                    <a:pt x="25400" y="100330"/>
                  </a:lnTo>
                  <a:lnTo>
                    <a:pt x="25400" y="93980"/>
                  </a:lnTo>
                  <a:close/>
                </a:path>
                <a:path w="25400" h="919479">
                  <a:moveTo>
                    <a:pt x="25400" y="100330"/>
                  </a:moveTo>
                  <a:lnTo>
                    <a:pt x="0" y="100330"/>
                  </a:lnTo>
                  <a:lnTo>
                    <a:pt x="0" y="106680"/>
                  </a:lnTo>
                  <a:lnTo>
                    <a:pt x="25400" y="106680"/>
                  </a:lnTo>
                  <a:lnTo>
                    <a:pt x="25400" y="100330"/>
                  </a:lnTo>
                  <a:close/>
                </a:path>
                <a:path w="25400" h="919479">
                  <a:moveTo>
                    <a:pt x="25400" y="106680"/>
                  </a:moveTo>
                  <a:lnTo>
                    <a:pt x="0" y="106680"/>
                  </a:lnTo>
                  <a:lnTo>
                    <a:pt x="0" y="113030"/>
                  </a:lnTo>
                  <a:lnTo>
                    <a:pt x="25400" y="113030"/>
                  </a:lnTo>
                  <a:lnTo>
                    <a:pt x="25400" y="106680"/>
                  </a:lnTo>
                  <a:close/>
                </a:path>
                <a:path w="25400" h="919479">
                  <a:moveTo>
                    <a:pt x="25400" y="113030"/>
                  </a:moveTo>
                  <a:lnTo>
                    <a:pt x="0" y="113030"/>
                  </a:lnTo>
                  <a:lnTo>
                    <a:pt x="0" y="116840"/>
                  </a:lnTo>
                  <a:lnTo>
                    <a:pt x="25400" y="116840"/>
                  </a:lnTo>
                  <a:lnTo>
                    <a:pt x="25400" y="113030"/>
                  </a:lnTo>
                  <a:close/>
                </a:path>
                <a:path w="25400" h="919479">
                  <a:moveTo>
                    <a:pt x="25400" y="116840"/>
                  </a:moveTo>
                  <a:lnTo>
                    <a:pt x="0" y="116840"/>
                  </a:lnTo>
                  <a:lnTo>
                    <a:pt x="0" y="119380"/>
                  </a:lnTo>
                  <a:lnTo>
                    <a:pt x="25400" y="119380"/>
                  </a:lnTo>
                  <a:lnTo>
                    <a:pt x="25400" y="116840"/>
                  </a:lnTo>
                  <a:close/>
                </a:path>
                <a:path w="25400" h="919479">
                  <a:moveTo>
                    <a:pt x="25400" y="119380"/>
                  </a:moveTo>
                  <a:lnTo>
                    <a:pt x="0" y="119380"/>
                  </a:lnTo>
                  <a:lnTo>
                    <a:pt x="0" y="132080"/>
                  </a:lnTo>
                  <a:lnTo>
                    <a:pt x="25400" y="132080"/>
                  </a:lnTo>
                  <a:lnTo>
                    <a:pt x="25400" y="119380"/>
                  </a:lnTo>
                  <a:close/>
                </a:path>
                <a:path w="25400" h="919479">
                  <a:moveTo>
                    <a:pt x="25400" y="132080"/>
                  </a:moveTo>
                  <a:lnTo>
                    <a:pt x="0" y="132080"/>
                  </a:lnTo>
                  <a:lnTo>
                    <a:pt x="0" y="138430"/>
                  </a:lnTo>
                  <a:lnTo>
                    <a:pt x="25400" y="138430"/>
                  </a:lnTo>
                  <a:lnTo>
                    <a:pt x="25400" y="132080"/>
                  </a:lnTo>
                  <a:close/>
                </a:path>
                <a:path w="25400" h="919479">
                  <a:moveTo>
                    <a:pt x="25400" y="138430"/>
                  </a:moveTo>
                  <a:lnTo>
                    <a:pt x="0" y="138430"/>
                  </a:lnTo>
                  <a:lnTo>
                    <a:pt x="0" y="148590"/>
                  </a:lnTo>
                  <a:lnTo>
                    <a:pt x="25400" y="148590"/>
                  </a:lnTo>
                  <a:lnTo>
                    <a:pt x="25400" y="138430"/>
                  </a:lnTo>
                  <a:close/>
                </a:path>
                <a:path w="25400" h="919479">
                  <a:moveTo>
                    <a:pt x="25400" y="148590"/>
                  </a:moveTo>
                  <a:lnTo>
                    <a:pt x="0" y="148590"/>
                  </a:lnTo>
                  <a:lnTo>
                    <a:pt x="0" y="154940"/>
                  </a:lnTo>
                  <a:lnTo>
                    <a:pt x="25400" y="154940"/>
                  </a:lnTo>
                  <a:lnTo>
                    <a:pt x="25400" y="148590"/>
                  </a:lnTo>
                  <a:close/>
                </a:path>
                <a:path w="25400" h="919479">
                  <a:moveTo>
                    <a:pt x="25400" y="154940"/>
                  </a:moveTo>
                  <a:lnTo>
                    <a:pt x="0" y="154940"/>
                  </a:lnTo>
                  <a:lnTo>
                    <a:pt x="0" y="163830"/>
                  </a:lnTo>
                  <a:lnTo>
                    <a:pt x="25400" y="163830"/>
                  </a:lnTo>
                  <a:lnTo>
                    <a:pt x="25400" y="154940"/>
                  </a:lnTo>
                  <a:close/>
                </a:path>
                <a:path w="25400" h="919479">
                  <a:moveTo>
                    <a:pt x="25400" y="163830"/>
                  </a:moveTo>
                  <a:lnTo>
                    <a:pt x="0" y="163830"/>
                  </a:lnTo>
                  <a:lnTo>
                    <a:pt x="0" y="168910"/>
                  </a:lnTo>
                  <a:lnTo>
                    <a:pt x="25400" y="168910"/>
                  </a:lnTo>
                  <a:lnTo>
                    <a:pt x="25400" y="163830"/>
                  </a:lnTo>
                  <a:close/>
                </a:path>
                <a:path w="25400" h="919479">
                  <a:moveTo>
                    <a:pt x="25400" y="168910"/>
                  </a:moveTo>
                  <a:lnTo>
                    <a:pt x="0" y="168910"/>
                  </a:lnTo>
                  <a:lnTo>
                    <a:pt x="0" y="170180"/>
                  </a:lnTo>
                  <a:lnTo>
                    <a:pt x="25400" y="170180"/>
                  </a:lnTo>
                  <a:lnTo>
                    <a:pt x="25400" y="168910"/>
                  </a:lnTo>
                  <a:close/>
                </a:path>
                <a:path w="25400" h="919479">
                  <a:moveTo>
                    <a:pt x="25400" y="170180"/>
                  </a:moveTo>
                  <a:lnTo>
                    <a:pt x="0" y="170180"/>
                  </a:lnTo>
                  <a:lnTo>
                    <a:pt x="0" y="176530"/>
                  </a:lnTo>
                  <a:lnTo>
                    <a:pt x="25400" y="176530"/>
                  </a:lnTo>
                  <a:lnTo>
                    <a:pt x="25400" y="170180"/>
                  </a:lnTo>
                  <a:close/>
                </a:path>
                <a:path w="25400" h="919479">
                  <a:moveTo>
                    <a:pt x="25400" y="176530"/>
                  </a:moveTo>
                  <a:lnTo>
                    <a:pt x="0" y="176530"/>
                  </a:lnTo>
                  <a:lnTo>
                    <a:pt x="0" y="186690"/>
                  </a:lnTo>
                  <a:lnTo>
                    <a:pt x="25400" y="186690"/>
                  </a:lnTo>
                  <a:lnTo>
                    <a:pt x="25400" y="176530"/>
                  </a:lnTo>
                  <a:close/>
                </a:path>
                <a:path w="25400" h="919479">
                  <a:moveTo>
                    <a:pt x="25400" y="186690"/>
                  </a:moveTo>
                  <a:lnTo>
                    <a:pt x="0" y="186690"/>
                  </a:lnTo>
                  <a:lnTo>
                    <a:pt x="0" y="195580"/>
                  </a:lnTo>
                  <a:lnTo>
                    <a:pt x="25400" y="195580"/>
                  </a:lnTo>
                  <a:lnTo>
                    <a:pt x="25400" y="186690"/>
                  </a:lnTo>
                  <a:close/>
                </a:path>
                <a:path w="25400" h="919479">
                  <a:moveTo>
                    <a:pt x="25400" y="195580"/>
                  </a:moveTo>
                  <a:lnTo>
                    <a:pt x="0" y="195580"/>
                  </a:lnTo>
                  <a:lnTo>
                    <a:pt x="0" y="233680"/>
                  </a:lnTo>
                  <a:lnTo>
                    <a:pt x="25400" y="233680"/>
                  </a:lnTo>
                  <a:lnTo>
                    <a:pt x="25400" y="195580"/>
                  </a:lnTo>
                  <a:close/>
                </a:path>
                <a:path w="25400" h="919479">
                  <a:moveTo>
                    <a:pt x="25400" y="233680"/>
                  </a:moveTo>
                  <a:lnTo>
                    <a:pt x="0" y="233680"/>
                  </a:lnTo>
                  <a:lnTo>
                    <a:pt x="0" y="237490"/>
                  </a:lnTo>
                  <a:lnTo>
                    <a:pt x="25400" y="237490"/>
                  </a:lnTo>
                  <a:lnTo>
                    <a:pt x="25400" y="233680"/>
                  </a:lnTo>
                  <a:close/>
                </a:path>
                <a:path w="25400" h="919479">
                  <a:moveTo>
                    <a:pt x="25400" y="237490"/>
                  </a:moveTo>
                  <a:lnTo>
                    <a:pt x="0" y="237490"/>
                  </a:lnTo>
                  <a:lnTo>
                    <a:pt x="0" y="240030"/>
                  </a:lnTo>
                  <a:lnTo>
                    <a:pt x="25400" y="240030"/>
                  </a:lnTo>
                  <a:lnTo>
                    <a:pt x="25400" y="237490"/>
                  </a:lnTo>
                  <a:close/>
                </a:path>
                <a:path w="25400" h="919479">
                  <a:moveTo>
                    <a:pt x="25400" y="240030"/>
                  </a:moveTo>
                  <a:lnTo>
                    <a:pt x="0" y="240030"/>
                  </a:lnTo>
                  <a:lnTo>
                    <a:pt x="0" y="246380"/>
                  </a:lnTo>
                  <a:lnTo>
                    <a:pt x="25400" y="246380"/>
                  </a:lnTo>
                  <a:lnTo>
                    <a:pt x="25400" y="240030"/>
                  </a:lnTo>
                  <a:close/>
                </a:path>
                <a:path w="25400" h="919479">
                  <a:moveTo>
                    <a:pt x="25400" y="246380"/>
                  </a:moveTo>
                  <a:lnTo>
                    <a:pt x="0" y="246380"/>
                  </a:lnTo>
                  <a:lnTo>
                    <a:pt x="0" y="250190"/>
                  </a:lnTo>
                  <a:lnTo>
                    <a:pt x="25400" y="250190"/>
                  </a:lnTo>
                  <a:lnTo>
                    <a:pt x="25400" y="246380"/>
                  </a:lnTo>
                  <a:close/>
                </a:path>
                <a:path w="25400" h="919479">
                  <a:moveTo>
                    <a:pt x="25400" y="250190"/>
                  </a:moveTo>
                  <a:lnTo>
                    <a:pt x="0" y="250190"/>
                  </a:lnTo>
                  <a:lnTo>
                    <a:pt x="0" y="288290"/>
                  </a:lnTo>
                  <a:lnTo>
                    <a:pt x="25400" y="288290"/>
                  </a:lnTo>
                  <a:lnTo>
                    <a:pt x="25400" y="250190"/>
                  </a:lnTo>
                  <a:close/>
                </a:path>
                <a:path w="25400" h="919479">
                  <a:moveTo>
                    <a:pt x="25400" y="288290"/>
                  </a:moveTo>
                  <a:lnTo>
                    <a:pt x="0" y="288290"/>
                  </a:lnTo>
                  <a:lnTo>
                    <a:pt x="0" y="297180"/>
                  </a:lnTo>
                  <a:lnTo>
                    <a:pt x="25400" y="297180"/>
                  </a:lnTo>
                  <a:lnTo>
                    <a:pt x="25400" y="288290"/>
                  </a:lnTo>
                  <a:close/>
                </a:path>
                <a:path w="25400" h="919479">
                  <a:moveTo>
                    <a:pt x="25400" y="297180"/>
                  </a:moveTo>
                  <a:lnTo>
                    <a:pt x="0" y="297180"/>
                  </a:lnTo>
                  <a:lnTo>
                    <a:pt x="0" y="303530"/>
                  </a:lnTo>
                  <a:lnTo>
                    <a:pt x="25400" y="303530"/>
                  </a:lnTo>
                  <a:lnTo>
                    <a:pt x="25400" y="297180"/>
                  </a:lnTo>
                  <a:close/>
                </a:path>
                <a:path w="25400" h="919479">
                  <a:moveTo>
                    <a:pt x="25400" y="303530"/>
                  </a:moveTo>
                  <a:lnTo>
                    <a:pt x="0" y="303530"/>
                  </a:lnTo>
                  <a:lnTo>
                    <a:pt x="0" y="309880"/>
                  </a:lnTo>
                  <a:lnTo>
                    <a:pt x="25400" y="309880"/>
                  </a:lnTo>
                  <a:lnTo>
                    <a:pt x="25400" y="303530"/>
                  </a:lnTo>
                  <a:close/>
                </a:path>
                <a:path w="25400" h="919479">
                  <a:moveTo>
                    <a:pt x="25400" y="309880"/>
                  </a:moveTo>
                  <a:lnTo>
                    <a:pt x="0" y="309880"/>
                  </a:lnTo>
                  <a:lnTo>
                    <a:pt x="0" y="313690"/>
                  </a:lnTo>
                  <a:lnTo>
                    <a:pt x="25400" y="313690"/>
                  </a:lnTo>
                  <a:lnTo>
                    <a:pt x="25400" y="309880"/>
                  </a:lnTo>
                  <a:close/>
                </a:path>
                <a:path w="25400" h="919479">
                  <a:moveTo>
                    <a:pt x="25400" y="313690"/>
                  </a:moveTo>
                  <a:lnTo>
                    <a:pt x="0" y="313690"/>
                  </a:lnTo>
                  <a:lnTo>
                    <a:pt x="0" y="320040"/>
                  </a:lnTo>
                  <a:lnTo>
                    <a:pt x="25400" y="320040"/>
                  </a:lnTo>
                  <a:lnTo>
                    <a:pt x="25400" y="313690"/>
                  </a:lnTo>
                  <a:close/>
                </a:path>
                <a:path w="25400" h="919479">
                  <a:moveTo>
                    <a:pt x="25400" y="320040"/>
                  </a:moveTo>
                  <a:lnTo>
                    <a:pt x="0" y="320040"/>
                  </a:lnTo>
                  <a:lnTo>
                    <a:pt x="0" y="322580"/>
                  </a:lnTo>
                  <a:lnTo>
                    <a:pt x="25400" y="322580"/>
                  </a:lnTo>
                  <a:lnTo>
                    <a:pt x="25400" y="320040"/>
                  </a:lnTo>
                  <a:close/>
                </a:path>
                <a:path w="25400" h="919479">
                  <a:moveTo>
                    <a:pt x="25400" y="322580"/>
                  </a:moveTo>
                  <a:lnTo>
                    <a:pt x="0" y="322580"/>
                  </a:lnTo>
                  <a:lnTo>
                    <a:pt x="0" y="326390"/>
                  </a:lnTo>
                  <a:lnTo>
                    <a:pt x="25400" y="326390"/>
                  </a:lnTo>
                  <a:lnTo>
                    <a:pt x="25400" y="322580"/>
                  </a:lnTo>
                  <a:close/>
                </a:path>
                <a:path w="25400" h="919479">
                  <a:moveTo>
                    <a:pt x="25400" y="326390"/>
                  </a:moveTo>
                  <a:lnTo>
                    <a:pt x="0" y="326390"/>
                  </a:lnTo>
                  <a:lnTo>
                    <a:pt x="0" y="328930"/>
                  </a:lnTo>
                  <a:lnTo>
                    <a:pt x="25400" y="328930"/>
                  </a:lnTo>
                  <a:lnTo>
                    <a:pt x="25400" y="326390"/>
                  </a:lnTo>
                  <a:close/>
                </a:path>
                <a:path w="25400" h="919479">
                  <a:moveTo>
                    <a:pt x="25400" y="328930"/>
                  </a:moveTo>
                  <a:lnTo>
                    <a:pt x="0" y="328930"/>
                  </a:lnTo>
                  <a:lnTo>
                    <a:pt x="0" y="335280"/>
                  </a:lnTo>
                  <a:lnTo>
                    <a:pt x="25400" y="335280"/>
                  </a:lnTo>
                  <a:lnTo>
                    <a:pt x="25400" y="328930"/>
                  </a:lnTo>
                  <a:close/>
                </a:path>
                <a:path w="25400" h="919479">
                  <a:moveTo>
                    <a:pt x="25400" y="335280"/>
                  </a:moveTo>
                  <a:lnTo>
                    <a:pt x="0" y="335280"/>
                  </a:lnTo>
                  <a:lnTo>
                    <a:pt x="0" y="360680"/>
                  </a:lnTo>
                  <a:lnTo>
                    <a:pt x="25400" y="360680"/>
                  </a:lnTo>
                  <a:lnTo>
                    <a:pt x="25400" y="335280"/>
                  </a:lnTo>
                  <a:close/>
                </a:path>
                <a:path w="25400" h="919479">
                  <a:moveTo>
                    <a:pt x="25400" y="360680"/>
                  </a:moveTo>
                  <a:lnTo>
                    <a:pt x="0" y="360680"/>
                  </a:lnTo>
                  <a:lnTo>
                    <a:pt x="0" y="367030"/>
                  </a:lnTo>
                  <a:lnTo>
                    <a:pt x="25400" y="367030"/>
                  </a:lnTo>
                  <a:lnTo>
                    <a:pt x="25400" y="360680"/>
                  </a:lnTo>
                  <a:close/>
                </a:path>
                <a:path w="25400" h="919479">
                  <a:moveTo>
                    <a:pt x="25400" y="367030"/>
                  </a:moveTo>
                  <a:lnTo>
                    <a:pt x="0" y="367030"/>
                  </a:lnTo>
                  <a:lnTo>
                    <a:pt x="0" y="379730"/>
                  </a:lnTo>
                  <a:lnTo>
                    <a:pt x="25400" y="379730"/>
                  </a:lnTo>
                  <a:lnTo>
                    <a:pt x="25400" y="367030"/>
                  </a:lnTo>
                  <a:close/>
                </a:path>
                <a:path w="25400" h="919479">
                  <a:moveTo>
                    <a:pt x="25400" y="379730"/>
                  </a:moveTo>
                  <a:lnTo>
                    <a:pt x="0" y="379730"/>
                  </a:lnTo>
                  <a:lnTo>
                    <a:pt x="0" y="396240"/>
                  </a:lnTo>
                  <a:lnTo>
                    <a:pt x="25400" y="396240"/>
                  </a:lnTo>
                  <a:lnTo>
                    <a:pt x="25400" y="379730"/>
                  </a:lnTo>
                  <a:close/>
                </a:path>
                <a:path w="25400" h="919479">
                  <a:moveTo>
                    <a:pt x="25400" y="396240"/>
                  </a:moveTo>
                  <a:lnTo>
                    <a:pt x="0" y="396240"/>
                  </a:lnTo>
                  <a:lnTo>
                    <a:pt x="0" y="398780"/>
                  </a:lnTo>
                  <a:lnTo>
                    <a:pt x="25400" y="398780"/>
                  </a:lnTo>
                  <a:lnTo>
                    <a:pt x="25400" y="396240"/>
                  </a:lnTo>
                  <a:close/>
                </a:path>
                <a:path w="25400" h="919479">
                  <a:moveTo>
                    <a:pt x="25400" y="398780"/>
                  </a:moveTo>
                  <a:lnTo>
                    <a:pt x="0" y="398780"/>
                  </a:lnTo>
                  <a:lnTo>
                    <a:pt x="0" y="402590"/>
                  </a:lnTo>
                  <a:lnTo>
                    <a:pt x="25400" y="402590"/>
                  </a:lnTo>
                  <a:lnTo>
                    <a:pt x="25400" y="398780"/>
                  </a:lnTo>
                  <a:close/>
                </a:path>
                <a:path w="25400" h="919479">
                  <a:moveTo>
                    <a:pt x="25400" y="402590"/>
                  </a:moveTo>
                  <a:lnTo>
                    <a:pt x="0" y="402590"/>
                  </a:lnTo>
                  <a:lnTo>
                    <a:pt x="0" y="405130"/>
                  </a:lnTo>
                  <a:lnTo>
                    <a:pt x="25400" y="405130"/>
                  </a:lnTo>
                  <a:lnTo>
                    <a:pt x="25400" y="402590"/>
                  </a:lnTo>
                  <a:close/>
                </a:path>
                <a:path w="25400" h="919479">
                  <a:moveTo>
                    <a:pt x="25400" y="405130"/>
                  </a:moveTo>
                  <a:lnTo>
                    <a:pt x="0" y="405130"/>
                  </a:lnTo>
                  <a:lnTo>
                    <a:pt x="0" y="408940"/>
                  </a:lnTo>
                  <a:lnTo>
                    <a:pt x="25400" y="408940"/>
                  </a:lnTo>
                  <a:lnTo>
                    <a:pt x="25400" y="405130"/>
                  </a:lnTo>
                  <a:close/>
                </a:path>
                <a:path w="25400" h="919479">
                  <a:moveTo>
                    <a:pt x="25400" y="408940"/>
                  </a:moveTo>
                  <a:lnTo>
                    <a:pt x="0" y="408940"/>
                  </a:lnTo>
                  <a:lnTo>
                    <a:pt x="0" y="415290"/>
                  </a:lnTo>
                  <a:lnTo>
                    <a:pt x="25400" y="415290"/>
                  </a:lnTo>
                  <a:lnTo>
                    <a:pt x="25400" y="408940"/>
                  </a:lnTo>
                  <a:close/>
                </a:path>
                <a:path w="25400" h="919479">
                  <a:moveTo>
                    <a:pt x="25400" y="415290"/>
                  </a:moveTo>
                  <a:lnTo>
                    <a:pt x="0" y="415290"/>
                  </a:lnTo>
                  <a:lnTo>
                    <a:pt x="0" y="424180"/>
                  </a:lnTo>
                  <a:lnTo>
                    <a:pt x="25400" y="424180"/>
                  </a:lnTo>
                  <a:lnTo>
                    <a:pt x="25400" y="415290"/>
                  </a:lnTo>
                  <a:close/>
                </a:path>
                <a:path w="25400" h="919479">
                  <a:moveTo>
                    <a:pt x="25400" y="424180"/>
                  </a:moveTo>
                  <a:lnTo>
                    <a:pt x="0" y="424180"/>
                  </a:lnTo>
                  <a:lnTo>
                    <a:pt x="0" y="436880"/>
                  </a:lnTo>
                  <a:lnTo>
                    <a:pt x="25400" y="436880"/>
                  </a:lnTo>
                  <a:lnTo>
                    <a:pt x="25400" y="424180"/>
                  </a:lnTo>
                  <a:close/>
                </a:path>
                <a:path w="25400" h="919479">
                  <a:moveTo>
                    <a:pt x="25400" y="436880"/>
                  </a:moveTo>
                  <a:lnTo>
                    <a:pt x="0" y="436880"/>
                  </a:lnTo>
                  <a:lnTo>
                    <a:pt x="0" y="447040"/>
                  </a:lnTo>
                  <a:lnTo>
                    <a:pt x="25400" y="447040"/>
                  </a:lnTo>
                  <a:lnTo>
                    <a:pt x="25400" y="436880"/>
                  </a:lnTo>
                  <a:close/>
                </a:path>
                <a:path w="25400" h="919479">
                  <a:moveTo>
                    <a:pt x="25400" y="447040"/>
                  </a:moveTo>
                  <a:lnTo>
                    <a:pt x="0" y="447040"/>
                  </a:lnTo>
                  <a:lnTo>
                    <a:pt x="0" y="449580"/>
                  </a:lnTo>
                  <a:lnTo>
                    <a:pt x="25400" y="449580"/>
                  </a:lnTo>
                  <a:lnTo>
                    <a:pt x="25400" y="447040"/>
                  </a:lnTo>
                  <a:close/>
                </a:path>
                <a:path w="25400" h="919479">
                  <a:moveTo>
                    <a:pt x="25400" y="449580"/>
                  </a:moveTo>
                  <a:lnTo>
                    <a:pt x="0" y="449580"/>
                  </a:lnTo>
                  <a:lnTo>
                    <a:pt x="0" y="455930"/>
                  </a:lnTo>
                  <a:lnTo>
                    <a:pt x="25400" y="455930"/>
                  </a:lnTo>
                  <a:lnTo>
                    <a:pt x="25400" y="449580"/>
                  </a:lnTo>
                  <a:close/>
                </a:path>
                <a:path w="25400" h="919479">
                  <a:moveTo>
                    <a:pt x="25400" y="455930"/>
                  </a:moveTo>
                  <a:lnTo>
                    <a:pt x="0" y="455930"/>
                  </a:lnTo>
                  <a:lnTo>
                    <a:pt x="0" y="459740"/>
                  </a:lnTo>
                  <a:lnTo>
                    <a:pt x="25400" y="459740"/>
                  </a:lnTo>
                  <a:lnTo>
                    <a:pt x="25400" y="455930"/>
                  </a:lnTo>
                  <a:close/>
                </a:path>
                <a:path w="25400" h="919479">
                  <a:moveTo>
                    <a:pt x="25400" y="459740"/>
                  </a:moveTo>
                  <a:lnTo>
                    <a:pt x="0" y="459740"/>
                  </a:lnTo>
                  <a:lnTo>
                    <a:pt x="0" y="466090"/>
                  </a:lnTo>
                  <a:lnTo>
                    <a:pt x="25400" y="466090"/>
                  </a:lnTo>
                  <a:lnTo>
                    <a:pt x="25400" y="459740"/>
                  </a:lnTo>
                  <a:close/>
                </a:path>
                <a:path w="25400" h="919479">
                  <a:moveTo>
                    <a:pt x="25400" y="466090"/>
                  </a:moveTo>
                  <a:lnTo>
                    <a:pt x="0" y="466090"/>
                  </a:lnTo>
                  <a:lnTo>
                    <a:pt x="0" y="468630"/>
                  </a:lnTo>
                  <a:lnTo>
                    <a:pt x="25400" y="468630"/>
                  </a:lnTo>
                  <a:lnTo>
                    <a:pt x="25400" y="466090"/>
                  </a:lnTo>
                  <a:close/>
                </a:path>
                <a:path w="25400" h="919479">
                  <a:moveTo>
                    <a:pt x="25400" y="468630"/>
                  </a:moveTo>
                  <a:lnTo>
                    <a:pt x="0" y="468630"/>
                  </a:lnTo>
                  <a:lnTo>
                    <a:pt x="0" y="472440"/>
                  </a:lnTo>
                  <a:lnTo>
                    <a:pt x="25400" y="472440"/>
                  </a:lnTo>
                  <a:lnTo>
                    <a:pt x="25400" y="468630"/>
                  </a:lnTo>
                  <a:close/>
                </a:path>
                <a:path w="25400" h="919479">
                  <a:moveTo>
                    <a:pt x="25400" y="472440"/>
                  </a:moveTo>
                  <a:lnTo>
                    <a:pt x="0" y="472440"/>
                  </a:lnTo>
                  <a:lnTo>
                    <a:pt x="0" y="474980"/>
                  </a:lnTo>
                  <a:lnTo>
                    <a:pt x="25400" y="474980"/>
                  </a:lnTo>
                  <a:lnTo>
                    <a:pt x="25400" y="472440"/>
                  </a:lnTo>
                  <a:close/>
                </a:path>
                <a:path w="25400" h="919479">
                  <a:moveTo>
                    <a:pt x="25400" y="474980"/>
                  </a:moveTo>
                  <a:lnTo>
                    <a:pt x="0" y="474980"/>
                  </a:lnTo>
                  <a:lnTo>
                    <a:pt x="0" y="481330"/>
                  </a:lnTo>
                  <a:lnTo>
                    <a:pt x="25400" y="481330"/>
                  </a:lnTo>
                  <a:lnTo>
                    <a:pt x="25400" y="474980"/>
                  </a:lnTo>
                  <a:close/>
                </a:path>
                <a:path w="25400" h="919479">
                  <a:moveTo>
                    <a:pt x="25400" y="481330"/>
                  </a:moveTo>
                  <a:lnTo>
                    <a:pt x="0" y="481330"/>
                  </a:lnTo>
                  <a:lnTo>
                    <a:pt x="0" y="500380"/>
                  </a:lnTo>
                  <a:lnTo>
                    <a:pt x="25400" y="500380"/>
                  </a:lnTo>
                  <a:lnTo>
                    <a:pt x="25400" y="481330"/>
                  </a:lnTo>
                  <a:close/>
                </a:path>
                <a:path w="25400" h="919479">
                  <a:moveTo>
                    <a:pt x="25400" y="500380"/>
                  </a:moveTo>
                  <a:lnTo>
                    <a:pt x="0" y="500380"/>
                  </a:lnTo>
                  <a:lnTo>
                    <a:pt x="0" y="504190"/>
                  </a:lnTo>
                  <a:lnTo>
                    <a:pt x="25400" y="504190"/>
                  </a:lnTo>
                  <a:lnTo>
                    <a:pt x="25400" y="500380"/>
                  </a:lnTo>
                  <a:close/>
                </a:path>
                <a:path w="25400" h="919479">
                  <a:moveTo>
                    <a:pt x="25400" y="504190"/>
                  </a:moveTo>
                  <a:lnTo>
                    <a:pt x="0" y="504190"/>
                  </a:lnTo>
                  <a:lnTo>
                    <a:pt x="0" y="516890"/>
                  </a:lnTo>
                  <a:lnTo>
                    <a:pt x="25400" y="516890"/>
                  </a:lnTo>
                  <a:lnTo>
                    <a:pt x="25400" y="504190"/>
                  </a:lnTo>
                  <a:close/>
                </a:path>
                <a:path w="25400" h="919479">
                  <a:moveTo>
                    <a:pt x="25400" y="516890"/>
                  </a:moveTo>
                  <a:lnTo>
                    <a:pt x="0" y="516890"/>
                  </a:lnTo>
                  <a:lnTo>
                    <a:pt x="0" y="525780"/>
                  </a:lnTo>
                  <a:lnTo>
                    <a:pt x="25400" y="525780"/>
                  </a:lnTo>
                  <a:lnTo>
                    <a:pt x="25400" y="516890"/>
                  </a:lnTo>
                  <a:close/>
                </a:path>
                <a:path w="25400" h="919479">
                  <a:moveTo>
                    <a:pt x="25400" y="525780"/>
                  </a:moveTo>
                  <a:lnTo>
                    <a:pt x="0" y="525780"/>
                  </a:lnTo>
                  <a:lnTo>
                    <a:pt x="0" y="529590"/>
                  </a:lnTo>
                  <a:lnTo>
                    <a:pt x="25400" y="529590"/>
                  </a:lnTo>
                  <a:lnTo>
                    <a:pt x="25400" y="525780"/>
                  </a:lnTo>
                  <a:close/>
                </a:path>
                <a:path w="25400" h="919479">
                  <a:moveTo>
                    <a:pt x="25400" y="529590"/>
                  </a:moveTo>
                  <a:lnTo>
                    <a:pt x="0" y="529590"/>
                  </a:lnTo>
                  <a:lnTo>
                    <a:pt x="0" y="544830"/>
                  </a:lnTo>
                  <a:lnTo>
                    <a:pt x="25400" y="544830"/>
                  </a:lnTo>
                  <a:lnTo>
                    <a:pt x="25400" y="529590"/>
                  </a:lnTo>
                  <a:close/>
                </a:path>
                <a:path w="25400" h="919479">
                  <a:moveTo>
                    <a:pt x="25400" y="544830"/>
                  </a:moveTo>
                  <a:lnTo>
                    <a:pt x="0" y="544830"/>
                  </a:lnTo>
                  <a:lnTo>
                    <a:pt x="0" y="551180"/>
                  </a:lnTo>
                  <a:lnTo>
                    <a:pt x="25400" y="551180"/>
                  </a:lnTo>
                  <a:lnTo>
                    <a:pt x="25400" y="544830"/>
                  </a:lnTo>
                  <a:close/>
                </a:path>
                <a:path w="25400" h="919479">
                  <a:moveTo>
                    <a:pt x="25400" y="551180"/>
                  </a:moveTo>
                  <a:lnTo>
                    <a:pt x="0" y="551180"/>
                  </a:lnTo>
                  <a:lnTo>
                    <a:pt x="0" y="554990"/>
                  </a:lnTo>
                  <a:lnTo>
                    <a:pt x="25400" y="554990"/>
                  </a:lnTo>
                  <a:lnTo>
                    <a:pt x="25400" y="551180"/>
                  </a:lnTo>
                  <a:close/>
                </a:path>
                <a:path w="25400" h="919479">
                  <a:moveTo>
                    <a:pt x="25400" y="554990"/>
                  </a:moveTo>
                  <a:lnTo>
                    <a:pt x="0" y="554990"/>
                  </a:lnTo>
                  <a:lnTo>
                    <a:pt x="0" y="557530"/>
                  </a:lnTo>
                  <a:lnTo>
                    <a:pt x="25400" y="557530"/>
                  </a:lnTo>
                  <a:lnTo>
                    <a:pt x="25400" y="554990"/>
                  </a:lnTo>
                  <a:close/>
                </a:path>
                <a:path w="25400" h="919479">
                  <a:moveTo>
                    <a:pt x="25400" y="557530"/>
                  </a:moveTo>
                  <a:lnTo>
                    <a:pt x="0" y="557530"/>
                  </a:lnTo>
                  <a:lnTo>
                    <a:pt x="0" y="561340"/>
                  </a:lnTo>
                  <a:lnTo>
                    <a:pt x="25400" y="561340"/>
                  </a:lnTo>
                  <a:lnTo>
                    <a:pt x="25400" y="557530"/>
                  </a:lnTo>
                  <a:close/>
                </a:path>
                <a:path w="25400" h="919479">
                  <a:moveTo>
                    <a:pt x="25400" y="561340"/>
                  </a:moveTo>
                  <a:lnTo>
                    <a:pt x="0" y="561340"/>
                  </a:lnTo>
                  <a:lnTo>
                    <a:pt x="0" y="567690"/>
                  </a:lnTo>
                  <a:lnTo>
                    <a:pt x="25400" y="567690"/>
                  </a:lnTo>
                  <a:lnTo>
                    <a:pt x="25400" y="561340"/>
                  </a:lnTo>
                  <a:close/>
                </a:path>
                <a:path w="25400" h="919479">
                  <a:moveTo>
                    <a:pt x="25400" y="567690"/>
                  </a:moveTo>
                  <a:lnTo>
                    <a:pt x="0" y="567690"/>
                  </a:lnTo>
                  <a:lnTo>
                    <a:pt x="0" y="570230"/>
                  </a:lnTo>
                  <a:lnTo>
                    <a:pt x="25400" y="570230"/>
                  </a:lnTo>
                  <a:lnTo>
                    <a:pt x="25400" y="567690"/>
                  </a:lnTo>
                  <a:close/>
                </a:path>
                <a:path w="25400" h="919479">
                  <a:moveTo>
                    <a:pt x="25400" y="570230"/>
                  </a:moveTo>
                  <a:lnTo>
                    <a:pt x="0" y="570230"/>
                  </a:lnTo>
                  <a:lnTo>
                    <a:pt x="0" y="576580"/>
                  </a:lnTo>
                  <a:lnTo>
                    <a:pt x="25400" y="576580"/>
                  </a:lnTo>
                  <a:lnTo>
                    <a:pt x="25400" y="570230"/>
                  </a:lnTo>
                  <a:close/>
                </a:path>
                <a:path w="25400" h="919479">
                  <a:moveTo>
                    <a:pt x="25400" y="576580"/>
                  </a:moveTo>
                  <a:lnTo>
                    <a:pt x="0" y="576580"/>
                  </a:lnTo>
                  <a:lnTo>
                    <a:pt x="0" y="589280"/>
                  </a:lnTo>
                  <a:lnTo>
                    <a:pt x="25400" y="589280"/>
                  </a:lnTo>
                  <a:lnTo>
                    <a:pt x="25400" y="576580"/>
                  </a:lnTo>
                  <a:close/>
                </a:path>
                <a:path w="25400" h="919479">
                  <a:moveTo>
                    <a:pt x="25400" y="913130"/>
                  </a:moveTo>
                  <a:lnTo>
                    <a:pt x="0" y="913130"/>
                  </a:lnTo>
                  <a:lnTo>
                    <a:pt x="0" y="919480"/>
                  </a:lnTo>
                  <a:lnTo>
                    <a:pt x="8890" y="919480"/>
                  </a:lnTo>
                  <a:lnTo>
                    <a:pt x="8890" y="918210"/>
                  </a:lnTo>
                  <a:lnTo>
                    <a:pt x="25400" y="918210"/>
                  </a:lnTo>
                  <a:lnTo>
                    <a:pt x="25400" y="913130"/>
                  </a:lnTo>
                  <a:close/>
                </a:path>
                <a:path w="25400" h="919479">
                  <a:moveTo>
                    <a:pt x="25400" y="906780"/>
                  </a:moveTo>
                  <a:lnTo>
                    <a:pt x="0" y="906780"/>
                  </a:lnTo>
                  <a:lnTo>
                    <a:pt x="0" y="911860"/>
                  </a:lnTo>
                  <a:lnTo>
                    <a:pt x="25400" y="911860"/>
                  </a:lnTo>
                  <a:lnTo>
                    <a:pt x="25400" y="906780"/>
                  </a:lnTo>
                  <a:close/>
                </a:path>
                <a:path w="25400" h="919479">
                  <a:moveTo>
                    <a:pt x="25400" y="900430"/>
                  </a:moveTo>
                  <a:lnTo>
                    <a:pt x="0" y="900430"/>
                  </a:lnTo>
                  <a:lnTo>
                    <a:pt x="0" y="905510"/>
                  </a:lnTo>
                  <a:lnTo>
                    <a:pt x="25400" y="905510"/>
                  </a:lnTo>
                  <a:lnTo>
                    <a:pt x="25400" y="900430"/>
                  </a:lnTo>
                  <a:close/>
                </a:path>
                <a:path w="25400" h="919479">
                  <a:moveTo>
                    <a:pt x="25400" y="894080"/>
                  </a:moveTo>
                  <a:lnTo>
                    <a:pt x="0" y="894080"/>
                  </a:lnTo>
                  <a:lnTo>
                    <a:pt x="0" y="899160"/>
                  </a:lnTo>
                  <a:lnTo>
                    <a:pt x="25400" y="899160"/>
                  </a:lnTo>
                  <a:lnTo>
                    <a:pt x="25400" y="894080"/>
                  </a:lnTo>
                  <a:close/>
                </a:path>
                <a:path w="25400" h="919479">
                  <a:moveTo>
                    <a:pt x="25400" y="887730"/>
                  </a:moveTo>
                  <a:lnTo>
                    <a:pt x="0" y="887730"/>
                  </a:lnTo>
                  <a:lnTo>
                    <a:pt x="0" y="892810"/>
                  </a:lnTo>
                  <a:lnTo>
                    <a:pt x="25400" y="892810"/>
                  </a:lnTo>
                  <a:lnTo>
                    <a:pt x="25400" y="887730"/>
                  </a:lnTo>
                  <a:close/>
                </a:path>
                <a:path w="25400" h="919479">
                  <a:moveTo>
                    <a:pt x="25400" y="881380"/>
                  </a:moveTo>
                  <a:lnTo>
                    <a:pt x="0" y="881380"/>
                  </a:lnTo>
                  <a:lnTo>
                    <a:pt x="0" y="886460"/>
                  </a:lnTo>
                  <a:lnTo>
                    <a:pt x="25400" y="886460"/>
                  </a:lnTo>
                  <a:lnTo>
                    <a:pt x="25400" y="881380"/>
                  </a:lnTo>
                  <a:close/>
                </a:path>
                <a:path w="25400" h="919479">
                  <a:moveTo>
                    <a:pt x="25400" y="875030"/>
                  </a:moveTo>
                  <a:lnTo>
                    <a:pt x="0" y="875030"/>
                  </a:lnTo>
                  <a:lnTo>
                    <a:pt x="0" y="880110"/>
                  </a:lnTo>
                  <a:lnTo>
                    <a:pt x="25400" y="880110"/>
                  </a:lnTo>
                  <a:lnTo>
                    <a:pt x="25400" y="875030"/>
                  </a:lnTo>
                  <a:close/>
                </a:path>
                <a:path w="25400" h="919479">
                  <a:moveTo>
                    <a:pt x="25400" y="868680"/>
                  </a:moveTo>
                  <a:lnTo>
                    <a:pt x="0" y="868680"/>
                  </a:lnTo>
                  <a:lnTo>
                    <a:pt x="0" y="873760"/>
                  </a:lnTo>
                  <a:lnTo>
                    <a:pt x="25400" y="873760"/>
                  </a:lnTo>
                  <a:lnTo>
                    <a:pt x="25400" y="868680"/>
                  </a:lnTo>
                  <a:close/>
                </a:path>
                <a:path w="25400" h="919479">
                  <a:moveTo>
                    <a:pt x="25400" y="862330"/>
                  </a:moveTo>
                  <a:lnTo>
                    <a:pt x="0" y="862330"/>
                  </a:lnTo>
                  <a:lnTo>
                    <a:pt x="0" y="867410"/>
                  </a:lnTo>
                  <a:lnTo>
                    <a:pt x="25400" y="867410"/>
                  </a:lnTo>
                  <a:lnTo>
                    <a:pt x="25400" y="862330"/>
                  </a:lnTo>
                  <a:close/>
                </a:path>
                <a:path w="25400" h="919479">
                  <a:moveTo>
                    <a:pt x="25400" y="855980"/>
                  </a:moveTo>
                  <a:lnTo>
                    <a:pt x="0" y="855980"/>
                  </a:lnTo>
                  <a:lnTo>
                    <a:pt x="0" y="861060"/>
                  </a:lnTo>
                  <a:lnTo>
                    <a:pt x="25400" y="861060"/>
                  </a:lnTo>
                  <a:lnTo>
                    <a:pt x="25400" y="855980"/>
                  </a:lnTo>
                  <a:close/>
                </a:path>
                <a:path w="25400" h="919479">
                  <a:moveTo>
                    <a:pt x="25400" y="849630"/>
                  </a:moveTo>
                  <a:lnTo>
                    <a:pt x="0" y="849630"/>
                  </a:lnTo>
                  <a:lnTo>
                    <a:pt x="0" y="854710"/>
                  </a:lnTo>
                  <a:lnTo>
                    <a:pt x="25400" y="854710"/>
                  </a:lnTo>
                  <a:lnTo>
                    <a:pt x="25400" y="849630"/>
                  </a:lnTo>
                  <a:close/>
                </a:path>
                <a:path w="25400" h="919479">
                  <a:moveTo>
                    <a:pt x="25400" y="843280"/>
                  </a:moveTo>
                  <a:lnTo>
                    <a:pt x="0" y="843280"/>
                  </a:lnTo>
                  <a:lnTo>
                    <a:pt x="0" y="848360"/>
                  </a:lnTo>
                  <a:lnTo>
                    <a:pt x="25400" y="848360"/>
                  </a:lnTo>
                  <a:lnTo>
                    <a:pt x="25400" y="843280"/>
                  </a:lnTo>
                  <a:close/>
                </a:path>
                <a:path w="25400" h="919479">
                  <a:moveTo>
                    <a:pt x="25400" y="836930"/>
                  </a:moveTo>
                  <a:lnTo>
                    <a:pt x="0" y="836930"/>
                  </a:lnTo>
                  <a:lnTo>
                    <a:pt x="0" y="842010"/>
                  </a:lnTo>
                  <a:lnTo>
                    <a:pt x="25400" y="842010"/>
                  </a:lnTo>
                  <a:lnTo>
                    <a:pt x="25400" y="836930"/>
                  </a:lnTo>
                  <a:close/>
                </a:path>
                <a:path w="25400" h="919479">
                  <a:moveTo>
                    <a:pt x="25400" y="830580"/>
                  </a:moveTo>
                  <a:lnTo>
                    <a:pt x="0" y="830580"/>
                  </a:lnTo>
                  <a:lnTo>
                    <a:pt x="0" y="835660"/>
                  </a:lnTo>
                  <a:lnTo>
                    <a:pt x="25400" y="835660"/>
                  </a:lnTo>
                  <a:lnTo>
                    <a:pt x="25400" y="830580"/>
                  </a:lnTo>
                  <a:close/>
                </a:path>
                <a:path w="25400" h="919479">
                  <a:moveTo>
                    <a:pt x="25400" y="824230"/>
                  </a:moveTo>
                  <a:lnTo>
                    <a:pt x="0" y="824230"/>
                  </a:lnTo>
                  <a:lnTo>
                    <a:pt x="0" y="829310"/>
                  </a:lnTo>
                  <a:lnTo>
                    <a:pt x="25400" y="829310"/>
                  </a:lnTo>
                  <a:lnTo>
                    <a:pt x="25400" y="824230"/>
                  </a:lnTo>
                  <a:close/>
                </a:path>
                <a:path w="25400" h="919479">
                  <a:moveTo>
                    <a:pt x="25400" y="817880"/>
                  </a:moveTo>
                  <a:lnTo>
                    <a:pt x="0" y="817880"/>
                  </a:lnTo>
                  <a:lnTo>
                    <a:pt x="0" y="822960"/>
                  </a:lnTo>
                  <a:lnTo>
                    <a:pt x="25400" y="822960"/>
                  </a:lnTo>
                  <a:lnTo>
                    <a:pt x="25400" y="817880"/>
                  </a:lnTo>
                  <a:close/>
                </a:path>
                <a:path w="25400" h="919479">
                  <a:moveTo>
                    <a:pt x="25400" y="811530"/>
                  </a:moveTo>
                  <a:lnTo>
                    <a:pt x="0" y="811530"/>
                  </a:lnTo>
                  <a:lnTo>
                    <a:pt x="0" y="816610"/>
                  </a:lnTo>
                  <a:lnTo>
                    <a:pt x="25400" y="816610"/>
                  </a:lnTo>
                  <a:lnTo>
                    <a:pt x="25400" y="811530"/>
                  </a:lnTo>
                  <a:close/>
                </a:path>
                <a:path w="25400" h="919479">
                  <a:moveTo>
                    <a:pt x="25400" y="805180"/>
                  </a:moveTo>
                  <a:lnTo>
                    <a:pt x="0" y="805180"/>
                  </a:lnTo>
                  <a:lnTo>
                    <a:pt x="0" y="810260"/>
                  </a:lnTo>
                  <a:lnTo>
                    <a:pt x="25400" y="810260"/>
                  </a:lnTo>
                  <a:lnTo>
                    <a:pt x="25400" y="805180"/>
                  </a:lnTo>
                  <a:close/>
                </a:path>
                <a:path w="25400" h="919479">
                  <a:moveTo>
                    <a:pt x="25400" y="798830"/>
                  </a:moveTo>
                  <a:lnTo>
                    <a:pt x="0" y="798830"/>
                  </a:lnTo>
                  <a:lnTo>
                    <a:pt x="0" y="803910"/>
                  </a:lnTo>
                  <a:lnTo>
                    <a:pt x="25400" y="803910"/>
                  </a:lnTo>
                  <a:lnTo>
                    <a:pt x="25400" y="798830"/>
                  </a:lnTo>
                  <a:close/>
                </a:path>
                <a:path w="25400" h="919479">
                  <a:moveTo>
                    <a:pt x="25400" y="792480"/>
                  </a:moveTo>
                  <a:lnTo>
                    <a:pt x="0" y="792480"/>
                  </a:lnTo>
                  <a:lnTo>
                    <a:pt x="0" y="797560"/>
                  </a:lnTo>
                  <a:lnTo>
                    <a:pt x="25400" y="797560"/>
                  </a:lnTo>
                  <a:lnTo>
                    <a:pt x="25400" y="792480"/>
                  </a:lnTo>
                  <a:close/>
                </a:path>
                <a:path w="25400" h="919479">
                  <a:moveTo>
                    <a:pt x="25400" y="786130"/>
                  </a:moveTo>
                  <a:lnTo>
                    <a:pt x="0" y="786130"/>
                  </a:lnTo>
                  <a:lnTo>
                    <a:pt x="0" y="791210"/>
                  </a:lnTo>
                  <a:lnTo>
                    <a:pt x="25400" y="791210"/>
                  </a:lnTo>
                  <a:lnTo>
                    <a:pt x="25400" y="786130"/>
                  </a:lnTo>
                  <a:close/>
                </a:path>
                <a:path w="25400" h="919479">
                  <a:moveTo>
                    <a:pt x="25400" y="779780"/>
                  </a:moveTo>
                  <a:lnTo>
                    <a:pt x="0" y="779780"/>
                  </a:lnTo>
                  <a:lnTo>
                    <a:pt x="0" y="784860"/>
                  </a:lnTo>
                  <a:lnTo>
                    <a:pt x="25400" y="784860"/>
                  </a:lnTo>
                  <a:lnTo>
                    <a:pt x="25400" y="779780"/>
                  </a:lnTo>
                  <a:close/>
                </a:path>
                <a:path w="25400" h="919479">
                  <a:moveTo>
                    <a:pt x="25400" y="773430"/>
                  </a:moveTo>
                  <a:lnTo>
                    <a:pt x="0" y="773430"/>
                  </a:lnTo>
                  <a:lnTo>
                    <a:pt x="0" y="778510"/>
                  </a:lnTo>
                  <a:lnTo>
                    <a:pt x="25400" y="778510"/>
                  </a:lnTo>
                  <a:lnTo>
                    <a:pt x="25400" y="773430"/>
                  </a:lnTo>
                  <a:close/>
                </a:path>
                <a:path w="25400" h="919479">
                  <a:moveTo>
                    <a:pt x="25400" y="767080"/>
                  </a:moveTo>
                  <a:lnTo>
                    <a:pt x="0" y="767080"/>
                  </a:lnTo>
                  <a:lnTo>
                    <a:pt x="0" y="772160"/>
                  </a:lnTo>
                  <a:lnTo>
                    <a:pt x="25400" y="772160"/>
                  </a:lnTo>
                  <a:lnTo>
                    <a:pt x="25400" y="767080"/>
                  </a:lnTo>
                  <a:close/>
                </a:path>
                <a:path w="25400" h="919479">
                  <a:moveTo>
                    <a:pt x="25400" y="760730"/>
                  </a:moveTo>
                  <a:lnTo>
                    <a:pt x="0" y="760730"/>
                  </a:lnTo>
                  <a:lnTo>
                    <a:pt x="0" y="765810"/>
                  </a:lnTo>
                  <a:lnTo>
                    <a:pt x="25400" y="765810"/>
                  </a:lnTo>
                  <a:lnTo>
                    <a:pt x="25400" y="760730"/>
                  </a:lnTo>
                  <a:close/>
                </a:path>
                <a:path w="25400" h="919479">
                  <a:moveTo>
                    <a:pt x="25400" y="754380"/>
                  </a:moveTo>
                  <a:lnTo>
                    <a:pt x="0" y="754380"/>
                  </a:lnTo>
                  <a:lnTo>
                    <a:pt x="0" y="759460"/>
                  </a:lnTo>
                  <a:lnTo>
                    <a:pt x="25400" y="759460"/>
                  </a:lnTo>
                  <a:lnTo>
                    <a:pt x="25400" y="754380"/>
                  </a:lnTo>
                  <a:close/>
                </a:path>
                <a:path w="25400" h="919479">
                  <a:moveTo>
                    <a:pt x="25400" y="748030"/>
                  </a:moveTo>
                  <a:lnTo>
                    <a:pt x="0" y="748030"/>
                  </a:lnTo>
                  <a:lnTo>
                    <a:pt x="0" y="753110"/>
                  </a:lnTo>
                  <a:lnTo>
                    <a:pt x="25400" y="753110"/>
                  </a:lnTo>
                  <a:lnTo>
                    <a:pt x="25400" y="748030"/>
                  </a:lnTo>
                  <a:close/>
                </a:path>
                <a:path w="25400" h="919479">
                  <a:moveTo>
                    <a:pt x="25400" y="741680"/>
                  </a:moveTo>
                  <a:lnTo>
                    <a:pt x="0" y="741680"/>
                  </a:lnTo>
                  <a:lnTo>
                    <a:pt x="0" y="746760"/>
                  </a:lnTo>
                  <a:lnTo>
                    <a:pt x="25400" y="746760"/>
                  </a:lnTo>
                  <a:lnTo>
                    <a:pt x="25400" y="741680"/>
                  </a:lnTo>
                  <a:close/>
                </a:path>
                <a:path w="25400" h="919479">
                  <a:moveTo>
                    <a:pt x="25400" y="735330"/>
                  </a:moveTo>
                  <a:lnTo>
                    <a:pt x="0" y="735330"/>
                  </a:lnTo>
                  <a:lnTo>
                    <a:pt x="0" y="740410"/>
                  </a:lnTo>
                  <a:lnTo>
                    <a:pt x="25400" y="740410"/>
                  </a:lnTo>
                  <a:lnTo>
                    <a:pt x="25400" y="735330"/>
                  </a:lnTo>
                  <a:close/>
                </a:path>
                <a:path w="25400" h="919479">
                  <a:moveTo>
                    <a:pt x="25400" y="728980"/>
                  </a:moveTo>
                  <a:lnTo>
                    <a:pt x="0" y="728980"/>
                  </a:lnTo>
                  <a:lnTo>
                    <a:pt x="0" y="734060"/>
                  </a:lnTo>
                  <a:lnTo>
                    <a:pt x="25400" y="734060"/>
                  </a:lnTo>
                  <a:lnTo>
                    <a:pt x="25400" y="728980"/>
                  </a:lnTo>
                  <a:close/>
                </a:path>
                <a:path w="25400" h="919479">
                  <a:moveTo>
                    <a:pt x="25400" y="722630"/>
                  </a:moveTo>
                  <a:lnTo>
                    <a:pt x="0" y="722630"/>
                  </a:lnTo>
                  <a:lnTo>
                    <a:pt x="0" y="727710"/>
                  </a:lnTo>
                  <a:lnTo>
                    <a:pt x="25400" y="727710"/>
                  </a:lnTo>
                  <a:lnTo>
                    <a:pt x="25400" y="722630"/>
                  </a:lnTo>
                  <a:close/>
                </a:path>
                <a:path w="25400" h="919479">
                  <a:moveTo>
                    <a:pt x="25400" y="716280"/>
                  </a:moveTo>
                  <a:lnTo>
                    <a:pt x="0" y="716280"/>
                  </a:lnTo>
                  <a:lnTo>
                    <a:pt x="0" y="721360"/>
                  </a:lnTo>
                  <a:lnTo>
                    <a:pt x="25400" y="721360"/>
                  </a:lnTo>
                  <a:lnTo>
                    <a:pt x="25400" y="716280"/>
                  </a:lnTo>
                  <a:close/>
                </a:path>
                <a:path w="25400" h="919479">
                  <a:moveTo>
                    <a:pt x="25400" y="709930"/>
                  </a:moveTo>
                  <a:lnTo>
                    <a:pt x="0" y="709930"/>
                  </a:lnTo>
                  <a:lnTo>
                    <a:pt x="0" y="715010"/>
                  </a:lnTo>
                  <a:lnTo>
                    <a:pt x="25400" y="715010"/>
                  </a:lnTo>
                  <a:lnTo>
                    <a:pt x="25400" y="709930"/>
                  </a:lnTo>
                  <a:close/>
                </a:path>
                <a:path w="25400" h="919479">
                  <a:moveTo>
                    <a:pt x="25400" y="703580"/>
                  </a:moveTo>
                  <a:lnTo>
                    <a:pt x="0" y="703580"/>
                  </a:lnTo>
                  <a:lnTo>
                    <a:pt x="0" y="708660"/>
                  </a:lnTo>
                  <a:lnTo>
                    <a:pt x="25400" y="708660"/>
                  </a:lnTo>
                  <a:lnTo>
                    <a:pt x="25400" y="703580"/>
                  </a:lnTo>
                  <a:close/>
                </a:path>
                <a:path w="25400" h="919479">
                  <a:moveTo>
                    <a:pt x="25400" y="697230"/>
                  </a:moveTo>
                  <a:lnTo>
                    <a:pt x="0" y="697230"/>
                  </a:lnTo>
                  <a:lnTo>
                    <a:pt x="0" y="702310"/>
                  </a:lnTo>
                  <a:lnTo>
                    <a:pt x="25400" y="702310"/>
                  </a:lnTo>
                  <a:lnTo>
                    <a:pt x="25400" y="697230"/>
                  </a:lnTo>
                  <a:close/>
                </a:path>
                <a:path w="25400" h="919479">
                  <a:moveTo>
                    <a:pt x="25400" y="690880"/>
                  </a:moveTo>
                  <a:lnTo>
                    <a:pt x="0" y="690880"/>
                  </a:lnTo>
                  <a:lnTo>
                    <a:pt x="0" y="695960"/>
                  </a:lnTo>
                  <a:lnTo>
                    <a:pt x="25400" y="695960"/>
                  </a:lnTo>
                  <a:lnTo>
                    <a:pt x="25400" y="690880"/>
                  </a:lnTo>
                  <a:close/>
                </a:path>
                <a:path w="25400" h="919479">
                  <a:moveTo>
                    <a:pt x="25400" y="684530"/>
                  </a:moveTo>
                  <a:lnTo>
                    <a:pt x="0" y="684530"/>
                  </a:lnTo>
                  <a:lnTo>
                    <a:pt x="0" y="689610"/>
                  </a:lnTo>
                  <a:lnTo>
                    <a:pt x="25400" y="689610"/>
                  </a:lnTo>
                  <a:lnTo>
                    <a:pt x="25400" y="684530"/>
                  </a:lnTo>
                  <a:close/>
                </a:path>
                <a:path w="25400" h="919479">
                  <a:moveTo>
                    <a:pt x="25400" y="678180"/>
                  </a:moveTo>
                  <a:lnTo>
                    <a:pt x="0" y="678180"/>
                  </a:lnTo>
                  <a:lnTo>
                    <a:pt x="0" y="683260"/>
                  </a:lnTo>
                  <a:lnTo>
                    <a:pt x="25400" y="683260"/>
                  </a:lnTo>
                  <a:lnTo>
                    <a:pt x="25400" y="678180"/>
                  </a:lnTo>
                  <a:close/>
                </a:path>
                <a:path w="25400" h="919479">
                  <a:moveTo>
                    <a:pt x="25400" y="671830"/>
                  </a:moveTo>
                  <a:lnTo>
                    <a:pt x="0" y="671830"/>
                  </a:lnTo>
                  <a:lnTo>
                    <a:pt x="0" y="676910"/>
                  </a:lnTo>
                  <a:lnTo>
                    <a:pt x="25400" y="676910"/>
                  </a:lnTo>
                  <a:lnTo>
                    <a:pt x="25400" y="671830"/>
                  </a:lnTo>
                  <a:close/>
                </a:path>
                <a:path w="25400" h="919479">
                  <a:moveTo>
                    <a:pt x="25400" y="665480"/>
                  </a:moveTo>
                  <a:lnTo>
                    <a:pt x="0" y="665480"/>
                  </a:lnTo>
                  <a:lnTo>
                    <a:pt x="0" y="670560"/>
                  </a:lnTo>
                  <a:lnTo>
                    <a:pt x="25400" y="670560"/>
                  </a:lnTo>
                  <a:lnTo>
                    <a:pt x="25400" y="665480"/>
                  </a:lnTo>
                  <a:close/>
                </a:path>
                <a:path w="25400" h="919479">
                  <a:moveTo>
                    <a:pt x="25400" y="659130"/>
                  </a:moveTo>
                  <a:lnTo>
                    <a:pt x="0" y="659130"/>
                  </a:lnTo>
                  <a:lnTo>
                    <a:pt x="0" y="664210"/>
                  </a:lnTo>
                  <a:lnTo>
                    <a:pt x="25400" y="664210"/>
                  </a:lnTo>
                  <a:lnTo>
                    <a:pt x="25400" y="659130"/>
                  </a:lnTo>
                  <a:close/>
                </a:path>
                <a:path w="25400" h="919479">
                  <a:moveTo>
                    <a:pt x="25400" y="652780"/>
                  </a:moveTo>
                  <a:lnTo>
                    <a:pt x="0" y="652780"/>
                  </a:lnTo>
                  <a:lnTo>
                    <a:pt x="0" y="657860"/>
                  </a:lnTo>
                  <a:lnTo>
                    <a:pt x="25400" y="657860"/>
                  </a:lnTo>
                  <a:lnTo>
                    <a:pt x="25400" y="652780"/>
                  </a:lnTo>
                  <a:close/>
                </a:path>
                <a:path w="25400" h="919479">
                  <a:moveTo>
                    <a:pt x="25400" y="646430"/>
                  </a:moveTo>
                  <a:lnTo>
                    <a:pt x="0" y="646430"/>
                  </a:lnTo>
                  <a:lnTo>
                    <a:pt x="0" y="651510"/>
                  </a:lnTo>
                  <a:lnTo>
                    <a:pt x="25400" y="651510"/>
                  </a:lnTo>
                  <a:lnTo>
                    <a:pt x="25400" y="646430"/>
                  </a:lnTo>
                  <a:close/>
                </a:path>
                <a:path w="25400" h="919479">
                  <a:moveTo>
                    <a:pt x="25400" y="640080"/>
                  </a:moveTo>
                  <a:lnTo>
                    <a:pt x="0" y="640080"/>
                  </a:lnTo>
                  <a:lnTo>
                    <a:pt x="0" y="645160"/>
                  </a:lnTo>
                  <a:lnTo>
                    <a:pt x="25400" y="645160"/>
                  </a:lnTo>
                  <a:lnTo>
                    <a:pt x="25400" y="640080"/>
                  </a:lnTo>
                  <a:close/>
                </a:path>
                <a:path w="25400" h="919479">
                  <a:moveTo>
                    <a:pt x="25400" y="633730"/>
                  </a:moveTo>
                  <a:lnTo>
                    <a:pt x="0" y="633730"/>
                  </a:lnTo>
                  <a:lnTo>
                    <a:pt x="0" y="638810"/>
                  </a:lnTo>
                  <a:lnTo>
                    <a:pt x="25400" y="638810"/>
                  </a:lnTo>
                  <a:lnTo>
                    <a:pt x="25400" y="633730"/>
                  </a:lnTo>
                  <a:close/>
                </a:path>
                <a:path w="25400" h="919479">
                  <a:moveTo>
                    <a:pt x="25400" y="627380"/>
                  </a:moveTo>
                  <a:lnTo>
                    <a:pt x="0" y="627380"/>
                  </a:lnTo>
                  <a:lnTo>
                    <a:pt x="0" y="632460"/>
                  </a:lnTo>
                  <a:lnTo>
                    <a:pt x="25400" y="632460"/>
                  </a:lnTo>
                  <a:lnTo>
                    <a:pt x="25400" y="627380"/>
                  </a:lnTo>
                  <a:close/>
                </a:path>
                <a:path w="25400" h="919479">
                  <a:moveTo>
                    <a:pt x="25400" y="621030"/>
                  </a:moveTo>
                  <a:lnTo>
                    <a:pt x="0" y="621030"/>
                  </a:lnTo>
                  <a:lnTo>
                    <a:pt x="0" y="626110"/>
                  </a:lnTo>
                  <a:lnTo>
                    <a:pt x="25400" y="626110"/>
                  </a:lnTo>
                  <a:lnTo>
                    <a:pt x="25400" y="621030"/>
                  </a:lnTo>
                  <a:close/>
                </a:path>
                <a:path w="25400" h="919479">
                  <a:moveTo>
                    <a:pt x="25400" y="614680"/>
                  </a:moveTo>
                  <a:lnTo>
                    <a:pt x="0" y="614680"/>
                  </a:lnTo>
                  <a:lnTo>
                    <a:pt x="0" y="619760"/>
                  </a:lnTo>
                  <a:lnTo>
                    <a:pt x="25400" y="619760"/>
                  </a:lnTo>
                  <a:lnTo>
                    <a:pt x="25400" y="614680"/>
                  </a:lnTo>
                  <a:close/>
                </a:path>
                <a:path w="25400" h="919479">
                  <a:moveTo>
                    <a:pt x="25400" y="608330"/>
                  </a:moveTo>
                  <a:lnTo>
                    <a:pt x="0" y="608330"/>
                  </a:lnTo>
                  <a:lnTo>
                    <a:pt x="0" y="613410"/>
                  </a:lnTo>
                  <a:lnTo>
                    <a:pt x="25400" y="613410"/>
                  </a:lnTo>
                  <a:lnTo>
                    <a:pt x="25400" y="608330"/>
                  </a:lnTo>
                  <a:close/>
                </a:path>
                <a:path w="25400" h="919479">
                  <a:moveTo>
                    <a:pt x="25400" y="601980"/>
                  </a:moveTo>
                  <a:lnTo>
                    <a:pt x="0" y="601980"/>
                  </a:lnTo>
                  <a:lnTo>
                    <a:pt x="0" y="607060"/>
                  </a:lnTo>
                  <a:lnTo>
                    <a:pt x="25400" y="607060"/>
                  </a:lnTo>
                  <a:lnTo>
                    <a:pt x="25400" y="601980"/>
                  </a:lnTo>
                  <a:close/>
                </a:path>
                <a:path w="25400" h="919479">
                  <a:moveTo>
                    <a:pt x="25400" y="595630"/>
                  </a:moveTo>
                  <a:lnTo>
                    <a:pt x="0" y="595630"/>
                  </a:lnTo>
                  <a:lnTo>
                    <a:pt x="0" y="600710"/>
                  </a:lnTo>
                  <a:lnTo>
                    <a:pt x="25400" y="600710"/>
                  </a:lnTo>
                  <a:lnTo>
                    <a:pt x="25400" y="595630"/>
                  </a:lnTo>
                  <a:close/>
                </a:path>
                <a:path w="25400" h="919479">
                  <a:moveTo>
                    <a:pt x="25400" y="590550"/>
                  </a:moveTo>
                  <a:lnTo>
                    <a:pt x="0" y="590550"/>
                  </a:lnTo>
                  <a:lnTo>
                    <a:pt x="0" y="594360"/>
                  </a:lnTo>
                  <a:lnTo>
                    <a:pt x="25400" y="594360"/>
                  </a:lnTo>
                  <a:lnTo>
                    <a:pt x="25400" y="590550"/>
                  </a:lnTo>
                  <a:close/>
                </a:path>
              </a:pathLst>
            </a:custGeom>
            <a:solidFill>
              <a:srgbClr val="355DD6"/>
            </a:solidFill>
          </p:spPr>
          <p:txBody>
            <a:bodyPr wrap="square" lIns="0" tIns="0" rIns="0" bIns="0" rtlCol="0"/>
            <a:lstStyle/>
            <a:p>
              <a:endParaRPr/>
            </a:p>
          </p:txBody>
        </p:sp>
        <p:sp>
          <p:nvSpPr>
            <p:cNvPr id="464" name="object 464"/>
            <p:cNvSpPr/>
            <p:nvPr/>
          </p:nvSpPr>
          <p:spPr>
            <a:xfrm>
              <a:off x="5842000" y="5449570"/>
              <a:ext cx="25400" cy="923290"/>
            </a:xfrm>
            <a:custGeom>
              <a:avLst/>
              <a:gdLst/>
              <a:ahLst/>
              <a:cxnLst/>
              <a:rect l="l" t="t" r="r" b="b"/>
              <a:pathLst>
                <a:path w="25400" h="923289">
                  <a:moveTo>
                    <a:pt x="5079" y="0"/>
                  </a:moveTo>
                  <a:lnTo>
                    <a:pt x="0" y="0"/>
                  </a:lnTo>
                  <a:lnTo>
                    <a:pt x="0" y="2539"/>
                  </a:lnTo>
                  <a:lnTo>
                    <a:pt x="11429" y="2539"/>
                  </a:lnTo>
                  <a:lnTo>
                    <a:pt x="11429" y="1269"/>
                  </a:lnTo>
                  <a:lnTo>
                    <a:pt x="5079" y="1269"/>
                  </a:lnTo>
                  <a:lnTo>
                    <a:pt x="5079" y="0"/>
                  </a:lnTo>
                  <a:close/>
                </a:path>
                <a:path w="25400" h="923289">
                  <a:moveTo>
                    <a:pt x="19050" y="2539"/>
                  </a:moveTo>
                  <a:lnTo>
                    <a:pt x="0" y="2539"/>
                  </a:lnTo>
                  <a:lnTo>
                    <a:pt x="0" y="8889"/>
                  </a:lnTo>
                  <a:lnTo>
                    <a:pt x="25400" y="8889"/>
                  </a:lnTo>
                  <a:lnTo>
                    <a:pt x="25400" y="3809"/>
                  </a:lnTo>
                  <a:lnTo>
                    <a:pt x="19050" y="3809"/>
                  </a:lnTo>
                  <a:lnTo>
                    <a:pt x="19050" y="2539"/>
                  </a:lnTo>
                  <a:close/>
                </a:path>
                <a:path w="25400" h="923289">
                  <a:moveTo>
                    <a:pt x="25400" y="8889"/>
                  </a:moveTo>
                  <a:lnTo>
                    <a:pt x="0" y="8889"/>
                  </a:lnTo>
                  <a:lnTo>
                    <a:pt x="0" y="15239"/>
                  </a:lnTo>
                  <a:lnTo>
                    <a:pt x="25400" y="15239"/>
                  </a:lnTo>
                  <a:lnTo>
                    <a:pt x="25400" y="8889"/>
                  </a:lnTo>
                  <a:close/>
                </a:path>
                <a:path w="25400" h="923289">
                  <a:moveTo>
                    <a:pt x="25400" y="15239"/>
                  </a:moveTo>
                  <a:lnTo>
                    <a:pt x="0" y="15239"/>
                  </a:lnTo>
                  <a:lnTo>
                    <a:pt x="0" y="21589"/>
                  </a:lnTo>
                  <a:lnTo>
                    <a:pt x="25400" y="21589"/>
                  </a:lnTo>
                  <a:lnTo>
                    <a:pt x="25400" y="15239"/>
                  </a:lnTo>
                  <a:close/>
                </a:path>
                <a:path w="25400" h="923289">
                  <a:moveTo>
                    <a:pt x="25400" y="21589"/>
                  </a:moveTo>
                  <a:lnTo>
                    <a:pt x="0" y="21589"/>
                  </a:lnTo>
                  <a:lnTo>
                    <a:pt x="0" y="27939"/>
                  </a:lnTo>
                  <a:lnTo>
                    <a:pt x="25400" y="27939"/>
                  </a:lnTo>
                  <a:lnTo>
                    <a:pt x="25400" y="21589"/>
                  </a:lnTo>
                  <a:close/>
                </a:path>
                <a:path w="25400" h="923289">
                  <a:moveTo>
                    <a:pt x="25400" y="27939"/>
                  </a:moveTo>
                  <a:lnTo>
                    <a:pt x="0" y="27939"/>
                  </a:lnTo>
                  <a:lnTo>
                    <a:pt x="0" y="34289"/>
                  </a:lnTo>
                  <a:lnTo>
                    <a:pt x="25400" y="34289"/>
                  </a:lnTo>
                  <a:lnTo>
                    <a:pt x="25400" y="27939"/>
                  </a:lnTo>
                  <a:close/>
                </a:path>
                <a:path w="25400" h="923289">
                  <a:moveTo>
                    <a:pt x="25400" y="35560"/>
                  </a:moveTo>
                  <a:lnTo>
                    <a:pt x="0" y="35560"/>
                  </a:lnTo>
                  <a:lnTo>
                    <a:pt x="0" y="40639"/>
                  </a:lnTo>
                  <a:lnTo>
                    <a:pt x="25400" y="40639"/>
                  </a:lnTo>
                  <a:lnTo>
                    <a:pt x="25400" y="35560"/>
                  </a:lnTo>
                  <a:close/>
                </a:path>
                <a:path w="25400" h="923289">
                  <a:moveTo>
                    <a:pt x="25400" y="34289"/>
                  </a:moveTo>
                  <a:lnTo>
                    <a:pt x="0" y="34289"/>
                  </a:lnTo>
                  <a:lnTo>
                    <a:pt x="0" y="35559"/>
                  </a:lnTo>
                  <a:lnTo>
                    <a:pt x="25400" y="35559"/>
                  </a:lnTo>
                  <a:lnTo>
                    <a:pt x="25400" y="34289"/>
                  </a:lnTo>
                  <a:close/>
                </a:path>
                <a:path w="25400" h="923289">
                  <a:moveTo>
                    <a:pt x="25400" y="40639"/>
                  </a:moveTo>
                  <a:lnTo>
                    <a:pt x="0" y="40639"/>
                  </a:lnTo>
                  <a:lnTo>
                    <a:pt x="0" y="46989"/>
                  </a:lnTo>
                  <a:lnTo>
                    <a:pt x="25400" y="46989"/>
                  </a:lnTo>
                  <a:lnTo>
                    <a:pt x="25400" y="40639"/>
                  </a:lnTo>
                  <a:close/>
                </a:path>
                <a:path w="25400" h="923289">
                  <a:moveTo>
                    <a:pt x="25400" y="46989"/>
                  </a:moveTo>
                  <a:lnTo>
                    <a:pt x="0" y="46989"/>
                  </a:lnTo>
                  <a:lnTo>
                    <a:pt x="0" y="53339"/>
                  </a:lnTo>
                  <a:lnTo>
                    <a:pt x="25400" y="53339"/>
                  </a:lnTo>
                  <a:lnTo>
                    <a:pt x="25400" y="46989"/>
                  </a:lnTo>
                  <a:close/>
                </a:path>
                <a:path w="25400" h="923289">
                  <a:moveTo>
                    <a:pt x="25400" y="53339"/>
                  </a:moveTo>
                  <a:lnTo>
                    <a:pt x="0" y="53339"/>
                  </a:lnTo>
                  <a:lnTo>
                    <a:pt x="0" y="59689"/>
                  </a:lnTo>
                  <a:lnTo>
                    <a:pt x="25400" y="59689"/>
                  </a:lnTo>
                  <a:lnTo>
                    <a:pt x="25400" y="53339"/>
                  </a:lnTo>
                  <a:close/>
                </a:path>
                <a:path w="25400" h="923289">
                  <a:moveTo>
                    <a:pt x="25400" y="59689"/>
                  </a:moveTo>
                  <a:lnTo>
                    <a:pt x="0" y="59689"/>
                  </a:lnTo>
                  <a:lnTo>
                    <a:pt x="0" y="66039"/>
                  </a:lnTo>
                  <a:lnTo>
                    <a:pt x="25400" y="66039"/>
                  </a:lnTo>
                  <a:lnTo>
                    <a:pt x="25400" y="59689"/>
                  </a:lnTo>
                  <a:close/>
                </a:path>
                <a:path w="25400" h="923289">
                  <a:moveTo>
                    <a:pt x="25400" y="66039"/>
                  </a:moveTo>
                  <a:lnTo>
                    <a:pt x="0" y="66039"/>
                  </a:lnTo>
                  <a:lnTo>
                    <a:pt x="0" y="72389"/>
                  </a:lnTo>
                  <a:lnTo>
                    <a:pt x="25400" y="72389"/>
                  </a:lnTo>
                  <a:lnTo>
                    <a:pt x="25400" y="66039"/>
                  </a:lnTo>
                  <a:close/>
                </a:path>
                <a:path w="25400" h="923289">
                  <a:moveTo>
                    <a:pt x="25400" y="72389"/>
                  </a:moveTo>
                  <a:lnTo>
                    <a:pt x="0" y="72389"/>
                  </a:lnTo>
                  <a:lnTo>
                    <a:pt x="0" y="97789"/>
                  </a:lnTo>
                  <a:lnTo>
                    <a:pt x="25400" y="97789"/>
                  </a:lnTo>
                  <a:lnTo>
                    <a:pt x="25400" y="72389"/>
                  </a:lnTo>
                  <a:close/>
                </a:path>
                <a:path w="25400" h="923289">
                  <a:moveTo>
                    <a:pt x="25400" y="97790"/>
                  </a:moveTo>
                  <a:lnTo>
                    <a:pt x="0" y="97790"/>
                  </a:lnTo>
                  <a:lnTo>
                    <a:pt x="0" y="104139"/>
                  </a:lnTo>
                  <a:lnTo>
                    <a:pt x="25400" y="104139"/>
                  </a:lnTo>
                  <a:lnTo>
                    <a:pt x="25400" y="97790"/>
                  </a:lnTo>
                  <a:close/>
                </a:path>
                <a:path w="25400" h="923289">
                  <a:moveTo>
                    <a:pt x="25400" y="104140"/>
                  </a:moveTo>
                  <a:lnTo>
                    <a:pt x="0" y="104140"/>
                  </a:lnTo>
                  <a:lnTo>
                    <a:pt x="0" y="110489"/>
                  </a:lnTo>
                  <a:lnTo>
                    <a:pt x="25400" y="110489"/>
                  </a:lnTo>
                  <a:lnTo>
                    <a:pt x="25400" y="104140"/>
                  </a:lnTo>
                  <a:close/>
                </a:path>
                <a:path w="25400" h="923289">
                  <a:moveTo>
                    <a:pt x="25400" y="110490"/>
                  </a:moveTo>
                  <a:lnTo>
                    <a:pt x="0" y="110490"/>
                  </a:lnTo>
                  <a:lnTo>
                    <a:pt x="0" y="116839"/>
                  </a:lnTo>
                  <a:lnTo>
                    <a:pt x="25400" y="116839"/>
                  </a:lnTo>
                  <a:lnTo>
                    <a:pt x="25400" y="110490"/>
                  </a:lnTo>
                  <a:close/>
                </a:path>
                <a:path w="25400" h="923289">
                  <a:moveTo>
                    <a:pt x="25400" y="116840"/>
                  </a:moveTo>
                  <a:lnTo>
                    <a:pt x="0" y="116840"/>
                  </a:lnTo>
                  <a:lnTo>
                    <a:pt x="0" y="120649"/>
                  </a:lnTo>
                  <a:lnTo>
                    <a:pt x="25400" y="120649"/>
                  </a:lnTo>
                  <a:lnTo>
                    <a:pt x="25400" y="116840"/>
                  </a:lnTo>
                  <a:close/>
                </a:path>
                <a:path w="25400" h="923289">
                  <a:moveTo>
                    <a:pt x="25400" y="120650"/>
                  </a:moveTo>
                  <a:lnTo>
                    <a:pt x="0" y="120650"/>
                  </a:lnTo>
                  <a:lnTo>
                    <a:pt x="0" y="123189"/>
                  </a:lnTo>
                  <a:lnTo>
                    <a:pt x="25400" y="123189"/>
                  </a:lnTo>
                  <a:lnTo>
                    <a:pt x="25400" y="120650"/>
                  </a:lnTo>
                  <a:close/>
                </a:path>
                <a:path w="25400" h="923289">
                  <a:moveTo>
                    <a:pt x="25400" y="123190"/>
                  </a:moveTo>
                  <a:lnTo>
                    <a:pt x="0" y="123190"/>
                  </a:lnTo>
                  <a:lnTo>
                    <a:pt x="0" y="135889"/>
                  </a:lnTo>
                  <a:lnTo>
                    <a:pt x="25400" y="135889"/>
                  </a:lnTo>
                  <a:lnTo>
                    <a:pt x="25400" y="123190"/>
                  </a:lnTo>
                  <a:close/>
                </a:path>
                <a:path w="25400" h="923289">
                  <a:moveTo>
                    <a:pt x="25400" y="135890"/>
                  </a:moveTo>
                  <a:lnTo>
                    <a:pt x="0" y="135890"/>
                  </a:lnTo>
                  <a:lnTo>
                    <a:pt x="0" y="142239"/>
                  </a:lnTo>
                  <a:lnTo>
                    <a:pt x="25400" y="142239"/>
                  </a:lnTo>
                  <a:lnTo>
                    <a:pt x="25400" y="135890"/>
                  </a:lnTo>
                  <a:close/>
                </a:path>
                <a:path w="25400" h="923289">
                  <a:moveTo>
                    <a:pt x="25400" y="142239"/>
                  </a:moveTo>
                  <a:lnTo>
                    <a:pt x="0" y="142239"/>
                  </a:lnTo>
                  <a:lnTo>
                    <a:pt x="0" y="152399"/>
                  </a:lnTo>
                  <a:lnTo>
                    <a:pt x="25400" y="152399"/>
                  </a:lnTo>
                  <a:lnTo>
                    <a:pt x="25400" y="142239"/>
                  </a:lnTo>
                  <a:close/>
                </a:path>
                <a:path w="25400" h="923289">
                  <a:moveTo>
                    <a:pt x="25400" y="152400"/>
                  </a:moveTo>
                  <a:lnTo>
                    <a:pt x="0" y="152400"/>
                  </a:lnTo>
                  <a:lnTo>
                    <a:pt x="0" y="158749"/>
                  </a:lnTo>
                  <a:lnTo>
                    <a:pt x="25400" y="158749"/>
                  </a:lnTo>
                  <a:lnTo>
                    <a:pt x="25400" y="152400"/>
                  </a:lnTo>
                  <a:close/>
                </a:path>
                <a:path w="25400" h="923289">
                  <a:moveTo>
                    <a:pt x="25400" y="158750"/>
                  </a:moveTo>
                  <a:lnTo>
                    <a:pt x="0" y="158750"/>
                  </a:lnTo>
                  <a:lnTo>
                    <a:pt x="0" y="167639"/>
                  </a:lnTo>
                  <a:lnTo>
                    <a:pt x="25400" y="167639"/>
                  </a:lnTo>
                  <a:lnTo>
                    <a:pt x="25400" y="158750"/>
                  </a:lnTo>
                  <a:close/>
                </a:path>
                <a:path w="25400" h="923289">
                  <a:moveTo>
                    <a:pt x="25400" y="167639"/>
                  </a:moveTo>
                  <a:lnTo>
                    <a:pt x="0" y="167639"/>
                  </a:lnTo>
                  <a:lnTo>
                    <a:pt x="0" y="172719"/>
                  </a:lnTo>
                  <a:lnTo>
                    <a:pt x="25400" y="172719"/>
                  </a:lnTo>
                  <a:lnTo>
                    <a:pt x="25400" y="167639"/>
                  </a:lnTo>
                  <a:close/>
                </a:path>
                <a:path w="25400" h="923289">
                  <a:moveTo>
                    <a:pt x="25400" y="172719"/>
                  </a:moveTo>
                  <a:lnTo>
                    <a:pt x="0" y="172719"/>
                  </a:lnTo>
                  <a:lnTo>
                    <a:pt x="0" y="173989"/>
                  </a:lnTo>
                  <a:lnTo>
                    <a:pt x="25400" y="173989"/>
                  </a:lnTo>
                  <a:lnTo>
                    <a:pt x="25400" y="172719"/>
                  </a:lnTo>
                  <a:close/>
                </a:path>
                <a:path w="25400" h="923289">
                  <a:moveTo>
                    <a:pt x="25400" y="173989"/>
                  </a:moveTo>
                  <a:lnTo>
                    <a:pt x="0" y="173989"/>
                  </a:lnTo>
                  <a:lnTo>
                    <a:pt x="0" y="180339"/>
                  </a:lnTo>
                  <a:lnTo>
                    <a:pt x="25400" y="180339"/>
                  </a:lnTo>
                  <a:lnTo>
                    <a:pt x="25400" y="173989"/>
                  </a:lnTo>
                  <a:close/>
                </a:path>
                <a:path w="25400" h="923289">
                  <a:moveTo>
                    <a:pt x="25400" y="180340"/>
                  </a:moveTo>
                  <a:lnTo>
                    <a:pt x="0" y="180340"/>
                  </a:lnTo>
                  <a:lnTo>
                    <a:pt x="0" y="190499"/>
                  </a:lnTo>
                  <a:lnTo>
                    <a:pt x="25400" y="190499"/>
                  </a:lnTo>
                  <a:lnTo>
                    <a:pt x="25400" y="180340"/>
                  </a:lnTo>
                  <a:close/>
                </a:path>
                <a:path w="25400" h="923289">
                  <a:moveTo>
                    <a:pt x="25400" y="190500"/>
                  </a:moveTo>
                  <a:lnTo>
                    <a:pt x="0" y="190500"/>
                  </a:lnTo>
                  <a:lnTo>
                    <a:pt x="0" y="199389"/>
                  </a:lnTo>
                  <a:lnTo>
                    <a:pt x="25400" y="199389"/>
                  </a:lnTo>
                  <a:lnTo>
                    <a:pt x="25400" y="190500"/>
                  </a:lnTo>
                  <a:close/>
                </a:path>
                <a:path w="25400" h="923289">
                  <a:moveTo>
                    <a:pt x="25400" y="199389"/>
                  </a:moveTo>
                  <a:lnTo>
                    <a:pt x="0" y="199389"/>
                  </a:lnTo>
                  <a:lnTo>
                    <a:pt x="0" y="237489"/>
                  </a:lnTo>
                  <a:lnTo>
                    <a:pt x="25400" y="237489"/>
                  </a:lnTo>
                  <a:lnTo>
                    <a:pt x="25400" y="199389"/>
                  </a:lnTo>
                  <a:close/>
                </a:path>
                <a:path w="25400" h="923289">
                  <a:moveTo>
                    <a:pt x="25400" y="237489"/>
                  </a:moveTo>
                  <a:lnTo>
                    <a:pt x="0" y="237489"/>
                  </a:lnTo>
                  <a:lnTo>
                    <a:pt x="0" y="241299"/>
                  </a:lnTo>
                  <a:lnTo>
                    <a:pt x="25400" y="241299"/>
                  </a:lnTo>
                  <a:lnTo>
                    <a:pt x="25400" y="237489"/>
                  </a:lnTo>
                  <a:close/>
                </a:path>
                <a:path w="25400" h="923289">
                  <a:moveTo>
                    <a:pt x="25400" y="241300"/>
                  </a:moveTo>
                  <a:lnTo>
                    <a:pt x="0" y="241300"/>
                  </a:lnTo>
                  <a:lnTo>
                    <a:pt x="0" y="243839"/>
                  </a:lnTo>
                  <a:lnTo>
                    <a:pt x="25400" y="243839"/>
                  </a:lnTo>
                  <a:lnTo>
                    <a:pt x="25400" y="241300"/>
                  </a:lnTo>
                  <a:close/>
                </a:path>
                <a:path w="25400" h="923289">
                  <a:moveTo>
                    <a:pt x="25400" y="243840"/>
                  </a:moveTo>
                  <a:lnTo>
                    <a:pt x="0" y="243840"/>
                  </a:lnTo>
                  <a:lnTo>
                    <a:pt x="0" y="250189"/>
                  </a:lnTo>
                  <a:lnTo>
                    <a:pt x="25400" y="250189"/>
                  </a:lnTo>
                  <a:lnTo>
                    <a:pt x="25400" y="243840"/>
                  </a:lnTo>
                  <a:close/>
                </a:path>
                <a:path w="25400" h="923289">
                  <a:moveTo>
                    <a:pt x="25400" y="250189"/>
                  </a:moveTo>
                  <a:lnTo>
                    <a:pt x="0" y="250189"/>
                  </a:lnTo>
                  <a:lnTo>
                    <a:pt x="0" y="253999"/>
                  </a:lnTo>
                  <a:lnTo>
                    <a:pt x="25400" y="253999"/>
                  </a:lnTo>
                  <a:lnTo>
                    <a:pt x="25400" y="250189"/>
                  </a:lnTo>
                  <a:close/>
                </a:path>
                <a:path w="25400" h="923289">
                  <a:moveTo>
                    <a:pt x="25400" y="253999"/>
                  </a:moveTo>
                  <a:lnTo>
                    <a:pt x="0" y="253999"/>
                  </a:lnTo>
                  <a:lnTo>
                    <a:pt x="0" y="292099"/>
                  </a:lnTo>
                  <a:lnTo>
                    <a:pt x="25400" y="292099"/>
                  </a:lnTo>
                  <a:lnTo>
                    <a:pt x="25400" y="253999"/>
                  </a:lnTo>
                  <a:close/>
                </a:path>
                <a:path w="25400" h="923289">
                  <a:moveTo>
                    <a:pt x="25400" y="292100"/>
                  </a:moveTo>
                  <a:lnTo>
                    <a:pt x="0" y="292100"/>
                  </a:lnTo>
                  <a:lnTo>
                    <a:pt x="0" y="300989"/>
                  </a:lnTo>
                  <a:lnTo>
                    <a:pt x="25400" y="300989"/>
                  </a:lnTo>
                  <a:lnTo>
                    <a:pt x="25400" y="292100"/>
                  </a:lnTo>
                  <a:close/>
                </a:path>
                <a:path w="25400" h="923289">
                  <a:moveTo>
                    <a:pt x="25400" y="300989"/>
                  </a:moveTo>
                  <a:lnTo>
                    <a:pt x="0" y="300989"/>
                  </a:lnTo>
                  <a:lnTo>
                    <a:pt x="0" y="307339"/>
                  </a:lnTo>
                  <a:lnTo>
                    <a:pt x="25400" y="307339"/>
                  </a:lnTo>
                  <a:lnTo>
                    <a:pt x="25400" y="300989"/>
                  </a:lnTo>
                  <a:close/>
                </a:path>
                <a:path w="25400" h="923289">
                  <a:moveTo>
                    <a:pt x="25400" y="307339"/>
                  </a:moveTo>
                  <a:lnTo>
                    <a:pt x="0" y="307339"/>
                  </a:lnTo>
                  <a:lnTo>
                    <a:pt x="0" y="313689"/>
                  </a:lnTo>
                  <a:lnTo>
                    <a:pt x="25400" y="313689"/>
                  </a:lnTo>
                  <a:lnTo>
                    <a:pt x="25400" y="307339"/>
                  </a:lnTo>
                  <a:close/>
                </a:path>
                <a:path w="25400" h="923289">
                  <a:moveTo>
                    <a:pt x="25400" y="313689"/>
                  </a:moveTo>
                  <a:lnTo>
                    <a:pt x="0" y="313689"/>
                  </a:lnTo>
                  <a:lnTo>
                    <a:pt x="0" y="317499"/>
                  </a:lnTo>
                  <a:lnTo>
                    <a:pt x="25400" y="317499"/>
                  </a:lnTo>
                  <a:lnTo>
                    <a:pt x="25400" y="313689"/>
                  </a:lnTo>
                  <a:close/>
                </a:path>
                <a:path w="25400" h="923289">
                  <a:moveTo>
                    <a:pt x="25400" y="317500"/>
                  </a:moveTo>
                  <a:lnTo>
                    <a:pt x="0" y="317500"/>
                  </a:lnTo>
                  <a:lnTo>
                    <a:pt x="0" y="323849"/>
                  </a:lnTo>
                  <a:lnTo>
                    <a:pt x="25400" y="323849"/>
                  </a:lnTo>
                  <a:lnTo>
                    <a:pt x="25400" y="317500"/>
                  </a:lnTo>
                  <a:close/>
                </a:path>
                <a:path w="25400" h="923289">
                  <a:moveTo>
                    <a:pt x="25400" y="323850"/>
                  </a:moveTo>
                  <a:lnTo>
                    <a:pt x="0" y="323850"/>
                  </a:lnTo>
                  <a:lnTo>
                    <a:pt x="0" y="326389"/>
                  </a:lnTo>
                  <a:lnTo>
                    <a:pt x="25400" y="326389"/>
                  </a:lnTo>
                  <a:lnTo>
                    <a:pt x="25400" y="323850"/>
                  </a:lnTo>
                  <a:close/>
                </a:path>
                <a:path w="25400" h="923289">
                  <a:moveTo>
                    <a:pt x="25400" y="326389"/>
                  </a:moveTo>
                  <a:lnTo>
                    <a:pt x="0" y="326389"/>
                  </a:lnTo>
                  <a:lnTo>
                    <a:pt x="0" y="330199"/>
                  </a:lnTo>
                  <a:lnTo>
                    <a:pt x="25400" y="330199"/>
                  </a:lnTo>
                  <a:lnTo>
                    <a:pt x="25400" y="326389"/>
                  </a:lnTo>
                  <a:close/>
                </a:path>
                <a:path w="25400" h="923289">
                  <a:moveTo>
                    <a:pt x="25400" y="330200"/>
                  </a:moveTo>
                  <a:lnTo>
                    <a:pt x="0" y="330200"/>
                  </a:lnTo>
                  <a:lnTo>
                    <a:pt x="0" y="332739"/>
                  </a:lnTo>
                  <a:lnTo>
                    <a:pt x="25400" y="332739"/>
                  </a:lnTo>
                  <a:lnTo>
                    <a:pt x="25400" y="330200"/>
                  </a:lnTo>
                  <a:close/>
                </a:path>
                <a:path w="25400" h="923289">
                  <a:moveTo>
                    <a:pt x="25400" y="332739"/>
                  </a:moveTo>
                  <a:lnTo>
                    <a:pt x="0" y="332739"/>
                  </a:lnTo>
                  <a:lnTo>
                    <a:pt x="0" y="339089"/>
                  </a:lnTo>
                  <a:lnTo>
                    <a:pt x="25400" y="339089"/>
                  </a:lnTo>
                  <a:lnTo>
                    <a:pt x="25400" y="332739"/>
                  </a:lnTo>
                  <a:close/>
                </a:path>
                <a:path w="25400" h="923289">
                  <a:moveTo>
                    <a:pt x="25400" y="339089"/>
                  </a:moveTo>
                  <a:lnTo>
                    <a:pt x="0" y="339089"/>
                  </a:lnTo>
                  <a:lnTo>
                    <a:pt x="0" y="364489"/>
                  </a:lnTo>
                  <a:lnTo>
                    <a:pt x="25400" y="364489"/>
                  </a:lnTo>
                  <a:lnTo>
                    <a:pt x="25400" y="339089"/>
                  </a:lnTo>
                  <a:close/>
                </a:path>
                <a:path w="25400" h="923289">
                  <a:moveTo>
                    <a:pt x="25400" y="364490"/>
                  </a:moveTo>
                  <a:lnTo>
                    <a:pt x="0" y="364490"/>
                  </a:lnTo>
                  <a:lnTo>
                    <a:pt x="0" y="370839"/>
                  </a:lnTo>
                  <a:lnTo>
                    <a:pt x="25400" y="370839"/>
                  </a:lnTo>
                  <a:lnTo>
                    <a:pt x="25400" y="364490"/>
                  </a:lnTo>
                  <a:close/>
                </a:path>
                <a:path w="25400" h="923289">
                  <a:moveTo>
                    <a:pt x="25400" y="370840"/>
                  </a:moveTo>
                  <a:lnTo>
                    <a:pt x="0" y="370840"/>
                  </a:lnTo>
                  <a:lnTo>
                    <a:pt x="0" y="383539"/>
                  </a:lnTo>
                  <a:lnTo>
                    <a:pt x="25400" y="383539"/>
                  </a:lnTo>
                  <a:lnTo>
                    <a:pt x="25400" y="370840"/>
                  </a:lnTo>
                  <a:close/>
                </a:path>
                <a:path w="25400" h="923289">
                  <a:moveTo>
                    <a:pt x="25400" y="383540"/>
                  </a:moveTo>
                  <a:lnTo>
                    <a:pt x="0" y="383540"/>
                  </a:lnTo>
                  <a:lnTo>
                    <a:pt x="0" y="400049"/>
                  </a:lnTo>
                  <a:lnTo>
                    <a:pt x="25400" y="400049"/>
                  </a:lnTo>
                  <a:lnTo>
                    <a:pt x="25400" y="383540"/>
                  </a:lnTo>
                  <a:close/>
                </a:path>
                <a:path w="25400" h="923289">
                  <a:moveTo>
                    <a:pt x="25400" y="400049"/>
                  </a:moveTo>
                  <a:lnTo>
                    <a:pt x="0" y="400049"/>
                  </a:lnTo>
                  <a:lnTo>
                    <a:pt x="0" y="402589"/>
                  </a:lnTo>
                  <a:lnTo>
                    <a:pt x="25400" y="402589"/>
                  </a:lnTo>
                  <a:lnTo>
                    <a:pt x="25400" y="400049"/>
                  </a:lnTo>
                  <a:close/>
                </a:path>
                <a:path w="25400" h="923289">
                  <a:moveTo>
                    <a:pt x="25400" y="402590"/>
                  </a:moveTo>
                  <a:lnTo>
                    <a:pt x="0" y="402590"/>
                  </a:lnTo>
                  <a:lnTo>
                    <a:pt x="0" y="406399"/>
                  </a:lnTo>
                  <a:lnTo>
                    <a:pt x="25400" y="406399"/>
                  </a:lnTo>
                  <a:lnTo>
                    <a:pt x="25400" y="402590"/>
                  </a:lnTo>
                  <a:close/>
                </a:path>
                <a:path w="25400" h="923289">
                  <a:moveTo>
                    <a:pt x="25400" y="406399"/>
                  </a:moveTo>
                  <a:lnTo>
                    <a:pt x="0" y="406399"/>
                  </a:lnTo>
                  <a:lnTo>
                    <a:pt x="0" y="408939"/>
                  </a:lnTo>
                  <a:lnTo>
                    <a:pt x="25400" y="408939"/>
                  </a:lnTo>
                  <a:lnTo>
                    <a:pt x="25400" y="406399"/>
                  </a:lnTo>
                  <a:close/>
                </a:path>
                <a:path w="25400" h="923289">
                  <a:moveTo>
                    <a:pt x="25400" y="408939"/>
                  </a:moveTo>
                  <a:lnTo>
                    <a:pt x="0" y="408939"/>
                  </a:lnTo>
                  <a:lnTo>
                    <a:pt x="0" y="412749"/>
                  </a:lnTo>
                  <a:lnTo>
                    <a:pt x="25400" y="412749"/>
                  </a:lnTo>
                  <a:lnTo>
                    <a:pt x="25400" y="408939"/>
                  </a:lnTo>
                  <a:close/>
                </a:path>
                <a:path w="25400" h="923289">
                  <a:moveTo>
                    <a:pt x="25400" y="412749"/>
                  </a:moveTo>
                  <a:lnTo>
                    <a:pt x="0" y="412749"/>
                  </a:lnTo>
                  <a:lnTo>
                    <a:pt x="0" y="419099"/>
                  </a:lnTo>
                  <a:lnTo>
                    <a:pt x="25400" y="419099"/>
                  </a:lnTo>
                  <a:lnTo>
                    <a:pt x="25400" y="412749"/>
                  </a:lnTo>
                  <a:close/>
                </a:path>
                <a:path w="25400" h="923289">
                  <a:moveTo>
                    <a:pt x="25400" y="419100"/>
                  </a:moveTo>
                  <a:lnTo>
                    <a:pt x="0" y="419100"/>
                  </a:lnTo>
                  <a:lnTo>
                    <a:pt x="0" y="427989"/>
                  </a:lnTo>
                  <a:lnTo>
                    <a:pt x="25400" y="427989"/>
                  </a:lnTo>
                  <a:lnTo>
                    <a:pt x="25400" y="419100"/>
                  </a:lnTo>
                  <a:close/>
                </a:path>
                <a:path w="25400" h="923289">
                  <a:moveTo>
                    <a:pt x="25400" y="427989"/>
                  </a:moveTo>
                  <a:lnTo>
                    <a:pt x="0" y="427989"/>
                  </a:lnTo>
                  <a:lnTo>
                    <a:pt x="0" y="440689"/>
                  </a:lnTo>
                  <a:lnTo>
                    <a:pt x="25400" y="440689"/>
                  </a:lnTo>
                  <a:lnTo>
                    <a:pt x="25400" y="427989"/>
                  </a:lnTo>
                  <a:close/>
                </a:path>
                <a:path w="25400" h="923289">
                  <a:moveTo>
                    <a:pt x="25400" y="440689"/>
                  </a:moveTo>
                  <a:lnTo>
                    <a:pt x="0" y="440689"/>
                  </a:lnTo>
                  <a:lnTo>
                    <a:pt x="0" y="450849"/>
                  </a:lnTo>
                  <a:lnTo>
                    <a:pt x="25400" y="450849"/>
                  </a:lnTo>
                  <a:lnTo>
                    <a:pt x="25400" y="440689"/>
                  </a:lnTo>
                  <a:close/>
                </a:path>
                <a:path w="25400" h="923289">
                  <a:moveTo>
                    <a:pt x="25400" y="450849"/>
                  </a:moveTo>
                  <a:lnTo>
                    <a:pt x="0" y="450849"/>
                  </a:lnTo>
                  <a:lnTo>
                    <a:pt x="0" y="453389"/>
                  </a:lnTo>
                  <a:lnTo>
                    <a:pt x="25400" y="453389"/>
                  </a:lnTo>
                  <a:lnTo>
                    <a:pt x="25400" y="450849"/>
                  </a:lnTo>
                  <a:close/>
                </a:path>
                <a:path w="25400" h="923289">
                  <a:moveTo>
                    <a:pt x="25400" y="453389"/>
                  </a:moveTo>
                  <a:lnTo>
                    <a:pt x="0" y="453389"/>
                  </a:lnTo>
                  <a:lnTo>
                    <a:pt x="0" y="459739"/>
                  </a:lnTo>
                  <a:lnTo>
                    <a:pt x="25400" y="459739"/>
                  </a:lnTo>
                  <a:lnTo>
                    <a:pt x="25400" y="453389"/>
                  </a:lnTo>
                  <a:close/>
                </a:path>
                <a:path w="25400" h="923289">
                  <a:moveTo>
                    <a:pt x="25400" y="459739"/>
                  </a:moveTo>
                  <a:lnTo>
                    <a:pt x="0" y="459739"/>
                  </a:lnTo>
                  <a:lnTo>
                    <a:pt x="0" y="463549"/>
                  </a:lnTo>
                  <a:lnTo>
                    <a:pt x="25400" y="463549"/>
                  </a:lnTo>
                  <a:lnTo>
                    <a:pt x="25400" y="459739"/>
                  </a:lnTo>
                  <a:close/>
                </a:path>
                <a:path w="25400" h="923289">
                  <a:moveTo>
                    <a:pt x="25400" y="463549"/>
                  </a:moveTo>
                  <a:lnTo>
                    <a:pt x="0" y="463549"/>
                  </a:lnTo>
                  <a:lnTo>
                    <a:pt x="0" y="469899"/>
                  </a:lnTo>
                  <a:lnTo>
                    <a:pt x="25400" y="469899"/>
                  </a:lnTo>
                  <a:lnTo>
                    <a:pt x="25400" y="463549"/>
                  </a:lnTo>
                  <a:close/>
                </a:path>
                <a:path w="25400" h="923289">
                  <a:moveTo>
                    <a:pt x="25400" y="469899"/>
                  </a:moveTo>
                  <a:lnTo>
                    <a:pt x="0" y="469899"/>
                  </a:lnTo>
                  <a:lnTo>
                    <a:pt x="0" y="472439"/>
                  </a:lnTo>
                  <a:lnTo>
                    <a:pt x="25400" y="472439"/>
                  </a:lnTo>
                  <a:lnTo>
                    <a:pt x="25400" y="469899"/>
                  </a:lnTo>
                  <a:close/>
                </a:path>
                <a:path w="25400" h="923289">
                  <a:moveTo>
                    <a:pt x="25400" y="472439"/>
                  </a:moveTo>
                  <a:lnTo>
                    <a:pt x="0" y="472439"/>
                  </a:lnTo>
                  <a:lnTo>
                    <a:pt x="0" y="476249"/>
                  </a:lnTo>
                  <a:lnTo>
                    <a:pt x="25400" y="476249"/>
                  </a:lnTo>
                  <a:lnTo>
                    <a:pt x="25400" y="472439"/>
                  </a:lnTo>
                  <a:close/>
                </a:path>
                <a:path w="25400" h="923289">
                  <a:moveTo>
                    <a:pt x="25400" y="476250"/>
                  </a:moveTo>
                  <a:lnTo>
                    <a:pt x="0" y="476250"/>
                  </a:lnTo>
                  <a:lnTo>
                    <a:pt x="0" y="478789"/>
                  </a:lnTo>
                  <a:lnTo>
                    <a:pt x="25400" y="478789"/>
                  </a:lnTo>
                  <a:lnTo>
                    <a:pt x="25400" y="476250"/>
                  </a:lnTo>
                  <a:close/>
                </a:path>
                <a:path w="25400" h="923289">
                  <a:moveTo>
                    <a:pt x="25400" y="478790"/>
                  </a:moveTo>
                  <a:lnTo>
                    <a:pt x="0" y="478790"/>
                  </a:lnTo>
                  <a:lnTo>
                    <a:pt x="0" y="485139"/>
                  </a:lnTo>
                  <a:lnTo>
                    <a:pt x="25400" y="485139"/>
                  </a:lnTo>
                  <a:lnTo>
                    <a:pt x="25400" y="478790"/>
                  </a:lnTo>
                  <a:close/>
                </a:path>
                <a:path w="25400" h="923289">
                  <a:moveTo>
                    <a:pt x="25400" y="485140"/>
                  </a:moveTo>
                  <a:lnTo>
                    <a:pt x="0" y="485140"/>
                  </a:lnTo>
                  <a:lnTo>
                    <a:pt x="0" y="504189"/>
                  </a:lnTo>
                  <a:lnTo>
                    <a:pt x="25400" y="504189"/>
                  </a:lnTo>
                  <a:lnTo>
                    <a:pt x="25400" y="485140"/>
                  </a:lnTo>
                  <a:close/>
                </a:path>
                <a:path w="25400" h="923289">
                  <a:moveTo>
                    <a:pt x="25400" y="504190"/>
                  </a:moveTo>
                  <a:lnTo>
                    <a:pt x="0" y="504190"/>
                  </a:lnTo>
                  <a:lnTo>
                    <a:pt x="0" y="507999"/>
                  </a:lnTo>
                  <a:lnTo>
                    <a:pt x="25400" y="507999"/>
                  </a:lnTo>
                  <a:lnTo>
                    <a:pt x="25400" y="504190"/>
                  </a:lnTo>
                  <a:close/>
                </a:path>
                <a:path w="25400" h="923289">
                  <a:moveTo>
                    <a:pt x="25400" y="507999"/>
                  </a:moveTo>
                  <a:lnTo>
                    <a:pt x="0" y="507999"/>
                  </a:lnTo>
                  <a:lnTo>
                    <a:pt x="0" y="520699"/>
                  </a:lnTo>
                  <a:lnTo>
                    <a:pt x="25400" y="520699"/>
                  </a:lnTo>
                  <a:lnTo>
                    <a:pt x="25400" y="507999"/>
                  </a:lnTo>
                  <a:close/>
                </a:path>
                <a:path w="25400" h="923289">
                  <a:moveTo>
                    <a:pt x="25400" y="520699"/>
                  </a:moveTo>
                  <a:lnTo>
                    <a:pt x="0" y="520699"/>
                  </a:lnTo>
                  <a:lnTo>
                    <a:pt x="0" y="529589"/>
                  </a:lnTo>
                  <a:lnTo>
                    <a:pt x="25400" y="529589"/>
                  </a:lnTo>
                  <a:lnTo>
                    <a:pt x="25400" y="520699"/>
                  </a:lnTo>
                  <a:close/>
                </a:path>
                <a:path w="25400" h="923289">
                  <a:moveTo>
                    <a:pt x="25400" y="529589"/>
                  </a:moveTo>
                  <a:lnTo>
                    <a:pt x="0" y="529589"/>
                  </a:lnTo>
                  <a:lnTo>
                    <a:pt x="0" y="533399"/>
                  </a:lnTo>
                  <a:lnTo>
                    <a:pt x="25400" y="533399"/>
                  </a:lnTo>
                  <a:lnTo>
                    <a:pt x="25400" y="529589"/>
                  </a:lnTo>
                  <a:close/>
                </a:path>
                <a:path w="25400" h="923289">
                  <a:moveTo>
                    <a:pt x="25400" y="533399"/>
                  </a:moveTo>
                  <a:lnTo>
                    <a:pt x="0" y="533399"/>
                  </a:lnTo>
                  <a:lnTo>
                    <a:pt x="0" y="548639"/>
                  </a:lnTo>
                  <a:lnTo>
                    <a:pt x="25400" y="548639"/>
                  </a:lnTo>
                  <a:lnTo>
                    <a:pt x="25400" y="533399"/>
                  </a:lnTo>
                  <a:close/>
                </a:path>
                <a:path w="25400" h="923289">
                  <a:moveTo>
                    <a:pt x="25400" y="548639"/>
                  </a:moveTo>
                  <a:lnTo>
                    <a:pt x="0" y="548639"/>
                  </a:lnTo>
                  <a:lnTo>
                    <a:pt x="0" y="554989"/>
                  </a:lnTo>
                  <a:lnTo>
                    <a:pt x="25400" y="554989"/>
                  </a:lnTo>
                  <a:lnTo>
                    <a:pt x="25400" y="548639"/>
                  </a:lnTo>
                  <a:close/>
                </a:path>
                <a:path w="25400" h="923289">
                  <a:moveTo>
                    <a:pt x="25400" y="554989"/>
                  </a:moveTo>
                  <a:lnTo>
                    <a:pt x="0" y="554989"/>
                  </a:lnTo>
                  <a:lnTo>
                    <a:pt x="0" y="558799"/>
                  </a:lnTo>
                  <a:lnTo>
                    <a:pt x="25400" y="558799"/>
                  </a:lnTo>
                  <a:lnTo>
                    <a:pt x="25400" y="554989"/>
                  </a:lnTo>
                  <a:close/>
                </a:path>
                <a:path w="25400" h="923289">
                  <a:moveTo>
                    <a:pt x="25400" y="558799"/>
                  </a:moveTo>
                  <a:lnTo>
                    <a:pt x="0" y="558799"/>
                  </a:lnTo>
                  <a:lnTo>
                    <a:pt x="0" y="561339"/>
                  </a:lnTo>
                  <a:lnTo>
                    <a:pt x="25400" y="561339"/>
                  </a:lnTo>
                  <a:lnTo>
                    <a:pt x="25400" y="558799"/>
                  </a:lnTo>
                  <a:close/>
                </a:path>
                <a:path w="25400" h="923289">
                  <a:moveTo>
                    <a:pt x="25400" y="561339"/>
                  </a:moveTo>
                  <a:lnTo>
                    <a:pt x="0" y="561339"/>
                  </a:lnTo>
                  <a:lnTo>
                    <a:pt x="0" y="565149"/>
                  </a:lnTo>
                  <a:lnTo>
                    <a:pt x="25400" y="565149"/>
                  </a:lnTo>
                  <a:lnTo>
                    <a:pt x="25400" y="561339"/>
                  </a:lnTo>
                  <a:close/>
                </a:path>
                <a:path w="25400" h="923289">
                  <a:moveTo>
                    <a:pt x="25400" y="565150"/>
                  </a:moveTo>
                  <a:lnTo>
                    <a:pt x="0" y="565150"/>
                  </a:lnTo>
                  <a:lnTo>
                    <a:pt x="0" y="571499"/>
                  </a:lnTo>
                  <a:lnTo>
                    <a:pt x="25400" y="571499"/>
                  </a:lnTo>
                  <a:lnTo>
                    <a:pt x="25400" y="565150"/>
                  </a:lnTo>
                  <a:close/>
                </a:path>
                <a:path w="25400" h="923289">
                  <a:moveTo>
                    <a:pt x="25400" y="571500"/>
                  </a:moveTo>
                  <a:lnTo>
                    <a:pt x="0" y="571500"/>
                  </a:lnTo>
                  <a:lnTo>
                    <a:pt x="0" y="574039"/>
                  </a:lnTo>
                  <a:lnTo>
                    <a:pt x="25400" y="574039"/>
                  </a:lnTo>
                  <a:lnTo>
                    <a:pt x="25400" y="571500"/>
                  </a:lnTo>
                  <a:close/>
                </a:path>
                <a:path w="25400" h="923289">
                  <a:moveTo>
                    <a:pt x="25400" y="574039"/>
                  </a:moveTo>
                  <a:lnTo>
                    <a:pt x="0" y="574039"/>
                  </a:lnTo>
                  <a:lnTo>
                    <a:pt x="0" y="580389"/>
                  </a:lnTo>
                  <a:lnTo>
                    <a:pt x="25400" y="580389"/>
                  </a:lnTo>
                  <a:lnTo>
                    <a:pt x="25400" y="574039"/>
                  </a:lnTo>
                  <a:close/>
                </a:path>
                <a:path w="25400" h="923289">
                  <a:moveTo>
                    <a:pt x="25400" y="580389"/>
                  </a:moveTo>
                  <a:lnTo>
                    <a:pt x="0" y="580389"/>
                  </a:lnTo>
                  <a:lnTo>
                    <a:pt x="0" y="593089"/>
                  </a:lnTo>
                  <a:lnTo>
                    <a:pt x="25400" y="593089"/>
                  </a:lnTo>
                  <a:lnTo>
                    <a:pt x="25400" y="580389"/>
                  </a:lnTo>
                  <a:close/>
                </a:path>
                <a:path w="25400" h="923289">
                  <a:moveTo>
                    <a:pt x="25400" y="916939"/>
                  </a:moveTo>
                  <a:lnTo>
                    <a:pt x="0" y="916939"/>
                  </a:lnTo>
                  <a:lnTo>
                    <a:pt x="0" y="922019"/>
                  </a:lnTo>
                  <a:lnTo>
                    <a:pt x="8889" y="922019"/>
                  </a:lnTo>
                  <a:lnTo>
                    <a:pt x="8889" y="923289"/>
                  </a:lnTo>
                  <a:lnTo>
                    <a:pt x="25400" y="923289"/>
                  </a:lnTo>
                  <a:lnTo>
                    <a:pt x="25400" y="916939"/>
                  </a:lnTo>
                  <a:close/>
                </a:path>
                <a:path w="25400" h="923289">
                  <a:moveTo>
                    <a:pt x="25400" y="910589"/>
                  </a:moveTo>
                  <a:lnTo>
                    <a:pt x="0" y="910589"/>
                  </a:lnTo>
                  <a:lnTo>
                    <a:pt x="0" y="915669"/>
                  </a:lnTo>
                  <a:lnTo>
                    <a:pt x="25400" y="915669"/>
                  </a:lnTo>
                  <a:lnTo>
                    <a:pt x="25400" y="910589"/>
                  </a:lnTo>
                  <a:close/>
                </a:path>
                <a:path w="25400" h="923289">
                  <a:moveTo>
                    <a:pt x="25400" y="904239"/>
                  </a:moveTo>
                  <a:lnTo>
                    <a:pt x="0" y="904239"/>
                  </a:lnTo>
                  <a:lnTo>
                    <a:pt x="0" y="909319"/>
                  </a:lnTo>
                  <a:lnTo>
                    <a:pt x="25400" y="909319"/>
                  </a:lnTo>
                  <a:lnTo>
                    <a:pt x="25400" y="904239"/>
                  </a:lnTo>
                  <a:close/>
                </a:path>
                <a:path w="25400" h="923289">
                  <a:moveTo>
                    <a:pt x="25400" y="897889"/>
                  </a:moveTo>
                  <a:lnTo>
                    <a:pt x="0" y="897889"/>
                  </a:lnTo>
                  <a:lnTo>
                    <a:pt x="0" y="902969"/>
                  </a:lnTo>
                  <a:lnTo>
                    <a:pt x="25400" y="902969"/>
                  </a:lnTo>
                  <a:lnTo>
                    <a:pt x="25400" y="897889"/>
                  </a:lnTo>
                  <a:close/>
                </a:path>
                <a:path w="25400" h="923289">
                  <a:moveTo>
                    <a:pt x="25400" y="891539"/>
                  </a:moveTo>
                  <a:lnTo>
                    <a:pt x="0" y="891539"/>
                  </a:lnTo>
                  <a:lnTo>
                    <a:pt x="0" y="896619"/>
                  </a:lnTo>
                  <a:lnTo>
                    <a:pt x="25400" y="896619"/>
                  </a:lnTo>
                  <a:lnTo>
                    <a:pt x="25400" y="891539"/>
                  </a:lnTo>
                  <a:close/>
                </a:path>
                <a:path w="25400" h="923289">
                  <a:moveTo>
                    <a:pt x="25400" y="885189"/>
                  </a:moveTo>
                  <a:lnTo>
                    <a:pt x="0" y="885189"/>
                  </a:lnTo>
                  <a:lnTo>
                    <a:pt x="0" y="890269"/>
                  </a:lnTo>
                  <a:lnTo>
                    <a:pt x="25400" y="890269"/>
                  </a:lnTo>
                  <a:lnTo>
                    <a:pt x="25400" y="885189"/>
                  </a:lnTo>
                  <a:close/>
                </a:path>
                <a:path w="25400" h="923289">
                  <a:moveTo>
                    <a:pt x="25400" y="878839"/>
                  </a:moveTo>
                  <a:lnTo>
                    <a:pt x="0" y="878839"/>
                  </a:lnTo>
                  <a:lnTo>
                    <a:pt x="0" y="883919"/>
                  </a:lnTo>
                  <a:lnTo>
                    <a:pt x="25400" y="883919"/>
                  </a:lnTo>
                  <a:lnTo>
                    <a:pt x="25400" y="878839"/>
                  </a:lnTo>
                  <a:close/>
                </a:path>
                <a:path w="25400" h="923289">
                  <a:moveTo>
                    <a:pt x="25400" y="872489"/>
                  </a:moveTo>
                  <a:lnTo>
                    <a:pt x="0" y="872489"/>
                  </a:lnTo>
                  <a:lnTo>
                    <a:pt x="0" y="877569"/>
                  </a:lnTo>
                  <a:lnTo>
                    <a:pt x="25400" y="877569"/>
                  </a:lnTo>
                  <a:lnTo>
                    <a:pt x="25400" y="872489"/>
                  </a:lnTo>
                  <a:close/>
                </a:path>
                <a:path w="25400" h="923289">
                  <a:moveTo>
                    <a:pt x="25400" y="866139"/>
                  </a:moveTo>
                  <a:lnTo>
                    <a:pt x="0" y="866139"/>
                  </a:lnTo>
                  <a:lnTo>
                    <a:pt x="0" y="871219"/>
                  </a:lnTo>
                  <a:lnTo>
                    <a:pt x="25400" y="871219"/>
                  </a:lnTo>
                  <a:lnTo>
                    <a:pt x="25400" y="866139"/>
                  </a:lnTo>
                  <a:close/>
                </a:path>
                <a:path w="25400" h="923289">
                  <a:moveTo>
                    <a:pt x="25400" y="859789"/>
                  </a:moveTo>
                  <a:lnTo>
                    <a:pt x="0" y="859789"/>
                  </a:lnTo>
                  <a:lnTo>
                    <a:pt x="0" y="864869"/>
                  </a:lnTo>
                  <a:lnTo>
                    <a:pt x="25400" y="864869"/>
                  </a:lnTo>
                  <a:lnTo>
                    <a:pt x="25400" y="859789"/>
                  </a:lnTo>
                  <a:close/>
                </a:path>
                <a:path w="25400" h="923289">
                  <a:moveTo>
                    <a:pt x="25400" y="853439"/>
                  </a:moveTo>
                  <a:lnTo>
                    <a:pt x="0" y="853439"/>
                  </a:lnTo>
                  <a:lnTo>
                    <a:pt x="0" y="858519"/>
                  </a:lnTo>
                  <a:lnTo>
                    <a:pt x="25400" y="858519"/>
                  </a:lnTo>
                  <a:lnTo>
                    <a:pt x="25400" y="853439"/>
                  </a:lnTo>
                  <a:close/>
                </a:path>
                <a:path w="25400" h="923289">
                  <a:moveTo>
                    <a:pt x="25400" y="847089"/>
                  </a:moveTo>
                  <a:lnTo>
                    <a:pt x="0" y="847089"/>
                  </a:lnTo>
                  <a:lnTo>
                    <a:pt x="0" y="852169"/>
                  </a:lnTo>
                  <a:lnTo>
                    <a:pt x="25400" y="852169"/>
                  </a:lnTo>
                  <a:lnTo>
                    <a:pt x="25400" y="847089"/>
                  </a:lnTo>
                  <a:close/>
                </a:path>
                <a:path w="25400" h="923289">
                  <a:moveTo>
                    <a:pt x="25400" y="840739"/>
                  </a:moveTo>
                  <a:lnTo>
                    <a:pt x="0" y="840739"/>
                  </a:lnTo>
                  <a:lnTo>
                    <a:pt x="0" y="845819"/>
                  </a:lnTo>
                  <a:lnTo>
                    <a:pt x="25400" y="845819"/>
                  </a:lnTo>
                  <a:lnTo>
                    <a:pt x="25400" y="840739"/>
                  </a:lnTo>
                  <a:close/>
                </a:path>
                <a:path w="25400" h="923289">
                  <a:moveTo>
                    <a:pt x="25400" y="834389"/>
                  </a:moveTo>
                  <a:lnTo>
                    <a:pt x="0" y="834389"/>
                  </a:lnTo>
                  <a:lnTo>
                    <a:pt x="0" y="839469"/>
                  </a:lnTo>
                  <a:lnTo>
                    <a:pt x="25400" y="839469"/>
                  </a:lnTo>
                  <a:lnTo>
                    <a:pt x="25400" y="834389"/>
                  </a:lnTo>
                  <a:close/>
                </a:path>
                <a:path w="25400" h="923289">
                  <a:moveTo>
                    <a:pt x="25400" y="828039"/>
                  </a:moveTo>
                  <a:lnTo>
                    <a:pt x="0" y="828039"/>
                  </a:lnTo>
                  <a:lnTo>
                    <a:pt x="0" y="833119"/>
                  </a:lnTo>
                  <a:lnTo>
                    <a:pt x="25400" y="833119"/>
                  </a:lnTo>
                  <a:lnTo>
                    <a:pt x="25400" y="828039"/>
                  </a:lnTo>
                  <a:close/>
                </a:path>
                <a:path w="25400" h="923289">
                  <a:moveTo>
                    <a:pt x="25400" y="821689"/>
                  </a:moveTo>
                  <a:lnTo>
                    <a:pt x="0" y="821689"/>
                  </a:lnTo>
                  <a:lnTo>
                    <a:pt x="0" y="826769"/>
                  </a:lnTo>
                  <a:lnTo>
                    <a:pt x="25400" y="826769"/>
                  </a:lnTo>
                  <a:lnTo>
                    <a:pt x="25400" y="821689"/>
                  </a:lnTo>
                  <a:close/>
                </a:path>
                <a:path w="25400" h="923289">
                  <a:moveTo>
                    <a:pt x="25400" y="815339"/>
                  </a:moveTo>
                  <a:lnTo>
                    <a:pt x="0" y="815339"/>
                  </a:lnTo>
                  <a:lnTo>
                    <a:pt x="0" y="820419"/>
                  </a:lnTo>
                  <a:lnTo>
                    <a:pt x="25400" y="820419"/>
                  </a:lnTo>
                  <a:lnTo>
                    <a:pt x="25400" y="815339"/>
                  </a:lnTo>
                  <a:close/>
                </a:path>
                <a:path w="25400" h="923289">
                  <a:moveTo>
                    <a:pt x="25400" y="808989"/>
                  </a:moveTo>
                  <a:lnTo>
                    <a:pt x="0" y="808989"/>
                  </a:lnTo>
                  <a:lnTo>
                    <a:pt x="0" y="814070"/>
                  </a:lnTo>
                  <a:lnTo>
                    <a:pt x="25400" y="814070"/>
                  </a:lnTo>
                  <a:lnTo>
                    <a:pt x="25400" y="808989"/>
                  </a:lnTo>
                  <a:close/>
                </a:path>
                <a:path w="25400" h="923289">
                  <a:moveTo>
                    <a:pt x="25400" y="802639"/>
                  </a:moveTo>
                  <a:lnTo>
                    <a:pt x="0" y="802639"/>
                  </a:lnTo>
                  <a:lnTo>
                    <a:pt x="0" y="807719"/>
                  </a:lnTo>
                  <a:lnTo>
                    <a:pt x="25400" y="807719"/>
                  </a:lnTo>
                  <a:lnTo>
                    <a:pt x="25400" y="802639"/>
                  </a:lnTo>
                  <a:close/>
                </a:path>
                <a:path w="25400" h="923289">
                  <a:moveTo>
                    <a:pt x="25400" y="796289"/>
                  </a:moveTo>
                  <a:lnTo>
                    <a:pt x="0" y="796289"/>
                  </a:lnTo>
                  <a:lnTo>
                    <a:pt x="0" y="801370"/>
                  </a:lnTo>
                  <a:lnTo>
                    <a:pt x="25400" y="801370"/>
                  </a:lnTo>
                  <a:lnTo>
                    <a:pt x="25400" y="796289"/>
                  </a:lnTo>
                  <a:close/>
                </a:path>
                <a:path w="25400" h="923289">
                  <a:moveTo>
                    <a:pt x="25400" y="789939"/>
                  </a:moveTo>
                  <a:lnTo>
                    <a:pt x="0" y="789939"/>
                  </a:lnTo>
                  <a:lnTo>
                    <a:pt x="0" y="795019"/>
                  </a:lnTo>
                  <a:lnTo>
                    <a:pt x="25400" y="795019"/>
                  </a:lnTo>
                  <a:lnTo>
                    <a:pt x="25400" y="789939"/>
                  </a:lnTo>
                  <a:close/>
                </a:path>
                <a:path w="25400" h="923289">
                  <a:moveTo>
                    <a:pt x="25400" y="783589"/>
                  </a:moveTo>
                  <a:lnTo>
                    <a:pt x="0" y="783589"/>
                  </a:lnTo>
                  <a:lnTo>
                    <a:pt x="0" y="788669"/>
                  </a:lnTo>
                  <a:lnTo>
                    <a:pt x="25400" y="788669"/>
                  </a:lnTo>
                  <a:lnTo>
                    <a:pt x="25400" y="783589"/>
                  </a:lnTo>
                  <a:close/>
                </a:path>
                <a:path w="25400" h="923289">
                  <a:moveTo>
                    <a:pt x="25400" y="777239"/>
                  </a:moveTo>
                  <a:lnTo>
                    <a:pt x="0" y="777239"/>
                  </a:lnTo>
                  <a:lnTo>
                    <a:pt x="0" y="782319"/>
                  </a:lnTo>
                  <a:lnTo>
                    <a:pt x="25400" y="782319"/>
                  </a:lnTo>
                  <a:lnTo>
                    <a:pt x="25400" y="777239"/>
                  </a:lnTo>
                  <a:close/>
                </a:path>
                <a:path w="25400" h="923289">
                  <a:moveTo>
                    <a:pt x="25400" y="770889"/>
                  </a:moveTo>
                  <a:lnTo>
                    <a:pt x="0" y="770889"/>
                  </a:lnTo>
                  <a:lnTo>
                    <a:pt x="0" y="775969"/>
                  </a:lnTo>
                  <a:lnTo>
                    <a:pt x="25400" y="775969"/>
                  </a:lnTo>
                  <a:lnTo>
                    <a:pt x="25400" y="770889"/>
                  </a:lnTo>
                  <a:close/>
                </a:path>
                <a:path w="25400" h="923289">
                  <a:moveTo>
                    <a:pt x="25400" y="764539"/>
                  </a:moveTo>
                  <a:lnTo>
                    <a:pt x="0" y="764539"/>
                  </a:lnTo>
                  <a:lnTo>
                    <a:pt x="0" y="769619"/>
                  </a:lnTo>
                  <a:lnTo>
                    <a:pt x="25400" y="769619"/>
                  </a:lnTo>
                  <a:lnTo>
                    <a:pt x="25400" y="764539"/>
                  </a:lnTo>
                  <a:close/>
                </a:path>
                <a:path w="25400" h="923289">
                  <a:moveTo>
                    <a:pt x="25400" y="758189"/>
                  </a:moveTo>
                  <a:lnTo>
                    <a:pt x="0" y="758189"/>
                  </a:lnTo>
                  <a:lnTo>
                    <a:pt x="0" y="763269"/>
                  </a:lnTo>
                  <a:lnTo>
                    <a:pt x="25400" y="763269"/>
                  </a:lnTo>
                  <a:lnTo>
                    <a:pt x="25400" y="758189"/>
                  </a:lnTo>
                  <a:close/>
                </a:path>
                <a:path w="25400" h="923289">
                  <a:moveTo>
                    <a:pt x="25400" y="751839"/>
                  </a:moveTo>
                  <a:lnTo>
                    <a:pt x="0" y="751839"/>
                  </a:lnTo>
                  <a:lnTo>
                    <a:pt x="0" y="756919"/>
                  </a:lnTo>
                  <a:lnTo>
                    <a:pt x="25400" y="756919"/>
                  </a:lnTo>
                  <a:lnTo>
                    <a:pt x="25400" y="751839"/>
                  </a:lnTo>
                  <a:close/>
                </a:path>
                <a:path w="25400" h="923289">
                  <a:moveTo>
                    <a:pt x="25400" y="745489"/>
                  </a:moveTo>
                  <a:lnTo>
                    <a:pt x="0" y="745489"/>
                  </a:lnTo>
                  <a:lnTo>
                    <a:pt x="0" y="750569"/>
                  </a:lnTo>
                  <a:lnTo>
                    <a:pt x="25400" y="750569"/>
                  </a:lnTo>
                  <a:lnTo>
                    <a:pt x="25400" y="745489"/>
                  </a:lnTo>
                  <a:close/>
                </a:path>
                <a:path w="25400" h="923289">
                  <a:moveTo>
                    <a:pt x="25400" y="739139"/>
                  </a:moveTo>
                  <a:lnTo>
                    <a:pt x="0" y="739139"/>
                  </a:lnTo>
                  <a:lnTo>
                    <a:pt x="0" y="744219"/>
                  </a:lnTo>
                  <a:lnTo>
                    <a:pt x="25400" y="744219"/>
                  </a:lnTo>
                  <a:lnTo>
                    <a:pt x="25400" y="739139"/>
                  </a:lnTo>
                  <a:close/>
                </a:path>
                <a:path w="25400" h="923289">
                  <a:moveTo>
                    <a:pt x="25400" y="732789"/>
                  </a:moveTo>
                  <a:lnTo>
                    <a:pt x="0" y="732789"/>
                  </a:lnTo>
                  <a:lnTo>
                    <a:pt x="0" y="737869"/>
                  </a:lnTo>
                  <a:lnTo>
                    <a:pt x="25400" y="737869"/>
                  </a:lnTo>
                  <a:lnTo>
                    <a:pt x="25400" y="732789"/>
                  </a:lnTo>
                  <a:close/>
                </a:path>
                <a:path w="25400" h="923289">
                  <a:moveTo>
                    <a:pt x="25400" y="726439"/>
                  </a:moveTo>
                  <a:lnTo>
                    <a:pt x="0" y="726439"/>
                  </a:lnTo>
                  <a:lnTo>
                    <a:pt x="0" y="731519"/>
                  </a:lnTo>
                  <a:lnTo>
                    <a:pt x="25400" y="731519"/>
                  </a:lnTo>
                  <a:lnTo>
                    <a:pt x="25400" y="726439"/>
                  </a:lnTo>
                  <a:close/>
                </a:path>
                <a:path w="25400" h="923289">
                  <a:moveTo>
                    <a:pt x="25400" y="720089"/>
                  </a:moveTo>
                  <a:lnTo>
                    <a:pt x="0" y="720089"/>
                  </a:lnTo>
                  <a:lnTo>
                    <a:pt x="0" y="725169"/>
                  </a:lnTo>
                  <a:lnTo>
                    <a:pt x="25400" y="725169"/>
                  </a:lnTo>
                  <a:lnTo>
                    <a:pt x="25400" y="720089"/>
                  </a:lnTo>
                  <a:close/>
                </a:path>
                <a:path w="25400" h="923289">
                  <a:moveTo>
                    <a:pt x="25400" y="713739"/>
                  </a:moveTo>
                  <a:lnTo>
                    <a:pt x="0" y="713739"/>
                  </a:lnTo>
                  <a:lnTo>
                    <a:pt x="0" y="718819"/>
                  </a:lnTo>
                  <a:lnTo>
                    <a:pt x="25400" y="718819"/>
                  </a:lnTo>
                  <a:lnTo>
                    <a:pt x="25400" y="713739"/>
                  </a:lnTo>
                  <a:close/>
                </a:path>
                <a:path w="25400" h="923289">
                  <a:moveTo>
                    <a:pt x="25400" y="707389"/>
                  </a:moveTo>
                  <a:lnTo>
                    <a:pt x="0" y="707389"/>
                  </a:lnTo>
                  <a:lnTo>
                    <a:pt x="0" y="712469"/>
                  </a:lnTo>
                  <a:lnTo>
                    <a:pt x="25400" y="712469"/>
                  </a:lnTo>
                  <a:lnTo>
                    <a:pt x="25400" y="707389"/>
                  </a:lnTo>
                  <a:close/>
                </a:path>
                <a:path w="25400" h="923289">
                  <a:moveTo>
                    <a:pt x="25400" y="701039"/>
                  </a:moveTo>
                  <a:lnTo>
                    <a:pt x="0" y="701039"/>
                  </a:lnTo>
                  <a:lnTo>
                    <a:pt x="0" y="706119"/>
                  </a:lnTo>
                  <a:lnTo>
                    <a:pt x="25400" y="706119"/>
                  </a:lnTo>
                  <a:lnTo>
                    <a:pt x="25400" y="701039"/>
                  </a:lnTo>
                  <a:close/>
                </a:path>
                <a:path w="25400" h="923289">
                  <a:moveTo>
                    <a:pt x="25400" y="694689"/>
                  </a:moveTo>
                  <a:lnTo>
                    <a:pt x="0" y="694689"/>
                  </a:lnTo>
                  <a:lnTo>
                    <a:pt x="0" y="699769"/>
                  </a:lnTo>
                  <a:lnTo>
                    <a:pt x="25400" y="699769"/>
                  </a:lnTo>
                  <a:lnTo>
                    <a:pt x="25400" y="694689"/>
                  </a:lnTo>
                  <a:close/>
                </a:path>
                <a:path w="25400" h="923289">
                  <a:moveTo>
                    <a:pt x="25400" y="688339"/>
                  </a:moveTo>
                  <a:lnTo>
                    <a:pt x="0" y="688339"/>
                  </a:lnTo>
                  <a:lnTo>
                    <a:pt x="0" y="693419"/>
                  </a:lnTo>
                  <a:lnTo>
                    <a:pt x="25400" y="693419"/>
                  </a:lnTo>
                  <a:lnTo>
                    <a:pt x="25400" y="688339"/>
                  </a:lnTo>
                  <a:close/>
                </a:path>
                <a:path w="25400" h="923289">
                  <a:moveTo>
                    <a:pt x="25400" y="681989"/>
                  </a:moveTo>
                  <a:lnTo>
                    <a:pt x="0" y="681989"/>
                  </a:lnTo>
                  <a:lnTo>
                    <a:pt x="0" y="687069"/>
                  </a:lnTo>
                  <a:lnTo>
                    <a:pt x="25400" y="687069"/>
                  </a:lnTo>
                  <a:lnTo>
                    <a:pt x="25400" y="681989"/>
                  </a:lnTo>
                  <a:close/>
                </a:path>
                <a:path w="25400" h="923289">
                  <a:moveTo>
                    <a:pt x="25400" y="675639"/>
                  </a:moveTo>
                  <a:lnTo>
                    <a:pt x="0" y="675639"/>
                  </a:lnTo>
                  <a:lnTo>
                    <a:pt x="0" y="680719"/>
                  </a:lnTo>
                  <a:lnTo>
                    <a:pt x="25400" y="680719"/>
                  </a:lnTo>
                  <a:lnTo>
                    <a:pt x="25400" y="675639"/>
                  </a:lnTo>
                  <a:close/>
                </a:path>
                <a:path w="25400" h="923289">
                  <a:moveTo>
                    <a:pt x="25400" y="669289"/>
                  </a:moveTo>
                  <a:lnTo>
                    <a:pt x="0" y="669289"/>
                  </a:lnTo>
                  <a:lnTo>
                    <a:pt x="0" y="674369"/>
                  </a:lnTo>
                  <a:lnTo>
                    <a:pt x="25400" y="674369"/>
                  </a:lnTo>
                  <a:lnTo>
                    <a:pt x="25400" y="669289"/>
                  </a:lnTo>
                  <a:close/>
                </a:path>
                <a:path w="25400" h="923289">
                  <a:moveTo>
                    <a:pt x="25400" y="662939"/>
                  </a:moveTo>
                  <a:lnTo>
                    <a:pt x="0" y="662939"/>
                  </a:lnTo>
                  <a:lnTo>
                    <a:pt x="0" y="668019"/>
                  </a:lnTo>
                  <a:lnTo>
                    <a:pt x="25400" y="668019"/>
                  </a:lnTo>
                  <a:lnTo>
                    <a:pt x="25400" y="662939"/>
                  </a:lnTo>
                  <a:close/>
                </a:path>
                <a:path w="25400" h="923289">
                  <a:moveTo>
                    <a:pt x="25400" y="656589"/>
                  </a:moveTo>
                  <a:lnTo>
                    <a:pt x="0" y="656589"/>
                  </a:lnTo>
                  <a:lnTo>
                    <a:pt x="0" y="661669"/>
                  </a:lnTo>
                  <a:lnTo>
                    <a:pt x="25400" y="661669"/>
                  </a:lnTo>
                  <a:lnTo>
                    <a:pt x="25400" y="656589"/>
                  </a:lnTo>
                  <a:close/>
                </a:path>
                <a:path w="25400" h="923289">
                  <a:moveTo>
                    <a:pt x="25400" y="650239"/>
                  </a:moveTo>
                  <a:lnTo>
                    <a:pt x="0" y="650239"/>
                  </a:lnTo>
                  <a:lnTo>
                    <a:pt x="0" y="655319"/>
                  </a:lnTo>
                  <a:lnTo>
                    <a:pt x="25400" y="655319"/>
                  </a:lnTo>
                  <a:lnTo>
                    <a:pt x="25400" y="650239"/>
                  </a:lnTo>
                  <a:close/>
                </a:path>
                <a:path w="25400" h="923289">
                  <a:moveTo>
                    <a:pt x="25400" y="643889"/>
                  </a:moveTo>
                  <a:lnTo>
                    <a:pt x="0" y="643889"/>
                  </a:lnTo>
                  <a:lnTo>
                    <a:pt x="0" y="648969"/>
                  </a:lnTo>
                  <a:lnTo>
                    <a:pt x="25400" y="648969"/>
                  </a:lnTo>
                  <a:lnTo>
                    <a:pt x="25400" y="643889"/>
                  </a:lnTo>
                  <a:close/>
                </a:path>
                <a:path w="25400" h="923289">
                  <a:moveTo>
                    <a:pt x="25400" y="637539"/>
                  </a:moveTo>
                  <a:lnTo>
                    <a:pt x="0" y="637539"/>
                  </a:lnTo>
                  <a:lnTo>
                    <a:pt x="0" y="642619"/>
                  </a:lnTo>
                  <a:lnTo>
                    <a:pt x="25400" y="642619"/>
                  </a:lnTo>
                  <a:lnTo>
                    <a:pt x="25400" y="637539"/>
                  </a:lnTo>
                  <a:close/>
                </a:path>
                <a:path w="25400" h="923289">
                  <a:moveTo>
                    <a:pt x="25400" y="631189"/>
                  </a:moveTo>
                  <a:lnTo>
                    <a:pt x="0" y="631189"/>
                  </a:lnTo>
                  <a:lnTo>
                    <a:pt x="0" y="636269"/>
                  </a:lnTo>
                  <a:lnTo>
                    <a:pt x="25400" y="636269"/>
                  </a:lnTo>
                  <a:lnTo>
                    <a:pt x="25400" y="631189"/>
                  </a:lnTo>
                  <a:close/>
                </a:path>
                <a:path w="25400" h="923289">
                  <a:moveTo>
                    <a:pt x="25400" y="624839"/>
                  </a:moveTo>
                  <a:lnTo>
                    <a:pt x="0" y="624839"/>
                  </a:lnTo>
                  <a:lnTo>
                    <a:pt x="0" y="629919"/>
                  </a:lnTo>
                  <a:lnTo>
                    <a:pt x="25400" y="629919"/>
                  </a:lnTo>
                  <a:lnTo>
                    <a:pt x="25400" y="624839"/>
                  </a:lnTo>
                  <a:close/>
                </a:path>
                <a:path w="25400" h="923289">
                  <a:moveTo>
                    <a:pt x="25400" y="618489"/>
                  </a:moveTo>
                  <a:lnTo>
                    <a:pt x="0" y="618489"/>
                  </a:lnTo>
                  <a:lnTo>
                    <a:pt x="0" y="623569"/>
                  </a:lnTo>
                  <a:lnTo>
                    <a:pt x="25400" y="623569"/>
                  </a:lnTo>
                  <a:lnTo>
                    <a:pt x="25400" y="618489"/>
                  </a:lnTo>
                  <a:close/>
                </a:path>
                <a:path w="25400" h="923289">
                  <a:moveTo>
                    <a:pt x="25400" y="612139"/>
                  </a:moveTo>
                  <a:lnTo>
                    <a:pt x="0" y="612139"/>
                  </a:lnTo>
                  <a:lnTo>
                    <a:pt x="0" y="617219"/>
                  </a:lnTo>
                  <a:lnTo>
                    <a:pt x="25400" y="617219"/>
                  </a:lnTo>
                  <a:lnTo>
                    <a:pt x="25400" y="612139"/>
                  </a:lnTo>
                  <a:close/>
                </a:path>
                <a:path w="25400" h="923289">
                  <a:moveTo>
                    <a:pt x="25400" y="605789"/>
                  </a:moveTo>
                  <a:lnTo>
                    <a:pt x="0" y="605789"/>
                  </a:lnTo>
                  <a:lnTo>
                    <a:pt x="0" y="610869"/>
                  </a:lnTo>
                  <a:lnTo>
                    <a:pt x="25400" y="610869"/>
                  </a:lnTo>
                  <a:lnTo>
                    <a:pt x="25400" y="605789"/>
                  </a:lnTo>
                  <a:close/>
                </a:path>
                <a:path w="25400" h="923289">
                  <a:moveTo>
                    <a:pt x="25400" y="599439"/>
                  </a:moveTo>
                  <a:lnTo>
                    <a:pt x="0" y="599439"/>
                  </a:lnTo>
                  <a:lnTo>
                    <a:pt x="0" y="604519"/>
                  </a:lnTo>
                  <a:lnTo>
                    <a:pt x="25400" y="604519"/>
                  </a:lnTo>
                  <a:lnTo>
                    <a:pt x="25400" y="599439"/>
                  </a:lnTo>
                  <a:close/>
                </a:path>
                <a:path w="25400" h="923289">
                  <a:moveTo>
                    <a:pt x="25400" y="594359"/>
                  </a:moveTo>
                  <a:lnTo>
                    <a:pt x="0" y="594359"/>
                  </a:lnTo>
                  <a:lnTo>
                    <a:pt x="0" y="598169"/>
                  </a:lnTo>
                  <a:lnTo>
                    <a:pt x="25400" y="598169"/>
                  </a:lnTo>
                  <a:lnTo>
                    <a:pt x="25400" y="594359"/>
                  </a:lnTo>
                  <a:close/>
                </a:path>
              </a:pathLst>
            </a:custGeom>
            <a:solidFill>
              <a:srgbClr val="345CD5"/>
            </a:solidFill>
          </p:spPr>
          <p:txBody>
            <a:bodyPr wrap="square" lIns="0" tIns="0" rIns="0" bIns="0" rtlCol="0"/>
            <a:lstStyle/>
            <a:p>
              <a:endParaRPr/>
            </a:p>
          </p:txBody>
        </p:sp>
        <p:sp>
          <p:nvSpPr>
            <p:cNvPr id="465" name="object 465"/>
            <p:cNvSpPr/>
            <p:nvPr/>
          </p:nvSpPr>
          <p:spPr>
            <a:xfrm>
              <a:off x="5816600" y="5444489"/>
              <a:ext cx="25400" cy="929640"/>
            </a:xfrm>
            <a:custGeom>
              <a:avLst/>
              <a:gdLst/>
              <a:ahLst/>
              <a:cxnLst/>
              <a:rect l="l" t="t" r="r" b="b"/>
              <a:pathLst>
                <a:path w="25400" h="929639">
                  <a:moveTo>
                    <a:pt x="1269" y="0"/>
                  </a:moveTo>
                  <a:lnTo>
                    <a:pt x="0" y="0"/>
                  </a:lnTo>
                  <a:lnTo>
                    <a:pt x="0" y="7620"/>
                  </a:lnTo>
                  <a:lnTo>
                    <a:pt x="25400" y="7620"/>
                  </a:lnTo>
                  <a:lnTo>
                    <a:pt x="25400" y="5080"/>
                  </a:lnTo>
                  <a:lnTo>
                    <a:pt x="22860" y="5080"/>
                  </a:lnTo>
                  <a:lnTo>
                    <a:pt x="22860" y="3810"/>
                  </a:lnTo>
                  <a:lnTo>
                    <a:pt x="15239" y="3810"/>
                  </a:lnTo>
                  <a:lnTo>
                    <a:pt x="15239" y="2540"/>
                  </a:lnTo>
                  <a:lnTo>
                    <a:pt x="8889" y="2540"/>
                  </a:lnTo>
                  <a:lnTo>
                    <a:pt x="8889" y="1270"/>
                  </a:lnTo>
                  <a:lnTo>
                    <a:pt x="1269" y="1270"/>
                  </a:lnTo>
                  <a:lnTo>
                    <a:pt x="1269" y="0"/>
                  </a:lnTo>
                  <a:close/>
                </a:path>
                <a:path w="25400" h="929639">
                  <a:moveTo>
                    <a:pt x="25400" y="7620"/>
                  </a:moveTo>
                  <a:lnTo>
                    <a:pt x="0" y="7620"/>
                  </a:lnTo>
                  <a:lnTo>
                    <a:pt x="0" y="13970"/>
                  </a:lnTo>
                  <a:lnTo>
                    <a:pt x="25400" y="13970"/>
                  </a:lnTo>
                  <a:lnTo>
                    <a:pt x="25400" y="7620"/>
                  </a:lnTo>
                  <a:close/>
                </a:path>
                <a:path w="25400" h="929639">
                  <a:moveTo>
                    <a:pt x="25400" y="13970"/>
                  </a:moveTo>
                  <a:lnTo>
                    <a:pt x="0" y="13970"/>
                  </a:lnTo>
                  <a:lnTo>
                    <a:pt x="0" y="20320"/>
                  </a:lnTo>
                  <a:lnTo>
                    <a:pt x="25400" y="20320"/>
                  </a:lnTo>
                  <a:lnTo>
                    <a:pt x="25400" y="13970"/>
                  </a:lnTo>
                  <a:close/>
                </a:path>
                <a:path w="25400" h="929639">
                  <a:moveTo>
                    <a:pt x="25400" y="20320"/>
                  </a:moveTo>
                  <a:lnTo>
                    <a:pt x="0" y="20320"/>
                  </a:lnTo>
                  <a:lnTo>
                    <a:pt x="0" y="26670"/>
                  </a:lnTo>
                  <a:lnTo>
                    <a:pt x="25400" y="26670"/>
                  </a:lnTo>
                  <a:lnTo>
                    <a:pt x="25400" y="20320"/>
                  </a:lnTo>
                  <a:close/>
                </a:path>
                <a:path w="25400" h="929639">
                  <a:moveTo>
                    <a:pt x="25400" y="26670"/>
                  </a:moveTo>
                  <a:lnTo>
                    <a:pt x="0" y="26670"/>
                  </a:lnTo>
                  <a:lnTo>
                    <a:pt x="0" y="33020"/>
                  </a:lnTo>
                  <a:lnTo>
                    <a:pt x="25400" y="33020"/>
                  </a:lnTo>
                  <a:lnTo>
                    <a:pt x="25400" y="26670"/>
                  </a:lnTo>
                  <a:close/>
                </a:path>
                <a:path w="25400" h="929639">
                  <a:moveTo>
                    <a:pt x="25400" y="33020"/>
                  </a:moveTo>
                  <a:lnTo>
                    <a:pt x="0" y="33020"/>
                  </a:lnTo>
                  <a:lnTo>
                    <a:pt x="0" y="39370"/>
                  </a:lnTo>
                  <a:lnTo>
                    <a:pt x="25400" y="39370"/>
                  </a:lnTo>
                  <a:lnTo>
                    <a:pt x="25400" y="33020"/>
                  </a:lnTo>
                  <a:close/>
                </a:path>
                <a:path w="25400" h="929639">
                  <a:moveTo>
                    <a:pt x="25400" y="40640"/>
                  </a:moveTo>
                  <a:lnTo>
                    <a:pt x="0" y="40640"/>
                  </a:lnTo>
                  <a:lnTo>
                    <a:pt x="0" y="45720"/>
                  </a:lnTo>
                  <a:lnTo>
                    <a:pt x="25400" y="45720"/>
                  </a:lnTo>
                  <a:lnTo>
                    <a:pt x="25400" y="40640"/>
                  </a:lnTo>
                  <a:close/>
                </a:path>
                <a:path w="25400" h="929639">
                  <a:moveTo>
                    <a:pt x="25400" y="39370"/>
                  </a:moveTo>
                  <a:lnTo>
                    <a:pt x="0" y="39370"/>
                  </a:lnTo>
                  <a:lnTo>
                    <a:pt x="0" y="40640"/>
                  </a:lnTo>
                  <a:lnTo>
                    <a:pt x="25400" y="40640"/>
                  </a:lnTo>
                  <a:lnTo>
                    <a:pt x="25400" y="39370"/>
                  </a:lnTo>
                  <a:close/>
                </a:path>
                <a:path w="25400" h="929639">
                  <a:moveTo>
                    <a:pt x="25400" y="45720"/>
                  </a:moveTo>
                  <a:lnTo>
                    <a:pt x="0" y="45720"/>
                  </a:lnTo>
                  <a:lnTo>
                    <a:pt x="0" y="52070"/>
                  </a:lnTo>
                  <a:lnTo>
                    <a:pt x="25400" y="52070"/>
                  </a:lnTo>
                  <a:lnTo>
                    <a:pt x="25400" y="45720"/>
                  </a:lnTo>
                  <a:close/>
                </a:path>
                <a:path w="25400" h="929639">
                  <a:moveTo>
                    <a:pt x="25400" y="52070"/>
                  </a:moveTo>
                  <a:lnTo>
                    <a:pt x="0" y="52070"/>
                  </a:lnTo>
                  <a:lnTo>
                    <a:pt x="0" y="58420"/>
                  </a:lnTo>
                  <a:lnTo>
                    <a:pt x="25400" y="58420"/>
                  </a:lnTo>
                  <a:lnTo>
                    <a:pt x="25400" y="52070"/>
                  </a:lnTo>
                  <a:close/>
                </a:path>
                <a:path w="25400" h="929639">
                  <a:moveTo>
                    <a:pt x="25400" y="58420"/>
                  </a:moveTo>
                  <a:lnTo>
                    <a:pt x="0" y="58420"/>
                  </a:lnTo>
                  <a:lnTo>
                    <a:pt x="0" y="64770"/>
                  </a:lnTo>
                  <a:lnTo>
                    <a:pt x="25400" y="64770"/>
                  </a:lnTo>
                  <a:lnTo>
                    <a:pt x="25400" y="58420"/>
                  </a:lnTo>
                  <a:close/>
                </a:path>
                <a:path w="25400" h="929639">
                  <a:moveTo>
                    <a:pt x="25400" y="64770"/>
                  </a:moveTo>
                  <a:lnTo>
                    <a:pt x="0" y="64770"/>
                  </a:lnTo>
                  <a:lnTo>
                    <a:pt x="0" y="71120"/>
                  </a:lnTo>
                  <a:lnTo>
                    <a:pt x="25400" y="71120"/>
                  </a:lnTo>
                  <a:lnTo>
                    <a:pt x="25400" y="64770"/>
                  </a:lnTo>
                  <a:close/>
                </a:path>
                <a:path w="25400" h="929639">
                  <a:moveTo>
                    <a:pt x="25400" y="71120"/>
                  </a:moveTo>
                  <a:lnTo>
                    <a:pt x="0" y="71120"/>
                  </a:lnTo>
                  <a:lnTo>
                    <a:pt x="0" y="77470"/>
                  </a:lnTo>
                  <a:lnTo>
                    <a:pt x="25400" y="77470"/>
                  </a:lnTo>
                  <a:lnTo>
                    <a:pt x="25400" y="71120"/>
                  </a:lnTo>
                  <a:close/>
                </a:path>
                <a:path w="25400" h="929639">
                  <a:moveTo>
                    <a:pt x="25400" y="77470"/>
                  </a:moveTo>
                  <a:lnTo>
                    <a:pt x="0" y="77470"/>
                  </a:lnTo>
                  <a:lnTo>
                    <a:pt x="0" y="102870"/>
                  </a:lnTo>
                  <a:lnTo>
                    <a:pt x="25400" y="102870"/>
                  </a:lnTo>
                  <a:lnTo>
                    <a:pt x="25400" y="77470"/>
                  </a:lnTo>
                  <a:close/>
                </a:path>
                <a:path w="25400" h="929639">
                  <a:moveTo>
                    <a:pt x="25400" y="102870"/>
                  </a:moveTo>
                  <a:lnTo>
                    <a:pt x="0" y="102870"/>
                  </a:lnTo>
                  <a:lnTo>
                    <a:pt x="0" y="109220"/>
                  </a:lnTo>
                  <a:lnTo>
                    <a:pt x="25400" y="109220"/>
                  </a:lnTo>
                  <a:lnTo>
                    <a:pt x="25400" y="102870"/>
                  </a:lnTo>
                  <a:close/>
                </a:path>
                <a:path w="25400" h="929639">
                  <a:moveTo>
                    <a:pt x="25400" y="109220"/>
                  </a:moveTo>
                  <a:lnTo>
                    <a:pt x="0" y="109220"/>
                  </a:lnTo>
                  <a:lnTo>
                    <a:pt x="0" y="115570"/>
                  </a:lnTo>
                  <a:lnTo>
                    <a:pt x="25400" y="115570"/>
                  </a:lnTo>
                  <a:lnTo>
                    <a:pt x="25400" y="109220"/>
                  </a:lnTo>
                  <a:close/>
                </a:path>
                <a:path w="25400" h="929639">
                  <a:moveTo>
                    <a:pt x="25400" y="115570"/>
                  </a:moveTo>
                  <a:lnTo>
                    <a:pt x="0" y="115570"/>
                  </a:lnTo>
                  <a:lnTo>
                    <a:pt x="0" y="121919"/>
                  </a:lnTo>
                  <a:lnTo>
                    <a:pt x="25400" y="121919"/>
                  </a:lnTo>
                  <a:lnTo>
                    <a:pt x="25400" y="115570"/>
                  </a:lnTo>
                  <a:close/>
                </a:path>
                <a:path w="25400" h="929639">
                  <a:moveTo>
                    <a:pt x="25400" y="121920"/>
                  </a:moveTo>
                  <a:lnTo>
                    <a:pt x="0" y="121920"/>
                  </a:lnTo>
                  <a:lnTo>
                    <a:pt x="0" y="125730"/>
                  </a:lnTo>
                  <a:lnTo>
                    <a:pt x="25400" y="125730"/>
                  </a:lnTo>
                  <a:lnTo>
                    <a:pt x="25400" y="121920"/>
                  </a:lnTo>
                  <a:close/>
                </a:path>
                <a:path w="25400" h="929639">
                  <a:moveTo>
                    <a:pt x="25400" y="125730"/>
                  </a:moveTo>
                  <a:lnTo>
                    <a:pt x="0" y="125730"/>
                  </a:lnTo>
                  <a:lnTo>
                    <a:pt x="0" y="128270"/>
                  </a:lnTo>
                  <a:lnTo>
                    <a:pt x="25400" y="128270"/>
                  </a:lnTo>
                  <a:lnTo>
                    <a:pt x="25400" y="125730"/>
                  </a:lnTo>
                  <a:close/>
                </a:path>
                <a:path w="25400" h="929639">
                  <a:moveTo>
                    <a:pt x="25400" y="128270"/>
                  </a:moveTo>
                  <a:lnTo>
                    <a:pt x="0" y="128270"/>
                  </a:lnTo>
                  <a:lnTo>
                    <a:pt x="0" y="140969"/>
                  </a:lnTo>
                  <a:lnTo>
                    <a:pt x="25400" y="140969"/>
                  </a:lnTo>
                  <a:lnTo>
                    <a:pt x="25400" y="128270"/>
                  </a:lnTo>
                  <a:close/>
                </a:path>
                <a:path w="25400" h="929639">
                  <a:moveTo>
                    <a:pt x="25400" y="140970"/>
                  </a:moveTo>
                  <a:lnTo>
                    <a:pt x="0" y="140970"/>
                  </a:lnTo>
                  <a:lnTo>
                    <a:pt x="0" y="147319"/>
                  </a:lnTo>
                  <a:lnTo>
                    <a:pt x="25400" y="147319"/>
                  </a:lnTo>
                  <a:lnTo>
                    <a:pt x="25400" y="140970"/>
                  </a:lnTo>
                  <a:close/>
                </a:path>
                <a:path w="25400" h="929639">
                  <a:moveTo>
                    <a:pt x="25400" y="147320"/>
                  </a:moveTo>
                  <a:lnTo>
                    <a:pt x="0" y="147320"/>
                  </a:lnTo>
                  <a:lnTo>
                    <a:pt x="0" y="157480"/>
                  </a:lnTo>
                  <a:lnTo>
                    <a:pt x="25400" y="157480"/>
                  </a:lnTo>
                  <a:lnTo>
                    <a:pt x="25400" y="147320"/>
                  </a:lnTo>
                  <a:close/>
                </a:path>
                <a:path w="25400" h="929639">
                  <a:moveTo>
                    <a:pt x="25400" y="157480"/>
                  </a:moveTo>
                  <a:lnTo>
                    <a:pt x="0" y="157480"/>
                  </a:lnTo>
                  <a:lnTo>
                    <a:pt x="0" y="163830"/>
                  </a:lnTo>
                  <a:lnTo>
                    <a:pt x="25400" y="163830"/>
                  </a:lnTo>
                  <a:lnTo>
                    <a:pt x="25400" y="157480"/>
                  </a:lnTo>
                  <a:close/>
                </a:path>
                <a:path w="25400" h="929639">
                  <a:moveTo>
                    <a:pt x="25400" y="163830"/>
                  </a:moveTo>
                  <a:lnTo>
                    <a:pt x="0" y="163830"/>
                  </a:lnTo>
                  <a:lnTo>
                    <a:pt x="0" y="172719"/>
                  </a:lnTo>
                  <a:lnTo>
                    <a:pt x="25400" y="172719"/>
                  </a:lnTo>
                  <a:lnTo>
                    <a:pt x="25400" y="163830"/>
                  </a:lnTo>
                  <a:close/>
                </a:path>
                <a:path w="25400" h="929639">
                  <a:moveTo>
                    <a:pt x="25400" y="172720"/>
                  </a:moveTo>
                  <a:lnTo>
                    <a:pt x="0" y="172720"/>
                  </a:lnTo>
                  <a:lnTo>
                    <a:pt x="0" y="177800"/>
                  </a:lnTo>
                  <a:lnTo>
                    <a:pt x="25400" y="177800"/>
                  </a:lnTo>
                  <a:lnTo>
                    <a:pt x="25400" y="172720"/>
                  </a:lnTo>
                  <a:close/>
                </a:path>
                <a:path w="25400" h="929639">
                  <a:moveTo>
                    <a:pt x="25400" y="177800"/>
                  </a:moveTo>
                  <a:lnTo>
                    <a:pt x="0" y="177800"/>
                  </a:lnTo>
                  <a:lnTo>
                    <a:pt x="0" y="179069"/>
                  </a:lnTo>
                  <a:lnTo>
                    <a:pt x="25400" y="179069"/>
                  </a:lnTo>
                  <a:lnTo>
                    <a:pt x="25400" y="177800"/>
                  </a:lnTo>
                  <a:close/>
                </a:path>
                <a:path w="25400" h="929639">
                  <a:moveTo>
                    <a:pt x="25400" y="179070"/>
                  </a:moveTo>
                  <a:lnTo>
                    <a:pt x="0" y="179070"/>
                  </a:lnTo>
                  <a:lnTo>
                    <a:pt x="0" y="185419"/>
                  </a:lnTo>
                  <a:lnTo>
                    <a:pt x="25400" y="185419"/>
                  </a:lnTo>
                  <a:lnTo>
                    <a:pt x="25400" y="179070"/>
                  </a:lnTo>
                  <a:close/>
                </a:path>
                <a:path w="25400" h="929639">
                  <a:moveTo>
                    <a:pt x="25400" y="185420"/>
                  </a:moveTo>
                  <a:lnTo>
                    <a:pt x="0" y="185420"/>
                  </a:lnTo>
                  <a:lnTo>
                    <a:pt x="0" y="195580"/>
                  </a:lnTo>
                  <a:lnTo>
                    <a:pt x="25400" y="195580"/>
                  </a:lnTo>
                  <a:lnTo>
                    <a:pt x="25400" y="185420"/>
                  </a:lnTo>
                  <a:close/>
                </a:path>
                <a:path w="25400" h="929639">
                  <a:moveTo>
                    <a:pt x="25400" y="195580"/>
                  </a:moveTo>
                  <a:lnTo>
                    <a:pt x="0" y="195580"/>
                  </a:lnTo>
                  <a:lnTo>
                    <a:pt x="0" y="204469"/>
                  </a:lnTo>
                  <a:lnTo>
                    <a:pt x="25400" y="204469"/>
                  </a:lnTo>
                  <a:lnTo>
                    <a:pt x="25400" y="195580"/>
                  </a:lnTo>
                  <a:close/>
                </a:path>
                <a:path w="25400" h="929639">
                  <a:moveTo>
                    <a:pt x="25400" y="204470"/>
                  </a:moveTo>
                  <a:lnTo>
                    <a:pt x="0" y="204470"/>
                  </a:lnTo>
                  <a:lnTo>
                    <a:pt x="0" y="242570"/>
                  </a:lnTo>
                  <a:lnTo>
                    <a:pt x="25400" y="242570"/>
                  </a:lnTo>
                  <a:lnTo>
                    <a:pt x="25400" y="204470"/>
                  </a:lnTo>
                  <a:close/>
                </a:path>
                <a:path w="25400" h="929639">
                  <a:moveTo>
                    <a:pt x="25400" y="242570"/>
                  </a:moveTo>
                  <a:lnTo>
                    <a:pt x="0" y="242570"/>
                  </a:lnTo>
                  <a:lnTo>
                    <a:pt x="0" y="246380"/>
                  </a:lnTo>
                  <a:lnTo>
                    <a:pt x="25400" y="246380"/>
                  </a:lnTo>
                  <a:lnTo>
                    <a:pt x="25400" y="242570"/>
                  </a:lnTo>
                  <a:close/>
                </a:path>
                <a:path w="25400" h="929639">
                  <a:moveTo>
                    <a:pt x="25400" y="246380"/>
                  </a:moveTo>
                  <a:lnTo>
                    <a:pt x="0" y="246380"/>
                  </a:lnTo>
                  <a:lnTo>
                    <a:pt x="0" y="248920"/>
                  </a:lnTo>
                  <a:lnTo>
                    <a:pt x="25400" y="248920"/>
                  </a:lnTo>
                  <a:lnTo>
                    <a:pt x="25400" y="246380"/>
                  </a:lnTo>
                  <a:close/>
                </a:path>
                <a:path w="25400" h="929639">
                  <a:moveTo>
                    <a:pt x="25400" y="248920"/>
                  </a:moveTo>
                  <a:lnTo>
                    <a:pt x="0" y="248920"/>
                  </a:lnTo>
                  <a:lnTo>
                    <a:pt x="0" y="255270"/>
                  </a:lnTo>
                  <a:lnTo>
                    <a:pt x="25400" y="255270"/>
                  </a:lnTo>
                  <a:lnTo>
                    <a:pt x="25400" y="248920"/>
                  </a:lnTo>
                  <a:close/>
                </a:path>
                <a:path w="25400" h="929639">
                  <a:moveTo>
                    <a:pt x="25400" y="255270"/>
                  </a:moveTo>
                  <a:lnTo>
                    <a:pt x="0" y="255270"/>
                  </a:lnTo>
                  <a:lnTo>
                    <a:pt x="0" y="259080"/>
                  </a:lnTo>
                  <a:lnTo>
                    <a:pt x="25400" y="259080"/>
                  </a:lnTo>
                  <a:lnTo>
                    <a:pt x="25400" y="255270"/>
                  </a:lnTo>
                  <a:close/>
                </a:path>
                <a:path w="25400" h="929639">
                  <a:moveTo>
                    <a:pt x="25400" y="259080"/>
                  </a:moveTo>
                  <a:lnTo>
                    <a:pt x="0" y="259080"/>
                  </a:lnTo>
                  <a:lnTo>
                    <a:pt x="0" y="297180"/>
                  </a:lnTo>
                  <a:lnTo>
                    <a:pt x="25400" y="297180"/>
                  </a:lnTo>
                  <a:lnTo>
                    <a:pt x="25400" y="259080"/>
                  </a:lnTo>
                  <a:close/>
                </a:path>
                <a:path w="25400" h="929639">
                  <a:moveTo>
                    <a:pt x="25400" y="297180"/>
                  </a:moveTo>
                  <a:lnTo>
                    <a:pt x="0" y="297180"/>
                  </a:lnTo>
                  <a:lnTo>
                    <a:pt x="0" y="306070"/>
                  </a:lnTo>
                  <a:lnTo>
                    <a:pt x="25400" y="306070"/>
                  </a:lnTo>
                  <a:lnTo>
                    <a:pt x="25400" y="297180"/>
                  </a:lnTo>
                  <a:close/>
                </a:path>
                <a:path w="25400" h="929639">
                  <a:moveTo>
                    <a:pt x="25400" y="306070"/>
                  </a:moveTo>
                  <a:lnTo>
                    <a:pt x="0" y="306070"/>
                  </a:lnTo>
                  <a:lnTo>
                    <a:pt x="0" y="312420"/>
                  </a:lnTo>
                  <a:lnTo>
                    <a:pt x="25400" y="312420"/>
                  </a:lnTo>
                  <a:lnTo>
                    <a:pt x="25400" y="306070"/>
                  </a:lnTo>
                  <a:close/>
                </a:path>
                <a:path w="25400" h="929639">
                  <a:moveTo>
                    <a:pt x="25400" y="312420"/>
                  </a:moveTo>
                  <a:lnTo>
                    <a:pt x="0" y="312420"/>
                  </a:lnTo>
                  <a:lnTo>
                    <a:pt x="0" y="318770"/>
                  </a:lnTo>
                  <a:lnTo>
                    <a:pt x="25400" y="318770"/>
                  </a:lnTo>
                  <a:lnTo>
                    <a:pt x="25400" y="312420"/>
                  </a:lnTo>
                  <a:close/>
                </a:path>
                <a:path w="25400" h="929639">
                  <a:moveTo>
                    <a:pt x="25400" y="318770"/>
                  </a:moveTo>
                  <a:lnTo>
                    <a:pt x="0" y="318770"/>
                  </a:lnTo>
                  <a:lnTo>
                    <a:pt x="0" y="322580"/>
                  </a:lnTo>
                  <a:lnTo>
                    <a:pt x="25400" y="322580"/>
                  </a:lnTo>
                  <a:lnTo>
                    <a:pt x="25400" y="318770"/>
                  </a:lnTo>
                  <a:close/>
                </a:path>
                <a:path w="25400" h="929639">
                  <a:moveTo>
                    <a:pt x="25400" y="322580"/>
                  </a:moveTo>
                  <a:lnTo>
                    <a:pt x="0" y="322580"/>
                  </a:lnTo>
                  <a:lnTo>
                    <a:pt x="0" y="328930"/>
                  </a:lnTo>
                  <a:lnTo>
                    <a:pt x="25400" y="328930"/>
                  </a:lnTo>
                  <a:lnTo>
                    <a:pt x="25400" y="322580"/>
                  </a:lnTo>
                  <a:close/>
                </a:path>
                <a:path w="25400" h="929639">
                  <a:moveTo>
                    <a:pt x="25400" y="328930"/>
                  </a:moveTo>
                  <a:lnTo>
                    <a:pt x="0" y="328930"/>
                  </a:lnTo>
                  <a:lnTo>
                    <a:pt x="0" y="331470"/>
                  </a:lnTo>
                  <a:lnTo>
                    <a:pt x="25400" y="331470"/>
                  </a:lnTo>
                  <a:lnTo>
                    <a:pt x="25400" y="328930"/>
                  </a:lnTo>
                  <a:close/>
                </a:path>
                <a:path w="25400" h="929639">
                  <a:moveTo>
                    <a:pt x="25400" y="331470"/>
                  </a:moveTo>
                  <a:lnTo>
                    <a:pt x="0" y="331470"/>
                  </a:lnTo>
                  <a:lnTo>
                    <a:pt x="0" y="335280"/>
                  </a:lnTo>
                  <a:lnTo>
                    <a:pt x="25400" y="335280"/>
                  </a:lnTo>
                  <a:lnTo>
                    <a:pt x="25400" y="331470"/>
                  </a:lnTo>
                  <a:close/>
                </a:path>
                <a:path w="25400" h="929639">
                  <a:moveTo>
                    <a:pt x="25400" y="335280"/>
                  </a:moveTo>
                  <a:lnTo>
                    <a:pt x="0" y="335280"/>
                  </a:lnTo>
                  <a:lnTo>
                    <a:pt x="0" y="337820"/>
                  </a:lnTo>
                  <a:lnTo>
                    <a:pt x="25400" y="337820"/>
                  </a:lnTo>
                  <a:lnTo>
                    <a:pt x="25400" y="335280"/>
                  </a:lnTo>
                  <a:close/>
                </a:path>
                <a:path w="25400" h="929639">
                  <a:moveTo>
                    <a:pt x="25400" y="337820"/>
                  </a:moveTo>
                  <a:lnTo>
                    <a:pt x="0" y="337820"/>
                  </a:lnTo>
                  <a:lnTo>
                    <a:pt x="0" y="344170"/>
                  </a:lnTo>
                  <a:lnTo>
                    <a:pt x="25400" y="344170"/>
                  </a:lnTo>
                  <a:lnTo>
                    <a:pt x="25400" y="337820"/>
                  </a:lnTo>
                  <a:close/>
                </a:path>
                <a:path w="25400" h="929639">
                  <a:moveTo>
                    <a:pt x="25400" y="344170"/>
                  </a:moveTo>
                  <a:lnTo>
                    <a:pt x="0" y="344170"/>
                  </a:lnTo>
                  <a:lnTo>
                    <a:pt x="0" y="369570"/>
                  </a:lnTo>
                  <a:lnTo>
                    <a:pt x="25400" y="369570"/>
                  </a:lnTo>
                  <a:lnTo>
                    <a:pt x="25400" y="344170"/>
                  </a:lnTo>
                  <a:close/>
                </a:path>
                <a:path w="25400" h="929639">
                  <a:moveTo>
                    <a:pt x="25400" y="369570"/>
                  </a:moveTo>
                  <a:lnTo>
                    <a:pt x="0" y="369570"/>
                  </a:lnTo>
                  <a:lnTo>
                    <a:pt x="0" y="375920"/>
                  </a:lnTo>
                  <a:lnTo>
                    <a:pt x="25400" y="375920"/>
                  </a:lnTo>
                  <a:lnTo>
                    <a:pt x="25400" y="369570"/>
                  </a:lnTo>
                  <a:close/>
                </a:path>
                <a:path w="25400" h="929639">
                  <a:moveTo>
                    <a:pt x="25400" y="375920"/>
                  </a:moveTo>
                  <a:lnTo>
                    <a:pt x="0" y="375920"/>
                  </a:lnTo>
                  <a:lnTo>
                    <a:pt x="0" y="388620"/>
                  </a:lnTo>
                  <a:lnTo>
                    <a:pt x="25400" y="388620"/>
                  </a:lnTo>
                  <a:lnTo>
                    <a:pt x="25400" y="375920"/>
                  </a:lnTo>
                  <a:close/>
                </a:path>
                <a:path w="25400" h="929639">
                  <a:moveTo>
                    <a:pt x="25400" y="388620"/>
                  </a:moveTo>
                  <a:lnTo>
                    <a:pt x="0" y="388620"/>
                  </a:lnTo>
                  <a:lnTo>
                    <a:pt x="0" y="405130"/>
                  </a:lnTo>
                  <a:lnTo>
                    <a:pt x="25400" y="405130"/>
                  </a:lnTo>
                  <a:lnTo>
                    <a:pt x="25400" y="388620"/>
                  </a:lnTo>
                  <a:close/>
                </a:path>
                <a:path w="25400" h="929639">
                  <a:moveTo>
                    <a:pt x="25400" y="405130"/>
                  </a:moveTo>
                  <a:lnTo>
                    <a:pt x="0" y="405130"/>
                  </a:lnTo>
                  <a:lnTo>
                    <a:pt x="0" y="407670"/>
                  </a:lnTo>
                  <a:lnTo>
                    <a:pt x="25400" y="407670"/>
                  </a:lnTo>
                  <a:lnTo>
                    <a:pt x="25400" y="405130"/>
                  </a:lnTo>
                  <a:close/>
                </a:path>
                <a:path w="25400" h="929639">
                  <a:moveTo>
                    <a:pt x="25400" y="407670"/>
                  </a:moveTo>
                  <a:lnTo>
                    <a:pt x="0" y="407670"/>
                  </a:lnTo>
                  <a:lnTo>
                    <a:pt x="0" y="411480"/>
                  </a:lnTo>
                  <a:lnTo>
                    <a:pt x="25400" y="411480"/>
                  </a:lnTo>
                  <a:lnTo>
                    <a:pt x="25400" y="407670"/>
                  </a:lnTo>
                  <a:close/>
                </a:path>
                <a:path w="25400" h="929639">
                  <a:moveTo>
                    <a:pt x="25400" y="411480"/>
                  </a:moveTo>
                  <a:lnTo>
                    <a:pt x="0" y="411480"/>
                  </a:lnTo>
                  <a:lnTo>
                    <a:pt x="0" y="414019"/>
                  </a:lnTo>
                  <a:lnTo>
                    <a:pt x="25400" y="414019"/>
                  </a:lnTo>
                  <a:lnTo>
                    <a:pt x="25400" y="411480"/>
                  </a:lnTo>
                  <a:close/>
                </a:path>
                <a:path w="25400" h="929639">
                  <a:moveTo>
                    <a:pt x="25400" y="414020"/>
                  </a:moveTo>
                  <a:lnTo>
                    <a:pt x="0" y="414020"/>
                  </a:lnTo>
                  <a:lnTo>
                    <a:pt x="0" y="417830"/>
                  </a:lnTo>
                  <a:lnTo>
                    <a:pt x="25400" y="417830"/>
                  </a:lnTo>
                  <a:lnTo>
                    <a:pt x="25400" y="414020"/>
                  </a:lnTo>
                  <a:close/>
                </a:path>
                <a:path w="25400" h="929639">
                  <a:moveTo>
                    <a:pt x="25400" y="417830"/>
                  </a:moveTo>
                  <a:lnTo>
                    <a:pt x="0" y="417830"/>
                  </a:lnTo>
                  <a:lnTo>
                    <a:pt x="0" y="424180"/>
                  </a:lnTo>
                  <a:lnTo>
                    <a:pt x="25400" y="424180"/>
                  </a:lnTo>
                  <a:lnTo>
                    <a:pt x="25400" y="417830"/>
                  </a:lnTo>
                  <a:close/>
                </a:path>
                <a:path w="25400" h="929639">
                  <a:moveTo>
                    <a:pt x="25400" y="424180"/>
                  </a:moveTo>
                  <a:lnTo>
                    <a:pt x="0" y="424180"/>
                  </a:lnTo>
                  <a:lnTo>
                    <a:pt x="0" y="433070"/>
                  </a:lnTo>
                  <a:lnTo>
                    <a:pt x="25400" y="433070"/>
                  </a:lnTo>
                  <a:lnTo>
                    <a:pt x="25400" y="424180"/>
                  </a:lnTo>
                  <a:close/>
                </a:path>
                <a:path w="25400" h="929639">
                  <a:moveTo>
                    <a:pt x="25400" y="433070"/>
                  </a:moveTo>
                  <a:lnTo>
                    <a:pt x="0" y="433070"/>
                  </a:lnTo>
                  <a:lnTo>
                    <a:pt x="0" y="445770"/>
                  </a:lnTo>
                  <a:lnTo>
                    <a:pt x="25400" y="445770"/>
                  </a:lnTo>
                  <a:lnTo>
                    <a:pt x="25400" y="433070"/>
                  </a:lnTo>
                  <a:close/>
                </a:path>
                <a:path w="25400" h="929639">
                  <a:moveTo>
                    <a:pt x="25400" y="445770"/>
                  </a:moveTo>
                  <a:lnTo>
                    <a:pt x="0" y="445770"/>
                  </a:lnTo>
                  <a:lnTo>
                    <a:pt x="0" y="455930"/>
                  </a:lnTo>
                  <a:lnTo>
                    <a:pt x="25400" y="455930"/>
                  </a:lnTo>
                  <a:lnTo>
                    <a:pt x="25400" y="445770"/>
                  </a:lnTo>
                  <a:close/>
                </a:path>
                <a:path w="25400" h="929639">
                  <a:moveTo>
                    <a:pt x="25400" y="455930"/>
                  </a:moveTo>
                  <a:lnTo>
                    <a:pt x="0" y="455930"/>
                  </a:lnTo>
                  <a:lnTo>
                    <a:pt x="0" y="458470"/>
                  </a:lnTo>
                  <a:lnTo>
                    <a:pt x="25400" y="458470"/>
                  </a:lnTo>
                  <a:lnTo>
                    <a:pt x="25400" y="455930"/>
                  </a:lnTo>
                  <a:close/>
                </a:path>
                <a:path w="25400" h="929639">
                  <a:moveTo>
                    <a:pt x="25400" y="458470"/>
                  </a:moveTo>
                  <a:lnTo>
                    <a:pt x="0" y="458470"/>
                  </a:lnTo>
                  <a:lnTo>
                    <a:pt x="0" y="464820"/>
                  </a:lnTo>
                  <a:lnTo>
                    <a:pt x="25400" y="464820"/>
                  </a:lnTo>
                  <a:lnTo>
                    <a:pt x="25400" y="458470"/>
                  </a:lnTo>
                  <a:close/>
                </a:path>
                <a:path w="25400" h="929639">
                  <a:moveTo>
                    <a:pt x="25400" y="464820"/>
                  </a:moveTo>
                  <a:lnTo>
                    <a:pt x="0" y="464820"/>
                  </a:lnTo>
                  <a:lnTo>
                    <a:pt x="0" y="468630"/>
                  </a:lnTo>
                  <a:lnTo>
                    <a:pt x="25400" y="468630"/>
                  </a:lnTo>
                  <a:lnTo>
                    <a:pt x="25400" y="464820"/>
                  </a:lnTo>
                  <a:close/>
                </a:path>
                <a:path w="25400" h="929639">
                  <a:moveTo>
                    <a:pt x="25400" y="468630"/>
                  </a:moveTo>
                  <a:lnTo>
                    <a:pt x="0" y="468630"/>
                  </a:lnTo>
                  <a:lnTo>
                    <a:pt x="0" y="474980"/>
                  </a:lnTo>
                  <a:lnTo>
                    <a:pt x="25400" y="474980"/>
                  </a:lnTo>
                  <a:lnTo>
                    <a:pt x="25400" y="468630"/>
                  </a:lnTo>
                  <a:close/>
                </a:path>
                <a:path w="25400" h="929639">
                  <a:moveTo>
                    <a:pt x="25400" y="474980"/>
                  </a:moveTo>
                  <a:lnTo>
                    <a:pt x="0" y="474980"/>
                  </a:lnTo>
                  <a:lnTo>
                    <a:pt x="0" y="477520"/>
                  </a:lnTo>
                  <a:lnTo>
                    <a:pt x="25400" y="477520"/>
                  </a:lnTo>
                  <a:lnTo>
                    <a:pt x="25400" y="474980"/>
                  </a:lnTo>
                  <a:close/>
                </a:path>
                <a:path w="25400" h="929639">
                  <a:moveTo>
                    <a:pt x="25400" y="477520"/>
                  </a:moveTo>
                  <a:lnTo>
                    <a:pt x="0" y="477520"/>
                  </a:lnTo>
                  <a:lnTo>
                    <a:pt x="0" y="481330"/>
                  </a:lnTo>
                  <a:lnTo>
                    <a:pt x="25400" y="481330"/>
                  </a:lnTo>
                  <a:lnTo>
                    <a:pt x="25400" y="477520"/>
                  </a:lnTo>
                  <a:close/>
                </a:path>
                <a:path w="25400" h="929639">
                  <a:moveTo>
                    <a:pt x="25400" y="481330"/>
                  </a:moveTo>
                  <a:lnTo>
                    <a:pt x="0" y="481330"/>
                  </a:lnTo>
                  <a:lnTo>
                    <a:pt x="0" y="483870"/>
                  </a:lnTo>
                  <a:lnTo>
                    <a:pt x="25400" y="483870"/>
                  </a:lnTo>
                  <a:lnTo>
                    <a:pt x="25400" y="481330"/>
                  </a:lnTo>
                  <a:close/>
                </a:path>
                <a:path w="25400" h="929639">
                  <a:moveTo>
                    <a:pt x="25400" y="483870"/>
                  </a:moveTo>
                  <a:lnTo>
                    <a:pt x="0" y="483870"/>
                  </a:lnTo>
                  <a:lnTo>
                    <a:pt x="0" y="490220"/>
                  </a:lnTo>
                  <a:lnTo>
                    <a:pt x="25400" y="490220"/>
                  </a:lnTo>
                  <a:lnTo>
                    <a:pt x="25400" y="483870"/>
                  </a:lnTo>
                  <a:close/>
                </a:path>
                <a:path w="25400" h="929639">
                  <a:moveTo>
                    <a:pt x="25400" y="490220"/>
                  </a:moveTo>
                  <a:lnTo>
                    <a:pt x="0" y="490220"/>
                  </a:lnTo>
                  <a:lnTo>
                    <a:pt x="0" y="509270"/>
                  </a:lnTo>
                  <a:lnTo>
                    <a:pt x="25400" y="509270"/>
                  </a:lnTo>
                  <a:lnTo>
                    <a:pt x="25400" y="490220"/>
                  </a:lnTo>
                  <a:close/>
                </a:path>
                <a:path w="25400" h="929639">
                  <a:moveTo>
                    <a:pt x="25400" y="509270"/>
                  </a:moveTo>
                  <a:lnTo>
                    <a:pt x="0" y="509270"/>
                  </a:lnTo>
                  <a:lnTo>
                    <a:pt x="0" y="513080"/>
                  </a:lnTo>
                  <a:lnTo>
                    <a:pt x="25400" y="513080"/>
                  </a:lnTo>
                  <a:lnTo>
                    <a:pt x="25400" y="509270"/>
                  </a:lnTo>
                  <a:close/>
                </a:path>
                <a:path w="25400" h="929639">
                  <a:moveTo>
                    <a:pt x="25400" y="513080"/>
                  </a:moveTo>
                  <a:lnTo>
                    <a:pt x="0" y="513080"/>
                  </a:lnTo>
                  <a:lnTo>
                    <a:pt x="0" y="525780"/>
                  </a:lnTo>
                  <a:lnTo>
                    <a:pt x="25400" y="525780"/>
                  </a:lnTo>
                  <a:lnTo>
                    <a:pt x="25400" y="513080"/>
                  </a:lnTo>
                  <a:close/>
                </a:path>
                <a:path w="25400" h="929639">
                  <a:moveTo>
                    <a:pt x="25400" y="525780"/>
                  </a:moveTo>
                  <a:lnTo>
                    <a:pt x="0" y="525780"/>
                  </a:lnTo>
                  <a:lnTo>
                    <a:pt x="0" y="534670"/>
                  </a:lnTo>
                  <a:lnTo>
                    <a:pt x="25400" y="534670"/>
                  </a:lnTo>
                  <a:lnTo>
                    <a:pt x="25400" y="525780"/>
                  </a:lnTo>
                  <a:close/>
                </a:path>
                <a:path w="25400" h="929639">
                  <a:moveTo>
                    <a:pt x="25400" y="534670"/>
                  </a:moveTo>
                  <a:lnTo>
                    <a:pt x="0" y="534670"/>
                  </a:lnTo>
                  <a:lnTo>
                    <a:pt x="0" y="538480"/>
                  </a:lnTo>
                  <a:lnTo>
                    <a:pt x="25400" y="538480"/>
                  </a:lnTo>
                  <a:lnTo>
                    <a:pt x="25400" y="534670"/>
                  </a:lnTo>
                  <a:close/>
                </a:path>
                <a:path w="25400" h="929639">
                  <a:moveTo>
                    <a:pt x="25400" y="538480"/>
                  </a:moveTo>
                  <a:lnTo>
                    <a:pt x="0" y="538480"/>
                  </a:lnTo>
                  <a:lnTo>
                    <a:pt x="0" y="553720"/>
                  </a:lnTo>
                  <a:lnTo>
                    <a:pt x="25400" y="553720"/>
                  </a:lnTo>
                  <a:lnTo>
                    <a:pt x="25400" y="538480"/>
                  </a:lnTo>
                  <a:close/>
                </a:path>
                <a:path w="25400" h="929639">
                  <a:moveTo>
                    <a:pt x="25400" y="553720"/>
                  </a:moveTo>
                  <a:lnTo>
                    <a:pt x="0" y="553720"/>
                  </a:lnTo>
                  <a:lnTo>
                    <a:pt x="0" y="560070"/>
                  </a:lnTo>
                  <a:lnTo>
                    <a:pt x="25400" y="560070"/>
                  </a:lnTo>
                  <a:lnTo>
                    <a:pt x="25400" y="553720"/>
                  </a:lnTo>
                  <a:close/>
                </a:path>
                <a:path w="25400" h="929639">
                  <a:moveTo>
                    <a:pt x="25400" y="560070"/>
                  </a:moveTo>
                  <a:lnTo>
                    <a:pt x="0" y="560070"/>
                  </a:lnTo>
                  <a:lnTo>
                    <a:pt x="0" y="563880"/>
                  </a:lnTo>
                  <a:lnTo>
                    <a:pt x="25400" y="563880"/>
                  </a:lnTo>
                  <a:lnTo>
                    <a:pt x="25400" y="560070"/>
                  </a:lnTo>
                  <a:close/>
                </a:path>
                <a:path w="25400" h="929639">
                  <a:moveTo>
                    <a:pt x="25400" y="563880"/>
                  </a:moveTo>
                  <a:lnTo>
                    <a:pt x="0" y="563880"/>
                  </a:lnTo>
                  <a:lnTo>
                    <a:pt x="0" y="566420"/>
                  </a:lnTo>
                  <a:lnTo>
                    <a:pt x="25400" y="566420"/>
                  </a:lnTo>
                  <a:lnTo>
                    <a:pt x="25400" y="563880"/>
                  </a:lnTo>
                  <a:close/>
                </a:path>
                <a:path w="25400" h="929639">
                  <a:moveTo>
                    <a:pt x="25400" y="566420"/>
                  </a:moveTo>
                  <a:lnTo>
                    <a:pt x="0" y="566420"/>
                  </a:lnTo>
                  <a:lnTo>
                    <a:pt x="0" y="570230"/>
                  </a:lnTo>
                  <a:lnTo>
                    <a:pt x="25400" y="570230"/>
                  </a:lnTo>
                  <a:lnTo>
                    <a:pt x="25400" y="566420"/>
                  </a:lnTo>
                  <a:close/>
                </a:path>
                <a:path w="25400" h="929639">
                  <a:moveTo>
                    <a:pt x="25400" y="570230"/>
                  </a:moveTo>
                  <a:lnTo>
                    <a:pt x="0" y="570230"/>
                  </a:lnTo>
                  <a:lnTo>
                    <a:pt x="0" y="576580"/>
                  </a:lnTo>
                  <a:lnTo>
                    <a:pt x="25400" y="576580"/>
                  </a:lnTo>
                  <a:lnTo>
                    <a:pt x="25400" y="570230"/>
                  </a:lnTo>
                  <a:close/>
                </a:path>
                <a:path w="25400" h="929639">
                  <a:moveTo>
                    <a:pt x="25400" y="576580"/>
                  </a:moveTo>
                  <a:lnTo>
                    <a:pt x="0" y="576580"/>
                  </a:lnTo>
                  <a:lnTo>
                    <a:pt x="0" y="579120"/>
                  </a:lnTo>
                  <a:lnTo>
                    <a:pt x="25400" y="579120"/>
                  </a:lnTo>
                  <a:lnTo>
                    <a:pt x="25400" y="576580"/>
                  </a:lnTo>
                  <a:close/>
                </a:path>
                <a:path w="25400" h="929639">
                  <a:moveTo>
                    <a:pt x="25400" y="579120"/>
                  </a:moveTo>
                  <a:lnTo>
                    <a:pt x="0" y="579120"/>
                  </a:lnTo>
                  <a:lnTo>
                    <a:pt x="0" y="585470"/>
                  </a:lnTo>
                  <a:lnTo>
                    <a:pt x="25400" y="585470"/>
                  </a:lnTo>
                  <a:lnTo>
                    <a:pt x="25400" y="579120"/>
                  </a:lnTo>
                  <a:close/>
                </a:path>
                <a:path w="25400" h="929639">
                  <a:moveTo>
                    <a:pt x="25400" y="585470"/>
                  </a:moveTo>
                  <a:lnTo>
                    <a:pt x="0" y="585470"/>
                  </a:lnTo>
                  <a:lnTo>
                    <a:pt x="0" y="598170"/>
                  </a:lnTo>
                  <a:lnTo>
                    <a:pt x="25400" y="598170"/>
                  </a:lnTo>
                  <a:lnTo>
                    <a:pt x="25400" y="585470"/>
                  </a:lnTo>
                  <a:close/>
                </a:path>
                <a:path w="25400" h="929639">
                  <a:moveTo>
                    <a:pt x="10159" y="928370"/>
                  </a:moveTo>
                  <a:lnTo>
                    <a:pt x="0" y="928370"/>
                  </a:lnTo>
                  <a:lnTo>
                    <a:pt x="0" y="929640"/>
                  </a:lnTo>
                  <a:lnTo>
                    <a:pt x="10159" y="929640"/>
                  </a:lnTo>
                  <a:lnTo>
                    <a:pt x="10159" y="928370"/>
                  </a:lnTo>
                  <a:close/>
                </a:path>
                <a:path w="25400" h="929639">
                  <a:moveTo>
                    <a:pt x="25400" y="922020"/>
                  </a:moveTo>
                  <a:lnTo>
                    <a:pt x="0" y="922020"/>
                  </a:lnTo>
                  <a:lnTo>
                    <a:pt x="0" y="927100"/>
                  </a:lnTo>
                  <a:lnTo>
                    <a:pt x="25400" y="927100"/>
                  </a:lnTo>
                  <a:lnTo>
                    <a:pt x="25400" y="922020"/>
                  </a:lnTo>
                  <a:close/>
                </a:path>
                <a:path w="25400" h="929639">
                  <a:moveTo>
                    <a:pt x="25400" y="915670"/>
                  </a:moveTo>
                  <a:lnTo>
                    <a:pt x="0" y="915670"/>
                  </a:lnTo>
                  <a:lnTo>
                    <a:pt x="0" y="920750"/>
                  </a:lnTo>
                  <a:lnTo>
                    <a:pt x="25400" y="920750"/>
                  </a:lnTo>
                  <a:lnTo>
                    <a:pt x="25400" y="915670"/>
                  </a:lnTo>
                  <a:close/>
                </a:path>
                <a:path w="25400" h="929639">
                  <a:moveTo>
                    <a:pt x="25400" y="909320"/>
                  </a:moveTo>
                  <a:lnTo>
                    <a:pt x="0" y="909320"/>
                  </a:lnTo>
                  <a:lnTo>
                    <a:pt x="0" y="914400"/>
                  </a:lnTo>
                  <a:lnTo>
                    <a:pt x="25400" y="914400"/>
                  </a:lnTo>
                  <a:lnTo>
                    <a:pt x="25400" y="909320"/>
                  </a:lnTo>
                  <a:close/>
                </a:path>
                <a:path w="25400" h="929639">
                  <a:moveTo>
                    <a:pt x="25400" y="902970"/>
                  </a:moveTo>
                  <a:lnTo>
                    <a:pt x="0" y="902970"/>
                  </a:lnTo>
                  <a:lnTo>
                    <a:pt x="0" y="908050"/>
                  </a:lnTo>
                  <a:lnTo>
                    <a:pt x="25400" y="908050"/>
                  </a:lnTo>
                  <a:lnTo>
                    <a:pt x="25400" y="902970"/>
                  </a:lnTo>
                  <a:close/>
                </a:path>
                <a:path w="25400" h="929639">
                  <a:moveTo>
                    <a:pt x="25400" y="896620"/>
                  </a:moveTo>
                  <a:lnTo>
                    <a:pt x="0" y="896620"/>
                  </a:lnTo>
                  <a:lnTo>
                    <a:pt x="0" y="901700"/>
                  </a:lnTo>
                  <a:lnTo>
                    <a:pt x="25400" y="901700"/>
                  </a:lnTo>
                  <a:lnTo>
                    <a:pt x="25400" y="896620"/>
                  </a:lnTo>
                  <a:close/>
                </a:path>
                <a:path w="25400" h="929639">
                  <a:moveTo>
                    <a:pt x="25400" y="890270"/>
                  </a:moveTo>
                  <a:lnTo>
                    <a:pt x="0" y="890270"/>
                  </a:lnTo>
                  <a:lnTo>
                    <a:pt x="0" y="895350"/>
                  </a:lnTo>
                  <a:lnTo>
                    <a:pt x="25400" y="895350"/>
                  </a:lnTo>
                  <a:lnTo>
                    <a:pt x="25400" y="890270"/>
                  </a:lnTo>
                  <a:close/>
                </a:path>
                <a:path w="25400" h="929639">
                  <a:moveTo>
                    <a:pt x="25400" y="883920"/>
                  </a:moveTo>
                  <a:lnTo>
                    <a:pt x="0" y="883920"/>
                  </a:lnTo>
                  <a:lnTo>
                    <a:pt x="0" y="889000"/>
                  </a:lnTo>
                  <a:lnTo>
                    <a:pt x="25400" y="889000"/>
                  </a:lnTo>
                  <a:lnTo>
                    <a:pt x="25400" y="883920"/>
                  </a:lnTo>
                  <a:close/>
                </a:path>
                <a:path w="25400" h="929639">
                  <a:moveTo>
                    <a:pt x="25400" y="877570"/>
                  </a:moveTo>
                  <a:lnTo>
                    <a:pt x="0" y="877570"/>
                  </a:lnTo>
                  <a:lnTo>
                    <a:pt x="0" y="882650"/>
                  </a:lnTo>
                  <a:lnTo>
                    <a:pt x="25400" y="882650"/>
                  </a:lnTo>
                  <a:lnTo>
                    <a:pt x="25400" y="877570"/>
                  </a:lnTo>
                  <a:close/>
                </a:path>
                <a:path w="25400" h="929639">
                  <a:moveTo>
                    <a:pt x="25400" y="871220"/>
                  </a:moveTo>
                  <a:lnTo>
                    <a:pt x="0" y="871220"/>
                  </a:lnTo>
                  <a:lnTo>
                    <a:pt x="0" y="876300"/>
                  </a:lnTo>
                  <a:lnTo>
                    <a:pt x="25400" y="876300"/>
                  </a:lnTo>
                  <a:lnTo>
                    <a:pt x="25400" y="871220"/>
                  </a:lnTo>
                  <a:close/>
                </a:path>
                <a:path w="25400" h="929639">
                  <a:moveTo>
                    <a:pt x="25400" y="864870"/>
                  </a:moveTo>
                  <a:lnTo>
                    <a:pt x="0" y="864870"/>
                  </a:lnTo>
                  <a:lnTo>
                    <a:pt x="0" y="869950"/>
                  </a:lnTo>
                  <a:lnTo>
                    <a:pt x="25400" y="869950"/>
                  </a:lnTo>
                  <a:lnTo>
                    <a:pt x="25400" y="864870"/>
                  </a:lnTo>
                  <a:close/>
                </a:path>
                <a:path w="25400" h="929639">
                  <a:moveTo>
                    <a:pt x="25400" y="858520"/>
                  </a:moveTo>
                  <a:lnTo>
                    <a:pt x="0" y="858520"/>
                  </a:lnTo>
                  <a:lnTo>
                    <a:pt x="0" y="863600"/>
                  </a:lnTo>
                  <a:lnTo>
                    <a:pt x="25400" y="863600"/>
                  </a:lnTo>
                  <a:lnTo>
                    <a:pt x="25400" y="858520"/>
                  </a:lnTo>
                  <a:close/>
                </a:path>
                <a:path w="25400" h="929639">
                  <a:moveTo>
                    <a:pt x="25400" y="852170"/>
                  </a:moveTo>
                  <a:lnTo>
                    <a:pt x="0" y="852170"/>
                  </a:lnTo>
                  <a:lnTo>
                    <a:pt x="0" y="857250"/>
                  </a:lnTo>
                  <a:lnTo>
                    <a:pt x="25400" y="857250"/>
                  </a:lnTo>
                  <a:lnTo>
                    <a:pt x="25400" y="852170"/>
                  </a:lnTo>
                  <a:close/>
                </a:path>
                <a:path w="25400" h="929639">
                  <a:moveTo>
                    <a:pt x="25400" y="845820"/>
                  </a:moveTo>
                  <a:lnTo>
                    <a:pt x="0" y="845820"/>
                  </a:lnTo>
                  <a:lnTo>
                    <a:pt x="0" y="850900"/>
                  </a:lnTo>
                  <a:lnTo>
                    <a:pt x="25400" y="850900"/>
                  </a:lnTo>
                  <a:lnTo>
                    <a:pt x="25400" y="845820"/>
                  </a:lnTo>
                  <a:close/>
                </a:path>
                <a:path w="25400" h="929639">
                  <a:moveTo>
                    <a:pt x="25400" y="839470"/>
                  </a:moveTo>
                  <a:lnTo>
                    <a:pt x="0" y="839470"/>
                  </a:lnTo>
                  <a:lnTo>
                    <a:pt x="0" y="844550"/>
                  </a:lnTo>
                  <a:lnTo>
                    <a:pt x="25400" y="844550"/>
                  </a:lnTo>
                  <a:lnTo>
                    <a:pt x="25400" y="839470"/>
                  </a:lnTo>
                  <a:close/>
                </a:path>
                <a:path w="25400" h="929639">
                  <a:moveTo>
                    <a:pt x="25400" y="833120"/>
                  </a:moveTo>
                  <a:lnTo>
                    <a:pt x="0" y="833120"/>
                  </a:lnTo>
                  <a:lnTo>
                    <a:pt x="0" y="838200"/>
                  </a:lnTo>
                  <a:lnTo>
                    <a:pt x="25400" y="838200"/>
                  </a:lnTo>
                  <a:lnTo>
                    <a:pt x="25400" y="833120"/>
                  </a:lnTo>
                  <a:close/>
                </a:path>
                <a:path w="25400" h="929639">
                  <a:moveTo>
                    <a:pt x="25400" y="826770"/>
                  </a:moveTo>
                  <a:lnTo>
                    <a:pt x="0" y="826770"/>
                  </a:lnTo>
                  <a:lnTo>
                    <a:pt x="0" y="831850"/>
                  </a:lnTo>
                  <a:lnTo>
                    <a:pt x="25400" y="831850"/>
                  </a:lnTo>
                  <a:lnTo>
                    <a:pt x="25400" y="826770"/>
                  </a:lnTo>
                  <a:close/>
                </a:path>
                <a:path w="25400" h="929639">
                  <a:moveTo>
                    <a:pt x="25400" y="820420"/>
                  </a:moveTo>
                  <a:lnTo>
                    <a:pt x="0" y="820420"/>
                  </a:lnTo>
                  <a:lnTo>
                    <a:pt x="0" y="825500"/>
                  </a:lnTo>
                  <a:lnTo>
                    <a:pt x="25400" y="825500"/>
                  </a:lnTo>
                  <a:lnTo>
                    <a:pt x="25400" y="820420"/>
                  </a:lnTo>
                  <a:close/>
                </a:path>
                <a:path w="25400" h="929639">
                  <a:moveTo>
                    <a:pt x="25400" y="814070"/>
                  </a:moveTo>
                  <a:lnTo>
                    <a:pt x="0" y="814070"/>
                  </a:lnTo>
                  <a:lnTo>
                    <a:pt x="0" y="819150"/>
                  </a:lnTo>
                  <a:lnTo>
                    <a:pt x="25400" y="819150"/>
                  </a:lnTo>
                  <a:lnTo>
                    <a:pt x="25400" y="814070"/>
                  </a:lnTo>
                  <a:close/>
                </a:path>
                <a:path w="25400" h="929639">
                  <a:moveTo>
                    <a:pt x="25400" y="807720"/>
                  </a:moveTo>
                  <a:lnTo>
                    <a:pt x="0" y="807720"/>
                  </a:lnTo>
                  <a:lnTo>
                    <a:pt x="0" y="812800"/>
                  </a:lnTo>
                  <a:lnTo>
                    <a:pt x="25400" y="812800"/>
                  </a:lnTo>
                  <a:lnTo>
                    <a:pt x="25400" y="807720"/>
                  </a:lnTo>
                  <a:close/>
                </a:path>
                <a:path w="25400" h="929639">
                  <a:moveTo>
                    <a:pt x="25400" y="801370"/>
                  </a:moveTo>
                  <a:lnTo>
                    <a:pt x="0" y="801370"/>
                  </a:lnTo>
                  <a:lnTo>
                    <a:pt x="0" y="806450"/>
                  </a:lnTo>
                  <a:lnTo>
                    <a:pt x="25400" y="806450"/>
                  </a:lnTo>
                  <a:lnTo>
                    <a:pt x="25400" y="801370"/>
                  </a:lnTo>
                  <a:close/>
                </a:path>
                <a:path w="25400" h="929639">
                  <a:moveTo>
                    <a:pt x="25400" y="795020"/>
                  </a:moveTo>
                  <a:lnTo>
                    <a:pt x="0" y="795020"/>
                  </a:lnTo>
                  <a:lnTo>
                    <a:pt x="0" y="800100"/>
                  </a:lnTo>
                  <a:lnTo>
                    <a:pt x="25400" y="800100"/>
                  </a:lnTo>
                  <a:lnTo>
                    <a:pt x="25400" y="795020"/>
                  </a:lnTo>
                  <a:close/>
                </a:path>
                <a:path w="25400" h="929639">
                  <a:moveTo>
                    <a:pt x="25400" y="788670"/>
                  </a:moveTo>
                  <a:lnTo>
                    <a:pt x="0" y="788670"/>
                  </a:lnTo>
                  <a:lnTo>
                    <a:pt x="0" y="793750"/>
                  </a:lnTo>
                  <a:lnTo>
                    <a:pt x="25400" y="793750"/>
                  </a:lnTo>
                  <a:lnTo>
                    <a:pt x="25400" y="788670"/>
                  </a:lnTo>
                  <a:close/>
                </a:path>
                <a:path w="25400" h="929639">
                  <a:moveTo>
                    <a:pt x="25400" y="782320"/>
                  </a:moveTo>
                  <a:lnTo>
                    <a:pt x="0" y="782320"/>
                  </a:lnTo>
                  <a:lnTo>
                    <a:pt x="0" y="787400"/>
                  </a:lnTo>
                  <a:lnTo>
                    <a:pt x="25400" y="787400"/>
                  </a:lnTo>
                  <a:lnTo>
                    <a:pt x="25400" y="782320"/>
                  </a:lnTo>
                  <a:close/>
                </a:path>
                <a:path w="25400" h="929639">
                  <a:moveTo>
                    <a:pt x="25400" y="775970"/>
                  </a:moveTo>
                  <a:lnTo>
                    <a:pt x="0" y="775970"/>
                  </a:lnTo>
                  <a:lnTo>
                    <a:pt x="0" y="781050"/>
                  </a:lnTo>
                  <a:lnTo>
                    <a:pt x="25400" y="781050"/>
                  </a:lnTo>
                  <a:lnTo>
                    <a:pt x="25400" y="775970"/>
                  </a:lnTo>
                  <a:close/>
                </a:path>
                <a:path w="25400" h="929639">
                  <a:moveTo>
                    <a:pt x="25400" y="769620"/>
                  </a:moveTo>
                  <a:lnTo>
                    <a:pt x="0" y="769620"/>
                  </a:lnTo>
                  <a:lnTo>
                    <a:pt x="0" y="774700"/>
                  </a:lnTo>
                  <a:lnTo>
                    <a:pt x="25400" y="774700"/>
                  </a:lnTo>
                  <a:lnTo>
                    <a:pt x="25400" y="769620"/>
                  </a:lnTo>
                  <a:close/>
                </a:path>
                <a:path w="25400" h="929639">
                  <a:moveTo>
                    <a:pt x="25400" y="763270"/>
                  </a:moveTo>
                  <a:lnTo>
                    <a:pt x="0" y="763270"/>
                  </a:lnTo>
                  <a:lnTo>
                    <a:pt x="0" y="768350"/>
                  </a:lnTo>
                  <a:lnTo>
                    <a:pt x="25400" y="768350"/>
                  </a:lnTo>
                  <a:lnTo>
                    <a:pt x="25400" y="763270"/>
                  </a:lnTo>
                  <a:close/>
                </a:path>
                <a:path w="25400" h="929639">
                  <a:moveTo>
                    <a:pt x="25400" y="756920"/>
                  </a:moveTo>
                  <a:lnTo>
                    <a:pt x="0" y="756920"/>
                  </a:lnTo>
                  <a:lnTo>
                    <a:pt x="0" y="762000"/>
                  </a:lnTo>
                  <a:lnTo>
                    <a:pt x="25400" y="762000"/>
                  </a:lnTo>
                  <a:lnTo>
                    <a:pt x="25400" y="756920"/>
                  </a:lnTo>
                  <a:close/>
                </a:path>
                <a:path w="25400" h="929639">
                  <a:moveTo>
                    <a:pt x="25400" y="750570"/>
                  </a:moveTo>
                  <a:lnTo>
                    <a:pt x="0" y="750570"/>
                  </a:lnTo>
                  <a:lnTo>
                    <a:pt x="0" y="755650"/>
                  </a:lnTo>
                  <a:lnTo>
                    <a:pt x="25400" y="755650"/>
                  </a:lnTo>
                  <a:lnTo>
                    <a:pt x="25400" y="750570"/>
                  </a:lnTo>
                  <a:close/>
                </a:path>
                <a:path w="25400" h="929639">
                  <a:moveTo>
                    <a:pt x="25400" y="744220"/>
                  </a:moveTo>
                  <a:lnTo>
                    <a:pt x="0" y="744220"/>
                  </a:lnTo>
                  <a:lnTo>
                    <a:pt x="0" y="749300"/>
                  </a:lnTo>
                  <a:lnTo>
                    <a:pt x="25400" y="749300"/>
                  </a:lnTo>
                  <a:lnTo>
                    <a:pt x="25400" y="744220"/>
                  </a:lnTo>
                  <a:close/>
                </a:path>
                <a:path w="25400" h="929639">
                  <a:moveTo>
                    <a:pt x="25400" y="737870"/>
                  </a:moveTo>
                  <a:lnTo>
                    <a:pt x="0" y="737870"/>
                  </a:lnTo>
                  <a:lnTo>
                    <a:pt x="0" y="742950"/>
                  </a:lnTo>
                  <a:lnTo>
                    <a:pt x="25400" y="742950"/>
                  </a:lnTo>
                  <a:lnTo>
                    <a:pt x="25400" y="737870"/>
                  </a:lnTo>
                  <a:close/>
                </a:path>
                <a:path w="25400" h="929639">
                  <a:moveTo>
                    <a:pt x="25400" y="731520"/>
                  </a:moveTo>
                  <a:lnTo>
                    <a:pt x="0" y="731520"/>
                  </a:lnTo>
                  <a:lnTo>
                    <a:pt x="0" y="736600"/>
                  </a:lnTo>
                  <a:lnTo>
                    <a:pt x="25400" y="736600"/>
                  </a:lnTo>
                  <a:lnTo>
                    <a:pt x="25400" y="731520"/>
                  </a:lnTo>
                  <a:close/>
                </a:path>
                <a:path w="25400" h="929639">
                  <a:moveTo>
                    <a:pt x="25400" y="725170"/>
                  </a:moveTo>
                  <a:lnTo>
                    <a:pt x="0" y="725170"/>
                  </a:lnTo>
                  <a:lnTo>
                    <a:pt x="0" y="730250"/>
                  </a:lnTo>
                  <a:lnTo>
                    <a:pt x="25400" y="730250"/>
                  </a:lnTo>
                  <a:lnTo>
                    <a:pt x="25400" y="725170"/>
                  </a:lnTo>
                  <a:close/>
                </a:path>
                <a:path w="25400" h="929639">
                  <a:moveTo>
                    <a:pt x="25400" y="718820"/>
                  </a:moveTo>
                  <a:lnTo>
                    <a:pt x="0" y="718820"/>
                  </a:lnTo>
                  <a:lnTo>
                    <a:pt x="0" y="723900"/>
                  </a:lnTo>
                  <a:lnTo>
                    <a:pt x="25400" y="723900"/>
                  </a:lnTo>
                  <a:lnTo>
                    <a:pt x="25400" y="718820"/>
                  </a:lnTo>
                  <a:close/>
                </a:path>
                <a:path w="25400" h="929639">
                  <a:moveTo>
                    <a:pt x="25400" y="712470"/>
                  </a:moveTo>
                  <a:lnTo>
                    <a:pt x="0" y="712470"/>
                  </a:lnTo>
                  <a:lnTo>
                    <a:pt x="0" y="717550"/>
                  </a:lnTo>
                  <a:lnTo>
                    <a:pt x="25400" y="717550"/>
                  </a:lnTo>
                  <a:lnTo>
                    <a:pt x="25400" y="712470"/>
                  </a:lnTo>
                  <a:close/>
                </a:path>
                <a:path w="25400" h="929639">
                  <a:moveTo>
                    <a:pt x="25400" y="706120"/>
                  </a:moveTo>
                  <a:lnTo>
                    <a:pt x="0" y="706120"/>
                  </a:lnTo>
                  <a:lnTo>
                    <a:pt x="0" y="711200"/>
                  </a:lnTo>
                  <a:lnTo>
                    <a:pt x="25400" y="711200"/>
                  </a:lnTo>
                  <a:lnTo>
                    <a:pt x="25400" y="706120"/>
                  </a:lnTo>
                  <a:close/>
                </a:path>
                <a:path w="25400" h="929639">
                  <a:moveTo>
                    <a:pt x="25400" y="699770"/>
                  </a:moveTo>
                  <a:lnTo>
                    <a:pt x="0" y="699770"/>
                  </a:lnTo>
                  <a:lnTo>
                    <a:pt x="0" y="704850"/>
                  </a:lnTo>
                  <a:lnTo>
                    <a:pt x="25400" y="704850"/>
                  </a:lnTo>
                  <a:lnTo>
                    <a:pt x="25400" y="699770"/>
                  </a:lnTo>
                  <a:close/>
                </a:path>
                <a:path w="25400" h="929639">
                  <a:moveTo>
                    <a:pt x="25400" y="693420"/>
                  </a:moveTo>
                  <a:lnTo>
                    <a:pt x="0" y="693420"/>
                  </a:lnTo>
                  <a:lnTo>
                    <a:pt x="0" y="698500"/>
                  </a:lnTo>
                  <a:lnTo>
                    <a:pt x="25400" y="698500"/>
                  </a:lnTo>
                  <a:lnTo>
                    <a:pt x="25400" y="693420"/>
                  </a:lnTo>
                  <a:close/>
                </a:path>
                <a:path w="25400" h="929639">
                  <a:moveTo>
                    <a:pt x="25400" y="687070"/>
                  </a:moveTo>
                  <a:lnTo>
                    <a:pt x="0" y="687070"/>
                  </a:lnTo>
                  <a:lnTo>
                    <a:pt x="0" y="692150"/>
                  </a:lnTo>
                  <a:lnTo>
                    <a:pt x="25400" y="692150"/>
                  </a:lnTo>
                  <a:lnTo>
                    <a:pt x="25400" y="687070"/>
                  </a:lnTo>
                  <a:close/>
                </a:path>
                <a:path w="25400" h="929639">
                  <a:moveTo>
                    <a:pt x="25400" y="680720"/>
                  </a:moveTo>
                  <a:lnTo>
                    <a:pt x="0" y="680720"/>
                  </a:lnTo>
                  <a:lnTo>
                    <a:pt x="0" y="685800"/>
                  </a:lnTo>
                  <a:lnTo>
                    <a:pt x="25400" y="685800"/>
                  </a:lnTo>
                  <a:lnTo>
                    <a:pt x="25400" y="680720"/>
                  </a:lnTo>
                  <a:close/>
                </a:path>
                <a:path w="25400" h="929639">
                  <a:moveTo>
                    <a:pt x="25400" y="674370"/>
                  </a:moveTo>
                  <a:lnTo>
                    <a:pt x="0" y="674370"/>
                  </a:lnTo>
                  <a:lnTo>
                    <a:pt x="0" y="679450"/>
                  </a:lnTo>
                  <a:lnTo>
                    <a:pt x="25400" y="679450"/>
                  </a:lnTo>
                  <a:lnTo>
                    <a:pt x="25400" y="674370"/>
                  </a:lnTo>
                  <a:close/>
                </a:path>
                <a:path w="25400" h="929639">
                  <a:moveTo>
                    <a:pt x="25400" y="668020"/>
                  </a:moveTo>
                  <a:lnTo>
                    <a:pt x="0" y="668020"/>
                  </a:lnTo>
                  <a:lnTo>
                    <a:pt x="0" y="673100"/>
                  </a:lnTo>
                  <a:lnTo>
                    <a:pt x="25400" y="673100"/>
                  </a:lnTo>
                  <a:lnTo>
                    <a:pt x="25400" y="668020"/>
                  </a:lnTo>
                  <a:close/>
                </a:path>
                <a:path w="25400" h="929639">
                  <a:moveTo>
                    <a:pt x="25400" y="661670"/>
                  </a:moveTo>
                  <a:lnTo>
                    <a:pt x="0" y="661670"/>
                  </a:lnTo>
                  <a:lnTo>
                    <a:pt x="0" y="666750"/>
                  </a:lnTo>
                  <a:lnTo>
                    <a:pt x="25400" y="666750"/>
                  </a:lnTo>
                  <a:lnTo>
                    <a:pt x="25400" y="661670"/>
                  </a:lnTo>
                  <a:close/>
                </a:path>
                <a:path w="25400" h="929639">
                  <a:moveTo>
                    <a:pt x="25400" y="655320"/>
                  </a:moveTo>
                  <a:lnTo>
                    <a:pt x="0" y="655320"/>
                  </a:lnTo>
                  <a:lnTo>
                    <a:pt x="0" y="660400"/>
                  </a:lnTo>
                  <a:lnTo>
                    <a:pt x="25400" y="660400"/>
                  </a:lnTo>
                  <a:lnTo>
                    <a:pt x="25400" y="655320"/>
                  </a:lnTo>
                  <a:close/>
                </a:path>
                <a:path w="25400" h="929639">
                  <a:moveTo>
                    <a:pt x="25400" y="648970"/>
                  </a:moveTo>
                  <a:lnTo>
                    <a:pt x="0" y="648970"/>
                  </a:lnTo>
                  <a:lnTo>
                    <a:pt x="0" y="654050"/>
                  </a:lnTo>
                  <a:lnTo>
                    <a:pt x="25400" y="654050"/>
                  </a:lnTo>
                  <a:lnTo>
                    <a:pt x="25400" y="648970"/>
                  </a:lnTo>
                  <a:close/>
                </a:path>
                <a:path w="25400" h="929639">
                  <a:moveTo>
                    <a:pt x="25400" y="642620"/>
                  </a:moveTo>
                  <a:lnTo>
                    <a:pt x="0" y="642620"/>
                  </a:lnTo>
                  <a:lnTo>
                    <a:pt x="0" y="647700"/>
                  </a:lnTo>
                  <a:lnTo>
                    <a:pt x="25400" y="647700"/>
                  </a:lnTo>
                  <a:lnTo>
                    <a:pt x="25400" y="642620"/>
                  </a:lnTo>
                  <a:close/>
                </a:path>
                <a:path w="25400" h="929639">
                  <a:moveTo>
                    <a:pt x="25400" y="636270"/>
                  </a:moveTo>
                  <a:lnTo>
                    <a:pt x="0" y="636270"/>
                  </a:lnTo>
                  <a:lnTo>
                    <a:pt x="0" y="641350"/>
                  </a:lnTo>
                  <a:lnTo>
                    <a:pt x="25400" y="641350"/>
                  </a:lnTo>
                  <a:lnTo>
                    <a:pt x="25400" y="636270"/>
                  </a:lnTo>
                  <a:close/>
                </a:path>
                <a:path w="25400" h="929639">
                  <a:moveTo>
                    <a:pt x="25400" y="629920"/>
                  </a:moveTo>
                  <a:lnTo>
                    <a:pt x="0" y="629920"/>
                  </a:lnTo>
                  <a:lnTo>
                    <a:pt x="0" y="635000"/>
                  </a:lnTo>
                  <a:lnTo>
                    <a:pt x="25400" y="635000"/>
                  </a:lnTo>
                  <a:lnTo>
                    <a:pt x="25400" y="629920"/>
                  </a:lnTo>
                  <a:close/>
                </a:path>
                <a:path w="25400" h="929639">
                  <a:moveTo>
                    <a:pt x="25400" y="623570"/>
                  </a:moveTo>
                  <a:lnTo>
                    <a:pt x="0" y="623570"/>
                  </a:lnTo>
                  <a:lnTo>
                    <a:pt x="0" y="628650"/>
                  </a:lnTo>
                  <a:lnTo>
                    <a:pt x="25400" y="628650"/>
                  </a:lnTo>
                  <a:lnTo>
                    <a:pt x="25400" y="623570"/>
                  </a:lnTo>
                  <a:close/>
                </a:path>
                <a:path w="25400" h="929639">
                  <a:moveTo>
                    <a:pt x="25400" y="617220"/>
                  </a:moveTo>
                  <a:lnTo>
                    <a:pt x="0" y="617220"/>
                  </a:lnTo>
                  <a:lnTo>
                    <a:pt x="0" y="622300"/>
                  </a:lnTo>
                  <a:lnTo>
                    <a:pt x="25400" y="622300"/>
                  </a:lnTo>
                  <a:lnTo>
                    <a:pt x="25400" y="617220"/>
                  </a:lnTo>
                  <a:close/>
                </a:path>
                <a:path w="25400" h="929639">
                  <a:moveTo>
                    <a:pt x="25400" y="610870"/>
                  </a:moveTo>
                  <a:lnTo>
                    <a:pt x="0" y="610870"/>
                  </a:lnTo>
                  <a:lnTo>
                    <a:pt x="0" y="615950"/>
                  </a:lnTo>
                  <a:lnTo>
                    <a:pt x="25400" y="615950"/>
                  </a:lnTo>
                  <a:lnTo>
                    <a:pt x="25400" y="610870"/>
                  </a:lnTo>
                  <a:close/>
                </a:path>
                <a:path w="25400" h="929639">
                  <a:moveTo>
                    <a:pt x="25400" y="604520"/>
                  </a:moveTo>
                  <a:lnTo>
                    <a:pt x="0" y="604520"/>
                  </a:lnTo>
                  <a:lnTo>
                    <a:pt x="0" y="609600"/>
                  </a:lnTo>
                  <a:lnTo>
                    <a:pt x="25400" y="609600"/>
                  </a:lnTo>
                  <a:lnTo>
                    <a:pt x="25400" y="604520"/>
                  </a:lnTo>
                  <a:close/>
                </a:path>
                <a:path w="25400" h="929639">
                  <a:moveTo>
                    <a:pt x="25400" y="599440"/>
                  </a:moveTo>
                  <a:lnTo>
                    <a:pt x="0" y="599440"/>
                  </a:lnTo>
                  <a:lnTo>
                    <a:pt x="0" y="603250"/>
                  </a:lnTo>
                  <a:lnTo>
                    <a:pt x="25400" y="603250"/>
                  </a:lnTo>
                  <a:lnTo>
                    <a:pt x="25400" y="599440"/>
                  </a:lnTo>
                  <a:close/>
                </a:path>
              </a:pathLst>
            </a:custGeom>
            <a:solidFill>
              <a:srgbClr val="335BD5"/>
            </a:solidFill>
          </p:spPr>
          <p:txBody>
            <a:bodyPr wrap="square" lIns="0" tIns="0" rIns="0" bIns="0" rtlCol="0"/>
            <a:lstStyle/>
            <a:p>
              <a:endParaRPr/>
            </a:p>
          </p:txBody>
        </p:sp>
        <p:sp>
          <p:nvSpPr>
            <p:cNvPr id="466" name="object 466"/>
            <p:cNvSpPr/>
            <p:nvPr/>
          </p:nvSpPr>
          <p:spPr>
            <a:xfrm>
              <a:off x="5789929" y="5440679"/>
              <a:ext cx="26670" cy="935990"/>
            </a:xfrm>
            <a:custGeom>
              <a:avLst/>
              <a:gdLst/>
              <a:ahLst/>
              <a:cxnLst/>
              <a:rect l="l" t="t" r="r" b="b"/>
              <a:pathLst>
                <a:path w="26670" h="935989">
                  <a:moveTo>
                    <a:pt x="6350" y="0"/>
                  </a:moveTo>
                  <a:lnTo>
                    <a:pt x="0" y="0"/>
                  </a:lnTo>
                  <a:lnTo>
                    <a:pt x="0" y="11430"/>
                  </a:lnTo>
                  <a:lnTo>
                    <a:pt x="26670" y="11430"/>
                  </a:lnTo>
                  <a:lnTo>
                    <a:pt x="26670" y="3810"/>
                  </a:lnTo>
                  <a:lnTo>
                    <a:pt x="20320" y="3810"/>
                  </a:lnTo>
                  <a:lnTo>
                    <a:pt x="20320" y="2540"/>
                  </a:lnTo>
                  <a:lnTo>
                    <a:pt x="13970" y="2540"/>
                  </a:lnTo>
                  <a:lnTo>
                    <a:pt x="13970" y="1270"/>
                  </a:lnTo>
                  <a:lnTo>
                    <a:pt x="6350" y="1270"/>
                  </a:lnTo>
                  <a:lnTo>
                    <a:pt x="6350" y="0"/>
                  </a:lnTo>
                  <a:close/>
                </a:path>
                <a:path w="26670" h="935989">
                  <a:moveTo>
                    <a:pt x="26670" y="11430"/>
                  </a:moveTo>
                  <a:lnTo>
                    <a:pt x="0" y="11430"/>
                  </a:lnTo>
                  <a:lnTo>
                    <a:pt x="0" y="17780"/>
                  </a:lnTo>
                  <a:lnTo>
                    <a:pt x="26670" y="17780"/>
                  </a:lnTo>
                  <a:lnTo>
                    <a:pt x="26670" y="11430"/>
                  </a:lnTo>
                  <a:close/>
                </a:path>
                <a:path w="26670" h="935989">
                  <a:moveTo>
                    <a:pt x="26670" y="17780"/>
                  </a:moveTo>
                  <a:lnTo>
                    <a:pt x="0" y="17780"/>
                  </a:lnTo>
                  <a:lnTo>
                    <a:pt x="0" y="24130"/>
                  </a:lnTo>
                  <a:lnTo>
                    <a:pt x="26670" y="24130"/>
                  </a:lnTo>
                  <a:lnTo>
                    <a:pt x="26670" y="17780"/>
                  </a:lnTo>
                  <a:close/>
                </a:path>
                <a:path w="26670" h="935989">
                  <a:moveTo>
                    <a:pt x="26670" y="24130"/>
                  </a:moveTo>
                  <a:lnTo>
                    <a:pt x="0" y="24130"/>
                  </a:lnTo>
                  <a:lnTo>
                    <a:pt x="0" y="30480"/>
                  </a:lnTo>
                  <a:lnTo>
                    <a:pt x="26670" y="30480"/>
                  </a:lnTo>
                  <a:lnTo>
                    <a:pt x="26670" y="24130"/>
                  </a:lnTo>
                  <a:close/>
                </a:path>
                <a:path w="26670" h="935989">
                  <a:moveTo>
                    <a:pt x="26670" y="30480"/>
                  </a:moveTo>
                  <a:lnTo>
                    <a:pt x="0" y="30480"/>
                  </a:lnTo>
                  <a:lnTo>
                    <a:pt x="0" y="36830"/>
                  </a:lnTo>
                  <a:lnTo>
                    <a:pt x="26670" y="36830"/>
                  </a:lnTo>
                  <a:lnTo>
                    <a:pt x="26670" y="30480"/>
                  </a:lnTo>
                  <a:close/>
                </a:path>
                <a:path w="26670" h="935989">
                  <a:moveTo>
                    <a:pt x="26670" y="36830"/>
                  </a:moveTo>
                  <a:lnTo>
                    <a:pt x="0" y="36830"/>
                  </a:lnTo>
                  <a:lnTo>
                    <a:pt x="0" y="43180"/>
                  </a:lnTo>
                  <a:lnTo>
                    <a:pt x="26670" y="43180"/>
                  </a:lnTo>
                  <a:lnTo>
                    <a:pt x="26670" y="36830"/>
                  </a:lnTo>
                  <a:close/>
                </a:path>
                <a:path w="26670" h="935989">
                  <a:moveTo>
                    <a:pt x="26670" y="44450"/>
                  </a:moveTo>
                  <a:lnTo>
                    <a:pt x="0" y="44450"/>
                  </a:lnTo>
                  <a:lnTo>
                    <a:pt x="0" y="49530"/>
                  </a:lnTo>
                  <a:lnTo>
                    <a:pt x="26670" y="49530"/>
                  </a:lnTo>
                  <a:lnTo>
                    <a:pt x="26670" y="44450"/>
                  </a:lnTo>
                  <a:close/>
                </a:path>
                <a:path w="26670" h="935989">
                  <a:moveTo>
                    <a:pt x="26670" y="43180"/>
                  </a:moveTo>
                  <a:lnTo>
                    <a:pt x="0" y="43180"/>
                  </a:lnTo>
                  <a:lnTo>
                    <a:pt x="0" y="44450"/>
                  </a:lnTo>
                  <a:lnTo>
                    <a:pt x="26670" y="44450"/>
                  </a:lnTo>
                  <a:lnTo>
                    <a:pt x="26670" y="43180"/>
                  </a:lnTo>
                  <a:close/>
                </a:path>
                <a:path w="26670" h="935989">
                  <a:moveTo>
                    <a:pt x="26670" y="49530"/>
                  </a:moveTo>
                  <a:lnTo>
                    <a:pt x="0" y="49530"/>
                  </a:lnTo>
                  <a:lnTo>
                    <a:pt x="0" y="55880"/>
                  </a:lnTo>
                  <a:lnTo>
                    <a:pt x="26670" y="55880"/>
                  </a:lnTo>
                  <a:lnTo>
                    <a:pt x="26670" y="49530"/>
                  </a:lnTo>
                  <a:close/>
                </a:path>
                <a:path w="26670" h="935989">
                  <a:moveTo>
                    <a:pt x="26670" y="55880"/>
                  </a:moveTo>
                  <a:lnTo>
                    <a:pt x="0" y="55880"/>
                  </a:lnTo>
                  <a:lnTo>
                    <a:pt x="0" y="62230"/>
                  </a:lnTo>
                  <a:lnTo>
                    <a:pt x="26670" y="62230"/>
                  </a:lnTo>
                  <a:lnTo>
                    <a:pt x="26670" y="55880"/>
                  </a:lnTo>
                  <a:close/>
                </a:path>
                <a:path w="26670" h="935989">
                  <a:moveTo>
                    <a:pt x="26670" y="62230"/>
                  </a:moveTo>
                  <a:lnTo>
                    <a:pt x="0" y="62230"/>
                  </a:lnTo>
                  <a:lnTo>
                    <a:pt x="0" y="68580"/>
                  </a:lnTo>
                  <a:lnTo>
                    <a:pt x="26670" y="68580"/>
                  </a:lnTo>
                  <a:lnTo>
                    <a:pt x="26670" y="62230"/>
                  </a:lnTo>
                  <a:close/>
                </a:path>
                <a:path w="26670" h="935989">
                  <a:moveTo>
                    <a:pt x="26670" y="68580"/>
                  </a:moveTo>
                  <a:lnTo>
                    <a:pt x="0" y="68580"/>
                  </a:lnTo>
                  <a:lnTo>
                    <a:pt x="0" y="74930"/>
                  </a:lnTo>
                  <a:lnTo>
                    <a:pt x="26670" y="74930"/>
                  </a:lnTo>
                  <a:lnTo>
                    <a:pt x="26670" y="68580"/>
                  </a:lnTo>
                  <a:close/>
                </a:path>
                <a:path w="26670" h="935989">
                  <a:moveTo>
                    <a:pt x="26670" y="74930"/>
                  </a:moveTo>
                  <a:lnTo>
                    <a:pt x="0" y="74930"/>
                  </a:lnTo>
                  <a:lnTo>
                    <a:pt x="0" y="81280"/>
                  </a:lnTo>
                  <a:lnTo>
                    <a:pt x="26670" y="81280"/>
                  </a:lnTo>
                  <a:lnTo>
                    <a:pt x="26670" y="74930"/>
                  </a:lnTo>
                  <a:close/>
                </a:path>
                <a:path w="26670" h="935989">
                  <a:moveTo>
                    <a:pt x="26670" y="81280"/>
                  </a:moveTo>
                  <a:lnTo>
                    <a:pt x="0" y="81280"/>
                  </a:lnTo>
                  <a:lnTo>
                    <a:pt x="0" y="106680"/>
                  </a:lnTo>
                  <a:lnTo>
                    <a:pt x="26670" y="106680"/>
                  </a:lnTo>
                  <a:lnTo>
                    <a:pt x="26670" y="81280"/>
                  </a:lnTo>
                  <a:close/>
                </a:path>
                <a:path w="26670" h="935989">
                  <a:moveTo>
                    <a:pt x="26670" y="106680"/>
                  </a:moveTo>
                  <a:lnTo>
                    <a:pt x="0" y="106680"/>
                  </a:lnTo>
                  <a:lnTo>
                    <a:pt x="0" y="113030"/>
                  </a:lnTo>
                  <a:lnTo>
                    <a:pt x="26670" y="113030"/>
                  </a:lnTo>
                  <a:lnTo>
                    <a:pt x="26670" y="106680"/>
                  </a:lnTo>
                  <a:close/>
                </a:path>
                <a:path w="26670" h="935989">
                  <a:moveTo>
                    <a:pt x="26670" y="113030"/>
                  </a:moveTo>
                  <a:lnTo>
                    <a:pt x="0" y="113030"/>
                  </a:lnTo>
                  <a:lnTo>
                    <a:pt x="0" y="119380"/>
                  </a:lnTo>
                  <a:lnTo>
                    <a:pt x="26670" y="119380"/>
                  </a:lnTo>
                  <a:lnTo>
                    <a:pt x="26670" y="113030"/>
                  </a:lnTo>
                  <a:close/>
                </a:path>
                <a:path w="26670" h="935989">
                  <a:moveTo>
                    <a:pt x="26670" y="119380"/>
                  </a:moveTo>
                  <a:lnTo>
                    <a:pt x="0" y="119380"/>
                  </a:lnTo>
                  <a:lnTo>
                    <a:pt x="0" y="125730"/>
                  </a:lnTo>
                  <a:lnTo>
                    <a:pt x="26670" y="125730"/>
                  </a:lnTo>
                  <a:lnTo>
                    <a:pt x="26670" y="119380"/>
                  </a:lnTo>
                  <a:close/>
                </a:path>
                <a:path w="26670" h="935989">
                  <a:moveTo>
                    <a:pt x="26670" y="125730"/>
                  </a:moveTo>
                  <a:lnTo>
                    <a:pt x="0" y="125730"/>
                  </a:lnTo>
                  <a:lnTo>
                    <a:pt x="0" y="129540"/>
                  </a:lnTo>
                  <a:lnTo>
                    <a:pt x="26670" y="129540"/>
                  </a:lnTo>
                  <a:lnTo>
                    <a:pt x="26670" y="125730"/>
                  </a:lnTo>
                  <a:close/>
                </a:path>
                <a:path w="26670" h="935989">
                  <a:moveTo>
                    <a:pt x="26670" y="129540"/>
                  </a:moveTo>
                  <a:lnTo>
                    <a:pt x="0" y="129540"/>
                  </a:lnTo>
                  <a:lnTo>
                    <a:pt x="0" y="132080"/>
                  </a:lnTo>
                  <a:lnTo>
                    <a:pt x="26670" y="132080"/>
                  </a:lnTo>
                  <a:lnTo>
                    <a:pt x="26670" y="129540"/>
                  </a:lnTo>
                  <a:close/>
                </a:path>
                <a:path w="26670" h="935989">
                  <a:moveTo>
                    <a:pt x="26670" y="132080"/>
                  </a:moveTo>
                  <a:lnTo>
                    <a:pt x="0" y="132080"/>
                  </a:lnTo>
                  <a:lnTo>
                    <a:pt x="0" y="144780"/>
                  </a:lnTo>
                  <a:lnTo>
                    <a:pt x="26670" y="144780"/>
                  </a:lnTo>
                  <a:lnTo>
                    <a:pt x="26670" y="132080"/>
                  </a:lnTo>
                  <a:close/>
                </a:path>
                <a:path w="26670" h="935989">
                  <a:moveTo>
                    <a:pt x="26670" y="144780"/>
                  </a:moveTo>
                  <a:lnTo>
                    <a:pt x="0" y="144780"/>
                  </a:lnTo>
                  <a:lnTo>
                    <a:pt x="0" y="151130"/>
                  </a:lnTo>
                  <a:lnTo>
                    <a:pt x="26670" y="151130"/>
                  </a:lnTo>
                  <a:lnTo>
                    <a:pt x="26670" y="144780"/>
                  </a:lnTo>
                  <a:close/>
                </a:path>
                <a:path w="26670" h="935989">
                  <a:moveTo>
                    <a:pt x="26670" y="151130"/>
                  </a:moveTo>
                  <a:lnTo>
                    <a:pt x="0" y="151130"/>
                  </a:lnTo>
                  <a:lnTo>
                    <a:pt x="0" y="161290"/>
                  </a:lnTo>
                  <a:lnTo>
                    <a:pt x="26670" y="161290"/>
                  </a:lnTo>
                  <a:lnTo>
                    <a:pt x="26670" y="151130"/>
                  </a:lnTo>
                  <a:close/>
                </a:path>
                <a:path w="26670" h="935989">
                  <a:moveTo>
                    <a:pt x="26670" y="161290"/>
                  </a:moveTo>
                  <a:lnTo>
                    <a:pt x="0" y="161290"/>
                  </a:lnTo>
                  <a:lnTo>
                    <a:pt x="0" y="167640"/>
                  </a:lnTo>
                  <a:lnTo>
                    <a:pt x="26670" y="167640"/>
                  </a:lnTo>
                  <a:lnTo>
                    <a:pt x="26670" y="161290"/>
                  </a:lnTo>
                  <a:close/>
                </a:path>
                <a:path w="26670" h="935989">
                  <a:moveTo>
                    <a:pt x="26670" y="167640"/>
                  </a:moveTo>
                  <a:lnTo>
                    <a:pt x="0" y="167640"/>
                  </a:lnTo>
                  <a:lnTo>
                    <a:pt x="0" y="176530"/>
                  </a:lnTo>
                  <a:lnTo>
                    <a:pt x="26670" y="176530"/>
                  </a:lnTo>
                  <a:lnTo>
                    <a:pt x="26670" y="167640"/>
                  </a:lnTo>
                  <a:close/>
                </a:path>
                <a:path w="26670" h="935989">
                  <a:moveTo>
                    <a:pt x="26670" y="176530"/>
                  </a:moveTo>
                  <a:lnTo>
                    <a:pt x="0" y="176530"/>
                  </a:lnTo>
                  <a:lnTo>
                    <a:pt x="0" y="181610"/>
                  </a:lnTo>
                  <a:lnTo>
                    <a:pt x="26670" y="181610"/>
                  </a:lnTo>
                  <a:lnTo>
                    <a:pt x="26670" y="176530"/>
                  </a:lnTo>
                  <a:close/>
                </a:path>
                <a:path w="26670" h="935989">
                  <a:moveTo>
                    <a:pt x="26670" y="181610"/>
                  </a:moveTo>
                  <a:lnTo>
                    <a:pt x="0" y="181610"/>
                  </a:lnTo>
                  <a:lnTo>
                    <a:pt x="0" y="182880"/>
                  </a:lnTo>
                  <a:lnTo>
                    <a:pt x="26670" y="182880"/>
                  </a:lnTo>
                  <a:lnTo>
                    <a:pt x="26670" y="181610"/>
                  </a:lnTo>
                  <a:close/>
                </a:path>
                <a:path w="26670" h="935989">
                  <a:moveTo>
                    <a:pt x="26670" y="182880"/>
                  </a:moveTo>
                  <a:lnTo>
                    <a:pt x="0" y="182880"/>
                  </a:lnTo>
                  <a:lnTo>
                    <a:pt x="0" y="189230"/>
                  </a:lnTo>
                  <a:lnTo>
                    <a:pt x="26670" y="189230"/>
                  </a:lnTo>
                  <a:lnTo>
                    <a:pt x="26670" y="182880"/>
                  </a:lnTo>
                  <a:close/>
                </a:path>
                <a:path w="26670" h="935989">
                  <a:moveTo>
                    <a:pt x="26670" y="189230"/>
                  </a:moveTo>
                  <a:lnTo>
                    <a:pt x="0" y="189230"/>
                  </a:lnTo>
                  <a:lnTo>
                    <a:pt x="0" y="199390"/>
                  </a:lnTo>
                  <a:lnTo>
                    <a:pt x="26670" y="199390"/>
                  </a:lnTo>
                  <a:lnTo>
                    <a:pt x="26670" y="189230"/>
                  </a:lnTo>
                  <a:close/>
                </a:path>
                <a:path w="26670" h="935989">
                  <a:moveTo>
                    <a:pt x="26670" y="199390"/>
                  </a:moveTo>
                  <a:lnTo>
                    <a:pt x="0" y="199390"/>
                  </a:lnTo>
                  <a:lnTo>
                    <a:pt x="0" y="208280"/>
                  </a:lnTo>
                  <a:lnTo>
                    <a:pt x="26670" y="208280"/>
                  </a:lnTo>
                  <a:lnTo>
                    <a:pt x="26670" y="199390"/>
                  </a:lnTo>
                  <a:close/>
                </a:path>
                <a:path w="26670" h="935989">
                  <a:moveTo>
                    <a:pt x="26670" y="208280"/>
                  </a:moveTo>
                  <a:lnTo>
                    <a:pt x="0" y="208280"/>
                  </a:lnTo>
                  <a:lnTo>
                    <a:pt x="0" y="246380"/>
                  </a:lnTo>
                  <a:lnTo>
                    <a:pt x="26670" y="246380"/>
                  </a:lnTo>
                  <a:lnTo>
                    <a:pt x="26670" y="208280"/>
                  </a:lnTo>
                  <a:close/>
                </a:path>
                <a:path w="26670" h="935989">
                  <a:moveTo>
                    <a:pt x="26670" y="246380"/>
                  </a:moveTo>
                  <a:lnTo>
                    <a:pt x="0" y="246380"/>
                  </a:lnTo>
                  <a:lnTo>
                    <a:pt x="0" y="250190"/>
                  </a:lnTo>
                  <a:lnTo>
                    <a:pt x="26670" y="250190"/>
                  </a:lnTo>
                  <a:lnTo>
                    <a:pt x="26670" y="246380"/>
                  </a:lnTo>
                  <a:close/>
                </a:path>
                <a:path w="26670" h="935989">
                  <a:moveTo>
                    <a:pt x="26670" y="250190"/>
                  </a:moveTo>
                  <a:lnTo>
                    <a:pt x="0" y="250190"/>
                  </a:lnTo>
                  <a:lnTo>
                    <a:pt x="0" y="252730"/>
                  </a:lnTo>
                  <a:lnTo>
                    <a:pt x="26670" y="252730"/>
                  </a:lnTo>
                  <a:lnTo>
                    <a:pt x="26670" y="250190"/>
                  </a:lnTo>
                  <a:close/>
                </a:path>
                <a:path w="26670" h="935989">
                  <a:moveTo>
                    <a:pt x="26670" y="252730"/>
                  </a:moveTo>
                  <a:lnTo>
                    <a:pt x="0" y="252730"/>
                  </a:lnTo>
                  <a:lnTo>
                    <a:pt x="0" y="259080"/>
                  </a:lnTo>
                  <a:lnTo>
                    <a:pt x="26670" y="259080"/>
                  </a:lnTo>
                  <a:lnTo>
                    <a:pt x="26670" y="252730"/>
                  </a:lnTo>
                  <a:close/>
                </a:path>
                <a:path w="26670" h="935989">
                  <a:moveTo>
                    <a:pt x="26670" y="259080"/>
                  </a:moveTo>
                  <a:lnTo>
                    <a:pt x="0" y="259080"/>
                  </a:lnTo>
                  <a:lnTo>
                    <a:pt x="0" y="262890"/>
                  </a:lnTo>
                  <a:lnTo>
                    <a:pt x="26670" y="262890"/>
                  </a:lnTo>
                  <a:lnTo>
                    <a:pt x="26670" y="259080"/>
                  </a:lnTo>
                  <a:close/>
                </a:path>
                <a:path w="26670" h="935989">
                  <a:moveTo>
                    <a:pt x="26670" y="262890"/>
                  </a:moveTo>
                  <a:lnTo>
                    <a:pt x="0" y="262890"/>
                  </a:lnTo>
                  <a:lnTo>
                    <a:pt x="0" y="300990"/>
                  </a:lnTo>
                  <a:lnTo>
                    <a:pt x="26670" y="300990"/>
                  </a:lnTo>
                  <a:lnTo>
                    <a:pt x="26670" y="262890"/>
                  </a:lnTo>
                  <a:close/>
                </a:path>
                <a:path w="26670" h="935989">
                  <a:moveTo>
                    <a:pt x="26670" y="300990"/>
                  </a:moveTo>
                  <a:lnTo>
                    <a:pt x="0" y="300990"/>
                  </a:lnTo>
                  <a:lnTo>
                    <a:pt x="0" y="309880"/>
                  </a:lnTo>
                  <a:lnTo>
                    <a:pt x="26670" y="309880"/>
                  </a:lnTo>
                  <a:lnTo>
                    <a:pt x="26670" y="300990"/>
                  </a:lnTo>
                  <a:close/>
                </a:path>
                <a:path w="26670" h="935989">
                  <a:moveTo>
                    <a:pt x="26670" y="309880"/>
                  </a:moveTo>
                  <a:lnTo>
                    <a:pt x="0" y="309880"/>
                  </a:lnTo>
                  <a:lnTo>
                    <a:pt x="0" y="316230"/>
                  </a:lnTo>
                  <a:lnTo>
                    <a:pt x="26670" y="316230"/>
                  </a:lnTo>
                  <a:lnTo>
                    <a:pt x="26670" y="309880"/>
                  </a:lnTo>
                  <a:close/>
                </a:path>
                <a:path w="26670" h="935989">
                  <a:moveTo>
                    <a:pt x="26670" y="316230"/>
                  </a:moveTo>
                  <a:lnTo>
                    <a:pt x="0" y="316230"/>
                  </a:lnTo>
                  <a:lnTo>
                    <a:pt x="0" y="322580"/>
                  </a:lnTo>
                  <a:lnTo>
                    <a:pt x="26670" y="322580"/>
                  </a:lnTo>
                  <a:lnTo>
                    <a:pt x="26670" y="316230"/>
                  </a:lnTo>
                  <a:close/>
                </a:path>
                <a:path w="26670" h="935989">
                  <a:moveTo>
                    <a:pt x="26670" y="322580"/>
                  </a:moveTo>
                  <a:lnTo>
                    <a:pt x="0" y="322580"/>
                  </a:lnTo>
                  <a:lnTo>
                    <a:pt x="0" y="326390"/>
                  </a:lnTo>
                  <a:lnTo>
                    <a:pt x="26670" y="326390"/>
                  </a:lnTo>
                  <a:lnTo>
                    <a:pt x="26670" y="322580"/>
                  </a:lnTo>
                  <a:close/>
                </a:path>
                <a:path w="26670" h="935989">
                  <a:moveTo>
                    <a:pt x="26670" y="326390"/>
                  </a:moveTo>
                  <a:lnTo>
                    <a:pt x="0" y="326390"/>
                  </a:lnTo>
                  <a:lnTo>
                    <a:pt x="0" y="332740"/>
                  </a:lnTo>
                  <a:lnTo>
                    <a:pt x="26670" y="332740"/>
                  </a:lnTo>
                  <a:lnTo>
                    <a:pt x="26670" y="326390"/>
                  </a:lnTo>
                  <a:close/>
                </a:path>
                <a:path w="26670" h="935989">
                  <a:moveTo>
                    <a:pt x="26670" y="332740"/>
                  </a:moveTo>
                  <a:lnTo>
                    <a:pt x="0" y="332740"/>
                  </a:lnTo>
                  <a:lnTo>
                    <a:pt x="0" y="335280"/>
                  </a:lnTo>
                  <a:lnTo>
                    <a:pt x="26670" y="335280"/>
                  </a:lnTo>
                  <a:lnTo>
                    <a:pt x="26670" y="332740"/>
                  </a:lnTo>
                  <a:close/>
                </a:path>
                <a:path w="26670" h="935989">
                  <a:moveTo>
                    <a:pt x="26670" y="335280"/>
                  </a:moveTo>
                  <a:lnTo>
                    <a:pt x="0" y="335280"/>
                  </a:lnTo>
                  <a:lnTo>
                    <a:pt x="0" y="339090"/>
                  </a:lnTo>
                  <a:lnTo>
                    <a:pt x="26670" y="339090"/>
                  </a:lnTo>
                  <a:lnTo>
                    <a:pt x="26670" y="335280"/>
                  </a:lnTo>
                  <a:close/>
                </a:path>
                <a:path w="26670" h="935989">
                  <a:moveTo>
                    <a:pt x="26670" y="339090"/>
                  </a:moveTo>
                  <a:lnTo>
                    <a:pt x="0" y="339090"/>
                  </a:lnTo>
                  <a:lnTo>
                    <a:pt x="0" y="341630"/>
                  </a:lnTo>
                  <a:lnTo>
                    <a:pt x="26670" y="341630"/>
                  </a:lnTo>
                  <a:lnTo>
                    <a:pt x="26670" y="339090"/>
                  </a:lnTo>
                  <a:close/>
                </a:path>
                <a:path w="26670" h="935989">
                  <a:moveTo>
                    <a:pt x="26670" y="341630"/>
                  </a:moveTo>
                  <a:lnTo>
                    <a:pt x="0" y="341630"/>
                  </a:lnTo>
                  <a:lnTo>
                    <a:pt x="0" y="347980"/>
                  </a:lnTo>
                  <a:lnTo>
                    <a:pt x="26670" y="347980"/>
                  </a:lnTo>
                  <a:lnTo>
                    <a:pt x="26670" y="341630"/>
                  </a:lnTo>
                  <a:close/>
                </a:path>
                <a:path w="26670" h="935989">
                  <a:moveTo>
                    <a:pt x="26670" y="347980"/>
                  </a:moveTo>
                  <a:lnTo>
                    <a:pt x="0" y="347980"/>
                  </a:lnTo>
                  <a:lnTo>
                    <a:pt x="0" y="373380"/>
                  </a:lnTo>
                  <a:lnTo>
                    <a:pt x="26670" y="373380"/>
                  </a:lnTo>
                  <a:lnTo>
                    <a:pt x="26670" y="347980"/>
                  </a:lnTo>
                  <a:close/>
                </a:path>
                <a:path w="26670" h="935989">
                  <a:moveTo>
                    <a:pt x="26670" y="373380"/>
                  </a:moveTo>
                  <a:lnTo>
                    <a:pt x="0" y="373380"/>
                  </a:lnTo>
                  <a:lnTo>
                    <a:pt x="0" y="379730"/>
                  </a:lnTo>
                  <a:lnTo>
                    <a:pt x="26670" y="379730"/>
                  </a:lnTo>
                  <a:lnTo>
                    <a:pt x="26670" y="373380"/>
                  </a:lnTo>
                  <a:close/>
                </a:path>
                <a:path w="26670" h="935989">
                  <a:moveTo>
                    <a:pt x="26670" y="379730"/>
                  </a:moveTo>
                  <a:lnTo>
                    <a:pt x="0" y="379730"/>
                  </a:lnTo>
                  <a:lnTo>
                    <a:pt x="0" y="392430"/>
                  </a:lnTo>
                  <a:lnTo>
                    <a:pt x="26670" y="392430"/>
                  </a:lnTo>
                  <a:lnTo>
                    <a:pt x="26670" y="379730"/>
                  </a:lnTo>
                  <a:close/>
                </a:path>
                <a:path w="26670" h="935989">
                  <a:moveTo>
                    <a:pt x="26670" y="392430"/>
                  </a:moveTo>
                  <a:lnTo>
                    <a:pt x="0" y="392430"/>
                  </a:lnTo>
                  <a:lnTo>
                    <a:pt x="0" y="408940"/>
                  </a:lnTo>
                  <a:lnTo>
                    <a:pt x="26670" y="408940"/>
                  </a:lnTo>
                  <a:lnTo>
                    <a:pt x="26670" y="392430"/>
                  </a:lnTo>
                  <a:close/>
                </a:path>
                <a:path w="26670" h="935989">
                  <a:moveTo>
                    <a:pt x="26670" y="408940"/>
                  </a:moveTo>
                  <a:lnTo>
                    <a:pt x="0" y="408940"/>
                  </a:lnTo>
                  <a:lnTo>
                    <a:pt x="0" y="411480"/>
                  </a:lnTo>
                  <a:lnTo>
                    <a:pt x="26670" y="411480"/>
                  </a:lnTo>
                  <a:lnTo>
                    <a:pt x="26670" y="408940"/>
                  </a:lnTo>
                  <a:close/>
                </a:path>
                <a:path w="26670" h="935989">
                  <a:moveTo>
                    <a:pt x="26670" y="411480"/>
                  </a:moveTo>
                  <a:lnTo>
                    <a:pt x="0" y="411480"/>
                  </a:lnTo>
                  <a:lnTo>
                    <a:pt x="0" y="415290"/>
                  </a:lnTo>
                  <a:lnTo>
                    <a:pt x="26670" y="415290"/>
                  </a:lnTo>
                  <a:lnTo>
                    <a:pt x="26670" y="411480"/>
                  </a:lnTo>
                  <a:close/>
                </a:path>
                <a:path w="26670" h="935989">
                  <a:moveTo>
                    <a:pt x="26670" y="415290"/>
                  </a:moveTo>
                  <a:lnTo>
                    <a:pt x="0" y="415290"/>
                  </a:lnTo>
                  <a:lnTo>
                    <a:pt x="0" y="417830"/>
                  </a:lnTo>
                  <a:lnTo>
                    <a:pt x="26670" y="417830"/>
                  </a:lnTo>
                  <a:lnTo>
                    <a:pt x="26670" y="415290"/>
                  </a:lnTo>
                  <a:close/>
                </a:path>
                <a:path w="26670" h="935989">
                  <a:moveTo>
                    <a:pt x="26670" y="417830"/>
                  </a:moveTo>
                  <a:lnTo>
                    <a:pt x="0" y="417830"/>
                  </a:lnTo>
                  <a:lnTo>
                    <a:pt x="0" y="421640"/>
                  </a:lnTo>
                  <a:lnTo>
                    <a:pt x="26670" y="421640"/>
                  </a:lnTo>
                  <a:lnTo>
                    <a:pt x="26670" y="417830"/>
                  </a:lnTo>
                  <a:close/>
                </a:path>
                <a:path w="26670" h="935989">
                  <a:moveTo>
                    <a:pt x="26670" y="421640"/>
                  </a:moveTo>
                  <a:lnTo>
                    <a:pt x="0" y="421640"/>
                  </a:lnTo>
                  <a:lnTo>
                    <a:pt x="0" y="427990"/>
                  </a:lnTo>
                  <a:lnTo>
                    <a:pt x="26670" y="427990"/>
                  </a:lnTo>
                  <a:lnTo>
                    <a:pt x="26670" y="421640"/>
                  </a:lnTo>
                  <a:close/>
                </a:path>
                <a:path w="26670" h="935989">
                  <a:moveTo>
                    <a:pt x="26670" y="427990"/>
                  </a:moveTo>
                  <a:lnTo>
                    <a:pt x="0" y="427990"/>
                  </a:lnTo>
                  <a:lnTo>
                    <a:pt x="0" y="436880"/>
                  </a:lnTo>
                  <a:lnTo>
                    <a:pt x="26670" y="436880"/>
                  </a:lnTo>
                  <a:lnTo>
                    <a:pt x="26670" y="427990"/>
                  </a:lnTo>
                  <a:close/>
                </a:path>
                <a:path w="26670" h="935989">
                  <a:moveTo>
                    <a:pt x="26670" y="436880"/>
                  </a:moveTo>
                  <a:lnTo>
                    <a:pt x="0" y="436880"/>
                  </a:lnTo>
                  <a:lnTo>
                    <a:pt x="0" y="449580"/>
                  </a:lnTo>
                  <a:lnTo>
                    <a:pt x="26670" y="449580"/>
                  </a:lnTo>
                  <a:lnTo>
                    <a:pt x="26670" y="436880"/>
                  </a:lnTo>
                  <a:close/>
                </a:path>
                <a:path w="26670" h="935989">
                  <a:moveTo>
                    <a:pt x="26670" y="449580"/>
                  </a:moveTo>
                  <a:lnTo>
                    <a:pt x="0" y="449580"/>
                  </a:lnTo>
                  <a:lnTo>
                    <a:pt x="0" y="459740"/>
                  </a:lnTo>
                  <a:lnTo>
                    <a:pt x="26670" y="459740"/>
                  </a:lnTo>
                  <a:lnTo>
                    <a:pt x="26670" y="449580"/>
                  </a:lnTo>
                  <a:close/>
                </a:path>
                <a:path w="26670" h="935989">
                  <a:moveTo>
                    <a:pt x="26670" y="459740"/>
                  </a:moveTo>
                  <a:lnTo>
                    <a:pt x="0" y="459740"/>
                  </a:lnTo>
                  <a:lnTo>
                    <a:pt x="0" y="462280"/>
                  </a:lnTo>
                  <a:lnTo>
                    <a:pt x="26670" y="462280"/>
                  </a:lnTo>
                  <a:lnTo>
                    <a:pt x="26670" y="459740"/>
                  </a:lnTo>
                  <a:close/>
                </a:path>
                <a:path w="26670" h="935989">
                  <a:moveTo>
                    <a:pt x="26670" y="462280"/>
                  </a:moveTo>
                  <a:lnTo>
                    <a:pt x="0" y="462280"/>
                  </a:lnTo>
                  <a:lnTo>
                    <a:pt x="0" y="468630"/>
                  </a:lnTo>
                  <a:lnTo>
                    <a:pt x="26670" y="468630"/>
                  </a:lnTo>
                  <a:lnTo>
                    <a:pt x="26670" y="462280"/>
                  </a:lnTo>
                  <a:close/>
                </a:path>
                <a:path w="26670" h="935989">
                  <a:moveTo>
                    <a:pt x="26670" y="468630"/>
                  </a:moveTo>
                  <a:lnTo>
                    <a:pt x="0" y="468630"/>
                  </a:lnTo>
                  <a:lnTo>
                    <a:pt x="0" y="472440"/>
                  </a:lnTo>
                  <a:lnTo>
                    <a:pt x="26670" y="472440"/>
                  </a:lnTo>
                  <a:lnTo>
                    <a:pt x="26670" y="468630"/>
                  </a:lnTo>
                  <a:close/>
                </a:path>
                <a:path w="26670" h="935989">
                  <a:moveTo>
                    <a:pt x="26670" y="472440"/>
                  </a:moveTo>
                  <a:lnTo>
                    <a:pt x="0" y="472440"/>
                  </a:lnTo>
                  <a:lnTo>
                    <a:pt x="0" y="478790"/>
                  </a:lnTo>
                  <a:lnTo>
                    <a:pt x="26670" y="478790"/>
                  </a:lnTo>
                  <a:lnTo>
                    <a:pt x="26670" y="472440"/>
                  </a:lnTo>
                  <a:close/>
                </a:path>
                <a:path w="26670" h="935989">
                  <a:moveTo>
                    <a:pt x="26670" y="478790"/>
                  </a:moveTo>
                  <a:lnTo>
                    <a:pt x="0" y="478790"/>
                  </a:lnTo>
                  <a:lnTo>
                    <a:pt x="0" y="481330"/>
                  </a:lnTo>
                  <a:lnTo>
                    <a:pt x="26670" y="481330"/>
                  </a:lnTo>
                  <a:lnTo>
                    <a:pt x="26670" y="478790"/>
                  </a:lnTo>
                  <a:close/>
                </a:path>
                <a:path w="26670" h="935989">
                  <a:moveTo>
                    <a:pt x="26670" y="481330"/>
                  </a:moveTo>
                  <a:lnTo>
                    <a:pt x="0" y="481330"/>
                  </a:lnTo>
                  <a:lnTo>
                    <a:pt x="0" y="485140"/>
                  </a:lnTo>
                  <a:lnTo>
                    <a:pt x="26670" y="485140"/>
                  </a:lnTo>
                  <a:lnTo>
                    <a:pt x="26670" y="481330"/>
                  </a:lnTo>
                  <a:close/>
                </a:path>
                <a:path w="26670" h="935989">
                  <a:moveTo>
                    <a:pt x="26670" y="485140"/>
                  </a:moveTo>
                  <a:lnTo>
                    <a:pt x="0" y="485140"/>
                  </a:lnTo>
                  <a:lnTo>
                    <a:pt x="0" y="487680"/>
                  </a:lnTo>
                  <a:lnTo>
                    <a:pt x="26670" y="487680"/>
                  </a:lnTo>
                  <a:lnTo>
                    <a:pt x="26670" y="485140"/>
                  </a:lnTo>
                  <a:close/>
                </a:path>
                <a:path w="26670" h="935989">
                  <a:moveTo>
                    <a:pt x="26670" y="487680"/>
                  </a:moveTo>
                  <a:lnTo>
                    <a:pt x="0" y="487680"/>
                  </a:lnTo>
                  <a:lnTo>
                    <a:pt x="0" y="494030"/>
                  </a:lnTo>
                  <a:lnTo>
                    <a:pt x="26670" y="494030"/>
                  </a:lnTo>
                  <a:lnTo>
                    <a:pt x="26670" y="487680"/>
                  </a:lnTo>
                  <a:close/>
                </a:path>
                <a:path w="26670" h="935989">
                  <a:moveTo>
                    <a:pt x="26670" y="494030"/>
                  </a:moveTo>
                  <a:lnTo>
                    <a:pt x="0" y="494030"/>
                  </a:lnTo>
                  <a:lnTo>
                    <a:pt x="0" y="513080"/>
                  </a:lnTo>
                  <a:lnTo>
                    <a:pt x="26670" y="513080"/>
                  </a:lnTo>
                  <a:lnTo>
                    <a:pt x="26670" y="494030"/>
                  </a:lnTo>
                  <a:close/>
                </a:path>
                <a:path w="26670" h="935989">
                  <a:moveTo>
                    <a:pt x="26670" y="513080"/>
                  </a:moveTo>
                  <a:lnTo>
                    <a:pt x="0" y="513080"/>
                  </a:lnTo>
                  <a:lnTo>
                    <a:pt x="0" y="516890"/>
                  </a:lnTo>
                  <a:lnTo>
                    <a:pt x="26670" y="516890"/>
                  </a:lnTo>
                  <a:lnTo>
                    <a:pt x="26670" y="513080"/>
                  </a:lnTo>
                  <a:close/>
                </a:path>
                <a:path w="26670" h="935989">
                  <a:moveTo>
                    <a:pt x="26670" y="516890"/>
                  </a:moveTo>
                  <a:lnTo>
                    <a:pt x="0" y="516890"/>
                  </a:lnTo>
                  <a:lnTo>
                    <a:pt x="0" y="529590"/>
                  </a:lnTo>
                  <a:lnTo>
                    <a:pt x="26670" y="529590"/>
                  </a:lnTo>
                  <a:lnTo>
                    <a:pt x="26670" y="516890"/>
                  </a:lnTo>
                  <a:close/>
                </a:path>
                <a:path w="26670" h="935989">
                  <a:moveTo>
                    <a:pt x="26670" y="529590"/>
                  </a:moveTo>
                  <a:lnTo>
                    <a:pt x="0" y="529590"/>
                  </a:lnTo>
                  <a:lnTo>
                    <a:pt x="0" y="538480"/>
                  </a:lnTo>
                  <a:lnTo>
                    <a:pt x="26670" y="538480"/>
                  </a:lnTo>
                  <a:lnTo>
                    <a:pt x="26670" y="529590"/>
                  </a:lnTo>
                  <a:close/>
                </a:path>
                <a:path w="26670" h="935989">
                  <a:moveTo>
                    <a:pt x="26670" y="538480"/>
                  </a:moveTo>
                  <a:lnTo>
                    <a:pt x="0" y="538480"/>
                  </a:lnTo>
                  <a:lnTo>
                    <a:pt x="0" y="542290"/>
                  </a:lnTo>
                  <a:lnTo>
                    <a:pt x="26670" y="542290"/>
                  </a:lnTo>
                  <a:lnTo>
                    <a:pt x="26670" y="538480"/>
                  </a:lnTo>
                  <a:close/>
                </a:path>
                <a:path w="26670" h="935989">
                  <a:moveTo>
                    <a:pt x="26670" y="542290"/>
                  </a:moveTo>
                  <a:lnTo>
                    <a:pt x="0" y="542290"/>
                  </a:lnTo>
                  <a:lnTo>
                    <a:pt x="0" y="557530"/>
                  </a:lnTo>
                  <a:lnTo>
                    <a:pt x="26670" y="557530"/>
                  </a:lnTo>
                  <a:lnTo>
                    <a:pt x="26670" y="542290"/>
                  </a:lnTo>
                  <a:close/>
                </a:path>
                <a:path w="26670" h="935989">
                  <a:moveTo>
                    <a:pt x="26670" y="557530"/>
                  </a:moveTo>
                  <a:lnTo>
                    <a:pt x="0" y="557530"/>
                  </a:lnTo>
                  <a:lnTo>
                    <a:pt x="0" y="563880"/>
                  </a:lnTo>
                  <a:lnTo>
                    <a:pt x="26670" y="563880"/>
                  </a:lnTo>
                  <a:lnTo>
                    <a:pt x="26670" y="557530"/>
                  </a:lnTo>
                  <a:close/>
                </a:path>
                <a:path w="26670" h="935989">
                  <a:moveTo>
                    <a:pt x="26670" y="563880"/>
                  </a:moveTo>
                  <a:lnTo>
                    <a:pt x="0" y="563880"/>
                  </a:lnTo>
                  <a:lnTo>
                    <a:pt x="0" y="567690"/>
                  </a:lnTo>
                  <a:lnTo>
                    <a:pt x="26670" y="567690"/>
                  </a:lnTo>
                  <a:lnTo>
                    <a:pt x="26670" y="563880"/>
                  </a:lnTo>
                  <a:close/>
                </a:path>
                <a:path w="26670" h="935989">
                  <a:moveTo>
                    <a:pt x="26670" y="567690"/>
                  </a:moveTo>
                  <a:lnTo>
                    <a:pt x="0" y="567690"/>
                  </a:lnTo>
                  <a:lnTo>
                    <a:pt x="0" y="570230"/>
                  </a:lnTo>
                  <a:lnTo>
                    <a:pt x="26670" y="570230"/>
                  </a:lnTo>
                  <a:lnTo>
                    <a:pt x="26670" y="567690"/>
                  </a:lnTo>
                  <a:close/>
                </a:path>
                <a:path w="26670" h="935989">
                  <a:moveTo>
                    <a:pt x="26670" y="570230"/>
                  </a:moveTo>
                  <a:lnTo>
                    <a:pt x="0" y="570230"/>
                  </a:lnTo>
                  <a:lnTo>
                    <a:pt x="0" y="574040"/>
                  </a:lnTo>
                  <a:lnTo>
                    <a:pt x="26670" y="574040"/>
                  </a:lnTo>
                  <a:lnTo>
                    <a:pt x="26670" y="570230"/>
                  </a:lnTo>
                  <a:close/>
                </a:path>
                <a:path w="26670" h="935989">
                  <a:moveTo>
                    <a:pt x="26670" y="574040"/>
                  </a:moveTo>
                  <a:lnTo>
                    <a:pt x="0" y="574040"/>
                  </a:lnTo>
                  <a:lnTo>
                    <a:pt x="0" y="580390"/>
                  </a:lnTo>
                  <a:lnTo>
                    <a:pt x="26670" y="580390"/>
                  </a:lnTo>
                  <a:lnTo>
                    <a:pt x="26670" y="574040"/>
                  </a:lnTo>
                  <a:close/>
                </a:path>
                <a:path w="26670" h="935989">
                  <a:moveTo>
                    <a:pt x="26670" y="580390"/>
                  </a:moveTo>
                  <a:lnTo>
                    <a:pt x="0" y="580390"/>
                  </a:lnTo>
                  <a:lnTo>
                    <a:pt x="0" y="582930"/>
                  </a:lnTo>
                  <a:lnTo>
                    <a:pt x="26670" y="582930"/>
                  </a:lnTo>
                  <a:lnTo>
                    <a:pt x="26670" y="580390"/>
                  </a:lnTo>
                  <a:close/>
                </a:path>
                <a:path w="26670" h="935989">
                  <a:moveTo>
                    <a:pt x="26670" y="582930"/>
                  </a:moveTo>
                  <a:lnTo>
                    <a:pt x="0" y="582930"/>
                  </a:lnTo>
                  <a:lnTo>
                    <a:pt x="0" y="589280"/>
                  </a:lnTo>
                  <a:lnTo>
                    <a:pt x="26670" y="589280"/>
                  </a:lnTo>
                  <a:lnTo>
                    <a:pt x="26670" y="582930"/>
                  </a:lnTo>
                  <a:close/>
                </a:path>
                <a:path w="26670" h="935989">
                  <a:moveTo>
                    <a:pt x="26670" y="589280"/>
                  </a:moveTo>
                  <a:lnTo>
                    <a:pt x="0" y="589280"/>
                  </a:lnTo>
                  <a:lnTo>
                    <a:pt x="0" y="601980"/>
                  </a:lnTo>
                  <a:lnTo>
                    <a:pt x="26670" y="601980"/>
                  </a:lnTo>
                  <a:lnTo>
                    <a:pt x="26670" y="589280"/>
                  </a:lnTo>
                  <a:close/>
                </a:path>
                <a:path w="26670" h="935989">
                  <a:moveTo>
                    <a:pt x="26670" y="932180"/>
                  </a:moveTo>
                  <a:lnTo>
                    <a:pt x="0" y="932180"/>
                  </a:lnTo>
                  <a:lnTo>
                    <a:pt x="0" y="935990"/>
                  </a:lnTo>
                  <a:lnTo>
                    <a:pt x="12700" y="935990"/>
                  </a:lnTo>
                  <a:lnTo>
                    <a:pt x="12700" y="933450"/>
                  </a:lnTo>
                  <a:lnTo>
                    <a:pt x="26670" y="933450"/>
                  </a:lnTo>
                  <a:lnTo>
                    <a:pt x="26670" y="932180"/>
                  </a:lnTo>
                  <a:close/>
                </a:path>
                <a:path w="26670" h="935989">
                  <a:moveTo>
                    <a:pt x="26670" y="925830"/>
                  </a:moveTo>
                  <a:lnTo>
                    <a:pt x="0" y="925830"/>
                  </a:lnTo>
                  <a:lnTo>
                    <a:pt x="0" y="930910"/>
                  </a:lnTo>
                  <a:lnTo>
                    <a:pt x="26670" y="930910"/>
                  </a:lnTo>
                  <a:lnTo>
                    <a:pt x="26670" y="925830"/>
                  </a:lnTo>
                  <a:close/>
                </a:path>
                <a:path w="26670" h="935989">
                  <a:moveTo>
                    <a:pt x="26670" y="919480"/>
                  </a:moveTo>
                  <a:lnTo>
                    <a:pt x="0" y="919480"/>
                  </a:lnTo>
                  <a:lnTo>
                    <a:pt x="0" y="924560"/>
                  </a:lnTo>
                  <a:lnTo>
                    <a:pt x="26670" y="924560"/>
                  </a:lnTo>
                  <a:lnTo>
                    <a:pt x="26670" y="919480"/>
                  </a:lnTo>
                  <a:close/>
                </a:path>
                <a:path w="26670" h="935989">
                  <a:moveTo>
                    <a:pt x="26670" y="913130"/>
                  </a:moveTo>
                  <a:lnTo>
                    <a:pt x="0" y="913130"/>
                  </a:lnTo>
                  <a:lnTo>
                    <a:pt x="0" y="918210"/>
                  </a:lnTo>
                  <a:lnTo>
                    <a:pt x="26670" y="918210"/>
                  </a:lnTo>
                  <a:lnTo>
                    <a:pt x="26670" y="913130"/>
                  </a:lnTo>
                  <a:close/>
                </a:path>
                <a:path w="26670" h="935989">
                  <a:moveTo>
                    <a:pt x="26670" y="906780"/>
                  </a:moveTo>
                  <a:lnTo>
                    <a:pt x="0" y="906780"/>
                  </a:lnTo>
                  <a:lnTo>
                    <a:pt x="0" y="911860"/>
                  </a:lnTo>
                  <a:lnTo>
                    <a:pt x="26670" y="911860"/>
                  </a:lnTo>
                  <a:lnTo>
                    <a:pt x="26670" y="906780"/>
                  </a:lnTo>
                  <a:close/>
                </a:path>
                <a:path w="26670" h="935989">
                  <a:moveTo>
                    <a:pt x="26670" y="900430"/>
                  </a:moveTo>
                  <a:lnTo>
                    <a:pt x="0" y="900430"/>
                  </a:lnTo>
                  <a:lnTo>
                    <a:pt x="0" y="905510"/>
                  </a:lnTo>
                  <a:lnTo>
                    <a:pt x="26670" y="905510"/>
                  </a:lnTo>
                  <a:lnTo>
                    <a:pt x="26670" y="900430"/>
                  </a:lnTo>
                  <a:close/>
                </a:path>
                <a:path w="26670" h="935989">
                  <a:moveTo>
                    <a:pt x="26670" y="894080"/>
                  </a:moveTo>
                  <a:lnTo>
                    <a:pt x="0" y="894080"/>
                  </a:lnTo>
                  <a:lnTo>
                    <a:pt x="0" y="899160"/>
                  </a:lnTo>
                  <a:lnTo>
                    <a:pt x="26670" y="899160"/>
                  </a:lnTo>
                  <a:lnTo>
                    <a:pt x="26670" y="894080"/>
                  </a:lnTo>
                  <a:close/>
                </a:path>
                <a:path w="26670" h="935989">
                  <a:moveTo>
                    <a:pt x="26670" y="887730"/>
                  </a:moveTo>
                  <a:lnTo>
                    <a:pt x="0" y="887730"/>
                  </a:lnTo>
                  <a:lnTo>
                    <a:pt x="0" y="892810"/>
                  </a:lnTo>
                  <a:lnTo>
                    <a:pt x="26670" y="892810"/>
                  </a:lnTo>
                  <a:lnTo>
                    <a:pt x="26670" y="887730"/>
                  </a:lnTo>
                  <a:close/>
                </a:path>
                <a:path w="26670" h="935989">
                  <a:moveTo>
                    <a:pt x="26670" y="881380"/>
                  </a:moveTo>
                  <a:lnTo>
                    <a:pt x="0" y="881380"/>
                  </a:lnTo>
                  <a:lnTo>
                    <a:pt x="0" y="886460"/>
                  </a:lnTo>
                  <a:lnTo>
                    <a:pt x="26670" y="886460"/>
                  </a:lnTo>
                  <a:lnTo>
                    <a:pt x="26670" y="881380"/>
                  </a:lnTo>
                  <a:close/>
                </a:path>
                <a:path w="26670" h="935989">
                  <a:moveTo>
                    <a:pt x="26670" y="875030"/>
                  </a:moveTo>
                  <a:lnTo>
                    <a:pt x="0" y="875030"/>
                  </a:lnTo>
                  <a:lnTo>
                    <a:pt x="0" y="880110"/>
                  </a:lnTo>
                  <a:lnTo>
                    <a:pt x="26670" y="880110"/>
                  </a:lnTo>
                  <a:lnTo>
                    <a:pt x="26670" y="875030"/>
                  </a:lnTo>
                  <a:close/>
                </a:path>
                <a:path w="26670" h="935989">
                  <a:moveTo>
                    <a:pt x="26670" y="868680"/>
                  </a:moveTo>
                  <a:lnTo>
                    <a:pt x="0" y="868680"/>
                  </a:lnTo>
                  <a:lnTo>
                    <a:pt x="0" y="873760"/>
                  </a:lnTo>
                  <a:lnTo>
                    <a:pt x="26670" y="873760"/>
                  </a:lnTo>
                  <a:lnTo>
                    <a:pt x="26670" y="868680"/>
                  </a:lnTo>
                  <a:close/>
                </a:path>
                <a:path w="26670" h="935989">
                  <a:moveTo>
                    <a:pt x="26670" y="862330"/>
                  </a:moveTo>
                  <a:lnTo>
                    <a:pt x="0" y="862330"/>
                  </a:lnTo>
                  <a:lnTo>
                    <a:pt x="0" y="867410"/>
                  </a:lnTo>
                  <a:lnTo>
                    <a:pt x="26670" y="867410"/>
                  </a:lnTo>
                  <a:lnTo>
                    <a:pt x="26670" y="862330"/>
                  </a:lnTo>
                  <a:close/>
                </a:path>
                <a:path w="26670" h="935989">
                  <a:moveTo>
                    <a:pt x="26670" y="855980"/>
                  </a:moveTo>
                  <a:lnTo>
                    <a:pt x="0" y="855980"/>
                  </a:lnTo>
                  <a:lnTo>
                    <a:pt x="0" y="861060"/>
                  </a:lnTo>
                  <a:lnTo>
                    <a:pt x="26670" y="861060"/>
                  </a:lnTo>
                  <a:lnTo>
                    <a:pt x="26670" y="855980"/>
                  </a:lnTo>
                  <a:close/>
                </a:path>
                <a:path w="26670" h="935989">
                  <a:moveTo>
                    <a:pt x="26670" y="849630"/>
                  </a:moveTo>
                  <a:lnTo>
                    <a:pt x="0" y="849630"/>
                  </a:lnTo>
                  <a:lnTo>
                    <a:pt x="0" y="854710"/>
                  </a:lnTo>
                  <a:lnTo>
                    <a:pt x="26670" y="854710"/>
                  </a:lnTo>
                  <a:lnTo>
                    <a:pt x="26670" y="849630"/>
                  </a:lnTo>
                  <a:close/>
                </a:path>
                <a:path w="26670" h="935989">
                  <a:moveTo>
                    <a:pt x="26670" y="843280"/>
                  </a:moveTo>
                  <a:lnTo>
                    <a:pt x="0" y="843280"/>
                  </a:lnTo>
                  <a:lnTo>
                    <a:pt x="0" y="848360"/>
                  </a:lnTo>
                  <a:lnTo>
                    <a:pt x="26670" y="848360"/>
                  </a:lnTo>
                  <a:lnTo>
                    <a:pt x="26670" y="843280"/>
                  </a:lnTo>
                  <a:close/>
                </a:path>
                <a:path w="26670" h="935989">
                  <a:moveTo>
                    <a:pt x="26670" y="836930"/>
                  </a:moveTo>
                  <a:lnTo>
                    <a:pt x="0" y="836930"/>
                  </a:lnTo>
                  <a:lnTo>
                    <a:pt x="0" y="842010"/>
                  </a:lnTo>
                  <a:lnTo>
                    <a:pt x="26670" y="842010"/>
                  </a:lnTo>
                  <a:lnTo>
                    <a:pt x="26670" y="836930"/>
                  </a:lnTo>
                  <a:close/>
                </a:path>
                <a:path w="26670" h="935989">
                  <a:moveTo>
                    <a:pt x="26670" y="830580"/>
                  </a:moveTo>
                  <a:lnTo>
                    <a:pt x="0" y="830580"/>
                  </a:lnTo>
                  <a:lnTo>
                    <a:pt x="0" y="835660"/>
                  </a:lnTo>
                  <a:lnTo>
                    <a:pt x="26670" y="835660"/>
                  </a:lnTo>
                  <a:lnTo>
                    <a:pt x="26670" y="830580"/>
                  </a:lnTo>
                  <a:close/>
                </a:path>
                <a:path w="26670" h="935989">
                  <a:moveTo>
                    <a:pt x="26670" y="824230"/>
                  </a:moveTo>
                  <a:lnTo>
                    <a:pt x="0" y="824230"/>
                  </a:lnTo>
                  <a:lnTo>
                    <a:pt x="0" y="829310"/>
                  </a:lnTo>
                  <a:lnTo>
                    <a:pt x="26670" y="829310"/>
                  </a:lnTo>
                  <a:lnTo>
                    <a:pt x="26670" y="824230"/>
                  </a:lnTo>
                  <a:close/>
                </a:path>
                <a:path w="26670" h="935989">
                  <a:moveTo>
                    <a:pt x="26670" y="817880"/>
                  </a:moveTo>
                  <a:lnTo>
                    <a:pt x="0" y="817880"/>
                  </a:lnTo>
                  <a:lnTo>
                    <a:pt x="0" y="822960"/>
                  </a:lnTo>
                  <a:lnTo>
                    <a:pt x="26670" y="822960"/>
                  </a:lnTo>
                  <a:lnTo>
                    <a:pt x="26670" y="817880"/>
                  </a:lnTo>
                  <a:close/>
                </a:path>
                <a:path w="26670" h="935989">
                  <a:moveTo>
                    <a:pt x="26670" y="811530"/>
                  </a:moveTo>
                  <a:lnTo>
                    <a:pt x="0" y="811530"/>
                  </a:lnTo>
                  <a:lnTo>
                    <a:pt x="0" y="816610"/>
                  </a:lnTo>
                  <a:lnTo>
                    <a:pt x="26670" y="816610"/>
                  </a:lnTo>
                  <a:lnTo>
                    <a:pt x="26670" y="811530"/>
                  </a:lnTo>
                  <a:close/>
                </a:path>
                <a:path w="26670" h="935989">
                  <a:moveTo>
                    <a:pt x="26670" y="805180"/>
                  </a:moveTo>
                  <a:lnTo>
                    <a:pt x="0" y="805180"/>
                  </a:lnTo>
                  <a:lnTo>
                    <a:pt x="0" y="810260"/>
                  </a:lnTo>
                  <a:lnTo>
                    <a:pt x="26670" y="810260"/>
                  </a:lnTo>
                  <a:lnTo>
                    <a:pt x="26670" y="805180"/>
                  </a:lnTo>
                  <a:close/>
                </a:path>
                <a:path w="26670" h="935989">
                  <a:moveTo>
                    <a:pt x="26670" y="798830"/>
                  </a:moveTo>
                  <a:lnTo>
                    <a:pt x="0" y="798830"/>
                  </a:lnTo>
                  <a:lnTo>
                    <a:pt x="0" y="803910"/>
                  </a:lnTo>
                  <a:lnTo>
                    <a:pt x="26670" y="803910"/>
                  </a:lnTo>
                  <a:lnTo>
                    <a:pt x="26670" y="798830"/>
                  </a:lnTo>
                  <a:close/>
                </a:path>
                <a:path w="26670" h="935989">
                  <a:moveTo>
                    <a:pt x="26670" y="792480"/>
                  </a:moveTo>
                  <a:lnTo>
                    <a:pt x="0" y="792480"/>
                  </a:lnTo>
                  <a:lnTo>
                    <a:pt x="0" y="797560"/>
                  </a:lnTo>
                  <a:lnTo>
                    <a:pt x="26670" y="797560"/>
                  </a:lnTo>
                  <a:lnTo>
                    <a:pt x="26670" y="792480"/>
                  </a:lnTo>
                  <a:close/>
                </a:path>
                <a:path w="26670" h="935989">
                  <a:moveTo>
                    <a:pt x="26670" y="786130"/>
                  </a:moveTo>
                  <a:lnTo>
                    <a:pt x="0" y="786130"/>
                  </a:lnTo>
                  <a:lnTo>
                    <a:pt x="0" y="791210"/>
                  </a:lnTo>
                  <a:lnTo>
                    <a:pt x="26670" y="791210"/>
                  </a:lnTo>
                  <a:lnTo>
                    <a:pt x="26670" y="786130"/>
                  </a:lnTo>
                  <a:close/>
                </a:path>
                <a:path w="26670" h="935989">
                  <a:moveTo>
                    <a:pt x="26670" y="779780"/>
                  </a:moveTo>
                  <a:lnTo>
                    <a:pt x="0" y="779780"/>
                  </a:lnTo>
                  <a:lnTo>
                    <a:pt x="0" y="784860"/>
                  </a:lnTo>
                  <a:lnTo>
                    <a:pt x="26670" y="784860"/>
                  </a:lnTo>
                  <a:lnTo>
                    <a:pt x="26670" y="779780"/>
                  </a:lnTo>
                  <a:close/>
                </a:path>
                <a:path w="26670" h="935989">
                  <a:moveTo>
                    <a:pt x="26670" y="773430"/>
                  </a:moveTo>
                  <a:lnTo>
                    <a:pt x="0" y="773430"/>
                  </a:lnTo>
                  <a:lnTo>
                    <a:pt x="0" y="778510"/>
                  </a:lnTo>
                  <a:lnTo>
                    <a:pt x="26670" y="778510"/>
                  </a:lnTo>
                  <a:lnTo>
                    <a:pt x="26670" y="773430"/>
                  </a:lnTo>
                  <a:close/>
                </a:path>
                <a:path w="26670" h="935989">
                  <a:moveTo>
                    <a:pt x="26670" y="767080"/>
                  </a:moveTo>
                  <a:lnTo>
                    <a:pt x="0" y="767080"/>
                  </a:lnTo>
                  <a:lnTo>
                    <a:pt x="0" y="772160"/>
                  </a:lnTo>
                  <a:lnTo>
                    <a:pt x="26670" y="772160"/>
                  </a:lnTo>
                  <a:lnTo>
                    <a:pt x="26670" y="767080"/>
                  </a:lnTo>
                  <a:close/>
                </a:path>
                <a:path w="26670" h="935989">
                  <a:moveTo>
                    <a:pt x="26670" y="760730"/>
                  </a:moveTo>
                  <a:lnTo>
                    <a:pt x="0" y="760730"/>
                  </a:lnTo>
                  <a:lnTo>
                    <a:pt x="0" y="765810"/>
                  </a:lnTo>
                  <a:lnTo>
                    <a:pt x="26670" y="765810"/>
                  </a:lnTo>
                  <a:lnTo>
                    <a:pt x="26670" y="760730"/>
                  </a:lnTo>
                  <a:close/>
                </a:path>
                <a:path w="26670" h="935989">
                  <a:moveTo>
                    <a:pt x="26670" y="754380"/>
                  </a:moveTo>
                  <a:lnTo>
                    <a:pt x="0" y="754380"/>
                  </a:lnTo>
                  <a:lnTo>
                    <a:pt x="0" y="759460"/>
                  </a:lnTo>
                  <a:lnTo>
                    <a:pt x="26670" y="759460"/>
                  </a:lnTo>
                  <a:lnTo>
                    <a:pt x="26670" y="754380"/>
                  </a:lnTo>
                  <a:close/>
                </a:path>
                <a:path w="26670" h="935989">
                  <a:moveTo>
                    <a:pt x="26670" y="748030"/>
                  </a:moveTo>
                  <a:lnTo>
                    <a:pt x="0" y="748030"/>
                  </a:lnTo>
                  <a:lnTo>
                    <a:pt x="0" y="753110"/>
                  </a:lnTo>
                  <a:lnTo>
                    <a:pt x="26670" y="753110"/>
                  </a:lnTo>
                  <a:lnTo>
                    <a:pt x="26670" y="748030"/>
                  </a:lnTo>
                  <a:close/>
                </a:path>
                <a:path w="26670" h="935989">
                  <a:moveTo>
                    <a:pt x="26670" y="741680"/>
                  </a:moveTo>
                  <a:lnTo>
                    <a:pt x="0" y="741680"/>
                  </a:lnTo>
                  <a:lnTo>
                    <a:pt x="0" y="746760"/>
                  </a:lnTo>
                  <a:lnTo>
                    <a:pt x="26670" y="746760"/>
                  </a:lnTo>
                  <a:lnTo>
                    <a:pt x="26670" y="741680"/>
                  </a:lnTo>
                  <a:close/>
                </a:path>
                <a:path w="26670" h="935989">
                  <a:moveTo>
                    <a:pt x="26670" y="735330"/>
                  </a:moveTo>
                  <a:lnTo>
                    <a:pt x="0" y="735330"/>
                  </a:lnTo>
                  <a:lnTo>
                    <a:pt x="0" y="740410"/>
                  </a:lnTo>
                  <a:lnTo>
                    <a:pt x="26670" y="740410"/>
                  </a:lnTo>
                  <a:lnTo>
                    <a:pt x="26670" y="735330"/>
                  </a:lnTo>
                  <a:close/>
                </a:path>
                <a:path w="26670" h="935989">
                  <a:moveTo>
                    <a:pt x="26670" y="728980"/>
                  </a:moveTo>
                  <a:lnTo>
                    <a:pt x="0" y="728980"/>
                  </a:lnTo>
                  <a:lnTo>
                    <a:pt x="0" y="734060"/>
                  </a:lnTo>
                  <a:lnTo>
                    <a:pt x="26670" y="734060"/>
                  </a:lnTo>
                  <a:lnTo>
                    <a:pt x="26670" y="728980"/>
                  </a:lnTo>
                  <a:close/>
                </a:path>
                <a:path w="26670" h="935989">
                  <a:moveTo>
                    <a:pt x="26670" y="722630"/>
                  </a:moveTo>
                  <a:lnTo>
                    <a:pt x="0" y="722630"/>
                  </a:lnTo>
                  <a:lnTo>
                    <a:pt x="0" y="727710"/>
                  </a:lnTo>
                  <a:lnTo>
                    <a:pt x="26670" y="727710"/>
                  </a:lnTo>
                  <a:lnTo>
                    <a:pt x="26670" y="722630"/>
                  </a:lnTo>
                  <a:close/>
                </a:path>
                <a:path w="26670" h="935989">
                  <a:moveTo>
                    <a:pt x="26670" y="716280"/>
                  </a:moveTo>
                  <a:lnTo>
                    <a:pt x="0" y="716280"/>
                  </a:lnTo>
                  <a:lnTo>
                    <a:pt x="0" y="721360"/>
                  </a:lnTo>
                  <a:lnTo>
                    <a:pt x="26670" y="721360"/>
                  </a:lnTo>
                  <a:lnTo>
                    <a:pt x="26670" y="716280"/>
                  </a:lnTo>
                  <a:close/>
                </a:path>
                <a:path w="26670" h="935989">
                  <a:moveTo>
                    <a:pt x="26670" y="709930"/>
                  </a:moveTo>
                  <a:lnTo>
                    <a:pt x="0" y="709930"/>
                  </a:lnTo>
                  <a:lnTo>
                    <a:pt x="0" y="715010"/>
                  </a:lnTo>
                  <a:lnTo>
                    <a:pt x="26670" y="715010"/>
                  </a:lnTo>
                  <a:lnTo>
                    <a:pt x="26670" y="709930"/>
                  </a:lnTo>
                  <a:close/>
                </a:path>
                <a:path w="26670" h="935989">
                  <a:moveTo>
                    <a:pt x="26670" y="703580"/>
                  </a:moveTo>
                  <a:lnTo>
                    <a:pt x="0" y="703580"/>
                  </a:lnTo>
                  <a:lnTo>
                    <a:pt x="0" y="708660"/>
                  </a:lnTo>
                  <a:lnTo>
                    <a:pt x="26670" y="708660"/>
                  </a:lnTo>
                  <a:lnTo>
                    <a:pt x="26670" y="703580"/>
                  </a:lnTo>
                  <a:close/>
                </a:path>
                <a:path w="26670" h="935989">
                  <a:moveTo>
                    <a:pt x="26670" y="697230"/>
                  </a:moveTo>
                  <a:lnTo>
                    <a:pt x="0" y="697230"/>
                  </a:lnTo>
                  <a:lnTo>
                    <a:pt x="0" y="702310"/>
                  </a:lnTo>
                  <a:lnTo>
                    <a:pt x="26670" y="702310"/>
                  </a:lnTo>
                  <a:lnTo>
                    <a:pt x="26670" y="697230"/>
                  </a:lnTo>
                  <a:close/>
                </a:path>
                <a:path w="26670" h="935989">
                  <a:moveTo>
                    <a:pt x="26670" y="690880"/>
                  </a:moveTo>
                  <a:lnTo>
                    <a:pt x="0" y="690880"/>
                  </a:lnTo>
                  <a:lnTo>
                    <a:pt x="0" y="695960"/>
                  </a:lnTo>
                  <a:lnTo>
                    <a:pt x="26670" y="695960"/>
                  </a:lnTo>
                  <a:lnTo>
                    <a:pt x="26670" y="690880"/>
                  </a:lnTo>
                  <a:close/>
                </a:path>
                <a:path w="26670" h="935989">
                  <a:moveTo>
                    <a:pt x="26670" y="684530"/>
                  </a:moveTo>
                  <a:lnTo>
                    <a:pt x="0" y="684530"/>
                  </a:lnTo>
                  <a:lnTo>
                    <a:pt x="0" y="689610"/>
                  </a:lnTo>
                  <a:lnTo>
                    <a:pt x="26670" y="689610"/>
                  </a:lnTo>
                  <a:lnTo>
                    <a:pt x="26670" y="684530"/>
                  </a:lnTo>
                  <a:close/>
                </a:path>
                <a:path w="26670" h="935989">
                  <a:moveTo>
                    <a:pt x="26670" y="678180"/>
                  </a:moveTo>
                  <a:lnTo>
                    <a:pt x="0" y="678180"/>
                  </a:lnTo>
                  <a:lnTo>
                    <a:pt x="0" y="683260"/>
                  </a:lnTo>
                  <a:lnTo>
                    <a:pt x="26670" y="683260"/>
                  </a:lnTo>
                  <a:lnTo>
                    <a:pt x="26670" y="678180"/>
                  </a:lnTo>
                  <a:close/>
                </a:path>
                <a:path w="26670" h="935989">
                  <a:moveTo>
                    <a:pt x="26670" y="671830"/>
                  </a:moveTo>
                  <a:lnTo>
                    <a:pt x="0" y="671830"/>
                  </a:lnTo>
                  <a:lnTo>
                    <a:pt x="0" y="676910"/>
                  </a:lnTo>
                  <a:lnTo>
                    <a:pt x="26670" y="676910"/>
                  </a:lnTo>
                  <a:lnTo>
                    <a:pt x="26670" y="671830"/>
                  </a:lnTo>
                  <a:close/>
                </a:path>
                <a:path w="26670" h="935989">
                  <a:moveTo>
                    <a:pt x="26670" y="665480"/>
                  </a:moveTo>
                  <a:lnTo>
                    <a:pt x="0" y="665480"/>
                  </a:lnTo>
                  <a:lnTo>
                    <a:pt x="0" y="670560"/>
                  </a:lnTo>
                  <a:lnTo>
                    <a:pt x="26670" y="670560"/>
                  </a:lnTo>
                  <a:lnTo>
                    <a:pt x="26670" y="665480"/>
                  </a:lnTo>
                  <a:close/>
                </a:path>
                <a:path w="26670" h="935989">
                  <a:moveTo>
                    <a:pt x="26670" y="659130"/>
                  </a:moveTo>
                  <a:lnTo>
                    <a:pt x="0" y="659130"/>
                  </a:lnTo>
                  <a:lnTo>
                    <a:pt x="0" y="664210"/>
                  </a:lnTo>
                  <a:lnTo>
                    <a:pt x="26670" y="664210"/>
                  </a:lnTo>
                  <a:lnTo>
                    <a:pt x="26670" y="659130"/>
                  </a:lnTo>
                  <a:close/>
                </a:path>
                <a:path w="26670" h="935989">
                  <a:moveTo>
                    <a:pt x="26670" y="652780"/>
                  </a:moveTo>
                  <a:lnTo>
                    <a:pt x="0" y="652780"/>
                  </a:lnTo>
                  <a:lnTo>
                    <a:pt x="0" y="657860"/>
                  </a:lnTo>
                  <a:lnTo>
                    <a:pt x="26670" y="657860"/>
                  </a:lnTo>
                  <a:lnTo>
                    <a:pt x="26670" y="652780"/>
                  </a:lnTo>
                  <a:close/>
                </a:path>
                <a:path w="26670" h="935989">
                  <a:moveTo>
                    <a:pt x="26670" y="646430"/>
                  </a:moveTo>
                  <a:lnTo>
                    <a:pt x="0" y="646430"/>
                  </a:lnTo>
                  <a:lnTo>
                    <a:pt x="0" y="651510"/>
                  </a:lnTo>
                  <a:lnTo>
                    <a:pt x="26670" y="651510"/>
                  </a:lnTo>
                  <a:lnTo>
                    <a:pt x="26670" y="646430"/>
                  </a:lnTo>
                  <a:close/>
                </a:path>
                <a:path w="26670" h="935989">
                  <a:moveTo>
                    <a:pt x="26670" y="640080"/>
                  </a:moveTo>
                  <a:lnTo>
                    <a:pt x="0" y="640080"/>
                  </a:lnTo>
                  <a:lnTo>
                    <a:pt x="0" y="645160"/>
                  </a:lnTo>
                  <a:lnTo>
                    <a:pt x="26670" y="645160"/>
                  </a:lnTo>
                  <a:lnTo>
                    <a:pt x="26670" y="640080"/>
                  </a:lnTo>
                  <a:close/>
                </a:path>
                <a:path w="26670" h="935989">
                  <a:moveTo>
                    <a:pt x="26670" y="633730"/>
                  </a:moveTo>
                  <a:lnTo>
                    <a:pt x="0" y="633730"/>
                  </a:lnTo>
                  <a:lnTo>
                    <a:pt x="0" y="638810"/>
                  </a:lnTo>
                  <a:lnTo>
                    <a:pt x="26670" y="638810"/>
                  </a:lnTo>
                  <a:lnTo>
                    <a:pt x="26670" y="633730"/>
                  </a:lnTo>
                  <a:close/>
                </a:path>
                <a:path w="26670" h="935989">
                  <a:moveTo>
                    <a:pt x="26670" y="627380"/>
                  </a:moveTo>
                  <a:lnTo>
                    <a:pt x="0" y="627380"/>
                  </a:lnTo>
                  <a:lnTo>
                    <a:pt x="0" y="632460"/>
                  </a:lnTo>
                  <a:lnTo>
                    <a:pt x="26670" y="632460"/>
                  </a:lnTo>
                  <a:lnTo>
                    <a:pt x="26670" y="627380"/>
                  </a:lnTo>
                  <a:close/>
                </a:path>
                <a:path w="26670" h="935989">
                  <a:moveTo>
                    <a:pt x="26670" y="621030"/>
                  </a:moveTo>
                  <a:lnTo>
                    <a:pt x="0" y="621030"/>
                  </a:lnTo>
                  <a:lnTo>
                    <a:pt x="0" y="626110"/>
                  </a:lnTo>
                  <a:lnTo>
                    <a:pt x="26670" y="626110"/>
                  </a:lnTo>
                  <a:lnTo>
                    <a:pt x="26670" y="621030"/>
                  </a:lnTo>
                  <a:close/>
                </a:path>
                <a:path w="26670" h="935989">
                  <a:moveTo>
                    <a:pt x="26670" y="614680"/>
                  </a:moveTo>
                  <a:lnTo>
                    <a:pt x="0" y="614680"/>
                  </a:lnTo>
                  <a:lnTo>
                    <a:pt x="0" y="619760"/>
                  </a:lnTo>
                  <a:lnTo>
                    <a:pt x="26670" y="619760"/>
                  </a:lnTo>
                  <a:lnTo>
                    <a:pt x="26670" y="614680"/>
                  </a:lnTo>
                  <a:close/>
                </a:path>
                <a:path w="26670" h="935989">
                  <a:moveTo>
                    <a:pt x="26670" y="608330"/>
                  </a:moveTo>
                  <a:lnTo>
                    <a:pt x="0" y="608330"/>
                  </a:lnTo>
                  <a:lnTo>
                    <a:pt x="0" y="613410"/>
                  </a:lnTo>
                  <a:lnTo>
                    <a:pt x="26670" y="613410"/>
                  </a:lnTo>
                  <a:lnTo>
                    <a:pt x="26670" y="608330"/>
                  </a:lnTo>
                  <a:close/>
                </a:path>
                <a:path w="26670" h="935989">
                  <a:moveTo>
                    <a:pt x="26670" y="603250"/>
                  </a:moveTo>
                  <a:lnTo>
                    <a:pt x="0" y="603250"/>
                  </a:lnTo>
                  <a:lnTo>
                    <a:pt x="0" y="607060"/>
                  </a:lnTo>
                  <a:lnTo>
                    <a:pt x="26670" y="607060"/>
                  </a:lnTo>
                  <a:lnTo>
                    <a:pt x="26670" y="603250"/>
                  </a:lnTo>
                  <a:close/>
                </a:path>
              </a:pathLst>
            </a:custGeom>
            <a:solidFill>
              <a:srgbClr val="335AD5"/>
            </a:solidFill>
          </p:spPr>
          <p:txBody>
            <a:bodyPr wrap="square" lIns="0" tIns="0" rIns="0" bIns="0" rtlCol="0"/>
            <a:lstStyle/>
            <a:p>
              <a:endParaRPr/>
            </a:p>
          </p:txBody>
        </p:sp>
        <p:sp>
          <p:nvSpPr>
            <p:cNvPr id="467" name="object 467"/>
            <p:cNvSpPr/>
            <p:nvPr/>
          </p:nvSpPr>
          <p:spPr>
            <a:xfrm>
              <a:off x="5764529" y="5435600"/>
              <a:ext cx="25400" cy="942340"/>
            </a:xfrm>
            <a:custGeom>
              <a:avLst/>
              <a:gdLst/>
              <a:ahLst/>
              <a:cxnLst/>
              <a:rect l="l" t="t" r="r" b="b"/>
              <a:pathLst>
                <a:path w="25400" h="942339">
                  <a:moveTo>
                    <a:pt x="2540" y="0"/>
                  </a:moveTo>
                  <a:lnTo>
                    <a:pt x="0" y="0"/>
                  </a:lnTo>
                  <a:lnTo>
                    <a:pt x="0" y="3809"/>
                  </a:lnTo>
                  <a:lnTo>
                    <a:pt x="16510" y="3809"/>
                  </a:lnTo>
                  <a:lnTo>
                    <a:pt x="16510" y="2540"/>
                  </a:lnTo>
                  <a:lnTo>
                    <a:pt x="10160" y="2540"/>
                  </a:lnTo>
                  <a:lnTo>
                    <a:pt x="10160" y="1270"/>
                  </a:lnTo>
                  <a:lnTo>
                    <a:pt x="2540" y="1270"/>
                  </a:lnTo>
                  <a:lnTo>
                    <a:pt x="2540" y="0"/>
                  </a:lnTo>
                  <a:close/>
                </a:path>
                <a:path w="25400" h="942339">
                  <a:moveTo>
                    <a:pt x="24129" y="3810"/>
                  </a:moveTo>
                  <a:lnTo>
                    <a:pt x="0" y="3810"/>
                  </a:lnTo>
                  <a:lnTo>
                    <a:pt x="0" y="16509"/>
                  </a:lnTo>
                  <a:lnTo>
                    <a:pt x="25400" y="16509"/>
                  </a:lnTo>
                  <a:lnTo>
                    <a:pt x="25400" y="5080"/>
                  </a:lnTo>
                  <a:lnTo>
                    <a:pt x="24129" y="5080"/>
                  </a:lnTo>
                  <a:lnTo>
                    <a:pt x="24129" y="3810"/>
                  </a:lnTo>
                  <a:close/>
                </a:path>
                <a:path w="25400" h="942339">
                  <a:moveTo>
                    <a:pt x="25400" y="16510"/>
                  </a:moveTo>
                  <a:lnTo>
                    <a:pt x="0" y="16510"/>
                  </a:lnTo>
                  <a:lnTo>
                    <a:pt x="0" y="22859"/>
                  </a:lnTo>
                  <a:lnTo>
                    <a:pt x="25400" y="22859"/>
                  </a:lnTo>
                  <a:lnTo>
                    <a:pt x="25400" y="16510"/>
                  </a:lnTo>
                  <a:close/>
                </a:path>
                <a:path w="25400" h="942339">
                  <a:moveTo>
                    <a:pt x="25400" y="22860"/>
                  </a:moveTo>
                  <a:lnTo>
                    <a:pt x="0" y="22860"/>
                  </a:lnTo>
                  <a:lnTo>
                    <a:pt x="0" y="29209"/>
                  </a:lnTo>
                  <a:lnTo>
                    <a:pt x="25400" y="29209"/>
                  </a:lnTo>
                  <a:lnTo>
                    <a:pt x="25400" y="22860"/>
                  </a:lnTo>
                  <a:close/>
                </a:path>
                <a:path w="25400" h="942339">
                  <a:moveTo>
                    <a:pt x="25400" y="29210"/>
                  </a:moveTo>
                  <a:lnTo>
                    <a:pt x="0" y="29210"/>
                  </a:lnTo>
                  <a:lnTo>
                    <a:pt x="0" y="35559"/>
                  </a:lnTo>
                  <a:lnTo>
                    <a:pt x="25400" y="35559"/>
                  </a:lnTo>
                  <a:lnTo>
                    <a:pt x="25400" y="29210"/>
                  </a:lnTo>
                  <a:close/>
                </a:path>
                <a:path w="25400" h="942339">
                  <a:moveTo>
                    <a:pt x="25400" y="35560"/>
                  </a:moveTo>
                  <a:lnTo>
                    <a:pt x="0" y="35560"/>
                  </a:lnTo>
                  <a:lnTo>
                    <a:pt x="0" y="41909"/>
                  </a:lnTo>
                  <a:lnTo>
                    <a:pt x="25400" y="41909"/>
                  </a:lnTo>
                  <a:lnTo>
                    <a:pt x="25400" y="35560"/>
                  </a:lnTo>
                  <a:close/>
                </a:path>
                <a:path w="25400" h="942339">
                  <a:moveTo>
                    <a:pt x="25400" y="41910"/>
                  </a:moveTo>
                  <a:lnTo>
                    <a:pt x="0" y="41910"/>
                  </a:lnTo>
                  <a:lnTo>
                    <a:pt x="0" y="48259"/>
                  </a:lnTo>
                  <a:lnTo>
                    <a:pt x="25400" y="48259"/>
                  </a:lnTo>
                  <a:lnTo>
                    <a:pt x="25400" y="41910"/>
                  </a:lnTo>
                  <a:close/>
                </a:path>
                <a:path w="25400" h="942339">
                  <a:moveTo>
                    <a:pt x="25400" y="49530"/>
                  </a:moveTo>
                  <a:lnTo>
                    <a:pt x="0" y="49530"/>
                  </a:lnTo>
                  <a:lnTo>
                    <a:pt x="0" y="54609"/>
                  </a:lnTo>
                  <a:lnTo>
                    <a:pt x="25400" y="54609"/>
                  </a:lnTo>
                  <a:lnTo>
                    <a:pt x="25400" y="49530"/>
                  </a:lnTo>
                  <a:close/>
                </a:path>
                <a:path w="25400" h="942339">
                  <a:moveTo>
                    <a:pt x="25400" y="48260"/>
                  </a:moveTo>
                  <a:lnTo>
                    <a:pt x="0" y="48260"/>
                  </a:lnTo>
                  <a:lnTo>
                    <a:pt x="0" y="49530"/>
                  </a:lnTo>
                  <a:lnTo>
                    <a:pt x="25400" y="49530"/>
                  </a:lnTo>
                  <a:lnTo>
                    <a:pt x="25400" y="48260"/>
                  </a:lnTo>
                  <a:close/>
                </a:path>
                <a:path w="25400" h="942339">
                  <a:moveTo>
                    <a:pt x="25400" y="54610"/>
                  </a:moveTo>
                  <a:lnTo>
                    <a:pt x="0" y="54610"/>
                  </a:lnTo>
                  <a:lnTo>
                    <a:pt x="0" y="60959"/>
                  </a:lnTo>
                  <a:lnTo>
                    <a:pt x="25400" y="60959"/>
                  </a:lnTo>
                  <a:lnTo>
                    <a:pt x="25400" y="54610"/>
                  </a:lnTo>
                  <a:close/>
                </a:path>
                <a:path w="25400" h="942339">
                  <a:moveTo>
                    <a:pt x="25400" y="60960"/>
                  </a:moveTo>
                  <a:lnTo>
                    <a:pt x="0" y="60960"/>
                  </a:lnTo>
                  <a:lnTo>
                    <a:pt x="0" y="67309"/>
                  </a:lnTo>
                  <a:lnTo>
                    <a:pt x="25400" y="67309"/>
                  </a:lnTo>
                  <a:lnTo>
                    <a:pt x="25400" y="60960"/>
                  </a:lnTo>
                  <a:close/>
                </a:path>
                <a:path w="25400" h="942339">
                  <a:moveTo>
                    <a:pt x="25400" y="67310"/>
                  </a:moveTo>
                  <a:lnTo>
                    <a:pt x="0" y="67310"/>
                  </a:lnTo>
                  <a:lnTo>
                    <a:pt x="0" y="73659"/>
                  </a:lnTo>
                  <a:lnTo>
                    <a:pt x="25400" y="73659"/>
                  </a:lnTo>
                  <a:lnTo>
                    <a:pt x="25400" y="67310"/>
                  </a:lnTo>
                  <a:close/>
                </a:path>
                <a:path w="25400" h="942339">
                  <a:moveTo>
                    <a:pt x="25400" y="73660"/>
                  </a:moveTo>
                  <a:lnTo>
                    <a:pt x="0" y="73660"/>
                  </a:lnTo>
                  <a:lnTo>
                    <a:pt x="0" y="80009"/>
                  </a:lnTo>
                  <a:lnTo>
                    <a:pt x="25400" y="80009"/>
                  </a:lnTo>
                  <a:lnTo>
                    <a:pt x="25400" y="73660"/>
                  </a:lnTo>
                  <a:close/>
                </a:path>
                <a:path w="25400" h="942339">
                  <a:moveTo>
                    <a:pt x="25400" y="80010"/>
                  </a:moveTo>
                  <a:lnTo>
                    <a:pt x="0" y="80010"/>
                  </a:lnTo>
                  <a:lnTo>
                    <a:pt x="0" y="86359"/>
                  </a:lnTo>
                  <a:lnTo>
                    <a:pt x="25400" y="86359"/>
                  </a:lnTo>
                  <a:lnTo>
                    <a:pt x="25400" y="80010"/>
                  </a:lnTo>
                  <a:close/>
                </a:path>
                <a:path w="25400" h="942339">
                  <a:moveTo>
                    <a:pt x="25400" y="86360"/>
                  </a:moveTo>
                  <a:lnTo>
                    <a:pt x="0" y="86360"/>
                  </a:lnTo>
                  <a:lnTo>
                    <a:pt x="0" y="111759"/>
                  </a:lnTo>
                  <a:lnTo>
                    <a:pt x="25400" y="111759"/>
                  </a:lnTo>
                  <a:lnTo>
                    <a:pt x="25400" y="86360"/>
                  </a:lnTo>
                  <a:close/>
                </a:path>
                <a:path w="25400" h="942339">
                  <a:moveTo>
                    <a:pt x="25400" y="111760"/>
                  </a:moveTo>
                  <a:lnTo>
                    <a:pt x="0" y="111760"/>
                  </a:lnTo>
                  <a:lnTo>
                    <a:pt x="0" y="118109"/>
                  </a:lnTo>
                  <a:lnTo>
                    <a:pt x="25400" y="118109"/>
                  </a:lnTo>
                  <a:lnTo>
                    <a:pt x="25400" y="111760"/>
                  </a:lnTo>
                  <a:close/>
                </a:path>
                <a:path w="25400" h="942339">
                  <a:moveTo>
                    <a:pt x="25400" y="118110"/>
                  </a:moveTo>
                  <a:lnTo>
                    <a:pt x="0" y="118110"/>
                  </a:lnTo>
                  <a:lnTo>
                    <a:pt x="0" y="124459"/>
                  </a:lnTo>
                  <a:lnTo>
                    <a:pt x="25400" y="124459"/>
                  </a:lnTo>
                  <a:lnTo>
                    <a:pt x="25400" y="118110"/>
                  </a:lnTo>
                  <a:close/>
                </a:path>
                <a:path w="25400" h="942339">
                  <a:moveTo>
                    <a:pt x="25400" y="124460"/>
                  </a:moveTo>
                  <a:lnTo>
                    <a:pt x="0" y="124460"/>
                  </a:lnTo>
                  <a:lnTo>
                    <a:pt x="0" y="130809"/>
                  </a:lnTo>
                  <a:lnTo>
                    <a:pt x="25400" y="130809"/>
                  </a:lnTo>
                  <a:lnTo>
                    <a:pt x="25400" y="124460"/>
                  </a:lnTo>
                  <a:close/>
                </a:path>
                <a:path w="25400" h="942339">
                  <a:moveTo>
                    <a:pt x="25400" y="130810"/>
                  </a:moveTo>
                  <a:lnTo>
                    <a:pt x="0" y="130810"/>
                  </a:lnTo>
                  <a:lnTo>
                    <a:pt x="0" y="134619"/>
                  </a:lnTo>
                  <a:lnTo>
                    <a:pt x="25400" y="134619"/>
                  </a:lnTo>
                  <a:lnTo>
                    <a:pt x="25400" y="130810"/>
                  </a:lnTo>
                  <a:close/>
                </a:path>
                <a:path w="25400" h="942339">
                  <a:moveTo>
                    <a:pt x="25400" y="134620"/>
                  </a:moveTo>
                  <a:lnTo>
                    <a:pt x="0" y="134620"/>
                  </a:lnTo>
                  <a:lnTo>
                    <a:pt x="0" y="137159"/>
                  </a:lnTo>
                  <a:lnTo>
                    <a:pt x="25400" y="137159"/>
                  </a:lnTo>
                  <a:lnTo>
                    <a:pt x="25400" y="134620"/>
                  </a:lnTo>
                  <a:close/>
                </a:path>
                <a:path w="25400" h="942339">
                  <a:moveTo>
                    <a:pt x="25400" y="137160"/>
                  </a:moveTo>
                  <a:lnTo>
                    <a:pt x="0" y="137160"/>
                  </a:lnTo>
                  <a:lnTo>
                    <a:pt x="0" y="149859"/>
                  </a:lnTo>
                  <a:lnTo>
                    <a:pt x="25400" y="149859"/>
                  </a:lnTo>
                  <a:lnTo>
                    <a:pt x="25400" y="137160"/>
                  </a:lnTo>
                  <a:close/>
                </a:path>
                <a:path w="25400" h="942339">
                  <a:moveTo>
                    <a:pt x="25400" y="149860"/>
                  </a:moveTo>
                  <a:lnTo>
                    <a:pt x="0" y="149860"/>
                  </a:lnTo>
                  <a:lnTo>
                    <a:pt x="0" y="156209"/>
                  </a:lnTo>
                  <a:lnTo>
                    <a:pt x="25400" y="156209"/>
                  </a:lnTo>
                  <a:lnTo>
                    <a:pt x="25400" y="149860"/>
                  </a:lnTo>
                  <a:close/>
                </a:path>
                <a:path w="25400" h="942339">
                  <a:moveTo>
                    <a:pt x="25400" y="156210"/>
                  </a:moveTo>
                  <a:lnTo>
                    <a:pt x="0" y="156210"/>
                  </a:lnTo>
                  <a:lnTo>
                    <a:pt x="0" y="166369"/>
                  </a:lnTo>
                  <a:lnTo>
                    <a:pt x="25400" y="166369"/>
                  </a:lnTo>
                  <a:lnTo>
                    <a:pt x="25400" y="156210"/>
                  </a:lnTo>
                  <a:close/>
                </a:path>
                <a:path w="25400" h="942339">
                  <a:moveTo>
                    <a:pt x="25400" y="166370"/>
                  </a:moveTo>
                  <a:lnTo>
                    <a:pt x="0" y="166370"/>
                  </a:lnTo>
                  <a:lnTo>
                    <a:pt x="0" y="172719"/>
                  </a:lnTo>
                  <a:lnTo>
                    <a:pt x="25400" y="172719"/>
                  </a:lnTo>
                  <a:lnTo>
                    <a:pt x="25400" y="166370"/>
                  </a:lnTo>
                  <a:close/>
                </a:path>
                <a:path w="25400" h="942339">
                  <a:moveTo>
                    <a:pt x="25400" y="172720"/>
                  </a:moveTo>
                  <a:lnTo>
                    <a:pt x="0" y="172720"/>
                  </a:lnTo>
                  <a:lnTo>
                    <a:pt x="0" y="181609"/>
                  </a:lnTo>
                  <a:lnTo>
                    <a:pt x="25400" y="181609"/>
                  </a:lnTo>
                  <a:lnTo>
                    <a:pt x="25400" y="172720"/>
                  </a:lnTo>
                  <a:close/>
                </a:path>
                <a:path w="25400" h="942339">
                  <a:moveTo>
                    <a:pt x="25400" y="181610"/>
                  </a:moveTo>
                  <a:lnTo>
                    <a:pt x="0" y="181610"/>
                  </a:lnTo>
                  <a:lnTo>
                    <a:pt x="0" y="186689"/>
                  </a:lnTo>
                  <a:lnTo>
                    <a:pt x="25400" y="186689"/>
                  </a:lnTo>
                  <a:lnTo>
                    <a:pt x="25400" y="181610"/>
                  </a:lnTo>
                  <a:close/>
                </a:path>
                <a:path w="25400" h="942339">
                  <a:moveTo>
                    <a:pt x="25400" y="186690"/>
                  </a:moveTo>
                  <a:lnTo>
                    <a:pt x="0" y="186690"/>
                  </a:lnTo>
                  <a:lnTo>
                    <a:pt x="0" y="187959"/>
                  </a:lnTo>
                  <a:lnTo>
                    <a:pt x="25400" y="187959"/>
                  </a:lnTo>
                  <a:lnTo>
                    <a:pt x="25400" y="186690"/>
                  </a:lnTo>
                  <a:close/>
                </a:path>
                <a:path w="25400" h="942339">
                  <a:moveTo>
                    <a:pt x="25400" y="187960"/>
                  </a:moveTo>
                  <a:lnTo>
                    <a:pt x="0" y="187960"/>
                  </a:lnTo>
                  <a:lnTo>
                    <a:pt x="0" y="194309"/>
                  </a:lnTo>
                  <a:lnTo>
                    <a:pt x="25400" y="194309"/>
                  </a:lnTo>
                  <a:lnTo>
                    <a:pt x="25400" y="187960"/>
                  </a:lnTo>
                  <a:close/>
                </a:path>
                <a:path w="25400" h="942339">
                  <a:moveTo>
                    <a:pt x="25400" y="194310"/>
                  </a:moveTo>
                  <a:lnTo>
                    <a:pt x="0" y="194310"/>
                  </a:lnTo>
                  <a:lnTo>
                    <a:pt x="0" y="204469"/>
                  </a:lnTo>
                  <a:lnTo>
                    <a:pt x="25400" y="204469"/>
                  </a:lnTo>
                  <a:lnTo>
                    <a:pt x="25400" y="194310"/>
                  </a:lnTo>
                  <a:close/>
                </a:path>
                <a:path w="25400" h="942339">
                  <a:moveTo>
                    <a:pt x="25400" y="204470"/>
                  </a:moveTo>
                  <a:lnTo>
                    <a:pt x="0" y="204470"/>
                  </a:lnTo>
                  <a:lnTo>
                    <a:pt x="0" y="213359"/>
                  </a:lnTo>
                  <a:lnTo>
                    <a:pt x="25400" y="213359"/>
                  </a:lnTo>
                  <a:lnTo>
                    <a:pt x="25400" y="204470"/>
                  </a:lnTo>
                  <a:close/>
                </a:path>
                <a:path w="25400" h="942339">
                  <a:moveTo>
                    <a:pt x="25400" y="213360"/>
                  </a:moveTo>
                  <a:lnTo>
                    <a:pt x="0" y="213360"/>
                  </a:lnTo>
                  <a:lnTo>
                    <a:pt x="0" y="251459"/>
                  </a:lnTo>
                  <a:lnTo>
                    <a:pt x="25400" y="251459"/>
                  </a:lnTo>
                  <a:lnTo>
                    <a:pt x="25400" y="213360"/>
                  </a:lnTo>
                  <a:close/>
                </a:path>
                <a:path w="25400" h="942339">
                  <a:moveTo>
                    <a:pt x="25400" y="251460"/>
                  </a:moveTo>
                  <a:lnTo>
                    <a:pt x="0" y="251460"/>
                  </a:lnTo>
                  <a:lnTo>
                    <a:pt x="0" y="255269"/>
                  </a:lnTo>
                  <a:lnTo>
                    <a:pt x="25400" y="255269"/>
                  </a:lnTo>
                  <a:lnTo>
                    <a:pt x="25400" y="251460"/>
                  </a:lnTo>
                  <a:close/>
                </a:path>
                <a:path w="25400" h="942339">
                  <a:moveTo>
                    <a:pt x="25400" y="255270"/>
                  </a:moveTo>
                  <a:lnTo>
                    <a:pt x="0" y="255270"/>
                  </a:lnTo>
                  <a:lnTo>
                    <a:pt x="0" y="257809"/>
                  </a:lnTo>
                  <a:lnTo>
                    <a:pt x="25400" y="257809"/>
                  </a:lnTo>
                  <a:lnTo>
                    <a:pt x="25400" y="255270"/>
                  </a:lnTo>
                  <a:close/>
                </a:path>
                <a:path w="25400" h="942339">
                  <a:moveTo>
                    <a:pt x="25400" y="257810"/>
                  </a:moveTo>
                  <a:lnTo>
                    <a:pt x="0" y="257810"/>
                  </a:lnTo>
                  <a:lnTo>
                    <a:pt x="0" y="264159"/>
                  </a:lnTo>
                  <a:lnTo>
                    <a:pt x="25400" y="264159"/>
                  </a:lnTo>
                  <a:lnTo>
                    <a:pt x="25400" y="257810"/>
                  </a:lnTo>
                  <a:close/>
                </a:path>
                <a:path w="25400" h="942339">
                  <a:moveTo>
                    <a:pt x="25400" y="264160"/>
                  </a:moveTo>
                  <a:lnTo>
                    <a:pt x="0" y="264160"/>
                  </a:lnTo>
                  <a:lnTo>
                    <a:pt x="0" y="267969"/>
                  </a:lnTo>
                  <a:lnTo>
                    <a:pt x="25400" y="267969"/>
                  </a:lnTo>
                  <a:lnTo>
                    <a:pt x="25400" y="264160"/>
                  </a:lnTo>
                  <a:close/>
                </a:path>
                <a:path w="25400" h="942339">
                  <a:moveTo>
                    <a:pt x="25400" y="267970"/>
                  </a:moveTo>
                  <a:lnTo>
                    <a:pt x="0" y="267970"/>
                  </a:lnTo>
                  <a:lnTo>
                    <a:pt x="0" y="306069"/>
                  </a:lnTo>
                  <a:lnTo>
                    <a:pt x="25400" y="306069"/>
                  </a:lnTo>
                  <a:lnTo>
                    <a:pt x="25400" y="267970"/>
                  </a:lnTo>
                  <a:close/>
                </a:path>
                <a:path w="25400" h="942339">
                  <a:moveTo>
                    <a:pt x="25400" y="306070"/>
                  </a:moveTo>
                  <a:lnTo>
                    <a:pt x="0" y="306070"/>
                  </a:lnTo>
                  <a:lnTo>
                    <a:pt x="0" y="314959"/>
                  </a:lnTo>
                  <a:lnTo>
                    <a:pt x="25400" y="314959"/>
                  </a:lnTo>
                  <a:lnTo>
                    <a:pt x="25400" y="306070"/>
                  </a:lnTo>
                  <a:close/>
                </a:path>
                <a:path w="25400" h="942339">
                  <a:moveTo>
                    <a:pt x="25400" y="314960"/>
                  </a:moveTo>
                  <a:lnTo>
                    <a:pt x="0" y="314960"/>
                  </a:lnTo>
                  <a:lnTo>
                    <a:pt x="0" y="321309"/>
                  </a:lnTo>
                  <a:lnTo>
                    <a:pt x="25400" y="321309"/>
                  </a:lnTo>
                  <a:lnTo>
                    <a:pt x="25400" y="314960"/>
                  </a:lnTo>
                  <a:close/>
                </a:path>
                <a:path w="25400" h="942339">
                  <a:moveTo>
                    <a:pt x="25400" y="321310"/>
                  </a:moveTo>
                  <a:lnTo>
                    <a:pt x="0" y="321310"/>
                  </a:lnTo>
                  <a:lnTo>
                    <a:pt x="0" y="327659"/>
                  </a:lnTo>
                  <a:lnTo>
                    <a:pt x="25400" y="327659"/>
                  </a:lnTo>
                  <a:lnTo>
                    <a:pt x="25400" y="321310"/>
                  </a:lnTo>
                  <a:close/>
                </a:path>
                <a:path w="25400" h="942339">
                  <a:moveTo>
                    <a:pt x="25400" y="327660"/>
                  </a:moveTo>
                  <a:lnTo>
                    <a:pt x="0" y="327660"/>
                  </a:lnTo>
                  <a:lnTo>
                    <a:pt x="0" y="331469"/>
                  </a:lnTo>
                  <a:lnTo>
                    <a:pt x="25400" y="331469"/>
                  </a:lnTo>
                  <a:lnTo>
                    <a:pt x="25400" y="327660"/>
                  </a:lnTo>
                  <a:close/>
                </a:path>
                <a:path w="25400" h="942339">
                  <a:moveTo>
                    <a:pt x="25400" y="331470"/>
                  </a:moveTo>
                  <a:lnTo>
                    <a:pt x="0" y="331470"/>
                  </a:lnTo>
                  <a:lnTo>
                    <a:pt x="0" y="337819"/>
                  </a:lnTo>
                  <a:lnTo>
                    <a:pt x="25400" y="337819"/>
                  </a:lnTo>
                  <a:lnTo>
                    <a:pt x="25400" y="331470"/>
                  </a:lnTo>
                  <a:close/>
                </a:path>
                <a:path w="25400" h="942339">
                  <a:moveTo>
                    <a:pt x="25400" y="337820"/>
                  </a:moveTo>
                  <a:lnTo>
                    <a:pt x="0" y="337820"/>
                  </a:lnTo>
                  <a:lnTo>
                    <a:pt x="0" y="340359"/>
                  </a:lnTo>
                  <a:lnTo>
                    <a:pt x="25400" y="340359"/>
                  </a:lnTo>
                  <a:lnTo>
                    <a:pt x="25400" y="337820"/>
                  </a:lnTo>
                  <a:close/>
                </a:path>
                <a:path w="25400" h="942339">
                  <a:moveTo>
                    <a:pt x="25400" y="340360"/>
                  </a:moveTo>
                  <a:lnTo>
                    <a:pt x="0" y="340360"/>
                  </a:lnTo>
                  <a:lnTo>
                    <a:pt x="0" y="344169"/>
                  </a:lnTo>
                  <a:lnTo>
                    <a:pt x="25400" y="344169"/>
                  </a:lnTo>
                  <a:lnTo>
                    <a:pt x="25400" y="340360"/>
                  </a:lnTo>
                  <a:close/>
                </a:path>
                <a:path w="25400" h="942339">
                  <a:moveTo>
                    <a:pt x="25400" y="344170"/>
                  </a:moveTo>
                  <a:lnTo>
                    <a:pt x="0" y="344170"/>
                  </a:lnTo>
                  <a:lnTo>
                    <a:pt x="0" y="346709"/>
                  </a:lnTo>
                  <a:lnTo>
                    <a:pt x="25400" y="346709"/>
                  </a:lnTo>
                  <a:lnTo>
                    <a:pt x="25400" y="344170"/>
                  </a:lnTo>
                  <a:close/>
                </a:path>
                <a:path w="25400" h="942339">
                  <a:moveTo>
                    <a:pt x="25400" y="346710"/>
                  </a:moveTo>
                  <a:lnTo>
                    <a:pt x="0" y="346710"/>
                  </a:lnTo>
                  <a:lnTo>
                    <a:pt x="0" y="353059"/>
                  </a:lnTo>
                  <a:lnTo>
                    <a:pt x="25400" y="353059"/>
                  </a:lnTo>
                  <a:lnTo>
                    <a:pt x="25400" y="346710"/>
                  </a:lnTo>
                  <a:close/>
                </a:path>
                <a:path w="25400" h="942339">
                  <a:moveTo>
                    <a:pt x="25400" y="353060"/>
                  </a:moveTo>
                  <a:lnTo>
                    <a:pt x="0" y="353060"/>
                  </a:lnTo>
                  <a:lnTo>
                    <a:pt x="0" y="378459"/>
                  </a:lnTo>
                  <a:lnTo>
                    <a:pt x="25400" y="378459"/>
                  </a:lnTo>
                  <a:lnTo>
                    <a:pt x="25400" y="353060"/>
                  </a:lnTo>
                  <a:close/>
                </a:path>
                <a:path w="25400" h="942339">
                  <a:moveTo>
                    <a:pt x="25400" y="378460"/>
                  </a:moveTo>
                  <a:lnTo>
                    <a:pt x="0" y="378460"/>
                  </a:lnTo>
                  <a:lnTo>
                    <a:pt x="0" y="384809"/>
                  </a:lnTo>
                  <a:lnTo>
                    <a:pt x="25400" y="384809"/>
                  </a:lnTo>
                  <a:lnTo>
                    <a:pt x="25400" y="378460"/>
                  </a:lnTo>
                  <a:close/>
                </a:path>
                <a:path w="25400" h="942339">
                  <a:moveTo>
                    <a:pt x="25400" y="384810"/>
                  </a:moveTo>
                  <a:lnTo>
                    <a:pt x="0" y="384810"/>
                  </a:lnTo>
                  <a:lnTo>
                    <a:pt x="0" y="397509"/>
                  </a:lnTo>
                  <a:lnTo>
                    <a:pt x="25400" y="397509"/>
                  </a:lnTo>
                  <a:lnTo>
                    <a:pt x="25400" y="384810"/>
                  </a:lnTo>
                  <a:close/>
                </a:path>
                <a:path w="25400" h="942339">
                  <a:moveTo>
                    <a:pt x="25400" y="397510"/>
                  </a:moveTo>
                  <a:lnTo>
                    <a:pt x="0" y="397510"/>
                  </a:lnTo>
                  <a:lnTo>
                    <a:pt x="0" y="414019"/>
                  </a:lnTo>
                  <a:lnTo>
                    <a:pt x="25400" y="414019"/>
                  </a:lnTo>
                  <a:lnTo>
                    <a:pt x="25400" y="397510"/>
                  </a:lnTo>
                  <a:close/>
                </a:path>
                <a:path w="25400" h="942339">
                  <a:moveTo>
                    <a:pt x="25400" y="414020"/>
                  </a:moveTo>
                  <a:lnTo>
                    <a:pt x="0" y="414020"/>
                  </a:lnTo>
                  <a:lnTo>
                    <a:pt x="0" y="416559"/>
                  </a:lnTo>
                  <a:lnTo>
                    <a:pt x="25400" y="416559"/>
                  </a:lnTo>
                  <a:lnTo>
                    <a:pt x="25400" y="414020"/>
                  </a:lnTo>
                  <a:close/>
                </a:path>
                <a:path w="25400" h="942339">
                  <a:moveTo>
                    <a:pt x="25400" y="416560"/>
                  </a:moveTo>
                  <a:lnTo>
                    <a:pt x="0" y="416560"/>
                  </a:lnTo>
                  <a:lnTo>
                    <a:pt x="0" y="420369"/>
                  </a:lnTo>
                  <a:lnTo>
                    <a:pt x="25400" y="420369"/>
                  </a:lnTo>
                  <a:lnTo>
                    <a:pt x="25400" y="416560"/>
                  </a:lnTo>
                  <a:close/>
                </a:path>
                <a:path w="25400" h="942339">
                  <a:moveTo>
                    <a:pt x="25400" y="420370"/>
                  </a:moveTo>
                  <a:lnTo>
                    <a:pt x="0" y="420370"/>
                  </a:lnTo>
                  <a:lnTo>
                    <a:pt x="0" y="422909"/>
                  </a:lnTo>
                  <a:lnTo>
                    <a:pt x="25400" y="422909"/>
                  </a:lnTo>
                  <a:lnTo>
                    <a:pt x="25400" y="420370"/>
                  </a:lnTo>
                  <a:close/>
                </a:path>
                <a:path w="25400" h="942339">
                  <a:moveTo>
                    <a:pt x="25400" y="422910"/>
                  </a:moveTo>
                  <a:lnTo>
                    <a:pt x="0" y="422910"/>
                  </a:lnTo>
                  <a:lnTo>
                    <a:pt x="0" y="426719"/>
                  </a:lnTo>
                  <a:lnTo>
                    <a:pt x="25400" y="426719"/>
                  </a:lnTo>
                  <a:lnTo>
                    <a:pt x="25400" y="422910"/>
                  </a:lnTo>
                  <a:close/>
                </a:path>
                <a:path w="25400" h="942339">
                  <a:moveTo>
                    <a:pt x="25400" y="426720"/>
                  </a:moveTo>
                  <a:lnTo>
                    <a:pt x="0" y="426720"/>
                  </a:lnTo>
                  <a:lnTo>
                    <a:pt x="0" y="433069"/>
                  </a:lnTo>
                  <a:lnTo>
                    <a:pt x="25400" y="433069"/>
                  </a:lnTo>
                  <a:lnTo>
                    <a:pt x="25400" y="426720"/>
                  </a:lnTo>
                  <a:close/>
                </a:path>
                <a:path w="25400" h="942339">
                  <a:moveTo>
                    <a:pt x="25400" y="433070"/>
                  </a:moveTo>
                  <a:lnTo>
                    <a:pt x="0" y="433070"/>
                  </a:lnTo>
                  <a:lnTo>
                    <a:pt x="0" y="441959"/>
                  </a:lnTo>
                  <a:lnTo>
                    <a:pt x="25400" y="441959"/>
                  </a:lnTo>
                  <a:lnTo>
                    <a:pt x="25400" y="433070"/>
                  </a:lnTo>
                  <a:close/>
                </a:path>
                <a:path w="25400" h="942339">
                  <a:moveTo>
                    <a:pt x="25400" y="441960"/>
                  </a:moveTo>
                  <a:lnTo>
                    <a:pt x="0" y="441960"/>
                  </a:lnTo>
                  <a:lnTo>
                    <a:pt x="0" y="454659"/>
                  </a:lnTo>
                  <a:lnTo>
                    <a:pt x="25400" y="454659"/>
                  </a:lnTo>
                  <a:lnTo>
                    <a:pt x="25400" y="441960"/>
                  </a:lnTo>
                  <a:close/>
                </a:path>
                <a:path w="25400" h="942339">
                  <a:moveTo>
                    <a:pt x="25400" y="454660"/>
                  </a:moveTo>
                  <a:lnTo>
                    <a:pt x="0" y="454660"/>
                  </a:lnTo>
                  <a:lnTo>
                    <a:pt x="0" y="464819"/>
                  </a:lnTo>
                  <a:lnTo>
                    <a:pt x="25400" y="464819"/>
                  </a:lnTo>
                  <a:lnTo>
                    <a:pt x="25400" y="454660"/>
                  </a:lnTo>
                  <a:close/>
                </a:path>
                <a:path w="25400" h="942339">
                  <a:moveTo>
                    <a:pt x="25400" y="464820"/>
                  </a:moveTo>
                  <a:lnTo>
                    <a:pt x="0" y="464820"/>
                  </a:lnTo>
                  <a:lnTo>
                    <a:pt x="0" y="467359"/>
                  </a:lnTo>
                  <a:lnTo>
                    <a:pt x="25400" y="467359"/>
                  </a:lnTo>
                  <a:lnTo>
                    <a:pt x="25400" y="464820"/>
                  </a:lnTo>
                  <a:close/>
                </a:path>
                <a:path w="25400" h="942339">
                  <a:moveTo>
                    <a:pt x="25400" y="467360"/>
                  </a:moveTo>
                  <a:lnTo>
                    <a:pt x="0" y="467360"/>
                  </a:lnTo>
                  <a:lnTo>
                    <a:pt x="0" y="473709"/>
                  </a:lnTo>
                  <a:lnTo>
                    <a:pt x="25400" y="473709"/>
                  </a:lnTo>
                  <a:lnTo>
                    <a:pt x="25400" y="467360"/>
                  </a:lnTo>
                  <a:close/>
                </a:path>
                <a:path w="25400" h="942339">
                  <a:moveTo>
                    <a:pt x="25400" y="473710"/>
                  </a:moveTo>
                  <a:lnTo>
                    <a:pt x="0" y="473710"/>
                  </a:lnTo>
                  <a:lnTo>
                    <a:pt x="0" y="477519"/>
                  </a:lnTo>
                  <a:lnTo>
                    <a:pt x="25400" y="477519"/>
                  </a:lnTo>
                  <a:lnTo>
                    <a:pt x="25400" y="473710"/>
                  </a:lnTo>
                  <a:close/>
                </a:path>
                <a:path w="25400" h="942339">
                  <a:moveTo>
                    <a:pt x="25400" y="477520"/>
                  </a:moveTo>
                  <a:lnTo>
                    <a:pt x="0" y="477520"/>
                  </a:lnTo>
                  <a:lnTo>
                    <a:pt x="0" y="483869"/>
                  </a:lnTo>
                  <a:lnTo>
                    <a:pt x="25400" y="483869"/>
                  </a:lnTo>
                  <a:lnTo>
                    <a:pt x="25400" y="477520"/>
                  </a:lnTo>
                  <a:close/>
                </a:path>
                <a:path w="25400" h="942339">
                  <a:moveTo>
                    <a:pt x="25400" y="483870"/>
                  </a:moveTo>
                  <a:lnTo>
                    <a:pt x="0" y="483870"/>
                  </a:lnTo>
                  <a:lnTo>
                    <a:pt x="0" y="486409"/>
                  </a:lnTo>
                  <a:lnTo>
                    <a:pt x="25400" y="486409"/>
                  </a:lnTo>
                  <a:lnTo>
                    <a:pt x="25400" y="483870"/>
                  </a:lnTo>
                  <a:close/>
                </a:path>
                <a:path w="25400" h="942339">
                  <a:moveTo>
                    <a:pt x="25400" y="486410"/>
                  </a:moveTo>
                  <a:lnTo>
                    <a:pt x="0" y="486410"/>
                  </a:lnTo>
                  <a:lnTo>
                    <a:pt x="0" y="490219"/>
                  </a:lnTo>
                  <a:lnTo>
                    <a:pt x="25400" y="490219"/>
                  </a:lnTo>
                  <a:lnTo>
                    <a:pt x="25400" y="486410"/>
                  </a:lnTo>
                  <a:close/>
                </a:path>
                <a:path w="25400" h="942339">
                  <a:moveTo>
                    <a:pt x="25400" y="490220"/>
                  </a:moveTo>
                  <a:lnTo>
                    <a:pt x="0" y="490220"/>
                  </a:lnTo>
                  <a:lnTo>
                    <a:pt x="0" y="492759"/>
                  </a:lnTo>
                  <a:lnTo>
                    <a:pt x="25400" y="492759"/>
                  </a:lnTo>
                  <a:lnTo>
                    <a:pt x="25400" y="490220"/>
                  </a:lnTo>
                  <a:close/>
                </a:path>
                <a:path w="25400" h="942339">
                  <a:moveTo>
                    <a:pt x="25400" y="492760"/>
                  </a:moveTo>
                  <a:lnTo>
                    <a:pt x="0" y="492760"/>
                  </a:lnTo>
                  <a:lnTo>
                    <a:pt x="0" y="499109"/>
                  </a:lnTo>
                  <a:lnTo>
                    <a:pt x="25400" y="499109"/>
                  </a:lnTo>
                  <a:lnTo>
                    <a:pt x="25400" y="492760"/>
                  </a:lnTo>
                  <a:close/>
                </a:path>
                <a:path w="25400" h="942339">
                  <a:moveTo>
                    <a:pt x="25400" y="499110"/>
                  </a:moveTo>
                  <a:lnTo>
                    <a:pt x="0" y="499110"/>
                  </a:lnTo>
                  <a:lnTo>
                    <a:pt x="0" y="518159"/>
                  </a:lnTo>
                  <a:lnTo>
                    <a:pt x="25400" y="518159"/>
                  </a:lnTo>
                  <a:lnTo>
                    <a:pt x="25400" y="499110"/>
                  </a:lnTo>
                  <a:close/>
                </a:path>
                <a:path w="25400" h="942339">
                  <a:moveTo>
                    <a:pt x="25400" y="518160"/>
                  </a:moveTo>
                  <a:lnTo>
                    <a:pt x="0" y="518160"/>
                  </a:lnTo>
                  <a:lnTo>
                    <a:pt x="0" y="521969"/>
                  </a:lnTo>
                  <a:lnTo>
                    <a:pt x="25400" y="521969"/>
                  </a:lnTo>
                  <a:lnTo>
                    <a:pt x="25400" y="518160"/>
                  </a:lnTo>
                  <a:close/>
                </a:path>
                <a:path w="25400" h="942339">
                  <a:moveTo>
                    <a:pt x="25400" y="521970"/>
                  </a:moveTo>
                  <a:lnTo>
                    <a:pt x="0" y="521970"/>
                  </a:lnTo>
                  <a:lnTo>
                    <a:pt x="0" y="534669"/>
                  </a:lnTo>
                  <a:lnTo>
                    <a:pt x="25400" y="534669"/>
                  </a:lnTo>
                  <a:lnTo>
                    <a:pt x="25400" y="521970"/>
                  </a:lnTo>
                  <a:close/>
                </a:path>
                <a:path w="25400" h="942339">
                  <a:moveTo>
                    <a:pt x="25400" y="534670"/>
                  </a:moveTo>
                  <a:lnTo>
                    <a:pt x="0" y="534670"/>
                  </a:lnTo>
                  <a:lnTo>
                    <a:pt x="0" y="543560"/>
                  </a:lnTo>
                  <a:lnTo>
                    <a:pt x="25400" y="543560"/>
                  </a:lnTo>
                  <a:lnTo>
                    <a:pt x="25400" y="534670"/>
                  </a:lnTo>
                  <a:close/>
                </a:path>
                <a:path w="25400" h="942339">
                  <a:moveTo>
                    <a:pt x="25400" y="543560"/>
                  </a:moveTo>
                  <a:lnTo>
                    <a:pt x="0" y="543560"/>
                  </a:lnTo>
                  <a:lnTo>
                    <a:pt x="0" y="547369"/>
                  </a:lnTo>
                  <a:lnTo>
                    <a:pt x="25400" y="547369"/>
                  </a:lnTo>
                  <a:lnTo>
                    <a:pt x="25400" y="543560"/>
                  </a:lnTo>
                  <a:close/>
                </a:path>
                <a:path w="25400" h="942339">
                  <a:moveTo>
                    <a:pt x="25400" y="547370"/>
                  </a:moveTo>
                  <a:lnTo>
                    <a:pt x="0" y="547370"/>
                  </a:lnTo>
                  <a:lnTo>
                    <a:pt x="0" y="562610"/>
                  </a:lnTo>
                  <a:lnTo>
                    <a:pt x="25400" y="562610"/>
                  </a:lnTo>
                  <a:lnTo>
                    <a:pt x="25400" y="547370"/>
                  </a:lnTo>
                  <a:close/>
                </a:path>
                <a:path w="25400" h="942339">
                  <a:moveTo>
                    <a:pt x="25400" y="562610"/>
                  </a:moveTo>
                  <a:lnTo>
                    <a:pt x="0" y="562610"/>
                  </a:lnTo>
                  <a:lnTo>
                    <a:pt x="0" y="568960"/>
                  </a:lnTo>
                  <a:lnTo>
                    <a:pt x="25400" y="568960"/>
                  </a:lnTo>
                  <a:lnTo>
                    <a:pt x="25400" y="562610"/>
                  </a:lnTo>
                  <a:close/>
                </a:path>
                <a:path w="25400" h="942339">
                  <a:moveTo>
                    <a:pt x="25400" y="568960"/>
                  </a:moveTo>
                  <a:lnTo>
                    <a:pt x="0" y="568960"/>
                  </a:lnTo>
                  <a:lnTo>
                    <a:pt x="0" y="572769"/>
                  </a:lnTo>
                  <a:lnTo>
                    <a:pt x="25400" y="572769"/>
                  </a:lnTo>
                  <a:lnTo>
                    <a:pt x="25400" y="568960"/>
                  </a:lnTo>
                  <a:close/>
                </a:path>
                <a:path w="25400" h="942339">
                  <a:moveTo>
                    <a:pt x="25400" y="572770"/>
                  </a:moveTo>
                  <a:lnTo>
                    <a:pt x="0" y="572770"/>
                  </a:lnTo>
                  <a:lnTo>
                    <a:pt x="0" y="575310"/>
                  </a:lnTo>
                  <a:lnTo>
                    <a:pt x="25400" y="575310"/>
                  </a:lnTo>
                  <a:lnTo>
                    <a:pt x="25400" y="572770"/>
                  </a:lnTo>
                  <a:close/>
                </a:path>
                <a:path w="25400" h="942339">
                  <a:moveTo>
                    <a:pt x="25400" y="575310"/>
                  </a:moveTo>
                  <a:lnTo>
                    <a:pt x="0" y="575310"/>
                  </a:lnTo>
                  <a:lnTo>
                    <a:pt x="0" y="579119"/>
                  </a:lnTo>
                  <a:lnTo>
                    <a:pt x="25400" y="579119"/>
                  </a:lnTo>
                  <a:lnTo>
                    <a:pt x="25400" y="575310"/>
                  </a:lnTo>
                  <a:close/>
                </a:path>
                <a:path w="25400" h="942339">
                  <a:moveTo>
                    <a:pt x="25400" y="579120"/>
                  </a:moveTo>
                  <a:lnTo>
                    <a:pt x="0" y="579120"/>
                  </a:lnTo>
                  <a:lnTo>
                    <a:pt x="0" y="585469"/>
                  </a:lnTo>
                  <a:lnTo>
                    <a:pt x="25400" y="585469"/>
                  </a:lnTo>
                  <a:lnTo>
                    <a:pt x="25400" y="579120"/>
                  </a:lnTo>
                  <a:close/>
                </a:path>
                <a:path w="25400" h="942339">
                  <a:moveTo>
                    <a:pt x="25400" y="585470"/>
                  </a:moveTo>
                  <a:lnTo>
                    <a:pt x="0" y="585470"/>
                  </a:lnTo>
                  <a:lnTo>
                    <a:pt x="0" y="588010"/>
                  </a:lnTo>
                  <a:lnTo>
                    <a:pt x="25400" y="588010"/>
                  </a:lnTo>
                  <a:lnTo>
                    <a:pt x="25400" y="585470"/>
                  </a:lnTo>
                  <a:close/>
                </a:path>
                <a:path w="25400" h="942339">
                  <a:moveTo>
                    <a:pt x="25400" y="588010"/>
                  </a:moveTo>
                  <a:lnTo>
                    <a:pt x="0" y="588010"/>
                  </a:lnTo>
                  <a:lnTo>
                    <a:pt x="0" y="594360"/>
                  </a:lnTo>
                  <a:lnTo>
                    <a:pt x="25400" y="594360"/>
                  </a:lnTo>
                  <a:lnTo>
                    <a:pt x="25400" y="588010"/>
                  </a:lnTo>
                  <a:close/>
                </a:path>
                <a:path w="25400" h="942339">
                  <a:moveTo>
                    <a:pt x="25400" y="594360"/>
                  </a:moveTo>
                  <a:lnTo>
                    <a:pt x="0" y="594360"/>
                  </a:lnTo>
                  <a:lnTo>
                    <a:pt x="0" y="607060"/>
                  </a:lnTo>
                  <a:lnTo>
                    <a:pt x="25400" y="607060"/>
                  </a:lnTo>
                  <a:lnTo>
                    <a:pt x="25400" y="594360"/>
                  </a:lnTo>
                  <a:close/>
                </a:path>
                <a:path w="25400" h="942339">
                  <a:moveTo>
                    <a:pt x="25400" y="937260"/>
                  </a:moveTo>
                  <a:lnTo>
                    <a:pt x="0" y="937260"/>
                  </a:lnTo>
                  <a:lnTo>
                    <a:pt x="0" y="942339"/>
                  </a:lnTo>
                  <a:lnTo>
                    <a:pt x="13970" y="942339"/>
                  </a:lnTo>
                  <a:lnTo>
                    <a:pt x="13970" y="941069"/>
                  </a:lnTo>
                  <a:lnTo>
                    <a:pt x="25400" y="941069"/>
                  </a:lnTo>
                  <a:lnTo>
                    <a:pt x="25400" y="937260"/>
                  </a:lnTo>
                  <a:close/>
                </a:path>
                <a:path w="25400" h="942339">
                  <a:moveTo>
                    <a:pt x="25400" y="930910"/>
                  </a:moveTo>
                  <a:lnTo>
                    <a:pt x="0" y="930910"/>
                  </a:lnTo>
                  <a:lnTo>
                    <a:pt x="0" y="935989"/>
                  </a:lnTo>
                  <a:lnTo>
                    <a:pt x="25400" y="935989"/>
                  </a:lnTo>
                  <a:lnTo>
                    <a:pt x="25400" y="930910"/>
                  </a:lnTo>
                  <a:close/>
                </a:path>
                <a:path w="25400" h="942339">
                  <a:moveTo>
                    <a:pt x="25400" y="924560"/>
                  </a:moveTo>
                  <a:lnTo>
                    <a:pt x="0" y="924560"/>
                  </a:lnTo>
                  <a:lnTo>
                    <a:pt x="0" y="929639"/>
                  </a:lnTo>
                  <a:lnTo>
                    <a:pt x="25400" y="929639"/>
                  </a:lnTo>
                  <a:lnTo>
                    <a:pt x="25400" y="924560"/>
                  </a:lnTo>
                  <a:close/>
                </a:path>
                <a:path w="25400" h="942339">
                  <a:moveTo>
                    <a:pt x="25400" y="918210"/>
                  </a:moveTo>
                  <a:lnTo>
                    <a:pt x="0" y="918210"/>
                  </a:lnTo>
                  <a:lnTo>
                    <a:pt x="0" y="923289"/>
                  </a:lnTo>
                  <a:lnTo>
                    <a:pt x="25400" y="923289"/>
                  </a:lnTo>
                  <a:lnTo>
                    <a:pt x="25400" y="918210"/>
                  </a:lnTo>
                  <a:close/>
                </a:path>
                <a:path w="25400" h="942339">
                  <a:moveTo>
                    <a:pt x="25400" y="911860"/>
                  </a:moveTo>
                  <a:lnTo>
                    <a:pt x="0" y="911860"/>
                  </a:lnTo>
                  <a:lnTo>
                    <a:pt x="0" y="916939"/>
                  </a:lnTo>
                  <a:lnTo>
                    <a:pt x="25400" y="916939"/>
                  </a:lnTo>
                  <a:lnTo>
                    <a:pt x="25400" y="911860"/>
                  </a:lnTo>
                  <a:close/>
                </a:path>
                <a:path w="25400" h="942339">
                  <a:moveTo>
                    <a:pt x="25400" y="905510"/>
                  </a:moveTo>
                  <a:lnTo>
                    <a:pt x="0" y="905510"/>
                  </a:lnTo>
                  <a:lnTo>
                    <a:pt x="0" y="910589"/>
                  </a:lnTo>
                  <a:lnTo>
                    <a:pt x="25400" y="910589"/>
                  </a:lnTo>
                  <a:lnTo>
                    <a:pt x="25400" y="905510"/>
                  </a:lnTo>
                  <a:close/>
                </a:path>
                <a:path w="25400" h="942339">
                  <a:moveTo>
                    <a:pt x="25400" y="899160"/>
                  </a:moveTo>
                  <a:lnTo>
                    <a:pt x="0" y="899160"/>
                  </a:lnTo>
                  <a:lnTo>
                    <a:pt x="0" y="904239"/>
                  </a:lnTo>
                  <a:lnTo>
                    <a:pt x="25400" y="904239"/>
                  </a:lnTo>
                  <a:lnTo>
                    <a:pt x="25400" y="899160"/>
                  </a:lnTo>
                  <a:close/>
                </a:path>
                <a:path w="25400" h="942339">
                  <a:moveTo>
                    <a:pt x="25400" y="892810"/>
                  </a:moveTo>
                  <a:lnTo>
                    <a:pt x="0" y="892810"/>
                  </a:lnTo>
                  <a:lnTo>
                    <a:pt x="0" y="897889"/>
                  </a:lnTo>
                  <a:lnTo>
                    <a:pt x="25400" y="897889"/>
                  </a:lnTo>
                  <a:lnTo>
                    <a:pt x="25400" y="892810"/>
                  </a:lnTo>
                  <a:close/>
                </a:path>
                <a:path w="25400" h="942339">
                  <a:moveTo>
                    <a:pt x="25400" y="886460"/>
                  </a:moveTo>
                  <a:lnTo>
                    <a:pt x="0" y="886460"/>
                  </a:lnTo>
                  <a:lnTo>
                    <a:pt x="0" y="891539"/>
                  </a:lnTo>
                  <a:lnTo>
                    <a:pt x="25400" y="891539"/>
                  </a:lnTo>
                  <a:lnTo>
                    <a:pt x="25400" y="886460"/>
                  </a:lnTo>
                  <a:close/>
                </a:path>
                <a:path w="25400" h="942339">
                  <a:moveTo>
                    <a:pt x="25400" y="880110"/>
                  </a:moveTo>
                  <a:lnTo>
                    <a:pt x="0" y="880110"/>
                  </a:lnTo>
                  <a:lnTo>
                    <a:pt x="0" y="885189"/>
                  </a:lnTo>
                  <a:lnTo>
                    <a:pt x="25400" y="885189"/>
                  </a:lnTo>
                  <a:lnTo>
                    <a:pt x="25400" y="880110"/>
                  </a:lnTo>
                  <a:close/>
                </a:path>
                <a:path w="25400" h="942339">
                  <a:moveTo>
                    <a:pt x="25400" y="873760"/>
                  </a:moveTo>
                  <a:lnTo>
                    <a:pt x="0" y="873760"/>
                  </a:lnTo>
                  <a:lnTo>
                    <a:pt x="0" y="878839"/>
                  </a:lnTo>
                  <a:lnTo>
                    <a:pt x="25400" y="878839"/>
                  </a:lnTo>
                  <a:lnTo>
                    <a:pt x="25400" y="873760"/>
                  </a:lnTo>
                  <a:close/>
                </a:path>
                <a:path w="25400" h="942339">
                  <a:moveTo>
                    <a:pt x="25400" y="867410"/>
                  </a:moveTo>
                  <a:lnTo>
                    <a:pt x="0" y="867410"/>
                  </a:lnTo>
                  <a:lnTo>
                    <a:pt x="0" y="872489"/>
                  </a:lnTo>
                  <a:lnTo>
                    <a:pt x="25400" y="872489"/>
                  </a:lnTo>
                  <a:lnTo>
                    <a:pt x="25400" y="867410"/>
                  </a:lnTo>
                  <a:close/>
                </a:path>
                <a:path w="25400" h="942339">
                  <a:moveTo>
                    <a:pt x="25400" y="861060"/>
                  </a:moveTo>
                  <a:lnTo>
                    <a:pt x="0" y="861060"/>
                  </a:lnTo>
                  <a:lnTo>
                    <a:pt x="0" y="866139"/>
                  </a:lnTo>
                  <a:lnTo>
                    <a:pt x="25400" y="866139"/>
                  </a:lnTo>
                  <a:lnTo>
                    <a:pt x="25400" y="861060"/>
                  </a:lnTo>
                  <a:close/>
                </a:path>
                <a:path w="25400" h="942339">
                  <a:moveTo>
                    <a:pt x="25400" y="854710"/>
                  </a:moveTo>
                  <a:lnTo>
                    <a:pt x="0" y="854710"/>
                  </a:lnTo>
                  <a:lnTo>
                    <a:pt x="0" y="859789"/>
                  </a:lnTo>
                  <a:lnTo>
                    <a:pt x="25400" y="859789"/>
                  </a:lnTo>
                  <a:lnTo>
                    <a:pt x="25400" y="854710"/>
                  </a:lnTo>
                  <a:close/>
                </a:path>
                <a:path w="25400" h="942339">
                  <a:moveTo>
                    <a:pt x="25400" y="848360"/>
                  </a:moveTo>
                  <a:lnTo>
                    <a:pt x="0" y="848360"/>
                  </a:lnTo>
                  <a:lnTo>
                    <a:pt x="0" y="853439"/>
                  </a:lnTo>
                  <a:lnTo>
                    <a:pt x="25400" y="853439"/>
                  </a:lnTo>
                  <a:lnTo>
                    <a:pt x="25400" y="848360"/>
                  </a:lnTo>
                  <a:close/>
                </a:path>
                <a:path w="25400" h="942339">
                  <a:moveTo>
                    <a:pt x="25400" y="842010"/>
                  </a:moveTo>
                  <a:lnTo>
                    <a:pt x="0" y="842010"/>
                  </a:lnTo>
                  <a:lnTo>
                    <a:pt x="0" y="847090"/>
                  </a:lnTo>
                  <a:lnTo>
                    <a:pt x="25400" y="847090"/>
                  </a:lnTo>
                  <a:lnTo>
                    <a:pt x="25400" y="842010"/>
                  </a:lnTo>
                  <a:close/>
                </a:path>
                <a:path w="25400" h="942339">
                  <a:moveTo>
                    <a:pt x="25400" y="835660"/>
                  </a:moveTo>
                  <a:lnTo>
                    <a:pt x="0" y="835660"/>
                  </a:lnTo>
                  <a:lnTo>
                    <a:pt x="0" y="840740"/>
                  </a:lnTo>
                  <a:lnTo>
                    <a:pt x="25400" y="840740"/>
                  </a:lnTo>
                  <a:lnTo>
                    <a:pt x="25400" y="835660"/>
                  </a:lnTo>
                  <a:close/>
                </a:path>
                <a:path w="25400" h="942339">
                  <a:moveTo>
                    <a:pt x="25400" y="829310"/>
                  </a:moveTo>
                  <a:lnTo>
                    <a:pt x="0" y="829310"/>
                  </a:lnTo>
                  <a:lnTo>
                    <a:pt x="0" y="834390"/>
                  </a:lnTo>
                  <a:lnTo>
                    <a:pt x="25400" y="834390"/>
                  </a:lnTo>
                  <a:lnTo>
                    <a:pt x="25400" y="829310"/>
                  </a:lnTo>
                  <a:close/>
                </a:path>
                <a:path w="25400" h="942339">
                  <a:moveTo>
                    <a:pt x="25400" y="822960"/>
                  </a:moveTo>
                  <a:lnTo>
                    <a:pt x="0" y="822960"/>
                  </a:lnTo>
                  <a:lnTo>
                    <a:pt x="0" y="828040"/>
                  </a:lnTo>
                  <a:lnTo>
                    <a:pt x="25400" y="828040"/>
                  </a:lnTo>
                  <a:lnTo>
                    <a:pt x="25400" y="822960"/>
                  </a:lnTo>
                  <a:close/>
                </a:path>
                <a:path w="25400" h="942339">
                  <a:moveTo>
                    <a:pt x="25400" y="816610"/>
                  </a:moveTo>
                  <a:lnTo>
                    <a:pt x="0" y="816610"/>
                  </a:lnTo>
                  <a:lnTo>
                    <a:pt x="0" y="821690"/>
                  </a:lnTo>
                  <a:lnTo>
                    <a:pt x="25400" y="821690"/>
                  </a:lnTo>
                  <a:lnTo>
                    <a:pt x="25400" y="816610"/>
                  </a:lnTo>
                  <a:close/>
                </a:path>
                <a:path w="25400" h="942339">
                  <a:moveTo>
                    <a:pt x="25400" y="810260"/>
                  </a:moveTo>
                  <a:lnTo>
                    <a:pt x="0" y="810260"/>
                  </a:lnTo>
                  <a:lnTo>
                    <a:pt x="0" y="815340"/>
                  </a:lnTo>
                  <a:lnTo>
                    <a:pt x="25400" y="815340"/>
                  </a:lnTo>
                  <a:lnTo>
                    <a:pt x="25400" y="810260"/>
                  </a:lnTo>
                  <a:close/>
                </a:path>
                <a:path w="25400" h="942339">
                  <a:moveTo>
                    <a:pt x="25400" y="803910"/>
                  </a:moveTo>
                  <a:lnTo>
                    <a:pt x="0" y="803910"/>
                  </a:lnTo>
                  <a:lnTo>
                    <a:pt x="0" y="808990"/>
                  </a:lnTo>
                  <a:lnTo>
                    <a:pt x="25400" y="808990"/>
                  </a:lnTo>
                  <a:lnTo>
                    <a:pt x="25400" y="803910"/>
                  </a:lnTo>
                  <a:close/>
                </a:path>
                <a:path w="25400" h="942339">
                  <a:moveTo>
                    <a:pt x="25400" y="797560"/>
                  </a:moveTo>
                  <a:lnTo>
                    <a:pt x="0" y="797560"/>
                  </a:lnTo>
                  <a:lnTo>
                    <a:pt x="0" y="802640"/>
                  </a:lnTo>
                  <a:lnTo>
                    <a:pt x="25400" y="802640"/>
                  </a:lnTo>
                  <a:lnTo>
                    <a:pt x="25400" y="797560"/>
                  </a:lnTo>
                  <a:close/>
                </a:path>
                <a:path w="25400" h="942339">
                  <a:moveTo>
                    <a:pt x="25400" y="791210"/>
                  </a:moveTo>
                  <a:lnTo>
                    <a:pt x="0" y="791210"/>
                  </a:lnTo>
                  <a:lnTo>
                    <a:pt x="0" y="796290"/>
                  </a:lnTo>
                  <a:lnTo>
                    <a:pt x="25400" y="796290"/>
                  </a:lnTo>
                  <a:lnTo>
                    <a:pt x="25400" y="791210"/>
                  </a:lnTo>
                  <a:close/>
                </a:path>
                <a:path w="25400" h="942339">
                  <a:moveTo>
                    <a:pt x="25400" y="784860"/>
                  </a:moveTo>
                  <a:lnTo>
                    <a:pt x="0" y="784860"/>
                  </a:lnTo>
                  <a:lnTo>
                    <a:pt x="0" y="789940"/>
                  </a:lnTo>
                  <a:lnTo>
                    <a:pt x="25400" y="789940"/>
                  </a:lnTo>
                  <a:lnTo>
                    <a:pt x="25400" y="784860"/>
                  </a:lnTo>
                  <a:close/>
                </a:path>
                <a:path w="25400" h="942339">
                  <a:moveTo>
                    <a:pt x="25400" y="778510"/>
                  </a:moveTo>
                  <a:lnTo>
                    <a:pt x="0" y="778510"/>
                  </a:lnTo>
                  <a:lnTo>
                    <a:pt x="0" y="783590"/>
                  </a:lnTo>
                  <a:lnTo>
                    <a:pt x="25400" y="783590"/>
                  </a:lnTo>
                  <a:lnTo>
                    <a:pt x="25400" y="778510"/>
                  </a:lnTo>
                  <a:close/>
                </a:path>
                <a:path w="25400" h="942339">
                  <a:moveTo>
                    <a:pt x="25400" y="772160"/>
                  </a:moveTo>
                  <a:lnTo>
                    <a:pt x="0" y="772160"/>
                  </a:lnTo>
                  <a:lnTo>
                    <a:pt x="0" y="777240"/>
                  </a:lnTo>
                  <a:lnTo>
                    <a:pt x="25400" y="777240"/>
                  </a:lnTo>
                  <a:lnTo>
                    <a:pt x="25400" y="772160"/>
                  </a:lnTo>
                  <a:close/>
                </a:path>
                <a:path w="25400" h="942339">
                  <a:moveTo>
                    <a:pt x="25400" y="765810"/>
                  </a:moveTo>
                  <a:lnTo>
                    <a:pt x="0" y="765810"/>
                  </a:lnTo>
                  <a:lnTo>
                    <a:pt x="0" y="770890"/>
                  </a:lnTo>
                  <a:lnTo>
                    <a:pt x="25400" y="770890"/>
                  </a:lnTo>
                  <a:lnTo>
                    <a:pt x="25400" y="765810"/>
                  </a:lnTo>
                  <a:close/>
                </a:path>
                <a:path w="25400" h="942339">
                  <a:moveTo>
                    <a:pt x="25400" y="759460"/>
                  </a:moveTo>
                  <a:lnTo>
                    <a:pt x="0" y="759460"/>
                  </a:lnTo>
                  <a:lnTo>
                    <a:pt x="0" y="764540"/>
                  </a:lnTo>
                  <a:lnTo>
                    <a:pt x="25400" y="764540"/>
                  </a:lnTo>
                  <a:lnTo>
                    <a:pt x="25400" y="759460"/>
                  </a:lnTo>
                  <a:close/>
                </a:path>
                <a:path w="25400" h="942339">
                  <a:moveTo>
                    <a:pt x="25400" y="753110"/>
                  </a:moveTo>
                  <a:lnTo>
                    <a:pt x="0" y="753110"/>
                  </a:lnTo>
                  <a:lnTo>
                    <a:pt x="0" y="758190"/>
                  </a:lnTo>
                  <a:lnTo>
                    <a:pt x="25400" y="758190"/>
                  </a:lnTo>
                  <a:lnTo>
                    <a:pt x="25400" y="753110"/>
                  </a:lnTo>
                  <a:close/>
                </a:path>
                <a:path w="25400" h="942339">
                  <a:moveTo>
                    <a:pt x="25400" y="746760"/>
                  </a:moveTo>
                  <a:lnTo>
                    <a:pt x="0" y="746760"/>
                  </a:lnTo>
                  <a:lnTo>
                    <a:pt x="0" y="751840"/>
                  </a:lnTo>
                  <a:lnTo>
                    <a:pt x="25400" y="751840"/>
                  </a:lnTo>
                  <a:lnTo>
                    <a:pt x="25400" y="746760"/>
                  </a:lnTo>
                  <a:close/>
                </a:path>
                <a:path w="25400" h="942339">
                  <a:moveTo>
                    <a:pt x="25400" y="740410"/>
                  </a:moveTo>
                  <a:lnTo>
                    <a:pt x="0" y="740410"/>
                  </a:lnTo>
                  <a:lnTo>
                    <a:pt x="0" y="745490"/>
                  </a:lnTo>
                  <a:lnTo>
                    <a:pt x="25400" y="745490"/>
                  </a:lnTo>
                  <a:lnTo>
                    <a:pt x="25400" y="740410"/>
                  </a:lnTo>
                  <a:close/>
                </a:path>
                <a:path w="25400" h="942339">
                  <a:moveTo>
                    <a:pt x="25400" y="734060"/>
                  </a:moveTo>
                  <a:lnTo>
                    <a:pt x="0" y="734060"/>
                  </a:lnTo>
                  <a:lnTo>
                    <a:pt x="0" y="739140"/>
                  </a:lnTo>
                  <a:lnTo>
                    <a:pt x="25400" y="739140"/>
                  </a:lnTo>
                  <a:lnTo>
                    <a:pt x="25400" y="734060"/>
                  </a:lnTo>
                  <a:close/>
                </a:path>
                <a:path w="25400" h="942339">
                  <a:moveTo>
                    <a:pt x="25400" y="727710"/>
                  </a:moveTo>
                  <a:lnTo>
                    <a:pt x="0" y="727710"/>
                  </a:lnTo>
                  <a:lnTo>
                    <a:pt x="0" y="732790"/>
                  </a:lnTo>
                  <a:lnTo>
                    <a:pt x="25400" y="732790"/>
                  </a:lnTo>
                  <a:lnTo>
                    <a:pt x="25400" y="727710"/>
                  </a:lnTo>
                  <a:close/>
                </a:path>
                <a:path w="25400" h="942339">
                  <a:moveTo>
                    <a:pt x="25400" y="721360"/>
                  </a:moveTo>
                  <a:lnTo>
                    <a:pt x="0" y="721360"/>
                  </a:lnTo>
                  <a:lnTo>
                    <a:pt x="0" y="726440"/>
                  </a:lnTo>
                  <a:lnTo>
                    <a:pt x="25400" y="726440"/>
                  </a:lnTo>
                  <a:lnTo>
                    <a:pt x="25400" y="721360"/>
                  </a:lnTo>
                  <a:close/>
                </a:path>
                <a:path w="25400" h="942339">
                  <a:moveTo>
                    <a:pt x="25400" y="715010"/>
                  </a:moveTo>
                  <a:lnTo>
                    <a:pt x="0" y="715010"/>
                  </a:lnTo>
                  <a:lnTo>
                    <a:pt x="0" y="720090"/>
                  </a:lnTo>
                  <a:lnTo>
                    <a:pt x="25400" y="720090"/>
                  </a:lnTo>
                  <a:lnTo>
                    <a:pt x="25400" y="715010"/>
                  </a:lnTo>
                  <a:close/>
                </a:path>
                <a:path w="25400" h="942339">
                  <a:moveTo>
                    <a:pt x="25400" y="708660"/>
                  </a:moveTo>
                  <a:lnTo>
                    <a:pt x="0" y="708660"/>
                  </a:lnTo>
                  <a:lnTo>
                    <a:pt x="0" y="713740"/>
                  </a:lnTo>
                  <a:lnTo>
                    <a:pt x="25400" y="713740"/>
                  </a:lnTo>
                  <a:lnTo>
                    <a:pt x="25400" y="708660"/>
                  </a:lnTo>
                  <a:close/>
                </a:path>
                <a:path w="25400" h="942339">
                  <a:moveTo>
                    <a:pt x="25400" y="702310"/>
                  </a:moveTo>
                  <a:lnTo>
                    <a:pt x="0" y="702310"/>
                  </a:lnTo>
                  <a:lnTo>
                    <a:pt x="0" y="707390"/>
                  </a:lnTo>
                  <a:lnTo>
                    <a:pt x="25400" y="707390"/>
                  </a:lnTo>
                  <a:lnTo>
                    <a:pt x="25400" y="702310"/>
                  </a:lnTo>
                  <a:close/>
                </a:path>
                <a:path w="25400" h="942339">
                  <a:moveTo>
                    <a:pt x="25400" y="695960"/>
                  </a:moveTo>
                  <a:lnTo>
                    <a:pt x="0" y="695960"/>
                  </a:lnTo>
                  <a:lnTo>
                    <a:pt x="0" y="701040"/>
                  </a:lnTo>
                  <a:lnTo>
                    <a:pt x="25400" y="701040"/>
                  </a:lnTo>
                  <a:lnTo>
                    <a:pt x="25400" y="695960"/>
                  </a:lnTo>
                  <a:close/>
                </a:path>
                <a:path w="25400" h="942339">
                  <a:moveTo>
                    <a:pt x="25400" y="689610"/>
                  </a:moveTo>
                  <a:lnTo>
                    <a:pt x="0" y="689610"/>
                  </a:lnTo>
                  <a:lnTo>
                    <a:pt x="0" y="694690"/>
                  </a:lnTo>
                  <a:lnTo>
                    <a:pt x="25400" y="694690"/>
                  </a:lnTo>
                  <a:lnTo>
                    <a:pt x="25400" y="689610"/>
                  </a:lnTo>
                  <a:close/>
                </a:path>
                <a:path w="25400" h="942339">
                  <a:moveTo>
                    <a:pt x="25400" y="683260"/>
                  </a:moveTo>
                  <a:lnTo>
                    <a:pt x="0" y="683260"/>
                  </a:lnTo>
                  <a:lnTo>
                    <a:pt x="0" y="688340"/>
                  </a:lnTo>
                  <a:lnTo>
                    <a:pt x="25400" y="688340"/>
                  </a:lnTo>
                  <a:lnTo>
                    <a:pt x="25400" y="683260"/>
                  </a:lnTo>
                  <a:close/>
                </a:path>
                <a:path w="25400" h="942339">
                  <a:moveTo>
                    <a:pt x="25400" y="676910"/>
                  </a:moveTo>
                  <a:lnTo>
                    <a:pt x="0" y="676910"/>
                  </a:lnTo>
                  <a:lnTo>
                    <a:pt x="0" y="681990"/>
                  </a:lnTo>
                  <a:lnTo>
                    <a:pt x="25400" y="681990"/>
                  </a:lnTo>
                  <a:lnTo>
                    <a:pt x="25400" y="676910"/>
                  </a:lnTo>
                  <a:close/>
                </a:path>
                <a:path w="25400" h="942339">
                  <a:moveTo>
                    <a:pt x="25400" y="670560"/>
                  </a:moveTo>
                  <a:lnTo>
                    <a:pt x="0" y="670560"/>
                  </a:lnTo>
                  <a:lnTo>
                    <a:pt x="0" y="675640"/>
                  </a:lnTo>
                  <a:lnTo>
                    <a:pt x="25400" y="675640"/>
                  </a:lnTo>
                  <a:lnTo>
                    <a:pt x="25400" y="670560"/>
                  </a:lnTo>
                  <a:close/>
                </a:path>
                <a:path w="25400" h="942339">
                  <a:moveTo>
                    <a:pt x="25400" y="664210"/>
                  </a:moveTo>
                  <a:lnTo>
                    <a:pt x="0" y="664210"/>
                  </a:lnTo>
                  <a:lnTo>
                    <a:pt x="0" y="669290"/>
                  </a:lnTo>
                  <a:lnTo>
                    <a:pt x="25400" y="669290"/>
                  </a:lnTo>
                  <a:lnTo>
                    <a:pt x="25400" y="664210"/>
                  </a:lnTo>
                  <a:close/>
                </a:path>
                <a:path w="25400" h="942339">
                  <a:moveTo>
                    <a:pt x="25400" y="657860"/>
                  </a:moveTo>
                  <a:lnTo>
                    <a:pt x="0" y="657860"/>
                  </a:lnTo>
                  <a:lnTo>
                    <a:pt x="0" y="662940"/>
                  </a:lnTo>
                  <a:lnTo>
                    <a:pt x="25400" y="662940"/>
                  </a:lnTo>
                  <a:lnTo>
                    <a:pt x="25400" y="657860"/>
                  </a:lnTo>
                  <a:close/>
                </a:path>
                <a:path w="25400" h="942339">
                  <a:moveTo>
                    <a:pt x="25400" y="651510"/>
                  </a:moveTo>
                  <a:lnTo>
                    <a:pt x="0" y="651510"/>
                  </a:lnTo>
                  <a:lnTo>
                    <a:pt x="0" y="656590"/>
                  </a:lnTo>
                  <a:lnTo>
                    <a:pt x="25400" y="656590"/>
                  </a:lnTo>
                  <a:lnTo>
                    <a:pt x="25400" y="651510"/>
                  </a:lnTo>
                  <a:close/>
                </a:path>
                <a:path w="25400" h="942339">
                  <a:moveTo>
                    <a:pt x="25400" y="645160"/>
                  </a:moveTo>
                  <a:lnTo>
                    <a:pt x="0" y="645160"/>
                  </a:lnTo>
                  <a:lnTo>
                    <a:pt x="0" y="650240"/>
                  </a:lnTo>
                  <a:lnTo>
                    <a:pt x="25400" y="650240"/>
                  </a:lnTo>
                  <a:lnTo>
                    <a:pt x="25400" y="645160"/>
                  </a:lnTo>
                  <a:close/>
                </a:path>
                <a:path w="25400" h="942339">
                  <a:moveTo>
                    <a:pt x="25400" y="638810"/>
                  </a:moveTo>
                  <a:lnTo>
                    <a:pt x="0" y="638810"/>
                  </a:lnTo>
                  <a:lnTo>
                    <a:pt x="0" y="643890"/>
                  </a:lnTo>
                  <a:lnTo>
                    <a:pt x="25400" y="643890"/>
                  </a:lnTo>
                  <a:lnTo>
                    <a:pt x="25400" y="638810"/>
                  </a:lnTo>
                  <a:close/>
                </a:path>
                <a:path w="25400" h="942339">
                  <a:moveTo>
                    <a:pt x="25400" y="632460"/>
                  </a:moveTo>
                  <a:lnTo>
                    <a:pt x="0" y="632460"/>
                  </a:lnTo>
                  <a:lnTo>
                    <a:pt x="0" y="637540"/>
                  </a:lnTo>
                  <a:lnTo>
                    <a:pt x="25400" y="637540"/>
                  </a:lnTo>
                  <a:lnTo>
                    <a:pt x="25400" y="632460"/>
                  </a:lnTo>
                  <a:close/>
                </a:path>
                <a:path w="25400" h="942339">
                  <a:moveTo>
                    <a:pt x="25400" y="626110"/>
                  </a:moveTo>
                  <a:lnTo>
                    <a:pt x="0" y="626110"/>
                  </a:lnTo>
                  <a:lnTo>
                    <a:pt x="0" y="631190"/>
                  </a:lnTo>
                  <a:lnTo>
                    <a:pt x="25400" y="631190"/>
                  </a:lnTo>
                  <a:lnTo>
                    <a:pt x="25400" y="626110"/>
                  </a:lnTo>
                  <a:close/>
                </a:path>
                <a:path w="25400" h="942339">
                  <a:moveTo>
                    <a:pt x="25400" y="619759"/>
                  </a:moveTo>
                  <a:lnTo>
                    <a:pt x="0" y="619759"/>
                  </a:lnTo>
                  <a:lnTo>
                    <a:pt x="0" y="624840"/>
                  </a:lnTo>
                  <a:lnTo>
                    <a:pt x="25400" y="624840"/>
                  </a:lnTo>
                  <a:lnTo>
                    <a:pt x="25400" y="619759"/>
                  </a:lnTo>
                  <a:close/>
                </a:path>
                <a:path w="25400" h="942339">
                  <a:moveTo>
                    <a:pt x="25400" y="613410"/>
                  </a:moveTo>
                  <a:lnTo>
                    <a:pt x="0" y="613410"/>
                  </a:lnTo>
                  <a:lnTo>
                    <a:pt x="0" y="618490"/>
                  </a:lnTo>
                  <a:lnTo>
                    <a:pt x="25400" y="618490"/>
                  </a:lnTo>
                  <a:lnTo>
                    <a:pt x="25400" y="613410"/>
                  </a:lnTo>
                  <a:close/>
                </a:path>
                <a:path w="25400" h="942339">
                  <a:moveTo>
                    <a:pt x="25400" y="608330"/>
                  </a:moveTo>
                  <a:lnTo>
                    <a:pt x="0" y="608330"/>
                  </a:lnTo>
                  <a:lnTo>
                    <a:pt x="0" y="612140"/>
                  </a:lnTo>
                  <a:lnTo>
                    <a:pt x="25400" y="612140"/>
                  </a:lnTo>
                  <a:lnTo>
                    <a:pt x="25400" y="608330"/>
                  </a:lnTo>
                  <a:close/>
                </a:path>
              </a:pathLst>
            </a:custGeom>
            <a:solidFill>
              <a:srgbClr val="315AD5"/>
            </a:solidFill>
          </p:spPr>
          <p:txBody>
            <a:bodyPr wrap="square" lIns="0" tIns="0" rIns="0" bIns="0" rtlCol="0"/>
            <a:lstStyle/>
            <a:p>
              <a:endParaRPr/>
            </a:p>
          </p:txBody>
        </p:sp>
        <p:sp>
          <p:nvSpPr>
            <p:cNvPr id="468" name="object 468"/>
            <p:cNvSpPr/>
            <p:nvPr/>
          </p:nvSpPr>
          <p:spPr>
            <a:xfrm>
              <a:off x="5739129" y="5431789"/>
              <a:ext cx="25400" cy="947419"/>
            </a:xfrm>
            <a:custGeom>
              <a:avLst/>
              <a:gdLst/>
              <a:ahLst/>
              <a:cxnLst/>
              <a:rect l="l" t="t" r="r" b="b"/>
              <a:pathLst>
                <a:path w="25400" h="947420">
                  <a:moveTo>
                    <a:pt x="6350" y="0"/>
                  </a:moveTo>
                  <a:lnTo>
                    <a:pt x="0" y="0"/>
                  </a:lnTo>
                  <a:lnTo>
                    <a:pt x="0" y="7620"/>
                  </a:lnTo>
                  <a:lnTo>
                    <a:pt x="25400" y="7620"/>
                  </a:lnTo>
                  <a:lnTo>
                    <a:pt x="25400" y="3810"/>
                  </a:lnTo>
                  <a:lnTo>
                    <a:pt x="20320" y="3810"/>
                  </a:lnTo>
                  <a:lnTo>
                    <a:pt x="20320" y="2540"/>
                  </a:lnTo>
                  <a:lnTo>
                    <a:pt x="13970" y="2540"/>
                  </a:lnTo>
                  <a:lnTo>
                    <a:pt x="13970" y="1270"/>
                  </a:lnTo>
                  <a:lnTo>
                    <a:pt x="6350" y="1270"/>
                  </a:lnTo>
                  <a:lnTo>
                    <a:pt x="6350" y="0"/>
                  </a:lnTo>
                  <a:close/>
                </a:path>
                <a:path w="25400" h="947420">
                  <a:moveTo>
                    <a:pt x="25400" y="7620"/>
                  </a:moveTo>
                  <a:lnTo>
                    <a:pt x="0" y="7620"/>
                  </a:lnTo>
                  <a:lnTo>
                    <a:pt x="0" y="20320"/>
                  </a:lnTo>
                  <a:lnTo>
                    <a:pt x="25400" y="20320"/>
                  </a:lnTo>
                  <a:lnTo>
                    <a:pt x="25400" y="7620"/>
                  </a:lnTo>
                  <a:close/>
                </a:path>
                <a:path w="25400" h="947420">
                  <a:moveTo>
                    <a:pt x="25400" y="20320"/>
                  </a:moveTo>
                  <a:lnTo>
                    <a:pt x="0" y="20320"/>
                  </a:lnTo>
                  <a:lnTo>
                    <a:pt x="0" y="26670"/>
                  </a:lnTo>
                  <a:lnTo>
                    <a:pt x="25400" y="26670"/>
                  </a:lnTo>
                  <a:lnTo>
                    <a:pt x="25400" y="20320"/>
                  </a:lnTo>
                  <a:close/>
                </a:path>
                <a:path w="25400" h="947420">
                  <a:moveTo>
                    <a:pt x="25400" y="26670"/>
                  </a:moveTo>
                  <a:lnTo>
                    <a:pt x="0" y="26670"/>
                  </a:lnTo>
                  <a:lnTo>
                    <a:pt x="0" y="33020"/>
                  </a:lnTo>
                  <a:lnTo>
                    <a:pt x="25400" y="33020"/>
                  </a:lnTo>
                  <a:lnTo>
                    <a:pt x="25400" y="26670"/>
                  </a:lnTo>
                  <a:close/>
                </a:path>
                <a:path w="25400" h="947420">
                  <a:moveTo>
                    <a:pt x="25400" y="33020"/>
                  </a:moveTo>
                  <a:lnTo>
                    <a:pt x="0" y="33020"/>
                  </a:lnTo>
                  <a:lnTo>
                    <a:pt x="0" y="39370"/>
                  </a:lnTo>
                  <a:lnTo>
                    <a:pt x="25400" y="39370"/>
                  </a:lnTo>
                  <a:lnTo>
                    <a:pt x="25400" y="33020"/>
                  </a:lnTo>
                  <a:close/>
                </a:path>
                <a:path w="25400" h="947420">
                  <a:moveTo>
                    <a:pt x="25400" y="39370"/>
                  </a:moveTo>
                  <a:lnTo>
                    <a:pt x="0" y="39370"/>
                  </a:lnTo>
                  <a:lnTo>
                    <a:pt x="0" y="45720"/>
                  </a:lnTo>
                  <a:lnTo>
                    <a:pt x="25400" y="45720"/>
                  </a:lnTo>
                  <a:lnTo>
                    <a:pt x="25400" y="39370"/>
                  </a:lnTo>
                  <a:close/>
                </a:path>
                <a:path w="25400" h="947420">
                  <a:moveTo>
                    <a:pt x="25400" y="45720"/>
                  </a:moveTo>
                  <a:lnTo>
                    <a:pt x="0" y="45720"/>
                  </a:lnTo>
                  <a:lnTo>
                    <a:pt x="0" y="52070"/>
                  </a:lnTo>
                  <a:lnTo>
                    <a:pt x="25400" y="52070"/>
                  </a:lnTo>
                  <a:lnTo>
                    <a:pt x="25400" y="45720"/>
                  </a:lnTo>
                  <a:close/>
                </a:path>
                <a:path w="25400" h="947420">
                  <a:moveTo>
                    <a:pt x="25400" y="53340"/>
                  </a:moveTo>
                  <a:lnTo>
                    <a:pt x="0" y="53340"/>
                  </a:lnTo>
                  <a:lnTo>
                    <a:pt x="0" y="58420"/>
                  </a:lnTo>
                  <a:lnTo>
                    <a:pt x="25400" y="58420"/>
                  </a:lnTo>
                  <a:lnTo>
                    <a:pt x="25400" y="53340"/>
                  </a:lnTo>
                  <a:close/>
                </a:path>
                <a:path w="25400" h="947420">
                  <a:moveTo>
                    <a:pt x="25400" y="52070"/>
                  </a:moveTo>
                  <a:lnTo>
                    <a:pt x="0" y="52070"/>
                  </a:lnTo>
                  <a:lnTo>
                    <a:pt x="0" y="53340"/>
                  </a:lnTo>
                  <a:lnTo>
                    <a:pt x="25400" y="53340"/>
                  </a:lnTo>
                  <a:lnTo>
                    <a:pt x="25400" y="52070"/>
                  </a:lnTo>
                  <a:close/>
                </a:path>
                <a:path w="25400" h="947420">
                  <a:moveTo>
                    <a:pt x="25400" y="58420"/>
                  </a:moveTo>
                  <a:lnTo>
                    <a:pt x="0" y="58420"/>
                  </a:lnTo>
                  <a:lnTo>
                    <a:pt x="0" y="64770"/>
                  </a:lnTo>
                  <a:lnTo>
                    <a:pt x="25400" y="64770"/>
                  </a:lnTo>
                  <a:lnTo>
                    <a:pt x="25400" y="58420"/>
                  </a:lnTo>
                  <a:close/>
                </a:path>
                <a:path w="25400" h="947420">
                  <a:moveTo>
                    <a:pt x="25400" y="64770"/>
                  </a:moveTo>
                  <a:lnTo>
                    <a:pt x="0" y="64770"/>
                  </a:lnTo>
                  <a:lnTo>
                    <a:pt x="0" y="71120"/>
                  </a:lnTo>
                  <a:lnTo>
                    <a:pt x="25400" y="71120"/>
                  </a:lnTo>
                  <a:lnTo>
                    <a:pt x="25400" y="64770"/>
                  </a:lnTo>
                  <a:close/>
                </a:path>
                <a:path w="25400" h="947420">
                  <a:moveTo>
                    <a:pt x="25400" y="71120"/>
                  </a:moveTo>
                  <a:lnTo>
                    <a:pt x="0" y="71120"/>
                  </a:lnTo>
                  <a:lnTo>
                    <a:pt x="0" y="77470"/>
                  </a:lnTo>
                  <a:lnTo>
                    <a:pt x="25400" y="77470"/>
                  </a:lnTo>
                  <a:lnTo>
                    <a:pt x="25400" y="71120"/>
                  </a:lnTo>
                  <a:close/>
                </a:path>
                <a:path w="25400" h="947420">
                  <a:moveTo>
                    <a:pt x="25400" y="77470"/>
                  </a:moveTo>
                  <a:lnTo>
                    <a:pt x="0" y="77470"/>
                  </a:lnTo>
                  <a:lnTo>
                    <a:pt x="0" y="83820"/>
                  </a:lnTo>
                  <a:lnTo>
                    <a:pt x="25400" y="83820"/>
                  </a:lnTo>
                  <a:lnTo>
                    <a:pt x="25400" y="77470"/>
                  </a:lnTo>
                  <a:close/>
                </a:path>
                <a:path w="25400" h="947420">
                  <a:moveTo>
                    <a:pt x="25400" y="83820"/>
                  </a:moveTo>
                  <a:lnTo>
                    <a:pt x="0" y="83820"/>
                  </a:lnTo>
                  <a:lnTo>
                    <a:pt x="0" y="90170"/>
                  </a:lnTo>
                  <a:lnTo>
                    <a:pt x="25400" y="90170"/>
                  </a:lnTo>
                  <a:lnTo>
                    <a:pt x="25400" y="83820"/>
                  </a:lnTo>
                  <a:close/>
                </a:path>
                <a:path w="25400" h="947420">
                  <a:moveTo>
                    <a:pt x="25400" y="90170"/>
                  </a:moveTo>
                  <a:lnTo>
                    <a:pt x="0" y="90170"/>
                  </a:lnTo>
                  <a:lnTo>
                    <a:pt x="0" y="115570"/>
                  </a:lnTo>
                  <a:lnTo>
                    <a:pt x="25400" y="115570"/>
                  </a:lnTo>
                  <a:lnTo>
                    <a:pt x="25400" y="90170"/>
                  </a:lnTo>
                  <a:close/>
                </a:path>
                <a:path w="25400" h="947420">
                  <a:moveTo>
                    <a:pt x="25400" y="115570"/>
                  </a:moveTo>
                  <a:lnTo>
                    <a:pt x="0" y="115570"/>
                  </a:lnTo>
                  <a:lnTo>
                    <a:pt x="0" y="121920"/>
                  </a:lnTo>
                  <a:lnTo>
                    <a:pt x="25400" y="121920"/>
                  </a:lnTo>
                  <a:lnTo>
                    <a:pt x="25400" y="115570"/>
                  </a:lnTo>
                  <a:close/>
                </a:path>
                <a:path w="25400" h="947420">
                  <a:moveTo>
                    <a:pt x="25400" y="121920"/>
                  </a:moveTo>
                  <a:lnTo>
                    <a:pt x="0" y="121920"/>
                  </a:lnTo>
                  <a:lnTo>
                    <a:pt x="0" y="128270"/>
                  </a:lnTo>
                  <a:lnTo>
                    <a:pt x="25400" y="128270"/>
                  </a:lnTo>
                  <a:lnTo>
                    <a:pt x="25400" y="121920"/>
                  </a:lnTo>
                  <a:close/>
                </a:path>
                <a:path w="25400" h="947420">
                  <a:moveTo>
                    <a:pt x="25400" y="128270"/>
                  </a:moveTo>
                  <a:lnTo>
                    <a:pt x="0" y="128270"/>
                  </a:lnTo>
                  <a:lnTo>
                    <a:pt x="0" y="134619"/>
                  </a:lnTo>
                  <a:lnTo>
                    <a:pt x="25400" y="134619"/>
                  </a:lnTo>
                  <a:lnTo>
                    <a:pt x="25400" y="128270"/>
                  </a:lnTo>
                  <a:close/>
                </a:path>
                <a:path w="25400" h="947420">
                  <a:moveTo>
                    <a:pt x="25400" y="134620"/>
                  </a:moveTo>
                  <a:lnTo>
                    <a:pt x="0" y="134620"/>
                  </a:lnTo>
                  <a:lnTo>
                    <a:pt x="0" y="138430"/>
                  </a:lnTo>
                  <a:lnTo>
                    <a:pt x="25400" y="138430"/>
                  </a:lnTo>
                  <a:lnTo>
                    <a:pt x="25400" y="134620"/>
                  </a:lnTo>
                  <a:close/>
                </a:path>
                <a:path w="25400" h="947420">
                  <a:moveTo>
                    <a:pt x="25400" y="138430"/>
                  </a:moveTo>
                  <a:lnTo>
                    <a:pt x="0" y="138430"/>
                  </a:lnTo>
                  <a:lnTo>
                    <a:pt x="0" y="140970"/>
                  </a:lnTo>
                  <a:lnTo>
                    <a:pt x="25400" y="140970"/>
                  </a:lnTo>
                  <a:lnTo>
                    <a:pt x="25400" y="138430"/>
                  </a:lnTo>
                  <a:close/>
                </a:path>
                <a:path w="25400" h="947420">
                  <a:moveTo>
                    <a:pt x="25400" y="140970"/>
                  </a:moveTo>
                  <a:lnTo>
                    <a:pt x="0" y="140970"/>
                  </a:lnTo>
                  <a:lnTo>
                    <a:pt x="0" y="153669"/>
                  </a:lnTo>
                  <a:lnTo>
                    <a:pt x="25400" y="153669"/>
                  </a:lnTo>
                  <a:lnTo>
                    <a:pt x="25400" y="140970"/>
                  </a:lnTo>
                  <a:close/>
                </a:path>
                <a:path w="25400" h="947420">
                  <a:moveTo>
                    <a:pt x="25400" y="153670"/>
                  </a:moveTo>
                  <a:lnTo>
                    <a:pt x="0" y="153670"/>
                  </a:lnTo>
                  <a:lnTo>
                    <a:pt x="0" y="160019"/>
                  </a:lnTo>
                  <a:lnTo>
                    <a:pt x="25400" y="160019"/>
                  </a:lnTo>
                  <a:lnTo>
                    <a:pt x="25400" y="153670"/>
                  </a:lnTo>
                  <a:close/>
                </a:path>
                <a:path w="25400" h="947420">
                  <a:moveTo>
                    <a:pt x="25400" y="160020"/>
                  </a:moveTo>
                  <a:lnTo>
                    <a:pt x="0" y="160020"/>
                  </a:lnTo>
                  <a:lnTo>
                    <a:pt x="0" y="170180"/>
                  </a:lnTo>
                  <a:lnTo>
                    <a:pt x="25400" y="170180"/>
                  </a:lnTo>
                  <a:lnTo>
                    <a:pt x="25400" y="160020"/>
                  </a:lnTo>
                  <a:close/>
                </a:path>
                <a:path w="25400" h="947420">
                  <a:moveTo>
                    <a:pt x="25400" y="170180"/>
                  </a:moveTo>
                  <a:lnTo>
                    <a:pt x="0" y="170180"/>
                  </a:lnTo>
                  <a:lnTo>
                    <a:pt x="0" y="176530"/>
                  </a:lnTo>
                  <a:lnTo>
                    <a:pt x="25400" y="176530"/>
                  </a:lnTo>
                  <a:lnTo>
                    <a:pt x="25400" y="170180"/>
                  </a:lnTo>
                  <a:close/>
                </a:path>
                <a:path w="25400" h="947420">
                  <a:moveTo>
                    <a:pt x="25400" y="176530"/>
                  </a:moveTo>
                  <a:lnTo>
                    <a:pt x="0" y="176530"/>
                  </a:lnTo>
                  <a:lnTo>
                    <a:pt x="0" y="185419"/>
                  </a:lnTo>
                  <a:lnTo>
                    <a:pt x="25400" y="185419"/>
                  </a:lnTo>
                  <a:lnTo>
                    <a:pt x="25400" y="176530"/>
                  </a:lnTo>
                  <a:close/>
                </a:path>
                <a:path w="25400" h="947420">
                  <a:moveTo>
                    <a:pt x="25400" y="185420"/>
                  </a:moveTo>
                  <a:lnTo>
                    <a:pt x="0" y="185420"/>
                  </a:lnTo>
                  <a:lnTo>
                    <a:pt x="0" y="190500"/>
                  </a:lnTo>
                  <a:lnTo>
                    <a:pt x="25400" y="190500"/>
                  </a:lnTo>
                  <a:lnTo>
                    <a:pt x="25400" y="185420"/>
                  </a:lnTo>
                  <a:close/>
                </a:path>
                <a:path w="25400" h="947420">
                  <a:moveTo>
                    <a:pt x="25400" y="190500"/>
                  </a:moveTo>
                  <a:lnTo>
                    <a:pt x="0" y="190500"/>
                  </a:lnTo>
                  <a:lnTo>
                    <a:pt x="0" y="191769"/>
                  </a:lnTo>
                  <a:lnTo>
                    <a:pt x="25400" y="191769"/>
                  </a:lnTo>
                  <a:lnTo>
                    <a:pt x="25400" y="190500"/>
                  </a:lnTo>
                  <a:close/>
                </a:path>
                <a:path w="25400" h="947420">
                  <a:moveTo>
                    <a:pt x="25400" y="191770"/>
                  </a:moveTo>
                  <a:lnTo>
                    <a:pt x="0" y="191770"/>
                  </a:lnTo>
                  <a:lnTo>
                    <a:pt x="0" y="198119"/>
                  </a:lnTo>
                  <a:lnTo>
                    <a:pt x="25400" y="198119"/>
                  </a:lnTo>
                  <a:lnTo>
                    <a:pt x="25400" y="191770"/>
                  </a:lnTo>
                  <a:close/>
                </a:path>
                <a:path w="25400" h="947420">
                  <a:moveTo>
                    <a:pt x="25400" y="198120"/>
                  </a:moveTo>
                  <a:lnTo>
                    <a:pt x="0" y="198120"/>
                  </a:lnTo>
                  <a:lnTo>
                    <a:pt x="0" y="208280"/>
                  </a:lnTo>
                  <a:lnTo>
                    <a:pt x="25400" y="208280"/>
                  </a:lnTo>
                  <a:lnTo>
                    <a:pt x="25400" y="198120"/>
                  </a:lnTo>
                  <a:close/>
                </a:path>
                <a:path w="25400" h="947420">
                  <a:moveTo>
                    <a:pt x="25400" y="208280"/>
                  </a:moveTo>
                  <a:lnTo>
                    <a:pt x="0" y="208280"/>
                  </a:lnTo>
                  <a:lnTo>
                    <a:pt x="0" y="217169"/>
                  </a:lnTo>
                  <a:lnTo>
                    <a:pt x="25400" y="217169"/>
                  </a:lnTo>
                  <a:lnTo>
                    <a:pt x="25400" y="208280"/>
                  </a:lnTo>
                  <a:close/>
                </a:path>
                <a:path w="25400" h="947420">
                  <a:moveTo>
                    <a:pt x="25400" y="217170"/>
                  </a:moveTo>
                  <a:lnTo>
                    <a:pt x="0" y="217170"/>
                  </a:lnTo>
                  <a:lnTo>
                    <a:pt x="0" y="255270"/>
                  </a:lnTo>
                  <a:lnTo>
                    <a:pt x="25400" y="255270"/>
                  </a:lnTo>
                  <a:lnTo>
                    <a:pt x="25400" y="217170"/>
                  </a:lnTo>
                  <a:close/>
                </a:path>
                <a:path w="25400" h="947420">
                  <a:moveTo>
                    <a:pt x="25400" y="255270"/>
                  </a:moveTo>
                  <a:lnTo>
                    <a:pt x="0" y="255270"/>
                  </a:lnTo>
                  <a:lnTo>
                    <a:pt x="0" y="259080"/>
                  </a:lnTo>
                  <a:lnTo>
                    <a:pt x="25400" y="259080"/>
                  </a:lnTo>
                  <a:lnTo>
                    <a:pt x="25400" y="255270"/>
                  </a:lnTo>
                  <a:close/>
                </a:path>
                <a:path w="25400" h="947420">
                  <a:moveTo>
                    <a:pt x="25400" y="259080"/>
                  </a:moveTo>
                  <a:lnTo>
                    <a:pt x="0" y="259080"/>
                  </a:lnTo>
                  <a:lnTo>
                    <a:pt x="0" y="261620"/>
                  </a:lnTo>
                  <a:lnTo>
                    <a:pt x="25400" y="261620"/>
                  </a:lnTo>
                  <a:lnTo>
                    <a:pt x="25400" y="259080"/>
                  </a:lnTo>
                  <a:close/>
                </a:path>
                <a:path w="25400" h="947420">
                  <a:moveTo>
                    <a:pt x="25400" y="261620"/>
                  </a:moveTo>
                  <a:lnTo>
                    <a:pt x="0" y="261620"/>
                  </a:lnTo>
                  <a:lnTo>
                    <a:pt x="0" y="267970"/>
                  </a:lnTo>
                  <a:lnTo>
                    <a:pt x="25400" y="267970"/>
                  </a:lnTo>
                  <a:lnTo>
                    <a:pt x="25400" y="261620"/>
                  </a:lnTo>
                  <a:close/>
                </a:path>
                <a:path w="25400" h="947420">
                  <a:moveTo>
                    <a:pt x="25400" y="267970"/>
                  </a:moveTo>
                  <a:lnTo>
                    <a:pt x="0" y="267970"/>
                  </a:lnTo>
                  <a:lnTo>
                    <a:pt x="0" y="271780"/>
                  </a:lnTo>
                  <a:lnTo>
                    <a:pt x="25400" y="271780"/>
                  </a:lnTo>
                  <a:lnTo>
                    <a:pt x="25400" y="267970"/>
                  </a:lnTo>
                  <a:close/>
                </a:path>
                <a:path w="25400" h="947420">
                  <a:moveTo>
                    <a:pt x="25400" y="271780"/>
                  </a:moveTo>
                  <a:lnTo>
                    <a:pt x="0" y="271780"/>
                  </a:lnTo>
                  <a:lnTo>
                    <a:pt x="0" y="309880"/>
                  </a:lnTo>
                  <a:lnTo>
                    <a:pt x="25400" y="309880"/>
                  </a:lnTo>
                  <a:lnTo>
                    <a:pt x="25400" y="271780"/>
                  </a:lnTo>
                  <a:close/>
                </a:path>
                <a:path w="25400" h="947420">
                  <a:moveTo>
                    <a:pt x="25400" y="309880"/>
                  </a:moveTo>
                  <a:lnTo>
                    <a:pt x="0" y="309880"/>
                  </a:lnTo>
                  <a:lnTo>
                    <a:pt x="0" y="318770"/>
                  </a:lnTo>
                  <a:lnTo>
                    <a:pt x="25400" y="318770"/>
                  </a:lnTo>
                  <a:lnTo>
                    <a:pt x="25400" y="309880"/>
                  </a:lnTo>
                  <a:close/>
                </a:path>
                <a:path w="25400" h="947420">
                  <a:moveTo>
                    <a:pt x="25400" y="318770"/>
                  </a:moveTo>
                  <a:lnTo>
                    <a:pt x="0" y="318770"/>
                  </a:lnTo>
                  <a:lnTo>
                    <a:pt x="0" y="325120"/>
                  </a:lnTo>
                  <a:lnTo>
                    <a:pt x="25400" y="325120"/>
                  </a:lnTo>
                  <a:lnTo>
                    <a:pt x="25400" y="318770"/>
                  </a:lnTo>
                  <a:close/>
                </a:path>
                <a:path w="25400" h="947420">
                  <a:moveTo>
                    <a:pt x="25400" y="325120"/>
                  </a:moveTo>
                  <a:lnTo>
                    <a:pt x="0" y="325120"/>
                  </a:lnTo>
                  <a:lnTo>
                    <a:pt x="0" y="331470"/>
                  </a:lnTo>
                  <a:lnTo>
                    <a:pt x="25400" y="331470"/>
                  </a:lnTo>
                  <a:lnTo>
                    <a:pt x="25400" y="325120"/>
                  </a:lnTo>
                  <a:close/>
                </a:path>
                <a:path w="25400" h="947420">
                  <a:moveTo>
                    <a:pt x="25400" y="331470"/>
                  </a:moveTo>
                  <a:lnTo>
                    <a:pt x="0" y="331470"/>
                  </a:lnTo>
                  <a:lnTo>
                    <a:pt x="0" y="335280"/>
                  </a:lnTo>
                  <a:lnTo>
                    <a:pt x="25400" y="335280"/>
                  </a:lnTo>
                  <a:lnTo>
                    <a:pt x="25400" y="331470"/>
                  </a:lnTo>
                  <a:close/>
                </a:path>
                <a:path w="25400" h="947420">
                  <a:moveTo>
                    <a:pt x="25400" y="335280"/>
                  </a:moveTo>
                  <a:lnTo>
                    <a:pt x="0" y="335280"/>
                  </a:lnTo>
                  <a:lnTo>
                    <a:pt x="0" y="341630"/>
                  </a:lnTo>
                  <a:lnTo>
                    <a:pt x="25400" y="341630"/>
                  </a:lnTo>
                  <a:lnTo>
                    <a:pt x="25400" y="335280"/>
                  </a:lnTo>
                  <a:close/>
                </a:path>
                <a:path w="25400" h="947420">
                  <a:moveTo>
                    <a:pt x="25400" y="341630"/>
                  </a:moveTo>
                  <a:lnTo>
                    <a:pt x="0" y="341630"/>
                  </a:lnTo>
                  <a:lnTo>
                    <a:pt x="0" y="344170"/>
                  </a:lnTo>
                  <a:lnTo>
                    <a:pt x="25400" y="344170"/>
                  </a:lnTo>
                  <a:lnTo>
                    <a:pt x="25400" y="341630"/>
                  </a:lnTo>
                  <a:close/>
                </a:path>
                <a:path w="25400" h="947420">
                  <a:moveTo>
                    <a:pt x="25400" y="344170"/>
                  </a:moveTo>
                  <a:lnTo>
                    <a:pt x="0" y="344170"/>
                  </a:lnTo>
                  <a:lnTo>
                    <a:pt x="0" y="347980"/>
                  </a:lnTo>
                  <a:lnTo>
                    <a:pt x="25400" y="347980"/>
                  </a:lnTo>
                  <a:lnTo>
                    <a:pt x="25400" y="344170"/>
                  </a:lnTo>
                  <a:close/>
                </a:path>
                <a:path w="25400" h="947420">
                  <a:moveTo>
                    <a:pt x="25400" y="347980"/>
                  </a:moveTo>
                  <a:lnTo>
                    <a:pt x="0" y="347980"/>
                  </a:lnTo>
                  <a:lnTo>
                    <a:pt x="0" y="350520"/>
                  </a:lnTo>
                  <a:lnTo>
                    <a:pt x="25400" y="350520"/>
                  </a:lnTo>
                  <a:lnTo>
                    <a:pt x="25400" y="347980"/>
                  </a:lnTo>
                  <a:close/>
                </a:path>
                <a:path w="25400" h="947420">
                  <a:moveTo>
                    <a:pt x="25400" y="350520"/>
                  </a:moveTo>
                  <a:lnTo>
                    <a:pt x="0" y="350520"/>
                  </a:lnTo>
                  <a:lnTo>
                    <a:pt x="0" y="356870"/>
                  </a:lnTo>
                  <a:lnTo>
                    <a:pt x="25400" y="356870"/>
                  </a:lnTo>
                  <a:lnTo>
                    <a:pt x="25400" y="350520"/>
                  </a:lnTo>
                  <a:close/>
                </a:path>
                <a:path w="25400" h="947420">
                  <a:moveTo>
                    <a:pt x="25400" y="356870"/>
                  </a:moveTo>
                  <a:lnTo>
                    <a:pt x="0" y="356870"/>
                  </a:lnTo>
                  <a:lnTo>
                    <a:pt x="0" y="382270"/>
                  </a:lnTo>
                  <a:lnTo>
                    <a:pt x="25400" y="382270"/>
                  </a:lnTo>
                  <a:lnTo>
                    <a:pt x="25400" y="356870"/>
                  </a:lnTo>
                  <a:close/>
                </a:path>
                <a:path w="25400" h="947420">
                  <a:moveTo>
                    <a:pt x="25400" y="382270"/>
                  </a:moveTo>
                  <a:lnTo>
                    <a:pt x="0" y="382270"/>
                  </a:lnTo>
                  <a:lnTo>
                    <a:pt x="0" y="388620"/>
                  </a:lnTo>
                  <a:lnTo>
                    <a:pt x="25400" y="388620"/>
                  </a:lnTo>
                  <a:lnTo>
                    <a:pt x="25400" y="382270"/>
                  </a:lnTo>
                  <a:close/>
                </a:path>
                <a:path w="25400" h="947420">
                  <a:moveTo>
                    <a:pt x="25400" y="388620"/>
                  </a:moveTo>
                  <a:lnTo>
                    <a:pt x="0" y="388620"/>
                  </a:lnTo>
                  <a:lnTo>
                    <a:pt x="0" y="401320"/>
                  </a:lnTo>
                  <a:lnTo>
                    <a:pt x="25400" y="401320"/>
                  </a:lnTo>
                  <a:lnTo>
                    <a:pt x="25400" y="388620"/>
                  </a:lnTo>
                  <a:close/>
                </a:path>
                <a:path w="25400" h="947420">
                  <a:moveTo>
                    <a:pt x="25400" y="401320"/>
                  </a:moveTo>
                  <a:lnTo>
                    <a:pt x="0" y="401320"/>
                  </a:lnTo>
                  <a:lnTo>
                    <a:pt x="0" y="417830"/>
                  </a:lnTo>
                  <a:lnTo>
                    <a:pt x="25400" y="417830"/>
                  </a:lnTo>
                  <a:lnTo>
                    <a:pt x="25400" y="401320"/>
                  </a:lnTo>
                  <a:close/>
                </a:path>
                <a:path w="25400" h="947420">
                  <a:moveTo>
                    <a:pt x="25400" y="417830"/>
                  </a:moveTo>
                  <a:lnTo>
                    <a:pt x="0" y="417830"/>
                  </a:lnTo>
                  <a:lnTo>
                    <a:pt x="0" y="420370"/>
                  </a:lnTo>
                  <a:lnTo>
                    <a:pt x="25400" y="420370"/>
                  </a:lnTo>
                  <a:lnTo>
                    <a:pt x="25400" y="417830"/>
                  </a:lnTo>
                  <a:close/>
                </a:path>
                <a:path w="25400" h="947420">
                  <a:moveTo>
                    <a:pt x="25400" y="420370"/>
                  </a:moveTo>
                  <a:lnTo>
                    <a:pt x="0" y="420370"/>
                  </a:lnTo>
                  <a:lnTo>
                    <a:pt x="0" y="424180"/>
                  </a:lnTo>
                  <a:lnTo>
                    <a:pt x="25400" y="424180"/>
                  </a:lnTo>
                  <a:lnTo>
                    <a:pt x="25400" y="420370"/>
                  </a:lnTo>
                  <a:close/>
                </a:path>
                <a:path w="25400" h="947420">
                  <a:moveTo>
                    <a:pt x="25400" y="424180"/>
                  </a:moveTo>
                  <a:lnTo>
                    <a:pt x="0" y="424180"/>
                  </a:lnTo>
                  <a:lnTo>
                    <a:pt x="0" y="426719"/>
                  </a:lnTo>
                  <a:lnTo>
                    <a:pt x="25400" y="426719"/>
                  </a:lnTo>
                  <a:lnTo>
                    <a:pt x="25400" y="424180"/>
                  </a:lnTo>
                  <a:close/>
                </a:path>
                <a:path w="25400" h="947420">
                  <a:moveTo>
                    <a:pt x="25400" y="426720"/>
                  </a:moveTo>
                  <a:lnTo>
                    <a:pt x="0" y="426720"/>
                  </a:lnTo>
                  <a:lnTo>
                    <a:pt x="0" y="430530"/>
                  </a:lnTo>
                  <a:lnTo>
                    <a:pt x="25400" y="430530"/>
                  </a:lnTo>
                  <a:lnTo>
                    <a:pt x="25400" y="426720"/>
                  </a:lnTo>
                  <a:close/>
                </a:path>
                <a:path w="25400" h="947420">
                  <a:moveTo>
                    <a:pt x="25400" y="430530"/>
                  </a:moveTo>
                  <a:lnTo>
                    <a:pt x="0" y="430530"/>
                  </a:lnTo>
                  <a:lnTo>
                    <a:pt x="0" y="436880"/>
                  </a:lnTo>
                  <a:lnTo>
                    <a:pt x="25400" y="436880"/>
                  </a:lnTo>
                  <a:lnTo>
                    <a:pt x="25400" y="430530"/>
                  </a:lnTo>
                  <a:close/>
                </a:path>
                <a:path w="25400" h="947420">
                  <a:moveTo>
                    <a:pt x="25400" y="436880"/>
                  </a:moveTo>
                  <a:lnTo>
                    <a:pt x="0" y="436880"/>
                  </a:lnTo>
                  <a:lnTo>
                    <a:pt x="0" y="445770"/>
                  </a:lnTo>
                  <a:lnTo>
                    <a:pt x="25400" y="445770"/>
                  </a:lnTo>
                  <a:lnTo>
                    <a:pt x="25400" y="436880"/>
                  </a:lnTo>
                  <a:close/>
                </a:path>
                <a:path w="25400" h="947420">
                  <a:moveTo>
                    <a:pt x="25400" y="445770"/>
                  </a:moveTo>
                  <a:lnTo>
                    <a:pt x="0" y="445770"/>
                  </a:lnTo>
                  <a:lnTo>
                    <a:pt x="0" y="458470"/>
                  </a:lnTo>
                  <a:lnTo>
                    <a:pt x="25400" y="458470"/>
                  </a:lnTo>
                  <a:lnTo>
                    <a:pt x="25400" y="445770"/>
                  </a:lnTo>
                  <a:close/>
                </a:path>
                <a:path w="25400" h="947420">
                  <a:moveTo>
                    <a:pt x="25400" y="458470"/>
                  </a:moveTo>
                  <a:lnTo>
                    <a:pt x="0" y="458470"/>
                  </a:lnTo>
                  <a:lnTo>
                    <a:pt x="0" y="468630"/>
                  </a:lnTo>
                  <a:lnTo>
                    <a:pt x="25400" y="468630"/>
                  </a:lnTo>
                  <a:lnTo>
                    <a:pt x="25400" y="458470"/>
                  </a:lnTo>
                  <a:close/>
                </a:path>
                <a:path w="25400" h="947420">
                  <a:moveTo>
                    <a:pt x="25400" y="468630"/>
                  </a:moveTo>
                  <a:lnTo>
                    <a:pt x="0" y="468630"/>
                  </a:lnTo>
                  <a:lnTo>
                    <a:pt x="0" y="471170"/>
                  </a:lnTo>
                  <a:lnTo>
                    <a:pt x="25400" y="471170"/>
                  </a:lnTo>
                  <a:lnTo>
                    <a:pt x="25400" y="468630"/>
                  </a:lnTo>
                  <a:close/>
                </a:path>
                <a:path w="25400" h="947420">
                  <a:moveTo>
                    <a:pt x="25400" y="471170"/>
                  </a:moveTo>
                  <a:lnTo>
                    <a:pt x="0" y="471170"/>
                  </a:lnTo>
                  <a:lnTo>
                    <a:pt x="0" y="477520"/>
                  </a:lnTo>
                  <a:lnTo>
                    <a:pt x="25400" y="477520"/>
                  </a:lnTo>
                  <a:lnTo>
                    <a:pt x="25400" y="471170"/>
                  </a:lnTo>
                  <a:close/>
                </a:path>
                <a:path w="25400" h="947420">
                  <a:moveTo>
                    <a:pt x="25400" y="477520"/>
                  </a:moveTo>
                  <a:lnTo>
                    <a:pt x="0" y="477520"/>
                  </a:lnTo>
                  <a:lnTo>
                    <a:pt x="0" y="481330"/>
                  </a:lnTo>
                  <a:lnTo>
                    <a:pt x="25400" y="481330"/>
                  </a:lnTo>
                  <a:lnTo>
                    <a:pt x="25400" y="477520"/>
                  </a:lnTo>
                  <a:close/>
                </a:path>
                <a:path w="25400" h="947420">
                  <a:moveTo>
                    <a:pt x="25400" y="481330"/>
                  </a:moveTo>
                  <a:lnTo>
                    <a:pt x="0" y="481330"/>
                  </a:lnTo>
                  <a:lnTo>
                    <a:pt x="0" y="487680"/>
                  </a:lnTo>
                  <a:lnTo>
                    <a:pt x="25400" y="487680"/>
                  </a:lnTo>
                  <a:lnTo>
                    <a:pt x="25400" y="481330"/>
                  </a:lnTo>
                  <a:close/>
                </a:path>
                <a:path w="25400" h="947420">
                  <a:moveTo>
                    <a:pt x="25400" y="487680"/>
                  </a:moveTo>
                  <a:lnTo>
                    <a:pt x="0" y="487680"/>
                  </a:lnTo>
                  <a:lnTo>
                    <a:pt x="0" y="490220"/>
                  </a:lnTo>
                  <a:lnTo>
                    <a:pt x="25400" y="490220"/>
                  </a:lnTo>
                  <a:lnTo>
                    <a:pt x="25400" y="487680"/>
                  </a:lnTo>
                  <a:close/>
                </a:path>
                <a:path w="25400" h="947420">
                  <a:moveTo>
                    <a:pt x="25400" y="490220"/>
                  </a:moveTo>
                  <a:lnTo>
                    <a:pt x="0" y="490220"/>
                  </a:lnTo>
                  <a:lnTo>
                    <a:pt x="0" y="494030"/>
                  </a:lnTo>
                  <a:lnTo>
                    <a:pt x="25400" y="494030"/>
                  </a:lnTo>
                  <a:lnTo>
                    <a:pt x="25400" y="490220"/>
                  </a:lnTo>
                  <a:close/>
                </a:path>
                <a:path w="25400" h="947420">
                  <a:moveTo>
                    <a:pt x="25400" y="494030"/>
                  </a:moveTo>
                  <a:lnTo>
                    <a:pt x="0" y="494030"/>
                  </a:lnTo>
                  <a:lnTo>
                    <a:pt x="0" y="496570"/>
                  </a:lnTo>
                  <a:lnTo>
                    <a:pt x="25400" y="496570"/>
                  </a:lnTo>
                  <a:lnTo>
                    <a:pt x="25400" y="494030"/>
                  </a:lnTo>
                  <a:close/>
                </a:path>
                <a:path w="25400" h="947420">
                  <a:moveTo>
                    <a:pt x="25400" y="496570"/>
                  </a:moveTo>
                  <a:lnTo>
                    <a:pt x="0" y="496570"/>
                  </a:lnTo>
                  <a:lnTo>
                    <a:pt x="0" y="502920"/>
                  </a:lnTo>
                  <a:lnTo>
                    <a:pt x="25400" y="502920"/>
                  </a:lnTo>
                  <a:lnTo>
                    <a:pt x="25400" y="496570"/>
                  </a:lnTo>
                  <a:close/>
                </a:path>
                <a:path w="25400" h="947420">
                  <a:moveTo>
                    <a:pt x="25400" y="502920"/>
                  </a:moveTo>
                  <a:lnTo>
                    <a:pt x="0" y="502920"/>
                  </a:lnTo>
                  <a:lnTo>
                    <a:pt x="0" y="521970"/>
                  </a:lnTo>
                  <a:lnTo>
                    <a:pt x="25400" y="521970"/>
                  </a:lnTo>
                  <a:lnTo>
                    <a:pt x="25400" y="502920"/>
                  </a:lnTo>
                  <a:close/>
                </a:path>
                <a:path w="25400" h="947420">
                  <a:moveTo>
                    <a:pt x="25400" y="521970"/>
                  </a:moveTo>
                  <a:lnTo>
                    <a:pt x="0" y="521970"/>
                  </a:lnTo>
                  <a:lnTo>
                    <a:pt x="0" y="525780"/>
                  </a:lnTo>
                  <a:lnTo>
                    <a:pt x="25400" y="525780"/>
                  </a:lnTo>
                  <a:lnTo>
                    <a:pt x="25400" y="521970"/>
                  </a:lnTo>
                  <a:close/>
                </a:path>
                <a:path w="25400" h="947420">
                  <a:moveTo>
                    <a:pt x="25400" y="525780"/>
                  </a:moveTo>
                  <a:lnTo>
                    <a:pt x="0" y="525780"/>
                  </a:lnTo>
                  <a:lnTo>
                    <a:pt x="0" y="538480"/>
                  </a:lnTo>
                  <a:lnTo>
                    <a:pt x="25400" y="538480"/>
                  </a:lnTo>
                  <a:lnTo>
                    <a:pt x="25400" y="525780"/>
                  </a:lnTo>
                  <a:close/>
                </a:path>
                <a:path w="25400" h="947420">
                  <a:moveTo>
                    <a:pt x="25400" y="538480"/>
                  </a:moveTo>
                  <a:lnTo>
                    <a:pt x="0" y="538480"/>
                  </a:lnTo>
                  <a:lnTo>
                    <a:pt x="0" y="547370"/>
                  </a:lnTo>
                  <a:lnTo>
                    <a:pt x="25400" y="547370"/>
                  </a:lnTo>
                  <a:lnTo>
                    <a:pt x="25400" y="538480"/>
                  </a:lnTo>
                  <a:close/>
                </a:path>
                <a:path w="25400" h="947420">
                  <a:moveTo>
                    <a:pt x="25400" y="547370"/>
                  </a:moveTo>
                  <a:lnTo>
                    <a:pt x="0" y="547370"/>
                  </a:lnTo>
                  <a:lnTo>
                    <a:pt x="0" y="551180"/>
                  </a:lnTo>
                  <a:lnTo>
                    <a:pt x="25400" y="551180"/>
                  </a:lnTo>
                  <a:lnTo>
                    <a:pt x="25400" y="547370"/>
                  </a:lnTo>
                  <a:close/>
                </a:path>
                <a:path w="25400" h="947420">
                  <a:moveTo>
                    <a:pt x="25400" y="551180"/>
                  </a:moveTo>
                  <a:lnTo>
                    <a:pt x="0" y="551180"/>
                  </a:lnTo>
                  <a:lnTo>
                    <a:pt x="0" y="566420"/>
                  </a:lnTo>
                  <a:lnTo>
                    <a:pt x="25400" y="566420"/>
                  </a:lnTo>
                  <a:lnTo>
                    <a:pt x="25400" y="551180"/>
                  </a:lnTo>
                  <a:close/>
                </a:path>
                <a:path w="25400" h="947420">
                  <a:moveTo>
                    <a:pt x="25400" y="566420"/>
                  </a:moveTo>
                  <a:lnTo>
                    <a:pt x="0" y="566420"/>
                  </a:lnTo>
                  <a:lnTo>
                    <a:pt x="0" y="572770"/>
                  </a:lnTo>
                  <a:lnTo>
                    <a:pt x="25400" y="572770"/>
                  </a:lnTo>
                  <a:lnTo>
                    <a:pt x="25400" y="566420"/>
                  </a:lnTo>
                  <a:close/>
                </a:path>
                <a:path w="25400" h="947420">
                  <a:moveTo>
                    <a:pt x="25400" y="572770"/>
                  </a:moveTo>
                  <a:lnTo>
                    <a:pt x="0" y="572770"/>
                  </a:lnTo>
                  <a:lnTo>
                    <a:pt x="0" y="576580"/>
                  </a:lnTo>
                  <a:lnTo>
                    <a:pt x="25400" y="576580"/>
                  </a:lnTo>
                  <a:lnTo>
                    <a:pt x="25400" y="572770"/>
                  </a:lnTo>
                  <a:close/>
                </a:path>
                <a:path w="25400" h="947420">
                  <a:moveTo>
                    <a:pt x="25400" y="576580"/>
                  </a:moveTo>
                  <a:lnTo>
                    <a:pt x="0" y="576580"/>
                  </a:lnTo>
                  <a:lnTo>
                    <a:pt x="0" y="579120"/>
                  </a:lnTo>
                  <a:lnTo>
                    <a:pt x="25400" y="579120"/>
                  </a:lnTo>
                  <a:lnTo>
                    <a:pt x="25400" y="576580"/>
                  </a:lnTo>
                  <a:close/>
                </a:path>
                <a:path w="25400" h="947420">
                  <a:moveTo>
                    <a:pt x="25400" y="579120"/>
                  </a:moveTo>
                  <a:lnTo>
                    <a:pt x="0" y="579120"/>
                  </a:lnTo>
                  <a:lnTo>
                    <a:pt x="0" y="582930"/>
                  </a:lnTo>
                  <a:lnTo>
                    <a:pt x="25400" y="582930"/>
                  </a:lnTo>
                  <a:lnTo>
                    <a:pt x="25400" y="579120"/>
                  </a:lnTo>
                  <a:close/>
                </a:path>
                <a:path w="25400" h="947420">
                  <a:moveTo>
                    <a:pt x="25400" y="582930"/>
                  </a:moveTo>
                  <a:lnTo>
                    <a:pt x="0" y="582930"/>
                  </a:lnTo>
                  <a:lnTo>
                    <a:pt x="0" y="589280"/>
                  </a:lnTo>
                  <a:lnTo>
                    <a:pt x="25400" y="589280"/>
                  </a:lnTo>
                  <a:lnTo>
                    <a:pt x="25400" y="582930"/>
                  </a:lnTo>
                  <a:close/>
                </a:path>
                <a:path w="25400" h="947420">
                  <a:moveTo>
                    <a:pt x="25400" y="589280"/>
                  </a:moveTo>
                  <a:lnTo>
                    <a:pt x="0" y="589280"/>
                  </a:lnTo>
                  <a:lnTo>
                    <a:pt x="0" y="591820"/>
                  </a:lnTo>
                  <a:lnTo>
                    <a:pt x="25400" y="591820"/>
                  </a:lnTo>
                  <a:lnTo>
                    <a:pt x="25400" y="589280"/>
                  </a:lnTo>
                  <a:close/>
                </a:path>
                <a:path w="25400" h="947420">
                  <a:moveTo>
                    <a:pt x="25400" y="591820"/>
                  </a:moveTo>
                  <a:lnTo>
                    <a:pt x="0" y="591820"/>
                  </a:lnTo>
                  <a:lnTo>
                    <a:pt x="0" y="598170"/>
                  </a:lnTo>
                  <a:lnTo>
                    <a:pt x="25400" y="598170"/>
                  </a:lnTo>
                  <a:lnTo>
                    <a:pt x="25400" y="591820"/>
                  </a:lnTo>
                  <a:close/>
                </a:path>
                <a:path w="25400" h="947420">
                  <a:moveTo>
                    <a:pt x="25400" y="598170"/>
                  </a:moveTo>
                  <a:lnTo>
                    <a:pt x="0" y="598170"/>
                  </a:lnTo>
                  <a:lnTo>
                    <a:pt x="0" y="610870"/>
                  </a:lnTo>
                  <a:lnTo>
                    <a:pt x="25400" y="610870"/>
                  </a:lnTo>
                  <a:lnTo>
                    <a:pt x="25400" y="598170"/>
                  </a:lnTo>
                  <a:close/>
                </a:path>
                <a:path w="25400" h="947420">
                  <a:moveTo>
                    <a:pt x="25400" y="941070"/>
                  </a:moveTo>
                  <a:lnTo>
                    <a:pt x="0" y="941070"/>
                  </a:lnTo>
                  <a:lnTo>
                    <a:pt x="0" y="947420"/>
                  </a:lnTo>
                  <a:lnTo>
                    <a:pt x="15239" y="947420"/>
                  </a:lnTo>
                  <a:lnTo>
                    <a:pt x="15239" y="946150"/>
                  </a:lnTo>
                  <a:lnTo>
                    <a:pt x="25400" y="946150"/>
                  </a:lnTo>
                  <a:lnTo>
                    <a:pt x="25400" y="941070"/>
                  </a:lnTo>
                  <a:close/>
                </a:path>
                <a:path w="25400" h="947420">
                  <a:moveTo>
                    <a:pt x="25400" y="934720"/>
                  </a:moveTo>
                  <a:lnTo>
                    <a:pt x="0" y="934720"/>
                  </a:lnTo>
                  <a:lnTo>
                    <a:pt x="0" y="939800"/>
                  </a:lnTo>
                  <a:lnTo>
                    <a:pt x="25400" y="939800"/>
                  </a:lnTo>
                  <a:lnTo>
                    <a:pt x="25400" y="934720"/>
                  </a:lnTo>
                  <a:close/>
                </a:path>
                <a:path w="25400" h="947420">
                  <a:moveTo>
                    <a:pt x="25400" y="928370"/>
                  </a:moveTo>
                  <a:lnTo>
                    <a:pt x="0" y="928370"/>
                  </a:lnTo>
                  <a:lnTo>
                    <a:pt x="0" y="933450"/>
                  </a:lnTo>
                  <a:lnTo>
                    <a:pt x="25400" y="933450"/>
                  </a:lnTo>
                  <a:lnTo>
                    <a:pt x="25400" y="928370"/>
                  </a:lnTo>
                  <a:close/>
                </a:path>
                <a:path w="25400" h="947420">
                  <a:moveTo>
                    <a:pt x="25400" y="922020"/>
                  </a:moveTo>
                  <a:lnTo>
                    <a:pt x="0" y="922020"/>
                  </a:lnTo>
                  <a:lnTo>
                    <a:pt x="0" y="927100"/>
                  </a:lnTo>
                  <a:lnTo>
                    <a:pt x="25400" y="927100"/>
                  </a:lnTo>
                  <a:lnTo>
                    <a:pt x="25400" y="922020"/>
                  </a:lnTo>
                  <a:close/>
                </a:path>
                <a:path w="25400" h="947420">
                  <a:moveTo>
                    <a:pt x="25400" y="915670"/>
                  </a:moveTo>
                  <a:lnTo>
                    <a:pt x="0" y="915670"/>
                  </a:lnTo>
                  <a:lnTo>
                    <a:pt x="0" y="920750"/>
                  </a:lnTo>
                  <a:lnTo>
                    <a:pt x="25400" y="920750"/>
                  </a:lnTo>
                  <a:lnTo>
                    <a:pt x="25400" y="915670"/>
                  </a:lnTo>
                  <a:close/>
                </a:path>
                <a:path w="25400" h="947420">
                  <a:moveTo>
                    <a:pt x="25400" y="909320"/>
                  </a:moveTo>
                  <a:lnTo>
                    <a:pt x="0" y="909320"/>
                  </a:lnTo>
                  <a:lnTo>
                    <a:pt x="0" y="914400"/>
                  </a:lnTo>
                  <a:lnTo>
                    <a:pt x="25400" y="914400"/>
                  </a:lnTo>
                  <a:lnTo>
                    <a:pt x="25400" y="909320"/>
                  </a:lnTo>
                  <a:close/>
                </a:path>
                <a:path w="25400" h="947420">
                  <a:moveTo>
                    <a:pt x="25400" y="902970"/>
                  </a:moveTo>
                  <a:lnTo>
                    <a:pt x="0" y="902970"/>
                  </a:lnTo>
                  <a:lnTo>
                    <a:pt x="0" y="908050"/>
                  </a:lnTo>
                  <a:lnTo>
                    <a:pt x="25400" y="908050"/>
                  </a:lnTo>
                  <a:lnTo>
                    <a:pt x="25400" y="902970"/>
                  </a:lnTo>
                  <a:close/>
                </a:path>
                <a:path w="25400" h="947420">
                  <a:moveTo>
                    <a:pt x="25400" y="896620"/>
                  </a:moveTo>
                  <a:lnTo>
                    <a:pt x="0" y="896620"/>
                  </a:lnTo>
                  <a:lnTo>
                    <a:pt x="0" y="901700"/>
                  </a:lnTo>
                  <a:lnTo>
                    <a:pt x="25400" y="901700"/>
                  </a:lnTo>
                  <a:lnTo>
                    <a:pt x="25400" y="896620"/>
                  </a:lnTo>
                  <a:close/>
                </a:path>
                <a:path w="25400" h="947420">
                  <a:moveTo>
                    <a:pt x="25400" y="890270"/>
                  </a:moveTo>
                  <a:lnTo>
                    <a:pt x="0" y="890270"/>
                  </a:lnTo>
                  <a:lnTo>
                    <a:pt x="0" y="895350"/>
                  </a:lnTo>
                  <a:lnTo>
                    <a:pt x="25400" y="895350"/>
                  </a:lnTo>
                  <a:lnTo>
                    <a:pt x="25400" y="890270"/>
                  </a:lnTo>
                  <a:close/>
                </a:path>
                <a:path w="25400" h="947420">
                  <a:moveTo>
                    <a:pt x="25400" y="883920"/>
                  </a:moveTo>
                  <a:lnTo>
                    <a:pt x="0" y="883920"/>
                  </a:lnTo>
                  <a:lnTo>
                    <a:pt x="0" y="889000"/>
                  </a:lnTo>
                  <a:lnTo>
                    <a:pt x="25400" y="889000"/>
                  </a:lnTo>
                  <a:lnTo>
                    <a:pt x="25400" y="883920"/>
                  </a:lnTo>
                  <a:close/>
                </a:path>
                <a:path w="25400" h="947420">
                  <a:moveTo>
                    <a:pt x="25400" y="877570"/>
                  </a:moveTo>
                  <a:lnTo>
                    <a:pt x="0" y="877570"/>
                  </a:lnTo>
                  <a:lnTo>
                    <a:pt x="0" y="882650"/>
                  </a:lnTo>
                  <a:lnTo>
                    <a:pt x="25400" y="882650"/>
                  </a:lnTo>
                  <a:lnTo>
                    <a:pt x="25400" y="877570"/>
                  </a:lnTo>
                  <a:close/>
                </a:path>
                <a:path w="25400" h="947420">
                  <a:moveTo>
                    <a:pt x="25400" y="871220"/>
                  </a:moveTo>
                  <a:lnTo>
                    <a:pt x="0" y="871220"/>
                  </a:lnTo>
                  <a:lnTo>
                    <a:pt x="0" y="876300"/>
                  </a:lnTo>
                  <a:lnTo>
                    <a:pt x="25400" y="876300"/>
                  </a:lnTo>
                  <a:lnTo>
                    <a:pt x="25400" y="871220"/>
                  </a:lnTo>
                  <a:close/>
                </a:path>
                <a:path w="25400" h="947420">
                  <a:moveTo>
                    <a:pt x="25400" y="864870"/>
                  </a:moveTo>
                  <a:lnTo>
                    <a:pt x="0" y="864870"/>
                  </a:lnTo>
                  <a:lnTo>
                    <a:pt x="0" y="869950"/>
                  </a:lnTo>
                  <a:lnTo>
                    <a:pt x="25400" y="869950"/>
                  </a:lnTo>
                  <a:lnTo>
                    <a:pt x="25400" y="864870"/>
                  </a:lnTo>
                  <a:close/>
                </a:path>
                <a:path w="25400" h="947420">
                  <a:moveTo>
                    <a:pt x="25400" y="858520"/>
                  </a:moveTo>
                  <a:lnTo>
                    <a:pt x="0" y="858520"/>
                  </a:lnTo>
                  <a:lnTo>
                    <a:pt x="0" y="863600"/>
                  </a:lnTo>
                  <a:lnTo>
                    <a:pt x="25400" y="863600"/>
                  </a:lnTo>
                  <a:lnTo>
                    <a:pt x="25400" y="858520"/>
                  </a:lnTo>
                  <a:close/>
                </a:path>
                <a:path w="25400" h="947420">
                  <a:moveTo>
                    <a:pt x="25400" y="852170"/>
                  </a:moveTo>
                  <a:lnTo>
                    <a:pt x="0" y="852170"/>
                  </a:lnTo>
                  <a:lnTo>
                    <a:pt x="0" y="857250"/>
                  </a:lnTo>
                  <a:lnTo>
                    <a:pt x="25400" y="857250"/>
                  </a:lnTo>
                  <a:lnTo>
                    <a:pt x="25400" y="852170"/>
                  </a:lnTo>
                  <a:close/>
                </a:path>
                <a:path w="25400" h="947420">
                  <a:moveTo>
                    <a:pt x="25400" y="845820"/>
                  </a:moveTo>
                  <a:lnTo>
                    <a:pt x="0" y="845820"/>
                  </a:lnTo>
                  <a:lnTo>
                    <a:pt x="0" y="850900"/>
                  </a:lnTo>
                  <a:lnTo>
                    <a:pt x="25400" y="850900"/>
                  </a:lnTo>
                  <a:lnTo>
                    <a:pt x="25400" y="845820"/>
                  </a:lnTo>
                  <a:close/>
                </a:path>
                <a:path w="25400" h="947420">
                  <a:moveTo>
                    <a:pt x="25400" y="839470"/>
                  </a:moveTo>
                  <a:lnTo>
                    <a:pt x="0" y="839470"/>
                  </a:lnTo>
                  <a:lnTo>
                    <a:pt x="0" y="844550"/>
                  </a:lnTo>
                  <a:lnTo>
                    <a:pt x="25400" y="844550"/>
                  </a:lnTo>
                  <a:lnTo>
                    <a:pt x="25400" y="839470"/>
                  </a:lnTo>
                  <a:close/>
                </a:path>
                <a:path w="25400" h="947420">
                  <a:moveTo>
                    <a:pt x="25400" y="833120"/>
                  </a:moveTo>
                  <a:lnTo>
                    <a:pt x="0" y="833120"/>
                  </a:lnTo>
                  <a:lnTo>
                    <a:pt x="0" y="838200"/>
                  </a:lnTo>
                  <a:lnTo>
                    <a:pt x="25400" y="838200"/>
                  </a:lnTo>
                  <a:lnTo>
                    <a:pt x="25400" y="833120"/>
                  </a:lnTo>
                  <a:close/>
                </a:path>
                <a:path w="25400" h="947420">
                  <a:moveTo>
                    <a:pt x="25400" y="826770"/>
                  </a:moveTo>
                  <a:lnTo>
                    <a:pt x="0" y="826770"/>
                  </a:lnTo>
                  <a:lnTo>
                    <a:pt x="0" y="831850"/>
                  </a:lnTo>
                  <a:lnTo>
                    <a:pt x="25400" y="831850"/>
                  </a:lnTo>
                  <a:lnTo>
                    <a:pt x="25400" y="826770"/>
                  </a:lnTo>
                  <a:close/>
                </a:path>
                <a:path w="25400" h="947420">
                  <a:moveTo>
                    <a:pt x="25400" y="820420"/>
                  </a:moveTo>
                  <a:lnTo>
                    <a:pt x="0" y="820420"/>
                  </a:lnTo>
                  <a:lnTo>
                    <a:pt x="0" y="825500"/>
                  </a:lnTo>
                  <a:lnTo>
                    <a:pt x="25400" y="825500"/>
                  </a:lnTo>
                  <a:lnTo>
                    <a:pt x="25400" y="820420"/>
                  </a:lnTo>
                  <a:close/>
                </a:path>
                <a:path w="25400" h="947420">
                  <a:moveTo>
                    <a:pt x="25400" y="814070"/>
                  </a:moveTo>
                  <a:lnTo>
                    <a:pt x="0" y="814070"/>
                  </a:lnTo>
                  <a:lnTo>
                    <a:pt x="0" y="819150"/>
                  </a:lnTo>
                  <a:lnTo>
                    <a:pt x="25400" y="819150"/>
                  </a:lnTo>
                  <a:lnTo>
                    <a:pt x="25400" y="814070"/>
                  </a:lnTo>
                  <a:close/>
                </a:path>
                <a:path w="25400" h="947420">
                  <a:moveTo>
                    <a:pt x="25400" y="807720"/>
                  </a:moveTo>
                  <a:lnTo>
                    <a:pt x="0" y="807720"/>
                  </a:lnTo>
                  <a:lnTo>
                    <a:pt x="0" y="812800"/>
                  </a:lnTo>
                  <a:lnTo>
                    <a:pt x="25400" y="812800"/>
                  </a:lnTo>
                  <a:lnTo>
                    <a:pt x="25400" y="807720"/>
                  </a:lnTo>
                  <a:close/>
                </a:path>
                <a:path w="25400" h="947420">
                  <a:moveTo>
                    <a:pt x="25400" y="801370"/>
                  </a:moveTo>
                  <a:lnTo>
                    <a:pt x="0" y="801370"/>
                  </a:lnTo>
                  <a:lnTo>
                    <a:pt x="0" y="806450"/>
                  </a:lnTo>
                  <a:lnTo>
                    <a:pt x="25400" y="806450"/>
                  </a:lnTo>
                  <a:lnTo>
                    <a:pt x="25400" y="801370"/>
                  </a:lnTo>
                  <a:close/>
                </a:path>
                <a:path w="25400" h="947420">
                  <a:moveTo>
                    <a:pt x="25400" y="795020"/>
                  </a:moveTo>
                  <a:lnTo>
                    <a:pt x="0" y="795020"/>
                  </a:lnTo>
                  <a:lnTo>
                    <a:pt x="0" y="800100"/>
                  </a:lnTo>
                  <a:lnTo>
                    <a:pt x="25400" y="800100"/>
                  </a:lnTo>
                  <a:lnTo>
                    <a:pt x="25400" y="795020"/>
                  </a:lnTo>
                  <a:close/>
                </a:path>
                <a:path w="25400" h="947420">
                  <a:moveTo>
                    <a:pt x="25400" y="788670"/>
                  </a:moveTo>
                  <a:lnTo>
                    <a:pt x="0" y="788670"/>
                  </a:lnTo>
                  <a:lnTo>
                    <a:pt x="0" y="793750"/>
                  </a:lnTo>
                  <a:lnTo>
                    <a:pt x="25400" y="793750"/>
                  </a:lnTo>
                  <a:lnTo>
                    <a:pt x="25400" y="788670"/>
                  </a:lnTo>
                  <a:close/>
                </a:path>
                <a:path w="25400" h="947420">
                  <a:moveTo>
                    <a:pt x="25400" y="782320"/>
                  </a:moveTo>
                  <a:lnTo>
                    <a:pt x="0" y="782320"/>
                  </a:lnTo>
                  <a:lnTo>
                    <a:pt x="0" y="787400"/>
                  </a:lnTo>
                  <a:lnTo>
                    <a:pt x="25400" y="787400"/>
                  </a:lnTo>
                  <a:lnTo>
                    <a:pt x="25400" y="782320"/>
                  </a:lnTo>
                  <a:close/>
                </a:path>
                <a:path w="25400" h="947420">
                  <a:moveTo>
                    <a:pt x="25400" y="775970"/>
                  </a:moveTo>
                  <a:lnTo>
                    <a:pt x="0" y="775970"/>
                  </a:lnTo>
                  <a:lnTo>
                    <a:pt x="0" y="781050"/>
                  </a:lnTo>
                  <a:lnTo>
                    <a:pt x="25400" y="781050"/>
                  </a:lnTo>
                  <a:lnTo>
                    <a:pt x="25400" y="775970"/>
                  </a:lnTo>
                  <a:close/>
                </a:path>
                <a:path w="25400" h="947420">
                  <a:moveTo>
                    <a:pt x="25400" y="769620"/>
                  </a:moveTo>
                  <a:lnTo>
                    <a:pt x="0" y="769620"/>
                  </a:lnTo>
                  <a:lnTo>
                    <a:pt x="0" y="774700"/>
                  </a:lnTo>
                  <a:lnTo>
                    <a:pt x="25400" y="774700"/>
                  </a:lnTo>
                  <a:lnTo>
                    <a:pt x="25400" y="769620"/>
                  </a:lnTo>
                  <a:close/>
                </a:path>
                <a:path w="25400" h="947420">
                  <a:moveTo>
                    <a:pt x="25400" y="763270"/>
                  </a:moveTo>
                  <a:lnTo>
                    <a:pt x="0" y="763270"/>
                  </a:lnTo>
                  <a:lnTo>
                    <a:pt x="0" y="768350"/>
                  </a:lnTo>
                  <a:lnTo>
                    <a:pt x="25400" y="768350"/>
                  </a:lnTo>
                  <a:lnTo>
                    <a:pt x="25400" y="763270"/>
                  </a:lnTo>
                  <a:close/>
                </a:path>
                <a:path w="25400" h="947420">
                  <a:moveTo>
                    <a:pt x="25400" y="756920"/>
                  </a:moveTo>
                  <a:lnTo>
                    <a:pt x="0" y="756920"/>
                  </a:lnTo>
                  <a:lnTo>
                    <a:pt x="0" y="762000"/>
                  </a:lnTo>
                  <a:lnTo>
                    <a:pt x="25400" y="762000"/>
                  </a:lnTo>
                  <a:lnTo>
                    <a:pt x="25400" y="756920"/>
                  </a:lnTo>
                  <a:close/>
                </a:path>
                <a:path w="25400" h="947420">
                  <a:moveTo>
                    <a:pt x="25400" y="750570"/>
                  </a:moveTo>
                  <a:lnTo>
                    <a:pt x="0" y="750570"/>
                  </a:lnTo>
                  <a:lnTo>
                    <a:pt x="0" y="755650"/>
                  </a:lnTo>
                  <a:lnTo>
                    <a:pt x="25400" y="755650"/>
                  </a:lnTo>
                  <a:lnTo>
                    <a:pt x="25400" y="750570"/>
                  </a:lnTo>
                  <a:close/>
                </a:path>
                <a:path w="25400" h="947420">
                  <a:moveTo>
                    <a:pt x="25400" y="744220"/>
                  </a:moveTo>
                  <a:lnTo>
                    <a:pt x="0" y="744220"/>
                  </a:lnTo>
                  <a:lnTo>
                    <a:pt x="0" y="749300"/>
                  </a:lnTo>
                  <a:lnTo>
                    <a:pt x="25400" y="749300"/>
                  </a:lnTo>
                  <a:lnTo>
                    <a:pt x="25400" y="744220"/>
                  </a:lnTo>
                  <a:close/>
                </a:path>
                <a:path w="25400" h="947420">
                  <a:moveTo>
                    <a:pt x="25400" y="737870"/>
                  </a:moveTo>
                  <a:lnTo>
                    <a:pt x="0" y="737870"/>
                  </a:lnTo>
                  <a:lnTo>
                    <a:pt x="0" y="742950"/>
                  </a:lnTo>
                  <a:lnTo>
                    <a:pt x="25400" y="742950"/>
                  </a:lnTo>
                  <a:lnTo>
                    <a:pt x="25400" y="737870"/>
                  </a:lnTo>
                  <a:close/>
                </a:path>
                <a:path w="25400" h="947420">
                  <a:moveTo>
                    <a:pt x="25400" y="731520"/>
                  </a:moveTo>
                  <a:lnTo>
                    <a:pt x="0" y="731520"/>
                  </a:lnTo>
                  <a:lnTo>
                    <a:pt x="0" y="736600"/>
                  </a:lnTo>
                  <a:lnTo>
                    <a:pt x="25400" y="736600"/>
                  </a:lnTo>
                  <a:lnTo>
                    <a:pt x="25400" y="731520"/>
                  </a:lnTo>
                  <a:close/>
                </a:path>
                <a:path w="25400" h="947420">
                  <a:moveTo>
                    <a:pt x="25400" y="725170"/>
                  </a:moveTo>
                  <a:lnTo>
                    <a:pt x="0" y="725170"/>
                  </a:lnTo>
                  <a:lnTo>
                    <a:pt x="0" y="730250"/>
                  </a:lnTo>
                  <a:lnTo>
                    <a:pt x="25400" y="730250"/>
                  </a:lnTo>
                  <a:lnTo>
                    <a:pt x="25400" y="725170"/>
                  </a:lnTo>
                  <a:close/>
                </a:path>
                <a:path w="25400" h="947420">
                  <a:moveTo>
                    <a:pt x="25400" y="718820"/>
                  </a:moveTo>
                  <a:lnTo>
                    <a:pt x="0" y="718820"/>
                  </a:lnTo>
                  <a:lnTo>
                    <a:pt x="0" y="723900"/>
                  </a:lnTo>
                  <a:lnTo>
                    <a:pt x="25400" y="723900"/>
                  </a:lnTo>
                  <a:lnTo>
                    <a:pt x="25400" y="718820"/>
                  </a:lnTo>
                  <a:close/>
                </a:path>
                <a:path w="25400" h="947420">
                  <a:moveTo>
                    <a:pt x="25400" y="712470"/>
                  </a:moveTo>
                  <a:lnTo>
                    <a:pt x="0" y="712470"/>
                  </a:lnTo>
                  <a:lnTo>
                    <a:pt x="0" y="717550"/>
                  </a:lnTo>
                  <a:lnTo>
                    <a:pt x="25400" y="717550"/>
                  </a:lnTo>
                  <a:lnTo>
                    <a:pt x="25400" y="712470"/>
                  </a:lnTo>
                  <a:close/>
                </a:path>
                <a:path w="25400" h="947420">
                  <a:moveTo>
                    <a:pt x="25400" y="706120"/>
                  </a:moveTo>
                  <a:lnTo>
                    <a:pt x="0" y="706120"/>
                  </a:lnTo>
                  <a:lnTo>
                    <a:pt x="0" y="711200"/>
                  </a:lnTo>
                  <a:lnTo>
                    <a:pt x="25400" y="711200"/>
                  </a:lnTo>
                  <a:lnTo>
                    <a:pt x="25400" y="706120"/>
                  </a:lnTo>
                  <a:close/>
                </a:path>
                <a:path w="25400" h="947420">
                  <a:moveTo>
                    <a:pt x="25400" y="699770"/>
                  </a:moveTo>
                  <a:lnTo>
                    <a:pt x="0" y="699770"/>
                  </a:lnTo>
                  <a:lnTo>
                    <a:pt x="0" y="704850"/>
                  </a:lnTo>
                  <a:lnTo>
                    <a:pt x="25400" y="704850"/>
                  </a:lnTo>
                  <a:lnTo>
                    <a:pt x="25400" y="699770"/>
                  </a:lnTo>
                  <a:close/>
                </a:path>
                <a:path w="25400" h="947420">
                  <a:moveTo>
                    <a:pt x="25400" y="693420"/>
                  </a:moveTo>
                  <a:lnTo>
                    <a:pt x="0" y="693420"/>
                  </a:lnTo>
                  <a:lnTo>
                    <a:pt x="0" y="698500"/>
                  </a:lnTo>
                  <a:lnTo>
                    <a:pt x="25400" y="698500"/>
                  </a:lnTo>
                  <a:lnTo>
                    <a:pt x="25400" y="693420"/>
                  </a:lnTo>
                  <a:close/>
                </a:path>
                <a:path w="25400" h="947420">
                  <a:moveTo>
                    <a:pt x="25400" y="687070"/>
                  </a:moveTo>
                  <a:lnTo>
                    <a:pt x="0" y="687070"/>
                  </a:lnTo>
                  <a:lnTo>
                    <a:pt x="0" y="692150"/>
                  </a:lnTo>
                  <a:lnTo>
                    <a:pt x="25400" y="692150"/>
                  </a:lnTo>
                  <a:lnTo>
                    <a:pt x="25400" y="687070"/>
                  </a:lnTo>
                  <a:close/>
                </a:path>
                <a:path w="25400" h="947420">
                  <a:moveTo>
                    <a:pt x="25400" y="680720"/>
                  </a:moveTo>
                  <a:lnTo>
                    <a:pt x="0" y="680720"/>
                  </a:lnTo>
                  <a:lnTo>
                    <a:pt x="0" y="685800"/>
                  </a:lnTo>
                  <a:lnTo>
                    <a:pt x="25400" y="685800"/>
                  </a:lnTo>
                  <a:lnTo>
                    <a:pt x="25400" y="680720"/>
                  </a:lnTo>
                  <a:close/>
                </a:path>
                <a:path w="25400" h="947420">
                  <a:moveTo>
                    <a:pt x="25400" y="674370"/>
                  </a:moveTo>
                  <a:lnTo>
                    <a:pt x="0" y="674370"/>
                  </a:lnTo>
                  <a:lnTo>
                    <a:pt x="0" y="679450"/>
                  </a:lnTo>
                  <a:lnTo>
                    <a:pt x="25400" y="679450"/>
                  </a:lnTo>
                  <a:lnTo>
                    <a:pt x="25400" y="674370"/>
                  </a:lnTo>
                  <a:close/>
                </a:path>
                <a:path w="25400" h="947420">
                  <a:moveTo>
                    <a:pt x="25400" y="668020"/>
                  </a:moveTo>
                  <a:lnTo>
                    <a:pt x="0" y="668020"/>
                  </a:lnTo>
                  <a:lnTo>
                    <a:pt x="0" y="673100"/>
                  </a:lnTo>
                  <a:lnTo>
                    <a:pt x="25400" y="673100"/>
                  </a:lnTo>
                  <a:lnTo>
                    <a:pt x="25400" y="668020"/>
                  </a:lnTo>
                  <a:close/>
                </a:path>
                <a:path w="25400" h="947420">
                  <a:moveTo>
                    <a:pt x="25400" y="661670"/>
                  </a:moveTo>
                  <a:lnTo>
                    <a:pt x="0" y="661670"/>
                  </a:lnTo>
                  <a:lnTo>
                    <a:pt x="0" y="666750"/>
                  </a:lnTo>
                  <a:lnTo>
                    <a:pt x="25400" y="666750"/>
                  </a:lnTo>
                  <a:lnTo>
                    <a:pt x="25400" y="661670"/>
                  </a:lnTo>
                  <a:close/>
                </a:path>
                <a:path w="25400" h="947420">
                  <a:moveTo>
                    <a:pt x="25400" y="655320"/>
                  </a:moveTo>
                  <a:lnTo>
                    <a:pt x="0" y="655320"/>
                  </a:lnTo>
                  <a:lnTo>
                    <a:pt x="0" y="660400"/>
                  </a:lnTo>
                  <a:lnTo>
                    <a:pt x="25400" y="660400"/>
                  </a:lnTo>
                  <a:lnTo>
                    <a:pt x="25400" y="655320"/>
                  </a:lnTo>
                  <a:close/>
                </a:path>
                <a:path w="25400" h="947420">
                  <a:moveTo>
                    <a:pt x="25400" y="648970"/>
                  </a:moveTo>
                  <a:lnTo>
                    <a:pt x="0" y="648970"/>
                  </a:lnTo>
                  <a:lnTo>
                    <a:pt x="0" y="654050"/>
                  </a:lnTo>
                  <a:lnTo>
                    <a:pt x="25400" y="654050"/>
                  </a:lnTo>
                  <a:lnTo>
                    <a:pt x="25400" y="648970"/>
                  </a:lnTo>
                  <a:close/>
                </a:path>
                <a:path w="25400" h="947420">
                  <a:moveTo>
                    <a:pt x="25400" y="642620"/>
                  </a:moveTo>
                  <a:lnTo>
                    <a:pt x="0" y="642620"/>
                  </a:lnTo>
                  <a:lnTo>
                    <a:pt x="0" y="647700"/>
                  </a:lnTo>
                  <a:lnTo>
                    <a:pt x="25400" y="647700"/>
                  </a:lnTo>
                  <a:lnTo>
                    <a:pt x="25400" y="642620"/>
                  </a:lnTo>
                  <a:close/>
                </a:path>
                <a:path w="25400" h="947420">
                  <a:moveTo>
                    <a:pt x="25400" y="636270"/>
                  </a:moveTo>
                  <a:lnTo>
                    <a:pt x="0" y="636270"/>
                  </a:lnTo>
                  <a:lnTo>
                    <a:pt x="0" y="641350"/>
                  </a:lnTo>
                  <a:lnTo>
                    <a:pt x="25400" y="641350"/>
                  </a:lnTo>
                  <a:lnTo>
                    <a:pt x="25400" y="636270"/>
                  </a:lnTo>
                  <a:close/>
                </a:path>
                <a:path w="25400" h="947420">
                  <a:moveTo>
                    <a:pt x="25400" y="629920"/>
                  </a:moveTo>
                  <a:lnTo>
                    <a:pt x="0" y="629920"/>
                  </a:lnTo>
                  <a:lnTo>
                    <a:pt x="0" y="635000"/>
                  </a:lnTo>
                  <a:lnTo>
                    <a:pt x="25400" y="635000"/>
                  </a:lnTo>
                  <a:lnTo>
                    <a:pt x="25400" y="629920"/>
                  </a:lnTo>
                  <a:close/>
                </a:path>
                <a:path w="25400" h="947420">
                  <a:moveTo>
                    <a:pt x="25400" y="623570"/>
                  </a:moveTo>
                  <a:lnTo>
                    <a:pt x="0" y="623570"/>
                  </a:lnTo>
                  <a:lnTo>
                    <a:pt x="0" y="628650"/>
                  </a:lnTo>
                  <a:lnTo>
                    <a:pt x="25400" y="628650"/>
                  </a:lnTo>
                  <a:lnTo>
                    <a:pt x="25400" y="623570"/>
                  </a:lnTo>
                  <a:close/>
                </a:path>
                <a:path w="25400" h="947420">
                  <a:moveTo>
                    <a:pt x="25400" y="617220"/>
                  </a:moveTo>
                  <a:lnTo>
                    <a:pt x="0" y="617220"/>
                  </a:lnTo>
                  <a:lnTo>
                    <a:pt x="0" y="622300"/>
                  </a:lnTo>
                  <a:lnTo>
                    <a:pt x="25400" y="622300"/>
                  </a:lnTo>
                  <a:lnTo>
                    <a:pt x="25400" y="617220"/>
                  </a:lnTo>
                  <a:close/>
                </a:path>
                <a:path w="25400" h="947420">
                  <a:moveTo>
                    <a:pt x="25400" y="612140"/>
                  </a:moveTo>
                  <a:lnTo>
                    <a:pt x="0" y="612140"/>
                  </a:lnTo>
                  <a:lnTo>
                    <a:pt x="0" y="615950"/>
                  </a:lnTo>
                  <a:lnTo>
                    <a:pt x="25400" y="615950"/>
                  </a:lnTo>
                  <a:lnTo>
                    <a:pt x="25400" y="612140"/>
                  </a:lnTo>
                  <a:close/>
                </a:path>
              </a:pathLst>
            </a:custGeom>
            <a:solidFill>
              <a:srgbClr val="3059D5"/>
            </a:solidFill>
          </p:spPr>
          <p:txBody>
            <a:bodyPr wrap="square" lIns="0" tIns="0" rIns="0" bIns="0" rtlCol="0"/>
            <a:lstStyle/>
            <a:p>
              <a:endParaRPr/>
            </a:p>
          </p:txBody>
        </p:sp>
        <p:sp>
          <p:nvSpPr>
            <p:cNvPr id="469" name="object 469"/>
            <p:cNvSpPr/>
            <p:nvPr/>
          </p:nvSpPr>
          <p:spPr>
            <a:xfrm>
              <a:off x="5712459" y="5426709"/>
              <a:ext cx="26670" cy="952500"/>
            </a:xfrm>
            <a:custGeom>
              <a:avLst/>
              <a:gdLst/>
              <a:ahLst/>
              <a:cxnLst/>
              <a:rect l="l" t="t" r="r" b="b"/>
              <a:pathLst>
                <a:path w="26670" h="952500">
                  <a:moveTo>
                    <a:pt x="3810" y="0"/>
                  </a:moveTo>
                  <a:lnTo>
                    <a:pt x="0" y="0"/>
                  </a:lnTo>
                  <a:lnTo>
                    <a:pt x="0" y="12699"/>
                  </a:lnTo>
                  <a:lnTo>
                    <a:pt x="26669" y="12699"/>
                  </a:lnTo>
                  <a:lnTo>
                    <a:pt x="26669" y="5080"/>
                  </a:lnTo>
                  <a:lnTo>
                    <a:pt x="25400" y="5080"/>
                  </a:lnTo>
                  <a:lnTo>
                    <a:pt x="25400" y="3809"/>
                  </a:lnTo>
                  <a:lnTo>
                    <a:pt x="19050" y="3809"/>
                  </a:lnTo>
                  <a:lnTo>
                    <a:pt x="19050" y="2540"/>
                  </a:lnTo>
                  <a:lnTo>
                    <a:pt x="11429" y="2540"/>
                  </a:lnTo>
                  <a:lnTo>
                    <a:pt x="11429" y="1269"/>
                  </a:lnTo>
                  <a:lnTo>
                    <a:pt x="3810" y="1269"/>
                  </a:lnTo>
                  <a:lnTo>
                    <a:pt x="3810" y="0"/>
                  </a:lnTo>
                  <a:close/>
                </a:path>
                <a:path w="26670" h="952500">
                  <a:moveTo>
                    <a:pt x="26669" y="12700"/>
                  </a:moveTo>
                  <a:lnTo>
                    <a:pt x="0" y="12700"/>
                  </a:lnTo>
                  <a:lnTo>
                    <a:pt x="0" y="25399"/>
                  </a:lnTo>
                  <a:lnTo>
                    <a:pt x="26669" y="25399"/>
                  </a:lnTo>
                  <a:lnTo>
                    <a:pt x="26669" y="12700"/>
                  </a:lnTo>
                  <a:close/>
                </a:path>
                <a:path w="26670" h="952500">
                  <a:moveTo>
                    <a:pt x="26669" y="25400"/>
                  </a:moveTo>
                  <a:lnTo>
                    <a:pt x="0" y="25400"/>
                  </a:lnTo>
                  <a:lnTo>
                    <a:pt x="0" y="31749"/>
                  </a:lnTo>
                  <a:lnTo>
                    <a:pt x="26669" y="31749"/>
                  </a:lnTo>
                  <a:lnTo>
                    <a:pt x="26669" y="25400"/>
                  </a:lnTo>
                  <a:close/>
                </a:path>
                <a:path w="26670" h="952500">
                  <a:moveTo>
                    <a:pt x="26669" y="31750"/>
                  </a:moveTo>
                  <a:lnTo>
                    <a:pt x="0" y="31750"/>
                  </a:lnTo>
                  <a:lnTo>
                    <a:pt x="0" y="38099"/>
                  </a:lnTo>
                  <a:lnTo>
                    <a:pt x="26669" y="38099"/>
                  </a:lnTo>
                  <a:lnTo>
                    <a:pt x="26669" y="31750"/>
                  </a:lnTo>
                  <a:close/>
                </a:path>
                <a:path w="26670" h="952500">
                  <a:moveTo>
                    <a:pt x="26669" y="38100"/>
                  </a:moveTo>
                  <a:lnTo>
                    <a:pt x="0" y="38100"/>
                  </a:lnTo>
                  <a:lnTo>
                    <a:pt x="0" y="44449"/>
                  </a:lnTo>
                  <a:lnTo>
                    <a:pt x="26669" y="44449"/>
                  </a:lnTo>
                  <a:lnTo>
                    <a:pt x="26669" y="38100"/>
                  </a:lnTo>
                  <a:close/>
                </a:path>
                <a:path w="26670" h="952500">
                  <a:moveTo>
                    <a:pt x="26669" y="44450"/>
                  </a:moveTo>
                  <a:lnTo>
                    <a:pt x="0" y="44450"/>
                  </a:lnTo>
                  <a:lnTo>
                    <a:pt x="0" y="50799"/>
                  </a:lnTo>
                  <a:lnTo>
                    <a:pt x="26669" y="50799"/>
                  </a:lnTo>
                  <a:lnTo>
                    <a:pt x="26669" y="44450"/>
                  </a:lnTo>
                  <a:close/>
                </a:path>
                <a:path w="26670" h="952500">
                  <a:moveTo>
                    <a:pt x="26669" y="50800"/>
                  </a:moveTo>
                  <a:lnTo>
                    <a:pt x="0" y="50800"/>
                  </a:lnTo>
                  <a:lnTo>
                    <a:pt x="0" y="57149"/>
                  </a:lnTo>
                  <a:lnTo>
                    <a:pt x="26669" y="57149"/>
                  </a:lnTo>
                  <a:lnTo>
                    <a:pt x="26669" y="50800"/>
                  </a:lnTo>
                  <a:close/>
                </a:path>
                <a:path w="26670" h="952500">
                  <a:moveTo>
                    <a:pt x="26669" y="58420"/>
                  </a:moveTo>
                  <a:lnTo>
                    <a:pt x="0" y="58420"/>
                  </a:lnTo>
                  <a:lnTo>
                    <a:pt x="0" y="63499"/>
                  </a:lnTo>
                  <a:lnTo>
                    <a:pt x="26669" y="63499"/>
                  </a:lnTo>
                  <a:lnTo>
                    <a:pt x="26669" y="58420"/>
                  </a:lnTo>
                  <a:close/>
                </a:path>
                <a:path w="26670" h="952500">
                  <a:moveTo>
                    <a:pt x="26669" y="57150"/>
                  </a:moveTo>
                  <a:lnTo>
                    <a:pt x="0" y="57150"/>
                  </a:lnTo>
                  <a:lnTo>
                    <a:pt x="0" y="58419"/>
                  </a:lnTo>
                  <a:lnTo>
                    <a:pt x="26669" y="58419"/>
                  </a:lnTo>
                  <a:lnTo>
                    <a:pt x="26669" y="57150"/>
                  </a:lnTo>
                  <a:close/>
                </a:path>
                <a:path w="26670" h="952500">
                  <a:moveTo>
                    <a:pt x="26669" y="63500"/>
                  </a:moveTo>
                  <a:lnTo>
                    <a:pt x="0" y="63500"/>
                  </a:lnTo>
                  <a:lnTo>
                    <a:pt x="0" y="69849"/>
                  </a:lnTo>
                  <a:lnTo>
                    <a:pt x="26669" y="69849"/>
                  </a:lnTo>
                  <a:lnTo>
                    <a:pt x="26669" y="63500"/>
                  </a:lnTo>
                  <a:close/>
                </a:path>
                <a:path w="26670" h="952500">
                  <a:moveTo>
                    <a:pt x="26669" y="69850"/>
                  </a:moveTo>
                  <a:lnTo>
                    <a:pt x="0" y="69850"/>
                  </a:lnTo>
                  <a:lnTo>
                    <a:pt x="0" y="76199"/>
                  </a:lnTo>
                  <a:lnTo>
                    <a:pt x="26669" y="76199"/>
                  </a:lnTo>
                  <a:lnTo>
                    <a:pt x="26669" y="69850"/>
                  </a:lnTo>
                  <a:close/>
                </a:path>
                <a:path w="26670" h="952500">
                  <a:moveTo>
                    <a:pt x="26669" y="76200"/>
                  </a:moveTo>
                  <a:lnTo>
                    <a:pt x="0" y="76200"/>
                  </a:lnTo>
                  <a:lnTo>
                    <a:pt x="0" y="82549"/>
                  </a:lnTo>
                  <a:lnTo>
                    <a:pt x="26669" y="82549"/>
                  </a:lnTo>
                  <a:lnTo>
                    <a:pt x="26669" y="76200"/>
                  </a:lnTo>
                  <a:close/>
                </a:path>
                <a:path w="26670" h="952500">
                  <a:moveTo>
                    <a:pt x="26669" y="82550"/>
                  </a:moveTo>
                  <a:lnTo>
                    <a:pt x="0" y="82550"/>
                  </a:lnTo>
                  <a:lnTo>
                    <a:pt x="0" y="88899"/>
                  </a:lnTo>
                  <a:lnTo>
                    <a:pt x="26669" y="88899"/>
                  </a:lnTo>
                  <a:lnTo>
                    <a:pt x="26669" y="82550"/>
                  </a:lnTo>
                  <a:close/>
                </a:path>
                <a:path w="26670" h="952500">
                  <a:moveTo>
                    <a:pt x="26669" y="88900"/>
                  </a:moveTo>
                  <a:lnTo>
                    <a:pt x="0" y="88900"/>
                  </a:lnTo>
                  <a:lnTo>
                    <a:pt x="0" y="95249"/>
                  </a:lnTo>
                  <a:lnTo>
                    <a:pt x="26669" y="95249"/>
                  </a:lnTo>
                  <a:lnTo>
                    <a:pt x="26669" y="88900"/>
                  </a:lnTo>
                  <a:close/>
                </a:path>
                <a:path w="26670" h="952500">
                  <a:moveTo>
                    <a:pt x="26669" y="95250"/>
                  </a:moveTo>
                  <a:lnTo>
                    <a:pt x="0" y="95250"/>
                  </a:lnTo>
                  <a:lnTo>
                    <a:pt x="0" y="120649"/>
                  </a:lnTo>
                  <a:lnTo>
                    <a:pt x="26669" y="120649"/>
                  </a:lnTo>
                  <a:lnTo>
                    <a:pt x="26669" y="95250"/>
                  </a:lnTo>
                  <a:close/>
                </a:path>
                <a:path w="26670" h="952500">
                  <a:moveTo>
                    <a:pt x="26669" y="120650"/>
                  </a:moveTo>
                  <a:lnTo>
                    <a:pt x="0" y="120650"/>
                  </a:lnTo>
                  <a:lnTo>
                    <a:pt x="0" y="126999"/>
                  </a:lnTo>
                  <a:lnTo>
                    <a:pt x="26669" y="126999"/>
                  </a:lnTo>
                  <a:lnTo>
                    <a:pt x="26669" y="120650"/>
                  </a:lnTo>
                  <a:close/>
                </a:path>
                <a:path w="26670" h="952500">
                  <a:moveTo>
                    <a:pt x="26669" y="127000"/>
                  </a:moveTo>
                  <a:lnTo>
                    <a:pt x="0" y="127000"/>
                  </a:lnTo>
                  <a:lnTo>
                    <a:pt x="0" y="133349"/>
                  </a:lnTo>
                  <a:lnTo>
                    <a:pt x="26669" y="133349"/>
                  </a:lnTo>
                  <a:lnTo>
                    <a:pt x="26669" y="127000"/>
                  </a:lnTo>
                  <a:close/>
                </a:path>
                <a:path w="26670" h="952500">
                  <a:moveTo>
                    <a:pt x="26669" y="133350"/>
                  </a:moveTo>
                  <a:lnTo>
                    <a:pt x="0" y="133350"/>
                  </a:lnTo>
                  <a:lnTo>
                    <a:pt x="0" y="139699"/>
                  </a:lnTo>
                  <a:lnTo>
                    <a:pt x="26669" y="139699"/>
                  </a:lnTo>
                  <a:lnTo>
                    <a:pt x="26669" y="133350"/>
                  </a:lnTo>
                  <a:close/>
                </a:path>
                <a:path w="26670" h="952500">
                  <a:moveTo>
                    <a:pt x="26669" y="139700"/>
                  </a:moveTo>
                  <a:lnTo>
                    <a:pt x="0" y="139700"/>
                  </a:lnTo>
                  <a:lnTo>
                    <a:pt x="0" y="143509"/>
                  </a:lnTo>
                  <a:lnTo>
                    <a:pt x="26669" y="143509"/>
                  </a:lnTo>
                  <a:lnTo>
                    <a:pt x="26669" y="139700"/>
                  </a:lnTo>
                  <a:close/>
                </a:path>
                <a:path w="26670" h="952500">
                  <a:moveTo>
                    <a:pt x="26669" y="143510"/>
                  </a:moveTo>
                  <a:lnTo>
                    <a:pt x="0" y="143510"/>
                  </a:lnTo>
                  <a:lnTo>
                    <a:pt x="0" y="146049"/>
                  </a:lnTo>
                  <a:lnTo>
                    <a:pt x="26669" y="146049"/>
                  </a:lnTo>
                  <a:lnTo>
                    <a:pt x="26669" y="143510"/>
                  </a:lnTo>
                  <a:close/>
                </a:path>
                <a:path w="26670" h="952500">
                  <a:moveTo>
                    <a:pt x="26669" y="146050"/>
                  </a:moveTo>
                  <a:lnTo>
                    <a:pt x="0" y="146050"/>
                  </a:lnTo>
                  <a:lnTo>
                    <a:pt x="0" y="158749"/>
                  </a:lnTo>
                  <a:lnTo>
                    <a:pt x="26669" y="158749"/>
                  </a:lnTo>
                  <a:lnTo>
                    <a:pt x="26669" y="146050"/>
                  </a:lnTo>
                  <a:close/>
                </a:path>
                <a:path w="26670" h="952500">
                  <a:moveTo>
                    <a:pt x="26669" y="158750"/>
                  </a:moveTo>
                  <a:lnTo>
                    <a:pt x="0" y="158750"/>
                  </a:lnTo>
                  <a:lnTo>
                    <a:pt x="0" y="165099"/>
                  </a:lnTo>
                  <a:lnTo>
                    <a:pt x="26669" y="165099"/>
                  </a:lnTo>
                  <a:lnTo>
                    <a:pt x="26669" y="158750"/>
                  </a:lnTo>
                  <a:close/>
                </a:path>
                <a:path w="26670" h="952500">
                  <a:moveTo>
                    <a:pt x="26669" y="165100"/>
                  </a:moveTo>
                  <a:lnTo>
                    <a:pt x="0" y="165100"/>
                  </a:lnTo>
                  <a:lnTo>
                    <a:pt x="0" y="175259"/>
                  </a:lnTo>
                  <a:lnTo>
                    <a:pt x="26669" y="175259"/>
                  </a:lnTo>
                  <a:lnTo>
                    <a:pt x="26669" y="165100"/>
                  </a:lnTo>
                  <a:close/>
                </a:path>
                <a:path w="26670" h="952500">
                  <a:moveTo>
                    <a:pt x="26669" y="175260"/>
                  </a:moveTo>
                  <a:lnTo>
                    <a:pt x="0" y="175260"/>
                  </a:lnTo>
                  <a:lnTo>
                    <a:pt x="0" y="181609"/>
                  </a:lnTo>
                  <a:lnTo>
                    <a:pt x="26669" y="181609"/>
                  </a:lnTo>
                  <a:lnTo>
                    <a:pt x="26669" y="175260"/>
                  </a:lnTo>
                  <a:close/>
                </a:path>
                <a:path w="26670" h="952500">
                  <a:moveTo>
                    <a:pt x="26669" y="181610"/>
                  </a:moveTo>
                  <a:lnTo>
                    <a:pt x="0" y="181610"/>
                  </a:lnTo>
                  <a:lnTo>
                    <a:pt x="0" y="190499"/>
                  </a:lnTo>
                  <a:lnTo>
                    <a:pt x="26669" y="190499"/>
                  </a:lnTo>
                  <a:lnTo>
                    <a:pt x="26669" y="181610"/>
                  </a:lnTo>
                  <a:close/>
                </a:path>
                <a:path w="26670" h="952500">
                  <a:moveTo>
                    <a:pt x="26669" y="190500"/>
                  </a:moveTo>
                  <a:lnTo>
                    <a:pt x="0" y="190500"/>
                  </a:lnTo>
                  <a:lnTo>
                    <a:pt x="0" y="195579"/>
                  </a:lnTo>
                  <a:lnTo>
                    <a:pt x="26669" y="195579"/>
                  </a:lnTo>
                  <a:lnTo>
                    <a:pt x="26669" y="190500"/>
                  </a:lnTo>
                  <a:close/>
                </a:path>
                <a:path w="26670" h="952500">
                  <a:moveTo>
                    <a:pt x="26669" y="195580"/>
                  </a:moveTo>
                  <a:lnTo>
                    <a:pt x="0" y="195580"/>
                  </a:lnTo>
                  <a:lnTo>
                    <a:pt x="0" y="196849"/>
                  </a:lnTo>
                  <a:lnTo>
                    <a:pt x="26669" y="196849"/>
                  </a:lnTo>
                  <a:lnTo>
                    <a:pt x="26669" y="195580"/>
                  </a:lnTo>
                  <a:close/>
                </a:path>
                <a:path w="26670" h="952500">
                  <a:moveTo>
                    <a:pt x="26669" y="196850"/>
                  </a:moveTo>
                  <a:lnTo>
                    <a:pt x="0" y="196850"/>
                  </a:lnTo>
                  <a:lnTo>
                    <a:pt x="0" y="203199"/>
                  </a:lnTo>
                  <a:lnTo>
                    <a:pt x="26669" y="203199"/>
                  </a:lnTo>
                  <a:lnTo>
                    <a:pt x="26669" y="196850"/>
                  </a:lnTo>
                  <a:close/>
                </a:path>
                <a:path w="26670" h="952500">
                  <a:moveTo>
                    <a:pt x="26669" y="203200"/>
                  </a:moveTo>
                  <a:lnTo>
                    <a:pt x="0" y="203200"/>
                  </a:lnTo>
                  <a:lnTo>
                    <a:pt x="0" y="213359"/>
                  </a:lnTo>
                  <a:lnTo>
                    <a:pt x="26669" y="213359"/>
                  </a:lnTo>
                  <a:lnTo>
                    <a:pt x="26669" y="203200"/>
                  </a:lnTo>
                  <a:close/>
                </a:path>
                <a:path w="26670" h="952500">
                  <a:moveTo>
                    <a:pt x="26669" y="213360"/>
                  </a:moveTo>
                  <a:lnTo>
                    <a:pt x="0" y="213360"/>
                  </a:lnTo>
                  <a:lnTo>
                    <a:pt x="0" y="222249"/>
                  </a:lnTo>
                  <a:lnTo>
                    <a:pt x="26669" y="222249"/>
                  </a:lnTo>
                  <a:lnTo>
                    <a:pt x="26669" y="213360"/>
                  </a:lnTo>
                  <a:close/>
                </a:path>
                <a:path w="26670" h="952500">
                  <a:moveTo>
                    <a:pt x="26669" y="222250"/>
                  </a:moveTo>
                  <a:lnTo>
                    <a:pt x="0" y="222250"/>
                  </a:lnTo>
                  <a:lnTo>
                    <a:pt x="0" y="260349"/>
                  </a:lnTo>
                  <a:lnTo>
                    <a:pt x="26669" y="260349"/>
                  </a:lnTo>
                  <a:lnTo>
                    <a:pt x="26669" y="222250"/>
                  </a:lnTo>
                  <a:close/>
                </a:path>
                <a:path w="26670" h="952500">
                  <a:moveTo>
                    <a:pt x="26669" y="260350"/>
                  </a:moveTo>
                  <a:lnTo>
                    <a:pt x="0" y="260350"/>
                  </a:lnTo>
                  <a:lnTo>
                    <a:pt x="0" y="264159"/>
                  </a:lnTo>
                  <a:lnTo>
                    <a:pt x="26669" y="264159"/>
                  </a:lnTo>
                  <a:lnTo>
                    <a:pt x="26669" y="260350"/>
                  </a:lnTo>
                  <a:close/>
                </a:path>
                <a:path w="26670" h="952500">
                  <a:moveTo>
                    <a:pt x="26669" y="264160"/>
                  </a:moveTo>
                  <a:lnTo>
                    <a:pt x="0" y="264160"/>
                  </a:lnTo>
                  <a:lnTo>
                    <a:pt x="0" y="266699"/>
                  </a:lnTo>
                  <a:lnTo>
                    <a:pt x="26669" y="266699"/>
                  </a:lnTo>
                  <a:lnTo>
                    <a:pt x="26669" y="264160"/>
                  </a:lnTo>
                  <a:close/>
                </a:path>
                <a:path w="26670" h="952500">
                  <a:moveTo>
                    <a:pt x="26669" y="266700"/>
                  </a:moveTo>
                  <a:lnTo>
                    <a:pt x="0" y="266700"/>
                  </a:lnTo>
                  <a:lnTo>
                    <a:pt x="0" y="273049"/>
                  </a:lnTo>
                  <a:lnTo>
                    <a:pt x="26669" y="273049"/>
                  </a:lnTo>
                  <a:lnTo>
                    <a:pt x="26669" y="266700"/>
                  </a:lnTo>
                  <a:close/>
                </a:path>
                <a:path w="26670" h="952500">
                  <a:moveTo>
                    <a:pt x="26669" y="273050"/>
                  </a:moveTo>
                  <a:lnTo>
                    <a:pt x="0" y="273050"/>
                  </a:lnTo>
                  <a:lnTo>
                    <a:pt x="0" y="276859"/>
                  </a:lnTo>
                  <a:lnTo>
                    <a:pt x="26669" y="276859"/>
                  </a:lnTo>
                  <a:lnTo>
                    <a:pt x="26669" y="273050"/>
                  </a:lnTo>
                  <a:close/>
                </a:path>
                <a:path w="26670" h="952500">
                  <a:moveTo>
                    <a:pt x="26669" y="276859"/>
                  </a:moveTo>
                  <a:lnTo>
                    <a:pt x="0" y="276859"/>
                  </a:lnTo>
                  <a:lnTo>
                    <a:pt x="0" y="314959"/>
                  </a:lnTo>
                  <a:lnTo>
                    <a:pt x="26669" y="314959"/>
                  </a:lnTo>
                  <a:lnTo>
                    <a:pt x="26669" y="276859"/>
                  </a:lnTo>
                  <a:close/>
                </a:path>
                <a:path w="26670" h="952500">
                  <a:moveTo>
                    <a:pt x="26669" y="314960"/>
                  </a:moveTo>
                  <a:lnTo>
                    <a:pt x="0" y="314960"/>
                  </a:lnTo>
                  <a:lnTo>
                    <a:pt x="0" y="323849"/>
                  </a:lnTo>
                  <a:lnTo>
                    <a:pt x="26669" y="323849"/>
                  </a:lnTo>
                  <a:lnTo>
                    <a:pt x="26669" y="314960"/>
                  </a:lnTo>
                  <a:close/>
                </a:path>
                <a:path w="26670" h="952500">
                  <a:moveTo>
                    <a:pt x="26669" y="323850"/>
                  </a:moveTo>
                  <a:lnTo>
                    <a:pt x="0" y="323850"/>
                  </a:lnTo>
                  <a:lnTo>
                    <a:pt x="0" y="330199"/>
                  </a:lnTo>
                  <a:lnTo>
                    <a:pt x="26669" y="330199"/>
                  </a:lnTo>
                  <a:lnTo>
                    <a:pt x="26669" y="323850"/>
                  </a:lnTo>
                  <a:close/>
                </a:path>
                <a:path w="26670" h="952500">
                  <a:moveTo>
                    <a:pt x="26669" y="330200"/>
                  </a:moveTo>
                  <a:lnTo>
                    <a:pt x="0" y="330200"/>
                  </a:lnTo>
                  <a:lnTo>
                    <a:pt x="0" y="336549"/>
                  </a:lnTo>
                  <a:lnTo>
                    <a:pt x="26669" y="336549"/>
                  </a:lnTo>
                  <a:lnTo>
                    <a:pt x="26669" y="330200"/>
                  </a:lnTo>
                  <a:close/>
                </a:path>
                <a:path w="26670" h="952500">
                  <a:moveTo>
                    <a:pt x="26669" y="336550"/>
                  </a:moveTo>
                  <a:lnTo>
                    <a:pt x="0" y="336550"/>
                  </a:lnTo>
                  <a:lnTo>
                    <a:pt x="0" y="340359"/>
                  </a:lnTo>
                  <a:lnTo>
                    <a:pt x="26669" y="340359"/>
                  </a:lnTo>
                  <a:lnTo>
                    <a:pt x="26669" y="336550"/>
                  </a:lnTo>
                  <a:close/>
                </a:path>
                <a:path w="26670" h="952500">
                  <a:moveTo>
                    <a:pt x="26669" y="340360"/>
                  </a:moveTo>
                  <a:lnTo>
                    <a:pt x="0" y="340360"/>
                  </a:lnTo>
                  <a:lnTo>
                    <a:pt x="0" y="346709"/>
                  </a:lnTo>
                  <a:lnTo>
                    <a:pt x="26669" y="346709"/>
                  </a:lnTo>
                  <a:lnTo>
                    <a:pt x="26669" y="340360"/>
                  </a:lnTo>
                  <a:close/>
                </a:path>
                <a:path w="26670" h="952500">
                  <a:moveTo>
                    <a:pt x="26669" y="346710"/>
                  </a:moveTo>
                  <a:lnTo>
                    <a:pt x="0" y="346710"/>
                  </a:lnTo>
                  <a:lnTo>
                    <a:pt x="0" y="349249"/>
                  </a:lnTo>
                  <a:lnTo>
                    <a:pt x="26669" y="349249"/>
                  </a:lnTo>
                  <a:lnTo>
                    <a:pt x="26669" y="346710"/>
                  </a:lnTo>
                  <a:close/>
                </a:path>
                <a:path w="26670" h="952500">
                  <a:moveTo>
                    <a:pt x="26669" y="349250"/>
                  </a:moveTo>
                  <a:lnTo>
                    <a:pt x="0" y="349250"/>
                  </a:lnTo>
                  <a:lnTo>
                    <a:pt x="0" y="353059"/>
                  </a:lnTo>
                  <a:lnTo>
                    <a:pt x="26669" y="353059"/>
                  </a:lnTo>
                  <a:lnTo>
                    <a:pt x="26669" y="349250"/>
                  </a:lnTo>
                  <a:close/>
                </a:path>
                <a:path w="26670" h="952500">
                  <a:moveTo>
                    <a:pt x="26669" y="353060"/>
                  </a:moveTo>
                  <a:lnTo>
                    <a:pt x="0" y="353060"/>
                  </a:lnTo>
                  <a:lnTo>
                    <a:pt x="0" y="355599"/>
                  </a:lnTo>
                  <a:lnTo>
                    <a:pt x="26669" y="355599"/>
                  </a:lnTo>
                  <a:lnTo>
                    <a:pt x="26669" y="353060"/>
                  </a:lnTo>
                  <a:close/>
                </a:path>
                <a:path w="26670" h="952500">
                  <a:moveTo>
                    <a:pt x="26669" y="355600"/>
                  </a:moveTo>
                  <a:lnTo>
                    <a:pt x="0" y="355600"/>
                  </a:lnTo>
                  <a:lnTo>
                    <a:pt x="0" y="361949"/>
                  </a:lnTo>
                  <a:lnTo>
                    <a:pt x="26669" y="361949"/>
                  </a:lnTo>
                  <a:lnTo>
                    <a:pt x="26669" y="355600"/>
                  </a:lnTo>
                  <a:close/>
                </a:path>
                <a:path w="26670" h="952500">
                  <a:moveTo>
                    <a:pt x="26669" y="361950"/>
                  </a:moveTo>
                  <a:lnTo>
                    <a:pt x="0" y="361950"/>
                  </a:lnTo>
                  <a:lnTo>
                    <a:pt x="0" y="387349"/>
                  </a:lnTo>
                  <a:lnTo>
                    <a:pt x="26669" y="387349"/>
                  </a:lnTo>
                  <a:lnTo>
                    <a:pt x="26669" y="361950"/>
                  </a:lnTo>
                  <a:close/>
                </a:path>
                <a:path w="26670" h="952500">
                  <a:moveTo>
                    <a:pt x="26669" y="387350"/>
                  </a:moveTo>
                  <a:lnTo>
                    <a:pt x="0" y="387350"/>
                  </a:lnTo>
                  <a:lnTo>
                    <a:pt x="0" y="393699"/>
                  </a:lnTo>
                  <a:lnTo>
                    <a:pt x="26669" y="393699"/>
                  </a:lnTo>
                  <a:lnTo>
                    <a:pt x="26669" y="387350"/>
                  </a:lnTo>
                  <a:close/>
                </a:path>
                <a:path w="26670" h="952500">
                  <a:moveTo>
                    <a:pt x="26669" y="393700"/>
                  </a:moveTo>
                  <a:lnTo>
                    <a:pt x="0" y="393700"/>
                  </a:lnTo>
                  <a:lnTo>
                    <a:pt x="0" y="406399"/>
                  </a:lnTo>
                  <a:lnTo>
                    <a:pt x="26669" y="406399"/>
                  </a:lnTo>
                  <a:lnTo>
                    <a:pt x="26669" y="393700"/>
                  </a:lnTo>
                  <a:close/>
                </a:path>
                <a:path w="26670" h="952500">
                  <a:moveTo>
                    <a:pt x="26669" y="406400"/>
                  </a:moveTo>
                  <a:lnTo>
                    <a:pt x="0" y="406400"/>
                  </a:lnTo>
                  <a:lnTo>
                    <a:pt x="0" y="422909"/>
                  </a:lnTo>
                  <a:lnTo>
                    <a:pt x="26669" y="422909"/>
                  </a:lnTo>
                  <a:lnTo>
                    <a:pt x="26669" y="406400"/>
                  </a:lnTo>
                  <a:close/>
                </a:path>
                <a:path w="26670" h="952500">
                  <a:moveTo>
                    <a:pt x="26669" y="422909"/>
                  </a:moveTo>
                  <a:lnTo>
                    <a:pt x="0" y="422909"/>
                  </a:lnTo>
                  <a:lnTo>
                    <a:pt x="0" y="425449"/>
                  </a:lnTo>
                  <a:lnTo>
                    <a:pt x="26669" y="425449"/>
                  </a:lnTo>
                  <a:lnTo>
                    <a:pt x="26669" y="422909"/>
                  </a:lnTo>
                  <a:close/>
                </a:path>
                <a:path w="26670" h="952500">
                  <a:moveTo>
                    <a:pt x="26669" y="425450"/>
                  </a:moveTo>
                  <a:lnTo>
                    <a:pt x="0" y="425450"/>
                  </a:lnTo>
                  <a:lnTo>
                    <a:pt x="0" y="429259"/>
                  </a:lnTo>
                  <a:lnTo>
                    <a:pt x="26669" y="429259"/>
                  </a:lnTo>
                  <a:lnTo>
                    <a:pt x="26669" y="425450"/>
                  </a:lnTo>
                  <a:close/>
                </a:path>
                <a:path w="26670" h="952500">
                  <a:moveTo>
                    <a:pt x="26669" y="429259"/>
                  </a:moveTo>
                  <a:lnTo>
                    <a:pt x="0" y="429259"/>
                  </a:lnTo>
                  <a:lnTo>
                    <a:pt x="0" y="431799"/>
                  </a:lnTo>
                  <a:lnTo>
                    <a:pt x="26669" y="431799"/>
                  </a:lnTo>
                  <a:lnTo>
                    <a:pt x="26669" y="429259"/>
                  </a:lnTo>
                  <a:close/>
                </a:path>
                <a:path w="26670" h="952500">
                  <a:moveTo>
                    <a:pt x="26669" y="431800"/>
                  </a:moveTo>
                  <a:lnTo>
                    <a:pt x="0" y="431800"/>
                  </a:lnTo>
                  <a:lnTo>
                    <a:pt x="0" y="435609"/>
                  </a:lnTo>
                  <a:lnTo>
                    <a:pt x="26669" y="435609"/>
                  </a:lnTo>
                  <a:lnTo>
                    <a:pt x="26669" y="431800"/>
                  </a:lnTo>
                  <a:close/>
                </a:path>
                <a:path w="26670" h="952500">
                  <a:moveTo>
                    <a:pt x="26669" y="435609"/>
                  </a:moveTo>
                  <a:lnTo>
                    <a:pt x="0" y="435609"/>
                  </a:lnTo>
                  <a:lnTo>
                    <a:pt x="0" y="441959"/>
                  </a:lnTo>
                  <a:lnTo>
                    <a:pt x="26669" y="441959"/>
                  </a:lnTo>
                  <a:lnTo>
                    <a:pt x="26669" y="435609"/>
                  </a:lnTo>
                  <a:close/>
                </a:path>
                <a:path w="26670" h="952500">
                  <a:moveTo>
                    <a:pt x="26669" y="441960"/>
                  </a:moveTo>
                  <a:lnTo>
                    <a:pt x="0" y="441960"/>
                  </a:lnTo>
                  <a:lnTo>
                    <a:pt x="0" y="450849"/>
                  </a:lnTo>
                  <a:lnTo>
                    <a:pt x="26669" y="450849"/>
                  </a:lnTo>
                  <a:lnTo>
                    <a:pt x="26669" y="441960"/>
                  </a:lnTo>
                  <a:close/>
                </a:path>
                <a:path w="26670" h="952500">
                  <a:moveTo>
                    <a:pt x="26669" y="450850"/>
                  </a:moveTo>
                  <a:lnTo>
                    <a:pt x="0" y="450850"/>
                  </a:lnTo>
                  <a:lnTo>
                    <a:pt x="0" y="463549"/>
                  </a:lnTo>
                  <a:lnTo>
                    <a:pt x="26669" y="463549"/>
                  </a:lnTo>
                  <a:lnTo>
                    <a:pt x="26669" y="450850"/>
                  </a:lnTo>
                  <a:close/>
                </a:path>
                <a:path w="26670" h="952500">
                  <a:moveTo>
                    <a:pt x="26669" y="463550"/>
                  </a:moveTo>
                  <a:lnTo>
                    <a:pt x="0" y="463550"/>
                  </a:lnTo>
                  <a:lnTo>
                    <a:pt x="0" y="473709"/>
                  </a:lnTo>
                  <a:lnTo>
                    <a:pt x="26669" y="473709"/>
                  </a:lnTo>
                  <a:lnTo>
                    <a:pt x="26669" y="463550"/>
                  </a:lnTo>
                  <a:close/>
                </a:path>
                <a:path w="26670" h="952500">
                  <a:moveTo>
                    <a:pt x="26669" y="473709"/>
                  </a:moveTo>
                  <a:lnTo>
                    <a:pt x="0" y="473709"/>
                  </a:lnTo>
                  <a:lnTo>
                    <a:pt x="0" y="476249"/>
                  </a:lnTo>
                  <a:lnTo>
                    <a:pt x="26669" y="476249"/>
                  </a:lnTo>
                  <a:lnTo>
                    <a:pt x="26669" y="473709"/>
                  </a:lnTo>
                  <a:close/>
                </a:path>
                <a:path w="26670" h="952500">
                  <a:moveTo>
                    <a:pt x="26669" y="476250"/>
                  </a:moveTo>
                  <a:lnTo>
                    <a:pt x="0" y="476250"/>
                  </a:lnTo>
                  <a:lnTo>
                    <a:pt x="0" y="482599"/>
                  </a:lnTo>
                  <a:lnTo>
                    <a:pt x="26669" y="482599"/>
                  </a:lnTo>
                  <a:lnTo>
                    <a:pt x="26669" y="476250"/>
                  </a:lnTo>
                  <a:close/>
                </a:path>
                <a:path w="26670" h="952500">
                  <a:moveTo>
                    <a:pt x="26669" y="482600"/>
                  </a:moveTo>
                  <a:lnTo>
                    <a:pt x="0" y="482600"/>
                  </a:lnTo>
                  <a:lnTo>
                    <a:pt x="0" y="486409"/>
                  </a:lnTo>
                  <a:lnTo>
                    <a:pt x="26669" y="486409"/>
                  </a:lnTo>
                  <a:lnTo>
                    <a:pt x="26669" y="482600"/>
                  </a:lnTo>
                  <a:close/>
                </a:path>
                <a:path w="26670" h="952500">
                  <a:moveTo>
                    <a:pt x="26669" y="486409"/>
                  </a:moveTo>
                  <a:lnTo>
                    <a:pt x="0" y="486409"/>
                  </a:lnTo>
                  <a:lnTo>
                    <a:pt x="0" y="492759"/>
                  </a:lnTo>
                  <a:lnTo>
                    <a:pt x="26669" y="492759"/>
                  </a:lnTo>
                  <a:lnTo>
                    <a:pt x="26669" y="486409"/>
                  </a:lnTo>
                  <a:close/>
                </a:path>
                <a:path w="26670" h="952500">
                  <a:moveTo>
                    <a:pt x="26669" y="492759"/>
                  </a:moveTo>
                  <a:lnTo>
                    <a:pt x="0" y="492759"/>
                  </a:lnTo>
                  <a:lnTo>
                    <a:pt x="0" y="495299"/>
                  </a:lnTo>
                  <a:lnTo>
                    <a:pt x="26669" y="495299"/>
                  </a:lnTo>
                  <a:lnTo>
                    <a:pt x="26669" y="492759"/>
                  </a:lnTo>
                  <a:close/>
                </a:path>
                <a:path w="26670" h="952500">
                  <a:moveTo>
                    <a:pt x="26669" y="495300"/>
                  </a:moveTo>
                  <a:lnTo>
                    <a:pt x="0" y="495300"/>
                  </a:lnTo>
                  <a:lnTo>
                    <a:pt x="0" y="499109"/>
                  </a:lnTo>
                  <a:lnTo>
                    <a:pt x="26669" y="499109"/>
                  </a:lnTo>
                  <a:lnTo>
                    <a:pt x="26669" y="495300"/>
                  </a:lnTo>
                  <a:close/>
                </a:path>
                <a:path w="26670" h="952500">
                  <a:moveTo>
                    <a:pt x="26669" y="499110"/>
                  </a:moveTo>
                  <a:lnTo>
                    <a:pt x="0" y="499110"/>
                  </a:lnTo>
                  <a:lnTo>
                    <a:pt x="0" y="501649"/>
                  </a:lnTo>
                  <a:lnTo>
                    <a:pt x="26669" y="501649"/>
                  </a:lnTo>
                  <a:lnTo>
                    <a:pt x="26669" y="499110"/>
                  </a:lnTo>
                  <a:close/>
                </a:path>
                <a:path w="26670" h="952500">
                  <a:moveTo>
                    <a:pt x="26669" y="501650"/>
                  </a:moveTo>
                  <a:lnTo>
                    <a:pt x="0" y="501650"/>
                  </a:lnTo>
                  <a:lnTo>
                    <a:pt x="0" y="507999"/>
                  </a:lnTo>
                  <a:lnTo>
                    <a:pt x="26669" y="507999"/>
                  </a:lnTo>
                  <a:lnTo>
                    <a:pt x="26669" y="501650"/>
                  </a:lnTo>
                  <a:close/>
                </a:path>
                <a:path w="26670" h="952500">
                  <a:moveTo>
                    <a:pt x="26669" y="508000"/>
                  </a:moveTo>
                  <a:lnTo>
                    <a:pt x="0" y="508000"/>
                  </a:lnTo>
                  <a:lnTo>
                    <a:pt x="0" y="527049"/>
                  </a:lnTo>
                  <a:lnTo>
                    <a:pt x="26669" y="527049"/>
                  </a:lnTo>
                  <a:lnTo>
                    <a:pt x="26669" y="508000"/>
                  </a:lnTo>
                  <a:close/>
                </a:path>
                <a:path w="26670" h="952500">
                  <a:moveTo>
                    <a:pt x="26669" y="527050"/>
                  </a:moveTo>
                  <a:lnTo>
                    <a:pt x="0" y="527050"/>
                  </a:lnTo>
                  <a:lnTo>
                    <a:pt x="0" y="530859"/>
                  </a:lnTo>
                  <a:lnTo>
                    <a:pt x="26669" y="530859"/>
                  </a:lnTo>
                  <a:lnTo>
                    <a:pt x="26669" y="527050"/>
                  </a:lnTo>
                  <a:close/>
                </a:path>
                <a:path w="26670" h="952500">
                  <a:moveTo>
                    <a:pt x="26669" y="530860"/>
                  </a:moveTo>
                  <a:lnTo>
                    <a:pt x="0" y="530860"/>
                  </a:lnTo>
                  <a:lnTo>
                    <a:pt x="0" y="543559"/>
                  </a:lnTo>
                  <a:lnTo>
                    <a:pt x="26669" y="543559"/>
                  </a:lnTo>
                  <a:lnTo>
                    <a:pt x="26669" y="530860"/>
                  </a:lnTo>
                  <a:close/>
                </a:path>
                <a:path w="26670" h="952500">
                  <a:moveTo>
                    <a:pt x="26669" y="543560"/>
                  </a:moveTo>
                  <a:lnTo>
                    <a:pt x="0" y="543560"/>
                  </a:lnTo>
                  <a:lnTo>
                    <a:pt x="0" y="552449"/>
                  </a:lnTo>
                  <a:lnTo>
                    <a:pt x="26669" y="552449"/>
                  </a:lnTo>
                  <a:lnTo>
                    <a:pt x="26669" y="543560"/>
                  </a:lnTo>
                  <a:close/>
                </a:path>
                <a:path w="26670" h="952500">
                  <a:moveTo>
                    <a:pt x="26669" y="552450"/>
                  </a:moveTo>
                  <a:lnTo>
                    <a:pt x="0" y="552450"/>
                  </a:lnTo>
                  <a:lnTo>
                    <a:pt x="0" y="556259"/>
                  </a:lnTo>
                  <a:lnTo>
                    <a:pt x="26669" y="556259"/>
                  </a:lnTo>
                  <a:lnTo>
                    <a:pt x="26669" y="552450"/>
                  </a:lnTo>
                  <a:close/>
                </a:path>
                <a:path w="26670" h="952500">
                  <a:moveTo>
                    <a:pt x="26669" y="556260"/>
                  </a:moveTo>
                  <a:lnTo>
                    <a:pt x="0" y="556260"/>
                  </a:lnTo>
                  <a:lnTo>
                    <a:pt x="0" y="571499"/>
                  </a:lnTo>
                  <a:lnTo>
                    <a:pt x="26669" y="571499"/>
                  </a:lnTo>
                  <a:lnTo>
                    <a:pt x="26669" y="556260"/>
                  </a:lnTo>
                  <a:close/>
                </a:path>
                <a:path w="26670" h="952500">
                  <a:moveTo>
                    <a:pt x="26669" y="571500"/>
                  </a:moveTo>
                  <a:lnTo>
                    <a:pt x="0" y="571500"/>
                  </a:lnTo>
                  <a:lnTo>
                    <a:pt x="0" y="577849"/>
                  </a:lnTo>
                  <a:lnTo>
                    <a:pt x="26669" y="577849"/>
                  </a:lnTo>
                  <a:lnTo>
                    <a:pt x="26669" y="571500"/>
                  </a:lnTo>
                  <a:close/>
                </a:path>
                <a:path w="26670" h="952500">
                  <a:moveTo>
                    <a:pt x="26669" y="577850"/>
                  </a:moveTo>
                  <a:lnTo>
                    <a:pt x="0" y="577850"/>
                  </a:lnTo>
                  <a:lnTo>
                    <a:pt x="0" y="581659"/>
                  </a:lnTo>
                  <a:lnTo>
                    <a:pt x="26669" y="581659"/>
                  </a:lnTo>
                  <a:lnTo>
                    <a:pt x="26669" y="577850"/>
                  </a:lnTo>
                  <a:close/>
                </a:path>
                <a:path w="26670" h="952500">
                  <a:moveTo>
                    <a:pt x="26669" y="581660"/>
                  </a:moveTo>
                  <a:lnTo>
                    <a:pt x="0" y="581660"/>
                  </a:lnTo>
                  <a:lnTo>
                    <a:pt x="0" y="584199"/>
                  </a:lnTo>
                  <a:lnTo>
                    <a:pt x="26669" y="584199"/>
                  </a:lnTo>
                  <a:lnTo>
                    <a:pt x="26669" y="581660"/>
                  </a:lnTo>
                  <a:close/>
                </a:path>
                <a:path w="26670" h="952500">
                  <a:moveTo>
                    <a:pt x="26669" y="584200"/>
                  </a:moveTo>
                  <a:lnTo>
                    <a:pt x="0" y="584200"/>
                  </a:lnTo>
                  <a:lnTo>
                    <a:pt x="0" y="588009"/>
                  </a:lnTo>
                  <a:lnTo>
                    <a:pt x="26669" y="588009"/>
                  </a:lnTo>
                  <a:lnTo>
                    <a:pt x="26669" y="584200"/>
                  </a:lnTo>
                  <a:close/>
                </a:path>
                <a:path w="26670" h="952500">
                  <a:moveTo>
                    <a:pt x="26669" y="588010"/>
                  </a:moveTo>
                  <a:lnTo>
                    <a:pt x="0" y="588010"/>
                  </a:lnTo>
                  <a:lnTo>
                    <a:pt x="0" y="594359"/>
                  </a:lnTo>
                  <a:lnTo>
                    <a:pt x="26669" y="594359"/>
                  </a:lnTo>
                  <a:lnTo>
                    <a:pt x="26669" y="588010"/>
                  </a:lnTo>
                  <a:close/>
                </a:path>
                <a:path w="26670" h="952500">
                  <a:moveTo>
                    <a:pt x="26669" y="594360"/>
                  </a:moveTo>
                  <a:lnTo>
                    <a:pt x="0" y="594360"/>
                  </a:lnTo>
                  <a:lnTo>
                    <a:pt x="0" y="596899"/>
                  </a:lnTo>
                  <a:lnTo>
                    <a:pt x="26669" y="596899"/>
                  </a:lnTo>
                  <a:lnTo>
                    <a:pt x="26669" y="594360"/>
                  </a:lnTo>
                  <a:close/>
                </a:path>
                <a:path w="26670" h="952500">
                  <a:moveTo>
                    <a:pt x="26669" y="596900"/>
                  </a:moveTo>
                  <a:lnTo>
                    <a:pt x="0" y="596900"/>
                  </a:lnTo>
                  <a:lnTo>
                    <a:pt x="0" y="603249"/>
                  </a:lnTo>
                  <a:lnTo>
                    <a:pt x="26669" y="603249"/>
                  </a:lnTo>
                  <a:lnTo>
                    <a:pt x="26669" y="596900"/>
                  </a:lnTo>
                  <a:close/>
                </a:path>
                <a:path w="26670" h="952500">
                  <a:moveTo>
                    <a:pt x="26669" y="603250"/>
                  </a:moveTo>
                  <a:lnTo>
                    <a:pt x="0" y="603250"/>
                  </a:lnTo>
                  <a:lnTo>
                    <a:pt x="0" y="615949"/>
                  </a:lnTo>
                  <a:lnTo>
                    <a:pt x="26669" y="615949"/>
                  </a:lnTo>
                  <a:lnTo>
                    <a:pt x="26669" y="603250"/>
                  </a:lnTo>
                  <a:close/>
                </a:path>
                <a:path w="26670" h="952500">
                  <a:moveTo>
                    <a:pt x="26669" y="946150"/>
                  </a:moveTo>
                  <a:lnTo>
                    <a:pt x="0" y="946150"/>
                  </a:lnTo>
                  <a:lnTo>
                    <a:pt x="0" y="951229"/>
                  </a:lnTo>
                  <a:lnTo>
                    <a:pt x="17780" y="951229"/>
                  </a:lnTo>
                  <a:lnTo>
                    <a:pt x="17780" y="952499"/>
                  </a:lnTo>
                  <a:lnTo>
                    <a:pt x="26669" y="952499"/>
                  </a:lnTo>
                  <a:lnTo>
                    <a:pt x="26669" y="946150"/>
                  </a:lnTo>
                  <a:close/>
                </a:path>
                <a:path w="26670" h="952500">
                  <a:moveTo>
                    <a:pt x="26669" y="939800"/>
                  </a:moveTo>
                  <a:lnTo>
                    <a:pt x="0" y="939800"/>
                  </a:lnTo>
                  <a:lnTo>
                    <a:pt x="0" y="944879"/>
                  </a:lnTo>
                  <a:lnTo>
                    <a:pt x="26669" y="944879"/>
                  </a:lnTo>
                  <a:lnTo>
                    <a:pt x="26669" y="939800"/>
                  </a:lnTo>
                  <a:close/>
                </a:path>
                <a:path w="26670" h="952500">
                  <a:moveTo>
                    <a:pt x="26669" y="933449"/>
                  </a:moveTo>
                  <a:lnTo>
                    <a:pt x="0" y="933449"/>
                  </a:lnTo>
                  <a:lnTo>
                    <a:pt x="0" y="938529"/>
                  </a:lnTo>
                  <a:lnTo>
                    <a:pt x="26669" y="938529"/>
                  </a:lnTo>
                  <a:lnTo>
                    <a:pt x="26669" y="933449"/>
                  </a:lnTo>
                  <a:close/>
                </a:path>
                <a:path w="26670" h="952500">
                  <a:moveTo>
                    <a:pt x="26669" y="927099"/>
                  </a:moveTo>
                  <a:lnTo>
                    <a:pt x="0" y="927099"/>
                  </a:lnTo>
                  <a:lnTo>
                    <a:pt x="0" y="932179"/>
                  </a:lnTo>
                  <a:lnTo>
                    <a:pt x="26669" y="932179"/>
                  </a:lnTo>
                  <a:lnTo>
                    <a:pt x="26669" y="927099"/>
                  </a:lnTo>
                  <a:close/>
                </a:path>
                <a:path w="26670" h="952500">
                  <a:moveTo>
                    <a:pt x="26669" y="920749"/>
                  </a:moveTo>
                  <a:lnTo>
                    <a:pt x="0" y="920749"/>
                  </a:lnTo>
                  <a:lnTo>
                    <a:pt x="0" y="925829"/>
                  </a:lnTo>
                  <a:lnTo>
                    <a:pt x="26669" y="925829"/>
                  </a:lnTo>
                  <a:lnTo>
                    <a:pt x="26669" y="920749"/>
                  </a:lnTo>
                  <a:close/>
                </a:path>
                <a:path w="26670" h="952500">
                  <a:moveTo>
                    <a:pt x="26669" y="914399"/>
                  </a:moveTo>
                  <a:lnTo>
                    <a:pt x="0" y="914399"/>
                  </a:lnTo>
                  <a:lnTo>
                    <a:pt x="0" y="919479"/>
                  </a:lnTo>
                  <a:lnTo>
                    <a:pt x="26669" y="919479"/>
                  </a:lnTo>
                  <a:lnTo>
                    <a:pt x="26669" y="914399"/>
                  </a:lnTo>
                  <a:close/>
                </a:path>
                <a:path w="26670" h="952500">
                  <a:moveTo>
                    <a:pt x="26669" y="908049"/>
                  </a:moveTo>
                  <a:lnTo>
                    <a:pt x="0" y="908049"/>
                  </a:lnTo>
                  <a:lnTo>
                    <a:pt x="0" y="913129"/>
                  </a:lnTo>
                  <a:lnTo>
                    <a:pt x="26669" y="913129"/>
                  </a:lnTo>
                  <a:lnTo>
                    <a:pt x="26669" y="908049"/>
                  </a:lnTo>
                  <a:close/>
                </a:path>
                <a:path w="26670" h="952500">
                  <a:moveTo>
                    <a:pt x="26669" y="901699"/>
                  </a:moveTo>
                  <a:lnTo>
                    <a:pt x="0" y="901699"/>
                  </a:lnTo>
                  <a:lnTo>
                    <a:pt x="0" y="906779"/>
                  </a:lnTo>
                  <a:lnTo>
                    <a:pt x="26669" y="906779"/>
                  </a:lnTo>
                  <a:lnTo>
                    <a:pt x="26669" y="901699"/>
                  </a:lnTo>
                  <a:close/>
                </a:path>
                <a:path w="26670" h="952500">
                  <a:moveTo>
                    <a:pt x="26669" y="895349"/>
                  </a:moveTo>
                  <a:lnTo>
                    <a:pt x="0" y="895349"/>
                  </a:lnTo>
                  <a:lnTo>
                    <a:pt x="0" y="900429"/>
                  </a:lnTo>
                  <a:lnTo>
                    <a:pt x="26669" y="900429"/>
                  </a:lnTo>
                  <a:lnTo>
                    <a:pt x="26669" y="895349"/>
                  </a:lnTo>
                  <a:close/>
                </a:path>
                <a:path w="26670" h="952500">
                  <a:moveTo>
                    <a:pt x="26669" y="888999"/>
                  </a:moveTo>
                  <a:lnTo>
                    <a:pt x="0" y="888999"/>
                  </a:lnTo>
                  <a:lnTo>
                    <a:pt x="0" y="894079"/>
                  </a:lnTo>
                  <a:lnTo>
                    <a:pt x="26669" y="894079"/>
                  </a:lnTo>
                  <a:lnTo>
                    <a:pt x="26669" y="888999"/>
                  </a:lnTo>
                  <a:close/>
                </a:path>
                <a:path w="26670" h="952500">
                  <a:moveTo>
                    <a:pt x="26669" y="882650"/>
                  </a:moveTo>
                  <a:lnTo>
                    <a:pt x="0" y="882650"/>
                  </a:lnTo>
                  <a:lnTo>
                    <a:pt x="0" y="887729"/>
                  </a:lnTo>
                  <a:lnTo>
                    <a:pt x="26669" y="887729"/>
                  </a:lnTo>
                  <a:lnTo>
                    <a:pt x="26669" y="882650"/>
                  </a:lnTo>
                  <a:close/>
                </a:path>
                <a:path w="26670" h="952500">
                  <a:moveTo>
                    <a:pt x="26669" y="876299"/>
                  </a:moveTo>
                  <a:lnTo>
                    <a:pt x="0" y="876299"/>
                  </a:lnTo>
                  <a:lnTo>
                    <a:pt x="0" y="881379"/>
                  </a:lnTo>
                  <a:lnTo>
                    <a:pt x="26669" y="881379"/>
                  </a:lnTo>
                  <a:lnTo>
                    <a:pt x="26669" y="876299"/>
                  </a:lnTo>
                  <a:close/>
                </a:path>
                <a:path w="26670" h="952500">
                  <a:moveTo>
                    <a:pt x="26669" y="869949"/>
                  </a:moveTo>
                  <a:lnTo>
                    <a:pt x="0" y="869949"/>
                  </a:lnTo>
                  <a:lnTo>
                    <a:pt x="0" y="875029"/>
                  </a:lnTo>
                  <a:lnTo>
                    <a:pt x="26669" y="875029"/>
                  </a:lnTo>
                  <a:lnTo>
                    <a:pt x="26669" y="869949"/>
                  </a:lnTo>
                  <a:close/>
                </a:path>
                <a:path w="26670" h="952500">
                  <a:moveTo>
                    <a:pt x="26669" y="863599"/>
                  </a:moveTo>
                  <a:lnTo>
                    <a:pt x="0" y="863599"/>
                  </a:lnTo>
                  <a:lnTo>
                    <a:pt x="0" y="868679"/>
                  </a:lnTo>
                  <a:lnTo>
                    <a:pt x="26669" y="868679"/>
                  </a:lnTo>
                  <a:lnTo>
                    <a:pt x="26669" y="863599"/>
                  </a:lnTo>
                  <a:close/>
                </a:path>
                <a:path w="26670" h="952500">
                  <a:moveTo>
                    <a:pt x="26669" y="857250"/>
                  </a:moveTo>
                  <a:lnTo>
                    <a:pt x="0" y="857250"/>
                  </a:lnTo>
                  <a:lnTo>
                    <a:pt x="0" y="862329"/>
                  </a:lnTo>
                  <a:lnTo>
                    <a:pt x="26669" y="862329"/>
                  </a:lnTo>
                  <a:lnTo>
                    <a:pt x="26669" y="857250"/>
                  </a:lnTo>
                  <a:close/>
                </a:path>
                <a:path w="26670" h="952500">
                  <a:moveTo>
                    <a:pt x="26669" y="850899"/>
                  </a:moveTo>
                  <a:lnTo>
                    <a:pt x="0" y="850899"/>
                  </a:lnTo>
                  <a:lnTo>
                    <a:pt x="0" y="855979"/>
                  </a:lnTo>
                  <a:lnTo>
                    <a:pt x="26669" y="855979"/>
                  </a:lnTo>
                  <a:lnTo>
                    <a:pt x="26669" y="850899"/>
                  </a:lnTo>
                  <a:close/>
                </a:path>
                <a:path w="26670" h="952500">
                  <a:moveTo>
                    <a:pt x="26669" y="844549"/>
                  </a:moveTo>
                  <a:lnTo>
                    <a:pt x="0" y="844549"/>
                  </a:lnTo>
                  <a:lnTo>
                    <a:pt x="0" y="849630"/>
                  </a:lnTo>
                  <a:lnTo>
                    <a:pt x="26669" y="849630"/>
                  </a:lnTo>
                  <a:lnTo>
                    <a:pt x="26669" y="844549"/>
                  </a:lnTo>
                  <a:close/>
                </a:path>
                <a:path w="26670" h="952500">
                  <a:moveTo>
                    <a:pt x="26669" y="838199"/>
                  </a:moveTo>
                  <a:lnTo>
                    <a:pt x="0" y="838199"/>
                  </a:lnTo>
                  <a:lnTo>
                    <a:pt x="0" y="843280"/>
                  </a:lnTo>
                  <a:lnTo>
                    <a:pt x="26669" y="843280"/>
                  </a:lnTo>
                  <a:lnTo>
                    <a:pt x="26669" y="838199"/>
                  </a:lnTo>
                  <a:close/>
                </a:path>
                <a:path w="26670" h="952500">
                  <a:moveTo>
                    <a:pt x="26669" y="831849"/>
                  </a:moveTo>
                  <a:lnTo>
                    <a:pt x="0" y="831849"/>
                  </a:lnTo>
                  <a:lnTo>
                    <a:pt x="0" y="836930"/>
                  </a:lnTo>
                  <a:lnTo>
                    <a:pt x="26669" y="836930"/>
                  </a:lnTo>
                  <a:lnTo>
                    <a:pt x="26669" y="831849"/>
                  </a:lnTo>
                  <a:close/>
                </a:path>
                <a:path w="26670" h="952500">
                  <a:moveTo>
                    <a:pt x="26669" y="825499"/>
                  </a:moveTo>
                  <a:lnTo>
                    <a:pt x="0" y="825499"/>
                  </a:lnTo>
                  <a:lnTo>
                    <a:pt x="0" y="830580"/>
                  </a:lnTo>
                  <a:lnTo>
                    <a:pt x="26669" y="830580"/>
                  </a:lnTo>
                  <a:lnTo>
                    <a:pt x="26669" y="825499"/>
                  </a:lnTo>
                  <a:close/>
                </a:path>
                <a:path w="26670" h="952500">
                  <a:moveTo>
                    <a:pt x="26669" y="819149"/>
                  </a:moveTo>
                  <a:lnTo>
                    <a:pt x="0" y="819149"/>
                  </a:lnTo>
                  <a:lnTo>
                    <a:pt x="0" y="824230"/>
                  </a:lnTo>
                  <a:lnTo>
                    <a:pt x="26669" y="824230"/>
                  </a:lnTo>
                  <a:lnTo>
                    <a:pt x="26669" y="819149"/>
                  </a:lnTo>
                  <a:close/>
                </a:path>
                <a:path w="26670" h="952500">
                  <a:moveTo>
                    <a:pt x="26669" y="812799"/>
                  </a:moveTo>
                  <a:lnTo>
                    <a:pt x="0" y="812799"/>
                  </a:lnTo>
                  <a:lnTo>
                    <a:pt x="0" y="817880"/>
                  </a:lnTo>
                  <a:lnTo>
                    <a:pt x="26669" y="817880"/>
                  </a:lnTo>
                  <a:lnTo>
                    <a:pt x="26669" y="812799"/>
                  </a:lnTo>
                  <a:close/>
                </a:path>
                <a:path w="26670" h="952500">
                  <a:moveTo>
                    <a:pt x="26669" y="806449"/>
                  </a:moveTo>
                  <a:lnTo>
                    <a:pt x="0" y="806449"/>
                  </a:lnTo>
                  <a:lnTo>
                    <a:pt x="0" y="811530"/>
                  </a:lnTo>
                  <a:lnTo>
                    <a:pt x="26669" y="811530"/>
                  </a:lnTo>
                  <a:lnTo>
                    <a:pt x="26669" y="806449"/>
                  </a:lnTo>
                  <a:close/>
                </a:path>
                <a:path w="26670" h="952500">
                  <a:moveTo>
                    <a:pt x="26669" y="800099"/>
                  </a:moveTo>
                  <a:lnTo>
                    <a:pt x="0" y="800099"/>
                  </a:lnTo>
                  <a:lnTo>
                    <a:pt x="0" y="805180"/>
                  </a:lnTo>
                  <a:lnTo>
                    <a:pt x="26669" y="805180"/>
                  </a:lnTo>
                  <a:lnTo>
                    <a:pt x="26669" y="800099"/>
                  </a:lnTo>
                  <a:close/>
                </a:path>
                <a:path w="26670" h="952500">
                  <a:moveTo>
                    <a:pt x="26669" y="793749"/>
                  </a:moveTo>
                  <a:lnTo>
                    <a:pt x="0" y="793749"/>
                  </a:lnTo>
                  <a:lnTo>
                    <a:pt x="0" y="798830"/>
                  </a:lnTo>
                  <a:lnTo>
                    <a:pt x="26669" y="798830"/>
                  </a:lnTo>
                  <a:lnTo>
                    <a:pt x="26669" y="793749"/>
                  </a:lnTo>
                  <a:close/>
                </a:path>
                <a:path w="26670" h="952500">
                  <a:moveTo>
                    <a:pt x="26669" y="787399"/>
                  </a:moveTo>
                  <a:lnTo>
                    <a:pt x="0" y="787399"/>
                  </a:lnTo>
                  <a:lnTo>
                    <a:pt x="0" y="792480"/>
                  </a:lnTo>
                  <a:lnTo>
                    <a:pt x="26669" y="792480"/>
                  </a:lnTo>
                  <a:lnTo>
                    <a:pt x="26669" y="787399"/>
                  </a:lnTo>
                  <a:close/>
                </a:path>
                <a:path w="26670" h="952500">
                  <a:moveTo>
                    <a:pt x="26669" y="781049"/>
                  </a:moveTo>
                  <a:lnTo>
                    <a:pt x="0" y="781049"/>
                  </a:lnTo>
                  <a:lnTo>
                    <a:pt x="0" y="786130"/>
                  </a:lnTo>
                  <a:lnTo>
                    <a:pt x="26669" y="786130"/>
                  </a:lnTo>
                  <a:lnTo>
                    <a:pt x="26669" y="781049"/>
                  </a:lnTo>
                  <a:close/>
                </a:path>
                <a:path w="26670" h="952500">
                  <a:moveTo>
                    <a:pt x="26669" y="774699"/>
                  </a:moveTo>
                  <a:lnTo>
                    <a:pt x="0" y="774699"/>
                  </a:lnTo>
                  <a:lnTo>
                    <a:pt x="0" y="779780"/>
                  </a:lnTo>
                  <a:lnTo>
                    <a:pt x="26669" y="779780"/>
                  </a:lnTo>
                  <a:lnTo>
                    <a:pt x="26669" y="774699"/>
                  </a:lnTo>
                  <a:close/>
                </a:path>
                <a:path w="26670" h="952500">
                  <a:moveTo>
                    <a:pt x="26669" y="768349"/>
                  </a:moveTo>
                  <a:lnTo>
                    <a:pt x="0" y="768349"/>
                  </a:lnTo>
                  <a:lnTo>
                    <a:pt x="0" y="773430"/>
                  </a:lnTo>
                  <a:lnTo>
                    <a:pt x="26669" y="773430"/>
                  </a:lnTo>
                  <a:lnTo>
                    <a:pt x="26669" y="768349"/>
                  </a:lnTo>
                  <a:close/>
                </a:path>
                <a:path w="26670" h="952500">
                  <a:moveTo>
                    <a:pt x="26669" y="761999"/>
                  </a:moveTo>
                  <a:lnTo>
                    <a:pt x="0" y="761999"/>
                  </a:lnTo>
                  <a:lnTo>
                    <a:pt x="0" y="767080"/>
                  </a:lnTo>
                  <a:lnTo>
                    <a:pt x="26669" y="767080"/>
                  </a:lnTo>
                  <a:lnTo>
                    <a:pt x="26669" y="761999"/>
                  </a:lnTo>
                  <a:close/>
                </a:path>
                <a:path w="26670" h="952500">
                  <a:moveTo>
                    <a:pt x="26669" y="755649"/>
                  </a:moveTo>
                  <a:lnTo>
                    <a:pt x="0" y="755649"/>
                  </a:lnTo>
                  <a:lnTo>
                    <a:pt x="0" y="760730"/>
                  </a:lnTo>
                  <a:lnTo>
                    <a:pt x="26669" y="760730"/>
                  </a:lnTo>
                  <a:lnTo>
                    <a:pt x="26669" y="755649"/>
                  </a:lnTo>
                  <a:close/>
                </a:path>
                <a:path w="26670" h="952500">
                  <a:moveTo>
                    <a:pt x="26669" y="749299"/>
                  </a:moveTo>
                  <a:lnTo>
                    <a:pt x="0" y="749299"/>
                  </a:lnTo>
                  <a:lnTo>
                    <a:pt x="0" y="754380"/>
                  </a:lnTo>
                  <a:lnTo>
                    <a:pt x="26669" y="754380"/>
                  </a:lnTo>
                  <a:lnTo>
                    <a:pt x="26669" y="749299"/>
                  </a:lnTo>
                  <a:close/>
                </a:path>
                <a:path w="26670" h="952500">
                  <a:moveTo>
                    <a:pt x="26669" y="742949"/>
                  </a:moveTo>
                  <a:lnTo>
                    <a:pt x="0" y="742949"/>
                  </a:lnTo>
                  <a:lnTo>
                    <a:pt x="0" y="748030"/>
                  </a:lnTo>
                  <a:lnTo>
                    <a:pt x="26669" y="748030"/>
                  </a:lnTo>
                  <a:lnTo>
                    <a:pt x="26669" y="742949"/>
                  </a:lnTo>
                  <a:close/>
                </a:path>
                <a:path w="26670" h="952500">
                  <a:moveTo>
                    <a:pt x="26669" y="736599"/>
                  </a:moveTo>
                  <a:lnTo>
                    <a:pt x="0" y="736599"/>
                  </a:lnTo>
                  <a:lnTo>
                    <a:pt x="0" y="741680"/>
                  </a:lnTo>
                  <a:lnTo>
                    <a:pt x="26669" y="741680"/>
                  </a:lnTo>
                  <a:lnTo>
                    <a:pt x="26669" y="736599"/>
                  </a:lnTo>
                  <a:close/>
                </a:path>
                <a:path w="26670" h="952500">
                  <a:moveTo>
                    <a:pt x="26669" y="730249"/>
                  </a:moveTo>
                  <a:lnTo>
                    <a:pt x="0" y="730249"/>
                  </a:lnTo>
                  <a:lnTo>
                    <a:pt x="0" y="735330"/>
                  </a:lnTo>
                  <a:lnTo>
                    <a:pt x="26669" y="735330"/>
                  </a:lnTo>
                  <a:lnTo>
                    <a:pt x="26669" y="730249"/>
                  </a:lnTo>
                  <a:close/>
                </a:path>
                <a:path w="26670" h="952500">
                  <a:moveTo>
                    <a:pt x="26669" y="723899"/>
                  </a:moveTo>
                  <a:lnTo>
                    <a:pt x="0" y="723899"/>
                  </a:lnTo>
                  <a:lnTo>
                    <a:pt x="0" y="728980"/>
                  </a:lnTo>
                  <a:lnTo>
                    <a:pt x="26669" y="728980"/>
                  </a:lnTo>
                  <a:lnTo>
                    <a:pt x="26669" y="723899"/>
                  </a:lnTo>
                  <a:close/>
                </a:path>
                <a:path w="26670" h="952500">
                  <a:moveTo>
                    <a:pt x="26669" y="717549"/>
                  </a:moveTo>
                  <a:lnTo>
                    <a:pt x="0" y="717549"/>
                  </a:lnTo>
                  <a:lnTo>
                    <a:pt x="0" y="722630"/>
                  </a:lnTo>
                  <a:lnTo>
                    <a:pt x="26669" y="722630"/>
                  </a:lnTo>
                  <a:lnTo>
                    <a:pt x="26669" y="717549"/>
                  </a:lnTo>
                  <a:close/>
                </a:path>
                <a:path w="26670" h="952500">
                  <a:moveTo>
                    <a:pt x="26669" y="711199"/>
                  </a:moveTo>
                  <a:lnTo>
                    <a:pt x="0" y="711199"/>
                  </a:lnTo>
                  <a:lnTo>
                    <a:pt x="0" y="716280"/>
                  </a:lnTo>
                  <a:lnTo>
                    <a:pt x="26669" y="716280"/>
                  </a:lnTo>
                  <a:lnTo>
                    <a:pt x="26669" y="711199"/>
                  </a:lnTo>
                  <a:close/>
                </a:path>
                <a:path w="26670" h="952500">
                  <a:moveTo>
                    <a:pt x="26669" y="704849"/>
                  </a:moveTo>
                  <a:lnTo>
                    <a:pt x="0" y="704849"/>
                  </a:lnTo>
                  <a:lnTo>
                    <a:pt x="0" y="709930"/>
                  </a:lnTo>
                  <a:lnTo>
                    <a:pt x="26669" y="709930"/>
                  </a:lnTo>
                  <a:lnTo>
                    <a:pt x="26669" y="704849"/>
                  </a:lnTo>
                  <a:close/>
                </a:path>
                <a:path w="26670" h="952500">
                  <a:moveTo>
                    <a:pt x="26669" y="698499"/>
                  </a:moveTo>
                  <a:lnTo>
                    <a:pt x="0" y="698499"/>
                  </a:lnTo>
                  <a:lnTo>
                    <a:pt x="0" y="703580"/>
                  </a:lnTo>
                  <a:lnTo>
                    <a:pt x="26669" y="703580"/>
                  </a:lnTo>
                  <a:lnTo>
                    <a:pt x="26669" y="698499"/>
                  </a:lnTo>
                  <a:close/>
                </a:path>
                <a:path w="26670" h="952500">
                  <a:moveTo>
                    <a:pt x="26669" y="692149"/>
                  </a:moveTo>
                  <a:lnTo>
                    <a:pt x="0" y="692149"/>
                  </a:lnTo>
                  <a:lnTo>
                    <a:pt x="0" y="697230"/>
                  </a:lnTo>
                  <a:lnTo>
                    <a:pt x="26669" y="697230"/>
                  </a:lnTo>
                  <a:lnTo>
                    <a:pt x="26669" y="692149"/>
                  </a:lnTo>
                  <a:close/>
                </a:path>
                <a:path w="26670" h="952500">
                  <a:moveTo>
                    <a:pt x="26669" y="685800"/>
                  </a:moveTo>
                  <a:lnTo>
                    <a:pt x="0" y="685800"/>
                  </a:lnTo>
                  <a:lnTo>
                    <a:pt x="0" y="690880"/>
                  </a:lnTo>
                  <a:lnTo>
                    <a:pt x="26669" y="690880"/>
                  </a:lnTo>
                  <a:lnTo>
                    <a:pt x="26669" y="685800"/>
                  </a:lnTo>
                  <a:close/>
                </a:path>
                <a:path w="26670" h="952500">
                  <a:moveTo>
                    <a:pt x="26669" y="679450"/>
                  </a:moveTo>
                  <a:lnTo>
                    <a:pt x="0" y="679450"/>
                  </a:lnTo>
                  <a:lnTo>
                    <a:pt x="0" y="684530"/>
                  </a:lnTo>
                  <a:lnTo>
                    <a:pt x="26669" y="684530"/>
                  </a:lnTo>
                  <a:lnTo>
                    <a:pt x="26669" y="679450"/>
                  </a:lnTo>
                  <a:close/>
                </a:path>
                <a:path w="26670" h="952500">
                  <a:moveTo>
                    <a:pt x="26669" y="673099"/>
                  </a:moveTo>
                  <a:lnTo>
                    <a:pt x="0" y="673099"/>
                  </a:lnTo>
                  <a:lnTo>
                    <a:pt x="0" y="678180"/>
                  </a:lnTo>
                  <a:lnTo>
                    <a:pt x="26669" y="678180"/>
                  </a:lnTo>
                  <a:lnTo>
                    <a:pt x="26669" y="673099"/>
                  </a:lnTo>
                  <a:close/>
                </a:path>
                <a:path w="26670" h="952500">
                  <a:moveTo>
                    <a:pt x="26669" y="666749"/>
                  </a:moveTo>
                  <a:lnTo>
                    <a:pt x="0" y="666749"/>
                  </a:lnTo>
                  <a:lnTo>
                    <a:pt x="0" y="671830"/>
                  </a:lnTo>
                  <a:lnTo>
                    <a:pt x="26669" y="671830"/>
                  </a:lnTo>
                  <a:lnTo>
                    <a:pt x="26669" y="666749"/>
                  </a:lnTo>
                  <a:close/>
                </a:path>
                <a:path w="26670" h="952500">
                  <a:moveTo>
                    <a:pt x="26669" y="660399"/>
                  </a:moveTo>
                  <a:lnTo>
                    <a:pt x="0" y="660399"/>
                  </a:lnTo>
                  <a:lnTo>
                    <a:pt x="0" y="665480"/>
                  </a:lnTo>
                  <a:lnTo>
                    <a:pt x="26669" y="665480"/>
                  </a:lnTo>
                  <a:lnTo>
                    <a:pt x="26669" y="660399"/>
                  </a:lnTo>
                  <a:close/>
                </a:path>
                <a:path w="26670" h="952500">
                  <a:moveTo>
                    <a:pt x="26669" y="654049"/>
                  </a:moveTo>
                  <a:lnTo>
                    <a:pt x="0" y="654049"/>
                  </a:lnTo>
                  <a:lnTo>
                    <a:pt x="0" y="659130"/>
                  </a:lnTo>
                  <a:lnTo>
                    <a:pt x="26669" y="659130"/>
                  </a:lnTo>
                  <a:lnTo>
                    <a:pt x="26669" y="654049"/>
                  </a:lnTo>
                  <a:close/>
                </a:path>
                <a:path w="26670" h="952500">
                  <a:moveTo>
                    <a:pt x="26669" y="647699"/>
                  </a:moveTo>
                  <a:lnTo>
                    <a:pt x="0" y="647699"/>
                  </a:lnTo>
                  <a:lnTo>
                    <a:pt x="0" y="652780"/>
                  </a:lnTo>
                  <a:lnTo>
                    <a:pt x="26669" y="652780"/>
                  </a:lnTo>
                  <a:lnTo>
                    <a:pt x="26669" y="647699"/>
                  </a:lnTo>
                  <a:close/>
                </a:path>
                <a:path w="26670" h="952500">
                  <a:moveTo>
                    <a:pt x="26669" y="641349"/>
                  </a:moveTo>
                  <a:lnTo>
                    <a:pt x="0" y="641349"/>
                  </a:lnTo>
                  <a:lnTo>
                    <a:pt x="0" y="646430"/>
                  </a:lnTo>
                  <a:lnTo>
                    <a:pt x="26669" y="646430"/>
                  </a:lnTo>
                  <a:lnTo>
                    <a:pt x="26669" y="641349"/>
                  </a:lnTo>
                  <a:close/>
                </a:path>
                <a:path w="26670" h="952500">
                  <a:moveTo>
                    <a:pt x="26669" y="635000"/>
                  </a:moveTo>
                  <a:lnTo>
                    <a:pt x="0" y="635000"/>
                  </a:lnTo>
                  <a:lnTo>
                    <a:pt x="0" y="640080"/>
                  </a:lnTo>
                  <a:lnTo>
                    <a:pt x="26669" y="640080"/>
                  </a:lnTo>
                  <a:lnTo>
                    <a:pt x="26669" y="635000"/>
                  </a:lnTo>
                  <a:close/>
                </a:path>
                <a:path w="26670" h="952500">
                  <a:moveTo>
                    <a:pt x="26669" y="628649"/>
                  </a:moveTo>
                  <a:lnTo>
                    <a:pt x="0" y="628649"/>
                  </a:lnTo>
                  <a:lnTo>
                    <a:pt x="0" y="633730"/>
                  </a:lnTo>
                  <a:lnTo>
                    <a:pt x="26669" y="633730"/>
                  </a:lnTo>
                  <a:lnTo>
                    <a:pt x="26669" y="628649"/>
                  </a:lnTo>
                  <a:close/>
                </a:path>
                <a:path w="26670" h="952500">
                  <a:moveTo>
                    <a:pt x="26669" y="622299"/>
                  </a:moveTo>
                  <a:lnTo>
                    <a:pt x="0" y="622299"/>
                  </a:lnTo>
                  <a:lnTo>
                    <a:pt x="0" y="627380"/>
                  </a:lnTo>
                  <a:lnTo>
                    <a:pt x="26669" y="627380"/>
                  </a:lnTo>
                  <a:lnTo>
                    <a:pt x="26669" y="622299"/>
                  </a:lnTo>
                  <a:close/>
                </a:path>
                <a:path w="26670" h="952500">
                  <a:moveTo>
                    <a:pt x="26669" y="617219"/>
                  </a:moveTo>
                  <a:lnTo>
                    <a:pt x="0" y="617219"/>
                  </a:lnTo>
                  <a:lnTo>
                    <a:pt x="0" y="621030"/>
                  </a:lnTo>
                  <a:lnTo>
                    <a:pt x="26669" y="621030"/>
                  </a:lnTo>
                  <a:lnTo>
                    <a:pt x="26669" y="617219"/>
                  </a:lnTo>
                  <a:close/>
                </a:path>
              </a:pathLst>
            </a:custGeom>
            <a:solidFill>
              <a:srgbClr val="2F58D5"/>
            </a:solidFill>
          </p:spPr>
          <p:txBody>
            <a:bodyPr wrap="square" lIns="0" tIns="0" rIns="0" bIns="0" rtlCol="0"/>
            <a:lstStyle/>
            <a:p>
              <a:endParaRPr/>
            </a:p>
          </p:txBody>
        </p:sp>
        <p:sp>
          <p:nvSpPr>
            <p:cNvPr id="470" name="object 470"/>
            <p:cNvSpPr/>
            <p:nvPr/>
          </p:nvSpPr>
          <p:spPr>
            <a:xfrm>
              <a:off x="5687059" y="5421629"/>
              <a:ext cx="25400" cy="958850"/>
            </a:xfrm>
            <a:custGeom>
              <a:avLst/>
              <a:gdLst/>
              <a:ahLst/>
              <a:cxnLst/>
              <a:rect l="l" t="t" r="r" b="b"/>
              <a:pathLst>
                <a:path w="25400" h="958850">
                  <a:moveTo>
                    <a:pt x="1269" y="0"/>
                  </a:moveTo>
                  <a:lnTo>
                    <a:pt x="0" y="0"/>
                  </a:lnTo>
                  <a:lnTo>
                    <a:pt x="0" y="17780"/>
                  </a:lnTo>
                  <a:lnTo>
                    <a:pt x="25400" y="17780"/>
                  </a:lnTo>
                  <a:lnTo>
                    <a:pt x="25400" y="5080"/>
                  </a:lnTo>
                  <a:lnTo>
                    <a:pt x="22860" y="5080"/>
                  </a:lnTo>
                  <a:lnTo>
                    <a:pt x="22860" y="3810"/>
                  </a:lnTo>
                  <a:lnTo>
                    <a:pt x="15239" y="3810"/>
                  </a:lnTo>
                  <a:lnTo>
                    <a:pt x="15239" y="2540"/>
                  </a:lnTo>
                  <a:lnTo>
                    <a:pt x="7619" y="2540"/>
                  </a:lnTo>
                  <a:lnTo>
                    <a:pt x="7619" y="1270"/>
                  </a:lnTo>
                  <a:lnTo>
                    <a:pt x="1269" y="1270"/>
                  </a:lnTo>
                  <a:lnTo>
                    <a:pt x="1269" y="0"/>
                  </a:lnTo>
                  <a:close/>
                </a:path>
                <a:path w="25400" h="958850">
                  <a:moveTo>
                    <a:pt x="25400" y="17780"/>
                  </a:moveTo>
                  <a:lnTo>
                    <a:pt x="0" y="17780"/>
                  </a:lnTo>
                  <a:lnTo>
                    <a:pt x="0" y="30480"/>
                  </a:lnTo>
                  <a:lnTo>
                    <a:pt x="25400" y="30480"/>
                  </a:lnTo>
                  <a:lnTo>
                    <a:pt x="25400" y="17780"/>
                  </a:lnTo>
                  <a:close/>
                </a:path>
                <a:path w="25400" h="958850">
                  <a:moveTo>
                    <a:pt x="25400" y="30480"/>
                  </a:moveTo>
                  <a:lnTo>
                    <a:pt x="0" y="30480"/>
                  </a:lnTo>
                  <a:lnTo>
                    <a:pt x="0" y="36830"/>
                  </a:lnTo>
                  <a:lnTo>
                    <a:pt x="25400" y="36830"/>
                  </a:lnTo>
                  <a:lnTo>
                    <a:pt x="25400" y="30480"/>
                  </a:lnTo>
                  <a:close/>
                </a:path>
                <a:path w="25400" h="958850">
                  <a:moveTo>
                    <a:pt x="25400" y="36830"/>
                  </a:moveTo>
                  <a:lnTo>
                    <a:pt x="0" y="36830"/>
                  </a:lnTo>
                  <a:lnTo>
                    <a:pt x="0" y="43180"/>
                  </a:lnTo>
                  <a:lnTo>
                    <a:pt x="25400" y="43180"/>
                  </a:lnTo>
                  <a:lnTo>
                    <a:pt x="25400" y="36830"/>
                  </a:lnTo>
                  <a:close/>
                </a:path>
                <a:path w="25400" h="958850">
                  <a:moveTo>
                    <a:pt x="25400" y="43180"/>
                  </a:moveTo>
                  <a:lnTo>
                    <a:pt x="0" y="43180"/>
                  </a:lnTo>
                  <a:lnTo>
                    <a:pt x="0" y="49530"/>
                  </a:lnTo>
                  <a:lnTo>
                    <a:pt x="25400" y="49530"/>
                  </a:lnTo>
                  <a:lnTo>
                    <a:pt x="25400" y="43180"/>
                  </a:lnTo>
                  <a:close/>
                </a:path>
                <a:path w="25400" h="958850">
                  <a:moveTo>
                    <a:pt x="25400" y="49530"/>
                  </a:moveTo>
                  <a:lnTo>
                    <a:pt x="0" y="49530"/>
                  </a:lnTo>
                  <a:lnTo>
                    <a:pt x="0" y="55880"/>
                  </a:lnTo>
                  <a:lnTo>
                    <a:pt x="25400" y="55880"/>
                  </a:lnTo>
                  <a:lnTo>
                    <a:pt x="25400" y="49530"/>
                  </a:lnTo>
                  <a:close/>
                </a:path>
                <a:path w="25400" h="958850">
                  <a:moveTo>
                    <a:pt x="25400" y="55880"/>
                  </a:moveTo>
                  <a:lnTo>
                    <a:pt x="0" y="55880"/>
                  </a:lnTo>
                  <a:lnTo>
                    <a:pt x="0" y="62230"/>
                  </a:lnTo>
                  <a:lnTo>
                    <a:pt x="25400" y="62230"/>
                  </a:lnTo>
                  <a:lnTo>
                    <a:pt x="25400" y="55880"/>
                  </a:lnTo>
                  <a:close/>
                </a:path>
                <a:path w="25400" h="958850">
                  <a:moveTo>
                    <a:pt x="25400" y="63500"/>
                  </a:moveTo>
                  <a:lnTo>
                    <a:pt x="0" y="63500"/>
                  </a:lnTo>
                  <a:lnTo>
                    <a:pt x="0" y="68580"/>
                  </a:lnTo>
                  <a:lnTo>
                    <a:pt x="25400" y="68580"/>
                  </a:lnTo>
                  <a:lnTo>
                    <a:pt x="25400" y="63500"/>
                  </a:lnTo>
                  <a:close/>
                </a:path>
                <a:path w="25400" h="958850">
                  <a:moveTo>
                    <a:pt x="25400" y="62230"/>
                  </a:moveTo>
                  <a:lnTo>
                    <a:pt x="0" y="62230"/>
                  </a:lnTo>
                  <a:lnTo>
                    <a:pt x="0" y="63500"/>
                  </a:lnTo>
                  <a:lnTo>
                    <a:pt x="25400" y="63500"/>
                  </a:lnTo>
                  <a:lnTo>
                    <a:pt x="25400" y="62230"/>
                  </a:lnTo>
                  <a:close/>
                </a:path>
                <a:path w="25400" h="958850">
                  <a:moveTo>
                    <a:pt x="25400" y="68580"/>
                  </a:moveTo>
                  <a:lnTo>
                    <a:pt x="0" y="68580"/>
                  </a:lnTo>
                  <a:lnTo>
                    <a:pt x="0" y="74930"/>
                  </a:lnTo>
                  <a:lnTo>
                    <a:pt x="25400" y="74930"/>
                  </a:lnTo>
                  <a:lnTo>
                    <a:pt x="25400" y="68580"/>
                  </a:lnTo>
                  <a:close/>
                </a:path>
                <a:path w="25400" h="958850">
                  <a:moveTo>
                    <a:pt x="25400" y="74930"/>
                  </a:moveTo>
                  <a:lnTo>
                    <a:pt x="0" y="74930"/>
                  </a:lnTo>
                  <a:lnTo>
                    <a:pt x="0" y="81280"/>
                  </a:lnTo>
                  <a:lnTo>
                    <a:pt x="25400" y="81280"/>
                  </a:lnTo>
                  <a:lnTo>
                    <a:pt x="25400" y="74930"/>
                  </a:lnTo>
                  <a:close/>
                </a:path>
                <a:path w="25400" h="958850">
                  <a:moveTo>
                    <a:pt x="25400" y="81280"/>
                  </a:moveTo>
                  <a:lnTo>
                    <a:pt x="0" y="81280"/>
                  </a:lnTo>
                  <a:lnTo>
                    <a:pt x="0" y="87630"/>
                  </a:lnTo>
                  <a:lnTo>
                    <a:pt x="25400" y="87630"/>
                  </a:lnTo>
                  <a:lnTo>
                    <a:pt x="25400" y="81280"/>
                  </a:lnTo>
                  <a:close/>
                </a:path>
                <a:path w="25400" h="958850">
                  <a:moveTo>
                    <a:pt x="25400" y="87630"/>
                  </a:moveTo>
                  <a:lnTo>
                    <a:pt x="0" y="87630"/>
                  </a:lnTo>
                  <a:lnTo>
                    <a:pt x="0" y="93980"/>
                  </a:lnTo>
                  <a:lnTo>
                    <a:pt x="25400" y="93980"/>
                  </a:lnTo>
                  <a:lnTo>
                    <a:pt x="25400" y="87630"/>
                  </a:lnTo>
                  <a:close/>
                </a:path>
                <a:path w="25400" h="958850">
                  <a:moveTo>
                    <a:pt x="25400" y="93980"/>
                  </a:moveTo>
                  <a:lnTo>
                    <a:pt x="0" y="93980"/>
                  </a:lnTo>
                  <a:lnTo>
                    <a:pt x="0" y="100330"/>
                  </a:lnTo>
                  <a:lnTo>
                    <a:pt x="25400" y="100330"/>
                  </a:lnTo>
                  <a:lnTo>
                    <a:pt x="25400" y="93980"/>
                  </a:lnTo>
                  <a:close/>
                </a:path>
                <a:path w="25400" h="958850">
                  <a:moveTo>
                    <a:pt x="25400" y="100330"/>
                  </a:moveTo>
                  <a:lnTo>
                    <a:pt x="0" y="100330"/>
                  </a:lnTo>
                  <a:lnTo>
                    <a:pt x="0" y="125730"/>
                  </a:lnTo>
                  <a:lnTo>
                    <a:pt x="25400" y="125730"/>
                  </a:lnTo>
                  <a:lnTo>
                    <a:pt x="25400" y="100330"/>
                  </a:lnTo>
                  <a:close/>
                </a:path>
                <a:path w="25400" h="958850">
                  <a:moveTo>
                    <a:pt x="25400" y="125730"/>
                  </a:moveTo>
                  <a:lnTo>
                    <a:pt x="0" y="125730"/>
                  </a:lnTo>
                  <a:lnTo>
                    <a:pt x="0" y="132080"/>
                  </a:lnTo>
                  <a:lnTo>
                    <a:pt x="25400" y="132080"/>
                  </a:lnTo>
                  <a:lnTo>
                    <a:pt x="25400" y="125730"/>
                  </a:lnTo>
                  <a:close/>
                </a:path>
                <a:path w="25400" h="958850">
                  <a:moveTo>
                    <a:pt x="25400" y="132080"/>
                  </a:moveTo>
                  <a:lnTo>
                    <a:pt x="0" y="132080"/>
                  </a:lnTo>
                  <a:lnTo>
                    <a:pt x="0" y="138430"/>
                  </a:lnTo>
                  <a:lnTo>
                    <a:pt x="25400" y="138430"/>
                  </a:lnTo>
                  <a:lnTo>
                    <a:pt x="25400" y="132080"/>
                  </a:lnTo>
                  <a:close/>
                </a:path>
                <a:path w="25400" h="958850">
                  <a:moveTo>
                    <a:pt x="25400" y="138430"/>
                  </a:moveTo>
                  <a:lnTo>
                    <a:pt x="0" y="138430"/>
                  </a:lnTo>
                  <a:lnTo>
                    <a:pt x="0" y="144780"/>
                  </a:lnTo>
                  <a:lnTo>
                    <a:pt x="25400" y="144780"/>
                  </a:lnTo>
                  <a:lnTo>
                    <a:pt x="25400" y="138430"/>
                  </a:lnTo>
                  <a:close/>
                </a:path>
                <a:path w="25400" h="958850">
                  <a:moveTo>
                    <a:pt x="25400" y="144780"/>
                  </a:moveTo>
                  <a:lnTo>
                    <a:pt x="0" y="144780"/>
                  </a:lnTo>
                  <a:lnTo>
                    <a:pt x="0" y="148590"/>
                  </a:lnTo>
                  <a:lnTo>
                    <a:pt x="25400" y="148590"/>
                  </a:lnTo>
                  <a:lnTo>
                    <a:pt x="25400" y="144780"/>
                  </a:lnTo>
                  <a:close/>
                </a:path>
                <a:path w="25400" h="958850">
                  <a:moveTo>
                    <a:pt x="25400" y="148590"/>
                  </a:moveTo>
                  <a:lnTo>
                    <a:pt x="0" y="148590"/>
                  </a:lnTo>
                  <a:lnTo>
                    <a:pt x="0" y="151130"/>
                  </a:lnTo>
                  <a:lnTo>
                    <a:pt x="25400" y="151130"/>
                  </a:lnTo>
                  <a:lnTo>
                    <a:pt x="25400" y="148590"/>
                  </a:lnTo>
                  <a:close/>
                </a:path>
                <a:path w="25400" h="958850">
                  <a:moveTo>
                    <a:pt x="25400" y="151130"/>
                  </a:moveTo>
                  <a:lnTo>
                    <a:pt x="0" y="151130"/>
                  </a:lnTo>
                  <a:lnTo>
                    <a:pt x="0" y="163830"/>
                  </a:lnTo>
                  <a:lnTo>
                    <a:pt x="25400" y="163830"/>
                  </a:lnTo>
                  <a:lnTo>
                    <a:pt x="25400" y="151130"/>
                  </a:lnTo>
                  <a:close/>
                </a:path>
                <a:path w="25400" h="958850">
                  <a:moveTo>
                    <a:pt x="25400" y="163830"/>
                  </a:moveTo>
                  <a:lnTo>
                    <a:pt x="0" y="163830"/>
                  </a:lnTo>
                  <a:lnTo>
                    <a:pt x="0" y="170180"/>
                  </a:lnTo>
                  <a:lnTo>
                    <a:pt x="25400" y="170180"/>
                  </a:lnTo>
                  <a:lnTo>
                    <a:pt x="25400" y="163830"/>
                  </a:lnTo>
                  <a:close/>
                </a:path>
                <a:path w="25400" h="958850">
                  <a:moveTo>
                    <a:pt x="25400" y="170180"/>
                  </a:moveTo>
                  <a:lnTo>
                    <a:pt x="0" y="170180"/>
                  </a:lnTo>
                  <a:lnTo>
                    <a:pt x="0" y="180340"/>
                  </a:lnTo>
                  <a:lnTo>
                    <a:pt x="25400" y="180340"/>
                  </a:lnTo>
                  <a:lnTo>
                    <a:pt x="25400" y="170180"/>
                  </a:lnTo>
                  <a:close/>
                </a:path>
                <a:path w="25400" h="958850">
                  <a:moveTo>
                    <a:pt x="25400" y="180340"/>
                  </a:moveTo>
                  <a:lnTo>
                    <a:pt x="0" y="180340"/>
                  </a:lnTo>
                  <a:lnTo>
                    <a:pt x="0" y="186690"/>
                  </a:lnTo>
                  <a:lnTo>
                    <a:pt x="25400" y="186690"/>
                  </a:lnTo>
                  <a:lnTo>
                    <a:pt x="25400" y="180340"/>
                  </a:lnTo>
                  <a:close/>
                </a:path>
                <a:path w="25400" h="958850">
                  <a:moveTo>
                    <a:pt x="25400" y="186690"/>
                  </a:moveTo>
                  <a:lnTo>
                    <a:pt x="0" y="186690"/>
                  </a:lnTo>
                  <a:lnTo>
                    <a:pt x="0" y="195580"/>
                  </a:lnTo>
                  <a:lnTo>
                    <a:pt x="25400" y="195580"/>
                  </a:lnTo>
                  <a:lnTo>
                    <a:pt x="25400" y="186690"/>
                  </a:lnTo>
                  <a:close/>
                </a:path>
                <a:path w="25400" h="958850">
                  <a:moveTo>
                    <a:pt x="25400" y="195580"/>
                  </a:moveTo>
                  <a:lnTo>
                    <a:pt x="0" y="195580"/>
                  </a:lnTo>
                  <a:lnTo>
                    <a:pt x="0" y="200660"/>
                  </a:lnTo>
                  <a:lnTo>
                    <a:pt x="25400" y="200660"/>
                  </a:lnTo>
                  <a:lnTo>
                    <a:pt x="25400" y="195580"/>
                  </a:lnTo>
                  <a:close/>
                </a:path>
                <a:path w="25400" h="958850">
                  <a:moveTo>
                    <a:pt x="25400" y="200660"/>
                  </a:moveTo>
                  <a:lnTo>
                    <a:pt x="0" y="200660"/>
                  </a:lnTo>
                  <a:lnTo>
                    <a:pt x="0" y="201930"/>
                  </a:lnTo>
                  <a:lnTo>
                    <a:pt x="25400" y="201930"/>
                  </a:lnTo>
                  <a:lnTo>
                    <a:pt x="25400" y="200660"/>
                  </a:lnTo>
                  <a:close/>
                </a:path>
                <a:path w="25400" h="958850">
                  <a:moveTo>
                    <a:pt x="25400" y="201930"/>
                  </a:moveTo>
                  <a:lnTo>
                    <a:pt x="0" y="201930"/>
                  </a:lnTo>
                  <a:lnTo>
                    <a:pt x="0" y="208280"/>
                  </a:lnTo>
                  <a:lnTo>
                    <a:pt x="25400" y="208280"/>
                  </a:lnTo>
                  <a:lnTo>
                    <a:pt x="25400" y="201930"/>
                  </a:lnTo>
                  <a:close/>
                </a:path>
                <a:path w="25400" h="958850">
                  <a:moveTo>
                    <a:pt x="25400" y="208280"/>
                  </a:moveTo>
                  <a:lnTo>
                    <a:pt x="0" y="208280"/>
                  </a:lnTo>
                  <a:lnTo>
                    <a:pt x="0" y="218440"/>
                  </a:lnTo>
                  <a:lnTo>
                    <a:pt x="25400" y="218440"/>
                  </a:lnTo>
                  <a:lnTo>
                    <a:pt x="25400" y="208280"/>
                  </a:lnTo>
                  <a:close/>
                </a:path>
                <a:path w="25400" h="958850">
                  <a:moveTo>
                    <a:pt x="25400" y="218440"/>
                  </a:moveTo>
                  <a:lnTo>
                    <a:pt x="0" y="218440"/>
                  </a:lnTo>
                  <a:lnTo>
                    <a:pt x="0" y="227330"/>
                  </a:lnTo>
                  <a:lnTo>
                    <a:pt x="25400" y="227330"/>
                  </a:lnTo>
                  <a:lnTo>
                    <a:pt x="25400" y="218440"/>
                  </a:lnTo>
                  <a:close/>
                </a:path>
                <a:path w="25400" h="958850">
                  <a:moveTo>
                    <a:pt x="25400" y="227330"/>
                  </a:moveTo>
                  <a:lnTo>
                    <a:pt x="0" y="227330"/>
                  </a:lnTo>
                  <a:lnTo>
                    <a:pt x="0" y="265430"/>
                  </a:lnTo>
                  <a:lnTo>
                    <a:pt x="25400" y="265430"/>
                  </a:lnTo>
                  <a:lnTo>
                    <a:pt x="25400" y="227330"/>
                  </a:lnTo>
                  <a:close/>
                </a:path>
                <a:path w="25400" h="958850">
                  <a:moveTo>
                    <a:pt x="25400" y="265430"/>
                  </a:moveTo>
                  <a:lnTo>
                    <a:pt x="0" y="265430"/>
                  </a:lnTo>
                  <a:lnTo>
                    <a:pt x="0" y="269240"/>
                  </a:lnTo>
                  <a:lnTo>
                    <a:pt x="25400" y="269240"/>
                  </a:lnTo>
                  <a:lnTo>
                    <a:pt x="25400" y="265430"/>
                  </a:lnTo>
                  <a:close/>
                </a:path>
                <a:path w="25400" h="958850">
                  <a:moveTo>
                    <a:pt x="25400" y="269240"/>
                  </a:moveTo>
                  <a:lnTo>
                    <a:pt x="0" y="269240"/>
                  </a:lnTo>
                  <a:lnTo>
                    <a:pt x="0" y="271780"/>
                  </a:lnTo>
                  <a:lnTo>
                    <a:pt x="25400" y="271780"/>
                  </a:lnTo>
                  <a:lnTo>
                    <a:pt x="25400" y="269240"/>
                  </a:lnTo>
                  <a:close/>
                </a:path>
                <a:path w="25400" h="958850">
                  <a:moveTo>
                    <a:pt x="25400" y="271780"/>
                  </a:moveTo>
                  <a:lnTo>
                    <a:pt x="0" y="271780"/>
                  </a:lnTo>
                  <a:lnTo>
                    <a:pt x="0" y="278130"/>
                  </a:lnTo>
                  <a:lnTo>
                    <a:pt x="25400" y="278130"/>
                  </a:lnTo>
                  <a:lnTo>
                    <a:pt x="25400" y="271780"/>
                  </a:lnTo>
                  <a:close/>
                </a:path>
                <a:path w="25400" h="958850">
                  <a:moveTo>
                    <a:pt x="25400" y="278130"/>
                  </a:moveTo>
                  <a:lnTo>
                    <a:pt x="0" y="278130"/>
                  </a:lnTo>
                  <a:lnTo>
                    <a:pt x="0" y="281940"/>
                  </a:lnTo>
                  <a:lnTo>
                    <a:pt x="25400" y="281940"/>
                  </a:lnTo>
                  <a:lnTo>
                    <a:pt x="25400" y="278130"/>
                  </a:lnTo>
                  <a:close/>
                </a:path>
                <a:path w="25400" h="958850">
                  <a:moveTo>
                    <a:pt x="25400" y="281940"/>
                  </a:moveTo>
                  <a:lnTo>
                    <a:pt x="0" y="281940"/>
                  </a:lnTo>
                  <a:lnTo>
                    <a:pt x="0" y="320040"/>
                  </a:lnTo>
                  <a:lnTo>
                    <a:pt x="25400" y="320040"/>
                  </a:lnTo>
                  <a:lnTo>
                    <a:pt x="25400" y="281940"/>
                  </a:lnTo>
                  <a:close/>
                </a:path>
                <a:path w="25400" h="958850">
                  <a:moveTo>
                    <a:pt x="25400" y="320040"/>
                  </a:moveTo>
                  <a:lnTo>
                    <a:pt x="0" y="320040"/>
                  </a:lnTo>
                  <a:lnTo>
                    <a:pt x="0" y="328930"/>
                  </a:lnTo>
                  <a:lnTo>
                    <a:pt x="25400" y="328930"/>
                  </a:lnTo>
                  <a:lnTo>
                    <a:pt x="25400" y="320040"/>
                  </a:lnTo>
                  <a:close/>
                </a:path>
                <a:path w="25400" h="958850">
                  <a:moveTo>
                    <a:pt x="25400" y="328930"/>
                  </a:moveTo>
                  <a:lnTo>
                    <a:pt x="0" y="328930"/>
                  </a:lnTo>
                  <a:lnTo>
                    <a:pt x="0" y="335280"/>
                  </a:lnTo>
                  <a:lnTo>
                    <a:pt x="25400" y="335280"/>
                  </a:lnTo>
                  <a:lnTo>
                    <a:pt x="25400" y="328930"/>
                  </a:lnTo>
                  <a:close/>
                </a:path>
                <a:path w="25400" h="958850">
                  <a:moveTo>
                    <a:pt x="25400" y="335280"/>
                  </a:moveTo>
                  <a:lnTo>
                    <a:pt x="0" y="335280"/>
                  </a:lnTo>
                  <a:lnTo>
                    <a:pt x="0" y="341630"/>
                  </a:lnTo>
                  <a:lnTo>
                    <a:pt x="25400" y="341630"/>
                  </a:lnTo>
                  <a:lnTo>
                    <a:pt x="25400" y="335280"/>
                  </a:lnTo>
                  <a:close/>
                </a:path>
                <a:path w="25400" h="958850">
                  <a:moveTo>
                    <a:pt x="25400" y="341630"/>
                  </a:moveTo>
                  <a:lnTo>
                    <a:pt x="0" y="341630"/>
                  </a:lnTo>
                  <a:lnTo>
                    <a:pt x="0" y="345440"/>
                  </a:lnTo>
                  <a:lnTo>
                    <a:pt x="25400" y="345440"/>
                  </a:lnTo>
                  <a:lnTo>
                    <a:pt x="25400" y="341630"/>
                  </a:lnTo>
                  <a:close/>
                </a:path>
                <a:path w="25400" h="958850">
                  <a:moveTo>
                    <a:pt x="25400" y="345440"/>
                  </a:moveTo>
                  <a:lnTo>
                    <a:pt x="0" y="345440"/>
                  </a:lnTo>
                  <a:lnTo>
                    <a:pt x="0" y="351790"/>
                  </a:lnTo>
                  <a:lnTo>
                    <a:pt x="25400" y="351790"/>
                  </a:lnTo>
                  <a:lnTo>
                    <a:pt x="25400" y="345440"/>
                  </a:lnTo>
                  <a:close/>
                </a:path>
                <a:path w="25400" h="958850">
                  <a:moveTo>
                    <a:pt x="25400" y="351790"/>
                  </a:moveTo>
                  <a:lnTo>
                    <a:pt x="0" y="351790"/>
                  </a:lnTo>
                  <a:lnTo>
                    <a:pt x="0" y="354330"/>
                  </a:lnTo>
                  <a:lnTo>
                    <a:pt x="25400" y="354330"/>
                  </a:lnTo>
                  <a:lnTo>
                    <a:pt x="25400" y="351790"/>
                  </a:lnTo>
                  <a:close/>
                </a:path>
                <a:path w="25400" h="958850">
                  <a:moveTo>
                    <a:pt x="25400" y="354330"/>
                  </a:moveTo>
                  <a:lnTo>
                    <a:pt x="0" y="354330"/>
                  </a:lnTo>
                  <a:lnTo>
                    <a:pt x="0" y="358140"/>
                  </a:lnTo>
                  <a:lnTo>
                    <a:pt x="25400" y="358140"/>
                  </a:lnTo>
                  <a:lnTo>
                    <a:pt x="25400" y="354330"/>
                  </a:lnTo>
                  <a:close/>
                </a:path>
                <a:path w="25400" h="958850">
                  <a:moveTo>
                    <a:pt x="25400" y="358140"/>
                  </a:moveTo>
                  <a:lnTo>
                    <a:pt x="0" y="358140"/>
                  </a:lnTo>
                  <a:lnTo>
                    <a:pt x="0" y="360680"/>
                  </a:lnTo>
                  <a:lnTo>
                    <a:pt x="25400" y="360680"/>
                  </a:lnTo>
                  <a:lnTo>
                    <a:pt x="25400" y="358140"/>
                  </a:lnTo>
                  <a:close/>
                </a:path>
                <a:path w="25400" h="958850">
                  <a:moveTo>
                    <a:pt x="25400" y="360680"/>
                  </a:moveTo>
                  <a:lnTo>
                    <a:pt x="0" y="360680"/>
                  </a:lnTo>
                  <a:lnTo>
                    <a:pt x="0" y="367030"/>
                  </a:lnTo>
                  <a:lnTo>
                    <a:pt x="25400" y="367030"/>
                  </a:lnTo>
                  <a:lnTo>
                    <a:pt x="25400" y="360680"/>
                  </a:lnTo>
                  <a:close/>
                </a:path>
                <a:path w="25400" h="958850">
                  <a:moveTo>
                    <a:pt x="25400" y="367030"/>
                  </a:moveTo>
                  <a:lnTo>
                    <a:pt x="0" y="367030"/>
                  </a:lnTo>
                  <a:lnTo>
                    <a:pt x="0" y="392430"/>
                  </a:lnTo>
                  <a:lnTo>
                    <a:pt x="25400" y="392430"/>
                  </a:lnTo>
                  <a:lnTo>
                    <a:pt x="25400" y="367030"/>
                  </a:lnTo>
                  <a:close/>
                </a:path>
                <a:path w="25400" h="958850">
                  <a:moveTo>
                    <a:pt x="25400" y="392430"/>
                  </a:moveTo>
                  <a:lnTo>
                    <a:pt x="0" y="392430"/>
                  </a:lnTo>
                  <a:lnTo>
                    <a:pt x="0" y="398780"/>
                  </a:lnTo>
                  <a:lnTo>
                    <a:pt x="25400" y="398780"/>
                  </a:lnTo>
                  <a:lnTo>
                    <a:pt x="25400" y="392430"/>
                  </a:lnTo>
                  <a:close/>
                </a:path>
                <a:path w="25400" h="958850">
                  <a:moveTo>
                    <a:pt x="25400" y="398780"/>
                  </a:moveTo>
                  <a:lnTo>
                    <a:pt x="0" y="398780"/>
                  </a:lnTo>
                  <a:lnTo>
                    <a:pt x="0" y="411480"/>
                  </a:lnTo>
                  <a:lnTo>
                    <a:pt x="25400" y="411480"/>
                  </a:lnTo>
                  <a:lnTo>
                    <a:pt x="25400" y="398780"/>
                  </a:lnTo>
                  <a:close/>
                </a:path>
                <a:path w="25400" h="958850">
                  <a:moveTo>
                    <a:pt x="25400" y="411480"/>
                  </a:moveTo>
                  <a:lnTo>
                    <a:pt x="0" y="411480"/>
                  </a:lnTo>
                  <a:lnTo>
                    <a:pt x="0" y="427990"/>
                  </a:lnTo>
                  <a:lnTo>
                    <a:pt x="25400" y="427990"/>
                  </a:lnTo>
                  <a:lnTo>
                    <a:pt x="25400" y="411480"/>
                  </a:lnTo>
                  <a:close/>
                </a:path>
                <a:path w="25400" h="958850">
                  <a:moveTo>
                    <a:pt x="25400" y="427990"/>
                  </a:moveTo>
                  <a:lnTo>
                    <a:pt x="0" y="427990"/>
                  </a:lnTo>
                  <a:lnTo>
                    <a:pt x="0" y="430530"/>
                  </a:lnTo>
                  <a:lnTo>
                    <a:pt x="25400" y="430530"/>
                  </a:lnTo>
                  <a:lnTo>
                    <a:pt x="25400" y="427990"/>
                  </a:lnTo>
                  <a:close/>
                </a:path>
                <a:path w="25400" h="958850">
                  <a:moveTo>
                    <a:pt x="25400" y="430530"/>
                  </a:moveTo>
                  <a:lnTo>
                    <a:pt x="0" y="430530"/>
                  </a:lnTo>
                  <a:lnTo>
                    <a:pt x="0" y="434340"/>
                  </a:lnTo>
                  <a:lnTo>
                    <a:pt x="25400" y="434340"/>
                  </a:lnTo>
                  <a:lnTo>
                    <a:pt x="25400" y="430530"/>
                  </a:lnTo>
                  <a:close/>
                </a:path>
                <a:path w="25400" h="958850">
                  <a:moveTo>
                    <a:pt x="25400" y="434340"/>
                  </a:moveTo>
                  <a:lnTo>
                    <a:pt x="0" y="434340"/>
                  </a:lnTo>
                  <a:lnTo>
                    <a:pt x="0" y="436880"/>
                  </a:lnTo>
                  <a:lnTo>
                    <a:pt x="25400" y="436880"/>
                  </a:lnTo>
                  <a:lnTo>
                    <a:pt x="25400" y="434340"/>
                  </a:lnTo>
                  <a:close/>
                </a:path>
                <a:path w="25400" h="958850">
                  <a:moveTo>
                    <a:pt x="25400" y="436880"/>
                  </a:moveTo>
                  <a:lnTo>
                    <a:pt x="0" y="436880"/>
                  </a:lnTo>
                  <a:lnTo>
                    <a:pt x="0" y="440690"/>
                  </a:lnTo>
                  <a:lnTo>
                    <a:pt x="25400" y="440690"/>
                  </a:lnTo>
                  <a:lnTo>
                    <a:pt x="25400" y="436880"/>
                  </a:lnTo>
                  <a:close/>
                </a:path>
                <a:path w="25400" h="958850">
                  <a:moveTo>
                    <a:pt x="25400" y="440690"/>
                  </a:moveTo>
                  <a:lnTo>
                    <a:pt x="0" y="440690"/>
                  </a:lnTo>
                  <a:lnTo>
                    <a:pt x="0" y="447040"/>
                  </a:lnTo>
                  <a:lnTo>
                    <a:pt x="25400" y="447040"/>
                  </a:lnTo>
                  <a:lnTo>
                    <a:pt x="25400" y="440690"/>
                  </a:lnTo>
                  <a:close/>
                </a:path>
                <a:path w="25400" h="958850">
                  <a:moveTo>
                    <a:pt x="25400" y="447040"/>
                  </a:moveTo>
                  <a:lnTo>
                    <a:pt x="0" y="447040"/>
                  </a:lnTo>
                  <a:lnTo>
                    <a:pt x="0" y="455930"/>
                  </a:lnTo>
                  <a:lnTo>
                    <a:pt x="25400" y="455930"/>
                  </a:lnTo>
                  <a:lnTo>
                    <a:pt x="25400" y="447040"/>
                  </a:lnTo>
                  <a:close/>
                </a:path>
                <a:path w="25400" h="958850">
                  <a:moveTo>
                    <a:pt x="25400" y="455930"/>
                  </a:moveTo>
                  <a:lnTo>
                    <a:pt x="0" y="455930"/>
                  </a:lnTo>
                  <a:lnTo>
                    <a:pt x="0" y="468630"/>
                  </a:lnTo>
                  <a:lnTo>
                    <a:pt x="25400" y="468630"/>
                  </a:lnTo>
                  <a:lnTo>
                    <a:pt x="25400" y="455930"/>
                  </a:lnTo>
                  <a:close/>
                </a:path>
                <a:path w="25400" h="958850">
                  <a:moveTo>
                    <a:pt x="25400" y="468630"/>
                  </a:moveTo>
                  <a:lnTo>
                    <a:pt x="0" y="468630"/>
                  </a:lnTo>
                  <a:lnTo>
                    <a:pt x="0" y="478790"/>
                  </a:lnTo>
                  <a:lnTo>
                    <a:pt x="25400" y="478790"/>
                  </a:lnTo>
                  <a:lnTo>
                    <a:pt x="25400" y="468630"/>
                  </a:lnTo>
                  <a:close/>
                </a:path>
                <a:path w="25400" h="958850">
                  <a:moveTo>
                    <a:pt x="25400" y="478790"/>
                  </a:moveTo>
                  <a:lnTo>
                    <a:pt x="0" y="478790"/>
                  </a:lnTo>
                  <a:lnTo>
                    <a:pt x="0" y="481330"/>
                  </a:lnTo>
                  <a:lnTo>
                    <a:pt x="25400" y="481330"/>
                  </a:lnTo>
                  <a:lnTo>
                    <a:pt x="25400" y="478790"/>
                  </a:lnTo>
                  <a:close/>
                </a:path>
                <a:path w="25400" h="958850">
                  <a:moveTo>
                    <a:pt x="25400" y="481330"/>
                  </a:moveTo>
                  <a:lnTo>
                    <a:pt x="0" y="481330"/>
                  </a:lnTo>
                  <a:lnTo>
                    <a:pt x="0" y="487680"/>
                  </a:lnTo>
                  <a:lnTo>
                    <a:pt x="25400" y="487680"/>
                  </a:lnTo>
                  <a:lnTo>
                    <a:pt x="25400" y="481330"/>
                  </a:lnTo>
                  <a:close/>
                </a:path>
                <a:path w="25400" h="958850">
                  <a:moveTo>
                    <a:pt x="25400" y="487680"/>
                  </a:moveTo>
                  <a:lnTo>
                    <a:pt x="0" y="487680"/>
                  </a:lnTo>
                  <a:lnTo>
                    <a:pt x="0" y="491490"/>
                  </a:lnTo>
                  <a:lnTo>
                    <a:pt x="25400" y="491490"/>
                  </a:lnTo>
                  <a:lnTo>
                    <a:pt x="25400" y="487680"/>
                  </a:lnTo>
                  <a:close/>
                </a:path>
                <a:path w="25400" h="958850">
                  <a:moveTo>
                    <a:pt x="25400" y="491490"/>
                  </a:moveTo>
                  <a:lnTo>
                    <a:pt x="0" y="491490"/>
                  </a:lnTo>
                  <a:lnTo>
                    <a:pt x="0" y="497840"/>
                  </a:lnTo>
                  <a:lnTo>
                    <a:pt x="25400" y="497840"/>
                  </a:lnTo>
                  <a:lnTo>
                    <a:pt x="25400" y="491490"/>
                  </a:lnTo>
                  <a:close/>
                </a:path>
                <a:path w="25400" h="958850">
                  <a:moveTo>
                    <a:pt x="25400" y="497840"/>
                  </a:moveTo>
                  <a:lnTo>
                    <a:pt x="0" y="497840"/>
                  </a:lnTo>
                  <a:lnTo>
                    <a:pt x="0" y="500380"/>
                  </a:lnTo>
                  <a:lnTo>
                    <a:pt x="25400" y="500380"/>
                  </a:lnTo>
                  <a:lnTo>
                    <a:pt x="25400" y="497840"/>
                  </a:lnTo>
                  <a:close/>
                </a:path>
                <a:path w="25400" h="958850">
                  <a:moveTo>
                    <a:pt x="25400" y="500380"/>
                  </a:moveTo>
                  <a:lnTo>
                    <a:pt x="0" y="500380"/>
                  </a:lnTo>
                  <a:lnTo>
                    <a:pt x="0" y="504190"/>
                  </a:lnTo>
                  <a:lnTo>
                    <a:pt x="25400" y="504190"/>
                  </a:lnTo>
                  <a:lnTo>
                    <a:pt x="25400" y="500380"/>
                  </a:lnTo>
                  <a:close/>
                </a:path>
                <a:path w="25400" h="958850">
                  <a:moveTo>
                    <a:pt x="25400" y="504190"/>
                  </a:moveTo>
                  <a:lnTo>
                    <a:pt x="0" y="504190"/>
                  </a:lnTo>
                  <a:lnTo>
                    <a:pt x="0" y="506730"/>
                  </a:lnTo>
                  <a:lnTo>
                    <a:pt x="25400" y="506730"/>
                  </a:lnTo>
                  <a:lnTo>
                    <a:pt x="25400" y="504190"/>
                  </a:lnTo>
                  <a:close/>
                </a:path>
                <a:path w="25400" h="958850">
                  <a:moveTo>
                    <a:pt x="25400" y="506730"/>
                  </a:moveTo>
                  <a:lnTo>
                    <a:pt x="0" y="506730"/>
                  </a:lnTo>
                  <a:lnTo>
                    <a:pt x="0" y="513080"/>
                  </a:lnTo>
                  <a:lnTo>
                    <a:pt x="25400" y="513080"/>
                  </a:lnTo>
                  <a:lnTo>
                    <a:pt x="25400" y="506730"/>
                  </a:lnTo>
                  <a:close/>
                </a:path>
                <a:path w="25400" h="958850">
                  <a:moveTo>
                    <a:pt x="25400" y="513080"/>
                  </a:moveTo>
                  <a:lnTo>
                    <a:pt x="0" y="513080"/>
                  </a:lnTo>
                  <a:lnTo>
                    <a:pt x="0" y="532130"/>
                  </a:lnTo>
                  <a:lnTo>
                    <a:pt x="25400" y="532130"/>
                  </a:lnTo>
                  <a:lnTo>
                    <a:pt x="25400" y="513080"/>
                  </a:lnTo>
                  <a:close/>
                </a:path>
                <a:path w="25400" h="958850">
                  <a:moveTo>
                    <a:pt x="25400" y="532130"/>
                  </a:moveTo>
                  <a:lnTo>
                    <a:pt x="0" y="532130"/>
                  </a:lnTo>
                  <a:lnTo>
                    <a:pt x="0" y="535940"/>
                  </a:lnTo>
                  <a:lnTo>
                    <a:pt x="25400" y="535940"/>
                  </a:lnTo>
                  <a:lnTo>
                    <a:pt x="25400" y="532130"/>
                  </a:lnTo>
                  <a:close/>
                </a:path>
                <a:path w="25400" h="958850">
                  <a:moveTo>
                    <a:pt x="25400" y="535940"/>
                  </a:moveTo>
                  <a:lnTo>
                    <a:pt x="0" y="535940"/>
                  </a:lnTo>
                  <a:lnTo>
                    <a:pt x="0" y="548640"/>
                  </a:lnTo>
                  <a:lnTo>
                    <a:pt x="25400" y="548640"/>
                  </a:lnTo>
                  <a:lnTo>
                    <a:pt x="25400" y="535940"/>
                  </a:lnTo>
                  <a:close/>
                </a:path>
                <a:path w="25400" h="958850">
                  <a:moveTo>
                    <a:pt x="25400" y="548640"/>
                  </a:moveTo>
                  <a:lnTo>
                    <a:pt x="0" y="548640"/>
                  </a:lnTo>
                  <a:lnTo>
                    <a:pt x="0" y="557530"/>
                  </a:lnTo>
                  <a:lnTo>
                    <a:pt x="25400" y="557530"/>
                  </a:lnTo>
                  <a:lnTo>
                    <a:pt x="25400" y="548640"/>
                  </a:lnTo>
                  <a:close/>
                </a:path>
                <a:path w="25400" h="958850">
                  <a:moveTo>
                    <a:pt x="25400" y="557530"/>
                  </a:moveTo>
                  <a:lnTo>
                    <a:pt x="0" y="557530"/>
                  </a:lnTo>
                  <a:lnTo>
                    <a:pt x="0" y="561340"/>
                  </a:lnTo>
                  <a:lnTo>
                    <a:pt x="25400" y="561340"/>
                  </a:lnTo>
                  <a:lnTo>
                    <a:pt x="25400" y="557530"/>
                  </a:lnTo>
                  <a:close/>
                </a:path>
                <a:path w="25400" h="958850">
                  <a:moveTo>
                    <a:pt x="25400" y="561340"/>
                  </a:moveTo>
                  <a:lnTo>
                    <a:pt x="0" y="561340"/>
                  </a:lnTo>
                  <a:lnTo>
                    <a:pt x="0" y="576580"/>
                  </a:lnTo>
                  <a:lnTo>
                    <a:pt x="25400" y="576580"/>
                  </a:lnTo>
                  <a:lnTo>
                    <a:pt x="25400" y="561340"/>
                  </a:lnTo>
                  <a:close/>
                </a:path>
                <a:path w="25400" h="958850">
                  <a:moveTo>
                    <a:pt x="25400" y="576580"/>
                  </a:moveTo>
                  <a:lnTo>
                    <a:pt x="0" y="576580"/>
                  </a:lnTo>
                  <a:lnTo>
                    <a:pt x="0" y="582930"/>
                  </a:lnTo>
                  <a:lnTo>
                    <a:pt x="25400" y="582930"/>
                  </a:lnTo>
                  <a:lnTo>
                    <a:pt x="25400" y="576580"/>
                  </a:lnTo>
                  <a:close/>
                </a:path>
                <a:path w="25400" h="958850">
                  <a:moveTo>
                    <a:pt x="25400" y="582930"/>
                  </a:moveTo>
                  <a:lnTo>
                    <a:pt x="0" y="582930"/>
                  </a:lnTo>
                  <a:lnTo>
                    <a:pt x="0" y="586740"/>
                  </a:lnTo>
                  <a:lnTo>
                    <a:pt x="25400" y="586740"/>
                  </a:lnTo>
                  <a:lnTo>
                    <a:pt x="25400" y="582930"/>
                  </a:lnTo>
                  <a:close/>
                </a:path>
                <a:path w="25400" h="958850">
                  <a:moveTo>
                    <a:pt x="25400" y="586740"/>
                  </a:moveTo>
                  <a:lnTo>
                    <a:pt x="0" y="586740"/>
                  </a:lnTo>
                  <a:lnTo>
                    <a:pt x="0" y="589280"/>
                  </a:lnTo>
                  <a:lnTo>
                    <a:pt x="25400" y="589280"/>
                  </a:lnTo>
                  <a:lnTo>
                    <a:pt x="25400" y="586740"/>
                  </a:lnTo>
                  <a:close/>
                </a:path>
                <a:path w="25400" h="958850">
                  <a:moveTo>
                    <a:pt x="25400" y="589280"/>
                  </a:moveTo>
                  <a:lnTo>
                    <a:pt x="0" y="589280"/>
                  </a:lnTo>
                  <a:lnTo>
                    <a:pt x="0" y="593090"/>
                  </a:lnTo>
                  <a:lnTo>
                    <a:pt x="25400" y="593090"/>
                  </a:lnTo>
                  <a:lnTo>
                    <a:pt x="25400" y="589280"/>
                  </a:lnTo>
                  <a:close/>
                </a:path>
                <a:path w="25400" h="958850">
                  <a:moveTo>
                    <a:pt x="25400" y="593090"/>
                  </a:moveTo>
                  <a:lnTo>
                    <a:pt x="0" y="593090"/>
                  </a:lnTo>
                  <a:lnTo>
                    <a:pt x="0" y="599440"/>
                  </a:lnTo>
                  <a:lnTo>
                    <a:pt x="25400" y="599440"/>
                  </a:lnTo>
                  <a:lnTo>
                    <a:pt x="25400" y="593090"/>
                  </a:lnTo>
                  <a:close/>
                </a:path>
                <a:path w="25400" h="958850">
                  <a:moveTo>
                    <a:pt x="25400" y="599440"/>
                  </a:moveTo>
                  <a:lnTo>
                    <a:pt x="0" y="599440"/>
                  </a:lnTo>
                  <a:lnTo>
                    <a:pt x="0" y="601980"/>
                  </a:lnTo>
                  <a:lnTo>
                    <a:pt x="25400" y="601980"/>
                  </a:lnTo>
                  <a:lnTo>
                    <a:pt x="25400" y="599440"/>
                  </a:lnTo>
                  <a:close/>
                </a:path>
                <a:path w="25400" h="958850">
                  <a:moveTo>
                    <a:pt x="25400" y="601980"/>
                  </a:moveTo>
                  <a:lnTo>
                    <a:pt x="0" y="601980"/>
                  </a:lnTo>
                  <a:lnTo>
                    <a:pt x="0" y="608330"/>
                  </a:lnTo>
                  <a:lnTo>
                    <a:pt x="25400" y="608330"/>
                  </a:lnTo>
                  <a:lnTo>
                    <a:pt x="25400" y="601980"/>
                  </a:lnTo>
                  <a:close/>
                </a:path>
                <a:path w="25400" h="958850">
                  <a:moveTo>
                    <a:pt x="25400" y="608330"/>
                  </a:moveTo>
                  <a:lnTo>
                    <a:pt x="0" y="608330"/>
                  </a:lnTo>
                  <a:lnTo>
                    <a:pt x="0" y="621030"/>
                  </a:lnTo>
                  <a:lnTo>
                    <a:pt x="25400" y="621030"/>
                  </a:lnTo>
                  <a:lnTo>
                    <a:pt x="25400" y="608330"/>
                  </a:lnTo>
                  <a:close/>
                </a:path>
                <a:path w="25400" h="958850">
                  <a:moveTo>
                    <a:pt x="19050" y="957580"/>
                  </a:moveTo>
                  <a:lnTo>
                    <a:pt x="0" y="957580"/>
                  </a:lnTo>
                  <a:lnTo>
                    <a:pt x="0" y="958850"/>
                  </a:lnTo>
                  <a:lnTo>
                    <a:pt x="19050" y="958850"/>
                  </a:lnTo>
                  <a:lnTo>
                    <a:pt x="19050" y="957580"/>
                  </a:lnTo>
                  <a:close/>
                </a:path>
                <a:path w="25400" h="958850">
                  <a:moveTo>
                    <a:pt x="25400" y="951230"/>
                  </a:moveTo>
                  <a:lnTo>
                    <a:pt x="0" y="951230"/>
                  </a:lnTo>
                  <a:lnTo>
                    <a:pt x="0" y="956310"/>
                  </a:lnTo>
                  <a:lnTo>
                    <a:pt x="25400" y="956310"/>
                  </a:lnTo>
                  <a:lnTo>
                    <a:pt x="25400" y="951230"/>
                  </a:lnTo>
                  <a:close/>
                </a:path>
                <a:path w="25400" h="958850">
                  <a:moveTo>
                    <a:pt x="25400" y="944880"/>
                  </a:moveTo>
                  <a:lnTo>
                    <a:pt x="0" y="944880"/>
                  </a:lnTo>
                  <a:lnTo>
                    <a:pt x="0" y="949960"/>
                  </a:lnTo>
                  <a:lnTo>
                    <a:pt x="25400" y="949960"/>
                  </a:lnTo>
                  <a:lnTo>
                    <a:pt x="25400" y="944880"/>
                  </a:lnTo>
                  <a:close/>
                </a:path>
                <a:path w="25400" h="958850">
                  <a:moveTo>
                    <a:pt x="25400" y="938530"/>
                  </a:moveTo>
                  <a:lnTo>
                    <a:pt x="0" y="938530"/>
                  </a:lnTo>
                  <a:lnTo>
                    <a:pt x="0" y="943610"/>
                  </a:lnTo>
                  <a:lnTo>
                    <a:pt x="25400" y="943610"/>
                  </a:lnTo>
                  <a:lnTo>
                    <a:pt x="25400" y="938530"/>
                  </a:lnTo>
                  <a:close/>
                </a:path>
                <a:path w="25400" h="958850">
                  <a:moveTo>
                    <a:pt x="25400" y="932180"/>
                  </a:moveTo>
                  <a:lnTo>
                    <a:pt x="0" y="932180"/>
                  </a:lnTo>
                  <a:lnTo>
                    <a:pt x="0" y="937260"/>
                  </a:lnTo>
                  <a:lnTo>
                    <a:pt x="25400" y="937260"/>
                  </a:lnTo>
                  <a:lnTo>
                    <a:pt x="25400" y="932180"/>
                  </a:lnTo>
                  <a:close/>
                </a:path>
                <a:path w="25400" h="958850">
                  <a:moveTo>
                    <a:pt x="25400" y="925830"/>
                  </a:moveTo>
                  <a:lnTo>
                    <a:pt x="0" y="925830"/>
                  </a:lnTo>
                  <a:lnTo>
                    <a:pt x="0" y="930910"/>
                  </a:lnTo>
                  <a:lnTo>
                    <a:pt x="25400" y="930910"/>
                  </a:lnTo>
                  <a:lnTo>
                    <a:pt x="25400" y="925830"/>
                  </a:lnTo>
                  <a:close/>
                </a:path>
                <a:path w="25400" h="958850">
                  <a:moveTo>
                    <a:pt x="25400" y="919480"/>
                  </a:moveTo>
                  <a:lnTo>
                    <a:pt x="0" y="919480"/>
                  </a:lnTo>
                  <a:lnTo>
                    <a:pt x="0" y="924560"/>
                  </a:lnTo>
                  <a:lnTo>
                    <a:pt x="25400" y="924560"/>
                  </a:lnTo>
                  <a:lnTo>
                    <a:pt x="25400" y="919480"/>
                  </a:lnTo>
                  <a:close/>
                </a:path>
                <a:path w="25400" h="958850">
                  <a:moveTo>
                    <a:pt x="25400" y="913130"/>
                  </a:moveTo>
                  <a:lnTo>
                    <a:pt x="0" y="913130"/>
                  </a:lnTo>
                  <a:lnTo>
                    <a:pt x="0" y="918210"/>
                  </a:lnTo>
                  <a:lnTo>
                    <a:pt x="25400" y="918210"/>
                  </a:lnTo>
                  <a:lnTo>
                    <a:pt x="25400" y="913130"/>
                  </a:lnTo>
                  <a:close/>
                </a:path>
                <a:path w="25400" h="958850">
                  <a:moveTo>
                    <a:pt x="25400" y="906780"/>
                  </a:moveTo>
                  <a:lnTo>
                    <a:pt x="0" y="906780"/>
                  </a:lnTo>
                  <a:lnTo>
                    <a:pt x="0" y="911860"/>
                  </a:lnTo>
                  <a:lnTo>
                    <a:pt x="25400" y="911860"/>
                  </a:lnTo>
                  <a:lnTo>
                    <a:pt x="25400" y="906780"/>
                  </a:lnTo>
                  <a:close/>
                </a:path>
                <a:path w="25400" h="958850">
                  <a:moveTo>
                    <a:pt x="25400" y="900430"/>
                  </a:moveTo>
                  <a:lnTo>
                    <a:pt x="0" y="900430"/>
                  </a:lnTo>
                  <a:lnTo>
                    <a:pt x="0" y="905510"/>
                  </a:lnTo>
                  <a:lnTo>
                    <a:pt x="25400" y="905510"/>
                  </a:lnTo>
                  <a:lnTo>
                    <a:pt x="25400" y="900430"/>
                  </a:lnTo>
                  <a:close/>
                </a:path>
                <a:path w="25400" h="958850">
                  <a:moveTo>
                    <a:pt x="25400" y="894080"/>
                  </a:moveTo>
                  <a:lnTo>
                    <a:pt x="0" y="894080"/>
                  </a:lnTo>
                  <a:lnTo>
                    <a:pt x="0" y="899160"/>
                  </a:lnTo>
                  <a:lnTo>
                    <a:pt x="25400" y="899160"/>
                  </a:lnTo>
                  <a:lnTo>
                    <a:pt x="25400" y="894080"/>
                  </a:lnTo>
                  <a:close/>
                </a:path>
                <a:path w="25400" h="958850">
                  <a:moveTo>
                    <a:pt x="25400" y="887730"/>
                  </a:moveTo>
                  <a:lnTo>
                    <a:pt x="0" y="887730"/>
                  </a:lnTo>
                  <a:lnTo>
                    <a:pt x="0" y="892810"/>
                  </a:lnTo>
                  <a:lnTo>
                    <a:pt x="25400" y="892810"/>
                  </a:lnTo>
                  <a:lnTo>
                    <a:pt x="25400" y="887730"/>
                  </a:lnTo>
                  <a:close/>
                </a:path>
                <a:path w="25400" h="958850">
                  <a:moveTo>
                    <a:pt x="25400" y="881380"/>
                  </a:moveTo>
                  <a:lnTo>
                    <a:pt x="0" y="881380"/>
                  </a:lnTo>
                  <a:lnTo>
                    <a:pt x="0" y="886460"/>
                  </a:lnTo>
                  <a:lnTo>
                    <a:pt x="25400" y="886460"/>
                  </a:lnTo>
                  <a:lnTo>
                    <a:pt x="25400" y="881380"/>
                  </a:lnTo>
                  <a:close/>
                </a:path>
                <a:path w="25400" h="958850">
                  <a:moveTo>
                    <a:pt x="25400" y="875030"/>
                  </a:moveTo>
                  <a:lnTo>
                    <a:pt x="0" y="875030"/>
                  </a:lnTo>
                  <a:lnTo>
                    <a:pt x="0" y="880110"/>
                  </a:lnTo>
                  <a:lnTo>
                    <a:pt x="25400" y="880110"/>
                  </a:lnTo>
                  <a:lnTo>
                    <a:pt x="25400" y="875030"/>
                  </a:lnTo>
                  <a:close/>
                </a:path>
                <a:path w="25400" h="958850">
                  <a:moveTo>
                    <a:pt x="25400" y="868680"/>
                  </a:moveTo>
                  <a:lnTo>
                    <a:pt x="0" y="868680"/>
                  </a:lnTo>
                  <a:lnTo>
                    <a:pt x="0" y="873760"/>
                  </a:lnTo>
                  <a:lnTo>
                    <a:pt x="25400" y="873760"/>
                  </a:lnTo>
                  <a:lnTo>
                    <a:pt x="25400" y="868680"/>
                  </a:lnTo>
                  <a:close/>
                </a:path>
                <a:path w="25400" h="958850">
                  <a:moveTo>
                    <a:pt x="25400" y="862330"/>
                  </a:moveTo>
                  <a:lnTo>
                    <a:pt x="0" y="862330"/>
                  </a:lnTo>
                  <a:lnTo>
                    <a:pt x="0" y="867410"/>
                  </a:lnTo>
                  <a:lnTo>
                    <a:pt x="25400" y="867410"/>
                  </a:lnTo>
                  <a:lnTo>
                    <a:pt x="25400" y="862330"/>
                  </a:lnTo>
                  <a:close/>
                </a:path>
                <a:path w="25400" h="958850">
                  <a:moveTo>
                    <a:pt x="25400" y="855980"/>
                  </a:moveTo>
                  <a:lnTo>
                    <a:pt x="0" y="855980"/>
                  </a:lnTo>
                  <a:lnTo>
                    <a:pt x="0" y="861060"/>
                  </a:lnTo>
                  <a:lnTo>
                    <a:pt x="25400" y="861060"/>
                  </a:lnTo>
                  <a:lnTo>
                    <a:pt x="25400" y="855980"/>
                  </a:lnTo>
                  <a:close/>
                </a:path>
                <a:path w="25400" h="958850">
                  <a:moveTo>
                    <a:pt x="25400" y="849630"/>
                  </a:moveTo>
                  <a:lnTo>
                    <a:pt x="0" y="849630"/>
                  </a:lnTo>
                  <a:lnTo>
                    <a:pt x="0" y="854710"/>
                  </a:lnTo>
                  <a:lnTo>
                    <a:pt x="25400" y="854710"/>
                  </a:lnTo>
                  <a:lnTo>
                    <a:pt x="25400" y="849630"/>
                  </a:lnTo>
                  <a:close/>
                </a:path>
                <a:path w="25400" h="958850">
                  <a:moveTo>
                    <a:pt x="25400" y="843280"/>
                  </a:moveTo>
                  <a:lnTo>
                    <a:pt x="0" y="843280"/>
                  </a:lnTo>
                  <a:lnTo>
                    <a:pt x="0" y="848360"/>
                  </a:lnTo>
                  <a:lnTo>
                    <a:pt x="25400" y="848360"/>
                  </a:lnTo>
                  <a:lnTo>
                    <a:pt x="25400" y="843280"/>
                  </a:lnTo>
                  <a:close/>
                </a:path>
                <a:path w="25400" h="958850">
                  <a:moveTo>
                    <a:pt x="25400" y="836930"/>
                  </a:moveTo>
                  <a:lnTo>
                    <a:pt x="0" y="836930"/>
                  </a:lnTo>
                  <a:lnTo>
                    <a:pt x="0" y="842010"/>
                  </a:lnTo>
                  <a:lnTo>
                    <a:pt x="25400" y="842010"/>
                  </a:lnTo>
                  <a:lnTo>
                    <a:pt x="25400" y="836930"/>
                  </a:lnTo>
                  <a:close/>
                </a:path>
                <a:path w="25400" h="958850">
                  <a:moveTo>
                    <a:pt x="25400" y="830580"/>
                  </a:moveTo>
                  <a:lnTo>
                    <a:pt x="0" y="830580"/>
                  </a:lnTo>
                  <a:lnTo>
                    <a:pt x="0" y="835660"/>
                  </a:lnTo>
                  <a:lnTo>
                    <a:pt x="25400" y="835660"/>
                  </a:lnTo>
                  <a:lnTo>
                    <a:pt x="25400" y="830580"/>
                  </a:lnTo>
                  <a:close/>
                </a:path>
                <a:path w="25400" h="958850">
                  <a:moveTo>
                    <a:pt x="25400" y="824230"/>
                  </a:moveTo>
                  <a:lnTo>
                    <a:pt x="0" y="824230"/>
                  </a:lnTo>
                  <a:lnTo>
                    <a:pt x="0" y="829310"/>
                  </a:lnTo>
                  <a:lnTo>
                    <a:pt x="25400" y="829310"/>
                  </a:lnTo>
                  <a:lnTo>
                    <a:pt x="25400" y="824230"/>
                  </a:lnTo>
                  <a:close/>
                </a:path>
                <a:path w="25400" h="958850">
                  <a:moveTo>
                    <a:pt x="25400" y="817880"/>
                  </a:moveTo>
                  <a:lnTo>
                    <a:pt x="0" y="817880"/>
                  </a:lnTo>
                  <a:lnTo>
                    <a:pt x="0" y="822960"/>
                  </a:lnTo>
                  <a:lnTo>
                    <a:pt x="25400" y="822960"/>
                  </a:lnTo>
                  <a:lnTo>
                    <a:pt x="25400" y="817880"/>
                  </a:lnTo>
                  <a:close/>
                </a:path>
                <a:path w="25400" h="958850">
                  <a:moveTo>
                    <a:pt x="25400" y="811530"/>
                  </a:moveTo>
                  <a:lnTo>
                    <a:pt x="0" y="811530"/>
                  </a:lnTo>
                  <a:lnTo>
                    <a:pt x="0" y="816610"/>
                  </a:lnTo>
                  <a:lnTo>
                    <a:pt x="25400" y="816610"/>
                  </a:lnTo>
                  <a:lnTo>
                    <a:pt x="25400" y="811530"/>
                  </a:lnTo>
                  <a:close/>
                </a:path>
                <a:path w="25400" h="958850">
                  <a:moveTo>
                    <a:pt x="25400" y="805180"/>
                  </a:moveTo>
                  <a:lnTo>
                    <a:pt x="0" y="805180"/>
                  </a:lnTo>
                  <a:lnTo>
                    <a:pt x="0" y="810260"/>
                  </a:lnTo>
                  <a:lnTo>
                    <a:pt x="25400" y="810260"/>
                  </a:lnTo>
                  <a:lnTo>
                    <a:pt x="25400" y="805180"/>
                  </a:lnTo>
                  <a:close/>
                </a:path>
                <a:path w="25400" h="958850">
                  <a:moveTo>
                    <a:pt x="25400" y="798830"/>
                  </a:moveTo>
                  <a:lnTo>
                    <a:pt x="0" y="798830"/>
                  </a:lnTo>
                  <a:lnTo>
                    <a:pt x="0" y="803910"/>
                  </a:lnTo>
                  <a:lnTo>
                    <a:pt x="25400" y="803910"/>
                  </a:lnTo>
                  <a:lnTo>
                    <a:pt x="25400" y="798830"/>
                  </a:lnTo>
                  <a:close/>
                </a:path>
                <a:path w="25400" h="958850">
                  <a:moveTo>
                    <a:pt x="25400" y="792480"/>
                  </a:moveTo>
                  <a:lnTo>
                    <a:pt x="0" y="792480"/>
                  </a:lnTo>
                  <a:lnTo>
                    <a:pt x="0" y="797560"/>
                  </a:lnTo>
                  <a:lnTo>
                    <a:pt x="25400" y="797560"/>
                  </a:lnTo>
                  <a:lnTo>
                    <a:pt x="25400" y="792480"/>
                  </a:lnTo>
                  <a:close/>
                </a:path>
                <a:path w="25400" h="958850">
                  <a:moveTo>
                    <a:pt x="25400" y="786130"/>
                  </a:moveTo>
                  <a:lnTo>
                    <a:pt x="0" y="786130"/>
                  </a:lnTo>
                  <a:lnTo>
                    <a:pt x="0" y="791210"/>
                  </a:lnTo>
                  <a:lnTo>
                    <a:pt x="25400" y="791210"/>
                  </a:lnTo>
                  <a:lnTo>
                    <a:pt x="25400" y="786130"/>
                  </a:lnTo>
                  <a:close/>
                </a:path>
                <a:path w="25400" h="958850">
                  <a:moveTo>
                    <a:pt x="25400" y="779780"/>
                  </a:moveTo>
                  <a:lnTo>
                    <a:pt x="0" y="779780"/>
                  </a:lnTo>
                  <a:lnTo>
                    <a:pt x="0" y="784860"/>
                  </a:lnTo>
                  <a:lnTo>
                    <a:pt x="25400" y="784860"/>
                  </a:lnTo>
                  <a:lnTo>
                    <a:pt x="25400" y="779780"/>
                  </a:lnTo>
                  <a:close/>
                </a:path>
                <a:path w="25400" h="958850">
                  <a:moveTo>
                    <a:pt x="25400" y="773430"/>
                  </a:moveTo>
                  <a:lnTo>
                    <a:pt x="0" y="773430"/>
                  </a:lnTo>
                  <a:lnTo>
                    <a:pt x="0" y="778510"/>
                  </a:lnTo>
                  <a:lnTo>
                    <a:pt x="25400" y="778510"/>
                  </a:lnTo>
                  <a:lnTo>
                    <a:pt x="25400" y="773430"/>
                  </a:lnTo>
                  <a:close/>
                </a:path>
                <a:path w="25400" h="958850">
                  <a:moveTo>
                    <a:pt x="25400" y="767080"/>
                  </a:moveTo>
                  <a:lnTo>
                    <a:pt x="0" y="767080"/>
                  </a:lnTo>
                  <a:lnTo>
                    <a:pt x="0" y="772160"/>
                  </a:lnTo>
                  <a:lnTo>
                    <a:pt x="25400" y="772160"/>
                  </a:lnTo>
                  <a:lnTo>
                    <a:pt x="25400" y="767080"/>
                  </a:lnTo>
                  <a:close/>
                </a:path>
                <a:path w="25400" h="958850">
                  <a:moveTo>
                    <a:pt x="25400" y="760730"/>
                  </a:moveTo>
                  <a:lnTo>
                    <a:pt x="0" y="760730"/>
                  </a:lnTo>
                  <a:lnTo>
                    <a:pt x="0" y="765810"/>
                  </a:lnTo>
                  <a:lnTo>
                    <a:pt x="25400" y="765810"/>
                  </a:lnTo>
                  <a:lnTo>
                    <a:pt x="25400" y="760730"/>
                  </a:lnTo>
                  <a:close/>
                </a:path>
                <a:path w="25400" h="958850">
                  <a:moveTo>
                    <a:pt x="25400" y="754380"/>
                  </a:moveTo>
                  <a:lnTo>
                    <a:pt x="0" y="754380"/>
                  </a:lnTo>
                  <a:lnTo>
                    <a:pt x="0" y="759460"/>
                  </a:lnTo>
                  <a:lnTo>
                    <a:pt x="25400" y="759460"/>
                  </a:lnTo>
                  <a:lnTo>
                    <a:pt x="25400" y="754380"/>
                  </a:lnTo>
                  <a:close/>
                </a:path>
                <a:path w="25400" h="958850">
                  <a:moveTo>
                    <a:pt x="25400" y="748030"/>
                  </a:moveTo>
                  <a:lnTo>
                    <a:pt x="0" y="748030"/>
                  </a:lnTo>
                  <a:lnTo>
                    <a:pt x="0" y="753110"/>
                  </a:lnTo>
                  <a:lnTo>
                    <a:pt x="25400" y="753110"/>
                  </a:lnTo>
                  <a:lnTo>
                    <a:pt x="25400" y="748030"/>
                  </a:lnTo>
                  <a:close/>
                </a:path>
                <a:path w="25400" h="958850">
                  <a:moveTo>
                    <a:pt x="25400" y="741680"/>
                  </a:moveTo>
                  <a:lnTo>
                    <a:pt x="0" y="741680"/>
                  </a:lnTo>
                  <a:lnTo>
                    <a:pt x="0" y="746760"/>
                  </a:lnTo>
                  <a:lnTo>
                    <a:pt x="25400" y="746760"/>
                  </a:lnTo>
                  <a:lnTo>
                    <a:pt x="25400" y="741680"/>
                  </a:lnTo>
                  <a:close/>
                </a:path>
                <a:path w="25400" h="958850">
                  <a:moveTo>
                    <a:pt x="25400" y="735330"/>
                  </a:moveTo>
                  <a:lnTo>
                    <a:pt x="0" y="735330"/>
                  </a:lnTo>
                  <a:lnTo>
                    <a:pt x="0" y="740410"/>
                  </a:lnTo>
                  <a:lnTo>
                    <a:pt x="25400" y="740410"/>
                  </a:lnTo>
                  <a:lnTo>
                    <a:pt x="25400" y="735330"/>
                  </a:lnTo>
                  <a:close/>
                </a:path>
                <a:path w="25400" h="958850">
                  <a:moveTo>
                    <a:pt x="25400" y="728980"/>
                  </a:moveTo>
                  <a:lnTo>
                    <a:pt x="0" y="728980"/>
                  </a:lnTo>
                  <a:lnTo>
                    <a:pt x="0" y="734060"/>
                  </a:lnTo>
                  <a:lnTo>
                    <a:pt x="25400" y="734060"/>
                  </a:lnTo>
                  <a:lnTo>
                    <a:pt x="25400" y="728980"/>
                  </a:lnTo>
                  <a:close/>
                </a:path>
                <a:path w="25400" h="958850">
                  <a:moveTo>
                    <a:pt x="25400" y="722630"/>
                  </a:moveTo>
                  <a:lnTo>
                    <a:pt x="0" y="722630"/>
                  </a:lnTo>
                  <a:lnTo>
                    <a:pt x="0" y="727710"/>
                  </a:lnTo>
                  <a:lnTo>
                    <a:pt x="25400" y="727710"/>
                  </a:lnTo>
                  <a:lnTo>
                    <a:pt x="25400" y="722630"/>
                  </a:lnTo>
                  <a:close/>
                </a:path>
                <a:path w="25400" h="958850">
                  <a:moveTo>
                    <a:pt x="25400" y="716280"/>
                  </a:moveTo>
                  <a:lnTo>
                    <a:pt x="0" y="716280"/>
                  </a:lnTo>
                  <a:lnTo>
                    <a:pt x="0" y="721360"/>
                  </a:lnTo>
                  <a:lnTo>
                    <a:pt x="25400" y="721360"/>
                  </a:lnTo>
                  <a:lnTo>
                    <a:pt x="25400" y="716280"/>
                  </a:lnTo>
                  <a:close/>
                </a:path>
                <a:path w="25400" h="958850">
                  <a:moveTo>
                    <a:pt x="25400" y="709930"/>
                  </a:moveTo>
                  <a:lnTo>
                    <a:pt x="0" y="709930"/>
                  </a:lnTo>
                  <a:lnTo>
                    <a:pt x="0" y="715010"/>
                  </a:lnTo>
                  <a:lnTo>
                    <a:pt x="25400" y="715010"/>
                  </a:lnTo>
                  <a:lnTo>
                    <a:pt x="25400" y="709930"/>
                  </a:lnTo>
                  <a:close/>
                </a:path>
                <a:path w="25400" h="958850">
                  <a:moveTo>
                    <a:pt x="25400" y="703580"/>
                  </a:moveTo>
                  <a:lnTo>
                    <a:pt x="0" y="703580"/>
                  </a:lnTo>
                  <a:lnTo>
                    <a:pt x="0" y="708660"/>
                  </a:lnTo>
                  <a:lnTo>
                    <a:pt x="25400" y="708660"/>
                  </a:lnTo>
                  <a:lnTo>
                    <a:pt x="25400" y="703580"/>
                  </a:lnTo>
                  <a:close/>
                </a:path>
                <a:path w="25400" h="958850">
                  <a:moveTo>
                    <a:pt x="25400" y="697230"/>
                  </a:moveTo>
                  <a:lnTo>
                    <a:pt x="0" y="697230"/>
                  </a:lnTo>
                  <a:lnTo>
                    <a:pt x="0" y="702310"/>
                  </a:lnTo>
                  <a:lnTo>
                    <a:pt x="25400" y="702310"/>
                  </a:lnTo>
                  <a:lnTo>
                    <a:pt x="25400" y="697230"/>
                  </a:lnTo>
                  <a:close/>
                </a:path>
                <a:path w="25400" h="958850">
                  <a:moveTo>
                    <a:pt x="25400" y="690880"/>
                  </a:moveTo>
                  <a:lnTo>
                    <a:pt x="0" y="690880"/>
                  </a:lnTo>
                  <a:lnTo>
                    <a:pt x="0" y="695960"/>
                  </a:lnTo>
                  <a:lnTo>
                    <a:pt x="25400" y="695960"/>
                  </a:lnTo>
                  <a:lnTo>
                    <a:pt x="25400" y="690880"/>
                  </a:lnTo>
                  <a:close/>
                </a:path>
                <a:path w="25400" h="958850">
                  <a:moveTo>
                    <a:pt x="25400" y="684530"/>
                  </a:moveTo>
                  <a:lnTo>
                    <a:pt x="0" y="684530"/>
                  </a:lnTo>
                  <a:lnTo>
                    <a:pt x="0" y="689610"/>
                  </a:lnTo>
                  <a:lnTo>
                    <a:pt x="25400" y="689610"/>
                  </a:lnTo>
                  <a:lnTo>
                    <a:pt x="25400" y="684530"/>
                  </a:lnTo>
                  <a:close/>
                </a:path>
                <a:path w="25400" h="958850">
                  <a:moveTo>
                    <a:pt x="25400" y="678180"/>
                  </a:moveTo>
                  <a:lnTo>
                    <a:pt x="0" y="678180"/>
                  </a:lnTo>
                  <a:lnTo>
                    <a:pt x="0" y="683260"/>
                  </a:lnTo>
                  <a:lnTo>
                    <a:pt x="25400" y="683260"/>
                  </a:lnTo>
                  <a:lnTo>
                    <a:pt x="25400" y="678180"/>
                  </a:lnTo>
                  <a:close/>
                </a:path>
                <a:path w="25400" h="958850">
                  <a:moveTo>
                    <a:pt x="25400" y="671830"/>
                  </a:moveTo>
                  <a:lnTo>
                    <a:pt x="0" y="671830"/>
                  </a:lnTo>
                  <a:lnTo>
                    <a:pt x="0" y="676910"/>
                  </a:lnTo>
                  <a:lnTo>
                    <a:pt x="25400" y="676910"/>
                  </a:lnTo>
                  <a:lnTo>
                    <a:pt x="25400" y="671830"/>
                  </a:lnTo>
                  <a:close/>
                </a:path>
                <a:path w="25400" h="958850">
                  <a:moveTo>
                    <a:pt x="25400" y="665480"/>
                  </a:moveTo>
                  <a:lnTo>
                    <a:pt x="0" y="665480"/>
                  </a:lnTo>
                  <a:lnTo>
                    <a:pt x="0" y="670560"/>
                  </a:lnTo>
                  <a:lnTo>
                    <a:pt x="25400" y="670560"/>
                  </a:lnTo>
                  <a:lnTo>
                    <a:pt x="25400" y="665480"/>
                  </a:lnTo>
                  <a:close/>
                </a:path>
                <a:path w="25400" h="958850">
                  <a:moveTo>
                    <a:pt x="25400" y="659130"/>
                  </a:moveTo>
                  <a:lnTo>
                    <a:pt x="0" y="659130"/>
                  </a:lnTo>
                  <a:lnTo>
                    <a:pt x="0" y="664210"/>
                  </a:lnTo>
                  <a:lnTo>
                    <a:pt x="25400" y="664210"/>
                  </a:lnTo>
                  <a:lnTo>
                    <a:pt x="25400" y="659130"/>
                  </a:lnTo>
                  <a:close/>
                </a:path>
                <a:path w="25400" h="958850">
                  <a:moveTo>
                    <a:pt x="25400" y="652780"/>
                  </a:moveTo>
                  <a:lnTo>
                    <a:pt x="0" y="652780"/>
                  </a:lnTo>
                  <a:lnTo>
                    <a:pt x="0" y="657860"/>
                  </a:lnTo>
                  <a:lnTo>
                    <a:pt x="25400" y="657860"/>
                  </a:lnTo>
                  <a:lnTo>
                    <a:pt x="25400" y="652780"/>
                  </a:lnTo>
                  <a:close/>
                </a:path>
                <a:path w="25400" h="958850">
                  <a:moveTo>
                    <a:pt x="25400" y="646430"/>
                  </a:moveTo>
                  <a:lnTo>
                    <a:pt x="0" y="646430"/>
                  </a:lnTo>
                  <a:lnTo>
                    <a:pt x="0" y="651510"/>
                  </a:lnTo>
                  <a:lnTo>
                    <a:pt x="25400" y="651510"/>
                  </a:lnTo>
                  <a:lnTo>
                    <a:pt x="25400" y="646430"/>
                  </a:lnTo>
                  <a:close/>
                </a:path>
                <a:path w="25400" h="958850">
                  <a:moveTo>
                    <a:pt x="25400" y="640080"/>
                  </a:moveTo>
                  <a:lnTo>
                    <a:pt x="0" y="640080"/>
                  </a:lnTo>
                  <a:lnTo>
                    <a:pt x="0" y="645160"/>
                  </a:lnTo>
                  <a:lnTo>
                    <a:pt x="25400" y="645160"/>
                  </a:lnTo>
                  <a:lnTo>
                    <a:pt x="25400" y="640080"/>
                  </a:lnTo>
                  <a:close/>
                </a:path>
                <a:path w="25400" h="958850">
                  <a:moveTo>
                    <a:pt x="25400" y="633730"/>
                  </a:moveTo>
                  <a:lnTo>
                    <a:pt x="0" y="633730"/>
                  </a:lnTo>
                  <a:lnTo>
                    <a:pt x="0" y="638810"/>
                  </a:lnTo>
                  <a:lnTo>
                    <a:pt x="25400" y="638810"/>
                  </a:lnTo>
                  <a:lnTo>
                    <a:pt x="25400" y="633730"/>
                  </a:lnTo>
                  <a:close/>
                </a:path>
                <a:path w="25400" h="958850">
                  <a:moveTo>
                    <a:pt x="25400" y="627380"/>
                  </a:moveTo>
                  <a:lnTo>
                    <a:pt x="0" y="627380"/>
                  </a:lnTo>
                  <a:lnTo>
                    <a:pt x="0" y="632460"/>
                  </a:lnTo>
                  <a:lnTo>
                    <a:pt x="25400" y="632460"/>
                  </a:lnTo>
                  <a:lnTo>
                    <a:pt x="25400" y="627380"/>
                  </a:lnTo>
                  <a:close/>
                </a:path>
                <a:path w="25400" h="958850">
                  <a:moveTo>
                    <a:pt x="25400" y="622300"/>
                  </a:moveTo>
                  <a:lnTo>
                    <a:pt x="0" y="622300"/>
                  </a:lnTo>
                  <a:lnTo>
                    <a:pt x="0" y="626110"/>
                  </a:lnTo>
                  <a:lnTo>
                    <a:pt x="25400" y="626110"/>
                  </a:lnTo>
                  <a:lnTo>
                    <a:pt x="25400" y="622300"/>
                  </a:lnTo>
                  <a:close/>
                </a:path>
              </a:pathLst>
            </a:custGeom>
            <a:solidFill>
              <a:srgbClr val="2E57D4"/>
            </a:solidFill>
          </p:spPr>
          <p:txBody>
            <a:bodyPr wrap="square" lIns="0" tIns="0" rIns="0" bIns="0" rtlCol="0"/>
            <a:lstStyle/>
            <a:p>
              <a:endParaRPr/>
            </a:p>
          </p:txBody>
        </p:sp>
        <p:sp>
          <p:nvSpPr>
            <p:cNvPr id="471" name="object 471"/>
            <p:cNvSpPr/>
            <p:nvPr/>
          </p:nvSpPr>
          <p:spPr>
            <a:xfrm>
              <a:off x="5661659" y="5417820"/>
              <a:ext cx="25400" cy="965200"/>
            </a:xfrm>
            <a:custGeom>
              <a:avLst/>
              <a:gdLst/>
              <a:ahLst/>
              <a:cxnLst/>
              <a:rect l="l" t="t" r="r" b="b"/>
              <a:pathLst>
                <a:path w="25400" h="965200">
                  <a:moveTo>
                    <a:pt x="3810" y="0"/>
                  </a:moveTo>
                  <a:lnTo>
                    <a:pt x="0" y="0"/>
                  </a:lnTo>
                  <a:lnTo>
                    <a:pt x="0" y="21589"/>
                  </a:lnTo>
                  <a:lnTo>
                    <a:pt x="25400" y="21589"/>
                  </a:lnTo>
                  <a:lnTo>
                    <a:pt x="25400" y="3809"/>
                  </a:lnTo>
                  <a:lnTo>
                    <a:pt x="19050" y="3809"/>
                  </a:lnTo>
                  <a:lnTo>
                    <a:pt x="19050" y="2539"/>
                  </a:lnTo>
                  <a:lnTo>
                    <a:pt x="11429" y="2539"/>
                  </a:lnTo>
                  <a:lnTo>
                    <a:pt x="11429" y="1269"/>
                  </a:lnTo>
                  <a:lnTo>
                    <a:pt x="3810" y="1269"/>
                  </a:lnTo>
                  <a:lnTo>
                    <a:pt x="3810" y="0"/>
                  </a:lnTo>
                  <a:close/>
                </a:path>
                <a:path w="25400" h="965200">
                  <a:moveTo>
                    <a:pt x="25400" y="21589"/>
                  </a:moveTo>
                  <a:lnTo>
                    <a:pt x="0" y="21589"/>
                  </a:lnTo>
                  <a:lnTo>
                    <a:pt x="0" y="34289"/>
                  </a:lnTo>
                  <a:lnTo>
                    <a:pt x="25400" y="34289"/>
                  </a:lnTo>
                  <a:lnTo>
                    <a:pt x="25400" y="21589"/>
                  </a:lnTo>
                  <a:close/>
                </a:path>
                <a:path w="25400" h="965200">
                  <a:moveTo>
                    <a:pt x="25400" y="34289"/>
                  </a:moveTo>
                  <a:lnTo>
                    <a:pt x="0" y="34289"/>
                  </a:lnTo>
                  <a:lnTo>
                    <a:pt x="0" y="40639"/>
                  </a:lnTo>
                  <a:lnTo>
                    <a:pt x="25400" y="40639"/>
                  </a:lnTo>
                  <a:lnTo>
                    <a:pt x="25400" y="34289"/>
                  </a:lnTo>
                  <a:close/>
                </a:path>
                <a:path w="25400" h="965200">
                  <a:moveTo>
                    <a:pt x="25400" y="40639"/>
                  </a:moveTo>
                  <a:lnTo>
                    <a:pt x="0" y="40639"/>
                  </a:lnTo>
                  <a:lnTo>
                    <a:pt x="0" y="46989"/>
                  </a:lnTo>
                  <a:lnTo>
                    <a:pt x="25400" y="46989"/>
                  </a:lnTo>
                  <a:lnTo>
                    <a:pt x="25400" y="40639"/>
                  </a:lnTo>
                  <a:close/>
                </a:path>
                <a:path w="25400" h="965200">
                  <a:moveTo>
                    <a:pt x="25400" y="46989"/>
                  </a:moveTo>
                  <a:lnTo>
                    <a:pt x="0" y="46989"/>
                  </a:lnTo>
                  <a:lnTo>
                    <a:pt x="0" y="53339"/>
                  </a:lnTo>
                  <a:lnTo>
                    <a:pt x="25400" y="53339"/>
                  </a:lnTo>
                  <a:lnTo>
                    <a:pt x="25400" y="46989"/>
                  </a:lnTo>
                  <a:close/>
                </a:path>
                <a:path w="25400" h="965200">
                  <a:moveTo>
                    <a:pt x="25400" y="53339"/>
                  </a:moveTo>
                  <a:lnTo>
                    <a:pt x="0" y="53339"/>
                  </a:lnTo>
                  <a:lnTo>
                    <a:pt x="0" y="59689"/>
                  </a:lnTo>
                  <a:lnTo>
                    <a:pt x="25400" y="59689"/>
                  </a:lnTo>
                  <a:lnTo>
                    <a:pt x="25400" y="53339"/>
                  </a:lnTo>
                  <a:close/>
                </a:path>
                <a:path w="25400" h="965200">
                  <a:moveTo>
                    <a:pt x="25400" y="59689"/>
                  </a:moveTo>
                  <a:lnTo>
                    <a:pt x="0" y="59689"/>
                  </a:lnTo>
                  <a:lnTo>
                    <a:pt x="0" y="66039"/>
                  </a:lnTo>
                  <a:lnTo>
                    <a:pt x="25400" y="66039"/>
                  </a:lnTo>
                  <a:lnTo>
                    <a:pt x="25400" y="59689"/>
                  </a:lnTo>
                  <a:close/>
                </a:path>
                <a:path w="25400" h="965200">
                  <a:moveTo>
                    <a:pt x="25400" y="67310"/>
                  </a:moveTo>
                  <a:lnTo>
                    <a:pt x="0" y="67310"/>
                  </a:lnTo>
                  <a:lnTo>
                    <a:pt x="0" y="72389"/>
                  </a:lnTo>
                  <a:lnTo>
                    <a:pt x="25400" y="72389"/>
                  </a:lnTo>
                  <a:lnTo>
                    <a:pt x="25400" y="67310"/>
                  </a:lnTo>
                  <a:close/>
                </a:path>
                <a:path w="25400" h="965200">
                  <a:moveTo>
                    <a:pt x="25400" y="66039"/>
                  </a:moveTo>
                  <a:lnTo>
                    <a:pt x="0" y="66039"/>
                  </a:lnTo>
                  <a:lnTo>
                    <a:pt x="0" y="67309"/>
                  </a:lnTo>
                  <a:lnTo>
                    <a:pt x="25400" y="67309"/>
                  </a:lnTo>
                  <a:lnTo>
                    <a:pt x="25400" y="66039"/>
                  </a:lnTo>
                  <a:close/>
                </a:path>
                <a:path w="25400" h="965200">
                  <a:moveTo>
                    <a:pt x="25400" y="72389"/>
                  </a:moveTo>
                  <a:lnTo>
                    <a:pt x="0" y="72389"/>
                  </a:lnTo>
                  <a:lnTo>
                    <a:pt x="0" y="78739"/>
                  </a:lnTo>
                  <a:lnTo>
                    <a:pt x="25400" y="78739"/>
                  </a:lnTo>
                  <a:lnTo>
                    <a:pt x="25400" y="72389"/>
                  </a:lnTo>
                  <a:close/>
                </a:path>
                <a:path w="25400" h="965200">
                  <a:moveTo>
                    <a:pt x="25400" y="78739"/>
                  </a:moveTo>
                  <a:lnTo>
                    <a:pt x="0" y="78739"/>
                  </a:lnTo>
                  <a:lnTo>
                    <a:pt x="0" y="85089"/>
                  </a:lnTo>
                  <a:lnTo>
                    <a:pt x="25400" y="85089"/>
                  </a:lnTo>
                  <a:lnTo>
                    <a:pt x="25400" y="78739"/>
                  </a:lnTo>
                  <a:close/>
                </a:path>
                <a:path w="25400" h="965200">
                  <a:moveTo>
                    <a:pt x="25400" y="85089"/>
                  </a:moveTo>
                  <a:lnTo>
                    <a:pt x="0" y="85089"/>
                  </a:lnTo>
                  <a:lnTo>
                    <a:pt x="0" y="91439"/>
                  </a:lnTo>
                  <a:lnTo>
                    <a:pt x="25400" y="91439"/>
                  </a:lnTo>
                  <a:lnTo>
                    <a:pt x="25400" y="85089"/>
                  </a:lnTo>
                  <a:close/>
                </a:path>
                <a:path w="25400" h="965200">
                  <a:moveTo>
                    <a:pt x="25400" y="91439"/>
                  </a:moveTo>
                  <a:lnTo>
                    <a:pt x="0" y="91439"/>
                  </a:lnTo>
                  <a:lnTo>
                    <a:pt x="0" y="97789"/>
                  </a:lnTo>
                  <a:lnTo>
                    <a:pt x="25400" y="97789"/>
                  </a:lnTo>
                  <a:lnTo>
                    <a:pt x="25400" y="91439"/>
                  </a:lnTo>
                  <a:close/>
                </a:path>
                <a:path w="25400" h="965200">
                  <a:moveTo>
                    <a:pt x="25400" y="97789"/>
                  </a:moveTo>
                  <a:lnTo>
                    <a:pt x="0" y="97789"/>
                  </a:lnTo>
                  <a:lnTo>
                    <a:pt x="0" y="104139"/>
                  </a:lnTo>
                  <a:lnTo>
                    <a:pt x="25400" y="104139"/>
                  </a:lnTo>
                  <a:lnTo>
                    <a:pt x="25400" y="97789"/>
                  </a:lnTo>
                  <a:close/>
                </a:path>
                <a:path w="25400" h="965200">
                  <a:moveTo>
                    <a:pt x="25400" y="104139"/>
                  </a:moveTo>
                  <a:lnTo>
                    <a:pt x="0" y="104139"/>
                  </a:lnTo>
                  <a:lnTo>
                    <a:pt x="0" y="129539"/>
                  </a:lnTo>
                  <a:lnTo>
                    <a:pt x="25400" y="129539"/>
                  </a:lnTo>
                  <a:lnTo>
                    <a:pt x="25400" y="104139"/>
                  </a:lnTo>
                  <a:close/>
                </a:path>
                <a:path w="25400" h="965200">
                  <a:moveTo>
                    <a:pt x="25400" y="129540"/>
                  </a:moveTo>
                  <a:lnTo>
                    <a:pt x="0" y="129540"/>
                  </a:lnTo>
                  <a:lnTo>
                    <a:pt x="0" y="135889"/>
                  </a:lnTo>
                  <a:lnTo>
                    <a:pt x="25400" y="135889"/>
                  </a:lnTo>
                  <a:lnTo>
                    <a:pt x="25400" y="129540"/>
                  </a:lnTo>
                  <a:close/>
                </a:path>
                <a:path w="25400" h="965200">
                  <a:moveTo>
                    <a:pt x="25400" y="135890"/>
                  </a:moveTo>
                  <a:lnTo>
                    <a:pt x="0" y="135890"/>
                  </a:lnTo>
                  <a:lnTo>
                    <a:pt x="0" y="142239"/>
                  </a:lnTo>
                  <a:lnTo>
                    <a:pt x="25400" y="142239"/>
                  </a:lnTo>
                  <a:lnTo>
                    <a:pt x="25400" y="135890"/>
                  </a:lnTo>
                  <a:close/>
                </a:path>
                <a:path w="25400" h="965200">
                  <a:moveTo>
                    <a:pt x="25400" y="142240"/>
                  </a:moveTo>
                  <a:lnTo>
                    <a:pt x="0" y="142240"/>
                  </a:lnTo>
                  <a:lnTo>
                    <a:pt x="0" y="148589"/>
                  </a:lnTo>
                  <a:lnTo>
                    <a:pt x="25400" y="148589"/>
                  </a:lnTo>
                  <a:lnTo>
                    <a:pt x="25400" y="142240"/>
                  </a:lnTo>
                  <a:close/>
                </a:path>
                <a:path w="25400" h="965200">
                  <a:moveTo>
                    <a:pt x="25400" y="148590"/>
                  </a:moveTo>
                  <a:lnTo>
                    <a:pt x="0" y="148590"/>
                  </a:lnTo>
                  <a:lnTo>
                    <a:pt x="0" y="152399"/>
                  </a:lnTo>
                  <a:lnTo>
                    <a:pt x="25400" y="152399"/>
                  </a:lnTo>
                  <a:lnTo>
                    <a:pt x="25400" y="148590"/>
                  </a:lnTo>
                  <a:close/>
                </a:path>
                <a:path w="25400" h="965200">
                  <a:moveTo>
                    <a:pt x="25400" y="152400"/>
                  </a:moveTo>
                  <a:lnTo>
                    <a:pt x="0" y="152400"/>
                  </a:lnTo>
                  <a:lnTo>
                    <a:pt x="0" y="154939"/>
                  </a:lnTo>
                  <a:lnTo>
                    <a:pt x="25400" y="154939"/>
                  </a:lnTo>
                  <a:lnTo>
                    <a:pt x="25400" y="152400"/>
                  </a:lnTo>
                  <a:close/>
                </a:path>
                <a:path w="25400" h="965200">
                  <a:moveTo>
                    <a:pt x="25400" y="154940"/>
                  </a:moveTo>
                  <a:lnTo>
                    <a:pt x="0" y="154940"/>
                  </a:lnTo>
                  <a:lnTo>
                    <a:pt x="0" y="167639"/>
                  </a:lnTo>
                  <a:lnTo>
                    <a:pt x="25400" y="167639"/>
                  </a:lnTo>
                  <a:lnTo>
                    <a:pt x="25400" y="154940"/>
                  </a:lnTo>
                  <a:close/>
                </a:path>
                <a:path w="25400" h="965200">
                  <a:moveTo>
                    <a:pt x="25400" y="167640"/>
                  </a:moveTo>
                  <a:lnTo>
                    <a:pt x="0" y="167640"/>
                  </a:lnTo>
                  <a:lnTo>
                    <a:pt x="0" y="173989"/>
                  </a:lnTo>
                  <a:lnTo>
                    <a:pt x="25400" y="173989"/>
                  </a:lnTo>
                  <a:lnTo>
                    <a:pt x="25400" y="167640"/>
                  </a:lnTo>
                  <a:close/>
                </a:path>
                <a:path w="25400" h="965200">
                  <a:moveTo>
                    <a:pt x="25400" y="173989"/>
                  </a:moveTo>
                  <a:lnTo>
                    <a:pt x="0" y="173989"/>
                  </a:lnTo>
                  <a:lnTo>
                    <a:pt x="0" y="184149"/>
                  </a:lnTo>
                  <a:lnTo>
                    <a:pt x="25400" y="184149"/>
                  </a:lnTo>
                  <a:lnTo>
                    <a:pt x="25400" y="173989"/>
                  </a:lnTo>
                  <a:close/>
                </a:path>
                <a:path w="25400" h="965200">
                  <a:moveTo>
                    <a:pt x="25400" y="184150"/>
                  </a:moveTo>
                  <a:lnTo>
                    <a:pt x="0" y="184150"/>
                  </a:lnTo>
                  <a:lnTo>
                    <a:pt x="0" y="190499"/>
                  </a:lnTo>
                  <a:lnTo>
                    <a:pt x="25400" y="190499"/>
                  </a:lnTo>
                  <a:lnTo>
                    <a:pt x="25400" y="184150"/>
                  </a:lnTo>
                  <a:close/>
                </a:path>
                <a:path w="25400" h="965200">
                  <a:moveTo>
                    <a:pt x="25400" y="190500"/>
                  </a:moveTo>
                  <a:lnTo>
                    <a:pt x="0" y="190500"/>
                  </a:lnTo>
                  <a:lnTo>
                    <a:pt x="0" y="199389"/>
                  </a:lnTo>
                  <a:lnTo>
                    <a:pt x="25400" y="199389"/>
                  </a:lnTo>
                  <a:lnTo>
                    <a:pt x="25400" y="190500"/>
                  </a:lnTo>
                  <a:close/>
                </a:path>
                <a:path w="25400" h="965200">
                  <a:moveTo>
                    <a:pt x="25400" y="199389"/>
                  </a:moveTo>
                  <a:lnTo>
                    <a:pt x="0" y="199389"/>
                  </a:lnTo>
                  <a:lnTo>
                    <a:pt x="0" y="204469"/>
                  </a:lnTo>
                  <a:lnTo>
                    <a:pt x="25400" y="204469"/>
                  </a:lnTo>
                  <a:lnTo>
                    <a:pt x="25400" y="199389"/>
                  </a:lnTo>
                  <a:close/>
                </a:path>
                <a:path w="25400" h="965200">
                  <a:moveTo>
                    <a:pt x="25400" y="204469"/>
                  </a:moveTo>
                  <a:lnTo>
                    <a:pt x="0" y="204469"/>
                  </a:lnTo>
                  <a:lnTo>
                    <a:pt x="0" y="205739"/>
                  </a:lnTo>
                  <a:lnTo>
                    <a:pt x="25400" y="205739"/>
                  </a:lnTo>
                  <a:lnTo>
                    <a:pt x="25400" y="204469"/>
                  </a:lnTo>
                  <a:close/>
                </a:path>
                <a:path w="25400" h="965200">
                  <a:moveTo>
                    <a:pt x="25400" y="205739"/>
                  </a:moveTo>
                  <a:lnTo>
                    <a:pt x="0" y="205739"/>
                  </a:lnTo>
                  <a:lnTo>
                    <a:pt x="0" y="212089"/>
                  </a:lnTo>
                  <a:lnTo>
                    <a:pt x="25400" y="212089"/>
                  </a:lnTo>
                  <a:lnTo>
                    <a:pt x="25400" y="205739"/>
                  </a:lnTo>
                  <a:close/>
                </a:path>
                <a:path w="25400" h="965200">
                  <a:moveTo>
                    <a:pt x="25400" y="212090"/>
                  </a:moveTo>
                  <a:lnTo>
                    <a:pt x="0" y="212090"/>
                  </a:lnTo>
                  <a:lnTo>
                    <a:pt x="0" y="222249"/>
                  </a:lnTo>
                  <a:lnTo>
                    <a:pt x="25400" y="222249"/>
                  </a:lnTo>
                  <a:lnTo>
                    <a:pt x="25400" y="212090"/>
                  </a:lnTo>
                  <a:close/>
                </a:path>
                <a:path w="25400" h="965200">
                  <a:moveTo>
                    <a:pt x="25400" y="222250"/>
                  </a:moveTo>
                  <a:lnTo>
                    <a:pt x="0" y="222250"/>
                  </a:lnTo>
                  <a:lnTo>
                    <a:pt x="0" y="231139"/>
                  </a:lnTo>
                  <a:lnTo>
                    <a:pt x="25400" y="231139"/>
                  </a:lnTo>
                  <a:lnTo>
                    <a:pt x="25400" y="222250"/>
                  </a:lnTo>
                  <a:close/>
                </a:path>
                <a:path w="25400" h="965200">
                  <a:moveTo>
                    <a:pt x="25400" y="231139"/>
                  </a:moveTo>
                  <a:lnTo>
                    <a:pt x="0" y="231139"/>
                  </a:lnTo>
                  <a:lnTo>
                    <a:pt x="0" y="269239"/>
                  </a:lnTo>
                  <a:lnTo>
                    <a:pt x="25400" y="269239"/>
                  </a:lnTo>
                  <a:lnTo>
                    <a:pt x="25400" y="231139"/>
                  </a:lnTo>
                  <a:close/>
                </a:path>
                <a:path w="25400" h="965200">
                  <a:moveTo>
                    <a:pt x="25400" y="269239"/>
                  </a:moveTo>
                  <a:lnTo>
                    <a:pt x="0" y="269239"/>
                  </a:lnTo>
                  <a:lnTo>
                    <a:pt x="0" y="273049"/>
                  </a:lnTo>
                  <a:lnTo>
                    <a:pt x="25400" y="273049"/>
                  </a:lnTo>
                  <a:lnTo>
                    <a:pt x="25400" y="269239"/>
                  </a:lnTo>
                  <a:close/>
                </a:path>
                <a:path w="25400" h="965200">
                  <a:moveTo>
                    <a:pt x="25400" y="273050"/>
                  </a:moveTo>
                  <a:lnTo>
                    <a:pt x="0" y="273050"/>
                  </a:lnTo>
                  <a:lnTo>
                    <a:pt x="0" y="275589"/>
                  </a:lnTo>
                  <a:lnTo>
                    <a:pt x="25400" y="275589"/>
                  </a:lnTo>
                  <a:lnTo>
                    <a:pt x="25400" y="273050"/>
                  </a:lnTo>
                  <a:close/>
                </a:path>
                <a:path w="25400" h="965200">
                  <a:moveTo>
                    <a:pt x="25400" y="275590"/>
                  </a:moveTo>
                  <a:lnTo>
                    <a:pt x="0" y="275590"/>
                  </a:lnTo>
                  <a:lnTo>
                    <a:pt x="0" y="281939"/>
                  </a:lnTo>
                  <a:lnTo>
                    <a:pt x="25400" y="281939"/>
                  </a:lnTo>
                  <a:lnTo>
                    <a:pt x="25400" y="275590"/>
                  </a:lnTo>
                  <a:close/>
                </a:path>
                <a:path w="25400" h="965200">
                  <a:moveTo>
                    <a:pt x="25400" y="281939"/>
                  </a:moveTo>
                  <a:lnTo>
                    <a:pt x="0" y="281939"/>
                  </a:lnTo>
                  <a:lnTo>
                    <a:pt x="0" y="285749"/>
                  </a:lnTo>
                  <a:lnTo>
                    <a:pt x="25400" y="285749"/>
                  </a:lnTo>
                  <a:lnTo>
                    <a:pt x="25400" y="281939"/>
                  </a:lnTo>
                  <a:close/>
                </a:path>
                <a:path w="25400" h="965200">
                  <a:moveTo>
                    <a:pt x="25400" y="285749"/>
                  </a:moveTo>
                  <a:lnTo>
                    <a:pt x="0" y="285749"/>
                  </a:lnTo>
                  <a:lnTo>
                    <a:pt x="0" y="323849"/>
                  </a:lnTo>
                  <a:lnTo>
                    <a:pt x="25400" y="323849"/>
                  </a:lnTo>
                  <a:lnTo>
                    <a:pt x="25400" y="285749"/>
                  </a:lnTo>
                  <a:close/>
                </a:path>
                <a:path w="25400" h="965200">
                  <a:moveTo>
                    <a:pt x="25400" y="323850"/>
                  </a:moveTo>
                  <a:lnTo>
                    <a:pt x="0" y="323850"/>
                  </a:lnTo>
                  <a:lnTo>
                    <a:pt x="0" y="332739"/>
                  </a:lnTo>
                  <a:lnTo>
                    <a:pt x="25400" y="332739"/>
                  </a:lnTo>
                  <a:lnTo>
                    <a:pt x="25400" y="323850"/>
                  </a:lnTo>
                  <a:close/>
                </a:path>
                <a:path w="25400" h="965200">
                  <a:moveTo>
                    <a:pt x="25400" y="332739"/>
                  </a:moveTo>
                  <a:lnTo>
                    <a:pt x="0" y="332739"/>
                  </a:lnTo>
                  <a:lnTo>
                    <a:pt x="0" y="339089"/>
                  </a:lnTo>
                  <a:lnTo>
                    <a:pt x="25400" y="339089"/>
                  </a:lnTo>
                  <a:lnTo>
                    <a:pt x="25400" y="332739"/>
                  </a:lnTo>
                  <a:close/>
                </a:path>
                <a:path w="25400" h="965200">
                  <a:moveTo>
                    <a:pt x="25400" y="339089"/>
                  </a:moveTo>
                  <a:lnTo>
                    <a:pt x="0" y="339089"/>
                  </a:lnTo>
                  <a:lnTo>
                    <a:pt x="0" y="345439"/>
                  </a:lnTo>
                  <a:lnTo>
                    <a:pt x="25400" y="345439"/>
                  </a:lnTo>
                  <a:lnTo>
                    <a:pt x="25400" y="339089"/>
                  </a:lnTo>
                  <a:close/>
                </a:path>
                <a:path w="25400" h="965200">
                  <a:moveTo>
                    <a:pt x="25400" y="345439"/>
                  </a:moveTo>
                  <a:lnTo>
                    <a:pt x="0" y="345439"/>
                  </a:lnTo>
                  <a:lnTo>
                    <a:pt x="0" y="349249"/>
                  </a:lnTo>
                  <a:lnTo>
                    <a:pt x="25400" y="349249"/>
                  </a:lnTo>
                  <a:lnTo>
                    <a:pt x="25400" y="345439"/>
                  </a:lnTo>
                  <a:close/>
                </a:path>
                <a:path w="25400" h="965200">
                  <a:moveTo>
                    <a:pt x="25400" y="349250"/>
                  </a:moveTo>
                  <a:lnTo>
                    <a:pt x="0" y="349250"/>
                  </a:lnTo>
                  <a:lnTo>
                    <a:pt x="0" y="355599"/>
                  </a:lnTo>
                  <a:lnTo>
                    <a:pt x="25400" y="355599"/>
                  </a:lnTo>
                  <a:lnTo>
                    <a:pt x="25400" y="349250"/>
                  </a:lnTo>
                  <a:close/>
                </a:path>
                <a:path w="25400" h="965200">
                  <a:moveTo>
                    <a:pt x="25400" y="355600"/>
                  </a:moveTo>
                  <a:lnTo>
                    <a:pt x="0" y="355600"/>
                  </a:lnTo>
                  <a:lnTo>
                    <a:pt x="0" y="358139"/>
                  </a:lnTo>
                  <a:lnTo>
                    <a:pt x="25400" y="358139"/>
                  </a:lnTo>
                  <a:lnTo>
                    <a:pt x="25400" y="355600"/>
                  </a:lnTo>
                  <a:close/>
                </a:path>
                <a:path w="25400" h="965200">
                  <a:moveTo>
                    <a:pt x="25400" y="358139"/>
                  </a:moveTo>
                  <a:lnTo>
                    <a:pt x="0" y="358139"/>
                  </a:lnTo>
                  <a:lnTo>
                    <a:pt x="0" y="361949"/>
                  </a:lnTo>
                  <a:lnTo>
                    <a:pt x="25400" y="361949"/>
                  </a:lnTo>
                  <a:lnTo>
                    <a:pt x="25400" y="358139"/>
                  </a:lnTo>
                  <a:close/>
                </a:path>
                <a:path w="25400" h="965200">
                  <a:moveTo>
                    <a:pt x="25400" y="361950"/>
                  </a:moveTo>
                  <a:lnTo>
                    <a:pt x="0" y="361950"/>
                  </a:lnTo>
                  <a:lnTo>
                    <a:pt x="0" y="364489"/>
                  </a:lnTo>
                  <a:lnTo>
                    <a:pt x="25400" y="364489"/>
                  </a:lnTo>
                  <a:lnTo>
                    <a:pt x="25400" y="361950"/>
                  </a:lnTo>
                  <a:close/>
                </a:path>
                <a:path w="25400" h="965200">
                  <a:moveTo>
                    <a:pt x="25400" y="364489"/>
                  </a:moveTo>
                  <a:lnTo>
                    <a:pt x="0" y="364489"/>
                  </a:lnTo>
                  <a:lnTo>
                    <a:pt x="0" y="370839"/>
                  </a:lnTo>
                  <a:lnTo>
                    <a:pt x="25400" y="370839"/>
                  </a:lnTo>
                  <a:lnTo>
                    <a:pt x="25400" y="364489"/>
                  </a:lnTo>
                  <a:close/>
                </a:path>
                <a:path w="25400" h="965200">
                  <a:moveTo>
                    <a:pt x="25400" y="370839"/>
                  </a:moveTo>
                  <a:lnTo>
                    <a:pt x="0" y="370839"/>
                  </a:lnTo>
                  <a:lnTo>
                    <a:pt x="0" y="396239"/>
                  </a:lnTo>
                  <a:lnTo>
                    <a:pt x="25400" y="396239"/>
                  </a:lnTo>
                  <a:lnTo>
                    <a:pt x="25400" y="370839"/>
                  </a:lnTo>
                  <a:close/>
                </a:path>
                <a:path w="25400" h="965200">
                  <a:moveTo>
                    <a:pt x="25400" y="396240"/>
                  </a:moveTo>
                  <a:lnTo>
                    <a:pt x="0" y="396240"/>
                  </a:lnTo>
                  <a:lnTo>
                    <a:pt x="0" y="402589"/>
                  </a:lnTo>
                  <a:lnTo>
                    <a:pt x="25400" y="402589"/>
                  </a:lnTo>
                  <a:lnTo>
                    <a:pt x="25400" y="396240"/>
                  </a:lnTo>
                  <a:close/>
                </a:path>
                <a:path w="25400" h="965200">
                  <a:moveTo>
                    <a:pt x="25400" y="402590"/>
                  </a:moveTo>
                  <a:lnTo>
                    <a:pt x="0" y="402590"/>
                  </a:lnTo>
                  <a:lnTo>
                    <a:pt x="0" y="415289"/>
                  </a:lnTo>
                  <a:lnTo>
                    <a:pt x="25400" y="415289"/>
                  </a:lnTo>
                  <a:lnTo>
                    <a:pt x="25400" y="402590"/>
                  </a:lnTo>
                  <a:close/>
                </a:path>
                <a:path w="25400" h="965200">
                  <a:moveTo>
                    <a:pt x="25400" y="415290"/>
                  </a:moveTo>
                  <a:lnTo>
                    <a:pt x="0" y="415290"/>
                  </a:lnTo>
                  <a:lnTo>
                    <a:pt x="0" y="431799"/>
                  </a:lnTo>
                  <a:lnTo>
                    <a:pt x="25400" y="431799"/>
                  </a:lnTo>
                  <a:lnTo>
                    <a:pt x="25400" y="415290"/>
                  </a:lnTo>
                  <a:close/>
                </a:path>
                <a:path w="25400" h="965200">
                  <a:moveTo>
                    <a:pt x="25400" y="431799"/>
                  </a:moveTo>
                  <a:lnTo>
                    <a:pt x="0" y="431799"/>
                  </a:lnTo>
                  <a:lnTo>
                    <a:pt x="0" y="434339"/>
                  </a:lnTo>
                  <a:lnTo>
                    <a:pt x="25400" y="434339"/>
                  </a:lnTo>
                  <a:lnTo>
                    <a:pt x="25400" y="431799"/>
                  </a:lnTo>
                  <a:close/>
                </a:path>
                <a:path w="25400" h="965200">
                  <a:moveTo>
                    <a:pt x="25400" y="434340"/>
                  </a:moveTo>
                  <a:lnTo>
                    <a:pt x="0" y="434340"/>
                  </a:lnTo>
                  <a:lnTo>
                    <a:pt x="0" y="438149"/>
                  </a:lnTo>
                  <a:lnTo>
                    <a:pt x="25400" y="438149"/>
                  </a:lnTo>
                  <a:lnTo>
                    <a:pt x="25400" y="434340"/>
                  </a:lnTo>
                  <a:close/>
                </a:path>
                <a:path w="25400" h="965200">
                  <a:moveTo>
                    <a:pt x="25400" y="438149"/>
                  </a:moveTo>
                  <a:lnTo>
                    <a:pt x="0" y="438149"/>
                  </a:lnTo>
                  <a:lnTo>
                    <a:pt x="0" y="440689"/>
                  </a:lnTo>
                  <a:lnTo>
                    <a:pt x="25400" y="440689"/>
                  </a:lnTo>
                  <a:lnTo>
                    <a:pt x="25400" y="438149"/>
                  </a:lnTo>
                  <a:close/>
                </a:path>
                <a:path w="25400" h="965200">
                  <a:moveTo>
                    <a:pt x="25400" y="440689"/>
                  </a:moveTo>
                  <a:lnTo>
                    <a:pt x="0" y="440689"/>
                  </a:lnTo>
                  <a:lnTo>
                    <a:pt x="0" y="444499"/>
                  </a:lnTo>
                  <a:lnTo>
                    <a:pt x="25400" y="444499"/>
                  </a:lnTo>
                  <a:lnTo>
                    <a:pt x="25400" y="440689"/>
                  </a:lnTo>
                  <a:close/>
                </a:path>
                <a:path w="25400" h="965200">
                  <a:moveTo>
                    <a:pt x="25400" y="444499"/>
                  </a:moveTo>
                  <a:lnTo>
                    <a:pt x="0" y="444499"/>
                  </a:lnTo>
                  <a:lnTo>
                    <a:pt x="0" y="450849"/>
                  </a:lnTo>
                  <a:lnTo>
                    <a:pt x="25400" y="450849"/>
                  </a:lnTo>
                  <a:lnTo>
                    <a:pt x="25400" y="444499"/>
                  </a:lnTo>
                  <a:close/>
                </a:path>
                <a:path w="25400" h="965200">
                  <a:moveTo>
                    <a:pt x="25400" y="450850"/>
                  </a:moveTo>
                  <a:lnTo>
                    <a:pt x="0" y="450850"/>
                  </a:lnTo>
                  <a:lnTo>
                    <a:pt x="0" y="459739"/>
                  </a:lnTo>
                  <a:lnTo>
                    <a:pt x="25400" y="459739"/>
                  </a:lnTo>
                  <a:lnTo>
                    <a:pt x="25400" y="450850"/>
                  </a:lnTo>
                  <a:close/>
                </a:path>
                <a:path w="25400" h="965200">
                  <a:moveTo>
                    <a:pt x="25400" y="459739"/>
                  </a:moveTo>
                  <a:lnTo>
                    <a:pt x="0" y="459739"/>
                  </a:lnTo>
                  <a:lnTo>
                    <a:pt x="0" y="472439"/>
                  </a:lnTo>
                  <a:lnTo>
                    <a:pt x="25400" y="472439"/>
                  </a:lnTo>
                  <a:lnTo>
                    <a:pt x="25400" y="459739"/>
                  </a:lnTo>
                  <a:close/>
                </a:path>
                <a:path w="25400" h="965200">
                  <a:moveTo>
                    <a:pt x="25400" y="472439"/>
                  </a:moveTo>
                  <a:lnTo>
                    <a:pt x="0" y="472439"/>
                  </a:lnTo>
                  <a:lnTo>
                    <a:pt x="0" y="482599"/>
                  </a:lnTo>
                  <a:lnTo>
                    <a:pt x="25400" y="482599"/>
                  </a:lnTo>
                  <a:lnTo>
                    <a:pt x="25400" y="472439"/>
                  </a:lnTo>
                  <a:close/>
                </a:path>
                <a:path w="25400" h="965200">
                  <a:moveTo>
                    <a:pt x="25400" y="482599"/>
                  </a:moveTo>
                  <a:lnTo>
                    <a:pt x="0" y="482599"/>
                  </a:lnTo>
                  <a:lnTo>
                    <a:pt x="0" y="485139"/>
                  </a:lnTo>
                  <a:lnTo>
                    <a:pt x="25400" y="485139"/>
                  </a:lnTo>
                  <a:lnTo>
                    <a:pt x="25400" y="482599"/>
                  </a:lnTo>
                  <a:close/>
                </a:path>
                <a:path w="25400" h="965200">
                  <a:moveTo>
                    <a:pt x="25400" y="485139"/>
                  </a:moveTo>
                  <a:lnTo>
                    <a:pt x="0" y="485139"/>
                  </a:lnTo>
                  <a:lnTo>
                    <a:pt x="0" y="491489"/>
                  </a:lnTo>
                  <a:lnTo>
                    <a:pt x="25400" y="491489"/>
                  </a:lnTo>
                  <a:lnTo>
                    <a:pt x="25400" y="485139"/>
                  </a:lnTo>
                  <a:close/>
                </a:path>
                <a:path w="25400" h="965200">
                  <a:moveTo>
                    <a:pt x="25400" y="491489"/>
                  </a:moveTo>
                  <a:lnTo>
                    <a:pt x="0" y="491489"/>
                  </a:lnTo>
                  <a:lnTo>
                    <a:pt x="0" y="495299"/>
                  </a:lnTo>
                  <a:lnTo>
                    <a:pt x="25400" y="495299"/>
                  </a:lnTo>
                  <a:lnTo>
                    <a:pt x="25400" y="491489"/>
                  </a:lnTo>
                  <a:close/>
                </a:path>
                <a:path w="25400" h="965200">
                  <a:moveTo>
                    <a:pt x="25400" y="495299"/>
                  </a:moveTo>
                  <a:lnTo>
                    <a:pt x="0" y="495299"/>
                  </a:lnTo>
                  <a:lnTo>
                    <a:pt x="0" y="501649"/>
                  </a:lnTo>
                  <a:lnTo>
                    <a:pt x="25400" y="501649"/>
                  </a:lnTo>
                  <a:lnTo>
                    <a:pt x="25400" y="495299"/>
                  </a:lnTo>
                  <a:close/>
                </a:path>
                <a:path w="25400" h="965200">
                  <a:moveTo>
                    <a:pt x="25400" y="501649"/>
                  </a:moveTo>
                  <a:lnTo>
                    <a:pt x="0" y="501649"/>
                  </a:lnTo>
                  <a:lnTo>
                    <a:pt x="0" y="504189"/>
                  </a:lnTo>
                  <a:lnTo>
                    <a:pt x="25400" y="504189"/>
                  </a:lnTo>
                  <a:lnTo>
                    <a:pt x="25400" y="501649"/>
                  </a:lnTo>
                  <a:close/>
                </a:path>
                <a:path w="25400" h="965200">
                  <a:moveTo>
                    <a:pt x="25400" y="504189"/>
                  </a:moveTo>
                  <a:lnTo>
                    <a:pt x="0" y="504189"/>
                  </a:lnTo>
                  <a:lnTo>
                    <a:pt x="0" y="507999"/>
                  </a:lnTo>
                  <a:lnTo>
                    <a:pt x="25400" y="507999"/>
                  </a:lnTo>
                  <a:lnTo>
                    <a:pt x="25400" y="504189"/>
                  </a:lnTo>
                  <a:close/>
                </a:path>
                <a:path w="25400" h="965200">
                  <a:moveTo>
                    <a:pt x="25400" y="508000"/>
                  </a:moveTo>
                  <a:lnTo>
                    <a:pt x="0" y="508000"/>
                  </a:lnTo>
                  <a:lnTo>
                    <a:pt x="0" y="510539"/>
                  </a:lnTo>
                  <a:lnTo>
                    <a:pt x="25400" y="510539"/>
                  </a:lnTo>
                  <a:lnTo>
                    <a:pt x="25400" y="508000"/>
                  </a:lnTo>
                  <a:close/>
                </a:path>
                <a:path w="25400" h="965200">
                  <a:moveTo>
                    <a:pt x="25400" y="510540"/>
                  </a:moveTo>
                  <a:lnTo>
                    <a:pt x="0" y="510540"/>
                  </a:lnTo>
                  <a:lnTo>
                    <a:pt x="0" y="516889"/>
                  </a:lnTo>
                  <a:lnTo>
                    <a:pt x="25400" y="516889"/>
                  </a:lnTo>
                  <a:lnTo>
                    <a:pt x="25400" y="510540"/>
                  </a:lnTo>
                  <a:close/>
                </a:path>
                <a:path w="25400" h="965200">
                  <a:moveTo>
                    <a:pt x="25400" y="516890"/>
                  </a:moveTo>
                  <a:lnTo>
                    <a:pt x="0" y="516890"/>
                  </a:lnTo>
                  <a:lnTo>
                    <a:pt x="0" y="535939"/>
                  </a:lnTo>
                  <a:lnTo>
                    <a:pt x="25400" y="535939"/>
                  </a:lnTo>
                  <a:lnTo>
                    <a:pt x="25400" y="516890"/>
                  </a:lnTo>
                  <a:close/>
                </a:path>
                <a:path w="25400" h="965200">
                  <a:moveTo>
                    <a:pt x="25400" y="535940"/>
                  </a:moveTo>
                  <a:lnTo>
                    <a:pt x="0" y="535940"/>
                  </a:lnTo>
                  <a:lnTo>
                    <a:pt x="0" y="539749"/>
                  </a:lnTo>
                  <a:lnTo>
                    <a:pt x="25400" y="539749"/>
                  </a:lnTo>
                  <a:lnTo>
                    <a:pt x="25400" y="535940"/>
                  </a:lnTo>
                  <a:close/>
                </a:path>
                <a:path w="25400" h="965200">
                  <a:moveTo>
                    <a:pt x="25400" y="539749"/>
                  </a:moveTo>
                  <a:lnTo>
                    <a:pt x="0" y="539749"/>
                  </a:lnTo>
                  <a:lnTo>
                    <a:pt x="0" y="552449"/>
                  </a:lnTo>
                  <a:lnTo>
                    <a:pt x="25400" y="552449"/>
                  </a:lnTo>
                  <a:lnTo>
                    <a:pt x="25400" y="539749"/>
                  </a:lnTo>
                  <a:close/>
                </a:path>
                <a:path w="25400" h="965200">
                  <a:moveTo>
                    <a:pt x="25400" y="552449"/>
                  </a:moveTo>
                  <a:lnTo>
                    <a:pt x="0" y="552449"/>
                  </a:lnTo>
                  <a:lnTo>
                    <a:pt x="0" y="561339"/>
                  </a:lnTo>
                  <a:lnTo>
                    <a:pt x="25400" y="561339"/>
                  </a:lnTo>
                  <a:lnTo>
                    <a:pt x="25400" y="552449"/>
                  </a:lnTo>
                  <a:close/>
                </a:path>
                <a:path w="25400" h="965200">
                  <a:moveTo>
                    <a:pt x="25400" y="561339"/>
                  </a:moveTo>
                  <a:lnTo>
                    <a:pt x="0" y="561339"/>
                  </a:lnTo>
                  <a:lnTo>
                    <a:pt x="0" y="565149"/>
                  </a:lnTo>
                  <a:lnTo>
                    <a:pt x="25400" y="565149"/>
                  </a:lnTo>
                  <a:lnTo>
                    <a:pt x="25400" y="561339"/>
                  </a:lnTo>
                  <a:close/>
                </a:path>
                <a:path w="25400" h="965200">
                  <a:moveTo>
                    <a:pt x="25400" y="565149"/>
                  </a:moveTo>
                  <a:lnTo>
                    <a:pt x="0" y="565149"/>
                  </a:lnTo>
                  <a:lnTo>
                    <a:pt x="0" y="580389"/>
                  </a:lnTo>
                  <a:lnTo>
                    <a:pt x="25400" y="580389"/>
                  </a:lnTo>
                  <a:lnTo>
                    <a:pt x="25400" y="565149"/>
                  </a:lnTo>
                  <a:close/>
                </a:path>
                <a:path w="25400" h="965200">
                  <a:moveTo>
                    <a:pt x="25400" y="580389"/>
                  </a:moveTo>
                  <a:lnTo>
                    <a:pt x="0" y="580389"/>
                  </a:lnTo>
                  <a:lnTo>
                    <a:pt x="0" y="586739"/>
                  </a:lnTo>
                  <a:lnTo>
                    <a:pt x="25400" y="586739"/>
                  </a:lnTo>
                  <a:lnTo>
                    <a:pt x="25400" y="580389"/>
                  </a:lnTo>
                  <a:close/>
                </a:path>
                <a:path w="25400" h="965200">
                  <a:moveTo>
                    <a:pt x="25400" y="586739"/>
                  </a:moveTo>
                  <a:lnTo>
                    <a:pt x="0" y="586739"/>
                  </a:lnTo>
                  <a:lnTo>
                    <a:pt x="0" y="590549"/>
                  </a:lnTo>
                  <a:lnTo>
                    <a:pt x="25400" y="590549"/>
                  </a:lnTo>
                  <a:lnTo>
                    <a:pt x="25400" y="586739"/>
                  </a:lnTo>
                  <a:close/>
                </a:path>
                <a:path w="25400" h="965200">
                  <a:moveTo>
                    <a:pt x="25400" y="590549"/>
                  </a:moveTo>
                  <a:lnTo>
                    <a:pt x="0" y="590549"/>
                  </a:lnTo>
                  <a:lnTo>
                    <a:pt x="0" y="593089"/>
                  </a:lnTo>
                  <a:lnTo>
                    <a:pt x="25400" y="593089"/>
                  </a:lnTo>
                  <a:lnTo>
                    <a:pt x="25400" y="590549"/>
                  </a:lnTo>
                  <a:close/>
                </a:path>
                <a:path w="25400" h="965200">
                  <a:moveTo>
                    <a:pt x="25400" y="593089"/>
                  </a:moveTo>
                  <a:lnTo>
                    <a:pt x="0" y="593089"/>
                  </a:lnTo>
                  <a:lnTo>
                    <a:pt x="0" y="596899"/>
                  </a:lnTo>
                  <a:lnTo>
                    <a:pt x="25400" y="596899"/>
                  </a:lnTo>
                  <a:lnTo>
                    <a:pt x="25400" y="593089"/>
                  </a:lnTo>
                  <a:close/>
                </a:path>
                <a:path w="25400" h="965200">
                  <a:moveTo>
                    <a:pt x="25400" y="596900"/>
                  </a:moveTo>
                  <a:lnTo>
                    <a:pt x="0" y="596900"/>
                  </a:lnTo>
                  <a:lnTo>
                    <a:pt x="0" y="603249"/>
                  </a:lnTo>
                  <a:lnTo>
                    <a:pt x="25400" y="603249"/>
                  </a:lnTo>
                  <a:lnTo>
                    <a:pt x="25400" y="596900"/>
                  </a:lnTo>
                  <a:close/>
                </a:path>
                <a:path w="25400" h="965200">
                  <a:moveTo>
                    <a:pt x="25400" y="603250"/>
                  </a:moveTo>
                  <a:lnTo>
                    <a:pt x="0" y="603250"/>
                  </a:lnTo>
                  <a:lnTo>
                    <a:pt x="0" y="605789"/>
                  </a:lnTo>
                  <a:lnTo>
                    <a:pt x="25400" y="605789"/>
                  </a:lnTo>
                  <a:lnTo>
                    <a:pt x="25400" y="603250"/>
                  </a:lnTo>
                  <a:close/>
                </a:path>
                <a:path w="25400" h="965200">
                  <a:moveTo>
                    <a:pt x="25400" y="605789"/>
                  </a:moveTo>
                  <a:lnTo>
                    <a:pt x="0" y="605789"/>
                  </a:lnTo>
                  <a:lnTo>
                    <a:pt x="0" y="612139"/>
                  </a:lnTo>
                  <a:lnTo>
                    <a:pt x="25400" y="612139"/>
                  </a:lnTo>
                  <a:lnTo>
                    <a:pt x="25400" y="605789"/>
                  </a:lnTo>
                  <a:close/>
                </a:path>
                <a:path w="25400" h="965200">
                  <a:moveTo>
                    <a:pt x="25400" y="612139"/>
                  </a:moveTo>
                  <a:lnTo>
                    <a:pt x="0" y="612139"/>
                  </a:lnTo>
                  <a:lnTo>
                    <a:pt x="0" y="624839"/>
                  </a:lnTo>
                  <a:lnTo>
                    <a:pt x="25400" y="624839"/>
                  </a:lnTo>
                  <a:lnTo>
                    <a:pt x="25400" y="612139"/>
                  </a:lnTo>
                  <a:close/>
                </a:path>
                <a:path w="25400" h="965200">
                  <a:moveTo>
                    <a:pt x="25400" y="961389"/>
                  </a:moveTo>
                  <a:lnTo>
                    <a:pt x="0" y="961389"/>
                  </a:lnTo>
                  <a:lnTo>
                    <a:pt x="0" y="965199"/>
                  </a:lnTo>
                  <a:lnTo>
                    <a:pt x="20319" y="965199"/>
                  </a:lnTo>
                  <a:lnTo>
                    <a:pt x="20319" y="962659"/>
                  </a:lnTo>
                  <a:lnTo>
                    <a:pt x="25400" y="962659"/>
                  </a:lnTo>
                  <a:lnTo>
                    <a:pt x="25400" y="961389"/>
                  </a:lnTo>
                  <a:close/>
                </a:path>
                <a:path w="25400" h="965200">
                  <a:moveTo>
                    <a:pt x="25400" y="955039"/>
                  </a:moveTo>
                  <a:lnTo>
                    <a:pt x="0" y="955039"/>
                  </a:lnTo>
                  <a:lnTo>
                    <a:pt x="0" y="960119"/>
                  </a:lnTo>
                  <a:lnTo>
                    <a:pt x="25400" y="960119"/>
                  </a:lnTo>
                  <a:lnTo>
                    <a:pt x="25400" y="955039"/>
                  </a:lnTo>
                  <a:close/>
                </a:path>
                <a:path w="25400" h="965200">
                  <a:moveTo>
                    <a:pt x="25400" y="948689"/>
                  </a:moveTo>
                  <a:lnTo>
                    <a:pt x="0" y="948689"/>
                  </a:lnTo>
                  <a:lnTo>
                    <a:pt x="0" y="953769"/>
                  </a:lnTo>
                  <a:lnTo>
                    <a:pt x="25400" y="953769"/>
                  </a:lnTo>
                  <a:lnTo>
                    <a:pt x="25400" y="948689"/>
                  </a:lnTo>
                  <a:close/>
                </a:path>
                <a:path w="25400" h="965200">
                  <a:moveTo>
                    <a:pt x="25400" y="942339"/>
                  </a:moveTo>
                  <a:lnTo>
                    <a:pt x="0" y="942339"/>
                  </a:lnTo>
                  <a:lnTo>
                    <a:pt x="0" y="947419"/>
                  </a:lnTo>
                  <a:lnTo>
                    <a:pt x="25400" y="947419"/>
                  </a:lnTo>
                  <a:lnTo>
                    <a:pt x="25400" y="942339"/>
                  </a:lnTo>
                  <a:close/>
                </a:path>
                <a:path w="25400" h="965200">
                  <a:moveTo>
                    <a:pt x="25400" y="935989"/>
                  </a:moveTo>
                  <a:lnTo>
                    <a:pt x="0" y="935989"/>
                  </a:lnTo>
                  <a:lnTo>
                    <a:pt x="0" y="941069"/>
                  </a:lnTo>
                  <a:lnTo>
                    <a:pt x="25400" y="941069"/>
                  </a:lnTo>
                  <a:lnTo>
                    <a:pt x="25400" y="935989"/>
                  </a:lnTo>
                  <a:close/>
                </a:path>
                <a:path w="25400" h="965200">
                  <a:moveTo>
                    <a:pt x="25400" y="929639"/>
                  </a:moveTo>
                  <a:lnTo>
                    <a:pt x="0" y="929639"/>
                  </a:lnTo>
                  <a:lnTo>
                    <a:pt x="0" y="934719"/>
                  </a:lnTo>
                  <a:lnTo>
                    <a:pt x="25400" y="934719"/>
                  </a:lnTo>
                  <a:lnTo>
                    <a:pt x="25400" y="929639"/>
                  </a:lnTo>
                  <a:close/>
                </a:path>
                <a:path w="25400" h="965200">
                  <a:moveTo>
                    <a:pt x="25400" y="923289"/>
                  </a:moveTo>
                  <a:lnTo>
                    <a:pt x="0" y="923289"/>
                  </a:lnTo>
                  <a:lnTo>
                    <a:pt x="0" y="928369"/>
                  </a:lnTo>
                  <a:lnTo>
                    <a:pt x="25400" y="928369"/>
                  </a:lnTo>
                  <a:lnTo>
                    <a:pt x="25400" y="923289"/>
                  </a:lnTo>
                  <a:close/>
                </a:path>
                <a:path w="25400" h="965200">
                  <a:moveTo>
                    <a:pt x="25400" y="916939"/>
                  </a:moveTo>
                  <a:lnTo>
                    <a:pt x="0" y="916939"/>
                  </a:lnTo>
                  <a:lnTo>
                    <a:pt x="0" y="922019"/>
                  </a:lnTo>
                  <a:lnTo>
                    <a:pt x="25400" y="922019"/>
                  </a:lnTo>
                  <a:lnTo>
                    <a:pt x="25400" y="916939"/>
                  </a:lnTo>
                  <a:close/>
                </a:path>
                <a:path w="25400" h="965200">
                  <a:moveTo>
                    <a:pt x="25400" y="910589"/>
                  </a:moveTo>
                  <a:lnTo>
                    <a:pt x="0" y="910589"/>
                  </a:lnTo>
                  <a:lnTo>
                    <a:pt x="0" y="915669"/>
                  </a:lnTo>
                  <a:lnTo>
                    <a:pt x="25400" y="915669"/>
                  </a:lnTo>
                  <a:lnTo>
                    <a:pt x="25400" y="910589"/>
                  </a:lnTo>
                  <a:close/>
                </a:path>
                <a:path w="25400" h="965200">
                  <a:moveTo>
                    <a:pt x="25400" y="904239"/>
                  </a:moveTo>
                  <a:lnTo>
                    <a:pt x="0" y="904239"/>
                  </a:lnTo>
                  <a:lnTo>
                    <a:pt x="0" y="909319"/>
                  </a:lnTo>
                  <a:lnTo>
                    <a:pt x="25400" y="909319"/>
                  </a:lnTo>
                  <a:lnTo>
                    <a:pt x="25400" y="904239"/>
                  </a:lnTo>
                  <a:close/>
                </a:path>
                <a:path w="25400" h="965200">
                  <a:moveTo>
                    <a:pt x="25400" y="897889"/>
                  </a:moveTo>
                  <a:lnTo>
                    <a:pt x="0" y="897889"/>
                  </a:lnTo>
                  <a:lnTo>
                    <a:pt x="0" y="902969"/>
                  </a:lnTo>
                  <a:lnTo>
                    <a:pt x="25400" y="902969"/>
                  </a:lnTo>
                  <a:lnTo>
                    <a:pt x="25400" y="897889"/>
                  </a:lnTo>
                  <a:close/>
                </a:path>
                <a:path w="25400" h="965200">
                  <a:moveTo>
                    <a:pt x="25400" y="891539"/>
                  </a:moveTo>
                  <a:lnTo>
                    <a:pt x="0" y="891539"/>
                  </a:lnTo>
                  <a:lnTo>
                    <a:pt x="0" y="896619"/>
                  </a:lnTo>
                  <a:lnTo>
                    <a:pt x="25400" y="896619"/>
                  </a:lnTo>
                  <a:lnTo>
                    <a:pt x="25400" y="891539"/>
                  </a:lnTo>
                  <a:close/>
                </a:path>
                <a:path w="25400" h="965200">
                  <a:moveTo>
                    <a:pt x="25400" y="885189"/>
                  </a:moveTo>
                  <a:lnTo>
                    <a:pt x="0" y="885189"/>
                  </a:lnTo>
                  <a:lnTo>
                    <a:pt x="0" y="890269"/>
                  </a:lnTo>
                  <a:lnTo>
                    <a:pt x="25400" y="890269"/>
                  </a:lnTo>
                  <a:lnTo>
                    <a:pt x="25400" y="885189"/>
                  </a:lnTo>
                  <a:close/>
                </a:path>
                <a:path w="25400" h="965200">
                  <a:moveTo>
                    <a:pt x="25400" y="878839"/>
                  </a:moveTo>
                  <a:lnTo>
                    <a:pt x="0" y="878839"/>
                  </a:lnTo>
                  <a:lnTo>
                    <a:pt x="0" y="883919"/>
                  </a:lnTo>
                  <a:lnTo>
                    <a:pt x="25400" y="883919"/>
                  </a:lnTo>
                  <a:lnTo>
                    <a:pt x="25400" y="878839"/>
                  </a:lnTo>
                  <a:close/>
                </a:path>
                <a:path w="25400" h="965200">
                  <a:moveTo>
                    <a:pt x="25400" y="872489"/>
                  </a:moveTo>
                  <a:lnTo>
                    <a:pt x="0" y="872489"/>
                  </a:lnTo>
                  <a:lnTo>
                    <a:pt x="0" y="877569"/>
                  </a:lnTo>
                  <a:lnTo>
                    <a:pt x="25400" y="877569"/>
                  </a:lnTo>
                  <a:lnTo>
                    <a:pt x="25400" y="872489"/>
                  </a:lnTo>
                  <a:close/>
                </a:path>
                <a:path w="25400" h="965200">
                  <a:moveTo>
                    <a:pt x="25400" y="866139"/>
                  </a:moveTo>
                  <a:lnTo>
                    <a:pt x="0" y="866139"/>
                  </a:lnTo>
                  <a:lnTo>
                    <a:pt x="0" y="871219"/>
                  </a:lnTo>
                  <a:lnTo>
                    <a:pt x="25400" y="871219"/>
                  </a:lnTo>
                  <a:lnTo>
                    <a:pt x="25400" y="866139"/>
                  </a:lnTo>
                  <a:close/>
                </a:path>
                <a:path w="25400" h="965200">
                  <a:moveTo>
                    <a:pt x="25400" y="859789"/>
                  </a:moveTo>
                  <a:lnTo>
                    <a:pt x="0" y="859789"/>
                  </a:lnTo>
                  <a:lnTo>
                    <a:pt x="0" y="864869"/>
                  </a:lnTo>
                  <a:lnTo>
                    <a:pt x="25400" y="864869"/>
                  </a:lnTo>
                  <a:lnTo>
                    <a:pt x="25400" y="859789"/>
                  </a:lnTo>
                  <a:close/>
                </a:path>
                <a:path w="25400" h="965200">
                  <a:moveTo>
                    <a:pt x="25400" y="853439"/>
                  </a:moveTo>
                  <a:lnTo>
                    <a:pt x="0" y="853439"/>
                  </a:lnTo>
                  <a:lnTo>
                    <a:pt x="0" y="858519"/>
                  </a:lnTo>
                  <a:lnTo>
                    <a:pt x="25400" y="858519"/>
                  </a:lnTo>
                  <a:lnTo>
                    <a:pt x="25400" y="853439"/>
                  </a:lnTo>
                  <a:close/>
                </a:path>
                <a:path w="25400" h="965200">
                  <a:moveTo>
                    <a:pt x="25400" y="847089"/>
                  </a:moveTo>
                  <a:lnTo>
                    <a:pt x="0" y="847089"/>
                  </a:lnTo>
                  <a:lnTo>
                    <a:pt x="0" y="852169"/>
                  </a:lnTo>
                  <a:lnTo>
                    <a:pt x="25400" y="852169"/>
                  </a:lnTo>
                  <a:lnTo>
                    <a:pt x="25400" y="847089"/>
                  </a:lnTo>
                  <a:close/>
                </a:path>
                <a:path w="25400" h="965200">
                  <a:moveTo>
                    <a:pt x="25400" y="840739"/>
                  </a:moveTo>
                  <a:lnTo>
                    <a:pt x="0" y="840739"/>
                  </a:lnTo>
                  <a:lnTo>
                    <a:pt x="0" y="845820"/>
                  </a:lnTo>
                  <a:lnTo>
                    <a:pt x="25400" y="845820"/>
                  </a:lnTo>
                  <a:lnTo>
                    <a:pt x="25400" y="840739"/>
                  </a:lnTo>
                  <a:close/>
                </a:path>
                <a:path w="25400" h="965200">
                  <a:moveTo>
                    <a:pt x="25400" y="834389"/>
                  </a:moveTo>
                  <a:lnTo>
                    <a:pt x="0" y="834389"/>
                  </a:lnTo>
                  <a:lnTo>
                    <a:pt x="0" y="839469"/>
                  </a:lnTo>
                  <a:lnTo>
                    <a:pt x="25400" y="839469"/>
                  </a:lnTo>
                  <a:lnTo>
                    <a:pt x="25400" y="834389"/>
                  </a:lnTo>
                  <a:close/>
                </a:path>
                <a:path w="25400" h="965200">
                  <a:moveTo>
                    <a:pt x="25400" y="828039"/>
                  </a:moveTo>
                  <a:lnTo>
                    <a:pt x="0" y="828039"/>
                  </a:lnTo>
                  <a:lnTo>
                    <a:pt x="0" y="833120"/>
                  </a:lnTo>
                  <a:lnTo>
                    <a:pt x="25400" y="833120"/>
                  </a:lnTo>
                  <a:lnTo>
                    <a:pt x="25400" y="828039"/>
                  </a:lnTo>
                  <a:close/>
                </a:path>
                <a:path w="25400" h="965200">
                  <a:moveTo>
                    <a:pt x="25400" y="821689"/>
                  </a:moveTo>
                  <a:lnTo>
                    <a:pt x="0" y="821689"/>
                  </a:lnTo>
                  <a:lnTo>
                    <a:pt x="0" y="826769"/>
                  </a:lnTo>
                  <a:lnTo>
                    <a:pt x="25400" y="826769"/>
                  </a:lnTo>
                  <a:lnTo>
                    <a:pt x="25400" y="821689"/>
                  </a:lnTo>
                  <a:close/>
                </a:path>
                <a:path w="25400" h="965200">
                  <a:moveTo>
                    <a:pt x="25400" y="815339"/>
                  </a:moveTo>
                  <a:lnTo>
                    <a:pt x="0" y="815339"/>
                  </a:lnTo>
                  <a:lnTo>
                    <a:pt x="0" y="820419"/>
                  </a:lnTo>
                  <a:lnTo>
                    <a:pt x="25400" y="820419"/>
                  </a:lnTo>
                  <a:lnTo>
                    <a:pt x="25400" y="815339"/>
                  </a:lnTo>
                  <a:close/>
                </a:path>
                <a:path w="25400" h="965200">
                  <a:moveTo>
                    <a:pt x="25400" y="808989"/>
                  </a:moveTo>
                  <a:lnTo>
                    <a:pt x="0" y="808989"/>
                  </a:lnTo>
                  <a:lnTo>
                    <a:pt x="0" y="814069"/>
                  </a:lnTo>
                  <a:lnTo>
                    <a:pt x="25400" y="814069"/>
                  </a:lnTo>
                  <a:lnTo>
                    <a:pt x="25400" y="808989"/>
                  </a:lnTo>
                  <a:close/>
                </a:path>
                <a:path w="25400" h="965200">
                  <a:moveTo>
                    <a:pt x="25400" y="802639"/>
                  </a:moveTo>
                  <a:lnTo>
                    <a:pt x="0" y="802639"/>
                  </a:lnTo>
                  <a:lnTo>
                    <a:pt x="0" y="807719"/>
                  </a:lnTo>
                  <a:lnTo>
                    <a:pt x="25400" y="807719"/>
                  </a:lnTo>
                  <a:lnTo>
                    <a:pt x="25400" y="802639"/>
                  </a:lnTo>
                  <a:close/>
                </a:path>
                <a:path w="25400" h="965200">
                  <a:moveTo>
                    <a:pt x="25400" y="796289"/>
                  </a:moveTo>
                  <a:lnTo>
                    <a:pt x="0" y="796289"/>
                  </a:lnTo>
                  <a:lnTo>
                    <a:pt x="0" y="801369"/>
                  </a:lnTo>
                  <a:lnTo>
                    <a:pt x="25400" y="801369"/>
                  </a:lnTo>
                  <a:lnTo>
                    <a:pt x="25400" y="796289"/>
                  </a:lnTo>
                  <a:close/>
                </a:path>
                <a:path w="25400" h="965200">
                  <a:moveTo>
                    <a:pt x="25400" y="789939"/>
                  </a:moveTo>
                  <a:lnTo>
                    <a:pt x="0" y="789939"/>
                  </a:lnTo>
                  <a:lnTo>
                    <a:pt x="0" y="795019"/>
                  </a:lnTo>
                  <a:lnTo>
                    <a:pt x="25400" y="795019"/>
                  </a:lnTo>
                  <a:lnTo>
                    <a:pt x="25400" y="789939"/>
                  </a:lnTo>
                  <a:close/>
                </a:path>
                <a:path w="25400" h="965200">
                  <a:moveTo>
                    <a:pt x="25400" y="783589"/>
                  </a:moveTo>
                  <a:lnTo>
                    <a:pt x="0" y="783589"/>
                  </a:lnTo>
                  <a:lnTo>
                    <a:pt x="0" y="788669"/>
                  </a:lnTo>
                  <a:lnTo>
                    <a:pt x="25400" y="788669"/>
                  </a:lnTo>
                  <a:lnTo>
                    <a:pt x="25400" y="783589"/>
                  </a:lnTo>
                  <a:close/>
                </a:path>
                <a:path w="25400" h="965200">
                  <a:moveTo>
                    <a:pt x="25400" y="777239"/>
                  </a:moveTo>
                  <a:lnTo>
                    <a:pt x="0" y="777239"/>
                  </a:lnTo>
                  <a:lnTo>
                    <a:pt x="0" y="782319"/>
                  </a:lnTo>
                  <a:lnTo>
                    <a:pt x="25400" y="782319"/>
                  </a:lnTo>
                  <a:lnTo>
                    <a:pt x="25400" y="777239"/>
                  </a:lnTo>
                  <a:close/>
                </a:path>
                <a:path w="25400" h="965200">
                  <a:moveTo>
                    <a:pt x="25400" y="770889"/>
                  </a:moveTo>
                  <a:lnTo>
                    <a:pt x="0" y="770889"/>
                  </a:lnTo>
                  <a:lnTo>
                    <a:pt x="0" y="775969"/>
                  </a:lnTo>
                  <a:lnTo>
                    <a:pt x="25400" y="775969"/>
                  </a:lnTo>
                  <a:lnTo>
                    <a:pt x="25400" y="770889"/>
                  </a:lnTo>
                  <a:close/>
                </a:path>
                <a:path w="25400" h="965200">
                  <a:moveTo>
                    <a:pt x="25400" y="764539"/>
                  </a:moveTo>
                  <a:lnTo>
                    <a:pt x="0" y="764539"/>
                  </a:lnTo>
                  <a:lnTo>
                    <a:pt x="0" y="769619"/>
                  </a:lnTo>
                  <a:lnTo>
                    <a:pt x="25400" y="769619"/>
                  </a:lnTo>
                  <a:lnTo>
                    <a:pt x="25400" y="764539"/>
                  </a:lnTo>
                  <a:close/>
                </a:path>
                <a:path w="25400" h="965200">
                  <a:moveTo>
                    <a:pt x="25400" y="758189"/>
                  </a:moveTo>
                  <a:lnTo>
                    <a:pt x="0" y="758189"/>
                  </a:lnTo>
                  <a:lnTo>
                    <a:pt x="0" y="763269"/>
                  </a:lnTo>
                  <a:lnTo>
                    <a:pt x="25400" y="763269"/>
                  </a:lnTo>
                  <a:lnTo>
                    <a:pt x="25400" y="758189"/>
                  </a:lnTo>
                  <a:close/>
                </a:path>
                <a:path w="25400" h="965200">
                  <a:moveTo>
                    <a:pt x="25400" y="751839"/>
                  </a:moveTo>
                  <a:lnTo>
                    <a:pt x="0" y="751839"/>
                  </a:lnTo>
                  <a:lnTo>
                    <a:pt x="0" y="756919"/>
                  </a:lnTo>
                  <a:lnTo>
                    <a:pt x="25400" y="756919"/>
                  </a:lnTo>
                  <a:lnTo>
                    <a:pt x="25400" y="751839"/>
                  </a:lnTo>
                  <a:close/>
                </a:path>
                <a:path w="25400" h="965200">
                  <a:moveTo>
                    <a:pt x="25400" y="745489"/>
                  </a:moveTo>
                  <a:lnTo>
                    <a:pt x="0" y="745489"/>
                  </a:lnTo>
                  <a:lnTo>
                    <a:pt x="0" y="750569"/>
                  </a:lnTo>
                  <a:lnTo>
                    <a:pt x="25400" y="750569"/>
                  </a:lnTo>
                  <a:lnTo>
                    <a:pt x="25400" y="745489"/>
                  </a:lnTo>
                  <a:close/>
                </a:path>
                <a:path w="25400" h="965200">
                  <a:moveTo>
                    <a:pt x="25400" y="739139"/>
                  </a:moveTo>
                  <a:lnTo>
                    <a:pt x="0" y="739139"/>
                  </a:lnTo>
                  <a:lnTo>
                    <a:pt x="0" y="744219"/>
                  </a:lnTo>
                  <a:lnTo>
                    <a:pt x="25400" y="744219"/>
                  </a:lnTo>
                  <a:lnTo>
                    <a:pt x="25400" y="739139"/>
                  </a:lnTo>
                  <a:close/>
                </a:path>
                <a:path w="25400" h="965200">
                  <a:moveTo>
                    <a:pt x="25400" y="732789"/>
                  </a:moveTo>
                  <a:lnTo>
                    <a:pt x="0" y="732789"/>
                  </a:lnTo>
                  <a:lnTo>
                    <a:pt x="0" y="737869"/>
                  </a:lnTo>
                  <a:lnTo>
                    <a:pt x="25400" y="737869"/>
                  </a:lnTo>
                  <a:lnTo>
                    <a:pt x="25400" y="732789"/>
                  </a:lnTo>
                  <a:close/>
                </a:path>
                <a:path w="25400" h="965200">
                  <a:moveTo>
                    <a:pt x="25400" y="726439"/>
                  </a:moveTo>
                  <a:lnTo>
                    <a:pt x="0" y="726439"/>
                  </a:lnTo>
                  <a:lnTo>
                    <a:pt x="0" y="731519"/>
                  </a:lnTo>
                  <a:lnTo>
                    <a:pt x="25400" y="731519"/>
                  </a:lnTo>
                  <a:lnTo>
                    <a:pt x="25400" y="726439"/>
                  </a:lnTo>
                  <a:close/>
                </a:path>
                <a:path w="25400" h="965200">
                  <a:moveTo>
                    <a:pt x="25400" y="720089"/>
                  </a:moveTo>
                  <a:lnTo>
                    <a:pt x="0" y="720089"/>
                  </a:lnTo>
                  <a:lnTo>
                    <a:pt x="0" y="725169"/>
                  </a:lnTo>
                  <a:lnTo>
                    <a:pt x="25400" y="725169"/>
                  </a:lnTo>
                  <a:lnTo>
                    <a:pt x="25400" y="720089"/>
                  </a:lnTo>
                  <a:close/>
                </a:path>
                <a:path w="25400" h="965200">
                  <a:moveTo>
                    <a:pt x="25400" y="713739"/>
                  </a:moveTo>
                  <a:lnTo>
                    <a:pt x="0" y="713739"/>
                  </a:lnTo>
                  <a:lnTo>
                    <a:pt x="0" y="718819"/>
                  </a:lnTo>
                  <a:lnTo>
                    <a:pt x="25400" y="718819"/>
                  </a:lnTo>
                  <a:lnTo>
                    <a:pt x="25400" y="713739"/>
                  </a:lnTo>
                  <a:close/>
                </a:path>
                <a:path w="25400" h="965200">
                  <a:moveTo>
                    <a:pt x="25400" y="707389"/>
                  </a:moveTo>
                  <a:lnTo>
                    <a:pt x="0" y="707389"/>
                  </a:lnTo>
                  <a:lnTo>
                    <a:pt x="0" y="712469"/>
                  </a:lnTo>
                  <a:lnTo>
                    <a:pt x="25400" y="712469"/>
                  </a:lnTo>
                  <a:lnTo>
                    <a:pt x="25400" y="707389"/>
                  </a:lnTo>
                  <a:close/>
                </a:path>
                <a:path w="25400" h="965200">
                  <a:moveTo>
                    <a:pt x="25400" y="701039"/>
                  </a:moveTo>
                  <a:lnTo>
                    <a:pt x="0" y="701039"/>
                  </a:lnTo>
                  <a:lnTo>
                    <a:pt x="0" y="706119"/>
                  </a:lnTo>
                  <a:lnTo>
                    <a:pt x="25400" y="706119"/>
                  </a:lnTo>
                  <a:lnTo>
                    <a:pt x="25400" y="701039"/>
                  </a:lnTo>
                  <a:close/>
                </a:path>
                <a:path w="25400" h="965200">
                  <a:moveTo>
                    <a:pt x="25400" y="694689"/>
                  </a:moveTo>
                  <a:lnTo>
                    <a:pt x="0" y="694689"/>
                  </a:lnTo>
                  <a:lnTo>
                    <a:pt x="0" y="699769"/>
                  </a:lnTo>
                  <a:lnTo>
                    <a:pt x="25400" y="699769"/>
                  </a:lnTo>
                  <a:lnTo>
                    <a:pt x="25400" y="694689"/>
                  </a:lnTo>
                  <a:close/>
                </a:path>
                <a:path w="25400" h="965200">
                  <a:moveTo>
                    <a:pt x="25400" y="688339"/>
                  </a:moveTo>
                  <a:lnTo>
                    <a:pt x="0" y="688339"/>
                  </a:lnTo>
                  <a:lnTo>
                    <a:pt x="0" y="693419"/>
                  </a:lnTo>
                  <a:lnTo>
                    <a:pt x="25400" y="693419"/>
                  </a:lnTo>
                  <a:lnTo>
                    <a:pt x="25400" y="688339"/>
                  </a:lnTo>
                  <a:close/>
                </a:path>
                <a:path w="25400" h="965200">
                  <a:moveTo>
                    <a:pt x="25400" y="681989"/>
                  </a:moveTo>
                  <a:lnTo>
                    <a:pt x="0" y="681989"/>
                  </a:lnTo>
                  <a:lnTo>
                    <a:pt x="0" y="687069"/>
                  </a:lnTo>
                  <a:lnTo>
                    <a:pt x="25400" y="687069"/>
                  </a:lnTo>
                  <a:lnTo>
                    <a:pt x="25400" y="681989"/>
                  </a:lnTo>
                  <a:close/>
                </a:path>
                <a:path w="25400" h="965200">
                  <a:moveTo>
                    <a:pt x="25400" y="675639"/>
                  </a:moveTo>
                  <a:lnTo>
                    <a:pt x="0" y="675639"/>
                  </a:lnTo>
                  <a:lnTo>
                    <a:pt x="0" y="680719"/>
                  </a:lnTo>
                  <a:lnTo>
                    <a:pt x="25400" y="680719"/>
                  </a:lnTo>
                  <a:lnTo>
                    <a:pt x="25400" y="675639"/>
                  </a:lnTo>
                  <a:close/>
                </a:path>
                <a:path w="25400" h="965200">
                  <a:moveTo>
                    <a:pt x="25400" y="669289"/>
                  </a:moveTo>
                  <a:lnTo>
                    <a:pt x="0" y="669289"/>
                  </a:lnTo>
                  <a:lnTo>
                    <a:pt x="0" y="674369"/>
                  </a:lnTo>
                  <a:lnTo>
                    <a:pt x="25400" y="674369"/>
                  </a:lnTo>
                  <a:lnTo>
                    <a:pt x="25400" y="669289"/>
                  </a:lnTo>
                  <a:close/>
                </a:path>
                <a:path w="25400" h="965200">
                  <a:moveTo>
                    <a:pt x="25400" y="662939"/>
                  </a:moveTo>
                  <a:lnTo>
                    <a:pt x="0" y="662939"/>
                  </a:lnTo>
                  <a:lnTo>
                    <a:pt x="0" y="668019"/>
                  </a:lnTo>
                  <a:lnTo>
                    <a:pt x="25400" y="668019"/>
                  </a:lnTo>
                  <a:lnTo>
                    <a:pt x="25400" y="662939"/>
                  </a:lnTo>
                  <a:close/>
                </a:path>
                <a:path w="25400" h="965200">
                  <a:moveTo>
                    <a:pt x="25400" y="656589"/>
                  </a:moveTo>
                  <a:lnTo>
                    <a:pt x="0" y="656589"/>
                  </a:lnTo>
                  <a:lnTo>
                    <a:pt x="0" y="661669"/>
                  </a:lnTo>
                  <a:lnTo>
                    <a:pt x="25400" y="661669"/>
                  </a:lnTo>
                  <a:lnTo>
                    <a:pt x="25400" y="656589"/>
                  </a:lnTo>
                  <a:close/>
                </a:path>
                <a:path w="25400" h="965200">
                  <a:moveTo>
                    <a:pt x="25400" y="650239"/>
                  </a:moveTo>
                  <a:lnTo>
                    <a:pt x="0" y="650239"/>
                  </a:lnTo>
                  <a:lnTo>
                    <a:pt x="0" y="655319"/>
                  </a:lnTo>
                  <a:lnTo>
                    <a:pt x="25400" y="655319"/>
                  </a:lnTo>
                  <a:lnTo>
                    <a:pt x="25400" y="650239"/>
                  </a:lnTo>
                  <a:close/>
                </a:path>
                <a:path w="25400" h="965200">
                  <a:moveTo>
                    <a:pt x="25400" y="643889"/>
                  </a:moveTo>
                  <a:lnTo>
                    <a:pt x="0" y="643889"/>
                  </a:lnTo>
                  <a:lnTo>
                    <a:pt x="0" y="648969"/>
                  </a:lnTo>
                  <a:lnTo>
                    <a:pt x="25400" y="648969"/>
                  </a:lnTo>
                  <a:lnTo>
                    <a:pt x="25400" y="643889"/>
                  </a:lnTo>
                  <a:close/>
                </a:path>
                <a:path w="25400" h="965200">
                  <a:moveTo>
                    <a:pt x="25400" y="637539"/>
                  </a:moveTo>
                  <a:lnTo>
                    <a:pt x="0" y="637539"/>
                  </a:lnTo>
                  <a:lnTo>
                    <a:pt x="0" y="642619"/>
                  </a:lnTo>
                  <a:lnTo>
                    <a:pt x="25400" y="642619"/>
                  </a:lnTo>
                  <a:lnTo>
                    <a:pt x="25400" y="637539"/>
                  </a:lnTo>
                  <a:close/>
                </a:path>
                <a:path w="25400" h="965200">
                  <a:moveTo>
                    <a:pt x="25400" y="631189"/>
                  </a:moveTo>
                  <a:lnTo>
                    <a:pt x="0" y="631189"/>
                  </a:lnTo>
                  <a:lnTo>
                    <a:pt x="0" y="636269"/>
                  </a:lnTo>
                  <a:lnTo>
                    <a:pt x="25400" y="636269"/>
                  </a:lnTo>
                  <a:lnTo>
                    <a:pt x="25400" y="631189"/>
                  </a:lnTo>
                  <a:close/>
                </a:path>
                <a:path w="25400" h="965200">
                  <a:moveTo>
                    <a:pt x="25400" y="626109"/>
                  </a:moveTo>
                  <a:lnTo>
                    <a:pt x="0" y="626109"/>
                  </a:lnTo>
                  <a:lnTo>
                    <a:pt x="0" y="629919"/>
                  </a:lnTo>
                  <a:lnTo>
                    <a:pt x="25400" y="629919"/>
                  </a:lnTo>
                  <a:lnTo>
                    <a:pt x="25400" y="626109"/>
                  </a:lnTo>
                  <a:close/>
                </a:path>
              </a:pathLst>
            </a:custGeom>
            <a:solidFill>
              <a:srgbClr val="2D56D4"/>
            </a:solidFill>
          </p:spPr>
          <p:txBody>
            <a:bodyPr wrap="square" lIns="0" tIns="0" rIns="0" bIns="0" rtlCol="0"/>
            <a:lstStyle/>
            <a:p>
              <a:endParaRPr/>
            </a:p>
          </p:txBody>
        </p:sp>
        <p:sp>
          <p:nvSpPr>
            <p:cNvPr id="472" name="object 472"/>
            <p:cNvSpPr/>
            <p:nvPr/>
          </p:nvSpPr>
          <p:spPr>
            <a:xfrm>
              <a:off x="5636259" y="5412739"/>
              <a:ext cx="25400" cy="971550"/>
            </a:xfrm>
            <a:custGeom>
              <a:avLst/>
              <a:gdLst/>
              <a:ahLst/>
              <a:cxnLst/>
              <a:rect l="l" t="t" r="r" b="b"/>
              <a:pathLst>
                <a:path w="25400" h="971550">
                  <a:moveTo>
                    <a:pt x="1270" y="0"/>
                  </a:moveTo>
                  <a:lnTo>
                    <a:pt x="0" y="0"/>
                  </a:lnTo>
                  <a:lnTo>
                    <a:pt x="0" y="1270"/>
                  </a:lnTo>
                  <a:lnTo>
                    <a:pt x="1270" y="1270"/>
                  </a:lnTo>
                  <a:lnTo>
                    <a:pt x="1270" y="0"/>
                  </a:lnTo>
                  <a:close/>
                </a:path>
                <a:path w="25400" h="971550">
                  <a:moveTo>
                    <a:pt x="7619" y="1270"/>
                  </a:moveTo>
                  <a:lnTo>
                    <a:pt x="0" y="1270"/>
                  </a:lnTo>
                  <a:lnTo>
                    <a:pt x="0" y="26670"/>
                  </a:lnTo>
                  <a:lnTo>
                    <a:pt x="25400" y="26670"/>
                  </a:lnTo>
                  <a:lnTo>
                    <a:pt x="25400" y="5080"/>
                  </a:lnTo>
                  <a:lnTo>
                    <a:pt x="22860" y="5080"/>
                  </a:lnTo>
                  <a:lnTo>
                    <a:pt x="22860" y="3810"/>
                  </a:lnTo>
                  <a:lnTo>
                    <a:pt x="15239" y="3810"/>
                  </a:lnTo>
                  <a:lnTo>
                    <a:pt x="15239" y="2540"/>
                  </a:lnTo>
                  <a:lnTo>
                    <a:pt x="7619" y="2540"/>
                  </a:lnTo>
                  <a:lnTo>
                    <a:pt x="7619" y="1270"/>
                  </a:lnTo>
                  <a:close/>
                </a:path>
                <a:path w="25400" h="971550">
                  <a:moveTo>
                    <a:pt x="25400" y="26670"/>
                  </a:moveTo>
                  <a:lnTo>
                    <a:pt x="0" y="26670"/>
                  </a:lnTo>
                  <a:lnTo>
                    <a:pt x="0" y="39370"/>
                  </a:lnTo>
                  <a:lnTo>
                    <a:pt x="25400" y="39370"/>
                  </a:lnTo>
                  <a:lnTo>
                    <a:pt x="25400" y="26670"/>
                  </a:lnTo>
                  <a:close/>
                </a:path>
                <a:path w="25400" h="971550">
                  <a:moveTo>
                    <a:pt x="25400" y="39370"/>
                  </a:moveTo>
                  <a:lnTo>
                    <a:pt x="0" y="39370"/>
                  </a:lnTo>
                  <a:lnTo>
                    <a:pt x="0" y="45720"/>
                  </a:lnTo>
                  <a:lnTo>
                    <a:pt x="25400" y="45720"/>
                  </a:lnTo>
                  <a:lnTo>
                    <a:pt x="25400" y="39370"/>
                  </a:lnTo>
                  <a:close/>
                </a:path>
                <a:path w="25400" h="971550">
                  <a:moveTo>
                    <a:pt x="25400" y="45720"/>
                  </a:moveTo>
                  <a:lnTo>
                    <a:pt x="0" y="45720"/>
                  </a:lnTo>
                  <a:lnTo>
                    <a:pt x="0" y="52070"/>
                  </a:lnTo>
                  <a:lnTo>
                    <a:pt x="25400" y="52070"/>
                  </a:lnTo>
                  <a:lnTo>
                    <a:pt x="25400" y="45720"/>
                  </a:lnTo>
                  <a:close/>
                </a:path>
                <a:path w="25400" h="971550">
                  <a:moveTo>
                    <a:pt x="25400" y="52070"/>
                  </a:moveTo>
                  <a:lnTo>
                    <a:pt x="0" y="52070"/>
                  </a:lnTo>
                  <a:lnTo>
                    <a:pt x="0" y="58420"/>
                  </a:lnTo>
                  <a:lnTo>
                    <a:pt x="25400" y="58420"/>
                  </a:lnTo>
                  <a:lnTo>
                    <a:pt x="25400" y="52070"/>
                  </a:lnTo>
                  <a:close/>
                </a:path>
                <a:path w="25400" h="971550">
                  <a:moveTo>
                    <a:pt x="25400" y="58420"/>
                  </a:moveTo>
                  <a:lnTo>
                    <a:pt x="0" y="58420"/>
                  </a:lnTo>
                  <a:lnTo>
                    <a:pt x="0" y="64770"/>
                  </a:lnTo>
                  <a:lnTo>
                    <a:pt x="25400" y="64770"/>
                  </a:lnTo>
                  <a:lnTo>
                    <a:pt x="25400" y="58420"/>
                  </a:lnTo>
                  <a:close/>
                </a:path>
                <a:path w="25400" h="971550">
                  <a:moveTo>
                    <a:pt x="25400" y="64770"/>
                  </a:moveTo>
                  <a:lnTo>
                    <a:pt x="0" y="64770"/>
                  </a:lnTo>
                  <a:lnTo>
                    <a:pt x="0" y="71120"/>
                  </a:lnTo>
                  <a:lnTo>
                    <a:pt x="25400" y="71120"/>
                  </a:lnTo>
                  <a:lnTo>
                    <a:pt x="25400" y="64770"/>
                  </a:lnTo>
                  <a:close/>
                </a:path>
                <a:path w="25400" h="971550">
                  <a:moveTo>
                    <a:pt x="25400" y="72390"/>
                  </a:moveTo>
                  <a:lnTo>
                    <a:pt x="0" y="72390"/>
                  </a:lnTo>
                  <a:lnTo>
                    <a:pt x="0" y="77470"/>
                  </a:lnTo>
                  <a:lnTo>
                    <a:pt x="25400" y="77470"/>
                  </a:lnTo>
                  <a:lnTo>
                    <a:pt x="25400" y="72390"/>
                  </a:lnTo>
                  <a:close/>
                </a:path>
                <a:path w="25400" h="971550">
                  <a:moveTo>
                    <a:pt x="25400" y="71120"/>
                  </a:moveTo>
                  <a:lnTo>
                    <a:pt x="0" y="71120"/>
                  </a:lnTo>
                  <a:lnTo>
                    <a:pt x="0" y="72390"/>
                  </a:lnTo>
                  <a:lnTo>
                    <a:pt x="25400" y="72390"/>
                  </a:lnTo>
                  <a:lnTo>
                    <a:pt x="25400" y="71120"/>
                  </a:lnTo>
                  <a:close/>
                </a:path>
                <a:path w="25400" h="971550">
                  <a:moveTo>
                    <a:pt x="25400" y="77470"/>
                  </a:moveTo>
                  <a:lnTo>
                    <a:pt x="0" y="77470"/>
                  </a:lnTo>
                  <a:lnTo>
                    <a:pt x="0" y="83820"/>
                  </a:lnTo>
                  <a:lnTo>
                    <a:pt x="25400" y="83820"/>
                  </a:lnTo>
                  <a:lnTo>
                    <a:pt x="25400" y="77470"/>
                  </a:lnTo>
                  <a:close/>
                </a:path>
                <a:path w="25400" h="971550">
                  <a:moveTo>
                    <a:pt x="25400" y="83820"/>
                  </a:moveTo>
                  <a:lnTo>
                    <a:pt x="0" y="83820"/>
                  </a:lnTo>
                  <a:lnTo>
                    <a:pt x="0" y="90170"/>
                  </a:lnTo>
                  <a:lnTo>
                    <a:pt x="25400" y="90170"/>
                  </a:lnTo>
                  <a:lnTo>
                    <a:pt x="25400" y="83820"/>
                  </a:lnTo>
                  <a:close/>
                </a:path>
                <a:path w="25400" h="971550">
                  <a:moveTo>
                    <a:pt x="25400" y="90170"/>
                  </a:moveTo>
                  <a:lnTo>
                    <a:pt x="0" y="90170"/>
                  </a:lnTo>
                  <a:lnTo>
                    <a:pt x="0" y="96520"/>
                  </a:lnTo>
                  <a:lnTo>
                    <a:pt x="25400" y="96520"/>
                  </a:lnTo>
                  <a:lnTo>
                    <a:pt x="25400" y="90170"/>
                  </a:lnTo>
                  <a:close/>
                </a:path>
                <a:path w="25400" h="971550">
                  <a:moveTo>
                    <a:pt x="25400" y="96520"/>
                  </a:moveTo>
                  <a:lnTo>
                    <a:pt x="0" y="96520"/>
                  </a:lnTo>
                  <a:lnTo>
                    <a:pt x="0" y="102870"/>
                  </a:lnTo>
                  <a:lnTo>
                    <a:pt x="25400" y="102870"/>
                  </a:lnTo>
                  <a:lnTo>
                    <a:pt x="25400" y="96520"/>
                  </a:lnTo>
                  <a:close/>
                </a:path>
                <a:path w="25400" h="971550">
                  <a:moveTo>
                    <a:pt x="25400" y="102870"/>
                  </a:moveTo>
                  <a:lnTo>
                    <a:pt x="0" y="102870"/>
                  </a:lnTo>
                  <a:lnTo>
                    <a:pt x="0" y="109220"/>
                  </a:lnTo>
                  <a:lnTo>
                    <a:pt x="25400" y="109220"/>
                  </a:lnTo>
                  <a:lnTo>
                    <a:pt x="25400" y="102870"/>
                  </a:lnTo>
                  <a:close/>
                </a:path>
                <a:path w="25400" h="971550">
                  <a:moveTo>
                    <a:pt x="25400" y="109220"/>
                  </a:moveTo>
                  <a:lnTo>
                    <a:pt x="0" y="109220"/>
                  </a:lnTo>
                  <a:lnTo>
                    <a:pt x="0" y="134620"/>
                  </a:lnTo>
                  <a:lnTo>
                    <a:pt x="25400" y="134620"/>
                  </a:lnTo>
                  <a:lnTo>
                    <a:pt x="25400" y="109220"/>
                  </a:lnTo>
                  <a:close/>
                </a:path>
                <a:path w="25400" h="971550">
                  <a:moveTo>
                    <a:pt x="25400" y="134620"/>
                  </a:moveTo>
                  <a:lnTo>
                    <a:pt x="0" y="134620"/>
                  </a:lnTo>
                  <a:lnTo>
                    <a:pt x="0" y="140970"/>
                  </a:lnTo>
                  <a:lnTo>
                    <a:pt x="25400" y="140970"/>
                  </a:lnTo>
                  <a:lnTo>
                    <a:pt x="25400" y="134620"/>
                  </a:lnTo>
                  <a:close/>
                </a:path>
                <a:path w="25400" h="971550">
                  <a:moveTo>
                    <a:pt x="25400" y="140970"/>
                  </a:moveTo>
                  <a:lnTo>
                    <a:pt x="0" y="140970"/>
                  </a:lnTo>
                  <a:lnTo>
                    <a:pt x="0" y="147320"/>
                  </a:lnTo>
                  <a:lnTo>
                    <a:pt x="25400" y="147320"/>
                  </a:lnTo>
                  <a:lnTo>
                    <a:pt x="25400" y="140970"/>
                  </a:lnTo>
                  <a:close/>
                </a:path>
                <a:path w="25400" h="971550">
                  <a:moveTo>
                    <a:pt x="25400" y="147320"/>
                  </a:moveTo>
                  <a:lnTo>
                    <a:pt x="0" y="147320"/>
                  </a:lnTo>
                  <a:lnTo>
                    <a:pt x="0" y="153669"/>
                  </a:lnTo>
                  <a:lnTo>
                    <a:pt x="25400" y="153669"/>
                  </a:lnTo>
                  <a:lnTo>
                    <a:pt x="25400" y="147320"/>
                  </a:lnTo>
                  <a:close/>
                </a:path>
                <a:path w="25400" h="971550">
                  <a:moveTo>
                    <a:pt x="25400" y="153670"/>
                  </a:moveTo>
                  <a:lnTo>
                    <a:pt x="0" y="153670"/>
                  </a:lnTo>
                  <a:lnTo>
                    <a:pt x="0" y="157480"/>
                  </a:lnTo>
                  <a:lnTo>
                    <a:pt x="25400" y="157480"/>
                  </a:lnTo>
                  <a:lnTo>
                    <a:pt x="25400" y="153670"/>
                  </a:lnTo>
                  <a:close/>
                </a:path>
                <a:path w="25400" h="971550">
                  <a:moveTo>
                    <a:pt x="25400" y="157480"/>
                  </a:moveTo>
                  <a:lnTo>
                    <a:pt x="0" y="157480"/>
                  </a:lnTo>
                  <a:lnTo>
                    <a:pt x="0" y="160020"/>
                  </a:lnTo>
                  <a:lnTo>
                    <a:pt x="25400" y="160020"/>
                  </a:lnTo>
                  <a:lnTo>
                    <a:pt x="25400" y="157480"/>
                  </a:lnTo>
                  <a:close/>
                </a:path>
                <a:path w="25400" h="971550">
                  <a:moveTo>
                    <a:pt x="25400" y="160020"/>
                  </a:moveTo>
                  <a:lnTo>
                    <a:pt x="0" y="160020"/>
                  </a:lnTo>
                  <a:lnTo>
                    <a:pt x="0" y="172719"/>
                  </a:lnTo>
                  <a:lnTo>
                    <a:pt x="25400" y="172719"/>
                  </a:lnTo>
                  <a:lnTo>
                    <a:pt x="25400" y="160020"/>
                  </a:lnTo>
                  <a:close/>
                </a:path>
                <a:path w="25400" h="971550">
                  <a:moveTo>
                    <a:pt x="25400" y="172720"/>
                  </a:moveTo>
                  <a:lnTo>
                    <a:pt x="0" y="172720"/>
                  </a:lnTo>
                  <a:lnTo>
                    <a:pt x="0" y="179069"/>
                  </a:lnTo>
                  <a:lnTo>
                    <a:pt x="25400" y="179069"/>
                  </a:lnTo>
                  <a:lnTo>
                    <a:pt x="25400" y="172720"/>
                  </a:lnTo>
                  <a:close/>
                </a:path>
                <a:path w="25400" h="971550">
                  <a:moveTo>
                    <a:pt x="25400" y="179070"/>
                  </a:moveTo>
                  <a:lnTo>
                    <a:pt x="0" y="179070"/>
                  </a:lnTo>
                  <a:lnTo>
                    <a:pt x="0" y="189230"/>
                  </a:lnTo>
                  <a:lnTo>
                    <a:pt x="25400" y="189230"/>
                  </a:lnTo>
                  <a:lnTo>
                    <a:pt x="25400" y="179070"/>
                  </a:lnTo>
                  <a:close/>
                </a:path>
                <a:path w="25400" h="971550">
                  <a:moveTo>
                    <a:pt x="25400" y="189230"/>
                  </a:moveTo>
                  <a:lnTo>
                    <a:pt x="0" y="189230"/>
                  </a:lnTo>
                  <a:lnTo>
                    <a:pt x="0" y="195580"/>
                  </a:lnTo>
                  <a:lnTo>
                    <a:pt x="25400" y="195580"/>
                  </a:lnTo>
                  <a:lnTo>
                    <a:pt x="25400" y="189230"/>
                  </a:lnTo>
                  <a:close/>
                </a:path>
                <a:path w="25400" h="971550">
                  <a:moveTo>
                    <a:pt x="25400" y="195580"/>
                  </a:moveTo>
                  <a:lnTo>
                    <a:pt x="0" y="195580"/>
                  </a:lnTo>
                  <a:lnTo>
                    <a:pt x="0" y="204469"/>
                  </a:lnTo>
                  <a:lnTo>
                    <a:pt x="25400" y="204469"/>
                  </a:lnTo>
                  <a:lnTo>
                    <a:pt x="25400" y="195580"/>
                  </a:lnTo>
                  <a:close/>
                </a:path>
                <a:path w="25400" h="971550">
                  <a:moveTo>
                    <a:pt x="25400" y="204470"/>
                  </a:moveTo>
                  <a:lnTo>
                    <a:pt x="0" y="204470"/>
                  </a:lnTo>
                  <a:lnTo>
                    <a:pt x="0" y="209550"/>
                  </a:lnTo>
                  <a:lnTo>
                    <a:pt x="25400" y="209550"/>
                  </a:lnTo>
                  <a:lnTo>
                    <a:pt x="25400" y="204470"/>
                  </a:lnTo>
                  <a:close/>
                </a:path>
                <a:path w="25400" h="971550">
                  <a:moveTo>
                    <a:pt x="25400" y="209550"/>
                  </a:moveTo>
                  <a:lnTo>
                    <a:pt x="0" y="209550"/>
                  </a:lnTo>
                  <a:lnTo>
                    <a:pt x="0" y="210819"/>
                  </a:lnTo>
                  <a:lnTo>
                    <a:pt x="25400" y="210819"/>
                  </a:lnTo>
                  <a:lnTo>
                    <a:pt x="25400" y="209550"/>
                  </a:lnTo>
                  <a:close/>
                </a:path>
                <a:path w="25400" h="971550">
                  <a:moveTo>
                    <a:pt x="25400" y="210820"/>
                  </a:moveTo>
                  <a:lnTo>
                    <a:pt x="0" y="210820"/>
                  </a:lnTo>
                  <a:lnTo>
                    <a:pt x="0" y="217169"/>
                  </a:lnTo>
                  <a:lnTo>
                    <a:pt x="25400" y="217169"/>
                  </a:lnTo>
                  <a:lnTo>
                    <a:pt x="25400" y="210820"/>
                  </a:lnTo>
                  <a:close/>
                </a:path>
                <a:path w="25400" h="971550">
                  <a:moveTo>
                    <a:pt x="25400" y="217170"/>
                  </a:moveTo>
                  <a:lnTo>
                    <a:pt x="0" y="217170"/>
                  </a:lnTo>
                  <a:lnTo>
                    <a:pt x="0" y="227330"/>
                  </a:lnTo>
                  <a:lnTo>
                    <a:pt x="25400" y="227330"/>
                  </a:lnTo>
                  <a:lnTo>
                    <a:pt x="25400" y="217170"/>
                  </a:lnTo>
                  <a:close/>
                </a:path>
                <a:path w="25400" h="971550">
                  <a:moveTo>
                    <a:pt x="25400" y="227330"/>
                  </a:moveTo>
                  <a:lnTo>
                    <a:pt x="0" y="227330"/>
                  </a:lnTo>
                  <a:lnTo>
                    <a:pt x="0" y="236219"/>
                  </a:lnTo>
                  <a:lnTo>
                    <a:pt x="25400" y="236219"/>
                  </a:lnTo>
                  <a:lnTo>
                    <a:pt x="25400" y="227330"/>
                  </a:lnTo>
                  <a:close/>
                </a:path>
                <a:path w="25400" h="971550">
                  <a:moveTo>
                    <a:pt x="25400" y="236220"/>
                  </a:moveTo>
                  <a:lnTo>
                    <a:pt x="0" y="236220"/>
                  </a:lnTo>
                  <a:lnTo>
                    <a:pt x="0" y="274320"/>
                  </a:lnTo>
                  <a:lnTo>
                    <a:pt x="25400" y="274320"/>
                  </a:lnTo>
                  <a:lnTo>
                    <a:pt x="25400" y="236220"/>
                  </a:lnTo>
                  <a:close/>
                </a:path>
                <a:path w="25400" h="971550">
                  <a:moveTo>
                    <a:pt x="25400" y="274320"/>
                  </a:moveTo>
                  <a:lnTo>
                    <a:pt x="0" y="274320"/>
                  </a:lnTo>
                  <a:lnTo>
                    <a:pt x="0" y="278130"/>
                  </a:lnTo>
                  <a:lnTo>
                    <a:pt x="25400" y="278130"/>
                  </a:lnTo>
                  <a:lnTo>
                    <a:pt x="25400" y="274320"/>
                  </a:lnTo>
                  <a:close/>
                </a:path>
                <a:path w="25400" h="971550">
                  <a:moveTo>
                    <a:pt x="25400" y="278130"/>
                  </a:moveTo>
                  <a:lnTo>
                    <a:pt x="0" y="278130"/>
                  </a:lnTo>
                  <a:lnTo>
                    <a:pt x="0" y="280670"/>
                  </a:lnTo>
                  <a:lnTo>
                    <a:pt x="25400" y="280670"/>
                  </a:lnTo>
                  <a:lnTo>
                    <a:pt x="25400" y="278130"/>
                  </a:lnTo>
                  <a:close/>
                </a:path>
                <a:path w="25400" h="971550">
                  <a:moveTo>
                    <a:pt x="25400" y="280670"/>
                  </a:moveTo>
                  <a:lnTo>
                    <a:pt x="0" y="280670"/>
                  </a:lnTo>
                  <a:lnTo>
                    <a:pt x="0" y="287020"/>
                  </a:lnTo>
                  <a:lnTo>
                    <a:pt x="25400" y="287020"/>
                  </a:lnTo>
                  <a:lnTo>
                    <a:pt x="25400" y="280670"/>
                  </a:lnTo>
                  <a:close/>
                </a:path>
                <a:path w="25400" h="971550">
                  <a:moveTo>
                    <a:pt x="25400" y="287020"/>
                  </a:moveTo>
                  <a:lnTo>
                    <a:pt x="0" y="287020"/>
                  </a:lnTo>
                  <a:lnTo>
                    <a:pt x="0" y="290830"/>
                  </a:lnTo>
                  <a:lnTo>
                    <a:pt x="25400" y="290830"/>
                  </a:lnTo>
                  <a:lnTo>
                    <a:pt x="25400" y="287020"/>
                  </a:lnTo>
                  <a:close/>
                </a:path>
                <a:path w="25400" h="971550">
                  <a:moveTo>
                    <a:pt x="25400" y="290830"/>
                  </a:moveTo>
                  <a:lnTo>
                    <a:pt x="0" y="290830"/>
                  </a:lnTo>
                  <a:lnTo>
                    <a:pt x="0" y="328930"/>
                  </a:lnTo>
                  <a:lnTo>
                    <a:pt x="25400" y="328930"/>
                  </a:lnTo>
                  <a:lnTo>
                    <a:pt x="25400" y="290830"/>
                  </a:lnTo>
                  <a:close/>
                </a:path>
                <a:path w="25400" h="971550">
                  <a:moveTo>
                    <a:pt x="25400" y="328930"/>
                  </a:moveTo>
                  <a:lnTo>
                    <a:pt x="0" y="328930"/>
                  </a:lnTo>
                  <a:lnTo>
                    <a:pt x="0" y="337820"/>
                  </a:lnTo>
                  <a:lnTo>
                    <a:pt x="25400" y="337820"/>
                  </a:lnTo>
                  <a:lnTo>
                    <a:pt x="25400" y="328930"/>
                  </a:lnTo>
                  <a:close/>
                </a:path>
                <a:path w="25400" h="971550">
                  <a:moveTo>
                    <a:pt x="25400" y="337820"/>
                  </a:moveTo>
                  <a:lnTo>
                    <a:pt x="0" y="337820"/>
                  </a:lnTo>
                  <a:lnTo>
                    <a:pt x="0" y="344170"/>
                  </a:lnTo>
                  <a:lnTo>
                    <a:pt x="25400" y="344170"/>
                  </a:lnTo>
                  <a:lnTo>
                    <a:pt x="25400" y="337820"/>
                  </a:lnTo>
                  <a:close/>
                </a:path>
                <a:path w="25400" h="971550">
                  <a:moveTo>
                    <a:pt x="25400" y="344170"/>
                  </a:moveTo>
                  <a:lnTo>
                    <a:pt x="0" y="344170"/>
                  </a:lnTo>
                  <a:lnTo>
                    <a:pt x="0" y="350520"/>
                  </a:lnTo>
                  <a:lnTo>
                    <a:pt x="25400" y="350520"/>
                  </a:lnTo>
                  <a:lnTo>
                    <a:pt x="25400" y="344170"/>
                  </a:lnTo>
                  <a:close/>
                </a:path>
                <a:path w="25400" h="971550">
                  <a:moveTo>
                    <a:pt x="25400" y="350520"/>
                  </a:moveTo>
                  <a:lnTo>
                    <a:pt x="0" y="350520"/>
                  </a:lnTo>
                  <a:lnTo>
                    <a:pt x="0" y="354330"/>
                  </a:lnTo>
                  <a:lnTo>
                    <a:pt x="25400" y="354330"/>
                  </a:lnTo>
                  <a:lnTo>
                    <a:pt x="25400" y="350520"/>
                  </a:lnTo>
                  <a:close/>
                </a:path>
                <a:path w="25400" h="971550">
                  <a:moveTo>
                    <a:pt x="25400" y="354330"/>
                  </a:moveTo>
                  <a:lnTo>
                    <a:pt x="0" y="354330"/>
                  </a:lnTo>
                  <a:lnTo>
                    <a:pt x="0" y="360680"/>
                  </a:lnTo>
                  <a:lnTo>
                    <a:pt x="25400" y="360680"/>
                  </a:lnTo>
                  <a:lnTo>
                    <a:pt x="25400" y="354330"/>
                  </a:lnTo>
                  <a:close/>
                </a:path>
                <a:path w="25400" h="971550">
                  <a:moveTo>
                    <a:pt x="25400" y="360680"/>
                  </a:moveTo>
                  <a:lnTo>
                    <a:pt x="0" y="360680"/>
                  </a:lnTo>
                  <a:lnTo>
                    <a:pt x="0" y="363220"/>
                  </a:lnTo>
                  <a:lnTo>
                    <a:pt x="25400" y="363220"/>
                  </a:lnTo>
                  <a:lnTo>
                    <a:pt x="25400" y="360680"/>
                  </a:lnTo>
                  <a:close/>
                </a:path>
                <a:path w="25400" h="971550">
                  <a:moveTo>
                    <a:pt x="25400" y="363220"/>
                  </a:moveTo>
                  <a:lnTo>
                    <a:pt x="0" y="363220"/>
                  </a:lnTo>
                  <a:lnTo>
                    <a:pt x="0" y="367030"/>
                  </a:lnTo>
                  <a:lnTo>
                    <a:pt x="25400" y="367030"/>
                  </a:lnTo>
                  <a:lnTo>
                    <a:pt x="25400" y="363220"/>
                  </a:lnTo>
                  <a:close/>
                </a:path>
                <a:path w="25400" h="971550">
                  <a:moveTo>
                    <a:pt x="25400" y="367030"/>
                  </a:moveTo>
                  <a:lnTo>
                    <a:pt x="0" y="367030"/>
                  </a:lnTo>
                  <a:lnTo>
                    <a:pt x="0" y="369570"/>
                  </a:lnTo>
                  <a:lnTo>
                    <a:pt x="25400" y="369570"/>
                  </a:lnTo>
                  <a:lnTo>
                    <a:pt x="25400" y="367030"/>
                  </a:lnTo>
                  <a:close/>
                </a:path>
                <a:path w="25400" h="971550">
                  <a:moveTo>
                    <a:pt x="25400" y="369570"/>
                  </a:moveTo>
                  <a:lnTo>
                    <a:pt x="0" y="369570"/>
                  </a:lnTo>
                  <a:lnTo>
                    <a:pt x="0" y="375920"/>
                  </a:lnTo>
                  <a:lnTo>
                    <a:pt x="25400" y="375920"/>
                  </a:lnTo>
                  <a:lnTo>
                    <a:pt x="25400" y="369570"/>
                  </a:lnTo>
                  <a:close/>
                </a:path>
                <a:path w="25400" h="971550">
                  <a:moveTo>
                    <a:pt x="25400" y="375920"/>
                  </a:moveTo>
                  <a:lnTo>
                    <a:pt x="0" y="375920"/>
                  </a:lnTo>
                  <a:lnTo>
                    <a:pt x="0" y="401320"/>
                  </a:lnTo>
                  <a:lnTo>
                    <a:pt x="25400" y="401320"/>
                  </a:lnTo>
                  <a:lnTo>
                    <a:pt x="25400" y="375920"/>
                  </a:lnTo>
                  <a:close/>
                </a:path>
                <a:path w="25400" h="971550">
                  <a:moveTo>
                    <a:pt x="25400" y="401320"/>
                  </a:moveTo>
                  <a:lnTo>
                    <a:pt x="0" y="401320"/>
                  </a:lnTo>
                  <a:lnTo>
                    <a:pt x="0" y="407670"/>
                  </a:lnTo>
                  <a:lnTo>
                    <a:pt x="25400" y="407670"/>
                  </a:lnTo>
                  <a:lnTo>
                    <a:pt x="25400" y="401320"/>
                  </a:lnTo>
                  <a:close/>
                </a:path>
                <a:path w="25400" h="971550">
                  <a:moveTo>
                    <a:pt x="25400" y="407670"/>
                  </a:moveTo>
                  <a:lnTo>
                    <a:pt x="0" y="407670"/>
                  </a:lnTo>
                  <a:lnTo>
                    <a:pt x="0" y="420370"/>
                  </a:lnTo>
                  <a:lnTo>
                    <a:pt x="25400" y="420370"/>
                  </a:lnTo>
                  <a:lnTo>
                    <a:pt x="25400" y="407670"/>
                  </a:lnTo>
                  <a:close/>
                </a:path>
                <a:path w="25400" h="971550">
                  <a:moveTo>
                    <a:pt x="25400" y="420370"/>
                  </a:moveTo>
                  <a:lnTo>
                    <a:pt x="0" y="420370"/>
                  </a:lnTo>
                  <a:lnTo>
                    <a:pt x="0" y="436880"/>
                  </a:lnTo>
                  <a:lnTo>
                    <a:pt x="25400" y="436880"/>
                  </a:lnTo>
                  <a:lnTo>
                    <a:pt x="25400" y="420370"/>
                  </a:lnTo>
                  <a:close/>
                </a:path>
                <a:path w="25400" h="971550">
                  <a:moveTo>
                    <a:pt x="25400" y="436880"/>
                  </a:moveTo>
                  <a:lnTo>
                    <a:pt x="0" y="436880"/>
                  </a:lnTo>
                  <a:lnTo>
                    <a:pt x="0" y="439420"/>
                  </a:lnTo>
                  <a:lnTo>
                    <a:pt x="25400" y="439420"/>
                  </a:lnTo>
                  <a:lnTo>
                    <a:pt x="25400" y="436880"/>
                  </a:lnTo>
                  <a:close/>
                </a:path>
                <a:path w="25400" h="971550">
                  <a:moveTo>
                    <a:pt x="25400" y="439420"/>
                  </a:moveTo>
                  <a:lnTo>
                    <a:pt x="0" y="439420"/>
                  </a:lnTo>
                  <a:lnTo>
                    <a:pt x="0" y="443230"/>
                  </a:lnTo>
                  <a:lnTo>
                    <a:pt x="25400" y="443230"/>
                  </a:lnTo>
                  <a:lnTo>
                    <a:pt x="25400" y="439420"/>
                  </a:lnTo>
                  <a:close/>
                </a:path>
                <a:path w="25400" h="971550">
                  <a:moveTo>
                    <a:pt x="25400" y="443230"/>
                  </a:moveTo>
                  <a:lnTo>
                    <a:pt x="0" y="443230"/>
                  </a:lnTo>
                  <a:lnTo>
                    <a:pt x="0" y="445769"/>
                  </a:lnTo>
                  <a:lnTo>
                    <a:pt x="25400" y="445769"/>
                  </a:lnTo>
                  <a:lnTo>
                    <a:pt x="25400" y="443230"/>
                  </a:lnTo>
                  <a:close/>
                </a:path>
                <a:path w="25400" h="971550">
                  <a:moveTo>
                    <a:pt x="25400" y="445770"/>
                  </a:moveTo>
                  <a:lnTo>
                    <a:pt x="0" y="445770"/>
                  </a:lnTo>
                  <a:lnTo>
                    <a:pt x="0" y="449580"/>
                  </a:lnTo>
                  <a:lnTo>
                    <a:pt x="25400" y="449580"/>
                  </a:lnTo>
                  <a:lnTo>
                    <a:pt x="25400" y="445770"/>
                  </a:lnTo>
                  <a:close/>
                </a:path>
                <a:path w="25400" h="971550">
                  <a:moveTo>
                    <a:pt x="25400" y="449580"/>
                  </a:moveTo>
                  <a:lnTo>
                    <a:pt x="0" y="449580"/>
                  </a:lnTo>
                  <a:lnTo>
                    <a:pt x="0" y="455930"/>
                  </a:lnTo>
                  <a:lnTo>
                    <a:pt x="25400" y="455930"/>
                  </a:lnTo>
                  <a:lnTo>
                    <a:pt x="25400" y="449580"/>
                  </a:lnTo>
                  <a:close/>
                </a:path>
                <a:path w="25400" h="971550">
                  <a:moveTo>
                    <a:pt x="25400" y="455930"/>
                  </a:moveTo>
                  <a:lnTo>
                    <a:pt x="0" y="455930"/>
                  </a:lnTo>
                  <a:lnTo>
                    <a:pt x="0" y="464820"/>
                  </a:lnTo>
                  <a:lnTo>
                    <a:pt x="25400" y="464820"/>
                  </a:lnTo>
                  <a:lnTo>
                    <a:pt x="25400" y="455930"/>
                  </a:lnTo>
                  <a:close/>
                </a:path>
                <a:path w="25400" h="971550">
                  <a:moveTo>
                    <a:pt x="25400" y="464820"/>
                  </a:moveTo>
                  <a:lnTo>
                    <a:pt x="0" y="464820"/>
                  </a:lnTo>
                  <a:lnTo>
                    <a:pt x="0" y="477520"/>
                  </a:lnTo>
                  <a:lnTo>
                    <a:pt x="25400" y="477520"/>
                  </a:lnTo>
                  <a:lnTo>
                    <a:pt x="25400" y="464820"/>
                  </a:lnTo>
                  <a:close/>
                </a:path>
                <a:path w="25400" h="971550">
                  <a:moveTo>
                    <a:pt x="25400" y="477520"/>
                  </a:moveTo>
                  <a:lnTo>
                    <a:pt x="0" y="477520"/>
                  </a:lnTo>
                  <a:lnTo>
                    <a:pt x="0" y="487680"/>
                  </a:lnTo>
                  <a:lnTo>
                    <a:pt x="25400" y="487680"/>
                  </a:lnTo>
                  <a:lnTo>
                    <a:pt x="25400" y="477520"/>
                  </a:lnTo>
                  <a:close/>
                </a:path>
                <a:path w="25400" h="971550">
                  <a:moveTo>
                    <a:pt x="25400" y="487680"/>
                  </a:moveTo>
                  <a:lnTo>
                    <a:pt x="0" y="487680"/>
                  </a:lnTo>
                  <a:lnTo>
                    <a:pt x="0" y="490220"/>
                  </a:lnTo>
                  <a:lnTo>
                    <a:pt x="25400" y="490220"/>
                  </a:lnTo>
                  <a:lnTo>
                    <a:pt x="25400" y="487680"/>
                  </a:lnTo>
                  <a:close/>
                </a:path>
                <a:path w="25400" h="971550">
                  <a:moveTo>
                    <a:pt x="25400" y="490220"/>
                  </a:moveTo>
                  <a:lnTo>
                    <a:pt x="0" y="490220"/>
                  </a:lnTo>
                  <a:lnTo>
                    <a:pt x="0" y="496570"/>
                  </a:lnTo>
                  <a:lnTo>
                    <a:pt x="25400" y="496570"/>
                  </a:lnTo>
                  <a:lnTo>
                    <a:pt x="25400" y="490220"/>
                  </a:lnTo>
                  <a:close/>
                </a:path>
                <a:path w="25400" h="971550">
                  <a:moveTo>
                    <a:pt x="25400" y="496570"/>
                  </a:moveTo>
                  <a:lnTo>
                    <a:pt x="0" y="496570"/>
                  </a:lnTo>
                  <a:lnTo>
                    <a:pt x="0" y="500380"/>
                  </a:lnTo>
                  <a:lnTo>
                    <a:pt x="25400" y="500380"/>
                  </a:lnTo>
                  <a:lnTo>
                    <a:pt x="25400" y="496570"/>
                  </a:lnTo>
                  <a:close/>
                </a:path>
                <a:path w="25400" h="971550">
                  <a:moveTo>
                    <a:pt x="25400" y="500380"/>
                  </a:moveTo>
                  <a:lnTo>
                    <a:pt x="0" y="500380"/>
                  </a:lnTo>
                  <a:lnTo>
                    <a:pt x="0" y="506730"/>
                  </a:lnTo>
                  <a:lnTo>
                    <a:pt x="25400" y="506730"/>
                  </a:lnTo>
                  <a:lnTo>
                    <a:pt x="25400" y="500380"/>
                  </a:lnTo>
                  <a:close/>
                </a:path>
                <a:path w="25400" h="971550">
                  <a:moveTo>
                    <a:pt x="25400" y="506730"/>
                  </a:moveTo>
                  <a:lnTo>
                    <a:pt x="0" y="506730"/>
                  </a:lnTo>
                  <a:lnTo>
                    <a:pt x="0" y="509270"/>
                  </a:lnTo>
                  <a:lnTo>
                    <a:pt x="25400" y="509270"/>
                  </a:lnTo>
                  <a:lnTo>
                    <a:pt x="25400" y="506730"/>
                  </a:lnTo>
                  <a:close/>
                </a:path>
                <a:path w="25400" h="971550">
                  <a:moveTo>
                    <a:pt x="25400" y="509270"/>
                  </a:moveTo>
                  <a:lnTo>
                    <a:pt x="0" y="509270"/>
                  </a:lnTo>
                  <a:lnTo>
                    <a:pt x="0" y="513080"/>
                  </a:lnTo>
                  <a:lnTo>
                    <a:pt x="25400" y="513080"/>
                  </a:lnTo>
                  <a:lnTo>
                    <a:pt x="25400" y="509270"/>
                  </a:lnTo>
                  <a:close/>
                </a:path>
                <a:path w="25400" h="971550">
                  <a:moveTo>
                    <a:pt x="25400" y="513080"/>
                  </a:moveTo>
                  <a:lnTo>
                    <a:pt x="0" y="513080"/>
                  </a:lnTo>
                  <a:lnTo>
                    <a:pt x="0" y="515620"/>
                  </a:lnTo>
                  <a:lnTo>
                    <a:pt x="25400" y="515620"/>
                  </a:lnTo>
                  <a:lnTo>
                    <a:pt x="25400" y="513080"/>
                  </a:lnTo>
                  <a:close/>
                </a:path>
                <a:path w="25400" h="971550">
                  <a:moveTo>
                    <a:pt x="25400" y="515620"/>
                  </a:moveTo>
                  <a:lnTo>
                    <a:pt x="0" y="515620"/>
                  </a:lnTo>
                  <a:lnTo>
                    <a:pt x="0" y="521970"/>
                  </a:lnTo>
                  <a:lnTo>
                    <a:pt x="25400" y="521970"/>
                  </a:lnTo>
                  <a:lnTo>
                    <a:pt x="25400" y="515620"/>
                  </a:lnTo>
                  <a:close/>
                </a:path>
                <a:path w="25400" h="971550">
                  <a:moveTo>
                    <a:pt x="25400" y="521970"/>
                  </a:moveTo>
                  <a:lnTo>
                    <a:pt x="0" y="521970"/>
                  </a:lnTo>
                  <a:lnTo>
                    <a:pt x="0" y="541020"/>
                  </a:lnTo>
                  <a:lnTo>
                    <a:pt x="25400" y="541020"/>
                  </a:lnTo>
                  <a:lnTo>
                    <a:pt x="25400" y="521970"/>
                  </a:lnTo>
                  <a:close/>
                </a:path>
                <a:path w="25400" h="971550">
                  <a:moveTo>
                    <a:pt x="25400" y="541020"/>
                  </a:moveTo>
                  <a:lnTo>
                    <a:pt x="0" y="541020"/>
                  </a:lnTo>
                  <a:lnTo>
                    <a:pt x="0" y="544830"/>
                  </a:lnTo>
                  <a:lnTo>
                    <a:pt x="25400" y="544830"/>
                  </a:lnTo>
                  <a:lnTo>
                    <a:pt x="25400" y="541020"/>
                  </a:lnTo>
                  <a:close/>
                </a:path>
                <a:path w="25400" h="971550">
                  <a:moveTo>
                    <a:pt x="25400" y="544830"/>
                  </a:moveTo>
                  <a:lnTo>
                    <a:pt x="0" y="544830"/>
                  </a:lnTo>
                  <a:lnTo>
                    <a:pt x="0" y="557530"/>
                  </a:lnTo>
                  <a:lnTo>
                    <a:pt x="25400" y="557530"/>
                  </a:lnTo>
                  <a:lnTo>
                    <a:pt x="25400" y="544830"/>
                  </a:lnTo>
                  <a:close/>
                </a:path>
                <a:path w="25400" h="971550">
                  <a:moveTo>
                    <a:pt x="25400" y="557530"/>
                  </a:moveTo>
                  <a:lnTo>
                    <a:pt x="0" y="557530"/>
                  </a:lnTo>
                  <a:lnTo>
                    <a:pt x="0" y="566420"/>
                  </a:lnTo>
                  <a:lnTo>
                    <a:pt x="25400" y="566420"/>
                  </a:lnTo>
                  <a:lnTo>
                    <a:pt x="25400" y="557530"/>
                  </a:lnTo>
                  <a:close/>
                </a:path>
                <a:path w="25400" h="971550">
                  <a:moveTo>
                    <a:pt x="25400" y="566420"/>
                  </a:moveTo>
                  <a:lnTo>
                    <a:pt x="0" y="566420"/>
                  </a:lnTo>
                  <a:lnTo>
                    <a:pt x="0" y="570230"/>
                  </a:lnTo>
                  <a:lnTo>
                    <a:pt x="25400" y="570230"/>
                  </a:lnTo>
                  <a:lnTo>
                    <a:pt x="25400" y="566420"/>
                  </a:lnTo>
                  <a:close/>
                </a:path>
                <a:path w="25400" h="971550">
                  <a:moveTo>
                    <a:pt x="25400" y="570230"/>
                  </a:moveTo>
                  <a:lnTo>
                    <a:pt x="0" y="570230"/>
                  </a:lnTo>
                  <a:lnTo>
                    <a:pt x="0" y="585470"/>
                  </a:lnTo>
                  <a:lnTo>
                    <a:pt x="25400" y="585470"/>
                  </a:lnTo>
                  <a:lnTo>
                    <a:pt x="25400" y="570230"/>
                  </a:lnTo>
                  <a:close/>
                </a:path>
                <a:path w="25400" h="971550">
                  <a:moveTo>
                    <a:pt x="25400" y="585470"/>
                  </a:moveTo>
                  <a:lnTo>
                    <a:pt x="0" y="585470"/>
                  </a:lnTo>
                  <a:lnTo>
                    <a:pt x="0" y="591820"/>
                  </a:lnTo>
                  <a:lnTo>
                    <a:pt x="25400" y="591820"/>
                  </a:lnTo>
                  <a:lnTo>
                    <a:pt x="25400" y="585470"/>
                  </a:lnTo>
                  <a:close/>
                </a:path>
                <a:path w="25400" h="971550">
                  <a:moveTo>
                    <a:pt x="25400" y="591820"/>
                  </a:moveTo>
                  <a:lnTo>
                    <a:pt x="0" y="591820"/>
                  </a:lnTo>
                  <a:lnTo>
                    <a:pt x="0" y="595630"/>
                  </a:lnTo>
                  <a:lnTo>
                    <a:pt x="25400" y="595630"/>
                  </a:lnTo>
                  <a:lnTo>
                    <a:pt x="25400" y="591820"/>
                  </a:lnTo>
                  <a:close/>
                </a:path>
                <a:path w="25400" h="971550">
                  <a:moveTo>
                    <a:pt x="25400" y="595630"/>
                  </a:moveTo>
                  <a:lnTo>
                    <a:pt x="0" y="595630"/>
                  </a:lnTo>
                  <a:lnTo>
                    <a:pt x="0" y="598170"/>
                  </a:lnTo>
                  <a:lnTo>
                    <a:pt x="25400" y="598170"/>
                  </a:lnTo>
                  <a:lnTo>
                    <a:pt x="25400" y="595630"/>
                  </a:lnTo>
                  <a:close/>
                </a:path>
                <a:path w="25400" h="971550">
                  <a:moveTo>
                    <a:pt x="25400" y="598170"/>
                  </a:moveTo>
                  <a:lnTo>
                    <a:pt x="0" y="598170"/>
                  </a:lnTo>
                  <a:lnTo>
                    <a:pt x="0" y="601980"/>
                  </a:lnTo>
                  <a:lnTo>
                    <a:pt x="25400" y="601980"/>
                  </a:lnTo>
                  <a:lnTo>
                    <a:pt x="25400" y="598170"/>
                  </a:lnTo>
                  <a:close/>
                </a:path>
                <a:path w="25400" h="971550">
                  <a:moveTo>
                    <a:pt x="25400" y="601980"/>
                  </a:moveTo>
                  <a:lnTo>
                    <a:pt x="0" y="601980"/>
                  </a:lnTo>
                  <a:lnTo>
                    <a:pt x="0" y="608330"/>
                  </a:lnTo>
                  <a:lnTo>
                    <a:pt x="25400" y="608330"/>
                  </a:lnTo>
                  <a:lnTo>
                    <a:pt x="25400" y="601980"/>
                  </a:lnTo>
                  <a:close/>
                </a:path>
                <a:path w="25400" h="971550">
                  <a:moveTo>
                    <a:pt x="25400" y="608330"/>
                  </a:moveTo>
                  <a:lnTo>
                    <a:pt x="0" y="608330"/>
                  </a:lnTo>
                  <a:lnTo>
                    <a:pt x="0" y="610870"/>
                  </a:lnTo>
                  <a:lnTo>
                    <a:pt x="25400" y="610870"/>
                  </a:lnTo>
                  <a:lnTo>
                    <a:pt x="25400" y="608330"/>
                  </a:lnTo>
                  <a:close/>
                </a:path>
                <a:path w="25400" h="971550">
                  <a:moveTo>
                    <a:pt x="25400" y="610870"/>
                  </a:moveTo>
                  <a:lnTo>
                    <a:pt x="0" y="610870"/>
                  </a:lnTo>
                  <a:lnTo>
                    <a:pt x="0" y="617220"/>
                  </a:lnTo>
                  <a:lnTo>
                    <a:pt x="25400" y="617220"/>
                  </a:lnTo>
                  <a:lnTo>
                    <a:pt x="25400" y="610870"/>
                  </a:lnTo>
                  <a:close/>
                </a:path>
                <a:path w="25400" h="971550">
                  <a:moveTo>
                    <a:pt x="25400" y="617220"/>
                  </a:moveTo>
                  <a:lnTo>
                    <a:pt x="0" y="617220"/>
                  </a:lnTo>
                  <a:lnTo>
                    <a:pt x="0" y="629920"/>
                  </a:lnTo>
                  <a:lnTo>
                    <a:pt x="25400" y="629920"/>
                  </a:lnTo>
                  <a:lnTo>
                    <a:pt x="25400" y="617220"/>
                  </a:lnTo>
                  <a:close/>
                </a:path>
                <a:path w="25400" h="971550">
                  <a:moveTo>
                    <a:pt x="25400" y="966470"/>
                  </a:moveTo>
                  <a:lnTo>
                    <a:pt x="0" y="966470"/>
                  </a:lnTo>
                  <a:lnTo>
                    <a:pt x="0" y="971550"/>
                  </a:lnTo>
                  <a:lnTo>
                    <a:pt x="20319" y="971550"/>
                  </a:lnTo>
                  <a:lnTo>
                    <a:pt x="20319" y="970280"/>
                  </a:lnTo>
                  <a:lnTo>
                    <a:pt x="25400" y="970280"/>
                  </a:lnTo>
                  <a:lnTo>
                    <a:pt x="25400" y="966470"/>
                  </a:lnTo>
                  <a:close/>
                </a:path>
                <a:path w="25400" h="971550">
                  <a:moveTo>
                    <a:pt x="25400" y="960120"/>
                  </a:moveTo>
                  <a:lnTo>
                    <a:pt x="0" y="960120"/>
                  </a:lnTo>
                  <a:lnTo>
                    <a:pt x="0" y="965200"/>
                  </a:lnTo>
                  <a:lnTo>
                    <a:pt x="25400" y="965200"/>
                  </a:lnTo>
                  <a:lnTo>
                    <a:pt x="25400" y="960120"/>
                  </a:lnTo>
                  <a:close/>
                </a:path>
                <a:path w="25400" h="971550">
                  <a:moveTo>
                    <a:pt x="25400" y="953770"/>
                  </a:moveTo>
                  <a:lnTo>
                    <a:pt x="0" y="953770"/>
                  </a:lnTo>
                  <a:lnTo>
                    <a:pt x="0" y="958850"/>
                  </a:lnTo>
                  <a:lnTo>
                    <a:pt x="25400" y="958850"/>
                  </a:lnTo>
                  <a:lnTo>
                    <a:pt x="25400" y="953770"/>
                  </a:lnTo>
                  <a:close/>
                </a:path>
                <a:path w="25400" h="971550">
                  <a:moveTo>
                    <a:pt x="25400" y="947420"/>
                  </a:moveTo>
                  <a:lnTo>
                    <a:pt x="0" y="947420"/>
                  </a:lnTo>
                  <a:lnTo>
                    <a:pt x="0" y="952500"/>
                  </a:lnTo>
                  <a:lnTo>
                    <a:pt x="25400" y="952500"/>
                  </a:lnTo>
                  <a:lnTo>
                    <a:pt x="25400" y="947420"/>
                  </a:lnTo>
                  <a:close/>
                </a:path>
                <a:path w="25400" h="971550">
                  <a:moveTo>
                    <a:pt x="25400" y="941070"/>
                  </a:moveTo>
                  <a:lnTo>
                    <a:pt x="0" y="941070"/>
                  </a:lnTo>
                  <a:lnTo>
                    <a:pt x="0" y="946150"/>
                  </a:lnTo>
                  <a:lnTo>
                    <a:pt x="25400" y="946150"/>
                  </a:lnTo>
                  <a:lnTo>
                    <a:pt x="25400" y="941070"/>
                  </a:lnTo>
                  <a:close/>
                </a:path>
                <a:path w="25400" h="971550">
                  <a:moveTo>
                    <a:pt x="25400" y="934720"/>
                  </a:moveTo>
                  <a:lnTo>
                    <a:pt x="0" y="934720"/>
                  </a:lnTo>
                  <a:lnTo>
                    <a:pt x="0" y="939800"/>
                  </a:lnTo>
                  <a:lnTo>
                    <a:pt x="25400" y="939800"/>
                  </a:lnTo>
                  <a:lnTo>
                    <a:pt x="25400" y="934720"/>
                  </a:lnTo>
                  <a:close/>
                </a:path>
                <a:path w="25400" h="971550">
                  <a:moveTo>
                    <a:pt x="25400" y="928370"/>
                  </a:moveTo>
                  <a:lnTo>
                    <a:pt x="0" y="928370"/>
                  </a:lnTo>
                  <a:lnTo>
                    <a:pt x="0" y="933450"/>
                  </a:lnTo>
                  <a:lnTo>
                    <a:pt x="25400" y="933450"/>
                  </a:lnTo>
                  <a:lnTo>
                    <a:pt x="25400" y="928370"/>
                  </a:lnTo>
                  <a:close/>
                </a:path>
                <a:path w="25400" h="971550">
                  <a:moveTo>
                    <a:pt x="25400" y="922020"/>
                  </a:moveTo>
                  <a:lnTo>
                    <a:pt x="0" y="922020"/>
                  </a:lnTo>
                  <a:lnTo>
                    <a:pt x="0" y="927100"/>
                  </a:lnTo>
                  <a:lnTo>
                    <a:pt x="25400" y="927100"/>
                  </a:lnTo>
                  <a:lnTo>
                    <a:pt x="25400" y="922020"/>
                  </a:lnTo>
                  <a:close/>
                </a:path>
                <a:path w="25400" h="971550">
                  <a:moveTo>
                    <a:pt x="25400" y="915670"/>
                  </a:moveTo>
                  <a:lnTo>
                    <a:pt x="0" y="915670"/>
                  </a:lnTo>
                  <a:lnTo>
                    <a:pt x="0" y="920750"/>
                  </a:lnTo>
                  <a:lnTo>
                    <a:pt x="25400" y="920750"/>
                  </a:lnTo>
                  <a:lnTo>
                    <a:pt x="25400" y="915670"/>
                  </a:lnTo>
                  <a:close/>
                </a:path>
                <a:path w="25400" h="971550">
                  <a:moveTo>
                    <a:pt x="25400" y="909320"/>
                  </a:moveTo>
                  <a:lnTo>
                    <a:pt x="0" y="909320"/>
                  </a:lnTo>
                  <a:lnTo>
                    <a:pt x="0" y="914400"/>
                  </a:lnTo>
                  <a:lnTo>
                    <a:pt x="25400" y="914400"/>
                  </a:lnTo>
                  <a:lnTo>
                    <a:pt x="25400" y="909320"/>
                  </a:lnTo>
                  <a:close/>
                </a:path>
                <a:path w="25400" h="971550">
                  <a:moveTo>
                    <a:pt x="25400" y="902970"/>
                  </a:moveTo>
                  <a:lnTo>
                    <a:pt x="0" y="902970"/>
                  </a:lnTo>
                  <a:lnTo>
                    <a:pt x="0" y="908050"/>
                  </a:lnTo>
                  <a:lnTo>
                    <a:pt x="25400" y="908050"/>
                  </a:lnTo>
                  <a:lnTo>
                    <a:pt x="25400" y="902970"/>
                  </a:lnTo>
                  <a:close/>
                </a:path>
                <a:path w="25400" h="971550">
                  <a:moveTo>
                    <a:pt x="25400" y="896620"/>
                  </a:moveTo>
                  <a:lnTo>
                    <a:pt x="0" y="896620"/>
                  </a:lnTo>
                  <a:lnTo>
                    <a:pt x="0" y="901700"/>
                  </a:lnTo>
                  <a:lnTo>
                    <a:pt x="25400" y="901700"/>
                  </a:lnTo>
                  <a:lnTo>
                    <a:pt x="25400" y="896620"/>
                  </a:lnTo>
                  <a:close/>
                </a:path>
                <a:path w="25400" h="971550">
                  <a:moveTo>
                    <a:pt x="25400" y="890270"/>
                  </a:moveTo>
                  <a:lnTo>
                    <a:pt x="0" y="890270"/>
                  </a:lnTo>
                  <a:lnTo>
                    <a:pt x="0" y="895350"/>
                  </a:lnTo>
                  <a:lnTo>
                    <a:pt x="25400" y="895350"/>
                  </a:lnTo>
                  <a:lnTo>
                    <a:pt x="25400" y="890270"/>
                  </a:lnTo>
                  <a:close/>
                </a:path>
                <a:path w="25400" h="971550">
                  <a:moveTo>
                    <a:pt x="25400" y="883920"/>
                  </a:moveTo>
                  <a:lnTo>
                    <a:pt x="0" y="883920"/>
                  </a:lnTo>
                  <a:lnTo>
                    <a:pt x="0" y="889000"/>
                  </a:lnTo>
                  <a:lnTo>
                    <a:pt x="25400" y="889000"/>
                  </a:lnTo>
                  <a:lnTo>
                    <a:pt x="25400" y="883920"/>
                  </a:lnTo>
                  <a:close/>
                </a:path>
                <a:path w="25400" h="971550">
                  <a:moveTo>
                    <a:pt x="25400" y="877570"/>
                  </a:moveTo>
                  <a:lnTo>
                    <a:pt x="0" y="877570"/>
                  </a:lnTo>
                  <a:lnTo>
                    <a:pt x="0" y="882650"/>
                  </a:lnTo>
                  <a:lnTo>
                    <a:pt x="25400" y="882650"/>
                  </a:lnTo>
                  <a:lnTo>
                    <a:pt x="25400" y="877570"/>
                  </a:lnTo>
                  <a:close/>
                </a:path>
                <a:path w="25400" h="971550">
                  <a:moveTo>
                    <a:pt x="25400" y="871220"/>
                  </a:moveTo>
                  <a:lnTo>
                    <a:pt x="0" y="871220"/>
                  </a:lnTo>
                  <a:lnTo>
                    <a:pt x="0" y="876300"/>
                  </a:lnTo>
                  <a:lnTo>
                    <a:pt x="25400" y="876300"/>
                  </a:lnTo>
                  <a:lnTo>
                    <a:pt x="25400" y="871220"/>
                  </a:lnTo>
                  <a:close/>
                </a:path>
                <a:path w="25400" h="971550">
                  <a:moveTo>
                    <a:pt x="25400" y="864870"/>
                  </a:moveTo>
                  <a:lnTo>
                    <a:pt x="0" y="864870"/>
                  </a:lnTo>
                  <a:lnTo>
                    <a:pt x="0" y="869950"/>
                  </a:lnTo>
                  <a:lnTo>
                    <a:pt x="25400" y="869950"/>
                  </a:lnTo>
                  <a:lnTo>
                    <a:pt x="25400" y="864870"/>
                  </a:lnTo>
                  <a:close/>
                </a:path>
                <a:path w="25400" h="971550">
                  <a:moveTo>
                    <a:pt x="25400" y="858520"/>
                  </a:moveTo>
                  <a:lnTo>
                    <a:pt x="0" y="858520"/>
                  </a:lnTo>
                  <a:lnTo>
                    <a:pt x="0" y="863600"/>
                  </a:lnTo>
                  <a:lnTo>
                    <a:pt x="25400" y="863600"/>
                  </a:lnTo>
                  <a:lnTo>
                    <a:pt x="25400" y="858520"/>
                  </a:lnTo>
                  <a:close/>
                </a:path>
                <a:path w="25400" h="971550">
                  <a:moveTo>
                    <a:pt x="25400" y="852170"/>
                  </a:moveTo>
                  <a:lnTo>
                    <a:pt x="0" y="852170"/>
                  </a:lnTo>
                  <a:lnTo>
                    <a:pt x="0" y="857250"/>
                  </a:lnTo>
                  <a:lnTo>
                    <a:pt x="25400" y="857250"/>
                  </a:lnTo>
                  <a:lnTo>
                    <a:pt x="25400" y="852170"/>
                  </a:lnTo>
                  <a:close/>
                </a:path>
                <a:path w="25400" h="971550">
                  <a:moveTo>
                    <a:pt x="25400" y="845820"/>
                  </a:moveTo>
                  <a:lnTo>
                    <a:pt x="0" y="845820"/>
                  </a:lnTo>
                  <a:lnTo>
                    <a:pt x="0" y="850900"/>
                  </a:lnTo>
                  <a:lnTo>
                    <a:pt x="25400" y="850900"/>
                  </a:lnTo>
                  <a:lnTo>
                    <a:pt x="25400" y="845820"/>
                  </a:lnTo>
                  <a:close/>
                </a:path>
                <a:path w="25400" h="971550">
                  <a:moveTo>
                    <a:pt x="25400" y="839470"/>
                  </a:moveTo>
                  <a:lnTo>
                    <a:pt x="0" y="839470"/>
                  </a:lnTo>
                  <a:lnTo>
                    <a:pt x="0" y="844550"/>
                  </a:lnTo>
                  <a:lnTo>
                    <a:pt x="25400" y="844550"/>
                  </a:lnTo>
                  <a:lnTo>
                    <a:pt x="25400" y="839470"/>
                  </a:lnTo>
                  <a:close/>
                </a:path>
                <a:path w="25400" h="971550">
                  <a:moveTo>
                    <a:pt x="25400" y="833120"/>
                  </a:moveTo>
                  <a:lnTo>
                    <a:pt x="0" y="833120"/>
                  </a:lnTo>
                  <a:lnTo>
                    <a:pt x="0" y="838200"/>
                  </a:lnTo>
                  <a:lnTo>
                    <a:pt x="25400" y="838200"/>
                  </a:lnTo>
                  <a:lnTo>
                    <a:pt x="25400" y="833120"/>
                  </a:lnTo>
                  <a:close/>
                </a:path>
                <a:path w="25400" h="971550">
                  <a:moveTo>
                    <a:pt x="25400" y="826770"/>
                  </a:moveTo>
                  <a:lnTo>
                    <a:pt x="0" y="826770"/>
                  </a:lnTo>
                  <a:lnTo>
                    <a:pt x="0" y="831850"/>
                  </a:lnTo>
                  <a:lnTo>
                    <a:pt x="25400" y="831850"/>
                  </a:lnTo>
                  <a:lnTo>
                    <a:pt x="25400" y="826770"/>
                  </a:lnTo>
                  <a:close/>
                </a:path>
                <a:path w="25400" h="971550">
                  <a:moveTo>
                    <a:pt x="25400" y="820420"/>
                  </a:moveTo>
                  <a:lnTo>
                    <a:pt x="0" y="820420"/>
                  </a:lnTo>
                  <a:lnTo>
                    <a:pt x="0" y="825500"/>
                  </a:lnTo>
                  <a:lnTo>
                    <a:pt x="25400" y="825500"/>
                  </a:lnTo>
                  <a:lnTo>
                    <a:pt x="25400" y="820420"/>
                  </a:lnTo>
                  <a:close/>
                </a:path>
                <a:path w="25400" h="971550">
                  <a:moveTo>
                    <a:pt x="25400" y="814070"/>
                  </a:moveTo>
                  <a:lnTo>
                    <a:pt x="0" y="814070"/>
                  </a:lnTo>
                  <a:lnTo>
                    <a:pt x="0" y="819150"/>
                  </a:lnTo>
                  <a:lnTo>
                    <a:pt x="25400" y="819150"/>
                  </a:lnTo>
                  <a:lnTo>
                    <a:pt x="25400" y="814070"/>
                  </a:lnTo>
                  <a:close/>
                </a:path>
                <a:path w="25400" h="971550">
                  <a:moveTo>
                    <a:pt x="25400" y="807720"/>
                  </a:moveTo>
                  <a:lnTo>
                    <a:pt x="0" y="807720"/>
                  </a:lnTo>
                  <a:lnTo>
                    <a:pt x="0" y="812800"/>
                  </a:lnTo>
                  <a:lnTo>
                    <a:pt x="25400" y="812800"/>
                  </a:lnTo>
                  <a:lnTo>
                    <a:pt x="25400" y="807720"/>
                  </a:lnTo>
                  <a:close/>
                </a:path>
                <a:path w="25400" h="971550">
                  <a:moveTo>
                    <a:pt x="25400" y="801370"/>
                  </a:moveTo>
                  <a:lnTo>
                    <a:pt x="0" y="801370"/>
                  </a:lnTo>
                  <a:lnTo>
                    <a:pt x="0" y="806450"/>
                  </a:lnTo>
                  <a:lnTo>
                    <a:pt x="25400" y="806450"/>
                  </a:lnTo>
                  <a:lnTo>
                    <a:pt x="25400" y="801370"/>
                  </a:lnTo>
                  <a:close/>
                </a:path>
                <a:path w="25400" h="971550">
                  <a:moveTo>
                    <a:pt x="25400" y="795020"/>
                  </a:moveTo>
                  <a:lnTo>
                    <a:pt x="0" y="795020"/>
                  </a:lnTo>
                  <a:lnTo>
                    <a:pt x="0" y="800100"/>
                  </a:lnTo>
                  <a:lnTo>
                    <a:pt x="25400" y="800100"/>
                  </a:lnTo>
                  <a:lnTo>
                    <a:pt x="25400" y="795020"/>
                  </a:lnTo>
                  <a:close/>
                </a:path>
                <a:path w="25400" h="971550">
                  <a:moveTo>
                    <a:pt x="25400" y="788670"/>
                  </a:moveTo>
                  <a:lnTo>
                    <a:pt x="0" y="788670"/>
                  </a:lnTo>
                  <a:lnTo>
                    <a:pt x="0" y="793750"/>
                  </a:lnTo>
                  <a:lnTo>
                    <a:pt x="25400" y="793750"/>
                  </a:lnTo>
                  <a:lnTo>
                    <a:pt x="25400" y="788670"/>
                  </a:lnTo>
                  <a:close/>
                </a:path>
                <a:path w="25400" h="971550">
                  <a:moveTo>
                    <a:pt x="25400" y="782320"/>
                  </a:moveTo>
                  <a:lnTo>
                    <a:pt x="0" y="782320"/>
                  </a:lnTo>
                  <a:lnTo>
                    <a:pt x="0" y="787400"/>
                  </a:lnTo>
                  <a:lnTo>
                    <a:pt x="25400" y="787400"/>
                  </a:lnTo>
                  <a:lnTo>
                    <a:pt x="25400" y="782320"/>
                  </a:lnTo>
                  <a:close/>
                </a:path>
                <a:path w="25400" h="971550">
                  <a:moveTo>
                    <a:pt x="25400" y="775970"/>
                  </a:moveTo>
                  <a:lnTo>
                    <a:pt x="0" y="775970"/>
                  </a:lnTo>
                  <a:lnTo>
                    <a:pt x="0" y="781050"/>
                  </a:lnTo>
                  <a:lnTo>
                    <a:pt x="25400" y="781050"/>
                  </a:lnTo>
                  <a:lnTo>
                    <a:pt x="25400" y="775970"/>
                  </a:lnTo>
                  <a:close/>
                </a:path>
                <a:path w="25400" h="971550">
                  <a:moveTo>
                    <a:pt x="25400" y="769620"/>
                  </a:moveTo>
                  <a:lnTo>
                    <a:pt x="0" y="769620"/>
                  </a:lnTo>
                  <a:lnTo>
                    <a:pt x="0" y="774700"/>
                  </a:lnTo>
                  <a:lnTo>
                    <a:pt x="25400" y="774700"/>
                  </a:lnTo>
                  <a:lnTo>
                    <a:pt x="25400" y="769620"/>
                  </a:lnTo>
                  <a:close/>
                </a:path>
                <a:path w="25400" h="971550">
                  <a:moveTo>
                    <a:pt x="25400" y="763270"/>
                  </a:moveTo>
                  <a:lnTo>
                    <a:pt x="0" y="763270"/>
                  </a:lnTo>
                  <a:lnTo>
                    <a:pt x="0" y="768350"/>
                  </a:lnTo>
                  <a:lnTo>
                    <a:pt x="25400" y="768350"/>
                  </a:lnTo>
                  <a:lnTo>
                    <a:pt x="25400" y="763270"/>
                  </a:lnTo>
                  <a:close/>
                </a:path>
                <a:path w="25400" h="971550">
                  <a:moveTo>
                    <a:pt x="25400" y="756920"/>
                  </a:moveTo>
                  <a:lnTo>
                    <a:pt x="0" y="756920"/>
                  </a:lnTo>
                  <a:lnTo>
                    <a:pt x="0" y="762000"/>
                  </a:lnTo>
                  <a:lnTo>
                    <a:pt x="25400" y="762000"/>
                  </a:lnTo>
                  <a:lnTo>
                    <a:pt x="25400" y="756920"/>
                  </a:lnTo>
                  <a:close/>
                </a:path>
                <a:path w="25400" h="971550">
                  <a:moveTo>
                    <a:pt x="25400" y="750570"/>
                  </a:moveTo>
                  <a:lnTo>
                    <a:pt x="0" y="750570"/>
                  </a:lnTo>
                  <a:lnTo>
                    <a:pt x="0" y="755650"/>
                  </a:lnTo>
                  <a:lnTo>
                    <a:pt x="25400" y="755650"/>
                  </a:lnTo>
                  <a:lnTo>
                    <a:pt x="25400" y="750570"/>
                  </a:lnTo>
                  <a:close/>
                </a:path>
                <a:path w="25400" h="971550">
                  <a:moveTo>
                    <a:pt x="25400" y="744220"/>
                  </a:moveTo>
                  <a:lnTo>
                    <a:pt x="0" y="744220"/>
                  </a:lnTo>
                  <a:lnTo>
                    <a:pt x="0" y="749300"/>
                  </a:lnTo>
                  <a:lnTo>
                    <a:pt x="25400" y="749300"/>
                  </a:lnTo>
                  <a:lnTo>
                    <a:pt x="25400" y="744220"/>
                  </a:lnTo>
                  <a:close/>
                </a:path>
                <a:path w="25400" h="971550">
                  <a:moveTo>
                    <a:pt x="25400" y="737870"/>
                  </a:moveTo>
                  <a:lnTo>
                    <a:pt x="0" y="737870"/>
                  </a:lnTo>
                  <a:lnTo>
                    <a:pt x="0" y="742950"/>
                  </a:lnTo>
                  <a:lnTo>
                    <a:pt x="25400" y="742950"/>
                  </a:lnTo>
                  <a:lnTo>
                    <a:pt x="25400" y="737870"/>
                  </a:lnTo>
                  <a:close/>
                </a:path>
                <a:path w="25400" h="971550">
                  <a:moveTo>
                    <a:pt x="25400" y="731520"/>
                  </a:moveTo>
                  <a:lnTo>
                    <a:pt x="0" y="731520"/>
                  </a:lnTo>
                  <a:lnTo>
                    <a:pt x="0" y="736600"/>
                  </a:lnTo>
                  <a:lnTo>
                    <a:pt x="25400" y="736600"/>
                  </a:lnTo>
                  <a:lnTo>
                    <a:pt x="25400" y="731520"/>
                  </a:lnTo>
                  <a:close/>
                </a:path>
                <a:path w="25400" h="971550">
                  <a:moveTo>
                    <a:pt x="25400" y="725170"/>
                  </a:moveTo>
                  <a:lnTo>
                    <a:pt x="0" y="725170"/>
                  </a:lnTo>
                  <a:lnTo>
                    <a:pt x="0" y="730250"/>
                  </a:lnTo>
                  <a:lnTo>
                    <a:pt x="25400" y="730250"/>
                  </a:lnTo>
                  <a:lnTo>
                    <a:pt x="25400" y="725170"/>
                  </a:lnTo>
                  <a:close/>
                </a:path>
                <a:path w="25400" h="971550">
                  <a:moveTo>
                    <a:pt x="25400" y="718820"/>
                  </a:moveTo>
                  <a:lnTo>
                    <a:pt x="0" y="718820"/>
                  </a:lnTo>
                  <a:lnTo>
                    <a:pt x="0" y="723900"/>
                  </a:lnTo>
                  <a:lnTo>
                    <a:pt x="25400" y="723900"/>
                  </a:lnTo>
                  <a:lnTo>
                    <a:pt x="25400" y="718820"/>
                  </a:lnTo>
                  <a:close/>
                </a:path>
                <a:path w="25400" h="971550">
                  <a:moveTo>
                    <a:pt x="25400" y="712470"/>
                  </a:moveTo>
                  <a:lnTo>
                    <a:pt x="0" y="712470"/>
                  </a:lnTo>
                  <a:lnTo>
                    <a:pt x="0" y="717550"/>
                  </a:lnTo>
                  <a:lnTo>
                    <a:pt x="25400" y="717550"/>
                  </a:lnTo>
                  <a:lnTo>
                    <a:pt x="25400" y="712470"/>
                  </a:lnTo>
                  <a:close/>
                </a:path>
                <a:path w="25400" h="971550">
                  <a:moveTo>
                    <a:pt x="25400" y="706120"/>
                  </a:moveTo>
                  <a:lnTo>
                    <a:pt x="0" y="706120"/>
                  </a:lnTo>
                  <a:lnTo>
                    <a:pt x="0" y="711200"/>
                  </a:lnTo>
                  <a:lnTo>
                    <a:pt x="25400" y="711200"/>
                  </a:lnTo>
                  <a:lnTo>
                    <a:pt x="25400" y="706120"/>
                  </a:lnTo>
                  <a:close/>
                </a:path>
                <a:path w="25400" h="971550">
                  <a:moveTo>
                    <a:pt x="25400" y="699770"/>
                  </a:moveTo>
                  <a:lnTo>
                    <a:pt x="0" y="699770"/>
                  </a:lnTo>
                  <a:lnTo>
                    <a:pt x="0" y="704850"/>
                  </a:lnTo>
                  <a:lnTo>
                    <a:pt x="25400" y="704850"/>
                  </a:lnTo>
                  <a:lnTo>
                    <a:pt x="25400" y="699770"/>
                  </a:lnTo>
                  <a:close/>
                </a:path>
                <a:path w="25400" h="971550">
                  <a:moveTo>
                    <a:pt x="25400" y="693420"/>
                  </a:moveTo>
                  <a:lnTo>
                    <a:pt x="0" y="693420"/>
                  </a:lnTo>
                  <a:lnTo>
                    <a:pt x="0" y="698500"/>
                  </a:lnTo>
                  <a:lnTo>
                    <a:pt x="25400" y="698500"/>
                  </a:lnTo>
                  <a:lnTo>
                    <a:pt x="25400" y="693420"/>
                  </a:lnTo>
                  <a:close/>
                </a:path>
                <a:path w="25400" h="971550">
                  <a:moveTo>
                    <a:pt x="25400" y="687070"/>
                  </a:moveTo>
                  <a:lnTo>
                    <a:pt x="0" y="687070"/>
                  </a:lnTo>
                  <a:lnTo>
                    <a:pt x="0" y="692150"/>
                  </a:lnTo>
                  <a:lnTo>
                    <a:pt x="25400" y="692150"/>
                  </a:lnTo>
                  <a:lnTo>
                    <a:pt x="25400" y="687070"/>
                  </a:lnTo>
                  <a:close/>
                </a:path>
                <a:path w="25400" h="971550">
                  <a:moveTo>
                    <a:pt x="25400" y="680720"/>
                  </a:moveTo>
                  <a:lnTo>
                    <a:pt x="0" y="680720"/>
                  </a:lnTo>
                  <a:lnTo>
                    <a:pt x="0" y="685800"/>
                  </a:lnTo>
                  <a:lnTo>
                    <a:pt x="25400" y="685800"/>
                  </a:lnTo>
                  <a:lnTo>
                    <a:pt x="25400" y="680720"/>
                  </a:lnTo>
                  <a:close/>
                </a:path>
                <a:path w="25400" h="971550">
                  <a:moveTo>
                    <a:pt x="25400" y="674370"/>
                  </a:moveTo>
                  <a:lnTo>
                    <a:pt x="0" y="674370"/>
                  </a:lnTo>
                  <a:lnTo>
                    <a:pt x="0" y="679450"/>
                  </a:lnTo>
                  <a:lnTo>
                    <a:pt x="25400" y="679450"/>
                  </a:lnTo>
                  <a:lnTo>
                    <a:pt x="25400" y="674370"/>
                  </a:lnTo>
                  <a:close/>
                </a:path>
                <a:path w="25400" h="971550">
                  <a:moveTo>
                    <a:pt x="25400" y="668020"/>
                  </a:moveTo>
                  <a:lnTo>
                    <a:pt x="0" y="668020"/>
                  </a:lnTo>
                  <a:lnTo>
                    <a:pt x="0" y="673100"/>
                  </a:lnTo>
                  <a:lnTo>
                    <a:pt x="25400" y="673100"/>
                  </a:lnTo>
                  <a:lnTo>
                    <a:pt x="25400" y="668020"/>
                  </a:lnTo>
                  <a:close/>
                </a:path>
                <a:path w="25400" h="971550">
                  <a:moveTo>
                    <a:pt x="25400" y="661670"/>
                  </a:moveTo>
                  <a:lnTo>
                    <a:pt x="0" y="661670"/>
                  </a:lnTo>
                  <a:lnTo>
                    <a:pt x="0" y="666750"/>
                  </a:lnTo>
                  <a:lnTo>
                    <a:pt x="25400" y="666750"/>
                  </a:lnTo>
                  <a:lnTo>
                    <a:pt x="25400" y="661670"/>
                  </a:lnTo>
                  <a:close/>
                </a:path>
                <a:path w="25400" h="971550">
                  <a:moveTo>
                    <a:pt x="25400" y="655320"/>
                  </a:moveTo>
                  <a:lnTo>
                    <a:pt x="0" y="655320"/>
                  </a:lnTo>
                  <a:lnTo>
                    <a:pt x="0" y="660400"/>
                  </a:lnTo>
                  <a:lnTo>
                    <a:pt x="25400" y="660400"/>
                  </a:lnTo>
                  <a:lnTo>
                    <a:pt x="25400" y="655320"/>
                  </a:lnTo>
                  <a:close/>
                </a:path>
                <a:path w="25400" h="971550">
                  <a:moveTo>
                    <a:pt x="25400" y="648970"/>
                  </a:moveTo>
                  <a:lnTo>
                    <a:pt x="0" y="648970"/>
                  </a:lnTo>
                  <a:lnTo>
                    <a:pt x="0" y="654050"/>
                  </a:lnTo>
                  <a:lnTo>
                    <a:pt x="25400" y="654050"/>
                  </a:lnTo>
                  <a:lnTo>
                    <a:pt x="25400" y="648970"/>
                  </a:lnTo>
                  <a:close/>
                </a:path>
                <a:path w="25400" h="971550">
                  <a:moveTo>
                    <a:pt x="25400" y="642620"/>
                  </a:moveTo>
                  <a:lnTo>
                    <a:pt x="0" y="642620"/>
                  </a:lnTo>
                  <a:lnTo>
                    <a:pt x="0" y="647700"/>
                  </a:lnTo>
                  <a:lnTo>
                    <a:pt x="25400" y="647700"/>
                  </a:lnTo>
                  <a:lnTo>
                    <a:pt x="25400" y="642620"/>
                  </a:lnTo>
                  <a:close/>
                </a:path>
                <a:path w="25400" h="971550">
                  <a:moveTo>
                    <a:pt x="25400" y="636270"/>
                  </a:moveTo>
                  <a:lnTo>
                    <a:pt x="0" y="636270"/>
                  </a:lnTo>
                  <a:lnTo>
                    <a:pt x="0" y="641350"/>
                  </a:lnTo>
                  <a:lnTo>
                    <a:pt x="25400" y="641350"/>
                  </a:lnTo>
                  <a:lnTo>
                    <a:pt x="25400" y="636270"/>
                  </a:lnTo>
                  <a:close/>
                </a:path>
                <a:path w="25400" h="971550">
                  <a:moveTo>
                    <a:pt x="25400" y="631190"/>
                  </a:moveTo>
                  <a:lnTo>
                    <a:pt x="0" y="631190"/>
                  </a:lnTo>
                  <a:lnTo>
                    <a:pt x="0" y="635000"/>
                  </a:lnTo>
                  <a:lnTo>
                    <a:pt x="25400" y="635000"/>
                  </a:lnTo>
                  <a:lnTo>
                    <a:pt x="25400" y="631190"/>
                  </a:lnTo>
                  <a:close/>
                </a:path>
              </a:pathLst>
            </a:custGeom>
            <a:solidFill>
              <a:srgbClr val="2C56D4"/>
            </a:solidFill>
          </p:spPr>
          <p:txBody>
            <a:bodyPr wrap="square" lIns="0" tIns="0" rIns="0" bIns="0" rtlCol="0"/>
            <a:lstStyle/>
            <a:p>
              <a:endParaRPr/>
            </a:p>
          </p:txBody>
        </p:sp>
        <p:sp>
          <p:nvSpPr>
            <p:cNvPr id="473" name="object 473"/>
            <p:cNvSpPr/>
            <p:nvPr/>
          </p:nvSpPr>
          <p:spPr>
            <a:xfrm>
              <a:off x="5609589" y="5408929"/>
              <a:ext cx="26670" cy="976630"/>
            </a:xfrm>
            <a:custGeom>
              <a:avLst/>
              <a:gdLst/>
              <a:ahLst/>
              <a:cxnLst/>
              <a:rect l="l" t="t" r="r" b="b"/>
              <a:pathLst>
                <a:path w="26670" h="976629">
                  <a:moveTo>
                    <a:pt x="6350" y="0"/>
                  </a:moveTo>
                  <a:lnTo>
                    <a:pt x="0" y="0"/>
                  </a:lnTo>
                  <a:lnTo>
                    <a:pt x="0" y="5080"/>
                  </a:lnTo>
                  <a:lnTo>
                    <a:pt x="26670" y="5080"/>
                  </a:lnTo>
                  <a:lnTo>
                    <a:pt x="26670" y="3810"/>
                  </a:lnTo>
                  <a:lnTo>
                    <a:pt x="20320" y="3810"/>
                  </a:lnTo>
                  <a:lnTo>
                    <a:pt x="20320" y="2540"/>
                  </a:lnTo>
                  <a:lnTo>
                    <a:pt x="12700" y="2540"/>
                  </a:lnTo>
                  <a:lnTo>
                    <a:pt x="12700" y="1270"/>
                  </a:lnTo>
                  <a:lnTo>
                    <a:pt x="6350" y="1270"/>
                  </a:lnTo>
                  <a:lnTo>
                    <a:pt x="6350" y="0"/>
                  </a:lnTo>
                  <a:close/>
                </a:path>
                <a:path w="26670" h="976629">
                  <a:moveTo>
                    <a:pt x="26670" y="5080"/>
                  </a:moveTo>
                  <a:lnTo>
                    <a:pt x="0" y="5080"/>
                  </a:lnTo>
                  <a:lnTo>
                    <a:pt x="0" y="30480"/>
                  </a:lnTo>
                  <a:lnTo>
                    <a:pt x="26670" y="30480"/>
                  </a:lnTo>
                  <a:lnTo>
                    <a:pt x="26670" y="5080"/>
                  </a:lnTo>
                  <a:close/>
                </a:path>
                <a:path w="26670" h="976629">
                  <a:moveTo>
                    <a:pt x="26670" y="30480"/>
                  </a:moveTo>
                  <a:lnTo>
                    <a:pt x="0" y="30480"/>
                  </a:lnTo>
                  <a:lnTo>
                    <a:pt x="0" y="43180"/>
                  </a:lnTo>
                  <a:lnTo>
                    <a:pt x="26670" y="43180"/>
                  </a:lnTo>
                  <a:lnTo>
                    <a:pt x="26670" y="30480"/>
                  </a:lnTo>
                  <a:close/>
                </a:path>
                <a:path w="26670" h="976629">
                  <a:moveTo>
                    <a:pt x="26670" y="43180"/>
                  </a:moveTo>
                  <a:lnTo>
                    <a:pt x="0" y="43180"/>
                  </a:lnTo>
                  <a:lnTo>
                    <a:pt x="0" y="49530"/>
                  </a:lnTo>
                  <a:lnTo>
                    <a:pt x="26670" y="49530"/>
                  </a:lnTo>
                  <a:lnTo>
                    <a:pt x="26670" y="43180"/>
                  </a:lnTo>
                  <a:close/>
                </a:path>
                <a:path w="26670" h="976629">
                  <a:moveTo>
                    <a:pt x="26670" y="49530"/>
                  </a:moveTo>
                  <a:lnTo>
                    <a:pt x="0" y="49530"/>
                  </a:lnTo>
                  <a:lnTo>
                    <a:pt x="0" y="55880"/>
                  </a:lnTo>
                  <a:lnTo>
                    <a:pt x="26670" y="55880"/>
                  </a:lnTo>
                  <a:lnTo>
                    <a:pt x="26670" y="49530"/>
                  </a:lnTo>
                  <a:close/>
                </a:path>
                <a:path w="26670" h="976629">
                  <a:moveTo>
                    <a:pt x="26670" y="55880"/>
                  </a:moveTo>
                  <a:lnTo>
                    <a:pt x="0" y="55880"/>
                  </a:lnTo>
                  <a:lnTo>
                    <a:pt x="0" y="62230"/>
                  </a:lnTo>
                  <a:lnTo>
                    <a:pt x="26670" y="62230"/>
                  </a:lnTo>
                  <a:lnTo>
                    <a:pt x="26670" y="55880"/>
                  </a:lnTo>
                  <a:close/>
                </a:path>
                <a:path w="26670" h="976629">
                  <a:moveTo>
                    <a:pt x="26670" y="62230"/>
                  </a:moveTo>
                  <a:lnTo>
                    <a:pt x="0" y="62230"/>
                  </a:lnTo>
                  <a:lnTo>
                    <a:pt x="0" y="68580"/>
                  </a:lnTo>
                  <a:lnTo>
                    <a:pt x="26670" y="68580"/>
                  </a:lnTo>
                  <a:lnTo>
                    <a:pt x="26670" y="62230"/>
                  </a:lnTo>
                  <a:close/>
                </a:path>
                <a:path w="26670" h="976629">
                  <a:moveTo>
                    <a:pt x="26670" y="68580"/>
                  </a:moveTo>
                  <a:lnTo>
                    <a:pt x="0" y="68580"/>
                  </a:lnTo>
                  <a:lnTo>
                    <a:pt x="0" y="74930"/>
                  </a:lnTo>
                  <a:lnTo>
                    <a:pt x="26670" y="74930"/>
                  </a:lnTo>
                  <a:lnTo>
                    <a:pt x="26670" y="68580"/>
                  </a:lnTo>
                  <a:close/>
                </a:path>
                <a:path w="26670" h="976629">
                  <a:moveTo>
                    <a:pt x="26670" y="76200"/>
                  </a:moveTo>
                  <a:lnTo>
                    <a:pt x="0" y="76200"/>
                  </a:lnTo>
                  <a:lnTo>
                    <a:pt x="0" y="81280"/>
                  </a:lnTo>
                  <a:lnTo>
                    <a:pt x="26670" y="81280"/>
                  </a:lnTo>
                  <a:lnTo>
                    <a:pt x="26670" y="76200"/>
                  </a:lnTo>
                  <a:close/>
                </a:path>
                <a:path w="26670" h="976629">
                  <a:moveTo>
                    <a:pt x="26670" y="74930"/>
                  </a:moveTo>
                  <a:lnTo>
                    <a:pt x="0" y="74930"/>
                  </a:lnTo>
                  <a:lnTo>
                    <a:pt x="0" y="76200"/>
                  </a:lnTo>
                  <a:lnTo>
                    <a:pt x="26670" y="76200"/>
                  </a:lnTo>
                  <a:lnTo>
                    <a:pt x="26670" y="74930"/>
                  </a:lnTo>
                  <a:close/>
                </a:path>
                <a:path w="26670" h="976629">
                  <a:moveTo>
                    <a:pt x="26670" y="81280"/>
                  </a:moveTo>
                  <a:lnTo>
                    <a:pt x="0" y="81280"/>
                  </a:lnTo>
                  <a:lnTo>
                    <a:pt x="0" y="87630"/>
                  </a:lnTo>
                  <a:lnTo>
                    <a:pt x="26670" y="87630"/>
                  </a:lnTo>
                  <a:lnTo>
                    <a:pt x="26670" y="81280"/>
                  </a:lnTo>
                  <a:close/>
                </a:path>
                <a:path w="26670" h="976629">
                  <a:moveTo>
                    <a:pt x="26670" y="87630"/>
                  </a:moveTo>
                  <a:lnTo>
                    <a:pt x="0" y="87630"/>
                  </a:lnTo>
                  <a:lnTo>
                    <a:pt x="0" y="93980"/>
                  </a:lnTo>
                  <a:lnTo>
                    <a:pt x="26670" y="93980"/>
                  </a:lnTo>
                  <a:lnTo>
                    <a:pt x="26670" y="87630"/>
                  </a:lnTo>
                  <a:close/>
                </a:path>
                <a:path w="26670" h="976629">
                  <a:moveTo>
                    <a:pt x="26670" y="93980"/>
                  </a:moveTo>
                  <a:lnTo>
                    <a:pt x="0" y="93980"/>
                  </a:lnTo>
                  <a:lnTo>
                    <a:pt x="0" y="100330"/>
                  </a:lnTo>
                  <a:lnTo>
                    <a:pt x="26670" y="100330"/>
                  </a:lnTo>
                  <a:lnTo>
                    <a:pt x="26670" y="93980"/>
                  </a:lnTo>
                  <a:close/>
                </a:path>
                <a:path w="26670" h="976629">
                  <a:moveTo>
                    <a:pt x="26670" y="100330"/>
                  </a:moveTo>
                  <a:lnTo>
                    <a:pt x="0" y="100330"/>
                  </a:lnTo>
                  <a:lnTo>
                    <a:pt x="0" y="106680"/>
                  </a:lnTo>
                  <a:lnTo>
                    <a:pt x="26670" y="106680"/>
                  </a:lnTo>
                  <a:lnTo>
                    <a:pt x="26670" y="100330"/>
                  </a:lnTo>
                  <a:close/>
                </a:path>
                <a:path w="26670" h="976629">
                  <a:moveTo>
                    <a:pt x="26670" y="106680"/>
                  </a:moveTo>
                  <a:lnTo>
                    <a:pt x="0" y="106680"/>
                  </a:lnTo>
                  <a:lnTo>
                    <a:pt x="0" y="113030"/>
                  </a:lnTo>
                  <a:lnTo>
                    <a:pt x="26670" y="113030"/>
                  </a:lnTo>
                  <a:lnTo>
                    <a:pt x="26670" y="106680"/>
                  </a:lnTo>
                  <a:close/>
                </a:path>
                <a:path w="26670" h="976629">
                  <a:moveTo>
                    <a:pt x="26670" y="113030"/>
                  </a:moveTo>
                  <a:lnTo>
                    <a:pt x="0" y="113030"/>
                  </a:lnTo>
                  <a:lnTo>
                    <a:pt x="0" y="138430"/>
                  </a:lnTo>
                  <a:lnTo>
                    <a:pt x="26670" y="138430"/>
                  </a:lnTo>
                  <a:lnTo>
                    <a:pt x="26670" y="113030"/>
                  </a:lnTo>
                  <a:close/>
                </a:path>
                <a:path w="26670" h="976629">
                  <a:moveTo>
                    <a:pt x="26670" y="138430"/>
                  </a:moveTo>
                  <a:lnTo>
                    <a:pt x="0" y="138430"/>
                  </a:lnTo>
                  <a:lnTo>
                    <a:pt x="0" y="144780"/>
                  </a:lnTo>
                  <a:lnTo>
                    <a:pt x="26670" y="144780"/>
                  </a:lnTo>
                  <a:lnTo>
                    <a:pt x="26670" y="138430"/>
                  </a:lnTo>
                  <a:close/>
                </a:path>
                <a:path w="26670" h="976629">
                  <a:moveTo>
                    <a:pt x="26670" y="144780"/>
                  </a:moveTo>
                  <a:lnTo>
                    <a:pt x="0" y="144780"/>
                  </a:lnTo>
                  <a:lnTo>
                    <a:pt x="0" y="151130"/>
                  </a:lnTo>
                  <a:lnTo>
                    <a:pt x="26670" y="151130"/>
                  </a:lnTo>
                  <a:lnTo>
                    <a:pt x="26670" y="144780"/>
                  </a:lnTo>
                  <a:close/>
                </a:path>
                <a:path w="26670" h="976629">
                  <a:moveTo>
                    <a:pt x="26670" y="151130"/>
                  </a:moveTo>
                  <a:lnTo>
                    <a:pt x="0" y="151130"/>
                  </a:lnTo>
                  <a:lnTo>
                    <a:pt x="0" y="157480"/>
                  </a:lnTo>
                  <a:lnTo>
                    <a:pt x="26670" y="157480"/>
                  </a:lnTo>
                  <a:lnTo>
                    <a:pt x="26670" y="151130"/>
                  </a:lnTo>
                  <a:close/>
                </a:path>
                <a:path w="26670" h="976629">
                  <a:moveTo>
                    <a:pt x="26670" y="157480"/>
                  </a:moveTo>
                  <a:lnTo>
                    <a:pt x="0" y="157480"/>
                  </a:lnTo>
                  <a:lnTo>
                    <a:pt x="0" y="161290"/>
                  </a:lnTo>
                  <a:lnTo>
                    <a:pt x="26670" y="161290"/>
                  </a:lnTo>
                  <a:lnTo>
                    <a:pt x="26670" y="157480"/>
                  </a:lnTo>
                  <a:close/>
                </a:path>
                <a:path w="26670" h="976629">
                  <a:moveTo>
                    <a:pt x="26670" y="161290"/>
                  </a:moveTo>
                  <a:lnTo>
                    <a:pt x="0" y="161290"/>
                  </a:lnTo>
                  <a:lnTo>
                    <a:pt x="0" y="163830"/>
                  </a:lnTo>
                  <a:lnTo>
                    <a:pt x="26670" y="163830"/>
                  </a:lnTo>
                  <a:lnTo>
                    <a:pt x="26670" y="161290"/>
                  </a:lnTo>
                  <a:close/>
                </a:path>
                <a:path w="26670" h="976629">
                  <a:moveTo>
                    <a:pt x="26670" y="163830"/>
                  </a:moveTo>
                  <a:lnTo>
                    <a:pt x="0" y="163830"/>
                  </a:lnTo>
                  <a:lnTo>
                    <a:pt x="0" y="176530"/>
                  </a:lnTo>
                  <a:lnTo>
                    <a:pt x="26670" y="176530"/>
                  </a:lnTo>
                  <a:lnTo>
                    <a:pt x="26670" y="163830"/>
                  </a:lnTo>
                  <a:close/>
                </a:path>
                <a:path w="26670" h="976629">
                  <a:moveTo>
                    <a:pt x="26670" y="176530"/>
                  </a:moveTo>
                  <a:lnTo>
                    <a:pt x="0" y="176530"/>
                  </a:lnTo>
                  <a:lnTo>
                    <a:pt x="0" y="182880"/>
                  </a:lnTo>
                  <a:lnTo>
                    <a:pt x="26670" y="182880"/>
                  </a:lnTo>
                  <a:lnTo>
                    <a:pt x="26670" y="176530"/>
                  </a:lnTo>
                  <a:close/>
                </a:path>
                <a:path w="26670" h="976629">
                  <a:moveTo>
                    <a:pt x="26670" y="182880"/>
                  </a:moveTo>
                  <a:lnTo>
                    <a:pt x="0" y="182880"/>
                  </a:lnTo>
                  <a:lnTo>
                    <a:pt x="0" y="193040"/>
                  </a:lnTo>
                  <a:lnTo>
                    <a:pt x="26670" y="193040"/>
                  </a:lnTo>
                  <a:lnTo>
                    <a:pt x="26670" y="182880"/>
                  </a:lnTo>
                  <a:close/>
                </a:path>
                <a:path w="26670" h="976629">
                  <a:moveTo>
                    <a:pt x="26670" y="193040"/>
                  </a:moveTo>
                  <a:lnTo>
                    <a:pt x="0" y="193040"/>
                  </a:lnTo>
                  <a:lnTo>
                    <a:pt x="0" y="199390"/>
                  </a:lnTo>
                  <a:lnTo>
                    <a:pt x="26670" y="199390"/>
                  </a:lnTo>
                  <a:lnTo>
                    <a:pt x="26670" y="193040"/>
                  </a:lnTo>
                  <a:close/>
                </a:path>
                <a:path w="26670" h="976629">
                  <a:moveTo>
                    <a:pt x="26670" y="199390"/>
                  </a:moveTo>
                  <a:lnTo>
                    <a:pt x="0" y="199390"/>
                  </a:lnTo>
                  <a:lnTo>
                    <a:pt x="0" y="208280"/>
                  </a:lnTo>
                  <a:lnTo>
                    <a:pt x="26670" y="208280"/>
                  </a:lnTo>
                  <a:lnTo>
                    <a:pt x="26670" y="199390"/>
                  </a:lnTo>
                  <a:close/>
                </a:path>
                <a:path w="26670" h="976629">
                  <a:moveTo>
                    <a:pt x="26670" y="208280"/>
                  </a:moveTo>
                  <a:lnTo>
                    <a:pt x="0" y="208280"/>
                  </a:lnTo>
                  <a:lnTo>
                    <a:pt x="0" y="213360"/>
                  </a:lnTo>
                  <a:lnTo>
                    <a:pt x="26670" y="213360"/>
                  </a:lnTo>
                  <a:lnTo>
                    <a:pt x="26670" y="208280"/>
                  </a:lnTo>
                  <a:close/>
                </a:path>
                <a:path w="26670" h="976629">
                  <a:moveTo>
                    <a:pt x="26670" y="213360"/>
                  </a:moveTo>
                  <a:lnTo>
                    <a:pt x="0" y="213360"/>
                  </a:lnTo>
                  <a:lnTo>
                    <a:pt x="0" y="214630"/>
                  </a:lnTo>
                  <a:lnTo>
                    <a:pt x="26670" y="214630"/>
                  </a:lnTo>
                  <a:lnTo>
                    <a:pt x="26670" y="213360"/>
                  </a:lnTo>
                  <a:close/>
                </a:path>
                <a:path w="26670" h="976629">
                  <a:moveTo>
                    <a:pt x="26670" y="214630"/>
                  </a:moveTo>
                  <a:lnTo>
                    <a:pt x="0" y="214630"/>
                  </a:lnTo>
                  <a:lnTo>
                    <a:pt x="0" y="220980"/>
                  </a:lnTo>
                  <a:lnTo>
                    <a:pt x="26670" y="220980"/>
                  </a:lnTo>
                  <a:lnTo>
                    <a:pt x="26670" y="214630"/>
                  </a:lnTo>
                  <a:close/>
                </a:path>
                <a:path w="26670" h="976629">
                  <a:moveTo>
                    <a:pt x="26670" y="220980"/>
                  </a:moveTo>
                  <a:lnTo>
                    <a:pt x="0" y="220980"/>
                  </a:lnTo>
                  <a:lnTo>
                    <a:pt x="0" y="231140"/>
                  </a:lnTo>
                  <a:lnTo>
                    <a:pt x="26670" y="231140"/>
                  </a:lnTo>
                  <a:lnTo>
                    <a:pt x="26670" y="220980"/>
                  </a:lnTo>
                  <a:close/>
                </a:path>
                <a:path w="26670" h="976629">
                  <a:moveTo>
                    <a:pt x="26670" y="231140"/>
                  </a:moveTo>
                  <a:lnTo>
                    <a:pt x="0" y="231140"/>
                  </a:lnTo>
                  <a:lnTo>
                    <a:pt x="0" y="240030"/>
                  </a:lnTo>
                  <a:lnTo>
                    <a:pt x="26670" y="240030"/>
                  </a:lnTo>
                  <a:lnTo>
                    <a:pt x="26670" y="231140"/>
                  </a:lnTo>
                  <a:close/>
                </a:path>
                <a:path w="26670" h="976629">
                  <a:moveTo>
                    <a:pt x="26670" y="240030"/>
                  </a:moveTo>
                  <a:lnTo>
                    <a:pt x="0" y="240030"/>
                  </a:lnTo>
                  <a:lnTo>
                    <a:pt x="0" y="278130"/>
                  </a:lnTo>
                  <a:lnTo>
                    <a:pt x="26670" y="278130"/>
                  </a:lnTo>
                  <a:lnTo>
                    <a:pt x="26670" y="240030"/>
                  </a:lnTo>
                  <a:close/>
                </a:path>
                <a:path w="26670" h="976629">
                  <a:moveTo>
                    <a:pt x="26670" y="278130"/>
                  </a:moveTo>
                  <a:lnTo>
                    <a:pt x="0" y="278130"/>
                  </a:lnTo>
                  <a:lnTo>
                    <a:pt x="0" y="281940"/>
                  </a:lnTo>
                  <a:lnTo>
                    <a:pt x="26670" y="281940"/>
                  </a:lnTo>
                  <a:lnTo>
                    <a:pt x="26670" y="278130"/>
                  </a:lnTo>
                  <a:close/>
                </a:path>
                <a:path w="26670" h="976629">
                  <a:moveTo>
                    <a:pt x="26670" y="281940"/>
                  </a:moveTo>
                  <a:lnTo>
                    <a:pt x="0" y="281940"/>
                  </a:lnTo>
                  <a:lnTo>
                    <a:pt x="0" y="284480"/>
                  </a:lnTo>
                  <a:lnTo>
                    <a:pt x="26670" y="284480"/>
                  </a:lnTo>
                  <a:lnTo>
                    <a:pt x="26670" y="281940"/>
                  </a:lnTo>
                  <a:close/>
                </a:path>
                <a:path w="26670" h="976629">
                  <a:moveTo>
                    <a:pt x="26670" y="284480"/>
                  </a:moveTo>
                  <a:lnTo>
                    <a:pt x="0" y="284480"/>
                  </a:lnTo>
                  <a:lnTo>
                    <a:pt x="0" y="290830"/>
                  </a:lnTo>
                  <a:lnTo>
                    <a:pt x="26670" y="290830"/>
                  </a:lnTo>
                  <a:lnTo>
                    <a:pt x="26670" y="284480"/>
                  </a:lnTo>
                  <a:close/>
                </a:path>
                <a:path w="26670" h="976629">
                  <a:moveTo>
                    <a:pt x="26670" y="290830"/>
                  </a:moveTo>
                  <a:lnTo>
                    <a:pt x="0" y="290830"/>
                  </a:lnTo>
                  <a:lnTo>
                    <a:pt x="0" y="294640"/>
                  </a:lnTo>
                  <a:lnTo>
                    <a:pt x="26670" y="294640"/>
                  </a:lnTo>
                  <a:lnTo>
                    <a:pt x="26670" y="290830"/>
                  </a:lnTo>
                  <a:close/>
                </a:path>
                <a:path w="26670" h="976629">
                  <a:moveTo>
                    <a:pt x="26670" y="294640"/>
                  </a:moveTo>
                  <a:lnTo>
                    <a:pt x="0" y="294640"/>
                  </a:lnTo>
                  <a:lnTo>
                    <a:pt x="0" y="332740"/>
                  </a:lnTo>
                  <a:lnTo>
                    <a:pt x="26670" y="332740"/>
                  </a:lnTo>
                  <a:lnTo>
                    <a:pt x="26670" y="294640"/>
                  </a:lnTo>
                  <a:close/>
                </a:path>
                <a:path w="26670" h="976629">
                  <a:moveTo>
                    <a:pt x="26670" y="332740"/>
                  </a:moveTo>
                  <a:lnTo>
                    <a:pt x="0" y="332740"/>
                  </a:lnTo>
                  <a:lnTo>
                    <a:pt x="0" y="341630"/>
                  </a:lnTo>
                  <a:lnTo>
                    <a:pt x="26670" y="341630"/>
                  </a:lnTo>
                  <a:lnTo>
                    <a:pt x="26670" y="332740"/>
                  </a:lnTo>
                  <a:close/>
                </a:path>
                <a:path w="26670" h="976629">
                  <a:moveTo>
                    <a:pt x="26670" y="341630"/>
                  </a:moveTo>
                  <a:lnTo>
                    <a:pt x="0" y="341630"/>
                  </a:lnTo>
                  <a:lnTo>
                    <a:pt x="0" y="347980"/>
                  </a:lnTo>
                  <a:lnTo>
                    <a:pt x="26670" y="347980"/>
                  </a:lnTo>
                  <a:lnTo>
                    <a:pt x="26670" y="341630"/>
                  </a:lnTo>
                  <a:close/>
                </a:path>
                <a:path w="26670" h="976629">
                  <a:moveTo>
                    <a:pt x="26670" y="347980"/>
                  </a:moveTo>
                  <a:lnTo>
                    <a:pt x="0" y="347980"/>
                  </a:lnTo>
                  <a:lnTo>
                    <a:pt x="0" y="354330"/>
                  </a:lnTo>
                  <a:lnTo>
                    <a:pt x="26670" y="354330"/>
                  </a:lnTo>
                  <a:lnTo>
                    <a:pt x="26670" y="347980"/>
                  </a:lnTo>
                  <a:close/>
                </a:path>
                <a:path w="26670" h="976629">
                  <a:moveTo>
                    <a:pt x="26670" y="354330"/>
                  </a:moveTo>
                  <a:lnTo>
                    <a:pt x="0" y="354330"/>
                  </a:lnTo>
                  <a:lnTo>
                    <a:pt x="0" y="358140"/>
                  </a:lnTo>
                  <a:lnTo>
                    <a:pt x="26670" y="358140"/>
                  </a:lnTo>
                  <a:lnTo>
                    <a:pt x="26670" y="354330"/>
                  </a:lnTo>
                  <a:close/>
                </a:path>
                <a:path w="26670" h="976629">
                  <a:moveTo>
                    <a:pt x="26670" y="358140"/>
                  </a:moveTo>
                  <a:lnTo>
                    <a:pt x="0" y="358140"/>
                  </a:lnTo>
                  <a:lnTo>
                    <a:pt x="0" y="364490"/>
                  </a:lnTo>
                  <a:lnTo>
                    <a:pt x="26670" y="364490"/>
                  </a:lnTo>
                  <a:lnTo>
                    <a:pt x="26670" y="358140"/>
                  </a:lnTo>
                  <a:close/>
                </a:path>
                <a:path w="26670" h="976629">
                  <a:moveTo>
                    <a:pt x="26670" y="364490"/>
                  </a:moveTo>
                  <a:lnTo>
                    <a:pt x="0" y="364490"/>
                  </a:lnTo>
                  <a:lnTo>
                    <a:pt x="0" y="367030"/>
                  </a:lnTo>
                  <a:lnTo>
                    <a:pt x="26670" y="367030"/>
                  </a:lnTo>
                  <a:lnTo>
                    <a:pt x="26670" y="364490"/>
                  </a:lnTo>
                  <a:close/>
                </a:path>
                <a:path w="26670" h="976629">
                  <a:moveTo>
                    <a:pt x="26670" y="367030"/>
                  </a:moveTo>
                  <a:lnTo>
                    <a:pt x="0" y="367030"/>
                  </a:lnTo>
                  <a:lnTo>
                    <a:pt x="0" y="370840"/>
                  </a:lnTo>
                  <a:lnTo>
                    <a:pt x="26670" y="370840"/>
                  </a:lnTo>
                  <a:lnTo>
                    <a:pt x="26670" y="367030"/>
                  </a:lnTo>
                  <a:close/>
                </a:path>
                <a:path w="26670" h="976629">
                  <a:moveTo>
                    <a:pt x="26670" y="370840"/>
                  </a:moveTo>
                  <a:lnTo>
                    <a:pt x="0" y="370840"/>
                  </a:lnTo>
                  <a:lnTo>
                    <a:pt x="0" y="373380"/>
                  </a:lnTo>
                  <a:lnTo>
                    <a:pt x="26670" y="373380"/>
                  </a:lnTo>
                  <a:lnTo>
                    <a:pt x="26670" y="370840"/>
                  </a:lnTo>
                  <a:close/>
                </a:path>
                <a:path w="26670" h="976629">
                  <a:moveTo>
                    <a:pt x="26670" y="373380"/>
                  </a:moveTo>
                  <a:lnTo>
                    <a:pt x="0" y="373380"/>
                  </a:lnTo>
                  <a:lnTo>
                    <a:pt x="0" y="379730"/>
                  </a:lnTo>
                  <a:lnTo>
                    <a:pt x="26670" y="379730"/>
                  </a:lnTo>
                  <a:lnTo>
                    <a:pt x="26670" y="373380"/>
                  </a:lnTo>
                  <a:close/>
                </a:path>
                <a:path w="26670" h="976629">
                  <a:moveTo>
                    <a:pt x="26670" y="379730"/>
                  </a:moveTo>
                  <a:lnTo>
                    <a:pt x="0" y="379730"/>
                  </a:lnTo>
                  <a:lnTo>
                    <a:pt x="0" y="405130"/>
                  </a:lnTo>
                  <a:lnTo>
                    <a:pt x="26670" y="405130"/>
                  </a:lnTo>
                  <a:lnTo>
                    <a:pt x="26670" y="379730"/>
                  </a:lnTo>
                  <a:close/>
                </a:path>
                <a:path w="26670" h="976629">
                  <a:moveTo>
                    <a:pt x="26670" y="405130"/>
                  </a:moveTo>
                  <a:lnTo>
                    <a:pt x="0" y="405130"/>
                  </a:lnTo>
                  <a:lnTo>
                    <a:pt x="0" y="411480"/>
                  </a:lnTo>
                  <a:lnTo>
                    <a:pt x="26670" y="411480"/>
                  </a:lnTo>
                  <a:lnTo>
                    <a:pt x="26670" y="405130"/>
                  </a:lnTo>
                  <a:close/>
                </a:path>
                <a:path w="26670" h="976629">
                  <a:moveTo>
                    <a:pt x="26670" y="411480"/>
                  </a:moveTo>
                  <a:lnTo>
                    <a:pt x="0" y="411480"/>
                  </a:lnTo>
                  <a:lnTo>
                    <a:pt x="0" y="424180"/>
                  </a:lnTo>
                  <a:lnTo>
                    <a:pt x="26670" y="424180"/>
                  </a:lnTo>
                  <a:lnTo>
                    <a:pt x="26670" y="411480"/>
                  </a:lnTo>
                  <a:close/>
                </a:path>
                <a:path w="26670" h="976629">
                  <a:moveTo>
                    <a:pt x="26670" y="424180"/>
                  </a:moveTo>
                  <a:lnTo>
                    <a:pt x="0" y="424180"/>
                  </a:lnTo>
                  <a:lnTo>
                    <a:pt x="0" y="440690"/>
                  </a:lnTo>
                  <a:lnTo>
                    <a:pt x="26670" y="440690"/>
                  </a:lnTo>
                  <a:lnTo>
                    <a:pt x="26670" y="424180"/>
                  </a:lnTo>
                  <a:close/>
                </a:path>
                <a:path w="26670" h="976629">
                  <a:moveTo>
                    <a:pt x="26670" y="440690"/>
                  </a:moveTo>
                  <a:lnTo>
                    <a:pt x="0" y="440690"/>
                  </a:lnTo>
                  <a:lnTo>
                    <a:pt x="0" y="443230"/>
                  </a:lnTo>
                  <a:lnTo>
                    <a:pt x="26670" y="443230"/>
                  </a:lnTo>
                  <a:lnTo>
                    <a:pt x="26670" y="440690"/>
                  </a:lnTo>
                  <a:close/>
                </a:path>
                <a:path w="26670" h="976629">
                  <a:moveTo>
                    <a:pt x="26670" y="443230"/>
                  </a:moveTo>
                  <a:lnTo>
                    <a:pt x="0" y="443230"/>
                  </a:lnTo>
                  <a:lnTo>
                    <a:pt x="0" y="447040"/>
                  </a:lnTo>
                  <a:lnTo>
                    <a:pt x="26670" y="447040"/>
                  </a:lnTo>
                  <a:lnTo>
                    <a:pt x="26670" y="443230"/>
                  </a:lnTo>
                  <a:close/>
                </a:path>
                <a:path w="26670" h="976629">
                  <a:moveTo>
                    <a:pt x="26670" y="447040"/>
                  </a:moveTo>
                  <a:lnTo>
                    <a:pt x="0" y="447040"/>
                  </a:lnTo>
                  <a:lnTo>
                    <a:pt x="0" y="449580"/>
                  </a:lnTo>
                  <a:lnTo>
                    <a:pt x="26670" y="449580"/>
                  </a:lnTo>
                  <a:lnTo>
                    <a:pt x="26670" y="447040"/>
                  </a:lnTo>
                  <a:close/>
                </a:path>
                <a:path w="26670" h="976629">
                  <a:moveTo>
                    <a:pt x="26670" y="449580"/>
                  </a:moveTo>
                  <a:lnTo>
                    <a:pt x="0" y="449580"/>
                  </a:lnTo>
                  <a:lnTo>
                    <a:pt x="0" y="453390"/>
                  </a:lnTo>
                  <a:lnTo>
                    <a:pt x="26670" y="453390"/>
                  </a:lnTo>
                  <a:lnTo>
                    <a:pt x="26670" y="449580"/>
                  </a:lnTo>
                  <a:close/>
                </a:path>
                <a:path w="26670" h="976629">
                  <a:moveTo>
                    <a:pt x="26670" y="453390"/>
                  </a:moveTo>
                  <a:lnTo>
                    <a:pt x="0" y="453390"/>
                  </a:lnTo>
                  <a:lnTo>
                    <a:pt x="0" y="459740"/>
                  </a:lnTo>
                  <a:lnTo>
                    <a:pt x="26670" y="459740"/>
                  </a:lnTo>
                  <a:lnTo>
                    <a:pt x="26670" y="453390"/>
                  </a:lnTo>
                  <a:close/>
                </a:path>
                <a:path w="26670" h="976629">
                  <a:moveTo>
                    <a:pt x="26670" y="459740"/>
                  </a:moveTo>
                  <a:lnTo>
                    <a:pt x="0" y="459740"/>
                  </a:lnTo>
                  <a:lnTo>
                    <a:pt x="0" y="468630"/>
                  </a:lnTo>
                  <a:lnTo>
                    <a:pt x="26670" y="468630"/>
                  </a:lnTo>
                  <a:lnTo>
                    <a:pt x="26670" y="459740"/>
                  </a:lnTo>
                  <a:close/>
                </a:path>
                <a:path w="26670" h="976629">
                  <a:moveTo>
                    <a:pt x="26670" y="468630"/>
                  </a:moveTo>
                  <a:lnTo>
                    <a:pt x="0" y="468630"/>
                  </a:lnTo>
                  <a:lnTo>
                    <a:pt x="0" y="481330"/>
                  </a:lnTo>
                  <a:lnTo>
                    <a:pt x="26670" y="481330"/>
                  </a:lnTo>
                  <a:lnTo>
                    <a:pt x="26670" y="468630"/>
                  </a:lnTo>
                  <a:close/>
                </a:path>
                <a:path w="26670" h="976629">
                  <a:moveTo>
                    <a:pt x="26670" y="481330"/>
                  </a:moveTo>
                  <a:lnTo>
                    <a:pt x="0" y="481330"/>
                  </a:lnTo>
                  <a:lnTo>
                    <a:pt x="0" y="491490"/>
                  </a:lnTo>
                  <a:lnTo>
                    <a:pt x="26670" y="491490"/>
                  </a:lnTo>
                  <a:lnTo>
                    <a:pt x="26670" y="481330"/>
                  </a:lnTo>
                  <a:close/>
                </a:path>
                <a:path w="26670" h="976629">
                  <a:moveTo>
                    <a:pt x="26670" y="491490"/>
                  </a:moveTo>
                  <a:lnTo>
                    <a:pt x="0" y="491490"/>
                  </a:lnTo>
                  <a:lnTo>
                    <a:pt x="0" y="494030"/>
                  </a:lnTo>
                  <a:lnTo>
                    <a:pt x="26670" y="494030"/>
                  </a:lnTo>
                  <a:lnTo>
                    <a:pt x="26670" y="491490"/>
                  </a:lnTo>
                  <a:close/>
                </a:path>
                <a:path w="26670" h="976629">
                  <a:moveTo>
                    <a:pt x="26670" y="494030"/>
                  </a:moveTo>
                  <a:lnTo>
                    <a:pt x="0" y="494030"/>
                  </a:lnTo>
                  <a:lnTo>
                    <a:pt x="0" y="500380"/>
                  </a:lnTo>
                  <a:lnTo>
                    <a:pt x="26670" y="500380"/>
                  </a:lnTo>
                  <a:lnTo>
                    <a:pt x="26670" y="494030"/>
                  </a:lnTo>
                  <a:close/>
                </a:path>
                <a:path w="26670" h="976629">
                  <a:moveTo>
                    <a:pt x="26670" y="500380"/>
                  </a:moveTo>
                  <a:lnTo>
                    <a:pt x="0" y="500380"/>
                  </a:lnTo>
                  <a:lnTo>
                    <a:pt x="0" y="504190"/>
                  </a:lnTo>
                  <a:lnTo>
                    <a:pt x="26670" y="504190"/>
                  </a:lnTo>
                  <a:lnTo>
                    <a:pt x="26670" y="500380"/>
                  </a:lnTo>
                  <a:close/>
                </a:path>
                <a:path w="26670" h="976629">
                  <a:moveTo>
                    <a:pt x="26670" y="504190"/>
                  </a:moveTo>
                  <a:lnTo>
                    <a:pt x="0" y="504190"/>
                  </a:lnTo>
                  <a:lnTo>
                    <a:pt x="0" y="510540"/>
                  </a:lnTo>
                  <a:lnTo>
                    <a:pt x="26670" y="510540"/>
                  </a:lnTo>
                  <a:lnTo>
                    <a:pt x="26670" y="504190"/>
                  </a:lnTo>
                  <a:close/>
                </a:path>
                <a:path w="26670" h="976629">
                  <a:moveTo>
                    <a:pt x="26670" y="510540"/>
                  </a:moveTo>
                  <a:lnTo>
                    <a:pt x="0" y="510540"/>
                  </a:lnTo>
                  <a:lnTo>
                    <a:pt x="0" y="513080"/>
                  </a:lnTo>
                  <a:lnTo>
                    <a:pt x="26670" y="513080"/>
                  </a:lnTo>
                  <a:lnTo>
                    <a:pt x="26670" y="510540"/>
                  </a:lnTo>
                  <a:close/>
                </a:path>
                <a:path w="26670" h="976629">
                  <a:moveTo>
                    <a:pt x="26670" y="513080"/>
                  </a:moveTo>
                  <a:lnTo>
                    <a:pt x="0" y="513080"/>
                  </a:lnTo>
                  <a:lnTo>
                    <a:pt x="0" y="516890"/>
                  </a:lnTo>
                  <a:lnTo>
                    <a:pt x="26670" y="516890"/>
                  </a:lnTo>
                  <a:lnTo>
                    <a:pt x="26670" y="513080"/>
                  </a:lnTo>
                  <a:close/>
                </a:path>
                <a:path w="26670" h="976629">
                  <a:moveTo>
                    <a:pt x="26670" y="516890"/>
                  </a:moveTo>
                  <a:lnTo>
                    <a:pt x="0" y="516890"/>
                  </a:lnTo>
                  <a:lnTo>
                    <a:pt x="0" y="519430"/>
                  </a:lnTo>
                  <a:lnTo>
                    <a:pt x="26670" y="519430"/>
                  </a:lnTo>
                  <a:lnTo>
                    <a:pt x="26670" y="516890"/>
                  </a:lnTo>
                  <a:close/>
                </a:path>
                <a:path w="26670" h="976629">
                  <a:moveTo>
                    <a:pt x="26670" y="519430"/>
                  </a:moveTo>
                  <a:lnTo>
                    <a:pt x="0" y="519430"/>
                  </a:lnTo>
                  <a:lnTo>
                    <a:pt x="0" y="525780"/>
                  </a:lnTo>
                  <a:lnTo>
                    <a:pt x="26670" y="525780"/>
                  </a:lnTo>
                  <a:lnTo>
                    <a:pt x="26670" y="519430"/>
                  </a:lnTo>
                  <a:close/>
                </a:path>
                <a:path w="26670" h="976629">
                  <a:moveTo>
                    <a:pt x="26670" y="525780"/>
                  </a:moveTo>
                  <a:lnTo>
                    <a:pt x="0" y="525780"/>
                  </a:lnTo>
                  <a:lnTo>
                    <a:pt x="0" y="544830"/>
                  </a:lnTo>
                  <a:lnTo>
                    <a:pt x="26670" y="544830"/>
                  </a:lnTo>
                  <a:lnTo>
                    <a:pt x="26670" y="525780"/>
                  </a:lnTo>
                  <a:close/>
                </a:path>
                <a:path w="26670" h="976629">
                  <a:moveTo>
                    <a:pt x="26670" y="544830"/>
                  </a:moveTo>
                  <a:lnTo>
                    <a:pt x="0" y="544830"/>
                  </a:lnTo>
                  <a:lnTo>
                    <a:pt x="0" y="548640"/>
                  </a:lnTo>
                  <a:lnTo>
                    <a:pt x="26670" y="548640"/>
                  </a:lnTo>
                  <a:lnTo>
                    <a:pt x="26670" y="544830"/>
                  </a:lnTo>
                  <a:close/>
                </a:path>
                <a:path w="26670" h="976629">
                  <a:moveTo>
                    <a:pt x="26670" y="548640"/>
                  </a:moveTo>
                  <a:lnTo>
                    <a:pt x="0" y="548640"/>
                  </a:lnTo>
                  <a:lnTo>
                    <a:pt x="0" y="561340"/>
                  </a:lnTo>
                  <a:lnTo>
                    <a:pt x="26670" y="561340"/>
                  </a:lnTo>
                  <a:lnTo>
                    <a:pt x="26670" y="548640"/>
                  </a:lnTo>
                  <a:close/>
                </a:path>
                <a:path w="26670" h="976629">
                  <a:moveTo>
                    <a:pt x="26670" y="561340"/>
                  </a:moveTo>
                  <a:lnTo>
                    <a:pt x="0" y="561340"/>
                  </a:lnTo>
                  <a:lnTo>
                    <a:pt x="0" y="570230"/>
                  </a:lnTo>
                  <a:lnTo>
                    <a:pt x="26670" y="570230"/>
                  </a:lnTo>
                  <a:lnTo>
                    <a:pt x="26670" y="561340"/>
                  </a:lnTo>
                  <a:close/>
                </a:path>
                <a:path w="26670" h="976629">
                  <a:moveTo>
                    <a:pt x="26670" y="570230"/>
                  </a:moveTo>
                  <a:lnTo>
                    <a:pt x="0" y="570230"/>
                  </a:lnTo>
                  <a:lnTo>
                    <a:pt x="0" y="574040"/>
                  </a:lnTo>
                  <a:lnTo>
                    <a:pt x="26670" y="574040"/>
                  </a:lnTo>
                  <a:lnTo>
                    <a:pt x="26670" y="570230"/>
                  </a:lnTo>
                  <a:close/>
                </a:path>
                <a:path w="26670" h="976629">
                  <a:moveTo>
                    <a:pt x="26670" y="574040"/>
                  </a:moveTo>
                  <a:lnTo>
                    <a:pt x="0" y="574040"/>
                  </a:lnTo>
                  <a:lnTo>
                    <a:pt x="0" y="589280"/>
                  </a:lnTo>
                  <a:lnTo>
                    <a:pt x="26670" y="589280"/>
                  </a:lnTo>
                  <a:lnTo>
                    <a:pt x="26670" y="574040"/>
                  </a:lnTo>
                  <a:close/>
                </a:path>
                <a:path w="26670" h="976629">
                  <a:moveTo>
                    <a:pt x="26670" y="589280"/>
                  </a:moveTo>
                  <a:lnTo>
                    <a:pt x="0" y="589280"/>
                  </a:lnTo>
                  <a:lnTo>
                    <a:pt x="0" y="595630"/>
                  </a:lnTo>
                  <a:lnTo>
                    <a:pt x="26670" y="595630"/>
                  </a:lnTo>
                  <a:lnTo>
                    <a:pt x="26670" y="589280"/>
                  </a:lnTo>
                  <a:close/>
                </a:path>
                <a:path w="26670" h="976629">
                  <a:moveTo>
                    <a:pt x="26670" y="595630"/>
                  </a:moveTo>
                  <a:lnTo>
                    <a:pt x="0" y="595630"/>
                  </a:lnTo>
                  <a:lnTo>
                    <a:pt x="0" y="599440"/>
                  </a:lnTo>
                  <a:lnTo>
                    <a:pt x="26670" y="599440"/>
                  </a:lnTo>
                  <a:lnTo>
                    <a:pt x="26670" y="595630"/>
                  </a:lnTo>
                  <a:close/>
                </a:path>
                <a:path w="26670" h="976629">
                  <a:moveTo>
                    <a:pt x="26670" y="599440"/>
                  </a:moveTo>
                  <a:lnTo>
                    <a:pt x="0" y="599440"/>
                  </a:lnTo>
                  <a:lnTo>
                    <a:pt x="0" y="601980"/>
                  </a:lnTo>
                  <a:lnTo>
                    <a:pt x="26670" y="601980"/>
                  </a:lnTo>
                  <a:lnTo>
                    <a:pt x="26670" y="599440"/>
                  </a:lnTo>
                  <a:close/>
                </a:path>
                <a:path w="26670" h="976629">
                  <a:moveTo>
                    <a:pt x="26670" y="601980"/>
                  </a:moveTo>
                  <a:lnTo>
                    <a:pt x="0" y="601980"/>
                  </a:lnTo>
                  <a:lnTo>
                    <a:pt x="0" y="605790"/>
                  </a:lnTo>
                  <a:lnTo>
                    <a:pt x="26670" y="605790"/>
                  </a:lnTo>
                  <a:lnTo>
                    <a:pt x="26670" y="601980"/>
                  </a:lnTo>
                  <a:close/>
                </a:path>
                <a:path w="26670" h="976629">
                  <a:moveTo>
                    <a:pt x="26670" y="605790"/>
                  </a:moveTo>
                  <a:lnTo>
                    <a:pt x="0" y="605790"/>
                  </a:lnTo>
                  <a:lnTo>
                    <a:pt x="0" y="612140"/>
                  </a:lnTo>
                  <a:lnTo>
                    <a:pt x="26670" y="612140"/>
                  </a:lnTo>
                  <a:lnTo>
                    <a:pt x="26670" y="605790"/>
                  </a:lnTo>
                  <a:close/>
                </a:path>
                <a:path w="26670" h="976629">
                  <a:moveTo>
                    <a:pt x="26670" y="612140"/>
                  </a:moveTo>
                  <a:lnTo>
                    <a:pt x="0" y="612140"/>
                  </a:lnTo>
                  <a:lnTo>
                    <a:pt x="0" y="614680"/>
                  </a:lnTo>
                  <a:lnTo>
                    <a:pt x="26670" y="614680"/>
                  </a:lnTo>
                  <a:lnTo>
                    <a:pt x="26670" y="612140"/>
                  </a:lnTo>
                  <a:close/>
                </a:path>
                <a:path w="26670" h="976629">
                  <a:moveTo>
                    <a:pt x="26670" y="614680"/>
                  </a:moveTo>
                  <a:lnTo>
                    <a:pt x="0" y="614680"/>
                  </a:lnTo>
                  <a:lnTo>
                    <a:pt x="0" y="621030"/>
                  </a:lnTo>
                  <a:lnTo>
                    <a:pt x="26670" y="621030"/>
                  </a:lnTo>
                  <a:lnTo>
                    <a:pt x="26670" y="614680"/>
                  </a:lnTo>
                  <a:close/>
                </a:path>
                <a:path w="26670" h="976629">
                  <a:moveTo>
                    <a:pt x="26670" y="621030"/>
                  </a:moveTo>
                  <a:lnTo>
                    <a:pt x="0" y="621030"/>
                  </a:lnTo>
                  <a:lnTo>
                    <a:pt x="0" y="633730"/>
                  </a:lnTo>
                  <a:lnTo>
                    <a:pt x="26670" y="633730"/>
                  </a:lnTo>
                  <a:lnTo>
                    <a:pt x="26670" y="621030"/>
                  </a:lnTo>
                  <a:close/>
                </a:path>
                <a:path w="26670" h="976629">
                  <a:moveTo>
                    <a:pt x="26670" y="970280"/>
                  </a:moveTo>
                  <a:lnTo>
                    <a:pt x="0" y="970280"/>
                  </a:lnTo>
                  <a:lnTo>
                    <a:pt x="0" y="976630"/>
                  </a:lnTo>
                  <a:lnTo>
                    <a:pt x="22860" y="976630"/>
                  </a:lnTo>
                  <a:lnTo>
                    <a:pt x="22860" y="975360"/>
                  </a:lnTo>
                  <a:lnTo>
                    <a:pt x="26670" y="975360"/>
                  </a:lnTo>
                  <a:lnTo>
                    <a:pt x="26670" y="970280"/>
                  </a:lnTo>
                  <a:close/>
                </a:path>
                <a:path w="26670" h="976629">
                  <a:moveTo>
                    <a:pt x="26670" y="963930"/>
                  </a:moveTo>
                  <a:lnTo>
                    <a:pt x="0" y="963930"/>
                  </a:lnTo>
                  <a:lnTo>
                    <a:pt x="0" y="969010"/>
                  </a:lnTo>
                  <a:lnTo>
                    <a:pt x="26670" y="969010"/>
                  </a:lnTo>
                  <a:lnTo>
                    <a:pt x="26670" y="963930"/>
                  </a:lnTo>
                  <a:close/>
                </a:path>
                <a:path w="26670" h="976629">
                  <a:moveTo>
                    <a:pt x="26670" y="957580"/>
                  </a:moveTo>
                  <a:lnTo>
                    <a:pt x="0" y="957580"/>
                  </a:lnTo>
                  <a:lnTo>
                    <a:pt x="0" y="962660"/>
                  </a:lnTo>
                  <a:lnTo>
                    <a:pt x="26670" y="962660"/>
                  </a:lnTo>
                  <a:lnTo>
                    <a:pt x="26670" y="957580"/>
                  </a:lnTo>
                  <a:close/>
                </a:path>
                <a:path w="26670" h="976629">
                  <a:moveTo>
                    <a:pt x="26670" y="951230"/>
                  </a:moveTo>
                  <a:lnTo>
                    <a:pt x="0" y="951230"/>
                  </a:lnTo>
                  <a:lnTo>
                    <a:pt x="0" y="956310"/>
                  </a:lnTo>
                  <a:lnTo>
                    <a:pt x="26670" y="956310"/>
                  </a:lnTo>
                  <a:lnTo>
                    <a:pt x="26670" y="951230"/>
                  </a:lnTo>
                  <a:close/>
                </a:path>
                <a:path w="26670" h="976629">
                  <a:moveTo>
                    <a:pt x="26670" y="944880"/>
                  </a:moveTo>
                  <a:lnTo>
                    <a:pt x="0" y="944880"/>
                  </a:lnTo>
                  <a:lnTo>
                    <a:pt x="0" y="949960"/>
                  </a:lnTo>
                  <a:lnTo>
                    <a:pt x="26670" y="949960"/>
                  </a:lnTo>
                  <a:lnTo>
                    <a:pt x="26670" y="944880"/>
                  </a:lnTo>
                  <a:close/>
                </a:path>
                <a:path w="26670" h="976629">
                  <a:moveTo>
                    <a:pt x="26670" y="938530"/>
                  </a:moveTo>
                  <a:lnTo>
                    <a:pt x="0" y="938530"/>
                  </a:lnTo>
                  <a:lnTo>
                    <a:pt x="0" y="943610"/>
                  </a:lnTo>
                  <a:lnTo>
                    <a:pt x="26670" y="943610"/>
                  </a:lnTo>
                  <a:lnTo>
                    <a:pt x="26670" y="938530"/>
                  </a:lnTo>
                  <a:close/>
                </a:path>
                <a:path w="26670" h="976629">
                  <a:moveTo>
                    <a:pt x="26670" y="932180"/>
                  </a:moveTo>
                  <a:lnTo>
                    <a:pt x="0" y="932180"/>
                  </a:lnTo>
                  <a:lnTo>
                    <a:pt x="0" y="937260"/>
                  </a:lnTo>
                  <a:lnTo>
                    <a:pt x="26670" y="937260"/>
                  </a:lnTo>
                  <a:lnTo>
                    <a:pt x="26670" y="932180"/>
                  </a:lnTo>
                  <a:close/>
                </a:path>
                <a:path w="26670" h="976629">
                  <a:moveTo>
                    <a:pt x="26670" y="925830"/>
                  </a:moveTo>
                  <a:lnTo>
                    <a:pt x="0" y="925830"/>
                  </a:lnTo>
                  <a:lnTo>
                    <a:pt x="0" y="930910"/>
                  </a:lnTo>
                  <a:lnTo>
                    <a:pt x="26670" y="930910"/>
                  </a:lnTo>
                  <a:lnTo>
                    <a:pt x="26670" y="925830"/>
                  </a:lnTo>
                  <a:close/>
                </a:path>
                <a:path w="26670" h="976629">
                  <a:moveTo>
                    <a:pt x="26670" y="919480"/>
                  </a:moveTo>
                  <a:lnTo>
                    <a:pt x="0" y="919480"/>
                  </a:lnTo>
                  <a:lnTo>
                    <a:pt x="0" y="924560"/>
                  </a:lnTo>
                  <a:lnTo>
                    <a:pt x="26670" y="924560"/>
                  </a:lnTo>
                  <a:lnTo>
                    <a:pt x="26670" y="919480"/>
                  </a:lnTo>
                  <a:close/>
                </a:path>
                <a:path w="26670" h="976629">
                  <a:moveTo>
                    <a:pt x="26670" y="913130"/>
                  </a:moveTo>
                  <a:lnTo>
                    <a:pt x="0" y="913130"/>
                  </a:lnTo>
                  <a:lnTo>
                    <a:pt x="0" y="918210"/>
                  </a:lnTo>
                  <a:lnTo>
                    <a:pt x="26670" y="918210"/>
                  </a:lnTo>
                  <a:lnTo>
                    <a:pt x="26670" y="913130"/>
                  </a:lnTo>
                  <a:close/>
                </a:path>
                <a:path w="26670" h="976629">
                  <a:moveTo>
                    <a:pt x="26670" y="906780"/>
                  </a:moveTo>
                  <a:lnTo>
                    <a:pt x="0" y="906780"/>
                  </a:lnTo>
                  <a:lnTo>
                    <a:pt x="0" y="911860"/>
                  </a:lnTo>
                  <a:lnTo>
                    <a:pt x="26670" y="911860"/>
                  </a:lnTo>
                  <a:lnTo>
                    <a:pt x="26670" y="906780"/>
                  </a:lnTo>
                  <a:close/>
                </a:path>
                <a:path w="26670" h="976629">
                  <a:moveTo>
                    <a:pt x="26670" y="900430"/>
                  </a:moveTo>
                  <a:lnTo>
                    <a:pt x="0" y="900430"/>
                  </a:lnTo>
                  <a:lnTo>
                    <a:pt x="0" y="905510"/>
                  </a:lnTo>
                  <a:lnTo>
                    <a:pt x="26670" y="905510"/>
                  </a:lnTo>
                  <a:lnTo>
                    <a:pt x="26670" y="900430"/>
                  </a:lnTo>
                  <a:close/>
                </a:path>
                <a:path w="26670" h="976629">
                  <a:moveTo>
                    <a:pt x="26670" y="894080"/>
                  </a:moveTo>
                  <a:lnTo>
                    <a:pt x="0" y="894080"/>
                  </a:lnTo>
                  <a:lnTo>
                    <a:pt x="0" y="899160"/>
                  </a:lnTo>
                  <a:lnTo>
                    <a:pt x="26670" y="899160"/>
                  </a:lnTo>
                  <a:lnTo>
                    <a:pt x="26670" y="894080"/>
                  </a:lnTo>
                  <a:close/>
                </a:path>
                <a:path w="26670" h="976629">
                  <a:moveTo>
                    <a:pt x="26670" y="887730"/>
                  </a:moveTo>
                  <a:lnTo>
                    <a:pt x="0" y="887730"/>
                  </a:lnTo>
                  <a:lnTo>
                    <a:pt x="0" y="892810"/>
                  </a:lnTo>
                  <a:lnTo>
                    <a:pt x="26670" y="892810"/>
                  </a:lnTo>
                  <a:lnTo>
                    <a:pt x="26670" y="887730"/>
                  </a:lnTo>
                  <a:close/>
                </a:path>
                <a:path w="26670" h="976629">
                  <a:moveTo>
                    <a:pt x="26670" y="881380"/>
                  </a:moveTo>
                  <a:lnTo>
                    <a:pt x="0" y="881380"/>
                  </a:lnTo>
                  <a:lnTo>
                    <a:pt x="0" y="886460"/>
                  </a:lnTo>
                  <a:lnTo>
                    <a:pt x="26670" y="886460"/>
                  </a:lnTo>
                  <a:lnTo>
                    <a:pt x="26670" y="881380"/>
                  </a:lnTo>
                  <a:close/>
                </a:path>
                <a:path w="26670" h="976629">
                  <a:moveTo>
                    <a:pt x="26670" y="875030"/>
                  </a:moveTo>
                  <a:lnTo>
                    <a:pt x="0" y="875030"/>
                  </a:lnTo>
                  <a:lnTo>
                    <a:pt x="0" y="880110"/>
                  </a:lnTo>
                  <a:lnTo>
                    <a:pt x="26670" y="880110"/>
                  </a:lnTo>
                  <a:lnTo>
                    <a:pt x="26670" y="875030"/>
                  </a:lnTo>
                  <a:close/>
                </a:path>
                <a:path w="26670" h="976629">
                  <a:moveTo>
                    <a:pt x="26670" y="868680"/>
                  </a:moveTo>
                  <a:lnTo>
                    <a:pt x="0" y="868680"/>
                  </a:lnTo>
                  <a:lnTo>
                    <a:pt x="0" y="873760"/>
                  </a:lnTo>
                  <a:lnTo>
                    <a:pt x="26670" y="873760"/>
                  </a:lnTo>
                  <a:lnTo>
                    <a:pt x="26670" y="868680"/>
                  </a:lnTo>
                  <a:close/>
                </a:path>
                <a:path w="26670" h="976629">
                  <a:moveTo>
                    <a:pt x="26670" y="862330"/>
                  </a:moveTo>
                  <a:lnTo>
                    <a:pt x="0" y="862330"/>
                  </a:lnTo>
                  <a:lnTo>
                    <a:pt x="0" y="867410"/>
                  </a:lnTo>
                  <a:lnTo>
                    <a:pt x="26670" y="867410"/>
                  </a:lnTo>
                  <a:lnTo>
                    <a:pt x="26670" y="862330"/>
                  </a:lnTo>
                  <a:close/>
                </a:path>
                <a:path w="26670" h="976629">
                  <a:moveTo>
                    <a:pt x="26670" y="855980"/>
                  </a:moveTo>
                  <a:lnTo>
                    <a:pt x="0" y="855980"/>
                  </a:lnTo>
                  <a:lnTo>
                    <a:pt x="0" y="861060"/>
                  </a:lnTo>
                  <a:lnTo>
                    <a:pt x="26670" y="861060"/>
                  </a:lnTo>
                  <a:lnTo>
                    <a:pt x="26670" y="855980"/>
                  </a:lnTo>
                  <a:close/>
                </a:path>
                <a:path w="26670" h="976629">
                  <a:moveTo>
                    <a:pt x="26670" y="849630"/>
                  </a:moveTo>
                  <a:lnTo>
                    <a:pt x="0" y="849630"/>
                  </a:lnTo>
                  <a:lnTo>
                    <a:pt x="0" y="854710"/>
                  </a:lnTo>
                  <a:lnTo>
                    <a:pt x="26670" y="854710"/>
                  </a:lnTo>
                  <a:lnTo>
                    <a:pt x="26670" y="849630"/>
                  </a:lnTo>
                  <a:close/>
                </a:path>
                <a:path w="26670" h="976629">
                  <a:moveTo>
                    <a:pt x="26670" y="843280"/>
                  </a:moveTo>
                  <a:lnTo>
                    <a:pt x="0" y="843280"/>
                  </a:lnTo>
                  <a:lnTo>
                    <a:pt x="0" y="848360"/>
                  </a:lnTo>
                  <a:lnTo>
                    <a:pt x="26670" y="848360"/>
                  </a:lnTo>
                  <a:lnTo>
                    <a:pt x="26670" y="843280"/>
                  </a:lnTo>
                  <a:close/>
                </a:path>
                <a:path w="26670" h="976629">
                  <a:moveTo>
                    <a:pt x="26670" y="836930"/>
                  </a:moveTo>
                  <a:lnTo>
                    <a:pt x="0" y="836930"/>
                  </a:lnTo>
                  <a:lnTo>
                    <a:pt x="0" y="842010"/>
                  </a:lnTo>
                  <a:lnTo>
                    <a:pt x="26670" y="842010"/>
                  </a:lnTo>
                  <a:lnTo>
                    <a:pt x="26670" y="836930"/>
                  </a:lnTo>
                  <a:close/>
                </a:path>
                <a:path w="26670" h="976629">
                  <a:moveTo>
                    <a:pt x="26670" y="830580"/>
                  </a:moveTo>
                  <a:lnTo>
                    <a:pt x="0" y="830580"/>
                  </a:lnTo>
                  <a:lnTo>
                    <a:pt x="0" y="835660"/>
                  </a:lnTo>
                  <a:lnTo>
                    <a:pt x="26670" y="835660"/>
                  </a:lnTo>
                  <a:lnTo>
                    <a:pt x="26670" y="830580"/>
                  </a:lnTo>
                  <a:close/>
                </a:path>
                <a:path w="26670" h="976629">
                  <a:moveTo>
                    <a:pt x="26670" y="824230"/>
                  </a:moveTo>
                  <a:lnTo>
                    <a:pt x="0" y="824230"/>
                  </a:lnTo>
                  <a:lnTo>
                    <a:pt x="0" y="829310"/>
                  </a:lnTo>
                  <a:lnTo>
                    <a:pt x="26670" y="829310"/>
                  </a:lnTo>
                  <a:lnTo>
                    <a:pt x="26670" y="824230"/>
                  </a:lnTo>
                  <a:close/>
                </a:path>
                <a:path w="26670" h="976629">
                  <a:moveTo>
                    <a:pt x="26670" y="817880"/>
                  </a:moveTo>
                  <a:lnTo>
                    <a:pt x="0" y="817880"/>
                  </a:lnTo>
                  <a:lnTo>
                    <a:pt x="0" y="822960"/>
                  </a:lnTo>
                  <a:lnTo>
                    <a:pt x="26670" y="822960"/>
                  </a:lnTo>
                  <a:lnTo>
                    <a:pt x="26670" y="817880"/>
                  </a:lnTo>
                  <a:close/>
                </a:path>
                <a:path w="26670" h="976629">
                  <a:moveTo>
                    <a:pt x="26670" y="811530"/>
                  </a:moveTo>
                  <a:lnTo>
                    <a:pt x="0" y="811530"/>
                  </a:lnTo>
                  <a:lnTo>
                    <a:pt x="0" y="816610"/>
                  </a:lnTo>
                  <a:lnTo>
                    <a:pt x="26670" y="816610"/>
                  </a:lnTo>
                  <a:lnTo>
                    <a:pt x="26670" y="811530"/>
                  </a:lnTo>
                  <a:close/>
                </a:path>
                <a:path w="26670" h="976629">
                  <a:moveTo>
                    <a:pt x="26670" y="805180"/>
                  </a:moveTo>
                  <a:lnTo>
                    <a:pt x="0" y="805180"/>
                  </a:lnTo>
                  <a:lnTo>
                    <a:pt x="0" y="810260"/>
                  </a:lnTo>
                  <a:lnTo>
                    <a:pt x="26670" y="810260"/>
                  </a:lnTo>
                  <a:lnTo>
                    <a:pt x="26670" y="805180"/>
                  </a:lnTo>
                  <a:close/>
                </a:path>
                <a:path w="26670" h="976629">
                  <a:moveTo>
                    <a:pt x="26670" y="798830"/>
                  </a:moveTo>
                  <a:lnTo>
                    <a:pt x="0" y="798830"/>
                  </a:lnTo>
                  <a:lnTo>
                    <a:pt x="0" y="803910"/>
                  </a:lnTo>
                  <a:lnTo>
                    <a:pt x="26670" y="803910"/>
                  </a:lnTo>
                  <a:lnTo>
                    <a:pt x="26670" y="798830"/>
                  </a:lnTo>
                  <a:close/>
                </a:path>
                <a:path w="26670" h="976629">
                  <a:moveTo>
                    <a:pt x="26670" y="792480"/>
                  </a:moveTo>
                  <a:lnTo>
                    <a:pt x="0" y="792480"/>
                  </a:lnTo>
                  <a:lnTo>
                    <a:pt x="0" y="797560"/>
                  </a:lnTo>
                  <a:lnTo>
                    <a:pt x="26670" y="797560"/>
                  </a:lnTo>
                  <a:lnTo>
                    <a:pt x="26670" y="792480"/>
                  </a:lnTo>
                  <a:close/>
                </a:path>
                <a:path w="26670" h="976629">
                  <a:moveTo>
                    <a:pt x="26670" y="786130"/>
                  </a:moveTo>
                  <a:lnTo>
                    <a:pt x="0" y="786130"/>
                  </a:lnTo>
                  <a:lnTo>
                    <a:pt x="0" y="791210"/>
                  </a:lnTo>
                  <a:lnTo>
                    <a:pt x="26670" y="791210"/>
                  </a:lnTo>
                  <a:lnTo>
                    <a:pt x="26670" y="786130"/>
                  </a:lnTo>
                  <a:close/>
                </a:path>
                <a:path w="26670" h="976629">
                  <a:moveTo>
                    <a:pt x="26670" y="779780"/>
                  </a:moveTo>
                  <a:lnTo>
                    <a:pt x="0" y="779780"/>
                  </a:lnTo>
                  <a:lnTo>
                    <a:pt x="0" y="784860"/>
                  </a:lnTo>
                  <a:lnTo>
                    <a:pt x="26670" y="784860"/>
                  </a:lnTo>
                  <a:lnTo>
                    <a:pt x="26670" y="779780"/>
                  </a:lnTo>
                  <a:close/>
                </a:path>
                <a:path w="26670" h="976629">
                  <a:moveTo>
                    <a:pt x="26670" y="773430"/>
                  </a:moveTo>
                  <a:lnTo>
                    <a:pt x="0" y="773430"/>
                  </a:lnTo>
                  <a:lnTo>
                    <a:pt x="0" y="778510"/>
                  </a:lnTo>
                  <a:lnTo>
                    <a:pt x="26670" y="778510"/>
                  </a:lnTo>
                  <a:lnTo>
                    <a:pt x="26670" y="773430"/>
                  </a:lnTo>
                  <a:close/>
                </a:path>
                <a:path w="26670" h="976629">
                  <a:moveTo>
                    <a:pt x="26670" y="767080"/>
                  </a:moveTo>
                  <a:lnTo>
                    <a:pt x="0" y="767080"/>
                  </a:lnTo>
                  <a:lnTo>
                    <a:pt x="0" y="772160"/>
                  </a:lnTo>
                  <a:lnTo>
                    <a:pt x="26670" y="772160"/>
                  </a:lnTo>
                  <a:lnTo>
                    <a:pt x="26670" y="767080"/>
                  </a:lnTo>
                  <a:close/>
                </a:path>
                <a:path w="26670" h="976629">
                  <a:moveTo>
                    <a:pt x="26670" y="760730"/>
                  </a:moveTo>
                  <a:lnTo>
                    <a:pt x="0" y="760730"/>
                  </a:lnTo>
                  <a:lnTo>
                    <a:pt x="0" y="765810"/>
                  </a:lnTo>
                  <a:lnTo>
                    <a:pt x="26670" y="765810"/>
                  </a:lnTo>
                  <a:lnTo>
                    <a:pt x="26670" y="760730"/>
                  </a:lnTo>
                  <a:close/>
                </a:path>
                <a:path w="26670" h="976629">
                  <a:moveTo>
                    <a:pt x="26670" y="754380"/>
                  </a:moveTo>
                  <a:lnTo>
                    <a:pt x="0" y="754380"/>
                  </a:lnTo>
                  <a:lnTo>
                    <a:pt x="0" y="759460"/>
                  </a:lnTo>
                  <a:lnTo>
                    <a:pt x="26670" y="759460"/>
                  </a:lnTo>
                  <a:lnTo>
                    <a:pt x="26670" y="754380"/>
                  </a:lnTo>
                  <a:close/>
                </a:path>
                <a:path w="26670" h="976629">
                  <a:moveTo>
                    <a:pt x="26670" y="748030"/>
                  </a:moveTo>
                  <a:lnTo>
                    <a:pt x="0" y="748030"/>
                  </a:lnTo>
                  <a:lnTo>
                    <a:pt x="0" y="753110"/>
                  </a:lnTo>
                  <a:lnTo>
                    <a:pt x="26670" y="753110"/>
                  </a:lnTo>
                  <a:lnTo>
                    <a:pt x="26670" y="748030"/>
                  </a:lnTo>
                  <a:close/>
                </a:path>
                <a:path w="26670" h="976629">
                  <a:moveTo>
                    <a:pt x="26670" y="741680"/>
                  </a:moveTo>
                  <a:lnTo>
                    <a:pt x="0" y="741680"/>
                  </a:lnTo>
                  <a:lnTo>
                    <a:pt x="0" y="746760"/>
                  </a:lnTo>
                  <a:lnTo>
                    <a:pt x="26670" y="746760"/>
                  </a:lnTo>
                  <a:lnTo>
                    <a:pt x="26670" y="741680"/>
                  </a:lnTo>
                  <a:close/>
                </a:path>
                <a:path w="26670" h="976629">
                  <a:moveTo>
                    <a:pt x="26670" y="735330"/>
                  </a:moveTo>
                  <a:lnTo>
                    <a:pt x="0" y="735330"/>
                  </a:lnTo>
                  <a:lnTo>
                    <a:pt x="0" y="740410"/>
                  </a:lnTo>
                  <a:lnTo>
                    <a:pt x="26670" y="740410"/>
                  </a:lnTo>
                  <a:lnTo>
                    <a:pt x="26670" y="735330"/>
                  </a:lnTo>
                  <a:close/>
                </a:path>
                <a:path w="26670" h="976629">
                  <a:moveTo>
                    <a:pt x="26670" y="728980"/>
                  </a:moveTo>
                  <a:lnTo>
                    <a:pt x="0" y="728980"/>
                  </a:lnTo>
                  <a:lnTo>
                    <a:pt x="0" y="734060"/>
                  </a:lnTo>
                  <a:lnTo>
                    <a:pt x="26670" y="734060"/>
                  </a:lnTo>
                  <a:lnTo>
                    <a:pt x="26670" y="728980"/>
                  </a:lnTo>
                  <a:close/>
                </a:path>
                <a:path w="26670" h="976629">
                  <a:moveTo>
                    <a:pt x="26670" y="722630"/>
                  </a:moveTo>
                  <a:lnTo>
                    <a:pt x="0" y="722630"/>
                  </a:lnTo>
                  <a:lnTo>
                    <a:pt x="0" y="727710"/>
                  </a:lnTo>
                  <a:lnTo>
                    <a:pt x="26670" y="727710"/>
                  </a:lnTo>
                  <a:lnTo>
                    <a:pt x="26670" y="722630"/>
                  </a:lnTo>
                  <a:close/>
                </a:path>
                <a:path w="26670" h="976629">
                  <a:moveTo>
                    <a:pt x="26670" y="716280"/>
                  </a:moveTo>
                  <a:lnTo>
                    <a:pt x="0" y="716280"/>
                  </a:lnTo>
                  <a:lnTo>
                    <a:pt x="0" y="721360"/>
                  </a:lnTo>
                  <a:lnTo>
                    <a:pt x="26670" y="721360"/>
                  </a:lnTo>
                  <a:lnTo>
                    <a:pt x="26670" y="716280"/>
                  </a:lnTo>
                  <a:close/>
                </a:path>
                <a:path w="26670" h="976629">
                  <a:moveTo>
                    <a:pt x="26670" y="709930"/>
                  </a:moveTo>
                  <a:lnTo>
                    <a:pt x="0" y="709930"/>
                  </a:lnTo>
                  <a:lnTo>
                    <a:pt x="0" y="715010"/>
                  </a:lnTo>
                  <a:lnTo>
                    <a:pt x="26670" y="715010"/>
                  </a:lnTo>
                  <a:lnTo>
                    <a:pt x="26670" y="709930"/>
                  </a:lnTo>
                  <a:close/>
                </a:path>
                <a:path w="26670" h="976629">
                  <a:moveTo>
                    <a:pt x="26670" y="703580"/>
                  </a:moveTo>
                  <a:lnTo>
                    <a:pt x="0" y="703580"/>
                  </a:lnTo>
                  <a:lnTo>
                    <a:pt x="0" y="708660"/>
                  </a:lnTo>
                  <a:lnTo>
                    <a:pt x="26670" y="708660"/>
                  </a:lnTo>
                  <a:lnTo>
                    <a:pt x="26670" y="703580"/>
                  </a:lnTo>
                  <a:close/>
                </a:path>
                <a:path w="26670" h="976629">
                  <a:moveTo>
                    <a:pt x="26670" y="697230"/>
                  </a:moveTo>
                  <a:lnTo>
                    <a:pt x="0" y="697230"/>
                  </a:lnTo>
                  <a:lnTo>
                    <a:pt x="0" y="702310"/>
                  </a:lnTo>
                  <a:lnTo>
                    <a:pt x="26670" y="702310"/>
                  </a:lnTo>
                  <a:lnTo>
                    <a:pt x="26670" y="697230"/>
                  </a:lnTo>
                  <a:close/>
                </a:path>
                <a:path w="26670" h="976629">
                  <a:moveTo>
                    <a:pt x="26670" y="690880"/>
                  </a:moveTo>
                  <a:lnTo>
                    <a:pt x="0" y="690880"/>
                  </a:lnTo>
                  <a:lnTo>
                    <a:pt x="0" y="695960"/>
                  </a:lnTo>
                  <a:lnTo>
                    <a:pt x="26670" y="695960"/>
                  </a:lnTo>
                  <a:lnTo>
                    <a:pt x="26670" y="690880"/>
                  </a:lnTo>
                  <a:close/>
                </a:path>
                <a:path w="26670" h="976629">
                  <a:moveTo>
                    <a:pt x="26670" y="684530"/>
                  </a:moveTo>
                  <a:lnTo>
                    <a:pt x="0" y="684530"/>
                  </a:lnTo>
                  <a:lnTo>
                    <a:pt x="0" y="689610"/>
                  </a:lnTo>
                  <a:lnTo>
                    <a:pt x="26670" y="689610"/>
                  </a:lnTo>
                  <a:lnTo>
                    <a:pt x="26670" y="684530"/>
                  </a:lnTo>
                  <a:close/>
                </a:path>
                <a:path w="26670" h="976629">
                  <a:moveTo>
                    <a:pt x="26670" y="678180"/>
                  </a:moveTo>
                  <a:lnTo>
                    <a:pt x="0" y="678180"/>
                  </a:lnTo>
                  <a:lnTo>
                    <a:pt x="0" y="683260"/>
                  </a:lnTo>
                  <a:lnTo>
                    <a:pt x="26670" y="683260"/>
                  </a:lnTo>
                  <a:lnTo>
                    <a:pt x="26670" y="678180"/>
                  </a:lnTo>
                  <a:close/>
                </a:path>
                <a:path w="26670" h="976629">
                  <a:moveTo>
                    <a:pt x="26670" y="671830"/>
                  </a:moveTo>
                  <a:lnTo>
                    <a:pt x="0" y="671830"/>
                  </a:lnTo>
                  <a:lnTo>
                    <a:pt x="0" y="676910"/>
                  </a:lnTo>
                  <a:lnTo>
                    <a:pt x="26670" y="676910"/>
                  </a:lnTo>
                  <a:lnTo>
                    <a:pt x="26670" y="671830"/>
                  </a:lnTo>
                  <a:close/>
                </a:path>
                <a:path w="26670" h="976629">
                  <a:moveTo>
                    <a:pt x="26670" y="665480"/>
                  </a:moveTo>
                  <a:lnTo>
                    <a:pt x="0" y="665480"/>
                  </a:lnTo>
                  <a:lnTo>
                    <a:pt x="0" y="670560"/>
                  </a:lnTo>
                  <a:lnTo>
                    <a:pt x="26670" y="670560"/>
                  </a:lnTo>
                  <a:lnTo>
                    <a:pt x="26670" y="665480"/>
                  </a:lnTo>
                  <a:close/>
                </a:path>
                <a:path w="26670" h="976629">
                  <a:moveTo>
                    <a:pt x="26670" y="659130"/>
                  </a:moveTo>
                  <a:lnTo>
                    <a:pt x="0" y="659130"/>
                  </a:lnTo>
                  <a:lnTo>
                    <a:pt x="0" y="664210"/>
                  </a:lnTo>
                  <a:lnTo>
                    <a:pt x="26670" y="664210"/>
                  </a:lnTo>
                  <a:lnTo>
                    <a:pt x="26670" y="659130"/>
                  </a:lnTo>
                  <a:close/>
                </a:path>
                <a:path w="26670" h="976629">
                  <a:moveTo>
                    <a:pt x="26670" y="652780"/>
                  </a:moveTo>
                  <a:lnTo>
                    <a:pt x="0" y="652780"/>
                  </a:lnTo>
                  <a:lnTo>
                    <a:pt x="0" y="657860"/>
                  </a:lnTo>
                  <a:lnTo>
                    <a:pt x="26670" y="657860"/>
                  </a:lnTo>
                  <a:lnTo>
                    <a:pt x="26670" y="652780"/>
                  </a:lnTo>
                  <a:close/>
                </a:path>
                <a:path w="26670" h="976629">
                  <a:moveTo>
                    <a:pt x="26670" y="646430"/>
                  </a:moveTo>
                  <a:lnTo>
                    <a:pt x="0" y="646430"/>
                  </a:lnTo>
                  <a:lnTo>
                    <a:pt x="0" y="651510"/>
                  </a:lnTo>
                  <a:lnTo>
                    <a:pt x="26670" y="651510"/>
                  </a:lnTo>
                  <a:lnTo>
                    <a:pt x="26670" y="646430"/>
                  </a:lnTo>
                  <a:close/>
                </a:path>
                <a:path w="26670" h="976629">
                  <a:moveTo>
                    <a:pt x="26670" y="640080"/>
                  </a:moveTo>
                  <a:lnTo>
                    <a:pt x="0" y="640080"/>
                  </a:lnTo>
                  <a:lnTo>
                    <a:pt x="0" y="645160"/>
                  </a:lnTo>
                  <a:lnTo>
                    <a:pt x="26670" y="645160"/>
                  </a:lnTo>
                  <a:lnTo>
                    <a:pt x="26670" y="640080"/>
                  </a:lnTo>
                  <a:close/>
                </a:path>
                <a:path w="26670" h="976629">
                  <a:moveTo>
                    <a:pt x="26670" y="635000"/>
                  </a:moveTo>
                  <a:lnTo>
                    <a:pt x="0" y="635000"/>
                  </a:lnTo>
                  <a:lnTo>
                    <a:pt x="0" y="638810"/>
                  </a:lnTo>
                  <a:lnTo>
                    <a:pt x="26670" y="638810"/>
                  </a:lnTo>
                  <a:lnTo>
                    <a:pt x="26670" y="635000"/>
                  </a:lnTo>
                  <a:close/>
                </a:path>
              </a:pathLst>
            </a:custGeom>
            <a:solidFill>
              <a:srgbClr val="2B55D4"/>
            </a:solidFill>
          </p:spPr>
          <p:txBody>
            <a:bodyPr wrap="square" lIns="0" tIns="0" rIns="0" bIns="0" rtlCol="0"/>
            <a:lstStyle/>
            <a:p>
              <a:endParaRPr/>
            </a:p>
          </p:txBody>
        </p:sp>
        <p:sp>
          <p:nvSpPr>
            <p:cNvPr id="474" name="object 474"/>
            <p:cNvSpPr/>
            <p:nvPr/>
          </p:nvSpPr>
          <p:spPr>
            <a:xfrm>
              <a:off x="5584189" y="5403850"/>
              <a:ext cx="25400" cy="981710"/>
            </a:xfrm>
            <a:custGeom>
              <a:avLst/>
              <a:gdLst/>
              <a:ahLst/>
              <a:cxnLst/>
              <a:rect l="l" t="t" r="r" b="b"/>
              <a:pathLst>
                <a:path w="25400" h="981710">
                  <a:moveTo>
                    <a:pt x="2539" y="0"/>
                  </a:moveTo>
                  <a:lnTo>
                    <a:pt x="0" y="0"/>
                  </a:lnTo>
                  <a:lnTo>
                    <a:pt x="0" y="1269"/>
                  </a:lnTo>
                  <a:lnTo>
                    <a:pt x="2539" y="1269"/>
                  </a:lnTo>
                  <a:lnTo>
                    <a:pt x="2539" y="0"/>
                  </a:lnTo>
                  <a:close/>
                </a:path>
                <a:path w="25400" h="981710">
                  <a:moveTo>
                    <a:pt x="10160" y="1270"/>
                  </a:moveTo>
                  <a:lnTo>
                    <a:pt x="0" y="1270"/>
                  </a:lnTo>
                  <a:lnTo>
                    <a:pt x="0" y="10159"/>
                  </a:lnTo>
                  <a:lnTo>
                    <a:pt x="25400" y="10159"/>
                  </a:lnTo>
                  <a:lnTo>
                    <a:pt x="25400" y="5080"/>
                  </a:lnTo>
                  <a:lnTo>
                    <a:pt x="24130" y="5080"/>
                  </a:lnTo>
                  <a:lnTo>
                    <a:pt x="24130" y="3810"/>
                  </a:lnTo>
                  <a:lnTo>
                    <a:pt x="16510" y="3810"/>
                  </a:lnTo>
                  <a:lnTo>
                    <a:pt x="16510" y="2540"/>
                  </a:lnTo>
                  <a:lnTo>
                    <a:pt x="10160" y="2540"/>
                  </a:lnTo>
                  <a:lnTo>
                    <a:pt x="10160" y="1270"/>
                  </a:lnTo>
                  <a:close/>
                </a:path>
                <a:path w="25400" h="981710">
                  <a:moveTo>
                    <a:pt x="25400" y="10160"/>
                  </a:moveTo>
                  <a:lnTo>
                    <a:pt x="0" y="10160"/>
                  </a:lnTo>
                  <a:lnTo>
                    <a:pt x="0" y="35559"/>
                  </a:lnTo>
                  <a:lnTo>
                    <a:pt x="25400" y="35559"/>
                  </a:lnTo>
                  <a:lnTo>
                    <a:pt x="25400" y="10160"/>
                  </a:lnTo>
                  <a:close/>
                </a:path>
                <a:path w="25400" h="981710">
                  <a:moveTo>
                    <a:pt x="25400" y="35560"/>
                  </a:moveTo>
                  <a:lnTo>
                    <a:pt x="0" y="35560"/>
                  </a:lnTo>
                  <a:lnTo>
                    <a:pt x="0" y="48259"/>
                  </a:lnTo>
                  <a:lnTo>
                    <a:pt x="25400" y="48259"/>
                  </a:lnTo>
                  <a:lnTo>
                    <a:pt x="25400" y="35560"/>
                  </a:lnTo>
                  <a:close/>
                </a:path>
                <a:path w="25400" h="981710">
                  <a:moveTo>
                    <a:pt x="25400" y="48260"/>
                  </a:moveTo>
                  <a:lnTo>
                    <a:pt x="0" y="48260"/>
                  </a:lnTo>
                  <a:lnTo>
                    <a:pt x="0" y="54609"/>
                  </a:lnTo>
                  <a:lnTo>
                    <a:pt x="25400" y="54609"/>
                  </a:lnTo>
                  <a:lnTo>
                    <a:pt x="25400" y="48260"/>
                  </a:lnTo>
                  <a:close/>
                </a:path>
                <a:path w="25400" h="981710">
                  <a:moveTo>
                    <a:pt x="25400" y="54610"/>
                  </a:moveTo>
                  <a:lnTo>
                    <a:pt x="0" y="54610"/>
                  </a:lnTo>
                  <a:lnTo>
                    <a:pt x="0" y="60959"/>
                  </a:lnTo>
                  <a:lnTo>
                    <a:pt x="25400" y="60959"/>
                  </a:lnTo>
                  <a:lnTo>
                    <a:pt x="25400" y="54610"/>
                  </a:lnTo>
                  <a:close/>
                </a:path>
                <a:path w="25400" h="981710">
                  <a:moveTo>
                    <a:pt x="25400" y="60960"/>
                  </a:moveTo>
                  <a:lnTo>
                    <a:pt x="0" y="60960"/>
                  </a:lnTo>
                  <a:lnTo>
                    <a:pt x="0" y="67309"/>
                  </a:lnTo>
                  <a:lnTo>
                    <a:pt x="25400" y="67309"/>
                  </a:lnTo>
                  <a:lnTo>
                    <a:pt x="25400" y="60960"/>
                  </a:lnTo>
                  <a:close/>
                </a:path>
                <a:path w="25400" h="981710">
                  <a:moveTo>
                    <a:pt x="25400" y="67310"/>
                  </a:moveTo>
                  <a:lnTo>
                    <a:pt x="0" y="67310"/>
                  </a:lnTo>
                  <a:lnTo>
                    <a:pt x="0" y="73659"/>
                  </a:lnTo>
                  <a:lnTo>
                    <a:pt x="25400" y="73659"/>
                  </a:lnTo>
                  <a:lnTo>
                    <a:pt x="25400" y="67310"/>
                  </a:lnTo>
                  <a:close/>
                </a:path>
                <a:path w="25400" h="981710">
                  <a:moveTo>
                    <a:pt x="25400" y="73660"/>
                  </a:moveTo>
                  <a:lnTo>
                    <a:pt x="0" y="73660"/>
                  </a:lnTo>
                  <a:lnTo>
                    <a:pt x="0" y="80009"/>
                  </a:lnTo>
                  <a:lnTo>
                    <a:pt x="25400" y="80009"/>
                  </a:lnTo>
                  <a:lnTo>
                    <a:pt x="25400" y="73660"/>
                  </a:lnTo>
                  <a:close/>
                </a:path>
                <a:path w="25400" h="981710">
                  <a:moveTo>
                    <a:pt x="25400" y="81280"/>
                  </a:moveTo>
                  <a:lnTo>
                    <a:pt x="0" y="81280"/>
                  </a:lnTo>
                  <a:lnTo>
                    <a:pt x="0" y="86359"/>
                  </a:lnTo>
                  <a:lnTo>
                    <a:pt x="25400" y="86359"/>
                  </a:lnTo>
                  <a:lnTo>
                    <a:pt x="25400" y="81280"/>
                  </a:lnTo>
                  <a:close/>
                </a:path>
                <a:path w="25400" h="981710">
                  <a:moveTo>
                    <a:pt x="25400" y="80010"/>
                  </a:moveTo>
                  <a:lnTo>
                    <a:pt x="0" y="80010"/>
                  </a:lnTo>
                  <a:lnTo>
                    <a:pt x="0" y="81280"/>
                  </a:lnTo>
                  <a:lnTo>
                    <a:pt x="25400" y="81280"/>
                  </a:lnTo>
                  <a:lnTo>
                    <a:pt x="25400" y="80010"/>
                  </a:lnTo>
                  <a:close/>
                </a:path>
                <a:path w="25400" h="981710">
                  <a:moveTo>
                    <a:pt x="25400" y="86360"/>
                  </a:moveTo>
                  <a:lnTo>
                    <a:pt x="0" y="86360"/>
                  </a:lnTo>
                  <a:lnTo>
                    <a:pt x="0" y="92709"/>
                  </a:lnTo>
                  <a:lnTo>
                    <a:pt x="25400" y="92709"/>
                  </a:lnTo>
                  <a:lnTo>
                    <a:pt x="25400" y="86360"/>
                  </a:lnTo>
                  <a:close/>
                </a:path>
                <a:path w="25400" h="981710">
                  <a:moveTo>
                    <a:pt x="25400" y="92710"/>
                  </a:moveTo>
                  <a:lnTo>
                    <a:pt x="0" y="92710"/>
                  </a:lnTo>
                  <a:lnTo>
                    <a:pt x="0" y="99059"/>
                  </a:lnTo>
                  <a:lnTo>
                    <a:pt x="25400" y="99059"/>
                  </a:lnTo>
                  <a:lnTo>
                    <a:pt x="25400" y="92710"/>
                  </a:lnTo>
                  <a:close/>
                </a:path>
                <a:path w="25400" h="981710">
                  <a:moveTo>
                    <a:pt x="25400" y="99060"/>
                  </a:moveTo>
                  <a:lnTo>
                    <a:pt x="0" y="99060"/>
                  </a:lnTo>
                  <a:lnTo>
                    <a:pt x="0" y="105409"/>
                  </a:lnTo>
                  <a:lnTo>
                    <a:pt x="25400" y="105409"/>
                  </a:lnTo>
                  <a:lnTo>
                    <a:pt x="25400" y="99060"/>
                  </a:lnTo>
                  <a:close/>
                </a:path>
                <a:path w="25400" h="981710">
                  <a:moveTo>
                    <a:pt x="25400" y="105410"/>
                  </a:moveTo>
                  <a:lnTo>
                    <a:pt x="0" y="105410"/>
                  </a:lnTo>
                  <a:lnTo>
                    <a:pt x="0" y="111759"/>
                  </a:lnTo>
                  <a:lnTo>
                    <a:pt x="25400" y="111759"/>
                  </a:lnTo>
                  <a:lnTo>
                    <a:pt x="25400" y="105410"/>
                  </a:lnTo>
                  <a:close/>
                </a:path>
                <a:path w="25400" h="981710">
                  <a:moveTo>
                    <a:pt x="25400" y="111760"/>
                  </a:moveTo>
                  <a:lnTo>
                    <a:pt x="0" y="111760"/>
                  </a:lnTo>
                  <a:lnTo>
                    <a:pt x="0" y="118109"/>
                  </a:lnTo>
                  <a:lnTo>
                    <a:pt x="25400" y="118109"/>
                  </a:lnTo>
                  <a:lnTo>
                    <a:pt x="25400" y="111760"/>
                  </a:lnTo>
                  <a:close/>
                </a:path>
                <a:path w="25400" h="981710">
                  <a:moveTo>
                    <a:pt x="25400" y="118110"/>
                  </a:moveTo>
                  <a:lnTo>
                    <a:pt x="0" y="118110"/>
                  </a:lnTo>
                  <a:lnTo>
                    <a:pt x="0" y="143509"/>
                  </a:lnTo>
                  <a:lnTo>
                    <a:pt x="25400" y="143509"/>
                  </a:lnTo>
                  <a:lnTo>
                    <a:pt x="25400" y="118110"/>
                  </a:lnTo>
                  <a:close/>
                </a:path>
                <a:path w="25400" h="981710">
                  <a:moveTo>
                    <a:pt x="25400" y="143510"/>
                  </a:moveTo>
                  <a:lnTo>
                    <a:pt x="0" y="143510"/>
                  </a:lnTo>
                  <a:lnTo>
                    <a:pt x="0" y="149859"/>
                  </a:lnTo>
                  <a:lnTo>
                    <a:pt x="25400" y="149859"/>
                  </a:lnTo>
                  <a:lnTo>
                    <a:pt x="25400" y="143510"/>
                  </a:lnTo>
                  <a:close/>
                </a:path>
                <a:path w="25400" h="981710">
                  <a:moveTo>
                    <a:pt x="25400" y="149860"/>
                  </a:moveTo>
                  <a:lnTo>
                    <a:pt x="0" y="149860"/>
                  </a:lnTo>
                  <a:lnTo>
                    <a:pt x="0" y="156209"/>
                  </a:lnTo>
                  <a:lnTo>
                    <a:pt x="25400" y="156209"/>
                  </a:lnTo>
                  <a:lnTo>
                    <a:pt x="25400" y="149860"/>
                  </a:lnTo>
                  <a:close/>
                </a:path>
                <a:path w="25400" h="981710">
                  <a:moveTo>
                    <a:pt x="25400" y="156210"/>
                  </a:moveTo>
                  <a:lnTo>
                    <a:pt x="0" y="156210"/>
                  </a:lnTo>
                  <a:lnTo>
                    <a:pt x="0" y="162559"/>
                  </a:lnTo>
                  <a:lnTo>
                    <a:pt x="25400" y="162559"/>
                  </a:lnTo>
                  <a:lnTo>
                    <a:pt x="25400" y="156210"/>
                  </a:lnTo>
                  <a:close/>
                </a:path>
                <a:path w="25400" h="981710">
                  <a:moveTo>
                    <a:pt x="25400" y="162560"/>
                  </a:moveTo>
                  <a:lnTo>
                    <a:pt x="0" y="162560"/>
                  </a:lnTo>
                  <a:lnTo>
                    <a:pt x="0" y="166369"/>
                  </a:lnTo>
                  <a:lnTo>
                    <a:pt x="25400" y="166369"/>
                  </a:lnTo>
                  <a:lnTo>
                    <a:pt x="25400" y="162560"/>
                  </a:lnTo>
                  <a:close/>
                </a:path>
                <a:path w="25400" h="981710">
                  <a:moveTo>
                    <a:pt x="25400" y="166370"/>
                  </a:moveTo>
                  <a:lnTo>
                    <a:pt x="0" y="166370"/>
                  </a:lnTo>
                  <a:lnTo>
                    <a:pt x="0" y="168909"/>
                  </a:lnTo>
                  <a:lnTo>
                    <a:pt x="25400" y="168909"/>
                  </a:lnTo>
                  <a:lnTo>
                    <a:pt x="25400" y="166370"/>
                  </a:lnTo>
                  <a:close/>
                </a:path>
                <a:path w="25400" h="981710">
                  <a:moveTo>
                    <a:pt x="25400" y="168910"/>
                  </a:moveTo>
                  <a:lnTo>
                    <a:pt x="0" y="168910"/>
                  </a:lnTo>
                  <a:lnTo>
                    <a:pt x="0" y="181609"/>
                  </a:lnTo>
                  <a:lnTo>
                    <a:pt x="25400" y="181609"/>
                  </a:lnTo>
                  <a:lnTo>
                    <a:pt x="25400" y="168910"/>
                  </a:lnTo>
                  <a:close/>
                </a:path>
                <a:path w="25400" h="981710">
                  <a:moveTo>
                    <a:pt x="25400" y="181610"/>
                  </a:moveTo>
                  <a:lnTo>
                    <a:pt x="0" y="181610"/>
                  </a:lnTo>
                  <a:lnTo>
                    <a:pt x="0" y="187959"/>
                  </a:lnTo>
                  <a:lnTo>
                    <a:pt x="25400" y="187959"/>
                  </a:lnTo>
                  <a:lnTo>
                    <a:pt x="25400" y="181610"/>
                  </a:lnTo>
                  <a:close/>
                </a:path>
                <a:path w="25400" h="981710">
                  <a:moveTo>
                    <a:pt x="25400" y="187960"/>
                  </a:moveTo>
                  <a:lnTo>
                    <a:pt x="0" y="187960"/>
                  </a:lnTo>
                  <a:lnTo>
                    <a:pt x="0" y="198119"/>
                  </a:lnTo>
                  <a:lnTo>
                    <a:pt x="25400" y="198119"/>
                  </a:lnTo>
                  <a:lnTo>
                    <a:pt x="25400" y="187960"/>
                  </a:lnTo>
                  <a:close/>
                </a:path>
                <a:path w="25400" h="981710">
                  <a:moveTo>
                    <a:pt x="25400" y="198120"/>
                  </a:moveTo>
                  <a:lnTo>
                    <a:pt x="0" y="198120"/>
                  </a:lnTo>
                  <a:lnTo>
                    <a:pt x="0" y="204469"/>
                  </a:lnTo>
                  <a:lnTo>
                    <a:pt x="25400" y="204469"/>
                  </a:lnTo>
                  <a:lnTo>
                    <a:pt x="25400" y="198120"/>
                  </a:lnTo>
                  <a:close/>
                </a:path>
                <a:path w="25400" h="981710">
                  <a:moveTo>
                    <a:pt x="25400" y="204470"/>
                  </a:moveTo>
                  <a:lnTo>
                    <a:pt x="0" y="204470"/>
                  </a:lnTo>
                  <a:lnTo>
                    <a:pt x="0" y="213359"/>
                  </a:lnTo>
                  <a:lnTo>
                    <a:pt x="25400" y="213359"/>
                  </a:lnTo>
                  <a:lnTo>
                    <a:pt x="25400" y="204470"/>
                  </a:lnTo>
                  <a:close/>
                </a:path>
                <a:path w="25400" h="981710">
                  <a:moveTo>
                    <a:pt x="25400" y="213360"/>
                  </a:moveTo>
                  <a:lnTo>
                    <a:pt x="0" y="213360"/>
                  </a:lnTo>
                  <a:lnTo>
                    <a:pt x="0" y="218439"/>
                  </a:lnTo>
                  <a:lnTo>
                    <a:pt x="25400" y="218439"/>
                  </a:lnTo>
                  <a:lnTo>
                    <a:pt x="25400" y="213360"/>
                  </a:lnTo>
                  <a:close/>
                </a:path>
                <a:path w="25400" h="981710">
                  <a:moveTo>
                    <a:pt x="25400" y="218440"/>
                  </a:moveTo>
                  <a:lnTo>
                    <a:pt x="0" y="218440"/>
                  </a:lnTo>
                  <a:lnTo>
                    <a:pt x="0" y="219709"/>
                  </a:lnTo>
                  <a:lnTo>
                    <a:pt x="25400" y="219709"/>
                  </a:lnTo>
                  <a:lnTo>
                    <a:pt x="25400" y="218440"/>
                  </a:lnTo>
                  <a:close/>
                </a:path>
                <a:path w="25400" h="981710">
                  <a:moveTo>
                    <a:pt x="25400" y="219710"/>
                  </a:moveTo>
                  <a:lnTo>
                    <a:pt x="0" y="219710"/>
                  </a:lnTo>
                  <a:lnTo>
                    <a:pt x="0" y="226059"/>
                  </a:lnTo>
                  <a:lnTo>
                    <a:pt x="25400" y="226059"/>
                  </a:lnTo>
                  <a:lnTo>
                    <a:pt x="25400" y="219710"/>
                  </a:lnTo>
                  <a:close/>
                </a:path>
                <a:path w="25400" h="981710">
                  <a:moveTo>
                    <a:pt x="25400" y="226060"/>
                  </a:moveTo>
                  <a:lnTo>
                    <a:pt x="0" y="226060"/>
                  </a:lnTo>
                  <a:lnTo>
                    <a:pt x="0" y="236219"/>
                  </a:lnTo>
                  <a:lnTo>
                    <a:pt x="25400" y="236219"/>
                  </a:lnTo>
                  <a:lnTo>
                    <a:pt x="25400" y="226060"/>
                  </a:lnTo>
                  <a:close/>
                </a:path>
                <a:path w="25400" h="981710">
                  <a:moveTo>
                    <a:pt x="25400" y="236220"/>
                  </a:moveTo>
                  <a:lnTo>
                    <a:pt x="0" y="236220"/>
                  </a:lnTo>
                  <a:lnTo>
                    <a:pt x="0" y="245109"/>
                  </a:lnTo>
                  <a:lnTo>
                    <a:pt x="25400" y="245109"/>
                  </a:lnTo>
                  <a:lnTo>
                    <a:pt x="25400" y="236220"/>
                  </a:lnTo>
                  <a:close/>
                </a:path>
                <a:path w="25400" h="981710">
                  <a:moveTo>
                    <a:pt x="25400" y="245110"/>
                  </a:moveTo>
                  <a:lnTo>
                    <a:pt x="0" y="245110"/>
                  </a:lnTo>
                  <a:lnTo>
                    <a:pt x="0" y="283209"/>
                  </a:lnTo>
                  <a:lnTo>
                    <a:pt x="25400" y="283209"/>
                  </a:lnTo>
                  <a:lnTo>
                    <a:pt x="25400" y="245110"/>
                  </a:lnTo>
                  <a:close/>
                </a:path>
                <a:path w="25400" h="981710">
                  <a:moveTo>
                    <a:pt x="25400" y="283210"/>
                  </a:moveTo>
                  <a:lnTo>
                    <a:pt x="0" y="283210"/>
                  </a:lnTo>
                  <a:lnTo>
                    <a:pt x="0" y="287019"/>
                  </a:lnTo>
                  <a:lnTo>
                    <a:pt x="25400" y="287019"/>
                  </a:lnTo>
                  <a:lnTo>
                    <a:pt x="25400" y="283210"/>
                  </a:lnTo>
                  <a:close/>
                </a:path>
                <a:path w="25400" h="981710">
                  <a:moveTo>
                    <a:pt x="25400" y="287020"/>
                  </a:moveTo>
                  <a:lnTo>
                    <a:pt x="0" y="287020"/>
                  </a:lnTo>
                  <a:lnTo>
                    <a:pt x="0" y="289559"/>
                  </a:lnTo>
                  <a:lnTo>
                    <a:pt x="25400" y="289559"/>
                  </a:lnTo>
                  <a:lnTo>
                    <a:pt x="25400" y="287020"/>
                  </a:lnTo>
                  <a:close/>
                </a:path>
                <a:path w="25400" h="981710">
                  <a:moveTo>
                    <a:pt x="25400" y="289560"/>
                  </a:moveTo>
                  <a:lnTo>
                    <a:pt x="0" y="289560"/>
                  </a:lnTo>
                  <a:lnTo>
                    <a:pt x="0" y="295909"/>
                  </a:lnTo>
                  <a:lnTo>
                    <a:pt x="25400" y="295909"/>
                  </a:lnTo>
                  <a:lnTo>
                    <a:pt x="25400" y="289560"/>
                  </a:lnTo>
                  <a:close/>
                </a:path>
                <a:path w="25400" h="981710">
                  <a:moveTo>
                    <a:pt x="25400" y="295910"/>
                  </a:moveTo>
                  <a:lnTo>
                    <a:pt x="0" y="295910"/>
                  </a:lnTo>
                  <a:lnTo>
                    <a:pt x="0" y="299719"/>
                  </a:lnTo>
                  <a:lnTo>
                    <a:pt x="25400" y="299719"/>
                  </a:lnTo>
                  <a:lnTo>
                    <a:pt x="25400" y="295910"/>
                  </a:lnTo>
                  <a:close/>
                </a:path>
                <a:path w="25400" h="981710">
                  <a:moveTo>
                    <a:pt x="25400" y="299720"/>
                  </a:moveTo>
                  <a:lnTo>
                    <a:pt x="0" y="299720"/>
                  </a:lnTo>
                  <a:lnTo>
                    <a:pt x="0" y="337819"/>
                  </a:lnTo>
                  <a:lnTo>
                    <a:pt x="25400" y="337819"/>
                  </a:lnTo>
                  <a:lnTo>
                    <a:pt x="25400" y="299720"/>
                  </a:lnTo>
                  <a:close/>
                </a:path>
                <a:path w="25400" h="981710">
                  <a:moveTo>
                    <a:pt x="25400" y="337820"/>
                  </a:moveTo>
                  <a:lnTo>
                    <a:pt x="0" y="337820"/>
                  </a:lnTo>
                  <a:lnTo>
                    <a:pt x="0" y="346709"/>
                  </a:lnTo>
                  <a:lnTo>
                    <a:pt x="25400" y="346709"/>
                  </a:lnTo>
                  <a:lnTo>
                    <a:pt x="25400" y="337820"/>
                  </a:lnTo>
                  <a:close/>
                </a:path>
                <a:path w="25400" h="981710">
                  <a:moveTo>
                    <a:pt x="25400" y="346710"/>
                  </a:moveTo>
                  <a:lnTo>
                    <a:pt x="0" y="346710"/>
                  </a:lnTo>
                  <a:lnTo>
                    <a:pt x="0" y="353059"/>
                  </a:lnTo>
                  <a:lnTo>
                    <a:pt x="25400" y="353059"/>
                  </a:lnTo>
                  <a:lnTo>
                    <a:pt x="25400" y="346710"/>
                  </a:lnTo>
                  <a:close/>
                </a:path>
                <a:path w="25400" h="981710">
                  <a:moveTo>
                    <a:pt x="25400" y="353060"/>
                  </a:moveTo>
                  <a:lnTo>
                    <a:pt x="0" y="353060"/>
                  </a:lnTo>
                  <a:lnTo>
                    <a:pt x="0" y="359409"/>
                  </a:lnTo>
                  <a:lnTo>
                    <a:pt x="25400" y="359409"/>
                  </a:lnTo>
                  <a:lnTo>
                    <a:pt x="25400" y="353060"/>
                  </a:lnTo>
                  <a:close/>
                </a:path>
                <a:path w="25400" h="981710">
                  <a:moveTo>
                    <a:pt x="25400" y="359410"/>
                  </a:moveTo>
                  <a:lnTo>
                    <a:pt x="0" y="359410"/>
                  </a:lnTo>
                  <a:lnTo>
                    <a:pt x="0" y="363219"/>
                  </a:lnTo>
                  <a:lnTo>
                    <a:pt x="25400" y="363219"/>
                  </a:lnTo>
                  <a:lnTo>
                    <a:pt x="25400" y="359410"/>
                  </a:lnTo>
                  <a:close/>
                </a:path>
                <a:path w="25400" h="981710">
                  <a:moveTo>
                    <a:pt x="25400" y="363220"/>
                  </a:moveTo>
                  <a:lnTo>
                    <a:pt x="0" y="363220"/>
                  </a:lnTo>
                  <a:lnTo>
                    <a:pt x="0" y="369569"/>
                  </a:lnTo>
                  <a:lnTo>
                    <a:pt x="25400" y="369569"/>
                  </a:lnTo>
                  <a:lnTo>
                    <a:pt x="25400" y="363220"/>
                  </a:lnTo>
                  <a:close/>
                </a:path>
                <a:path w="25400" h="981710">
                  <a:moveTo>
                    <a:pt x="25400" y="369570"/>
                  </a:moveTo>
                  <a:lnTo>
                    <a:pt x="0" y="369570"/>
                  </a:lnTo>
                  <a:lnTo>
                    <a:pt x="0" y="372109"/>
                  </a:lnTo>
                  <a:lnTo>
                    <a:pt x="25400" y="372109"/>
                  </a:lnTo>
                  <a:lnTo>
                    <a:pt x="25400" y="369570"/>
                  </a:lnTo>
                  <a:close/>
                </a:path>
                <a:path w="25400" h="981710">
                  <a:moveTo>
                    <a:pt x="25400" y="372110"/>
                  </a:moveTo>
                  <a:lnTo>
                    <a:pt x="0" y="372110"/>
                  </a:lnTo>
                  <a:lnTo>
                    <a:pt x="0" y="375919"/>
                  </a:lnTo>
                  <a:lnTo>
                    <a:pt x="25400" y="375919"/>
                  </a:lnTo>
                  <a:lnTo>
                    <a:pt x="25400" y="372110"/>
                  </a:lnTo>
                  <a:close/>
                </a:path>
                <a:path w="25400" h="981710">
                  <a:moveTo>
                    <a:pt x="25400" y="375920"/>
                  </a:moveTo>
                  <a:lnTo>
                    <a:pt x="0" y="375920"/>
                  </a:lnTo>
                  <a:lnTo>
                    <a:pt x="0" y="378459"/>
                  </a:lnTo>
                  <a:lnTo>
                    <a:pt x="25400" y="378459"/>
                  </a:lnTo>
                  <a:lnTo>
                    <a:pt x="25400" y="375920"/>
                  </a:lnTo>
                  <a:close/>
                </a:path>
                <a:path w="25400" h="981710">
                  <a:moveTo>
                    <a:pt x="25400" y="378460"/>
                  </a:moveTo>
                  <a:lnTo>
                    <a:pt x="0" y="378460"/>
                  </a:lnTo>
                  <a:lnTo>
                    <a:pt x="0" y="384809"/>
                  </a:lnTo>
                  <a:lnTo>
                    <a:pt x="25400" y="384809"/>
                  </a:lnTo>
                  <a:lnTo>
                    <a:pt x="25400" y="378460"/>
                  </a:lnTo>
                  <a:close/>
                </a:path>
                <a:path w="25400" h="981710">
                  <a:moveTo>
                    <a:pt x="25400" y="384810"/>
                  </a:moveTo>
                  <a:lnTo>
                    <a:pt x="0" y="384810"/>
                  </a:lnTo>
                  <a:lnTo>
                    <a:pt x="0" y="410209"/>
                  </a:lnTo>
                  <a:lnTo>
                    <a:pt x="25400" y="410209"/>
                  </a:lnTo>
                  <a:lnTo>
                    <a:pt x="25400" y="384810"/>
                  </a:lnTo>
                  <a:close/>
                </a:path>
                <a:path w="25400" h="981710">
                  <a:moveTo>
                    <a:pt x="25400" y="410210"/>
                  </a:moveTo>
                  <a:lnTo>
                    <a:pt x="0" y="410210"/>
                  </a:lnTo>
                  <a:lnTo>
                    <a:pt x="0" y="416559"/>
                  </a:lnTo>
                  <a:lnTo>
                    <a:pt x="25400" y="416559"/>
                  </a:lnTo>
                  <a:lnTo>
                    <a:pt x="25400" y="410210"/>
                  </a:lnTo>
                  <a:close/>
                </a:path>
                <a:path w="25400" h="981710">
                  <a:moveTo>
                    <a:pt x="25400" y="416560"/>
                  </a:moveTo>
                  <a:lnTo>
                    <a:pt x="0" y="416560"/>
                  </a:lnTo>
                  <a:lnTo>
                    <a:pt x="0" y="429259"/>
                  </a:lnTo>
                  <a:lnTo>
                    <a:pt x="25400" y="429259"/>
                  </a:lnTo>
                  <a:lnTo>
                    <a:pt x="25400" y="416560"/>
                  </a:lnTo>
                  <a:close/>
                </a:path>
                <a:path w="25400" h="981710">
                  <a:moveTo>
                    <a:pt x="25400" y="429260"/>
                  </a:moveTo>
                  <a:lnTo>
                    <a:pt x="0" y="429260"/>
                  </a:lnTo>
                  <a:lnTo>
                    <a:pt x="0" y="445769"/>
                  </a:lnTo>
                  <a:lnTo>
                    <a:pt x="25400" y="445769"/>
                  </a:lnTo>
                  <a:lnTo>
                    <a:pt x="25400" y="429260"/>
                  </a:lnTo>
                  <a:close/>
                </a:path>
                <a:path w="25400" h="981710">
                  <a:moveTo>
                    <a:pt x="25400" y="445770"/>
                  </a:moveTo>
                  <a:lnTo>
                    <a:pt x="0" y="445770"/>
                  </a:lnTo>
                  <a:lnTo>
                    <a:pt x="0" y="448309"/>
                  </a:lnTo>
                  <a:lnTo>
                    <a:pt x="25400" y="448309"/>
                  </a:lnTo>
                  <a:lnTo>
                    <a:pt x="25400" y="445770"/>
                  </a:lnTo>
                  <a:close/>
                </a:path>
                <a:path w="25400" h="981710">
                  <a:moveTo>
                    <a:pt x="25400" y="448310"/>
                  </a:moveTo>
                  <a:lnTo>
                    <a:pt x="0" y="448310"/>
                  </a:lnTo>
                  <a:lnTo>
                    <a:pt x="0" y="452119"/>
                  </a:lnTo>
                  <a:lnTo>
                    <a:pt x="25400" y="452119"/>
                  </a:lnTo>
                  <a:lnTo>
                    <a:pt x="25400" y="448310"/>
                  </a:lnTo>
                  <a:close/>
                </a:path>
                <a:path w="25400" h="981710">
                  <a:moveTo>
                    <a:pt x="25400" y="452120"/>
                  </a:moveTo>
                  <a:lnTo>
                    <a:pt x="0" y="452120"/>
                  </a:lnTo>
                  <a:lnTo>
                    <a:pt x="0" y="454659"/>
                  </a:lnTo>
                  <a:lnTo>
                    <a:pt x="25400" y="454659"/>
                  </a:lnTo>
                  <a:lnTo>
                    <a:pt x="25400" y="452120"/>
                  </a:lnTo>
                  <a:close/>
                </a:path>
                <a:path w="25400" h="981710">
                  <a:moveTo>
                    <a:pt x="25400" y="454660"/>
                  </a:moveTo>
                  <a:lnTo>
                    <a:pt x="0" y="454660"/>
                  </a:lnTo>
                  <a:lnTo>
                    <a:pt x="0" y="458469"/>
                  </a:lnTo>
                  <a:lnTo>
                    <a:pt x="25400" y="458469"/>
                  </a:lnTo>
                  <a:lnTo>
                    <a:pt x="25400" y="454660"/>
                  </a:lnTo>
                  <a:close/>
                </a:path>
                <a:path w="25400" h="981710">
                  <a:moveTo>
                    <a:pt x="25400" y="458470"/>
                  </a:moveTo>
                  <a:lnTo>
                    <a:pt x="0" y="458470"/>
                  </a:lnTo>
                  <a:lnTo>
                    <a:pt x="0" y="464819"/>
                  </a:lnTo>
                  <a:lnTo>
                    <a:pt x="25400" y="464819"/>
                  </a:lnTo>
                  <a:lnTo>
                    <a:pt x="25400" y="458470"/>
                  </a:lnTo>
                  <a:close/>
                </a:path>
                <a:path w="25400" h="981710">
                  <a:moveTo>
                    <a:pt x="25400" y="464820"/>
                  </a:moveTo>
                  <a:lnTo>
                    <a:pt x="0" y="464820"/>
                  </a:lnTo>
                  <a:lnTo>
                    <a:pt x="0" y="473709"/>
                  </a:lnTo>
                  <a:lnTo>
                    <a:pt x="25400" y="473709"/>
                  </a:lnTo>
                  <a:lnTo>
                    <a:pt x="25400" y="464820"/>
                  </a:lnTo>
                  <a:close/>
                </a:path>
                <a:path w="25400" h="981710">
                  <a:moveTo>
                    <a:pt x="25400" y="473710"/>
                  </a:moveTo>
                  <a:lnTo>
                    <a:pt x="0" y="473710"/>
                  </a:lnTo>
                  <a:lnTo>
                    <a:pt x="0" y="486409"/>
                  </a:lnTo>
                  <a:lnTo>
                    <a:pt x="25400" y="486409"/>
                  </a:lnTo>
                  <a:lnTo>
                    <a:pt x="25400" y="473710"/>
                  </a:lnTo>
                  <a:close/>
                </a:path>
                <a:path w="25400" h="981710">
                  <a:moveTo>
                    <a:pt x="25400" y="486410"/>
                  </a:moveTo>
                  <a:lnTo>
                    <a:pt x="0" y="486410"/>
                  </a:lnTo>
                  <a:lnTo>
                    <a:pt x="0" y="496569"/>
                  </a:lnTo>
                  <a:lnTo>
                    <a:pt x="25400" y="496569"/>
                  </a:lnTo>
                  <a:lnTo>
                    <a:pt x="25400" y="486410"/>
                  </a:lnTo>
                  <a:close/>
                </a:path>
                <a:path w="25400" h="981710">
                  <a:moveTo>
                    <a:pt x="25400" y="496570"/>
                  </a:moveTo>
                  <a:lnTo>
                    <a:pt x="0" y="496570"/>
                  </a:lnTo>
                  <a:lnTo>
                    <a:pt x="0" y="499109"/>
                  </a:lnTo>
                  <a:lnTo>
                    <a:pt x="25400" y="499109"/>
                  </a:lnTo>
                  <a:lnTo>
                    <a:pt x="25400" y="496570"/>
                  </a:lnTo>
                  <a:close/>
                </a:path>
                <a:path w="25400" h="981710">
                  <a:moveTo>
                    <a:pt x="25400" y="499110"/>
                  </a:moveTo>
                  <a:lnTo>
                    <a:pt x="0" y="499110"/>
                  </a:lnTo>
                  <a:lnTo>
                    <a:pt x="0" y="505459"/>
                  </a:lnTo>
                  <a:lnTo>
                    <a:pt x="25400" y="505459"/>
                  </a:lnTo>
                  <a:lnTo>
                    <a:pt x="25400" y="499110"/>
                  </a:lnTo>
                  <a:close/>
                </a:path>
                <a:path w="25400" h="981710">
                  <a:moveTo>
                    <a:pt x="25400" y="505460"/>
                  </a:moveTo>
                  <a:lnTo>
                    <a:pt x="0" y="505460"/>
                  </a:lnTo>
                  <a:lnTo>
                    <a:pt x="0" y="509269"/>
                  </a:lnTo>
                  <a:lnTo>
                    <a:pt x="25400" y="509269"/>
                  </a:lnTo>
                  <a:lnTo>
                    <a:pt x="25400" y="505460"/>
                  </a:lnTo>
                  <a:close/>
                </a:path>
                <a:path w="25400" h="981710">
                  <a:moveTo>
                    <a:pt x="25400" y="509270"/>
                  </a:moveTo>
                  <a:lnTo>
                    <a:pt x="0" y="509270"/>
                  </a:lnTo>
                  <a:lnTo>
                    <a:pt x="0" y="515619"/>
                  </a:lnTo>
                  <a:lnTo>
                    <a:pt x="25400" y="515619"/>
                  </a:lnTo>
                  <a:lnTo>
                    <a:pt x="25400" y="509270"/>
                  </a:lnTo>
                  <a:close/>
                </a:path>
                <a:path w="25400" h="981710">
                  <a:moveTo>
                    <a:pt x="25400" y="515620"/>
                  </a:moveTo>
                  <a:lnTo>
                    <a:pt x="0" y="515620"/>
                  </a:lnTo>
                  <a:lnTo>
                    <a:pt x="0" y="518159"/>
                  </a:lnTo>
                  <a:lnTo>
                    <a:pt x="25400" y="518159"/>
                  </a:lnTo>
                  <a:lnTo>
                    <a:pt x="25400" y="515620"/>
                  </a:lnTo>
                  <a:close/>
                </a:path>
                <a:path w="25400" h="981710">
                  <a:moveTo>
                    <a:pt x="25400" y="518160"/>
                  </a:moveTo>
                  <a:lnTo>
                    <a:pt x="0" y="518160"/>
                  </a:lnTo>
                  <a:lnTo>
                    <a:pt x="0" y="521969"/>
                  </a:lnTo>
                  <a:lnTo>
                    <a:pt x="25400" y="521969"/>
                  </a:lnTo>
                  <a:lnTo>
                    <a:pt x="25400" y="518160"/>
                  </a:lnTo>
                  <a:close/>
                </a:path>
                <a:path w="25400" h="981710">
                  <a:moveTo>
                    <a:pt x="25400" y="521970"/>
                  </a:moveTo>
                  <a:lnTo>
                    <a:pt x="0" y="521970"/>
                  </a:lnTo>
                  <a:lnTo>
                    <a:pt x="0" y="524510"/>
                  </a:lnTo>
                  <a:lnTo>
                    <a:pt x="25400" y="524510"/>
                  </a:lnTo>
                  <a:lnTo>
                    <a:pt x="25400" y="521970"/>
                  </a:lnTo>
                  <a:close/>
                </a:path>
                <a:path w="25400" h="981710">
                  <a:moveTo>
                    <a:pt x="25400" y="524510"/>
                  </a:moveTo>
                  <a:lnTo>
                    <a:pt x="0" y="524510"/>
                  </a:lnTo>
                  <a:lnTo>
                    <a:pt x="0" y="530860"/>
                  </a:lnTo>
                  <a:lnTo>
                    <a:pt x="25400" y="530860"/>
                  </a:lnTo>
                  <a:lnTo>
                    <a:pt x="25400" y="524510"/>
                  </a:lnTo>
                  <a:close/>
                </a:path>
                <a:path w="25400" h="981710">
                  <a:moveTo>
                    <a:pt x="25400" y="530860"/>
                  </a:moveTo>
                  <a:lnTo>
                    <a:pt x="0" y="530860"/>
                  </a:lnTo>
                  <a:lnTo>
                    <a:pt x="0" y="549910"/>
                  </a:lnTo>
                  <a:lnTo>
                    <a:pt x="25400" y="549910"/>
                  </a:lnTo>
                  <a:lnTo>
                    <a:pt x="25400" y="530860"/>
                  </a:lnTo>
                  <a:close/>
                </a:path>
                <a:path w="25400" h="981710">
                  <a:moveTo>
                    <a:pt x="25400" y="549910"/>
                  </a:moveTo>
                  <a:lnTo>
                    <a:pt x="0" y="549910"/>
                  </a:lnTo>
                  <a:lnTo>
                    <a:pt x="0" y="553719"/>
                  </a:lnTo>
                  <a:lnTo>
                    <a:pt x="25400" y="553719"/>
                  </a:lnTo>
                  <a:lnTo>
                    <a:pt x="25400" y="549910"/>
                  </a:lnTo>
                  <a:close/>
                </a:path>
                <a:path w="25400" h="981710">
                  <a:moveTo>
                    <a:pt x="25400" y="553720"/>
                  </a:moveTo>
                  <a:lnTo>
                    <a:pt x="0" y="553720"/>
                  </a:lnTo>
                  <a:lnTo>
                    <a:pt x="0" y="566419"/>
                  </a:lnTo>
                  <a:lnTo>
                    <a:pt x="25400" y="566419"/>
                  </a:lnTo>
                  <a:lnTo>
                    <a:pt x="25400" y="553720"/>
                  </a:lnTo>
                  <a:close/>
                </a:path>
                <a:path w="25400" h="981710">
                  <a:moveTo>
                    <a:pt x="25400" y="566420"/>
                  </a:moveTo>
                  <a:lnTo>
                    <a:pt x="0" y="566420"/>
                  </a:lnTo>
                  <a:lnTo>
                    <a:pt x="0" y="575310"/>
                  </a:lnTo>
                  <a:lnTo>
                    <a:pt x="25400" y="575310"/>
                  </a:lnTo>
                  <a:lnTo>
                    <a:pt x="25400" y="566420"/>
                  </a:lnTo>
                  <a:close/>
                </a:path>
                <a:path w="25400" h="981710">
                  <a:moveTo>
                    <a:pt x="25400" y="575310"/>
                  </a:moveTo>
                  <a:lnTo>
                    <a:pt x="0" y="575310"/>
                  </a:lnTo>
                  <a:lnTo>
                    <a:pt x="0" y="579119"/>
                  </a:lnTo>
                  <a:lnTo>
                    <a:pt x="25400" y="579119"/>
                  </a:lnTo>
                  <a:lnTo>
                    <a:pt x="25400" y="575310"/>
                  </a:lnTo>
                  <a:close/>
                </a:path>
                <a:path w="25400" h="981710">
                  <a:moveTo>
                    <a:pt x="25400" y="579120"/>
                  </a:moveTo>
                  <a:lnTo>
                    <a:pt x="0" y="579120"/>
                  </a:lnTo>
                  <a:lnTo>
                    <a:pt x="0" y="594360"/>
                  </a:lnTo>
                  <a:lnTo>
                    <a:pt x="25400" y="594360"/>
                  </a:lnTo>
                  <a:lnTo>
                    <a:pt x="25400" y="579120"/>
                  </a:lnTo>
                  <a:close/>
                </a:path>
                <a:path w="25400" h="981710">
                  <a:moveTo>
                    <a:pt x="25400" y="594360"/>
                  </a:moveTo>
                  <a:lnTo>
                    <a:pt x="0" y="594360"/>
                  </a:lnTo>
                  <a:lnTo>
                    <a:pt x="0" y="600710"/>
                  </a:lnTo>
                  <a:lnTo>
                    <a:pt x="25400" y="600710"/>
                  </a:lnTo>
                  <a:lnTo>
                    <a:pt x="25400" y="594360"/>
                  </a:lnTo>
                  <a:close/>
                </a:path>
                <a:path w="25400" h="981710">
                  <a:moveTo>
                    <a:pt x="25400" y="600710"/>
                  </a:moveTo>
                  <a:lnTo>
                    <a:pt x="0" y="600710"/>
                  </a:lnTo>
                  <a:lnTo>
                    <a:pt x="0" y="604519"/>
                  </a:lnTo>
                  <a:lnTo>
                    <a:pt x="25400" y="604519"/>
                  </a:lnTo>
                  <a:lnTo>
                    <a:pt x="25400" y="600710"/>
                  </a:lnTo>
                  <a:close/>
                </a:path>
                <a:path w="25400" h="981710">
                  <a:moveTo>
                    <a:pt x="25400" y="604520"/>
                  </a:moveTo>
                  <a:lnTo>
                    <a:pt x="0" y="604520"/>
                  </a:lnTo>
                  <a:lnTo>
                    <a:pt x="0" y="607060"/>
                  </a:lnTo>
                  <a:lnTo>
                    <a:pt x="25400" y="607060"/>
                  </a:lnTo>
                  <a:lnTo>
                    <a:pt x="25400" y="604520"/>
                  </a:lnTo>
                  <a:close/>
                </a:path>
                <a:path w="25400" h="981710">
                  <a:moveTo>
                    <a:pt x="25400" y="607060"/>
                  </a:moveTo>
                  <a:lnTo>
                    <a:pt x="0" y="607060"/>
                  </a:lnTo>
                  <a:lnTo>
                    <a:pt x="0" y="610869"/>
                  </a:lnTo>
                  <a:lnTo>
                    <a:pt x="25400" y="610869"/>
                  </a:lnTo>
                  <a:lnTo>
                    <a:pt x="25400" y="607060"/>
                  </a:lnTo>
                  <a:close/>
                </a:path>
                <a:path w="25400" h="981710">
                  <a:moveTo>
                    <a:pt x="25400" y="610870"/>
                  </a:moveTo>
                  <a:lnTo>
                    <a:pt x="0" y="610870"/>
                  </a:lnTo>
                  <a:lnTo>
                    <a:pt x="0" y="617219"/>
                  </a:lnTo>
                  <a:lnTo>
                    <a:pt x="25400" y="617219"/>
                  </a:lnTo>
                  <a:lnTo>
                    <a:pt x="25400" y="610870"/>
                  </a:lnTo>
                  <a:close/>
                </a:path>
                <a:path w="25400" h="981710">
                  <a:moveTo>
                    <a:pt x="25400" y="617220"/>
                  </a:moveTo>
                  <a:lnTo>
                    <a:pt x="0" y="617220"/>
                  </a:lnTo>
                  <a:lnTo>
                    <a:pt x="0" y="619760"/>
                  </a:lnTo>
                  <a:lnTo>
                    <a:pt x="25400" y="619760"/>
                  </a:lnTo>
                  <a:lnTo>
                    <a:pt x="25400" y="617220"/>
                  </a:lnTo>
                  <a:close/>
                </a:path>
                <a:path w="25400" h="981710">
                  <a:moveTo>
                    <a:pt x="25400" y="619760"/>
                  </a:moveTo>
                  <a:lnTo>
                    <a:pt x="0" y="619760"/>
                  </a:lnTo>
                  <a:lnTo>
                    <a:pt x="0" y="626110"/>
                  </a:lnTo>
                  <a:lnTo>
                    <a:pt x="25400" y="626110"/>
                  </a:lnTo>
                  <a:lnTo>
                    <a:pt x="25400" y="619760"/>
                  </a:lnTo>
                  <a:close/>
                </a:path>
                <a:path w="25400" h="981710">
                  <a:moveTo>
                    <a:pt x="25400" y="626110"/>
                  </a:moveTo>
                  <a:lnTo>
                    <a:pt x="0" y="626110"/>
                  </a:lnTo>
                  <a:lnTo>
                    <a:pt x="0" y="638810"/>
                  </a:lnTo>
                  <a:lnTo>
                    <a:pt x="25400" y="638810"/>
                  </a:lnTo>
                  <a:lnTo>
                    <a:pt x="25400" y="626110"/>
                  </a:lnTo>
                  <a:close/>
                </a:path>
                <a:path w="25400" h="981710">
                  <a:moveTo>
                    <a:pt x="25400" y="975360"/>
                  </a:moveTo>
                  <a:lnTo>
                    <a:pt x="0" y="975360"/>
                  </a:lnTo>
                  <a:lnTo>
                    <a:pt x="0" y="980439"/>
                  </a:lnTo>
                  <a:lnTo>
                    <a:pt x="24129" y="980439"/>
                  </a:lnTo>
                  <a:lnTo>
                    <a:pt x="24129" y="981710"/>
                  </a:lnTo>
                  <a:lnTo>
                    <a:pt x="25400" y="981710"/>
                  </a:lnTo>
                  <a:lnTo>
                    <a:pt x="25400" y="975360"/>
                  </a:lnTo>
                  <a:close/>
                </a:path>
                <a:path w="25400" h="981710">
                  <a:moveTo>
                    <a:pt x="25400" y="969010"/>
                  </a:moveTo>
                  <a:lnTo>
                    <a:pt x="0" y="969010"/>
                  </a:lnTo>
                  <a:lnTo>
                    <a:pt x="0" y="974089"/>
                  </a:lnTo>
                  <a:lnTo>
                    <a:pt x="25400" y="974089"/>
                  </a:lnTo>
                  <a:lnTo>
                    <a:pt x="25400" y="969010"/>
                  </a:lnTo>
                  <a:close/>
                </a:path>
                <a:path w="25400" h="981710">
                  <a:moveTo>
                    <a:pt x="25400" y="962660"/>
                  </a:moveTo>
                  <a:lnTo>
                    <a:pt x="0" y="962660"/>
                  </a:lnTo>
                  <a:lnTo>
                    <a:pt x="0" y="967739"/>
                  </a:lnTo>
                  <a:lnTo>
                    <a:pt x="25400" y="967739"/>
                  </a:lnTo>
                  <a:lnTo>
                    <a:pt x="25400" y="962660"/>
                  </a:lnTo>
                  <a:close/>
                </a:path>
                <a:path w="25400" h="981710">
                  <a:moveTo>
                    <a:pt x="25400" y="956310"/>
                  </a:moveTo>
                  <a:lnTo>
                    <a:pt x="0" y="956310"/>
                  </a:lnTo>
                  <a:lnTo>
                    <a:pt x="0" y="961389"/>
                  </a:lnTo>
                  <a:lnTo>
                    <a:pt x="25400" y="961389"/>
                  </a:lnTo>
                  <a:lnTo>
                    <a:pt x="25400" y="956310"/>
                  </a:lnTo>
                  <a:close/>
                </a:path>
                <a:path w="25400" h="981710">
                  <a:moveTo>
                    <a:pt x="25400" y="949960"/>
                  </a:moveTo>
                  <a:lnTo>
                    <a:pt x="0" y="949960"/>
                  </a:lnTo>
                  <a:lnTo>
                    <a:pt x="0" y="955039"/>
                  </a:lnTo>
                  <a:lnTo>
                    <a:pt x="25400" y="955039"/>
                  </a:lnTo>
                  <a:lnTo>
                    <a:pt x="25400" y="949960"/>
                  </a:lnTo>
                  <a:close/>
                </a:path>
                <a:path w="25400" h="981710">
                  <a:moveTo>
                    <a:pt x="25400" y="943610"/>
                  </a:moveTo>
                  <a:lnTo>
                    <a:pt x="0" y="943610"/>
                  </a:lnTo>
                  <a:lnTo>
                    <a:pt x="0" y="948689"/>
                  </a:lnTo>
                  <a:lnTo>
                    <a:pt x="25400" y="948689"/>
                  </a:lnTo>
                  <a:lnTo>
                    <a:pt x="25400" y="943610"/>
                  </a:lnTo>
                  <a:close/>
                </a:path>
                <a:path w="25400" h="981710">
                  <a:moveTo>
                    <a:pt x="25400" y="937260"/>
                  </a:moveTo>
                  <a:lnTo>
                    <a:pt x="0" y="937260"/>
                  </a:lnTo>
                  <a:lnTo>
                    <a:pt x="0" y="942339"/>
                  </a:lnTo>
                  <a:lnTo>
                    <a:pt x="25400" y="942339"/>
                  </a:lnTo>
                  <a:lnTo>
                    <a:pt x="25400" y="937260"/>
                  </a:lnTo>
                  <a:close/>
                </a:path>
                <a:path w="25400" h="981710">
                  <a:moveTo>
                    <a:pt x="25400" y="930910"/>
                  </a:moveTo>
                  <a:lnTo>
                    <a:pt x="0" y="930910"/>
                  </a:lnTo>
                  <a:lnTo>
                    <a:pt x="0" y="935989"/>
                  </a:lnTo>
                  <a:lnTo>
                    <a:pt x="25400" y="935989"/>
                  </a:lnTo>
                  <a:lnTo>
                    <a:pt x="25400" y="930910"/>
                  </a:lnTo>
                  <a:close/>
                </a:path>
                <a:path w="25400" h="981710">
                  <a:moveTo>
                    <a:pt x="25400" y="924560"/>
                  </a:moveTo>
                  <a:lnTo>
                    <a:pt x="0" y="924560"/>
                  </a:lnTo>
                  <a:lnTo>
                    <a:pt x="0" y="929639"/>
                  </a:lnTo>
                  <a:lnTo>
                    <a:pt x="25400" y="929639"/>
                  </a:lnTo>
                  <a:lnTo>
                    <a:pt x="25400" y="924560"/>
                  </a:lnTo>
                  <a:close/>
                </a:path>
                <a:path w="25400" h="981710">
                  <a:moveTo>
                    <a:pt x="25400" y="918210"/>
                  </a:moveTo>
                  <a:lnTo>
                    <a:pt x="0" y="918210"/>
                  </a:lnTo>
                  <a:lnTo>
                    <a:pt x="0" y="923289"/>
                  </a:lnTo>
                  <a:lnTo>
                    <a:pt x="25400" y="923289"/>
                  </a:lnTo>
                  <a:lnTo>
                    <a:pt x="25400" y="918210"/>
                  </a:lnTo>
                  <a:close/>
                </a:path>
                <a:path w="25400" h="981710">
                  <a:moveTo>
                    <a:pt x="25400" y="911860"/>
                  </a:moveTo>
                  <a:lnTo>
                    <a:pt x="0" y="911860"/>
                  </a:lnTo>
                  <a:lnTo>
                    <a:pt x="0" y="916939"/>
                  </a:lnTo>
                  <a:lnTo>
                    <a:pt x="25400" y="916939"/>
                  </a:lnTo>
                  <a:lnTo>
                    <a:pt x="25400" y="911860"/>
                  </a:lnTo>
                  <a:close/>
                </a:path>
                <a:path w="25400" h="981710">
                  <a:moveTo>
                    <a:pt x="25400" y="905510"/>
                  </a:moveTo>
                  <a:lnTo>
                    <a:pt x="0" y="905510"/>
                  </a:lnTo>
                  <a:lnTo>
                    <a:pt x="0" y="910589"/>
                  </a:lnTo>
                  <a:lnTo>
                    <a:pt x="25400" y="910589"/>
                  </a:lnTo>
                  <a:lnTo>
                    <a:pt x="25400" y="905510"/>
                  </a:lnTo>
                  <a:close/>
                </a:path>
                <a:path w="25400" h="981710">
                  <a:moveTo>
                    <a:pt x="25400" y="899160"/>
                  </a:moveTo>
                  <a:lnTo>
                    <a:pt x="0" y="899160"/>
                  </a:lnTo>
                  <a:lnTo>
                    <a:pt x="0" y="904239"/>
                  </a:lnTo>
                  <a:lnTo>
                    <a:pt x="25400" y="904239"/>
                  </a:lnTo>
                  <a:lnTo>
                    <a:pt x="25400" y="899160"/>
                  </a:lnTo>
                  <a:close/>
                </a:path>
                <a:path w="25400" h="981710">
                  <a:moveTo>
                    <a:pt x="25400" y="892810"/>
                  </a:moveTo>
                  <a:lnTo>
                    <a:pt x="0" y="892810"/>
                  </a:lnTo>
                  <a:lnTo>
                    <a:pt x="0" y="897889"/>
                  </a:lnTo>
                  <a:lnTo>
                    <a:pt x="25400" y="897889"/>
                  </a:lnTo>
                  <a:lnTo>
                    <a:pt x="25400" y="892810"/>
                  </a:lnTo>
                  <a:close/>
                </a:path>
                <a:path w="25400" h="981710">
                  <a:moveTo>
                    <a:pt x="25400" y="886460"/>
                  </a:moveTo>
                  <a:lnTo>
                    <a:pt x="0" y="886460"/>
                  </a:lnTo>
                  <a:lnTo>
                    <a:pt x="0" y="891539"/>
                  </a:lnTo>
                  <a:lnTo>
                    <a:pt x="25400" y="891539"/>
                  </a:lnTo>
                  <a:lnTo>
                    <a:pt x="25400" y="886460"/>
                  </a:lnTo>
                  <a:close/>
                </a:path>
                <a:path w="25400" h="981710">
                  <a:moveTo>
                    <a:pt x="25400" y="880110"/>
                  </a:moveTo>
                  <a:lnTo>
                    <a:pt x="0" y="880110"/>
                  </a:lnTo>
                  <a:lnTo>
                    <a:pt x="0" y="885189"/>
                  </a:lnTo>
                  <a:lnTo>
                    <a:pt x="25400" y="885189"/>
                  </a:lnTo>
                  <a:lnTo>
                    <a:pt x="25400" y="880110"/>
                  </a:lnTo>
                  <a:close/>
                </a:path>
                <a:path w="25400" h="981710">
                  <a:moveTo>
                    <a:pt x="25400" y="873760"/>
                  </a:moveTo>
                  <a:lnTo>
                    <a:pt x="0" y="873760"/>
                  </a:lnTo>
                  <a:lnTo>
                    <a:pt x="0" y="878840"/>
                  </a:lnTo>
                  <a:lnTo>
                    <a:pt x="25400" y="878840"/>
                  </a:lnTo>
                  <a:lnTo>
                    <a:pt x="25400" y="873760"/>
                  </a:lnTo>
                  <a:close/>
                </a:path>
                <a:path w="25400" h="981710">
                  <a:moveTo>
                    <a:pt x="25400" y="867410"/>
                  </a:moveTo>
                  <a:lnTo>
                    <a:pt x="0" y="867410"/>
                  </a:lnTo>
                  <a:lnTo>
                    <a:pt x="0" y="872490"/>
                  </a:lnTo>
                  <a:lnTo>
                    <a:pt x="25400" y="872490"/>
                  </a:lnTo>
                  <a:lnTo>
                    <a:pt x="25400" y="867410"/>
                  </a:lnTo>
                  <a:close/>
                </a:path>
                <a:path w="25400" h="981710">
                  <a:moveTo>
                    <a:pt x="25400" y="861060"/>
                  </a:moveTo>
                  <a:lnTo>
                    <a:pt x="0" y="861060"/>
                  </a:lnTo>
                  <a:lnTo>
                    <a:pt x="0" y="866140"/>
                  </a:lnTo>
                  <a:lnTo>
                    <a:pt x="25400" y="866140"/>
                  </a:lnTo>
                  <a:lnTo>
                    <a:pt x="25400" y="861060"/>
                  </a:lnTo>
                  <a:close/>
                </a:path>
                <a:path w="25400" h="981710">
                  <a:moveTo>
                    <a:pt x="25400" y="854710"/>
                  </a:moveTo>
                  <a:lnTo>
                    <a:pt x="0" y="854710"/>
                  </a:lnTo>
                  <a:lnTo>
                    <a:pt x="0" y="859790"/>
                  </a:lnTo>
                  <a:lnTo>
                    <a:pt x="25400" y="859790"/>
                  </a:lnTo>
                  <a:lnTo>
                    <a:pt x="25400" y="854710"/>
                  </a:lnTo>
                  <a:close/>
                </a:path>
                <a:path w="25400" h="981710">
                  <a:moveTo>
                    <a:pt x="25400" y="848360"/>
                  </a:moveTo>
                  <a:lnTo>
                    <a:pt x="0" y="848360"/>
                  </a:lnTo>
                  <a:lnTo>
                    <a:pt x="0" y="853440"/>
                  </a:lnTo>
                  <a:lnTo>
                    <a:pt x="25400" y="853440"/>
                  </a:lnTo>
                  <a:lnTo>
                    <a:pt x="25400" y="848360"/>
                  </a:lnTo>
                  <a:close/>
                </a:path>
                <a:path w="25400" h="981710">
                  <a:moveTo>
                    <a:pt x="25400" y="842010"/>
                  </a:moveTo>
                  <a:lnTo>
                    <a:pt x="0" y="842010"/>
                  </a:lnTo>
                  <a:lnTo>
                    <a:pt x="0" y="847090"/>
                  </a:lnTo>
                  <a:lnTo>
                    <a:pt x="25400" y="847090"/>
                  </a:lnTo>
                  <a:lnTo>
                    <a:pt x="25400" y="842010"/>
                  </a:lnTo>
                  <a:close/>
                </a:path>
                <a:path w="25400" h="981710">
                  <a:moveTo>
                    <a:pt x="25400" y="835660"/>
                  </a:moveTo>
                  <a:lnTo>
                    <a:pt x="0" y="835660"/>
                  </a:lnTo>
                  <a:lnTo>
                    <a:pt x="0" y="840740"/>
                  </a:lnTo>
                  <a:lnTo>
                    <a:pt x="25400" y="840740"/>
                  </a:lnTo>
                  <a:lnTo>
                    <a:pt x="25400" y="835660"/>
                  </a:lnTo>
                  <a:close/>
                </a:path>
                <a:path w="25400" h="981710">
                  <a:moveTo>
                    <a:pt x="25400" y="829310"/>
                  </a:moveTo>
                  <a:lnTo>
                    <a:pt x="0" y="829310"/>
                  </a:lnTo>
                  <a:lnTo>
                    <a:pt x="0" y="834390"/>
                  </a:lnTo>
                  <a:lnTo>
                    <a:pt x="25400" y="834390"/>
                  </a:lnTo>
                  <a:lnTo>
                    <a:pt x="25400" y="829310"/>
                  </a:lnTo>
                  <a:close/>
                </a:path>
                <a:path w="25400" h="981710">
                  <a:moveTo>
                    <a:pt x="25400" y="822960"/>
                  </a:moveTo>
                  <a:lnTo>
                    <a:pt x="0" y="822960"/>
                  </a:lnTo>
                  <a:lnTo>
                    <a:pt x="0" y="828040"/>
                  </a:lnTo>
                  <a:lnTo>
                    <a:pt x="25400" y="828040"/>
                  </a:lnTo>
                  <a:lnTo>
                    <a:pt x="25400" y="822960"/>
                  </a:lnTo>
                  <a:close/>
                </a:path>
                <a:path w="25400" h="981710">
                  <a:moveTo>
                    <a:pt x="25400" y="816610"/>
                  </a:moveTo>
                  <a:lnTo>
                    <a:pt x="0" y="816610"/>
                  </a:lnTo>
                  <a:lnTo>
                    <a:pt x="0" y="821690"/>
                  </a:lnTo>
                  <a:lnTo>
                    <a:pt x="25400" y="821690"/>
                  </a:lnTo>
                  <a:lnTo>
                    <a:pt x="25400" y="816610"/>
                  </a:lnTo>
                  <a:close/>
                </a:path>
                <a:path w="25400" h="981710">
                  <a:moveTo>
                    <a:pt x="25400" y="810260"/>
                  </a:moveTo>
                  <a:lnTo>
                    <a:pt x="0" y="810260"/>
                  </a:lnTo>
                  <a:lnTo>
                    <a:pt x="0" y="815340"/>
                  </a:lnTo>
                  <a:lnTo>
                    <a:pt x="25400" y="815340"/>
                  </a:lnTo>
                  <a:lnTo>
                    <a:pt x="25400" y="810260"/>
                  </a:lnTo>
                  <a:close/>
                </a:path>
                <a:path w="25400" h="981710">
                  <a:moveTo>
                    <a:pt x="25400" y="803910"/>
                  </a:moveTo>
                  <a:lnTo>
                    <a:pt x="0" y="803910"/>
                  </a:lnTo>
                  <a:lnTo>
                    <a:pt x="0" y="808990"/>
                  </a:lnTo>
                  <a:lnTo>
                    <a:pt x="25400" y="808990"/>
                  </a:lnTo>
                  <a:lnTo>
                    <a:pt x="25400" y="803910"/>
                  </a:lnTo>
                  <a:close/>
                </a:path>
                <a:path w="25400" h="981710">
                  <a:moveTo>
                    <a:pt x="25400" y="797560"/>
                  </a:moveTo>
                  <a:lnTo>
                    <a:pt x="0" y="797560"/>
                  </a:lnTo>
                  <a:lnTo>
                    <a:pt x="0" y="802640"/>
                  </a:lnTo>
                  <a:lnTo>
                    <a:pt x="25400" y="802640"/>
                  </a:lnTo>
                  <a:lnTo>
                    <a:pt x="25400" y="797560"/>
                  </a:lnTo>
                  <a:close/>
                </a:path>
                <a:path w="25400" h="981710">
                  <a:moveTo>
                    <a:pt x="25400" y="791210"/>
                  </a:moveTo>
                  <a:lnTo>
                    <a:pt x="0" y="791210"/>
                  </a:lnTo>
                  <a:lnTo>
                    <a:pt x="0" y="796290"/>
                  </a:lnTo>
                  <a:lnTo>
                    <a:pt x="25400" y="796290"/>
                  </a:lnTo>
                  <a:lnTo>
                    <a:pt x="25400" y="791210"/>
                  </a:lnTo>
                  <a:close/>
                </a:path>
                <a:path w="25400" h="981710">
                  <a:moveTo>
                    <a:pt x="25400" y="784860"/>
                  </a:moveTo>
                  <a:lnTo>
                    <a:pt x="0" y="784860"/>
                  </a:lnTo>
                  <a:lnTo>
                    <a:pt x="0" y="789940"/>
                  </a:lnTo>
                  <a:lnTo>
                    <a:pt x="25400" y="789940"/>
                  </a:lnTo>
                  <a:lnTo>
                    <a:pt x="25400" y="784860"/>
                  </a:lnTo>
                  <a:close/>
                </a:path>
                <a:path w="25400" h="981710">
                  <a:moveTo>
                    <a:pt x="25400" y="778510"/>
                  </a:moveTo>
                  <a:lnTo>
                    <a:pt x="0" y="778510"/>
                  </a:lnTo>
                  <a:lnTo>
                    <a:pt x="0" y="783590"/>
                  </a:lnTo>
                  <a:lnTo>
                    <a:pt x="25400" y="783590"/>
                  </a:lnTo>
                  <a:lnTo>
                    <a:pt x="25400" y="778510"/>
                  </a:lnTo>
                  <a:close/>
                </a:path>
                <a:path w="25400" h="981710">
                  <a:moveTo>
                    <a:pt x="25400" y="772160"/>
                  </a:moveTo>
                  <a:lnTo>
                    <a:pt x="0" y="772160"/>
                  </a:lnTo>
                  <a:lnTo>
                    <a:pt x="0" y="777240"/>
                  </a:lnTo>
                  <a:lnTo>
                    <a:pt x="25400" y="777240"/>
                  </a:lnTo>
                  <a:lnTo>
                    <a:pt x="25400" y="772160"/>
                  </a:lnTo>
                  <a:close/>
                </a:path>
                <a:path w="25400" h="981710">
                  <a:moveTo>
                    <a:pt x="25400" y="765810"/>
                  </a:moveTo>
                  <a:lnTo>
                    <a:pt x="0" y="765810"/>
                  </a:lnTo>
                  <a:lnTo>
                    <a:pt x="0" y="770890"/>
                  </a:lnTo>
                  <a:lnTo>
                    <a:pt x="25400" y="770890"/>
                  </a:lnTo>
                  <a:lnTo>
                    <a:pt x="25400" y="765810"/>
                  </a:lnTo>
                  <a:close/>
                </a:path>
                <a:path w="25400" h="981710">
                  <a:moveTo>
                    <a:pt x="25400" y="759460"/>
                  </a:moveTo>
                  <a:lnTo>
                    <a:pt x="0" y="759460"/>
                  </a:lnTo>
                  <a:lnTo>
                    <a:pt x="0" y="764540"/>
                  </a:lnTo>
                  <a:lnTo>
                    <a:pt x="25400" y="764540"/>
                  </a:lnTo>
                  <a:lnTo>
                    <a:pt x="25400" y="759460"/>
                  </a:lnTo>
                  <a:close/>
                </a:path>
                <a:path w="25400" h="981710">
                  <a:moveTo>
                    <a:pt x="25400" y="753110"/>
                  </a:moveTo>
                  <a:lnTo>
                    <a:pt x="0" y="753110"/>
                  </a:lnTo>
                  <a:lnTo>
                    <a:pt x="0" y="758190"/>
                  </a:lnTo>
                  <a:lnTo>
                    <a:pt x="25400" y="758190"/>
                  </a:lnTo>
                  <a:lnTo>
                    <a:pt x="25400" y="753110"/>
                  </a:lnTo>
                  <a:close/>
                </a:path>
                <a:path w="25400" h="981710">
                  <a:moveTo>
                    <a:pt x="25400" y="746760"/>
                  </a:moveTo>
                  <a:lnTo>
                    <a:pt x="0" y="746760"/>
                  </a:lnTo>
                  <a:lnTo>
                    <a:pt x="0" y="751840"/>
                  </a:lnTo>
                  <a:lnTo>
                    <a:pt x="25400" y="751840"/>
                  </a:lnTo>
                  <a:lnTo>
                    <a:pt x="25400" y="746760"/>
                  </a:lnTo>
                  <a:close/>
                </a:path>
                <a:path w="25400" h="981710">
                  <a:moveTo>
                    <a:pt x="25400" y="740410"/>
                  </a:moveTo>
                  <a:lnTo>
                    <a:pt x="0" y="740410"/>
                  </a:lnTo>
                  <a:lnTo>
                    <a:pt x="0" y="745490"/>
                  </a:lnTo>
                  <a:lnTo>
                    <a:pt x="25400" y="745490"/>
                  </a:lnTo>
                  <a:lnTo>
                    <a:pt x="25400" y="740410"/>
                  </a:lnTo>
                  <a:close/>
                </a:path>
                <a:path w="25400" h="981710">
                  <a:moveTo>
                    <a:pt x="25400" y="734060"/>
                  </a:moveTo>
                  <a:lnTo>
                    <a:pt x="0" y="734060"/>
                  </a:lnTo>
                  <a:lnTo>
                    <a:pt x="0" y="739140"/>
                  </a:lnTo>
                  <a:lnTo>
                    <a:pt x="25400" y="739140"/>
                  </a:lnTo>
                  <a:lnTo>
                    <a:pt x="25400" y="734060"/>
                  </a:lnTo>
                  <a:close/>
                </a:path>
                <a:path w="25400" h="981710">
                  <a:moveTo>
                    <a:pt x="25400" y="727710"/>
                  </a:moveTo>
                  <a:lnTo>
                    <a:pt x="0" y="727710"/>
                  </a:lnTo>
                  <a:lnTo>
                    <a:pt x="0" y="732790"/>
                  </a:lnTo>
                  <a:lnTo>
                    <a:pt x="25400" y="732790"/>
                  </a:lnTo>
                  <a:lnTo>
                    <a:pt x="25400" y="727710"/>
                  </a:lnTo>
                  <a:close/>
                </a:path>
                <a:path w="25400" h="981710">
                  <a:moveTo>
                    <a:pt x="25400" y="721360"/>
                  </a:moveTo>
                  <a:lnTo>
                    <a:pt x="0" y="721360"/>
                  </a:lnTo>
                  <a:lnTo>
                    <a:pt x="0" y="726440"/>
                  </a:lnTo>
                  <a:lnTo>
                    <a:pt x="25400" y="726440"/>
                  </a:lnTo>
                  <a:lnTo>
                    <a:pt x="25400" y="721360"/>
                  </a:lnTo>
                  <a:close/>
                </a:path>
                <a:path w="25400" h="981710">
                  <a:moveTo>
                    <a:pt x="25400" y="715010"/>
                  </a:moveTo>
                  <a:lnTo>
                    <a:pt x="0" y="715010"/>
                  </a:lnTo>
                  <a:lnTo>
                    <a:pt x="0" y="720090"/>
                  </a:lnTo>
                  <a:lnTo>
                    <a:pt x="25400" y="720090"/>
                  </a:lnTo>
                  <a:lnTo>
                    <a:pt x="25400" y="715010"/>
                  </a:lnTo>
                  <a:close/>
                </a:path>
                <a:path w="25400" h="981710">
                  <a:moveTo>
                    <a:pt x="25400" y="708660"/>
                  </a:moveTo>
                  <a:lnTo>
                    <a:pt x="0" y="708660"/>
                  </a:lnTo>
                  <a:lnTo>
                    <a:pt x="0" y="713740"/>
                  </a:lnTo>
                  <a:lnTo>
                    <a:pt x="25400" y="713740"/>
                  </a:lnTo>
                  <a:lnTo>
                    <a:pt x="25400" y="708660"/>
                  </a:lnTo>
                  <a:close/>
                </a:path>
                <a:path w="25400" h="981710">
                  <a:moveTo>
                    <a:pt x="25400" y="702310"/>
                  </a:moveTo>
                  <a:lnTo>
                    <a:pt x="0" y="702310"/>
                  </a:lnTo>
                  <a:lnTo>
                    <a:pt x="0" y="707390"/>
                  </a:lnTo>
                  <a:lnTo>
                    <a:pt x="25400" y="707390"/>
                  </a:lnTo>
                  <a:lnTo>
                    <a:pt x="25400" y="702310"/>
                  </a:lnTo>
                  <a:close/>
                </a:path>
                <a:path w="25400" h="981710">
                  <a:moveTo>
                    <a:pt x="25400" y="695960"/>
                  </a:moveTo>
                  <a:lnTo>
                    <a:pt x="0" y="695960"/>
                  </a:lnTo>
                  <a:lnTo>
                    <a:pt x="0" y="701040"/>
                  </a:lnTo>
                  <a:lnTo>
                    <a:pt x="25400" y="701040"/>
                  </a:lnTo>
                  <a:lnTo>
                    <a:pt x="25400" y="695960"/>
                  </a:lnTo>
                  <a:close/>
                </a:path>
                <a:path w="25400" h="981710">
                  <a:moveTo>
                    <a:pt x="25400" y="689610"/>
                  </a:moveTo>
                  <a:lnTo>
                    <a:pt x="0" y="689610"/>
                  </a:lnTo>
                  <a:lnTo>
                    <a:pt x="0" y="694690"/>
                  </a:lnTo>
                  <a:lnTo>
                    <a:pt x="25400" y="694690"/>
                  </a:lnTo>
                  <a:lnTo>
                    <a:pt x="25400" y="689610"/>
                  </a:lnTo>
                  <a:close/>
                </a:path>
                <a:path w="25400" h="981710">
                  <a:moveTo>
                    <a:pt x="25400" y="683260"/>
                  </a:moveTo>
                  <a:lnTo>
                    <a:pt x="0" y="683260"/>
                  </a:lnTo>
                  <a:lnTo>
                    <a:pt x="0" y="688340"/>
                  </a:lnTo>
                  <a:lnTo>
                    <a:pt x="25400" y="688340"/>
                  </a:lnTo>
                  <a:lnTo>
                    <a:pt x="25400" y="683260"/>
                  </a:lnTo>
                  <a:close/>
                </a:path>
                <a:path w="25400" h="981710">
                  <a:moveTo>
                    <a:pt x="25400" y="676910"/>
                  </a:moveTo>
                  <a:lnTo>
                    <a:pt x="0" y="676910"/>
                  </a:lnTo>
                  <a:lnTo>
                    <a:pt x="0" y="681990"/>
                  </a:lnTo>
                  <a:lnTo>
                    <a:pt x="25400" y="681990"/>
                  </a:lnTo>
                  <a:lnTo>
                    <a:pt x="25400" y="676910"/>
                  </a:lnTo>
                  <a:close/>
                </a:path>
                <a:path w="25400" h="981710">
                  <a:moveTo>
                    <a:pt x="25400" y="670560"/>
                  </a:moveTo>
                  <a:lnTo>
                    <a:pt x="0" y="670560"/>
                  </a:lnTo>
                  <a:lnTo>
                    <a:pt x="0" y="675640"/>
                  </a:lnTo>
                  <a:lnTo>
                    <a:pt x="25400" y="675640"/>
                  </a:lnTo>
                  <a:lnTo>
                    <a:pt x="25400" y="670560"/>
                  </a:lnTo>
                  <a:close/>
                </a:path>
                <a:path w="25400" h="981710">
                  <a:moveTo>
                    <a:pt x="25400" y="664210"/>
                  </a:moveTo>
                  <a:lnTo>
                    <a:pt x="0" y="664210"/>
                  </a:lnTo>
                  <a:lnTo>
                    <a:pt x="0" y="669290"/>
                  </a:lnTo>
                  <a:lnTo>
                    <a:pt x="25400" y="669290"/>
                  </a:lnTo>
                  <a:lnTo>
                    <a:pt x="25400" y="664210"/>
                  </a:lnTo>
                  <a:close/>
                </a:path>
                <a:path w="25400" h="981710">
                  <a:moveTo>
                    <a:pt x="25400" y="657860"/>
                  </a:moveTo>
                  <a:lnTo>
                    <a:pt x="0" y="657860"/>
                  </a:lnTo>
                  <a:lnTo>
                    <a:pt x="0" y="662940"/>
                  </a:lnTo>
                  <a:lnTo>
                    <a:pt x="25400" y="662940"/>
                  </a:lnTo>
                  <a:lnTo>
                    <a:pt x="25400" y="657860"/>
                  </a:lnTo>
                  <a:close/>
                </a:path>
                <a:path w="25400" h="981710">
                  <a:moveTo>
                    <a:pt x="25400" y="651509"/>
                  </a:moveTo>
                  <a:lnTo>
                    <a:pt x="0" y="651509"/>
                  </a:lnTo>
                  <a:lnTo>
                    <a:pt x="0" y="656590"/>
                  </a:lnTo>
                  <a:lnTo>
                    <a:pt x="25400" y="656590"/>
                  </a:lnTo>
                  <a:lnTo>
                    <a:pt x="25400" y="651509"/>
                  </a:lnTo>
                  <a:close/>
                </a:path>
                <a:path w="25400" h="981710">
                  <a:moveTo>
                    <a:pt x="25400" y="645160"/>
                  </a:moveTo>
                  <a:lnTo>
                    <a:pt x="0" y="645160"/>
                  </a:lnTo>
                  <a:lnTo>
                    <a:pt x="0" y="650240"/>
                  </a:lnTo>
                  <a:lnTo>
                    <a:pt x="25400" y="650240"/>
                  </a:lnTo>
                  <a:lnTo>
                    <a:pt x="25400" y="645160"/>
                  </a:lnTo>
                  <a:close/>
                </a:path>
                <a:path w="25400" h="981710">
                  <a:moveTo>
                    <a:pt x="25400" y="640080"/>
                  </a:moveTo>
                  <a:lnTo>
                    <a:pt x="0" y="640080"/>
                  </a:lnTo>
                  <a:lnTo>
                    <a:pt x="0" y="643890"/>
                  </a:lnTo>
                  <a:lnTo>
                    <a:pt x="25400" y="643890"/>
                  </a:lnTo>
                  <a:lnTo>
                    <a:pt x="25400" y="640080"/>
                  </a:lnTo>
                  <a:close/>
                </a:path>
              </a:pathLst>
            </a:custGeom>
            <a:solidFill>
              <a:srgbClr val="2A54D4"/>
            </a:solidFill>
          </p:spPr>
          <p:txBody>
            <a:bodyPr wrap="square" lIns="0" tIns="0" rIns="0" bIns="0" rtlCol="0"/>
            <a:lstStyle/>
            <a:p>
              <a:endParaRPr/>
            </a:p>
          </p:txBody>
        </p:sp>
        <p:sp>
          <p:nvSpPr>
            <p:cNvPr id="475" name="object 475"/>
            <p:cNvSpPr/>
            <p:nvPr/>
          </p:nvSpPr>
          <p:spPr>
            <a:xfrm>
              <a:off x="5558789" y="5400039"/>
              <a:ext cx="25400" cy="986790"/>
            </a:xfrm>
            <a:custGeom>
              <a:avLst/>
              <a:gdLst/>
              <a:ahLst/>
              <a:cxnLst/>
              <a:rect l="l" t="t" r="r" b="b"/>
              <a:pathLst>
                <a:path w="25400" h="986789">
                  <a:moveTo>
                    <a:pt x="6350" y="0"/>
                  </a:moveTo>
                  <a:lnTo>
                    <a:pt x="0" y="0"/>
                  </a:lnTo>
                  <a:lnTo>
                    <a:pt x="0" y="1270"/>
                  </a:lnTo>
                  <a:lnTo>
                    <a:pt x="6350" y="1270"/>
                  </a:lnTo>
                  <a:lnTo>
                    <a:pt x="6350" y="0"/>
                  </a:lnTo>
                  <a:close/>
                </a:path>
                <a:path w="25400" h="986789">
                  <a:moveTo>
                    <a:pt x="13969" y="1270"/>
                  </a:moveTo>
                  <a:lnTo>
                    <a:pt x="0" y="1270"/>
                  </a:lnTo>
                  <a:lnTo>
                    <a:pt x="0" y="13970"/>
                  </a:lnTo>
                  <a:lnTo>
                    <a:pt x="25400" y="13970"/>
                  </a:lnTo>
                  <a:lnTo>
                    <a:pt x="25400" y="3810"/>
                  </a:lnTo>
                  <a:lnTo>
                    <a:pt x="20320" y="3810"/>
                  </a:lnTo>
                  <a:lnTo>
                    <a:pt x="20320" y="2540"/>
                  </a:lnTo>
                  <a:lnTo>
                    <a:pt x="13969" y="2540"/>
                  </a:lnTo>
                  <a:lnTo>
                    <a:pt x="13969" y="1270"/>
                  </a:lnTo>
                  <a:close/>
                </a:path>
                <a:path w="25400" h="986789">
                  <a:moveTo>
                    <a:pt x="25400" y="13970"/>
                  </a:moveTo>
                  <a:lnTo>
                    <a:pt x="0" y="13970"/>
                  </a:lnTo>
                  <a:lnTo>
                    <a:pt x="0" y="39370"/>
                  </a:lnTo>
                  <a:lnTo>
                    <a:pt x="25400" y="39370"/>
                  </a:lnTo>
                  <a:lnTo>
                    <a:pt x="25400" y="13970"/>
                  </a:lnTo>
                  <a:close/>
                </a:path>
                <a:path w="25400" h="986789">
                  <a:moveTo>
                    <a:pt x="25400" y="39370"/>
                  </a:moveTo>
                  <a:lnTo>
                    <a:pt x="0" y="39370"/>
                  </a:lnTo>
                  <a:lnTo>
                    <a:pt x="0" y="52070"/>
                  </a:lnTo>
                  <a:lnTo>
                    <a:pt x="25400" y="52070"/>
                  </a:lnTo>
                  <a:lnTo>
                    <a:pt x="25400" y="39370"/>
                  </a:lnTo>
                  <a:close/>
                </a:path>
                <a:path w="25400" h="986789">
                  <a:moveTo>
                    <a:pt x="25400" y="52070"/>
                  </a:moveTo>
                  <a:lnTo>
                    <a:pt x="0" y="52070"/>
                  </a:lnTo>
                  <a:lnTo>
                    <a:pt x="0" y="58420"/>
                  </a:lnTo>
                  <a:lnTo>
                    <a:pt x="25400" y="58420"/>
                  </a:lnTo>
                  <a:lnTo>
                    <a:pt x="25400" y="52070"/>
                  </a:lnTo>
                  <a:close/>
                </a:path>
                <a:path w="25400" h="986789">
                  <a:moveTo>
                    <a:pt x="25400" y="58420"/>
                  </a:moveTo>
                  <a:lnTo>
                    <a:pt x="0" y="58420"/>
                  </a:lnTo>
                  <a:lnTo>
                    <a:pt x="0" y="64770"/>
                  </a:lnTo>
                  <a:lnTo>
                    <a:pt x="25400" y="64770"/>
                  </a:lnTo>
                  <a:lnTo>
                    <a:pt x="25400" y="58420"/>
                  </a:lnTo>
                  <a:close/>
                </a:path>
                <a:path w="25400" h="986789">
                  <a:moveTo>
                    <a:pt x="25400" y="64770"/>
                  </a:moveTo>
                  <a:lnTo>
                    <a:pt x="0" y="64770"/>
                  </a:lnTo>
                  <a:lnTo>
                    <a:pt x="0" y="71120"/>
                  </a:lnTo>
                  <a:lnTo>
                    <a:pt x="25400" y="71120"/>
                  </a:lnTo>
                  <a:lnTo>
                    <a:pt x="25400" y="64770"/>
                  </a:lnTo>
                  <a:close/>
                </a:path>
                <a:path w="25400" h="986789">
                  <a:moveTo>
                    <a:pt x="25400" y="71120"/>
                  </a:moveTo>
                  <a:lnTo>
                    <a:pt x="0" y="71120"/>
                  </a:lnTo>
                  <a:lnTo>
                    <a:pt x="0" y="77470"/>
                  </a:lnTo>
                  <a:lnTo>
                    <a:pt x="25400" y="77470"/>
                  </a:lnTo>
                  <a:lnTo>
                    <a:pt x="25400" y="71120"/>
                  </a:lnTo>
                  <a:close/>
                </a:path>
                <a:path w="25400" h="986789">
                  <a:moveTo>
                    <a:pt x="25400" y="77470"/>
                  </a:moveTo>
                  <a:lnTo>
                    <a:pt x="0" y="77470"/>
                  </a:lnTo>
                  <a:lnTo>
                    <a:pt x="0" y="83820"/>
                  </a:lnTo>
                  <a:lnTo>
                    <a:pt x="25400" y="83820"/>
                  </a:lnTo>
                  <a:lnTo>
                    <a:pt x="25400" y="77470"/>
                  </a:lnTo>
                  <a:close/>
                </a:path>
                <a:path w="25400" h="986789">
                  <a:moveTo>
                    <a:pt x="25400" y="85090"/>
                  </a:moveTo>
                  <a:lnTo>
                    <a:pt x="0" y="85090"/>
                  </a:lnTo>
                  <a:lnTo>
                    <a:pt x="0" y="90170"/>
                  </a:lnTo>
                  <a:lnTo>
                    <a:pt x="25400" y="90170"/>
                  </a:lnTo>
                  <a:lnTo>
                    <a:pt x="25400" y="85090"/>
                  </a:lnTo>
                  <a:close/>
                </a:path>
                <a:path w="25400" h="986789">
                  <a:moveTo>
                    <a:pt x="25400" y="83820"/>
                  </a:moveTo>
                  <a:lnTo>
                    <a:pt x="0" y="83820"/>
                  </a:lnTo>
                  <a:lnTo>
                    <a:pt x="0" y="85090"/>
                  </a:lnTo>
                  <a:lnTo>
                    <a:pt x="25400" y="85090"/>
                  </a:lnTo>
                  <a:lnTo>
                    <a:pt x="25400" y="83820"/>
                  </a:lnTo>
                  <a:close/>
                </a:path>
                <a:path w="25400" h="986789">
                  <a:moveTo>
                    <a:pt x="25400" y="90170"/>
                  </a:moveTo>
                  <a:lnTo>
                    <a:pt x="0" y="90170"/>
                  </a:lnTo>
                  <a:lnTo>
                    <a:pt x="0" y="96520"/>
                  </a:lnTo>
                  <a:lnTo>
                    <a:pt x="25400" y="96520"/>
                  </a:lnTo>
                  <a:lnTo>
                    <a:pt x="25400" y="90170"/>
                  </a:lnTo>
                  <a:close/>
                </a:path>
                <a:path w="25400" h="986789">
                  <a:moveTo>
                    <a:pt x="25400" y="96520"/>
                  </a:moveTo>
                  <a:lnTo>
                    <a:pt x="0" y="96520"/>
                  </a:lnTo>
                  <a:lnTo>
                    <a:pt x="0" y="102870"/>
                  </a:lnTo>
                  <a:lnTo>
                    <a:pt x="25400" y="102870"/>
                  </a:lnTo>
                  <a:lnTo>
                    <a:pt x="25400" y="96520"/>
                  </a:lnTo>
                  <a:close/>
                </a:path>
                <a:path w="25400" h="986789">
                  <a:moveTo>
                    <a:pt x="25400" y="102870"/>
                  </a:moveTo>
                  <a:lnTo>
                    <a:pt x="0" y="102870"/>
                  </a:lnTo>
                  <a:lnTo>
                    <a:pt x="0" y="109220"/>
                  </a:lnTo>
                  <a:lnTo>
                    <a:pt x="25400" y="109220"/>
                  </a:lnTo>
                  <a:lnTo>
                    <a:pt x="25400" y="102870"/>
                  </a:lnTo>
                  <a:close/>
                </a:path>
                <a:path w="25400" h="986789">
                  <a:moveTo>
                    <a:pt x="25400" y="109220"/>
                  </a:moveTo>
                  <a:lnTo>
                    <a:pt x="0" y="109220"/>
                  </a:lnTo>
                  <a:lnTo>
                    <a:pt x="0" y="115570"/>
                  </a:lnTo>
                  <a:lnTo>
                    <a:pt x="25400" y="115570"/>
                  </a:lnTo>
                  <a:lnTo>
                    <a:pt x="25400" y="109220"/>
                  </a:lnTo>
                  <a:close/>
                </a:path>
                <a:path w="25400" h="986789">
                  <a:moveTo>
                    <a:pt x="25400" y="115570"/>
                  </a:moveTo>
                  <a:lnTo>
                    <a:pt x="0" y="115570"/>
                  </a:lnTo>
                  <a:lnTo>
                    <a:pt x="0" y="121920"/>
                  </a:lnTo>
                  <a:lnTo>
                    <a:pt x="25400" y="121920"/>
                  </a:lnTo>
                  <a:lnTo>
                    <a:pt x="25400" y="115570"/>
                  </a:lnTo>
                  <a:close/>
                </a:path>
                <a:path w="25400" h="986789">
                  <a:moveTo>
                    <a:pt x="25400" y="121920"/>
                  </a:moveTo>
                  <a:lnTo>
                    <a:pt x="0" y="121920"/>
                  </a:lnTo>
                  <a:lnTo>
                    <a:pt x="0" y="147320"/>
                  </a:lnTo>
                  <a:lnTo>
                    <a:pt x="25400" y="147320"/>
                  </a:lnTo>
                  <a:lnTo>
                    <a:pt x="25400" y="121920"/>
                  </a:lnTo>
                  <a:close/>
                </a:path>
                <a:path w="25400" h="986789">
                  <a:moveTo>
                    <a:pt x="25400" y="147320"/>
                  </a:moveTo>
                  <a:lnTo>
                    <a:pt x="0" y="147320"/>
                  </a:lnTo>
                  <a:lnTo>
                    <a:pt x="0" y="153670"/>
                  </a:lnTo>
                  <a:lnTo>
                    <a:pt x="25400" y="153670"/>
                  </a:lnTo>
                  <a:lnTo>
                    <a:pt x="25400" y="147320"/>
                  </a:lnTo>
                  <a:close/>
                </a:path>
                <a:path w="25400" h="986789">
                  <a:moveTo>
                    <a:pt x="25400" y="153670"/>
                  </a:moveTo>
                  <a:lnTo>
                    <a:pt x="0" y="153670"/>
                  </a:lnTo>
                  <a:lnTo>
                    <a:pt x="0" y="160020"/>
                  </a:lnTo>
                  <a:lnTo>
                    <a:pt x="25400" y="160020"/>
                  </a:lnTo>
                  <a:lnTo>
                    <a:pt x="25400" y="153670"/>
                  </a:lnTo>
                  <a:close/>
                </a:path>
                <a:path w="25400" h="986789">
                  <a:moveTo>
                    <a:pt x="25400" y="160020"/>
                  </a:moveTo>
                  <a:lnTo>
                    <a:pt x="0" y="160020"/>
                  </a:lnTo>
                  <a:lnTo>
                    <a:pt x="0" y="166369"/>
                  </a:lnTo>
                  <a:lnTo>
                    <a:pt x="25400" y="166369"/>
                  </a:lnTo>
                  <a:lnTo>
                    <a:pt x="25400" y="160020"/>
                  </a:lnTo>
                  <a:close/>
                </a:path>
                <a:path w="25400" h="986789">
                  <a:moveTo>
                    <a:pt x="25400" y="166370"/>
                  </a:moveTo>
                  <a:lnTo>
                    <a:pt x="0" y="166370"/>
                  </a:lnTo>
                  <a:lnTo>
                    <a:pt x="0" y="170180"/>
                  </a:lnTo>
                  <a:lnTo>
                    <a:pt x="25400" y="170180"/>
                  </a:lnTo>
                  <a:lnTo>
                    <a:pt x="25400" y="166370"/>
                  </a:lnTo>
                  <a:close/>
                </a:path>
                <a:path w="25400" h="986789">
                  <a:moveTo>
                    <a:pt x="25400" y="170180"/>
                  </a:moveTo>
                  <a:lnTo>
                    <a:pt x="0" y="170180"/>
                  </a:lnTo>
                  <a:lnTo>
                    <a:pt x="0" y="172720"/>
                  </a:lnTo>
                  <a:lnTo>
                    <a:pt x="25400" y="172720"/>
                  </a:lnTo>
                  <a:lnTo>
                    <a:pt x="25400" y="170180"/>
                  </a:lnTo>
                  <a:close/>
                </a:path>
                <a:path w="25400" h="986789">
                  <a:moveTo>
                    <a:pt x="25400" y="172720"/>
                  </a:moveTo>
                  <a:lnTo>
                    <a:pt x="0" y="172720"/>
                  </a:lnTo>
                  <a:lnTo>
                    <a:pt x="0" y="185419"/>
                  </a:lnTo>
                  <a:lnTo>
                    <a:pt x="25400" y="185419"/>
                  </a:lnTo>
                  <a:lnTo>
                    <a:pt x="25400" y="172720"/>
                  </a:lnTo>
                  <a:close/>
                </a:path>
                <a:path w="25400" h="986789">
                  <a:moveTo>
                    <a:pt x="25400" y="185420"/>
                  </a:moveTo>
                  <a:lnTo>
                    <a:pt x="0" y="185420"/>
                  </a:lnTo>
                  <a:lnTo>
                    <a:pt x="0" y="191769"/>
                  </a:lnTo>
                  <a:lnTo>
                    <a:pt x="25400" y="191769"/>
                  </a:lnTo>
                  <a:lnTo>
                    <a:pt x="25400" y="185420"/>
                  </a:lnTo>
                  <a:close/>
                </a:path>
                <a:path w="25400" h="986789">
                  <a:moveTo>
                    <a:pt x="25400" y="191770"/>
                  </a:moveTo>
                  <a:lnTo>
                    <a:pt x="0" y="191770"/>
                  </a:lnTo>
                  <a:lnTo>
                    <a:pt x="0" y="201930"/>
                  </a:lnTo>
                  <a:lnTo>
                    <a:pt x="25400" y="201930"/>
                  </a:lnTo>
                  <a:lnTo>
                    <a:pt x="25400" y="191770"/>
                  </a:lnTo>
                  <a:close/>
                </a:path>
                <a:path w="25400" h="986789">
                  <a:moveTo>
                    <a:pt x="25400" y="201930"/>
                  </a:moveTo>
                  <a:lnTo>
                    <a:pt x="0" y="201930"/>
                  </a:lnTo>
                  <a:lnTo>
                    <a:pt x="0" y="208280"/>
                  </a:lnTo>
                  <a:lnTo>
                    <a:pt x="25400" y="208280"/>
                  </a:lnTo>
                  <a:lnTo>
                    <a:pt x="25400" y="201930"/>
                  </a:lnTo>
                  <a:close/>
                </a:path>
                <a:path w="25400" h="986789">
                  <a:moveTo>
                    <a:pt x="25400" y="208280"/>
                  </a:moveTo>
                  <a:lnTo>
                    <a:pt x="0" y="208280"/>
                  </a:lnTo>
                  <a:lnTo>
                    <a:pt x="0" y="217169"/>
                  </a:lnTo>
                  <a:lnTo>
                    <a:pt x="25400" y="217169"/>
                  </a:lnTo>
                  <a:lnTo>
                    <a:pt x="25400" y="208280"/>
                  </a:lnTo>
                  <a:close/>
                </a:path>
                <a:path w="25400" h="986789">
                  <a:moveTo>
                    <a:pt x="25400" y="217170"/>
                  </a:moveTo>
                  <a:lnTo>
                    <a:pt x="0" y="217170"/>
                  </a:lnTo>
                  <a:lnTo>
                    <a:pt x="0" y="222250"/>
                  </a:lnTo>
                  <a:lnTo>
                    <a:pt x="25400" y="222250"/>
                  </a:lnTo>
                  <a:lnTo>
                    <a:pt x="25400" y="217170"/>
                  </a:lnTo>
                  <a:close/>
                </a:path>
                <a:path w="25400" h="986789">
                  <a:moveTo>
                    <a:pt x="25400" y="222250"/>
                  </a:moveTo>
                  <a:lnTo>
                    <a:pt x="0" y="222250"/>
                  </a:lnTo>
                  <a:lnTo>
                    <a:pt x="0" y="223519"/>
                  </a:lnTo>
                  <a:lnTo>
                    <a:pt x="25400" y="223519"/>
                  </a:lnTo>
                  <a:lnTo>
                    <a:pt x="25400" y="222250"/>
                  </a:lnTo>
                  <a:close/>
                </a:path>
                <a:path w="25400" h="986789">
                  <a:moveTo>
                    <a:pt x="25400" y="223520"/>
                  </a:moveTo>
                  <a:lnTo>
                    <a:pt x="0" y="223520"/>
                  </a:lnTo>
                  <a:lnTo>
                    <a:pt x="0" y="229869"/>
                  </a:lnTo>
                  <a:lnTo>
                    <a:pt x="25400" y="229869"/>
                  </a:lnTo>
                  <a:lnTo>
                    <a:pt x="25400" y="223520"/>
                  </a:lnTo>
                  <a:close/>
                </a:path>
                <a:path w="25400" h="986789">
                  <a:moveTo>
                    <a:pt x="25400" y="229870"/>
                  </a:moveTo>
                  <a:lnTo>
                    <a:pt x="0" y="229870"/>
                  </a:lnTo>
                  <a:lnTo>
                    <a:pt x="0" y="240030"/>
                  </a:lnTo>
                  <a:lnTo>
                    <a:pt x="25400" y="240030"/>
                  </a:lnTo>
                  <a:lnTo>
                    <a:pt x="25400" y="229870"/>
                  </a:lnTo>
                  <a:close/>
                </a:path>
                <a:path w="25400" h="986789">
                  <a:moveTo>
                    <a:pt x="25400" y="240030"/>
                  </a:moveTo>
                  <a:lnTo>
                    <a:pt x="0" y="240030"/>
                  </a:lnTo>
                  <a:lnTo>
                    <a:pt x="0" y="248919"/>
                  </a:lnTo>
                  <a:lnTo>
                    <a:pt x="25400" y="248919"/>
                  </a:lnTo>
                  <a:lnTo>
                    <a:pt x="25400" y="240030"/>
                  </a:lnTo>
                  <a:close/>
                </a:path>
                <a:path w="25400" h="986789">
                  <a:moveTo>
                    <a:pt x="25400" y="248920"/>
                  </a:moveTo>
                  <a:lnTo>
                    <a:pt x="0" y="248920"/>
                  </a:lnTo>
                  <a:lnTo>
                    <a:pt x="0" y="287020"/>
                  </a:lnTo>
                  <a:lnTo>
                    <a:pt x="25400" y="287020"/>
                  </a:lnTo>
                  <a:lnTo>
                    <a:pt x="25400" y="248920"/>
                  </a:lnTo>
                  <a:close/>
                </a:path>
                <a:path w="25400" h="986789">
                  <a:moveTo>
                    <a:pt x="25400" y="287020"/>
                  </a:moveTo>
                  <a:lnTo>
                    <a:pt x="0" y="287020"/>
                  </a:lnTo>
                  <a:lnTo>
                    <a:pt x="0" y="290830"/>
                  </a:lnTo>
                  <a:lnTo>
                    <a:pt x="25400" y="290830"/>
                  </a:lnTo>
                  <a:lnTo>
                    <a:pt x="25400" y="287020"/>
                  </a:lnTo>
                  <a:close/>
                </a:path>
                <a:path w="25400" h="986789">
                  <a:moveTo>
                    <a:pt x="25400" y="290830"/>
                  </a:moveTo>
                  <a:lnTo>
                    <a:pt x="0" y="290830"/>
                  </a:lnTo>
                  <a:lnTo>
                    <a:pt x="0" y="293370"/>
                  </a:lnTo>
                  <a:lnTo>
                    <a:pt x="25400" y="293370"/>
                  </a:lnTo>
                  <a:lnTo>
                    <a:pt x="25400" y="290830"/>
                  </a:lnTo>
                  <a:close/>
                </a:path>
                <a:path w="25400" h="986789">
                  <a:moveTo>
                    <a:pt x="25400" y="293370"/>
                  </a:moveTo>
                  <a:lnTo>
                    <a:pt x="0" y="293370"/>
                  </a:lnTo>
                  <a:lnTo>
                    <a:pt x="0" y="299720"/>
                  </a:lnTo>
                  <a:lnTo>
                    <a:pt x="25400" y="299720"/>
                  </a:lnTo>
                  <a:lnTo>
                    <a:pt x="25400" y="293370"/>
                  </a:lnTo>
                  <a:close/>
                </a:path>
                <a:path w="25400" h="986789">
                  <a:moveTo>
                    <a:pt x="25400" y="299720"/>
                  </a:moveTo>
                  <a:lnTo>
                    <a:pt x="0" y="299720"/>
                  </a:lnTo>
                  <a:lnTo>
                    <a:pt x="0" y="303530"/>
                  </a:lnTo>
                  <a:lnTo>
                    <a:pt x="25400" y="303530"/>
                  </a:lnTo>
                  <a:lnTo>
                    <a:pt x="25400" y="299720"/>
                  </a:lnTo>
                  <a:close/>
                </a:path>
                <a:path w="25400" h="986789">
                  <a:moveTo>
                    <a:pt x="25400" y="303530"/>
                  </a:moveTo>
                  <a:lnTo>
                    <a:pt x="0" y="303530"/>
                  </a:lnTo>
                  <a:lnTo>
                    <a:pt x="0" y="341630"/>
                  </a:lnTo>
                  <a:lnTo>
                    <a:pt x="25400" y="341630"/>
                  </a:lnTo>
                  <a:lnTo>
                    <a:pt x="25400" y="303530"/>
                  </a:lnTo>
                  <a:close/>
                </a:path>
                <a:path w="25400" h="986789">
                  <a:moveTo>
                    <a:pt x="25400" y="341630"/>
                  </a:moveTo>
                  <a:lnTo>
                    <a:pt x="0" y="341630"/>
                  </a:lnTo>
                  <a:lnTo>
                    <a:pt x="0" y="350520"/>
                  </a:lnTo>
                  <a:lnTo>
                    <a:pt x="25400" y="350520"/>
                  </a:lnTo>
                  <a:lnTo>
                    <a:pt x="25400" y="341630"/>
                  </a:lnTo>
                  <a:close/>
                </a:path>
                <a:path w="25400" h="986789">
                  <a:moveTo>
                    <a:pt x="25400" y="350520"/>
                  </a:moveTo>
                  <a:lnTo>
                    <a:pt x="0" y="350520"/>
                  </a:lnTo>
                  <a:lnTo>
                    <a:pt x="0" y="356870"/>
                  </a:lnTo>
                  <a:lnTo>
                    <a:pt x="25400" y="356870"/>
                  </a:lnTo>
                  <a:lnTo>
                    <a:pt x="25400" y="350520"/>
                  </a:lnTo>
                  <a:close/>
                </a:path>
                <a:path w="25400" h="986789">
                  <a:moveTo>
                    <a:pt x="25400" y="356870"/>
                  </a:moveTo>
                  <a:lnTo>
                    <a:pt x="0" y="356870"/>
                  </a:lnTo>
                  <a:lnTo>
                    <a:pt x="0" y="363220"/>
                  </a:lnTo>
                  <a:lnTo>
                    <a:pt x="25400" y="363220"/>
                  </a:lnTo>
                  <a:lnTo>
                    <a:pt x="25400" y="356870"/>
                  </a:lnTo>
                  <a:close/>
                </a:path>
                <a:path w="25400" h="986789">
                  <a:moveTo>
                    <a:pt x="25400" y="363220"/>
                  </a:moveTo>
                  <a:lnTo>
                    <a:pt x="0" y="363220"/>
                  </a:lnTo>
                  <a:lnTo>
                    <a:pt x="0" y="367030"/>
                  </a:lnTo>
                  <a:lnTo>
                    <a:pt x="25400" y="367030"/>
                  </a:lnTo>
                  <a:lnTo>
                    <a:pt x="25400" y="363220"/>
                  </a:lnTo>
                  <a:close/>
                </a:path>
                <a:path w="25400" h="986789">
                  <a:moveTo>
                    <a:pt x="25400" y="367030"/>
                  </a:moveTo>
                  <a:lnTo>
                    <a:pt x="0" y="367030"/>
                  </a:lnTo>
                  <a:lnTo>
                    <a:pt x="0" y="373380"/>
                  </a:lnTo>
                  <a:lnTo>
                    <a:pt x="25400" y="373380"/>
                  </a:lnTo>
                  <a:lnTo>
                    <a:pt x="25400" y="367030"/>
                  </a:lnTo>
                  <a:close/>
                </a:path>
                <a:path w="25400" h="986789">
                  <a:moveTo>
                    <a:pt x="25400" y="373380"/>
                  </a:moveTo>
                  <a:lnTo>
                    <a:pt x="0" y="373380"/>
                  </a:lnTo>
                  <a:lnTo>
                    <a:pt x="0" y="375920"/>
                  </a:lnTo>
                  <a:lnTo>
                    <a:pt x="25400" y="375920"/>
                  </a:lnTo>
                  <a:lnTo>
                    <a:pt x="25400" y="373380"/>
                  </a:lnTo>
                  <a:close/>
                </a:path>
                <a:path w="25400" h="986789">
                  <a:moveTo>
                    <a:pt x="25400" y="375920"/>
                  </a:moveTo>
                  <a:lnTo>
                    <a:pt x="0" y="375920"/>
                  </a:lnTo>
                  <a:lnTo>
                    <a:pt x="0" y="379730"/>
                  </a:lnTo>
                  <a:lnTo>
                    <a:pt x="25400" y="379730"/>
                  </a:lnTo>
                  <a:lnTo>
                    <a:pt x="25400" y="375920"/>
                  </a:lnTo>
                  <a:close/>
                </a:path>
                <a:path w="25400" h="986789">
                  <a:moveTo>
                    <a:pt x="25400" y="379730"/>
                  </a:moveTo>
                  <a:lnTo>
                    <a:pt x="0" y="379730"/>
                  </a:lnTo>
                  <a:lnTo>
                    <a:pt x="0" y="382270"/>
                  </a:lnTo>
                  <a:lnTo>
                    <a:pt x="25400" y="382270"/>
                  </a:lnTo>
                  <a:lnTo>
                    <a:pt x="25400" y="379730"/>
                  </a:lnTo>
                  <a:close/>
                </a:path>
                <a:path w="25400" h="986789">
                  <a:moveTo>
                    <a:pt x="25400" y="382270"/>
                  </a:moveTo>
                  <a:lnTo>
                    <a:pt x="0" y="382270"/>
                  </a:lnTo>
                  <a:lnTo>
                    <a:pt x="0" y="388620"/>
                  </a:lnTo>
                  <a:lnTo>
                    <a:pt x="25400" y="388620"/>
                  </a:lnTo>
                  <a:lnTo>
                    <a:pt x="25400" y="382270"/>
                  </a:lnTo>
                  <a:close/>
                </a:path>
                <a:path w="25400" h="986789">
                  <a:moveTo>
                    <a:pt x="25400" y="388620"/>
                  </a:moveTo>
                  <a:lnTo>
                    <a:pt x="0" y="388620"/>
                  </a:lnTo>
                  <a:lnTo>
                    <a:pt x="0" y="414020"/>
                  </a:lnTo>
                  <a:lnTo>
                    <a:pt x="25400" y="414020"/>
                  </a:lnTo>
                  <a:lnTo>
                    <a:pt x="25400" y="388620"/>
                  </a:lnTo>
                  <a:close/>
                </a:path>
                <a:path w="25400" h="986789">
                  <a:moveTo>
                    <a:pt x="25400" y="414020"/>
                  </a:moveTo>
                  <a:lnTo>
                    <a:pt x="0" y="414020"/>
                  </a:lnTo>
                  <a:lnTo>
                    <a:pt x="0" y="420370"/>
                  </a:lnTo>
                  <a:lnTo>
                    <a:pt x="25400" y="420370"/>
                  </a:lnTo>
                  <a:lnTo>
                    <a:pt x="25400" y="414020"/>
                  </a:lnTo>
                  <a:close/>
                </a:path>
                <a:path w="25400" h="986789">
                  <a:moveTo>
                    <a:pt x="25400" y="420370"/>
                  </a:moveTo>
                  <a:lnTo>
                    <a:pt x="0" y="420370"/>
                  </a:lnTo>
                  <a:lnTo>
                    <a:pt x="0" y="433070"/>
                  </a:lnTo>
                  <a:lnTo>
                    <a:pt x="25400" y="433070"/>
                  </a:lnTo>
                  <a:lnTo>
                    <a:pt x="25400" y="420370"/>
                  </a:lnTo>
                  <a:close/>
                </a:path>
                <a:path w="25400" h="986789">
                  <a:moveTo>
                    <a:pt x="25400" y="433070"/>
                  </a:moveTo>
                  <a:lnTo>
                    <a:pt x="0" y="433070"/>
                  </a:lnTo>
                  <a:lnTo>
                    <a:pt x="0" y="449580"/>
                  </a:lnTo>
                  <a:lnTo>
                    <a:pt x="25400" y="449580"/>
                  </a:lnTo>
                  <a:lnTo>
                    <a:pt x="25400" y="433070"/>
                  </a:lnTo>
                  <a:close/>
                </a:path>
                <a:path w="25400" h="986789">
                  <a:moveTo>
                    <a:pt x="25400" y="449580"/>
                  </a:moveTo>
                  <a:lnTo>
                    <a:pt x="0" y="449580"/>
                  </a:lnTo>
                  <a:lnTo>
                    <a:pt x="0" y="452120"/>
                  </a:lnTo>
                  <a:lnTo>
                    <a:pt x="25400" y="452120"/>
                  </a:lnTo>
                  <a:lnTo>
                    <a:pt x="25400" y="449580"/>
                  </a:lnTo>
                  <a:close/>
                </a:path>
                <a:path w="25400" h="986789">
                  <a:moveTo>
                    <a:pt x="25400" y="452120"/>
                  </a:moveTo>
                  <a:lnTo>
                    <a:pt x="0" y="452120"/>
                  </a:lnTo>
                  <a:lnTo>
                    <a:pt x="0" y="455930"/>
                  </a:lnTo>
                  <a:lnTo>
                    <a:pt x="25400" y="455930"/>
                  </a:lnTo>
                  <a:lnTo>
                    <a:pt x="25400" y="452120"/>
                  </a:lnTo>
                  <a:close/>
                </a:path>
                <a:path w="25400" h="986789">
                  <a:moveTo>
                    <a:pt x="25400" y="455930"/>
                  </a:moveTo>
                  <a:lnTo>
                    <a:pt x="0" y="455930"/>
                  </a:lnTo>
                  <a:lnTo>
                    <a:pt x="0" y="458469"/>
                  </a:lnTo>
                  <a:lnTo>
                    <a:pt x="25400" y="458469"/>
                  </a:lnTo>
                  <a:lnTo>
                    <a:pt x="25400" y="455930"/>
                  </a:lnTo>
                  <a:close/>
                </a:path>
                <a:path w="25400" h="986789">
                  <a:moveTo>
                    <a:pt x="25400" y="458470"/>
                  </a:moveTo>
                  <a:lnTo>
                    <a:pt x="0" y="458470"/>
                  </a:lnTo>
                  <a:lnTo>
                    <a:pt x="0" y="462280"/>
                  </a:lnTo>
                  <a:lnTo>
                    <a:pt x="25400" y="462280"/>
                  </a:lnTo>
                  <a:lnTo>
                    <a:pt x="25400" y="458470"/>
                  </a:lnTo>
                  <a:close/>
                </a:path>
                <a:path w="25400" h="986789">
                  <a:moveTo>
                    <a:pt x="25400" y="462280"/>
                  </a:moveTo>
                  <a:lnTo>
                    <a:pt x="0" y="462280"/>
                  </a:lnTo>
                  <a:lnTo>
                    <a:pt x="0" y="468630"/>
                  </a:lnTo>
                  <a:lnTo>
                    <a:pt x="25400" y="468630"/>
                  </a:lnTo>
                  <a:lnTo>
                    <a:pt x="25400" y="462280"/>
                  </a:lnTo>
                  <a:close/>
                </a:path>
                <a:path w="25400" h="986789">
                  <a:moveTo>
                    <a:pt x="25400" y="468630"/>
                  </a:moveTo>
                  <a:lnTo>
                    <a:pt x="0" y="468630"/>
                  </a:lnTo>
                  <a:lnTo>
                    <a:pt x="0" y="477520"/>
                  </a:lnTo>
                  <a:lnTo>
                    <a:pt x="25400" y="477520"/>
                  </a:lnTo>
                  <a:lnTo>
                    <a:pt x="25400" y="468630"/>
                  </a:lnTo>
                  <a:close/>
                </a:path>
                <a:path w="25400" h="986789">
                  <a:moveTo>
                    <a:pt x="25400" y="477520"/>
                  </a:moveTo>
                  <a:lnTo>
                    <a:pt x="0" y="477520"/>
                  </a:lnTo>
                  <a:lnTo>
                    <a:pt x="0" y="490220"/>
                  </a:lnTo>
                  <a:lnTo>
                    <a:pt x="25400" y="490220"/>
                  </a:lnTo>
                  <a:lnTo>
                    <a:pt x="25400" y="477520"/>
                  </a:lnTo>
                  <a:close/>
                </a:path>
                <a:path w="25400" h="986789">
                  <a:moveTo>
                    <a:pt x="25400" y="490220"/>
                  </a:moveTo>
                  <a:lnTo>
                    <a:pt x="0" y="490220"/>
                  </a:lnTo>
                  <a:lnTo>
                    <a:pt x="0" y="500380"/>
                  </a:lnTo>
                  <a:lnTo>
                    <a:pt x="25400" y="500380"/>
                  </a:lnTo>
                  <a:lnTo>
                    <a:pt x="25400" y="490220"/>
                  </a:lnTo>
                  <a:close/>
                </a:path>
                <a:path w="25400" h="986789">
                  <a:moveTo>
                    <a:pt x="25400" y="500380"/>
                  </a:moveTo>
                  <a:lnTo>
                    <a:pt x="0" y="500380"/>
                  </a:lnTo>
                  <a:lnTo>
                    <a:pt x="0" y="502920"/>
                  </a:lnTo>
                  <a:lnTo>
                    <a:pt x="25400" y="502920"/>
                  </a:lnTo>
                  <a:lnTo>
                    <a:pt x="25400" y="500380"/>
                  </a:lnTo>
                  <a:close/>
                </a:path>
                <a:path w="25400" h="986789">
                  <a:moveTo>
                    <a:pt x="25400" y="502920"/>
                  </a:moveTo>
                  <a:lnTo>
                    <a:pt x="0" y="502920"/>
                  </a:lnTo>
                  <a:lnTo>
                    <a:pt x="0" y="509270"/>
                  </a:lnTo>
                  <a:lnTo>
                    <a:pt x="25400" y="509270"/>
                  </a:lnTo>
                  <a:lnTo>
                    <a:pt x="25400" y="502920"/>
                  </a:lnTo>
                  <a:close/>
                </a:path>
                <a:path w="25400" h="986789">
                  <a:moveTo>
                    <a:pt x="25400" y="509270"/>
                  </a:moveTo>
                  <a:lnTo>
                    <a:pt x="0" y="509270"/>
                  </a:lnTo>
                  <a:lnTo>
                    <a:pt x="0" y="513080"/>
                  </a:lnTo>
                  <a:lnTo>
                    <a:pt x="25400" y="513080"/>
                  </a:lnTo>
                  <a:lnTo>
                    <a:pt x="25400" y="509270"/>
                  </a:lnTo>
                  <a:close/>
                </a:path>
                <a:path w="25400" h="986789">
                  <a:moveTo>
                    <a:pt x="25400" y="513080"/>
                  </a:moveTo>
                  <a:lnTo>
                    <a:pt x="0" y="513080"/>
                  </a:lnTo>
                  <a:lnTo>
                    <a:pt x="0" y="519430"/>
                  </a:lnTo>
                  <a:lnTo>
                    <a:pt x="25400" y="519430"/>
                  </a:lnTo>
                  <a:lnTo>
                    <a:pt x="25400" y="513080"/>
                  </a:lnTo>
                  <a:close/>
                </a:path>
                <a:path w="25400" h="986789">
                  <a:moveTo>
                    <a:pt x="25400" y="519430"/>
                  </a:moveTo>
                  <a:lnTo>
                    <a:pt x="0" y="519430"/>
                  </a:lnTo>
                  <a:lnTo>
                    <a:pt x="0" y="521970"/>
                  </a:lnTo>
                  <a:lnTo>
                    <a:pt x="25400" y="521970"/>
                  </a:lnTo>
                  <a:lnTo>
                    <a:pt x="25400" y="519430"/>
                  </a:lnTo>
                  <a:close/>
                </a:path>
                <a:path w="25400" h="986789">
                  <a:moveTo>
                    <a:pt x="25400" y="521970"/>
                  </a:moveTo>
                  <a:lnTo>
                    <a:pt x="0" y="521970"/>
                  </a:lnTo>
                  <a:lnTo>
                    <a:pt x="0" y="525780"/>
                  </a:lnTo>
                  <a:lnTo>
                    <a:pt x="25400" y="525780"/>
                  </a:lnTo>
                  <a:lnTo>
                    <a:pt x="25400" y="521970"/>
                  </a:lnTo>
                  <a:close/>
                </a:path>
                <a:path w="25400" h="986789">
                  <a:moveTo>
                    <a:pt x="25400" y="525780"/>
                  </a:moveTo>
                  <a:lnTo>
                    <a:pt x="0" y="525780"/>
                  </a:lnTo>
                  <a:lnTo>
                    <a:pt x="0" y="528320"/>
                  </a:lnTo>
                  <a:lnTo>
                    <a:pt x="25400" y="528320"/>
                  </a:lnTo>
                  <a:lnTo>
                    <a:pt x="25400" y="525780"/>
                  </a:lnTo>
                  <a:close/>
                </a:path>
                <a:path w="25400" h="986789">
                  <a:moveTo>
                    <a:pt x="25400" y="528320"/>
                  </a:moveTo>
                  <a:lnTo>
                    <a:pt x="0" y="528320"/>
                  </a:lnTo>
                  <a:lnTo>
                    <a:pt x="0" y="534670"/>
                  </a:lnTo>
                  <a:lnTo>
                    <a:pt x="25400" y="534670"/>
                  </a:lnTo>
                  <a:lnTo>
                    <a:pt x="25400" y="528320"/>
                  </a:lnTo>
                  <a:close/>
                </a:path>
                <a:path w="25400" h="986789">
                  <a:moveTo>
                    <a:pt x="25400" y="534670"/>
                  </a:moveTo>
                  <a:lnTo>
                    <a:pt x="0" y="534670"/>
                  </a:lnTo>
                  <a:lnTo>
                    <a:pt x="0" y="553720"/>
                  </a:lnTo>
                  <a:lnTo>
                    <a:pt x="25400" y="553720"/>
                  </a:lnTo>
                  <a:lnTo>
                    <a:pt x="25400" y="534670"/>
                  </a:lnTo>
                  <a:close/>
                </a:path>
                <a:path w="25400" h="986789">
                  <a:moveTo>
                    <a:pt x="25400" y="553720"/>
                  </a:moveTo>
                  <a:lnTo>
                    <a:pt x="0" y="553720"/>
                  </a:lnTo>
                  <a:lnTo>
                    <a:pt x="0" y="557530"/>
                  </a:lnTo>
                  <a:lnTo>
                    <a:pt x="25400" y="557530"/>
                  </a:lnTo>
                  <a:lnTo>
                    <a:pt x="25400" y="553720"/>
                  </a:lnTo>
                  <a:close/>
                </a:path>
                <a:path w="25400" h="986789">
                  <a:moveTo>
                    <a:pt x="25400" y="557530"/>
                  </a:moveTo>
                  <a:lnTo>
                    <a:pt x="0" y="557530"/>
                  </a:lnTo>
                  <a:lnTo>
                    <a:pt x="0" y="570230"/>
                  </a:lnTo>
                  <a:lnTo>
                    <a:pt x="25400" y="570230"/>
                  </a:lnTo>
                  <a:lnTo>
                    <a:pt x="25400" y="557530"/>
                  </a:lnTo>
                  <a:close/>
                </a:path>
                <a:path w="25400" h="986789">
                  <a:moveTo>
                    <a:pt x="25400" y="570230"/>
                  </a:moveTo>
                  <a:lnTo>
                    <a:pt x="0" y="570230"/>
                  </a:lnTo>
                  <a:lnTo>
                    <a:pt x="0" y="579120"/>
                  </a:lnTo>
                  <a:lnTo>
                    <a:pt x="25400" y="579120"/>
                  </a:lnTo>
                  <a:lnTo>
                    <a:pt x="25400" y="570230"/>
                  </a:lnTo>
                  <a:close/>
                </a:path>
                <a:path w="25400" h="986789">
                  <a:moveTo>
                    <a:pt x="25400" y="579120"/>
                  </a:moveTo>
                  <a:lnTo>
                    <a:pt x="0" y="579120"/>
                  </a:lnTo>
                  <a:lnTo>
                    <a:pt x="0" y="582930"/>
                  </a:lnTo>
                  <a:lnTo>
                    <a:pt x="25400" y="582930"/>
                  </a:lnTo>
                  <a:lnTo>
                    <a:pt x="25400" y="579120"/>
                  </a:lnTo>
                  <a:close/>
                </a:path>
                <a:path w="25400" h="986789">
                  <a:moveTo>
                    <a:pt x="25400" y="582930"/>
                  </a:moveTo>
                  <a:lnTo>
                    <a:pt x="0" y="582930"/>
                  </a:lnTo>
                  <a:lnTo>
                    <a:pt x="0" y="598170"/>
                  </a:lnTo>
                  <a:lnTo>
                    <a:pt x="25400" y="598170"/>
                  </a:lnTo>
                  <a:lnTo>
                    <a:pt x="25400" y="582930"/>
                  </a:lnTo>
                  <a:close/>
                </a:path>
                <a:path w="25400" h="986789">
                  <a:moveTo>
                    <a:pt x="25400" y="598170"/>
                  </a:moveTo>
                  <a:lnTo>
                    <a:pt x="0" y="598170"/>
                  </a:lnTo>
                  <a:lnTo>
                    <a:pt x="0" y="604520"/>
                  </a:lnTo>
                  <a:lnTo>
                    <a:pt x="25400" y="604520"/>
                  </a:lnTo>
                  <a:lnTo>
                    <a:pt x="25400" y="598170"/>
                  </a:lnTo>
                  <a:close/>
                </a:path>
                <a:path w="25400" h="986789">
                  <a:moveTo>
                    <a:pt x="25400" y="604520"/>
                  </a:moveTo>
                  <a:lnTo>
                    <a:pt x="0" y="604520"/>
                  </a:lnTo>
                  <a:lnTo>
                    <a:pt x="0" y="608330"/>
                  </a:lnTo>
                  <a:lnTo>
                    <a:pt x="25400" y="608330"/>
                  </a:lnTo>
                  <a:lnTo>
                    <a:pt x="25400" y="604520"/>
                  </a:lnTo>
                  <a:close/>
                </a:path>
                <a:path w="25400" h="986789">
                  <a:moveTo>
                    <a:pt x="25400" y="608330"/>
                  </a:moveTo>
                  <a:lnTo>
                    <a:pt x="0" y="608330"/>
                  </a:lnTo>
                  <a:lnTo>
                    <a:pt x="0" y="610870"/>
                  </a:lnTo>
                  <a:lnTo>
                    <a:pt x="25400" y="610870"/>
                  </a:lnTo>
                  <a:lnTo>
                    <a:pt x="25400" y="608330"/>
                  </a:lnTo>
                  <a:close/>
                </a:path>
                <a:path w="25400" h="986789">
                  <a:moveTo>
                    <a:pt x="25400" y="610870"/>
                  </a:moveTo>
                  <a:lnTo>
                    <a:pt x="0" y="610870"/>
                  </a:lnTo>
                  <a:lnTo>
                    <a:pt x="0" y="614680"/>
                  </a:lnTo>
                  <a:lnTo>
                    <a:pt x="25400" y="614680"/>
                  </a:lnTo>
                  <a:lnTo>
                    <a:pt x="25400" y="610870"/>
                  </a:lnTo>
                  <a:close/>
                </a:path>
                <a:path w="25400" h="986789">
                  <a:moveTo>
                    <a:pt x="25400" y="614680"/>
                  </a:moveTo>
                  <a:lnTo>
                    <a:pt x="0" y="614680"/>
                  </a:lnTo>
                  <a:lnTo>
                    <a:pt x="0" y="621030"/>
                  </a:lnTo>
                  <a:lnTo>
                    <a:pt x="25400" y="621030"/>
                  </a:lnTo>
                  <a:lnTo>
                    <a:pt x="25400" y="614680"/>
                  </a:lnTo>
                  <a:close/>
                </a:path>
                <a:path w="25400" h="986789">
                  <a:moveTo>
                    <a:pt x="25400" y="621030"/>
                  </a:moveTo>
                  <a:lnTo>
                    <a:pt x="0" y="621030"/>
                  </a:lnTo>
                  <a:lnTo>
                    <a:pt x="0" y="623570"/>
                  </a:lnTo>
                  <a:lnTo>
                    <a:pt x="25400" y="623570"/>
                  </a:lnTo>
                  <a:lnTo>
                    <a:pt x="25400" y="621030"/>
                  </a:lnTo>
                  <a:close/>
                </a:path>
                <a:path w="25400" h="986789">
                  <a:moveTo>
                    <a:pt x="25400" y="623570"/>
                  </a:moveTo>
                  <a:lnTo>
                    <a:pt x="0" y="623570"/>
                  </a:lnTo>
                  <a:lnTo>
                    <a:pt x="0" y="629920"/>
                  </a:lnTo>
                  <a:lnTo>
                    <a:pt x="25400" y="629920"/>
                  </a:lnTo>
                  <a:lnTo>
                    <a:pt x="25400" y="623570"/>
                  </a:lnTo>
                  <a:close/>
                </a:path>
                <a:path w="25400" h="986789">
                  <a:moveTo>
                    <a:pt x="25400" y="629920"/>
                  </a:moveTo>
                  <a:lnTo>
                    <a:pt x="0" y="629920"/>
                  </a:lnTo>
                  <a:lnTo>
                    <a:pt x="0" y="642620"/>
                  </a:lnTo>
                  <a:lnTo>
                    <a:pt x="25400" y="642620"/>
                  </a:lnTo>
                  <a:lnTo>
                    <a:pt x="25400" y="629920"/>
                  </a:lnTo>
                  <a:close/>
                </a:path>
                <a:path w="25400" h="986789">
                  <a:moveTo>
                    <a:pt x="13970" y="985520"/>
                  </a:moveTo>
                  <a:lnTo>
                    <a:pt x="12700" y="985520"/>
                  </a:lnTo>
                  <a:lnTo>
                    <a:pt x="12700" y="986790"/>
                  </a:lnTo>
                  <a:lnTo>
                    <a:pt x="13970" y="986790"/>
                  </a:lnTo>
                  <a:lnTo>
                    <a:pt x="13970" y="985520"/>
                  </a:lnTo>
                  <a:close/>
                </a:path>
                <a:path w="25400" h="986789">
                  <a:moveTo>
                    <a:pt x="25400" y="979170"/>
                  </a:moveTo>
                  <a:lnTo>
                    <a:pt x="0" y="979170"/>
                  </a:lnTo>
                  <a:lnTo>
                    <a:pt x="0" y="984250"/>
                  </a:lnTo>
                  <a:lnTo>
                    <a:pt x="25400" y="984250"/>
                  </a:lnTo>
                  <a:lnTo>
                    <a:pt x="25400" y="979170"/>
                  </a:lnTo>
                  <a:close/>
                </a:path>
                <a:path w="25400" h="986789">
                  <a:moveTo>
                    <a:pt x="25400" y="972820"/>
                  </a:moveTo>
                  <a:lnTo>
                    <a:pt x="0" y="972820"/>
                  </a:lnTo>
                  <a:lnTo>
                    <a:pt x="0" y="977900"/>
                  </a:lnTo>
                  <a:lnTo>
                    <a:pt x="25400" y="977900"/>
                  </a:lnTo>
                  <a:lnTo>
                    <a:pt x="25400" y="972820"/>
                  </a:lnTo>
                  <a:close/>
                </a:path>
                <a:path w="25400" h="986789">
                  <a:moveTo>
                    <a:pt x="25400" y="966470"/>
                  </a:moveTo>
                  <a:lnTo>
                    <a:pt x="0" y="966470"/>
                  </a:lnTo>
                  <a:lnTo>
                    <a:pt x="0" y="971550"/>
                  </a:lnTo>
                  <a:lnTo>
                    <a:pt x="25400" y="971550"/>
                  </a:lnTo>
                  <a:lnTo>
                    <a:pt x="25400" y="966470"/>
                  </a:lnTo>
                  <a:close/>
                </a:path>
                <a:path w="25400" h="986789">
                  <a:moveTo>
                    <a:pt x="25400" y="960120"/>
                  </a:moveTo>
                  <a:lnTo>
                    <a:pt x="0" y="960120"/>
                  </a:lnTo>
                  <a:lnTo>
                    <a:pt x="0" y="965200"/>
                  </a:lnTo>
                  <a:lnTo>
                    <a:pt x="25400" y="965200"/>
                  </a:lnTo>
                  <a:lnTo>
                    <a:pt x="25400" y="960120"/>
                  </a:lnTo>
                  <a:close/>
                </a:path>
                <a:path w="25400" h="986789">
                  <a:moveTo>
                    <a:pt x="25400" y="953770"/>
                  </a:moveTo>
                  <a:lnTo>
                    <a:pt x="0" y="953770"/>
                  </a:lnTo>
                  <a:lnTo>
                    <a:pt x="0" y="958850"/>
                  </a:lnTo>
                  <a:lnTo>
                    <a:pt x="25400" y="958850"/>
                  </a:lnTo>
                  <a:lnTo>
                    <a:pt x="25400" y="953770"/>
                  </a:lnTo>
                  <a:close/>
                </a:path>
                <a:path w="25400" h="986789">
                  <a:moveTo>
                    <a:pt x="25400" y="947420"/>
                  </a:moveTo>
                  <a:lnTo>
                    <a:pt x="0" y="947420"/>
                  </a:lnTo>
                  <a:lnTo>
                    <a:pt x="0" y="952500"/>
                  </a:lnTo>
                  <a:lnTo>
                    <a:pt x="25400" y="952500"/>
                  </a:lnTo>
                  <a:lnTo>
                    <a:pt x="25400" y="947420"/>
                  </a:lnTo>
                  <a:close/>
                </a:path>
                <a:path w="25400" h="986789">
                  <a:moveTo>
                    <a:pt x="25400" y="941070"/>
                  </a:moveTo>
                  <a:lnTo>
                    <a:pt x="0" y="941070"/>
                  </a:lnTo>
                  <a:lnTo>
                    <a:pt x="0" y="946150"/>
                  </a:lnTo>
                  <a:lnTo>
                    <a:pt x="25400" y="946150"/>
                  </a:lnTo>
                  <a:lnTo>
                    <a:pt x="25400" y="941070"/>
                  </a:lnTo>
                  <a:close/>
                </a:path>
                <a:path w="25400" h="986789">
                  <a:moveTo>
                    <a:pt x="25400" y="934720"/>
                  </a:moveTo>
                  <a:lnTo>
                    <a:pt x="0" y="934720"/>
                  </a:lnTo>
                  <a:lnTo>
                    <a:pt x="0" y="939800"/>
                  </a:lnTo>
                  <a:lnTo>
                    <a:pt x="25400" y="939800"/>
                  </a:lnTo>
                  <a:lnTo>
                    <a:pt x="25400" y="934720"/>
                  </a:lnTo>
                  <a:close/>
                </a:path>
                <a:path w="25400" h="986789">
                  <a:moveTo>
                    <a:pt x="25400" y="928370"/>
                  </a:moveTo>
                  <a:lnTo>
                    <a:pt x="0" y="928370"/>
                  </a:lnTo>
                  <a:lnTo>
                    <a:pt x="0" y="933450"/>
                  </a:lnTo>
                  <a:lnTo>
                    <a:pt x="25400" y="933450"/>
                  </a:lnTo>
                  <a:lnTo>
                    <a:pt x="25400" y="928370"/>
                  </a:lnTo>
                  <a:close/>
                </a:path>
                <a:path w="25400" h="986789">
                  <a:moveTo>
                    <a:pt x="25400" y="922020"/>
                  </a:moveTo>
                  <a:lnTo>
                    <a:pt x="0" y="922020"/>
                  </a:lnTo>
                  <a:lnTo>
                    <a:pt x="0" y="927100"/>
                  </a:lnTo>
                  <a:lnTo>
                    <a:pt x="25400" y="927100"/>
                  </a:lnTo>
                  <a:lnTo>
                    <a:pt x="25400" y="922020"/>
                  </a:lnTo>
                  <a:close/>
                </a:path>
                <a:path w="25400" h="986789">
                  <a:moveTo>
                    <a:pt x="25400" y="915670"/>
                  </a:moveTo>
                  <a:lnTo>
                    <a:pt x="0" y="915670"/>
                  </a:lnTo>
                  <a:lnTo>
                    <a:pt x="0" y="920750"/>
                  </a:lnTo>
                  <a:lnTo>
                    <a:pt x="25400" y="920750"/>
                  </a:lnTo>
                  <a:lnTo>
                    <a:pt x="25400" y="915670"/>
                  </a:lnTo>
                  <a:close/>
                </a:path>
                <a:path w="25400" h="986789">
                  <a:moveTo>
                    <a:pt x="25400" y="909320"/>
                  </a:moveTo>
                  <a:lnTo>
                    <a:pt x="0" y="909320"/>
                  </a:lnTo>
                  <a:lnTo>
                    <a:pt x="0" y="914400"/>
                  </a:lnTo>
                  <a:lnTo>
                    <a:pt x="25400" y="914400"/>
                  </a:lnTo>
                  <a:lnTo>
                    <a:pt x="25400" y="909320"/>
                  </a:lnTo>
                  <a:close/>
                </a:path>
                <a:path w="25400" h="986789">
                  <a:moveTo>
                    <a:pt x="25400" y="902970"/>
                  </a:moveTo>
                  <a:lnTo>
                    <a:pt x="0" y="902970"/>
                  </a:lnTo>
                  <a:lnTo>
                    <a:pt x="0" y="908050"/>
                  </a:lnTo>
                  <a:lnTo>
                    <a:pt x="25400" y="908050"/>
                  </a:lnTo>
                  <a:lnTo>
                    <a:pt x="25400" y="902970"/>
                  </a:lnTo>
                  <a:close/>
                </a:path>
                <a:path w="25400" h="986789">
                  <a:moveTo>
                    <a:pt x="25400" y="896620"/>
                  </a:moveTo>
                  <a:lnTo>
                    <a:pt x="0" y="896620"/>
                  </a:lnTo>
                  <a:lnTo>
                    <a:pt x="0" y="901700"/>
                  </a:lnTo>
                  <a:lnTo>
                    <a:pt x="25400" y="901700"/>
                  </a:lnTo>
                  <a:lnTo>
                    <a:pt x="25400" y="896620"/>
                  </a:lnTo>
                  <a:close/>
                </a:path>
                <a:path w="25400" h="986789">
                  <a:moveTo>
                    <a:pt x="25400" y="890270"/>
                  </a:moveTo>
                  <a:lnTo>
                    <a:pt x="0" y="890270"/>
                  </a:lnTo>
                  <a:lnTo>
                    <a:pt x="0" y="895350"/>
                  </a:lnTo>
                  <a:lnTo>
                    <a:pt x="25400" y="895350"/>
                  </a:lnTo>
                  <a:lnTo>
                    <a:pt x="25400" y="890270"/>
                  </a:lnTo>
                  <a:close/>
                </a:path>
                <a:path w="25400" h="986789">
                  <a:moveTo>
                    <a:pt x="25400" y="883920"/>
                  </a:moveTo>
                  <a:lnTo>
                    <a:pt x="0" y="883920"/>
                  </a:lnTo>
                  <a:lnTo>
                    <a:pt x="0" y="889000"/>
                  </a:lnTo>
                  <a:lnTo>
                    <a:pt x="25400" y="889000"/>
                  </a:lnTo>
                  <a:lnTo>
                    <a:pt x="25400" y="883920"/>
                  </a:lnTo>
                  <a:close/>
                </a:path>
                <a:path w="25400" h="986789">
                  <a:moveTo>
                    <a:pt x="25400" y="877570"/>
                  </a:moveTo>
                  <a:lnTo>
                    <a:pt x="0" y="877570"/>
                  </a:lnTo>
                  <a:lnTo>
                    <a:pt x="0" y="882650"/>
                  </a:lnTo>
                  <a:lnTo>
                    <a:pt x="25400" y="882650"/>
                  </a:lnTo>
                  <a:lnTo>
                    <a:pt x="25400" y="877570"/>
                  </a:lnTo>
                  <a:close/>
                </a:path>
                <a:path w="25400" h="986789">
                  <a:moveTo>
                    <a:pt x="25400" y="871220"/>
                  </a:moveTo>
                  <a:lnTo>
                    <a:pt x="0" y="871220"/>
                  </a:lnTo>
                  <a:lnTo>
                    <a:pt x="0" y="876300"/>
                  </a:lnTo>
                  <a:lnTo>
                    <a:pt x="25400" y="876300"/>
                  </a:lnTo>
                  <a:lnTo>
                    <a:pt x="25400" y="871220"/>
                  </a:lnTo>
                  <a:close/>
                </a:path>
                <a:path w="25400" h="986789">
                  <a:moveTo>
                    <a:pt x="25400" y="864870"/>
                  </a:moveTo>
                  <a:lnTo>
                    <a:pt x="0" y="864870"/>
                  </a:lnTo>
                  <a:lnTo>
                    <a:pt x="0" y="869950"/>
                  </a:lnTo>
                  <a:lnTo>
                    <a:pt x="25400" y="869950"/>
                  </a:lnTo>
                  <a:lnTo>
                    <a:pt x="25400" y="864870"/>
                  </a:lnTo>
                  <a:close/>
                </a:path>
                <a:path w="25400" h="986789">
                  <a:moveTo>
                    <a:pt x="25400" y="858520"/>
                  </a:moveTo>
                  <a:lnTo>
                    <a:pt x="0" y="858520"/>
                  </a:lnTo>
                  <a:lnTo>
                    <a:pt x="0" y="863600"/>
                  </a:lnTo>
                  <a:lnTo>
                    <a:pt x="25400" y="863600"/>
                  </a:lnTo>
                  <a:lnTo>
                    <a:pt x="25400" y="858520"/>
                  </a:lnTo>
                  <a:close/>
                </a:path>
                <a:path w="25400" h="986789">
                  <a:moveTo>
                    <a:pt x="25400" y="852170"/>
                  </a:moveTo>
                  <a:lnTo>
                    <a:pt x="0" y="852170"/>
                  </a:lnTo>
                  <a:lnTo>
                    <a:pt x="0" y="857250"/>
                  </a:lnTo>
                  <a:lnTo>
                    <a:pt x="25400" y="857250"/>
                  </a:lnTo>
                  <a:lnTo>
                    <a:pt x="25400" y="852170"/>
                  </a:lnTo>
                  <a:close/>
                </a:path>
                <a:path w="25400" h="986789">
                  <a:moveTo>
                    <a:pt x="25400" y="845820"/>
                  </a:moveTo>
                  <a:lnTo>
                    <a:pt x="0" y="845820"/>
                  </a:lnTo>
                  <a:lnTo>
                    <a:pt x="0" y="850900"/>
                  </a:lnTo>
                  <a:lnTo>
                    <a:pt x="25400" y="850900"/>
                  </a:lnTo>
                  <a:lnTo>
                    <a:pt x="25400" y="845820"/>
                  </a:lnTo>
                  <a:close/>
                </a:path>
                <a:path w="25400" h="986789">
                  <a:moveTo>
                    <a:pt x="25400" y="839470"/>
                  </a:moveTo>
                  <a:lnTo>
                    <a:pt x="0" y="839470"/>
                  </a:lnTo>
                  <a:lnTo>
                    <a:pt x="0" y="844550"/>
                  </a:lnTo>
                  <a:lnTo>
                    <a:pt x="25400" y="844550"/>
                  </a:lnTo>
                  <a:lnTo>
                    <a:pt x="25400" y="839470"/>
                  </a:lnTo>
                  <a:close/>
                </a:path>
                <a:path w="25400" h="986789">
                  <a:moveTo>
                    <a:pt x="25400" y="833120"/>
                  </a:moveTo>
                  <a:lnTo>
                    <a:pt x="0" y="833120"/>
                  </a:lnTo>
                  <a:lnTo>
                    <a:pt x="0" y="838200"/>
                  </a:lnTo>
                  <a:lnTo>
                    <a:pt x="25400" y="838200"/>
                  </a:lnTo>
                  <a:lnTo>
                    <a:pt x="25400" y="833120"/>
                  </a:lnTo>
                  <a:close/>
                </a:path>
                <a:path w="25400" h="986789">
                  <a:moveTo>
                    <a:pt x="25400" y="826770"/>
                  </a:moveTo>
                  <a:lnTo>
                    <a:pt x="0" y="826770"/>
                  </a:lnTo>
                  <a:lnTo>
                    <a:pt x="0" y="831850"/>
                  </a:lnTo>
                  <a:lnTo>
                    <a:pt x="25400" y="831850"/>
                  </a:lnTo>
                  <a:lnTo>
                    <a:pt x="25400" y="826770"/>
                  </a:lnTo>
                  <a:close/>
                </a:path>
                <a:path w="25400" h="986789">
                  <a:moveTo>
                    <a:pt x="25400" y="820420"/>
                  </a:moveTo>
                  <a:lnTo>
                    <a:pt x="0" y="820420"/>
                  </a:lnTo>
                  <a:lnTo>
                    <a:pt x="0" y="825500"/>
                  </a:lnTo>
                  <a:lnTo>
                    <a:pt x="25400" y="825500"/>
                  </a:lnTo>
                  <a:lnTo>
                    <a:pt x="25400" y="820420"/>
                  </a:lnTo>
                  <a:close/>
                </a:path>
                <a:path w="25400" h="986789">
                  <a:moveTo>
                    <a:pt x="25400" y="814070"/>
                  </a:moveTo>
                  <a:lnTo>
                    <a:pt x="0" y="814070"/>
                  </a:lnTo>
                  <a:lnTo>
                    <a:pt x="0" y="819150"/>
                  </a:lnTo>
                  <a:lnTo>
                    <a:pt x="25400" y="819150"/>
                  </a:lnTo>
                  <a:lnTo>
                    <a:pt x="25400" y="814070"/>
                  </a:lnTo>
                  <a:close/>
                </a:path>
                <a:path w="25400" h="986789">
                  <a:moveTo>
                    <a:pt x="25400" y="807720"/>
                  </a:moveTo>
                  <a:lnTo>
                    <a:pt x="0" y="807720"/>
                  </a:lnTo>
                  <a:lnTo>
                    <a:pt x="0" y="812800"/>
                  </a:lnTo>
                  <a:lnTo>
                    <a:pt x="25400" y="812800"/>
                  </a:lnTo>
                  <a:lnTo>
                    <a:pt x="25400" y="807720"/>
                  </a:lnTo>
                  <a:close/>
                </a:path>
                <a:path w="25400" h="986789">
                  <a:moveTo>
                    <a:pt x="25400" y="801370"/>
                  </a:moveTo>
                  <a:lnTo>
                    <a:pt x="0" y="801370"/>
                  </a:lnTo>
                  <a:lnTo>
                    <a:pt x="0" y="806450"/>
                  </a:lnTo>
                  <a:lnTo>
                    <a:pt x="25400" y="806450"/>
                  </a:lnTo>
                  <a:lnTo>
                    <a:pt x="25400" y="801370"/>
                  </a:lnTo>
                  <a:close/>
                </a:path>
                <a:path w="25400" h="986789">
                  <a:moveTo>
                    <a:pt x="25400" y="795020"/>
                  </a:moveTo>
                  <a:lnTo>
                    <a:pt x="0" y="795020"/>
                  </a:lnTo>
                  <a:lnTo>
                    <a:pt x="0" y="800100"/>
                  </a:lnTo>
                  <a:lnTo>
                    <a:pt x="25400" y="800100"/>
                  </a:lnTo>
                  <a:lnTo>
                    <a:pt x="25400" y="795020"/>
                  </a:lnTo>
                  <a:close/>
                </a:path>
                <a:path w="25400" h="986789">
                  <a:moveTo>
                    <a:pt x="25400" y="788670"/>
                  </a:moveTo>
                  <a:lnTo>
                    <a:pt x="0" y="788670"/>
                  </a:lnTo>
                  <a:lnTo>
                    <a:pt x="0" y="793750"/>
                  </a:lnTo>
                  <a:lnTo>
                    <a:pt x="25400" y="793750"/>
                  </a:lnTo>
                  <a:lnTo>
                    <a:pt x="25400" y="788670"/>
                  </a:lnTo>
                  <a:close/>
                </a:path>
                <a:path w="25400" h="986789">
                  <a:moveTo>
                    <a:pt x="25400" y="782320"/>
                  </a:moveTo>
                  <a:lnTo>
                    <a:pt x="0" y="782320"/>
                  </a:lnTo>
                  <a:lnTo>
                    <a:pt x="0" y="787400"/>
                  </a:lnTo>
                  <a:lnTo>
                    <a:pt x="25400" y="787400"/>
                  </a:lnTo>
                  <a:lnTo>
                    <a:pt x="25400" y="782320"/>
                  </a:lnTo>
                  <a:close/>
                </a:path>
                <a:path w="25400" h="986789">
                  <a:moveTo>
                    <a:pt x="25400" y="775970"/>
                  </a:moveTo>
                  <a:lnTo>
                    <a:pt x="0" y="775970"/>
                  </a:lnTo>
                  <a:lnTo>
                    <a:pt x="0" y="781050"/>
                  </a:lnTo>
                  <a:lnTo>
                    <a:pt x="25400" y="781050"/>
                  </a:lnTo>
                  <a:lnTo>
                    <a:pt x="25400" y="775970"/>
                  </a:lnTo>
                  <a:close/>
                </a:path>
                <a:path w="25400" h="986789">
                  <a:moveTo>
                    <a:pt x="25400" y="769620"/>
                  </a:moveTo>
                  <a:lnTo>
                    <a:pt x="0" y="769620"/>
                  </a:lnTo>
                  <a:lnTo>
                    <a:pt x="0" y="774700"/>
                  </a:lnTo>
                  <a:lnTo>
                    <a:pt x="25400" y="774700"/>
                  </a:lnTo>
                  <a:lnTo>
                    <a:pt x="25400" y="769620"/>
                  </a:lnTo>
                  <a:close/>
                </a:path>
                <a:path w="25400" h="986789">
                  <a:moveTo>
                    <a:pt x="25400" y="763270"/>
                  </a:moveTo>
                  <a:lnTo>
                    <a:pt x="0" y="763270"/>
                  </a:lnTo>
                  <a:lnTo>
                    <a:pt x="0" y="768350"/>
                  </a:lnTo>
                  <a:lnTo>
                    <a:pt x="25400" y="768350"/>
                  </a:lnTo>
                  <a:lnTo>
                    <a:pt x="25400" y="763270"/>
                  </a:lnTo>
                  <a:close/>
                </a:path>
                <a:path w="25400" h="986789">
                  <a:moveTo>
                    <a:pt x="25400" y="756920"/>
                  </a:moveTo>
                  <a:lnTo>
                    <a:pt x="0" y="756920"/>
                  </a:lnTo>
                  <a:lnTo>
                    <a:pt x="0" y="762000"/>
                  </a:lnTo>
                  <a:lnTo>
                    <a:pt x="25400" y="762000"/>
                  </a:lnTo>
                  <a:lnTo>
                    <a:pt x="25400" y="756920"/>
                  </a:lnTo>
                  <a:close/>
                </a:path>
                <a:path w="25400" h="986789">
                  <a:moveTo>
                    <a:pt x="25400" y="750570"/>
                  </a:moveTo>
                  <a:lnTo>
                    <a:pt x="0" y="750570"/>
                  </a:lnTo>
                  <a:lnTo>
                    <a:pt x="0" y="755650"/>
                  </a:lnTo>
                  <a:lnTo>
                    <a:pt x="25400" y="755650"/>
                  </a:lnTo>
                  <a:lnTo>
                    <a:pt x="25400" y="750570"/>
                  </a:lnTo>
                  <a:close/>
                </a:path>
                <a:path w="25400" h="986789">
                  <a:moveTo>
                    <a:pt x="25400" y="744220"/>
                  </a:moveTo>
                  <a:lnTo>
                    <a:pt x="0" y="744220"/>
                  </a:lnTo>
                  <a:lnTo>
                    <a:pt x="0" y="749300"/>
                  </a:lnTo>
                  <a:lnTo>
                    <a:pt x="25400" y="749300"/>
                  </a:lnTo>
                  <a:lnTo>
                    <a:pt x="25400" y="744220"/>
                  </a:lnTo>
                  <a:close/>
                </a:path>
                <a:path w="25400" h="986789">
                  <a:moveTo>
                    <a:pt x="25400" y="737870"/>
                  </a:moveTo>
                  <a:lnTo>
                    <a:pt x="0" y="737870"/>
                  </a:lnTo>
                  <a:lnTo>
                    <a:pt x="0" y="742950"/>
                  </a:lnTo>
                  <a:lnTo>
                    <a:pt x="25400" y="742950"/>
                  </a:lnTo>
                  <a:lnTo>
                    <a:pt x="25400" y="737870"/>
                  </a:lnTo>
                  <a:close/>
                </a:path>
                <a:path w="25400" h="986789">
                  <a:moveTo>
                    <a:pt x="25400" y="731520"/>
                  </a:moveTo>
                  <a:lnTo>
                    <a:pt x="0" y="731520"/>
                  </a:lnTo>
                  <a:lnTo>
                    <a:pt x="0" y="736600"/>
                  </a:lnTo>
                  <a:lnTo>
                    <a:pt x="25400" y="736600"/>
                  </a:lnTo>
                  <a:lnTo>
                    <a:pt x="25400" y="731520"/>
                  </a:lnTo>
                  <a:close/>
                </a:path>
                <a:path w="25400" h="986789">
                  <a:moveTo>
                    <a:pt x="25400" y="725170"/>
                  </a:moveTo>
                  <a:lnTo>
                    <a:pt x="0" y="725170"/>
                  </a:lnTo>
                  <a:lnTo>
                    <a:pt x="0" y="730250"/>
                  </a:lnTo>
                  <a:lnTo>
                    <a:pt x="25400" y="730250"/>
                  </a:lnTo>
                  <a:lnTo>
                    <a:pt x="25400" y="725170"/>
                  </a:lnTo>
                  <a:close/>
                </a:path>
                <a:path w="25400" h="986789">
                  <a:moveTo>
                    <a:pt x="25400" y="718820"/>
                  </a:moveTo>
                  <a:lnTo>
                    <a:pt x="0" y="718820"/>
                  </a:lnTo>
                  <a:lnTo>
                    <a:pt x="0" y="723900"/>
                  </a:lnTo>
                  <a:lnTo>
                    <a:pt x="25400" y="723900"/>
                  </a:lnTo>
                  <a:lnTo>
                    <a:pt x="25400" y="718820"/>
                  </a:lnTo>
                  <a:close/>
                </a:path>
                <a:path w="25400" h="986789">
                  <a:moveTo>
                    <a:pt x="25400" y="712470"/>
                  </a:moveTo>
                  <a:lnTo>
                    <a:pt x="0" y="712470"/>
                  </a:lnTo>
                  <a:lnTo>
                    <a:pt x="0" y="717550"/>
                  </a:lnTo>
                  <a:lnTo>
                    <a:pt x="25400" y="717550"/>
                  </a:lnTo>
                  <a:lnTo>
                    <a:pt x="25400" y="712470"/>
                  </a:lnTo>
                  <a:close/>
                </a:path>
                <a:path w="25400" h="986789">
                  <a:moveTo>
                    <a:pt x="25400" y="706120"/>
                  </a:moveTo>
                  <a:lnTo>
                    <a:pt x="0" y="706120"/>
                  </a:lnTo>
                  <a:lnTo>
                    <a:pt x="0" y="711200"/>
                  </a:lnTo>
                  <a:lnTo>
                    <a:pt x="25400" y="711200"/>
                  </a:lnTo>
                  <a:lnTo>
                    <a:pt x="25400" y="706120"/>
                  </a:lnTo>
                  <a:close/>
                </a:path>
                <a:path w="25400" h="986789">
                  <a:moveTo>
                    <a:pt x="25400" y="699770"/>
                  </a:moveTo>
                  <a:lnTo>
                    <a:pt x="0" y="699770"/>
                  </a:lnTo>
                  <a:lnTo>
                    <a:pt x="0" y="704850"/>
                  </a:lnTo>
                  <a:lnTo>
                    <a:pt x="25400" y="704850"/>
                  </a:lnTo>
                  <a:lnTo>
                    <a:pt x="25400" y="699770"/>
                  </a:lnTo>
                  <a:close/>
                </a:path>
                <a:path w="25400" h="986789">
                  <a:moveTo>
                    <a:pt x="25400" y="693420"/>
                  </a:moveTo>
                  <a:lnTo>
                    <a:pt x="0" y="693420"/>
                  </a:lnTo>
                  <a:lnTo>
                    <a:pt x="0" y="698500"/>
                  </a:lnTo>
                  <a:lnTo>
                    <a:pt x="25400" y="698500"/>
                  </a:lnTo>
                  <a:lnTo>
                    <a:pt x="25400" y="693420"/>
                  </a:lnTo>
                  <a:close/>
                </a:path>
                <a:path w="25400" h="986789">
                  <a:moveTo>
                    <a:pt x="25400" y="687070"/>
                  </a:moveTo>
                  <a:lnTo>
                    <a:pt x="0" y="687070"/>
                  </a:lnTo>
                  <a:lnTo>
                    <a:pt x="0" y="692150"/>
                  </a:lnTo>
                  <a:lnTo>
                    <a:pt x="25400" y="692150"/>
                  </a:lnTo>
                  <a:lnTo>
                    <a:pt x="25400" y="687070"/>
                  </a:lnTo>
                  <a:close/>
                </a:path>
                <a:path w="25400" h="986789">
                  <a:moveTo>
                    <a:pt x="25400" y="680720"/>
                  </a:moveTo>
                  <a:lnTo>
                    <a:pt x="0" y="680720"/>
                  </a:lnTo>
                  <a:lnTo>
                    <a:pt x="0" y="685800"/>
                  </a:lnTo>
                  <a:lnTo>
                    <a:pt x="25400" y="685800"/>
                  </a:lnTo>
                  <a:lnTo>
                    <a:pt x="25400" y="680720"/>
                  </a:lnTo>
                  <a:close/>
                </a:path>
                <a:path w="25400" h="986789">
                  <a:moveTo>
                    <a:pt x="25400" y="674370"/>
                  </a:moveTo>
                  <a:lnTo>
                    <a:pt x="0" y="674370"/>
                  </a:lnTo>
                  <a:lnTo>
                    <a:pt x="0" y="679450"/>
                  </a:lnTo>
                  <a:lnTo>
                    <a:pt x="25400" y="679450"/>
                  </a:lnTo>
                  <a:lnTo>
                    <a:pt x="25400" y="674370"/>
                  </a:lnTo>
                  <a:close/>
                </a:path>
                <a:path w="25400" h="986789">
                  <a:moveTo>
                    <a:pt x="25400" y="668020"/>
                  </a:moveTo>
                  <a:lnTo>
                    <a:pt x="0" y="668020"/>
                  </a:lnTo>
                  <a:lnTo>
                    <a:pt x="0" y="673100"/>
                  </a:lnTo>
                  <a:lnTo>
                    <a:pt x="25400" y="673100"/>
                  </a:lnTo>
                  <a:lnTo>
                    <a:pt x="25400" y="668020"/>
                  </a:lnTo>
                  <a:close/>
                </a:path>
                <a:path w="25400" h="986789">
                  <a:moveTo>
                    <a:pt x="25400" y="661670"/>
                  </a:moveTo>
                  <a:lnTo>
                    <a:pt x="0" y="661670"/>
                  </a:lnTo>
                  <a:lnTo>
                    <a:pt x="0" y="666750"/>
                  </a:lnTo>
                  <a:lnTo>
                    <a:pt x="25400" y="666750"/>
                  </a:lnTo>
                  <a:lnTo>
                    <a:pt x="25400" y="661670"/>
                  </a:lnTo>
                  <a:close/>
                </a:path>
                <a:path w="25400" h="986789">
                  <a:moveTo>
                    <a:pt x="25400" y="655320"/>
                  </a:moveTo>
                  <a:lnTo>
                    <a:pt x="0" y="655320"/>
                  </a:lnTo>
                  <a:lnTo>
                    <a:pt x="0" y="660400"/>
                  </a:lnTo>
                  <a:lnTo>
                    <a:pt x="25400" y="660400"/>
                  </a:lnTo>
                  <a:lnTo>
                    <a:pt x="25400" y="655320"/>
                  </a:lnTo>
                  <a:close/>
                </a:path>
                <a:path w="25400" h="986789">
                  <a:moveTo>
                    <a:pt x="25400" y="648970"/>
                  </a:moveTo>
                  <a:lnTo>
                    <a:pt x="0" y="648970"/>
                  </a:lnTo>
                  <a:lnTo>
                    <a:pt x="0" y="654050"/>
                  </a:lnTo>
                  <a:lnTo>
                    <a:pt x="25400" y="654050"/>
                  </a:lnTo>
                  <a:lnTo>
                    <a:pt x="25400" y="648970"/>
                  </a:lnTo>
                  <a:close/>
                </a:path>
                <a:path w="25400" h="986789">
                  <a:moveTo>
                    <a:pt x="25400" y="643890"/>
                  </a:moveTo>
                  <a:lnTo>
                    <a:pt x="0" y="643890"/>
                  </a:lnTo>
                  <a:lnTo>
                    <a:pt x="0" y="647700"/>
                  </a:lnTo>
                  <a:lnTo>
                    <a:pt x="25400" y="647700"/>
                  </a:lnTo>
                  <a:lnTo>
                    <a:pt x="25400" y="643890"/>
                  </a:lnTo>
                  <a:close/>
                </a:path>
              </a:pathLst>
            </a:custGeom>
            <a:solidFill>
              <a:srgbClr val="2953D3"/>
            </a:solidFill>
          </p:spPr>
          <p:txBody>
            <a:bodyPr wrap="square" lIns="0" tIns="0" rIns="0" bIns="0" rtlCol="0"/>
            <a:lstStyle/>
            <a:p>
              <a:endParaRPr/>
            </a:p>
          </p:txBody>
        </p:sp>
        <p:sp>
          <p:nvSpPr>
            <p:cNvPr id="476" name="object 476"/>
            <p:cNvSpPr/>
            <p:nvPr/>
          </p:nvSpPr>
          <p:spPr>
            <a:xfrm>
              <a:off x="5532120" y="5394959"/>
              <a:ext cx="26670" cy="989330"/>
            </a:xfrm>
            <a:custGeom>
              <a:avLst/>
              <a:gdLst/>
              <a:ahLst/>
              <a:cxnLst/>
              <a:rect l="l" t="t" r="r" b="b"/>
              <a:pathLst>
                <a:path w="26670" h="989329">
                  <a:moveTo>
                    <a:pt x="3809" y="0"/>
                  </a:moveTo>
                  <a:lnTo>
                    <a:pt x="0" y="0"/>
                  </a:lnTo>
                  <a:lnTo>
                    <a:pt x="0" y="6349"/>
                  </a:lnTo>
                  <a:lnTo>
                    <a:pt x="26669" y="6349"/>
                  </a:lnTo>
                  <a:lnTo>
                    <a:pt x="26669" y="5079"/>
                  </a:lnTo>
                  <a:lnTo>
                    <a:pt x="25399" y="5079"/>
                  </a:lnTo>
                  <a:lnTo>
                    <a:pt x="25399" y="3809"/>
                  </a:lnTo>
                  <a:lnTo>
                    <a:pt x="17779" y="3809"/>
                  </a:lnTo>
                  <a:lnTo>
                    <a:pt x="17779" y="2540"/>
                  </a:lnTo>
                  <a:lnTo>
                    <a:pt x="11429" y="2540"/>
                  </a:lnTo>
                  <a:lnTo>
                    <a:pt x="11429" y="1269"/>
                  </a:lnTo>
                  <a:lnTo>
                    <a:pt x="3809" y="1269"/>
                  </a:lnTo>
                  <a:lnTo>
                    <a:pt x="3809" y="0"/>
                  </a:lnTo>
                  <a:close/>
                </a:path>
                <a:path w="26670" h="989329">
                  <a:moveTo>
                    <a:pt x="26669" y="6350"/>
                  </a:moveTo>
                  <a:lnTo>
                    <a:pt x="0" y="6350"/>
                  </a:lnTo>
                  <a:lnTo>
                    <a:pt x="0" y="19049"/>
                  </a:lnTo>
                  <a:lnTo>
                    <a:pt x="26669" y="19049"/>
                  </a:lnTo>
                  <a:lnTo>
                    <a:pt x="26669" y="6350"/>
                  </a:lnTo>
                  <a:close/>
                </a:path>
                <a:path w="26670" h="989329">
                  <a:moveTo>
                    <a:pt x="26669" y="19050"/>
                  </a:moveTo>
                  <a:lnTo>
                    <a:pt x="0" y="19050"/>
                  </a:lnTo>
                  <a:lnTo>
                    <a:pt x="0" y="44449"/>
                  </a:lnTo>
                  <a:lnTo>
                    <a:pt x="26669" y="44449"/>
                  </a:lnTo>
                  <a:lnTo>
                    <a:pt x="26669" y="19050"/>
                  </a:lnTo>
                  <a:close/>
                </a:path>
                <a:path w="26670" h="989329">
                  <a:moveTo>
                    <a:pt x="26669" y="44450"/>
                  </a:moveTo>
                  <a:lnTo>
                    <a:pt x="0" y="44450"/>
                  </a:lnTo>
                  <a:lnTo>
                    <a:pt x="0" y="57149"/>
                  </a:lnTo>
                  <a:lnTo>
                    <a:pt x="26669" y="57149"/>
                  </a:lnTo>
                  <a:lnTo>
                    <a:pt x="26669" y="44450"/>
                  </a:lnTo>
                  <a:close/>
                </a:path>
                <a:path w="26670" h="989329">
                  <a:moveTo>
                    <a:pt x="26669" y="57150"/>
                  </a:moveTo>
                  <a:lnTo>
                    <a:pt x="0" y="57150"/>
                  </a:lnTo>
                  <a:lnTo>
                    <a:pt x="0" y="63499"/>
                  </a:lnTo>
                  <a:lnTo>
                    <a:pt x="26669" y="63499"/>
                  </a:lnTo>
                  <a:lnTo>
                    <a:pt x="26669" y="57150"/>
                  </a:lnTo>
                  <a:close/>
                </a:path>
                <a:path w="26670" h="989329">
                  <a:moveTo>
                    <a:pt x="26669" y="63500"/>
                  </a:moveTo>
                  <a:lnTo>
                    <a:pt x="0" y="63500"/>
                  </a:lnTo>
                  <a:lnTo>
                    <a:pt x="0" y="69849"/>
                  </a:lnTo>
                  <a:lnTo>
                    <a:pt x="26669" y="69849"/>
                  </a:lnTo>
                  <a:lnTo>
                    <a:pt x="26669" y="63500"/>
                  </a:lnTo>
                  <a:close/>
                </a:path>
                <a:path w="26670" h="989329">
                  <a:moveTo>
                    <a:pt x="26669" y="69850"/>
                  </a:moveTo>
                  <a:lnTo>
                    <a:pt x="0" y="69850"/>
                  </a:lnTo>
                  <a:lnTo>
                    <a:pt x="0" y="76199"/>
                  </a:lnTo>
                  <a:lnTo>
                    <a:pt x="26669" y="76199"/>
                  </a:lnTo>
                  <a:lnTo>
                    <a:pt x="26669" y="69850"/>
                  </a:lnTo>
                  <a:close/>
                </a:path>
                <a:path w="26670" h="989329">
                  <a:moveTo>
                    <a:pt x="26669" y="76200"/>
                  </a:moveTo>
                  <a:lnTo>
                    <a:pt x="0" y="76200"/>
                  </a:lnTo>
                  <a:lnTo>
                    <a:pt x="0" y="82549"/>
                  </a:lnTo>
                  <a:lnTo>
                    <a:pt x="26669" y="82549"/>
                  </a:lnTo>
                  <a:lnTo>
                    <a:pt x="26669" y="76200"/>
                  </a:lnTo>
                  <a:close/>
                </a:path>
                <a:path w="26670" h="989329">
                  <a:moveTo>
                    <a:pt x="26669" y="82550"/>
                  </a:moveTo>
                  <a:lnTo>
                    <a:pt x="0" y="82550"/>
                  </a:lnTo>
                  <a:lnTo>
                    <a:pt x="0" y="88899"/>
                  </a:lnTo>
                  <a:lnTo>
                    <a:pt x="26669" y="88899"/>
                  </a:lnTo>
                  <a:lnTo>
                    <a:pt x="26669" y="82550"/>
                  </a:lnTo>
                  <a:close/>
                </a:path>
                <a:path w="26670" h="989329">
                  <a:moveTo>
                    <a:pt x="26669" y="90170"/>
                  </a:moveTo>
                  <a:lnTo>
                    <a:pt x="0" y="90170"/>
                  </a:lnTo>
                  <a:lnTo>
                    <a:pt x="0" y="95249"/>
                  </a:lnTo>
                  <a:lnTo>
                    <a:pt x="26669" y="95249"/>
                  </a:lnTo>
                  <a:lnTo>
                    <a:pt x="26669" y="90170"/>
                  </a:lnTo>
                  <a:close/>
                </a:path>
                <a:path w="26670" h="989329">
                  <a:moveTo>
                    <a:pt x="26669" y="88900"/>
                  </a:moveTo>
                  <a:lnTo>
                    <a:pt x="0" y="88900"/>
                  </a:lnTo>
                  <a:lnTo>
                    <a:pt x="0" y="90169"/>
                  </a:lnTo>
                  <a:lnTo>
                    <a:pt x="26669" y="90169"/>
                  </a:lnTo>
                  <a:lnTo>
                    <a:pt x="26669" y="88900"/>
                  </a:lnTo>
                  <a:close/>
                </a:path>
                <a:path w="26670" h="989329">
                  <a:moveTo>
                    <a:pt x="26669" y="95250"/>
                  </a:moveTo>
                  <a:lnTo>
                    <a:pt x="0" y="95250"/>
                  </a:lnTo>
                  <a:lnTo>
                    <a:pt x="0" y="101599"/>
                  </a:lnTo>
                  <a:lnTo>
                    <a:pt x="26669" y="101599"/>
                  </a:lnTo>
                  <a:lnTo>
                    <a:pt x="26669" y="95250"/>
                  </a:lnTo>
                  <a:close/>
                </a:path>
                <a:path w="26670" h="989329">
                  <a:moveTo>
                    <a:pt x="26669" y="101600"/>
                  </a:moveTo>
                  <a:lnTo>
                    <a:pt x="0" y="101600"/>
                  </a:lnTo>
                  <a:lnTo>
                    <a:pt x="0" y="107949"/>
                  </a:lnTo>
                  <a:lnTo>
                    <a:pt x="26669" y="107949"/>
                  </a:lnTo>
                  <a:lnTo>
                    <a:pt x="26669" y="101600"/>
                  </a:lnTo>
                  <a:close/>
                </a:path>
                <a:path w="26670" h="989329">
                  <a:moveTo>
                    <a:pt x="26669" y="107950"/>
                  </a:moveTo>
                  <a:lnTo>
                    <a:pt x="0" y="107950"/>
                  </a:lnTo>
                  <a:lnTo>
                    <a:pt x="0" y="114299"/>
                  </a:lnTo>
                  <a:lnTo>
                    <a:pt x="26669" y="114299"/>
                  </a:lnTo>
                  <a:lnTo>
                    <a:pt x="26669" y="107950"/>
                  </a:lnTo>
                  <a:close/>
                </a:path>
                <a:path w="26670" h="989329">
                  <a:moveTo>
                    <a:pt x="26669" y="114300"/>
                  </a:moveTo>
                  <a:lnTo>
                    <a:pt x="0" y="114300"/>
                  </a:lnTo>
                  <a:lnTo>
                    <a:pt x="0" y="120649"/>
                  </a:lnTo>
                  <a:lnTo>
                    <a:pt x="26669" y="120649"/>
                  </a:lnTo>
                  <a:lnTo>
                    <a:pt x="26669" y="114300"/>
                  </a:lnTo>
                  <a:close/>
                </a:path>
                <a:path w="26670" h="989329">
                  <a:moveTo>
                    <a:pt x="26669" y="120650"/>
                  </a:moveTo>
                  <a:lnTo>
                    <a:pt x="0" y="120650"/>
                  </a:lnTo>
                  <a:lnTo>
                    <a:pt x="0" y="126999"/>
                  </a:lnTo>
                  <a:lnTo>
                    <a:pt x="26669" y="126999"/>
                  </a:lnTo>
                  <a:lnTo>
                    <a:pt x="26669" y="120650"/>
                  </a:lnTo>
                  <a:close/>
                </a:path>
                <a:path w="26670" h="989329">
                  <a:moveTo>
                    <a:pt x="26669" y="127000"/>
                  </a:moveTo>
                  <a:lnTo>
                    <a:pt x="0" y="127000"/>
                  </a:lnTo>
                  <a:lnTo>
                    <a:pt x="0" y="152399"/>
                  </a:lnTo>
                  <a:lnTo>
                    <a:pt x="26669" y="152399"/>
                  </a:lnTo>
                  <a:lnTo>
                    <a:pt x="26669" y="127000"/>
                  </a:lnTo>
                  <a:close/>
                </a:path>
                <a:path w="26670" h="989329">
                  <a:moveTo>
                    <a:pt x="26669" y="152400"/>
                  </a:moveTo>
                  <a:lnTo>
                    <a:pt x="0" y="152400"/>
                  </a:lnTo>
                  <a:lnTo>
                    <a:pt x="0" y="158749"/>
                  </a:lnTo>
                  <a:lnTo>
                    <a:pt x="26669" y="158749"/>
                  </a:lnTo>
                  <a:lnTo>
                    <a:pt x="26669" y="152400"/>
                  </a:lnTo>
                  <a:close/>
                </a:path>
                <a:path w="26670" h="989329">
                  <a:moveTo>
                    <a:pt x="26669" y="158750"/>
                  </a:moveTo>
                  <a:lnTo>
                    <a:pt x="0" y="158750"/>
                  </a:lnTo>
                  <a:lnTo>
                    <a:pt x="0" y="165099"/>
                  </a:lnTo>
                  <a:lnTo>
                    <a:pt x="26669" y="165099"/>
                  </a:lnTo>
                  <a:lnTo>
                    <a:pt x="26669" y="158750"/>
                  </a:lnTo>
                  <a:close/>
                </a:path>
                <a:path w="26670" h="989329">
                  <a:moveTo>
                    <a:pt x="26669" y="165100"/>
                  </a:moveTo>
                  <a:lnTo>
                    <a:pt x="0" y="165100"/>
                  </a:lnTo>
                  <a:lnTo>
                    <a:pt x="0" y="171449"/>
                  </a:lnTo>
                  <a:lnTo>
                    <a:pt x="26669" y="171449"/>
                  </a:lnTo>
                  <a:lnTo>
                    <a:pt x="26669" y="165100"/>
                  </a:lnTo>
                  <a:close/>
                </a:path>
                <a:path w="26670" h="989329">
                  <a:moveTo>
                    <a:pt x="26669" y="171450"/>
                  </a:moveTo>
                  <a:lnTo>
                    <a:pt x="0" y="171450"/>
                  </a:lnTo>
                  <a:lnTo>
                    <a:pt x="0" y="175259"/>
                  </a:lnTo>
                  <a:lnTo>
                    <a:pt x="26669" y="175259"/>
                  </a:lnTo>
                  <a:lnTo>
                    <a:pt x="26669" y="171450"/>
                  </a:lnTo>
                  <a:close/>
                </a:path>
                <a:path w="26670" h="989329">
                  <a:moveTo>
                    <a:pt x="26669" y="175260"/>
                  </a:moveTo>
                  <a:lnTo>
                    <a:pt x="0" y="175260"/>
                  </a:lnTo>
                  <a:lnTo>
                    <a:pt x="0" y="177799"/>
                  </a:lnTo>
                  <a:lnTo>
                    <a:pt x="26669" y="177799"/>
                  </a:lnTo>
                  <a:lnTo>
                    <a:pt x="26669" y="175260"/>
                  </a:lnTo>
                  <a:close/>
                </a:path>
                <a:path w="26670" h="989329">
                  <a:moveTo>
                    <a:pt x="26669" y="177800"/>
                  </a:moveTo>
                  <a:lnTo>
                    <a:pt x="0" y="177800"/>
                  </a:lnTo>
                  <a:lnTo>
                    <a:pt x="0" y="190499"/>
                  </a:lnTo>
                  <a:lnTo>
                    <a:pt x="26669" y="190499"/>
                  </a:lnTo>
                  <a:lnTo>
                    <a:pt x="26669" y="177800"/>
                  </a:lnTo>
                  <a:close/>
                </a:path>
                <a:path w="26670" h="989329">
                  <a:moveTo>
                    <a:pt x="26669" y="190500"/>
                  </a:moveTo>
                  <a:lnTo>
                    <a:pt x="0" y="190500"/>
                  </a:lnTo>
                  <a:lnTo>
                    <a:pt x="0" y="196849"/>
                  </a:lnTo>
                  <a:lnTo>
                    <a:pt x="26669" y="196849"/>
                  </a:lnTo>
                  <a:lnTo>
                    <a:pt x="26669" y="190500"/>
                  </a:lnTo>
                  <a:close/>
                </a:path>
                <a:path w="26670" h="989329">
                  <a:moveTo>
                    <a:pt x="26669" y="196850"/>
                  </a:moveTo>
                  <a:lnTo>
                    <a:pt x="0" y="196850"/>
                  </a:lnTo>
                  <a:lnTo>
                    <a:pt x="0" y="207009"/>
                  </a:lnTo>
                  <a:lnTo>
                    <a:pt x="26669" y="207009"/>
                  </a:lnTo>
                  <a:lnTo>
                    <a:pt x="26669" y="196850"/>
                  </a:lnTo>
                  <a:close/>
                </a:path>
                <a:path w="26670" h="989329">
                  <a:moveTo>
                    <a:pt x="26669" y="207010"/>
                  </a:moveTo>
                  <a:lnTo>
                    <a:pt x="0" y="207010"/>
                  </a:lnTo>
                  <a:lnTo>
                    <a:pt x="0" y="213359"/>
                  </a:lnTo>
                  <a:lnTo>
                    <a:pt x="26669" y="213359"/>
                  </a:lnTo>
                  <a:lnTo>
                    <a:pt x="26669" y="207010"/>
                  </a:lnTo>
                  <a:close/>
                </a:path>
                <a:path w="26670" h="989329">
                  <a:moveTo>
                    <a:pt x="26669" y="213360"/>
                  </a:moveTo>
                  <a:lnTo>
                    <a:pt x="0" y="213360"/>
                  </a:lnTo>
                  <a:lnTo>
                    <a:pt x="0" y="222249"/>
                  </a:lnTo>
                  <a:lnTo>
                    <a:pt x="26669" y="222249"/>
                  </a:lnTo>
                  <a:lnTo>
                    <a:pt x="26669" y="213360"/>
                  </a:lnTo>
                  <a:close/>
                </a:path>
                <a:path w="26670" h="989329">
                  <a:moveTo>
                    <a:pt x="26669" y="222250"/>
                  </a:moveTo>
                  <a:lnTo>
                    <a:pt x="0" y="222250"/>
                  </a:lnTo>
                  <a:lnTo>
                    <a:pt x="0" y="227329"/>
                  </a:lnTo>
                  <a:lnTo>
                    <a:pt x="26669" y="227329"/>
                  </a:lnTo>
                  <a:lnTo>
                    <a:pt x="26669" y="222250"/>
                  </a:lnTo>
                  <a:close/>
                </a:path>
                <a:path w="26670" h="989329">
                  <a:moveTo>
                    <a:pt x="26669" y="227330"/>
                  </a:moveTo>
                  <a:lnTo>
                    <a:pt x="0" y="227330"/>
                  </a:lnTo>
                  <a:lnTo>
                    <a:pt x="0" y="228599"/>
                  </a:lnTo>
                  <a:lnTo>
                    <a:pt x="26669" y="228599"/>
                  </a:lnTo>
                  <a:lnTo>
                    <a:pt x="26669" y="227330"/>
                  </a:lnTo>
                  <a:close/>
                </a:path>
                <a:path w="26670" h="989329">
                  <a:moveTo>
                    <a:pt x="26669" y="228600"/>
                  </a:moveTo>
                  <a:lnTo>
                    <a:pt x="0" y="228600"/>
                  </a:lnTo>
                  <a:lnTo>
                    <a:pt x="0" y="234949"/>
                  </a:lnTo>
                  <a:lnTo>
                    <a:pt x="26669" y="234949"/>
                  </a:lnTo>
                  <a:lnTo>
                    <a:pt x="26669" y="228600"/>
                  </a:lnTo>
                  <a:close/>
                </a:path>
                <a:path w="26670" h="989329">
                  <a:moveTo>
                    <a:pt x="26669" y="234950"/>
                  </a:moveTo>
                  <a:lnTo>
                    <a:pt x="0" y="234950"/>
                  </a:lnTo>
                  <a:lnTo>
                    <a:pt x="0" y="245109"/>
                  </a:lnTo>
                  <a:lnTo>
                    <a:pt x="26669" y="245109"/>
                  </a:lnTo>
                  <a:lnTo>
                    <a:pt x="26669" y="234950"/>
                  </a:lnTo>
                  <a:close/>
                </a:path>
                <a:path w="26670" h="989329">
                  <a:moveTo>
                    <a:pt x="26669" y="245110"/>
                  </a:moveTo>
                  <a:lnTo>
                    <a:pt x="0" y="245110"/>
                  </a:lnTo>
                  <a:lnTo>
                    <a:pt x="0" y="253999"/>
                  </a:lnTo>
                  <a:lnTo>
                    <a:pt x="26669" y="253999"/>
                  </a:lnTo>
                  <a:lnTo>
                    <a:pt x="26669" y="245110"/>
                  </a:lnTo>
                  <a:close/>
                </a:path>
                <a:path w="26670" h="989329">
                  <a:moveTo>
                    <a:pt x="26669" y="254000"/>
                  </a:moveTo>
                  <a:lnTo>
                    <a:pt x="0" y="254000"/>
                  </a:lnTo>
                  <a:lnTo>
                    <a:pt x="0" y="292099"/>
                  </a:lnTo>
                  <a:lnTo>
                    <a:pt x="26669" y="292099"/>
                  </a:lnTo>
                  <a:lnTo>
                    <a:pt x="26669" y="254000"/>
                  </a:lnTo>
                  <a:close/>
                </a:path>
                <a:path w="26670" h="989329">
                  <a:moveTo>
                    <a:pt x="26669" y="292100"/>
                  </a:moveTo>
                  <a:lnTo>
                    <a:pt x="0" y="292100"/>
                  </a:lnTo>
                  <a:lnTo>
                    <a:pt x="0" y="295909"/>
                  </a:lnTo>
                  <a:lnTo>
                    <a:pt x="26669" y="295909"/>
                  </a:lnTo>
                  <a:lnTo>
                    <a:pt x="26669" y="292100"/>
                  </a:lnTo>
                  <a:close/>
                </a:path>
                <a:path w="26670" h="989329">
                  <a:moveTo>
                    <a:pt x="26669" y="295910"/>
                  </a:moveTo>
                  <a:lnTo>
                    <a:pt x="0" y="295910"/>
                  </a:lnTo>
                  <a:lnTo>
                    <a:pt x="0" y="298449"/>
                  </a:lnTo>
                  <a:lnTo>
                    <a:pt x="26669" y="298449"/>
                  </a:lnTo>
                  <a:lnTo>
                    <a:pt x="26669" y="295910"/>
                  </a:lnTo>
                  <a:close/>
                </a:path>
                <a:path w="26670" h="989329">
                  <a:moveTo>
                    <a:pt x="26669" y="298450"/>
                  </a:moveTo>
                  <a:lnTo>
                    <a:pt x="0" y="298450"/>
                  </a:lnTo>
                  <a:lnTo>
                    <a:pt x="0" y="304799"/>
                  </a:lnTo>
                  <a:lnTo>
                    <a:pt x="26669" y="304799"/>
                  </a:lnTo>
                  <a:lnTo>
                    <a:pt x="26669" y="298450"/>
                  </a:lnTo>
                  <a:close/>
                </a:path>
                <a:path w="26670" h="989329">
                  <a:moveTo>
                    <a:pt x="26669" y="304800"/>
                  </a:moveTo>
                  <a:lnTo>
                    <a:pt x="0" y="304800"/>
                  </a:lnTo>
                  <a:lnTo>
                    <a:pt x="0" y="308609"/>
                  </a:lnTo>
                  <a:lnTo>
                    <a:pt x="26669" y="308609"/>
                  </a:lnTo>
                  <a:lnTo>
                    <a:pt x="26669" y="304800"/>
                  </a:lnTo>
                  <a:close/>
                </a:path>
                <a:path w="26670" h="989329">
                  <a:moveTo>
                    <a:pt x="26669" y="308609"/>
                  </a:moveTo>
                  <a:lnTo>
                    <a:pt x="0" y="308609"/>
                  </a:lnTo>
                  <a:lnTo>
                    <a:pt x="0" y="346709"/>
                  </a:lnTo>
                  <a:lnTo>
                    <a:pt x="26669" y="346709"/>
                  </a:lnTo>
                  <a:lnTo>
                    <a:pt x="26669" y="308609"/>
                  </a:lnTo>
                  <a:close/>
                </a:path>
                <a:path w="26670" h="989329">
                  <a:moveTo>
                    <a:pt x="26669" y="346710"/>
                  </a:moveTo>
                  <a:lnTo>
                    <a:pt x="0" y="346710"/>
                  </a:lnTo>
                  <a:lnTo>
                    <a:pt x="0" y="355599"/>
                  </a:lnTo>
                  <a:lnTo>
                    <a:pt x="26669" y="355599"/>
                  </a:lnTo>
                  <a:lnTo>
                    <a:pt x="26669" y="346710"/>
                  </a:lnTo>
                  <a:close/>
                </a:path>
                <a:path w="26670" h="989329">
                  <a:moveTo>
                    <a:pt x="26669" y="355600"/>
                  </a:moveTo>
                  <a:lnTo>
                    <a:pt x="0" y="355600"/>
                  </a:lnTo>
                  <a:lnTo>
                    <a:pt x="0" y="361949"/>
                  </a:lnTo>
                  <a:lnTo>
                    <a:pt x="26669" y="361949"/>
                  </a:lnTo>
                  <a:lnTo>
                    <a:pt x="26669" y="355600"/>
                  </a:lnTo>
                  <a:close/>
                </a:path>
                <a:path w="26670" h="989329">
                  <a:moveTo>
                    <a:pt x="26669" y="361950"/>
                  </a:moveTo>
                  <a:lnTo>
                    <a:pt x="0" y="361950"/>
                  </a:lnTo>
                  <a:lnTo>
                    <a:pt x="0" y="368299"/>
                  </a:lnTo>
                  <a:lnTo>
                    <a:pt x="26669" y="368299"/>
                  </a:lnTo>
                  <a:lnTo>
                    <a:pt x="26669" y="361950"/>
                  </a:lnTo>
                  <a:close/>
                </a:path>
                <a:path w="26670" h="989329">
                  <a:moveTo>
                    <a:pt x="26669" y="368300"/>
                  </a:moveTo>
                  <a:lnTo>
                    <a:pt x="0" y="368300"/>
                  </a:lnTo>
                  <a:lnTo>
                    <a:pt x="0" y="372109"/>
                  </a:lnTo>
                  <a:lnTo>
                    <a:pt x="26669" y="372109"/>
                  </a:lnTo>
                  <a:lnTo>
                    <a:pt x="26669" y="368300"/>
                  </a:lnTo>
                  <a:close/>
                </a:path>
                <a:path w="26670" h="989329">
                  <a:moveTo>
                    <a:pt x="26669" y="372110"/>
                  </a:moveTo>
                  <a:lnTo>
                    <a:pt x="0" y="372110"/>
                  </a:lnTo>
                  <a:lnTo>
                    <a:pt x="0" y="378459"/>
                  </a:lnTo>
                  <a:lnTo>
                    <a:pt x="26669" y="378459"/>
                  </a:lnTo>
                  <a:lnTo>
                    <a:pt x="26669" y="372110"/>
                  </a:lnTo>
                  <a:close/>
                </a:path>
                <a:path w="26670" h="989329">
                  <a:moveTo>
                    <a:pt x="26669" y="378460"/>
                  </a:moveTo>
                  <a:lnTo>
                    <a:pt x="0" y="378460"/>
                  </a:lnTo>
                  <a:lnTo>
                    <a:pt x="0" y="380999"/>
                  </a:lnTo>
                  <a:lnTo>
                    <a:pt x="26669" y="380999"/>
                  </a:lnTo>
                  <a:lnTo>
                    <a:pt x="26669" y="378460"/>
                  </a:lnTo>
                  <a:close/>
                </a:path>
                <a:path w="26670" h="989329">
                  <a:moveTo>
                    <a:pt x="26669" y="381000"/>
                  </a:moveTo>
                  <a:lnTo>
                    <a:pt x="0" y="381000"/>
                  </a:lnTo>
                  <a:lnTo>
                    <a:pt x="0" y="384809"/>
                  </a:lnTo>
                  <a:lnTo>
                    <a:pt x="26669" y="384809"/>
                  </a:lnTo>
                  <a:lnTo>
                    <a:pt x="26669" y="381000"/>
                  </a:lnTo>
                  <a:close/>
                </a:path>
                <a:path w="26670" h="989329">
                  <a:moveTo>
                    <a:pt x="26669" y="384810"/>
                  </a:moveTo>
                  <a:lnTo>
                    <a:pt x="0" y="384810"/>
                  </a:lnTo>
                  <a:lnTo>
                    <a:pt x="0" y="387349"/>
                  </a:lnTo>
                  <a:lnTo>
                    <a:pt x="26669" y="387349"/>
                  </a:lnTo>
                  <a:lnTo>
                    <a:pt x="26669" y="384810"/>
                  </a:lnTo>
                  <a:close/>
                </a:path>
                <a:path w="26670" h="989329">
                  <a:moveTo>
                    <a:pt x="26669" y="387350"/>
                  </a:moveTo>
                  <a:lnTo>
                    <a:pt x="0" y="387350"/>
                  </a:lnTo>
                  <a:lnTo>
                    <a:pt x="0" y="393699"/>
                  </a:lnTo>
                  <a:lnTo>
                    <a:pt x="26669" y="393699"/>
                  </a:lnTo>
                  <a:lnTo>
                    <a:pt x="26669" y="387350"/>
                  </a:lnTo>
                  <a:close/>
                </a:path>
                <a:path w="26670" h="989329">
                  <a:moveTo>
                    <a:pt x="26669" y="393700"/>
                  </a:moveTo>
                  <a:lnTo>
                    <a:pt x="0" y="393700"/>
                  </a:lnTo>
                  <a:lnTo>
                    <a:pt x="0" y="419099"/>
                  </a:lnTo>
                  <a:lnTo>
                    <a:pt x="26669" y="419099"/>
                  </a:lnTo>
                  <a:lnTo>
                    <a:pt x="26669" y="393700"/>
                  </a:lnTo>
                  <a:close/>
                </a:path>
                <a:path w="26670" h="989329">
                  <a:moveTo>
                    <a:pt x="26669" y="419100"/>
                  </a:moveTo>
                  <a:lnTo>
                    <a:pt x="0" y="419100"/>
                  </a:lnTo>
                  <a:lnTo>
                    <a:pt x="0" y="425449"/>
                  </a:lnTo>
                  <a:lnTo>
                    <a:pt x="26669" y="425449"/>
                  </a:lnTo>
                  <a:lnTo>
                    <a:pt x="26669" y="419100"/>
                  </a:lnTo>
                  <a:close/>
                </a:path>
                <a:path w="26670" h="989329">
                  <a:moveTo>
                    <a:pt x="26669" y="425450"/>
                  </a:moveTo>
                  <a:lnTo>
                    <a:pt x="0" y="425450"/>
                  </a:lnTo>
                  <a:lnTo>
                    <a:pt x="0" y="438149"/>
                  </a:lnTo>
                  <a:lnTo>
                    <a:pt x="26669" y="438149"/>
                  </a:lnTo>
                  <a:lnTo>
                    <a:pt x="26669" y="425450"/>
                  </a:lnTo>
                  <a:close/>
                </a:path>
                <a:path w="26670" h="989329">
                  <a:moveTo>
                    <a:pt x="26669" y="438150"/>
                  </a:moveTo>
                  <a:lnTo>
                    <a:pt x="0" y="438150"/>
                  </a:lnTo>
                  <a:lnTo>
                    <a:pt x="0" y="454659"/>
                  </a:lnTo>
                  <a:lnTo>
                    <a:pt x="26669" y="454659"/>
                  </a:lnTo>
                  <a:lnTo>
                    <a:pt x="26669" y="438150"/>
                  </a:lnTo>
                  <a:close/>
                </a:path>
                <a:path w="26670" h="989329">
                  <a:moveTo>
                    <a:pt x="26669" y="454659"/>
                  </a:moveTo>
                  <a:lnTo>
                    <a:pt x="0" y="454659"/>
                  </a:lnTo>
                  <a:lnTo>
                    <a:pt x="0" y="457199"/>
                  </a:lnTo>
                  <a:lnTo>
                    <a:pt x="26669" y="457199"/>
                  </a:lnTo>
                  <a:lnTo>
                    <a:pt x="26669" y="454659"/>
                  </a:lnTo>
                  <a:close/>
                </a:path>
                <a:path w="26670" h="989329">
                  <a:moveTo>
                    <a:pt x="26669" y="457200"/>
                  </a:moveTo>
                  <a:lnTo>
                    <a:pt x="0" y="457200"/>
                  </a:lnTo>
                  <a:lnTo>
                    <a:pt x="0" y="461009"/>
                  </a:lnTo>
                  <a:lnTo>
                    <a:pt x="26669" y="461009"/>
                  </a:lnTo>
                  <a:lnTo>
                    <a:pt x="26669" y="457200"/>
                  </a:lnTo>
                  <a:close/>
                </a:path>
                <a:path w="26670" h="989329">
                  <a:moveTo>
                    <a:pt x="26669" y="461009"/>
                  </a:moveTo>
                  <a:lnTo>
                    <a:pt x="0" y="461009"/>
                  </a:lnTo>
                  <a:lnTo>
                    <a:pt x="0" y="463549"/>
                  </a:lnTo>
                  <a:lnTo>
                    <a:pt x="26669" y="463549"/>
                  </a:lnTo>
                  <a:lnTo>
                    <a:pt x="26669" y="461009"/>
                  </a:lnTo>
                  <a:close/>
                </a:path>
                <a:path w="26670" h="989329">
                  <a:moveTo>
                    <a:pt x="26669" y="463550"/>
                  </a:moveTo>
                  <a:lnTo>
                    <a:pt x="0" y="463550"/>
                  </a:lnTo>
                  <a:lnTo>
                    <a:pt x="0" y="467359"/>
                  </a:lnTo>
                  <a:lnTo>
                    <a:pt x="26669" y="467359"/>
                  </a:lnTo>
                  <a:lnTo>
                    <a:pt x="26669" y="463550"/>
                  </a:lnTo>
                  <a:close/>
                </a:path>
                <a:path w="26670" h="989329">
                  <a:moveTo>
                    <a:pt x="26669" y="467359"/>
                  </a:moveTo>
                  <a:lnTo>
                    <a:pt x="0" y="467359"/>
                  </a:lnTo>
                  <a:lnTo>
                    <a:pt x="0" y="473709"/>
                  </a:lnTo>
                  <a:lnTo>
                    <a:pt x="26669" y="473709"/>
                  </a:lnTo>
                  <a:lnTo>
                    <a:pt x="26669" y="467359"/>
                  </a:lnTo>
                  <a:close/>
                </a:path>
                <a:path w="26670" h="989329">
                  <a:moveTo>
                    <a:pt x="26669" y="473710"/>
                  </a:moveTo>
                  <a:lnTo>
                    <a:pt x="0" y="473710"/>
                  </a:lnTo>
                  <a:lnTo>
                    <a:pt x="0" y="482599"/>
                  </a:lnTo>
                  <a:lnTo>
                    <a:pt x="26669" y="482599"/>
                  </a:lnTo>
                  <a:lnTo>
                    <a:pt x="26669" y="473710"/>
                  </a:lnTo>
                  <a:close/>
                </a:path>
                <a:path w="26670" h="989329">
                  <a:moveTo>
                    <a:pt x="26669" y="482600"/>
                  </a:moveTo>
                  <a:lnTo>
                    <a:pt x="0" y="482600"/>
                  </a:lnTo>
                  <a:lnTo>
                    <a:pt x="0" y="495299"/>
                  </a:lnTo>
                  <a:lnTo>
                    <a:pt x="26669" y="495299"/>
                  </a:lnTo>
                  <a:lnTo>
                    <a:pt x="26669" y="482600"/>
                  </a:lnTo>
                  <a:close/>
                </a:path>
                <a:path w="26670" h="989329">
                  <a:moveTo>
                    <a:pt x="26669" y="495300"/>
                  </a:moveTo>
                  <a:lnTo>
                    <a:pt x="0" y="495300"/>
                  </a:lnTo>
                  <a:lnTo>
                    <a:pt x="0" y="505459"/>
                  </a:lnTo>
                  <a:lnTo>
                    <a:pt x="26669" y="505459"/>
                  </a:lnTo>
                  <a:lnTo>
                    <a:pt x="26669" y="495300"/>
                  </a:lnTo>
                  <a:close/>
                </a:path>
                <a:path w="26670" h="989329">
                  <a:moveTo>
                    <a:pt x="26669" y="505459"/>
                  </a:moveTo>
                  <a:lnTo>
                    <a:pt x="0" y="505459"/>
                  </a:lnTo>
                  <a:lnTo>
                    <a:pt x="0" y="507999"/>
                  </a:lnTo>
                  <a:lnTo>
                    <a:pt x="26669" y="507999"/>
                  </a:lnTo>
                  <a:lnTo>
                    <a:pt x="26669" y="505459"/>
                  </a:lnTo>
                  <a:close/>
                </a:path>
                <a:path w="26670" h="989329">
                  <a:moveTo>
                    <a:pt x="26669" y="508000"/>
                  </a:moveTo>
                  <a:lnTo>
                    <a:pt x="0" y="508000"/>
                  </a:lnTo>
                  <a:lnTo>
                    <a:pt x="0" y="514349"/>
                  </a:lnTo>
                  <a:lnTo>
                    <a:pt x="26669" y="514349"/>
                  </a:lnTo>
                  <a:lnTo>
                    <a:pt x="26669" y="508000"/>
                  </a:lnTo>
                  <a:close/>
                </a:path>
                <a:path w="26670" h="989329">
                  <a:moveTo>
                    <a:pt x="26669" y="514350"/>
                  </a:moveTo>
                  <a:lnTo>
                    <a:pt x="0" y="514350"/>
                  </a:lnTo>
                  <a:lnTo>
                    <a:pt x="0" y="518159"/>
                  </a:lnTo>
                  <a:lnTo>
                    <a:pt x="26669" y="518159"/>
                  </a:lnTo>
                  <a:lnTo>
                    <a:pt x="26669" y="514350"/>
                  </a:lnTo>
                  <a:close/>
                </a:path>
                <a:path w="26670" h="989329">
                  <a:moveTo>
                    <a:pt x="26669" y="518159"/>
                  </a:moveTo>
                  <a:lnTo>
                    <a:pt x="0" y="518159"/>
                  </a:lnTo>
                  <a:lnTo>
                    <a:pt x="0" y="524509"/>
                  </a:lnTo>
                  <a:lnTo>
                    <a:pt x="26669" y="524509"/>
                  </a:lnTo>
                  <a:lnTo>
                    <a:pt x="26669" y="518159"/>
                  </a:lnTo>
                  <a:close/>
                </a:path>
                <a:path w="26670" h="989329">
                  <a:moveTo>
                    <a:pt x="26669" y="524510"/>
                  </a:moveTo>
                  <a:lnTo>
                    <a:pt x="0" y="524510"/>
                  </a:lnTo>
                  <a:lnTo>
                    <a:pt x="0" y="527049"/>
                  </a:lnTo>
                  <a:lnTo>
                    <a:pt x="26669" y="527049"/>
                  </a:lnTo>
                  <a:lnTo>
                    <a:pt x="26669" y="524510"/>
                  </a:lnTo>
                  <a:close/>
                </a:path>
                <a:path w="26670" h="989329">
                  <a:moveTo>
                    <a:pt x="26669" y="527050"/>
                  </a:moveTo>
                  <a:lnTo>
                    <a:pt x="0" y="527050"/>
                  </a:lnTo>
                  <a:lnTo>
                    <a:pt x="0" y="530859"/>
                  </a:lnTo>
                  <a:lnTo>
                    <a:pt x="26669" y="530859"/>
                  </a:lnTo>
                  <a:lnTo>
                    <a:pt x="26669" y="527050"/>
                  </a:lnTo>
                  <a:close/>
                </a:path>
                <a:path w="26670" h="989329">
                  <a:moveTo>
                    <a:pt x="26669" y="530860"/>
                  </a:moveTo>
                  <a:lnTo>
                    <a:pt x="0" y="530860"/>
                  </a:lnTo>
                  <a:lnTo>
                    <a:pt x="0" y="533399"/>
                  </a:lnTo>
                  <a:lnTo>
                    <a:pt x="26669" y="533399"/>
                  </a:lnTo>
                  <a:lnTo>
                    <a:pt x="26669" y="530860"/>
                  </a:lnTo>
                  <a:close/>
                </a:path>
                <a:path w="26670" h="989329">
                  <a:moveTo>
                    <a:pt x="26669" y="533400"/>
                  </a:moveTo>
                  <a:lnTo>
                    <a:pt x="0" y="533400"/>
                  </a:lnTo>
                  <a:lnTo>
                    <a:pt x="0" y="539749"/>
                  </a:lnTo>
                  <a:lnTo>
                    <a:pt x="26669" y="539749"/>
                  </a:lnTo>
                  <a:lnTo>
                    <a:pt x="26669" y="533400"/>
                  </a:lnTo>
                  <a:close/>
                </a:path>
                <a:path w="26670" h="989329">
                  <a:moveTo>
                    <a:pt x="26669" y="539750"/>
                  </a:moveTo>
                  <a:lnTo>
                    <a:pt x="0" y="539750"/>
                  </a:lnTo>
                  <a:lnTo>
                    <a:pt x="0" y="558799"/>
                  </a:lnTo>
                  <a:lnTo>
                    <a:pt x="26669" y="558799"/>
                  </a:lnTo>
                  <a:lnTo>
                    <a:pt x="26669" y="539750"/>
                  </a:lnTo>
                  <a:close/>
                </a:path>
                <a:path w="26670" h="989329">
                  <a:moveTo>
                    <a:pt x="26669" y="558800"/>
                  </a:moveTo>
                  <a:lnTo>
                    <a:pt x="0" y="558800"/>
                  </a:lnTo>
                  <a:lnTo>
                    <a:pt x="0" y="562609"/>
                  </a:lnTo>
                  <a:lnTo>
                    <a:pt x="26669" y="562609"/>
                  </a:lnTo>
                  <a:lnTo>
                    <a:pt x="26669" y="558800"/>
                  </a:lnTo>
                  <a:close/>
                </a:path>
                <a:path w="26670" h="989329">
                  <a:moveTo>
                    <a:pt x="26669" y="562610"/>
                  </a:moveTo>
                  <a:lnTo>
                    <a:pt x="0" y="562610"/>
                  </a:lnTo>
                  <a:lnTo>
                    <a:pt x="0" y="575309"/>
                  </a:lnTo>
                  <a:lnTo>
                    <a:pt x="26669" y="575309"/>
                  </a:lnTo>
                  <a:lnTo>
                    <a:pt x="26669" y="562610"/>
                  </a:lnTo>
                  <a:close/>
                </a:path>
                <a:path w="26670" h="989329">
                  <a:moveTo>
                    <a:pt x="26669" y="575310"/>
                  </a:moveTo>
                  <a:lnTo>
                    <a:pt x="0" y="575310"/>
                  </a:lnTo>
                  <a:lnTo>
                    <a:pt x="0" y="584199"/>
                  </a:lnTo>
                  <a:lnTo>
                    <a:pt x="26669" y="584199"/>
                  </a:lnTo>
                  <a:lnTo>
                    <a:pt x="26669" y="575310"/>
                  </a:lnTo>
                  <a:close/>
                </a:path>
                <a:path w="26670" h="989329">
                  <a:moveTo>
                    <a:pt x="26669" y="584200"/>
                  </a:moveTo>
                  <a:lnTo>
                    <a:pt x="0" y="584200"/>
                  </a:lnTo>
                  <a:lnTo>
                    <a:pt x="0" y="588009"/>
                  </a:lnTo>
                  <a:lnTo>
                    <a:pt x="26669" y="588009"/>
                  </a:lnTo>
                  <a:lnTo>
                    <a:pt x="26669" y="584200"/>
                  </a:lnTo>
                  <a:close/>
                </a:path>
                <a:path w="26670" h="989329">
                  <a:moveTo>
                    <a:pt x="26669" y="588010"/>
                  </a:moveTo>
                  <a:lnTo>
                    <a:pt x="0" y="588010"/>
                  </a:lnTo>
                  <a:lnTo>
                    <a:pt x="0" y="603249"/>
                  </a:lnTo>
                  <a:lnTo>
                    <a:pt x="26669" y="603249"/>
                  </a:lnTo>
                  <a:lnTo>
                    <a:pt x="26669" y="588010"/>
                  </a:lnTo>
                  <a:close/>
                </a:path>
                <a:path w="26670" h="989329">
                  <a:moveTo>
                    <a:pt x="26669" y="603250"/>
                  </a:moveTo>
                  <a:lnTo>
                    <a:pt x="0" y="603250"/>
                  </a:lnTo>
                  <a:lnTo>
                    <a:pt x="0" y="609599"/>
                  </a:lnTo>
                  <a:lnTo>
                    <a:pt x="26669" y="609599"/>
                  </a:lnTo>
                  <a:lnTo>
                    <a:pt x="26669" y="603250"/>
                  </a:lnTo>
                  <a:close/>
                </a:path>
                <a:path w="26670" h="989329">
                  <a:moveTo>
                    <a:pt x="26669" y="609600"/>
                  </a:moveTo>
                  <a:lnTo>
                    <a:pt x="0" y="609600"/>
                  </a:lnTo>
                  <a:lnTo>
                    <a:pt x="0" y="613409"/>
                  </a:lnTo>
                  <a:lnTo>
                    <a:pt x="26669" y="613409"/>
                  </a:lnTo>
                  <a:lnTo>
                    <a:pt x="26669" y="609600"/>
                  </a:lnTo>
                  <a:close/>
                </a:path>
                <a:path w="26670" h="989329">
                  <a:moveTo>
                    <a:pt x="26669" y="613410"/>
                  </a:moveTo>
                  <a:lnTo>
                    <a:pt x="0" y="613410"/>
                  </a:lnTo>
                  <a:lnTo>
                    <a:pt x="0" y="615949"/>
                  </a:lnTo>
                  <a:lnTo>
                    <a:pt x="26669" y="615949"/>
                  </a:lnTo>
                  <a:lnTo>
                    <a:pt x="26669" y="613410"/>
                  </a:lnTo>
                  <a:close/>
                </a:path>
                <a:path w="26670" h="989329">
                  <a:moveTo>
                    <a:pt x="26669" y="615950"/>
                  </a:moveTo>
                  <a:lnTo>
                    <a:pt x="0" y="615950"/>
                  </a:lnTo>
                  <a:lnTo>
                    <a:pt x="0" y="619759"/>
                  </a:lnTo>
                  <a:lnTo>
                    <a:pt x="26669" y="619759"/>
                  </a:lnTo>
                  <a:lnTo>
                    <a:pt x="26669" y="615950"/>
                  </a:lnTo>
                  <a:close/>
                </a:path>
                <a:path w="26670" h="989329">
                  <a:moveTo>
                    <a:pt x="26669" y="619760"/>
                  </a:moveTo>
                  <a:lnTo>
                    <a:pt x="0" y="619760"/>
                  </a:lnTo>
                  <a:lnTo>
                    <a:pt x="0" y="626109"/>
                  </a:lnTo>
                  <a:lnTo>
                    <a:pt x="26669" y="626109"/>
                  </a:lnTo>
                  <a:lnTo>
                    <a:pt x="26669" y="619760"/>
                  </a:lnTo>
                  <a:close/>
                </a:path>
                <a:path w="26670" h="989329">
                  <a:moveTo>
                    <a:pt x="26669" y="626110"/>
                  </a:moveTo>
                  <a:lnTo>
                    <a:pt x="0" y="626110"/>
                  </a:lnTo>
                  <a:lnTo>
                    <a:pt x="0" y="628649"/>
                  </a:lnTo>
                  <a:lnTo>
                    <a:pt x="26669" y="628649"/>
                  </a:lnTo>
                  <a:lnTo>
                    <a:pt x="26669" y="626110"/>
                  </a:lnTo>
                  <a:close/>
                </a:path>
                <a:path w="26670" h="989329">
                  <a:moveTo>
                    <a:pt x="26669" y="628650"/>
                  </a:moveTo>
                  <a:lnTo>
                    <a:pt x="0" y="628650"/>
                  </a:lnTo>
                  <a:lnTo>
                    <a:pt x="0" y="634999"/>
                  </a:lnTo>
                  <a:lnTo>
                    <a:pt x="26669" y="634999"/>
                  </a:lnTo>
                  <a:lnTo>
                    <a:pt x="26669" y="628650"/>
                  </a:lnTo>
                  <a:close/>
                </a:path>
                <a:path w="26670" h="989329">
                  <a:moveTo>
                    <a:pt x="26669" y="635000"/>
                  </a:moveTo>
                  <a:lnTo>
                    <a:pt x="0" y="635000"/>
                  </a:lnTo>
                  <a:lnTo>
                    <a:pt x="0" y="647699"/>
                  </a:lnTo>
                  <a:lnTo>
                    <a:pt x="26669" y="647699"/>
                  </a:lnTo>
                  <a:lnTo>
                    <a:pt x="26669" y="635000"/>
                  </a:lnTo>
                  <a:close/>
                </a:path>
                <a:path w="26670" h="989329">
                  <a:moveTo>
                    <a:pt x="26669" y="984249"/>
                  </a:moveTo>
                  <a:lnTo>
                    <a:pt x="0" y="984249"/>
                  </a:lnTo>
                  <a:lnTo>
                    <a:pt x="0" y="989329"/>
                  </a:lnTo>
                  <a:lnTo>
                    <a:pt x="26669" y="989329"/>
                  </a:lnTo>
                  <a:lnTo>
                    <a:pt x="26669" y="984249"/>
                  </a:lnTo>
                  <a:close/>
                </a:path>
                <a:path w="26670" h="989329">
                  <a:moveTo>
                    <a:pt x="26669" y="977900"/>
                  </a:moveTo>
                  <a:lnTo>
                    <a:pt x="0" y="977900"/>
                  </a:lnTo>
                  <a:lnTo>
                    <a:pt x="0" y="982979"/>
                  </a:lnTo>
                  <a:lnTo>
                    <a:pt x="26669" y="982979"/>
                  </a:lnTo>
                  <a:lnTo>
                    <a:pt x="26669" y="977900"/>
                  </a:lnTo>
                  <a:close/>
                </a:path>
                <a:path w="26670" h="989329">
                  <a:moveTo>
                    <a:pt x="26669" y="971550"/>
                  </a:moveTo>
                  <a:lnTo>
                    <a:pt x="0" y="971550"/>
                  </a:lnTo>
                  <a:lnTo>
                    <a:pt x="0" y="976629"/>
                  </a:lnTo>
                  <a:lnTo>
                    <a:pt x="26669" y="976629"/>
                  </a:lnTo>
                  <a:lnTo>
                    <a:pt x="26669" y="971550"/>
                  </a:lnTo>
                  <a:close/>
                </a:path>
                <a:path w="26670" h="989329">
                  <a:moveTo>
                    <a:pt x="26669" y="965199"/>
                  </a:moveTo>
                  <a:lnTo>
                    <a:pt x="0" y="965199"/>
                  </a:lnTo>
                  <a:lnTo>
                    <a:pt x="0" y="970279"/>
                  </a:lnTo>
                  <a:lnTo>
                    <a:pt x="26669" y="970279"/>
                  </a:lnTo>
                  <a:lnTo>
                    <a:pt x="26669" y="965199"/>
                  </a:lnTo>
                  <a:close/>
                </a:path>
                <a:path w="26670" h="989329">
                  <a:moveTo>
                    <a:pt x="26669" y="958849"/>
                  </a:moveTo>
                  <a:lnTo>
                    <a:pt x="0" y="958849"/>
                  </a:lnTo>
                  <a:lnTo>
                    <a:pt x="0" y="963929"/>
                  </a:lnTo>
                  <a:lnTo>
                    <a:pt x="26669" y="963929"/>
                  </a:lnTo>
                  <a:lnTo>
                    <a:pt x="26669" y="958849"/>
                  </a:lnTo>
                  <a:close/>
                </a:path>
                <a:path w="26670" h="989329">
                  <a:moveTo>
                    <a:pt x="26669" y="952499"/>
                  </a:moveTo>
                  <a:lnTo>
                    <a:pt x="0" y="952499"/>
                  </a:lnTo>
                  <a:lnTo>
                    <a:pt x="0" y="957579"/>
                  </a:lnTo>
                  <a:lnTo>
                    <a:pt x="26669" y="957579"/>
                  </a:lnTo>
                  <a:lnTo>
                    <a:pt x="26669" y="952499"/>
                  </a:lnTo>
                  <a:close/>
                </a:path>
                <a:path w="26670" h="989329">
                  <a:moveTo>
                    <a:pt x="26669" y="946149"/>
                  </a:moveTo>
                  <a:lnTo>
                    <a:pt x="0" y="946149"/>
                  </a:lnTo>
                  <a:lnTo>
                    <a:pt x="0" y="951229"/>
                  </a:lnTo>
                  <a:lnTo>
                    <a:pt x="26669" y="951229"/>
                  </a:lnTo>
                  <a:lnTo>
                    <a:pt x="26669" y="946149"/>
                  </a:lnTo>
                  <a:close/>
                </a:path>
                <a:path w="26670" h="989329">
                  <a:moveTo>
                    <a:pt x="26669" y="939799"/>
                  </a:moveTo>
                  <a:lnTo>
                    <a:pt x="0" y="939799"/>
                  </a:lnTo>
                  <a:lnTo>
                    <a:pt x="0" y="944879"/>
                  </a:lnTo>
                  <a:lnTo>
                    <a:pt x="26669" y="944879"/>
                  </a:lnTo>
                  <a:lnTo>
                    <a:pt x="26669" y="939799"/>
                  </a:lnTo>
                  <a:close/>
                </a:path>
                <a:path w="26670" h="989329">
                  <a:moveTo>
                    <a:pt x="26669" y="933449"/>
                  </a:moveTo>
                  <a:lnTo>
                    <a:pt x="0" y="933449"/>
                  </a:lnTo>
                  <a:lnTo>
                    <a:pt x="0" y="938529"/>
                  </a:lnTo>
                  <a:lnTo>
                    <a:pt x="26669" y="938529"/>
                  </a:lnTo>
                  <a:lnTo>
                    <a:pt x="26669" y="933449"/>
                  </a:lnTo>
                  <a:close/>
                </a:path>
                <a:path w="26670" h="989329">
                  <a:moveTo>
                    <a:pt x="26669" y="927099"/>
                  </a:moveTo>
                  <a:lnTo>
                    <a:pt x="0" y="927099"/>
                  </a:lnTo>
                  <a:lnTo>
                    <a:pt x="0" y="932179"/>
                  </a:lnTo>
                  <a:lnTo>
                    <a:pt x="26669" y="932179"/>
                  </a:lnTo>
                  <a:lnTo>
                    <a:pt x="26669" y="927099"/>
                  </a:lnTo>
                  <a:close/>
                </a:path>
                <a:path w="26670" h="989329">
                  <a:moveTo>
                    <a:pt x="26669" y="920749"/>
                  </a:moveTo>
                  <a:lnTo>
                    <a:pt x="0" y="920749"/>
                  </a:lnTo>
                  <a:lnTo>
                    <a:pt x="0" y="925829"/>
                  </a:lnTo>
                  <a:lnTo>
                    <a:pt x="26669" y="925829"/>
                  </a:lnTo>
                  <a:lnTo>
                    <a:pt x="26669" y="920749"/>
                  </a:lnTo>
                  <a:close/>
                </a:path>
                <a:path w="26670" h="989329">
                  <a:moveTo>
                    <a:pt x="26669" y="914400"/>
                  </a:moveTo>
                  <a:lnTo>
                    <a:pt x="0" y="914400"/>
                  </a:lnTo>
                  <a:lnTo>
                    <a:pt x="0" y="919479"/>
                  </a:lnTo>
                  <a:lnTo>
                    <a:pt x="26669" y="919479"/>
                  </a:lnTo>
                  <a:lnTo>
                    <a:pt x="26669" y="914400"/>
                  </a:lnTo>
                  <a:close/>
                </a:path>
                <a:path w="26670" h="989329">
                  <a:moveTo>
                    <a:pt x="26669" y="908049"/>
                  </a:moveTo>
                  <a:lnTo>
                    <a:pt x="0" y="908049"/>
                  </a:lnTo>
                  <a:lnTo>
                    <a:pt x="0" y="913129"/>
                  </a:lnTo>
                  <a:lnTo>
                    <a:pt x="26669" y="913129"/>
                  </a:lnTo>
                  <a:lnTo>
                    <a:pt x="26669" y="908049"/>
                  </a:lnTo>
                  <a:close/>
                </a:path>
                <a:path w="26670" h="989329">
                  <a:moveTo>
                    <a:pt x="26669" y="901699"/>
                  </a:moveTo>
                  <a:lnTo>
                    <a:pt x="0" y="901699"/>
                  </a:lnTo>
                  <a:lnTo>
                    <a:pt x="0" y="906779"/>
                  </a:lnTo>
                  <a:lnTo>
                    <a:pt x="26669" y="906779"/>
                  </a:lnTo>
                  <a:lnTo>
                    <a:pt x="26669" y="901699"/>
                  </a:lnTo>
                  <a:close/>
                </a:path>
                <a:path w="26670" h="989329">
                  <a:moveTo>
                    <a:pt x="26669" y="895349"/>
                  </a:moveTo>
                  <a:lnTo>
                    <a:pt x="0" y="895349"/>
                  </a:lnTo>
                  <a:lnTo>
                    <a:pt x="0" y="900429"/>
                  </a:lnTo>
                  <a:lnTo>
                    <a:pt x="26669" y="900429"/>
                  </a:lnTo>
                  <a:lnTo>
                    <a:pt x="26669" y="895349"/>
                  </a:lnTo>
                  <a:close/>
                </a:path>
                <a:path w="26670" h="989329">
                  <a:moveTo>
                    <a:pt x="26669" y="889000"/>
                  </a:moveTo>
                  <a:lnTo>
                    <a:pt x="0" y="889000"/>
                  </a:lnTo>
                  <a:lnTo>
                    <a:pt x="0" y="894079"/>
                  </a:lnTo>
                  <a:lnTo>
                    <a:pt x="26669" y="894079"/>
                  </a:lnTo>
                  <a:lnTo>
                    <a:pt x="26669" y="889000"/>
                  </a:lnTo>
                  <a:close/>
                </a:path>
                <a:path w="26670" h="989329">
                  <a:moveTo>
                    <a:pt x="26669" y="882649"/>
                  </a:moveTo>
                  <a:lnTo>
                    <a:pt x="0" y="882649"/>
                  </a:lnTo>
                  <a:lnTo>
                    <a:pt x="0" y="887729"/>
                  </a:lnTo>
                  <a:lnTo>
                    <a:pt x="26669" y="887729"/>
                  </a:lnTo>
                  <a:lnTo>
                    <a:pt x="26669" y="882649"/>
                  </a:lnTo>
                  <a:close/>
                </a:path>
                <a:path w="26670" h="989329">
                  <a:moveTo>
                    <a:pt x="26669" y="876299"/>
                  </a:moveTo>
                  <a:lnTo>
                    <a:pt x="0" y="876299"/>
                  </a:lnTo>
                  <a:lnTo>
                    <a:pt x="0" y="881380"/>
                  </a:lnTo>
                  <a:lnTo>
                    <a:pt x="26669" y="881380"/>
                  </a:lnTo>
                  <a:lnTo>
                    <a:pt x="26669" y="876299"/>
                  </a:lnTo>
                  <a:close/>
                </a:path>
                <a:path w="26670" h="989329">
                  <a:moveTo>
                    <a:pt x="26669" y="869949"/>
                  </a:moveTo>
                  <a:lnTo>
                    <a:pt x="0" y="869949"/>
                  </a:lnTo>
                  <a:lnTo>
                    <a:pt x="0" y="875030"/>
                  </a:lnTo>
                  <a:lnTo>
                    <a:pt x="26669" y="875030"/>
                  </a:lnTo>
                  <a:lnTo>
                    <a:pt x="26669" y="869949"/>
                  </a:lnTo>
                  <a:close/>
                </a:path>
                <a:path w="26670" h="989329">
                  <a:moveTo>
                    <a:pt x="26669" y="863599"/>
                  </a:moveTo>
                  <a:lnTo>
                    <a:pt x="0" y="863599"/>
                  </a:lnTo>
                  <a:lnTo>
                    <a:pt x="0" y="868680"/>
                  </a:lnTo>
                  <a:lnTo>
                    <a:pt x="26669" y="868680"/>
                  </a:lnTo>
                  <a:lnTo>
                    <a:pt x="26669" y="863599"/>
                  </a:lnTo>
                  <a:close/>
                </a:path>
                <a:path w="26670" h="989329">
                  <a:moveTo>
                    <a:pt x="26669" y="857249"/>
                  </a:moveTo>
                  <a:lnTo>
                    <a:pt x="0" y="857249"/>
                  </a:lnTo>
                  <a:lnTo>
                    <a:pt x="0" y="862330"/>
                  </a:lnTo>
                  <a:lnTo>
                    <a:pt x="26669" y="862330"/>
                  </a:lnTo>
                  <a:lnTo>
                    <a:pt x="26669" y="857249"/>
                  </a:lnTo>
                  <a:close/>
                </a:path>
                <a:path w="26670" h="989329">
                  <a:moveTo>
                    <a:pt x="26669" y="850899"/>
                  </a:moveTo>
                  <a:lnTo>
                    <a:pt x="0" y="850899"/>
                  </a:lnTo>
                  <a:lnTo>
                    <a:pt x="0" y="855980"/>
                  </a:lnTo>
                  <a:lnTo>
                    <a:pt x="26669" y="855980"/>
                  </a:lnTo>
                  <a:lnTo>
                    <a:pt x="26669" y="850899"/>
                  </a:lnTo>
                  <a:close/>
                </a:path>
                <a:path w="26670" h="989329">
                  <a:moveTo>
                    <a:pt x="26669" y="844549"/>
                  </a:moveTo>
                  <a:lnTo>
                    <a:pt x="0" y="844549"/>
                  </a:lnTo>
                  <a:lnTo>
                    <a:pt x="0" y="849630"/>
                  </a:lnTo>
                  <a:lnTo>
                    <a:pt x="26669" y="849630"/>
                  </a:lnTo>
                  <a:lnTo>
                    <a:pt x="26669" y="844549"/>
                  </a:lnTo>
                  <a:close/>
                </a:path>
                <a:path w="26670" h="989329">
                  <a:moveTo>
                    <a:pt x="26669" y="838199"/>
                  </a:moveTo>
                  <a:lnTo>
                    <a:pt x="0" y="838199"/>
                  </a:lnTo>
                  <a:lnTo>
                    <a:pt x="0" y="843280"/>
                  </a:lnTo>
                  <a:lnTo>
                    <a:pt x="26669" y="843280"/>
                  </a:lnTo>
                  <a:lnTo>
                    <a:pt x="26669" y="838199"/>
                  </a:lnTo>
                  <a:close/>
                </a:path>
                <a:path w="26670" h="989329">
                  <a:moveTo>
                    <a:pt x="26669" y="831849"/>
                  </a:moveTo>
                  <a:lnTo>
                    <a:pt x="0" y="831849"/>
                  </a:lnTo>
                  <a:lnTo>
                    <a:pt x="0" y="836930"/>
                  </a:lnTo>
                  <a:lnTo>
                    <a:pt x="26669" y="836930"/>
                  </a:lnTo>
                  <a:lnTo>
                    <a:pt x="26669" y="831849"/>
                  </a:lnTo>
                  <a:close/>
                </a:path>
                <a:path w="26670" h="989329">
                  <a:moveTo>
                    <a:pt x="26669" y="825499"/>
                  </a:moveTo>
                  <a:lnTo>
                    <a:pt x="0" y="825499"/>
                  </a:lnTo>
                  <a:lnTo>
                    <a:pt x="0" y="830580"/>
                  </a:lnTo>
                  <a:lnTo>
                    <a:pt x="26669" y="830580"/>
                  </a:lnTo>
                  <a:lnTo>
                    <a:pt x="26669" y="825499"/>
                  </a:lnTo>
                  <a:close/>
                </a:path>
                <a:path w="26670" h="989329">
                  <a:moveTo>
                    <a:pt x="26669" y="819149"/>
                  </a:moveTo>
                  <a:lnTo>
                    <a:pt x="0" y="819149"/>
                  </a:lnTo>
                  <a:lnTo>
                    <a:pt x="0" y="824230"/>
                  </a:lnTo>
                  <a:lnTo>
                    <a:pt x="26669" y="824230"/>
                  </a:lnTo>
                  <a:lnTo>
                    <a:pt x="26669" y="819149"/>
                  </a:lnTo>
                  <a:close/>
                </a:path>
                <a:path w="26670" h="989329">
                  <a:moveTo>
                    <a:pt x="26669" y="812799"/>
                  </a:moveTo>
                  <a:lnTo>
                    <a:pt x="0" y="812799"/>
                  </a:lnTo>
                  <a:lnTo>
                    <a:pt x="0" y="817880"/>
                  </a:lnTo>
                  <a:lnTo>
                    <a:pt x="26669" y="817880"/>
                  </a:lnTo>
                  <a:lnTo>
                    <a:pt x="26669" y="812799"/>
                  </a:lnTo>
                  <a:close/>
                </a:path>
                <a:path w="26670" h="989329">
                  <a:moveTo>
                    <a:pt x="26669" y="806449"/>
                  </a:moveTo>
                  <a:lnTo>
                    <a:pt x="0" y="806449"/>
                  </a:lnTo>
                  <a:lnTo>
                    <a:pt x="0" y="811530"/>
                  </a:lnTo>
                  <a:lnTo>
                    <a:pt x="26669" y="811530"/>
                  </a:lnTo>
                  <a:lnTo>
                    <a:pt x="26669" y="806449"/>
                  </a:lnTo>
                  <a:close/>
                </a:path>
                <a:path w="26670" h="989329">
                  <a:moveTo>
                    <a:pt x="26669" y="800099"/>
                  </a:moveTo>
                  <a:lnTo>
                    <a:pt x="0" y="800099"/>
                  </a:lnTo>
                  <a:lnTo>
                    <a:pt x="0" y="805180"/>
                  </a:lnTo>
                  <a:lnTo>
                    <a:pt x="26669" y="805180"/>
                  </a:lnTo>
                  <a:lnTo>
                    <a:pt x="26669" y="800099"/>
                  </a:lnTo>
                  <a:close/>
                </a:path>
                <a:path w="26670" h="989329">
                  <a:moveTo>
                    <a:pt x="26669" y="793749"/>
                  </a:moveTo>
                  <a:lnTo>
                    <a:pt x="0" y="793749"/>
                  </a:lnTo>
                  <a:lnTo>
                    <a:pt x="0" y="798830"/>
                  </a:lnTo>
                  <a:lnTo>
                    <a:pt x="26669" y="798830"/>
                  </a:lnTo>
                  <a:lnTo>
                    <a:pt x="26669" y="793749"/>
                  </a:lnTo>
                  <a:close/>
                </a:path>
                <a:path w="26670" h="989329">
                  <a:moveTo>
                    <a:pt x="26669" y="787399"/>
                  </a:moveTo>
                  <a:lnTo>
                    <a:pt x="0" y="787399"/>
                  </a:lnTo>
                  <a:lnTo>
                    <a:pt x="0" y="792480"/>
                  </a:lnTo>
                  <a:lnTo>
                    <a:pt x="26669" y="792480"/>
                  </a:lnTo>
                  <a:lnTo>
                    <a:pt x="26669" y="787399"/>
                  </a:lnTo>
                  <a:close/>
                </a:path>
                <a:path w="26670" h="989329">
                  <a:moveTo>
                    <a:pt x="26669" y="781049"/>
                  </a:moveTo>
                  <a:lnTo>
                    <a:pt x="0" y="781049"/>
                  </a:lnTo>
                  <a:lnTo>
                    <a:pt x="0" y="786130"/>
                  </a:lnTo>
                  <a:lnTo>
                    <a:pt x="26669" y="786130"/>
                  </a:lnTo>
                  <a:lnTo>
                    <a:pt x="26669" y="781049"/>
                  </a:lnTo>
                  <a:close/>
                </a:path>
                <a:path w="26670" h="989329">
                  <a:moveTo>
                    <a:pt x="26669" y="774699"/>
                  </a:moveTo>
                  <a:lnTo>
                    <a:pt x="0" y="774699"/>
                  </a:lnTo>
                  <a:lnTo>
                    <a:pt x="0" y="779780"/>
                  </a:lnTo>
                  <a:lnTo>
                    <a:pt x="26669" y="779780"/>
                  </a:lnTo>
                  <a:lnTo>
                    <a:pt x="26669" y="774699"/>
                  </a:lnTo>
                  <a:close/>
                </a:path>
                <a:path w="26670" h="989329">
                  <a:moveTo>
                    <a:pt x="26669" y="768349"/>
                  </a:moveTo>
                  <a:lnTo>
                    <a:pt x="0" y="768349"/>
                  </a:lnTo>
                  <a:lnTo>
                    <a:pt x="0" y="773430"/>
                  </a:lnTo>
                  <a:lnTo>
                    <a:pt x="26669" y="773430"/>
                  </a:lnTo>
                  <a:lnTo>
                    <a:pt x="26669" y="768349"/>
                  </a:lnTo>
                  <a:close/>
                </a:path>
                <a:path w="26670" h="989329">
                  <a:moveTo>
                    <a:pt x="26669" y="761999"/>
                  </a:moveTo>
                  <a:lnTo>
                    <a:pt x="0" y="761999"/>
                  </a:lnTo>
                  <a:lnTo>
                    <a:pt x="0" y="767080"/>
                  </a:lnTo>
                  <a:lnTo>
                    <a:pt x="26669" y="767080"/>
                  </a:lnTo>
                  <a:lnTo>
                    <a:pt x="26669" y="761999"/>
                  </a:lnTo>
                  <a:close/>
                </a:path>
                <a:path w="26670" h="989329">
                  <a:moveTo>
                    <a:pt x="26669" y="755649"/>
                  </a:moveTo>
                  <a:lnTo>
                    <a:pt x="0" y="755649"/>
                  </a:lnTo>
                  <a:lnTo>
                    <a:pt x="0" y="760730"/>
                  </a:lnTo>
                  <a:lnTo>
                    <a:pt x="26669" y="760730"/>
                  </a:lnTo>
                  <a:lnTo>
                    <a:pt x="26669" y="755649"/>
                  </a:lnTo>
                  <a:close/>
                </a:path>
                <a:path w="26670" h="989329">
                  <a:moveTo>
                    <a:pt x="26669" y="749299"/>
                  </a:moveTo>
                  <a:lnTo>
                    <a:pt x="0" y="749299"/>
                  </a:lnTo>
                  <a:lnTo>
                    <a:pt x="0" y="754380"/>
                  </a:lnTo>
                  <a:lnTo>
                    <a:pt x="26669" y="754380"/>
                  </a:lnTo>
                  <a:lnTo>
                    <a:pt x="26669" y="749299"/>
                  </a:lnTo>
                  <a:close/>
                </a:path>
                <a:path w="26670" h="989329">
                  <a:moveTo>
                    <a:pt x="26669" y="742949"/>
                  </a:moveTo>
                  <a:lnTo>
                    <a:pt x="0" y="742949"/>
                  </a:lnTo>
                  <a:lnTo>
                    <a:pt x="0" y="748030"/>
                  </a:lnTo>
                  <a:lnTo>
                    <a:pt x="26669" y="748030"/>
                  </a:lnTo>
                  <a:lnTo>
                    <a:pt x="26669" y="742949"/>
                  </a:lnTo>
                  <a:close/>
                </a:path>
                <a:path w="26670" h="989329">
                  <a:moveTo>
                    <a:pt x="26669" y="736599"/>
                  </a:moveTo>
                  <a:lnTo>
                    <a:pt x="0" y="736599"/>
                  </a:lnTo>
                  <a:lnTo>
                    <a:pt x="0" y="741680"/>
                  </a:lnTo>
                  <a:lnTo>
                    <a:pt x="26669" y="741680"/>
                  </a:lnTo>
                  <a:lnTo>
                    <a:pt x="26669" y="736599"/>
                  </a:lnTo>
                  <a:close/>
                </a:path>
                <a:path w="26670" h="989329">
                  <a:moveTo>
                    <a:pt x="26669" y="730249"/>
                  </a:moveTo>
                  <a:lnTo>
                    <a:pt x="0" y="730249"/>
                  </a:lnTo>
                  <a:lnTo>
                    <a:pt x="0" y="735330"/>
                  </a:lnTo>
                  <a:lnTo>
                    <a:pt x="26669" y="735330"/>
                  </a:lnTo>
                  <a:lnTo>
                    <a:pt x="26669" y="730249"/>
                  </a:lnTo>
                  <a:close/>
                </a:path>
                <a:path w="26670" h="989329">
                  <a:moveTo>
                    <a:pt x="26669" y="723899"/>
                  </a:moveTo>
                  <a:lnTo>
                    <a:pt x="0" y="723899"/>
                  </a:lnTo>
                  <a:lnTo>
                    <a:pt x="0" y="728980"/>
                  </a:lnTo>
                  <a:lnTo>
                    <a:pt x="26669" y="728980"/>
                  </a:lnTo>
                  <a:lnTo>
                    <a:pt x="26669" y="723899"/>
                  </a:lnTo>
                  <a:close/>
                </a:path>
                <a:path w="26670" h="989329">
                  <a:moveTo>
                    <a:pt x="26669" y="717550"/>
                  </a:moveTo>
                  <a:lnTo>
                    <a:pt x="0" y="717550"/>
                  </a:lnTo>
                  <a:lnTo>
                    <a:pt x="0" y="722630"/>
                  </a:lnTo>
                  <a:lnTo>
                    <a:pt x="26669" y="722630"/>
                  </a:lnTo>
                  <a:lnTo>
                    <a:pt x="26669" y="717550"/>
                  </a:lnTo>
                  <a:close/>
                </a:path>
                <a:path w="26670" h="989329">
                  <a:moveTo>
                    <a:pt x="26669" y="711200"/>
                  </a:moveTo>
                  <a:lnTo>
                    <a:pt x="0" y="711200"/>
                  </a:lnTo>
                  <a:lnTo>
                    <a:pt x="0" y="716280"/>
                  </a:lnTo>
                  <a:lnTo>
                    <a:pt x="26669" y="716280"/>
                  </a:lnTo>
                  <a:lnTo>
                    <a:pt x="26669" y="711200"/>
                  </a:lnTo>
                  <a:close/>
                </a:path>
                <a:path w="26670" h="989329">
                  <a:moveTo>
                    <a:pt x="26669" y="704849"/>
                  </a:moveTo>
                  <a:lnTo>
                    <a:pt x="0" y="704849"/>
                  </a:lnTo>
                  <a:lnTo>
                    <a:pt x="0" y="709930"/>
                  </a:lnTo>
                  <a:lnTo>
                    <a:pt x="26669" y="709930"/>
                  </a:lnTo>
                  <a:lnTo>
                    <a:pt x="26669" y="704849"/>
                  </a:lnTo>
                  <a:close/>
                </a:path>
                <a:path w="26670" h="989329">
                  <a:moveTo>
                    <a:pt x="26669" y="698499"/>
                  </a:moveTo>
                  <a:lnTo>
                    <a:pt x="0" y="698499"/>
                  </a:lnTo>
                  <a:lnTo>
                    <a:pt x="0" y="703580"/>
                  </a:lnTo>
                  <a:lnTo>
                    <a:pt x="26669" y="703580"/>
                  </a:lnTo>
                  <a:lnTo>
                    <a:pt x="26669" y="698499"/>
                  </a:lnTo>
                  <a:close/>
                </a:path>
                <a:path w="26670" h="989329">
                  <a:moveTo>
                    <a:pt x="26669" y="692149"/>
                  </a:moveTo>
                  <a:lnTo>
                    <a:pt x="0" y="692149"/>
                  </a:lnTo>
                  <a:lnTo>
                    <a:pt x="0" y="697230"/>
                  </a:lnTo>
                  <a:lnTo>
                    <a:pt x="26669" y="697230"/>
                  </a:lnTo>
                  <a:lnTo>
                    <a:pt x="26669" y="692149"/>
                  </a:lnTo>
                  <a:close/>
                </a:path>
                <a:path w="26670" h="989329">
                  <a:moveTo>
                    <a:pt x="26669" y="685799"/>
                  </a:moveTo>
                  <a:lnTo>
                    <a:pt x="0" y="685799"/>
                  </a:lnTo>
                  <a:lnTo>
                    <a:pt x="0" y="690880"/>
                  </a:lnTo>
                  <a:lnTo>
                    <a:pt x="26669" y="690880"/>
                  </a:lnTo>
                  <a:lnTo>
                    <a:pt x="26669" y="685799"/>
                  </a:lnTo>
                  <a:close/>
                </a:path>
                <a:path w="26670" h="989329">
                  <a:moveTo>
                    <a:pt x="26669" y="679449"/>
                  </a:moveTo>
                  <a:lnTo>
                    <a:pt x="0" y="679449"/>
                  </a:lnTo>
                  <a:lnTo>
                    <a:pt x="0" y="684530"/>
                  </a:lnTo>
                  <a:lnTo>
                    <a:pt x="26669" y="684530"/>
                  </a:lnTo>
                  <a:lnTo>
                    <a:pt x="26669" y="679449"/>
                  </a:lnTo>
                  <a:close/>
                </a:path>
                <a:path w="26670" h="989329">
                  <a:moveTo>
                    <a:pt x="26669" y="673099"/>
                  </a:moveTo>
                  <a:lnTo>
                    <a:pt x="0" y="673099"/>
                  </a:lnTo>
                  <a:lnTo>
                    <a:pt x="0" y="678180"/>
                  </a:lnTo>
                  <a:lnTo>
                    <a:pt x="26669" y="678180"/>
                  </a:lnTo>
                  <a:lnTo>
                    <a:pt x="26669" y="673099"/>
                  </a:lnTo>
                  <a:close/>
                </a:path>
                <a:path w="26670" h="989329">
                  <a:moveTo>
                    <a:pt x="26669" y="666750"/>
                  </a:moveTo>
                  <a:lnTo>
                    <a:pt x="0" y="666750"/>
                  </a:lnTo>
                  <a:lnTo>
                    <a:pt x="0" y="671830"/>
                  </a:lnTo>
                  <a:lnTo>
                    <a:pt x="26669" y="671830"/>
                  </a:lnTo>
                  <a:lnTo>
                    <a:pt x="26669" y="666750"/>
                  </a:lnTo>
                  <a:close/>
                </a:path>
                <a:path w="26670" h="989329">
                  <a:moveTo>
                    <a:pt x="26669" y="660399"/>
                  </a:moveTo>
                  <a:lnTo>
                    <a:pt x="0" y="660399"/>
                  </a:lnTo>
                  <a:lnTo>
                    <a:pt x="0" y="665480"/>
                  </a:lnTo>
                  <a:lnTo>
                    <a:pt x="26669" y="665480"/>
                  </a:lnTo>
                  <a:lnTo>
                    <a:pt x="26669" y="660399"/>
                  </a:lnTo>
                  <a:close/>
                </a:path>
                <a:path w="26670" h="989329">
                  <a:moveTo>
                    <a:pt x="26669" y="654049"/>
                  </a:moveTo>
                  <a:lnTo>
                    <a:pt x="0" y="654049"/>
                  </a:lnTo>
                  <a:lnTo>
                    <a:pt x="0" y="659130"/>
                  </a:lnTo>
                  <a:lnTo>
                    <a:pt x="26669" y="659130"/>
                  </a:lnTo>
                  <a:lnTo>
                    <a:pt x="26669" y="654049"/>
                  </a:lnTo>
                  <a:close/>
                </a:path>
                <a:path w="26670" h="989329">
                  <a:moveTo>
                    <a:pt x="26669" y="648969"/>
                  </a:moveTo>
                  <a:lnTo>
                    <a:pt x="0" y="648969"/>
                  </a:lnTo>
                  <a:lnTo>
                    <a:pt x="0" y="652780"/>
                  </a:lnTo>
                  <a:lnTo>
                    <a:pt x="26669" y="652780"/>
                  </a:lnTo>
                  <a:lnTo>
                    <a:pt x="26669" y="648969"/>
                  </a:lnTo>
                  <a:close/>
                </a:path>
              </a:pathLst>
            </a:custGeom>
            <a:solidFill>
              <a:srgbClr val="2852D3"/>
            </a:solidFill>
          </p:spPr>
          <p:txBody>
            <a:bodyPr wrap="square" lIns="0" tIns="0" rIns="0" bIns="0" rtlCol="0"/>
            <a:lstStyle/>
            <a:p>
              <a:endParaRPr/>
            </a:p>
          </p:txBody>
        </p:sp>
        <p:sp>
          <p:nvSpPr>
            <p:cNvPr id="477" name="object 477"/>
            <p:cNvSpPr/>
            <p:nvPr/>
          </p:nvSpPr>
          <p:spPr>
            <a:xfrm>
              <a:off x="5506720" y="5391150"/>
              <a:ext cx="25400" cy="993140"/>
            </a:xfrm>
            <a:custGeom>
              <a:avLst/>
              <a:gdLst/>
              <a:ahLst/>
              <a:cxnLst/>
              <a:rect l="l" t="t" r="r" b="b"/>
              <a:pathLst>
                <a:path w="25400" h="993139">
                  <a:moveTo>
                    <a:pt x="7620" y="0"/>
                  </a:moveTo>
                  <a:lnTo>
                    <a:pt x="0" y="0"/>
                  </a:lnTo>
                  <a:lnTo>
                    <a:pt x="0" y="3809"/>
                  </a:lnTo>
                  <a:lnTo>
                    <a:pt x="21589" y="3809"/>
                  </a:lnTo>
                  <a:lnTo>
                    <a:pt x="21589" y="2540"/>
                  </a:lnTo>
                  <a:lnTo>
                    <a:pt x="15239" y="2540"/>
                  </a:lnTo>
                  <a:lnTo>
                    <a:pt x="15239" y="1270"/>
                  </a:lnTo>
                  <a:lnTo>
                    <a:pt x="7620" y="1270"/>
                  </a:lnTo>
                  <a:lnTo>
                    <a:pt x="7620" y="0"/>
                  </a:lnTo>
                  <a:close/>
                </a:path>
                <a:path w="25400" h="993139">
                  <a:moveTo>
                    <a:pt x="25400" y="3810"/>
                  </a:moveTo>
                  <a:lnTo>
                    <a:pt x="0" y="3810"/>
                  </a:lnTo>
                  <a:lnTo>
                    <a:pt x="0" y="10159"/>
                  </a:lnTo>
                  <a:lnTo>
                    <a:pt x="25400" y="10159"/>
                  </a:lnTo>
                  <a:lnTo>
                    <a:pt x="25400" y="3810"/>
                  </a:lnTo>
                  <a:close/>
                </a:path>
                <a:path w="25400" h="993139">
                  <a:moveTo>
                    <a:pt x="25400" y="10160"/>
                  </a:moveTo>
                  <a:lnTo>
                    <a:pt x="0" y="10160"/>
                  </a:lnTo>
                  <a:lnTo>
                    <a:pt x="0" y="22859"/>
                  </a:lnTo>
                  <a:lnTo>
                    <a:pt x="25400" y="22859"/>
                  </a:lnTo>
                  <a:lnTo>
                    <a:pt x="25400" y="10160"/>
                  </a:lnTo>
                  <a:close/>
                </a:path>
                <a:path w="25400" h="993139">
                  <a:moveTo>
                    <a:pt x="25400" y="22860"/>
                  </a:moveTo>
                  <a:lnTo>
                    <a:pt x="0" y="22860"/>
                  </a:lnTo>
                  <a:lnTo>
                    <a:pt x="0" y="48259"/>
                  </a:lnTo>
                  <a:lnTo>
                    <a:pt x="25400" y="48259"/>
                  </a:lnTo>
                  <a:lnTo>
                    <a:pt x="25400" y="22860"/>
                  </a:lnTo>
                  <a:close/>
                </a:path>
                <a:path w="25400" h="993139">
                  <a:moveTo>
                    <a:pt x="25400" y="48260"/>
                  </a:moveTo>
                  <a:lnTo>
                    <a:pt x="0" y="48260"/>
                  </a:lnTo>
                  <a:lnTo>
                    <a:pt x="0" y="60959"/>
                  </a:lnTo>
                  <a:lnTo>
                    <a:pt x="25400" y="60959"/>
                  </a:lnTo>
                  <a:lnTo>
                    <a:pt x="25400" y="48260"/>
                  </a:lnTo>
                  <a:close/>
                </a:path>
                <a:path w="25400" h="993139">
                  <a:moveTo>
                    <a:pt x="25400" y="60960"/>
                  </a:moveTo>
                  <a:lnTo>
                    <a:pt x="0" y="60960"/>
                  </a:lnTo>
                  <a:lnTo>
                    <a:pt x="0" y="67309"/>
                  </a:lnTo>
                  <a:lnTo>
                    <a:pt x="25400" y="67309"/>
                  </a:lnTo>
                  <a:lnTo>
                    <a:pt x="25400" y="60960"/>
                  </a:lnTo>
                  <a:close/>
                </a:path>
                <a:path w="25400" h="993139">
                  <a:moveTo>
                    <a:pt x="25400" y="67310"/>
                  </a:moveTo>
                  <a:lnTo>
                    <a:pt x="0" y="67310"/>
                  </a:lnTo>
                  <a:lnTo>
                    <a:pt x="0" y="73659"/>
                  </a:lnTo>
                  <a:lnTo>
                    <a:pt x="25400" y="73659"/>
                  </a:lnTo>
                  <a:lnTo>
                    <a:pt x="25400" y="67310"/>
                  </a:lnTo>
                  <a:close/>
                </a:path>
                <a:path w="25400" h="993139">
                  <a:moveTo>
                    <a:pt x="25400" y="73660"/>
                  </a:moveTo>
                  <a:lnTo>
                    <a:pt x="0" y="73660"/>
                  </a:lnTo>
                  <a:lnTo>
                    <a:pt x="0" y="80009"/>
                  </a:lnTo>
                  <a:lnTo>
                    <a:pt x="25400" y="80009"/>
                  </a:lnTo>
                  <a:lnTo>
                    <a:pt x="25400" y="73660"/>
                  </a:lnTo>
                  <a:close/>
                </a:path>
                <a:path w="25400" h="993139">
                  <a:moveTo>
                    <a:pt x="25400" y="80010"/>
                  </a:moveTo>
                  <a:lnTo>
                    <a:pt x="0" y="80010"/>
                  </a:lnTo>
                  <a:lnTo>
                    <a:pt x="0" y="86359"/>
                  </a:lnTo>
                  <a:lnTo>
                    <a:pt x="25400" y="86359"/>
                  </a:lnTo>
                  <a:lnTo>
                    <a:pt x="25400" y="80010"/>
                  </a:lnTo>
                  <a:close/>
                </a:path>
                <a:path w="25400" h="993139">
                  <a:moveTo>
                    <a:pt x="25400" y="86360"/>
                  </a:moveTo>
                  <a:lnTo>
                    <a:pt x="0" y="86360"/>
                  </a:lnTo>
                  <a:lnTo>
                    <a:pt x="0" y="92709"/>
                  </a:lnTo>
                  <a:lnTo>
                    <a:pt x="25400" y="92709"/>
                  </a:lnTo>
                  <a:lnTo>
                    <a:pt x="25400" y="86360"/>
                  </a:lnTo>
                  <a:close/>
                </a:path>
                <a:path w="25400" h="993139">
                  <a:moveTo>
                    <a:pt x="25400" y="93980"/>
                  </a:moveTo>
                  <a:lnTo>
                    <a:pt x="0" y="93980"/>
                  </a:lnTo>
                  <a:lnTo>
                    <a:pt x="0" y="99059"/>
                  </a:lnTo>
                  <a:lnTo>
                    <a:pt x="25400" y="99059"/>
                  </a:lnTo>
                  <a:lnTo>
                    <a:pt x="25400" y="93980"/>
                  </a:lnTo>
                  <a:close/>
                </a:path>
                <a:path w="25400" h="993139">
                  <a:moveTo>
                    <a:pt x="25400" y="92710"/>
                  </a:moveTo>
                  <a:lnTo>
                    <a:pt x="0" y="92710"/>
                  </a:lnTo>
                  <a:lnTo>
                    <a:pt x="0" y="93980"/>
                  </a:lnTo>
                  <a:lnTo>
                    <a:pt x="25400" y="93980"/>
                  </a:lnTo>
                  <a:lnTo>
                    <a:pt x="25400" y="92710"/>
                  </a:lnTo>
                  <a:close/>
                </a:path>
                <a:path w="25400" h="993139">
                  <a:moveTo>
                    <a:pt x="25400" y="99060"/>
                  </a:moveTo>
                  <a:lnTo>
                    <a:pt x="0" y="99060"/>
                  </a:lnTo>
                  <a:lnTo>
                    <a:pt x="0" y="105409"/>
                  </a:lnTo>
                  <a:lnTo>
                    <a:pt x="25400" y="105409"/>
                  </a:lnTo>
                  <a:lnTo>
                    <a:pt x="25400" y="99060"/>
                  </a:lnTo>
                  <a:close/>
                </a:path>
                <a:path w="25400" h="993139">
                  <a:moveTo>
                    <a:pt x="25400" y="105410"/>
                  </a:moveTo>
                  <a:lnTo>
                    <a:pt x="0" y="105410"/>
                  </a:lnTo>
                  <a:lnTo>
                    <a:pt x="0" y="111759"/>
                  </a:lnTo>
                  <a:lnTo>
                    <a:pt x="25400" y="111759"/>
                  </a:lnTo>
                  <a:lnTo>
                    <a:pt x="25400" y="105410"/>
                  </a:lnTo>
                  <a:close/>
                </a:path>
                <a:path w="25400" h="993139">
                  <a:moveTo>
                    <a:pt x="25400" y="111760"/>
                  </a:moveTo>
                  <a:lnTo>
                    <a:pt x="0" y="111760"/>
                  </a:lnTo>
                  <a:lnTo>
                    <a:pt x="0" y="118109"/>
                  </a:lnTo>
                  <a:lnTo>
                    <a:pt x="25400" y="118109"/>
                  </a:lnTo>
                  <a:lnTo>
                    <a:pt x="25400" y="111760"/>
                  </a:lnTo>
                  <a:close/>
                </a:path>
                <a:path w="25400" h="993139">
                  <a:moveTo>
                    <a:pt x="25400" y="118110"/>
                  </a:moveTo>
                  <a:lnTo>
                    <a:pt x="0" y="118110"/>
                  </a:lnTo>
                  <a:lnTo>
                    <a:pt x="0" y="124459"/>
                  </a:lnTo>
                  <a:lnTo>
                    <a:pt x="25400" y="124459"/>
                  </a:lnTo>
                  <a:lnTo>
                    <a:pt x="25400" y="118110"/>
                  </a:lnTo>
                  <a:close/>
                </a:path>
                <a:path w="25400" h="993139">
                  <a:moveTo>
                    <a:pt x="25400" y="124460"/>
                  </a:moveTo>
                  <a:lnTo>
                    <a:pt x="0" y="124460"/>
                  </a:lnTo>
                  <a:lnTo>
                    <a:pt x="0" y="130809"/>
                  </a:lnTo>
                  <a:lnTo>
                    <a:pt x="25400" y="130809"/>
                  </a:lnTo>
                  <a:lnTo>
                    <a:pt x="25400" y="124460"/>
                  </a:lnTo>
                  <a:close/>
                </a:path>
                <a:path w="25400" h="993139">
                  <a:moveTo>
                    <a:pt x="25400" y="130810"/>
                  </a:moveTo>
                  <a:lnTo>
                    <a:pt x="0" y="130810"/>
                  </a:lnTo>
                  <a:lnTo>
                    <a:pt x="0" y="156209"/>
                  </a:lnTo>
                  <a:lnTo>
                    <a:pt x="25400" y="156209"/>
                  </a:lnTo>
                  <a:lnTo>
                    <a:pt x="25400" y="130810"/>
                  </a:lnTo>
                  <a:close/>
                </a:path>
                <a:path w="25400" h="993139">
                  <a:moveTo>
                    <a:pt x="25400" y="156210"/>
                  </a:moveTo>
                  <a:lnTo>
                    <a:pt x="0" y="156210"/>
                  </a:lnTo>
                  <a:lnTo>
                    <a:pt x="0" y="162559"/>
                  </a:lnTo>
                  <a:lnTo>
                    <a:pt x="25400" y="162559"/>
                  </a:lnTo>
                  <a:lnTo>
                    <a:pt x="25400" y="156210"/>
                  </a:lnTo>
                  <a:close/>
                </a:path>
                <a:path w="25400" h="993139">
                  <a:moveTo>
                    <a:pt x="25400" y="162560"/>
                  </a:moveTo>
                  <a:lnTo>
                    <a:pt x="0" y="162560"/>
                  </a:lnTo>
                  <a:lnTo>
                    <a:pt x="0" y="168909"/>
                  </a:lnTo>
                  <a:lnTo>
                    <a:pt x="25400" y="168909"/>
                  </a:lnTo>
                  <a:lnTo>
                    <a:pt x="25400" y="162560"/>
                  </a:lnTo>
                  <a:close/>
                </a:path>
                <a:path w="25400" h="993139">
                  <a:moveTo>
                    <a:pt x="25400" y="168910"/>
                  </a:moveTo>
                  <a:lnTo>
                    <a:pt x="0" y="168910"/>
                  </a:lnTo>
                  <a:lnTo>
                    <a:pt x="0" y="175259"/>
                  </a:lnTo>
                  <a:lnTo>
                    <a:pt x="25400" y="175259"/>
                  </a:lnTo>
                  <a:lnTo>
                    <a:pt x="25400" y="168910"/>
                  </a:lnTo>
                  <a:close/>
                </a:path>
                <a:path w="25400" h="993139">
                  <a:moveTo>
                    <a:pt x="25400" y="175260"/>
                  </a:moveTo>
                  <a:lnTo>
                    <a:pt x="0" y="175260"/>
                  </a:lnTo>
                  <a:lnTo>
                    <a:pt x="0" y="179069"/>
                  </a:lnTo>
                  <a:lnTo>
                    <a:pt x="25400" y="179069"/>
                  </a:lnTo>
                  <a:lnTo>
                    <a:pt x="25400" y="175260"/>
                  </a:lnTo>
                  <a:close/>
                </a:path>
                <a:path w="25400" h="993139">
                  <a:moveTo>
                    <a:pt x="25400" y="179070"/>
                  </a:moveTo>
                  <a:lnTo>
                    <a:pt x="0" y="179070"/>
                  </a:lnTo>
                  <a:lnTo>
                    <a:pt x="0" y="181609"/>
                  </a:lnTo>
                  <a:lnTo>
                    <a:pt x="25400" y="181609"/>
                  </a:lnTo>
                  <a:lnTo>
                    <a:pt x="25400" y="179070"/>
                  </a:lnTo>
                  <a:close/>
                </a:path>
                <a:path w="25400" h="993139">
                  <a:moveTo>
                    <a:pt x="25400" y="181610"/>
                  </a:moveTo>
                  <a:lnTo>
                    <a:pt x="0" y="181610"/>
                  </a:lnTo>
                  <a:lnTo>
                    <a:pt x="0" y="194309"/>
                  </a:lnTo>
                  <a:lnTo>
                    <a:pt x="25400" y="194309"/>
                  </a:lnTo>
                  <a:lnTo>
                    <a:pt x="25400" y="181610"/>
                  </a:lnTo>
                  <a:close/>
                </a:path>
                <a:path w="25400" h="993139">
                  <a:moveTo>
                    <a:pt x="25400" y="194310"/>
                  </a:moveTo>
                  <a:lnTo>
                    <a:pt x="0" y="194310"/>
                  </a:lnTo>
                  <a:lnTo>
                    <a:pt x="0" y="200659"/>
                  </a:lnTo>
                  <a:lnTo>
                    <a:pt x="25400" y="200659"/>
                  </a:lnTo>
                  <a:lnTo>
                    <a:pt x="25400" y="194310"/>
                  </a:lnTo>
                  <a:close/>
                </a:path>
                <a:path w="25400" h="993139">
                  <a:moveTo>
                    <a:pt x="25400" y="200660"/>
                  </a:moveTo>
                  <a:lnTo>
                    <a:pt x="0" y="200660"/>
                  </a:lnTo>
                  <a:lnTo>
                    <a:pt x="0" y="210819"/>
                  </a:lnTo>
                  <a:lnTo>
                    <a:pt x="25400" y="210819"/>
                  </a:lnTo>
                  <a:lnTo>
                    <a:pt x="25400" y="200660"/>
                  </a:lnTo>
                  <a:close/>
                </a:path>
                <a:path w="25400" h="993139">
                  <a:moveTo>
                    <a:pt x="25400" y="210820"/>
                  </a:moveTo>
                  <a:lnTo>
                    <a:pt x="0" y="210820"/>
                  </a:lnTo>
                  <a:lnTo>
                    <a:pt x="0" y="217169"/>
                  </a:lnTo>
                  <a:lnTo>
                    <a:pt x="25400" y="217169"/>
                  </a:lnTo>
                  <a:lnTo>
                    <a:pt x="25400" y="210820"/>
                  </a:lnTo>
                  <a:close/>
                </a:path>
                <a:path w="25400" h="993139">
                  <a:moveTo>
                    <a:pt x="25400" y="217170"/>
                  </a:moveTo>
                  <a:lnTo>
                    <a:pt x="0" y="217170"/>
                  </a:lnTo>
                  <a:lnTo>
                    <a:pt x="0" y="226059"/>
                  </a:lnTo>
                  <a:lnTo>
                    <a:pt x="25400" y="226059"/>
                  </a:lnTo>
                  <a:lnTo>
                    <a:pt x="25400" y="217170"/>
                  </a:lnTo>
                  <a:close/>
                </a:path>
                <a:path w="25400" h="993139">
                  <a:moveTo>
                    <a:pt x="25400" y="226060"/>
                  </a:moveTo>
                  <a:lnTo>
                    <a:pt x="0" y="226060"/>
                  </a:lnTo>
                  <a:lnTo>
                    <a:pt x="0" y="231139"/>
                  </a:lnTo>
                  <a:lnTo>
                    <a:pt x="25400" y="231139"/>
                  </a:lnTo>
                  <a:lnTo>
                    <a:pt x="25400" y="226060"/>
                  </a:lnTo>
                  <a:close/>
                </a:path>
                <a:path w="25400" h="993139">
                  <a:moveTo>
                    <a:pt x="25400" y="231140"/>
                  </a:moveTo>
                  <a:lnTo>
                    <a:pt x="0" y="231140"/>
                  </a:lnTo>
                  <a:lnTo>
                    <a:pt x="0" y="232409"/>
                  </a:lnTo>
                  <a:lnTo>
                    <a:pt x="25400" y="232409"/>
                  </a:lnTo>
                  <a:lnTo>
                    <a:pt x="25400" y="231140"/>
                  </a:lnTo>
                  <a:close/>
                </a:path>
                <a:path w="25400" h="993139">
                  <a:moveTo>
                    <a:pt x="25400" y="232410"/>
                  </a:moveTo>
                  <a:lnTo>
                    <a:pt x="0" y="232410"/>
                  </a:lnTo>
                  <a:lnTo>
                    <a:pt x="0" y="238759"/>
                  </a:lnTo>
                  <a:lnTo>
                    <a:pt x="25400" y="238759"/>
                  </a:lnTo>
                  <a:lnTo>
                    <a:pt x="25400" y="232410"/>
                  </a:lnTo>
                  <a:close/>
                </a:path>
                <a:path w="25400" h="993139">
                  <a:moveTo>
                    <a:pt x="25400" y="238760"/>
                  </a:moveTo>
                  <a:lnTo>
                    <a:pt x="0" y="238760"/>
                  </a:lnTo>
                  <a:lnTo>
                    <a:pt x="0" y="248919"/>
                  </a:lnTo>
                  <a:lnTo>
                    <a:pt x="25400" y="248919"/>
                  </a:lnTo>
                  <a:lnTo>
                    <a:pt x="25400" y="238760"/>
                  </a:lnTo>
                  <a:close/>
                </a:path>
                <a:path w="25400" h="993139">
                  <a:moveTo>
                    <a:pt x="25400" y="248920"/>
                  </a:moveTo>
                  <a:lnTo>
                    <a:pt x="0" y="248920"/>
                  </a:lnTo>
                  <a:lnTo>
                    <a:pt x="0" y="257809"/>
                  </a:lnTo>
                  <a:lnTo>
                    <a:pt x="25400" y="257809"/>
                  </a:lnTo>
                  <a:lnTo>
                    <a:pt x="25400" y="248920"/>
                  </a:lnTo>
                  <a:close/>
                </a:path>
                <a:path w="25400" h="993139">
                  <a:moveTo>
                    <a:pt x="25400" y="257810"/>
                  </a:moveTo>
                  <a:lnTo>
                    <a:pt x="0" y="257810"/>
                  </a:lnTo>
                  <a:lnTo>
                    <a:pt x="0" y="295909"/>
                  </a:lnTo>
                  <a:lnTo>
                    <a:pt x="25400" y="295909"/>
                  </a:lnTo>
                  <a:lnTo>
                    <a:pt x="25400" y="257810"/>
                  </a:lnTo>
                  <a:close/>
                </a:path>
                <a:path w="25400" h="993139">
                  <a:moveTo>
                    <a:pt x="25400" y="295910"/>
                  </a:moveTo>
                  <a:lnTo>
                    <a:pt x="0" y="295910"/>
                  </a:lnTo>
                  <a:lnTo>
                    <a:pt x="0" y="299719"/>
                  </a:lnTo>
                  <a:lnTo>
                    <a:pt x="25400" y="299719"/>
                  </a:lnTo>
                  <a:lnTo>
                    <a:pt x="25400" y="295910"/>
                  </a:lnTo>
                  <a:close/>
                </a:path>
                <a:path w="25400" h="993139">
                  <a:moveTo>
                    <a:pt x="25400" y="299720"/>
                  </a:moveTo>
                  <a:lnTo>
                    <a:pt x="0" y="299720"/>
                  </a:lnTo>
                  <a:lnTo>
                    <a:pt x="0" y="302259"/>
                  </a:lnTo>
                  <a:lnTo>
                    <a:pt x="25400" y="302259"/>
                  </a:lnTo>
                  <a:lnTo>
                    <a:pt x="25400" y="299720"/>
                  </a:lnTo>
                  <a:close/>
                </a:path>
                <a:path w="25400" h="993139">
                  <a:moveTo>
                    <a:pt x="25400" y="302260"/>
                  </a:moveTo>
                  <a:lnTo>
                    <a:pt x="0" y="302260"/>
                  </a:lnTo>
                  <a:lnTo>
                    <a:pt x="0" y="308609"/>
                  </a:lnTo>
                  <a:lnTo>
                    <a:pt x="25400" y="308609"/>
                  </a:lnTo>
                  <a:lnTo>
                    <a:pt x="25400" y="302260"/>
                  </a:lnTo>
                  <a:close/>
                </a:path>
                <a:path w="25400" h="993139">
                  <a:moveTo>
                    <a:pt x="25400" y="308610"/>
                  </a:moveTo>
                  <a:lnTo>
                    <a:pt x="0" y="308610"/>
                  </a:lnTo>
                  <a:lnTo>
                    <a:pt x="0" y="312419"/>
                  </a:lnTo>
                  <a:lnTo>
                    <a:pt x="25400" y="312419"/>
                  </a:lnTo>
                  <a:lnTo>
                    <a:pt x="25400" y="308610"/>
                  </a:lnTo>
                  <a:close/>
                </a:path>
                <a:path w="25400" h="993139">
                  <a:moveTo>
                    <a:pt x="25400" y="312420"/>
                  </a:moveTo>
                  <a:lnTo>
                    <a:pt x="0" y="312420"/>
                  </a:lnTo>
                  <a:lnTo>
                    <a:pt x="0" y="350519"/>
                  </a:lnTo>
                  <a:lnTo>
                    <a:pt x="25400" y="350519"/>
                  </a:lnTo>
                  <a:lnTo>
                    <a:pt x="25400" y="312420"/>
                  </a:lnTo>
                  <a:close/>
                </a:path>
                <a:path w="25400" h="993139">
                  <a:moveTo>
                    <a:pt x="25400" y="350520"/>
                  </a:moveTo>
                  <a:lnTo>
                    <a:pt x="0" y="350520"/>
                  </a:lnTo>
                  <a:lnTo>
                    <a:pt x="0" y="359409"/>
                  </a:lnTo>
                  <a:lnTo>
                    <a:pt x="25400" y="359409"/>
                  </a:lnTo>
                  <a:lnTo>
                    <a:pt x="25400" y="350520"/>
                  </a:lnTo>
                  <a:close/>
                </a:path>
                <a:path w="25400" h="993139">
                  <a:moveTo>
                    <a:pt x="25400" y="359410"/>
                  </a:moveTo>
                  <a:lnTo>
                    <a:pt x="0" y="359410"/>
                  </a:lnTo>
                  <a:lnTo>
                    <a:pt x="0" y="365759"/>
                  </a:lnTo>
                  <a:lnTo>
                    <a:pt x="25400" y="365759"/>
                  </a:lnTo>
                  <a:lnTo>
                    <a:pt x="25400" y="359410"/>
                  </a:lnTo>
                  <a:close/>
                </a:path>
                <a:path w="25400" h="993139">
                  <a:moveTo>
                    <a:pt x="25400" y="365760"/>
                  </a:moveTo>
                  <a:lnTo>
                    <a:pt x="0" y="365760"/>
                  </a:lnTo>
                  <a:lnTo>
                    <a:pt x="0" y="372109"/>
                  </a:lnTo>
                  <a:lnTo>
                    <a:pt x="25400" y="372109"/>
                  </a:lnTo>
                  <a:lnTo>
                    <a:pt x="25400" y="365760"/>
                  </a:lnTo>
                  <a:close/>
                </a:path>
                <a:path w="25400" h="993139">
                  <a:moveTo>
                    <a:pt x="25400" y="372110"/>
                  </a:moveTo>
                  <a:lnTo>
                    <a:pt x="0" y="372110"/>
                  </a:lnTo>
                  <a:lnTo>
                    <a:pt x="0" y="375919"/>
                  </a:lnTo>
                  <a:lnTo>
                    <a:pt x="25400" y="375919"/>
                  </a:lnTo>
                  <a:lnTo>
                    <a:pt x="25400" y="372110"/>
                  </a:lnTo>
                  <a:close/>
                </a:path>
                <a:path w="25400" h="993139">
                  <a:moveTo>
                    <a:pt x="25400" y="375920"/>
                  </a:moveTo>
                  <a:lnTo>
                    <a:pt x="0" y="375920"/>
                  </a:lnTo>
                  <a:lnTo>
                    <a:pt x="0" y="382269"/>
                  </a:lnTo>
                  <a:lnTo>
                    <a:pt x="25400" y="382269"/>
                  </a:lnTo>
                  <a:lnTo>
                    <a:pt x="25400" y="375920"/>
                  </a:lnTo>
                  <a:close/>
                </a:path>
                <a:path w="25400" h="993139">
                  <a:moveTo>
                    <a:pt x="25400" y="382270"/>
                  </a:moveTo>
                  <a:lnTo>
                    <a:pt x="0" y="382270"/>
                  </a:lnTo>
                  <a:lnTo>
                    <a:pt x="0" y="384809"/>
                  </a:lnTo>
                  <a:lnTo>
                    <a:pt x="25400" y="384809"/>
                  </a:lnTo>
                  <a:lnTo>
                    <a:pt x="25400" y="382270"/>
                  </a:lnTo>
                  <a:close/>
                </a:path>
                <a:path w="25400" h="993139">
                  <a:moveTo>
                    <a:pt x="25400" y="384810"/>
                  </a:moveTo>
                  <a:lnTo>
                    <a:pt x="0" y="384810"/>
                  </a:lnTo>
                  <a:lnTo>
                    <a:pt x="0" y="388619"/>
                  </a:lnTo>
                  <a:lnTo>
                    <a:pt x="25400" y="388619"/>
                  </a:lnTo>
                  <a:lnTo>
                    <a:pt x="25400" y="384810"/>
                  </a:lnTo>
                  <a:close/>
                </a:path>
                <a:path w="25400" h="993139">
                  <a:moveTo>
                    <a:pt x="25400" y="388620"/>
                  </a:moveTo>
                  <a:lnTo>
                    <a:pt x="0" y="388620"/>
                  </a:lnTo>
                  <a:lnTo>
                    <a:pt x="0" y="391159"/>
                  </a:lnTo>
                  <a:lnTo>
                    <a:pt x="25400" y="391159"/>
                  </a:lnTo>
                  <a:lnTo>
                    <a:pt x="25400" y="388620"/>
                  </a:lnTo>
                  <a:close/>
                </a:path>
                <a:path w="25400" h="993139">
                  <a:moveTo>
                    <a:pt x="25400" y="391160"/>
                  </a:moveTo>
                  <a:lnTo>
                    <a:pt x="0" y="391160"/>
                  </a:lnTo>
                  <a:lnTo>
                    <a:pt x="0" y="397509"/>
                  </a:lnTo>
                  <a:lnTo>
                    <a:pt x="25400" y="397509"/>
                  </a:lnTo>
                  <a:lnTo>
                    <a:pt x="25400" y="391160"/>
                  </a:lnTo>
                  <a:close/>
                </a:path>
                <a:path w="25400" h="993139">
                  <a:moveTo>
                    <a:pt x="25400" y="397510"/>
                  </a:moveTo>
                  <a:lnTo>
                    <a:pt x="0" y="397510"/>
                  </a:lnTo>
                  <a:lnTo>
                    <a:pt x="0" y="422909"/>
                  </a:lnTo>
                  <a:lnTo>
                    <a:pt x="25400" y="422909"/>
                  </a:lnTo>
                  <a:lnTo>
                    <a:pt x="25400" y="397510"/>
                  </a:lnTo>
                  <a:close/>
                </a:path>
                <a:path w="25400" h="993139">
                  <a:moveTo>
                    <a:pt x="25400" y="422910"/>
                  </a:moveTo>
                  <a:lnTo>
                    <a:pt x="0" y="422910"/>
                  </a:lnTo>
                  <a:lnTo>
                    <a:pt x="0" y="429259"/>
                  </a:lnTo>
                  <a:lnTo>
                    <a:pt x="25400" y="429259"/>
                  </a:lnTo>
                  <a:lnTo>
                    <a:pt x="25400" y="422910"/>
                  </a:lnTo>
                  <a:close/>
                </a:path>
                <a:path w="25400" h="993139">
                  <a:moveTo>
                    <a:pt x="25400" y="429260"/>
                  </a:moveTo>
                  <a:lnTo>
                    <a:pt x="0" y="429260"/>
                  </a:lnTo>
                  <a:lnTo>
                    <a:pt x="0" y="441959"/>
                  </a:lnTo>
                  <a:lnTo>
                    <a:pt x="25400" y="441959"/>
                  </a:lnTo>
                  <a:lnTo>
                    <a:pt x="25400" y="429260"/>
                  </a:lnTo>
                  <a:close/>
                </a:path>
                <a:path w="25400" h="993139">
                  <a:moveTo>
                    <a:pt x="25400" y="441960"/>
                  </a:moveTo>
                  <a:lnTo>
                    <a:pt x="0" y="441960"/>
                  </a:lnTo>
                  <a:lnTo>
                    <a:pt x="0" y="458469"/>
                  </a:lnTo>
                  <a:lnTo>
                    <a:pt x="25400" y="458469"/>
                  </a:lnTo>
                  <a:lnTo>
                    <a:pt x="25400" y="441960"/>
                  </a:lnTo>
                  <a:close/>
                </a:path>
                <a:path w="25400" h="993139">
                  <a:moveTo>
                    <a:pt x="25400" y="458470"/>
                  </a:moveTo>
                  <a:lnTo>
                    <a:pt x="0" y="458470"/>
                  </a:lnTo>
                  <a:lnTo>
                    <a:pt x="0" y="461009"/>
                  </a:lnTo>
                  <a:lnTo>
                    <a:pt x="25400" y="461009"/>
                  </a:lnTo>
                  <a:lnTo>
                    <a:pt x="25400" y="458470"/>
                  </a:lnTo>
                  <a:close/>
                </a:path>
                <a:path w="25400" h="993139">
                  <a:moveTo>
                    <a:pt x="25400" y="461010"/>
                  </a:moveTo>
                  <a:lnTo>
                    <a:pt x="0" y="461010"/>
                  </a:lnTo>
                  <a:lnTo>
                    <a:pt x="0" y="464819"/>
                  </a:lnTo>
                  <a:lnTo>
                    <a:pt x="25400" y="464819"/>
                  </a:lnTo>
                  <a:lnTo>
                    <a:pt x="25400" y="461010"/>
                  </a:lnTo>
                  <a:close/>
                </a:path>
                <a:path w="25400" h="993139">
                  <a:moveTo>
                    <a:pt x="25400" y="464820"/>
                  </a:moveTo>
                  <a:lnTo>
                    <a:pt x="0" y="464820"/>
                  </a:lnTo>
                  <a:lnTo>
                    <a:pt x="0" y="467359"/>
                  </a:lnTo>
                  <a:lnTo>
                    <a:pt x="25400" y="467359"/>
                  </a:lnTo>
                  <a:lnTo>
                    <a:pt x="25400" y="464820"/>
                  </a:lnTo>
                  <a:close/>
                </a:path>
                <a:path w="25400" h="993139">
                  <a:moveTo>
                    <a:pt x="25400" y="467360"/>
                  </a:moveTo>
                  <a:lnTo>
                    <a:pt x="0" y="467360"/>
                  </a:lnTo>
                  <a:lnTo>
                    <a:pt x="0" y="471169"/>
                  </a:lnTo>
                  <a:lnTo>
                    <a:pt x="25400" y="471169"/>
                  </a:lnTo>
                  <a:lnTo>
                    <a:pt x="25400" y="467360"/>
                  </a:lnTo>
                  <a:close/>
                </a:path>
                <a:path w="25400" h="993139">
                  <a:moveTo>
                    <a:pt x="25400" y="471170"/>
                  </a:moveTo>
                  <a:lnTo>
                    <a:pt x="0" y="471170"/>
                  </a:lnTo>
                  <a:lnTo>
                    <a:pt x="0" y="477519"/>
                  </a:lnTo>
                  <a:lnTo>
                    <a:pt x="25400" y="477519"/>
                  </a:lnTo>
                  <a:lnTo>
                    <a:pt x="25400" y="471170"/>
                  </a:lnTo>
                  <a:close/>
                </a:path>
                <a:path w="25400" h="993139">
                  <a:moveTo>
                    <a:pt x="25400" y="477520"/>
                  </a:moveTo>
                  <a:lnTo>
                    <a:pt x="0" y="477520"/>
                  </a:lnTo>
                  <a:lnTo>
                    <a:pt x="0" y="486409"/>
                  </a:lnTo>
                  <a:lnTo>
                    <a:pt x="25400" y="486409"/>
                  </a:lnTo>
                  <a:lnTo>
                    <a:pt x="25400" y="477520"/>
                  </a:lnTo>
                  <a:close/>
                </a:path>
                <a:path w="25400" h="993139">
                  <a:moveTo>
                    <a:pt x="25400" y="486410"/>
                  </a:moveTo>
                  <a:lnTo>
                    <a:pt x="0" y="486410"/>
                  </a:lnTo>
                  <a:lnTo>
                    <a:pt x="0" y="499109"/>
                  </a:lnTo>
                  <a:lnTo>
                    <a:pt x="25400" y="499109"/>
                  </a:lnTo>
                  <a:lnTo>
                    <a:pt x="25400" y="486410"/>
                  </a:lnTo>
                  <a:close/>
                </a:path>
                <a:path w="25400" h="993139">
                  <a:moveTo>
                    <a:pt x="25400" y="499110"/>
                  </a:moveTo>
                  <a:lnTo>
                    <a:pt x="0" y="499110"/>
                  </a:lnTo>
                  <a:lnTo>
                    <a:pt x="0" y="509269"/>
                  </a:lnTo>
                  <a:lnTo>
                    <a:pt x="25400" y="509269"/>
                  </a:lnTo>
                  <a:lnTo>
                    <a:pt x="25400" y="499110"/>
                  </a:lnTo>
                  <a:close/>
                </a:path>
                <a:path w="25400" h="993139">
                  <a:moveTo>
                    <a:pt x="25400" y="509270"/>
                  </a:moveTo>
                  <a:lnTo>
                    <a:pt x="0" y="509270"/>
                  </a:lnTo>
                  <a:lnTo>
                    <a:pt x="0" y="511809"/>
                  </a:lnTo>
                  <a:lnTo>
                    <a:pt x="25400" y="511809"/>
                  </a:lnTo>
                  <a:lnTo>
                    <a:pt x="25400" y="509270"/>
                  </a:lnTo>
                  <a:close/>
                </a:path>
                <a:path w="25400" h="993139">
                  <a:moveTo>
                    <a:pt x="25400" y="511810"/>
                  </a:moveTo>
                  <a:lnTo>
                    <a:pt x="0" y="511810"/>
                  </a:lnTo>
                  <a:lnTo>
                    <a:pt x="0" y="518159"/>
                  </a:lnTo>
                  <a:lnTo>
                    <a:pt x="25400" y="518159"/>
                  </a:lnTo>
                  <a:lnTo>
                    <a:pt x="25400" y="511810"/>
                  </a:lnTo>
                  <a:close/>
                </a:path>
                <a:path w="25400" h="993139">
                  <a:moveTo>
                    <a:pt x="25400" y="518160"/>
                  </a:moveTo>
                  <a:lnTo>
                    <a:pt x="0" y="518160"/>
                  </a:lnTo>
                  <a:lnTo>
                    <a:pt x="0" y="521969"/>
                  </a:lnTo>
                  <a:lnTo>
                    <a:pt x="25400" y="521969"/>
                  </a:lnTo>
                  <a:lnTo>
                    <a:pt x="25400" y="518160"/>
                  </a:lnTo>
                  <a:close/>
                </a:path>
                <a:path w="25400" h="993139">
                  <a:moveTo>
                    <a:pt x="25400" y="521970"/>
                  </a:moveTo>
                  <a:lnTo>
                    <a:pt x="0" y="521970"/>
                  </a:lnTo>
                  <a:lnTo>
                    <a:pt x="0" y="528319"/>
                  </a:lnTo>
                  <a:lnTo>
                    <a:pt x="25400" y="528319"/>
                  </a:lnTo>
                  <a:lnTo>
                    <a:pt x="25400" y="521970"/>
                  </a:lnTo>
                  <a:close/>
                </a:path>
                <a:path w="25400" h="993139">
                  <a:moveTo>
                    <a:pt x="25400" y="528320"/>
                  </a:moveTo>
                  <a:lnTo>
                    <a:pt x="0" y="528320"/>
                  </a:lnTo>
                  <a:lnTo>
                    <a:pt x="0" y="530860"/>
                  </a:lnTo>
                  <a:lnTo>
                    <a:pt x="25400" y="530860"/>
                  </a:lnTo>
                  <a:lnTo>
                    <a:pt x="25400" y="528320"/>
                  </a:lnTo>
                  <a:close/>
                </a:path>
                <a:path w="25400" h="993139">
                  <a:moveTo>
                    <a:pt x="25400" y="530860"/>
                  </a:moveTo>
                  <a:lnTo>
                    <a:pt x="0" y="530860"/>
                  </a:lnTo>
                  <a:lnTo>
                    <a:pt x="0" y="534669"/>
                  </a:lnTo>
                  <a:lnTo>
                    <a:pt x="25400" y="534669"/>
                  </a:lnTo>
                  <a:lnTo>
                    <a:pt x="25400" y="530860"/>
                  </a:lnTo>
                  <a:close/>
                </a:path>
                <a:path w="25400" h="993139">
                  <a:moveTo>
                    <a:pt x="25400" y="534670"/>
                  </a:moveTo>
                  <a:lnTo>
                    <a:pt x="0" y="534670"/>
                  </a:lnTo>
                  <a:lnTo>
                    <a:pt x="0" y="537210"/>
                  </a:lnTo>
                  <a:lnTo>
                    <a:pt x="25400" y="537210"/>
                  </a:lnTo>
                  <a:lnTo>
                    <a:pt x="25400" y="534670"/>
                  </a:lnTo>
                  <a:close/>
                </a:path>
                <a:path w="25400" h="993139">
                  <a:moveTo>
                    <a:pt x="25400" y="537210"/>
                  </a:moveTo>
                  <a:lnTo>
                    <a:pt x="0" y="537210"/>
                  </a:lnTo>
                  <a:lnTo>
                    <a:pt x="0" y="543560"/>
                  </a:lnTo>
                  <a:lnTo>
                    <a:pt x="25400" y="543560"/>
                  </a:lnTo>
                  <a:lnTo>
                    <a:pt x="25400" y="537210"/>
                  </a:lnTo>
                  <a:close/>
                </a:path>
                <a:path w="25400" h="993139">
                  <a:moveTo>
                    <a:pt x="25400" y="543560"/>
                  </a:moveTo>
                  <a:lnTo>
                    <a:pt x="0" y="543560"/>
                  </a:lnTo>
                  <a:lnTo>
                    <a:pt x="0" y="562610"/>
                  </a:lnTo>
                  <a:lnTo>
                    <a:pt x="25400" y="562610"/>
                  </a:lnTo>
                  <a:lnTo>
                    <a:pt x="25400" y="543560"/>
                  </a:lnTo>
                  <a:close/>
                </a:path>
                <a:path w="25400" h="993139">
                  <a:moveTo>
                    <a:pt x="25400" y="562610"/>
                  </a:moveTo>
                  <a:lnTo>
                    <a:pt x="0" y="562610"/>
                  </a:lnTo>
                  <a:lnTo>
                    <a:pt x="0" y="566419"/>
                  </a:lnTo>
                  <a:lnTo>
                    <a:pt x="25400" y="566419"/>
                  </a:lnTo>
                  <a:lnTo>
                    <a:pt x="25400" y="562610"/>
                  </a:lnTo>
                  <a:close/>
                </a:path>
                <a:path w="25400" h="993139">
                  <a:moveTo>
                    <a:pt x="25400" y="566420"/>
                  </a:moveTo>
                  <a:lnTo>
                    <a:pt x="0" y="566420"/>
                  </a:lnTo>
                  <a:lnTo>
                    <a:pt x="0" y="579119"/>
                  </a:lnTo>
                  <a:lnTo>
                    <a:pt x="25400" y="579119"/>
                  </a:lnTo>
                  <a:lnTo>
                    <a:pt x="25400" y="566420"/>
                  </a:lnTo>
                  <a:close/>
                </a:path>
                <a:path w="25400" h="993139">
                  <a:moveTo>
                    <a:pt x="25400" y="579120"/>
                  </a:moveTo>
                  <a:lnTo>
                    <a:pt x="0" y="579120"/>
                  </a:lnTo>
                  <a:lnTo>
                    <a:pt x="0" y="588010"/>
                  </a:lnTo>
                  <a:lnTo>
                    <a:pt x="25400" y="588010"/>
                  </a:lnTo>
                  <a:lnTo>
                    <a:pt x="25400" y="579120"/>
                  </a:lnTo>
                  <a:close/>
                </a:path>
                <a:path w="25400" h="993139">
                  <a:moveTo>
                    <a:pt x="25400" y="588010"/>
                  </a:moveTo>
                  <a:lnTo>
                    <a:pt x="0" y="588010"/>
                  </a:lnTo>
                  <a:lnTo>
                    <a:pt x="0" y="591819"/>
                  </a:lnTo>
                  <a:lnTo>
                    <a:pt x="25400" y="591819"/>
                  </a:lnTo>
                  <a:lnTo>
                    <a:pt x="25400" y="588010"/>
                  </a:lnTo>
                  <a:close/>
                </a:path>
                <a:path w="25400" h="993139">
                  <a:moveTo>
                    <a:pt x="25400" y="591820"/>
                  </a:moveTo>
                  <a:lnTo>
                    <a:pt x="0" y="591820"/>
                  </a:lnTo>
                  <a:lnTo>
                    <a:pt x="0" y="607060"/>
                  </a:lnTo>
                  <a:lnTo>
                    <a:pt x="25400" y="607060"/>
                  </a:lnTo>
                  <a:lnTo>
                    <a:pt x="25400" y="591820"/>
                  </a:lnTo>
                  <a:close/>
                </a:path>
                <a:path w="25400" h="993139">
                  <a:moveTo>
                    <a:pt x="25400" y="607060"/>
                  </a:moveTo>
                  <a:lnTo>
                    <a:pt x="0" y="607060"/>
                  </a:lnTo>
                  <a:lnTo>
                    <a:pt x="0" y="613410"/>
                  </a:lnTo>
                  <a:lnTo>
                    <a:pt x="25400" y="613410"/>
                  </a:lnTo>
                  <a:lnTo>
                    <a:pt x="25400" y="607060"/>
                  </a:lnTo>
                  <a:close/>
                </a:path>
                <a:path w="25400" h="993139">
                  <a:moveTo>
                    <a:pt x="25400" y="613410"/>
                  </a:moveTo>
                  <a:lnTo>
                    <a:pt x="0" y="613410"/>
                  </a:lnTo>
                  <a:lnTo>
                    <a:pt x="0" y="617219"/>
                  </a:lnTo>
                  <a:lnTo>
                    <a:pt x="25400" y="617219"/>
                  </a:lnTo>
                  <a:lnTo>
                    <a:pt x="25400" y="613410"/>
                  </a:lnTo>
                  <a:close/>
                </a:path>
                <a:path w="25400" h="993139">
                  <a:moveTo>
                    <a:pt x="25400" y="617220"/>
                  </a:moveTo>
                  <a:lnTo>
                    <a:pt x="0" y="617220"/>
                  </a:lnTo>
                  <a:lnTo>
                    <a:pt x="0" y="619760"/>
                  </a:lnTo>
                  <a:lnTo>
                    <a:pt x="25400" y="619760"/>
                  </a:lnTo>
                  <a:lnTo>
                    <a:pt x="25400" y="617220"/>
                  </a:lnTo>
                  <a:close/>
                </a:path>
                <a:path w="25400" h="993139">
                  <a:moveTo>
                    <a:pt x="25400" y="619760"/>
                  </a:moveTo>
                  <a:lnTo>
                    <a:pt x="0" y="619760"/>
                  </a:lnTo>
                  <a:lnTo>
                    <a:pt x="0" y="623569"/>
                  </a:lnTo>
                  <a:lnTo>
                    <a:pt x="25400" y="623569"/>
                  </a:lnTo>
                  <a:lnTo>
                    <a:pt x="25400" y="619760"/>
                  </a:lnTo>
                  <a:close/>
                </a:path>
                <a:path w="25400" h="993139">
                  <a:moveTo>
                    <a:pt x="25400" y="623570"/>
                  </a:moveTo>
                  <a:lnTo>
                    <a:pt x="0" y="623570"/>
                  </a:lnTo>
                  <a:lnTo>
                    <a:pt x="0" y="629919"/>
                  </a:lnTo>
                  <a:lnTo>
                    <a:pt x="25400" y="629919"/>
                  </a:lnTo>
                  <a:lnTo>
                    <a:pt x="25400" y="623570"/>
                  </a:lnTo>
                  <a:close/>
                </a:path>
                <a:path w="25400" h="993139">
                  <a:moveTo>
                    <a:pt x="25400" y="629920"/>
                  </a:moveTo>
                  <a:lnTo>
                    <a:pt x="0" y="629920"/>
                  </a:lnTo>
                  <a:lnTo>
                    <a:pt x="0" y="632460"/>
                  </a:lnTo>
                  <a:lnTo>
                    <a:pt x="25400" y="632460"/>
                  </a:lnTo>
                  <a:lnTo>
                    <a:pt x="25400" y="629920"/>
                  </a:lnTo>
                  <a:close/>
                </a:path>
                <a:path w="25400" h="993139">
                  <a:moveTo>
                    <a:pt x="25400" y="632460"/>
                  </a:moveTo>
                  <a:lnTo>
                    <a:pt x="0" y="632460"/>
                  </a:lnTo>
                  <a:lnTo>
                    <a:pt x="0" y="638810"/>
                  </a:lnTo>
                  <a:lnTo>
                    <a:pt x="25400" y="638810"/>
                  </a:lnTo>
                  <a:lnTo>
                    <a:pt x="25400" y="632460"/>
                  </a:lnTo>
                  <a:close/>
                </a:path>
                <a:path w="25400" h="993139">
                  <a:moveTo>
                    <a:pt x="25400" y="638810"/>
                  </a:moveTo>
                  <a:lnTo>
                    <a:pt x="0" y="638810"/>
                  </a:lnTo>
                  <a:lnTo>
                    <a:pt x="0" y="651510"/>
                  </a:lnTo>
                  <a:lnTo>
                    <a:pt x="25400" y="651510"/>
                  </a:lnTo>
                  <a:lnTo>
                    <a:pt x="25400" y="638810"/>
                  </a:lnTo>
                  <a:close/>
                </a:path>
                <a:path w="25400" h="993139">
                  <a:moveTo>
                    <a:pt x="25400" y="988060"/>
                  </a:moveTo>
                  <a:lnTo>
                    <a:pt x="0" y="988060"/>
                  </a:lnTo>
                  <a:lnTo>
                    <a:pt x="0" y="993139"/>
                  </a:lnTo>
                  <a:lnTo>
                    <a:pt x="25400" y="993139"/>
                  </a:lnTo>
                  <a:lnTo>
                    <a:pt x="25400" y="988060"/>
                  </a:lnTo>
                  <a:close/>
                </a:path>
                <a:path w="25400" h="993139">
                  <a:moveTo>
                    <a:pt x="25400" y="981710"/>
                  </a:moveTo>
                  <a:lnTo>
                    <a:pt x="0" y="981710"/>
                  </a:lnTo>
                  <a:lnTo>
                    <a:pt x="0" y="986789"/>
                  </a:lnTo>
                  <a:lnTo>
                    <a:pt x="25400" y="986789"/>
                  </a:lnTo>
                  <a:lnTo>
                    <a:pt x="25400" y="981710"/>
                  </a:lnTo>
                  <a:close/>
                </a:path>
                <a:path w="25400" h="993139">
                  <a:moveTo>
                    <a:pt x="25400" y="975360"/>
                  </a:moveTo>
                  <a:lnTo>
                    <a:pt x="0" y="975360"/>
                  </a:lnTo>
                  <a:lnTo>
                    <a:pt x="0" y="980439"/>
                  </a:lnTo>
                  <a:lnTo>
                    <a:pt x="25400" y="980439"/>
                  </a:lnTo>
                  <a:lnTo>
                    <a:pt x="25400" y="975360"/>
                  </a:lnTo>
                  <a:close/>
                </a:path>
                <a:path w="25400" h="993139">
                  <a:moveTo>
                    <a:pt x="25400" y="969010"/>
                  </a:moveTo>
                  <a:lnTo>
                    <a:pt x="0" y="969010"/>
                  </a:lnTo>
                  <a:lnTo>
                    <a:pt x="0" y="974089"/>
                  </a:lnTo>
                  <a:lnTo>
                    <a:pt x="25400" y="974089"/>
                  </a:lnTo>
                  <a:lnTo>
                    <a:pt x="25400" y="969010"/>
                  </a:lnTo>
                  <a:close/>
                </a:path>
                <a:path w="25400" h="993139">
                  <a:moveTo>
                    <a:pt x="25400" y="962660"/>
                  </a:moveTo>
                  <a:lnTo>
                    <a:pt x="0" y="962660"/>
                  </a:lnTo>
                  <a:lnTo>
                    <a:pt x="0" y="967739"/>
                  </a:lnTo>
                  <a:lnTo>
                    <a:pt x="25400" y="967739"/>
                  </a:lnTo>
                  <a:lnTo>
                    <a:pt x="25400" y="962660"/>
                  </a:lnTo>
                  <a:close/>
                </a:path>
                <a:path w="25400" h="993139">
                  <a:moveTo>
                    <a:pt x="25400" y="956310"/>
                  </a:moveTo>
                  <a:lnTo>
                    <a:pt x="0" y="956310"/>
                  </a:lnTo>
                  <a:lnTo>
                    <a:pt x="0" y="961389"/>
                  </a:lnTo>
                  <a:lnTo>
                    <a:pt x="25400" y="961389"/>
                  </a:lnTo>
                  <a:lnTo>
                    <a:pt x="25400" y="956310"/>
                  </a:lnTo>
                  <a:close/>
                </a:path>
                <a:path w="25400" h="993139">
                  <a:moveTo>
                    <a:pt x="25400" y="949960"/>
                  </a:moveTo>
                  <a:lnTo>
                    <a:pt x="0" y="949960"/>
                  </a:lnTo>
                  <a:lnTo>
                    <a:pt x="0" y="955039"/>
                  </a:lnTo>
                  <a:lnTo>
                    <a:pt x="25400" y="955039"/>
                  </a:lnTo>
                  <a:lnTo>
                    <a:pt x="25400" y="949960"/>
                  </a:lnTo>
                  <a:close/>
                </a:path>
                <a:path w="25400" h="993139">
                  <a:moveTo>
                    <a:pt x="25400" y="943610"/>
                  </a:moveTo>
                  <a:lnTo>
                    <a:pt x="0" y="943610"/>
                  </a:lnTo>
                  <a:lnTo>
                    <a:pt x="0" y="948689"/>
                  </a:lnTo>
                  <a:lnTo>
                    <a:pt x="25400" y="948689"/>
                  </a:lnTo>
                  <a:lnTo>
                    <a:pt x="25400" y="943610"/>
                  </a:lnTo>
                  <a:close/>
                </a:path>
                <a:path w="25400" h="993139">
                  <a:moveTo>
                    <a:pt x="25400" y="937260"/>
                  </a:moveTo>
                  <a:lnTo>
                    <a:pt x="0" y="937260"/>
                  </a:lnTo>
                  <a:lnTo>
                    <a:pt x="0" y="942339"/>
                  </a:lnTo>
                  <a:lnTo>
                    <a:pt x="25400" y="942339"/>
                  </a:lnTo>
                  <a:lnTo>
                    <a:pt x="25400" y="937260"/>
                  </a:lnTo>
                  <a:close/>
                </a:path>
                <a:path w="25400" h="993139">
                  <a:moveTo>
                    <a:pt x="25400" y="930910"/>
                  </a:moveTo>
                  <a:lnTo>
                    <a:pt x="0" y="930910"/>
                  </a:lnTo>
                  <a:lnTo>
                    <a:pt x="0" y="935989"/>
                  </a:lnTo>
                  <a:lnTo>
                    <a:pt x="25400" y="935989"/>
                  </a:lnTo>
                  <a:lnTo>
                    <a:pt x="25400" y="930910"/>
                  </a:lnTo>
                  <a:close/>
                </a:path>
                <a:path w="25400" h="993139">
                  <a:moveTo>
                    <a:pt x="25400" y="924560"/>
                  </a:moveTo>
                  <a:lnTo>
                    <a:pt x="0" y="924560"/>
                  </a:lnTo>
                  <a:lnTo>
                    <a:pt x="0" y="929639"/>
                  </a:lnTo>
                  <a:lnTo>
                    <a:pt x="25400" y="929639"/>
                  </a:lnTo>
                  <a:lnTo>
                    <a:pt x="25400" y="924560"/>
                  </a:lnTo>
                  <a:close/>
                </a:path>
                <a:path w="25400" h="993139">
                  <a:moveTo>
                    <a:pt x="25400" y="918210"/>
                  </a:moveTo>
                  <a:lnTo>
                    <a:pt x="0" y="918210"/>
                  </a:lnTo>
                  <a:lnTo>
                    <a:pt x="0" y="923289"/>
                  </a:lnTo>
                  <a:lnTo>
                    <a:pt x="25400" y="923289"/>
                  </a:lnTo>
                  <a:lnTo>
                    <a:pt x="25400" y="918210"/>
                  </a:lnTo>
                  <a:close/>
                </a:path>
                <a:path w="25400" h="993139">
                  <a:moveTo>
                    <a:pt x="25400" y="911860"/>
                  </a:moveTo>
                  <a:lnTo>
                    <a:pt x="0" y="911860"/>
                  </a:lnTo>
                  <a:lnTo>
                    <a:pt x="0" y="916939"/>
                  </a:lnTo>
                  <a:lnTo>
                    <a:pt x="25400" y="916939"/>
                  </a:lnTo>
                  <a:lnTo>
                    <a:pt x="25400" y="911860"/>
                  </a:lnTo>
                  <a:close/>
                </a:path>
                <a:path w="25400" h="993139">
                  <a:moveTo>
                    <a:pt x="25400" y="905510"/>
                  </a:moveTo>
                  <a:lnTo>
                    <a:pt x="0" y="905510"/>
                  </a:lnTo>
                  <a:lnTo>
                    <a:pt x="0" y="910589"/>
                  </a:lnTo>
                  <a:lnTo>
                    <a:pt x="25400" y="910589"/>
                  </a:lnTo>
                  <a:lnTo>
                    <a:pt x="25400" y="905510"/>
                  </a:lnTo>
                  <a:close/>
                </a:path>
                <a:path w="25400" h="993139">
                  <a:moveTo>
                    <a:pt x="25400" y="899160"/>
                  </a:moveTo>
                  <a:lnTo>
                    <a:pt x="0" y="899160"/>
                  </a:lnTo>
                  <a:lnTo>
                    <a:pt x="0" y="904239"/>
                  </a:lnTo>
                  <a:lnTo>
                    <a:pt x="25400" y="904239"/>
                  </a:lnTo>
                  <a:lnTo>
                    <a:pt x="25400" y="899160"/>
                  </a:lnTo>
                  <a:close/>
                </a:path>
                <a:path w="25400" h="993139">
                  <a:moveTo>
                    <a:pt x="25400" y="892810"/>
                  </a:moveTo>
                  <a:lnTo>
                    <a:pt x="0" y="892810"/>
                  </a:lnTo>
                  <a:lnTo>
                    <a:pt x="0" y="897889"/>
                  </a:lnTo>
                  <a:lnTo>
                    <a:pt x="25400" y="897889"/>
                  </a:lnTo>
                  <a:lnTo>
                    <a:pt x="25400" y="892810"/>
                  </a:lnTo>
                  <a:close/>
                </a:path>
                <a:path w="25400" h="993139">
                  <a:moveTo>
                    <a:pt x="25400" y="886460"/>
                  </a:moveTo>
                  <a:lnTo>
                    <a:pt x="0" y="886460"/>
                  </a:lnTo>
                  <a:lnTo>
                    <a:pt x="0" y="891540"/>
                  </a:lnTo>
                  <a:lnTo>
                    <a:pt x="25400" y="891540"/>
                  </a:lnTo>
                  <a:lnTo>
                    <a:pt x="25400" y="886460"/>
                  </a:lnTo>
                  <a:close/>
                </a:path>
                <a:path w="25400" h="993139">
                  <a:moveTo>
                    <a:pt x="25400" y="880110"/>
                  </a:moveTo>
                  <a:lnTo>
                    <a:pt x="0" y="880110"/>
                  </a:lnTo>
                  <a:lnTo>
                    <a:pt x="0" y="885190"/>
                  </a:lnTo>
                  <a:lnTo>
                    <a:pt x="25400" y="885190"/>
                  </a:lnTo>
                  <a:lnTo>
                    <a:pt x="25400" y="880110"/>
                  </a:lnTo>
                  <a:close/>
                </a:path>
                <a:path w="25400" h="993139">
                  <a:moveTo>
                    <a:pt x="25400" y="873760"/>
                  </a:moveTo>
                  <a:lnTo>
                    <a:pt x="0" y="873760"/>
                  </a:lnTo>
                  <a:lnTo>
                    <a:pt x="0" y="878840"/>
                  </a:lnTo>
                  <a:lnTo>
                    <a:pt x="25400" y="878840"/>
                  </a:lnTo>
                  <a:lnTo>
                    <a:pt x="25400" y="873760"/>
                  </a:lnTo>
                  <a:close/>
                </a:path>
                <a:path w="25400" h="993139">
                  <a:moveTo>
                    <a:pt x="25400" y="867410"/>
                  </a:moveTo>
                  <a:lnTo>
                    <a:pt x="0" y="867410"/>
                  </a:lnTo>
                  <a:lnTo>
                    <a:pt x="0" y="872490"/>
                  </a:lnTo>
                  <a:lnTo>
                    <a:pt x="25400" y="872490"/>
                  </a:lnTo>
                  <a:lnTo>
                    <a:pt x="25400" y="867410"/>
                  </a:lnTo>
                  <a:close/>
                </a:path>
                <a:path w="25400" h="993139">
                  <a:moveTo>
                    <a:pt x="25400" y="861060"/>
                  </a:moveTo>
                  <a:lnTo>
                    <a:pt x="0" y="861060"/>
                  </a:lnTo>
                  <a:lnTo>
                    <a:pt x="0" y="866140"/>
                  </a:lnTo>
                  <a:lnTo>
                    <a:pt x="25400" y="866140"/>
                  </a:lnTo>
                  <a:lnTo>
                    <a:pt x="25400" y="861060"/>
                  </a:lnTo>
                  <a:close/>
                </a:path>
                <a:path w="25400" h="993139">
                  <a:moveTo>
                    <a:pt x="25400" y="854710"/>
                  </a:moveTo>
                  <a:lnTo>
                    <a:pt x="0" y="854710"/>
                  </a:lnTo>
                  <a:lnTo>
                    <a:pt x="0" y="859790"/>
                  </a:lnTo>
                  <a:lnTo>
                    <a:pt x="25400" y="859790"/>
                  </a:lnTo>
                  <a:lnTo>
                    <a:pt x="25400" y="854710"/>
                  </a:lnTo>
                  <a:close/>
                </a:path>
                <a:path w="25400" h="993139">
                  <a:moveTo>
                    <a:pt x="25400" y="848360"/>
                  </a:moveTo>
                  <a:lnTo>
                    <a:pt x="0" y="848360"/>
                  </a:lnTo>
                  <a:lnTo>
                    <a:pt x="0" y="853440"/>
                  </a:lnTo>
                  <a:lnTo>
                    <a:pt x="25400" y="853440"/>
                  </a:lnTo>
                  <a:lnTo>
                    <a:pt x="25400" y="848360"/>
                  </a:lnTo>
                  <a:close/>
                </a:path>
                <a:path w="25400" h="993139">
                  <a:moveTo>
                    <a:pt x="25400" y="842010"/>
                  </a:moveTo>
                  <a:lnTo>
                    <a:pt x="0" y="842010"/>
                  </a:lnTo>
                  <a:lnTo>
                    <a:pt x="0" y="847090"/>
                  </a:lnTo>
                  <a:lnTo>
                    <a:pt x="25400" y="847090"/>
                  </a:lnTo>
                  <a:lnTo>
                    <a:pt x="25400" y="842010"/>
                  </a:lnTo>
                  <a:close/>
                </a:path>
                <a:path w="25400" h="993139">
                  <a:moveTo>
                    <a:pt x="25400" y="835660"/>
                  </a:moveTo>
                  <a:lnTo>
                    <a:pt x="0" y="835660"/>
                  </a:lnTo>
                  <a:lnTo>
                    <a:pt x="0" y="840740"/>
                  </a:lnTo>
                  <a:lnTo>
                    <a:pt x="25400" y="840740"/>
                  </a:lnTo>
                  <a:lnTo>
                    <a:pt x="25400" y="835660"/>
                  </a:lnTo>
                  <a:close/>
                </a:path>
                <a:path w="25400" h="993139">
                  <a:moveTo>
                    <a:pt x="25400" y="829310"/>
                  </a:moveTo>
                  <a:lnTo>
                    <a:pt x="0" y="829310"/>
                  </a:lnTo>
                  <a:lnTo>
                    <a:pt x="0" y="834390"/>
                  </a:lnTo>
                  <a:lnTo>
                    <a:pt x="25400" y="834390"/>
                  </a:lnTo>
                  <a:lnTo>
                    <a:pt x="25400" y="829310"/>
                  </a:lnTo>
                  <a:close/>
                </a:path>
                <a:path w="25400" h="993139">
                  <a:moveTo>
                    <a:pt x="25400" y="822960"/>
                  </a:moveTo>
                  <a:lnTo>
                    <a:pt x="0" y="822960"/>
                  </a:lnTo>
                  <a:lnTo>
                    <a:pt x="0" y="828040"/>
                  </a:lnTo>
                  <a:lnTo>
                    <a:pt x="25400" y="828040"/>
                  </a:lnTo>
                  <a:lnTo>
                    <a:pt x="25400" y="822960"/>
                  </a:lnTo>
                  <a:close/>
                </a:path>
                <a:path w="25400" h="993139">
                  <a:moveTo>
                    <a:pt x="25400" y="816610"/>
                  </a:moveTo>
                  <a:lnTo>
                    <a:pt x="0" y="816610"/>
                  </a:lnTo>
                  <a:lnTo>
                    <a:pt x="0" y="821690"/>
                  </a:lnTo>
                  <a:lnTo>
                    <a:pt x="25400" y="821690"/>
                  </a:lnTo>
                  <a:lnTo>
                    <a:pt x="25400" y="816610"/>
                  </a:lnTo>
                  <a:close/>
                </a:path>
                <a:path w="25400" h="993139">
                  <a:moveTo>
                    <a:pt x="25400" y="810260"/>
                  </a:moveTo>
                  <a:lnTo>
                    <a:pt x="0" y="810260"/>
                  </a:lnTo>
                  <a:lnTo>
                    <a:pt x="0" y="815340"/>
                  </a:lnTo>
                  <a:lnTo>
                    <a:pt x="25400" y="815340"/>
                  </a:lnTo>
                  <a:lnTo>
                    <a:pt x="25400" y="810260"/>
                  </a:lnTo>
                  <a:close/>
                </a:path>
                <a:path w="25400" h="993139">
                  <a:moveTo>
                    <a:pt x="25400" y="803910"/>
                  </a:moveTo>
                  <a:lnTo>
                    <a:pt x="0" y="803910"/>
                  </a:lnTo>
                  <a:lnTo>
                    <a:pt x="0" y="808990"/>
                  </a:lnTo>
                  <a:lnTo>
                    <a:pt x="25400" y="808990"/>
                  </a:lnTo>
                  <a:lnTo>
                    <a:pt x="25400" y="803910"/>
                  </a:lnTo>
                  <a:close/>
                </a:path>
                <a:path w="25400" h="993139">
                  <a:moveTo>
                    <a:pt x="25400" y="797560"/>
                  </a:moveTo>
                  <a:lnTo>
                    <a:pt x="0" y="797560"/>
                  </a:lnTo>
                  <a:lnTo>
                    <a:pt x="0" y="802640"/>
                  </a:lnTo>
                  <a:lnTo>
                    <a:pt x="25400" y="802640"/>
                  </a:lnTo>
                  <a:lnTo>
                    <a:pt x="25400" y="797560"/>
                  </a:lnTo>
                  <a:close/>
                </a:path>
                <a:path w="25400" h="993139">
                  <a:moveTo>
                    <a:pt x="25400" y="791210"/>
                  </a:moveTo>
                  <a:lnTo>
                    <a:pt x="0" y="791210"/>
                  </a:lnTo>
                  <a:lnTo>
                    <a:pt x="0" y="796290"/>
                  </a:lnTo>
                  <a:lnTo>
                    <a:pt x="25400" y="796290"/>
                  </a:lnTo>
                  <a:lnTo>
                    <a:pt x="25400" y="791210"/>
                  </a:lnTo>
                  <a:close/>
                </a:path>
                <a:path w="25400" h="993139">
                  <a:moveTo>
                    <a:pt x="25400" y="784860"/>
                  </a:moveTo>
                  <a:lnTo>
                    <a:pt x="0" y="784860"/>
                  </a:lnTo>
                  <a:lnTo>
                    <a:pt x="0" y="789940"/>
                  </a:lnTo>
                  <a:lnTo>
                    <a:pt x="25400" y="789940"/>
                  </a:lnTo>
                  <a:lnTo>
                    <a:pt x="25400" y="784860"/>
                  </a:lnTo>
                  <a:close/>
                </a:path>
                <a:path w="25400" h="993139">
                  <a:moveTo>
                    <a:pt x="25400" y="778510"/>
                  </a:moveTo>
                  <a:lnTo>
                    <a:pt x="0" y="778510"/>
                  </a:lnTo>
                  <a:lnTo>
                    <a:pt x="0" y="783590"/>
                  </a:lnTo>
                  <a:lnTo>
                    <a:pt x="25400" y="783590"/>
                  </a:lnTo>
                  <a:lnTo>
                    <a:pt x="25400" y="778510"/>
                  </a:lnTo>
                  <a:close/>
                </a:path>
                <a:path w="25400" h="993139">
                  <a:moveTo>
                    <a:pt x="25400" y="772160"/>
                  </a:moveTo>
                  <a:lnTo>
                    <a:pt x="0" y="772160"/>
                  </a:lnTo>
                  <a:lnTo>
                    <a:pt x="0" y="777240"/>
                  </a:lnTo>
                  <a:lnTo>
                    <a:pt x="25400" y="777240"/>
                  </a:lnTo>
                  <a:lnTo>
                    <a:pt x="25400" y="772160"/>
                  </a:lnTo>
                  <a:close/>
                </a:path>
                <a:path w="25400" h="993139">
                  <a:moveTo>
                    <a:pt x="25400" y="765810"/>
                  </a:moveTo>
                  <a:lnTo>
                    <a:pt x="0" y="765810"/>
                  </a:lnTo>
                  <a:lnTo>
                    <a:pt x="0" y="770890"/>
                  </a:lnTo>
                  <a:lnTo>
                    <a:pt x="25400" y="770890"/>
                  </a:lnTo>
                  <a:lnTo>
                    <a:pt x="25400" y="765810"/>
                  </a:lnTo>
                  <a:close/>
                </a:path>
                <a:path w="25400" h="993139">
                  <a:moveTo>
                    <a:pt x="25400" y="759460"/>
                  </a:moveTo>
                  <a:lnTo>
                    <a:pt x="0" y="759460"/>
                  </a:lnTo>
                  <a:lnTo>
                    <a:pt x="0" y="764540"/>
                  </a:lnTo>
                  <a:lnTo>
                    <a:pt x="25400" y="764540"/>
                  </a:lnTo>
                  <a:lnTo>
                    <a:pt x="25400" y="759460"/>
                  </a:lnTo>
                  <a:close/>
                </a:path>
                <a:path w="25400" h="993139">
                  <a:moveTo>
                    <a:pt x="25400" y="753110"/>
                  </a:moveTo>
                  <a:lnTo>
                    <a:pt x="0" y="753110"/>
                  </a:lnTo>
                  <a:lnTo>
                    <a:pt x="0" y="758190"/>
                  </a:lnTo>
                  <a:lnTo>
                    <a:pt x="25400" y="758190"/>
                  </a:lnTo>
                  <a:lnTo>
                    <a:pt x="25400" y="753110"/>
                  </a:lnTo>
                  <a:close/>
                </a:path>
                <a:path w="25400" h="993139">
                  <a:moveTo>
                    <a:pt x="25400" y="746760"/>
                  </a:moveTo>
                  <a:lnTo>
                    <a:pt x="0" y="746760"/>
                  </a:lnTo>
                  <a:lnTo>
                    <a:pt x="0" y="751840"/>
                  </a:lnTo>
                  <a:lnTo>
                    <a:pt x="25400" y="751840"/>
                  </a:lnTo>
                  <a:lnTo>
                    <a:pt x="25400" y="746760"/>
                  </a:lnTo>
                  <a:close/>
                </a:path>
                <a:path w="25400" h="993139">
                  <a:moveTo>
                    <a:pt x="25400" y="740410"/>
                  </a:moveTo>
                  <a:lnTo>
                    <a:pt x="0" y="740410"/>
                  </a:lnTo>
                  <a:lnTo>
                    <a:pt x="0" y="745490"/>
                  </a:lnTo>
                  <a:lnTo>
                    <a:pt x="25400" y="745490"/>
                  </a:lnTo>
                  <a:lnTo>
                    <a:pt x="25400" y="740410"/>
                  </a:lnTo>
                  <a:close/>
                </a:path>
                <a:path w="25400" h="993139">
                  <a:moveTo>
                    <a:pt x="25400" y="734060"/>
                  </a:moveTo>
                  <a:lnTo>
                    <a:pt x="0" y="734060"/>
                  </a:lnTo>
                  <a:lnTo>
                    <a:pt x="0" y="739140"/>
                  </a:lnTo>
                  <a:lnTo>
                    <a:pt x="25400" y="739140"/>
                  </a:lnTo>
                  <a:lnTo>
                    <a:pt x="25400" y="734060"/>
                  </a:lnTo>
                  <a:close/>
                </a:path>
                <a:path w="25400" h="993139">
                  <a:moveTo>
                    <a:pt x="25400" y="727710"/>
                  </a:moveTo>
                  <a:lnTo>
                    <a:pt x="0" y="727710"/>
                  </a:lnTo>
                  <a:lnTo>
                    <a:pt x="0" y="732790"/>
                  </a:lnTo>
                  <a:lnTo>
                    <a:pt x="25400" y="732790"/>
                  </a:lnTo>
                  <a:lnTo>
                    <a:pt x="25400" y="727710"/>
                  </a:lnTo>
                  <a:close/>
                </a:path>
                <a:path w="25400" h="993139">
                  <a:moveTo>
                    <a:pt x="25400" y="721360"/>
                  </a:moveTo>
                  <a:lnTo>
                    <a:pt x="0" y="721360"/>
                  </a:lnTo>
                  <a:lnTo>
                    <a:pt x="0" y="726440"/>
                  </a:lnTo>
                  <a:lnTo>
                    <a:pt x="25400" y="726440"/>
                  </a:lnTo>
                  <a:lnTo>
                    <a:pt x="25400" y="721360"/>
                  </a:lnTo>
                  <a:close/>
                </a:path>
                <a:path w="25400" h="993139">
                  <a:moveTo>
                    <a:pt x="25400" y="715010"/>
                  </a:moveTo>
                  <a:lnTo>
                    <a:pt x="0" y="715010"/>
                  </a:lnTo>
                  <a:lnTo>
                    <a:pt x="0" y="720090"/>
                  </a:lnTo>
                  <a:lnTo>
                    <a:pt x="25400" y="720090"/>
                  </a:lnTo>
                  <a:lnTo>
                    <a:pt x="25400" y="715010"/>
                  </a:lnTo>
                  <a:close/>
                </a:path>
                <a:path w="25400" h="993139">
                  <a:moveTo>
                    <a:pt x="25400" y="708660"/>
                  </a:moveTo>
                  <a:lnTo>
                    <a:pt x="0" y="708660"/>
                  </a:lnTo>
                  <a:lnTo>
                    <a:pt x="0" y="713740"/>
                  </a:lnTo>
                  <a:lnTo>
                    <a:pt x="25400" y="713740"/>
                  </a:lnTo>
                  <a:lnTo>
                    <a:pt x="25400" y="708660"/>
                  </a:lnTo>
                  <a:close/>
                </a:path>
                <a:path w="25400" h="993139">
                  <a:moveTo>
                    <a:pt x="25400" y="702310"/>
                  </a:moveTo>
                  <a:lnTo>
                    <a:pt x="0" y="702310"/>
                  </a:lnTo>
                  <a:lnTo>
                    <a:pt x="0" y="707390"/>
                  </a:lnTo>
                  <a:lnTo>
                    <a:pt x="25400" y="707390"/>
                  </a:lnTo>
                  <a:lnTo>
                    <a:pt x="25400" y="702310"/>
                  </a:lnTo>
                  <a:close/>
                </a:path>
                <a:path w="25400" h="993139">
                  <a:moveTo>
                    <a:pt x="25400" y="695960"/>
                  </a:moveTo>
                  <a:lnTo>
                    <a:pt x="0" y="695960"/>
                  </a:lnTo>
                  <a:lnTo>
                    <a:pt x="0" y="701040"/>
                  </a:lnTo>
                  <a:lnTo>
                    <a:pt x="25400" y="701040"/>
                  </a:lnTo>
                  <a:lnTo>
                    <a:pt x="25400" y="695960"/>
                  </a:lnTo>
                  <a:close/>
                </a:path>
                <a:path w="25400" h="993139">
                  <a:moveTo>
                    <a:pt x="25400" y="689610"/>
                  </a:moveTo>
                  <a:lnTo>
                    <a:pt x="0" y="689610"/>
                  </a:lnTo>
                  <a:lnTo>
                    <a:pt x="0" y="694690"/>
                  </a:lnTo>
                  <a:lnTo>
                    <a:pt x="25400" y="694690"/>
                  </a:lnTo>
                  <a:lnTo>
                    <a:pt x="25400" y="689610"/>
                  </a:lnTo>
                  <a:close/>
                </a:path>
                <a:path w="25400" h="993139">
                  <a:moveTo>
                    <a:pt x="25400" y="683260"/>
                  </a:moveTo>
                  <a:lnTo>
                    <a:pt x="0" y="683260"/>
                  </a:lnTo>
                  <a:lnTo>
                    <a:pt x="0" y="688340"/>
                  </a:lnTo>
                  <a:lnTo>
                    <a:pt x="25400" y="688340"/>
                  </a:lnTo>
                  <a:lnTo>
                    <a:pt x="25400" y="683260"/>
                  </a:lnTo>
                  <a:close/>
                </a:path>
                <a:path w="25400" h="993139">
                  <a:moveTo>
                    <a:pt x="25400" y="676910"/>
                  </a:moveTo>
                  <a:lnTo>
                    <a:pt x="0" y="676910"/>
                  </a:lnTo>
                  <a:lnTo>
                    <a:pt x="0" y="681990"/>
                  </a:lnTo>
                  <a:lnTo>
                    <a:pt x="25400" y="681990"/>
                  </a:lnTo>
                  <a:lnTo>
                    <a:pt x="25400" y="676910"/>
                  </a:lnTo>
                  <a:close/>
                </a:path>
                <a:path w="25400" h="993139">
                  <a:moveTo>
                    <a:pt x="25400" y="670560"/>
                  </a:moveTo>
                  <a:lnTo>
                    <a:pt x="0" y="670560"/>
                  </a:lnTo>
                  <a:lnTo>
                    <a:pt x="0" y="675640"/>
                  </a:lnTo>
                  <a:lnTo>
                    <a:pt x="25400" y="675640"/>
                  </a:lnTo>
                  <a:lnTo>
                    <a:pt x="25400" y="670560"/>
                  </a:lnTo>
                  <a:close/>
                </a:path>
                <a:path w="25400" h="993139">
                  <a:moveTo>
                    <a:pt x="25400" y="664209"/>
                  </a:moveTo>
                  <a:lnTo>
                    <a:pt x="0" y="664209"/>
                  </a:lnTo>
                  <a:lnTo>
                    <a:pt x="0" y="669290"/>
                  </a:lnTo>
                  <a:lnTo>
                    <a:pt x="25400" y="669290"/>
                  </a:lnTo>
                  <a:lnTo>
                    <a:pt x="25400" y="664209"/>
                  </a:lnTo>
                  <a:close/>
                </a:path>
                <a:path w="25400" h="993139">
                  <a:moveTo>
                    <a:pt x="25400" y="657860"/>
                  </a:moveTo>
                  <a:lnTo>
                    <a:pt x="0" y="657860"/>
                  </a:lnTo>
                  <a:lnTo>
                    <a:pt x="0" y="662940"/>
                  </a:lnTo>
                  <a:lnTo>
                    <a:pt x="25400" y="662940"/>
                  </a:lnTo>
                  <a:lnTo>
                    <a:pt x="25400" y="657860"/>
                  </a:lnTo>
                  <a:close/>
                </a:path>
                <a:path w="25400" h="993139">
                  <a:moveTo>
                    <a:pt x="25400" y="652780"/>
                  </a:moveTo>
                  <a:lnTo>
                    <a:pt x="0" y="652780"/>
                  </a:lnTo>
                  <a:lnTo>
                    <a:pt x="0" y="656590"/>
                  </a:lnTo>
                  <a:lnTo>
                    <a:pt x="25400" y="656590"/>
                  </a:lnTo>
                  <a:lnTo>
                    <a:pt x="25400" y="652780"/>
                  </a:lnTo>
                  <a:close/>
                </a:path>
              </a:pathLst>
            </a:custGeom>
            <a:solidFill>
              <a:srgbClr val="2752D3"/>
            </a:solidFill>
          </p:spPr>
          <p:txBody>
            <a:bodyPr wrap="square" lIns="0" tIns="0" rIns="0" bIns="0" rtlCol="0"/>
            <a:lstStyle/>
            <a:p>
              <a:endParaRPr/>
            </a:p>
          </p:txBody>
        </p:sp>
        <p:sp>
          <p:nvSpPr>
            <p:cNvPr id="478" name="object 478"/>
            <p:cNvSpPr/>
            <p:nvPr/>
          </p:nvSpPr>
          <p:spPr>
            <a:xfrm>
              <a:off x="5481320" y="5386070"/>
              <a:ext cx="25400" cy="998219"/>
            </a:xfrm>
            <a:custGeom>
              <a:avLst/>
              <a:gdLst/>
              <a:ahLst/>
              <a:cxnLst/>
              <a:rect l="l" t="t" r="r" b="b"/>
              <a:pathLst>
                <a:path w="25400" h="998220">
                  <a:moveTo>
                    <a:pt x="3810" y="0"/>
                  </a:moveTo>
                  <a:lnTo>
                    <a:pt x="0" y="0"/>
                  </a:lnTo>
                  <a:lnTo>
                    <a:pt x="0" y="2539"/>
                  </a:lnTo>
                  <a:lnTo>
                    <a:pt x="11429" y="2539"/>
                  </a:lnTo>
                  <a:lnTo>
                    <a:pt x="11429" y="1269"/>
                  </a:lnTo>
                  <a:lnTo>
                    <a:pt x="3810" y="1269"/>
                  </a:lnTo>
                  <a:lnTo>
                    <a:pt x="3810" y="0"/>
                  </a:lnTo>
                  <a:close/>
                </a:path>
                <a:path w="25400" h="998220">
                  <a:moveTo>
                    <a:pt x="19049" y="2539"/>
                  </a:moveTo>
                  <a:lnTo>
                    <a:pt x="0" y="2539"/>
                  </a:lnTo>
                  <a:lnTo>
                    <a:pt x="0" y="8889"/>
                  </a:lnTo>
                  <a:lnTo>
                    <a:pt x="25400" y="8889"/>
                  </a:lnTo>
                  <a:lnTo>
                    <a:pt x="25400" y="3809"/>
                  </a:lnTo>
                  <a:lnTo>
                    <a:pt x="19049" y="3809"/>
                  </a:lnTo>
                  <a:lnTo>
                    <a:pt x="19049" y="2539"/>
                  </a:lnTo>
                  <a:close/>
                </a:path>
                <a:path w="25400" h="998220">
                  <a:moveTo>
                    <a:pt x="25400" y="8889"/>
                  </a:moveTo>
                  <a:lnTo>
                    <a:pt x="0" y="8889"/>
                  </a:lnTo>
                  <a:lnTo>
                    <a:pt x="0" y="15239"/>
                  </a:lnTo>
                  <a:lnTo>
                    <a:pt x="25400" y="15239"/>
                  </a:lnTo>
                  <a:lnTo>
                    <a:pt x="25400" y="8889"/>
                  </a:lnTo>
                  <a:close/>
                </a:path>
                <a:path w="25400" h="998220">
                  <a:moveTo>
                    <a:pt x="25400" y="15239"/>
                  </a:moveTo>
                  <a:lnTo>
                    <a:pt x="0" y="15239"/>
                  </a:lnTo>
                  <a:lnTo>
                    <a:pt x="0" y="27939"/>
                  </a:lnTo>
                  <a:lnTo>
                    <a:pt x="25400" y="27939"/>
                  </a:lnTo>
                  <a:lnTo>
                    <a:pt x="25400" y="15239"/>
                  </a:lnTo>
                  <a:close/>
                </a:path>
                <a:path w="25400" h="998220">
                  <a:moveTo>
                    <a:pt x="25400" y="27939"/>
                  </a:moveTo>
                  <a:lnTo>
                    <a:pt x="0" y="27939"/>
                  </a:lnTo>
                  <a:lnTo>
                    <a:pt x="0" y="53339"/>
                  </a:lnTo>
                  <a:lnTo>
                    <a:pt x="25400" y="53339"/>
                  </a:lnTo>
                  <a:lnTo>
                    <a:pt x="25400" y="27939"/>
                  </a:lnTo>
                  <a:close/>
                </a:path>
                <a:path w="25400" h="998220">
                  <a:moveTo>
                    <a:pt x="25400" y="53339"/>
                  </a:moveTo>
                  <a:lnTo>
                    <a:pt x="0" y="53339"/>
                  </a:lnTo>
                  <a:lnTo>
                    <a:pt x="0" y="66039"/>
                  </a:lnTo>
                  <a:lnTo>
                    <a:pt x="25400" y="66039"/>
                  </a:lnTo>
                  <a:lnTo>
                    <a:pt x="25400" y="53339"/>
                  </a:lnTo>
                  <a:close/>
                </a:path>
                <a:path w="25400" h="998220">
                  <a:moveTo>
                    <a:pt x="25400" y="66039"/>
                  </a:moveTo>
                  <a:lnTo>
                    <a:pt x="0" y="66039"/>
                  </a:lnTo>
                  <a:lnTo>
                    <a:pt x="0" y="72389"/>
                  </a:lnTo>
                  <a:lnTo>
                    <a:pt x="25400" y="72389"/>
                  </a:lnTo>
                  <a:lnTo>
                    <a:pt x="25400" y="66039"/>
                  </a:lnTo>
                  <a:close/>
                </a:path>
                <a:path w="25400" h="998220">
                  <a:moveTo>
                    <a:pt x="25400" y="72389"/>
                  </a:moveTo>
                  <a:lnTo>
                    <a:pt x="0" y="72389"/>
                  </a:lnTo>
                  <a:lnTo>
                    <a:pt x="0" y="78739"/>
                  </a:lnTo>
                  <a:lnTo>
                    <a:pt x="25400" y="78739"/>
                  </a:lnTo>
                  <a:lnTo>
                    <a:pt x="25400" y="72389"/>
                  </a:lnTo>
                  <a:close/>
                </a:path>
                <a:path w="25400" h="998220">
                  <a:moveTo>
                    <a:pt x="25400" y="78739"/>
                  </a:moveTo>
                  <a:lnTo>
                    <a:pt x="0" y="78739"/>
                  </a:lnTo>
                  <a:lnTo>
                    <a:pt x="0" y="85089"/>
                  </a:lnTo>
                  <a:lnTo>
                    <a:pt x="25400" y="85089"/>
                  </a:lnTo>
                  <a:lnTo>
                    <a:pt x="25400" y="78739"/>
                  </a:lnTo>
                  <a:close/>
                </a:path>
                <a:path w="25400" h="998220">
                  <a:moveTo>
                    <a:pt x="25400" y="85089"/>
                  </a:moveTo>
                  <a:lnTo>
                    <a:pt x="0" y="85089"/>
                  </a:lnTo>
                  <a:lnTo>
                    <a:pt x="0" y="91439"/>
                  </a:lnTo>
                  <a:lnTo>
                    <a:pt x="25400" y="91439"/>
                  </a:lnTo>
                  <a:lnTo>
                    <a:pt x="25400" y="85089"/>
                  </a:lnTo>
                  <a:close/>
                </a:path>
                <a:path w="25400" h="998220">
                  <a:moveTo>
                    <a:pt x="25400" y="91439"/>
                  </a:moveTo>
                  <a:lnTo>
                    <a:pt x="0" y="91439"/>
                  </a:lnTo>
                  <a:lnTo>
                    <a:pt x="0" y="97789"/>
                  </a:lnTo>
                  <a:lnTo>
                    <a:pt x="25400" y="97789"/>
                  </a:lnTo>
                  <a:lnTo>
                    <a:pt x="25400" y="91439"/>
                  </a:lnTo>
                  <a:close/>
                </a:path>
                <a:path w="25400" h="998220">
                  <a:moveTo>
                    <a:pt x="25400" y="99060"/>
                  </a:moveTo>
                  <a:lnTo>
                    <a:pt x="0" y="99060"/>
                  </a:lnTo>
                  <a:lnTo>
                    <a:pt x="0" y="104139"/>
                  </a:lnTo>
                  <a:lnTo>
                    <a:pt x="25400" y="104139"/>
                  </a:lnTo>
                  <a:lnTo>
                    <a:pt x="25400" y="99060"/>
                  </a:lnTo>
                  <a:close/>
                </a:path>
                <a:path w="25400" h="998220">
                  <a:moveTo>
                    <a:pt x="25400" y="97789"/>
                  </a:moveTo>
                  <a:lnTo>
                    <a:pt x="0" y="97789"/>
                  </a:lnTo>
                  <a:lnTo>
                    <a:pt x="0" y="99059"/>
                  </a:lnTo>
                  <a:lnTo>
                    <a:pt x="25400" y="99059"/>
                  </a:lnTo>
                  <a:lnTo>
                    <a:pt x="25400" y="97789"/>
                  </a:lnTo>
                  <a:close/>
                </a:path>
                <a:path w="25400" h="998220">
                  <a:moveTo>
                    <a:pt x="25400" y="104139"/>
                  </a:moveTo>
                  <a:lnTo>
                    <a:pt x="0" y="104139"/>
                  </a:lnTo>
                  <a:lnTo>
                    <a:pt x="0" y="110489"/>
                  </a:lnTo>
                  <a:lnTo>
                    <a:pt x="25400" y="110489"/>
                  </a:lnTo>
                  <a:lnTo>
                    <a:pt x="25400" y="104139"/>
                  </a:lnTo>
                  <a:close/>
                </a:path>
                <a:path w="25400" h="998220">
                  <a:moveTo>
                    <a:pt x="25400" y="110489"/>
                  </a:moveTo>
                  <a:lnTo>
                    <a:pt x="0" y="110489"/>
                  </a:lnTo>
                  <a:lnTo>
                    <a:pt x="0" y="116839"/>
                  </a:lnTo>
                  <a:lnTo>
                    <a:pt x="25400" y="116839"/>
                  </a:lnTo>
                  <a:lnTo>
                    <a:pt x="25400" y="110489"/>
                  </a:lnTo>
                  <a:close/>
                </a:path>
                <a:path w="25400" h="998220">
                  <a:moveTo>
                    <a:pt x="25400" y="116839"/>
                  </a:moveTo>
                  <a:lnTo>
                    <a:pt x="0" y="116839"/>
                  </a:lnTo>
                  <a:lnTo>
                    <a:pt x="0" y="123189"/>
                  </a:lnTo>
                  <a:lnTo>
                    <a:pt x="25400" y="123189"/>
                  </a:lnTo>
                  <a:lnTo>
                    <a:pt x="25400" y="116839"/>
                  </a:lnTo>
                  <a:close/>
                </a:path>
                <a:path w="25400" h="998220">
                  <a:moveTo>
                    <a:pt x="25400" y="123189"/>
                  </a:moveTo>
                  <a:lnTo>
                    <a:pt x="0" y="123189"/>
                  </a:lnTo>
                  <a:lnTo>
                    <a:pt x="0" y="129539"/>
                  </a:lnTo>
                  <a:lnTo>
                    <a:pt x="25400" y="129539"/>
                  </a:lnTo>
                  <a:lnTo>
                    <a:pt x="25400" y="123189"/>
                  </a:lnTo>
                  <a:close/>
                </a:path>
                <a:path w="25400" h="998220">
                  <a:moveTo>
                    <a:pt x="25400" y="129539"/>
                  </a:moveTo>
                  <a:lnTo>
                    <a:pt x="0" y="129539"/>
                  </a:lnTo>
                  <a:lnTo>
                    <a:pt x="0" y="135889"/>
                  </a:lnTo>
                  <a:lnTo>
                    <a:pt x="25400" y="135889"/>
                  </a:lnTo>
                  <a:lnTo>
                    <a:pt x="25400" y="129539"/>
                  </a:lnTo>
                  <a:close/>
                </a:path>
                <a:path w="25400" h="998220">
                  <a:moveTo>
                    <a:pt x="25400" y="135889"/>
                  </a:moveTo>
                  <a:lnTo>
                    <a:pt x="0" y="135889"/>
                  </a:lnTo>
                  <a:lnTo>
                    <a:pt x="0" y="161289"/>
                  </a:lnTo>
                  <a:lnTo>
                    <a:pt x="25400" y="161289"/>
                  </a:lnTo>
                  <a:lnTo>
                    <a:pt x="25400" y="135889"/>
                  </a:lnTo>
                  <a:close/>
                </a:path>
                <a:path w="25400" h="998220">
                  <a:moveTo>
                    <a:pt x="25400" y="161290"/>
                  </a:moveTo>
                  <a:lnTo>
                    <a:pt x="0" y="161290"/>
                  </a:lnTo>
                  <a:lnTo>
                    <a:pt x="0" y="167639"/>
                  </a:lnTo>
                  <a:lnTo>
                    <a:pt x="25400" y="167639"/>
                  </a:lnTo>
                  <a:lnTo>
                    <a:pt x="25400" y="161290"/>
                  </a:lnTo>
                  <a:close/>
                </a:path>
                <a:path w="25400" h="998220">
                  <a:moveTo>
                    <a:pt x="25400" y="167640"/>
                  </a:moveTo>
                  <a:lnTo>
                    <a:pt x="0" y="167640"/>
                  </a:lnTo>
                  <a:lnTo>
                    <a:pt x="0" y="173989"/>
                  </a:lnTo>
                  <a:lnTo>
                    <a:pt x="25400" y="173989"/>
                  </a:lnTo>
                  <a:lnTo>
                    <a:pt x="25400" y="167640"/>
                  </a:lnTo>
                  <a:close/>
                </a:path>
                <a:path w="25400" h="998220">
                  <a:moveTo>
                    <a:pt x="25400" y="173990"/>
                  </a:moveTo>
                  <a:lnTo>
                    <a:pt x="0" y="173990"/>
                  </a:lnTo>
                  <a:lnTo>
                    <a:pt x="0" y="180339"/>
                  </a:lnTo>
                  <a:lnTo>
                    <a:pt x="25400" y="180339"/>
                  </a:lnTo>
                  <a:lnTo>
                    <a:pt x="25400" y="173990"/>
                  </a:lnTo>
                  <a:close/>
                </a:path>
                <a:path w="25400" h="998220">
                  <a:moveTo>
                    <a:pt x="25400" y="180340"/>
                  </a:moveTo>
                  <a:lnTo>
                    <a:pt x="0" y="180340"/>
                  </a:lnTo>
                  <a:lnTo>
                    <a:pt x="0" y="184149"/>
                  </a:lnTo>
                  <a:lnTo>
                    <a:pt x="25400" y="184149"/>
                  </a:lnTo>
                  <a:lnTo>
                    <a:pt x="25400" y="180340"/>
                  </a:lnTo>
                  <a:close/>
                </a:path>
                <a:path w="25400" h="998220">
                  <a:moveTo>
                    <a:pt x="25400" y="184150"/>
                  </a:moveTo>
                  <a:lnTo>
                    <a:pt x="0" y="184150"/>
                  </a:lnTo>
                  <a:lnTo>
                    <a:pt x="0" y="186689"/>
                  </a:lnTo>
                  <a:lnTo>
                    <a:pt x="25400" y="186689"/>
                  </a:lnTo>
                  <a:lnTo>
                    <a:pt x="25400" y="184150"/>
                  </a:lnTo>
                  <a:close/>
                </a:path>
                <a:path w="25400" h="998220">
                  <a:moveTo>
                    <a:pt x="25400" y="186690"/>
                  </a:moveTo>
                  <a:lnTo>
                    <a:pt x="0" y="186690"/>
                  </a:lnTo>
                  <a:lnTo>
                    <a:pt x="0" y="199389"/>
                  </a:lnTo>
                  <a:lnTo>
                    <a:pt x="25400" y="199389"/>
                  </a:lnTo>
                  <a:lnTo>
                    <a:pt x="25400" y="186690"/>
                  </a:lnTo>
                  <a:close/>
                </a:path>
                <a:path w="25400" h="998220">
                  <a:moveTo>
                    <a:pt x="25400" y="199390"/>
                  </a:moveTo>
                  <a:lnTo>
                    <a:pt x="0" y="199390"/>
                  </a:lnTo>
                  <a:lnTo>
                    <a:pt x="0" y="205739"/>
                  </a:lnTo>
                  <a:lnTo>
                    <a:pt x="25400" y="205739"/>
                  </a:lnTo>
                  <a:lnTo>
                    <a:pt x="25400" y="199390"/>
                  </a:lnTo>
                  <a:close/>
                </a:path>
                <a:path w="25400" h="998220">
                  <a:moveTo>
                    <a:pt x="25400" y="205739"/>
                  </a:moveTo>
                  <a:lnTo>
                    <a:pt x="0" y="205739"/>
                  </a:lnTo>
                  <a:lnTo>
                    <a:pt x="0" y="215899"/>
                  </a:lnTo>
                  <a:lnTo>
                    <a:pt x="25400" y="215899"/>
                  </a:lnTo>
                  <a:lnTo>
                    <a:pt x="25400" y="205739"/>
                  </a:lnTo>
                  <a:close/>
                </a:path>
                <a:path w="25400" h="998220">
                  <a:moveTo>
                    <a:pt x="25400" y="215900"/>
                  </a:moveTo>
                  <a:lnTo>
                    <a:pt x="0" y="215900"/>
                  </a:lnTo>
                  <a:lnTo>
                    <a:pt x="0" y="222249"/>
                  </a:lnTo>
                  <a:lnTo>
                    <a:pt x="25400" y="222249"/>
                  </a:lnTo>
                  <a:lnTo>
                    <a:pt x="25400" y="215900"/>
                  </a:lnTo>
                  <a:close/>
                </a:path>
                <a:path w="25400" h="998220">
                  <a:moveTo>
                    <a:pt x="25400" y="222250"/>
                  </a:moveTo>
                  <a:lnTo>
                    <a:pt x="0" y="222250"/>
                  </a:lnTo>
                  <a:lnTo>
                    <a:pt x="0" y="231139"/>
                  </a:lnTo>
                  <a:lnTo>
                    <a:pt x="25400" y="231139"/>
                  </a:lnTo>
                  <a:lnTo>
                    <a:pt x="25400" y="222250"/>
                  </a:lnTo>
                  <a:close/>
                </a:path>
                <a:path w="25400" h="998220">
                  <a:moveTo>
                    <a:pt x="25400" y="231139"/>
                  </a:moveTo>
                  <a:lnTo>
                    <a:pt x="0" y="231139"/>
                  </a:lnTo>
                  <a:lnTo>
                    <a:pt x="0" y="236219"/>
                  </a:lnTo>
                  <a:lnTo>
                    <a:pt x="25400" y="236219"/>
                  </a:lnTo>
                  <a:lnTo>
                    <a:pt x="25400" y="231139"/>
                  </a:lnTo>
                  <a:close/>
                </a:path>
                <a:path w="25400" h="998220">
                  <a:moveTo>
                    <a:pt x="25400" y="236219"/>
                  </a:moveTo>
                  <a:lnTo>
                    <a:pt x="0" y="236219"/>
                  </a:lnTo>
                  <a:lnTo>
                    <a:pt x="0" y="237489"/>
                  </a:lnTo>
                  <a:lnTo>
                    <a:pt x="25400" y="237489"/>
                  </a:lnTo>
                  <a:lnTo>
                    <a:pt x="25400" y="236219"/>
                  </a:lnTo>
                  <a:close/>
                </a:path>
                <a:path w="25400" h="998220">
                  <a:moveTo>
                    <a:pt x="25400" y="237489"/>
                  </a:moveTo>
                  <a:lnTo>
                    <a:pt x="0" y="237489"/>
                  </a:lnTo>
                  <a:lnTo>
                    <a:pt x="0" y="243839"/>
                  </a:lnTo>
                  <a:lnTo>
                    <a:pt x="25400" y="243839"/>
                  </a:lnTo>
                  <a:lnTo>
                    <a:pt x="25400" y="237489"/>
                  </a:lnTo>
                  <a:close/>
                </a:path>
                <a:path w="25400" h="998220">
                  <a:moveTo>
                    <a:pt x="25400" y="243840"/>
                  </a:moveTo>
                  <a:lnTo>
                    <a:pt x="0" y="243840"/>
                  </a:lnTo>
                  <a:lnTo>
                    <a:pt x="0" y="253999"/>
                  </a:lnTo>
                  <a:lnTo>
                    <a:pt x="25400" y="253999"/>
                  </a:lnTo>
                  <a:lnTo>
                    <a:pt x="25400" y="243840"/>
                  </a:lnTo>
                  <a:close/>
                </a:path>
                <a:path w="25400" h="998220">
                  <a:moveTo>
                    <a:pt x="25400" y="254000"/>
                  </a:moveTo>
                  <a:lnTo>
                    <a:pt x="0" y="254000"/>
                  </a:lnTo>
                  <a:lnTo>
                    <a:pt x="0" y="262889"/>
                  </a:lnTo>
                  <a:lnTo>
                    <a:pt x="25400" y="262889"/>
                  </a:lnTo>
                  <a:lnTo>
                    <a:pt x="25400" y="254000"/>
                  </a:lnTo>
                  <a:close/>
                </a:path>
                <a:path w="25400" h="998220">
                  <a:moveTo>
                    <a:pt x="25400" y="262889"/>
                  </a:moveTo>
                  <a:lnTo>
                    <a:pt x="0" y="262889"/>
                  </a:lnTo>
                  <a:lnTo>
                    <a:pt x="0" y="300989"/>
                  </a:lnTo>
                  <a:lnTo>
                    <a:pt x="25400" y="300989"/>
                  </a:lnTo>
                  <a:lnTo>
                    <a:pt x="25400" y="262889"/>
                  </a:lnTo>
                  <a:close/>
                </a:path>
                <a:path w="25400" h="998220">
                  <a:moveTo>
                    <a:pt x="25400" y="300989"/>
                  </a:moveTo>
                  <a:lnTo>
                    <a:pt x="0" y="300989"/>
                  </a:lnTo>
                  <a:lnTo>
                    <a:pt x="0" y="304799"/>
                  </a:lnTo>
                  <a:lnTo>
                    <a:pt x="25400" y="304799"/>
                  </a:lnTo>
                  <a:lnTo>
                    <a:pt x="25400" y="300989"/>
                  </a:lnTo>
                  <a:close/>
                </a:path>
                <a:path w="25400" h="998220">
                  <a:moveTo>
                    <a:pt x="25400" y="304800"/>
                  </a:moveTo>
                  <a:lnTo>
                    <a:pt x="0" y="304800"/>
                  </a:lnTo>
                  <a:lnTo>
                    <a:pt x="0" y="307339"/>
                  </a:lnTo>
                  <a:lnTo>
                    <a:pt x="25400" y="307339"/>
                  </a:lnTo>
                  <a:lnTo>
                    <a:pt x="25400" y="304800"/>
                  </a:lnTo>
                  <a:close/>
                </a:path>
                <a:path w="25400" h="998220">
                  <a:moveTo>
                    <a:pt x="25400" y="307340"/>
                  </a:moveTo>
                  <a:lnTo>
                    <a:pt x="0" y="307340"/>
                  </a:lnTo>
                  <a:lnTo>
                    <a:pt x="0" y="313689"/>
                  </a:lnTo>
                  <a:lnTo>
                    <a:pt x="25400" y="313689"/>
                  </a:lnTo>
                  <a:lnTo>
                    <a:pt x="25400" y="307340"/>
                  </a:lnTo>
                  <a:close/>
                </a:path>
                <a:path w="25400" h="998220">
                  <a:moveTo>
                    <a:pt x="25400" y="313689"/>
                  </a:moveTo>
                  <a:lnTo>
                    <a:pt x="0" y="313689"/>
                  </a:lnTo>
                  <a:lnTo>
                    <a:pt x="0" y="317499"/>
                  </a:lnTo>
                  <a:lnTo>
                    <a:pt x="25400" y="317499"/>
                  </a:lnTo>
                  <a:lnTo>
                    <a:pt x="25400" y="313689"/>
                  </a:lnTo>
                  <a:close/>
                </a:path>
                <a:path w="25400" h="998220">
                  <a:moveTo>
                    <a:pt x="25400" y="317499"/>
                  </a:moveTo>
                  <a:lnTo>
                    <a:pt x="0" y="317499"/>
                  </a:lnTo>
                  <a:lnTo>
                    <a:pt x="0" y="355599"/>
                  </a:lnTo>
                  <a:lnTo>
                    <a:pt x="25400" y="355599"/>
                  </a:lnTo>
                  <a:lnTo>
                    <a:pt x="25400" y="317499"/>
                  </a:lnTo>
                  <a:close/>
                </a:path>
                <a:path w="25400" h="998220">
                  <a:moveTo>
                    <a:pt x="25400" y="355600"/>
                  </a:moveTo>
                  <a:lnTo>
                    <a:pt x="0" y="355600"/>
                  </a:lnTo>
                  <a:lnTo>
                    <a:pt x="0" y="364489"/>
                  </a:lnTo>
                  <a:lnTo>
                    <a:pt x="25400" y="364489"/>
                  </a:lnTo>
                  <a:lnTo>
                    <a:pt x="25400" y="355600"/>
                  </a:lnTo>
                  <a:close/>
                </a:path>
                <a:path w="25400" h="998220">
                  <a:moveTo>
                    <a:pt x="25400" y="364489"/>
                  </a:moveTo>
                  <a:lnTo>
                    <a:pt x="0" y="364489"/>
                  </a:lnTo>
                  <a:lnTo>
                    <a:pt x="0" y="370839"/>
                  </a:lnTo>
                  <a:lnTo>
                    <a:pt x="25400" y="370839"/>
                  </a:lnTo>
                  <a:lnTo>
                    <a:pt x="25400" y="364489"/>
                  </a:lnTo>
                  <a:close/>
                </a:path>
                <a:path w="25400" h="998220">
                  <a:moveTo>
                    <a:pt x="25400" y="370839"/>
                  </a:moveTo>
                  <a:lnTo>
                    <a:pt x="0" y="370839"/>
                  </a:lnTo>
                  <a:lnTo>
                    <a:pt x="0" y="377189"/>
                  </a:lnTo>
                  <a:lnTo>
                    <a:pt x="25400" y="377189"/>
                  </a:lnTo>
                  <a:lnTo>
                    <a:pt x="25400" y="370839"/>
                  </a:lnTo>
                  <a:close/>
                </a:path>
                <a:path w="25400" h="998220">
                  <a:moveTo>
                    <a:pt x="25400" y="377189"/>
                  </a:moveTo>
                  <a:lnTo>
                    <a:pt x="0" y="377189"/>
                  </a:lnTo>
                  <a:lnTo>
                    <a:pt x="0" y="380999"/>
                  </a:lnTo>
                  <a:lnTo>
                    <a:pt x="25400" y="380999"/>
                  </a:lnTo>
                  <a:lnTo>
                    <a:pt x="25400" y="377189"/>
                  </a:lnTo>
                  <a:close/>
                </a:path>
                <a:path w="25400" h="998220">
                  <a:moveTo>
                    <a:pt x="25400" y="381000"/>
                  </a:moveTo>
                  <a:lnTo>
                    <a:pt x="0" y="381000"/>
                  </a:lnTo>
                  <a:lnTo>
                    <a:pt x="0" y="387349"/>
                  </a:lnTo>
                  <a:lnTo>
                    <a:pt x="25400" y="387349"/>
                  </a:lnTo>
                  <a:lnTo>
                    <a:pt x="25400" y="381000"/>
                  </a:lnTo>
                  <a:close/>
                </a:path>
                <a:path w="25400" h="998220">
                  <a:moveTo>
                    <a:pt x="25400" y="387350"/>
                  </a:moveTo>
                  <a:lnTo>
                    <a:pt x="0" y="387350"/>
                  </a:lnTo>
                  <a:lnTo>
                    <a:pt x="0" y="389889"/>
                  </a:lnTo>
                  <a:lnTo>
                    <a:pt x="25400" y="389889"/>
                  </a:lnTo>
                  <a:lnTo>
                    <a:pt x="25400" y="387350"/>
                  </a:lnTo>
                  <a:close/>
                </a:path>
                <a:path w="25400" h="998220">
                  <a:moveTo>
                    <a:pt x="25400" y="389889"/>
                  </a:moveTo>
                  <a:lnTo>
                    <a:pt x="0" y="389889"/>
                  </a:lnTo>
                  <a:lnTo>
                    <a:pt x="0" y="393699"/>
                  </a:lnTo>
                  <a:lnTo>
                    <a:pt x="25400" y="393699"/>
                  </a:lnTo>
                  <a:lnTo>
                    <a:pt x="25400" y="389889"/>
                  </a:lnTo>
                  <a:close/>
                </a:path>
                <a:path w="25400" h="998220">
                  <a:moveTo>
                    <a:pt x="25400" y="393700"/>
                  </a:moveTo>
                  <a:lnTo>
                    <a:pt x="0" y="393700"/>
                  </a:lnTo>
                  <a:lnTo>
                    <a:pt x="0" y="396239"/>
                  </a:lnTo>
                  <a:lnTo>
                    <a:pt x="25400" y="396239"/>
                  </a:lnTo>
                  <a:lnTo>
                    <a:pt x="25400" y="393700"/>
                  </a:lnTo>
                  <a:close/>
                </a:path>
                <a:path w="25400" h="998220">
                  <a:moveTo>
                    <a:pt x="25400" y="396239"/>
                  </a:moveTo>
                  <a:lnTo>
                    <a:pt x="0" y="396239"/>
                  </a:lnTo>
                  <a:lnTo>
                    <a:pt x="0" y="402589"/>
                  </a:lnTo>
                  <a:lnTo>
                    <a:pt x="25400" y="402589"/>
                  </a:lnTo>
                  <a:lnTo>
                    <a:pt x="25400" y="396239"/>
                  </a:lnTo>
                  <a:close/>
                </a:path>
                <a:path w="25400" h="998220">
                  <a:moveTo>
                    <a:pt x="25400" y="402589"/>
                  </a:moveTo>
                  <a:lnTo>
                    <a:pt x="0" y="402589"/>
                  </a:lnTo>
                  <a:lnTo>
                    <a:pt x="0" y="427989"/>
                  </a:lnTo>
                  <a:lnTo>
                    <a:pt x="25400" y="427989"/>
                  </a:lnTo>
                  <a:lnTo>
                    <a:pt x="25400" y="402589"/>
                  </a:lnTo>
                  <a:close/>
                </a:path>
                <a:path w="25400" h="998220">
                  <a:moveTo>
                    <a:pt x="25400" y="427990"/>
                  </a:moveTo>
                  <a:lnTo>
                    <a:pt x="0" y="427990"/>
                  </a:lnTo>
                  <a:lnTo>
                    <a:pt x="0" y="434339"/>
                  </a:lnTo>
                  <a:lnTo>
                    <a:pt x="25400" y="434339"/>
                  </a:lnTo>
                  <a:lnTo>
                    <a:pt x="25400" y="427990"/>
                  </a:lnTo>
                  <a:close/>
                </a:path>
                <a:path w="25400" h="998220">
                  <a:moveTo>
                    <a:pt x="25400" y="434340"/>
                  </a:moveTo>
                  <a:lnTo>
                    <a:pt x="0" y="434340"/>
                  </a:lnTo>
                  <a:lnTo>
                    <a:pt x="0" y="447039"/>
                  </a:lnTo>
                  <a:lnTo>
                    <a:pt x="25400" y="447039"/>
                  </a:lnTo>
                  <a:lnTo>
                    <a:pt x="25400" y="434340"/>
                  </a:lnTo>
                  <a:close/>
                </a:path>
                <a:path w="25400" h="998220">
                  <a:moveTo>
                    <a:pt x="25400" y="447040"/>
                  </a:moveTo>
                  <a:lnTo>
                    <a:pt x="0" y="447040"/>
                  </a:lnTo>
                  <a:lnTo>
                    <a:pt x="0" y="463549"/>
                  </a:lnTo>
                  <a:lnTo>
                    <a:pt x="25400" y="463549"/>
                  </a:lnTo>
                  <a:lnTo>
                    <a:pt x="25400" y="447040"/>
                  </a:lnTo>
                  <a:close/>
                </a:path>
                <a:path w="25400" h="998220">
                  <a:moveTo>
                    <a:pt x="25400" y="463549"/>
                  </a:moveTo>
                  <a:lnTo>
                    <a:pt x="0" y="463549"/>
                  </a:lnTo>
                  <a:lnTo>
                    <a:pt x="0" y="466089"/>
                  </a:lnTo>
                  <a:lnTo>
                    <a:pt x="25400" y="466089"/>
                  </a:lnTo>
                  <a:lnTo>
                    <a:pt x="25400" y="463549"/>
                  </a:lnTo>
                  <a:close/>
                </a:path>
                <a:path w="25400" h="998220">
                  <a:moveTo>
                    <a:pt x="25400" y="466090"/>
                  </a:moveTo>
                  <a:lnTo>
                    <a:pt x="0" y="466090"/>
                  </a:lnTo>
                  <a:lnTo>
                    <a:pt x="0" y="469899"/>
                  </a:lnTo>
                  <a:lnTo>
                    <a:pt x="25400" y="469899"/>
                  </a:lnTo>
                  <a:lnTo>
                    <a:pt x="25400" y="466090"/>
                  </a:lnTo>
                  <a:close/>
                </a:path>
                <a:path w="25400" h="998220">
                  <a:moveTo>
                    <a:pt x="25400" y="469899"/>
                  </a:moveTo>
                  <a:lnTo>
                    <a:pt x="0" y="469899"/>
                  </a:lnTo>
                  <a:lnTo>
                    <a:pt x="0" y="472439"/>
                  </a:lnTo>
                  <a:lnTo>
                    <a:pt x="25400" y="472439"/>
                  </a:lnTo>
                  <a:lnTo>
                    <a:pt x="25400" y="469899"/>
                  </a:lnTo>
                  <a:close/>
                </a:path>
                <a:path w="25400" h="998220">
                  <a:moveTo>
                    <a:pt x="25400" y="472439"/>
                  </a:moveTo>
                  <a:lnTo>
                    <a:pt x="0" y="472439"/>
                  </a:lnTo>
                  <a:lnTo>
                    <a:pt x="0" y="476249"/>
                  </a:lnTo>
                  <a:lnTo>
                    <a:pt x="25400" y="476249"/>
                  </a:lnTo>
                  <a:lnTo>
                    <a:pt x="25400" y="472439"/>
                  </a:lnTo>
                  <a:close/>
                </a:path>
                <a:path w="25400" h="998220">
                  <a:moveTo>
                    <a:pt x="25400" y="476249"/>
                  </a:moveTo>
                  <a:lnTo>
                    <a:pt x="0" y="476249"/>
                  </a:lnTo>
                  <a:lnTo>
                    <a:pt x="0" y="482599"/>
                  </a:lnTo>
                  <a:lnTo>
                    <a:pt x="25400" y="482599"/>
                  </a:lnTo>
                  <a:lnTo>
                    <a:pt x="25400" y="476249"/>
                  </a:lnTo>
                  <a:close/>
                </a:path>
                <a:path w="25400" h="998220">
                  <a:moveTo>
                    <a:pt x="25400" y="482600"/>
                  </a:moveTo>
                  <a:lnTo>
                    <a:pt x="0" y="482600"/>
                  </a:lnTo>
                  <a:lnTo>
                    <a:pt x="0" y="491489"/>
                  </a:lnTo>
                  <a:lnTo>
                    <a:pt x="25400" y="491489"/>
                  </a:lnTo>
                  <a:lnTo>
                    <a:pt x="25400" y="482600"/>
                  </a:lnTo>
                  <a:close/>
                </a:path>
                <a:path w="25400" h="998220">
                  <a:moveTo>
                    <a:pt x="25400" y="491489"/>
                  </a:moveTo>
                  <a:lnTo>
                    <a:pt x="0" y="491489"/>
                  </a:lnTo>
                  <a:lnTo>
                    <a:pt x="0" y="504189"/>
                  </a:lnTo>
                  <a:lnTo>
                    <a:pt x="25400" y="504189"/>
                  </a:lnTo>
                  <a:lnTo>
                    <a:pt x="25400" y="491489"/>
                  </a:lnTo>
                  <a:close/>
                </a:path>
                <a:path w="25400" h="998220">
                  <a:moveTo>
                    <a:pt x="25400" y="504189"/>
                  </a:moveTo>
                  <a:lnTo>
                    <a:pt x="0" y="504189"/>
                  </a:lnTo>
                  <a:lnTo>
                    <a:pt x="0" y="514349"/>
                  </a:lnTo>
                  <a:lnTo>
                    <a:pt x="25400" y="514349"/>
                  </a:lnTo>
                  <a:lnTo>
                    <a:pt x="25400" y="504189"/>
                  </a:lnTo>
                  <a:close/>
                </a:path>
                <a:path w="25400" h="998220">
                  <a:moveTo>
                    <a:pt x="25400" y="514349"/>
                  </a:moveTo>
                  <a:lnTo>
                    <a:pt x="0" y="514349"/>
                  </a:lnTo>
                  <a:lnTo>
                    <a:pt x="0" y="516889"/>
                  </a:lnTo>
                  <a:lnTo>
                    <a:pt x="25400" y="516889"/>
                  </a:lnTo>
                  <a:lnTo>
                    <a:pt x="25400" y="514349"/>
                  </a:lnTo>
                  <a:close/>
                </a:path>
                <a:path w="25400" h="998220">
                  <a:moveTo>
                    <a:pt x="25400" y="516889"/>
                  </a:moveTo>
                  <a:lnTo>
                    <a:pt x="0" y="516889"/>
                  </a:lnTo>
                  <a:lnTo>
                    <a:pt x="0" y="523239"/>
                  </a:lnTo>
                  <a:lnTo>
                    <a:pt x="25400" y="523239"/>
                  </a:lnTo>
                  <a:lnTo>
                    <a:pt x="25400" y="516889"/>
                  </a:lnTo>
                  <a:close/>
                </a:path>
                <a:path w="25400" h="998220">
                  <a:moveTo>
                    <a:pt x="25400" y="523239"/>
                  </a:moveTo>
                  <a:lnTo>
                    <a:pt x="0" y="523239"/>
                  </a:lnTo>
                  <a:lnTo>
                    <a:pt x="0" y="527049"/>
                  </a:lnTo>
                  <a:lnTo>
                    <a:pt x="25400" y="527049"/>
                  </a:lnTo>
                  <a:lnTo>
                    <a:pt x="25400" y="523239"/>
                  </a:lnTo>
                  <a:close/>
                </a:path>
                <a:path w="25400" h="998220">
                  <a:moveTo>
                    <a:pt x="25400" y="527049"/>
                  </a:moveTo>
                  <a:lnTo>
                    <a:pt x="0" y="527049"/>
                  </a:lnTo>
                  <a:lnTo>
                    <a:pt x="0" y="533399"/>
                  </a:lnTo>
                  <a:lnTo>
                    <a:pt x="25400" y="533399"/>
                  </a:lnTo>
                  <a:lnTo>
                    <a:pt x="25400" y="527049"/>
                  </a:lnTo>
                  <a:close/>
                </a:path>
                <a:path w="25400" h="998220">
                  <a:moveTo>
                    <a:pt x="25400" y="533399"/>
                  </a:moveTo>
                  <a:lnTo>
                    <a:pt x="0" y="533399"/>
                  </a:lnTo>
                  <a:lnTo>
                    <a:pt x="0" y="535939"/>
                  </a:lnTo>
                  <a:lnTo>
                    <a:pt x="25400" y="535939"/>
                  </a:lnTo>
                  <a:lnTo>
                    <a:pt x="25400" y="533399"/>
                  </a:lnTo>
                  <a:close/>
                </a:path>
                <a:path w="25400" h="998220">
                  <a:moveTo>
                    <a:pt x="25400" y="535939"/>
                  </a:moveTo>
                  <a:lnTo>
                    <a:pt x="0" y="535939"/>
                  </a:lnTo>
                  <a:lnTo>
                    <a:pt x="0" y="539749"/>
                  </a:lnTo>
                  <a:lnTo>
                    <a:pt x="25400" y="539749"/>
                  </a:lnTo>
                  <a:lnTo>
                    <a:pt x="25400" y="535939"/>
                  </a:lnTo>
                  <a:close/>
                </a:path>
                <a:path w="25400" h="998220">
                  <a:moveTo>
                    <a:pt x="25400" y="539750"/>
                  </a:moveTo>
                  <a:lnTo>
                    <a:pt x="0" y="539750"/>
                  </a:lnTo>
                  <a:lnTo>
                    <a:pt x="0" y="542289"/>
                  </a:lnTo>
                  <a:lnTo>
                    <a:pt x="25400" y="542289"/>
                  </a:lnTo>
                  <a:lnTo>
                    <a:pt x="25400" y="539750"/>
                  </a:lnTo>
                  <a:close/>
                </a:path>
                <a:path w="25400" h="998220">
                  <a:moveTo>
                    <a:pt x="25400" y="542290"/>
                  </a:moveTo>
                  <a:lnTo>
                    <a:pt x="0" y="542290"/>
                  </a:lnTo>
                  <a:lnTo>
                    <a:pt x="0" y="548639"/>
                  </a:lnTo>
                  <a:lnTo>
                    <a:pt x="25400" y="548639"/>
                  </a:lnTo>
                  <a:lnTo>
                    <a:pt x="25400" y="542290"/>
                  </a:lnTo>
                  <a:close/>
                </a:path>
                <a:path w="25400" h="998220">
                  <a:moveTo>
                    <a:pt x="25400" y="548640"/>
                  </a:moveTo>
                  <a:lnTo>
                    <a:pt x="0" y="548640"/>
                  </a:lnTo>
                  <a:lnTo>
                    <a:pt x="0" y="567689"/>
                  </a:lnTo>
                  <a:lnTo>
                    <a:pt x="25400" y="567689"/>
                  </a:lnTo>
                  <a:lnTo>
                    <a:pt x="25400" y="548640"/>
                  </a:lnTo>
                  <a:close/>
                </a:path>
                <a:path w="25400" h="998220">
                  <a:moveTo>
                    <a:pt x="25400" y="567690"/>
                  </a:moveTo>
                  <a:lnTo>
                    <a:pt x="0" y="567690"/>
                  </a:lnTo>
                  <a:lnTo>
                    <a:pt x="0" y="571499"/>
                  </a:lnTo>
                  <a:lnTo>
                    <a:pt x="25400" y="571499"/>
                  </a:lnTo>
                  <a:lnTo>
                    <a:pt x="25400" y="567690"/>
                  </a:lnTo>
                  <a:close/>
                </a:path>
                <a:path w="25400" h="998220">
                  <a:moveTo>
                    <a:pt x="25400" y="571499"/>
                  </a:moveTo>
                  <a:lnTo>
                    <a:pt x="0" y="571499"/>
                  </a:lnTo>
                  <a:lnTo>
                    <a:pt x="0" y="584199"/>
                  </a:lnTo>
                  <a:lnTo>
                    <a:pt x="25400" y="584199"/>
                  </a:lnTo>
                  <a:lnTo>
                    <a:pt x="25400" y="571499"/>
                  </a:lnTo>
                  <a:close/>
                </a:path>
                <a:path w="25400" h="998220">
                  <a:moveTo>
                    <a:pt x="25400" y="584199"/>
                  </a:moveTo>
                  <a:lnTo>
                    <a:pt x="0" y="584199"/>
                  </a:lnTo>
                  <a:lnTo>
                    <a:pt x="0" y="593089"/>
                  </a:lnTo>
                  <a:lnTo>
                    <a:pt x="25400" y="593089"/>
                  </a:lnTo>
                  <a:lnTo>
                    <a:pt x="25400" y="584199"/>
                  </a:lnTo>
                  <a:close/>
                </a:path>
                <a:path w="25400" h="998220">
                  <a:moveTo>
                    <a:pt x="25400" y="593089"/>
                  </a:moveTo>
                  <a:lnTo>
                    <a:pt x="0" y="593089"/>
                  </a:lnTo>
                  <a:lnTo>
                    <a:pt x="0" y="596899"/>
                  </a:lnTo>
                  <a:lnTo>
                    <a:pt x="25400" y="596899"/>
                  </a:lnTo>
                  <a:lnTo>
                    <a:pt x="25400" y="593089"/>
                  </a:lnTo>
                  <a:close/>
                </a:path>
                <a:path w="25400" h="998220">
                  <a:moveTo>
                    <a:pt x="25400" y="596899"/>
                  </a:moveTo>
                  <a:lnTo>
                    <a:pt x="0" y="596899"/>
                  </a:lnTo>
                  <a:lnTo>
                    <a:pt x="0" y="612139"/>
                  </a:lnTo>
                  <a:lnTo>
                    <a:pt x="25400" y="612139"/>
                  </a:lnTo>
                  <a:lnTo>
                    <a:pt x="25400" y="596899"/>
                  </a:lnTo>
                  <a:close/>
                </a:path>
                <a:path w="25400" h="998220">
                  <a:moveTo>
                    <a:pt x="25400" y="612139"/>
                  </a:moveTo>
                  <a:lnTo>
                    <a:pt x="0" y="612139"/>
                  </a:lnTo>
                  <a:lnTo>
                    <a:pt x="0" y="618489"/>
                  </a:lnTo>
                  <a:lnTo>
                    <a:pt x="25400" y="618489"/>
                  </a:lnTo>
                  <a:lnTo>
                    <a:pt x="25400" y="612139"/>
                  </a:lnTo>
                  <a:close/>
                </a:path>
                <a:path w="25400" h="998220">
                  <a:moveTo>
                    <a:pt x="25400" y="618489"/>
                  </a:moveTo>
                  <a:lnTo>
                    <a:pt x="0" y="618489"/>
                  </a:lnTo>
                  <a:lnTo>
                    <a:pt x="0" y="622299"/>
                  </a:lnTo>
                  <a:lnTo>
                    <a:pt x="25400" y="622299"/>
                  </a:lnTo>
                  <a:lnTo>
                    <a:pt x="25400" y="618489"/>
                  </a:lnTo>
                  <a:close/>
                </a:path>
                <a:path w="25400" h="998220">
                  <a:moveTo>
                    <a:pt x="25400" y="622299"/>
                  </a:moveTo>
                  <a:lnTo>
                    <a:pt x="0" y="622299"/>
                  </a:lnTo>
                  <a:lnTo>
                    <a:pt x="0" y="624839"/>
                  </a:lnTo>
                  <a:lnTo>
                    <a:pt x="25400" y="624839"/>
                  </a:lnTo>
                  <a:lnTo>
                    <a:pt x="25400" y="622299"/>
                  </a:lnTo>
                  <a:close/>
                </a:path>
                <a:path w="25400" h="998220">
                  <a:moveTo>
                    <a:pt x="25400" y="624839"/>
                  </a:moveTo>
                  <a:lnTo>
                    <a:pt x="0" y="624839"/>
                  </a:lnTo>
                  <a:lnTo>
                    <a:pt x="0" y="628649"/>
                  </a:lnTo>
                  <a:lnTo>
                    <a:pt x="25400" y="628649"/>
                  </a:lnTo>
                  <a:lnTo>
                    <a:pt x="25400" y="624839"/>
                  </a:lnTo>
                  <a:close/>
                </a:path>
                <a:path w="25400" h="998220">
                  <a:moveTo>
                    <a:pt x="25400" y="628650"/>
                  </a:moveTo>
                  <a:lnTo>
                    <a:pt x="0" y="628650"/>
                  </a:lnTo>
                  <a:lnTo>
                    <a:pt x="0" y="634999"/>
                  </a:lnTo>
                  <a:lnTo>
                    <a:pt x="25400" y="634999"/>
                  </a:lnTo>
                  <a:lnTo>
                    <a:pt x="25400" y="628650"/>
                  </a:lnTo>
                  <a:close/>
                </a:path>
                <a:path w="25400" h="998220">
                  <a:moveTo>
                    <a:pt x="25400" y="635000"/>
                  </a:moveTo>
                  <a:lnTo>
                    <a:pt x="0" y="635000"/>
                  </a:lnTo>
                  <a:lnTo>
                    <a:pt x="0" y="637539"/>
                  </a:lnTo>
                  <a:lnTo>
                    <a:pt x="25400" y="637539"/>
                  </a:lnTo>
                  <a:lnTo>
                    <a:pt x="25400" y="635000"/>
                  </a:lnTo>
                  <a:close/>
                </a:path>
                <a:path w="25400" h="998220">
                  <a:moveTo>
                    <a:pt x="25400" y="637539"/>
                  </a:moveTo>
                  <a:lnTo>
                    <a:pt x="0" y="637539"/>
                  </a:lnTo>
                  <a:lnTo>
                    <a:pt x="0" y="643889"/>
                  </a:lnTo>
                  <a:lnTo>
                    <a:pt x="25400" y="643889"/>
                  </a:lnTo>
                  <a:lnTo>
                    <a:pt x="25400" y="637539"/>
                  </a:lnTo>
                  <a:close/>
                </a:path>
                <a:path w="25400" h="998220">
                  <a:moveTo>
                    <a:pt x="25400" y="643889"/>
                  </a:moveTo>
                  <a:lnTo>
                    <a:pt x="0" y="643889"/>
                  </a:lnTo>
                  <a:lnTo>
                    <a:pt x="0" y="656589"/>
                  </a:lnTo>
                  <a:lnTo>
                    <a:pt x="25400" y="656589"/>
                  </a:lnTo>
                  <a:lnTo>
                    <a:pt x="25400" y="643889"/>
                  </a:lnTo>
                  <a:close/>
                </a:path>
                <a:path w="25400" h="998220">
                  <a:moveTo>
                    <a:pt x="25400" y="993139"/>
                  </a:moveTo>
                  <a:lnTo>
                    <a:pt x="0" y="993139"/>
                  </a:lnTo>
                  <a:lnTo>
                    <a:pt x="0" y="998219"/>
                  </a:lnTo>
                  <a:lnTo>
                    <a:pt x="25400" y="998219"/>
                  </a:lnTo>
                  <a:lnTo>
                    <a:pt x="25400" y="993139"/>
                  </a:lnTo>
                  <a:close/>
                </a:path>
                <a:path w="25400" h="998220">
                  <a:moveTo>
                    <a:pt x="25400" y="986789"/>
                  </a:moveTo>
                  <a:lnTo>
                    <a:pt x="0" y="986789"/>
                  </a:lnTo>
                  <a:lnTo>
                    <a:pt x="0" y="991869"/>
                  </a:lnTo>
                  <a:lnTo>
                    <a:pt x="25400" y="991869"/>
                  </a:lnTo>
                  <a:lnTo>
                    <a:pt x="25400" y="986789"/>
                  </a:lnTo>
                  <a:close/>
                </a:path>
                <a:path w="25400" h="998220">
                  <a:moveTo>
                    <a:pt x="25400" y="980439"/>
                  </a:moveTo>
                  <a:lnTo>
                    <a:pt x="0" y="980439"/>
                  </a:lnTo>
                  <a:lnTo>
                    <a:pt x="0" y="985519"/>
                  </a:lnTo>
                  <a:lnTo>
                    <a:pt x="25400" y="985519"/>
                  </a:lnTo>
                  <a:lnTo>
                    <a:pt x="25400" y="980439"/>
                  </a:lnTo>
                  <a:close/>
                </a:path>
                <a:path w="25400" h="998220">
                  <a:moveTo>
                    <a:pt x="25400" y="974089"/>
                  </a:moveTo>
                  <a:lnTo>
                    <a:pt x="0" y="974089"/>
                  </a:lnTo>
                  <a:lnTo>
                    <a:pt x="0" y="979169"/>
                  </a:lnTo>
                  <a:lnTo>
                    <a:pt x="25400" y="979169"/>
                  </a:lnTo>
                  <a:lnTo>
                    <a:pt x="25400" y="974089"/>
                  </a:lnTo>
                  <a:close/>
                </a:path>
                <a:path w="25400" h="998220">
                  <a:moveTo>
                    <a:pt x="25400" y="967739"/>
                  </a:moveTo>
                  <a:lnTo>
                    <a:pt x="0" y="967739"/>
                  </a:lnTo>
                  <a:lnTo>
                    <a:pt x="0" y="972819"/>
                  </a:lnTo>
                  <a:lnTo>
                    <a:pt x="25400" y="972819"/>
                  </a:lnTo>
                  <a:lnTo>
                    <a:pt x="25400" y="967739"/>
                  </a:lnTo>
                  <a:close/>
                </a:path>
                <a:path w="25400" h="998220">
                  <a:moveTo>
                    <a:pt x="25400" y="961389"/>
                  </a:moveTo>
                  <a:lnTo>
                    <a:pt x="0" y="961389"/>
                  </a:lnTo>
                  <a:lnTo>
                    <a:pt x="0" y="966469"/>
                  </a:lnTo>
                  <a:lnTo>
                    <a:pt x="25400" y="966469"/>
                  </a:lnTo>
                  <a:lnTo>
                    <a:pt x="25400" y="961389"/>
                  </a:lnTo>
                  <a:close/>
                </a:path>
                <a:path w="25400" h="998220">
                  <a:moveTo>
                    <a:pt x="25400" y="955039"/>
                  </a:moveTo>
                  <a:lnTo>
                    <a:pt x="0" y="955039"/>
                  </a:lnTo>
                  <a:lnTo>
                    <a:pt x="0" y="960119"/>
                  </a:lnTo>
                  <a:lnTo>
                    <a:pt x="25400" y="960119"/>
                  </a:lnTo>
                  <a:lnTo>
                    <a:pt x="25400" y="955039"/>
                  </a:lnTo>
                  <a:close/>
                </a:path>
                <a:path w="25400" h="998220">
                  <a:moveTo>
                    <a:pt x="25400" y="948689"/>
                  </a:moveTo>
                  <a:lnTo>
                    <a:pt x="0" y="948689"/>
                  </a:lnTo>
                  <a:lnTo>
                    <a:pt x="0" y="953769"/>
                  </a:lnTo>
                  <a:lnTo>
                    <a:pt x="25400" y="953769"/>
                  </a:lnTo>
                  <a:lnTo>
                    <a:pt x="25400" y="948689"/>
                  </a:lnTo>
                  <a:close/>
                </a:path>
                <a:path w="25400" h="998220">
                  <a:moveTo>
                    <a:pt x="25400" y="942339"/>
                  </a:moveTo>
                  <a:lnTo>
                    <a:pt x="0" y="942339"/>
                  </a:lnTo>
                  <a:lnTo>
                    <a:pt x="0" y="947419"/>
                  </a:lnTo>
                  <a:lnTo>
                    <a:pt x="25400" y="947419"/>
                  </a:lnTo>
                  <a:lnTo>
                    <a:pt x="25400" y="942339"/>
                  </a:lnTo>
                  <a:close/>
                </a:path>
                <a:path w="25400" h="998220">
                  <a:moveTo>
                    <a:pt x="25400" y="935989"/>
                  </a:moveTo>
                  <a:lnTo>
                    <a:pt x="0" y="935989"/>
                  </a:lnTo>
                  <a:lnTo>
                    <a:pt x="0" y="941069"/>
                  </a:lnTo>
                  <a:lnTo>
                    <a:pt x="25400" y="941069"/>
                  </a:lnTo>
                  <a:lnTo>
                    <a:pt x="25400" y="935989"/>
                  </a:lnTo>
                  <a:close/>
                </a:path>
                <a:path w="25400" h="998220">
                  <a:moveTo>
                    <a:pt x="25400" y="929639"/>
                  </a:moveTo>
                  <a:lnTo>
                    <a:pt x="0" y="929639"/>
                  </a:lnTo>
                  <a:lnTo>
                    <a:pt x="0" y="934719"/>
                  </a:lnTo>
                  <a:lnTo>
                    <a:pt x="25400" y="934719"/>
                  </a:lnTo>
                  <a:lnTo>
                    <a:pt x="25400" y="929639"/>
                  </a:lnTo>
                  <a:close/>
                </a:path>
                <a:path w="25400" h="998220">
                  <a:moveTo>
                    <a:pt x="25400" y="923289"/>
                  </a:moveTo>
                  <a:lnTo>
                    <a:pt x="0" y="923289"/>
                  </a:lnTo>
                  <a:lnTo>
                    <a:pt x="0" y="928369"/>
                  </a:lnTo>
                  <a:lnTo>
                    <a:pt x="25400" y="928369"/>
                  </a:lnTo>
                  <a:lnTo>
                    <a:pt x="25400" y="923289"/>
                  </a:lnTo>
                  <a:close/>
                </a:path>
                <a:path w="25400" h="998220">
                  <a:moveTo>
                    <a:pt x="25400" y="916939"/>
                  </a:moveTo>
                  <a:lnTo>
                    <a:pt x="0" y="916939"/>
                  </a:lnTo>
                  <a:lnTo>
                    <a:pt x="0" y="922019"/>
                  </a:lnTo>
                  <a:lnTo>
                    <a:pt x="25400" y="922019"/>
                  </a:lnTo>
                  <a:lnTo>
                    <a:pt x="25400" y="916939"/>
                  </a:lnTo>
                  <a:close/>
                </a:path>
                <a:path w="25400" h="998220">
                  <a:moveTo>
                    <a:pt x="25400" y="910589"/>
                  </a:moveTo>
                  <a:lnTo>
                    <a:pt x="0" y="910589"/>
                  </a:lnTo>
                  <a:lnTo>
                    <a:pt x="0" y="915669"/>
                  </a:lnTo>
                  <a:lnTo>
                    <a:pt x="25400" y="915669"/>
                  </a:lnTo>
                  <a:lnTo>
                    <a:pt x="25400" y="910589"/>
                  </a:lnTo>
                  <a:close/>
                </a:path>
                <a:path w="25400" h="998220">
                  <a:moveTo>
                    <a:pt x="25400" y="904239"/>
                  </a:moveTo>
                  <a:lnTo>
                    <a:pt x="0" y="904239"/>
                  </a:lnTo>
                  <a:lnTo>
                    <a:pt x="0" y="909319"/>
                  </a:lnTo>
                  <a:lnTo>
                    <a:pt x="25400" y="909319"/>
                  </a:lnTo>
                  <a:lnTo>
                    <a:pt x="25400" y="904239"/>
                  </a:lnTo>
                  <a:close/>
                </a:path>
                <a:path w="25400" h="998220">
                  <a:moveTo>
                    <a:pt x="25400" y="897889"/>
                  </a:moveTo>
                  <a:lnTo>
                    <a:pt x="0" y="897889"/>
                  </a:lnTo>
                  <a:lnTo>
                    <a:pt x="0" y="902969"/>
                  </a:lnTo>
                  <a:lnTo>
                    <a:pt x="25400" y="902969"/>
                  </a:lnTo>
                  <a:lnTo>
                    <a:pt x="25400" y="897889"/>
                  </a:lnTo>
                  <a:close/>
                </a:path>
                <a:path w="25400" h="998220">
                  <a:moveTo>
                    <a:pt x="25400" y="891539"/>
                  </a:moveTo>
                  <a:lnTo>
                    <a:pt x="0" y="891539"/>
                  </a:lnTo>
                  <a:lnTo>
                    <a:pt x="0" y="896619"/>
                  </a:lnTo>
                  <a:lnTo>
                    <a:pt x="25400" y="896619"/>
                  </a:lnTo>
                  <a:lnTo>
                    <a:pt x="25400" y="891539"/>
                  </a:lnTo>
                  <a:close/>
                </a:path>
                <a:path w="25400" h="998220">
                  <a:moveTo>
                    <a:pt x="25400" y="885189"/>
                  </a:moveTo>
                  <a:lnTo>
                    <a:pt x="0" y="885189"/>
                  </a:lnTo>
                  <a:lnTo>
                    <a:pt x="0" y="890269"/>
                  </a:lnTo>
                  <a:lnTo>
                    <a:pt x="25400" y="890269"/>
                  </a:lnTo>
                  <a:lnTo>
                    <a:pt x="25400" y="885189"/>
                  </a:lnTo>
                  <a:close/>
                </a:path>
                <a:path w="25400" h="998220">
                  <a:moveTo>
                    <a:pt x="25400" y="878839"/>
                  </a:moveTo>
                  <a:lnTo>
                    <a:pt x="0" y="878839"/>
                  </a:lnTo>
                  <a:lnTo>
                    <a:pt x="0" y="883919"/>
                  </a:lnTo>
                  <a:lnTo>
                    <a:pt x="25400" y="883919"/>
                  </a:lnTo>
                  <a:lnTo>
                    <a:pt x="25400" y="878839"/>
                  </a:lnTo>
                  <a:close/>
                </a:path>
                <a:path w="25400" h="998220">
                  <a:moveTo>
                    <a:pt x="25400" y="872489"/>
                  </a:moveTo>
                  <a:lnTo>
                    <a:pt x="0" y="872489"/>
                  </a:lnTo>
                  <a:lnTo>
                    <a:pt x="0" y="877570"/>
                  </a:lnTo>
                  <a:lnTo>
                    <a:pt x="25400" y="877570"/>
                  </a:lnTo>
                  <a:lnTo>
                    <a:pt x="25400" y="872489"/>
                  </a:lnTo>
                  <a:close/>
                </a:path>
                <a:path w="25400" h="998220">
                  <a:moveTo>
                    <a:pt x="25400" y="866139"/>
                  </a:moveTo>
                  <a:lnTo>
                    <a:pt x="0" y="866139"/>
                  </a:lnTo>
                  <a:lnTo>
                    <a:pt x="0" y="871219"/>
                  </a:lnTo>
                  <a:lnTo>
                    <a:pt x="25400" y="871219"/>
                  </a:lnTo>
                  <a:lnTo>
                    <a:pt x="25400" y="866139"/>
                  </a:lnTo>
                  <a:close/>
                </a:path>
                <a:path w="25400" h="998220">
                  <a:moveTo>
                    <a:pt x="25400" y="859789"/>
                  </a:moveTo>
                  <a:lnTo>
                    <a:pt x="0" y="859789"/>
                  </a:lnTo>
                  <a:lnTo>
                    <a:pt x="0" y="864870"/>
                  </a:lnTo>
                  <a:lnTo>
                    <a:pt x="25400" y="864870"/>
                  </a:lnTo>
                  <a:lnTo>
                    <a:pt x="25400" y="859789"/>
                  </a:lnTo>
                  <a:close/>
                </a:path>
                <a:path w="25400" h="998220">
                  <a:moveTo>
                    <a:pt x="25400" y="853439"/>
                  </a:moveTo>
                  <a:lnTo>
                    <a:pt x="0" y="853439"/>
                  </a:lnTo>
                  <a:lnTo>
                    <a:pt x="0" y="858519"/>
                  </a:lnTo>
                  <a:lnTo>
                    <a:pt x="25400" y="858519"/>
                  </a:lnTo>
                  <a:lnTo>
                    <a:pt x="25400" y="853439"/>
                  </a:lnTo>
                  <a:close/>
                </a:path>
                <a:path w="25400" h="998220">
                  <a:moveTo>
                    <a:pt x="25400" y="847089"/>
                  </a:moveTo>
                  <a:lnTo>
                    <a:pt x="0" y="847089"/>
                  </a:lnTo>
                  <a:lnTo>
                    <a:pt x="0" y="852169"/>
                  </a:lnTo>
                  <a:lnTo>
                    <a:pt x="25400" y="852169"/>
                  </a:lnTo>
                  <a:lnTo>
                    <a:pt x="25400" y="847089"/>
                  </a:lnTo>
                  <a:close/>
                </a:path>
                <a:path w="25400" h="998220">
                  <a:moveTo>
                    <a:pt x="25400" y="840739"/>
                  </a:moveTo>
                  <a:lnTo>
                    <a:pt x="0" y="840739"/>
                  </a:lnTo>
                  <a:lnTo>
                    <a:pt x="0" y="845819"/>
                  </a:lnTo>
                  <a:lnTo>
                    <a:pt x="25400" y="845819"/>
                  </a:lnTo>
                  <a:lnTo>
                    <a:pt x="25400" y="840739"/>
                  </a:lnTo>
                  <a:close/>
                </a:path>
                <a:path w="25400" h="998220">
                  <a:moveTo>
                    <a:pt x="25400" y="834389"/>
                  </a:moveTo>
                  <a:lnTo>
                    <a:pt x="0" y="834389"/>
                  </a:lnTo>
                  <a:lnTo>
                    <a:pt x="0" y="839469"/>
                  </a:lnTo>
                  <a:lnTo>
                    <a:pt x="25400" y="839469"/>
                  </a:lnTo>
                  <a:lnTo>
                    <a:pt x="25400" y="834389"/>
                  </a:lnTo>
                  <a:close/>
                </a:path>
                <a:path w="25400" h="998220">
                  <a:moveTo>
                    <a:pt x="25400" y="828039"/>
                  </a:moveTo>
                  <a:lnTo>
                    <a:pt x="0" y="828039"/>
                  </a:lnTo>
                  <a:lnTo>
                    <a:pt x="0" y="833119"/>
                  </a:lnTo>
                  <a:lnTo>
                    <a:pt x="25400" y="833119"/>
                  </a:lnTo>
                  <a:lnTo>
                    <a:pt x="25400" y="828039"/>
                  </a:lnTo>
                  <a:close/>
                </a:path>
                <a:path w="25400" h="998220">
                  <a:moveTo>
                    <a:pt x="25400" y="821689"/>
                  </a:moveTo>
                  <a:lnTo>
                    <a:pt x="0" y="821689"/>
                  </a:lnTo>
                  <a:lnTo>
                    <a:pt x="0" y="826769"/>
                  </a:lnTo>
                  <a:lnTo>
                    <a:pt x="25400" y="826769"/>
                  </a:lnTo>
                  <a:lnTo>
                    <a:pt x="25400" y="821689"/>
                  </a:lnTo>
                  <a:close/>
                </a:path>
                <a:path w="25400" h="998220">
                  <a:moveTo>
                    <a:pt x="25400" y="815339"/>
                  </a:moveTo>
                  <a:lnTo>
                    <a:pt x="0" y="815339"/>
                  </a:lnTo>
                  <a:lnTo>
                    <a:pt x="0" y="820419"/>
                  </a:lnTo>
                  <a:lnTo>
                    <a:pt x="25400" y="820419"/>
                  </a:lnTo>
                  <a:lnTo>
                    <a:pt x="25400" y="815339"/>
                  </a:lnTo>
                  <a:close/>
                </a:path>
                <a:path w="25400" h="998220">
                  <a:moveTo>
                    <a:pt x="25400" y="808989"/>
                  </a:moveTo>
                  <a:lnTo>
                    <a:pt x="0" y="808989"/>
                  </a:lnTo>
                  <a:lnTo>
                    <a:pt x="0" y="814069"/>
                  </a:lnTo>
                  <a:lnTo>
                    <a:pt x="25400" y="814069"/>
                  </a:lnTo>
                  <a:lnTo>
                    <a:pt x="25400" y="808989"/>
                  </a:lnTo>
                  <a:close/>
                </a:path>
                <a:path w="25400" h="998220">
                  <a:moveTo>
                    <a:pt x="25400" y="802639"/>
                  </a:moveTo>
                  <a:lnTo>
                    <a:pt x="0" y="802639"/>
                  </a:lnTo>
                  <a:lnTo>
                    <a:pt x="0" y="807719"/>
                  </a:lnTo>
                  <a:lnTo>
                    <a:pt x="25400" y="807719"/>
                  </a:lnTo>
                  <a:lnTo>
                    <a:pt x="25400" y="802639"/>
                  </a:lnTo>
                  <a:close/>
                </a:path>
                <a:path w="25400" h="998220">
                  <a:moveTo>
                    <a:pt x="25400" y="796289"/>
                  </a:moveTo>
                  <a:lnTo>
                    <a:pt x="0" y="796289"/>
                  </a:lnTo>
                  <a:lnTo>
                    <a:pt x="0" y="801369"/>
                  </a:lnTo>
                  <a:lnTo>
                    <a:pt x="25400" y="801369"/>
                  </a:lnTo>
                  <a:lnTo>
                    <a:pt x="25400" y="796289"/>
                  </a:lnTo>
                  <a:close/>
                </a:path>
                <a:path w="25400" h="998220">
                  <a:moveTo>
                    <a:pt x="25400" y="789939"/>
                  </a:moveTo>
                  <a:lnTo>
                    <a:pt x="0" y="789939"/>
                  </a:lnTo>
                  <a:lnTo>
                    <a:pt x="0" y="795019"/>
                  </a:lnTo>
                  <a:lnTo>
                    <a:pt x="25400" y="795019"/>
                  </a:lnTo>
                  <a:lnTo>
                    <a:pt x="25400" y="789939"/>
                  </a:lnTo>
                  <a:close/>
                </a:path>
                <a:path w="25400" h="998220">
                  <a:moveTo>
                    <a:pt x="25400" y="783589"/>
                  </a:moveTo>
                  <a:lnTo>
                    <a:pt x="0" y="783589"/>
                  </a:lnTo>
                  <a:lnTo>
                    <a:pt x="0" y="788669"/>
                  </a:lnTo>
                  <a:lnTo>
                    <a:pt x="25400" y="788669"/>
                  </a:lnTo>
                  <a:lnTo>
                    <a:pt x="25400" y="783589"/>
                  </a:lnTo>
                  <a:close/>
                </a:path>
                <a:path w="25400" h="998220">
                  <a:moveTo>
                    <a:pt x="25400" y="777239"/>
                  </a:moveTo>
                  <a:lnTo>
                    <a:pt x="0" y="777239"/>
                  </a:lnTo>
                  <a:lnTo>
                    <a:pt x="0" y="782319"/>
                  </a:lnTo>
                  <a:lnTo>
                    <a:pt x="25400" y="782319"/>
                  </a:lnTo>
                  <a:lnTo>
                    <a:pt x="25400" y="777239"/>
                  </a:lnTo>
                  <a:close/>
                </a:path>
                <a:path w="25400" h="998220">
                  <a:moveTo>
                    <a:pt x="25400" y="770889"/>
                  </a:moveTo>
                  <a:lnTo>
                    <a:pt x="0" y="770889"/>
                  </a:lnTo>
                  <a:lnTo>
                    <a:pt x="0" y="775969"/>
                  </a:lnTo>
                  <a:lnTo>
                    <a:pt x="25400" y="775969"/>
                  </a:lnTo>
                  <a:lnTo>
                    <a:pt x="25400" y="770889"/>
                  </a:lnTo>
                  <a:close/>
                </a:path>
                <a:path w="25400" h="998220">
                  <a:moveTo>
                    <a:pt x="25400" y="764539"/>
                  </a:moveTo>
                  <a:lnTo>
                    <a:pt x="0" y="764539"/>
                  </a:lnTo>
                  <a:lnTo>
                    <a:pt x="0" y="769619"/>
                  </a:lnTo>
                  <a:lnTo>
                    <a:pt x="25400" y="769619"/>
                  </a:lnTo>
                  <a:lnTo>
                    <a:pt x="25400" y="764539"/>
                  </a:lnTo>
                  <a:close/>
                </a:path>
                <a:path w="25400" h="998220">
                  <a:moveTo>
                    <a:pt x="25400" y="758189"/>
                  </a:moveTo>
                  <a:lnTo>
                    <a:pt x="0" y="758189"/>
                  </a:lnTo>
                  <a:lnTo>
                    <a:pt x="0" y="763269"/>
                  </a:lnTo>
                  <a:lnTo>
                    <a:pt x="25400" y="763269"/>
                  </a:lnTo>
                  <a:lnTo>
                    <a:pt x="25400" y="758189"/>
                  </a:lnTo>
                  <a:close/>
                </a:path>
                <a:path w="25400" h="998220">
                  <a:moveTo>
                    <a:pt x="25400" y="751839"/>
                  </a:moveTo>
                  <a:lnTo>
                    <a:pt x="0" y="751839"/>
                  </a:lnTo>
                  <a:lnTo>
                    <a:pt x="0" y="756919"/>
                  </a:lnTo>
                  <a:lnTo>
                    <a:pt x="25400" y="756919"/>
                  </a:lnTo>
                  <a:lnTo>
                    <a:pt x="25400" y="751839"/>
                  </a:lnTo>
                  <a:close/>
                </a:path>
                <a:path w="25400" h="998220">
                  <a:moveTo>
                    <a:pt x="25400" y="745489"/>
                  </a:moveTo>
                  <a:lnTo>
                    <a:pt x="0" y="745489"/>
                  </a:lnTo>
                  <a:lnTo>
                    <a:pt x="0" y="750569"/>
                  </a:lnTo>
                  <a:lnTo>
                    <a:pt x="25400" y="750569"/>
                  </a:lnTo>
                  <a:lnTo>
                    <a:pt x="25400" y="745489"/>
                  </a:lnTo>
                  <a:close/>
                </a:path>
                <a:path w="25400" h="998220">
                  <a:moveTo>
                    <a:pt x="25400" y="739139"/>
                  </a:moveTo>
                  <a:lnTo>
                    <a:pt x="0" y="739139"/>
                  </a:lnTo>
                  <a:lnTo>
                    <a:pt x="0" y="744219"/>
                  </a:lnTo>
                  <a:lnTo>
                    <a:pt x="25400" y="744219"/>
                  </a:lnTo>
                  <a:lnTo>
                    <a:pt x="25400" y="739139"/>
                  </a:lnTo>
                  <a:close/>
                </a:path>
                <a:path w="25400" h="998220">
                  <a:moveTo>
                    <a:pt x="25400" y="732789"/>
                  </a:moveTo>
                  <a:lnTo>
                    <a:pt x="0" y="732789"/>
                  </a:lnTo>
                  <a:lnTo>
                    <a:pt x="0" y="737869"/>
                  </a:lnTo>
                  <a:lnTo>
                    <a:pt x="25400" y="737869"/>
                  </a:lnTo>
                  <a:lnTo>
                    <a:pt x="25400" y="732789"/>
                  </a:lnTo>
                  <a:close/>
                </a:path>
                <a:path w="25400" h="998220">
                  <a:moveTo>
                    <a:pt x="25400" y="726439"/>
                  </a:moveTo>
                  <a:lnTo>
                    <a:pt x="0" y="726439"/>
                  </a:lnTo>
                  <a:lnTo>
                    <a:pt x="0" y="731519"/>
                  </a:lnTo>
                  <a:lnTo>
                    <a:pt x="25400" y="731519"/>
                  </a:lnTo>
                  <a:lnTo>
                    <a:pt x="25400" y="726439"/>
                  </a:lnTo>
                  <a:close/>
                </a:path>
                <a:path w="25400" h="998220">
                  <a:moveTo>
                    <a:pt x="25400" y="720089"/>
                  </a:moveTo>
                  <a:lnTo>
                    <a:pt x="0" y="720089"/>
                  </a:lnTo>
                  <a:lnTo>
                    <a:pt x="0" y="725169"/>
                  </a:lnTo>
                  <a:lnTo>
                    <a:pt x="25400" y="725169"/>
                  </a:lnTo>
                  <a:lnTo>
                    <a:pt x="25400" y="720089"/>
                  </a:lnTo>
                  <a:close/>
                </a:path>
                <a:path w="25400" h="998220">
                  <a:moveTo>
                    <a:pt x="25400" y="713739"/>
                  </a:moveTo>
                  <a:lnTo>
                    <a:pt x="0" y="713739"/>
                  </a:lnTo>
                  <a:lnTo>
                    <a:pt x="0" y="718819"/>
                  </a:lnTo>
                  <a:lnTo>
                    <a:pt x="25400" y="718819"/>
                  </a:lnTo>
                  <a:lnTo>
                    <a:pt x="25400" y="713739"/>
                  </a:lnTo>
                  <a:close/>
                </a:path>
                <a:path w="25400" h="998220">
                  <a:moveTo>
                    <a:pt x="25400" y="707389"/>
                  </a:moveTo>
                  <a:lnTo>
                    <a:pt x="0" y="707389"/>
                  </a:lnTo>
                  <a:lnTo>
                    <a:pt x="0" y="712469"/>
                  </a:lnTo>
                  <a:lnTo>
                    <a:pt x="25400" y="712469"/>
                  </a:lnTo>
                  <a:lnTo>
                    <a:pt x="25400" y="707389"/>
                  </a:lnTo>
                  <a:close/>
                </a:path>
                <a:path w="25400" h="998220">
                  <a:moveTo>
                    <a:pt x="25400" y="701039"/>
                  </a:moveTo>
                  <a:lnTo>
                    <a:pt x="0" y="701039"/>
                  </a:lnTo>
                  <a:lnTo>
                    <a:pt x="0" y="706119"/>
                  </a:lnTo>
                  <a:lnTo>
                    <a:pt x="25400" y="706119"/>
                  </a:lnTo>
                  <a:lnTo>
                    <a:pt x="25400" y="701039"/>
                  </a:lnTo>
                  <a:close/>
                </a:path>
                <a:path w="25400" h="998220">
                  <a:moveTo>
                    <a:pt x="25400" y="694689"/>
                  </a:moveTo>
                  <a:lnTo>
                    <a:pt x="0" y="694689"/>
                  </a:lnTo>
                  <a:lnTo>
                    <a:pt x="0" y="699769"/>
                  </a:lnTo>
                  <a:lnTo>
                    <a:pt x="25400" y="699769"/>
                  </a:lnTo>
                  <a:lnTo>
                    <a:pt x="25400" y="694689"/>
                  </a:lnTo>
                  <a:close/>
                </a:path>
                <a:path w="25400" h="998220">
                  <a:moveTo>
                    <a:pt x="25400" y="688339"/>
                  </a:moveTo>
                  <a:lnTo>
                    <a:pt x="0" y="688339"/>
                  </a:lnTo>
                  <a:lnTo>
                    <a:pt x="0" y="693419"/>
                  </a:lnTo>
                  <a:lnTo>
                    <a:pt x="25400" y="693419"/>
                  </a:lnTo>
                  <a:lnTo>
                    <a:pt x="25400" y="688339"/>
                  </a:lnTo>
                  <a:close/>
                </a:path>
                <a:path w="25400" h="998220">
                  <a:moveTo>
                    <a:pt x="25400" y="681989"/>
                  </a:moveTo>
                  <a:lnTo>
                    <a:pt x="0" y="681989"/>
                  </a:lnTo>
                  <a:lnTo>
                    <a:pt x="0" y="687069"/>
                  </a:lnTo>
                  <a:lnTo>
                    <a:pt x="25400" y="687069"/>
                  </a:lnTo>
                  <a:lnTo>
                    <a:pt x="25400" y="681989"/>
                  </a:lnTo>
                  <a:close/>
                </a:path>
                <a:path w="25400" h="998220">
                  <a:moveTo>
                    <a:pt x="25400" y="675639"/>
                  </a:moveTo>
                  <a:lnTo>
                    <a:pt x="0" y="675639"/>
                  </a:lnTo>
                  <a:lnTo>
                    <a:pt x="0" y="680719"/>
                  </a:lnTo>
                  <a:lnTo>
                    <a:pt x="25400" y="680719"/>
                  </a:lnTo>
                  <a:lnTo>
                    <a:pt x="25400" y="675639"/>
                  </a:lnTo>
                  <a:close/>
                </a:path>
                <a:path w="25400" h="998220">
                  <a:moveTo>
                    <a:pt x="25400" y="669289"/>
                  </a:moveTo>
                  <a:lnTo>
                    <a:pt x="0" y="669289"/>
                  </a:lnTo>
                  <a:lnTo>
                    <a:pt x="0" y="674369"/>
                  </a:lnTo>
                  <a:lnTo>
                    <a:pt x="25400" y="674369"/>
                  </a:lnTo>
                  <a:lnTo>
                    <a:pt x="25400" y="669289"/>
                  </a:lnTo>
                  <a:close/>
                </a:path>
                <a:path w="25400" h="998220">
                  <a:moveTo>
                    <a:pt x="25400" y="662939"/>
                  </a:moveTo>
                  <a:lnTo>
                    <a:pt x="0" y="662939"/>
                  </a:lnTo>
                  <a:lnTo>
                    <a:pt x="0" y="668019"/>
                  </a:lnTo>
                  <a:lnTo>
                    <a:pt x="25400" y="668019"/>
                  </a:lnTo>
                  <a:lnTo>
                    <a:pt x="25400" y="662939"/>
                  </a:lnTo>
                  <a:close/>
                </a:path>
                <a:path w="25400" h="998220">
                  <a:moveTo>
                    <a:pt x="25400" y="657859"/>
                  </a:moveTo>
                  <a:lnTo>
                    <a:pt x="0" y="657859"/>
                  </a:lnTo>
                  <a:lnTo>
                    <a:pt x="0" y="661669"/>
                  </a:lnTo>
                  <a:lnTo>
                    <a:pt x="25400" y="661669"/>
                  </a:lnTo>
                  <a:lnTo>
                    <a:pt x="25400" y="657859"/>
                  </a:lnTo>
                  <a:close/>
                </a:path>
              </a:pathLst>
            </a:custGeom>
            <a:solidFill>
              <a:srgbClr val="2651D3"/>
            </a:solidFill>
          </p:spPr>
          <p:txBody>
            <a:bodyPr wrap="square" lIns="0" tIns="0" rIns="0" bIns="0" rtlCol="0"/>
            <a:lstStyle/>
            <a:p>
              <a:endParaRPr/>
            </a:p>
          </p:txBody>
        </p:sp>
        <p:sp>
          <p:nvSpPr>
            <p:cNvPr id="479" name="object 479"/>
            <p:cNvSpPr/>
            <p:nvPr/>
          </p:nvSpPr>
          <p:spPr>
            <a:xfrm>
              <a:off x="5455920" y="5380989"/>
              <a:ext cx="25400" cy="1003300"/>
            </a:xfrm>
            <a:custGeom>
              <a:avLst/>
              <a:gdLst/>
              <a:ahLst/>
              <a:cxnLst/>
              <a:rect l="l" t="t" r="r" b="b"/>
              <a:pathLst>
                <a:path w="25400" h="1003300">
                  <a:moveTo>
                    <a:pt x="1269" y="0"/>
                  </a:moveTo>
                  <a:lnTo>
                    <a:pt x="0" y="0"/>
                  </a:lnTo>
                  <a:lnTo>
                    <a:pt x="0" y="1270"/>
                  </a:lnTo>
                  <a:lnTo>
                    <a:pt x="1269" y="1270"/>
                  </a:lnTo>
                  <a:lnTo>
                    <a:pt x="1269" y="0"/>
                  </a:lnTo>
                  <a:close/>
                </a:path>
                <a:path w="25400" h="1003300">
                  <a:moveTo>
                    <a:pt x="7619" y="1270"/>
                  </a:moveTo>
                  <a:lnTo>
                    <a:pt x="0" y="1270"/>
                  </a:lnTo>
                  <a:lnTo>
                    <a:pt x="0" y="7620"/>
                  </a:lnTo>
                  <a:lnTo>
                    <a:pt x="25400" y="7620"/>
                  </a:lnTo>
                  <a:lnTo>
                    <a:pt x="25400" y="5080"/>
                  </a:lnTo>
                  <a:lnTo>
                    <a:pt x="22859" y="5080"/>
                  </a:lnTo>
                  <a:lnTo>
                    <a:pt x="22859" y="3810"/>
                  </a:lnTo>
                  <a:lnTo>
                    <a:pt x="15239" y="3810"/>
                  </a:lnTo>
                  <a:lnTo>
                    <a:pt x="15239" y="2540"/>
                  </a:lnTo>
                  <a:lnTo>
                    <a:pt x="7619" y="2540"/>
                  </a:lnTo>
                  <a:lnTo>
                    <a:pt x="7619" y="1270"/>
                  </a:lnTo>
                  <a:close/>
                </a:path>
                <a:path w="25400" h="1003300">
                  <a:moveTo>
                    <a:pt x="25400" y="7620"/>
                  </a:moveTo>
                  <a:lnTo>
                    <a:pt x="0" y="7620"/>
                  </a:lnTo>
                  <a:lnTo>
                    <a:pt x="0" y="13969"/>
                  </a:lnTo>
                  <a:lnTo>
                    <a:pt x="25400" y="13969"/>
                  </a:lnTo>
                  <a:lnTo>
                    <a:pt x="25400" y="7620"/>
                  </a:lnTo>
                  <a:close/>
                </a:path>
                <a:path w="25400" h="1003300">
                  <a:moveTo>
                    <a:pt x="25400" y="13970"/>
                  </a:moveTo>
                  <a:lnTo>
                    <a:pt x="0" y="13970"/>
                  </a:lnTo>
                  <a:lnTo>
                    <a:pt x="0" y="20320"/>
                  </a:lnTo>
                  <a:lnTo>
                    <a:pt x="25400" y="20320"/>
                  </a:lnTo>
                  <a:lnTo>
                    <a:pt x="25400" y="13970"/>
                  </a:lnTo>
                  <a:close/>
                </a:path>
                <a:path w="25400" h="1003300">
                  <a:moveTo>
                    <a:pt x="25400" y="20320"/>
                  </a:moveTo>
                  <a:lnTo>
                    <a:pt x="0" y="20320"/>
                  </a:lnTo>
                  <a:lnTo>
                    <a:pt x="0" y="33020"/>
                  </a:lnTo>
                  <a:lnTo>
                    <a:pt x="25400" y="33020"/>
                  </a:lnTo>
                  <a:lnTo>
                    <a:pt x="25400" y="20320"/>
                  </a:lnTo>
                  <a:close/>
                </a:path>
                <a:path w="25400" h="1003300">
                  <a:moveTo>
                    <a:pt x="25400" y="33020"/>
                  </a:moveTo>
                  <a:lnTo>
                    <a:pt x="0" y="33020"/>
                  </a:lnTo>
                  <a:lnTo>
                    <a:pt x="0" y="58420"/>
                  </a:lnTo>
                  <a:lnTo>
                    <a:pt x="25400" y="58420"/>
                  </a:lnTo>
                  <a:lnTo>
                    <a:pt x="25400" y="33020"/>
                  </a:lnTo>
                  <a:close/>
                </a:path>
                <a:path w="25400" h="1003300">
                  <a:moveTo>
                    <a:pt x="25400" y="58420"/>
                  </a:moveTo>
                  <a:lnTo>
                    <a:pt x="0" y="58420"/>
                  </a:lnTo>
                  <a:lnTo>
                    <a:pt x="0" y="71120"/>
                  </a:lnTo>
                  <a:lnTo>
                    <a:pt x="25400" y="71120"/>
                  </a:lnTo>
                  <a:lnTo>
                    <a:pt x="25400" y="58420"/>
                  </a:lnTo>
                  <a:close/>
                </a:path>
                <a:path w="25400" h="1003300">
                  <a:moveTo>
                    <a:pt x="25400" y="71120"/>
                  </a:moveTo>
                  <a:lnTo>
                    <a:pt x="0" y="71120"/>
                  </a:lnTo>
                  <a:lnTo>
                    <a:pt x="0" y="77470"/>
                  </a:lnTo>
                  <a:lnTo>
                    <a:pt x="25400" y="77470"/>
                  </a:lnTo>
                  <a:lnTo>
                    <a:pt x="25400" y="71120"/>
                  </a:lnTo>
                  <a:close/>
                </a:path>
                <a:path w="25400" h="1003300">
                  <a:moveTo>
                    <a:pt x="25400" y="77470"/>
                  </a:moveTo>
                  <a:lnTo>
                    <a:pt x="0" y="77470"/>
                  </a:lnTo>
                  <a:lnTo>
                    <a:pt x="0" y="83820"/>
                  </a:lnTo>
                  <a:lnTo>
                    <a:pt x="25400" y="83820"/>
                  </a:lnTo>
                  <a:lnTo>
                    <a:pt x="25400" y="77470"/>
                  </a:lnTo>
                  <a:close/>
                </a:path>
                <a:path w="25400" h="1003300">
                  <a:moveTo>
                    <a:pt x="25400" y="83820"/>
                  </a:moveTo>
                  <a:lnTo>
                    <a:pt x="0" y="83820"/>
                  </a:lnTo>
                  <a:lnTo>
                    <a:pt x="0" y="90170"/>
                  </a:lnTo>
                  <a:lnTo>
                    <a:pt x="25400" y="90170"/>
                  </a:lnTo>
                  <a:lnTo>
                    <a:pt x="25400" y="83820"/>
                  </a:lnTo>
                  <a:close/>
                </a:path>
                <a:path w="25400" h="1003300">
                  <a:moveTo>
                    <a:pt x="25400" y="90170"/>
                  </a:moveTo>
                  <a:lnTo>
                    <a:pt x="0" y="90170"/>
                  </a:lnTo>
                  <a:lnTo>
                    <a:pt x="0" y="96520"/>
                  </a:lnTo>
                  <a:lnTo>
                    <a:pt x="25400" y="96520"/>
                  </a:lnTo>
                  <a:lnTo>
                    <a:pt x="25400" y="90170"/>
                  </a:lnTo>
                  <a:close/>
                </a:path>
                <a:path w="25400" h="1003300">
                  <a:moveTo>
                    <a:pt x="25400" y="96520"/>
                  </a:moveTo>
                  <a:lnTo>
                    <a:pt x="0" y="96520"/>
                  </a:lnTo>
                  <a:lnTo>
                    <a:pt x="0" y="102870"/>
                  </a:lnTo>
                  <a:lnTo>
                    <a:pt x="25400" y="102870"/>
                  </a:lnTo>
                  <a:lnTo>
                    <a:pt x="25400" y="96520"/>
                  </a:lnTo>
                  <a:close/>
                </a:path>
                <a:path w="25400" h="1003300">
                  <a:moveTo>
                    <a:pt x="25400" y="104140"/>
                  </a:moveTo>
                  <a:lnTo>
                    <a:pt x="0" y="104140"/>
                  </a:lnTo>
                  <a:lnTo>
                    <a:pt x="0" y="109220"/>
                  </a:lnTo>
                  <a:lnTo>
                    <a:pt x="25400" y="109220"/>
                  </a:lnTo>
                  <a:lnTo>
                    <a:pt x="25400" y="104140"/>
                  </a:lnTo>
                  <a:close/>
                </a:path>
                <a:path w="25400" h="1003300">
                  <a:moveTo>
                    <a:pt x="25400" y="102870"/>
                  </a:moveTo>
                  <a:lnTo>
                    <a:pt x="0" y="102870"/>
                  </a:lnTo>
                  <a:lnTo>
                    <a:pt x="0" y="104140"/>
                  </a:lnTo>
                  <a:lnTo>
                    <a:pt x="25400" y="104140"/>
                  </a:lnTo>
                  <a:lnTo>
                    <a:pt x="25400" y="102870"/>
                  </a:lnTo>
                  <a:close/>
                </a:path>
                <a:path w="25400" h="1003300">
                  <a:moveTo>
                    <a:pt x="25400" y="109220"/>
                  </a:moveTo>
                  <a:lnTo>
                    <a:pt x="0" y="109220"/>
                  </a:lnTo>
                  <a:lnTo>
                    <a:pt x="0" y="115570"/>
                  </a:lnTo>
                  <a:lnTo>
                    <a:pt x="25400" y="115570"/>
                  </a:lnTo>
                  <a:lnTo>
                    <a:pt x="25400" y="109220"/>
                  </a:lnTo>
                  <a:close/>
                </a:path>
                <a:path w="25400" h="1003300">
                  <a:moveTo>
                    <a:pt x="25400" y="115570"/>
                  </a:moveTo>
                  <a:lnTo>
                    <a:pt x="0" y="115570"/>
                  </a:lnTo>
                  <a:lnTo>
                    <a:pt x="0" y="121920"/>
                  </a:lnTo>
                  <a:lnTo>
                    <a:pt x="25400" y="121920"/>
                  </a:lnTo>
                  <a:lnTo>
                    <a:pt x="25400" y="115570"/>
                  </a:lnTo>
                  <a:close/>
                </a:path>
                <a:path w="25400" h="1003300">
                  <a:moveTo>
                    <a:pt x="25400" y="121920"/>
                  </a:moveTo>
                  <a:lnTo>
                    <a:pt x="0" y="121920"/>
                  </a:lnTo>
                  <a:lnTo>
                    <a:pt x="0" y="128270"/>
                  </a:lnTo>
                  <a:lnTo>
                    <a:pt x="25400" y="128270"/>
                  </a:lnTo>
                  <a:lnTo>
                    <a:pt x="25400" y="121920"/>
                  </a:lnTo>
                  <a:close/>
                </a:path>
                <a:path w="25400" h="1003300">
                  <a:moveTo>
                    <a:pt x="25400" y="128270"/>
                  </a:moveTo>
                  <a:lnTo>
                    <a:pt x="0" y="128270"/>
                  </a:lnTo>
                  <a:lnTo>
                    <a:pt x="0" y="134620"/>
                  </a:lnTo>
                  <a:lnTo>
                    <a:pt x="25400" y="134620"/>
                  </a:lnTo>
                  <a:lnTo>
                    <a:pt x="25400" y="128270"/>
                  </a:lnTo>
                  <a:close/>
                </a:path>
                <a:path w="25400" h="1003300">
                  <a:moveTo>
                    <a:pt x="25400" y="134620"/>
                  </a:moveTo>
                  <a:lnTo>
                    <a:pt x="0" y="134620"/>
                  </a:lnTo>
                  <a:lnTo>
                    <a:pt x="0" y="140970"/>
                  </a:lnTo>
                  <a:lnTo>
                    <a:pt x="25400" y="140970"/>
                  </a:lnTo>
                  <a:lnTo>
                    <a:pt x="25400" y="134620"/>
                  </a:lnTo>
                  <a:close/>
                </a:path>
                <a:path w="25400" h="1003300">
                  <a:moveTo>
                    <a:pt x="25400" y="140970"/>
                  </a:moveTo>
                  <a:lnTo>
                    <a:pt x="0" y="140970"/>
                  </a:lnTo>
                  <a:lnTo>
                    <a:pt x="0" y="166370"/>
                  </a:lnTo>
                  <a:lnTo>
                    <a:pt x="25400" y="166370"/>
                  </a:lnTo>
                  <a:lnTo>
                    <a:pt x="25400" y="140970"/>
                  </a:lnTo>
                  <a:close/>
                </a:path>
                <a:path w="25400" h="1003300">
                  <a:moveTo>
                    <a:pt x="25400" y="166370"/>
                  </a:moveTo>
                  <a:lnTo>
                    <a:pt x="0" y="166370"/>
                  </a:lnTo>
                  <a:lnTo>
                    <a:pt x="0" y="172720"/>
                  </a:lnTo>
                  <a:lnTo>
                    <a:pt x="25400" y="172720"/>
                  </a:lnTo>
                  <a:lnTo>
                    <a:pt x="25400" y="166370"/>
                  </a:lnTo>
                  <a:close/>
                </a:path>
                <a:path w="25400" h="1003300">
                  <a:moveTo>
                    <a:pt x="25400" y="172720"/>
                  </a:moveTo>
                  <a:lnTo>
                    <a:pt x="0" y="172720"/>
                  </a:lnTo>
                  <a:lnTo>
                    <a:pt x="0" y="179070"/>
                  </a:lnTo>
                  <a:lnTo>
                    <a:pt x="25400" y="179070"/>
                  </a:lnTo>
                  <a:lnTo>
                    <a:pt x="25400" y="172720"/>
                  </a:lnTo>
                  <a:close/>
                </a:path>
                <a:path w="25400" h="1003300">
                  <a:moveTo>
                    <a:pt x="25400" y="179070"/>
                  </a:moveTo>
                  <a:lnTo>
                    <a:pt x="0" y="179070"/>
                  </a:lnTo>
                  <a:lnTo>
                    <a:pt x="0" y="185419"/>
                  </a:lnTo>
                  <a:lnTo>
                    <a:pt x="25400" y="185419"/>
                  </a:lnTo>
                  <a:lnTo>
                    <a:pt x="25400" y="179070"/>
                  </a:lnTo>
                  <a:close/>
                </a:path>
                <a:path w="25400" h="1003300">
                  <a:moveTo>
                    <a:pt x="25400" y="185420"/>
                  </a:moveTo>
                  <a:lnTo>
                    <a:pt x="0" y="185420"/>
                  </a:lnTo>
                  <a:lnTo>
                    <a:pt x="0" y="189230"/>
                  </a:lnTo>
                  <a:lnTo>
                    <a:pt x="25400" y="189230"/>
                  </a:lnTo>
                  <a:lnTo>
                    <a:pt x="25400" y="185420"/>
                  </a:lnTo>
                  <a:close/>
                </a:path>
                <a:path w="25400" h="1003300">
                  <a:moveTo>
                    <a:pt x="25400" y="189230"/>
                  </a:moveTo>
                  <a:lnTo>
                    <a:pt x="0" y="189230"/>
                  </a:lnTo>
                  <a:lnTo>
                    <a:pt x="0" y="191770"/>
                  </a:lnTo>
                  <a:lnTo>
                    <a:pt x="25400" y="191770"/>
                  </a:lnTo>
                  <a:lnTo>
                    <a:pt x="25400" y="189230"/>
                  </a:lnTo>
                  <a:close/>
                </a:path>
                <a:path w="25400" h="1003300">
                  <a:moveTo>
                    <a:pt x="25400" y="191770"/>
                  </a:moveTo>
                  <a:lnTo>
                    <a:pt x="0" y="191770"/>
                  </a:lnTo>
                  <a:lnTo>
                    <a:pt x="0" y="204469"/>
                  </a:lnTo>
                  <a:lnTo>
                    <a:pt x="25400" y="204469"/>
                  </a:lnTo>
                  <a:lnTo>
                    <a:pt x="25400" y="191770"/>
                  </a:lnTo>
                  <a:close/>
                </a:path>
                <a:path w="25400" h="1003300">
                  <a:moveTo>
                    <a:pt x="25400" y="204470"/>
                  </a:moveTo>
                  <a:lnTo>
                    <a:pt x="0" y="204470"/>
                  </a:lnTo>
                  <a:lnTo>
                    <a:pt x="0" y="210819"/>
                  </a:lnTo>
                  <a:lnTo>
                    <a:pt x="25400" y="210819"/>
                  </a:lnTo>
                  <a:lnTo>
                    <a:pt x="25400" y="204470"/>
                  </a:lnTo>
                  <a:close/>
                </a:path>
                <a:path w="25400" h="1003300">
                  <a:moveTo>
                    <a:pt x="25400" y="210820"/>
                  </a:moveTo>
                  <a:lnTo>
                    <a:pt x="0" y="210820"/>
                  </a:lnTo>
                  <a:lnTo>
                    <a:pt x="0" y="220980"/>
                  </a:lnTo>
                  <a:lnTo>
                    <a:pt x="25400" y="220980"/>
                  </a:lnTo>
                  <a:lnTo>
                    <a:pt x="25400" y="210820"/>
                  </a:lnTo>
                  <a:close/>
                </a:path>
                <a:path w="25400" h="1003300">
                  <a:moveTo>
                    <a:pt x="25400" y="220980"/>
                  </a:moveTo>
                  <a:lnTo>
                    <a:pt x="0" y="220980"/>
                  </a:lnTo>
                  <a:lnTo>
                    <a:pt x="0" y="227330"/>
                  </a:lnTo>
                  <a:lnTo>
                    <a:pt x="25400" y="227330"/>
                  </a:lnTo>
                  <a:lnTo>
                    <a:pt x="25400" y="220980"/>
                  </a:lnTo>
                  <a:close/>
                </a:path>
                <a:path w="25400" h="1003300">
                  <a:moveTo>
                    <a:pt x="25400" y="227330"/>
                  </a:moveTo>
                  <a:lnTo>
                    <a:pt x="0" y="227330"/>
                  </a:lnTo>
                  <a:lnTo>
                    <a:pt x="0" y="236219"/>
                  </a:lnTo>
                  <a:lnTo>
                    <a:pt x="25400" y="236219"/>
                  </a:lnTo>
                  <a:lnTo>
                    <a:pt x="25400" y="227330"/>
                  </a:lnTo>
                  <a:close/>
                </a:path>
                <a:path w="25400" h="1003300">
                  <a:moveTo>
                    <a:pt x="25400" y="236220"/>
                  </a:moveTo>
                  <a:lnTo>
                    <a:pt x="0" y="236220"/>
                  </a:lnTo>
                  <a:lnTo>
                    <a:pt x="0" y="241300"/>
                  </a:lnTo>
                  <a:lnTo>
                    <a:pt x="25400" y="241300"/>
                  </a:lnTo>
                  <a:lnTo>
                    <a:pt x="25400" y="236220"/>
                  </a:lnTo>
                  <a:close/>
                </a:path>
                <a:path w="25400" h="1003300">
                  <a:moveTo>
                    <a:pt x="25400" y="241300"/>
                  </a:moveTo>
                  <a:lnTo>
                    <a:pt x="0" y="241300"/>
                  </a:lnTo>
                  <a:lnTo>
                    <a:pt x="0" y="242569"/>
                  </a:lnTo>
                  <a:lnTo>
                    <a:pt x="25400" y="242569"/>
                  </a:lnTo>
                  <a:lnTo>
                    <a:pt x="25400" y="241300"/>
                  </a:lnTo>
                  <a:close/>
                </a:path>
                <a:path w="25400" h="1003300">
                  <a:moveTo>
                    <a:pt x="25400" y="242570"/>
                  </a:moveTo>
                  <a:lnTo>
                    <a:pt x="0" y="242570"/>
                  </a:lnTo>
                  <a:lnTo>
                    <a:pt x="0" y="248919"/>
                  </a:lnTo>
                  <a:lnTo>
                    <a:pt x="25400" y="248919"/>
                  </a:lnTo>
                  <a:lnTo>
                    <a:pt x="25400" y="242570"/>
                  </a:lnTo>
                  <a:close/>
                </a:path>
                <a:path w="25400" h="1003300">
                  <a:moveTo>
                    <a:pt x="25400" y="248920"/>
                  </a:moveTo>
                  <a:lnTo>
                    <a:pt x="0" y="248920"/>
                  </a:lnTo>
                  <a:lnTo>
                    <a:pt x="0" y="259080"/>
                  </a:lnTo>
                  <a:lnTo>
                    <a:pt x="25400" y="259080"/>
                  </a:lnTo>
                  <a:lnTo>
                    <a:pt x="25400" y="248920"/>
                  </a:lnTo>
                  <a:close/>
                </a:path>
                <a:path w="25400" h="1003300">
                  <a:moveTo>
                    <a:pt x="25400" y="259080"/>
                  </a:moveTo>
                  <a:lnTo>
                    <a:pt x="0" y="259080"/>
                  </a:lnTo>
                  <a:lnTo>
                    <a:pt x="0" y="267969"/>
                  </a:lnTo>
                  <a:lnTo>
                    <a:pt x="25400" y="267969"/>
                  </a:lnTo>
                  <a:lnTo>
                    <a:pt x="25400" y="259080"/>
                  </a:lnTo>
                  <a:close/>
                </a:path>
                <a:path w="25400" h="1003300">
                  <a:moveTo>
                    <a:pt x="25400" y="267970"/>
                  </a:moveTo>
                  <a:lnTo>
                    <a:pt x="0" y="267970"/>
                  </a:lnTo>
                  <a:lnTo>
                    <a:pt x="0" y="306070"/>
                  </a:lnTo>
                  <a:lnTo>
                    <a:pt x="25400" y="306070"/>
                  </a:lnTo>
                  <a:lnTo>
                    <a:pt x="25400" y="267970"/>
                  </a:lnTo>
                  <a:close/>
                </a:path>
                <a:path w="25400" h="1003300">
                  <a:moveTo>
                    <a:pt x="25400" y="306070"/>
                  </a:moveTo>
                  <a:lnTo>
                    <a:pt x="0" y="306070"/>
                  </a:lnTo>
                  <a:lnTo>
                    <a:pt x="0" y="309880"/>
                  </a:lnTo>
                  <a:lnTo>
                    <a:pt x="25400" y="309880"/>
                  </a:lnTo>
                  <a:lnTo>
                    <a:pt x="25400" y="306070"/>
                  </a:lnTo>
                  <a:close/>
                </a:path>
                <a:path w="25400" h="1003300">
                  <a:moveTo>
                    <a:pt x="25400" y="309880"/>
                  </a:moveTo>
                  <a:lnTo>
                    <a:pt x="0" y="309880"/>
                  </a:lnTo>
                  <a:lnTo>
                    <a:pt x="0" y="312420"/>
                  </a:lnTo>
                  <a:lnTo>
                    <a:pt x="25400" y="312420"/>
                  </a:lnTo>
                  <a:lnTo>
                    <a:pt x="25400" y="309880"/>
                  </a:lnTo>
                  <a:close/>
                </a:path>
                <a:path w="25400" h="1003300">
                  <a:moveTo>
                    <a:pt x="25400" y="312420"/>
                  </a:moveTo>
                  <a:lnTo>
                    <a:pt x="0" y="312420"/>
                  </a:lnTo>
                  <a:lnTo>
                    <a:pt x="0" y="318770"/>
                  </a:lnTo>
                  <a:lnTo>
                    <a:pt x="25400" y="318770"/>
                  </a:lnTo>
                  <a:lnTo>
                    <a:pt x="25400" y="312420"/>
                  </a:lnTo>
                  <a:close/>
                </a:path>
                <a:path w="25400" h="1003300">
                  <a:moveTo>
                    <a:pt x="25400" y="318770"/>
                  </a:moveTo>
                  <a:lnTo>
                    <a:pt x="0" y="318770"/>
                  </a:lnTo>
                  <a:lnTo>
                    <a:pt x="0" y="322580"/>
                  </a:lnTo>
                  <a:lnTo>
                    <a:pt x="25400" y="322580"/>
                  </a:lnTo>
                  <a:lnTo>
                    <a:pt x="25400" y="318770"/>
                  </a:lnTo>
                  <a:close/>
                </a:path>
                <a:path w="25400" h="1003300">
                  <a:moveTo>
                    <a:pt x="25400" y="322580"/>
                  </a:moveTo>
                  <a:lnTo>
                    <a:pt x="0" y="322580"/>
                  </a:lnTo>
                  <a:lnTo>
                    <a:pt x="0" y="360680"/>
                  </a:lnTo>
                  <a:lnTo>
                    <a:pt x="25400" y="360680"/>
                  </a:lnTo>
                  <a:lnTo>
                    <a:pt x="25400" y="322580"/>
                  </a:lnTo>
                  <a:close/>
                </a:path>
                <a:path w="25400" h="1003300">
                  <a:moveTo>
                    <a:pt x="25400" y="360680"/>
                  </a:moveTo>
                  <a:lnTo>
                    <a:pt x="0" y="360680"/>
                  </a:lnTo>
                  <a:lnTo>
                    <a:pt x="0" y="369570"/>
                  </a:lnTo>
                  <a:lnTo>
                    <a:pt x="25400" y="369570"/>
                  </a:lnTo>
                  <a:lnTo>
                    <a:pt x="25400" y="360680"/>
                  </a:lnTo>
                  <a:close/>
                </a:path>
                <a:path w="25400" h="1003300">
                  <a:moveTo>
                    <a:pt x="25400" y="369570"/>
                  </a:moveTo>
                  <a:lnTo>
                    <a:pt x="0" y="369570"/>
                  </a:lnTo>
                  <a:lnTo>
                    <a:pt x="0" y="375920"/>
                  </a:lnTo>
                  <a:lnTo>
                    <a:pt x="25400" y="375920"/>
                  </a:lnTo>
                  <a:lnTo>
                    <a:pt x="25400" y="369570"/>
                  </a:lnTo>
                  <a:close/>
                </a:path>
                <a:path w="25400" h="1003300">
                  <a:moveTo>
                    <a:pt x="25400" y="375920"/>
                  </a:moveTo>
                  <a:lnTo>
                    <a:pt x="0" y="375920"/>
                  </a:lnTo>
                  <a:lnTo>
                    <a:pt x="0" y="382270"/>
                  </a:lnTo>
                  <a:lnTo>
                    <a:pt x="25400" y="382270"/>
                  </a:lnTo>
                  <a:lnTo>
                    <a:pt x="25400" y="375920"/>
                  </a:lnTo>
                  <a:close/>
                </a:path>
                <a:path w="25400" h="1003300">
                  <a:moveTo>
                    <a:pt x="25400" y="382270"/>
                  </a:moveTo>
                  <a:lnTo>
                    <a:pt x="0" y="382270"/>
                  </a:lnTo>
                  <a:lnTo>
                    <a:pt x="0" y="386080"/>
                  </a:lnTo>
                  <a:lnTo>
                    <a:pt x="25400" y="386080"/>
                  </a:lnTo>
                  <a:lnTo>
                    <a:pt x="25400" y="382270"/>
                  </a:lnTo>
                  <a:close/>
                </a:path>
                <a:path w="25400" h="1003300">
                  <a:moveTo>
                    <a:pt x="25400" y="386080"/>
                  </a:moveTo>
                  <a:lnTo>
                    <a:pt x="0" y="386080"/>
                  </a:lnTo>
                  <a:lnTo>
                    <a:pt x="0" y="392430"/>
                  </a:lnTo>
                  <a:lnTo>
                    <a:pt x="25400" y="392430"/>
                  </a:lnTo>
                  <a:lnTo>
                    <a:pt x="25400" y="386080"/>
                  </a:lnTo>
                  <a:close/>
                </a:path>
                <a:path w="25400" h="1003300">
                  <a:moveTo>
                    <a:pt x="25400" y="392430"/>
                  </a:moveTo>
                  <a:lnTo>
                    <a:pt x="0" y="392430"/>
                  </a:lnTo>
                  <a:lnTo>
                    <a:pt x="0" y="394970"/>
                  </a:lnTo>
                  <a:lnTo>
                    <a:pt x="25400" y="394970"/>
                  </a:lnTo>
                  <a:lnTo>
                    <a:pt x="25400" y="392430"/>
                  </a:lnTo>
                  <a:close/>
                </a:path>
                <a:path w="25400" h="1003300">
                  <a:moveTo>
                    <a:pt x="25400" y="394970"/>
                  </a:moveTo>
                  <a:lnTo>
                    <a:pt x="0" y="394970"/>
                  </a:lnTo>
                  <a:lnTo>
                    <a:pt x="0" y="398780"/>
                  </a:lnTo>
                  <a:lnTo>
                    <a:pt x="25400" y="398780"/>
                  </a:lnTo>
                  <a:lnTo>
                    <a:pt x="25400" y="394970"/>
                  </a:lnTo>
                  <a:close/>
                </a:path>
                <a:path w="25400" h="1003300">
                  <a:moveTo>
                    <a:pt x="25400" y="398780"/>
                  </a:moveTo>
                  <a:lnTo>
                    <a:pt x="0" y="398780"/>
                  </a:lnTo>
                  <a:lnTo>
                    <a:pt x="0" y="401320"/>
                  </a:lnTo>
                  <a:lnTo>
                    <a:pt x="25400" y="401320"/>
                  </a:lnTo>
                  <a:lnTo>
                    <a:pt x="25400" y="398780"/>
                  </a:lnTo>
                  <a:close/>
                </a:path>
                <a:path w="25400" h="1003300">
                  <a:moveTo>
                    <a:pt x="25400" y="401320"/>
                  </a:moveTo>
                  <a:lnTo>
                    <a:pt x="0" y="401320"/>
                  </a:lnTo>
                  <a:lnTo>
                    <a:pt x="0" y="407670"/>
                  </a:lnTo>
                  <a:lnTo>
                    <a:pt x="25400" y="407670"/>
                  </a:lnTo>
                  <a:lnTo>
                    <a:pt x="25400" y="401320"/>
                  </a:lnTo>
                  <a:close/>
                </a:path>
                <a:path w="25400" h="1003300">
                  <a:moveTo>
                    <a:pt x="25400" y="407670"/>
                  </a:moveTo>
                  <a:lnTo>
                    <a:pt x="0" y="407670"/>
                  </a:lnTo>
                  <a:lnTo>
                    <a:pt x="0" y="433070"/>
                  </a:lnTo>
                  <a:lnTo>
                    <a:pt x="25400" y="433070"/>
                  </a:lnTo>
                  <a:lnTo>
                    <a:pt x="25400" y="407670"/>
                  </a:lnTo>
                  <a:close/>
                </a:path>
                <a:path w="25400" h="1003300">
                  <a:moveTo>
                    <a:pt x="25400" y="433070"/>
                  </a:moveTo>
                  <a:lnTo>
                    <a:pt x="0" y="433070"/>
                  </a:lnTo>
                  <a:lnTo>
                    <a:pt x="0" y="439420"/>
                  </a:lnTo>
                  <a:lnTo>
                    <a:pt x="25400" y="439420"/>
                  </a:lnTo>
                  <a:lnTo>
                    <a:pt x="25400" y="433070"/>
                  </a:lnTo>
                  <a:close/>
                </a:path>
                <a:path w="25400" h="1003300">
                  <a:moveTo>
                    <a:pt x="25400" y="439420"/>
                  </a:moveTo>
                  <a:lnTo>
                    <a:pt x="0" y="439420"/>
                  </a:lnTo>
                  <a:lnTo>
                    <a:pt x="0" y="452120"/>
                  </a:lnTo>
                  <a:lnTo>
                    <a:pt x="25400" y="452120"/>
                  </a:lnTo>
                  <a:lnTo>
                    <a:pt x="25400" y="439420"/>
                  </a:lnTo>
                  <a:close/>
                </a:path>
                <a:path w="25400" h="1003300">
                  <a:moveTo>
                    <a:pt x="25400" y="452120"/>
                  </a:moveTo>
                  <a:lnTo>
                    <a:pt x="0" y="452120"/>
                  </a:lnTo>
                  <a:lnTo>
                    <a:pt x="0" y="468630"/>
                  </a:lnTo>
                  <a:lnTo>
                    <a:pt x="25400" y="468630"/>
                  </a:lnTo>
                  <a:lnTo>
                    <a:pt x="25400" y="452120"/>
                  </a:lnTo>
                  <a:close/>
                </a:path>
                <a:path w="25400" h="1003300">
                  <a:moveTo>
                    <a:pt x="25400" y="468630"/>
                  </a:moveTo>
                  <a:lnTo>
                    <a:pt x="0" y="468630"/>
                  </a:lnTo>
                  <a:lnTo>
                    <a:pt x="0" y="471170"/>
                  </a:lnTo>
                  <a:lnTo>
                    <a:pt x="25400" y="471170"/>
                  </a:lnTo>
                  <a:lnTo>
                    <a:pt x="25400" y="468630"/>
                  </a:lnTo>
                  <a:close/>
                </a:path>
                <a:path w="25400" h="1003300">
                  <a:moveTo>
                    <a:pt x="25400" y="471170"/>
                  </a:moveTo>
                  <a:lnTo>
                    <a:pt x="0" y="471170"/>
                  </a:lnTo>
                  <a:lnTo>
                    <a:pt x="0" y="474980"/>
                  </a:lnTo>
                  <a:lnTo>
                    <a:pt x="25400" y="474980"/>
                  </a:lnTo>
                  <a:lnTo>
                    <a:pt x="25400" y="471170"/>
                  </a:lnTo>
                  <a:close/>
                </a:path>
                <a:path w="25400" h="1003300">
                  <a:moveTo>
                    <a:pt x="25400" y="474980"/>
                  </a:moveTo>
                  <a:lnTo>
                    <a:pt x="0" y="474980"/>
                  </a:lnTo>
                  <a:lnTo>
                    <a:pt x="0" y="477519"/>
                  </a:lnTo>
                  <a:lnTo>
                    <a:pt x="25400" y="477519"/>
                  </a:lnTo>
                  <a:lnTo>
                    <a:pt x="25400" y="474980"/>
                  </a:lnTo>
                  <a:close/>
                </a:path>
                <a:path w="25400" h="1003300">
                  <a:moveTo>
                    <a:pt x="25400" y="477520"/>
                  </a:moveTo>
                  <a:lnTo>
                    <a:pt x="0" y="477520"/>
                  </a:lnTo>
                  <a:lnTo>
                    <a:pt x="0" y="481330"/>
                  </a:lnTo>
                  <a:lnTo>
                    <a:pt x="25400" y="481330"/>
                  </a:lnTo>
                  <a:lnTo>
                    <a:pt x="25400" y="477520"/>
                  </a:lnTo>
                  <a:close/>
                </a:path>
                <a:path w="25400" h="1003300">
                  <a:moveTo>
                    <a:pt x="25400" y="481330"/>
                  </a:moveTo>
                  <a:lnTo>
                    <a:pt x="0" y="481330"/>
                  </a:lnTo>
                  <a:lnTo>
                    <a:pt x="0" y="487680"/>
                  </a:lnTo>
                  <a:lnTo>
                    <a:pt x="25400" y="487680"/>
                  </a:lnTo>
                  <a:lnTo>
                    <a:pt x="25400" y="481330"/>
                  </a:lnTo>
                  <a:close/>
                </a:path>
                <a:path w="25400" h="1003300">
                  <a:moveTo>
                    <a:pt x="25400" y="487680"/>
                  </a:moveTo>
                  <a:lnTo>
                    <a:pt x="0" y="487680"/>
                  </a:lnTo>
                  <a:lnTo>
                    <a:pt x="0" y="496570"/>
                  </a:lnTo>
                  <a:lnTo>
                    <a:pt x="25400" y="496570"/>
                  </a:lnTo>
                  <a:lnTo>
                    <a:pt x="25400" y="487680"/>
                  </a:lnTo>
                  <a:close/>
                </a:path>
                <a:path w="25400" h="1003300">
                  <a:moveTo>
                    <a:pt x="25400" y="496570"/>
                  </a:moveTo>
                  <a:lnTo>
                    <a:pt x="0" y="496570"/>
                  </a:lnTo>
                  <a:lnTo>
                    <a:pt x="0" y="509270"/>
                  </a:lnTo>
                  <a:lnTo>
                    <a:pt x="25400" y="509270"/>
                  </a:lnTo>
                  <a:lnTo>
                    <a:pt x="25400" y="496570"/>
                  </a:lnTo>
                  <a:close/>
                </a:path>
                <a:path w="25400" h="1003300">
                  <a:moveTo>
                    <a:pt x="25400" y="509270"/>
                  </a:moveTo>
                  <a:lnTo>
                    <a:pt x="0" y="509270"/>
                  </a:lnTo>
                  <a:lnTo>
                    <a:pt x="0" y="519430"/>
                  </a:lnTo>
                  <a:lnTo>
                    <a:pt x="25400" y="519430"/>
                  </a:lnTo>
                  <a:lnTo>
                    <a:pt x="25400" y="509270"/>
                  </a:lnTo>
                  <a:close/>
                </a:path>
                <a:path w="25400" h="1003300">
                  <a:moveTo>
                    <a:pt x="25400" y="519430"/>
                  </a:moveTo>
                  <a:lnTo>
                    <a:pt x="0" y="519430"/>
                  </a:lnTo>
                  <a:lnTo>
                    <a:pt x="0" y="521970"/>
                  </a:lnTo>
                  <a:lnTo>
                    <a:pt x="25400" y="521970"/>
                  </a:lnTo>
                  <a:lnTo>
                    <a:pt x="25400" y="519430"/>
                  </a:lnTo>
                  <a:close/>
                </a:path>
                <a:path w="25400" h="1003300">
                  <a:moveTo>
                    <a:pt x="25400" y="521970"/>
                  </a:moveTo>
                  <a:lnTo>
                    <a:pt x="0" y="521970"/>
                  </a:lnTo>
                  <a:lnTo>
                    <a:pt x="0" y="528320"/>
                  </a:lnTo>
                  <a:lnTo>
                    <a:pt x="25400" y="528320"/>
                  </a:lnTo>
                  <a:lnTo>
                    <a:pt x="25400" y="521970"/>
                  </a:lnTo>
                  <a:close/>
                </a:path>
                <a:path w="25400" h="1003300">
                  <a:moveTo>
                    <a:pt x="25400" y="528320"/>
                  </a:moveTo>
                  <a:lnTo>
                    <a:pt x="0" y="528320"/>
                  </a:lnTo>
                  <a:lnTo>
                    <a:pt x="0" y="532130"/>
                  </a:lnTo>
                  <a:lnTo>
                    <a:pt x="25400" y="532130"/>
                  </a:lnTo>
                  <a:lnTo>
                    <a:pt x="25400" y="528320"/>
                  </a:lnTo>
                  <a:close/>
                </a:path>
                <a:path w="25400" h="1003300">
                  <a:moveTo>
                    <a:pt x="25400" y="532130"/>
                  </a:moveTo>
                  <a:lnTo>
                    <a:pt x="0" y="532130"/>
                  </a:lnTo>
                  <a:lnTo>
                    <a:pt x="0" y="538480"/>
                  </a:lnTo>
                  <a:lnTo>
                    <a:pt x="25400" y="538480"/>
                  </a:lnTo>
                  <a:lnTo>
                    <a:pt x="25400" y="532130"/>
                  </a:lnTo>
                  <a:close/>
                </a:path>
                <a:path w="25400" h="1003300">
                  <a:moveTo>
                    <a:pt x="25400" y="538480"/>
                  </a:moveTo>
                  <a:lnTo>
                    <a:pt x="0" y="538480"/>
                  </a:lnTo>
                  <a:lnTo>
                    <a:pt x="0" y="541020"/>
                  </a:lnTo>
                  <a:lnTo>
                    <a:pt x="25400" y="541020"/>
                  </a:lnTo>
                  <a:lnTo>
                    <a:pt x="25400" y="538480"/>
                  </a:lnTo>
                  <a:close/>
                </a:path>
                <a:path w="25400" h="1003300">
                  <a:moveTo>
                    <a:pt x="25400" y="541020"/>
                  </a:moveTo>
                  <a:lnTo>
                    <a:pt x="0" y="541020"/>
                  </a:lnTo>
                  <a:lnTo>
                    <a:pt x="0" y="544830"/>
                  </a:lnTo>
                  <a:lnTo>
                    <a:pt x="25400" y="544830"/>
                  </a:lnTo>
                  <a:lnTo>
                    <a:pt x="25400" y="541020"/>
                  </a:lnTo>
                  <a:close/>
                </a:path>
                <a:path w="25400" h="1003300">
                  <a:moveTo>
                    <a:pt x="25400" y="544830"/>
                  </a:moveTo>
                  <a:lnTo>
                    <a:pt x="0" y="544830"/>
                  </a:lnTo>
                  <a:lnTo>
                    <a:pt x="0" y="547370"/>
                  </a:lnTo>
                  <a:lnTo>
                    <a:pt x="25400" y="547370"/>
                  </a:lnTo>
                  <a:lnTo>
                    <a:pt x="25400" y="544830"/>
                  </a:lnTo>
                  <a:close/>
                </a:path>
                <a:path w="25400" h="1003300">
                  <a:moveTo>
                    <a:pt x="25400" y="547370"/>
                  </a:moveTo>
                  <a:lnTo>
                    <a:pt x="0" y="547370"/>
                  </a:lnTo>
                  <a:lnTo>
                    <a:pt x="0" y="553720"/>
                  </a:lnTo>
                  <a:lnTo>
                    <a:pt x="25400" y="553720"/>
                  </a:lnTo>
                  <a:lnTo>
                    <a:pt x="25400" y="547370"/>
                  </a:lnTo>
                  <a:close/>
                </a:path>
                <a:path w="25400" h="1003300">
                  <a:moveTo>
                    <a:pt x="25400" y="553720"/>
                  </a:moveTo>
                  <a:lnTo>
                    <a:pt x="0" y="553720"/>
                  </a:lnTo>
                  <a:lnTo>
                    <a:pt x="0" y="572770"/>
                  </a:lnTo>
                  <a:lnTo>
                    <a:pt x="25400" y="572770"/>
                  </a:lnTo>
                  <a:lnTo>
                    <a:pt x="25400" y="553720"/>
                  </a:lnTo>
                  <a:close/>
                </a:path>
                <a:path w="25400" h="1003300">
                  <a:moveTo>
                    <a:pt x="25400" y="572770"/>
                  </a:moveTo>
                  <a:lnTo>
                    <a:pt x="0" y="572770"/>
                  </a:lnTo>
                  <a:lnTo>
                    <a:pt x="0" y="576580"/>
                  </a:lnTo>
                  <a:lnTo>
                    <a:pt x="25400" y="576580"/>
                  </a:lnTo>
                  <a:lnTo>
                    <a:pt x="25400" y="572770"/>
                  </a:lnTo>
                  <a:close/>
                </a:path>
                <a:path w="25400" h="1003300">
                  <a:moveTo>
                    <a:pt x="25400" y="576580"/>
                  </a:moveTo>
                  <a:lnTo>
                    <a:pt x="0" y="576580"/>
                  </a:lnTo>
                  <a:lnTo>
                    <a:pt x="0" y="589280"/>
                  </a:lnTo>
                  <a:lnTo>
                    <a:pt x="25400" y="589280"/>
                  </a:lnTo>
                  <a:lnTo>
                    <a:pt x="25400" y="576580"/>
                  </a:lnTo>
                  <a:close/>
                </a:path>
                <a:path w="25400" h="1003300">
                  <a:moveTo>
                    <a:pt x="25400" y="589280"/>
                  </a:moveTo>
                  <a:lnTo>
                    <a:pt x="0" y="589280"/>
                  </a:lnTo>
                  <a:lnTo>
                    <a:pt x="0" y="598170"/>
                  </a:lnTo>
                  <a:lnTo>
                    <a:pt x="25400" y="598170"/>
                  </a:lnTo>
                  <a:lnTo>
                    <a:pt x="25400" y="589280"/>
                  </a:lnTo>
                  <a:close/>
                </a:path>
                <a:path w="25400" h="1003300">
                  <a:moveTo>
                    <a:pt x="25400" y="598170"/>
                  </a:moveTo>
                  <a:lnTo>
                    <a:pt x="0" y="598170"/>
                  </a:lnTo>
                  <a:lnTo>
                    <a:pt x="0" y="601980"/>
                  </a:lnTo>
                  <a:lnTo>
                    <a:pt x="25400" y="601980"/>
                  </a:lnTo>
                  <a:lnTo>
                    <a:pt x="25400" y="598170"/>
                  </a:lnTo>
                  <a:close/>
                </a:path>
                <a:path w="25400" h="1003300">
                  <a:moveTo>
                    <a:pt x="25400" y="601980"/>
                  </a:moveTo>
                  <a:lnTo>
                    <a:pt x="0" y="601980"/>
                  </a:lnTo>
                  <a:lnTo>
                    <a:pt x="0" y="617220"/>
                  </a:lnTo>
                  <a:lnTo>
                    <a:pt x="25400" y="617220"/>
                  </a:lnTo>
                  <a:lnTo>
                    <a:pt x="25400" y="601980"/>
                  </a:lnTo>
                  <a:close/>
                </a:path>
                <a:path w="25400" h="1003300">
                  <a:moveTo>
                    <a:pt x="25400" y="617220"/>
                  </a:moveTo>
                  <a:lnTo>
                    <a:pt x="0" y="617220"/>
                  </a:lnTo>
                  <a:lnTo>
                    <a:pt x="0" y="623570"/>
                  </a:lnTo>
                  <a:lnTo>
                    <a:pt x="25400" y="623570"/>
                  </a:lnTo>
                  <a:lnTo>
                    <a:pt x="25400" y="617220"/>
                  </a:lnTo>
                  <a:close/>
                </a:path>
                <a:path w="25400" h="1003300">
                  <a:moveTo>
                    <a:pt x="25400" y="623570"/>
                  </a:moveTo>
                  <a:lnTo>
                    <a:pt x="0" y="623570"/>
                  </a:lnTo>
                  <a:lnTo>
                    <a:pt x="0" y="627380"/>
                  </a:lnTo>
                  <a:lnTo>
                    <a:pt x="25400" y="627380"/>
                  </a:lnTo>
                  <a:lnTo>
                    <a:pt x="25400" y="623570"/>
                  </a:lnTo>
                  <a:close/>
                </a:path>
                <a:path w="25400" h="1003300">
                  <a:moveTo>
                    <a:pt x="25400" y="627380"/>
                  </a:moveTo>
                  <a:lnTo>
                    <a:pt x="0" y="627380"/>
                  </a:lnTo>
                  <a:lnTo>
                    <a:pt x="0" y="629920"/>
                  </a:lnTo>
                  <a:lnTo>
                    <a:pt x="25400" y="629920"/>
                  </a:lnTo>
                  <a:lnTo>
                    <a:pt x="25400" y="627380"/>
                  </a:lnTo>
                  <a:close/>
                </a:path>
                <a:path w="25400" h="1003300">
                  <a:moveTo>
                    <a:pt x="25400" y="629920"/>
                  </a:moveTo>
                  <a:lnTo>
                    <a:pt x="0" y="629920"/>
                  </a:lnTo>
                  <a:lnTo>
                    <a:pt x="0" y="633730"/>
                  </a:lnTo>
                  <a:lnTo>
                    <a:pt x="25400" y="633730"/>
                  </a:lnTo>
                  <a:lnTo>
                    <a:pt x="25400" y="629920"/>
                  </a:lnTo>
                  <a:close/>
                </a:path>
                <a:path w="25400" h="1003300">
                  <a:moveTo>
                    <a:pt x="25400" y="633730"/>
                  </a:moveTo>
                  <a:lnTo>
                    <a:pt x="0" y="633730"/>
                  </a:lnTo>
                  <a:lnTo>
                    <a:pt x="0" y="640080"/>
                  </a:lnTo>
                  <a:lnTo>
                    <a:pt x="25400" y="640080"/>
                  </a:lnTo>
                  <a:lnTo>
                    <a:pt x="25400" y="633730"/>
                  </a:lnTo>
                  <a:close/>
                </a:path>
                <a:path w="25400" h="1003300">
                  <a:moveTo>
                    <a:pt x="25400" y="640080"/>
                  </a:moveTo>
                  <a:lnTo>
                    <a:pt x="0" y="640080"/>
                  </a:lnTo>
                  <a:lnTo>
                    <a:pt x="0" y="642620"/>
                  </a:lnTo>
                  <a:lnTo>
                    <a:pt x="25400" y="642620"/>
                  </a:lnTo>
                  <a:lnTo>
                    <a:pt x="25400" y="640080"/>
                  </a:lnTo>
                  <a:close/>
                </a:path>
                <a:path w="25400" h="1003300">
                  <a:moveTo>
                    <a:pt x="25400" y="642620"/>
                  </a:moveTo>
                  <a:lnTo>
                    <a:pt x="0" y="642620"/>
                  </a:lnTo>
                  <a:lnTo>
                    <a:pt x="0" y="648970"/>
                  </a:lnTo>
                  <a:lnTo>
                    <a:pt x="25400" y="648970"/>
                  </a:lnTo>
                  <a:lnTo>
                    <a:pt x="25400" y="642620"/>
                  </a:lnTo>
                  <a:close/>
                </a:path>
                <a:path w="25400" h="1003300">
                  <a:moveTo>
                    <a:pt x="25400" y="648970"/>
                  </a:moveTo>
                  <a:lnTo>
                    <a:pt x="0" y="648970"/>
                  </a:lnTo>
                  <a:lnTo>
                    <a:pt x="0" y="661670"/>
                  </a:lnTo>
                  <a:lnTo>
                    <a:pt x="25400" y="661670"/>
                  </a:lnTo>
                  <a:lnTo>
                    <a:pt x="25400" y="648970"/>
                  </a:lnTo>
                  <a:close/>
                </a:path>
                <a:path w="25400" h="1003300">
                  <a:moveTo>
                    <a:pt x="25400" y="998220"/>
                  </a:moveTo>
                  <a:lnTo>
                    <a:pt x="0" y="998220"/>
                  </a:lnTo>
                  <a:lnTo>
                    <a:pt x="0" y="1003300"/>
                  </a:lnTo>
                  <a:lnTo>
                    <a:pt x="25400" y="1003300"/>
                  </a:lnTo>
                  <a:lnTo>
                    <a:pt x="25400" y="998220"/>
                  </a:lnTo>
                  <a:close/>
                </a:path>
                <a:path w="25400" h="1003300">
                  <a:moveTo>
                    <a:pt x="25400" y="991870"/>
                  </a:moveTo>
                  <a:lnTo>
                    <a:pt x="0" y="991870"/>
                  </a:lnTo>
                  <a:lnTo>
                    <a:pt x="0" y="996950"/>
                  </a:lnTo>
                  <a:lnTo>
                    <a:pt x="25400" y="996950"/>
                  </a:lnTo>
                  <a:lnTo>
                    <a:pt x="25400" y="991870"/>
                  </a:lnTo>
                  <a:close/>
                </a:path>
                <a:path w="25400" h="1003300">
                  <a:moveTo>
                    <a:pt x="25400" y="985520"/>
                  </a:moveTo>
                  <a:lnTo>
                    <a:pt x="0" y="985520"/>
                  </a:lnTo>
                  <a:lnTo>
                    <a:pt x="0" y="990600"/>
                  </a:lnTo>
                  <a:lnTo>
                    <a:pt x="25400" y="990600"/>
                  </a:lnTo>
                  <a:lnTo>
                    <a:pt x="25400" y="985520"/>
                  </a:lnTo>
                  <a:close/>
                </a:path>
                <a:path w="25400" h="1003300">
                  <a:moveTo>
                    <a:pt x="25400" y="979170"/>
                  </a:moveTo>
                  <a:lnTo>
                    <a:pt x="0" y="979170"/>
                  </a:lnTo>
                  <a:lnTo>
                    <a:pt x="0" y="984250"/>
                  </a:lnTo>
                  <a:lnTo>
                    <a:pt x="25400" y="984250"/>
                  </a:lnTo>
                  <a:lnTo>
                    <a:pt x="25400" y="979170"/>
                  </a:lnTo>
                  <a:close/>
                </a:path>
                <a:path w="25400" h="1003300">
                  <a:moveTo>
                    <a:pt x="25400" y="972820"/>
                  </a:moveTo>
                  <a:lnTo>
                    <a:pt x="0" y="972820"/>
                  </a:lnTo>
                  <a:lnTo>
                    <a:pt x="0" y="977900"/>
                  </a:lnTo>
                  <a:lnTo>
                    <a:pt x="25400" y="977900"/>
                  </a:lnTo>
                  <a:lnTo>
                    <a:pt x="25400" y="972820"/>
                  </a:lnTo>
                  <a:close/>
                </a:path>
                <a:path w="25400" h="1003300">
                  <a:moveTo>
                    <a:pt x="25400" y="966470"/>
                  </a:moveTo>
                  <a:lnTo>
                    <a:pt x="0" y="966470"/>
                  </a:lnTo>
                  <a:lnTo>
                    <a:pt x="0" y="971550"/>
                  </a:lnTo>
                  <a:lnTo>
                    <a:pt x="25400" y="971550"/>
                  </a:lnTo>
                  <a:lnTo>
                    <a:pt x="25400" y="966470"/>
                  </a:lnTo>
                  <a:close/>
                </a:path>
                <a:path w="25400" h="1003300">
                  <a:moveTo>
                    <a:pt x="25400" y="960120"/>
                  </a:moveTo>
                  <a:lnTo>
                    <a:pt x="0" y="960120"/>
                  </a:lnTo>
                  <a:lnTo>
                    <a:pt x="0" y="965200"/>
                  </a:lnTo>
                  <a:lnTo>
                    <a:pt x="25400" y="965200"/>
                  </a:lnTo>
                  <a:lnTo>
                    <a:pt x="25400" y="960120"/>
                  </a:lnTo>
                  <a:close/>
                </a:path>
                <a:path w="25400" h="1003300">
                  <a:moveTo>
                    <a:pt x="25400" y="953770"/>
                  </a:moveTo>
                  <a:lnTo>
                    <a:pt x="0" y="953770"/>
                  </a:lnTo>
                  <a:lnTo>
                    <a:pt x="0" y="958850"/>
                  </a:lnTo>
                  <a:lnTo>
                    <a:pt x="25400" y="958850"/>
                  </a:lnTo>
                  <a:lnTo>
                    <a:pt x="25400" y="953770"/>
                  </a:lnTo>
                  <a:close/>
                </a:path>
                <a:path w="25400" h="1003300">
                  <a:moveTo>
                    <a:pt x="25400" y="947420"/>
                  </a:moveTo>
                  <a:lnTo>
                    <a:pt x="0" y="947420"/>
                  </a:lnTo>
                  <a:lnTo>
                    <a:pt x="0" y="952500"/>
                  </a:lnTo>
                  <a:lnTo>
                    <a:pt x="25400" y="952500"/>
                  </a:lnTo>
                  <a:lnTo>
                    <a:pt x="25400" y="947420"/>
                  </a:lnTo>
                  <a:close/>
                </a:path>
                <a:path w="25400" h="1003300">
                  <a:moveTo>
                    <a:pt x="25400" y="941070"/>
                  </a:moveTo>
                  <a:lnTo>
                    <a:pt x="0" y="941070"/>
                  </a:lnTo>
                  <a:lnTo>
                    <a:pt x="0" y="946150"/>
                  </a:lnTo>
                  <a:lnTo>
                    <a:pt x="25400" y="946150"/>
                  </a:lnTo>
                  <a:lnTo>
                    <a:pt x="25400" y="941070"/>
                  </a:lnTo>
                  <a:close/>
                </a:path>
                <a:path w="25400" h="1003300">
                  <a:moveTo>
                    <a:pt x="25400" y="934720"/>
                  </a:moveTo>
                  <a:lnTo>
                    <a:pt x="0" y="934720"/>
                  </a:lnTo>
                  <a:lnTo>
                    <a:pt x="0" y="939800"/>
                  </a:lnTo>
                  <a:lnTo>
                    <a:pt x="25400" y="939800"/>
                  </a:lnTo>
                  <a:lnTo>
                    <a:pt x="25400" y="934720"/>
                  </a:lnTo>
                  <a:close/>
                </a:path>
                <a:path w="25400" h="1003300">
                  <a:moveTo>
                    <a:pt x="25400" y="928370"/>
                  </a:moveTo>
                  <a:lnTo>
                    <a:pt x="0" y="928370"/>
                  </a:lnTo>
                  <a:lnTo>
                    <a:pt x="0" y="933450"/>
                  </a:lnTo>
                  <a:lnTo>
                    <a:pt x="25400" y="933450"/>
                  </a:lnTo>
                  <a:lnTo>
                    <a:pt x="25400" y="928370"/>
                  </a:lnTo>
                  <a:close/>
                </a:path>
                <a:path w="25400" h="1003300">
                  <a:moveTo>
                    <a:pt x="25400" y="922020"/>
                  </a:moveTo>
                  <a:lnTo>
                    <a:pt x="0" y="922020"/>
                  </a:lnTo>
                  <a:lnTo>
                    <a:pt x="0" y="927100"/>
                  </a:lnTo>
                  <a:lnTo>
                    <a:pt x="25400" y="927100"/>
                  </a:lnTo>
                  <a:lnTo>
                    <a:pt x="25400" y="922020"/>
                  </a:lnTo>
                  <a:close/>
                </a:path>
                <a:path w="25400" h="1003300">
                  <a:moveTo>
                    <a:pt x="25400" y="915670"/>
                  </a:moveTo>
                  <a:lnTo>
                    <a:pt x="0" y="915670"/>
                  </a:lnTo>
                  <a:lnTo>
                    <a:pt x="0" y="920750"/>
                  </a:lnTo>
                  <a:lnTo>
                    <a:pt x="25400" y="920750"/>
                  </a:lnTo>
                  <a:lnTo>
                    <a:pt x="25400" y="915670"/>
                  </a:lnTo>
                  <a:close/>
                </a:path>
                <a:path w="25400" h="1003300">
                  <a:moveTo>
                    <a:pt x="25400" y="909320"/>
                  </a:moveTo>
                  <a:lnTo>
                    <a:pt x="0" y="909320"/>
                  </a:lnTo>
                  <a:lnTo>
                    <a:pt x="0" y="914400"/>
                  </a:lnTo>
                  <a:lnTo>
                    <a:pt x="25400" y="914400"/>
                  </a:lnTo>
                  <a:lnTo>
                    <a:pt x="25400" y="909320"/>
                  </a:lnTo>
                  <a:close/>
                </a:path>
                <a:path w="25400" h="1003300">
                  <a:moveTo>
                    <a:pt x="25400" y="902970"/>
                  </a:moveTo>
                  <a:lnTo>
                    <a:pt x="0" y="902970"/>
                  </a:lnTo>
                  <a:lnTo>
                    <a:pt x="0" y="908050"/>
                  </a:lnTo>
                  <a:lnTo>
                    <a:pt x="25400" y="908050"/>
                  </a:lnTo>
                  <a:lnTo>
                    <a:pt x="25400" y="902970"/>
                  </a:lnTo>
                  <a:close/>
                </a:path>
                <a:path w="25400" h="1003300">
                  <a:moveTo>
                    <a:pt x="25400" y="896620"/>
                  </a:moveTo>
                  <a:lnTo>
                    <a:pt x="0" y="896620"/>
                  </a:lnTo>
                  <a:lnTo>
                    <a:pt x="0" y="901700"/>
                  </a:lnTo>
                  <a:lnTo>
                    <a:pt x="25400" y="901700"/>
                  </a:lnTo>
                  <a:lnTo>
                    <a:pt x="25400" y="896620"/>
                  </a:lnTo>
                  <a:close/>
                </a:path>
                <a:path w="25400" h="1003300">
                  <a:moveTo>
                    <a:pt x="25400" y="890270"/>
                  </a:moveTo>
                  <a:lnTo>
                    <a:pt x="0" y="890270"/>
                  </a:lnTo>
                  <a:lnTo>
                    <a:pt x="0" y="895350"/>
                  </a:lnTo>
                  <a:lnTo>
                    <a:pt x="25400" y="895350"/>
                  </a:lnTo>
                  <a:lnTo>
                    <a:pt x="25400" y="890270"/>
                  </a:lnTo>
                  <a:close/>
                </a:path>
                <a:path w="25400" h="1003300">
                  <a:moveTo>
                    <a:pt x="25400" y="883920"/>
                  </a:moveTo>
                  <a:lnTo>
                    <a:pt x="0" y="883920"/>
                  </a:lnTo>
                  <a:lnTo>
                    <a:pt x="0" y="889000"/>
                  </a:lnTo>
                  <a:lnTo>
                    <a:pt x="25400" y="889000"/>
                  </a:lnTo>
                  <a:lnTo>
                    <a:pt x="25400" y="883920"/>
                  </a:lnTo>
                  <a:close/>
                </a:path>
                <a:path w="25400" h="1003300">
                  <a:moveTo>
                    <a:pt x="25400" y="877570"/>
                  </a:moveTo>
                  <a:lnTo>
                    <a:pt x="0" y="877570"/>
                  </a:lnTo>
                  <a:lnTo>
                    <a:pt x="0" y="882650"/>
                  </a:lnTo>
                  <a:lnTo>
                    <a:pt x="25400" y="882650"/>
                  </a:lnTo>
                  <a:lnTo>
                    <a:pt x="25400" y="877570"/>
                  </a:lnTo>
                  <a:close/>
                </a:path>
                <a:path w="25400" h="1003300">
                  <a:moveTo>
                    <a:pt x="25400" y="871220"/>
                  </a:moveTo>
                  <a:lnTo>
                    <a:pt x="0" y="871220"/>
                  </a:lnTo>
                  <a:lnTo>
                    <a:pt x="0" y="876300"/>
                  </a:lnTo>
                  <a:lnTo>
                    <a:pt x="25400" y="876300"/>
                  </a:lnTo>
                  <a:lnTo>
                    <a:pt x="25400" y="871220"/>
                  </a:lnTo>
                  <a:close/>
                </a:path>
                <a:path w="25400" h="1003300">
                  <a:moveTo>
                    <a:pt x="25400" y="864870"/>
                  </a:moveTo>
                  <a:lnTo>
                    <a:pt x="0" y="864870"/>
                  </a:lnTo>
                  <a:lnTo>
                    <a:pt x="0" y="869950"/>
                  </a:lnTo>
                  <a:lnTo>
                    <a:pt x="25400" y="869950"/>
                  </a:lnTo>
                  <a:lnTo>
                    <a:pt x="25400" y="864870"/>
                  </a:lnTo>
                  <a:close/>
                </a:path>
                <a:path w="25400" h="1003300">
                  <a:moveTo>
                    <a:pt x="25400" y="858520"/>
                  </a:moveTo>
                  <a:lnTo>
                    <a:pt x="0" y="858520"/>
                  </a:lnTo>
                  <a:lnTo>
                    <a:pt x="0" y="863600"/>
                  </a:lnTo>
                  <a:lnTo>
                    <a:pt x="25400" y="863600"/>
                  </a:lnTo>
                  <a:lnTo>
                    <a:pt x="25400" y="858520"/>
                  </a:lnTo>
                  <a:close/>
                </a:path>
                <a:path w="25400" h="1003300">
                  <a:moveTo>
                    <a:pt x="25400" y="852170"/>
                  </a:moveTo>
                  <a:lnTo>
                    <a:pt x="0" y="852170"/>
                  </a:lnTo>
                  <a:lnTo>
                    <a:pt x="0" y="857250"/>
                  </a:lnTo>
                  <a:lnTo>
                    <a:pt x="25400" y="857250"/>
                  </a:lnTo>
                  <a:lnTo>
                    <a:pt x="25400" y="852170"/>
                  </a:lnTo>
                  <a:close/>
                </a:path>
                <a:path w="25400" h="1003300">
                  <a:moveTo>
                    <a:pt x="25400" y="845820"/>
                  </a:moveTo>
                  <a:lnTo>
                    <a:pt x="0" y="845820"/>
                  </a:lnTo>
                  <a:lnTo>
                    <a:pt x="0" y="850900"/>
                  </a:lnTo>
                  <a:lnTo>
                    <a:pt x="25400" y="850900"/>
                  </a:lnTo>
                  <a:lnTo>
                    <a:pt x="25400" y="845820"/>
                  </a:lnTo>
                  <a:close/>
                </a:path>
                <a:path w="25400" h="1003300">
                  <a:moveTo>
                    <a:pt x="25400" y="839470"/>
                  </a:moveTo>
                  <a:lnTo>
                    <a:pt x="0" y="839470"/>
                  </a:lnTo>
                  <a:lnTo>
                    <a:pt x="0" y="844550"/>
                  </a:lnTo>
                  <a:lnTo>
                    <a:pt x="25400" y="844550"/>
                  </a:lnTo>
                  <a:lnTo>
                    <a:pt x="25400" y="839470"/>
                  </a:lnTo>
                  <a:close/>
                </a:path>
                <a:path w="25400" h="1003300">
                  <a:moveTo>
                    <a:pt x="25400" y="833120"/>
                  </a:moveTo>
                  <a:lnTo>
                    <a:pt x="0" y="833120"/>
                  </a:lnTo>
                  <a:lnTo>
                    <a:pt x="0" y="838200"/>
                  </a:lnTo>
                  <a:lnTo>
                    <a:pt x="25400" y="838200"/>
                  </a:lnTo>
                  <a:lnTo>
                    <a:pt x="25400" y="833120"/>
                  </a:lnTo>
                  <a:close/>
                </a:path>
                <a:path w="25400" h="1003300">
                  <a:moveTo>
                    <a:pt x="25400" y="826770"/>
                  </a:moveTo>
                  <a:lnTo>
                    <a:pt x="0" y="826770"/>
                  </a:lnTo>
                  <a:lnTo>
                    <a:pt x="0" y="831850"/>
                  </a:lnTo>
                  <a:lnTo>
                    <a:pt x="25400" y="831850"/>
                  </a:lnTo>
                  <a:lnTo>
                    <a:pt x="25400" y="826770"/>
                  </a:lnTo>
                  <a:close/>
                </a:path>
                <a:path w="25400" h="1003300">
                  <a:moveTo>
                    <a:pt x="25400" y="820420"/>
                  </a:moveTo>
                  <a:lnTo>
                    <a:pt x="0" y="820420"/>
                  </a:lnTo>
                  <a:lnTo>
                    <a:pt x="0" y="825500"/>
                  </a:lnTo>
                  <a:lnTo>
                    <a:pt x="25400" y="825500"/>
                  </a:lnTo>
                  <a:lnTo>
                    <a:pt x="25400" y="820420"/>
                  </a:lnTo>
                  <a:close/>
                </a:path>
                <a:path w="25400" h="1003300">
                  <a:moveTo>
                    <a:pt x="25400" y="814070"/>
                  </a:moveTo>
                  <a:lnTo>
                    <a:pt x="0" y="814070"/>
                  </a:lnTo>
                  <a:lnTo>
                    <a:pt x="0" y="819150"/>
                  </a:lnTo>
                  <a:lnTo>
                    <a:pt x="25400" y="819150"/>
                  </a:lnTo>
                  <a:lnTo>
                    <a:pt x="25400" y="814070"/>
                  </a:lnTo>
                  <a:close/>
                </a:path>
                <a:path w="25400" h="1003300">
                  <a:moveTo>
                    <a:pt x="25400" y="807720"/>
                  </a:moveTo>
                  <a:lnTo>
                    <a:pt x="0" y="807720"/>
                  </a:lnTo>
                  <a:lnTo>
                    <a:pt x="0" y="812800"/>
                  </a:lnTo>
                  <a:lnTo>
                    <a:pt x="25400" y="812800"/>
                  </a:lnTo>
                  <a:lnTo>
                    <a:pt x="25400" y="807720"/>
                  </a:lnTo>
                  <a:close/>
                </a:path>
                <a:path w="25400" h="1003300">
                  <a:moveTo>
                    <a:pt x="25400" y="801370"/>
                  </a:moveTo>
                  <a:lnTo>
                    <a:pt x="0" y="801370"/>
                  </a:lnTo>
                  <a:lnTo>
                    <a:pt x="0" y="806450"/>
                  </a:lnTo>
                  <a:lnTo>
                    <a:pt x="25400" y="806450"/>
                  </a:lnTo>
                  <a:lnTo>
                    <a:pt x="25400" y="801370"/>
                  </a:lnTo>
                  <a:close/>
                </a:path>
                <a:path w="25400" h="1003300">
                  <a:moveTo>
                    <a:pt x="25400" y="795020"/>
                  </a:moveTo>
                  <a:lnTo>
                    <a:pt x="0" y="795020"/>
                  </a:lnTo>
                  <a:lnTo>
                    <a:pt x="0" y="800100"/>
                  </a:lnTo>
                  <a:lnTo>
                    <a:pt x="25400" y="800100"/>
                  </a:lnTo>
                  <a:lnTo>
                    <a:pt x="25400" y="795020"/>
                  </a:lnTo>
                  <a:close/>
                </a:path>
                <a:path w="25400" h="1003300">
                  <a:moveTo>
                    <a:pt x="25400" y="788670"/>
                  </a:moveTo>
                  <a:lnTo>
                    <a:pt x="0" y="788670"/>
                  </a:lnTo>
                  <a:lnTo>
                    <a:pt x="0" y="793750"/>
                  </a:lnTo>
                  <a:lnTo>
                    <a:pt x="25400" y="793750"/>
                  </a:lnTo>
                  <a:lnTo>
                    <a:pt x="25400" y="788670"/>
                  </a:lnTo>
                  <a:close/>
                </a:path>
                <a:path w="25400" h="1003300">
                  <a:moveTo>
                    <a:pt x="25400" y="782320"/>
                  </a:moveTo>
                  <a:lnTo>
                    <a:pt x="0" y="782320"/>
                  </a:lnTo>
                  <a:lnTo>
                    <a:pt x="0" y="787400"/>
                  </a:lnTo>
                  <a:lnTo>
                    <a:pt x="25400" y="787400"/>
                  </a:lnTo>
                  <a:lnTo>
                    <a:pt x="25400" y="782320"/>
                  </a:lnTo>
                  <a:close/>
                </a:path>
                <a:path w="25400" h="1003300">
                  <a:moveTo>
                    <a:pt x="25400" y="775970"/>
                  </a:moveTo>
                  <a:lnTo>
                    <a:pt x="0" y="775970"/>
                  </a:lnTo>
                  <a:lnTo>
                    <a:pt x="0" y="781050"/>
                  </a:lnTo>
                  <a:lnTo>
                    <a:pt x="25400" y="781050"/>
                  </a:lnTo>
                  <a:lnTo>
                    <a:pt x="25400" y="775970"/>
                  </a:lnTo>
                  <a:close/>
                </a:path>
                <a:path w="25400" h="1003300">
                  <a:moveTo>
                    <a:pt x="25400" y="769620"/>
                  </a:moveTo>
                  <a:lnTo>
                    <a:pt x="0" y="769620"/>
                  </a:lnTo>
                  <a:lnTo>
                    <a:pt x="0" y="774700"/>
                  </a:lnTo>
                  <a:lnTo>
                    <a:pt x="25400" y="774700"/>
                  </a:lnTo>
                  <a:lnTo>
                    <a:pt x="25400" y="769620"/>
                  </a:lnTo>
                  <a:close/>
                </a:path>
                <a:path w="25400" h="1003300">
                  <a:moveTo>
                    <a:pt x="25400" y="763270"/>
                  </a:moveTo>
                  <a:lnTo>
                    <a:pt x="0" y="763270"/>
                  </a:lnTo>
                  <a:lnTo>
                    <a:pt x="0" y="768350"/>
                  </a:lnTo>
                  <a:lnTo>
                    <a:pt x="25400" y="768350"/>
                  </a:lnTo>
                  <a:lnTo>
                    <a:pt x="25400" y="763270"/>
                  </a:lnTo>
                  <a:close/>
                </a:path>
                <a:path w="25400" h="1003300">
                  <a:moveTo>
                    <a:pt x="25400" y="756920"/>
                  </a:moveTo>
                  <a:lnTo>
                    <a:pt x="0" y="756920"/>
                  </a:lnTo>
                  <a:lnTo>
                    <a:pt x="0" y="762000"/>
                  </a:lnTo>
                  <a:lnTo>
                    <a:pt x="25400" y="762000"/>
                  </a:lnTo>
                  <a:lnTo>
                    <a:pt x="25400" y="756920"/>
                  </a:lnTo>
                  <a:close/>
                </a:path>
                <a:path w="25400" h="1003300">
                  <a:moveTo>
                    <a:pt x="25400" y="750570"/>
                  </a:moveTo>
                  <a:lnTo>
                    <a:pt x="0" y="750570"/>
                  </a:lnTo>
                  <a:lnTo>
                    <a:pt x="0" y="755650"/>
                  </a:lnTo>
                  <a:lnTo>
                    <a:pt x="25400" y="755650"/>
                  </a:lnTo>
                  <a:lnTo>
                    <a:pt x="25400" y="750570"/>
                  </a:lnTo>
                  <a:close/>
                </a:path>
                <a:path w="25400" h="1003300">
                  <a:moveTo>
                    <a:pt x="25400" y="744220"/>
                  </a:moveTo>
                  <a:lnTo>
                    <a:pt x="0" y="744220"/>
                  </a:lnTo>
                  <a:lnTo>
                    <a:pt x="0" y="749300"/>
                  </a:lnTo>
                  <a:lnTo>
                    <a:pt x="25400" y="749300"/>
                  </a:lnTo>
                  <a:lnTo>
                    <a:pt x="25400" y="744220"/>
                  </a:lnTo>
                  <a:close/>
                </a:path>
                <a:path w="25400" h="1003300">
                  <a:moveTo>
                    <a:pt x="25400" y="737870"/>
                  </a:moveTo>
                  <a:lnTo>
                    <a:pt x="0" y="737870"/>
                  </a:lnTo>
                  <a:lnTo>
                    <a:pt x="0" y="742950"/>
                  </a:lnTo>
                  <a:lnTo>
                    <a:pt x="25400" y="742950"/>
                  </a:lnTo>
                  <a:lnTo>
                    <a:pt x="25400" y="737870"/>
                  </a:lnTo>
                  <a:close/>
                </a:path>
                <a:path w="25400" h="1003300">
                  <a:moveTo>
                    <a:pt x="25400" y="731520"/>
                  </a:moveTo>
                  <a:lnTo>
                    <a:pt x="0" y="731520"/>
                  </a:lnTo>
                  <a:lnTo>
                    <a:pt x="0" y="736600"/>
                  </a:lnTo>
                  <a:lnTo>
                    <a:pt x="25400" y="736600"/>
                  </a:lnTo>
                  <a:lnTo>
                    <a:pt x="25400" y="731520"/>
                  </a:lnTo>
                  <a:close/>
                </a:path>
                <a:path w="25400" h="1003300">
                  <a:moveTo>
                    <a:pt x="25400" y="725170"/>
                  </a:moveTo>
                  <a:lnTo>
                    <a:pt x="0" y="725170"/>
                  </a:lnTo>
                  <a:lnTo>
                    <a:pt x="0" y="730250"/>
                  </a:lnTo>
                  <a:lnTo>
                    <a:pt x="25400" y="730250"/>
                  </a:lnTo>
                  <a:lnTo>
                    <a:pt x="25400" y="725170"/>
                  </a:lnTo>
                  <a:close/>
                </a:path>
                <a:path w="25400" h="1003300">
                  <a:moveTo>
                    <a:pt x="25400" y="718820"/>
                  </a:moveTo>
                  <a:lnTo>
                    <a:pt x="0" y="718820"/>
                  </a:lnTo>
                  <a:lnTo>
                    <a:pt x="0" y="723900"/>
                  </a:lnTo>
                  <a:lnTo>
                    <a:pt x="25400" y="723900"/>
                  </a:lnTo>
                  <a:lnTo>
                    <a:pt x="25400" y="718820"/>
                  </a:lnTo>
                  <a:close/>
                </a:path>
                <a:path w="25400" h="1003300">
                  <a:moveTo>
                    <a:pt x="25400" y="712470"/>
                  </a:moveTo>
                  <a:lnTo>
                    <a:pt x="0" y="712470"/>
                  </a:lnTo>
                  <a:lnTo>
                    <a:pt x="0" y="717550"/>
                  </a:lnTo>
                  <a:lnTo>
                    <a:pt x="25400" y="717550"/>
                  </a:lnTo>
                  <a:lnTo>
                    <a:pt x="25400" y="712470"/>
                  </a:lnTo>
                  <a:close/>
                </a:path>
                <a:path w="25400" h="1003300">
                  <a:moveTo>
                    <a:pt x="25400" y="706120"/>
                  </a:moveTo>
                  <a:lnTo>
                    <a:pt x="0" y="706120"/>
                  </a:lnTo>
                  <a:lnTo>
                    <a:pt x="0" y="711200"/>
                  </a:lnTo>
                  <a:lnTo>
                    <a:pt x="25400" y="711200"/>
                  </a:lnTo>
                  <a:lnTo>
                    <a:pt x="25400" y="706120"/>
                  </a:lnTo>
                  <a:close/>
                </a:path>
                <a:path w="25400" h="1003300">
                  <a:moveTo>
                    <a:pt x="25400" y="699770"/>
                  </a:moveTo>
                  <a:lnTo>
                    <a:pt x="0" y="699770"/>
                  </a:lnTo>
                  <a:lnTo>
                    <a:pt x="0" y="704850"/>
                  </a:lnTo>
                  <a:lnTo>
                    <a:pt x="25400" y="704850"/>
                  </a:lnTo>
                  <a:lnTo>
                    <a:pt x="25400" y="699770"/>
                  </a:lnTo>
                  <a:close/>
                </a:path>
                <a:path w="25400" h="1003300">
                  <a:moveTo>
                    <a:pt x="25400" y="693420"/>
                  </a:moveTo>
                  <a:lnTo>
                    <a:pt x="0" y="693420"/>
                  </a:lnTo>
                  <a:lnTo>
                    <a:pt x="0" y="698500"/>
                  </a:lnTo>
                  <a:lnTo>
                    <a:pt x="25400" y="698500"/>
                  </a:lnTo>
                  <a:lnTo>
                    <a:pt x="25400" y="693420"/>
                  </a:lnTo>
                  <a:close/>
                </a:path>
                <a:path w="25400" h="1003300">
                  <a:moveTo>
                    <a:pt x="25400" y="687070"/>
                  </a:moveTo>
                  <a:lnTo>
                    <a:pt x="0" y="687070"/>
                  </a:lnTo>
                  <a:lnTo>
                    <a:pt x="0" y="692150"/>
                  </a:lnTo>
                  <a:lnTo>
                    <a:pt x="25400" y="692150"/>
                  </a:lnTo>
                  <a:lnTo>
                    <a:pt x="25400" y="687070"/>
                  </a:lnTo>
                  <a:close/>
                </a:path>
                <a:path w="25400" h="1003300">
                  <a:moveTo>
                    <a:pt x="25400" y="680720"/>
                  </a:moveTo>
                  <a:lnTo>
                    <a:pt x="0" y="680720"/>
                  </a:lnTo>
                  <a:lnTo>
                    <a:pt x="0" y="685800"/>
                  </a:lnTo>
                  <a:lnTo>
                    <a:pt x="25400" y="685800"/>
                  </a:lnTo>
                  <a:lnTo>
                    <a:pt x="25400" y="680720"/>
                  </a:lnTo>
                  <a:close/>
                </a:path>
                <a:path w="25400" h="1003300">
                  <a:moveTo>
                    <a:pt x="25400" y="674370"/>
                  </a:moveTo>
                  <a:lnTo>
                    <a:pt x="0" y="674370"/>
                  </a:lnTo>
                  <a:lnTo>
                    <a:pt x="0" y="679450"/>
                  </a:lnTo>
                  <a:lnTo>
                    <a:pt x="25400" y="679450"/>
                  </a:lnTo>
                  <a:lnTo>
                    <a:pt x="25400" y="674370"/>
                  </a:lnTo>
                  <a:close/>
                </a:path>
                <a:path w="25400" h="1003300">
                  <a:moveTo>
                    <a:pt x="25400" y="668020"/>
                  </a:moveTo>
                  <a:lnTo>
                    <a:pt x="0" y="668020"/>
                  </a:lnTo>
                  <a:lnTo>
                    <a:pt x="0" y="673100"/>
                  </a:lnTo>
                  <a:lnTo>
                    <a:pt x="25400" y="673100"/>
                  </a:lnTo>
                  <a:lnTo>
                    <a:pt x="25400" y="668020"/>
                  </a:lnTo>
                  <a:close/>
                </a:path>
                <a:path w="25400" h="1003300">
                  <a:moveTo>
                    <a:pt x="25400" y="662940"/>
                  </a:moveTo>
                  <a:lnTo>
                    <a:pt x="0" y="662940"/>
                  </a:lnTo>
                  <a:lnTo>
                    <a:pt x="0" y="666750"/>
                  </a:lnTo>
                  <a:lnTo>
                    <a:pt x="25400" y="666750"/>
                  </a:lnTo>
                  <a:lnTo>
                    <a:pt x="25400" y="662940"/>
                  </a:lnTo>
                  <a:close/>
                </a:path>
              </a:pathLst>
            </a:custGeom>
            <a:solidFill>
              <a:srgbClr val="2550D3"/>
            </a:solidFill>
          </p:spPr>
          <p:txBody>
            <a:bodyPr wrap="square" lIns="0" tIns="0" rIns="0" bIns="0" rtlCol="0"/>
            <a:lstStyle/>
            <a:p>
              <a:endParaRPr/>
            </a:p>
          </p:txBody>
        </p:sp>
        <p:sp>
          <p:nvSpPr>
            <p:cNvPr id="480" name="object 480"/>
            <p:cNvSpPr/>
            <p:nvPr/>
          </p:nvSpPr>
          <p:spPr>
            <a:xfrm>
              <a:off x="5429250" y="5377179"/>
              <a:ext cx="26670" cy="1008380"/>
            </a:xfrm>
            <a:custGeom>
              <a:avLst/>
              <a:gdLst/>
              <a:ahLst/>
              <a:cxnLst/>
              <a:rect l="l" t="t" r="r" b="b"/>
              <a:pathLst>
                <a:path w="26670" h="1008379">
                  <a:moveTo>
                    <a:pt x="5079" y="0"/>
                  </a:moveTo>
                  <a:lnTo>
                    <a:pt x="0" y="0"/>
                  </a:lnTo>
                  <a:lnTo>
                    <a:pt x="0" y="5080"/>
                  </a:lnTo>
                  <a:lnTo>
                    <a:pt x="26670" y="5080"/>
                  </a:lnTo>
                  <a:lnTo>
                    <a:pt x="26670" y="3810"/>
                  </a:lnTo>
                  <a:lnTo>
                    <a:pt x="20320" y="3810"/>
                  </a:lnTo>
                  <a:lnTo>
                    <a:pt x="20320" y="2540"/>
                  </a:lnTo>
                  <a:lnTo>
                    <a:pt x="12700" y="2540"/>
                  </a:lnTo>
                  <a:lnTo>
                    <a:pt x="12700" y="1270"/>
                  </a:lnTo>
                  <a:lnTo>
                    <a:pt x="5079" y="1270"/>
                  </a:lnTo>
                  <a:lnTo>
                    <a:pt x="5079" y="0"/>
                  </a:lnTo>
                  <a:close/>
                </a:path>
                <a:path w="26670" h="1008379">
                  <a:moveTo>
                    <a:pt x="26670" y="5080"/>
                  </a:moveTo>
                  <a:lnTo>
                    <a:pt x="0" y="5080"/>
                  </a:lnTo>
                  <a:lnTo>
                    <a:pt x="0" y="11430"/>
                  </a:lnTo>
                  <a:lnTo>
                    <a:pt x="26670" y="11430"/>
                  </a:lnTo>
                  <a:lnTo>
                    <a:pt x="26670" y="5080"/>
                  </a:lnTo>
                  <a:close/>
                </a:path>
                <a:path w="26670" h="1008379">
                  <a:moveTo>
                    <a:pt x="26670" y="11430"/>
                  </a:moveTo>
                  <a:lnTo>
                    <a:pt x="0" y="11430"/>
                  </a:lnTo>
                  <a:lnTo>
                    <a:pt x="0" y="17780"/>
                  </a:lnTo>
                  <a:lnTo>
                    <a:pt x="26670" y="17780"/>
                  </a:lnTo>
                  <a:lnTo>
                    <a:pt x="26670" y="11430"/>
                  </a:lnTo>
                  <a:close/>
                </a:path>
                <a:path w="26670" h="1008379">
                  <a:moveTo>
                    <a:pt x="26670" y="17780"/>
                  </a:moveTo>
                  <a:lnTo>
                    <a:pt x="0" y="17780"/>
                  </a:lnTo>
                  <a:lnTo>
                    <a:pt x="0" y="24130"/>
                  </a:lnTo>
                  <a:lnTo>
                    <a:pt x="26670" y="24130"/>
                  </a:lnTo>
                  <a:lnTo>
                    <a:pt x="26670" y="17780"/>
                  </a:lnTo>
                  <a:close/>
                </a:path>
                <a:path w="26670" h="1008379">
                  <a:moveTo>
                    <a:pt x="26670" y="24130"/>
                  </a:moveTo>
                  <a:lnTo>
                    <a:pt x="0" y="24130"/>
                  </a:lnTo>
                  <a:lnTo>
                    <a:pt x="0" y="36830"/>
                  </a:lnTo>
                  <a:lnTo>
                    <a:pt x="26670" y="36830"/>
                  </a:lnTo>
                  <a:lnTo>
                    <a:pt x="26670" y="24130"/>
                  </a:lnTo>
                  <a:close/>
                </a:path>
                <a:path w="26670" h="1008379">
                  <a:moveTo>
                    <a:pt x="26670" y="36830"/>
                  </a:moveTo>
                  <a:lnTo>
                    <a:pt x="0" y="36830"/>
                  </a:lnTo>
                  <a:lnTo>
                    <a:pt x="0" y="62230"/>
                  </a:lnTo>
                  <a:lnTo>
                    <a:pt x="26670" y="62230"/>
                  </a:lnTo>
                  <a:lnTo>
                    <a:pt x="26670" y="36830"/>
                  </a:lnTo>
                  <a:close/>
                </a:path>
                <a:path w="26670" h="1008379">
                  <a:moveTo>
                    <a:pt x="26670" y="62230"/>
                  </a:moveTo>
                  <a:lnTo>
                    <a:pt x="0" y="62230"/>
                  </a:lnTo>
                  <a:lnTo>
                    <a:pt x="0" y="74930"/>
                  </a:lnTo>
                  <a:lnTo>
                    <a:pt x="26670" y="74930"/>
                  </a:lnTo>
                  <a:lnTo>
                    <a:pt x="26670" y="62230"/>
                  </a:lnTo>
                  <a:close/>
                </a:path>
                <a:path w="26670" h="1008379">
                  <a:moveTo>
                    <a:pt x="26670" y="74930"/>
                  </a:moveTo>
                  <a:lnTo>
                    <a:pt x="0" y="74930"/>
                  </a:lnTo>
                  <a:lnTo>
                    <a:pt x="0" y="81280"/>
                  </a:lnTo>
                  <a:lnTo>
                    <a:pt x="26670" y="81280"/>
                  </a:lnTo>
                  <a:lnTo>
                    <a:pt x="26670" y="74930"/>
                  </a:lnTo>
                  <a:close/>
                </a:path>
                <a:path w="26670" h="1008379">
                  <a:moveTo>
                    <a:pt x="26670" y="81280"/>
                  </a:moveTo>
                  <a:lnTo>
                    <a:pt x="0" y="81280"/>
                  </a:lnTo>
                  <a:lnTo>
                    <a:pt x="0" y="87630"/>
                  </a:lnTo>
                  <a:lnTo>
                    <a:pt x="26670" y="87630"/>
                  </a:lnTo>
                  <a:lnTo>
                    <a:pt x="26670" y="81280"/>
                  </a:lnTo>
                  <a:close/>
                </a:path>
                <a:path w="26670" h="1008379">
                  <a:moveTo>
                    <a:pt x="26670" y="87630"/>
                  </a:moveTo>
                  <a:lnTo>
                    <a:pt x="0" y="87630"/>
                  </a:lnTo>
                  <a:lnTo>
                    <a:pt x="0" y="93980"/>
                  </a:lnTo>
                  <a:lnTo>
                    <a:pt x="26670" y="93980"/>
                  </a:lnTo>
                  <a:lnTo>
                    <a:pt x="26670" y="87630"/>
                  </a:lnTo>
                  <a:close/>
                </a:path>
                <a:path w="26670" h="1008379">
                  <a:moveTo>
                    <a:pt x="26670" y="93980"/>
                  </a:moveTo>
                  <a:lnTo>
                    <a:pt x="0" y="93980"/>
                  </a:lnTo>
                  <a:lnTo>
                    <a:pt x="0" y="100330"/>
                  </a:lnTo>
                  <a:lnTo>
                    <a:pt x="26670" y="100330"/>
                  </a:lnTo>
                  <a:lnTo>
                    <a:pt x="26670" y="93980"/>
                  </a:lnTo>
                  <a:close/>
                </a:path>
                <a:path w="26670" h="1008379">
                  <a:moveTo>
                    <a:pt x="26670" y="100330"/>
                  </a:moveTo>
                  <a:lnTo>
                    <a:pt x="0" y="100330"/>
                  </a:lnTo>
                  <a:lnTo>
                    <a:pt x="0" y="106680"/>
                  </a:lnTo>
                  <a:lnTo>
                    <a:pt x="26670" y="106680"/>
                  </a:lnTo>
                  <a:lnTo>
                    <a:pt x="26670" y="100330"/>
                  </a:lnTo>
                  <a:close/>
                </a:path>
                <a:path w="26670" h="1008379">
                  <a:moveTo>
                    <a:pt x="26670" y="107950"/>
                  </a:moveTo>
                  <a:lnTo>
                    <a:pt x="0" y="107950"/>
                  </a:lnTo>
                  <a:lnTo>
                    <a:pt x="0" y="113030"/>
                  </a:lnTo>
                  <a:lnTo>
                    <a:pt x="26670" y="113030"/>
                  </a:lnTo>
                  <a:lnTo>
                    <a:pt x="26670" y="107950"/>
                  </a:lnTo>
                  <a:close/>
                </a:path>
                <a:path w="26670" h="1008379">
                  <a:moveTo>
                    <a:pt x="26670" y="106680"/>
                  </a:moveTo>
                  <a:lnTo>
                    <a:pt x="0" y="106680"/>
                  </a:lnTo>
                  <a:lnTo>
                    <a:pt x="0" y="107950"/>
                  </a:lnTo>
                  <a:lnTo>
                    <a:pt x="26670" y="107950"/>
                  </a:lnTo>
                  <a:lnTo>
                    <a:pt x="26670" y="106680"/>
                  </a:lnTo>
                  <a:close/>
                </a:path>
                <a:path w="26670" h="1008379">
                  <a:moveTo>
                    <a:pt x="26670" y="113030"/>
                  </a:moveTo>
                  <a:lnTo>
                    <a:pt x="0" y="113030"/>
                  </a:lnTo>
                  <a:lnTo>
                    <a:pt x="0" y="119380"/>
                  </a:lnTo>
                  <a:lnTo>
                    <a:pt x="26670" y="119380"/>
                  </a:lnTo>
                  <a:lnTo>
                    <a:pt x="26670" y="113030"/>
                  </a:lnTo>
                  <a:close/>
                </a:path>
                <a:path w="26670" h="1008379">
                  <a:moveTo>
                    <a:pt x="26670" y="119380"/>
                  </a:moveTo>
                  <a:lnTo>
                    <a:pt x="0" y="119380"/>
                  </a:lnTo>
                  <a:lnTo>
                    <a:pt x="0" y="125730"/>
                  </a:lnTo>
                  <a:lnTo>
                    <a:pt x="26670" y="125730"/>
                  </a:lnTo>
                  <a:lnTo>
                    <a:pt x="26670" y="119380"/>
                  </a:lnTo>
                  <a:close/>
                </a:path>
                <a:path w="26670" h="1008379">
                  <a:moveTo>
                    <a:pt x="26670" y="125730"/>
                  </a:moveTo>
                  <a:lnTo>
                    <a:pt x="0" y="125730"/>
                  </a:lnTo>
                  <a:lnTo>
                    <a:pt x="0" y="132080"/>
                  </a:lnTo>
                  <a:lnTo>
                    <a:pt x="26670" y="132080"/>
                  </a:lnTo>
                  <a:lnTo>
                    <a:pt x="26670" y="125730"/>
                  </a:lnTo>
                  <a:close/>
                </a:path>
                <a:path w="26670" h="1008379">
                  <a:moveTo>
                    <a:pt x="26670" y="132080"/>
                  </a:moveTo>
                  <a:lnTo>
                    <a:pt x="0" y="132080"/>
                  </a:lnTo>
                  <a:lnTo>
                    <a:pt x="0" y="138430"/>
                  </a:lnTo>
                  <a:lnTo>
                    <a:pt x="26670" y="138430"/>
                  </a:lnTo>
                  <a:lnTo>
                    <a:pt x="26670" y="132080"/>
                  </a:lnTo>
                  <a:close/>
                </a:path>
                <a:path w="26670" h="1008379">
                  <a:moveTo>
                    <a:pt x="26670" y="138430"/>
                  </a:moveTo>
                  <a:lnTo>
                    <a:pt x="0" y="138430"/>
                  </a:lnTo>
                  <a:lnTo>
                    <a:pt x="0" y="144780"/>
                  </a:lnTo>
                  <a:lnTo>
                    <a:pt x="26670" y="144780"/>
                  </a:lnTo>
                  <a:lnTo>
                    <a:pt x="26670" y="138430"/>
                  </a:lnTo>
                  <a:close/>
                </a:path>
                <a:path w="26670" h="1008379">
                  <a:moveTo>
                    <a:pt x="26670" y="144780"/>
                  </a:moveTo>
                  <a:lnTo>
                    <a:pt x="0" y="144780"/>
                  </a:lnTo>
                  <a:lnTo>
                    <a:pt x="0" y="170180"/>
                  </a:lnTo>
                  <a:lnTo>
                    <a:pt x="26670" y="170180"/>
                  </a:lnTo>
                  <a:lnTo>
                    <a:pt x="26670" y="144780"/>
                  </a:lnTo>
                  <a:close/>
                </a:path>
                <a:path w="26670" h="1008379">
                  <a:moveTo>
                    <a:pt x="26670" y="170180"/>
                  </a:moveTo>
                  <a:lnTo>
                    <a:pt x="0" y="170180"/>
                  </a:lnTo>
                  <a:lnTo>
                    <a:pt x="0" y="176530"/>
                  </a:lnTo>
                  <a:lnTo>
                    <a:pt x="26670" y="176530"/>
                  </a:lnTo>
                  <a:lnTo>
                    <a:pt x="26670" y="170180"/>
                  </a:lnTo>
                  <a:close/>
                </a:path>
                <a:path w="26670" h="1008379">
                  <a:moveTo>
                    <a:pt x="26670" y="176530"/>
                  </a:moveTo>
                  <a:lnTo>
                    <a:pt x="0" y="176530"/>
                  </a:lnTo>
                  <a:lnTo>
                    <a:pt x="0" y="182880"/>
                  </a:lnTo>
                  <a:lnTo>
                    <a:pt x="26670" y="182880"/>
                  </a:lnTo>
                  <a:lnTo>
                    <a:pt x="26670" y="176530"/>
                  </a:lnTo>
                  <a:close/>
                </a:path>
                <a:path w="26670" h="1008379">
                  <a:moveTo>
                    <a:pt x="26670" y="182880"/>
                  </a:moveTo>
                  <a:lnTo>
                    <a:pt x="0" y="182880"/>
                  </a:lnTo>
                  <a:lnTo>
                    <a:pt x="0" y="189230"/>
                  </a:lnTo>
                  <a:lnTo>
                    <a:pt x="26670" y="189230"/>
                  </a:lnTo>
                  <a:lnTo>
                    <a:pt x="26670" y="182880"/>
                  </a:lnTo>
                  <a:close/>
                </a:path>
                <a:path w="26670" h="1008379">
                  <a:moveTo>
                    <a:pt x="26670" y="189230"/>
                  </a:moveTo>
                  <a:lnTo>
                    <a:pt x="0" y="189230"/>
                  </a:lnTo>
                  <a:lnTo>
                    <a:pt x="0" y="193040"/>
                  </a:lnTo>
                  <a:lnTo>
                    <a:pt x="26670" y="193040"/>
                  </a:lnTo>
                  <a:lnTo>
                    <a:pt x="26670" y="189230"/>
                  </a:lnTo>
                  <a:close/>
                </a:path>
                <a:path w="26670" h="1008379">
                  <a:moveTo>
                    <a:pt x="26670" y="193040"/>
                  </a:moveTo>
                  <a:lnTo>
                    <a:pt x="0" y="193040"/>
                  </a:lnTo>
                  <a:lnTo>
                    <a:pt x="0" y="195580"/>
                  </a:lnTo>
                  <a:lnTo>
                    <a:pt x="26670" y="195580"/>
                  </a:lnTo>
                  <a:lnTo>
                    <a:pt x="26670" y="193040"/>
                  </a:lnTo>
                  <a:close/>
                </a:path>
                <a:path w="26670" h="1008379">
                  <a:moveTo>
                    <a:pt x="26670" y="195580"/>
                  </a:moveTo>
                  <a:lnTo>
                    <a:pt x="0" y="195580"/>
                  </a:lnTo>
                  <a:lnTo>
                    <a:pt x="0" y="208280"/>
                  </a:lnTo>
                  <a:lnTo>
                    <a:pt x="26670" y="208280"/>
                  </a:lnTo>
                  <a:lnTo>
                    <a:pt x="26670" y="195580"/>
                  </a:lnTo>
                  <a:close/>
                </a:path>
                <a:path w="26670" h="1008379">
                  <a:moveTo>
                    <a:pt x="26670" y="208280"/>
                  </a:moveTo>
                  <a:lnTo>
                    <a:pt x="0" y="208280"/>
                  </a:lnTo>
                  <a:lnTo>
                    <a:pt x="0" y="214630"/>
                  </a:lnTo>
                  <a:lnTo>
                    <a:pt x="26670" y="214630"/>
                  </a:lnTo>
                  <a:lnTo>
                    <a:pt x="26670" y="208280"/>
                  </a:lnTo>
                  <a:close/>
                </a:path>
                <a:path w="26670" h="1008379">
                  <a:moveTo>
                    <a:pt x="26670" y="214630"/>
                  </a:moveTo>
                  <a:lnTo>
                    <a:pt x="0" y="214630"/>
                  </a:lnTo>
                  <a:lnTo>
                    <a:pt x="0" y="224790"/>
                  </a:lnTo>
                  <a:lnTo>
                    <a:pt x="26670" y="224790"/>
                  </a:lnTo>
                  <a:lnTo>
                    <a:pt x="26670" y="214630"/>
                  </a:lnTo>
                  <a:close/>
                </a:path>
                <a:path w="26670" h="1008379">
                  <a:moveTo>
                    <a:pt x="26670" y="224790"/>
                  </a:moveTo>
                  <a:lnTo>
                    <a:pt x="0" y="224790"/>
                  </a:lnTo>
                  <a:lnTo>
                    <a:pt x="0" y="231140"/>
                  </a:lnTo>
                  <a:lnTo>
                    <a:pt x="26670" y="231140"/>
                  </a:lnTo>
                  <a:lnTo>
                    <a:pt x="26670" y="224790"/>
                  </a:lnTo>
                  <a:close/>
                </a:path>
                <a:path w="26670" h="1008379">
                  <a:moveTo>
                    <a:pt x="26670" y="231140"/>
                  </a:moveTo>
                  <a:lnTo>
                    <a:pt x="0" y="231140"/>
                  </a:lnTo>
                  <a:lnTo>
                    <a:pt x="0" y="240030"/>
                  </a:lnTo>
                  <a:lnTo>
                    <a:pt x="26670" y="240030"/>
                  </a:lnTo>
                  <a:lnTo>
                    <a:pt x="26670" y="231140"/>
                  </a:lnTo>
                  <a:close/>
                </a:path>
                <a:path w="26670" h="1008379">
                  <a:moveTo>
                    <a:pt x="26670" y="240030"/>
                  </a:moveTo>
                  <a:lnTo>
                    <a:pt x="0" y="240030"/>
                  </a:lnTo>
                  <a:lnTo>
                    <a:pt x="0" y="245110"/>
                  </a:lnTo>
                  <a:lnTo>
                    <a:pt x="26670" y="245110"/>
                  </a:lnTo>
                  <a:lnTo>
                    <a:pt x="26670" y="240030"/>
                  </a:lnTo>
                  <a:close/>
                </a:path>
                <a:path w="26670" h="1008379">
                  <a:moveTo>
                    <a:pt x="26670" y="245110"/>
                  </a:moveTo>
                  <a:lnTo>
                    <a:pt x="0" y="245110"/>
                  </a:lnTo>
                  <a:lnTo>
                    <a:pt x="0" y="246380"/>
                  </a:lnTo>
                  <a:lnTo>
                    <a:pt x="26670" y="246380"/>
                  </a:lnTo>
                  <a:lnTo>
                    <a:pt x="26670" y="245110"/>
                  </a:lnTo>
                  <a:close/>
                </a:path>
                <a:path w="26670" h="1008379">
                  <a:moveTo>
                    <a:pt x="26670" y="246380"/>
                  </a:moveTo>
                  <a:lnTo>
                    <a:pt x="0" y="246380"/>
                  </a:lnTo>
                  <a:lnTo>
                    <a:pt x="0" y="252730"/>
                  </a:lnTo>
                  <a:lnTo>
                    <a:pt x="26670" y="252730"/>
                  </a:lnTo>
                  <a:lnTo>
                    <a:pt x="26670" y="246380"/>
                  </a:lnTo>
                  <a:close/>
                </a:path>
                <a:path w="26670" h="1008379">
                  <a:moveTo>
                    <a:pt x="26670" y="252730"/>
                  </a:moveTo>
                  <a:lnTo>
                    <a:pt x="0" y="252730"/>
                  </a:lnTo>
                  <a:lnTo>
                    <a:pt x="0" y="262890"/>
                  </a:lnTo>
                  <a:lnTo>
                    <a:pt x="26670" y="262890"/>
                  </a:lnTo>
                  <a:lnTo>
                    <a:pt x="26670" y="252730"/>
                  </a:lnTo>
                  <a:close/>
                </a:path>
                <a:path w="26670" h="1008379">
                  <a:moveTo>
                    <a:pt x="26670" y="262890"/>
                  </a:moveTo>
                  <a:lnTo>
                    <a:pt x="0" y="262890"/>
                  </a:lnTo>
                  <a:lnTo>
                    <a:pt x="0" y="271780"/>
                  </a:lnTo>
                  <a:lnTo>
                    <a:pt x="26670" y="271780"/>
                  </a:lnTo>
                  <a:lnTo>
                    <a:pt x="26670" y="262890"/>
                  </a:lnTo>
                  <a:close/>
                </a:path>
                <a:path w="26670" h="1008379">
                  <a:moveTo>
                    <a:pt x="26670" y="271780"/>
                  </a:moveTo>
                  <a:lnTo>
                    <a:pt x="0" y="271780"/>
                  </a:lnTo>
                  <a:lnTo>
                    <a:pt x="0" y="309880"/>
                  </a:lnTo>
                  <a:lnTo>
                    <a:pt x="26670" y="309880"/>
                  </a:lnTo>
                  <a:lnTo>
                    <a:pt x="26670" y="271780"/>
                  </a:lnTo>
                  <a:close/>
                </a:path>
                <a:path w="26670" h="1008379">
                  <a:moveTo>
                    <a:pt x="26670" y="309880"/>
                  </a:moveTo>
                  <a:lnTo>
                    <a:pt x="0" y="309880"/>
                  </a:lnTo>
                  <a:lnTo>
                    <a:pt x="0" y="313690"/>
                  </a:lnTo>
                  <a:lnTo>
                    <a:pt x="26670" y="313690"/>
                  </a:lnTo>
                  <a:lnTo>
                    <a:pt x="26670" y="309880"/>
                  </a:lnTo>
                  <a:close/>
                </a:path>
                <a:path w="26670" h="1008379">
                  <a:moveTo>
                    <a:pt x="26670" y="313690"/>
                  </a:moveTo>
                  <a:lnTo>
                    <a:pt x="0" y="313690"/>
                  </a:lnTo>
                  <a:lnTo>
                    <a:pt x="0" y="316230"/>
                  </a:lnTo>
                  <a:lnTo>
                    <a:pt x="26670" y="316230"/>
                  </a:lnTo>
                  <a:lnTo>
                    <a:pt x="26670" y="313690"/>
                  </a:lnTo>
                  <a:close/>
                </a:path>
                <a:path w="26670" h="1008379">
                  <a:moveTo>
                    <a:pt x="26670" y="316230"/>
                  </a:moveTo>
                  <a:lnTo>
                    <a:pt x="0" y="316230"/>
                  </a:lnTo>
                  <a:lnTo>
                    <a:pt x="0" y="322580"/>
                  </a:lnTo>
                  <a:lnTo>
                    <a:pt x="26670" y="322580"/>
                  </a:lnTo>
                  <a:lnTo>
                    <a:pt x="26670" y="316230"/>
                  </a:lnTo>
                  <a:close/>
                </a:path>
                <a:path w="26670" h="1008379">
                  <a:moveTo>
                    <a:pt x="26670" y="322580"/>
                  </a:moveTo>
                  <a:lnTo>
                    <a:pt x="0" y="322580"/>
                  </a:lnTo>
                  <a:lnTo>
                    <a:pt x="0" y="326390"/>
                  </a:lnTo>
                  <a:lnTo>
                    <a:pt x="26670" y="326390"/>
                  </a:lnTo>
                  <a:lnTo>
                    <a:pt x="26670" y="322580"/>
                  </a:lnTo>
                  <a:close/>
                </a:path>
                <a:path w="26670" h="1008379">
                  <a:moveTo>
                    <a:pt x="26670" y="326390"/>
                  </a:moveTo>
                  <a:lnTo>
                    <a:pt x="0" y="326390"/>
                  </a:lnTo>
                  <a:lnTo>
                    <a:pt x="0" y="364490"/>
                  </a:lnTo>
                  <a:lnTo>
                    <a:pt x="26670" y="364490"/>
                  </a:lnTo>
                  <a:lnTo>
                    <a:pt x="26670" y="326390"/>
                  </a:lnTo>
                  <a:close/>
                </a:path>
                <a:path w="26670" h="1008379">
                  <a:moveTo>
                    <a:pt x="26670" y="364490"/>
                  </a:moveTo>
                  <a:lnTo>
                    <a:pt x="0" y="364490"/>
                  </a:lnTo>
                  <a:lnTo>
                    <a:pt x="0" y="373380"/>
                  </a:lnTo>
                  <a:lnTo>
                    <a:pt x="26670" y="373380"/>
                  </a:lnTo>
                  <a:lnTo>
                    <a:pt x="26670" y="364490"/>
                  </a:lnTo>
                  <a:close/>
                </a:path>
                <a:path w="26670" h="1008379">
                  <a:moveTo>
                    <a:pt x="26670" y="373380"/>
                  </a:moveTo>
                  <a:lnTo>
                    <a:pt x="0" y="373380"/>
                  </a:lnTo>
                  <a:lnTo>
                    <a:pt x="0" y="379730"/>
                  </a:lnTo>
                  <a:lnTo>
                    <a:pt x="26670" y="379730"/>
                  </a:lnTo>
                  <a:lnTo>
                    <a:pt x="26670" y="373380"/>
                  </a:lnTo>
                  <a:close/>
                </a:path>
                <a:path w="26670" h="1008379">
                  <a:moveTo>
                    <a:pt x="26670" y="379730"/>
                  </a:moveTo>
                  <a:lnTo>
                    <a:pt x="0" y="379730"/>
                  </a:lnTo>
                  <a:lnTo>
                    <a:pt x="0" y="386080"/>
                  </a:lnTo>
                  <a:lnTo>
                    <a:pt x="26670" y="386080"/>
                  </a:lnTo>
                  <a:lnTo>
                    <a:pt x="26670" y="379730"/>
                  </a:lnTo>
                  <a:close/>
                </a:path>
                <a:path w="26670" h="1008379">
                  <a:moveTo>
                    <a:pt x="26670" y="386080"/>
                  </a:moveTo>
                  <a:lnTo>
                    <a:pt x="0" y="386080"/>
                  </a:lnTo>
                  <a:lnTo>
                    <a:pt x="0" y="389890"/>
                  </a:lnTo>
                  <a:lnTo>
                    <a:pt x="26670" y="389890"/>
                  </a:lnTo>
                  <a:lnTo>
                    <a:pt x="26670" y="386080"/>
                  </a:lnTo>
                  <a:close/>
                </a:path>
                <a:path w="26670" h="1008379">
                  <a:moveTo>
                    <a:pt x="26670" y="389890"/>
                  </a:moveTo>
                  <a:lnTo>
                    <a:pt x="0" y="389890"/>
                  </a:lnTo>
                  <a:lnTo>
                    <a:pt x="0" y="396240"/>
                  </a:lnTo>
                  <a:lnTo>
                    <a:pt x="26670" y="396240"/>
                  </a:lnTo>
                  <a:lnTo>
                    <a:pt x="26670" y="389890"/>
                  </a:lnTo>
                  <a:close/>
                </a:path>
                <a:path w="26670" h="1008379">
                  <a:moveTo>
                    <a:pt x="26670" y="396240"/>
                  </a:moveTo>
                  <a:lnTo>
                    <a:pt x="0" y="396240"/>
                  </a:lnTo>
                  <a:lnTo>
                    <a:pt x="0" y="398780"/>
                  </a:lnTo>
                  <a:lnTo>
                    <a:pt x="26670" y="398780"/>
                  </a:lnTo>
                  <a:lnTo>
                    <a:pt x="26670" y="396240"/>
                  </a:lnTo>
                  <a:close/>
                </a:path>
                <a:path w="26670" h="1008379">
                  <a:moveTo>
                    <a:pt x="26670" y="398780"/>
                  </a:moveTo>
                  <a:lnTo>
                    <a:pt x="0" y="398780"/>
                  </a:lnTo>
                  <a:lnTo>
                    <a:pt x="0" y="402590"/>
                  </a:lnTo>
                  <a:lnTo>
                    <a:pt x="26670" y="402590"/>
                  </a:lnTo>
                  <a:lnTo>
                    <a:pt x="26670" y="398780"/>
                  </a:lnTo>
                  <a:close/>
                </a:path>
                <a:path w="26670" h="1008379">
                  <a:moveTo>
                    <a:pt x="26670" y="402590"/>
                  </a:moveTo>
                  <a:lnTo>
                    <a:pt x="0" y="402590"/>
                  </a:lnTo>
                  <a:lnTo>
                    <a:pt x="0" y="405130"/>
                  </a:lnTo>
                  <a:lnTo>
                    <a:pt x="26670" y="405130"/>
                  </a:lnTo>
                  <a:lnTo>
                    <a:pt x="26670" y="402590"/>
                  </a:lnTo>
                  <a:close/>
                </a:path>
                <a:path w="26670" h="1008379">
                  <a:moveTo>
                    <a:pt x="26670" y="405130"/>
                  </a:moveTo>
                  <a:lnTo>
                    <a:pt x="0" y="405130"/>
                  </a:lnTo>
                  <a:lnTo>
                    <a:pt x="0" y="411480"/>
                  </a:lnTo>
                  <a:lnTo>
                    <a:pt x="26670" y="411480"/>
                  </a:lnTo>
                  <a:lnTo>
                    <a:pt x="26670" y="405130"/>
                  </a:lnTo>
                  <a:close/>
                </a:path>
                <a:path w="26670" h="1008379">
                  <a:moveTo>
                    <a:pt x="26670" y="411480"/>
                  </a:moveTo>
                  <a:lnTo>
                    <a:pt x="0" y="411480"/>
                  </a:lnTo>
                  <a:lnTo>
                    <a:pt x="0" y="436880"/>
                  </a:lnTo>
                  <a:lnTo>
                    <a:pt x="26670" y="436880"/>
                  </a:lnTo>
                  <a:lnTo>
                    <a:pt x="26670" y="411480"/>
                  </a:lnTo>
                  <a:close/>
                </a:path>
                <a:path w="26670" h="1008379">
                  <a:moveTo>
                    <a:pt x="26670" y="436880"/>
                  </a:moveTo>
                  <a:lnTo>
                    <a:pt x="0" y="436880"/>
                  </a:lnTo>
                  <a:lnTo>
                    <a:pt x="0" y="443230"/>
                  </a:lnTo>
                  <a:lnTo>
                    <a:pt x="26670" y="443230"/>
                  </a:lnTo>
                  <a:lnTo>
                    <a:pt x="26670" y="436880"/>
                  </a:lnTo>
                  <a:close/>
                </a:path>
                <a:path w="26670" h="1008379">
                  <a:moveTo>
                    <a:pt x="26670" y="443230"/>
                  </a:moveTo>
                  <a:lnTo>
                    <a:pt x="0" y="443230"/>
                  </a:lnTo>
                  <a:lnTo>
                    <a:pt x="0" y="455930"/>
                  </a:lnTo>
                  <a:lnTo>
                    <a:pt x="26670" y="455930"/>
                  </a:lnTo>
                  <a:lnTo>
                    <a:pt x="26670" y="443230"/>
                  </a:lnTo>
                  <a:close/>
                </a:path>
                <a:path w="26670" h="1008379">
                  <a:moveTo>
                    <a:pt x="26670" y="455930"/>
                  </a:moveTo>
                  <a:lnTo>
                    <a:pt x="0" y="455930"/>
                  </a:lnTo>
                  <a:lnTo>
                    <a:pt x="0" y="472440"/>
                  </a:lnTo>
                  <a:lnTo>
                    <a:pt x="26670" y="472440"/>
                  </a:lnTo>
                  <a:lnTo>
                    <a:pt x="26670" y="455930"/>
                  </a:lnTo>
                  <a:close/>
                </a:path>
                <a:path w="26670" h="1008379">
                  <a:moveTo>
                    <a:pt x="26670" y="472440"/>
                  </a:moveTo>
                  <a:lnTo>
                    <a:pt x="0" y="472440"/>
                  </a:lnTo>
                  <a:lnTo>
                    <a:pt x="0" y="474980"/>
                  </a:lnTo>
                  <a:lnTo>
                    <a:pt x="26670" y="474980"/>
                  </a:lnTo>
                  <a:lnTo>
                    <a:pt x="26670" y="472440"/>
                  </a:lnTo>
                  <a:close/>
                </a:path>
                <a:path w="26670" h="1008379">
                  <a:moveTo>
                    <a:pt x="26670" y="474980"/>
                  </a:moveTo>
                  <a:lnTo>
                    <a:pt x="0" y="474980"/>
                  </a:lnTo>
                  <a:lnTo>
                    <a:pt x="0" y="478790"/>
                  </a:lnTo>
                  <a:lnTo>
                    <a:pt x="26670" y="478790"/>
                  </a:lnTo>
                  <a:lnTo>
                    <a:pt x="26670" y="474980"/>
                  </a:lnTo>
                  <a:close/>
                </a:path>
                <a:path w="26670" h="1008379">
                  <a:moveTo>
                    <a:pt x="26670" y="478790"/>
                  </a:moveTo>
                  <a:lnTo>
                    <a:pt x="0" y="478790"/>
                  </a:lnTo>
                  <a:lnTo>
                    <a:pt x="0" y="481330"/>
                  </a:lnTo>
                  <a:lnTo>
                    <a:pt x="26670" y="481330"/>
                  </a:lnTo>
                  <a:lnTo>
                    <a:pt x="26670" y="478790"/>
                  </a:lnTo>
                  <a:close/>
                </a:path>
                <a:path w="26670" h="1008379">
                  <a:moveTo>
                    <a:pt x="26670" y="481330"/>
                  </a:moveTo>
                  <a:lnTo>
                    <a:pt x="0" y="481330"/>
                  </a:lnTo>
                  <a:lnTo>
                    <a:pt x="0" y="485140"/>
                  </a:lnTo>
                  <a:lnTo>
                    <a:pt x="26670" y="485140"/>
                  </a:lnTo>
                  <a:lnTo>
                    <a:pt x="26670" y="481330"/>
                  </a:lnTo>
                  <a:close/>
                </a:path>
                <a:path w="26670" h="1008379">
                  <a:moveTo>
                    <a:pt x="26670" y="485140"/>
                  </a:moveTo>
                  <a:lnTo>
                    <a:pt x="0" y="485140"/>
                  </a:lnTo>
                  <a:lnTo>
                    <a:pt x="0" y="491490"/>
                  </a:lnTo>
                  <a:lnTo>
                    <a:pt x="26670" y="491490"/>
                  </a:lnTo>
                  <a:lnTo>
                    <a:pt x="26670" y="485140"/>
                  </a:lnTo>
                  <a:close/>
                </a:path>
                <a:path w="26670" h="1008379">
                  <a:moveTo>
                    <a:pt x="26670" y="491490"/>
                  </a:moveTo>
                  <a:lnTo>
                    <a:pt x="0" y="491490"/>
                  </a:lnTo>
                  <a:lnTo>
                    <a:pt x="0" y="500380"/>
                  </a:lnTo>
                  <a:lnTo>
                    <a:pt x="26670" y="500380"/>
                  </a:lnTo>
                  <a:lnTo>
                    <a:pt x="26670" y="491490"/>
                  </a:lnTo>
                  <a:close/>
                </a:path>
                <a:path w="26670" h="1008379">
                  <a:moveTo>
                    <a:pt x="26670" y="500380"/>
                  </a:moveTo>
                  <a:lnTo>
                    <a:pt x="0" y="500380"/>
                  </a:lnTo>
                  <a:lnTo>
                    <a:pt x="0" y="513080"/>
                  </a:lnTo>
                  <a:lnTo>
                    <a:pt x="26670" y="513080"/>
                  </a:lnTo>
                  <a:lnTo>
                    <a:pt x="26670" y="500380"/>
                  </a:lnTo>
                  <a:close/>
                </a:path>
                <a:path w="26670" h="1008379">
                  <a:moveTo>
                    <a:pt x="26670" y="513080"/>
                  </a:moveTo>
                  <a:lnTo>
                    <a:pt x="0" y="513080"/>
                  </a:lnTo>
                  <a:lnTo>
                    <a:pt x="0" y="523240"/>
                  </a:lnTo>
                  <a:lnTo>
                    <a:pt x="26670" y="523240"/>
                  </a:lnTo>
                  <a:lnTo>
                    <a:pt x="26670" y="513080"/>
                  </a:lnTo>
                  <a:close/>
                </a:path>
                <a:path w="26670" h="1008379">
                  <a:moveTo>
                    <a:pt x="26670" y="523240"/>
                  </a:moveTo>
                  <a:lnTo>
                    <a:pt x="0" y="523240"/>
                  </a:lnTo>
                  <a:lnTo>
                    <a:pt x="0" y="525780"/>
                  </a:lnTo>
                  <a:lnTo>
                    <a:pt x="26670" y="525780"/>
                  </a:lnTo>
                  <a:lnTo>
                    <a:pt x="26670" y="523240"/>
                  </a:lnTo>
                  <a:close/>
                </a:path>
                <a:path w="26670" h="1008379">
                  <a:moveTo>
                    <a:pt x="26670" y="525780"/>
                  </a:moveTo>
                  <a:lnTo>
                    <a:pt x="0" y="525780"/>
                  </a:lnTo>
                  <a:lnTo>
                    <a:pt x="0" y="532130"/>
                  </a:lnTo>
                  <a:lnTo>
                    <a:pt x="26670" y="532130"/>
                  </a:lnTo>
                  <a:lnTo>
                    <a:pt x="26670" y="525780"/>
                  </a:lnTo>
                  <a:close/>
                </a:path>
                <a:path w="26670" h="1008379">
                  <a:moveTo>
                    <a:pt x="26670" y="532130"/>
                  </a:moveTo>
                  <a:lnTo>
                    <a:pt x="0" y="532130"/>
                  </a:lnTo>
                  <a:lnTo>
                    <a:pt x="0" y="535940"/>
                  </a:lnTo>
                  <a:lnTo>
                    <a:pt x="26670" y="535940"/>
                  </a:lnTo>
                  <a:lnTo>
                    <a:pt x="26670" y="532130"/>
                  </a:lnTo>
                  <a:close/>
                </a:path>
                <a:path w="26670" h="1008379">
                  <a:moveTo>
                    <a:pt x="26670" y="535940"/>
                  </a:moveTo>
                  <a:lnTo>
                    <a:pt x="0" y="535940"/>
                  </a:lnTo>
                  <a:lnTo>
                    <a:pt x="0" y="542290"/>
                  </a:lnTo>
                  <a:lnTo>
                    <a:pt x="26670" y="542290"/>
                  </a:lnTo>
                  <a:lnTo>
                    <a:pt x="26670" y="535940"/>
                  </a:lnTo>
                  <a:close/>
                </a:path>
                <a:path w="26670" h="1008379">
                  <a:moveTo>
                    <a:pt x="26670" y="542290"/>
                  </a:moveTo>
                  <a:lnTo>
                    <a:pt x="0" y="542290"/>
                  </a:lnTo>
                  <a:lnTo>
                    <a:pt x="0" y="544830"/>
                  </a:lnTo>
                  <a:lnTo>
                    <a:pt x="26670" y="544830"/>
                  </a:lnTo>
                  <a:lnTo>
                    <a:pt x="26670" y="542290"/>
                  </a:lnTo>
                  <a:close/>
                </a:path>
                <a:path w="26670" h="1008379">
                  <a:moveTo>
                    <a:pt x="26670" y="544830"/>
                  </a:moveTo>
                  <a:lnTo>
                    <a:pt x="0" y="544830"/>
                  </a:lnTo>
                  <a:lnTo>
                    <a:pt x="0" y="548640"/>
                  </a:lnTo>
                  <a:lnTo>
                    <a:pt x="26670" y="548640"/>
                  </a:lnTo>
                  <a:lnTo>
                    <a:pt x="26670" y="544830"/>
                  </a:lnTo>
                  <a:close/>
                </a:path>
                <a:path w="26670" h="1008379">
                  <a:moveTo>
                    <a:pt x="26670" y="548640"/>
                  </a:moveTo>
                  <a:lnTo>
                    <a:pt x="0" y="548640"/>
                  </a:lnTo>
                  <a:lnTo>
                    <a:pt x="0" y="551180"/>
                  </a:lnTo>
                  <a:lnTo>
                    <a:pt x="26670" y="551180"/>
                  </a:lnTo>
                  <a:lnTo>
                    <a:pt x="26670" y="548640"/>
                  </a:lnTo>
                  <a:close/>
                </a:path>
                <a:path w="26670" h="1008379">
                  <a:moveTo>
                    <a:pt x="26670" y="551180"/>
                  </a:moveTo>
                  <a:lnTo>
                    <a:pt x="0" y="551180"/>
                  </a:lnTo>
                  <a:lnTo>
                    <a:pt x="0" y="557530"/>
                  </a:lnTo>
                  <a:lnTo>
                    <a:pt x="26670" y="557530"/>
                  </a:lnTo>
                  <a:lnTo>
                    <a:pt x="26670" y="551180"/>
                  </a:lnTo>
                  <a:close/>
                </a:path>
                <a:path w="26670" h="1008379">
                  <a:moveTo>
                    <a:pt x="26670" y="557530"/>
                  </a:moveTo>
                  <a:lnTo>
                    <a:pt x="0" y="557530"/>
                  </a:lnTo>
                  <a:lnTo>
                    <a:pt x="0" y="576580"/>
                  </a:lnTo>
                  <a:lnTo>
                    <a:pt x="26670" y="576580"/>
                  </a:lnTo>
                  <a:lnTo>
                    <a:pt x="26670" y="557530"/>
                  </a:lnTo>
                  <a:close/>
                </a:path>
                <a:path w="26670" h="1008379">
                  <a:moveTo>
                    <a:pt x="26670" y="576580"/>
                  </a:moveTo>
                  <a:lnTo>
                    <a:pt x="0" y="576580"/>
                  </a:lnTo>
                  <a:lnTo>
                    <a:pt x="0" y="580390"/>
                  </a:lnTo>
                  <a:lnTo>
                    <a:pt x="26670" y="580390"/>
                  </a:lnTo>
                  <a:lnTo>
                    <a:pt x="26670" y="576580"/>
                  </a:lnTo>
                  <a:close/>
                </a:path>
                <a:path w="26670" h="1008379">
                  <a:moveTo>
                    <a:pt x="26670" y="580390"/>
                  </a:moveTo>
                  <a:lnTo>
                    <a:pt x="0" y="580390"/>
                  </a:lnTo>
                  <a:lnTo>
                    <a:pt x="0" y="593090"/>
                  </a:lnTo>
                  <a:lnTo>
                    <a:pt x="26670" y="593090"/>
                  </a:lnTo>
                  <a:lnTo>
                    <a:pt x="26670" y="580390"/>
                  </a:lnTo>
                  <a:close/>
                </a:path>
                <a:path w="26670" h="1008379">
                  <a:moveTo>
                    <a:pt x="26670" y="593090"/>
                  </a:moveTo>
                  <a:lnTo>
                    <a:pt x="0" y="593090"/>
                  </a:lnTo>
                  <a:lnTo>
                    <a:pt x="0" y="601980"/>
                  </a:lnTo>
                  <a:lnTo>
                    <a:pt x="26670" y="601980"/>
                  </a:lnTo>
                  <a:lnTo>
                    <a:pt x="26670" y="593090"/>
                  </a:lnTo>
                  <a:close/>
                </a:path>
                <a:path w="26670" h="1008379">
                  <a:moveTo>
                    <a:pt x="26670" y="601980"/>
                  </a:moveTo>
                  <a:lnTo>
                    <a:pt x="0" y="601980"/>
                  </a:lnTo>
                  <a:lnTo>
                    <a:pt x="0" y="605790"/>
                  </a:lnTo>
                  <a:lnTo>
                    <a:pt x="26670" y="605790"/>
                  </a:lnTo>
                  <a:lnTo>
                    <a:pt x="26670" y="601980"/>
                  </a:lnTo>
                  <a:close/>
                </a:path>
                <a:path w="26670" h="1008379">
                  <a:moveTo>
                    <a:pt x="26670" y="605790"/>
                  </a:moveTo>
                  <a:lnTo>
                    <a:pt x="0" y="605790"/>
                  </a:lnTo>
                  <a:lnTo>
                    <a:pt x="0" y="621030"/>
                  </a:lnTo>
                  <a:lnTo>
                    <a:pt x="26670" y="621030"/>
                  </a:lnTo>
                  <a:lnTo>
                    <a:pt x="26670" y="605790"/>
                  </a:lnTo>
                  <a:close/>
                </a:path>
                <a:path w="26670" h="1008379">
                  <a:moveTo>
                    <a:pt x="26670" y="621030"/>
                  </a:moveTo>
                  <a:lnTo>
                    <a:pt x="0" y="621030"/>
                  </a:lnTo>
                  <a:lnTo>
                    <a:pt x="0" y="627380"/>
                  </a:lnTo>
                  <a:lnTo>
                    <a:pt x="26670" y="627380"/>
                  </a:lnTo>
                  <a:lnTo>
                    <a:pt x="26670" y="621030"/>
                  </a:lnTo>
                  <a:close/>
                </a:path>
                <a:path w="26670" h="1008379">
                  <a:moveTo>
                    <a:pt x="26670" y="627380"/>
                  </a:moveTo>
                  <a:lnTo>
                    <a:pt x="0" y="627380"/>
                  </a:lnTo>
                  <a:lnTo>
                    <a:pt x="0" y="631190"/>
                  </a:lnTo>
                  <a:lnTo>
                    <a:pt x="26670" y="631190"/>
                  </a:lnTo>
                  <a:lnTo>
                    <a:pt x="26670" y="627380"/>
                  </a:lnTo>
                  <a:close/>
                </a:path>
                <a:path w="26670" h="1008379">
                  <a:moveTo>
                    <a:pt x="26670" y="631190"/>
                  </a:moveTo>
                  <a:lnTo>
                    <a:pt x="0" y="631190"/>
                  </a:lnTo>
                  <a:lnTo>
                    <a:pt x="0" y="633730"/>
                  </a:lnTo>
                  <a:lnTo>
                    <a:pt x="26670" y="633730"/>
                  </a:lnTo>
                  <a:lnTo>
                    <a:pt x="26670" y="631190"/>
                  </a:lnTo>
                  <a:close/>
                </a:path>
                <a:path w="26670" h="1008379">
                  <a:moveTo>
                    <a:pt x="26670" y="633730"/>
                  </a:moveTo>
                  <a:lnTo>
                    <a:pt x="0" y="633730"/>
                  </a:lnTo>
                  <a:lnTo>
                    <a:pt x="0" y="637540"/>
                  </a:lnTo>
                  <a:lnTo>
                    <a:pt x="26670" y="637540"/>
                  </a:lnTo>
                  <a:lnTo>
                    <a:pt x="26670" y="633730"/>
                  </a:lnTo>
                  <a:close/>
                </a:path>
                <a:path w="26670" h="1008379">
                  <a:moveTo>
                    <a:pt x="26670" y="637540"/>
                  </a:moveTo>
                  <a:lnTo>
                    <a:pt x="0" y="637540"/>
                  </a:lnTo>
                  <a:lnTo>
                    <a:pt x="0" y="643890"/>
                  </a:lnTo>
                  <a:lnTo>
                    <a:pt x="26670" y="643890"/>
                  </a:lnTo>
                  <a:lnTo>
                    <a:pt x="26670" y="637540"/>
                  </a:lnTo>
                  <a:close/>
                </a:path>
                <a:path w="26670" h="1008379">
                  <a:moveTo>
                    <a:pt x="26670" y="643890"/>
                  </a:moveTo>
                  <a:lnTo>
                    <a:pt x="0" y="643890"/>
                  </a:lnTo>
                  <a:lnTo>
                    <a:pt x="0" y="646430"/>
                  </a:lnTo>
                  <a:lnTo>
                    <a:pt x="26670" y="646430"/>
                  </a:lnTo>
                  <a:lnTo>
                    <a:pt x="26670" y="643890"/>
                  </a:lnTo>
                  <a:close/>
                </a:path>
                <a:path w="26670" h="1008379">
                  <a:moveTo>
                    <a:pt x="26670" y="646430"/>
                  </a:moveTo>
                  <a:lnTo>
                    <a:pt x="0" y="646430"/>
                  </a:lnTo>
                  <a:lnTo>
                    <a:pt x="0" y="652780"/>
                  </a:lnTo>
                  <a:lnTo>
                    <a:pt x="26670" y="652780"/>
                  </a:lnTo>
                  <a:lnTo>
                    <a:pt x="26670" y="646430"/>
                  </a:lnTo>
                  <a:close/>
                </a:path>
                <a:path w="26670" h="1008379">
                  <a:moveTo>
                    <a:pt x="26670" y="652780"/>
                  </a:moveTo>
                  <a:lnTo>
                    <a:pt x="0" y="652780"/>
                  </a:lnTo>
                  <a:lnTo>
                    <a:pt x="0" y="665480"/>
                  </a:lnTo>
                  <a:lnTo>
                    <a:pt x="26670" y="665480"/>
                  </a:lnTo>
                  <a:lnTo>
                    <a:pt x="26670" y="652780"/>
                  </a:lnTo>
                  <a:close/>
                </a:path>
                <a:path w="26670" h="1008379">
                  <a:moveTo>
                    <a:pt x="26670" y="1002030"/>
                  </a:moveTo>
                  <a:lnTo>
                    <a:pt x="0" y="1002030"/>
                  </a:lnTo>
                  <a:lnTo>
                    <a:pt x="0" y="1008380"/>
                  </a:lnTo>
                  <a:lnTo>
                    <a:pt x="15239" y="1008380"/>
                  </a:lnTo>
                  <a:lnTo>
                    <a:pt x="15239" y="1007110"/>
                  </a:lnTo>
                  <a:lnTo>
                    <a:pt x="26670" y="1007110"/>
                  </a:lnTo>
                  <a:lnTo>
                    <a:pt x="26670" y="1002030"/>
                  </a:lnTo>
                  <a:close/>
                </a:path>
                <a:path w="26670" h="1008379">
                  <a:moveTo>
                    <a:pt x="26670" y="995680"/>
                  </a:moveTo>
                  <a:lnTo>
                    <a:pt x="0" y="995680"/>
                  </a:lnTo>
                  <a:lnTo>
                    <a:pt x="0" y="1000760"/>
                  </a:lnTo>
                  <a:lnTo>
                    <a:pt x="26670" y="1000760"/>
                  </a:lnTo>
                  <a:lnTo>
                    <a:pt x="26670" y="995680"/>
                  </a:lnTo>
                  <a:close/>
                </a:path>
                <a:path w="26670" h="1008379">
                  <a:moveTo>
                    <a:pt x="26670" y="989330"/>
                  </a:moveTo>
                  <a:lnTo>
                    <a:pt x="0" y="989330"/>
                  </a:lnTo>
                  <a:lnTo>
                    <a:pt x="0" y="994410"/>
                  </a:lnTo>
                  <a:lnTo>
                    <a:pt x="26670" y="994410"/>
                  </a:lnTo>
                  <a:lnTo>
                    <a:pt x="26670" y="989330"/>
                  </a:lnTo>
                  <a:close/>
                </a:path>
                <a:path w="26670" h="1008379">
                  <a:moveTo>
                    <a:pt x="26670" y="982980"/>
                  </a:moveTo>
                  <a:lnTo>
                    <a:pt x="0" y="982980"/>
                  </a:lnTo>
                  <a:lnTo>
                    <a:pt x="0" y="988060"/>
                  </a:lnTo>
                  <a:lnTo>
                    <a:pt x="26670" y="988060"/>
                  </a:lnTo>
                  <a:lnTo>
                    <a:pt x="26670" y="982980"/>
                  </a:lnTo>
                  <a:close/>
                </a:path>
                <a:path w="26670" h="1008379">
                  <a:moveTo>
                    <a:pt x="26670" y="976630"/>
                  </a:moveTo>
                  <a:lnTo>
                    <a:pt x="0" y="976630"/>
                  </a:lnTo>
                  <a:lnTo>
                    <a:pt x="0" y="981710"/>
                  </a:lnTo>
                  <a:lnTo>
                    <a:pt x="26670" y="981710"/>
                  </a:lnTo>
                  <a:lnTo>
                    <a:pt x="26670" y="976630"/>
                  </a:lnTo>
                  <a:close/>
                </a:path>
                <a:path w="26670" h="1008379">
                  <a:moveTo>
                    <a:pt x="26670" y="970280"/>
                  </a:moveTo>
                  <a:lnTo>
                    <a:pt x="0" y="970280"/>
                  </a:lnTo>
                  <a:lnTo>
                    <a:pt x="0" y="975360"/>
                  </a:lnTo>
                  <a:lnTo>
                    <a:pt x="26670" y="975360"/>
                  </a:lnTo>
                  <a:lnTo>
                    <a:pt x="26670" y="970280"/>
                  </a:lnTo>
                  <a:close/>
                </a:path>
                <a:path w="26670" h="1008379">
                  <a:moveTo>
                    <a:pt x="26670" y="963930"/>
                  </a:moveTo>
                  <a:lnTo>
                    <a:pt x="0" y="963930"/>
                  </a:lnTo>
                  <a:lnTo>
                    <a:pt x="0" y="969010"/>
                  </a:lnTo>
                  <a:lnTo>
                    <a:pt x="26670" y="969010"/>
                  </a:lnTo>
                  <a:lnTo>
                    <a:pt x="26670" y="963930"/>
                  </a:lnTo>
                  <a:close/>
                </a:path>
                <a:path w="26670" h="1008379">
                  <a:moveTo>
                    <a:pt x="26670" y="957580"/>
                  </a:moveTo>
                  <a:lnTo>
                    <a:pt x="0" y="957580"/>
                  </a:lnTo>
                  <a:lnTo>
                    <a:pt x="0" y="962660"/>
                  </a:lnTo>
                  <a:lnTo>
                    <a:pt x="26670" y="962660"/>
                  </a:lnTo>
                  <a:lnTo>
                    <a:pt x="26670" y="957580"/>
                  </a:lnTo>
                  <a:close/>
                </a:path>
                <a:path w="26670" h="1008379">
                  <a:moveTo>
                    <a:pt x="26670" y="951230"/>
                  </a:moveTo>
                  <a:lnTo>
                    <a:pt x="0" y="951230"/>
                  </a:lnTo>
                  <a:lnTo>
                    <a:pt x="0" y="956310"/>
                  </a:lnTo>
                  <a:lnTo>
                    <a:pt x="26670" y="956310"/>
                  </a:lnTo>
                  <a:lnTo>
                    <a:pt x="26670" y="951230"/>
                  </a:lnTo>
                  <a:close/>
                </a:path>
                <a:path w="26670" h="1008379">
                  <a:moveTo>
                    <a:pt x="26670" y="944880"/>
                  </a:moveTo>
                  <a:lnTo>
                    <a:pt x="0" y="944880"/>
                  </a:lnTo>
                  <a:lnTo>
                    <a:pt x="0" y="949960"/>
                  </a:lnTo>
                  <a:lnTo>
                    <a:pt x="26670" y="949960"/>
                  </a:lnTo>
                  <a:lnTo>
                    <a:pt x="26670" y="944880"/>
                  </a:lnTo>
                  <a:close/>
                </a:path>
                <a:path w="26670" h="1008379">
                  <a:moveTo>
                    <a:pt x="26670" y="938530"/>
                  </a:moveTo>
                  <a:lnTo>
                    <a:pt x="0" y="938530"/>
                  </a:lnTo>
                  <a:lnTo>
                    <a:pt x="0" y="943610"/>
                  </a:lnTo>
                  <a:lnTo>
                    <a:pt x="26670" y="943610"/>
                  </a:lnTo>
                  <a:lnTo>
                    <a:pt x="26670" y="938530"/>
                  </a:lnTo>
                  <a:close/>
                </a:path>
                <a:path w="26670" h="1008379">
                  <a:moveTo>
                    <a:pt x="26670" y="932180"/>
                  </a:moveTo>
                  <a:lnTo>
                    <a:pt x="0" y="932180"/>
                  </a:lnTo>
                  <a:lnTo>
                    <a:pt x="0" y="937260"/>
                  </a:lnTo>
                  <a:lnTo>
                    <a:pt x="26670" y="937260"/>
                  </a:lnTo>
                  <a:lnTo>
                    <a:pt x="26670" y="932180"/>
                  </a:lnTo>
                  <a:close/>
                </a:path>
                <a:path w="26670" h="1008379">
                  <a:moveTo>
                    <a:pt x="26670" y="925830"/>
                  </a:moveTo>
                  <a:lnTo>
                    <a:pt x="0" y="925830"/>
                  </a:lnTo>
                  <a:lnTo>
                    <a:pt x="0" y="930910"/>
                  </a:lnTo>
                  <a:lnTo>
                    <a:pt x="26670" y="930910"/>
                  </a:lnTo>
                  <a:lnTo>
                    <a:pt x="26670" y="925830"/>
                  </a:lnTo>
                  <a:close/>
                </a:path>
                <a:path w="26670" h="1008379">
                  <a:moveTo>
                    <a:pt x="26670" y="919480"/>
                  </a:moveTo>
                  <a:lnTo>
                    <a:pt x="0" y="919480"/>
                  </a:lnTo>
                  <a:lnTo>
                    <a:pt x="0" y="924560"/>
                  </a:lnTo>
                  <a:lnTo>
                    <a:pt x="26670" y="924560"/>
                  </a:lnTo>
                  <a:lnTo>
                    <a:pt x="26670" y="919480"/>
                  </a:lnTo>
                  <a:close/>
                </a:path>
                <a:path w="26670" h="1008379">
                  <a:moveTo>
                    <a:pt x="26670" y="913130"/>
                  </a:moveTo>
                  <a:lnTo>
                    <a:pt x="0" y="913130"/>
                  </a:lnTo>
                  <a:lnTo>
                    <a:pt x="0" y="918210"/>
                  </a:lnTo>
                  <a:lnTo>
                    <a:pt x="26670" y="918210"/>
                  </a:lnTo>
                  <a:lnTo>
                    <a:pt x="26670" y="913130"/>
                  </a:lnTo>
                  <a:close/>
                </a:path>
                <a:path w="26670" h="1008379">
                  <a:moveTo>
                    <a:pt x="26670" y="906780"/>
                  </a:moveTo>
                  <a:lnTo>
                    <a:pt x="0" y="906780"/>
                  </a:lnTo>
                  <a:lnTo>
                    <a:pt x="0" y="911860"/>
                  </a:lnTo>
                  <a:lnTo>
                    <a:pt x="26670" y="911860"/>
                  </a:lnTo>
                  <a:lnTo>
                    <a:pt x="26670" y="906780"/>
                  </a:lnTo>
                  <a:close/>
                </a:path>
                <a:path w="26670" h="1008379">
                  <a:moveTo>
                    <a:pt x="26670" y="900430"/>
                  </a:moveTo>
                  <a:lnTo>
                    <a:pt x="0" y="900430"/>
                  </a:lnTo>
                  <a:lnTo>
                    <a:pt x="0" y="905510"/>
                  </a:lnTo>
                  <a:lnTo>
                    <a:pt x="26670" y="905510"/>
                  </a:lnTo>
                  <a:lnTo>
                    <a:pt x="26670" y="900430"/>
                  </a:lnTo>
                  <a:close/>
                </a:path>
                <a:path w="26670" h="1008379">
                  <a:moveTo>
                    <a:pt x="26670" y="894080"/>
                  </a:moveTo>
                  <a:lnTo>
                    <a:pt x="0" y="894080"/>
                  </a:lnTo>
                  <a:lnTo>
                    <a:pt x="0" y="899160"/>
                  </a:lnTo>
                  <a:lnTo>
                    <a:pt x="26670" y="899160"/>
                  </a:lnTo>
                  <a:lnTo>
                    <a:pt x="26670" y="894080"/>
                  </a:lnTo>
                  <a:close/>
                </a:path>
                <a:path w="26670" h="1008379">
                  <a:moveTo>
                    <a:pt x="26670" y="887730"/>
                  </a:moveTo>
                  <a:lnTo>
                    <a:pt x="0" y="887730"/>
                  </a:lnTo>
                  <a:lnTo>
                    <a:pt x="0" y="892810"/>
                  </a:lnTo>
                  <a:lnTo>
                    <a:pt x="26670" y="892810"/>
                  </a:lnTo>
                  <a:lnTo>
                    <a:pt x="26670" y="887730"/>
                  </a:lnTo>
                  <a:close/>
                </a:path>
                <a:path w="26670" h="1008379">
                  <a:moveTo>
                    <a:pt x="26670" y="881380"/>
                  </a:moveTo>
                  <a:lnTo>
                    <a:pt x="0" y="881380"/>
                  </a:lnTo>
                  <a:lnTo>
                    <a:pt x="0" y="886460"/>
                  </a:lnTo>
                  <a:lnTo>
                    <a:pt x="26670" y="886460"/>
                  </a:lnTo>
                  <a:lnTo>
                    <a:pt x="26670" y="881380"/>
                  </a:lnTo>
                  <a:close/>
                </a:path>
                <a:path w="26670" h="1008379">
                  <a:moveTo>
                    <a:pt x="26670" y="875030"/>
                  </a:moveTo>
                  <a:lnTo>
                    <a:pt x="0" y="875030"/>
                  </a:lnTo>
                  <a:lnTo>
                    <a:pt x="0" y="880110"/>
                  </a:lnTo>
                  <a:lnTo>
                    <a:pt x="26670" y="880110"/>
                  </a:lnTo>
                  <a:lnTo>
                    <a:pt x="26670" y="875030"/>
                  </a:lnTo>
                  <a:close/>
                </a:path>
                <a:path w="26670" h="1008379">
                  <a:moveTo>
                    <a:pt x="26670" y="868680"/>
                  </a:moveTo>
                  <a:lnTo>
                    <a:pt x="0" y="868680"/>
                  </a:lnTo>
                  <a:lnTo>
                    <a:pt x="0" y="873760"/>
                  </a:lnTo>
                  <a:lnTo>
                    <a:pt x="26670" y="873760"/>
                  </a:lnTo>
                  <a:lnTo>
                    <a:pt x="26670" y="868680"/>
                  </a:lnTo>
                  <a:close/>
                </a:path>
                <a:path w="26670" h="1008379">
                  <a:moveTo>
                    <a:pt x="26670" y="862330"/>
                  </a:moveTo>
                  <a:lnTo>
                    <a:pt x="0" y="862330"/>
                  </a:lnTo>
                  <a:lnTo>
                    <a:pt x="0" y="867410"/>
                  </a:lnTo>
                  <a:lnTo>
                    <a:pt x="26670" y="867410"/>
                  </a:lnTo>
                  <a:lnTo>
                    <a:pt x="26670" y="862330"/>
                  </a:lnTo>
                  <a:close/>
                </a:path>
                <a:path w="26670" h="1008379">
                  <a:moveTo>
                    <a:pt x="26670" y="855980"/>
                  </a:moveTo>
                  <a:lnTo>
                    <a:pt x="0" y="855980"/>
                  </a:lnTo>
                  <a:lnTo>
                    <a:pt x="0" y="861060"/>
                  </a:lnTo>
                  <a:lnTo>
                    <a:pt x="26670" y="861060"/>
                  </a:lnTo>
                  <a:lnTo>
                    <a:pt x="26670" y="855980"/>
                  </a:lnTo>
                  <a:close/>
                </a:path>
                <a:path w="26670" h="1008379">
                  <a:moveTo>
                    <a:pt x="26670" y="849630"/>
                  </a:moveTo>
                  <a:lnTo>
                    <a:pt x="0" y="849630"/>
                  </a:lnTo>
                  <a:lnTo>
                    <a:pt x="0" y="854710"/>
                  </a:lnTo>
                  <a:lnTo>
                    <a:pt x="26670" y="854710"/>
                  </a:lnTo>
                  <a:lnTo>
                    <a:pt x="26670" y="849630"/>
                  </a:lnTo>
                  <a:close/>
                </a:path>
                <a:path w="26670" h="1008379">
                  <a:moveTo>
                    <a:pt x="26670" y="843280"/>
                  </a:moveTo>
                  <a:lnTo>
                    <a:pt x="0" y="843280"/>
                  </a:lnTo>
                  <a:lnTo>
                    <a:pt x="0" y="848360"/>
                  </a:lnTo>
                  <a:lnTo>
                    <a:pt x="26670" y="848360"/>
                  </a:lnTo>
                  <a:lnTo>
                    <a:pt x="26670" y="843280"/>
                  </a:lnTo>
                  <a:close/>
                </a:path>
                <a:path w="26670" h="1008379">
                  <a:moveTo>
                    <a:pt x="26670" y="836930"/>
                  </a:moveTo>
                  <a:lnTo>
                    <a:pt x="0" y="836930"/>
                  </a:lnTo>
                  <a:lnTo>
                    <a:pt x="0" y="842010"/>
                  </a:lnTo>
                  <a:lnTo>
                    <a:pt x="26670" y="842010"/>
                  </a:lnTo>
                  <a:lnTo>
                    <a:pt x="26670" y="836930"/>
                  </a:lnTo>
                  <a:close/>
                </a:path>
                <a:path w="26670" h="1008379">
                  <a:moveTo>
                    <a:pt x="26670" y="830580"/>
                  </a:moveTo>
                  <a:lnTo>
                    <a:pt x="0" y="830580"/>
                  </a:lnTo>
                  <a:lnTo>
                    <a:pt x="0" y="835660"/>
                  </a:lnTo>
                  <a:lnTo>
                    <a:pt x="26670" y="835660"/>
                  </a:lnTo>
                  <a:lnTo>
                    <a:pt x="26670" y="830580"/>
                  </a:lnTo>
                  <a:close/>
                </a:path>
                <a:path w="26670" h="1008379">
                  <a:moveTo>
                    <a:pt x="26670" y="824230"/>
                  </a:moveTo>
                  <a:lnTo>
                    <a:pt x="0" y="824230"/>
                  </a:lnTo>
                  <a:lnTo>
                    <a:pt x="0" y="829310"/>
                  </a:lnTo>
                  <a:lnTo>
                    <a:pt x="26670" y="829310"/>
                  </a:lnTo>
                  <a:lnTo>
                    <a:pt x="26670" y="824230"/>
                  </a:lnTo>
                  <a:close/>
                </a:path>
                <a:path w="26670" h="1008379">
                  <a:moveTo>
                    <a:pt x="26670" y="817880"/>
                  </a:moveTo>
                  <a:lnTo>
                    <a:pt x="0" y="817880"/>
                  </a:lnTo>
                  <a:lnTo>
                    <a:pt x="0" y="822960"/>
                  </a:lnTo>
                  <a:lnTo>
                    <a:pt x="26670" y="822960"/>
                  </a:lnTo>
                  <a:lnTo>
                    <a:pt x="26670" y="817880"/>
                  </a:lnTo>
                  <a:close/>
                </a:path>
                <a:path w="26670" h="1008379">
                  <a:moveTo>
                    <a:pt x="26670" y="811530"/>
                  </a:moveTo>
                  <a:lnTo>
                    <a:pt x="0" y="811530"/>
                  </a:lnTo>
                  <a:lnTo>
                    <a:pt x="0" y="816610"/>
                  </a:lnTo>
                  <a:lnTo>
                    <a:pt x="26670" y="816610"/>
                  </a:lnTo>
                  <a:lnTo>
                    <a:pt x="26670" y="811530"/>
                  </a:lnTo>
                  <a:close/>
                </a:path>
                <a:path w="26670" h="1008379">
                  <a:moveTo>
                    <a:pt x="26670" y="805180"/>
                  </a:moveTo>
                  <a:lnTo>
                    <a:pt x="0" y="805180"/>
                  </a:lnTo>
                  <a:lnTo>
                    <a:pt x="0" y="810260"/>
                  </a:lnTo>
                  <a:lnTo>
                    <a:pt x="26670" y="810260"/>
                  </a:lnTo>
                  <a:lnTo>
                    <a:pt x="26670" y="805180"/>
                  </a:lnTo>
                  <a:close/>
                </a:path>
                <a:path w="26670" h="1008379">
                  <a:moveTo>
                    <a:pt x="26670" y="798830"/>
                  </a:moveTo>
                  <a:lnTo>
                    <a:pt x="0" y="798830"/>
                  </a:lnTo>
                  <a:lnTo>
                    <a:pt x="0" y="803910"/>
                  </a:lnTo>
                  <a:lnTo>
                    <a:pt x="26670" y="803910"/>
                  </a:lnTo>
                  <a:lnTo>
                    <a:pt x="26670" y="798830"/>
                  </a:lnTo>
                  <a:close/>
                </a:path>
                <a:path w="26670" h="1008379">
                  <a:moveTo>
                    <a:pt x="26670" y="792480"/>
                  </a:moveTo>
                  <a:lnTo>
                    <a:pt x="0" y="792480"/>
                  </a:lnTo>
                  <a:lnTo>
                    <a:pt x="0" y="797560"/>
                  </a:lnTo>
                  <a:lnTo>
                    <a:pt x="26670" y="797560"/>
                  </a:lnTo>
                  <a:lnTo>
                    <a:pt x="26670" y="792480"/>
                  </a:lnTo>
                  <a:close/>
                </a:path>
                <a:path w="26670" h="1008379">
                  <a:moveTo>
                    <a:pt x="26670" y="786130"/>
                  </a:moveTo>
                  <a:lnTo>
                    <a:pt x="0" y="786130"/>
                  </a:lnTo>
                  <a:lnTo>
                    <a:pt x="0" y="791210"/>
                  </a:lnTo>
                  <a:lnTo>
                    <a:pt x="26670" y="791210"/>
                  </a:lnTo>
                  <a:lnTo>
                    <a:pt x="26670" y="786130"/>
                  </a:lnTo>
                  <a:close/>
                </a:path>
                <a:path w="26670" h="1008379">
                  <a:moveTo>
                    <a:pt x="26670" y="779780"/>
                  </a:moveTo>
                  <a:lnTo>
                    <a:pt x="0" y="779780"/>
                  </a:lnTo>
                  <a:lnTo>
                    <a:pt x="0" y="784860"/>
                  </a:lnTo>
                  <a:lnTo>
                    <a:pt x="26670" y="784860"/>
                  </a:lnTo>
                  <a:lnTo>
                    <a:pt x="26670" y="779780"/>
                  </a:lnTo>
                  <a:close/>
                </a:path>
                <a:path w="26670" h="1008379">
                  <a:moveTo>
                    <a:pt x="26670" y="773430"/>
                  </a:moveTo>
                  <a:lnTo>
                    <a:pt x="0" y="773430"/>
                  </a:lnTo>
                  <a:lnTo>
                    <a:pt x="0" y="778510"/>
                  </a:lnTo>
                  <a:lnTo>
                    <a:pt x="26670" y="778510"/>
                  </a:lnTo>
                  <a:lnTo>
                    <a:pt x="26670" y="773430"/>
                  </a:lnTo>
                  <a:close/>
                </a:path>
                <a:path w="26670" h="1008379">
                  <a:moveTo>
                    <a:pt x="26670" y="767080"/>
                  </a:moveTo>
                  <a:lnTo>
                    <a:pt x="0" y="767080"/>
                  </a:lnTo>
                  <a:lnTo>
                    <a:pt x="0" y="772160"/>
                  </a:lnTo>
                  <a:lnTo>
                    <a:pt x="26670" y="772160"/>
                  </a:lnTo>
                  <a:lnTo>
                    <a:pt x="26670" y="767080"/>
                  </a:lnTo>
                  <a:close/>
                </a:path>
                <a:path w="26670" h="1008379">
                  <a:moveTo>
                    <a:pt x="26670" y="760730"/>
                  </a:moveTo>
                  <a:lnTo>
                    <a:pt x="0" y="760730"/>
                  </a:lnTo>
                  <a:lnTo>
                    <a:pt x="0" y="765810"/>
                  </a:lnTo>
                  <a:lnTo>
                    <a:pt x="26670" y="765810"/>
                  </a:lnTo>
                  <a:lnTo>
                    <a:pt x="26670" y="760730"/>
                  </a:lnTo>
                  <a:close/>
                </a:path>
                <a:path w="26670" h="1008379">
                  <a:moveTo>
                    <a:pt x="26670" y="754380"/>
                  </a:moveTo>
                  <a:lnTo>
                    <a:pt x="0" y="754380"/>
                  </a:lnTo>
                  <a:lnTo>
                    <a:pt x="0" y="759460"/>
                  </a:lnTo>
                  <a:lnTo>
                    <a:pt x="26670" y="759460"/>
                  </a:lnTo>
                  <a:lnTo>
                    <a:pt x="26670" y="754380"/>
                  </a:lnTo>
                  <a:close/>
                </a:path>
                <a:path w="26670" h="1008379">
                  <a:moveTo>
                    <a:pt x="26670" y="748030"/>
                  </a:moveTo>
                  <a:lnTo>
                    <a:pt x="0" y="748030"/>
                  </a:lnTo>
                  <a:lnTo>
                    <a:pt x="0" y="753110"/>
                  </a:lnTo>
                  <a:lnTo>
                    <a:pt x="26670" y="753110"/>
                  </a:lnTo>
                  <a:lnTo>
                    <a:pt x="26670" y="748030"/>
                  </a:lnTo>
                  <a:close/>
                </a:path>
                <a:path w="26670" h="1008379">
                  <a:moveTo>
                    <a:pt x="26670" y="741680"/>
                  </a:moveTo>
                  <a:lnTo>
                    <a:pt x="0" y="741680"/>
                  </a:lnTo>
                  <a:lnTo>
                    <a:pt x="0" y="746760"/>
                  </a:lnTo>
                  <a:lnTo>
                    <a:pt x="26670" y="746760"/>
                  </a:lnTo>
                  <a:lnTo>
                    <a:pt x="26670" y="741680"/>
                  </a:lnTo>
                  <a:close/>
                </a:path>
                <a:path w="26670" h="1008379">
                  <a:moveTo>
                    <a:pt x="26670" y="735330"/>
                  </a:moveTo>
                  <a:lnTo>
                    <a:pt x="0" y="735330"/>
                  </a:lnTo>
                  <a:lnTo>
                    <a:pt x="0" y="740410"/>
                  </a:lnTo>
                  <a:lnTo>
                    <a:pt x="26670" y="740410"/>
                  </a:lnTo>
                  <a:lnTo>
                    <a:pt x="26670" y="735330"/>
                  </a:lnTo>
                  <a:close/>
                </a:path>
                <a:path w="26670" h="1008379">
                  <a:moveTo>
                    <a:pt x="26670" y="728980"/>
                  </a:moveTo>
                  <a:lnTo>
                    <a:pt x="0" y="728980"/>
                  </a:lnTo>
                  <a:lnTo>
                    <a:pt x="0" y="734060"/>
                  </a:lnTo>
                  <a:lnTo>
                    <a:pt x="26670" y="734060"/>
                  </a:lnTo>
                  <a:lnTo>
                    <a:pt x="26670" y="728980"/>
                  </a:lnTo>
                  <a:close/>
                </a:path>
                <a:path w="26670" h="1008379">
                  <a:moveTo>
                    <a:pt x="26670" y="722630"/>
                  </a:moveTo>
                  <a:lnTo>
                    <a:pt x="0" y="722630"/>
                  </a:lnTo>
                  <a:lnTo>
                    <a:pt x="0" y="727710"/>
                  </a:lnTo>
                  <a:lnTo>
                    <a:pt x="26670" y="727710"/>
                  </a:lnTo>
                  <a:lnTo>
                    <a:pt x="26670" y="722630"/>
                  </a:lnTo>
                  <a:close/>
                </a:path>
                <a:path w="26670" h="1008379">
                  <a:moveTo>
                    <a:pt x="26670" y="716280"/>
                  </a:moveTo>
                  <a:lnTo>
                    <a:pt x="0" y="716280"/>
                  </a:lnTo>
                  <a:lnTo>
                    <a:pt x="0" y="721360"/>
                  </a:lnTo>
                  <a:lnTo>
                    <a:pt x="26670" y="721360"/>
                  </a:lnTo>
                  <a:lnTo>
                    <a:pt x="26670" y="716280"/>
                  </a:lnTo>
                  <a:close/>
                </a:path>
                <a:path w="26670" h="1008379">
                  <a:moveTo>
                    <a:pt x="26670" y="709930"/>
                  </a:moveTo>
                  <a:lnTo>
                    <a:pt x="0" y="709930"/>
                  </a:lnTo>
                  <a:lnTo>
                    <a:pt x="0" y="715010"/>
                  </a:lnTo>
                  <a:lnTo>
                    <a:pt x="26670" y="715010"/>
                  </a:lnTo>
                  <a:lnTo>
                    <a:pt x="26670" y="709930"/>
                  </a:lnTo>
                  <a:close/>
                </a:path>
                <a:path w="26670" h="1008379">
                  <a:moveTo>
                    <a:pt x="26670" y="703580"/>
                  </a:moveTo>
                  <a:lnTo>
                    <a:pt x="0" y="703580"/>
                  </a:lnTo>
                  <a:lnTo>
                    <a:pt x="0" y="708660"/>
                  </a:lnTo>
                  <a:lnTo>
                    <a:pt x="26670" y="708660"/>
                  </a:lnTo>
                  <a:lnTo>
                    <a:pt x="26670" y="703580"/>
                  </a:lnTo>
                  <a:close/>
                </a:path>
                <a:path w="26670" h="1008379">
                  <a:moveTo>
                    <a:pt x="26670" y="697230"/>
                  </a:moveTo>
                  <a:lnTo>
                    <a:pt x="0" y="697230"/>
                  </a:lnTo>
                  <a:lnTo>
                    <a:pt x="0" y="702310"/>
                  </a:lnTo>
                  <a:lnTo>
                    <a:pt x="26670" y="702310"/>
                  </a:lnTo>
                  <a:lnTo>
                    <a:pt x="26670" y="697230"/>
                  </a:lnTo>
                  <a:close/>
                </a:path>
                <a:path w="26670" h="1008379">
                  <a:moveTo>
                    <a:pt x="26670" y="690880"/>
                  </a:moveTo>
                  <a:lnTo>
                    <a:pt x="0" y="690880"/>
                  </a:lnTo>
                  <a:lnTo>
                    <a:pt x="0" y="695960"/>
                  </a:lnTo>
                  <a:lnTo>
                    <a:pt x="26670" y="695960"/>
                  </a:lnTo>
                  <a:lnTo>
                    <a:pt x="26670" y="690880"/>
                  </a:lnTo>
                  <a:close/>
                </a:path>
                <a:path w="26670" h="1008379">
                  <a:moveTo>
                    <a:pt x="26670" y="684530"/>
                  </a:moveTo>
                  <a:lnTo>
                    <a:pt x="0" y="684530"/>
                  </a:lnTo>
                  <a:lnTo>
                    <a:pt x="0" y="689610"/>
                  </a:lnTo>
                  <a:lnTo>
                    <a:pt x="26670" y="689610"/>
                  </a:lnTo>
                  <a:lnTo>
                    <a:pt x="26670" y="684530"/>
                  </a:lnTo>
                  <a:close/>
                </a:path>
                <a:path w="26670" h="1008379">
                  <a:moveTo>
                    <a:pt x="26670" y="678180"/>
                  </a:moveTo>
                  <a:lnTo>
                    <a:pt x="0" y="678180"/>
                  </a:lnTo>
                  <a:lnTo>
                    <a:pt x="0" y="683260"/>
                  </a:lnTo>
                  <a:lnTo>
                    <a:pt x="26670" y="683260"/>
                  </a:lnTo>
                  <a:lnTo>
                    <a:pt x="26670" y="678180"/>
                  </a:lnTo>
                  <a:close/>
                </a:path>
                <a:path w="26670" h="1008379">
                  <a:moveTo>
                    <a:pt x="26670" y="671830"/>
                  </a:moveTo>
                  <a:lnTo>
                    <a:pt x="0" y="671830"/>
                  </a:lnTo>
                  <a:lnTo>
                    <a:pt x="0" y="676910"/>
                  </a:lnTo>
                  <a:lnTo>
                    <a:pt x="26670" y="676910"/>
                  </a:lnTo>
                  <a:lnTo>
                    <a:pt x="26670" y="671830"/>
                  </a:lnTo>
                  <a:close/>
                </a:path>
                <a:path w="26670" h="1008379">
                  <a:moveTo>
                    <a:pt x="26670" y="666750"/>
                  </a:moveTo>
                  <a:lnTo>
                    <a:pt x="0" y="666750"/>
                  </a:lnTo>
                  <a:lnTo>
                    <a:pt x="0" y="670560"/>
                  </a:lnTo>
                  <a:lnTo>
                    <a:pt x="26670" y="670560"/>
                  </a:lnTo>
                  <a:lnTo>
                    <a:pt x="26670" y="666750"/>
                  </a:lnTo>
                  <a:close/>
                </a:path>
              </a:pathLst>
            </a:custGeom>
            <a:solidFill>
              <a:srgbClr val="244FD2"/>
            </a:solidFill>
          </p:spPr>
          <p:txBody>
            <a:bodyPr wrap="square" lIns="0" tIns="0" rIns="0" bIns="0" rtlCol="0"/>
            <a:lstStyle/>
            <a:p>
              <a:endParaRPr/>
            </a:p>
          </p:txBody>
        </p:sp>
        <p:sp>
          <p:nvSpPr>
            <p:cNvPr id="481" name="object 481"/>
            <p:cNvSpPr/>
            <p:nvPr/>
          </p:nvSpPr>
          <p:spPr>
            <a:xfrm>
              <a:off x="5403850" y="5372100"/>
              <a:ext cx="25400" cy="1013460"/>
            </a:xfrm>
            <a:custGeom>
              <a:avLst/>
              <a:gdLst/>
              <a:ahLst/>
              <a:cxnLst/>
              <a:rect l="l" t="t" r="r" b="b"/>
              <a:pathLst>
                <a:path w="25400" h="1013460">
                  <a:moveTo>
                    <a:pt x="2539" y="0"/>
                  </a:moveTo>
                  <a:lnTo>
                    <a:pt x="0" y="0"/>
                  </a:lnTo>
                  <a:lnTo>
                    <a:pt x="0" y="3809"/>
                  </a:lnTo>
                  <a:lnTo>
                    <a:pt x="16509" y="3809"/>
                  </a:lnTo>
                  <a:lnTo>
                    <a:pt x="16509" y="2540"/>
                  </a:lnTo>
                  <a:lnTo>
                    <a:pt x="8890" y="2540"/>
                  </a:lnTo>
                  <a:lnTo>
                    <a:pt x="8890" y="1270"/>
                  </a:lnTo>
                  <a:lnTo>
                    <a:pt x="2539" y="1270"/>
                  </a:lnTo>
                  <a:lnTo>
                    <a:pt x="2539" y="0"/>
                  </a:lnTo>
                  <a:close/>
                </a:path>
                <a:path w="25400" h="1013460">
                  <a:moveTo>
                    <a:pt x="24130" y="3810"/>
                  </a:moveTo>
                  <a:lnTo>
                    <a:pt x="0" y="3810"/>
                  </a:lnTo>
                  <a:lnTo>
                    <a:pt x="0" y="10159"/>
                  </a:lnTo>
                  <a:lnTo>
                    <a:pt x="25400" y="10159"/>
                  </a:lnTo>
                  <a:lnTo>
                    <a:pt x="25400" y="5080"/>
                  </a:lnTo>
                  <a:lnTo>
                    <a:pt x="24130" y="5080"/>
                  </a:lnTo>
                  <a:lnTo>
                    <a:pt x="24130" y="3810"/>
                  </a:lnTo>
                  <a:close/>
                </a:path>
                <a:path w="25400" h="1013460">
                  <a:moveTo>
                    <a:pt x="25400" y="10160"/>
                  </a:moveTo>
                  <a:lnTo>
                    <a:pt x="0" y="10160"/>
                  </a:lnTo>
                  <a:lnTo>
                    <a:pt x="0" y="16509"/>
                  </a:lnTo>
                  <a:lnTo>
                    <a:pt x="25400" y="16509"/>
                  </a:lnTo>
                  <a:lnTo>
                    <a:pt x="25400" y="10160"/>
                  </a:lnTo>
                  <a:close/>
                </a:path>
                <a:path w="25400" h="1013460">
                  <a:moveTo>
                    <a:pt x="25400" y="16510"/>
                  </a:moveTo>
                  <a:lnTo>
                    <a:pt x="0" y="16510"/>
                  </a:lnTo>
                  <a:lnTo>
                    <a:pt x="0" y="22859"/>
                  </a:lnTo>
                  <a:lnTo>
                    <a:pt x="25400" y="22859"/>
                  </a:lnTo>
                  <a:lnTo>
                    <a:pt x="25400" y="16510"/>
                  </a:lnTo>
                  <a:close/>
                </a:path>
                <a:path w="25400" h="1013460">
                  <a:moveTo>
                    <a:pt x="25400" y="22860"/>
                  </a:moveTo>
                  <a:lnTo>
                    <a:pt x="0" y="22860"/>
                  </a:lnTo>
                  <a:lnTo>
                    <a:pt x="0" y="29209"/>
                  </a:lnTo>
                  <a:lnTo>
                    <a:pt x="25400" y="29209"/>
                  </a:lnTo>
                  <a:lnTo>
                    <a:pt x="25400" y="22860"/>
                  </a:lnTo>
                  <a:close/>
                </a:path>
                <a:path w="25400" h="1013460">
                  <a:moveTo>
                    <a:pt x="25400" y="29210"/>
                  </a:moveTo>
                  <a:lnTo>
                    <a:pt x="0" y="29210"/>
                  </a:lnTo>
                  <a:lnTo>
                    <a:pt x="0" y="41909"/>
                  </a:lnTo>
                  <a:lnTo>
                    <a:pt x="25400" y="41909"/>
                  </a:lnTo>
                  <a:lnTo>
                    <a:pt x="25400" y="29210"/>
                  </a:lnTo>
                  <a:close/>
                </a:path>
                <a:path w="25400" h="1013460">
                  <a:moveTo>
                    <a:pt x="25400" y="41910"/>
                  </a:moveTo>
                  <a:lnTo>
                    <a:pt x="0" y="41910"/>
                  </a:lnTo>
                  <a:lnTo>
                    <a:pt x="0" y="67309"/>
                  </a:lnTo>
                  <a:lnTo>
                    <a:pt x="25400" y="67309"/>
                  </a:lnTo>
                  <a:lnTo>
                    <a:pt x="25400" y="41910"/>
                  </a:lnTo>
                  <a:close/>
                </a:path>
                <a:path w="25400" h="1013460">
                  <a:moveTo>
                    <a:pt x="25400" y="67310"/>
                  </a:moveTo>
                  <a:lnTo>
                    <a:pt x="0" y="67310"/>
                  </a:lnTo>
                  <a:lnTo>
                    <a:pt x="0" y="80009"/>
                  </a:lnTo>
                  <a:lnTo>
                    <a:pt x="25400" y="80009"/>
                  </a:lnTo>
                  <a:lnTo>
                    <a:pt x="25400" y="67310"/>
                  </a:lnTo>
                  <a:close/>
                </a:path>
                <a:path w="25400" h="1013460">
                  <a:moveTo>
                    <a:pt x="25400" y="80010"/>
                  </a:moveTo>
                  <a:lnTo>
                    <a:pt x="0" y="80010"/>
                  </a:lnTo>
                  <a:lnTo>
                    <a:pt x="0" y="86359"/>
                  </a:lnTo>
                  <a:lnTo>
                    <a:pt x="25400" y="86359"/>
                  </a:lnTo>
                  <a:lnTo>
                    <a:pt x="25400" y="80010"/>
                  </a:lnTo>
                  <a:close/>
                </a:path>
                <a:path w="25400" h="1013460">
                  <a:moveTo>
                    <a:pt x="25400" y="86360"/>
                  </a:moveTo>
                  <a:lnTo>
                    <a:pt x="0" y="86360"/>
                  </a:lnTo>
                  <a:lnTo>
                    <a:pt x="0" y="92709"/>
                  </a:lnTo>
                  <a:lnTo>
                    <a:pt x="25400" y="92709"/>
                  </a:lnTo>
                  <a:lnTo>
                    <a:pt x="25400" y="86360"/>
                  </a:lnTo>
                  <a:close/>
                </a:path>
                <a:path w="25400" h="1013460">
                  <a:moveTo>
                    <a:pt x="25400" y="92710"/>
                  </a:moveTo>
                  <a:lnTo>
                    <a:pt x="0" y="92710"/>
                  </a:lnTo>
                  <a:lnTo>
                    <a:pt x="0" y="99059"/>
                  </a:lnTo>
                  <a:lnTo>
                    <a:pt x="25400" y="99059"/>
                  </a:lnTo>
                  <a:lnTo>
                    <a:pt x="25400" y="92710"/>
                  </a:lnTo>
                  <a:close/>
                </a:path>
                <a:path w="25400" h="1013460">
                  <a:moveTo>
                    <a:pt x="25400" y="99060"/>
                  </a:moveTo>
                  <a:lnTo>
                    <a:pt x="0" y="99060"/>
                  </a:lnTo>
                  <a:lnTo>
                    <a:pt x="0" y="105409"/>
                  </a:lnTo>
                  <a:lnTo>
                    <a:pt x="25400" y="105409"/>
                  </a:lnTo>
                  <a:lnTo>
                    <a:pt x="25400" y="99060"/>
                  </a:lnTo>
                  <a:close/>
                </a:path>
                <a:path w="25400" h="1013460">
                  <a:moveTo>
                    <a:pt x="25400" y="105410"/>
                  </a:moveTo>
                  <a:lnTo>
                    <a:pt x="0" y="105410"/>
                  </a:lnTo>
                  <a:lnTo>
                    <a:pt x="0" y="111759"/>
                  </a:lnTo>
                  <a:lnTo>
                    <a:pt x="25400" y="111759"/>
                  </a:lnTo>
                  <a:lnTo>
                    <a:pt x="25400" y="105410"/>
                  </a:lnTo>
                  <a:close/>
                </a:path>
                <a:path w="25400" h="1013460">
                  <a:moveTo>
                    <a:pt x="25400" y="113030"/>
                  </a:moveTo>
                  <a:lnTo>
                    <a:pt x="0" y="113030"/>
                  </a:lnTo>
                  <a:lnTo>
                    <a:pt x="0" y="118109"/>
                  </a:lnTo>
                  <a:lnTo>
                    <a:pt x="25400" y="118109"/>
                  </a:lnTo>
                  <a:lnTo>
                    <a:pt x="25400" y="113030"/>
                  </a:lnTo>
                  <a:close/>
                </a:path>
                <a:path w="25400" h="1013460">
                  <a:moveTo>
                    <a:pt x="25400" y="111760"/>
                  </a:moveTo>
                  <a:lnTo>
                    <a:pt x="0" y="111760"/>
                  </a:lnTo>
                  <a:lnTo>
                    <a:pt x="0" y="113030"/>
                  </a:lnTo>
                  <a:lnTo>
                    <a:pt x="25400" y="113030"/>
                  </a:lnTo>
                  <a:lnTo>
                    <a:pt x="25400" y="111760"/>
                  </a:lnTo>
                  <a:close/>
                </a:path>
                <a:path w="25400" h="1013460">
                  <a:moveTo>
                    <a:pt x="25400" y="118110"/>
                  </a:moveTo>
                  <a:lnTo>
                    <a:pt x="0" y="118110"/>
                  </a:lnTo>
                  <a:lnTo>
                    <a:pt x="0" y="124459"/>
                  </a:lnTo>
                  <a:lnTo>
                    <a:pt x="25400" y="124459"/>
                  </a:lnTo>
                  <a:lnTo>
                    <a:pt x="25400" y="118110"/>
                  </a:lnTo>
                  <a:close/>
                </a:path>
                <a:path w="25400" h="1013460">
                  <a:moveTo>
                    <a:pt x="25400" y="124460"/>
                  </a:moveTo>
                  <a:lnTo>
                    <a:pt x="0" y="124460"/>
                  </a:lnTo>
                  <a:lnTo>
                    <a:pt x="0" y="130809"/>
                  </a:lnTo>
                  <a:lnTo>
                    <a:pt x="25400" y="130809"/>
                  </a:lnTo>
                  <a:lnTo>
                    <a:pt x="25400" y="124460"/>
                  </a:lnTo>
                  <a:close/>
                </a:path>
                <a:path w="25400" h="1013460">
                  <a:moveTo>
                    <a:pt x="25400" y="130810"/>
                  </a:moveTo>
                  <a:lnTo>
                    <a:pt x="0" y="130810"/>
                  </a:lnTo>
                  <a:lnTo>
                    <a:pt x="0" y="137159"/>
                  </a:lnTo>
                  <a:lnTo>
                    <a:pt x="25400" y="137159"/>
                  </a:lnTo>
                  <a:lnTo>
                    <a:pt x="25400" y="130810"/>
                  </a:lnTo>
                  <a:close/>
                </a:path>
                <a:path w="25400" h="1013460">
                  <a:moveTo>
                    <a:pt x="25400" y="137160"/>
                  </a:moveTo>
                  <a:lnTo>
                    <a:pt x="0" y="137160"/>
                  </a:lnTo>
                  <a:lnTo>
                    <a:pt x="0" y="143509"/>
                  </a:lnTo>
                  <a:lnTo>
                    <a:pt x="25400" y="143509"/>
                  </a:lnTo>
                  <a:lnTo>
                    <a:pt x="25400" y="137160"/>
                  </a:lnTo>
                  <a:close/>
                </a:path>
                <a:path w="25400" h="1013460">
                  <a:moveTo>
                    <a:pt x="25400" y="143510"/>
                  </a:moveTo>
                  <a:lnTo>
                    <a:pt x="0" y="143510"/>
                  </a:lnTo>
                  <a:lnTo>
                    <a:pt x="0" y="149859"/>
                  </a:lnTo>
                  <a:lnTo>
                    <a:pt x="25400" y="149859"/>
                  </a:lnTo>
                  <a:lnTo>
                    <a:pt x="25400" y="143510"/>
                  </a:lnTo>
                  <a:close/>
                </a:path>
                <a:path w="25400" h="1013460">
                  <a:moveTo>
                    <a:pt x="25400" y="149860"/>
                  </a:moveTo>
                  <a:lnTo>
                    <a:pt x="0" y="149860"/>
                  </a:lnTo>
                  <a:lnTo>
                    <a:pt x="0" y="175259"/>
                  </a:lnTo>
                  <a:lnTo>
                    <a:pt x="25400" y="175259"/>
                  </a:lnTo>
                  <a:lnTo>
                    <a:pt x="25400" y="149860"/>
                  </a:lnTo>
                  <a:close/>
                </a:path>
                <a:path w="25400" h="1013460">
                  <a:moveTo>
                    <a:pt x="25400" y="175260"/>
                  </a:moveTo>
                  <a:lnTo>
                    <a:pt x="0" y="175260"/>
                  </a:lnTo>
                  <a:lnTo>
                    <a:pt x="0" y="181609"/>
                  </a:lnTo>
                  <a:lnTo>
                    <a:pt x="25400" y="181609"/>
                  </a:lnTo>
                  <a:lnTo>
                    <a:pt x="25400" y="175260"/>
                  </a:lnTo>
                  <a:close/>
                </a:path>
                <a:path w="25400" h="1013460">
                  <a:moveTo>
                    <a:pt x="25400" y="181610"/>
                  </a:moveTo>
                  <a:lnTo>
                    <a:pt x="0" y="181610"/>
                  </a:lnTo>
                  <a:lnTo>
                    <a:pt x="0" y="187959"/>
                  </a:lnTo>
                  <a:lnTo>
                    <a:pt x="25400" y="187959"/>
                  </a:lnTo>
                  <a:lnTo>
                    <a:pt x="25400" y="181610"/>
                  </a:lnTo>
                  <a:close/>
                </a:path>
                <a:path w="25400" h="1013460">
                  <a:moveTo>
                    <a:pt x="25400" y="187960"/>
                  </a:moveTo>
                  <a:lnTo>
                    <a:pt x="0" y="187960"/>
                  </a:lnTo>
                  <a:lnTo>
                    <a:pt x="0" y="194309"/>
                  </a:lnTo>
                  <a:lnTo>
                    <a:pt x="25400" y="194309"/>
                  </a:lnTo>
                  <a:lnTo>
                    <a:pt x="25400" y="187960"/>
                  </a:lnTo>
                  <a:close/>
                </a:path>
                <a:path w="25400" h="1013460">
                  <a:moveTo>
                    <a:pt x="25400" y="194310"/>
                  </a:moveTo>
                  <a:lnTo>
                    <a:pt x="0" y="194310"/>
                  </a:lnTo>
                  <a:lnTo>
                    <a:pt x="0" y="198119"/>
                  </a:lnTo>
                  <a:lnTo>
                    <a:pt x="25400" y="198119"/>
                  </a:lnTo>
                  <a:lnTo>
                    <a:pt x="25400" y="194310"/>
                  </a:lnTo>
                  <a:close/>
                </a:path>
                <a:path w="25400" h="1013460">
                  <a:moveTo>
                    <a:pt x="25400" y="198120"/>
                  </a:moveTo>
                  <a:lnTo>
                    <a:pt x="0" y="198120"/>
                  </a:lnTo>
                  <a:lnTo>
                    <a:pt x="0" y="200659"/>
                  </a:lnTo>
                  <a:lnTo>
                    <a:pt x="25400" y="200659"/>
                  </a:lnTo>
                  <a:lnTo>
                    <a:pt x="25400" y="198120"/>
                  </a:lnTo>
                  <a:close/>
                </a:path>
                <a:path w="25400" h="1013460">
                  <a:moveTo>
                    <a:pt x="25400" y="200660"/>
                  </a:moveTo>
                  <a:lnTo>
                    <a:pt x="0" y="200660"/>
                  </a:lnTo>
                  <a:lnTo>
                    <a:pt x="0" y="213359"/>
                  </a:lnTo>
                  <a:lnTo>
                    <a:pt x="25400" y="213359"/>
                  </a:lnTo>
                  <a:lnTo>
                    <a:pt x="25400" y="200660"/>
                  </a:lnTo>
                  <a:close/>
                </a:path>
                <a:path w="25400" h="1013460">
                  <a:moveTo>
                    <a:pt x="25400" y="213360"/>
                  </a:moveTo>
                  <a:lnTo>
                    <a:pt x="0" y="213360"/>
                  </a:lnTo>
                  <a:lnTo>
                    <a:pt x="0" y="219709"/>
                  </a:lnTo>
                  <a:lnTo>
                    <a:pt x="25400" y="219709"/>
                  </a:lnTo>
                  <a:lnTo>
                    <a:pt x="25400" y="213360"/>
                  </a:lnTo>
                  <a:close/>
                </a:path>
                <a:path w="25400" h="1013460">
                  <a:moveTo>
                    <a:pt x="25400" y="219710"/>
                  </a:moveTo>
                  <a:lnTo>
                    <a:pt x="0" y="219710"/>
                  </a:lnTo>
                  <a:lnTo>
                    <a:pt x="0" y="229869"/>
                  </a:lnTo>
                  <a:lnTo>
                    <a:pt x="25400" y="229869"/>
                  </a:lnTo>
                  <a:lnTo>
                    <a:pt x="25400" y="219710"/>
                  </a:lnTo>
                  <a:close/>
                </a:path>
                <a:path w="25400" h="1013460">
                  <a:moveTo>
                    <a:pt x="25400" y="229870"/>
                  </a:moveTo>
                  <a:lnTo>
                    <a:pt x="0" y="229870"/>
                  </a:lnTo>
                  <a:lnTo>
                    <a:pt x="0" y="236219"/>
                  </a:lnTo>
                  <a:lnTo>
                    <a:pt x="25400" y="236219"/>
                  </a:lnTo>
                  <a:lnTo>
                    <a:pt x="25400" y="229870"/>
                  </a:lnTo>
                  <a:close/>
                </a:path>
                <a:path w="25400" h="1013460">
                  <a:moveTo>
                    <a:pt x="25400" y="236220"/>
                  </a:moveTo>
                  <a:lnTo>
                    <a:pt x="0" y="236220"/>
                  </a:lnTo>
                  <a:lnTo>
                    <a:pt x="0" y="245109"/>
                  </a:lnTo>
                  <a:lnTo>
                    <a:pt x="25400" y="245109"/>
                  </a:lnTo>
                  <a:lnTo>
                    <a:pt x="25400" y="236220"/>
                  </a:lnTo>
                  <a:close/>
                </a:path>
                <a:path w="25400" h="1013460">
                  <a:moveTo>
                    <a:pt x="25400" y="245110"/>
                  </a:moveTo>
                  <a:lnTo>
                    <a:pt x="0" y="245110"/>
                  </a:lnTo>
                  <a:lnTo>
                    <a:pt x="0" y="250189"/>
                  </a:lnTo>
                  <a:lnTo>
                    <a:pt x="25400" y="250189"/>
                  </a:lnTo>
                  <a:lnTo>
                    <a:pt x="25400" y="245110"/>
                  </a:lnTo>
                  <a:close/>
                </a:path>
                <a:path w="25400" h="1013460">
                  <a:moveTo>
                    <a:pt x="25400" y="250190"/>
                  </a:moveTo>
                  <a:lnTo>
                    <a:pt x="0" y="250190"/>
                  </a:lnTo>
                  <a:lnTo>
                    <a:pt x="0" y="251459"/>
                  </a:lnTo>
                  <a:lnTo>
                    <a:pt x="25400" y="251459"/>
                  </a:lnTo>
                  <a:lnTo>
                    <a:pt x="25400" y="250190"/>
                  </a:lnTo>
                  <a:close/>
                </a:path>
                <a:path w="25400" h="1013460">
                  <a:moveTo>
                    <a:pt x="25400" y="251460"/>
                  </a:moveTo>
                  <a:lnTo>
                    <a:pt x="0" y="251460"/>
                  </a:lnTo>
                  <a:lnTo>
                    <a:pt x="0" y="257809"/>
                  </a:lnTo>
                  <a:lnTo>
                    <a:pt x="25400" y="257809"/>
                  </a:lnTo>
                  <a:lnTo>
                    <a:pt x="25400" y="251460"/>
                  </a:lnTo>
                  <a:close/>
                </a:path>
                <a:path w="25400" h="1013460">
                  <a:moveTo>
                    <a:pt x="25400" y="257810"/>
                  </a:moveTo>
                  <a:lnTo>
                    <a:pt x="0" y="257810"/>
                  </a:lnTo>
                  <a:lnTo>
                    <a:pt x="0" y="267969"/>
                  </a:lnTo>
                  <a:lnTo>
                    <a:pt x="25400" y="267969"/>
                  </a:lnTo>
                  <a:lnTo>
                    <a:pt x="25400" y="257810"/>
                  </a:lnTo>
                  <a:close/>
                </a:path>
                <a:path w="25400" h="1013460">
                  <a:moveTo>
                    <a:pt x="25400" y="267970"/>
                  </a:moveTo>
                  <a:lnTo>
                    <a:pt x="0" y="267970"/>
                  </a:lnTo>
                  <a:lnTo>
                    <a:pt x="0" y="276859"/>
                  </a:lnTo>
                  <a:lnTo>
                    <a:pt x="25400" y="276859"/>
                  </a:lnTo>
                  <a:lnTo>
                    <a:pt x="25400" y="267970"/>
                  </a:lnTo>
                  <a:close/>
                </a:path>
                <a:path w="25400" h="1013460">
                  <a:moveTo>
                    <a:pt x="25400" y="276860"/>
                  </a:moveTo>
                  <a:lnTo>
                    <a:pt x="0" y="276860"/>
                  </a:lnTo>
                  <a:lnTo>
                    <a:pt x="0" y="314959"/>
                  </a:lnTo>
                  <a:lnTo>
                    <a:pt x="25400" y="314959"/>
                  </a:lnTo>
                  <a:lnTo>
                    <a:pt x="25400" y="276860"/>
                  </a:lnTo>
                  <a:close/>
                </a:path>
                <a:path w="25400" h="1013460">
                  <a:moveTo>
                    <a:pt x="25400" y="314960"/>
                  </a:moveTo>
                  <a:lnTo>
                    <a:pt x="0" y="314960"/>
                  </a:lnTo>
                  <a:lnTo>
                    <a:pt x="0" y="318769"/>
                  </a:lnTo>
                  <a:lnTo>
                    <a:pt x="25400" y="318769"/>
                  </a:lnTo>
                  <a:lnTo>
                    <a:pt x="25400" y="314960"/>
                  </a:lnTo>
                  <a:close/>
                </a:path>
                <a:path w="25400" h="1013460">
                  <a:moveTo>
                    <a:pt x="25400" y="318770"/>
                  </a:moveTo>
                  <a:lnTo>
                    <a:pt x="0" y="318770"/>
                  </a:lnTo>
                  <a:lnTo>
                    <a:pt x="0" y="321309"/>
                  </a:lnTo>
                  <a:lnTo>
                    <a:pt x="25400" y="321309"/>
                  </a:lnTo>
                  <a:lnTo>
                    <a:pt x="25400" y="318770"/>
                  </a:lnTo>
                  <a:close/>
                </a:path>
                <a:path w="25400" h="1013460">
                  <a:moveTo>
                    <a:pt x="25400" y="321310"/>
                  </a:moveTo>
                  <a:lnTo>
                    <a:pt x="0" y="321310"/>
                  </a:lnTo>
                  <a:lnTo>
                    <a:pt x="0" y="327659"/>
                  </a:lnTo>
                  <a:lnTo>
                    <a:pt x="25400" y="327659"/>
                  </a:lnTo>
                  <a:lnTo>
                    <a:pt x="25400" y="321310"/>
                  </a:lnTo>
                  <a:close/>
                </a:path>
                <a:path w="25400" h="1013460">
                  <a:moveTo>
                    <a:pt x="25400" y="327660"/>
                  </a:moveTo>
                  <a:lnTo>
                    <a:pt x="0" y="327660"/>
                  </a:lnTo>
                  <a:lnTo>
                    <a:pt x="0" y="331469"/>
                  </a:lnTo>
                  <a:lnTo>
                    <a:pt x="25400" y="331469"/>
                  </a:lnTo>
                  <a:lnTo>
                    <a:pt x="25400" y="327660"/>
                  </a:lnTo>
                  <a:close/>
                </a:path>
                <a:path w="25400" h="1013460">
                  <a:moveTo>
                    <a:pt x="25400" y="331470"/>
                  </a:moveTo>
                  <a:lnTo>
                    <a:pt x="0" y="331470"/>
                  </a:lnTo>
                  <a:lnTo>
                    <a:pt x="0" y="369569"/>
                  </a:lnTo>
                  <a:lnTo>
                    <a:pt x="25400" y="369569"/>
                  </a:lnTo>
                  <a:lnTo>
                    <a:pt x="25400" y="331470"/>
                  </a:lnTo>
                  <a:close/>
                </a:path>
                <a:path w="25400" h="1013460">
                  <a:moveTo>
                    <a:pt x="25400" y="369570"/>
                  </a:moveTo>
                  <a:lnTo>
                    <a:pt x="0" y="369570"/>
                  </a:lnTo>
                  <a:lnTo>
                    <a:pt x="0" y="378459"/>
                  </a:lnTo>
                  <a:lnTo>
                    <a:pt x="25400" y="378459"/>
                  </a:lnTo>
                  <a:lnTo>
                    <a:pt x="25400" y="369570"/>
                  </a:lnTo>
                  <a:close/>
                </a:path>
                <a:path w="25400" h="1013460">
                  <a:moveTo>
                    <a:pt x="25400" y="378460"/>
                  </a:moveTo>
                  <a:lnTo>
                    <a:pt x="0" y="378460"/>
                  </a:lnTo>
                  <a:lnTo>
                    <a:pt x="0" y="384809"/>
                  </a:lnTo>
                  <a:lnTo>
                    <a:pt x="25400" y="384809"/>
                  </a:lnTo>
                  <a:lnTo>
                    <a:pt x="25400" y="378460"/>
                  </a:lnTo>
                  <a:close/>
                </a:path>
                <a:path w="25400" h="1013460">
                  <a:moveTo>
                    <a:pt x="25400" y="384810"/>
                  </a:moveTo>
                  <a:lnTo>
                    <a:pt x="0" y="384810"/>
                  </a:lnTo>
                  <a:lnTo>
                    <a:pt x="0" y="391159"/>
                  </a:lnTo>
                  <a:lnTo>
                    <a:pt x="25400" y="391159"/>
                  </a:lnTo>
                  <a:lnTo>
                    <a:pt x="25400" y="384810"/>
                  </a:lnTo>
                  <a:close/>
                </a:path>
                <a:path w="25400" h="1013460">
                  <a:moveTo>
                    <a:pt x="25400" y="391160"/>
                  </a:moveTo>
                  <a:lnTo>
                    <a:pt x="0" y="391160"/>
                  </a:lnTo>
                  <a:lnTo>
                    <a:pt x="0" y="394969"/>
                  </a:lnTo>
                  <a:lnTo>
                    <a:pt x="25400" y="394969"/>
                  </a:lnTo>
                  <a:lnTo>
                    <a:pt x="25400" y="391160"/>
                  </a:lnTo>
                  <a:close/>
                </a:path>
                <a:path w="25400" h="1013460">
                  <a:moveTo>
                    <a:pt x="25400" y="394970"/>
                  </a:moveTo>
                  <a:lnTo>
                    <a:pt x="0" y="394970"/>
                  </a:lnTo>
                  <a:lnTo>
                    <a:pt x="0" y="401319"/>
                  </a:lnTo>
                  <a:lnTo>
                    <a:pt x="25400" y="401319"/>
                  </a:lnTo>
                  <a:lnTo>
                    <a:pt x="25400" y="394970"/>
                  </a:lnTo>
                  <a:close/>
                </a:path>
                <a:path w="25400" h="1013460">
                  <a:moveTo>
                    <a:pt x="25400" y="401320"/>
                  </a:moveTo>
                  <a:lnTo>
                    <a:pt x="0" y="401320"/>
                  </a:lnTo>
                  <a:lnTo>
                    <a:pt x="0" y="403859"/>
                  </a:lnTo>
                  <a:lnTo>
                    <a:pt x="25400" y="403859"/>
                  </a:lnTo>
                  <a:lnTo>
                    <a:pt x="25400" y="401320"/>
                  </a:lnTo>
                  <a:close/>
                </a:path>
                <a:path w="25400" h="1013460">
                  <a:moveTo>
                    <a:pt x="25400" y="403860"/>
                  </a:moveTo>
                  <a:lnTo>
                    <a:pt x="0" y="403860"/>
                  </a:lnTo>
                  <a:lnTo>
                    <a:pt x="0" y="407669"/>
                  </a:lnTo>
                  <a:lnTo>
                    <a:pt x="25400" y="407669"/>
                  </a:lnTo>
                  <a:lnTo>
                    <a:pt x="25400" y="403860"/>
                  </a:lnTo>
                  <a:close/>
                </a:path>
                <a:path w="25400" h="1013460">
                  <a:moveTo>
                    <a:pt x="25400" y="407670"/>
                  </a:moveTo>
                  <a:lnTo>
                    <a:pt x="0" y="407670"/>
                  </a:lnTo>
                  <a:lnTo>
                    <a:pt x="0" y="410209"/>
                  </a:lnTo>
                  <a:lnTo>
                    <a:pt x="25400" y="410209"/>
                  </a:lnTo>
                  <a:lnTo>
                    <a:pt x="25400" y="407670"/>
                  </a:lnTo>
                  <a:close/>
                </a:path>
                <a:path w="25400" h="1013460">
                  <a:moveTo>
                    <a:pt x="25400" y="410210"/>
                  </a:moveTo>
                  <a:lnTo>
                    <a:pt x="0" y="410210"/>
                  </a:lnTo>
                  <a:lnTo>
                    <a:pt x="0" y="416559"/>
                  </a:lnTo>
                  <a:lnTo>
                    <a:pt x="25400" y="416559"/>
                  </a:lnTo>
                  <a:lnTo>
                    <a:pt x="25400" y="410210"/>
                  </a:lnTo>
                  <a:close/>
                </a:path>
                <a:path w="25400" h="1013460">
                  <a:moveTo>
                    <a:pt x="25400" y="416560"/>
                  </a:moveTo>
                  <a:lnTo>
                    <a:pt x="0" y="416560"/>
                  </a:lnTo>
                  <a:lnTo>
                    <a:pt x="0" y="441959"/>
                  </a:lnTo>
                  <a:lnTo>
                    <a:pt x="25400" y="441959"/>
                  </a:lnTo>
                  <a:lnTo>
                    <a:pt x="25400" y="416560"/>
                  </a:lnTo>
                  <a:close/>
                </a:path>
                <a:path w="25400" h="1013460">
                  <a:moveTo>
                    <a:pt x="25400" y="441960"/>
                  </a:moveTo>
                  <a:lnTo>
                    <a:pt x="0" y="441960"/>
                  </a:lnTo>
                  <a:lnTo>
                    <a:pt x="0" y="448309"/>
                  </a:lnTo>
                  <a:lnTo>
                    <a:pt x="25400" y="448309"/>
                  </a:lnTo>
                  <a:lnTo>
                    <a:pt x="25400" y="441960"/>
                  </a:lnTo>
                  <a:close/>
                </a:path>
                <a:path w="25400" h="1013460">
                  <a:moveTo>
                    <a:pt x="25400" y="448310"/>
                  </a:moveTo>
                  <a:lnTo>
                    <a:pt x="0" y="448310"/>
                  </a:lnTo>
                  <a:lnTo>
                    <a:pt x="0" y="461009"/>
                  </a:lnTo>
                  <a:lnTo>
                    <a:pt x="25400" y="461009"/>
                  </a:lnTo>
                  <a:lnTo>
                    <a:pt x="25400" y="448310"/>
                  </a:lnTo>
                  <a:close/>
                </a:path>
                <a:path w="25400" h="1013460">
                  <a:moveTo>
                    <a:pt x="25400" y="461010"/>
                  </a:moveTo>
                  <a:lnTo>
                    <a:pt x="0" y="461010"/>
                  </a:lnTo>
                  <a:lnTo>
                    <a:pt x="0" y="477519"/>
                  </a:lnTo>
                  <a:lnTo>
                    <a:pt x="25400" y="477519"/>
                  </a:lnTo>
                  <a:lnTo>
                    <a:pt x="25400" y="461010"/>
                  </a:lnTo>
                  <a:close/>
                </a:path>
                <a:path w="25400" h="1013460">
                  <a:moveTo>
                    <a:pt x="25400" y="477520"/>
                  </a:moveTo>
                  <a:lnTo>
                    <a:pt x="0" y="477520"/>
                  </a:lnTo>
                  <a:lnTo>
                    <a:pt x="0" y="480059"/>
                  </a:lnTo>
                  <a:lnTo>
                    <a:pt x="25400" y="480059"/>
                  </a:lnTo>
                  <a:lnTo>
                    <a:pt x="25400" y="477520"/>
                  </a:lnTo>
                  <a:close/>
                </a:path>
                <a:path w="25400" h="1013460">
                  <a:moveTo>
                    <a:pt x="25400" y="480060"/>
                  </a:moveTo>
                  <a:lnTo>
                    <a:pt x="0" y="480060"/>
                  </a:lnTo>
                  <a:lnTo>
                    <a:pt x="0" y="483869"/>
                  </a:lnTo>
                  <a:lnTo>
                    <a:pt x="25400" y="483869"/>
                  </a:lnTo>
                  <a:lnTo>
                    <a:pt x="25400" y="480060"/>
                  </a:lnTo>
                  <a:close/>
                </a:path>
                <a:path w="25400" h="1013460">
                  <a:moveTo>
                    <a:pt x="25400" y="483870"/>
                  </a:moveTo>
                  <a:lnTo>
                    <a:pt x="0" y="483870"/>
                  </a:lnTo>
                  <a:lnTo>
                    <a:pt x="0" y="486409"/>
                  </a:lnTo>
                  <a:lnTo>
                    <a:pt x="25400" y="486409"/>
                  </a:lnTo>
                  <a:lnTo>
                    <a:pt x="25400" y="483870"/>
                  </a:lnTo>
                  <a:close/>
                </a:path>
                <a:path w="25400" h="1013460">
                  <a:moveTo>
                    <a:pt x="25400" y="486410"/>
                  </a:moveTo>
                  <a:lnTo>
                    <a:pt x="0" y="486410"/>
                  </a:lnTo>
                  <a:lnTo>
                    <a:pt x="0" y="490219"/>
                  </a:lnTo>
                  <a:lnTo>
                    <a:pt x="25400" y="490219"/>
                  </a:lnTo>
                  <a:lnTo>
                    <a:pt x="25400" y="486410"/>
                  </a:lnTo>
                  <a:close/>
                </a:path>
                <a:path w="25400" h="1013460">
                  <a:moveTo>
                    <a:pt x="25400" y="490220"/>
                  </a:moveTo>
                  <a:lnTo>
                    <a:pt x="0" y="490220"/>
                  </a:lnTo>
                  <a:lnTo>
                    <a:pt x="0" y="496569"/>
                  </a:lnTo>
                  <a:lnTo>
                    <a:pt x="25400" y="496569"/>
                  </a:lnTo>
                  <a:lnTo>
                    <a:pt x="25400" y="490220"/>
                  </a:lnTo>
                  <a:close/>
                </a:path>
                <a:path w="25400" h="1013460">
                  <a:moveTo>
                    <a:pt x="25400" y="496570"/>
                  </a:moveTo>
                  <a:lnTo>
                    <a:pt x="0" y="496570"/>
                  </a:lnTo>
                  <a:lnTo>
                    <a:pt x="0" y="505459"/>
                  </a:lnTo>
                  <a:lnTo>
                    <a:pt x="25400" y="505459"/>
                  </a:lnTo>
                  <a:lnTo>
                    <a:pt x="25400" y="496570"/>
                  </a:lnTo>
                  <a:close/>
                </a:path>
                <a:path w="25400" h="1013460">
                  <a:moveTo>
                    <a:pt x="25400" y="505460"/>
                  </a:moveTo>
                  <a:lnTo>
                    <a:pt x="0" y="505460"/>
                  </a:lnTo>
                  <a:lnTo>
                    <a:pt x="0" y="518159"/>
                  </a:lnTo>
                  <a:lnTo>
                    <a:pt x="25400" y="518159"/>
                  </a:lnTo>
                  <a:lnTo>
                    <a:pt x="25400" y="505460"/>
                  </a:lnTo>
                  <a:close/>
                </a:path>
                <a:path w="25400" h="1013460">
                  <a:moveTo>
                    <a:pt x="25400" y="518160"/>
                  </a:moveTo>
                  <a:lnTo>
                    <a:pt x="0" y="518160"/>
                  </a:lnTo>
                  <a:lnTo>
                    <a:pt x="0" y="528319"/>
                  </a:lnTo>
                  <a:lnTo>
                    <a:pt x="25400" y="528319"/>
                  </a:lnTo>
                  <a:lnTo>
                    <a:pt x="25400" y="518160"/>
                  </a:lnTo>
                  <a:close/>
                </a:path>
                <a:path w="25400" h="1013460">
                  <a:moveTo>
                    <a:pt x="25400" y="528320"/>
                  </a:moveTo>
                  <a:lnTo>
                    <a:pt x="0" y="528320"/>
                  </a:lnTo>
                  <a:lnTo>
                    <a:pt x="0" y="530860"/>
                  </a:lnTo>
                  <a:lnTo>
                    <a:pt x="25400" y="530860"/>
                  </a:lnTo>
                  <a:lnTo>
                    <a:pt x="25400" y="528320"/>
                  </a:lnTo>
                  <a:close/>
                </a:path>
                <a:path w="25400" h="1013460">
                  <a:moveTo>
                    <a:pt x="25400" y="530860"/>
                  </a:moveTo>
                  <a:lnTo>
                    <a:pt x="0" y="530860"/>
                  </a:lnTo>
                  <a:lnTo>
                    <a:pt x="0" y="537210"/>
                  </a:lnTo>
                  <a:lnTo>
                    <a:pt x="25400" y="537210"/>
                  </a:lnTo>
                  <a:lnTo>
                    <a:pt x="25400" y="530860"/>
                  </a:lnTo>
                  <a:close/>
                </a:path>
                <a:path w="25400" h="1013460">
                  <a:moveTo>
                    <a:pt x="25400" y="537210"/>
                  </a:moveTo>
                  <a:lnTo>
                    <a:pt x="0" y="537210"/>
                  </a:lnTo>
                  <a:lnTo>
                    <a:pt x="0" y="541019"/>
                  </a:lnTo>
                  <a:lnTo>
                    <a:pt x="25400" y="541019"/>
                  </a:lnTo>
                  <a:lnTo>
                    <a:pt x="25400" y="537210"/>
                  </a:lnTo>
                  <a:close/>
                </a:path>
                <a:path w="25400" h="1013460">
                  <a:moveTo>
                    <a:pt x="25400" y="541020"/>
                  </a:moveTo>
                  <a:lnTo>
                    <a:pt x="0" y="541020"/>
                  </a:lnTo>
                  <a:lnTo>
                    <a:pt x="0" y="547369"/>
                  </a:lnTo>
                  <a:lnTo>
                    <a:pt x="25400" y="547369"/>
                  </a:lnTo>
                  <a:lnTo>
                    <a:pt x="25400" y="541020"/>
                  </a:lnTo>
                  <a:close/>
                </a:path>
                <a:path w="25400" h="1013460">
                  <a:moveTo>
                    <a:pt x="25400" y="547370"/>
                  </a:moveTo>
                  <a:lnTo>
                    <a:pt x="0" y="547370"/>
                  </a:lnTo>
                  <a:lnTo>
                    <a:pt x="0" y="549910"/>
                  </a:lnTo>
                  <a:lnTo>
                    <a:pt x="25400" y="549910"/>
                  </a:lnTo>
                  <a:lnTo>
                    <a:pt x="25400" y="547370"/>
                  </a:lnTo>
                  <a:close/>
                </a:path>
                <a:path w="25400" h="1013460">
                  <a:moveTo>
                    <a:pt x="25400" y="549910"/>
                  </a:moveTo>
                  <a:lnTo>
                    <a:pt x="0" y="549910"/>
                  </a:lnTo>
                  <a:lnTo>
                    <a:pt x="0" y="553719"/>
                  </a:lnTo>
                  <a:lnTo>
                    <a:pt x="25400" y="553719"/>
                  </a:lnTo>
                  <a:lnTo>
                    <a:pt x="25400" y="549910"/>
                  </a:lnTo>
                  <a:close/>
                </a:path>
                <a:path w="25400" h="1013460">
                  <a:moveTo>
                    <a:pt x="25400" y="553720"/>
                  </a:moveTo>
                  <a:lnTo>
                    <a:pt x="0" y="553720"/>
                  </a:lnTo>
                  <a:lnTo>
                    <a:pt x="0" y="556260"/>
                  </a:lnTo>
                  <a:lnTo>
                    <a:pt x="25400" y="556260"/>
                  </a:lnTo>
                  <a:lnTo>
                    <a:pt x="25400" y="553720"/>
                  </a:lnTo>
                  <a:close/>
                </a:path>
                <a:path w="25400" h="1013460">
                  <a:moveTo>
                    <a:pt x="25400" y="556260"/>
                  </a:moveTo>
                  <a:lnTo>
                    <a:pt x="0" y="556260"/>
                  </a:lnTo>
                  <a:lnTo>
                    <a:pt x="0" y="562610"/>
                  </a:lnTo>
                  <a:lnTo>
                    <a:pt x="25400" y="562610"/>
                  </a:lnTo>
                  <a:lnTo>
                    <a:pt x="25400" y="556260"/>
                  </a:lnTo>
                  <a:close/>
                </a:path>
                <a:path w="25400" h="1013460">
                  <a:moveTo>
                    <a:pt x="25400" y="562610"/>
                  </a:moveTo>
                  <a:lnTo>
                    <a:pt x="0" y="562610"/>
                  </a:lnTo>
                  <a:lnTo>
                    <a:pt x="0" y="581660"/>
                  </a:lnTo>
                  <a:lnTo>
                    <a:pt x="25400" y="581660"/>
                  </a:lnTo>
                  <a:lnTo>
                    <a:pt x="25400" y="562610"/>
                  </a:lnTo>
                  <a:close/>
                </a:path>
                <a:path w="25400" h="1013460">
                  <a:moveTo>
                    <a:pt x="25400" y="581660"/>
                  </a:moveTo>
                  <a:lnTo>
                    <a:pt x="0" y="581660"/>
                  </a:lnTo>
                  <a:lnTo>
                    <a:pt x="0" y="585469"/>
                  </a:lnTo>
                  <a:lnTo>
                    <a:pt x="25400" y="585469"/>
                  </a:lnTo>
                  <a:lnTo>
                    <a:pt x="25400" y="581660"/>
                  </a:lnTo>
                  <a:close/>
                </a:path>
                <a:path w="25400" h="1013460">
                  <a:moveTo>
                    <a:pt x="25400" y="585470"/>
                  </a:moveTo>
                  <a:lnTo>
                    <a:pt x="0" y="585470"/>
                  </a:lnTo>
                  <a:lnTo>
                    <a:pt x="0" y="598169"/>
                  </a:lnTo>
                  <a:lnTo>
                    <a:pt x="25400" y="598169"/>
                  </a:lnTo>
                  <a:lnTo>
                    <a:pt x="25400" y="585470"/>
                  </a:lnTo>
                  <a:close/>
                </a:path>
                <a:path w="25400" h="1013460">
                  <a:moveTo>
                    <a:pt x="25400" y="598170"/>
                  </a:moveTo>
                  <a:lnTo>
                    <a:pt x="0" y="598170"/>
                  </a:lnTo>
                  <a:lnTo>
                    <a:pt x="0" y="607060"/>
                  </a:lnTo>
                  <a:lnTo>
                    <a:pt x="25400" y="607060"/>
                  </a:lnTo>
                  <a:lnTo>
                    <a:pt x="25400" y="598170"/>
                  </a:lnTo>
                  <a:close/>
                </a:path>
                <a:path w="25400" h="1013460">
                  <a:moveTo>
                    <a:pt x="25400" y="607060"/>
                  </a:moveTo>
                  <a:lnTo>
                    <a:pt x="0" y="607060"/>
                  </a:lnTo>
                  <a:lnTo>
                    <a:pt x="0" y="610869"/>
                  </a:lnTo>
                  <a:lnTo>
                    <a:pt x="25400" y="610869"/>
                  </a:lnTo>
                  <a:lnTo>
                    <a:pt x="25400" y="607060"/>
                  </a:lnTo>
                  <a:close/>
                </a:path>
                <a:path w="25400" h="1013460">
                  <a:moveTo>
                    <a:pt x="25400" y="610870"/>
                  </a:moveTo>
                  <a:lnTo>
                    <a:pt x="0" y="610870"/>
                  </a:lnTo>
                  <a:lnTo>
                    <a:pt x="0" y="626110"/>
                  </a:lnTo>
                  <a:lnTo>
                    <a:pt x="25400" y="626110"/>
                  </a:lnTo>
                  <a:lnTo>
                    <a:pt x="25400" y="610870"/>
                  </a:lnTo>
                  <a:close/>
                </a:path>
                <a:path w="25400" h="1013460">
                  <a:moveTo>
                    <a:pt x="25400" y="626110"/>
                  </a:moveTo>
                  <a:lnTo>
                    <a:pt x="0" y="626110"/>
                  </a:lnTo>
                  <a:lnTo>
                    <a:pt x="0" y="632460"/>
                  </a:lnTo>
                  <a:lnTo>
                    <a:pt x="25400" y="632460"/>
                  </a:lnTo>
                  <a:lnTo>
                    <a:pt x="25400" y="626110"/>
                  </a:lnTo>
                  <a:close/>
                </a:path>
                <a:path w="25400" h="1013460">
                  <a:moveTo>
                    <a:pt x="25400" y="632460"/>
                  </a:moveTo>
                  <a:lnTo>
                    <a:pt x="0" y="632460"/>
                  </a:lnTo>
                  <a:lnTo>
                    <a:pt x="0" y="636269"/>
                  </a:lnTo>
                  <a:lnTo>
                    <a:pt x="25400" y="636269"/>
                  </a:lnTo>
                  <a:lnTo>
                    <a:pt x="25400" y="632460"/>
                  </a:lnTo>
                  <a:close/>
                </a:path>
                <a:path w="25400" h="1013460">
                  <a:moveTo>
                    <a:pt x="25400" y="636270"/>
                  </a:moveTo>
                  <a:lnTo>
                    <a:pt x="0" y="636270"/>
                  </a:lnTo>
                  <a:lnTo>
                    <a:pt x="0" y="638810"/>
                  </a:lnTo>
                  <a:lnTo>
                    <a:pt x="25400" y="638810"/>
                  </a:lnTo>
                  <a:lnTo>
                    <a:pt x="25400" y="636270"/>
                  </a:lnTo>
                  <a:close/>
                </a:path>
                <a:path w="25400" h="1013460">
                  <a:moveTo>
                    <a:pt x="25400" y="638810"/>
                  </a:moveTo>
                  <a:lnTo>
                    <a:pt x="0" y="638810"/>
                  </a:lnTo>
                  <a:lnTo>
                    <a:pt x="0" y="642619"/>
                  </a:lnTo>
                  <a:lnTo>
                    <a:pt x="25400" y="642619"/>
                  </a:lnTo>
                  <a:lnTo>
                    <a:pt x="25400" y="638810"/>
                  </a:lnTo>
                  <a:close/>
                </a:path>
                <a:path w="25400" h="1013460">
                  <a:moveTo>
                    <a:pt x="25400" y="642620"/>
                  </a:moveTo>
                  <a:lnTo>
                    <a:pt x="0" y="642620"/>
                  </a:lnTo>
                  <a:lnTo>
                    <a:pt x="0" y="648969"/>
                  </a:lnTo>
                  <a:lnTo>
                    <a:pt x="25400" y="648969"/>
                  </a:lnTo>
                  <a:lnTo>
                    <a:pt x="25400" y="642620"/>
                  </a:lnTo>
                  <a:close/>
                </a:path>
                <a:path w="25400" h="1013460">
                  <a:moveTo>
                    <a:pt x="25400" y="648970"/>
                  </a:moveTo>
                  <a:lnTo>
                    <a:pt x="0" y="648970"/>
                  </a:lnTo>
                  <a:lnTo>
                    <a:pt x="0" y="651510"/>
                  </a:lnTo>
                  <a:lnTo>
                    <a:pt x="25400" y="651510"/>
                  </a:lnTo>
                  <a:lnTo>
                    <a:pt x="25400" y="648970"/>
                  </a:lnTo>
                  <a:close/>
                </a:path>
                <a:path w="25400" h="1013460">
                  <a:moveTo>
                    <a:pt x="25400" y="651510"/>
                  </a:moveTo>
                  <a:lnTo>
                    <a:pt x="0" y="651510"/>
                  </a:lnTo>
                  <a:lnTo>
                    <a:pt x="0" y="657860"/>
                  </a:lnTo>
                  <a:lnTo>
                    <a:pt x="25400" y="657860"/>
                  </a:lnTo>
                  <a:lnTo>
                    <a:pt x="25400" y="651510"/>
                  </a:lnTo>
                  <a:close/>
                </a:path>
                <a:path w="25400" h="1013460">
                  <a:moveTo>
                    <a:pt x="25400" y="657860"/>
                  </a:moveTo>
                  <a:lnTo>
                    <a:pt x="0" y="657860"/>
                  </a:lnTo>
                  <a:lnTo>
                    <a:pt x="0" y="670560"/>
                  </a:lnTo>
                  <a:lnTo>
                    <a:pt x="25400" y="670560"/>
                  </a:lnTo>
                  <a:lnTo>
                    <a:pt x="25400" y="657860"/>
                  </a:lnTo>
                  <a:close/>
                </a:path>
                <a:path w="25400" h="1013460">
                  <a:moveTo>
                    <a:pt x="25400" y="1007110"/>
                  </a:moveTo>
                  <a:lnTo>
                    <a:pt x="0" y="1007110"/>
                  </a:lnTo>
                  <a:lnTo>
                    <a:pt x="0" y="1013460"/>
                  </a:lnTo>
                  <a:lnTo>
                    <a:pt x="25400" y="1013460"/>
                  </a:lnTo>
                  <a:lnTo>
                    <a:pt x="25400" y="1007110"/>
                  </a:lnTo>
                  <a:close/>
                </a:path>
                <a:path w="25400" h="1013460">
                  <a:moveTo>
                    <a:pt x="25400" y="1000760"/>
                  </a:moveTo>
                  <a:lnTo>
                    <a:pt x="0" y="1000760"/>
                  </a:lnTo>
                  <a:lnTo>
                    <a:pt x="0" y="1005839"/>
                  </a:lnTo>
                  <a:lnTo>
                    <a:pt x="25400" y="1005839"/>
                  </a:lnTo>
                  <a:lnTo>
                    <a:pt x="25400" y="1000760"/>
                  </a:lnTo>
                  <a:close/>
                </a:path>
                <a:path w="25400" h="1013460">
                  <a:moveTo>
                    <a:pt x="25400" y="994410"/>
                  </a:moveTo>
                  <a:lnTo>
                    <a:pt x="0" y="994410"/>
                  </a:lnTo>
                  <a:lnTo>
                    <a:pt x="0" y="999489"/>
                  </a:lnTo>
                  <a:lnTo>
                    <a:pt x="25400" y="999489"/>
                  </a:lnTo>
                  <a:lnTo>
                    <a:pt x="25400" y="994410"/>
                  </a:lnTo>
                  <a:close/>
                </a:path>
                <a:path w="25400" h="1013460">
                  <a:moveTo>
                    <a:pt x="25400" y="988060"/>
                  </a:moveTo>
                  <a:lnTo>
                    <a:pt x="0" y="988060"/>
                  </a:lnTo>
                  <a:lnTo>
                    <a:pt x="0" y="993139"/>
                  </a:lnTo>
                  <a:lnTo>
                    <a:pt x="25400" y="993139"/>
                  </a:lnTo>
                  <a:lnTo>
                    <a:pt x="25400" y="988060"/>
                  </a:lnTo>
                  <a:close/>
                </a:path>
                <a:path w="25400" h="1013460">
                  <a:moveTo>
                    <a:pt x="25400" y="981710"/>
                  </a:moveTo>
                  <a:lnTo>
                    <a:pt x="0" y="981710"/>
                  </a:lnTo>
                  <a:lnTo>
                    <a:pt x="0" y="986789"/>
                  </a:lnTo>
                  <a:lnTo>
                    <a:pt x="25400" y="986789"/>
                  </a:lnTo>
                  <a:lnTo>
                    <a:pt x="25400" y="981710"/>
                  </a:lnTo>
                  <a:close/>
                </a:path>
                <a:path w="25400" h="1013460">
                  <a:moveTo>
                    <a:pt x="25400" y="975360"/>
                  </a:moveTo>
                  <a:lnTo>
                    <a:pt x="0" y="975360"/>
                  </a:lnTo>
                  <a:lnTo>
                    <a:pt x="0" y="980439"/>
                  </a:lnTo>
                  <a:lnTo>
                    <a:pt x="25400" y="980439"/>
                  </a:lnTo>
                  <a:lnTo>
                    <a:pt x="25400" y="975360"/>
                  </a:lnTo>
                  <a:close/>
                </a:path>
                <a:path w="25400" h="1013460">
                  <a:moveTo>
                    <a:pt x="25400" y="969010"/>
                  </a:moveTo>
                  <a:lnTo>
                    <a:pt x="0" y="969010"/>
                  </a:lnTo>
                  <a:lnTo>
                    <a:pt x="0" y="974089"/>
                  </a:lnTo>
                  <a:lnTo>
                    <a:pt x="25400" y="974089"/>
                  </a:lnTo>
                  <a:lnTo>
                    <a:pt x="25400" y="969010"/>
                  </a:lnTo>
                  <a:close/>
                </a:path>
                <a:path w="25400" h="1013460">
                  <a:moveTo>
                    <a:pt x="25400" y="962660"/>
                  </a:moveTo>
                  <a:lnTo>
                    <a:pt x="0" y="962660"/>
                  </a:lnTo>
                  <a:lnTo>
                    <a:pt x="0" y="967739"/>
                  </a:lnTo>
                  <a:lnTo>
                    <a:pt x="25400" y="967739"/>
                  </a:lnTo>
                  <a:lnTo>
                    <a:pt x="25400" y="962660"/>
                  </a:lnTo>
                  <a:close/>
                </a:path>
                <a:path w="25400" h="1013460">
                  <a:moveTo>
                    <a:pt x="25400" y="956310"/>
                  </a:moveTo>
                  <a:lnTo>
                    <a:pt x="0" y="956310"/>
                  </a:lnTo>
                  <a:lnTo>
                    <a:pt x="0" y="961389"/>
                  </a:lnTo>
                  <a:lnTo>
                    <a:pt x="25400" y="961389"/>
                  </a:lnTo>
                  <a:lnTo>
                    <a:pt x="25400" y="956310"/>
                  </a:lnTo>
                  <a:close/>
                </a:path>
                <a:path w="25400" h="1013460">
                  <a:moveTo>
                    <a:pt x="25400" y="949960"/>
                  </a:moveTo>
                  <a:lnTo>
                    <a:pt x="0" y="949960"/>
                  </a:lnTo>
                  <a:lnTo>
                    <a:pt x="0" y="955039"/>
                  </a:lnTo>
                  <a:lnTo>
                    <a:pt x="25400" y="955039"/>
                  </a:lnTo>
                  <a:lnTo>
                    <a:pt x="25400" y="949960"/>
                  </a:lnTo>
                  <a:close/>
                </a:path>
                <a:path w="25400" h="1013460">
                  <a:moveTo>
                    <a:pt x="25400" y="943610"/>
                  </a:moveTo>
                  <a:lnTo>
                    <a:pt x="0" y="943610"/>
                  </a:lnTo>
                  <a:lnTo>
                    <a:pt x="0" y="948689"/>
                  </a:lnTo>
                  <a:lnTo>
                    <a:pt x="25400" y="948689"/>
                  </a:lnTo>
                  <a:lnTo>
                    <a:pt x="25400" y="943610"/>
                  </a:lnTo>
                  <a:close/>
                </a:path>
                <a:path w="25400" h="1013460">
                  <a:moveTo>
                    <a:pt x="25400" y="937260"/>
                  </a:moveTo>
                  <a:lnTo>
                    <a:pt x="0" y="937260"/>
                  </a:lnTo>
                  <a:lnTo>
                    <a:pt x="0" y="942339"/>
                  </a:lnTo>
                  <a:lnTo>
                    <a:pt x="25400" y="942339"/>
                  </a:lnTo>
                  <a:lnTo>
                    <a:pt x="25400" y="937260"/>
                  </a:lnTo>
                  <a:close/>
                </a:path>
                <a:path w="25400" h="1013460">
                  <a:moveTo>
                    <a:pt x="25400" y="930910"/>
                  </a:moveTo>
                  <a:lnTo>
                    <a:pt x="0" y="930910"/>
                  </a:lnTo>
                  <a:lnTo>
                    <a:pt x="0" y="935989"/>
                  </a:lnTo>
                  <a:lnTo>
                    <a:pt x="25400" y="935989"/>
                  </a:lnTo>
                  <a:lnTo>
                    <a:pt x="25400" y="930910"/>
                  </a:lnTo>
                  <a:close/>
                </a:path>
                <a:path w="25400" h="1013460">
                  <a:moveTo>
                    <a:pt x="25400" y="924560"/>
                  </a:moveTo>
                  <a:lnTo>
                    <a:pt x="0" y="924560"/>
                  </a:lnTo>
                  <a:lnTo>
                    <a:pt x="0" y="929639"/>
                  </a:lnTo>
                  <a:lnTo>
                    <a:pt x="25400" y="929639"/>
                  </a:lnTo>
                  <a:lnTo>
                    <a:pt x="25400" y="924560"/>
                  </a:lnTo>
                  <a:close/>
                </a:path>
                <a:path w="25400" h="1013460">
                  <a:moveTo>
                    <a:pt x="25400" y="918210"/>
                  </a:moveTo>
                  <a:lnTo>
                    <a:pt x="0" y="918210"/>
                  </a:lnTo>
                  <a:lnTo>
                    <a:pt x="0" y="923289"/>
                  </a:lnTo>
                  <a:lnTo>
                    <a:pt x="25400" y="923289"/>
                  </a:lnTo>
                  <a:lnTo>
                    <a:pt x="25400" y="918210"/>
                  </a:lnTo>
                  <a:close/>
                </a:path>
                <a:path w="25400" h="1013460">
                  <a:moveTo>
                    <a:pt x="25400" y="911860"/>
                  </a:moveTo>
                  <a:lnTo>
                    <a:pt x="0" y="911860"/>
                  </a:lnTo>
                  <a:lnTo>
                    <a:pt x="0" y="916939"/>
                  </a:lnTo>
                  <a:lnTo>
                    <a:pt x="25400" y="916939"/>
                  </a:lnTo>
                  <a:lnTo>
                    <a:pt x="25400" y="911860"/>
                  </a:lnTo>
                  <a:close/>
                </a:path>
                <a:path w="25400" h="1013460">
                  <a:moveTo>
                    <a:pt x="25400" y="905510"/>
                  </a:moveTo>
                  <a:lnTo>
                    <a:pt x="0" y="905510"/>
                  </a:lnTo>
                  <a:lnTo>
                    <a:pt x="0" y="910590"/>
                  </a:lnTo>
                  <a:lnTo>
                    <a:pt x="25400" y="910590"/>
                  </a:lnTo>
                  <a:lnTo>
                    <a:pt x="25400" y="905510"/>
                  </a:lnTo>
                  <a:close/>
                </a:path>
                <a:path w="25400" h="1013460">
                  <a:moveTo>
                    <a:pt x="25400" y="899160"/>
                  </a:moveTo>
                  <a:lnTo>
                    <a:pt x="0" y="899160"/>
                  </a:lnTo>
                  <a:lnTo>
                    <a:pt x="0" y="904240"/>
                  </a:lnTo>
                  <a:lnTo>
                    <a:pt x="25400" y="904240"/>
                  </a:lnTo>
                  <a:lnTo>
                    <a:pt x="25400" y="899160"/>
                  </a:lnTo>
                  <a:close/>
                </a:path>
                <a:path w="25400" h="1013460">
                  <a:moveTo>
                    <a:pt x="25400" y="892810"/>
                  </a:moveTo>
                  <a:lnTo>
                    <a:pt x="0" y="892810"/>
                  </a:lnTo>
                  <a:lnTo>
                    <a:pt x="0" y="897890"/>
                  </a:lnTo>
                  <a:lnTo>
                    <a:pt x="25400" y="897890"/>
                  </a:lnTo>
                  <a:lnTo>
                    <a:pt x="25400" y="892810"/>
                  </a:lnTo>
                  <a:close/>
                </a:path>
                <a:path w="25400" h="1013460">
                  <a:moveTo>
                    <a:pt x="25400" y="886460"/>
                  </a:moveTo>
                  <a:lnTo>
                    <a:pt x="0" y="886460"/>
                  </a:lnTo>
                  <a:lnTo>
                    <a:pt x="0" y="891540"/>
                  </a:lnTo>
                  <a:lnTo>
                    <a:pt x="25400" y="891540"/>
                  </a:lnTo>
                  <a:lnTo>
                    <a:pt x="25400" y="886460"/>
                  </a:lnTo>
                  <a:close/>
                </a:path>
                <a:path w="25400" h="1013460">
                  <a:moveTo>
                    <a:pt x="25400" y="880110"/>
                  </a:moveTo>
                  <a:lnTo>
                    <a:pt x="0" y="880110"/>
                  </a:lnTo>
                  <a:lnTo>
                    <a:pt x="0" y="885190"/>
                  </a:lnTo>
                  <a:lnTo>
                    <a:pt x="25400" y="885190"/>
                  </a:lnTo>
                  <a:lnTo>
                    <a:pt x="25400" y="880110"/>
                  </a:lnTo>
                  <a:close/>
                </a:path>
                <a:path w="25400" h="1013460">
                  <a:moveTo>
                    <a:pt x="25400" y="873760"/>
                  </a:moveTo>
                  <a:lnTo>
                    <a:pt x="0" y="873760"/>
                  </a:lnTo>
                  <a:lnTo>
                    <a:pt x="0" y="878840"/>
                  </a:lnTo>
                  <a:lnTo>
                    <a:pt x="25400" y="878840"/>
                  </a:lnTo>
                  <a:lnTo>
                    <a:pt x="25400" y="873760"/>
                  </a:lnTo>
                  <a:close/>
                </a:path>
                <a:path w="25400" h="1013460">
                  <a:moveTo>
                    <a:pt x="25400" y="867410"/>
                  </a:moveTo>
                  <a:lnTo>
                    <a:pt x="0" y="867410"/>
                  </a:lnTo>
                  <a:lnTo>
                    <a:pt x="0" y="872490"/>
                  </a:lnTo>
                  <a:lnTo>
                    <a:pt x="25400" y="872490"/>
                  </a:lnTo>
                  <a:lnTo>
                    <a:pt x="25400" y="867410"/>
                  </a:lnTo>
                  <a:close/>
                </a:path>
                <a:path w="25400" h="1013460">
                  <a:moveTo>
                    <a:pt x="25400" y="861060"/>
                  </a:moveTo>
                  <a:lnTo>
                    <a:pt x="0" y="861060"/>
                  </a:lnTo>
                  <a:lnTo>
                    <a:pt x="0" y="866140"/>
                  </a:lnTo>
                  <a:lnTo>
                    <a:pt x="25400" y="866140"/>
                  </a:lnTo>
                  <a:lnTo>
                    <a:pt x="25400" y="861060"/>
                  </a:lnTo>
                  <a:close/>
                </a:path>
                <a:path w="25400" h="1013460">
                  <a:moveTo>
                    <a:pt x="25400" y="854710"/>
                  </a:moveTo>
                  <a:lnTo>
                    <a:pt x="0" y="854710"/>
                  </a:lnTo>
                  <a:lnTo>
                    <a:pt x="0" y="859790"/>
                  </a:lnTo>
                  <a:lnTo>
                    <a:pt x="25400" y="859790"/>
                  </a:lnTo>
                  <a:lnTo>
                    <a:pt x="25400" y="854710"/>
                  </a:lnTo>
                  <a:close/>
                </a:path>
                <a:path w="25400" h="1013460">
                  <a:moveTo>
                    <a:pt x="25400" y="848360"/>
                  </a:moveTo>
                  <a:lnTo>
                    <a:pt x="0" y="848360"/>
                  </a:lnTo>
                  <a:lnTo>
                    <a:pt x="0" y="853440"/>
                  </a:lnTo>
                  <a:lnTo>
                    <a:pt x="25400" y="853440"/>
                  </a:lnTo>
                  <a:lnTo>
                    <a:pt x="25400" y="848360"/>
                  </a:lnTo>
                  <a:close/>
                </a:path>
                <a:path w="25400" h="1013460">
                  <a:moveTo>
                    <a:pt x="25400" y="842010"/>
                  </a:moveTo>
                  <a:lnTo>
                    <a:pt x="0" y="842010"/>
                  </a:lnTo>
                  <a:lnTo>
                    <a:pt x="0" y="847090"/>
                  </a:lnTo>
                  <a:lnTo>
                    <a:pt x="25400" y="847090"/>
                  </a:lnTo>
                  <a:lnTo>
                    <a:pt x="25400" y="842010"/>
                  </a:lnTo>
                  <a:close/>
                </a:path>
                <a:path w="25400" h="1013460">
                  <a:moveTo>
                    <a:pt x="25400" y="835660"/>
                  </a:moveTo>
                  <a:lnTo>
                    <a:pt x="0" y="835660"/>
                  </a:lnTo>
                  <a:lnTo>
                    <a:pt x="0" y="840740"/>
                  </a:lnTo>
                  <a:lnTo>
                    <a:pt x="25400" y="840740"/>
                  </a:lnTo>
                  <a:lnTo>
                    <a:pt x="25400" y="835660"/>
                  </a:lnTo>
                  <a:close/>
                </a:path>
                <a:path w="25400" h="1013460">
                  <a:moveTo>
                    <a:pt x="25400" y="829310"/>
                  </a:moveTo>
                  <a:lnTo>
                    <a:pt x="0" y="829310"/>
                  </a:lnTo>
                  <a:lnTo>
                    <a:pt x="0" y="834390"/>
                  </a:lnTo>
                  <a:lnTo>
                    <a:pt x="25400" y="834390"/>
                  </a:lnTo>
                  <a:lnTo>
                    <a:pt x="25400" y="829310"/>
                  </a:lnTo>
                  <a:close/>
                </a:path>
                <a:path w="25400" h="1013460">
                  <a:moveTo>
                    <a:pt x="25400" y="822960"/>
                  </a:moveTo>
                  <a:lnTo>
                    <a:pt x="0" y="822960"/>
                  </a:lnTo>
                  <a:lnTo>
                    <a:pt x="0" y="828040"/>
                  </a:lnTo>
                  <a:lnTo>
                    <a:pt x="25400" y="828040"/>
                  </a:lnTo>
                  <a:lnTo>
                    <a:pt x="25400" y="822960"/>
                  </a:lnTo>
                  <a:close/>
                </a:path>
                <a:path w="25400" h="1013460">
                  <a:moveTo>
                    <a:pt x="25400" y="816610"/>
                  </a:moveTo>
                  <a:lnTo>
                    <a:pt x="0" y="816610"/>
                  </a:lnTo>
                  <a:lnTo>
                    <a:pt x="0" y="821690"/>
                  </a:lnTo>
                  <a:lnTo>
                    <a:pt x="25400" y="821690"/>
                  </a:lnTo>
                  <a:lnTo>
                    <a:pt x="25400" y="816610"/>
                  </a:lnTo>
                  <a:close/>
                </a:path>
                <a:path w="25400" h="1013460">
                  <a:moveTo>
                    <a:pt x="25400" y="810260"/>
                  </a:moveTo>
                  <a:lnTo>
                    <a:pt x="0" y="810260"/>
                  </a:lnTo>
                  <a:lnTo>
                    <a:pt x="0" y="815340"/>
                  </a:lnTo>
                  <a:lnTo>
                    <a:pt x="25400" y="815340"/>
                  </a:lnTo>
                  <a:lnTo>
                    <a:pt x="25400" y="810260"/>
                  </a:lnTo>
                  <a:close/>
                </a:path>
                <a:path w="25400" h="1013460">
                  <a:moveTo>
                    <a:pt x="25400" y="803910"/>
                  </a:moveTo>
                  <a:lnTo>
                    <a:pt x="0" y="803910"/>
                  </a:lnTo>
                  <a:lnTo>
                    <a:pt x="0" y="808990"/>
                  </a:lnTo>
                  <a:lnTo>
                    <a:pt x="25400" y="808990"/>
                  </a:lnTo>
                  <a:lnTo>
                    <a:pt x="25400" y="803910"/>
                  </a:lnTo>
                  <a:close/>
                </a:path>
                <a:path w="25400" h="1013460">
                  <a:moveTo>
                    <a:pt x="25400" y="797560"/>
                  </a:moveTo>
                  <a:lnTo>
                    <a:pt x="0" y="797560"/>
                  </a:lnTo>
                  <a:lnTo>
                    <a:pt x="0" y="802640"/>
                  </a:lnTo>
                  <a:lnTo>
                    <a:pt x="25400" y="802640"/>
                  </a:lnTo>
                  <a:lnTo>
                    <a:pt x="25400" y="797560"/>
                  </a:lnTo>
                  <a:close/>
                </a:path>
                <a:path w="25400" h="1013460">
                  <a:moveTo>
                    <a:pt x="25400" y="791210"/>
                  </a:moveTo>
                  <a:lnTo>
                    <a:pt x="0" y="791210"/>
                  </a:lnTo>
                  <a:lnTo>
                    <a:pt x="0" y="796290"/>
                  </a:lnTo>
                  <a:lnTo>
                    <a:pt x="25400" y="796290"/>
                  </a:lnTo>
                  <a:lnTo>
                    <a:pt x="25400" y="791210"/>
                  </a:lnTo>
                  <a:close/>
                </a:path>
                <a:path w="25400" h="1013460">
                  <a:moveTo>
                    <a:pt x="25400" y="784860"/>
                  </a:moveTo>
                  <a:lnTo>
                    <a:pt x="0" y="784860"/>
                  </a:lnTo>
                  <a:lnTo>
                    <a:pt x="0" y="789940"/>
                  </a:lnTo>
                  <a:lnTo>
                    <a:pt x="25400" y="789940"/>
                  </a:lnTo>
                  <a:lnTo>
                    <a:pt x="25400" y="784860"/>
                  </a:lnTo>
                  <a:close/>
                </a:path>
                <a:path w="25400" h="1013460">
                  <a:moveTo>
                    <a:pt x="25400" y="778510"/>
                  </a:moveTo>
                  <a:lnTo>
                    <a:pt x="0" y="778510"/>
                  </a:lnTo>
                  <a:lnTo>
                    <a:pt x="0" y="783590"/>
                  </a:lnTo>
                  <a:lnTo>
                    <a:pt x="25400" y="783590"/>
                  </a:lnTo>
                  <a:lnTo>
                    <a:pt x="25400" y="778510"/>
                  </a:lnTo>
                  <a:close/>
                </a:path>
                <a:path w="25400" h="1013460">
                  <a:moveTo>
                    <a:pt x="25400" y="772160"/>
                  </a:moveTo>
                  <a:lnTo>
                    <a:pt x="0" y="772160"/>
                  </a:lnTo>
                  <a:lnTo>
                    <a:pt x="0" y="777240"/>
                  </a:lnTo>
                  <a:lnTo>
                    <a:pt x="25400" y="777240"/>
                  </a:lnTo>
                  <a:lnTo>
                    <a:pt x="25400" y="772160"/>
                  </a:lnTo>
                  <a:close/>
                </a:path>
                <a:path w="25400" h="1013460">
                  <a:moveTo>
                    <a:pt x="25400" y="765810"/>
                  </a:moveTo>
                  <a:lnTo>
                    <a:pt x="0" y="765810"/>
                  </a:lnTo>
                  <a:lnTo>
                    <a:pt x="0" y="770890"/>
                  </a:lnTo>
                  <a:lnTo>
                    <a:pt x="25400" y="770890"/>
                  </a:lnTo>
                  <a:lnTo>
                    <a:pt x="25400" y="765810"/>
                  </a:lnTo>
                  <a:close/>
                </a:path>
                <a:path w="25400" h="1013460">
                  <a:moveTo>
                    <a:pt x="25400" y="759460"/>
                  </a:moveTo>
                  <a:lnTo>
                    <a:pt x="0" y="759460"/>
                  </a:lnTo>
                  <a:lnTo>
                    <a:pt x="0" y="764540"/>
                  </a:lnTo>
                  <a:lnTo>
                    <a:pt x="25400" y="764540"/>
                  </a:lnTo>
                  <a:lnTo>
                    <a:pt x="25400" y="759460"/>
                  </a:lnTo>
                  <a:close/>
                </a:path>
                <a:path w="25400" h="1013460">
                  <a:moveTo>
                    <a:pt x="25400" y="753110"/>
                  </a:moveTo>
                  <a:lnTo>
                    <a:pt x="0" y="753110"/>
                  </a:lnTo>
                  <a:lnTo>
                    <a:pt x="0" y="758190"/>
                  </a:lnTo>
                  <a:lnTo>
                    <a:pt x="25400" y="758190"/>
                  </a:lnTo>
                  <a:lnTo>
                    <a:pt x="25400" y="753110"/>
                  </a:lnTo>
                  <a:close/>
                </a:path>
                <a:path w="25400" h="1013460">
                  <a:moveTo>
                    <a:pt x="25400" y="746760"/>
                  </a:moveTo>
                  <a:lnTo>
                    <a:pt x="0" y="746760"/>
                  </a:lnTo>
                  <a:lnTo>
                    <a:pt x="0" y="751840"/>
                  </a:lnTo>
                  <a:lnTo>
                    <a:pt x="25400" y="751840"/>
                  </a:lnTo>
                  <a:lnTo>
                    <a:pt x="25400" y="746760"/>
                  </a:lnTo>
                  <a:close/>
                </a:path>
                <a:path w="25400" h="1013460">
                  <a:moveTo>
                    <a:pt x="25400" y="740410"/>
                  </a:moveTo>
                  <a:lnTo>
                    <a:pt x="0" y="740410"/>
                  </a:lnTo>
                  <a:lnTo>
                    <a:pt x="0" y="745490"/>
                  </a:lnTo>
                  <a:lnTo>
                    <a:pt x="25400" y="745490"/>
                  </a:lnTo>
                  <a:lnTo>
                    <a:pt x="25400" y="740410"/>
                  </a:lnTo>
                  <a:close/>
                </a:path>
                <a:path w="25400" h="1013460">
                  <a:moveTo>
                    <a:pt x="25400" y="734060"/>
                  </a:moveTo>
                  <a:lnTo>
                    <a:pt x="0" y="734060"/>
                  </a:lnTo>
                  <a:lnTo>
                    <a:pt x="0" y="739140"/>
                  </a:lnTo>
                  <a:lnTo>
                    <a:pt x="25400" y="739140"/>
                  </a:lnTo>
                  <a:lnTo>
                    <a:pt x="25400" y="734060"/>
                  </a:lnTo>
                  <a:close/>
                </a:path>
                <a:path w="25400" h="1013460">
                  <a:moveTo>
                    <a:pt x="25400" y="727710"/>
                  </a:moveTo>
                  <a:lnTo>
                    <a:pt x="0" y="727710"/>
                  </a:lnTo>
                  <a:lnTo>
                    <a:pt x="0" y="732790"/>
                  </a:lnTo>
                  <a:lnTo>
                    <a:pt x="25400" y="732790"/>
                  </a:lnTo>
                  <a:lnTo>
                    <a:pt x="25400" y="727710"/>
                  </a:lnTo>
                  <a:close/>
                </a:path>
                <a:path w="25400" h="1013460">
                  <a:moveTo>
                    <a:pt x="25400" y="721360"/>
                  </a:moveTo>
                  <a:lnTo>
                    <a:pt x="0" y="721360"/>
                  </a:lnTo>
                  <a:lnTo>
                    <a:pt x="0" y="726440"/>
                  </a:lnTo>
                  <a:lnTo>
                    <a:pt x="25400" y="726440"/>
                  </a:lnTo>
                  <a:lnTo>
                    <a:pt x="25400" y="721360"/>
                  </a:lnTo>
                  <a:close/>
                </a:path>
                <a:path w="25400" h="1013460">
                  <a:moveTo>
                    <a:pt x="25400" y="715010"/>
                  </a:moveTo>
                  <a:lnTo>
                    <a:pt x="0" y="715010"/>
                  </a:lnTo>
                  <a:lnTo>
                    <a:pt x="0" y="720090"/>
                  </a:lnTo>
                  <a:lnTo>
                    <a:pt x="25400" y="720090"/>
                  </a:lnTo>
                  <a:lnTo>
                    <a:pt x="25400" y="715010"/>
                  </a:lnTo>
                  <a:close/>
                </a:path>
                <a:path w="25400" h="1013460">
                  <a:moveTo>
                    <a:pt x="25400" y="708660"/>
                  </a:moveTo>
                  <a:lnTo>
                    <a:pt x="0" y="708660"/>
                  </a:lnTo>
                  <a:lnTo>
                    <a:pt x="0" y="713740"/>
                  </a:lnTo>
                  <a:lnTo>
                    <a:pt x="25400" y="713740"/>
                  </a:lnTo>
                  <a:lnTo>
                    <a:pt x="25400" y="708660"/>
                  </a:lnTo>
                  <a:close/>
                </a:path>
                <a:path w="25400" h="1013460">
                  <a:moveTo>
                    <a:pt x="25400" y="702310"/>
                  </a:moveTo>
                  <a:lnTo>
                    <a:pt x="0" y="702310"/>
                  </a:lnTo>
                  <a:lnTo>
                    <a:pt x="0" y="707390"/>
                  </a:lnTo>
                  <a:lnTo>
                    <a:pt x="25400" y="707390"/>
                  </a:lnTo>
                  <a:lnTo>
                    <a:pt x="25400" y="702310"/>
                  </a:lnTo>
                  <a:close/>
                </a:path>
                <a:path w="25400" h="1013460">
                  <a:moveTo>
                    <a:pt x="25400" y="695960"/>
                  </a:moveTo>
                  <a:lnTo>
                    <a:pt x="0" y="695960"/>
                  </a:lnTo>
                  <a:lnTo>
                    <a:pt x="0" y="701040"/>
                  </a:lnTo>
                  <a:lnTo>
                    <a:pt x="25400" y="701040"/>
                  </a:lnTo>
                  <a:lnTo>
                    <a:pt x="25400" y="695960"/>
                  </a:lnTo>
                  <a:close/>
                </a:path>
                <a:path w="25400" h="1013460">
                  <a:moveTo>
                    <a:pt x="25400" y="689610"/>
                  </a:moveTo>
                  <a:lnTo>
                    <a:pt x="0" y="689610"/>
                  </a:lnTo>
                  <a:lnTo>
                    <a:pt x="0" y="694690"/>
                  </a:lnTo>
                  <a:lnTo>
                    <a:pt x="25400" y="694690"/>
                  </a:lnTo>
                  <a:lnTo>
                    <a:pt x="25400" y="689610"/>
                  </a:lnTo>
                  <a:close/>
                </a:path>
                <a:path w="25400" h="1013460">
                  <a:moveTo>
                    <a:pt x="25400" y="683259"/>
                  </a:moveTo>
                  <a:lnTo>
                    <a:pt x="0" y="683259"/>
                  </a:lnTo>
                  <a:lnTo>
                    <a:pt x="0" y="688340"/>
                  </a:lnTo>
                  <a:lnTo>
                    <a:pt x="25400" y="688340"/>
                  </a:lnTo>
                  <a:lnTo>
                    <a:pt x="25400" y="683259"/>
                  </a:lnTo>
                  <a:close/>
                </a:path>
                <a:path w="25400" h="1013460">
                  <a:moveTo>
                    <a:pt x="25400" y="676910"/>
                  </a:moveTo>
                  <a:lnTo>
                    <a:pt x="0" y="676910"/>
                  </a:lnTo>
                  <a:lnTo>
                    <a:pt x="0" y="681990"/>
                  </a:lnTo>
                  <a:lnTo>
                    <a:pt x="25400" y="681990"/>
                  </a:lnTo>
                  <a:lnTo>
                    <a:pt x="25400" y="676910"/>
                  </a:lnTo>
                  <a:close/>
                </a:path>
                <a:path w="25400" h="1013460">
                  <a:moveTo>
                    <a:pt x="25400" y="671830"/>
                  </a:moveTo>
                  <a:lnTo>
                    <a:pt x="0" y="671830"/>
                  </a:lnTo>
                  <a:lnTo>
                    <a:pt x="0" y="675640"/>
                  </a:lnTo>
                  <a:lnTo>
                    <a:pt x="25400" y="675640"/>
                  </a:lnTo>
                  <a:lnTo>
                    <a:pt x="25400" y="671830"/>
                  </a:lnTo>
                  <a:close/>
                </a:path>
              </a:pathLst>
            </a:custGeom>
            <a:solidFill>
              <a:srgbClr val="234FD2"/>
            </a:solidFill>
          </p:spPr>
          <p:txBody>
            <a:bodyPr wrap="square" lIns="0" tIns="0" rIns="0" bIns="0" rtlCol="0"/>
            <a:lstStyle/>
            <a:p>
              <a:endParaRPr/>
            </a:p>
          </p:txBody>
        </p:sp>
        <p:sp>
          <p:nvSpPr>
            <p:cNvPr id="482" name="object 482"/>
            <p:cNvSpPr/>
            <p:nvPr/>
          </p:nvSpPr>
          <p:spPr>
            <a:xfrm>
              <a:off x="5378450" y="5368289"/>
              <a:ext cx="25400" cy="1017269"/>
            </a:xfrm>
            <a:custGeom>
              <a:avLst/>
              <a:gdLst/>
              <a:ahLst/>
              <a:cxnLst/>
              <a:rect l="l" t="t" r="r" b="b"/>
              <a:pathLst>
                <a:path w="25400" h="1017270">
                  <a:moveTo>
                    <a:pt x="6350" y="0"/>
                  </a:moveTo>
                  <a:lnTo>
                    <a:pt x="0" y="0"/>
                  </a:lnTo>
                  <a:lnTo>
                    <a:pt x="0" y="1270"/>
                  </a:lnTo>
                  <a:lnTo>
                    <a:pt x="6350" y="1270"/>
                  </a:lnTo>
                  <a:lnTo>
                    <a:pt x="6350" y="0"/>
                  </a:lnTo>
                  <a:close/>
                </a:path>
                <a:path w="25400" h="1017270">
                  <a:moveTo>
                    <a:pt x="12700" y="1270"/>
                  </a:moveTo>
                  <a:lnTo>
                    <a:pt x="0" y="1270"/>
                  </a:lnTo>
                  <a:lnTo>
                    <a:pt x="0" y="7620"/>
                  </a:lnTo>
                  <a:lnTo>
                    <a:pt x="25400" y="7620"/>
                  </a:lnTo>
                  <a:lnTo>
                    <a:pt x="25400" y="3810"/>
                  </a:lnTo>
                  <a:lnTo>
                    <a:pt x="20320" y="3810"/>
                  </a:lnTo>
                  <a:lnTo>
                    <a:pt x="20320" y="2540"/>
                  </a:lnTo>
                  <a:lnTo>
                    <a:pt x="12700" y="2540"/>
                  </a:lnTo>
                  <a:lnTo>
                    <a:pt x="12700" y="1270"/>
                  </a:lnTo>
                  <a:close/>
                </a:path>
                <a:path w="25400" h="1017270">
                  <a:moveTo>
                    <a:pt x="25400" y="7620"/>
                  </a:moveTo>
                  <a:lnTo>
                    <a:pt x="0" y="7620"/>
                  </a:lnTo>
                  <a:lnTo>
                    <a:pt x="0" y="13970"/>
                  </a:lnTo>
                  <a:lnTo>
                    <a:pt x="25400" y="13970"/>
                  </a:lnTo>
                  <a:lnTo>
                    <a:pt x="25400" y="7620"/>
                  </a:lnTo>
                  <a:close/>
                </a:path>
                <a:path w="25400" h="1017270">
                  <a:moveTo>
                    <a:pt x="25400" y="13970"/>
                  </a:moveTo>
                  <a:lnTo>
                    <a:pt x="0" y="13970"/>
                  </a:lnTo>
                  <a:lnTo>
                    <a:pt x="0" y="20320"/>
                  </a:lnTo>
                  <a:lnTo>
                    <a:pt x="25400" y="20320"/>
                  </a:lnTo>
                  <a:lnTo>
                    <a:pt x="25400" y="13970"/>
                  </a:lnTo>
                  <a:close/>
                </a:path>
                <a:path w="25400" h="1017270">
                  <a:moveTo>
                    <a:pt x="25400" y="20320"/>
                  </a:moveTo>
                  <a:lnTo>
                    <a:pt x="0" y="20320"/>
                  </a:lnTo>
                  <a:lnTo>
                    <a:pt x="0" y="26669"/>
                  </a:lnTo>
                  <a:lnTo>
                    <a:pt x="25400" y="26669"/>
                  </a:lnTo>
                  <a:lnTo>
                    <a:pt x="25400" y="20320"/>
                  </a:lnTo>
                  <a:close/>
                </a:path>
                <a:path w="25400" h="1017270">
                  <a:moveTo>
                    <a:pt x="25400" y="26670"/>
                  </a:moveTo>
                  <a:lnTo>
                    <a:pt x="0" y="26670"/>
                  </a:lnTo>
                  <a:lnTo>
                    <a:pt x="0" y="33020"/>
                  </a:lnTo>
                  <a:lnTo>
                    <a:pt x="25400" y="33020"/>
                  </a:lnTo>
                  <a:lnTo>
                    <a:pt x="25400" y="26670"/>
                  </a:lnTo>
                  <a:close/>
                </a:path>
                <a:path w="25400" h="1017270">
                  <a:moveTo>
                    <a:pt x="25400" y="33020"/>
                  </a:moveTo>
                  <a:lnTo>
                    <a:pt x="0" y="33020"/>
                  </a:lnTo>
                  <a:lnTo>
                    <a:pt x="0" y="45720"/>
                  </a:lnTo>
                  <a:lnTo>
                    <a:pt x="25400" y="45720"/>
                  </a:lnTo>
                  <a:lnTo>
                    <a:pt x="25400" y="33020"/>
                  </a:lnTo>
                  <a:close/>
                </a:path>
                <a:path w="25400" h="1017270">
                  <a:moveTo>
                    <a:pt x="25400" y="45720"/>
                  </a:moveTo>
                  <a:lnTo>
                    <a:pt x="0" y="45720"/>
                  </a:lnTo>
                  <a:lnTo>
                    <a:pt x="0" y="71120"/>
                  </a:lnTo>
                  <a:lnTo>
                    <a:pt x="25400" y="71120"/>
                  </a:lnTo>
                  <a:lnTo>
                    <a:pt x="25400" y="45720"/>
                  </a:lnTo>
                  <a:close/>
                </a:path>
                <a:path w="25400" h="1017270">
                  <a:moveTo>
                    <a:pt x="25400" y="71120"/>
                  </a:moveTo>
                  <a:lnTo>
                    <a:pt x="0" y="71120"/>
                  </a:lnTo>
                  <a:lnTo>
                    <a:pt x="0" y="83820"/>
                  </a:lnTo>
                  <a:lnTo>
                    <a:pt x="25400" y="83820"/>
                  </a:lnTo>
                  <a:lnTo>
                    <a:pt x="25400" y="71120"/>
                  </a:lnTo>
                  <a:close/>
                </a:path>
                <a:path w="25400" h="1017270">
                  <a:moveTo>
                    <a:pt x="25400" y="83820"/>
                  </a:moveTo>
                  <a:lnTo>
                    <a:pt x="0" y="83820"/>
                  </a:lnTo>
                  <a:lnTo>
                    <a:pt x="0" y="90170"/>
                  </a:lnTo>
                  <a:lnTo>
                    <a:pt x="25400" y="90170"/>
                  </a:lnTo>
                  <a:lnTo>
                    <a:pt x="25400" y="83820"/>
                  </a:lnTo>
                  <a:close/>
                </a:path>
                <a:path w="25400" h="1017270">
                  <a:moveTo>
                    <a:pt x="25400" y="90170"/>
                  </a:moveTo>
                  <a:lnTo>
                    <a:pt x="0" y="90170"/>
                  </a:lnTo>
                  <a:lnTo>
                    <a:pt x="0" y="96520"/>
                  </a:lnTo>
                  <a:lnTo>
                    <a:pt x="25400" y="96520"/>
                  </a:lnTo>
                  <a:lnTo>
                    <a:pt x="25400" y="90170"/>
                  </a:lnTo>
                  <a:close/>
                </a:path>
                <a:path w="25400" h="1017270">
                  <a:moveTo>
                    <a:pt x="25400" y="96520"/>
                  </a:moveTo>
                  <a:lnTo>
                    <a:pt x="0" y="96520"/>
                  </a:lnTo>
                  <a:lnTo>
                    <a:pt x="0" y="102870"/>
                  </a:lnTo>
                  <a:lnTo>
                    <a:pt x="25400" y="102870"/>
                  </a:lnTo>
                  <a:lnTo>
                    <a:pt x="25400" y="96520"/>
                  </a:lnTo>
                  <a:close/>
                </a:path>
                <a:path w="25400" h="1017270">
                  <a:moveTo>
                    <a:pt x="25400" y="102870"/>
                  </a:moveTo>
                  <a:lnTo>
                    <a:pt x="0" y="102870"/>
                  </a:lnTo>
                  <a:lnTo>
                    <a:pt x="0" y="109220"/>
                  </a:lnTo>
                  <a:lnTo>
                    <a:pt x="25400" y="109220"/>
                  </a:lnTo>
                  <a:lnTo>
                    <a:pt x="25400" y="102870"/>
                  </a:lnTo>
                  <a:close/>
                </a:path>
                <a:path w="25400" h="1017270">
                  <a:moveTo>
                    <a:pt x="25400" y="109220"/>
                  </a:moveTo>
                  <a:lnTo>
                    <a:pt x="0" y="109220"/>
                  </a:lnTo>
                  <a:lnTo>
                    <a:pt x="0" y="115570"/>
                  </a:lnTo>
                  <a:lnTo>
                    <a:pt x="25400" y="115570"/>
                  </a:lnTo>
                  <a:lnTo>
                    <a:pt x="25400" y="109220"/>
                  </a:lnTo>
                  <a:close/>
                </a:path>
                <a:path w="25400" h="1017270">
                  <a:moveTo>
                    <a:pt x="25400" y="116840"/>
                  </a:moveTo>
                  <a:lnTo>
                    <a:pt x="0" y="116840"/>
                  </a:lnTo>
                  <a:lnTo>
                    <a:pt x="0" y="121920"/>
                  </a:lnTo>
                  <a:lnTo>
                    <a:pt x="25400" y="121920"/>
                  </a:lnTo>
                  <a:lnTo>
                    <a:pt x="25400" y="116840"/>
                  </a:lnTo>
                  <a:close/>
                </a:path>
                <a:path w="25400" h="1017270">
                  <a:moveTo>
                    <a:pt x="25400" y="115570"/>
                  </a:moveTo>
                  <a:lnTo>
                    <a:pt x="0" y="115570"/>
                  </a:lnTo>
                  <a:lnTo>
                    <a:pt x="0" y="116840"/>
                  </a:lnTo>
                  <a:lnTo>
                    <a:pt x="25400" y="116840"/>
                  </a:lnTo>
                  <a:lnTo>
                    <a:pt x="25400" y="115570"/>
                  </a:lnTo>
                  <a:close/>
                </a:path>
                <a:path w="25400" h="1017270">
                  <a:moveTo>
                    <a:pt x="25400" y="121920"/>
                  </a:moveTo>
                  <a:lnTo>
                    <a:pt x="0" y="121920"/>
                  </a:lnTo>
                  <a:lnTo>
                    <a:pt x="0" y="128270"/>
                  </a:lnTo>
                  <a:lnTo>
                    <a:pt x="25400" y="128270"/>
                  </a:lnTo>
                  <a:lnTo>
                    <a:pt x="25400" y="121920"/>
                  </a:lnTo>
                  <a:close/>
                </a:path>
                <a:path w="25400" h="1017270">
                  <a:moveTo>
                    <a:pt x="25400" y="128270"/>
                  </a:moveTo>
                  <a:lnTo>
                    <a:pt x="0" y="128270"/>
                  </a:lnTo>
                  <a:lnTo>
                    <a:pt x="0" y="134620"/>
                  </a:lnTo>
                  <a:lnTo>
                    <a:pt x="25400" y="134620"/>
                  </a:lnTo>
                  <a:lnTo>
                    <a:pt x="25400" y="128270"/>
                  </a:lnTo>
                  <a:close/>
                </a:path>
                <a:path w="25400" h="1017270">
                  <a:moveTo>
                    <a:pt x="25400" y="134620"/>
                  </a:moveTo>
                  <a:lnTo>
                    <a:pt x="0" y="134620"/>
                  </a:lnTo>
                  <a:lnTo>
                    <a:pt x="0" y="140970"/>
                  </a:lnTo>
                  <a:lnTo>
                    <a:pt x="25400" y="140970"/>
                  </a:lnTo>
                  <a:lnTo>
                    <a:pt x="25400" y="134620"/>
                  </a:lnTo>
                  <a:close/>
                </a:path>
                <a:path w="25400" h="1017270">
                  <a:moveTo>
                    <a:pt x="25400" y="140970"/>
                  </a:moveTo>
                  <a:lnTo>
                    <a:pt x="0" y="140970"/>
                  </a:lnTo>
                  <a:lnTo>
                    <a:pt x="0" y="147320"/>
                  </a:lnTo>
                  <a:lnTo>
                    <a:pt x="25400" y="147320"/>
                  </a:lnTo>
                  <a:lnTo>
                    <a:pt x="25400" y="140970"/>
                  </a:lnTo>
                  <a:close/>
                </a:path>
                <a:path w="25400" h="1017270">
                  <a:moveTo>
                    <a:pt x="25400" y="147320"/>
                  </a:moveTo>
                  <a:lnTo>
                    <a:pt x="0" y="147320"/>
                  </a:lnTo>
                  <a:lnTo>
                    <a:pt x="0" y="153670"/>
                  </a:lnTo>
                  <a:lnTo>
                    <a:pt x="25400" y="153670"/>
                  </a:lnTo>
                  <a:lnTo>
                    <a:pt x="25400" y="147320"/>
                  </a:lnTo>
                  <a:close/>
                </a:path>
                <a:path w="25400" h="1017270">
                  <a:moveTo>
                    <a:pt x="25400" y="153670"/>
                  </a:moveTo>
                  <a:lnTo>
                    <a:pt x="0" y="153670"/>
                  </a:lnTo>
                  <a:lnTo>
                    <a:pt x="0" y="179070"/>
                  </a:lnTo>
                  <a:lnTo>
                    <a:pt x="25400" y="179070"/>
                  </a:lnTo>
                  <a:lnTo>
                    <a:pt x="25400" y="153670"/>
                  </a:lnTo>
                  <a:close/>
                </a:path>
                <a:path w="25400" h="1017270">
                  <a:moveTo>
                    <a:pt x="25400" y="179070"/>
                  </a:moveTo>
                  <a:lnTo>
                    <a:pt x="0" y="179070"/>
                  </a:lnTo>
                  <a:lnTo>
                    <a:pt x="0" y="185420"/>
                  </a:lnTo>
                  <a:lnTo>
                    <a:pt x="25400" y="185420"/>
                  </a:lnTo>
                  <a:lnTo>
                    <a:pt x="25400" y="179070"/>
                  </a:lnTo>
                  <a:close/>
                </a:path>
                <a:path w="25400" h="1017270">
                  <a:moveTo>
                    <a:pt x="25400" y="185420"/>
                  </a:moveTo>
                  <a:lnTo>
                    <a:pt x="0" y="185420"/>
                  </a:lnTo>
                  <a:lnTo>
                    <a:pt x="0" y="191770"/>
                  </a:lnTo>
                  <a:lnTo>
                    <a:pt x="25400" y="191770"/>
                  </a:lnTo>
                  <a:lnTo>
                    <a:pt x="25400" y="185420"/>
                  </a:lnTo>
                  <a:close/>
                </a:path>
                <a:path w="25400" h="1017270">
                  <a:moveTo>
                    <a:pt x="25400" y="191770"/>
                  </a:moveTo>
                  <a:lnTo>
                    <a:pt x="0" y="191770"/>
                  </a:lnTo>
                  <a:lnTo>
                    <a:pt x="0" y="198119"/>
                  </a:lnTo>
                  <a:lnTo>
                    <a:pt x="25400" y="198119"/>
                  </a:lnTo>
                  <a:lnTo>
                    <a:pt x="25400" y="191770"/>
                  </a:lnTo>
                  <a:close/>
                </a:path>
                <a:path w="25400" h="1017270">
                  <a:moveTo>
                    <a:pt x="25400" y="198120"/>
                  </a:moveTo>
                  <a:lnTo>
                    <a:pt x="0" y="198120"/>
                  </a:lnTo>
                  <a:lnTo>
                    <a:pt x="0" y="201930"/>
                  </a:lnTo>
                  <a:lnTo>
                    <a:pt x="25400" y="201930"/>
                  </a:lnTo>
                  <a:lnTo>
                    <a:pt x="25400" y="198120"/>
                  </a:lnTo>
                  <a:close/>
                </a:path>
                <a:path w="25400" h="1017270">
                  <a:moveTo>
                    <a:pt x="25400" y="201930"/>
                  </a:moveTo>
                  <a:lnTo>
                    <a:pt x="0" y="201930"/>
                  </a:lnTo>
                  <a:lnTo>
                    <a:pt x="0" y="204470"/>
                  </a:lnTo>
                  <a:lnTo>
                    <a:pt x="25400" y="204470"/>
                  </a:lnTo>
                  <a:lnTo>
                    <a:pt x="25400" y="201930"/>
                  </a:lnTo>
                  <a:close/>
                </a:path>
                <a:path w="25400" h="1017270">
                  <a:moveTo>
                    <a:pt x="25400" y="204470"/>
                  </a:moveTo>
                  <a:lnTo>
                    <a:pt x="0" y="204470"/>
                  </a:lnTo>
                  <a:lnTo>
                    <a:pt x="0" y="217169"/>
                  </a:lnTo>
                  <a:lnTo>
                    <a:pt x="25400" y="217169"/>
                  </a:lnTo>
                  <a:lnTo>
                    <a:pt x="25400" y="204470"/>
                  </a:lnTo>
                  <a:close/>
                </a:path>
                <a:path w="25400" h="1017270">
                  <a:moveTo>
                    <a:pt x="25400" y="217170"/>
                  </a:moveTo>
                  <a:lnTo>
                    <a:pt x="0" y="217170"/>
                  </a:lnTo>
                  <a:lnTo>
                    <a:pt x="0" y="223519"/>
                  </a:lnTo>
                  <a:lnTo>
                    <a:pt x="25400" y="223519"/>
                  </a:lnTo>
                  <a:lnTo>
                    <a:pt x="25400" y="217170"/>
                  </a:lnTo>
                  <a:close/>
                </a:path>
                <a:path w="25400" h="1017270">
                  <a:moveTo>
                    <a:pt x="25400" y="223520"/>
                  </a:moveTo>
                  <a:lnTo>
                    <a:pt x="0" y="223520"/>
                  </a:lnTo>
                  <a:lnTo>
                    <a:pt x="0" y="233680"/>
                  </a:lnTo>
                  <a:lnTo>
                    <a:pt x="25400" y="233680"/>
                  </a:lnTo>
                  <a:lnTo>
                    <a:pt x="25400" y="223520"/>
                  </a:lnTo>
                  <a:close/>
                </a:path>
                <a:path w="25400" h="1017270">
                  <a:moveTo>
                    <a:pt x="25400" y="233680"/>
                  </a:moveTo>
                  <a:lnTo>
                    <a:pt x="0" y="233680"/>
                  </a:lnTo>
                  <a:lnTo>
                    <a:pt x="0" y="240030"/>
                  </a:lnTo>
                  <a:lnTo>
                    <a:pt x="25400" y="240030"/>
                  </a:lnTo>
                  <a:lnTo>
                    <a:pt x="25400" y="233680"/>
                  </a:lnTo>
                  <a:close/>
                </a:path>
                <a:path w="25400" h="1017270">
                  <a:moveTo>
                    <a:pt x="25400" y="240030"/>
                  </a:moveTo>
                  <a:lnTo>
                    <a:pt x="0" y="240030"/>
                  </a:lnTo>
                  <a:lnTo>
                    <a:pt x="0" y="248919"/>
                  </a:lnTo>
                  <a:lnTo>
                    <a:pt x="25400" y="248919"/>
                  </a:lnTo>
                  <a:lnTo>
                    <a:pt x="25400" y="240030"/>
                  </a:lnTo>
                  <a:close/>
                </a:path>
                <a:path w="25400" h="1017270">
                  <a:moveTo>
                    <a:pt x="25400" y="248920"/>
                  </a:moveTo>
                  <a:lnTo>
                    <a:pt x="0" y="248920"/>
                  </a:lnTo>
                  <a:lnTo>
                    <a:pt x="0" y="254000"/>
                  </a:lnTo>
                  <a:lnTo>
                    <a:pt x="25400" y="254000"/>
                  </a:lnTo>
                  <a:lnTo>
                    <a:pt x="25400" y="248920"/>
                  </a:lnTo>
                  <a:close/>
                </a:path>
                <a:path w="25400" h="1017270">
                  <a:moveTo>
                    <a:pt x="25400" y="254000"/>
                  </a:moveTo>
                  <a:lnTo>
                    <a:pt x="0" y="254000"/>
                  </a:lnTo>
                  <a:lnTo>
                    <a:pt x="0" y="255269"/>
                  </a:lnTo>
                  <a:lnTo>
                    <a:pt x="25400" y="255269"/>
                  </a:lnTo>
                  <a:lnTo>
                    <a:pt x="25400" y="254000"/>
                  </a:lnTo>
                  <a:close/>
                </a:path>
                <a:path w="25400" h="1017270">
                  <a:moveTo>
                    <a:pt x="25400" y="255270"/>
                  </a:moveTo>
                  <a:lnTo>
                    <a:pt x="0" y="255270"/>
                  </a:lnTo>
                  <a:lnTo>
                    <a:pt x="0" y="261619"/>
                  </a:lnTo>
                  <a:lnTo>
                    <a:pt x="25400" y="261619"/>
                  </a:lnTo>
                  <a:lnTo>
                    <a:pt x="25400" y="255270"/>
                  </a:lnTo>
                  <a:close/>
                </a:path>
                <a:path w="25400" h="1017270">
                  <a:moveTo>
                    <a:pt x="25400" y="261620"/>
                  </a:moveTo>
                  <a:lnTo>
                    <a:pt x="0" y="261620"/>
                  </a:lnTo>
                  <a:lnTo>
                    <a:pt x="0" y="271780"/>
                  </a:lnTo>
                  <a:lnTo>
                    <a:pt x="25400" y="271780"/>
                  </a:lnTo>
                  <a:lnTo>
                    <a:pt x="25400" y="261620"/>
                  </a:lnTo>
                  <a:close/>
                </a:path>
                <a:path w="25400" h="1017270">
                  <a:moveTo>
                    <a:pt x="25400" y="271780"/>
                  </a:moveTo>
                  <a:lnTo>
                    <a:pt x="0" y="271780"/>
                  </a:lnTo>
                  <a:lnTo>
                    <a:pt x="0" y="280669"/>
                  </a:lnTo>
                  <a:lnTo>
                    <a:pt x="25400" y="280669"/>
                  </a:lnTo>
                  <a:lnTo>
                    <a:pt x="25400" y="271780"/>
                  </a:lnTo>
                  <a:close/>
                </a:path>
                <a:path w="25400" h="1017270">
                  <a:moveTo>
                    <a:pt x="25400" y="280670"/>
                  </a:moveTo>
                  <a:lnTo>
                    <a:pt x="0" y="280670"/>
                  </a:lnTo>
                  <a:lnTo>
                    <a:pt x="0" y="318770"/>
                  </a:lnTo>
                  <a:lnTo>
                    <a:pt x="25400" y="318770"/>
                  </a:lnTo>
                  <a:lnTo>
                    <a:pt x="25400" y="280670"/>
                  </a:lnTo>
                  <a:close/>
                </a:path>
                <a:path w="25400" h="1017270">
                  <a:moveTo>
                    <a:pt x="25400" y="318770"/>
                  </a:moveTo>
                  <a:lnTo>
                    <a:pt x="0" y="318770"/>
                  </a:lnTo>
                  <a:lnTo>
                    <a:pt x="0" y="322580"/>
                  </a:lnTo>
                  <a:lnTo>
                    <a:pt x="25400" y="322580"/>
                  </a:lnTo>
                  <a:lnTo>
                    <a:pt x="25400" y="318770"/>
                  </a:lnTo>
                  <a:close/>
                </a:path>
                <a:path w="25400" h="1017270">
                  <a:moveTo>
                    <a:pt x="25400" y="322580"/>
                  </a:moveTo>
                  <a:lnTo>
                    <a:pt x="0" y="322580"/>
                  </a:lnTo>
                  <a:lnTo>
                    <a:pt x="0" y="325120"/>
                  </a:lnTo>
                  <a:lnTo>
                    <a:pt x="25400" y="325120"/>
                  </a:lnTo>
                  <a:lnTo>
                    <a:pt x="25400" y="322580"/>
                  </a:lnTo>
                  <a:close/>
                </a:path>
                <a:path w="25400" h="1017270">
                  <a:moveTo>
                    <a:pt x="25400" y="325120"/>
                  </a:moveTo>
                  <a:lnTo>
                    <a:pt x="0" y="325120"/>
                  </a:lnTo>
                  <a:lnTo>
                    <a:pt x="0" y="331470"/>
                  </a:lnTo>
                  <a:lnTo>
                    <a:pt x="25400" y="331470"/>
                  </a:lnTo>
                  <a:lnTo>
                    <a:pt x="25400" y="325120"/>
                  </a:lnTo>
                  <a:close/>
                </a:path>
                <a:path w="25400" h="1017270">
                  <a:moveTo>
                    <a:pt x="25400" y="331470"/>
                  </a:moveTo>
                  <a:lnTo>
                    <a:pt x="0" y="331470"/>
                  </a:lnTo>
                  <a:lnTo>
                    <a:pt x="0" y="335280"/>
                  </a:lnTo>
                  <a:lnTo>
                    <a:pt x="25400" y="335280"/>
                  </a:lnTo>
                  <a:lnTo>
                    <a:pt x="25400" y="331470"/>
                  </a:lnTo>
                  <a:close/>
                </a:path>
                <a:path w="25400" h="1017270">
                  <a:moveTo>
                    <a:pt x="25400" y="335280"/>
                  </a:moveTo>
                  <a:lnTo>
                    <a:pt x="0" y="335280"/>
                  </a:lnTo>
                  <a:lnTo>
                    <a:pt x="0" y="373380"/>
                  </a:lnTo>
                  <a:lnTo>
                    <a:pt x="25400" y="373380"/>
                  </a:lnTo>
                  <a:lnTo>
                    <a:pt x="25400" y="335280"/>
                  </a:lnTo>
                  <a:close/>
                </a:path>
                <a:path w="25400" h="1017270">
                  <a:moveTo>
                    <a:pt x="25400" y="373380"/>
                  </a:moveTo>
                  <a:lnTo>
                    <a:pt x="0" y="373380"/>
                  </a:lnTo>
                  <a:lnTo>
                    <a:pt x="0" y="382270"/>
                  </a:lnTo>
                  <a:lnTo>
                    <a:pt x="25400" y="382270"/>
                  </a:lnTo>
                  <a:lnTo>
                    <a:pt x="25400" y="373380"/>
                  </a:lnTo>
                  <a:close/>
                </a:path>
                <a:path w="25400" h="1017270">
                  <a:moveTo>
                    <a:pt x="25400" y="382270"/>
                  </a:moveTo>
                  <a:lnTo>
                    <a:pt x="0" y="382270"/>
                  </a:lnTo>
                  <a:lnTo>
                    <a:pt x="0" y="388620"/>
                  </a:lnTo>
                  <a:lnTo>
                    <a:pt x="25400" y="388620"/>
                  </a:lnTo>
                  <a:lnTo>
                    <a:pt x="25400" y="382270"/>
                  </a:lnTo>
                  <a:close/>
                </a:path>
                <a:path w="25400" h="1017270">
                  <a:moveTo>
                    <a:pt x="25400" y="388620"/>
                  </a:moveTo>
                  <a:lnTo>
                    <a:pt x="0" y="388620"/>
                  </a:lnTo>
                  <a:lnTo>
                    <a:pt x="0" y="394970"/>
                  </a:lnTo>
                  <a:lnTo>
                    <a:pt x="25400" y="394970"/>
                  </a:lnTo>
                  <a:lnTo>
                    <a:pt x="25400" y="388620"/>
                  </a:lnTo>
                  <a:close/>
                </a:path>
                <a:path w="25400" h="1017270">
                  <a:moveTo>
                    <a:pt x="25400" y="394970"/>
                  </a:moveTo>
                  <a:lnTo>
                    <a:pt x="0" y="394970"/>
                  </a:lnTo>
                  <a:lnTo>
                    <a:pt x="0" y="398780"/>
                  </a:lnTo>
                  <a:lnTo>
                    <a:pt x="25400" y="398780"/>
                  </a:lnTo>
                  <a:lnTo>
                    <a:pt x="25400" y="394970"/>
                  </a:lnTo>
                  <a:close/>
                </a:path>
                <a:path w="25400" h="1017270">
                  <a:moveTo>
                    <a:pt x="25400" y="398780"/>
                  </a:moveTo>
                  <a:lnTo>
                    <a:pt x="0" y="398780"/>
                  </a:lnTo>
                  <a:lnTo>
                    <a:pt x="0" y="405130"/>
                  </a:lnTo>
                  <a:lnTo>
                    <a:pt x="25400" y="405130"/>
                  </a:lnTo>
                  <a:lnTo>
                    <a:pt x="25400" y="398780"/>
                  </a:lnTo>
                  <a:close/>
                </a:path>
                <a:path w="25400" h="1017270">
                  <a:moveTo>
                    <a:pt x="25400" y="405130"/>
                  </a:moveTo>
                  <a:lnTo>
                    <a:pt x="0" y="405130"/>
                  </a:lnTo>
                  <a:lnTo>
                    <a:pt x="0" y="407670"/>
                  </a:lnTo>
                  <a:lnTo>
                    <a:pt x="25400" y="407670"/>
                  </a:lnTo>
                  <a:lnTo>
                    <a:pt x="25400" y="405130"/>
                  </a:lnTo>
                  <a:close/>
                </a:path>
                <a:path w="25400" h="1017270">
                  <a:moveTo>
                    <a:pt x="25400" y="407670"/>
                  </a:moveTo>
                  <a:lnTo>
                    <a:pt x="0" y="407670"/>
                  </a:lnTo>
                  <a:lnTo>
                    <a:pt x="0" y="411480"/>
                  </a:lnTo>
                  <a:lnTo>
                    <a:pt x="25400" y="411480"/>
                  </a:lnTo>
                  <a:lnTo>
                    <a:pt x="25400" y="407670"/>
                  </a:lnTo>
                  <a:close/>
                </a:path>
                <a:path w="25400" h="1017270">
                  <a:moveTo>
                    <a:pt x="25400" y="411480"/>
                  </a:moveTo>
                  <a:lnTo>
                    <a:pt x="0" y="411480"/>
                  </a:lnTo>
                  <a:lnTo>
                    <a:pt x="0" y="414020"/>
                  </a:lnTo>
                  <a:lnTo>
                    <a:pt x="25400" y="414020"/>
                  </a:lnTo>
                  <a:lnTo>
                    <a:pt x="25400" y="411480"/>
                  </a:lnTo>
                  <a:close/>
                </a:path>
                <a:path w="25400" h="1017270">
                  <a:moveTo>
                    <a:pt x="25400" y="414020"/>
                  </a:moveTo>
                  <a:lnTo>
                    <a:pt x="0" y="414020"/>
                  </a:lnTo>
                  <a:lnTo>
                    <a:pt x="0" y="420370"/>
                  </a:lnTo>
                  <a:lnTo>
                    <a:pt x="25400" y="420370"/>
                  </a:lnTo>
                  <a:lnTo>
                    <a:pt x="25400" y="414020"/>
                  </a:lnTo>
                  <a:close/>
                </a:path>
                <a:path w="25400" h="1017270">
                  <a:moveTo>
                    <a:pt x="25400" y="420370"/>
                  </a:moveTo>
                  <a:lnTo>
                    <a:pt x="0" y="420370"/>
                  </a:lnTo>
                  <a:lnTo>
                    <a:pt x="0" y="445770"/>
                  </a:lnTo>
                  <a:lnTo>
                    <a:pt x="25400" y="445770"/>
                  </a:lnTo>
                  <a:lnTo>
                    <a:pt x="25400" y="420370"/>
                  </a:lnTo>
                  <a:close/>
                </a:path>
                <a:path w="25400" h="1017270">
                  <a:moveTo>
                    <a:pt x="25400" y="445770"/>
                  </a:moveTo>
                  <a:lnTo>
                    <a:pt x="0" y="445770"/>
                  </a:lnTo>
                  <a:lnTo>
                    <a:pt x="0" y="452120"/>
                  </a:lnTo>
                  <a:lnTo>
                    <a:pt x="25400" y="452120"/>
                  </a:lnTo>
                  <a:lnTo>
                    <a:pt x="25400" y="445770"/>
                  </a:lnTo>
                  <a:close/>
                </a:path>
                <a:path w="25400" h="1017270">
                  <a:moveTo>
                    <a:pt x="25400" y="452120"/>
                  </a:moveTo>
                  <a:lnTo>
                    <a:pt x="0" y="452120"/>
                  </a:lnTo>
                  <a:lnTo>
                    <a:pt x="0" y="464820"/>
                  </a:lnTo>
                  <a:lnTo>
                    <a:pt x="25400" y="464820"/>
                  </a:lnTo>
                  <a:lnTo>
                    <a:pt x="25400" y="452120"/>
                  </a:lnTo>
                  <a:close/>
                </a:path>
                <a:path w="25400" h="1017270">
                  <a:moveTo>
                    <a:pt x="25400" y="464820"/>
                  </a:moveTo>
                  <a:lnTo>
                    <a:pt x="0" y="464820"/>
                  </a:lnTo>
                  <a:lnTo>
                    <a:pt x="0" y="481330"/>
                  </a:lnTo>
                  <a:lnTo>
                    <a:pt x="25400" y="481330"/>
                  </a:lnTo>
                  <a:lnTo>
                    <a:pt x="25400" y="464820"/>
                  </a:lnTo>
                  <a:close/>
                </a:path>
                <a:path w="25400" h="1017270">
                  <a:moveTo>
                    <a:pt x="25400" y="481330"/>
                  </a:moveTo>
                  <a:lnTo>
                    <a:pt x="0" y="481330"/>
                  </a:lnTo>
                  <a:lnTo>
                    <a:pt x="0" y="483870"/>
                  </a:lnTo>
                  <a:lnTo>
                    <a:pt x="25400" y="483870"/>
                  </a:lnTo>
                  <a:lnTo>
                    <a:pt x="25400" y="481330"/>
                  </a:lnTo>
                  <a:close/>
                </a:path>
                <a:path w="25400" h="1017270">
                  <a:moveTo>
                    <a:pt x="25400" y="483870"/>
                  </a:moveTo>
                  <a:lnTo>
                    <a:pt x="0" y="483870"/>
                  </a:lnTo>
                  <a:lnTo>
                    <a:pt x="0" y="487680"/>
                  </a:lnTo>
                  <a:lnTo>
                    <a:pt x="25400" y="487680"/>
                  </a:lnTo>
                  <a:lnTo>
                    <a:pt x="25400" y="483870"/>
                  </a:lnTo>
                  <a:close/>
                </a:path>
                <a:path w="25400" h="1017270">
                  <a:moveTo>
                    <a:pt x="25400" y="487680"/>
                  </a:moveTo>
                  <a:lnTo>
                    <a:pt x="0" y="487680"/>
                  </a:lnTo>
                  <a:lnTo>
                    <a:pt x="0" y="490219"/>
                  </a:lnTo>
                  <a:lnTo>
                    <a:pt x="25400" y="490219"/>
                  </a:lnTo>
                  <a:lnTo>
                    <a:pt x="25400" y="487680"/>
                  </a:lnTo>
                  <a:close/>
                </a:path>
                <a:path w="25400" h="1017270">
                  <a:moveTo>
                    <a:pt x="25400" y="490220"/>
                  </a:moveTo>
                  <a:lnTo>
                    <a:pt x="0" y="490220"/>
                  </a:lnTo>
                  <a:lnTo>
                    <a:pt x="0" y="494030"/>
                  </a:lnTo>
                  <a:lnTo>
                    <a:pt x="25400" y="494030"/>
                  </a:lnTo>
                  <a:lnTo>
                    <a:pt x="25400" y="490220"/>
                  </a:lnTo>
                  <a:close/>
                </a:path>
                <a:path w="25400" h="1017270">
                  <a:moveTo>
                    <a:pt x="25400" y="494030"/>
                  </a:moveTo>
                  <a:lnTo>
                    <a:pt x="0" y="494030"/>
                  </a:lnTo>
                  <a:lnTo>
                    <a:pt x="0" y="500380"/>
                  </a:lnTo>
                  <a:lnTo>
                    <a:pt x="25400" y="500380"/>
                  </a:lnTo>
                  <a:lnTo>
                    <a:pt x="25400" y="494030"/>
                  </a:lnTo>
                  <a:close/>
                </a:path>
                <a:path w="25400" h="1017270">
                  <a:moveTo>
                    <a:pt x="25400" y="500380"/>
                  </a:moveTo>
                  <a:lnTo>
                    <a:pt x="0" y="500380"/>
                  </a:lnTo>
                  <a:lnTo>
                    <a:pt x="0" y="509270"/>
                  </a:lnTo>
                  <a:lnTo>
                    <a:pt x="25400" y="509270"/>
                  </a:lnTo>
                  <a:lnTo>
                    <a:pt x="25400" y="500380"/>
                  </a:lnTo>
                  <a:close/>
                </a:path>
                <a:path w="25400" h="1017270">
                  <a:moveTo>
                    <a:pt x="25400" y="509270"/>
                  </a:moveTo>
                  <a:lnTo>
                    <a:pt x="0" y="509270"/>
                  </a:lnTo>
                  <a:lnTo>
                    <a:pt x="0" y="521970"/>
                  </a:lnTo>
                  <a:lnTo>
                    <a:pt x="25400" y="521970"/>
                  </a:lnTo>
                  <a:lnTo>
                    <a:pt x="25400" y="509270"/>
                  </a:lnTo>
                  <a:close/>
                </a:path>
                <a:path w="25400" h="1017270">
                  <a:moveTo>
                    <a:pt x="25400" y="521970"/>
                  </a:moveTo>
                  <a:lnTo>
                    <a:pt x="0" y="521970"/>
                  </a:lnTo>
                  <a:lnTo>
                    <a:pt x="0" y="532130"/>
                  </a:lnTo>
                  <a:lnTo>
                    <a:pt x="25400" y="532130"/>
                  </a:lnTo>
                  <a:lnTo>
                    <a:pt x="25400" y="521970"/>
                  </a:lnTo>
                  <a:close/>
                </a:path>
                <a:path w="25400" h="1017270">
                  <a:moveTo>
                    <a:pt x="25400" y="532130"/>
                  </a:moveTo>
                  <a:lnTo>
                    <a:pt x="0" y="532130"/>
                  </a:lnTo>
                  <a:lnTo>
                    <a:pt x="0" y="534670"/>
                  </a:lnTo>
                  <a:lnTo>
                    <a:pt x="25400" y="534670"/>
                  </a:lnTo>
                  <a:lnTo>
                    <a:pt x="25400" y="532130"/>
                  </a:lnTo>
                  <a:close/>
                </a:path>
                <a:path w="25400" h="1017270">
                  <a:moveTo>
                    <a:pt x="25400" y="534670"/>
                  </a:moveTo>
                  <a:lnTo>
                    <a:pt x="0" y="534670"/>
                  </a:lnTo>
                  <a:lnTo>
                    <a:pt x="0" y="541020"/>
                  </a:lnTo>
                  <a:lnTo>
                    <a:pt x="25400" y="541020"/>
                  </a:lnTo>
                  <a:lnTo>
                    <a:pt x="25400" y="534670"/>
                  </a:lnTo>
                  <a:close/>
                </a:path>
                <a:path w="25400" h="1017270">
                  <a:moveTo>
                    <a:pt x="25400" y="541020"/>
                  </a:moveTo>
                  <a:lnTo>
                    <a:pt x="0" y="541020"/>
                  </a:lnTo>
                  <a:lnTo>
                    <a:pt x="0" y="544830"/>
                  </a:lnTo>
                  <a:lnTo>
                    <a:pt x="25400" y="544830"/>
                  </a:lnTo>
                  <a:lnTo>
                    <a:pt x="25400" y="541020"/>
                  </a:lnTo>
                  <a:close/>
                </a:path>
                <a:path w="25400" h="1017270">
                  <a:moveTo>
                    <a:pt x="25400" y="544830"/>
                  </a:moveTo>
                  <a:lnTo>
                    <a:pt x="0" y="544830"/>
                  </a:lnTo>
                  <a:lnTo>
                    <a:pt x="0" y="551180"/>
                  </a:lnTo>
                  <a:lnTo>
                    <a:pt x="25400" y="551180"/>
                  </a:lnTo>
                  <a:lnTo>
                    <a:pt x="25400" y="544830"/>
                  </a:lnTo>
                  <a:close/>
                </a:path>
                <a:path w="25400" h="1017270">
                  <a:moveTo>
                    <a:pt x="25400" y="551180"/>
                  </a:moveTo>
                  <a:lnTo>
                    <a:pt x="0" y="551180"/>
                  </a:lnTo>
                  <a:lnTo>
                    <a:pt x="0" y="553720"/>
                  </a:lnTo>
                  <a:lnTo>
                    <a:pt x="25400" y="553720"/>
                  </a:lnTo>
                  <a:lnTo>
                    <a:pt x="25400" y="551180"/>
                  </a:lnTo>
                  <a:close/>
                </a:path>
                <a:path w="25400" h="1017270">
                  <a:moveTo>
                    <a:pt x="25400" y="553720"/>
                  </a:moveTo>
                  <a:lnTo>
                    <a:pt x="0" y="553720"/>
                  </a:lnTo>
                  <a:lnTo>
                    <a:pt x="0" y="557530"/>
                  </a:lnTo>
                  <a:lnTo>
                    <a:pt x="25400" y="557530"/>
                  </a:lnTo>
                  <a:lnTo>
                    <a:pt x="25400" y="553720"/>
                  </a:lnTo>
                  <a:close/>
                </a:path>
                <a:path w="25400" h="1017270">
                  <a:moveTo>
                    <a:pt x="25400" y="557530"/>
                  </a:moveTo>
                  <a:lnTo>
                    <a:pt x="0" y="557530"/>
                  </a:lnTo>
                  <a:lnTo>
                    <a:pt x="0" y="560070"/>
                  </a:lnTo>
                  <a:lnTo>
                    <a:pt x="25400" y="560070"/>
                  </a:lnTo>
                  <a:lnTo>
                    <a:pt x="25400" y="557530"/>
                  </a:lnTo>
                  <a:close/>
                </a:path>
                <a:path w="25400" h="1017270">
                  <a:moveTo>
                    <a:pt x="25400" y="560070"/>
                  </a:moveTo>
                  <a:lnTo>
                    <a:pt x="0" y="560070"/>
                  </a:lnTo>
                  <a:lnTo>
                    <a:pt x="0" y="566420"/>
                  </a:lnTo>
                  <a:lnTo>
                    <a:pt x="25400" y="566420"/>
                  </a:lnTo>
                  <a:lnTo>
                    <a:pt x="25400" y="560070"/>
                  </a:lnTo>
                  <a:close/>
                </a:path>
                <a:path w="25400" h="1017270">
                  <a:moveTo>
                    <a:pt x="25400" y="566420"/>
                  </a:moveTo>
                  <a:lnTo>
                    <a:pt x="0" y="566420"/>
                  </a:lnTo>
                  <a:lnTo>
                    <a:pt x="0" y="585470"/>
                  </a:lnTo>
                  <a:lnTo>
                    <a:pt x="25400" y="585470"/>
                  </a:lnTo>
                  <a:lnTo>
                    <a:pt x="25400" y="566420"/>
                  </a:lnTo>
                  <a:close/>
                </a:path>
                <a:path w="25400" h="1017270">
                  <a:moveTo>
                    <a:pt x="25400" y="585470"/>
                  </a:moveTo>
                  <a:lnTo>
                    <a:pt x="0" y="585470"/>
                  </a:lnTo>
                  <a:lnTo>
                    <a:pt x="0" y="589280"/>
                  </a:lnTo>
                  <a:lnTo>
                    <a:pt x="25400" y="589280"/>
                  </a:lnTo>
                  <a:lnTo>
                    <a:pt x="25400" y="585470"/>
                  </a:lnTo>
                  <a:close/>
                </a:path>
                <a:path w="25400" h="1017270">
                  <a:moveTo>
                    <a:pt x="25400" y="589280"/>
                  </a:moveTo>
                  <a:lnTo>
                    <a:pt x="0" y="589280"/>
                  </a:lnTo>
                  <a:lnTo>
                    <a:pt x="0" y="601980"/>
                  </a:lnTo>
                  <a:lnTo>
                    <a:pt x="25400" y="601980"/>
                  </a:lnTo>
                  <a:lnTo>
                    <a:pt x="25400" y="589280"/>
                  </a:lnTo>
                  <a:close/>
                </a:path>
                <a:path w="25400" h="1017270">
                  <a:moveTo>
                    <a:pt x="25400" y="601980"/>
                  </a:moveTo>
                  <a:lnTo>
                    <a:pt x="0" y="601980"/>
                  </a:lnTo>
                  <a:lnTo>
                    <a:pt x="0" y="610870"/>
                  </a:lnTo>
                  <a:lnTo>
                    <a:pt x="25400" y="610870"/>
                  </a:lnTo>
                  <a:lnTo>
                    <a:pt x="25400" y="601980"/>
                  </a:lnTo>
                  <a:close/>
                </a:path>
                <a:path w="25400" h="1017270">
                  <a:moveTo>
                    <a:pt x="25400" y="610870"/>
                  </a:moveTo>
                  <a:lnTo>
                    <a:pt x="0" y="610870"/>
                  </a:lnTo>
                  <a:lnTo>
                    <a:pt x="0" y="614680"/>
                  </a:lnTo>
                  <a:lnTo>
                    <a:pt x="25400" y="614680"/>
                  </a:lnTo>
                  <a:lnTo>
                    <a:pt x="25400" y="610870"/>
                  </a:lnTo>
                  <a:close/>
                </a:path>
                <a:path w="25400" h="1017270">
                  <a:moveTo>
                    <a:pt x="25400" y="614680"/>
                  </a:moveTo>
                  <a:lnTo>
                    <a:pt x="0" y="614680"/>
                  </a:lnTo>
                  <a:lnTo>
                    <a:pt x="0" y="629920"/>
                  </a:lnTo>
                  <a:lnTo>
                    <a:pt x="25400" y="629920"/>
                  </a:lnTo>
                  <a:lnTo>
                    <a:pt x="25400" y="614680"/>
                  </a:lnTo>
                  <a:close/>
                </a:path>
                <a:path w="25400" h="1017270">
                  <a:moveTo>
                    <a:pt x="25400" y="629920"/>
                  </a:moveTo>
                  <a:lnTo>
                    <a:pt x="0" y="629920"/>
                  </a:lnTo>
                  <a:lnTo>
                    <a:pt x="0" y="636270"/>
                  </a:lnTo>
                  <a:lnTo>
                    <a:pt x="25400" y="636270"/>
                  </a:lnTo>
                  <a:lnTo>
                    <a:pt x="25400" y="629920"/>
                  </a:lnTo>
                  <a:close/>
                </a:path>
                <a:path w="25400" h="1017270">
                  <a:moveTo>
                    <a:pt x="25400" y="636270"/>
                  </a:moveTo>
                  <a:lnTo>
                    <a:pt x="0" y="636270"/>
                  </a:lnTo>
                  <a:lnTo>
                    <a:pt x="0" y="640080"/>
                  </a:lnTo>
                  <a:lnTo>
                    <a:pt x="25400" y="640080"/>
                  </a:lnTo>
                  <a:lnTo>
                    <a:pt x="25400" y="636270"/>
                  </a:lnTo>
                  <a:close/>
                </a:path>
                <a:path w="25400" h="1017270">
                  <a:moveTo>
                    <a:pt x="25400" y="640080"/>
                  </a:moveTo>
                  <a:lnTo>
                    <a:pt x="0" y="640080"/>
                  </a:lnTo>
                  <a:lnTo>
                    <a:pt x="0" y="642620"/>
                  </a:lnTo>
                  <a:lnTo>
                    <a:pt x="25400" y="642620"/>
                  </a:lnTo>
                  <a:lnTo>
                    <a:pt x="25400" y="640080"/>
                  </a:lnTo>
                  <a:close/>
                </a:path>
                <a:path w="25400" h="1017270">
                  <a:moveTo>
                    <a:pt x="25400" y="642620"/>
                  </a:moveTo>
                  <a:lnTo>
                    <a:pt x="0" y="642620"/>
                  </a:lnTo>
                  <a:lnTo>
                    <a:pt x="0" y="646430"/>
                  </a:lnTo>
                  <a:lnTo>
                    <a:pt x="25400" y="646430"/>
                  </a:lnTo>
                  <a:lnTo>
                    <a:pt x="25400" y="642620"/>
                  </a:lnTo>
                  <a:close/>
                </a:path>
                <a:path w="25400" h="1017270">
                  <a:moveTo>
                    <a:pt x="25400" y="646430"/>
                  </a:moveTo>
                  <a:lnTo>
                    <a:pt x="0" y="646430"/>
                  </a:lnTo>
                  <a:lnTo>
                    <a:pt x="0" y="652780"/>
                  </a:lnTo>
                  <a:lnTo>
                    <a:pt x="25400" y="652780"/>
                  </a:lnTo>
                  <a:lnTo>
                    <a:pt x="25400" y="646430"/>
                  </a:lnTo>
                  <a:close/>
                </a:path>
                <a:path w="25400" h="1017270">
                  <a:moveTo>
                    <a:pt x="25400" y="652780"/>
                  </a:moveTo>
                  <a:lnTo>
                    <a:pt x="0" y="652780"/>
                  </a:lnTo>
                  <a:lnTo>
                    <a:pt x="0" y="655320"/>
                  </a:lnTo>
                  <a:lnTo>
                    <a:pt x="25400" y="655320"/>
                  </a:lnTo>
                  <a:lnTo>
                    <a:pt x="25400" y="652780"/>
                  </a:lnTo>
                  <a:close/>
                </a:path>
                <a:path w="25400" h="1017270">
                  <a:moveTo>
                    <a:pt x="25400" y="655320"/>
                  </a:moveTo>
                  <a:lnTo>
                    <a:pt x="0" y="655320"/>
                  </a:lnTo>
                  <a:lnTo>
                    <a:pt x="0" y="661670"/>
                  </a:lnTo>
                  <a:lnTo>
                    <a:pt x="25400" y="661670"/>
                  </a:lnTo>
                  <a:lnTo>
                    <a:pt x="25400" y="655320"/>
                  </a:lnTo>
                  <a:close/>
                </a:path>
                <a:path w="25400" h="1017270">
                  <a:moveTo>
                    <a:pt x="25400" y="661670"/>
                  </a:moveTo>
                  <a:lnTo>
                    <a:pt x="0" y="661670"/>
                  </a:lnTo>
                  <a:lnTo>
                    <a:pt x="0" y="674370"/>
                  </a:lnTo>
                  <a:lnTo>
                    <a:pt x="25400" y="674370"/>
                  </a:lnTo>
                  <a:lnTo>
                    <a:pt x="25400" y="661670"/>
                  </a:lnTo>
                  <a:close/>
                </a:path>
                <a:path w="25400" h="1017270">
                  <a:moveTo>
                    <a:pt x="25400" y="1010920"/>
                  </a:moveTo>
                  <a:lnTo>
                    <a:pt x="0" y="1010920"/>
                  </a:lnTo>
                  <a:lnTo>
                    <a:pt x="0" y="1017270"/>
                  </a:lnTo>
                  <a:lnTo>
                    <a:pt x="25400" y="1017270"/>
                  </a:lnTo>
                  <a:lnTo>
                    <a:pt x="25400" y="1010920"/>
                  </a:lnTo>
                  <a:close/>
                </a:path>
                <a:path w="25400" h="1017270">
                  <a:moveTo>
                    <a:pt x="25400" y="1004570"/>
                  </a:moveTo>
                  <a:lnTo>
                    <a:pt x="0" y="1004570"/>
                  </a:lnTo>
                  <a:lnTo>
                    <a:pt x="0" y="1009650"/>
                  </a:lnTo>
                  <a:lnTo>
                    <a:pt x="25400" y="1009650"/>
                  </a:lnTo>
                  <a:lnTo>
                    <a:pt x="25400" y="1004570"/>
                  </a:lnTo>
                  <a:close/>
                </a:path>
                <a:path w="25400" h="1017270">
                  <a:moveTo>
                    <a:pt x="25400" y="998220"/>
                  </a:moveTo>
                  <a:lnTo>
                    <a:pt x="0" y="998220"/>
                  </a:lnTo>
                  <a:lnTo>
                    <a:pt x="0" y="1003300"/>
                  </a:lnTo>
                  <a:lnTo>
                    <a:pt x="25400" y="1003300"/>
                  </a:lnTo>
                  <a:lnTo>
                    <a:pt x="25400" y="998220"/>
                  </a:lnTo>
                  <a:close/>
                </a:path>
                <a:path w="25400" h="1017270">
                  <a:moveTo>
                    <a:pt x="25400" y="991870"/>
                  </a:moveTo>
                  <a:lnTo>
                    <a:pt x="0" y="991870"/>
                  </a:lnTo>
                  <a:lnTo>
                    <a:pt x="0" y="996950"/>
                  </a:lnTo>
                  <a:lnTo>
                    <a:pt x="25400" y="996950"/>
                  </a:lnTo>
                  <a:lnTo>
                    <a:pt x="25400" y="991870"/>
                  </a:lnTo>
                  <a:close/>
                </a:path>
                <a:path w="25400" h="1017270">
                  <a:moveTo>
                    <a:pt x="25400" y="985520"/>
                  </a:moveTo>
                  <a:lnTo>
                    <a:pt x="0" y="985520"/>
                  </a:lnTo>
                  <a:lnTo>
                    <a:pt x="0" y="990600"/>
                  </a:lnTo>
                  <a:lnTo>
                    <a:pt x="25400" y="990600"/>
                  </a:lnTo>
                  <a:lnTo>
                    <a:pt x="25400" y="985520"/>
                  </a:lnTo>
                  <a:close/>
                </a:path>
                <a:path w="25400" h="1017270">
                  <a:moveTo>
                    <a:pt x="25400" y="979170"/>
                  </a:moveTo>
                  <a:lnTo>
                    <a:pt x="0" y="979170"/>
                  </a:lnTo>
                  <a:lnTo>
                    <a:pt x="0" y="984250"/>
                  </a:lnTo>
                  <a:lnTo>
                    <a:pt x="25400" y="984250"/>
                  </a:lnTo>
                  <a:lnTo>
                    <a:pt x="25400" y="979170"/>
                  </a:lnTo>
                  <a:close/>
                </a:path>
                <a:path w="25400" h="1017270">
                  <a:moveTo>
                    <a:pt x="25400" y="972820"/>
                  </a:moveTo>
                  <a:lnTo>
                    <a:pt x="0" y="972820"/>
                  </a:lnTo>
                  <a:lnTo>
                    <a:pt x="0" y="977900"/>
                  </a:lnTo>
                  <a:lnTo>
                    <a:pt x="25400" y="977900"/>
                  </a:lnTo>
                  <a:lnTo>
                    <a:pt x="25400" y="972820"/>
                  </a:lnTo>
                  <a:close/>
                </a:path>
                <a:path w="25400" h="1017270">
                  <a:moveTo>
                    <a:pt x="25400" y="966470"/>
                  </a:moveTo>
                  <a:lnTo>
                    <a:pt x="0" y="966470"/>
                  </a:lnTo>
                  <a:lnTo>
                    <a:pt x="0" y="971550"/>
                  </a:lnTo>
                  <a:lnTo>
                    <a:pt x="25400" y="971550"/>
                  </a:lnTo>
                  <a:lnTo>
                    <a:pt x="25400" y="966470"/>
                  </a:lnTo>
                  <a:close/>
                </a:path>
                <a:path w="25400" h="1017270">
                  <a:moveTo>
                    <a:pt x="25400" y="960120"/>
                  </a:moveTo>
                  <a:lnTo>
                    <a:pt x="0" y="960120"/>
                  </a:lnTo>
                  <a:lnTo>
                    <a:pt x="0" y="965200"/>
                  </a:lnTo>
                  <a:lnTo>
                    <a:pt x="25400" y="965200"/>
                  </a:lnTo>
                  <a:lnTo>
                    <a:pt x="25400" y="960120"/>
                  </a:lnTo>
                  <a:close/>
                </a:path>
                <a:path w="25400" h="1017270">
                  <a:moveTo>
                    <a:pt x="25400" y="953770"/>
                  </a:moveTo>
                  <a:lnTo>
                    <a:pt x="0" y="953770"/>
                  </a:lnTo>
                  <a:lnTo>
                    <a:pt x="0" y="958850"/>
                  </a:lnTo>
                  <a:lnTo>
                    <a:pt x="25400" y="958850"/>
                  </a:lnTo>
                  <a:lnTo>
                    <a:pt x="25400" y="953770"/>
                  </a:lnTo>
                  <a:close/>
                </a:path>
                <a:path w="25400" h="1017270">
                  <a:moveTo>
                    <a:pt x="25400" y="947420"/>
                  </a:moveTo>
                  <a:lnTo>
                    <a:pt x="0" y="947420"/>
                  </a:lnTo>
                  <a:lnTo>
                    <a:pt x="0" y="952500"/>
                  </a:lnTo>
                  <a:lnTo>
                    <a:pt x="25400" y="952500"/>
                  </a:lnTo>
                  <a:lnTo>
                    <a:pt x="25400" y="947420"/>
                  </a:lnTo>
                  <a:close/>
                </a:path>
                <a:path w="25400" h="1017270">
                  <a:moveTo>
                    <a:pt x="25400" y="941070"/>
                  </a:moveTo>
                  <a:lnTo>
                    <a:pt x="0" y="941070"/>
                  </a:lnTo>
                  <a:lnTo>
                    <a:pt x="0" y="946150"/>
                  </a:lnTo>
                  <a:lnTo>
                    <a:pt x="25400" y="946150"/>
                  </a:lnTo>
                  <a:lnTo>
                    <a:pt x="25400" y="941070"/>
                  </a:lnTo>
                  <a:close/>
                </a:path>
                <a:path w="25400" h="1017270">
                  <a:moveTo>
                    <a:pt x="25400" y="934720"/>
                  </a:moveTo>
                  <a:lnTo>
                    <a:pt x="0" y="934720"/>
                  </a:lnTo>
                  <a:lnTo>
                    <a:pt x="0" y="939800"/>
                  </a:lnTo>
                  <a:lnTo>
                    <a:pt x="25400" y="939800"/>
                  </a:lnTo>
                  <a:lnTo>
                    <a:pt x="25400" y="934720"/>
                  </a:lnTo>
                  <a:close/>
                </a:path>
                <a:path w="25400" h="1017270">
                  <a:moveTo>
                    <a:pt x="25400" y="928370"/>
                  </a:moveTo>
                  <a:lnTo>
                    <a:pt x="0" y="928370"/>
                  </a:lnTo>
                  <a:lnTo>
                    <a:pt x="0" y="933450"/>
                  </a:lnTo>
                  <a:lnTo>
                    <a:pt x="25400" y="933450"/>
                  </a:lnTo>
                  <a:lnTo>
                    <a:pt x="25400" y="928370"/>
                  </a:lnTo>
                  <a:close/>
                </a:path>
                <a:path w="25400" h="1017270">
                  <a:moveTo>
                    <a:pt x="25400" y="922020"/>
                  </a:moveTo>
                  <a:lnTo>
                    <a:pt x="0" y="922020"/>
                  </a:lnTo>
                  <a:lnTo>
                    <a:pt x="0" y="927100"/>
                  </a:lnTo>
                  <a:lnTo>
                    <a:pt x="25400" y="927100"/>
                  </a:lnTo>
                  <a:lnTo>
                    <a:pt x="25400" y="922020"/>
                  </a:lnTo>
                  <a:close/>
                </a:path>
                <a:path w="25400" h="1017270">
                  <a:moveTo>
                    <a:pt x="25400" y="915670"/>
                  </a:moveTo>
                  <a:lnTo>
                    <a:pt x="0" y="915670"/>
                  </a:lnTo>
                  <a:lnTo>
                    <a:pt x="0" y="920750"/>
                  </a:lnTo>
                  <a:lnTo>
                    <a:pt x="25400" y="920750"/>
                  </a:lnTo>
                  <a:lnTo>
                    <a:pt x="25400" y="915670"/>
                  </a:lnTo>
                  <a:close/>
                </a:path>
                <a:path w="25400" h="1017270">
                  <a:moveTo>
                    <a:pt x="25400" y="909320"/>
                  </a:moveTo>
                  <a:lnTo>
                    <a:pt x="0" y="909320"/>
                  </a:lnTo>
                  <a:lnTo>
                    <a:pt x="0" y="914400"/>
                  </a:lnTo>
                  <a:lnTo>
                    <a:pt x="25400" y="914400"/>
                  </a:lnTo>
                  <a:lnTo>
                    <a:pt x="25400" y="909320"/>
                  </a:lnTo>
                  <a:close/>
                </a:path>
                <a:path w="25400" h="1017270">
                  <a:moveTo>
                    <a:pt x="25400" y="902970"/>
                  </a:moveTo>
                  <a:lnTo>
                    <a:pt x="0" y="902970"/>
                  </a:lnTo>
                  <a:lnTo>
                    <a:pt x="0" y="908050"/>
                  </a:lnTo>
                  <a:lnTo>
                    <a:pt x="25400" y="908050"/>
                  </a:lnTo>
                  <a:lnTo>
                    <a:pt x="25400" y="902970"/>
                  </a:lnTo>
                  <a:close/>
                </a:path>
                <a:path w="25400" h="1017270">
                  <a:moveTo>
                    <a:pt x="25400" y="896620"/>
                  </a:moveTo>
                  <a:lnTo>
                    <a:pt x="0" y="896620"/>
                  </a:lnTo>
                  <a:lnTo>
                    <a:pt x="0" y="901700"/>
                  </a:lnTo>
                  <a:lnTo>
                    <a:pt x="25400" y="901700"/>
                  </a:lnTo>
                  <a:lnTo>
                    <a:pt x="25400" y="896620"/>
                  </a:lnTo>
                  <a:close/>
                </a:path>
                <a:path w="25400" h="1017270">
                  <a:moveTo>
                    <a:pt x="25400" y="890270"/>
                  </a:moveTo>
                  <a:lnTo>
                    <a:pt x="0" y="890270"/>
                  </a:lnTo>
                  <a:lnTo>
                    <a:pt x="0" y="895350"/>
                  </a:lnTo>
                  <a:lnTo>
                    <a:pt x="25400" y="895350"/>
                  </a:lnTo>
                  <a:lnTo>
                    <a:pt x="25400" y="890270"/>
                  </a:lnTo>
                  <a:close/>
                </a:path>
                <a:path w="25400" h="1017270">
                  <a:moveTo>
                    <a:pt x="25400" y="883920"/>
                  </a:moveTo>
                  <a:lnTo>
                    <a:pt x="0" y="883920"/>
                  </a:lnTo>
                  <a:lnTo>
                    <a:pt x="0" y="889000"/>
                  </a:lnTo>
                  <a:lnTo>
                    <a:pt x="25400" y="889000"/>
                  </a:lnTo>
                  <a:lnTo>
                    <a:pt x="25400" y="883920"/>
                  </a:lnTo>
                  <a:close/>
                </a:path>
                <a:path w="25400" h="1017270">
                  <a:moveTo>
                    <a:pt x="25400" y="877570"/>
                  </a:moveTo>
                  <a:lnTo>
                    <a:pt x="0" y="877570"/>
                  </a:lnTo>
                  <a:lnTo>
                    <a:pt x="0" y="882650"/>
                  </a:lnTo>
                  <a:lnTo>
                    <a:pt x="25400" y="882650"/>
                  </a:lnTo>
                  <a:lnTo>
                    <a:pt x="25400" y="877570"/>
                  </a:lnTo>
                  <a:close/>
                </a:path>
                <a:path w="25400" h="1017270">
                  <a:moveTo>
                    <a:pt x="25400" y="871220"/>
                  </a:moveTo>
                  <a:lnTo>
                    <a:pt x="0" y="871220"/>
                  </a:lnTo>
                  <a:lnTo>
                    <a:pt x="0" y="876300"/>
                  </a:lnTo>
                  <a:lnTo>
                    <a:pt x="25400" y="876300"/>
                  </a:lnTo>
                  <a:lnTo>
                    <a:pt x="25400" y="871220"/>
                  </a:lnTo>
                  <a:close/>
                </a:path>
                <a:path w="25400" h="1017270">
                  <a:moveTo>
                    <a:pt x="25400" y="864870"/>
                  </a:moveTo>
                  <a:lnTo>
                    <a:pt x="0" y="864870"/>
                  </a:lnTo>
                  <a:lnTo>
                    <a:pt x="0" y="869950"/>
                  </a:lnTo>
                  <a:lnTo>
                    <a:pt x="25400" y="869950"/>
                  </a:lnTo>
                  <a:lnTo>
                    <a:pt x="25400" y="864870"/>
                  </a:lnTo>
                  <a:close/>
                </a:path>
                <a:path w="25400" h="1017270">
                  <a:moveTo>
                    <a:pt x="25400" y="858520"/>
                  </a:moveTo>
                  <a:lnTo>
                    <a:pt x="0" y="858520"/>
                  </a:lnTo>
                  <a:lnTo>
                    <a:pt x="0" y="863600"/>
                  </a:lnTo>
                  <a:lnTo>
                    <a:pt x="25400" y="863600"/>
                  </a:lnTo>
                  <a:lnTo>
                    <a:pt x="25400" y="858520"/>
                  </a:lnTo>
                  <a:close/>
                </a:path>
                <a:path w="25400" h="1017270">
                  <a:moveTo>
                    <a:pt x="25400" y="852170"/>
                  </a:moveTo>
                  <a:lnTo>
                    <a:pt x="0" y="852170"/>
                  </a:lnTo>
                  <a:lnTo>
                    <a:pt x="0" y="857250"/>
                  </a:lnTo>
                  <a:lnTo>
                    <a:pt x="25400" y="857250"/>
                  </a:lnTo>
                  <a:lnTo>
                    <a:pt x="25400" y="852170"/>
                  </a:lnTo>
                  <a:close/>
                </a:path>
                <a:path w="25400" h="1017270">
                  <a:moveTo>
                    <a:pt x="25400" y="845820"/>
                  </a:moveTo>
                  <a:lnTo>
                    <a:pt x="0" y="845820"/>
                  </a:lnTo>
                  <a:lnTo>
                    <a:pt x="0" y="850900"/>
                  </a:lnTo>
                  <a:lnTo>
                    <a:pt x="25400" y="850900"/>
                  </a:lnTo>
                  <a:lnTo>
                    <a:pt x="25400" y="845820"/>
                  </a:lnTo>
                  <a:close/>
                </a:path>
                <a:path w="25400" h="1017270">
                  <a:moveTo>
                    <a:pt x="25400" y="839470"/>
                  </a:moveTo>
                  <a:lnTo>
                    <a:pt x="0" y="839470"/>
                  </a:lnTo>
                  <a:lnTo>
                    <a:pt x="0" y="844550"/>
                  </a:lnTo>
                  <a:lnTo>
                    <a:pt x="25400" y="844550"/>
                  </a:lnTo>
                  <a:lnTo>
                    <a:pt x="25400" y="839470"/>
                  </a:lnTo>
                  <a:close/>
                </a:path>
                <a:path w="25400" h="1017270">
                  <a:moveTo>
                    <a:pt x="25400" y="833120"/>
                  </a:moveTo>
                  <a:lnTo>
                    <a:pt x="0" y="833120"/>
                  </a:lnTo>
                  <a:lnTo>
                    <a:pt x="0" y="838200"/>
                  </a:lnTo>
                  <a:lnTo>
                    <a:pt x="25400" y="838200"/>
                  </a:lnTo>
                  <a:lnTo>
                    <a:pt x="25400" y="833120"/>
                  </a:lnTo>
                  <a:close/>
                </a:path>
                <a:path w="25400" h="1017270">
                  <a:moveTo>
                    <a:pt x="25400" y="826770"/>
                  </a:moveTo>
                  <a:lnTo>
                    <a:pt x="0" y="826770"/>
                  </a:lnTo>
                  <a:lnTo>
                    <a:pt x="0" y="831850"/>
                  </a:lnTo>
                  <a:lnTo>
                    <a:pt x="25400" y="831850"/>
                  </a:lnTo>
                  <a:lnTo>
                    <a:pt x="25400" y="826770"/>
                  </a:lnTo>
                  <a:close/>
                </a:path>
                <a:path w="25400" h="1017270">
                  <a:moveTo>
                    <a:pt x="25400" y="820420"/>
                  </a:moveTo>
                  <a:lnTo>
                    <a:pt x="0" y="820420"/>
                  </a:lnTo>
                  <a:lnTo>
                    <a:pt x="0" y="825500"/>
                  </a:lnTo>
                  <a:lnTo>
                    <a:pt x="25400" y="825500"/>
                  </a:lnTo>
                  <a:lnTo>
                    <a:pt x="25400" y="820420"/>
                  </a:lnTo>
                  <a:close/>
                </a:path>
                <a:path w="25400" h="1017270">
                  <a:moveTo>
                    <a:pt x="25400" y="814070"/>
                  </a:moveTo>
                  <a:lnTo>
                    <a:pt x="0" y="814070"/>
                  </a:lnTo>
                  <a:lnTo>
                    <a:pt x="0" y="819150"/>
                  </a:lnTo>
                  <a:lnTo>
                    <a:pt x="25400" y="819150"/>
                  </a:lnTo>
                  <a:lnTo>
                    <a:pt x="25400" y="814070"/>
                  </a:lnTo>
                  <a:close/>
                </a:path>
                <a:path w="25400" h="1017270">
                  <a:moveTo>
                    <a:pt x="25400" y="807720"/>
                  </a:moveTo>
                  <a:lnTo>
                    <a:pt x="0" y="807720"/>
                  </a:lnTo>
                  <a:lnTo>
                    <a:pt x="0" y="812800"/>
                  </a:lnTo>
                  <a:lnTo>
                    <a:pt x="25400" y="812800"/>
                  </a:lnTo>
                  <a:lnTo>
                    <a:pt x="25400" y="807720"/>
                  </a:lnTo>
                  <a:close/>
                </a:path>
                <a:path w="25400" h="1017270">
                  <a:moveTo>
                    <a:pt x="25400" y="801370"/>
                  </a:moveTo>
                  <a:lnTo>
                    <a:pt x="0" y="801370"/>
                  </a:lnTo>
                  <a:lnTo>
                    <a:pt x="0" y="806450"/>
                  </a:lnTo>
                  <a:lnTo>
                    <a:pt x="25400" y="806450"/>
                  </a:lnTo>
                  <a:lnTo>
                    <a:pt x="25400" y="801370"/>
                  </a:lnTo>
                  <a:close/>
                </a:path>
                <a:path w="25400" h="1017270">
                  <a:moveTo>
                    <a:pt x="25400" y="795020"/>
                  </a:moveTo>
                  <a:lnTo>
                    <a:pt x="0" y="795020"/>
                  </a:lnTo>
                  <a:lnTo>
                    <a:pt x="0" y="800100"/>
                  </a:lnTo>
                  <a:lnTo>
                    <a:pt x="25400" y="800100"/>
                  </a:lnTo>
                  <a:lnTo>
                    <a:pt x="25400" y="795020"/>
                  </a:lnTo>
                  <a:close/>
                </a:path>
                <a:path w="25400" h="1017270">
                  <a:moveTo>
                    <a:pt x="25400" y="788670"/>
                  </a:moveTo>
                  <a:lnTo>
                    <a:pt x="0" y="788670"/>
                  </a:lnTo>
                  <a:lnTo>
                    <a:pt x="0" y="793750"/>
                  </a:lnTo>
                  <a:lnTo>
                    <a:pt x="25400" y="793750"/>
                  </a:lnTo>
                  <a:lnTo>
                    <a:pt x="25400" y="788670"/>
                  </a:lnTo>
                  <a:close/>
                </a:path>
                <a:path w="25400" h="1017270">
                  <a:moveTo>
                    <a:pt x="25400" y="782320"/>
                  </a:moveTo>
                  <a:lnTo>
                    <a:pt x="0" y="782320"/>
                  </a:lnTo>
                  <a:lnTo>
                    <a:pt x="0" y="787400"/>
                  </a:lnTo>
                  <a:lnTo>
                    <a:pt x="25400" y="787400"/>
                  </a:lnTo>
                  <a:lnTo>
                    <a:pt x="25400" y="782320"/>
                  </a:lnTo>
                  <a:close/>
                </a:path>
                <a:path w="25400" h="1017270">
                  <a:moveTo>
                    <a:pt x="25400" y="775970"/>
                  </a:moveTo>
                  <a:lnTo>
                    <a:pt x="0" y="775970"/>
                  </a:lnTo>
                  <a:lnTo>
                    <a:pt x="0" y="781050"/>
                  </a:lnTo>
                  <a:lnTo>
                    <a:pt x="25400" y="781050"/>
                  </a:lnTo>
                  <a:lnTo>
                    <a:pt x="25400" y="775970"/>
                  </a:lnTo>
                  <a:close/>
                </a:path>
                <a:path w="25400" h="1017270">
                  <a:moveTo>
                    <a:pt x="25400" y="769620"/>
                  </a:moveTo>
                  <a:lnTo>
                    <a:pt x="0" y="769620"/>
                  </a:lnTo>
                  <a:lnTo>
                    <a:pt x="0" y="774700"/>
                  </a:lnTo>
                  <a:lnTo>
                    <a:pt x="25400" y="774700"/>
                  </a:lnTo>
                  <a:lnTo>
                    <a:pt x="25400" y="769620"/>
                  </a:lnTo>
                  <a:close/>
                </a:path>
                <a:path w="25400" h="1017270">
                  <a:moveTo>
                    <a:pt x="25400" y="763270"/>
                  </a:moveTo>
                  <a:lnTo>
                    <a:pt x="0" y="763270"/>
                  </a:lnTo>
                  <a:lnTo>
                    <a:pt x="0" y="768350"/>
                  </a:lnTo>
                  <a:lnTo>
                    <a:pt x="25400" y="768350"/>
                  </a:lnTo>
                  <a:lnTo>
                    <a:pt x="25400" y="763270"/>
                  </a:lnTo>
                  <a:close/>
                </a:path>
                <a:path w="25400" h="1017270">
                  <a:moveTo>
                    <a:pt x="25400" y="756920"/>
                  </a:moveTo>
                  <a:lnTo>
                    <a:pt x="0" y="756920"/>
                  </a:lnTo>
                  <a:lnTo>
                    <a:pt x="0" y="762000"/>
                  </a:lnTo>
                  <a:lnTo>
                    <a:pt x="25400" y="762000"/>
                  </a:lnTo>
                  <a:lnTo>
                    <a:pt x="25400" y="756920"/>
                  </a:lnTo>
                  <a:close/>
                </a:path>
                <a:path w="25400" h="1017270">
                  <a:moveTo>
                    <a:pt x="25400" y="750570"/>
                  </a:moveTo>
                  <a:lnTo>
                    <a:pt x="0" y="750570"/>
                  </a:lnTo>
                  <a:lnTo>
                    <a:pt x="0" y="755650"/>
                  </a:lnTo>
                  <a:lnTo>
                    <a:pt x="25400" y="755650"/>
                  </a:lnTo>
                  <a:lnTo>
                    <a:pt x="25400" y="750570"/>
                  </a:lnTo>
                  <a:close/>
                </a:path>
                <a:path w="25400" h="1017270">
                  <a:moveTo>
                    <a:pt x="25400" y="744220"/>
                  </a:moveTo>
                  <a:lnTo>
                    <a:pt x="0" y="744220"/>
                  </a:lnTo>
                  <a:lnTo>
                    <a:pt x="0" y="749300"/>
                  </a:lnTo>
                  <a:lnTo>
                    <a:pt x="25400" y="749300"/>
                  </a:lnTo>
                  <a:lnTo>
                    <a:pt x="25400" y="744220"/>
                  </a:lnTo>
                  <a:close/>
                </a:path>
                <a:path w="25400" h="1017270">
                  <a:moveTo>
                    <a:pt x="25400" y="737870"/>
                  </a:moveTo>
                  <a:lnTo>
                    <a:pt x="0" y="737870"/>
                  </a:lnTo>
                  <a:lnTo>
                    <a:pt x="0" y="742950"/>
                  </a:lnTo>
                  <a:lnTo>
                    <a:pt x="25400" y="742950"/>
                  </a:lnTo>
                  <a:lnTo>
                    <a:pt x="25400" y="737870"/>
                  </a:lnTo>
                  <a:close/>
                </a:path>
                <a:path w="25400" h="1017270">
                  <a:moveTo>
                    <a:pt x="25400" y="731520"/>
                  </a:moveTo>
                  <a:lnTo>
                    <a:pt x="0" y="731520"/>
                  </a:lnTo>
                  <a:lnTo>
                    <a:pt x="0" y="736600"/>
                  </a:lnTo>
                  <a:lnTo>
                    <a:pt x="25400" y="736600"/>
                  </a:lnTo>
                  <a:lnTo>
                    <a:pt x="25400" y="731520"/>
                  </a:lnTo>
                  <a:close/>
                </a:path>
                <a:path w="25400" h="1017270">
                  <a:moveTo>
                    <a:pt x="25400" y="725170"/>
                  </a:moveTo>
                  <a:lnTo>
                    <a:pt x="0" y="725170"/>
                  </a:lnTo>
                  <a:lnTo>
                    <a:pt x="0" y="730250"/>
                  </a:lnTo>
                  <a:lnTo>
                    <a:pt x="25400" y="730250"/>
                  </a:lnTo>
                  <a:lnTo>
                    <a:pt x="25400" y="725170"/>
                  </a:lnTo>
                  <a:close/>
                </a:path>
                <a:path w="25400" h="1017270">
                  <a:moveTo>
                    <a:pt x="25400" y="718820"/>
                  </a:moveTo>
                  <a:lnTo>
                    <a:pt x="0" y="718820"/>
                  </a:lnTo>
                  <a:lnTo>
                    <a:pt x="0" y="723900"/>
                  </a:lnTo>
                  <a:lnTo>
                    <a:pt x="25400" y="723900"/>
                  </a:lnTo>
                  <a:lnTo>
                    <a:pt x="25400" y="718820"/>
                  </a:lnTo>
                  <a:close/>
                </a:path>
                <a:path w="25400" h="1017270">
                  <a:moveTo>
                    <a:pt x="25400" y="712470"/>
                  </a:moveTo>
                  <a:lnTo>
                    <a:pt x="0" y="712470"/>
                  </a:lnTo>
                  <a:lnTo>
                    <a:pt x="0" y="717550"/>
                  </a:lnTo>
                  <a:lnTo>
                    <a:pt x="25400" y="717550"/>
                  </a:lnTo>
                  <a:lnTo>
                    <a:pt x="25400" y="712470"/>
                  </a:lnTo>
                  <a:close/>
                </a:path>
                <a:path w="25400" h="1017270">
                  <a:moveTo>
                    <a:pt x="25400" y="706120"/>
                  </a:moveTo>
                  <a:lnTo>
                    <a:pt x="0" y="706120"/>
                  </a:lnTo>
                  <a:lnTo>
                    <a:pt x="0" y="711200"/>
                  </a:lnTo>
                  <a:lnTo>
                    <a:pt x="25400" y="711200"/>
                  </a:lnTo>
                  <a:lnTo>
                    <a:pt x="25400" y="706120"/>
                  </a:lnTo>
                  <a:close/>
                </a:path>
                <a:path w="25400" h="1017270">
                  <a:moveTo>
                    <a:pt x="25400" y="699770"/>
                  </a:moveTo>
                  <a:lnTo>
                    <a:pt x="0" y="699770"/>
                  </a:lnTo>
                  <a:lnTo>
                    <a:pt x="0" y="704850"/>
                  </a:lnTo>
                  <a:lnTo>
                    <a:pt x="25400" y="704850"/>
                  </a:lnTo>
                  <a:lnTo>
                    <a:pt x="25400" y="699770"/>
                  </a:lnTo>
                  <a:close/>
                </a:path>
                <a:path w="25400" h="1017270">
                  <a:moveTo>
                    <a:pt x="25400" y="693420"/>
                  </a:moveTo>
                  <a:lnTo>
                    <a:pt x="0" y="693420"/>
                  </a:lnTo>
                  <a:lnTo>
                    <a:pt x="0" y="698500"/>
                  </a:lnTo>
                  <a:lnTo>
                    <a:pt x="25400" y="698500"/>
                  </a:lnTo>
                  <a:lnTo>
                    <a:pt x="25400" y="693420"/>
                  </a:lnTo>
                  <a:close/>
                </a:path>
                <a:path w="25400" h="1017270">
                  <a:moveTo>
                    <a:pt x="25400" y="687070"/>
                  </a:moveTo>
                  <a:lnTo>
                    <a:pt x="0" y="687070"/>
                  </a:lnTo>
                  <a:lnTo>
                    <a:pt x="0" y="692150"/>
                  </a:lnTo>
                  <a:lnTo>
                    <a:pt x="25400" y="692150"/>
                  </a:lnTo>
                  <a:lnTo>
                    <a:pt x="25400" y="687070"/>
                  </a:lnTo>
                  <a:close/>
                </a:path>
                <a:path w="25400" h="1017270">
                  <a:moveTo>
                    <a:pt x="25400" y="680720"/>
                  </a:moveTo>
                  <a:lnTo>
                    <a:pt x="0" y="680720"/>
                  </a:lnTo>
                  <a:lnTo>
                    <a:pt x="0" y="685800"/>
                  </a:lnTo>
                  <a:lnTo>
                    <a:pt x="25400" y="685800"/>
                  </a:lnTo>
                  <a:lnTo>
                    <a:pt x="25400" y="680720"/>
                  </a:lnTo>
                  <a:close/>
                </a:path>
                <a:path w="25400" h="1017270">
                  <a:moveTo>
                    <a:pt x="25400" y="675640"/>
                  </a:moveTo>
                  <a:lnTo>
                    <a:pt x="0" y="675640"/>
                  </a:lnTo>
                  <a:lnTo>
                    <a:pt x="0" y="679450"/>
                  </a:lnTo>
                  <a:lnTo>
                    <a:pt x="25400" y="679450"/>
                  </a:lnTo>
                  <a:lnTo>
                    <a:pt x="25400" y="675640"/>
                  </a:lnTo>
                  <a:close/>
                </a:path>
              </a:pathLst>
            </a:custGeom>
            <a:solidFill>
              <a:srgbClr val="224ED2"/>
            </a:solidFill>
          </p:spPr>
          <p:txBody>
            <a:bodyPr wrap="square" lIns="0" tIns="0" rIns="0" bIns="0" rtlCol="0"/>
            <a:lstStyle/>
            <a:p>
              <a:endParaRPr/>
            </a:p>
          </p:txBody>
        </p:sp>
        <p:sp>
          <p:nvSpPr>
            <p:cNvPr id="483" name="object 483"/>
            <p:cNvSpPr/>
            <p:nvPr/>
          </p:nvSpPr>
          <p:spPr>
            <a:xfrm>
              <a:off x="5351779" y="5363209"/>
              <a:ext cx="26670" cy="1022350"/>
            </a:xfrm>
            <a:custGeom>
              <a:avLst/>
              <a:gdLst/>
              <a:ahLst/>
              <a:cxnLst/>
              <a:rect l="l" t="t" r="r" b="b"/>
              <a:pathLst>
                <a:path w="26670" h="1022350">
                  <a:moveTo>
                    <a:pt x="3810" y="0"/>
                  </a:moveTo>
                  <a:lnTo>
                    <a:pt x="0" y="0"/>
                  </a:lnTo>
                  <a:lnTo>
                    <a:pt x="0" y="6349"/>
                  </a:lnTo>
                  <a:lnTo>
                    <a:pt x="26670" y="6349"/>
                  </a:lnTo>
                  <a:lnTo>
                    <a:pt x="26670" y="5079"/>
                  </a:lnTo>
                  <a:lnTo>
                    <a:pt x="25400" y="5079"/>
                  </a:lnTo>
                  <a:lnTo>
                    <a:pt x="25400" y="3809"/>
                  </a:lnTo>
                  <a:lnTo>
                    <a:pt x="17780" y="3809"/>
                  </a:lnTo>
                  <a:lnTo>
                    <a:pt x="17780" y="2539"/>
                  </a:lnTo>
                  <a:lnTo>
                    <a:pt x="11430" y="2539"/>
                  </a:lnTo>
                  <a:lnTo>
                    <a:pt x="11430" y="1269"/>
                  </a:lnTo>
                  <a:lnTo>
                    <a:pt x="3810" y="1269"/>
                  </a:lnTo>
                  <a:lnTo>
                    <a:pt x="3810" y="0"/>
                  </a:lnTo>
                  <a:close/>
                </a:path>
                <a:path w="26670" h="1022350">
                  <a:moveTo>
                    <a:pt x="26670" y="6349"/>
                  </a:moveTo>
                  <a:lnTo>
                    <a:pt x="0" y="6349"/>
                  </a:lnTo>
                  <a:lnTo>
                    <a:pt x="0" y="12699"/>
                  </a:lnTo>
                  <a:lnTo>
                    <a:pt x="26670" y="12699"/>
                  </a:lnTo>
                  <a:lnTo>
                    <a:pt x="26670" y="6349"/>
                  </a:lnTo>
                  <a:close/>
                </a:path>
                <a:path w="26670" h="1022350">
                  <a:moveTo>
                    <a:pt x="26670" y="12699"/>
                  </a:moveTo>
                  <a:lnTo>
                    <a:pt x="0" y="12699"/>
                  </a:lnTo>
                  <a:lnTo>
                    <a:pt x="0" y="19049"/>
                  </a:lnTo>
                  <a:lnTo>
                    <a:pt x="26670" y="19049"/>
                  </a:lnTo>
                  <a:lnTo>
                    <a:pt x="26670" y="12699"/>
                  </a:lnTo>
                  <a:close/>
                </a:path>
                <a:path w="26670" h="1022350">
                  <a:moveTo>
                    <a:pt x="26670" y="19049"/>
                  </a:moveTo>
                  <a:lnTo>
                    <a:pt x="0" y="19049"/>
                  </a:lnTo>
                  <a:lnTo>
                    <a:pt x="0" y="25399"/>
                  </a:lnTo>
                  <a:lnTo>
                    <a:pt x="26670" y="25399"/>
                  </a:lnTo>
                  <a:lnTo>
                    <a:pt x="26670" y="19049"/>
                  </a:lnTo>
                  <a:close/>
                </a:path>
                <a:path w="26670" h="1022350">
                  <a:moveTo>
                    <a:pt x="26670" y="25399"/>
                  </a:moveTo>
                  <a:lnTo>
                    <a:pt x="0" y="25399"/>
                  </a:lnTo>
                  <a:lnTo>
                    <a:pt x="0" y="31749"/>
                  </a:lnTo>
                  <a:lnTo>
                    <a:pt x="26670" y="31749"/>
                  </a:lnTo>
                  <a:lnTo>
                    <a:pt x="26670" y="25399"/>
                  </a:lnTo>
                  <a:close/>
                </a:path>
                <a:path w="26670" h="1022350">
                  <a:moveTo>
                    <a:pt x="26670" y="31749"/>
                  </a:moveTo>
                  <a:lnTo>
                    <a:pt x="0" y="31749"/>
                  </a:lnTo>
                  <a:lnTo>
                    <a:pt x="0" y="38099"/>
                  </a:lnTo>
                  <a:lnTo>
                    <a:pt x="26670" y="38099"/>
                  </a:lnTo>
                  <a:lnTo>
                    <a:pt x="26670" y="31749"/>
                  </a:lnTo>
                  <a:close/>
                </a:path>
                <a:path w="26670" h="1022350">
                  <a:moveTo>
                    <a:pt x="26670" y="38099"/>
                  </a:moveTo>
                  <a:lnTo>
                    <a:pt x="0" y="38099"/>
                  </a:lnTo>
                  <a:lnTo>
                    <a:pt x="0" y="50799"/>
                  </a:lnTo>
                  <a:lnTo>
                    <a:pt x="26670" y="50799"/>
                  </a:lnTo>
                  <a:lnTo>
                    <a:pt x="26670" y="38099"/>
                  </a:lnTo>
                  <a:close/>
                </a:path>
                <a:path w="26670" h="1022350">
                  <a:moveTo>
                    <a:pt x="26670" y="50799"/>
                  </a:moveTo>
                  <a:lnTo>
                    <a:pt x="0" y="50799"/>
                  </a:lnTo>
                  <a:lnTo>
                    <a:pt x="0" y="76199"/>
                  </a:lnTo>
                  <a:lnTo>
                    <a:pt x="26670" y="76199"/>
                  </a:lnTo>
                  <a:lnTo>
                    <a:pt x="26670" y="50799"/>
                  </a:lnTo>
                  <a:close/>
                </a:path>
                <a:path w="26670" h="1022350">
                  <a:moveTo>
                    <a:pt x="26670" y="76199"/>
                  </a:moveTo>
                  <a:lnTo>
                    <a:pt x="0" y="76199"/>
                  </a:lnTo>
                  <a:lnTo>
                    <a:pt x="0" y="88899"/>
                  </a:lnTo>
                  <a:lnTo>
                    <a:pt x="26670" y="88899"/>
                  </a:lnTo>
                  <a:lnTo>
                    <a:pt x="26670" y="76199"/>
                  </a:lnTo>
                  <a:close/>
                </a:path>
                <a:path w="26670" h="1022350">
                  <a:moveTo>
                    <a:pt x="26670" y="88899"/>
                  </a:moveTo>
                  <a:lnTo>
                    <a:pt x="0" y="88899"/>
                  </a:lnTo>
                  <a:lnTo>
                    <a:pt x="0" y="95249"/>
                  </a:lnTo>
                  <a:lnTo>
                    <a:pt x="26670" y="95249"/>
                  </a:lnTo>
                  <a:lnTo>
                    <a:pt x="26670" y="88899"/>
                  </a:lnTo>
                  <a:close/>
                </a:path>
                <a:path w="26670" h="1022350">
                  <a:moveTo>
                    <a:pt x="26670" y="95249"/>
                  </a:moveTo>
                  <a:lnTo>
                    <a:pt x="0" y="95249"/>
                  </a:lnTo>
                  <a:lnTo>
                    <a:pt x="0" y="101599"/>
                  </a:lnTo>
                  <a:lnTo>
                    <a:pt x="26670" y="101599"/>
                  </a:lnTo>
                  <a:lnTo>
                    <a:pt x="26670" y="95249"/>
                  </a:lnTo>
                  <a:close/>
                </a:path>
                <a:path w="26670" h="1022350">
                  <a:moveTo>
                    <a:pt x="26670" y="101599"/>
                  </a:moveTo>
                  <a:lnTo>
                    <a:pt x="0" y="101599"/>
                  </a:lnTo>
                  <a:lnTo>
                    <a:pt x="0" y="107949"/>
                  </a:lnTo>
                  <a:lnTo>
                    <a:pt x="26670" y="107949"/>
                  </a:lnTo>
                  <a:lnTo>
                    <a:pt x="26670" y="101599"/>
                  </a:lnTo>
                  <a:close/>
                </a:path>
                <a:path w="26670" h="1022350">
                  <a:moveTo>
                    <a:pt x="26670" y="107949"/>
                  </a:moveTo>
                  <a:lnTo>
                    <a:pt x="0" y="107949"/>
                  </a:lnTo>
                  <a:lnTo>
                    <a:pt x="0" y="114299"/>
                  </a:lnTo>
                  <a:lnTo>
                    <a:pt x="26670" y="114299"/>
                  </a:lnTo>
                  <a:lnTo>
                    <a:pt x="26670" y="107949"/>
                  </a:lnTo>
                  <a:close/>
                </a:path>
                <a:path w="26670" h="1022350">
                  <a:moveTo>
                    <a:pt x="26670" y="114299"/>
                  </a:moveTo>
                  <a:lnTo>
                    <a:pt x="0" y="114299"/>
                  </a:lnTo>
                  <a:lnTo>
                    <a:pt x="0" y="120649"/>
                  </a:lnTo>
                  <a:lnTo>
                    <a:pt x="26670" y="120649"/>
                  </a:lnTo>
                  <a:lnTo>
                    <a:pt x="26670" y="114299"/>
                  </a:lnTo>
                  <a:close/>
                </a:path>
                <a:path w="26670" h="1022350">
                  <a:moveTo>
                    <a:pt x="26670" y="121919"/>
                  </a:moveTo>
                  <a:lnTo>
                    <a:pt x="0" y="121919"/>
                  </a:lnTo>
                  <a:lnTo>
                    <a:pt x="0" y="126999"/>
                  </a:lnTo>
                  <a:lnTo>
                    <a:pt x="26670" y="126999"/>
                  </a:lnTo>
                  <a:lnTo>
                    <a:pt x="26670" y="121919"/>
                  </a:lnTo>
                  <a:close/>
                </a:path>
                <a:path w="26670" h="1022350">
                  <a:moveTo>
                    <a:pt x="26670" y="120649"/>
                  </a:moveTo>
                  <a:lnTo>
                    <a:pt x="0" y="120649"/>
                  </a:lnTo>
                  <a:lnTo>
                    <a:pt x="0" y="121919"/>
                  </a:lnTo>
                  <a:lnTo>
                    <a:pt x="26670" y="121919"/>
                  </a:lnTo>
                  <a:lnTo>
                    <a:pt x="26670" y="120649"/>
                  </a:lnTo>
                  <a:close/>
                </a:path>
                <a:path w="26670" h="1022350">
                  <a:moveTo>
                    <a:pt x="26670" y="126999"/>
                  </a:moveTo>
                  <a:lnTo>
                    <a:pt x="0" y="126999"/>
                  </a:lnTo>
                  <a:lnTo>
                    <a:pt x="0" y="133349"/>
                  </a:lnTo>
                  <a:lnTo>
                    <a:pt x="26670" y="133349"/>
                  </a:lnTo>
                  <a:lnTo>
                    <a:pt x="26670" y="126999"/>
                  </a:lnTo>
                  <a:close/>
                </a:path>
                <a:path w="26670" h="1022350">
                  <a:moveTo>
                    <a:pt x="26670" y="133349"/>
                  </a:moveTo>
                  <a:lnTo>
                    <a:pt x="0" y="133349"/>
                  </a:lnTo>
                  <a:lnTo>
                    <a:pt x="0" y="139699"/>
                  </a:lnTo>
                  <a:lnTo>
                    <a:pt x="26670" y="139699"/>
                  </a:lnTo>
                  <a:lnTo>
                    <a:pt x="26670" y="133349"/>
                  </a:lnTo>
                  <a:close/>
                </a:path>
                <a:path w="26670" h="1022350">
                  <a:moveTo>
                    <a:pt x="26670" y="139699"/>
                  </a:moveTo>
                  <a:lnTo>
                    <a:pt x="0" y="139699"/>
                  </a:lnTo>
                  <a:lnTo>
                    <a:pt x="0" y="146049"/>
                  </a:lnTo>
                  <a:lnTo>
                    <a:pt x="26670" y="146049"/>
                  </a:lnTo>
                  <a:lnTo>
                    <a:pt x="26670" y="139699"/>
                  </a:lnTo>
                  <a:close/>
                </a:path>
                <a:path w="26670" h="1022350">
                  <a:moveTo>
                    <a:pt x="26670" y="146049"/>
                  </a:moveTo>
                  <a:lnTo>
                    <a:pt x="0" y="146049"/>
                  </a:lnTo>
                  <a:lnTo>
                    <a:pt x="0" y="152399"/>
                  </a:lnTo>
                  <a:lnTo>
                    <a:pt x="26670" y="152399"/>
                  </a:lnTo>
                  <a:lnTo>
                    <a:pt x="26670" y="146049"/>
                  </a:lnTo>
                  <a:close/>
                </a:path>
                <a:path w="26670" h="1022350">
                  <a:moveTo>
                    <a:pt x="26670" y="152399"/>
                  </a:moveTo>
                  <a:lnTo>
                    <a:pt x="0" y="152399"/>
                  </a:lnTo>
                  <a:lnTo>
                    <a:pt x="0" y="158749"/>
                  </a:lnTo>
                  <a:lnTo>
                    <a:pt x="26670" y="158749"/>
                  </a:lnTo>
                  <a:lnTo>
                    <a:pt x="26670" y="152399"/>
                  </a:lnTo>
                  <a:close/>
                </a:path>
                <a:path w="26670" h="1022350">
                  <a:moveTo>
                    <a:pt x="26670" y="158749"/>
                  </a:moveTo>
                  <a:lnTo>
                    <a:pt x="0" y="158749"/>
                  </a:lnTo>
                  <a:lnTo>
                    <a:pt x="0" y="184149"/>
                  </a:lnTo>
                  <a:lnTo>
                    <a:pt x="26670" y="184149"/>
                  </a:lnTo>
                  <a:lnTo>
                    <a:pt x="26670" y="158749"/>
                  </a:lnTo>
                  <a:close/>
                </a:path>
                <a:path w="26670" h="1022350">
                  <a:moveTo>
                    <a:pt x="26670" y="184149"/>
                  </a:moveTo>
                  <a:lnTo>
                    <a:pt x="0" y="184149"/>
                  </a:lnTo>
                  <a:lnTo>
                    <a:pt x="0" y="190499"/>
                  </a:lnTo>
                  <a:lnTo>
                    <a:pt x="26670" y="190499"/>
                  </a:lnTo>
                  <a:lnTo>
                    <a:pt x="26670" y="184149"/>
                  </a:lnTo>
                  <a:close/>
                </a:path>
                <a:path w="26670" h="1022350">
                  <a:moveTo>
                    <a:pt x="26670" y="190499"/>
                  </a:moveTo>
                  <a:lnTo>
                    <a:pt x="0" y="190499"/>
                  </a:lnTo>
                  <a:lnTo>
                    <a:pt x="0" y="196849"/>
                  </a:lnTo>
                  <a:lnTo>
                    <a:pt x="26670" y="196849"/>
                  </a:lnTo>
                  <a:lnTo>
                    <a:pt x="26670" y="190499"/>
                  </a:lnTo>
                  <a:close/>
                </a:path>
                <a:path w="26670" h="1022350">
                  <a:moveTo>
                    <a:pt x="26670" y="196849"/>
                  </a:moveTo>
                  <a:lnTo>
                    <a:pt x="0" y="196849"/>
                  </a:lnTo>
                  <a:lnTo>
                    <a:pt x="0" y="203199"/>
                  </a:lnTo>
                  <a:lnTo>
                    <a:pt x="26670" y="203199"/>
                  </a:lnTo>
                  <a:lnTo>
                    <a:pt x="26670" y="196849"/>
                  </a:lnTo>
                  <a:close/>
                </a:path>
                <a:path w="26670" h="1022350">
                  <a:moveTo>
                    <a:pt x="26670" y="203199"/>
                  </a:moveTo>
                  <a:lnTo>
                    <a:pt x="0" y="203199"/>
                  </a:lnTo>
                  <a:lnTo>
                    <a:pt x="0" y="207009"/>
                  </a:lnTo>
                  <a:lnTo>
                    <a:pt x="26670" y="207009"/>
                  </a:lnTo>
                  <a:lnTo>
                    <a:pt x="26670" y="203199"/>
                  </a:lnTo>
                  <a:close/>
                </a:path>
                <a:path w="26670" h="1022350">
                  <a:moveTo>
                    <a:pt x="26670" y="207009"/>
                  </a:moveTo>
                  <a:lnTo>
                    <a:pt x="0" y="207009"/>
                  </a:lnTo>
                  <a:lnTo>
                    <a:pt x="0" y="209549"/>
                  </a:lnTo>
                  <a:lnTo>
                    <a:pt x="26670" y="209549"/>
                  </a:lnTo>
                  <a:lnTo>
                    <a:pt x="26670" y="207009"/>
                  </a:lnTo>
                  <a:close/>
                </a:path>
                <a:path w="26670" h="1022350">
                  <a:moveTo>
                    <a:pt x="26670" y="209549"/>
                  </a:moveTo>
                  <a:lnTo>
                    <a:pt x="0" y="209549"/>
                  </a:lnTo>
                  <a:lnTo>
                    <a:pt x="0" y="222249"/>
                  </a:lnTo>
                  <a:lnTo>
                    <a:pt x="26670" y="222249"/>
                  </a:lnTo>
                  <a:lnTo>
                    <a:pt x="26670" y="209549"/>
                  </a:lnTo>
                  <a:close/>
                </a:path>
                <a:path w="26670" h="1022350">
                  <a:moveTo>
                    <a:pt x="26670" y="222249"/>
                  </a:moveTo>
                  <a:lnTo>
                    <a:pt x="0" y="222249"/>
                  </a:lnTo>
                  <a:lnTo>
                    <a:pt x="0" y="228599"/>
                  </a:lnTo>
                  <a:lnTo>
                    <a:pt x="26670" y="228599"/>
                  </a:lnTo>
                  <a:lnTo>
                    <a:pt x="26670" y="222249"/>
                  </a:lnTo>
                  <a:close/>
                </a:path>
                <a:path w="26670" h="1022350">
                  <a:moveTo>
                    <a:pt x="26670" y="228599"/>
                  </a:moveTo>
                  <a:lnTo>
                    <a:pt x="0" y="228599"/>
                  </a:lnTo>
                  <a:lnTo>
                    <a:pt x="0" y="238759"/>
                  </a:lnTo>
                  <a:lnTo>
                    <a:pt x="26670" y="238759"/>
                  </a:lnTo>
                  <a:lnTo>
                    <a:pt x="26670" y="228599"/>
                  </a:lnTo>
                  <a:close/>
                </a:path>
                <a:path w="26670" h="1022350">
                  <a:moveTo>
                    <a:pt x="26670" y="238759"/>
                  </a:moveTo>
                  <a:lnTo>
                    <a:pt x="0" y="238759"/>
                  </a:lnTo>
                  <a:lnTo>
                    <a:pt x="0" y="245109"/>
                  </a:lnTo>
                  <a:lnTo>
                    <a:pt x="26670" y="245109"/>
                  </a:lnTo>
                  <a:lnTo>
                    <a:pt x="26670" y="238759"/>
                  </a:lnTo>
                  <a:close/>
                </a:path>
                <a:path w="26670" h="1022350">
                  <a:moveTo>
                    <a:pt x="26670" y="245109"/>
                  </a:moveTo>
                  <a:lnTo>
                    <a:pt x="0" y="245109"/>
                  </a:lnTo>
                  <a:lnTo>
                    <a:pt x="0" y="253999"/>
                  </a:lnTo>
                  <a:lnTo>
                    <a:pt x="26670" y="253999"/>
                  </a:lnTo>
                  <a:lnTo>
                    <a:pt x="26670" y="245109"/>
                  </a:lnTo>
                  <a:close/>
                </a:path>
                <a:path w="26670" h="1022350">
                  <a:moveTo>
                    <a:pt x="26670" y="253999"/>
                  </a:moveTo>
                  <a:lnTo>
                    <a:pt x="0" y="253999"/>
                  </a:lnTo>
                  <a:lnTo>
                    <a:pt x="0" y="259079"/>
                  </a:lnTo>
                  <a:lnTo>
                    <a:pt x="26670" y="259079"/>
                  </a:lnTo>
                  <a:lnTo>
                    <a:pt x="26670" y="253999"/>
                  </a:lnTo>
                  <a:close/>
                </a:path>
                <a:path w="26670" h="1022350">
                  <a:moveTo>
                    <a:pt x="26670" y="259079"/>
                  </a:moveTo>
                  <a:lnTo>
                    <a:pt x="0" y="259079"/>
                  </a:lnTo>
                  <a:lnTo>
                    <a:pt x="0" y="260349"/>
                  </a:lnTo>
                  <a:lnTo>
                    <a:pt x="26670" y="260349"/>
                  </a:lnTo>
                  <a:lnTo>
                    <a:pt x="26670" y="259079"/>
                  </a:lnTo>
                  <a:close/>
                </a:path>
                <a:path w="26670" h="1022350">
                  <a:moveTo>
                    <a:pt x="26670" y="260349"/>
                  </a:moveTo>
                  <a:lnTo>
                    <a:pt x="0" y="260349"/>
                  </a:lnTo>
                  <a:lnTo>
                    <a:pt x="0" y="266699"/>
                  </a:lnTo>
                  <a:lnTo>
                    <a:pt x="26670" y="266699"/>
                  </a:lnTo>
                  <a:lnTo>
                    <a:pt x="26670" y="260349"/>
                  </a:lnTo>
                  <a:close/>
                </a:path>
                <a:path w="26670" h="1022350">
                  <a:moveTo>
                    <a:pt x="26670" y="266699"/>
                  </a:moveTo>
                  <a:lnTo>
                    <a:pt x="0" y="266699"/>
                  </a:lnTo>
                  <a:lnTo>
                    <a:pt x="0" y="276859"/>
                  </a:lnTo>
                  <a:lnTo>
                    <a:pt x="26670" y="276859"/>
                  </a:lnTo>
                  <a:lnTo>
                    <a:pt x="26670" y="266699"/>
                  </a:lnTo>
                  <a:close/>
                </a:path>
                <a:path w="26670" h="1022350">
                  <a:moveTo>
                    <a:pt x="26670" y="276859"/>
                  </a:moveTo>
                  <a:lnTo>
                    <a:pt x="0" y="276859"/>
                  </a:lnTo>
                  <a:lnTo>
                    <a:pt x="0" y="285749"/>
                  </a:lnTo>
                  <a:lnTo>
                    <a:pt x="26670" y="285749"/>
                  </a:lnTo>
                  <a:lnTo>
                    <a:pt x="26670" y="276859"/>
                  </a:lnTo>
                  <a:close/>
                </a:path>
                <a:path w="26670" h="1022350">
                  <a:moveTo>
                    <a:pt x="26670" y="285749"/>
                  </a:moveTo>
                  <a:lnTo>
                    <a:pt x="0" y="285749"/>
                  </a:lnTo>
                  <a:lnTo>
                    <a:pt x="0" y="323849"/>
                  </a:lnTo>
                  <a:lnTo>
                    <a:pt x="26670" y="323849"/>
                  </a:lnTo>
                  <a:lnTo>
                    <a:pt x="26670" y="285749"/>
                  </a:lnTo>
                  <a:close/>
                </a:path>
                <a:path w="26670" h="1022350">
                  <a:moveTo>
                    <a:pt x="26670" y="323849"/>
                  </a:moveTo>
                  <a:lnTo>
                    <a:pt x="0" y="323849"/>
                  </a:lnTo>
                  <a:lnTo>
                    <a:pt x="0" y="327659"/>
                  </a:lnTo>
                  <a:lnTo>
                    <a:pt x="26670" y="327659"/>
                  </a:lnTo>
                  <a:lnTo>
                    <a:pt x="26670" y="323849"/>
                  </a:lnTo>
                  <a:close/>
                </a:path>
                <a:path w="26670" h="1022350">
                  <a:moveTo>
                    <a:pt x="26670" y="327659"/>
                  </a:moveTo>
                  <a:lnTo>
                    <a:pt x="0" y="327659"/>
                  </a:lnTo>
                  <a:lnTo>
                    <a:pt x="0" y="330199"/>
                  </a:lnTo>
                  <a:lnTo>
                    <a:pt x="26670" y="330199"/>
                  </a:lnTo>
                  <a:lnTo>
                    <a:pt x="26670" y="327659"/>
                  </a:lnTo>
                  <a:close/>
                </a:path>
                <a:path w="26670" h="1022350">
                  <a:moveTo>
                    <a:pt x="26670" y="330199"/>
                  </a:moveTo>
                  <a:lnTo>
                    <a:pt x="0" y="330199"/>
                  </a:lnTo>
                  <a:lnTo>
                    <a:pt x="0" y="336549"/>
                  </a:lnTo>
                  <a:lnTo>
                    <a:pt x="26670" y="336549"/>
                  </a:lnTo>
                  <a:lnTo>
                    <a:pt x="26670" y="330199"/>
                  </a:lnTo>
                  <a:close/>
                </a:path>
                <a:path w="26670" h="1022350">
                  <a:moveTo>
                    <a:pt x="26670" y="336549"/>
                  </a:moveTo>
                  <a:lnTo>
                    <a:pt x="0" y="336549"/>
                  </a:lnTo>
                  <a:lnTo>
                    <a:pt x="0" y="340359"/>
                  </a:lnTo>
                  <a:lnTo>
                    <a:pt x="26670" y="340359"/>
                  </a:lnTo>
                  <a:lnTo>
                    <a:pt x="26670" y="336549"/>
                  </a:lnTo>
                  <a:close/>
                </a:path>
                <a:path w="26670" h="1022350">
                  <a:moveTo>
                    <a:pt x="26670" y="340359"/>
                  </a:moveTo>
                  <a:lnTo>
                    <a:pt x="0" y="340359"/>
                  </a:lnTo>
                  <a:lnTo>
                    <a:pt x="0" y="378459"/>
                  </a:lnTo>
                  <a:lnTo>
                    <a:pt x="26670" y="378459"/>
                  </a:lnTo>
                  <a:lnTo>
                    <a:pt x="26670" y="340359"/>
                  </a:lnTo>
                  <a:close/>
                </a:path>
                <a:path w="26670" h="1022350">
                  <a:moveTo>
                    <a:pt x="26670" y="378459"/>
                  </a:moveTo>
                  <a:lnTo>
                    <a:pt x="0" y="378459"/>
                  </a:lnTo>
                  <a:lnTo>
                    <a:pt x="0" y="387349"/>
                  </a:lnTo>
                  <a:lnTo>
                    <a:pt x="26670" y="387349"/>
                  </a:lnTo>
                  <a:lnTo>
                    <a:pt x="26670" y="378459"/>
                  </a:lnTo>
                  <a:close/>
                </a:path>
                <a:path w="26670" h="1022350">
                  <a:moveTo>
                    <a:pt x="26670" y="387349"/>
                  </a:moveTo>
                  <a:lnTo>
                    <a:pt x="0" y="387349"/>
                  </a:lnTo>
                  <a:lnTo>
                    <a:pt x="0" y="393699"/>
                  </a:lnTo>
                  <a:lnTo>
                    <a:pt x="26670" y="393699"/>
                  </a:lnTo>
                  <a:lnTo>
                    <a:pt x="26670" y="387349"/>
                  </a:lnTo>
                  <a:close/>
                </a:path>
                <a:path w="26670" h="1022350">
                  <a:moveTo>
                    <a:pt x="26670" y="393699"/>
                  </a:moveTo>
                  <a:lnTo>
                    <a:pt x="0" y="393699"/>
                  </a:lnTo>
                  <a:lnTo>
                    <a:pt x="0" y="400049"/>
                  </a:lnTo>
                  <a:lnTo>
                    <a:pt x="26670" y="400049"/>
                  </a:lnTo>
                  <a:lnTo>
                    <a:pt x="26670" y="393699"/>
                  </a:lnTo>
                  <a:close/>
                </a:path>
                <a:path w="26670" h="1022350">
                  <a:moveTo>
                    <a:pt x="26670" y="400049"/>
                  </a:moveTo>
                  <a:lnTo>
                    <a:pt x="0" y="400049"/>
                  </a:lnTo>
                  <a:lnTo>
                    <a:pt x="0" y="403859"/>
                  </a:lnTo>
                  <a:lnTo>
                    <a:pt x="26670" y="403859"/>
                  </a:lnTo>
                  <a:lnTo>
                    <a:pt x="26670" y="400049"/>
                  </a:lnTo>
                  <a:close/>
                </a:path>
                <a:path w="26670" h="1022350">
                  <a:moveTo>
                    <a:pt x="26670" y="403859"/>
                  </a:moveTo>
                  <a:lnTo>
                    <a:pt x="0" y="403859"/>
                  </a:lnTo>
                  <a:lnTo>
                    <a:pt x="0" y="410209"/>
                  </a:lnTo>
                  <a:lnTo>
                    <a:pt x="26670" y="410209"/>
                  </a:lnTo>
                  <a:lnTo>
                    <a:pt x="26670" y="403859"/>
                  </a:lnTo>
                  <a:close/>
                </a:path>
                <a:path w="26670" h="1022350">
                  <a:moveTo>
                    <a:pt x="26670" y="410209"/>
                  </a:moveTo>
                  <a:lnTo>
                    <a:pt x="0" y="410209"/>
                  </a:lnTo>
                  <a:lnTo>
                    <a:pt x="0" y="412749"/>
                  </a:lnTo>
                  <a:lnTo>
                    <a:pt x="26670" y="412749"/>
                  </a:lnTo>
                  <a:lnTo>
                    <a:pt x="26670" y="410209"/>
                  </a:lnTo>
                  <a:close/>
                </a:path>
                <a:path w="26670" h="1022350">
                  <a:moveTo>
                    <a:pt x="26670" y="412749"/>
                  </a:moveTo>
                  <a:lnTo>
                    <a:pt x="0" y="412749"/>
                  </a:lnTo>
                  <a:lnTo>
                    <a:pt x="0" y="416559"/>
                  </a:lnTo>
                  <a:lnTo>
                    <a:pt x="26670" y="416559"/>
                  </a:lnTo>
                  <a:lnTo>
                    <a:pt x="26670" y="412749"/>
                  </a:lnTo>
                  <a:close/>
                </a:path>
                <a:path w="26670" h="1022350">
                  <a:moveTo>
                    <a:pt x="26670" y="416559"/>
                  </a:moveTo>
                  <a:lnTo>
                    <a:pt x="0" y="416559"/>
                  </a:lnTo>
                  <a:lnTo>
                    <a:pt x="0" y="419099"/>
                  </a:lnTo>
                  <a:lnTo>
                    <a:pt x="26670" y="419099"/>
                  </a:lnTo>
                  <a:lnTo>
                    <a:pt x="26670" y="416559"/>
                  </a:lnTo>
                  <a:close/>
                </a:path>
                <a:path w="26670" h="1022350">
                  <a:moveTo>
                    <a:pt x="26670" y="419099"/>
                  </a:moveTo>
                  <a:lnTo>
                    <a:pt x="0" y="419099"/>
                  </a:lnTo>
                  <a:lnTo>
                    <a:pt x="0" y="425449"/>
                  </a:lnTo>
                  <a:lnTo>
                    <a:pt x="26670" y="425449"/>
                  </a:lnTo>
                  <a:lnTo>
                    <a:pt x="26670" y="419099"/>
                  </a:lnTo>
                  <a:close/>
                </a:path>
                <a:path w="26670" h="1022350">
                  <a:moveTo>
                    <a:pt x="26670" y="425449"/>
                  </a:moveTo>
                  <a:lnTo>
                    <a:pt x="0" y="425449"/>
                  </a:lnTo>
                  <a:lnTo>
                    <a:pt x="0" y="450849"/>
                  </a:lnTo>
                  <a:lnTo>
                    <a:pt x="26670" y="450849"/>
                  </a:lnTo>
                  <a:lnTo>
                    <a:pt x="26670" y="425449"/>
                  </a:lnTo>
                  <a:close/>
                </a:path>
                <a:path w="26670" h="1022350">
                  <a:moveTo>
                    <a:pt x="26670" y="450849"/>
                  </a:moveTo>
                  <a:lnTo>
                    <a:pt x="0" y="450849"/>
                  </a:lnTo>
                  <a:lnTo>
                    <a:pt x="0" y="457199"/>
                  </a:lnTo>
                  <a:lnTo>
                    <a:pt x="26670" y="457199"/>
                  </a:lnTo>
                  <a:lnTo>
                    <a:pt x="26670" y="450849"/>
                  </a:lnTo>
                  <a:close/>
                </a:path>
                <a:path w="26670" h="1022350">
                  <a:moveTo>
                    <a:pt x="26670" y="457199"/>
                  </a:moveTo>
                  <a:lnTo>
                    <a:pt x="0" y="457199"/>
                  </a:lnTo>
                  <a:lnTo>
                    <a:pt x="0" y="469899"/>
                  </a:lnTo>
                  <a:lnTo>
                    <a:pt x="26670" y="469899"/>
                  </a:lnTo>
                  <a:lnTo>
                    <a:pt x="26670" y="457199"/>
                  </a:lnTo>
                  <a:close/>
                </a:path>
                <a:path w="26670" h="1022350">
                  <a:moveTo>
                    <a:pt x="26670" y="469899"/>
                  </a:moveTo>
                  <a:lnTo>
                    <a:pt x="0" y="469899"/>
                  </a:lnTo>
                  <a:lnTo>
                    <a:pt x="0" y="486409"/>
                  </a:lnTo>
                  <a:lnTo>
                    <a:pt x="26670" y="486409"/>
                  </a:lnTo>
                  <a:lnTo>
                    <a:pt x="26670" y="469899"/>
                  </a:lnTo>
                  <a:close/>
                </a:path>
                <a:path w="26670" h="1022350">
                  <a:moveTo>
                    <a:pt x="26670" y="486409"/>
                  </a:moveTo>
                  <a:lnTo>
                    <a:pt x="0" y="486409"/>
                  </a:lnTo>
                  <a:lnTo>
                    <a:pt x="0" y="488949"/>
                  </a:lnTo>
                  <a:lnTo>
                    <a:pt x="26670" y="488949"/>
                  </a:lnTo>
                  <a:lnTo>
                    <a:pt x="26670" y="486409"/>
                  </a:lnTo>
                  <a:close/>
                </a:path>
                <a:path w="26670" h="1022350">
                  <a:moveTo>
                    <a:pt x="26670" y="488949"/>
                  </a:moveTo>
                  <a:lnTo>
                    <a:pt x="0" y="488949"/>
                  </a:lnTo>
                  <a:lnTo>
                    <a:pt x="0" y="492759"/>
                  </a:lnTo>
                  <a:lnTo>
                    <a:pt x="26670" y="492759"/>
                  </a:lnTo>
                  <a:lnTo>
                    <a:pt x="26670" y="488949"/>
                  </a:lnTo>
                  <a:close/>
                </a:path>
                <a:path w="26670" h="1022350">
                  <a:moveTo>
                    <a:pt x="26670" y="492759"/>
                  </a:moveTo>
                  <a:lnTo>
                    <a:pt x="0" y="492759"/>
                  </a:lnTo>
                  <a:lnTo>
                    <a:pt x="0" y="495299"/>
                  </a:lnTo>
                  <a:lnTo>
                    <a:pt x="26670" y="495299"/>
                  </a:lnTo>
                  <a:lnTo>
                    <a:pt x="26670" y="492759"/>
                  </a:lnTo>
                  <a:close/>
                </a:path>
                <a:path w="26670" h="1022350">
                  <a:moveTo>
                    <a:pt x="26670" y="495299"/>
                  </a:moveTo>
                  <a:lnTo>
                    <a:pt x="0" y="495299"/>
                  </a:lnTo>
                  <a:lnTo>
                    <a:pt x="0" y="499109"/>
                  </a:lnTo>
                  <a:lnTo>
                    <a:pt x="26670" y="499109"/>
                  </a:lnTo>
                  <a:lnTo>
                    <a:pt x="26670" y="495299"/>
                  </a:lnTo>
                  <a:close/>
                </a:path>
                <a:path w="26670" h="1022350">
                  <a:moveTo>
                    <a:pt x="26670" y="499109"/>
                  </a:moveTo>
                  <a:lnTo>
                    <a:pt x="0" y="499109"/>
                  </a:lnTo>
                  <a:lnTo>
                    <a:pt x="0" y="505459"/>
                  </a:lnTo>
                  <a:lnTo>
                    <a:pt x="26670" y="505459"/>
                  </a:lnTo>
                  <a:lnTo>
                    <a:pt x="26670" y="499109"/>
                  </a:lnTo>
                  <a:close/>
                </a:path>
                <a:path w="26670" h="1022350">
                  <a:moveTo>
                    <a:pt x="26670" y="505459"/>
                  </a:moveTo>
                  <a:lnTo>
                    <a:pt x="0" y="505459"/>
                  </a:lnTo>
                  <a:lnTo>
                    <a:pt x="0" y="514349"/>
                  </a:lnTo>
                  <a:lnTo>
                    <a:pt x="26670" y="514349"/>
                  </a:lnTo>
                  <a:lnTo>
                    <a:pt x="26670" y="505459"/>
                  </a:lnTo>
                  <a:close/>
                </a:path>
                <a:path w="26670" h="1022350">
                  <a:moveTo>
                    <a:pt x="26670" y="514349"/>
                  </a:moveTo>
                  <a:lnTo>
                    <a:pt x="0" y="514349"/>
                  </a:lnTo>
                  <a:lnTo>
                    <a:pt x="0" y="527049"/>
                  </a:lnTo>
                  <a:lnTo>
                    <a:pt x="26670" y="527049"/>
                  </a:lnTo>
                  <a:lnTo>
                    <a:pt x="26670" y="514349"/>
                  </a:lnTo>
                  <a:close/>
                </a:path>
                <a:path w="26670" h="1022350">
                  <a:moveTo>
                    <a:pt x="26670" y="527049"/>
                  </a:moveTo>
                  <a:lnTo>
                    <a:pt x="0" y="527049"/>
                  </a:lnTo>
                  <a:lnTo>
                    <a:pt x="0" y="537209"/>
                  </a:lnTo>
                  <a:lnTo>
                    <a:pt x="26670" y="537209"/>
                  </a:lnTo>
                  <a:lnTo>
                    <a:pt x="26670" y="527049"/>
                  </a:lnTo>
                  <a:close/>
                </a:path>
                <a:path w="26670" h="1022350">
                  <a:moveTo>
                    <a:pt x="26670" y="537209"/>
                  </a:moveTo>
                  <a:lnTo>
                    <a:pt x="0" y="537209"/>
                  </a:lnTo>
                  <a:lnTo>
                    <a:pt x="0" y="539749"/>
                  </a:lnTo>
                  <a:lnTo>
                    <a:pt x="26670" y="539749"/>
                  </a:lnTo>
                  <a:lnTo>
                    <a:pt x="26670" y="537209"/>
                  </a:lnTo>
                  <a:close/>
                </a:path>
                <a:path w="26670" h="1022350">
                  <a:moveTo>
                    <a:pt x="26670" y="539749"/>
                  </a:moveTo>
                  <a:lnTo>
                    <a:pt x="0" y="539749"/>
                  </a:lnTo>
                  <a:lnTo>
                    <a:pt x="0" y="546099"/>
                  </a:lnTo>
                  <a:lnTo>
                    <a:pt x="26670" y="546099"/>
                  </a:lnTo>
                  <a:lnTo>
                    <a:pt x="26670" y="539749"/>
                  </a:lnTo>
                  <a:close/>
                </a:path>
                <a:path w="26670" h="1022350">
                  <a:moveTo>
                    <a:pt x="26670" y="546099"/>
                  </a:moveTo>
                  <a:lnTo>
                    <a:pt x="0" y="546099"/>
                  </a:lnTo>
                  <a:lnTo>
                    <a:pt x="0" y="549909"/>
                  </a:lnTo>
                  <a:lnTo>
                    <a:pt x="26670" y="549909"/>
                  </a:lnTo>
                  <a:lnTo>
                    <a:pt x="26670" y="546099"/>
                  </a:lnTo>
                  <a:close/>
                </a:path>
                <a:path w="26670" h="1022350">
                  <a:moveTo>
                    <a:pt x="26670" y="549909"/>
                  </a:moveTo>
                  <a:lnTo>
                    <a:pt x="0" y="549909"/>
                  </a:lnTo>
                  <a:lnTo>
                    <a:pt x="0" y="556259"/>
                  </a:lnTo>
                  <a:lnTo>
                    <a:pt x="26670" y="556259"/>
                  </a:lnTo>
                  <a:lnTo>
                    <a:pt x="26670" y="549909"/>
                  </a:lnTo>
                  <a:close/>
                </a:path>
                <a:path w="26670" h="1022350">
                  <a:moveTo>
                    <a:pt x="26670" y="556259"/>
                  </a:moveTo>
                  <a:lnTo>
                    <a:pt x="0" y="556259"/>
                  </a:lnTo>
                  <a:lnTo>
                    <a:pt x="0" y="558799"/>
                  </a:lnTo>
                  <a:lnTo>
                    <a:pt x="26670" y="558799"/>
                  </a:lnTo>
                  <a:lnTo>
                    <a:pt x="26670" y="556259"/>
                  </a:lnTo>
                  <a:close/>
                </a:path>
                <a:path w="26670" h="1022350">
                  <a:moveTo>
                    <a:pt x="26670" y="558799"/>
                  </a:moveTo>
                  <a:lnTo>
                    <a:pt x="0" y="558799"/>
                  </a:lnTo>
                  <a:lnTo>
                    <a:pt x="0" y="562609"/>
                  </a:lnTo>
                  <a:lnTo>
                    <a:pt x="26670" y="562609"/>
                  </a:lnTo>
                  <a:lnTo>
                    <a:pt x="26670" y="558799"/>
                  </a:lnTo>
                  <a:close/>
                </a:path>
                <a:path w="26670" h="1022350">
                  <a:moveTo>
                    <a:pt x="26670" y="562609"/>
                  </a:moveTo>
                  <a:lnTo>
                    <a:pt x="0" y="562609"/>
                  </a:lnTo>
                  <a:lnTo>
                    <a:pt x="0" y="565149"/>
                  </a:lnTo>
                  <a:lnTo>
                    <a:pt x="26670" y="565149"/>
                  </a:lnTo>
                  <a:lnTo>
                    <a:pt x="26670" y="562609"/>
                  </a:lnTo>
                  <a:close/>
                </a:path>
                <a:path w="26670" h="1022350">
                  <a:moveTo>
                    <a:pt x="26670" y="565149"/>
                  </a:moveTo>
                  <a:lnTo>
                    <a:pt x="0" y="565149"/>
                  </a:lnTo>
                  <a:lnTo>
                    <a:pt x="0" y="571499"/>
                  </a:lnTo>
                  <a:lnTo>
                    <a:pt x="26670" y="571499"/>
                  </a:lnTo>
                  <a:lnTo>
                    <a:pt x="26670" y="565149"/>
                  </a:lnTo>
                  <a:close/>
                </a:path>
                <a:path w="26670" h="1022350">
                  <a:moveTo>
                    <a:pt x="26670" y="571499"/>
                  </a:moveTo>
                  <a:lnTo>
                    <a:pt x="0" y="571499"/>
                  </a:lnTo>
                  <a:lnTo>
                    <a:pt x="0" y="590549"/>
                  </a:lnTo>
                  <a:lnTo>
                    <a:pt x="26670" y="590549"/>
                  </a:lnTo>
                  <a:lnTo>
                    <a:pt x="26670" y="571499"/>
                  </a:lnTo>
                  <a:close/>
                </a:path>
                <a:path w="26670" h="1022350">
                  <a:moveTo>
                    <a:pt x="26670" y="590549"/>
                  </a:moveTo>
                  <a:lnTo>
                    <a:pt x="0" y="590549"/>
                  </a:lnTo>
                  <a:lnTo>
                    <a:pt x="0" y="594359"/>
                  </a:lnTo>
                  <a:lnTo>
                    <a:pt x="26670" y="594359"/>
                  </a:lnTo>
                  <a:lnTo>
                    <a:pt x="26670" y="590549"/>
                  </a:lnTo>
                  <a:close/>
                </a:path>
                <a:path w="26670" h="1022350">
                  <a:moveTo>
                    <a:pt x="26670" y="594359"/>
                  </a:moveTo>
                  <a:lnTo>
                    <a:pt x="0" y="594359"/>
                  </a:lnTo>
                  <a:lnTo>
                    <a:pt x="0" y="607059"/>
                  </a:lnTo>
                  <a:lnTo>
                    <a:pt x="26670" y="607059"/>
                  </a:lnTo>
                  <a:lnTo>
                    <a:pt x="26670" y="594359"/>
                  </a:lnTo>
                  <a:close/>
                </a:path>
                <a:path w="26670" h="1022350">
                  <a:moveTo>
                    <a:pt x="26670" y="607059"/>
                  </a:moveTo>
                  <a:lnTo>
                    <a:pt x="0" y="607059"/>
                  </a:lnTo>
                  <a:lnTo>
                    <a:pt x="0" y="615949"/>
                  </a:lnTo>
                  <a:lnTo>
                    <a:pt x="26670" y="615949"/>
                  </a:lnTo>
                  <a:lnTo>
                    <a:pt x="26670" y="607059"/>
                  </a:lnTo>
                  <a:close/>
                </a:path>
                <a:path w="26670" h="1022350">
                  <a:moveTo>
                    <a:pt x="26670" y="615949"/>
                  </a:moveTo>
                  <a:lnTo>
                    <a:pt x="0" y="615949"/>
                  </a:lnTo>
                  <a:lnTo>
                    <a:pt x="0" y="619759"/>
                  </a:lnTo>
                  <a:lnTo>
                    <a:pt x="26670" y="619759"/>
                  </a:lnTo>
                  <a:lnTo>
                    <a:pt x="26670" y="615949"/>
                  </a:lnTo>
                  <a:close/>
                </a:path>
                <a:path w="26670" h="1022350">
                  <a:moveTo>
                    <a:pt x="26670" y="619759"/>
                  </a:moveTo>
                  <a:lnTo>
                    <a:pt x="0" y="619759"/>
                  </a:lnTo>
                  <a:lnTo>
                    <a:pt x="0" y="634999"/>
                  </a:lnTo>
                  <a:lnTo>
                    <a:pt x="26670" y="634999"/>
                  </a:lnTo>
                  <a:lnTo>
                    <a:pt x="26670" y="619759"/>
                  </a:lnTo>
                  <a:close/>
                </a:path>
                <a:path w="26670" h="1022350">
                  <a:moveTo>
                    <a:pt x="26670" y="634999"/>
                  </a:moveTo>
                  <a:lnTo>
                    <a:pt x="0" y="634999"/>
                  </a:lnTo>
                  <a:lnTo>
                    <a:pt x="0" y="641349"/>
                  </a:lnTo>
                  <a:lnTo>
                    <a:pt x="26670" y="641349"/>
                  </a:lnTo>
                  <a:lnTo>
                    <a:pt x="26670" y="634999"/>
                  </a:lnTo>
                  <a:close/>
                </a:path>
                <a:path w="26670" h="1022350">
                  <a:moveTo>
                    <a:pt x="26670" y="641349"/>
                  </a:moveTo>
                  <a:lnTo>
                    <a:pt x="0" y="641349"/>
                  </a:lnTo>
                  <a:lnTo>
                    <a:pt x="0" y="645159"/>
                  </a:lnTo>
                  <a:lnTo>
                    <a:pt x="26670" y="645159"/>
                  </a:lnTo>
                  <a:lnTo>
                    <a:pt x="26670" y="641349"/>
                  </a:lnTo>
                  <a:close/>
                </a:path>
                <a:path w="26670" h="1022350">
                  <a:moveTo>
                    <a:pt x="26670" y="645159"/>
                  </a:moveTo>
                  <a:lnTo>
                    <a:pt x="0" y="645159"/>
                  </a:lnTo>
                  <a:lnTo>
                    <a:pt x="0" y="647699"/>
                  </a:lnTo>
                  <a:lnTo>
                    <a:pt x="26670" y="647699"/>
                  </a:lnTo>
                  <a:lnTo>
                    <a:pt x="26670" y="645159"/>
                  </a:lnTo>
                  <a:close/>
                </a:path>
                <a:path w="26670" h="1022350">
                  <a:moveTo>
                    <a:pt x="26670" y="647699"/>
                  </a:moveTo>
                  <a:lnTo>
                    <a:pt x="0" y="647699"/>
                  </a:lnTo>
                  <a:lnTo>
                    <a:pt x="0" y="651509"/>
                  </a:lnTo>
                  <a:lnTo>
                    <a:pt x="26670" y="651509"/>
                  </a:lnTo>
                  <a:lnTo>
                    <a:pt x="26670" y="647699"/>
                  </a:lnTo>
                  <a:close/>
                </a:path>
                <a:path w="26670" h="1022350">
                  <a:moveTo>
                    <a:pt x="26670" y="651509"/>
                  </a:moveTo>
                  <a:lnTo>
                    <a:pt x="0" y="651509"/>
                  </a:lnTo>
                  <a:lnTo>
                    <a:pt x="0" y="657859"/>
                  </a:lnTo>
                  <a:lnTo>
                    <a:pt x="26670" y="657859"/>
                  </a:lnTo>
                  <a:lnTo>
                    <a:pt x="26670" y="651509"/>
                  </a:lnTo>
                  <a:close/>
                </a:path>
                <a:path w="26670" h="1022350">
                  <a:moveTo>
                    <a:pt x="26670" y="657859"/>
                  </a:moveTo>
                  <a:lnTo>
                    <a:pt x="0" y="657859"/>
                  </a:lnTo>
                  <a:lnTo>
                    <a:pt x="0" y="660399"/>
                  </a:lnTo>
                  <a:lnTo>
                    <a:pt x="26670" y="660399"/>
                  </a:lnTo>
                  <a:lnTo>
                    <a:pt x="26670" y="657859"/>
                  </a:lnTo>
                  <a:close/>
                </a:path>
                <a:path w="26670" h="1022350">
                  <a:moveTo>
                    <a:pt x="26670" y="660399"/>
                  </a:moveTo>
                  <a:lnTo>
                    <a:pt x="0" y="660399"/>
                  </a:lnTo>
                  <a:lnTo>
                    <a:pt x="0" y="666749"/>
                  </a:lnTo>
                  <a:lnTo>
                    <a:pt x="26670" y="666749"/>
                  </a:lnTo>
                  <a:lnTo>
                    <a:pt x="26670" y="660399"/>
                  </a:lnTo>
                  <a:close/>
                </a:path>
                <a:path w="26670" h="1022350">
                  <a:moveTo>
                    <a:pt x="26670" y="666749"/>
                  </a:moveTo>
                  <a:lnTo>
                    <a:pt x="0" y="666749"/>
                  </a:lnTo>
                  <a:lnTo>
                    <a:pt x="0" y="679449"/>
                  </a:lnTo>
                  <a:lnTo>
                    <a:pt x="26670" y="679449"/>
                  </a:lnTo>
                  <a:lnTo>
                    <a:pt x="26670" y="666749"/>
                  </a:lnTo>
                  <a:close/>
                </a:path>
                <a:path w="26670" h="1022350">
                  <a:moveTo>
                    <a:pt x="26670" y="1015999"/>
                  </a:moveTo>
                  <a:lnTo>
                    <a:pt x="0" y="1015999"/>
                  </a:lnTo>
                  <a:lnTo>
                    <a:pt x="0" y="1022349"/>
                  </a:lnTo>
                  <a:lnTo>
                    <a:pt x="26670" y="1022349"/>
                  </a:lnTo>
                  <a:lnTo>
                    <a:pt x="26670" y="1015999"/>
                  </a:lnTo>
                  <a:close/>
                </a:path>
                <a:path w="26670" h="1022350">
                  <a:moveTo>
                    <a:pt x="26670" y="1009649"/>
                  </a:moveTo>
                  <a:lnTo>
                    <a:pt x="0" y="1009649"/>
                  </a:lnTo>
                  <a:lnTo>
                    <a:pt x="0" y="1014729"/>
                  </a:lnTo>
                  <a:lnTo>
                    <a:pt x="26670" y="1014729"/>
                  </a:lnTo>
                  <a:lnTo>
                    <a:pt x="26670" y="1009649"/>
                  </a:lnTo>
                  <a:close/>
                </a:path>
                <a:path w="26670" h="1022350">
                  <a:moveTo>
                    <a:pt x="26670" y="1003299"/>
                  </a:moveTo>
                  <a:lnTo>
                    <a:pt x="0" y="1003299"/>
                  </a:lnTo>
                  <a:lnTo>
                    <a:pt x="0" y="1008379"/>
                  </a:lnTo>
                  <a:lnTo>
                    <a:pt x="26670" y="1008379"/>
                  </a:lnTo>
                  <a:lnTo>
                    <a:pt x="26670" y="1003299"/>
                  </a:lnTo>
                  <a:close/>
                </a:path>
                <a:path w="26670" h="1022350">
                  <a:moveTo>
                    <a:pt x="26670" y="996949"/>
                  </a:moveTo>
                  <a:lnTo>
                    <a:pt x="0" y="996949"/>
                  </a:lnTo>
                  <a:lnTo>
                    <a:pt x="0" y="1002029"/>
                  </a:lnTo>
                  <a:lnTo>
                    <a:pt x="26670" y="1002029"/>
                  </a:lnTo>
                  <a:lnTo>
                    <a:pt x="26670" y="996949"/>
                  </a:lnTo>
                  <a:close/>
                </a:path>
                <a:path w="26670" h="1022350">
                  <a:moveTo>
                    <a:pt x="26670" y="990599"/>
                  </a:moveTo>
                  <a:lnTo>
                    <a:pt x="0" y="990599"/>
                  </a:lnTo>
                  <a:lnTo>
                    <a:pt x="0" y="995679"/>
                  </a:lnTo>
                  <a:lnTo>
                    <a:pt x="26670" y="995679"/>
                  </a:lnTo>
                  <a:lnTo>
                    <a:pt x="26670" y="990599"/>
                  </a:lnTo>
                  <a:close/>
                </a:path>
                <a:path w="26670" h="1022350">
                  <a:moveTo>
                    <a:pt x="26670" y="984249"/>
                  </a:moveTo>
                  <a:lnTo>
                    <a:pt x="0" y="984249"/>
                  </a:lnTo>
                  <a:lnTo>
                    <a:pt x="0" y="989329"/>
                  </a:lnTo>
                  <a:lnTo>
                    <a:pt x="26670" y="989329"/>
                  </a:lnTo>
                  <a:lnTo>
                    <a:pt x="26670" y="984249"/>
                  </a:lnTo>
                  <a:close/>
                </a:path>
                <a:path w="26670" h="1022350">
                  <a:moveTo>
                    <a:pt x="26670" y="977899"/>
                  </a:moveTo>
                  <a:lnTo>
                    <a:pt x="0" y="977899"/>
                  </a:lnTo>
                  <a:lnTo>
                    <a:pt x="0" y="982979"/>
                  </a:lnTo>
                  <a:lnTo>
                    <a:pt x="26670" y="982979"/>
                  </a:lnTo>
                  <a:lnTo>
                    <a:pt x="26670" y="977899"/>
                  </a:lnTo>
                  <a:close/>
                </a:path>
                <a:path w="26670" h="1022350">
                  <a:moveTo>
                    <a:pt x="26670" y="971549"/>
                  </a:moveTo>
                  <a:lnTo>
                    <a:pt x="0" y="971549"/>
                  </a:lnTo>
                  <a:lnTo>
                    <a:pt x="0" y="976629"/>
                  </a:lnTo>
                  <a:lnTo>
                    <a:pt x="26670" y="976629"/>
                  </a:lnTo>
                  <a:lnTo>
                    <a:pt x="26670" y="971549"/>
                  </a:lnTo>
                  <a:close/>
                </a:path>
                <a:path w="26670" h="1022350">
                  <a:moveTo>
                    <a:pt x="26670" y="965199"/>
                  </a:moveTo>
                  <a:lnTo>
                    <a:pt x="0" y="965199"/>
                  </a:lnTo>
                  <a:lnTo>
                    <a:pt x="0" y="970279"/>
                  </a:lnTo>
                  <a:lnTo>
                    <a:pt x="26670" y="970279"/>
                  </a:lnTo>
                  <a:lnTo>
                    <a:pt x="26670" y="965199"/>
                  </a:lnTo>
                  <a:close/>
                </a:path>
                <a:path w="26670" h="1022350">
                  <a:moveTo>
                    <a:pt x="26670" y="958849"/>
                  </a:moveTo>
                  <a:lnTo>
                    <a:pt x="0" y="958849"/>
                  </a:lnTo>
                  <a:lnTo>
                    <a:pt x="0" y="963929"/>
                  </a:lnTo>
                  <a:lnTo>
                    <a:pt x="26670" y="963929"/>
                  </a:lnTo>
                  <a:lnTo>
                    <a:pt x="26670" y="958849"/>
                  </a:lnTo>
                  <a:close/>
                </a:path>
                <a:path w="26670" h="1022350">
                  <a:moveTo>
                    <a:pt x="26670" y="952499"/>
                  </a:moveTo>
                  <a:lnTo>
                    <a:pt x="0" y="952499"/>
                  </a:lnTo>
                  <a:lnTo>
                    <a:pt x="0" y="957579"/>
                  </a:lnTo>
                  <a:lnTo>
                    <a:pt x="26670" y="957579"/>
                  </a:lnTo>
                  <a:lnTo>
                    <a:pt x="26670" y="952499"/>
                  </a:lnTo>
                  <a:close/>
                </a:path>
                <a:path w="26670" h="1022350">
                  <a:moveTo>
                    <a:pt x="26670" y="946149"/>
                  </a:moveTo>
                  <a:lnTo>
                    <a:pt x="0" y="946149"/>
                  </a:lnTo>
                  <a:lnTo>
                    <a:pt x="0" y="951229"/>
                  </a:lnTo>
                  <a:lnTo>
                    <a:pt x="26670" y="951229"/>
                  </a:lnTo>
                  <a:lnTo>
                    <a:pt x="26670" y="946149"/>
                  </a:lnTo>
                  <a:close/>
                </a:path>
                <a:path w="26670" h="1022350">
                  <a:moveTo>
                    <a:pt x="26670" y="939799"/>
                  </a:moveTo>
                  <a:lnTo>
                    <a:pt x="0" y="939799"/>
                  </a:lnTo>
                  <a:lnTo>
                    <a:pt x="0" y="944879"/>
                  </a:lnTo>
                  <a:lnTo>
                    <a:pt x="26670" y="944879"/>
                  </a:lnTo>
                  <a:lnTo>
                    <a:pt x="26670" y="939799"/>
                  </a:lnTo>
                  <a:close/>
                </a:path>
                <a:path w="26670" h="1022350">
                  <a:moveTo>
                    <a:pt x="26670" y="933449"/>
                  </a:moveTo>
                  <a:lnTo>
                    <a:pt x="0" y="933449"/>
                  </a:lnTo>
                  <a:lnTo>
                    <a:pt x="0" y="938529"/>
                  </a:lnTo>
                  <a:lnTo>
                    <a:pt x="26670" y="938529"/>
                  </a:lnTo>
                  <a:lnTo>
                    <a:pt x="26670" y="933449"/>
                  </a:lnTo>
                  <a:close/>
                </a:path>
                <a:path w="26670" h="1022350">
                  <a:moveTo>
                    <a:pt x="26670" y="927099"/>
                  </a:moveTo>
                  <a:lnTo>
                    <a:pt x="0" y="927099"/>
                  </a:lnTo>
                  <a:lnTo>
                    <a:pt x="0" y="932179"/>
                  </a:lnTo>
                  <a:lnTo>
                    <a:pt x="26670" y="932179"/>
                  </a:lnTo>
                  <a:lnTo>
                    <a:pt x="26670" y="927099"/>
                  </a:lnTo>
                  <a:close/>
                </a:path>
                <a:path w="26670" h="1022350">
                  <a:moveTo>
                    <a:pt x="26670" y="920749"/>
                  </a:moveTo>
                  <a:lnTo>
                    <a:pt x="0" y="920749"/>
                  </a:lnTo>
                  <a:lnTo>
                    <a:pt x="0" y="925829"/>
                  </a:lnTo>
                  <a:lnTo>
                    <a:pt x="26670" y="925829"/>
                  </a:lnTo>
                  <a:lnTo>
                    <a:pt x="26670" y="920749"/>
                  </a:lnTo>
                  <a:close/>
                </a:path>
                <a:path w="26670" h="1022350">
                  <a:moveTo>
                    <a:pt x="26670" y="914399"/>
                  </a:moveTo>
                  <a:lnTo>
                    <a:pt x="0" y="914399"/>
                  </a:lnTo>
                  <a:lnTo>
                    <a:pt x="0" y="919479"/>
                  </a:lnTo>
                  <a:lnTo>
                    <a:pt x="26670" y="919479"/>
                  </a:lnTo>
                  <a:lnTo>
                    <a:pt x="26670" y="914399"/>
                  </a:lnTo>
                  <a:close/>
                </a:path>
                <a:path w="26670" h="1022350">
                  <a:moveTo>
                    <a:pt x="26670" y="908049"/>
                  </a:moveTo>
                  <a:lnTo>
                    <a:pt x="0" y="908049"/>
                  </a:lnTo>
                  <a:lnTo>
                    <a:pt x="0" y="913129"/>
                  </a:lnTo>
                  <a:lnTo>
                    <a:pt x="26670" y="913129"/>
                  </a:lnTo>
                  <a:lnTo>
                    <a:pt x="26670" y="908049"/>
                  </a:lnTo>
                  <a:close/>
                </a:path>
                <a:path w="26670" h="1022350">
                  <a:moveTo>
                    <a:pt x="26670" y="901699"/>
                  </a:moveTo>
                  <a:lnTo>
                    <a:pt x="0" y="901699"/>
                  </a:lnTo>
                  <a:lnTo>
                    <a:pt x="0" y="906779"/>
                  </a:lnTo>
                  <a:lnTo>
                    <a:pt x="26670" y="906779"/>
                  </a:lnTo>
                  <a:lnTo>
                    <a:pt x="26670" y="901699"/>
                  </a:lnTo>
                  <a:close/>
                </a:path>
                <a:path w="26670" h="1022350">
                  <a:moveTo>
                    <a:pt x="26670" y="895349"/>
                  </a:moveTo>
                  <a:lnTo>
                    <a:pt x="0" y="895349"/>
                  </a:lnTo>
                  <a:lnTo>
                    <a:pt x="0" y="900429"/>
                  </a:lnTo>
                  <a:lnTo>
                    <a:pt x="26670" y="900429"/>
                  </a:lnTo>
                  <a:lnTo>
                    <a:pt x="26670" y="895349"/>
                  </a:lnTo>
                  <a:close/>
                </a:path>
                <a:path w="26670" h="1022350">
                  <a:moveTo>
                    <a:pt x="26670" y="888999"/>
                  </a:moveTo>
                  <a:lnTo>
                    <a:pt x="0" y="888999"/>
                  </a:lnTo>
                  <a:lnTo>
                    <a:pt x="0" y="894079"/>
                  </a:lnTo>
                  <a:lnTo>
                    <a:pt x="26670" y="894079"/>
                  </a:lnTo>
                  <a:lnTo>
                    <a:pt x="26670" y="888999"/>
                  </a:lnTo>
                  <a:close/>
                </a:path>
                <a:path w="26670" h="1022350">
                  <a:moveTo>
                    <a:pt x="26670" y="882649"/>
                  </a:moveTo>
                  <a:lnTo>
                    <a:pt x="0" y="882649"/>
                  </a:lnTo>
                  <a:lnTo>
                    <a:pt x="0" y="887729"/>
                  </a:lnTo>
                  <a:lnTo>
                    <a:pt x="26670" y="887729"/>
                  </a:lnTo>
                  <a:lnTo>
                    <a:pt x="26670" y="882649"/>
                  </a:lnTo>
                  <a:close/>
                </a:path>
                <a:path w="26670" h="1022350">
                  <a:moveTo>
                    <a:pt x="26670" y="876299"/>
                  </a:moveTo>
                  <a:lnTo>
                    <a:pt x="0" y="876299"/>
                  </a:lnTo>
                  <a:lnTo>
                    <a:pt x="0" y="881379"/>
                  </a:lnTo>
                  <a:lnTo>
                    <a:pt x="26670" y="881379"/>
                  </a:lnTo>
                  <a:lnTo>
                    <a:pt x="26670" y="876299"/>
                  </a:lnTo>
                  <a:close/>
                </a:path>
                <a:path w="26670" h="1022350">
                  <a:moveTo>
                    <a:pt x="26670" y="869949"/>
                  </a:moveTo>
                  <a:lnTo>
                    <a:pt x="0" y="869949"/>
                  </a:lnTo>
                  <a:lnTo>
                    <a:pt x="0" y="875029"/>
                  </a:lnTo>
                  <a:lnTo>
                    <a:pt x="26670" y="875029"/>
                  </a:lnTo>
                  <a:lnTo>
                    <a:pt x="26670" y="869949"/>
                  </a:lnTo>
                  <a:close/>
                </a:path>
                <a:path w="26670" h="1022350">
                  <a:moveTo>
                    <a:pt x="26670" y="863599"/>
                  </a:moveTo>
                  <a:lnTo>
                    <a:pt x="0" y="863599"/>
                  </a:lnTo>
                  <a:lnTo>
                    <a:pt x="0" y="868679"/>
                  </a:lnTo>
                  <a:lnTo>
                    <a:pt x="26670" y="868679"/>
                  </a:lnTo>
                  <a:lnTo>
                    <a:pt x="26670" y="863599"/>
                  </a:lnTo>
                  <a:close/>
                </a:path>
                <a:path w="26670" h="1022350">
                  <a:moveTo>
                    <a:pt x="26670" y="857249"/>
                  </a:moveTo>
                  <a:lnTo>
                    <a:pt x="0" y="857249"/>
                  </a:lnTo>
                  <a:lnTo>
                    <a:pt x="0" y="862329"/>
                  </a:lnTo>
                  <a:lnTo>
                    <a:pt x="26670" y="862329"/>
                  </a:lnTo>
                  <a:lnTo>
                    <a:pt x="26670" y="857249"/>
                  </a:lnTo>
                  <a:close/>
                </a:path>
                <a:path w="26670" h="1022350">
                  <a:moveTo>
                    <a:pt x="26670" y="850899"/>
                  </a:moveTo>
                  <a:lnTo>
                    <a:pt x="0" y="850899"/>
                  </a:lnTo>
                  <a:lnTo>
                    <a:pt x="0" y="855979"/>
                  </a:lnTo>
                  <a:lnTo>
                    <a:pt x="26670" y="855979"/>
                  </a:lnTo>
                  <a:lnTo>
                    <a:pt x="26670" y="850899"/>
                  </a:lnTo>
                  <a:close/>
                </a:path>
                <a:path w="26670" h="1022350">
                  <a:moveTo>
                    <a:pt x="26670" y="844549"/>
                  </a:moveTo>
                  <a:lnTo>
                    <a:pt x="0" y="844549"/>
                  </a:lnTo>
                  <a:lnTo>
                    <a:pt x="0" y="849629"/>
                  </a:lnTo>
                  <a:lnTo>
                    <a:pt x="26670" y="849629"/>
                  </a:lnTo>
                  <a:lnTo>
                    <a:pt x="26670" y="844549"/>
                  </a:lnTo>
                  <a:close/>
                </a:path>
                <a:path w="26670" h="1022350">
                  <a:moveTo>
                    <a:pt x="26670" y="838199"/>
                  </a:moveTo>
                  <a:lnTo>
                    <a:pt x="0" y="838199"/>
                  </a:lnTo>
                  <a:lnTo>
                    <a:pt x="0" y="843279"/>
                  </a:lnTo>
                  <a:lnTo>
                    <a:pt x="26670" y="843279"/>
                  </a:lnTo>
                  <a:lnTo>
                    <a:pt x="26670" y="838199"/>
                  </a:lnTo>
                  <a:close/>
                </a:path>
                <a:path w="26670" h="1022350">
                  <a:moveTo>
                    <a:pt x="26670" y="831849"/>
                  </a:moveTo>
                  <a:lnTo>
                    <a:pt x="0" y="831849"/>
                  </a:lnTo>
                  <a:lnTo>
                    <a:pt x="0" y="836929"/>
                  </a:lnTo>
                  <a:lnTo>
                    <a:pt x="26670" y="836929"/>
                  </a:lnTo>
                  <a:lnTo>
                    <a:pt x="26670" y="831849"/>
                  </a:lnTo>
                  <a:close/>
                </a:path>
                <a:path w="26670" h="1022350">
                  <a:moveTo>
                    <a:pt x="26670" y="825499"/>
                  </a:moveTo>
                  <a:lnTo>
                    <a:pt x="0" y="825499"/>
                  </a:lnTo>
                  <a:lnTo>
                    <a:pt x="0" y="830579"/>
                  </a:lnTo>
                  <a:lnTo>
                    <a:pt x="26670" y="830579"/>
                  </a:lnTo>
                  <a:lnTo>
                    <a:pt x="26670" y="825499"/>
                  </a:lnTo>
                  <a:close/>
                </a:path>
                <a:path w="26670" h="1022350">
                  <a:moveTo>
                    <a:pt x="26670" y="819149"/>
                  </a:moveTo>
                  <a:lnTo>
                    <a:pt x="0" y="819149"/>
                  </a:lnTo>
                  <a:lnTo>
                    <a:pt x="0" y="824229"/>
                  </a:lnTo>
                  <a:lnTo>
                    <a:pt x="26670" y="824229"/>
                  </a:lnTo>
                  <a:lnTo>
                    <a:pt x="26670" y="819149"/>
                  </a:lnTo>
                  <a:close/>
                </a:path>
                <a:path w="26670" h="1022350">
                  <a:moveTo>
                    <a:pt x="26670" y="812799"/>
                  </a:moveTo>
                  <a:lnTo>
                    <a:pt x="0" y="812799"/>
                  </a:lnTo>
                  <a:lnTo>
                    <a:pt x="0" y="817879"/>
                  </a:lnTo>
                  <a:lnTo>
                    <a:pt x="26670" y="817879"/>
                  </a:lnTo>
                  <a:lnTo>
                    <a:pt x="26670" y="812799"/>
                  </a:lnTo>
                  <a:close/>
                </a:path>
                <a:path w="26670" h="1022350">
                  <a:moveTo>
                    <a:pt x="26670" y="806449"/>
                  </a:moveTo>
                  <a:lnTo>
                    <a:pt x="0" y="806449"/>
                  </a:lnTo>
                  <a:lnTo>
                    <a:pt x="0" y="811529"/>
                  </a:lnTo>
                  <a:lnTo>
                    <a:pt x="26670" y="811529"/>
                  </a:lnTo>
                  <a:lnTo>
                    <a:pt x="26670" y="806449"/>
                  </a:lnTo>
                  <a:close/>
                </a:path>
                <a:path w="26670" h="1022350">
                  <a:moveTo>
                    <a:pt x="26670" y="800099"/>
                  </a:moveTo>
                  <a:lnTo>
                    <a:pt x="0" y="800099"/>
                  </a:lnTo>
                  <a:lnTo>
                    <a:pt x="0" y="805179"/>
                  </a:lnTo>
                  <a:lnTo>
                    <a:pt x="26670" y="805179"/>
                  </a:lnTo>
                  <a:lnTo>
                    <a:pt x="26670" y="800099"/>
                  </a:lnTo>
                  <a:close/>
                </a:path>
                <a:path w="26670" h="1022350">
                  <a:moveTo>
                    <a:pt x="26670" y="793749"/>
                  </a:moveTo>
                  <a:lnTo>
                    <a:pt x="0" y="793749"/>
                  </a:lnTo>
                  <a:lnTo>
                    <a:pt x="0" y="798829"/>
                  </a:lnTo>
                  <a:lnTo>
                    <a:pt x="26670" y="798829"/>
                  </a:lnTo>
                  <a:lnTo>
                    <a:pt x="26670" y="793749"/>
                  </a:lnTo>
                  <a:close/>
                </a:path>
                <a:path w="26670" h="1022350">
                  <a:moveTo>
                    <a:pt x="26670" y="787399"/>
                  </a:moveTo>
                  <a:lnTo>
                    <a:pt x="0" y="787399"/>
                  </a:lnTo>
                  <a:lnTo>
                    <a:pt x="0" y="792479"/>
                  </a:lnTo>
                  <a:lnTo>
                    <a:pt x="26670" y="792479"/>
                  </a:lnTo>
                  <a:lnTo>
                    <a:pt x="26670" y="787399"/>
                  </a:lnTo>
                  <a:close/>
                </a:path>
                <a:path w="26670" h="1022350">
                  <a:moveTo>
                    <a:pt x="26670" y="781049"/>
                  </a:moveTo>
                  <a:lnTo>
                    <a:pt x="0" y="781049"/>
                  </a:lnTo>
                  <a:lnTo>
                    <a:pt x="0" y="786129"/>
                  </a:lnTo>
                  <a:lnTo>
                    <a:pt x="26670" y="786129"/>
                  </a:lnTo>
                  <a:lnTo>
                    <a:pt x="26670" y="781049"/>
                  </a:lnTo>
                  <a:close/>
                </a:path>
                <a:path w="26670" h="1022350">
                  <a:moveTo>
                    <a:pt x="26670" y="774699"/>
                  </a:moveTo>
                  <a:lnTo>
                    <a:pt x="0" y="774699"/>
                  </a:lnTo>
                  <a:lnTo>
                    <a:pt x="0" y="779779"/>
                  </a:lnTo>
                  <a:lnTo>
                    <a:pt x="26670" y="779779"/>
                  </a:lnTo>
                  <a:lnTo>
                    <a:pt x="26670" y="774699"/>
                  </a:lnTo>
                  <a:close/>
                </a:path>
                <a:path w="26670" h="1022350">
                  <a:moveTo>
                    <a:pt x="26670" y="768349"/>
                  </a:moveTo>
                  <a:lnTo>
                    <a:pt x="0" y="768349"/>
                  </a:lnTo>
                  <a:lnTo>
                    <a:pt x="0" y="773429"/>
                  </a:lnTo>
                  <a:lnTo>
                    <a:pt x="26670" y="773429"/>
                  </a:lnTo>
                  <a:lnTo>
                    <a:pt x="26670" y="768349"/>
                  </a:lnTo>
                  <a:close/>
                </a:path>
                <a:path w="26670" h="1022350">
                  <a:moveTo>
                    <a:pt x="26670" y="761999"/>
                  </a:moveTo>
                  <a:lnTo>
                    <a:pt x="0" y="761999"/>
                  </a:lnTo>
                  <a:lnTo>
                    <a:pt x="0" y="767079"/>
                  </a:lnTo>
                  <a:lnTo>
                    <a:pt x="26670" y="767079"/>
                  </a:lnTo>
                  <a:lnTo>
                    <a:pt x="26670" y="761999"/>
                  </a:lnTo>
                  <a:close/>
                </a:path>
                <a:path w="26670" h="1022350">
                  <a:moveTo>
                    <a:pt x="26670" y="755649"/>
                  </a:moveTo>
                  <a:lnTo>
                    <a:pt x="0" y="755649"/>
                  </a:lnTo>
                  <a:lnTo>
                    <a:pt x="0" y="760729"/>
                  </a:lnTo>
                  <a:lnTo>
                    <a:pt x="26670" y="760729"/>
                  </a:lnTo>
                  <a:lnTo>
                    <a:pt x="26670" y="755649"/>
                  </a:lnTo>
                  <a:close/>
                </a:path>
                <a:path w="26670" h="1022350">
                  <a:moveTo>
                    <a:pt x="26670" y="749299"/>
                  </a:moveTo>
                  <a:lnTo>
                    <a:pt x="0" y="749299"/>
                  </a:lnTo>
                  <a:lnTo>
                    <a:pt x="0" y="754379"/>
                  </a:lnTo>
                  <a:lnTo>
                    <a:pt x="26670" y="754379"/>
                  </a:lnTo>
                  <a:lnTo>
                    <a:pt x="26670" y="749299"/>
                  </a:lnTo>
                  <a:close/>
                </a:path>
                <a:path w="26670" h="1022350">
                  <a:moveTo>
                    <a:pt x="26670" y="742949"/>
                  </a:moveTo>
                  <a:lnTo>
                    <a:pt x="0" y="742949"/>
                  </a:lnTo>
                  <a:lnTo>
                    <a:pt x="0" y="748029"/>
                  </a:lnTo>
                  <a:lnTo>
                    <a:pt x="26670" y="748029"/>
                  </a:lnTo>
                  <a:lnTo>
                    <a:pt x="26670" y="742949"/>
                  </a:lnTo>
                  <a:close/>
                </a:path>
                <a:path w="26670" h="1022350">
                  <a:moveTo>
                    <a:pt x="26670" y="736599"/>
                  </a:moveTo>
                  <a:lnTo>
                    <a:pt x="0" y="736599"/>
                  </a:lnTo>
                  <a:lnTo>
                    <a:pt x="0" y="741679"/>
                  </a:lnTo>
                  <a:lnTo>
                    <a:pt x="26670" y="741679"/>
                  </a:lnTo>
                  <a:lnTo>
                    <a:pt x="26670" y="736599"/>
                  </a:lnTo>
                  <a:close/>
                </a:path>
                <a:path w="26670" h="1022350">
                  <a:moveTo>
                    <a:pt x="26670" y="730249"/>
                  </a:moveTo>
                  <a:lnTo>
                    <a:pt x="0" y="730249"/>
                  </a:lnTo>
                  <a:lnTo>
                    <a:pt x="0" y="735329"/>
                  </a:lnTo>
                  <a:lnTo>
                    <a:pt x="26670" y="735329"/>
                  </a:lnTo>
                  <a:lnTo>
                    <a:pt x="26670" y="730249"/>
                  </a:lnTo>
                  <a:close/>
                </a:path>
                <a:path w="26670" h="1022350">
                  <a:moveTo>
                    <a:pt x="26670" y="723899"/>
                  </a:moveTo>
                  <a:lnTo>
                    <a:pt x="0" y="723899"/>
                  </a:lnTo>
                  <a:lnTo>
                    <a:pt x="0" y="728979"/>
                  </a:lnTo>
                  <a:lnTo>
                    <a:pt x="26670" y="728979"/>
                  </a:lnTo>
                  <a:lnTo>
                    <a:pt x="26670" y="723899"/>
                  </a:lnTo>
                  <a:close/>
                </a:path>
                <a:path w="26670" h="1022350">
                  <a:moveTo>
                    <a:pt x="26670" y="717549"/>
                  </a:moveTo>
                  <a:lnTo>
                    <a:pt x="0" y="717549"/>
                  </a:lnTo>
                  <a:lnTo>
                    <a:pt x="0" y="722629"/>
                  </a:lnTo>
                  <a:lnTo>
                    <a:pt x="26670" y="722629"/>
                  </a:lnTo>
                  <a:lnTo>
                    <a:pt x="26670" y="717549"/>
                  </a:lnTo>
                  <a:close/>
                </a:path>
                <a:path w="26670" h="1022350">
                  <a:moveTo>
                    <a:pt x="26670" y="711199"/>
                  </a:moveTo>
                  <a:lnTo>
                    <a:pt x="0" y="711199"/>
                  </a:lnTo>
                  <a:lnTo>
                    <a:pt x="0" y="716279"/>
                  </a:lnTo>
                  <a:lnTo>
                    <a:pt x="26670" y="716279"/>
                  </a:lnTo>
                  <a:lnTo>
                    <a:pt x="26670" y="711199"/>
                  </a:lnTo>
                  <a:close/>
                </a:path>
                <a:path w="26670" h="1022350">
                  <a:moveTo>
                    <a:pt x="26670" y="704849"/>
                  </a:moveTo>
                  <a:lnTo>
                    <a:pt x="0" y="704849"/>
                  </a:lnTo>
                  <a:lnTo>
                    <a:pt x="0" y="709929"/>
                  </a:lnTo>
                  <a:lnTo>
                    <a:pt x="26670" y="709929"/>
                  </a:lnTo>
                  <a:lnTo>
                    <a:pt x="26670" y="704849"/>
                  </a:lnTo>
                  <a:close/>
                </a:path>
                <a:path w="26670" h="1022350">
                  <a:moveTo>
                    <a:pt x="26670" y="698499"/>
                  </a:moveTo>
                  <a:lnTo>
                    <a:pt x="0" y="698499"/>
                  </a:lnTo>
                  <a:lnTo>
                    <a:pt x="0" y="703579"/>
                  </a:lnTo>
                  <a:lnTo>
                    <a:pt x="26670" y="703579"/>
                  </a:lnTo>
                  <a:lnTo>
                    <a:pt x="26670" y="698499"/>
                  </a:lnTo>
                  <a:close/>
                </a:path>
                <a:path w="26670" h="1022350">
                  <a:moveTo>
                    <a:pt x="26670" y="692149"/>
                  </a:moveTo>
                  <a:lnTo>
                    <a:pt x="0" y="692149"/>
                  </a:lnTo>
                  <a:lnTo>
                    <a:pt x="0" y="697229"/>
                  </a:lnTo>
                  <a:lnTo>
                    <a:pt x="26670" y="697229"/>
                  </a:lnTo>
                  <a:lnTo>
                    <a:pt x="26670" y="692149"/>
                  </a:lnTo>
                  <a:close/>
                </a:path>
                <a:path w="26670" h="1022350">
                  <a:moveTo>
                    <a:pt x="26670" y="685799"/>
                  </a:moveTo>
                  <a:lnTo>
                    <a:pt x="0" y="685799"/>
                  </a:lnTo>
                  <a:lnTo>
                    <a:pt x="0" y="690879"/>
                  </a:lnTo>
                  <a:lnTo>
                    <a:pt x="26670" y="690879"/>
                  </a:lnTo>
                  <a:lnTo>
                    <a:pt x="26670" y="685799"/>
                  </a:lnTo>
                  <a:close/>
                </a:path>
                <a:path w="26670" h="1022350">
                  <a:moveTo>
                    <a:pt x="26670" y="680719"/>
                  </a:moveTo>
                  <a:lnTo>
                    <a:pt x="0" y="680719"/>
                  </a:lnTo>
                  <a:lnTo>
                    <a:pt x="0" y="684529"/>
                  </a:lnTo>
                  <a:lnTo>
                    <a:pt x="26670" y="684529"/>
                  </a:lnTo>
                  <a:lnTo>
                    <a:pt x="26670" y="680719"/>
                  </a:lnTo>
                  <a:close/>
                </a:path>
              </a:pathLst>
            </a:custGeom>
            <a:solidFill>
              <a:srgbClr val="214DD2"/>
            </a:solidFill>
          </p:spPr>
          <p:txBody>
            <a:bodyPr wrap="square" lIns="0" tIns="0" rIns="0" bIns="0" rtlCol="0"/>
            <a:lstStyle/>
            <a:p>
              <a:endParaRPr/>
            </a:p>
          </p:txBody>
        </p:sp>
        <p:sp>
          <p:nvSpPr>
            <p:cNvPr id="484" name="object 484"/>
            <p:cNvSpPr/>
            <p:nvPr/>
          </p:nvSpPr>
          <p:spPr>
            <a:xfrm>
              <a:off x="5326379" y="5359400"/>
              <a:ext cx="25400" cy="1026160"/>
            </a:xfrm>
            <a:custGeom>
              <a:avLst/>
              <a:gdLst/>
              <a:ahLst/>
              <a:cxnLst/>
              <a:rect l="l" t="t" r="r" b="b"/>
              <a:pathLst>
                <a:path w="25400" h="1026160">
                  <a:moveTo>
                    <a:pt x="7620" y="0"/>
                  </a:moveTo>
                  <a:lnTo>
                    <a:pt x="0" y="0"/>
                  </a:lnTo>
                  <a:lnTo>
                    <a:pt x="0" y="3809"/>
                  </a:lnTo>
                  <a:lnTo>
                    <a:pt x="21589" y="3809"/>
                  </a:lnTo>
                  <a:lnTo>
                    <a:pt x="21589" y="2540"/>
                  </a:lnTo>
                  <a:lnTo>
                    <a:pt x="15240" y="2540"/>
                  </a:lnTo>
                  <a:lnTo>
                    <a:pt x="15240" y="1270"/>
                  </a:lnTo>
                  <a:lnTo>
                    <a:pt x="7620" y="1270"/>
                  </a:lnTo>
                  <a:lnTo>
                    <a:pt x="7620" y="0"/>
                  </a:lnTo>
                  <a:close/>
                </a:path>
                <a:path w="25400" h="1026160">
                  <a:moveTo>
                    <a:pt x="25400" y="3810"/>
                  </a:moveTo>
                  <a:lnTo>
                    <a:pt x="0" y="3810"/>
                  </a:lnTo>
                  <a:lnTo>
                    <a:pt x="0" y="10159"/>
                  </a:lnTo>
                  <a:lnTo>
                    <a:pt x="25400" y="10159"/>
                  </a:lnTo>
                  <a:lnTo>
                    <a:pt x="25400" y="3810"/>
                  </a:lnTo>
                  <a:close/>
                </a:path>
                <a:path w="25400" h="1026160">
                  <a:moveTo>
                    <a:pt x="25400" y="10160"/>
                  </a:moveTo>
                  <a:lnTo>
                    <a:pt x="0" y="10160"/>
                  </a:lnTo>
                  <a:lnTo>
                    <a:pt x="0" y="16509"/>
                  </a:lnTo>
                  <a:lnTo>
                    <a:pt x="25400" y="16509"/>
                  </a:lnTo>
                  <a:lnTo>
                    <a:pt x="25400" y="10160"/>
                  </a:lnTo>
                  <a:close/>
                </a:path>
                <a:path w="25400" h="1026160">
                  <a:moveTo>
                    <a:pt x="25400" y="16510"/>
                  </a:moveTo>
                  <a:lnTo>
                    <a:pt x="0" y="16510"/>
                  </a:lnTo>
                  <a:lnTo>
                    <a:pt x="0" y="22859"/>
                  </a:lnTo>
                  <a:lnTo>
                    <a:pt x="25400" y="22859"/>
                  </a:lnTo>
                  <a:lnTo>
                    <a:pt x="25400" y="16510"/>
                  </a:lnTo>
                  <a:close/>
                </a:path>
                <a:path w="25400" h="1026160">
                  <a:moveTo>
                    <a:pt x="25400" y="22860"/>
                  </a:moveTo>
                  <a:lnTo>
                    <a:pt x="0" y="22860"/>
                  </a:lnTo>
                  <a:lnTo>
                    <a:pt x="0" y="29209"/>
                  </a:lnTo>
                  <a:lnTo>
                    <a:pt x="25400" y="29209"/>
                  </a:lnTo>
                  <a:lnTo>
                    <a:pt x="25400" y="22860"/>
                  </a:lnTo>
                  <a:close/>
                </a:path>
                <a:path w="25400" h="1026160">
                  <a:moveTo>
                    <a:pt x="25400" y="29210"/>
                  </a:moveTo>
                  <a:lnTo>
                    <a:pt x="0" y="29210"/>
                  </a:lnTo>
                  <a:lnTo>
                    <a:pt x="0" y="35559"/>
                  </a:lnTo>
                  <a:lnTo>
                    <a:pt x="25400" y="35559"/>
                  </a:lnTo>
                  <a:lnTo>
                    <a:pt x="25400" y="29210"/>
                  </a:lnTo>
                  <a:close/>
                </a:path>
                <a:path w="25400" h="1026160">
                  <a:moveTo>
                    <a:pt x="25400" y="35560"/>
                  </a:moveTo>
                  <a:lnTo>
                    <a:pt x="0" y="35560"/>
                  </a:lnTo>
                  <a:lnTo>
                    <a:pt x="0" y="41909"/>
                  </a:lnTo>
                  <a:lnTo>
                    <a:pt x="25400" y="41909"/>
                  </a:lnTo>
                  <a:lnTo>
                    <a:pt x="25400" y="35560"/>
                  </a:lnTo>
                  <a:close/>
                </a:path>
                <a:path w="25400" h="1026160">
                  <a:moveTo>
                    <a:pt x="25400" y="41910"/>
                  </a:moveTo>
                  <a:lnTo>
                    <a:pt x="0" y="41910"/>
                  </a:lnTo>
                  <a:lnTo>
                    <a:pt x="0" y="54609"/>
                  </a:lnTo>
                  <a:lnTo>
                    <a:pt x="25400" y="54609"/>
                  </a:lnTo>
                  <a:lnTo>
                    <a:pt x="25400" y="41910"/>
                  </a:lnTo>
                  <a:close/>
                </a:path>
                <a:path w="25400" h="1026160">
                  <a:moveTo>
                    <a:pt x="25400" y="54610"/>
                  </a:moveTo>
                  <a:lnTo>
                    <a:pt x="0" y="54610"/>
                  </a:lnTo>
                  <a:lnTo>
                    <a:pt x="0" y="80009"/>
                  </a:lnTo>
                  <a:lnTo>
                    <a:pt x="25400" y="80009"/>
                  </a:lnTo>
                  <a:lnTo>
                    <a:pt x="25400" y="54610"/>
                  </a:lnTo>
                  <a:close/>
                </a:path>
                <a:path w="25400" h="1026160">
                  <a:moveTo>
                    <a:pt x="25400" y="80010"/>
                  </a:moveTo>
                  <a:lnTo>
                    <a:pt x="0" y="80010"/>
                  </a:lnTo>
                  <a:lnTo>
                    <a:pt x="0" y="92709"/>
                  </a:lnTo>
                  <a:lnTo>
                    <a:pt x="25400" y="92709"/>
                  </a:lnTo>
                  <a:lnTo>
                    <a:pt x="25400" y="80010"/>
                  </a:lnTo>
                  <a:close/>
                </a:path>
                <a:path w="25400" h="1026160">
                  <a:moveTo>
                    <a:pt x="25400" y="92710"/>
                  </a:moveTo>
                  <a:lnTo>
                    <a:pt x="0" y="92710"/>
                  </a:lnTo>
                  <a:lnTo>
                    <a:pt x="0" y="99059"/>
                  </a:lnTo>
                  <a:lnTo>
                    <a:pt x="25400" y="99059"/>
                  </a:lnTo>
                  <a:lnTo>
                    <a:pt x="25400" y="92710"/>
                  </a:lnTo>
                  <a:close/>
                </a:path>
                <a:path w="25400" h="1026160">
                  <a:moveTo>
                    <a:pt x="25400" y="99060"/>
                  </a:moveTo>
                  <a:lnTo>
                    <a:pt x="0" y="99060"/>
                  </a:lnTo>
                  <a:lnTo>
                    <a:pt x="0" y="105409"/>
                  </a:lnTo>
                  <a:lnTo>
                    <a:pt x="25400" y="105409"/>
                  </a:lnTo>
                  <a:lnTo>
                    <a:pt x="25400" y="99060"/>
                  </a:lnTo>
                  <a:close/>
                </a:path>
                <a:path w="25400" h="1026160">
                  <a:moveTo>
                    <a:pt x="25400" y="105410"/>
                  </a:moveTo>
                  <a:lnTo>
                    <a:pt x="0" y="105410"/>
                  </a:lnTo>
                  <a:lnTo>
                    <a:pt x="0" y="111759"/>
                  </a:lnTo>
                  <a:lnTo>
                    <a:pt x="25400" y="111759"/>
                  </a:lnTo>
                  <a:lnTo>
                    <a:pt x="25400" y="105410"/>
                  </a:lnTo>
                  <a:close/>
                </a:path>
                <a:path w="25400" h="1026160">
                  <a:moveTo>
                    <a:pt x="25400" y="111760"/>
                  </a:moveTo>
                  <a:lnTo>
                    <a:pt x="0" y="111760"/>
                  </a:lnTo>
                  <a:lnTo>
                    <a:pt x="0" y="118109"/>
                  </a:lnTo>
                  <a:lnTo>
                    <a:pt x="25400" y="118109"/>
                  </a:lnTo>
                  <a:lnTo>
                    <a:pt x="25400" y="111760"/>
                  </a:lnTo>
                  <a:close/>
                </a:path>
                <a:path w="25400" h="1026160">
                  <a:moveTo>
                    <a:pt x="25400" y="118110"/>
                  </a:moveTo>
                  <a:lnTo>
                    <a:pt x="0" y="118110"/>
                  </a:lnTo>
                  <a:lnTo>
                    <a:pt x="0" y="124459"/>
                  </a:lnTo>
                  <a:lnTo>
                    <a:pt x="25400" y="124459"/>
                  </a:lnTo>
                  <a:lnTo>
                    <a:pt x="25400" y="118110"/>
                  </a:lnTo>
                  <a:close/>
                </a:path>
                <a:path w="25400" h="1026160">
                  <a:moveTo>
                    <a:pt x="25400" y="125730"/>
                  </a:moveTo>
                  <a:lnTo>
                    <a:pt x="0" y="125730"/>
                  </a:lnTo>
                  <a:lnTo>
                    <a:pt x="0" y="130809"/>
                  </a:lnTo>
                  <a:lnTo>
                    <a:pt x="25400" y="130809"/>
                  </a:lnTo>
                  <a:lnTo>
                    <a:pt x="25400" y="125730"/>
                  </a:lnTo>
                  <a:close/>
                </a:path>
                <a:path w="25400" h="1026160">
                  <a:moveTo>
                    <a:pt x="25400" y="124460"/>
                  </a:moveTo>
                  <a:lnTo>
                    <a:pt x="0" y="124460"/>
                  </a:lnTo>
                  <a:lnTo>
                    <a:pt x="0" y="125730"/>
                  </a:lnTo>
                  <a:lnTo>
                    <a:pt x="25400" y="125730"/>
                  </a:lnTo>
                  <a:lnTo>
                    <a:pt x="25400" y="124460"/>
                  </a:lnTo>
                  <a:close/>
                </a:path>
                <a:path w="25400" h="1026160">
                  <a:moveTo>
                    <a:pt x="25400" y="130810"/>
                  </a:moveTo>
                  <a:lnTo>
                    <a:pt x="0" y="130810"/>
                  </a:lnTo>
                  <a:lnTo>
                    <a:pt x="0" y="137159"/>
                  </a:lnTo>
                  <a:lnTo>
                    <a:pt x="25400" y="137159"/>
                  </a:lnTo>
                  <a:lnTo>
                    <a:pt x="25400" y="130810"/>
                  </a:lnTo>
                  <a:close/>
                </a:path>
                <a:path w="25400" h="1026160">
                  <a:moveTo>
                    <a:pt x="25400" y="137160"/>
                  </a:moveTo>
                  <a:lnTo>
                    <a:pt x="0" y="137160"/>
                  </a:lnTo>
                  <a:lnTo>
                    <a:pt x="0" y="143509"/>
                  </a:lnTo>
                  <a:lnTo>
                    <a:pt x="25400" y="143509"/>
                  </a:lnTo>
                  <a:lnTo>
                    <a:pt x="25400" y="137160"/>
                  </a:lnTo>
                  <a:close/>
                </a:path>
                <a:path w="25400" h="1026160">
                  <a:moveTo>
                    <a:pt x="25400" y="143510"/>
                  </a:moveTo>
                  <a:lnTo>
                    <a:pt x="0" y="143510"/>
                  </a:lnTo>
                  <a:lnTo>
                    <a:pt x="0" y="149859"/>
                  </a:lnTo>
                  <a:lnTo>
                    <a:pt x="25400" y="149859"/>
                  </a:lnTo>
                  <a:lnTo>
                    <a:pt x="25400" y="143510"/>
                  </a:lnTo>
                  <a:close/>
                </a:path>
                <a:path w="25400" h="1026160">
                  <a:moveTo>
                    <a:pt x="25400" y="149860"/>
                  </a:moveTo>
                  <a:lnTo>
                    <a:pt x="0" y="149860"/>
                  </a:lnTo>
                  <a:lnTo>
                    <a:pt x="0" y="156209"/>
                  </a:lnTo>
                  <a:lnTo>
                    <a:pt x="25400" y="156209"/>
                  </a:lnTo>
                  <a:lnTo>
                    <a:pt x="25400" y="149860"/>
                  </a:lnTo>
                  <a:close/>
                </a:path>
                <a:path w="25400" h="1026160">
                  <a:moveTo>
                    <a:pt x="25400" y="156210"/>
                  </a:moveTo>
                  <a:lnTo>
                    <a:pt x="0" y="156210"/>
                  </a:lnTo>
                  <a:lnTo>
                    <a:pt x="0" y="162559"/>
                  </a:lnTo>
                  <a:lnTo>
                    <a:pt x="25400" y="162559"/>
                  </a:lnTo>
                  <a:lnTo>
                    <a:pt x="25400" y="156210"/>
                  </a:lnTo>
                  <a:close/>
                </a:path>
                <a:path w="25400" h="1026160">
                  <a:moveTo>
                    <a:pt x="25400" y="162560"/>
                  </a:moveTo>
                  <a:lnTo>
                    <a:pt x="0" y="162560"/>
                  </a:lnTo>
                  <a:lnTo>
                    <a:pt x="0" y="187959"/>
                  </a:lnTo>
                  <a:lnTo>
                    <a:pt x="25400" y="187959"/>
                  </a:lnTo>
                  <a:lnTo>
                    <a:pt x="25400" y="162560"/>
                  </a:lnTo>
                  <a:close/>
                </a:path>
                <a:path w="25400" h="1026160">
                  <a:moveTo>
                    <a:pt x="25400" y="187960"/>
                  </a:moveTo>
                  <a:lnTo>
                    <a:pt x="0" y="187960"/>
                  </a:lnTo>
                  <a:lnTo>
                    <a:pt x="0" y="194309"/>
                  </a:lnTo>
                  <a:lnTo>
                    <a:pt x="25400" y="194309"/>
                  </a:lnTo>
                  <a:lnTo>
                    <a:pt x="25400" y="187960"/>
                  </a:lnTo>
                  <a:close/>
                </a:path>
                <a:path w="25400" h="1026160">
                  <a:moveTo>
                    <a:pt x="25400" y="194310"/>
                  </a:moveTo>
                  <a:lnTo>
                    <a:pt x="0" y="194310"/>
                  </a:lnTo>
                  <a:lnTo>
                    <a:pt x="0" y="200659"/>
                  </a:lnTo>
                  <a:lnTo>
                    <a:pt x="25400" y="200659"/>
                  </a:lnTo>
                  <a:lnTo>
                    <a:pt x="25400" y="194310"/>
                  </a:lnTo>
                  <a:close/>
                </a:path>
                <a:path w="25400" h="1026160">
                  <a:moveTo>
                    <a:pt x="25400" y="200660"/>
                  </a:moveTo>
                  <a:lnTo>
                    <a:pt x="0" y="200660"/>
                  </a:lnTo>
                  <a:lnTo>
                    <a:pt x="0" y="207009"/>
                  </a:lnTo>
                  <a:lnTo>
                    <a:pt x="25400" y="207009"/>
                  </a:lnTo>
                  <a:lnTo>
                    <a:pt x="25400" y="200660"/>
                  </a:lnTo>
                  <a:close/>
                </a:path>
                <a:path w="25400" h="1026160">
                  <a:moveTo>
                    <a:pt x="25400" y="207010"/>
                  </a:moveTo>
                  <a:lnTo>
                    <a:pt x="0" y="207010"/>
                  </a:lnTo>
                  <a:lnTo>
                    <a:pt x="0" y="210819"/>
                  </a:lnTo>
                  <a:lnTo>
                    <a:pt x="25400" y="210819"/>
                  </a:lnTo>
                  <a:lnTo>
                    <a:pt x="25400" y="207010"/>
                  </a:lnTo>
                  <a:close/>
                </a:path>
                <a:path w="25400" h="1026160">
                  <a:moveTo>
                    <a:pt x="25400" y="210820"/>
                  </a:moveTo>
                  <a:lnTo>
                    <a:pt x="0" y="210820"/>
                  </a:lnTo>
                  <a:lnTo>
                    <a:pt x="0" y="213359"/>
                  </a:lnTo>
                  <a:lnTo>
                    <a:pt x="25400" y="213359"/>
                  </a:lnTo>
                  <a:lnTo>
                    <a:pt x="25400" y="210820"/>
                  </a:lnTo>
                  <a:close/>
                </a:path>
                <a:path w="25400" h="1026160">
                  <a:moveTo>
                    <a:pt x="25400" y="213360"/>
                  </a:moveTo>
                  <a:lnTo>
                    <a:pt x="0" y="213360"/>
                  </a:lnTo>
                  <a:lnTo>
                    <a:pt x="0" y="226059"/>
                  </a:lnTo>
                  <a:lnTo>
                    <a:pt x="25400" y="226059"/>
                  </a:lnTo>
                  <a:lnTo>
                    <a:pt x="25400" y="213360"/>
                  </a:lnTo>
                  <a:close/>
                </a:path>
                <a:path w="25400" h="1026160">
                  <a:moveTo>
                    <a:pt x="25400" y="226060"/>
                  </a:moveTo>
                  <a:lnTo>
                    <a:pt x="0" y="226060"/>
                  </a:lnTo>
                  <a:lnTo>
                    <a:pt x="0" y="232409"/>
                  </a:lnTo>
                  <a:lnTo>
                    <a:pt x="25400" y="232409"/>
                  </a:lnTo>
                  <a:lnTo>
                    <a:pt x="25400" y="226060"/>
                  </a:lnTo>
                  <a:close/>
                </a:path>
                <a:path w="25400" h="1026160">
                  <a:moveTo>
                    <a:pt x="25400" y="232410"/>
                  </a:moveTo>
                  <a:lnTo>
                    <a:pt x="0" y="232410"/>
                  </a:lnTo>
                  <a:lnTo>
                    <a:pt x="0" y="242569"/>
                  </a:lnTo>
                  <a:lnTo>
                    <a:pt x="25400" y="242569"/>
                  </a:lnTo>
                  <a:lnTo>
                    <a:pt x="25400" y="232410"/>
                  </a:lnTo>
                  <a:close/>
                </a:path>
                <a:path w="25400" h="1026160">
                  <a:moveTo>
                    <a:pt x="25400" y="242570"/>
                  </a:moveTo>
                  <a:lnTo>
                    <a:pt x="0" y="242570"/>
                  </a:lnTo>
                  <a:lnTo>
                    <a:pt x="0" y="248919"/>
                  </a:lnTo>
                  <a:lnTo>
                    <a:pt x="25400" y="248919"/>
                  </a:lnTo>
                  <a:lnTo>
                    <a:pt x="25400" y="242570"/>
                  </a:lnTo>
                  <a:close/>
                </a:path>
                <a:path w="25400" h="1026160">
                  <a:moveTo>
                    <a:pt x="25400" y="248920"/>
                  </a:moveTo>
                  <a:lnTo>
                    <a:pt x="0" y="248920"/>
                  </a:lnTo>
                  <a:lnTo>
                    <a:pt x="0" y="257809"/>
                  </a:lnTo>
                  <a:lnTo>
                    <a:pt x="25400" y="257809"/>
                  </a:lnTo>
                  <a:lnTo>
                    <a:pt x="25400" y="248920"/>
                  </a:lnTo>
                  <a:close/>
                </a:path>
                <a:path w="25400" h="1026160">
                  <a:moveTo>
                    <a:pt x="25400" y="257810"/>
                  </a:moveTo>
                  <a:lnTo>
                    <a:pt x="0" y="257810"/>
                  </a:lnTo>
                  <a:lnTo>
                    <a:pt x="0" y="262889"/>
                  </a:lnTo>
                  <a:lnTo>
                    <a:pt x="25400" y="262889"/>
                  </a:lnTo>
                  <a:lnTo>
                    <a:pt x="25400" y="257810"/>
                  </a:lnTo>
                  <a:close/>
                </a:path>
                <a:path w="25400" h="1026160">
                  <a:moveTo>
                    <a:pt x="25400" y="262890"/>
                  </a:moveTo>
                  <a:lnTo>
                    <a:pt x="0" y="262890"/>
                  </a:lnTo>
                  <a:lnTo>
                    <a:pt x="0" y="264159"/>
                  </a:lnTo>
                  <a:lnTo>
                    <a:pt x="25400" y="264159"/>
                  </a:lnTo>
                  <a:lnTo>
                    <a:pt x="25400" y="262890"/>
                  </a:lnTo>
                  <a:close/>
                </a:path>
                <a:path w="25400" h="1026160">
                  <a:moveTo>
                    <a:pt x="25400" y="264160"/>
                  </a:moveTo>
                  <a:lnTo>
                    <a:pt x="0" y="264160"/>
                  </a:lnTo>
                  <a:lnTo>
                    <a:pt x="0" y="270509"/>
                  </a:lnTo>
                  <a:lnTo>
                    <a:pt x="25400" y="270509"/>
                  </a:lnTo>
                  <a:lnTo>
                    <a:pt x="25400" y="264160"/>
                  </a:lnTo>
                  <a:close/>
                </a:path>
                <a:path w="25400" h="1026160">
                  <a:moveTo>
                    <a:pt x="25400" y="270510"/>
                  </a:moveTo>
                  <a:lnTo>
                    <a:pt x="0" y="270510"/>
                  </a:lnTo>
                  <a:lnTo>
                    <a:pt x="0" y="280669"/>
                  </a:lnTo>
                  <a:lnTo>
                    <a:pt x="25400" y="280669"/>
                  </a:lnTo>
                  <a:lnTo>
                    <a:pt x="25400" y="270510"/>
                  </a:lnTo>
                  <a:close/>
                </a:path>
                <a:path w="25400" h="1026160">
                  <a:moveTo>
                    <a:pt x="25400" y="280670"/>
                  </a:moveTo>
                  <a:lnTo>
                    <a:pt x="0" y="280670"/>
                  </a:lnTo>
                  <a:lnTo>
                    <a:pt x="0" y="289559"/>
                  </a:lnTo>
                  <a:lnTo>
                    <a:pt x="25400" y="289559"/>
                  </a:lnTo>
                  <a:lnTo>
                    <a:pt x="25400" y="280670"/>
                  </a:lnTo>
                  <a:close/>
                </a:path>
                <a:path w="25400" h="1026160">
                  <a:moveTo>
                    <a:pt x="25400" y="289560"/>
                  </a:moveTo>
                  <a:lnTo>
                    <a:pt x="0" y="289560"/>
                  </a:lnTo>
                  <a:lnTo>
                    <a:pt x="0" y="327659"/>
                  </a:lnTo>
                  <a:lnTo>
                    <a:pt x="25400" y="327659"/>
                  </a:lnTo>
                  <a:lnTo>
                    <a:pt x="25400" y="289560"/>
                  </a:lnTo>
                  <a:close/>
                </a:path>
                <a:path w="25400" h="1026160">
                  <a:moveTo>
                    <a:pt x="25400" y="327660"/>
                  </a:moveTo>
                  <a:lnTo>
                    <a:pt x="0" y="327660"/>
                  </a:lnTo>
                  <a:lnTo>
                    <a:pt x="0" y="331469"/>
                  </a:lnTo>
                  <a:lnTo>
                    <a:pt x="25400" y="331469"/>
                  </a:lnTo>
                  <a:lnTo>
                    <a:pt x="25400" y="327660"/>
                  </a:lnTo>
                  <a:close/>
                </a:path>
                <a:path w="25400" h="1026160">
                  <a:moveTo>
                    <a:pt x="25400" y="331470"/>
                  </a:moveTo>
                  <a:lnTo>
                    <a:pt x="0" y="331470"/>
                  </a:lnTo>
                  <a:lnTo>
                    <a:pt x="0" y="334009"/>
                  </a:lnTo>
                  <a:lnTo>
                    <a:pt x="25400" y="334009"/>
                  </a:lnTo>
                  <a:lnTo>
                    <a:pt x="25400" y="331470"/>
                  </a:lnTo>
                  <a:close/>
                </a:path>
                <a:path w="25400" h="1026160">
                  <a:moveTo>
                    <a:pt x="25400" y="334010"/>
                  </a:moveTo>
                  <a:lnTo>
                    <a:pt x="0" y="334010"/>
                  </a:lnTo>
                  <a:lnTo>
                    <a:pt x="0" y="340359"/>
                  </a:lnTo>
                  <a:lnTo>
                    <a:pt x="25400" y="340359"/>
                  </a:lnTo>
                  <a:lnTo>
                    <a:pt x="25400" y="334010"/>
                  </a:lnTo>
                  <a:close/>
                </a:path>
                <a:path w="25400" h="1026160">
                  <a:moveTo>
                    <a:pt x="25400" y="340360"/>
                  </a:moveTo>
                  <a:lnTo>
                    <a:pt x="0" y="340360"/>
                  </a:lnTo>
                  <a:lnTo>
                    <a:pt x="0" y="344169"/>
                  </a:lnTo>
                  <a:lnTo>
                    <a:pt x="25400" y="344169"/>
                  </a:lnTo>
                  <a:lnTo>
                    <a:pt x="25400" y="340360"/>
                  </a:lnTo>
                  <a:close/>
                </a:path>
                <a:path w="25400" h="1026160">
                  <a:moveTo>
                    <a:pt x="25400" y="344170"/>
                  </a:moveTo>
                  <a:lnTo>
                    <a:pt x="0" y="344170"/>
                  </a:lnTo>
                  <a:lnTo>
                    <a:pt x="0" y="382269"/>
                  </a:lnTo>
                  <a:lnTo>
                    <a:pt x="25400" y="382269"/>
                  </a:lnTo>
                  <a:lnTo>
                    <a:pt x="25400" y="344170"/>
                  </a:lnTo>
                  <a:close/>
                </a:path>
                <a:path w="25400" h="1026160">
                  <a:moveTo>
                    <a:pt x="25400" y="382270"/>
                  </a:moveTo>
                  <a:lnTo>
                    <a:pt x="0" y="382270"/>
                  </a:lnTo>
                  <a:lnTo>
                    <a:pt x="0" y="391159"/>
                  </a:lnTo>
                  <a:lnTo>
                    <a:pt x="25400" y="391159"/>
                  </a:lnTo>
                  <a:lnTo>
                    <a:pt x="25400" y="382270"/>
                  </a:lnTo>
                  <a:close/>
                </a:path>
                <a:path w="25400" h="1026160">
                  <a:moveTo>
                    <a:pt x="25400" y="391160"/>
                  </a:moveTo>
                  <a:lnTo>
                    <a:pt x="0" y="391160"/>
                  </a:lnTo>
                  <a:lnTo>
                    <a:pt x="0" y="397509"/>
                  </a:lnTo>
                  <a:lnTo>
                    <a:pt x="25400" y="397509"/>
                  </a:lnTo>
                  <a:lnTo>
                    <a:pt x="25400" y="391160"/>
                  </a:lnTo>
                  <a:close/>
                </a:path>
                <a:path w="25400" h="1026160">
                  <a:moveTo>
                    <a:pt x="25400" y="397510"/>
                  </a:moveTo>
                  <a:lnTo>
                    <a:pt x="0" y="397510"/>
                  </a:lnTo>
                  <a:lnTo>
                    <a:pt x="0" y="403859"/>
                  </a:lnTo>
                  <a:lnTo>
                    <a:pt x="25400" y="403859"/>
                  </a:lnTo>
                  <a:lnTo>
                    <a:pt x="25400" y="397510"/>
                  </a:lnTo>
                  <a:close/>
                </a:path>
                <a:path w="25400" h="1026160">
                  <a:moveTo>
                    <a:pt x="25400" y="403860"/>
                  </a:moveTo>
                  <a:lnTo>
                    <a:pt x="0" y="403860"/>
                  </a:lnTo>
                  <a:lnTo>
                    <a:pt x="0" y="407669"/>
                  </a:lnTo>
                  <a:lnTo>
                    <a:pt x="25400" y="407669"/>
                  </a:lnTo>
                  <a:lnTo>
                    <a:pt x="25400" y="403860"/>
                  </a:lnTo>
                  <a:close/>
                </a:path>
                <a:path w="25400" h="1026160">
                  <a:moveTo>
                    <a:pt x="25400" y="407670"/>
                  </a:moveTo>
                  <a:lnTo>
                    <a:pt x="0" y="407670"/>
                  </a:lnTo>
                  <a:lnTo>
                    <a:pt x="0" y="414019"/>
                  </a:lnTo>
                  <a:lnTo>
                    <a:pt x="25400" y="414019"/>
                  </a:lnTo>
                  <a:lnTo>
                    <a:pt x="25400" y="407670"/>
                  </a:lnTo>
                  <a:close/>
                </a:path>
                <a:path w="25400" h="1026160">
                  <a:moveTo>
                    <a:pt x="25400" y="414020"/>
                  </a:moveTo>
                  <a:lnTo>
                    <a:pt x="0" y="414020"/>
                  </a:lnTo>
                  <a:lnTo>
                    <a:pt x="0" y="416559"/>
                  </a:lnTo>
                  <a:lnTo>
                    <a:pt x="25400" y="416559"/>
                  </a:lnTo>
                  <a:lnTo>
                    <a:pt x="25400" y="414020"/>
                  </a:lnTo>
                  <a:close/>
                </a:path>
                <a:path w="25400" h="1026160">
                  <a:moveTo>
                    <a:pt x="25400" y="416560"/>
                  </a:moveTo>
                  <a:lnTo>
                    <a:pt x="0" y="416560"/>
                  </a:lnTo>
                  <a:lnTo>
                    <a:pt x="0" y="420369"/>
                  </a:lnTo>
                  <a:lnTo>
                    <a:pt x="25400" y="420369"/>
                  </a:lnTo>
                  <a:lnTo>
                    <a:pt x="25400" y="416560"/>
                  </a:lnTo>
                  <a:close/>
                </a:path>
                <a:path w="25400" h="1026160">
                  <a:moveTo>
                    <a:pt x="25400" y="420370"/>
                  </a:moveTo>
                  <a:lnTo>
                    <a:pt x="0" y="420370"/>
                  </a:lnTo>
                  <a:lnTo>
                    <a:pt x="0" y="422909"/>
                  </a:lnTo>
                  <a:lnTo>
                    <a:pt x="25400" y="422909"/>
                  </a:lnTo>
                  <a:lnTo>
                    <a:pt x="25400" y="420370"/>
                  </a:lnTo>
                  <a:close/>
                </a:path>
                <a:path w="25400" h="1026160">
                  <a:moveTo>
                    <a:pt x="25400" y="422910"/>
                  </a:moveTo>
                  <a:lnTo>
                    <a:pt x="0" y="422910"/>
                  </a:lnTo>
                  <a:lnTo>
                    <a:pt x="0" y="429259"/>
                  </a:lnTo>
                  <a:lnTo>
                    <a:pt x="25400" y="429259"/>
                  </a:lnTo>
                  <a:lnTo>
                    <a:pt x="25400" y="422910"/>
                  </a:lnTo>
                  <a:close/>
                </a:path>
                <a:path w="25400" h="1026160">
                  <a:moveTo>
                    <a:pt x="25400" y="429260"/>
                  </a:moveTo>
                  <a:lnTo>
                    <a:pt x="0" y="429260"/>
                  </a:lnTo>
                  <a:lnTo>
                    <a:pt x="0" y="454659"/>
                  </a:lnTo>
                  <a:lnTo>
                    <a:pt x="25400" y="454659"/>
                  </a:lnTo>
                  <a:lnTo>
                    <a:pt x="25400" y="429260"/>
                  </a:lnTo>
                  <a:close/>
                </a:path>
                <a:path w="25400" h="1026160">
                  <a:moveTo>
                    <a:pt x="25400" y="454660"/>
                  </a:moveTo>
                  <a:lnTo>
                    <a:pt x="0" y="454660"/>
                  </a:lnTo>
                  <a:lnTo>
                    <a:pt x="0" y="461009"/>
                  </a:lnTo>
                  <a:lnTo>
                    <a:pt x="25400" y="461009"/>
                  </a:lnTo>
                  <a:lnTo>
                    <a:pt x="25400" y="454660"/>
                  </a:lnTo>
                  <a:close/>
                </a:path>
                <a:path w="25400" h="1026160">
                  <a:moveTo>
                    <a:pt x="25400" y="461010"/>
                  </a:moveTo>
                  <a:lnTo>
                    <a:pt x="0" y="461010"/>
                  </a:lnTo>
                  <a:lnTo>
                    <a:pt x="0" y="473709"/>
                  </a:lnTo>
                  <a:lnTo>
                    <a:pt x="25400" y="473709"/>
                  </a:lnTo>
                  <a:lnTo>
                    <a:pt x="25400" y="461010"/>
                  </a:lnTo>
                  <a:close/>
                </a:path>
                <a:path w="25400" h="1026160">
                  <a:moveTo>
                    <a:pt x="25400" y="473710"/>
                  </a:moveTo>
                  <a:lnTo>
                    <a:pt x="0" y="473710"/>
                  </a:lnTo>
                  <a:lnTo>
                    <a:pt x="0" y="490219"/>
                  </a:lnTo>
                  <a:lnTo>
                    <a:pt x="25400" y="490219"/>
                  </a:lnTo>
                  <a:lnTo>
                    <a:pt x="25400" y="473710"/>
                  </a:lnTo>
                  <a:close/>
                </a:path>
                <a:path w="25400" h="1026160">
                  <a:moveTo>
                    <a:pt x="25400" y="490220"/>
                  </a:moveTo>
                  <a:lnTo>
                    <a:pt x="0" y="490220"/>
                  </a:lnTo>
                  <a:lnTo>
                    <a:pt x="0" y="492759"/>
                  </a:lnTo>
                  <a:lnTo>
                    <a:pt x="25400" y="492759"/>
                  </a:lnTo>
                  <a:lnTo>
                    <a:pt x="25400" y="490220"/>
                  </a:lnTo>
                  <a:close/>
                </a:path>
                <a:path w="25400" h="1026160">
                  <a:moveTo>
                    <a:pt x="25400" y="492760"/>
                  </a:moveTo>
                  <a:lnTo>
                    <a:pt x="0" y="492760"/>
                  </a:lnTo>
                  <a:lnTo>
                    <a:pt x="0" y="496569"/>
                  </a:lnTo>
                  <a:lnTo>
                    <a:pt x="25400" y="496569"/>
                  </a:lnTo>
                  <a:lnTo>
                    <a:pt x="25400" y="492760"/>
                  </a:lnTo>
                  <a:close/>
                </a:path>
                <a:path w="25400" h="1026160">
                  <a:moveTo>
                    <a:pt x="25400" y="496570"/>
                  </a:moveTo>
                  <a:lnTo>
                    <a:pt x="0" y="496570"/>
                  </a:lnTo>
                  <a:lnTo>
                    <a:pt x="0" y="499109"/>
                  </a:lnTo>
                  <a:lnTo>
                    <a:pt x="25400" y="499109"/>
                  </a:lnTo>
                  <a:lnTo>
                    <a:pt x="25400" y="496570"/>
                  </a:lnTo>
                  <a:close/>
                </a:path>
                <a:path w="25400" h="1026160">
                  <a:moveTo>
                    <a:pt x="25400" y="499110"/>
                  </a:moveTo>
                  <a:lnTo>
                    <a:pt x="0" y="499110"/>
                  </a:lnTo>
                  <a:lnTo>
                    <a:pt x="0" y="502919"/>
                  </a:lnTo>
                  <a:lnTo>
                    <a:pt x="25400" y="502919"/>
                  </a:lnTo>
                  <a:lnTo>
                    <a:pt x="25400" y="499110"/>
                  </a:lnTo>
                  <a:close/>
                </a:path>
                <a:path w="25400" h="1026160">
                  <a:moveTo>
                    <a:pt x="25400" y="502920"/>
                  </a:moveTo>
                  <a:lnTo>
                    <a:pt x="0" y="502920"/>
                  </a:lnTo>
                  <a:lnTo>
                    <a:pt x="0" y="509269"/>
                  </a:lnTo>
                  <a:lnTo>
                    <a:pt x="25400" y="509269"/>
                  </a:lnTo>
                  <a:lnTo>
                    <a:pt x="25400" y="502920"/>
                  </a:lnTo>
                  <a:close/>
                </a:path>
                <a:path w="25400" h="1026160">
                  <a:moveTo>
                    <a:pt x="25400" y="509270"/>
                  </a:moveTo>
                  <a:lnTo>
                    <a:pt x="0" y="509270"/>
                  </a:lnTo>
                  <a:lnTo>
                    <a:pt x="0" y="518159"/>
                  </a:lnTo>
                  <a:lnTo>
                    <a:pt x="25400" y="518159"/>
                  </a:lnTo>
                  <a:lnTo>
                    <a:pt x="25400" y="509270"/>
                  </a:lnTo>
                  <a:close/>
                </a:path>
                <a:path w="25400" h="1026160">
                  <a:moveTo>
                    <a:pt x="25400" y="518160"/>
                  </a:moveTo>
                  <a:lnTo>
                    <a:pt x="0" y="518160"/>
                  </a:lnTo>
                  <a:lnTo>
                    <a:pt x="0" y="530860"/>
                  </a:lnTo>
                  <a:lnTo>
                    <a:pt x="25400" y="530860"/>
                  </a:lnTo>
                  <a:lnTo>
                    <a:pt x="25400" y="518160"/>
                  </a:lnTo>
                  <a:close/>
                </a:path>
                <a:path w="25400" h="1026160">
                  <a:moveTo>
                    <a:pt x="25400" y="530860"/>
                  </a:moveTo>
                  <a:lnTo>
                    <a:pt x="0" y="530860"/>
                  </a:lnTo>
                  <a:lnTo>
                    <a:pt x="0" y="541019"/>
                  </a:lnTo>
                  <a:lnTo>
                    <a:pt x="25400" y="541019"/>
                  </a:lnTo>
                  <a:lnTo>
                    <a:pt x="25400" y="530860"/>
                  </a:lnTo>
                  <a:close/>
                </a:path>
                <a:path w="25400" h="1026160">
                  <a:moveTo>
                    <a:pt x="25400" y="541020"/>
                  </a:moveTo>
                  <a:lnTo>
                    <a:pt x="0" y="541020"/>
                  </a:lnTo>
                  <a:lnTo>
                    <a:pt x="0" y="543560"/>
                  </a:lnTo>
                  <a:lnTo>
                    <a:pt x="25400" y="543560"/>
                  </a:lnTo>
                  <a:lnTo>
                    <a:pt x="25400" y="541020"/>
                  </a:lnTo>
                  <a:close/>
                </a:path>
                <a:path w="25400" h="1026160">
                  <a:moveTo>
                    <a:pt x="25400" y="543560"/>
                  </a:moveTo>
                  <a:lnTo>
                    <a:pt x="0" y="543560"/>
                  </a:lnTo>
                  <a:lnTo>
                    <a:pt x="0" y="549910"/>
                  </a:lnTo>
                  <a:lnTo>
                    <a:pt x="25400" y="549910"/>
                  </a:lnTo>
                  <a:lnTo>
                    <a:pt x="25400" y="543560"/>
                  </a:lnTo>
                  <a:close/>
                </a:path>
                <a:path w="25400" h="1026160">
                  <a:moveTo>
                    <a:pt x="25400" y="549910"/>
                  </a:moveTo>
                  <a:lnTo>
                    <a:pt x="0" y="549910"/>
                  </a:lnTo>
                  <a:lnTo>
                    <a:pt x="0" y="553719"/>
                  </a:lnTo>
                  <a:lnTo>
                    <a:pt x="25400" y="553719"/>
                  </a:lnTo>
                  <a:lnTo>
                    <a:pt x="25400" y="549910"/>
                  </a:lnTo>
                  <a:close/>
                </a:path>
                <a:path w="25400" h="1026160">
                  <a:moveTo>
                    <a:pt x="25400" y="553720"/>
                  </a:moveTo>
                  <a:lnTo>
                    <a:pt x="0" y="553720"/>
                  </a:lnTo>
                  <a:lnTo>
                    <a:pt x="0" y="560069"/>
                  </a:lnTo>
                  <a:lnTo>
                    <a:pt x="25400" y="560069"/>
                  </a:lnTo>
                  <a:lnTo>
                    <a:pt x="25400" y="553720"/>
                  </a:lnTo>
                  <a:close/>
                </a:path>
                <a:path w="25400" h="1026160">
                  <a:moveTo>
                    <a:pt x="25400" y="560070"/>
                  </a:moveTo>
                  <a:lnTo>
                    <a:pt x="0" y="560070"/>
                  </a:lnTo>
                  <a:lnTo>
                    <a:pt x="0" y="562610"/>
                  </a:lnTo>
                  <a:lnTo>
                    <a:pt x="25400" y="562610"/>
                  </a:lnTo>
                  <a:lnTo>
                    <a:pt x="25400" y="560070"/>
                  </a:lnTo>
                  <a:close/>
                </a:path>
                <a:path w="25400" h="1026160">
                  <a:moveTo>
                    <a:pt x="25400" y="562610"/>
                  </a:moveTo>
                  <a:lnTo>
                    <a:pt x="0" y="562610"/>
                  </a:lnTo>
                  <a:lnTo>
                    <a:pt x="0" y="566419"/>
                  </a:lnTo>
                  <a:lnTo>
                    <a:pt x="25400" y="566419"/>
                  </a:lnTo>
                  <a:lnTo>
                    <a:pt x="25400" y="562610"/>
                  </a:lnTo>
                  <a:close/>
                </a:path>
                <a:path w="25400" h="1026160">
                  <a:moveTo>
                    <a:pt x="25400" y="566420"/>
                  </a:moveTo>
                  <a:lnTo>
                    <a:pt x="0" y="566420"/>
                  </a:lnTo>
                  <a:lnTo>
                    <a:pt x="0" y="568960"/>
                  </a:lnTo>
                  <a:lnTo>
                    <a:pt x="25400" y="568960"/>
                  </a:lnTo>
                  <a:lnTo>
                    <a:pt x="25400" y="566420"/>
                  </a:lnTo>
                  <a:close/>
                </a:path>
                <a:path w="25400" h="1026160">
                  <a:moveTo>
                    <a:pt x="25400" y="568960"/>
                  </a:moveTo>
                  <a:lnTo>
                    <a:pt x="0" y="568960"/>
                  </a:lnTo>
                  <a:lnTo>
                    <a:pt x="0" y="575310"/>
                  </a:lnTo>
                  <a:lnTo>
                    <a:pt x="25400" y="575310"/>
                  </a:lnTo>
                  <a:lnTo>
                    <a:pt x="25400" y="568960"/>
                  </a:lnTo>
                  <a:close/>
                </a:path>
                <a:path w="25400" h="1026160">
                  <a:moveTo>
                    <a:pt x="25400" y="575310"/>
                  </a:moveTo>
                  <a:lnTo>
                    <a:pt x="0" y="575310"/>
                  </a:lnTo>
                  <a:lnTo>
                    <a:pt x="0" y="594360"/>
                  </a:lnTo>
                  <a:lnTo>
                    <a:pt x="25400" y="594360"/>
                  </a:lnTo>
                  <a:lnTo>
                    <a:pt x="25400" y="575310"/>
                  </a:lnTo>
                  <a:close/>
                </a:path>
                <a:path w="25400" h="1026160">
                  <a:moveTo>
                    <a:pt x="25400" y="594360"/>
                  </a:moveTo>
                  <a:lnTo>
                    <a:pt x="0" y="594360"/>
                  </a:lnTo>
                  <a:lnTo>
                    <a:pt x="0" y="598169"/>
                  </a:lnTo>
                  <a:lnTo>
                    <a:pt x="25400" y="598169"/>
                  </a:lnTo>
                  <a:lnTo>
                    <a:pt x="25400" y="594360"/>
                  </a:lnTo>
                  <a:close/>
                </a:path>
                <a:path w="25400" h="1026160">
                  <a:moveTo>
                    <a:pt x="25400" y="598170"/>
                  </a:moveTo>
                  <a:lnTo>
                    <a:pt x="0" y="598170"/>
                  </a:lnTo>
                  <a:lnTo>
                    <a:pt x="0" y="610869"/>
                  </a:lnTo>
                  <a:lnTo>
                    <a:pt x="25400" y="610869"/>
                  </a:lnTo>
                  <a:lnTo>
                    <a:pt x="25400" y="598170"/>
                  </a:lnTo>
                  <a:close/>
                </a:path>
                <a:path w="25400" h="1026160">
                  <a:moveTo>
                    <a:pt x="25400" y="610870"/>
                  </a:moveTo>
                  <a:lnTo>
                    <a:pt x="0" y="610870"/>
                  </a:lnTo>
                  <a:lnTo>
                    <a:pt x="0" y="619760"/>
                  </a:lnTo>
                  <a:lnTo>
                    <a:pt x="25400" y="619760"/>
                  </a:lnTo>
                  <a:lnTo>
                    <a:pt x="25400" y="610870"/>
                  </a:lnTo>
                  <a:close/>
                </a:path>
                <a:path w="25400" h="1026160">
                  <a:moveTo>
                    <a:pt x="25400" y="619760"/>
                  </a:moveTo>
                  <a:lnTo>
                    <a:pt x="0" y="619760"/>
                  </a:lnTo>
                  <a:lnTo>
                    <a:pt x="0" y="623569"/>
                  </a:lnTo>
                  <a:lnTo>
                    <a:pt x="25400" y="623569"/>
                  </a:lnTo>
                  <a:lnTo>
                    <a:pt x="25400" y="619760"/>
                  </a:lnTo>
                  <a:close/>
                </a:path>
                <a:path w="25400" h="1026160">
                  <a:moveTo>
                    <a:pt x="25400" y="623570"/>
                  </a:moveTo>
                  <a:lnTo>
                    <a:pt x="0" y="623570"/>
                  </a:lnTo>
                  <a:lnTo>
                    <a:pt x="0" y="638810"/>
                  </a:lnTo>
                  <a:lnTo>
                    <a:pt x="25400" y="638810"/>
                  </a:lnTo>
                  <a:lnTo>
                    <a:pt x="25400" y="623570"/>
                  </a:lnTo>
                  <a:close/>
                </a:path>
                <a:path w="25400" h="1026160">
                  <a:moveTo>
                    <a:pt x="25400" y="638810"/>
                  </a:moveTo>
                  <a:lnTo>
                    <a:pt x="0" y="638810"/>
                  </a:lnTo>
                  <a:lnTo>
                    <a:pt x="0" y="645160"/>
                  </a:lnTo>
                  <a:lnTo>
                    <a:pt x="25400" y="645160"/>
                  </a:lnTo>
                  <a:lnTo>
                    <a:pt x="25400" y="638810"/>
                  </a:lnTo>
                  <a:close/>
                </a:path>
                <a:path w="25400" h="1026160">
                  <a:moveTo>
                    <a:pt x="25400" y="645160"/>
                  </a:moveTo>
                  <a:lnTo>
                    <a:pt x="0" y="645160"/>
                  </a:lnTo>
                  <a:lnTo>
                    <a:pt x="0" y="648969"/>
                  </a:lnTo>
                  <a:lnTo>
                    <a:pt x="25400" y="648969"/>
                  </a:lnTo>
                  <a:lnTo>
                    <a:pt x="25400" y="645160"/>
                  </a:lnTo>
                  <a:close/>
                </a:path>
                <a:path w="25400" h="1026160">
                  <a:moveTo>
                    <a:pt x="25400" y="648970"/>
                  </a:moveTo>
                  <a:lnTo>
                    <a:pt x="0" y="648970"/>
                  </a:lnTo>
                  <a:lnTo>
                    <a:pt x="0" y="651510"/>
                  </a:lnTo>
                  <a:lnTo>
                    <a:pt x="25400" y="651510"/>
                  </a:lnTo>
                  <a:lnTo>
                    <a:pt x="25400" y="648970"/>
                  </a:lnTo>
                  <a:close/>
                </a:path>
                <a:path w="25400" h="1026160">
                  <a:moveTo>
                    <a:pt x="25400" y="651510"/>
                  </a:moveTo>
                  <a:lnTo>
                    <a:pt x="0" y="651510"/>
                  </a:lnTo>
                  <a:lnTo>
                    <a:pt x="0" y="655319"/>
                  </a:lnTo>
                  <a:lnTo>
                    <a:pt x="25400" y="655319"/>
                  </a:lnTo>
                  <a:lnTo>
                    <a:pt x="25400" y="651510"/>
                  </a:lnTo>
                  <a:close/>
                </a:path>
                <a:path w="25400" h="1026160">
                  <a:moveTo>
                    <a:pt x="25400" y="655320"/>
                  </a:moveTo>
                  <a:lnTo>
                    <a:pt x="0" y="655320"/>
                  </a:lnTo>
                  <a:lnTo>
                    <a:pt x="0" y="661669"/>
                  </a:lnTo>
                  <a:lnTo>
                    <a:pt x="25400" y="661669"/>
                  </a:lnTo>
                  <a:lnTo>
                    <a:pt x="25400" y="655320"/>
                  </a:lnTo>
                  <a:close/>
                </a:path>
                <a:path w="25400" h="1026160">
                  <a:moveTo>
                    <a:pt x="25400" y="661670"/>
                  </a:moveTo>
                  <a:lnTo>
                    <a:pt x="0" y="661670"/>
                  </a:lnTo>
                  <a:lnTo>
                    <a:pt x="0" y="664210"/>
                  </a:lnTo>
                  <a:lnTo>
                    <a:pt x="25400" y="664210"/>
                  </a:lnTo>
                  <a:lnTo>
                    <a:pt x="25400" y="661670"/>
                  </a:lnTo>
                  <a:close/>
                </a:path>
                <a:path w="25400" h="1026160">
                  <a:moveTo>
                    <a:pt x="25400" y="664210"/>
                  </a:moveTo>
                  <a:lnTo>
                    <a:pt x="0" y="664210"/>
                  </a:lnTo>
                  <a:lnTo>
                    <a:pt x="0" y="670560"/>
                  </a:lnTo>
                  <a:lnTo>
                    <a:pt x="25400" y="670560"/>
                  </a:lnTo>
                  <a:lnTo>
                    <a:pt x="25400" y="664210"/>
                  </a:lnTo>
                  <a:close/>
                </a:path>
                <a:path w="25400" h="1026160">
                  <a:moveTo>
                    <a:pt x="25400" y="670560"/>
                  </a:moveTo>
                  <a:lnTo>
                    <a:pt x="0" y="670560"/>
                  </a:lnTo>
                  <a:lnTo>
                    <a:pt x="0" y="683260"/>
                  </a:lnTo>
                  <a:lnTo>
                    <a:pt x="25400" y="683260"/>
                  </a:lnTo>
                  <a:lnTo>
                    <a:pt x="25400" y="670560"/>
                  </a:lnTo>
                  <a:close/>
                </a:path>
                <a:path w="25400" h="1026160">
                  <a:moveTo>
                    <a:pt x="25400" y="1019810"/>
                  </a:moveTo>
                  <a:lnTo>
                    <a:pt x="0" y="1019810"/>
                  </a:lnTo>
                  <a:lnTo>
                    <a:pt x="0" y="1026160"/>
                  </a:lnTo>
                  <a:lnTo>
                    <a:pt x="25400" y="1026160"/>
                  </a:lnTo>
                  <a:lnTo>
                    <a:pt x="25400" y="1019810"/>
                  </a:lnTo>
                  <a:close/>
                </a:path>
                <a:path w="25400" h="1026160">
                  <a:moveTo>
                    <a:pt x="25400" y="1013460"/>
                  </a:moveTo>
                  <a:lnTo>
                    <a:pt x="0" y="1013460"/>
                  </a:lnTo>
                  <a:lnTo>
                    <a:pt x="0" y="1018539"/>
                  </a:lnTo>
                  <a:lnTo>
                    <a:pt x="25400" y="1018539"/>
                  </a:lnTo>
                  <a:lnTo>
                    <a:pt x="25400" y="1013460"/>
                  </a:lnTo>
                  <a:close/>
                </a:path>
                <a:path w="25400" h="1026160">
                  <a:moveTo>
                    <a:pt x="25400" y="1007110"/>
                  </a:moveTo>
                  <a:lnTo>
                    <a:pt x="0" y="1007110"/>
                  </a:lnTo>
                  <a:lnTo>
                    <a:pt x="0" y="1012189"/>
                  </a:lnTo>
                  <a:lnTo>
                    <a:pt x="25400" y="1012189"/>
                  </a:lnTo>
                  <a:lnTo>
                    <a:pt x="25400" y="1007110"/>
                  </a:lnTo>
                  <a:close/>
                </a:path>
                <a:path w="25400" h="1026160">
                  <a:moveTo>
                    <a:pt x="25400" y="1000760"/>
                  </a:moveTo>
                  <a:lnTo>
                    <a:pt x="0" y="1000760"/>
                  </a:lnTo>
                  <a:lnTo>
                    <a:pt x="0" y="1005839"/>
                  </a:lnTo>
                  <a:lnTo>
                    <a:pt x="25400" y="1005839"/>
                  </a:lnTo>
                  <a:lnTo>
                    <a:pt x="25400" y="1000760"/>
                  </a:lnTo>
                  <a:close/>
                </a:path>
                <a:path w="25400" h="1026160">
                  <a:moveTo>
                    <a:pt x="25400" y="994410"/>
                  </a:moveTo>
                  <a:lnTo>
                    <a:pt x="0" y="994410"/>
                  </a:lnTo>
                  <a:lnTo>
                    <a:pt x="0" y="999489"/>
                  </a:lnTo>
                  <a:lnTo>
                    <a:pt x="25400" y="999489"/>
                  </a:lnTo>
                  <a:lnTo>
                    <a:pt x="25400" y="994410"/>
                  </a:lnTo>
                  <a:close/>
                </a:path>
                <a:path w="25400" h="1026160">
                  <a:moveTo>
                    <a:pt x="25400" y="988060"/>
                  </a:moveTo>
                  <a:lnTo>
                    <a:pt x="0" y="988060"/>
                  </a:lnTo>
                  <a:lnTo>
                    <a:pt x="0" y="993139"/>
                  </a:lnTo>
                  <a:lnTo>
                    <a:pt x="25400" y="993139"/>
                  </a:lnTo>
                  <a:lnTo>
                    <a:pt x="25400" y="988060"/>
                  </a:lnTo>
                  <a:close/>
                </a:path>
                <a:path w="25400" h="1026160">
                  <a:moveTo>
                    <a:pt x="25400" y="981710"/>
                  </a:moveTo>
                  <a:lnTo>
                    <a:pt x="0" y="981710"/>
                  </a:lnTo>
                  <a:lnTo>
                    <a:pt x="0" y="986789"/>
                  </a:lnTo>
                  <a:lnTo>
                    <a:pt x="25400" y="986789"/>
                  </a:lnTo>
                  <a:lnTo>
                    <a:pt x="25400" y="981710"/>
                  </a:lnTo>
                  <a:close/>
                </a:path>
                <a:path w="25400" h="1026160">
                  <a:moveTo>
                    <a:pt x="25400" y="975360"/>
                  </a:moveTo>
                  <a:lnTo>
                    <a:pt x="0" y="975360"/>
                  </a:lnTo>
                  <a:lnTo>
                    <a:pt x="0" y="980439"/>
                  </a:lnTo>
                  <a:lnTo>
                    <a:pt x="25400" y="980439"/>
                  </a:lnTo>
                  <a:lnTo>
                    <a:pt x="25400" y="975360"/>
                  </a:lnTo>
                  <a:close/>
                </a:path>
                <a:path w="25400" h="1026160">
                  <a:moveTo>
                    <a:pt x="25400" y="969010"/>
                  </a:moveTo>
                  <a:lnTo>
                    <a:pt x="0" y="969010"/>
                  </a:lnTo>
                  <a:lnTo>
                    <a:pt x="0" y="974089"/>
                  </a:lnTo>
                  <a:lnTo>
                    <a:pt x="25400" y="974089"/>
                  </a:lnTo>
                  <a:lnTo>
                    <a:pt x="25400" y="969010"/>
                  </a:lnTo>
                  <a:close/>
                </a:path>
                <a:path w="25400" h="1026160">
                  <a:moveTo>
                    <a:pt x="25400" y="962660"/>
                  </a:moveTo>
                  <a:lnTo>
                    <a:pt x="0" y="962660"/>
                  </a:lnTo>
                  <a:lnTo>
                    <a:pt x="0" y="967739"/>
                  </a:lnTo>
                  <a:lnTo>
                    <a:pt x="25400" y="967739"/>
                  </a:lnTo>
                  <a:lnTo>
                    <a:pt x="25400" y="962660"/>
                  </a:lnTo>
                  <a:close/>
                </a:path>
                <a:path w="25400" h="1026160">
                  <a:moveTo>
                    <a:pt x="25400" y="956310"/>
                  </a:moveTo>
                  <a:lnTo>
                    <a:pt x="0" y="956310"/>
                  </a:lnTo>
                  <a:lnTo>
                    <a:pt x="0" y="961389"/>
                  </a:lnTo>
                  <a:lnTo>
                    <a:pt x="25400" y="961389"/>
                  </a:lnTo>
                  <a:lnTo>
                    <a:pt x="25400" y="956310"/>
                  </a:lnTo>
                  <a:close/>
                </a:path>
                <a:path w="25400" h="1026160">
                  <a:moveTo>
                    <a:pt x="25400" y="949960"/>
                  </a:moveTo>
                  <a:lnTo>
                    <a:pt x="0" y="949960"/>
                  </a:lnTo>
                  <a:lnTo>
                    <a:pt x="0" y="955039"/>
                  </a:lnTo>
                  <a:lnTo>
                    <a:pt x="25400" y="955039"/>
                  </a:lnTo>
                  <a:lnTo>
                    <a:pt x="25400" y="949960"/>
                  </a:lnTo>
                  <a:close/>
                </a:path>
                <a:path w="25400" h="1026160">
                  <a:moveTo>
                    <a:pt x="25400" y="943610"/>
                  </a:moveTo>
                  <a:lnTo>
                    <a:pt x="0" y="943610"/>
                  </a:lnTo>
                  <a:lnTo>
                    <a:pt x="0" y="948689"/>
                  </a:lnTo>
                  <a:lnTo>
                    <a:pt x="25400" y="948689"/>
                  </a:lnTo>
                  <a:lnTo>
                    <a:pt x="25400" y="943610"/>
                  </a:lnTo>
                  <a:close/>
                </a:path>
                <a:path w="25400" h="1026160">
                  <a:moveTo>
                    <a:pt x="25400" y="937260"/>
                  </a:moveTo>
                  <a:lnTo>
                    <a:pt x="0" y="937260"/>
                  </a:lnTo>
                  <a:lnTo>
                    <a:pt x="0" y="942339"/>
                  </a:lnTo>
                  <a:lnTo>
                    <a:pt x="25400" y="942339"/>
                  </a:lnTo>
                  <a:lnTo>
                    <a:pt x="25400" y="937260"/>
                  </a:lnTo>
                  <a:close/>
                </a:path>
                <a:path w="25400" h="1026160">
                  <a:moveTo>
                    <a:pt x="25400" y="930910"/>
                  </a:moveTo>
                  <a:lnTo>
                    <a:pt x="0" y="930910"/>
                  </a:lnTo>
                  <a:lnTo>
                    <a:pt x="0" y="935989"/>
                  </a:lnTo>
                  <a:lnTo>
                    <a:pt x="25400" y="935989"/>
                  </a:lnTo>
                  <a:lnTo>
                    <a:pt x="25400" y="930910"/>
                  </a:lnTo>
                  <a:close/>
                </a:path>
                <a:path w="25400" h="1026160">
                  <a:moveTo>
                    <a:pt x="25400" y="924560"/>
                  </a:moveTo>
                  <a:lnTo>
                    <a:pt x="0" y="924560"/>
                  </a:lnTo>
                  <a:lnTo>
                    <a:pt x="0" y="929639"/>
                  </a:lnTo>
                  <a:lnTo>
                    <a:pt x="25400" y="929639"/>
                  </a:lnTo>
                  <a:lnTo>
                    <a:pt x="25400" y="924560"/>
                  </a:lnTo>
                  <a:close/>
                </a:path>
                <a:path w="25400" h="1026160">
                  <a:moveTo>
                    <a:pt x="25400" y="918210"/>
                  </a:moveTo>
                  <a:lnTo>
                    <a:pt x="0" y="918210"/>
                  </a:lnTo>
                  <a:lnTo>
                    <a:pt x="0" y="923290"/>
                  </a:lnTo>
                  <a:lnTo>
                    <a:pt x="25400" y="923290"/>
                  </a:lnTo>
                  <a:lnTo>
                    <a:pt x="25400" y="918210"/>
                  </a:lnTo>
                  <a:close/>
                </a:path>
                <a:path w="25400" h="1026160">
                  <a:moveTo>
                    <a:pt x="25400" y="911860"/>
                  </a:moveTo>
                  <a:lnTo>
                    <a:pt x="0" y="911860"/>
                  </a:lnTo>
                  <a:lnTo>
                    <a:pt x="0" y="916940"/>
                  </a:lnTo>
                  <a:lnTo>
                    <a:pt x="25400" y="916940"/>
                  </a:lnTo>
                  <a:lnTo>
                    <a:pt x="25400" y="911860"/>
                  </a:lnTo>
                  <a:close/>
                </a:path>
                <a:path w="25400" h="1026160">
                  <a:moveTo>
                    <a:pt x="25400" y="905510"/>
                  </a:moveTo>
                  <a:lnTo>
                    <a:pt x="0" y="905510"/>
                  </a:lnTo>
                  <a:lnTo>
                    <a:pt x="0" y="910590"/>
                  </a:lnTo>
                  <a:lnTo>
                    <a:pt x="25400" y="910590"/>
                  </a:lnTo>
                  <a:lnTo>
                    <a:pt x="25400" y="905510"/>
                  </a:lnTo>
                  <a:close/>
                </a:path>
                <a:path w="25400" h="1026160">
                  <a:moveTo>
                    <a:pt x="25400" y="899160"/>
                  </a:moveTo>
                  <a:lnTo>
                    <a:pt x="0" y="899160"/>
                  </a:lnTo>
                  <a:lnTo>
                    <a:pt x="0" y="904240"/>
                  </a:lnTo>
                  <a:lnTo>
                    <a:pt x="25400" y="904240"/>
                  </a:lnTo>
                  <a:lnTo>
                    <a:pt x="25400" y="899160"/>
                  </a:lnTo>
                  <a:close/>
                </a:path>
                <a:path w="25400" h="1026160">
                  <a:moveTo>
                    <a:pt x="25400" y="892810"/>
                  </a:moveTo>
                  <a:lnTo>
                    <a:pt x="0" y="892810"/>
                  </a:lnTo>
                  <a:lnTo>
                    <a:pt x="0" y="897890"/>
                  </a:lnTo>
                  <a:lnTo>
                    <a:pt x="25400" y="897890"/>
                  </a:lnTo>
                  <a:lnTo>
                    <a:pt x="25400" y="892810"/>
                  </a:lnTo>
                  <a:close/>
                </a:path>
                <a:path w="25400" h="1026160">
                  <a:moveTo>
                    <a:pt x="25400" y="886460"/>
                  </a:moveTo>
                  <a:lnTo>
                    <a:pt x="0" y="886460"/>
                  </a:lnTo>
                  <a:lnTo>
                    <a:pt x="0" y="891540"/>
                  </a:lnTo>
                  <a:lnTo>
                    <a:pt x="25400" y="891540"/>
                  </a:lnTo>
                  <a:lnTo>
                    <a:pt x="25400" y="886460"/>
                  </a:lnTo>
                  <a:close/>
                </a:path>
                <a:path w="25400" h="1026160">
                  <a:moveTo>
                    <a:pt x="25400" y="880110"/>
                  </a:moveTo>
                  <a:lnTo>
                    <a:pt x="0" y="880110"/>
                  </a:lnTo>
                  <a:lnTo>
                    <a:pt x="0" y="885190"/>
                  </a:lnTo>
                  <a:lnTo>
                    <a:pt x="25400" y="885190"/>
                  </a:lnTo>
                  <a:lnTo>
                    <a:pt x="25400" y="880110"/>
                  </a:lnTo>
                  <a:close/>
                </a:path>
                <a:path w="25400" h="1026160">
                  <a:moveTo>
                    <a:pt x="25400" y="873760"/>
                  </a:moveTo>
                  <a:lnTo>
                    <a:pt x="0" y="873760"/>
                  </a:lnTo>
                  <a:lnTo>
                    <a:pt x="0" y="878840"/>
                  </a:lnTo>
                  <a:lnTo>
                    <a:pt x="25400" y="878840"/>
                  </a:lnTo>
                  <a:lnTo>
                    <a:pt x="25400" y="873760"/>
                  </a:lnTo>
                  <a:close/>
                </a:path>
                <a:path w="25400" h="1026160">
                  <a:moveTo>
                    <a:pt x="25400" y="867410"/>
                  </a:moveTo>
                  <a:lnTo>
                    <a:pt x="0" y="867410"/>
                  </a:lnTo>
                  <a:lnTo>
                    <a:pt x="0" y="872490"/>
                  </a:lnTo>
                  <a:lnTo>
                    <a:pt x="25400" y="872490"/>
                  </a:lnTo>
                  <a:lnTo>
                    <a:pt x="25400" y="867410"/>
                  </a:lnTo>
                  <a:close/>
                </a:path>
                <a:path w="25400" h="1026160">
                  <a:moveTo>
                    <a:pt x="25400" y="861060"/>
                  </a:moveTo>
                  <a:lnTo>
                    <a:pt x="0" y="861060"/>
                  </a:lnTo>
                  <a:lnTo>
                    <a:pt x="0" y="866140"/>
                  </a:lnTo>
                  <a:lnTo>
                    <a:pt x="25400" y="866140"/>
                  </a:lnTo>
                  <a:lnTo>
                    <a:pt x="25400" y="861060"/>
                  </a:lnTo>
                  <a:close/>
                </a:path>
                <a:path w="25400" h="1026160">
                  <a:moveTo>
                    <a:pt x="25400" y="854710"/>
                  </a:moveTo>
                  <a:lnTo>
                    <a:pt x="0" y="854710"/>
                  </a:lnTo>
                  <a:lnTo>
                    <a:pt x="0" y="859790"/>
                  </a:lnTo>
                  <a:lnTo>
                    <a:pt x="25400" y="859790"/>
                  </a:lnTo>
                  <a:lnTo>
                    <a:pt x="25400" y="854710"/>
                  </a:lnTo>
                  <a:close/>
                </a:path>
                <a:path w="25400" h="1026160">
                  <a:moveTo>
                    <a:pt x="25400" y="848360"/>
                  </a:moveTo>
                  <a:lnTo>
                    <a:pt x="0" y="848360"/>
                  </a:lnTo>
                  <a:lnTo>
                    <a:pt x="0" y="853440"/>
                  </a:lnTo>
                  <a:lnTo>
                    <a:pt x="25400" y="853440"/>
                  </a:lnTo>
                  <a:lnTo>
                    <a:pt x="25400" y="848360"/>
                  </a:lnTo>
                  <a:close/>
                </a:path>
                <a:path w="25400" h="1026160">
                  <a:moveTo>
                    <a:pt x="25400" y="842010"/>
                  </a:moveTo>
                  <a:lnTo>
                    <a:pt x="0" y="842010"/>
                  </a:lnTo>
                  <a:lnTo>
                    <a:pt x="0" y="847090"/>
                  </a:lnTo>
                  <a:lnTo>
                    <a:pt x="25400" y="847090"/>
                  </a:lnTo>
                  <a:lnTo>
                    <a:pt x="25400" y="842010"/>
                  </a:lnTo>
                  <a:close/>
                </a:path>
                <a:path w="25400" h="1026160">
                  <a:moveTo>
                    <a:pt x="25400" y="835660"/>
                  </a:moveTo>
                  <a:lnTo>
                    <a:pt x="0" y="835660"/>
                  </a:lnTo>
                  <a:lnTo>
                    <a:pt x="0" y="840740"/>
                  </a:lnTo>
                  <a:lnTo>
                    <a:pt x="25400" y="840740"/>
                  </a:lnTo>
                  <a:lnTo>
                    <a:pt x="25400" y="835660"/>
                  </a:lnTo>
                  <a:close/>
                </a:path>
                <a:path w="25400" h="1026160">
                  <a:moveTo>
                    <a:pt x="25400" y="829310"/>
                  </a:moveTo>
                  <a:lnTo>
                    <a:pt x="0" y="829310"/>
                  </a:lnTo>
                  <a:lnTo>
                    <a:pt x="0" y="834390"/>
                  </a:lnTo>
                  <a:lnTo>
                    <a:pt x="25400" y="834390"/>
                  </a:lnTo>
                  <a:lnTo>
                    <a:pt x="25400" y="829310"/>
                  </a:lnTo>
                  <a:close/>
                </a:path>
                <a:path w="25400" h="1026160">
                  <a:moveTo>
                    <a:pt x="25400" y="822960"/>
                  </a:moveTo>
                  <a:lnTo>
                    <a:pt x="0" y="822960"/>
                  </a:lnTo>
                  <a:lnTo>
                    <a:pt x="0" y="828040"/>
                  </a:lnTo>
                  <a:lnTo>
                    <a:pt x="25400" y="828040"/>
                  </a:lnTo>
                  <a:lnTo>
                    <a:pt x="25400" y="822960"/>
                  </a:lnTo>
                  <a:close/>
                </a:path>
                <a:path w="25400" h="1026160">
                  <a:moveTo>
                    <a:pt x="25400" y="816610"/>
                  </a:moveTo>
                  <a:lnTo>
                    <a:pt x="0" y="816610"/>
                  </a:lnTo>
                  <a:lnTo>
                    <a:pt x="0" y="821690"/>
                  </a:lnTo>
                  <a:lnTo>
                    <a:pt x="25400" y="821690"/>
                  </a:lnTo>
                  <a:lnTo>
                    <a:pt x="25400" y="816610"/>
                  </a:lnTo>
                  <a:close/>
                </a:path>
                <a:path w="25400" h="1026160">
                  <a:moveTo>
                    <a:pt x="25400" y="810260"/>
                  </a:moveTo>
                  <a:lnTo>
                    <a:pt x="0" y="810260"/>
                  </a:lnTo>
                  <a:lnTo>
                    <a:pt x="0" y="815340"/>
                  </a:lnTo>
                  <a:lnTo>
                    <a:pt x="25400" y="815340"/>
                  </a:lnTo>
                  <a:lnTo>
                    <a:pt x="25400" y="810260"/>
                  </a:lnTo>
                  <a:close/>
                </a:path>
                <a:path w="25400" h="1026160">
                  <a:moveTo>
                    <a:pt x="25400" y="803910"/>
                  </a:moveTo>
                  <a:lnTo>
                    <a:pt x="0" y="803910"/>
                  </a:lnTo>
                  <a:lnTo>
                    <a:pt x="0" y="808990"/>
                  </a:lnTo>
                  <a:lnTo>
                    <a:pt x="25400" y="808990"/>
                  </a:lnTo>
                  <a:lnTo>
                    <a:pt x="25400" y="803910"/>
                  </a:lnTo>
                  <a:close/>
                </a:path>
                <a:path w="25400" h="1026160">
                  <a:moveTo>
                    <a:pt x="25400" y="797560"/>
                  </a:moveTo>
                  <a:lnTo>
                    <a:pt x="0" y="797560"/>
                  </a:lnTo>
                  <a:lnTo>
                    <a:pt x="0" y="802640"/>
                  </a:lnTo>
                  <a:lnTo>
                    <a:pt x="25400" y="802640"/>
                  </a:lnTo>
                  <a:lnTo>
                    <a:pt x="25400" y="797560"/>
                  </a:lnTo>
                  <a:close/>
                </a:path>
                <a:path w="25400" h="1026160">
                  <a:moveTo>
                    <a:pt x="25400" y="791210"/>
                  </a:moveTo>
                  <a:lnTo>
                    <a:pt x="0" y="791210"/>
                  </a:lnTo>
                  <a:lnTo>
                    <a:pt x="0" y="796290"/>
                  </a:lnTo>
                  <a:lnTo>
                    <a:pt x="25400" y="796290"/>
                  </a:lnTo>
                  <a:lnTo>
                    <a:pt x="25400" y="791210"/>
                  </a:lnTo>
                  <a:close/>
                </a:path>
                <a:path w="25400" h="1026160">
                  <a:moveTo>
                    <a:pt x="25400" y="784860"/>
                  </a:moveTo>
                  <a:lnTo>
                    <a:pt x="0" y="784860"/>
                  </a:lnTo>
                  <a:lnTo>
                    <a:pt x="0" y="789940"/>
                  </a:lnTo>
                  <a:lnTo>
                    <a:pt x="25400" y="789940"/>
                  </a:lnTo>
                  <a:lnTo>
                    <a:pt x="25400" y="784860"/>
                  </a:lnTo>
                  <a:close/>
                </a:path>
                <a:path w="25400" h="1026160">
                  <a:moveTo>
                    <a:pt x="25400" y="778510"/>
                  </a:moveTo>
                  <a:lnTo>
                    <a:pt x="0" y="778510"/>
                  </a:lnTo>
                  <a:lnTo>
                    <a:pt x="0" y="783590"/>
                  </a:lnTo>
                  <a:lnTo>
                    <a:pt x="25400" y="783590"/>
                  </a:lnTo>
                  <a:lnTo>
                    <a:pt x="25400" y="778510"/>
                  </a:lnTo>
                  <a:close/>
                </a:path>
                <a:path w="25400" h="1026160">
                  <a:moveTo>
                    <a:pt x="25400" y="772160"/>
                  </a:moveTo>
                  <a:lnTo>
                    <a:pt x="0" y="772160"/>
                  </a:lnTo>
                  <a:lnTo>
                    <a:pt x="0" y="777240"/>
                  </a:lnTo>
                  <a:lnTo>
                    <a:pt x="25400" y="777240"/>
                  </a:lnTo>
                  <a:lnTo>
                    <a:pt x="25400" y="772160"/>
                  </a:lnTo>
                  <a:close/>
                </a:path>
                <a:path w="25400" h="1026160">
                  <a:moveTo>
                    <a:pt x="25400" y="765810"/>
                  </a:moveTo>
                  <a:lnTo>
                    <a:pt x="0" y="765810"/>
                  </a:lnTo>
                  <a:lnTo>
                    <a:pt x="0" y="770890"/>
                  </a:lnTo>
                  <a:lnTo>
                    <a:pt x="25400" y="770890"/>
                  </a:lnTo>
                  <a:lnTo>
                    <a:pt x="25400" y="765810"/>
                  </a:lnTo>
                  <a:close/>
                </a:path>
                <a:path w="25400" h="1026160">
                  <a:moveTo>
                    <a:pt x="25400" y="759460"/>
                  </a:moveTo>
                  <a:lnTo>
                    <a:pt x="0" y="759460"/>
                  </a:lnTo>
                  <a:lnTo>
                    <a:pt x="0" y="764540"/>
                  </a:lnTo>
                  <a:lnTo>
                    <a:pt x="25400" y="764540"/>
                  </a:lnTo>
                  <a:lnTo>
                    <a:pt x="25400" y="759460"/>
                  </a:lnTo>
                  <a:close/>
                </a:path>
                <a:path w="25400" h="1026160">
                  <a:moveTo>
                    <a:pt x="25400" y="753110"/>
                  </a:moveTo>
                  <a:lnTo>
                    <a:pt x="0" y="753110"/>
                  </a:lnTo>
                  <a:lnTo>
                    <a:pt x="0" y="758190"/>
                  </a:lnTo>
                  <a:lnTo>
                    <a:pt x="25400" y="758190"/>
                  </a:lnTo>
                  <a:lnTo>
                    <a:pt x="25400" y="753110"/>
                  </a:lnTo>
                  <a:close/>
                </a:path>
                <a:path w="25400" h="1026160">
                  <a:moveTo>
                    <a:pt x="25400" y="746760"/>
                  </a:moveTo>
                  <a:lnTo>
                    <a:pt x="0" y="746760"/>
                  </a:lnTo>
                  <a:lnTo>
                    <a:pt x="0" y="751840"/>
                  </a:lnTo>
                  <a:lnTo>
                    <a:pt x="25400" y="751840"/>
                  </a:lnTo>
                  <a:lnTo>
                    <a:pt x="25400" y="746760"/>
                  </a:lnTo>
                  <a:close/>
                </a:path>
                <a:path w="25400" h="1026160">
                  <a:moveTo>
                    <a:pt x="25400" y="740410"/>
                  </a:moveTo>
                  <a:lnTo>
                    <a:pt x="0" y="740410"/>
                  </a:lnTo>
                  <a:lnTo>
                    <a:pt x="0" y="745490"/>
                  </a:lnTo>
                  <a:lnTo>
                    <a:pt x="25400" y="745490"/>
                  </a:lnTo>
                  <a:lnTo>
                    <a:pt x="25400" y="740410"/>
                  </a:lnTo>
                  <a:close/>
                </a:path>
                <a:path w="25400" h="1026160">
                  <a:moveTo>
                    <a:pt x="25400" y="734060"/>
                  </a:moveTo>
                  <a:lnTo>
                    <a:pt x="0" y="734060"/>
                  </a:lnTo>
                  <a:lnTo>
                    <a:pt x="0" y="739140"/>
                  </a:lnTo>
                  <a:lnTo>
                    <a:pt x="25400" y="739140"/>
                  </a:lnTo>
                  <a:lnTo>
                    <a:pt x="25400" y="734060"/>
                  </a:lnTo>
                  <a:close/>
                </a:path>
                <a:path w="25400" h="1026160">
                  <a:moveTo>
                    <a:pt x="25400" y="727710"/>
                  </a:moveTo>
                  <a:lnTo>
                    <a:pt x="0" y="727710"/>
                  </a:lnTo>
                  <a:lnTo>
                    <a:pt x="0" y="732790"/>
                  </a:lnTo>
                  <a:lnTo>
                    <a:pt x="25400" y="732790"/>
                  </a:lnTo>
                  <a:lnTo>
                    <a:pt x="25400" y="727710"/>
                  </a:lnTo>
                  <a:close/>
                </a:path>
                <a:path w="25400" h="1026160">
                  <a:moveTo>
                    <a:pt x="25400" y="721360"/>
                  </a:moveTo>
                  <a:lnTo>
                    <a:pt x="0" y="721360"/>
                  </a:lnTo>
                  <a:lnTo>
                    <a:pt x="0" y="726440"/>
                  </a:lnTo>
                  <a:lnTo>
                    <a:pt x="25400" y="726440"/>
                  </a:lnTo>
                  <a:lnTo>
                    <a:pt x="25400" y="721360"/>
                  </a:lnTo>
                  <a:close/>
                </a:path>
                <a:path w="25400" h="1026160">
                  <a:moveTo>
                    <a:pt x="25400" y="715010"/>
                  </a:moveTo>
                  <a:lnTo>
                    <a:pt x="0" y="715010"/>
                  </a:lnTo>
                  <a:lnTo>
                    <a:pt x="0" y="720090"/>
                  </a:lnTo>
                  <a:lnTo>
                    <a:pt x="25400" y="720090"/>
                  </a:lnTo>
                  <a:lnTo>
                    <a:pt x="25400" y="715010"/>
                  </a:lnTo>
                  <a:close/>
                </a:path>
                <a:path w="25400" h="1026160">
                  <a:moveTo>
                    <a:pt x="25400" y="708660"/>
                  </a:moveTo>
                  <a:lnTo>
                    <a:pt x="0" y="708660"/>
                  </a:lnTo>
                  <a:lnTo>
                    <a:pt x="0" y="713740"/>
                  </a:lnTo>
                  <a:lnTo>
                    <a:pt x="25400" y="713740"/>
                  </a:lnTo>
                  <a:lnTo>
                    <a:pt x="25400" y="708660"/>
                  </a:lnTo>
                  <a:close/>
                </a:path>
                <a:path w="25400" h="1026160">
                  <a:moveTo>
                    <a:pt x="25400" y="702310"/>
                  </a:moveTo>
                  <a:lnTo>
                    <a:pt x="0" y="702310"/>
                  </a:lnTo>
                  <a:lnTo>
                    <a:pt x="0" y="707390"/>
                  </a:lnTo>
                  <a:lnTo>
                    <a:pt x="25400" y="707390"/>
                  </a:lnTo>
                  <a:lnTo>
                    <a:pt x="25400" y="702310"/>
                  </a:lnTo>
                  <a:close/>
                </a:path>
                <a:path w="25400" h="1026160">
                  <a:moveTo>
                    <a:pt x="25400" y="695959"/>
                  </a:moveTo>
                  <a:lnTo>
                    <a:pt x="0" y="695959"/>
                  </a:lnTo>
                  <a:lnTo>
                    <a:pt x="0" y="701040"/>
                  </a:lnTo>
                  <a:lnTo>
                    <a:pt x="25400" y="701040"/>
                  </a:lnTo>
                  <a:lnTo>
                    <a:pt x="25400" y="695959"/>
                  </a:lnTo>
                  <a:close/>
                </a:path>
                <a:path w="25400" h="1026160">
                  <a:moveTo>
                    <a:pt x="25400" y="689610"/>
                  </a:moveTo>
                  <a:lnTo>
                    <a:pt x="0" y="689610"/>
                  </a:lnTo>
                  <a:lnTo>
                    <a:pt x="0" y="694690"/>
                  </a:lnTo>
                  <a:lnTo>
                    <a:pt x="25400" y="694690"/>
                  </a:lnTo>
                  <a:lnTo>
                    <a:pt x="25400" y="689610"/>
                  </a:lnTo>
                  <a:close/>
                </a:path>
                <a:path w="25400" h="1026160">
                  <a:moveTo>
                    <a:pt x="25400" y="684530"/>
                  </a:moveTo>
                  <a:lnTo>
                    <a:pt x="0" y="684530"/>
                  </a:lnTo>
                  <a:lnTo>
                    <a:pt x="0" y="688340"/>
                  </a:lnTo>
                  <a:lnTo>
                    <a:pt x="25400" y="688340"/>
                  </a:lnTo>
                  <a:lnTo>
                    <a:pt x="25400" y="684530"/>
                  </a:lnTo>
                  <a:close/>
                </a:path>
              </a:pathLst>
            </a:custGeom>
            <a:solidFill>
              <a:srgbClr val="204CD2"/>
            </a:solidFill>
          </p:spPr>
          <p:txBody>
            <a:bodyPr wrap="square" lIns="0" tIns="0" rIns="0" bIns="0" rtlCol="0"/>
            <a:lstStyle/>
            <a:p>
              <a:endParaRPr/>
            </a:p>
          </p:txBody>
        </p:sp>
        <p:sp>
          <p:nvSpPr>
            <p:cNvPr id="485" name="object 485"/>
            <p:cNvSpPr/>
            <p:nvPr/>
          </p:nvSpPr>
          <p:spPr>
            <a:xfrm>
              <a:off x="5300979" y="5354320"/>
              <a:ext cx="25400" cy="1031240"/>
            </a:xfrm>
            <a:custGeom>
              <a:avLst/>
              <a:gdLst/>
              <a:ahLst/>
              <a:cxnLst/>
              <a:rect l="l" t="t" r="r" b="b"/>
              <a:pathLst>
                <a:path w="25400" h="1031239">
                  <a:moveTo>
                    <a:pt x="3810" y="0"/>
                  </a:moveTo>
                  <a:lnTo>
                    <a:pt x="0" y="0"/>
                  </a:lnTo>
                  <a:lnTo>
                    <a:pt x="0" y="2539"/>
                  </a:lnTo>
                  <a:lnTo>
                    <a:pt x="11430" y="2539"/>
                  </a:lnTo>
                  <a:lnTo>
                    <a:pt x="11430" y="1269"/>
                  </a:lnTo>
                  <a:lnTo>
                    <a:pt x="3810" y="1269"/>
                  </a:lnTo>
                  <a:lnTo>
                    <a:pt x="3810" y="0"/>
                  </a:lnTo>
                  <a:close/>
                </a:path>
                <a:path w="25400" h="1031239">
                  <a:moveTo>
                    <a:pt x="17779" y="2539"/>
                  </a:moveTo>
                  <a:lnTo>
                    <a:pt x="0" y="2539"/>
                  </a:lnTo>
                  <a:lnTo>
                    <a:pt x="0" y="8889"/>
                  </a:lnTo>
                  <a:lnTo>
                    <a:pt x="25400" y="8889"/>
                  </a:lnTo>
                  <a:lnTo>
                    <a:pt x="25400" y="3809"/>
                  </a:lnTo>
                  <a:lnTo>
                    <a:pt x="17779" y="3809"/>
                  </a:lnTo>
                  <a:lnTo>
                    <a:pt x="17779" y="2539"/>
                  </a:lnTo>
                  <a:close/>
                </a:path>
                <a:path w="25400" h="1031239">
                  <a:moveTo>
                    <a:pt x="25400" y="8890"/>
                  </a:moveTo>
                  <a:lnTo>
                    <a:pt x="0" y="8890"/>
                  </a:lnTo>
                  <a:lnTo>
                    <a:pt x="0" y="15239"/>
                  </a:lnTo>
                  <a:lnTo>
                    <a:pt x="25400" y="15239"/>
                  </a:lnTo>
                  <a:lnTo>
                    <a:pt x="25400" y="8890"/>
                  </a:lnTo>
                  <a:close/>
                </a:path>
                <a:path w="25400" h="1031239">
                  <a:moveTo>
                    <a:pt x="25400" y="15239"/>
                  </a:moveTo>
                  <a:lnTo>
                    <a:pt x="0" y="15239"/>
                  </a:lnTo>
                  <a:lnTo>
                    <a:pt x="0" y="21589"/>
                  </a:lnTo>
                  <a:lnTo>
                    <a:pt x="25400" y="21589"/>
                  </a:lnTo>
                  <a:lnTo>
                    <a:pt x="25400" y="15239"/>
                  </a:lnTo>
                  <a:close/>
                </a:path>
                <a:path w="25400" h="1031239">
                  <a:moveTo>
                    <a:pt x="25400" y="21589"/>
                  </a:moveTo>
                  <a:lnTo>
                    <a:pt x="0" y="21589"/>
                  </a:lnTo>
                  <a:lnTo>
                    <a:pt x="0" y="27939"/>
                  </a:lnTo>
                  <a:lnTo>
                    <a:pt x="25400" y="27939"/>
                  </a:lnTo>
                  <a:lnTo>
                    <a:pt x="25400" y="21589"/>
                  </a:lnTo>
                  <a:close/>
                </a:path>
                <a:path w="25400" h="1031239">
                  <a:moveTo>
                    <a:pt x="25400" y="27939"/>
                  </a:moveTo>
                  <a:lnTo>
                    <a:pt x="0" y="27939"/>
                  </a:lnTo>
                  <a:lnTo>
                    <a:pt x="0" y="34289"/>
                  </a:lnTo>
                  <a:lnTo>
                    <a:pt x="25400" y="34289"/>
                  </a:lnTo>
                  <a:lnTo>
                    <a:pt x="25400" y="27939"/>
                  </a:lnTo>
                  <a:close/>
                </a:path>
                <a:path w="25400" h="1031239">
                  <a:moveTo>
                    <a:pt x="25400" y="34289"/>
                  </a:moveTo>
                  <a:lnTo>
                    <a:pt x="0" y="34289"/>
                  </a:lnTo>
                  <a:lnTo>
                    <a:pt x="0" y="40639"/>
                  </a:lnTo>
                  <a:lnTo>
                    <a:pt x="25400" y="40639"/>
                  </a:lnTo>
                  <a:lnTo>
                    <a:pt x="25400" y="34289"/>
                  </a:lnTo>
                  <a:close/>
                </a:path>
                <a:path w="25400" h="1031239">
                  <a:moveTo>
                    <a:pt x="25400" y="40639"/>
                  </a:moveTo>
                  <a:lnTo>
                    <a:pt x="0" y="40639"/>
                  </a:lnTo>
                  <a:lnTo>
                    <a:pt x="0" y="46989"/>
                  </a:lnTo>
                  <a:lnTo>
                    <a:pt x="25400" y="46989"/>
                  </a:lnTo>
                  <a:lnTo>
                    <a:pt x="25400" y="40639"/>
                  </a:lnTo>
                  <a:close/>
                </a:path>
                <a:path w="25400" h="1031239">
                  <a:moveTo>
                    <a:pt x="25400" y="46989"/>
                  </a:moveTo>
                  <a:lnTo>
                    <a:pt x="0" y="46989"/>
                  </a:lnTo>
                  <a:lnTo>
                    <a:pt x="0" y="59689"/>
                  </a:lnTo>
                  <a:lnTo>
                    <a:pt x="25400" y="59689"/>
                  </a:lnTo>
                  <a:lnTo>
                    <a:pt x="25400" y="46989"/>
                  </a:lnTo>
                  <a:close/>
                </a:path>
                <a:path w="25400" h="1031239">
                  <a:moveTo>
                    <a:pt x="25400" y="59689"/>
                  </a:moveTo>
                  <a:lnTo>
                    <a:pt x="0" y="59689"/>
                  </a:lnTo>
                  <a:lnTo>
                    <a:pt x="0" y="85089"/>
                  </a:lnTo>
                  <a:lnTo>
                    <a:pt x="25400" y="85089"/>
                  </a:lnTo>
                  <a:lnTo>
                    <a:pt x="25400" y="59689"/>
                  </a:lnTo>
                  <a:close/>
                </a:path>
                <a:path w="25400" h="1031239">
                  <a:moveTo>
                    <a:pt x="25400" y="85089"/>
                  </a:moveTo>
                  <a:lnTo>
                    <a:pt x="0" y="85089"/>
                  </a:lnTo>
                  <a:lnTo>
                    <a:pt x="0" y="97789"/>
                  </a:lnTo>
                  <a:lnTo>
                    <a:pt x="25400" y="97789"/>
                  </a:lnTo>
                  <a:lnTo>
                    <a:pt x="25400" y="85089"/>
                  </a:lnTo>
                  <a:close/>
                </a:path>
                <a:path w="25400" h="1031239">
                  <a:moveTo>
                    <a:pt x="25400" y="97789"/>
                  </a:moveTo>
                  <a:lnTo>
                    <a:pt x="0" y="97789"/>
                  </a:lnTo>
                  <a:lnTo>
                    <a:pt x="0" y="104139"/>
                  </a:lnTo>
                  <a:lnTo>
                    <a:pt x="25400" y="104139"/>
                  </a:lnTo>
                  <a:lnTo>
                    <a:pt x="25400" y="97789"/>
                  </a:lnTo>
                  <a:close/>
                </a:path>
                <a:path w="25400" h="1031239">
                  <a:moveTo>
                    <a:pt x="25400" y="104139"/>
                  </a:moveTo>
                  <a:lnTo>
                    <a:pt x="0" y="104139"/>
                  </a:lnTo>
                  <a:lnTo>
                    <a:pt x="0" y="110489"/>
                  </a:lnTo>
                  <a:lnTo>
                    <a:pt x="25400" y="110489"/>
                  </a:lnTo>
                  <a:lnTo>
                    <a:pt x="25400" y="104139"/>
                  </a:lnTo>
                  <a:close/>
                </a:path>
                <a:path w="25400" h="1031239">
                  <a:moveTo>
                    <a:pt x="25400" y="110489"/>
                  </a:moveTo>
                  <a:lnTo>
                    <a:pt x="0" y="110489"/>
                  </a:lnTo>
                  <a:lnTo>
                    <a:pt x="0" y="116839"/>
                  </a:lnTo>
                  <a:lnTo>
                    <a:pt x="25400" y="116839"/>
                  </a:lnTo>
                  <a:lnTo>
                    <a:pt x="25400" y="110489"/>
                  </a:lnTo>
                  <a:close/>
                </a:path>
                <a:path w="25400" h="1031239">
                  <a:moveTo>
                    <a:pt x="25400" y="116839"/>
                  </a:moveTo>
                  <a:lnTo>
                    <a:pt x="0" y="116839"/>
                  </a:lnTo>
                  <a:lnTo>
                    <a:pt x="0" y="123189"/>
                  </a:lnTo>
                  <a:lnTo>
                    <a:pt x="25400" y="123189"/>
                  </a:lnTo>
                  <a:lnTo>
                    <a:pt x="25400" y="116839"/>
                  </a:lnTo>
                  <a:close/>
                </a:path>
                <a:path w="25400" h="1031239">
                  <a:moveTo>
                    <a:pt x="25400" y="123189"/>
                  </a:moveTo>
                  <a:lnTo>
                    <a:pt x="0" y="123189"/>
                  </a:lnTo>
                  <a:lnTo>
                    <a:pt x="0" y="129539"/>
                  </a:lnTo>
                  <a:lnTo>
                    <a:pt x="25400" y="129539"/>
                  </a:lnTo>
                  <a:lnTo>
                    <a:pt x="25400" y="123189"/>
                  </a:lnTo>
                  <a:close/>
                </a:path>
                <a:path w="25400" h="1031239">
                  <a:moveTo>
                    <a:pt x="25400" y="130810"/>
                  </a:moveTo>
                  <a:lnTo>
                    <a:pt x="0" y="130810"/>
                  </a:lnTo>
                  <a:lnTo>
                    <a:pt x="0" y="135889"/>
                  </a:lnTo>
                  <a:lnTo>
                    <a:pt x="25400" y="135889"/>
                  </a:lnTo>
                  <a:lnTo>
                    <a:pt x="25400" y="130810"/>
                  </a:lnTo>
                  <a:close/>
                </a:path>
                <a:path w="25400" h="1031239">
                  <a:moveTo>
                    <a:pt x="25400" y="129539"/>
                  </a:moveTo>
                  <a:lnTo>
                    <a:pt x="0" y="129539"/>
                  </a:lnTo>
                  <a:lnTo>
                    <a:pt x="0" y="130809"/>
                  </a:lnTo>
                  <a:lnTo>
                    <a:pt x="25400" y="130809"/>
                  </a:lnTo>
                  <a:lnTo>
                    <a:pt x="25400" y="129539"/>
                  </a:lnTo>
                  <a:close/>
                </a:path>
                <a:path w="25400" h="1031239">
                  <a:moveTo>
                    <a:pt x="25400" y="135889"/>
                  </a:moveTo>
                  <a:lnTo>
                    <a:pt x="0" y="135889"/>
                  </a:lnTo>
                  <a:lnTo>
                    <a:pt x="0" y="142239"/>
                  </a:lnTo>
                  <a:lnTo>
                    <a:pt x="25400" y="142239"/>
                  </a:lnTo>
                  <a:lnTo>
                    <a:pt x="25400" y="135889"/>
                  </a:lnTo>
                  <a:close/>
                </a:path>
                <a:path w="25400" h="1031239">
                  <a:moveTo>
                    <a:pt x="25400" y="142239"/>
                  </a:moveTo>
                  <a:lnTo>
                    <a:pt x="0" y="142239"/>
                  </a:lnTo>
                  <a:lnTo>
                    <a:pt x="0" y="148589"/>
                  </a:lnTo>
                  <a:lnTo>
                    <a:pt x="25400" y="148589"/>
                  </a:lnTo>
                  <a:lnTo>
                    <a:pt x="25400" y="142239"/>
                  </a:lnTo>
                  <a:close/>
                </a:path>
                <a:path w="25400" h="1031239">
                  <a:moveTo>
                    <a:pt x="25400" y="148589"/>
                  </a:moveTo>
                  <a:lnTo>
                    <a:pt x="0" y="148589"/>
                  </a:lnTo>
                  <a:lnTo>
                    <a:pt x="0" y="154939"/>
                  </a:lnTo>
                  <a:lnTo>
                    <a:pt x="25400" y="154939"/>
                  </a:lnTo>
                  <a:lnTo>
                    <a:pt x="25400" y="148589"/>
                  </a:lnTo>
                  <a:close/>
                </a:path>
                <a:path w="25400" h="1031239">
                  <a:moveTo>
                    <a:pt x="25400" y="154939"/>
                  </a:moveTo>
                  <a:lnTo>
                    <a:pt x="0" y="154939"/>
                  </a:lnTo>
                  <a:lnTo>
                    <a:pt x="0" y="161289"/>
                  </a:lnTo>
                  <a:lnTo>
                    <a:pt x="25400" y="161289"/>
                  </a:lnTo>
                  <a:lnTo>
                    <a:pt x="25400" y="154939"/>
                  </a:lnTo>
                  <a:close/>
                </a:path>
                <a:path w="25400" h="1031239">
                  <a:moveTo>
                    <a:pt x="25400" y="161289"/>
                  </a:moveTo>
                  <a:lnTo>
                    <a:pt x="0" y="161289"/>
                  </a:lnTo>
                  <a:lnTo>
                    <a:pt x="0" y="167639"/>
                  </a:lnTo>
                  <a:lnTo>
                    <a:pt x="25400" y="167639"/>
                  </a:lnTo>
                  <a:lnTo>
                    <a:pt x="25400" y="161289"/>
                  </a:lnTo>
                  <a:close/>
                </a:path>
                <a:path w="25400" h="1031239">
                  <a:moveTo>
                    <a:pt x="25400" y="167639"/>
                  </a:moveTo>
                  <a:lnTo>
                    <a:pt x="0" y="167639"/>
                  </a:lnTo>
                  <a:lnTo>
                    <a:pt x="0" y="193039"/>
                  </a:lnTo>
                  <a:lnTo>
                    <a:pt x="25400" y="193039"/>
                  </a:lnTo>
                  <a:lnTo>
                    <a:pt x="25400" y="167639"/>
                  </a:lnTo>
                  <a:close/>
                </a:path>
                <a:path w="25400" h="1031239">
                  <a:moveTo>
                    <a:pt x="25400" y="193040"/>
                  </a:moveTo>
                  <a:lnTo>
                    <a:pt x="0" y="193040"/>
                  </a:lnTo>
                  <a:lnTo>
                    <a:pt x="0" y="199389"/>
                  </a:lnTo>
                  <a:lnTo>
                    <a:pt x="25400" y="199389"/>
                  </a:lnTo>
                  <a:lnTo>
                    <a:pt x="25400" y="193040"/>
                  </a:lnTo>
                  <a:close/>
                </a:path>
                <a:path w="25400" h="1031239">
                  <a:moveTo>
                    <a:pt x="25400" y="199390"/>
                  </a:moveTo>
                  <a:lnTo>
                    <a:pt x="0" y="199390"/>
                  </a:lnTo>
                  <a:lnTo>
                    <a:pt x="0" y="205739"/>
                  </a:lnTo>
                  <a:lnTo>
                    <a:pt x="25400" y="205739"/>
                  </a:lnTo>
                  <a:lnTo>
                    <a:pt x="25400" y="199390"/>
                  </a:lnTo>
                  <a:close/>
                </a:path>
                <a:path w="25400" h="1031239">
                  <a:moveTo>
                    <a:pt x="25400" y="205740"/>
                  </a:moveTo>
                  <a:lnTo>
                    <a:pt x="0" y="205740"/>
                  </a:lnTo>
                  <a:lnTo>
                    <a:pt x="0" y="212089"/>
                  </a:lnTo>
                  <a:lnTo>
                    <a:pt x="25400" y="212089"/>
                  </a:lnTo>
                  <a:lnTo>
                    <a:pt x="25400" y="205740"/>
                  </a:lnTo>
                  <a:close/>
                </a:path>
                <a:path w="25400" h="1031239">
                  <a:moveTo>
                    <a:pt x="25400" y="212090"/>
                  </a:moveTo>
                  <a:lnTo>
                    <a:pt x="0" y="212090"/>
                  </a:lnTo>
                  <a:lnTo>
                    <a:pt x="0" y="215899"/>
                  </a:lnTo>
                  <a:lnTo>
                    <a:pt x="25400" y="215899"/>
                  </a:lnTo>
                  <a:lnTo>
                    <a:pt x="25400" y="212090"/>
                  </a:lnTo>
                  <a:close/>
                </a:path>
                <a:path w="25400" h="1031239">
                  <a:moveTo>
                    <a:pt x="25400" y="215900"/>
                  </a:moveTo>
                  <a:lnTo>
                    <a:pt x="0" y="215900"/>
                  </a:lnTo>
                  <a:lnTo>
                    <a:pt x="0" y="218439"/>
                  </a:lnTo>
                  <a:lnTo>
                    <a:pt x="25400" y="218439"/>
                  </a:lnTo>
                  <a:lnTo>
                    <a:pt x="25400" y="215900"/>
                  </a:lnTo>
                  <a:close/>
                </a:path>
                <a:path w="25400" h="1031239">
                  <a:moveTo>
                    <a:pt x="25400" y="218440"/>
                  </a:moveTo>
                  <a:lnTo>
                    <a:pt x="0" y="218440"/>
                  </a:lnTo>
                  <a:lnTo>
                    <a:pt x="0" y="231139"/>
                  </a:lnTo>
                  <a:lnTo>
                    <a:pt x="25400" y="231139"/>
                  </a:lnTo>
                  <a:lnTo>
                    <a:pt x="25400" y="218440"/>
                  </a:lnTo>
                  <a:close/>
                </a:path>
                <a:path w="25400" h="1031239">
                  <a:moveTo>
                    <a:pt x="25400" y="231140"/>
                  </a:moveTo>
                  <a:lnTo>
                    <a:pt x="0" y="231140"/>
                  </a:lnTo>
                  <a:lnTo>
                    <a:pt x="0" y="237489"/>
                  </a:lnTo>
                  <a:lnTo>
                    <a:pt x="25400" y="237489"/>
                  </a:lnTo>
                  <a:lnTo>
                    <a:pt x="25400" y="231140"/>
                  </a:lnTo>
                  <a:close/>
                </a:path>
                <a:path w="25400" h="1031239">
                  <a:moveTo>
                    <a:pt x="25400" y="237489"/>
                  </a:moveTo>
                  <a:lnTo>
                    <a:pt x="0" y="237489"/>
                  </a:lnTo>
                  <a:lnTo>
                    <a:pt x="0" y="247649"/>
                  </a:lnTo>
                  <a:lnTo>
                    <a:pt x="25400" y="247649"/>
                  </a:lnTo>
                  <a:lnTo>
                    <a:pt x="25400" y="237489"/>
                  </a:lnTo>
                  <a:close/>
                </a:path>
                <a:path w="25400" h="1031239">
                  <a:moveTo>
                    <a:pt x="25400" y="247650"/>
                  </a:moveTo>
                  <a:lnTo>
                    <a:pt x="0" y="247650"/>
                  </a:lnTo>
                  <a:lnTo>
                    <a:pt x="0" y="253999"/>
                  </a:lnTo>
                  <a:lnTo>
                    <a:pt x="25400" y="253999"/>
                  </a:lnTo>
                  <a:lnTo>
                    <a:pt x="25400" y="247650"/>
                  </a:lnTo>
                  <a:close/>
                </a:path>
                <a:path w="25400" h="1031239">
                  <a:moveTo>
                    <a:pt x="25400" y="254000"/>
                  </a:moveTo>
                  <a:lnTo>
                    <a:pt x="0" y="254000"/>
                  </a:lnTo>
                  <a:lnTo>
                    <a:pt x="0" y="262889"/>
                  </a:lnTo>
                  <a:lnTo>
                    <a:pt x="25400" y="262889"/>
                  </a:lnTo>
                  <a:lnTo>
                    <a:pt x="25400" y="254000"/>
                  </a:lnTo>
                  <a:close/>
                </a:path>
                <a:path w="25400" h="1031239">
                  <a:moveTo>
                    <a:pt x="25400" y="262889"/>
                  </a:moveTo>
                  <a:lnTo>
                    <a:pt x="0" y="262889"/>
                  </a:lnTo>
                  <a:lnTo>
                    <a:pt x="0" y="267969"/>
                  </a:lnTo>
                  <a:lnTo>
                    <a:pt x="25400" y="267969"/>
                  </a:lnTo>
                  <a:lnTo>
                    <a:pt x="25400" y="262889"/>
                  </a:lnTo>
                  <a:close/>
                </a:path>
                <a:path w="25400" h="1031239">
                  <a:moveTo>
                    <a:pt x="25400" y="267969"/>
                  </a:moveTo>
                  <a:lnTo>
                    <a:pt x="0" y="267969"/>
                  </a:lnTo>
                  <a:lnTo>
                    <a:pt x="0" y="269239"/>
                  </a:lnTo>
                  <a:lnTo>
                    <a:pt x="25400" y="269239"/>
                  </a:lnTo>
                  <a:lnTo>
                    <a:pt x="25400" y="267969"/>
                  </a:lnTo>
                  <a:close/>
                </a:path>
                <a:path w="25400" h="1031239">
                  <a:moveTo>
                    <a:pt x="25400" y="269239"/>
                  </a:moveTo>
                  <a:lnTo>
                    <a:pt x="0" y="269239"/>
                  </a:lnTo>
                  <a:lnTo>
                    <a:pt x="0" y="275589"/>
                  </a:lnTo>
                  <a:lnTo>
                    <a:pt x="25400" y="275589"/>
                  </a:lnTo>
                  <a:lnTo>
                    <a:pt x="25400" y="269239"/>
                  </a:lnTo>
                  <a:close/>
                </a:path>
                <a:path w="25400" h="1031239">
                  <a:moveTo>
                    <a:pt x="25400" y="275590"/>
                  </a:moveTo>
                  <a:lnTo>
                    <a:pt x="0" y="275590"/>
                  </a:lnTo>
                  <a:lnTo>
                    <a:pt x="0" y="285749"/>
                  </a:lnTo>
                  <a:lnTo>
                    <a:pt x="25400" y="285749"/>
                  </a:lnTo>
                  <a:lnTo>
                    <a:pt x="25400" y="275590"/>
                  </a:lnTo>
                  <a:close/>
                </a:path>
                <a:path w="25400" h="1031239">
                  <a:moveTo>
                    <a:pt x="25400" y="285750"/>
                  </a:moveTo>
                  <a:lnTo>
                    <a:pt x="0" y="285750"/>
                  </a:lnTo>
                  <a:lnTo>
                    <a:pt x="0" y="294639"/>
                  </a:lnTo>
                  <a:lnTo>
                    <a:pt x="25400" y="294639"/>
                  </a:lnTo>
                  <a:lnTo>
                    <a:pt x="25400" y="285750"/>
                  </a:lnTo>
                  <a:close/>
                </a:path>
                <a:path w="25400" h="1031239">
                  <a:moveTo>
                    <a:pt x="25400" y="294639"/>
                  </a:moveTo>
                  <a:lnTo>
                    <a:pt x="0" y="294639"/>
                  </a:lnTo>
                  <a:lnTo>
                    <a:pt x="0" y="332739"/>
                  </a:lnTo>
                  <a:lnTo>
                    <a:pt x="25400" y="332739"/>
                  </a:lnTo>
                  <a:lnTo>
                    <a:pt x="25400" y="294639"/>
                  </a:lnTo>
                  <a:close/>
                </a:path>
                <a:path w="25400" h="1031239">
                  <a:moveTo>
                    <a:pt x="25400" y="332739"/>
                  </a:moveTo>
                  <a:lnTo>
                    <a:pt x="0" y="332739"/>
                  </a:lnTo>
                  <a:lnTo>
                    <a:pt x="0" y="336549"/>
                  </a:lnTo>
                  <a:lnTo>
                    <a:pt x="25400" y="336549"/>
                  </a:lnTo>
                  <a:lnTo>
                    <a:pt x="25400" y="332739"/>
                  </a:lnTo>
                  <a:close/>
                </a:path>
                <a:path w="25400" h="1031239">
                  <a:moveTo>
                    <a:pt x="25400" y="336550"/>
                  </a:moveTo>
                  <a:lnTo>
                    <a:pt x="0" y="336550"/>
                  </a:lnTo>
                  <a:lnTo>
                    <a:pt x="0" y="339089"/>
                  </a:lnTo>
                  <a:lnTo>
                    <a:pt x="25400" y="339089"/>
                  </a:lnTo>
                  <a:lnTo>
                    <a:pt x="25400" y="336550"/>
                  </a:lnTo>
                  <a:close/>
                </a:path>
                <a:path w="25400" h="1031239">
                  <a:moveTo>
                    <a:pt x="25400" y="339090"/>
                  </a:moveTo>
                  <a:lnTo>
                    <a:pt x="0" y="339090"/>
                  </a:lnTo>
                  <a:lnTo>
                    <a:pt x="0" y="345439"/>
                  </a:lnTo>
                  <a:lnTo>
                    <a:pt x="25400" y="345439"/>
                  </a:lnTo>
                  <a:lnTo>
                    <a:pt x="25400" y="339090"/>
                  </a:lnTo>
                  <a:close/>
                </a:path>
                <a:path w="25400" h="1031239">
                  <a:moveTo>
                    <a:pt x="25400" y="345439"/>
                  </a:moveTo>
                  <a:lnTo>
                    <a:pt x="0" y="345439"/>
                  </a:lnTo>
                  <a:lnTo>
                    <a:pt x="0" y="349249"/>
                  </a:lnTo>
                  <a:lnTo>
                    <a:pt x="25400" y="349249"/>
                  </a:lnTo>
                  <a:lnTo>
                    <a:pt x="25400" y="345439"/>
                  </a:lnTo>
                  <a:close/>
                </a:path>
                <a:path w="25400" h="1031239">
                  <a:moveTo>
                    <a:pt x="25400" y="349249"/>
                  </a:moveTo>
                  <a:lnTo>
                    <a:pt x="0" y="349249"/>
                  </a:lnTo>
                  <a:lnTo>
                    <a:pt x="0" y="387349"/>
                  </a:lnTo>
                  <a:lnTo>
                    <a:pt x="25400" y="387349"/>
                  </a:lnTo>
                  <a:lnTo>
                    <a:pt x="25400" y="349249"/>
                  </a:lnTo>
                  <a:close/>
                </a:path>
                <a:path w="25400" h="1031239">
                  <a:moveTo>
                    <a:pt x="25400" y="387350"/>
                  </a:moveTo>
                  <a:lnTo>
                    <a:pt x="0" y="387350"/>
                  </a:lnTo>
                  <a:lnTo>
                    <a:pt x="0" y="396239"/>
                  </a:lnTo>
                  <a:lnTo>
                    <a:pt x="25400" y="396239"/>
                  </a:lnTo>
                  <a:lnTo>
                    <a:pt x="25400" y="387350"/>
                  </a:lnTo>
                  <a:close/>
                </a:path>
                <a:path w="25400" h="1031239">
                  <a:moveTo>
                    <a:pt x="25400" y="396239"/>
                  </a:moveTo>
                  <a:lnTo>
                    <a:pt x="0" y="396239"/>
                  </a:lnTo>
                  <a:lnTo>
                    <a:pt x="0" y="402589"/>
                  </a:lnTo>
                  <a:lnTo>
                    <a:pt x="25400" y="402589"/>
                  </a:lnTo>
                  <a:lnTo>
                    <a:pt x="25400" y="396239"/>
                  </a:lnTo>
                  <a:close/>
                </a:path>
                <a:path w="25400" h="1031239">
                  <a:moveTo>
                    <a:pt x="25400" y="402589"/>
                  </a:moveTo>
                  <a:lnTo>
                    <a:pt x="0" y="402589"/>
                  </a:lnTo>
                  <a:lnTo>
                    <a:pt x="0" y="408939"/>
                  </a:lnTo>
                  <a:lnTo>
                    <a:pt x="25400" y="408939"/>
                  </a:lnTo>
                  <a:lnTo>
                    <a:pt x="25400" y="402589"/>
                  </a:lnTo>
                  <a:close/>
                </a:path>
                <a:path w="25400" h="1031239">
                  <a:moveTo>
                    <a:pt x="25400" y="408939"/>
                  </a:moveTo>
                  <a:lnTo>
                    <a:pt x="0" y="408939"/>
                  </a:lnTo>
                  <a:lnTo>
                    <a:pt x="0" y="412749"/>
                  </a:lnTo>
                  <a:lnTo>
                    <a:pt x="25400" y="412749"/>
                  </a:lnTo>
                  <a:lnTo>
                    <a:pt x="25400" y="408939"/>
                  </a:lnTo>
                  <a:close/>
                </a:path>
                <a:path w="25400" h="1031239">
                  <a:moveTo>
                    <a:pt x="25400" y="412750"/>
                  </a:moveTo>
                  <a:lnTo>
                    <a:pt x="0" y="412750"/>
                  </a:lnTo>
                  <a:lnTo>
                    <a:pt x="0" y="419099"/>
                  </a:lnTo>
                  <a:lnTo>
                    <a:pt x="25400" y="419099"/>
                  </a:lnTo>
                  <a:lnTo>
                    <a:pt x="25400" y="412750"/>
                  </a:lnTo>
                  <a:close/>
                </a:path>
                <a:path w="25400" h="1031239">
                  <a:moveTo>
                    <a:pt x="25400" y="419100"/>
                  </a:moveTo>
                  <a:lnTo>
                    <a:pt x="0" y="419100"/>
                  </a:lnTo>
                  <a:lnTo>
                    <a:pt x="0" y="421639"/>
                  </a:lnTo>
                  <a:lnTo>
                    <a:pt x="25400" y="421639"/>
                  </a:lnTo>
                  <a:lnTo>
                    <a:pt x="25400" y="419100"/>
                  </a:lnTo>
                  <a:close/>
                </a:path>
                <a:path w="25400" h="1031239">
                  <a:moveTo>
                    <a:pt x="25400" y="421639"/>
                  </a:moveTo>
                  <a:lnTo>
                    <a:pt x="0" y="421639"/>
                  </a:lnTo>
                  <a:lnTo>
                    <a:pt x="0" y="425449"/>
                  </a:lnTo>
                  <a:lnTo>
                    <a:pt x="25400" y="425449"/>
                  </a:lnTo>
                  <a:lnTo>
                    <a:pt x="25400" y="421639"/>
                  </a:lnTo>
                  <a:close/>
                </a:path>
                <a:path w="25400" h="1031239">
                  <a:moveTo>
                    <a:pt x="25400" y="425450"/>
                  </a:moveTo>
                  <a:lnTo>
                    <a:pt x="0" y="425450"/>
                  </a:lnTo>
                  <a:lnTo>
                    <a:pt x="0" y="427989"/>
                  </a:lnTo>
                  <a:lnTo>
                    <a:pt x="25400" y="427989"/>
                  </a:lnTo>
                  <a:lnTo>
                    <a:pt x="25400" y="425450"/>
                  </a:lnTo>
                  <a:close/>
                </a:path>
                <a:path w="25400" h="1031239">
                  <a:moveTo>
                    <a:pt x="25400" y="427989"/>
                  </a:moveTo>
                  <a:lnTo>
                    <a:pt x="0" y="427989"/>
                  </a:lnTo>
                  <a:lnTo>
                    <a:pt x="0" y="434339"/>
                  </a:lnTo>
                  <a:lnTo>
                    <a:pt x="25400" y="434339"/>
                  </a:lnTo>
                  <a:lnTo>
                    <a:pt x="25400" y="427989"/>
                  </a:lnTo>
                  <a:close/>
                </a:path>
                <a:path w="25400" h="1031239">
                  <a:moveTo>
                    <a:pt x="25400" y="434339"/>
                  </a:moveTo>
                  <a:lnTo>
                    <a:pt x="0" y="434339"/>
                  </a:lnTo>
                  <a:lnTo>
                    <a:pt x="0" y="459739"/>
                  </a:lnTo>
                  <a:lnTo>
                    <a:pt x="25400" y="459739"/>
                  </a:lnTo>
                  <a:lnTo>
                    <a:pt x="25400" y="434339"/>
                  </a:lnTo>
                  <a:close/>
                </a:path>
                <a:path w="25400" h="1031239">
                  <a:moveTo>
                    <a:pt x="25400" y="459740"/>
                  </a:moveTo>
                  <a:lnTo>
                    <a:pt x="0" y="459740"/>
                  </a:lnTo>
                  <a:lnTo>
                    <a:pt x="0" y="466089"/>
                  </a:lnTo>
                  <a:lnTo>
                    <a:pt x="25400" y="466089"/>
                  </a:lnTo>
                  <a:lnTo>
                    <a:pt x="25400" y="459740"/>
                  </a:lnTo>
                  <a:close/>
                </a:path>
                <a:path w="25400" h="1031239">
                  <a:moveTo>
                    <a:pt x="25400" y="466090"/>
                  </a:moveTo>
                  <a:lnTo>
                    <a:pt x="0" y="466090"/>
                  </a:lnTo>
                  <a:lnTo>
                    <a:pt x="0" y="478789"/>
                  </a:lnTo>
                  <a:lnTo>
                    <a:pt x="25400" y="478789"/>
                  </a:lnTo>
                  <a:lnTo>
                    <a:pt x="25400" y="466090"/>
                  </a:lnTo>
                  <a:close/>
                </a:path>
                <a:path w="25400" h="1031239">
                  <a:moveTo>
                    <a:pt x="25400" y="478790"/>
                  </a:moveTo>
                  <a:lnTo>
                    <a:pt x="0" y="478790"/>
                  </a:lnTo>
                  <a:lnTo>
                    <a:pt x="0" y="495299"/>
                  </a:lnTo>
                  <a:lnTo>
                    <a:pt x="25400" y="495299"/>
                  </a:lnTo>
                  <a:lnTo>
                    <a:pt x="25400" y="478790"/>
                  </a:lnTo>
                  <a:close/>
                </a:path>
                <a:path w="25400" h="1031239">
                  <a:moveTo>
                    <a:pt x="25400" y="495299"/>
                  </a:moveTo>
                  <a:lnTo>
                    <a:pt x="0" y="495299"/>
                  </a:lnTo>
                  <a:lnTo>
                    <a:pt x="0" y="497839"/>
                  </a:lnTo>
                  <a:lnTo>
                    <a:pt x="25400" y="497839"/>
                  </a:lnTo>
                  <a:lnTo>
                    <a:pt x="25400" y="495299"/>
                  </a:lnTo>
                  <a:close/>
                </a:path>
                <a:path w="25400" h="1031239">
                  <a:moveTo>
                    <a:pt x="25400" y="497840"/>
                  </a:moveTo>
                  <a:lnTo>
                    <a:pt x="0" y="497840"/>
                  </a:lnTo>
                  <a:lnTo>
                    <a:pt x="0" y="501649"/>
                  </a:lnTo>
                  <a:lnTo>
                    <a:pt x="25400" y="501649"/>
                  </a:lnTo>
                  <a:lnTo>
                    <a:pt x="25400" y="497840"/>
                  </a:lnTo>
                  <a:close/>
                </a:path>
                <a:path w="25400" h="1031239">
                  <a:moveTo>
                    <a:pt x="25400" y="501649"/>
                  </a:moveTo>
                  <a:lnTo>
                    <a:pt x="0" y="501649"/>
                  </a:lnTo>
                  <a:lnTo>
                    <a:pt x="0" y="504189"/>
                  </a:lnTo>
                  <a:lnTo>
                    <a:pt x="25400" y="504189"/>
                  </a:lnTo>
                  <a:lnTo>
                    <a:pt x="25400" y="501649"/>
                  </a:lnTo>
                  <a:close/>
                </a:path>
                <a:path w="25400" h="1031239">
                  <a:moveTo>
                    <a:pt x="25400" y="504189"/>
                  </a:moveTo>
                  <a:lnTo>
                    <a:pt x="0" y="504189"/>
                  </a:lnTo>
                  <a:lnTo>
                    <a:pt x="0" y="507999"/>
                  </a:lnTo>
                  <a:lnTo>
                    <a:pt x="25400" y="507999"/>
                  </a:lnTo>
                  <a:lnTo>
                    <a:pt x="25400" y="504189"/>
                  </a:lnTo>
                  <a:close/>
                </a:path>
                <a:path w="25400" h="1031239">
                  <a:moveTo>
                    <a:pt x="25400" y="507999"/>
                  </a:moveTo>
                  <a:lnTo>
                    <a:pt x="0" y="507999"/>
                  </a:lnTo>
                  <a:lnTo>
                    <a:pt x="0" y="514349"/>
                  </a:lnTo>
                  <a:lnTo>
                    <a:pt x="25400" y="514349"/>
                  </a:lnTo>
                  <a:lnTo>
                    <a:pt x="25400" y="507999"/>
                  </a:lnTo>
                  <a:close/>
                </a:path>
                <a:path w="25400" h="1031239">
                  <a:moveTo>
                    <a:pt x="25400" y="514350"/>
                  </a:moveTo>
                  <a:lnTo>
                    <a:pt x="0" y="514350"/>
                  </a:lnTo>
                  <a:lnTo>
                    <a:pt x="0" y="523239"/>
                  </a:lnTo>
                  <a:lnTo>
                    <a:pt x="25400" y="523239"/>
                  </a:lnTo>
                  <a:lnTo>
                    <a:pt x="25400" y="514350"/>
                  </a:lnTo>
                  <a:close/>
                </a:path>
                <a:path w="25400" h="1031239">
                  <a:moveTo>
                    <a:pt x="25400" y="523239"/>
                  </a:moveTo>
                  <a:lnTo>
                    <a:pt x="0" y="523239"/>
                  </a:lnTo>
                  <a:lnTo>
                    <a:pt x="0" y="535939"/>
                  </a:lnTo>
                  <a:lnTo>
                    <a:pt x="25400" y="535939"/>
                  </a:lnTo>
                  <a:lnTo>
                    <a:pt x="25400" y="523239"/>
                  </a:lnTo>
                  <a:close/>
                </a:path>
                <a:path w="25400" h="1031239">
                  <a:moveTo>
                    <a:pt x="25400" y="535939"/>
                  </a:moveTo>
                  <a:lnTo>
                    <a:pt x="0" y="535939"/>
                  </a:lnTo>
                  <a:lnTo>
                    <a:pt x="0" y="546099"/>
                  </a:lnTo>
                  <a:lnTo>
                    <a:pt x="25400" y="546099"/>
                  </a:lnTo>
                  <a:lnTo>
                    <a:pt x="25400" y="535939"/>
                  </a:lnTo>
                  <a:close/>
                </a:path>
                <a:path w="25400" h="1031239">
                  <a:moveTo>
                    <a:pt x="25400" y="546099"/>
                  </a:moveTo>
                  <a:lnTo>
                    <a:pt x="0" y="546099"/>
                  </a:lnTo>
                  <a:lnTo>
                    <a:pt x="0" y="548639"/>
                  </a:lnTo>
                  <a:lnTo>
                    <a:pt x="25400" y="548639"/>
                  </a:lnTo>
                  <a:lnTo>
                    <a:pt x="25400" y="546099"/>
                  </a:lnTo>
                  <a:close/>
                </a:path>
                <a:path w="25400" h="1031239">
                  <a:moveTo>
                    <a:pt x="25400" y="548639"/>
                  </a:moveTo>
                  <a:lnTo>
                    <a:pt x="0" y="548639"/>
                  </a:lnTo>
                  <a:lnTo>
                    <a:pt x="0" y="554989"/>
                  </a:lnTo>
                  <a:lnTo>
                    <a:pt x="25400" y="554989"/>
                  </a:lnTo>
                  <a:lnTo>
                    <a:pt x="25400" y="548639"/>
                  </a:lnTo>
                  <a:close/>
                </a:path>
                <a:path w="25400" h="1031239">
                  <a:moveTo>
                    <a:pt x="25400" y="554989"/>
                  </a:moveTo>
                  <a:lnTo>
                    <a:pt x="0" y="554989"/>
                  </a:lnTo>
                  <a:lnTo>
                    <a:pt x="0" y="558799"/>
                  </a:lnTo>
                  <a:lnTo>
                    <a:pt x="25400" y="558799"/>
                  </a:lnTo>
                  <a:lnTo>
                    <a:pt x="25400" y="554989"/>
                  </a:lnTo>
                  <a:close/>
                </a:path>
                <a:path w="25400" h="1031239">
                  <a:moveTo>
                    <a:pt x="25400" y="558799"/>
                  </a:moveTo>
                  <a:lnTo>
                    <a:pt x="0" y="558799"/>
                  </a:lnTo>
                  <a:lnTo>
                    <a:pt x="0" y="565149"/>
                  </a:lnTo>
                  <a:lnTo>
                    <a:pt x="25400" y="565149"/>
                  </a:lnTo>
                  <a:lnTo>
                    <a:pt x="25400" y="558799"/>
                  </a:lnTo>
                  <a:close/>
                </a:path>
                <a:path w="25400" h="1031239">
                  <a:moveTo>
                    <a:pt x="25400" y="565149"/>
                  </a:moveTo>
                  <a:lnTo>
                    <a:pt x="0" y="565149"/>
                  </a:lnTo>
                  <a:lnTo>
                    <a:pt x="0" y="567689"/>
                  </a:lnTo>
                  <a:lnTo>
                    <a:pt x="25400" y="567689"/>
                  </a:lnTo>
                  <a:lnTo>
                    <a:pt x="25400" y="565149"/>
                  </a:lnTo>
                  <a:close/>
                </a:path>
                <a:path w="25400" h="1031239">
                  <a:moveTo>
                    <a:pt x="25400" y="567689"/>
                  </a:moveTo>
                  <a:lnTo>
                    <a:pt x="0" y="567689"/>
                  </a:lnTo>
                  <a:lnTo>
                    <a:pt x="0" y="571499"/>
                  </a:lnTo>
                  <a:lnTo>
                    <a:pt x="25400" y="571499"/>
                  </a:lnTo>
                  <a:lnTo>
                    <a:pt x="25400" y="567689"/>
                  </a:lnTo>
                  <a:close/>
                </a:path>
                <a:path w="25400" h="1031239">
                  <a:moveTo>
                    <a:pt x="25400" y="571500"/>
                  </a:moveTo>
                  <a:lnTo>
                    <a:pt x="0" y="571500"/>
                  </a:lnTo>
                  <a:lnTo>
                    <a:pt x="0" y="574039"/>
                  </a:lnTo>
                  <a:lnTo>
                    <a:pt x="25400" y="574039"/>
                  </a:lnTo>
                  <a:lnTo>
                    <a:pt x="25400" y="571500"/>
                  </a:lnTo>
                  <a:close/>
                </a:path>
                <a:path w="25400" h="1031239">
                  <a:moveTo>
                    <a:pt x="25400" y="574040"/>
                  </a:moveTo>
                  <a:lnTo>
                    <a:pt x="0" y="574040"/>
                  </a:lnTo>
                  <a:lnTo>
                    <a:pt x="0" y="580389"/>
                  </a:lnTo>
                  <a:lnTo>
                    <a:pt x="25400" y="580389"/>
                  </a:lnTo>
                  <a:lnTo>
                    <a:pt x="25400" y="574040"/>
                  </a:lnTo>
                  <a:close/>
                </a:path>
                <a:path w="25400" h="1031239">
                  <a:moveTo>
                    <a:pt x="25400" y="580390"/>
                  </a:moveTo>
                  <a:lnTo>
                    <a:pt x="0" y="580390"/>
                  </a:lnTo>
                  <a:lnTo>
                    <a:pt x="0" y="599439"/>
                  </a:lnTo>
                  <a:lnTo>
                    <a:pt x="25400" y="599439"/>
                  </a:lnTo>
                  <a:lnTo>
                    <a:pt x="25400" y="580390"/>
                  </a:lnTo>
                  <a:close/>
                </a:path>
                <a:path w="25400" h="1031239">
                  <a:moveTo>
                    <a:pt x="25400" y="599440"/>
                  </a:moveTo>
                  <a:lnTo>
                    <a:pt x="0" y="599440"/>
                  </a:lnTo>
                  <a:lnTo>
                    <a:pt x="0" y="603249"/>
                  </a:lnTo>
                  <a:lnTo>
                    <a:pt x="25400" y="603249"/>
                  </a:lnTo>
                  <a:lnTo>
                    <a:pt x="25400" y="599440"/>
                  </a:lnTo>
                  <a:close/>
                </a:path>
                <a:path w="25400" h="1031239">
                  <a:moveTo>
                    <a:pt x="25400" y="603249"/>
                  </a:moveTo>
                  <a:lnTo>
                    <a:pt x="0" y="603249"/>
                  </a:lnTo>
                  <a:lnTo>
                    <a:pt x="0" y="615949"/>
                  </a:lnTo>
                  <a:lnTo>
                    <a:pt x="25400" y="615949"/>
                  </a:lnTo>
                  <a:lnTo>
                    <a:pt x="25400" y="603249"/>
                  </a:lnTo>
                  <a:close/>
                </a:path>
                <a:path w="25400" h="1031239">
                  <a:moveTo>
                    <a:pt x="25400" y="615949"/>
                  </a:moveTo>
                  <a:lnTo>
                    <a:pt x="0" y="615949"/>
                  </a:lnTo>
                  <a:lnTo>
                    <a:pt x="0" y="624839"/>
                  </a:lnTo>
                  <a:lnTo>
                    <a:pt x="25400" y="624839"/>
                  </a:lnTo>
                  <a:lnTo>
                    <a:pt x="25400" y="615949"/>
                  </a:lnTo>
                  <a:close/>
                </a:path>
                <a:path w="25400" h="1031239">
                  <a:moveTo>
                    <a:pt x="25400" y="624839"/>
                  </a:moveTo>
                  <a:lnTo>
                    <a:pt x="0" y="624839"/>
                  </a:lnTo>
                  <a:lnTo>
                    <a:pt x="0" y="628649"/>
                  </a:lnTo>
                  <a:lnTo>
                    <a:pt x="25400" y="628649"/>
                  </a:lnTo>
                  <a:lnTo>
                    <a:pt x="25400" y="624839"/>
                  </a:lnTo>
                  <a:close/>
                </a:path>
                <a:path w="25400" h="1031239">
                  <a:moveTo>
                    <a:pt x="25400" y="628649"/>
                  </a:moveTo>
                  <a:lnTo>
                    <a:pt x="0" y="628649"/>
                  </a:lnTo>
                  <a:lnTo>
                    <a:pt x="0" y="643889"/>
                  </a:lnTo>
                  <a:lnTo>
                    <a:pt x="25400" y="643889"/>
                  </a:lnTo>
                  <a:lnTo>
                    <a:pt x="25400" y="628649"/>
                  </a:lnTo>
                  <a:close/>
                </a:path>
                <a:path w="25400" h="1031239">
                  <a:moveTo>
                    <a:pt x="25400" y="643889"/>
                  </a:moveTo>
                  <a:lnTo>
                    <a:pt x="0" y="643889"/>
                  </a:lnTo>
                  <a:lnTo>
                    <a:pt x="0" y="650239"/>
                  </a:lnTo>
                  <a:lnTo>
                    <a:pt x="25400" y="650239"/>
                  </a:lnTo>
                  <a:lnTo>
                    <a:pt x="25400" y="643889"/>
                  </a:lnTo>
                  <a:close/>
                </a:path>
                <a:path w="25400" h="1031239">
                  <a:moveTo>
                    <a:pt x="25400" y="650239"/>
                  </a:moveTo>
                  <a:lnTo>
                    <a:pt x="0" y="650239"/>
                  </a:lnTo>
                  <a:lnTo>
                    <a:pt x="0" y="654049"/>
                  </a:lnTo>
                  <a:lnTo>
                    <a:pt x="25400" y="654049"/>
                  </a:lnTo>
                  <a:lnTo>
                    <a:pt x="25400" y="650239"/>
                  </a:lnTo>
                  <a:close/>
                </a:path>
                <a:path w="25400" h="1031239">
                  <a:moveTo>
                    <a:pt x="25400" y="654049"/>
                  </a:moveTo>
                  <a:lnTo>
                    <a:pt x="0" y="654049"/>
                  </a:lnTo>
                  <a:lnTo>
                    <a:pt x="0" y="656589"/>
                  </a:lnTo>
                  <a:lnTo>
                    <a:pt x="25400" y="656589"/>
                  </a:lnTo>
                  <a:lnTo>
                    <a:pt x="25400" y="654049"/>
                  </a:lnTo>
                  <a:close/>
                </a:path>
                <a:path w="25400" h="1031239">
                  <a:moveTo>
                    <a:pt x="25400" y="656589"/>
                  </a:moveTo>
                  <a:lnTo>
                    <a:pt x="0" y="656589"/>
                  </a:lnTo>
                  <a:lnTo>
                    <a:pt x="0" y="660399"/>
                  </a:lnTo>
                  <a:lnTo>
                    <a:pt x="25400" y="660399"/>
                  </a:lnTo>
                  <a:lnTo>
                    <a:pt x="25400" y="656589"/>
                  </a:lnTo>
                  <a:close/>
                </a:path>
                <a:path w="25400" h="1031239">
                  <a:moveTo>
                    <a:pt x="25400" y="660400"/>
                  </a:moveTo>
                  <a:lnTo>
                    <a:pt x="0" y="660400"/>
                  </a:lnTo>
                  <a:lnTo>
                    <a:pt x="0" y="666749"/>
                  </a:lnTo>
                  <a:lnTo>
                    <a:pt x="25400" y="666749"/>
                  </a:lnTo>
                  <a:lnTo>
                    <a:pt x="25400" y="660400"/>
                  </a:lnTo>
                  <a:close/>
                </a:path>
                <a:path w="25400" h="1031239">
                  <a:moveTo>
                    <a:pt x="25400" y="666750"/>
                  </a:moveTo>
                  <a:lnTo>
                    <a:pt x="0" y="666750"/>
                  </a:lnTo>
                  <a:lnTo>
                    <a:pt x="0" y="669289"/>
                  </a:lnTo>
                  <a:lnTo>
                    <a:pt x="25400" y="669289"/>
                  </a:lnTo>
                  <a:lnTo>
                    <a:pt x="25400" y="666750"/>
                  </a:lnTo>
                  <a:close/>
                </a:path>
                <a:path w="25400" h="1031239">
                  <a:moveTo>
                    <a:pt x="25400" y="669289"/>
                  </a:moveTo>
                  <a:lnTo>
                    <a:pt x="0" y="669289"/>
                  </a:lnTo>
                  <a:lnTo>
                    <a:pt x="0" y="675639"/>
                  </a:lnTo>
                  <a:lnTo>
                    <a:pt x="25400" y="675639"/>
                  </a:lnTo>
                  <a:lnTo>
                    <a:pt x="25400" y="669289"/>
                  </a:lnTo>
                  <a:close/>
                </a:path>
                <a:path w="25400" h="1031239">
                  <a:moveTo>
                    <a:pt x="25400" y="675639"/>
                  </a:moveTo>
                  <a:lnTo>
                    <a:pt x="0" y="675639"/>
                  </a:lnTo>
                  <a:lnTo>
                    <a:pt x="0" y="688339"/>
                  </a:lnTo>
                  <a:lnTo>
                    <a:pt x="25400" y="688339"/>
                  </a:lnTo>
                  <a:lnTo>
                    <a:pt x="25400" y="675639"/>
                  </a:lnTo>
                  <a:close/>
                </a:path>
                <a:path w="25400" h="1031239">
                  <a:moveTo>
                    <a:pt x="25400" y="1024889"/>
                  </a:moveTo>
                  <a:lnTo>
                    <a:pt x="0" y="1024889"/>
                  </a:lnTo>
                  <a:lnTo>
                    <a:pt x="0" y="1031239"/>
                  </a:lnTo>
                  <a:lnTo>
                    <a:pt x="25400" y="1031239"/>
                  </a:lnTo>
                  <a:lnTo>
                    <a:pt x="25400" y="1024889"/>
                  </a:lnTo>
                  <a:close/>
                </a:path>
                <a:path w="25400" h="1031239">
                  <a:moveTo>
                    <a:pt x="25400" y="1018539"/>
                  </a:moveTo>
                  <a:lnTo>
                    <a:pt x="0" y="1018539"/>
                  </a:lnTo>
                  <a:lnTo>
                    <a:pt x="0" y="1023619"/>
                  </a:lnTo>
                  <a:lnTo>
                    <a:pt x="25400" y="1023619"/>
                  </a:lnTo>
                  <a:lnTo>
                    <a:pt x="25400" y="1018539"/>
                  </a:lnTo>
                  <a:close/>
                </a:path>
                <a:path w="25400" h="1031239">
                  <a:moveTo>
                    <a:pt x="25400" y="1012189"/>
                  </a:moveTo>
                  <a:lnTo>
                    <a:pt x="0" y="1012189"/>
                  </a:lnTo>
                  <a:lnTo>
                    <a:pt x="0" y="1017269"/>
                  </a:lnTo>
                  <a:lnTo>
                    <a:pt x="25400" y="1017269"/>
                  </a:lnTo>
                  <a:lnTo>
                    <a:pt x="25400" y="1012189"/>
                  </a:lnTo>
                  <a:close/>
                </a:path>
                <a:path w="25400" h="1031239">
                  <a:moveTo>
                    <a:pt x="25400" y="1005839"/>
                  </a:moveTo>
                  <a:lnTo>
                    <a:pt x="0" y="1005839"/>
                  </a:lnTo>
                  <a:lnTo>
                    <a:pt x="0" y="1010919"/>
                  </a:lnTo>
                  <a:lnTo>
                    <a:pt x="25400" y="1010919"/>
                  </a:lnTo>
                  <a:lnTo>
                    <a:pt x="25400" y="1005839"/>
                  </a:lnTo>
                  <a:close/>
                </a:path>
                <a:path w="25400" h="1031239">
                  <a:moveTo>
                    <a:pt x="25400" y="999489"/>
                  </a:moveTo>
                  <a:lnTo>
                    <a:pt x="0" y="999489"/>
                  </a:lnTo>
                  <a:lnTo>
                    <a:pt x="0" y="1004569"/>
                  </a:lnTo>
                  <a:lnTo>
                    <a:pt x="25400" y="1004569"/>
                  </a:lnTo>
                  <a:lnTo>
                    <a:pt x="25400" y="999489"/>
                  </a:lnTo>
                  <a:close/>
                </a:path>
                <a:path w="25400" h="1031239">
                  <a:moveTo>
                    <a:pt x="25400" y="993139"/>
                  </a:moveTo>
                  <a:lnTo>
                    <a:pt x="0" y="993139"/>
                  </a:lnTo>
                  <a:lnTo>
                    <a:pt x="0" y="998219"/>
                  </a:lnTo>
                  <a:lnTo>
                    <a:pt x="25400" y="998219"/>
                  </a:lnTo>
                  <a:lnTo>
                    <a:pt x="25400" y="993139"/>
                  </a:lnTo>
                  <a:close/>
                </a:path>
                <a:path w="25400" h="1031239">
                  <a:moveTo>
                    <a:pt x="25400" y="986789"/>
                  </a:moveTo>
                  <a:lnTo>
                    <a:pt x="0" y="986789"/>
                  </a:lnTo>
                  <a:lnTo>
                    <a:pt x="0" y="991869"/>
                  </a:lnTo>
                  <a:lnTo>
                    <a:pt x="25400" y="991869"/>
                  </a:lnTo>
                  <a:lnTo>
                    <a:pt x="25400" y="986789"/>
                  </a:lnTo>
                  <a:close/>
                </a:path>
                <a:path w="25400" h="1031239">
                  <a:moveTo>
                    <a:pt x="25400" y="980439"/>
                  </a:moveTo>
                  <a:lnTo>
                    <a:pt x="0" y="980439"/>
                  </a:lnTo>
                  <a:lnTo>
                    <a:pt x="0" y="985519"/>
                  </a:lnTo>
                  <a:lnTo>
                    <a:pt x="25400" y="985519"/>
                  </a:lnTo>
                  <a:lnTo>
                    <a:pt x="25400" y="980439"/>
                  </a:lnTo>
                  <a:close/>
                </a:path>
                <a:path w="25400" h="1031239">
                  <a:moveTo>
                    <a:pt x="25400" y="974089"/>
                  </a:moveTo>
                  <a:lnTo>
                    <a:pt x="0" y="974089"/>
                  </a:lnTo>
                  <a:lnTo>
                    <a:pt x="0" y="979169"/>
                  </a:lnTo>
                  <a:lnTo>
                    <a:pt x="25400" y="979169"/>
                  </a:lnTo>
                  <a:lnTo>
                    <a:pt x="25400" y="974089"/>
                  </a:lnTo>
                  <a:close/>
                </a:path>
                <a:path w="25400" h="1031239">
                  <a:moveTo>
                    <a:pt x="25400" y="967739"/>
                  </a:moveTo>
                  <a:lnTo>
                    <a:pt x="0" y="967739"/>
                  </a:lnTo>
                  <a:lnTo>
                    <a:pt x="0" y="972819"/>
                  </a:lnTo>
                  <a:lnTo>
                    <a:pt x="25400" y="972819"/>
                  </a:lnTo>
                  <a:lnTo>
                    <a:pt x="25400" y="967739"/>
                  </a:lnTo>
                  <a:close/>
                </a:path>
                <a:path w="25400" h="1031239">
                  <a:moveTo>
                    <a:pt x="25400" y="961389"/>
                  </a:moveTo>
                  <a:lnTo>
                    <a:pt x="0" y="961389"/>
                  </a:lnTo>
                  <a:lnTo>
                    <a:pt x="0" y="966469"/>
                  </a:lnTo>
                  <a:lnTo>
                    <a:pt x="25400" y="966469"/>
                  </a:lnTo>
                  <a:lnTo>
                    <a:pt x="25400" y="961389"/>
                  </a:lnTo>
                  <a:close/>
                </a:path>
                <a:path w="25400" h="1031239">
                  <a:moveTo>
                    <a:pt x="25400" y="955039"/>
                  </a:moveTo>
                  <a:lnTo>
                    <a:pt x="0" y="955039"/>
                  </a:lnTo>
                  <a:lnTo>
                    <a:pt x="0" y="960119"/>
                  </a:lnTo>
                  <a:lnTo>
                    <a:pt x="25400" y="960119"/>
                  </a:lnTo>
                  <a:lnTo>
                    <a:pt x="25400" y="955039"/>
                  </a:lnTo>
                  <a:close/>
                </a:path>
                <a:path w="25400" h="1031239">
                  <a:moveTo>
                    <a:pt x="25400" y="948689"/>
                  </a:moveTo>
                  <a:lnTo>
                    <a:pt x="0" y="948689"/>
                  </a:lnTo>
                  <a:lnTo>
                    <a:pt x="0" y="953769"/>
                  </a:lnTo>
                  <a:lnTo>
                    <a:pt x="25400" y="953769"/>
                  </a:lnTo>
                  <a:lnTo>
                    <a:pt x="25400" y="948689"/>
                  </a:lnTo>
                  <a:close/>
                </a:path>
                <a:path w="25400" h="1031239">
                  <a:moveTo>
                    <a:pt x="25400" y="942339"/>
                  </a:moveTo>
                  <a:lnTo>
                    <a:pt x="0" y="942339"/>
                  </a:lnTo>
                  <a:lnTo>
                    <a:pt x="0" y="947419"/>
                  </a:lnTo>
                  <a:lnTo>
                    <a:pt x="25400" y="947419"/>
                  </a:lnTo>
                  <a:lnTo>
                    <a:pt x="25400" y="942339"/>
                  </a:lnTo>
                  <a:close/>
                </a:path>
                <a:path w="25400" h="1031239">
                  <a:moveTo>
                    <a:pt x="25400" y="935989"/>
                  </a:moveTo>
                  <a:lnTo>
                    <a:pt x="0" y="935989"/>
                  </a:lnTo>
                  <a:lnTo>
                    <a:pt x="0" y="941069"/>
                  </a:lnTo>
                  <a:lnTo>
                    <a:pt x="25400" y="941069"/>
                  </a:lnTo>
                  <a:lnTo>
                    <a:pt x="25400" y="935989"/>
                  </a:lnTo>
                  <a:close/>
                </a:path>
                <a:path w="25400" h="1031239">
                  <a:moveTo>
                    <a:pt x="25400" y="929639"/>
                  </a:moveTo>
                  <a:lnTo>
                    <a:pt x="0" y="929639"/>
                  </a:lnTo>
                  <a:lnTo>
                    <a:pt x="0" y="934719"/>
                  </a:lnTo>
                  <a:lnTo>
                    <a:pt x="25400" y="934719"/>
                  </a:lnTo>
                  <a:lnTo>
                    <a:pt x="25400" y="929639"/>
                  </a:lnTo>
                  <a:close/>
                </a:path>
                <a:path w="25400" h="1031239">
                  <a:moveTo>
                    <a:pt x="25400" y="923289"/>
                  </a:moveTo>
                  <a:lnTo>
                    <a:pt x="0" y="923289"/>
                  </a:lnTo>
                  <a:lnTo>
                    <a:pt x="0" y="928369"/>
                  </a:lnTo>
                  <a:lnTo>
                    <a:pt x="25400" y="928369"/>
                  </a:lnTo>
                  <a:lnTo>
                    <a:pt x="25400" y="923289"/>
                  </a:lnTo>
                  <a:close/>
                </a:path>
                <a:path w="25400" h="1031239">
                  <a:moveTo>
                    <a:pt x="25400" y="916939"/>
                  </a:moveTo>
                  <a:lnTo>
                    <a:pt x="0" y="916939"/>
                  </a:lnTo>
                  <a:lnTo>
                    <a:pt x="0" y="922019"/>
                  </a:lnTo>
                  <a:lnTo>
                    <a:pt x="25400" y="922019"/>
                  </a:lnTo>
                  <a:lnTo>
                    <a:pt x="25400" y="916939"/>
                  </a:lnTo>
                  <a:close/>
                </a:path>
                <a:path w="25400" h="1031239">
                  <a:moveTo>
                    <a:pt x="25400" y="910589"/>
                  </a:moveTo>
                  <a:lnTo>
                    <a:pt x="0" y="910589"/>
                  </a:lnTo>
                  <a:lnTo>
                    <a:pt x="0" y="915669"/>
                  </a:lnTo>
                  <a:lnTo>
                    <a:pt x="25400" y="915669"/>
                  </a:lnTo>
                  <a:lnTo>
                    <a:pt x="25400" y="910589"/>
                  </a:lnTo>
                  <a:close/>
                </a:path>
                <a:path w="25400" h="1031239">
                  <a:moveTo>
                    <a:pt x="25400" y="904239"/>
                  </a:moveTo>
                  <a:lnTo>
                    <a:pt x="0" y="904239"/>
                  </a:lnTo>
                  <a:lnTo>
                    <a:pt x="0" y="909320"/>
                  </a:lnTo>
                  <a:lnTo>
                    <a:pt x="25400" y="909320"/>
                  </a:lnTo>
                  <a:lnTo>
                    <a:pt x="25400" y="904239"/>
                  </a:lnTo>
                  <a:close/>
                </a:path>
                <a:path w="25400" h="1031239">
                  <a:moveTo>
                    <a:pt x="25400" y="897889"/>
                  </a:moveTo>
                  <a:lnTo>
                    <a:pt x="0" y="897889"/>
                  </a:lnTo>
                  <a:lnTo>
                    <a:pt x="0" y="902969"/>
                  </a:lnTo>
                  <a:lnTo>
                    <a:pt x="25400" y="902969"/>
                  </a:lnTo>
                  <a:lnTo>
                    <a:pt x="25400" y="897889"/>
                  </a:lnTo>
                  <a:close/>
                </a:path>
                <a:path w="25400" h="1031239">
                  <a:moveTo>
                    <a:pt x="25400" y="891539"/>
                  </a:moveTo>
                  <a:lnTo>
                    <a:pt x="0" y="891539"/>
                  </a:lnTo>
                  <a:lnTo>
                    <a:pt x="0" y="896620"/>
                  </a:lnTo>
                  <a:lnTo>
                    <a:pt x="25400" y="896620"/>
                  </a:lnTo>
                  <a:lnTo>
                    <a:pt x="25400" y="891539"/>
                  </a:lnTo>
                  <a:close/>
                </a:path>
                <a:path w="25400" h="1031239">
                  <a:moveTo>
                    <a:pt x="25400" y="885189"/>
                  </a:moveTo>
                  <a:lnTo>
                    <a:pt x="0" y="885189"/>
                  </a:lnTo>
                  <a:lnTo>
                    <a:pt x="0" y="890269"/>
                  </a:lnTo>
                  <a:lnTo>
                    <a:pt x="25400" y="890269"/>
                  </a:lnTo>
                  <a:lnTo>
                    <a:pt x="25400" y="885189"/>
                  </a:lnTo>
                  <a:close/>
                </a:path>
                <a:path w="25400" h="1031239">
                  <a:moveTo>
                    <a:pt x="25400" y="878839"/>
                  </a:moveTo>
                  <a:lnTo>
                    <a:pt x="0" y="878839"/>
                  </a:lnTo>
                  <a:lnTo>
                    <a:pt x="0" y="883919"/>
                  </a:lnTo>
                  <a:lnTo>
                    <a:pt x="25400" y="883919"/>
                  </a:lnTo>
                  <a:lnTo>
                    <a:pt x="25400" y="878839"/>
                  </a:lnTo>
                  <a:close/>
                </a:path>
                <a:path w="25400" h="1031239">
                  <a:moveTo>
                    <a:pt x="25400" y="872489"/>
                  </a:moveTo>
                  <a:lnTo>
                    <a:pt x="0" y="872489"/>
                  </a:lnTo>
                  <a:lnTo>
                    <a:pt x="0" y="877569"/>
                  </a:lnTo>
                  <a:lnTo>
                    <a:pt x="25400" y="877569"/>
                  </a:lnTo>
                  <a:lnTo>
                    <a:pt x="25400" y="872489"/>
                  </a:lnTo>
                  <a:close/>
                </a:path>
                <a:path w="25400" h="1031239">
                  <a:moveTo>
                    <a:pt x="25400" y="866139"/>
                  </a:moveTo>
                  <a:lnTo>
                    <a:pt x="0" y="866139"/>
                  </a:lnTo>
                  <a:lnTo>
                    <a:pt x="0" y="871219"/>
                  </a:lnTo>
                  <a:lnTo>
                    <a:pt x="25400" y="871219"/>
                  </a:lnTo>
                  <a:lnTo>
                    <a:pt x="25400" y="866139"/>
                  </a:lnTo>
                  <a:close/>
                </a:path>
                <a:path w="25400" h="1031239">
                  <a:moveTo>
                    <a:pt x="25400" y="859789"/>
                  </a:moveTo>
                  <a:lnTo>
                    <a:pt x="0" y="859789"/>
                  </a:lnTo>
                  <a:lnTo>
                    <a:pt x="0" y="864869"/>
                  </a:lnTo>
                  <a:lnTo>
                    <a:pt x="25400" y="864869"/>
                  </a:lnTo>
                  <a:lnTo>
                    <a:pt x="25400" y="859789"/>
                  </a:lnTo>
                  <a:close/>
                </a:path>
                <a:path w="25400" h="1031239">
                  <a:moveTo>
                    <a:pt x="25400" y="853439"/>
                  </a:moveTo>
                  <a:lnTo>
                    <a:pt x="0" y="853439"/>
                  </a:lnTo>
                  <a:lnTo>
                    <a:pt x="0" y="858519"/>
                  </a:lnTo>
                  <a:lnTo>
                    <a:pt x="25400" y="858519"/>
                  </a:lnTo>
                  <a:lnTo>
                    <a:pt x="25400" y="853439"/>
                  </a:lnTo>
                  <a:close/>
                </a:path>
                <a:path w="25400" h="1031239">
                  <a:moveTo>
                    <a:pt x="25400" y="847089"/>
                  </a:moveTo>
                  <a:lnTo>
                    <a:pt x="0" y="847089"/>
                  </a:lnTo>
                  <a:lnTo>
                    <a:pt x="0" y="852169"/>
                  </a:lnTo>
                  <a:lnTo>
                    <a:pt x="25400" y="852169"/>
                  </a:lnTo>
                  <a:lnTo>
                    <a:pt x="25400" y="847089"/>
                  </a:lnTo>
                  <a:close/>
                </a:path>
                <a:path w="25400" h="1031239">
                  <a:moveTo>
                    <a:pt x="25400" y="840739"/>
                  </a:moveTo>
                  <a:lnTo>
                    <a:pt x="0" y="840739"/>
                  </a:lnTo>
                  <a:lnTo>
                    <a:pt x="0" y="845819"/>
                  </a:lnTo>
                  <a:lnTo>
                    <a:pt x="25400" y="845819"/>
                  </a:lnTo>
                  <a:lnTo>
                    <a:pt x="25400" y="840739"/>
                  </a:lnTo>
                  <a:close/>
                </a:path>
                <a:path w="25400" h="1031239">
                  <a:moveTo>
                    <a:pt x="25400" y="834389"/>
                  </a:moveTo>
                  <a:lnTo>
                    <a:pt x="0" y="834389"/>
                  </a:lnTo>
                  <a:lnTo>
                    <a:pt x="0" y="839469"/>
                  </a:lnTo>
                  <a:lnTo>
                    <a:pt x="25400" y="839469"/>
                  </a:lnTo>
                  <a:lnTo>
                    <a:pt x="25400" y="834389"/>
                  </a:lnTo>
                  <a:close/>
                </a:path>
                <a:path w="25400" h="1031239">
                  <a:moveTo>
                    <a:pt x="25400" y="828039"/>
                  </a:moveTo>
                  <a:lnTo>
                    <a:pt x="0" y="828039"/>
                  </a:lnTo>
                  <a:lnTo>
                    <a:pt x="0" y="833119"/>
                  </a:lnTo>
                  <a:lnTo>
                    <a:pt x="25400" y="833119"/>
                  </a:lnTo>
                  <a:lnTo>
                    <a:pt x="25400" y="828039"/>
                  </a:lnTo>
                  <a:close/>
                </a:path>
                <a:path w="25400" h="1031239">
                  <a:moveTo>
                    <a:pt x="25400" y="821689"/>
                  </a:moveTo>
                  <a:lnTo>
                    <a:pt x="0" y="821689"/>
                  </a:lnTo>
                  <a:lnTo>
                    <a:pt x="0" y="826769"/>
                  </a:lnTo>
                  <a:lnTo>
                    <a:pt x="25400" y="826769"/>
                  </a:lnTo>
                  <a:lnTo>
                    <a:pt x="25400" y="821689"/>
                  </a:lnTo>
                  <a:close/>
                </a:path>
                <a:path w="25400" h="1031239">
                  <a:moveTo>
                    <a:pt x="25400" y="815339"/>
                  </a:moveTo>
                  <a:lnTo>
                    <a:pt x="0" y="815339"/>
                  </a:lnTo>
                  <a:lnTo>
                    <a:pt x="0" y="820419"/>
                  </a:lnTo>
                  <a:lnTo>
                    <a:pt x="25400" y="820419"/>
                  </a:lnTo>
                  <a:lnTo>
                    <a:pt x="25400" y="815339"/>
                  </a:lnTo>
                  <a:close/>
                </a:path>
                <a:path w="25400" h="1031239">
                  <a:moveTo>
                    <a:pt x="25400" y="808989"/>
                  </a:moveTo>
                  <a:lnTo>
                    <a:pt x="0" y="808989"/>
                  </a:lnTo>
                  <a:lnTo>
                    <a:pt x="0" y="814069"/>
                  </a:lnTo>
                  <a:lnTo>
                    <a:pt x="25400" y="814069"/>
                  </a:lnTo>
                  <a:lnTo>
                    <a:pt x="25400" y="808989"/>
                  </a:lnTo>
                  <a:close/>
                </a:path>
                <a:path w="25400" h="1031239">
                  <a:moveTo>
                    <a:pt x="25400" y="802639"/>
                  </a:moveTo>
                  <a:lnTo>
                    <a:pt x="0" y="802639"/>
                  </a:lnTo>
                  <a:lnTo>
                    <a:pt x="0" y="807719"/>
                  </a:lnTo>
                  <a:lnTo>
                    <a:pt x="25400" y="807719"/>
                  </a:lnTo>
                  <a:lnTo>
                    <a:pt x="25400" y="802639"/>
                  </a:lnTo>
                  <a:close/>
                </a:path>
                <a:path w="25400" h="1031239">
                  <a:moveTo>
                    <a:pt x="25400" y="796289"/>
                  </a:moveTo>
                  <a:lnTo>
                    <a:pt x="0" y="796289"/>
                  </a:lnTo>
                  <a:lnTo>
                    <a:pt x="0" y="801369"/>
                  </a:lnTo>
                  <a:lnTo>
                    <a:pt x="25400" y="801369"/>
                  </a:lnTo>
                  <a:lnTo>
                    <a:pt x="25400" y="796289"/>
                  </a:lnTo>
                  <a:close/>
                </a:path>
                <a:path w="25400" h="1031239">
                  <a:moveTo>
                    <a:pt x="25400" y="789939"/>
                  </a:moveTo>
                  <a:lnTo>
                    <a:pt x="0" y="789939"/>
                  </a:lnTo>
                  <a:lnTo>
                    <a:pt x="0" y="795019"/>
                  </a:lnTo>
                  <a:lnTo>
                    <a:pt x="25400" y="795019"/>
                  </a:lnTo>
                  <a:lnTo>
                    <a:pt x="25400" y="789939"/>
                  </a:lnTo>
                  <a:close/>
                </a:path>
                <a:path w="25400" h="1031239">
                  <a:moveTo>
                    <a:pt x="25400" y="783589"/>
                  </a:moveTo>
                  <a:lnTo>
                    <a:pt x="0" y="783589"/>
                  </a:lnTo>
                  <a:lnTo>
                    <a:pt x="0" y="788669"/>
                  </a:lnTo>
                  <a:lnTo>
                    <a:pt x="25400" y="788669"/>
                  </a:lnTo>
                  <a:lnTo>
                    <a:pt x="25400" y="783589"/>
                  </a:lnTo>
                  <a:close/>
                </a:path>
                <a:path w="25400" h="1031239">
                  <a:moveTo>
                    <a:pt x="25400" y="777239"/>
                  </a:moveTo>
                  <a:lnTo>
                    <a:pt x="0" y="777239"/>
                  </a:lnTo>
                  <a:lnTo>
                    <a:pt x="0" y="782319"/>
                  </a:lnTo>
                  <a:lnTo>
                    <a:pt x="25400" y="782319"/>
                  </a:lnTo>
                  <a:lnTo>
                    <a:pt x="25400" y="777239"/>
                  </a:lnTo>
                  <a:close/>
                </a:path>
                <a:path w="25400" h="1031239">
                  <a:moveTo>
                    <a:pt x="25400" y="770889"/>
                  </a:moveTo>
                  <a:lnTo>
                    <a:pt x="0" y="770889"/>
                  </a:lnTo>
                  <a:lnTo>
                    <a:pt x="0" y="775969"/>
                  </a:lnTo>
                  <a:lnTo>
                    <a:pt x="25400" y="775969"/>
                  </a:lnTo>
                  <a:lnTo>
                    <a:pt x="25400" y="770889"/>
                  </a:lnTo>
                  <a:close/>
                </a:path>
                <a:path w="25400" h="1031239">
                  <a:moveTo>
                    <a:pt x="25400" y="764539"/>
                  </a:moveTo>
                  <a:lnTo>
                    <a:pt x="0" y="764539"/>
                  </a:lnTo>
                  <a:lnTo>
                    <a:pt x="0" y="769619"/>
                  </a:lnTo>
                  <a:lnTo>
                    <a:pt x="25400" y="769619"/>
                  </a:lnTo>
                  <a:lnTo>
                    <a:pt x="25400" y="764539"/>
                  </a:lnTo>
                  <a:close/>
                </a:path>
                <a:path w="25400" h="1031239">
                  <a:moveTo>
                    <a:pt x="25400" y="758189"/>
                  </a:moveTo>
                  <a:lnTo>
                    <a:pt x="0" y="758189"/>
                  </a:lnTo>
                  <a:lnTo>
                    <a:pt x="0" y="763269"/>
                  </a:lnTo>
                  <a:lnTo>
                    <a:pt x="25400" y="763269"/>
                  </a:lnTo>
                  <a:lnTo>
                    <a:pt x="25400" y="758189"/>
                  </a:lnTo>
                  <a:close/>
                </a:path>
                <a:path w="25400" h="1031239">
                  <a:moveTo>
                    <a:pt x="25400" y="751839"/>
                  </a:moveTo>
                  <a:lnTo>
                    <a:pt x="0" y="751839"/>
                  </a:lnTo>
                  <a:lnTo>
                    <a:pt x="0" y="756919"/>
                  </a:lnTo>
                  <a:lnTo>
                    <a:pt x="25400" y="756919"/>
                  </a:lnTo>
                  <a:lnTo>
                    <a:pt x="25400" y="751839"/>
                  </a:lnTo>
                  <a:close/>
                </a:path>
                <a:path w="25400" h="1031239">
                  <a:moveTo>
                    <a:pt x="25400" y="745489"/>
                  </a:moveTo>
                  <a:lnTo>
                    <a:pt x="0" y="745489"/>
                  </a:lnTo>
                  <a:lnTo>
                    <a:pt x="0" y="750569"/>
                  </a:lnTo>
                  <a:lnTo>
                    <a:pt x="25400" y="750569"/>
                  </a:lnTo>
                  <a:lnTo>
                    <a:pt x="25400" y="745489"/>
                  </a:lnTo>
                  <a:close/>
                </a:path>
                <a:path w="25400" h="1031239">
                  <a:moveTo>
                    <a:pt x="25400" y="739139"/>
                  </a:moveTo>
                  <a:lnTo>
                    <a:pt x="0" y="739139"/>
                  </a:lnTo>
                  <a:lnTo>
                    <a:pt x="0" y="744219"/>
                  </a:lnTo>
                  <a:lnTo>
                    <a:pt x="25400" y="744219"/>
                  </a:lnTo>
                  <a:lnTo>
                    <a:pt x="25400" y="739139"/>
                  </a:lnTo>
                  <a:close/>
                </a:path>
                <a:path w="25400" h="1031239">
                  <a:moveTo>
                    <a:pt x="25400" y="732789"/>
                  </a:moveTo>
                  <a:lnTo>
                    <a:pt x="0" y="732789"/>
                  </a:lnTo>
                  <a:lnTo>
                    <a:pt x="0" y="737869"/>
                  </a:lnTo>
                  <a:lnTo>
                    <a:pt x="25400" y="737869"/>
                  </a:lnTo>
                  <a:lnTo>
                    <a:pt x="25400" y="732789"/>
                  </a:lnTo>
                  <a:close/>
                </a:path>
                <a:path w="25400" h="1031239">
                  <a:moveTo>
                    <a:pt x="25400" y="726439"/>
                  </a:moveTo>
                  <a:lnTo>
                    <a:pt x="0" y="726439"/>
                  </a:lnTo>
                  <a:lnTo>
                    <a:pt x="0" y="731519"/>
                  </a:lnTo>
                  <a:lnTo>
                    <a:pt x="25400" y="731519"/>
                  </a:lnTo>
                  <a:lnTo>
                    <a:pt x="25400" y="726439"/>
                  </a:lnTo>
                  <a:close/>
                </a:path>
                <a:path w="25400" h="1031239">
                  <a:moveTo>
                    <a:pt x="25400" y="720089"/>
                  </a:moveTo>
                  <a:lnTo>
                    <a:pt x="0" y="720089"/>
                  </a:lnTo>
                  <a:lnTo>
                    <a:pt x="0" y="725169"/>
                  </a:lnTo>
                  <a:lnTo>
                    <a:pt x="25400" y="725169"/>
                  </a:lnTo>
                  <a:lnTo>
                    <a:pt x="25400" y="720089"/>
                  </a:lnTo>
                  <a:close/>
                </a:path>
                <a:path w="25400" h="1031239">
                  <a:moveTo>
                    <a:pt x="25400" y="713739"/>
                  </a:moveTo>
                  <a:lnTo>
                    <a:pt x="0" y="713739"/>
                  </a:lnTo>
                  <a:lnTo>
                    <a:pt x="0" y="718819"/>
                  </a:lnTo>
                  <a:lnTo>
                    <a:pt x="25400" y="718819"/>
                  </a:lnTo>
                  <a:lnTo>
                    <a:pt x="25400" y="713739"/>
                  </a:lnTo>
                  <a:close/>
                </a:path>
                <a:path w="25400" h="1031239">
                  <a:moveTo>
                    <a:pt x="25400" y="707389"/>
                  </a:moveTo>
                  <a:lnTo>
                    <a:pt x="0" y="707389"/>
                  </a:lnTo>
                  <a:lnTo>
                    <a:pt x="0" y="712469"/>
                  </a:lnTo>
                  <a:lnTo>
                    <a:pt x="25400" y="712469"/>
                  </a:lnTo>
                  <a:lnTo>
                    <a:pt x="25400" y="707389"/>
                  </a:lnTo>
                  <a:close/>
                </a:path>
                <a:path w="25400" h="1031239">
                  <a:moveTo>
                    <a:pt x="25400" y="701039"/>
                  </a:moveTo>
                  <a:lnTo>
                    <a:pt x="0" y="701039"/>
                  </a:lnTo>
                  <a:lnTo>
                    <a:pt x="0" y="706119"/>
                  </a:lnTo>
                  <a:lnTo>
                    <a:pt x="25400" y="706119"/>
                  </a:lnTo>
                  <a:lnTo>
                    <a:pt x="25400" y="701039"/>
                  </a:lnTo>
                  <a:close/>
                </a:path>
                <a:path w="25400" h="1031239">
                  <a:moveTo>
                    <a:pt x="25400" y="694689"/>
                  </a:moveTo>
                  <a:lnTo>
                    <a:pt x="0" y="694689"/>
                  </a:lnTo>
                  <a:lnTo>
                    <a:pt x="0" y="699769"/>
                  </a:lnTo>
                  <a:lnTo>
                    <a:pt x="25400" y="699769"/>
                  </a:lnTo>
                  <a:lnTo>
                    <a:pt x="25400" y="694689"/>
                  </a:lnTo>
                  <a:close/>
                </a:path>
                <a:path w="25400" h="1031239">
                  <a:moveTo>
                    <a:pt x="25400" y="689609"/>
                  </a:moveTo>
                  <a:lnTo>
                    <a:pt x="0" y="689609"/>
                  </a:lnTo>
                  <a:lnTo>
                    <a:pt x="0" y="693419"/>
                  </a:lnTo>
                  <a:lnTo>
                    <a:pt x="25400" y="693419"/>
                  </a:lnTo>
                  <a:lnTo>
                    <a:pt x="25400" y="689609"/>
                  </a:lnTo>
                  <a:close/>
                </a:path>
              </a:pathLst>
            </a:custGeom>
            <a:solidFill>
              <a:srgbClr val="1F4BD1"/>
            </a:solidFill>
          </p:spPr>
          <p:txBody>
            <a:bodyPr wrap="square" lIns="0" tIns="0" rIns="0" bIns="0" rtlCol="0"/>
            <a:lstStyle/>
            <a:p>
              <a:endParaRPr/>
            </a:p>
          </p:txBody>
        </p:sp>
        <p:sp>
          <p:nvSpPr>
            <p:cNvPr id="486" name="object 486"/>
            <p:cNvSpPr/>
            <p:nvPr/>
          </p:nvSpPr>
          <p:spPr>
            <a:xfrm>
              <a:off x="5274309" y="5349239"/>
              <a:ext cx="26670" cy="1036319"/>
            </a:xfrm>
            <a:custGeom>
              <a:avLst/>
              <a:gdLst/>
              <a:ahLst/>
              <a:cxnLst/>
              <a:rect l="l" t="t" r="r" b="b"/>
              <a:pathLst>
                <a:path w="26670" h="1036320">
                  <a:moveTo>
                    <a:pt x="1269" y="0"/>
                  </a:moveTo>
                  <a:lnTo>
                    <a:pt x="0" y="0"/>
                  </a:lnTo>
                  <a:lnTo>
                    <a:pt x="0" y="1270"/>
                  </a:lnTo>
                  <a:lnTo>
                    <a:pt x="1269" y="1270"/>
                  </a:lnTo>
                  <a:lnTo>
                    <a:pt x="1269" y="0"/>
                  </a:lnTo>
                  <a:close/>
                </a:path>
                <a:path w="26670" h="1036320">
                  <a:moveTo>
                    <a:pt x="8889" y="1270"/>
                  </a:moveTo>
                  <a:lnTo>
                    <a:pt x="0" y="1270"/>
                  </a:lnTo>
                  <a:lnTo>
                    <a:pt x="0" y="7620"/>
                  </a:lnTo>
                  <a:lnTo>
                    <a:pt x="26669" y="7620"/>
                  </a:lnTo>
                  <a:lnTo>
                    <a:pt x="26669" y="5080"/>
                  </a:lnTo>
                  <a:lnTo>
                    <a:pt x="22860" y="5080"/>
                  </a:lnTo>
                  <a:lnTo>
                    <a:pt x="22860" y="3810"/>
                  </a:lnTo>
                  <a:lnTo>
                    <a:pt x="16510" y="3810"/>
                  </a:lnTo>
                  <a:lnTo>
                    <a:pt x="16510" y="2540"/>
                  </a:lnTo>
                  <a:lnTo>
                    <a:pt x="8889" y="2540"/>
                  </a:lnTo>
                  <a:lnTo>
                    <a:pt x="8889" y="1270"/>
                  </a:lnTo>
                  <a:close/>
                </a:path>
                <a:path w="26670" h="1036320">
                  <a:moveTo>
                    <a:pt x="26669" y="7620"/>
                  </a:moveTo>
                  <a:lnTo>
                    <a:pt x="0" y="7620"/>
                  </a:lnTo>
                  <a:lnTo>
                    <a:pt x="0" y="13970"/>
                  </a:lnTo>
                  <a:lnTo>
                    <a:pt x="26669" y="13970"/>
                  </a:lnTo>
                  <a:lnTo>
                    <a:pt x="26669" y="7620"/>
                  </a:lnTo>
                  <a:close/>
                </a:path>
                <a:path w="26670" h="1036320">
                  <a:moveTo>
                    <a:pt x="26669" y="13970"/>
                  </a:moveTo>
                  <a:lnTo>
                    <a:pt x="0" y="13970"/>
                  </a:lnTo>
                  <a:lnTo>
                    <a:pt x="0" y="20320"/>
                  </a:lnTo>
                  <a:lnTo>
                    <a:pt x="26669" y="20320"/>
                  </a:lnTo>
                  <a:lnTo>
                    <a:pt x="26669" y="13970"/>
                  </a:lnTo>
                  <a:close/>
                </a:path>
                <a:path w="26670" h="1036320">
                  <a:moveTo>
                    <a:pt x="26669" y="20320"/>
                  </a:moveTo>
                  <a:lnTo>
                    <a:pt x="0" y="20320"/>
                  </a:lnTo>
                  <a:lnTo>
                    <a:pt x="0" y="26670"/>
                  </a:lnTo>
                  <a:lnTo>
                    <a:pt x="26669" y="26670"/>
                  </a:lnTo>
                  <a:lnTo>
                    <a:pt x="26669" y="20320"/>
                  </a:lnTo>
                  <a:close/>
                </a:path>
                <a:path w="26670" h="1036320">
                  <a:moveTo>
                    <a:pt x="26669" y="26670"/>
                  </a:moveTo>
                  <a:lnTo>
                    <a:pt x="0" y="26670"/>
                  </a:lnTo>
                  <a:lnTo>
                    <a:pt x="0" y="33020"/>
                  </a:lnTo>
                  <a:lnTo>
                    <a:pt x="26669" y="33020"/>
                  </a:lnTo>
                  <a:lnTo>
                    <a:pt x="26669" y="26670"/>
                  </a:lnTo>
                  <a:close/>
                </a:path>
                <a:path w="26670" h="1036320">
                  <a:moveTo>
                    <a:pt x="26669" y="33020"/>
                  </a:moveTo>
                  <a:lnTo>
                    <a:pt x="0" y="33020"/>
                  </a:lnTo>
                  <a:lnTo>
                    <a:pt x="0" y="39370"/>
                  </a:lnTo>
                  <a:lnTo>
                    <a:pt x="26669" y="39370"/>
                  </a:lnTo>
                  <a:lnTo>
                    <a:pt x="26669" y="33020"/>
                  </a:lnTo>
                  <a:close/>
                </a:path>
                <a:path w="26670" h="1036320">
                  <a:moveTo>
                    <a:pt x="26669" y="39370"/>
                  </a:moveTo>
                  <a:lnTo>
                    <a:pt x="0" y="39370"/>
                  </a:lnTo>
                  <a:lnTo>
                    <a:pt x="0" y="45719"/>
                  </a:lnTo>
                  <a:lnTo>
                    <a:pt x="26669" y="45719"/>
                  </a:lnTo>
                  <a:lnTo>
                    <a:pt x="26669" y="39370"/>
                  </a:lnTo>
                  <a:close/>
                </a:path>
                <a:path w="26670" h="1036320">
                  <a:moveTo>
                    <a:pt x="26669" y="45720"/>
                  </a:moveTo>
                  <a:lnTo>
                    <a:pt x="0" y="45720"/>
                  </a:lnTo>
                  <a:lnTo>
                    <a:pt x="0" y="52070"/>
                  </a:lnTo>
                  <a:lnTo>
                    <a:pt x="26669" y="52070"/>
                  </a:lnTo>
                  <a:lnTo>
                    <a:pt x="26669" y="45720"/>
                  </a:lnTo>
                  <a:close/>
                </a:path>
                <a:path w="26670" h="1036320">
                  <a:moveTo>
                    <a:pt x="26669" y="52070"/>
                  </a:moveTo>
                  <a:lnTo>
                    <a:pt x="0" y="52070"/>
                  </a:lnTo>
                  <a:lnTo>
                    <a:pt x="0" y="64770"/>
                  </a:lnTo>
                  <a:lnTo>
                    <a:pt x="26669" y="64770"/>
                  </a:lnTo>
                  <a:lnTo>
                    <a:pt x="26669" y="52070"/>
                  </a:lnTo>
                  <a:close/>
                </a:path>
                <a:path w="26670" h="1036320">
                  <a:moveTo>
                    <a:pt x="26669" y="64770"/>
                  </a:moveTo>
                  <a:lnTo>
                    <a:pt x="0" y="64770"/>
                  </a:lnTo>
                  <a:lnTo>
                    <a:pt x="0" y="90170"/>
                  </a:lnTo>
                  <a:lnTo>
                    <a:pt x="26669" y="90170"/>
                  </a:lnTo>
                  <a:lnTo>
                    <a:pt x="26669" y="64770"/>
                  </a:lnTo>
                  <a:close/>
                </a:path>
                <a:path w="26670" h="1036320">
                  <a:moveTo>
                    <a:pt x="26669" y="90170"/>
                  </a:moveTo>
                  <a:lnTo>
                    <a:pt x="0" y="90170"/>
                  </a:lnTo>
                  <a:lnTo>
                    <a:pt x="0" y="102870"/>
                  </a:lnTo>
                  <a:lnTo>
                    <a:pt x="26669" y="102870"/>
                  </a:lnTo>
                  <a:lnTo>
                    <a:pt x="26669" y="90170"/>
                  </a:lnTo>
                  <a:close/>
                </a:path>
                <a:path w="26670" h="1036320">
                  <a:moveTo>
                    <a:pt x="26669" y="102870"/>
                  </a:moveTo>
                  <a:lnTo>
                    <a:pt x="0" y="102870"/>
                  </a:lnTo>
                  <a:lnTo>
                    <a:pt x="0" y="109220"/>
                  </a:lnTo>
                  <a:lnTo>
                    <a:pt x="26669" y="109220"/>
                  </a:lnTo>
                  <a:lnTo>
                    <a:pt x="26669" y="102870"/>
                  </a:lnTo>
                  <a:close/>
                </a:path>
                <a:path w="26670" h="1036320">
                  <a:moveTo>
                    <a:pt x="26669" y="109220"/>
                  </a:moveTo>
                  <a:lnTo>
                    <a:pt x="0" y="109220"/>
                  </a:lnTo>
                  <a:lnTo>
                    <a:pt x="0" y="115570"/>
                  </a:lnTo>
                  <a:lnTo>
                    <a:pt x="26669" y="115570"/>
                  </a:lnTo>
                  <a:lnTo>
                    <a:pt x="26669" y="109220"/>
                  </a:lnTo>
                  <a:close/>
                </a:path>
                <a:path w="26670" h="1036320">
                  <a:moveTo>
                    <a:pt x="26669" y="115570"/>
                  </a:moveTo>
                  <a:lnTo>
                    <a:pt x="0" y="115570"/>
                  </a:lnTo>
                  <a:lnTo>
                    <a:pt x="0" y="121920"/>
                  </a:lnTo>
                  <a:lnTo>
                    <a:pt x="26669" y="121920"/>
                  </a:lnTo>
                  <a:lnTo>
                    <a:pt x="26669" y="115570"/>
                  </a:lnTo>
                  <a:close/>
                </a:path>
                <a:path w="26670" h="1036320">
                  <a:moveTo>
                    <a:pt x="26669" y="121920"/>
                  </a:moveTo>
                  <a:lnTo>
                    <a:pt x="0" y="121920"/>
                  </a:lnTo>
                  <a:lnTo>
                    <a:pt x="0" y="128270"/>
                  </a:lnTo>
                  <a:lnTo>
                    <a:pt x="26669" y="128270"/>
                  </a:lnTo>
                  <a:lnTo>
                    <a:pt x="26669" y="121920"/>
                  </a:lnTo>
                  <a:close/>
                </a:path>
                <a:path w="26670" h="1036320">
                  <a:moveTo>
                    <a:pt x="26669" y="128270"/>
                  </a:moveTo>
                  <a:lnTo>
                    <a:pt x="0" y="128270"/>
                  </a:lnTo>
                  <a:lnTo>
                    <a:pt x="0" y="134620"/>
                  </a:lnTo>
                  <a:lnTo>
                    <a:pt x="26669" y="134620"/>
                  </a:lnTo>
                  <a:lnTo>
                    <a:pt x="26669" y="128270"/>
                  </a:lnTo>
                  <a:close/>
                </a:path>
                <a:path w="26670" h="1036320">
                  <a:moveTo>
                    <a:pt x="26669" y="135890"/>
                  </a:moveTo>
                  <a:lnTo>
                    <a:pt x="0" y="135890"/>
                  </a:lnTo>
                  <a:lnTo>
                    <a:pt x="0" y="140970"/>
                  </a:lnTo>
                  <a:lnTo>
                    <a:pt x="26669" y="140970"/>
                  </a:lnTo>
                  <a:lnTo>
                    <a:pt x="26669" y="135890"/>
                  </a:lnTo>
                  <a:close/>
                </a:path>
                <a:path w="26670" h="1036320">
                  <a:moveTo>
                    <a:pt x="26669" y="134620"/>
                  </a:moveTo>
                  <a:lnTo>
                    <a:pt x="0" y="134620"/>
                  </a:lnTo>
                  <a:lnTo>
                    <a:pt x="0" y="135890"/>
                  </a:lnTo>
                  <a:lnTo>
                    <a:pt x="26669" y="135890"/>
                  </a:lnTo>
                  <a:lnTo>
                    <a:pt x="26669" y="134620"/>
                  </a:lnTo>
                  <a:close/>
                </a:path>
                <a:path w="26670" h="1036320">
                  <a:moveTo>
                    <a:pt x="26669" y="140970"/>
                  </a:moveTo>
                  <a:lnTo>
                    <a:pt x="0" y="140970"/>
                  </a:lnTo>
                  <a:lnTo>
                    <a:pt x="0" y="147320"/>
                  </a:lnTo>
                  <a:lnTo>
                    <a:pt x="26669" y="147320"/>
                  </a:lnTo>
                  <a:lnTo>
                    <a:pt x="26669" y="140970"/>
                  </a:lnTo>
                  <a:close/>
                </a:path>
                <a:path w="26670" h="1036320">
                  <a:moveTo>
                    <a:pt x="26669" y="147320"/>
                  </a:moveTo>
                  <a:lnTo>
                    <a:pt x="0" y="147320"/>
                  </a:lnTo>
                  <a:lnTo>
                    <a:pt x="0" y="153670"/>
                  </a:lnTo>
                  <a:lnTo>
                    <a:pt x="26669" y="153670"/>
                  </a:lnTo>
                  <a:lnTo>
                    <a:pt x="26669" y="147320"/>
                  </a:lnTo>
                  <a:close/>
                </a:path>
                <a:path w="26670" h="1036320">
                  <a:moveTo>
                    <a:pt x="26669" y="153670"/>
                  </a:moveTo>
                  <a:lnTo>
                    <a:pt x="0" y="153670"/>
                  </a:lnTo>
                  <a:lnTo>
                    <a:pt x="0" y="160020"/>
                  </a:lnTo>
                  <a:lnTo>
                    <a:pt x="26669" y="160020"/>
                  </a:lnTo>
                  <a:lnTo>
                    <a:pt x="26669" y="153670"/>
                  </a:lnTo>
                  <a:close/>
                </a:path>
                <a:path w="26670" h="1036320">
                  <a:moveTo>
                    <a:pt x="26669" y="160020"/>
                  </a:moveTo>
                  <a:lnTo>
                    <a:pt x="0" y="160020"/>
                  </a:lnTo>
                  <a:lnTo>
                    <a:pt x="0" y="166370"/>
                  </a:lnTo>
                  <a:lnTo>
                    <a:pt x="26669" y="166370"/>
                  </a:lnTo>
                  <a:lnTo>
                    <a:pt x="26669" y="160020"/>
                  </a:lnTo>
                  <a:close/>
                </a:path>
                <a:path w="26670" h="1036320">
                  <a:moveTo>
                    <a:pt x="26669" y="166370"/>
                  </a:moveTo>
                  <a:lnTo>
                    <a:pt x="0" y="166370"/>
                  </a:lnTo>
                  <a:lnTo>
                    <a:pt x="0" y="172720"/>
                  </a:lnTo>
                  <a:lnTo>
                    <a:pt x="26669" y="172720"/>
                  </a:lnTo>
                  <a:lnTo>
                    <a:pt x="26669" y="166370"/>
                  </a:lnTo>
                  <a:close/>
                </a:path>
                <a:path w="26670" h="1036320">
                  <a:moveTo>
                    <a:pt x="26669" y="172720"/>
                  </a:moveTo>
                  <a:lnTo>
                    <a:pt x="0" y="172720"/>
                  </a:lnTo>
                  <a:lnTo>
                    <a:pt x="0" y="198120"/>
                  </a:lnTo>
                  <a:lnTo>
                    <a:pt x="26669" y="198120"/>
                  </a:lnTo>
                  <a:lnTo>
                    <a:pt x="26669" y="172720"/>
                  </a:lnTo>
                  <a:close/>
                </a:path>
                <a:path w="26670" h="1036320">
                  <a:moveTo>
                    <a:pt x="26669" y="198120"/>
                  </a:moveTo>
                  <a:lnTo>
                    <a:pt x="0" y="198120"/>
                  </a:lnTo>
                  <a:lnTo>
                    <a:pt x="0" y="204470"/>
                  </a:lnTo>
                  <a:lnTo>
                    <a:pt x="26669" y="204470"/>
                  </a:lnTo>
                  <a:lnTo>
                    <a:pt x="26669" y="198120"/>
                  </a:lnTo>
                  <a:close/>
                </a:path>
                <a:path w="26670" h="1036320">
                  <a:moveTo>
                    <a:pt x="26669" y="204470"/>
                  </a:moveTo>
                  <a:lnTo>
                    <a:pt x="0" y="204470"/>
                  </a:lnTo>
                  <a:lnTo>
                    <a:pt x="0" y="210820"/>
                  </a:lnTo>
                  <a:lnTo>
                    <a:pt x="26669" y="210820"/>
                  </a:lnTo>
                  <a:lnTo>
                    <a:pt x="26669" y="204470"/>
                  </a:lnTo>
                  <a:close/>
                </a:path>
                <a:path w="26670" h="1036320">
                  <a:moveTo>
                    <a:pt x="26669" y="210820"/>
                  </a:moveTo>
                  <a:lnTo>
                    <a:pt x="0" y="210820"/>
                  </a:lnTo>
                  <a:lnTo>
                    <a:pt x="0" y="217169"/>
                  </a:lnTo>
                  <a:lnTo>
                    <a:pt x="26669" y="217169"/>
                  </a:lnTo>
                  <a:lnTo>
                    <a:pt x="26669" y="210820"/>
                  </a:lnTo>
                  <a:close/>
                </a:path>
                <a:path w="26670" h="1036320">
                  <a:moveTo>
                    <a:pt x="26669" y="217170"/>
                  </a:moveTo>
                  <a:lnTo>
                    <a:pt x="0" y="217170"/>
                  </a:lnTo>
                  <a:lnTo>
                    <a:pt x="0" y="220980"/>
                  </a:lnTo>
                  <a:lnTo>
                    <a:pt x="26669" y="220980"/>
                  </a:lnTo>
                  <a:lnTo>
                    <a:pt x="26669" y="217170"/>
                  </a:lnTo>
                  <a:close/>
                </a:path>
                <a:path w="26670" h="1036320">
                  <a:moveTo>
                    <a:pt x="26669" y="220980"/>
                  </a:moveTo>
                  <a:lnTo>
                    <a:pt x="0" y="220980"/>
                  </a:lnTo>
                  <a:lnTo>
                    <a:pt x="0" y="223520"/>
                  </a:lnTo>
                  <a:lnTo>
                    <a:pt x="26669" y="223520"/>
                  </a:lnTo>
                  <a:lnTo>
                    <a:pt x="26669" y="220980"/>
                  </a:lnTo>
                  <a:close/>
                </a:path>
                <a:path w="26670" h="1036320">
                  <a:moveTo>
                    <a:pt x="26669" y="223520"/>
                  </a:moveTo>
                  <a:lnTo>
                    <a:pt x="0" y="223520"/>
                  </a:lnTo>
                  <a:lnTo>
                    <a:pt x="0" y="236219"/>
                  </a:lnTo>
                  <a:lnTo>
                    <a:pt x="26669" y="236219"/>
                  </a:lnTo>
                  <a:lnTo>
                    <a:pt x="26669" y="223520"/>
                  </a:lnTo>
                  <a:close/>
                </a:path>
                <a:path w="26670" h="1036320">
                  <a:moveTo>
                    <a:pt x="26669" y="236220"/>
                  </a:moveTo>
                  <a:lnTo>
                    <a:pt x="0" y="236220"/>
                  </a:lnTo>
                  <a:lnTo>
                    <a:pt x="0" y="242569"/>
                  </a:lnTo>
                  <a:lnTo>
                    <a:pt x="26669" y="242569"/>
                  </a:lnTo>
                  <a:lnTo>
                    <a:pt x="26669" y="236220"/>
                  </a:lnTo>
                  <a:close/>
                </a:path>
                <a:path w="26670" h="1036320">
                  <a:moveTo>
                    <a:pt x="26669" y="242570"/>
                  </a:moveTo>
                  <a:lnTo>
                    <a:pt x="0" y="242570"/>
                  </a:lnTo>
                  <a:lnTo>
                    <a:pt x="0" y="252730"/>
                  </a:lnTo>
                  <a:lnTo>
                    <a:pt x="26669" y="252730"/>
                  </a:lnTo>
                  <a:lnTo>
                    <a:pt x="26669" y="242570"/>
                  </a:lnTo>
                  <a:close/>
                </a:path>
                <a:path w="26670" h="1036320">
                  <a:moveTo>
                    <a:pt x="26669" y="252730"/>
                  </a:moveTo>
                  <a:lnTo>
                    <a:pt x="0" y="252730"/>
                  </a:lnTo>
                  <a:lnTo>
                    <a:pt x="0" y="259080"/>
                  </a:lnTo>
                  <a:lnTo>
                    <a:pt x="26669" y="259080"/>
                  </a:lnTo>
                  <a:lnTo>
                    <a:pt x="26669" y="252730"/>
                  </a:lnTo>
                  <a:close/>
                </a:path>
                <a:path w="26670" h="1036320">
                  <a:moveTo>
                    <a:pt x="26669" y="259080"/>
                  </a:moveTo>
                  <a:lnTo>
                    <a:pt x="0" y="259080"/>
                  </a:lnTo>
                  <a:lnTo>
                    <a:pt x="0" y="267969"/>
                  </a:lnTo>
                  <a:lnTo>
                    <a:pt x="26669" y="267969"/>
                  </a:lnTo>
                  <a:lnTo>
                    <a:pt x="26669" y="259080"/>
                  </a:lnTo>
                  <a:close/>
                </a:path>
                <a:path w="26670" h="1036320">
                  <a:moveTo>
                    <a:pt x="26669" y="267970"/>
                  </a:moveTo>
                  <a:lnTo>
                    <a:pt x="0" y="267970"/>
                  </a:lnTo>
                  <a:lnTo>
                    <a:pt x="0" y="273050"/>
                  </a:lnTo>
                  <a:lnTo>
                    <a:pt x="26669" y="273050"/>
                  </a:lnTo>
                  <a:lnTo>
                    <a:pt x="26669" y="267970"/>
                  </a:lnTo>
                  <a:close/>
                </a:path>
                <a:path w="26670" h="1036320">
                  <a:moveTo>
                    <a:pt x="26669" y="273050"/>
                  </a:moveTo>
                  <a:lnTo>
                    <a:pt x="0" y="273050"/>
                  </a:lnTo>
                  <a:lnTo>
                    <a:pt x="0" y="274319"/>
                  </a:lnTo>
                  <a:lnTo>
                    <a:pt x="26669" y="274319"/>
                  </a:lnTo>
                  <a:lnTo>
                    <a:pt x="26669" y="273050"/>
                  </a:lnTo>
                  <a:close/>
                </a:path>
                <a:path w="26670" h="1036320">
                  <a:moveTo>
                    <a:pt x="26669" y="274320"/>
                  </a:moveTo>
                  <a:lnTo>
                    <a:pt x="0" y="274320"/>
                  </a:lnTo>
                  <a:lnTo>
                    <a:pt x="0" y="280669"/>
                  </a:lnTo>
                  <a:lnTo>
                    <a:pt x="26669" y="280669"/>
                  </a:lnTo>
                  <a:lnTo>
                    <a:pt x="26669" y="274320"/>
                  </a:lnTo>
                  <a:close/>
                </a:path>
                <a:path w="26670" h="1036320">
                  <a:moveTo>
                    <a:pt x="26669" y="280670"/>
                  </a:moveTo>
                  <a:lnTo>
                    <a:pt x="0" y="280670"/>
                  </a:lnTo>
                  <a:lnTo>
                    <a:pt x="0" y="290830"/>
                  </a:lnTo>
                  <a:lnTo>
                    <a:pt x="26669" y="290830"/>
                  </a:lnTo>
                  <a:lnTo>
                    <a:pt x="26669" y="280670"/>
                  </a:lnTo>
                  <a:close/>
                </a:path>
                <a:path w="26670" h="1036320">
                  <a:moveTo>
                    <a:pt x="26669" y="290830"/>
                  </a:moveTo>
                  <a:lnTo>
                    <a:pt x="0" y="290830"/>
                  </a:lnTo>
                  <a:lnTo>
                    <a:pt x="0" y="299719"/>
                  </a:lnTo>
                  <a:lnTo>
                    <a:pt x="26669" y="299719"/>
                  </a:lnTo>
                  <a:lnTo>
                    <a:pt x="26669" y="290830"/>
                  </a:lnTo>
                  <a:close/>
                </a:path>
                <a:path w="26670" h="1036320">
                  <a:moveTo>
                    <a:pt x="26669" y="299720"/>
                  </a:moveTo>
                  <a:lnTo>
                    <a:pt x="0" y="299720"/>
                  </a:lnTo>
                  <a:lnTo>
                    <a:pt x="0" y="337820"/>
                  </a:lnTo>
                  <a:lnTo>
                    <a:pt x="26669" y="337820"/>
                  </a:lnTo>
                  <a:lnTo>
                    <a:pt x="26669" y="299720"/>
                  </a:lnTo>
                  <a:close/>
                </a:path>
                <a:path w="26670" h="1036320">
                  <a:moveTo>
                    <a:pt x="26669" y="337820"/>
                  </a:moveTo>
                  <a:lnTo>
                    <a:pt x="0" y="337820"/>
                  </a:lnTo>
                  <a:lnTo>
                    <a:pt x="0" y="341630"/>
                  </a:lnTo>
                  <a:lnTo>
                    <a:pt x="26669" y="341630"/>
                  </a:lnTo>
                  <a:lnTo>
                    <a:pt x="26669" y="337820"/>
                  </a:lnTo>
                  <a:close/>
                </a:path>
                <a:path w="26670" h="1036320">
                  <a:moveTo>
                    <a:pt x="26669" y="341630"/>
                  </a:moveTo>
                  <a:lnTo>
                    <a:pt x="0" y="341630"/>
                  </a:lnTo>
                  <a:lnTo>
                    <a:pt x="0" y="344170"/>
                  </a:lnTo>
                  <a:lnTo>
                    <a:pt x="26669" y="344170"/>
                  </a:lnTo>
                  <a:lnTo>
                    <a:pt x="26669" y="341630"/>
                  </a:lnTo>
                  <a:close/>
                </a:path>
                <a:path w="26670" h="1036320">
                  <a:moveTo>
                    <a:pt x="26669" y="344170"/>
                  </a:moveTo>
                  <a:lnTo>
                    <a:pt x="0" y="344170"/>
                  </a:lnTo>
                  <a:lnTo>
                    <a:pt x="0" y="350520"/>
                  </a:lnTo>
                  <a:lnTo>
                    <a:pt x="26669" y="350520"/>
                  </a:lnTo>
                  <a:lnTo>
                    <a:pt x="26669" y="344170"/>
                  </a:lnTo>
                  <a:close/>
                </a:path>
                <a:path w="26670" h="1036320">
                  <a:moveTo>
                    <a:pt x="26669" y="350520"/>
                  </a:moveTo>
                  <a:lnTo>
                    <a:pt x="0" y="350520"/>
                  </a:lnTo>
                  <a:lnTo>
                    <a:pt x="0" y="354330"/>
                  </a:lnTo>
                  <a:lnTo>
                    <a:pt x="26669" y="354330"/>
                  </a:lnTo>
                  <a:lnTo>
                    <a:pt x="26669" y="350520"/>
                  </a:lnTo>
                  <a:close/>
                </a:path>
                <a:path w="26670" h="1036320">
                  <a:moveTo>
                    <a:pt x="26669" y="354330"/>
                  </a:moveTo>
                  <a:lnTo>
                    <a:pt x="0" y="354330"/>
                  </a:lnTo>
                  <a:lnTo>
                    <a:pt x="0" y="392430"/>
                  </a:lnTo>
                  <a:lnTo>
                    <a:pt x="26669" y="392430"/>
                  </a:lnTo>
                  <a:lnTo>
                    <a:pt x="26669" y="354330"/>
                  </a:lnTo>
                  <a:close/>
                </a:path>
                <a:path w="26670" h="1036320">
                  <a:moveTo>
                    <a:pt x="26669" y="392430"/>
                  </a:moveTo>
                  <a:lnTo>
                    <a:pt x="0" y="392430"/>
                  </a:lnTo>
                  <a:lnTo>
                    <a:pt x="0" y="401320"/>
                  </a:lnTo>
                  <a:lnTo>
                    <a:pt x="26669" y="401320"/>
                  </a:lnTo>
                  <a:lnTo>
                    <a:pt x="26669" y="392430"/>
                  </a:lnTo>
                  <a:close/>
                </a:path>
                <a:path w="26670" h="1036320">
                  <a:moveTo>
                    <a:pt x="26669" y="401320"/>
                  </a:moveTo>
                  <a:lnTo>
                    <a:pt x="0" y="401320"/>
                  </a:lnTo>
                  <a:lnTo>
                    <a:pt x="0" y="407670"/>
                  </a:lnTo>
                  <a:lnTo>
                    <a:pt x="26669" y="407670"/>
                  </a:lnTo>
                  <a:lnTo>
                    <a:pt x="26669" y="401320"/>
                  </a:lnTo>
                  <a:close/>
                </a:path>
                <a:path w="26670" h="1036320">
                  <a:moveTo>
                    <a:pt x="26669" y="407670"/>
                  </a:moveTo>
                  <a:lnTo>
                    <a:pt x="0" y="407670"/>
                  </a:lnTo>
                  <a:lnTo>
                    <a:pt x="0" y="414020"/>
                  </a:lnTo>
                  <a:lnTo>
                    <a:pt x="26669" y="414020"/>
                  </a:lnTo>
                  <a:lnTo>
                    <a:pt x="26669" y="407670"/>
                  </a:lnTo>
                  <a:close/>
                </a:path>
                <a:path w="26670" h="1036320">
                  <a:moveTo>
                    <a:pt x="26669" y="414020"/>
                  </a:moveTo>
                  <a:lnTo>
                    <a:pt x="0" y="414020"/>
                  </a:lnTo>
                  <a:lnTo>
                    <a:pt x="0" y="417830"/>
                  </a:lnTo>
                  <a:lnTo>
                    <a:pt x="26669" y="417830"/>
                  </a:lnTo>
                  <a:lnTo>
                    <a:pt x="26669" y="414020"/>
                  </a:lnTo>
                  <a:close/>
                </a:path>
                <a:path w="26670" h="1036320">
                  <a:moveTo>
                    <a:pt x="26669" y="417830"/>
                  </a:moveTo>
                  <a:lnTo>
                    <a:pt x="0" y="417830"/>
                  </a:lnTo>
                  <a:lnTo>
                    <a:pt x="0" y="424180"/>
                  </a:lnTo>
                  <a:lnTo>
                    <a:pt x="26669" y="424180"/>
                  </a:lnTo>
                  <a:lnTo>
                    <a:pt x="26669" y="417830"/>
                  </a:lnTo>
                  <a:close/>
                </a:path>
                <a:path w="26670" h="1036320">
                  <a:moveTo>
                    <a:pt x="26669" y="424180"/>
                  </a:moveTo>
                  <a:lnTo>
                    <a:pt x="0" y="424180"/>
                  </a:lnTo>
                  <a:lnTo>
                    <a:pt x="0" y="426720"/>
                  </a:lnTo>
                  <a:lnTo>
                    <a:pt x="26669" y="426720"/>
                  </a:lnTo>
                  <a:lnTo>
                    <a:pt x="26669" y="424180"/>
                  </a:lnTo>
                  <a:close/>
                </a:path>
                <a:path w="26670" h="1036320">
                  <a:moveTo>
                    <a:pt x="26669" y="426720"/>
                  </a:moveTo>
                  <a:lnTo>
                    <a:pt x="0" y="426720"/>
                  </a:lnTo>
                  <a:lnTo>
                    <a:pt x="0" y="430530"/>
                  </a:lnTo>
                  <a:lnTo>
                    <a:pt x="26669" y="430530"/>
                  </a:lnTo>
                  <a:lnTo>
                    <a:pt x="26669" y="426720"/>
                  </a:lnTo>
                  <a:close/>
                </a:path>
                <a:path w="26670" h="1036320">
                  <a:moveTo>
                    <a:pt x="26669" y="430530"/>
                  </a:moveTo>
                  <a:lnTo>
                    <a:pt x="0" y="430530"/>
                  </a:lnTo>
                  <a:lnTo>
                    <a:pt x="0" y="433070"/>
                  </a:lnTo>
                  <a:lnTo>
                    <a:pt x="26669" y="433070"/>
                  </a:lnTo>
                  <a:lnTo>
                    <a:pt x="26669" y="430530"/>
                  </a:lnTo>
                  <a:close/>
                </a:path>
                <a:path w="26670" h="1036320">
                  <a:moveTo>
                    <a:pt x="26669" y="433070"/>
                  </a:moveTo>
                  <a:lnTo>
                    <a:pt x="0" y="433070"/>
                  </a:lnTo>
                  <a:lnTo>
                    <a:pt x="0" y="439420"/>
                  </a:lnTo>
                  <a:lnTo>
                    <a:pt x="26669" y="439420"/>
                  </a:lnTo>
                  <a:lnTo>
                    <a:pt x="26669" y="433070"/>
                  </a:lnTo>
                  <a:close/>
                </a:path>
                <a:path w="26670" h="1036320">
                  <a:moveTo>
                    <a:pt x="26669" y="439420"/>
                  </a:moveTo>
                  <a:lnTo>
                    <a:pt x="0" y="439420"/>
                  </a:lnTo>
                  <a:lnTo>
                    <a:pt x="0" y="464820"/>
                  </a:lnTo>
                  <a:lnTo>
                    <a:pt x="26669" y="464820"/>
                  </a:lnTo>
                  <a:lnTo>
                    <a:pt x="26669" y="439420"/>
                  </a:lnTo>
                  <a:close/>
                </a:path>
                <a:path w="26670" h="1036320">
                  <a:moveTo>
                    <a:pt x="26669" y="464820"/>
                  </a:moveTo>
                  <a:lnTo>
                    <a:pt x="0" y="464820"/>
                  </a:lnTo>
                  <a:lnTo>
                    <a:pt x="0" y="471170"/>
                  </a:lnTo>
                  <a:lnTo>
                    <a:pt x="26669" y="471170"/>
                  </a:lnTo>
                  <a:lnTo>
                    <a:pt x="26669" y="464820"/>
                  </a:lnTo>
                  <a:close/>
                </a:path>
                <a:path w="26670" h="1036320">
                  <a:moveTo>
                    <a:pt x="26669" y="471170"/>
                  </a:moveTo>
                  <a:lnTo>
                    <a:pt x="0" y="471170"/>
                  </a:lnTo>
                  <a:lnTo>
                    <a:pt x="0" y="483870"/>
                  </a:lnTo>
                  <a:lnTo>
                    <a:pt x="26669" y="483870"/>
                  </a:lnTo>
                  <a:lnTo>
                    <a:pt x="26669" y="471170"/>
                  </a:lnTo>
                  <a:close/>
                </a:path>
                <a:path w="26670" h="1036320">
                  <a:moveTo>
                    <a:pt x="26669" y="483870"/>
                  </a:moveTo>
                  <a:lnTo>
                    <a:pt x="0" y="483870"/>
                  </a:lnTo>
                  <a:lnTo>
                    <a:pt x="0" y="500380"/>
                  </a:lnTo>
                  <a:lnTo>
                    <a:pt x="26669" y="500380"/>
                  </a:lnTo>
                  <a:lnTo>
                    <a:pt x="26669" y="483870"/>
                  </a:lnTo>
                  <a:close/>
                </a:path>
                <a:path w="26670" h="1036320">
                  <a:moveTo>
                    <a:pt x="26669" y="500380"/>
                  </a:moveTo>
                  <a:lnTo>
                    <a:pt x="0" y="500380"/>
                  </a:lnTo>
                  <a:lnTo>
                    <a:pt x="0" y="502920"/>
                  </a:lnTo>
                  <a:lnTo>
                    <a:pt x="26669" y="502920"/>
                  </a:lnTo>
                  <a:lnTo>
                    <a:pt x="26669" y="500380"/>
                  </a:lnTo>
                  <a:close/>
                </a:path>
                <a:path w="26670" h="1036320">
                  <a:moveTo>
                    <a:pt x="26669" y="502920"/>
                  </a:moveTo>
                  <a:lnTo>
                    <a:pt x="0" y="502920"/>
                  </a:lnTo>
                  <a:lnTo>
                    <a:pt x="0" y="506730"/>
                  </a:lnTo>
                  <a:lnTo>
                    <a:pt x="26669" y="506730"/>
                  </a:lnTo>
                  <a:lnTo>
                    <a:pt x="26669" y="502920"/>
                  </a:lnTo>
                  <a:close/>
                </a:path>
                <a:path w="26670" h="1036320">
                  <a:moveTo>
                    <a:pt x="26669" y="506730"/>
                  </a:moveTo>
                  <a:lnTo>
                    <a:pt x="0" y="506730"/>
                  </a:lnTo>
                  <a:lnTo>
                    <a:pt x="0" y="509269"/>
                  </a:lnTo>
                  <a:lnTo>
                    <a:pt x="26669" y="509269"/>
                  </a:lnTo>
                  <a:lnTo>
                    <a:pt x="26669" y="506730"/>
                  </a:lnTo>
                  <a:close/>
                </a:path>
                <a:path w="26670" h="1036320">
                  <a:moveTo>
                    <a:pt x="26669" y="509270"/>
                  </a:moveTo>
                  <a:lnTo>
                    <a:pt x="0" y="509270"/>
                  </a:lnTo>
                  <a:lnTo>
                    <a:pt x="0" y="513080"/>
                  </a:lnTo>
                  <a:lnTo>
                    <a:pt x="26669" y="513080"/>
                  </a:lnTo>
                  <a:lnTo>
                    <a:pt x="26669" y="509270"/>
                  </a:lnTo>
                  <a:close/>
                </a:path>
                <a:path w="26670" h="1036320">
                  <a:moveTo>
                    <a:pt x="26669" y="513080"/>
                  </a:moveTo>
                  <a:lnTo>
                    <a:pt x="0" y="513080"/>
                  </a:lnTo>
                  <a:lnTo>
                    <a:pt x="0" y="519430"/>
                  </a:lnTo>
                  <a:lnTo>
                    <a:pt x="26669" y="519430"/>
                  </a:lnTo>
                  <a:lnTo>
                    <a:pt x="26669" y="513080"/>
                  </a:lnTo>
                  <a:close/>
                </a:path>
                <a:path w="26670" h="1036320">
                  <a:moveTo>
                    <a:pt x="26669" y="519430"/>
                  </a:moveTo>
                  <a:lnTo>
                    <a:pt x="0" y="519430"/>
                  </a:lnTo>
                  <a:lnTo>
                    <a:pt x="0" y="528320"/>
                  </a:lnTo>
                  <a:lnTo>
                    <a:pt x="26669" y="528320"/>
                  </a:lnTo>
                  <a:lnTo>
                    <a:pt x="26669" y="519430"/>
                  </a:lnTo>
                  <a:close/>
                </a:path>
                <a:path w="26670" h="1036320">
                  <a:moveTo>
                    <a:pt x="26669" y="528320"/>
                  </a:moveTo>
                  <a:lnTo>
                    <a:pt x="0" y="528320"/>
                  </a:lnTo>
                  <a:lnTo>
                    <a:pt x="0" y="541020"/>
                  </a:lnTo>
                  <a:lnTo>
                    <a:pt x="26669" y="541020"/>
                  </a:lnTo>
                  <a:lnTo>
                    <a:pt x="26669" y="528320"/>
                  </a:lnTo>
                  <a:close/>
                </a:path>
                <a:path w="26670" h="1036320">
                  <a:moveTo>
                    <a:pt x="26669" y="541020"/>
                  </a:moveTo>
                  <a:lnTo>
                    <a:pt x="0" y="541020"/>
                  </a:lnTo>
                  <a:lnTo>
                    <a:pt x="0" y="551180"/>
                  </a:lnTo>
                  <a:lnTo>
                    <a:pt x="26669" y="551180"/>
                  </a:lnTo>
                  <a:lnTo>
                    <a:pt x="26669" y="541020"/>
                  </a:lnTo>
                  <a:close/>
                </a:path>
                <a:path w="26670" h="1036320">
                  <a:moveTo>
                    <a:pt x="26669" y="551180"/>
                  </a:moveTo>
                  <a:lnTo>
                    <a:pt x="0" y="551180"/>
                  </a:lnTo>
                  <a:lnTo>
                    <a:pt x="0" y="553720"/>
                  </a:lnTo>
                  <a:lnTo>
                    <a:pt x="26669" y="553720"/>
                  </a:lnTo>
                  <a:lnTo>
                    <a:pt x="26669" y="551180"/>
                  </a:lnTo>
                  <a:close/>
                </a:path>
                <a:path w="26670" h="1036320">
                  <a:moveTo>
                    <a:pt x="26669" y="553720"/>
                  </a:moveTo>
                  <a:lnTo>
                    <a:pt x="0" y="553720"/>
                  </a:lnTo>
                  <a:lnTo>
                    <a:pt x="0" y="560070"/>
                  </a:lnTo>
                  <a:lnTo>
                    <a:pt x="26669" y="560070"/>
                  </a:lnTo>
                  <a:lnTo>
                    <a:pt x="26669" y="553720"/>
                  </a:lnTo>
                  <a:close/>
                </a:path>
                <a:path w="26670" h="1036320">
                  <a:moveTo>
                    <a:pt x="26669" y="560070"/>
                  </a:moveTo>
                  <a:lnTo>
                    <a:pt x="0" y="560070"/>
                  </a:lnTo>
                  <a:lnTo>
                    <a:pt x="0" y="563880"/>
                  </a:lnTo>
                  <a:lnTo>
                    <a:pt x="26669" y="563880"/>
                  </a:lnTo>
                  <a:lnTo>
                    <a:pt x="26669" y="560070"/>
                  </a:lnTo>
                  <a:close/>
                </a:path>
                <a:path w="26670" h="1036320">
                  <a:moveTo>
                    <a:pt x="26669" y="563880"/>
                  </a:moveTo>
                  <a:lnTo>
                    <a:pt x="0" y="563880"/>
                  </a:lnTo>
                  <a:lnTo>
                    <a:pt x="0" y="570230"/>
                  </a:lnTo>
                  <a:lnTo>
                    <a:pt x="26669" y="570230"/>
                  </a:lnTo>
                  <a:lnTo>
                    <a:pt x="26669" y="563880"/>
                  </a:lnTo>
                  <a:close/>
                </a:path>
                <a:path w="26670" h="1036320">
                  <a:moveTo>
                    <a:pt x="26669" y="570230"/>
                  </a:moveTo>
                  <a:lnTo>
                    <a:pt x="0" y="570230"/>
                  </a:lnTo>
                  <a:lnTo>
                    <a:pt x="0" y="572770"/>
                  </a:lnTo>
                  <a:lnTo>
                    <a:pt x="26669" y="572770"/>
                  </a:lnTo>
                  <a:lnTo>
                    <a:pt x="26669" y="570230"/>
                  </a:lnTo>
                  <a:close/>
                </a:path>
                <a:path w="26670" h="1036320">
                  <a:moveTo>
                    <a:pt x="26669" y="572770"/>
                  </a:moveTo>
                  <a:lnTo>
                    <a:pt x="0" y="572770"/>
                  </a:lnTo>
                  <a:lnTo>
                    <a:pt x="0" y="576580"/>
                  </a:lnTo>
                  <a:lnTo>
                    <a:pt x="26669" y="576580"/>
                  </a:lnTo>
                  <a:lnTo>
                    <a:pt x="26669" y="572770"/>
                  </a:lnTo>
                  <a:close/>
                </a:path>
                <a:path w="26670" h="1036320">
                  <a:moveTo>
                    <a:pt x="26669" y="576580"/>
                  </a:moveTo>
                  <a:lnTo>
                    <a:pt x="0" y="576580"/>
                  </a:lnTo>
                  <a:lnTo>
                    <a:pt x="0" y="579120"/>
                  </a:lnTo>
                  <a:lnTo>
                    <a:pt x="26669" y="579120"/>
                  </a:lnTo>
                  <a:lnTo>
                    <a:pt x="26669" y="576580"/>
                  </a:lnTo>
                  <a:close/>
                </a:path>
                <a:path w="26670" h="1036320">
                  <a:moveTo>
                    <a:pt x="26669" y="579120"/>
                  </a:moveTo>
                  <a:lnTo>
                    <a:pt x="0" y="579120"/>
                  </a:lnTo>
                  <a:lnTo>
                    <a:pt x="0" y="585470"/>
                  </a:lnTo>
                  <a:lnTo>
                    <a:pt x="26669" y="585470"/>
                  </a:lnTo>
                  <a:lnTo>
                    <a:pt x="26669" y="579120"/>
                  </a:lnTo>
                  <a:close/>
                </a:path>
                <a:path w="26670" h="1036320">
                  <a:moveTo>
                    <a:pt x="26669" y="585470"/>
                  </a:moveTo>
                  <a:lnTo>
                    <a:pt x="0" y="585470"/>
                  </a:lnTo>
                  <a:lnTo>
                    <a:pt x="0" y="604520"/>
                  </a:lnTo>
                  <a:lnTo>
                    <a:pt x="26669" y="604520"/>
                  </a:lnTo>
                  <a:lnTo>
                    <a:pt x="26669" y="585470"/>
                  </a:lnTo>
                  <a:close/>
                </a:path>
                <a:path w="26670" h="1036320">
                  <a:moveTo>
                    <a:pt x="26669" y="604520"/>
                  </a:moveTo>
                  <a:lnTo>
                    <a:pt x="0" y="604520"/>
                  </a:lnTo>
                  <a:lnTo>
                    <a:pt x="0" y="608330"/>
                  </a:lnTo>
                  <a:lnTo>
                    <a:pt x="26669" y="608330"/>
                  </a:lnTo>
                  <a:lnTo>
                    <a:pt x="26669" y="604520"/>
                  </a:lnTo>
                  <a:close/>
                </a:path>
                <a:path w="26670" h="1036320">
                  <a:moveTo>
                    <a:pt x="26669" y="608330"/>
                  </a:moveTo>
                  <a:lnTo>
                    <a:pt x="0" y="608330"/>
                  </a:lnTo>
                  <a:lnTo>
                    <a:pt x="0" y="621030"/>
                  </a:lnTo>
                  <a:lnTo>
                    <a:pt x="26669" y="621030"/>
                  </a:lnTo>
                  <a:lnTo>
                    <a:pt x="26669" y="608330"/>
                  </a:lnTo>
                  <a:close/>
                </a:path>
                <a:path w="26670" h="1036320">
                  <a:moveTo>
                    <a:pt x="26669" y="621030"/>
                  </a:moveTo>
                  <a:lnTo>
                    <a:pt x="0" y="621030"/>
                  </a:lnTo>
                  <a:lnTo>
                    <a:pt x="0" y="629920"/>
                  </a:lnTo>
                  <a:lnTo>
                    <a:pt x="26669" y="629920"/>
                  </a:lnTo>
                  <a:lnTo>
                    <a:pt x="26669" y="621030"/>
                  </a:lnTo>
                  <a:close/>
                </a:path>
                <a:path w="26670" h="1036320">
                  <a:moveTo>
                    <a:pt x="26669" y="629920"/>
                  </a:moveTo>
                  <a:lnTo>
                    <a:pt x="0" y="629920"/>
                  </a:lnTo>
                  <a:lnTo>
                    <a:pt x="0" y="633730"/>
                  </a:lnTo>
                  <a:lnTo>
                    <a:pt x="26669" y="633730"/>
                  </a:lnTo>
                  <a:lnTo>
                    <a:pt x="26669" y="629920"/>
                  </a:lnTo>
                  <a:close/>
                </a:path>
                <a:path w="26670" h="1036320">
                  <a:moveTo>
                    <a:pt x="26669" y="633730"/>
                  </a:moveTo>
                  <a:lnTo>
                    <a:pt x="0" y="633730"/>
                  </a:lnTo>
                  <a:lnTo>
                    <a:pt x="0" y="648970"/>
                  </a:lnTo>
                  <a:lnTo>
                    <a:pt x="26669" y="648970"/>
                  </a:lnTo>
                  <a:lnTo>
                    <a:pt x="26669" y="633730"/>
                  </a:lnTo>
                  <a:close/>
                </a:path>
                <a:path w="26670" h="1036320">
                  <a:moveTo>
                    <a:pt x="26669" y="648970"/>
                  </a:moveTo>
                  <a:lnTo>
                    <a:pt x="0" y="648970"/>
                  </a:lnTo>
                  <a:lnTo>
                    <a:pt x="0" y="655320"/>
                  </a:lnTo>
                  <a:lnTo>
                    <a:pt x="26669" y="655320"/>
                  </a:lnTo>
                  <a:lnTo>
                    <a:pt x="26669" y="648970"/>
                  </a:lnTo>
                  <a:close/>
                </a:path>
                <a:path w="26670" h="1036320">
                  <a:moveTo>
                    <a:pt x="26669" y="655320"/>
                  </a:moveTo>
                  <a:lnTo>
                    <a:pt x="0" y="655320"/>
                  </a:lnTo>
                  <a:lnTo>
                    <a:pt x="0" y="659130"/>
                  </a:lnTo>
                  <a:lnTo>
                    <a:pt x="26669" y="659130"/>
                  </a:lnTo>
                  <a:lnTo>
                    <a:pt x="26669" y="655320"/>
                  </a:lnTo>
                  <a:close/>
                </a:path>
                <a:path w="26670" h="1036320">
                  <a:moveTo>
                    <a:pt x="26669" y="659130"/>
                  </a:moveTo>
                  <a:lnTo>
                    <a:pt x="0" y="659130"/>
                  </a:lnTo>
                  <a:lnTo>
                    <a:pt x="0" y="661670"/>
                  </a:lnTo>
                  <a:lnTo>
                    <a:pt x="26669" y="661670"/>
                  </a:lnTo>
                  <a:lnTo>
                    <a:pt x="26669" y="659130"/>
                  </a:lnTo>
                  <a:close/>
                </a:path>
                <a:path w="26670" h="1036320">
                  <a:moveTo>
                    <a:pt x="26669" y="661670"/>
                  </a:moveTo>
                  <a:lnTo>
                    <a:pt x="0" y="661670"/>
                  </a:lnTo>
                  <a:lnTo>
                    <a:pt x="0" y="665480"/>
                  </a:lnTo>
                  <a:lnTo>
                    <a:pt x="26669" y="665480"/>
                  </a:lnTo>
                  <a:lnTo>
                    <a:pt x="26669" y="661670"/>
                  </a:lnTo>
                  <a:close/>
                </a:path>
                <a:path w="26670" h="1036320">
                  <a:moveTo>
                    <a:pt x="26669" y="665480"/>
                  </a:moveTo>
                  <a:lnTo>
                    <a:pt x="0" y="665480"/>
                  </a:lnTo>
                  <a:lnTo>
                    <a:pt x="0" y="671830"/>
                  </a:lnTo>
                  <a:lnTo>
                    <a:pt x="26669" y="671830"/>
                  </a:lnTo>
                  <a:lnTo>
                    <a:pt x="26669" y="665480"/>
                  </a:lnTo>
                  <a:close/>
                </a:path>
                <a:path w="26670" h="1036320">
                  <a:moveTo>
                    <a:pt x="26669" y="671830"/>
                  </a:moveTo>
                  <a:lnTo>
                    <a:pt x="0" y="671830"/>
                  </a:lnTo>
                  <a:lnTo>
                    <a:pt x="0" y="674370"/>
                  </a:lnTo>
                  <a:lnTo>
                    <a:pt x="26669" y="674370"/>
                  </a:lnTo>
                  <a:lnTo>
                    <a:pt x="26669" y="671830"/>
                  </a:lnTo>
                  <a:close/>
                </a:path>
                <a:path w="26670" h="1036320">
                  <a:moveTo>
                    <a:pt x="26669" y="674370"/>
                  </a:moveTo>
                  <a:lnTo>
                    <a:pt x="0" y="674370"/>
                  </a:lnTo>
                  <a:lnTo>
                    <a:pt x="0" y="680720"/>
                  </a:lnTo>
                  <a:lnTo>
                    <a:pt x="26669" y="680720"/>
                  </a:lnTo>
                  <a:lnTo>
                    <a:pt x="26669" y="674370"/>
                  </a:lnTo>
                  <a:close/>
                </a:path>
                <a:path w="26670" h="1036320">
                  <a:moveTo>
                    <a:pt x="26669" y="680720"/>
                  </a:moveTo>
                  <a:lnTo>
                    <a:pt x="0" y="680720"/>
                  </a:lnTo>
                  <a:lnTo>
                    <a:pt x="0" y="693420"/>
                  </a:lnTo>
                  <a:lnTo>
                    <a:pt x="26669" y="693420"/>
                  </a:lnTo>
                  <a:lnTo>
                    <a:pt x="26669" y="680720"/>
                  </a:lnTo>
                  <a:close/>
                </a:path>
                <a:path w="26670" h="1036320">
                  <a:moveTo>
                    <a:pt x="26669" y="1029970"/>
                  </a:moveTo>
                  <a:lnTo>
                    <a:pt x="0" y="1029970"/>
                  </a:lnTo>
                  <a:lnTo>
                    <a:pt x="0" y="1036320"/>
                  </a:lnTo>
                  <a:lnTo>
                    <a:pt x="26669" y="1036320"/>
                  </a:lnTo>
                  <a:lnTo>
                    <a:pt x="26669" y="1029970"/>
                  </a:lnTo>
                  <a:close/>
                </a:path>
                <a:path w="26670" h="1036320">
                  <a:moveTo>
                    <a:pt x="26669" y="1023620"/>
                  </a:moveTo>
                  <a:lnTo>
                    <a:pt x="0" y="1023620"/>
                  </a:lnTo>
                  <a:lnTo>
                    <a:pt x="0" y="1028700"/>
                  </a:lnTo>
                  <a:lnTo>
                    <a:pt x="26669" y="1028700"/>
                  </a:lnTo>
                  <a:lnTo>
                    <a:pt x="26669" y="1023620"/>
                  </a:lnTo>
                  <a:close/>
                </a:path>
                <a:path w="26670" h="1036320">
                  <a:moveTo>
                    <a:pt x="26669" y="1017270"/>
                  </a:moveTo>
                  <a:lnTo>
                    <a:pt x="0" y="1017270"/>
                  </a:lnTo>
                  <a:lnTo>
                    <a:pt x="0" y="1022350"/>
                  </a:lnTo>
                  <a:lnTo>
                    <a:pt x="26669" y="1022350"/>
                  </a:lnTo>
                  <a:lnTo>
                    <a:pt x="26669" y="1017270"/>
                  </a:lnTo>
                  <a:close/>
                </a:path>
                <a:path w="26670" h="1036320">
                  <a:moveTo>
                    <a:pt x="26669" y="1010920"/>
                  </a:moveTo>
                  <a:lnTo>
                    <a:pt x="0" y="1010920"/>
                  </a:lnTo>
                  <a:lnTo>
                    <a:pt x="0" y="1016000"/>
                  </a:lnTo>
                  <a:lnTo>
                    <a:pt x="26669" y="1016000"/>
                  </a:lnTo>
                  <a:lnTo>
                    <a:pt x="26669" y="1010920"/>
                  </a:lnTo>
                  <a:close/>
                </a:path>
                <a:path w="26670" h="1036320">
                  <a:moveTo>
                    <a:pt x="26669" y="1004570"/>
                  </a:moveTo>
                  <a:lnTo>
                    <a:pt x="0" y="1004570"/>
                  </a:lnTo>
                  <a:lnTo>
                    <a:pt x="0" y="1009650"/>
                  </a:lnTo>
                  <a:lnTo>
                    <a:pt x="26669" y="1009650"/>
                  </a:lnTo>
                  <a:lnTo>
                    <a:pt x="26669" y="1004570"/>
                  </a:lnTo>
                  <a:close/>
                </a:path>
                <a:path w="26670" h="1036320">
                  <a:moveTo>
                    <a:pt x="26669" y="998220"/>
                  </a:moveTo>
                  <a:lnTo>
                    <a:pt x="0" y="998220"/>
                  </a:lnTo>
                  <a:lnTo>
                    <a:pt x="0" y="1003300"/>
                  </a:lnTo>
                  <a:lnTo>
                    <a:pt x="26669" y="1003300"/>
                  </a:lnTo>
                  <a:lnTo>
                    <a:pt x="26669" y="998220"/>
                  </a:lnTo>
                  <a:close/>
                </a:path>
                <a:path w="26670" h="1036320">
                  <a:moveTo>
                    <a:pt x="26669" y="991870"/>
                  </a:moveTo>
                  <a:lnTo>
                    <a:pt x="0" y="991870"/>
                  </a:lnTo>
                  <a:lnTo>
                    <a:pt x="0" y="996950"/>
                  </a:lnTo>
                  <a:lnTo>
                    <a:pt x="26669" y="996950"/>
                  </a:lnTo>
                  <a:lnTo>
                    <a:pt x="26669" y="991870"/>
                  </a:lnTo>
                  <a:close/>
                </a:path>
                <a:path w="26670" h="1036320">
                  <a:moveTo>
                    <a:pt x="26669" y="985520"/>
                  </a:moveTo>
                  <a:lnTo>
                    <a:pt x="0" y="985520"/>
                  </a:lnTo>
                  <a:lnTo>
                    <a:pt x="0" y="990600"/>
                  </a:lnTo>
                  <a:lnTo>
                    <a:pt x="26669" y="990600"/>
                  </a:lnTo>
                  <a:lnTo>
                    <a:pt x="26669" y="985520"/>
                  </a:lnTo>
                  <a:close/>
                </a:path>
                <a:path w="26670" h="1036320">
                  <a:moveTo>
                    <a:pt x="26669" y="979170"/>
                  </a:moveTo>
                  <a:lnTo>
                    <a:pt x="0" y="979170"/>
                  </a:lnTo>
                  <a:lnTo>
                    <a:pt x="0" y="984250"/>
                  </a:lnTo>
                  <a:lnTo>
                    <a:pt x="26669" y="984250"/>
                  </a:lnTo>
                  <a:lnTo>
                    <a:pt x="26669" y="979170"/>
                  </a:lnTo>
                  <a:close/>
                </a:path>
                <a:path w="26670" h="1036320">
                  <a:moveTo>
                    <a:pt x="26669" y="972820"/>
                  </a:moveTo>
                  <a:lnTo>
                    <a:pt x="0" y="972820"/>
                  </a:lnTo>
                  <a:lnTo>
                    <a:pt x="0" y="977900"/>
                  </a:lnTo>
                  <a:lnTo>
                    <a:pt x="26669" y="977900"/>
                  </a:lnTo>
                  <a:lnTo>
                    <a:pt x="26669" y="972820"/>
                  </a:lnTo>
                  <a:close/>
                </a:path>
                <a:path w="26670" h="1036320">
                  <a:moveTo>
                    <a:pt x="26669" y="966470"/>
                  </a:moveTo>
                  <a:lnTo>
                    <a:pt x="0" y="966470"/>
                  </a:lnTo>
                  <a:lnTo>
                    <a:pt x="0" y="971550"/>
                  </a:lnTo>
                  <a:lnTo>
                    <a:pt x="26669" y="971550"/>
                  </a:lnTo>
                  <a:lnTo>
                    <a:pt x="26669" y="966470"/>
                  </a:lnTo>
                  <a:close/>
                </a:path>
                <a:path w="26670" h="1036320">
                  <a:moveTo>
                    <a:pt x="26669" y="960120"/>
                  </a:moveTo>
                  <a:lnTo>
                    <a:pt x="0" y="960120"/>
                  </a:lnTo>
                  <a:lnTo>
                    <a:pt x="0" y="965200"/>
                  </a:lnTo>
                  <a:lnTo>
                    <a:pt x="26669" y="965200"/>
                  </a:lnTo>
                  <a:lnTo>
                    <a:pt x="26669" y="960120"/>
                  </a:lnTo>
                  <a:close/>
                </a:path>
                <a:path w="26670" h="1036320">
                  <a:moveTo>
                    <a:pt x="26669" y="953770"/>
                  </a:moveTo>
                  <a:lnTo>
                    <a:pt x="0" y="953770"/>
                  </a:lnTo>
                  <a:lnTo>
                    <a:pt x="0" y="958850"/>
                  </a:lnTo>
                  <a:lnTo>
                    <a:pt x="26669" y="958850"/>
                  </a:lnTo>
                  <a:lnTo>
                    <a:pt x="26669" y="953770"/>
                  </a:lnTo>
                  <a:close/>
                </a:path>
                <a:path w="26670" h="1036320">
                  <a:moveTo>
                    <a:pt x="26669" y="947420"/>
                  </a:moveTo>
                  <a:lnTo>
                    <a:pt x="0" y="947420"/>
                  </a:lnTo>
                  <a:lnTo>
                    <a:pt x="0" y="952500"/>
                  </a:lnTo>
                  <a:lnTo>
                    <a:pt x="26669" y="952500"/>
                  </a:lnTo>
                  <a:lnTo>
                    <a:pt x="26669" y="947420"/>
                  </a:lnTo>
                  <a:close/>
                </a:path>
                <a:path w="26670" h="1036320">
                  <a:moveTo>
                    <a:pt x="26669" y="941070"/>
                  </a:moveTo>
                  <a:lnTo>
                    <a:pt x="0" y="941070"/>
                  </a:lnTo>
                  <a:lnTo>
                    <a:pt x="0" y="946150"/>
                  </a:lnTo>
                  <a:lnTo>
                    <a:pt x="26669" y="946150"/>
                  </a:lnTo>
                  <a:lnTo>
                    <a:pt x="26669" y="941070"/>
                  </a:lnTo>
                  <a:close/>
                </a:path>
                <a:path w="26670" h="1036320">
                  <a:moveTo>
                    <a:pt x="26669" y="934720"/>
                  </a:moveTo>
                  <a:lnTo>
                    <a:pt x="0" y="934720"/>
                  </a:lnTo>
                  <a:lnTo>
                    <a:pt x="0" y="939800"/>
                  </a:lnTo>
                  <a:lnTo>
                    <a:pt x="26669" y="939800"/>
                  </a:lnTo>
                  <a:lnTo>
                    <a:pt x="26669" y="934720"/>
                  </a:lnTo>
                  <a:close/>
                </a:path>
                <a:path w="26670" h="1036320">
                  <a:moveTo>
                    <a:pt x="26669" y="928370"/>
                  </a:moveTo>
                  <a:lnTo>
                    <a:pt x="0" y="928370"/>
                  </a:lnTo>
                  <a:lnTo>
                    <a:pt x="0" y="933450"/>
                  </a:lnTo>
                  <a:lnTo>
                    <a:pt x="26669" y="933450"/>
                  </a:lnTo>
                  <a:lnTo>
                    <a:pt x="26669" y="928370"/>
                  </a:lnTo>
                  <a:close/>
                </a:path>
                <a:path w="26670" h="1036320">
                  <a:moveTo>
                    <a:pt x="26669" y="922020"/>
                  </a:moveTo>
                  <a:lnTo>
                    <a:pt x="0" y="922020"/>
                  </a:lnTo>
                  <a:lnTo>
                    <a:pt x="0" y="927100"/>
                  </a:lnTo>
                  <a:lnTo>
                    <a:pt x="26669" y="927100"/>
                  </a:lnTo>
                  <a:lnTo>
                    <a:pt x="26669" y="922020"/>
                  </a:lnTo>
                  <a:close/>
                </a:path>
                <a:path w="26670" h="1036320">
                  <a:moveTo>
                    <a:pt x="26669" y="915670"/>
                  </a:moveTo>
                  <a:lnTo>
                    <a:pt x="0" y="915670"/>
                  </a:lnTo>
                  <a:lnTo>
                    <a:pt x="0" y="920750"/>
                  </a:lnTo>
                  <a:lnTo>
                    <a:pt x="26669" y="920750"/>
                  </a:lnTo>
                  <a:lnTo>
                    <a:pt x="26669" y="915670"/>
                  </a:lnTo>
                  <a:close/>
                </a:path>
                <a:path w="26670" h="1036320">
                  <a:moveTo>
                    <a:pt x="26669" y="909320"/>
                  </a:moveTo>
                  <a:lnTo>
                    <a:pt x="0" y="909320"/>
                  </a:lnTo>
                  <a:lnTo>
                    <a:pt x="0" y="914400"/>
                  </a:lnTo>
                  <a:lnTo>
                    <a:pt x="26669" y="914400"/>
                  </a:lnTo>
                  <a:lnTo>
                    <a:pt x="26669" y="909320"/>
                  </a:lnTo>
                  <a:close/>
                </a:path>
                <a:path w="26670" h="1036320">
                  <a:moveTo>
                    <a:pt x="26669" y="902970"/>
                  </a:moveTo>
                  <a:lnTo>
                    <a:pt x="0" y="902970"/>
                  </a:lnTo>
                  <a:lnTo>
                    <a:pt x="0" y="908050"/>
                  </a:lnTo>
                  <a:lnTo>
                    <a:pt x="26669" y="908050"/>
                  </a:lnTo>
                  <a:lnTo>
                    <a:pt x="26669" y="902970"/>
                  </a:lnTo>
                  <a:close/>
                </a:path>
                <a:path w="26670" h="1036320">
                  <a:moveTo>
                    <a:pt x="26669" y="896620"/>
                  </a:moveTo>
                  <a:lnTo>
                    <a:pt x="0" y="896620"/>
                  </a:lnTo>
                  <a:lnTo>
                    <a:pt x="0" y="901700"/>
                  </a:lnTo>
                  <a:lnTo>
                    <a:pt x="26669" y="901700"/>
                  </a:lnTo>
                  <a:lnTo>
                    <a:pt x="26669" y="896620"/>
                  </a:lnTo>
                  <a:close/>
                </a:path>
                <a:path w="26670" h="1036320">
                  <a:moveTo>
                    <a:pt x="26669" y="890270"/>
                  </a:moveTo>
                  <a:lnTo>
                    <a:pt x="0" y="890270"/>
                  </a:lnTo>
                  <a:lnTo>
                    <a:pt x="0" y="895350"/>
                  </a:lnTo>
                  <a:lnTo>
                    <a:pt x="26669" y="895350"/>
                  </a:lnTo>
                  <a:lnTo>
                    <a:pt x="26669" y="890270"/>
                  </a:lnTo>
                  <a:close/>
                </a:path>
                <a:path w="26670" h="1036320">
                  <a:moveTo>
                    <a:pt x="26669" y="883920"/>
                  </a:moveTo>
                  <a:lnTo>
                    <a:pt x="0" y="883920"/>
                  </a:lnTo>
                  <a:lnTo>
                    <a:pt x="0" y="889000"/>
                  </a:lnTo>
                  <a:lnTo>
                    <a:pt x="26669" y="889000"/>
                  </a:lnTo>
                  <a:lnTo>
                    <a:pt x="26669" y="883920"/>
                  </a:lnTo>
                  <a:close/>
                </a:path>
                <a:path w="26670" h="1036320">
                  <a:moveTo>
                    <a:pt x="26669" y="877570"/>
                  </a:moveTo>
                  <a:lnTo>
                    <a:pt x="0" y="877570"/>
                  </a:lnTo>
                  <a:lnTo>
                    <a:pt x="0" y="882650"/>
                  </a:lnTo>
                  <a:lnTo>
                    <a:pt x="26669" y="882650"/>
                  </a:lnTo>
                  <a:lnTo>
                    <a:pt x="26669" y="877570"/>
                  </a:lnTo>
                  <a:close/>
                </a:path>
                <a:path w="26670" h="1036320">
                  <a:moveTo>
                    <a:pt x="26669" y="871220"/>
                  </a:moveTo>
                  <a:lnTo>
                    <a:pt x="0" y="871220"/>
                  </a:lnTo>
                  <a:lnTo>
                    <a:pt x="0" y="876300"/>
                  </a:lnTo>
                  <a:lnTo>
                    <a:pt x="26669" y="876300"/>
                  </a:lnTo>
                  <a:lnTo>
                    <a:pt x="26669" y="871220"/>
                  </a:lnTo>
                  <a:close/>
                </a:path>
                <a:path w="26670" h="1036320">
                  <a:moveTo>
                    <a:pt x="26669" y="864870"/>
                  </a:moveTo>
                  <a:lnTo>
                    <a:pt x="0" y="864870"/>
                  </a:lnTo>
                  <a:lnTo>
                    <a:pt x="0" y="869950"/>
                  </a:lnTo>
                  <a:lnTo>
                    <a:pt x="26669" y="869950"/>
                  </a:lnTo>
                  <a:lnTo>
                    <a:pt x="26669" y="864870"/>
                  </a:lnTo>
                  <a:close/>
                </a:path>
                <a:path w="26670" h="1036320">
                  <a:moveTo>
                    <a:pt x="26669" y="858520"/>
                  </a:moveTo>
                  <a:lnTo>
                    <a:pt x="0" y="858520"/>
                  </a:lnTo>
                  <a:lnTo>
                    <a:pt x="0" y="863600"/>
                  </a:lnTo>
                  <a:lnTo>
                    <a:pt x="26669" y="863600"/>
                  </a:lnTo>
                  <a:lnTo>
                    <a:pt x="26669" y="858520"/>
                  </a:lnTo>
                  <a:close/>
                </a:path>
                <a:path w="26670" h="1036320">
                  <a:moveTo>
                    <a:pt x="26669" y="852170"/>
                  </a:moveTo>
                  <a:lnTo>
                    <a:pt x="0" y="852170"/>
                  </a:lnTo>
                  <a:lnTo>
                    <a:pt x="0" y="857250"/>
                  </a:lnTo>
                  <a:lnTo>
                    <a:pt x="26669" y="857250"/>
                  </a:lnTo>
                  <a:lnTo>
                    <a:pt x="26669" y="852170"/>
                  </a:lnTo>
                  <a:close/>
                </a:path>
                <a:path w="26670" h="1036320">
                  <a:moveTo>
                    <a:pt x="26669" y="845820"/>
                  </a:moveTo>
                  <a:lnTo>
                    <a:pt x="0" y="845820"/>
                  </a:lnTo>
                  <a:lnTo>
                    <a:pt x="0" y="850900"/>
                  </a:lnTo>
                  <a:lnTo>
                    <a:pt x="26669" y="850900"/>
                  </a:lnTo>
                  <a:lnTo>
                    <a:pt x="26669" y="845820"/>
                  </a:lnTo>
                  <a:close/>
                </a:path>
                <a:path w="26670" h="1036320">
                  <a:moveTo>
                    <a:pt x="26669" y="839470"/>
                  </a:moveTo>
                  <a:lnTo>
                    <a:pt x="0" y="839470"/>
                  </a:lnTo>
                  <a:lnTo>
                    <a:pt x="0" y="844550"/>
                  </a:lnTo>
                  <a:lnTo>
                    <a:pt x="26669" y="844550"/>
                  </a:lnTo>
                  <a:lnTo>
                    <a:pt x="26669" y="839470"/>
                  </a:lnTo>
                  <a:close/>
                </a:path>
                <a:path w="26670" h="1036320">
                  <a:moveTo>
                    <a:pt x="26669" y="833120"/>
                  </a:moveTo>
                  <a:lnTo>
                    <a:pt x="0" y="833120"/>
                  </a:lnTo>
                  <a:lnTo>
                    <a:pt x="0" y="838200"/>
                  </a:lnTo>
                  <a:lnTo>
                    <a:pt x="26669" y="838200"/>
                  </a:lnTo>
                  <a:lnTo>
                    <a:pt x="26669" y="833120"/>
                  </a:lnTo>
                  <a:close/>
                </a:path>
                <a:path w="26670" h="1036320">
                  <a:moveTo>
                    <a:pt x="26669" y="826770"/>
                  </a:moveTo>
                  <a:lnTo>
                    <a:pt x="0" y="826770"/>
                  </a:lnTo>
                  <a:lnTo>
                    <a:pt x="0" y="831850"/>
                  </a:lnTo>
                  <a:lnTo>
                    <a:pt x="26669" y="831850"/>
                  </a:lnTo>
                  <a:lnTo>
                    <a:pt x="26669" y="826770"/>
                  </a:lnTo>
                  <a:close/>
                </a:path>
                <a:path w="26670" h="1036320">
                  <a:moveTo>
                    <a:pt x="26669" y="820420"/>
                  </a:moveTo>
                  <a:lnTo>
                    <a:pt x="0" y="820420"/>
                  </a:lnTo>
                  <a:lnTo>
                    <a:pt x="0" y="825500"/>
                  </a:lnTo>
                  <a:lnTo>
                    <a:pt x="26669" y="825500"/>
                  </a:lnTo>
                  <a:lnTo>
                    <a:pt x="26669" y="820420"/>
                  </a:lnTo>
                  <a:close/>
                </a:path>
                <a:path w="26670" h="1036320">
                  <a:moveTo>
                    <a:pt x="26669" y="814070"/>
                  </a:moveTo>
                  <a:lnTo>
                    <a:pt x="0" y="814070"/>
                  </a:lnTo>
                  <a:lnTo>
                    <a:pt x="0" y="819150"/>
                  </a:lnTo>
                  <a:lnTo>
                    <a:pt x="26669" y="819150"/>
                  </a:lnTo>
                  <a:lnTo>
                    <a:pt x="26669" y="814070"/>
                  </a:lnTo>
                  <a:close/>
                </a:path>
                <a:path w="26670" h="1036320">
                  <a:moveTo>
                    <a:pt x="26669" y="807720"/>
                  </a:moveTo>
                  <a:lnTo>
                    <a:pt x="0" y="807720"/>
                  </a:lnTo>
                  <a:lnTo>
                    <a:pt x="0" y="812800"/>
                  </a:lnTo>
                  <a:lnTo>
                    <a:pt x="26669" y="812800"/>
                  </a:lnTo>
                  <a:lnTo>
                    <a:pt x="26669" y="807720"/>
                  </a:lnTo>
                  <a:close/>
                </a:path>
                <a:path w="26670" h="1036320">
                  <a:moveTo>
                    <a:pt x="26669" y="801370"/>
                  </a:moveTo>
                  <a:lnTo>
                    <a:pt x="0" y="801370"/>
                  </a:lnTo>
                  <a:lnTo>
                    <a:pt x="0" y="806450"/>
                  </a:lnTo>
                  <a:lnTo>
                    <a:pt x="26669" y="806450"/>
                  </a:lnTo>
                  <a:lnTo>
                    <a:pt x="26669" y="801370"/>
                  </a:lnTo>
                  <a:close/>
                </a:path>
                <a:path w="26670" h="1036320">
                  <a:moveTo>
                    <a:pt x="26669" y="795020"/>
                  </a:moveTo>
                  <a:lnTo>
                    <a:pt x="0" y="795020"/>
                  </a:lnTo>
                  <a:lnTo>
                    <a:pt x="0" y="800100"/>
                  </a:lnTo>
                  <a:lnTo>
                    <a:pt x="26669" y="800100"/>
                  </a:lnTo>
                  <a:lnTo>
                    <a:pt x="26669" y="795020"/>
                  </a:lnTo>
                  <a:close/>
                </a:path>
                <a:path w="26670" h="1036320">
                  <a:moveTo>
                    <a:pt x="26669" y="788670"/>
                  </a:moveTo>
                  <a:lnTo>
                    <a:pt x="0" y="788670"/>
                  </a:lnTo>
                  <a:lnTo>
                    <a:pt x="0" y="793750"/>
                  </a:lnTo>
                  <a:lnTo>
                    <a:pt x="26669" y="793750"/>
                  </a:lnTo>
                  <a:lnTo>
                    <a:pt x="26669" y="788670"/>
                  </a:lnTo>
                  <a:close/>
                </a:path>
                <a:path w="26670" h="1036320">
                  <a:moveTo>
                    <a:pt x="26669" y="782320"/>
                  </a:moveTo>
                  <a:lnTo>
                    <a:pt x="0" y="782320"/>
                  </a:lnTo>
                  <a:lnTo>
                    <a:pt x="0" y="787400"/>
                  </a:lnTo>
                  <a:lnTo>
                    <a:pt x="26669" y="787400"/>
                  </a:lnTo>
                  <a:lnTo>
                    <a:pt x="26669" y="782320"/>
                  </a:lnTo>
                  <a:close/>
                </a:path>
                <a:path w="26670" h="1036320">
                  <a:moveTo>
                    <a:pt x="26669" y="775970"/>
                  </a:moveTo>
                  <a:lnTo>
                    <a:pt x="0" y="775970"/>
                  </a:lnTo>
                  <a:lnTo>
                    <a:pt x="0" y="781050"/>
                  </a:lnTo>
                  <a:lnTo>
                    <a:pt x="26669" y="781050"/>
                  </a:lnTo>
                  <a:lnTo>
                    <a:pt x="26669" y="775970"/>
                  </a:lnTo>
                  <a:close/>
                </a:path>
                <a:path w="26670" h="1036320">
                  <a:moveTo>
                    <a:pt x="26669" y="769620"/>
                  </a:moveTo>
                  <a:lnTo>
                    <a:pt x="0" y="769620"/>
                  </a:lnTo>
                  <a:lnTo>
                    <a:pt x="0" y="774700"/>
                  </a:lnTo>
                  <a:lnTo>
                    <a:pt x="26669" y="774700"/>
                  </a:lnTo>
                  <a:lnTo>
                    <a:pt x="26669" y="769620"/>
                  </a:lnTo>
                  <a:close/>
                </a:path>
                <a:path w="26670" h="1036320">
                  <a:moveTo>
                    <a:pt x="26669" y="763270"/>
                  </a:moveTo>
                  <a:lnTo>
                    <a:pt x="0" y="763270"/>
                  </a:lnTo>
                  <a:lnTo>
                    <a:pt x="0" y="768350"/>
                  </a:lnTo>
                  <a:lnTo>
                    <a:pt x="26669" y="768350"/>
                  </a:lnTo>
                  <a:lnTo>
                    <a:pt x="26669" y="763270"/>
                  </a:lnTo>
                  <a:close/>
                </a:path>
                <a:path w="26670" h="1036320">
                  <a:moveTo>
                    <a:pt x="26669" y="756920"/>
                  </a:moveTo>
                  <a:lnTo>
                    <a:pt x="0" y="756920"/>
                  </a:lnTo>
                  <a:lnTo>
                    <a:pt x="0" y="762000"/>
                  </a:lnTo>
                  <a:lnTo>
                    <a:pt x="26669" y="762000"/>
                  </a:lnTo>
                  <a:lnTo>
                    <a:pt x="26669" y="756920"/>
                  </a:lnTo>
                  <a:close/>
                </a:path>
                <a:path w="26670" h="1036320">
                  <a:moveTo>
                    <a:pt x="26669" y="750570"/>
                  </a:moveTo>
                  <a:lnTo>
                    <a:pt x="0" y="750570"/>
                  </a:lnTo>
                  <a:lnTo>
                    <a:pt x="0" y="755650"/>
                  </a:lnTo>
                  <a:lnTo>
                    <a:pt x="26669" y="755650"/>
                  </a:lnTo>
                  <a:lnTo>
                    <a:pt x="26669" y="750570"/>
                  </a:lnTo>
                  <a:close/>
                </a:path>
                <a:path w="26670" h="1036320">
                  <a:moveTo>
                    <a:pt x="26669" y="744220"/>
                  </a:moveTo>
                  <a:lnTo>
                    <a:pt x="0" y="744220"/>
                  </a:lnTo>
                  <a:lnTo>
                    <a:pt x="0" y="749300"/>
                  </a:lnTo>
                  <a:lnTo>
                    <a:pt x="26669" y="749300"/>
                  </a:lnTo>
                  <a:lnTo>
                    <a:pt x="26669" y="744220"/>
                  </a:lnTo>
                  <a:close/>
                </a:path>
                <a:path w="26670" h="1036320">
                  <a:moveTo>
                    <a:pt x="26669" y="737870"/>
                  </a:moveTo>
                  <a:lnTo>
                    <a:pt x="0" y="737870"/>
                  </a:lnTo>
                  <a:lnTo>
                    <a:pt x="0" y="742950"/>
                  </a:lnTo>
                  <a:lnTo>
                    <a:pt x="26669" y="742950"/>
                  </a:lnTo>
                  <a:lnTo>
                    <a:pt x="26669" y="737870"/>
                  </a:lnTo>
                  <a:close/>
                </a:path>
                <a:path w="26670" h="1036320">
                  <a:moveTo>
                    <a:pt x="26669" y="731520"/>
                  </a:moveTo>
                  <a:lnTo>
                    <a:pt x="0" y="731520"/>
                  </a:lnTo>
                  <a:lnTo>
                    <a:pt x="0" y="736600"/>
                  </a:lnTo>
                  <a:lnTo>
                    <a:pt x="26669" y="736600"/>
                  </a:lnTo>
                  <a:lnTo>
                    <a:pt x="26669" y="731520"/>
                  </a:lnTo>
                  <a:close/>
                </a:path>
                <a:path w="26670" h="1036320">
                  <a:moveTo>
                    <a:pt x="26669" y="725170"/>
                  </a:moveTo>
                  <a:lnTo>
                    <a:pt x="0" y="725170"/>
                  </a:lnTo>
                  <a:lnTo>
                    <a:pt x="0" y="730250"/>
                  </a:lnTo>
                  <a:lnTo>
                    <a:pt x="26669" y="730250"/>
                  </a:lnTo>
                  <a:lnTo>
                    <a:pt x="26669" y="725170"/>
                  </a:lnTo>
                  <a:close/>
                </a:path>
                <a:path w="26670" h="1036320">
                  <a:moveTo>
                    <a:pt x="26669" y="718820"/>
                  </a:moveTo>
                  <a:lnTo>
                    <a:pt x="0" y="718820"/>
                  </a:lnTo>
                  <a:lnTo>
                    <a:pt x="0" y="723900"/>
                  </a:lnTo>
                  <a:lnTo>
                    <a:pt x="26669" y="723900"/>
                  </a:lnTo>
                  <a:lnTo>
                    <a:pt x="26669" y="718820"/>
                  </a:lnTo>
                  <a:close/>
                </a:path>
                <a:path w="26670" h="1036320">
                  <a:moveTo>
                    <a:pt x="26669" y="712470"/>
                  </a:moveTo>
                  <a:lnTo>
                    <a:pt x="0" y="712470"/>
                  </a:lnTo>
                  <a:lnTo>
                    <a:pt x="0" y="717550"/>
                  </a:lnTo>
                  <a:lnTo>
                    <a:pt x="26669" y="717550"/>
                  </a:lnTo>
                  <a:lnTo>
                    <a:pt x="26669" y="712470"/>
                  </a:lnTo>
                  <a:close/>
                </a:path>
                <a:path w="26670" h="1036320">
                  <a:moveTo>
                    <a:pt x="26669" y="706120"/>
                  </a:moveTo>
                  <a:lnTo>
                    <a:pt x="0" y="706120"/>
                  </a:lnTo>
                  <a:lnTo>
                    <a:pt x="0" y="711200"/>
                  </a:lnTo>
                  <a:lnTo>
                    <a:pt x="26669" y="711200"/>
                  </a:lnTo>
                  <a:lnTo>
                    <a:pt x="26669" y="706120"/>
                  </a:lnTo>
                  <a:close/>
                </a:path>
                <a:path w="26670" h="1036320">
                  <a:moveTo>
                    <a:pt x="26669" y="699770"/>
                  </a:moveTo>
                  <a:lnTo>
                    <a:pt x="0" y="699770"/>
                  </a:lnTo>
                  <a:lnTo>
                    <a:pt x="0" y="704850"/>
                  </a:lnTo>
                  <a:lnTo>
                    <a:pt x="26669" y="704850"/>
                  </a:lnTo>
                  <a:lnTo>
                    <a:pt x="26669" y="699770"/>
                  </a:lnTo>
                  <a:close/>
                </a:path>
                <a:path w="26670" h="1036320">
                  <a:moveTo>
                    <a:pt x="26669" y="694690"/>
                  </a:moveTo>
                  <a:lnTo>
                    <a:pt x="0" y="694690"/>
                  </a:lnTo>
                  <a:lnTo>
                    <a:pt x="0" y="698500"/>
                  </a:lnTo>
                  <a:lnTo>
                    <a:pt x="26669" y="698500"/>
                  </a:lnTo>
                  <a:lnTo>
                    <a:pt x="26669" y="694690"/>
                  </a:lnTo>
                  <a:close/>
                </a:path>
              </a:pathLst>
            </a:custGeom>
            <a:solidFill>
              <a:srgbClr val="1E4BD1"/>
            </a:solidFill>
          </p:spPr>
          <p:txBody>
            <a:bodyPr wrap="square" lIns="0" tIns="0" rIns="0" bIns="0" rtlCol="0"/>
            <a:lstStyle/>
            <a:p>
              <a:endParaRPr/>
            </a:p>
          </p:txBody>
        </p:sp>
        <p:sp>
          <p:nvSpPr>
            <p:cNvPr id="487" name="object 487"/>
            <p:cNvSpPr/>
            <p:nvPr/>
          </p:nvSpPr>
          <p:spPr>
            <a:xfrm>
              <a:off x="5248909" y="5345429"/>
              <a:ext cx="25400" cy="1040130"/>
            </a:xfrm>
            <a:custGeom>
              <a:avLst/>
              <a:gdLst/>
              <a:ahLst/>
              <a:cxnLst/>
              <a:rect l="l" t="t" r="r" b="b"/>
              <a:pathLst>
                <a:path w="25400" h="1040129">
                  <a:moveTo>
                    <a:pt x="5079" y="0"/>
                  </a:moveTo>
                  <a:lnTo>
                    <a:pt x="0" y="0"/>
                  </a:lnTo>
                  <a:lnTo>
                    <a:pt x="0" y="2540"/>
                  </a:lnTo>
                  <a:lnTo>
                    <a:pt x="12700" y="2540"/>
                  </a:lnTo>
                  <a:lnTo>
                    <a:pt x="12700" y="1270"/>
                  </a:lnTo>
                  <a:lnTo>
                    <a:pt x="5079" y="1270"/>
                  </a:lnTo>
                  <a:lnTo>
                    <a:pt x="5079" y="0"/>
                  </a:lnTo>
                  <a:close/>
                </a:path>
                <a:path w="25400" h="1040129">
                  <a:moveTo>
                    <a:pt x="20319" y="2540"/>
                  </a:moveTo>
                  <a:lnTo>
                    <a:pt x="0" y="2540"/>
                  </a:lnTo>
                  <a:lnTo>
                    <a:pt x="0" y="11430"/>
                  </a:lnTo>
                  <a:lnTo>
                    <a:pt x="25400" y="11430"/>
                  </a:lnTo>
                  <a:lnTo>
                    <a:pt x="25400" y="3810"/>
                  </a:lnTo>
                  <a:lnTo>
                    <a:pt x="20319" y="3810"/>
                  </a:lnTo>
                  <a:lnTo>
                    <a:pt x="20319" y="2540"/>
                  </a:lnTo>
                  <a:close/>
                </a:path>
                <a:path w="25400" h="1040129">
                  <a:moveTo>
                    <a:pt x="25400" y="11430"/>
                  </a:moveTo>
                  <a:lnTo>
                    <a:pt x="0" y="11430"/>
                  </a:lnTo>
                  <a:lnTo>
                    <a:pt x="0" y="17780"/>
                  </a:lnTo>
                  <a:lnTo>
                    <a:pt x="25400" y="17780"/>
                  </a:lnTo>
                  <a:lnTo>
                    <a:pt x="25400" y="11430"/>
                  </a:lnTo>
                  <a:close/>
                </a:path>
                <a:path w="25400" h="1040129">
                  <a:moveTo>
                    <a:pt x="25400" y="17780"/>
                  </a:moveTo>
                  <a:lnTo>
                    <a:pt x="0" y="17780"/>
                  </a:lnTo>
                  <a:lnTo>
                    <a:pt x="0" y="24130"/>
                  </a:lnTo>
                  <a:lnTo>
                    <a:pt x="25400" y="24130"/>
                  </a:lnTo>
                  <a:lnTo>
                    <a:pt x="25400" y="17780"/>
                  </a:lnTo>
                  <a:close/>
                </a:path>
                <a:path w="25400" h="1040129">
                  <a:moveTo>
                    <a:pt x="25400" y="24130"/>
                  </a:moveTo>
                  <a:lnTo>
                    <a:pt x="0" y="24130"/>
                  </a:lnTo>
                  <a:lnTo>
                    <a:pt x="0" y="30480"/>
                  </a:lnTo>
                  <a:lnTo>
                    <a:pt x="25400" y="30480"/>
                  </a:lnTo>
                  <a:lnTo>
                    <a:pt x="25400" y="24130"/>
                  </a:lnTo>
                  <a:close/>
                </a:path>
                <a:path w="25400" h="1040129">
                  <a:moveTo>
                    <a:pt x="25400" y="30480"/>
                  </a:moveTo>
                  <a:lnTo>
                    <a:pt x="0" y="30480"/>
                  </a:lnTo>
                  <a:lnTo>
                    <a:pt x="0" y="36830"/>
                  </a:lnTo>
                  <a:lnTo>
                    <a:pt x="25400" y="36830"/>
                  </a:lnTo>
                  <a:lnTo>
                    <a:pt x="25400" y="30480"/>
                  </a:lnTo>
                  <a:close/>
                </a:path>
                <a:path w="25400" h="1040129">
                  <a:moveTo>
                    <a:pt x="25400" y="36830"/>
                  </a:moveTo>
                  <a:lnTo>
                    <a:pt x="0" y="36830"/>
                  </a:lnTo>
                  <a:lnTo>
                    <a:pt x="0" y="43180"/>
                  </a:lnTo>
                  <a:lnTo>
                    <a:pt x="25400" y="43180"/>
                  </a:lnTo>
                  <a:lnTo>
                    <a:pt x="25400" y="36830"/>
                  </a:lnTo>
                  <a:close/>
                </a:path>
                <a:path w="25400" h="1040129">
                  <a:moveTo>
                    <a:pt x="25400" y="43180"/>
                  </a:moveTo>
                  <a:lnTo>
                    <a:pt x="0" y="43180"/>
                  </a:lnTo>
                  <a:lnTo>
                    <a:pt x="0" y="49530"/>
                  </a:lnTo>
                  <a:lnTo>
                    <a:pt x="25400" y="49530"/>
                  </a:lnTo>
                  <a:lnTo>
                    <a:pt x="25400" y="43180"/>
                  </a:lnTo>
                  <a:close/>
                </a:path>
                <a:path w="25400" h="1040129">
                  <a:moveTo>
                    <a:pt x="25400" y="49530"/>
                  </a:moveTo>
                  <a:lnTo>
                    <a:pt x="0" y="49530"/>
                  </a:lnTo>
                  <a:lnTo>
                    <a:pt x="0" y="55880"/>
                  </a:lnTo>
                  <a:lnTo>
                    <a:pt x="25400" y="55880"/>
                  </a:lnTo>
                  <a:lnTo>
                    <a:pt x="25400" y="49530"/>
                  </a:lnTo>
                  <a:close/>
                </a:path>
                <a:path w="25400" h="1040129">
                  <a:moveTo>
                    <a:pt x="25400" y="55880"/>
                  </a:moveTo>
                  <a:lnTo>
                    <a:pt x="0" y="55880"/>
                  </a:lnTo>
                  <a:lnTo>
                    <a:pt x="0" y="68580"/>
                  </a:lnTo>
                  <a:lnTo>
                    <a:pt x="25400" y="68580"/>
                  </a:lnTo>
                  <a:lnTo>
                    <a:pt x="25400" y="55880"/>
                  </a:lnTo>
                  <a:close/>
                </a:path>
                <a:path w="25400" h="1040129">
                  <a:moveTo>
                    <a:pt x="25400" y="68580"/>
                  </a:moveTo>
                  <a:lnTo>
                    <a:pt x="0" y="68580"/>
                  </a:lnTo>
                  <a:lnTo>
                    <a:pt x="0" y="93980"/>
                  </a:lnTo>
                  <a:lnTo>
                    <a:pt x="25400" y="93980"/>
                  </a:lnTo>
                  <a:lnTo>
                    <a:pt x="25400" y="68580"/>
                  </a:lnTo>
                  <a:close/>
                </a:path>
                <a:path w="25400" h="1040129">
                  <a:moveTo>
                    <a:pt x="25400" y="93980"/>
                  </a:moveTo>
                  <a:lnTo>
                    <a:pt x="0" y="93980"/>
                  </a:lnTo>
                  <a:lnTo>
                    <a:pt x="0" y="106680"/>
                  </a:lnTo>
                  <a:lnTo>
                    <a:pt x="25400" y="106680"/>
                  </a:lnTo>
                  <a:lnTo>
                    <a:pt x="25400" y="93980"/>
                  </a:lnTo>
                  <a:close/>
                </a:path>
                <a:path w="25400" h="1040129">
                  <a:moveTo>
                    <a:pt x="25400" y="106680"/>
                  </a:moveTo>
                  <a:lnTo>
                    <a:pt x="0" y="106680"/>
                  </a:lnTo>
                  <a:lnTo>
                    <a:pt x="0" y="113030"/>
                  </a:lnTo>
                  <a:lnTo>
                    <a:pt x="25400" y="113030"/>
                  </a:lnTo>
                  <a:lnTo>
                    <a:pt x="25400" y="106680"/>
                  </a:lnTo>
                  <a:close/>
                </a:path>
                <a:path w="25400" h="1040129">
                  <a:moveTo>
                    <a:pt x="25400" y="113030"/>
                  </a:moveTo>
                  <a:lnTo>
                    <a:pt x="0" y="113030"/>
                  </a:lnTo>
                  <a:lnTo>
                    <a:pt x="0" y="119380"/>
                  </a:lnTo>
                  <a:lnTo>
                    <a:pt x="25400" y="119380"/>
                  </a:lnTo>
                  <a:lnTo>
                    <a:pt x="25400" y="113030"/>
                  </a:lnTo>
                  <a:close/>
                </a:path>
                <a:path w="25400" h="1040129">
                  <a:moveTo>
                    <a:pt x="25400" y="119380"/>
                  </a:moveTo>
                  <a:lnTo>
                    <a:pt x="0" y="119380"/>
                  </a:lnTo>
                  <a:lnTo>
                    <a:pt x="0" y="125730"/>
                  </a:lnTo>
                  <a:lnTo>
                    <a:pt x="25400" y="125730"/>
                  </a:lnTo>
                  <a:lnTo>
                    <a:pt x="25400" y="119380"/>
                  </a:lnTo>
                  <a:close/>
                </a:path>
                <a:path w="25400" h="1040129">
                  <a:moveTo>
                    <a:pt x="25400" y="125730"/>
                  </a:moveTo>
                  <a:lnTo>
                    <a:pt x="0" y="125730"/>
                  </a:lnTo>
                  <a:lnTo>
                    <a:pt x="0" y="132080"/>
                  </a:lnTo>
                  <a:lnTo>
                    <a:pt x="25400" y="132080"/>
                  </a:lnTo>
                  <a:lnTo>
                    <a:pt x="25400" y="125730"/>
                  </a:lnTo>
                  <a:close/>
                </a:path>
                <a:path w="25400" h="1040129">
                  <a:moveTo>
                    <a:pt x="25400" y="132080"/>
                  </a:moveTo>
                  <a:lnTo>
                    <a:pt x="0" y="132080"/>
                  </a:lnTo>
                  <a:lnTo>
                    <a:pt x="0" y="138430"/>
                  </a:lnTo>
                  <a:lnTo>
                    <a:pt x="25400" y="138430"/>
                  </a:lnTo>
                  <a:lnTo>
                    <a:pt x="25400" y="132080"/>
                  </a:lnTo>
                  <a:close/>
                </a:path>
                <a:path w="25400" h="1040129">
                  <a:moveTo>
                    <a:pt x="25400" y="139700"/>
                  </a:moveTo>
                  <a:lnTo>
                    <a:pt x="0" y="139700"/>
                  </a:lnTo>
                  <a:lnTo>
                    <a:pt x="0" y="144780"/>
                  </a:lnTo>
                  <a:lnTo>
                    <a:pt x="25400" y="144780"/>
                  </a:lnTo>
                  <a:lnTo>
                    <a:pt x="25400" y="139700"/>
                  </a:lnTo>
                  <a:close/>
                </a:path>
                <a:path w="25400" h="1040129">
                  <a:moveTo>
                    <a:pt x="25400" y="138430"/>
                  </a:moveTo>
                  <a:lnTo>
                    <a:pt x="0" y="138430"/>
                  </a:lnTo>
                  <a:lnTo>
                    <a:pt x="0" y="139700"/>
                  </a:lnTo>
                  <a:lnTo>
                    <a:pt x="25400" y="139700"/>
                  </a:lnTo>
                  <a:lnTo>
                    <a:pt x="25400" y="138430"/>
                  </a:lnTo>
                  <a:close/>
                </a:path>
                <a:path w="25400" h="1040129">
                  <a:moveTo>
                    <a:pt x="25400" y="144780"/>
                  </a:moveTo>
                  <a:lnTo>
                    <a:pt x="0" y="144780"/>
                  </a:lnTo>
                  <a:lnTo>
                    <a:pt x="0" y="151130"/>
                  </a:lnTo>
                  <a:lnTo>
                    <a:pt x="25400" y="151130"/>
                  </a:lnTo>
                  <a:lnTo>
                    <a:pt x="25400" y="144780"/>
                  </a:lnTo>
                  <a:close/>
                </a:path>
                <a:path w="25400" h="1040129">
                  <a:moveTo>
                    <a:pt x="25400" y="151130"/>
                  </a:moveTo>
                  <a:lnTo>
                    <a:pt x="0" y="151130"/>
                  </a:lnTo>
                  <a:lnTo>
                    <a:pt x="0" y="157480"/>
                  </a:lnTo>
                  <a:lnTo>
                    <a:pt x="25400" y="157480"/>
                  </a:lnTo>
                  <a:lnTo>
                    <a:pt x="25400" y="151130"/>
                  </a:lnTo>
                  <a:close/>
                </a:path>
                <a:path w="25400" h="1040129">
                  <a:moveTo>
                    <a:pt x="25400" y="157480"/>
                  </a:moveTo>
                  <a:lnTo>
                    <a:pt x="0" y="157480"/>
                  </a:lnTo>
                  <a:lnTo>
                    <a:pt x="0" y="163830"/>
                  </a:lnTo>
                  <a:lnTo>
                    <a:pt x="25400" y="163830"/>
                  </a:lnTo>
                  <a:lnTo>
                    <a:pt x="25400" y="157480"/>
                  </a:lnTo>
                  <a:close/>
                </a:path>
                <a:path w="25400" h="1040129">
                  <a:moveTo>
                    <a:pt x="25400" y="163830"/>
                  </a:moveTo>
                  <a:lnTo>
                    <a:pt x="0" y="163830"/>
                  </a:lnTo>
                  <a:lnTo>
                    <a:pt x="0" y="170180"/>
                  </a:lnTo>
                  <a:lnTo>
                    <a:pt x="25400" y="170180"/>
                  </a:lnTo>
                  <a:lnTo>
                    <a:pt x="25400" y="163830"/>
                  </a:lnTo>
                  <a:close/>
                </a:path>
                <a:path w="25400" h="1040129">
                  <a:moveTo>
                    <a:pt x="25400" y="170180"/>
                  </a:moveTo>
                  <a:lnTo>
                    <a:pt x="0" y="170180"/>
                  </a:lnTo>
                  <a:lnTo>
                    <a:pt x="0" y="176530"/>
                  </a:lnTo>
                  <a:lnTo>
                    <a:pt x="25400" y="176530"/>
                  </a:lnTo>
                  <a:lnTo>
                    <a:pt x="25400" y="170180"/>
                  </a:lnTo>
                  <a:close/>
                </a:path>
                <a:path w="25400" h="1040129">
                  <a:moveTo>
                    <a:pt x="25400" y="176530"/>
                  </a:moveTo>
                  <a:lnTo>
                    <a:pt x="0" y="176530"/>
                  </a:lnTo>
                  <a:lnTo>
                    <a:pt x="0" y="201930"/>
                  </a:lnTo>
                  <a:lnTo>
                    <a:pt x="25400" y="201930"/>
                  </a:lnTo>
                  <a:lnTo>
                    <a:pt x="25400" y="176530"/>
                  </a:lnTo>
                  <a:close/>
                </a:path>
                <a:path w="25400" h="1040129">
                  <a:moveTo>
                    <a:pt x="25400" y="201930"/>
                  </a:moveTo>
                  <a:lnTo>
                    <a:pt x="0" y="201930"/>
                  </a:lnTo>
                  <a:lnTo>
                    <a:pt x="0" y="208280"/>
                  </a:lnTo>
                  <a:lnTo>
                    <a:pt x="25400" y="208280"/>
                  </a:lnTo>
                  <a:lnTo>
                    <a:pt x="25400" y="201930"/>
                  </a:lnTo>
                  <a:close/>
                </a:path>
                <a:path w="25400" h="1040129">
                  <a:moveTo>
                    <a:pt x="25400" y="208280"/>
                  </a:moveTo>
                  <a:lnTo>
                    <a:pt x="0" y="208280"/>
                  </a:lnTo>
                  <a:lnTo>
                    <a:pt x="0" y="214630"/>
                  </a:lnTo>
                  <a:lnTo>
                    <a:pt x="25400" y="214630"/>
                  </a:lnTo>
                  <a:lnTo>
                    <a:pt x="25400" y="208280"/>
                  </a:lnTo>
                  <a:close/>
                </a:path>
                <a:path w="25400" h="1040129">
                  <a:moveTo>
                    <a:pt x="25400" y="214630"/>
                  </a:moveTo>
                  <a:lnTo>
                    <a:pt x="0" y="214630"/>
                  </a:lnTo>
                  <a:lnTo>
                    <a:pt x="0" y="220980"/>
                  </a:lnTo>
                  <a:lnTo>
                    <a:pt x="25400" y="220980"/>
                  </a:lnTo>
                  <a:lnTo>
                    <a:pt x="25400" y="214630"/>
                  </a:lnTo>
                  <a:close/>
                </a:path>
                <a:path w="25400" h="1040129">
                  <a:moveTo>
                    <a:pt x="25400" y="220980"/>
                  </a:moveTo>
                  <a:lnTo>
                    <a:pt x="0" y="220980"/>
                  </a:lnTo>
                  <a:lnTo>
                    <a:pt x="0" y="224790"/>
                  </a:lnTo>
                  <a:lnTo>
                    <a:pt x="25400" y="224790"/>
                  </a:lnTo>
                  <a:lnTo>
                    <a:pt x="25400" y="220980"/>
                  </a:lnTo>
                  <a:close/>
                </a:path>
                <a:path w="25400" h="1040129">
                  <a:moveTo>
                    <a:pt x="25400" y="224790"/>
                  </a:moveTo>
                  <a:lnTo>
                    <a:pt x="0" y="224790"/>
                  </a:lnTo>
                  <a:lnTo>
                    <a:pt x="0" y="227330"/>
                  </a:lnTo>
                  <a:lnTo>
                    <a:pt x="25400" y="227330"/>
                  </a:lnTo>
                  <a:lnTo>
                    <a:pt x="25400" y="224790"/>
                  </a:lnTo>
                  <a:close/>
                </a:path>
                <a:path w="25400" h="1040129">
                  <a:moveTo>
                    <a:pt x="25400" y="227330"/>
                  </a:moveTo>
                  <a:lnTo>
                    <a:pt x="0" y="227330"/>
                  </a:lnTo>
                  <a:lnTo>
                    <a:pt x="0" y="240030"/>
                  </a:lnTo>
                  <a:lnTo>
                    <a:pt x="25400" y="240030"/>
                  </a:lnTo>
                  <a:lnTo>
                    <a:pt x="25400" y="227330"/>
                  </a:lnTo>
                  <a:close/>
                </a:path>
                <a:path w="25400" h="1040129">
                  <a:moveTo>
                    <a:pt x="25400" y="240030"/>
                  </a:moveTo>
                  <a:lnTo>
                    <a:pt x="0" y="240030"/>
                  </a:lnTo>
                  <a:lnTo>
                    <a:pt x="0" y="246380"/>
                  </a:lnTo>
                  <a:lnTo>
                    <a:pt x="25400" y="246380"/>
                  </a:lnTo>
                  <a:lnTo>
                    <a:pt x="25400" y="240030"/>
                  </a:lnTo>
                  <a:close/>
                </a:path>
                <a:path w="25400" h="1040129">
                  <a:moveTo>
                    <a:pt x="25400" y="246380"/>
                  </a:moveTo>
                  <a:lnTo>
                    <a:pt x="0" y="246380"/>
                  </a:lnTo>
                  <a:lnTo>
                    <a:pt x="0" y="256540"/>
                  </a:lnTo>
                  <a:lnTo>
                    <a:pt x="25400" y="256540"/>
                  </a:lnTo>
                  <a:lnTo>
                    <a:pt x="25400" y="246380"/>
                  </a:lnTo>
                  <a:close/>
                </a:path>
                <a:path w="25400" h="1040129">
                  <a:moveTo>
                    <a:pt x="25400" y="256540"/>
                  </a:moveTo>
                  <a:lnTo>
                    <a:pt x="0" y="256540"/>
                  </a:lnTo>
                  <a:lnTo>
                    <a:pt x="0" y="262890"/>
                  </a:lnTo>
                  <a:lnTo>
                    <a:pt x="25400" y="262890"/>
                  </a:lnTo>
                  <a:lnTo>
                    <a:pt x="25400" y="256540"/>
                  </a:lnTo>
                  <a:close/>
                </a:path>
                <a:path w="25400" h="1040129">
                  <a:moveTo>
                    <a:pt x="25400" y="262890"/>
                  </a:moveTo>
                  <a:lnTo>
                    <a:pt x="0" y="262890"/>
                  </a:lnTo>
                  <a:lnTo>
                    <a:pt x="0" y="271780"/>
                  </a:lnTo>
                  <a:lnTo>
                    <a:pt x="25400" y="271780"/>
                  </a:lnTo>
                  <a:lnTo>
                    <a:pt x="25400" y="262890"/>
                  </a:lnTo>
                  <a:close/>
                </a:path>
                <a:path w="25400" h="1040129">
                  <a:moveTo>
                    <a:pt x="25400" y="271780"/>
                  </a:moveTo>
                  <a:lnTo>
                    <a:pt x="0" y="271780"/>
                  </a:lnTo>
                  <a:lnTo>
                    <a:pt x="0" y="276860"/>
                  </a:lnTo>
                  <a:lnTo>
                    <a:pt x="25400" y="276860"/>
                  </a:lnTo>
                  <a:lnTo>
                    <a:pt x="25400" y="271780"/>
                  </a:lnTo>
                  <a:close/>
                </a:path>
                <a:path w="25400" h="1040129">
                  <a:moveTo>
                    <a:pt x="25400" y="276860"/>
                  </a:moveTo>
                  <a:lnTo>
                    <a:pt x="0" y="276860"/>
                  </a:lnTo>
                  <a:lnTo>
                    <a:pt x="0" y="278130"/>
                  </a:lnTo>
                  <a:lnTo>
                    <a:pt x="25400" y="278130"/>
                  </a:lnTo>
                  <a:lnTo>
                    <a:pt x="25400" y="276860"/>
                  </a:lnTo>
                  <a:close/>
                </a:path>
                <a:path w="25400" h="1040129">
                  <a:moveTo>
                    <a:pt x="25400" y="278130"/>
                  </a:moveTo>
                  <a:lnTo>
                    <a:pt x="0" y="278130"/>
                  </a:lnTo>
                  <a:lnTo>
                    <a:pt x="0" y="284480"/>
                  </a:lnTo>
                  <a:lnTo>
                    <a:pt x="25400" y="284480"/>
                  </a:lnTo>
                  <a:lnTo>
                    <a:pt x="25400" y="278130"/>
                  </a:lnTo>
                  <a:close/>
                </a:path>
                <a:path w="25400" h="1040129">
                  <a:moveTo>
                    <a:pt x="25400" y="284480"/>
                  </a:moveTo>
                  <a:lnTo>
                    <a:pt x="0" y="284480"/>
                  </a:lnTo>
                  <a:lnTo>
                    <a:pt x="0" y="294640"/>
                  </a:lnTo>
                  <a:lnTo>
                    <a:pt x="25400" y="294640"/>
                  </a:lnTo>
                  <a:lnTo>
                    <a:pt x="25400" y="284480"/>
                  </a:lnTo>
                  <a:close/>
                </a:path>
                <a:path w="25400" h="1040129">
                  <a:moveTo>
                    <a:pt x="25400" y="294640"/>
                  </a:moveTo>
                  <a:lnTo>
                    <a:pt x="0" y="294640"/>
                  </a:lnTo>
                  <a:lnTo>
                    <a:pt x="0" y="303530"/>
                  </a:lnTo>
                  <a:lnTo>
                    <a:pt x="25400" y="303530"/>
                  </a:lnTo>
                  <a:lnTo>
                    <a:pt x="25400" y="294640"/>
                  </a:lnTo>
                  <a:close/>
                </a:path>
                <a:path w="25400" h="1040129">
                  <a:moveTo>
                    <a:pt x="25400" y="303530"/>
                  </a:moveTo>
                  <a:lnTo>
                    <a:pt x="0" y="303530"/>
                  </a:lnTo>
                  <a:lnTo>
                    <a:pt x="0" y="341630"/>
                  </a:lnTo>
                  <a:lnTo>
                    <a:pt x="25400" y="341630"/>
                  </a:lnTo>
                  <a:lnTo>
                    <a:pt x="25400" y="303530"/>
                  </a:lnTo>
                  <a:close/>
                </a:path>
                <a:path w="25400" h="1040129">
                  <a:moveTo>
                    <a:pt x="25400" y="341630"/>
                  </a:moveTo>
                  <a:lnTo>
                    <a:pt x="0" y="341630"/>
                  </a:lnTo>
                  <a:lnTo>
                    <a:pt x="0" y="345440"/>
                  </a:lnTo>
                  <a:lnTo>
                    <a:pt x="25400" y="345440"/>
                  </a:lnTo>
                  <a:lnTo>
                    <a:pt x="25400" y="341630"/>
                  </a:lnTo>
                  <a:close/>
                </a:path>
                <a:path w="25400" h="1040129">
                  <a:moveTo>
                    <a:pt x="25400" y="345440"/>
                  </a:moveTo>
                  <a:lnTo>
                    <a:pt x="0" y="345440"/>
                  </a:lnTo>
                  <a:lnTo>
                    <a:pt x="0" y="347980"/>
                  </a:lnTo>
                  <a:lnTo>
                    <a:pt x="25400" y="347980"/>
                  </a:lnTo>
                  <a:lnTo>
                    <a:pt x="25400" y="345440"/>
                  </a:lnTo>
                  <a:close/>
                </a:path>
                <a:path w="25400" h="1040129">
                  <a:moveTo>
                    <a:pt x="25400" y="347980"/>
                  </a:moveTo>
                  <a:lnTo>
                    <a:pt x="0" y="347980"/>
                  </a:lnTo>
                  <a:lnTo>
                    <a:pt x="0" y="354330"/>
                  </a:lnTo>
                  <a:lnTo>
                    <a:pt x="25400" y="354330"/>
                  </a:lnTo>
                  <a:lnTo>
                    <a:pt x="25400" y="347980"/>
                  </a:lnTo>
                  <a:close/>
                </a:path>
                <a:path w="25400" h="1040129">
                  <a:moveTo>
                    <a:pt x="25400" y="354330"/>
                  </a:moveTo>
                  <a:lnTo>
                    <a:pt x="0" y="354330"/>
                  </a:lnTo>
                  <a:lnTo>
                    <a:pt x="0" y="358140"/>
                  </a:lnTo>
                  <a:lnTo>
                    <a:pt x="25400" y="358140"/>
                  </a:lnTo>
                  <a:lnTo>
                    <a:pt x="25400" y="354330"/>
                  </a:lnTo>
                  <a:close/>
                </a:path>
                <a:path w="25400" h="1040129">
                  <a:moveTo>
                    <a:pt x="25400" y="358140"/>
                  </a:moveTo>
                  <a:lnTo>
                    <a:pt x="0" y="358140"/>
                  </a:lnTo>
                  <a:lnTo>
                    <a:pt x="0" y="396240"/>
                  </a:lnTo>
                  <a:lnTo>
                    <a:pt x="25400" y="396240"/>
                  </a:lnTo>
                  <a:lnTo>
                    <a:pt x="25400" y="358140"/>
                  </a:lnTo>
                  <a:close/>
                </a:path>
                <a:path w="25400" h="1040129">
                  <a:moveTo>
                    <a:pt x="25400" y="396240"/>
                  </a:moveTo>
                  <a:lnTo>
                    <a:pt x="0" y="396240"/>
                  </a:lnTo>
                  <a:lnTo>
                    <a:pt x="0" y="405130"/>
                  </a:lnTo>
                  <a:lnTo>
                    <a:pt x="25400" y="405130"/>
                  </a:lnTo>
                  <a:lnTo>
                    <a:pt x="25400" y="396240"/>
                  </a:lnTo>
                  <a:close/>
                </a:path>
                <a:path w="25400" h="1040129">
                  <a:moveTo>
                    <a:pt x="25400" y="405130"/>
                  </a:moveTo>
                  <a:lnTo>
                    <a:pt x="0" y="405130"/>
                  </a:lnTo>
                  <a:lnTo>
                    <a:pt x="0" y="411480"/>
                  </a:lnTo>
                  <a:lnTo>
                    <a:pt x="25400" y="411480"/>
                  </a:lnTo>
                  <a:lnTo>
                    <a:pt x="25400" y="405130"/>
                  </a:lnTo>
                  <a:close/>
                </a:path>
                <a:path w="25400" h="1040129">
                  <a:moveTo>
                    <a:pt x="25400" y="411480"/>
                  </a:moveTo>
                  <a:lnTo>
                    <a:pt x="0" y="411480"/>
                  </a:lnTo>
                  <a:lnTo>
                    <a:pt x="0" y="417830"/>
                  </a:lnTo>
                  <a:lnTo>
                    <a:pt x="25400" y="417830"/>
                  </a:lnTo>
                  <a:lnTo>
                    <a:pt x="25400" y="411480"/>
                  </a:lnTo>
                  <a:close/>
                </a:path>
                <a:path w="25400" h="1040129">
                  <a:moveTo>
                    <a:pt x="25400" y="417830"/>
                  </a:moveTo>
                  <a:lnTo>
                    <a:pt x="0" y="417830"/>
                  </a:lnTo>
                  <a:lnTo>
                    <a:pt x="0" y="421640"/>
                  </a:lnTo>
                  <a:lnTo>
                    <a:pt x="25400" y="421640"/>
                  </a:lnTo>
                  <a:lnTo>
                    <a:pt x="25400" y="417830"/>
                  </a:lnTo>
                  <a:close/>
                </a:path>
                <a:path w="25400" h="1040129">
                  <a:moveTo>
                    <a:pt x="25400" y="421640"/>
                  </a:moveTo>
                  <a:lnTo>
                    <a:pt x="0" y="421640"/>
                  </a:lnTo>
                  <a:lnTo>
                    <a:pt x="0" y="427990"/>
                  </a:lnTo>
                  <a:lnTo>
                    <a:pt x="25400" y="427990"/>
                  </a:lnTo>
                  <a:lnTo>
                    <a:pt x="25400" y="421640"/>
                  </a:lnTo>
                  <a:close/>
                </a:path>
                <a:path w="25400" h="1040129">
                  <a:moveTo>
                    <a:pt x="25400" y="427990"/>
                  </a:moveTo>
                  <a:lnTo>
                    <a:pt x="0" y="427990"/>
                  </a:lnTo>
                  <a:lnTo>
                    <a:pt x="0" y="430530"/>
                  </a:lnTo>
                  <a:lnTo>
                    <a:pt x="25400" y="430530"/>
                  </a:lnTo>
                  <a:lnTo>
                    <a:pt x="25400" y="427990"/>
                  </a:lnTo>
                  <a:close/>
                </a:path>
                <a:path w="25400" h="1040129">
                  <a:moveTo>
                    <a:pt x="25400" y="430530"/>
                  </a:moveTo>
                  <a:lnTo>
                    <a:pt x="0" y="430530"/>
                  </a:lnTo>
                  <a:lnTo>
                    <a:pt x="0" y="434340"/>
                  </a:lnTo>
                  <a:lnTo>
                    <a:pt x="25400" y="434340"/>
                  </a:lnTo>
                  <a:lnTo>
                    <a:pt x="25400" y="430530"/>
                  </a:lnTo>
                  <a:close/>
                </a:path>
                <a:path w="25400" h="1040129">
                  <a:moveTo>
                    <a:pt x="25400" y="434340"/>
                  </a:moveTo>
                  <a:lnTo>
                    <a:pt x="0" y="434340"/>
                  </a:lnTo>
                  <a:lnTo>
                    <a:pt x="0" y="436880"/>
                  </a:lnTo>
                  <a:lnTo>
                    <a:pt x="25400" y="436880"/>
                  </a:lnTo>
                  <a:lnTo>
                    <a:pt x="25400" y="434340"/>
                  </a:lnTo>
                  <a:close/>
                </a:path>
                <a:path w="25400" h="1040129">
                  <a:moveTo>
                    <a:pt x="25400" y="436880"/>
                  </a:moveTo>
                  <a:lnTo>
                    <a:pt x="0" y="436880"/>
                  </a:lnTo>
                  <a:lnTo>
                    <a:pt x="0" y="443230"/>
                  </a:lnTo>
                  <a:lnTo>
                    <a:pt x="25400" y="443230"/>
                  </a:lnTo>
                  <a:lnTo>
                    <a:pt x="25400" y="436880"/>
                  </a:lnTo>
                  <a:close/>
                </a:path>
                <a:path w="25400" h="1040129">
                  <a:moveTo>
                    <a:pt x="25400" y="443230"/>
                  </a:moveTo>
                  <a:lnTo>
                    <a:pt x="0" y="443230"/>
                  </a:lnTo>
                  <a:lnTo>
                    <a:pt x="0" y="468630"/>
                  </a:lnTo>
                  <a:lnTo>
                    <a:pt x="25400" y="468630"/>
                  </a:lnTo>
                  <a:lnTo>
                    <a:pt x="25400" y="443230"/>
                  </a:lnTo>
                  <a:close/>
                </a:path>
                <a:path w="25400" h="1040129">
                  <a:moveTo>
                    <a:pt x="25400" y="468630"/>
                  </a:moveTo>
                  <a:lnTo>
                    <a:pt x="0" y="468630"/>
                  </a:lnTo>
                  <a:lnTo>
                    <a:pt x="0" y="474980"/>
                  </a:lnTo>
                  <a:lnTo>
                    <a:pt x="25400" y="474980"/>
                  </a:lnTo>
                  <a:lnTo>
                    <a:pt x="25400" y="468630"/>
                  </a:lnTo>
                  <a:close/>
                </a:path>
                <a:path w="25400" h="1040129">
                  <a:moveTo>
                    <a:pt x="25400" y="474980"/>
                  </a:moveTo>
                  <a:lnTo>
                    <a:pt x="0" y="474980"/>
                  </a:lnTo>
                  <a:lnTo>
                    <a:pt x="0" y="487680"/>
                  </a:lnTo>
                  <a:lnTo>
                    <a:pt x="25400" y="487680"/>
                  </a:lnTo>
                  <a:lnTo>
                    <a:pt x="25400" y="474980"/>
                  </a:lnTo>
                  <a:close/>
                </a:path>
                <a:path w="25400" h="1040129">
                  <a:moveTo>
                    <a:pt x="25400" y="487680"/>
                  </a:moveTo>
                  <a:lnTo>
                    <a:pt x="0" y="487680"/>
                  </a:lnTo>
                  <a:lnTo>
                    <a:pt x="0" y="504190"/>
                  </a:lnTo>
                  <a:lnTo>
                    <a:pt x="25400" y="504190"/>
                  </a:lnTo>
                  <a:lnTo>
                    <a:pt x="25400" y="487680"/>
                  </a:lnTo>
                  <a:close/>
                </a:path>
                <a:path w="25400" h="1040129">
                  <a:moveTo>
                    <a:pt x="25400" y="504190"/>
                  </a:moveTo>
                  <a:lnTo>
                    <a:pt x="0" y="504190"/>
                  </a:lnTo>
                  <a:lnTo>
                    <a:pt x="0" y="506730"/>
                  </a:lnTo>
                  <a:lnTo>
                    <a:pt x="25400" y="506730"/>
                  </a:lnTo>
                  <a:lnTo>
                    <a:pt x="25400" y="504190"/>
                  </a:lnTo>
                  <a:close/>
                </a:path>
                <a:path w="25400" h="1040129">
                  <a:moveTo>
                    <a:pt x="25400" y="506730"/>
                  </a:moveTo>
                  <a:lnTo>
                    <a:pt x="0" y="506730"/>
                  </a:lnTo>
                  <a:lnTo>
                    <a:pt x="0" y="510540"/>
                  </a:lnTo>
                  <a:lnTo>
                    <a:pt x="25400" y="510540"/>
                  </a:lnTo>
                  <a:lnTo>
                    <a:pt x="25400" y="506730"/>
                  </a:lnTo>
                  <a:close/>
                </a:path>
                <a:path w="25400" h="1040129">
                  <a:moveTo>
                    <a:pt x="25400" y="510540"/>
                  </a:moveTo>
                  <a:lnTo>
                    <a:pt x="0" y="510540"/>
                  </a:lnTo>
                  <a:lnTo>
                    <a:pt x="0" y="513080"/>
                  </a:lnTo>
                  <a:lnTo>
                    <a:pt x="25400" y="513080"/>
                  </a:lnTo>
                  <a:lnTo>
                    <a:pt x="25400" y="510540"/>
                  </a:lnTo>
                  <a:close/>
                </a:path>
                <a:path w="25400" h="1040129">
                  <a:moveTo>
                    <a:pt x="25400" y="513080"/>
                  </a:moveTo>
                  <a:lnTo>
                    <a:pt x="0" y="513080"/>
                  </a:lnTo>
                  <a:lnTo>
                    <a:pt x="0" y="516890"/>
                  </a:lnTo>
                  <a:lnTo>
                    <a:pt x="25400" y="516890"/>
                  </a:lnTo>
                  <a:lnTo>
                    <a:pt x="25400" y="513080"/>
                  </a:lnTo>
                  <a:close/>
                </a:path>
                <a:path w="25400" h="1040129">
                  <a:moveTo>
                    <a:pt x="25400" y="516890"/>
                  </a:moveTo>
                  <a:lnTo>
                    <a:pt x="0" y="516890"/>
                  </a:lnTo>
                  <a:lnTo>
                    <a:pt x="0" y="523240"/>
                  </a:lnTo>
                  <a:lnTo>
                    <a:pt x="25400" y="523240"/>
                  </a:lnTo>
                  <a:lnTo>
                    <a:pt x="25400" y="516890"/>
                  </a:lnTo>
                  <a:close/>
                </a:path>
                <a:path w="25400" h="1040129">
                  <a:moveTo>
                    <a:pt x="25400" y="523240"/>
                  </a:moveTo>
                  <a:lnTo>
                    <a:pt x="0" y="523240"/>
                  </a:lnTo>
                  <a:lnTo>
                    <a:pt x="0" y="532130"/>
                  </a:lnTo>
                  <a:lnTo>
                    <a:pt x="25400" y="532130"/>
                  </a:lnTo>
                  <a:lnTo>
                    <a:pt x="25400" y="523240"/>
                  </a:lnTo>
                  <a:close/>
                </a:path>
                <a:path w="25400" h="1040129">
                  <a:moveTo>
                    <a:pt x="25400" y="532130"/>
                  </a:moveTo>
                  <a:lnTo>
                    <a:pt x="0" y="532130"/>
                  </a:lnTo>
                  <a:lnTo>
                    <a:pt x="0" y="544830"/>
                  </a:lnTo>
                  <a:lnTo>
                    <a:pt x="25400" y="544830"/>
                  </a:lnTo>
                  <a:lnTo>
                    <a:pt x="25400" y="532130"/>
                  </a:lnTo>
                  <a:close/>
                </a:path>
                <a:path w="25400" h="1040129">
                  <a:moveTo>
                    <a:pt x="25400" y="544830"/>
                  </a:moveTo>
                  <a:lnTo>
                    <a:pt x="0" y="544830"/>
                  </a:lnTo>
                  <a:lnTo>
                    <a:pt x="0" y="554990"/>
                  </a:lnTo>
                  <a:lnTo>
                    <a:pt x="25400" y="554990"/>
                  </a:lnTo>
                  <a:lnTo>
                    <a:pt x="25400" y="544830"/>
                  </a:lnTo>
                  <a:close/>
                </a:path>
                <a:path w="25400" h="1040129">
                  <a:moveTo>
                    <a:pt x="25400" y="554990"/>
                  </a:moveTo>
                  <a:lnTo>
                    <a:pt x="0" y="554990"/>
                  </a:lnTo>
                  <a:lnTo>
                    <a:pt x="0" y="557530"/>
                  </a:lnTo>
                  <a:lnTo>
                    <a:pt x="25400" y="557530"/>
                  </a:lnTo>
                  <a:lnTo>
                    <a:pt x="25400" y="554990"/>
                  </a:lnTo>
                  <a:close/>
                </a:path>
                <a:path w="25400" h="1040129">
                  <a:moveTo>
                    <a:pt x="25400" y="557530"/>
                  </a:moveTo>
                  <a:lnTo>
                    <a:pt x="0" y="557530"/>
                  </a:lnTo>
                  <a:lnTo>
                    <a:pt x="0" y="563880"/>
                  </a:lnTo>
                  <a:lnTo>
                    <a:pt x="25400" y="563880"/>
                  </a:lnTo>
                  <a:lnTo>
                    <a:pt x="25400" y="557530"/>
                  </a:lnTo>
                  <a:close/>
                </a:path>
                <a:path w="25400" h="1040129">
                  <a:moveTo>
                    <a:pt x="25400" y="563880"/>
                  </a:moveTo>
                  <a:lnTo>
                    <a:pt x="0" y="563880"/>
                  </a:lnTo>
                  <a:lnTo>
                    <a:pt x="0" y="567690"/>
                  </a:lnTo>
                  <a:lnTo>
                    <a:pt x="25400" y="567690"/>
                  </a:lnTo>
                  <a:lnTo>
                    <a:pt x="25400" y="563880"/>
                  </a:lnTo>
                  <a:close/>
                </a:path>
                <a:path w="25400" h="1040129">
                  <a:moveTo>
                    <a:pt x="25400" y="567690"/>
                  </a:moveTo>
                  <a:lnTo>
                    <a:pt x="0" y="567690"/>
                  </a:lnTo>
                  <a:lnTo>
                    <a:pt x="0" y="574040"/>
                  </a:lnTo>
                  <a:lnTo>
                    <a:pt x="25400" y="574040"/>
                  </a:lnTo>
                  <a:lnTo>
                    <a:pt x="25400" y="567690"/>
                  </a:lnTo>
                  <a:close/>
                </a:path>
                <a:path w="25400" h="1040129">
                  <a:moveTo>
                    <a:pt x="25400" y="574040"/>
                  </a:moveTo>
                  <a:lnTo>
                    <a:pt x="0" y="574040"/>
                  </a:lnTo>
                  <a:lnTo>
                    <a:pt x="0" y="576580"/>
                  </a:lnTo>
                  <a:lnTo>
                    <a:pt x="25400" y="576580"/>
                  </a:lnTo>
                  <a:lnTo>
                    <a:pt x="25400" y="574040"/>
                  </a:lnTo>
                  <a:close/>
                </a:path>
                <a:path w="25400" h="1040129">
                  <a:moveTo>
                    <a:pt x="25400" y="576580"/>
                  </a:moveTo>
                  <a:lnTo>
                    <a:pt x="0" y="576580"/>
                  </a:lnTo>
                  <a:lnTo>
                    <a:pt x="0" y="580390"/>
                  </a:lnTo>
                  <a:lnTo>
                    <a:pt x="25400" y="580390"/>
                  </a:lnTo>
                  <a:lnTo>
                    <a:pt x="25400" y="576580"/>
                  </a:lnTo>
                  <a:close/>
                </a:path>
                <a:path w="25400" h="1040129">
                  <a:moveTo>
                    <a:pt x="25400" y="580390"/>
                  </a:moveTo>
                  <a:lnTo>
                    <a:pt x="0" y="580390"/>
                  </a:lnTo>
                  <a:lnTo>
                    <a:pt x="0" y="582930"/>
                  </a:lnTo>
                  <a:lnTo>
                    <a:pt x="25400" y="582930"/>
                  </a:lnTo>
                  <a:lnTo>
                    <a:pt x="25400" y="580390"/>
                  </a:lnTo>
                  <a:close/>
                </a:path>
                <a:path w="25400" h="1040129">
                  <a:moveTo>
                    <a:pt x="25400" y="582930"/>
                  </a:moveTo>
                  <a:lnTo>
                    <a:pt x="0" y="582930"/>
                  </a:lnTo>
                  <a:lnTo>
                    <a:pt x="0" y="589280"/>
                  </a:lnTo>
                  <a:lnTo>
                    <a:pt x="25400" y="589280"/>
                  </a:lnTo>
                  <a:lnTo>
                    <a:pt x="25400" y="582930"/>
                  </a:lnTo>
                  <a:close/>
                </a:path>
                <a:path w="25400" h="1040129">
                  <a:moveTo>
                    <a:pt x="25400" y="589280"/>
                  </a:moveTo>
                  <a:lnTo>
                    <a:pt x="0" y="589280"/>
                  </a:lnTo>
                  <a:lnTo>
                    <a:pt x="0" y="608330"/>
                  </a:lnTo>
                  <a:lnTo>
                    <a:pt x="25400" y="608330"/>
                  </a:lnTo>
                  <a:lnTo>
                    <a:pt x="25400" y="589280"/>
                  </a:lnTo>
                  <a:close/>
                </a:path>
                <a:path w="25400" h="1040129">
                  <a:moveTo>
                    <a:pt x="25400" y="608330"/>
                  </a:moveTo>
                  <a:lnTo>
                    <a:pt x="0" y="608330"/>
                  </a:lnTo>
                  <a:lnTo>
                    <a:pt x="0" y="612140"/>
                  </a:lnTo>
                  <a:lnTo>
                    <a:pt x="25400" y="612140"/>
                  </a:lnTo>
                  <a:lnTo>
                    <a:pt x="25400" y="608330"/>
                  </a:lnTo>
                  <a:close/>
                </a:path>
                <a:path w="25400" h="1040129">
                  <a:moveTo>
                    <a:pt x="25400" y="612140"/>
                  </a:moveTo>
                  <a:lnTo>
                    <a:pt x="0" y="612140"/>
                  </a:lnTo>
                  <a:lnTo>
                    <a:pt x="0" y="624840"/>
                  </a:lnTo>
                  <a:lnTo>
                    <a:pt x="25400" y="624840"/>
                  </a:lnTo>
                  <a:lnTo>
                    <a:pt x="25400" y="612140"/>
                  </a:lnTo>
                  <a:close/>
                </a:path>
                <a:path w="25400" h="1040129">
                  <a:moveTo>
                    <a:pt x="25400" y="624840"/>
                  </a:moveTo>
                  <a:lnTo>
                    <a:pt x="0" y="624840"/>
                  </a:lnTo>
                  <a:lnTo>
                    <a:pt x="0" y="633730"/>
                  </a:lnTo>
                  <a:lnTo>
                    <a:pt x="25400" y="633730"/>
                  </a:lnTo>
                  <a:lnTo>
                    <a:pt x="25400" y="624840"/>
                  </a:lnTo>
                  <a:close/>
                </a:path>
                <a:path w="25400" h="1040129">
                  <a:moveTo>
                    <a:pt x="25400" y="633730"/>
                  </a:moveTo>
                  <a:lnTo>
                    <a:pt x="0" y="633730"/>
                  </a:lnTo>
                  <a:lnTo>
                    <a:pt x="0" y="637540"/>
                  </a:lnTo>
                  <a:lnTo>
                    <a:pt x="25400" y="637540"/>
                  </a:lnTo>
                  <a:lnTo>
                    <a:pt x="25400" y="633730"/>
                  </a:lnTo>
                  <a:close/>
                </a:path>
                <a:path w="25400" h="1040129">
                  <a:moveTo>
                    <a:pt x="25400" y="637540"/>
                  </a:moveTo>
                  <a:lnTo>
                    <a:pt x="0" y="637540"/>
                  </a:lnTo>
                  <a:lnTo>
                    <a:pt x="0" y="652780"/>
                  </a:lnTo>
                  <a:lnTo>
                    <a:pt x="25400" y="652780"/>
                  </a:lnTo>
                  <a:lnTo>
                    <a:pt x="25400" y="637540"/>
                  </a:lnTo>
                  <a:close/>
                </a:path>
                <a:path w="25400" h="1040129">
                  <a:moveTo>
                    <a:pt x="25400" y="652780"/>
                  </a:moveTo>
                  <a:lnTo>
                    <a:pt x="0" y="652780"/>
                  </a:lnTo>
                  <a:lnTo>
                    <a:pt x="0" y="659130"/>
                  </a:lnTo>
                  <a:lnTo>
                    <a:pt x="25400" y="659130"/>
                  </a:lnTo>
                  <a:lnTo>
                    <a:pt x="25400" y="652780"/>
                  </a:lnTo>
                  <a:close/>
                </a:path>
                <a:path w="25400" h="1040129">
                  <a:moveTo>
                    <a:pt x="25400" y="659130"/>
                  </a:moveTo>
                  <a:lnTo>
                    <a:pt x="0" y="659130"/>
                  </a:lnTo>
                  <a:lnTo>
                    <a:pt x="0" y="662940"/>
                  </a:lnTo>
                  <a:lnTo>
                    <a:pt x="25400" y="662940"/>
                  </a:lnTo>
                  <a:lnTo>
                    <a:pt x="25400" y="659130"/>
                  </a:lnTo>
                  <a:close/>
                </a:path>
                <a:path w="25400" h="1040129">
                  <a:moveTo>
                    <a:pt x="25400" y="662940"/>
                  </a:moveTo>
                  <a:lnTo>
                    <a:pt x="0" y="662940"/>
                  </a:lnTo>
                  <a:lnTo>
                    <a:pt x="0" y="665480"/>
                  </a:lnTo>
                  <a:lnTo>
                    <a:pt x="25400" y="665480"/>
                  </a:lnTo>
                  <a:lnTo>
                    <a:pt x="25400" y="662940"/>
                  </a:lnTo>
                  <a:close/>
                </a:path>
                <a:path w="25400" h="1040129">
                  <a:moveTo>
                    <a:pt x="25400" y="665480"/>
                  </a:moveTo>
                  <a:lnTo>
                    <a:pt x="0" y="665480"/>
                  </a:lnTo>
                  <a:lnTo>
                    <a:pt x="0" y="669290"/>
                  </a:lnTo>
                  <a:lnTo>
                    <a:pt x="25400" y="669290"/>
                  </a:lnTo>
                  <a:lnTo>
                    <a:pt x="25400" y="665480"/>
                  </a:lnTo>
                  <a:close/>
                </a:path>
                <a:path w="25400" h="1040129">
                  <a:moveTo>
                    <a:pt x="25400" y="669290"/>
                  </a:moveTo>
                  <a:lnTo>
                    <a:pt x="0" y="669290"/>
                  </a:lnTo>
                  <a:lnTo>
                    <a:pt x="0" y="675640"/>
                  </a:lnTo>
                  <a:lnTo>
                    <a:pt x="25400" y="675640"/>
                  </a:lnTo>
                  <a:lnTo>
                    <a:pt x="25400" y="669290"/>
                  </a:lnTo>
                  <a:close/>
                </a:path>
                <a:path w="25400" h="1040129">
                  <a:moveTo>
                    <a:pt x="25400" y="675640"/>
                  </a:moveTo>
                  <a:lnTo>
                    <a:pt x="0" y="675640"/>
                  </a:lnTo>
                  <a:lnTo>
                    <a:pt x="0" y="678180"/>
                  </a:lnTo>
                  <a:lnTo>
                    <a:pt x="25400" y="678180"/>
                  </a:lnTo>
                  <a:lnTo>
                    <a:pt x="25400" y="675640"/>
                  </a:lnTo>
                  <a:close/>
                </a:path>
                <a:path w="25400" h="1040129">
                  <a:moveTo>
                    <a:pt x="25400" y="678180"/>
                  </a:moveTo>
                  <a:lnTo>
                    <a:pt x="0" y="678180"/>
                  </a:lnTo>
                  <a:lnTo>
                    <a:pt x="0" y="684530"/>
                  </a:lnTo>
                  <a:lnTo>
                    <a:pt x="25400" y="684530"/>
                  </a:lnTo>
                  <a:lnTo>
                    <a:pt x="25400" y="678180"/>
                  </a:lnTo>
                  <a:close/>
                </a:path>
                <a:path w="25400" h="1040129">
                  <a:moveTo>
                    <a:pt x="25400" y="684530"/>
                  </a:moveTo>
                  <a:lnTo>
                    <a:pt x="0" y="684530"/>
                  </a:lnTo>
                  <a:lnTo>
                    <a:pt x="0" y="697230"/>
                  </a:lnTo>
                  <a:lnTo>
                    <a:pt x="25400" y="697230"/>
                  </a:lnTo>
                  <a:lnTo>
                    <a:pt x="25400" y="684530"/>
                  </a:lnTo>
                  <a:close/>
                </a:path>
                <a:path w="25400" h="1040129">
                  <a:moveTo>
                    <a:pt x="25400" y="1033780"/>
                  </a:moveTo>
                  <a:lnTo>
                    <a:pt x="0" y="1033780"/>
                  </a:lnTo>
                  <a:lnTo>
                    <a:pt x="0" y="1040130"/>
                  </a:lnTo>
                  <a:lnTo>
                    <a:pt x="25400" y="1040130"/>
                  </a:lnTo>
                  <a:lnTo>
                    <a:pt x="25400" y="1033780"/>
                  </a:lnTo>
                  <a:close/>
                </a:path>
                <a:path w="25400" h="1040129">
                  <a:moveTo>
                    <a:pt x="25400" y="1027430"/>
                  </a:moveTo>
                  <a:lnTo>
                    <a:pt x="0" y="1027430"/>
                  </a:lnTo>
                  <a:lnTo>
                    <a:pt x="0" y="1032510"/>
                  </a:lnTo>
                  <a:lnTo>
                    <a:pt x="25400" y="1032510"/>
                  </a:lnTo>
                  <a:lnTo>
                    <a:pt x="25400" y="1027430"/>
                  </a:lnTo>
                  <a:close/>
                </a:path>
                <a:path w="25400" h="1040129">
                  <a:moveTo>
                    <a:pt x="25400" y="1021080"/>
                  </a:moveTo>
                  <a:lnTo>
                    <a:pt x="0" y="1021080"/>
                  </a:lnTo>
                  <a:lnTo>
                    <a:pt x="0" y="1026160"/>
                  </a:lnTo>
                  <a:lnTo>
                    <a:pt x="25400" y="1026160"/>
                  </a:lnTo>
                  <a:lnTo>
                    <a:pt x="25400" y="1021080"/>
                  </a:lnTo>
                  <a:close/>
                </a:path>
                <a:path w="25400" h="1040129">
                  <a:moveTo>
                    <a:pt x="25400" y="1014730"/>
                  </a:moveTo>
                  <a:lnTo>
                    <a:pt x="0" y="1014730"/>
                  </a:lnTo>
                  <a:lnTo>
                    <a:pt x="0" y="1019810"/>
                  </a:lnTo>
                  <a:lnTo>
                    <a:pt x="25400" y="1019810"/>
                  </a:lnTo>
                  <a:lnTo>
                    <a:pt x="25400" y="1014730"/>
                  </a:lnTo>
                  <a:close/>
                </a:path>
                <a:path w="25400" h="1040129">
                  <a:moveTo>
                    <a:pt x="25400" y="1008380"/>
                  </a:moveTo>
                  <a:lnTo>
                    <a:pt x="0" y="1008380"/>
                  </a:lnTo>
                  <a:lnTo>
                    <a:pt x="0" y="1013460"/>
                  </a:lnTo>
                  <a:lnTo>
                    <a:pt x="25400" y="1013460"/>
                  </a:lnTo>
                  <a:lnTo>
                    <a:pt x="25400" y="1008380"/>
                  </a:lnTo>
                  <a:close/>
                </a:path>
                <a:path w="25400" h="1040129">
                  <a:moveTo>
                    <a:pt x="25400" y="1002030"/>
                  </a:moveTo>
                  <a:lnTo>
                    <a:pt x="0" y="1002030"/>
                  </a:lnTo>
                  <a:lnTo>
                    <a:pt x="0" y="1007110"/>
                  </a:lnTo>
                  <a:lnTo>
                    <a:pt x="25400" y="1007110"/>
                  </a:lnTo>
                  <a:lnTo>
                    <a:pt x="25400" y="1002030"/>
                  </a:lnTo>
                  <a:close/>
                </a:path>
                <a:path w="25400" h="1040129">
                  <a:moveTo>
                    <a:pt x="25400" y="995680"/>
                  </a:moveTo>
                  <a:lnTo>
                    <a:pt x="0" y="995680"/>
                  </a:lnTo>
                  <a:lnTo>
                    <a:pt x="0" y="1000760"/>
                  </a:lnTo>
                  <a:lnTo>
                    <a:pt x="25400" y="1000760"/>
                  </a:lnTo>
                  <a:lnTo>
                    <a:pt x="25400" y="995680"/>
                  </a:lnTo>
                  <a:close/>
                </a:path>
                <a:path w="25400" h="1040129">
                  <a:moveTo>
                    <a:pt x="25400" y="989330"/>
                  </a:moveTo>
                  <a:lnTo>
                    <a:pt x="0" y="989330"/>
                  </a:lnTo>
                  <a:lnTo>
                    <a:pt x="0" y="994410"/>
                  </a:lnTo>
                  <a:lnTo>
                    <a:pt x="25400" y="994410"/>
                  </a:lnTo>
                  <a:lnTo>
                    <a:pt x="25400" y="989330"/>
                  </a:lnTo>
                  <a:close/>
                </a:path>
                <a:path w="25400" h="1040129">
                  <a:moveTo>
                    <a:pt x="25400" y="982980"/>
                  </a:moveTo>
                  <a:lnTo>
                    <a:pt x="0" y="982980"/>
                  </a:lnTo>
                  <a:lnTo>
                    <a:pt x="0" y="988060"/>
                  </a:lnTo>
                  <a:lnTo>
                    <a:pt x="25400" y="988060"/>
                  </a:lnTo>
                  <a:lnTo>
                    <a:pt x="25400" y="982980"/>
                  </a:lnTo>
                  <a:close/>
                </a:path>
                <a:path w="25400" h="1040129">
                  <a:moveTo>
                    <a:pt x="25400" y="976630"/>
                  </a:moveTo>
                  <a:lnTo>
                    <a:pt x="0" y="976630"/>
                  </a:lnTo>
                  <a:lnTo>
                    <a:pt x="0" y="981710"/>
                  </a:lnTo>
                  <a:lnTo>
                    <a:pt x="25400" y="981710"/>
                  </a:lnTo>
                  <a:lnTo>
                    <a:pt x="25400" y="976630"/>
                  </a:lnTo>
                  <a:close/>
                </a:path>
                <a:path w="25400" h="1040129">
                  <a:moveTo>
                    <a:pt x="25400" y="970280"/>
                  </a:moveTo>
                  <a:lnTo>
                    <a:pt x="0" y="970280"/>
                  </a:lnTo>
                  <a:lnTo>
                    <a:pt x="0" y="975360"/>
                  </a:lnTo>
                  <a:lnTo>
                    <a:pt x="25400" y="975360"/>
                  </a:lnTo>
                  <a:lnTo>
                    <a:pt x="25400" y="970280"/>
                  </a:lnTo>
                  <a:close/>
                </a:path>
                <a:path w="25400" h="1040129">
                  <a:moveTo>
                    <a:pt x="25400" y="963930"/>
                  </a:moveTo>
                  <a:lnTo>
                    <a:pt x="0" y="963930"/>
                  </a:lnTo>
                  <a:lnTo>
                    <a:pt x="0" y="969010"/>
                  </a:lnTo>
                  <a:lnTo>
                    <a:pt x="25400" y="969010"/>
                  </a:lnTo>
                  <a:lnTo>
                    <a:pt x="25400" y="963930"/>
                  </a:lnTo>
                  <a:close/>
                </a:path>
                <a:path w="25400" h="1040129">
                  <a:moveTo>
                    <a:pt x="25400" y="957580"/>
                  </a:moveTo>
                  <a:lnTo>
                    <a:pt x="0" y="957580"/>
                  </a:lnTo>
                  <a:lnTo>
                    <a:pt x="0" y="962660"/>
                  </a:lnTo>
                  <a:lnTo>
                    <a:pt x="25400" y="962660"/>
                  </a:lnTo>
                  <a:lnTo>
                    <a:pt x="25400" y="957580"/>
                  </a:lnTo>
                  <a:close/>
                </a:path>
                <a:path w="25400" h="1040129">
                  <a:moveTo>
                    <a:pt x="25400" y="951230"/>
                  </a:moveTo>
                  <a:lnTo>
                    <a:pt x="0" y="951230"/>
                  </a:lnTo>
                  <a:lnTo>
                    <a:pt x="0" y="956310"/>
                  </a:lnTo>
                  <a:lnTo>
                    <a:pt x="25400" y="956310"/>
                  </a:lnTo>
                  <a:lnTo>
                    <a:pt x="25400" y="951230"/>
                  </a:lnTo>
                  <a:close/>
                </a:path>
                <a:path w="25400" h="1040129">
                  <a:moveTo>
                    <a:pt x="25400" y="944880"/>
                  </a:moveTo>
                  <a:lnTo>
                    <a:pt x="0" y="944880"/>
                  </a:lnTo>
                  <a:lnTo>
                    <a:pt x="0" y="949960"/>
                  </a:lnTo>
                  <a:lnTo>
                    <a:pt x="25400" y="949960"/>
                  </a:lnTo>
                  <a:lnTo>
                    <a:pt x="25400" y="944880"/>
                  </a:lnTo>
                  <a:close/>
                </a:path>
                <a:path w="25400" h="1040129">
                  <a:moveTo>
                    <a:pt x="25400" y="938530"/>
                  </a:moveTo>
                  <a:lnTo>
                    <a:pt x="0" y="938530"/>
                  </a:lnTo>
                  <a:lnTo>
                    <a:pt x="0" y="943610"/>
                  </a:lnTo>
                  <a:lnTo>
                    <a:pt x="25400" y="943610"/>
                  </a:lnTo>
                  <a:lnTo>
                    <a:pt x="25400" y="938530"/>
                  </a:lnTo>
                  <a:close/>
                </a:path>
                <a:path w="25400" h="1040129">
                  <a:moveTo>
                    <a:pt x="25400" y="932180"/>
                  </a:moveTo>
                  <a:lnTo>
                    <a:pt x="0" y="932180"/>
                  </a:lnTo>
                  <a:lnTo>
                    <a:pt x="0" y="937260"/>
                  </a:lnTo>
                  <a:lnTo>
                    <a:pt x="25400" y="937260"/>
                  </a:lnTo>
                  <a:lnTo>
                    <a:pt x="25400" y="932180"/>
                  </a:lnTo>
                  <a:close/>
                </a:path>
                <a:path w="25400" h="1040129">
                  <a:moveTo>
                    <a:pt x="25400" y="925830"/>
                  </a:moveTo>
                  <a:lnTo>
                    <a:pt x="0" y="925830"/>
                  </a:lnTo>
                  <a:lnTo>
                    <a:pt x="0" y="930910"/>
                  </a:lnTo>
                  <a:lnTo>
                    <a:pt x="25400" y="930910"/>
                  </a:lnTo>
                  <a:lnTo>
                    <a:pt x="25400" y="925830"/>
                  </a:lnTo>
                  <a:close/>
                </a:path>
                <a:path w="25400" h="1040129">
                  <a:moveTo>
                    <a:pt x="25400" y="919480"/>
                  </a:moveTo>
                  <a:lnTo>
                    <a:pt x="0" y="919480"/>
                  </a:lnTo>
                  <a:lnTo>
                    <a:pt x="0" y="924560"/>
                  </a:lnTo>
                  <a:lnTo>
                    <a:pt x="25400" y="924560"/>
                  </a:lnTo>
                  <a:lnTo>
                    <a:pt x="25400" y="919480"/>
                  </a:lnTo>
                  <a:close/>
                </a:path>
                <a:path w="25400" h="1040129">
                  <a:moveTo>
                    <a:pt x="25400" y="913130"/>
                  </a:moveTo>
                  <a:lnTo>
                    <a:pt x="0" y="913130"/>
                  </a:lnTo>
                  <a:lnTo>
                    <a:pt x="0" y="918210"/>
                  </a:lnTo>
                  <a:lnTo>
                    <a:pt x="25400" y="918210"/>
                  </a:lnTo>
                  <a:lnTo>
                    <a:pt x="25400" y="913130"/>
                  </a:lnTo>
                  <a:close/>
                </a:path>
                <a:path w="25400" h="1040129">
                  <a:moveTo>
                    <a:pt x="25400" y="906780"/>
                  </a:moveTo>
                  <a:lnTo>
                    <a:pt x="0" y="906780"/>
                  </a:lnTo>
                  <a:lnTo>
                    <a:pt x="0" y="911860"/>
                  </a:lnTo>
                  <a:lnTo>
                    <a:pt x="25400" y="911860"/>
                  </a:lnTo>
                  <a:lnTo>
                    <a:pt x="25400" y="906780"/>
                  </a:lnTo>
                  <a:close/>
                </a:path>
                <a:path w="25400" h="1040129">
                  <a:moveTo>
                    <a:pt x="25400" y="900430"/>
                  </a:moveTo>
                  <a:lnTo>
                    <a:pt x="0" y="900430"/>
                  </a:lnTo>
                  <a:lnTo>
                    <a:pt x="0" y="905510"/>
                  </a:lnTo>
                  <a:lnTo>
                    <a:pt x="25400" y="905510"/>
                  </a:lnTo>
                  <a:lnTo>
                    <a:pt x="25400" y="900430"/>
                  </a:lnTo>
                  <a:close/>
                </a:path>
                <a:path w="25400" h="1040129">
                  <a:moveTo>
                    <a:pt x="25400" y="894080"/>
                  </a:moveTo>
                  <a:lnTo>
                    <a:pt x="0" y="894080"/>
                  </a:lnTo>
                  <a:lnTo>
                    <a:pt x="0" y="899160"/>
                  </a:lnTo>
                  <a:lnTo>
                    <a:pt x="25400" y="899160"/>
                  </a:lnTo>
                  <a:lnTo>
                    <a:pt x="25400" y="894080"/>
                  </a:lnTo>
                  <a:close/>
                </a:path>
                <a:path w="25400" h="1040129">
                  <a:moveTo>
                    <a:pt x="25400" y="887730"/>
                  </a:moveTo>
                  <a:lnTo>
                    <a:pt x="0" y="887730"/>
                  </a:lnTo>
                  <a:lnTo>
                    <a:pt x="0" y="892810"/>
                  </a:lnTo>
                  <a:lnTo>
                    <a:pt x="25400" y="892810"/>
                  </a:lnTo>
                  <a:lnTo>
                    <a:pt x="25400" y="887730"/>
                  </a:lnTo>
                  <a:close/>
                </a:path>
                <a:path w="25400" h="1040129">
                  <a:moveTo>
                    <a:pt x="25400" y="881380"/>
                  </a:moveTo>
                  <a:lnTo>
                    <a:pt x="0" y="881380"/>
                  </a:lnTo>
                  <a:lnTo>
                    <a:pt x="0" y="886460"/>
                  </a:lnTo>
                  <a:lnTo>
                    <a:pt x="25400" y="886460"/>
                  </a:lnTo>
                  <a:lnTo>
                    <a:pt x="25400" y="881380"/>
                  </a:lnTo>
                  <a:close/>
                </a:path>
                <a:path w="25400" h="1040129">
                  <a:moveTo>
                    <a:pt x="25400" y="875030"/>
                  </a:moveTo>
                  <a:lnTo>
                    <a:pt x="0" y="875030"/>
                  </a:lnTo>
                  <a:lnTo>
                    <a:pt x="0" y="880110"/>
                  </a:lnTo>
                  <a:lnTo>
                    <a:pt x="25400" y="880110"/>
                  </a:lnTo>
                  <a:lnTo>
                    <a:pt x="25400" y="875030"/>
                  </a:lnTo>
                  <a:close/>
                </a:path>
                <a:path w="25400" h="1040129">
                  <a:moveTo>
                    <a:pt x="25400" y="868680"/>
                  </a:moveTo>
                  <a:lnTo>
                    <a:pt x="0" y="868680"/>
                  </a:lnTo>
                  <a:lnTo>
                    <a:pt x="0" y="873760"/>
                  </a:lnTo>
                  <a:lnTo>
                    <a:pt x="25400" y="873760"/>
                  </a:lnTo>
                  <a:lnTo>
                    <a:pt x="25400" y="868680"/>
                  </a:lnTo>
                  <a:close/>
                </a:path>
                <a:path w="25400" h="1040129">
                  <a:moveTo>
                    <a:pt x="25400" y="862330"/>
                  </a:moveTo>
                  <a:lnTo>
                    <a:pt x="0" y="862330"/>
                  </a:lnTo>
                  <a:lnTo>
                    <a:pt x="0" y="867410"/>
                  </a:lnTo>
                  <a:lnTo>
                    <a:pt x="25400" y="867410"/>
                  </a:lnTo>
                  <a:lnTo>
                    <a:pt x="25400" y="862330"/>
                  </a:lnTo>
                  <a:close/>
                </a:path>
                <a:path w="25400" h="1040129">
                  <a:moveTo>
                    <a:pt x="25400" y="855980"/>
                  </a:moveTo>
                  <a:lnTo>
                    <a:pt x="0" y="855980"/>
                  </a:lnTo>
                  <a:lnTo>
                    <a:pt x="0" y="861060"/>
                  </a:lnTo>
                  <a:lnTo>
                    <a:pt x="25400" y="861060"/>
                  </a:lnTo>
                  <a:lnTo>
                    <a:pt x="25400" y="855980"/>
                  </a:lnTo>
                  <a:close/>
                </a:path>
                <a:path w="25400" h="1040129">
                  <a:moveTo>
                    <a:pt x="25400" y="849630"/>
                  </a:moveTo>
                  <a:lnTo>
                    <a:pt x="0" y="849630"/>
                  </a:lnTo>
                  <a:lnTo>
                    <a:pt x="0" y="854710"/>
                  </a:lnTo>
                  <a:lnTo>
                    <a:pt x="25400" y="854710"/>
                  </a:lnTo>
                  <a:lnTo>
                    <a:pt x="25400" y="849630"/>
                  </a:lnTo>
                  <a:close/>
                </a:path>
                <a:path w="25400" h="1040129">
                  <a:moveTo>
                    <a:pt x="25400" y="843280"/>
                  </a:moveTo>
                  <a:lnTo>
                    <a:pt x="0" y="843280"/>
                  </a:lnTo>
                  <a:lnTo>
                    <a:pt x="0" y="848360"/>
                  </a:lnTo>
                  <a:lnTo>
                    <a:pt x="25400" y="848360"/>
                  </a:lnTo>
                  <a:lnTo>
                    <a:pt x="25400" y="843280"/>
                  </a:lnTo>
                  <a:close/>
                </a:path>
                <a:path w="25400" h="1040129">
                  <a:moveTo>
                    <a:pt x="25400" y="836930"/>
                  </a:moveTo>
                  <a:lnTo>
                    <a:pt x="0" y="836930"/>
                  </a:lnTo>
                  <a:lnTo>
                    <a:pt x="0" y="842010"/>
                  </a:lnTo>
                  <a:lnTo>
                    <a:pt x="25400" y="842010"/>
                  </a:lnTo>
                  <a:lnTo>
                    <a:pt x="25400" y="836930"/>
                  </a:lnTo>
                  <a:close/>
                </a:path>
                <a:path w="25400" h="1040129">
                  <a:moveTo>
                    <a:pt x="25400" y="830580"/>
                  </a:moveTo>
                  <a:lnTo>
                    <a:pt x="0" y="830580"/>
                  </a:lnTo>
                  <a:lnTo>
                    <a:pt x="0" y="835660"/>
                  </a:lnTo>
                  <a:lnTo>
                    <a:pt x="25400" y="835660"/>
                  </a:lnTo>
                  <a:lnTo>
                    <a:pt x="25400" y="830580"/>
                  </a:lnTo>
                  <a:close/>
                </a:path>
                <a:path w="25400" h="1040129">
                  <a:moveTo>
                    <a:pt x="25400" y="824230"/>
                  </a:moveTo>
                  <a:lnTo>
                    <a:pt x="0" y="824230"/>
                  </a:lnTo>
                  <a:lnTo>
                    <a:pt x="0" y="829310"/>
                  </a:lnTo>
                  <a:lnTo>
                    <a:pt x="25400" y="829310"/>
                  </a:lnTo>
                  <a:lnTo>
                    <a:pt x="25400" y="824230"/>
                  </a:lnTo>
                  <a:close/>
                </a:path>
                <a:path w="25400" h="1040129">
                  <a:moveTo>
                    <a:pt x="25400" y="817880"/>
                  </a:moveTo>
                  <a:lnTo>
                    <a:pt x="0" y="817880"/>
                  </a:lnTo>
                  <a:lnTo>
                    <a:pt x="0" y="822960"/>
                  </a:lnTo>
                  <a:lnTo>
                    <a:pt x="25400" y="822960"/>
                  </a:lnTo>
                  <a:lnTo>
                    <a:pt x="25400" y="817880"/>
                  </a:lnTo>
                  <a:close/>
                </a:path>
                <a:path w="25400" h="1040129">
                  <a:moveTo>
                    <a:pt x="25400" y="811530"/>
                  </a:moveTo>
                  <a:lnTo>
                    <a:pt x="0" y="811530"/>
                  </a:lnTo>
                  <a:lnTo>
                    <a:pt x="0" y="816610"/>
                  </a:lnTo>
                  <a:lnTo>
                    <a:pt x="25400" y="816610"/>
                  </a:lnTo>
                  <a:lnTo>
                    <a:pt x="25400" y="811530"/>
                  </a:lnTo>
                  <a:close/>
                </a:path>
                <a:path w="25400" h="1040129">
                  <a:moveTo>
                    <a:pt x="25400" y="805180"/>
                  </a:moveTo>
                  <a:lnTo>
                    <a:pt x="0" y="805180"/>
                  </a:lnTo>
                  <a:lnTo>
                    <a:pt x="0" y="810260"/>
                  </a:lnTo>
                  <a:lnTo>
                    <a:pt x="25400" y="810260"/>
                  </a:lnTo>
                  <a:lnTo>
                    <a:pt x="25400" y="805180"/>
                  </a:lnTo>
                  <a:close/>
                </a:path>
                <a:path w="25400" h="1040129">
                  <a:moveTo>
                    <a:pt x="25400" y="798830"/>
                  </a:moveTo>
                  <a:lnTo>
                    <a:pt x="0" y="798830"/>
                  </a:lnTo>
                  <a:lnTo>
                    <a:pt x="0" y="803910"/>
                  </a:lnTo>
                  <a:lnTo>
                    <a:pt x="25400" y="803910"/>
                  </a:lnTo>
                  <a:lnTo>
                    <a:pt x="25400" y="798830"/>
                  </a:lnTo>
                  <a:close/>
                </a:path>
                <a:path w="25400" h="1040129">
                  <a:moveTo>
                    <a:pt x="25400" y="792480"/>
                  </a:moveTo>
                  <a:lnTo>
                    <a:pt x="0" y="792480"/>
                  </a:lnTo>
                  <a:lnTo>
                    <a:pt x="0" y="797560"/>
                  </a:lnTo>
                  <a:lnTo>
                    <a:pt x="25400" y="797560"/>
                  </a:lnTo>
                  <a:lnTo>
                    <a:pt x="25400" y="792480"/>
                  </a:lnTo>
                  <a:close/>
                </a:path>
                <a:path w="25400" h="1040129">
                  <a:moveTo>
                    <a:pt x="25400" y="786130"/>
                  </a:moveTo>
                  <a:lnTo>
                    <a:pt x="0" y="786130"/>
                  </a:lnTo>
                  <a:lnTo>
                    <a:pt x="0" y="791210"/>
                  </a:lnTo>
                  <a:lnTo>
                    <a:pt x="25400" y="791210"/>
                  </a:lnTo>
                  <a:lnTo>
                    <a:pt x="25400" y="786130"/>
                  </a:lnTo>
                  <a:close/>
                </a:path>
                <a:path w="25400" h="1040129">
                  <a:moveTo>
                    <a:pt x="25400" y="779780"/>
                  </a:moveTo>
                  <a:lnTo>
                    <a:pt x="0" y="779780"/>
                  </a:lnTo>
                  <a:lnTo>
                    <a:pt x="0" y="784860"/>
                  </a:lnTo>
                  <a:lnTo>
                    <a:pt x="25400" y="784860"/>
                  </a:lnTo>
                  <a:lnTo>
                    <a:pt x="25400" y="779780"/>
                  </a:lnTo>
                  <a:close/>
                </a:path>
                <a:path w="25400" h="1040129">
                  <a:moveTo>
                    <a:pt x="25400" y="773430"/>
                  </a:moveTo>
                  <a:lnTo>
                    <a:pt x="0" y="773430"/>
                  </a:lnTo>
                  <a:lnTo>
                    <a:pt x="0" y="778510"/>
                  </a:lnTo>
                  <a:lnTo>
                    <a:pt x="25400" y="778510"/>
                  </a:lnTo>
                  <a:lnTo>
                    <a:pt x="25400" y="773430"/>
                  </a:lnTo>
                  <a:close/>
                </a:path>
                <a:path w="25400" h="1040129">
                  <a:moveTo>
                    <a:pt x="25400" y="767080"/>
                  </a:moveTo>
                  <a:lnTo>
                    <a:pt x="0" y="767080"/>
                  </a:lnTo>
                  <a:lnTo>
                    <a:pt x="0" y="772160"/>
                  </a:lnTo>
                  <a:lnTo>
                    <a:pt x="25400" y="772160"/>
                  </a:lnTo>
                  <a:lnTo>
                    <a:pt x="25400" y="767080"/>
                  </a:lnTo>
                  <a:close/>
                </a:path>
                <a:path w="25400" h="1040129">
                  <a:moveTo>
                    <a:pt x="25400" y="760730"/>
                  </a:moveTo>
                  <a:lnTo>
                    <a:pt x="0" y="760730"/>
                  </a:lnTo>
                  <a:lnTo>
                    <a:pt x="0" y="765810"/>
                  </a:lnTo>
                  <a:lnTo>
                    <a:pt x="25400" y="765810"/>
                  </a:lnTo>
                  <a:lnTo>
                    <a:pt x="25400" y="760730"/>
                  </a:lnTo>
                  <a:close/>
                </a:path>
                <a:path w="25400" h="1040129">
                  <a:moveTo>
                    <a:pt x="25400" y="754380"/>
                  </a:moveTo>
                  <a:lnTo>
                    <a:pt x="0" y="754380"/>
                  </a:lnTo>
                  <a:lnTo>
                    <a:pt x="0" y="759460"/>
                  </a:lnTo>
                  <a:lnTo>
                    <a:pt x="25400" y="759460"/>
                  </a:lnTo>
                  <a:lnTo>
                    <a:pt x="25400" y="754380"/>
                  </a:lnTo>
                  <a:close/>
                </a:path>
                <a:path w="25400" h="1040129">
                  <a:moveTo>
                    <a:pt x="25400" y="748030"/>
                  </a:moveTo>
                  <a:lnTo>
                    <a:pt x="0" y="748030"/>
                  </a:lnTo>
                  <a:lnTo>
                    <a:pt x="0" y="753110"/>
                  </a:lnTo>
                  <a:lnTo>
                    <a:pt x="25400" y="753110"/>
                  </a:lnTo>
                  <a:lnTo>
                    <a:pt x="25400" y="748030"/>
                  </a:lnTo>
                  <a:close/>
                </a:path>
                <a:path w="25400" h="1040129">
                  <a:moveTo>
                    <a:pt x="25400" y="741680"/>
                  </a:moveTo>
                  <a:lnTo>
                    <a:pt x="0" y="741680"/>
                  </a:lnTo>
                  <a:lnTo>
                    <a:pt x="0" y="746760"/>
                  </a:lnTo>
                  <a:lnTo>
                    <a:pt x="25400" y="746760"/>
                  </a:lnTo>
                  <a:lnTo>
                    <a:pt x="25400" y="741680"/>
                  </a:lnTo>
                  <a:close/>
                </a:path>
                <a:path w="25400" h="1040129">
                  <a:moveTo>
                    <a:pt x="25400" y="735330"/>
                  </a:moveTo>
                  <a:lnTo>
                    <a:pt x="0" y="735330"/>
                  </a:lnTo>
                  <a:lnTo>
                    <a:pt x="0" y="740410"/>
                  </a:lnTo>
                  <a:lnTo>
                    <a:pt x="25400" y="740410"/>
                  </a:lnTo>
                  <a:lnTo>
                    <a:pt x="25400" y="735330"/>
                  </a:lnTo>
                  <a:close/>
                </a:path>
                <a:path w="25400" h="1040129">
                  <a:moveTo>
                    <a:pt x="25400" y="728980"/>
                  </a:moveTo>
                  <a:lnTo>
                    <a:pt x="0" y="728980"/>
                  </a:lnTo>
                  <a:lnTo>
                    <a:pt x="0" y="734060"/>
                  </a:lnTo>
                  <a:lnTo>
                    <a:pt x="25400" y="734060"/>
                  </a:lnTo>
                  <a:lnTo>
                    <a:pt x="25400" y="728980"/>
                  </a:lnTo>
                  <a:close/>
                </a:path>
                <a:path w="25400" h="1040129">
                  <a:moveTo>
                    <a:pt x="25400" y="722630"/>
                  </a:moveTo>
                  <a:lnTo>
                    <a:pt x="0" y="722630"/>
                  </a:lnTo>
                  <a:lnTo>
                    <a:pt x="0" y="727710"/>
                  </a:lnTo>
                  <a:lnTo>
                    <a:pt x="25400" y="727710"/>
                  </a:lnTo>
                  <a:lnTo>
                    <a:pt x="25400" y="722630"/>
                  </a:lnTo>
                  <a:close/>
                </a:path>
                <a:path w="25400" h="1040129">
                  <a:moveTo>
                    <a:pt x="25400" y="716280"/>
                  </a:moveTo>
                  <a:lnTo>
                    <a:pt x="0" y="716280"/>
                  </a:lnTo>
                  <a:lnTo>
                    <a:pt x="0" y="721360"/>
                  </a:lnTo>
                  <a:lnTo>
                    <a:pt x="25400" y="721360"/>
                  </a:lnTo>
                  <a:lnTo>
                    <a:pt x="25400" y="716280"/>
                  </a:lnTo>
                  <a:close/>
                </a:path>
                <a:path w="25400" h="1040129">
                  <a:moveTo>
                    <a:pt x="25400" y="709930"/>
                  </a:moveTo>
                  <a:lnTo>
                    <a:pt x="0" y="709930"/>
                  </a:lnTo>
                  <a:lnTo>
                    <a:pt x="0" y="715010"/>
                  </a:lnTo>
                  <a:lnTo>
                    <a:pt x="25400" y="715010"/>
                  </a:lnTo>
                  <a:lnTo>
                    <a:pt x="25400" y="709930"/>
                  </a:lnTo>
                  <a:close/>
                </a:path>
                <a:path w="25400" h="1040129">
                  <a:moveTo>
                    <a:pt x="25400" y="703580"/>
                  </a:moveTo>
                  <a:lnTo>
                    <a:pt x="0" y="703580"/>
                  </a:lnTo>
                  <a:lnTo>
                    <a:pt x="0" y="708660"/>
                  </a:lnTo>
                  <a:lnTo>
                    <a:pt x="25400" y="708660"/>
                  </a:lnTo>
                  <a:lnTo>
                    <a:pt x="25400" y="703580"/>
                  </a:lnTo>
                  <a:close/>
                </a:path>
                <a:path w="25400" h="1040129">
                  <a:moveTo>
                    <a:pt x="25400" y="698500"/>
                  </a:moveTo>
                  <a:lnTo>
                    <a:pt x="0" y="698500"/>
                  </a:lnTo>
                  <a:lnTo>
                    <a:pt x="0" y="702310"/>
                  </a:lnTo>
                  <a:lnTo>
                    <a:pt x="25400" y="702310"/>
                  </a:lnTo>
                  <a:lnTo>
                    <a:pt x="25400" y="698500"/>
                  </a:lnTo>
                  <a:close/>
                </a:path>
              </a:pathLst>
            </a:custGeom>
            <a:solidFill>
              <a:srgbClr val="1D4AD1"/>
            </a:solidFill>
          </p:spPr>
          <p:txBody>
            <a:bodyPr wrap="square" lIns="0" tIns="0" rIns="0" bIns="0" rtlCol="0"/>
            <a:lstStyle/>
            <a:p>
              <a:endParaRPr/>
            </a:p>
          </p:txBody>
        </p:sp>
        <p:sp>
          <p:nvSpPr>
            <p:cNvPr id="488" name="object 488"/>
            <p:cNvSpPr/>
            <p:nvPr/>
          </p:nvSpPr>
          <p:spPr>
            <a:xfrm>
              <a:off x="5223509" y="5340350"/>
              <a:ext cx="25400" cy="1045210"/>
            </a:xfrm>
            <a:custGeom>
              <a:avLst/>
              <a:gdLst/>
              <a:ahLst/>
              <a:cxnLst/>
              <a:rect l="l" t="t" r="r" b="b"/>
              <a:pathLst>
                <a:path w="25400" h="1045210">
                  <a:moveTo>
                    <a:pt x="2539" y="0"/>
                  </a:moveTo>
                  <a:lnTo>
                    <a:pt x="0" y="0"/>
                  </a:lnTo>
                  <a:lnTo>
                    <a:pt x="0" y="1269"/>
                  </a:lnTo>
                  <a:lnTo>
                    <a:pt x="2539" y="1269"/>
                  </a:lnTo>
                  <a:lnTo>
                    <a:pt x="2539" y="0"/>
                  </a:lnTo>
                  <a:close/>
                </a:path>
                <a:path w="25400" h="1045210">
                  <a:moveTo>
                    <a:pt x="8889" y="1270"/>
                  </a:moveTo>
                  <a:lnTo>
                    <a:pt x="0" y="1270"/>
                  </a:lnTo>
                  <a:lnTo>
                    <a:pt x="0" y="3809"/>
                  </a:lnTo>
                  <a:lnTo>
                    <a:pt x="16510" y="3809"/>
                  </a:lnTo>
                  <a:lnTo>
                    <a:pt x="16510" y="2540"/>
                  </a:lnTo>
                  <a:lnTo>
                    <a:pt x="8889" y="2540"/>
                  </a:lnTo>
                  <a:lnTo>
                    <a:pt x="8889" y="1270"/>
                  </a:lnTo>
                  <a:close/>
                </a:path>
                <a:path w="25400" h="1045210">
                  <a:moveTo>
                    <a:pt x="24129" y="3810"/>
                  </a:moveTo>
                  <a:lnTo>
                    <a:pt x="0" y="3810"/>
                  </a:lnTo>
                  <a:lnTo>
                    <a:pt x="0" y="7619"/>
                  </a:lnTo>
                  <a:lnTo>
                    <a:pt x="25400" y="7619"/>
                  </a:lnTo>
                  <a:lnTo>
                    <a:pt x="25400" y="5080"/>
                  </a:lnTo>
                  <a:lnTo>
                    <a:pt x="24129" y="5080"/>
                  </a:lnTo>
                  <a:lnTo>
                    <a:pt x="24129" y="3810"/>
                  </a:lnTo>
                  <a:close/>
                </a:path>
                <a:path w="25400" h="1045210">
                  <a:moveTo>
                    <a:pt x="25400" y="7620"/>
                  </a:moveTo>
                  <a:lnTo>
                    <a:pt x="0" y="7620"/>
                  </a:lnTo>
                  <a:lnTo>
                    <a:pt x="0" y="16509"/>
                  </a:lnTo>
                  <a:lnTo>
                    <a:pt x="25400" y="16509"/>
                  </a:lnTo>
                  <a:lnTo>
                    <a:pt x="25400" y="7620"/>
                  </a:lnTo>
                  <a:close/>
                </a:path>
                <a:path w="25400" h="1045210">
                  <a:moveTo>
                    <a:pt x="25400" y="16510"/>
                  </a:moveTo>
                  <a:lnTo>
                    <a:pt x="0" y="16510"/>
                  </a:lnTo>
                  <a:lnTo>
                    <a:pt x="0" y="22859"/>
                  </a:lnTo>
                  <a:lnTo>
                    <a:pt x="25400" y="22859"/>
                  </a:lnTo>
                  <a:lnTo>
                    <a:pt x="25400" y="16510"/>
                  </a:lnTo>
                  <a:close/>
                </a:path>
                <a:path w="25400" h="1045210">
                  <a:moveTo>
                    <a:pt x="25400" y="22860"/>
                  </a:moveTo>
                  <a:lnTo>
                    <a:pt x="0" y="22860"/>
                  </a:lnTo>
                  <a:lnTo>
                    <a:pt x="0" y="29209"/>
                  </a:lnTo>
                  <a:lnTo>
                    <a:pt x="25400" y="29209"/>
                  </a:lnTo>
                  <a:lnTo>
                    <a:pt x="25400" y="22860"/>
                  </a:lnTo>
                  <a:close/>
                </a:path>
                <a:path w="25400" h="1045210">
                  <a:moveTo>
                    <a:pt x="25400" y="29210"/>
                  </a:moveTo>
                  <a:lnTo>
                    <a:pt x="0" y="29210"/>
                  </a:lnTo>
                  <a:lnTo>
                    <a:pt x="0" y="35559"/>
                  </a:lnTo>
                  <a:lnTo>
                    <a:pt x="25400" y="35559"/>
                  </a:lnTo>
                  <a:lnTo>
                    <a:pt x="25400" y="29210"/>
                  </a:lnTo>
                  <a:close/>
                </a:path>
                <a:path w="25400" h="1045210">
                  <a:moveTo>
                    <a:pt x="25400" y="35560"/>
                  </a:moveTo>
                  <a:lnTo>
                    <a:pt x="0" y="35560"/>
                  </a:lnTo>
                  <a:lnTo>
                    <a:pt x="0" y="41909"/>
                  </a:lnTo>
                  <a:lnTo>
                    <a:pt x="25400" y="41909"/>
                  </a:lnTo>
                  <a:lnTo>
                    <a:pt x="25400" y="35560"/>
                  </a:lnTo>
                  <a:close/>
                </a:path>
                <a:path w="25400" h="1045210">
                  <a:moveTo>
                    <a:pt x="25400" y="41910"/>
                  </a:moveTo>
                  <a:lnTo>
                    <a:pt x="0" y="41910"/>
                  </a:lnTo>
                  <a:lnTo>
                    <a:pt x="0" y="48259"/>
                  </a:lnTo>
                  <a:lnTo>
                    <a:pt x="25400" y="48259"/>
                  </a:lnTo>
                  <a:lnTo>
                    <a:pt x="25400" y="41910"/>
                  </a:lnTo>
                  <a:close/>
                </a:path>
                <a:path w="25400" h="1045210">
                  <a:moveTo>
                    <a:pt x="25400" y="48260"/>
                  </a:moveTo>
                  <a:lnTo>
                    <a:pt x="0" y="48260"/>
                  </a:lnTo>
                  <a:lnTo>
                    <a:pt x="0" y="54609"/>
                  </a:lnTo>
                  <a:lnTo>
                    <a:pt x="25400" y="54609"/>
                  </a:lnTo>
                  <a:lnTo>
                    <a:pt x="25400" y="48260"/>
                  </a:lnTo>
                  <a:close/>
                </a:path>
                <a:path w="25400" h="1045210">
                  <a:moveTo>
                    <a:pt x="25400" y="54610"/>
                  </a:moveTo>
                  <a:lnTo>
                    <a:pt x="0" y="54610"/>
                  </a:lnTo>
                  <a:lnTo>
                    <a:pt x="0" y="60959"/>
                  </a:lnTo>
                  <a:lnTo>
                    <a:pt x="25400" y="60959"/>
                  </a:lnTo>
                  <a:lnTo>
                    <a:pt x="25400" y="54610"/>
                  </a:lnTo>
                  <a:close/>
                </a:path>
                <a:path w="25400" h="1045210">
                  <a:moveTo>
                    <a:pt x="25400" y="60960"/>
                  </a:moveTo>
                  <a:lnTo>
                    <a:pt x="0" y="60960"/>
                  </a:lnTo>
                  <a:lnTo>
                    <a:pt x="0" y="73659"/>
                  </a:lnTo>
                  <a:lnTo>
                    <a:pt x="25400" y="73659"/>
                  </a:lnTo>
                  <a:lnTo>
                    <a:pt x="25400" y="60960"/>
                  </a:lnTo>
                  <a:close/>
                </a:path>
                <a:path w="25400" h="1045210">
                  <a:moveTo>
                    <a:pt x="25400" y="73660"/>
                  </a:moveTo>
                  <a:lnTo>
                    <a:pt x="0" y="73660"/>
                  </a:lnTo>
                  <a:lnTo>
                    <a:pt x="0" y="99059"/>
                  </a:lnTo>
                  <a:lnTo>
                    <a:pt x="25400" y="99059"/>
                  </a:lnTo>
                  <a:lnTo>
                    <a:pt x="25400" y="73660"/>
                  </a:lnTo>
                  <a:close/>
                </a:path>
                <a:path w="25400" h="1045210">
                  <a:moveTo>
                    <a:pt x="25400" y="99060"/>
                  </a:moveTo>
                  <a:lnTo>
                    <a:pt x="0" y="99060"/>
                  </a:lnTo>
                  <a:lnTo>
                    <a:pt x="0" y="111759"/>
                  </a:lnTo>
                  <a:lnTo>
                    <a:pt x="25400" y="111759"/>
                  </a:lnTo>
                  <a:lnTo>
                    <a:pt x="25400" y="99060"/>
                  </a:lnTo>
                  <a:close/>
                </a:path>
                <a:path w="25400" h="1045210">
                  <a:moveTo>
                    <a:pt x="25400" y="111760"/>
                  </a:moveTo>
                  <a:lnTo>
                    <a:pt x="0" y="111760"/>
                  </a:lnTo>
                  <a:lnTo>
                    <a:pt x="0" y="118109"/>
                  </a:lnTo>
                  <a:lnTo>
                    <a:pt x="25400" y="118109"/>
                  </a:lnTo>
                  <a:lnTo>
                    <a:pt x="25400" y="111760"/>
                  </a:lnTo>
                  <a:close/>
                </a:path>
                <a:path w="25400" h="1045210">
                  <a:moveTo>
                    <a:pt x="25400" y="118110"/>
                  </a:moveTo>
                  <a:lnTo>
                    <a:pt x="0" y="118110"/>
                  </a:lnTo>
                  <a:lnTo>
                    <a:pt x="0" y="124459"/>
                  </a:lnTo>
                  <a:lnTo>
                    <a:pt x="25400" y="124459"/>
                  </a:lnTo>
                  <a:lnTo>
                    <a:pt x="25400" y="118110"/>
                  </a:lnTo>
                  <a:close/>
                </a:path>
                <a:path w="25400" h="1045210">
                  <a:moveTo>
                    <a:pt x="25400" y="124460"/>
                  </a:moveTo>
                  <a:lnTo>
                    <a:pt x="0" y="124460"/>
                  </a:lnTo>
                  <a:lnTo>
                    <a:pt x="0" y="130809"/>
                  </a:lnTo>
                  <a:lnTo>
                    <a:pt x="25400" y="130809"/>
                  </a:lnTo>
                  <a:lnTo>
                    <a:pt x="25400" y="124460"/>
                  </a:lnTo>
                  <a:close/>
                </a:path>
                <a:path w="25400" h="1045210">
                  <a:moveTo>
                    <a:pt x="25400" y="130810"/>
                  </a:moveTo>
                  <a:lnTo>
                    <a:pt x="0" y="130810"/>
                  </a:lnTo>
                  <a:lnTo>
                    <a:pt x="0" y="137159"/>
                  </a:lnTo>
                  <a:lnTo>
                    <a:pt x="25400" y="137159"/>
                  </a:lnTo>
                  <a:lnTo>
                    <a:pt x="25400" y="130810"/>
                  </a:lnTo>
                  <a:close/>
                </a:path>
                <a:path w="25400" h="1045210">
                  <a:moveTo>
                    <a:pt x="25400" y="137160"/>
                  </a:moveTo>
                  <a:lnTo>
                    <a:pt x="0" y="137160"/>
                  </a:lnTo>
                  <a:lnTo>
                    <a:pt x="0" y="143509"/>
                  </a:lnTo>
                  <a:lnTo>
                    <a:pt x="25400" y="143509"/>
                  </a:lnTo>
                  <a:lnTo>
                    <a:pt x="25400" y="137160"/>
                  </a:lnTo>
                  <a:close/>
                </a:path>
                <a:path w="25400" h="1045210">
                  <a:moveTo>
                    <a:pt x="25400" y="144780"/>
                  </a:moveTo>
                  <a:lnTo>
                    <a:pt x="0" y="144780"/>
                  </a:lnTo>
                  <a:lnTo>
                    <a:pt x="0" y="149859"/>
                  </a:lnTo>
                  <a:lnTo>
                    <a:pt x="25400" y="149859"/>
                  </a:lnTo>
                  <a:lnTo>
                    <a:pt x="25400" y="144780"/>
                  </a:lnTo>
                  <a:close/>
                </a:path>
                <a:path w="25400" h="1045210">
                  <a:moveTo>
                    <a:pt x="25400" y="143510"/>
                  </a:moveTo>
                  <a:lnTo>
                    <a:pt x="0" y="143510"/>
                  </a:lnTo>
                  <a:lnTo>
                    <a:pt x="0" y="144780"/>
                  </a:lnTo>
                  <a:lnTo>
                    <a:pt x="25400" y="144780"/>
                  </a:lnTo>
                  <a:lnTo>
                    <a:pt x="25400" y="143510"/>
                  </a:lnTo>
                  <a:close/>
                </a:path>
                <a:path w="25400" h="1045210">
                  <a:moveTo>
                    <a:pt x="25400" y="149860"/>
                  </a:moveTo>
                  <a:lnTo>
                    <a:pt x="0" y="149860"/>
                  </a:lnTo>
                  <a:lnTo>
                    <a:pt x="0" y="156209"/>
                  </a:lnTo>
                  <a:lnTo>
                    <a:pt x="25400" y="156209"/>
                  </a:lnTo>
                  <a:lnTo>
                    <a:pt x="25400" y="149860"/>
                  </a:lnTo>
                  <a:close/>
                </a:path>
                <a:path w="25400" h="1045210">
                  <a:moveTo>
                    <a:pt x="25400" y="156210"/>
                  </a:moveTo>
                  <a:lnTo>
                    <a:pt x="0" y="156210"/>
                  </a:lnTo>
                  <a:lnTo>
                    <a:pt x="0" y="162559"/>
                  </a:lnTo>
                  <a:lnTo>
                    <a:pt x="25400" y="162559"/>
                  </a:lnTo>
                  <a:lnTo>
                    <a:pt x="25400" y="156210"/>
                  </a:lnTo>
                  <a:close/>
                </a:path>
                <a:path w="25400" h="1045210">
                  <a:moveTo>
                    <a:pt x="25400" y="162560"/>
                  </a:moveTo>
                  <a:lnTo>
                    <a:pt x="0" y="162560"/>
                  </a:lnTo>
                  <a:lnTo>
                    <a:pt x="0" y="168909"/>
                  </a:lnTo>
                  <a:lnTo>
                    <a:pt x="25400" y="168909"/>
                  </a:lnTo>
                  <a:lnTo>
                    <a:pt x="25400" y="162560"/>
                  </a:lnTo>
                  <a:close/>
                </a:path>
                <a:path w="25400" h="1045210">
                  <a:moveTo>
                    <a:pt x="25400" y="168910"/>
                  </a:moveTo>
                  <a:lnTo>
                    <a:pt x="0" y="168910"/>
                  </a:lnTo>
                  <a:lnTo>
                    <a:pt x="0" y="175259"/>
                  </a:lnTo>
                  <a:lnTo>
                    <a:pt x="25400" y="175259"/>
                  </a:lnTo>
                  <a:lnTo>
                    <a:pt x="25400" y="168910"/>
                  </a:lnTo>
                  <a:close/>
                </a:path>
                <a:path w="25400" h="1045210">
                  <a:moveTo>
                    <a:pt x="25400" y="175260"/>
                  </a:moveTo>
                  <a:lnTo>
                    <a:pt x="0" y="175260"/>
                  </a:lnTo>
                  <a:lnTo>
                    <a:pt x="0" y="181609"/>
                  </a:lnTo>
                  <a:lnTo>
                    <a:pt x="25400" y="181609"/>
                  </a:lnTo>
                  <a:lnTo>
                    <a:pt x="25400" y="175260"/>
                  </a:lnTo>
                  <a:close/>
                </a:path>
                <a:path w="25400" h="1045210">
                  <a:moveTo>
                    <a:pt x="25400" y="181610"/>
                  </a:moveTo>
                  <a:lnTo>
                    <a:pt x="0" y="181610"/>
                  </a:lnTo>
                  <a:lnTo>
                    <a:pt x="0" y="207009"/>
                  </a:lnTo>
                  <a:lnTo>
                    <a:pt x="25400" y="207009"/>
                  </a:lnTo>
                  <a:lnTo>
                    <a:pt x="25400" y="181610"/>
                  </a:lnTo>
                  <a:close/>
                </a:path>
                <a:path w="25400" h="1045210">
                  <a:moveTo>
                    <a:pt x="25400" y="207010"/>
                  </a:moveTo>
                  <a:lnTo>
                    <a:pt x="0" y="207010"/>
                  </a:lnTo>
                  <a:lnTo>
                    <a:pt x="0" y="213359"/>
                  </a:lnTo>
                  <a:lnTo>
                    <a:pt x="25400" y="213359"/>
                  </a:lnTo>
                  <a:lnTo>
                    <a:pt x="25400" y="207010"/>
                  </a:lnTo>
                  <a:close/>
                </a:path>
                <a:path w="25400" h="1045210">
                  <a:moveTo>
                    <a:pt x="25400" y="213360"/>
                  </a:moveTo>
                  <a:lnTo>
                    <a:pt x="0" y="213360"/>
                  </a:lnTo>
                  <a:lnTo>
                    <a:pt x="0" y="219709"/>
                  </a:lnTo>
                  <a:lnTo>
                    <a:pt x="25400" y="219709"/>
                  </a:lnTo>
                  <a:lnTo>
                    <a:pt x="25400" y="213360"/>
                  </a:lnTo>
                  <a:close/>
                </a:path>
                <a:path w="25400" h="1045210">
                  <a:moveTo>
                    <a:pt x="25400" y="219710"/>
                  </a:moveTo>
                  <a:lnTo>
                    <a:pt x="0" y="219710"/>
                  </a:lnTo>
                  <a:lnTo>
                    <a:pt x="0" y="226059"/>
                  </a:lnTo>
                  <a:lnTo>
                    <a:pt x="25400" y="226059"/>
                  </a:lnTo>
                  <a:lnTo>
                    <a:pt x="25400" y="219710"/>
                  </a:lnTo>
                  <a:close/>
                </a:path>
                <a:path w="25400" h="1045210">
                  <a:moveTo>
                    <a:pt x="25400" y="226060"/>
                  </a:moveTo>
                  <a:lnTo>
                    <a:pt x="0" y="226060"/>
                  </a:lnTo>
                  <a:lnTo>
                    <a:pt x="0" y="229869"/>
                  </a:lnTo>
                  <a:lnTo>
                    <a:pt x="25400" y="229869"/>
                  </a:lnTo>
                  <a:lnTo>
                    <a:pt x="25400" y="226060"/>
                  </a:lnTo>
                  <a:close/>
                </a:path>
                <a:path w="25400" h="1045210">
                  <a:moveTo>
                    <a:pt x="25400" y="229870"/>
                  </a:moveTo>
                  <a:lnTo>
                    <a:pt x="0" y="229870"/>
                  </a:lnTo>
                  <a:lnTo>
                    <a:pt x="0" y="232409"/>
                  </a:lnTo>
                  <a:lnTo>
                    <a:pt x="25400" y="232409"/>
                  </a:lnTo>
                  <a:lnTo>
                    <a:pt x="25400" y="229870"/>
                  </a:lnTo>
                  <a:close/>
                </a:path>
                <a:path w="25400" h="1045210">
                  <a:moveTo>
                    <a:pt x="25400" y="232410"/>
                  </a:moveTo>
                  <a:lnTo>
                    <a:pt x="0" y="232410"/>
                  </a:lnTo>
                  <a:lnTo>
                    <a:pt x="0" y="245109"/>
                  </a:lnTo>
                  <a:lnTo>
                    <a:pt x="25400" y="245109"/>
                  </a:lnTo>
                  <a:lnTo>
                    <a:pt x="25400" y="232410"/>
                  </a:lnTo>
                  <a:close/>
                </a:path>
                <a:path w="25400" h="1045210">
                  <a:moveTo>
                    <a:pt x="25400" y="245110"/>
                  </a:moveTo>
                  <a:lnTo>
                    <a:pt x="0" y="245110"/>
                  </a:lnTo>
                  <a:lnTo>
                    <a:pt x="0" y="251459"/>
                  </a:lnTo>
                  <a:lnTo>
                    <a:pt x="25400" y="251459"/>
                  </a:lnTo>
                  <a:lnTo>
                    <a:pt x="25400" y="245110"/>
                  </a:lnTo>
                  <a:close/>
                </a:path>
                <a:path w="25400" h="1045210">
                  <a:moveTo>
                    <a:pt x="25400" y="251460"/>
                  </a:moveTo>
                  <a:lnTo>
                    <a:pt x="0" y="251460"/>
                  </a:lnTo>
                  <a:lnTo>
                    <a:pt x="0" y="261619"/>
                  </a:lnTo>
                  <a:lnTo>
                    <a:pt x="25400" y="261619"/>
                  </a:lnTo>
                  <a:lnTo>
                    <a:pt x="25400" y="251460"/>
                  </a:lnTo>
                  <a:close/>
                </a:path>
                <a:path w="25400" h="1045210">
                  <a:moveTo>
                    <a:pt x="25400" y="261620"/>
                  </a:moveTo>
                  <a:lnTo>
                    <a:pt x="0" y="261620"/>
                  </a:lnTo>
                  <a:lnTo>
                    <a:pt x="0" y="267969"/>
                  </a:lnTo>
                  <a:lnTo>
                    <a:pt x="25400" y="267969"/>
                  </a:lnTo>
                  <a:lnTo>
                    <a:pt x="25400" y="261620"/>
                  </a:lnTo>
                  <a:close/>
                </a:path>
                <a:path w="25400" h="1045210">
                  <a:moveTo>
                    <a:pt x="25400" y="267970"/>
                  </a:moveTo>
                  <a:lnTo>
                    <a:pt x="0" y="267970"/>
                  </a:lnTo>
                  <a:lnTo>
                    <a:pt x="0" y="276859"/>
                  </a:lnTo>
                  <a:lnTo>
                    <a:pt x="25400" y="276859"/>
                  </a:lnTo>
                  <a:lnTo>
                    <a:pt x="25400" y="267970"/>
                  </a:lnTo>
                  <a:close/>
                </a:path>
                <a:path w="25400" h="1045210">
                  <a:moveTo>
                    <a:pt x="25400" y="276860"/>
                  </a:moveTo>
                  <a:lnTo>
                    <a:pt x="0" y="276860"/>
                  </a:lnTo>
                  <a:lnTo>
                    <a:pt x="0" y="281939"/>
                  </a:lnTo>
                  <a:lnTo>
                    <a:pt x="25400" y="281939"/>
                  </a:lnTo>
                  <a:lnTo>
                    <a:pt x="25400" y="276860"/>
                  </a:lnTo>
                  <a:close/>
                </a:path>
                <a:path w="25400" h="1045210">
                  <a:moveTo>
                    <a:pt x="25400" y="281940"/>
                  </a:moveTo>
                  <a:lnTo>
                    <a:pt x="0" y="281940"/>
                  </a:lnTo>
                  <a:lnTo>
                    <a:pt x="0" y="283209"/>
                  </a:lnTo>
                  <a:lnTo>
                    <a:pt x="25400" y="283209"/>
                  </a:lnTo>
                  <a:lnTo>
                    <a:pt x="25400" y="281940"/>
                  </a:lnTo>
                  <a:close/>
                </a:path>
                <a:path w="25400" h="1045210">
                  <a:moveTo>
                    <a:pt x="25400" y="283210"/>
                  </a:moveTo>
                  <a:lnTo>
                    <a:pt x="0" y="283210"/>
                  </a:lnTo>
                  <a:lnTo>
                    <a:pt x="0" y="289559"/>
                  </a:lnTo>
                  <a:lnTo>
                    <a:pt x="25400" y="289559"/>
                  </a:lnTo>
                  <a:lnTo>
                    <a:pt x="25400" y="283210"/>
                  </a:lnTo>
                  <a:close/>
                </a:path>
                <a:path w="25400" h="1045210">
                  <a:moveTo>
                    <a:pt x="25400" y="289560"/>
                  </a:moveTo>
                  <a:lnTo>
                    <a:pt x="0" y="289560"/>
                  </a:lnTo>
                  <a:lnTo>
                    <a:pt x="0" y="299719"/>
                  </a:lnTo>
                  <a:lnTo>
                    <a:pt x="25400" y="299719"/>
                  </a:lnTo>
                  <a:lnTo>
                    <a:pt x="25400" y="289560"/>
                  </a:lnTo>
                  <a:close/>
                </a:path>
                <a:path w="25400" h="1045210">
                  <a:moveTo>
                    <a:pt x="25400" y="299720"/>
                  </a:moveTo>
                  <a:lnTo>
                    <a:pt x="0" y="299720"/>
                  </a:lnTo>
                  <a:lnTo>
                    <a:pt x="0" y="308609"/>
                  </a:lnTo>
                  <a:lnTo>
                    <a:pt x="25400" y="308609"/>
                  </a:lnTo>
                  <a:lnTo>
                    <a:pt x="25400" y="299720"/>
                  </a:lnTo>
                  <a:close/>
                </a:path>
                <a:path w="25400" h="1045210">
                  <a:moveTo>
                    <a:pt x="25400" y="308610"/>
                  </a:moveTo>
                  <a:lnTo>
                    <a:pt x="0" y="308610"/>
                  </a:lnTo>
                  <a:lnTo>
                    <a:pt x="0" y="346709"/>
                  </a:lnTo>
                  <a:lnTo>
                    <a:pt x="25400" y="346709"/>
                  </a:lnTo>
                  <a:lnTo>
                    <a:pt x="25400" y="308610"/>
                  </a:lnTo>
                  <a:close/>
                </a:path>
                <a:path w="25400" h="1045210">
                  <a:moveTo>
                    <a:pt x="25400" y="346710"/>
                  </a:moveTo>
                  <a:lnTo>
                    <a:pt x="0" y="346710"/>
                  </a:lnTo>
                  <a:lnTo>
                    <a:pt x="0" y="350519"/>
                  </a:lnTo>
                  <a:lnTo>
                    <a:pt x="25400" y="350519"/>
                  </a:lnTo>
                  <a:lnTo>
                    <a:pt x="25400" y="346710"/>
                  </a:lnTo>
                  <a:close/>
                </a:path>
                <a:path w="25400" h="1045210">
                  <a:moveTo>
                    <a:pt x="25400" y="350520"/>
                  </a:moveTo>
                  <a:lnTo>
                    <a:pt x="0" y="350520"/>
                  </a:lnTo>
                  <a:lnTo>
                    <a:pt x="0" y="353059"/>
                  </a:lnTo>
                  <a:lnTo>
                    <a:pt x="25400" y="353059"/>
                  </a:lnTo>
                  <a:lnTo>
                    <a:pt x="25400" y="350520"/>
                  </a:lnTo>
                  <a:close/>
                </a:path>
                <a:path w="25400" h="1045210">
                  <a:moveTo>
                    <a:pt x="25400" y="353060"/>
                  </a:moveTo>
                  <a:lnTo>
                    <a:pt x="0" y="353060"/>
                  </a:lnTo>
                  <a:lnTo>
                    <a:pt x="0" y="359409"/>
                  </a:lnTo>
                  <a:lnTo>
                    <a:pt x="25400" y="359409"/>
                  </a:lnTo>
                  <a:lnTo>
                    <a:pt x="25400" y="353060"/>
                  </a:lnTo>
                  <a:close/>
                </a:path>
                <a:path w="25400" h="1045210">
                  <a:moveTo>
                    <a:pt x="25400" y="359410"/>
                  </a:moveTo>
                  <a:lnTo>
                    <a:pt x="0" y="359410"/>
                  </a:lnTo>
                  <a:lnTo>
                    <a:pt x="0" y="363219"/>
                  </a:lnTo>
                  <a:lnTo>
                    <a:pt x="25400" y="363219"/>
                  </a:lnTo>
                  <a:lnTo>
                    <a:pt x="25400" y="359410"/>
                  </a:lnTo>
                  <a:close/>
                </a:path>
                <a:path w="25400" h="1045210">
                  <a:moveTo>
                    <a:pt x="25400" y="363220"/>
                  </a:moveTo>
                  <a:lnTo>
                    <a:pt x="0" y="363220"/>
                  </a:lnTo>
                  <a:lnTo>
                    <a:pt x="0" y="401319"/>
                  </a:lnTo>
                  <a:lnTo>
                    <a:pt x="25400" y="401319"/>
                  </a:lnTo>
                  <a:lnTo>
                    <a:pt x="25400" y="363220"/>
                  </a:lnTo>
                  <a:close/>
                </a:path>
                <a:path w="25400" h="1045210">
                  <a:moveTo>
                    <a:pt x="25400" y="401320"/>
                  </a:moveTo>
                  <a:lnTo>
                    <a:pt x="0" y="401320"/>
                  </a:lnTo>
                  <a:lnTo>
                    <a:pt x="0" y="410209"/>
                  </a:lnTo>
                  <a:lnTo>
                    <a:pt x="25400" y="410209"/>
                  </a:lnTo>
                  <a:lnTo>
                    <a:pt x="25400" y="401320"/>
                  </a:lnTo>
                  <a:close/>
                </a:path>
                <a:path w="25400" h="1045210">
                  <a:moveTo>
                    <a:pt x="25400" y="410210"/>
                  </a:moveTo>
                  <a:lnTo>
                    <a:pt x="0" y="410210"/>
                  </a:lnTo>
                  <a:lnTo>
                    <a:pt x="0" y="416559"/>
                  </a:lnTo>
                  <a:lnTo>
                    <a:pt x="25400" y="416559"/>
                  </a:lnTo>
                  <a:lnTo>
                    <a:pt x="25400" y="410210"/>
                  </a:lnTo>
                  <a:close/>
                </a:path>
                <a:path w="25400" h="1045210">
                  <a:moveTo>
                    <a:pt x="25400" y="416560"/>
                  </a:moveTo>
                  <a:lnTo>
                    <a:pt x="0" y="416560"/>
                  </a:lnTo>
                  <a:lnTo>
                    <a:pt x="0" y="422909"/>
                  </a:lnTo>
                  <a:lnTo>
                    <a:pt x="25400" y="422909"/>
                  </a:lnTo>
                  <a:lnTo>
                    <a:pt x="25400" y="416560"/>
                  </a:lnTo>
                  <a:close/>
                </a:path>
                <a:path w="25400" h="1045210">
                  <a:moveTo>
                    <a:pt x="25400" y="422910"/>
                  </a:moveTo>
                  <a:lnTo>
                    <a:pt x="0" y="422910"/>
                  </a:lnTo>
                  <a:lnTo>
                    <a:pt x="0" y="426719"/>
                  </a:lnTo>
                  <a:lnTo>
                    <a:pt x="25400" y="426719"/>
                  </a:lnTo>
                  <a:lnTo>
                    <a:pt x="25400" y="422910"/>
                  </a:lnTo>
                  <a:close/>
                </a:path>
                <a:path w="25400" h="1045210">
                  <a:moveTo>
                    <a:pt x="25400" y="426720"/>
                  </a:moveTo>
                  <a:lnTo>
                    <a:pt x="0" y="426720"/>
                  </a:lnTo>
                  <a:lnTo>
                    <a:pt x="0" y="433069"/>
                  </a:lnTo>
                  <a:lnTo>
                    <a:pt x="25400" y="433069"/>
                  </a:lnTo>
                  <a:lnTo>
                    <a:pt x="25400" y="426720"/>
                  </a:lnTo>
                  <a:close/>
                </a:path>
                <a:path w="25400" h="1045210">
                  <a:moveTo>
                    <a:pt x="25400" y="433070"/>
                  </a:moveTo>
                  <a:lnTo>
                    <a:pt x="0" y="433070"/>
                  </a:lnTo>
                  <a:lnTo>
                    <a:pt x="0" y="435609"/>
                  </a:lnTo>
                  <a:lnTo>
                    <a:pt x="25400" y="435609"/>
                  </a:lnTo>
                  <a:lnTo>
                    <a:pt x="25400" y="433070"/>
                  </a:lnTo>
                  <a:close/>
                </a:path>
                <a:path w="25400" h="1045210">
                  <a:moveTo>
                    <a:pt x="25400" y="435610"/>
                  </a:moveTo>
                  <a:lnTo>
                    <a:pt x="0" y="435610"/>
                  </a:lnTo>
                  <a:lnTo>
                    <a:pt x="0" y="439419"/>
                  </a:lnTo>
                  <a:lnTo>
                    <a:pt x="25400" y="439419"/>
                  </a:lnTo>
                  <a:lnTo>
                    <a:pt x="25400" y="435610"/>
                  </a:lnTo>
                  <a:close/>
                </a:path>
                <a:path w="25400" h="1045210">
                  <a:moveTo>
                    <a:pt x="25400" y="439420"/>
                  </a:moveTo>
                  <a:lnTo>
                    <a:pt x="0" y="439420"/>
                  </a:lnTo>
                  <a:lnTo>
                    <a:pt x="0" y="441959"/>
                  </a:lnTo>
                  <a:lnTo>
                    <a:pt x="25400" y="441959"/>
                  </a:lnTo>
                  <a:lnTo>
                    <a:pt x="25400" y="439420"/>
                  </a:lnTo>
                  <a:close/>
                </a:path>
                <a:path w="25400" h="1045210">
                  <a:moveTo>
                    <a:pt x="25400" y="441960"/>
                  </a:moveTo>
                  <a:lnTo>
                    <a:pt x="0" y="441960"/>
                  </a:lnTo>
                  <a:lnTo>
                    <a:pt x="0" y="448309"/>
                  </a:lnTo>
                  <a:lnTo>
                    <a:pt x="25400" y="448309"/>
                  </a:lnTo>
                  <a:lnTo>
                    <a:pt x="25400" y="441960"/>
                  </a:lnTo>
                  <a:close/>
                </a:path>
                <a:path w="25400" h="1045210">
                  <a:moveTo>
                    <a:pt x="25400" y="448310"/>
                  </a:moveTo>
                  <a:lnTo>
                    <a:pt x="0" y="448310"/>
                  </a:lnTo>
                  <a:lnTo>
                    <a:pt x="0" y="473709"/>
                  </a:lnTo>
                  <a:lnTo>
                    <a:pt x="25400" y="473709"/>
                  </a:lnTo>
                  <a:lnTo>
                    <a:pt x="25400" y="448310"/>
                  </a:lnTo>
                  <a:close/>
                </a:path>
                <a:path w="25400" h="1045210">
                  <a:moveTo>
                    <a:pt x="25400" y="473710"/>
                  </a:moveTo>
                  <a:lnTo>
                    <a:pt x="0" y="473710"/>
                  </a:lnTo>
                  <a:lnTo>
                    <a:pt x="0" y="480059"/>
                  </a:lnTo>
                  <a:lnTo>
                    <a:pt x="25400" y="480059"/>
                  </a:lnTo>
                  <a:lnTo>
                    <a:pt x="25400" y="473710"/>
                  </a:lnTo>
                  <a:close/>
                </a:path>
                <a:path w="25400" h="1045210">
                  <a:moveTo>
                    <a:pt x="25400" y="480060"/>
                  </a:moveTo>
                  <a:lnTo>
                    <a:pt x="0" y="480060"/>
                  </a:lnTo>
                  <a:lnTo>
                    <a:pt x="0" y="492759"/>
                  </a:lnTo>
                  <a:lnTo>
                    <a:pt x="25400" y="492759"/>
                  </a:lnTo>
                  <a:lnTo>
                    <a:pt x="25400" y="480060"/>
                  </a:lnTo>
                  <a:close/>
                </a:path>
                <a:path w="25400" h="1045210">
                  <a:moveTo>
                    <a:pt x="25400" y="492760"/>
                  </a:moveTo>
                  <a:lnTo>
                    <a:pt x="0" y="492760"/>
                  </a:lnTo>
                  <a:lnTo>
                    <a:pt x="0" y="509269"/>
                  </a:lnTo>
                  <a:lnTo>
                    <a:pt x="25400" y="509269"/>
                  </a:lnTo>
                  <a:lnTo>
                    <a:pt x="25400" y="492760"/>
                  </a:lnTo>
                  <a:close/>
                </a:path>
                <a:path w="25400" h="1045210">
                  <a:moveTo>
                    <a:pt x="25400" y="509270"/>
                  </a:moveTo>
                  <a:lnTo>
                    <a:pt x="0" y="509270"/>
                  </a:lnTo>
                  <a:lnTo>
                    <a:pt x="0" y="511809"/>
                  </a:lnTo>
                  <a:lnTo>
                    <a:pt x="25400" y="511809"/>
                  </a:lnTo>
                  <a:lnTo>
                    <a:pt x="25400" y="509270"/>
                  </a:lnTo>
                  <a:close/>
                </a:path>
                <a:path w="25400" h="1045210">
                  <a:moveTo>
                    <a:pt x="25400" y="511810"/>
                  </a:moveTo>
                  <a:lnTo>
                    <a:pt x="0" y="511810"/>
                  </a:lnTo>
                  <a:lnTo>
                    <a:pt x="0" y="515619"/>
                  </a:lnTo>
                  <a:lnTo>
                    <a:pt x="25400" y="515619"/>
                  </a:lnTo>
                  <a:lnTo>
                    <a:pt x="25400" y="511810"/>
                  </a:lnTo>
                  <a:close/>
                </a:path>
                <a:path w="25400" h="1045210">
                  <a:moveTo>
                    <a:pt x="25400" y="515620"/>
                  </a:moveTo>
                  <a:lnTo>
                    <a:pt x="0" y="515620"/>
                  </a:lnTo>
                  <a:lnTo>
                    <a:pt x="0" y="518159"/>
                  </a:lnTo>
                  <a:lnTo>
                    <a:pt x="25400" y="518159"/>
                  </a:lnTo>
                  <a:lnTo>
                    <a:pt x="25400" y="515620"/>
                  </a:lnTo>
                  <a:close/>
                </a:path>
                <a:path w="25400" h="1045210">
                  <a:moveTo>
                    <a:pt x="25400" y="518160"/>
                  </a:moveTo>
                  <a:lnTo>
                    <a:pt x="0" y="518160"/>
                  </a:lnTo>
                  <a:lnTo>
                    <a:pt x="0" y="521969"/>
                  </a:lnTo>
                  <a:lnTo>
                    <a:pt x="25400" y="521969"/>
                  </a:lnTo>
                  <a:lnTo>
                    <a:pt x="25400" y="518160"/>
                  </a:lnTo>
                  <a:close/>
                </a:path>
                <a:path w="25400" h="1045210">
                  <a:moveTo>
                    <a:pt x="25400" y="521970"/>
                  </a:moveTo>
                  <a:lnTo>
                    <a:pt x="0" y="521970"/>
                  </a:lnTo>
                  <a:lnTo>
                    <a:pt x="0" y="528319"/>
                  </a:lnTo>
                  <a:lnTo>
                    <a:pt x="25400" y="528319"/>
                  </a:lnTo>
                  <a:lnTo>
                    <a:pt x="25400" y="521970"/>
                  </a:lnTo>
                  <a:close/>
                </a:path>
                <a:path w="25400" h="1045210">
                  <a:moveTo>
                    <a:pt x="25400" y="528320"/>
                  </a:moveTo>
                  <a:lnTo>
                    <a:pt x="0" y="528320"/>
                  </a:lnTo>
                  <a:lnTo>
                    <a:pt x="0" y="537210"/>
                  </a:lnTo>
                  <a:lnTo>
                    <a:pt x="25400" y="537210"/>
                  </a:lnTo>
                  <a:lnTo>
                    <a:pt x="25400" y="528320"/>
                  </a:lnTo>
                  <a:close/>
                </a:path>
                <a:path w="25400" h="1045210">
                  <a:moveTo>
                    <a:pt x="25400" y="537210"/>
                  </a:moveTo>
                  <a:lnTo>
                    <a:pt x="0" y="537210"/>
                  </a:lnTo>
                  <a:lnTo>
                    <a:pt x="0" y="549910"/>
                  </a:lnTo>
                  <a:lnTo>
                    <a:pt x="25400" y="549910"/>
                  </a:lnTo>
                  <a:lnTo>
                    <a:pt x="25400" y="537210"/>
                  </a:lnTo>
                  <a:close/>
                </a:path>
                <a:path w="25400" h="1045210">
                  <a:moveTo>
                    <a:pt x="25400" y="549910"/>
                  </a:moveTo>
                  <a:lnTo>
                    <a:pt x="0" y="549910"/>
                  </a:lnTo>
                  <a:lnTo>
                    <a:pt x="0" y="560069"/>
                  </a:lnTo>
                  <a:lnTo>
                    <a:pt x="25400" y="560069"/>
                  </a:lnTo>
                  <a:lnTo>
                    <a:pt x="25400" y="549910"/>
                  </a:lnTo>
                  <a:close/>
                </a:path>
                <a:path w="25400" h="1045210">
                  <a:moveTo>
                    <a:pt x="25400" y="560070"/>
                  </a:moveTo>
                  <a:lnTo>
                    <a:pt x="0" y="560070"/>
                  </a:lnTo>
                  <a:lnTo>
                    <a:pt x="0" y="562610"/>
                  </a:lnTo>
                  <a:lnTo>
                    <a:pt x="25400" y="562610"/>
                  </a:lnTo>
                  <a:lnTo>
                    <a:pt x="25400" y="560070"/>
                  </a:lnTo>
                  <a:close/>
                </a:path>
                <a:path w="25400" h="1045210">
                  <a:moveTo>
                    <a:pt x="25400" y="562610"/>
                  </a:moveTo>
                  <a:lnTo>
                    <a:pt x="0" y="562610"/>
                  </a:lnTo>
                  <a:lnTo>
                    <a:pt x="0" y="568960"/>
                  </a:lnTo>
                  <a:lnTo>
                    <a:pt x="25400" y="568960"/>
                  </a:lnTo>
                  <a:lnTo>
                    <a:pt x="25400" y="562610"/>
                  </a:lnTo>
                  <a:close/>
                </a:path>
                <a:path w="25400" h="1045210">
                  <a:moveTo>
                    <a:pt x="25400" y="568960"/>
                  </a:moveTo>
                  <a:lnTo>
                    <a:pt x="0" y="568960"/>
                  </a:lnTo>
                  <a:lnTo>
                    <a:pt x="0" y="572769"/>
                  </a:lnTo>
                  <a:lnTo>
                    <a:pt x="25400" y="572769"/>
                  </a:lnTo>
                  <a:lnTo>
                    <a:pt x="25400" y="568960"/>
                  </a:lnTo>
                  <a:close/>
                </a:path>
                <a:path w="25400" h="1045210">
                  <a:moveTo>
                    <a:pt x="25400" y="572770"/>
                  </a:moveTo>
                  <a:lnTo>
                    <a:pt x="0" y="572770"/>
                  </a:lnTo>
                  <a:lnTo>
                    <a:pt x="0" y="579119"/>
                  </a:lnTo>
                  <a:lnTo>
                    <a:pt x="25400" y="579119"/>
                  </a:lnTo>
                  <a:lnTo>
                    <a:pt x="25400" y="572770"/>
                  </a:lnTo>
                  <a:close/>
                </a:path>
                <a:path w="25400" h="1045210">
                  <a:moveTo>
                    <a:pt x="25400" y="579120"/>
                  </a:moveTo>
                  <a:lnTo>
                    <a:pt x="0" y="579120"/>
                  </a:lnTo>
                  <a:lnTo>
                    <a:pt x="0" y="581660"/>
                  </a:lnTo>
                  <a:lnTo>
                    <a:pt x="25400" y="581660"/>
                  </a:lnTo>
                  <a:lnTo>
                    <a:pt x="25400" y="579120"/>
                  </a:lnTo>
                  <a:close/>
                </a:path>
                <a:path w="25400" h="1045210">
                  <a:moveTo>
                    <a:pt x="25400" y="581660"/>
                  </a:moveTo>
                  <a:lnTo>
                    <a:pt x="0" y="581660"/>
                  </a:lnTo>
                  <a:lnTo>
                    <a:pt x="0" y="585469"/>
                  </a:lnTo>
                  <a:lnTo>
                    <a:pt x="25400" y="585469"/>
                  </a:lnTo>
                  <a:lnTo>
                    <a:pt x="25400" y="581660"/>
                  </a:lnTo>
                  <a:close/>
                </a:path>
                <a:path w="25400" h="1045210">
                  <a:moveTo>
                    <a:pt x="25400" y="585470"/>
                  </a:moveTo>
                  <a:lnTo>
                    <a:pt x="0" y="585470"/>
                  </a:lnTo>
                  <a:lnTo>
                    <a:pt x="0" y="588010"/>
                  </a:lnTo>
                  <a:lnTo>
                    <a:pt x="25400" y="588010"/>
                  </a:lnTo>
                  <a:lnTo>
                    <a:pt x="25400" y="585470"/>
                  </a:lnTo>
                  <a:close/>
                </a:path>
                <a:path w="25400" h="1045210">
                  <a:moveTo>
                    <a:pt x="25400" y="588010"/>
                  </a:moveTo>
                  <a:lnTo>
                    <a:pt x="0" y="588010"/>
                  </a:lnTo>
                  <a:lnTo>
                    <a:pt x="0" y="594360"/>
                  </a:lnTo>
                  <a:lnTo>
                    <a:pt x="25400" y="594360"/>
                  </a:lnTo>
                  <a:lnTo>
                    <a:pt x="25400" y="588010"/>
                  </a:lnTo>
                  <a:close/>
                </a:path>
                <a:path w="25400" h="1045210">
                  <a:moveTo>
                    <a:pt x="25400" y="594360"/>
                  </a:moveTo>
                  <a:lnTo>
                    <a:pt x="0" y="594360"/>
                  </a:lnTo>
                  <a:lnTo>
                    <a:pt x="0" y="613410"/>
                  </a:lnTo>
                  <a:lnTo>
                    <a:pt x="25400" y="613410"/>
                  </a:lnTo>
                  <a:lnTo>
                    <a:pt x="25400" y="594360"/>
                  </a:lnTo>
                  <a:close/>
                </a:path>
                <a:path w="25400" h="1045210">
                  <a:moveTo>
                    <a:pt x="25400" y="613410"/>
                  </a:moveTo>
                  <a:lnTo>
                    <a:pt x="0" y="613410"/>
                  </a:lnTo>
                  <a:lnTo>
                    <a:pt x="0" y="617219"/>
                  </a:lnTo>
                  <a:lnTo>
                    <a:pt x="25400" y="617219"/>
                  </a:lnTo>
                  <a:lnTo>
                    <a:pt x="25400" y="613410"/>
                  </a:lnTo>
                  <a:close/>
                </a:path>
                <a:path w="25400" h="1045210">
                  <a:moveTo>
                    <a:pt x="25400" y="617220"/>
                  </a:moveTo>
                  <a:lnTo>
                    <a:pt x="0" y="617220"/>
                  </a:lnTo>
                  <a:lnTo>
                    <a:pt x="0" y="629919"/>
                  </a:lnTo>
                  <a:lnTo>
                    <a:pt x="25400" y="629919"/>
                  </a:lnTo>
                  <a:lnTo>
                    <a:pt x="25400" y="617220"/>
                  </a:lnTo>
                  <a:close/>
                </a:path>
                <a:path w="25400" h="1045210">
                  <a:moveTo>
                    <a:pt x="25400" y="629920"/>
                  </a:moveTo>
                  <a:lnTo>
                    <a:pt x="0" y="629920"/>
                  </a:lnTo>
                  <a:lnTo>
                    <a:pt x="0" y="638810"/>
                  </a:lnTo>
                  <a:lnTo>
                    <a:pt x="25400" y="638810"/>
                  </a:lnTo>
                  <a:lnTo>
                    <a:pt x="25400" y="629920"/>
                  </a:lnTo>
                  <a:close/>
                </a:path>
                <a:path w="25400" h="1045210">
                  <a:moveTo>
                    <a:pt x="25400" y="638810"/>
                  </a:moveTo>
                  <a:lnTo>
                    <a:pt x="0" y="638810"/>
                  </a:lnTo>
                  <a:lnTo>
                    <a:pt x="0" y="642619"/>
                  </a:lnTo>
                  <a:lnTo>
                    <a:pt x="25400" y="642619"/>
                  </a:lnTo>
                  <a:lnTo>
                    <a:pt x="25400" y="638810"/>
                  </a:lnTo>
                  <a:close/>
                </a:path>
                <a:path w="25400" h="1045210">
                  <a:moveTo>
                    <a:pt x="25400" y="642620"/>
                  </a:moveTo>
                  <a:lnTo>
                    <a:pt x="0" y="642620"/>
                  </a:lnTo>
                  <a:lnTo>
                    <a:pt x="0" y="657860"/>
                  </a:lnTo>
                  <a:lnTo>
                    <a:pt x="25400" y="657860"/>
                  </a:lnTo>
                  <a:lnTo>
                    <a:pt x="25400" y="642620"/>
                  </a:lnTo>
                  <a:close/>
                </a:path>
                <a:path w="25400" h="1045210">
                  <a:moveTo>
                    <a:pt x="25400" y="657860"/>
                  </a:moveTo>
                  <a:lnTo>
                    <a:pt x="0" y="657860"/>
                  </a:lnTo>
                  <a:lnTo>
                    <a:pt x="0" y="664210"/>
                  </a:lnTo>
                  <a:lnTo>
                    <a:pt x="25400" y="664210"/>
                  </a:lnTo>
                  <a:lnTo>
                    <a:pt x="25400" y="657860"/>
                  </a:lnTo>
                  <a:close/>
                </a:path>
                <a:path w="25400" h="1045210">
                  <a:moveTo>
                    <a:pt x="25400" y="664210"/>
                  </a:moveTo>
                  <a:lnTo>
                    <a:pt x="0" y="664210"/>
                  </a:lnTo>
                  <a:lnTo>
                    <a:pt x="0" y="668019"/>
                  </a:lnTo>
                  <a:lnTo>
                    <a:pt x="25400" y="668019"/>
                  </a:lnTo>
                  <a:lnTo>
                    <a:pt x="25400" y="664210"/>
                  </a:lnTo>
                  <a:close/>
                </a:path>
                <a:path w="25400" h="1045210">
                  <a:moveTo>
                    <a:pt x="25400" y="668020"/>
                  </a:moveTo>
                  <a:lnTo>
                    <a:pt x="0" y="668020"/>
                  </a:lnTo>
                  <a:lnTo>
                    <a:pt x="0" y="670560"/>
                  </a:lnTo>
                  <a:lnTo>
                    <a:pt x="25400" y="670560"/>
                  </a:lnTo>
                  <a:lnTo>
                    <a:pt x="25400" y="668020"/>
                  </a:lnTo>
                  <a:close/>
                </a:path>
                <a:path w="25400" h="1045210">
                  <a:moveTo>
                    <a:pt x="25400" y="670560"/>
                  </a:moveTo>
                  <a:lnTo>
                    <a:pt x="0" y="670560"/>
                  </a:lnTo>
                  <a:lnTo>
                    <a:pt x="0" y="674369"/>
                  </a:lnTo>
                  <a:lnTo>
                    <a:pt x="25400" y="674369"/>
                  </a:lnTo>
                  <a:lnTo>
                    <a:pt x="25400" y="670560"/>
                  </a:lnTo>
                  <a:close/>
                </a:path>
                <a:path w="25400" h="1045210">
                  <a:moveTo>
                    <a:pt x="25400" y="674370"/>
                  </a:moveTo>
                  <a:lnTo>
                    <a:pt x="0" y="674370"/>
                  </a:lnTo>
                  <a:lnTo>
                    <a:pt x="0" y="680719"/>
                  </a:lnTo>
                  <a:lnTo>
                    <a:pt x="25400" y="680719"/>
                  </a:lnTo>
                  <a:lnTo>
                    <a:pt x="25400" y="674370"/>
                  </a:lnTo>
                  <a:close/>
                </a:path>
                <a:path w="25400" h="1045210">
                  <a:moveTo>
                    <a:pt x="25400" y="680720"/>
                  </a:moveTo>
                  <a:lnTo>
                    <a:pt x="0" y="680720"/>
                  </a:lnTo>
                  <a:lnTo>
                    <a:pt x="0" y="683260"/>
                  </a:lnTo>
                  <a:lnTo>
                    <a:pt x="25400" y="683260"/>
                  </a:lnTo>
                  <a:lnTo>
                    <a:pt x="25400" y="680720"/>
                  </a:lnTo>
                  <a:close/>
                </a:path>
                <a:path w="25400" h="1045210">
                  <a:moveTo>
                    <a:pt x="25400" y="683260"/>
                  </a:moveTo>
                  <a:lnTo>
                    <a:pt x="0" y="683260"/>
                  </a:lnTo>
                  <a:lnTo>
                    <a:pt x="0" y="689610"/>
                  </a:lnTo>
                  <a:lnTo>
                    <a:pt x="25400" y="689610"/>
                  </a:lnTo>
                  <a:lnTo>
                    <a:pt x="25400" y="683260"/>
                  </a:lnTo>
                  <a:close/>
                </a:path>
                <a:path w="25400" h="1045210">
                  <a:moveTo>
                    <a:pt x="25400" y="689610"/>
                  </a:moveTo>
                  <a:lnTo>
                    <a:pt x="0" y="689610"/>
                  </a:lnTo>
                  <a:lnTo>
                    <a:pt x="0" y="702310"/>
                  </a:lnTo>
                  <a:lnTo>
                    <a:pt x="25400" y="702310"/>
                  </a:lnTo>
                  <a:lnTo>
                    <a:pt x="25400" y="689610"/>
                  </a:lnTo>
                  <a:close/>
                </a:path>
                <a:path w="25400" h="1045210">
                  <a:moveTo>
                    <a:pt x="25400" y="1038860"/>
                  </a:moveTo>
                  <a:lnTo>
                    <a:pt x="0" y="1038860"/>
                  </a:lnTo>
                  <a:lnTo>
                    <a:pt x="0" y="1045210"/>
                  </a:lnTo>
                  <a:lnTo>
                    <a:pt x="25400" y="1045210"/>
                  </a:lnTo>
                  <a:lnTo>
                    <a:pt x="25400" y="1038860"/>
                  </a:lnTo>
                  <a:close/>
                </a:path>
                <a:path w="25400" h="1045210">
                  <a:moveTo>
                    <a:pt x="25400" y="1032510"/>
                  </a:moveTo>
                  <a:lnTo>
                    <a:pt x="0" y="1032510"/>
                  </a:lnTo>
                  <a:lnTo>
                    <a:pt x="0" y="1037589"/>
                  </a:lnTo>
                  <a:lnTo>
                    <a:pt x="25400" y="1037589"/>
                  </a:lnTo>
                  <a:lnTo>
                    <a:pt x="25400" y="1032510"/>
                  </a:lnTo>
                  <a:close/>
                </a:path>
                <a:path w="25400" h="1045210">
                  <a:moveTo>
                    <a:pt x="25400" y="1026160"/>
                  </a:moveTo>
                  <a:lnTo>
                    <a:pt x="0" y="1026160"/>
                  </a:lnTo>
                  <a:lnTo>
                    <a:pt x="0" y="1031239"/>
                  </a:lnTo>
                  <a:lnTo>
                    <a:pt x="25400" y="1031239"/>
                  </a:lnTo>
                  <a:lnTo>
                    <a:pt x="25400" y="1026160"/>
                  </a:lnTo>
                  <a:close/>
                </a:path>
                <a:path w="25400" h="1045210">
                  <a:moveTo>
                    <a:pt x="25400" y="1019810"/>
                  </a:moveTo>
                  <a:lnTo>
                    <a:pt x="0" y="1019810"/>
                  </a:lnTo>
                  <a:lnTo>
                    <a:pt x="0" y="1024889"/>
                  </a:lnTo>
                  <a:lnTo>
                    <a:pt x="25400" y="1024889"/>
                  </a:lnTo>
                  <a:lnTo>
                    <a:pt x="25400" y="1019810"/>
                  </a:lnTo>
                  <a:close/>
                </a:path>
                <a:path w="25400" h="1045210">
                  <a:moveTo>
                    <a:pt x="25400" y="1013460"/>
                  </a:moveTo>
                  <a:lnTo>
                    <a:pt x="0" y="1013460"/>
                  </a:lnTo>
                  <a:lnTo>
                    <a:pt x="0" y="1018539"/>
                  </a:lnTo>
                  <a:lnTo>
                    <a:pt x="25400" y="1018539"/>
                  </a:lnTo>
                  <a:lnTo>
                    <a:pt x="25400" y="1013460"/>
                  </a:lnTo>
                  <a:close/>
                </a:path>
                <a:path w="25400" h="1045210">
                  <a:moveTo>
                    <a:pt x="25400" y="1007110"/>
                  </a:moveTo>
                  <a:lnTo>
                    <a:pt x="0" y="1007110"/>
                  </a:lnTo>
                  <a:lnTo>
                    <a:pt x="0" y="1012189"/>
                  </a:lnTo>
                  <a:lnTo>
                    <a:pt x="25400" y="1012189"/>
                  </a:lnTo>
                  <a:lnTo>
                    <a:pt x="25400" y="1007110"/>
                  </a:lnTo>
                  <a:close/>
                </a:path>
                <a:path w="25400" h="1045210">
                  <a:moveTo>
                    <a:pt x="25400" y="1000760"/>
                  </a:moveTo>
                  <a:lnTo>
                    <a:pt x="0" y="1000760"/>
                  </a:lnTo>
                  <a:lnTo>
                    <a:pt x="0" y="1005839"/>
                  </a:lnTo>
                  <a:lnTo>
                    <a:pt x="25400" y="1005839"/>
                  </a:lnTo>
                  <a:lnTo>
                    <a:pt x="25400" y="1000760"/>
                  </a:lnTo>
                  <a:close/>
                </a:path>
                <a:path w="25400" h="1045210">
                  <a:moveTo>
                    <a:pt x="25400" y="994410"/>
                  </a:moveTo>
                  <a:lnTo>
                    <a:pt x="0" y="994410"/>
                  </a:lnTo>
                  <a:lnTo>
                    <a:pt x="0" y="999489"/>
                  </a:lnTo>
                  <a:lnTo>
                    <a:pt x="25400" y="999489"/>
                  </a:lnTo>
                  <a:lnTo>
                    <a:pt x="25400" y="994410"/>
                  </a:lnTo>
                  <a:close/>
                </a:path>
                <a:path w="25400" h="1045210">
                  <a:moveTo>
                    <a:pt x="25400" y="988060"/>
                  </a:moveTo>
                  <a:lnTo>
                    <a:pt x="0" y="988060"/>
                  </a:lnTo>
                  <a:lnTo>
                    <a:pt x="0" y="993139"/>
                  </a:lnTo>
                  <a:lnTo>
                    <a:pt x="25400" y="993139"/>
                  </a:lnTo>
                  <a:lnTo>
                    <a:pt x="25400" y="988060"/>
                  </a:lnTo>
                  <a:close/>
                </a:path>
                <a:path w="25400" h="1045210">
                  <a:moveTo>
                    <a:pt x="25400" y="981710"/>
                  </a:moveTo>
                  <a:lnTo>
                    <a:pt x="0" y="981710"/>
                  </a:lnTo>
                  <a:lnTo>
                    <a:pt x="0" y="986789"/>
                  </a:lnTo>
                  <a:lnTo>
                    <a:pt x="25400" y="986789"/>
                  </a:lnTo>
                  <a:lnTo>
                    <a:pt x="25400" y="981710"/>
                  </a:lnTo>
                  <a:close/>
                </a:path>
                <a:path w="25400" h="1045210">
                  <a:moveTo>
                    <a:pt x="25400" y="975360"/>
                  </a:moveTo>
                  <a:lnTo>
                    <a:pt x="0" y="975360"/>
                  </a:lnTo>
                  <a:lnTo>
                    <a:pt x="0" y="980439"/>
                  </a:lnTo>
                  <a:lnTo>
                    <a:pt x="25400" y="980439"/>
                  </a:lnTo>
                  <a:lnTo>
                    <a:pt x="25400" y="975360"/>
                  </a:lnTo>
                  <a:close/>
                </a:path>
                <a:path w="25400" h="1045210">
                  <a:moveTo>
                    <a:pt x="25400" y="969010"/>
                  </a:moveTo>
                  <a:lnTo>
                    <a:pt x="0" y="969010"/>
                  </a:lnTo>
                  <a:lnTo>
                    <a:pt x="0" y="974089"/>
                  </a:lnTo>
                  <a:lnTo>
                    <a:pt x="25400" y="974089"/>
                  </a:lnTo>
                  <a:lnTo>
                    <a:pt x="25400" y="969010"/>
                  </a:lnTo>
                  <a:close/>
                </a:path>
                <a:path w="25400" h="1045210">
                  <a:moveTo>
                    <a:pt x="25400" y="962660"/>
                  </a:moveTo>
                  <a:lnTo>
                    <a:pt x="0" y="962660"/>
                  </a:lnTo>
                  <a:lnTo>
                    <a:pt x="0" y="967739"/>
                  </a:lnTo>
                  <a:lnTo>
                    <a:pt x="25400" y="967739"/>
                  </a:lnTo>
                  <a:lnTo>
                    <a:pt x="25400" y="962660"/>
                  </a:lnTo>
                  <a:close/>
                </a:path>
                <a:path w="25400" h="1045210">
                  <a:moveTo>
                    <a:pt x="25400" y="956310"/>
                  </a:moveTo>
                  <a:lnTo>
                    <a:pt x="0" y="956310"/>
                  </a:lnTo>
                  <a:lnTo>
                    <a:pt x="0" y="961389"/>
                  </a:lnTo>
                  <a:lnTo>
                    <a:pt x="25400" y="961389"/>
                  </a:lnTo>
                  <a:lnTo>
                    <a:pt x="25400" y="956310"/>
                  </a:lnTo>
                  <a:close/>
                </a:path>
                <a:path w="25400" h="1045210">
                  <a:moveTo>
                    <a:pt x="25400" y="949960"/>
                  </a:moveTo>
                  <a:lnTo>
                    <a:pt x="0" y="949960"/>
                  </a:lnTo>
                  <a:lnTo>
                    <a:pt x="0" y="955039"/>
                  </a:lnTo>
                  <a:lnTo>
                    <a:pt x="25400" y="955039"/>
                  </a:lnTo>
                  <a:lnTo>
                    <a:pt x="25400" y="949960"/>
                  </a:lnTo>
                  <a:close/>
                </a:path>
                <a:path w="25400" h="1045210">
                  <a:moveTo>
                    <a:pt x="25400" y="943610"/>
                  </a:moveTo>
                  <a:lnTo>
                    <a:pt x="0" y="943610"/>
                  </a:lnTo>
                  <a:lnTo>
                    <a:pt x="0" y="948689"/>
                  </a:lnTo>
                  <a:lnTo>
                    <a:pt x="25400" y="948689"/>
                  </a:lnTo>
                  <a:lnTo>
                    <a:pt x="25400" y="943610"/>
                  </a:lnTo>
                  <a:close/>
                </a:path>
                <a:path w="25400" h="1045210">
                  <a:moveTo>
                    <a:pt x="25400" y="937260"/>
                  </a:moveTo>
                  <a:lnTo>
                    <a:pt x="0" y="937260"/>
                  </a:lnTo>
                  <a:lnTo>
                    <a:pt x="0" y="942340"/>
                  </a:lnTo>
                  <a:lnTo>
                    <a:pt x="25400" y="942340"/>
                  </a:lnTo>
                  <a:lnTo>
                    <a:pt x="25400" y="937260"/>
                  </a:lnTo>
                  <a:close/>
                </a:path>
                <a:path w="25400" h="1045210">
                  <a:moveTo>
                    <a:pt x="25400" y="930910"/>
                  </a:moveTo>
                  <a:lnTo>
                    <a:pt x="0" y="930910"/>
                  </a:lnTo>
                  <a:lnTo>
                    <a:pt x="0" y="935990"/>
                  </a:lnTo>
                  <a:lnTo>
                    <a:pt x="25400" y="935990"/>
                  </a:lnTo>
                  <a:lnTo>
                    <a:pt x="25400" y="930910"/>
                  </a:lnTo>
                  <a:close/>
                </a:path>
                <a:path w="25400" h="1045210">
                  <a:moveTo>
                    <a:pt x="25400" y="924560"/>
                  </a:moveTo>
                  <a:lnTo>
                    <a:pt x="0" y="924560"/>
                  </a:lnTo>
                  <a:lnTo>
                    <a:pt x="0" y="929640"/>
                  </a:lnTo>
                  <a:lnTo>
                    <a:pt x="25400" y="929640"/>
                  </a:lnTo>
                  <a:lnTo>
                    <a:pt x="25400" y="924560"/>
                  </a:lnTo>
                  <a:close/>
                </a:path>
                <a:path w="25400" h="1045210">
                  <a:moveTo>
                    <a:pt x="25400" y="918210"/>
                  </a:moveTo>
                  <a:lnTo>
                    <a:pt x="0" y="918210"/>
                  </a:lnTo>
                  <a:lnTo>
                    <a:pt x="0" y="923290"/>
                  </a:lnTo>
                  <a:lnTo>
                    <a:pt x="25400" y="923290"/>
                  </a:lnTo>
                  <a:lnTo>
                    <a:pt x="25400" y="918210"/>
                  </a:lnTo>
                  <a:close/>
                </a:path>
                <a:path w="25400" h="1045210">
                  <a:moveTo>
                    <a:pt x="25400" y="911860"/>
                  </a:moveTo>
                  <a:lnTo>
                    <a:pt x="0" y="911860"/>
                  </a:lnTo>
                  <a:lnTo>
                    <a:pt x="0" y="916940"/>
                  </a:lnTo>
                  <a:lnTo>
                    <a:pt x="25400" y="916940"/>
                  </a:lnTo>
                  <a:lnTo>
                    <a:pt x="25400" y="911860"/>
                  </a:lnTo>
                  <a:close/>
                </a:path>
                <a:path w="25400" h="1045210">
                  <a:moveTo>
                    <a:pt x="25400" y="905510"/>
                  </a:moveTo>
                  <a:lnTo>
                    <a:pt x="0" y="905510"/>
                  </a:lnTo>
                  <a:lnTo>
                    <a:pt x="0" y="910590"/>
                  </a:lnTo>
                  <a:lnTo>
                    <a:pt x="25400" y="910590"/>
                  </a:lnTo>
                  <a:lnTo>
                    <a:pt x="25400" y="905510"/>
                  </a:lnTo>
                  <a:close/>
                </a:path>
                <a:path w="25400" h="1045210">
                  <a:moveTo>
                    <a:pt x="25400" y="899160"/>
                  </a:moveTo>
                  <a:lnTo>
                    <a:pt x="0" y="899160"/>
                  </a:lnTo>
                  <a:lnTo>
                    <a:pt x="0" y="904240"/>
                  </a:lnTo>
                  <a:lnTo>
                    <a:pt x="25400" y="904240"/>
                  </a:lnTo>
                  <a:lnTo>
                    <a:pt x="25400" y="899160"/>
                  </a:lnTo>
                  <a:close/>
                </a:path>
                <a:path w="25400" h="1045210">
                  <a:moveTo>
                    <a:pt x="25400" y="892810"/>
                  </a:moveTo>
                  <a:lnTo>
                    <a:pt x="0" y="892810"/>
                  </a:lnTo>
                  <a:lnTo>
                    <a:pt x="0" y="897890"/>
                  </a:lnTo>
                  <a:lnTo>
                    <a:pt x="25400" y="897890"/>
                  </a:lnTo>
                  <a:lnTo>
                    <a:pt x="25400" y="892810"/>
                  </a:lnTo>
                  <a:close/>
                </a:path>
                <a:path w="25400" h="1045210">
                  <a:moveTo>
                    <a:pt x="25400" y="886460"/>
                  </a:moveTo>
                  <a:lnTo>
                    <a:pt x="0" y="886460"/>
                  </a:lnTo>
                  <a:lnTo>
                    <a:pt x="0" y="891540"/>
                  </a:lnTo>
                  <a:lnTo>
                    <a:pt x="25400" y="891540"/>
                  </a:lnTo>
                  <a:lnTo>
                    <a:pt x="25400" y="886460"/>
                  </a:lnTo>
                  <a:close/>
                </a:path>
                <a:path w="25400" h="1045210">
                  <a:moveTo>
                    <a:pt x="25400" y="880110"/>
                  </a:moveTo>
                  <a:lnTo>
                    <a:pt x="0" y="880110"/>
                  </a:lnTo>
                  <a:lnTo>
                    <a:pt x="0" y="885190"/>
                  </a:lnTo>
                  <a:lnTo>
                    <a:pt x="25400" y="885190"/>
                  </a:lnTo>
                  <a:lnTo>
                    <a:pt x="25400" y="880110"/>
                  </a:lnTo>
                  <a:close/>
                </a:path>
                <a:path w="25400" h="1045210">
                  <a:moveTo>
                    <a:pt x="25400" y="873760"/>
                  </a:moveTo>
                  <a:lnTo>
                    <a:pt x="0" y="873760"/>
                  </a:lnTo>
                  <a:lnTo>
                    <a:pt x="0" y="878840"/>
                  </a:lnTo>
                  <a:lnTo>
                    <a:pt x="25400" y="878840"/>
                  </a:lnTo>
                  <a:lnTo>
                    <a:pt x="25400" y="873760"/>
                  </a:lnTo>
                  <a:close/>
                </a:path>
                <a:path w="25400" h="1045210">
                  <a:moveTo>
                    <a:pt x="25400" y="867410"/>
                  </a:moveTo>
                  <a:lnTo>
                    <a:pt x="0" y="867410"/>
                  </a:lnTo>
                  <a:lnTo>
                    <a:pt x="0" y="872490"/>
                  </a:lnTo>
                  <a:lnTo>
                    <a:pt x="25400" y="872490"/>
                  </a:lnTo>
                  <a:lnTo>
                    <a:pt x="25400" y="867410"/>
                  </a:lnTo>
                  <a:close/>
                </a:path>
                <a:path w="25400" h="1045210">
                  <a:moveTo>
                    <a:pt x="25400" y="861060"/>
                  </a:moveTo>
                  <a:lnTo>
                    <a:pt x="0" y="861060"/>
                  </a:lnTo>
                  <a:lnTo>
                    <a:pt x="0" y="866140"/>
                  </a:lnTo>
                  <a:lnTo>
                    <a:pt x="25400" y="866140"/>
                  </a:lnTo>
                  <a:lnTo>
                    <a:pt x="25400" y="861060"/>
                  </a:lnTo>
                  <a:close/>
                </a:path>
                <a:path w="25400" h="1045210">
                  <a:moveTo>
                    <a:pt x="25400" y="854710"/>
                  </a:moveTo>
                  <a:lnTo>
                    <a:pt x="0" y="854710"/>
                  </a:lnTo>
                  <a:lnTo>
                    <a:pt x="0" y="859790"/>
                  </a:lnTo>
                  <a:lnTo>
                    <a:pt x="25400" y="859790"/>
                  </a:lnTo>
                  <a:lnTo>
                    <a:pt x="25400" y="854710"/>
                  </a:lnTo>
                  <a:close/>
                </a:path>
                <a:path w="25400" h="1045210">
                  <a:moveTo>
                    <a:pt x="25400" y="848360"/>
                  </a:moveTo>
                  <a:lnTo>
                    <a:pt x="0" y="848360"/>
                  </a:lnTo>
                  <a:lnTo>
                    <a:pt x="0" y="853440"/>
                  </a:lnTo>
                  <a:lnTo>
                    <a:pt x="25400" y="853440"/>
                  </a:lnTo>
                  <a:lnTo>
                    <a:pt x="25400" y="848360"/>
                  </a:lnTo>
                  <a:close/>
                </a:path>
                <a:path w="25400" h="1045210">
                  <a:moveTo>
                    <a:pt x="25400" y="842010"/>
                  </a:moveTo>
                  <a:lnTo>
                    <a:pt x="0" y="842010"/>
                  </a:lnTo>
                  <a:lnTo>
                    <a:pt x="0" y="847090"/>
                  </a:lnTo>
                  <a:lnTo>
                    <a:pt x="25400" y="847090"/>
                  </a:lnTo>
                  <a:lnTo>
                    <a:pt x="25400" y="842010"/>
                  </a:lnTo>
                  <a:close/>
                </a:path>
                <a:path w="25400" h="1045210">
                  <a:moveTo>
                    <a:pt x="25400" y="835660"/>
                  </a:moveTo>
                  <a:lnTo>
                    <a:pt x="0" y="835660"/>
                  </a:lnTo>
                  <a:lnTo>
                    <a:pt x="0" y="840740"/>
                  </a:lnTo>
                  <a:lnTo>
                    <a:pt x="25400" y="840740"/>
                  </a:lnTo>
                  <a:lnTo>
                    <a:pt x="25400" y="835660"/>
                  </a:lnTo>
                  <a:close/>
                </a:path>
                <a:path w="25400" h="1045210">
                  <a:moveTo>
                    <a:pt x="25400" y="829310"/>
                  </a:moveTo>
                  <a:lnTo>
                    <a:pt x="0" y="829310"/>
                  </a:lnTo>
                  <a:lnTo>
                    <a:pt x="0" y="834390"/>
                  </a:lnTo>
                  <a:lnTo>
                    <a:pt x="25400" y="834390"/>
                  </a:lnTo>
                  <a:lnTo>
                    <a:pt x="25400" y="829310"/>
                  </a:lnTo>
                  <a:close/>
                </a:path>
                <a:path w="25400" h="1045210">
                  <a:moveTo>
                    <a:pt x="25400" y="822960"/>
                  </a:moveTo>
                  <a:lnTo>
                    <a:pt x="0" y="822960"/>
                  </a:lnTo>
                  <a:lnTo>
                    <a:pt x="0" y="828040"/>
                  </a:lnTo>
                  <a:lnTo>
                    <a:pt x="25400" y="828040"/>
                  </a:lnTo>
                  <a:lnTo>
                    <a:pt x="25400" y="822960"/>
                  </a:lnTo>
                  <a:close/>
                </a:path>
                <a:path w="25400" h="1045210">
                  <a:moveTo>
                    <a:pt x="25400" y="816610"/>
                  </a:moveTo>
                  <a:lnTo>
                    <a:pt x="0" y="816610"/>
                  </a:lnTo>
                  <a:lnTo>
                    <a:pt x="0" y="821690"/>
                  </a:lnTo>
                  <a:lnTo>
                    <a:pt x="25400" y="821690"/>
                  </a:lnTo>
                  <a:lnTo>
                    <a:pt x="25400" y="816610"/>
                  </a:lnTo>
                  <a:close/>
                </a:path>
                <a:path w="25400" h="1045210">
                  <a:moveTo>
                    <a:pt x="25400" y="810260"/>
                  </a:moveTo>
                  <a:lnTo>
                    <a:pt x="0" y="810260"/>
                  </a:lnTo>
                  <a:lnTo>
                    <a:pt x="0" y="815340"/>
                  </a:lnTo>
                  <a:lnTo>
                    <a:pt x="25400" y="815340"/>
                  </a:lnTo>
                  <a:lnTo>
                    <a:pt x="25400" y="810260"/>
                  </a:lnTo>
                  <a:close/>
                </a:path>
                <a:path w="25400" h="1045210">
                  <a:moveTo>
                    <a:pt x="25400" y="803910"/>
                  </a:moveTo>
                  <a:lnTo>
                    <a:pt x="0" y="803910"/>
                  </a:lnTo>
                  <a:lnTo>
                    <a:pt x="0" y="808990"/>
                  </a:lnTo>
                  <a:lnTo>
                    <a:pt x="25400" y="808990"/>
                  </a:lnTo>
                  <a:lnTo>
                    <a:pt x="25400" y="803910"/>
                  </a:lnTo>
                  <a:close/>
                </a:path>
                <a:path w="25400" h="1045210">
                  <a:moveTo>
                    <a:pt x="25400" y="797560"/>
                  </a:moveTo>
                  <a:lnTo>
                    <a:pt x="0" y="797560"/>
                  </a:lnTo>
                  <a:lnTo>
                    <a:pt x="0" y="802640"/>
                  </a:lnTo>
                  <a:lnTo>
                    <a:pt x="25400" y="802640"/>
                  </a:lnTo>
                  <a:lnTo>
                    <a:pt x="25400" y="797560"/>
                  </a:lnTo>
                  <a:close/>
                </a:path>
                <a:path w="25400" h="1045210">
                  <a:moveTo>
                    <a:pt x="25400" y="791210"/>
                  </a:moveTo>
                  <a:lnTo>
                    <a:pt x="0" y="791210"/>
                  </a:lnTo>
                  <a:lnTo>
                    <a:pt x="0" y="796290"/>
                  </a:lnTo>
                  <a:lnTo>
                    <a:pt x="25400" y="796290"/>
                  </a:lnTo>
                  <a:lnTo>
                    <a:pt x="25400" y="791210"/>
                  </a:lnTo>
                  <a:close/>
                </a:path>
                <a:path w="25400" h="1045210">
                  <a:moveTo>
                    <a:pt x="25400" y="784860"/>
                  </a:moveTo>
                  <a:lnTo>
                    <a:pt x="0" y="784860"/>
                  </a:lnTo>
                  <a:lnTo>
                    <a:pt x="0" y="789940"/>
                  </a:lnTo>
                  <a:lnTo>
                    <a:pt x="25400" y="789940"/>
                  </a:lnTo>
                  <a:lnTo>
                    <a:pt x="25400" y="784860"/>
                  </a:lnTo>
                  <a:close/>
                </a:path>
                <a:path w="25400" h="1045210">
                  <a:moveTo>
                    <a:pt x="25400" y="778510"/>
                  </a:moveTo>
                  <a:lnTo>
                    <a:pt x="0" y="778510"/>
                  </a:lnTo>
                  <a:lnTo>
                    <a:pt x="0" y="783590"/>
                  </a:lnTo>
                  <a:lnTo>
                    <a:pt x="25400" y="783590"/>
                  </a:lnTo>
                  <a:lnTo>
                    <a:pt x="25400" y="778510"/>
                  </a:lnTo>
                  <a:close/>
                </a:path>
                <a:path w="25400" h="1045210">
                  <a:moveTo>
                    <a:pt x="25400" y="772160"/>
                  </a:moveTo>
                  <a:lnTo>
                    <a:pt x="0" y="772160"/>
                  </a:lnTo>
                  <a:lnTo>
                    <a:pt x="0" y="777240"/>
                  </a:lnTo>
                  <a:lnTo>
                    <a:pt x="25400" y="777240"/>
                  </a:lnTo>
                  <a:lnTo>
                    <a:pt x="25400" y="772160"/>
                  </a:lnTo>
                  <a:close/>
                </a:path>
                <a:path w="25400" h="1045210">
                  <a:moveTo>
                    <a:pt x="25400" y="765810"/>
                  </a:moveTo>
                  <a:lnTo>
                    <a:pt x="0" y="765810"/>
                  </a:lnTo>
                  <a:lnTo>
                    <a:pt x="0" y="770890"/>
                  </a:lnTo>
                  <a:lnTo>
                    <a:pt x="25400" y="770890"/>
                  </a:lnTo>
                  <a:lnTo>
                    <a:pt x="25400" y="765810"/>
                  </a:lnTo>
                  <a:close/>
                </a:path>
                <a:path w="25400" h="1045210">
                  <a:moveTo>
                    <a:pt x="25400" y="759460"/>
                  </a:moveTo>
                  <a:lnTo>
                    <a:pt x="0" y="759460"/>
                  </a:lnTo>
                  <a:lnTo>
                    <a:pt x="0" y="764540"/>
                  </a:lnTo>
                  <a:lnTo>
                    <a:pt x="25400" y="764540"/>
                  </a:lnTo>
                  <a:lnTo>
                    <a:pt x="25400" y="759460"/>
                  </a:lnTo>
                  <a:close/>
                </a:path>
                <a:path w="25400" h="1045210">
                  <a:moveTo>
                    <a:pt x="25400" y="753110"/>
                  </a:moveTo>
                  <a:lnTo>
                    <a:pt x="0" y="753110"/>
                  </a:lnTo>
                  <a:lnTo>
                    <a:pt x="0" y="758190"/>
                  </a:lnTo>
                  <a:lnTo>
                    <a:pt x="25400" y="758190"/>
                  </a:lnTo>
                  <a:lnTo>
                    <a:pt x="25400" y="753110"/>
                  </a:lnTo>
                  <a:close/>
                </a:path>
                <a:path w="25400" h="1045210">
                  <a:moveTo>
                    <a:pt x="25400" y="746760"/>
                  </a:moveTo>
                  <a:lnTo>
                    <a:pt x="0" y="746760"/>
                  </a:lnTo>
                  <a:lnTo>
                    <a:pt x="0" y="751840"/>
                  </a:lnTo>
                  <a:lnTo>
                    <a:pt x="25400" y="751840"/>
                  </a:lnTo>
                  <a:lnTo>
                    <a:pt x="25400" y="746760"/>
                  </a:lnTo>
                  <a:close/>
                </a:path>
                <a:path w="25400" h="1045210">
                  <a:moveTo>
                    <a:pt x="25400" y="740410"/>
                  </a:moveTo>
                  <a:lnTo>
                    <a:pt x="0" y="740410"/>
                  </a:lnTo>
                  <a:lnTo>
                    <a:pt x="0" y="745490"/>
                  </a:lnTo>
                  <a:lnTo>
                    <a:pt x="25400" y="745490"/>
                  </a:lnTo>
                  <a:lnTo>
                    <a:pt x="25400" y="740410"/>
                  </a:lnTo>
                  <a:close/>
                </a:path>
                <a:path w="25400" h="1045210">
                  <a:moveTo>
                    <a:pt x="25400" y="734060"/>
                  </a:moveTo>
                  <a:lnTo>
                    <a:pt x="0" y="734060"/>
                  </a:lnTo>
                  <a:lnTo>
                    <a:pt x="0" y="739140"/>
                  </a:lnTo>
                  <a:lnTo>
                    <a:pt x="25400" y="739140"/>
                  </a:lnTo>
                  <a:lnTo>
                    <a:pt x="25400" y="734060"/>
                  </a:lnTo>
                  <a:close/>
                </a:path>
                <a:path w="25400" h="1045210">
                  <a:moveTo>
                    <a:pt x="25400" y="727710"/>
                  </a:moveTo>
                  <a:lnTo>
                    <a:pt x="0" y="727710"/>
                  </a:lnTo>
                  <a:lnTo>
                    <a:pt x="0" y="732790"/>
                  </a:lnTo>
                  <a:lnTo>
                    <a:pt x="25400" y="732790"/>
                  </a:lnTo>
                  <a:lnTo>
                    <a:pt x="25400" y="727710"/>
                  </a:lnTo>
                  <a:close/>
                </a:path>
                <a:path w="25400" h="1045210">
                  <a:moveTo>
                    <a:pt x="25400" y="721360"/>
                  </a:moveTo>
                  <a:lnTo>
                    <a:pt x="0" y="721360"/>
                  </a:lnTo>
                  <a:lnTo>
                    <a:pt x="0" y="726440"/>
                  </a:lnTo>
                  <a:lnTo>
                    <a:pt x="25400" y="726440"/>
                  </a:lnTo>
                  <a:lnTo>
                    <a:pt x="25400" y="721360"/>
                  </a:lnTo>
                  <a:close/>
                </a:path>
                <a:path w="25400" h="1045210">
                  <a:moveTo>
                    <a:pt x="25400" y="715009"/>
                  </a:moveTo>
                  <a:lnTo>
                    <a:pt x="0" y="715009"/>
                  </a:lnTo>
                  <a:lnTo>
                    <a:pt x="0" y="720090"/>
                  </a:lnTo>
                  <a:lnTo>
                    <a:pt x="25400" y="720090"/>
                  </a:lnTo>
                  <a:lnTo>
                    <a:pt x="25400" y="715009"/>
                  </a:lnTo>
                  <a:close/>
                </a:path>
                <a:path w="25400" h="1045210">
                  <a:moveTo>
                    <a:pt x="25400" y="708660"/>
                  </a:moveTo>
                  <a:lnTo>
                    <a:pt x="0" y="708660"/>
                  </a:lnTo>
                  <a:lnTo>
                    <a:pt x="0" y="713740"/>
                  </a:lnTo>
                  <a:lnTo>
                    <a:pt x="25400" y="713740"/>
                  </a:lnTo>
                  <a:lnTo>
                    <a:pt x="25400" y="708660"/>
                  </a:lnTo>
                  <a:close/>
                </a:path>
                <a:path w="25400" h="1045210">
                  <a:moveTo>
                    <a:pt x="25400" y="703580"/>
                  </a:moveTo>
                  <a:lnTo>
                    <a:pt x="0" y="703580"/>
                  </a:lnTo>
                  <a:lnTo>
                    <a:pt x="0" y="707390"/>
                  </a:lnTo>
                  <a:lnTo>
                    <a:pt x="25400" y="707390"/>
                  </a:lnTo>
                  <a:lnTo>
                    <a:pt x="25400" y="703580"/>
                  </a:lnTo>
                  <a:close/>
                </a:path>
              </a:pathLst>
            </a:custGeom>
            <a:solidFill>
              <a:srgbClr val="1C49D1"/>
            </a:solidFill>
          </p:spPr>
          <p:txBody>
            <a:bodyPr wrap="square" lIns="0" tIns="0" rIns="0" bIns="0" rtlCol="0"/>
            <a:lstStyle/>
            <a:p>
              <a:endParaRPr/>
            </a:p>
          </p:txBody>
        </p:sp>
        <p:sp>
          <p:nvSpPr>
            <p:cNvPr id="489" name="object 489"/>
            <p:cNvSpPr/>
            <p:nvPr/>
          </p:nvSpPr>
          <p:spPr>
            <a:xfrm>
              <a:off x="5198109" y="5336539"/>
              <a:ext cx="25400" cy="1049020"/>
            </a:xfrm>
            <a:custGeom>
              <a:avLst/>
              <a:gdLst/>
              <a:ahLst/>
              <a:cxnLst/>
              <a:rect l="l" t="t" r="r" b="b"/>
              <a:pathLst>
                <a:path w="25400" h="1049020">
                  <a:moveTo>
                    <a:pt x="5079" y="0"/>
                  </a:moveTo>
                  <a:lnTo>
                    <a:pt x="0" y="0"/>
                  </a:lnTo>
                  <a:lnTo>
                    <a:pt x="0" y="1270"/>
                  </a:lnTo>
                  <a:lnTo>
                    <a:pt x="5079" y="1270"/>
                  </a:lnTo>
                  <a:lnTo>
                    <a:pt x="5079" y="0"/>
                  </a:lnTo>
                  <a:close/>
                </a:path>
                <a:path w="25400" h="1049020">
                  <a:moveTo>
                    <a:pt x="12700" y="1270"/>
                  </a:moveTo>
                  <a:lnTo>
                    <a:pt x="0" y="1270"/>
                  </a:lnTo>
                  <a:lnTo>
                    <a:pt x="0" y="7619"/>
                  </a:lnTo>
                  <a:lnTo>
                    <a:pt x="25400" y="7619"/>
                  </a:lnTo>
                  <a:lnTo>
                    <a:pt x="25400" y="3810"/>
                  </a:lnTo>
                  <a:lnTo>
                    <a:pt x="20319" y="3810"/>
                  </a:lnTo>
                  <a:lnTo>
                    <a:pt x="20319" y="2540"/>
                  </a:lnTo>
                  <a:lnTo>
                    <a:pt x="12700" y="2540"/>
                  </a:lnTo>
                  <a:lnTo>
                    <a:pt x="12700" y="1270"/>
                  </a:lnTo>
                  <a:close/>
                </a:path>
                <a:path w="25400" h="1049020">
                  <a:moveTo>
                    <a:pt x="25400" y="7620"/>
                  </a:moveTo>
                  <a:lnTo>
                    <a:pt x="0" y="7620"/>
                  </a:lnTo>
                  <a:lnTo>
                    <a:pt x="0" y="11430"/>
                  </a:lnTo>
                  <a:lnTo>
                    <a:pt x="25400" y="11430"/>
                  </a:lnTo>
                  <a:lnTo>
                    <a:pt x="25400" y="7620"/>
                  </a:lnTo>
                  <a:close/>
                </a:path>
                <a:path w="25400" h="1049020">
                  <a:moveTo>
                    <a:pt x="25400" y="11430"/>
                  </a:moveTo>
                  <a:lnTo>
                    <a:pt x="0" y="11430"/>
                  </a:lnTo>
                  <a:lnTo>
                    <a:pt x="0" y="20320"/>
                  </a:lnTo>
                  <a:lnTo>
                    <a:pt x="25400" y="20320"/>
                  </a:lnTo>
                  <a:lnTo>
                    <a:pt x="25400" y="11430"/>
                  </a:lnTo>
                  <a:close/>
                </a:path>
                <a:path w="25400" h="1049020">
                  <a:moveTo>
                    <a:pt x="25400" y="20320"/>
                  </a:moveTo>
                  <a:lnTo>
                    <a:pt x="0" y="20320"/>
                  </a:lnTo>
                  <a:lnTo>
                    <a:pt x="0" y="26670"/>
                  </a:lnTo>
                  <a:lnTo>
                    <a:pt x="25400" y="26670"/>
                  </a:lnTo>
                  <a:lnTo>
                    <a:pt x="25400" y="20320"/>
                  </a:lnTo>
                  <a:close/>
                </a:path>
                <a:path w="25400" h="1049020">
                  <a:moveTo>
                    <a:pt x="25400" y="26670"/>
                  </a:moveTo>
                  <a:lnTo>
                    <a:pt x="0" y="26670"/>
                  </a:lnTo>
                  <a:lnTo>
                    <a:pt x="0" y="33020"/>
                  </a:lnTo>
                  <a:lnTo>
                    <a:pt x="25400" y="33020"/>
                  </a:lnTo>
                  <a:lnTo>
                    <a:pt x="25400" y="26670"/>
                  </a:lnTo>
                  <a:close/>
                </a:path>
                <a:path w="25400" h="1049020">
                  <a:moveTo>
                    <a:pt x="25400" y="33020"/>
                  </a:moveTo>
                  <a:lnTo>
                    <a:pt x="0" y="33020"/>
                  </a:lnTo>
                  <a:lnTo>
                    <a:pt x="0" y="39370"/>
                  </a:lnTo>
                  <a:lnTo>
                    <a:pt x="25400" y="39370"/>
                  </a:lnTo>
                  <a:lnTo>
                    <a:pt x="25400" y="33020"/>
                  </a:lnTo>
                  <a:close/>
                </a:path>
                <a:path w="25400" h="1049020">
                  <a:moveTo>
                    <a:pt x="25400" y="39370"/>
                  </a:moveTo>
                  <a:lnTo>
                    <a:pt x="0" y="39370"/>
                  </a:lnTo>
                  <a:lnTo>
                    <a:pt x="0" y="45720"/>
                  </a:lnTo>
                  <a:lnTo>
                    <a:pt x="25400" y="45720"/>
                  </a:lnTo>
                  <a:lnTo>
                    <a:pt x="25400" y="39370"/>
                  </a:lnTo>
                  <a:close/>
                </a:path>
                <a:path w="25400" h="1049020">
                  <a:moveTo>
                    <a:pt x="25400" y="45720"/>
                  </a:moveTo>
                  <a:lnTo>
                    <a:pt x="0" y="45720"/>
                  </a:lnTo>
                  <a:lnTo>
                    <a:pt x="0" y="52070"/>
                  </a:lnTo>
                  <a:lnTo>
                    <a:pt x="25400" y="52070"/>
                  </a:lnTo>
                  <a:lnTo>
                    <a:pt x="25400" y="45720"/>
                  </a:lnTo>
                  <a:close/>
                </a:path>
                <a:path w="25400" h="1049020">
                  <a:moveTo>
                    <a:pt x="25400" y="52070"/>
                  </a:moveTo>
                  <a:lnTo>
                    <a:pt x="0" y="52070"/>
                  </a:lnTo>
                  <a:lnTo>
                    <a:pt x="0" y="58419"/>
                  </a:lnTo>
                  <a:lnTo>
                    <a:pt x="25400" y="58419"/>
                  </a:lnTo>
                  <a:lnTo>
                    <a:pt x="25400" y="52070"/>
                  </a:lnTo>
                  <a:close/>
                </a:path>
                <a:path w="25400" h="1049020">
                  <a:moveTo>
                    <a:pt x="25400" y="58420"/>
                  </a:moveTo>
                  <a:lnTo>
                    <a:pt x="0" y="58420"/>
                  </a:lnTo>
                  <a:lnTo>
                    <a:pt x="0" y="64770"/>
                  </a:lnTo>
                  <a:lnTo>
                    <a:pt x="25400" y="64770"/>
                  </a:lnTo>
                  <a:lnTo>
                    <a:pt x="25400" y="58420"/>
                  </a:lnTo>
                  <a:close/>
                </a:path>
                <a:path w="25400" h="1049020">
                  <a:moveTo>
                    <a:pt x="25400" y="64770"/>
                  </a:moveTo>
                  <a:lnTo>
                    <a:pt x="0" y="64770"/>
                  </a:lnTo>
                  <a:lnTo>
                    <a:pt x="0" y="77470"/>
                  </a:lnTo>
                  <a:lnTo>
                    <a:pt x="25400" y="77470"/>
                  </a:lnTo>
                  <a:lnTo>
                    <a:pt x="25400" y="64770"/>
                  </a:lnTo>
                  <a:close/>
                </a:path>
                <a:path w="25400" h="1049020">
                  <a:moveTo>
                    <a:pt x="25400" y="77470"/>
                  </a:moveTo>
                  <a:lnTo>
                    <a:pt x="0" y="77470"/>
                  </a:lnTo>
                  <a:lnTo>
                    <a:pt x="0" y="102870"/>
                  </a:lnTo>
                  <a:lnTo>
                    <a:pt x="25400" y="102870"/>
                  </a:lnTo>
                  <a:lnTo>
                    <a:pt x="25400" y="77470"/>
                  </a:lnTo>
                  <a:close/>
                </a:path>
                <a:path w="25400" h="1049020">
                  <a:moveTo>
                    <a:pt x="25400" y="102870"/>
                  </a:moveTo>
                  <a:lnTo>
                    <a:pt x="0" y="102870"/>
                  </a:lnTo>
                  <a:lnTo>
                    <a:pt x="0" y="115570"/>
                  </a:lnTo>
                  <a:lnTo>
                    <a:pt x="25400" y="115570"/>
                  </a:lnTo>
                  <a:lnTo>
                    <a:pt x="25400" y="102870"/>
                  </a:lnTo>
                  <a:close/>
                </a:path>
                <a:path w="25400" h="1049020">
                  <a:moveTo>
                    <a:pt x="25400" y="115570"/>
                  </a:moveTo>
                  <a:lnTo>
                    <a:pt x="0" y="115570"/>
                  </a:lnTo>
                  <a:lnTo>
                    <a:pt x="0" y="121920"/>
                  </a:lnTo>
                  <a:lnTo>
                    <a:pt x="25400" y="121920"/>
                  </a:lnTo>
                  <a:lnTo>
                    <a:pt x="25400" y="115570"/>
                  </a:lnTo>
                  <a:close/>
                </a:path>
                <a:path w="25400" h="1049020">
                  <a:moveTo>
                    <a:pt x="25400" y="121920"/>
                  </a:moveTo>
                  <a:lnTo>
                    <a:pt x="0" y="121920"/>
                  </a:lnTo>
                  <a:lnTo>
                    <a:pt x="0" y="128270"/>
                  </a:lnTo>
                  <a:lnTo>
                    <a:pt x="25400" y="128270"/>
                  </a:lnTo>
                  <a:lnTo>
                    <a:pt x="25400" y="121920"/>
                  </a:lnTo>
                  <a:close/>
                </a:path>
                <a:path w="25400" h="1049020">
                  <a:moveTo>
                    <a:pt x="25400" y="128270"/>
                  </a:moveTo>
                  <a:lnTo>
                    <a:pt x="0" y="128270"/>
                  </a:lnTo>
                  <a:lnTo>
                    <a:pt x="0" y="134620"/>
                  </a:lnTo>
                  <a:lnTo>
                    <a:pt x="25400" y="134620"/>
                  </a:lnTo>
                  <a:lnTo>
                    <a:pt x="25400" y="128270"/>
                  </a:lnTo>
                  <a:close/>
                </a:path>
                <a:path w="25400" h="1049020">
                  <a:moveTo>
                    <a:pt x="25400" y="134620"/>
                  </a:moveTo>
                  <a:lnTo>
                    <a:pt x="0" y="134620"/>
                  </a:lnTo>
                  <a:lnTo>
                    <a:pt x="0" y="140970"/>
                  </a:lnTo>
                  <a:lnTo>
                    <a:pt x="25400" y="140970"/>
                  </a:lnTo>
                  <a:lnTo>
                    <a:pt x="25400" y="134620"/>
                  </a:lnTo>
                  <a:close/>
                </a:path>
                <a:path w="25400" h="1049020">
                  <a:moveTo>
                    <a:pt x="25400" y="140970"/>
                  </a:moveTo>
                  <a:lnTo>
                    <a:pt x="0" y="140970"/>
                  </a:lnTo>
                  <a:lnTo>
                    <a:pt x="0" y="147320"/>
                  </a:lnTo>
                  <a:lnTo>
                    <a:pt x="25400" y="147320"/>
                  </a:lnTo>
                  <a:lnTo>
                    <a:pt x="25400" y="140970"/>
                  </a:lnTo>
                  <a:close/>
                </a:path>
                <a:path w="25400" h="1049020">
                  <a:moveTo>
                    <a:pt x="25400" y="148590"/>
                  </a:moveTo>
                  <a:lnTo>
                    <a:pt x="0" y="148590"/>
                  </a:lnTo>
                  <a:lnTo>
                    <a:pt x="0" y="153670"/>
                  </a:lnTo>
                  <a:lnTo>
                    <a:pt x="25400" y="153670"/>
                  </a:lnTo>
                  <a:lnTo>
                    <a:pt x="25400" y="148590"/>
                  </a:lnTo>
                  <a:close/>
                </a:path>
                <a:path w="25400" h="1049020">
                  <a:moveTo>
                    <a:pt x="25400" y="147320"/>
                  </a:moveTo>
                  <a:lnTo>
                    <a:pt x="0" y="147320"/>
                  </a:lnTo>
                  <a:lnTo>
                    <a:pt x="0" y="148590"/>
                  </a:lnTo>
                  <a:lnTo>
                    <a:pt x="25400" y="148590"/>
                  </a:lnTo>
                  <a:lnTo>
                    <a:pt x="25400" y="147320"/>
                  </a:lnTo>
                  <a:close/>
                </a:path>
                <a:path w="25400" h="1049020">
                  <a:moveTo>
                    <a:pt x="25400" y="153670"/>
                  </a:moveTo>
                  <a:lnTo>
                    <a:pt x="0" y="153670"/>
                  </a:lnTo>
                  <a:lnTo>
                    <a:pt x="0" y="160020"/>
                  </a:lnTo>
                  <a:lnTo>
                    <a:pt x="25400" y="160020"/>
                  </a:lnTo>
                  <a:lnTo>
                    <a:pt x="25400" y="153670"/>
                  </a:lnTo>
                  <a:close/>
                </a:path>
                <a:path w="25400" h="1049020">
                  <a:moveTo>
                    <a:pt x="25400" y="160020"/>
                  </a:moveTo>
                  <a:lnTo>
                    <a:pt x="0" y="160020"/>
                  </a:lnTo>
                  <a:lnTo>
                    <a:pt x="0" y="166370"/>
                  </a:lnTo>
                  <a:lnTo>
                    <a:pt x="25400" y="166370"/>
                  </a:lnTo>
                  <a:lnTo>
                    <a:pt x="25400" y="160020"/>
                  </a:lnTo>
                  <a:close/>
                </a:path>
                <a:path w="25400" h="1049020">
                  <a:moveTo>
                    <a:pt x="25400" y="166370"/>
                  </a:moveTo>
                  <a:lnTo>
                    <a:pt x="0" y="166370"/>
                  </a:lnTo>
                  <a:lnTo>
                    <a:pt x="0" y="172720"/>
                  </a:lnTo>
                  <a:lnTo>
                    <a:pt x="25400" y="172720"/>
                  </a:lnTo>
                  <a:lnTo>
                    <a:pt x="25400" y="166370"/>
                  </a:lnTo>
                  <a:close/>
                </a:path>
                <a:path w="25400" h="1049020">
                  <a:moveTo>
                    <a:pt x="25400" y="172720"/>
                  </a:moveTo>
                  <a:lnTo>
                    <a:pt x="0" y="172720"/>
                  </a:lnTo>
                  <a:lnTo>
                    <a:pt x="0" y="179070"/>
                  </a:lnTo>
                  <a:lnTo>
                    <a:pt x="25400" y="179070"/>
                  </a:lnTo>
                  <a:lnTo>
                    <a:pt x="25400" y="172720"/>
                  </a:lnTo>
                  <a:close/>
                </a:path>
                <a:path w="25400" h="1049020">
                  <a:moveTo>
                    <a:pt x="25400" y="179070"/>
                  </a:moveTo>
                  <a:lnTo>
                    <a:pt x="0" y="179070"/>
                  </a:lnTo>
                  <a:lnTo>
                    <a:pt x="0" y="185420"/>
                  </a:lnTo>
                  <a:lnTo>
                    <a:pt x="25400" y="185420"/>
                  </a:lnTo>
                  <a:lnTo>
                    <a:pt x="25400" y="179070"/>
                  </a:lnTo>
                  <a:close/>
                </a:path>
                <a:path w="25400" h="1049020">
                  <a:moveTo>
                    <a:pt x="25400" y="185420"/>
                  </a:moveTo>
                  <a:lnTo>
                    <a:pt x="0" y="185420"/>
                  </a:lnTo>
                  <a:lnTo>
                    <a:pt x="0" y="210820"/>
                  </a:lnTo>
                  <a:lnTo>
                    <a:pt x="25400" y="210820"/>
                  </a:lnTo>
                  <a:lnTo>
                    <a:pt x="25400" y="185420"/>
                  </a:lnTo>
                  <a:close/>
                </a:path>
                <a:path w="25400" h="1049020">
                  <a:moveTo>
                    <a:pt x="25400" y="210820"/>
                  </a:moveTo>
                  <a:lnTo>
                    <a:pt x="0" y="210820"/>
                  </a:lnTo>
                  <a:lnTo>
                    <a:pt x="0" y="217170"/>
                  </a:lnTo>
                  <a:lnTo>
                    <a:pt x="25400" y="217170"/>
                  </a:lnTo>
                  <a:lnTo>
                    <a:pt x="25400" y="210820"/>
                  </a:lnTo>
                  <a:close/>
                </a:path>
                <a:path w="25400" h="1049020">
                  <a:moveTo>
                    <a:pt x="25400" y="217170"/>
                  </a:moveTo>
                  <a:lnTo>
                    <a:pt x="0" y="217170"/>
                  </a:lnTo>
                  <a:lnTo>
                    <a:pt x="0" y="223520"/>
                  </a:lnTo>
                  <a:lnTo>
                    <a:pt x="25400" y="223520"/>
                  </a:lnTo>
                  <a:lnTo>
                    <a:pt x="25400" y="217170"/>
                  </a:lnTo>
                  <a:close/>
                </a:path>
                <a:path w="25400" h="1049020">
                  <a:moveTo>
                    <a:pt x="25400" y="223520"/>
                  </a:moveTo>
                  <a:lnTo>
                    <a:pt x="0" y="223520"/>
                  </a:lnTo>
                  <a:lnTo>
                    <a:pt x="0" y="229869"/>
                  </a:lnTo>
                  <a:lnTo>
                    <a:pt x="25400" y="229869"/>
                  </a:lnTo>
                  <a:lnTo>
                    <a:pt x="25400" y="223520"/>
                  </a:lnTo>
                  <a:close/>
                </a:path>
                <a:path w="25400" h="1049020">
                  <a:moveTo>
                    <a:pt x="25400" y="229870"/>
                  </a:moveTo>
                  <a:lnTo>
                    <a:pt x="0" y="229870"/>
                  </a:lnTo>
                  <a:lnTo>
                    <a:pt x="0" y="233680"/>
                  </a:lnTo>
                  <a:lnTo>
                    <a:pt x="25400" y="233680"/>
                  </a:lnTo>
                  <a:lnTo>
                    <a:pt x="25400" y="229870"/>
                  </a:lnTo>
                  <a:close/>
                </a:path>
                <a:path w="25400" h="1049020">
                  <a:moveTo>
                    <a:pt x="25400" y="233680"/>
                  </a:moveTo>
                  <a:lnTo>
                    <a:pt x="0" y="233680"/>
                  </a:lnTo>
                  <a:lnTo>
                    <a:pt x="0" y="236220"/>
                  </a:lnTo>
                  <a:lnTo>
                    <a:pt x="25400" y="236220"/>
                  </a:lnTo>
                  <a:lnTo>
                    <a:pt x="25400" y="233680"/>
                  </a:lnTo>
                  <a:close/>
                </a:path>
                <a:path w="25400" h="1049020">
                  <a:moveTo>
                    <a:pt x="25400" y="236220"/>
                  </a:moveTo>
                  <a:lnTo>
                    <a:pt x="0" y="236220"/>
                  </a:lnTo>
                  <a:lnTo>
                    <a:pt x="0" y="248919"/>
                  </a:lnTo>
                  <a:lnTo>
                    <a:pt x="25400" y="248919"/>
                  </a:lnTo>
                  <a:lnTo>
                    <a:pt x="25400" y="236220"/>
                  </a:lnTo>
                  <a:close/>
                </a:path>
                <a:path w="25400" h="1049020">
                  <a:moveTo>
                    <a:pt x="25400" y="248920"/>
                  </a:moveTo>
                  <a:lnTo>
                    <a:pt x="0" y="248920"/>
                  </a:lnTo>
                  <a:lnTo>
                    <a:pt x="0" y="255269"/>
                  </a:lnTo>
                  <a:lnTo>
                    <a:pt x="25400" y="255269"/>
                  </a:lnTo>
                  <a:lnTo>
                    <a:pt x="25400" y="248920"/>
                  </a:lnTo>
                  <a:close/>
                </a:path>
                <a:path w="25400" h="1049020">
                  <a:moveTo>
                    <a:pt x="25400" y="255270"/>
                  </a:moveTo>
                  <a:lnTo>
                    <a:pt x="0" y="255270"/>
                  </a:lnTo>
                  <a:lnTo>
                    <a:pt x="0" y="265430"/>
                  </a:lnTo>
                  <a:lnTo>
                    <a:pt x="25400" y="265430"/>
                  </a:lnTo>
                  <a:lnTo>
                    <a:pt x="25400" y="255270"/>
                  </a:lnTo>
                  <a:close/>
                </a:path>
                <a:path w="25400" h="1049020">
                  <a:moveTo>
                    <a:pt x="25400" y="265430"/>
                  </a:moveTo>
                  <a:lnTo>
                    <a:pt x="0" y="265430"/>
                  </a:lnTo>
                  <a:lnTo>
                    <a:pt x="0" y="271780"/>
                  </a:lnTo>
                  <a:lnTo>
                    <a:pt x="25400" y="271780"/>
                  </a:lnTo>
                  <a:lnTo>
                    <a:pt x="25400" y="265430"/>
                  </a:lnTo>
                  <a:close/>
                </a:path>
                <a:path w="25400" h="1049020">
                  <a:moveTo>
                    <a:pt x="25400" y="271780"/>
                  </a:moveTo>
                  <a:lnTo>
                    <a:pt x="0" y="271780"/>
                  </a:lnTo>
                  <a:lnTo>
                    <a:pt x="0" y="280669"/>
                  </a:lnTo>
                  <a:lnTo>
                    <a:pt x="25400" y="280669"/>
                  </a:lnTo>
                  <a:lnTo>
                    <a:pt x="25400" y="271780"/>
                  </a:lnTo>
                  <a:close/>
                </a:path>
                <a:path w="25400" h="1049020">
                  <a:moveTo>
                    <a:pt x="25400" y="280670"/>
                  </a:moveTo>
                  <a:lnTo>
                    <a:pt x="0" y="280670"/>
                  </a:lnTo>
                  <a:lnTo>
                    <a:pt x="0" y="285750"/>
                  </a:lnTo>
                  <a:lnTo>
                    <a:pt x="25400" y="285750"/>
                  </a:lnTo>
                  <a:lnTo>
                    <a:pt x="25400" y="280670"/>
                  </a:lnTo>
                  <a:close/>
                </a:path>
                <a:path w="25400" h="1049020">
                  <a:moveTo>
                    <a:pt x="25400" y="285750"/>
                  </a:moveTo>
                  <a:lnTo>
                    <a:pt x="0" y="285750"/>
                  </a:lnTo>
                  <a:lnTo>
                    <a:pt x="0" y="287019"/>
                  </a:lnTo>
                  <a:lnTo>
                    <a:pt x="25400" y="287019"/>
                  </a:lnTo>
                  <a:lnTo>
                    <a:pt x="25400" y="285750"/>
                  </a:lnTo>
                  <a:close/>
                </a:path>
                <a:path w="25400" h="1049020">
                  <a:moveTo>
                    <a:pt x="25400" y="287020"/>
                  </a:moveTo>
                  <a:lnTo>
                    <a:pt x="0" y="287020"/>
                  </a:lnTo>
                  <a:lnTo>
                    <a:pt x="0" y="293369"/>
                  </a:lnTo>
                  <a:lnTo>
                    <a:pt x="25400" y="293369"/>
                  </a:lnTo>
                  <a:lnTo>
                    <a:pt x="25400" y="287020"/>
                  </a:lnTo>
                  <a:close/>
                </a:path>
                <a:path w="25400" h="1049020">
                  <a:moveTo>
                    <a:pt x="25400" y="293370"/>
                  </a:moveTo>
                  <a:lnTo>
                    <a:pt x="0" y="293370"/>
                  </a:lnTo>
                  <a:lnTo>
                    <a:pt x="0" y="303530"/>
                  </a:lnTo>
                  <a:lnTo>
                    <a:pt x="25400" y="303530"/>
                  </a:lnTo>
                  <a:lnTo>
                    <a:pt x="25400" y="293370"/>
                  </a:lnTo>
                  <a:close/>
                </a:path>
                <a:path w="25400" h="1049020">
                  <a:moveTo>
                    <a:pt x="25400" y="303530"/>
                  </a:moveTo>
                  <a:lnTo>
                    <a:pt x="0" y="303530"/>
                  </a:lnTo>
                  <a:lnTo>
                    <a:pt x="0" y="312419"/>
                  </a:lnTo>
                  <a:lnTo>
                    <a:pt x="25400" y="312419"/>
                  </a:lnTo>
                  <a:lnTo>
                    <a:pt x="25400" y="303530"/>
                  </a:lnTo>
                  <a:close/>
                </a:path>
                <a:path w="25400" h="1049020">
                  <a:moveTo>
                    <a:pt x="25400" y="312420"/>
                  </a:moveTo>
                  <a:lnTo>
                    <a:pt x="0" y="312420"/>
                  </a:lnTo>
                  <a:lnTo>
                    <a:pt x="0" y="350520"/>
                  </a:lnTo>
                  <a:lnTo>
                    <a:pt x="25400" y="350520"/>
                  </a:lnTo>
                  <a:lnTo>
                    <a:pt x="25400" y="312420"/>
                  </a:lnTo>
                  <a:close/>
                </a:path>
                <a:path w="25400" h="1049020">
                  <a:moveTo>
                    <a:pt x="25400" y="350520"/>
                  </a:moveTo>
                  <a:lnTo>
                    <a:pt x="0" y="350520"/>
                  </a:lnTo>
                  <a:lnTo>
                    <a:pt x="0" y="354330"/>
                  </a:lnTo>
                  <a:lnTo>
                    <a:pt x="25400" y="354330"/>
                  </a:lnTo>
                  <a:lnTo>
                    <a:pt x="25400" y="350520"/>
                  </a:lnTo>
                  <a:close/>
                </a:path>
                <a:path w="25400" h="1049020">
                  <a:moveTo>
                    <a:pt x="25400" y="354330"/>
                  </a:moveTo>
                  <a:lnTo>
                    <a:pt x="0" y="354330"/>
                  </a:lnTo>
                  <a:lnTo>
                    <a:pt x="0" y="356870"/>
                  </a:lnTo>
                  <a:lnTo>
                    <a:pt x="25400" y="356870"/>
                  </a:lnTo>
                  <a:lnTo>
                    <a:pt x="25400" y="354330"/>
                  </a:lnTo>
                  <a:close/>
                </a:path>
                <a:path w="25400" h="1049020">
                  <a:moveTo>
                    <a:pt x="25400" y="356870"/>
                  </a:moveTo>
                  <a:lnTo>
                    <a:pt x="0" y="356870"/>
                  </a:lnTo>
                  <a:lnTo>
                    <a:pt x="0" y="363220"/>
                  </a:lnTo>
                  <a:lnTo>
                    <a:pt x="25400" y="363220"/>
                  </a:lnTo>
                  <a:lnTo>
                    <a:pt x="25400" y="356870"/>
                  </a:lnTo>
                  <a:close/>
                </a:path>
                <a:path w="25400" h="1049020">
                  <a:moveTo>
                    <a:pt x="25400" y="363220"/>
                  </a:moveTo>
                  <a:lnTo>
                    <a:pt x="0" y="363220"/>
                  </a:lnTo>
                  <a:lnTo>
                    <a:pt x="0" y="367030"/>
                  </a:lnTo>
                  <a:lnTo>
                    <a:pt x="25400" y="367030"/>
                  </a:lnTo>
                  <a:lnTo>
                    <a:pt x="25400" y="363220"/>
                  </a:lnTo>
                  <a:close/>
                </a:path>
                <a:path w="25400" h="1049020">
                  <a:moveTo>
                    <a:pt x="25400" y="367030"/>
                  </a:moveTo>
                  <a:lnTo>
                    <a:pt x="0" y="367030"/>
                  </a:lnTo>
                  <a:lnTo>
                    <a:pt x="0" y="405130"/>
                  </a:lnTo>
                  <a:lnTo>
                    <a:pt x="25400" y="405130"/>
                  </a:lnTo>
                  <a:lnTo>
                    <a:pt x="25400" y="367030"/>
                  </a:lnTo>
                  <a:close/>
                </a:path>
                <a:path w="25400" h="1049020">
                  <a:moveTo>
                    <a:pt x="25400" y="405130"/>
                  </a:moveTo>
                  <a:lnTo>
                    <a:pt x="0" y="405130"/>
                  </a:lnTo>
                  <a:lnTo>
                    <a:pt x="0" y="414020"/>
                  </a:lnTo>
                  <a:lnTo>
                    <a:pt x="25400" y="414020"/>
                  </a:lnTo>
                  <a:lnTo>
                    <a:pt x="25400" y="405130"/>
                  </a:lnTo>
                  <a:close/>
                </a:path>
                <a:path w="25400" h="1049020">
                  <a:moveTo>
                    <a:pt x="25400" y="414020"/>
                  </a:moveTo>
                  <a:lnTo>
                    <a:pt x="0" y="414020"/>
                  </a:lnTo>
                  <a:lnTo>
                    <a:pt x="0" y="420370"/>
                  </a:lnTo>
                  <a:lnTo>
                    <a:pt x="25400" y="420370"/>
                  </a:lnTo>
                  <a:lnTo>
                    <a:pt x="25400" y="414020"/>
                  </a:lnTo>
                  <a:close/>
                </a:path>
                <a:path w="25400" h="1049020">
                  <a:moveTo>
                    <a:pt x="25400" y="420370"/>
                  </a:moveTo>
                  <a:lnTo>
                    <a:pt x="0" y="420370"/>
                  </a:lnTo>
                  <a:lnTo>
                    <a:pt x="0" y="426720"/>
                  </a:lnTo>
                  <a:lnTo>
                    <a:pt x="25400" y="426720"/>
                  </a:lnTo>
                  <a:lnTo>
                    <a:pt x="25400" y="420370"/>
                  </a:lnTo>
                  <a:close/>
                </a:path>
                <a:path w="25400" h="1049020">
                  <a:moveTo>
                    <a:pt x="25400" y="426720"/>
                  </a:moveTo>
                  <a:lnTo>
                    <a:pt x="0" y="426720"/>
                  </a:lnTo>
                  <a:lnTo>
                    <a:pt x="0" y="430530"/>
                  </a:lnTo>
                  <a:lnTo>
                    <a:pt x="25400" y="430530"/>
                  </a:lnTo>
                  <a:lnTo>
                    <a:pt x="25400" y="426720"/>
                  </a:lnTo>
                  <a:close/>
                </a:path>
                <a:path w="25400" h="1049020">
                  <a:moveTo>
                    <a:pt x="25400" y="430530"/>
                  </a:moveTo>
                  <a:lnTo>
                    <a:pt x="0" y="430530"/>
                  </a:lnTo>
                  <a:lnTo>
                    <a:pt x="0" y="436880"/>
                  </a:lnTo>
                  <a:lnTo>
                    <a:pt x="25400" y="436880"/>
                  </a:lnTo>
                  <a:lnTo>
                    <a:pt x="25400" y="430530"/>
                  </a:lnTo>
                  <a:close/>
                </a:path>
                <a:path w="25400" h="1049020">
                  <a:moveTo>
                    <a:pt x="25400" y="436880"/>
                  </a:moveTo>
                  <a:lnTo>
                    <a:pt x="0" y="436880"/>
                  </a:lnTo>
                  <a:lnTo>
                    <a:pt x="0" y="439420"/>
                  </a:lnTo>
                  <a:lnTo>
                    <a:pt x="25400" y="439420"/>
                  </a:lnTo>
                  <a:lnTo>
                    <a:pt x="25400" y="436880"/>
                  </a:lnTo>
                  <a:close/>
                </a:path>
                <a:path w="25400" h="1049020">
                  <a:moveTo>
                    <a:pt x="25400" y="439420"/>
                  </a:moveTo>
                  <a:lnTo>
                    <a:pt x="0" y="439420"/>
                  </a:lnTo>
                  <a:lnTo>
                    <a:pt x="0" y="443230"/>
                  </a:lnTo>
                  <a:lnTo>
                    <a:pt x="25400" y="443230"/>
                  </a:lnTo>
                  <a:lnTo>
                    <a:pt x="25400" y="439420"/>
                  </a:lnTo>
                  <a:close/>
                </a:path>
                <a:path w="25400" h="1049020">
                  <a:moveTo>
                    <a:pt x="25400" y="443230"/>
                  </a:moveTo>
                  <a:lnTo>
                    <a:pt x="0" y="443230"/>
                  </a:lnTo>
                  <a:lnTo>
                    <a:pt x="0" y="445770"/>
                  </a:lnTo>
                  <a:lnTo>
                    <a:pt x="25400" y="445770"/>
                  </a:lnTo>
                  <a:lnTo>
                    <a:pt x="25400" y="443230"/>
                  </a:lnTo>
                  <a:close/>
                </a:path>
                <a:path w="25400" h="1049020">
                  <a:moveTo>
                    <a:pt x="25400" y="445770"/>
                  </a:moveTo>
                  <a:lnTo>
                    <a:pt x="0" y="445770"/>
                  </a:lnTo>
                  <a:lnTo>
                    <a:pt x="0" y="452120"/>
                  </a:lnTo>
                  <a:lnTo>
                    <a:pt x="25400" y="452120"/>
                  </a:lnTo>
                  <a:lnTo>
                    <a:pt x="25400" y="445770"/>
                  </a:lnTo>
                  <a:close/>
                </a:path>
                <a:path w="25400" h="1049020">
                  <a:moveTo>
                    <a:pt x="25400" y="452120"/>
                  </a:moveTo>
                  <a:lnTo>
                    <a:pt x="0" y="452120"/>
                  </a:lnTo>
                  <a:lnTo>
                    <a:pt x="0" y="477520"/>
                  </a:lnTo>
                  <a:lnTo>
                    <a:pt x="25400" y="477520"/>
                  </a:lnTo>
                  <a:lnTo>
                    <a:pt x="25400" y="452120"/>
                  </a:lnTo>
                  <a:close/>
                </a:path>
                <a:path w="25400" h="1049020">
                  <a:moveTo>
                    <a:pt x="25400" y="477520"/>
                  </a:moveTo>
                  <a:lnTo>
                    <a:pt x="0" y="477520"/>
                  </a:lnTo>
                  <a:lnTo>
                    <a:pt x="0" y="483870"/>
                  </a:lnTo>
                  <a:lnTo>
                    <a:pt x="25400" y="483870"/>
                  </a:lnTo>
                  <a:lnTo>
                    <a:pt x="25400" y="477520"/>
                  </a:lnTo>
                  <a:close/>
                </a:path>
                <a:path w="25400" h="1049020">
                  <a:moveTo>
                    <a:pt x="25400" y="483870"/>
                  </a:moveTo>
                  <a:lnTo>
                    <a:pt x="0" y="483870"/>
                  </a:lnTo>
                  <a:lnTo>
                    <a:pt x="0" y="496570"/>
                  </a:lnTo>
                  <a:lnTo>
                    <a:pt x="25400" y="496570"/>
                  </a:lnTo>
                  <a:lnTo>
                    <a:pt x="25400" y="483870"/>
                  </a:lnTo>
                  <a:close/>
                </a:path>
                <a:path w="25400" h="1049020">
                  <a:moveTo>
                    <a:pt x="25400" y="496570"/>
                  </a:moveTo>
                  <a:lnTo>
                    <a:pt x="0" y="496570"/>
                  </a:lnTo>
                  <a:lnTo>
                    <a:pt x="0" y="513080"/>
                  </a:lnTo>
                  <a:lnTo>
                    <a:pt x="25400" y="513080"/>
                  </a:lnTo>
                  <a:lnTo>
                    <a:pt x="25400" y="496570"/>
                  </a:lnTo>
                  <a:close/>
                </a:path>
                <a:path w="25400" h="1049020">
                  <a:moveTo>
                    <a:pt x="25400" y="513080"/>
                  </a:moveTo>
                  <a:lnTo>
                    <a:pt x="0" y="513080"/>
                  </a:lnTo>
                  <a:lnTo>
                    <a:pt x="0" y="515620"/>
                  </a:lnTo>
                  <a:lnTo>
                    <a:pt x="25400" y="515620"/>
                  </a:lnTo>
                  <a:lnTo>
                    <a:pt x="25400" y="513080"/>
                  </a:lnTo>
                  <a:close/>
                </a:path>
                <a:path w="25400" h="1049020">
                  <a:moveTo>
                    <a:pt x="25400" y="515620"/>
                  </a:moveTo>
                  <a:lnTo>
                    <a:pt x="0" y="515620"/>
                  </a:lnTo>
                  <a:lnTo>
                    <a:pt x="0" y="519430"/>
                  </a:lnTo>
                  <a:lnTo>
                    <a:pt x="25400" y="519430"/>
                  </a:lnTo>
                  <a:lnTo>
                    <a:pt x="25400" y="515620"/>
                  </a:lnTo>
                  <a:close/>
                </a:path>
                <a:path w="25400" h="1049020">
                  <a:moveTo>
                    <a:pt x="25400" y="519430"/>
                  </a:moveTo>
                  <a:lnTo>
                    <a:pt x="0" y="519430"/>
                  </a:lnTo>
                  <a:lnTo>
                    <a:pt x="0" y="521969"/>
                  </a:lnTo>
                  <a:lnTo>
                    <a:pt x="25400" y="521969"/>
                  </a:lnTo>
                  <a:lnTo>
                    <a:pt x="25400" y="519430"/>
                  </a:lnTo>
                  <a:close/>
                </a:path>
                <a:path w="25400" h="1049020">
                  <a:moveTo>
                    <a:pt x="25400" y="521970"/>
                  </a:moveTo>
                  <a:lnTo>
                    <a:pt x="0" y="521970"/>
                  </a:lnTo>
                  <a:lnTo>
                    <a:pt x="0" y="525780"/>
                  </a:lnTo>
                  <a:lnTo>
                    <a:pt x="25400" y="525780"/>
                  </a:lnTo>
                  <a:lnTo>
                    <a:pt x="25400" y="521970"/>
                  </a:lnTo>
                  <a:close/>
                </a:path>
                <a:path w="25400" h="1049020">
                  <a:moveTo>
                    <a:pt x="25400" y="525780"/>
                  </a:moveTo>
                  <a:lnTo>
                    <a:pt x="0" y="525780"/>
                  </a:lnTo>
                  <a:lnTo>
                    <a:pt x="0" y="532130"/>
                  </a:lnTo>
                  <a:lnTo>
                    <a:pt x="25400" y="532130"/>
                  </a:lnTo>
                  <a:lnTo>
                    <a:pt x="25400" y="525780"/>
                  </a:lnTo>
                  <a:close/>
                </a:path>
                <a:path w="25400" h="1049020">
                  <a:moveTo>
                    <a:pt x="25400" y="532130"/>
                  </a:moveTo>
                  <a:lnTo>
                    <a:pt x="0" y="532130"/>
                  </a:lnTo>
                  <a:lnTo>
                    <a:pt x="0" y="541020"/>
                  </a:lnTo>
                  <a:lnTo>
                    <a:pt x="25400" y="541020"/>
                  </a:lnTo>
                  <a:lnTo>
                    <a:pt x="25400" y="532130"/>
                  </a:lnTo>
                  <a:close/>
                </a:path>
                <a:path w="25400" h="1049020">
                  <a:moveTo>
                    <a:pt x="25400" y="541020"/>
                  </a:moveTo>
                  <a:lnTo>
                    <a:pt x="0" y="541020"/>
                  </a:lnTo>
                  <a:lnTo>
                    <a:pt x="0" y="553720"/>
                  </a:lnTo>
                  <a:lnTo>
                    <a:pt x="25400" y="553720"/>
                  </a:lnTo>
                  <a:lnTo>
                    <a:pt x="25400" y="541020"/>
                  </a:lnTo>
                  <a:close/>
                </a:path>
                <a:path w="25400" h="1049020">
                  <a:moveTo>
                    <a:pt x="25400" y="553720"/>
                  </a:moveTo>
                  <a:lnTo>
                    <a:pt x="0" y="553720"/>
                  </a:lnTo>
                  <a:lnTo>
                    <a:pt x="0" y="563880"/>
                  </a:lnTo>
                  <a:lnTo>
                    <a:pt x="25400" y="563880"/>
                  </a:lnTo>
                  <a:lnTo>
                    <a:pt x="25400" y="553720"/>
                  </a:lnTo>
                  <a:close/>
                </a:path>
                <a:path w="25400" h="1049020">
                  <a:moveTo>
                    <a:pt x="25400" y="563880"/>
                  </a:moveTo>
                  <a:lnTo>
                    <a:pt x="0" y="563880"/>
                  </a:lnTo>
                  <a:lnTo>
                    <a:pt x="0" y="566420"/>
                  </a:lnTo>
                  <a:lnTo>
                    <a:pt x="25400" y="566420"/>
                  </a:lnTo>
                  <a:lnTo>
                    <a:pt x="25400" y="563880"/>
                  </a:lnTo>
                  <a:close/>
                </a:path>
                <a:path w="25400" h="1049020">
                  <a:moveTo>
                    <a:pt x="25400" y="566420"/>
                  </a:moveTo>
                  <a:lnTo>
                    <a:pt x="0" y="566420"/>
                  </a:lnTo>
                  <a:lnTo>
                    <a:pt x="0" y="572770"/>
                  </a:lnTo>
                  <a:lnTo>
                    <a:pt x="25400" y="572770"/>
                  </a:lnTo>
                  <a:lnTo>
                    <a:pt x="25400" y="566420"/>
                  </a:lnTo>
                  <a:close/>
                </a:path>
                <a:path w="25400" h="1049020">
                  <a:moveTo>
                    <a:pt x="25400" y="572770"/>
                  </a:moveTo>
                  <a:lnTo>
                    <a:pt x="0" y="572770"/>
                  </a:lnTo>
                  <a:lnTo>
                    <a:pt x="0" y="576580"/>
                  </a:lnTo>
                  <a:lnTo>
                    <a:pt x="25400" y="576580"/>
                  </a:lnTo>
                  <a:lnTo>
                    <a:pt x="25400" y="572770"/>
                  </a:lnTo>
                  <a:close/>
                </a:path>
                <a:path w="25400" h="1049020">
                  <a:moveTo>
                    <a:pt x="25400" y="576580"/>
                  </a:moveTo>
                  <a:lnTo>
                    <a:pt x="0" y="576580"/>
                  </a:lnTo>
                  <a:lnTo>
                    <a:pt x="0" y="582930"/>
                  </a:lnTo>
                  <a:lnTo>
                    <a:pt x="25400" y="582930"/>
                  </a:lnTo>
                  <a:lnTo>
                    <a:pt x="25400" y="576580"/>
                  </a:lnTo>
                  <a:close/>
                </a:path>
                <a:path w="25400" h="1049020">
                  <a:moveTo>
                    <a:pt x="25400" y="582930"/>
                  </a:moveTo>
                  <a:lnTo>
                    <a:pt x="0" y="582930"/>
                  </a:lnTo>
                  <a:lnTo>
                    <a:pt x="0" y="585470"/>
                  </a:lnTo>
                  <a:lnTo>
                    <a:pt x="25400" y="585470"/>
                  </a:lnTo>
                  <a:lnTo>
                    <a:pt x="25400" y="582930"/>
                  </a:lnTo>
                  <a:close/>
                </a:path>
                <a:path w="25400" h="1049020">
                  <a:moveTo>
                    <a:pt x="25400" y="585470"/>
                  </a:moveTo>
                  <a:lnTo>
                    <a:pt x="0" y="585470"/>
                  </a:lnTo>
                  <a:lnTo>
                    <a:pt x="0" y="589280"/>
                  </a:lnTo>
                  <a:lnTo>
                    <a:pt x="25400" y="589280"/>
                  </a:lnTo>
                  <a:lnTo>
                    <a:pt x="25400" y="585470"/>
                  </a:lnTo>
                  <a:close/>
                </a:path>
                <a:path w="25400" h="1049020">
                  <a:moveTo>
                    <a:pt x="25400" y="589280"/>
                  </a:moveTo>
                  <a:lnTo>
                    <a:pt x="0" y="589280"/>
                  </a:lnTo>
                  <a:lnTo>
                    <a:pt x="0" y="591820"/>
                  </a:lnTo>
                  <a:lnTo>
                    <a:pt x="25400" y="591820"/>
                  </a:lnTo>
                  <a:lnTo>
                    <a:pt x="25400" y="589280"/>
                  </a:lnTo>
                  <a:close/>
                </a:path>
                <a:path w="25400" h="1049020">
                  <a:moveTo>
                    <a:pt x="25400" y="591820"/>
                  </a:moveTo>
                  <a:lnTo>
                    <a:pt x="0" y="591820"/>
                  </a:lnTo>
                  <a:lnTo>
                    <a:pt x="0" y="598170"/>
                  </a:lnTo>
                  <a:lnTo>
                    <a:pt x="25400" y="598170"/>
                  </a:lnTo>
                  <a:lnTo>
                    <a:pt x="25400" y="591820"/>
                  </a:lnTo>
                  <a:close/>
                </a:path>
                <a:path w="25400" h="1049020">
                  <a:moveTo>
                    <a:pt x="25400" y="598170"/>
                  </a:moveTo>
                  <a:lnTo>
                    <a:pt x="0" y="598170"/>
                  </a:lnTo>
                  <a:lnTo>
                    <a:pt x="0" y="617220"/>
                  </a:lnTo>
                  <a:lnTo>
                    <a:pt x="25400" y="617220"/>
                  </a:lnTo>
                  <a:lnTo>
                    <a:pt x="25400" y="598170"/>
                  </a:lnTo>
                  <a:close/>
                </a:path>
                <a:path w="25400" h="1049020">
                  <a:moveTo>
                    <a:pt x="25400" y="617220"/>
                  </a:moveTo>
                  <a:lnTo>
                    <a:pt x="0" y="617220"/>
                  </a:lnTo>
                  <a:lnTo>
                    <a:pt x="0" y="621030"/>
                  </a:lnTo>
                  <a:lnTo>
                    <a:pt x="25400" y="621030"/>
                  </a:lnTo>
                  <a:lnTo>
                    <a:pt x="25400" y="617220"/>
                  </a:lnTo>
                  <a:close/>
                </a:path>
                <a:path w="25400" h="1049020">
                  <a:moveTo>
                    <a:pt x="25400" y="621030"/>
                  </a:moveTo>
                  <a:lnTo>
                    <a:pt x="0" y="621030"/>
                  </a:lnTo>
                  <a:lnTo>
                    <a:pt x="0" y="633730"/>
                  </a:lnTo>
                  <a:lnTo>
                    <a:pt x="25400" y="633730"/>
                  </a:lnTo>
                  <a:lnTo>
                    <a:pt x="25400" y="621030"/>
                  </a:lnTo>
                  <a:close/>
                </a:path>
                <a:path w="25400" h="1049020">
                  <a:moveTo>
                    <a:pt x="25400" y="633730"/>
                  </a:moveTo>
                  <a:lnTo>
                    <a:pt x="0" y="633730"/>
                  </a:lnTo>
                  <a:lnTo>
                    <a:pt x="0" y="642620"/>
                  </a:lnTo>
                  <a:lnTo>
                    <a:pt x="25400" y="642620"/>
                  </a:lnTo>
                  <a:lnTo>
                    <a:pt x="25400" y="633730"/>
                  </a:lnTo>
                  <a:close/>
                </a:path>
                <a:path w="25400" h="1049020">
                  <a:moveTo>
                    <a:pt x="25400" y="642620"/>
                  </a:moveTo>
                  <a:lnTo>
                    <a:pt x="0" y="642620"/>
                  </a:lnTo>
                  <a:lnTo>
                    <a:pt x="0" y="646430"/>
                  </a:lnTo>
                  <a:lnTo>
                    <a:pt x="25400" y="646430"/>
                  </a:lnTo>
                  <a:lnTo>
                    <a:pt x="25400" y="642620"/>
                  </a:lnTo>
                  <a:close/>
                </a:path>
                <a:path w="25400" h="1049020">
                  <a:moveTo>
                    <a:pt x="25400" y="646430"/>
                  </a:moveTo>
                  <a:lnTo>
                    <a:pt x="0" y="646430"/>
                  </a:lnTo>
                  <a:lnTo>
                    <a:pt x="0" y="661670"/>
                  </a:lnTo>
                  <a:lnTo>
                    <a:pt x="25400" y="661670"/>
                  </a:lnTo>
                  <a:lnTo>
                    <a:pt x="25400" y="646430"/>
                  </a:lnTo>
                  <a:close/>
                </a:path>
                <a:path w="25400" h="1049020">
                  <a:moveTo>
                    <a:pt x="25400" y="661670"/>
                  </a:moveTo>
                  <a:lnTo>
                    <a:pt x="0" y="661670"/>
                  </a:lnTo>
                  <a:lnTo>
                    <a:pt x="0" y="668020"/>
                  </a:lnTo>
                  <a:lnTo>
                    <a:pt x="25400" y="668020"/>
                  </a:lnTo>
                  <a:lnTo>
                    <a:pt x="25400" y="661670"/>
                  </a:lnTo>
                  <a:close/>
                </a:path>
                <a:path w="25400" h="1049020">
                  <a:moveTo>
                    <a:pt x="25400" y="668020"/>
                  </a:moveTo>
                  <a:lnTo>
                    <a:pt x="0" y="668020"/>
                  </a:lnTo>
                  <a:lnTo>
                    <a:pt x="0" y="671830"/>
                  </a:lnTo>
                  <a:lnTo>
                    <a:pt x="25400" y="671830"/>
                  </a:lnTo>
                  <a:lnTo>
                    <a:pt x="25400" y="668020"/>
                  </a:lnTo>
                  <a:close/>
                </a:path>
                <a:path w="25400" h="1049020">
                  <a:moveTo>
                    <a:pt x="25400" y="671830"/>
                  </a:moveTo>
                  <a:lnTo>
                    <a:pt x="0" y="671830"/>
                  </a:lnTo>
                  <a:lnTo>
                    <a:pt x="0" y="674370"/>
                  </a:lnTo>
                  <a:lnTo>
                    <a:pt x="25400" y="674370"/>
                  </a:lnTo>
                  <a:lnTo>
                    <a:pt x="25400" y="671830"/>
                  </a:lnTo>
                  <a:close/>
                </a:path>
                <a:path w="25400" h="1049020">
                  <a:moveTo>
                    <a:pt x="25400" y="674370"/>
                  </a:moveTo>
                  <a:lnTo>
                    <a:pt x="0" y="674370"/>
                  </a:lnTo>
                  <a:lnTo>
                    <a:pt x="0" y="678180"/>
                  </a:lnTo>
                  <a:lnTo>
                    <a:pt x="25400" y="678180"/>
                  </a:lnTo>
                  <a:lnTo>
                    <a:pt x="25400" y="674370"/>
                  </a:lnTo>
                  <a:close/>
                </a:path>
                <a:path w="25400" h="1049020">
                  <a:moveTo>
                    <a:pt x="25400" y="678180"/>
                  </a:moveTo>
                  <a:lnTo>
                    <a:pt x="0" y="678180"/>
                  </a:lnTo>
                  <a:lnTo>
                    <a:pt x="0" y="684530"/>
                  </a:lnTo>
                  <a:lnTo>
                    <a:pt x="25400" y="684530"/>
                  </a:lnTo>
                  <a:lnTo>
                    <a:pt x="25400" y="678180"/>
                  </a:lnTo>
                  <a:close/>
                </a:path>
                <a:path w="25400" h="1049020">
                  <a:moveTo>
                    <a:pt x="25400" y="684530"/>
                  </a:moveTo>
                  <a:lnTo>
                    <a:pt x="0" y="684530"/>
                  </a:lnTo>
                  <a:lnTo>
                    <a:pt x="0" y="687070"/>
                  </a:lnTo>
                  <a:lnTo>
                    <a:pt x="25400" y="687070"/>
                  </a:lnTo>
                  <a:lnTo>
                    <a:pt x="25400" y="684530"/>
                  </a:lnTo>
                  <a:close/>
                </a:path>
                <a:path w="25400" h="1049020">
                  <a:moveTo>
                    <a:pt x="25400" y="687070"/>
                  </a:moveTo>
                  <a:lnTo>
                    <a:pt x="0" y="687070"/>
                  </a:lnTo>
                  <a:lnTo>
                    <a:pt x="0" y="693420"/>
                  </a:lnTo>
                  <a:lnTo>
                    <a:pt x="25400" y="693420"/>
                  </a:lnTo>
                  <a:lnTo>
                    <a:pt x="25400" y="687070"/>
                  </a:lnTo>
                  <a:close/>
                </a:path>
                <a:path w="25400" h="1049020">
                  <a:moveTo>
                    <a:pt x="25400" y="693420"/>
                  </a:moveTo>
                  <a:lnTo>
                    <a:pt x="0" y="693420"/>
                  </a:lnTo>
                  <a:lnTo>
                    <a:pt x="0" y="706120"/>
                  </a:lnTo>
                  <a:lnTo>
                    <a:pt x="25400" y="706120"/>
                  </a:lnTo>
                  <a:lnTo>
                    <a:pt x="25400" y="693420"/>
                  </a:lnTo>
                  <a:close/>
                </a:path>
                <a:path w="25400" h="1049020">
                  <a:moveTo>
                    <a:pt x="25400" y="1042670"/>
                  </a:moveTo>
                  <a:lnTo>
                    <a:pt x="0" y="1042670"/>
                  </a:lnTo>
                  <a:lnTo>
                    <a:pt x="0" y="1049020"/>
                  </a:lnTo>
                  <a:lnTo>
                    <a:pt x="25400" y="1049020"/>
                  </a:lnTo>
                  <a:lnTo>
                    <a:pt x="25400" y="1042670"/>
                  </a:lnTo>
                  <a:close/>
                </a:path>
                <a:path w="25400" h="1049020">
                  <a:moveTo>
                    <a:pt x="25400" y="1036320"/>
                  </a:moveTo>
                  <a:lnTo>
                    <a:pt x="0" y="1036320"/>
                  </a:lnTo>
                  <a:lnTo>
                    <a:pt x="0" y="1041400"/>
                  </a:lnTo>
                  <a:lnTo>
                    <a:pt x="25400" y="1041400"/>
                  </a:lnTo>
                  <a:lnTo>
                    <a:pt x="25400" y="1036320"/>
                  </a:lnTo>
                  <a:close/>
                </a:path>
                <a:path w="25400" h="1049020">
                  <a:moveTo>
                    <a:pt x="25400" y="1029970"/>
                  </a:moveTo>
                  <a:lnTo>
                    <a:pt x="0" y="1029970"/>
                  </a:lnTo>
                  <a:lnTo>
                    <a:pt x="0" y="1035050"/>
                  </a:lnTo>
                  <a:lnTo>
                    <a:pt x="25400" y="1035050"/>
                  </a:lnTo>
                  <a:lnTo>
                    <a:pt x="25400" y="1029970"/>
                  </a:lnTo>
                  <a:close/>
                </a:path>
                <a:path w="25400" h="1049020">
                  <a:moveTo>
                    <a:pt x="25400" y="1023620"/>
                  </a:moveTo>
                  <a:lnTo>
                    <a:pt x="0" y="1023620"/>
                  </a:lnTo>
                  <a:lnTo>
                    <a:pt x="0" y="1028700"/>
                  </a:lnTo>
                  <a:lnTo>
                    <a:pt x="25400" y="1028700"/>
                  </a:lnTo>
                  <a:lnTo>
                    <a:pt x="25400" y="1023620"/>
                  </a:lnTo>
                  <a:close/>
                </a:path>
                <a:path w="25400" h="1049020">
                  <a:moveTo>
                    <a:pt x="25400" y="1017270"/>
                  </a:moveTo>
                  <a:lnTo>
                    <a:pt x="0" y="1017270"/>
                  </a:lnTo>
                  <a:lnTo>
                    <a:pt x="0" y="1022350"/>
                  </a:lnTo>
                  <a:lnTo>
                    <a:pt x="25400" y="1022350"/>
                  </a:lnTo>
                  <a:lnTo>
                    <a:pt x="25400" y="1017270"/>
                  </a:lnTo>
                  <a:close/>
                </a:path>
                <a:path w="25400" h="1049020">
                  <a:moveTo>
                    <a:pt x="25400" y="1010920"/>
                  </a:moveTo>
                  <a:lnTo>
                    <a:pt x="0" y="1010920"/>
                  </a:lnTo>
                  <a:lnTo>
                    <a:pt x="0" y="1016000"/>
                  </a:lnTo>
                  <a:lnTo>
                    <a:pt x="25400" y="1016000"/>
                  </a:lnTo>
                  <a:lnTo>
                    <a:pt x="25400" y="1010920"/>
                  </a:lnTo>
                  <a:close/>
                </a:path>
                <a:path w="25400" h="1049020">
                  <a:moveTo>
                    <a:pt x="25400" y="1004570"/>
                  </a:moveTo>
                  <a:lnTo>
                    <a:pt x="0" y="1004570"/>
                  </a:lnTo>
                  <a:lnTo>
                    <a:pt x="0" y="1009650"/>
                  </a:lnTo>
                  <a:lnTo>
                    <a:pt x="25400" y="1009650"/>
                  </a:lnTo>
                  <a:lnTo>
                    <a:pt x="25400" y="1004570"/>
                  </a:lnTo>
                  <a:close/>
                </a:path>
                <a:path w="25400" h="1049020">
                  <a:moveTo>
                    <a:pt x="25400" y="998220"/>
                  </a:moveTo>
                  <a:lnTo>
                    <a:pt x="0" y="998220"/>
                  </a:lnTo>
                  <a:lnTo>
                    <a:pt x="0" y="1003300"/>
                  </a:lnTo>
                  <a:lnTo>
                    <a:pt x="25400" y="1003300"/>
                  </a:lnTo>
                  <a:lnTo>
                    <a:pt x="25400" y="998220"/>
                  </a:lnTo>
                  <a:close/>
                </a:path>
                <a:path w="25400" h="1049020">
                  <a:moveTo>
                    <a:pt x="25400" y="991870"/>
                  </a:moveTo>
                  <a:lnTo>
                    <a:pt x="0" y="991870"/>
                  </a:lnTo>
                  <a:lnTo>
                    <a:pt x="0" y="996950"/>
                  </a:lnTo>
                  <a:lnTo>
                    <a:pt x="25400" y="996950"/>
                  </a:lnTo>
                  <a:lnTo>
                    <a:pt x="25400" y="991870"/>
                  </a:lnTo>
                  <a:close/>
                </a:path>
                <a:path w="25400" h="1049020">
                  <a:moveTo>
                    <a:pt x="25400" y="985520"/>
                  </a:moveTo>
                  <a:lnTo>
                    <a:pt x="0" y="985520"/>
                  </a:lnTo>
                  <a:lnTo>
                    <a:pt x="0" y="990600"/>
                  </a:lnTo>
                  <a:lnTo>
                    <a:pt x="25400" y="990600"/>
                  </a:lnTo>
                  <a:lnTo>
                    <a:pt x="25400" y="985520"/>
                  </a:lnTo>
                  <a:close/>
                </a:path>
                <a:path w="25400" h="1049020">
                  <a:moveTo>
                    <a:pt x="25400" y="979170"/>
                  </a:moveTo>
                  <a:lnTo>
                    <a:pt x="0" y="979170"/>
                  </a:lnTo>
                  <a:lnTo>
                    <a:pt x="0" y="984250"/>
                  </a:lnTo>
                  <a:lnTo>
                    <a:pt x="25400" y="984250"/>
                  </a:lnTo>
                  <a:lnTo>
                    <a:pt x="25400" y="979170"/>
                  </a:lnTo>
                  <a:close/>
                </a:path>
                <a:path w="25400" h="1049020">
                  <a:moveTo>
                    <a:pt x="25400" y="972820"/>
                  </a:moveTo>
                  <a:lnTo>
                    <a:pt x="0" y="972820"/>
                  </a:lnTo>
                  <a:lnTo>
                    <a:pt x="0" y="977900"/>
                  </a:lnTo>
                  <a:lnTo>
                    <a:pt x="25400" y="977900"/>
                  </a:lnTo>
                  <a:lnTo>
                    <a:pt x="25400" y="972820"/>
                  </a:lnTo>
                  <a:close/>
                </a:path>
                <a:path w="25400" h="1049020">
                  <a:moveTo>
                    <a:pt x="25400" y="966470"/>
                  </a:moveTo>
                  <a:lnTo>
                    <a:pt x="0" y="966470"/>
                  </a:lnTo>
                  <a:lnTo>
                    <a:pt x="0" y="971550"/>
                  </a:lnTo>
                  <a:lnTo>
                    <a:pt x="25400" y="971550"/>
                  </a:lnTo>
                  <a:lnTo>
                    <a:pt x="25400" y="966470"/>
                  </a:lnTo>
                  <a:close/>
                </a:path>
                <a:path w="25400" h="1049020">
                  <a:moveTo>
                    <a:pt x="25400" y="960120"/>
                  </a:moveTo>
                  <a:lnTo>
                    <a:pt x="0" y="960120"/>
                  </a:lnTo>
                  <a:lnTo>
                    <a:pt x="0" y="965200"/>
                  </a:lnTo>
                  <a:lnTo>
                    <a:pt x="25400" y="965200"/>
                  </a:lnTo>
                  <a:lnTo>
                    <a:pt x="25400" y="960120"/>
                  </a:lnTo>
                  <a:close/>
                </a:path>
                <a:path w="25400" h="1049020">
                  <a:moveTo>
                    <a:pt x="25400" y="953770"/>
                  </a:moveTo>
                  <a:lnTo>
                    <a:pt x="0" y="953770"/>
                  </a:lnTo>
                  <a:lnTo>
                    <a:pt x="0" y="958850"/>
                  </a:lnTo>
                  <a:lnTo>
                    <a:pt x="25400" y="958850"/>
                  </a:lnTo>
                  <a:lnTo>
                    <a:pt x="25400" y="953770"/>
                  </a:lnTo>
                  <a:close/>
                </a:path>
                <a:path w="25400" h="1049020">
                  <a:moveTo>
                    <a:pt x="25400" y="947420"/>
                  </a:moveTo>
                  <a:lnTo>
                    <a:pt x="0" y="947420"/>
                  </a:lnTo>
                  <a:lnTo>
                    <a:pt x="0" y="952500"/>
                  </a:lnTo>
                  <a:lnTo>
                    <a:pt x="25400" y="952500"/>
                  </a:lnTo>
                  <a:lnTo>
                    <a:pt x="25400" y="947420"/>
                  </a:lnTo>
                  <a:close/>
                </a:path>
                <a:path w="25400" h="1049020">
                  <a:moveTo>
                    <a:pt x="25400" y="941070"/>
                  </a:moveTo>
                  <a:lnTo>
                    <a:pt x="0" y="941070"/>
                  </a:lnTo>
                  <a:lnTo>
                    <a:pt x="0" y="946150"/>
                  </a:lnTo>
                  <a:lnTo>
                    <a:pt x="25400" y="946150"/>
                  </a:lnTo>
                  <a:lnTo>
                    <a:pt x="25400" y="941070"/>
                  </a:lnTo>
                  <a:close/>
                </a:path>
                <a:path w="25400" h="1049020">
                  <a:moveTo>
                    <a:pt x="25400" y="934720"/>
                  </a:moveTo>
                  <a:lnTo>
                    <a:pt x="0" y="934720"/>
                  </a:lnTo>
                  <a:lnTo>
                    <a:pt x="0" y="939800"/>
                  </a:lnTo>
                  <a:lnTo>
                    <a:pt x="25400" y="939800"/>
                  </a:lnTo>
                  <a:lnTo>
                    <a:pt x="25400" y="934720"/>
                  </a:lnTo>
                  <a:close/>
                </a:path>
                <a:path w="25400" h="1049020">
                  <a:moveTo>
                    <a:pt x="25400" y="928370"/>
                  </a:moveTo>
                  <a:lnTo>
                    <a:pt x="0" y="928370"/>
                  </a:lnTo>
                  <a:lnTo>
                    <a:pt x="0" y="933450"/>
                  </a:lnTo>
                  <a:lnTo>
                    <a:pt x="25400" y="933450"/>
                  </a:lnTo>
                  <a:lnTo>
                    <a:pt x="25400" y="928370"/>
                  </a:lnTo>
                  <a:close/>
                </a:path>
                <a:path w="25400" h="1049020">
                  <a:moveTo>
                    <a:pt x="25400" y="922020"/>
                  </a:moveTo>
                  <a:lnTo>
                    <a:pt x="0" y="922020"/>
                  </a:lnTo>
                  <a:lnTo>
                    <a:pt x="0" y="927100"/>
                  </a:lnTo>
                  <a:lnTo>
                    <a:pt x="25400" y="927100"/>
                  </a:lnTo>
                  <a:lnTo>
                    <a:pt x="25400" y="922020"/>
                  </a:lnTo>
                  <a:close/>
                </a:path>
                <a:path w="25400" h="1049020">
                  <a:moveTo>
                    <a:pt x="25400" y="915670"/>
                  </a:moveTo>
                  <a:lnTo>
                    <a:pt x="0" y="915670"/>
                  </a:lnTo>
                  <a:lnTo>
                    <a:pt x="0" y="920750"/>
                  </a:lnTo>
                  <a:lnTo>
                    <a:pt x="25400" y="920750"/>
                  </a:lnTo>
                  <a:lnTo>
                    <a:pt x="25400" y="915670"/>
                  </a:lnTo>
                  <a:close/>
                </a:path>
                <a:path w="25400" h="1049020">
                  <a:moveTo>
                    <a:pt x="25400" y="909320"/>
                  </a:moveTo>
                  <a:lnTo>
                    <a:pt x="0" y="909320"/>
                  </a:lnTo>
                  <a:lnTo>
                    <a:pt x="0" y="914400"/>
                  </a:lnTo>
                  <a:lnTo>
                    <a:pt x="25400" y="914400"/>
                  </a:lnTo>
                  <a:lnTo>
                    <a:pt x="25400" y="909320"/>
                  </a:lnTo>
                  <a:close/>
                </a:path>
                <a:path w="25400" h="1049020">
                  <a:moveTo>
                    <a:pt x="25400" y="902970"/>
                  </a:moveTo>
                  <a:lnTo>
                    <a:pt x="0" y="902970"/>
                  </a:lnTo>
                  <a:lnTo>
                    <a:pt x="0" y="908050"/>
                  </a:lnTo>
                  <a:lnTo>
                    <a:pt x="25400" y="908050"/>
                  </a:lnTo>
                  <a:lnTo>
                    <a:pt x="25400" y="902970"/>
                  </a:lnTo>
                  <a:close/>
                </a:path>
                <a:path w="25400" h="1049020">
                  <a:moveTo>
                    <a:pt x="25400" y="896620"/>
                  </a:moveTo>
                  <a:lnTo>
                    <a:pt x="0" y="896620"/>
                  </a:lnTo>
                  <a:lnTo>
                    <a:pt x="0" y="901700"/>
                  </a:lnTo>
                  <a:lnTo>
                    <a:pt x="25400" y="901700"/>
                  </a:lnTo>
                  <a:lnTo>
                    <a:pt x="25400" y="896620"/>
                  </a:lnTo>
                  <a:close/>
                </a:path>
                <a:path w="25400" h="1049020">
                  <a:moveTo>
                    <a:pt x="25400" y="890270"/>
                  </a:moveTo>
                  <a:lnTo>
                    <a:pt x="0" y="890270"/>
                  </a:lnTo>
                  <a:lnTo>
                    <a:pt x="0" y="895350"/>
                  </a:lnTo>
                  <a:lnTo>
                    <a:pt x="25400" y="895350"/>
                  </a:lnTo>
                  <a:lnTo>
                    <a:pt x="25400" y="890270"/>
                  </a:lnTo>
                  <a:close/>
                </a:path>
                <a:path w="25400" h="1049020">
                  <a:moveTo>
                    <a:pt x="25400" y="883920"/>
                  </a:moveTo>
                  <a:lnTo>
                    <a:pt x="0" y="883920"/>
                  </a:lnTo>
                  <a:lnTo>
                    <a:pt x="0" y="889000"/>
                  </a:lnTo>
                  <a:lnTo>
                    <a:pt x="25400" y="889000"/>
                  </a:lnTo>
                  <a:lnTo>
                    <a:pt x="25400" y="883920"/>
                  </a:lnTo>
                  <a:close/>
                </a:path>
                <a:path w="25400" h="1049020">
                  <a:moveTo>
                    <a:pt x="25400" y="877570"/>
                  </a:moveTo>
                  <a:lnTo>
                    <a:pt x="0" y="877570"/>
                  </a:lnTo>
                  <a:lnTo>
                    <a:pt x="0" y="882650"/>
                  </a:lnTo>
                  <a:lnTo>
                    <a:pt x="25400" y="882650"/>
                  </a:lnTo>
                  <a:lnTo>
                    <a:pt x="25400" y="877570"/>
                  </a:lnTo>
                  <a:close/>
                </a:path>
                <a:path w="25400" h="1049020">
                  <a:moveTo>
                    <a:pt x="25400" y="871220"/>
                  </a:moveTo>
                  <a:lnTo>
                    <a:pt x="0" y="871220"/>
                  </a:lnTo>
                  <a:lnTo>
                    <a:pt x="0" y="876300"/>
                  </a:lnTo>
                  <a:lnTo>
                    <a:pt x="25400" y="876300"/>
                  </a:lnTo>
                  <a:lnTo>
                    <a:pt x="25400" y="871220"/>
                  </a:lnTo>
                  <a:close/>
                </a:path>
                <a:path w="25400" h="1049020">
                  <a:moveTo>
                    <a:pt x="25400" y="864870"/>
                  </a:moveTo>
                  <a:lnTo>
                    <a:pt x="0" y="864870"/>
                  </a:lnTo>
                  <a:lnTo>
                    <a:pt x="0" y="869950"/>
                  </a:lnTo>
                  <a:lnTo>
                    <a:pt x="25400" y="869950"/>
                  </a:lnTo>
                  <a:lnTo>
                    <a:pt x="25400" y="864870"/>
                  </a:lnTo>
                  <a:close/>
                </a:path>
                <a:path w="25400" h="1049020">
                  <a:moveTo>
                    <a:pt x="25400" y="858520"/>
                  </a:moveTo>
                  <a:lnTo>
                    <a:pt x="0" y="858520"/>
                  </a:lnTo>
                  <a:lnTo>
                    <a:pt x="0" y="863600"/>
                  </a:lnTo>
                  <a:lnTo>
                    <a:pt x="25400" y="863600"/>
                  </a:lnTo>
                  <a:lnTo>
                    <a:pt x="25400" y="858520"/>
                  </a:lnTo>
                  <a:close/>
                </a:path>
                <a:path w="25400" h="1049020">
                  <a:moveTo>
                    <a:pt x="25400" y="852170"/>
                  </a:moveTo>
                  <a:lnTo>
                    <a:pt x="0" y="852170"/>
                  </a:lnTo>
                  <a:lnTo>
                    <a:pt x="0" y="857250"/>
                  </a:lnTo>
                  <a:lnTo>
                    <a:pt x="25400" y="857250"/>
                  </a:lnTo>
                  <a:lnTo>
                    <a:pt x="25400" y="852170"/>
                  </a:lnTo>
                  <a:close/>
                </a:path>
                <a:path w="25400" h="1049020">
                  <a:moveTo>
                    <a:pt x="25400" y="845820"/>
                  </a:moveTo>
                  <a:lnTo>
                    <a:pt x="0" y="845820"/>
                  </a:lnTo>
                  <a:lnTo>
                    <a:pt x="0" y="850900"/>
                  </a:lnTo>
                  <a:lnTo>
                    <a:pt x="25400" y="850900"/>
                  </a:lnTo>
                  <a:lnTo>
                    <a:pt x="25400" y="845820"/>
                  </a:lnTo>
                  <a:close/>
                </a:path>
                <a:path w="25400" h="1049020">
                  <a:moveTo>
                    <a:pt x="25400" y="839470"/>
                  </a:moveTo>
                  <a:lnTo>
                    <a:pt x="0" y="839470"/>
                  </a:lnTo>
                  <a:lnTo>
                    <a:pt x="0" y="844550"/>
                  </a:lnTo>
                  <a:lnTo>
                    <a:pt x="25400" y="844550"/>
                  </a:lnTo>
                  <a:lnTo>
                    <a:pt x="25400" y="839470"/>
                  </a:lnTo>
                  <a:close/>
                </a:path>
                <a:path w="25400" h="1049020">
                  <a:moveTo>
                    <a:pt x="25400" y="833120"/>
                  </a:moveTo>
                  <a:lnTo>
                    <a:pt x="0" y="833120"/>
                  </a:lnTo>
                  <a:lnTo>
                    <a:pt x="0" y="838200"/>
                  </a:lnTo>
                  <a:lnTo>
                    <a:pt x="25400" y="838200"/>
                  </a:lnTo>
                  <a:lnTo>
                    <a:pt x="25400" y="833120"/>
                  </a:lnTo>
                  <a:close/>
                </a:path>
                <a:path w="25400" h="1049020">
                  <a:moveTo>
                    <a:pt x="25400" y="826770"/>
                  </a:moveTo>
                  <a:lnTo>
                    <a:pt x="0" y="826770"/>
                  </a:lnTo>
                  <a:lnTo>
                    <a:pt x="0" y="831850"/>
                  </a:lnTo>
                  <a:lnTo>
                    <a:pt x="25400" y="831850"/>
                  </a:lnTo>
                  <a:lnTo>
                    <a:pt x="25400" y="826770"/>
                  </a:lnTo>
                  <a:close/>
                </a:path>
                <a:path w="25400" h="1049020">
                  <a:moveTo>
                    <a:pt x="25400" y="820420"/>
                  </a:moveTo>
                  <a:lnTo>
                    <a:pt x="0" y="820420"/>
                  </a:lnTo>
                  <a:lnTo>
                    <a:pt x="0" y="825500"/>
                  </a:lnTo>
                  <a:lnTo>
                    <a:pt x="25400" y="825500"/>
                  </a:lnTo>
                  <a:lnTo>
                    <a:pt x="25400" y="820420"/>
                  </a:lnTo>
                  <a:close/>
                </a:path>
                <a:path w="25400" h="1049020">
                  <a:moveTo>
                    <a:pt x="25400" y="814070"/>
                  </a:moveTo>
                  <a:lnTo>
                    <a:pt x="0" y="814070"/>
                  </a:lnTo>
                  <a:lnTo>
                    <a:pt x="0" y="819150"/>
                  </a:lnTo>
                  <a:lnTo>
                    <a:pt x="25400" y="819150"/>
                  </a:lnTo>
                  <a:lnTo>
                    <a:pt x="25400" y="814070"/>
                  </a:lnTo>
                  <a:close/>
                </a:path>
                <a:path w="25400" h="1049020">
                  <a:moveTo>
                    <a:pt x="25400" y="807720"/>
                  </a:moveTo>
                  <a:lnTo>
                    <a:pt x="0" y="807720"/>
                  </a:lnTo>
                  <a:lnTo>
                    <a:pt x="0" y="812800"/>
                  </a:lnTo>
                  <a:lnTo>
                    <a:pt x="25400" y="812800"/>
                  </a:lnTo>
                  <a:lnTo>
                    <a:pt x="25400" y="807720"/>
                  </a:lnTo>
                  <a:close/>
                </a:path>
                <a:path w="25400" h="1049020">
                  <a:moveTo>
                    <a:pt x="25400" y="801370"/>
                  </a:moveTo>
                  <a:lnTo>
                    <a:pt x="0" y="801370"/>
                  </a:lnTo>
                  <a:lnTo>
                    <a:pt x="0" y="806450"/>
                  </a:lnTo>
                  <a:lnTo>
                    <a:pt x="25400" y="806450"/>
                  </a:lnTo>
                  <a:lnTo>
                    <a:pt x="25400" y="801370"/>
                  </a:lnTo>
                  <a:close/>
                </a:path>
                <a:path w="25400" h="1049020">
                  <a:moveTo>
                    <a:pt x="25400" y="795020"/>
                  </a:moveTo>
                  <a:lnTo>
                    <a:pt x="0" y="795020"/>
                  </a:lnTo>
                  <a:lnTo>
                    <a:pt x="0" y="800100"/>
                  </a:lnTo>
                  <a:lnTo>
                    <a:pt x="25400" y="800100"/>
                  </a:lnTo>
                  <a:lnTo>
                    <a:pt x="25400" y="795020"/>
                  </a:lnTo>
                  <a:close/>
                </a:path>
                <a:path w="25400" h="1049020">
                  <a:moveTo>
                    <a:pt x="25400" y="788670"/>
                  </a:moveTo>
                  <a:lnTo>
                    <a:pt x="0" y="788670"/>
                  </a:lnTo>
                  <a:lnTo>
                    <a:pt x="0" y="793750"/>
                  </a:lnTo>
                  <a:lnTo>
                    <a:pt x="25400" y="793750"/>
                  </a:lnTo>
                  <a:lnTo>
                    <a:pt x="25400" y="788670"/>
                  </a:lnTo>
                  <a:close/>
                </a:path>
                <a:path w="25400" h="1049020">
                  <a:moveTo>
                    <a:pt x="25400" y="782320"/>
                  </a:moveTo>
                  <a:lnTo>
                    <a:pt x="0" y="782320"/>
                  </a:lnTo>
                  <a:lnTo>
                    <a:pt x="0" y="787400"/>
                  </a:lnTo>
                  <a:lnTo>
                    <a:pt x="25400" y="787400"/>
                  </a:lnTo>
                  <a:lnTo>
                    <a:pt x="25400" y="782320"/>
                  </a:lnTo>
                  <a:close/>
                </a:path>
                <a:path w="25400" h="1049020">
                  <a:moveTo>
                    <a:pt x="25400" y="775970"/>
                  </a:moveTo>
                  <a:lnTo>
                    <a:pt x="0" y="775970"/>
                  </a:lnTo>
                  <a:lnTo>
                    <a:pt x="0" y="781050"/>
                  </a:lnTo>
                  <a:lnTo>
                    <a:pt x="25400" y="781050"/>
                  </a:lnTo>
                  <a:lnTo>
                    <a:pt x="25400" y="775970"/>
                  </a:lnTo>
                  <a:close/>
                </a:path>
                <a:path w="25400" h="1049020">
                  <a:moveTo>
                    <a:pt x="25400" y="769620"/>
                  </a:moveTo>
                  <a:lnTo>
                    <a:pt x="0" y="769620"/>
                  </a:lnTo>
                  <a:lnTo>
                    <a:pt x="0" y="774700"/>
                  </a:lnTo>
                  <a:lnTo>
                    <a:pt x="25400" y="774700"/>
                  </a:lnTo>
                  <a:lnTo>
                    <a:pt x="25400" y="769620"/>
                  </a:lnTo>
                  <a:close/>
                </a:path>
                <a:path w="25400" h="1049020">
                  <a:moveTo>
                    <a:pt x="25400" y="763270"/>
                  </a:moveTo>
                  <a:lnTo>
                    <a:pt x="0" y="763270"/>
                  </a:lnTo>
                  <a:lnTo>
                    <a:pt x="0" y="768350"/>
                  </a:lnTo>
                  <a:lnTo>
                    <a:pt x="25400" y="768350"/>
                  </a:lnTo>
                  <a:lnTo>
                    <a:pt x="25400" y="763270"/>
                  </a:lnTo>
                  <a:close/>
                </a:path>
                <a:path w="25400" h="1049020">
                  <a:moveTo>
                    <a:pt x="25400" y="756920"/>
                  </a:moveTo>
                  <a:lnTo>
                    <a:pt x="0" y="756920"/>
                  </a:lnTo>
                  <a:lnTo>
                    <a:pt x="0" y="762000"/>
                  </a:lnTo>
                  <a:lnTo>
                    <a:pt x="25400" y="762000"/>
                  </a:lnTo>
                  <a:lnTo>
                    <a:pt x="25400" y="756920"/>
                  </a:lnTo>
                  <a:close/>
                </a:path>
                <a:path w="25400" h="1049020">
                  <a:moveTo>
                    <a:pt x="25400" y="750570"/>
                  </a:moveTo>
                  <a:lnTo>
                    <a:pt x="0" y="750570"/>
                  </a:lnTo>
                  <a:lnTo>
                    <a:pt x="0" y="755650"/>
                  </a:lnTo>
                  <a:lnTo>
                    <a:pt x="25400" y="755650"/>
                  </a:lnTo>
                  <a:lnTo>
                    <a:pt x="25400" y="750570"/>
                  </a:lnTo>
                  <a:close/>
                </a:path>
                <a:path w="25400" h="1049020">
                  <a:moveTo>
                    <a:pt x="25400" y="744220"/>
                  </a:moveTo>
                  <a:lnTo>
                    <a:pt x="0" y="744220"/>
                  </a:lnTo>
                  <a:lnTo>
                    <a:pt x="0" y="749300"/>
                  </a:lnTo>
                  <a:lnTo>
                    <a:pt x="25400" y="749300"/>
                  </a:lnTo>
                  <a:lnTo>
                    <a:pt x="25400" y="744220"/>
                  </a:lnTo>
                  <a:close/>
                </a:path>
                <a:path w="25400" h="1049020">
                  <a:moveTo>
                    <a:pt x="25400" y="737870"/>
                  </a:moveTo>
                  <a:lnTo>
                    <a:pt x="0" y="737870"/>
                  </a:lnTo>
                  <a:lnTo>
                    <a:pt x="0" y="742950"/>
                  </a:lnTo>
                  <a:lnTo>
                    <a:pt x="25400" y="742950"/>
                  </a:lnTo>
                  <a:lnTo>
                    <a:pt x="25400" y="737870"/>
                  </a:lnTo>
                  <a:close/>
                </a:path>
                <a:path w="25400" h="1049020">
                  <a:moveTo>
                    <a:pt x="25400" y="731520"/>
                  </a:moveTo>
                  <a:lnTo>
                    <a:pt x="0" y="731520"/>
                  </a:lnTo>
                  <a:lnTo>
                    <a:pt x="0" y="736600"/>
                  </a:lnTo>
                  <a:lnTo>
                    <a:pt x="25400" y="736600"/>
                  </a:lnTo>
                  <a:lnTo>
                    <a:pt x="25400" y="731520"/>
                  </a:lnTo>
                  <a:close/>
                </a:path>
                <a:path w="25400" h="1049020">
                  <a:moveTo>
                    <a:pt x="25400" y="725170"/>
                  </a:moveTo>
                  <a:lnTo>
                    <a:pt x="0" y="725170"/>
                  </a:lnTo>
                  <a:lnTo>
                    <a:pt x="0" y="730250"/>
                  </a:lnTo>
                  <a:lnTo>
                    <a:pt x="25400" y="730250"/>
                  </a:lnTo>
                  <a:lnTo>
                    <a:pt x="25400" y="725170"/>
                  </a:lnTo>
                  <a:close/>
                </a:path>
                <a:path w="25400" h="1049020">
                  <a:moveTo>
                    <a:pt x="25400" y="718820"/>
                  </a:moveTo>
                  <a:lnTo>
                    <a:pt x="0" y="718820"/>
                  </a:lnTo>
                  <a:lnTo>
                    <a:pt x="0" y="723900"/>
                  </a:lnTo>
                  <a:lnTo>
                    <a:pt x="25400" y="723900"/>
                  </a:lnTo>
                  <a:lnTo>
                    <a:pt x="25400" y="718820"/>
                  </a:lnTo>
                  <a:close/>
                </a:path>
                <a:path w="25400" h="1049020">
                  <a:moveTo>
                    <a:pt x="25400" y="712470"/>
                  </a:moveTo>
                  <a:lnTo>
                    <a:pt x="0" y="712470"/>
                  </a:lnTo>
                  <a:lnTo>
                    <a:pt x="0" y="717550"/>
                  </a:lnTo>
                  <a:lnTo>
                    <a:pt x="25400" y="717550"/>
                  </a:lnTo>
                  <a:lnTo>
                    <a:pt x="25400" y="712470"/>
                  </a:lnTo>
                  <a:close/>
                </a:path>
                <a:path w="25400" h="1049020">
                  <a:moveTo>
                    <a:pt x="25400" y="707390"/>
                  </a:moveTo>
                  <a:lnTo>
                    <a:pt x="0" y="707390"/>
                  </a:lnTo>
                  <a:lnTo>
                    <a:pt x="0" y="711200"/>
                  </a:lnTo>
                  <a:lnTo>
                    <a:pt x="25400" y="711200"/>
                  </a:lnTo>
                  <a:lnTo>
                    <a:pt x="25400" y="707390"/>
                  </a:lnTo>
                  <a:close/>
                </a:path>
              </a:pathLst>
            </a:custGeom>
            <a:solidFill>
              <a:srgbClr val="1B48D1"/>
            </a:solidFill>
          </p:spPr>
          <p:txBody>
            <a:bodyPr wrap="square" lIns="0" tIns="0" rIns="0" bIns="0" rtlCol="0"/>
            <a:lstStyle/>
            <a:p>
              <a:endParaRPr/>
            </a:p>
          </p:txBody>
        </p:sp>
        <p:sp>
          <p:nvSpPr>
            <p:cNvPr id="490" name="object 490"/>
            <p:cNvSpPr/>
            <p:nvPr/>
          </p:nvSpPr>
          <p:spPr>
            <a:xfrm>
              <a:off x="5171439" y="5331459"/>
              <a:ext cx="26670" cy="1054100"/>
            </a:xfrm>
            <a:custGeom>
              <a:avLst/>
              <a:gdLst/>
              <a:ahLst/>
              <a:cxnLst/>
              <a:rect l="l" t="t" r="r" b="b"/>
              <a:pathLst>
                <a:path w="26670" h="1054100">
                  <a:moveTo>
                    <a:pt x="3810" y="0"/>
                  </a:moveTo>
                  <a:lnTo>
                    <a:pt x="0" y="0"/>
                  </a:lnTo>
                  <a:lnTo>
                    <a:pt x="0" y="6349"/>
                  </a:lnTo>
                  <a:lnTo>
                    <a:pt x="26670" y="6349"/>
                  </a:lnTo>
                  <a:lnTo>
                    <a:pt x="26670" y="5079"/>
                  </a:lnTo>
                  <a:lnTo>
                    <a:pt x="25400" y="5079"/>
                  </a:lnTo>
                  <a:lnTo>
                    <a:pt x="25400" y="3809"/>
                  </a:lnTo>
                  <a:lnTo>
                    <a:pt x="17780" y="3809"/>
                  </a:lnTo>
                  <a:lnTo>
                    <a:pt x="17780" y="2539"/>
                  </a:lnTo>
                  <a:lnTo>
                    <a:pt x="10160" y="2539"/>
                  </a:lnTo>
                  <a:lnTo>
                    <a:pt x="10160" y="1269"/>
                  </a:lnTo>
                  <a:lnTo>
                    <a:pt x="3810" y="1269"/>
                  </a:lnTo>
                  <a:lnTo>
                    <a:pt x="3810" y="0"/>
                  </a:lnTo>
                  <a:close/>
                </a:path>
                <a:path w="26670" h="1054100">
                  <a:moveTo>
                    <a:pt x="26670" y="6349"/>
                  </a:moveTo>
                  <a:lnTo>
                    <a:pt x="0" y="6349"/>
                  </a:lnTo>
                  <a:lnTo>
                    <a:pt x="0" y="12699"/>
                  </a:lnTo>
                  <a:lnTo>
                    <a:pt x="26670" y="12699"/>
                  </a:lnTo>
                  <a:lnTo>
                    <a:pt x="26670" y="6349"/>
                  </a:lnTo>
                  <a:close/>
                </a:path>
                <a:path w="26670" h="1054100">
                  <a:moveTo>
                    <a:pt x="26670" y="12699"/>
                  </a:moveTo>
                  <a:lnTo>
                    <a:pt x="0" y="12699"/>
                  </a:lnTo>
                  <a:lnTo>
                    <a:pt x="0" y="16509"/>
                  </a:lnTo>
                  <a:lnTo>
                    <a:pt x="26670" y="16509"/>
                  </a:lnTo>
                  <a:lnTo>
                    <a:pt x="26670" y="12699"/>
                  </a:lnTo>
                  <a:close/>
                </a:path>
                <a:path w="26670" h="1054100">
                  <a:moveTo>
                    <a:pt x="26670" y="16509"/>
                  </a:moveTo>
                  <a:lnTo>
                    <a:pt x="0" y="16509"/>
                  </a:lnTo>
                  <a:lnTo>
                    <a:pt x="0" y="25399"/>
                  </a:lnTo>
                  <a:lnTo>
                    <a:pt x="26670" y="25399"/>
                  </a:lnTo>
                  <a:lnTo>
                    <a:pt x="26670" y="16509"/>
                  </a:lnTo>
                  <a:close/>
                </a:path>
                <a:path w="26670" h="1054100">
                  <a:moveTo>
                    <a:pt x="26670" y="25399"/>
                  </a:moveTo>
                  <a:lnTo>
                    <a:pt x="0" y="25399"/>
                  </a:lnTo>
                  <a:lnTo>
                    <a:pt x="0" y="31749"/>
                  </a:lnTo>
                  <a:lnTo>
                    <a:pt x="26670" y="31749"/>
                  </a:lnTo>
                  <a:lnTo>
                    <a:pt x="26670" y="25399"/>
                  </a:lnTo>
                  <a:close/>
                </a:path>
                <a:path w="26670" h="1054100">
                  <a:moveTo>
                    <a:pt x="26670" y="31749"/>
                  </a:moveTo>
                  <a:lnTo>
                    <a:pt x="0" y="31749"/>
                  </a:lnTo>
                  <a:lnTo>
                    <a:pt x="0" y="38099"/>
                  </a:lnTo>
                  <a:lnTo>
                    <a:pt x="26670" y="38099"/>
                  </a:lnTo>
                  <a:lnTo>
                    <a:pt x="26670" y="31749"/>
                  </a:lnTo>
                  <a:close/>
                </a:path>
                <a:path w="26670" h="1054100">
                  <a:moveTo>
                    <a:pt x="26670" y="38099"/>
                  </a:moveTo>
                  <a:lnTo>
                    <a:pt x="0" y="38099"/>
                  </a:lnTo>
                  <a:lnTo>
                    <a:pt x="0" y="44449"/>
                  </a:lnTo>
                  <a:lnTo>
                    <a:pt x="26670" y="44449"/>
                  </a:lnTo>
                  <a:lnTo>
                    <a:pt x="26670" y="38099"/>
                  </a:lnTo>
                  <a:close/>
                </a:path>
                <a:path w="26670" h="1054100">
                  <a:moveTo>
                    <a:pt x="26670" y="44449"/>
                  </a:moveTo>
                  <a:lnTo>
                    <a:pt x="0" y="44449"/>
                  </a:lnTo>
                  <a:lnTo>
                    <a:pt x="0" y="50799"/>
                  </a:lnTo>
                  <a:lnTo>
                    <a:pt x="26670" y="50799"/>
                  </a:lnTo>
                  <a:lnTo>
                    <a:pt x="26670" y="44449"/>
                  </a:lnTo>
                  <a:close/>
                </a:path>
                <a:path w="26670" h="1054100">
                  <a:moveTo>
                    <a:pt x="26670" y="50799"/>
                  </a:moveTo>
                  <a:lnTo>
                    <a:pt x="0" y="50799"/>
                  </a:lnTo>
                  <a:lnTo>
                    <a:pt x="0" y="57149"/>
                  </a:lnTo>
                  <a:lnTo>
                    <a:pt x="26670" y="57149"/>
                  </a:lnTo>
                  <a:lnTo>
                    <a:pt x="26670" y="50799"/>
                  </a:lnTo>
                  <a:close/>
                </a:path>
                <a:path w="26670" h="1054100">
                  <a:moveTo>
                    <a:pt x="26670" y="57149"/>
                  </a:moveTo>
                  <a:lnTo>
                    <a:pt x="0" y="57149"/>
                  </a:lnTo>
                  <a:lnTo>
                    <a:pt x="0" y="63499"/>
                  </a:lnTo>
                  <a:lnTo>
                    <a:pt x="26670" y="63499"/>
                  </a:lnTo>
                  <a:lnTo>
                    <a:pt x="26670" y="57149"/>
                  </a:lnTo>
                  <a:close/>
                </a:path>
                <a:path w="26670" h="1054100">
                  <a:moveTo>
                    <a:pt x="26670" y="63499"/>
                  </a:moveTo>
                  <a:lnTo>
                    <a:pt x="0" y="63499"/>
                  </a:lnTo>
                  <a:lnTo>
                    <a:pt x="0" y="69849"/>
                  </a:lnTo>
                  <a:lnTo>
                    <a:pt x="26670" y="69849"/>
                  </a:lnTo>
                  <a:lnTo>
                    <a:pt x="26670" y="63499"/>
                  </a:lnTo>
                  <a:close/>
                </a:path>
                <a:path w="26670" h="1054100">
                  <a:moveTo>
                    <a:pt x="26670" y="69849"/>
                  </a:moveTo>
                  <a:lnTo>
                    <a:pt x="0" y="69849"/>
                  </a:lnTo>
                  <a:lnTo>
                    <a:pt x="0" y="82549"/>
                  </a:lnTo>
                  <a:lnTo>
                    <a:pt x="26670" y="82549"/>
                  </a:lnTo>
                  <a:lnTo>
                    <a:pt x="26670" y="69849"/>
                  </a:lnTo>
                  <a:close/>
                </a:path>
                <a:path w="26670" h="1054100">
                  <a:moveTo>
                    <a:pt x="26670" y="82549"/>
                  </a:moveTo>
                  <a:lnTo>
                    <a:pt x="0" y="82549"/>
                  </a:lnTo>
                  <a:lnTo>
                    <a:pt x="0" y="107949"/>
                  </a:lnTo>
                  <a:lnTo>
                    <a:pt x="26670" y="107949"/>
                  </a:lnTo>
                  <a:lnTo>
                    <a:pt x="26670" y="82549"/>
                  </a:lnTo>
                  <a:close/>
                </a:path>
                <a:path w="26670" h="1054100">
                  <a:moveTo>
                    <a:pt x="26670" y="107949"/>
                  </a:moveTo>
                  <a:lnTo>
                    <a:pt x="0" y="107949"/>
                  </a:lnTo>
                  <a:lnTo>
                    <a:pt x="0" y="120649"/>
                  </a:lnTo>
                  <a:lnTo>
                    <a:pt x="26670" y="120649"/>
                  </a:lnTo>
                  <a:lnTo>
                    <a:pt x="26670" y="107949"/>
                  </a:lnTo>
                  <a:close/>
                </a:path>
                <a:path w="26670" h="1054100">
                  <a:moveTo>
                    <a:pt x="26670" y="120649"/>
                  </a:moveTo>
                  <a:lnTo>
                    <a:pt x="0" y="120649"/>
                  </a:lnTo>
                  <a:lnTo>
                    <a:pt x="0" y="126999"/>
                  </a:lnTo>
                  <a:lnTo>
                    <a:pt x="26670" y="126999"/>
                  </a:lnTo>
                  <a:lnTo>
                    <a:pt x="26670" y="120649"/>
                  </a:lnTo>
                  <a:close/>
                </a:path>
                <a:path w="26670" h="1054100">
                  <a:moveTo>
                    <a:pt x="26670" y="126999"/>
                  </a:moveTo>
                  <a:lnTo>
                    <a:pt x="0" y="126999"/>
                  </a:lnTo>
                  <a:lnTo>
                    <a:pt x="0" y="133349"/>
                  </a:lnTo>
                  <a:lnTo>
                    <a:pt x="26670" y="133349"/>
                  </a:lnTo>
                  <a:lnTo>
                    <a:pt x="26670" y="126999"/>
                  </a:lnTo>
                  <a:close/>
                </a:path>
                <a:path w="26670" h="1054100">
                  <a:moveTo>
                    <a:pt x="26670" y="133349"/>
                  </a:moveTo>
                  <a:lnTo>
                    <a:pt x="0" y="133349"/>
                  </a:lnTo>
                  <a:lnTo>
                    <a:pt x="0" y="139699"/>
                  </a:lnTo>
                  <a:lnTo>
                    <a:pt x="26670" y="139699"/>
                  </a:lnTo>
                  <a:lnTo>
                    <a:pt x="26670" y="133349"/>
                  </a:lnTo>
                  <a:close/>
                </a:path>
                <a:path w="26670" h="1054100">
                  <a:moveTo>
                    <a:pt x="26670" y="139699"/>
                  </a:moveTo>
                  <a:lnTo>
                    <a:pt x="0" y="139699"/>
                  </a:lnTo>
                  <a:lnTo>
                    <a:pt x="0" y="146049"/>
                  </a:lnTo>
                  <a:lnTo>
                    <a:pt x="26670" y="146049"/>
                  </a:lnTo>
                  <a:lnTo>
                    <a:pt x="26670" y="139699"/>
                  </a:lnTo>
                  <a:close/>
                </a:path>
                <a:path w="26670" h="1054100">
                  <a:moveTo>
                    <a:pt x="26670" y="146049"/>
                  </a:moveTo>
                  <a:lnTo>
                    <a:pt x="0" y="146049"/>
                  </a:lnTo>
                  <a:lnTo>
                    <a:pt x="0" y="152399"/>
                  </a:lnTo>
                  <a:lnTo>
                    <a:pt x="26670" y="152399"/>
                  </a:lnTo>
                  <a:lnTo>
                    <a:pt x="26670" y="146049"/>
                  </a:lnTo>
                  <a:close/>
                </a:path>
                <a:path w="26670" h="1054100">
                  <a:moveTo>
                    <a:pt x="26670" y="153669"/>
                  </a:moveTo>
                  <a:lnTo>
                    <a:pt x="0" y="153669"/>
                  </a:lnTo>
                  <a:lnTo>
                    <a:pt x="0" y="158749"/>
                  </a:lnTo>
                  <a:lnTo>
                    <a:pt x="26670" y="158749"/>
                  </a:lnTo>
                  <a:lnTo>
                    <a:pt x="26670" y="153669"/>
                  </a:lnTo>
                  <a:close/>
                </a:path>
                <a:path w="26670" h="1054100">
                  <a:moveTo>
                    <a:pt x="26670" y="152399"/>
                  </a:moveTo>
                  <a:lnTo>
                    <a:pt x="0" y="152399"/>
                  </a:lnTo>
                  <a:lnTo>
                    <a:pt x="0" y="153669"/>
                  </a:lnTo>
                  <a:lnTo>
                    <a:pt x="26670" y="153669"/>
                  </a:lnTo>
                  <a:lnTo>
                    <a:pt x="26670" y="152399"/>
                  </a:lnTo>
                  <a:close/>
                </a:path>
                <a:path w="26670" h="1054100">
                  <a:moveTo>
                    <a:pt x="26670" y="158749"/>
                  </a:moveTo>
                  <a:lnTo>
                    <a:pt x="0" y="158749"/>
                  </a:lnTo>
                  <a:lnTo>
                    <a:pt x="0" y="165099"/>
                  </a:lnTo>
                  <a:lnTo>
                    <a:pt x="26670" y="165099"/>
                  </a:lnTo>
                  <a:lnTo>
                    <a:pt x="26670" y="158749"/>
                  </a:lnTo>
                  <a:close/>
                </a:path>
                <a:path w="26670" h="1054100">
                  <a:moveTo>
                    <a:pt x="26670" y="165099"/>
                  </a:moveTo>
                  <a:lnTo>
                    <a:pt x="0" y="165099"/>
                  </a:lnTo>
                  <a:lnTo>
                    <a:pt x="0" y="171449"/>
                  </a:lnTo>
                  <a:lnTo>
                    <a:pt x="26670" y="171449"/>
                  </a:lnTo>
                  <a:lnTo>
                    <a:pt x="26670" y="165099"/>
                  </a:lnTo>
                  <a:close/>
                </a:path>
                <a:path w="26670" h="1054100">
                  <a:moveTo>
                    <a:pt x="26670" y="171449"/>
                  </a:moveTo>
                  <a:lnTo>
                    <a:pt x="0" y="171449"/>
                  </a:lnTo>
                  <a:lnTo>
                    <a:pt x="0" y="177799"/>
                  </a:lnTo>
                  <a:lnTo>
                    <a:pt x="26670" y="177799"/>
                  </a:lnTo>
                  <a:lnTo>
                    <a:pt x="26670" y="171449"/>
                  </a:lnTo>
                  <a:close/>
                </a:path>
                <a:path w="26670" h="1054100">
                  <a:moveTo>
                    <a:pt x="26670" y="177799"/>
                  </a:moveTo>
                  <a:lnTo>
                    <a:pt x="0" y="177799"/>
                  </a:lnTo>
                  <a:lnTo>
                    <a:pt x="0" y="184149"/>
                  </a:lnTo>
                  <a:lnTo>
                    <a:pt x="26670" y="184149"/>
                  </a:lnTo>
                  <a:lnTo>
                    <a:pt x="26670" y="177799"/>
                  </a:lnTo>
                  <a:close/>
                </a:path>
                <a:path w="26670" h="1054100">
                  <a:moveTo>
                    <a:pt x="26670" y="184149"/>
                  </a:moveTo>
                  <a:lnTo>
                    <a:pt x="0" y="184149"/>
                  </a:lnTo>
                  <a:lnTo>
                    <a:pt x="0" y="190499"/>
                  </a:lnTo>
                  <a:lnTo>
                    <a:pt x="26670" y="190499"/>
                  </a:lnTo>
                  <a:lnTo>
                    <a:pt x="26670" y="184149"/>
                  </a:lnTo>
                  <a:close/>
                </a:path>
                <a:path w="26670" h="1054100">
                  <a:moveTo>
                    <a:pt x="26670" y="190499"/>
                  </a:moveTo>
                  <a:lnTo>
                    <a:pt x="0" y="190499"/>
                  </a:lnTo>
                  <a:lnTo>
                    <a:pt x="0" y="215899"/>
                  </a:lnTo>
                  <a:lnTo>
                    <a:pt x="26670" y="215899"/>
                  </a:lnTo>
                  <a:lnTo>
                    <a:pt x="26670" y="190499"/>
                  </a:lnTo>
                  <a:close/>
                </a:path>
                <a:path w="26670" h="1054100">
                  <a:moveTo>
                    <a:pt x="26670" y="215899"/>
                  </a:moveTo>
                  <a:lnTo>
                    <a:pt x="0" y="215899"/>
                  </a:lnTo>
                  <a:lnTo>
                    <a:pt x="0" y="222249"/>
                  </a:lnTo>
                  <a:lnTo>
                    <a:pt x="26670" y="222249"/>
                  </a:lnTo>
                  <a:lnTo>
                    <a:pt x="26670" y="215899"/>
                  </a:lnTo>
                  <a:close/>
                </a:path>
                <a:path w="26670" h="1054100">
                  <a:moveTo>
                    <a:pt x="26670" y="222249"/>
                  </a:moveTo>
                  <a:lnTo>
                    <a:pt x="0" y="222249"/>
                  </a:lnTo>
                  <a:lnTo>
                    <a:pt x="0" y="228599"/>
                  </a:lnTo>
                  <a:lnTo>
                    <a:pt x="26670" y="228599"/>
                  </a:lnTo>
                  <a:lnTo>
                    <a:pt x="26670" y="222249"/>
                  </a:lnTo>
                  <a:close/>
                </a:path>
                <a:path w="26670" h="1054100">
                  <a:moveTo>
                    <a:pt x="26670" y="228599"/>
                  </a:moveTo>
                  <a:lnTo>
                    <a:pt x="0" y="228599"/>
                  </a:lnTo>
                  <a:lnTo>
                    <a:pt x="0" y="234949"/>
                  </a:lnTo>
                  <a:lnTo>
                    <a:pt x="26670" y="234949"/>
                  </a:lnTo>
                  <a:lnTo>
                    <a:pt x="26670" y="228599"/>
                  </a:lnTo>
                  <a:close/>
                </a:path>
                <a:path w="26670" h="1054100">
                  <a:moveTo>
                    <a:pt x="26670" y="234949"/>
                  </a:moveTo>
                  <a:lnTo>
                    <a:pt x="0" y="234949"/>
                  </a:lnTo>
                  <a:lnTo>
                    <a:pt x="0" y="238759"/>
                  </a:lnTo>
                  <a:lnTo>
                    <a:pt x="26670" y="238759"/>
                  </a:lnTo>
                  <a:lnTo>
                    <a:pt x="26670" y="234949"/>
                  </a:lnTo>
                  <a:close/>
                </a:path>
                <a:path w="26670" h="1054100">
                  <a:moveTo>
                    <a:pt x="26670" y="238759"/>
                  </a:moveTo>
                  <a:lnTo>
                    <a:pt x="0" y="238759"/>
                  </a:lnTo>
                  <a:lnTo>
                    <a:pt x="0" y="241299"/>
                  </a:lnTo>
                  <a:lnTo>
                    <a:pt x="26670" y="241299"/>
                  </a:lnTo>
                  <a:lnTo>
                    <a:pt x="26670" y="238759"/>
                  </a:lnTo>
                  <a:close/>
                </a:path>
                <a:path w="26670" h="1054100">
                  <a:moveTo>
                    <a:pt x="26670" y="241299"/>
                  </a:moveTo>
                  <a:lnTo>
                    <a:pt x="0" y="241299"/>
                  </a:lnTo>
                  <a:lnTo>
                    <a:pt x="0" y="253999"/>
                  </a:lnTo>
                  <a:lnTo>
                    <a:pt x="26670" y="253999"/>
                  </a:lnTo>
                  <a:lnTo>
                    <a:pt x="26670" y="241299"/>
                  </a:lnTo>
                  <a:close/>
                </a:path>
                <a:path w="26670" h="1054100">
                  <a:moveTo>
                    <a:pt x="26670" y="253999"/>
                  </a:moveTo>
                  <a:lnTo>
                    <a:pt x="0" y="253999"/>
                  </a:lnTo>
                  <a:lnTo>
                    <a:pt x="0" y="260349"/>
                  </a:lnTo>
                  <a:lnTo>
                    <a:pt x="26670" y="260349"/>
                  </a:lnTo>
                  <a:lnTo>
                    <a:pt x="26670" y="253999"/>
                  </a:lnTo>
                  <a:close/>
                </a:path>
                <a:path w="26670" h="1054100">
                  <a:moveTo>
                    <a:pt x="26670" y="260349"/>
                  </a:moveTo>
                  <a:lnTo>
                    <a:pt x="0" y="260349"/>
                  </a:lnTo>
                  <a:lnTo>
                    <a:pt x="0" y="270509"/>
                  </a:lnTo>
                  <a:lnTo>
                    <a:pt x="26670" y="270509"/>
                  </a:lnTo>
                  <a:lnTo>
                    <a:pt x="26670" y="260349"/>
                  </a:lnTo>
                  <a:close/>
                </a:path>
                <a:path w="26670" h="1054100">
                  <a:moveTo>
                    <a:pt x="26670" y="270509"/>
                  </a:moveTo>
                  <a:lnTo>
                    <a:pt x="0" y="270509"/>
                  </a:lnTo>
                  <a:lnTo>
                    <a:pt x="0" y="276859"/>
                  </a:lnTo>
                  <a:lnTo>
                    <a:pt x="26670" y="276859"/>
                  </a:lnTo>
                  <a:lnTo>
                    <a:pt x="26670" y="270509"/>
                  </a:lnTo>
                  <a:close/>
                </a:path>
                <a:path w="26670" h="1054100">
                  <a:moveTo>
                    <a:pt x="26670" y="276859"/>
                  </a:moveTo>
                  <a:lnTo>
                    <a:pt x="0" y="276859"/>
                  </a:lnTo>
                  <a:lnTo>
                    <a:pt x="0" y="285749"/>
                  </a:lnTo>
                  <a:lnTo>
                    <a:pt x="26670" y="285749"/>
                  </a:lnTo>
                  <a:lnTo>
                    <a:pt x="26670" y="276859"/>
                  </a:lnTo>
                  <a:close/>
                </a:path>
                <a:path w="26670" h="1054100">
                  <a:moveTo>
                    <a:pt x="26670" y="285749"/>
                  </a:moveTo>
                  <a:lnTo>
                    <a:pt x="0" y="285749"/>
                  </a:lnTo>
                  <a:lnTo>
                    <a:pt x="0" y="290829"/>
                  </a:lnTo>
                  <a:lnTo>
                    <a:pt x="26670" y="290829"/>
                  </a:lnTo>
                  <a:lnTo>
                    <a:pt x="26670" y="285749"/>
                  </a:lnTo>
                  <a:close/>
                </a:path>
                <a:path w="26670" h="1054100">
                  <a:moveTo>
                    <a:pt x="26670" y="290829"/>
                  </a:moveTo>
                  <a:lnTo>
                    <a:pt x="0" y="290829"/>
                  </a:lnTo>
                  <a:lnTo>
                    <a:pt x="0" y="292099"/>
                  </a:lnTo>
                  <a:lnTo>
                    <a:pt x="26670" y="292099"/>
                  </a:lnTo>
                  <a:lnTo>
                    <a:pt x="26670" y="290829"/>
                  </a:lnTo>
                  <a:close/>
                </a:path>
                <a:path w="26670" h="1054100">
                  <a:moveTo>
                    <a:pt x="26670" y="292099"/>
                  </a:moveTo>
                  <a:lnTo>
                    <a:pt x="0" y="292099"/>
                  </a:lnTo>
                  <a:lnTo>
                    <a:pt x="0" y="298449"/>
                  </a:lnTo>
                  <a:lnTo>
                    <a:pt x="26670" y="298449"/>
                  </a:lnTo>
                  <a:lnTo>
                    <a:pt x="26670" y="292099"/>
                  </a:lnTo>
                  <a:close/>
                </a:path>
                <a:path w="26670" h="1054100">
                  <a:moveTo>
                    <a:pt x="26670" y="298449"/>
                  </a:moveTo>
                  <a:lnTo>
                    <a:pt x="0" y="298449"/>
                  </a:lnTo>
                  <a:lnTo>
                    <a:pt x="0" y="308609"/>
                  </a:lnTo>
                  <a:lnTo>
                    <a:pt x="26670" y="308609"/>
                  </a:lnTo>
                  <a:lnTo>
                    <a:pt x="26670" y="298449"/>
                  </a:lnTo>
                  <a:close/>
                </a:path>
                <a:path w="26670" h="1054100">
                  <a:moveTo>
                    <a:pt x="26670" y="308609"/>
                  </a:moveTo>
                  <a:lnTo>
                    <a:pt x="0" y="308609"/>
                  </a:lnTo>
                  <a:lnTo>
                    <a:pt x="0" y="317499"/>
                  </a:lnTo>
                  <a:lnTo>
                    <a:pt x="26670" y="317499"/>
                  </a:lnTo>
                  <a:lnTo>
                    <a:pt x="26670" y="308609"/>
                  </a:lnTo>
                  <a:close/>
                </a:path>
                <a:path w="26670" h="1054100">
                  <a:moveTo>
                    <a:pt x="26670" y="317499"/>
                  </a:moveTo>
                  <a:lnTo>
                    <a:pt x="0" y="317499"/>
                  </a:lnTo>
                  <a:lnTo>
                    <a:pt x="0" y="355599"/>
                  </a:lnTo>
                  <a:lnTo>
                    <a:pt x="26670" y="355599"/>
                  </a:lnTo>
                  <a:lnTo>
                    <a:pt x="26670" y="317499"/>
                  </a:lnTo>
                  <a:close/>
                </a:path>
                <a:path w="26670" h="1054100">
                  <a:moveTo>
                    <a:pt x="26670" y="355599"/>
                  </a:moveTo>
                  <a:lnTo>
                    <a:pt x="0" y="355599"/>
                  </a:lnTo>
                  <a:lnTo>
                    <a:pt x="0" y="359409"/>
                  </a:lnTo>
                  <a:lnTo>
                    <a:pt x="26670" y="359409"/>
                  </a:lnTo>
                  <a:lnTo>
                    <a:pt x="26670" y="355599"/>
                  </a:lnTo>
                  <a:close/>
                </a:path>
                <a:path w="26670" h="1054100">
                  <a:moveTo>
                    <a:pt x="26670" y="359409"/>
                  </a:moveTo>
                  <a:lnTo>
                    <a:pt x="0" y="359409"/>
                  </a:lnTo>
                  <a:lnTo>
                    <a:pt x="0" y="361949"/>
                  </a:lnTo>
                  <a:lnTo>
                    <a:pt x="26670" y="361949"/>
                  </a:lnTo>
                  <a:lnTo>
                    <a:pt x="26670" y="359409"/>
                  </a:lnTo>
                  <a:close/>
                </a:path>
                <a:path w="26670" h="1054100">
                  <a:moveTo>
                    <a:pt x="26670" y="361949"/>
                  </a:moveTo>
                  <a:lnTo>
                    <a:pt x="0" y="361949"/>
                  </a:lnTo>
                  <a:lnTo>
                    <a:pt x="0" y="368299"/>
                  </a:lnTo>
                  <a:lnTo>
                    <a:pt x="26670" y="368299"/>
                  </a:lnTo>
                  <a:lnTo>
                    <a:pt x="26670" y="361949"/>
                  </a:lnTo>
                  <a:close/>
                </a:path>
                <a:path w="26670" h="1054100">
                  <a:moveTo>
                    <a:pt x="26670" y="368299"/>
                  </a:moveTo>
                  <a:lnTo>
                    <a:pt x="0" y="368299"/>
                  </a:lnTo>
                  <a:lnTo>
                    <a:pt x="0" y="372109"/>
                  </a:lnTo>
                  <a:lnTo>
                    <a:pt x="26670" y="372109"/>
                  </a:lnTo>
                  <a:lnTo>
                    <a:pt x="26670" y="368299"/>
                  </a:lnTo>
                  <a:close/>
                </a:path>
                <a:path w="26670" h="1054100">
                  <a:moveTo>
                    <a:pt x="26670" y="372109"/>
                  </a:moveTo>
                  <a:lnTo>
                    <a:pt x="0" y="372109"/>
                  </a:lnTo>
                  <a:lnTo>
                    <a:pt x="0" y="410209"/>
                  </a:lnTo>
                  <a:lnTo>
                    <a:pt x="26670" y="410209"/>
                  </a:lnTo>
                  <a:lnTo>
                    <a:pt x="26670" y="372109"/>
                  </a:lnTo>
                  <a:close/>
                </a:path>
                <a:path w="26670" h="1054100">
                  <a:moveTo>
                    <a:pt x="26670" y="410209"/>
                  </a:moveTo>
                  <a:lnTo>
                    <a:pt x="0" y="410209"/>
                  </a:lnTo>
                  <a:lnTo>
                    <a:pt x="0" y="419099"/>
                  </a:lnTo>
                  <a:lnTo>
                    <a:pt x="26670" y="419099"/>
                  </a:lnTo>
                  <a:lnTo>
                    <a:pt x="26670" y="410209"/>
                  </a:lnTo>
                  <a:close/>
                </a:path>
                <a:path w="26670" h="1054100">
                  <a:moveTo>
                    <a:pt x="26670" y="419099"/>
                  </a:moveTo>
                  <a:lnTo>
                    <a:pt x="0" y="419099"/>
                  </a:lnTo>
                  <a:lnTo>
                    <a:pt x="0" y="425449"/>
                  </a:lnTo>
                  <a:lnTo>
                    <a:pt x="26670" y="425449"/>
                  </a:lnTo>
                  <a:lnTo>
                    <a:pt x="26670" y="419099"/>
                  </a:lnTo>
                  <a:close/>
                </a:path>
                <a:path w="26670" h="1054100">
                  <a:moveTo>
                    <a:pt x="26670" y="425449"/>
                  </a:moveTo>
                  <a:lnTo>
                    <a:pt x="0" y="425449"/>
                  </a:lnTo>
                  <a:lnTo>
                    <a:pt x="0" y="431799"/>
                  </a:lnTo>
                  <a:lnTo>
                    <a:pt x="26670" y="431799"/>
                  </a:lnTo>
                  <a:lnTo>
                    <a:pt x="26670" y="425449"/>
                  </a:lnTo>
                  <a:close/>
                </a:path>
                <a:path w="26670" h="1054100">
                  <a:moveTo>
                    <a:pt x="26670" y="431799"/>
                  </a:moveTo>
                  <a:lnTo>
                    <a:pt x="0" y="431799"/>
                  </a:lnTo>
                  <a:lnTo>
                    <a:pt x="0" y="435609"/>
                  </a:lnTo>
                  <a:lnTo>
                    <a:pt x="26670" y="435609"/>
                  </a:lnTo>
                  <a:lnTo>
                    <a:pt x="26670" y="431799"/>
                  </a:lnTo>
                  <a:close/>
                </a:path>
                <a:path w="26670" h="1054100">
                  <a:moveTo>
                    <a:pt x="26670" y="435609"/>
                  </a:moveTo>
                  <a:lnTo>
                    <a:pt x="0" y="435609"/>
                  </a:lnTo>
                  <a:lnTo>
                    <a:pt x="0" y="441959"/>
                  </a:lnTo>
                  <a:lnTo>
                    <a:pt x="26670" y="441959"/>
                  </a:lnTo>
                  <a:lnTo>
                    <a:pt x="26670" y="435609"/>
                  </a:lnTo>
                  <a:close/>
                </a:path>
                <a:path w="26670" h="1054100">
                  <a:moveTo>
                    <a:pt x="26670" y="441959"/>
                  </a:moveTo>
                  <a:lnTo>
                    <a:pt x="0" y="441959"/>
                  </a:lnTo>
                  <a:lnTo>
                    <a:pt x="0" y="444499"/>
                  </a:lnTo>
                  <a:lnTo>
                    <a:pt x="26670" y="444499"/>
                  </a:lnTo>
                  <a:lnTo>
                    <a:pt x="26670" y="441959"/>
                  </a:lnTo>
                  <a:close/>
                </a:path>
                <a:path w="26670" h="1054100">
                  <a:moveTo>
                    <a:pt x="26670" y="444499"/>
                  </a:moveTo>
                  <a:lnTo>
                    <a:pt x="0" y="444499"/>
                  </a:lnTo>
                  <a:lnTo>
                    <a:pt x="0" y="448309"/>
                  </a:lnTo>
                  <a:lnTo>
                    <a:pt x="26670" y="448309"/>
                  </a:lnTo>
                  <a:lnTo>
                    <a:pt x="26670" y="444499"/>
                  </a:lnTo>
                  <a:close/>
                </a:path>
                <a:path w="26670" h="1054100">
                  <a:moveTo>
                    <a:pt x="26670" y="448309"/>
                  </a:moveTo>
                  <a:lnTo>
                    <a:pt x="0" y="448309"/>
                  </a:lnTo>
                  <a:lnTo>
                    <a:pt x="0" y="450849"/>
                  </a:lnTo>
                  <a:lnTo>
                    <a:pt x="26670" y="450849"/>
                  </a:lnTo>
                  <a:lnTo>
                    <a:pt x="26670" y="448309"/>
                  </a:lnTo>
                  <a:close/>
                </a:path>
                <a:path w="26670" h="1054100">
                  <a:moveTo>
                    <a:pt x="26670" y="450849"/>
                  </a:moveTo>
                  <a:lnTo>
                    <a:pt x="0" y="450849"/>
                  </a:lnTo>
                  <a:lnTo>
                    <a:pt x="0" y="457199"/>
                  </a:lnTo>
                  <a:lnTo>
                    <a:pt x="26670" y="457199"/>
                  </a:lnTo>
                  <a:lnTo>
                    <a:pt x="26670" y="450849"/>
                  </a:lnTo>
                  <a:close/>
                </a:path>
                <a:path w="26670" h="1054100">
                  <a:moveTo>
                    <a:pt x="26670" y="457199"/>
                  </a:moveTo>
                  <a:lnTo>
                    <a:pt x="0" y="457199"/>
                  </a:lnTo>
                  <a:lnTo>
                    <a:pt x="0" y="482599"/>
                  </a:lnTo>
                  <a:lnTo>
                    <a:pt x="26670" y="482599"/>
                  </a:lnTo>
                  <a:lnTo>
                    <a:pt x="26670" y="457199"/>
                  </a:lnTo>
                  <a:close/>
                </a:path>
                <a:path w="26670" h="1054100">
                  <a:moveTo>
                    <a:pt x="26670" y="482599"/>
                  </a:moveTo>
                  <a:lnTo>
                    <a:pt x="0" y="482599"/>
                  </a:lnTo>
                  <a:lnTo>
                    <a:pt x="0" y="488949"/>
                  </a:lnTo>
                  <a:lnTo>
                    <a:pt x="26670" y="488949"/>
                  </a:lnTo>
                  <a:lnTo>
                    <a:pt x="26670" y="482599"/>
                  </a:lnTo>
                  <a:close/>
                </a:path>
                <a:path w="26670" h="1054100">
                  <a:moveTo>
                    <a:pt x="26670" y="488949"/>
                  </a:moveTo>
                  <a:lnTo>
                    <a:pt x="0" y="488949"/>
                  </a:lnTo>
                  <a:lnTo>
                    <a:pt x="0" y="501649"/>
                  </a:lnTo>
                  <a:lnTo>
                    <a:pt x="26670" y="501649"/>
                  </a:lnTo>
                  <a:lnTo>
                    <a:pt x="26670" y="488949"/>
                  </a:lnTo>
                  <a:close/>
                </a:path>
                <a:path w="26670" h="1054100">
                  <a:moveTo>
                    <a:pt x="26670" y="501649"/>
                  </a:moveTo>
                  <a:lnTo>
                    <a:pt x="0" y="501649"/>
                  </a:lnTo>
                  <a:lnTo>
                    <a:pt x="0" y="518159"/>
                  </a:lnTo>
                  <a:lnTo>
                    <a:pt x="26670" y="518159"/>
                  </a:lnTo>
                  <a:lnTo>
                    <a:pt x="26670" y="501649"/>
                  </a:lnTo>
                  <a:close/>
                </a:path>
                <a:path w="26670" h="1054100">
                  <a:moveTo>
                    <a:pt x="26670" y="518159"/>
                  </a:moveTo>
                  <a:lnTo>
                    <a:pt x="0" y="518159"/>
                  </a:lnTo>
                  <a:lnTo>
                    <a:pt x="0" y="520699"/>
                  </a:lnTo>
                  <a:lnTo>
                    <a:pt x="26670" y="520699"/>
                  </a:lnTo>
                  <a:lnTo>
                    <a:pt x="26670" y="518159"/>
                  </a:lnTo>
                  <a:close/>
                </a:path>
                <a:path w="26670" h="1054100">
                  <a:moveTo>
                    <a:pt x="26670" y="520699"/>
                  </a:moveTo>
                  <a:lnTo>
                    <a:pt x="0" y="520699"/>
                  </a:lnTo>
                  <a:lnTo>
                    <a:pt x="0" y="524509"/>
                  </a:lnTo>
                  <a:lnTo>
                    <a:pt x="26670" y="524509"/>
                  </a:lnTo>
                  <a:lnTo>
                    <a:pt x="26670" y="520699"/>
                  </a:lnTo>
                  <a:close/>
                </a:path>
                <a:path w="26670" h="1054100">
                  <a:moveTo>
                    <a:pt x="26670" y="524509"/>
                  </a:moveTo>
                  <a:lnTo>
                    <a:pt x="0" y="524509"/>
                  </a:lnTo>
                  <a:lnTo>
                    <a:pt x="0" y="527049"/>
                  </a:lnTo>
                  <a:lnTo>
                    <a:pt x="26670" y="527049"/>
                  </a:lnTo>
                  <a:lnTo>
                    <a:pt x="26670" y="524509"/>
                  </a:lnTo>
                  <a:close/>
                </a:path>
                <a:path w="26670" h="1054100">
                  <a:moveTo>
                    <a:pt x="26670" y="527049"/>
                  </a:moveTo>
                  <a:lnTo>
                    <a:pt x="0" y="527049"/>
                  </a:lnTo>
                  <a:lnTo>
                    <a:pt x="0" y="530859"/>
                  </a:lnTo>
                  <a:lnTo>
                    <a:pt x="26670" y="530859"/>
                  </a:lnTo>
                  <a:lnTo>
                    <a:pt x="26670" y="527049"/>
                  </a:lnTo>
                  <a:close/>
                </a:path>
                <a:path w="26670" h="1054100">
                  <a:moveTo>
                    <a:pt x="26670" y="530859"/>
                  </a:moveTo>
                  <a:lnTo>
                    <a:pt x="0" y="530859"/>
                  </a:lnTo>
                  <a:lnTo>
                    <a:pt x="0" y="537209"/>
                  </a:lnTo>
                  <a:lnTo>
                    <a:pt x="26670" y="537209"/>
                  </a:lnTo>
                  <a:lnTo>
                    <a:pt x="26670" y="530859"/>
                  </a:lnTo>
                  <a:close/>
                </a:path>
                <a:path w="26670" h="1054100">
                  <a:moveTo>
                    <a:pt x="26670" y="537209"/>
                  </a:moveTo>
                  <a:lnTo>
                    <a:pt x="0" y="537209"/>
                  </a:lnTo>
                  <a:lnTo>
                    <a:pt x="0" y="546099"/>
                  </a:lnTo>
                  <a:lnTo>
                    <a:pt x="26670" y="546099"/>
                  </a:lnTo>
                  <a:lnTo>
                    <a:pt x="26670" y="537209"/>
                  </a:lnTo>
                  <a:close/>
                </a:path>
                <a:path w="26670" h="1054100">
                  <a:moveTo>
                    <a:pt x="26670" y="546099"/>
                  </a:moveTo>
                  <a:lnTo>
                    <a:pt x="0" y="546099"/>
                  </a:lnTo>
                  <a:lnTo>
                    <a:pt x="0" y="558799"/>
                  </a:lnTo>
                  <a:lnTo>
                    <a:pt x="26670" y="558799"/>
                  </a:lnTo>
                  <a:lnTo>
                    <a:pt x="26670" y="546099"/>
                  </a:lnTo>
                  <a:close/>
                </a:path>
                <a:path w="26670" h="1054100">
                  <a:moveTo>
                    <a:pt x="26670" y="558799"/>
                  </a:moveTo>
                  <a:lnTo>
                    <a:pt x="0" y="558799"/>
                  </a:lnTo>
                  <a:lnTo>
                    <a:pt x="0" y="568959"/>
                  </a:lnTo>
                  <a:lnTo>
                    <a:pt x="26670" y="568959"/>
                  </a:lnTo>
                  <a:lnTo>
                    <a:pt x="26670" y="558799"/>
                  </a:lnTo>
                  <a:close/>
                </a:path>
                <a:path w="26670" h="1054100">
                  <a:moveTo>
                    <a:pt x="26670" y="568959"/>
                  </a:moveTo>
                  <a:lnTo>
                    <a:pt x="0" y="568959"/>
                  </a:lnTo>
                  <a:lnTo>
                    <a:pt x="0" y="571499"/>
                  </a:lnTo>
                  <a:lnTo>
                    <a:pt x="26670" y="571499"/>
                  </a:lnTo>
                  <a:lnTo>
                    <a:pt x="26670" y="568959"/>
                  </a:lnTo>
                  <a:close/>
                </a:path>
                <a:path w="26670" h="1054100">
                  <a:moveTo>
                    <a:pt x="26670" y="571499"/>
                  </a:moveTo>
                  <a:lnTo>
                    <a:pt x="0" y="571499"/>
                  </a:lnTo>
                  <a:lnTo>
                    <a:pt x="0" y="577849"/>
                  </a:lnTo>
                  <a:lnTo>
                    <a:pt x="26670" y="577849"/>
                  </a:lnTo>
                  <a:lnTo>
                    <a:pt x="26670" y="571499"/>
                  </a:lnTo>
                  <a:close/>
                </a:path>
                <a:path w="26670" h="1054100">
                  <a:moveTo>
                    <a:pt x="26670" y="577849"/>
                  </a:moveTo>
                  <a:lnTo>
                    <a:pt x="0" y="577849"/>
                  </a:lnTo>
                  <a:lnTo>
                    <a:pt x="0" y="581659"/>
                  </a:lnTo>
                  <a:lnTo>
                    <a:pt x="26670" y="581659"/>
                  </a:lnTo>
                  <a:lnTo>
                    <a:pt x="26670" y="577849"/>
                  </a:lnTo>
                  <a:close/>
                </a:path>
                <a:path w="26670" h="1054100">
                  <a:moveTo>
                    <a:pt x="26670" y="581659"/>
                  </a:moveTo>
                  <a:lnTo>
                    <a:pt x="0" y="581659"/>
                  </a:lnTo>
                  <a:lnTo>
                    <a:pt x="0" y="588009"/>
                  </a:lnTo>
                  <a:lnTo>
                    <a:pt x="26670" y="588009"/>
                  </a:lnTo>
                  <a:lnTo>
                    <a:pt x="26670" y="581659"/>
                  </a:lnTo>
                  <a:close/>
                </a:path>
                <a:path w="26670" h="1054100">
                  <a:moveTo>
                    <a:pt x="26670" y="588009"/>
                  </a:moveTo>
                  <a:lnTo>
                    <a:pt x="0" y="588009"/>
                  </a:lnTo>
                  <a:lnTo>
                    <a:pt x="0" y="590549"/>
                  </a:lnTo>
                  <a:lnTo>
                    <a:pt x="26670" y="590549"/>
                  </a:lnTo>
                  <a:lnTo>
                    <a:pt x="26670" y="588009"/>
                  </a:lnTo>
                  <a:close/>
                </a:path>
                <a:path w="26670" h="1054100">
                  <a:moveTo>
                    <a:pt x="26670" y="590549"/>
                  </a:moveTo>
                  <a:lnTo>
                    <a:pt x="0" y="590549"/>
                  </a:lnTo>
                  <a:lnTo>
                    <a:pt x="0" y="594359"/>
                  </a:lnTo>
                  <a:lnTo>
                    <a:pt x="26670" y="594359"/>
                  </a:lnTo>
                  <a:lnTo>
                    <a:pt x="26670" y="590549"/>
                  </a:lnTo>
                  <a:close/>
                </a:path>
                <a:path w="26670" h="1054100">
                  <a:moveTo>
                    <a:pt x="26670" y="594359"/>
                  </a:moveTo>
                  <a:lnTo>
                    <a:pt x="0" y="594359"/>
                  </a:lnTo>
                  <a:lnTo>
                    <a:pt x="0" y="596899"/>
                  </a:lnTo>
                  <a:lnTo>
                    <a:pt x="26670" y="596899"/>
                  </a:lnTo>
                  <a:lnTo>
                    <a:pt x="26670" y="594359"/>
                  </a:lnTo>
                  <a:close/>
                </a:path>
                <a:path w="26670" h="1054100">
                  <a:moveTo>
                    <a:pt x="26670" y="596899"/>
                  </a:moveTo>
                  <a:lnTo>
                    <a:pt x="0" y="596899"/>
                  </a:lnTo>
                  <a:lnTo>
                    <a:pt x="0" y="603249"/>
                  </a:lnTo>
                  <a:lnTo>
                    <a:pt x="26670" y="603249"/>
                  </a:lnTo>
                  <a:lnTo>
                    <a:pt x="26670" y="596899"/>
                  </a:lnTo>
                  <a:close/>
                </a:path>
                <a:path w="26670" h="1054100">
                  <a:moveTo>
                    <a:pt x="26670" y="603249"/>
                  </a:moveTo>
                  <a:lnTo>
                    <a:pt x="0" y="603249"/>
                  </a:lnTo>
                  <a:lnTo>
                    <a:pt x="0" y="622299"/>
                  </a:lnTo>
                  <a:lnTo>
                    <a:pt x="26670" y="622299"/>
                  </a:lnTo>
                  <a:lnTo>
                    <a:pt x="26670" y="603249"/>
                  </a:lnTo>
                  <a:close/>
                </a:path>
                <a:path w="26670" h="1054100">
                  <a:moveTo>
                    <a:pt x="26670" y="622299"/>
                  </a:moveTo>
                  <a:lnTo>
                    <a:pt x="0" y="622299"/>
                  </a:lnTo>
                  <a:lnTo>
                    <a:pt x="0" y="626109"/>
                  </a:lnTo>
                  <a:lnTo>
                    <a:pt x="26670" y="626109"/>
                  </a:lnTo>
                  <a:lnTo>
                    <a:pt x="26670" y="622299"/>
                  </a:lnTo>
                  <a:close/>
                </a:path>
                <a:path w="26670" h="1054100">
                  <a:moveTo>
                    <a:pt x="26670" y="626109"/>
                  </a:moveTo>
                  <a:lnTo>
                    <a:pt x="0" y="626109"/>
                  </a:lnTo>
                  <a:lnTo>
                    <a:pt x="0" y="638809"/>
                  </a:lnTo>
                  <a:lnTo>
                    <a:pt x="26670" y="638809"/>
                  </a:lnTo>
                  <a:lnTo>
                    <a:pt x="26670" y="626109"/>
                  </a:lnTo>
                  <a:close/>
                </a:path>
                <a:path w="26670" h="1054100">
                  <a:moveTo>
                    <a:pt x="26670" y="638809"/>
                  </a:moveTo>
                  <a:lnTo>
                    <a:pt x="0" y="638809"/>
                  </a:lnTo>
                  <a:lnTo>
                    <a:pt x="0" y="647699"/>
                  </a:lnTo>
                  <a:lnTo>
                    <a:pt x="26670" y="647699"/>
                  </a:lnTo>
                  <a:lnTo>
                    <a:pt x="26670" y="638809"/>
                  </a:lnTo>
                  <a:close/>
                </a:path>
                <a:path w="26670" h="1054100">
                  <a:moveTo>
                    <a:pt x="26670" y="647699"/>
                  </a:moveTo>
                  <a:lnTo>
                    <a:pt x="0" y="647699"/>
                  </a:lnTo>
                  <a:lnTo>
                    <a:pt x="0" y="651509"/>
                  </a:lnTo>
                  <a:lnTo>
                    <a:pt x="26670" y="651509"/>
                  </a:lnTo>
                  <a:lnTo>
                    <a:pt x="26670" y="647699"/>
                  </a:lnTo>
                  <a:close/>
                </a:path>
                <a:path w="26670" h="1054100">
                  <a:moveTo>
                    <a:pt x="26670" y="651509"/>
                  </a:moveTo>
                  <a:lnTo>
                    <a:pt x="0" y="651509"/>
                  </a:lnTo>
                  <a:lnTo>
                    <a:pt x="0" y="666749"/>
                  </a:lnTo>
                  <a:lnTo>
                    <a:pt x="26670" y="666749"/>
                  </a:lnTo>
                  <a:lnTo>
                    <a:pt x="26670" y="651509"/>
                  </a:lnTo>
                  <a:close/>
                </a:path>
                <a:path w="26670" h="1054100">
                  <a:moveTo>
                    <a:pt x="26670" y="666749"/>
                  </a:moveTo>
                  <a:lnTo>
                    <a:pt x="0" y="666749"/>
                  </a:lnTo>
                  <a:lnTo>
                    <a:pt x="0" y="673099"/>
                  </a:lnTo>
                  <a:lnTo>
                    <a:pt x="26670" y="673099"/>
                  </a:lnTo>
                  <a:lnTo>
                    <a:pt x="26670" y="666749"/>
                  </a:lnTo>
                  <a:close/>
                </a:path>
                <a:path w="26670" h="1054100">
                  <a:moveTo>
                    <a:pt x="26670" y="673099"/>
                  </a:moveTo>
                  <a:lnTo>
                    <a:pt x="0" y="673099"/>
                  </a:lnTo>
                  <a:lnTo>
                    <a:pt x="0" y="676909"/>
                  </a:lnTo>
                  <a:lnTo>
                    <a:pt x="26670" y="676909"/>
                  </a:lnTo>
                  <a:lnTo>
                    <a:pt x="26670" y="673099"/>
                  </a:lnTo>
                  <a:close/>
                </a:path>
                <a:path w="26670" h="1054100">
                  <a:moveTo>
                    <a:pt x="26670" y="676909"/>
                  </a:moveTo>
                  <a:lnTo>
                    <a:pt x="0" y="676909"/>
                  </a:lnTo>
                  <a:lnTo>
                    <a:pt x="0" y="679449"/>
                  </a:lnTo>
                  <a:lnTo>
                    <a:pt x="26670" y="679449"/>
                  </a:lnTo>
                  <a:lnTo>
                    <a:pt x="26670" y="676909"/>
                  </a:lnTo>
                  <a:close/>
                </a:path>
                <a:path w="26670" h="1054100">
                  <a:moveTo>
                    <a:pt x="26670" y="679449"/>
                  </a:moveTo>
                  <a:lnTo>
                    <a:pt x="0" y="679449"/>
                  </a:lnTo>
                  <a:lnTo>
                    <a:pt x="0" y="683259"/>
                  </a:lnTo>
                  <a:lnTo>
                    <a:pt x="26670" y="683259"/>
                  </a:lnTo>
                  <a:lnTo>
                    <a:pt x="26670" y="679449"/>
                  </a:lnTo>
                  <a:close/>
                </a:path>
                <a:path w="26670" h="1054100">
                  <a:moveTo>
                    <a:pt x="26670" y="683259"/>
                  </a:moveTo>
                  <a:lnTo>
                    <a:pt x="0" y="683259"/>
                  </a:lnTo>
                  <a:lnTo>
                    <a:pt x="0" y="689609"/>
                  </a:lnTo>
                  <a:lnTo>
                    <a:pt x="26670" y="689609"/>
                  </a:lnTo>
                  <a:lnTo>
                    <a:pt x="26670" y="683259"/>
                  </a:lnTo>
                  <a:close/>
                </a:path>
                <a:path w="26670" h="1054100">
                  <a:moveTo>
                    <a:pt x="26670" y="689609"/>
                  </a:moveTo>
                  <a:lnTo>
                    <a:pt x="0" y="689609"/>
                  </a:lnTo>
                  <a:lnTo>
                    <a:pt x="0" y="692149"/>
                  </a:lnTo>
                  <a:lnTo>
                    <a:pt x="26670" y="692149"/>
                  </a:lnTo>
                  <a:lnTo>
                    <a:pt x="26670" y="689609"/>
                  </a:lnTo>
                  <a:close/>
                </a:path>
                <a:path w="26670" h="1054100">
                  <a:moveTo>
                    <a:pt x="26670" y="692149"/>
                  </a:moveTo>
                  <a:lnTo>
                    <a:pt x="0" y="692149"/>
                  </a:lnTo>
                  <a:lnTo>
                    <a:pt x="0" y="698499"/>
                  </a:lnTo>
                  <a:lnTo>
                    <a:pt x="26670" y="698499"/>
                  </a:lnTo>
                  <a:lnTo>
                    <a:pt x="26670" y="692149"/>
                  </a:lnTo>
                  <a:close/>
                </a:path>
                <a:path w="26670" h="1054100">
                  <a:moveTo>
                    <a:pt x="26670" y="698499"/>
                  </a:moveTo>
                  <a:lnTo>
                    <a:pt x="0" y="698499"/>
                  </a:lnTo>
                  <a:lnTo>
                    <a:pt x="0" y="711199"/>
                  </a:lnTo>
                  <a:lnTo>
                    <a:pt x="26670" y="711199"/>
                  </a:lnTo>
                  <a:lnTo>
                    <a:pt x="26670" y="698499"/>
                  </a:lnTo>
                  <a:close/>
                </a:path>
                <a:path w="26670" h="1054100">
                  <a:moveTo>
                    <a:pt x="26670" y="1047749"/>
                  </a:moveTo>
                  <a:lnTo>
                    <a:pt x="0" y="1047749"/>
                  </a:lnTo>
                  <a:lnTo>
                    <a:pt x="0" y="1052829"/>
                  </a:lnTo>
                  <a:lnTo>
                    <a:pt x="21589" y="1052829"/>
                  </a:lnTo>
                  <a:lnTo>
                    <a:pt x="21589" y="1054099"/>
                  </a:lnTo>
                  <a:lnTo>
                    <a:pt x="26670" y="1054099"/>
                  </a:lnTo>
                  <a:lnTo>
                    <a:pt x="26670" y="1047749"/>
                  </a:lnTo>
                  <a:close/>
                </a:path>
                <a:path w="26670" h="1054100">
                  <a:moveTo>
                    <a:pt x="26670" y="1041399"/>
                  </a:moveTo>
                  <a:lnTo>
                    <a:pt x="0" y="1041399"/>
                  </a:lnTo>
                  <a:lnTo>
                    <a:pt x="0" y="1046479"/>
                  </a:lnTo>
                  <a:lnTo>
                    <a:pt x="26670" y="1046479"/>
                  </a:lnTo>
                  <a:lnTo>
                    <a:pt x="26670" y="1041399"/>
                  </a:lnTo>
                  <a:close/>
                </a:path>
                <a:path w="26670" h="1054100">
                  <a:moveTo>
                    <a:pt x="26670" y="1035049"/>
                  </a:moveTo>
                  <a:lnTo>
                    <a:pt x="0" y="1035049"/>
                  </a:lnTo>
                  <a:lnTo>
                    <a:pt x="0" y="1040129"/>
                  </a:lnTo>
                  <a:lnTo>
                    <a:pt x="26670" y="1040129"/>
                  </a:lnTo>
                  <a:lnTo>
                    <a:pt x="26670" y="1035049"/>
                  </a:lnTo>
                  <a:close/>
                </a:path>
                <a:path w="26670" h="1054100">
                  <a:moveTo>
                    <a:pt x="26670" y="1028699"/>
                  </a:moveTo>
                  <a:lnTo>
                    <a:pt x="0" y="1028699"/>
                  </a:lnTo>
                  <a:lnTo>
                    <a:pt x="0" y="1033779"/>
                  </a:lnTo>
                  <a:lnTo>
                    <a:pt x="26670" y="1033779"/>
                  </a:lnTo>
                  <a:lnTo>
                    <a:pt x="26670" y="1028699"/>
                  </a:lnTo>
                  <a:close/>
                </a:path>
                <a:path w="26670" h="1054100">
                  <a:moveTo>
                    <a:pt x="26670" y="1022349"/>
                  </a:moveTo>
                  <a:lnTo>
                    <a:pt x="0" y="1022349"/>
                  </a:lnTo>
                  <a:lnTo>
                    <a:pt x="0" y="1027429"/>
                  </a:lnTo>
                  <a:lnTo>
                    <a:pt x="26670" y="1027429"/>
                  </a:lnTo>
                  <a:lnTo>
                    <a:pt x="26670" y="1022349"/>
                  </a:lnTo>
                  <a:close/>
                </a:path>
                <a:path w="26670" h="1054100">
                  <a:moveTo>
                    <a:pt x="26670" y="1015999"/>
                  </a:moveTo>
                  <a:lnTo>
                    <a:pt x="0" y="1015999"/>
                  </a:lnTo>
                  <a:lnTo>
                    <a:pt x="0" y="1021079"/>
                  </a:lnTo>
                  <a:lnTo>
                    <a:pt x="26670" y="1021079"/>
                  </a:lnTo>
                  <a:lnTo>
                    <a:pt x="26670" y="1015999"/>
                  </a:lnTo>
                  <a:close/>
                </a:path>
                <a:path w="26670" h="1054100">
                  <a:moveTo>
                    <a:pt x="26670" y="1009649"/>
                  </a:moveTo>
                  <a:lnTo>
                    <a:pt x="0" y="1009649"/>
                  </a:lnTo>
                  <a:lnTo>
                    <a:pt x="0" y="1014729"/>
                  </a:lnTo>
                  <a:lnTo>
                    <a:pt x="26670" y="1014729"/>
                  </a:lnTo>
                  <a:lnTo>
                    <a:pt x="26670" y="1009649"/>
                  </a:lnTo>
                  <a:close/>
                </a:path>
                <a:path w="26670" h="1054100">
                  <a:moveTo>
                    <a:pt x="26670" y="1003299"/>
                  </a:moveTo>
                  <a:lnTo>
                    <a:pt x="0" y="1003299"/>
                  </a:lnTo>
                  <a:lnTo>
                    <a:pt x="0" y="1008379"/>
                  </a:lnTo>
                  <a:lnTo>
                    <a:pt x="26670" y="1008379"/>
                  </a:lnTo>
                  <a:lnTo>
                    <a:pt x="26670" y="1003299"/>
                  </a:lnTo>
                  <a:close/>
                </a:path>
                <a:path w="26670" h="1054100">
                  <a:moveTo>
                    <a:pt x="26670" y="996949"/>
                  </a:moveTo>
                  <a:lnTo>
                    <a:pt x="0" y="996949"/>
                  </a:lnTo>
                  <a:lnTo>
                    <a:pt x="0" y="1002029"/>
                  </a:lnTo>
                  <a:lnTo>
                    <a:pt x="26670" y="1002029"/>
                  </a:lnTo>
                  <a:lnTo>
                    <a:pt x="26670" y="996949"/>
                  </a:lnTo>
                  <a:close/>
                </a:path>
                <a:path w="26670" h="1054100">
                  <a:moveTo>
                    <a:pt x="26670" y="990599"/>
                  </a:moveTo>
                  <a:lnTo>
                    <a:pt x="0" y="990599"/>
                  </a:lnTo>
                  <a:lnTo>
                    <a:pt x="0" y="995679"/>
                  </a:lnTo>
                  <a:lnTo>
                    <a:pt x="26670" y="995679"/>
                  </a:lnTo>
                  <a:lnTo>
                    <a:pt x="26670" y="990599"/>
                  </a:lnTo>
                  <a:close/>
                </a:path>
                <a:path w="26670" h="1054100">
                  <a:moveTo>
                    <a:pt x="26670" y="984249"/>
                  </a:moveTo>
                  <a:lnTo>
                    <a:pt x="0" y="984249"/>
                  </a:lnTo>
                  <a:lnTo>
                    <a:pt x="0" y="989329"/>
                  </a:lnTo>
                  <a:lnTo>
                    <a:pt x="26670" y="989329"/>
                  </a:lnTo>
                  <a:lnTo>
                    <a:pt x="26670" y="984249"/>
                  </a:lnTo>
                  <a:close/>
                </a:path>
                <a:path w="26670" h="1054100">
                  <a:moveTo>
                    <a:pt x="26670" y="977899"/>
                  </a:moveTo>
                  <a:lnTo>
                    <a:pt x="0" y="977899"/>
                  </a:lnTo>
                  <a:lnTo>
                    <a:pt x="0" y="982979"/>
                  </a:lnTo>
                  <a:lnTo>
                    <a:pt x="26670" y="982979"/>
                  </a:lnTo>
                  <a:lnTo>
                    <a:pt x="26670" y="977899"/>
                  </a:lnTo>
                  <a:close/>
                </a:path>
                <a:path w="26670" h="1054100">
                  <a:moveTo>
                    <a:pt x="26670" y="971549"/>
                  </a:moveTo>
                  <a:lnTo>
                    <a:pt x="0" y="971549"/>
                  </a:lnTo>
                  <a:lnTo>
                    <a:pt x="0" y="976629"/>
                  </a:lnTo>
                  <a:lnTo>
                    <a:pt x="26670" y="976629"/>
                  </a:lnTo>
                  <a:lnTo>
                    <a:pt x="26670" y="971549"/>
                  </a:lnTo>
                  <a:close/>
                </a:path>
                <a:path w="26670" h="1054100">
                  <a:moveTo>
                    <a:pt x="26670" y="965199"/>
                  </a:moveTo>
                  <a:lnTo>
                    <a:pt x="0" y="965199"/>
                  </a:lnTo>
                  <a:lnTo>
                    <a:pt x="0" y="970279"/>
                  </a:lnTo>
                  <a:lnTo>
                    <a:pt x="26670" y="970279"/>
                  </a:lnTo>
                  <a:lnTo>
                    <a:pt x="26670" y="965199"/>
                  </a:lnTo>
                  <a:close/>
                </a:path>
                <a:path w="26670" h="1054100">
                  <a:moveTo>
                    <a:pt x="26670" y="958849"/>
                  </a:moveTo>
                  <a:lnTo>
                    <a:pt x="0" y="958849"/>
                  </a:lnTo>
                  <a:lnTo>
                    <a:pt x="0" y="963929"/>
                  </a:lnTo>
                  <a:lnTo>
                    <a:pt x="26670" y="963929"/>
                  </a:lnTo>
                  <a:lnTo>
                    <a:pt x="26670" y="958849"/>
                  </a:lnTo>
                  <a:close/>
                </a:path>
                <a:path w="26670" h="1054100">
                  <a:moveTo>
                    <a:pt x="26670" y="952499"/>
                  </a:moveTo>
                  <a:lnTo>
                    <a:pt x="0" y="952499"/>
                  </a:lnTo>
                  <a:lnTo>
                    <a:pt x="0" y="957579"/>
                  </a:lnTo>
                  <a:lnTo>
                    <a:pt x="26670" y="957579"/>
                  </a:lnTo>
                  <a:lnTo>
                    <a:pt x="26670" y="952499"/>
                  </a:lnTo>
                  <a:close/>
                </a:path>
                <a:path w="26670" h="1054100">
                  <a:moveTo>
                    <a:pt x="26670" y="946149"/>
                  </a:moveTo>
                  <a:lnTo>
                    <a:pt x="0" y="946149"/>
                  </a:lnTo>
                  <a:lnTo>
                    <a:pt x="0" y="951229"/>
                  </a:lnTo>
                  <a:lnTo>
                    <a:pt x="26670" y="951229"/>
                  </a:lnTo>
                  <a:lnTo>
                    <a:pt x="26670" y="946149"/>
                  </a:lnTo>
                  <a:close/>
                </a:path>
                <a:path w="26670" h="1054100">
                  <a:moveTo>
                    <a:pt x="26670" y="939799"/>
                  </a:moveTo>
                  <a:lnTo>
                    <a:pt x="0" y="939799"/>
                  </a:lnTo>
                  <a:lnTo>
                    <a:pt x="0" y="944879"/>
                  </a:lnTo>
                  <a:lnTo>
                    <a:pt x="26670" y="944879"/>
                  </a:lnTo>
                  <a:lnTo>
                    <a:pt x="26670" y="939799"/>
                  </a:lnTo>
                  <a:close/>
                </a:path>
                <a:path w="26670" h="1054100">
                  <a:moveTo>
                    <a:pt x="26670" y="933449"/>
                  </a:moveTo>
                  <a:lnTo>
                    <a:pt x="0" y="933449"/>
                  </a:lnTo>
                  <a:lnTo>
                    <a:pt x="0" y="938529"/>
                  </a:lnTo>
                  <a:lnTo>
                    <a:pt x="26670" y="938529"/>
                  </a:lnTo>
                  <a:lnTo>
                    <a:pt x="26670" y="933449"/>
                  </a:lnTo>
                  <a:close/>
                </a:path>
                <a:path w="26670" h="1054100">
                  <a:moveTo>
                    <a:pt x="26670" y="927099"/>
                  </a:moveTo>
                  <a:lnTo>
                    <a:pt x="0" y="927099"/>
                  </a:lnTo>
                  <a:lnTo>
                    <a:pt x="0" y="932179"/>
                  </a:lnTo>
                  <a:lnTo>
                    <a:pt x="26670" y="932179"/>
                  </a:lnTo>
                  <a:lnTo>
                    <a:pt x="26670" y="927099"/>
                  </a:lnTo>
                  <a:close/>
                </a:path>
                <a:path w="26670" h="1054100">
                  <a:moveTo>
                    <a:pt x="26670" y="920749"/>
                  </a:moveTo>
                  <a:lnTo>
                    <a:pt x="0" y="920749"/>
                  </a:lnTo>
                  <a:lnTo>
                    <a:pt x="0" y="925829"/>
                  </a:lnTo>
                  <a:lnTo>
                    <a:pt x="26670" y="925829"/>
                  </a:lnTo>
                  <a:lnTo>
                    <a:pt x="26670" y="920749"/>
                  </a:lnTo>
                  <a:close/>
                </a:path>
                <a:path w="26670" h="1054100">
                  <a:moveTo>
                    <a:pt x="26670" y="914399"/>
                  </a:moveTo>
                  <a:lnTo>
                    <a:pt x="0" y="914399"/>
                  </a:lnTo>
                  <a:lnTo>
                    <a:pt x="0" y="919479"/>
                  </a:lnTo>
                  <a:lnTo>
                    <a:pt x="26670" y="919479"/>
                  </a:lnTo>
                  <a:lnTo>
                    <a:pt x="26670" y="914399"/>
                  </a:lnTo>
                  <a:close/>
                </a:path>
                <a:path w="26670" h="1054100">
                  <a:moveTo>
                    <a:pt x="26670" y="908049"/>
                  </a:moveTo>
                  <a:lnTo>
                    <a:pt x="0" y="908049"/>
                  </a:lnTo>
                  <a:lnTo>
                    <a:pt x="0" y="913129"/>
                  </a:lnTo>
                  <a:lnTo>
                    <a:pt x="26670" y="913129"/>
                  </a:lnTo>
                  <a:lnTo>
                    <a:pt x="26670" y="908049"/>
                  </a:lnTo>
                  <a:close/>
                </a:path>
                <a:path w="26670" h="1054100">
                  <a:moveTo>
                    <a:pt x="26670" y="901699"/>
                  </a:moveTo>
                  <a:lnTo>
                    <a:pt x="0" y="901699"/>
                  </a:lnTo>
                  <a:lnTo>
                    <a:pt x="0" y="906779"/>
                  </a:lnTo>
                  <a:lnTo>
                    <a:pt x="26670" y="906779"/>
                  </a:lnTo>
                  <a:lnTo>
                    <a:pt x="26670" y="901699"/>
                  </a:lnTo>
                  <a:close/>
                </a:path>
                <a:path w="26670" h="1054100">
                  <a:moveTo>
                    <a:pt x="26670" y="895349"/>
                  </a:moveTo>
                  <a:lnTo>
                    <a:pt x="0" y="895349"/>
                  </a:lnTo>
                  <a:lnTo>
                    <a:pt x="0" y="900429"/>
                  </a:lnTo>
                  <a:lnTo>
                    <a:pt x="26670" y="900429"/>
                  </a:lnTo>
                  <a:lnTo>
                    <a:pt x="26670" y="895349"/>
                  </a:lnTo>
                  <a:close/>
                </a:path>
                <a:path w="26670" h="1054100">
                  <a:moveTo>
                    <a:pt x="26670" y="888999"/>
                  </a:moveTo>
                  <a:lnTo>
                    <a:pt x="0" y="888999"/>
                  </a:lnTo>
                  <a:lnTo>
                    <a:pt x="0" y="894079"/>
                  </a:lnTo>
                  <a:lnTo>
                    <a:pt x="26670" y="894079"/>
                  </a:lnTo>
                  <a:lnTo>
                    <a:pt x="26670" y="888999"/>
                  </a:lnTo>
                  <a:close/>
                </a:path>
                <a:path w="26670" h="1054100">
                  <a:moveTo>
                    <a:pt x="26670" y="882649"/>
                  </a:moveTo>
                  <a:lnTo>
                    <a:pt x="0" y="882649"/>
                  </a:lnTo>
                  <a:lnTo>
                    <a:pt x="0" y="887729"/>
                  </a:lnTo>
                  <a:lnTo>
                    <a:pt x="26670" y="887729"/>
                  </a:lnTo>
                  <a:lnTo>
                    <a:pt x="26670" y="882649"/>
                  </a:lnTo>
                  <a:close/>
                </a:path>
                <a:path w="26670" h="1054100">
                  <a:moveTo>
                    <a:pt x="26670" y="876299"/>
                  </a:moveTo>
                  <a:lnTo>
                    <a:pt x="0" y="876299"/>
                  </a:lnTo>
                  <a:lnTo>
                    <a:pt x="0" y="881379"/>
                  </a:lnTo>
                  <a:lnTo>
                    <a:pt x="26670" y="881379"/>
                  </a:lnTo>
                  <a:lnTo>
                    <a:pt x="26670" y="876299"/>
                  </a:lnTo>
                  <a:close/>
                </a:path>
                <a:path w="26670" h="1054100">
                  <a:moveTo>
                    <a:pt x="26670" y="869949"/>
                  </a:moveTo>
                  <a:lnTo>
                    <a:pt x="0" y="869949"/>
                  </a:lnTo>
                  <a:lnTo>
                    <a:pt x="0" y="875029"/>
                  </a:lnTo>
                  <a:lnTo>
                    <a:pt x="26670" y="875029"/>
                  </a:lnTo>
                  <a:lnTo>
                    <a:pt x="26670" y="869949"/>
                  </a:lnTo>
                  <a:close/>
                </a:path>
                <a:path w="26670" h="1054100">
                  <a:moveTo>
                    <a:pt x="26670" y="863599"/>
                  </a:moveTo>
                  <a:lnTo>
                    <a:pt x="0" y="863599"/>
                  </a:lnTo>
                  <a:lnTo>
                    <a:pt x="0" y="868679"/>
                  </a:lnTo>
                  <a:lnTo>
                    <a:pt x="26670" y="868679"/>
                  </a:lnTo>
                  <a:lnTo>
                    <a:pt x="26670" y="863599"/>
                  </a:lnTo>
                  <a:close/>
                </a:path>
                <a:path w="26670" h="1054100">
                  <a:moveTo>
                    <a:pt x="26670" y="857249"/>
                  </a:moveTo>
                  <a:lnTo>
                    <a:pt x="0" y="857249"/>
                  </a:lnTo>
                  <a:lnTo>
                    <a:pt x="0" y="862329"/>
                  </a:lnTo>
                  <a:lnTo>
                    <a:pt x="26670" y="862329"/>
                  </a:lnTo>
                  <a:lnTo>
                    <a:pt x="26670" y="857249"/>
                  </a:lnTo>
                  <a:close/>
                </a:path>
                <a:path w="26670" h="1054100">
                  <a:moveTo>
                    <a:pt x="26670" y="850899"/>
                  </a:moveTo>
                  <a:lnTo>
                    <a:pt x="0" y="850899"/>
                  </a:lnTo>
                  <a:lnTo>
                    <a:pt x="0" y="855979"/>
                  </a:lnTo>
                  <a:lnTo>
                    <a:pt x="26670" y="855979"/>
                  </a:lnTo>
                  <a:lnTo>
                    <a:pt x="26670" y="850899"/>
                  </a:lnTo>
                  <a:close/>
                </a:path>
                <a:path w="26670" h="1054100">
                  <a:moveTo>
                    <a:pt x="26670" y="844549"/>
                  </a:moveTo>
                  <a:lnTo>
                    <a:pt x="0" y="844549"/>
                  </a:lnTo>
                  <a:lnTo>
                    <a:pt x="0" y="849629"/>
                  </a:lnTo>
                  <a:lnTo>
                    <a:pt x="26670" y="849629"/>
                  </a:lnTo>
                  <a:lnTo>
                    <a:pt x="26670" y="844549"/>
                  </a:lnTo>
                  <a:close/>
                </a:path>
                <a:path w="26670" h="1054100">
                  <a:moveTo>
                    <a:pt x="26670" y="838199"/>
                  </a:moveTo>
                  <a:lnTo>
                    <a:pt x="0" y="838199"/>
                  </a:lnTo>
                  <a:lnTo>
                    <a:pt x="0" y="843279"/>
                  </a:lnTo>
                  <a:lnTo>
                    <a:pt x="26670" y="843279"/>
                  </a:lnTo>
                  <a:lnTo>
                    <a:pt x="26670" y="838199"/>
                  </a:lnTo>
                  <a:close/>
                </a:path>
                <a:path w="26670" h="1054100">
                  <a:moveTo>
                    <a:pt x="26670" y="831849"/>
                  </a:moveTo>
                  <a:lnTo>
                    <a:pt x="0" y="831849"/>
                  </a:lnTo>
                  <a:lnTo>
                    <a:pt x="0" y="836929"/>
                  </a:lnTo>
                  <a:lnTo>
                    <a:pt x="26670" y="836929"/>
                  </a:lnTo>
                  <a:lnTo>
                    <a:pt x="26670" y="831849"/>
                  </a:lnTo>
                  <a:close/>
                </a:path>
                <a:path w="26670" h="1054100">
                  <a:moveTo>
                    <a:pt x="26670" y="825499"/>
                  </a:moveTo>
                  <a:lnTo>
                    <a:pt x="0" y="825499"/>
                  </a:lnTo>
                  <a:lnTo>
                    <a:pt x="0" y="830579"/>
                  </a:lnTo>
                  <a:lnTo>
                    <a:pt x="26670" y="830579"/>
                  </a:lnTo>
                  <a:lnTo>
                    <a:pt x="26670" y="825499"/>
                  </a:lnTo>
                  <a:close/>
                </a:path>
                <a:path w="26670" h="1054100">
                  <a:moveTo>
                    <a:pt x="26670" y="819149"/>
                  </a:moveTo>
                  <a:lnTo>
                    <a:pt x="0" y="819149"/>
                  </a:lnTo>
                  <a:lnTo>
                    <a:pt x="0" y="824229"/>
                  </a:lnTo>
                  <a:lnTo>
                    <a:pt x="26670" y="824229"/>
                  </a:lnTo>
                  <a:lnTo>
                    <a:pt x="26670" y="819149"/>
                  </a:lnTo>
                  <a:close/>
                </a:path>
                <a:path w="26670" h="1054100">
                  <a:moveTo>
                    <a:pt x="26670" y="812799"/>
                  </a:moveTo>
                  <a:lnTo>
                    <a:pt x="0" y="812799"/>
                  </a:lnTo>
                  <a:lnTo>
                    <a:pt x="0" y="817879"/>
                  </a:lnTo>
                  <a:lnTo>
                    <a:pt x="26670" y="817879"/>
                  </a:lnTo>
                  <a:lnTo>
                    <a:pt x="26670" y="812799"/>
                  </a:lnTo>
                  <a:close/>
                </a:path>
                <a:path w="26670" h="1054100">
                  <a:moveTo>
                    <a:pt x="26670" y="806449"/>
                  </a:moveTo>
                  <a:lnTo>
                    <a:pt x="0" y="806449"/>
                  </a:lnTo>
                  <a:lnTo>
                    <a:pt x="0" y="811529"/>
                  </a:lnTo>
                  <a:lnTo>
                    <a:pt x="26670" y="811529"/>
                  </a:lnTo>
                  <a:lnTo>
                    <a:pt x="26670" y="806449"/>
                  </a:lnTo>
                  <a:close/>
                </a:path>
                <a:path w="26670" h="1054100">
                  <a:moveTo>
                    <a:pt x="26670" y="800099"/>
                  </a:moveTo>
                  <a:lnTo>
                    <a:pt x="0" y="800099"/>
                  </a:lnTo>
                  <a:lnTo>
                    <a:pt x="0" y="805179"/>
                  </a:lnTo>
                  <a:lnTo>
                    <a:pt x="26670" y="805179"/>
                  </a:lnTo>
                  <a:lnTo>
                    <a:pt x="26670" y="800099"/>
                  </a:lnTo>
                  <a:close/>
                </a:path>
                <a:path w="26670" h="1054100">
                  <a:moveTo>
                    <a:pt x="26670" y="793749"/>
                  </a:moveTo>
                  <a:lnTo>
                    <a:pt x="0" y="793749"/>
                  </a:lnTo>
                  <a:lnTo>
                    <a:pt x="0" y="798829"/>
                  </a:lnTo>
                  <a:lnTo>
                    <a:pt x="26670" y="798829"/>
                  </a:lnTo>
                  <a:lnTo>
                    <a:pt x="26670" y="793749"/>
                  </a:lnTo>
                  <a:close/>
                </a:path>
                <a:path w="26670" h="1054100">
                  <a:moveTo>
                    <a:pt x="26670" y="787399"/>
                  </a:moveTo>
                  <a:lnTo>
                    <a:pt x="0" y="787399"/>
                  </a:lnTo>
                  <a:lnTo>
                    <a:pt x="0" y="792479"/>
                  </a:lnTo>
                  <a:lnTo>
                    <a:pt x="26670" y="792479"/>
                  </a:lnTo>
                  <a:lnTo>
                    <a:pt x="26670" y="787399"/>
                  </a:lnTo>
                  <a:close/>
                </a:path>
                <a:path w="26670" h="1054100">
                  <a:moveTo>
                    <a:pt x="26670" y="781049"/>
                  </a:moveTo>
                  <a:lnTo>
                    <a:pt x="0" y="781049"/>
                  </a:lnTo>
                  <a:lnTo>
                    <a:pt x="0" y="786129"/>
                  </a:lnTo>
                  <a:lnTo>
                    <a:pt x="26670" y="786129"/>
                  </a:lnTo>
                  <a:lnTo>
                    <a:pt x="26670" y="781049"/>
                  </a:lnTo>
                  <a:close/>
                </a:path>
                <a:path w="26670" h="1054100">
                  <a:moveTo>
                    <a:pt x="26670" y="774699"/>
                  </a:moveTo>
                  <a:lnTo>
                    <a:pt x="0" y="774699"/>
                  </a:lnTo>
                  <a:lnTo>
                    <a:pt x="0" y="779779"/>
                  </a:lnTo>
                  <a:lnTo>
                    <a:pt x="26670" y="779779"/>
                  </a:lnTo>
                  <a:lnTo>
                    <a:pt x="26670" y="774699"/>
                  </a:lnTo>
                  <a:close/>
                </a:path>
                <a:path w="26670" h="1054100">
                  <a:moveTo>
                    <a:pt x="26670" y="768349"/>
                  </a:moveTo>
                  <a:lnTo>
                    <a:pt x="0" y="768349"/>
                  </a:lnTo>
                  <a:lnTo>
                    <a:pt x="0" y="773429"/>
                  </a:lnTo>
                  <a:lnTo>
                    <a:pt x="26670" y="773429"/>
                  </a:lnTo>
                  <a:lnTo>
                    <a:pt x="26670" y="768349"/>
                  </a:lnTo>
                  <a:close/>
                </a:path>
                <a:path w="26670" h="1054100">
                  <a:moveTo>
                    <a:pt x="26670" y="761999"/>
                  </a:moveTo>
                  <a:lnTo>
                    <a:pt x="0" y="761999"/>
                  </a:lnTo>
                  <a:lnTo>
                    <a:pt x="0" y="767079"/>
                  </a:lnTo>
                  <a:lnTo>
                    <a:pt x="26670" y="767079"/>
                  </a:lnTo>
                  <a:lnTo>
                    <a:pt x="26670" y="761999"/>
                  </a:lnTo>
                  <a:close/>
                </a:path>
                <a:path w="26670" h="1054100">
                  <a:moveTo>
                    <a:pt x="26670" y="755649"/>
                  </a:moveTo>
                  <a:lnTo>
                    <a:pt x="0" y="755649"/>
                  </a:lnTo>
                  <a:lnTo>
                    <a:pt x="0" y="760729"/>
                  </a:lnTo>
                  <a:lnTo>
                    <a:pt x="26670" y="760729"/>
                  </a:lnTo>
                  <a:lnTo>
                    <a:pt x="26670" y="755649"/>
                  </a:lnTo>
                  <a:close/>
                </a:path>
                <a:path w="26670" h="1054100">
                  <a:moveTo>
                    <a:pt x="26670" y="749299"/>
                  </a:moveTo>
                  <a:lnTo>
                    <a:pt x="0" y="749299"/>
                  </a:lnTo>
                  <a:lnTo>
                    <a:pt x="0" y="754379"/>
                  </a:lnTo>
                  <a:lnTo>
                    <a:pt x="26670" y="754379"/>
                  </a:lnTo>
                  <a:lnTo>
                    <a:pt x="26670" y="749299"/>
                  </a:lnTo>
                  <a:close/>
                </a:path>
                <a:path w="26670" h="1054100">
                  <a:moveTo>
                    <a:pt x="26670" y="742949"/>
                  </a:moveTo>
                  <a:lnTo>
                    <a:pt x="0" y="742949"/>
                  </a:lnTo>
                  <a:lnTo>
                    <a:pt x="0" y="748029"/>
                  </a:lnTo>
                  <a:lnTo>
                    <a:pt x="26670" y="748029"/>
                  </a:lnTo>
                  <a:lnTo>
                    <a:pt x="26670" y="742949"/>
                  </a:lnTo>
                  <a:close/>
                </a:path>
                <a:path w="26670" h="1054100">
                  <a:moveTo>
                    <a:pt x="26670" y="736599"/>
                  </a:moveTo>
                  <a:lnTo>
                    <a:pt x="0" y="736599"/>
                  </a:lnTo>
                  <a:lnTo>
                    <a:pt x="0" y="741679"/>
                  </a:lnTo>
                  <a:lnTo>
                    <a:pt x="26670" y="741679"/>
                  </a:lnTo>
                  <a:lnTo>
                    <a:pt x="26670" y="736599"/>
                  </a:lnTo>
                  <a:close/>
                </a:path>
                <a:path w="26670" h="1054100">
                  <a:moveTo>
                    <a:pt x="26670" y="730249"/>
                  </a:moveTo>
                  <a:lnTo>
                    <a:pt x="0" y="730249"/>
                  </a:lnTo>
                  <a:lnTo>
                    <a:pt x="0" y="735329"/>
                  </a:lnTo>
                  <a:lnTo>
                    <a:pt x="26670" y="735329"/>
                  </a:lnTo>
                  <a:lnTo>
                    <a:pt x="26670" y="730249"/>
                  </a:lnTo>
                  <a:close/>
                </a:path>
                <a:path w="26670" h="1054100">
                  <a:moveTo>
                    <a:pt x="26670" y="723899"/>
                  </a:moveTo>
                  <a:lnTo>
                    <a:pt x="0" y="723899"/>
                  </a:lnTo>
                  <a:lnTo>
                    <a:pt x="0" y="728979"/>
                  </a:lnTo>
                  <a:lnTo>
                    <a:pt x="26670" y="728979"/>
                  </a:lnTo>
                  <a:lnTo>
                    <a:pt x="26670" y="723899"/>
                  </a:lnTo>
                  <a:close/>
                </a:path>
                <a:path w="26670" h="1054100">
                  <a:moveTo>
                    <a:pt x="26670" y="717549"/>
                  </a:moveTo>
                  <a:lnTo>
                    <a:pt x="0" y="717549"/>
                  </a:lnTo>
                  <a:lnTo>
                    <a:pt x="0" y="722629"/>
                  </a:lnTo>
                  <a:lnTo>
                    <a:pt x="26670" y="722629"/>
                  </a:lnTo>
                  <a:lnTo>
                    <a:pt x="26670" y="717549"/>
                  </a:lnTo>
                  <a:close/>
                </a:path>
                <a:path w="26670" h="1054100">
                  <a:moveTo>
                    <a:pt x="26670" y="712469"/>
                  </a:moveTo>
                  <a:lnTo>
                    <a:pt x="0" y="712469"/>
                  </a:lnTo>
                  <a:lnTo>
                    <a:pt x="0" y="716279"/>
                  </a:lnTo>
                  <a:lnTo>
                    <a:pt x="26670" y="716279"/>
                  </a:lnTo>
                  <a:lnTo>
                    <a:pt x="26670" y="712469"/>
                  </a:lnTo>
                  <a:close/>
                </a:path>
              </a:pathLst>
            </a:custGeom>
            <a:solidFill>
              <a:srgbClr val="1A47D1"/>
            </a:solidFill>
          </p:spPr>
          <p:txBody>
            <a:bodyPr wrap="square" lIns="0" tIns="0" rIns="0" bIns="0" rtlCol="0"/>
            <a:lstStyle/>
            <a:p>
              <a:endParaRPr/>
            </a:p>
          </p:txBody>
        </p:sp>
        <p:sp>
          <p:nvSpPr>
            <p:cNvPr id="491" name="object 491"/>
            <p:cNvSpPr/>
            <p:nvPr/>
          </p:nvSpPr>
          <p:spPr>
            <a:xfrm>
              <a:off x="5146039" y="5327650"/>
              <a:ext cx="25400" cy="1056640"/>
            </a:xfrm>
            <a:custGeom>
              <a:avLst/>
              <a:gdLst/>
              <a:ahLst/>
              <a:cxnLst/>
              <a:rect l="l" t="t" r="r" b="b"/>
              <a:pathLst>
                <a:path w="25400" h="1056639">
                  <a:moveTo>
                    <a:pt x="7620" y="0"/>
                  </a:moveTo>
                  <a:lnTo>
                    <a:pt x="0" y="0"/>
                  </a:lnTo>
                  <a:lnTo>
                    <a:pt x="0" y="3809"/>
                  </a:lnTo>
                  <a:lnTo>
                    <a:pt x="21590" y="3809"/>
                  </a:lnTo>
                  <a:lnTo>
                    <a:pt x="21590" y="2540"/>
                  </a:lnTo>
                  <a:lnTo>
                    <a:pt x="13970" y="2540"/>
                  </a:lnTo>
                  <a:lnTo>
                    <a:pt x="13970" y="1270"/>
                  </a:lnTo>
                  <a:lnTo>
                    <a:pt x="7620" y="1270"/>
                  </a:lnTo>
                  <a:lnTo>
                    <a:pt x="7620" y="0"/>
                  </a:lnTo>
                  <a:close/>
                </a:path>
                <a:path w="25400" h="1056639">
                  <a:moveTo>
                    <a:pt x="25400" y="3810"/>
                  </a:moveTo>
                  <a:lnTo>
                    <a:pt x="0" y="3810"/>
                  </a:lnTo>
                  <a:lnTo>
                    <a:pt x="0" y="10159"/>
                  </a:lnTo>
                  <a:lnTo>
                    <a:pt x="25400" y="10159"/>
                  </a:lnTo>
                  <a:lnTo>
                    <a:pt x="25400" y="3810"/>
                  </a:lnTo>
                  <a:close/>
                </a:path>
                <a:path w="25400" h="1056639">
                  <a:moveTo>
                    <a:pt x="25400" y="10160"/>
                  </a:moveTo>
                  <a:lnTo>
                    <a:pt x="0" y="10160"/>
                  </a:lnTo>
                  <a:lnTo>
                    <a:pt x="0" y="16509"/>
                  </a:lnTo>
                  <a:lnTo>
                    <a:pt x="25400" y="16509"/>
                  </a:lnTo>
                  <a:lnTo>
                    <a:pt x="25400" y="10160"/>
                  </a:lnTo>
                  <a:close/>
                </a:path>
                <a:path w="25400" h="1056639">
                  <a:moveTo>
                    <a:pt x="25400" y="16510"/>
                  </a:moveTo>
                  <a:lnTo>
                    <a:pt x="0" y="16510"/>
                  </a:lnTo>
                  <a:lnTo>
                    <a:pt x="0" y="20319"/>
                  </a:lnTo>
                  <a:lnTo>
                    <a:pt x="25400" y="20319"/>
                  </a:lnTo>
                  <a:lnTo>
                    <a:pt x="25400" y="16510"/>
                  </a:lnTo>
                  <a:close/>
                </a:path>
                <a:path w="25400" h="1056639">
                  <a:moveTo>
                    <a:pt x="25400" y="20320"/>
                  </a:moveTo>
                  <a:lnTo>
                    <a:pt x="0" y="20320"/>
                  </a:lnTo>
                  <a:lnTo>
                    <a:pt x="0" y="29209"/>
                  </a:lnTo>
                  <a:lnTo>
                    <a:pt x="25400" y="29209"/>
                  </a:lnTo>
                  <a:lnTo>
                    <a:pt x="25400" y="20320"/>
                  </a:lnTo>
                  <a:close/>
                </a:path>
                <a:path w="25400" h="1056639">
                  <a:moveTo>
                    <a:pt x="25400" y="29210"/>
                  </a:moveTo>
                  <a:lnTo>
                    <a:pt x="0" y="29210"/>
                  </a:lnTo>
                  <a:lnTo>
                    <a:pt x="0" y="35559"/>
                  </a:lnTo>
                  <a:lnTo>
                    <a:pt x="25400" y="35559"/>
                  </a:lnTo>
                  <a:lnTo>
                    <a:pt x="25400" y="29210"/>
                  </a:lnTo>
                  <a:close/>
                </a:path>
                <a:path w="25400" h="1056639">
                  <a:moveTo>
                    <a:pt x="25400" y="35560"/>
                  </a:moveTo>
                  <a:lnTo>
                    <a:pt x="0" y="35560"/>
                  </a:lnTo>
                  <a:lnTo>
                    <a:pt x="0" y="41909"/>
                  </a:lnTo>
                  <a:lnTo>
                    <a:pt x="25400" y="41909"/>
                  </a:lnTo>
                  <a:lnTo>
                    <a:pt x="25400" y="35560"/>
                  </a:lnTo>
                  <a:close/>
                </a:path>
                <a:path w="25400" h="1056639">
                  <a:moveTo>
                    <a:pt x="25400" y="41910"/>
                  </a:moveTo>
                  <a:lnTo>
                    <a:pt x="0" y="41910"/>
                  </a:lnTo>
                  <a:lnTo>
                    <a:pt x="0" y="48259"/>
                  </a:lnTo>
                  <a:lnTo>
                    <a:pt x="25400" y="48259"/>
                  </a:lnTo>
                  <a:lnTo>
                    <a:pt x="25400" y="41910"/>
                  </a:lnTo>
                  <a:close/>
                </a:path>
                <a:path w="25400" h="1056639">
                  <a:moveTo>
                    <a:pt x="25400" y="48260"/>
                  </a:moveTo>
                  <a:lnTo>
                    <a:pt x="0" y="48260"/>
                  </a:lnTo>
                  <a:lnTo>
                    <a:pt x="0" y="54609"/>
                  </a:lnTo>
                  <a:lnTo>
                    <a:pt x="25400" y="54609"/>
                  </a:lnTo>
                  <a:lnTo>
                    <a:pt x="25400" y="48260"/>
                  </a:lnTo>
                  <a:close/>
                </a:path>
                <a:path w="25400" h="1056639">
                  <a:moveTo>
                    <a:pt x="25400" y="54610"/>
                  </a:moveTo>
                  <a:lnTo>
                    <a:pt x="0" y="54610"/>
                  </a:lnTo>
                  <a:lnTo>
                    <a:pt x="0" y="60959"/>
                  </a:lnTo>
                  <a:lnTo>
                    <a:pt x="25400" y="60959"/>
                  </a:lnTo>
                  <a:lnTo>
                    <a:pt x="25400" y="54610"/>
                  </a:lnTo>
                  <a:close/>
                </a:path>
                <a:path w="25400" h="1056639">
                  <a:moveTo>
                    <a:pt x="25400" y="60960"/>
                  </a:moveTo>
                  <a:lnTo>
                    <a:pt x="0" y="60960"/>
                  </a:lnTo>
                  <a:lnTo>
                    <a:pt x="0" y="67309"/>
                  </a:lnTo>
                  <a:lnTo>
                    <a:pt x="25400" y="67309"/>
                  </a:lnTo>
                  <a:lnTo>
                    <a:pt x="25400" y="60960"/>
                  </a:lnTo>
                  <a:close/>
                </a:path>
                <a:path w="25400" h="1056639">
                  <a:moveTo>
                    <a:pt x="25400" y="67310"/>
                  </a:moveTo>
                  <a:lnTo>
                    <a:pt x="0" y="67310"/>
                  </a:lnTo>
                  <a:lnTo>
                    <a:pt x="0" y="73659"/>
                  </a:lnTo>
                  <a:lnTo>
                    <a:pt x="25400" y="73659"/>
                  </a:lnTo>
                  <a:lnTo>
                    <a:pt x="25400" y="67310"/>
                  </a:lnTo>
                  <a:close/>
                </a:path>
                <a:path w="25400" h="1056639">
                  <a:moveTo>
                    <a:pt x="25400" y="73660"/>
                  </a:moveTo>
                  <a:lnTo>
                    <a:pt x="0" y="73660"/>
                  </a:lnTo>
                  <a:lnTo>
                    <a:pt x="0" y="86359"/>
                  </a:lnTo>
                  <a:lnTo>
                    <a:pt x="25400" y="86359"/>
                  </a:lnTo>
                  <a:lnTo>
                    <a:pt x="25400" y="73660"/>
                  </a:lnTo>
                  <a:close/>
                </a:path>
                <a:path w="25400" h="1056639">
                  <a:moveTo>
                    <a:pt x="25400" y="86360"/>
                  </a:moveTo>
                  <a:lnTo>
                    <a:pt x="0" y="86360"/>
                  </a:lnTo>
                  <a:lnTo>
                    <a:pt x="0" y="111759"/>
                  </a:lnTo>
                  <a:lnTo>
                    <a:pt x="25400" y="111759"/>
                  </a:lnTo>
                  <a:lnTo>
                    <a:pt x="25400" y="86360"/>
                  </a:lnTo>
                  <a:close/>
                </a:path>
                <a:path w="25400" h="1056639">
                  <a:moveTo>
                    <a:pt x="25400" y="111760"/>
                  </a:moveTo>
                  <a:lnTo>
                    <a:pt x="0" y="111760"/>
                  </a:lnTo>
                  <a:lnTo>
                    <a:pt x="0" y="124459"/>
                  </a:lnTo>
                  <a:lnTo>
                    <a:pt x="25400" y="124459"/>
                  </a:lnTo>
                  <a:lnTo>
                    <a:pt x="25400" y="111760"/>
                  </a:lnTo>
                  <a:close/>
                </a:path>
                <a:path w="25400" h="1056639">
                  <a:moveTo>
                    <a:pt x="25400" y="124460"/>
                  </a:moveTo>
                  <a:lnTo>
                    <a:pt x="0" y="124460"/>
                  </a:lnTo>
                  <a:lnTo>
                    <a:pt x="0" y="130809"/>
                  </a:lnTo>
                  <a:lnTo>
                    <a:pt x="25400" y="130809"/>
                  </a:lnTo>
                  <a:lnTo>
                    <a:pt x="25400" y="124460"/>
                  </a:lnTo>
                  <a:close/>
                </a:path>
                <a:path w="25400" h="1056639">
                  <a:moveTo>
                    <a:pt x="25400" y="130810"/>
                  </a:moveTo>
                  <a:lnTo>
                    <a:pt x="0" y="130810"/>
                  </a:lnTo>
                  <a:lnTo>
                    <a:pt x="0" y="137159"/>
                  </a:lnTo>
                  <a:lnTo>
                    <a:pt x="25400" y="137159"/>
                  </a:lnTo>
                  <a:lnTo>
                    <a:pt x="25400" y="130810"/>
                  </a:lnTo>
                  <a:close/>
                </a:path>
                <a:path w="25400" h="1056639">
                  <a:moveTo>
                    <a:pt x="25400" y="137160"/>
                  </a:moveTo>
                  <a:lnTo>
                    <a:pt x="0" y="137160"/>
                  </a:lnTo>
                  <a:lnTo>
                    <a:pt x="0" y="143509"/>
                  </a:lnTo>
                  <a:lnTo>
                    <a:pt x="25400" y="143509"/>
                  </a:lnTo>
                  <a:lnTo>
                    <a:pt x="25400" y="137160"/>
                  </a:lnTo>
                  <a:close/>
                </a:path>
                <a:path w="25400" h="1056639">
                  <a:moveTo>
                    <a:pt x="25400" y="143510"/>
                  </a:moveTo>
                  <a:lnTo>
                    <a:pt x="0" y="143510"/>
                  </a:lnTo>
                  <a:lnTo>
                    <a:pt x="0" y="149859"/>
                  </a:lnTo>
                  <a:lnTo>
                    <a:pt x="25400" y="149859"/>
                  </a:lnTo>
                  <a:lnTo>
                    <a:pt x="25400" y="143510"/>
                  </a:lnTo>
                  <a:close/>
                </a:path>
                <a:path w="25400" h="1056639">
                  <a:moveTo>
                    <a:pt x="25400" y="149860"/>
                  </a:moveTo>
                  <a:lnTo>
                    <a:pt x="0" y="149860"/>
                  </a:lnTo>
                  <a:lnTo>
                    <a:pt x="0" y="156209"/>
                  </a:lnTo>
                  <a:lnTo>
                    <a:pt x="25400" y="156209"/>
                  </a:lnTo>
                  <a:lnTo>
                    <a:pt x="25400" y="149860"/>
                  </a:lnTo>
                  <a:close/>
                </a:path>
                <a:path w="25400" h="1056639">
                  <a:moveTo>
                    <a:pt x="25400" y="157480"/>
                  </a:moveTo>
                  <a:lnTo>
                    <a:pt x="0" y="157480"/>
                  </a:lnTo>
                  <a:lnTo>
                    <a:pt x="0" y="162559"/>
                  </a:lnTo>
                  <a:lnTo>
                    <a:pt x="25400" y="162559"/>
                  </a:lnTo>
                  <a:lnTo>
                    <a:pt x="25400" y="157480"/>
                  </a:lnTo>
                  <a:close/>
                </a:path>
                <a:path w="25400" h="1056639">
                  <a:moveTo>
                    <a:pt x="25400" y="156210"/>
                  </a:moveTo>
                  <a:lnTo>
                    <a:pt x="0" y="156210"/>
                  </a:lnTo>
                  <a:lnTo>
                    <a:pt x="0" y="157480"/>
                  </a:lnTo>
                  <a:lnTo>
                    <a:pt x="25400" y="157480"/>
                  </a:lnTo>
                  <a:lnTo>
                    <a:pt x="25400" y="156210"/>
                  </a:lnTo>
                  <a:close/>
                </a:path>
                <a:path w="25400" h="1056639">
                  <a:moveTo>
                    <a:pt x="25400" y="162560"/>
                  </a:moveTo>
                  <a:lnTo>
                    <a:pt x="0" y="162560"/>
                  </a:lnTo>
                  <a:lnTo>
                    <a:pt x="0" y="168909"/>
                  </a:lnTo>
                  <a:lnTo>
                    <a:pt x="25400" y="168909"/>
                  </a:lnTo>
                  <a:lnTo>
                    <a:pt x="25400" y="162560"/>
                  </a:lnTo>
                  <a:close/>
                </a:path>
                <a:path w="25400" h="1056639">
                  <a:moveTo>
                    <a:pt x="25400" y="168910"/>
                  </a:moveTo>
                  <a:lnTo>
                    <a:pt x="0" y="168910"/>
                  </a:lnTo>
                  <a:lnTo>
                    <a:pt x="0" y="175259"/>
                  </a:lnTo>
                  <a:lnTo>
                    <a:pt x="25400" y="175259"/>
                  </a:lnTo>
                  <a:lnTo>
                    <a:pt x="25400" y="168910"/>
                  </a:lnTo>
                  <a:close/>
                </a:path>
                <a:path w="25400" h="1056639">
                  <a:moveTo>
                    <a:pt x="25400" y="175260"/>
                  </a:moveTo>
                  <a:lnTo>
                    <a:pt x="0" y="175260"/>
                  </a:lnTo>
                  <a:lnTo>
                    <a:pt x="0" y="181609"/>
                  </a:lnTo>
                  <a:lnTo>
                    <a:pt x="25400" y="181609"/>
                  </a:lnTo>
                  <a:lnTo>
                    <a:pt x="25400" y="175260"/>
                  </a:lnTo>
                  <a:close/>
                </a:path>
                <a:path w="25400" h="1056639">
                  <a:moveTo>
                    <a:pt x="25400" y="181610"/>
                  </a:moveTo>
                  <a:lnTo>
                    <a:pt x="0" y="181610"/>
                  </a:lnTo>
                  <a:lnTo>
                    <a:pt x="0" y="187959"/>
                  </a:lnTo>
                  <a:lnTo>
                    <a:pt x="25400" y="187959"/>
                  </a:lnTo>
                  <a:lnTo>
                    <a:pt x="25400" y="181610"/>
                  </a:lnTo>
                  <a:close/>
                </a:path>
                <a:path w="25400" h="1056639">
                  <a:moveTo>
                    <a:pt x="25400" y="187960"/>
                  </a:moveTo>
                  <a:lnTo>
                    <a:pt x="0" y="187960"/>
                  </a:lnTo>
                  <a:lnTo>
                    <a:pt x="0" y="194309"/>
                  </a:lnTo>
                  <a:lnTo>
                    <a:pt x="25400" y="194309"/>
                  </a:lnTo>
                  <a:lnTo>
                    <a:pt x="25400" y="187960"/>
                  </a:lnTo>
                  <a:close/>
                </a:path>
                <a:path w="25400" h="1056639">
                  <a:moveTo>
                    <a:pt x="25400" y="194310"/>
                  </a:moveTo>
                  <a:lnTo>
                    <a:pt x="0" y="194310"/>
                  </a:lnTo>
                  <a:lnTo>
                    <a:pt x="0" y="219709"/>
                  </a:lnTo>
                  <a:lnTo>
                    <a:pt x="25400" y="219709"/>
                  </a:lnTo>
                  <a:lnTo>
                    <a:pt x="25400" y="194310"/>
                  </a:lnTo>
                  <a:close/>
                </a:path>
                <a:path w="25400" h="1056639">
                  <a:moveTo>
                    <a:pt x="25400" y="219710"/>
                  </a:moveTo>
                  <a:lnTo>
                    <a:pt x="0" y="219710"/>
                  </a:lnTo>
                  <a:lnTo>
                    <a:pt x="0" y="226059"/>
                  </a:lnTo>
                  <a:lnTo>
                    <a:pt x="25400" y="226059"/>
                  </a:lnTo>
                  <a:lnTo>
                    <a:pt x="25400" y="219710"/>
                  </a:lnTo>
                  <a:close/>
                </a:path>
                <a:path w="25400" h="1056639">
                  <a:moveTo>
                    <a:pt x="25400" y="226060"/>
                  </a:moveTo>
                  <a:lnTo>
                    <a:pt x="0" y="226060"/>
                  </a:lnTo>
                  <a:lnTo>
                    <a:pt x="0" y="232409"/>
                  </a:lnTo>
                  <a:lnTo>
                    <a:pt x="25400" y="232409"/>
                  </a:lnTo>
                  <a:lnTo>
                    <a:pt x="25400" y="226060"/>
                  </a:lnTo>
                  <a:close/>
                </a:path>
                <a:path w="25400" h="1056639">
                  <a:moveTo>
                    <a:pt x="25400" y="232410"/>
                  </a:moveTo>
                  <a:lnTo>
                    <a:pt x="0" y="232410"/>
                  </a:lnTo>
                  <a:lnTo>
                    <a:pt x="0" y="238759"/>
                  </a:lnTo>
                  <a:lnTo>
                    <a:pt x="25400" y="238759"/>
                  </a:lnTo>
                  <a:lnTo>
                    <a:pt x="25400" y="232410"/>
                  </a:lnTo>
                  <a:close/>
                </a:path>
                <a:path w="25400" h="1056639">
                  <a:moveTo>
                    <a:pt x="25400" y="238760"/>
                  </a:moveTo>
                  <a:lnTo>
                    <a:pt x="0" y="238760"/>
                  </a:lnTo>
                  <a:lnTo>
                    <a:pt x="0" y="242569"/>
                  </a:lnTo>
                  <a:lnTo>
                    <a:pt x="25400" y="242569"/>
                  </a:lnTo>
                  <a:lnTo>
                    <a:pt x="25400" y="238760"/>
                  </a:lnTo>
                  <a:close/>
                </a:path>
                <a:path w="25400" h="1056639">
                  <a:moveTo>
                    <a:pt x="25400" y="242570"/>
                  </a:moveTo>
                  <a:lnTo>
                    <a:pt x="0" y="242570"/>
                  </a:lnTo>
                  <a:lnTo>
                    <a:pt x="0" y="245109"/>
                  </a:lnTo>
                  <a:lnTo>
                    <a:pt x="25400" y="245109"/>
                  </a:lnTo>
                  <a:lnTo>
                    <a:pt x="25400" y="242570"/>
                  </a:lnTo>
                  <a:close/>
                </a:path>
                <a:path w="25400" h="1056639">
                  <a:moveTo>
                    <a:pt x="25400" y="245110"/>
                  </a:moveTo>
                  <a:lnTo>
                    <a:pt x="0" y="245110"/>
                  </a:lnTo>
                  <a:lnTo>
                    <a:pt x="0" y="257809"/>
                  </a:lnTo>
                  <a:lnTo>
                    <a:pt x="25400" y="257809"/>
                  </a:lnTo>
                  <a:lnTo>
                    <a:pt x="25400" y="245110"/>
                  </a:lnTo>
                  <a:close/>
                </a:path>
                <a:path w="25400" h="1056639">
                  <a:moveTo>
                    <a:pt x="25400" y="257810"/>
                  </a:moveTo>
                  <a:lnTo>
                    <a:pt x="0" y="257810"/>
                  </a:lnTo>
                  <a:lnTo>
                    <a:pt x="0" y="264159"/>
                  </a:lnTo>
                  <a:lnTo>
                    <a:pt x="25400" y="264159"/>
                  </a:lnTo>
                  <a:lnTo>
                    <a:pt x="25400" y="257810"/>
                  </a:lnTo>
                  <a:close/>
                </a:path>
                <a:path w="25400" h="1056639">
                  <a:moveTo>
                    <a:pt x="25400" y="264160"/>
                  </a:moveTo>
                  <a:lnTo>
                    <a:pt x="0" y="264160"/>
                  </a:lnTo>
                  <a:lnTo>
                    <a:pt x="0" y="274319"/>
                  </a:lnTo>
                  <a:lnTo>
                    <a:pt x="25400" y="274319"/>
                  </a:lnTo>
                  <a:lnTo>
                    <a:pt x="25400" y="264160"/>
                  </a:lnTo>
                  <a:close/>
                </a:path>
                <a:path w="25400" h="1056639">
                  <a:moveTo>
                    <a:pt x="25400" y="274320"/>
                  </a:moveTo>
                  <a:lnTo>
                    <a:pt x="0" y="274320"/>
                  </a:lnTo>
                  <a:lnTo>
                    <a:pt x="0" y="280669"/>
                  </a:lnTo>
                  <a:lnTo>
                    <a:pt x="25400" y="280669"/>
                  </a:lnTo>
                  <a:lnTo>
                    <a:pt x="25400" y="274320"/>
                  </a:lnTo>
                  <a:close/>
                </a:path>
                <a:path w="25400" h="1056639">
                  <a:moveTo>
                    <a:pt x="25400" y="280670"/>
                  </a:moveTo>
                  <a:lnTo>
                    <a:pt x="0" y="280670"/>
                  </a:lnTo>
                  <a:lnTo>
                    <a:pt x="0" y="289559"/>
                  </a:lnTo>
                  <a:lnTo>
                    <a:pt x="25400" y="289559"/>
                  </a:lnTo>
                  <a:lnTo>
                    <a:pt x="25400" y="280670"/>
                  </a:lnTo>
                  <a:close/>
                </a:path>
                <a:path w="25400" h="1056639">
                  <a:moveTo>
                    <a:pt x="25400" y="289560"/>
                  </a:moveTo>
                  <a:lnTo>
                    <a:pt x="0" y="289560"/>
                  </a:lnTo>
                  <a:lnTo>
                    <a:pt x="0" y="294639"/>
                  </a:lnTo>
                  <a:lnTo>
                    <a:pt x="25400" y="294639"/>
                  </a:lnTo>
                  <a:lnTo>
                    <a:pt x="25400" y="289560"/>
                  </a:lnTo>
                  <a:close/>
                </a:path>
                <a:path w="25400" h="1056639">
                  <a:moveTo>
                    <a:pt x="25400" y="294640"/>
                  </a:moveTo>
                  <a:lnTo>
                    <a:pt x="0" y="294640"/>
                  </a:lnTo>
                  <a:lnTo>
                    <a:pt x="0" y="295909"/>
                  </a:lnTo>
                  <a:lnTo>
                    <a:pt x="25400" y="295909"/>
                  </a:lnTo>
                  <a:lnTo>
                    <a:pt x="25400" y="294640"/>
                  </a:lnTo>
                  <a:close/>
                </a:path>
                <a:path w="25400" h="1056639">
                  <a:moveTo>
                    <a:pt x="25400" y="295910"/>
                  </a:moveTo>
                  <a:lnTo>
                    <a:pt x="0" y="295910"/>
                  </a:lnTo>
                  <a:lnTo>
                    <a:pt x="0" y="302259"/>
                  </a:lnTo>
                  <a:lnTo>
                    <a:pt x="25400" y="302259"/>
                  </a:lnTo>
                  <a:lnTo>
                    <a:pt x="25400" y="295910"/>
                  </a:lnTo>
                  <a:close/>
                </a:path>
                <a:path w="25400" h="1056639">
                  <a:moveTo>
                    <a:pt x="25400" y="302260"/>
                  </a:moveTo>
                  <a:lnTo>
                    <a:pt x="0" y="302260"/>
                  </a:lnTo>
                  <a:lnTo>
                    <a:pt x="0" y="312419"/>
                  </a:lnTo>
                  <a:lnTo>
                    <a:pt x="25400" y="312419"/>
                  </a:lnTo>
                  <a:lnTo>
                    <a:pt x="25400" y="302260"/>
                  </a:lnTo>
                  <a:close/>
                </a:path>
                <a:path w="25400" h="1056639">
                  <a:moveTo>
                    <a:pt x="25400" y="312420"/>
                  </a:moveTo>
                  <a:lnTo>
                    <a:pt x="0" y="312420"/>
                  </a:lnTo>
                  <a:lnTo>
                    <a:pt x="0" y="321309"/>
                  </a:lnTo>
                  <a:lnTo>
                    <a:pt x="25400" y="321309"/>
                  </a:lnTo>
                  <a:lnTo>
                    <a:pt x="25400" y="312420"/>
                  </a:lnTo>
                  <a:close/>
                </a:path>
                <a:path w="25400" h="1056639">
                  <a:moveTo>
                    <a:pt x="25400" y="321310"/>
                  </a:moveTo>
                  <a:lnTo>
                    <a:pt x="0" y="321310"/>
                  </a:lnTo>
                  <a:lnTo>
                    <a:pt x="0" y="359409"/>
                  </a:lnTo>
                  <a:lnTo>
                    <a:pt x="25400" y="359409"/>
                  </a:lnTo>
                  <a:lnTo>
                    <a:pt x="25400" y="321310"/>
                  </a:lnTo>
                  <a:close/>
                </a:path>
                <a:path w="25400" h="1056639">
                  <a:moveTo>
                    <a:pt x="25400" y="359410"/>
                  </a:moveTo>
                  <a:lnTo>
                    <a:pt x="0" y="359410"/>
                  </a:lnTo>
                  <a:lnTo>
                    <a:pt x="0" y="363219"/>
                  </a:lnTo>
                  <a:lnTo>
                    <a:pt x="25400" y="363219"/>
                  </a:lnTo>
                  <a:lnTo>
                    <a:pt x="25400" y="359410"/>
                  </a:lnTo>
                  <a:close/>
                </a:path>
                <a:path w="25400" h="1056639">
                  <a:moveTo>
                    <a:pt x="25400" y="363220"/>
                  </a:moveTo>
                  <a:lnTo>
                    <a:pt x="0" y="363220"/>
                  </a:lnTo>
                  <a:lnTo>
                    <a:pt x="0" y="365759"/>
                  </a:lnTo>
                  <a:lnTo>
                    <a:pt x="25400" y="365759"/>
                  </a:lnTo>
                  <a:lnTo>
                    <a:pt x="25400" y="363220"/>
                  </a:lnTo>
                  <a:close/>
                </a:path>
                <a:path w="25400" h="1056639">
                  <a:moveTo>
                    <a:pt x="25400" y="365760"/>
                  </a:moveTo>
                  <a:lnTo>
                    <a:pt x="0" y="365760"/>
                  </a:lnTo>
                  <a:lnTo>
                    <a:pt x="0" y="372109"/>
                  </a:lnTo>
                  <a:lnTo>
                    <a:pt x="25400" y="372109"/>
                  </a:lnTo>
                  <a:lnTo>
                    <a:pt x="25400" y="365760"/>
                  </a:lnTo>
                  <a:close/>
                </a:path>
                <a:path w="25400" h="1056639">
                  <a:moveTo>
                    <a:pt x="25400" y="372110"/>
                  </a:moveTo>
                  <a:lnTo>
                    <a:pt x="0" y="372110"/>
                  </a:lnTo>
                  <a:lnTo>
                    <a:pt x="0" y="375919"/>
                  </a:lnTo>
                  <a:lnTo>
                    <a:pt x="25400" y="375919"/>
                  </a:lnTo>
                  <a:lnTo>
                    <a:pt x="25400" y="372110"/>
                  </a:lnTo>
                  <a:close/>
                </a:path>
                <a:path w="25400" h="1056639">
                  <a:moveTo>
                    <a:pt x="25400" y="375920"/>
                  </a:moveTo>
                  <a:lnTo>
                    <a:pt x="0" y="375920"/>
                  </a:lnTo>
                  <a:lnTo>
                    <a:pt x="0" y="414019"/>
                  </a:lnTo>
                  <a:lnTo>
                    <a:pt x="25400" y="414019"/>
                  </a:lnTo>
                  <a:lnTo>
                    <a:pt x="25400" y="375920"/>
                  </a:lnTo>
                  <a:close/>
                </a:path>
                <a:path w="25400" h="1056639">
                  <a:moveTo>
                    <a:pt x="25400" y="414020"/>
                  </a:moveTo>
                  <a:lnTo>
                    <a:pt x="0" y="414020"/>
                  </a:lnTo>
                  <a:lnTo>
                    <a:pt x="0" y="422909"/>
                  </a:lnTo>
                  <a:lnTo>
                    <a:pt x="25400" y="422909"/>
                  </a:lnTo>
                  <a:lnTo>
                    <a:pt x="25400" y="414020"/>
                  </a:lnTo>
                  <a:close/>
                </a:path>
                <a:path w="25400" h="1056639">
                  <a:moveTo>
                    <a:pt x="25400" y="422910"/>
                  </a:moveTo>
                  <a:lnTo>
                    <a:pt x="0" y="422910"/>
                  </a:lnTo>
                  <a:lnTo>
                    <a:pt x="0" y="429259"/>
                  </a:lnTo>
                  <a:lnTo>
                    <a:pt x="25400" y="429259"/>
                  </a:lnTo>
                  <a:lnTo>
                    <a:pt x="25400" y="422910"/>
                  </a:lnTo>
                  <a:close/>
                </a:path>
                <a:path w="25400" h="1056639">
                  <a:moveTo>
                    <a:pt x="25400" y="429260"/>
                  </a:moveTo>
                  <a:lnTo>
                    <a:pt x="0" y="429260"/>
                  </a:lnTo>
                  <a:lnTo>
                    <a:pt x="0" y="435609"/>
                  </a:lnTo>
                  <a:lnTo>
                    <a:pt x="25400" y="435609"/>
                  </a:lnTo>
                  <a:lnTo>
                    <a:pt x="25400" y="429260"/>
                  </a:lnTo>
                  <a:close/>
                </a:path>
                <a:path w="25400" h="1056639">
                  <a:moveTo>
                    <a:pt x="25400" y="435610"/>
                  </a:moveTo>
                  <a:lnTo>
                    <a:pt x="0" y="435610"/>
                  </a:lnTo>
                  <a:lnTo>
                    <a:pt x="0" y="439419"/>
                  </a:lnTo>
                  <a:lnTo>
                    <a:pt x="25400" y="439419"/>
                  </a:lnTo>
                  <a:lnTo>
                    <a:pt x="25400" y="435610"/>
                  </a:lnTo>
                  <a:close/>
                </a:path>
                <a:path w="25400" h="1056639">
                  <a:moveTo>
                    <a:pt x="25400" y="439420"/>
                  </a:moveTo>
                  <a:lnTo>
                    <a:pt x="0" y="439420"/>
                  </a:lnTo>
                  <a:lnTo>
                    <a:pt x="0" y="445769"/>
                  </a:lnTo>
                  <a:lnTo>
                    <a:pt x="25400" y="445769"/>
                  </a:lnTo>
                  <a:lnTo>
                    <a:pt x="25400" y="439420"/>
                  </a:lnTo>
                  <a:close/>
                </a:path>
                <a:path w="25400" h="1056639">
                  <a:moveTo>
                    <a:pt x="25400" y="445770"/>
                  </a:moveTo>
                  <a:lnTo>
                    <a:pt x="0" y="445770"/>
                  </a:lnTo>
                  <a:lnTo>
                    <a:pt x="0" y="448309"/>
                  </a:lnTo>
                  <a:lnTo>
                    <a:pt x="25400" y="448309"/>
                  </a:lnTo>
                  <a:lnTo>
                    <a:pt x="25400" y="445770"/>
                  </a:lnTo>
                  <a:close/>
                </a:path>
                <a:path w="25400" h="1056639">
                  <a:moveTo>
                    <a:pt x="25400" y="448310"/>
                  </a:moveTo>
                  <a:lnTo>
                    <a:pt x="0" y="448310"/>
                  </a:lnTo>
                  <a:lnTo>
                    <a:pt x="0" y="452119"/>
                  </a:lnTo>
                  <a:lnTo>
                    <a:pt x="25400" y="452119"/>
                  </a:lnTo>
                  <a:lnTo>
                    <a:pt x="25400" y="448310"/>
                  </a:lnTo>
                  <a:close/>
                </a:path>
                <a:path w="25400" h="1056639">
                  <a:moveTo>
                    <a:pt x="25400" y="452120"/>
                  </a:moveTo>
                  <a:lnTo>
                    <a:pt x="0" y="452120"/>
                  </a:lnTo>
                  <a:lnTo>
                    <a:pt x="0" y="454659"/>
                  </a:lnTo>
                  <a:lnTo>
                    <a:pt x="25400" y="454659"/>
                  </a:lnTo>
                  <a:lnTo>
                    <a:pt x="25400" y="452120"/>
                  </a:lnTo>
                  <a:close/>
                </a:path>
                <a:path w="25400" h="1056639">
                  <a:moveTo>
                    <a:pt x="25400" y="454660"/>
                  </a:moveTo>
                  <a:lnTo>
                    <a:pt x="0" y="454660"/>
                  </a:lnTo>
                  <a:lnTo>
                    <a:pt x="0" y="461009"/>
                  </a:lnTo>
                  <a:lnTo>
                    <a:pt x="25400" y="461009"/>
                  </a:lnTo>
                  <a:lnTo>
                    <a:pt x="25400" y="454660"/>
                  </a:lnTo>
                  <a:close/>
                </a:path>
                <a:path w="25400" h="1056639">
                  <a:moveTo>
                    <a:pt x="25400" y="461010"/>
                  </a:moveTo>
                  <a:lnTo>
                    <a:pt x="0" y="461010"/>
                  </a:lnTo>
                  <a:lnTo>
                    <a:pt x="0" y="486409"/>
                  </a:lnTo>
                  <a:lnTo>
                    <a:pt x="25400" y="486409"/>
                  </a:lnTo>
                  <a:lnTo>
                    <a:pt x="25400" y="461010"/>
                  </a:lnTo>
                  <a:close/>
                </a:path>
                <a:path w="25400" h="1056639">
                  <a:moveTo>
                    <a:pt x="25400" y="486410"/>
                  </a:moveTo>
                  <a:lnTo>
                    <a:pt x="0" y="486410"/>
                  </a:lnTo>
                  <a:lnTo>
                    <a:pt x="0" y="492759"/>
                  </a:lnTo>
                  <a:lnTo>
                    <a:pt x="25400" y="492759"/>
                  </a:lnTo>
                  <a:lnTo>
                    <a:pt x="25400" y="486410"/>
                  </a:lnTo>
                  <a:close/>
                </a:path>
                <a:path w="25400" h="1056639">
                  <a:moveTo>
                    <a:pt x="25400" y="492760"/>
                  </a:moveTo>
                  <a:lnTo>
                    <a:pt x="0" y="492760"/>
                  </a:lnTo>
                  <a:lnTo>
                    <a:pt x="0" y="505459"/>
                  </a:lnTo>
                  <a:lnTo>
                    <a:pt x="25400" y="505459"/>
                  </a:lnTo>
                  <a:lnTo>
                    <a:pt x="25400" y="492760"/>
                  </a:lnTo>
                  <a:close/>
                </a:path>
                <a:path w="25400" h="1056639">
                  <a:moveTo>
                    <a:pt x="25400" y="505460"/>
                  </a:moveTo>
                  <a:lnTo>
                    <a:pt x="0" y="505460"/>
                  </a:lnTo>
                  <a:lnTo>
                    <a:pt x="0" y="521969"/>
                  </a:lnTo>
                  <a:lnTo>
                    <a:pt x="25400" y="521969"/>
                  </a:lnTo>
                  <a:lnTo>
                    <a:pt x="25400" y="505460"/>
                  </a:lnTo>
                  <a:close/>
                </a:path>
                <a:path w="25400" h="1056639">
                  <a:moveTo>
                    <a:pt x="25400" y="521970"/>
                  </a:moveTo>
                  <a:lnTo>
                    <a:pt x="0" y="521970"/>
                  </a:lnTo>
                  <a:lnTo>
                    <a:pt x="0" y="524510"/>
                  </a:lnTo>
                  <a:lnTo>
                    <a:pt x="25400" y="524510"/>
                  </a:lnTo>
                  <a:lnTo>
                    <a:pt x="25400" y="521970"/>
                  </a:lnTo>
                  <a:close/>
                </a:path>
                <a:path w="25400" h="1056639">
                  <a:moveTo>
                    <a:pt x="25400" y="524510"/>
                  </a:moveTo>
                  <a:lnTo>
                    <a:pt x="0" y="524510"/>
                  </a:lnTo>
                  <a:lnTo>
                    <a:pt x="0" y="528319"/>
                  </a:lnTo>
                  <a:lnTo>
                    <a:pt x="25400" y="528319"/>
                  </a:lnTo>
                  <a:lnTo>
                    <a:pt x="25400" y="524510"/>
                  </a:lnTo>
                  <a:close/>
                </a:path>
                <a:path w="25400" h="1056639">
                  <a:moveTo>
                    <a:pt x="25400" y="528320"/>
                  </a:moveTo>
                  <a:lnTo>
                    <a:pt x="0" y="528320"/>
                  </a:lnTo>
                  <a:lnTo>
                    <a:pt x="0" y="530859"/>
                  </a:lnTo>
                  <a:lnTo>
                    <a:pt x="25400" y="530859"/>
                  </a:lnTo>
                  <a:lnTo>
                    <a:pt x="25400" y="528320"/>
                  </a:lnTo>
                  <a:close/>
                </a:path>
                <a:path w="25400" h="1056639">
                  <a:moveTo>
                    <a:pt x="25400" y="530860"/>
                  </a:moveTo>
                  <a:lnTo>
                    <a:pt x="0" y="530860"/>
                  </a:lnTo>
                  <a:lnTo>
                    <a:pt x="0" y="534669"/>
                  </a:lnTo>
                  <a:lnTo>
                    <a:pt x="25400" y="534669"/>
                  </a:lnTo>
                  <a:lnTo>
                    <a:pt x="25400" y="530860"/>
                  </a:lnTo>
                  <a:close/>
                </a:path>
                <a:path w="25400" h="1056639">
                  <a:moveTo>
                    <a:pt x="25400" y="534670"/>
                  </a:moveTo>
                  <a:lnTo>
                    <a:pt x="0" y="534670"/>
                  </a:lnTo>
                  <a:lnTo>
                    <a:pt x="0" y="541019"/>
                  </a:lnTo>
                  <a:lnTo>
                    <a:pt x="25400" y="541019"/>
                  </a:lnTo>
                  <a:lnTo>
                    <a:pt x="25400" y="534670"/>
                  </a:lnTo>
                  <a:close/>
                </a:path>
                <a:path w="25400" h="1056639">
                  <a:moveTo>
                    <a:pt x="25400" y="541020"/>
                  </a:moveTo>
                  <a:lnTo>
                    <a:pt x="0" y="541020"/>
                  </a:lnTo>
                  <a:lnTo>
                    <a:pt x="0" y="549910"/>
                  </a:lnTo>
                  <a:lnTo>
                    <a:pt x="25400" y="549910"/>
                  </a:lnTo>
                  <a:lnTo>
                    <a:pt x="25400" y="541020"/>
                  </a:lnTo>
                  <a:close/>
                </a:path>
                <a:path w="25400" h="1056639">
                  <a:moveTo>
                    <a:pt x="25400" y="549910"/>
                  </a:moveTo>
                  <a:lnTo>
                    <a:pt x="0" y="549910"/>
                  </a:lnTo>
                  <a:lnTo>
                    <a:pt x="0" y="562610"/>
                  </a:lnTo>
                  <a:lnTo>
                    <a:pt x="25400" y="562610"/>
                  </a:lnTo>
                  <a:lnTo>
                    <a:pt x="25400" y="549910"/>
                  </a:lnTo>
                  <a:close/>
                </a:path>
                <a:path w="25400" h="1056639">
                  <a:moveTo>
                    <a:pt x="25400" y="562610"/>
                  </a:moveTo>
                  <a:lnTo>
                    <a:pt x="0" y="562610"/>
                  </a:lnTo>
                  <a:lnTo>
                    <a:pt x="0" y="572769"/>
                  </a:lnTo>
                  <a:lnTo>
                    <a:pt x="25400" y="572769"/>
                  </a:lnTo>
                  <a:lnTo>
                    <a:pt x="25400" y="562610"/>
                  </a:lnTo>
                  <a:close/>
                </a:path>
                <a:path w="25400" h="1056639">
                  <a:moveTo>
                    <a:pt x="25400" y="572770"/>
                  </a:moveTo>
                  <a:lnTo>
                    <a:pt x="0" y="572770"/>
                  </a:lnTo>
                  <a:lnTo>
                    <a:pt x="0" y="575310"/>
                  </a:lnTo>
                  <a:lnTo>
                    <a:pt x="25400" y="575310"/>
                  </a:lnTo>
                  <a:lnTo>
                    <a:pt x="25400" y="572770"/>
                  </a:lnTo>
                  <a:close/>
                </a:path>
                <a:path w="25400" h="1056639">
                  <a:moveTo>
                    <a:pt x="25400" y="575310"/>
                  </a:moveTo>
                  <a:lnTo>
                    <a:pt x="0" y="575310"/>
                  </a:lnTo>
                  <a:lnTo>
                    <a:pt x="0" y="581660"/>
                  </a:lnTo>
                  <a:lnTo>
                    <a:pt x="25400" y="581660"/>
                  </a:lnTo>
                  <a:lnTo>
                    <a:pt x="25400" y="575310"/>
                  </a:lnTo>
                  <a:close/>
                </a:path>
                <a:path w="25400" h="1056639">
                  <a:moveTo>
                    <a:pt x="25400" y="581660"/>
                  </a:moveTo>
                  <a:lnTo>
                    <a:pt x="0" y="581660"/>
                  </a:lnTo>
                  <a:lnTo>
                    <a:pt x="0" y="585469"/>
                  </a:lnTo>
                  <a:lnTo>
                    <a:pt x="25400" y="585469"/>
                  </a:lnTo>
                  <a:lnTo>
                    <a:pt x="25400" y="581660"/>
                  </a:lnTo>
                  <a:close/>
                </a:path>
                <a:path w="25400" h="1056639">
                  <a:moveTo>
                    <a:pt x="25400" y="585470"/>
                  </a:moveTo>
                  <a:lnTo>
                    <a:pt x="0" y="585470"/>
                  </a:lnTo>
                  <a:lnTo>
                    <a:pt x="0" y="591819"/>
                  </a:lnTo>
                  <a:lnTo>
                    <a:pt x="25400" y="591819"/>
                  </a:lnTo>
                  <a:lnTo>
                    <a:pt x="25400" y="585470"/>
                  </a:lnTo>
                  <a:close/>
                </a:path>
                <a:path w="25400" h="1056639">
                  <a:moveTo>
                    <a:pt x="25400" y="591820"/>
                  </a:moveTo>
                  <a:lnTo>
                    <a:pt x="0" y="591820"/>
                  </a:lnTo>
                  <a:lnTo>
                    <a:pt x="0" y="594360"/>
                  </a:lnTo>
                  <a:lnTo>
                    <a:pt x="25400" y="594360"/>
                  </a:lnTo>
                  <a:lnTo>
                    <a:pt x="25400" y="591820"/>
                  </a:lnTo>
                  <a:close/>
                </a:path>
                <a:path w="25400" h="1056639">
                  <a:moveTo>
                    <a:pt x="25400" y="594360"/>
                  </a:moveTo>
                  <a:lnTo>
                    <a:pt x="0" y="594360"/>
                  </a:lnTo>
                  <a:lnTo>
                    <a:pt x="0" y="598169"/>
                  </a:lnTo>
                  <a:lnTo>
                    <a:pt x="25400" y="598169"/>
                  </a:lnTo>
                  <a:lnTo>
                    <a:pt x="25400" y="594360"/>
                  </a:lnTo>
                  <a:close/>
                </a:path>
                <a:path w="25400" h="1056639">
                  <a:moveTo>
                    <a:pt x="25400" y="598170"/>
                  </a:moveTo>
                  <a:lnTo>
                    <a:pt x="0" y="598170"/>
                  </a:lnTo>
                  <a:lnTo>
                    <a:pt x="0" y="600710"/>
                  </a:lnTo>
                  <a:lnTo>
                    <a:pt x="25400" y="600710"/>
                  </a:lnTo>
                  <a:lnTo>
                    <a:pt x="25400" y="598170"/>
                  </a:lnTo>
                  <a:close/>
                </a:path>
                <a:path w="25400" h="1056639">
                  <a:moveTo>
                    <a:pt x="25400" y="600710"/>
                  </a:moveTo>
                  <a:lnTo>
                    <a:pt x="0" y="600710"/>
                  </a:lnTo>
                  <a:lnTo>
                    <a:pt x="0" y="607060"/>
                  </a:lnTo>
                  <a:lnTo>
                    <a:pt x="25400" y="607060"/>
                  </a:lnTo>
                  <a:lnTo>
                    <a:pt x="25400" y="600710"/>
                  </a:lnTo>
                  <a:close/>
                </a:path>
                <a:path w="25400" h="1056639">
                  <a:moveTo>
                    <a:pt x="25400" y="607060"/>
                  </a:moveTo>
                  <a:lnTo>
                    <a:pt x="0" y="607060"/>
                  </a:lnTo>
                  <a:lnTo>
                    <a:pt x="0" y="626110"/>
                  </a:lnTo>
                  <a:lnTo>
                    <a:pt x="25400" y="626110"/>
                  </a:lnTo>
                  <a:lnTo>
                    <a:pt x="25400" y="607060"/>
                  </a:lnTo>
                  <a:close/>
                </a:path>
                <a:path w="25400" h="1056639">
                  <a:moveTo>
                    <a:pt x="25400" y="626110"/>
                  </a:moveTo>
                  <a:lnTo>
                    <a:pt x="0" y="626110"/>
                  </a:lnTo>
                  <a:lnTo>
                    <a:pt x="0" y="629919"/>
                  </a:lnTo>
                  <a:lnTo>
                    <a:pt x="25400" y="629919"/>
                  </a:lnTo>
                  <a:lnTo>
                    <a:pt x="25400" y="626110"/>
                  </a:lnTo>
                  <a:close/>
                </a:path>
                <a:path w="25400" h="1056639">
                  <a:moveTo>
                    <a:pt x="25400" y="629920"/>
                  </a:moveTo>
                  <a:lnTo>
                    <a:pt x="0" y="629920"/>
                  </a:lnTo>
                  <a:lnTo>
                    <a:pt x="0" y="642619"/>
                  </a:lnTo>
                  <a:lnTo>
                    <a:pt x="25400" y="642619"/>
                  </a:lnTo>
                  <a:lnTo>
                    <a:pt x="25400" y="629920"/>
                  </a:lnTo>
                  <a:close/>
                </a:path>
                <a:path w="25400" h="1056639">
                  <a:moveTo>
                    <a:pt x="25400" y="642620"/>
                  </a:moveTo>
                  <a:lnTo>
                    <a:pt x="0" y="642620"/>
                  </a:lnTo>
                  <a:lnTo>
                    <a:pt x="0" y="651510"/>
                  </a:lnTo>
                  <a:lnTo>
                    <a:pt x="25400" y="651510"/>
                  </a:lnTo>
                  <a:lnTo>
                    <a:pt x="25400" y="642620"/>
                  </a:lnTo>
                  <a:close/>
                </a:path>
                <a:path w="25400" h="1056639">
                  <a:moveTo>
                    <a:pt x="25400" y="651510"/>
                  </a:moveTo>
                  <a:lnTo>
                    <a:pt x="0" y="651510"/>
                  </a:lnTo>
                  <a:lnTo>
                    <a:pt x="0" y="655319"/>
                  </a:lnTo>
                  <a:lnTo>
                    <a:pt x="25400" y="655319"/>
                  </a:lnTo>
                  <a:lnTo>
                    <a:pt x="25400" y="651510"/>
                  </a:lnTo>
                  <a:close/>
                </a:path>
                <a:path w="25400" h="1056639">
                  <a:moveTo>
                    <a:pt x="25400" y="655320"/>
                  </a:moveTo>
                  <a:lnTo>
                    <a:pt x="0" y="655320"/>
                  </a:lnTo>
                  <a:lnTo>
                    <a:pt x="0" y="670560"/>
                  </a:lnTo>
                  <a:lnTo>
                    <a:pt x="25400" y="670560"/>
                  </a:lnTo>
                  <a:lnTo>
                    <a:pt x="25400" y="655320"/>
                  </a:lnTo>
                  <a:close/>
                </a:path>
                <a:path w="25400" h="1056639">
                  <a:moveTo>
                    <a:pt x="25400" y="670560"/>
                  </a:moveTo>
                  <a:lnTo>
                    <a:pt x="0" y="670560"/>
                  </a:lnTo>
                  <a:lnTo>
                    <a:pt x="0" y="676910"/>
                  </a:lnTo>
                  <a:lnTo>
                    <a:pt x="25400" y="676910"/>
                  </a:lnTo>
                  <a:lnTo>
                    <a:pt x="25400" y="670560"/>
                  </a:lnTo>
                  <a:close/>
                </a:path>
                <a:path w="25400" h="1056639">
                  <a:moveTo>
                    <a:pt x="25400" y="676910"/>
                  </a:moveTo>
                  <a:lnTo>
                    <a:pt x="0" y="676910"/>
                  </a:lnTo>
                  <a:lnTo>
                    <a:pt x="0" y="680719"/>
                  </a:lnTo>
                  <a:lnTo>
                    <a:pt x="25400" y="680719"/>
                  </a:lnTo>
                  <a:lnTo>
                    <a:pt x="25400" y="676910"/>
                  </a:lnTo>
                  <a:close/>
                </a:path>
                <a:path w="25400" h="1056639">
                  <a:moveTo>
                    <a:pt x="25400" y="680720"/>
                  </a:moveTo>
                  <a:lnTo>
                    <a:pt x="0" y="680720"/>
                  </a:lnTo>
                  <a:lnTo>
                    <a:pt x="0" y="683260"/>
                  </a:lnTo>
                  <a:lnTo>
                    <a:pt x="25400" y="683260"/>
                  </a:lnTo>
                  <a:lnTo>
                    <a:pt x="25400" y="680720"/>
                  </a:lnTo>
                  <a:close/>
                </a:path>
                <a:path w="25400" h="1056639">
                  <a:moveTo>
                    <a:pt x="25400" y="683260"/>
                  </a:moveTo>
                  <a:lnTo>
                    <a:pt x="0" y="683260"/>
                  </a:lnTo>
                  <a:lnTo>
                    <a:pt x="0" y="687069"/>
                  </a:lnTo>
                  <a:lnTo>
                    <a:pt x="25400" y="687069"/>
                  </a:lnTo>
                  <a:lnTo>
                    <a:pt x="25400" y="683260"/>
                  </a:lnTo>
                  <a:close/>
                </a:path>
                <a:path w="25400" h="1056639">
                  <a:moveTo>
                    <a:pt x="25400" y="687070"/>
                  </a:moveTo>
                  <a:lnTo>
                    <a:pt x="0" y="687070"/>
                  </a:lnTo>
                  <a:lnTo>
                    <a:pt x="0" y="693419"/>
                  </a:lnTo>
                  <a:lnTo>
                    <a:pt x="25400" y="693419"/>
                  </a:lnTo>
                  <a:lnTo>
                    <a:pt x="25400" y="687070"/>
                  </a:lnTo>
                  <a:close/>
                </a:path>
                <a:path w="25400" h="1056639">
                  <a:moveTo>
                    <a:pt x="25400" y="693420"/>
                  </a:moveTo>
                  <a:lnTo>
                    <a:pt x="0" y="693420"/>
                  </a:lnTo>
                  <a:lnTo>
                    <a:pt x="0" y="695960"/>
                  </a:lnTo>
                  <a:lnTo>
                    <a:pt x="25400" y="695960"/>
                  </a:lnTo>
                  <a:lnTo>
                    <a:pt x="25400" y="693420"/>
                  </a:lnTo>
                  <a:close/>
                </a:path>
                <a:path w="25400" h="1056639">
                  <a:moveTo>
                    <a:pt x="25400" y="695960"/>
                  </a:moveTo>
                  <a:lnTo>
                    <a:pt x="0" y="695960"/>
                  </a:lnTo>
                  <a:lnTo>
                    <a:pt x="0" y="702310"/>
                  </a:lnTo>
                  <a:lnTo>
                    <a:pt x="25400" y="702310"/>
                  </a:lnTo>
                  <a:lnTo>
                    <a:pt x="25400" y="695960"/>
                  </a:lnTo>
                  <a:close/>
                </a:path>
                <a:path w="25400" h="1056639">
                  <a:moveTo>
                    <a:pt x="25400" y="702310"/>
                  </a:moveTo>
                  <a:lnTo>
                    <a:pt x="0" y="702310"/>
                  </a:lnTo>
                  <a:lnTo>
                    <a:pt x="0" y="715010"/>
                  </a:lnTo>
                  <a:lnTo>
                    <a:pt x="25400" y="715010"/>
                  </a:lnTo>
                  <a:lnTo>
                    <a:pt x="25400" y="702310"/>
                  </a:lnTo>
                  <a:close/>
                </a:path>
                <a:path w="25400" h="1056639">
                  <a:moveTo>
                    <a:pt x="25400" y="1051560"/>
                  </a:moveTo>
                  <a:lnTo>
                    <a:pt x="0" y="1051560"/>
                  </a:lnTo>
                  <a:lnTo>
                    <a:pt x="0" y="1056639"/>
                  </a:lnTo>
                  <a:lnTo>
                    <a:pt x="25400" y="1056639"/>
                  </a:lnTo>
                  <a:lnTo>
                    <a:pt x="25400" y="1051560"/>
                  </a:lnTo>
                  <a:close/>
                </a:path>
                <a:path w="25400" h="1056639">
                  <a:moveTo>
                    <a:pt x="25400" y="1045210"/>
                  </a:moveTo>
                  <a:lnTo>
                    <a:pt x="0" y="1045210"/>
                  </a:lnTo>
                  <a:lnTo>
                    <a:pt x="0" y="1050289"/>
                  </a:lnTo>
                  <a:lnTo>
                    <a:pt x="25400" y="1050289"/>
                  </a:lnTo>
                  <a:lnTo>
                    <a:pt x="25400" y="1045210"/>
                  </a:lnTo>
                  <a:close/>
                </a:path>
                <a:path w="25400" h="1056639">
                  <a:moveTo>
                    <a:pt x="25400" y="1038860"/>
                  </a:moveTo>
                  <a:lnTo>
                    <a:pt x="0" y="1038860"/>
                  </a:lnTo>
                  <a:lnTo>
                    <a:pt x="0" y="1043939"/>
                  </a:lnTo>
                  <a:lnTo>
                    <a:pt x="25400" y="1043939"/>
                  </a:lnTo>
                  <a:lnTo>
                    <a:pt x="25400" y="1038860"/>
                  </a:lnTo>
                  <a:close/>
                </a:path>
                <a:path w="25400" h="1056639">
                  <a:moveTo>
                    <a:pt x="25400" y="1032510"/>
                  </a:moveTo>
                  <a:lnTo>
                    <a:pt x="0" y="1032510"/>
                  </a:lnTo>
                  <a:lnTo>
                    <a:pt x="0" y="1037589"/>
                  </a:lnTo>
                  <a:lnTo>
                    <a:pt x="25400" y="1037589"/>
                  </a:lnTo>
                  <a:lnTo>
                    <a:pt x="25400" y="1032510"/>
                  </a:lnTo>
                  <a:close/>
                </a:path>
                <a:path w="25400" h="1056639">
                  <a:moveTo>
                    <a:pt x="25400" y="1026160"/>
                  </a:moveTo>
                  <a:lnTo>
                    <a:pt x="0" y="1026160"/>
                  </a:lnTo>
                  <a:lnTo>
                    <a:pt x="0" y="1031239"/>
                  </a:lnTo>
                  <a:lnTo>
                    <a:pt x="25400" y="1031239"/>
                  </a:lnTo>
                  <a:lnTo>
                    <a:pt x="25400" y="1026160"/>
                  </a:lnTo>
                  <a:close/>
                </a:path>
                <a:path w="25400" h="1056639">
                  <a:moveTo>
                    <a:pt x="25400" y="1019810"/>
                  </a:moveTo>
                  <a:lnTo>
                    <a:pt x="0" y="1019810"/>
                  </a:lnTo>
                  <a:lnTo>
                    <a:pt x="0" y="1024889"/>
                  </a:lnTo>
                  <a:lnTo>
                    <a:pt x="25400" y="1024889"/>
                  </a:lnTo>
                  <a:lnTo>
                    <a:pt x="25400" y="1019810"/>
                  </a:lnTo>
                  <a:close/>
                </a:path>
                <a:path w="25400" h="1056639">
                  <a:moveTo>
                    <a:pt x="25400" y="1013460"/>
                  </a:moveTo>
                  <a:lnTo>
                    <a:pt x="0" y="1013460"/>
                  </a:lnTo>
                  <a:lnTo>
                    <a:pt x="0" y="1018539"/>
                  </a:lnTo>
                  <a:lnTo>
                    <a:pt x="25400" y="1018539"/>
                  </a:lnTo>
                  <a:lnTo>
                    <a:pt x="25400" y="1013460"/>
                  </a:lnTo>
                  <a:close/>
                </a:path>
                <a:path w="25400" h="1056639">
                  <a:moveTo>
                    <a:pt x="25400" y="1007110"/>
                  </a:moveTo>
                  <a:lnTo>
                    <a:pt x="0" y="1007110"/>
                  </a:lnTo>
                  <a:lnTo>
                    <a:pt x="0" y="1012189"/>
                  </a:lnTo>
                  <a:lnTo>
                    <a:pt x="25400" y="1012189"/>
                  </a:lnTo>
                  <a:lnTo>
                    <a:pt x="25400" y="1007110"/>
                  </a:lnTo>
                  <a:close/>
                </a:path>
                <a:path w="25400" h="1056639">
                  <a:moveTo>
                    <a:pt x="25400" y="1000760"/>
                  </a:moveTo>
                  <a:lnTo>
                    <a:pt x="0" y="1000760"/>
                  </a:lnTo>
                  <a:lnTo>
                    <a:pt x="0" y="1005839"/>
                  </a:lnTo>
                  <a:lnTo>
                    <a:pt x="25400" y="1005839"/>
                  </a:lnTo>
                  <a:lnTo>
                    <a:pt x="25400" y="1000760"/>
                  </a:lnTo>
                  <a:close/>
                </a:path>
                <a:path w="25400" h="1056639">
                  <a:moveTo>
                    <a:pt x="25400" y="994410"/>
                  </a:moveTo>
                  <a:lnTo>
                    <a:pt x="0" y="994410"/>
                  </a:lnTo>
                  <a:lnTo>
                    <a:pt x="0" y="999489"/>
                  </a:lnTo>
                  <a:lnTo>
                    <a:pt x="25400" y="999489"/>
                  </a:lnTo>
                  <a:lnTo>
                    <a:pt x="25400" y="994410"/>
                  </a:lnTo>
                  <a:close/>
                </a:path>
                <a:path w="25400" h="1056639">
                  <a:moveTo>
                    <a:pt x="25400" y="988060"/>
                  </a:moveTo>
                  <a:lnTo>
                    <a:pt x="0" y="988060"/>
                  </a:lnTo>
                  <a:lnTo>
                    <a:pt x="0" y="993139"/>
                  </a:lnTo>
                  <a:lnTo>
                    <a:pt x="25400" y="993139"/>
                  </a:lnTo>
                  <a:lnTo>
                    <a:pt x="25400" y="988060"/>
                  </a:lnTo>
                  <a:close/>
                </a:path>
                <a:path w="25400" h="1056639">
                  <a:moveTo>
                    <a:pt x="25400" y="981710"/>
                  </a:moveTo>
                  <a:lnTo>
                    <a:pt x="0" y="981710"/>
                  </a:lnTo>
                  <a:lnTo>
                    <a:pt x="0" y="986789"/>
                  </a:lnTo>
                  <a:lnTo>
                    <a:pt x="25400" y="986789"/>
                  </a:lnTo>
                  <a:lnTo>
                    <a:pt x="25400" y="981710"/>
                  </a:lnTo>
                  <a:close/>
                </a:path>
                <a:path w="25400" h="1056639">
                  <a:moveTo>
                    <a:pt x="25400" y="975360"/>
                  </a:moveTo>
                  <a:lnTo>
                    <a:pt x="0" y="975360"/>
                  </a:lnTo>
                  <a:lnTo>
                    <a:pt x="0" y="980439"/>
                  </a:lnTo>
                  <a:lnTo>
                    <a:pt x="25400" y="980439"/>
                  </a:lnTo>
                  <a:lnTo>
                    <a:pt x="25400" y="975360"/>
                  </a:lnTo>
                  <a:close/>
                </a:path>
                <a:path w="25400" h="1056639">
                  <a:moveTo>
                    <a:pt x="25400" y="969010"/>
                  </a:moveTo>
                  <a:lnTo>
                    <a:pt x="0" y="969010"/>
                  </a:lnTo>
                  <a:lnTo>
                    <a:pt x="0" y="974089"/>
                  </a:lnTo>
                  <a:lnTo>
                    <a:pt x="25400" y="974089"/>
                  </a:lnTo>
                  <a:lnTo>
                    <a:pt x="25400" y="969010"/>
                  </a:lnTo>
                  <a:close/>
                </a:path>
                <a:path w="25400" h="1056639">
                  <a:moveTo>
                    <a:pt x="25400" y="962660"/>
                  </a:moveTo>
                  <a:lnTo>
                    <a:pt x="0" y="962660"/>
                  </a:lnTo>
                  <a:lnTo>
                    <a:pt x="0" y="967739"/>
                  </a:lnTo>
                  <a:lnTo>
                    <a:pt x="25400" y="967739"/>
                  </a:lnTo>
                  <a:lnTo>
                    <a:pt x="25400" y="962660"/>
                  </a:lnTo>
                  <a:close/>
                </a:path>
                <a:path w="25400" h="1056639">
                  <a:moveTo>
                    <a:pt x="25400" y="956310"/>
                  </a:moveTo>
                  <a:lnTo>
                    <a:pt x="0" y="956310"/>
                  </a:lnTo>
                  <a:lnTo>
                    <a:pt x="0" y="961389"/>
                  </a:lnTo>
                  <a:lnTo>
                    <a:pt x="25400" y="961389"/>
                  </a:lnTo>
                  <a:lnTo>
                    <a:pt x="25400" y="956310"/>
                  </a:lnTo>
                  <a:close/>
                </a:path>
                <a:path w="25400" h="1056639">
                  <a:moveTo>
                    <a:pt x="25400" y="949960"/>
                  </a:moveTo>
                  <a:lnTo>
                    <a:pt x="0" y="949960"/>
                  </a:lnTo>
                  <a:lnTo>
                    <a:pt x="0" y="955040"/>
                  </a:lnTo>
                  <a:lnTo>
                    <a:pt x="25400" y="955040"/>
                  </a:lnTo>
                  <a:lnTo>
                    <a:pt x="25400" y="949960"/>
                  </a:lnTo>
                  <a:close/>
                </a:path>
                <a:path w="25400" h="1056639">
                  <a:moveTo>
                    <a:pt x="25400" y="943610"/>
                  </a:moveTo>
                  <a:lnTo>
                    <a:pt x="0" y="943610"/>
                  </a:lnTo>
                  <a:lnTo>
                    <a:pt x="0" y="948690"/>
                  </a:lnTo>
                  <a:lnTo>
                    <a:pt x="25400" y="948690"/>
                  </a:lnTo>
                  <a:lnTo>
                    <a:pt x="25400" y="943610"/>
                  </a:lnTo>
                  <a:close/>
                </a:path>
                <a:path w="25400" h="1056639">
                  <a:moveTo>
                    <a:pt x="25400" y="937260"/>
                  </a:moveTo>
                  <a:lnTo>
                    <a:pt x="0" y="937260"/>
                  </a:lnTo>
                  <a:lnTo>
                    <a:pt x="0" y="942340"/>
                  </a:lnTo>
                  <a:lnTo>
                    <a:pt x="25400" y="942340"/>
                  </a:lnTo>
                  <a:lnTo>
                    <a:pt x="25400" y="937260"/>
                  </a:lnTo>
                  <a:close/>
                </a:path>
                <a:path w="25400" h="1056639">
                  <a:moveTo>
                    <a:pt x="25400" y="930910"/>
                  </a:moveTo>
                  <a:lnTo>
                    <a:pt x="0" y="930910"/>
                  </a:lnTo>
                  <a:lnTo>
                    <a:pt x="0" y="935990"/>
                  </a:lnTo>
                  <a:lnTo>
                    <a:pt x="25400" y="935990"/>
                  </a:lnTo>
                  <a:lnTo>
                    <a:pt x="25400" y="930910"/>
                  </a:lnTo>
                  <a:close/>
                </a:path>
                <a:path w="25400" h="1056639">
                  <a:moveTo>
                    <a:pt x="25400" y="924560"/>
                  </a:moveTo>
                  <a:lnTo>
                    <a:pt x="0" y="924560"/>
                  </a:lnTo>
                  <a:lnTo>
                    <a:pt x="0" y="929640"/>
                  </a:lnTo>
                  <a:lnTo>
                    <a:pt x="25400" y="929640"/>
                  </a:lnTo>
                  <a:lnTo>
                    <a:pt x="25400" y="924560"/>
                  </a:lnTo>
                  <a:close/>
                </a:path>
                <a:path w="25400" h="1056639">
                  <a:moveTo>
                    <a:pt x="25400" y="918210"/>
                  </a:moveTo>
                  <a:lnTo>
                    <a:pt x="0" y="918210"/>
                  </a:lnTo>
                  <a:lnTo>
                    <a:pt x="0" y="923290"/>
                  </a:lnTo>
                  <a:lnTo>
                    <a:pt x="25400" y="923290"/>
                  </a:lnTo>
                  <a:lnTo>
                    <a:pt x="25400" y="918210"/>
                  </a:lnTo>
                  <a:close/>
                </a:path>
                <a:path w="25400" h="1056639">
                  <a:moveTo>
                    <a:pt x="25400" y="911860"/>
                  </a:moveTo>
                  <a:lnTo>
                    <a:pt x="0" y="911860"/>
                  </a:lnTo>
                  <a:lnTo>
                    <a:pt x="0" y="916940"/>
                  </a:lnTo>
                  <a:lnTo>
                    <a:pt x="25400" y="916940"/>
                  </a:lnTo>
                  <a:lnTo>
                    <a:pt x="25400" y="911860"/>
                  </a:lnTo>
                  <a:close/>
                </a:path>
                <a:path w="25400" h="1056639">
                  <a:moveTo>
                    <a:pt x="25400" y="905510"/>
                  </a:moveTo>
                  <a:lnTo>
                    <a:pt x="0" y="905510"/>
                  </a:lnTo>
                  <a:lnTo>
                    <a:pt x="0" y="910590"/>
                  </a:lnTo>
                  <a:lnTo>
                    <a:pt x="25400" y="910590"/>
                  </a:lnTo>
                  <a:lnTo>
                    <a:pt x="25400" y="905510"/>
                  </a:lnTo>
                  <a:close/>
                </a:path>
                <a:path w="25400" h="1056639">
                  <a:moveTo>
                    <a:pt x="25400" y="899160"/>
                  </a:moveTo>
                  <a:lnTo>
                    <a:pt x="0" y="899160"/>
                  </a:lnTo>
                  <a:lnTo>
                    <a:pt x="0" y="904240"/>
                  </a:lnTo>
                  <a:lnTo>
                    <a:pt x="25400" y="904240"/>
                  </a:lnTo>
                  <a:lnTo>
                    <a:pt x="25400" y="899160"/>
                  </a:lnTo>
                  <a:close/>
                </a:path>
                <a:path w="25400" h="1056639">
                  <a:moveTo>
                    <a:pt x="25400" y="892810"/>
                  </a:moveTo>
                  <a:lnTo>
                    <a:pt x="0" y="892810"/>
                  </a:lnTo>
                  <a:lnTo>
                    <a:pt x="0" y="897890"/>
                  </a:lnTo>
                  <a:lnTo>
                    <a:pt x="25400" y="897890"/>
                  </a:lnTo>
                  <a:lnTo>
                    <a:pt x="25400" y="892810"/>
                  </a:lnTo>
                  <a:close/>
                </a:path>
                <a:path w="25400" h="1056639">
                  <a:moveTo>
                    <a:pt x="25400" y="886460"/>
                  </a:moveTo>
                  <a:lnTo>
                    <a:pt x="0" y="886460"/>
                  </a:lnTo>
                  <a:lnTo>
                    <a:pt x="0" y="891540"/>
                  </a:lnTo>
                  <a:lnTo>
                    <a:pt x="25400" y="891540"/>
                  </a:lnTo>
                  <a:lnTo>
                    <a:pt x="25400" y="886460"/>
                  </a:lnTo>
                  <a:close/>
                </a:path>
                <a:path w="25400" h="1056639">
                  <a:moveTo>
                    <a:pt x="25400" y="880110"/>
                  </a:moveTo>
                  <a:lnTo>
                    <a:pt x="0" y="880110"/>
                  </a:lnTo>
                  <a:lnTo>
                    <a:pt x="0" y="885190"/>
                  </a:lnTo>
                  <a:lnTo>
                    <a:pt x="25400" y="885190"/>
                  </a:lnTo>
                  <a:lnTo>
                    <a:pt x="25400" y="880110"/>
                  </a:lnTo>
                  <a:close/>
                </a:path>
                <a:path w="25400" h="1056639">
                  <a:moveTo>
                    <a:pt x="25400" y="873760"/>
                  </a:moveTo>
                  <a:lnTo>
                    <a:pt x="0" y="873760"/>
                  </a:lnTo>
                  <a:lnTo>
                    <a:pt x="0" y="878840"/>
                  </a:lnTo>
                  <a:lnTo>
                    <a:pt x="25400" y="878840"/>
                  </a:lnTo>
                  <a:lnTo>
                    <a:pt x="25400" y="873760"/>
                  </a:lnTo>
                  <a:close/>
                </a:path>
                <a:path w="25400" h="1056639">
                  <a:moveTo>
                    <a:pt x="25400" y="867410"/>
                  </a:moveTo>
                  <a:lnTo>
                    <a:pt x="0" y="867410"/>
                  </a:lnTo>
                  <a:lnTo>
                    <a:pt x="0" y="872490"/>
                  </a:lnTo>
                  <a:lnTo>
                    <a:pt x="25400" y="872490"/>
                  </a:lnTo>
                  <a:lnTo>
                    <a:pt x="25400" y="867410"/>
                  </a:lnTo>
                  <a:close/>
                </a:path>
                <a:path w="25400" h="1056639">
                  <a:moveTo>
                    <a:pt x="25400" y="861060"/>
                  </a:moveTo>
                  <a:lnTo>
                    <a:pt x="0" y="861060"/>
                  </a:lnTo>
                  <a:lnTo>
                    <a:pt x="0" y="866140"/>
                  </a:lnTo>
                  <a:lnTo>
                    <a:pt x="25400" y="866140"/>
                  </a:lnTo>
                  <a:lnTo>
                    <a:pt x="25400" y="861060"/>
                  </a:lnTo>
                  <a:close/>
                </a:path>
                <a:path w="25400" h="1056639">
                  <a:moveTo>
                    <a:pt x="25400" y="854710"/>
                  </a:moveTo>
                  <a:lnTo>
                    <a:pt x="0" y="854710"/>
                  </a:lnTo>
                  <a:lnTo>
                    <a:pt x="0" y="859790"/>
                  </a:lnTo>
                  <a:lnTo>
                    <a:pt x="25400" y="859790"/>
                  </a:lnTo>
                  <a:lnTo>
                    <a:pt x="25400" y="854710"/>
                  </a:lnTo>
                  <a:close/>
                </a:path>
                <a:path w="25400" h="1056639">
                  <a:moveTo>
                    <a:pt x="25400" y="848360"/>
                  </a:moveTo>
                  <a:lnTo>
                    <a:pt x="0" y="848360"/>
                  </a:lnTo>
                  <a:lnTo>
                    <a:pt x="0" y="853440"/>
                  </a:lnTo>
                  <a:lnTo>
                    <a:pt x="25400" y="853440"/>
                  </a:lnTo>
                  <a:lnTo>
                    <a:pt x="25400" y="848360"/>
                  </a:lnTo>
                  <a:close/>
                </a:path>
                <a:path w="25400" h="1056639">
                  <a:moveTo>
                    <a:pt x="25400" y="842010"/>
                  </a:moveTo>
                  <a:lnTo>
                    <a:pt x="0" y="842010"/>
                  </a:lnTo>
                  <a:lnTo>
                    <a:pt x="0" y="847090"/>
                  </a:lnTo>
                  <a:lnTo>
                    <a:pt x="25400" y="847090"/>
                  </a:lnTo>
                  <a:lnTo>
                    <a:pt x="25400" y="842010"/>
                  </a:lnTo>
                  <a:close/>
                </a:path>
                <a:path w="25400" h="1056639">
                  <a:moveTo>
                    <a:pt x="25400" y="835660"/>
                  </a:moveTo>
                  <a:lnTo>
                    <a:pt x="0" y="835660"/>
                  </a:lnTo>
                  <a:lnTo>
                    <a:pt x="0" y="840740"/>
                  </a:lnTo>
                  <a:lnTo>
                    <a:pt x="25400" y="840740"/>
                  </a:lnTo>
                  <a:lnTo>
                    <a:pt x="25400" y="835660"/>
                  </a:lnTo>
                  <a:close/>
                </a:path>
                <a:path w="25400" h="1056639">
                  <a:moveTo>
                    <a:pt x="25400" y="829310"/>
                  </a:moveTo>
                  <a:lnTo>
                    <a:pt x="0" y="829310"/>
                  </a:lnTo>
                  <a:lnTo>
                    <a:pt x="0" y="834390"/>
                  </a:lnTo>
                  <a:lnTo>
                    <a:pt x="25400" y="834390"/>
                  </a:lnTo>
                  <a:lnTo>
                    <a:pt x="25400" y="829310"/>
                  </a:lnTo>
                  <a:close/>
                </a:path>
                <a:path w="25400" h="1056639">
                  <a:moveTo>
                    <a:pt x="25400" y="822960"/>
                  </a:moveTo>
                  <a:lnTo>
                    <a:pt x="0" y="822960"/>
                  </a:lnTo>
                  <a:lnTo>
                    <a:pt x="0" y="828040"/>
                  </a:lnTo>
                  <a:lnTo>
                    <a:pt x="25400" y="828040"/>
                  </a:lnTo>
                  <a:lnTo>
                    <a:pt x="25400" y="822960"/>
                  </a:lnTo>
                  <a:close/>
                </a:path>
                <a:path w="25400" h="1056639">
                  <a:moveTo>
                    <a:pt x="25400" y="816610"/>
                  </a:moveTo>
                  <a:lnTo>
                    <a:pt x="0" y="816610"/>
                  </a:lnTo>
                  <a:lnTo>
                    <a:pt x="0" y="821690"/>
                  </a:lnTo>
                  <a:lnTo>
                    <a:pt x="25400" y="821690"/>
                  </a:lnTo>
                  <a:lnTo>
                    <a:pt x="25400" y="816610"/>
                  </a:lnTo>
                  <a:close/>
                </a:path>
                <a:path w="25400" h="1056639">
                  <a:moveTo>
                    <a:pt x="25400" y="810260"/>
                  </a:moveTo>
                  <a:lnTo>
                    <a:pt x="0" y="810260"/>
                  </a:lnTo>
                  <a:lnTo>
                    <a:pt x="0" y="815340"/>
                  </a:lnTo>
                  <a:lnTo>
                    <a:pt x="25400" y="815340"/>
                  </a:lnTo>
                  <a:lnTo>
                    <a:pt x="25400" y="810260"/>
                  </a:lnTo>
                  <a:close/>
                </a:path>
                <a:path w="25400" h="1056639">
                  <a:moveTo>
                    <a:pt x="25400" y="803910"/>
                  </a:moveTo>
                  <a:lnTo>
                    <a:pt x="0" y="803910"/>
                  </a:lnTo>
                  <a:lnTo>
                    <a:pt x="0" y="808990"/>
                  </a:lnTo>
                  <a:lnTo>
                    <a:pt x="25400" y="808990"/>
                  </a:lnTo>
                  <a:lnTo>
                    <a:pt x="25400" y="803910"/>
                  </a:lnTo>
                  <a:close/>
                </a:path>
                <a:path w="25400" h="1056639">
                  <a:moveTo>
                    <a:pt x="25400" y="797560"/>
                  </a:moveTo>
                  <a:lnTo>
                    <a:pt x="0" y="797560"/>
                  </a:lnTo>
                  <a:lnTo>
                    <a:pt x="0" y="802640"/>
                  </a:lnTo>
                  <a:lnTo>
                    <a:pt x="25400" y="802640"/>
                  </a:lnTo>
                  <a:lnTo>
                    <a:pt x="25400" y="797560"/>
                  </a:lnTo>
                  <a:close/>
                </a:path>
                <a:path w="25400" h="1056639">
                  <a:moveTo>
                    <a:pt x="25400" y="791210"/>
                  </a:moveTo>
                  <a:lnTo>
                    <a:pt x="0" y="791210"/>
                  </a:lnTo>
                  <a:lnTo>
                    <a:pt x="0" y="796290"/>
                  </a:lnTo>
                  <a:lnTo>
                    <a:pt x="25400" y="796290"/>
                  </a:lnTo>
                  <a:lnTo>
                    <a:pt x="25400" y="791210"/>
                  </a:lnTo>
                  <a:close/>
                </a:path>
                <a:path w="25400" h="1056639">
                  <a:moveTo>
                    <a:pt x="25400" y="784860"/>
                  </a:moveTo>
                  <a:lnTo>
                    <a:pt x="0" y="784860"/>
                  </a:lnTo>
                  <a:lnTo>
                    <a:pt x="0" y="789940"/>
                  </a:lnTo>
                  <a:lnTo>
                    <a:pt x="25400" y="789940"/>
                  </a:lnTo>
                  <a:lnTo>
                    <a:pt x="25400" y="784860"/>
                  </a:lnTo>
                  <a:close/>
                </a:path>
                <a:path w="25400" h="1056639">
                  <a:moveTo>
                    <a:pt x="25400" y="778510"/>
                  </a:moveTo>
                  <a:lnTo>
                    <a:pt x="0" y="778510"/>
                  </a:lnTo>
                  <a:lnTo>
                    <a:pt x="0" y="783590"/>
                  </a:lnTo>
                  <a:lnTo>
                    <a:pt x="25400" y="783590"/>
                  </a:lnTo>
                  <a:lnTo>
                    <a:pt x="25400" y="778510"/>
                  </a:lnTo>
                  <a:close/>
                </a:path>
                <a:path w="25400" h="1056639">
                  <a:moveTo>
                    <a:pt x="25400" y="772160"/>
                  </a:moveTo>
                  <a:lnTo>
                    <a:pt x="0" y="772160"/>
                  </a:lnTo>
                  <a:lnTo>
                    <a:pt x="0" y="777240"/>
                  </a:lnTo>
                  <a:lnTo>
                    <a:pt x="25400" y="777240"/>
                  </a:lnTo>
                  <a:lnTo>
                    <a:pt x="25400" y="772160"/>
                  </a:lnTo>
                  <a:close/>
                </a:path>
                <a:path w="25400" h="1056639">
                  <a:moveTo>
                    <a:pt x="25400" y="765810"/>
                  </a:moveTo>
                  <a:lnTo>
                    <a:pt x="0" y="765810"/>
                  </a:lnTo>
                  <a:lnTo>
                    <a:pt x="0" y="770890"/>
                  </a:lnTo>
                  <a:lnTo>
                    <a:pt x="25400" y="770890"/>
                  </a:lnTo>
                  <a:lnTo>
                    <a:pt x="25400" y="765810"/>
                  </a:lnTo>
                  <a:close/>
                </a:path>
                <a:path w="25400" h="1056639">
                  <a:moveTo>
                    <a:pt x="25400" y="759460"/>
                  </a:moveTo>
                  <a:lnTo>
                    <a:pt x="0" y="759460"/>
                  </a:lnTo>
                  <a:lnTo>
                    <a:pt x="0" y="764540"/>
                  </a:lnTo>
                  <a:lnTo>
                    <a:pt x="25400" y="764540"/>
                  </a:lnTo>
                  <a:lnTo>
                    <a:pt x="25400" y="759460"/>
                  </a:lnTo>
                  <a:close/>
                </a:path>
                <a:path w="25400" h="1056639">
                  <a:moveTo>
                    <a:pt x="25400" y="753110"/>
                  </a:moveTo>
                  <a:lnTo>
                    <a:pt x="0" y="753110"/>
                  </a:lnTo>
                  <a:lnTo>
                    <a:pt x="0" y="758190"/>
                  </a:lnTo>
                  <a:lnTo>
                    <a:pt x="25400" y="758190"/>
                  </a:lnTo>
                  <a:lnTo>
                    <a:pt x="25400" y="753110"/>
                  </a:lnTo>
                  <a:close/>
                </a:path>
                <a:path w="25400" h="1056639">
                  <a:moveTo>
                    <a:pt x="25400" y="746760"/>
                  </a:moveTo>
                  <a:lnTo>
                    <a:pt x="0" y="746760"/>
                  </a:lnTo>
                  <a:lnTo>
                    <a:pt x="0" y="751840"/>
                  </a:lnTo>
                  <a:lnTo>
                    <a:pt x="25400" y="751840"/>
                  </a:lnTo>
                  <a:lnTo>
                    <a:pt x="25400" y="746760"/>
                  </a:lnTo>
                  <a:close/>
                </a:path>
                <a:path w="25400" h="1056639">
                  <a:moveTo>
                    <a:pt x="25400" y="740410"/>
                  </a:moveTo>
                  <a:lnTo>
                    <a:pt x="0" y="740410"/>
                  </a:lnTo>
                  <a:lnTo>
                    <a:pt x="0" y="745490"/>
                  </a:lnTo>
                  <a:lnTo>
                    <a:pt x="25400" y="745490"/>
                  </a:lnTo>
                  <a:lnTo>
                    <a:pt x="25400" y="740410"/>
                  </a:lnTo>
                  <a:close/>
                </a:path>
                <a:path w="25400" h="1056639">
                  <a:moveTo>
                    <a:pt x="25400" y="734060"/>
                  </a:moveTo>
                  <a:lnTo>
                    <a:pt x="0" y="734060"/>
                  </a:lnTo>
                  <a:lnTo>
                    <a:pt x="0" y="739140"/>
                  </a:lnTo>
                  <a:lnTo>
                    <a:pt x="25400" y="739140"/>
                  </a:lnTo>
                  <a:lnTo>
                    <a:pt x="25400" y="734060"/>
                  </a:lnTo>
                  <a:close/>
                </a:path>
                <a:path w="25400" h="1056639">
                  <a:moveTo>
                    <a:pt x="25400" y="727709"/>
                  </a:moveTo>
                  <a:lnTo>
                    <a:pt x="0" y="727709"/>
                  </a:lnTo>
                  <a:lnTo>
                    <a:pt x="0" y="732790"/>
                  </a:lnTo>
                  <a:lnTo>
                    <a:pt x="25400" y="732790"/>
                  </a:lnTo>
                  <a:lnTo>
                    <a:pt x="25400" y="727709"/>
                  </a:lnTo>
                  <a:close/>
                </a:path>
                <a:path w="25400" h="1056639">
                  <a:moveTo>
                    <a:pt x="25400" y="721360"/>
                  </a:moveTo>
                  <a:lnTo>
                    <a:pt x="0" y="721360"/>
                  </a:lnTo>
                  <a:lnTo>
                    <a:pt x="0" y="726440"/>
                  </a:lnTo>
                  <a:lnTo>
                    <a:pt x="25400" y="726440"/>
                  </a:lnTo>
                  <a:lnTo>
                    <a:pt x="25400" y="721360"/>
                  </a:lnTo>
                  <a:close/>
                </a:path>
                <a:path w="25400" h="1056639">
                  <a:moveTo>
                    <a:pt x="25400" y="716280"/>
                  </a:moveTo>
                  <a:lnTo>
                    <a:pt x="0" y="716280"/>
                  </a:lnTo>
                  <a:lnTo>
                    <a:pt x="0" y="720090"/>
                  </a:lnTo>
                  <a:lnTo>
                    <a:pt x="25400" y="720090"/>
                  </a:lnTo>
                  <a:lnTo>
                    <a:pt x="25400" y="716280"/>
                  </a:lnTo>
                  <a:close/>
                </a:path>
              </a:pathLst>
            </a:custGeom>
            <a:solidFill>
              <a:srgbClr val="1947D0"/>
            </a:solidFill>
          </p:spPr>
          <p:txBody>
            <a:bodyPr wrap="square" lIns="0" tIns="0" rIns="0" bIns="0" rtlCol="0"/>
            <a:lstStyle/>
            <a:p>
              <a:endParaRPr/>
            </a:p>
          </p:txBody>
        </p:sp>
        <p:sp>
          <p:nvSpPr>
            <p:cNvPr id="492" name="object 492"/>
            <p:cNvSpPr/>
            <p:nvPr/>
          </p:nvSpPr>
          <p:spPr>
            <a:xfrm>
              <a:off x="5120639" y="5322570"/>
              <a:ext cx="25400" cy="1061720"/>
            </a:xfrm>
            <a:custGeom>
              <a:avLst/>
              <a:gdLst/>
              <a:ahLst/>
              <a:cxnLst/>
              <a:rect l="l" t="t" r="r" b="b"/>
              <a:pathLst>
                <a:path w="25400" h="1061720">
                  <a:moveTo>
                    <a:pt x="3810" y="0"/>
                  </a:moveTo>
                  <a:lnTo>
                    <a:pt x="0" y="0"/>
                  </a:lnTo>
                  <a:lnTo>
                    <a:pt x="0" y="2539"/>
                  </a:lnTo>
                  <a:lnTo>
                    <a:pt x="11430" y="2539"/>
                  </a:lnTo>
                  <a:lnTo>
                    <a:pt x="11430" y="1270"/>
                  </a:lnTo>
                  <a:lnTo>
                    <a:pt x="3810" y="1270"/>
                  </a:lnTo>
                  <a:lnTo>
                    <a:pt x="3810" y="0"/>
                  </a:lnTo>
                  <a:close/>
                </a:path>
                <a:path w="25400" h="1061720">
                  <a:moveTo>
                    <a:pt x="17780" y="2539"/>
                  </a:moveTo>
                  <a:lnTo>
                    <a:pt x="0" y="2539"/>
                  </a:lnTo>
                  <a:lnTo>
                    <a:pt x="0" y="8889"/>
                  </a:lnTo>
                  <a:lnTo>
                    <a:pt x="25400" y="8889"/>
                  </a:lnTo>
                  <a:lnTo>
                    <a:pt x="25400" y="3809"/>
                  </a:lnTo>
                  <a:lnTo>
                    <a:pt x="17780" y="3809"/>
                  </a:lnTo>
                  <a:lnTo>
                    <a:pt x="17780" y="2539"/>
                  </a:lnTo>
                  <a:close/>
                </a:path>
                <a:path w="25400" h="1061720">
                  <a:moveTo>
                    <a:pt x="25400" y="8890"/>
                  </a:moveTo>
                  <a:lnTo>
                    <a:pt x="0" y="8890"/>
                  </a:lnTo>
                  <a:lnTo>
                    <a:pt x="0" y="15239"/>
                  </a:lnTo>
                  <a:lnTo>
                    <a:pt x="25400" y="15239"/>
                  </a:lnTo>
                  <a:lnTo>
                    <a:pt x="25400" y="8890"/>
                  </a:lnTo>
                  <a:close/>
                </a:path>
                <a:path w="25400" h="1061720">
                  <a:moveTo>
                    <a:pt x="25400" y="15239"/>
                  </a:moveTo>
                  <a:lnTo>
                    <a:pt x="0" y="15239"/>
                  </a:lnTo>
                  <a:lnTo>
                    <a:pt x="0" y="21589"/>
                  </a:lnTo>
                  <a:lnTo>
                    <a:pt x="25400" y="21589"/>
                  </a:lnTo>
                  <a:lnTo>
                    <a:pt x="25400" y="15239"/>
                  </a:lnTo>
                  <a:close/>
                </a:path>
                <a:path w="25400" h="1061720">
                  <a:moveTo>
                    <a:pt x="25400" y="21589"/>
                  </a:moveTo>
                  <a:lnTo>
                    <a:pt x="0" y="21589"/>
                  </a:lnTo>
                  <a:lnTo>
                    <a:pt x="0" y="25399"/>
                  </a:lnTo>
                  <a:lnTo>
                    <a:pt x="25400" y="25399"/>
                  </a:lnTo>
                  <a:lnTo>
                    <a:pt x="25400" y="21589"/>
                  </a:lnTo>
                  <a:close/>
                </a:path>
                <a:path w="25400" h="1061720">
                  <a:moveTo>
                    <a:pt x="25400" y="25400"/>
                  </a:moveTo>
                  <a:lnTo>
                    <a:pt x="0" y="25400"/>
                  </a:lnTo>
                  <a:lnTo>
                    <a:pt x="0" y="34289"/>
                  </a:lnTo>
                  <a:lnTo>
                    <a:pt x="25400" y="34289"/>
                  </a:lnTo>
                  <a:lnTo>
                    <a:pt x="25400" y="25400"/>
                  </a:lnTo>
                  <a:close/>
                </a:path>
                <a:path w="25400" h="1061720">
                  <a:moveTo>
                    <a:pt x="25400" y="34289"/>
                  </a:moveTo>
                  <a:lnTo>
                    <a:pt x="0" y="34289"/>
                  </a:lnTo>
                  <a:lnTo>
                    <a:pt x="0" y="40639"/>
                  </a:lnTo>
                  <a:lnTo>
                    <a:pt x="25400" y="40639"/>
                  </a:lnTo>
                  <a:lnTo>
                    <a:pt x="25400" y="34289"/>
                  </a:lnTo>
                  <a:close/>
                </a:path>
                <a:path w="25400" h="1061720">
                  <a:moveTo>
                    <a:pt x="25400" y="40640"/>
                  </a:moveTo>
                  <a:lnTo>
                    <a:pt x="0" y="40640"/>
                  </a:lnTo>
                  <a:lnTo>
                    <a:pt x="0" y="46989"/>
                  </a:lnTo>
                  <a:lnTo>
                    <a:pt x="25400" y="46989"/>
                  </a:lnTo>
                  <a:lnTo>
                    <a:pt x="25400" y="40640"/>
                  </a:lnTo>
                  <a:close/>
                </a:path>
                <a:path w="25400" h="1061720">
                  <a:moveTo>
                    <a:pt x="25400" y="46989"/>
                  </a:moveTo>
                  <a:lnTo>
                    <a:pt x="0" y="46989"/>
                  </a:lnTo>
                  <a:lnTo>
                    <a:pt x="0" y="53339"/>
                  </a:lnTo>
                  <a:lnTo>
                    <a:pt x="25400" y="53339"/>
                  </a:lnTo>
                  <a:lnTo>
                    <a:pt x="25400" y="46989"/>
                  </a:lnTo>
                  <a:close/>
                </a:path>
                <a:path w="25400" h="1061720">
                  <a:moveTo>
                    <a:pt x="25400" y="53339"/>
                  </a:moveTo>
                  <a:lnTo>
                    <a:pt x="0" y="53339"/>
                  </a:lnTo>
                  <a:lnTo>
                    <a:pt x="0" y="59689"/>
                  </a:lnTo>
                  <a:lnTo>
                    <a:pt x="25400" y="59689"/>
                  </a:lnTo>
                  <a:lnTo>
                    <a:pt x="25400" y="53339"/>
                  </a:lnTo>
                  <a:close/>
                </a:path>
                <a:path w="25400" h="1061720">
                  <a:moveTo>
                    <a:pt x="25400" y="59689"/>
                  </a:moveTo>
                  <a:lnTo>
                    <a:pt x="0" y="59689"/>
                  </a:lnTo>
                  <a:lnTo>
                    <a:pt x="0" y="66039"/>
                  </a:lnTo>
                  <a:lnTo>
                    <a:pt x="25400" y="66039"/>
                  </a:lnTo>
                  <a:lnTo>
                    <a:pt x="25400" y="59689"/>
                  </a:lnTo>
                  <a:close/>
                </a:path>
                <a:path w="25400" h="1061720">
                  <a:moveTo>
                    <a:pt x="25400" y="66039"/>
                  </a:moveTo>
                  <a:lnTo>
                    <a:pt x="0" y="66039"/>
                  </a:lnTo>
                  <a:lnTo>
                    <a:pt x="0" y="72389"/>
                  </a:lnTo>
                  <a:lnTo>
                    <a:pt x="25400" y="72389"/>
                  </a:lnTo>
                  <a:lnTo>
                    <a:pt x="25400" y="66039"/>
                  </a:lnTo>
                  <a:close/>
                </a:path>
                <a:path w="25400" h="1061720">
                  <a:moveTo>
                    <a:pt x="25400" y="72389"/>
                  </a:moveTo>
                  <a:lnTo>
                    <a:pt x="0" y="72389"/>
                  </a:lnTo>
                  <a:lnTo>
                    <a:pt x="0" y="78739"/>
                  </a:lnTo>
                  <a:lnTo>
                    <a:pt x="25400" y="78739"/>
                  </a:lnTo>
                  <a:lnTo>
                    <a:pt x="25400" y="72389"/>
                  </a:lnTo>
                  <a:close/>
                </a:path>
                <a:path w="25400" h="1061720">
                  <a:moveTo>
                    <a:pt x="25400" y="78739"/>
                  </a:moveTo>
                  <a:lnTo>
                    <a:pt x="0" y="78739"/>
                  </a:lnTo>
                  <a:lnTo>
                    <a:pt x="0" y="91439"/>
                  </a:lnTo>
                  <a:lnTo>
                    <a:pt x="25400" y="91439"/>
                  </a:lnTo>
                  <a:lnTo>
                    <a:pt x="25400" y="78739"/>
                  </a:lnTo>
                  <a:close/>
                </a:path>
                <a:path w="25400" h="1061720">
                  <a:moveTo>
                    <a:pt x="25400" y="91439"/>
                  </a:moveTo>
                  <a:lnTo>
                    <a:pt x="0" y="91439"/>
                  </a:lnTo>
                  <a:lnTo>
                    <a:pt x="0" y="116839"/>
                  </a:lnTo>
                  <a:lnTo>
                    <a:pt x="25400" y="116839"/>
                  </a:lnTo>
                  <a:lnTo>
                    <a:pt x="25400" y="91439"/>
                  </a:lnTo>
                  <a:close/>
                </a:path>
                <a:path w="25400" h="1061720">
                  <a:moveTo>
                    <a:pt x="25400" y="116839"/>
                  </a:moveTo>
                  <a:lnTo>
                    <a:pt x="0" y="116839"/>
                  </a:lnTo>
                  <a:lnTo>
                    <a:pt x="0" y="129539"/>
                  </a:lnTo>
                  <a:lnTo>
                    <a:pt x="25400" y="129539"/>
                  </a:lnTo>
                  <a:lnTo>
                    <a:pt x="25400" y="116839"/>
                  </a:lnTo>
                  <a:close/>
                </a:path>
                <a:path w="25400" h="1061720">
                  <a:moveTo>
                    <a:pt x="25400" y="129539"/>
                  </a:moveTo>
                  <a:lnTo>
                    <a:pt x="0" y="129539"/>
                  </a:lnTo>
                  <a:lnTo>
                    <a:pt x="0" y="135889"/>
                  </a:lnTo>
                  <a:lnTo>
                    <a:pt x="25400" y="135889"/>
                  </a:lnTo>
                  <a:lnTo>
                    <a:pt x="25400" y="129539"/>
                  </a:lnTo>
                  <a:close/>
                </a:path>
                <a:path w="25400" h="1061720">
                  <a:moveTo>
                    <a:pt x="25400" y="135889"/>
                  </a:moveTo>
                  <a:lnTo>
                    <a:pt x="0" y="135889"/>
                  </a:lnTo>
                  <a:lnTo>
                    <a:pt x="0" y="142239"/>
                  </a:lnTo>
                  <a:lnTo>
                    <a:pt x="25400" y="142239"/>
                  </a:lnTo>
                  <a:lnTo>
                    <a:pt x="25400" y="135889"/>
                  </a:lnTo>
                  <a:close/>
                </a:path>
                <a:path w="25400" h="1061720">
                  <a:moveTo>
                    <a:pt x="25400" y="142239"/>
                  </a:moveTo>
                  <a:lnTo>
                    <a:pt x="0" y="142239"/>
                  </a:lnTo>
                  <a:lnTo>
                    <a:pt x="0" y="148589"/>
                  </a:lnTo>
                  <a:lnTo>
                    <a:pt x="25400" y="148589"/>
                  </a:lnTo>
                  <a:lnTo>
                    <a:pt x="25400" y="142239"/>
                  </a:lnTo>
                  <a:close/>
                </a:path>
                <a:path w="25400" h="1061720">
                  <a:moveTo>
                    <a:pt x="25400" y="148589"/>
                  </a:moveTo>
                  <a:lnTo>
                    <a:pt x="0" y="148589"/>
                  </a:lnTo>
                  <a:lnTo>
                    <a:pt x="0" y="154939"/>
                  </a:lnTo>
                  <a:lnTo>
                    <a:pt x="25400" y="154939"/>
                  </a:lnTo>
                  <a:lnTo>
                    <a:pt x="25400" y="148589"/>
                  </a:lnTo>
                  <a:close/>
                </a:path>
                <a:path w="25400" h="1061720">
                  <a:moveTo>
                    <a:pt x="25400" y="154939"/>
                  </a:moveTo>
                  <a:lnTo>
                    <a:pt x="0" y="154939"/>
                  </a:lnTo>
                  <a:lnTo>
                    <a:pt x="0" y="161289"/>
                  </a:lnTo>
                  <a:lnTo>
                    <a:pt x="25400" y="161289"/>
                  </a:lnTo>
                  <a:lnTo>
                    <a:pt x="25400" y="154939"/>
                  </a:lnTo>
                  <a:close/>
                </a:path>
                <a:path w="25400" h="1061720">
                  <a:moveTo>
                    <a:pt x="25400" y="162560"/>
                  </a:moveTo>
                  <a:lnTo>
                    <a:pt x="0" y="162560"/>
                  </a:lnTo>
                  <a:lnTo>
                    <a:pt x="0" y="167639"/>
                  </a:lnTo>
                  <a:lnTo>
                    <a:pt x="25400" y="167639"/>
                  </a:lnTo>
                  <a:lnTo>
                    <a:pt x="25400" y="162560"/>
                  </a:lnTo>
                  <a:close/>
                </a:path>
                <a:path w="25400" h="1061720">
                  <a:moveTo>
                    <a:pt x="25400" y="161289"/>
                  </a:moveTo>
                  <a:lnTo>
                    <a:pt x="0" y="161289"/>
                  </a:lnTo>
                  <a:lnTo>
                    <a:pt x="0" y="162559"/>
                  </a:lnTo>
                  <a:lnTo>
                    <a:pt x="25400" y="162559"/>
                  </a:lnTo>
                  <a:lnTo>
                    <a:pt x="25400" y="161289"/>
                  </a:lnTo>
                  <a:close/>
                </a:path>
                <a:path w="25400" h="1061720">
                  <a:moveTo>
                    <a:pt x="25400" y="167639"/>
                  </a:moveTo>
                  <a:lnTo>
                    <a:pt x="0" y="167639"/>
                  </a:lnTo>
                  <a:lnTo>
                    <a:pt x="0" y="173989"/>
                  </a:lnTo>
                  <a:lnTo>
                    <a:pt x="25400" y="173989"/>
                  </a:lnTo>
                  <a:lnTo>
                    <a:pt x="25400" y="167639"/>
                  </a:lnTo>
                  <a:close/>
                </a:path>
                <a:path w="25400" h="1061720">
                  <a:moveTo>
                    <a:pt x="25400" y="173989"/>
                  </a:moveTo>
                  <a:lnTo>
                    <a:pt x="0" y="173989"/>
                  </a:lnTo>
                  <a:lnTo>
                    <a:pt x="0" y="180339"/>
                  </a:lnTo>
                  <a:lnTo>
                    <a:pt x="25400" y="180339"/>
                  </a:lnTo>
                  <a:lnTo>
                    <a:pt x="25400" y="173989"/>
                  </a:lnTo>
                  <a:close/>
                </a:path>
                <a:path w="25400" h="1061720">
                  <a:moveTo>
                    <a:pt x="25400" y="180339"/>
                  </a:moveTo>
                  <a:lnTo>
                    <a:pt x="0" y="180339"/>
                  </a:lnTo>
                  <a:lnTo>
                    <a:pt x="0" y="186689"/>
                  </a:lnTo>
                  <a:lnTo>
                    <a:pt x="25400" y="186689"/>
                  </a:lnTo>
                  <a:lnTo>
                    <a:pt x="25400" y="180339"/>
                  </a:lnTo>
                  <a:close/>
                </a:path>
                <a:path w="25400" h="1061720">
                  <a:moveTo>
                    <a:pt x="25400" y="186689"/>
                  </a:moveTo>
                  <a:lnTo>
                    <a:pt x="0" y="186689"/>
                  </a:lnTo>
                  <a:lnTo>
                    <a:pt x="0" y="193039"/>
                  </a:lnTo>
                  <a:lnTo>
                    <a:pt x="25400" y="193039"/>
                  </a:lnTo>
                  <a:lnTo>
                    <a:pt x="25400" y="186689"/>
                  </a:lnTo>
                  <a:close/>
                </a:path>
                <a:path w="25400" h="1061720">
                  <a:moveTo>
                    <a:pt x="25400" y="193039"/>
                  </a:moveTo>
                  <a:lnTo>
                    <a:pt x="0" y="193039"/>
                  </a:lnTo>
                  <a:lnTo>
                    <a:pt x="0" y="199389"/>
                  </a:lnTo>
                  <a:lnTo>
                    <a:pt x="25400" y="199389"/>
                  </a:lnTo>
                  <a:lnTo>
                    <a:pt x="25400" y="193039"/>
                  </a:lnTo>
                  <a:close/>
                </a:path>
                <a:path w="25400" h="1061720">
                  <a:moveTo>
                    <a:pt x="25400" y="199389"/>
                  </a:moveTo>
                  <a:lnTo>
                    <a:pt x="0" y="199389"/>
                  </a:lnTo>
                  <a:lnTo>
                    <a:pt x="0" y="224789"/>
                  </a:lnTo>
                  <a:lnTo>
                    <a:pt x="25400" y="224789"/>
                  </a:lnTo>
                  <a:lnTo>
                    <a:pt x="25400" y="199389"/>
                  </a:lnTo>
                  <a:close/>
                </a:path>
                <a:path w="25400" h="1061720">
                  <a:moveTo>
                    <a:pt x="25400" y="224790"/>
                  </a:moveTo>
                  <a:lnTo>
                    <a:pt x="0" y="224790"/>
                  </a:lnTo>
                  <a:lnTo>
                    <a:pt x="0" y="231139"/>
                  </a:lnTo>
                  <a:lnTo>
                    <a:pt x="25400" y="231139"/>
                  </a:lnTo>
                  <a:lnTo>
                    <a:pt x="25400" y="224790"/>
                  </a:lnTo>
                  <a:close/>
                </a:path>
                <a:path w="25400" h="1061720">
                  <a:moveTo>
                    <a:pt x="25400" y="231140"/>
                  </a:moveTo>
                  <a:lnTo>
                    <a:pt x="0" y="231140"/>
                  </a:lnTo>
                  <a:lnTo>
                    <a:pt x="0" y="237489"/>
                  </a:lnTo>
                  <a:lnTo>
                    <a:pt x="25400" y="237489"/>
                  </a:lnTo>
                  <a:lnTo>
                    <a:pt x="25400" y="231140"/>
                  </a:lnTo>
                  <a:close/>
                </a:path>
                <a:path w="25400" h="1061720">
                  <a:moveTo>
                    <a:pt x="25400" y="237490"/>
                  </a:moveTo>
                  <a:lnTo>
                    <a:pt x="0" y="237490"/>
                  </a:lnTo>
                  <a:lnTo>
                    <a:pt x="0" y="243839"/>
                  </a:lnTo>
                  <a:lnTo>
                    <a:pt x="25400" y="243839"/>
                  </a:lnTo>
                  <a:lnTo>
                    <a:pt x="25400" y="237490"/>
                  </a:lnTo>
                  <a:close/>
                </a:path>
                <a:path w="25400" h="1061720">
                  <a:moveTo>
                    <a:pt x="25400" y="243840"/>
                  </a:moveTo>
                  <a:lnTo>
                    <a:pt x="0" y="243840"/>
                  </a:lnTo>
                  <a:lnTo>
                    <a:pt x="0" y="247649"/>
                  </a:lnTo>
                  <a:lnTo>
                    <a:pt x="25400" y="247649"/>
                  </a:lnTo>
                  <a:lnTo>
                    <a:pt x="25400" y="243840"/>
                  </a:lnTo>
                  <a:close/>
                </a:path>
                <a:path w="25400" h="1061720">
                  <a:moveTo>
                    <a:pt x="25400" y="247650"/>
                  </a:moveTo>
                  <a:lnTo>
                    <a:pt x="0" y="247650"/>
                  </a:lnTo>
                  <a:lnTo>
                    <a:pt x="0" y="250189"/>
                  </a:lnTo>
                  <a:lnTo>
                    <a:pt x="25400" y="250189"/>
                  </a:lnTo>
                  <a:lnTo>
                    <a:pt x="25400" y="247650"/>
                  </a:lnTo>
                  <a:close/>
                </a:path>
                <a:path w="25400" h="1061720">
                  <a:moveTo>
                    <a:pt x="25400" y="250190"/>
                  </a:moveTo>
                  <a:lnTo>
                    <a:pt x="0" y="250190"/>
                  </a:lnTo>
                  <a:lnTo>
                    <a:pt x="0" y="262889"/>
                  </a:lnTo>
                  <a:lnTo>
                    <a:pt x="25400" y="262889"/>
                  </a:lnTo>
                  <a:lnTo>
                    <a:pt x="25400" y="250190"/>
                  </a:lnTo>
                  <a:close/>
                </a:path>
                <a:path w="25400" h="1061720">
                  <a:moveTo>
                    <a:pt x="25400" y="262890"/>
                  </a:moveTo>
                  <a:lnTo>
                    <a:pt x="0" y="262890"/>
                  </a:lnTo>
                  <a:lnTo>
                    <a:pt x="0" y="269239"/>
                  </a:lnTo>
                  <a:lnTo>
                    <a:pt x="25400" y="269239"/>
                  </a:lnTo>
                  <a:lnTo>
                    <a:pt x="25400" y="262890"/>
                  </a:lnTo>
                  <a:close/>
                </a:path>
                <a:path w="25400" h="1061720">
                  <a:moveTo>
                    <a:pt x="25400" y="269239"/>
                  </a:moveTo>
                  <a:lnTo>
                    <a:pt x="0" y="269239"/>
                  </a:lnTo>
                  <a:lnTo>
                    <a:pt x="0" y="279399"/>
                  </a:lnTo>
                  <a:lnTo>
                    <a:pt x="25400" y="279399"/>
                  </a:lnTo>
                  <a:lnTo>
                    <a:pt x="25400" y="269239"/>
                  </a:lnTo>
                  <a:close/>
                </a:path>
                <a:path w="25400" h="1061720">
                  <a:moveTo>
                    <a:pt x="25400" y="279400"/>
                  </a:moveTo>
                  <a:lnTo>
                    <a:pt x="0" y="279400"/>
                  </a:lnTo>
                  <a:lnTo>
                    <a:pt x="0" y="285749"/>
                  </a:lnTo>
                  <a:lnTo>
                    <a:pt x="25400" y="285749"/>
                  </a:lnTo>
                  <a:lnTo>
                    <a:pt x="25400" y="279400"/>
                  </a:lnTo>
                  <a:close/>
                </a:path>
                <a:path w="25400" h="1061720">
                  <a:moveTo>
                    <a:pt x="25400" y="285750"/>
                  </a:moveTo>
                  <a:lnTo>
                    <a:pt x="0" y="285750"/>
                  </a:lnTo>
                  <a:lnTo>
                    <a:pt x="0" y="294639"/>
                  </a:lnTo>
                  <a:lnTo>
                    <a:pt x="25400" y="294639"/>
                  </a:lnTo>
                  <a:lnTo>
                    <a:pt x="25400" y="285750"/>
                  </a:lnTo>
                  <a:close/>
                </a:path>
                <a:path w="25400" h="1061720">
                  <a:moveTo>
                    <a:pt x="25400" y="294639"/>
                  </a:moveTo>
                  <a:lnTo>
                    <a:pt x="0" y="294639"/>
                  </a:lnTo>
                  <a:lnTo>
                    <a:pt x="0" y="299719"/>
                  </a:lnTo>
                  <a:lnTo>
                    <a:pt x="25400" y="299719"/>
                  </a:lnTo>
                  <a:lnTo>
                    <a:pt x="25400" y="294639"/>
                  </a:lnTo>
                  <a:close/>
                </a:path>
                <a:path w="25400" h="1061720">
                  <a:moveTo>
                    <a:pt x="25400" y="299719"/>
                  </a:moveTo>
                  <a:lnTo>
                    <a:pt x="0" y="299719"/>
                  </a:lnTo>
                  <a:lnTo>
                    <a:pt x="0" y="300989"/>
                  </a:lnTo>
                  <a:lnTo>
                    <a:pt x="25400" y="300989"/>
                  </a:lnTo>
                  <a:lnTo>
                    <a:pt x="25400" y="299719"/>
                  </a:lnTo>
                  <a:close/>
                </a:path>
                <a:path w="25400" h="1061720">
                  <a:moveTo>
                    <a:pt x="25400" y="300989"/>
                  </a:moveTo>
                  <a:lnTo>
                    <a:pt x="0" y="300989"/>
                  </a:lnTo>
                  <a:lnTo>
                    <a:pt x="0" y="307339"/>
                  </a:lnTo>
                  <a:lnTo>
                    <a:pt x="25400" y="307339"/>
                  </a:lnTo>
                  <a:lnTo>
                    <a:pt x="25400" y="300989"/>
                  </a:lnTo>
                  <a:close/>
                </a:path>
                <a:path w="25400" h="1061720">
                  <a:moveTo>
                    <a:pt x="25400" y="307340"/>
                  </a:moveTo>
                  <a:lnTo>
                    <a:pt x="0" y="307340"/>
                  </a:lnTo>
                  <a:lnTo>
                    <a:pt x="0" y="317499"/>
                  </a:lnTo>
                  <a:lnTo>
                    <a:pt x="25400" y="317499"/>
                  </a:lnTo>
                  <a:lnTo>
                    <a:pt x="25400" y="307340"/>
                  </a:lnTo>
                  <a:close/>
                </a:path>
                <a:path w="25400" h="1061720">
                  <a:moveTo>
                    <a:pt x="25400" y="317500"/>
                  </a:moveTo>
                  <a:lnTo>
                    <a:pt x="0" y="317500"/>
                  </a:lnTo>
                  <a:lnTo>
                    <a:pt x="0" y="326389"/>
                  </a:lnTo>
                  <a:lnTo>
                    <a:pt x="25400" y="326389"/>
                  </a:lnTo>
                  <a:lnTo>
                    <a:pt x="25400" y="317500"/>
                  </a:lnTo>
                  <a:close/>
                </a:path>
                <a:path w="25400" h="1061720">
                  <a:moveTo>
                    <a:pt x="25400" y="326389"/>
                  </a:moveTo>
                  <a:lnTo>
                    <a:pt x="0" y="326389"/>
                  </a:lnTo>
                  <a:lnTo>
                    <a:pt x="0" y="364489"/>
                  </a:lnTo>
                  <a:lnTo>
                    <a:pt x="25400" y="364489"/>
                  </a:lnTo>
                  <a:lnTo>
                    <a:pt x="25400" y="326389"/>
                  </a:lnTo>
                  <a:close/>
                </a:path>
                <a:path w="25400" h="1061720">
                  <a:moveTo>
                    <a:pt x="25400" y="364489"/>
                  </a:moveTo>
                  <a:lnTo>
                    <a:pt x="0" y="364489"/>
                  </a:lnTo>
                  <a:lnTo>
                    <a:pt x="0" y="368299"/>
                  </a:lnTo>
                  <a:lnTo>
                    <a:pt x="25400" y="368299"/>
                  </a:lnTo>
                  <a:lnTo>
                    <a:pt x="25400" y="364489"/>
                  </a:lnTo>
                  <a:close/>
                </a:path>
                <a:path w="25400" h="1061720">
                  <a:moveTo>
                    <a:pt x="25400" y="368300"/>
                  </a:moveTo>
                  <a:lnTo>
                    <a:pt x="0" y="368300"/>
                  </a:lnTo>
                  <a:lnTo>
                    <a:pt x="0" y="370839"/>
                  </a:lnTo>
                  <a:lnTo>
                    <a:pt x="25400" y="370839"/>
                  </a:lnTo>
                  <a:lnTo>
                    <a:pt x="25400" y="368300"/>
                  </a:lnTo>
                  <a:close/>
                </a:path>
                <a:path w="25400" h="1061720">
                  <a:moveTo>
                    <a:pt x="25400" y="370840"/>
                  </a:moveTo>
                  <a:lnTo>
                    <a:pt x="0" y="370840"/>
                  </a:lnTo>
                  <a:lnTo>
                    <a:pt x="0" y="377189"/>
                  </a:lnTo>
                  <a:lnTo>
                    <a:pt x="25400" y="377189"/>
                  </a:lnTo>
                  <a:lnTo>
                    <a:pt x="25400" y="370840"/>
                  </a:lnTo>
                  <a:close/>
                </a:path>
                <a:path w="25400" h="1061720">
                  <a:moveTo>
                    <a:pt x="25400" y="377189"/>
                  </a:moveTo>
                  <a:lnTo>
                    <a:pt x="0" y="377189"/>
                  </a:lnTo>
                  <a:lnTo>
                    <a:pt x="0" y="380999"/>
                  </a:lnTo>
                  <a:lnTo>
                    <a:pt x="25400" y="380999"/>
                  </a:lnTo>
                  <a:lnTo>
                    <a:pt x="25400" y="377189"/>
                  </a:lnTo>
                  <a:close/>
                </a:path>
                <a:path w="25400" h="1061720">
                  <a:moveTo>
                    <a:pt x="25400" y="380999"/>
                  </a:moveTo>
                  <a:lnTo>
                    <a:pt x="0" y="380999"/>
                  </a:lnTo>
                  <a:lnTo>
                    <a:pt x="0" y="419099"/>
                  </a:lnTo>
                  <a:lnTo>
                    <a:pt x="25400" y="419099"/>
                  </a:lnTo>
                  <a:lnTo>
                    <a:pt x="25400" y="380999"/>
                  </a:lnTo>
                  <a:close/>
                </a:path>
                <a:path w="25400" h="1061720">
                  <a:moveTo>
                    <a:pt x="25400" y="419100"/>
                  </a:moveTo>
                  <a:lnTo>
                    <a:pt x="0" y="419100"/>
                  </a:lnTo>
                  <a:lnTo>
                    <a:pt x="0" y="427989"/>
                  </a:lnTo>
                  <a:lnTo>
                    <a:pt x="25400" y="427989"/>
                  </a:lnTo>
                  <a:lnTo>
                    <a:pt x="25400" y="419100"/>
                  </a:lnTo>
                  <a:close/>
                </a:path>
                <a:path w="25400" h="1061720">
                  <a:moveTo>
                    <a:pt x="25400" y="427989"/>
                  </a:moveTo>
                  <a:lnTo>
                    <a:pt x="0" y="427989"/>
                  </a:lnTo>
                  <a:lnTo>
                    <a:pt x="0" y="434339"/>
                  </a:lnTo>
                  <a:lnTo>
                    <a:pt x="25400" y="434339"/>
                  </a:lnTo>
                  <a:lnTo>
                    <a:pt x="25400" y="427989"/>
                  </a:lnTo>
                  <a:close/>
                </a:path>
                <a:path w="25400" h="1061720">
                  <a:moveTo>
                    <a:pt x="25400" y="434339"/>
                  </a:moveTo>
                  <a:lnTo>
                    <a:pt x="0" y="434339"/>
                  </a:lnTo>
                  <a:lnTo>
                    <a:pt x="0" y="440689"/>
                  </a:lnTo>
                  <a:lnTo>
                    <a:pt x="25400" y="440689"/>
                  </a:lnTo>
                  <a:lnTo>
                    <a:pt x="25400" y="434339"/>
                  </a:lnTo>
                  <a:close/>
                </a:path>
                <a:path w="25400" h="1061720">
                  <a:moveTo>
                    <a:pt x="25400" y="440689"/>
                  </a:moveTo>
                  <a:lnTo>
                    <a:pt x="0" y="440689"/>
                  </a:lnTo>
                  <a:lnTo>
                    <a:pt x="0" y="444499"/>
                  </a:lnTo>
                  <a:lnTo>
                    <a:pt x="25400" y="444499"/>
                  </a:lnTo>
                  <a:lnTo>
                    <a:pt x="25400" y="440689"/>
                  </a:lnTo>
                  <a:close/>
                </a:path>
                <a:path w="25400" h="1061720">
                  <a:moveTo>
                    <a:pt x="25400" y="444500"/>
                  </a:moveTo>
                  <a:lnTo>
                    <a:pt x="0" y="444500"/>
                  </a:lnTo>
                  <a:lnTo>
                    <a:pt x="0" y="450849"/>
                  </a:lnTo>
                  <a:lnTo>
                    <a:pt x="25400" y="450849"/>
                  </a:lnTo>
                  <a:lnTo>
                    <a:pt x="25400" y="444500"/>
                  </a:lnTo>
                  <a:close/>
                </a:path>
                <a:path w="25400" h="1061720">
                  <a:moveTo>
                    <a:pt x="25400" y="450850"/>
                  </a:moveTo>
                  <a:lnTo>
                    <a:pt x="0" y="450850"/>
                  </a:lnTo>
                  <a:lnTo>
                    <a:pt x="0" y="453389"/>
                  </a:lnTo>
                  <a:lnTo>
                    <a:pt x="25400" y="453389"/>
                  </a:lnTo>
                  <a:lnTo>
                    <a:pt x="25400" y="450850"/>
                  </a:lnTo>
                  <a:close/>
                </a:path>
                <a:path w="25400" h="1061720">
                  <a:moveTo>
                    <a:pt x="25400" y="453389"/>
                  </a:moveTo>
                  <a:lnTo>
                    <a:pt x="0" y="453389"/>
                  </a:lnTo>
                  <a:lnTo>
                    <a:pt x="0" y="457199"/>
                  </a:lnTo>
                  <a:lnTo>
                    <a:pt x="25400" y="457199"/>
                  </a:lnTo>
                  <a:lnTo>
                    <a:pt x="25400" y="453389"/>
                  </a:lnTo>
                  <a:close/>
                </a:path>
                <a:path w="25400" h="1061720">
                  <a:moveTo>
                    <a:pt x="25400" y="457200"/>
                  </a:moveTo>
                  <a:lnTo>
                    <a:pt x="0" y="457200"/>
                  </a:lnTo>
                  <a:lnTo>
                    <a:pt x="0" y="459739"/>
                  </a:lnTo>
                  <a:lnTo>
                    <a:pt x="25400" y="459739"/>
                  </a:lnTo>
                  <a:lnTo>
                    <a:pt x="25400" y="457200"/>
                  </a:lnTo>
                  <a:close/>
                </a:path>
                <a:path w="25400" h="1061720">
                  <a:moveTo>
                    <a:pt x="25400" y="459739"/>
                  </a:moveTo>
                  <a:lnTo>
                    <a:pt x="0" y="459739"/>
                  </a:lnTo>
                  <a:lnTo>
                    <a:pt x="0" y="466089"/>
                  </a:lnTo>
                  <a:lnTo>
                    <a:pt x="25400" y="466089"/>
                  </a:lnTo>
                  <a:lnTo>
                    <a:pt x="25400" y="459739"/>
                  </a:lnTo>
                  <a:close/>
                </a:path>
                <a:path w="25400" h="1061720">
                  <a:moveTo>
                    <a:pt x="25400" y="466089"/>
                  </a:moveTo>
                  <a:lnTo>
                    <a:pt x="0" y="466089"/>
                  </a:lnTo>
                  <a:lnTo>
                    <a:pt x="0" y="491489"/>
                  </a:lnTo>
                  <a:lnTo>
                    <a:pt x="25400" y="491489"/>
                  </a:lnTo>
                  <a:lnTo>
                    <a:pt x="25400" y="466089"/>
                  </a:lnTo>
                  <a:close/>
                </a:path>
                <a:path w="25400" h="1061720">
                  <a:moveTo>
                    <a:pt x="25400" y="491490"/>
                  </a:moveTo>
                  <a:lnTo>
                    <a:pt x="0" y="491490"/>
                  </a:lnTo>
                  <a:lnTo>
                    <a:pt x="0" y="497839"/>
                  </a:lnTo>
                  <a:lnTo>
                    <a:pt x="25400" y="497839"/>
                  </a:lnTo>
                  <a:lnTo>
                    <a:pt x="25400" y="491490"/>
                  </a:lnTo>
                  <a:close/>
                </a:path>
                <a:path w="25400" h="1061720">
                  <a:moveTo>
                    <a:pt x="25400" y="497840"/>
                  </a:moveTo>
                  <a:lnTo>
                    <a:pt x="0" y="497840"/>
                  </a:lnTo>
                  <a:lnTo>
                    <a:pt x="0" y="510539"/>
                  </a:lnTo>
                  <a:lnTo>
                    <a:pt x="25400" y="510539"/>
                  </a:lnTo>
                  <a:lnTo>
                    <a:pt x="25400" y="497840"/>
                  </a:lnTo>
                  <a:close/>
                </a:path>
                <a:path w="25400" h="1061720">
                  <a:moveTo>
                    <a:pt x="25400" y="510540"/>
                  </a:moveTo>
                  <a:lnTo>
                    <a:pt x="0" y="510540"/>
                  </a:lnTo>
                  <a:lnTo>
                    <a:pt x="0" y="527049"/>
                  </a:lnTo>
                  <a:lnTo>
                    <a:pt x="25400" y="527049"/>
                  </a:lnTo>
                  <a:lnTo>
                    <a:pt x="25400" y="510540"/>
                  </a:lnTo>
                  <a:close/>
                </a:path>
                <a:path w="25400" h="1061720">
                  <a:moveTo>
                    <a:pt x="25400" y="527049"/>
                  </a:moveTo>
                  <a:lnTo>
                    <a:pt x="0" y="527049"/>
                  </a:lnTo>
                  <a:lnTo>
                    <a:pt x="0" y="529589"/>
                  </a:lnTo>
                  <a:lnTo>
                    <a:pt x="25400" y="529589"/>
                  </a:lnTo>
                  <a:lnTo>
                    <a:pt x="25400" y="527049"/>
                  </a:lnTo>
                  <a:close/>
                </a:path>
                <a:path w="25400" h="1061720">
                  <a:moveTo>
                    <a:pt x="25400" y="529590"/>
                  </a:moveTo>
                  <a:lnTo>
                    <a:pt x="0" y="529590"/>
                  </a:lnTo>
                  <a:lnTo>
                    <a:pt x="0" y="533399"/>
                  </a:lnTo>
                  <a:lnTo>
                    <a:pt x="25400" y="533399"/>
                  </a:lnTo>
                  <a:lnTo>
                    <a:pt x="25400" y="529590"/>
                  </a:lnTo>
                  <a:close/>
                </a:path>
                <a:path w="25400" h="1061720">
                  <a:moveTo>
                    <a:pt x="25400" y="533399"/>
                  </a:moveTo>
                  <a:lnTo>
                    <a:pt x="0" y="533399"/>
                  </a:lnTo>
                  <a:lnTo>
                    <a:pt x="0" y="535939"/>
                  </a:lnTo>
                  <a:lnTo>
                    <a:pt x="25400" y="535939"/>
                  </a:lnTo>
                  <a:lnTo>
                    <a:pt x="25400" y="533399"/>
                  </a:lnTo>
                  <a:close/>
                </a:path>
                <a:path w="25400" h="1061720">
                  <a:moveTo>
                    <a:pt x="25400" y="535939"/>
                  </a:moveTo>
                  <a:lnTo>
                    <a:pt x="0" y="535939"/>
                  </a:lnTo>
                  <a:lnTo>
                    <a:pt x="0" y="539749"/>
                  </a:lnTo>
                  <a:lnTo>
                    <a:pt x="25400" y="539749"/>
                  </a:lnTo>
                  <a:lnTo>
                    <a:pt x="25400" y="535939"/>
                  </a:lnTo>
                  <a:close/>
                </a:path>
                <a:path w="25400" h="1061720">
                  <a:moveTo>
                    <a:pt x="25400" y="539749"/>
                  </a:moveTo>
                  <a:lnTo>
                    <a:pt x="0" y="539749"/>
                  </a:lnTo>
                  <a:lnTo>
                    <a:pt x="0" y="546099"/>
                  </a:lnTo>
                  <a:lnTo>
                    <a:pt x="25400" y="546099"/>
                  </a:lnTo>
                  <a:lnTo>
                    <a:pt x="25400" y="539749"/>
                  </a:lnTo>
                  <a:close/>
                </a:path>
                <a:path w="25400" h="1061720">
                  <a:moveTo>
                    <a:pt x="25400" y="546100"/>
                  </a:moveTo>
                  <a:lnTo>
                    <a:pt x="0" y="546100"/>
                  </a:lnTo>
                  <a:lnTo>
                    <a:pt x="0" y="554989"/>
                  </a:lnTo>
                  <a:lnTo>
                    <a:pt x="25400" y="554989"/>
                  </a:lnTo>
                  <a:lnTo>
                    <a:pt x="25400" y="546100"/>
                  </a:lnTo>
                  <a:close/>
                </a:path>
                <a:path w="25400" h="1061720">
                  <a:moveTo>
                    <a:pt x="25400" y="554989"/>
                  </a:moveTo>
                  <a:lnTo>
                    <a:pt x="0" y="554989"/>
                  </a:lnTo>
                  <a:lnTo>
                    <a:pt x="0" y="567689"/>
                  </a:lnTo>
                  <a:lnTo>
                    <a:pt x="25400" y="567689"/>
                  </a:lnTo>
                  <a:lnTo>
                    <a:pt x="25400" y="554989"/>
                  </a:lnTo>
                  <a:close/>
                </a:path>
                <a:path w="25400" h="1061720">
                  <a:moveTo>
                    <a:pt x="25400" y="567689"/>
                  </a:moveTo>
                  <a:lnTo>
                    <a:pt x="0" y="567689"/>
                  </a:lnTo>
                  <a:lnTo>
                    <a:pt x="0" y="577849"/>
                  </a:lnTo>
                  <a:lnTo>
                    <a:pt x="25400" y="577849"/>
                  </a:lnTo>
                  <a:lnTo>
                    <a:pt x="25400" y="567689"/>
                  </a:lnTo>
                  <a:close/>
                </a:path>
                <a:path w="25400" h="1061720">
                  <a:moveTo>
                    <a:pt x="25400" y="577849"/>
                  </a:moveTo>
                  <a:lnTo>
                    <a:pt x="0" y="577849"/>
                  </a:lnTo>
                  <a:lnTo>
                    <a:pt x="0" y="580389"/>
                  </a:lnTo>
                  <a:lnTo>
                    <a:pt x="25400" y="580389"/>
                  </a:lnTo>
                  <a:lnTo>
                    <a:pt x="25400" y="577849"/>
                  </a:lnTo>
                  <a:close/>
                </a:path>
                <a:path w="25400" h="1061720">
                  <a:moveTo>
                    <a:pt x="25400" y="580389"/>
                  </a:moveTo>
                  <a:lnTo>
                    <a:pt x="0" y="580389"/>
                  </a:lnTo>
                  <a:lnTo>
                    <a:pt x="0" y="586739"/>
                  </a:lnTo>
                  <a:lnTo>
                    <a:pt x="25400" y="586739"/>
                  </a:lnTo>
                  <a:lnTo>
                    <a:pt x="25400" y="580389"/>
                  </a:lnTo>
                  <a:close/>
                </a:path>
                <a:path w="25400" h="1061720">
                  <a:moveTo>
                    <a:pt x="25400" y="586739"/>
                  </a:moveTo>
                  <a:lnTo>
                    <a:pt x="0" y="586739"/>
                  </a:lnTo>
                  <a:lnTo>
                    <a:pt x="0" y="590549"/>
                  </a:lnTo>
                  <a:lnTo>
                    <a:pt x="25400" y="590549"/>
                  </a:lnTo>
                  <a:lnTo>
                    <a:pt x="25400" y="586739"/>
                  </a:lnTo>
                  <a:close/>
                </a:path>
                <a:path w="25400" h="1061720">
                  <a:moveTo>
                    <a:pt x="25400" y="590549"/>
                  </a:moveTo>
                  <a:lnTo>
                    <a:pt x="0" y="590549"/>
                  </a:lnTo>
                  <a:lnTo>
                    <a:pt x="0" y="596899"/>
                  </a:lnTo>
                  <a:lnTo>
                    <a:pt x="25400" y="596899"/>
                  </a:lnTo>
                  <a:lnTo>
                    <a:pt x="25400" y="590549"/>
                  </a:lnTo>
                  <a:close/>
                </a:path>
                <a:path w="25400" h="1061720">
                  <a:moveTo>
                    <a:pt x="25400" y="596899"/>
                  </a:moveTo>
                  <a:lnTo>
                    <a:pt x="0" y="596899"/>
                  </a:lnTo>
                  <a:lnTo>
                    <a:pt x="0" y="599439"/>
                  </a:lnTo>
                  <a:lnTo>
                    <a:pt x="25400" y="599439"/>
                  </a:lnTo>
                  <a:lnTo>
                    <a:pt x="25400" y="596899"/>
                  </a:lnTo>
                  <a:close/>
                </a:path>
                <a:path w="25400" h="1061720">
                  <a:moveTo>
                    <a:pt x="25400" y="599439"/>
                  </a:moveTo>
                  <a:lnTo>
                    <a:pt x="0" y="599439"/>
                  </a:lnTo>
                  <a:lnTo>
                    <a:pt x="0" y="603249"/>
                  </a:lnTo>
                  <a:lnTo>
                    <a:pt x="25400" y="603249"/>
                  </a:lnTo>
                  <a:lnTo>
                    <a:pt x="25400" y="599439"/>
                  </a:lnTo>
                  <a:close/>
                </a:path>
                <a:path w="25400" h="1061720">
                  <a:moveTo>
                    <a:pt x="25400" y="603250"/>
                  </a:moveTo>
                  <a:lnTo>
                    <a:pt x="0" y="603250"/>
                  </a:lnTo>
                  <a:lnTo>
                    <a:pt x="0" y="605789"/>
                  </a:lnTo>
                  <a:lnTo>
                    <a:pt x="25400" y="605789"/>
                  </a:lnTo>
                  <a:lnTo>
                    <a:pt x="25400" y="603250"/>
                  </a:lnTo>
                  <a:close/>
                </a:path>
                <a:path w="25400" h="1061720">
                  <a:moveTo>
                    <a:pt x="25400" y="605790"/>
                  </a:moveTo>
                  <a:lnTo>
                    <a:pt x="0" y="605790"/>
                  </a:lnTo>
                  <a:lnTo>
                    <a:pt x="0" y="612139"/>
                  </a:lnTo>
                  <a:lnTo>
                    <a:pt x="25400" y="612139"/>
                  </a:lnTo>
                  <a:lnTo>
                    <a:pt x="25400" y="605790"/>
                  </a:lnTo>
                  <a:close/>
                </a:path>
                <a:path w="25400" h="1061720">
                  <a:moveTo>
                    <a:pt x="25400" y="612140"/>
                  </a:moveTo>
                  <a:lnTo>
                    <a:pt x="0" y="612140"/>
                  </a:lnTo>
                  <a:lnTo>
                    <a:pt x="0" y="631189"/>
                  </a:lnTo>
                  <a:lnTo>
                    <a:pt x="25400" y="631189"/>
                  </a:lnTo>
                  <a:lnTo>
                    <a:pt x="25400" y="612140"/>
                  </a:lnTo>
                  <a:close/>
                </a:path>
                <a:path w="25400" h="1061720">
                  <a:moveTo>
                    <a:pt x="25400" y="631190"/>
                  </a:moveTo>
                  <a:lnTo>
                    <a:pt x="0" y="631190"/>
                  </a:lnTo>
                  <a:lnTo>
                    <a:pt x="0" y="634999"/>
                  </a:lnTo>
                  <a:lnTo>
                    <a:pt x="25400" y="634999"/>
                  </a:lnTo>
                  <a:lnTo>
                    <a:pt x="25400" y="631190"/>
                  </a:lnTo>
                  <a:close/>
                </a:path>
                <a:path w="25400" h="1061720">
                  <a:moveTo>
                    <a:pt x="25400" y="634999"/>
                  </a:moveTo>
                  <a:lnTo>
                    <a:pt x="0" y="634999"/>
                  </a:lnTo>
                  <a:lnTo>
                    <a:pt x="0" y="647699"/>
                  </a:lnTo>
                  <a:lnTo>
                    <a:pt x="25400" y="647699"/>
                  </a:lnTo>
                  <a:lnTo>
                    <a:pt x="25400" y="634999"/>
                  </a:lnTo>
                  <a:close/>
                </a:path>
                <a:path w="25400" h="1061720">
                  <a:moveTo>
                    <a:pt x="25400" y="647699"/>
                  </a:moveTo>
                  <a:lnTo>
                    <a:pt x="0" y="647699"/>
                  </a:lnTo>
                  <a:lnTo>
                    <a:pt x="0" y="656589"/>
                  </a:lnTo>
                  <a:lnTo>
                    <a:pt x="25400" y="656589"/>
                  </a:lnTo>
                  <a:lnTo>
                    <a:pt x="25400" y="647699"/>
                  </a:lnTo>
                  <a:close/>
                </a:path>
                <a:path w="25400" h="1061720">
                  <a:moveTo>
                    <a:pt x="25400" y="656589"/>
                  </a:moveTo>
                  <a:lnTo>
                    <a:pt x="0" y="656589"/>
                  </a:lnTo>
                  <a:lnTo>
                    <a:pt x="0" y="660399"/>
                  </a:lnTo>
                  <a:lnTo>
                    <a:pt x="25400" y="660399"/>
                  </a:lnTo>
                  <a:lnTo>
                    <a:pt x="25400" y="656589"/>
                  </a:lnTo>
                  <a:close/>
                </a:path>
                <a:path w="25400" h="1061720">
                  <a:moveTo>
                    <a:pt x="25400" y="660399"/>
                  </a:moveTo>
                  <a:lnTo>
                    <a:pt x="0" y="660399"/>
                  </a:lnTo>
                  <a:lnTo>
                    <a:pt x="0" y="675639"/>
                  </a:lnTo>
                  <a:lnTo>
                    <a:pt x="25400" y="675639"/>
                  </a:lnTo>
                  <a:lnTo>
                    <a:pt x="25400" y="660399"/>
                  </a:lnTo>
                  <a:close/>
                </a:path>
                <a:path w="25400" h="1061720">
                  <a:moveTo>
                    <a:pt x="25400" y="675639"/>
                  </a:moveTo>
                  <a:lnTo>
                    <a:pt x="0" y="675639"/>
                  </a:lnTo>
                  <a:lnTo>
                    <a:pt x="0" y="681989"/>
                  </a:lnTo>
                  <a:lnTo>
                    <a:pt x="25400" y="681989"/>
                  </a:lnTo>
                  <a:lnTo>
                    <a:pt x="25400" y="675639"/>
                  </a:lnTo>
                  <a:close/>
                </a:path>
                <a:path w="25400" h="1061720">
                  <a:moveTo>
                    <a:pt x="25400" y="681989"/>
                  </a:moveTo>
                  <a:lnTo>
                    <a:pt x="0" y="681989"/>
                  </a:lnTo>
                  <a:lnTo>
                    <a:pt x="0" y="685799"/>
                  </a:lnTo>
                  <a:lnTo>
                    <a:pt x="25400" y="685799"/>
                  </a:lnTo>
                  <a:lnTo>
                    <a:pt x="25400" y="681989"/>
                  </a:lnTo>
                  <a:close/>
                </a:path>
                <a:path w="25400" h="1061720">
                  <a:moveTo>
                    <a:pt x="25400" y="685799"/>
                  </a:moveTo>
                  <a:lnTo>
                    <a:pt x="0" y="685799"/>
                  </a:lnTo>
                  <a:lnTo>
                    <a:pt x="0" y="688339"/>
                  </a:lnTo>
                  <a:lnTo>
                    <a:pt x="25400" y="688339"/>
                  </a:lnTo>
                  <a:lnTo>
                    <a:pt x="25400" y="685799"/>
                  </a:lnTo>
                  <a:close/>
                </a:path>
                <a:path w="25400" h="1061720">
                  <a:moveTo>
                    <a:pt x="25400" y="688339"/>
                  </a:moveTo>
                  <a:lnTo>
                    <a:pt x="0" y="688339"/>
                  </a:lnTo>
                  <a:lnTo>
                    <a:pt x="0" y="692149"/>
                  </a:lnTo>
                  <a:lnTo>
                    <a:pt x="25400" y="692149"/>
                  </a:lnTo>
                  <a:lnTo>
                    <a:pt x="25400" y="688339"/>
                  </a:lnTo>
                  <a:close/>
                </a:path>
                <a:path w="25400" h="1061720">
                  <a:moveTo>
                    <a:pt x="25400" y="692150"/>
                  </a:moveTo>
                  <a:lnTo>
                    <a:pt x="0" y="692150"/>
                  </a:lnTo>
                  <a:lnTo>
                    <a:pt x="0" y="698499"/>
                  </a:lnTo>
                  <a:lnTo>
                    <a:pt x="25400" y="698499"/>
                  </a:lnTo>
                  <a:lnTo>
                    <a:pt x="25400" y="692150"/>
                  </a:lnTo>
                  <a:close/>
                </a:path>
                <a:path w="25400" h="1061720">
                  <a:moveTo>
                    <a:pt x="25400" y="698500"/>
                  </a:moveTo>
                  <a:lnTo>
                    <a:pt x="0" y="698500"/>
                  </a:lnTo>
                  <a:lnTo>
                    <a:pt x="0" y="701039"/>
                  </a:lnTo>
                  <a:lnTo>
                    <a:pt x="25400" y="701039"/>
                  </a:lnTo>
                  <a:lnTo>
                    <a:pt x="25400" y="698500"/>
                  </a:lnTo>
                  <a:close/>
                </a:path>
                <a:path w="25400" h="1061720">
                  <a:moveTo>
                    <a:pt x="25400" y="701039"/>
                  </a:moveTo>
                  <a:lnTo>
                    <a:pt x="0" y="701039"/>
                  </a:lnTo>
                  <a:lnTo>
                    <a:pt x="0" y="707389"/>
                  </a:lnTo>
                  <a:lnTo>
                    <a:pt x="25400" y="707389"/>
                  </a:lnTo>
                  <a:lnTo>
                    <a:pt x="25400" y="701039"/>
                  </a:lnTo>
                  <a:close/>
                </a:path>
                <a:path w="25400" h="1061720">
                  <a:moveTo>
                    <a:pt x="25400" y="707389"/>
                  </a:moveTo>
                  <a:lnTo>
                    <a:pt x="0" y="707389"/>
                  </a:lnTo>
                  <a:lnTo>
                    <a:pt x="0" y="720089"/>
                  </a:lnTo>
                  <a:lnTo>
                    <a:pt x="25400" y="720089"/>
                  </a:lnTo>
                  <a:lnTo>
                    <a:pt x="25400" y="707389"/>
                  </a:lnTo>
                  <a:close/>
                </a:path>
                <a:path w="25400" h="1061720">
                  <a:moveTo>
                    <a:pt x="25400" y="1056639"/>
                  </a:moveTo>
                  <a:lnTo>
                    <a:pt x="0" y="1056639"/>
                  </a:lnTo>
                  <a:lnTo>
                    <a:pt x="0" y="1061719"/>
                  </a:lnTo>
                  <a:lnTo>
                    <a:pt x="25400" y="1061719"/>
                  </a:lnTo>
                  <a:lnTo>
                    <a:pt x="25400" y="1056639"/>
                  </a:lnTo>
                  <a:close/>
                </a:path>
                <a:path w="25400" h="1061720">
                  <a:moveTo>
                    <a:pt x="25400" y="1050289"/>
                  </a:moveTo>
                  <a:lnTo>
                    <a:pt x="0" y="1050289"/>
                  </a:lnTo>
                  <a:lnTo>
                    <a:pt x="0" y="1055369"/>
                  </a:lnTo>
                  <a:lnTo>
                    <a:pt x="25400" y="1055369"/>
                  </a:lnTo>
                  <a:lnTo>
                    <a:pt x="25400" y="1050289"/>
                  </a:lnTo>
                  <a:close/>
                </a:path>
                <a:path w="25400" h="1061720">
                  <a:moveTo>
                    <a:pt x="25400" y="1043939"/>
                  </a:moveTo>
                  <a:lnTo>
                    <a:pt x="0" y="1043939"/>
                  </a:lnTo>
                  <a:lnTo>
                    <a:pt x="0" y="1049019"/>
                  </a:lnTo>
                  <a:lnTo>
                    <a:pt x="25400" y="1049019"/>
                  </a:lnTo>
                  <a:lnTo>
                    <a:pt x="25400" y="1043939"/>
                  </a:lnTo>
                  <a:close/>
                </a:path>
                <a:path w="25400" h="1061720">
                  <a:moveTo>
                    <a:pt x="25400" y="1037589"/>
                  </a:moveTo>
                  <a:lnTo>
                    <a:pt x="0" y="1037589"/>
                  </a:lnTo>
                  <a:lnTo>
                    <a:pt x="0" y="1042669"/>
                  </a:lnTo>
                  <a:lnTo>
                    <a:pt x="25400" y="1042669"/>
                  </a:lnTo>
                  <a:lnTo>
                    <a:pt x="25400" y="1037589"/>
                  </a:lnTo>
                  <a:close/>
                </a:path>
                <a:path w="25400" h="1061720">
                  <a:moveTo>
                    <a:pt x="25400" y="1031239"/>
                  </a:moveTo>
                  <a:lnTo>
                    <a:pt x="0" y="1031239"/>
                  </a:lnTo>
                  <a:lnTo>
                    <a:pt x="0" y="1036319"/>
                  </a:lnTo>
                  <a:lnTo>
                    <a:pt x="25400" y="1036319"/>
                  </a:lnTo>
                  <a:lnTo>
                    <a:pt x="25400" y="1031239"/>
                  </a:lnTo>
                  <a:close/>
                </a:path>
                <a:path w="25400" h="1061720">
                  <a:moveTo>
                    <a:pt x="25400" y="1024889"/>
                  </a:moveTo>
                  <a:lnTo>
                    <a:pt x="0" y="1024889"/>
                  </a:lnTo>
                  <a:lnTo>
                    <a:pt x="0" y="1029969"/>
                  </a:lnTo>
                  <a:lnTo>
                    <a:pt x="25400" y="1029969"/>
                  </a:lnTo>
                  <a:lnTo>
                    <a:pt x="25400" y="1024889"/>
                  </a:lnTo>
                  <a:close/>
                </a:path>
                <a:path w="25400" h="1061720">
                  <a:moveTo>
                    <a:pt x="25400" y="1018539"/>
                  </a:moveTo>
                  <a:lnTo>
                    <a:pt x="0" y="1018539"/>
                  </a:lnTo>
                  <a:lnTo>
                    <a:pt x="0" y="1023619"/>
                  </a:lnTo>
                  <a:lnTo>
                    <a:pt x="25400" y="1023619"/>
                  </a:lnTo>
                  <a:lnTo>
                    <a:pt x="25400" y="1018539"/>
                  </a:lnTo>
                  <a:close/>
                </a:path>
                <a:path w="25400" h="1061720">
                  <a:moveTo>
                    <a:pt x="25400" y="1012189"/>
                  </a:moveTo>
                  <a:lnTo>
                    <a:pt x="0" y="1012189"/>
                  </a:lnTo>
                  <a:lnTo>
                    <a:pt x="0" y="1017269"/>
                  </a:lnTo>
                  <a:lnTo>
                    <a:pt x="25400" y="1017269"/>
                  </a:lnTo>
                  <a:lnTo>
                    <a:pt x="25400" y="1012189"/>
                  </a:lnTo>
                  <a:close/>
                </a:path>
                <a:path w="25400" h="1061720">
                  <a:moveTo>
                    <a:pt x="25400" y="1005839"/>
                  </a:moveTo>
                  <a:lnTo>
                    <a:pt x="0" y="1005839"/>
                  </a:lnTo>
                  <a:lnTo>
                    <a:pt x="0" y="1010919"/>
                  </a:lnTo>
                  <a:lnTo>
                    <a:pt x="25400" y="1010919"/>
                  </a:lnTo>
                  <a:lnTo>
                    <a:pt x="25400" y="1005839"/>
                  </a:lnTo>
                  <a:close/>
                </a:path>
                <a:path w="25400" h="1061720">
                  <a:moveTo>
                    <a:pt x="25400" y="999489"/>
                  </a:moveTo>
                  <a:lnTo>
                    <a:pt x="0" y="999489"/>
                  </a:lnTo>
                  <a:lnTo>
                    <a:pt x="0" y="1004569"/>
                  </a:lnTo>
                  <a:lnTo>
                    <a:pt x="25400" y="1004569"/>
                  </a:lnTo>
                  <a:lnTo>
                    <a:pt x="25400" y="999489"/>
                  </a:lnTo>
                  <a:close/>
                </a:path>
                <a:path w="25400" h="1061720">
                  <a:moveTo>
                    <a:pt x="25400" y="993139"/>
                  </a:moveTo>
                  <a:lnTo>
                    <a:pt x="0" y="993139"/>
                  </a:lnTo>
                  <a:lnTo>
                    <a:pt x="0" y="998219"/>
                  </a:lnTo>
                  <a:lnTo>
                    <a:pt x="25400" y="998219"/>
                  </a:lnTo>
                  <a:lnTo>
                    <a:pt x="25400" y="993139"/>
                  </a:lnTo>
                  <a:close/>
                </a:path>
                <a:path w="25400" h="1061720">
                  <a:moveTo>
                    <a:pt x="25400" y="986789"/>
                  </a:moveTo>
                  <a:lnTo>
                    <a:pt x="0" y="986789"/>
                  </a:lnTo>
                  <a:lnTo>
                    <a:pt x="0" y="991869"/>
                  </a:lnTo>
                  <a:lnTo>
                    <a:pt x="25400" y="991869"/>
                  </a:lnTo>
                  <a:lnTo>
                    <a:pt x="25400" y="986789"/>
                  </a:lnTo>
                  <a:close/>
                </a:path>
                <a:path w="25400" h="1061720">
                  <a:moveTo>
                    <a:pt x="25400" y="980439"/>
                  </a:moveTo>
                  <a:lnTo>
                    <a:pt x="0" y="980439"/>
                  </a:lnTo>
                  <a:lnTo>
                    <a:pt x="0" y="985519"/>
                  </a:lnTo>
                  <a:lnTo>
                    <a:pt x="25400" y="985519"/>
                  </a:lnTo>
                  <a:lnTo>
                    <a:pt x="25400" y="980439"/>
                  </a:lnTo>
                  <a:close/>
                </a:path>
                <a:path w="25400" h="1061720">
                  <a:moveTo>
                    <a:pt x="25400" y="974089"/>
                  </a:moveTo>
                  <a:lnTo>
                    <a:pt x="0" y="974089"/>
                  </a:lnTo>
                  <a:lnTo>
                    <a:pt x="0" y="979169"/>
                  </a:lnTo>
                  <a:lnTo>
                    <a:pt x="25400" y="979169"/>
                  </a:lnTo>
                  <a:lnTo>
                    <a:pt x="25400" y="974089"/>
                  </a:lnTo>
                  <a:close/>
                </a:path>
                <a:path w="25400" h="1061720">
                  <a:moveTo>
                    <a:pt x="25400" y="967739"/>
                  </a:moveTo>
                  <a:lnTo>
                    <a:pt x="0" y="967739"/>
                  </a:lnTo>
                  <a:lnTo>
                    <a:pt x="0" y="972819"/>
                  </a:lnTo>
                  <a:lnTo>
                    <a:pt x="25400" y="972819"/>
                  </a:lnTo>
                  <a:lnTo>
                    <a:pt x="25400" y="967739"/>
                  </a:lnTo>
                  <a:close/>
                </a:path>
                <a:path w="25400" h="1061720">
                  <a:moveTo>
                    <a:pt x="25400" y="961389"/>
                  </a:moveTo>
                  <a:lnTo>
                    <a:pt x="0" y="961389"/>
                  </a:lnTo>
                  <a:lnTo>
                    <a:pt x="0" y="966469"/>
                  </a:lnTo>
                  <a:lnTo>
                    <a:pt x="25400" y="966469"/>
                  </a:lnTo>
                  <a:lnTo>
                    <a:pt x="25400" y="961389"/>
                  </a:lnTo>
                  <a:close/>
                </a:path>
                <a:path w="25400" h="1061720">
                  <a:moveTo>
                    <a:pt x="25400" y="955039"/>
                  </a:moveTo>
                  <a:lnTo>
                    <a:pt x="0" y="955039"/>
                  </a:lnTo>
                  <a:lnTo>
                    <a:pt x="0" y="960119"/>
                  </a:lnTo>
                  <a:lnTo>
                    <a:pt x="25400" y="960119"/>
                  </a:lnTo>
                  <a:lnTo>
                    <a:pt x="25400" y="955039"/>
                  </a:lnTo>
                  <a:close/>
                </a:path>
                <a:path w="25400" h="1061720">
                  <a:moveTo>
                    <a:pt x="25400" y="948689"/>
                  </a:moveTo>
                  <a:lnTo>
                    <a:pt x="0" y="948689"/>
                  </a:lnTo>
                  <a:lnTo>
                    <a:pt x="0" y="953769"/>
                  </a:lnTo>
                  <a:lnTo>
                    <a:pt x="25400" y="953769"/>
                  </a:lnTo>
                  <a:lnTo>
                    <a:pt x="25400" y="948689"/>
                  </a:lnTo>
                  <a:close/>
                </a:path>
                <a:path w="25400" h="1061720">
                  <a:moveTo>
                    <a:pt x="25400" y="942339"/>
                  </a:moveTo>
                  <a:lnTo>
                    <a:pt x="0" y="942339"/>
                  </a:lnTo>
                  <a:lnTo>
                    <a:pt x="0" y="947419"/>
                  </a:lnTo>
                  <a:lnTo>
                    <a:pt x="25400" y="947419"/>
                  </a:lnTo>
                  <a:lnTo>
                    <a:pt x="25400" y="942339"/>
                  </a:lnTo>
                  <a:close/>
                </a:path>
                <a:path w="25400" h="1061720">
                  <a:moveTo>
                    <a:pt x="25400" y="935989"/>
                  </a:moveTo>
                  <a:lnTo>
                    <a:pt x="0" y="935989"/>
                  </a:lnTo>
                  <a:lnTo>
                    <a:pt x="0" y="941070"/>
                  </a:lnTo>
                  <a:lnTo>
                    <a:pt x="25400" y="941070"/>
                  </a:lnTo>
                  <a:lnTo>
                    <a:pt x="25400" y="935989"/>
                  </a:lnTo>
                  <a:close/>
                </a:path>
                <a:path w="25400" h="1061720">
                  <a:moveTo>
                    <a:pt x="25400" y="929639"/>
                  </a:moveTo>
                  <a:lnTo>
                    <a:pt x="0" y="929639"/>
                  </a:lnTo>
                  <a:lnTo>
                    <a:pt x="0" y="934719"/>
                  </a:lnTo>
                  <a:lnTo>
                    <a:pt x="25400" y="934719"/>
                  </a:lnTo>
                  <a:lnTo>
                    <a:pt x="25400" y="929639"/>
                  </a:lnTo>
                  <a:close/>
                </a:path>
                <a:path w="25400" h="1061720">
                  <a:moveTo>
                    <a:pt x="25400" y="923289"/>
                  </a:moveTo>
                  <a:lnTo>
                    <a:pt x="0" y="923289"/>
                  </a:lnTo>
                  <a:lnTo>
                    <a:pt x="0" y="928370"/>
                  </a:lnTo>
                  <a:lnTo>
                    <a:pt x="25400" y="928370"/>
                  </a:lnTo>
                  <a:lnTo>
                    <a:pt x="25400" y="923289"/>
                  </a:lnTo>
                  <a:close/>
                </a:path>
                <a:path w="25400" h="1061720">
                  <a:moveTo>
                    <a:pt x="25400" y="916939"/>
                  </a:moveTo>
                  <a:lnTo>
                    <a:pt x="0" y="916939"/>
                  </a:lnTo>
                  <a:lnTo>
                    <a:pt x="0" y="922019"/>
                  </a:lnTo>
                  <a:lnTo>
                    <a:pt x="25400" y="922019"/>
                  </a:lnTo>
                  <a:lnTo>
                    <a:pt x="25400" y="916939"/>
                  </a:lnTo>
                  <a:close/>
                </a:path>
                <a:path w="25400" h="1061720">
                  <a:moveTo>
                    <a:pt x="25400" y="910589"/>
                  </a:moveTo>
                  <a:lnTo>
                    <a:pt x="0" y="910589"/>
                  </a:lnTo>
                  <a:lnTo>
                    <a:pt x="0" y="915669"/>
                  </a:lnTo>
                  <a:lnTo>
                    <a:pt x="25400" y="915669"/>
                  </a:lnTo>
                  <a:lnTo>
                    <a:pt x="25400" y="910589"/>
                  </a:lnTo>
                  <a:close/>
                </a:path>
                <a:path w="25400" h="1061720">
                  <a:moveTo>
                    <a:pt x="25400" y="904239"/>
                  </a:moveTo>
                  <a:lnTo>
                    <a:pt x="0" y="904239"/>
                  </a:lnTo>
                  <a:lnTo>
                    <a:pt x="0" y="909319"/>
                  </a:lnTo>
                  <a:lnTo>
                    <a:pt x="25400" y="909319"/>
                  </a:lnTo>
                  <a:lnTo>
                    <a:pt x="25400" y="904239"/>
                  </a:lnTo>
                  <a:close/>
                </a:path>
                <a:path w="25400" h="1061720">
                  <a:moveTo>
                    <a:pt x="25400" y="897889"/>
                  </a:moveTo>
                  <a:lnTo>
                    <a:pt x="0" y="897889"/>
                  </a:lnTo>
                  <a:lnTo>
                    <a:pt x="0" y="902969"/>
                  </a:lnTo>
                  <a:lnTo>
                    <a:pt x="25400" y="902969"/>
                  </a:lnTo>
                  <a:lnTo>
                    <a:pt x="25400" y="897889"/>
                  </a:lnTo>
                  <a:close/>
                </a:path>
                <a:path w="25400" h="1061720">
                  <a:moveTo>
                    <a:pt x="25400" y="891539"/>
                  </a:moveTo>
                  <a:lnTo>
                    <a:pt x="0" y="891539"/>
                  </a:lnTo>
                  <a:lnTo>
                    <a:pt x="0" y="896619"/>
                  </a:lnTo>
                  <a:lnTo>
                    <a:pt x="25400" y="896619"/>
                  </a:lnTo>
                  <a:lnTo>
                    <a:pt x="25400" y="891539"/>
                  </a:lnTo>
                  <a:close/>
                </a:path>
                <a:path w="25400" h="1061720">
                  <a:moveTo>
                    <a:pt x="25400" y="885189"/>
                  </a:moveTo>
                  <a:lnTo>
                    <a:pt x="0" y="885189"/>
                  </a:lnTo>
                  <a:lnTo>
                    <a:pt x="0" y="890269"/>
                  </a:lnTo>
                  <a:lnTo>
                    <a:pt x="25400" y="890269"/>
                  </a:lnTo>
                  <a:lnTo>
                    <a:pt x="25400" y="885189"/>
                  </a:lnTo>
                  <a:close/>
                </a:path>
                <a:path w="25400" h="1061720">
                  <a:moveTo>
                    <a:pt x="25400" y="878839"/>
                  </a:moveTo>
                  <a:lnTo>
                    <a:pt x="0" y="878839"/>
                  </a:lnTo>
                  <a:lnTo>
                    <a:pt x="0" y="883919"/>
                  </a:lnTo>
                  <a:lnTo>
                    <a:pt x="25400" y="883919"/>
                  </a:lnTo>
                  <a:lnTo>
                    <a:pt x="25400" y="878839"/>
                  </a:lnTo>
                  <a:close/>
                </a:path>
                <a:path w="25400" h="1061720">
                  <a:moveTo>
                    <a:pt x="25400" y="872489"/>
                  </a:moveTo>
                  <a:lnTo>
                    <a:pt x="0" y="872489"/>
                  </a:lnTo>
                  <a:lnTo>
                    <a:pt x="0" y="877569"/>
                  </a:lnTo>
                  <a:lnTo>
                    <a:pt x="25400" y="877569"/>
                  </a:lnTo>
                  <a:lnTo>
                    <a:pt x="25400" y="872489"/>
                  </a:lnTo>
                  <a:close/>
                </a:path>
                <a:path w="25400" h="1061720">
                  <a:moveTo>
                    <a:pt x="25400" y="866139"/>
                  </a:moveTo>
                  <a:lnTo>
                    <a:pt x="0" y="866139"/>
                  </a:lnTo>
                  <a:lnTo>
                    <a:pt x="0" y="871219"/>
                  </a:lnTo>
                  <a:lnTo>
                    <a:pt x="25400" y="871219"/>
                  </a:lnTo>
                  <a:lnTo>
                    <a:pt x="25400" y="866139"/>
                  </a:lnTo>
                  <a:close/>
                </a:path>
                <a:path w="25400" h="1061720">
                  <a:moveTo>
                    <a:pt x="25400" y="859789"/>
                  </a:moveTo>
                  <a:lnTo>
                    <a:pt x="0" y="859789"/>
                  </a:lnTo>
                  <a:lnTo>
                    <a:pt x="0" y="864869"/>
                  </a:lnTo>
                  <a:lnTo>
                    <a:pt x="25400" y="864869"/>
                  </a:lnTo>
                  <a:lnTo>
                    <a:pt x="25400" y="859789"/>
                  </a:lnTo>
                  <a:close/>
                </a:path>
                <a:path w="25400" h="1061720">
                  <a:moveTo>
                    <a:pt x="25400" y="853439"/>
                  </a:moveTo>
                  <a:lnTo>
                    <a:pt x="0" y="853439"/>
                  </a:lnTo>
                  <a:lnTo>
                    <a:pt x="0" y="858519"/>
                  </a:lnTo>
                  <a:lnTo>
                    <a:pt x="25400" y="858519"/>
                  </a:lnTo>
                  <a:lnTo>
                    <a:pt x="25400" y="853439"/>
                  </a:lnTo>
                  <a:close/>
                </a:path>
                <a:path w="25400" h="1061720">
                  <a:moveTo>
                    <a:pt x="25400" y="847089"/>
                  </a:moveTo>
                  <a:lnTo>
                    <a:pt x="0" y="847089"/>
                  </a:lnTo>
                  <a:lnTo>
                    <a:pt x="0" y="852169"/>
                  </a:lnTo>
                  <a:lnTo>
                    <a:pt x="25400" y="852169"/>
                  </a:lnTo>
                  <a:lnTo>
                    <a:pt x="25400" y="847089"/>
                  </a:lnTo>
                  <a:close/>
                </a:path>
                <a:path w="25400" h="1061720">
                  <a:moveTo>
                    <a:pt x="25400" y="840739"/>
                  </a:moveTo>
                  <a:lnTo>
                    <a:pt x="0" y="840739"/>
                  </a:lnTo>
                  <a:lnTo>
                    <a:pt x="0" y="845819"/>
                  </a:lnTo>
                  <a:lnTo>
                    <a:pt x="25400" y="845819"/>
                  </a:lnTo>
                  <a:lnTo>
                    <a:pt x="25400" y="840739"/>
                  </a:lnTo>
                  <a:close/>
                </a:path>
                <a:path w="25400" h="1061720">
                  <a:moveTo>
                    <a:pt x="25400" y="834389"/>
                  </a:moveTo>
                  <a:lnTo>
                    <a:pt x="0" y="834389"/>
                  </a:lnTo>
                  <a:lnTo>
                    <a:pt x="0" y="839469"/>
                  </a:lnTo>
                  <a:lnTo>
                    <a:pt x="25400" y="839469"/>
                  </a:lnTo>
                  <a:lnTo>
                    <a:pt x="25400" y="834389"/>
                  </a:lnTo>
                  <a:close/>
                </a:path>
                <a:path w="25400" h="1061720">
                  <a:moveTo>
                    <a:pt x="25400" y="828039"/>
                  </a:moveTo>
                  <a:lnTo>
                    <a:pt x="0" y="828039"/>
                  </a:lnTo>
                  <a:lnTo>
                    <a:pt x="0" y="833119"/>
                  </a:lnTo>
                  <a:lnTo>
                    <a:pt x="25400" y="833119"/>
                  </a:lnTo>
                  <a:lnTo>
                    <a:pt x="25400" y="828039"/>
                  </a:lnTo>
                  <a:close/>
                </a:path>
                <a:path w="25400" h="1061720">
                  <a:moveTo>
                    <a:pt x="25400" y="821689"/>
                  </a:moveTo>
                  <a:lnTo>
                    <a:pt x="0" y="821689"/>
                  </a:lnTo>
                  <a:lnTo>
                    <a:pt x="0" y="826769"/>
                  </a:lnTo>
                  <a:lnTo>
                    <a:pt x="25400" y="826769"/>
                  </a:lnTo>
                  <a:lnTo>
                    <a:pt x="25400" y="821689"/>
                  </a:lnTo>
                  <a:close/>
                </a:path>
                <a:path w="25400" h="1061720">
                  <a:moveTo>
                    <a:pt x="25400" y="815339"/>
                  </a:moveTo>
                  <a:lnTo>
                    <a:pt x="0" y="815339"/>
                  </a:lnTo>
                  <a:lnTo>
                    <a:pt x="0" y="820419"/>
                  </a:lnTo>
                  <a:lnTo>
                    <a:pt x="25400" y="820419"/>
                  </a:lnTo>
                  <a:lnTo>
                    <a:pt x="25400" y="815339"/>
                  </a:lnTo>
                  <a:close/>
                </a:path>
                <a:path w="25400" h="1061720">
                  <a:moveTo>
                    <a:pt x="25400" y="808989"/>
                  </a:moveTo>
                  <a:lnTo>
                    <a:pt x="0" y="808989"/>
                  </a:lnTo>
                  <a:lnTo>
                    <a:pt x="0" y="814069"/>
                  </a:lnTo>
                  <a:lnTo>
                    <a:pt x="25400" y="814069"/>
                  </a:lnTo>
                  <a:lnTo>
                    <a:pt x="25400" y="808989"/>
                  </a:lnTo>
                  <a:close/>
                </a:path>
                <a:path w="25400" h="1061720">
                  <a:moveTo>
                    <a:pt x="25400" y="802639"/>
                  </a:moveTo>
                  <a:lnTo>
                    <a:pt x="0" y="802639"/>
                  </a:lnTo>
                  <a:lnTo>
                    <a:pt x="0" y="807719"/>
                  </a:lnTo>
                  <a:lnTo>
                    <a:pt x="25400" y="807719"/>
                  </a:lnTo>
                  <a:lnTo>
                    <a:pt x="25400" y="802639"/>
                  </a:lnTo>
                  <a:close/>
                </a:path>
                <a:path w="25400" h="1061720">
                  <a:moveTo>
                    <a:pt x="25400" y="796289"/>
                  </a:moveTo>
                  <a:lnTo>
                    <a:pt x="0" y="796289"/>
                  </a:lnTo>
                  <a:lnTo>
                    <a:pt x="0" y="801369"/>
                  </a:lnTo>
                  <a:lnTo>
                    <a:pt x="25400" y="801369"/>
                  </a:lnTo>
                  <a:lnTo>
                    <a:pt x="25400" y="796289"/>
                  </a:lnTo>
                  <a:close/>
                </a:path>
                <a:path w="25400" h="1061720">
                  <a:moveTo>
                    <a:pt x="25400" y="789939"/>
                  </a:moveTo>
                  <a:lnTo>
                    <a:pt x="0" y="789939"/>
                  </a:lnTo>
                  <a:lnTo>
                    <a:pt x="0" y="795019"/>
                  </a:lnTo>
                  <a:lnTo>
                    <a:pt x="25400" y="795019"/>
                  </a:lnTo>
                  <a:lnTo>
                    <a:pt x="25400" y="789939"/>
                  </a:lnTo>
                  <a:close/>
                </a:path>
                <a:path w="25400" h="1061720">
                  <a:moveTo>
                    <a:pt x="25400" y="783589"/>
                  </a:moveTo>
                  <a:lnTo>
                    <a:pt x="0" y="783589"/>
                  </a:lnTo>
                  <a:lnTo>
                    <a:pt x="0" y="788669"/>
                  </a:lnTo>
                  <a:lnTo>
                    <a:pt x="25400" y="788669"/>
                  </a:lnTo>
                  <a:lnTo>
                    <a:pt x="25400" y="783589"/>
                  </a:lnTo>
                  <a:close/>
                </a:path>
                <a:path w="25400" h="1061720">
                  <a:moveTo>
                    <a:pt x="25400" y="777239"/>
                  </a:moveTo>
                  <a:lnTo>
                    <a:pt x="0" y="777239"/>
                  </a:lnTo>
                  <a:lnTo>
                    <a:pt x="0" y="782319"/>
                  </a:lnTo>
                  <a:lnTo>
                    <a:pt x="25400" y="782319"/>
                  </a:lnTo>
                  <a:lnTo>
                    <a:pt x="25400" y="777239"/>
                  </a:lnTo>
                  <a:close/>
                </a:path>
                <a:path w="25400" h="1061720">
                  <a:moveTo>
                    <a:pt x="25400" y="770889"/>
                  </a:moveTo>
                  <a:lnTo>
                    <a:pt x="0" y="770889"/>
                  </a:lnTo>
                  <a:lnTo>
                    <a:pt x="0" y="775969"/>
                  </a:lnTo>
                  <a:lnTo>
                    <a:pt x="25400" y="775969"/>
                  </a:lnTo>
                  <a:lnTo>
                    <a:pt x="25400" y="770889"/>
                  </a:lnTo>
                  <a:close/>
                </a:path>
                <a:path w="25400" h="1061720">
                  <a:moveTo>
                    <a:pt x="25400" y="764539"/>
                  </a:moveTo>
                  <a:lnTo>
                    <a:pt x="0" y="764539"/>
                  </a:lnTo>
                  <a:lnTo>
                    <a:pt x="0" y="769619"/>
                  </a:lnTo>
                  <a:lnTo>
                    <a:pt x="25400" y="769619"/>
                  </a:lnTo>
                  <a:lnTo>
                    <a:pt x="25400" y="764539"/>
                  </a:lnTo>
                  <a:close/>
                </a:path>
                <a:path w="25400" h="1061720">
                  <a:moveTo>
                    <a:pt x="25400" y="758189"/>
                  </a:moveTo>
                  <a:lnTo>
                    <a:pt x="0" y="758189"/>
                  </a:lnTo>
                  <a:lnTo>
                    <a:pt x="0" y="763269"/>
                  </a:lnTo>
                  <a:lnTo>
                    <a:pt x="25400" y="763269"/>
                  </a:lnTo>
                  <a:lnTo>
                    <a:pt x="25400" y="758189"/>
                  </a:lnTo>
                  <a:close/>
                </a:path>
                <a:path w="25400" h="1061720">
                  <a:moveTo>
                    <a:pt x="25400" y="751839"/>
                  </a:moveTo>
                  <a:lnTo>
                    <a:pt x="0" y="751839"/>
                  </a:lnTo>
                  <a:lnTo>
                    <a:pt x="0" y="756919"/>
                  </a:lnTo>
                  <a:lnTo>
                    <a:pt x="25400" y="756919"/>
                  </a:lnTo>
                  <a:lnTo>
                    <a:pt x="25400" y="751839"/>
                  </a:lnTo>
                  <a:close/>
                </a:path>
                <a:path w="25400" h="1061720">
                  <a:moveTo>
                    <a:pt x="25400" y="745489"/>
                  </a:moveTo>
                  <a:lnTo>
                    <a:pt x="0" y="745489"/>
                  </a:lnTo>
                  <a:lnTo>
                    <a:pt x="0" y="750569"/>
                  </a:lnTo>
                  <a:lnTo>
                    <a:pt x="25400" y="750569"/>
                  </a:lnTo>
                  <a:lnTo>
                    <a:pt x="25400" y="745489"/>
                  </a:lnTo>
                  <a:close/>
                </a:path>
                <a:path w="25400" h="1061720">
                  <a:moveTo>
                    <a:pt x="25400" y="739139"/>
                  </a:moveTo>
                  <a:lnTo>
                    <a:pt x="0" y="739139"/>
                  </a:lnTo>
                  <a:lnTo>
                    <a:pt x="0" y="744219"/>
                  </a:lnTo>
                  <a:lnTo>
                    <a:pt x="25400" y="744219"/>
                  </a:lnTo>
                  <a:lnTo>
                    <a:pt x="25400" y="739139"/>
                  </a:lnTo>
                  <a:close/>
                </a:path>
                <a:path w="25400" h="1061720">
                  <a:moveTo>
                    <a:pt x="25400" y="732789"/>
                  </a:moveTo>
                  <a:lnTo>
                    <a:pt x="0" y="732789"/>
                  </a:lnTo>
                  <a:lnTo>
                    <a:pt x="0" y="737869"/>
                  </a:lnTo>
                  <a:lnTo>
                    <a:pt x="25400" y="737869"/>
                  </a:lnTo>
                  <a:lnTo>
                    <a:pt x="25400" y="732789"/>
                  </a:lnTo>
                  <a:close/>
                </a:path>
                <a:path w="25400" h="1061720">
                  <a:moveTo>
                    <a:pt x="25400" y="726439"/>
                  </a:moveTo>
                  <a:lnTo>
                    <a:pt x="0" y="726439"/>
                  </a:lnTo>
                  <a:lnTo>
                    <a:pt x="0" y="731519"/>
                  </a:lnTo>
                  <a:lnTo>
                    <a:pt x="25400" y="731519"/>
                  </a:lnTo>
                  <a:lnTo>
                    <a:pt x="25400" y="726439"/>
                  </a:lnTo>
                  <a:close/>
                </a:path>
                <a:path w="25400" h="1061720">
                  <a:moveTo>
                    <a:pt x="25400" y="721359"/>
                  </a:moveTo>
                  <a:lnTo>
                    <a:pt x="0" y="721359"/>
                  </a:lnTo>
                  <a:lnTo>
                    <a:pt x="0" y="725169"/>
                  </a:lnTo>
                  <a:lnTo>
                    <a:pt x="25400" y="725169"/>
                  </a:lnTo>
                  <a:lnTo>
                    <a:pt x="25400" y="721359"/>
                  </a:lnTo>
                  <a:close/>
                </a:path>
              </a:pathLst>
            </a:custGeom>
            <a:solidFill>
              <a:srgbClr val="1846D0"/>
            </a:solidFill>
          </p:spPr>
          <p:txBody>
            <a:bodyPr wrap="square" lIns="0" tIns="0" rIns="0" bIns="0" rtlCol="0"/>
            <a:lstStyle/>
            <a:p>
              <a:endParaRPr/>
            </a:p>
          </p:txBody>
        </p:sp>
        <p:sp>
          <p:nvSpPr>
            <p:cNvPr id="493" name="object 493"/>
            <p:cNvSpPr/>
            <p:nvPr/>
          </p:nvSpPr>
          <p:spPr>
            <a:xfrm>
              <a:off x="5093970" y="5317489"/>
              <a:ext cx="26670" cy="1066800"/>
            </a:xfrm>
            <a:custGeom>
              <a:avLst/>
              <a:gdLst/>
              <a:ahLst/>
              <a:cxnLst/>
              <a:rect l="l" t="t" r="r" b="b"/>
              <a:pathLst>
                <a:path w="26670" h="1066800">
                  <a:moveTo>
                    <a:pt x="1270" y="0"/>
                  </a:moveTo>
                  <a:lnTo>
                    <a:pt x="0" y="0"/>
                  </a:lnTo>
                  <a:lnTo>
                    <a:pt x="0" y="1270"/>
                  </a:lnTo>
                  <a:lnTo>
                    <a:pt x="1270" y="1270"/>
                  </a:lnTo>
                  <a:lnTo>
                    <a:pt x="1270" y="0"/>
                  </a:lnTo>
                  <a:close/>
                </a:path>
                <a:path w="26670" h="1066800">
                  <a:moveTo>
                    <a:pt x="8889" y="1270"/>
                  </a:moveTo>
                  <a:lnTo>
                    <a:pt x="0" y="1270"/>
                  </a:lnTo>
                  <a:lnTo>
                    <a:pt x="0" y="7620"/>
                  </a:lnTo>
                  <a:lnTo>
                    <a:pt x="26669" y="7620"/>
                  </a:lnTo>
                  <a:lnTo>
                    <a:pt x="26669" y="5080"/>
                  </a:lnTo>
                  <a:lnTo>
                    <a:pt x="22859" y="5080"/>
                  </a:lnTo>
                  <a:lnTo>
                    <a:pt x="22859" y="3810"/>
                  </a:lnTo>
                  <a:lnTo>
                    <a:pt x="16510" y="3810"/>
                  </a:lnTo>
                  <a:lnTo>
                    <a:pt x="16510" y="2540"/>
                  </a:lnTo>
                  <a:lnTo>
                    <a:pt x="8889" y="2540"/>
                  </a:lnTo>
                  <a:lnTo>
                    <a:pt x="8889" y="1270"/>
                  </a:lnTo>
                  <a:close/>
                </a:path>
                <a:path w="26670" h="1066800">
                  <a:moveTo>
                    <a:pt x="26669" y="7620"/>
                  </a:moveTo>
                  <a:lnTo>
                    <a:pt x="0" y="7620"/>
                  </a:lnTo>
                  <a:lnTo>
                    <a:pt x="0" y="13970"/>
                  </a:lnTo>
                  <a:lnTo>
                    <a:pt x="26669" y="13970"/>
                  </a:lnTo>
                  <a:lnTo>
                    <a:pt x="26669" y="7620"/>
                  </a:lnTo>
                  <a:close/>
                </a:path>
                <a:path w="26670" h="1066800">
                  <a:moveTo>
                    <a:pt x="26669" y="13970"/>
                  </a:moveTo>
                  <a:lnTo>
                    <a:pt x="0" y="13970"/>
                  </a:lnTo>
                  <a:lnTo>
                    <a:pt x="0" y="20319"/>
                  </a:lnTo>
                  <a:lnTo>
                    <a:pt x="26669" y="20319"/>
                  </a:lnTo>
                  <a:lnTo>
                    <a:pt x="26669" y="13970"/>
                  </a:lnTo>
                  <a:close/>
                </a:path>
                <a:path w="26670" h="1066800">
                  <a:moveTo>
                    <a:pt x="26669" y="20320"/>
                  </a:moveTo>
                  <a:lnTo>
                    <a:pt x="0" y="20320"/>
                  </a:lnTo>
                  <a:lnTo>
                    <a:pt x="0" y="26669"/>
                  </a:lnTo>
                  <a:lnTo>
                    <a:pt x="26669" y="26669"/>
                  </a:lnTo>
                  <a:lnTo>
                    <a:pt x="26669" y="20320"/>
                  </a:lnTo>
                  <a:close/>
                </a:path>
                <a:path w="26670" h="1066800">
                  <a:moveTo>
                    <a:pt x="26669" y="26670"/>
                  </a:moveTo>
                  <a:lnTo>
                    <a:pt x="0" y="26670"/>
                  </a:lnTo>
                  <a:lnTo>
                    <a:pt x="0" y="30480"/>
                  </a:lnTo>
                  <a:lnTo>
                    <a:pt x="26669" y="30480"/>
                  </a:lnTo>
                  <a:lnTo>
                    <a:pt x="26669" y="26670"/>
                  </a:lnTo>
                  <a:close/>
                </a:path>
                <a:path w="26670" h="1066800">
                  <a:moveTo>
                    <a:pt x="26669" y="30480"/>
                  </a:moveTo>
                  <a:lnTo>
                    <a:pt x="0" y="30480"/>
                  </a:lnTo>
                  <a:lnTo>
                    <a:pt x="0" y="39370"/>
                  </a:lnTo>
                  <a:lnTo>
                    <a:pt x="26669" y="39370"/>
                  </a:lnTo>
                  <a:lnTo>
                    <a:pt x="26669" y="30480"/>
                  </a:lnTo>
                  <a:close/>
                </a:path>
                <a:path w="26670" h="1066800">
                  <a:moveTo>
                    <a:pt x="26669" y="39370"/>
                  </a:moveTo>
                  <a:lnTo>
                    <a:pt x="0" y="39370"/>
                  </a:lnTo>
                  <a:lnTo>
                    <a:pt x="0" y="45720"/>
                  </a:lnTo>
                  <a:lnTo>
                    <a:pt x="26669" y="45720"/>
                  </a:lnTo>
                  <a:lnTo>
                    <a:pt x="26669" y="39370"/>
                  </a:lnTo>
                  <a:close/>
                </a:path>
                <a:path w="26670" h="1066800">
                  <a:moveTo>
                    <a:pt x="26669" y="45720"/>
                  </a:moveTo>
                  <a:lnTo>
                    <a:pt x="0" y="45720"/>
                  </a:lnTo>
                  <a:lnTo>
                    <a:pt x="0" y="52070"/>
                  </a:lnTo>
                  <a:lnTo>
                    <a:pt x="26669" y="52070"/>
                  </a:lnTo>
                  <a:lnTo>
                    <a:pt x="26669" y="45720"/>
                  </a:lnTo>
                  <a:close/>
                </a:path>
                <a:path w="26670" h="1066800">
                  <a:moveTo>
                    <a:pt x="26669" y="52070"/>
                  </a:moveTo>
                  <a:lnTo>
                    <a:pt x="0" y="52070"/>
                  </a:lnTo>
                  <a:lnTo>
                    <a:pt x="0" y="58420"/>
                  </a:lnTo>
                  <a:lnTo>
                    <a:pt x="26669" y="58420"/>
                  </a:lnTo>
                  <a:lnTo>
                    <a:pt x="26669" y="52070"/>
                  </a:lnTo>
                  <a:close/>
                </a:path>
                <a:path w="26670" h="1066800">
                  <a:moveTo>
                    <a:pt x="26669" y="58420"/>
                  </a:moveTo>
                  <a:lnTo>
                    <a:pt x="0" y="58420"/>
                  </a:lnTo>
                  <a:lnTo>
                    <a:pt x="0" y="64770"/>
                  </a:lnTo>
                  <a:lnTo>
                    <a:pt x="26669" y="64770"/>
                  </a:lnTo>
                  <a:lnTo>
                    <a:pt x="26669" y="58420"/>
                  </a:lnTo>
                  <a:close/>
                </a:path>
                <a:path w="26670" h="1066800">
                  <a:moveTo>
                    <a:pt x="26669" y="64770"/>
                  </a:moveTo>
                  <a:lnTo>
                    <a:pt x="0" y="64770"/>
                  </a:lnTo>
                  <a:lnTo>
                    <a:pt x="0" y="71120"/>
                  </a:lnTo>
                  <a:lnTo>
                    <a:pt x="26669" y="71120"/>
                  </a:lnTo>
                  <a:lnTo>
                    <a:pt x="26669" y="64770"/>
                  </a:lnTo>
                  <a:close/>
                </a:path>
                <a:path w="26670" h="1066800">
                  <a:moveTo>
                    <a:pt x="26669" y="71120"/>
                  </a:moveTo>
                  <a:lnTo>
                    <a:pt x="0" y="71120"/>
                  </a:lnTo>
                  <a:lnTo>
                    <a:pt x="0" y="77469"/>
                  </a:lnTo>
                  <a:lnTo>
                    <a:pt x="26669" y="77469"/>
                  </a:lnTo>
                  <a:lnTo>
                    <a:pt x="26669" y="71120"/>
                  </a:lnTo>
                  <a:close/>
                </a:path>
                <a:path w="26670" h="1066800">
                  <a:moveTo>
                    <a:pt x="26669" y="77470"/>
                  </a:moveTo>
                  <a:lnTo>
                    <a:pt x="0" y="77470"/>
                  </a:lnTo>
                  <a:lnTo>
                    <a:pt x="0" y="83820"/>
                  </a:lnTo>
                  <a:lnTo>
                    <a:pt x="26669" y="83820"/>
                  </a:lnTo>
                  <a:lnTo>
                    <a:pt x="26669" y="77470"/>
                  </a:lnTo>
                  <a:close/>
                </a:path>
                <a:path w="26670" h="1066800">
                  <a:moveTo>
                    <a:pt x="26669" y="83820"/>
                  </a:moveTo>
                  <a:lnTo>
                    <a:pt x="0" y="83820"/>
                  </a:lnTo>
                  <a:lnTo>
                    <a:pt x="0" y="96520"/>
                  </a:lnTo>
                  <a:lnTo>
                    <a:pt x="26669" y="96520"/>
                  </a:lnTo>
                  <a:lnTo>
                    <a:pt x="26669" y="83820"/>
                  </a:lnTo>
                  <a:close/>
                </a:path>
                <a:path w="26670" h="1066800">
                  <a:moveTo>
                    <a:pt x="26669" y="96520"/>
                  </a:moveTo>
                  <a:lnTo>
                    <a:pt x="0" y="96520"/>
                  </a:lnTo>
                  <a:lnTo>
                    <a:pt x="0" y="121920"/>
                  </a:lnTo>
                  <a:lnTo>
                    <a:pt x="26669" y="121920"/>
                  </a:lnTo>
                  <a:lnTo>
                    <a:pt x="26669" y="96520"/>
                  </a:lnTo>
                  <a:close/>
                </a:path>
                <a:path w="26670" h="1066800">
                  <a:moveTo>
                    <a:pt x="26669" y="121920"/>
                  </a:moveTo>
                  <a:lnTo>
                    <a:pt x="0" y="121920"/>
                  </a:lnTo>
                  <a:lnTo>
                    <a:pt x="0" y="134620"/>
                  </a:lnTo>
                  <a:lnTo>
                    <a:pt x="26669" y="134620"/>
                  </a:lnTo>
                  <a:lnTo>
                    <a:pt x="26669" y="121920"/>
                  </a:lnTo>
                  <a:close/>
                </a:path>
                <a:path w="26670" h="1066800">
                  <a:moveTo>
                    <a:pt x="26669" y="134620"/>
                  </a:moveTo>
                  <a:lnTo>
                    <a:pt x="0" y="134620"/>
                  </a:lnTo>
                  <a:lnTo>
                    <a:pt x="0" y="140970"/>
                  </a:lnTo>
                  <a:lnTo>
                    <a:pt x="26669" y="140970"/>
                  </a:lnTo>
                  <a:lnTo>
                    <a:pt x="26669" y="134620"/>
                  </a:lnTo>
                  <a:close/>
                </a:path>
                <a:path w="26670" h="1066800">
                  <a:moveTo>
                    <a:pt x="26669" y="140970"/>
                  </a:moveTo>
                  <a:lnTo>
                    <a:pt x="0" y="140970"/>
                  </a:lnTo>
                  <a:lnTo>
                    <a:pt x="0" y="147320"/>
                  </a:lnTo>
                  <a:lnTo>
                    <a:pt x="26669" y="147320"/>
                  </a:lnTo>
                  <a:lnTo>
                    <a:pt x="26669" y="140970"/>
                  </a:lnTo>
                  <a:close/>
                </a:path>
                <a:path w="26670" h="1066800">
                  <a:moveTo>
                    <a:pt x="26669" y="147320"/>
                  </a:moveTo>
                  <a:lnTo>
                    <a:pt x="0" y="147320"/>
                  </a:lnTo>
                  <a:lnTo>
                    <a:pt x="0" y="153670"/>
                  </a:lnTo>
                  <a:lnTo>
                    <a:pt x="26669" y="153670"/>
                  </a:lnTo>
                  <a:lnTo>
                    <a:pt x="26669" y="147320"/>
                  </a:lnTo>
                  <a:close/>
                </a:path>
                <a:path w="26670" h="1066800">
                  <a:moveTo>
                    <a:pt x="26669" y="153670"/>
                  </a:moveTo>
                  <a:lnTo>
                    <a:pt x="0" y="153670"/>
                  </a:lnTo>
                  <a:lnTo>
                    <a:pt x="0" y="160020"/>
                  </a:lnTo>
                  <a:lnTo>
                    <a:pt x="26669" y="160020"/>
                  </a:lnTo>
                  <a:lnTo>
                    <a:pt x="26669" y="153670"/>
                  </a:lnTo>
                  <a:close/>
                </a:path>
                <a:path w="26670" h="1066800">
                  <a:moveTo>
                    <a:pt x="26669" y="160020"/>
                  </a:moveTo>
                  <a:lnTo>
                    <a:pt x="0" y="160020"/>
                  </a:lnTo>
                  <a:lnTo>
                    <a:pt x="0" y="166370"/>
                  </a:lnTo>
                  <a:lnTo>
                    <a:pt x="26669" y="166370"/>
                  </a:lnTo>
                  <a:lnTo>
                    <a:pt x="26669" y="160020"/>
                  </a:lnTo>
                  <a:close/>
                </a:path>
                <a:path w="26670" h="1066800">
                  <a:moveTo>
                    <a:pt x="26669" y="167640"/>
                  </a:moveTo>
                  <a:lnTo>
                    <a:pt x="0" y="167640"/>
                  </a:lnTo>
                  <a:lnTo>
                    <a:pt x="0" y="172720"/>
                  </a:lnTo>
                  <a:lnTo>
                    <a:pt x="26669" y="172720"/>
                  </a:lnTo>
                  <a:lnTo>
                    <a:pt x="26669" y="167640"/>
                  </a:lnTo>
                  <a:close/>
                </a:path>
                <a:path w="26670" h="1066800">
                  <a:moveTo>
                    <a:pt x="26669" y="166370"/>
                  </a:moveTo>
                  <a:lnTo>
                    <a:pt x="0" y="166370"/>
                  </a:lnTo>
                  <a:lnTo>
                    <a:pt x="0" y="167640"/>
                  </a:lnTo>
                  <a:lnTo>
                    <a:pt x="26669" y="167640"/>
                  </a:lnTo>
                  <a:lnTo>
                    <a:pt x="26669" y="166370"/>
                  </a:lnTo>
                  <a:close/>
                </a:path>
                <a:path w="26670" h="1066800">
                  <a:moveTo>
                    <a:pt x="26669" y="172720"/>
                  </a:moveTo>
                  <a:lnTo>
                    <a:pt x="0" y="172720"/>
                  </a:lnTo>
                  <a:lnTo>
                    <a:pt x="0" y="179070"/>
                  </a:lnTo>
                  <a:lnTo>
                    <a:pt x="26669" y="179070"/>
                  </a:lnTo>
                  <a:lnTo>
                    <a:pt x="26669" y="172720"/>
                  </a:lnTo>
                  <a:close/>
                </a:path>
                <a:path w="26670" h="1066800">
                  <a:moveTo>
                    <a:pt x="26669" y="179070"/>
                  </a:moveTo>
                  <a:lnTo>
                    <a:pt x="0" y="179070"/>
                  </a:lnTo>
                  <a:lnTo>
                    <a:pt x="0" y="185420"/>
                  </a:lnTo>
                  <a:lnTo>
                    <a:pt x="26669" y="185420"/>
                  </a:lnTo>
                  <a:lnTo>
                    <a:pt x="26669" y="179070"/>
                  </a:lnTo>
                  <a:close/>
                </a:path>
                <a:path w="26670" h="1066800">
                  <a:moveTo>
                    <a:pt x="26669" y="185420"/>
                  </a:moveTo>
                  <a:lnTo>
                    <a:pt x="0" y="185420"/>
                  </a:lnTo>
                  <a:lnTo>
                    <a:pt x="0" y="191770"/>
                  </a:lnTo>
                  <a:lnTo>
                    <a:pt x="26669" y="191770"/>
                  </a:lnTo>
                  <a:lnTo>
                    <a:pt x="26669" y="185420"/>
                  </a:lnTo>
                  <a:close/>
                </a:path>
                <a:path w="26670" h="1066800">
                  <a:moveTo>
                    <a:pt x="26669" y="191770"/>
                  </a:moveTo>
                  <a:lnTo>
                    <a:pt x="0" y="191770"/>
                  </a:lnTo>
                  <a:lnTo>
                    <a:pt x="0" y="198120"/>
                  </a:lnTo>
                  <a:lnTo>
                    <a:pt x="26669" y="198120"/>
                  </a:lnTo>
                  <a:lnTo>
                    <a:pt x="26669" y="191770"/>
                  </a:lnTo>
                  <a:close/>
                </a:path>
                <a:path w="26670" h="1066800">
                  <a:moveTo>
                    <a:pt x="26669" y="198120"/>
                  </a:moveTo>
                  <a:lnTo>
                    <a:pt x="0" y="198120"/>
                  </a:lnTo>
                  <a:lnTo>
                    <a:pt x="0" y="204470"/>
                  </a:lnTo>
                  <a:lnTo>
                    <a:pt x="26669" y="204470"/>
                  </a:lnTo>
                  <a:lnTo>
                    <a:pt x="26669" y="198120"/>
                  </a:lnTo>
                  <a:close/>
                </a:path>
                <a:path w="26670" h="1066800">
                  <a:moveTo>
                    <a:pt x="26669" y="204470"/>
                  </a:moveTo>
                  <a:lnTo>
                    <a:pt x="0" y="204470"/>
                  </a:lnTo>
                  <a:lnTo>
                    <a:pt x="0" y="229870"/>
                  </a:lnTo>
                  <a:lnTo>
                    <a:pt x="26669" y="229870"/>
                  </a:lnTo>
                  <a:lnTo>
                    <a:pt x="26669" y="204470"/>
                  </a:lnTo>
                  <a:close/>
                </a:path>
                <a:path w="26670" h="1066800">
                  <a:moveTo>
                    <a:pt x="26669" y="229870"/>
                  </a:moveTo>
                  <a:lnTo>
                    <a:pt x="0" y="229870"/>
                  </a:lnTo>
                  <a:lnTo>
                    <a:pt x="0" y="236220"/>
                  </a:lnTo>
                  <a:lnTo>
                    <a:pt x="26669" y="236220"/>
                  </a:lnTo>
                  <a:lnTo>
                    <a:pt x="26669" y="229870"/>
                  </a:lnTo>
                  <a:close/>
                </a:path>
                <a:path w="26670" h="1066800">
                  <a:moveTo>
                    <a:pt x="26669" y="236220"/>
                  </a:moveTo>
                  <a:lnTo>
                    <a:pt x="0" y="236220"/>
                  </a:lnTo>
                  <a:lnTo>
                    <a:pt x="0" y="242570"/>
                  </a:lnTo>
                  <a:lnTo>
                    <a:pt x="26669" y="242570"/>
                  </a:lnTo>
                  <a:lnTo>
                    <a:pt x="26669" y="236220"/>
                  </a:lnTo>
                  <a:close/>
                </a:path>
                <a:path w="26670" h="1066800">
                  <a:moveTo>
                    <a:pt x="26669" y="242570"/>
                  </a:moveTo>
                  <a:lnTo>
                    <a:pt x="0" y="242570"/>
                  </a:lnTo>
                  <a:lnTo>
                    <a:pt x="0" y="248919"/>
                  </a:lnTo>
                  <a:lnTo>
                    <a:pt x="26669" y="248919"/>
                  </a:lnTo>
                  <a:lnTo>
                    <a:pt x="26669" y="242570"/>
                  </a:lnTo>
                  <a:close/>
                </a:path>
                <a:path w="26670" h="1066800">
                  <a:moveTo>
                    <a:pt x="26669" y="248920"/>
                  </a:moveTo>
                  <a:lnTo>
                    <a:pt x="0" y="248920"/>
                  </a:lnTo>
                  <a:lnTo>
                    <a:pt x="0" y="252730"/>
                  </a:lnTo>
                  <a:lnTo>
                    <a:pt x="26669" y="252730"/>
                  </a:lnTo>
                  <a:lnTo>
                    <a:pt x="26669" y="248920"/>
                  </a:lnTo>
                  <a:close/>
                </a:path>
                <a:path w="26670" h="1066800">
                  <a:moveTo>
                    <a:pt x="26669" y="252730"/>
                  </a:moveTo>
                  <a:lnTo>
                    <a:pt x="0" y="252730"/>
                  </a:lnTo>
                  <a:lnTo>
                    <a:pt x="0" y="255270"/>
                  </a:lnTo>
                  <a:lnTo>
                    <a:pt x="26669" y="255270"/>
                  </a:lnTo>
                  <a:lnTo>
                    <a:pt x="26669" y="252730"/>
                  </a:lnTo>
                  <a:close/>
                </a:path>
                <a:path w="26670" h="1066800">
                  <a:moveTo>
                    <a:pt x="26669" y="255270"/>
                  </a:moveTo>
                  <a:lnTo>
                    <a:pt x="0" y="255270"/>
                  </a:lnTo>
                  <a:lnTo>
                    <a:pt x="0" y="267969"/>
                  </a:lnTo>
                  <a:lnTo>
                    <a:pt x="26669" y="267969"/>
                  </a:lnTo>
                  <a:lnTo>
                    <a:pt x="26669" y="255270"/>
                  </a:lnTo>
                  <a:close/>
                </a:path>
                <a:path w="26670" h="1066800">
                  <a:moveTo>
                    <a:pt x="26669" y="267970"/>
                  </a:moveTo>
                  <a:lnTo>
                    <a:pt x="0" y="267970"/>
                  </a:lnTo>
                  <a:lnTo>
                    <a:pt x="0" y="274319"/>
                  </a:lnTo>
                  <a:lnTo>
                    <a:pt x="26669" y="274319"/>
                  </a:lnTo>
                  <a:lnTo>
                    <a:pt x="26669" y="267970"/>
                  </a:lnTo>
                  <a:close/>
                </a:path>
                <a:path w="26670" h="1066800">
                  <a:moveTo>
                    <a:pt x="26669" y="274320"/>
                  </a:moveTo>
                  <a:lnTo>
                    <a:pt x="0" y="274320"/>
                  </a:lnTo>
                  <a:lnTo>
                    <a:pt x="0" y="284480"/>
                  </a:lnTo>
                  <a:lnTo>
                    <a:pt x="26669" y="284480"/>
                  </a:lnTo>
                  <a:lnTo>
                    <a:pt x="26669" y="274320"/>
                  </a:lnTo>
                  <a:close/>
                </a:path>
                <a:path w="26670" h="1066800">
                  <a:moveTo>
                    <a:pt x="26669" y="284480"/>
                  </a:moveTo>
                  <a:lnTo>
                    <a:pt x="0" y="284480"/>
                  </a:lnTo>
                  <a:lnTo>
                    <a:pt x="0" y="290830"/>
                  </a:lnTo>
                  <a:lnTo>
                    <a:pt x="26669" y="290830"/>
                  </a:lnTo>
                  <a:lnTo>
                    <a:pt x="26669" y="284480"/>
                  </a:lnTo>
                  <a:close/>
                </a:path>
                <a:path w="26670" h="1066800">
                  <a:moveTo>
                    <a:pt x="26669" y="290830"/>
                  </a:moveTo>
                  <a:lnTo>
                    <a:pt x="0" y="290830"/>
                  </a:lnTo>
                  <a:lnTo>
                    <a:pt x="0" y="299719"/>
                  </a:lnTo>
                  <a:lnTo>
                    <a:pt x="26669" y="299719"/>
                  </a:lnTo>
                  <a:lnTo>
                    <a:pt x="26669" y="290830"/>
                  </a:lnTo>
                  <a:close/>
                </a:path>
                <a:path w="26670" h="1066800">
                  <a:moveTo>
                    <a:pt x="26669" y="299720"/>
                  </a:moveTo>
                  <a:lnTo>
                    <a:pt x="0" y="299720"/>
                  </a:lnTo>
                  <a:lnTo>
                    <a:pt x="0" y="304800"/>
                  </a:lnTo>
                  <a:lnTo>
                    <a:pt x="26669" y="304800"/>
                  </a:lnTo>
                  <a:lnTo>
                    <a:pt x="26669" y="299720"/>
                  </a:lnTo>
                  <a:close/>
                </a:path>
                <a:path w="26670" h="1066800">
                  <a:moveTo>
                    <a:pt x="26669" y="304800"/>
                  </a:moveTo>
                  <a:lnTo>
                    <a:pt x="0" y="304800"/>
                  </a:lnTo>
                  <a:lnTo>
                    <a:pt x="0" y="306069"/>
                  </a:lnTo>
                  <a:lnTo>
                    <a:pt x="26669" y="306069"/>
                  </a:lnTo>
                  <a:lnTo>
                    <a:pt x="26669" y="304800"/>
                  </a:lnTo>
                  <a:close/>
                </a:path>
                <a:path w="26670" h="1066800">
                  <a:moveTo>
                    <a:pt x="26669" y="306070"/>
                  </a:moveTo>
                  <a:lnTo>
                    <a:pt x="0" y="306070"/>
                  </a:lnTo>
                  <a:lnTo>
                    <a:pt x="0" y="312419"/>
                  </a:lnTo>
                  <a:lnTo>
                    <a:pt x="26669" y="312419"/>
                  </a:lnTo>
                  <a:lnTo>
                    <a:pt x="26669" y="306070"/>
                  </a:lnTo>
                  <a:close/>
                </a:path>
                <a:path w="26670" h="1066800">
                  <a:moveTo>
                    <a:pt x="26669" y="312420"/>
                  </a:moveTo>
                  <a:lnTo>
                    <a:pt x="0" y="312420"/>
                  </a:lnTo>
                  <a:lnTo>
                    <a:pt x="0" y="322580"/>
                  </a:lnTo>
                  <a:lnTo>
                    <a:pt x="26669" y="322580"/>
                  </a:lnTo>
                  <a:lnTo>
                    <a:pt x="26669" y="312420"/>
                  </a:lnTo>
                  <a:close/>
                </a:path>
                <a:path w="26670" h="1066800">
                  <a:moveTo>
                    <a:pt x="26669" y="322580"/>
                  </a:moveTo>
                  <a:lnTo>
                    <a:pt x="0" y="322580"/>
                  </a:lnTo>
                  <a:lnTo>
                    <a:pt x="0" y="331469"/>
                  </a:lnTo>
                  <a:lnTo>
                    <a:pt x="26669" y="331469"/>
                  </a:lnTo>
                  <a:lnTo>
                    <a:pt x="26669" y="322580"/>
                  </a:lnTo>
                  <a:close/>
                </a:path>
                <a:path w="26670" h="1066800">
                  <a:moveTo>
                    <a:pt x="26669" y="331470"/>
                  </a:moveTo>
                  <a:lnTo>
                    <a:pt x="0" y="331470"/>
                  </a:lnTo>
                  <a:lnTo>
                    <a:pt x="0" y="369570"/>
                  </a:lnTo>
                  <a:lnTo>
                    <a:pt x="26669" y="369570"/>
                  </a:lnTo>
                  <a:lnTo>
                    <a:pt x="26669" y="331470"/>
                  </a:lnTo>
                  <a:close/>
                </a:path>
                <a:path w="26670" h="1066800">
                  <a:moveTo>
                    <a:pt x="26669" y="369570"/>
                  </a:moveTo>
                  <a:lnTo>
                    <a:pt x="0" y="369570"/>
                  </a:lnTo>
                  <a:lnTo>
                    <a:pt x="0" y="373380"/>
                  </a:lnTo>
                  <a:lnTo>
                    <a:pt x="26669" y="373380"/>
                  </a:lnTo>
                  <a:lnTo>
                    <a:pt x="26669" y="369570"/>
                  </a:lnTo>
                  <a:close/>
                </a:path>
                <a:path w="26670" h="1066800">
                  <a:moveTo>
                    <a:pt x="26669" y="373380"/>
                  </a:moveTo>
                  <a:lnTo>
                    <a:pt x="0" y="373380"/>
                  </a:lnTo>
                  <a:lnTo>
                    <a:pt x="0" y="375920"/>
                  </a:lnTo>
                  <a:lnTo>
                    <a:pt x="26669" y="375920"/>
                  </a:lnTo>
                  <a:lnTo>
                    <a:pt x="26669" y="373380"/>
                  </a:lnTo>
                  <a:close/>
                </a:path>
                <a:path w="26670" h="1066800">
                  <a:moveTo>
                    <a:pt x="26669" y="375920"/>
                  </a:moveTo>
                  <a:lnTo>
                    <a:pt x="0" y="375920"/>
                  </a:lnTo>
                  <a:lnTo>
                    <a:pt x="0" y="382270"/>
                  </a:lnTo>
                  <a:lnTo>
                    <a:pt x="26669" y="382270"/>
                  </a:lnTo>
                  <a:lnTo>
                    <a:pt x="26669" y="375920"/>
                  </a:lnTo>
                  <a:close/>
                </a:path>
                <a:path w="26670" h="1066800">
                  <a:moveTo>
                    <a:pt x="26669" y="382270"/>
                  </a:moveTo>
                  <a:lnTo>
                    <a:pt x="0" y="382270"/>
                  </a:lnTo>
                  <a:lnTo>
                    <a:pt x="0" y="386080"/>
                  </a:lnTo>
                  <a:lnTo>
                    <a:pt x="26669" y="386080"/>
                  </a:lnTo>
                  <a:lnTo>
                    <a:pt x="26669" y="382270"/>
                  </a:lnTo>
                  <a:close/>
                </a:path>
                <a:path w="26670" h="1066800">
                  <a:moveTo>
                    <a:pt x="26669" y="386080"/>
                  </a:moveTo>
                  <a:lnTo>
                    <a:pt x="0" y="386080"/>
                  </a:lnTo>
                  <a:lnTo>
                    <a:pt x="0" y="424180"/>
                  </a:lnTo>
                  <a:lnTo>
                    <a:pt x="26669" y="424180"/>
                  </a:lnTo>
                  <a:lnTo>
                    <a:pt x="26669" y="386080"/>
                  </a:lnTo>
                  <a:close/>
                </a:path>
                <a:path w="26670" h="1066800">
                  <a:moveTo>
                    <a:pt x="26669" y="424180"/>
                  </a:moveTo>
                  <a:lnTo>
                    <a:pt x="0" y="424180"/>
                  </a:lnTo>
                  <a:lnTo>
                    <a:pt x="0" y="433070"/>
                  </a:lnTo>
                  <a:lnTo>
                    <a:pt x="26669" y="433070"/>
                  </a:lnTo>
                  <a:lnTo>
                    <a:pt x="26669" y="424180"/>
                  </a:lnTo>
                  <a:close/>
                </a:path>
                <a:path w="26670" h="1066800">
                  <a:moveTo>
                    <a:pt x="26669" y="433070"/>
                  </a:moveTo>
                  <a:lnTo>
                    <a:pt x="0" y="433070"/>
                  </a:lnTo>
                  <a:lnTo>
                    <a:pt x="0" y="439420"/>
                  </a:lnTo>
                  <a:lnTo>
                    <a:pt x="26669" y="439420"/>
                  </a:lnTo>
                  <a:lnTo>
                    <a:pt x="26669" y="433070"/>
                  </a:lnTo>
                  <a:close/>
                </a:path>
                <a:path w="26670" h="1066800">
                  <a:moveTo>
                    <a:pt x="26669" y="439420"/>
                  </a:moveTo>
                  <a:lnTo>
                    <a:pt x="0" y="439420"/>
                  </a:lnTo>
                  <a:lnTo>
                    <a:pt x="0" y="445770"/>
                  </a:lnTo>
                  <a:lnTo>
                    <a:pt x="26669" y="445770"/>
                  </a:lnTo>
                  <a:lnTo>
                    <a:pt x="26669" y="439420"/>
                  </a:lnTo>
                  <a:close/>
                </a:path>
                <a:path w="26670" h="1066800">
                  <a:moveTo>
                    <a:pt x="26669" y="445770"/>
                  </a:moveTo>
                  <a:lnTo>
                    <a:pt x="0" y="445770"/>
                  </a:lnTo>
                  <a:lnTo>
                    <a:pt x="0" y="449580"/>
                  </a:lnTo>
                  <a:lnTo>
                    <a:pt x="26669" y="449580"/>
                  </a:lnTo>
                  <a:lnTo>
                    <a:pt x="26669" y="445770"/>
                  </a:lnTo>
                  <a:close/>
                </a:path>
                <a:path w="26670" h="1066800">
                  <a:moveTo>
                    <a:pt x="26669" y="449580"/>
                  </a:moveTo>
                  <a:lnTo>
                    <a:pt x="0" y="449580"/>
                  </a:lnTo>
                  <a:lnTo>
                    <a:pt x="0" y="455930"/>
                  </a:lnTo>
                  <a:lnTo>
                    <a:pt x="26669" y="455930"/>
                  </a:lnTo>
                  <a:lnTo>
                    <a:pt x="26669" y="449580"/>
                  </a:lnTo>
                  <a:close/>
                </a:path>
                <a:path w="26670" h="1066800">
                  <a:moveTo>
                    <a:pt x="26669" y="455930"/>
                  </a:moveTo>
                  <a:lnTo>
                    <a:pt x="0" y="455930"/>
                  </a:lnTo>
                  <a:lnTo>
                    <a:pt x="0" y="458470"/>
                  </a:lnTo>
                  <a:lnTo>
                    <a:pt x="26669" y="458470"/>
                  </a:lnTo>
                  <a:lnTo>
                    <a:pt x="26669" y="455930"/>
                  </a:lnTo>
                  <a:close/>
                </a:path>
                <a:path w="26670" h="1066800">
                  <a:moveTo>
                    <a:pt x="26669" y="458470"/>
                  </a:moveTo>
                  <a:lnTo>
                    <a:pt x="0" y="458470"/>
                  </a:lnTo>
                  <a:lnTo>
                    <a:pt x="0" y="462280"/>
                  </a:lnTo>
                  <a:lnTo>
                    <a:pt x="26669" y="462280"/>
                  </a:lnTo>
                  <a:lnTo>
                    <a:pt x="26669" y="458470"/>
                  </a:lnTo>
                  <a:close/>
                </a:path>
                <a:path w="26670" h="1066800">
                  <a:moveTo>
                    <a:pt x="26669" y="462280"/>
                  </a:moveTo>
                  <a:lnTo>
                    <a:pt x="0" y="462280"/>
                  </a:lnTo>
                  <a:lnTo>
                    <a:pt x="0" y="464820"/>
                  </a:lnTo>
                  <a:lnTo>
                    <a:pt x="26669" y="464820"/>
                  </a:lnTo>
                  <a:lnTo>
                    <a:pt x="26669" y="462280"/>
                  </a:lnTo>
                  <a:close/>
                </a:path>
                <a:path w="26670" h="1066800">
                  <a:moveTo>
                    <a:pt x="26669" y="464820"/>
                  </a:moveTo>
                  <a:lnTo>
                    <a:pt x="0" y="464820"/>
                  </a:lnTo>
                  <a:lnTo>
                    <a:pt x="0" y="471170"/>
                  </a:lnTo>
                  <a:lnTo>
                    <a:pt x="26669" y="471170"/>
                  </a:lnTo>
                  <a:lnTo>
                    <a:pt x="26669" y="464820"/>
                  </a:lnTo>
                  <a:close/>
                </a:path>
                <a:path w="26670" h="1066800">
                  <a:moveTo>
                    <a:pt x="26669" y="471170"/>
                  </a:moveTo>
                  <a:lnTo>
                    <a:pt x="0" y="471170"/>
                  </a:lnTo>
                  <a:lnTo>
                    <a:pt x="0" y="496570"/>
                  </a:lnTo>
                  <a:lnTo>
                    <a:pt x="26669" y="496570"/>
                  </a:lnTo>
                  <a:lnTo>
                    <a:pt x="26669" y="471170"/>
                  </a:lnTo>
                  <a:close/>
                </a:path>
                <a:path w="26670" h="1066800">
                  <a:moveTo>
                    <a:pt x="26669" y="496570"/>
                  </a:moveTo>
                  <a:lnTo>
                    <a:pt x="0" y="496570"/>
                  </a:lnTo>
                  <a:lnTo>
                    <a:pt x="0" y="502920"/>
                  </a:lnTo>
                  <a:lnTo>
                    <a:pt x="26669" y="502920"/>
                  </a:lnTo>
                  <a:lnTo>
                    <a:pt x="26669" y="496570"/>
                  </a:lnTo>
                  <a:close/>
                </a:path>
                <a:path w="26670" h="1066800">
                  <a:moveTo>
                    <a:pt x="26669" y="502920"/>
                  </a:moveTo>
                  <a:lnTo>
                    <a:pt x="0" y="502920"/>
                  </a:lnTo>
                  <a:lnTo>
                    <a:pt x="0" y="515620"/>
                  </a:lnTo>
                  <a:lnTo>
                    <a:pt x="26669" y="515620"/>
                  </a:lnTo>
                  <a:lnTo>
                    <a:pt x="26669" y="502920"/>
                  </a:lnTo>
                  <a:close/>
                </a:path>
                <a:path w="26670" h="1066800">
                  <a:moveTo>
                    <a:pt x="26669" y="515620"/>
                  </a:moveTo>
                  <a:lnTo>
                    <a:pt x="0" y="515620"/>
                  </a:lnTo>
                  <a:lnTo>
                    <a:pt x="0" y="532130"/>
                  </a:lnTo>
                  <a:lnTo>
                    <a:pt x="26669" y="532130"/>
                  </a:lnTo>
                  <a:lnTo>
                    <a:pt x="26669" y="515620"/>
                  </a:lnTo>
                  <a:close/>
                </a:path>
                <a:path w="26670" h="1066800">
                  <a:moveTo>
                    <a:pt x="26669" y="532130"/>
                  </a:moveTo>
                  <a:lnTo>
                    <a:pt x="0" y="532130"/>
                  </a:lnTo>
                  <a:lnTo>
                    <a:pt x="0" y="534670"/>
                  </a:lnTo>
                  <a:lnTo>
                    <a:pt x="26669" y="534670"/>
                  </a:lnTo>
                  <a:lnTo>
                    <a:pt x="26669" y="532130"/>
                  </a:lnTo>
                  <a:close/>
                </a:path>
                <a:path w="26670" h="1066800">
                  <a:moveTo>
                    <a:pt x="26669" y="534670"/>
                  </a:moveTo>
                  <a:lnTo>
                    <a:pt x="0" y="534670"/>
                  </a:lnTo>
                  <a:lnTo>
                    <a:pt x="0" y="538480"/>
                  </a:lnTo>
                  <a:lnTo>
                    <a:pt x="26669" y="538480"/>
                  </a:lnTo>
                  <a:lnTo>
                    <a:pt x="26669" y="534670"/>
                  </a:lnTo>
                  <a:close/>
                </a:path>
                <a:path w="26670" h="1066800">
                  <a:moveTo>
                    <a:pt x="26669" y="538480"/>
                  </a:moveTo>
                  <a:lnTo>
                    <a:pt x="0" y="538480"/>
                  </a:lnTo>
                  <a:lnTo>
                    <a:pt x="0" y="541019"/>
                  </a:lnTo>
                  <a:lnTo>
                    <a:pt x="26669" y="541019"/>
                  </a:lnTo>
                  <a:lnTo>
                    <a:pt x="26669" y="538480"/>
                  </a:lnTo>
                  <a:close/>
                </a:path>
                <a:path w="26670" h="1066800">
                  <a:moveTo>
                    <a:pt x="26669" y="541020"/>
                  </a:moveTo>
                  <a:lnTo>
                    <a:pt x="0" y="541020"/>
                  </a:lnTo>
                  <a:lnTo>
                    <a:pt x="0" y="544830"/>
                  </a:lnTo>
                  <a:lnTo>
                    <a:pt x="26669" y="544830"/>
                  </a:lnTo>
                  <a:lnTo>
                    <a:pt x="26669" y="541020"/>
                  </a:lnTo>
                  <a:close/>
                </a:path>
                <a:path w="26670" h="1066800">
                  <a:moveTo>
                    <a:pt x="26669" y="544830"/>
                  </a:moveTo>
                  <a:lnTo>
                    <a:pt x="0" y="544830"/>
                  </a:lnTo>
                  <a:lnTo>
                    <a:pt x="0" y="551180"/>
                  </a:lnTo>
                  <a:lnTo>
                    <a:pt x="26669" y="551180"/>
                  </a:lnTo>
                  <a:lnTo>
                    <a:pt x="26669" y="544830"/>
                  </a:lnTo>
                  <a:close/>
                </a:path>
                <a:path w="26670" h="1066800">
                  <a:moveTo>
                    <a:pt x="26669" y="551180"/>
                  </a:moveTo>
                  <a:lnTo>
                    <a:pt x="0" y="551180"/>
                  </a:lnTo>
                  <a:lnTo>
                    <a:pt x="0" y="560070"/>
                  </a:lnTo>
                  <a:lnTo>
                    <a:pt x="26669" y="560070"/>
                  </a:lnTo>
                  <a:lnTo>
                    <a:pt x="26669" y="551180"/>
                  </a:lnTo>
                  <a:close/>
                </a:path>
                <a:path w="26670" h="1066800">
                  <a:moveTo>
                    <a:pt x="26669" y="560070"/>
                  </a:moveTo>
                  <a:lnTo>
                    <a:pt x="0" y="560070"/>
                  </a:lnTo>
                  <a:lnTo>
                    <a:pt x="0" y="572770"/>
                  </a:lnTo>
                  <a:lnTo>
                    <a:pt x="26669" y="572770"/>
                  </a:lnTo>
                  <a:lnTo>
                    <a:pt x="26669" y="560070"/>
                  </a:lnTo>
                  <a:close/>
                </a:path>
                <a:path w="26670" h="1066800">
                  <a:moveTo>
                    <a:pt x="26669" y="572770"/>
                  </a:moveTo>
                  <a:lnTo>
                    <a:pt x="0" y="572770"/>
                  </a:lnTo>
                  <a:lnTo>
                    <a:pt x="0" y="582930"/>
                  </a:lnTo>
                  <a:lnTo>
                    <a:pt x="26669" y="582930"/>
                  </a:lnTo>
                  <a:lnTo>
                    <a:pt x="26669" y="572770"/>
                  </a:lnTo>
                  <a:close/>
                </a:path>
                <a:path w="26670" h="1066800">
                  <a:moveTo>
                    <a:pt x="26669" y="582930"/>
                  </a:moveTo>
                  <a:lnTo>
                    <a:pt x="0" y="582930"/>
                  </a:lnTo>
                  <a:lnTo>
                    <a:pt x="0" y="585470"/>
                  </a:lnTo>
                  <a:lnTo>
                    <a:pt x="26669" y="585470"/>
                  </a:lnTo>
                  <a:lnTo>
                    <a:pt x="26669" y="582930"/>
                  </a:lnTo>
                  <a:close/>
                </a:path>
                <a:path w="26670" h="1066800">
                  <a:moveTo>
                    <a:pt x="26669" y="585470"/>
                  </a:moveTo>
                  <a:lnTo>
                    <a:pt x="0" y="585470"/>
                  </a:lnTo>
                  <a:lnTo>
                    <a:pt x="0" y="591820"/>
                  </a:lnTo>
                  <a:lnTo>
                    <a:pt x="26669" y="591820"/>
                  </a:lnTo>
                  <a:lnTo>
                    <a:pt x="26669" y="585470"/>
                  </a:lnTo>
                  <a:close/>
                </a:path>
                <a:path w="26670" h="1066800">
                  <a:moveTo>
                    <a:pt x="26669" y="591820"/>
                  </a:moveTo>
                  <a:lnTo>
                    <a:pt x="0" y="591820"/>
                  </a:lnTo>
                  <a:lnTo>
                    <a:pt x="0" y="595630"/>
                  </a:lnTo>
                  <a:lnTo>
                    <a:pt x="26669" y="595630"/>
                  </a:lnTo>
                  <a:lnTo>
                    <a:pt x="26669" y="591820"/>
                  </a:lnTo>
                  <a:close/>
                </a:path>
                <a:path w="26670" h="1066800">
                  <a:moveTo>
                    <a:pt x="26669" y="595630"/>
                  </a:moveTo>
                  <a:lnTo>
                    <a:pt x="0" y="595630"/>
                  </a:lnTo>
                  <a:lnTo>
                    <a:pt x="0" y="601980"/>
                  </a:lnTo>
                  <a:lnTo>
                    <a:pt x="26669" y="601980"/>
                  </a:lnTo>
                  <a:lnTo>
                    <a:pt x="26669" y="595630"/>
                  </a:lnTo>
                  <a:close/>
                </a:path>
                <a:path w="26670" h="1066800">
                  <a:moveTo>
                    <a:pt x="26669" y="601980"/>
                  </a:moveTo>
                  <a:lnTo>
                    <a:pt x="0" y="601980"/>
                  </a:lnTo>
                  <a:lnTo>
                    <a:pt x="0" y="604520"/>
                  </a:lnTo>
                  <a:lnTo>
                    <a:pt x="26669" y="604520"/>
                  </a:lnTo>
                  <a:lnTo>
                    <a:pt x="26669" y="601980"/>
                  </a:lnTo>
                  <a:close/>
                </a:path>
                <a:path w="26670" h="1066800">
                  <a:moveTo>
                    <a:pt x="26669" y="604520"/>
                  </a:moveTo>
                  <a:lnTo>
                    <a:pt x="0" y="604520"/>
                  </a:lnTo>
                  <a:lnTo>
                    <a:pt x="0" y="608330"/>
                  </a:lnTo>
                  <a:lnTo>
                    <a:pt x="26669" y="608330"/>
                  </a:lnTo>
                  <a:lnTo>
                    <a:pt x="26669" y="604520"/>
                  </a:lnTo>
                  <a:close/>
                </a:path>
                <a:path w="26670" h="1066800">
                  <a:moveTo>
                    <a:pt x="26669" y="608330"/>
                  </a:moveTo>
                  <a:lnTo>
                    <a:pt x="0" y="608330"/>
                  </a:lnTo>
                  <a:lnTo>
                    <a:pt x="0" y="610870"/>
                  </a:lnTo>
                  <a:lnTo>
                    <a:pt x="26669" y="610870"/>
                  </a:lnTo>
                  <a:lnTo>
                    <a:pt x="26669" y="608330"/>
                  </a:lnTo>
                  <a:close/>
                </a:path>
                <a:path w="26670" h="1066800">
                  <a:moveTo>
                    <a:pt x="26669" y="610870"/>
                  </a:moveTo>
                  <a:lnTo>
                    <a:pt x="0" y="610870"/>
                  </a:lnTo>
                  <a:lnTo>
                    <a:pt x="0" y="617220"/>
                  </a:lnTo>
                  <a:lnTo>
                    <a:pt x="26669" y="617220"/>
                  </a:lnTo>
                  <a:lnTo>
                    <a:pt x="26669" y="610870"/>
                  </a:lnTo>
                  <a:close/>
                </a:path>
                <a:path w="26670" h="1066800">
                  <a:moveTo>
                    <a:pt x="26669" y="617220"/>
                  </a:moveTo>
                  <a:lnTo>
                    <a:pt x="0" y="617220"/>
                  </a:lnTo>
                  <a:lnTo>
                    <a:pt x="0" y="636270"/>
                  </a:lnTo>
                  <a:lnTo>
                    <a:pt x="26669" y="636270"/>
                  </a:lnTo>
                  <a:lnTo>
                    <a:pt x="26669" y="617220"/>
                  </a:lnTo>
                  <a:close/>
                </a:path>
                <a:path w="26670" h="1066800">
                  <a:moveTo>
                    <a:pt x="26669" y="636270"/>
                  </a:moveTo>
                  <a:lnTo>
                    <a:pt x="0" y="636270"/>
                  </a:lnTo>
                  <a:lnTo>
                    <a:pt x="0" y="640080"/>
                  </a:lnTo>
                  <a:lnTo>
                    <a:pt x="26669" y="640080"/>
                  </a:lnTo>
                  <a:lnTo>
                    <a:pt x="26669" y="636270"/>
                  </a:lnTo>
                  <a:close/>
                </a:path>
                <a:path w="26670" h="1066800">
                  <a:moveTo>
                    <a:pt x="26669" y="640080"/>
                  </a:moveTo>
                  <a:lnTo>
                    <a:pt x="0" y="640080"/>
                  </a:lnTo>
                  <a:lnTo>
                    <a:pt x="0" y="652780"/>
                  </a:lnTo>
                  <a:lnTo>
                    <a:pt x="26669" y="652780"/>
                  </a:lnTo>
                  <a:lnTo>
                    <a:pt x="26669" y="640080"/>
                  </a:lnTo>
                  <a:close/>
                </a:path>
                <a:path w="26670" h="1066800">
                  <a:moveTo>
                    <a:pt x="26669" y="652780"/>
                  </a:moveTo>
                  <a:lnTo>
                    <a:pt x="0" y="652780"/>
                  </a:lnTo>
                  <a:lnTo>
                    <a:pt x="0" y="661670"/>
                  </a:lnTo>
                  <a:lnTo>
                    <a:pt x="26669" y="661670"/>
                  </a:lnTo>
                  <a:lnTo>
                    <a:pt x="26669" y="652780"/>
                  </a:lnTo>
                  <a:close/>
                </a:path>
                <a:path w="26670" h="1066800">
                  <a:moveTo>
                    <a:pt x="26669" y="661670"/>
                  </a:moveTo>
                  <a:lnTo>
                    <a:pt x="0" y="661670"/>
                  </a:lnTo>
                  <a:lnTo>
                    <a:pt x="0" y="665480"/>
                  </a:lnTo>
                  <a:lnTo>
                    <a:pt x="26669" y="665480"/>
                  </a:lnTo>
                  <a:lnTo>
                    <a:pt x="26669" y="661670"/>
                  </a:lnTo>
                  <a:close/>
                </a:path>
                <a:path w="26670" h="1066800">
                  <a:moveTo>
                    <a:pt x="26669" y="665480"/>
                  </a:moveTo>
                  <a:lnTo>
                    <a:pt x="0" y="665480"/>
                  </a:lnTo>
                  <a:lnTo>
                    <a:pt x="0" y="680720"/>
                  </a:lnTo>
                  <a:lnTo>
                    <a:pt x="26669" y="680720"/>
                  </a:lnTo>
                  <a:lnTo>
                    <a:pt x="26669" y="665480"/>
                  </a:lnTo>
                  <a:close/>
                </a:path>
                <a:path w="26670" h="1066800">
                  <a:moveTo>
                    <a:pt x="26669" y="680720"/>
                  </a:moveTo>
                  <a:lnTo>
                    <a:pt x="0" y="680720"/>
                  </a:lnTo>
                  <a:lnTo>
                    <a:pt x="0" y="687070"/>
                  </a:lnTo>
                  <a:lnTo>
                    <a:pt x="26669" y="687070"/>
                  </a:lnTo>
                  <a:lnTo>
                    <a:pt x="26669" y="680720"/>
                  </a:lnTo>
                  <a:close/>
                </a:path>
                <a:path w="26670" h="1066800">
                  <a:moveTo>
                    <a:pt x="26669" y="687070"/>
                  </a:moveTo>
                  <a:lnTo>
                    <a:pt x="0" y="687070"/>
                  </a:lnTo>
                  <a:lnTo>
                    <a:pt x="0" y="690880"/>
                  </a:lnTo>
                  <a:lnTo>
                    <a:pt x="26669" y="690880"/>
                  </a:lnTo>
                  <a:lnTo>
                    <a:pt x="26669" y="687070"/>
                  </a:lnTo>
                  <a:close/>
                </a:path>
                <a:path w="26670" h="1066800">
                  <a:moveTo>
                    <a:pt x="26669" y="690880"/>
                  </a:moveTo>
                  <a:lnTo>
                    <a:pt x="0" y="690880"/>
                  </a:lnTo>
                  <a:lnTo>
                    <a:pt x="0" y="693420"/>
                  </a:lnTo>
                  <a:lnTo>
                    <a:pt x="26669" y="693420"/>
                  </a:lnTo>
                  <a:lnTo>
                    <a:pt x="26669" y="690880"/>
                  </a:lnTo>
                  <a:close/>
                </a:path>
                <a:path w="26670" h="1066800">
                  <a:moveTo>
                    <a:pt x="26669" y="693420"/>
                  </a:moveTo>
                  <a:lnTo>
                    <a:pt x="0" y="693420"/>
                  </a:lnTo>
                  <a:lnTo>
                    <a:pt x="0" y="697230"/>
                  </a:lnTo>
                  <a:lnTo>
                    <a:pt x="26669" y="697230"/>
                  </a:lnTo>
                  <a:lnTo>
                    <a:pt x="26669" y="693420"/>
                  </a:lnTo>
                  <a:close/>
                </a:path>
                <a:path w="26670" h="1066800">
                  <a:moveTo>
                    <a:pt x="26669" y="697230"/>
                  </a:moveTo>
                  <a:lnTo>
                    <a:pt x="0" y="697230"/>
                  </a:lnTo>
                  <a:lnTo>
                    <a:pt x="0" y="703580"/>
                  </a:lnTo>
                  <a:lnTo>
                    <a:pt x="26669" y="703580"/>
                  </a:lnTo>
                  <a:lnTo>
                    <a:pt x="26669" y="697230"/>
                  </a:lnTo>
                  <a:close/>
                </a:path>
                <a:path w="26670" h="1066800">
                  <a:moveTo>
                    <a:pt x="26669" y="703580"/>
                  </a:moveTo>
                  <a:lnTo>
                    <a:pt x="0" y="703580"/>
                  </a:lnTo>
                  <a:lnTo>
                    <a:pt x="0" y="706120"/>
                  </a:lnTo>
                  <a:lnTo>
                    <a:pt x="26669" y="706120"/>
                  </a:lnTo>
                  <a:lnTo>
                    <a:pt x="26669" y="703580"/>
                  </a:lnTo>
                  <a:close/>
                </a:path>
                <a:path w="26670" h="1066800">
                  <a:moveTo>
                    <a:pt x="26669" y="706120"/>
                  </a:moveTo>
                  <a:lnTo>
                    <a:pt x="0" y="706120"/>
                  </a:lnTo>
                  <a:lnTo>
                    <a:pt x="0" y="712470"/>
                  </a:lnTo>
                  <a:lnTo>
                    <a:pt x="26669" y="712470"/>
                  </a:lnTo>
                  <a:lnTo>
                    <a:pt x="26669" y="706120"/>
                  </a:lnTo>
                  <a:close/>
                </a:path>
                <a:path w="26670" h="1066800">
                  <a:moveTo>
                    <a:pt x="26669" y="712470"/>
                  </a:moveTo>
                  <a:lnTo>
                    <a:pt x="0" y="712470"/>
                  </a:lnTo>
                  <a:lnTo>
                    <a:pt x="0" y="725170"/>
                  </a:lnTo>
                  <a:lnTo>
                    <a:pt x="26669" y="725170"/>
                  </a:lnTo>
                  <a:lnTo>
                    <a:pt x="26669" y="712470"/>
                  </a:lnTo>
                  <a:close/>
                </a:path>
                <a:path w="26670" h="1066800">
                  <a:moveTo>
                    <a:pt x="26669" y="1061720"/>
                  </a:moveTo>
                  <a:lnTo>
                    <a:pt x="0" y="1061720"/>
                  </a:lnTo>
                  <a:lnTo>
                    <a:pt x="0" y="1066800"/>
                  </a:lnTo>
                  <a:lnTo>
                    <a:pt x="26669" y="1066800"/>
                  </a:lnTo>
                  <a:lnTo>
                    <a:pt x="26669" y="1061720"/>
                  </a:lnTo>
                  <a:close/>
                </a:path>
                <a:path w="26670" h="1066800">
                  <a:moveTo>
                    <a:pt x="26669" y="1055370"/>
                  </a:moveTo>
                  <a:lnTo>
                    <a:pt x="0" y="1055370"/>
                  </a:lnTo>
                  <a:lnTo>
                    <a:pt x="0" y="1060450"/>
                  </a:lnTo>
                  <a:lnTo>
                    <a:pt x="26669" y="1060450"/>
                  </a:lnTo>
                  <a:lnTo>
                    <a:pt x="26669" y="1055370"/>
                  </a:lnTo>
                  <a:close/>
                </a:path>
                <a:path w="26670" h="1066800">
                  <a:moveTo>
                    <a:pt x="26669" y="1049020"/>
                  </a:moveTo>
                  <a:lnTo>
                    <a:pt x="0" y="1049020"/>
                  </a:lnTo>
                  <a:lnTo>
                    <a:pt x="0" y="1054100"/>
                  </a:lnTo>
                  <a:lnTo>
                    <a:pt x="26669" y="1054100"/>
                  </a:lnTo>
                  <a:lnTo>
                    <a:pt x="26669" y="1049020"/>
                  </a:lnTo>
                  <a:close/>
                </a:path>
                <a:path w="26670" h="1066800">
                  <a:moveTo>
                    <a:pt x="26669" y="1042670"/>
                  </a:moveTo>
                  <a:lnTo>
                    <a:pt x="0" y="1042670"/>
                  </a:lnTo>
                  <a:lnTo>
                    <a:pt x="0" y="1047750"/>
                  </a:lnTo>
                  <a:lnTo>
                    <a:pt x="26669" y="1047750"/>
                  </a:lnTo>
                  <a:lnTo>
                    <a:pt x="26669" y="1042670"/>
                  </a:lnTo>
                  <a:close/>
                </a:path>
                <a:path w="26670" h="1066800">
                  <a:moveTo>
                    <a:pt x="26669" y="1036320"/>
                  </a:moveTo>
                  <a:lnTo>
                    <a:pt x="0" y="1036320"/>
                  </a:lnTo>
                  <a:lnTo>
                    <a:pt x="0" y="1041400"/>
                  </a:lnTo>
                  <a:lnTo>
                    <a:pt x="26669" y="1041400"/>
                  </a:lnTo>
                  <a:lnTo>
                    <a:pt x="26669" y="1036320"/>
                  </a:lnTo>
                  <a:close/>
                </a:path>
                <a:path w="26670" h="1066800">
                  <a:moveTo>
                    <a:pt x="26669" y="1029970"/>
                  </a:moveTo>
                  <a:lnTo>
                    <a:pt x="0" y="1029970"/>
                  </a:lnTo>
                  <a:lnTo>
                    <a:pt x="0" y="1035050"/>
                  </a:lnTo>
                  <a:lnTo>
                    <a:pt x="26669" y="1035050"/>
                  </a:lnTo>
                  <a:lnTo>
                    <a:pt x="26669" y="1029970"/>
                  </a:lnTo>
                  <a:close/>
                </a:path>
                <a:path w="26670" h="1066800">
                  <a:moveTo>
                    <a:pt x="26669" y="1023620"/>
                  </a:moveTo>
                  <a:lnTo>
                    <a:pt x="0" y="1023620"/>
                  </a:lnTo>
                  <a:lnTo>
                    <a:pt x="0" y="1028700"/>
                  </a:lnTo>
                  <a:lnTo>
                    <a:pt x="26669" y="1028700"/>
                  </a:lnTo>
                  <a:lnTo>
                    <a:pt x="26669" y="1023620"/>
                  </a:lnTo>
                  <a:close/>
                </a:path>
                <a:path w="26670" h="1066800">
                  <a:moveTo>
                    <a:pt x="26669" y="1017270"/>
                  </a:moveTo>
                  <a:lnTo>
                    <a:pt x="0" y="1017270"/>
                  </a:lnTo>
                  <a:lnTo>
                    <a:pt x="0" y="1022350"/>
                  </a:lnTo>
                  <a:lnTo>
                    <a:pt x="26669" y="1022350"/>
                  </a:lnTo>
                  <a:lnTo>
                    <a:pt x="26669" y="1017270"/>
                  </a:lnTo>
                  <a:close/>
                </a:path>
                <a:path w="26670" h="1066800">
                  <a:moveTo>
                    <a:pt x="26669" y="1010920"/>
                  </a:moveTo>
                  <a:lnTo>
                    <a:pt x="0" y="1010920"/>
                  </a:lnTo>
                  <a:lnTo>
                    <a:pt x="0" y="1016000"/>
                  </a:lnTo>
                  <a:lnTo>
                    <a:pt x="26669" y="1016000"/>
                  </a:lnTo>
                  <a:lnTo>
                    <a:pt x="26669" y="1010920"/>
                  </a:lnTo>
                  <a:close/>
                </a:path>
                <a:path w="26670" h="1066800">
                  <a:moveTo>
                    <a:pt x="26669" y="1004570"/>
                  </a:moveTo>
                  <a:lnTo>
                    <a:pt x="0" y="1004570"/>
                  </a:lnTo>
                  <a:lnTo>
                    <a:pt x="0" y="1009650"/>
                  </a:lnTo>
                  <a:lnTo>
                    <a:pt x="26669" y="1009650"/>
                  </a:lnTo>
                  <a:lnTo>
                    <a:pt x="26669" y="1004570"/>
                  </a:lnTo>
                  <a:close/>
                </a:path>
                <a:path w="26670" h="1066800">
                  <a:moveTo>
                    <a:pt x="26669" y="998220"/>
                  </a:moveTo>
                  <a:lnTo>
                    <a:pt x="0" y="998220"/>
                  </a:lnTo>
                  <a:lnTo>
                    <a:pt x="0" y="1003300"/>
                  </a:lnTo>
                  <a:lnTo>
                    <a:pt x="26669" y="1003300"/>
                  </a:lnTo>
                  <a:lnTo>
                    <a:pt x="26669" y="998220"/>
                  </a:lnTo>
                  <a:close/>
                </a:path>
                <a:path w="26670" h="1066800">
                  <a:moveTo>
                    <a:pt x="26669" y="991870"/>
                  </a:moveTo>
                  <a:lnTo>
                    <a:pt x="0" y="991870"/>
                  </a:lnTo>
                  <a:lnTo>
                    <a:pt x="0" y="996950"/>
                  </a:lnTo>
                  <a:lnTo>
                    <a:pt x="26669" y="996950"/>
                  </a:lnTo>
                  <a:lnTo>
                    <a:pt x="26669" y="991870"/>
                  </a:lnTo>
                  <a:close/>
                </a:path>
                <a:path w="26670" h="1066800">
                  <a:moveTo>
                    <a:pt x="26669" y="985520"/>
                  </a:moveTo>
                  <a:lnTo>
                    <a:pt x="0" y="985520"/>
                  </a:lnTo>
                  <a:lnTo>
                    <a:pt x="0" y="990600"/>
                  </a:lnTo>
                  <a:lnTo>
                    <a:pt x="26669" y="990600"/>
                  </a:lnTo>
                  <a:lnTo>
                    <a:pt x="26669" y="985520"/>
                  </a:lnTo>
                  <a:close/>
                </a:path>
                <a:path w="26670" h="1066800">
                  <a:moveTo>
                    <a:pt x="26669" y="979170"/>
                  </a:moveTo>
                  <a:lnTo>
                    <a:pt x="0" y="979170"/>
                  </a:lnTo>
                  <a:lnTo>
                    <a:pt x="0" y="984250"/>
                  </a:lnTo>
                  <a:lnTo>
                    <a:pt x="26669" y="984250"/>
                  </a:lnTo>
                  <a:lnTo>
                    <a:pt x="26669" y="979170"/>
                  </a:lnTo>
                  <a:close/>
                </a:path>
                <a:path w="26670" h="1066800">
                  <a:moveTo>
                    <a:pt x="26669" y="972820"/>
                  </a:moveTo>
                  <a:lnTo>
                    <a:pt x="0" y="972820"/>
                  </a:lnTo>
                  <a:lnTo>
                    <a:pt x="0" y="977900"/>
                  </a:lnTo>
                  <a:lnTo>
                    <a:pt x="26669" y="977900"/>
                  </a:lnTo>
                  <a:lnTo>
                    <a:pt x="26669" y="972820"/>
                  </a:lnTo>
                  <a:close/>
                </a:path>
                <a:path w="26670" h="1066800">
                  <a:moveTo>
                    <a:pt x="26669" y="966470"/>
                  </a:moveTo>
                  <a:lnTo>
                    <a:pt x="0" y="966470"/>
                  </a:lnTo>
                  <a:lnTo>
                    <a:pt x="0" y="971550"/>
                  </a:lnTo>
                  <a:lnTo>
                    <a:pt x="26669" y="971550"/>
                  </a:lnTo>
                  <a:lnTo>
                    <a:pt x="26669" y="966470"/>
                  </a:lnTo>
                  <a:close/>
                </a:path>
                <a:path w="26670" h="1066800">
                  <a:moveTo>
                    <a:pt x="26669" y="960120"/>
                  </a:moveTo>
                  <a:lnTo>
                    <a:pt x="0" y="960120"/>
                  </a:lnTo>
                  <a:lnTo>
                    <a:pt x="0" y="965200"/>
                  </a:lnTo>
                  <a:lnTo>
                    <a:pt x="26669" y="965200"/>
                  </a:lnTo>
                  <a:lnTo>
                    <a:pt x="26669" y="960120"/>
                  </a:lnTo>
                  <a:close/>
                </a:path>
                <a:path w="26670" h="1066800">
                  <a:moveTo>
                    <a:pt x="26669" y="953770"/>
                  </a:moveTo>
                  <a:lnTo>
                    <a:pt x="0" y="953770"/>
                  </a:lnTo>
                  <a:lnTo>
                    <a:pt x="0" y="958850"/>
                  </a:lnTo>
                  <a:lnTo>
                    <a:pt x="26669" y="958850"/>
                  </a:lnTo>
                  <a:lnTo>
                    <a:pt x="26669" y="953770"/>
                  </a:lnTo>
                  <a:close/>
                </a:path>
                <a:path w="26670" h="1066800">
                  <a:moveTo>
                    <a:pt x="26669" y="947420"/>
                  </a:moveTo>
                  <a:lnTo>
                    <a:pt x="0" y="947420"/>
                  </a:lnTo>
                  <a:lnTo>
                    <a:pt x="0" y="952500"/>
                  </a:lnTo>
                  <a:lnTo>
                    <a:pt x="26669" y="952500"/>
                  </a:lnTo>
                  <a:lnTo>
                    <a:pt x="26669" y="947420"/>
                  </a:lnTo>
                  <a:close/>
                </a:path>
                <a:path w="26670" h="1066800">
                  <a:moveTo>
                    <a:pt x="26669" y="941070"/>
                  </a:moveTo>
                  <a:lnTo>
                    <a:pt x="0" y="941070"/>
                  </a:lnTo>
                  <a:lnTo>
                    <a:pt x="0" y="946150"/>
                  </a:lnTo>
                  <a:lnTo>
                    <a:pt x="26669" y="946150"/>
                  </a:lnTo>
                  <a:lnTo>
                    <a:pt x="26669" y="941070"/>
                  </a:lnTo>
                  <a:close/>
                </a:path>
                <a:path w="26670" h="1066800">
                  <a:moveTo>
                    <a:pt x="26669" y="934720"/>
                  </a:moveTo>
                  <a:lnTo>
                    <a:pt x="0" y="934720"/>
                  </a:lnTo>
                  <a:lnTo>
                    <a:pt x="0" y="939800"/>
                  </a:lnTo>
                  <a:lnTo>
                    <a:pt x="26669" y="939800"/>
                  </a:lnTo>
                  <a:lnTo>
                    <a:pt x="26669" y="934720"/>
                  </a:lnTo>
                  <a:close/>
                </a:path>
                <a:path w="26670" h="1066800">
                  <a:moveTo>
                    <a:pt x="26669" y="928370"/>
                  </a:moveTo>
                  <a:lnTo>
                    <a:pt x="0" y="928370"/>
                  </a:lnTo>
                  <a:lnTo>
                    <a:pt x="0" y="933450"/>
                  </a:lnTo>
                  <a:lnTo>
                    <a:pt x="26669" y="933450"/>
                  </a:lnTo>
                  <a:lnTo>
                    <a:pt x="26669" y="928370"/>
                  </a:lnTo>
                  <a:close/>
                </a:path>
                <a:path w="26670" h="1066800">
                  <a:moveTo>
                    <a:pt x="26669" y="922020"/>
                  </a:moveTo>
                  <a:lnTo>
                    <a:pt x="0" y="922020"/>
                  </a:lnTo>
                  <a:lnTo>
                    <a:pt x="0" y="927100"/>
                  </a:lnTo>
                  <a:lnTo>
                    <a:pt x="26669" y="927100"/>
                  </a:lnTo>
                  <a:lnTo>
                    <a:pt x="26669" y="922020"/>
                  </a:lnTo>
                  <a:close/>
                </a:path>
                <a:path w="26670" h="1066800">
                  <a:moveTo>
                    <a:pt x="26669" y="915670"/>
                  </a:moveTo>
                  <a:lnTo>
                    <a:pt x="0" y="915670"/>
                  </a:lnTo>
                  <a:lnTo>
                    <a:pt x="0" y="920750"/>
                  </a:lnTo>
                  <a:lnTo>
                    <a:pt x="26669" y="920750"/>
                  </a:lnTo>
                  <a:lnTo>
                    <a:pt x="26669" y="915670"/>
                  </a:lnTo>
                  <a:close/>
                </a:path>
                <a:path w="26670" h="1066800">
                  <a:moveTo>
                    <a:pt x="26669" y="909320"/>
                  </a:moveTo>
                  <a:lnTo>
                    <a:pt x="0" y="909320"/>
                  </a:lnTo>
                  <a:lnTo>
                    <a:pt x="0" y="914400"/>
                  </a:lnTo>
                  <a:lnTo>
                    <a:pt x="26669" y="914400"/>
                  </a:lnTo>
                  <a:lnTo>
                    <a:pt x="26669" y="909320"/>
                  </a:lnTo>
                  <a:close/>
                </a:path>
                <a:path w="26670" h="1066800">
                  <a:moveTo>
                    <a:pt x="26669" y="902970"/>
                  </a:moveTo>
                  <a:lnTo>
                    <a:pt x="0" y="902970"/>
                  </a:lnTo>
                  <a:lnTo>
                    <a:pt x="0" y="908050"/>
                  </a:lnTo>
                  <a:lnTo>
                    <a:pt x="26669" y="908050"/>
                  </a:lnTo>
                  <a:lnTo>
                    <a:pt x="26669" y="902970"/>
                  </a:lnTo>
                  <a:close/>
                </a:path>
                <a:path w="26670" h="1066800">
                  <a:moveTo>
                    <a:pt x="26669" y="896620"/>
                  </a:moveTo>
                  <a:lnTo>
                    <a:pt x="0" y="896620"/>
                  </a:lnTo>
                  <a:lnTo>
                    <a:pt x="0" y="901700"/>
                  </a:lnTo>
                  <a:lnTo>
                    <a:pt x="26669" y="901700"/>
                  </a:lnTo>
                  <a:lnTo>
                    <a:pt x="26669" y="896620"/>
                  </a:lnTo>
                  <a:close/>
                </a:path>
                <a:path w="26670" h="1066800">
                  <a:moveTo>
                    <a:pt x="26669" y="890270"/>
                  </a:moveTo>
                  <a:lnTo>
                    <a:pt x="0" y="890270"/>
                  </a:lnTo>
                  <a:lnTo>
                    <a:pt x="0" y="895350"/>
                  </a:lnTo>
                  <a:lnTo>
                    <a:pt x="26669" y="895350"/>
                  </a:lnTo>
                  <a:lnTo>
                    <a:pt x="26669" y="890270"/>
                  </a:lnTo>
                  <a:close/>
                </a:path>
                <a:path w="26670" h="1066800">
                  <a:moveTo>
                    <a:pt x="26669" y="883920"/>
                  </a:moveTo>
                  <a:lnTo>
                    <a:pt x="0" y="883920"/>
                  </a:lnTo>
                  <a:lnTo>
                    <a:pt x="0" y="889000"/>
                  </a:lnTo>
                  <a:lnTo>
                    <a:pt x="26669" y="889000"/>
                  </a:lnTo>
                  <a:lnTo>
                    <a:pt x="26669" y="883920"/>
                  </a:lnTo>
                  <a:close/>
                </a:path>
                <a:path w="26670" h="1066800">
                  <a:moveTo>
                    <a:pt x="26669" y="877570"/>
                  </a:moveTo>
                  <a:lnTo>
                    <a:pt x="0" y="877570"/>
                  </a:lnTo>
                  <a:lnTo>
                    <a:pt x="0" y="882650"/>
                  </a:lnTo>
                  <a:lnTo>
                    <a:pt x="26669" y="882650"/>
                  </a:lnTo>
                  <a:lnTo>
                    <a:pt x="26669" y="877570"/>
                  </a:lnTo>
                  <a:close/>
                </a:path>
                <a:path w="26670" h="1066800">
                  <a:moveTo>
                    <a:pt x="26669" y="871220"/>
                  </a:moveTo>
                  <a:lnTo>
                    <a:pt x="0" y="871220"/>
                  </a:lnTo>
                  <a:lnTo>
                    <a:pt x="0" y="876300"/>
                  </a:lnTo>
                  <a:lnTo>
                    <a:pt x="26669" y="876300"/>
                  </a:lnTo>
                  <a:lnTo>
                    <a:pt x="26669" y="871220"/>
                  </a:lnTo>
                  <a:close/>
                </a:path>
                <a:path w="26670" h="1066800">
                  <a:moveTo>
                    <a:pt x="26669" y="864870"/>
                  </a:moveTo>
                  <a:lnTo>
                    <a:pt x="0" y="864870"/>
                  </a:lnTo>
                  <a:lnTo>
                    <a:pt x="0" y="869950"/>
                  </a:lnTo>
                  <a:lnTo>
                    <a:pt x="26669" y="869950"/>
                  </a:lnTo>
                  <a:lnTo>
                    <a:pt x="26669" y="864870"/>
                  </a:lnTo>
                  <a:close/>
                </a:path>
                <a:path w="26670" h="1066800">
                  <a:moveTo>
                    <a:pt x="26669" y="858520"/>
                  </a:moveTo>
                  <a:lnTo>
                    <a:pt x="0" y="858520"/>
                  </a:lnTo>
                  <a:lnTo>
                    <a:pt x="0" y="863600"/>
                  </a:lnTo>
                  <a:lnTo>
                    <a:pt x="26669" y="863600"/>
                  </a:lnTo>
                  <a:lnTo>
                    <a:pt x="26669" y="858520"/>
                  </a:lnTo>
                  <a:close/>
                </a:path>
                <a:path w="26670" h="1066800">
                  <a:moveTo>
                    <a:pt x="26669" y="852170"/>
                  </a:moveTo>
                  <a:lnTo>
                    <a:pt x="0" y="852170"/>
                  </a:lnTo>
                  <a:lnTo>
                    <a:pt x="0" y="857250"/>
                  </a:lnTo>
                  <a:lnTo>
                    <a:pt x="26669" y="857250"/>
                  </a:lnTo>
                  <a:lnTo>
                    <a:pt x="26669" y="852170"/>
                  </a:lnTo>
                  <a:close/>
                </a:path>
                <a:path w="26670" h="1066800">
                  <a:moveTo>
                    <a:pt x="26669" y="845820"/>
                  </a:moveTo>
                  <a:lnTo>
                    <a:pt x="0" y="845820"/>
                  </a:lnTo>
                  <a:lnTo>
                    <a:pt x="0" y="850900"/>
                  </a:lnTo>
                  <a:lnTo>
                    <a:pt x="26669" y="850900"/>
                  </a:lnTo>
                  <a:lnTo>
                    <a:pt x="26669" y="845820"/>
                  </a:lnTo>
                  <a:close/>
                </a:path>
                <a:path w="26670" h="1066800">
                  <a:moveTo>
                    <a:pt x="26669" y="839470"/>
                  </a:moveTo>
                  <a:lnTo>
                    <a:pt x="0" y="839470"/>
                  </a:lnTo>
                  <a:lnTo>
                    <a:pt x="0" y="844550"/>
                  </a:lnTo>
                  <a:lnTo>
                    <a:pt x="26669" y="844550"/>
                  </a:lnTo>
                  <a:lnTo>
                    <a:pt x="26669" y="839470"/>
                  </a:lnTo>
                  <a:close/>
                </a:path>
                <a:path w="26670" h="1066800">
                  <a:moveTo>
                    <a:pt x="26669" y="833120"/>
                  </a:moveTo>
                  <a:lnTo>
                    <a:pt x="0" y="833120"/>
                  </a:lnTo>
                  <a:lnTo>
                    <a:pt x="0" y="838200"/>
                  </a:lnTo>
                  <a:lnTo>
                    <a:pt x="26669" y="838200"/>
                  </a:lnTo>
                  <a:lnTo>
                    <a:pt x="26669" y="833120"/>
                  </a:lnTo>
                  <a:close/>
                </a:path>
                <a:path w="26670" h="1066800">
                  <a:moveTo>
                    <a:pt x="26669" y="826770"/>
                  </a:moveTo>
                  <a:lnTo>
                    <a:pt x="0" y="826770"/>
                  </a:lnTo>
                  <a:lnTo>
                    <a:pt x="0" y="831850"/>
                  </a:lnTo>
                  <a:lnTo>
                    <a:pt x="26669" y="831850"/>
                  </a:lnTo>
                  <a:lnTo>
                    <a:pt x="26669" y="826770"/>
                  </a:lnTo>
                  <a:close/>
                </a:path>
                <a:path w="26670" h="1066800">
                  <a:moveTo>
                    <a:pt x="26669" y="820420"/>
                  </a:moveTo>
                  <a:lnTo>
                    <a:pt x="0" y="820420"/>
                  </a:lnTo>
                  <a:lnTo>
                    <a:pt x="0" y="825500"/>
                  </a:lnTo>
                  <a:lnTo>
                    <a:pt x="26669" y="825500"/>
                  </a:lnTo>
                  <a:lnTo>
                    <a:pt x="26669" y="820420"/>
                  </a:lnTo>
                  <a:close/>
                </a:path>
                <a:path w="26670" h="1066800">
                  <a:moveTo>
                    <a:pt x="26669" y="814070"/>
                  </a:moveTo>
                  <a:lnTo>
                    <a:pt x="0" y="814070"/>
                  </a:lnTo>
                  <a:lnTo>
                    <a:pt x="0" y="819150"/>
                  </a:lnTo>
                  <a:lnTo>
                    <a:pt x="26669" y="819150"/>
                  </a:lnTo>
                  <a:lnTo>
                    <a:pt x="26669" y="814070"/>
                  </a:lnTo>
                  <a:close/>
                </a:path>
                <a:path w="26670" h="1066800">
                  <a:moveTo>
                    <a:pt x="26669" y="807720"/>
                  </a:moveTo>
                  <a:lnTo>
                    <a:pt x="0" y="807720"/>
                  </a:lnTo>
                  <a:lnTo>
                    <a:pt x="0" y="812800"/>
                  </a:lnTo>
                  <a:lnTo>
                    <a:pt x="26669" y="812800"/>
                  </a:lnTo>
                  <a:lnTo>
                    <a:pt x="26669" y="807720"/>
                  </a:lnTo>
                  <a:close/>
                </a:path>
                <a:path w="26670" h="1066800">
                  <a:moveTo>
                    <a:pt x="26669" y="801370"/>
                  </a:moveTo>
                  <a:lnTo>
                    <a:pt x="0" y="801370"/>
                  </a:lnTo>
                  <a:lnTo>
                    <a:pt x="0" y="806450"/>
                  </a:lnTo>
                  <a:lnTo>
                    <a:pt x="26669" y="806450"/>
                  </a:lnTo>
                  <a:lnTo>
                    <a:pt x="26669" y="801370"/>
                  </a:lnTo>
                  <a:close/>
                </a:path>
                <a:path w="26670" h="1066800">
                  <a:moveTo>
                    <a:pt x="26669" y="795020"/>
                  </a:moveTo>
                  <a:lnTo>
                    <a:pt x="0" y="795020"/>
                  </a:lnTo>
                  <a:lnTo>
                    <a:pt x="0" y="800100"/>
                  </a:lnTo>
                  <a:lnTo>
                    <a:pt x="26669" y="800100"/>
                  </a:lnTo>
                  <a:lnTo>
                    <a:pt x="26669" y="795020"/>
                  </a:lnTo>
                  <a:close/>
                </a:path>
                <a:path w="26670" h="1066800">
                  <a:moveTo>
                    <a:pt x="26669" y="788670"/>
                  </a:moveTo>
                  <a:lnTo>
                    <a:pt x="0" y="788670"/>
                  </a:lnTo>
                  <a:lnTo>
                    <a:pt x="0" y="793750"/>
                  </a:lnTo>
                  <a:lnTo>
                    <a:pt x="26669" y="793750"/>
                  </a:lnTo>
                  <a:lnTo>
                    <a:pt x="26669" y="788670"/>
                  </a:lnTo>
                  <a:close/>
                </a:path>
                <a:path w="26670" h="1066800">
                  <a:moveTo>
                    <a:pt x="26669" y="782320"/>
                  </a:moveTo>
                  <a:lnTo>
                    <a:pt x="0" y="782320"/>
                  </a:lnTo>
                  <a:lnTo>
                    <a:pt x="0" y="787400"/>
                  </a:lnTo>
                  <a:lnTo>
                    <a:pt x="26669" y="787400"/>
                  </a:lnTo>
                  <a:lnTo>
                    <a:pt x="26669" y="782320"/>
                  </a:lnTo>
                  <a:close/>
                </a:path>
                <a:path w="26670" h="1066800">
                  <a:moveTo>
                    <a:pt x="26669" y="775970"/>
                  </a:moveTo>
                  <a:lnTo>
                    <a:pt x="0" y="775970"/>
                  </a:lnTo>
                  <a:lnTo>
                    <a:pt x="0" y="781050"/>
                  </a:lnTo>
                  <a:lnTo>
                    <a:pt x="26669" y="781050"/>
                  </a:lnTo>
                  <a:lnTo>
                    <a:pt x="26669" y="775970"/>
                  </a:lnTo>
                  <a:close/>
                </a:path>
                <a:path w="26670" h="1066800">
                  <a:moveTo>
                    <a:pt x="26669" y="769620"/>
                  </a:moveTo>
                  <a:lnTo>
                    <a:pt x="0" y="769620"/>
                  </a:lnTo>
                  <a:lnTo>
                    <a:pt x="0" y="774700"/>
                  </a:lnTo>
                  <a:lnTo>
                    <a:pt x="26669" y="774700"/>
                  </a:lnTo>
                  <a:lnTo>
                    <a:pt x="26669" y="769620"/>
                  </a:lnTo>
                  <a:close/>
                </a:path>
                <a:path w="26670" h="1066800">
                  <a:moveTo>
                    <a:pt x="26669" y="763270"/>
                  </a:moveTo>
                  <a:lnTo>
                    <a:pt x="0" y="763270"/>
                  </a:lnTo>
                  <a:lnTo>
                    <a:pt x="0" y="768350"/>
                  </a:lnTo>
                  <a:lnTo>
                    <a:pt x="26669" y="768350"/>
                  </a:lnTo>
                  <a:lnTo>
                    <a:pt x="26669" y="763270"/>
                  </a:lnTo>
                  <a:close/>
                </a:path>
                <a:path w="26670" h="1066800">
                  <a:moveTo>
                    <a:pt x="26669" y="756920"/>
                  </a:moveTo>
                  <a:lnTo>
                    <a:pt x="0" y="756920"/>
                  </a:lnTo>
                  <a:lnTo>
                    <a:pt x="0" y="762000"/>
                  </a:lnTo>
                  <a:lnTo>
                    <a:pt x="26669" y="762000"/>
                  </a:lnTo>
                  <a:lnTo>
                    <a:pt x="26669" y="756920"/>
                  </a:lnTo>
                  <a:close/>
                </a:path>
                <a:path w="26670" h="1066800">
                  <a:moveTo>
                    <a:pt x="26669" y="750570"/>
                  </a:moveTo>
                  <a:lnTo>
                    <a:pt x="0" y="750570"/>
                  </a:lnTo>
                  <a:lnTo>
                    <a:pt x="0" y="755650"/>
                  </a:lnTo>
                  <a:lnTo>
                    <a:pt x="26669" y="755650"/>
                  </a:lnTo>
                  <a:lnTo>
                    <a:pt x="26669" y="750570"/>
                  </a:lnTo>
                  <a:close/>
                </a:path>
                <a:path w="26670" h="1066800">
                  <a:moveTo>
                    <a:pt x="26669" y="744220"/>
                  </a:moveTo>
                  <a:lnTo>
                    <a:pt x="0" y="744220"/>
                  </a:lnTo>
                  <a:lnTo>
                    <a:pt x="0" y="749300"/>
                  </a:lnTo>
                  <a:lnTo>
                    <a:pt x="26669" y="749300"/>
                  </a:lnTo>
                  <a:lnTo>
                    <a:pt x="26669" y="744220"/>
                  </a:lnTo>
                  <a:close/>
                </a:path>
                <a:path w="26670" h="1066800">
                  <a:moveTo>
                    <a:pt x="26669" y="737870"/>
                  </a:moveTo>
                  <a:lnTo>
                    <a:pt x="0" y="737870"/>
                  </a:lnTo>
                  <a:lnTo>
                    <a:pt x="0" y="742950"/>
                  </a:lnTo>
                  <a:lnTo>
                    <a:pt x="26669" y="742950"/>
                  </a:lnTo>
                  <a:lnTo>
                    <a:pt x="26669" y="737870"/>
                  </a:lnTo>
                  <a:close/>
                </a:path>
                <a:path w="26670" h="1066800">
                  <a:moveTo>
                    <a:pt x="26669" y="731520"/>
                  </a:moveTo>
                  <a:lnTo>
                    <a:pt x="0" y="731520"/>
                  </a:lnTo>
                  <a:lnTo>
                    <a:pt x="0" y="736600"/>
                  </a:lnTo>
                  <a:lnTo>
                    <a:pt x="26669" y="736600"/>
                  </a:lnTo>
                  <a:lnTo>
                    <a:pt x="26669" y="731520"/>
                  </a:lnTo>
                  <a:close/>
                </a:path>
                <a:path w="26670" h="1066800">
                  <a:moveTo>
                    <a:pt x="26669" y="726440"/>
                  </a:moveTo>
                  <a:lnTo>
                    <a:pt x="0" y="726440"/>
                  </a:lnTo>
                  <a:lnTo>
                    <a:pt x="0" y="730250"/>
                  </a:lnTo>
                  <a:lnTo>
                    <a:pt x="26669" y="730250"/>
                  </a:lnTo>
                  <a:lnTo>
                    <a:pt x="26669" y="726440"/>
                  </a:lnTo>
                  <a:close/>
                </a:path>
              </a:pathLst>
            </a:custGeom>
            <a:solidFill>
              <a:srgbClr val="1745D0"/>
            </a:solidFill>
          </p:spPr>
          <p:txBody>
            <a:bodyPr wrap="square" lIns="0" tIns="0" rIns="0" bIns="0" rtlCol="0"/>
            <a:lstStyle/>
            <a:p>
              <a:endParaRPr/>
            </a:p>
          </p:txBody>
        </p:sp>
        <p:sp>
          <p:nvSpPr>
            <p:cNvPr id="494" name="object 494"/>
            <p:cNvSpPr/>
            <p:nvPr/>
          </p:nvSpPr>
          <p:spPr>
            <a:xfrm>
              <a:off x="5068570" y="5313679"/>
              <a:ext cx="25400" cy="1070610"/>
            </a:xfrm>
            <a:custGeom>
              <a:avLst/>
              <a:gdLst/>
              <a:ahLst/>
              <a:cxnLst/>
              <a:rect l="l" t="t" r="r" b="b"/>
              <a:pathLst>
                <a:path w="25400" h="1070610">
                  <a:moveTo>
                    <a:pt x="5079" y="0"/>
                  </a:moveTo>
                  <a:lnTo>
                    <a:pt x="0" y="0"/>
                  </a:lnTo>
                  <a:lnTo>
                    <a:pt x="0" y="2540"/>
                  </a:lnTo>
                  <a:lnTo>
                    <a:pt x="12700" y="2540"/>
                  </a:lnTo>
                  <a:lnTo>
                    <a:pt x="12700" y="1270"/>
                  </a:lnTo>
                  <a:lnTo>
                    <a:pt x="5079" y="1270"/>
                  </a:lnTo>
                  <a:lnTo>
                    <a:pt x="5079" y="0"/>
                  </a:lnTo>
                  <a:close/>
                </a:path>
                <a:path w="25400" h="1070610">
                  <a:moveTo>
                    <a:pt x="19049" y="2540"/>
                  </a:moveTo>
                  <a:lnTo>
                    <a:pt x="0" y="2540"/>
                  </a:lnTo>
                  <a:lnTo>
                    <a:pt x="0" y="5080"/>
                  </a:lnTo>
                  <a:lnTo>
                    <a:pt x="25400" y="5080"/>
                  </a:lnTo>
                  <a:lnTo>
                    <a:pt x="25400" y="3810"/>
                  </a:lnTo>
                  <a:lnTo>
                    <a:pt x="19049" y="3810"/>
                  </a:lnTo>
                  <a:lnTo>
                    <a:pt x="19049" y="2540"/>
                  </a:lnTo>
                  <a:close/>
                </a:path>
                <a:path w="25400" h="1070610">
                  <a:moveTo>
                    <a:pt x="25400" y="5080"/>
                  </a:moveTo>
                  <a:lnTo>
                    <a:pt x="0" y="5080"/>
                  </a:lnTo>
                  <a:lnTo>
                    <a:pt x="0" y="11430"/>
                  </a:lnTo>
                  <a:lnTo>
                    <a:pt x="25400" y="11430"/>
                  </a:lnTo>
                  <a:lnTo>
                    <a:pt x="25400" y="5080"/>
                  </a:lnTo>
                  <a:close/>
                </a:path>
                <a:path w="25400" h="1070610">
                  <a:moveTo>
                    <a:pt x="25400" y="11430"/>
                  </a:moveTo>
                  <a:lnTo>
                    <a:pt x="0" y="11430"/>
                  </a:lnTo>
                  <a:lnTo>
                    <a:pt x="0" y="17780"/>
                  </a:lnTo>
                  <a:lnTo>
                    <a:pt x="25400" y="17780"/>
                  </a:lnTo>
                  <a:lnTo>
                    <a:pt x="25400" y="11430"/>
                  </a:lnTo>
                  <a:close/>
                </a:path>
                <a:path w="25400" h="1070610">
                  <a:moveTo>
                    <a:pt x="25400" y="17780"/>
                  </a:moveTo>
                  <a:lnTo>
                    <a:pt x="0" y="17780"/>
                  </a:lnTo>
                  <a:lnTo>
                    <a:pt x="0" y="24130"/>
                  </a:lnTo>
                  <a:lnTo>
                    <a:pt x="25400" y="24130"/>
                  </a:lnTo>
                  <a:lnTo>
                    <a:pt x="25400" y="17780"/>
                  </a:lnTo>
                  <a:close/>
                </a:path>
                <a:path w="25400" h="1070610">
                  <a:moveTo>
                    <a:pt x="25400" y="24130"/>
                  </a:moveTo>
                  <a:lnTo>
                    <a:pt x="0" y="24130"/>
                  </a:lnTo>
                  <a:lnTo>
                    <a:pt x="0" y="30480"/>
                  </a:lnTo>
                  <a:lnTo>
                    <a:pt x="25400" y="30480"/>
                  </a:lnTo>
                  <a:lnTo>
                    <a:pt x="25400" y="24130"/>
                  </a:lnTo>
                  <a:close/>
                </a:path>
                <a:path w="25400" h="1070610">
                  <a:moveTo>
                    <a:pt x="25400" y="30480"/>
                  </a:moveTo>
                  <a:lnTo>
                    <a:pt x="0" y="30480"/>
                  </a:lnTo>
                  <a:lnTo>
                    <a:pt x="0" y="34290"/>
                  </a:lnTo>
                  <a:lnTo>
                    <a:pt x="25400" y="34290"/>
                  </a:lnTo>
                  <a:lnTo>
                    <a:pt x="25400" y="30480"/>
                  </a:lnTo>
                  <a:close/>
                </a:path>
                <a:path w="25400" h="1070610">
                  <a:moveTo>
                    <a:pt x="25400" y="34290"/>
                  </a:moveTo>
                  <a:lnTo>
                    <a:pt x="0" y="34290"/>
                  </a:lnTo>
                  <a:lnTo>
                    <a:pt x="0" y="43180"/>
                  </a:lnTo>
                  <a:lnTo>
                    <a:pt x="25400" y="43180"/>
                  </a:lnTo>
                  <a:lnTo>
                    <a:pt x="25400" y="34290"/>
                  </a:lnTo>
                  <a:close/>
                </a:path>
                <a:path w="25400" h="1070610">
                  <a:moveTo>
                    <a:pt x="25400" y="43180"/>
                  </a:moveTo>
                  <a:lnTo>
                    <a:pt x="0" y="43180"/>
                  </a:lnTo>
                  <a:lnTo>
                    <a:pt x="0" y="49530"/>
                  </a:lnTo>
                  <a:lnTo>
                    <a:pt x="25400" y="49530"/>
                  </a:lnTo>
                  <a:lnTo>
                    <a:pt x="25400" y="43180"/>
                  </a:lnTo>
                  <a:close/>
                </a:path>
                <a:path w="25400" h="1070610">
                  <a:moveTo>
                    <a:pt x="25400" y="49530"/>
                  </a:moveTo>
                  <a:lnTo>
                    <a:pt x="0" y="49530"/>
                  </a:lnTo>
                  <a:lnTo>
                    <a:pt x="0" y="55880"/>
                  </a:lnTo>
                  <a:lnTo>
                    <a:pt x="25400" y="55880"/>
                  </a:lnTo>
                  <a:lnTo>
                    <a:pt x="25400" y="49530"/>
                  </a:lnTo>
                  <a:close/>
                </a:path>
                <a:path w="25400" h="1070610">
                  <a:moveTo>
                    <a:pt x="25400" y="55880"/>
                  </a:moveTo>
                  <a:lnTo>
                    <a:pt x="0" y="55880"/>
                  </a:lnTo>
                  <a:lnTo>
                    <a:pt x="0" y="62230"/>
                  </a:lnTo>
                  <a:lnTo>
                    <a:pt x="25400" y="62230"/>
                  </a:lnTo>
                  <a:lnTo>
                    <a:pt x="25400" y="55880"/>
                  </a:lnTo>
                  <a:close/>
                </a:path>
                <a:path w="25400" h="1070610">
                  <a:moveTo>
                    <a:pt x="25400" y="62230"/>
                  </a:moveTo>
                  <a:lnTo>
                    <a:pt x="0" y="62230"/>
                  </a:lnTo>
                  <a:lnTo>
                    <a:pt x="0" y="68580"/>
                  </a:lnTo>
                  <a:lnTo>
                    <a:pt x="25400" y="68580"/>
                  </a:lnTo>
                  <a:lnTo>
                    <a:pt x="25400" y="62230"/>
                  </a:lnTo>
                  <a:close/>
                </a:path>
                <a:path w="25400" h="1070610">
                  <a:moveTo>
                    <a:pt x="25400" y="68580"/>
                  </a:moveTo>
                  <a:lnTo>
                    <a:pt x="0" y="68580"/>
                  </a:lnTo>
                  <a:lnTo>
                    <a:pt x="0" y="74930"/>
                  </a:lnTo>
                  <a:lnTo>
                    <a:pt x="25400" y="74930"/>
                  </a:lnTo>
                  <a:lnTo>
                    <a:pt x="25400" y="68580"/>
                  </a:lnTo>
                  <a:close/>
                </a:path>
                <a:path w="25400" h="1070610">
                  <a:moveTo>
                    <a:pt x="25400" y="74930"/>
                  </a:moveTo>
                  <a:lnTo>
                    <a:pt x="0" y="74930"/>
                  </a:lnTo>
                  <a:lnTo>
                    <a:pt x="0" y="81280"/>
                  </a:lnTo>
                  <a:lnTo>
                    <a:pt x="25400" y="81280"/>
                  </a:lnTo>
                  <a:lnTo>
                    <a:pt x="25400" y="74930"/>
                  </a:lnTo>
                  <a:close/>
                </a:path>
                <a:path w="25400" h="1070610">
                  <a:moveTo>
                    <a:pt x="25400" y="81280"/>
                  </a:moveTo>
                  <a:lnTo>
                    <a:pt x="0" y="81280"/>
                  </a:lnTo>
                  <a:lnTo>
                    <a:pt x="0" y="87630"/>
                  </a:lnTo>
                  <a:lnTo>
                    <a:pt x="25400" y="87630"/>
                  </a:lnTo>
                  <a:lnTo>
                    <a:pt x="25400" y="81280"/>
                  </a:lnTo>
                  <a:close/>
                </a:path>
                <a:path w="25400" h="1070610">
                  <a:moveTo>
                    <a:pt x="25400" y="87630"/>
                  </a:moveTo>
                  <a:lnTo>
                    <a:pt x="0" y="87630"/>
                  </a:lnTo>
                  <a:lnTo>
                    <a:pt x="0" y="100330"/>
                  </a:lnTo>
                  <a:lnTo>
                    <a:pt x="25400" y="100330"/>
                  </a:lnTo>
                  <a:lnTo>
                    <a:pt x="25400" y="87630"/>
                  </a:lnTo>
                  <a:close/>
                </a:path>
                <a:path w="25400" h="1070610">
                  <a:moveTo>
                    <a:pt x="25400" y="100330"/>
                  </a:moveTo>
                  <a:lnTo>
                    <a:pt x="0" y="100330"/>
                  </a:lnTo>
                  <a:lnTo>
                    <a:pt x="0" y="125730"/>
                  </a:lnTo>
                  <a:lnTo>
                    <a:pt x="25400" y="125730"/>
                  </a:lnTo>
                  <a:lnTo>
                    <a:pt x="25400" y="100330"/>
                  </a:lnTo>
                  <a:close/>
                </a:path>
                <a:path w="25400" h="1070610">
                  <a:moveTo>
                    <a:pt x="25400" y="125730"/>
                  </a:moveTo>
                  <a:lnTo>
                    <a:pt x="0" y="125730"/>
                  </a:lnTo>
                  <a:lnTo>
                    <a:pt x="0" y="138430"/>
                  </a:lnTo>
                  <a:lnTo>
                    <a:pt x="25400" y="138430"/>
                  </a:lnTo>
                  <a:lnTo>
                    <a:pt x="25400" y="125730"/>
                  </a:lnTo>
                  <a:close/>
                </a:path>
                <a:path w="25400" h="1070610">
                  <a:moveTo>
                    <a:pt x="25400" y="138430"/>
                  </a:moveTo>
                  <a:lnTo>
                    <a:pt x="0" y="138430"/>
                  </a:lnTo>
                  <a:lnTo>
                    <a:pt x="0" y="144780"/>
                  </a:lnTo>
                  <a:lnTo>
                    <a:pt x="25400" y="144780"/>
                  </a:lnTo>
                  <a:lnTo>
                    <a:pt x="25400" y="138430"/>
                  </a:lnTo>
                  <a:close/>
                </a:path>
                <a:path w="25400" h="1070610">
                  <a:moveTo>
                    <a:pt x="25400" y="144780"/>
                  </a:moveTo>
                  <a:lnTo>
                    <a:pt x="0" y="144780"/>
                  </a:lnTo>
                  <a:lnTo>
                    <a:pt x="0" y="151130"/>
                  </a:lnTo>
                  <a:lnTo>
                    <a:pt x="25400" y="151130"/>
                  </a:lnTo>
                  <a:lnTo>
                    <a:pt x="25400" y="144780"/>
                  </a:lnTo>
                  <a:close/>
                </a:path>
                <a:path w="25400" h="1070610">
                  <a:moveTo>
                    <a:pt x="25400" y="151130"/>
                  </a:moveTo>
                  <a:lnTo>
                    <a:pt x="0" y="151130"/>
                  </a:lnTo>
                  <a:lnTo>
                    <a:pt x="0" y="157480"/>
                  </a:lnTo>
                  <a:lnTo>
                    <a:pt x="25400" y="157480"/>
                  </a:lnTo>
                  <a:lnTo>
                    <a:pt x="25400" y="151130"/>
                  </a:lnTo>
                  <a:close/>
                </a:path>
                <a:path w="25400" h="1070610">
                  <a:moveTo>
                    <a:pt x="25400" y="157480"/>
                  </a:moveTo>
                  <a:lnTo>
                    <a:pt x="0" y="157480"/>
                  </a:lnTo>
                  <a:lnTo>
                    <a:pt x="0" y="163830"/>
                  </a:lnTo>
                  <a:lnTo>
                    <a:pt x="25400" y="163830"/>
                  </a:lnTo>
                  <a:lnTo>
                    <a:pt x="25400" y="157480"/>
                  </a:lnTo>
                  <a:close/>
                </a:path>
                <a:path w="25400" h="1070610">
                  <a:moveTo>
                    <a:pt x="25400" y="163830"/>
                  </a:moveTo>
                  <a:lnTo>
                    <a:pt x="0" y="163830"/>
                  </a:lnTo>
                  <a:lnTo>
                    <a:pt x="0" y="170180"/>
                  </a:lnTo>
                  <a:lnTo>
                    <a:pt x="25400" y="170180"/>
                  </a:lnTo>
                  <a:lnTo>
                    <a:pt x="25400" y="163830"/>
                  </a:lnTo>
                  <a:close/>
                </a:path>
                <a:path w="25400" h="1070610">
                  <a:moveTo>
                    <a:pt x="25400" y="171450"/>
                  </a:moveTo>
                  <a:lnTo>
                    <a:pt x="0" y="171450"/>
                  </a:lnTo>
                  <a:lnTo>
                    <a:pt x="0" y="176530"/>
                  </a:lnTo>
                  <a:lnTo>
                    <a:pt x="25400" y="176530"/>
                  </a:lnTo>
                  <a:lnTo>
                    <a:pt x="25400" y="171450"/>
                  </a:lnTo>
                  <a:close/>
                </a:path>
                <a:path w="25400" h="1070610">
                  <a:moveTo>
                    <a:pt x="25400" y="170180"/>
                  </a:moveTo>
                  <a:lnTo>
                    <a:pt x="0" y="170180"/>
                  </a:lnTo>
                  <a:lnTo>
                    <a:pt x="0" y="171450"/>
                  </a:lnTo>
                  <a:lnTo>
                    <a:pt x="25400" y="171450"/>
                  </a:lnTo>
                  <a:lnTo>
                    <a:pt x="25400" y="170180"/>
                  </a:lnTo>
                  <a:close/>
                </a:path>
                <a:path w="25400" h="1070610">
                  <a:moveTo>
                    <a:pt x="25400" y="176530"/>
                  </a:moveTo>
                  <a:lnTo>
                    <a:pt x="0" y="176530"/>
                  </a:lnTo>
                  <a:lnTo>
                    <a:pt x="0" y="182880"/>
                  </a:lnTo>
                  <a:lnTo>
                    <a:pt x="25400" y="182880"/>
                  </a:lnTo>
                  <a:lnTo>
                    <a:pt x="25400" y="176530"/>
                  </a:lnTo>
                  <a:close/>
                </a:path>
                <a:path w="25400" h="1070610">
                  <a:moveTo>
                    <a:pt x="25400" y="182880"/>
                  </a:moveTo>
                  <a:lnTo>
                    <a:pt x="0" y="182880"/>
                  </a:lnTo>
                  <a:lnTo>
                    <a:pt x="0" y="189230"/>
                  </a:lnTo>
                  <a:lnTo>
                    <a:pt x="25400" y="189230"/>
                  </a:lnTo>
                  <a:lnTo>
                    <a:pt x="25400" y="182880"/>
                  </a:lnTo>
                  <a:close/>
                </a:path>
                <a:path w="25400" h="1070610">
                  <a:moveTo>
                    <a:pt x="25400" y="189230"/>
                  </a:moveTo>
                  <a:lnTo>
                    <a:pt x="0" y="189230"/>
                  </a:lnTo>
                  <a:lnTo>
                    <a:pt x="0" y="195580"/>
                  </a:lnTo>
                  <a:lnTo>
                    <a:pt x="25400" y="195580"/>
                  </a:lnTo>
                  <a:lnTo>
                    <a:pt x="25400" y="189230"/>
                  </a:lnTo>
                  <a:close/>
                </a:path>
                <a:path w="25400" h="1070610">
                  <a:moveTo>
                    <a:pt x="25400" y="195580"/>
                  </a:moveTo>
                  <a:lnTo>
                    <a:pt x="0" y="195580"/>
                  </a:lnTo>
                  <a:lnTo>
                    <a:pt x="0" y="201930"/>
                  </a:lnTo>
                  <a:lnTo>
                    <a:pt x="25400" y="201930"/>
                  </a:lnTo>
                  <a:lnTo>
                    <a:pt x="25400" y="195580"/>
                  </a:lnTo>
                  <a:close/>
                </a:path>
                <a:path w="25400" h="1070610">
                  <a:moveTo>
                    <a:pt x="25400" y="201930"/>
                  </a:moveTo>
                  <a:lnTo>
                    <a:pt x="0" y="201930"/>
                  </a:lnTo>
                  <a:lnTo>
                    <a:pt x="0" y="208280"/>
                  </a:lnTo>
                  <a:lnTo>
                    <a:pt x="25400" y="208280"/>
                  </a:lnTo>
                  <a:lnTo>
                    <a:pt x="25400" y="201930"/>
                  </a:lnTo>
                  <a:close/>
                </a:path>
                <a:path w="25400" h="1070610">
                  <a:moveTo>
                    <a:pt x="25400" y="208280"/>
                  </a:moveTo>
                  <a:lnTo>
                    <a:pt x="0" y="208280"/>
                  </a:lnTo>
                  <a:lnTo>
                    <a:pt x="0" y="233680"/>
                  </a:lnTo>
                  <a:lnTo>
                    <a:pt x="25400" y="233680"/>
                  </a:lnTo>
                  <a:lnTo>
                    <a:pt x="25400" y="208280"/>
                  </a:lnTo>
                  <a:close/>
                </a:path>
                <a:path w="25400" h="1070610">
                  <a:moveTo>
                    <a:pt x="25400" y="233680"/>
                  </a:moveTo>
                  <a:lnTo>
                    <a:pt x="0" y="233680"/>
                  </a:lnTo>
                  <a:lnTo>
                    <a:pt x="0" y="240030"/>
                  </a:lnTo>
                  <a:lnTo>
                    <a:pt x="25400" y="240030"/>
                  </a:lnTo>
                  <a:lnTo>
                    <a:pt x="25400" y="233680"/>
                  </a:lnTo>
                  <a:close/>
                </a:path>
                <a:path w="25400" h="1070610">
                  <a:moveTo>
                    <a:pt x="25400" y="240030"/>
                  </a:moveTo>
                  <a:lnTo>
                    <a:pt x="0" y="240030"/>
                  </a:lnTo>
                  <a:lnTo>
                    <a:pt x="0" y="246380"/>
                  </a:lnTo>
                  <a:lnTo>
                    <a:pt x="25400" y="246380"/>
                  </a:lnTo>
                  <a:lnTo>
                    <a:pt x="25400" y="240030"/>
                  </a:lnTo>
                  <a:close/>
                </a:path>
                <a:path w="25400" h="1070610">
                  <a:moveTo>
                    <a:pt x="25400" y="246380"/>
                  </a:moveTo>
                  <a:lnTo>
                    <a:pt x="0" y="246380"/>
                  </a:lnTo>
                  <a:lnTo>
                    <a:pt x="0" y="252730"/>
                  </a:lnTo>
                  <a:lnTo>
                    <a:pt x="25400" y="252730"/>
                  </a:lnTo>
                  <a:lnTo>
                    <a:pt x="25400" y="246380"/>
                  </a:lnTo>
                  <a:close/>
                </a:path>
                <a:path w="25400" h="1070610">
                  <a:moveTo>
                    <a:pt x="25400" y="252730"/>
                  </a:moveTo>
                  <a:lnTo>
                    <a:pt x="0" y="252730"/>
                  </a:lnTo>
                  <a:lnTo>
                    <a:pt x="0" y="256540"/>
                  </a:lnTo>
                  <a:lnTo>
                    <a:pt x="25400" y="256540"/>
                  </a:lnTo>
                  <a:lnTo>
                    <a:pt x="25400" y="252730"/>
                  </a:lnTo>
                  <a:close/>
                </a:path>
                <a:path w="25400" h="1070610">
                  <a:moveTo>
                    <a:pt x="25400" y="256540"/>
                  </a:moveTo>
                  <a:lnTo>
                    <a:pt x="0" y="256540"/>
                  </a:lnTo>
                  <a:lnTo>
                    <a:pt x="0" y="259080"/>
                  </a:lnTo>
                  <a:lnTo>
                    <a:pt x="25400" y="259080"/>
                  </a:lnTo>
                  <a:lnTo>
                    <a:pt x="25400" y="256540"/>
                  </a:lnTo>
                  <a:close/>
                </a:path>
                <a:path w="25400" h="1070610">
                  <a:moveTo>
                    <a:pt x="25400" y="259080"/>
                  </a:moveTo>
                  <a:lnTo>
                    <a:pt x="0" y="259080"/>
                  </a:lnTo>
                  <a:lnTo>
                    <a:pt x="0" y="271780"/>
                  </a:lnTo>
                  <a:lnTo>
                    <a:pt x="25400" y="271780"/>
                  </a:lnTo>
                  <a:lnTo>
                    <a:pt x="25400" y="259080"/>
                  </a:lnTo>
                  <a:close/>
                </a:path>
                <a:path w="25400" h="1070610">
                  <a:moveTo>
                    <a:pt x="25400" y="271780"/>
                  </a:moveTo>
                  <a:lnTo>
                    <a:pt x="0" y="271780"/>
                  </a:lnTo>
                  <a:lnTo>
                    <a:pt x="0" y="278130"/>
                  </a:lnTo>
                  <a:lnTo>
                    <a:pt x="25400" y="278130"/>
                  </a:lnTo>
                  <a:lnTo>
                    <a:pt x="25400" y="271780"/>
                  </a:lnTo>
                  <a:close/>
                </a:path>
                <a:path w="25400" h="1070610">
                  <a:moveTo>
                    <a:pt x="25400" y="278130"/>
                  </a:moveTo>
                  <a:lnTo>
                    <a:pt x="0" y="278130"/>
                  </a:lnTo>
                  <a:lnTo>
                    <a:pt x="0" y="288290"/>
                  </a:lnTo>
                  <a:lnTo>
                    <a:pt x="25400" y="288290"/>
                  </a:lnTo>
                  <a:lnTo>
                    <a:pt x="25400" y="278130"/>
                  </a:lnTo>
                  <a:close/>
                </a:path>
                <a:path w="25400" h="1070610">
                  <a:moveTo>
                    <a:pt x="25400" y="288290"/>
                  </a:moveTo>
                  <a:lnTo>
                    <a:pt x="0" y="288290"/>
                  </a:lnTo>
                  <a:lnTo>
                    <a:pt x="0" y="294640"/>
                  </a:lnTo>
                  <a:lnTo>
                    <a:pt x="25400" y="294640"/>
                  </a:lnTo>
                  <a:lnTo>
                    <a:pt x="25400" y="288290"/>
                  </a:lnTo>
                  <a:close/>
                </a:path>
                <a:path w="25400" h="1070610">
                  <a:moveTo>
                    <a:pt x="25400" y="294640"/>
                  </a:moveTo>
                  <a:lnTo>
                    <a:pt x="0" y="294640"/>
                  </a:lnTo>
                  <a:lnTo>
                    <a:pt x="0" y="303530"/>
                  </a:lnTo>
                  <a:lnTo>
                    <a:pt x="25400" y="303530"/>
                  </a:lnTo>
                  <a:lnTo>
                    <a:pt x="25400" y="294640"/>
                  </a:lnTo>
                  <a:close/>
                </a:path>
                <a:path w="25400" h="1070610">
                  <a:moveTo>
                    <a:pt x="25400" y="303530"/>
                  </a:moveTo>
                  <a:lnTo>
                    <a:pt x="0" y="303530"/>
                  </a:lnTo>
                  <a:lnTo>
                    <a:pt x="0" y="308610"/>
                  </a:lnTo>
                  <a:lnTo>
                    <a:pt x="25400" y="308610"/>
                  </a:lnTo>
                  <a:lnTo>
                    <a:pt x="25400" y="303530"/>
                  </a:lnTo>
                  <a:close/>
                </a:path>
                <a:path w="25400" h="1070610">
                  <a:moveTo>
                    <a:pt x="25400" y="308610"/>
                  </a:moveTo>
                  <a:lnTo>
                    <a:pt x="0" y="308610"/>
                  </a:lnTo>
                  <a:lnTo>
                    <a:pt x="0" y="309880"/>
                  </a:lnTo>
                  <a:lnTo>
                    <a:pt x="25400" y="309880"/>
                  </a:lnTo>
                  <a:lnTo>
                    <a:pt x="25400" y="308610"/>
                  </a:lnTo>
                  <a:close/>
                </a:path>
                <a:path w="25400" h="1070610">
                  <a:moveTo>
                    <a:pt x="25400" y="309880"/>
                  </a:moveTo>
                  <a:lnTo>
                    <a:pt x="0" y="309880"/>
                  </a:lnTo>
                  <a:lnTo>
                    <a:pt x="0" y="316230"/>
                  </a:lnTo>
                  <a:lnTo>
                    <a:pt x="25400" y="316230"/>
                  </a:lnTo>
                  <a:lnTo>
                    <a:pt x="25400" y="309880"/>
                  </a:lnTo>
                  <a:close/>
                </a:path>
                <a:path w="25400" h="1070610">
                  <a:moveTo>
                    <a:pt x="25400" y="316230"/>
                  </a:moveTo>
                  <a:lnTo>
                    <a:pt x="0" y="316230"/>
                  </a:lnTo>
                  <a:lnTo>
                    <a:pt x="0" y="326390"/>
                  </a:lnTo>
                  <a:lnTo>
                    <a:pt x="25400" y="326390"/>
                  </a:lnTo>
                  <a:lnTo>
                    <a:pt x="25400" y="316230"/>
                  </a:lnTo>
                  <a:close/>
                </a:path>
                <a:path w="25400" h="1070610">
                  <a:moveTo>
                    <a:pt x="25400" y="326390"/>
                  </a:moveTo>
                  <a:lnTo>
                    <a:pt x="0" y="326390"/>
                  </a:lnTo>
                  <a:lnTo>
                    <a:pt x="0" y="335280"/>
                  </a:lnTo>
                  <a:lnTo>
                    <a:pt x="25400" y="335280"/>
                  </a:lnTo>
                  <a:lnTo>
                    <a:pt x="25400" y="326390"/>
                  </a:lnTo>
                  <a:close/>
                </a:path>
                <a:path w="25400" h="1070610">
                  <a:moveTo>
                    <a:pt x="25400" y="335280"/>
                  </a:moveTo>
                  <a:lnTo>
                    <a:pt x="0" y="335280"/>
                  </a:lnTo>
                  <a:lnTo>
                    <a:pt x="0" y="373380"/>
                  </a:lnTo>
                  <a:lnTo>
                    <a:pt x="25400" y="373380"/>
                  </a:lnTo>
                  <a:lnTo>
                    <a:pt x="25400" y="335280"/>
                  </a:lnTo>
                  <a:close/>
                </a:path>
                <a:path w="25400" h="1070610">
                  <a:moveTo>
                    <a:pt x="25400" y="373380"/>
                  </a:moveTo>
                  <a:lnTo>
                    <a:pt x="0" y="373380"/>
                  </a:lnTo>
                  <a:lnTo>
                    <a:pt x="0" y="377190"/>
                  </a:lnTo>
                  <a:lnTo>
                    <a:pt x="25400" y="377190"/>
                  </a:lnTo>
                  <a:lnTo>
                    <a:pt x="25400" y="373380"/>
                  </a:lnTo>
                  <a:close/>
                </a:path>
                <a:path w="25400" h="1070610">
                  <a:moveTo>
                    <a:pt x="25400" y="377190"/>
                  </a:moveTo>
                  <a:lnTo>
                    <a:pt x="0" y="377190"/>
                  </a:lnTo>
                  <a:lnTo>
                    <a:pt x="0" y="379730"/>
                  </a:lnTo>
                  <a:lnTo>
                    <a:pt x="25400" y="379730"/>
                  </a:lnTo>
                  <a:lnTo>
                    <a:pt x="25400" y="377190"/>
                  </a:lnTo>
                  <a:close/>
                </a:path>
                <a:path w="25400" h="1070610">
                  <a:moveTo>
                    <a:pt x="25400" y="379730"/>
                  </a:moveTo>
                  <a:lnTo>
                    <a:pt x="0" y="379730"/>
                  </a:lnTo>
                  <a:lnTo>
                    <a:pt x="0" y="386080"/>
                  </a:lnTo>
                  <a:lnTo>
                    <a:pt x="25400" y="386080"/>
                  </a:lnTo>
                  <a:lnTo>
                    <a:pt x="25400" y="379730"/>
                  </a:lnTo>
                  <a:close/>
                </a:path>
                <a:path w="25400" h="1070610">
                  <a:moveTo>
                    <a:pt x="25400" y="386080"/>
                  </a:moveTo>
                  <a:lnTo>
                    <a:pt x="0" y="386080"/>
                  </a:lnTo>
                  <a:lnTo>
                    <a:pt x="0" y="389890"/>
                  </a:lnTo>
                  <a:lnTo>
                    <a:pt x="25400" y="389890"/>
                  </a:lnTo>
                  <a:lnTo>
                    <a:pt x="25400" y="386080"/>
                  </a:lnTo>
                  <a:close/>
                </a:path>
                <a:path w="25400" h="1070610">
                  <a:moveTo>
                    <a:pt x="25400" y="389890"/>
                  </a:moveTo>
                  <a:lnTo>
                    <a:pt x="0" y="389890"/>
                  </a:lnTo>
                  <a:lnTo>
                    <a:pt x="0" y="427990"/>
                  </a:lnTo>
                  <a:lnTo>
                    <a:pt x="25400" y="427990"/>
                  </a:lnTo>
                  <a:lnTo>
                    <a:pt x="25400" y="389890"/>
                  </a:lnTo>
                  <a:close/>
                </a:path>
                <a:path w="25400" h="1070610">
                  <a:moveTo>
                    <a:pt x="25400" y="427990"/>
                  </a:moveTo>
                  <a:lnTo>
                    <a:pt x="0" y="427990"/>
                  </a:lnTo>
                  <a:lnTo>
                    <a:pt x="0" y="436880"/>
                  </a:lnTo>
                  <a:lnTo>
                    <a:pt x="25400" y="436880"/>
                  </a:lnTo>
                  <a:lnTo>
                    <a:pt x="25400" y="427990"/>
                  </a:lnTo>
                  <a:close/>
                </a:path>
                <a:path w="25400" h="1070610">
                  <a:moveTo>
                    <a:pt x="25400" y="436880"/>
                  </a:moveTo>
                  <a:lnTo>
                    <a:pt x="0" y="436880"/>
                  </a:lnTo>
                  <a:lnTo>
                    <a:pt x="0" y="443230"/>
                  </a:lnTo>
                  <a:lnTo>
                    <a:pt x="25400" y="443230"/>
                  </a:lnTo>
                  <a:lnTo>
                    <a:pt x="25400" y="436880"/>
                  </a:lnTo>
                  <a:close/>
                </a:path>
                <a:path w="25400" h="1070610">
                  <a:moveTo>
                    <a:pt x="25400" y="443230"/>
                  </a:moveTo>
                  <a:lnTo>
                    <a:pt x="0" y="443230"/>
                  </a:lnTo>
                  <a:lnTo>
                    <a:pt x="0" y="449580"/>
                  </a:lnTo>
                  <a:lnTo>
                    <a:pt x="25400" y="449580"/>
                  </a:lnTo>
                  <a:lnTo>
                    <a:pt x="25400" y="443230"/>
                  </a:lnTo>
                  <a:close/>
                </a:path>
                <a:path w="25400" h="1070610">
                  <a:moveTo>
                    <a:pt x="25400" y="449580"/>
                  </a:moveTo>
                  <a:lnTo>
                    <a:pt x="0" y="449580"/>
                  </a:lnTo>
                  <a:lnTo>
                    <a:pt x="0" y="453390"/>
                  </a:lnTo>
                  <a:lnTo>
                    <a:pt x="25400" y="453390"/>
                  </a:lnTo>
                  <a:lnTo>
                    <a:pt x="25400" y="449580"/>
                  </a:lnTo>
                  <a:close/>
                </a:path>
                <a:path w="25400" h="1070610">
                  <a:moveTo>
                    <a:pt x="25400" y="453390"/>
                  </a:moveTo>
                  <a:lnTo>
                    <a:pt x="0" y="453390"/>
                  </a:lnTo>
                  <a:lnTo>
                    <a:pt x="0" y="459740"/>
                  </a:lnTo>
                  <a:lnTo>
                    <a:pt x="25400" y="459740"/>
                  </a:lnTo>
                  <a:lnTo>
                    <a:pt x="25400" y="453390"/>
                  </a:lnTo>
                  <a:close/>
                </a:path>
                <a:path w="25400" h="1070610">
                  <a:moveTo>
                    <a:pt x="25400" y="459740"/>
                  </a:moveTo>
                  <a:lnTo>
                    <a:pt x="0" y="459740"/>
                  </a:lnTo>
                  <a:lnTo>
                    <a:pt x="0" y="462280"/>
                  </a:lnTo>
                  <a:lnTo>
                    <a:pt x="25400" y="462280"/>
                  </a:lnTo>
                  <a:lnTo>
                    <a:pt x="25400" y="459740"/>
                  </a:lnTo>
                  <a:close/>
                </a:path>
                <a:path w="25400" h="1070610">
                  <a:moveTo>
                    <a:pt x="25400" y="462280"/>
                  </a:moveTo>
                  <a:lnTo>
                    <a:pt x="0" y="462280"/>
                  </a:lnTo>
                  <a:lnTo>
                    <a:pt x="0" y="466090"/>
                  </a:lnTo>
                  <a:lnTo>
                    <a:pt x="25400" y="466090"/>
                  </a:lnTo>
                  <a:lnTo>
                    <a:pt x="25400" y="462280"/>
                  </a:lnTo>
                  <a:close/>
                </a:path>
                <a:path w="25400" h="1070610">
                  <a:moveTo>
                    <a:pt x="25400" y="466090"/>
                  </a:moveTo>
                  <a:lnTo>
                    <a:pt x="0" y="466090"/>
                  </a:lnTo>
                  <a:lnTo>
                    <a:pt x="0" y="468630"/>
                  </a:lnTo>
                  <a:lnTo>
                    <a:pt x="25400" y="468630"/>
                  </a:lnTo>
                  <a:lnTo>
                    <a:pt x="25400" y="466090"/>
                  </a:lnTo>
                  <a:close/>
                </a:path>
                <a:path w="25400" h="1070610">
                  <a:moveTo>
                    <a:pt x="25400" y="468630"/>
                  </a:moveTo>
                  <a:lnTo>
                    <a:pt x="0" y="468630"/>
                  </a:lnTo>
                  <a:lnTo>
                    <a:pt x="0" y="474980"/>
                  </a:lnTo>
                  <a:lnTo>
                    <a:pt x="25400" y="474980"/>
                  </a:lnTo>
                  <a:lnTo>
                    <a:pt x="25400" y="468630"/>
                  </a:lnTo>
                  <a:close/>
                </a:path>
                <a:path w="25400" h="1070610">
                  <a:moveTo>
                    <a:pt x="25400" y="474980"/>
                  </a:moveTo>
                  <a:lnTo>
                    <a:pt x="0" y="474980"/>
                  </a:lnTo>
                  <a:lnTo>
                    <a:pt x="0" y="500380"/>
                  </a:lnTo>
                  <a:lnTo>
                    <a:pt x="25400" y="500380"/>
                  </a:lnTo>
                  <a:lnTo>
                    <a:pt x="25400" y="474980"/>
                  </a:lnTo>
                  <a:close/>
                </a:path>
                <a:path w="25400" h="1070610">
                  <a:moveTo>
                    <a:pt x="25400" y="500380"/>
                  </a:moveTo>
                  <a:lnTo>
                    <a:pt x="0" y="500380"/>
                  </a:lnTo>
                  <a:lnTo>
                    <a:pt x="0" y="506730"/>
                  </a:lnTo>
                  <a:lnTo>
                    <a:pt x="25400" y="506730"/>
                  </a:lnTo>
                  <a:lnTo>
                    <a:pt x="25400" y="500380"/>
                  </a:lnTo>
                  <a:close/>
                </a:path>
                <a:path w="25400" h="1070610">
                  <a:moveTo>
                    <a:pt x="25400" y="506730"/>
                  </a:moveTo>
                  <a:lnTo>
                    <a:pt x="0" y="506730"/>
                  </a:lnTo>
                  <a:lnTo>
                    <a:pt x="0" y="519430"/>
                  </a:lnTo>
                  <a:lnTo>
                    <a:pt x="25400" y="519430"/>
                  </a:lnTo>
                  <a:lnTo>
                    <a:pt x="25400" y="506730"/>
                  </a:lnTo>
                  <a:close/>
                </a:path>
                <a:path w="25400" h="1070610">
                  <a:moveTo>
                    <a:pt x="25400" y="519430"/>
                  </a:moveTo>
                  <a:lnTo>
                    <a:pt x="0" y="519430"/>
                  </a:lnTo>
                  <a:lnTo>
                    <a:pt x="0" y="535940"/>
                  </a:lnTo>
                  <a:lnTo>
                    <a:pt x="25400" y="535940"/>
                  </a:lnTo>
                  <a:lnTo>
                    <a:pt x="25400" y="519430"/>
                  </a:lnTo>
                  <a:close/>
                </a:path>
                <a:path w="25400" h="1070610">
                  <a:moveTo>
                    <a:pt x="25400" y="535940"/>
                  </a:moveTo>
                  <a:lnTo>
                    <a:pt x="0" y="535940"/>
                  </a:lnTo>
                  <a:lnTo>
                    <a:pt x="0" y="538480"/>
                  </a:lnTo>
                  <a:lnTo>
                    <a:pt x="25400" y="538480"/>
                  </a:lnTo>
                  <a:lnTo>
                    <a:pt x="25400" y="535940"/>
                  </a:lnTo>
                  <a:close/>
                </a:path>
                <a:path w="25400" h="1070610">
                  <a:moveTo>
                    <a:pt x="25400" y="538480"/>
                  </a:moveTo>
                  <a:lnTo>
                    <a:pt x="0" y="538480"/>
                  </a:lnTo>
                  <a:lnTo>
                    <a:pt x="0" y="542290"/>
                  </a:lnTo>
                  <a:lnTo>
                    <a:pt x="25400" y="542290"/>
                  </a:lnTo>
                  <a:lnTo>
                    <a:pt x="25400" y="538480"/>
                  </a:lnTo>
                  <a:close/>
                </a:path>
                <a:path w="25400" h="1070610">
                  <a:moveTo>
                    <a:pt x="25400" y="542290"/>
                  </a:moveTo>
                  <a:lnTo>
                    <a:pt x="0" y="542290"/>
                  </a:lnTo>
                  <a:lnTo>
                    <a:pt x="0" y="544830"/>
                  </a:lnTo>
                  <a:lnTo>
                    <a:pt x="25400" y="544830"/>
                  </a:lnTo>
                  <a:lnTo>
                    <a:pt x="25400" y="542290"/>
                  </a:lnTo>
                  <a:close/>
                </a:path>
                <a:path w="25400" h="1070610">
                  <a:moveTo>
                    <a:pt x="25400" y="544830"/>
                  </a:moveTo>
                  <a:lnTo>
                    <a:pt x="0" y="544830"/>
                  </a:lnTo>
                  <a:lnTo>
                    <a:pt x="0" y="548640"/>
                  </a:lnTo>
                  <a:lnTo>
                    <a:pt x="25400" y="548640"/>
                  </a:lnTo>
                  <a:lnTo>
                    <a:pt x="25400" y="544830"/>
                  </a:lnTo>
                  <a:close/>
                </a:path>
                <a:path w="25400" h="1070610">
                  <a:moveTo>
                    <a:pt x="25400" y="548640"/>
                  </a:moveTo>
                  <a:lnTo>
                    <a:pt x="0" y="548640"/>
                  </a:lnTo>
                  <a:lnTo>
                    <a:pt x="0" y="554990"/>
                  </a:lnTo>
                  <a:lnTo>
                    <a:pt x="25400" y="554990"/>
                  </a:lnTo>
                  <a:lnTo>
                    <a:pt x="25400" y="548640"/>
                  </a:lnTo>
                  <a:close/>
                </a:path>
                <a:path w="25400" h="1070610">
                  <a:moveTo>
                    <a:pt x="25400" y="554990"/>
                  </a:moveTo>
                  <a:lnTo>
                    <a:pt x="0" y="554990"/>
                  </a:lnTo>
                  <a:lnTo>
                    <a:pt x="0" y="563880"/>
                  </a:lnTo>
                  <a:lnTo>
                    <a:pt x="25400" y="563880"/>
                  </a:lnTo>
                  <a:lnTo>
                    <a:pt x="25400" y="554990"/>
                  </a:lnTo>
                  <a:close/>
                </a:path>
                <a:path w="25400" h="1070610">
                  <a:moveTo>
                    <a:pt x="25400" y="563880"/>
                  </a:moveTo>
                  <a:lnTo>
                    <a:pt x="0" y="563880"/>
                  </a:lnTo>
                  <a:lnTo>
                    <a:pt x="0" y="576580"/>
                  </a:lnTo>
                  <a:lnTo>
                    <a:pt x="25400" y="576580"/>
                  </a:lnTo>
                  <a:lnTo>
                    <a:pt x="25400" y="563880"/>
                  </a:lnTo>
                  <a:close/>
                </a:path>
                <a:path w="25400" h="1070610">
                  <a:moveTo>
                    <a:pt x="25400" y="576580"/>
                  </a:moveTo>
                  <a:lnTo>
                    <a:pt x="0" y="576580"/>
                  </a:lnTo>
                  <a:lnTo>
                    <a:pt x="0" y="586740"/>
                  </a:lnTo>
                  <a:lnTo>
                    <a:pt x="25400" y="586740"/>
                  </a:lnTo>
                  <a:lnTo>
                    <a:pt x="25400" y="576580"/>
                  </a:lnTo>
                  <a:close/>
                </a:path>
                <a:path w="25400" h="1070610">
                  <a:moveTo>
                    <a:pt x="25400" y="586740"/>
                  </a:moveTo>
                  <a:lnTo>
                    <a:pt x="0" y="586740"/>
                  </a:lnTo>
                  <a:lnTo>
                    <a:pt x="0" y="589280"/>
                  </a:lnTo>
                  <a:lnTo>
                    <a:pt x="25400" y="589280"/>
                  </a:lnTo>
                  <a:lnTo>
                    <a:pt x="25400" y="586740"/>
                  </a:lnTo>
                  <a:close/>
                </a:path>
                <a:path w="25400" h="1070610">
                  <a:moveTo>
                    <a:pt x="25400" y="589280"/>
                  </a:moveTo>
                  <a:lnTo>
                    <a:pt x="0" y="589280"/>
                  </a:lnTo>
                  <a:lnTo>
                    <a:pt x="0" y="595630"/>
                  </a:lnTo>
                  <a:lnTo>
                    <a:pt x="25400" y="595630"/>
                  </a:lnTo>
                  <a:lnTo>
                    <a:pt x="25400" y="589280"/>
                  </a:lnTo>
                  <a:close/>
                </a:path>
                <a:path w="25400" h="1070610">
                  <a:moveTo>
                    <a:pt x="25400" y="595630"/>
                  </a:moveTo>
                  <a:lnTo>
                    <a:pt x="0" y="595630"/>
                  </a:lnTo>
                  <a:lnTo>
                    <a:pt x="0" y="599440"/>
                  </a:lnTo>
                  <a:lnTo>
                    <a:pt x="25400" y="599440"/>
                  </a:lnTo>
                  <a:lnTo>
                    <a:pt x="25400" y="595630"/>
                  </a:lnTo>
                  <a:close/>
                </a:path>
                <a:path w="25400" h="1070610">
                  <a:moveTo>
                    <a:pt x="25400" y="599440"/>
                  </a:moveTo>
                  <a:lnTo>
                    <a:pt x="0" y="599440"/>
                  </a:lnTo>
                  <a:lnTo>
                    <a:pt x="0" y="605790"/>
                  </a:lnTo>
                  <a:lnTo>
                    <a:pt x="25400" y="605790"/>
                  </a:lnTo>
                  <a:lnTo>
                    <a:pt x="25400" y="599440"/>
                  </a:lnTo>
                  <a:close/>
                </a:path>
                <a:path w="25400" h="1070610">
                  <a:moveTo>
                    <a:pt x="25400" y="605790"/>
                  </a:moveTo>
                  <a:lnTo>
                    <a:pt x="0" y="605790"/>
                  </a:lnTo>
                  <a:lnTo>
                    <a:pt x="0" y="608330"/>
                  </a:lnTo>
                  <a:lnTo>
                    <a:pt x="25400" y="608330"/>
                  </a:lnTo>
                  <a:lnTo>
                    <a:pt x="25400" y="605790"/>
                  </a:lnTo>
                  <a:close/>
                </a:path>
                <a:path w="25400" h="1070610">
                  <a:moveTo>
                    <a:pt x="25400" y="608330"/>
                  </a:moveTo>
                  <a:lnTo>
                    <a:pt x="0" y="608330"/>
                  </a:lnTo>
                  <a:lnTo>
                    <a:pt x="0" y="612140"/>
                  </a:lnTo>
                  <a:lnTo>
                    <a:pt x="25400" y="612140"/>
                  </a:lnTo>
                  <a:lnTo>
                    <a:pt x="25400" y="608330"/>
                  </a:lnTo>
                  <a:close/>
                </a:path>
                <a:path w="25400" h="1070610">
                  <a:moveTo>
                    <a:pt x="25400" y="612140"/>
                  </a:moveTo>
                  <a:lnTo>
                    <a:pt x="0" y="612140"/>
                  </a:lnTo>
                  <a:lnTo>
                    <a:pt x="0" y="614680"/>
                  </a:lnTo>
                  <a:lnTo>
                    <a:pt x="25400" y="614680"/>
                  </a:lnTo>
                  <a:lnTo>
                    <a:pt x="25400" y="612140"/>
                  </a:lnTo>
                  <a:close/>
                </a:path>
                <a:path w="25400" h="1070610">
                  <a:moveTo>
                    <a:pt x="25400" y="614680"/>
                  </a:moveTo>
                  <a:lnTo>
                    <a:pt x="0" y="614680"/>
                  </a:lnTo>
                  <a:lnTo>
                    <a:pt x="0" y="621030"/>
                  </a:lnTo>
                  <a:lnTo>
                    <a:pt x="25400" y="621030"/>
                  </a:lnTo>
                  <a:lnTo>
                    <a:pt x="25400" y="614680"/>
                  </a:lnTo>
                  <a:close/>
                </a:path>
                <a:path w="25400" h="1070610">
                  <a:moveTo>
                    <a:pt x="25400" y="621030"/>
                  </a:moveTo>
                  <a:lnTo>
                    <a:pt x="0" y="621030"/>
                  </a:lnTo>
                  <a:lnTo>
                    <a:pt x="0" y="640080"/>
                  </a:lnTo>
                  <a:lnTo>
                    <a:pt x="25400" y="640080"/>
                  </a:lnTo>
                  <a:lnTo>
                    <a:pt x="25400" y="621030"/>
                  </a:lnTo>
                  <a:close/>
                </a:path>
                <a:path w="25400" h="1070610">
                  <a:moveTo>
                    <a:pt x="25400" y="640080"/>
                  </a:moveTo>
                  <a:lnTo>
                    <a:pt x="0" y="640080"/>
                  </a:lnTo>
                  <a:lnTo>
                    <a:pt x="0" y="643890"/>
                  </a:lnTo>
                  <a:lnTo>
                    <a:pt x="25400" y="643890"/>
                  </a:lnTo>
                  <a:lnTo>
                    <a:pt x="25400" y="640080"/>
                  </a:lnTo>
                  <a:close/>
                </a:path>
                <a:path w="25400" h="1070610">
                  <a:moveTo>
                    <a:pt x="25400" y="643890"/>
                  </a:moveTo>
                  <a:lnTo>
                    <a:pt x="0" y="643890"/>
                  </a:lnTo>
                  <a:lnTo>
                    <a:pt x="0" y="656590"/>
                  </a:lnTo>
                  <a:lnTo>
                    <a:pt x="25400" y="656590"/>
                  </a:lnTo>
                  <a:lnTo>
                    <a:pt x="25400" y="643890"/>
                  </a:lnTo>
                  <a:close/>
                </a:path>
                <a:path w="25400" h="1070610">
                  <a:moveTo>
                    <a:pt x="25400" y="656590"/>
                  </a:moveTo>
                  <a:lnTo>
                    <a:pt x="0" y="656590"/>
                  </a:lnTo>
                  <a:lnTo>
                    <a:pt x="0" y="665480"/>
                  </a:lnTo>
                  <a:lnTo>
                    <a:pt x="25400" y="665480"/>
                  </a:lnTo>
                  <a:lnTo>
                    <a:pt x="25400" y="656590"/>
                  </a:lnTo>
                  <a:close/>
                </a:path>
                <a:path w="25400" h="1070610">
                  <a:moveTo>
                    <a:pt x="25400" y="665480"/>
                  </a:moveTo>
                  <a:lnTo>
                    <a:pt x="0" y="665480"/>
                  </a:lnTo>
                  <a:lnTo>
                    <a:pt x="0" y="669290"/>
                  </a:lnTo>
                  <a:lnTo>
                    <a:pt x="25400" y="669290"/>
                  </a:lnTo>
                  <a:lnTo>
                    <a:pt x="25400" y="665480"/>
                  </a:lnTo>
                  <a:close/>
                </a:path>
                <a:path w="25400" h="1070610">
                  <a:moveTo>
                    <a:pt x="25400" y="669290"/>
                  </a:moveTo>
                  <a:lnTo>
                    <a:pt x="0" y="669290"/>
                  </a:lnTo>
                  <a:lnTo>
                    <a:pt x="0" y="684530"/>
                  </a:lnTo>
                  <a:lnTo>
                    <a:pt x="25400" y="684530"/>
                  </a:lnTo>
                  <a:lnTo>
                    <a:pt x="25400" y="669290"/>
                  </a:lnTo>
                  <a:close/>
                </a:path>
                <a:path w="25400" h="1070610">
                  <a:moveTo>
                    <a:pt x="25400" y="684530"/>
                  </a:moveTo>
                  <a:lnTo>
                    <a:pt x="0" y="684530"/>
                  </a:lnTo>
                  <a:lnTo>
                    <a:pt x="0" y="690880"/>
                  </a:lnTo>
                  <a:lnTo>
                    <a:pt x="25400" y="690880"/>
                  </a:lnTo>
                  <a:lnTo>
                    <a:pt x="25400" y="684530"/>
                  </a:lnTo>
                  <a:close/>
                </a:path>
                <a:path w="25400" h="1070610">
                  <a:moveTo>
                    <a:pt x="25400" y="690880"/>
                  </a:moveTo>
                  <a:lnTo>
                    <a:pt x="0" y="690880"/>
                  </a:lnTo>
                  <a:lnTo>
                    <a:pt x="0" y="694690"/>
                  </a:lnTo>
                  <a:lnTo>
                    <a:pt x="25400" y="694690"/>
                  </a:lnTo>
                  <a:lnTo>
                    <a:pt x="25400" y="690880"/>
                  </a:lnTo>
                  <a:close/>
                </a:path>
                <a:path w="25400" h="1070610">
                  <a:moveTo>
                    <a:pt x="25400" y="694690"/>
                  </a:moveTo>
                  <a:lnTo>
                    <a:pt x="0" y="694690"/>
                  </a:lnTo>
                  <a:lnTo>
                    <a:pt x="0" y="697230"/>
                  </a:lnTo>
                  <a:lnTo>
                    <a:pt x="25400" y="697230"/>
                  </a:lnTo>
                  <a:lnTo>
                    <a:pt x="25400" y="694690"/>
                  </a:lnTo>
                  <a:close/>
                </a:path>
                <a:path w="25400" h="1070610">
                  <a:moveTo>
                    <a:pt x="25400" y="697230"/>
                  </a:moveTo>
                  <a:lnTo>
                    <a:pt x="0" y="697230"/>
                  </a:lnTo>
                  <a:lnTo>
                    <a:pt x="0" y="701040"/>
                  </a:lnTo>
                  <a:lnTo>
                    <a:pt x="25400" y="701040"/>
                  </a:lnTo>
                  <a:lnTo>
                    <a:pt x="25400" y="697230"/>
                  </a:lnTo>
                  <a:close/>
                </a:path>
                <a:path w="25400" h="1070610">
                  <a:moveTo>
                    <a:pt x="25400" y="701040"/>
                  </a:moveTo>
                  <a:lnTo>
                    <a:pt x="0" y="701040"/>
                  </a:lnTo>
                  <a:lnTo>
                    <a:pt x="0" y="707390"/>
                  </a:lnTo>
                  <a:lnTo>
                    <a:pt x="25400" y="707390"/>
                  </a:lnTo>
                  <a:lnTo>
                    <a:pt x="25400" y="701040"/>
                  </a:lnTo>
                  <a:close/>
                </a:path>
                <a:path w="25400" h="1070610">
                  <a:moveTo>
                    <a:pt x="25400" y="707390"/>
                  </a:moveTo>
                  <a:lnTo>
                    <a:pt x="0" y="707390"/>
                  </a:lnTo>
                  <a:lnTo>
                    <a:pt x="0" y="709930"/>
                  </a:lnTo>
                  <a:lnTo>
                    <a:pt x="25400" y="709930"/>
                  </a:lnTo>
                  <a:lnTo>
                    <a:pt x="25400" y="707390"/>
                  </a:lnTo>
                  <a:close/>
                </a:path>
                <a:path w="25400" h="1070610">
                  <a:moveTo>
                    <a:pt x="25400" y="709930"/>
                  </a:moveTo>
                  <a:lnTo>
                    <a:pt x="0" y="709930"/>
                  </a:lnTo>
                  <a:lnTo>
                    <a:pt x="0" y="716280"/>
                  </a:lnTo>
                  <a:lnTo>
                    <a:pt x="25400" y="716280"/>
                  </a:lnTo>
                  <a:lnTo>
                    <a:pt x="25400" y="709930"/>
                  </a:lnTo>
                  <a:close/>
                </a:path>
                <a:path w="25400" h="1070610">
                  <a:moveTo>
                    <a:pt x="25400" y="716280"/>
                  </a:moveTo>
                  <a:lnTo>
                    <a:pt x="0" y="716280"/>
                  </a:lnTo>
                  <a:lnTo>
                    <a:pt x="0" y="728980"/>
                  </a:lnTo>
                  <a:lnTo>
                    <a:pt x="25400" y="728980"/>
                  </a:lnTo>
                  <a:lnTo>
                    <a:pt x="25400" y="716280"/>
                  </a:lnTo>
                  <a:close/>
                </a:path>
                <a:path w="25400" h="1070610">
                  <a:moveTo>
                    <a:pt x="25400" y="1065530"/>
                  </a:moveTo>
                  <a:lnTo>
                    <a:pt x="0" y="1065530"/>
                  </a:lnTo>
                  <a:lnTo>
                    <a:pt x="0" y="1070610"/>
                  </a:lnTo>
                  <a:lnTo>
                    <a:pt x="25400" y="1070610"/>
                  </a:lnTo>
                  <a:lnTo>
                    <a:pt x="25400" y="1065530"/>
                  </a:lnTo>
                  <a:close/>
                </a:path>
                <a:path w="25400" h="1070610">
                  <a:moveTo>
                    <a:pt x="25400" y="1059180"/>
                  </a:moveTo>
                  <a:lnTo>
                    <a:pt x="0" y="1059180"/>
                  </a:lnTo>
                  <a:lnTo>
                    <a:pt x="0" y="1064260"/>
                  </a:lnTo>
                  <a:lnTo>
                    <a:pt x="25400" y="1064260"/>
                  </a:lnTo>
                  <a:lnTo>
                    <a:pt x="25400" y="1059180"/>
                  </a:lnTo>
                  <a:close/>
                </a:path>
                <a:path w="25400" h="1070610">
                  <a:moveTo>
                    <a:pt x="25400" y="1052830"/>
                  </a:moveTo>
                  <a:lnTo>
                    <a:pt x="0" y="1052830"/>
                  </a:lnTo>
                  <a:lnTo>
                    <a:pt x="0" y="1057910"/>
                  </a:lnTo>
                  <a:lnTo>
                    <a:pt x="25400" y="1057910"/>
                  </a:lnTo>
                  <a:lnTo>
                    <a:pt x="25400" y="1052830"/>
                  </a:lnTo>
                  <a:close/>
                </a:path>
                <a:path w="25400" h="1070610">
                  <a:moveTo>
                    <a:pt x="25400" y="1046480"/>
                  </a:moveTo>
                  <a:lnTo>
                    <a:pt x="0" y="1046480"/>
                  </a:lnTo>
                  <a:lnTo>
                    <a:pt x="0" y="1051560"/>
                  </a:lnTo>
                  <a:lnTo>
                    <a:pt x="25400" y="1051560"/>
                  </a:lnTo>
                  <a:lnTo>
                    <a:pt x="25400" y="1046480"/>
                  </a:lnTo>
                  <a:close/>
                </a:path>
                <a:path w="25400" h="1070610">
                  <a:moveTo>
                    <a:pt x="25400" y="1040130"/>
                  </a:moveTo>
                  <a:lnTo>
                    <a:pt x="0" y="1040130"/>
                  </a:lnTo>
                  <a:lnTo>
                    <a:pt x="0" y="1045210"/>
                  </a:lnTo>
                  <a:lnTo>
                    <a:pt x="25400" y="1045210"/>
                  </a:lnTo>
                  <a:lnTo>
                    <a:pt x="25400" y="1040130"/>
                  </a:lnTo>
                  <a:close/>
                </a:path>
                <a:path w="25400" h="1070610">
                  <a:moveTo>
                    <a:pt x="25400" y="1033780"/>
                  </a:moveTo>
                  <a:lnTo>
                    <a:pt x="0" y="1033780"/>
                  </a:lnTo>
                  <a:lnTo>
                    <a:pt x="0" y="1038860"/>
                  </a:lnTo>
                  <a:lnTo>
                    <a:pt x="25400" y="1038860"/>
                  </a:lnTo>
                  <a:lnTo>
                    <a:pt x="25400" y="1033780"/>
                  </a:lnTo>
                  <a:close/>
                </a:path>
                <a:path w="25400" h="1070610">
                  <a:moveTo>
                    <a:pt x="25400" y="1027430"/>
                  </a:moveTo>
                  <a:lnTo>
                    <a:pt x="0" y="1027430"/>
                  </a:lnTo>
                  <a:lnTo>
                    <a:pt x="0" y="1032510"/>
                  </a:lnTo>
                  <a:lnTo>
                    <a:pt x="25400" y="1032510"/>
                  </a:lnTo>
                  <a:lnTo>
                    <a:pt x="25400" y="1027430"/>
                  </a:lnTo>
                  <a:close/>
                </a:path>
                <a:path w="25400" h="1070610">
                  <a:moveTo>
                    <a:pt x="25400" y="1021080"/>
                  </a:moveTo>
                  <a:lnTo>
                    <a:pt x="0" y="1021080"/>
                  </a:lnTo>
                  <a:lnTo>
                    <a:pt x="0" y="1026160"/>
                  </a:lnTo>
                  <a:lnTo>
                    <a:pt x="25400" y="1026160"/>
                  </a:lnTo>
                  <a:lnTo>
                    <a:pt x="25400" y="1021080"/>
                  </a:lnTo>
                  <a:close/>
                </a:path>
                <a:path w="25400" h="1070610">
                  <a:moveTo>
                    <a:pt x="25400" y="1014730"/>
                  </a:moveTo>
                  <a:lnTo>
                    <a:pt x="0" y="1014730"/>
                  </a:lnTo>
                  <a:lnTo>
                    <a:pt x="0" y="1019810"/>
                  </a:lnTo>
                  <a:lnTo>
                    <a:pt x="25400" y="1019810"/>
                  </a:lnTo>
                  <a:lnTo>
                    <a:pt x="25400" y="1014730"/>
                  </a:lnTo>
                  <a:close/>
                </a:path>
                <a:path w="25400" h="1070610">
                  <a:moveTo>
                    <a:pt x="25400" y="1008380"/>
                  </a:moveTo>
                  <a:lnTo>
                    <a:pt x="0" y="1008380"/>
                  </a:lnTo>
                  <a:lnTo>
                    <a:pt x="0" y="1013460"/>
                  </a:lnTo>
                  <a:lnTo>
                    <a:pt x="25400" y="1013460"/>
                  </a:lnTo>
                  <a:lnTo>
                    <a:pt x="25400" y="1008380"/>
                  </a:lnTo>
                  <a:close/>
                </a:path>
                <a:path w="25400" h="1070610">
                  <a:moveTo>
                    <a:pt x="25400" y="1002030"/>
                  </a:moveTo>
                  <a:lnTo>
                    <a:pt x="0" y="1002030"/>
                  </a:lnTo>
                  <a:lnTo>
                    <a:pt x="0" y="1007110"/>
                  </a:lnTo>
                  <a:lnTo>
                    <a:pt x="25400" y="1007110"/>
                  </a:lnTo>
                  <a:lnTo>
                    <a:pt x="25400" y="1002030"/>
                  </a:lnTo>
                  <a:close/>
                </a:path>
                <a:path w="25400" h="1070610">
                  <a:moveTo>
                    <a:pt x="25400" y="995680"/>
                  </a:moveTo>
                  <a:lnTo>
                    <a:pt x="0" y="995680"/>
                  </a:lnTo>
                  <a:lnTo>
                    <a:pt x="0" y="1000760"/>
                  </a:lnTo>
                  <a:lnTo>
                    <a:pt x="25400" y="1000760"/>
                  </a:lnTo>
                  <a:lnTo>
                    <a:pt x="25400" y="995680"/>
                  </a:lnTo>
                  <a:close/>
                </a:path>
                <a:path w="25400" h="1070610">
                  <a:moveTo>
                    <a:pt x="25400" y="989330"/>
                  </a:moveTo>
                  <a:lnTo>
                    <a:pt x="0" y="989330"/>
                  </a:lnTo>
                  <a:lnTo>
                    <a:pt x="0" y="994410"/>
                  </a:lnTo>
                  <a:lnTo>
                    <a:pt x="25400" y="994410"/>
                  </a:lnTo>
                  <a:lnTo>
                    <a:pt x="25400" y="989330"/>
                  </a:lnTo>
                  <a:close/>
                </a:path>
                <a:path w="25400" h="1070610">
                  <a:moveTo>
                    <a:pt x="25400" y="982980"/>
                  </a:moveTo>
                  <a:lnTo>
                    <a:pt x="0" y="982980"/>
                  </a:lnTo>
                  <a:lnTo>
                    <a:pt x="0" y="988060"/>
                  </a:lnTo>
                  <a:lnTo>
                    <a:pt x="25400" y="988060"/>
                  </a:lnTo>
                  <a:lnTo>
                    <a:pt x="25400" y="982980"/>
                  </a:lnTo>
                  <a:close/>
                </a:path>
                <a:path w="25400" h="1070610">
                  <a:moveTo>
                    <a:pt x="25400" y="976630"/>
                  </a:moveTo>
                  <a:lnTo>
                    <a:pt x="0" y="976630"/>
                  </a:lnTo>
                  <a:lnTo>
                    <a:pt x="0" y="981710"/>
                  </a:lnTo>
                  <a:lnTo>
                    <a:pt x="25400" y="981710"/>
                  </a:lnTo>
                  <a:lnTo>
                    <a:pt x="25400" y="976630"/>
                  </a:lnTo>
                  <a:close/>
                </a:path>
                <a:path w="25400" h="1070610">
                  <a:moveTo>
                    <a:pt x="25400" y="970280"/>
                  </a:moveTo>
                  <a:lnTo>
                    <a:pt x="0" y="970280"/>
                  </a:lnTo>
                  <a:lnTo>
                    <a:pt x="0" y="975360"/>
                  </a:lnTo>
                  <a:lnTo>
                    <a:pt x="25400" y="975360"/>
                  </a:lnTo>
                  <a:lnTo>
                    <a:pt x="25400" y="970280"/>
                  </a:lnTo>
                  <a:close/>
                </a:path>
                <a:path w="25400" h="1070610">
                  <a:moveTo>
                    <a:pt x="25400" y="963930"/>
                  </a:moveTo>
                  <a:lnTo>
                    <a:pt x="0" y="963930"/>
                  </a:lnTo>
                  <a:lnTo>
                    <a:pt x="0" y="969010"/>
                  </a:lnTo>
                  <a:lnTo>
                    <a:pt x="25400" y="969010"/>
                  </a:lnTo>
                  <a:lnTo>
                    <a:pt x="25400" y="963930"/>
                  </a:lnTo>
                  <a:close/>
                </a:path>
                <a:path w="25400" h="1070610">
                  <a:moveTo>
                    <a:pt x="25400" y="957580"/>
                  </a:moveTo>
                  <a:lnTo>
                    <a:pt x="0" y="957580"/>
                  </a:lnTo>
                  <a:lnTo>
                    <a:pt x="0" y="962660"/>
                  </a:lnTo>
                  <a:lnTo>
                    <a:pt x="25400" y="962660"/>
                  </a:lnTo>
                  <a:lnTo>
                    <a:pt x="25400" y="957580"/>
                  </a:lnTo>
                  <a:close/>
                </a:path>
                <a:path w="25400" h="1070610">
                  <a:moveTo>
                    <a:pt x="25400" y="951230"/>
                  </a:moveTo>
                  <a:lnTo>
                    <a:pt x="0" y="951230"/>
                  </a:lnTo>
                  <a:lnTo>
                    <a:pt x="0" y="956310"/>
                  </a:lnTo>
                  <a:lnTo>
                    <a:pt x="25400" y="956310"/>
                  </a:lnTo>
                  <a:lnTo>
                    <a:pt x="25400" y="951230"/>
                  </a:lnTo>
                  <a:close/>
                </a:path>
                <a:path w="25400" h="1070610">
                  <a:moveTo>
                    <a:pt x="25400" y="944880"/>
                  </a:moveTo>
                  <a:lnTo>
                    <a:pt x="0" y="944880"/>
                  </a:lnTo>
                  <a:lnTo>
                    <a:pt x="0" y="949960"/>
                  </a:lnTo>
                  <a:lnTo>
                    <a:pt x="25400" y="949960"/>
                  </a:lnTo>
                  <a:lnTo>
                    <a:pt x="25400" y="944880"/>
                  </a:lnTo>
                  <a:close/>
                </a:path>
                <a:path w="25400" h="1070610">
                  <a:moveTo>
                    <a:pt x="25400" y="938530"/>
                  </a:moveTo>
                  <a:lnTo>
                    <a:pt x="0" y="938530"/>
                  </a:lnTo>
                  <a:lnTo>
                    <a:pt x="0" y="943610"/>
                  </a:lnTo>
                  <a:lnTo>
                    <a:pt x="25400" y="943610"/>
                  </a:lnTo>
                  <a:lnTo>
                    <a:pt x="25400" y="938530"/>
                  </a:lnTo>
                  <a:close/>
                </a:path>
                <a:path w="25400" h="1070610">
                  <a:moveTo>
                    <a:pt x="25400" y="932180"/>
                  </a:moveTo>
                  <a:lnTo>
                    <a:pt x="0" y="932180"/>
                  </a:lnTo>
                  <a:lnTo>
                    <a:pt x="0" y="937260"/>
                  </a:lnTo>
                  <a:lnTo>
                    <a:pt x="25400" y="937260"/>
                  </a:lnTo>
                  <a:lnTo>
                    <a:pt x="25400" y="932180"/>
                  </a:lnTo>
                  <a:close/>
                </a:path>
                <a:path w="25400" h="1070610">
                  <a:moveTo>
                    <a:pt x="25400" y="925830"/>
                  </a:moveTo>
                  <a:lnTo>
                    <a:pt x="0" y="925830"/>
                  </a:lnTo>
                  <a:lnTo>
                    <a:pt x="0" y="930910"/>
                  </a:lnTo>
                  <a:lnTo>
                    <a:pt x="25400" y="930910"/>
                  </a:lnTo>
                  <a:lnTo>
                    <a:pt x="25400" y="925830"/>
                  </a:lnTo>
                  <a:close/>
                </a:path>
                <a:path w="25400" h="1070610">
                  <a:moveTo>
                    <a:pt x="25400" y="919480"/>
                  </a:moveTo>
                  <a:lnTo>
                    <a:pt x="0" y="919480"/>
                  </a:lnTo>
                  <a:lnTo>
                    <a:pt x="0" y="924560"/>
                  </a:lnTo>
                  <a:lnTo>
                    <a:pt x="25400" y="924560"/>
                  </a:lnTo>
                  <a:lnTo>
                    <a:pt x="25400" y="919480"/>
                  </a:lnTo>
                  <a:close/>
                </a:path>
                <a:path w="25400" h="1070610">
                  <a:moveTo>
                    <a:pt x="25400" y="913130"/>
                  </a:moveTo>
                  <a:lnTo>
                    <a:pt x="0" y="913130"/>
                  </a:lnTo>
                  <a:lnTo>
                    <a:pt x="0" y="918210"/>
                  </a:lnTo>
                  <a:lnTo>
                    <a:pt x="25400" y="918210"/>
                  </a:lnTo>
                  <a:lnTo>
                    <a:pt x="25400" y="913130"/>
                  </a:lnTo>
                  <a:close/>
                </a:path>
                <a:path w="25400" h="1070610">
                  <a:moveTo>
                    <a:pt x="25400" y="906780"/>
                  </a:moveTo>
                  <a:lnTo>
                    <a:pt x="0" y="906780"/>
                  </a:lnTo>
                  <a:lnTo>
                    <a:pt x="0" y="911860"/>
                  </a:lnTo>
                  <a:lnTo>
                    <a:pt x="25400" y="911860"/>
                  </a:lnTo>
                  <a:lnTo>
                    <a:pt x="25400" y="906780"/>
                  </a:lnTo>
                  <a:close/>
                </a:path>
                <a:path w="25400" h="1070610">
                  <a:moveTo>
                    <a:pt x="25400" y="900430"/>
                  </a:moveTo>
                  <a:lnTo>
                    <a:pt x="0" y="900430"/>
                  </a:lnTo>
                  <a:lnTo>
                    <a:pt x="0" y="905510"/>
                  </a:lnTo>
                  <a:lnTo>
                    <a:pt x="25400" y="905510"/>
                  </a:lnTo>
                  <a:lnTo>
                    <a:pt x="25400" y="900430"/>
                  </a:lnTo>
                  <a:close/>
                </a:path>
                <a:path w="25400" h="1070610">
                  <a:moveTo>
                    <a:pt x="25400" y="894080"/>
                  </a:moveTo>
                  <a:lnTo>
                    <a:pt x="0" y="894080"/>
                  </a:lnTo>
                  <a:lnTo>
                    <a:pt x="0" y="899160"/>
                  </a:lnTo>
                  <a:lnTo>
                    <a:pt x="25400" y="899160"/>
                  </a:lnTo>
                  <a:lnTo>
                    <a:pt x="25400" y="894080"/>
                  </a:lnTo>
                  <a:close/>
                </a:path>
                <a:path w="25400" h="1070610">
                  <a:moveTo>
                    <a:pt x="25400" y="887730"/>
                  </a:moveTo>
                  <a:lnTo>
                    <a:pt x="0" y="887730"/>
                  </a:lnTo>
                  <a:lnTo>
                    <a:pt x="0" y="892810"/>
                  </a:lnTo>
                  <a:lnTo>
                    <a:pt x="25400" y="892810"/>
                  </a:lnTo>
                  <a:lnTo>
                    <a:pt x="25400" y="887730"/>
                  </a:lnTo>
                  <a:close/>
                </a:path>
                <a:path w="25400" h="1070610">
                  <a:moveTo>
                    <a:pt x="25400" y="881380"/>
                  </a:moveTo>
                  <a:lnTo>
                    <a:pt x="0" y="881380"/>
                  </a:lnTo>
                  <a:lnTo>
                    <a:pt x="0" y="886460"/>
                  </a:lnTo>
                  <a:lnTo>
                    <a:pt x="25400" y="886460"/>
                  </a:lnTo>
                  <a:lnTo>
                    <a:pt x="25400" y="881380"/>
                  </a:lnTo>
                  <a:close/>
                </a:path>
                <a:path w="25400" h="1070610">
                  <a:moveTo>
                    <a:pt x="25400" y="875030"/>
                  </a:moveTo>
                  <a:lnTo>
                    <a:pt x="0" y="875030"/>
                  </a:lnTo>
                  <a:lnTo>
                    <a:pt x="0" y="880110"/>
                  </a:lnTo>
                  <a:lnTo>
                    <a:pt x="25400" y="880110"/>
                  </a:lnTo>
                  <a:lnTo>
                    <a:pt x="25400" y="875030"/>
                  </a:lnTo>
                  <a:close/>
                </a:path>
                <a:path w="25400" h="1070610">
                  <a:moveTo>
                    <a:pt x="25400" y="868680"/>
                  </a:moveTo>
                  <a:lnTo>
                    <a:pt x="0" y="868680"/>
                  </a:lnTo>
                  <a:lnTo>
                    <a:pt x="0" y="873760"/>
                  </a:lnTo>
                  <a:lnTo>
                    <a:pt x="25400" y="873760"/>
                  </a:lnTo>
                  <a:lnTo>
                    <a:pt x="25400" y="868680"/>
                  </a:lnTo>
                  <a:close/>
                </a:path>
                <a:path w="25400" h="1070610">
                  <a:moveTo>
                    <a:pt x="25400" y="862330"/>
                  </a:moveTo>
                  <a:lnTo>
                    <a:pt x="0" y="862330"/>
                  </a:lnTo>
                  <a:lnTo>
                    <a:pt x="0" y="867410"/>
                  </a:lnTo>
                  <a:lnTo>
                    <a:pt x="25400" y="867410"/>
                  </a:lnTo>
                  <a:lnTo>
                    <a:pt x="25400" y="862330"/>
                  </a:lnTo>
                  <a:close/>
                </a:path>
                <a:path w="25400" h="1070610">
                  <a:moveTo>
                    <a:pt x="25400" y="855980"/>
                  </a:moveTo>
                  <a:lnTo>
                    <a:pt x="0" y="855980"/>
                  </a:lnTo>
                  <a:lnTo>
                    <a:pt x="0" y="861060"/>
                  </a:lnTo>
                  <a:lnTo>
                    <a:pt x="25400" y="861060"/>
                  </a:lnTo>
                  <a:lnTo>
                    <a:pt x="25400" y="855980"/>
                  </a:lnTo>
                  <a:close/>
                </a:path>
                <a:path w="25400" h="1070610">
                  <a:moveTo>
                    <a:pt x="25400" y="849630"/>
                  </a:moveTo>
                  <a:lnTo>
                    <a:pt x="0" y="849630"/>
                  </a:lnTo>
                  <a:lnTo>
                    <a:pt x="0" y="854710"/>
                  </a:lnTo>
                  <a:lnTo>
                    <a:pt x="25400" y="854710"/>
                  </a:lnTo>
                  <a:lnTo>
                    <a:pt x="25400" y="849630"/>
                  </a:lnTo>
                  <a:close/>
                </a:path>
                <a:path w="25400" h="1070610">
                  <a:moveTo>
                    <a:pt x="25400" y="843280"/>
                  </a:moveTo>
                  <a:lnTo>
                    <a:pt x="0" y="843280"/>
                  </a:lnTo>
                  <a:lnTo>
                    <a:pt x="0" y="848360"/>
                  </a:lnTo>
                  <a:lnTo>
                    <a:pt x="25400" y="848360"/>
                  </a:lnTo>
                  <a:lnTo>
                    <a:pt x="25400" y="843280"/>
                  </a:lnTo>
                  <a:close/>
                </a:path>
                <a:path w="25400" h="1070610">
                  <a:moveTo>
                    <a:pt x="25400" y="836930"/>
                  </a:moveTo>
                  <a:lnTo>
                    <a:pt x="0" y="836930"/>
                  </a:lnTo>
                  <a:lnTo>
                    <a:pt x="0" y="842010"/>
                  </a:lnTo>
                  <a:lnTo>
                    <a:pt x="25400" y="842010"/>
                  </a:lnTo>
                  <a:lnTo>
                    <a:pt x="25400" y="836930"/>
                  </a:lnTo>
                  <a:close/>
                </a:path>
                <a:path w="25400" h="1070610">
                  <a:moveTo>
                    <a:pt x="25400" y="830580"/>
                  </a:moveTo>
                  <a:lnTo>
                    <a:pt x="0" y="830580"/>
                  </a:lnTo>
                  <a:lnTo>
                    <a:pt x="0" y="835660"/>
                  </a:lnTo>
                  <a:lnTo>
                    <a:pt x="25400" y="835660"/>
                  </a:lnTo>
                  <a:lnTo>
                    <a:pt x="25400" y="830580"/>
                  </a:lnTo>
                  <a:close/>
                </a:path>
                <a:path w="25400" h="1070610">
                  <a:moveTo>
                    <a:pt x="25400" y="824230"/>
                  </a:moveTo>
                  <a:lnTo>
                    <a:pt x="0" y="824230"/>
                  </a:lnTo>
                  <a:lnTo>
                    <a:pt x="0" y="829310"/>
                  </a:lnTo>
                  <a:lnTo>
                    <a:pt x="25400" y="829310"/>
                  </a:lnTo>
                  <a:lnTo>
                    <a:pt x="25400" y="824230"/>
                  </a:lnTo>
                  <a:close/>
                </a:path>
                <a:path w="25400" h="1070610">
                  <a:moveTo>
                    <a:pt x="25400" y="817880"/>
                  </a:moveTo>
                  <a:lnTo>
                    <a:pt x="0" y="817880"/>
                  </a:lnTo>
                  <a:lnTo>
                    <a:pt x="0" y="822960"/>
                  </a:lnTo>
                  <a:lnTo>
                    <a:pt x="25400" y="822960"/>
                  </a:lnTo>
                  <a:lnTo>
                    <a:pt x="25400" y="817880"/>
                  </a:lnTo>
                  <a:close/>
                </a:path>
                <a:path w="25400" h="1070610">
                  <a:moveTo>
                    <a:pt x="25400" y="811530"/>
                  </a:moveTo>
                  <a:lnTo>
                    <a:pt x="0" y="811530"/>
                  </a:lnTo>
                  <a:lnTo>
                    <a:pt x="0" y="816610"/>
                  </a:lnTo>
                  <a:lnTo>
                    <a:pt x="25400" y="816610"/>
                  </a:lnTo>
                  <a:lnTo>
                    <a:pt x="25400" y="811530"/>
                  </a:lnTo>
                  <a:close/>
                </a:path>
                <a:path w="25400" h="1070610">
                  <a:moveTo>
                    <a:pt x="25400" y="805180"/>
                  </a:moveTo>
                  <a:lnTo>
                    <a:pt x="0" y="805180"/>
                  </a:lnTo>
                  <a:lnTo>
                    <a:pt x="0" y="810260"/>
                  </a:lnTo>
                  <a:lnTo>
                    <a:pt x="25400" y="810260"/>
                  </a:lnTo>
                  <a:lnTo>
                    <a:pt x="25400" y="805180"/>
                  </a:lnTo>
                  <a:close/>
                </a:path>
                <a:path w="25400" h="1070610">
                  <a:moveTo>
                    <a:pt x="25400" y="798830"/>
                  </a:moveTo>
                  <a:lnTo>
                    <a:pt x="0" y="798830"/>
                  </a:lnTo>
                  <a:lnTo>
                    <a:pt x="0" y="803910"/>
                  </a:lnTo>
                  <a:lnTo>
                    <a:pt x="25400" y="803910"/>
                  </a:lnTo>
                  <a:lnTo>
                    <a:pt x="25400" y="798830"/>
                  </a:lnTo>
                  <a:close/>
                </a:path>
                <a:path w="25400" h="1070610">
                  <a:moveTo>
                    <a:pt x="25400" y="792480"/>
                  </a:moveTo>
                  <a:lnTo>
                    <a:pt x="0" y="792480"/>
                  </a:lnTo>
                  <a:lnTo>
                    <a:pt x="0" y="797560"/>
                  </a:lnTo>
                  <a:lnTo>
                    <a:pt x="25400" y="797560"/>
                  </a:lnTo>
                  <a:lnTo>
                    <a:pt x="25400" y="792480"/>
                  </a:lnTo>
                  <a:close/>
                </a:path>
                <a:path w="25400" h="1070610">
                  <a:moveTo>
                    <a:pt x="25400" y="786130"/>
                  </a:moveTo>
                  <a:lnTo>
                    <a:pt x="0" y="786130"/>
                  </a:lnTo>
                  <a:lnTo>
                    <a:pt x="0" y="791210"/>
                  </a:lnTo>
                  <a:lnTo>
                    <a:pt x="25400" y="791210"/>
                  </a:lnTo>
                  <a:lnTo>
                    <a:pt x="25400" y="786130"/>
                  </a:lnTo>
                  <a:close/>
                </a:path>
                <a:path w="25400" h="1070610">
                  <a:moveTo>
                    <a:pt x="25400" y="779780"/>
                  </a:moveTo>
                  <a:lnTo>
                    <a:pt x="0" y="779780"/>
                  </a:lnTo>
                  <a:lnTo>
                    <a:pt x="0" y="784860"/>
                  </a:lnTo>
                  <a:lnTo>
                    <a:pt x="25400" y="784860"/>
                  </a:lnTo>
                  <a:lnTo>
                    <a:pt x="25400" y="779780"/>
                  </a:lnTo>
                  <a:close/>
                </a:path>
                <a:path w="25400" h="1070610">
                  <a:moveTo>
                    <a:pt x="25400" y="773430"/>
                  </a:moveTo>
                  <a:lnTo>
                    <a:pt x="0" y="773430"/>
                  </a:lnTo>
                  <a:lnTo>
                    <a:pt x="0" y="778510"/>
                  </a:lnTo>
                  <a:lnTo>
                    <a:pt x="25400" y="778510"/>
                  </a:lnTo>
                  <a:lnTo>
                    <a:pt x="25400" y="773430"/>
                  </a:lnTo>
                  <a:close/>
                </a:path>
                <a:path w="25400" h="1070610">
                  <a:moveTo>
                    <a:pt x="25400" y="767080"/>
                  </a:moveTo>
                  <a:lnTo>
                    <a:pt x="0" y="767080"/>
                  </a:lnTo>
                  <a:lnTo>
                    <a:pt x="0" y="772160"/>
                  </a:lnTo>
                  <a:lnTo>
                    <a:pt x="25400" y="772160"/>
                  </a:lnTo>
                  <a:lnTo>
                    <a:pt x="25400" y="767080"/>
                  </a:lnTo>
                  <a:close/>
                </a:path>
                <a:path w="25400" h="1070610">
                  <a:moveTo>
                    <a:pt x="25400" y="760730"/>
                  </a:moveTo>
                  <a:lnTo>
                    <a:pt x="0" y="760730"/>
                  </a:lnTo>
                  <a:lnTo>
                    <a:pt x="0" y="765810"/>
                  </a:lnTo>
                  <a:lnTo>
                    <a:pt x="25400" y="765810"/>
                  </a:lnTo>
                  <a:lnTo>
                    <a:pt x="25400" y="760730"/>
                  </a:lnTo>
                  <a:close/>
                </a:path>
                <a:path w="25400" h="1070610">
                  <a:moveTo>
                    <a:pt x="25400" y="754380"/>
                  </a:moveTo>
                  <a:lnTo>
                    <a:pt x="0" y="754380"/>
                  </a:lnTo>
                  <a:lnTo>
                    <a:pt x="0" y="759460"/>
                  </a:lnTo>
                  <a:lnTo>
                    <a:pt x="25400" y="759460"/>
                  </a:lnTo>
                  <a:lnTo>
                    <a:pt x="25400" y="754380"/>
                  </a:lnTo>
                  <a:close/>
                </a:path>
                <a:path w="25400" h="1070610">
                  <a:moveTo>
                    <a:pt x="25400" y="748030"/>
                  </a:moveTo>
                  <a:lnTo>
                    <a:pt x="0" y="748030"/>
                  </a:lnTo>
                  <a:lnTo>
                    <a:pt x="0" y="753110"/>
                  </a:lnTo>
                  <a:lnTo>
                    <a:pt x="25400" y="753110"/>
                  </a:lnTo>
                  <a:lnTo>
                    <a:pt x="25400" y="748030"/>
                  </a:lnTo>
                  <a:close/>
                </a:path>
                <a:path w="25400" h="1070610">
                  <a:moveTo>
                    <a:pt x="25400" y="741680"/>
                  </a:moveTo>
                  <a:lnTo>
                    <a:pt x="0" y="741680"/>
                  </a:lnTo>
                  <a:lnTo>
                    <a:pt x="0" y="746760"/>
                  </a:lnTo>
                  <a:lnTo>
                    <a:pt x="25400" y="746760"/>
                  </a:lnTo>
                  <a:lnTo>
                    <a:pt x="25400" y="741680"/>
                  </a:lnTo>
                  <a:close/>
                </a:path>
                <a:path w="25400" h="1070610">
                  <a:moveTo>
                    <a:pt x="25400" y="735330"/>
                  </a:moveTo>
                  <a:lnTo>
                    <a:pt x="0" y="735330"/>
                  </a:lnTo>
                  <a:lnTo>
                    <a:pt x="0" y="740410"/>
                  </a:lnTo>
                  <a:lnTo>
                    <a:pt x="25400" y="740410"/>
                  </a:lnTo>
                  <a:lnTo>
                    <a:pt x="25400" y="735330"/>
                  </a:lnTo>
                  <a:close/>
                </a:path>
                <a:path w="25400" h="1070610">
                  <a:moveTo>
                    <a:pt x="25400" y="730250"/>
                  </a:moveTo>
                  <a:lnTo>
                    <a:pt x="0" y="730250"/>
                  </a:lnTo>
                  <a:lnTo>
                    <a:pt x="0" y="734060"/>
                  </a:lnTo>
                  <a:lnTo>
                    <a:pt x="25400" y="734060"/>
                  </a:lnTo>
                  <a:lnTo>
                    <a:pt x="25400" y="730250"/>
                  </a:lnTo>
                  <a:close/>
                </a:path>
              </a:pathLst>
            </a:custGeom>
            <a:solidFill>
              <a:srgbClr val="1644D0"/>
            </a:solidFill>
          </p:spPr>
          <p:txBody>
            <a:bodyPr wrap="square" lIns="0" tIns="0" rIns="0" bIns="0" rtlCol="0"/>
            <a:lstStyle/>
            <a:p>
              <a:endParaRPr/>
            </a:p>
          </p:txBody>
        </p:sp>
        <p:sp>
          <p:nvSpPr>
            <p:cNvPr id="495" name="object 495"/>
            <p:cNvSpPr/>
            <p:nvPr/>
          </p:nvSpPr>
          <p:spPr>
            <a:xfrm>
              <a:off x="5043170" y="5308600"/>
              <a:ext cx="25400" cy="1075690"/>
            </a:xfrm>
            <a:custGeom>
              <a:avLst/>
              <a:gdLst/>
              <a:ahLst/>
              <a:cxnLst/>
              <a:rect l="l" t="t" r="r" b="b"/>
              <a:pathLst>
                <a:path w="25400" h="1075689">
                  <a:moveTo>
                    <a:pt x="1270" y="0"/>
                  </a:moveTo>
                  <a:lnTo>
                    <a:pt x="0" y="0"/>
                  </a:lnTo>
                  <a:lnTo>
                    <a:pt x="0" y="1269"/>
                  </a:lnTo>
                  <a:lnTo>
                    <a:pt x="1270" y="1269"/>
                  </a:lnTo>
                  <a:lnTo>
                    <a:pt x="1270" y="0"/>
                  </a:lnTo>
                  <a:close/>
                </a:path>
                <a:path w="25400" h="1075689">
                  <a:moveTo>
                    <a:pt x="8889" y="1270"/>
                  </a:moveTo>
                  <a:lnTo>
                    <a:pt x="0" y="1270"/>
                  </a:lnTo>
                  <a:lnTo>
                    <a:pt x="0" y="3809"/>
                  </a:lnTo>
                  <a:lnTo>
                    <a:pt x="16509" y="3809"/>
                  </a:lnTo>
                  <a:lnTo>
                    <a:pt x="16509" y="2540"/>
                  </a:lnTo>
                  <a:lnTo>
                    <a:pt x="8889" y="2540"/>
                  </a:lnTo>
                  <a:lnTo>
                    <a:pt x="8889" y="1270"/>
                  </a:lnTo>
                  <a:close/>
                </a:path>
                <a:path w="25400" h="1075689">
                  <a:moveTo>
                    <a:pt x="22859" y="3810"/>
                  </a:moveTo>
                  <a:lnTo>
                    <a:pt x="0" y="3810"/>
                  </a:lnTo>
                  <a:lnTo>
                    <a:pt x="0" y="10159"/>
                  </a:lnTo>
                  <a:lnTo>
                    <a:pt x="25400" y="10159"/>
                  </a:lnTo>
                  <a:lnTo>
                    <a:pt x="25400" y="5080"/>
                  </a:lnTo>
                  <a:lnTo>
                    <a:pt x="22859" y="5080"/>
                  </a:lnTo>
                  <a:lnTo>
                    <a:pt x="22859" y="3810"/>
                  </a:lnTo>
                  <a:close/>
                </a:path>
                <a:path w="25400" h="1075689">
                  <a:moveTo>
                    <a:pt x="25400" y="10160"/>
                  </a:moveTo>
                  <a:lnTo>
                    <a:pt x="0" y="10160"/>
                  </a:lnTo>
                  <a:lnTo>
                    <a:pt x="0" y="16509"/>
                  </a:lnTo>
                  <a:lnTo>
                    <a:pt x="25400" y="16509"/>
                  </a:lnTo>
                  <a:lnTo>
                    <a:pt x="25400" y="10160"/>
                  </a:lnTo>
                  <a:close/>
                </a:path>
                <a:path w="25400" h="1075689">
                  <a:moveTo>
                    <a:pt x="25400" y="16510"/>
                  </a:moveTo>
                  <a:lnTo>
                    <a:pt x="0" y="16510"/>
                  </a:lnTo>
                  <a:lnTo>
                    <a:pt x="0" y="22859"/>
                  </a:lnTo>
                  <a:lnTo>
                    <a:pt x="25400" y="22859"/>
                  </a:lnTo>
                  <a:lnTo>
                    <a:pt x="25400" y="16510"/>
                  </a:lnTo>
                  <a:close/>
                </a:path>
                <a:path w="25400" h="1075689">
                  <a:moveTo>
                    <a:pt x="25400" y="22860"/>
                  </a:moveTo>
                  <a:lnTo>
                    <a:pt x="0" y="22860"/>
                  </a:lnTo>
                  <a:lnTo>
                    <a:pt x="0" y="29209"/>
                  </a:lnTo>
                  <a:lnTo>
                    <a:pt x="25400" y="29209"/>
                  </a:lnTo>
                  <a:lnTo>
                    <a:pt x="25400" y="22860"/>
                  </a:lnTo>
                  <a:close/>
                </a:path>
                <a:path w="25400" h="1075689">
                  <a:moveTo>
                    <a:pt x="25400" y="29210"/>
                  </a:moveTo>
                  <a:lnTo>
                    <a:pt x="0" y="29210"/>
                  </a:lnTo>
                  <a:lnTo>
                    <a:pt x="0" y="35559"/>
                  </a:lnTo>
                  <a:lnTo>
                    <a:pt x="25400" y="35559"/>
                  </a:lnTo>
                  <a:lnTo>
                    <a:pt x="25400" y="29210"/>
                  </a:lnTo>
                  <a:close/>
                </a:path>
                <a:path w="25400" h="1075689">
                  <a:moveTo>
                    <a:pt x="25400" y="35560"/>
                  </a:moveTo>
                  <a:lnTo>
                    <a:pt x="0" y="35560"/>
                  </a:lnTo>
                  <a:lnTo>
                    <a:pt x="0" y="39369"/>
                  </a:lnTo>
                  <a:lnTo>
                    <a:pt x="25400" y="39369"/>
                  </a:lnTo>
                  <a:lnTo>
                    <a:pt x="25400" y="35560"/>
                  </a:lnTo>
                  <a:close/>
                </a:path>
                <a:path w="25400" h="1075689">
                  <a:moveTo>
                    <a:pt x="25400" y="39370"/>
                  </a:moveTo>
                  <a:lnTo>
                    <a:pt x="0" y="39370"/>
                  </a:lnTo>
                  <a:lnTo>
                    <a:pt x="0" y="48259"/>
                  </a:lnTo>
                  <a:lnTo>
                    <a:pt x="25400" y="48259"/>
                  </a:lnTo>
                  <a:lnTo>
                    <a:pt x="25400" y="39370"/>
                  </a:lnTo>
                  <a:close/>
                </a:path>
                <a:path w="25400" h="1075689">
                  <a:moveTo>
                    <a:pt x="25400" y="48260"/>
                  </a:moveTo>
                  <a:lnTo>
                    <a:pt x="0" y="48260"/>
                  </a:lnTo>
                  <a:lnTo>
                    <a:pt x="0" y="54609"/>
                  </a:lnTo>
                  <a:lnTo>
                    <a:pt x="25400" y="54609"/>
                  </a:lnTo>
                  <a:lnTo>
                    <a:pt x="25400" y="48260"/>
                  </a:lnTo>
                  <a:close/>
                </a:path>
                <a:path w="25400" h="1075689">
                  <a:moveTo>
                    <a:pt x="25400" y="54610"/>
                  </a:moveTo>
                  <a:lnTo>
                    <a:pt x="0" y="54610"/>
                  </a:lnTo>
                  <a:lnTo>
                    <a:pt x="0" y="60959"/>
                  </a:lnTo>
                  <a:lnTo>
                    <a:pt x="25400" y="60959"/>
                  </a:lnTo>
                  <a:lnTo>
                    <a:pt x="25400" y="54610"/>
                  </a:lnTo>
                  <a:close/>
                </a:path>
                <a:path w="25400" h="1075689">
                  <a:moveTo>
                    <a:pt x="25400" y="60960"/>
                  </a:moveTo>
                  <a:lnTo>
                    <a:pt x="0" y="60960"/>
                  </a:lnTo>
                  <a:lnTo>
                    <a:pt x="0" y="67309"/>
                  </a:lnTo>
                  <a:lnTo>
                    <a:pt x="25400" y="67309"/>
                  </a:lnTo>
                  <a:lnTo>
                    <a:pt x="25400" y="60960"/>
                  </a:lnTo>
                  <a:close/>
                </a:path>
                <a:path w="25400" h="1075689">
                  <a:moveTo>
                    <a:pt x="25400" y="67310"/>
                  </a:moveTo>
                  <a:lnTo>
                    <a:pt x="0" y="67310"/>
                  </a:lnTo>
                  <a:lnTo>
                    <a:pt x="0" y="73659"/>
                  </a:lnTo>
                  <a:lnTo>
                    <a:pt x="25400" y="73659"/>
                  </a:lnTo>
                  <a:lnTo>
                    <a:pt x="25400" y="67310"/>
                  </a:lnTo>
                  <a:close/>
                </a:path>
                <a:path w="25400" h="1075689">
                  <a:moveTo>
                    <a:pt x="25400" y="73660"/>
                  </a:moveTo>
                  <a:lnTo>
                    <a:pt x="0" y="73660"/>
                  </a:lnTo>
                  <a:lnTo>
                    <a:pt x="0" y="80009"/>
                  </a:lnTo>
                  <a:lnTo>
                    <a:pt x="25400" y="80009"/>
                  </a:lnTo>
                  <a:lnTo>
                    <a:pt x="25400" y="73660"/>
                  </a:lnTo>
                  <a:close/>
                </a:path>
                <a:path w="25400" h="1075689">
                  <a:moveTo>
                    <a:pt x="25400" y="80010"/>
                  </a:moveTo>
                  <a:lnTo>
                    <a:pt x="0" y="80010"/>
                  </a:lnTo>
                  <a:lnTo>
                    <a:pt x="0" y="86359"/>
                  </a:lnTo>
                  <a:lnTo>
                    <a:pt x="25400" y="86359"/>
                  </a:lnTo>
                  <a:lnTo>
                    <a:pt x="25400" y="80010"/>
                  </a:lnTo>
                  <a:close/>
                </a:path>
                <a:path w="25400" h="1075689">
                  <a:moveTo>
                    <a:pt x="25400" y="86360"/>
                  </a:moveTo>
                  <a:lnTo>
                    <a:pt x="0" y="86360"/>
                  </a:lnTo>
                  <a:lnTo>
                    <a:pt x="0" y="92709"/>
                  </a:lnTo>
                  <a:lnTo>
                    <a:pt x="25400" y="92709"/>
                  </a:lnTo>
                  <a:lnTo>
                    <a:pt x="25400" y="86360"/>
                  </a:lnTo>
                  <a:close/>
                </a:path>
                <a:path w="25400" h="1075689">
                  <a:moveTo>
                    <a:pt x="25400" y="92710"/>
                  </a:moveTo>
                  <a:lnTo>
                    <a:pt x="0" y="92710"/>
                  </a:lnTo>
                  <a:lnTo>
                    <a:pt x="0" y="105409"/>
                  </a:lnTo>
                  <a:lnTo>
                    <a:pt x="25400" y="105409"/>
                  </a:lnTo>
                  <a:lnTo>
                    <a:pt x="25400" y="92710"/>
                  </a:lnTo>
                  <a:close/>
                </a:path>
                <a:path w="25400" h="1075689">
                  <a:moveTo>
                    <a:pt x="25400" y="105410"/>
                  </a:moveTo>
                  <a:lnTo>
                    <a:pt x="0" y="105410"/>
                  </a:lnTo>
                  <a:lnTo>
                    <a:pt x="0" y="130809"/>
                  </a:lnTo>
                  <a:lnTo>
                    <a:pt x="25400" y="130809"/>
                  </a:lnTo>
                  <a:lnTo>
                    <a:pt x="25400" y="105410"/>
                  </a:lnTo>
                  <a:close/>
                </a:path>
                <a:path w="25400" h="1075689">
                  <a:moveTo>
                    <a:pt x="25400" y="130810"/>
                  </a:moveTo>
                  <a:lnTo>
                    <a:pt x="0" y="130810"/>
                  </a:lnTo>
                  <a:lnTo>
                    <a:pt x="0" y="143509"/>
                  </a:lnTo>
                  <a:lnTo>
                    <a:pt x="25400" y="143509"/>
                  </a:lnTo>
                  <a:lnTo>
                    <a:pt x="25400" y="130810"/>
                  </a:lnTo>
                  <a:close/>
                </a:path>
                <a:path w="25400" h="1075689">
                  <a:moveTo>
                    <a:pt x="25400" y="143510"/>
                  </a:moveTo>
                  <a:lnTo>
                    <a:pt x="0" y="143510"/>
                  </a:lnTo>
                  <a:lnTo>
                    <a:pt x="0" y="149859"/>
                  </a:lnTo>
                  <a:lnTo>
                    <a:pt x="25400" y="149859"/>
                  </a:lnTo>
                  <a:lnTo>
                    <a:pt x="25400" y="143510"/>
                  </a:lnTo>
                  <a:close/>
                </a:path>
                <a:path w="25400" h="1075689">
                  <a:moveTo>
                    <a:pt x="25400" y="149860"/>
                  </a:moveTo>
                  <a:lnTo>
                    <a:pt x="0" y="149860"/>
                  </a:lnTo>
                  <a:lnTo>
                    <a:pt x="0" y="156209"/>
                  </a:lnTo>
                  <a:lnTo>
                    <a:pt x="25400" y="156209"/>
                  </a:lnTo>
                  <a:lnTo>
                    <a:pt x="25400" y="149860"/>
                  </a:lnTo>
                  <a:close/>
                </a:path>
                <a:path w="25400" h="1075689">
                  <a:moveTo>
                    <a:pt x="25400" y="156210"/>
                  </a:moveTo>
                  <a:lnTo>
                    <a:pt x="0" y="156210"/>
                  </a:lnTo>
                  <a:lnTo>
                    <a:pt x="0" y="162559"/>
                  </a:lnTo>
                  <a:lnTo>
                    <a:pt x="25400" y="162559"/>
                  </a:lnTo>
                  <a:lnTo>
                    <a:pt x="25400" y="156210"/>
                  </a:lnTo>
                  <a:close/>
                </a:path>
                <a:path w="25400" h="1075689">
                  <a:moveTo>
                    <a:pt x="25400" y="162560"/>
                  </a:moveTo>
                  <a:lnTo>
                    <a:pt x="0" y="162560"/>
                  </a:lnTo>
                  <a:lnTo>
                    <a:pt x="0" y="168909"/>
                  </a:lnTo>
                  <a:lnTo>
                    <a:pt x="25400" y="168909"/>
                  </a:lnTo>
                  <a:lnTo>
                    <a:pt x="25400" y="162560"/>
                  </a:lnTo>
                  <a:close/>
                </a:path>
                <a:path w="25400" h="1075689">
                  <a:moveTo>
                    <a:pt x="25400" y="168910"/>
                  </a:moveTo>
                  <a:lnTo>
                    <a:pt x="0" y="168910"/>
                  </a:lnTo>
                  <a:lnTo>
                    <a:pt x="0" y="175259"/>
                  </a:lnTo>
                  <a:lnTo>
                    <a:pt x="25400" y="175259"/>
                  </a:lnTo>
                  <a:lnTo>
                    <a:pt x="25400" y="168910"/>
                  </a:lnTo>
                  <a:close/>
                </a:path>
                <a:path w="25400" h="1075689">
                  <a:moveTo>
                    <a:pt x="25400" y="176530"/>
                  </a:moveTo>
                  <a:lnTo>
                    <a:pt x="0" y="176530"/>
                  </a:lnTo>
                  <a:lnTo>
                    <a:pt x="0" y="181609"/>
                  </a:lnTo>
                  <a:lnTo>
                    <a:pt x="25400" y="181609"/>
                  </a:lnTo>
                  <a:lnTo>
                    <a:pt x="25400" y="176530"/>
                  </a:lnTo>
                  <a:close/>
                </a:path>
                <a:path w="25400" h="1075689">
                  <a:moveTo>
                    <a:pt x="25400" y="175260"/>
                  </a:moveTo>
                  <a:lnTo>
                    <a:pt x="0" y="175260"/>
                  </a:lnTo>
                  <a:lnTo>
                    <a:pt x="0" y="176530"/>
                  </a:lnTo>
                  <a:lnTo>
                    <a:pt x="25400" y="176530"/>
                  </a:lnTo>
                  <a:lnTo>
                    <a:pt x="25400" y="175260"/>
                  </a:lnTo>
                  <a:close/>
                </a:path>
                <a:path w="25400" h="1075689">
                  <a:moveTo>
                    <a:pt x="25400" y="181610"/>
                  </a:moveTo>
                  <a:lnTo>
                    <a:pt x="0" y="181610"/>
                  </a:lnTo>
                  <a:lnTo>
                    <a:pt x="0" y="187959"/>
                  </a:lnTo>
                  <a:lnTo>
                    <a:pt x="25400" y="187959"/>
                  </a:lnTo>
                  <a:lnTo>
                    <a:pt x="25400" y="181610"/>
                  </a:lnTo>
                  <a:close/>
                </a:path>
                <a:path w="25400" h="1075689">
                  <a:moveTo>
                    <a:pt x="25400" y="187960"/>
                  </a:moveTo>
                  <a:lnTo>
                    <a:pt x="0" y="187960"/>
                  </a:lnTo>
                  <a:lnTo>
                    <a:pt x="0" y="194309"/>
                  </a:lnTo>
                  <a:lnTo>
                    <a:pt x="25400" y="194309"/>
                  </a:lnTo>
                  <a:lnTo>
                    <a:pt x="25400" y="187960"/>
                  </a:lnTo>
                  <a:close/>
                </a:path>
                <a:path w="25400" h="1075689">
                  <a:moveTo>
                    <a:pt x="25400" y="194310"/>
                  </a:moveTo>
                  <a:lnTo>
                    <a:pt x="0" y="194310"/>
                  </a:lnTo>
                  <a:lnTo>
                    <a:pt x="0" y="200659"/>
                  </a:lnTo>
                  <a:lnTo>
                    <a:pt x="25400" y="200659"/>
                  </a:lnTo>
                  <a:lnTo>
                    <a:pt x="25400" y="194310"/>
                  </a:lnTo>
                  <a:close/>
                </a:path>
                <a:path w="25400" h="1075689">
                  <a:moveTo>
                    <a:pt x="25400" y="200660"/>
                  </a:moveTo>
                  <a:lnTo>
                    <a:pt x="0" y="200660"/>
                  </a:lnTo>
                  <a:lnTo>
                    <a:pt x="0" y="207009"/>
                  </a:lnTo>
                  <a:lnTo>
                    <a:pt x="25400" y="207009"/>
                  </a:lnTo>
                  <a:lnTo>
                    <a:pt x="25400" y="200660"/>
                  </a:lnTo>
                  <a:close/>
                </a:path>
                <a:path w="25400" h="1075689">
                  <a:moveTo>
                    <a:pt x="25400" y="207010"/>
                  </a:moveTo>
                  <a:lnTo>
                    <a:pt x="0" y="207010"/>
                  </a:lnTo>
                  <a:lnTo>
                    <a:pt x="0" y="213359"/>
                  </a:lnTo>
                  <a:lnTo>
                    <a:pt x="25400" y="213359"/>
                  </a:lnTo>
                  <a:lnTo>
                    <a:pt x="25400" y="207010"/>
                  </a:lnTo>
                  <a:close/>
                </a:path>
                <a:path w="25400" h="1075689">
                  <a:moveTo>
                    <a:pt x="25400" y="213360"/>
                  </a:moveTo>
                  <a:lnTo>
                    <a:pt x="0" y="213360"/>
                  </a:lnTo>
                  <a:lnTo>
                    <a:pt x="0" y="238759"/>
                  </a:lnTo>
                  <a:lnTo>
                    <a:pt x="25400" y="238759"/>
                  </a:lnTo>
                  <a:lnTo>
                    <a:pt x="25400" y="213360"/>
                  </a:lnTo>
                  <a:close/>
                </a:path>
                <a:path w="25400" h="1075689">
                  <a:moveTo>
                    <a:pt x="25400" y="238760"/>
                  </a:moveTo>
                  <a:lnTo>
                    <a:pt x="0" y="238760"/>
                  </a:lnTo>
                  <a:lnTo>
                    <a:pt x="0" y="245109"/>
                  </a:lnTo>
                  <a:lnTo>
                    <a:pt x="25400" y="245109"/>
                  </a:lnTo>
                  <a:lnTo>
                    <a:pt x="25400" y="238760"/>
                  </a:lnTo>
                  <a:close/>
                </a:path>
                <a:path w="25400" h="1075689">
                  <a:moveTo>
                    <a:pt x="25400" y="245110"/>
                  </a:moveTo>
                  <a:lnTo>
                    <a:pt x="0" y="245110"/>
                  </a:lnTo>
                  <a:lnTo>
                    <a:pt x="0" y="251459"/>
                  </a:lnTo>
                  <a:lnTo>
                    <a:pt x="25400" y="251459"/>
                  </a:lnTo>
                  <a:lnTo>
                    <a:pt x="25400" y="245110"/>
                  </a:lnTo>
                  <a:close/>
                </a:path>
                <a:path w="25400" h="1075689">
                  <a:moveTo>
                    <a:pt x="25400" y="251460"/>
                  </a:moveTo>
                  <a:lnTo>
                    <a:pt x="0" y="251460"/>
                  </a:lnTo>
                  <a:lnTo>
                    <a:pt x="0" y="257809"/>
                  </a:lnTo>
                  <a:lnTo>
                    <a:pt x="25400" y="257809"/>
                  </a:lnTo>
                  <a:lnTo>
                    <a:pt x="25400" y="251460"/>
                  </a:lnTo>
                  <a:close/>
                </a:path>
                <a:path w="25400" h="1075689">
                  <a:moveTo>
                    <a:pt x="25400" y="257810"/>
                  </a:moveTo>
                  <a:lnTo>
                    <a:pt x="0" y="257810"/>
                  </a:lnTo>
                  <a:lnTo>
                    <a:pt x="0" y="261619"/>
                  </a:lnTo>
                  <a:lnTo>
                    <a:pt x="25400" y="261619"/>
                  </a:lnTo>
                  <a:lnTo>
                    <a:pt x="25400" y="257810"/>
                  </a:lnTo>
                  <a:close/>
                </a:path>
                <a:path w="25400" h="1075689">
                  <a:moveTo>
                    <a:pt x="25400" y="261620"/>
                  </a:moveTo>
                  <a:lnTo>
                    <a:pt x="0" y="261620"/>
                  </a:lnTo>
                  <a:lnTo>
                    <a:pt x="0" y="264159"/>
                  </a:lnTo>
                  <a:lnTo>
                    <a:pt x="25400" y="264159"/>
                  </a:lnTo>
                  <a:lnTo>
                    <a:pt x="25400" y="261620"/>
                  </a:lnTo>
                  <a:close/>
                </a:path>
                <a:path w="25400" h="1075689">
                  <a:moveTo>
                    <a:pt x="25400" y="264160"/>
                  </a:moveTo>
                  <a:lnTo>
                    <a:pt x="0" y="264160"/>
                  </a:lnTo>
                  <a:lnTo>
                    <a:pt x="0" y="276859"/>
                  </a:lnTo>
                  <a:lnTo>
                    <a:pt x="25400" y="276859"/>
                  </a:lnTo>
                  <a:lnTo>
                    <a:pt x="25400" y="264160"/>
                  </a:lnTo>
                  <a:close/>
                </a:path>
                <a:path w="25400" h="1075689">
                  <a:moveTo>
                    <a:pt x="25400" y="276860"/>
                  </a:moveTo>
                  <a:lnTo>
                    <a:pt x="0" y="276860"/>
                  </a:lnTo>
                  <a:lnTo>
                    <a:pt x="0" y="283209"/>
                  </a:lnTo>
                  <a:lnTo>
                    <a:pt x="25400" y="283209"/>
                  </a:lnTo>
                  <a:lnTo>
                    <a:pt x="25400" y="276860"/>
                  </a:lnTo>
                  <a:close/>
                </a:path>
                <a:path w="25400" h="1075689">
                  <a:moveTo>
                    <a:pt x="25400" y="283210"/>
                  </a:moveTo>
                  <a:lnTo>
                    <a:pt x="0" y="283210"/>
                  </a:lnTo>
                  <a:lnTo>
                    <a:pt x="0" y="293369"/>
                  </a:lnTo>
                  <a:lnTo>
                    <a:pt x="25400" y="293369"/>
                  </a:lnTo>
                  <a:lnTo>
                    <a:pt x="25400" y="283210"/>
                  </a:lnTo>
                  <a:close/>
                </a:path>
                <a:path w="25400" h="1075689">
                  <a:moveTo>
                    <a:pt x="25400" y="293370"/>
                  </a:moveTo>
                  <a:lnTo>
                    <a:pt x="0" y="293370"/>
                  </a:lnTo>
                  <a:lnTo>
                    <a:pt x="0" y="299719"/>
                  </a:lnTo>
                  <a:lnTo>
                    <a:pt x="25400" y="299719"/>
                  </a:lnTo>
                  <a:lnTo>
                    <a:pt x="25400" y="293370"/>
                  </a:lnTo>
                  <a:close/>
                </a:path>
                <a:path w="25400" h="1075689">
                  <a:moveTo>
                    <a:pt x="25400" y="299720"/>
                  </a:moveTo>
                  <a:lnTo>
                    <a:pt x="0" y="299720"/>
                  </a:lnTo>
                  <a:lnTo>
                    <a:pt x="0" y="308609"/>
                  </a:lnTo>
                  <a:lnTo>
                    <a:pt x="25400" y="308609"/>
                  </a:lnTo>
                  <a:lnTo>
                    <a:pt x="25400" y="299720"/>
                  </a:lnTo>
                  <a:close/>
                </a:path>
                <a:path w="25400" h="1075689">
                  <a:moveTo>
                    <a:pt x="25400" y="308610"/>
                  </a:moveTo>
                  <a:lnTo>
                    <a:pt x="0" y="308610"/>
                  </a:lnTo>
                  <a:lnTo>
                    <a:pt x="0" y="313689"/>
                  </a:lnTo>
                  <a:lnTo>
                    <a:pt x="25400" y="313689"/>
                  </a:lnTo>
                  <a:lnTo>
                    <a:pt x="25400" y="308610"/>
                  </a:lnTo>
                  <a:close/>
                </a:path>
                <a:path w="25400" h="1075689">
                  <a:moveTo>
                    <a:pt x="25400" y="313690"/>
                  </a:moveTo>
                  <a:lnTo>
                    <a:pt x="0" y="313690"/>
                  </a:lnTo>
                  <a:lnTo>
                    <a:pt x="0" y="314959"/>
                  </a:lnTo>
                  <a:lnTo>
                    <a:pt x="25400" y="314959"/>
                  </a:lnTo>
                  <a:lnTo>
                    <a:pt x="25400" y="313690"/>
                  </a:lnTo>
                  <a:close/>
                </a:path>
                <a:path w="25400" h="1075689">
                  <a:moveTo>
                    <a:pt x="25400" y="314960"/>
                  </a:moveTo>
                  <a:lnTo>
                    <a:pt x="0" y="314960"/>
                  </a:lnTo>
                  <a:lnTo>
                    <a:pt x="0" y="321309"/>
                  </a:lnTo>
                  <a:lnTo>
                    <a:pt x="25400" y="321309"/>
                  </a:lnTo>
                  <a:lnTo>
                    <a:pt x="25400" y="314960"/>
                  </a:lnTo>
                  <a:close/>
                </a:path>
                <a:path w="25400" h="1075689">
                  <a:moveTo>
                    <a:pt x="25400" y="321310"/>
                  </a:moveTo>
                  <a:lnTo>
                    <a:pt x="0" y="321310"/>
                  </a:lnTo>
                  <a:lnTo>
                    <a:pt x="0" y="331469"/>
                  </a:lnTo>
                  <a:lnTo>
                    <a:pt x="25400" y="331469"/>
                  </a:lnTo>
                  <a:lnTo>
                    <a:pt x="25400" y="321310"/>
                  </a:lnTo>
                  <a:close/>
                </a:path>
                <a:path w="25400" h="1075689">
                  <a:moveTo>
                    <a:pt x="25400" y="331470"/>
                  </a:moveTo>
                  <a:lnTo>
                    <a:pt x="0" y="331470"/>
                  </a:lnTo>
                  <a:lnTo>
                    <a:pt x="0" y="340359"/>
                  </a:lnTo>
                  <a:lnTo>
                    <a:pt x="25400" y="340359"/>
                  </a:lnTo>
                  <a:lnTo>
                    <a:pt x="25400" y="331470"/>
                  </a:lnTo>
                  <a:close/>
                </a:path>
                <a:path w="25400" h="1075689">
                  <a:moveTo>
                    <a:pt x="25400" y="340360"/>
                  </a:moveTo>
                  <a:lnTo>
                    <a:pt x="0" y="340360"/>
                  </a:lnTo>
                  <a:lnTo>
                    <a:pt x="0" y="378459"/>
                  </a:lnTo>
                  <a:lnTo>
                    <a:pt x="25400" y="378459"/>
                  </a:lnTo>
                  <a:lnTo>
                    <a:pt x="25400" y="340360"/>
                  </a:lnTo>
                  <a:close/>
                </a:path>
                <a:path w="25400" h="1075689">
                  <a:moveTo>
                    <a:pt x="25400" y="378460"/>
                  </a:moveTo>
                  <a:lnTo>
                    <a:pt x="0" y="378460"/>
                  </a:lnTo>
                  <a:lnTo>
                    <a:pt x="0" y="382269"/>
                  </a:lnTo>
                  <a:lnTo>
                    <a:pt x="25400" y="382269"/>
                  </a:lnTo>
                  <a:lnTo>
                    <a:pt x="25400" y="378460"/>
                  </a:lnTo>
                  <a:close/>
                </a:path>
                <a:path w="25400" h="1075689">
                  <a:moveTo>
                    <a:pt x="25400" y="382270"/>
                  </a:moveTo>
                  <a:lnTo>
                    <a:pt x="0" y="382270"/>
                  </a:lnTo>
                  <a:lnTo>
                    <a:pt x="0" y="384809"/>
                  </a:lnTo>
                  <a:lnTo>
                    <a:pt x="25400" y="384809"/>
                  </a:lnTo>
                  <a:lnTo>
                    <a:pt x="25400" y="382270"/>
                  </a:lnTo>
                  <a:close/>
                </a:path>
                <a:path w="25400" h="1075689">
                  <a:moveTo>
                    <a:pt x="25400" y="384810"/>
                  </a:moveTo>
                  <a:lnTo>
                    <a:pt x="0" y="384810"/>
                  </a:lnTo>
                  <a:lnTo>
                    <a:pt x="0" y="391159"/>
                  </a:lnTo>
                  <a:lnTo>
                    <a:pt x="25400" y="391159"/>
                  </a:lnTo>
                  <a:lnTo>
                    <a:pt x="25400" y="384810"/>
                  </a:lnTo>
                  <a:close/>
                </a:path>
                <a:path w="25400" h="1075689">
                  <a:moveTo>
                    <a:pt x="25400" y="391160"/>
                  </a:moveTo>
                  <a:lnTo>
                    <a:pt x="0" y="391160"/>
                  </a:lnTo>
                  <a:lnTo>
                    <a:pt x="0" y="394969"/>
                  </a:lnTo>
                  <a:lnTo>
                    <a:pt x="25400" y="394969"/>
                  </a:lnTo>
                  <a:lnTo>
                    <a:pt x="25400" y="391160"/>
                  </a:lnTo>
                  <a:close/>
                </a:path>
                <a:path w="25400" h="1075689">
                  <a:moveTo>
                    <a:pt x="25400" y="394970"/>
                  </a:moveTo>
                  <a:lnTo>
                    <a:pt x="0" y="394970"/>
                  </a:lnTo>
                  <a:lnTo>
                    <a:pt x="0" y="433069"/>
                  </a:lnTo>
                  <a:lnTo>
                    <a:pt x="25400" y="433069"/>
                  </a:lnTo>
                  <a:lnTo>
                    <a:pt x="25400" y="394970"/>
                  </a:lnTo>
                  <a:close/>
                </a:path>
                <a:path w="25400" h="1075689">
                  <a:moveTo>
                    <a:pt x="25400" y="433070"/>
                  </a:moveTo>
                  <a:lnTo>
                    <a:pt x="0" y="433070"/>
                  </a:lnTo>
                  <a:lnTo>
                    <a:pt x="0" y="441959"/>
                  </a:lnTo>
                  <a:lnTo>
                    <a:pt x="25400" y="441959"/>
                  </a:lnTo>
                  <a:lnTo>
                    <a:pt x="25400" y="433070"/>
                  </a:lnTo>
                  <a:close/>
                </a:path>
                <a:path w="25400" h="1075689">
                  <a:moveTo>
                    <a:pt x="25400" y="441960"/>
                  </a:moveTo>
                  <a:lnTo>
                    <a:pt x="0" y="441960"/>
                  </a:lnTo>
                  <a:lnTo>
                    <a:pt x="0" y="448309"/>
                  </a:lnTo>
                  <a:lnTo>
                    <a:pt x="25400" y="448309"/>
                  </a:lnTo>
                  <a:lnTo>
                    <a:pt x="25400" y="441960"/>
                  </a:lnTo>
                  <a:close/>
                </a:path>
                <a:path w="25400" h="1075689">
                  <a:moveTo>
                    <a:pt x="25400" y="448310"/>
                  </a:moveTo>
                  <a:lnTo>
                    <a:pt x="0" y="448310"/>
                  </a:lnTo>
                  <a:lnTo>
                    <a:pt x="0" y="454659"/>
                  </a:lnTo>
                  <a:lnTo>
                    <a:pt x="25400" y="454659"/>
                  </a:lnTo>
                  <a:lnTo>
                    <a:pt x="25400" y="448310"/>
                  </a:lnTo>
                  <a:close/>
                </a:path>
                <a:path w="25400" h="1075689">
                  <a:moveTo>
                    <a:pt x="25400" y="454660"/>
                  </a:moveTo>
                  <a:lnTo>
                    <a:pt x="0" y="454660"/>
                  </a:lnTo>
                  <a:lnTo>
                    <a:pt x="0" y="458469"/>
                  </a:lnTo>
                  <a:lnTo>
                    <a:pt x="25400" y="458469"/>
                  </a:lnTo>
                  <a:lnTo>
                    <a:pt x="25400" y="454660"/>
                  </a:lnTo>
                  <a:close/>
                </a:path>
                <a:path w="25400" h="1075689">
                  <a:moveTo>
                    <a:pt x="25400" y="458470"/>
                  </a:moveTo>
                  <a:lnTo>
                    <a:pt x="0" y="458470"/>
                  </a:lnTo>
                  <a:lnTo>
                    <a:pt x="0" y="464819"/>
                  </a:lnTo>
                  <a:lnTo>
                    <a:pt x="25400" y="464819"/>
                  </a:lnTo>
                  <a:lnTo>
                    <a:pt x="25400" y="458470"/>
                  </a:lnTo>
                  <a:close/>
                </a:path>
                <a:path w="25400" h="1075689">
                  <a:moveTo>
                    <a:pt x="25400" y="464820"/>
                  </a:moveTo>
                  <a:lnTo>
                    <a:pt x="0" y="464820"/>
                  </a:lnTo>
                  <a:lnTo>
                    <a:pt x="0" y="467359"/>
                  </a:lnTo>
                  <a:lnTo>
                    <a:pt x="25400" y="467359"/>
                  </a:lnTo>
                  <a:lnTo>
                    <a:pt x="25400" y="464820"/>
                  </a:lnTo>
                  <a:close/>
                </a:path>
                <a:path w="25400" h="1075689">
                  <a:moveTo>
                    <a:pt x="25400" y="467360"/>
                  </a:moveTo>
                  <a:lnTo>
                    <a:pt x="0" y="467360"/>
                  </a:lnTo>
                  <a:lnTo>
                    <a:pt x="0" y="471169"/>
                  </a:lnTo>
                  <a:lnTo>
                    <a:pt x="25400" y="471169"/>
                  </a:lnTo>
                  <a:lnTo>
                    <a:pt x="25400" y="467360"/>
                  </a:lnTo>
                  <a:close/>
                </a:path>
                <a:path w="25400" h="1075689">
                  <a:moveTo>
                    <a:pt x="25400" y="471170"/>
                  </a:moveTo>
                  <a:lnTo>
                    <a:pt x="0" y="471170"/>
                  </a:lnTo>
                  <a:lnTo>
                    <a:pt x="0" y="473709"/>
                  </a:lnTo>
                  <a:lnTo>
                    <a:pt x="25400" y="473709"/>
                  </a:lnTo>
                  <a:lnTo>
                    <a:pt x="25400" y="471170"/>
                  </a:lnTo>
                  <a:close/>
                </a:path>
                <a:path w="25400" h="1075689">
                  <a:moveTo>
                    <a:pt x="25400" y="473710"/>
                  </a:moveTo>
                  <a:lnTo>
                    <a:pt x="0" y="473710"/>
                  </a:lnTo>
                  <a:lnTo>
                    <a:pt x="0" y="480059"/>
                  </a:lnTo>
                  <a:lnTo>
                    <a:pt x="25400" y="480059"/>
                  </a:lnTo>
                  <a:lnTo>
                    <a:pt x="25400" y="473710"/>
                  </a:lnTo>
                  <a:close/>
                </a:path>
                <a:path w="25400" h="1075689">
                  <a:moveTo>
                    <a:pt x="25400" y="480060"/>
                  </a:moveTo>
                  <a:lnTo>
                    <a:pt x="0" y="480060"/>
                  </a:lnTo>
                  <a:lnTo>
                    <a:pt x="0" y="505459"/>
                  </a:lnTo>
                  <a:lnTo>
                    <a:pt x="25400" y="505459"/>
                  </a:lnTo>
                  <a:lnTo>
                    <a:pt x="25400" y="480060"/>
                  </a:lnTo>
                  <a:close/>
                </a:path>
                <a:path w="25400" h="1075689">
                  <a:moveTo>
                    <a:pt x="25400" y="505460"/>
                  </a:moveTo>
                  <a:lnTo>
                    <a:pt x="0" y="505460"/>
                  </a:lnTo>
                  <a:lnTo>
                    <a:pt x="0" y="511809"/>
                  </a:lnTo>
                  <a:lnTo>
                    <a:pt x="25400" y="511809"/>
                  </a:lnTo>
                  <a:lnTo>
                    <a:pt x="25400" y="505460"/>
                  </a:lnTo>
                  <a:close/>
                </a:path>
                <a:path w="25400" h="1075689">
                  <a:moveTo>
                    <a:pt x="25400" y="511810"/>
                  </a:moveTo>
                  <a:lnTo>
                    <a:pt x="0" y="511810"/>
                  </a:lnTo>
                  <a:lnTo>
                    <a:pt x="0" y="524510"/>
                  </a:lnTo>
                  <a:lnTo>
                    <a:pt x="25400" y="524510"/>
                  </a:lnTo>
                  <a:lnTo>
                    <a:pt x="25400" y="511810"/>
                  </a:lnTo>
                  <a:close/>
                </a:path>
                <a:path w="25400" h="1075689">
                  <a:moveTo>
                    <a:pt x="25400" y="524510"/>
                  </a:moveTo>
                  <a:lnTo>
                    <a:pt x="0" y="524510"/>
                  </a:lnTo>
                  <a:lnTo>
                    <a:pt x="0" y="541019"/>
                  </a:lnTo>
                  <a:lnTo>
                    <a:pt x="25400" y="541019"/>
                  </a:lnTo>
                  <a:lnTo>
                    <a:pt x="25400" y="524510"/>
                  </a:lnTo>
                  <a:close/>
                </a:path>
                <a:path w="25400" h="1075689">
                  <a:moveTo>
                    <a:pt x="25400" y="541020"/>
                  </a:moveTo>
                  <a:lnTo>
                    <a:pt x="0" y="541020"/>
                  </a:lnTo>
                  <a:lnTo>
                    <a:pt x="0" y="543560"/>
                  </a:lnTo>
                  <a:lnTo>
                    <a:pt x="25400" y="543560"/>
                  </a:lnTo>
                  <a:lnTo>
                    <a:pt x="25400" y="541020"/>
                  </a:lnTo>
                  <a:close/>
                </a:path>
                <a:path w="25400" h="1075689">
                  <a:moveTo>
                    <a:pt x="25400" y="543560"/>
                  </a:moveTo>
                  <a:lnTo>
                    <a:pt x="0" y="543560"/>
                  </a:lnTo>
                  <a:lnTo>
                    <a:pt x="0" y="547369"/>
                  </a:lnTo>
                  <a:lnTo>
                    <a:pt x="25400" y="547369"/>
                  </a:lnTo>
                  <a:lnTo>
                    <a:pt x="25400" y="543560"/>
                  </a:lnTo>
                  <a:close/>
                </a:path>
                <a:path w="25400" h="1075689">
                  <a:moveTo>
                    <a:pt x="25400" y="547370"/>
                  </a:moveTo>
                  <a:lnTo>
                    <a:pt x="0" y="547370"/>
                  </a:lnTo>
                  <a:lnTo>
                    <a:pt x="0" y="549909"/>
                  </a:lnTo>
                  <a:lnTo>
                    <a:pt x="25400" y="549909"/>
                  </a:lnTo>
                  <a:lnTo>
                    <a:pt x="25400" y="547370"/>
                  </a:lnTo>
                  <a:close/>
                </a:path>
                <a:path w="25400" h="1075689">
                  <a:moveTo>
                    <a:pt x="25400" y="549910"/>
                  </a:moveTo>
                  <a:lnTo>
                    <a:pt x="0" y="549910"/>
                  </a:lnTo>
                  <a:lnTo>
                    <a:pt x="0" y="553719"/>
                  </a:lnTo>
                  <a:lnTo>
                    <a:pt x="25400" y="553719"/>
                  </a:lnTo>
                  <a:lnTo>
                    <a:pt x="25400" y="549910"/>
                  </a:lnTo>
                  <a:close/>
                </a:path>
                <a:path w="25400" h="1075689">
                  <a:moveTo>
                    <a:pt x="25400" y="553720"/>
                  </a:moveTo>
                  <a:lnTo>
                    <a:pt x="0" y="553720"/>
                  </a:lnTo>
                  <a:lnTo>
                    <a:pt x="0" y="560069"/>
                  </a:lnTo>
                  <a:lnTo>
                    <a:pt x="25400" y="560069"/>
                  </a:lnTo>
                  <a:lnTo>
                    <a:pt x="25400" y="553720"/>
                  </a:lnTo>
                  <a:close/>
                </a:path>
                <a:path w="25400" h="1075689">
                  <a:moveTo>
                    <a:pt x="25400" y="560070"/>
                  </a:moveTo>
                  <a:lnTo>
                    <a:pt x="0" y="560070"/>
                  </a:lnTo>
                  <a:lnTo>
                    <a:pt x="0" y="568960"/>
                  </a:lnTo>
                  <a:lnTo>
                    <a:pt x="25400" y="568960"/>
                  </a:lnTo>
                  <a:lnTo>
                    <a:pt x="25400" y="560070"/>
                  </a:lnTo>
                  <a:close/>
                </a:path>
                <a:path w="25400" h="1075689">
                  <a:moveTo>
                    <a:pt x="25400" y="568960"/>
                  </a:moveTo>
                  <a:lnTo>
                    <a:pt x="0" y="568960"/>
                  </a:lnTo>
                  <a:lnTo>
                    <a:pt x="0" y="581660"/>
                  </a:lnTo>
                  <a:lnTo>
                    <a:pt x="25400" y="581660"/>
                  </a:lnTo>
                  <a:lnTo>
                    <a:pt x="25400" y="568960"/>
                  </a:lnTo>
                  <a:close/>
                </a:path>
                <a:path w="25400" h="1075689">
                  <a:moveTo>
                    <a:pt x="25400" y="581660"/>
                  </a:moveTo>
                  <a:lnTo>
                    <a:pt x="0" y="581660"/>
                  </a:lnTo>
                  <a:lnTo>
                    <a:pt x="0" y="591819"/>
                  </a:lnTo>
                  <a:lnTo>
                    <a:pt x="25400" y="591819"/>
                  </a:lnTo>
                  <a:lnTo>
                    <a:pt x="25400" y="581660"/>
                  </a:lnTo>
                  <a:close/>
                </a:path>
                <a:path w="25400" h="1075689">
                  <a:moveTo>
                    <a:pt x="25400" y="591820"/>
                  </a:moveTo>
                  <a:lnTo>
                    <a:pt x="0" y="591820"/>
                  </a:lnTo>
                  <a:lnTo>
                    <a:pt x="0" y="594360"/>
                  </a:lnTo>
                  <a:lnTo>
                    <a:pt x="25400" y="594360"/>
                  </a:lnTo>
                  <a:lnTo>
                    <a:pt x="25400" y="591820"/>
                  </a:lnTo>
                  <a:close/>
                </a:path>
                <a:path w="25400" h="1075689">
                  <a:moveTo>
                    <a:pt x="25400" y="594360"/>
                  </a:moveTo>
                  <a:lnTo>
                    <a:pt x="0" y="594360"/>
                  </a:lnTo>
                  <a:lnTo>
                    <a:pt x="0" y="600710"/>
                  </a:lnTo>
                  <a:lnTo>
                    <a:pt x="25400" y="600710"/>
                  </a:lnTo>
                  <a:lnTo>
                    <a:pt x="25400" y="594360"/>
                  </a:lnTo>
                  <a:close/>
                </a:path>
                <a:path w="25400" h="1075689">
                  <a:moveTo>
                    <a:pt x="25400" y="600710"/>
                  </a:moveTo>
                  <a:lnTo>
                    <a:pt x="0" y="600710"/>
                  </a:lnTo>
                  <a:lnTo>
                    <a:pt x="0" y="604519"/>
                  </a:lnTo>
                  <a:lnTo>
                    <a:pt x="25400" y="604519"/>
                  </a:lnTo>
                  <a:lnTo>
                    <a:pt x="25400" y="600710"/>
                  </a:lnTo>
                  <a:close/>
                </a:path>
                <a:path w="25400" h="1075689">
                  <a:moveTo>
                    <a:pt x="25400" y="604520"/>
                  </a:moveTo>
                  <a:lnTo>
                    <a:pt x="0" y="604520"/>
                  </a:lnTo>
                  <a:lnTo>
                    <a:pt x="0" y="610869"/>
                  </a:lnTo>
                  <a:lnTo>
                    <a:pt x="25400" y="610869"/>
                  </a:lnTo>
                  <a:lnTo>
                    <a:pt x="25400" y="604520"/>
                  </a:lnTo>
                  <a:close/>
                </a:path>
                <a:path w="25400" h="1075689">
                  <a:moveTo>
                    <a:pt x="25400" y="610870"/>
                  </a:moveTo>
                  <a:lnTo>
                    <a:pt x="0" y="610870"/>
                  </a:lnTo>
                  <a:lnTo>
                    <a:pt x="0" y="613410"/>
                  </a:lnTo>
                  <a:lnTo>
                    <a:pt x="25400" y="613410"/>
                  </a:lnTo>
                  <a:lnTo>
                    <a:pt x="25400" y="610870"/>
                  </a:lnTo>
                  <a:close/>
                </a:path>
                <a:path w="25400" h="1075689">
                  <a:moveTo>
                    <a:pt x="25400" y="613410"/>
                  </a:moveTo>
                  <a:lnTo>
                    <a:pt x="0" y="613410"/>
                  </a:lnTo>
                  <a:lnTo>
                    <a:pt x="0" y="617219"/>
                  </a:lnTo>
                  <a:lnTo>
                    <a:pt x="25400" y="617219"/>
                  </a:lnTo>
                  <a:lnTo>
                    <a:pt x="25400" y="613410"/>
                  </a:lnTo>
                  <a:close/>
                </a:path>
                <a:path w="25400" h="1075689">
                  <a:moveTo>
                    <a:pt x="25400" y="617220"/>
                  </a:moveTo>
                  <a:lnTo>
                    <a:pt x="0" y="617220"/>
                  </a:lnTo>
                  <a:lnTo>
                    <a:pt x="0" y="619760"/>
                  </a:lnTo>
                  <a:lnTo>
                    <a:pt x="25400" y="619760"/>
                  </a:lnTo>
                  <a:lnTo>
                    <a:pt x="25400" y="617220"/>
                  </a:lnTo>
                  <a:close/>
                </a:path>
                <a:path w="25400" h="1075689">
                  <a:moveTo>
                    <a:pt x="25400" y="619760"/>
                  </a:moveTo>
                  <a:lnTo>
                    <a:pt x="0" y="619760"/>
                  </a:lnTo>
                  <a:lnTo>
                    <a:pt x="0" y="626110"/>
                  </a:lnTo>
                  <a:lnTo>
                    <a:pt x="25400" y="626110"/>
                  </a:lnTo>
                  <a:lnTo>
                    <a:pt x="25400" y="619760"/>
                  </a:lnTo>
                  <a:close/>
                </a:path>
                <a:path w="25400" h="1075689">
                  <a:moveTo>
                    <a:pt x="25400" y="626110"/>
                  </a:moveTo>
                  <a:lnTo>
                    <a:pt x="0" y="626110"/>
                  </a:lnTo>
                  <a:lnTo>
                    <a:pt x="0" y="645160"/>
                  </a:lnTo>
                  <a:lnTo>
                    <a:pt x="25400" y="645160"/>
                  </a:lnTo>
                  <a:lnTo>
                    <a:pt x="25400" y="626110"/>
                  </a:lnTo>
                  <a:close/>
                </a:path>
                <a:path w="25400" h="1075689">
                  <a:moveTo>
                    <a:pt x="25400" y="645160"/>
                  </a:moveTo>
                  <a:lnTo>
                    <a:pt x="0" y="645160"/>
                  </a:lnTo>
                  <a:lnTo>
                    <a:pt x="0" y="648969"/>
                  </a:lnTo>
                  <a:lnTo>
                    <a:pt x="25400" y="648969"/>
                  </a:lnTo>
                  <a:lnTo>
                    <a:pt x="25400" y="645160"/>
                  </a:lnTo>
                  <a:close/>
                </a:path>
                <a:path w="25400" h="1075689">
                  <a:moveTo>
                    <a:pt x="25400" y="648970"/>
                  </a:moveTo>
                  <a:lnTo>
                    <a:pt x="0" y="648970"/>
                  </a:lnTo>
                  <a:lnTo>
                    <a:pt x="0" y="661669"/>
                  </a:lnTo>
                  <a:lnTo>
                    <a:pt x="25400" y="661669"/>
                  </a:lnTo>
                  <a:lnTo>
                    <a:pt x="25400" y="648970"/>
                  </a:lnTo>
                  <a:close/>
                </a:path>
                <a:path w="25400" h="1075689">
                  <a:moveTo>
                    <a:pt x="25400" y="661670"/>
                  </a:moveTo>
                  <a:lnTo>
                    <a:pt x="0" y="661670"/>
                  </a:lnTo>
                  <a:lnTo>
                    <a:pt x="0" y="670560"/>
                  </a:lnTo>
                  <a:lnTo>
                    <a:pt x="25400" y="670560"/>
                  </a:lnTo>
                  <a:lnTo>
                    <a:pt x="25400" y="661670"/>
                  </a:lnTo>
                  <a:close/>
                </a:path>
                <a:path w="25400" h="1075689">
                  <a:moveTo>
                    <a:pt x="25400" y="670560"/>
                  </a:moveTo>
                  <a:lnTo>
                    <a:pt x="0" y="670560"/>
                  </a:lnTo>
                  <a:lnTo>
                    <a:pt x="0" y="674369"/>
                  </a:lnTo>
                  <a:lnTo>
                    <a:pt x="25400" y="674369"/>
                  </a:lnTo>
                  <a:lnTo>
                    <a:pt x="25400" y="670560"/>
                  </a:lnTo>
                  <a:close/>
                </a:path>
                <a:path w="25400" h="1075689">
                  <a:moveTo>
                    <a:pt x="25400" y="674370"/>
                  </a:moveTo>
                  <a:lnTo>
                    <a:pt x="0" y="674370"/>
                  </a:lnTo>
                  <a:lnTo>
                    <a:pt x="0" y="689610"/>
                  </a:lnTo>
                  <a:lnTo>
                    <a:pt x="25400" y="689610"/>
                  </a:lnTo>
                  <a:lnTo>
                    <a:pt x="25400" y="674370"/>
                  </a:lnTo>
                  <a:close/>
                </a:path>
                <a:path w="25400" h="1075689">
                  <a:moveTo>
                    <a:pt x="25400" y="689610"/>
                  </a:moveTo>
                  <a:lnTo>
                    <a:pt x="0" y="689610"/>
                  </a:lnTo>
                  <a:lnTo>
                    <a:pt x="0" y="695960"/>
                  </a:lnTo>
                  <a:lnTo>
                    <a:pt x="25400" y="695960"/>
                  </a:lnTo>
                  <a:lnTo>
                    <a:pt x="25400" y="689610"/>
                  </a:lnTo>
                  <a:close/>
                </a:path>
                <a:path w="25400" h="1075689">
                  <a:moveTo>
                    <a:pt x="25400" y="695960"/>
                  </a:moveTo>
                  <a:lnTo>
                    <a:pt x="0" y="695960"/>
                  </a:lnTo>
                  <a:lnTo>
                    <a:pt x="0" y="699769"/>
                  </a:lnTo>
                  <a:lnTo>
                    <a:pt x="25400" y="699769"/>
                  </a:lnTo>
                  <a:lnTo>
                    <a:pt x="25400" y="695960"/>
                  </a:lnTo>
                  <a:close/>
                </a:path>
                <a:path w="25400" h="1075689">
                  <a:moveTo>
                    <a:pt x="25400" y="699770"/>
                  </a:moveTo>
                  <a:lnTo>
                    <a:pt x="0" y="699770"/>
                  </a:lnTo>
                  <a:lnTo>
                    <a:pt x="0" y="702310"/>
                  </a:lnTo>
                  <a:lnTo>
                    <a:pt x="25400" y="702310"/>
                  </a:lnTo>
                  <a:lnTo>
                    <a:pt x="25400" y="699770"/>
                  </a:lnTo>
                  <a:close/>
                </a:path>
                <a:path w="25400" h="1075689">
                  <a:moveTo>
                    <a:pt x="25400" y="702310"/>
                  </a:moveTo>
                  <a:lnTo>
                    <a:pt x="0" y="702310"/>
                  </a:lnTo>
                  <a:lnTo>
                    <a:pt x="0" y="706119"/>
                  </a:lnTo>
                  <a:lnTo>
                    <a:pt x="25400" y="706119"/>
                  </a:lnTo>
                  <a:lnTo>
                    <a:pt x="25400" y="702310"/>
                  </a:lnTo>
                  <a:close/>
                </a:path>
                <a:path w="25400" h="1075689">
                  <a:moveTo>
                    <a:pt x="25400" y="706120"/>
                  </a:moveTo>
                  <a:lnTo>
                    <a:pt x="0" y="706120"/>
                  </a:lnTo>
                  <a:lnTo>
                    <a:pt x="0" y="712469"/>
                  </a:lnTo>
                  <a:lnTo>
                    <a:pt x="25400" y="712469"/>
                  </a:lnTo>
                  <a:lnTo>
                    <a:pt x="25400" y="706120"/>
                  </a:lnTo>
                  <a:close/>
                </a:path>
                <a:path w="25400" h="1075689">
                  <a:moveTo>
                    <a:pt x="25400" y="712470"/>
                  </a:moveTo>
                  <a:lnTo>
                    <a:pt x="0" y="712470"/>
                  </a:lnTo>
                  <a:lnTo>
                    <a:pt x="0" y="715010"/>
                  </a:lnTo>
                  <a:lnTo>
                    <a:pt x="25400" y="715010"/>
                  </a:lnTo>
                  <a:lnTo>
                    <a:pt x="25400" y="712470"/>
                  </a:lnTo>
                  <a:close/>
                </a:path>
                <a:path w="25400" h="1075689">
                  <a:moveTo>
                    <a:pt x="25400" y="715010"/>
                  </a:moveTo>
                  <a:lnTo>
                    <a:pt x="0" y="715010"/>
                  </a:lnTo>
                  <a:lnTo>
                    <a:pt x="0" y="721360"/>
                  </a:lnTo>
                  <a:lnTo>
                    <a:pt x="25400" y="721360"/>
                  </a:lnTo>
                  <a:lnTo>
                    <a:pt x="25400" y="715010"/>
                  </a:lnTo>
                  <a:close/>
                </a:path>
                <a:path w="25400" h="1075689">
                  <a:moveTo>
                    <a:pt x="25400" y="721360"/>
                  </a:moveTo>
                  <a:lnTo>
                    <a:pt x="0" y="721360"/>
                  </a:lnTo>
                  <a:lnTo>
                    <a:pt x="0" y="734060"/>
                  </a:lnTo>
                  <a:lnTo>
                    <a:pt x="25400" y="734060"/>
                  </a:lnTo>
                  <a:lnTo>
                    <a:pt x="25400" y="721360"/>
                  </a:lnTo>
                  <a:close/>
                </a:path>
                <a:path w="25400" h="1075689">
                  <a:moveTo>
                    <a:pt x="25400" y="1070610"/>
                  </a:moveTo>
                  <a:lnTo>
                    <a:pt x="0" y="1070610"/>
                  </a:lnTo>
                  <a:lnTo>
                    <a:pt x="0" y="1075689"/>
                  </a:lnTo>
                  <a:lnTo>
                    <a:pt x="25400" y="1075689"/>
                  </a:lnTo>
                  <a:lnTo>
                    <a:pt x="25400" y="1070610"/>
                  </a:lnTo>
                  <a:close/>
                </a:path>
                <a:path w="25400" h="1075689">
                  <a:moveTo>
                    <a:pt x="25400" y="1064260"/>
                  </a:moveTo>
                  <a:lnTo>
                    <a:pt x="0" y="1064260"/>
                  </a:lnTo>
                  <a:lnTo>
                    <a:pt x="0" y="1069339"/>
                  </a:lnTo>
                  <a:lnTo>
                    <a:pt x="25400" y="1069339"/>
                  </a:lnTo>
                  <a:lnTo>
                    <a:pt x="25400" y="1064260"/>
                  </a:lnTo>
                  <a:close/>
                </a:path>
                <a:path w="25400" h="1075689">
                  <a:moveTo>
                    <a:pt x="25400" y="1057910"/>
                  </a:moveTo>
                  <a:lnTo>
                    <a:pt x="0" y="1057910"/>
                  </a:lnTo>
                  <a:lnTo>
                    <a:pt x="0" y="1062989"/>
                  </a:lnTo>
                  <a:lnTo>
                    <a:pt x="25400" y="1062989"/>
                  </a:lnTo>
                  <a:lnTo>
                    <a:pt x="25400" y="1057910"/>
                  </a:lnTo>
                  <a:close/>
                </a:path>
                <a:path w="25400" h="1075689">
                  <a:moveTo>
                    <a:pt x="25400" y="1051560"/>
                  </a:moveTo>
                  <a:lnTo>
                    <a:pt x="0" y="1051560"/>
                  </a:lnTo>
                  <a:lnTo>
                    <a:pt x="0" y="1056639"/>
                  </a:lnTo>
                  <a:lnTo>
                    <a:pt x="25400" y="1056639"/>
                  </a:lnTo>
                  <a:lnTo>
                    <a:pt x="25400" y="1051560"/>
                  </a:lnTo>
                  <a:close/>
                </a:path>
                <a:path w="25400" h="1075689">
                  <a:moveTo>
                    <a:pt x="25400" y="1045210"/>
                  </a:moveTo>
                  <a:lnTo>
                    <a:pt x="0" y="1045210"/>
                  </a:lnTo>
                  <a:lnTo>
                    <a:pt x="0" y="1050289"/>
                  </a:lnTo>
                  <a:lnTo>
                    <a:pt x="25400" y="1050289"/>
                  </a:lnTo>
                  <a:lnTo>
                    <a:pt x="25400" y="1045210"/>
                  </a:lnTo>
                  <a:close/>
                </a:path>
                <a:path w="25400" h="1075689">
                  <a:moveTo>
                    <a:pt x="25400" y="1038860"/>
                  </a:moveTo>
                  <a:lnTo>
                    <a:pt x="0" y="1038860"/>
                  </a:lnTo>
                  <a:lnTo>
                    <a:pt x="0" y="1043939"/>
                  </a:lnTo>
                  <a:lnTo>
                    <a:pt x="25400" y="1043939"/>
                  </a:lnTo>
                  <a:lnTo>
                    <a:pt x="25400" y="1038860"/>
                  </a:lnTo>
                  <a:close/>
                </a:path>
                <a:path w="25400" h="1075689">
                  <a:moveTo>
                    <a:pt x="25400" y="1032510"/>
                  </a:moveTo>
                  <a:lnTo>
                    <a:pt x="0" y="1032510"/>
                  </a:lnTo>
                  <a:lnTo>
                    <a:pt x="0" y="1037589"/>
                  </a:lnTo>
                  <a:lnTo>
                    <a:pt x="25400" y="1037589"/>
                  </a:lnTo>
                  <a:lnTo>
                    <a:pt x="25400" y="1032510"/>
                  </a:lnTo>
                  <a:close/>
                </a:path>
                <a:path w="25400" h="1075689">
                  <a:moveTo>
                    <a:pt x="25400" y="1026160"/>
                  </a:moveTo>
                  <a:lnTo>
                    <a:pt x="0" y="1026160"/>
                  </a:lnTo>
                  <a:lnTo>
                    <a:pt x="0" y="1031239"/>
                  </a:lnTo>
                  <a:lnTo>
                    <a:pt x="25400" y="1031239"/>
                  </a:lnTo>
                  <a:lnTo>
                    <a:pt x="25400" y="1026160"/>
                  </a:lnTo>
                  <a:close/>
                </a:path>
                <a:path w="25400" h="1075689">
                  <a:moveTo>
                    <a:pt x="25400" y="1019810"/>
                  </a:moveTo>
                  <a:lnTo>
                    <a:pt x="0" y="1019810"/>
                  </a:lnTo>
                  <a:lnTo>
                    <a:pt x="0" y="1024889"/>
                  </a:lnTo>
                  <a:lnTo>
                    <a:pt x="25400" y="1024889"/>
                  </a:lnTo>
                  <a:lnTo>
                    <a:pt x="25400" y="1019810"/>
                  </a:lnTo>
                  <a:close/>
                </a:path>
                <a:path w="25400" h="1075689">
                  <a:moveTo>
                    <a:pt x="25400" y="1013460"/>
                  </a:moveTo>
                  <a:lnTo>
                    <a:pt x="0" y="1013460"/>
                  </a:lnTo>
                  <a:lnTo>
                    <a:pt x="0" y="1018539"/>
                  </a:lnTo>
                  <a:lnTo>
                    <a:pt x="25400" y="1018539"/>
                  </a:lnTo>
                  <a:lnTo>
                    <a:pt x="25400" y="1013460"/>
                  </a:lnTo>
                  <a:close/>
                </a:path>
                <a:path w="25400" h="1075689">
                  <a:moveTo>
                    <a:pt x="25400" y="1007110"/>
                  </a:moveTo>
                  <a:lnTo>
                    <a:pt x="0" y="1007110"/>
                  </a:lnTo>
                  <a:lnTo>
                    <a:pt x="0" y="1012189"/>
                  </a:lnTo>
                  <a:lnTo>
                    <a:pt x="25400" y="1012189"/>
                  </a:lnTo>
                  <a:lnTo>
                    <a:pt x="25400" y="1007110"/>
                  </a:lnTo>
                  <a:close/>
                </a:path>
                <a:path w="25400" h="1075689">
                  <a:moveTo>
                    <a:pt x="25400" y="1000760"/>
                  </a:moveTo>
                  <a:lnTo>
                    <a:pt x="0" y="1000760"/>
                  </a:lnTo>
                  <a:lnTo>
                    <a:pt x="0" y="1005839"/>
                  </a:lnTo>
                  <a:lnTo>
                    <a:pt x="25400" y="1005839"/>
                  </a:lnTo>
                  <a:lnTo>
                    <a:pt x="25400" y="1000760"/>
                  </a:lnTo>
                  <a:close/>
                </a:path>
                <a:path w="25400" h="1075689">
                  <a:moveTo>
                    <a:pt x="25400" y="994410"/>
                  </a:moveTo>
                  <a:lnTo>
                    <a:pt x="0" y="994410"/>
                  </a:lnTo>
                  <a:lnTo>
                    <a:pt x="0" y="999489"/>
                  </a:lnTo>
                  <a:lnTo>
                    <a:pt x="25400" y="999489"/>
                  </a:lnTo>
                  <a:lnTo>
                    <a:pt x="25400" y="994410"/>
                  </a:lnTo>
                  <a:close/>
                </a:path>
                <a:path w="25400" h="1075689">
                  <a:moveTo>
                    <a:pt x="25400" y="988060"/>
                  </a:moveTo>
                  <a:lnTo>
                    <a:pt x="0" y="988060"/>
                  </a:lnTo>
                  <a:lnTo>
                    <a:pt x="0" y="993139"/>
                  </a:lnTo>
                  <a:lnTo>
                    <a:pt x="25400" y="993139"/>
                  </a:lnTo>
                  <a:lnTo>
                    <a:pt x="25400" y="988060"/>
                  </a:lnTo>
                  <a:close/>
                </a:path>
                <a:path w="25400" h="1075689">
                  <a:moveTo>
                    <a:pt x="25400" y="981710"/>
                  </a:moveTo>
                  <a:lnTo>
                    <a:pt x="0" y="981710"/>
                  </a:lnTo>
                  <a:lnTo>
                    <a:pt x="0" y="986789"/>
                  </a:lnTo>
                  <a:lnTo>
                    <a:pt x="25400" y="986789"/>
                  </a:lnTo>
                  <a:lnTo>
                    <a:pt x="25400" y="981710"/>
                  </a:lnTo>
                  <a:close/>
                </a:path>
                <a:path w="25400" h="1075689">
                  <a:moveTo>
                    <a:pt x="25400" y="975360"/>
                  </a:moveTo>
                  <a:lnTo>
                    <a:pt x="0" y="975360"/>
                  </a:lnTo>
                  <a:lnTo>
                    <a:pt x="0" y="980439"/>
                  </a:lnTo>
                  <a:lnTo>
                    <a:pt x="25400" y="980439"/>
                  </a:lnTo>
                  <a:lnTo>
                    <a:pt x="25400" y="975360"/>
                  </a:lnTo>
                  <a:close/>
                </a:path>
                <a:path w="25400" h="1075689">
                  <a:moveTo>
                    <a:pt x="25400" y="969010"/>
                  </a:moveTo>
                  <a:lnTo>
                    <a:pt x="0" y="969010"/>
                  </a:lnTo>
                  <a:lnTo>
                    <a:pt x="0" y="974090"/>
                  </a:lnTo>
                  <a:lnTo>
                    <a:pt x="25400" y="974090"/>
                  </a:lnTo>
                  <a:lnTo>
                    <a:pt x="25400" y="969010"/>
                  </a:lnTo>
                  <a:close/>
                </a:path>
                <a:path w="25400" h="1075689">
                  <a:moveTo>
                    <a:pt x="25400" y="962660"/>
                  </a:moveTo>
                  <a:lnTo>
                    <a:pt x="0" y="962660"/>
                  </a:lnTo>
                  <a:lnTo>
                    <a:pt x="0" y="967740"/>
                  </a:lnTo>
                  <a:lnTo>
                    <a:pt x="25400" y="967740"/>
                  </a:lnTo>
                  <a:lnTo>
                    <a:pt x="25400" y="962660"/>
                  </a:lnTo>
                  <a:close/>
                </a:path>
                <a:path w="25400" h="1075689">
                  <a:moveTo>
                    <a:pt x="25400" y="956310"/>
                  </a:moveTo>
                  <a:lnTo>
                    <a:pt x="0" y="956310"/>
                  </a:lnTo>
                  <a:lnTo>
                    <a:pt x="0" y="961390"/>
                  </a:lnTo>
                  <a:lnTo>
                    <a:pt x="25400" y="961390"/>
                  </a:lnTo>
                  <a:lnTo>
                    <a:pt x="25400" y="956310"/>
                  </a:lnTo>
                  <a:close/>
                </a:path>
                <a:path w="25400" h="1075689">
                  <a:moveTo>
                    <a:pt x="25400" y="949960"/>
                  </a:moveTo>
                  <a:lnTo>
                    <a:pt x="0" y="949960"/>
                  </a:lnTo>
                  <a:lnTo>
                    <a:pt x="0" y="955040"/>
                  </a:lnTo>
                  <a:lnTo>
                    <a:pt x="25400" y="955040"/>
                  </a:lnTo>
                  <a:lnTo>
                    <a:pt x="25400" y="949960"/>
                  </a:lnTo>
                  <a:close/>
                </a:path>
                <a:path w="25400" h="1075689">
                  <a:moveTo>
                    <a:pt x="25400" y="943610"/>
                  </a:moveTo>
                  <a:lnTo>
                    <a:pt x="0" y="943610"/>
                  </a:lnTo>
                  <a:lnTo>
                    <a:pt x="0" y="948690"/>
                  </a:lnTo>
                  <a:lnTo>
                    <a:pt x="25400" y="948690"/>
                  </a:lnTo>
                  <a:lnTo>
                    <a:pt x="25400" y="943610"/>
                  </a:lnTo>
                  <a:close/>
                </a:path>
                <a:path w="25400" h="1075689">
                  <a:moveTo>
                    <a:pt x="25400" y="937260"/>
                  </a:moveTo>
                  <a:lnTo>
                    <a:pt x="0" y="937260"/>
                  </a:lnTo>
                  <a:lnTo>
                    <a:pt x="0" y="942340"/>
                  </a:lnTo>
                  <a:lnTo>
                    <a:pt x="25400" y="942340"/>
                  </a:lnTo>
                  <a:lnTo>
                    <a:pt x="25400" y="937260"/>
                  </a:lnTo>
                  <a:close/>
                </a:path>
                <a:path w="25400" h="1075689">
                  <a:moveTo>
                    <a:pt x="25400" y="930910"/>
                  </a:moveTo>
                  <a:lnTo>
                    <a:pt x="0" y="930910"/>
                  </a:lnTo>
                  <a:lnTo>
                    <a:pt x="0" y="935990"/>
                  </a:lnTo>
                  <a:lnTo>
                    <a:pt x="25400" y="935990"/>
                  </a:lnTo>
                  <a:lnTo>
                    <a:pt x="25400" y="930910"/>
                  </a:lnTo>
                  <a:close/>
                </a:path>
                <a:path w="25400" h="1075689">
                  <a:moveTo>
                    <a:pt x="25400" y="924560"/>
                  </a:moveTo>
                  <a:lnTo>
                    <a:pt x="0" y="924560"/>
                  </a:lnTo>
                  <a:lnTo>
                    <a:pt x="0" y="929640"/>
                  </a:lnTo>
                  <a:lnTo>
                    <a:pt x="25400" y="929640"/>
                  </a:lnTo>
                  <a:lnTo>
                    <a:pt x="25400" y="924560"/>
                  </a:lnTo>
                  <a:close/>
                </a:path>
                <a:path w="25400" h="1075689">
                  <a:moveTo>
                    <a:pt x="25400" y="918210"/>
                  </a:moveTo>
                  <a:lnTo>
                    <a:pt x="0" y="918210"/>
                  </a:lnTo>
                  <a:lnTo>
                    <a:pt x="0" y="923290"/>
                  </a:lnTo>
                  <a:lnTo>
                    <a:pt x="25400" y="923290"/>
                  </a:lnTo>
                  <a:lnTo>
                    <a:pt x="25400" y="918210"/>
                  </a:lnTo>
                  <a:close/>
                </a:path>
                <a:path w="25400" h="1075689">
                  <a:moveTo>
                    <a:pt x="25400" y="911860"/>
                  </a:moveTo>
                  <a:lnTo>
                    <a:pt x="0" y="911860"/>
                  </a:lnTo>
                  <a:lnTo>
                    <a:pt x="0" y="916940"/>
                  </a:lnTo>
                  <a:lnTo>
                    <a:pt x="25400" y="916940"/>
                  </a:lnTo>
                  <a:lnTo>
                    <a:pt x="25400" y="911860"/>
                  </a:lnTo>
                  <a:close/>
                </a:path>
                <a:path w="25400" h="1075689">
                  <a:moveTo>
                    <a:pt x="25400" y="905510"/>
                  </a:moveTo>
                  <a:lnTo>
                    <a:pt x="0" y="905510"/>
                  </a:lnTo>
                  <a:lnTo>
                    <a:pt x="0" y="910590"/>
                  </a:lnTo>
                  <a:lnTo>
                    <a:pt x="25400" y="910590"/>
                  </a:lnTo>
                  <a:lnTo>
                    <a:pt x="25400" y="905510"/>
                  </a:lnTo>
                  <a:close/>
                </a:path>
                <a:path w="25400" h="1075689">
                  <a:moveTo>
                    <a:pt x="25400" y="899160"/>
                  </a:moveTo>
                  <a:lnTo>
                    <a:pt x="0" y="899160"/>
                  </a:lnTo>
                  <a:lnTo>
                    <a:pt x="0" y="904240"/>
                  </a:lnTo>
                  <a:lnTo>
                    <a:pt x="25400" y="904240"/>
                  </a:lnTo>
                  <a:lnTo>
                    <a:pt x="25400" y="899160"/>
                  </a:lnTo>
                  <a:close/>
                </a:path>
                <a:path w="25400" h="1075689">
                  <a:moveTo>
                    <a:pt x="25400" y="892810"/>
                  </a:moveTo>
                  <a:lnTo>
                    <a:pt x="0" y="892810"/>
                  </a:lnTo>
                  <a:lnTo>
                    <a:pt x="0" y="897890"/>
                  </a:lnTo>
                  <a:lnTo>
                    <a:pt x="25400" y="897890"/>
                  </a:lnTo>
                  <a:lnTo>
                    <a:pt x="25400" y="892810"/>
                  </a:lnTo>
                  <a:close/>
                </a:path>
                <a:path w="25400" h="1075689">
                  <a:moveTo>
                    <a:pt x="25400" y="886460"/>
                  </a:moveTo>
                  <a:lnTo>
                    <a:pt x="0" y="886460"/>
                  </a:lnTo>
                  <a:lnTo>
                    <a:pt x="0" y="891540"/>
                  </a:lnTo>
                  <a:lnTo>
                    <a:pt x="25400" y="891540"/>
                  </a:lnTo>
                  <a:lnTo>
                    <a:pt x="25400" y="886460"/>
                  </a:lnTo>
                  <a:close/>
                </a:path>
                <a:path w="25400" h="1075689">
                  <a:moveTo>
                    <a:pt x="25400" y="880110"/>
                  </a:moveTo>
                  <a:lnTo>
                    <a:pt x="0" y="880110"/>
                  </a:lnTo>
                  <a:lnTo>
                    <a:pt x="0" y="885190"/>
                  </a:lnTo>
                  <a:lnTo>
                    <a:pt x="25400" y="885190"/>
                  </a:lnTo>
                  <a:lnTo>
                    <a:pt x="25400" y="880110"/>
                  </a:lnTo>
                  <a:close/>
                </a:path>
                <a:path w="25400" h="1075689">
                  <a:moveTo>
                    <a:pt x="25400" y="873760"/>
                  </a:moveTo>
                  <a:lnTo>
                    <a:pt x="0" y="873760"/>
                  </a:lnTo>
                  <a:lnTo>
                    <a:pt x="0" y="878840"/>
                  </a:lnTo>
                  <a:lnTo>
                    <a:pt x="25400" y="878840"/>
                  </a:lnTo>
                  <a:lnTo>
                    <a:pt x="25400" y="873760"/>
                  </a:lnTo>
                  <a:close/>
                </a:path>
                <a:path w="25400" h="1075689">
                  <a:moveTo>
                    <a:pt x="25400" y="867410"/>
                  </a:moveTo>
                  <a:lnTo>
                    <a:pt x="0" y="867410"/>
                  </a:lnTo>
                  <a:lnTo>
                    <a:pt x="0" y="872490"/>
                  </a:lnTo>
                  <a:lnTo>
                    <a:pt x="25400" y="872490"/>
                  </a:lnTo>
                  <a:lnTo>
                    <a:pt x="25400" y="867410"/>
                  </a:lnTo>
                  <a:close/>
                </a:path>
                <a:path w="25400" h="1075689">
                  <a:moveTo>
                    <a:pt x="25400" y="861060"/>
                  </a:moveTo>
                  <a:lnTo>
                    <a:pt x="0" y="861060"/>
                  </a:lnTo>
                  <a:lnTo>
                    <a:pt x="0" y="866140"/>
                  </a:lnTo>
                  <a:lnTo>
                    <a:pt x="25400" y="866140"/>
                  </a:lnTo>
                  <a:lnTo>
                    <a:pt x="25400" y="861060"/>
                  </a:lnTo>
                  <a:close/>
                </a:path>
                <a:path w="25400" h="1075689">
                  <a:moveTo>
                    <a:pt x="25400" y="854710"/>
                  </a:moveTo>
                  <a:lnTo>
                    <a:pt x="0" y="854710"/>
                  </a:lnTo>
                  <a:lnTo>
                    <a:pt x="0" y="859790"/>
                  </a:lnTo>
                  <a:lnTo>
                    <a:pt x="25400" y="859790"/>
                  </a:lnTo>
                  <a:lnTo>
                    <a:pt x="25400" y="854710"/>
                  </a:lnTo>
                  <a:close/>
                </a:path>
                <a:path w="25400" h="1075689">
                  <a:moveTo>
                    <a:pt x="25400" y="848360"/>
                  </a:moveTo>
                  <a:lnTo>
                    <a:pt x="0" y="848360"/>
                  </a:lnTo>
                  <a:lnTo>
                    <a:pt x="0" y="853440"/>
                  </a:lnTo>
                  <a:lnTo>
                    <a:pt x="25400" y="853440"/>
                  </a:lnTo>
                  <a:lnTo>
                    <a:pt x="25400" y="848360"/>
                  </a:lnTo>
                  <a:close/>
                </a:path>
                <a:path w="25400" h="1075689">
                  <a:moveTo>
                    <a:pt x="25400" y="842010"/>
                  </a:moveTo>
                  <a:lnTo>
                    <a:pt x="0" y="842010"/>
                  </a:lnTo>
                  <a:lnTo>
                    <a:pt x="0" y="847090"/>
                  </a:lnTo>
                  <a:lnTo>
                    <a:pt x="25400" y="847090"/>
                  </a:lnTo>
                  <a:lnTo>
                    <a:pt x="25400" y="842010"/>
                  </a:lnTo>
                  <a:close/>
                </a:path>
                <a:path w="25400" h="1075689">
                  <a:moveTo>
                    <a:pt x="25400" y="835660"/>
                  </a:moveTo>
                  <a:lnTo>
                    <a:pt x="0" y="835660"/>
                  </a:lnTo>
                  <a:lnTo>
                    <a:pt x="0" y="840740"/>
                  </a:lnTo>
                  <a:lnTo>
                    <a:pt x="25400" y="840740"/>
                  </a:lnTo>
                  <a:lnTo>
                    <a:pt x="25400" y="835660"/>
                  </a:lnTo>
                  <a:close/>
                </a:path>
                <a:path w="25400" h="1075689">
                  <a:moveTo>
                    <a:pt x="25400" y="829310"/>
                  </a:moveTo>
                  <a:lnTo>
                    <a:pt x="0" y="829310"/>
                  </a:lnTo>
                  <a:lnTo>
                    <a:pt x="0" y="834390"/>
                  </a:lnTo>
                  <a:lnTo>
                    <a:pt x="25400" y="834390"/>
                  </a:lnTo>
                  <a:lnTo>
                    <a:pt x="25400" y="829310"/>
                  </a:lnTo>
                  <a:close/>
                </a:path>
                <a:path w="25400" h="1075689">
                  <a:moveTo>
                    <a:pt x="25400" y="822960"/>
                  </a:moveTo>
                  <a:lnTo>
                    <a:pt x="0" y="822960"/>
                  </a:lnTo>
                  <a:lnTo>
                    <a:pt x="0" y="828040"/>
                  </a:lnTo>
                  <a:lnTo>
                    <a:pt x="25400" y="828040"/>
                  </a:lnTo>
                  <a:lnTo>
                    <a:pt x="25400" y="822960"/>
                  </a:lnTo>
                  <a:close/>
                </a:path>
                <a:path w="25400" h="1075689">
                  <a:moveTo>
                    <a:pt x="25400" y="816610"/>
                  </a:moveTo>
                  <a:lnTo>
                    <a:pt x="0" y="816610"/>
                  </a:lnTo>
                  <a:lnTo>
                    <a:pt x="0" y="821690"/>
                  </a:lnTo>
                  <a:lnTo>
                    <a:pt x="25400" y="821690"/>
                  </a:lnTo>
                  <a:lnTo>
                    <a:pt x="25400" y="816610"/>
                  </a:lnTo>
                  <a:close/>
                </a:path>
                <a:path w="25400" h="1075689">
                  <a:moveTo>
                    <a:pt x="25400" y="810260"/>
                  </a:moveTo>
                  <a:lnTo>
                    <a:pt x="0" y="810260"/>
                  </a:lnTo>
                  <a:lnTo>
                    <a:pt x="0" y="815340"/>
                  </a:lnTo>
                  <a:lnTo>
                    <a:pt x="25400" y="815340"/>
                  </a:lnTo>
                  <a:lnTo>
                    <a:pt x="25400" y="810260"/>
                  </a:lnTo>
                  <a:close/>
                </a:path>
                <a:path w="25400" h="1075689">
                  <a:moveTo>
                    <a:pt x="25400" y="803910"/>
                  </a:moveTo>
                  <a:lnTo>
                    <a:pt x="0" y="803910"/>
                  </a:lnTo>
                  <a:lnTo>
                    <a:pt x="0" y="808990"/>
                  </a:lnTo>
                  <a:lnTo>
                    <a:pt x="25400" y="808990"/>
                  </a:lnTo>
                  <a:lnTo>
                    <a:pt x="25400" y="803910"/>
                  </a:lnTo>
                  <a:close/>
                </a:path>
                <a:path w="25400" h="1075689">
                  <a:moveTo>
                    <a:pt x="25400" y="797560"/>
                  </a:moveTo>
                  <a:lnTo>
                    <a:pt x="0" y="797560"/>
                  </a:lnTo>
                  <a:lnTo>
                    <a:pt x="0" y="802640"/>
                  </a:lnTo>
                  <a:lnTo>
                    <a:pt x="25400" y="802640"/>
                  </a:lnTo>
                  <a:lnTo>
                    <a:pt x="25400" y="797560"/>
                  </a:lnTo>
                  <a:close/>
                </a:path>
                <a:path w="25400" h="1075689">
                  <a:moveTo>
                    <a:pt x="25400" y="791210"/>
                  </a:moveTo>
                  <a:lnTo>
                    <a:pt x="0" y="791210"/>
                  </a:lnTo>
                  <a:lnTo>
                    <a:pt x="0" y="796290"/>
                  </a:lnTo>
                  <a:lnTo>
                    <a:pt x="25400" y="796290"/>
                  </a:lnTo>
                  <a:lnTo>
                    <a:pt x="25400" y="791210"/>
                  </a:lnTo>
                  <a:close/>
                </a:path>
                <a:path w="25400" h="1075689">
                  <a:moveTo>
                    <a:pt x="25400" y="784860"/>
                  </a:moveTo>
                  <a:lnTo>
                    <a:pt x="0" y="784860"/>
                  </a:lnTo>
                  <a:lnTo>
                    <a:pt x="0" y="789940"/>
                  </a:lnTo>
                  <a:lnTo>
                    <a:pt x="25400" y="789940"/>
                  </a:lnTo>
                  <a:lnTo>
                    <a:pt x="25400" y="784860"/>
                  </a:lnTo>
                  <a:close/>
                </a:path>
                <a:path w="25400" h="1075689">
                  <a:moveTo>
                    <a:pt x="25400" y="778510"/>
                  </a:moveTo>
                  <a:lnTo>
                    <a:pt x="0" y="778510"/>
                  </a:lnTo>
                  <a:lnTo>
                    <a:pt x="0" y="783590"/>
                  </a:lnTo>
                  <a:lnTo>
                    <a:pt x="25400" y="783590"/>
                  </a:lnTo>
                  <a:lnTo>
                    <a:pt x="25400" y="778510"/>
                  </a:lnTo>
                  <a:close/>
                </a:path>
                <a:path w="25400" h="1075689">
                  <a:moveTo>
                    <a:pt x="25400" y="772160"/>
                  </a:moveTo>
                  <a:lnTo>
                    <a:pt x="0" y="772160"/>
                  </a:lnTo>
                  <a:lnTo>
                    <a:pt x="0" y="777240"/>
                  </a:lnTo>
                  <a:lnTo>
                    <a:pt x="25400" y="777240"/>
                  </a:lnTo>
                  <a:lnTo>
                    <a:pt x="25400" y="772160"/>
                  </a:lnTo>
                  <a:close/>
                </a:path>
                <a:path w="25400" h="1075689">
                  <a:moveTo>
                    <a:pt x="25400" y="765810"/>
                  </a:moveTo>
                  <a:lnTo>
                    <a:pt x="0" y="765810"/>
                  </a:lnTo>
                  <a:lnTo>
                    <a:pt x="0" y="770890"/>
                  </a:lnTo>
                  <a:lnTo>
                    <a:pt x="25400" y="770890"/>
                  </a:lnTo>
                  <a:lnTo>
                    <a:pt x="25400" y="765810"/>
                  </a:lnTo>
                  <a:close/>
                </a:path>
                <a:path w="25400" h="1075689">
                  <a:moveTo>
                    <a:pt x="25400" y="759460"/>
                  </a:moveTo>
                  <a:lnTo>
                    <a:pt x="0" y="759460"/>
                  </a:lnTo>
                  <a:lnTo>
                    <a:pt x="0" y="764540"/>
                  </a:lnTo>
                  <a:lnTo>
                    <a:pt x="25400" y="764540"/>
                  </a:lnTo>
                  <a:lnTo>
                    <a:pt x="25400" y="759460"/>
                  </a:lnTo>
                  <a:close/>
                </a:path>
                <a:path w="25400" h="1075689">
                  <a:moveTo>
                    <a:pt x="25400" y="753110"/>
                  </a:moveTo>
                  <a:lnTo>
                    <a:pt x="0" y="753110"/>
                  </a:lnTo>
                  <a:lnTo>
                    <a:pt x="0" y="758190"/>
                  </a:lnTo>
                  <a:lnTo>
                    <a:pt x="25400" y="758190"/>
                  </a:lnTo>
                  <a:lnTo>
                    <a:pt x="25400" y="753110"/>
                  </a:lnTo>
                  <a:close/>
                </a:path>
                <a:path w="25400" h="1075689">
                  <a:moveTo>
                    <a:pt x="25400" y="746759"/>
                  </a:moveTo>
                  <a:lnTo>
                    <a:pt x="0" y="746759"/>
                  </a:lnTo>
                  <a:lnTo>
                    <a:pt x="0" y="751840"/>
                  </a:lnTo>
                  <a:lnTo>
                    <a:pt x="25400" y="751840"/>
                  </a:lnTo>
                  <a:lnTo>
                    <a:pt x="25400" y="746759"/>
                  </a:lnTo>
                  <a:close/>
                </a:path>
                <a:path w="25400" h="1075689">
                  <a:moveTo>
                    <a:pt x="25400" y="740410"/>
                  </a:moveTo>
                  <a:lnTo>
                    <a:pt x="0" y="740410"/>
                  </a:lnTo>
                  <a:lnTo>
                    <a:pt x="0" y="745490"/>
                  </a:lnTo>
                  <a:lnTo>
                    <a:pt x="25400" y="745490"/>
                  </a:lnTo>
                  <a:lnTo>
                    <a:pt x="25400" y="740410"/>
                  </a:lnTo>
                  <a:close/>
                </a:path>
                <a:path w="25400" h="1075689">
                  <a:moveTo>
                    <a:pt x="25400" y="735330"/>
                  </a:moveTo>
                  <a:lnTo>
                    <a:pt x="0" y="735330"/>
                  </a:lnTo>
                  <a:lnTo>
                    <a:pt x="0" y="739140"/>
                  </a:lnTo>
                  <a:lnTo>
                    <a:pt x="25400" y="739140"/>
                  </a:lnTo>
                  <a:lnTo>
                    <a:pt x="25400" y="735330"/>
                  </a:lnTo>
                  <a:close/>
                </a:path>
              </a:pathLst>
            </a:custGeom>
            <a:solidFill>
              <a:srgbClr val="1543D0"/>
            </a:solidFill>
          </p:spPr>
          <p:txBody>
            <a:bodyPr wrap="square" lIns="0" tIns="0" rIns="0" bIns="0" rtlCol="0"/>
            <a:lstStyle/>
            <a:p>
              <a:endParaRPr/>
            </a:p>
          </p:txBody>
        </p:sp>
        <p:sp>
          <p:nvSpPr>
            <p:cNvPr id="496" name="object 496"/>
            <p:cNvSpPr/>
            <p:nvPr/>
          </p:nvSpPr>
          <p:spPr>
            <a:xfrm>
              <a:off x="5017770" y="5304789"/>
              <a:ext cx="25400" cy="1079500"/>
            </a:xfrm>
            <a:custGeom>
              <a:avLst/>
              <a:gdLst/>
              <a:ahLst/>
              <a:cxnLst/>
              <a:rect l="l" t="t" r="r" b="b"/>
              <a:pathLst>
                <a:path w="25400" h="1079500">
                  <a:moveTo>
                    <a:pt x="5079" y="0"/>
                  </a:moveTo>
                  <a:lnTo>
                    <a:pt x="0" y="0"/>
                  </a:lnTo>
                  <a:lnTo>
                    <a:pt x="0" y="1270"/>
                  </a:lnTo>
                  <a:lnTo>
                    <a:pt x="5079" y="1270"/>
                  </a:lnTo>
                  <a:lnTo>
                    <a:pt x="5079" y="0"/>
                  </a:lnTo>
                  <a:close/>
                </a:path>
                <a:path w="25400" h="1079500">
                  <a:moveTo>
                    <a:pt x="12699" y="1270"/>
                  </a:moveTo>
                  <a:lnTo>
                    <a:pt x="0" y="1270"/>
                  </a:lnTo>
                  <a:lnTo>
                    <a:pt x="0" y="7620"/>
                  </a:lnTo>
                  <a:lnTo>
                    <a:pt x="25400" y="7620"/>
                  </a:lnTo>
                  <a:lnTo>
                    <a:pt x="25400" y="3810"/>
                  </a:lnTo>
                  <a:lnTo>
                    <a:pt x="20320" y="3810"/>
                  </a:lnTo>
                  <a:lnTo>
                    <a:pt x="20320" y="2540"/>
                  </a:lnTo>
                  <a:lnTo>
                    <a:pt x="12699" y="2540"/>
                  </a:lnTo>
                  <a:lnTo>
                    <a:pt x="12699" y="1270"/>
                  </a:lnTo>
                  <a:close/>
                </a:path>
                <a:path w="25400" h="1079500">
                  <a:moveTo>
                    <a:pt x="25400" y="7620"/>
                  </a:moveTo>
                  <a:lnTo>
                    <a:pt x="0" y="7620"/>
                  </a:lnTo>
                  <a:lnTo>
                    <a:pt x="0" y="13970"/>
                  </a:lnTo>
                  <a:lnTo>
                    <a:pt x="25400" y="13970"/>
                  </a:lnTo>
                  <a:lnTo>
                    <a:pt x="25400" y="7620"/>
                  </a:lnTo>
                  <a:close/>
                </a:path>
                <a:path w="25400" h="1079500">
                  <a:moveTo>
                    <a:pt x="25400" y="13970"/>
                  </a:moveTo>
                  <a:lnTo>
                    <a:pt x="0" y="13970"/>
                  </a:lnTo>
                  <a:lnTo>
                    <a:pt x="0" y="20320"/>
                  </a:lnTo>
                  <a:lnTo>
                    <a:pt x="25400" y="20320"/>
                  </a:lnTo>
                  <a:lnTo>
                    <a:pt x="25400" y="13970"/>
                  </a:lnTo>
                  <a:close/>
                </a:path>
                <a:path w="25400" h="1079500">
                  <a:moveTo>
                    <a:pt x="25400" y="20320"/>
                  </a:moveTo>
                  <a:lnTo>
                    <a:pt x="0" y="20320"/>
                  </a:lnTo>
                  <a:lnTo>
                    <a:pt x="0" y="26670"/>
                  </a:lnTo>
                  <a:lnTo>
                    <a:pt x="25400" y="26670"/>
                  </a:lnTo>
                  <a:lnTo>
                    <a:pt x="25400" y="20320"/>
                  </a:lnTo>
                  <a:close/>
                </a:path>
                <a:path w="25400" h="1079500">
                  <a:moveTo>
                    <a:pt x="25400" y="26670"/>
                  </a:moveTo>
                  <a:lnTo>
                    <a:pt x="0" y="26670"/>
                  </a:lnTo>
                  <a:lnTo>
                    <a:pt x="0" y="33019"/>
                  </a:lnTo>
                  <a:lnTo>
                    <a:pt x="25400" y="33019"/>
                  </a:lnTo>
                  <a:lnTo>
                    <a:pt x="25400" y="26670"/>
                  </a:lnTo>
                  <a:close/>
                </a:path>
                <a:path w="25400" h="1079500">
                  <a:moveTo>
                    <a:pt x="25400" y="33020"/>
                  </a:moveTo>
                  <a:lnTo>
                    <a:pt x="0" y="33020"/>
                  </a:lnTo>
                  <a:lnTo>
                    <a:pt x="0" y="39369"/>
                  </a:lnTo>
                  <a:lnTo>
                    <a:pt x="25400" y="39369"/>
                  </a:lnTo>
                  <a:lnTo>
                    <a:pt x="25400" y="33020"/>
                  </a:lnTo>
                  <a:close/>
                </a:path>
                <a:path w="25400" h="1079500">
                  <a:moveTo>
                    <a:pt x="25400" y="39370"/>
                  </a:moveTo>
                  <a:lnTo>
                    <a:pt x="0" y="39370"/>
                  </a:lnTo>
                  <a:lnTo>
                    <a:pt x="0" y="43180"/>
                  </a:lnTo>
                  <a:lnTo>
                    <a:pt x="25400" y="43180"/>
                  </a:lnTo>
                  <a:lnTo>
                    <a:pt x="25400" y="39370"/>
                  </a:lnTo>
                  <a:close/>
                </a:path>
                <a:path w="25400" h="1079500">
                  <a:moveTo>
                    <a:pt x="25400" y="43180"/>
                  </a:moveTo>
                  <a:lnTo>
                    <a:pt x="0" y="43180"/>
                  </a:lnTo>
                  <a:lnTo>
                    <a:pt x="0" y="52070"/>
                  </a:lnTo>
                  <a:lnTo>
                    <a:pt x="25400" y="52070"/>
                  </a:lnTo>
                  <a:lnTo>
                    <a:pt x="25400" y="43180"/>
                  </a:lnTo>
                  <a:close/>
                </a:path>
                <a:path w="25400" h="1079500">
                  <a:moveTo>
                    <a:pt x="25400" y="52070"/>
                  </a:moveTo>
                  <a:lnTo>
                    <a:pt x="0" y="52070"/>
                  </a:lnTo>
                  <a:lnTo>
                    <a:pt x="0" y="58420"/>
                  </a:lnTo>
                  <a:lnTo>
                    <a:pt x="25400" y="58420"/>
                  </a:lnTo>
                  <a:lnTo>
                    <a:pt x="25400" y="52070"/>
                  </a:lnTo>
                  <a:close/>
                </a:path>
                <a:path w="25400" h="1079500">
                  <a:moveTo>
                    <a:pt x="25400" y="58420"/>
                  </a:moveTo>
                  <a:lnTo>
                    <a:pt x="0" y="58420"/>
                  </a:lnTo>
                  <a:lnTo>
                    <a:pt x="0" y="64770"/>
                  </a:lnTo>
                  <a:lnTo>
                    <a:pt x="25400" y="64770"/>
                  </a:lnTo>
                  <a:lnTo>
                    <a:pt x="25400" y="58420"/>
                  </a:lnTo>
                  <a:close/>
                </a:path>
                <a:path w="25400" h="1079500">
                  <a:moveTo>
                    <a:pt x="25400" y="64770"/>
                  </a:moveTo>
                  <a:lnTo>
                    <a:pt x="0" y="64770"/>
                  </a:lnTo>
                  <a:lnTo>
                    <a:pt x="0" y="71120"/>
                  </a:lnTo>
                  <a:lnTo>
                    <a:pt x="25400" y="71120"/>
                  </a:lnTo>
                  <a:lnTo>
                    <a:pt x="25400" y="64770"/>
                  </a:lnTo>
                  <a:close/>
                </a:path>
                <a:path w="25400" h="1079500">
                  <a:moveTo>
                    <a:pt x="25400" y="71120"/>
                  </a:moveTo>
                  <a:lnTo>
                    <a:pt x="0" y="71120"/>
                  </a:lnTo>
                  <a:lnTo>
                    <a:pt x="0" y="77470"/>
                  </a:lnTo>
                  <a:lnTo>
                    <a:pt x="25400" y="77470"/>
                  </a:lnTo>
                  <a:lnTo>
                    <a:pt x="25400" y="71120"/>
                  </a:lnTo>
                  <a:close/>
                </a:path>
                <a:path w="25400" h="1079500">
                  <a:moveTo>
                    <a:pt x="25400" y="77470"/>
                  </a:moveTo>
                  <a:lnTo>
                    <a:pt x="0" y="77470"/>
                  </a:lnTo>
                  <a:lnTo>
                    <a:pt x="0" y="83820"/>
                  </a:lnTo>
                  <a:lnTo>
                    <a:pt x="25400" y="83820"/>
                  </a:lnTo>
                  <a:lnTo>
                    <a:pt x="25400" y="77470"/>
                  </a:lnTo>
                  <a:close/>
                </a:path>
                <a:path w="25400" h="1079500">
                  <a:moveTo>
                    <a:pt x="25400" y="83820"/>
                  </a:moveTo>
                  <a:lnTo>
                    <a:pt x="0" y="83820"/>
                  </a:lnTo>
                  <a:lnTo>
                    <a:pt x="0" y="90169"/>
                  </a:lnTo>
                  <a:lnTo>
                    <a:pt x="25400" y="90169"/>
                  </a:lnTo>
                  <a:lnTo>
                    <a:pt x="25400" y="83820"/>
                  </a:lnTo>
                  <a:close/>
                </a:path>
                <a:path w="25400" h="1079500">
                  <a:moveTo>
                    <a:pt x="25400" y="90170"/>
                  </a:moveTo>
                  <a:lnTo>
                    <a:pt x="0" y="90170"/>
                  </a:lnTo>
                  <a:lnTo>
                    <a:pt x="0" y="96520"/>
                  </a:lnTo>
                  <a:lnTo>
                    <a:pt x="25400" y="96520"/>
                  </a:lnTo>
                  <a:lnTo>
                    <a:pt x="25400" y="90170"/>
                  </a:lnTo>
                  <a:close/>
                </a:path>
                <a:path w="25400" h="1079500">
                  <a:moveTo>
                    <a:pt x="25400" y="96520"/>
                  </a:moveTo>
                  <a:lnTo>
                    <a:pt x="0" y="96520"/>
                  </a:lnTo>
                  <a:lnTo>
                    <a:pt x="0" y="109220"/>
                  </a:lnTo>
                  <a:lnTo>
                    <a:pt x="25400" y="109220"/>
                  </a:lnTo>
                  <a:lnTo>
                    <a:pt x="25400" y="96520"/>
                  </a:lnTo>
                  <a:close/>
                </a:path>
                <a:path w="25400" h="1079500">
                  <a:moveTo>
                    <a:pt x="25400" y="109220"/>
                  </a:moveTo>
                  <a:lnTo>
                    <a:pt x="0" y="109220"/>
                  </a:lnTo>
                  <a:lnTo>
                    <a:pt x="0" y="134620"/>
                  </a:lnTo>
                  <a:lnTo>
                    <a:pt x="25400" y="134620"/>
                  </a:lnTo>
                  <a:lnTo>
                    <a:pt x="25400" y="109220"/>
                  </a:lnTo>
                  <a:close/>
                </a:path>
                <a:path w="25400" h="1079500">
                  <a:moveTo>
                    <a:pt x="25400" y="134620"/>
                  </a:moveTo>
                  <a:lnTo>
                    <a:pt x="0" y="134620"/>
                  </a:lnTo>
                  <a:lnTo>
                    <a:pt x="0" y="147320"/>
                  </a:lnTo>
                  <a:lnTo>
                    <a:pt x="25400" y="147320"/>
                  </a:lnTo>
                  <a:lnTo>
                    <a:pt x="25400" y="134620"/>
                  </a:lnTo>
                  <a:close/>
                </a:path>
                <a:path w="25400" h="1079500">
                  <a:moveTo>
                    <a:pt x="25400" y="147320"/>
                  </a:moveTo>
                  <a:lnTo>
                    <a:pt x="0" y="147320"/>
                  </a:lnTo>
                  <a:lnTo>
                    <a:pt x="0" y="153670"/>
                  </a:lnTo>
                  <a:lnTo>
                    <a:pt x="25400" y="153670"/>
                  </a:lnTo>
                  <a:lnTo>
                    <a:pt x="25400" y="147320"/>
                  </a:lnTo>
                  <a:close/>
                </a:path>
                <a:path w="25400" h="1079500">
                  <a:moveTo>
                    <a:pt x="25400" y="153670"/>
                  </a:moveTo>
                  <a:lnTo>
                    <a:pt x="0" y="153670"/>
                  </a:lnTo>
                  <a:lnTo>
                    <a:pt x="0" y="160020"/>
                  </a:lnTo>
                  <a:lnTo>
                    <a:pt x="25400" y="160020"/>
                  </a:lnTo>
                  <a:lnTo>
                    <a:pt x="25400" y="153670"/>
                  </a:lnTo>
                  <a:close/>
                </a:path>
                <a:path w="25400" h="1079500">
                  <a:moveTo>
                    <a:pt x="25400" y="160020"/>
                  </a:moveTo>
                  <a:lnTo>
                    <a:pt x="0" y="160020"/>
                  </a:lnTo>
                  <a:lnTo>
                    <a:pt x="0" y="166370"/>
                  </a:lnTo>
                  <a:lnTo>
                    <a:pt x="25400" y="166370"/>
                  </a:lnTo>
                  <a:lnTo>
                    <a:pt x="25400" y="160020"/>
                  </a:lnTo>
                  <a:close/>
                </a:path>
                <a:path w="25400" h="1079500">
                  <a:moveTo>
                    <a:pt x="25400" y="166370"/>
                  </a:moveTo>
                  <a:lnTo>
                    <a:pt x="0" y="166370"/>
                  </a:lnTo>
                  <a:lnTo>
                    <a:pt x="0" y="172720"/>
                  </a:lnTo>
                  <a:lnTo>
                    <a:pt x="25400" y="172720"/>
                  </a:lnTo>
                  <a:lnTo>
                    <a:pt x="25400" y="166370"/>
                  </a:lnTo>
                  <a:close/>
                </a:path>
                <a:path w="25400" h="1079500">
                  <a:moveTo>
                    <a:pt x="25400" y="172720"/>
                  </a:moveTo>
                  <a:lnTo>
                    <a:pt x="0" y="172720"/>
                  </a:lnTo>
                  <a:lnTo>
                    <a:pt x="0" y="179070"/>
                  </a:lnTo>
                  <a:lnTo>
                    <a:pt x="25400" y="179070"/>
                  </a:lnTo>
                  <a:lnTo>
                    <a:pt x="25400" y="172720"/>
                  </a:lnTo>
                  <a:close/>
                </a:path>
                <a:path w="25400" h="1079500">
                  <a:moveTo>
                    <a:pt x="25400" y="180340"/>
                  </a:moveTo>
                  <a:lnTo>
                    <a:pt x="0" y="180340"/>
                  </a:lnTo>
                  <a:lnTo>
                    <a:pt x="0" y="185420"/>
                  </a:lnTo>
                  <a:lnTo>
                    <a:pt x="25400" y="185420"/>
                  </a:lnTo>
                  <a:lnTo>
                    <a:pt x="25400" y="180340"/>
                  </a:lnTo>
                  <a:close/>
                </a:path>
                <a:path w="25400" h="1079500">
                  <a:moveTo>
                    <a:pt x="25400" y="179070"/>
                  </a:moveTo>
                  <a:lnTo>
                    <a:pt x="0" y="179070"/>
                  </a:lnTo>
                  <a:lnTo>
                    <a:pt x="0" y="180340"/>
                  </a:lnTo>
                  <a:lnTo>
                    <a:pt x="25400" y="180340"/>
                  </a:lnTo>
                  <a:lnTo>
                    <a:pt x="25400" y="179070"/>
                  </a:lnTo>
                  <a:close/>
                </a:path>
                <a:path w="25400" h="1079500">
                  <a:moveTo>
                    <a:pt x="25400" y="185420"/>
                  </a:moveTo>
                  <a:lnTo>
                    <a:pt x="0" y="185420"/>
                  </a:lnTo>
                  <a:lnTo>
                    <a:pt x="0" y="191770"/>
                  </a:lnTo>
                  <a:lnTo>
                    <a:pt x="25400" y="191770"/>
                  </a:lnTo>
                  <a:lnTo>
                    <a:pt x="25400" y="185420"/>
                  </a:lnTo>
                  <a:close/>
                </a:path>
                <a:path w="25400" h="1079500">
                  <a:moveTo>
                    <a:pt x="25400" y="191770"/>
                  </a:moveTo>
                  <a:lnTo>
                    <a:pt x="0" y="191770"/>
                  </a:lnTo>
                  <a:lnTo>
                    <a:pt x="0" y="198120"/>
                  </a:lnTo>
                  <a:lnTo>
                    <a:pt x="25400" y="198120"/>
                  </a:lnTo>
                  <a:lnTo>
                    <a:pt x="25400" y="191770"/>
                  </a:lnTo>
                  <a:close/>
                </a:path>
                <a:path w="25400" h="1079500">
                  <a:moveTo>
                    <a:pt x="25400" y="198120"/>
                  </a:moveTo>
                  <a:lnTo>
                    <a:pt x="0" y="198120"/>
                  </a:lnTo>
                  <a:lnTo>
                    <a:pt x="0" y="204470"/>
                  </a:lnTo>
                  <a:lnTo>
                    <a:pt x="25400" y="204470"/>
                  </a:lnTo>
                  <a:lnTo>
                    <a:pt x="25400" y="198120"/>
                  </a:lnTo>
                  <a:close/>
                </a:path>
                <a:path w="25400" h="1079500">
                  <a:moveTo>
                    <a:pt x="25400" y="204470"/>
                  </a:moveTo>
                  <a:lnTo>
                    <a:pt x="0" y="204470"/>
                  </a:lnTo>
                  <a:lnTo>
                    <a:pt x="0" y="210820"/>
                  </a:lnTo>
                  <a:lnTo>
                    <a:pt x="25400" y="210820"/>
                  </a:lnTo>
                  <a:lnTo>
                    <a:pt x="25400" y="204470"/>
                  </a:lnTo>
                  <a:close/>
                </a:path>
                <a:path w="25400" h="1079500">
                  <a:moveTo>
                    <a:pt x="25400" y="210820"/>
                  </a:moveTo>
                  <a:lnTo>
                    <a:pt x="0" y="210820"/>
                  </a:lnTo>
                  <a:lnTo>
                    <a:pt x="0" y="217170"/>
                  </a:lnTo>
                  <a:lnTo>
                    <a:pt x="25400" y="217170"/>
                  </a:lnTo>
                  <a:lnTo>
                    <a:pt x="25400" y="210820"/>
                  </a:lnTo>
                  <a:close/>
                </a:path>
                <a:path w="25400" h="1079500">
                  <a:moveTo>
                    <a:pt x="25400" y="217170"/>
                  </a:moveTo>
                  <a:lnTo>
                    <a:pt x="0" y="217170"/>
                  </a:lnTo>
                  <a:lnTo>
                    <a:pt x="0" y="242570"/>
                  </a:lnTo>
                  <a:lnTo>
                    <a:pt x="25400" y="242570"/>
                  </a:lnTo>
                  <a:lnTo>
                    <a:pt x="25400" y="217170"/>
                  </a:lnTo>
                  <a:close/>
                </a:path>
                <a:path w="25400" h="1079500">
                  <a:moveTo>
                    <a:pt x="25400" y="242570"/>
                  </a:moveTo>
                  <a:lnTo>
                    <a:pt x="0" y="242570"/>
                  </a:lnTo>
                  <a:lnTo>
                    <a:pt x="0" y="248920"/>
                  </a:lnTo>
                  <a:lnTo>
                    <a:pt x="25400" y="248920"/>
                  </a:lnTo>
                  <a:lnTo>
                    <a:pt x="25400" y="242570"/>
                  </a:lnTo>
                  <a:close/>
                </a:path>
                <a:path w="25400" h="1079500">
                  <a:moveTo>
                    <a:pt x="25400" y="248920"/>
                  </a:moveTo>
                  <a:lnTo>
                    <a:pt x="0" y="248920"/>
                  </a:lnTo>
                  <a:lnTo>
                    <a:pt x="0" y="255270"/>
                  </a:lnTo>
                  <a:lnTo>
                    <a:pt x="25400" y="255270"/>
                  </a:lnTo>
                  <a:lnTo>
                    <a:pt x="25400" y="248920"/>
                  </a:lnTo>
                  <a:close/>
                </a:path>
                <a:path w="25400" h="1079500">
                  <a:moveTo>
                    <a:pt x="25400" y="255270"/>
                  </a:moveTo>
                  <a:lnTo>
                    <a:pt x="0" y="255270"/>
                  </a:lnTo>
                  <a:lnTo>
                    <a:pt x="0" y="261619"/>
                  </a:lnTo>
                  <a:lnTo>
                    <a:pt x="25400" y="261619"/>
                  </a:lnTo>
                  <a:lnTo>
                    <a:pt x="25400" y="255270"/>
                  </a:lnTo>
                  <a:close/>
                </a:path>
                <a:path w="25400" h="1079500">
                  <a:moveTo>
                    <a:pt x="25400" y="261620"/>
                  </a:moveTo>
                  <a:lnTo>
                    <a:pt x="0" y="261620"/>
                  </a:lnTo>
                  <a:lnTo>
                    <a:pt x="0" y="265430"/>
                  </a:lnTo>
                  <a:lnTo>
                    <a:pt x="25400" y="265430"/>
                  </a:lnTo>
                  <a:lnTo>
                    <a:pt x="25400" y="261620"/>
                  </a:lnTo>
                  <a:close/>
                </a:path>
                <a:path w="25400" h="1079500">
                  <a:moveTo>
                    <a:pt x="25400" y="265430"/>
                  </a:moveTo>
                  <a:lnTo>
                    <a:pt x="0" y="265430"/>
                  </a:lnTo>
                  <a:lnTo>
                    <a:pt x="0" y="267970"/>
                  </a:lnTo>
                  <a:lnTo>
                    <a:pt x="25400" y="267970"/>
                  </a:lnTo>
                  <a:lnTo>
                    <a:pt x="25400" y="265430"/>
                  </a:lnTo>
                  <a:close/>
                </a:path>
                <a:path w="25400" h="1079500">
                  <a:moveTo>
                    <a:pt x="25400" y="267970"/>
                  </a:moveTo>
                  <a:lnTo>
                    <a:pt x="0" y="267970"/>
                  </a:lnTo>
                  <a:lnTo>
                    <a:pt x="0" y="280669"/>
                  </a:lnTo>
                  <a:lnTo>
                    <a:pt x="25400" y="280669"/>
                  </a:lnTo>
                  <a:lnTo>
                    <a:pt x="25400" y="267970"/>
                  </a:lnTo>
                  <a:close/>
                </a:path>
                <a:path w="25400" h="1079500">
                  <a:moveTo>
                    <a:pt x="25400" y="280670"/>
                  </a:moveTo>
                  <a:lnTo>
                    <a:pt x="0" y="280670"/>
                  </a:lnTo>
                  <a:lnTo>
                    <a:pt x="0" y="287019"/>
                  </a:lnTo>
                  <a:lnTo>
                    <a:pt x="25400" y="287019"/>
                  </a:lnTo>
                  <a:lnTo>
                    <a:pt x="25400" y="280670"/>
                  </a:lnTo>
                  <a:close/>
                </a:path>
                <a:path w="25400" h="1079500">
                  <a:moveTo>
                    <a:pt x="25400" y="287020"/>
                  </a:moveTo>
                  <a:lnTo>
                    <a:pt x="0" y="287020"/>
                  </a:lnTo>
                  <a:lnTo>
                    <a:pt x="0" y="297180"/>
                  </a:lnTo>
                  <a:lnTo>
                    <a:pt x="25400" y="297180"/>
                  </a:lnTo>
                  <a:lnTo>
                    <a:pt x="25400" y="287020"/>
                  </a:lnTo>
                  <a:close/>
                </a:path>
                <a:path w="25400" h="1079500">
                  <a:moveTo>
                    <a:pt x="25400" y="297180"/>
                  </a:moveTo>
                  <a:lnTo>
                    <a:pt x="0" y="297180"/>
                  </a:lnTo>
                  <a:lnTo>
                    <a:pt x="0" y="303530"/>
                  </a:lnTo>
                  <a:lnTo>
                    <a:pt x="25400" y="303530"/>
                  </a:lnTo>
                  <a:lnTo>
                    <a:pt x="25400" y="297180"/>
                  </a:lnTo>
                  <a:close/>
                </a:path>
                <a:path w="25400" h="1079500">
                  <a:moveTo>
                    <a:pt x="25400" y="303530"/>
                  </a:moveTo>
                  <a:lnTo>
                    <a:pt x="0" y="303530"/>
                  </a:lnTo>
                  <a:lnTo>
                    <a:pt x="0" y="312419"/>
                  </a:lnTo>
                  <a:lnTo>
                    <a:pt x="25400" y="312419"/>
                  </a:lnTo>
                  <a:lnTo>
                    <a:pt x="25400" y="303530"/>
                  </a:lnTo>
                  <a:close/>
                </a:path>
                <a:path w="25400" h="1079500">
                  <a:moveTo>
                    <a:pt x="25400" y="312420"/>
                  </a:moveTo>
                  <a:lnTo>
                    <a:pt x="0" y="312420"/>
                  </a:lnTo>
                  <a:lnTo>
                    <a:pt x="0" y="317500"/>
                  </a:lnTo>
                  <a:lnTo>
                    <a:pt x="25400" y="317500"/>
                  </a:lnTo>
                  <a:lnTo>
                    <a:pt x="25400" y="312420"/>
                  </a:lnTo>
                  <a:close/>
                </a:path>
                <a:path w="25400" h="1079500">
                  <a:moveTo>
                    <a:pt x="25400" y="317500"/>
                  </a:moveTo>
                  <a:lnTo>
                    <a:pt x="0" y="317500"/>
                  </a:lnTo>
                  <a:lnTo>
                    <a:pt x="0" y="318769"/>
                  </a:lnTo>
                  <a:lnTo>
                    <a:pt x="25400" y="318769"/>
                  </a:lnTo>
                  <a:lnTo>
                    <a:pt x="25400" y="317500"/>
                  </a:lnTo>
                  <a:close/>
                </a:path>
                <a:path w="25400" h="1079500">
                  <a:moveTo>
                    <a:pt x="25400" y="318770"/>
                  </a:moveTo>
                  <a:lnTo>
                    <a:pt x="0" y="318770"/>
                  </a:lnTo>
                  <a:lnTo>
                    <a:pt x="0" y="325119"/>
                  </a:lnTo>
                  <a:lnTo>
                    <a:pt x="25400" y="325119"/>
                  </a:lnTo>
                  <a:lnTo>
                    <a:pt x="25400" y="318770"/>
                  </a:lnTo>
                  <a:close/>
                </a:path>
                <a:path w="25400" h="1079500">
                  <a:moveTo>
                    <a:pt x="25400" y="325120"/>
                  </a:moveTo>
                  <a:lnTo>
                    <a:pt x="0" y="325120"/>
                  </a:lnTo>
                  <a:lnTo>
                    <a:pt x="0" y="335280"/>
                  </a:lnTo>
                  <a:lnTo>
                    <a:pt x="25400" y="335280"/>
                  </a:lnTo>
                  <a:lnTo>
                    <a:pt x="25400" y="325120"/>
                  </a:lnTo>
                  <a:close/>
                </a:path>
                <a:path w="25400" h="1079500">
                  <a:moveTo>
                    <a:pt x="25400" y="335280"/>
                  </a:moveTo>
                  <a:lnTo>
                    <a:pt x="0" y="335280"/>
                  </a:lnTo>
                  <a:lnTo>
                    <a:pt x="0" y="344169"/>
                  </a:lnTo>
                  <a:lnTo>
                    <a:pt x="25400" y="344169"/>
                  </a:lnTo>
                  <a:lnTo>
                    <a:pt x="25400" y="335280"/>
                  </a:lnTo>
                  <a:close/>
                </a:path>
                <a:path w="25400" h="1079500">
                  <a:moveTo>
                    <a:pt x="25400" y="344170"/>
                  </a:moveTo>
                  <a:lnTo>
                    <a:pt x="0" y="344170"/>
                  </a:lnTo>
                  <a:lnTo>
                    <a:pt x="0" y="382270"/>
                  </a:lnTo>
                  <a:lnTo>
                    <a:pt x="25400" y="382270"/>
                  </a:lnTo>
                  <a:lnTo>
                    <a:pt x="25400" y="344170"/>
                  </a:lnTo>
                  <a:close/>
                </a:path>
                <a:path w="25400" h="1079500">
                  <a:moveTo>
                    <a:pt x="25400" y="382270"/>
                  </a:moveTo>
                  <a:lnTo>
                    <a:pt x="0" y="382270"/>
                  </a:lnTo>
                  <a:lnTo>
                    <a:pt x="0" y="386080"/>
                  </a:lnTo>
                  <a:lnTo>
                    <a:pt x="25400" y="386080"/>
                  </a:lnTo>
                  <a:lnTo>
                    <a:pt x="25400" y="382270"/>
                  </a:lnTo>
                  <a:close/>
                </a:path>
                <a:path w="25400" h="1079500">
                  <a:moveTo>
                    <a:pt x="25400" y="386080"/>
                  </a:moveTo>
                  <a:lnTo>
                    <a:pt x="0" y="386080"/>
                  </a:lnTo>
                  <a:lnTo>
                    <a:pt x="0" y="388620"/>
                  </a:lnTo>
                  <a:lnTo>
                    <a:pt x="25400" y="388620"/>
                  </a:lnTo>
                  <a:lnTo>
                    <a:pt x="25400" y="386080"/>
                  </a:lnTo>
                  <a:close/>
                </a:path>
                <a:path w="25400" h="1079500">
                  <a:moveTo>
                    <a:pt x="25400" y="388620"/>
                  </a:moveTo>
                  <a:lnTo>
                    <a:pt x="0" y="388620"/>
                  </a:lnTo>
                  <a:lnTo>
                    <a:pt x="0" y="394970"/>
                  </a:lnTo>
                  <a:lnTo>
                    <a:pt x="25400" y="394970"/>
                  </a:lnTo>
                  <a:lnTo>
                    <a:pt x="25400" y="388620"/>
                  </a:lnTo>
                  <a:close/>
                </a:path>
                <a:path w="25400" h="1079500">
                  <a:moveTo>
                    <a:pt x="25400" y="394970"/>
                  </a:moveTo>
                  <a:lnTo>
                    <a:pt x="0" y="394970"/>
                  </a:lnTo>
                  <a:lnTo>
                    <a:pt x="0" y="398780"/>
                  </a:lnTo>
                  <a:lnTo>
                    <a:pt x="25400" y="398780"/>
                  </a:lnTo>
                  <a:lnTo>
                    <a:pt x="25400" y="394970"/>
                  </a:lnTo>
                  <a:close/>
                </a:path>
                <a:path w="25400" h="1079500">
                  <a:moveTo>
                    <a:pt x="25400" y="398780"/>
                  </a:moveTo>
                  <a:lnTo>
                    <a:pt x="0" y="398780"/>
                  </a:lnTo>
                  <a:lnTo>
                    <a:pt x="0" y="436880"/>
                  </a:lnTo>
                  <a:lnTo>
                    <a:pt x="25400" y="436880"/>
                  </a:lnTo>
                  <a:lnTo>
                    <a:pt x="25400" y="398780"/>
                  </a:lnTo>
                  <a:close/>
                </a:path>
                <a:path w="25400" h="1079500">
                  <a:moveTo>
                    <a:pt x="25400" y="436880"/>
                  </a:moveTo>
                  <a:lnTo>
                    <a:pt x="0" y="436880"/>
                  </a:lnTo>
                  <a:lnTo>
                    <a:pt x="0" y="445770"/>
                  </a:lnTo>
                  <a:lnTo>
                    <a:pt x="25400" y="445770"/>
                  </a:lnTo>
                  <a:lnTo>
                    <a:pt x="25400" y="436880"/>
                  </a:lnTo>
                  <a:close/>
                </a:path>
                <a:path w="25400" h="1079500">
                  <a:moveTo>
                    <a:pt x="25400" y="445770"/>
                  </a:moveTo>
                  <a:lnTo>
                    <a:pt x="0" y="445770"/>
                  </a:lnTo>
                  <a:lnTo>
                    <a:pt x="0" y="452120"/>
                  </a:lnTo>
                  <a:lnTo>
                    <a:pt x="25400" y="452120"/>
                  </a:lnTo>
                  <a:lnTo>
                    <a:pt x="25400" y="445770"/>
                  </a:lnTo>
                  <a:close/>
                </a:path>
                <a:path w="25400" h="1079500">
                  <a:moveTo>
                    <a:pt x="25400" y="452120"/>
                  </a:moveTo>
                  <a:lnTo>
                    <a:pt x="0" y="452120"/>
                  </a:lnTo>
                  <a:lnTo>
                    <a:pt x="0" y="458470"/>
                  </a:lnTo>
                  <a:lnTo>
                    <a:pt x="25400" y="458470"/>
                  </a:lnTo>
                  <a:lnTo>
                    <a:pt x="25400" y="452120"/>
                  </a:lnTo>
                  <a:close/>
                </a:path>
                <a:path w="25400" h="1079500">
                  <a:moveTo>
                    <a:pt x="25400" y="458470"/>
                  </a:moveTo>
                  <a:lnTo>
                    <a:pt x="0" y="458470"/>
                  </a:lnTo>
                  <a:lnTo>
                    <a:pt x="0" y="462280"/>
                  </a:lnTo>
                  <a:lnTo>
                    <a:pt x="25400" y="462280"/>
                  </a:lnTo>
                  <a:lnTo>
                    <a:pt x="25400" y="458470"/>
                  </a:lnTo>
                  <a:close/>
                </a:path>
                <a:path w="25400" h="1079500">
                  <a:moveTo>
                    <a:pt x="25400" y="462280"/>
                  </a:moveTo>
                  <a:lnTo>
                    <a:pt x="0" y="462280"/>
                  </a:lnTo>
                  <a:lnTo>
                    <a:pt x="0" y="468630"/>
                  </a:lnTo>
                  <a:lnTo>
                    <a:pt x="25400" y="468630"/>
                  </a:lnTo>
                  <a:lnTo>
                    <a:pt x="25400" y="462280"/>
                  </a:lnTo>
                  <a:close/>
                </a:path>
                <a:path w="25400" h="1079500">
                  <a:moveTo>
                    <a:pt x="25400" y="468630"/>
                  </a:moveTo>
                  <a:lnTo>
                    <a:pt x="0" y="468630"/>
                  </a:lnTo>
                  <a:lnTo>
                    <a:pt x="0" y="471170"/>
                  </a:lnTo>
                  <a:lnTo>
                    <a:pt x="25400" y="471170"/>
                  </a:lnTo>
                  <a:lnTo>
                    <a:pt x="25400" y="468630"/>
                  </a:lnTo>
                  <a:close/>
                </a:path>
                <a:path w="25400" h="1079500">
                  <a:moveTo>
                    <a:pt x="25400" y="471170"/>
                  </a:moveTo>
                  <a:lnTo>
                    <a:pt x="0" y="471170"/>
                  </a:lnTo>
                  <a:lnTo>
                    <a:pt x="0" y="474980"/>
                  </a:lnTo>
                  <a:lnTo>
                    <a:pt x="25400" y="474980"/>
                  </a:lnTo>
                  <a:lnTo>
                    <a:pt x="25400" y="471170"/>
                  </a:lnTo>
                  <a:close/>
                </a:path>
                <a:path w="25400" h="1079500">
                  <a:moveTo>
                    <a:pt x="25400" y="474980"/>
                  </a:moveTo>
                  <a:lnTo>
                    <a:pt x="0" y="474980"/>
                  </a:lnTo>
                  <a:lnTo>
                    <a:pt x="0" y="477520"/>
                  </a:lnTo>
                  <a:lnTo>
                    <a:pt x="25400" y="477520"/>
                  </a:lnTo>
                  <a:lnTo>
                    <a:pt x="25400" y="474980"/>
                  </a:lnTo>
                  <a:close/>
                </a:path>
                <a:path w="25400" h="1079500">
                  <a:moveTo>
                    <a:pt x="25400" y="477520"/>
                  </a:moveTo>
                  <a:lnTo>
                    <a:pt x="0" y="477520"/>
                  </a:lnTo>
                  <a:lnTo>
                    <a:pt x="0" y="483870"/>
                  </a:lnTo>
                  <a:lnTo>
                    <a:pt x="25400" y="483870"/>
                  </a:lnTo>
                  <a:lnTo>
                    <a:pt x="25400" y="477520"/>
                  </a:lnTo>
                  <a:close/>
                </a:path>
                <a:path w="25400" h="1079500">
                  <a:moveTo>
                    <a:pt x="25400" y="483870"/>
                  </a:moveTo>
                  <a:lnTo>
                    <a:pt x="0" y="483870"/>
                  </a:lnTo>
                  <a:lnTo>
                    <a:pt x="0" y="509270"/>
                  </a:lnTo>
                  <a:lnTo>
                    <a:pt x="25400" y="509270"/>
                  </a:lnTo>
                  <a:lnTo>
                    <a:pt x="25400" y="483870"/>
                  </a:lnTo>
                  <a:close/>
                </a:path>
                <a:path w="25400" h="1079500">
                  <a:moveTo>
                    <a:pt x="25400" y="509270"/>
                  </a:moveTo>
                  <a:lnTo>
                    <a:pt x="0" y="509270"/>
                  </a:lnTo>
                  <a:lnTo>
                    <a:pt x="0" y="515620"/>
                  </a:lnTo>
                  <a:lnTo>
                    <a:pt x="25400" y="515620"/>
                  </a:lnTo>
                  <a:lnTo>
                    <a:pt x="25400" y="509270"/>
                  </a:lnTo>
                  <a:close/>
                </a:path>
                <a:path w="25400" h="1079500">
                  <a:moveTo>
                    <a:pt x="25400" y="515620"/>
                  </a:moveTo>
                  <a:lnTo>
                    <a:pt x="0" y="515620"/>
                  </a:lnTo>
                  <a:lnTo>
                    <a:pt x="0" y="528320"/>
                  </a:lnTo>
                  <a:lnTo>
                    <a:pt x="25400" y="528320"/>
                  </a:lnTo>
                  <a:lnTo>
                    <a:pt x="25400" y="515620"/>
                  </a:lnTo>
                  <a:close/>
                </a:path>
                <a:path w="25400" h="1079500">
                  <a:moveTo>
                    <a:pt x="25400" y="528320"/>
                  </a:moveTo>
                  <a:lnTo>
                    <a:pt x="0" y="528320"/>
                  </a:lnTo>
                  <a:lnTo>
                    <a:pt x="0" y="544830"/>
                  </a:lnTo>
                  <a:lnTo>
                    <a:pt x="25400" y="544830"/>
                  </a:lnTo>
                  <a:lnTo>
                    <a:pt x="25400" y="528320"/>
                  </a:lnTo>
                  <a:close/>
                </a:path>
                <a:path w="25400" h="1079500">
                  <a:moveTo>
                    <a:pt x="25400" y="544830"/>
                  </a:moveTo>
                  <a:lnTo>
                    <a:pt x="0" y="544830"/>
                  </a:lnTo>
                  <a:lnTo>
                    <a:pt x="0" y="547370"/>
                  </a:lnTo>
                  <a:lnTo>
                    <a:pt x="25400" y="547370"/>
                  </a:lnTo>
                  <a:lnTo>
                    <a:pt x="25400" y="544830"/>
                  </a:lnTo>
                  <a:close/>
                </a:path>
                <a:path w="25400" h="1079500">
                  <a:moveTo>
                    <a:pt x="25400" y="547370"/>
                  </a:moveTo>
                  <a:lnTo>
                    <a:pt x="0" y="547370"/>
                  </a:lnTo>
                  <a:lnTo>
                    <a:pt x="0" y="551180"/>
                  </a:lnTo>
                  <a:lnTo>
                    <a:pt x="25400" y="551180"/>
                  </a:lnTo>
                  <a:lnTo>
                    <a:pt x="25400" y="547370"/>
                  </a:lnTo>
                  <a:close/>
                </a:path>
                <a:path w="25400" h="1079500">
                  <a:moveTo>
                    <a:pt x="25400" y="551180"/>
                  </a:moveTo>
                  <a:lnTo>
                    <a:pt x="0" y="551180"/>
                  </a:lnTo>
                  <a:lnTo>
                    <a:pt x="0" y="553719"/>
                  </a:lnTo>
                  <a:lnTo>
                    <a:pt x="25400" y="553719"/>
                  </a:lnTo>
                  <a:lnTo>
                    <a:pt x="25400" y="551180"/>
                  </a:lnTo>
                  <a:close/>
                </a:path>
                <a:path w="25400" h="1079500">
                  <a:moveTo>
                    <a:pt x="25400" y="553720"/>
                  </a:moveTo>
                  <a:lnTo>
                    <a:pt x="0" y="553720"/>
                  </a:lnTo>
                  <a:lnTo>
                    <a:pt x="0" y="557530"/>
                  </a:lnTo>
                  <a:lnTo>
                    <a:pt x="25400" y="557530"/>
                  </a:lnTo>
                  <a:lnTo>
                    <a:pt x="25400" y="553720"/>
                  </a:lnTo>
                  <a:close/>
                </a:path>
                <a:path w="25400" h="1079500">
                  <a:moveTo>
                    <a:pt x="25400" y="557530"/>
                  </a:moveTo>
                  <a:lnTo>
                    <a:pt x="0" y="557530"/>
                  </a:lnTo>
                  <a:lnTo>
                    <a:pt x="0" y="563880"/>
                  </a:lnTo>
                  <a:lnTo>
                    <a:pt x="25400" y="563880"/>
                  </a:lnTo>
                  <a:lnTo>
                    <a:pt x="25400" y="557530"/>
                  </a:lnTo>
                  <a:close/>
                </a:path>
                <a:path w="25400" h="1079500">
                  <a:moveTo>
                    <a:pt x="25400" y="563880"/>
                  </a:moveTo>
                  <a:lnTo>
                    <a:pt x="0" y="563880"/>
                  </a:lnTo>
                  <a:lnTo>
                    <a:pt x="0" y="572770"/>
                  </a:lnTo>
                  <a:lnTo>
                    <a:pt x="25400" y="572770"/>
                  </a:lnTo>
                  <a:lnTo>
                    <a:pt x="25400" y="563880"/>
                  </a:lnTo>
                  <a:close/>
                </a:path>
                <a:path w="25400" h="1079500">
                  <a:moveTo>
                    <a:pt x="25400" y="572770"/>
                  </a:moveTo>
                  <a:lnTo>
                    <a:pt x="0" y="572770"/>
                  </a:lnTo>
                  <a:lnTo>
                    <a:pt x="0" y="585470"/>
                  </a:lnTo>
                  <a:lnTo>
                    <a:pt x="25400" y="585470"/>
                  </a:lnTo>
                  <a:lnTo>
                    <a:pt x="25400" y="572770"/>
                  </a:lnTo>
                  <a:close/>
                </a:path>
                <a:path w="25400" h="1079500">
                  <a:moveTo>
                    <a:pt x="25400" y="585470"/>
                  </a:moveTo>
                  <a:lnTo>
                    <a:pt x="0" y="585470"/>
                  </a:lnTo>
                  <a:lnTo>
                    <a:pt x="0" y="595630"/>
                  </a:lnTo>
                  <a:lnTo>
                    <a:pt x="25400" y="595630"/>
                  </a:lnTo>
                  <a:lnTo>
                    <a:pt x="25400" y="585470"/>
                  </a:lnTo>
                  <a:close/>
                </a:path>
                <a:path w="25400" h="1079500">
                  <a:moveTo>
                    <a:pt x="25400" y="595630"/>
                  </a:moveTo>
                  <a:lnTo>
                    <a:pt x="0" y="595630"/>
                  </a:lnTo>
                  <a:lnTo>
                    <a:pt x="0" y="598170"/>
                  </a:lnTo>
                  <a:lnTo>
                    <a:pt x="25400" y="598170"/>
                  </a:lnTo>
                  <a:lnTo>
                    <a:pt x="25400" y="595630"/>
                  </a:lnTo>
                  <a:close/>
                </a:path>
                <a:path w="25400" h="1079500">
                  <a:moveTo>
                    <a:pt x="25400" y="598170"/>
                  </a:moveTo>
                  <a:lnTo>
                    <a:pt x="0" y="598170"/>
                  </a:lnTo>
                  <a:lnTo>
                    <a:pt x="0" y="604520"/>
                  </a:lnTo>
                  <a:lnTo>
                    <a:pt x="25400" y="604520"/>
                  </a:lnTo>
                  <a:lnTo>
                    <a:pt x="25400" y="598170"/>
                  </a:lnTo>
                  <a:close/>
                </a:path>
                <a:path w="25400" h="1079500">
                  <a:moveTo>
                    <a:pt x="25400" y="604520"/>
                  </a:moveTo>
                  <a:lnTo>
                    <a:pt x="0" y="604520"/>
                  </a:lnTo>
                  <a:lnTo>
                    <a:pt x="0" y="608330"/>
                  </a:lnTo>
                  <a:lnTo>
                    <a:pt x="25400" y="608330"/>
                  </a:lnTo>
                  <a:lnTo>
                    <a:pt x="25400" y="604520"/>
                  </a:lnTo>
                  <a:close/>
                </a:path>
                <a:path w="25400" h="1079500">
                  <a:moveTo>
                    <a:pt x="25400" y="608330"/>
                  </a:moveTo>
                  <a:lnTo>
                    <a:pt x="0" y="608330"/>
                  </a:lnTo>
                  <a:lnTo>
                    <a:pt x="0" y="614680"/>
                  </a:lnTo>
                  <a:lnTo>
                    <a:pt x="25400" y="614680"/>
                  </a:lnTo>
                  <a:lnTo>
                    <a:pt x="25400" y="608330"/>
                  </a:lnTo>
                  <a:close/>
                </a:path>
                <a:path w="25400" h="1079500">
                  <a:moveTo>
                    <a:pt x="25400" y="614680"/>
                  </a:moveTo>
                  <a:lnTo>
                    <a:pt x="0" y="614680"/>
                  </a:lnTo>
                  <a:lnTo>
                    <a:pt x="0" y="617220"/>
                  </a:lnTo>
                  <a:lnTo>
                    <a:pt x="25400" y="617220"/>
                  </a:lnTo>
                  <a:lnTo>
                    <a:pt x="25400" y="614680"/>
                  </a:lnTo>
                  <a:close/>
                </a:path>
                <a:path w="25400" h="1079500">
                  <a:moveTo>
                    <a:pt x="25400" y="617220"/>
                  </a:moveTo>
                  <a:lnTo>
                    <a:pt x="0" y="617220"/>
                  </a:lnTo>
                  <a:lnTo>
                    <a:pt x="0" y="621030"/>
                  </a:lnTo>
                  <a:lnTo>
                    <a:pt x="25400" y="621030"/>
                  </a:lnTo>
                  <a:lnTo>
                    <a:pt x="25400" y="617220"/>
                  </a:lnTo>
                  <a:close/>
                </a:path>
                <a:path w="25400" h="1079500">
                  <a:moveTo>
                    <a:pt x="25400" y="621030"/>
                  </a:moveTo>
                  <a:lnTo>
                    <a:pt x="0" y="621030"/>
                  </a:lnTo>
                  <a:lnTo>
                    <a:pt x="0" y="623570"/>
                  </a:lnTo>
                  <a:lnTo>
                    <a:pt x="25400" y="623570"/>
                  </a:lnTo>
                  <a:lnTo>
                    <a:pt x="25400" y="621030"/>
                  </a:lnTo>
                  <a:close/>
                </a:path>
                <a:path w="25400" h="1079500">
                  <a:moveTo>
                    <a:pt x="25400" y="623570"/>
                  </a:moveTo>
                  <a:lnTo>
                    <a:pt x="0" y="623570"/>
                  </a:lnTo>
                  <a:lnTo>
                    <a:pt x="0" y="629920"/>
                  </a:lnTo>
                  <a:lnTo>
                    <a:pt x="25400" y="629920"/>
                  </a:lnTo>
                  <a:lnTo>
                    <a:pt x="25400" y="623570"/>
                  </a:lnTo>
                  <a:close/>
                </a:path>
                <a:path w="25400" h="1079500">
                  <a:moveTo>
                    <a:pt x="25400" y="629920"/>
                  </a:moveTo>
                  <a:lnTo>
                    <a:pt x="0" y="629920"/>
                  </a:lnTo>
                  <a:lnTo>
                    <a:pt x="0" y="648970"/>
                  </a:lnTo>
                  <a:lnTo>
                    <a:pt x="25400" y="648970"/>
                  </a:lnTo>
                  <a:lnTo>
                    <a:pt x="25400" y="629920"/>
                  </a:lnTo>
                  <a:close/>
                </a:path>
                <a:path w="25400" h="1079500">
                  <a:moveTo>
                    <a:pt x="25400" y="648970"/>
                  </a:moveTo>
                  <a:lnTo>
                    <a:pt x="0" y="648970"/>
                  </a:lnTo>
                  <a:lnTo>
                    <a:pt x="0" y="652780"/>
                  </a:lnTo>
                  <a:lnTo>
                    <a:pt x="25400" y="652780"/>
                  </a:lnTo>
                  <a:lnTo>
                    <a:pt x="25400" y="648970"/>
                  </a:lnTo>
                  <a:close/>
                </a:path>
                <a:path w="25400" h="1079500">
                  <a:moveTo>
                    <a:pt x="25400" y="652780"/>
                  </a:moveTo>
                  <a:lnTo>
                    <a:pt x="0" y="652780"/>
                  </a:lnTo>
                  <a:lnTo>
                    <a:pt x="0" y="665480"/>
                  </a:lnTo>
                  <a:lnTo>
                    <a:pt x="25400" y="665480"/>
                  </a:lnTo>
                  <a:lnTo>
                    <a:pt x="25400" y="652780"/>
                  </a:lnTo>
                  <a:close/>
                </a:path>
                <a:path w="25400" h="1079500">
                  <a:moveTo>
                    <a:pt x="25400" y="665480"/>
                  </a:moveTo>
                  <a:lnTo>
                    <a:pt x="0" y="665480"/>
                  </a:lnTo>
                  <a:lnTo>
                    <a:pt x="0" y="674370"/>
                  </a:lnTo>
                  <a:lnTo>
                    <a:pt x="25400" y="674370"/>
                  </a:lnTo>
                  <a:lnTo>
                    <a:pt x="25400" y="665480"/>
                  </a:lnTo>
                  <a:close/>
                </a:path>
                <a:path w="25400" h="1079500">
                  <a:moveTo>
                    <a:pt x="25400" y="674370"/>
                  </a:moveTo>
                  <a:lnTo>
                    <a:pt x="0" y="674370"/>
                  </a:lnTo>
                  <a:lnTo>
                    <a:pt x="0" y="678180"/>
                  </a:lnTo>
                  <a:lnTo>
                    <a:pt x="25400" y="678180"/>
                  </a:lnTo>
                  <a:lnTo>
                    <a:pt x="25400" y="674370"/>
                  </a:lnTo>
                  <a:close/>
                </a:path>
                <a:path w="25400" h="1079500">
                  <a:moveTo>
                    <a:pt x="25400" y="678180"/>
                  </a:moveTo>
                  <a:lnTo>
                    <a:pt x="0" y="678180"/>
                  </a:lnTo>
                  <a:lnTo>
                    <a:pt x="0" y="693420"/>
                  </a:lnTo>
                  <a:lnTo>
                    <a:pt x="25400" y="693420"/>
                  </a:lnTo>
                  <a:lnTo>
                    <a:pt x="25400" y="678180"/>
                  </a:lnTo>
                  <a:close/>
                </a:path>
                <a:path w="25400" h="1079500">
                  <a:moveTo>
                    <a:pt x="25400" y="693420"/>
                  </a:moveTo>
                  <a:lnTo>
                    <a:pt x="0" y="693420"/>
                  </a:lnTo>
                  <a:lnTo>
                    <a:pt x="0" y="699770"/>
                  </a:lnTo>
                  <a:lnTo>
                    <a:pt x="25400" y="699770"/>
                  </a:lnTo>
                  <a:lnTo>
                    <a:pt x="25400" y="693420"/>
                  </a:lnTo>
                  <a:close/>
                </a:path>
                <a:path w="25400" h="1079500">
                  <a:moveTo>
                    <a:pt x="25400" y="699770"/>
                  </a:moveTo>
                  <a:lnTo>
                    <a:pt x="0" y="699770"/>
                  </a:lnTo>
                  <a:lnTo>
                    <a:pt x="0" y="703580"/>
                  </a:lnTo>
                  <a:lnTo>
                    <a:pt x="25400" y="703580"/>
                  </a:lnTo>
                  <a:lnTo>
                    <a:pt x="25400" y="699770"/>
                  </a:lnTo>
                  <a:close/>
                </a:path>
                <a:path w="25400" h="1079500">
                  <a:moveTo>
                    <a:pt x="25400" y="703580"/>
                  </a:moveTo>
                  <a:lnTo>
                    <a:pt x="0" y="703580"/>
                  </a:lnTo>
                  <a:lnTo>
                    <a:pt x="0" y="706120"/>
                  </a:lnTo>
                  <a:lnTo>
                    <a:pt x="25400" y="706120"/>
                  </a:lnTo>
                  <a:lnTo>
                    <a:pt x="25400" y="703580"/>
                  </a:lnTo>
                  <a:close/>
                </a:path>
                <a:path w="25400" h="1079500">
                  <a:moveTo>
                    <a:pt x="25400" y="706120"/>
                  </a:moveTo>
                  <a:lnTo>
                    <a:pt x="0" y="706120"/>
                  </a:lnTo>
                  <a:lnTo>
                    <a:pt x="0" y="709930"/>
                  </a:lnTo>
                  <a:lnTo>
                    <a:pt x="25400" y="709930"/>
                  </a:lnTo>
                  <a:lnTo>
                    <a:pt x="25400" y="706120"/>
                  </a:lnTo>
                  <a:close/>
                </a:path>
                <a:path w="25400" h="1079500">
                  <a:moveTo>
                    <a:pt x="25400" y="709930"/>
                  </a:moveTo>
                  <a:lnTo>
                    <a:pt x="0" y="709930"/>
                  </a:lnTo>
                  <a:lnTo>
                    <a:pt x="0" y="716280"/>
                  </a:lnTo>
                  <a:lnTo>
                    <a:pt x="25400" y="716280"/>
                  </a:lnTo>
                  <a:lnTo>
                    <a:pt x="25400" y="709930"/>
                  </a:lnTo>
                  <a:close/>
                </a:path>
                <a:path w="25400" h="1079500">
                  <a:moveTo>
                    <a:pt x="25400" y="716280"/>
                  </a:moveTo>
                  <a:lnTo>
                    <a:pt x="0" y="716280"/>
                  </a:lnTo>
                  <a:lnTo>
                    <a:pt x="0" y="718820"/>
                  </a:lnTo>
                  <a:lnTo>
                    <a:pt x="25400" y="718820"/>
                  </a:lnTo>
                  <a:lnTo>
                    <a:pt x="25400" y="716280"/>
                  </a:lnTo>
                  <a:close/>
                </a:path>
                <a:path w="25400" h="1079500">
                  <a:moveTo>
                    <a:pt x="25400" y="718820"/>
                  </a:moveTo>
                  <a:lnTo>
                    <a:pt x="0" y="718820"/>
                  </a:lnTo>
                  <a:lnTo>
                    <a:pt x="0" y="725170"/>
                  </a:lnTo>
                  <a:lnTo>
                    <a:pt x="25400" y="725170"/>
                  </a:lnTo>
                  <a:lnTo>
                    <a:pt x="25400" y="718820"/>
                  </a:lnTo>
                  <a:close/>
                </a:path>
                <a:path w="25400" h="1079500">
                  <a:moveTo>
                    <a:pt x="25400" y="725170"/>
                  </a:moveTo>
                  <a:lnTo>
                    <a:pt x="0" y="725170"/>
                  </a:lnTo>
                  <a:lnTo>
                    <a:pt x="0" y="737870"/>
                  </a:lnTo>
                  <a:lnTo>
                    <a:pt x="25400" y="737870"/>
                  </a:lnTo>
                  <a:lnTo>
                    <a:pt x="25400" y="725170"/>
                  </a:lnTo>
                  <a:close/>
                </a:path>
                <a:path w="25400" h="1079500">
                  <a:moveTo>
                    <a:pt x="25400" y="1074420"/>
                  </a:moveTo>
                  <a:lnTo>
                    <a:pt x="0" y="1074420"/>
                  </a:lnTo>
                  <a:lnTo>
                    <a:pt x="0" y="1079500"/>
                  </a:lnTo>
                  <a:lnTo>
                    <a:pt x="25400" y="1079500"/>
                  </a:lnTo>
                  <a:lnTo>
                    <a:pt x="25400" y="1074420"/>
                  </a:lnTo>
                  <a:close/>
                </a:path>
                <a:path w="25400" h="1079500">
                  <a:moveTo>
                    <a:pt x="25400" y="1068070"/>
                  </a:moveTo>
                  <a:lnTo>
                    <a:pt x="0" y="1068070"/>
                  </a:lnTo>
                  <a:lnTo>
                    <a:pt x="0" y="1073150"/>
                  </a:lnTo>
                  <a:lnTo>
                    <a:pt x="25400" y="1073150"/>
                  </a:lnTo>
                  <a:lnTo>
                    <a:pt x="25400" y="1068070"/>
                  </a:lnTo>
                  <a:close/>
                </a:path>
                <a:path w="25400" h="1079500">
                  <a:moveTo>
                    <a:pt x="25400" y="1061720"/>
                  </a:moveTo>
                  <a:lnTo>
                    <a:pt x="0" y="1061720"/>
                  </a:lnTo>
                  <a:lnTo>
                    <a:pt x="0" y="1066800"/>
                  </a:lnTo>
                  <a:lnTo>
                    <a:pt x="25400" y="1066800"/>
                  </a:lnTo>
                  <a:lnTo>
                    <a:pt x="25400" y="1061720"/>
                  </a:lnTo>
                  <a:close/>
                </a:path>
                <a:path w="25400" h="1079500">
                  <a:moveTo>
                    <a:pt x="25400" y="1055370"/>
                  </a:moveTo>
                  <a:lnTo>
                    <a:pt x="0" y="1055370"/>
                  </a:lnTo>
                  <a:lnTo>
                    <a:pt x="0" y="1060450"/>
                  </a:lnTo>
                  <a:lnTo>
                    <a:pt x="25400" y="1060450"/>
                  </a:lnTo>
                  <a:lnTo>
                    <a:pt x="25400" y="1055370"/>
                  </a:lnTo>
                  <a:close/>
                </a:path>
                <a:path w="25400" h="1079500">
                  <a:moveTo>
                    <a:pt x="25400" y="1049020"/>
                  </a:moveTo>
                  <a:lnTo>
                    <a:pt x="0" y="1049020"/>
                  </a:lnTo>
                  <a:lnTo>
                    <a:pt x="0" y="1054100"/>
                  </a:lnTo>
                  <a:lnTo>
                    <a:pt x="25400" y="1054100"/>
                  </a:lnTo>
                  <a:lnTo>
                    <a:pt x="25400" y="1049020"/>
                  </a:lnTo>
                  <a:close/>
                </a:path>
                <a:path w="25400" h="1079500">
                  <a:moveTo>
                    <a:pt x="25400" y="1042670"/>
                  </a:moveTo>
                  <a:lnTo>
                    <a:pt x="0" y="1042670"/>
                  </a:lnTo>
                  <a:lnTo>
                    <a:pt x="0" y="1047750"/>
                  </a:lnTo>
                  <a:lnTo>
                    <a:pt x="25400" y="1047750"/>
                  </a:lnTo>
                  <a:lnTo>
                    <a:pt x="25400" y="1042670"/>
                  </a:lnTo>
                  <a:close/>
                </a:path>
                <a:path w="25400" h="1079500">
                  <a:moveTo>
                    <a:pt x="25400" y="1036320"/>
                  </a:moveTo>
                  <a:lnTo>
                    <a:pt x="0" y="1036320"/>
                  </a:lnTo>
                  <a:lnTo>
                    <a:pt x="0" y="1041400"/>
                  </a:lnTo>
                  <a:lnTo>
                    <a:pt x="25400" y="1041400"/>
                  </a:lnTo>
                  <a:lnTo>
                    <a:pt x="25400" y="1036320"/>
                  </a:lnTo>
                  <a:close/>
                </a:path>
                <a:path w="25400" h="1079500">
                  <a:moveTo>
                    <a:pt x="25400" y="1029970"/>
                  </a:moveTo>
                  <a:lnTo>
                    <a:pt x="0" y="1029970"/>
                  </a:lnTo>
                  <a:lnTo>
                    <a:pt x="0" y="1035050"/>
                  </a:lnTo>
                  <a:lnTo>
                    <a:pt x="25400" y="1035050"/>
                  </a:lnTo>
                  <a:lnTo>
                    <a:pt x="25400" y="1029970"/>
                  </a:lnTo>
                  <a:close/>
                </a:path>
                <a:path w="25400" h="1079500">
                  <a:moveTo>
                    <a:pt x="25400" y="1023620"/>
                  </a:moveTo>
                  <a:lnTo>
                    <a:pt x="0" y="1023620"/>
                  </a:lnTo>
                  <a:lnTo>
                    <a:pt x="0" y="1028700"/>
                  </a:lnTo>
                  <a:lnTo>
                    <a:pt x="25400" y="1028700"/>
                  </a:lnTo>
                  <a:lnTo>
                    <a:pt x="25400" y="1023620"/>
                  </a:lnTo>
                  <a:close/>
                </a:path>
                <a:path w="25400" h="1079500">
                  <a:moveTo>
                    <a:pt x="25400" y="1017270"/>
                  </a:moveTo>
                  <a:lnTo>
                    <a:pt x="0" y="1017270"/>
                  </a:lnTo>
                  <a:lnTo>
                    <a:pt x="0" y="1022350"/>
                  </a:lnTo>
                  <a:lnTo>
                    <a:pt x="25400" y="1022350"/>
                  </a:lnTo>
                  <a:lnTo>
                    <a:pt x="25400" y="1017270"/>
                  </a:lnTo>
                  <a:close/>
                </a:path>
                <a:path w="25400" h="1079500">
                  <a:moveTo>
                    <a:pt x="25400" y="1010920"/>
                  </a:moveTo>
                  <a:lnTo>
                    <a:pt x="0" y="1010920"/>
                  </a:lnTo>
                  <a:lnTo>
                    <a:pt x="0" y="1016000"/>
                  </a:lnTo>
                  <a:lnTo>
                    <a:pt x="25400" y="1016000"/>
                  </a:lnTo>
                  <a:lnTo>
                    <a:pt x="25400" y="1010920"/>
                  </a:lnTo>
                  <a:close/>
                </a:path>
                <a:path w="25400" h="1079500">
                  <a:moveTo>
                    <a:pt x="25400" y="1004570"/>
                  </a:moveTo>
                  <a:lnTo>
                    <a:pt x="0" y="1004570"/>
                  </a:lnTo>
                  <a:lnTo>
                    <a:pt x="0" y="1009650"/>
                  </a:lnTo>
                  <a:lnTo>
                    <a:pt x="25400" y="1009650"/>
                  </a:lnTo>
                  <a:lnTo>
                    <a:pt x="25400" y="1004570"/>
                  </a:lnTo>
                  <a:close/>
                </a:path>
                <a:path w="25400" h="1079500">
                  <a:moveTo>
                    <a:pt x="25400" y="998220"/>
                  </a:moveTo>
                  <a:lnTo>
                    <a:pt x="0" y="998220"/>
                  </a:lnTo>
                  <a:lnTo>
                    <a:pt x="0" y="1003300"/>
                  </a:lnTo>
                  <a:lnTo>
                    <a:pt x="25400" y="1003300"/>
                  </a:lnTo>
                  <a:lnTo>
                    <a:pt x="25400" y="998220"/>
                  </a:lnTo>
                  <a:close/>
                </a:path>
                <a:path w="25400" h="1079500">
                  <a:moveTo>
                    <a:pt x="25400" y="991870"/>
                  </a:moveTo>
                  <a:lnTo>
                    <a:pt x="0" y="991870"/>
                  </a:lnTo>
                  <a:lnTo>
                    <a:pt x="0" y="996950"/>
                  </a:lnTo>
                  <a:lnTo>
                    <a:pt x="25400" y="996950"/>
                  </a:lnTo>
                  <a:lnTo>
                    <a:pt x="25400" y="991870"/>
                  </a:lnTo>
                  <a:close/>
                </a:path>
                <a:path w="25400" h="1079500">
                  <a:moveTo>
                    <a:pt x="25400" y="985520"/>
                  </a:moveTo>
                  <a:lnTo>
                    <a:pt x="0" y="985520"/>
                  </a:lnTo>
                  <a:lnTo>
                    <a:pt x="0" y="990600"/>
                  </a:lnTo>
                  <a:lnTo>
                    <a:pt x="25400" y="990600"/>
                  </a:lnTo>
                  <a:lnTo>
                    <a:pt x="25400" y="985520"/>
                  </a:lnTo>
                  <a:close/>
                </a:path>
                <a:path w="25400" h="1079500">
                  <a:moveTo>
                    <a:pt x="25400" y="979170"/>
                  </a:moveTo>
                  <a:lnTo>
                    <a:pt x="0" y="979170"/>
                  </a:lnTo>
                  <a:lnTo>
                    <a:pt x="0" y="984250"/>
                  </a:lnTo>
                  <a:lnTo>
                    <a:pt x="25400" y="984250"/>
                  </a:lnTo>
                  <a:lnTo>
                    <a:pt x="25400" y="979170"/>
                  </a:lnTo>
                  <a:close/>
                </a:path>
                <a:path w="25400" h="1079500">
                  <a:moveTo>
                    <a:pt x="25400" y="972820"/>
                  </a:moveTo>
                  <a:lnTo>
                    <a:pt x="0" y="972820"/>
                  </a:lnTo>
                  <a:lnTo>
                    <a:pt x="0" y="977900"/>
                  </a:lnTo>
                  <a:lnTo>
                    <a:pt x="25400" y="977900"/>
                  </a:lnTo>
                  <a:lnTo>
                    <a:pt x="25400" y="972820"/>
                  </a:lnTo>
                  <a:close/>
                </a:path>
                <a:path w="25400" h="1079500">
                  <a:moveTo>
                    <a:pt x="25400" y="966470"/>
                  </a:moveTo>
                  <a:lnTo>
                    <a:pt x="0" y="966470"/>
                  </a:lnTo>
                  <a:lnTo>
                    <a:pt x="0" y="971550"/>
                  </a:lnTo>
                  <a:lnTo>
                    <a:pt x="25400" y="971550"/>
                  </a:lnTo>
                  <a:lnTo>
                    <a:pt x="25400" y="966470"/>
                  </a:lnTo>
                  <a:close/>
                </a:path>
                <a:path w="25400" h="1079500">
                  <a:moveTo>
                    <a:pt x="25400" y="960120"/>
                  </a:moveTo>
                  <a:lnTo>
                    <a:pt x="0" y="960120"/>
                  </a:lnTo>
                  <a:lnTo>
                    <a:pt x="0" y="965200"/>
                  </a:lnTo>
                  <a:lnTo>
                    <a:pt x="25400" y="965200"/>
                  </a:lnTo>
                  <a:lnTo>
                    <a:pt x="25400" y="960120"/>
                  </a:lnTo>
                  <a:close/>
                </a:path>
                <a:path w="25400" h="1079500">
                  <a:moveTo>
                    <a:pt x="25400" y="953770"/>
                  </a:moveTo>
                  <a:lnTo>
                    <a:pt x="0" y="953770"/>
                  </a:lnTo>
                  <a:lnTo>
                    <a:pt x="0" y="958850"/>
                  </a:lnTo>
                  <a:lnTo>
                    <a:pt x="25400" y="958850"/>
                  </a:lnTo>
                  <a:lnTo>
                    <a:pt x="25400" y="953770"/>
                  </a:lnTo>
                  <a:close/>
                </a:path>
                <a:path w="25400" h="1079500">
                  <a:moveTo>
                    <a:pt x="25400" y="947420"/>
                  </a:moveTo>
                  <a:lnTo>
                    <a:pt x="0" y="947420"/>
                  </a:lnTo>
                  <a:lnTo>
                    <a:pt x="0" y="952500"/>
                  </a:lnTo>
                  <a:lnTo>
                    <a:pt x="25400" y="952500"/>
                  </a:lnTo>
                  <a:lnTo>
                    <a:pt x="25400" y="947420"/>
                  </a:lnTo>
                  <a:close/>
                </a:path>
                <a:path w="25400" h="1079500">
                  <a:moveTo>
                    <a:pt x="25400" y="941070"/>
                  </a:moveTo>
                  <a:lnTo>
                    <a:pt x="0" y="941070"/>
                  </a:lnTo>
                  <a:lnTo>
                    <a:pt x="0" y="946150"/>
                  </a:lnTo>
                  <a:lnTo>
                    <a:pt x="25400" y="946150"/>
                  </a:lnTo>
                  <a:lnTo>
                    <a:pt x="25400" y="941070"/>
                  </a:lnTo>
                  <a:close/>
                </a:path>
                <a:path w="25400" h="1079500">
                  <a:moveTo>
                    <a:pt x="25400" y="934720"/>
                  </a:moveTo>
                  <a:lnTo>
                    <a:pt x="0" y="934720"/>
                  </a:lnTo>
                  <a:lnTo>
                    <a:pt x="0" y="939800"/>
                  </a:lnTo>
                  <a:lnTo>
                    <a:pt x="25400" y="939800"/>
                  </a:lnTo>
                  <a:lnTo>
                    <a:pt x="25400" y="934720"/>
                  </a:lnTo>
                  <a:close/>
                </a:path>
                <a:path w="25400" h="1079500">
                  <a:moveTo>
                    <a:pt x="25400" y="928370"/>
                  </a:moveTo>
                  <a:lnTo>
                    <a:pt x="0" y="928370"/>
                  </a:lnTo>
                  <a:lnTo>
                    <a:pt x="0" y="933450"/>
                  </a:lnTo>
                  <a:lnTo>
                    <a:pt x="25400" y="933450"/>
                  </a:lnTo>
                  <a:lnTo>
                    <a:pt x="25400" y="928370"/>
                  </a:lnTo>
                  <a:close/>
                </a:path>
                <a:path w="25400" h="1079500">
                  <a:moveTo>
                    <a:pt x="25400" y="922020"/>
                  </a:moveTo>
                  <a:lnTo>
                    <a:pt x="0" y="922020"/>
                  </a:lnTo>
                  <a:lnTo>
                    <a:pt x="0" y="927100"/>
                  </a:lnTo>
                  <a:lnTo>
                    <a:pt x="25400" y="927100"/>
                  </a:lnTo>
                  <a:lnTo>
                    <a:pt x="25400" y="922020"/>
                  </a:lnTo>
                  <a:close/>
                </a:path>
                <a:path w="25400" h="1079500">
                  <a:moveTo>
                    <a:pt x="25400" y="915670"/>
                  </a:moveTo>
                  <a:lnTo>
                    <a:pt x="0" y="915670"/>
                  </a:lnTo>
                  <a:lnTo>
                    <a:pt x="0" y="920750"/>
                  </a:lnTo>
                  <a:lnTo>
                    <a:pt x="25400" y="920750"/>
                  </a:lnTo>
                  <a:lnTo>
                    <a:pt x="25400" y="915670"/>
                  </a:lnTo>
                  <a:close/>
                </a:path>
                <a:path w="25400" h="1079500">
                  <a:moveTo>
                    <a:pt x="25400" y="909320"/>
                  </a:moveTo>
                  <a:lnTo>
                    <a:pt x="0" y="909320"/>
                  </a:lnTo>
                  <a:lnTo>
                    <a:pt x="0" y="914400"/>
                  </a:lnTo>
                  <a:lnTo>
                    <a:pt x="25400" y="914400"/>
                  </a:lnTo>
                  <a:lnTo>
                    <a:pt x="25400" y="909320"/>
                  </a:lnTo>
                  <a:close/>
                </a:path>
                <a:path w="25400" h="1079500">
                  <a:moveTo>
                    <a:pt x="25400" y="902970"/>
                  </a:moveTo>
                  <a:lnTo>
                    <a:pt x="0" y="902970"/>
                  </a:lnTo>
                  <a:lnTo>
                    <a:pt x="0" y="908050"/>
                  </a:lnTo>
                  <a:lnTo>
                    <a:pt x="25400" y="908050"/>
                  </a:lnTo>
                  <a:lnTo>
                    <a:pt x="25400" y="902970"/>
                  </a:lnTo>
                  <a:close/>
                </a:path>
                <a:path w="25400" h="1079500">
                  <a:moveTo>
                    <a:pt x="25400" y="896620"/>
                  </a:moveTo>
                  <a:lnTo>
                    <a:pt x="0" y="896620"/>
                  </a:lnTo>
                  <a:lnTo>
                    <a:pt x="0" y="901700"/>
                  </a:lnTo>
                  <a:lnTo>
                    <a:pt x="25400" y="901700"/>
                  </a:lnTo>
                  <a:lnTo>
                    <a:pt x="25400" y="896620"/>
                  </a:lnTo>
                  <a:close/>
                </a:path>
                <a:path w="25400" h="1079500">
                  <a:moveTo>
                    <a:pt x="25400" y="890270"/>
                  </a:moveTo>
                  <a:lnTo>
                    <a:pt x="0" y="890270"/>
                  </a:lnTo>
                  <a:lnTo>
                    <a:pt x="0" y="895350"/>
                  </a:lnTo>
                  <a:lnTo>
                    <a:pt x="25400" y="895350"/>
                  </a:lnTo>
                  <a:lnTo>
                    <a:pt x="25400" y="890270"/>
                  </a:lnTo>
                  <a:close/>
                </a:path>
                <a:path w="25400" h="1079500">
                  <a:moveTo>
                    <a:pt x="25400" y="883920"/>
                  </a:moveTo>
                  <a:lnTo>
                    <a:pt x="0" y="883920"/>
                  </a:lnTo>
                  <a:lnTo>
                    <a:pt x="0" y="889000"/>
                  </a:lnTo>
                  <a:lnTo>
                    <a:pt x="25400" y="889000"/>
                  </a:lnTo>
                  <a:lnTo>
                    <a:pt x="25400" y="883920"/>
                  </a:lnTo>
                  <a:close/>
                </a:path>
                <a:path w="25400" h="1079500">
                  <a:moveTo>
                    <a:pt x="25400" y="877570"/>
                  </a:moveTo>
                  <a:lnTo>
                    <a:pt x="0" y="877570"/>
                  </a:lnTo>
                  <a:lnTo>
                    <a:pt x="0" y="882650"/>
                  </a:lnTo>
                  <a:lnTo>
                    <a:pt x="25400" y="882650"/>
                  </a:lnTo>
                  <a:lnTo>
                    <a:pt x="25400" y="877570"/>
                  </a:lnTo>
                  <a:close/>
                </a:path>
                <a:path w="25400" h="1079500">
                  <a:moveTo>
                    <a:pt x="25400" y="871220"/>
                  </a:moveTo>
                  <a:lnTo>
                    <a:pt x="0" y="871220"/>
                  </a:lnTo>
                  <a:lnTo>
                    <a:pt x="0" y="876300"/>
                  </a:lnTo>
                  <a:lnTo>
                    <a:pt x="25400" y="876300"/>
                  </a:lnTo>
                  <a:lnTo>
                    <a:pt x="25400" y="871220"/>
                  </a:lnTo>
                  <a:close/>
                </a:path>
                <a:path w="25400" h="1079500">
                  <a:moveTo>
                    <a:pt x="25400" y="864870"/>
                  </a:moveTo>
                  <a:lnTo>
                    <a:pt x="0" y="864870"/>
                  </a:lnTo>
                  <a:lnTo>
                    <a:pt x="0" y="869950"/>
                  </a:lnTo>
                  <a:lnTo>
                    <a:pt x="25400" y="869950"/>
                  </a:lnTo>
                  <a:lnTo>
                    <a:pt x="25400" y="864870"/>
                  </a:lnTo>
                  <a:close/>
                </a:path>
                <a:path w="25400" h="1079500">
                  <a:moveTo>
                    <a:pt x="25400" y="858520"/>
                  </a:moveTo>
                  <a:lnTo>
                    <a:pt x="0" y="858520"/>
                  </a:lnTo>
                  <a:lnTo>
                    <a:pt x="0" y="863600"/>
                  </a:lnTo>
                  <a:lnTo>
                    <a:pt x="25400" y="863600"/>
                  </a:lnTo>
                  <a:lnTo>
                    <a:pt x="25400" y="858520"/>
                  </a:lnTo>
                  <a:close/>
                </a:path>
                <a:path w="25400" h="1079500">
                  <a:moveTo>
                    <a:pt x="25400" y="852170"/>
                  </a:moveTo>
                  <a:lnTo>
                    <a:pt x="0" y="852170"/>
                  </a:lnTo>
                  <a:lnTo>
                    <a:pt x="0" y="857250"/>
                  </a:lnTo>
                  <a:lnTo>
                    <a:pt x="25400" y="857250"/>
                  </a:lnTo>
                  <a:lnTo>
                    <a:pt x="25400" y="852170"/>
                  </a:lnTo>
                  <a:close/>
                </a:path>
                <a:path w="25400" h="1079500">
                  <a:moveTo>
                    <a:pt x="25400" y="845820"/>
                  </a:moveTo>
                  <a:lnTo>
                    <a:pt x="0" y="845820"/>
                  </a:lnTo>
                  <a:lnTo>
                    <a:pt x="0" y="850900"/>
                  </a:lnTo>
                  <a:lnTo>
                    <a:pt x="25400" y="850900"/>
                  </a:lnTo>
                  <a:lnTo>
                    <a:pt x="25400" y="845820"/>
                  </a:lnTo>
                  <a:close/>
                </a:path>
                <a:path w="25400" h="1079500">
                  <a:moveTo>
                    <a:pt x="25400" y="839470"/>
                  </a:moveTo>
                  <a:lnTo>
                    <a:pt x="0" y="839470"/>
                  </a:lnTo>
                  <a:lnTo>
                    <a:pt x="0" y="844550"/>
                  </a:lnTo>
                  <a:lnTo>
                    <a:pt x="25400" y="844550"/>
                  </a:lnTo>
                  <a:lnTo>
                    <a:pt x="25400" y="839470"/>
                  </a:lnTo>
                  <a:close/>
                </a:path>
                <a:path w="25400" h="1079500">
                  <a:moveTo>
                    <a:pt x="25400" y="833120"/>
                  </a:moveTo>
                  <a:lnTo>
                    <a:pt x="0" y="833120"/>
                  </a:lnTo>
                  <a:lnTo>
                    <a:pt x="0" y="838200"/>
                  </a:lnTo>
                  <a:lnTo>
                    <a:pt x="25400" y="838200"/>
                  </a:lnTo>
                  <a:lnTo>
                    <a:pt x="25400" y="833120"/>
                  </a:lnTo>
                  <a:close/>
                </a:path>
                <a:path w="25400" h="1079500">
                  <a:moveTo>
                    <a:pt x="25400" y="826770"/>
                  </a:moveTo>
                  <a:lnTo>
                    <a:pt x="0" y="826770"/>
                  </a:lnTo>
                  <a:lnTo>
                    <a:pt x="0" y="831850"/>
                  </a:lnTo>
                  <a:lnTo>
                    <a:pt x="25400" y="831850"/>
                  </a:lnTo>
                  <a:lnTo>
                    <a:pt x="25400" y="826770"/>
                  </a:lnTo>
                  <a:close/>
                </a:path>
                <a:path w="25400" h="1079500">
                  <a:moveTo>
                    <a:pt x="25400" y="820420"/>
                  </a:moveTo>
                  <a:lnTo>
                    <a:pt x="0" y="820420"/>
                  </a:lnTo>
                  <a:lnTo>
                    <a:pt x="0" y="825500"/>
                  </a:lnTo>
                  <a:lnTo>
                    <a:pt x="25400" y="825500"/>
                  </a:lnTo>
                  <a:lnTo>
                    <a:pt x="25400" y="820420"/>
                  </a:lnTo>
                  <a:close/>
                </a:path>
                <a:path w="25400" h="1079500">
                  <a:moveTo>
                    <a:pt x="25400" y="814070"/>
                  </a:moveTo>
                  <a:lnTo>
                    <a:pt x="0" y="814070"/>
                  </a:lnTo>
                  <a:lnTo>
                    <a:pt x="0" y="819150"/>
                  </a:lnTo>
                  <a:lnTo>
                    <a:pt x="25400" y="819150"/>
                  </a:lnTo>
                  <a:lnTo>
                    <a:pt x="25400" y="814070"/>
                  </a:lnTo>
                  <a:close/>
                </a:path>
                <a:path w="25400" h="1079500">
                  <a:moveTo>
                    <a:pt x="25400" y="807720"/>
                  </a:moveTo>
                  <a:lnTo>
                    <a:pt x="0" y="807720"/>
                  </a:lnTo>
                  <a:lnTo>
                    <a:pt x="0" y="812800"/>
                  </a:lnTo>
                  <a:lnTo>
                    <a:pt x="25400" y="812800"/>
                  </a:lnTo>
                  <a:lnTo>
                    <a:pt x="25400" y="807720"/>
                  </a:lnTo>
                  <a:close/>
                </a:path>
                <a:path w="25400" h="1079500">
                  <a:moveTo>
                    <a:pt x="25400" y="801370"/>
                  </a:moveTo>
                  <a:lnTo>
                    <a:pt x="0" y="801370"/>
                  </a:lnTo>
                  <a:lnTo>
                    <a:pt x="0" y="806450"/>
                  </a:lnTo>
                  <a:lnTo>
                    <a:pt x="25400" y="806450"/>
                  </a:lnTo>
                  <a:lnTo>
                    <a:pt x="25400" y="801370"/>
                  </a:lnTo>
                  <a:close/>
                </a:path>
                <a:path w="25400" h="1079500">
                  <a:moveTo>
                    <a:pt x="25400" y="795020"/>
                  </a:moveTo>
                  <a:lnTo>
                    <a:pt x="0" y="795020"/>
                  </a:lnTo>
                  <a:lnTo>
                    <a:pt x="0" y="800100"/>
                  </a:lnTo>
                  <a:lnTo>
                    <a:pt x="25400" y="800100"/>
                  </a:lnTo>
                  <a:lnTo>
                    <a:pt x="25400" y="795020"/>
                  </a:lnTo>
                  <a:close/>
                </a:path>
                <a:path w="25400" h="1079500">
                  <a:moveTo>
                    <a:pt x="25400" y="788670"/>
                  </a:moveTo>
                  <a:lnTo>
                    <a:pt x="0" y="788670"/>
                  </a:lnTo>
                  <a:lnTo>
                    <a:pt x="0" y="793750"/>
                  </a:lnTo>
                  <a:lnTo>
                    <a:pt x="25400" y="793750"/>
                  </a:lnTo>
                  <a:lnTo>
                    <a:pt x="25400" y="788670"/>
                  </a:lnTo>
                  <a:close/>
                </a:path>
                <a:path w="25400" h="1079500">
                  <a:moveTo>
                    <a:pt x="25400" y="782320"/>
                  </a:moveTo>
                  <a:lnTo>
                    <a:pt x="0" y="782320"/>
                  </a:lnTo>
                  <a:lnTo>
                    <a:pt x="0" y="787400"/>
                  </a:lnTo>
                  <a:lnTo>
                    <a:pt x="25400" y="787400"/>
                  </a:lnTo>
                  <a:lnTo>
                    <a:pt x="25400" y="782320"/>
                  </a:lnTo>
                  <a:close/>
                </a:path>
                <a:path w="25400" h="1079500">
                  <a:moveTo>
                    <a:pt x="25400" y="775970"/>
                  </a:moveTo>
                  <a:lnTo>
                    <a:pt x="0" y="775970"/>
                  </a:lnTo>
                  <a:lnTo>
                    <a:pt x="0" y="781050"/>
                  </a:lnTo>
                  <a:lnTo>
                    <a:pt x="25400" y="781050"/>
                  </a:lnTo>
                  <a:lnTo>
                    <a:pt x="25400" y="775970"/>
                  </a:lnTo>
                  <a:close/>
                </a:path>
                <a:path w="25400" h="1079500">
                  <a:moveTo>
                    <a:pt x="25400" y="769620"/>
                  </a:moveTo>
                  <a:lnTo>
                    <a:pt x="0" y="769620"/>
                  </a:lnTo>
                  <a:lnTo>
                    <a:pt x="0" y="774700"/>
                  </a:lnTo>
                  <a:lnTo>
                    <a:pt x="25400" y="774700"/>
                  </a:lnTo>
                  <a:lnTo>
                    <a:pt x="25400" y="769620"/>
                  </a:lnTo>
                  <a:close/>
                </a:path>
                <a:path w="25400" h="1079500">
                  <a:moveTo>
                    <a:pt x="25400" y="763270"/>
                  </a:moveTo>
                  <a:lnTo>
                    <a:pt x="0" y="763270"/>
                  </a:lnTo>
                  <a:lnTo>
                    <a:pt x="0" y="768350"/>
                  </a:lnTo>
                  <a:lnTo>
                    <a:pt x="25400" y="768350"/>
                  </a:lnTo>
                  <a:lnTo>
                    <a:pt x="25400" y="763270"/>
                  </a:lnTo>
                  <a:close/>
                </a:path>
                <a:path w="25400" h="1079500">
                  <a:moveTo>
                    <a:pt x="25400" y="756920"/>
                  </a:moveTo>
                  <a:lnTo>
                    <a:pt x="0" y="756920"/>
                  </a:lnTo>
                  <a:lnTo>
                    <a:pt x="0" y="762000"/>
                  </a:lnTo>
                  <a:lnTo>
                    <a:pt x="25400" y="762000"/>
                  </a:lnTo>
                  <a:lnTo>
                    <a:pt x="25400" y="756920"/>
                  </a:lnTo>
                  <a:close/>
                </a:path>
                <a:path w="25400" h="1079500">
                  <a:moveTo>
                    <a:pt x="25400" y="750570"/>
                  </a:moveTo>
                  <a:lnTo>
                    <a:pt x="0" y="750570"/>
                  </a:lnTo>
                  <a:lnTo>
                    <a:pt x="0" y="755650"/>
                  </a:lnTo>
                  <a:lnTo>
                    <a:pt x="25400" y="755650"/>
                  </a:lnTo>
                  <a:lnTo>
                    <a:pt x="25400" y="750570"/>
                  </a:lnTo>
                  <a:close/>
                </a:path>
                <a:path w="25400" h="1079500">
                  <a:moveTo>
                    <a:pt x="25400" y="744220"/>
                  </a:moveTo>
                  <a:lnTo>
                    <a:pt x="0" y="744220"/>
                  </a:lnTo>
                  <a:lnTo>
                    <a:pt x="0" y="749300"/>
                  </a:lnTo>
                  <a:lnTo>
                    <a:pt x="25400" y="749300"/>
                  </a:lnTo>
                  <a:lnTo>
                    <a:pt x="25400" y="744220"/>
                  </a:lnTo>
                  <a:close/>
                </a:path>
                <a:path w="25400" h="1079500">
                  <a:moveTo>
                    <a:pt x="25400" y="739140"/>
                  </a:moveTo>
                  <a:lnTo>
                    <a:pt x="0" y="739140"/>
                  </a:lnTo>
                  <a:lnTo>
                    <a:pt x="0" y="742950"/>
                  </a:lnTo>
                  <a:lnTo>
                    <a:pt x="25400" y="742950"/>
                  </a:lnTo>
                  <a:lnTo>
                    <a:pt x="25400" y="739140"/>
                  </a:lnTo>
                  <a:close/>
                </a:path>
              </a:pathLst>
            </a:custGeom>
            <a:solidFill>
              <a:srgbClr val="1443CF"/>
            </a:solidFill>
          </p:spPr>
          <p:txBody>
            <a:bodyPr wrap="square" lIns="0" tIns="0" rIns="0" bIns="0" rtlCol="0"/>
            <a:lstStyle/>
            <a:p>
              <a:endParaRPr/>
            </a:p>
          </p:txBody>
        </p:sp>
        <p:sp>
          <p:nvSpPr>
            <p:cNvPr id="497" name="object 497"/>
            <p:cNvSpPr/>
            <p:nvPr/>
          </p:nvSpPr>
          <p:spPr>
            <a:xfrm>
              <a:off x="4991100" y="5299709"/>
              <a:ext cx="26670" cy="1084580"/>
            </a:xfrm>
            <a:custGeom>
              <a:avLst/>
              <a:gdLst/>
              <a:ahLst/>
              <a:cxnLst/>
              <a:rect l="l" t="t" r="r" b="b"/>
              <a:pathLst>
                <a:path w="26670" h="1084579">
                  <a:moveTo>
                    <a:pt x="2539" y="0"/>
                  </a:moveTo>
                  <a:lnTo>
                    <a:pt x="0" y="0"/>
                  </a:lnTo>
                  <a:lnTo>
                    <a:pt x="0" y="12699"/>
                  </a:lnTo>
                  <a:lnTo>
                    <a:pt x="26670" y="12699"/>
                  </a:lnTo>
                  <a:lnTo>
                    <a:pt x="26670" y="5079"/>
                  </a:lnTo>
                  <a:lnTo>
                    <a:pt x="25400" y="5079"/>
                  </a:lnTo>
                  <a:lnTo>
                    <a:pt x="25400" y="3809"/>
                  </a:lnTo>
                  <a:lnTo>
                    <a:pt x="17779" y="3809"/>
                  </a:lnTo>
                  <a:lnTo>
                    <a:pt x="17779" y="2539"/>
                  </a:lnTo>
                  <a:lnTo>
                    <a:pt x="10159" y="2539"/>
                  </a:lnTo>
                  <a:lnTo>
                    <a:pt x="10159" y="1269"/>
                  </a:lnTo>
                  <a:lnTo>
                    <a:pt x="2539" y="1269"/>
                  </a:lnTo>
                  <a:lnTo>
                    <a:pt x="2539" y="0"/>
                  </a:lnTo>
                  <a:close/>
                </a:path>
                <a:path w="26670" h="1084579">
                  <a:moveTo>
                    <a:pt x="26670" y="12700"/>
                  </a:moveTo>
                  <a:lnTo>
                    <a:pt x="0" y="12700"/>
                  </a:lnTo>
                  <a:lnTo>
                    <a:pt x="0" y="19049"/>
                  </a:lnTo>
                  <a:lnTo>
                    <a:pt x="26670" y="19049"/>
                  </a:lnTo>
                  <a:lnTo>
                    <a:pt x="26670" y="12700"/>
                  </a:lnTo>
                  <a:close/>
                </a:path>
                <a:path w="26670" h="1084579">
                  <a:moveTo>
                    <a:pt x="26670" y="19050"/>
                  </a:moveTo>
                  <a:lnTo>
                    <a:pt x="0" y="19050"/>
                  </a:lnTo>
                  <a:lnTo>
                    <a:pt x="0" y="25399"/>
                  </a:lnTo>
                  <a:lnTo>
                    <a:pt x="26670" y="25399"/>
                  </a:lnTo>
                  <a:lnTo>
                    <a:pt x="26670" y="19050"/>
                  </a:lnTo>
                  <a:close/>
                </a:path>
                <a:path w="26670" h="1084579">
                  <a:moveTo>
                    <a:pt x="26670" y="25400"/>
                  </a:moveTo>
                  <a:lnTo>
                    <a:pt x="0" y="25400"/>
                  </a:lnTo>
                  <a:lnTo>
                    <a:pt x="0" y="31749"/>
                  </a:lnTo>
                  <a:lnTo>
                    <a:pt x="26670" y="31749"/>
                  </a:lnTo>
                  <a:lnTo>
                    <a:pt x="26670" y="25400"/>
                  </a:lnTo>
                  <a:close/>
                </a:path>
                <a:path w="26670" h="1084579">
                  <a:moveTo>
                    <a:pt x="26670" y="31750"/>
                  </a:moveTo>
                  <a:lnTo>
                    <a:pt x="0" y="31750"/>
                  </a:lnTo>
                  <a:lnTo>
                    <a:pt x="0" y="38099"/>
                  </a:lnTo>
                  <a:lnTo>
                    <a:pt x="26670" y="38099"/>
                  </a:lnTo>
                  <a:lnTo>
                    <a:pt x="26670" y="31750"/>
                  </a:lnTo>
                  <a:close/>
                </a:path>
                <a:path w="26670" h="1084579">
                  <a:moveTo>
                    <a:pt x="26670" y="38100"/>
                  </a:moveTo>
                  <a:lnTo>
                    <a:pt x="0" y="38100"/>
                  </a:lnTo>
                  <a:lnTo>
                    <a:pt x="0" y="44449"/>
                  </a:lnTo>
                  <a:lnTo>
                    <a:pt x="26670" y="44449"/>
                  </a:lnTo>
                  <a:lnTo>
                    <a:pt x="26670" y="38100"/>
                  </a:lnTo>
                  <a:close/>
                </a:path>
                <a:path w="26670" h="1084579">
                  <a:moveTo>
                    <a:pt x="26670" y="44450"/>
                  </a:moveTo>
                  <a:lnTo>
                    <a:pt x="0" y="44450"/>
                  </a:lnTo>
                  <a:lnTo>
                    <a:pt x="0" y="48259"/>
                  </a:lnTo>
                  <a:lnTo>
                    <a:pt x="26670" y="48259"/>
                  </a:lnTo>
                  <a:lnTo>
                    <a:pt x="26670" y="44450"/>
                  </a:lnTo>
                  <a:close/>
                </a:path>
                <a:path w="26670" h="1084579">
                  <a:moveTo>
                    <a:pt x="26670" y="48260"/>
                  </a:moveTo>
                  <a:lnTo>
                    <a:pt x="0" y="48260"/>
                  </a:lnTo>
                  <a:lnTo>
                    <a:pt x="0" y="57149"/>
                  </a:lnTo>
                  <a:lnTo>
                    <a:pt x="26670" y="57149"/>
                  </a:lnTo>
                  <a:lnTo>
                    <a:pt x="26670" y="48260"/>
                  </a:lnTo>
                  <a:close/>
                </a:path>
                <a:path w="26670" h="1084579">
                  <a:moveTo>
                    <a:pt x="26670" y="57150"/>
                  </a:moveTo>
                  <a:lnTo>
                    <a:pt x="0" y="57150"/>
                  </a:lnTo>
                  <a:lnTo>
                    <a:pt x="0" y="63499"/>
                  </a:lnTo>
                  <a:lnTo>
                    <a:pt x="26670" y="63499"/>
                  </a:lnTo>
                  <a:lnTo>
                    <a:pt x="26670" y="57150"/>
                  </a:lnTo>
                  <a:close/>
                </a:path>
                <a:path w="26670" h="1084579">
                  <a:moveTo>
                    <a:pt x="26670" y="63500"/>
                  </a:moveTo>
                  <a:lnTo>
                    <a:pt x="0" y="63500"/>
                  </a:lnTo>
                  <a:lnTo>
                    <a:pt x="0" y="69849"/>
                  </a:lnTo>
                  <a:lnTo>
                    <a:pt x="26670" y="69849"/>
                  </a:lnTo>
                  <a:lnTo>
                    <a:pt x="26670" y="63500"/>
                  </a:lnTo>
                  <a:close/>
                </a:path>
                <a:path w="26670" h="1084579">
                  <a:moveTo>
                    <a:pt x="26670" y="69850"/>
                  </a:moveTo>
                  <a:lnTo>
                    <a:pt x="0" y="69850"/>
                  </a:lnTo>
                  <a:lnTo>
                    <a:pt x="0" y="76199"/>
                  </a:lnTo>
                  <a:lnTo>
                    <a:pt x="26670" y="76199"/>
                  </a:lnTo>
                  <a:lnTo>
                    <a:pt x="26670" y="69850"/>
                  </a:lnTo>
                  <a:close/>
                </a:path>
                <a:path w="26670" h="1084579">
                  <a:moveTo>
                    <a:pt x="26670" y="76200"/>
                  </a:moveTo>
                  <a:lnTo>
                    <a:pt x="0" y="76200"/>
                  </a:lnTo>
                  <a:lnTo>
                    <a:pt x="0" y="82549"/>
                  </a:lnTo>
                  <a:lnTo>
                    <a:pt x="26670" y="82549"/>
                  </a:lnTo>
                  <a:lnTo>
                    <a:pt x="26670" y="76200"/>
                  </a:lnTo>
                  <a:close/>
                </a:path>
                <a:path w="26670" h="1084579">
                  <a:moveTo>
                    <a:pt x="26670" y="82550"/>
                  </a:moveTo>
                  <a:lnTo>
                    <a:pt x="0" y="82550"/>
                  </a:lnTo>
                  <a:lnTo>
                    <a:pt x="0" y="88899"/>
                  </a:lnTo>
                  <a:lnTo>
                    <a:pt x="26670" y="88899"/>
                  </a:lnTo>
                  <a:lnTo>
                    <a:pt x="26670" y="82550"/>
                  </a:lnTo>
                  <a:close/>
                </a:path>
                <a:path w="26670" h="1084579">
                  <a:moveTo>
                    <a:pt x="26670" y="88900"/>
                  </a:moveTo>
                  <a:lnTo>
                    <a:pt x="0" y="88900"/>
                  </a:lnTo>
                  <a:lnTo>
                    <a:pt x="0" y="95249"/>
                  </a:lnTo>
                  <a:lnTo>
                    <a:pt x="26670" y="95249"/>
                  </a:lnTo>
                  <a:lnTo>
                    <a:pt x="26670" y="88900"/>
                  </a:lnTo>
                  <a:close/>
                </a:path>
                <a:path w="26670" h="1084579">
                  <a:moveTo>
                    <a:pt x="26670" y="95250"/>
                  </a:moveTo>
                  <a:lnTo>
                    <a:pt x="0" y="95250"/>
                  </a:lnTo>
                  <a:lnTo>
                    <a:pt x="0" y="101599"/>
                  </a:lnTo>
                  <a:lnTo>
                    <a:pt x="26670" y="101599"/>
                  </a:lnTo>
                  <a:lnTo>
                    <a:pt x="26670" y="95250"/>
                  </a:lnTo>
                  <a:close/>
                </a:path>
                <a:path w="26670" h="1084579">
                  <a:moveTo>
                    <a:pt x="26670" y="101600"/>
                  </a:moveTo>
                  <a:lnTo>
                    <a:pt x="0" y="101600"/>
                  </a:lnTo>
                  <a:lnTo>
                    <a:pt x="0" y="114299"/>
                  </a:lnTo>
                  <a:lnTo>
                    <a:pt x="26670" y="114299"/>
                  </a:lnTo>
                  <a:lnTo>
                    <a:pt x="26670" y="101600"/>
                  </a:lnTo>
                  <a:close/>
                </a:path>
                <a:path w="26670" h="1084579">
                  <a:moveTo>
                    <a:pt x="26670" y="114300"/>
                  </a:moveTo>
                  <a:lnTo>
                    <a:pt x="0" y="114300"/>
                  </a:lnTo>
                  <a:lnTo>
                    <a:pt x="0" y="139699"/>
                  </a:lnTo>
                  <a:lnTo>
                    <a:pt x="26670" y="139699"/>
                  </a:lnTo>
                  <a:lnTo>
                    <a:pt x="26670" y="114300"/>
                  </a:lnTo>
                  <a:close/>
                </a:path>
                <a:path w="26670" h="1084579">
                  <a:moveTo>
                    <a:pt x="26670" y="139700"/>
                  </a:moveTo>
                  <a:lnTo>
                    <a:pt x="0" y="139700"/>
                  </a:lnTo>
                  <a:lnTo>
                    <a:pt x="0" y="152399"/>
                  </a:lnTo>
                  <a:lnTo>
                    <a:pt x="26670" y="152399"/>
                  </a:lnTo>
                  <a:lnTo>
                    <a:pt x="26670" y="139700"/>
                  </a:lnTo>
                  <a:close/>
                </a:path>
                <a:path w="26670" h="1084579">
                  <a:moveTo>
                    <a:pt x="26670" y="152400"/>
                  </a:moveTo>
                  <a:lnTo>
                    <a:pt x="0" y="152400"/>
                  </a:lnTo>
                  <a:lnTo>
                    <a:pt x="0" y="158749"/>
                  </a:lnTo>
                  <a:lnTo>
                    <a:pt x="26670" y="158749"/>
                  </a:lnTo>
                  <a:lnTo>
                    <a:pt x="26670" y="152400"/>
                  </a:lnTo>
                  <a:close/>
                </a:path>
                <a:path w="26670" h="1084579">
                  <a:moveTo>
                    <a:pt x="26670" y="158750"/>
                  </a:moveTo>
                  <a:lnTo>
                    <a:pt x="0" y="158750"/>
                  </a:lnTo>
                  <a:lnTo>
                    <a:pt x="0" y="165099"/>
                  </a:lnTo>
                  <a:lnTo>
                    <a:pt x="26670" y="165099"/>
                  </a:lnTo>
                  <a:lnTo>
                    <a:pt x="26670" y="158750"/>
                  </a:lnTo>
                  <a:close/>
                </a:path>
                <a:path w="26670" h="1084579">
                  <a:moveTo>
                    <a:pt x="26670" y="165100"/>
                  </a:moveTo>
                  <a:lnTo>
                    <a:pt x="0" y="165100"/>
                  </a:lnTo>
                  <a:lnTo>
                    <a:pt x="0" y="171449"/>
                  </a:lnTo>
                  <a:lnTo>
                    <a:pt x="26670" y="171449"/>
                  </a:lnTo>
                  <a:lnTo>
                    <a:pt x="26670" y="165100"/>
                  </a:lnTo>
                  <a:close/>
                </a:path>
                <a:path w="26670" h="1084579">
                  <a:moveTo>
                    <a:pt x="26670" y="171450"/>
                  </a:moveTo>
                  <a:lnTo>
                    <a:pt x="0" y="171450"/>
                  </a:lnTo>
                  <a:lnTo>
                    <a:pt x="0" y="177799"/>
                  </a:lnTo>
                  <a:lnTo>
                    <a:pt x="26670" y="177799"/>
                  </a:lnTo>
                  <a:lnTo>
                    <a:pt x="26670" y="171450"/>
                  </a:lnTo>
                  <a:close/>
                </a:path>
                <a:path w="26670" h="1084579">
                  <a:moveTo>
                    <a:pt x="26670" y="177800"/>
                  </a:moveTo>
                  <a:lnTo>
                    <a:pt x="0" y="177800"/>
                  </a:lnTo>
                  <a:lnTo>
                    <a:pt x="0" y="184149"/>
                  </a:lnTo>
                  <a:lnTo>
                    <a:pt x="26670" y="184149"/>
                  </a:lnTo>
                  <a:lnTo>
                    <a:pt x="26670" y="177800"/>
                  </a:lnTo>
                  <a:close/>
                </a:path>
                <a:path w="26670" h="1084579">
                  <a:moveTo>
                    <a:pt x="26670" y="185420"/>
                  </a:moveTo>
                  <a:lnTo>
                    <a:pt x="0" y="185420"/>
                  </a:lnTo>
                  <a:lnTo>
                    <a:pt x="0" y="190499"/>
                  </a:lnTo>
                  <a:lnTo>
                    <a:pt x="26670" y="190499"/>
                  </a:lnTo>
                  <a:lnTo>
                    <a:pt x="26670" y="185420"/>
                  </a:lnTo>
                  <a:close/>
                </a:path>
                <a:path w="26670" h="1084579">
                  <a:moveTo>
                    <a:pt x="26670" y="184150"/>
                  </a:moveTo>
                  <a:lnTo>
                    <a:pt x="0" y="184150"/>
                  </a:lnTo>
                  <a:lnTo>
                    <a:pt x="0" y="185419"/>
                  </a:lnTo>
                  <a:lnTo>
                    <a:pt x="26670" y="185419"/>
                  </a:lnTo>
                  <a:lnTo>
                    <a:pt x="26670" y="184150"/>
                  </a:lnTo>
                  <a:close/>
                </a:path>
                <a:path w="26670" h="1084579">
                  <a:moveTo>
                    <a:pt x="26670" y="190500"/>
                  </a:moveTo>
                  <a:lnTo>
                    <a:pt x="0" y="190500"/>
                  </a:lnTo>
                  <a:lnTo>
                    <a:pt x="0" y="196849"/>
                  </a:lnTo>
                  <a:lnTo>
                    <a:pt x="26670" y="196849"/>
                  </a:lnTo>
                  <a:lnTo>
                    <a:pt x="26670" y="190500"/>
                  </a:lnTo>
                  <a:close/>
                </a:path>
                <a:path w="26670" h="1084579">
                  <a:moveTo>
                    <a:pt x="26670" y="196850"/>
                  </a:moveTo>
                  <a:lnTo>
                    <a:pt x="0" y="196850"/>
                  </a:lnTo>
                  <a:lnTo>
                    <a:pt x="0" y="203199"/>
                  </a:lnTo>
                  <a:lnTo>
                    <a:pt x="26670" y="203199"/>
                  </a:lnTo>
                  <a:lnTo>
                    <a:pt x="26670" y="196850"/>
                  </a:lnTo>
                  <a:close/>
                </a:path>
                <a:path w="26670" h="1084579">
                  <a:moveTo>
                    <a:pt x="26670" y="203200"/>
                  </a:moveTo>
                  <a:lnTo>
                    <a:pt x="0" y="203200"/>
                  </a:lnTo>
                  <a:lnTo>
                    <a:pt x="0" y="209549"/>
                  </a:lnTo>
                  <a:lnTo>
                    <a:pt x="26670" y="209549"/>
                  </a:lnTo>
                  <a:lnTo>
                    <a:pt x="26670" y="203200"/>
                  </a:lnTo>
                  <a:close/>
                </a:path>
                <a:path w="26670" h="1084579">
                  <a:moveTo>
                    <a:pt x="26670" y="209550"/>
                  </a:moveTo>
                  <a:lnTo>
                    <a:pt x="0" y="209550"/>
                  </a:lnTo>
                  <a:lnTo>
                    <a:pt x="0" y="215899"/>
                  </a:lnTo>
                  <a:lnTo>
                    <a:pt x="26670" y="215899"/>
                  </a:lnTo>
                  <a:lnTo>
                    <a:pt x="26670" y="209550"/>
                  </a:lnTo>
                  <a:close/>
                </a:path>
                <a:path w="26670" h="1084579">
                  <a:moveTo>
                    <a:pt x="26670" y="215900"/>
                  </a:moveTo>
                  <a:lnTo>
                    <a:pt x="0" y="215900"/>
                  </a:lnTo>
                  <a:lnTo>
                    <a:pt x="0" y="222249"/>
                  </a:lnTo>
                  <a:lnTo>
                    <a:pt x="26670" y="222249"/>
                  </a:lnTo>
                  <a:lnTo>
                    <a:pt x="26670" y="215900"/>
                  </a:lnTo>
                  <a:close/>
                </a:path>
                <a:path w="26670" h="1084579">
                  <a:moveTo>
                    <a:pt x="26670" y="222250"/>
                  </a:moveTo>
                  <a:lnTo>
                    <a:pt x="0" y="222250"/>
                  </a:lnTo>
                  <a:lnTo>
                    <a:pt x="0" y="247649"/>
                  </a:lnTo>
                  <a:lnTo>
                    <a:pt x="26670" y="247649"/>
                  </a:lnTo>
                  <a:lnTo>
                    <a:pt x="26670" y="222250"/>
                  </a:lnTo>
                  <a:close/>
                </a:path>
                <a:path w="26670" h="1084579">
                  <a:moveTo>
                    <a:pt x="26670" y="247650"/>
                  </a:moveTo>
                  <a:lnTo>
                    <a:pt x="0" y="247650"/>
                  </a:lnTo>
                  <a:lnTo>
                    <a:pt x="0" y="253999"/>
                  </a:lnTo>
                  <a:lnTo>
                    <a:pt x="26670" y="253999"/>
                  </a:lnTo>
                  <a:lnTo>
                    <a:pt x="26670" y="247650"/>
                  </a:lnTo>
                  <a:close/>
                </a:path>
                <a:path w="26670" h="1084579">
                  <a:moveTo>
                    <a:pt x="26670" y="254000"/>
                  </a:moveTo>
                  <a:lnTo>
                    <a:pt x="0" y="254000"/>
                  </a:lnTo>
                  <a:lnTo>
                    <a:pt x="0" y="260349"/>
                  </a:lnTo>
                  <a:lnTo>
                    <a:pt x="26670" y="260349"/>
                  </a:lnTo>
                  <a:lnTo>
                    <a:pt x="26670" y="254000"/>
                  </a:lnTo>
                  <a:close/>
                </a:path>
                <a:path w="26670" h="1084579">
                  <a:moveTo>
                    <a:pt x="26670" y="260350"/>
                  </a:moveTo>
                  <a:lnTo>
                    <a:pt x="0" y="260350"/>
                  </a:lnTo>
                  <a:lnTo>
                    <a:pt x="0" y="266699"/>
                  </a:lnTo>
                  <a:lnTo>
                    <a:pt x="26670" y="266699"/>
                  </a:lnTo>
                  <a:lnTo>
                    <a:pt x="26670" y="260350"/>
                  </a:lnTo>
                  <a:close/>
                </a:path>
                <a:path w="26670" h="1084579">
                  <a:moveTo>
                    <a:pt x="26670" y="266700"/>
                  </a:moveTo>
                  <a:lnTo>
                    <a:pt x="0" y="266700"/>
                  </a:lnTo>
                  <a:lnTo>
                    <a:pt x="0" y="270509"/>
                  </a:lnTo>
                  <a:lnTo>
                    <a:pt x="26670" y="270509"/>
                  </a:lnTo>
                  <a:lnTo>
                    <a:pt x="26670" y="266700"/>
                  </a:lnTo>
                  <a:close/>
                </a:path>
                <a:path w="26670" h="1084579">
                  <a:moveTo>
                    <a:pt x="26670" y="270510"/>
                  </a:moveTo>
                  <a:lnTo>
                    <a:pt x="0" y="270510"/>
                  </a:lnTo>
                  <a:lnTo>
                    <a:pt x="0" y="273049"/>
                  </a:lnTo>
                  <a:lnTo>
                    <a:pt x="26670" y="273049"/>
                  </a:lnTo>
                  <a:lnTo>
                    <a:pt x="26670" y="270510"/>
                  </a:lnTo>
                  <a:close/>
                </a:path>
                <a:path w="26670" h="1084579">
                  <a:moveTo>
                    <a:pt x="26670" y="273050"/>
                  </a:moveTo>
                  <a:lnTo>
                    <a:pt x="0" y="273050"/>
                  </a:lnTo>
                  <a:lnTo>
                    <a:pt x="0" y="285749"/>
                  </a:lnTo>
                  <a:lnTo>
                    <a:pt x="26670" y="285749"/>
                  </a:lnTo>
                  <a:lnTo>
                    <a:pt x="26670" y="273050"/>
                  </a:lnTo>
                  <a:close/>
                </a:path>
                <a:path w="26670" h="1084579">
                  <a:moveTo>
                    <a:pt x="26670" y="285750"/>
                  </a:moveTo>
                  <a:lnTo>
                    <a:pt x="0" y="285750"/>
                  </a:lnTo>
                  <a:lnTo>
                    <a:pt x="0" y="292099"/>
                  </a:lnTo>
                  <a:lnTo>
                    <a:pt x="26670" y="292099"/>
                  </a:lnTo>
                  <a:lnTo>
                    <a:pt x="26670" y="285750"/>
                  </a:lnTo>
                  <a:close/>
                </a:path>
                <a:path w="26670" h="1084579">
                  <a:moveTo>
                    <a:pt x="26670" y="292100"/>
                  </a:moveTo>
                  <a:lnTo>
                    <a:pt x="0" y="292100"/>
                  </a:lnTo>
                  <a:lnTo>
                    <a:pt x="0" y="302259"/>
                  </a:lnTo>
                  <a:lnTo>
                    <a:pt x="26670" y="302259"/>
                  </a:lnTo>
                  <a:lnTo>
                    <a:pt x="26670" y="292100"/>
                  </a:lnTo>
                  <a:close/>
                </a:path>
                <a:path w="26670" h="1084579">
                  <a:moveTo>
                    <a:pt x="26670" y="302260"/>
                  </a:moveTo>
                  <a:lnTo>
                    <a:pt x="0" y="302260"/>
                  </a:lnTo>
                  <a:lnTo>
                    <a:pt x="0" y="308609"/>
                  </a:lnTo>
                  <a:lnTo>
                    <a:pt x="26670" y="308609"/>
                  </a:lnTo>
                  <a:lnTo>
                    <a:pt x="26670" y="302260"/>
                  </a:lnTo>
                  <a:close/>
                </a:path>
                <a:path w="26670" h="1084579">
                  <a:moveTo>
                    <a:pt x="26670" y="308610"/>
                  </a:moveTo>
                  <a:lnTo>
                    <a:pt x="0" y="308610"/>
                  </a:lnTo>
                  <a:lnTo>
                    <a:pt x="0" y="317499"/>
                  </a:lnTo>
                  <a:lnTo>
                    <a:pt x="26670" y="317499"/>
                  </a:lnTo>
                  <a:lnTo>
                    <a:pt x="26670" y="308610"/>
                  </a:lnTo>
                  <a:close/>
                </a:path>
                <a:path w="26670" h="1084579">
                  <a:moveTo>
                    <a:pt x="26670" y="317500"/>
                  </a:moveTo>
                  <a:lnTo>
                    <a:pt x="0" y="317500"/>
                  </a:lnTo>
                  <a:lnTo>
                    <a:pt x="0" y="322579"/>
                  </a:lnTo>
                  <a:lnTo>
                    <a:pt x="26670" y="322579"/>
                  </a:lnTo>
                  <a:lnTo>
                    <a:pt x="26670" y="317500"/>
                  </a:lnTo>
                  <a:close/>
                </a:path>
                <a:path w="26670" h="1084579">
                  <a:moveTo>
                    <a:pt x="26670" y="322580"/>
                  </a:moveTo>
                  <a:lnTo>
                    <a:pt x="0" y="322580"/>
                  </a:lnTo>
                  <a:lnTo>
                    <a:pt x="0" y="323849"/>
                  </a:lnTo>
                  <a:lnTo>
                    <a:pt x="26670" y="323849"/>
                  </a:lnTo>
                  <a:lnTo>
                    <a:pt x="26670" y="322580"/>
                  </a:lnTo>
                  <a:close/>
                </a:path>
                <a:path w="26670" h="1084579">
                  <a:moveTo>
                    <a:pt x="26670" y="323850"/>
                  </a:moveTo>
                  <a:lnTo>
                    <a:pt x="0" y="323850"/>
                  </a:lnTo>
                  <a:lnTo>
                    <a:pt x="0" y="330199"/>
                  </a:lnTo>
                  <a:lnTo>
                    <a:pt x="26670" y="330199"/>
                  </a:lnTo>
                  <a:lnTo>
                    <a:pt x="26670" y="323850"/>
                  </a:lnTo>
                  <a:close/>
                </a:path>
                <a:path w="26670" h="1084579">
                  <a:moveTo>
                    <a:pt x="26670" y="330200"/>
                  </a:moveTo>
                  <a:lnTo>
                    <a:pt x="0" y="330200"/>
                  </a:lnTo>
                  <a:lnTo>
                    <a:pt x="0" y="340359"/>
                  </a:lnTo>
                  <a:lnTo>
                    <a:pt x="26670" y="340359"/>
                  </a:lnTo>
                  <a:lnTo>
                    <a:pt x="26670" y="330200"/>
                  </a:lnTo>
                  <a:close/>
                </a:path>
                <a:path w="26670" h="1084579">
                  <a:moveTo>
                    <a:pt x="26670" y="340360"/>
                  </a:moveTo>
                  <a:lnTo>
                    <a:pt x="0" y="340360"/>
                  </a:lnTo>
                  <a:lnTo>
                    <a:pt x="0" y="349249"/>
                  </a:lnTo>
                  <a:lnTo>
                    <a:pt x="26670" y="349249"/>
                  </a:lnTo>
                  <a:lnTo>
                    <a:pt x="26670" y="340360"/>
                  </a:lnTo>
                  <a:close/>
                </a:path>
                <a:path w="26670" h="1084579">
                  <a:moveTo>
                    <a:pt x="26670" y="349250"/>
                  </a:moveTo>
                  <a:lnTo>
                    <a:pt x="0" y="349250"/>
                  </a:lnTo>
                  <a:lnTo>
                    <a:pt x="0" y="387349"/>
                  </a:lnTo>
                  <a:lnTo>
                    <a:pt x="26670" y="387349"/>
                  </a:lnTo>
                  <a:lnTo>
                    <a:pt x="26670" y="349250"/>
                  </a:lnTo>
                  <a:close/>
                </a:path>
                <a:path w="26670" h="1084579">
                  <a:moveTo>
                    <a:pt x="26670" y="387350"/>
                  </a:moveTo>
                  <a:lnTo>
                    <a:pt x="0" y="387350"/>
                  </a:lnTo>
                  <a:lnTo>
                    <a:pt x="0" y="391159"/>
                  </a:lnTo>
                  <a:lnTo>
                    <a:pt x="26670" y="391159"/>
                  </a:lnTo>
                  <a:lnTo>
                    <a:pt x="26670" y="387350"/>
                  </a:lnTo>
                  <a:close/>
                </a:path>
                <a:path w="26670" h="1084579">
                  <a:moveTo>
                    <a:pt x="26670" y="391160"/>
                  </a:moveTo>
                  <a:lnTo>
                    <a:pt x="0" y="391160"/>
                  </a:lnTo>
                  <a:lnTo>
                    <a:pt x="0" y="393699"/>
                  </a:lnTo>
                  <a:lnTo>
                    <a:pt x="26670" y="393699"/>
                  </a:lnTo>
                  <a:lnTo>
                    <a:pt x="26670" y="391160"/>
                  </a:lnTo>
                  <a:close/>
                </a:path>
                <a:path w="26670" h="1084579">
                  <a:moveTo>
                    <a:pt x="26670" y="393700"/>
                  </a:moveTo>
                  <a:lnTo>
                    <a:pt x="0" y="393700"/>
                  </a:lnTo>
                  <a:lnTo>
                    <a:pt x="0" y="400049"/>
                  </a:lnTo>
                  <a:lnTo>
                    <a:pt x="26670" y="400049"/>
                  </a:lnTo>
                  <a:lnTo>
                    <a:pt x="26670" y="393700"/>
                  </a:lnTo>
                  <a:close/>
                </a:path>
                <a:path w="26670" h="1084579">
                  <a:moveTo>
                    <a:pt x="26670" y="400050"/>
                  </a:moveTo>
                  <a:lnTo>
                    <a:pt x="0" y="400050"/>
                  </a:lnTo>
                  <a:lnTo>
                    <a:pt x="0" y="403859"/>
                  </a:lnTo>
                  <a:lnTo>
                    <a:pt x="26670" y="403859"/>
                  </a:lnTo>
                  <a:lnTo>
                    <a:pt x="26670" y="400050"/>
                  </a:lnTo>
                  <a:close/>
                </a:path>
                <a:path w="26670" h="1084579">
                  <a:moveTo>
                    <a:pt x="26670" y="403859"/>
                  </a:moveTo>
                  <a:lnTo>
                    <a:pt x="0" y="403859"/>
                  </a:lnTo>
                  <a:lnTo>
                    <a:pt x="0" y="441959"/>
                  </a:lnTo>
                  <a:lnTo>
                    <a:pt x="26670" y="441959"/>
                  </a:lnTo>
                  <a:lnTo>
                    <a:pt x="26670" y="403859"/>
                  </a:lnTo>
                  <a:close/>
                </a:path>
                <a:path w="26670" h="1084579">
                  <a:moveTo>
                    <a:pt x="26670" y="441960"/>
                  </a:moveTo>
                  <a:lnTo>
                    <a:pt x="0" y="441960"/>
                  </a:lnTo>
                  <a:lnTo>
                    <a:pt x="0" y="450849"/>
                  </a:lnTo>
                  <a:lnTo>
                    <a:pt x="26670" y="450849"/>
                  </a:lnTo>
                  <a:lnTo>
                    <a:pt x="26670" y="441960"/>
                  </a:lnTo>
                  <a:close/>
                </a:path>
                <a:path w="26670" h="1084579">
                  <a:moveTo>
                    <a:pt x="26670" y="450850"/>
                  </a:moveTo>
                  <a:lnTo>
                    <a:pt x="0" y="450850"/>
                  </a:lnTo>
                  <a:lnTo>
                    <a:pt x="0" y="457199"/>
                  </a:lnTo>
                  <a:lnTo>
                    <a:pt x="26670" y="457199"/>
                  </a:lnTo>
                  <a:lnTo>
                    <a:pt x="26670" y="450850"/>
                  </a:lnTo>
                  <a:close/>
                </a:path>
                <a:path w="26670" h="1084579">
                  <a:moveTo>
                    <a:pt x="26670" y="457200"/>
                  </a:moveTo>
                  <a:lnTo>
                    <a:pt x="0" y="457200"/>
                  </a:lnTo>
                  <a:lnTo>
                    <a:pt x="0" y="463549"/>
                  </a:lnTo>
                  <a:lnTo>
                    <a:pt x="26670" y="463549"/>
                  </a:lnTo>
                  <a:lnTo>
                    <a:pt x="26670" y="457200"/>
                  </a:lnTo>
                  <a:close/>
                </a:path>
                <a:path w="26670" h="1084579">
                  <a:moveTo>
                    <a:pt x="26670" y="463550"/>
                  </a:moveTo>
                  <a:lnTo>
                    <a:pt x="0" y="463550"/>
                  </a:lnTo>
                  <a:lnTo>
                    <a:pt x="0" y="467359"/>
                  </a:lnTo>
                  <a:lnTo>
                    <a:pt x="26670" y="467359"/>
                  </a:lnTo>
                  <a:lnTo>
                    <a:pt x="26670" y="463550"/>
                  </a:lnTo>
                  <a:close/>
                </a:path>
                <a:path w="26670" h="1084579">
                  <a:moveTo>
                    <a:pt x="26670" y="467360"/>
                  </a:moveTo>
                  <a:lnTo>
                    <a:pt x="0" y="467360"/>
                  </a:lnTo>
                  <a:lnTo>
                    <a:pt x="0" y="473709"/>
                  </a:lnTo>
                  <a:lnTo>
                    <a:pt x="26670" y="473709"/>
                  </a:lnTo>
                  <a:lnTo>
                    <a:pt x="26670" y="467360"/>
                  </a:lnTo>
                  <a:close/>
                </a:path>
                <a:path w="26670" h="1084579">
                  <a:moveTo>
                    <a:pt x="26670" y="473710"/>
                  </a:moveTo>
                  <a:lnTo>
                    <a:pt x="0" y="473710"/>
                  </a:lnTo>
                  <a:lnTo>
                    <a:pt x="0" y="476249"/>
                  </a:lnTo>
                  <a:lnTo>
                    <a:pt x="26670" y="476249"/>
                  </a:lnTo>
                  <a:lnTo>
                    <a:pt x="26670" y="473710"/>
                  </a:lnTo>
                  <a:close/>
                </a:path>
                <a:path w="26670" h="1084579">
                  <a:moveTo>
                    <a:pt x="26670" y="476250"/>
                  </a:moveTo>
                  <a:lnTo>
                    <a:pt x="0" y="476250"/>
                  </a:lnTo>
                  <a:lnTo>
                    <a:pt x="0" y="480059"/>
                  </a:lnTo>
                  <a:lnTo>
                    <a:pt x="26670" y="480059"/>
                  </a:lnTo>
                  <a:lnTo>
                    <a:pt x="26670" y="476250"/>
                  </a:lnTo>
                  <a:close/>
                </a:path>
                <a:path w="26670" h="1084579">
                  <a:moveTo>
                    <a:pt x="26670" y="480060"/>
                  </a:moveTo>
                  <a:lnTo>
                    <a:pt x="0" y="480060"/>
                  </a:lnTo>
                  <a:lnTo>
                    <a:pt x="0" y="482599"/>
                  </a:lnTo>
                  <a:lnTo>
                    <a:pt x="26670" y="482599"/>
                  </a:lnTo>
                  <a:lnTo>
                    <a:pt x="26670" y="480060"/>
                  </a:lnTo>
                  <a:close/>
                </a:path>
                <a:path w="26670" h="1084579">
                  <a:moveTo>
                    <a:pt x="26670" y="482600"/>
                  </a:moveTo>
                  <a:lnTo>
                    <a:pt x="0" y="482600"/>
                  </a:lnTo>
                  <a:lnTo>
                    <a:pt x="0" y="488949"/>
                  </a:lnTo>
                  <a:lnTo>
                    <a:pt x="26670" y="488949"/>
                  </a:lnTo>
                  <a:lnTo>
                    <a:pt x="26670" y="482600"/>
                  </a:lnTo>
                  <a:close/>
                </a:path>
                <a:path w="26670" h="1084579">
                  <a:moveTo>
                    <a:pt x="26670" y="488950"/>
                  </a:moveTo>
                  <a:lnTo>
                    <a:pt x="0" y="488950"/>
                  </a:lnTo>
                  <a:lnTo>
                    <a:pt x="0" y="514349"/>
                  </a:lnTo>
                  <a:lnTo>
                    <a:pt x="26670" y="514349"/>
                  </a:lnTo>
                  <a:lnTo>
                    <a:pt x="26670" y="488950"/>
                  </a:lnTo>
                  <a:close/>
                </a:path>
                <a:path w="26670" h="1084579">
                  <a:moveTo>
                    <a:pt x="26670" y="514350"/>
                  </a:moveTo>
                  <a:lnTo>
                    <a:pt x="0" y="514350"/>
                  </a:lnTo>
                  <a:lnTo>
                    <a:pt x="0" y="520699"/>
                  </a:lnTo>
                  <a:lnTo>
                    <a:pt x="26670" y="520699"/>
                  </a:lnTo>
                  <a:lnTo>
                    <a:pt x="26670" y="514350"/>
                  </a:lnTo>
                  <a:close/>
                </a:path>
                <a:path w="26670" h="1084579">
                  <a:moveTo>
                    <a:pt x="26670" y="520700"/>
                  </a:moveTo>
                  <a:lnTo>
                    <a:pt x="0" y="520700"/>
                  </a:lnTo>
                  <a:lnTo>
                    <a:pt x="0" y="533399"/>
                  </a:lnTo>
                  <a:lnTo>
                    <a:pt x="26670" y="533399"/>
                  </a:lnTo>
                  <a:lnTo>
                    <a:pt x="26670" y="520700"/>
                  </a:lnTo>
                  <a:close/>
                </a:path>
                <a:path w="26670" h="1084579">
                  <a:moveTo>
                    <a:pt x="26670" y="533400"/>
                  </a:moveTo>
                  <a:lnTo>
                    <a:pt x="0" y="533400"/>
                  </a:lnTo>
                  <a:lnTo>
                    <a:pt x="0" y="549909"/>
                  </a:lnTo>
                  <a:lnTo>
                    <a:pt x="26670" y="549909"/>
                  </a:lnTo>
                  <a:lnTo>
                    <a:pt x="26670" y="533400"/>
                  </a:lnTo>
                  <a:close/>
                </a:path>
                <a:path w="26670" h="1084579">
                  <a:moveTo>
                    <a:pt x="26670" y="549910"/>
                  </a:moveTo>
                  <a:lnTo>
                    <a:pt x="0" y="549910"/>
                  </a:lnTo>
                  <a:lnTo>
                    <a:pt x="0" y="552449"/>
                  </a:lnTo>
                  <a:lnTo>
                    <a:pt x="26670" y="552449"/>
                  </a:lnTo>
                  <a:lnTo>
                    <a:pt x="26670" y="549910"/>
                  </a:lnTo>
                  <a:close/>
                </a:path>
                <a:path w="26670" h="1084579">
                  <a:moveTo>
                    <a:pt x="26670" y="552450"/>
                  </a:moveTo>
                  <a:lnTo>
                    <a:pt x="0" y="552450"/>
                  </a:lnTo>
                  <a:lnTo>
                    <a:pt x="0" y="556259"/>
                  </a:lnTo>
                  <a:lnTo>
                    <a:pt x="26670" y="556259"/>
                  </a:lnTo>
                  <a:lnTo>
                    <a:pt x="26670" y="552450"/>
                  </a:lnTo>
                  <a:close/>
                </a:path>
                <a:path w="26670" h="1084579">
                  <a:moveTo>
                    <a:pt x="26670" y="556260"/>
                  </a:moveTo>
                  <a:lnTo>
                    <a:pt x="0" y="556260"/>
                  </a:lnTo>
                  <a:lnTo>
                    <a:pt x="0" y="558799"/>
                  </a:lnTo>
                  <a:lnTo>
                    <a:pt x="26670" y="558799"/>
                  </a:lnTo>
                  <a:lnTo>
                    <a:pt x="26670" y="556260"/>
                  </a:lnTo>
                  <a:close/>
                </a:path>
                <a:path w="26670" h="1084579">
                  <a:moveTo>
                    <a:pt x="26670" y="558800"/>
                  </a:moveTo>
                  <a:lnTo>
                    <a:pt x="0" y="558800"/>
                  </a:lnTo>
                  <a:lnTo>
                    <a:pt x="0" y="562609"/>
                  </a:lnTo>
                  <a:lnTo>
                    <a:pt x="26670" y="562609"/>
                  </a:lnTo>
                  <a:lnTo>
                    <a:pt x="26670" y="558800"/>
                  </a:lnTo>
                  <a:close/>
                </a:path>
                <a:path w="26670" h="1084579">
                  <a:moveTo>
                    <a:pt x="26670" y="562610"/>
                  </a:moveTo>
                  <a:lnTo>
                    <a:pt x="0" y="562610"/>
                  </a:lnTo>
                  <a:lnTo>
                    <a:pt x="0" y="568959"/>
                  </a:lnTo>
                  <a:lnTo>
                    <a:pt x="26670" y="568959"/>
                  </a:lnTo>
                  <a:lnTo>
                    <a:pt x="26670" y="562610"/>
                  </a:lnTo>
                  <a:close/>
                </a:path>
                <a:path w="26670" h="1084579">
                  <a:moveTo>
                    <a:pt x="26670" y="568960"/>
                  </a:moveTo>
                  <a:lnTo>
                    <a:pt x="0" y="568960"/>
                  </a:lnTo>
                  <a:lnTo>
                    <a:pt x="0" y="577849"/>
                  </a:lnTo>
                  <a:lnTo>
                    <a:pt x="26670" y="577849"/>
                  </a:lnTo>
                  <a:lnTo>
                    <a:pt x="26670" y="568960"/>
                  </a:lnTo>
                  <a:close/>
                </a:path>
                <a:path w="26670" h="1084579">
                  <a:moveTo>
                    <a:pt x="26670" y="577850"/>
                  </a:moveTo>
                  <a:lnTo>
                    <a:pt x="0" y="577850"/>
                  </a:lnTo>
                  <a:lnTo>
                    <a:pt x="0" y="590549"/>
                  </a:lnTo>
                  <a:lnTo>
                    <a:pt x="26670" y="590549"/>
                  </a:lnTo>
                  <a:lnTo>
                    <a:pt x="26670" y="577850"/>
                  </a:lnTo>
                  <a:close/>
                </a:path>
                <a:path w="26670" h="1084579">
                  <a:moveTo>
                    <a:pt x="26670" y="590550"/>
                  </a:moveTo>
                  <a:lnTo>
                    <a:pt x="0" y="590550"/>
                  </a:lnTo>
                  <a:lnTo>
                    <a:pt x="0" y="600709"/>
                  </a:lnTo>
                  <a:lnTo>
                    <a:pt x="26670" y="600709"/>
                  </a:lnTo>
                  <a:lnTo>
                    <a:pt x="26670" y="590550"/>
                  </a:lnTo>
                  <a:close/>
                </a:path>
                <a:path w="26670" h="1084579">
                  <a:moveTo>
                    <a:pt x="26670" y="600710"/>
                  </a:moveTo>
                  <a:lnTo>
                    <a:pt x="0" y="600710"/>
                  </a:lnTo>
                  <a:lnTo>
                    <a:pt x="0" y="603249"/>
                  </a:lnTo>
                  <a:lnTo>
                    <a:pt x="26670" y="603249"/>
                  </a:lnTo>
                  <a:lnTo>
                    <a:pt x="26670" y="600710"/>
                  </a:lnTo>
                  <a:close/>
                </a:path>
                <a:path w="26670" h="1084579">
                  <a:moveTo>
                    <a:pt x="26670" y="603250"/>
                  </a:moveTo>
                  <a:lnTo>
                    <a:pt x="0" y="603250"/>
                  </a:lnTo>
                  <a:lnTo>
                    <a:pt x="0" y="609599"/>
                  </a:lnTo>
                  <a:lnTo>
                    <a:pt x="26670" y="609599"/>
                  </a:lnTo>
                  <a:lnTo>
                    <a:pt x="26670" y="603250"/>
                  </a:lnTo>
                  <a:close/>
                </a:path>
                <a:path w="26670" h="1084579">
                  <a:moveTo>
                    <a:pt x="26670" y="609600"/>
                  </a:moveTo>
                  <a:lnTo>
                    <a:pt x="0" y="609600"/>
                  </a:lnTo>
                  <a:lnTo>
                    <a:pt x="0" y="613409"/>
                  </a:lnTo>
                  <a:lnTo>
                    <a:pt x="26670" y="613409"/>
                  </a:lnTo>
                  <a:lnTo>
                    <a:pt x="26670" y="609600"/>
                  </a:lnTo>
                  <a:close/>
                </a:path>
                <a:path w="26670" h="1084579">
                  <a:moveTo>
                    <a:pt x="26670" y="613410"/>
                  </a:moveTo>
                  <a:lnTo>
                    <a:pt x="0" y="613410"/>
                  </a:lnTo>
                  <a:lnTo>
                    <a:pt x="0" y="619759"/>
                  </a:lnTo>
                  <a:lnTo>
                    <a:pt x="26670" y="619759"/>
                  </a:lnTo>
                  <a:lnTo>
                    <a:pt x="26670" y="613410"/>
                  </a:lnTo>
                  <a:close/>
                </a:path>
                <a:path w="26670" h="1084579">
                  <a:moveTo>
                    <a:pt x="26670" y="619760"/>
                  </a:moveTo>
                  <a:lnTo>
                    <a:pt x="0" y="619760"/>
                  </a:lnTo>
                  <a:lnTo>
                    <a:pt x="0" y="622299"/>
                  </a:lnTo>
                  <a:lnTo>
                    <a:pt x="26670" y="622299"/>
                  </a:lnTo>
                  <a:lnTo>
                    <a:pt x="26670" y="619760"/>
                  </a:lnTo>
                  <a:close/>
                </a:path>
                <a:path w="26670" h="1084579">
                  <a:moveTo>
                    <a:pt x="26670" y="622300"/>
                  </a:moveTo>
                  <a:lnTo>
                    <a:pt x="0" y="622300"/>
                  </a:lnTo>
                  <a:lnTo>
                    <a:pt x="0" y="626109"/>
                  </a:lnTo>
                  <a:lnTo>
                    <a:pt x="26670" y="626109"/>
                  </a:lnTo>
                  <a:lnTo>
                    <a:pt x="26670" y="622300"/>
                  </a:lnTo>
                  <a:close/>
                </a:path>
                <a:path w="26670" h="1084579">
                  <a:moveTo>
                    <a:pt x="26670" y="626110"/>
                  </a:moveTo>
                  <a:lnTo>
                    <a:pt x="0" y="626110"/>
                  </a:lnTo>
                  <a:lnTo>
                    <a:pt x="0" y="628649"/>
                  </a:lnTo>
                  <a:lnTo>
                    <a:pt x="26670" y="628649"/>
                  </a:lnTo>
                  <a:lnTo>
                    <a:pt x="26670" y="626110"/>
                  </a:lnTo>
                  <a:close/>
                </a:path>
                <a:path w="26670" h="1084579">
                  <a:moveTo>
                    <a:pt x="26670" y="628650"/>
                  </a:moveTo>
                  <a:lnTo>
                    <a:pt x="0" y="628650"/>
                  </a:lnTo>
                  <a:lnTo>
                    <a:pt x="0" y="634999"/>
                  </a:lnTo>
                  <a:lnTo>
                    <a:pt x="26670" y="634999"/>
                  </a:lnTo>
                  <a:lnTo>
                    <a:pt x="26670" y="628650"/>
                  </a:lnTo>
                  <a:close/>
                </a:path>
                <a:path w="26670" h="1084579">
                  <a:moveTo>
                    <a:pt x="26670" y="635000"/>
                  </a:moveTo>
                  <a:lnTo>
                    <a:pt x="0" y="635000"/>
                  </a:lnTo>
                  <a:lnTo>
                    <a:pt x="0" y="654049"/>
                  </a:lnTo>
                  <a:lnTo>
                    <a:pt x="26670" y="654049"/>
                  </a:lnTo>
                  <a:lnTo>
                    <a:pt x="26670" y="635000"/>
                  </a:lnTo>
                  <a:close/>
                </a:path>
                <a:path w="26670" h="1084579">
                  <a:moveTo>
                    <a:pt x="26670" y="654050"/>
                  </a:moveTo>
                  <a:lnTo>
                    <a:pt x="0" y="654050"/>
                  </a:lnTo>
                  <a:lnTo>
                    <a:pt x="0" y="657859"/>
                  </a:lnTo>
                  <a:lnTo>
                    <a:pt x="26670" y="657859"/>
                  </a:lnTo>
                  <a:lnTo>
                    <a:pt x="26670" y="654050"/>
                  </a:lnTo>
                  <a:close/>
                </a:path>
                <a:path w="26670" h="1084579">
                  <a:moveTo>
                    <a:pt x="26670" y="657860"/>
                  </a:moveTo>
                  <a:lnTo>
                    <a:pt x="0" y="657860"/>
                  </a:lnTo>
                  <a:lnTo>
                    <a:pt x="0" y="670559"/>
                  </a:lnTo>
                  <a:lnTo>
                    <a:pt x="26670" y="670559"/>
                  </a:lnTo>
                  <a:lnTo>
                    <a:pt x="26670" y="657860"/>
                  </a:lnTo>
                  <a:close/>
                </a:path>
                <a:path w="26670" h="1084579">
                  <a:moveTo>
                    <a:pt x="26670" y="670560"/>
                  </a:moveTo>
                  <a:lnTo>
                    <a:pt x="0" y="670560"/>
                  </a:lnTo>
                  <a:lnTo>
                    <a:pt x="0" y="679449"/>
                  </a:lnTo>
                  <a:lnTo>
                    <a:pt x="26670" y="679449"/>
                  </a:lnTo>
                  <a:lnTo>
                    <a:pt x="26670" y="670560"/>
                  </a:lnTo>
                  <a:close/>
                </a:path>
                <a:path w="26670" h="1084579">
                  <a:moveTo>
                    <a:pt x="26670" y="679450"/>
                  </a:moveTo>
                  <a:lnTo>
                    <a:pt x="0" y="679450"/>
                  </a:lnTo>
                  <a:lnTo>
                    <a:pt x="0" y="683259"/>
                  </a:lnTo>
                  <a:lnTo>
                    <a:pt x="26670" y="683259"/>
                  </a:lnTo>
                  <a:lnTo>
                    <a:pt x="26670" y="679450"/>
                  </a:lnTo>
                  <a:close/>
                </a:path>
                <a:path w="26670" h="1084579">
                  <a:moveTo>
                    <a:pt x="26670" y="683260"/>
                  </a:moveTo>
                  <a:lnTo>
                    <a:pt x="0" y="683260"/>
                  </a:lnTo>
                  <a:lnTo>
                    <a:pt x="0" y="698499"/>
                  </a:lnTo>
                  <a:lnTo>
                    <a:pt x="26670" y="698499"/>
                  </a:lnTo>
                  <a:lnTo>
                    <a:pt x="26670" y="683260"/>
                  </a:lnTo>
                  <a:close/>
                </a:path>
                <a:path w="26670" h="1084579">
                  <a:moveTo>
                    <a:pt x="26670" y="698500"/>
                  </a:moveTo>
                  <a:lnTo>
                    <a:pt x="0" y="698500"/>
                  </a:lnTo>
                  <a:lnTo>
                    <a:pt x="0" y="704849"/>
                  </a:lnTo>
                  <a:lnTo>
                    <a:pt x="26670" y="704849"/>
                  </a:lnTo>
                  <a:lnTo>
                    <a:pt x="26670" y="698500"/>
                  </a:lnTo>
                  <a:close/>
                </a:path>
                <a:path w="26670" h="1084579">
                  <a:moveTo>
                    <a:pt x="26670" y="704850"/>
                  </a:moveTo>
                  <a:lnTo>
                    <a:pt x="0" y="704850"/>
                  </a:lnTo>
                  <a:lnTo>
                    <a:pt x="0" y="708659"/>
                  </a:lnTo>
                  <a:lnTo>
                    <a:pt x="26670" y="708659"/>
                  </a:lnTo>
                  <a:lnTo>
                    <a:pt x="26670" y="704850"/>
                  </a:lnTo>
                  <a:close/>
                </a:path>
                <a:path w="26670" h="1084579">
                  <a:moveTo>
                    <a:pt x="26670" y="708660"/>
                  </a:moveTo>
                  <a:lnTo>
                    <a:pt x="0" y="708660"/>
                  </a:lnTo>
                  <a:lnTo>
                    <a:pt x="0" y="711199"/>
                  </a:lnTo>
                  <a:lnTo>
                    <a:pt x="26670" y="711199"/>
                  </a:lnTo>
                  <a:lnTo>
                    <a:pt x="26670" y="708660"/>
                  </a:lnTo>
                  <a:close/>
                </a:path>
                <a:path w="26670" h="1084579">
                  <a:moveTo>
                    <a:pt x="26670" y="711200"/>
                  </a:moveTo>
                  <a:lnTo>
                    <a:pt x="0" y="711200"/>
                  </a:lnTo>
                  <a:lnTo>
                    <a:pt x="0" y="715009"/>
                  </a:lnTo>
                  <a:lnTo>
                    <a:pt x="26670" y="715009"/>
                  </a:lnTo>
                  <a:lnTo>
                    <a:pt x="26670" y="711200"/>
                  </a:lnTo>
                  <a:close/>
                </a:path>
                <a:path w="26670" h="1084579">
                  <a:moveTo>
                    <a:pt x="26670" y="715010"/>
                  </a:moveTo>
                  <a:lnTo>
                    <a:pt x="0" y="715010"/>
                  </a:lnTo>
                  <a:lnTo>
                    <a:pt x="0" y="721359"/>
                  </a:lnTo>
                  <a:lnTo>
                    <a:pt x="26670" y="721359"/>
                  </a:lnTo>
                  <a:lnTo>
                    <a:pt x="26670" y="715010"/>
                  </a:lnTo>
                  <a:close/>
                </a:path>
                <a:path w="26670" h="1084579">
                  <a:moveTo>
                    <a:pt x="26670" y="721360"/>
                  </a:moveTo>
                  <a:lnTo>
                    <a:pt x="0" y="721360"/>
                  </a:lnTo>
                  <a:lnTo>
                    <a:pt x="0" y="723899"/>
                  </a:lnTo>
                  <a:lnTo>
                    <a:pt x="26670" y="723899"/>
                  </a:lnTo>
                  <a:lnTo>
                    <a:pt x="26670" y="721360"/>
                  </a:lnTo>
                  <a:close/>
                </a:path>
                <a:path w="26670" h="1084579">
                  <a:moveTo>
                    <a:pt x="26670" y="723900"/>
                  </a:moveTo>
                  <a:lnTo>
                    <a:pt x="0" y="723900"/>
                  </a:lnTo>
                  <a:lnTo>
                    <a:pt x="0" y="730249"/>
                  </a:lnTo>
                  <a:lnTo>
                    <a:pt x="26670" y="730249"/>
                  </a:lnTo>
                  <a:lnTo>
                    <a:pt x="26670" y="723900"/>
                  </a:lnTo>
                  <a:close/>
                </a:path>
                <a:path w="26670" h="1084579">
                  <a:moveTo>
                    <a:pt x="26670" y="730250"/>
                  </a:moveTo>
                  <a:lnTo>
                    <a:pt x="0" y="730250"/>
                  </a:lnTo>
                  <a:lnTo>
                    <a:pt x="0" y="742949"/>
                  </a:lnTo>
                  <a:lnTo>
                    <a:pt x="26670" y="742949"/>
                  </a:lnTo>
                  <a:lnTo>
                    <a:pt x="26670" y="730250"/>
                  </a:lnTo>
                  <a:close/>
                </a:path>
                <a:path w="26670" h="1084579">
                  <a:moveTo>
                    <a:pt x="26670" y="1079499"/>
                  </a:moveTo>
                  <a:lnTo>
                    <a:pt x="0" y="1079499"/>
                  </a:lnTo>
                  <a:lnTo>
                    <a:pt x="0" y="1084579"/>
                  </a:lnTo>
                  <a:lnTo>
                    <a:pt x="26670" y="1084579"/>
                  </a:lnTo>
                  <a:lnTo>
                    <a:pt x="26670" y="1079499"/>
                  </a:lnTo>
                  <a:close/>
                </a:path>
                <a:path w="26670" h="1084579">
                  <a:moveTo>
                    <a:pt x="26670" y="1073150"/>
                  </a:moveTo>
                  <a:lnTo>
                    <a:pt x="0" y="1073150"/>
                  </a:lnTo>
                  <a:lnTo>
                    <a:pt x="0" y="1078229"/>
                  </a:lnTo>
                  <a:lnTo>
                    <a:pt x="26670" y="1078229"/>
                  </a:lnTo>
                  <a:lnTo>
                    <a:pt x="26670" y="1073150"/>
                  </a:lnTo>
                  <a:close/>
                </a:path>
                <a:path w="26670" h="1084579">
                  <a:moveTo>
                    <a:pt x="26670" y="1066800"/>
                  </a:moveTo>
                  <a:lnTo>
                    <a:pt x="0" y="1066800"/>
                  </a:lnTo>
                  <a:lnTo>
                    <a:pt x="0" y="1071879"/>
                  </a:lnTo>
                  <a:lnTo>
                    <a:pt x="26670" y="1071879"/>
                  </a:lnTo>
                  <a:lnTo>
                    <a:pt x="26670" y="1066800"/>
                  </a:lnTo>
                  <a:close/>
                </a:path>
                <a:path w="26670" h="1084579">
                  <a:moveTo>
                    <a:pt x="26670" y="1060449"/>
                  </a:moveTo>
                  <a:lnTo>
                    <a:pt x="0" y="1060449"/>
                  </a:lnTo>
                  <a:lnTo>
                    <a:pt x="0" y="1065529"/>
                  </a:lnTo>
                  <a:lnTo>
                    <a:pt x="26670" y="1065529"/>
                  </a:lnTo>
                  <a:lnTo>
                    <a:pt x="26670" y="1060449"/>
                  </a:lnTo>
                  <a:close/>
                </a:path>
                <a:path w="26670" h="1084579">
                  <a:moveTo>
                    <a:pt x="26670" y="1054099"/>
                  </a:moveTo>
                  <a:lnTo>
                    <a:pt x="0" y="1054099"/>
                  </a:lnTo>
                  <a:lnTo>
                    <a:pt x="0" y="1059179"/>
                  </a:lnTo>
                  <a:lnTo>
                    <a:pt x="26670" y="1059179"/>
                  </a:lnTo>
                  <a:lnTo>
                    <a:pt x="26670" y="1054099"/>
                  </a:lnTo>
                  <a:close/>
                </a:path>
                <a:path w="26670" h="1084579">
                  <a:moveTo>
                    <a:pt x="26670" y="1047749"/>
                  </a:moveTo>
                  <a:lnTo>
                    <a:pt x="0" y="1047749"/>
                  </a:lnTo>
                  <a:lnTo>
                    <a:pt x="0" y="1052829"/>
                  </a:lnTo>
                  <a:lnTo>
                    <a:pt x="26670" y="1052829"/>
                  </a:lnTo>
                  <a:lnTo>
                    <a:pt x="26670" y="1047749"/>
                  </a:lnTo>
                  <a:close/>
                </a:path>
                <a:path w="26670" h="1084579">
                  <a:moveTo>
                    <a:pt x="26670" y="1041399"/>
                  </a:moveTo>
                  <a:lnTo>
                    <a:pt x="0" y="1041399"/>
                  </a:lnTo>
                  <a:lnTo>
                    <a:pt x="0" y="1046479"/>
                  </a:lnTo>
                  <a:lnTo>
                    <a:pt x="26670" y="1046479"/>
                  </a:lnTo>
                  <a:lnTo>
                    <a:pt x="26670" y="1041399"/>
                  </a:lnTo>
                  <a:close/>
                </a:path>
                <a:path w="26670" h="1084579">
                  <a:moveTo>
                    <a:pt x="26670" y="1035049"/>
                  </a:moveTo>
                  <a:lnTo>
                    <a:pt x="0" y="1035049"/>
                  </a:lnTo>
                  <a:lnTo>
                    <a:pt x="0" y="1040129"/>
                  </a:lnTo>
                  <a:lnTo>
                    <a:pt x="26670" y="1040129"/>
                  </a:lnTo>
                  <a:lnTo>
                    <a:pt x="26670" y="1035049"/>
                  </a:lnTo>
                  <a:close/>
                </a:path>
                <a:path w="26670" h="1084579">
                  <a:moveTo>
                    <a:pt x="26670" y="1028699"/>
                  </a:moveTo>
                  <a:lnTo>
                    <a:pt x="0" y="1028699"/>
                  </a:lnTo>
                  <a:lnTo>
                    <a:pt x="0" y="1033779"/>
                  </a:lnTo>
                  <a:lnTo>
                    <a:pt x="26670" y="1033779"/>
                  </a:lnTo>
                  <a:lnTo>
                    <a:pt x="26670" y="1028699"/>
                  </a:lnTo>
                  <a:close/>
                </a:path>
                <a:path w="26670" h="1084579">
                  <a:moveTo>
                    <a:pt x="26670" y="1022349"/>
                  </a:moveTo>
                  <a:lnTo>
                    <a:pt x="0" y="1022349"/>
                  </a:lnTo>
                  <a:lnTo>
                    <a:pt x="0" y="1027429"/>
                  </a:lnTo>
                  <a:lnTo>
                    <a:pt x="26670" y="1027429"/>
                  </a:lnTo>
                  <a:lnTo>
                    <a:pt x="26670" y="1022349"/>
                  </a:lnTo>
                  <a:close/>
                </a:path>
                <a:path w="26670" h="1084579">
                  <a:moveTo>
                    <a:pt x="26670" y="1015999"/>
                  </a:moveTo>
                  <a:lnTo>
                    <a:pt x="0" y="1015999"/>
                  </a:lnTo>
                  <a:lnTo>
                    <a:pt x="0" y="1021079"/>
                  </a:lnTo>
                  <a:lnTo>
                    <a:pt x="26670" y="1021079"/>
                  </a:lnTo>
                  <a:lnTo>
                    <a:pt x="26670" y="1015999"/>
                  </a:lnTo>
                  <a:close/>
                </a:path>
                <a:path w="26670" h="1084579">
                  <a:moveTo>
                    <a:pt x="26670" y="1009650"/>
                  </a:moveTo>
                  <a:lnTo>
                    <a:pt x="0" y="1009650"/>
                  </a:lnTo>
                  <a:lnTo>
                    <a:pt x="0" y="1014729"/>
                  </a:lnTo>
                  <a:lnTo>
                    <a:pt x="26670" y="1014729"/>
                  </a:lnTo>
                  <a:lnTo>
                    <a:pt x="26670" y="1009650"/>
                  </a:lnTo>
                  <a:close/>
                </a:path>
                <a:path w="26670" h="1084579">
                  <a:moveTo>
                    <a:pt x="26670" y="1003299"/>
                  </a:moveTo>
                  <a:lnTo>
                    <a:pt x="0" y="1003299"/>
                  </a:lnTo>
                  <a:lnTo>
                    <a:pt x="0" y="1008379"/>
                  </a:lnTo>
                  <a:lnTo>
                    <a:pt x="26670" y="1008379"/>
                  </a:lnTo>
                  <a:lnTo>
                    <a:pt x="26670" y="1003299"/>
                  </a:lnTo>
                  <a:close/>
                </a:path>
                <a:path w="26670" h="1084579">
                  <a:moveTo>
                    <a:pt x="26670" y="996949"/>
                  </a:moveTo>
                  <a:lnTo>
                    <a:pt x="0" y="996949"/>
                  </a:lnTo>
                  <a:lnTo>
                    <a:pt x="0" y="1002029"/>
                  </a:lnTo>
                  <a:lnTo>
                    <a:pt x="26670" y="1002029"/>
                  </a:lnTo>
                  <a:lnTo>
                    <a:pt x="26670" y="996949"/>
                  </a:lnTo>
                  <a:close/>
                </a:path>
                <a:path w="26670" h="1084579">
                  <a:moveTo>
                    <a:pt x="26670" y="990599"/>
                  </a:moveTo>
                  <a:lnTo>
                    <a:pt x="0" y="990599"/>
                  </a:lnTo>
                  <a:lnTo>
                    <a:pt x="0" y="995679"/>
                  </a:lnTo>
                  <a:lnTo>
                    <a:pt x="26670" y="995679"/>
                  </a:lnTo>
                  <a:lnTo>
                    <a:pt x="26670" y="990599"/>
                  </a:lnTo>
                  <a:close/>
                </a:path>
                <a:path w="26670" h="1084579">
                  <a:moveTo>
                    <a:pt x="26670" y="984250"/>
                  </a:moveTo>
                  <a:lnTo>
                    <a:pt x="0" y="984250"/>
                  </a:lnTo>
                  <a:lnTo>
                    <a:pt x="0" y="989329"/>
                  </a:lnTo>
                  <a:lnTo>
                    <a:pt x="26670" y="989329"/>
                  </a:lnTo>
                  <a:lnTo>
                    <a:pt x="26670" y="984250"/>
                  </a:lnTo>
                  <a:close/>
                </a:path>
                <a:path w="26670" h="1084579">
                  <a:moveTo>
                    <a:pt x="26670" y="977899"/>
                  </a:moveTo>
                  <a:lnTo>
                    <a:pt x="0" y="977899"/>
                  </a:lnTo>
                  <a:lnTo>
                    <a:pt x="0" y="982979"/>
                  </a:lnTo>
                  <a:lnTo>
                    <a:pt x="26670" y="982979"/>
                  </a:lnTo>
                  <a:lnTo>
                    <a:pt x="26670" y="977899"/>
                  </a:lnTo>
                  <a:close/>
                </a:path>
                <a:path w="26670" h="1084579">
                  <a:moveTo>
                    <a:pt x="26670" y="971549"/>
                  </a:moveTo>
                  <a:lnTo>
                    <a:pt x="0" y="971549"/>
                  </a:lnTo>
                  <a:lnTo>
                    <a:pt x="0" y="976630"/>
                  </a:lnTo>
                  <a:lnTo>
                    <a:pt x="26670" y="976630"/>
                  </a:lnTo>
                  <a:lnTo>
                    <a:pt x="26670" y="971549"/>
                  </a:lnTo>
                  <a:close/>
                </a:path>
                <a:path w="26670" h="1084579">
                  <a:moveTo>
                    <a:pt x="26670" y="965199"/>
                  </a:moveTo>
                  <a:lnTo>
                    <a:pt x="0" y="965199"/>
                  </a:lnTo>
                  <a:lnTo>
                    <a:pt x="0" y="970280"/>
                  </a:lnTo>
                  <a:lnTo>
                    <a:pt x="26670" y="970280"/>
                  </a:lnTo>
                  <a:lnTo>
                    <a:pt x="26670" y="965199"/>
                  </a:lnTo>
                  <a:close/>
                </a:path>
                <a:path w="26670" h="1084579">
                  <a:moveTo>
                    <a:pt x="26670" y="958849"/>
                  </a:moveTo>
                  <a:lnTo>
                    <a:pt x="0" y="958849"/>
                  </a:lnTo>
                  <a:lnTo>
                    <a:pt x="0" y="963930"/>
                  </a:lnTo>
                  <a:lnTo>
                    <a:pt x="26670" y="963930"/>
                  </a:lnTo>
                  <a:lnTo>
                    <a:pt x="26670" y="958849"/>
                  </a:lnTo>
                  <a:close/>
                </a:path>
                <a:path w="26670" h="1084579">
                  <a:moveTo>
                    <a:pt x="26670" y="952499"/>
                  </a:moveTo>
                  <a:lnTo>
                    <a:pt x="0" y="952499"/>
                  </a:lnTo>
                  <a:lnTo>
                    <a:pt x="0" y="957580"/>
                  </a:lnTo>
                  <a:lnTo>
                    <a:pt x="26670" y="957580"/>
                  </a:lnTo>
                  <a:lnTo>
                    <a:pt x="26670" y="952499"/>
                  </a:lnTo>
                  <a:close/>
                </a:path>
                <a:path w="26670" h="1084579">
                  <a:moveTo>
                    <a:pt x="26670" y="946149"/>
                  </a:moveTo>
                  <a:lnTo>
                    <a:pt x="0" y="946149"/>
                  </a:lnTo>
                  <a:lnTo>
                    <a:pt x="0" y="951230"/>
                  </a:lnTo>
                  <a:lnTo>
                    <a:pt x="26670" y="951230"/>
                  </a:lnTo>
                  <a:lnTo>
                    <a:pt x="26670" y="946149"/>
                  </a:lnTo>
                  <a:close/>
                </a:path>
                <a:path w="26670" h="1084579">
                  <a:moveTo>
                    <a:pt x="26670" y="939799"/>
                  </a:moveTo>
                  <a:lnTo>
                    <a:pt x="0" y="939799"/>
                  </a:lnTo>
                  <a:lnTo>
                    <a:pt x="0" y="944880"/>
                  </a:lnTo>
                  <a:lnTo>
                    <a:pt x="26670" y="944880"/>
                  </a:lnTo>
                  <a:lnTo>
                    <a:pt x="26670" y="939799"/>
                  </a:lnTo>
                  <a:close/>
                </a:path>
                <a:path w="26670" h="1084579">
                  <a:moveTo>
                    <a:pt x="26670" y="933449"/>
                  </a:moveTo>
                  <a:lnTo>
                    <a:pt x="0" y="933449"/>
                  </a:lnTo>
                  <a:lnTo>
                    <a:pt x="0" y="938530"/>
                  </a:lnTo>
                  <a:lnTo>
                    <a:pt x="26670" y="938530"/>
                  </a:lnTo>
                  <a:lnTo>
                    <a:pt x="26670" y="933449"/>
                  </a:lnTo>
                  <a:close/>
                </a:path>
                <a:path w="26670" h="1084579">
                  <a:moveTo>
                    <a:pt x="26670" y="927099"/>
                  </a:moveTo>
                  <a:lnTo>
                    <a:pt x="0" y="927099"/>
                  </a:lnTo>
                  <a:lnTo>
                    <a:pt x="0" y="932180"/>
                  </a:lnTo>
                  <a:lnTo>
                    <a:pt x="26670" y="932180"/>
                  </a:lnTo>
                  <a:lnTo>
                    <a:pt x="26670" y="927099"/>
                  </a:lnTo>
                  <a:close/>
                </a:path>
                <a:path w="26670" h="1084579">
                  <a:moveTo>
                    <a:pt x="26670" y="920749"/>
                  </a:moveTo>
                  <a:lnTo>
                    <a:pt x="0" y="920749"/>
                  </a:lnTo>
                  <a:lnTo>
                    <a:pt x="0" y="925830"/>
                  </a:lnTo>
                  <a:lnTo>
                    <a:pt x="26670" y="925830"/>
                  </a:lnTo>
                  <a:lnTo>
                    <a:pt x="26670" y="920749"/>
                  </a:lnTo>
                  <a:close/>
                </a:path>
                <a:path w="26670" h="1084579">
                  <a:moveTo>
                    <a:pt x="26670" y="914399"/>
                  </a:moveTo>
                  <a:lnTo>
                    <a:pt x="0" y="914399"/>
                  </a:lnTo>
                  <a:lnTo>
                    <a:pt x="0" y="919480"/>
                  </a:lnTo>
                  <a:lnTo>
                    <a:pt x="26670" y="919480"/>
                  </a:lnTo>
                  <a:lnTo>
                    <a:pt x="26670" y="914399"/>
                  </a:lnTo>
                  <a:close/>
                </a:path>
                <a:path w="26670" h="1084579">
                  <a:moveTo>
                    <a:pt x="26670" y="908049"/>
                  </a:moveTo>
                  <a:lnTo>
                    <a:pt x="0" y="908049"/>
                  </a:lnTo>
                  <a:lnTo>
                    <a:pt x="0" y="913130"/>
                  </a:lnTo>
                  <a:lnTo>
                    <a:pt x="26670" y="913130"/>
                  </a:lnTo>
                  <a:lnTo>
                    <a:pt x="26670" y="908049"/>
                  </a:lnTo>
                  <a:close/>
                </a:path>
                <a:path w="26670" h="1084579">
                  <a:moveTo>
                    <a:pt x="26670" y="901699"/>
                  </a:moveTo>
                  <a:lnTo>
                    <a:pt x="0" y="901699"/>
                  </a:lnTo>
                  <a:lnTo>
                    <a:pt x="0" y="906780"/>
                  </a:lnTo>
                  <a:lnTo>
                    <a:pt x="26670" y="906780"/>
                  </a:lnTo>
                  <a:lnTo>
                    <a:pt x="26670" y="901699"/>
                  </a:lnTo>
                  <a:close/>
                </a:path>
                <a:path w="26670" h="1084579">
                  <a:moveTo>
                    <a:pt x="26670" y="895349"/>
                  </a:moveTo>
                  <a:lnTo>
                    <a:pt x="0" y="895349"/>
                  </a:lnTo>
                  <a:lnTo>
                    <a:pt x="0" y="900430"/>
                  </a:lnTo>
                  <a:lnTo>
                    <a:pt x="26670" y="900430"/>
                  </a:lnTo>
                  <a:lnTo>
                    <a:pt x="26670" y="895349"/>
                  </a:lnTo>
                  <a:close/>
                </a:path>
                <a:path w="26670" h="1084579">
                  <a:moveTo>
                    <a:pt x="26670" y="888999"/>
                  </a:moveTo>
                  <a:lnTo>
                    <a:pt x="0" y="888999"/>
                  </a:lnTo>
                  <a:lnTo>
                    <a:pt x="0" y="894080"/>
                  </a:lnTo>
                  <a:lnTo>
                    <a:pt x="26670" y="894080"/>
                  </a:lnTo>
                  <a:lnTo>
                    <a:pt x="26670" y="888999"/>
                  </a:lnTo>
                  <a:close/>
                </a:path>
                <a:path w="26670" h="1084579">
                  <a:moveTo>
                    <a:pt x="26670" y="882649"/>
                  </a:moveTo>
                  <a:lnTo>
                    <a:pt x="0" y="882649"/>
                  </a:lnTo>
                  <a:lnTo>
                    <a:pt x="0" y="887730"/>
                  </a:lnTo>
                  <a:lnTo>
                    <a:pt x="26670" y="887730"/>
                  </a:lnTo>
                  <a:lnTo>
                    <a:pt x="26670" y="882649"/>
                  </a:lnTo>
                  <a:close/>
                </a:path>
                <a:path w="26670" h="1084579">
                  <a:moveTo>
                    <a:pt x="26670" y="876299"/>
                  </a:moveTo>
                  <a:lnTo>
                    <a:pt x="0" y="876299"/>
                  </a:lnTo>
                  <a:lnTo>
                    <a:pt x="0" y="881380"/>
                  </a:lnTo>
                  <a:lnTo>
                    <a:pt x="26670" y="881380"/>
                  </a:lnTo>
                  <a:lnTo>
                    <a:pt x="26670" y="876299"/>
                  </a:lnTo>
                  <a:close/>
                </a:path>
                <a:path w="26670" h="1084579">
                  <a:moveTo>
                    <a:pt x="26670" y="869949"/>
                  </a:moveTo>
                  <a:lnTo>
                    <a:pt x="0" y="869949"/>
                  </a:lnTo>
                  <a:lnTo>
                    <a:pt x="0" y="875030"/>
                  </a:lnTo>
                  <a:lnTo>
                    <a:pt x="26670" y="875030"/>
                  </a:lnTo>
                  <a:lnTo>
                    <a:pt x="26670" y="869949"/>
                  </a:lnTo>
                  <a:close/>
                </a:path>
                <a:path w="26670" h="1084579">
                  <a:moveTo>
                    <a:pt x="26670" y="863599"/>
                  </a:moveTo>
                  <a:lnTo>
                    <a:pt x="0" y="863599"/>
                  </a:lnTo>
                  <a:lnTo>
                    <a:pt x="0" y="868680"/>
                  </a:lnTo>
                  <a:lnTo>
                    <a:pt x="26670" y="868680"/>
                  </a:lnTo>
                  <a:lnTo>
                    <a:pt x="26670" y="863599"/>
                  </a:lnTo>
                  <a:close/>
                </a:path>
                <a:path w="26670" h="1084579">
                  <a:moveTo>
                    <a:pt x="26670" y="857249"/>
                  </a:moveTo>
                  <a:lnTo>
                    <a:pt x="0" y="857249"/>
                  </a:lnTo>
                  <a:lnTo>
                    <a:pt x="0" y="862330"/>
                  </a:lnTo>
                  <a:lnTo>
                    <a:pt x="26670" y="862330"/>
                  </a:lnTo>
                  <a:lnTo>
                    <a:pt x="26670" y="857249"/>
                  </a:lnTo>
                  <a:close/>
                </a:path>
                <a:path w="26670" h="1084579">
                  <a:moveTo>
                    <a:pt x="26670" y="850899"/>
                  </a:moveTo>
                  <a:lnTo>
                    <a:pt x="0" y="850899"/>
                  </a:lnTo>
                  <a:lnTo>
                    <a:pt x="0" y="855980"/>
                  </a:lnTo>
                  <a:lnTo>
                    <a:pt x="26670" y="855980"/>
                  </a:lnTo>
                  <a:lnTo>
                    <a:pt x="26670" y="850899"/>
                  </a:lnTo>
                  <a:close/>
                </a:path>
                <a:path w="26670" h="1084579">
                  <a:moveTo>
                    <a:pt x="26670" y="844549"/>
                  </a:moveTo>
                  <a:lnTo>
                    <a:pt x="0" y="844549"/>
                  </a:lnTo>
                  <a:lnTo>
                    <a:pt x="0" y="849630"/>
                  </a:lnTo>
                  <a:lnTo>
                    <a:pt x="26670" y="849630"/>
                  </a:lnTo>
                  <a:lnTo>
                    <a:pt x="26670" y="844549"/>
                  </a:lnTo>
                  <a:close/>
                </a:path>
                <a:path w="26670" h="1084579">
                  <a:moveTo>
                    <a:pt x="26670" y="838199"/>
                  </a:moveTo>
                  <a:lnTo>
                    <a:pt x="0" y="838199"/>
                  </a:lnTo>
                  <a:lnTo>
                    <a:pt x="0" y="843280"/>
                  </a:lnTo>
                  <a:lnTo>
                    <a:pt x="26670" y="843280"/>
                  </a:lnTo>
                  <a:lnTo>
                    <a:pt x="26670" y="838199"/>
                  </a:lnTo>
                  <a:close/>
                </a:path>
                <a:path w="26670" h="1084579">
                  <a:moveTo>
                    <a:pt x="26670" y="831849"/>
                  </a:moveTo>
                  <a:lnTo>
                    <a:pt x="0" y="831849"/>
                  </a:lnTo>
                  <a:lnTo>
                    <a:pt x="0" y="836930"/>
                  </a:lnTo>
                  <a:lnTo>
                    <a:pt x="26670" y="836930"/>
                  </a:lnTo>
                  <a:lnTo>
                    <a:pt x="26670" y="831849"/>
                  </a:lnTo>
                  <a:close/>
                </a:path>
                <a:path w="26670" h="1084579">
                  <a:moveTo>
                    <a:pt x="26670" y="825499"/>
                  </a:moveTo>
                  <a:lnTo>
                    <a:pt x="0" y="825499"/>
                  </a:lnTo>
                  <a:lnTo>
                    <a:pt x="0" y="830580"/>
                  </a:lnTo>
                  <a:lnTo>
                    <a:pt x="26670" y="830580"/>
                  </a:lnTo>
                  <a:lnTo>
                    <a:pt x="26670" y="825499"/>
                  </a:lnTo>
                  <a:close/>
                </a:path>
                <a:path w="26670" h="1084579">
                  <a:moveTo>
                    <a:pt x="26670" y="819149"/>
                  </a:moveTo>
                  <a:lnTo>
                    <a:pt x="0" y="819149"/>
                  </a:lnTo>
                  <a:lnTo>
                    <a:pt x="0" y="824230"/>
                  </a:lnTo>
                  <a:lnTo>
                    <a:pt x="26670" y="824230"/>
                  </a:lnTo>
                  <a:lnTo>
                    <a:pt x="26670" y="819149"/>
                  </a:lnTo>
                  <a:close/>
                </a:path>
                <a:path w="26670" h="1084579">
                  <a:moveTo>
                    <a:pt x="26670" y="812800"/>
                  </a:moveTo>
                  <a:lnTo>
                    <a:pt x="0" y="812800"/>
                  </a:lnTo>
                  <a:lnTo>
                    <a:pt x="0" y="817880"/>
                  </a:lnTo>
                  <a:lnTo>
                    <a:pt x="26670" y="817880"/>
                  </a:lnTo>
                  <a:lnTo>
                    <a:pt x="26670" y="812800"/>
                  </a:lnTo>
                  <a:close/>
                </a:path>
                <a:path w="26670" h="1084579">
                  <a:moveTo>
                    <a:pt x="26670" y="806450"/>
                  </a:moveTo>
                  <a:lnTo>
                    <a:pt x="0" y="806450"/>
                  </a:lnTo>
                  <a:lnTo>
                    <a:pt x="0" y="811530"/>
                  </a:lnTo>
                  <a:lnTo>
                    <a:pt x="26670" y="811530"/>
                  </a:lnTo>
                  <a:lnTo>
                    <a:pt x="26670" y="806450"/>
                  </a:lnTo>
                  <a:close/>
                </a:path>
                <a:path w="26670" h="1084579">
                  <a:moveTo>
                    <a:pt x="26670" y="800099"/>
                  </a:moveTo>
                  <a:lnTo>
                    <a:pt x="0" y="800099"/>
                  </a:lnTo>
                  <a:lnTo>
                    <a:pt x="0" y="805180"/>
                  </a:lnTo>
                  <a:lnTo>
                    <a:pt x="26670" y="805180"/>
                  </a:lnTo>
                  <a:lnTo>
                    <a:pt x="26670" y="800099"/>
                  </a:lnTo>
                  <a:close/>
                </a:path>
                <a:path w="26670" h="1084579">
                  <a:moveTo>
                    <a:pt x="26670" y="793749"/>
                  </a:moveTo>
                  <a:lnTo>
                    <a:pt x="0" y="793749"/>
                  </a:lnTo>
                  <a:lnTo>
                    <a:pt x="0" y="798830"/>
                  </a:lnTo>
                  <a:lnTo>
                    <a:pt x="26670" y="798830"/>
                  </a:lnTo>
                  <a:lnTo>
                    <a:pt x="26670" y="793749"/>
                  </a:lnTo>
                  <a:close/>
                </a:path>
                <a:path w="26670" h="1084579">
                  <a:moveTo>
                    <a:pt x="26670" y="787399"/>
                  </a:moveTo>
                  <a:lnTo>
                    <a:pt x="0" y="787399"/>
                  </a:lnTo>
                  <a:lnTo>
                    <a:pt x="0" y="792480"/>
                  </a:lnTo>
                  <a:lnTo>
                    <a:pt x="26670" y="792480"/>
                  </a:lnTo>
                  <a:lnTo>
                    <a:pt x="26670" y="787399"/>
                  </a:lnTo>
                  <a:close/>
                </a:path>
                <a:path w="26670" h="1084579">
                  <a:moveTo>
                    <a:pt x="26670" y="781049"/>
                  </a:moveTo>
                  <a:lnTo>
                    <a:pt x="0" y="781049"/>
                  </a:lnTo>
                  <a:lnTo>
                    <a:pt x="0" y="786130"/>
                  </a:lnTo>
                  <a:lnTo>
                    <a:pt x="26670" y="786130"/>
                  </a:lnTo>
                  <a:lnTo>
                    <a:pt x="26670" y="781049"/>
                  </a:lnTo>
                  <a:close/>
                </a:path>
                <a:path w="26670" h="1084579">
                  <a:moveTo>
                    <a:pt x="26670" y="774699"/>
                  </a:moveTo>
                  <a:lnTo>
                    <a:pt x="0" y="774699"/>
                  </a:lnTo>
                  <a:lnTo>
                    <a:pt x="0" y="779780"/>
                  </a:lnTo>
                  <a:lnTo>
                    <a:pt x="26670" y="779780"/>
                  </a:lnTo>
                  <a:lnTo>
                    <a:pt x="26670" y="774699"/>
                  </a:lnTo>
                  <a:close/>
                </a:path>
                <a:path w="26670" h="1084579">
                  <a:moveTo>
                    <a:pt x="26670" y="768349"/>
                  </a:moveTo>
                  <a:lnTo>
                    <a:pt x="0" y="768349"/>
                  </a:lnTo>
                  <a:lnTo>
                    <a:pt x="0" y="773430"/>
                  </a:lnTo>
                  <a:lnTo>
                    <a:pt x="26670" y="773430"/>
                  </a:lnTo>
                  <a:lnTo>
                    <a:pt x="26670" y="768349"/>
                  </a:lnTo>
                  <a:close/>
                </a:path>
                <a:path w="26670" h="1084579">
                  <a:moveTo>
                    <a:pt x="26670" y="762000"/>
                  </a:moveTo>
                  <a:lnTo>
                    <a:pt x="0" y="762000"/>
                  </a:lnTo>
                  <a:lnTo>
                    <a:pt x="0" y="767080"/>
                  </a:lnTo>
                  <a:lnTo>
                    <a:pt x="26670" y="767080"/>
                  </a:lnTo>
                  <a:lnTo>
                    <a:pt x="26670" y="762000"/>
                  </a:lnTo>
                  <a:close/>
                </a:path>
                <a:path w="26670" h="1084579">
                  <a:moveTo>
                    <a:pt x="26670" y="755649"/>
                  </a:moveTo>
                  <a:lnTo>
                    <a:pt x="0" y="755649"/>
                  </a:lnTo>
                  <a:lnTo>
                    <a:pt x="0" y="760730"/>
                  </a:lnTo>
                  <a:lnTo>
                    <a:pt x="26670" y="760730"/>
                  </a:lnTo>
                  <a:lnTo>
                    <a:pt x="26670" y="755649"/>
                  </a:lnTo>
                  <a:close/>
                </a:path>
                <a:path w="26670" h="1084579">
                  <a:moveTo>
                    <a:pt x="26670" y="749299"/>
                  </a:moveTo>
                  <a:lnTo>
                    <a:pt x="0" y="749299"/>
                  </a:lnTo>
                  <a:lnTo>
                    <a:pt x="0" y="754380"/>
                  </a:lnTo>
                  <a:lnTo>
                    <a:pt x="26670" y="754380"/>
                  </a:lnTo>
                  <a:lnTo>
                    <a:pt x="26670" y="749299"/>
                  </a:lnTo>
                  <a:close/>
                </a:path>
                <a:path w="26670" h="1084579">
                  <a:moveTo>
                    <a:pt x="26670" y="744219"/>
                  </a:moveTo>
                  <a:lnTo>
                    <a:pt x="0" y="744219"/>
                  </a:lnTo>
                  <a:lnTo>
                    <a:pt x="0" y="748030"/>
                  </a:lnTo>
                  <a:lnTo>
                    <a:pt x="26670" y="748030"/>
                  </a:lnTo>
                  <a:lnTo>
                    <a:pt x="26670" y="744219"/>
                  </a:lnTo>
                  <a:close/>
                </a:path>
              </a:pathLst>
            </a:custGeom>
            <a:solidFill>
              <a:srgbClr val="1342CF"/>
            </a:solidFill>
          </p:spPr>
          <p:txBody>
            <a:bodyPr wrap="square" lIns="0" tIns="0" rIns="0" bIns="0" rtlCol="0"/>
            <a:lstStyle/>
            <a:p>
              <a:endParaRPr/>
            </a:p>
          </p:txBody>
        </p:sp>
        <p:sp>
          <p:nvSpPr>
            <p:cNvPr id="498" name="object 498"/>
            <p:cNvSpPr/>
            <p:nvPr/>
          </p:nvSpPr>
          <p:spPr>
            <a:xfrm>
              <a:off x="4965700" y="5295900"/>
              <a:ext cx="25400" cy="1088390"/>
            </a:xfrm>
            <a:custGeom>
              <a:avLst/>
              <a:gdLst/>
              <a:ahLst/>
              <a:cxnLst/>
              <a:rect l="l" t="t" r="r" b="b"/>
              <a:pathLst>
                <a:path w="25400" h="1088389">
                  <a:moveTo>
                    <a:pt x="6350" y="0"/>
                  </a:moveTo>
                  <a:lnTo>
                    <a:pt x="0" y="0"/>
                  </a:lnTo>
                  <a:lnTo>
                    <a:pt x="0" y="3809"/>
                  </a:lnTo>
                  <a:lnTo>
                    <a:pt x="21589" y="3809"/>
                  </a:lnTo>
                  <a:lnTo>
                    <a:pt x="21589" y="2540"/>
                  </a:lnTo>
                  <a:lnTo>
                    <a:pt x="13970" y="2540"/>
                  </a:lnTo>
                  <a:lnTo>
                    <a:pt x="13970" y="1270"/>
                  </a:lnTo>
                  <a:lnTo>
                    <a:pt x="6350" y="1270"/>
                  </a:lnTo>
                  <a:lnTo>
                    <a:pt x="6350" y="0"/>
                  </a:lnTo>
                  <a:close/>
                </a:path>
                <a:path w="25400" h="1088389">
                  <a:moveTo>
                    <a:pt x="25400" y="3810"/>
                  </a:moveTo>
                  <a:lnTo>
                    <a:pt x="0" y="3810"/>
                  </a:lnTo>
                  <a:lnTo>
                    <a:pt x="0" y="16509"/>
                  </a:lnTo>
                  <a:lnTo>
                    <a:pt x="25400" y="16509"/>
                  </a:lnTo>
                  <a:lnTo>
                    <a:pt x="25400" y="3810"/>
                  </a:lnTo>
                  <a:close/>
                </a:path>
                <a:path w="25400" h="1088389">
                  <a:moveTo>
                    <a:pt x="25400" y="16510"/>
                  </a:moveTo>
                  <a:lnTo>
                    <a:pt x="0" y="16510"/>
                  </a:lnTo>
                  <a:lnTo>
                    <a:pt x="0" y="22859"/>
                  </a:lnTo>
                  <a:lnTo>
                    <a:pt x="25400" y="22859"/>
                  </a:lnTo>
                  <a:lnTo>
                    <a:pt x="25400" y="16510"/>
                  </a:lnTo>
                  <a:close/>
                </a:path>
                <a:path w="25400" h="1088389">
                  <a:moveTo>
                    <a:pt x="25400" y="22860"/>
                  </a:moveTo>
                  <a:lnTo>
                    <a:pt x="0" y="22860"/>
                  </a:lnTo>
                  <a:lnTo>
                    <a:pt x="0" y="29209"/>
                  </a:lnTo>
                  <a:lnTo>
                    <a:pt x="25400" y="29209"/>
                  </a:lnTo>
                  <a:lnTo>
                    <a:pt x="25400" y="22860"/>
                  </a:lnTo>
                  <a:close/>
                </a:path>
                <a:path w="25400" h="1088389">
                  <a:moveTo>
                    <a:pt x="25400" y="29210"/>
                  </a:moveTo>
                  <a:lnTo>
                    <a:pt x="0" y="29210"/>
                  </a:lnTo>
                  <a:lnTo>
                    <a:pt x="0" y="35559"/>
                  </a:lnTo>
                  <a:lnTo>
                    <a:pt x="25400" y="35559"/>
                  </a:lnTo>
                  <a:lnTo>
                    <a:pt x="25400" y="29210"/>
                  </a:lnTo>
                  <a:close/>
                </a:path>
                <a:path w="25400" h="1088389">
                  <a:moveTo>
                    <a:pt x="25400" y="35560"/>
                  </a:moveTo>
                  <a:lnTo>
                    <a:pt x="0" y="35560"/>
                  </a:lnTo>
                  <a:lnTo>
                    <a:pt x="0" y="41909"/>
                  </a:lnTo>
                  <a:lnTo>
                    <a:pt x="25400" y="41909"/>
                  </a:lnTo>
                  <a:lnTo>
                    <a:pt x="25400" y="35560"/>
                  </a:lnTo>
                  <a:close/>
                </a:path>
                <a:path w="25400" h="1088389">
                  <a:moveTo>
                    <a:pt x="25400" y="41910"/>
                  </a:moveTo>
                  <a:lnTo>
                    <a:pt x="0" y="41910"/>
                  </a:lnTo>
                  <a:lnTo>
                    <a:pt x="0" y="48259"/>
                  </a:lnTo>
                  <a:lnTo>
                    <a:pt x="25400" y="48259"/>
                  </a:lnTo>
                  <a:lnTo>
                    <a:pt x="25400" y="41910"/>
                  </a:lnTo>
                  <a:close/>
                </a:path>
                <a:path w="25400" h="1088389">
                  <a:moveTo>
                    <a:pt x="25400" y="48260"/>
                  </a:moveTo>
                  <a:lnTo>
                    <a:pt x="0" y="48260"/>
                  </a:lnTo>
                  <a:lnTo>
                    <a:pt x="0" y="52069"/>
                  </a:lnTo>
                  <a:lnTo>
                    <a:pt x="25400" y="52069"/>
                  </a:lnTo>
                  <a:lnTo>
                    <a:pt x="25400" y="48260"/>
                  </a:lnTo>
                  <a:close/>
                </a:path>
                <a:path w="25400" h="1088389">
                  <a:moveTo>
                    <a:pt x="25400" y="52070"/>
                  </a:moveTo>
                  <a:lnTo>
                    <a:pt x="0" y="52070"/>
                  </a:lnTo>
                  <a:lnTo>
                    <a:pt x="0" y="60959"/>
                  </a:lnTo>
                  <a:lnTo>
                    <a:pt x="25400" y="60959"/>
                  </a:lnTo>
                  <a:lnTo>
                    <a:pt x="25400" y="52070"/>
                  </a:lnTo>
                  <a:close/>
                </a:path>
                <a:path w="25400" h="1088389">
                  <a:moveTo>
                    <a:pt x="25400" y="60960"/>
                  </a:moveTo>
                  <a:lnTo>
                    <a:pt x="0" y="60960"/>
                  </a:lnTo>
                  <a:lnTo>
                    <a:pt x="0" y="67309"/>
                  </a:lnTo>
                  <a:lnTo>
                    <a:pt x="25400" y="67309"/>
                  </a:lnTo>
                  <a:lnTo>
                    <a:pt x="25400" y="60960"/>
                  </a:lnTo>
                  <a:close/>
                </a:path>
                <a:path w="25400" h="1088389">
                  <a:moveTo>
                    <a:pt x="25400" y="67310"/>
                  </a:moveTo>
                  <a:lnTo>
                    <a:pt x="0" y="67310"/>
                  </a:lnTo>
                  <a:lnTo>
                    <a:pt x="0" y="73659"/>
                  </a:lnTo>
                  <a:lnTo>
                    <a:pt x="25400" y="73659"/>
                  </a:lnTo>
                  <a:lnTo>
                    <a:pt x="25400" y="67310"/>
                  </a:lnTo>
                  <a:close/>
                </a:path>
                <a:path w="25400" h="1088389">
                  <a:moveTo>
                    <a:pt x="25400" y="73660"/>
                  </a:moveTo>
                  <a:lnTo>
                    <a:pt x="0" y="73660"/>
                  </a:lnTo>
                  <a:lnTo>
                    <a:pt x="0" y="80009"/>
                  </a:lnTo>
                  <a:lnTo>
                    <a:pt x="25400" y="80009"/>
                  </a:lnTo>
                  <a:lnTo>
                    <a:pt x="25400" y="73660"/>
                  </a:lnTo>
                  <a:close/>
                </a:path>
                <a:path w="25400" h="1088389">
                  <a:moveTo>
                    <a:pt x="25400" y="80010"/>
                  </a:moveTo>
                  <a:lnTo>
                    <a:pt x="0" y="80010"/>
                  </a:lnTo>
                  <a:lnTo>
                    <a:pt x="0" y="86359"/>
                  </a:lnTo>
                  <a:lnTo>
                    <a:pt x="25400" y="86359"/>
                  </a:lnTo>
                  <a:lnTo>
                    <a:pt x="25400" y="80010"/>
                  </a:lnTo>
                  <a:close/>
                </a:path>
                <a:path w="25400" h="1088389">
                  <a:moveTo>
                    <a:pt x="25400" y="86360"/>
                  </a:moveTo>
                  <a:lnTo>
                    <a:pt x="0" y="86360"/>
                  </a:lnTo>
                  <a:lnTo>
                    <a:pt x="0" y="92709"/>
                  </a:lnTo>
                  <a:lnTo>
                    <a:pt x="25400" y="92709"/>
                  </a:lnTo>
                  <a:lnTo>
                    <a:pt x="25400" y="86360"/>
                  </a:lnTo>
                  <a:close/>
                </a:path>
                <a:path w="25400" h="1088389">
                  <a:moveTo>
                    <a:pt x="25400" y="92710"/>
                  </a:moveTo>
                  <a:lnTo>
                    <a:pt x="0" y="92710"/>
                  </a:lnTo>
                  <a:lnTo>
                    <a:pt x="0" y="99059"/>
                  </a:lnTo>
                  <a:lnTo>
                    <a:pt x="25400" y="99059"/>
                  </a:lnTo>
                  <a:lnTo>
                    <a:pt x="25400" y="92710"/>
                  </a:lnTo>
                  <a:close/>
                </a:path>
                <a:path w="25400" h="1088389">
                  <a:moveTo>
                    <a:pt x="25400" y="99060"/>
                  </a:moveTo>
                  <a:lnTo>
                    <a:pt x="0" y="99060"/>
                  </a:lnTo>
                  <a:lnTo>
                    <a:pt x="0" y="105409"/>
                  </a:lnTo>
                  <a:lnTo>
                    <a:pt x="25400" y="105409"/>
                  </a:lnTo>
                  <a:lnTo>
                    <a:pt x="25400" y="99060"/>
                  </a:lnTo>
                  <a:close/>
                </a:path>
                <a:path w="25400" h="1088389">
                  <a:moveTo>
                    <a:pt x="25400" y="105410"/>
                  </a:moveTo>
                  <a:lnTo>
                    <a:pt x="0" y="105410"/>
                  </a:lnTo>
                  <a:lnTo>
                    <a:pt x="0" y="118109"/>
                  </a:lnTo>
                  <a:lnTo>
                    <a:pt x="25400" y="118109"/>
                  </a:lnTo>
                  <a:lnTo>
                    <a:pt x="25400" y="105410"/>
                  </a:lnTo>
                  <a:close/>
                </a:path>
                <a:path w="25400" h="1088389">
                  <a:moveTo>
                    <a:pt x="25400" y="118110"/>
                  </a:moveTo>
                  <a:lnTo>
                    <a:pt x="0" y="118110"/>
                  </a:lnTo>
                  <a:lnTo>
                    <a:pt x="0" y="143509"/>
                  </a:lnTo>
                  <a:lnTo>
                    <a:pt x="25400" y="143509"/>
                  </a:lnTo>
                  <a:lnTo>
                    <a:pt x="25400" y="118110"/>
                  </a:lnTo>
                  <a:close/>
                </a:path>
                <a:path w="25400" h="1088389">
                  <a:moveTo>
                    <a:pt x="25400" y="143510"/>
                  </a:moveTo>
                  <a:lnTo>
                    <a:pt x="0" y="143510"/>
                  </a:lnTo>
                  <a:lnTo>
                    <a:pt x="0" y="156209"/>
                  </a:lnTo>
                  <a:lnTo>
                    <a:pt x="25400" y="156209"/>
                  </a:lnTo>
                  <a:lnTo>
                    <a:pt x="25400" y="143510"/>
                  </a:lnTo>
                  <a:close/>
                </a:path>
                <a:path w="25400" h="1088389">
                  <a:moveTo>
                    <a:pt x="25400" y="156210"/>
                  </a:moveTo>
                  <a:lnTo>
                    <a:pt x="0" y="156210"/>
                  </a:lnTo>
                  <a:lnTo>
                    <a:pt x="0" y="162559"/>
                  </a:lnTo>
                  <a:lnTo>
                    <a:pt x="25400" y="162559"/>
                  </a:lnTo>
                  <a:lnTo>
                    <a:pt x="25400" y="156210"/>
                  </a:lnTo>
                  <a:close/>
                </a:path>
                <a:path w="25400" h="1088389">
                  <a:moveTo>
                    <a:pt x="25400" y="162560"/>
                  </a:moveTo>
                  <a:lnTo>
                    <a:pt x="0" y="162560"/>
                  </a:lnTo>
                  <a:lnTo>
                    <a:pt x="0" y="168909"/>
                  </a:lnTo>
                  <a:lnTo>
                    <a:pt x="25400" y="168909"/>
                  </a:lnTo>
                  <a:lnTo>
                    <a:pt x="25400" y="162560"/>
                  </a:lnTo>
                  <a:close/>
                </a:path>
                <a:path w="25400" h="1088389">
                  <a:moveTo>
                    <a:pt x="25400" y="168910"/>
                  </a:moveTo>
                  <a:lnTo>
                    <a:pt x="0" y="168910"/>
                  </a:lnTo>
                  <a:lnTo>
                    <a:pt x="0" y="175259"/>
                  </a:lnTo>
                  <a:lnTo>
                    <a:pt x="25400" y="175259"/>
                  </a:lnTo>
                  <a:lnTo>
                    <a:pt x="25400" y="168910"/>
                  </a:lnTo>
                  <a:close/>
                </a:path>
                <a:path w="25400" h="1088389">
                  <a:moveTo>
                    <a:pt x="25400" y="175260"/>
                  </a:moveTo>
                  <a:lnTo>
                    <a:pt x="0" y="175260"/>
                  </a:lnTo>
                  <a:lnTo>
                    <a:pt x="0" y="181609"/>
                  </a:lnTo>
                  <a:lnTo>
                    <a:pt x="25400" y="181609"/>
                  </a:lnTo>
                  <a:lnTo>
                    <a:pt x="25400" y="175260"/>
                  </a:lnTo>
                  <a:close/>
                </a:path>
                <a:path w="25400" h="1088389">
                  <a:moveTo>
                    <a:pt x="25400" y="181610"/>
                  </a:moveTo>
                  <a:lnTo>
                    <a:pt x="0" y="181610"/>
                  </a:lnTo>
                  <a:lnTo>
                    <a:pt x="0" y="187959"/>
                  </a:lnTo>
                  <a:lnTo>
                    <a:pt x="25400" y="187959"/>
                  </a:lnTo>
                  <a:lnTo>
                    <a:pt x="25400" y="181610"/>
                  </a:lnTo>
                  <a:close/>
                </a:path>
                <a:path w="25400" h="1088389">
                  <a:moveTo>
                    <a:pt x="25400" y="189230"/>
                  </a:moveTo>
                  <a:lnTo>
                    <a:pt x="0" y="189230"/>
                  </a:lnTo>
                  <a:lnTo>
                    <a:pt x="0" y="194309"/>
                  </a:lnTo>
                  <a:lnTo>
                    <a:pt x="25400" y="194309"/>
                  </a:lnTo>
                  <a:lnTo>
                    <a:pt x="25400" y="189230"/>
                  </a:lnTo>
                  <a:close/>
                </a:path>
                <a:path w="25400" h="1088389">
                  <a:moveTo>
                    <a:pt x="25400" y="187960"/>
                  </a:moveTo>
                  <a:lnTo>
                    <a:pt x="0" y="187960"/>
                  </a:lnTo>
                  <a:lnTo>
                    <a:pt x="0" y="189230"/>
                  </a:lnTo>
                  <a:lnTo>
                    <a:pt x="25400" y="189230"/>
                  </a:lnTo>
                  <a:lnTo>
                    <a:pt x="25400" y="187960"/>
                  </a:lnTo>
                  <a:close/>
                </a:path>
                <a:path w="25400" h="1088389">
                  <a:moveTo>
                    <a:pt x="25400" y="194310"/>
                  </a:moveTo>
                  <a:lnTo>
                    <a:pt x="0" y="194310"/>
                  </a:lnTo>
                  <a:lnTo>
                    <a:pt x="0" y="200659"/>
                  </a:lnTo>
                  <a:lnTo>
                    <a:pt x="25400" y="200659"/>
                  </a:lnTo>
                  <a:lnTo>
                    <a:pt x="25400" y="194310"/>
                  </a:lnTo>
                  <a:close/>
                </a:path>
                <a:path w="25400" h="1088389">
                  <a:moveTo>
                    <a:pt x="25400" y="200660"/>
                  </a:moveTo>
                  <a:lnTo>
                    <a:pt x="0" y="200660"/>
                  </a:lnTo>
                  <a:lnTo>
                    <a:pt x="0" y="207009"/>
                  </a:lnTo>
                  <a:lnTo>
                    <a:pt x="25400" y="207009"/>
                  </a:lnTo>
                  <a:lnTo>
                    <a:pt x="25400" y="200660"/>
                  </a:lnTo>
                  <a:close/>
                </a:path>
                <a:path w="25400" h="1088389">
                  <a:moveTo>
                    <a:pt x="25400" y="207010"/>
                  </a:moveTo>
                  <a:lnTo>
                    <a:pt x="0" y="207010"/>
                  </a:lnTo>
                  <a:lnTo>
                    <a:pt x="0" y="213359"/>
                  </a:lnTo>
                  <a:lnTo>
                    <a:pt x="25400" y="213359"/>
                  </a:lnTo>
                  <a:lnTo>
                    <a:pt x="25400" y="207010"/>
                  </a:lnTo>
                  <a:close/>
                </a:path>
                <a:path w="25400" h="1088389">
                  <a:moveTo>
                    <a:pt x="25400" y="213360"/>
                  </a:moveTo>
                  <a:lnTo>
                    <a:pt x="0" y="213360"/>
                  </a:lnTo>
                  <a:lnTo>
                    <a:pt x="0" y="219709"/>
                  </a:lnTo>
                  <a:lnTo>
                    <a:pt x="25400" y="219709"/>
                  </a:lnTo>
                  <a:lnTo>
                    <a:pt x="25400" y="213360"/>
                  </a:lnTo>
                  <a:close/>
                </a:path>
                <a:path w="25400" h="1088389">
                  <a:moveTo>
                    <a:pt x="25400" y="219710"/>
                  </a:moveTo>
                  <a:lnTo>
                    <a:pt x="0" y="219710"/>
                  </a:lnTo>
                  <a:lnTo>
                    <a:pt x="0" y="226059"/>
                  </a:lnTo>
                  <a:lnTo>
                    <a:pt x="25400" y="226059"/>
                  </a:lnTo>
                  <a:lnTo>
                    <a:pt x="25400" y="219710"/>
                  </a:lnTo>
                  <a:close/>
                </a:path>
                <a:path w="25400" h="1088389">
                  <a:moveTo>
                    <a:pt x="25400" y="226060"/>
                  </a:moveTo>
                  <a:lnTo>
                    <a:pt x="0" y="226060"/>
                  </a:lnTo>
                  <a:lnTo>
                    <a:pt x="0" y="251459"/>
                  </a:lnTo>
                  <a:lnTo>
                    <a:pt x="25400" y="251459"/>
                  </a:lnTo>
                  <a:lnTo>
                    <a:pt x="25400" y="226060"/>
                  </a:lnTo>
                  <a:close/>
                </a:path>
                <a:path w="25400" h="1088389">
                  <a:moveTo>
                    <a:pt x="25400" y="251460"/>
                  </a:moveTo>
                  <a:lnTo>
                    <a:pt x="0" y="251460"/>
                  </a:lnTo>
                  <a:lnTo>
                    <a:pt x="0" y="257809"/>
                  </a:lnTo>
                  <a:lnTo>
                    <a:pt x="25400" y="257809"/>
                  </a:lnTo>
                  <a:lnTo>
                    <a:pt x="25400" y="251460"/>
                  </a:lnTo>
                  <a:close/>
                </a:path>
                <a:path w="25400" h="1088389">
                  <a:moveTo>
                    <a:pt x="25400" y="257810"/>
                  </a:moveTo>
                  <a:lnTo>
                    <a:pt x="0" y="257810"/>
                  </a:lnTo>
                  <a:lnTo>
                    <a:pt x="0" y="264159"/>
                  </a:lnTo>
                  <a:lnTo>
                    <a:pt x="25400" y="264159"/>
                  </a:lnTo>
                  <a:lnTo>
                    <a:pt x="25400" y="257810"/>
                  </a:lnTo>
                  <a:close/>
                </a:path>
                <a:path w="25400" h="1088389">
                  <a:moveTo>
                    <a:pt x="25400" y="264160"/>
                  </a:moveTo>
                  <a:lnTo>
                    <a:pt x="0" y="264160"/>
                  </a:lnTo>
                  <a:lnTo>
                    <a:pt x="0" y="270509"/>
                  </a:lnTo>
                  <a:lnTo>
                    <a:pt x="25400" y="270509"/>
                  </a:lnTo>
                  <a:lnTo>
                    <a:pt x="25400" y="264160"/>
                  </a:lnTo>
                  <a:close/>
                </a:path>
                <a:path w="25400" h="1088389">
                  <a:moveTo>
                    <a:pt x="25400" y="270510"/>
                  </a:moveTo>
                  <a:lnTo>
                    <a:pt x="0" y="270510"/>
                  </a:lnTo>
                  <a:lnTo>
                    <a:pt x="0" y="274319"/>
                  </a:lnTo>
                  <a:lnTo>
                    <a:pt x="25400" y="274319"/>
                  </a:lnTo>
                  <a:lnTo>
                    <a:pt x="25400" y="270510"/>
                  </a:lnTo>
                  <a:close/>
                </a:path>
                <a:path w="25400" h="1088389">
                  <a:moveTo>
                    <a:pt x="25400" y="274320"/>
                  </a:moveTo>
                  <a:lnTo>
                    <a:pt x="0" y="274320"/>
                  </a:lnTo>
                  <a:lnTo>
                    <a:pt x="0" y="276859"/>
                  </a:lnTo>
                  <a:lnTo>
                    <a:pt x="25400" y="276859"/>
                  </a:lnTo>
                  <a:lnTo>
                    <a:pt x="25400" y="274320"/>
                  </a:lnTo>
                  <a:close/>
                </a:path>
                <a:path w="25400" h="1088389">
                  <a:moveTo>
                    <a:pt x="25400" y="276860"/>
                  </a:moveTo>
                  <a:lnTo>
                    <a:pt x="0" y="276860"/>
                  </a:lnTo>
                  <a:lnTo>
                    <a:pt x="0" y="289559"/>
                  </a:lnTo>
                  <a:lnTo>
                    <a:pt x="25400" y="289559"/>
                  </a:lnTo>
                  <a:lnTo>
                    <a:pt x="25400" y="276860"/>
                  </a:lnTo>
                  <a:close/>
                </a:path>
                <a:path w="25400" h="1088389">
                  <a:moveTo>
                    <a:pt x="25400" y="289560"/>
                  </a:moveTo>
                  <a:lnTo>
                    <a:pt x="0" y="289560"/>
                  </a:lnTo>
                  <a:lnTo>
                    <a:pt x="0" y="295909"/>
                  </a:lnTo>
                  <a:lnTo>
                    <a:pt x="25400" y="295909"/>
                  </a:lnTo>
                  <a:lnTo>
                    <a:pt x="25400" y="289560"/>
                  </a:lnTo>
                  <a:close/>
                </a:path>
                <a:path w="25400" h="1088389">
                  <a:moveTo>
                    <a:pt x="25400" y="295910"/>
                  </a:moveTo>
                  <a:lnTo>
                    <a:pt x="0" y="295910"/>
                  </a:lnTo>
                  <a:lnTo>
                    <a:pt x="0" y="306069"/>
                  </a:lnTo>
                  <a:lnTo>
                    <a:pt x="25400" y="306069"/>
                  </a:lnTo>
                  <a:lnTo>
                    <a:pt x="25400" y="295910"/>
                  </a:lnTo>
                  <a:close/>
                </a:path>
                <a:path w="25400" h="1088389">
                  <a:moveTo>
                    <a:pt x="25400" y="306070"/>
                  </a:moveTo>
                  <a:lnTo>
                    <a:pt x="0" y="306070"/>
                  </a:lnTo>
                  <a:lnTo>
                    <a:pt x="0" y="312419"/>
                  </a:lnTo>
                  <a:lnTo>
                    <a:pt x="25400" y="312419"/>
                  </a:lnTo>
                  <a:lnTo>
                    <a:pt x="25400" y="306070"/>
                  </a:lnTo>
                  <a:close/>
                </a:path>
                <a:path w="25400" h="1088389">
                  <a:moveTo>
                    <a:pt x="25400" y="312420"/>
                  </a:moveTo>
                  <a:lnTo>
                    <a:pt x="0" y="312420"/>
                  </a:lnTo>
                  <a:lnTo>
                    <a:pt x="0" y="321309"/>
                  </a:lnTo>
                  <a:lnTo>
                    <a:pt x="25400" y="321309"/>
                  </a:lnTo>
                  <a:lnTo>
                    <a:pt x="25400" y="312420"/>
                  </a:lnTo>
                  <a:close/>
                </a:path>
                <a:path w="25400" h="1088389">
                  <a:moveTo>
                    <a:pt x="25400" y="321310"/>
                  </a:moveTo>
                  <a:lnTo>
                    <a:pt x="0" y="321310"/>
                  </a:lnTo>
                  <a:lnTo>
                    <a:pt x="0" y="326389"/>
                  </a:lnTo>
                  <a:lnTo>
                    <a:pt x="25400" y="326389"/>
                  </a:lnTo>
                  <a:lnTo>
                    <a:pt x="25400" y="321310"/>
                  </a:lnTo>
                  <a:close/>
                </a:path>
                <a:path w="25400" h="1088389">
                  <a:moveTo>
                    <a:pt x="25400" y="326390"/>
                  </a:moveTo>
                  <a:lnTo>
                    <a:pt x="0" y="326390"/>
                  </a:lnTo>
                  <a:lnTo>
                    <a:pt x="0" y="327659"/>
                  </a:lnTo>
                  <a:lnTo>
                    <a:pt x="25400" y="327659"/>
                  </a:lnTo>
                  <a:lnTo>
                    <a:pt x="25400" y="326390"/>
                  </a:lnTo>
                  <a:close/>
                </a:path>
                <a:path w="25400" h="1088389">
                  <a:moveTo>
                    <a:pt x="25400" y="327660"/>
                  </a:moveTo>
                  <a:lnTo>
                    <a:pt x="0" y="327660"/>
                  </a:lnTo>
                  <a:lnTo>
                    <a:pt x="0" y="334009"/>
                  </a:lnTo>
                  <a:lnTo>
                    <a:pt x="25400" y="334009"/>
                  </a:lnTo>
                  <a:lnTo>
                    <a:pt x="25400" y="327660"/>
                  </a:lnTo>
                  <a:close/>
                </a:path>
                <a:path w="25400" h="1088389">
                  <a:moveTo>
                    <a:pt x="25400" y="334010"/>
                  </a:moveTo>
                  <a:lnTo>
                    <a:pt x="0" y="334010"/>
                  </a:lnTo>
                  <a:lnTo>
                    <a:pt x="0" y="344169"/>
                  </a:lnTo>
                  <a:lnTo>
                    <a:pt x="25400" y="344169"/>
                  </a:lnTo>
                  <a:lnTo>
                    <a:pt x="25400" y="334010"/>
                  </a:lnTo>
                  <a:close/>
                </a:path>
                <a:path w="25400" h="1088389">
                  <a:moveTo>
                    <a:pt x="25400" y="344170"/>
                  </a:moveTo>
                  <a:lnTo>
                    <a:pt x="0" y="344170"/>
                  </a:lnTo>
                  <a:lnTo>
                    <a:pt x="0" y="353059"/>
                  </a:lnTo>
                  <a:lnTo>
                    <a:pt x="25400" y="353059"/>
                  </a:lnTo>
                  <a:lnTo>
                    <a:pt x="25400" y="344170"/>
                  </a:lnTo>
                  <a:close/>
                </a:path>
                <a:path w="25400" h="1088389">
                  <a:moveTo>
                    <a:pt x="25400" y="353060"/>
                  </a:moveTo>
                  <a:lnTo>
                    <a:pt x="0" y="353060"/>
                  </a:lnTo>
                  <a:lnTo>
                    <a:pt x="0" y="391159"/>
                  </a:lnTo>
                  <a:lnTo>
                    <a:pt x="25400" y="391159"/>
                  </a:lnTo>
                  <a:lnTo>
                    <a:pt x="25400" y="353060"/>
                  </a:lnTo>
                  <a:close/>
                </a:path>
                <a:path w="25400" h="1088389">
                  <a:moveTo>
                    <a:pt x="25400" y="391160"/>
                  </a:moveTo>
                  <a:lnTo>
                    <a:pt x="0" y="391160"/>
                  </a:lnTo>
                  <a:lnTo>
                    <a:pt x="0" y="394969"/>
                  </a:lnTo>
                  <a:lnTo>
                    <a:pt x="25400" y="394969"/>
                  </a:lnTo>
                  <a:lnTo>
                    <a:pt x="25400" y="391160"/>
                  </a:lnTo>
                  <a:close/>
                </a:path>
                <a:path w="25400" h="1088389">
                  <a:moveTo>
                    <a:pt x="25400" y="394970"/>
                  </a:moveTo>
                  <a:lnTo>
                    <a:pt x="0" y="394970"/>
                  </a:lnTo>
                  <a:lnTo>
                    <a:pt x="0" y="397509"/>
                  </a:lnTo>
                  <a:lnTo>
                    <a:pt x="25400" y="397509"/>
                  </a:lnTo>
                  <a:lnTo>
                    <a:pt x="25400" y="394970"/>
                  </a:lnTo>
                  <a:close/>
                </a:path>
                <a:path w="25400" h="1088389">
                  <a:moveTo>
                    <a:pt x="25400" y="397510"/>
                  </a:moveTo>
                  <a:lnTo>
                    <a:pt x="0" y="397510"/>
                  </a:lnTo>
                  <a:lnTo>
                    <a:pt x="0" y="403859"/>
                  </a:lnTo>
                  <a:lnTo>
                    <a:pt x="25400" y="403859"/>
                  </a:lnTo>
                  <a:lnTo>
                    <a:pt x="25400" y="397510"/>
                  </a:lnTo>
                  <a:close/>
                </a:path>
                <a:path w="25400" h="1088389">
                  <a:moveTo>
                    <a:pt x="25400" y="403860"/>
                  </a:moveTo>
                  <a:lnTo>
                    <a:pt x="0" y="403860"/>
                  </a:lnTo>
                  <a:lnTo>
                    <a:pt x="0" y="407669"/>
                  </a:lnTo>
                  <a:lnTo>
                    <a:pt x="25400" y="407669"/>
                  </a:lnTo>
                  <a:lnTo>
                    <a:pt x="25400" y="403860"/>
                  </a:lnTo>
                  <a:close/>
                </a:path>
                <a:path w="25400" h="1088389">
                  <a:moveTo>
                    <a:pt x="25400" y="407670"/>
                  </a:moveTo>
                  <a:lnTo>
                    <a:pt x="0" y="407670"/>
                  </a:lnTo>
                  <a:lnTo>
                    <a:pt x="0" y="445769"/>
                  </a:lnTo>
                  <a:lnTo>
                    <a:pt x="25400" y="445769"/>
                  </a:lnTo>
                  <a:lnTo>
                    <a:pt x="25400" y="407670"/>
                  </a:lnTo>
                  <a:close/>
                </a:path>
                <a:path w="25400" h="1088389">
                  <a:moveTo>
                    <a:pt x="25400" y="445770"/>
                  </a:moveTo>
                  <a:lnTo>
                    <a:pt x="0" y="445770"/>
                  </a:lnTo>
                  <a:lnTo>
                    <a:pt x="0" y="454659"/>
                  </a:lnTo>
                  <a:lnTo>
                    <a:pt x="25400" y="454659"/>
                  </a:lnTo>
                  <a:lnTo>
                    <a:pt x="25400" y="445770"/>
                  </a:lnTo>
                  <a:close/>
                </a:path>
                <a:path w="25400" h="1088389">
                  <a:moveTo>
                    <a:pt x="25400" y="454660"/>
                  </a:moveTo>
                  <a:lnTo>
                    <a:pt x="0" y="454660"/>
                  </a:lnTo>
                  <a:lnTo>
                    <a:pt x="0" y="461009"/>
                  </a:lnTo>
                  <a:lnTo>
                    <a:pt x="25400" y="461009"/>
                  </a:lnTo>
                  <a:lnTo>
                    <a:pt x="25400" y="454660"/>
                  </a:lnTo>
                  <a:close/>
                </a:path>
                <a:path w="25400" h="1088389">
                  <a:moveTo>
                    <a:pt x="25400" y="461010"/>
                  </a:moveTo>
                  <a:lnTo>
                    <a:pt x="0" y="461010"/>
                  </a:lnTo>
                  <a:lnTo>
                    <a:pt x="0" y="467359"/>
                  </a:lnTo>
                  <a:lnTo>
                    <a:pt x="25400" y="467359"/>
                  </a:lnTo>
                  <a:lnTo>
                    <a:pt x="25400" y="461010"/>
                  </a:lnTo>
                  <a:close/>
                </a:path>
                <a:path w="25400" h="1088389">
                  <a:moveTo>
                    <a:pt x="25400" y="467360"/>
                  </a:moveTo>
                  <a:lnTo>
                    <a:pt x="0" y="467360"/>
                  </a:lnTo>
                  <a:lnTo>
                    <a:pt x="0" y="471169"/>
                  </a:lnTo>
                  <a:lnTo>
                    <a:pt x="25400" y="471169"/>
                  </a:lnTo>
                  <a:lnTo>
                    <a:pt x="25400" y="467360"/>
                  </a:lnTo>
                  <a:close/>
                </a:path>
                <a:path w="25400" h="1088389">
                  <a:moveTo>
                    <a:pt x="25400" y="471170"/>
                  </a:moveTo>
                  <a:lnTo>
                    <a:pt x="0" y="471170"/>
                  </a:lnTo>
                  <a:lnTo>
                    <a:pt x="0" y="477519"/>
                  </a:lnTo>
                  <a:lnTo>
                    <a:pt x="25400" y="477519"/>
                  </a:lnTo>
                  <a:lnTo>
                    <a:pt x="25400" y="471170"/>
                  </a:lnTo>
                  <a:close/>
                </a:path>
                <a:path w="25400" h="1088389">
                  <a:moveTo>
                    <a:pt x="25400" y="477520"/>
                  </a:moveTo>
                  <a:lnTo>
                    <a:pt x="0" y="477520"/>
                  </a:lnTo>
                  <a:lnTo>
                    <a:pt x="0" y="480059"/>
                  </a:lnTo>
                  <a:lnTo>
                    <a:pt x="25400" y="480059"/>
                  </a:lnTo>
                  <a:lnTo>
                    <a:pt x="25400" y="477520"/>
                  </a:lnTo>
                  <a:close/>
                </a:path>
                <a:path w="25400" h="1088389">
                  <a:moveTo>
                    <a:pt x="25400" y="480060"/>
                  </a:moveTo>
                  <a:lnTo>
                    <a:pt x="0" y="480060"/>
                  </a:lnTo>
                  <a:lnTo>
                    <a:pt x="0" y="483869"/>
                  </a:lnTo>
                  <a:lnTo>
                    <a:pt x="25400" y="483869"/>
                  </a:lnTo>
                  <a:lnTo>
                    <a:pt x="25400" y="480060"/>
                  </a:lnTo>
                  <a:close/>
                </a:path>
                <a:path w="25400" h="1088389">
                  <a:moveTo>
                    <a:pt x="25400" y="483870"/>
                  </a:moveTo>
                  <a:lnTo>
                    <a:pt x="0" y="483870"/>
                  </a:lnTo>
                  <a:lnTo>
                    <a:pt x="0" y="486409"/>
                  </a:lnTo>
                  <a:lnTo>
                    <a:pt x="25400" y="486409"/>
                  </a:lnTo>
                  <a:lnTo>
                    <a:pt x="25400" y="483870"/>
                  </a:lnTo>
                  <a:close/>
                </a:path>
                <a:path w="25400" h="1088389">
                  <a:moveTo>
                    <a:pt x="25400" y="486410"/>
                  </a:moveTo>
                  <a:lnTo>
                    <a:pt x="0" y="486410"/>
                  </a:lnTo>
                  <a:lnTo>
                    <a:pt x="0" y="492759"/>
                  </a:lnTo>
                  <a:lnTo>
                    <a:pt x="25400" y="492759"/>
                  </a:lnTo>
                  <a:lnTo>
                    <a:pt x="25400" y="486410"/>
                  </a:lnTo>
                  <a:close/>
                </a:path>
                <a:path w="25400" h="1088389">
                  <a:moveTo>
                    <a:pt x="25400" y="492760"/>
                  </a:moveTo>
                  <a:lnTo>
                    <a:pt x="0" y="492760"/>
                  </a:lnTo>
                  <a:lnTo>
                    <a:pt x="0" y="518159"/>
                  </a:lnTo>
                  <a:lnTo>
                    <a:pt x="25400" y="518159"/>
                  </a:lnTo>
                  <a:lnTo>
                    <a:pt x="25400" y="492760"/>
                  </a:lnTo>
                  <a:close/>
                </a:path>
                <a:path w="25400" h="1088389">
                  <a:moveTo>
                    <a:pt x="25400" y="518160"/>
                  </a:moveTo>
                  <a:lnTo>
                    <a:pt x="0" y="518160"/>
                  </a:lnTo>
                  <a:lnTo>
                    <a:pt x="0" y="524510"/>
                  </a:lnTo>
                  <a:lnTo>
                    <a:pt x="25400" y="524510"/>
                  </a:lnTo>
                  <a:lnTo>
                    <a:pt x="25400" y="518160"/>
                  </a:lnTo>
                  <a:close/>
                </a:path>
                <a:path w="25400" h="1088389">
                  <a:moveTo>
                    <a:pt x="25400" y="524510"/>
                  </a:moveTo>
                  <a:lnTo>
                    <a:pt x="0" y="524510"/>
                  </a:lnTo>
                  <a:lnTo>
                    <a:pt x="0" y="537210"/>
                  </a:lnTo>
                  <a:lnTo>
                    <a:pt x="25400" y="537210"/>
                  </a:lnTo>
                  <a:lnTo>
                    <a:pt x="25400" y="524510"/>
                  </a:lnTo>
                  <a:close/>
                </a:path>
                <a:path w="25400" h="1088389">
                  <a:moveTo>
                    <a:pt x="25400" y="537210"/>
                  </a:moveTo>
                  <a:lnTo>
                    <a:pt x="0" y="537210"/>
                  </a:lnTo>
                  <a:lnTo>
                    <a:pt x="0" y="553719"/>
                  </a:lnTo>
                  <a:lnTo>
                    <a:pt x="25400" y="553719"/>
                  </a:lnTo>
                  <a:lnTo>
                    <a:pt x="25400" y="537210"/>
                  </a:lnTo>
                  <a:close/>
                </a:path>
                <a:path w="25400" h="1088389">
                  <a:moveTo>
                    <a:pt x="25400" y="553720"/>
                  </a:moveTo>
                  <a:lnTo>
                    <a:pt x="0" y="553720"/>
                  </a:lnTo>
                  <a:lnTo>
                    <a:pt x="0" y="556260"/>
                  </a:lnTo>
                  <a:lnTo>
                    <a:pt x="25400" y="556260"/>
                  </a:lnTo>
                  <a:lnTo>
                    <a:pt x="25400" y="553720"/>
                  </a:lnTo>
                  <a:close/>
                </a:path>
                <a:path w="25400" h="1088389">
                  <a:moveTo>
                    <a:pt x="25400" y="556260"/>
                  </a:moveTo>
                  <a:lnTo>
                    <a:pt x="0" y="556260"/>
                  </a:lnTo>
                  <a:lnTo>
                    <a:pt x="0" y="560069"/>
                  </a:lnTo>
                  <a:lnTo>
                    <a:pt x="25400" y="560069"/>
                  </a:lnTo>
                  <a:lnTo>
                    <a:pt x="25400" y="556260"/>
                  </a:lnTo>
                  <a:close/>
                </a:path>
                <a:path w="25400" h="1088389">
                  <a:moveTo>
                    <a:pt x="25400" y="560070"/>
                  </a:moveTo>
                  <a:lnTo>
                    <a:pt x="0" y="560070"/>
                  </a:lnTo>
                  <a:lnTo>
                    <a:pt x="0" y="562609"/>
                  </a:lnTo>
                  <a:lnTo>
                    <a:pt x="25400" y="562609"/>
                  </a:lnTo>
                  <a:lnTo>
                    <a:pt x="25400" y="560070"/>
                  </a:lnTo>
                  <a:close/>
                </a:path>
                <a:path w="25400" h="1088389">
                  <a:moveTo>
                    <a:pt x="25400" y="562610"/>
                  </a:moveTo>
                  <a:lnTo>
                    <a:pt x="0" y="562610"/>
                  </a:lnTo>
                  <a:lnTo>
                    <a:pt x="0" y="566419"/>
                  </a:lnTo>
                  <a:lnTo>
                    <a:pt x="25400" y="566419"/>
                  </a:lnTo>
                  <a:lnTo>
                    <a:pt x="25400" y="562610"/>
                  </a:lnTo>
                  <a:close/>
                </a:path>
                <a:path w="25400" h="1088389">
                  <a:moveTo>
                    <a:pt x="25400" y="566420"/>
                  </a:moveTo>
                  <a:lnTo>
                    <a:pt x="0" y="566420"/>
                  </a:lnTo>
                  <a:lnTo>
                    <a:pt x="0" y="572769"/>
                  </a:lnTo>
                  <a:lnTo>
                    <a:pt x="25400" y="572769"/>
                  </a:lnTo>
                  <a:lnTo>
                    <a:pt x="25400" y="566420"/>
                  </a:lnTo>
                  <a:close/>
                </a:path>
                <a:path w="25400" h="1088389">
                  <a:moveTo>
                    <a:pt x="25400" y="572770"/>
                  </a:moveTo>
                  <a:lnTo>
                    <a:pt x="0" y="572770"/>
                  </a:lnTo>
                  <a:lnTo>
                    <a:pt x="0" y="581660"/>
                  </a:lnTo>
                  <a:lnTo>
                    <a:pt x="25400" y="581660"/>
                  </a:lnTo>
                  <a:lnTo>
                    <a:pt x="25400" y="572770"/>
                  </a:lnTo>
                  <a:close/>
                </a:path>
                <a:path w="25400" h="1088389">
                  <a:moveTo>
                    <a:pt x="25400" y="581660"/>
                  </a:moveTo>
                  <a:lnTo>
                    <a:pt x="0" y="581660"/>
                  </a:lnTo>
                  <a:lnTo>
                    <a:pt x="0" y="594360"/>
                  </a:lnTo>
                  <a:lnTo>
                    <a:pt x="25400" y="594360"/>
                  </a:lnTo>
                  <a:lnTo>
                    <a:pt x="25400" y="581660"/>
                  </a:lnTo>
                  <a:close/>
                </a:path>
                <a:path w="25400" h="1088389">
                  <a:moveTo>
                    <a:pt x="25400" y="594360"/>
                  </a:moveTo>
                  <a:lnTo>
                    <a:pt x="0" y="594360"/>
                  </a:lnTo>
                  <a:lnTo>
                    <a:pt x="0" y="604519"/>
                  </a:lnTo>
                  <a:lnTo>
                    <a:pt x="25400" y="604519"/>
                  </a:lnTo>
                  <a:lnTo>
                    <a:pt x="25400" y="594360"/>
                  </a:lnTo>
                  <a:close/>
                </a:path>
                <a:path w="25400" h="1088389">
                  <a:moveTo>
                    <a:pt x="25400" y="604520"/>
                  </a:moveTo>
                  <a:lnTo>
                    <a:pt x="0" y="604520"/>
                  </a:lnTo>
                  <a:lnTo>
                    <a:pt x="0" y="607060"/>
                  </a:lnTo>
                  <a:lnTo>
                    <a:pt x="25400" y="607060"/>
                  </a:lnTo>
                  <a:lnTo>
                    <a:pt x="25400" y="604520"/>
                  </a:lnTo>
                  <a:close/>
                </a:path>
                <a:path w="25400" h="1088389">
                  <a:moveTo>
                    <a:pt x="25400" y="607060"/>
                  </a:moveTo>
                  <a:lnTo>
                    <a:pt x="0" y="607060"/>
                  </a:lnTo>
                  <a:lnTo>
                    <a:pt x="0" y="613410"/>
                  </a:lnTo>
                  <a:lnTo>
                    <a:pt x="25400" y="613410"/>
                  </a:lnTo>
                  <a:lnTo>
                    <a:pt x="25400" y="607060"/>
                  </a:lnTo>
                  <a:close/>
                </a:path>
                <a:path w="25400" h="1088389">
                  <a:moveTo>
                    <a:pt x="25400" y="613410"/>
                  </a:moveTo>
                  <a:lnTo>
                    <a:pt x="0" y="613410"/>
                  </a:lnTo>
                  <a:lnTo>
                    <a:pt x="0" y="617219"/>
                  </a:lnTo>
                  <a:lnTo>
                    <a:pt x="25400" y="617219"/>
                  </a:lnTo>
                  <a:lnTo>
                    <a:pt x="25400" y="613410"/>
                  </a:lnTo>
                  <a:close/>
                </a:path>
                <a:path w="25400" h="1088389">
                  <a:moveTo>
                    <a:pt x="25400" y="617220"/>
                  </a:moveTo>
                  <a:lnTo>
                    <a:pt x="0" y="617220"/>
                  </a:lnTo>
                  <a:lnTo>
                    <a:pt x="0" y="623569"/>
                  </a:lnTo>
                  <a:lnTo>
                    <a:pt x="25400" y="623569"/>
                  </a:lnTo>
                  <a:lnTo>
                    <a:pt x="25400" y="617220"/>
                  </a:lnTo>
                  <a:close/>
                </a:path>
                <a:path w="25400" h="1088389">
                  <a:moveTo>
                    <a:pt x="25400" y="623570"/>
                  </a:moveTo>
                  <a:lnTo>
                    <a:pt x="0" y="623570"/>
                  </a:lnTo>
                  <a:lnTo>
                    <a:pt x="0" y="626110"/>
                  </a:lnTo>
                  <a:lnTo>
                    <a:pt x="25400" y="626110"/>
                  </a:lnTo>
                  <a:lnTo>
                    <a:pt x="25400" y="623570"/>
                  </a:lnTo>
                  <a:close/>
                </a:path>
                <a:path w="25400" h="1088389">
                  <a:moveTo>
                    <a:pt x="25400" y="626110"/>
                  </a:moveTo>
                  <a:lnTo>
                    <a:pt x="0" y="626110"/>
                  </a:lnTo>
                  <a:lnTo>
                    <a:pt x="0" y="629919"/>
                  </a:lnTo>
                  <a:lnTo>
                    <a:pt x="25400" y="629919"/>
                  </a:lnTo>
                  <a:lnTo>
                    <a:pt x="25400" y="626110"/>
                  </a:lnTo>
                  <a:close/>
                </a:path>
                <a:path w="25400" h="1088389">
                  <a:moveTo>
                    <a:pt x="25400" y="629920"/>
                  </a:moveTo>
                  <a:lnTo>
                    <a:pt x="0" y="629920"/>
                  </a:lnTo>
                  <a:lnTo>
                    <a:pt x="0" y="632460"/>
                  </a:lnTo>
                  <a:lnTo>
                    <a:pt x="25400" y="632460"/>
                  </a:lnTo>
                  <a:lnTo>
                    <a:pt x="25400" y="629920"/>
                  </a:lnTo>
                  <a:close/>
                </a:path>
                <a:path w="25400" h="1088389">
                  <a:moveTo>
                    <a:pt x="25400" y="632460"/>
                  </a:moveTo>
                  <a:lnTo>
                    <a:pt x="0" y="632460"/>
                  </a:lnTo>
                  <a:lnTo>
                    <a:pt x="0" y="638810"/>
                  </a:lnTo>
                  <a:lnTo>
                    <a:pt x="25400" y="638810"/>
                  </a:lnTo>
                  <a:lnTo>
                    <a:pt x="25400" y="632460"/>
                  </a:lnTo>
                  <a:close/>
                </a:path>
                <a:path w="25400" h="1088389">
                  <a:moveTo>
                    <a:pt x="25400" y="638810"/>
                  </a:moveTo>
                  <a:lnTo>
                    <a:pt x="0" y="638810"/>
                  </a:lnTo>
                  <a:lnTo>
                    <a:pt x="0" y="657860"/>
                  </a:lnTo>
                  <a:lnTo>
                    <a:pt x="25400" y="657860"/>
                  </a:lnTo>
                  <a:lnTo>
                    <a:pt x="25400" y="638810"/>
                  </a:lnTo>
                  <a:close/>
                </a:path>
                <a:path w="25400" h="1088389">
                  <a:moveTo>
                    <a:pt x="25400" y="657860"/>
                  </a:moveTo>
                  <a:lnTo>
                    <a:pt x="0" y="657860"/>
                  </a:lnTo>
                  <a:lnTo>
                    <a:pt x="0" y="661669"/>
                  </a:lnTo>
                  <a:lnTo>
                    <a:pt x="25400" y="661669"/>
                  </a:lnTo>
                  <a:lnTo>
                    <a:pt x="25400" y="657860"/>
                  </a:lnTo>
                  <a:close/>
                </a:path>
                <a:path w="25400" h="1088389">
                  <a:moveTo>
                    <a:pt x="25400" y="661670"/>
                  </a:moveTo>
                  <a:lnTo>
                    <a:pt x="0" y="661670"/>
                  </a:lnTo>
                  <a:lnTo>
                    <a:pt x="0" y="674369"/>
                  </a:lnTo>
                  <a:lnTo>
                    <a:pt x="25400" y="674369"/>
                  </a:lnTo>
                  <a:lnTo>
                    <a:pt x="25400" y="661670"/>
                  </a:lnTo>
                  <a:close/>
                </a:path>
                <a:path w="25400" h="1088389">
                  <a:moveTo>
                    <a:pt x="25400" y="674370"/>
                  </a:moveTo>
                  <a:lnTo>
                    <a:pt x="0" y="674370"/>
                  </a:lnTo>
                  <a:lnTo>
                    <a:pt x="0" y="683260"/>
                  </a:lnTo>
                  <a:lnTo>
                    <a:pt x="25400" y="683260"/>
                  </a:lnTo>
                  <a:lnTo>
                    <a:pt x="25400" y="674370"/>
                  </a:lnTo>
                  <a:close/>
                </a:path>
                <a:path w="25400" h="1088389">
                  <a:moveTo>
                    <a:pt x="25400" y="683260"/>
                  </a:moveTo>
                  <a:lnTo>
                    <a:pt x="0" y="683260"/>
                  </a:lnTo>
                  <a:lnTo>
                    <a:pt x="0" y="687069"/>
                  </a:lnTo>
                  <a:lnTo>
                    <a:pt x="25400" y="687069"/>
                  </a:lnTo>
                  <a:lnTo>
                    <a:pt x="25400" y="683260"/>
                  </a:lnTo>
                  <a:close/>
                </a:path>
                <a:path w="25400" h="1088389">
                  <a:moveTo>
                    <a:pt x="25400" y="687070"/>
                  </a:moveTo>
                  <a:lnTo>
                    <a:pt x="0" y="687070"/>
                  </a:lnTo>
                  <a:lnTo>
                    <a:pt x="0" y="702310"/>
                  </a:lnTo>
                  <a:lnTo>
                    <a:pt x="25400" y="702310"/>
                  </a:lnTo>
                  <a:lnTo>
                    <a:pt x="25400" y="687070"/>
                  </a:lnTo>
                  <a:close/>
                </a:path>
                <a:path w="25400" h="1088389">
                  <a:moveTo>
                    <a:pt x="25400" y="702310"/>
                  </a:moveTo>
                  <a:lnTo>
                    <a:pt x="0" y="702310"/>
                  </a:lnTo>
                  <a:lnTo>
                    <a:pt x="0" y="708660"/>
                  </a:lnTo>
                  <a:lnTo>
                    <a:pt x="25400" y="708660"/>
                  </a:lnTo>
                  <a:lnTo>
                    <a:pt x="25400" y="702310"/>
                  </a:lnTo>
                  <a:close/>
                </a:path>
                <a:path w="25400" h="1088389">
                  <a:moveTo>
                    <a:pt x="25400" y="708660"/>
                  </a:moveTo>
                  <a:lnTo>
                    <a:pt x="0" y="708660"/>
                  </a:lnTo>
                  <a:lnTo>
                    <a:pt x="0" y="712469"/>
                  </a:lnTo>
                  <a:lnTo>
                    <a:pt x="25400" y="712469"/>
                  </a:lnTo>
                  <a:lnTo>
                    <a:pt x="25400" y="708660"/>
                  </a:lnTo>
                  <a:close/>
                </a:path>
                <a:path w="25400" h="1088389">
                  <a:moveTo>
                    <a:pt x="25400" y="712470"/>
                  </a:moveTo>
                  <a:lnTo>
                    <a:pt x="0" y="712470"/>
                  </a:lnTo>
                  <a:lnTo>
                    <a:pt x="0" y="715010"/>
                  </a:lnTo>
                  <a:lnTo>
                    <a:pt x="25400" y="715010"/>
                  </a:lnTo>
                  <a:lnTo>
                    <a:pt x="25400" y="712470"/>
                  </a:lnTo>
                  <a:close/>
                </a:path>
                <a:path w="25400" h="1088389">
                  <a:moveTo>
                    <a:pt x="25400" y="715010"/>
                  </a:moveTo>
                  <a:lnTo>
                    <a:pt x="0" y="715010"/>
                  </a:lnTo>
                  <a:lnTo>
                    <a:pt x="0" y="718819"/>
                  </a:lnTo>
                  <a:lnTo>
                    <a:pt x="25400" y="718819"/>
                  </a:lnTo>
                  <a:lnTo>
                    <a:pt x="25400" y="715010"/>
                  </a:lnTo>
                  <a:close/>
                </a:path>
                <a:path w="25400" h="1088389">
                  <a:moveTo>
                    <a:pt x="25400" y="718820"/>
                  </a:moveTo>
                  <a:lnTo>
                    <a:pt x="0" y="718820"/>
                  </a:lnTo>
                  <a:lnTo>
                    <a:pt x="0" y="725169"/>
                  </a:lnTo>
                  <a:lnTo>
                    <a:pt x="25400" y="725169"/>
                  </a:lnTo>
                  <a:lnTo>
                    <a:pt x="25400" y="718820"/>
                  </a:lnTo>
                  <a:close/>
                </a:path>
                <a:path w="25400" h="1088389">
                  <a:moveTo>
                    <a:pt x="25400" y="725170"/>
                  </a:moveTo>
                  <a:lnTo>
                    <a:pt x="0" y="725170"/>
                  </a:lnTo>
                  <a:lnTo>
                    <a:pt x="0" y="727710"/>
                  </a:lnTo>
                  <a:lnTo>
                    <a:pt x="25400" y="727710"/>
                  </a:lnTo>
                  <a:lnTo>
                    <a:pt x="25400" y="725170"/>
                  </a:lnTo>
                  <a:close/>
                </a:path>
                <a:path w="25400" h="1088389">
                  <a:moveTo>
                    <a:pt x="25400" y="727710"/>
                  </a:moveTo>
                  <a:lnTo>
                    <a:pt x="0" y="727710"/>
                  </a:lnTo>
                  <a:lnTo>
                    <a:pt x="0" y="734060"/>
                  </a:lnTo>
                  <a:lnTo>
                    <a:pt x="25400" y="734060"/>
                  </a:lnTo>
                  <a:lnTo>
                    <a:pt x="25400" y="727710"/>
                  </a:lnTo>
                  <a:close/>
                </a:path>
                <a:path w="25400" h="1088389">
                  <a:moveTo>
                    <a:pt x="25400" y="734060"/>
                  </a:moveTo>
                  <a:lnTo>
                    <a:pt x="0" y="734060"/>
                  </a:lnTo>
                  <a:lnTo>
                    <a:pt x="0" y="746760"/>
                  </a:lnTo>
                  <a:lnTo>
                    <a:pt x="25400" y="746760"/>
                  </a:lnTo>
                  <a:lnTo>
                    <a:pt x="25400" y="734060"/>
                  </a:lnTo>
                  <a:close/>
                </a:path>
                <a:path w="25400" h="1088389">
                  <a:moveTo>
                    <a:pt x="25400" y="1083310"/>
                  </a:moveTo>
                  <a:lnTo>
                    <a:pt x="0" y="1083310"/>
                  </a:lnTo>
                  <a:lnTo>
                    <a:pt x="0" y="1088389"/>
                  </a:lnTo>
                  <a:lnTo>
                    <a:pt x="25400" y="1088389"/>
                  </a:lnTo>
                  <a:lnTo>
                    <a:pt x="25400" y="1083310"/>
                  </a:lnTo>
                  <a:close/>
                </a:path>
                <a:path w="25400" h="1088389">
                  <a:moveTo>
                    <a:pt x="25400" y="1076960"/>
                  </a:moveTo>
                  <a:lnTo>
                    <a:pt x="0" y="1076960"/>
                  </a:lnTo>
                  <a:lnTo>
                    <a:pt x="0" y="1082039"/>
                  </a:lnTo>
                  <a:lnTo>
                    <a:pt x="25400" y="1082039"/>
                  </a:lnTo>
                  <a:lnTo>
                    <a:pt x="25400" y="1076960"/>
                  </a:lnTo>
                  <a:close/>
                </a:path>
                <a:path w="25400" h="1088389">
                  <a:moveTo>
                    <a:pt x="25400" y="1070610"/>
                  </a:moveTo>
                  <a:lnTo>
                    <a:pt x="0" y="1070610"/>
                  </a:lnTo>
                  <a:lnTo>
                    <a:pt x="0" y="1075689"/>
                  </a:lnTo>
                  <a:lnTo>
                    <a:pt x="25400" y="1075689"/>
                  </a:lnTo>
                  <a:lnTo>
                    <a:pt x="25400" y="1070610"/>
                  </a:lnTo>
                  <a:close/>
                </a:path>
                <a:path w="25400" h="1088389">
                  <a:moveTo>
                    <a:pt x="25400" y="1064260"/>
                  </a:moveTo>
                  <a:lnTo>
                    <a:pt x="0" y="1064260"/>
                  </a:lnTo>
                  <a:lnTo>
                    <a:pt x="0" y="1069339"/>
                  </a:lnTo>
                  <a:lnTo>
                    <a:pt x="25400" y="1069339"/>
                  </a:lnTo>
                  <a:lnTo>
                    <a:pt x="25400" y="1064260"/>
                  </a:lnTo>
                  <a:close/>
                </a:path>
                <a:path w="25400" h="1088389">
                  <a:moveTo>
                    <a:pt x="25400" y="1057910"/>
                  </a:moveTo>
                  <a:lnTo>
                    <a:pt x="0" y="1057910"/>
                  </a:lnTo>
                  <a:lnTo>
                    <a:pt x="0" y="1062989"/>
                  </a:lnTo>
                  <a:lnTo>
                    <a:pt x="25400" y="1062989"/>
                  </a:lnTo>
                  <a:lnTo>
                    <a:pt x="25400" y="1057910"/>
                  </a:lnTo>
                  <a:close/>
                </a:path>
                <a:path w="25400" h="1088389">
                  <a:moveTo>
                    <a:pt x="25400" y="1051560"/>
                  </a:moveTo>
                  <a:lnTo>
                    <a:pt x="0" y="1051560"/>
                  </a:lnTo>
                  <a:lnTo>
                    <a:pt x="0" y="1056639"/>
                  </a:lnTo>
                  <a:lnTo>
                    <a:pt x="25400" y="1056639"/>
                  </a:lnTo>
                  <a:lnTo>
                    <a:pt x="25400" y="1051560"/>
                  </a:lnTo>
                  <a:close/>
                </a:path>
                <a:path w="25400" h="1088389">
                  <a:moveTo>
                    <a:pt x="25400" y="1045210"/>
                  </a:moveTo>
                  <a:lnTo>
                    <a:pt x="0" y="1045210"/>
                  </a:lnTo>
                  <a:lnTo>
                    <a:pt x="0" y="1050289"/>
                  </a:lnTo>
                  <a:lnTo>
                    <a:pt x="25400" y="1050289"/>
                  </a:lnTo>
                  <a:lnTo>
                    <a:pt x="25400" y="1045210"/>
                  </a:lnTo>
                  <a:close/>
                </a:path>
                <a:path w="25400" h="1088389">
                  <a:moveTo>
                    <a:pt x="25400" y="1038860"/>
                  </a:moveTo>
                  <a:lnTo>
                    <a:pt x="0" y="1038860"/>
                  </a:lnTo>
                  <a:lnTo>
                    <a:pt x="0" y="1043939"/>
                  </a:lnTo>
                  <a:lnTo>
                    <a:pt x="25400" y="1043939"/>
                  </a:lnTo>
                  <a:lnTo>
                    <a:pt x="25400" y="1038860"/>
                  </a:lnTo>
                  <a:close/>
                </a:path>
                <a:path w="25400" h="1088389">
                  <a:moveTo>
                    <a:pt x="25400" y="1032510"/>
                  </a:moveTo>
                  <a:lnTo>
                    <a:pt x="0" y="1032510"/>
                  </a:lnTo>
                  <a:lnTo>
                    <a:pt x="0" y="1037589"/>
                  </a:lnTo>
                  <a:lnTo>
                    <a:pt x="25400" y="1037589"/>
                  </a:lnTo>
                  <a:lnTo>
                    <a:pt x="25400" y="1032510"/>
                  </a:lnTo>
                  <a:close/>
                </a:path>
                <a:path w="25400" h="1088389">
                  <a:moveTo>
                    <a:pt x="25400" y="1026160"/>
                  </a:moveTo>
                  <a:lnTo>
                    <a:pt x="0" y="1026160"/>
                  </a:lnTo>
                  <a:lnTo>
                    <a:pt x="0" y="1031239"/>
                  </a:lnTo>
                  <a:lnTo>
                    <a:pt x="25400" y="1031239"/>
                  </a:lnTo>
                  <a:lnTo>
                    <a:pt x="25400" y="1026160"/>
                  </a:lnTo>
                  <a:close/>
                </a:path>
                <a:path w="25400" h="1088389">
                  <a:moveTo>
                    <a:pt x="25400" y="1019810"/>
                  </a:moveTo>
                  <a:lnTo>
                    <a:pt x="0" y="1019810"/>
                  </a:lnTo>
                  <a:lnTo>
                    <a:pt x="0" y="1024889"/>
                  </a:lnTo>
                  <a:lnTo>
                    <a:pt x="25400" y="1024889"/>
                  </a:lnTo>
                  <a:lnTo>
                    <a:pt x="25400" y="1019810"/>
                  </a:lnTo>
                  <a:close/>
                </a:path>
                <a:path w="25400" h="1088389">
                  <a:moveTo>
                    <a:pt x="25400" y="1013460"/>
                  </a:moveTo>
                  <a:lnTo>
                    <a:pt x="0" y="1013460"/>
                  </a:lnTo>
                  <a:lnTo>
                    <a:pt x="0" y="1018539"/>
                  </a:lnTo>
                  <a:lnTo>
                    <a:pt x="25400" y="1018539"/>
                  </a:lnTo>
                  <a:lnTo>
                    <a:pt x="25400" y="1013460"/>
                  </a:lnTo>
                  <a:close/>
                </a:path>
                <a:path w="25400" h="1088389">
                  <a:moveTo>
                    <a:pt x="25400" y="1007110"/>
                  </a:moveTo>
                  <a:lnTo>
                    <a:pt x="0" y="1007110"/>
                  </a:lnTo>
                  <a:lnTo>
                    <a:pt x="0" y="1012189"/>
                  </a:lnTo>
                  <a:lnTo>
                    <a:pt x="25400" y="1012189"/>
                  </a:lnTo>
                  <a:lnTo>
                    <a:pt x="25400" y="1007110"/>
                  </a:lnTo>
                  <a:close/>
                </a:path>
                <a:path w="25400" h="1088389">
                  <a:moveTo>
                    <a:pt x="25400" y="1000760"/>
                  </a:moveTo>
                  <a:lnTo>
                    <a:pt x="0" y="1000760"/>
                  </a:lnTo>
                  <a:lnTo>
                    <a:pt x="0" y="1005839"/>
                  </a:lnTo>
                  <a:lnTo>
                    <a:pt x="25400" y="1005839"/>
                  </a:lnTo>
                  <a:lnTo>
                    <a:pt x="25400" y="1000760"/>
                  </a:lnTo>
                  <a:close/>
                </a:path>
                <a:path w="25400" h="1088389">
                  <a:moveTo>
                    <a:pt x="25400" y="994410"/>
                  </a:moveTo>
                  <a:lnTo>
                    <a:pt x="0" y="994410"/>
                  </a:lnTo>
                  <a:lnTo>
                    <a:pt x="0" y="999489"/>
                  </a:lnTo>
                  <a:lnTo>
                    <a:pt x="25400" y="999489"/>
                  </a:lnTo>
                  <a:lnTo>
                    <a:pt x="25400" y="994410"/>
                  </a:lnTo>
                  <a:close/>
                </a:path>
                <a:path w="25400" h="1088389">
                  <a:moveTo>
                    <a:pt x="25400" y="988060"/>
                  </a:moveTo>
                  <a:lnTo>
                    <a:pt x="0" y="988060"/>
                  </a:lnTo>
                  <a:lnTo>
                    <a:pt x="0" y="993139"/>
                  </a:lnTo>
                  <a:lnTo>
                    <a:pt x="25400" y="993139"/>
                  </a:lnTo>
                  <a:lnTo>
                    <a:pt x="25400" y="988060"/>
                  </a:lnTo>
                  <a:close/>
                </a:path>
                <a:path w="25400" h="1088389">
                  <a:moveTo>
                    <a:pt x="25400" y="981710"/>
                  </a:moveTo>
                  <a:lnTo>
                    <a:pt x="0" y="981710"/>
                  </a:lnTo>
                  <a:lnTo>
                    <a:pt x="0" y="986790"/>
                  </a:lnTo>
                  <a:lnTo>
                    <a:pt x="25400" y="986790"/>
                  </a:lnTo>
                  <a:lnTo>
                    <a:pt x="25400" y="981710"/>
                  </a:lnTo>
                  <a:close/>
                </a:path>
                <a:path w="25400" h="1088389">
                  <a:moveTo>
                    <a:pt x="25400" y="975360"/>
                  </a:moveTo>
                  <a:lnTo>
                    <a:pt x="0" y="975360"/>
                  </a:lnTo>
                  <a:lnTo>
                    <a:pt x="0" y="980440"/>
                  </a:lnTo>
                  <a:lnTo>
                    <a:pt x="25400" y="980440"/>
                  </a:lnTo>
                  <a:lnTo>
                    <a:pt x="25400" y="975360"/>
                  </a:lnTo>
                  <a:close/>
                </a:path>
                <a:path w="25400" h="1088389">
                  <a:moveTo>
                    <a:pt x="25400" y="969010"/>
                  </a:moveTo>
                  <a:lnTo>
                    <a:pt x="0" y="969010"/>
                  </a:lnTo>
                  <a:lnTo>
                    <a:pt x="0" y="974090"/>
                  </a:lnTo>
                  <a:lnTo>
                    <a:pt x="25400" y="974090"/>
                  </a:lnTo>
                  <a:lnTo>
                    <a:pt x="25400" y="969010"/>
                  </a:lnTo>
                  <a:close/>
                </a:path>
                <a:path w="25400" h="1088389">
                  <a:moveTo>
                    <a:pt x="25400" y="962660"/>
                  </a:moveTo>
                  <a:lnTo>
                    <a:pt x="0" y="962660"/>
                  </a:lnTo>
                  <a:lnTo>
                    <a:pt x="0" y="967740"/>
                  </a:lnTo>
                  <a:lnTo>
                    <a:pt x="25400" y="967740"/>
                  </a:lnTo>
                  <a:lnTo>
                    <a:pt x="25400" y="962660"/>
                  </a:lnTo>
                  <a:close/>
                </a:path>
                <a:path w="25400" h="1088389">
                  <a:moveTo>
                    <a:pt x="25400" y="956310"/>
                  </a:moveTo>
                  <a:lnTo>
                    <a:pt x="0" y="956310"/>
                  </a:lnTo>
                  <a:lnTo>
                    <a:pt x="0" y="961390"/>
                  </a:lnTo>
                  <a:lnTo>
                    <a:pt x="25400" y="961390"/>
                  </a:lnTo>
                  <a:lnTo>
                    <a:pt x="25400" y="956310"/>
                  </a:lnTo>
                  <a:close/>
                </a:path>
                <a:path w="25400" h="1088389">
                  <a:moveTo>
                    <a:pt x="25400" y="949960"/>
                  </a:moveTo>
                  <a:lnTo>
                    <a:pt x="0" y="949960"/>
                  </a:lnTo>
                  <a:lnTo>
                    <a:pt x="0" y="955040"/>
                  </a:lnTo>
                  <a:lnTo>
                    <a:pt x="25400" y="955040"/>
                  </a:lnTo>
                  <a:lnTo>
                    <a:pt x="25400" y="949960"/>
                  </a:lnTo>
                  <a:close/>
                </a:path>
                <a:path w="25400" h="1088389">
                  <a:moveTo>
                    <a:pt x="25400" y="943610"/>
                  </a:moveTo>
                  <a:lnTo>
                    <a:pt x="0" y="943610"/>
                  </a:lnTo>
                  <a:lnTo>
                    <a:pt x="0" y="948690"/>
                  </a:lnTo>
                  <a:lnTo>
                    <a:pt x="25400" y="948690"/>
                  </a:lnTo>
                  <a:lnTo>
                    <a:pt x="25400" y="943610"/>
                  </a:lnTo>
                  <a:close/>
                </a:path>
                <a:path w="25400" h="1088389">
                  <a:moveTo>
                    <a:pt x="25400" y="937260"/>
                  </a:moveTo>
                  <a:lnTo>
                    <a:pt x="0" y="937260"/>
                  </a:lnTo>
                  <a:lnTo>
                    <a:pt x="0" y="942340"/>
                  </a:lnTo>
                  <a:lnTo>
                    <a:pt x="25400" y="942340"/>
                  </a:lnTo>
                  <a:lnTo>
                    <a:pt x="25400" y="937260"/>
                  </a:lnTo>
                  <a:close/>
                </a:path>
                <a:path w="25400" h="1088389">
                  <a:moveTo>
                    <a:pt x="25400" y="930910"/>
                  </a:moveTo>
                  <a:lnTo>
                    <a:pt x="0" y="930910"/>
                  </a:lnTo>
                  <a:lnTo>
                    <a:pt x="0" y="935990"/>
                  </a:lnTo>
                  <a:lnTo>
                    <a:pt x="25400" y="935990"/>
                  </a:lnTo>
                  <a:lnTo>
                    <a:pt x="25400" y="930910"/>
                  </a:lnTo>
                  <a:close/>
                </a:path>
                <a:path w="25400" h="1088389">
                  <a:moveTo>
                    <a:pt x="25400" y="924560"/>
                  </a:moveTo>
                  <a:lnTo>
                    <a:pt x="0" y="924560"/>
                  </a:lnTo>
                  <a:lnTo>
                    <a:pt x="0" y="929640"/>
                  </a:lnTo>
                  <a:lnTo>
                    <a:pt x="25400" y="929640"/>
                  </a:lnTo>
                  <a:lnTo>
                    <a:pt x="25400" y="924560"/>
                  </a:lnTo>
                  <a:close/>
                </a:path>
                <a:path w="25400" h="1088389">
                  <a:moveTo>
                    <a:pt x="25400" y="918210"/>
                  </a:moveTo>
                  <a:lnTo>
                    <a:pt x="0" y="918210"/>
                  </a:lnTo>
                  <a:lnTo>
                    <a:pt x="0" y="923290"/>
                  </a:lnTo>
                  <a:lnTo>
                    <a:pt x="25400" y="923290"/>
                  </a:lnTo>
                  <a:lnTo>
                    <a:pt x="25400" y="918210"/>
                  </a:lnTo>
                  <a:close/>
                </a:path>
                <a:path w="25400" h="1088389">
                  <a:moveTo>
                    <a:pt x="25400" y="911860"/>
                  </a:moveTo>
                  <a:lnTo>
                    <a:pt x="0" y="911860"/>
                  </a:lnTo>
                  <a:lnTo>
                    <a:pt x="0" y="916940"/>
                  </a:lnTo>
                  <a:lnTo>
                    <a:pt x="25400" y="916940"/>
                  </a:lnTo>
                  <a:lnTo>
                    <a:pt x="25400" y="911860"/>
                  </a:lnTo>
                  <a:close/>
                </a:path>
                <a:path w="25400" h="1088389">
                  <a:moveTo>
                    <a:pt x="25400" y="905510"/>
                  </a:moveTo>
                  <a:lnTo>
                    <a:pt x="0" y="905510"/>
                  </a:lnTo>
                  <a:lnTo>
                    <a:pt x="0" y="910590"/>
                  </a:lnTo>
                  <a:lnTo>
                    <a:pt x="25400" y="910590"/>
                  </a:lnTo>
                  <a:lnTo>
                    <a:pt x="25400" y="905510"/>
                  </a:lnTo>
                  <a:close/>
                </a:path>
                <a:path w="25400" h="1088389">
                  <a:moveTo>
                    <a:pt x="25400" y="899160"/>
                  </a:moveTo>
                  <a:lnTo>
                    <a:pt x="0" y="899160"/>
                  </a:lnTo>
                  <a:lnTo>
                    <a:pt x="0" y="904240"/>
                  </a:lnTo>
                  <a:lnTo>
                    <a:pt x="25400" y="904240"/>
                  </a:lnTo>
                  <a:lnTo>
                    <a:pt x="25400" y="899160"/>
                  </a:lnTo>
                  <a:close/>
                </a:path>
                <a:path w="25400" h="1088389">
                  <a:moveTo>
                    <a:pt x="25400" y="892810"/>
                  </a:moveTo>
                  <a:lnTo>
                    <a:pt x="0" y="892810"/>
                  </a:lnTo>
                  <a:lnTo>
                    <a:pt x="0" y="897890"/>
                  </a:lnTo>
                  <a:lnTo>
                    <a:pt x="25400" y="897890"/>
                  </a:lnTo>
                  <a:lnTo>
                    <a:pt x="25400" y="892810"/>
                  </a:lnTo>
                  <a:close/>
                </a:path>
                <a:path w="25400" h="1088389">
                  <a:moveTo>
                    <a:pt x="25400" y="886460"/>
                  </a:moveTo>
                  <a:lnTo>
                    <a:pt x="0" y="886460"/>
                  </a:lnTo>
                  <a:lnTo>
                    <a:pt x="0" y="891540"/>
                  </a:lnTo>
                  <a:lnTo>
                    <a:pt x="25400" y="891540"/>
                  </a:lnTo>
                  <a:lnTo>
                    <a:pt x="25400" y="886460"/>
                  </a:lnTo>
                  <a:close/>
                </a:path>
                <a:path w="25400" h="1088389">
                  <a:moveTo>
                    <a:pt x="25400" y="880110"/>
                  </a:moveTo>
                  <a:lnTo>
                    <a:pt x="0" y="880110"/>
                  </a:lnTo>
                  <a:lnTo>
                    <a:pt x="0" y="885190"/>
                  </a:lnTo>
                  <a:lnTo>
                    <a:pt x="25400" y="885190"/>
                  </a:lnTo>
                  <a:lnTo>
                    <a:pt x="25400" y="880110"/>
                  </a:lnTo>
                  <a:close/>
                </a:path>
                <a:path w="25400" h="1088389">
                  <a:moveTo>
                    <a:pt x="25400" y="873760"/>
                  </a:moveTo>
                  <a:lnTo>
                    <a:pt x="0" y="873760"/>
                  </a:lnTo>
                  <a:lnTo>
                    <a:pt x="0" y="878840"/>
                  </a:lnTo>
                  <a:lnTo>
                    <a:pt x="25400" y="878840"/>
                  </a:lnTo>
                  <a:lnTo>
                    <a:pt x="25400" y="873760"/>
                  </a:lnTo>
                  <a:close/>
                </a:path>
                <a:path w="25400" h="1088389">
                  <a:moveTo>
                    <a:pt x="25400" y="867410"/>
                  </a:moveTo>
                  <a:lnTo>
                    <a:pt x="0" y="867410"/>
                  </a:lnTo>
                  <a:lnTo>
                    <a:pt x="0" y="872490"/>
                  </a:lnTo>
                  <a:lnTo>
                    <a:pt x="25400" y="872490"/>
                  </a:lnTo>
                  <a:lnTo>
                    <a:pt x="25400" y="867410"/>
                  </a:lnTo>
                  <a:close/>
                </a:path>
                <a:path w="25400" h="1088389">
                  <a:moveTo>
                    <a:pt x="25400" y="861060"/>
                  </a:moveTo>
                  <a:lnTo>
                    <a:pt x="0" y="861060"/>
                  </a:lnTo>
                  <a:lnTo>
                    <a:pt x="0" y="866140"/>
                  </a:lnTo>
                  <a:lnTo>
                    <a:pt x="25400" y="866140"/>
                  </a:lnTo>
                  <a:lnTo>
                    <a:pt x="25400" y="861060"/>
                  </a:lnTo>
                  <a:close/>
                </a:path>
                <a:path w="25400" h="1088389">
                  <a:moveTo>
                    <a:pt x="25400" y="854710"/>
                  </a:moveTo>
                  <a:lnTo>
                    <a:pt x="0" y="854710"/>
                  </a:lnTo>
                  <a:lnTo>
                    <a:pt x="0" y="859790"/>
                  </a:lnTo>
                  <a:lnTo>
                    <a:pt x="25400" y="859790"/>
                  </a:lnTo>
                  <a:lnTo>
                    <a:pt x="25400" y="854710"/>
                  </a:lnTo>
                  <a:close/>
                </a:path>
                <a:path w="25400" h="1088389">
                  <a:moveTo>
                    <a:pt x="25400" y="848360"/>
                  </a:moveTo>
                  <a:lnTo>
                    <a:pt x="0" y="848360"/>
                  </a:lnTo>
                  <a:lnTo>
                    <a:pt x="0" y="853440"/>
                  </a:lnTo>
                  <a:lnTo>
                    <a:pt x="25400" y="853440"/>
                  </a:lnTo>
                  <a:lnTo>
                    <a:pt x="25400" y="848360"/>
                  </a:lnTo>
                  <a:close/>
                </a:path>
                <a:path w="25400" h="1088389">
                  <a:moveTo>
                    <a:pt x="25400" y="842010"/>
                  </a:moveTo>
                  <a:lnTo>
                    <a:pt x="0" y="842010"/>
                  </a:lnTo>
                  <a:lnTo>
                    <a:pt x="0" y="847090"/>
                  </a:lnTo>
                  <a:lnTo>
                    <a:pt x="25400" y="847090"/>
                  </a:lnTo>
                  <a:lnTo>
                    <a:pt x="25400" y="842010"/>
                  </a:lnTo>
                  <a:close/>
                </a:path>
                <a:path w="25400" h="1088389">
                  <a:moveTo>
                    <a:pt x="25400" y="835660"/>
                  </a:moveTo>
                  <a:lnTo>
                    <a:pt x="0" y="835660"/>
                  </a:lnTo>
                  <a:lnTo>
                    <a:pt x="0" y="840740"/>
                  </a:lnTo>
                  <a:lnTo>
                    <a:pt x="25400" y="840740"/>
                  </a:lnTo>
                  <a:lnTo>
                    <a:pt x="25400" y="835660"/>
                  </a:lnTo>
                  <a:close/>
                </a:path>
                <a:path w="25400" h="1088389">
                  <a:moveTo>
                    <a:pt x="25400" y="829310"/>
                  </a:moveTo>
                  <a:lnTo>
                    <a:pt x="0" y="829310"/>
                  </a:lnTo>
                  <a:lnTo>
                    <a:pt x="0" y="834390"/>
                  </a:lnTo>
                  <a:lnTo>
                    <a:pt x="25400" y="834390"/>
                  </a:lnTo>
                  <a:lnTo>
                    <a:pt x="25400" y="829310"/>
                  </a:lnTo>
                  <a:close/>
                </a:path>
                <a:path w="25400" h="1088389">
                  <a:moveTo>
                    <a:pt x="25400" y="822960"/>
                  </a:moveTo>
                  <a:lnTo>
                    <a:pt x="0" y="822960"/>
                  </a:lnTo>
                  <a:lnTo>
                    <a:pt x="0" y="828040"/>
                  </a:lnTo>
                  <a:lnTo>
                    <a:pt x="25400" y="828040"/>
                  </a:lnTo>
                  <a:lnTo>
                    <a:pt x="25400" y="822960"/>
                  </a:lnTo>
                  <a:close/>
                </a:path>
                <a:path w="25400" h="1088389">
                  <a:moveTo>
                    <a:pt x="25400" y="816610"/>
                  </a:moveTo>
                  <a:lnTo>
                    <a:pt x="0" y="816610"/>
                  </a:lnTo>
                  <a:lnTo>
                    <a:pt x="0" y="821690"/>
                  </a:lnTo>
                  <a:lnTo>
                    <a:pt x="25400" y="821690"/>
                  </a:lnTo>
                  <a:lnTo>
                    <a:pt x="25400" y="816610"/>
                  </a:lnTo>
                  <a:close/>
                </a:path>
                <a:path w="25400" h="1088389">
                  <a:moveTo>
                    <a:pt x="25400" y="810260"/>
                  </a:moveTo>
                  <a:lnTo>
                    <a:pt x="0" y="810260"/>
                  </a:lnTo>
                  <a:lnTo>
                    <a:pt x="0" y="815340"/>
                  </a:lnTo>
                  <a:lnTo>
                    <a:pt x="25400" y="815340"/>
                  </a:lnTo>
                  <a:lnTo>
                    <a:pt x="25400" y="810260"/>
                  </a:lnTo>
                  <a:close/>
                </a:path>
                <a:path w="25400" h="1088389">
                  <a:moveTo>
                    <a:pt x="25400" y="803910"/>
                  </a:moveTo>
                  <a:lnTo>
                    <a:pt x="0" y="803910"/>
                  </a:lnTo>
                  <a:lnTo>
                    <a:pt x="0" y="808990"/>
                  </a:lnTo>
                  <a:lnTo>
                    <a:pt x="25400" y="808990"/>
                  </a:lnTo>
                  <a:lnTo>
                    <a:pt x="25400" y="803910"/>
                  </a:lnTo>
                  <a:close/>
                </a:path>
                <a:path w="25400" h="1088389">
                  <a:moveTo>
                    <a:pt x="25400" y="797560"/>
                  </a:moveTo>
                  <a:lnTo>
                    <a:pt x="0" y="797560"/>
                  </a:lnTo>
                  <a:lnTo>
                    <a:pt x="0" y="802640"/>
                  </a:lnTo>
                  <a:lnTo>
                    <a:pt x="25400" y="802640"/>
                  </a:lnTo>
                  <a:lnTo>
                    <a:pt x="25400" y="797560"/>
                  </a:lnTo>
                  <a:close/>
                </a:path>
                <a:path w="25400" h="1088389">
                  <a:moveTo>
                    <a:pt x="25400" y="791210"/>
                  </a:moveTo>
                  <a:lnTo>
                    <a:pt x="0" y="791210"/>
                  </a:lnTo>
                  <a:lnTo>
                    <a:pt x="0" y="796290"/>
                  </a:lnTo>
                  <a:lnTo>
                    <a:pt x="25400" y="796290"/>
                  </a:lnTo>
                  <a:lnTo>
                    <a:pt x="25400" y="791210"/>
                  </a:lnTo>
                  <a:close/>
                </a:path>
                <a:path w="25400" h="1088389">
                  <a:moveTo>
                    <a:pt x="25400" y="784860"/>
                  </a:moveTo>
                  <a:lnTo>
                    <a:pt x="0" y="784860"/>
                  </a:lnTo>
                  <a:lnTo>
                    <a:pt x="0" y="789940"/>
                  </a:lnTo>
                  <a:lnTo>
                    <a:pt x="25400" y="789940"/>
                  </a:lnTo>
                  <a:lnTo>
                    <a:pt x="25400" y="784860"/>
                  </a:lnTo>
                  <a:close/>
                </a:path>
                <a:path w="25400" h="1088389">
                  <a:moveTo>
                    <a:pt x="25400" y="778510"/>
                  </a:moveTo>
                  <a:lnTo>
                    <a:pt x="0" y="778510"/>
                  </a:lnTo>
                  <a:lnTo>
                    <a:pt x="0" y="783590"/>
                  </a:lnTo>
                  <a:lnTo>
                    <a:pt x="25400" y="783590"/>
                  </a:lnTo>
                  <a:lnTo>
                    <a:pt x="25400" y="778510"/>
                  </a:lnTo>
                  <a:close/>
                </a:path>
                <a:path w="25400" h="1088389">
                  <a:moveTo>
                    <a:pt x="25400" y="772160"/>
                  </a:moveTo>
                  <a:lnTo>
                    <a:pt x="0" y="772160"/>
                  </a:lnTo>
                  <a:lnTo>
                    <a:pt x="0" y="777240"/>
                  </a:lnTo>
                  <a:lnTo>
                    <a:pt x="25400" y="777240"/>
                  </a:lnTo>
                  <a:lnTo>
                    <a:pt x="25400" y="772160"/>
                  </a:lnTo>
                  <a:close/>
                </a:path>
                <a:path w="25400" h="1088389">
                  <a:moveTo>
                    <a:pt x="25400" y="765810"/>
                  </a:moveTo>
                  <a:lnTo>
                    <a:pt x="0" y="765810"/>
                  </a:lnTo>
                  <a:lnTo>
                    <a:pt x="0" y="770890"/>
                  </a:lnTo>
                  <a:lnTo>
                    <a:pt x="25400" y="770890"/>
                  </a:lnTo>
                  <a:lnTo>
                    <a:pt x="25400" y="765810"/>
                  </a:lnTo>
                  <a:close/>
                </a:path>
                <a:path w="25400" h="1088389">
                  <a:moveTo>
                    <a:pt x="25400" y="759459"/>
                  </a:moveTo>
                  <a:lnTo>
                    <a:pt x="0" y="759459"/>
                  </a:lnTo>
                  <a:lnTo>
                    <a:pt x="0" y="764540"/>
                  </a:lnTo>
                  <a:lnTo>
                    <a:pt x="25400" y="764540"/>
                  </a:lnTo>
                  <a:lnTo>
                    <a:pt x="25400" y="759459"/>
                  </a:lnTo>
                  <a:close/>
                </a:path>
                <a:path w="25400" h="1088389">
                  <a:moveTo>
                    <a:pt x="25400" y="753110"/>
                  </a:moveTo>
                  <a:lnTo>
                    <a:pt x="0" y="753110"/>
                  </a:lnTo>
                  <a:lnTo>
                    <a:pt x="0" y="758190"/>
                  </a:lnTo>
                  <a:lnTo>
                    <a:pt x="25400" y="758190"/>
                  </a:lnTo>
                  <a:lnTo>
                    <a:pt x="25400" y="753110"/>
                  </a:lnTo>
                  <a:close/>
                </a:path>
                <a:path w="25400" h="1088389">
                  <a:moveTo>
                    <a:pt x="25400" y="748030"/>
                  </a:moveTo>
                  <a:lnTo>
                    <a:pt x="0" y="748030"/>
                  </a:lnTo>
                  <a:lnTo>
                    <a:pt x="0" y="751840"/>
                  </a:lnTo>
                  <a:lnTo>
                    <a:pt x="25400" y="751840"/>
                  </a:lnTo>
                  <a:lnTo>
                    <a:pt x="25400" y="748030"/>
                  </a:lnTo>
                  <a:close/>
                </a:path>
              </a:pathLst>
            </a:custGeom>
            <a:solidFill>
              <a:srgbClr val="1241CF"/>
            </a:solidFill>
          </p:spPr>
          <p:txBody>
            <a:bodyPr wrap="square" lIns="0" tIns="0" rIns="0" bIns="0" rtlCol="0"/>
            <a:lstStyle/>
            <a:p>
              <a:endParaRPr/>
            </a:p>
          </p:txBody>
        </p:sp>
        <p:sp>
          <p:nvSpPr>
            <p:cNvPr id="499" name="object 499"/>
            <p:cNvSpPr/>
            <p:nvPr/>
          </p:nvSpPr>
          <p:spPr>
            <a:xfrm>
              <a:off x="4940300" y="5290820"/>
              <a:ext cx="25400" cy="1093470"/>
            </a:xfrm>
            <a:custGeom>
              <a:avLst/>
              <a:gdLst/>
              <a:ahLst/>
              <a:cxnLst/>
              <a:rect l="l" t="t" r="r" b="b"/>
              <a:pathLst>
                <a:path w="25400" h="1093470">
                  <a:moveTo>
                    <a:pt x="3810" y="0"/>
                  </a:moveTo>
                  <a:lnTo>
                    <a:pt x="0" y="0"/>
                  </a:lnTo>
                  <a:lnTo>
                    <a:pt x="0" y="2539"/>
                  </a:lnTo>
                  <a:lnTo>
                    <a:pt x="10160" y="2539"/>
                  </a:lnTo>
                  <a:lnTo>
                    <a:pt x="10160" y="1269"/>
                  </a:lnTo>
                  <a:lnTo>
                    <a:pt x="3810" y="1269"/>
                  </a:lnTo>
                  <a:lnTo>
                    <a:pt x="3810" y="0"/>
                  </a:lnTo>
                  <a:close/>
                </a:path>
                <a:path w="25400" h="1093470">
                  <a:moveTo>
                    <a:pt x="17780" y="2539"/>
                  </a:moveTo>
                  <a:lnTo>
                    <a:pt x="0" y="2539"/>
                  </a:lnTo>
                  <a:lnTo>
                    <a:pt x="0" y="8889"/>
                  </a:lnTo>
                  <a:lnTo>
                    <a:pt x="25400" y="8889"/>
                  </a:lnTo>
                  <a:lnTo>
                    <a:pt x="25400" y="3810"/>
                  </a:lnTo>
                  <a:lnTo>
                    <a:pt x="17780" y="3810"/>
                  </a:lnTo>
                  <a:lnTo>
                    <a:pt x="17780" y="2539"/>
                  </a:lnTo>
                  <a:close/>
                </a:path>
                <a:path w="25400" h="1093470">
                  <a:moveTo>
                    <a:pt x="25400" y="8889"/>
                  </a:moveTo>
                  <a:lnTo>
                    <a:pt x="0" y="8889"/>
                  </a:lnTo>
                  <a:lnTo>
                    <a:pt x="0" y="21589"/>
                  </a:lnTo>
                  <a:lnTo>
                    <a:pt x="25400" y="21589"/>
                  </a:lnTo>
                  <a:lnTo>
                    <a:pt x="25400" y="8889"/>
                  </a:lnTo>
                  <a:close/>
                </a:path>
                <a:path w="25400" h="1093470">
                  <a:moveTo>
                    <a:pt x="25400" y="21590"/>
                  </a:moveTo>
                  <a:lnTo>
                    <a:pt x="0" y="21590"/>
                  </a:lnTo>
                  <a:lnTo>
                    <a:pt x="0" y="27939"/>
                  </a:lnTo>
                  <a:lnTo>
                    <a:pt x="25400" y="27939"/>
                  </a:lnTo>
                  <a:lnTo>
                    <a:pt x="25400" y="21590"/>
                  </a:lnTo>
                  <a:close/>
                </a:path>
                <a:path w="25400" h="1093470">
                  <a:moveTo>
                    <a:pt x="25400" y="27940"/>
                  </a:moveTo>
                  <a:lnTo>
                    <a:pt x="0" y="27940"/>
                  </a:lnTo>
                  <a:lnTo>
                    <a:pt x="0" y="34289"/>
                  </a:lnTo>
                  <a:lnTo>
                    <a:pt x="25400" y="34289"/>
                  </a:lnTo>
                  <a:lnTo>
                    <a:pt x="25400" y="27940"/>
                  </a:lnTo>
                  <a:close/>
                </a:path>
                <a:path w="25400" h="1093470">
                  <a:moveTo>
                    <a:pt x="25400" y="34289"/>
                  </a:moveTo>
                  <a:lnTo>
                    <a:pt x="0" y="34289"/>
                  </a:lnTo>
                  <a:lnTo>
                    <a:pt x="0" y="40639"/>
                  </a:lnTo>
                  <a:lnTo>
                    <a:pt x="25400" y="40639"/>
                  </a:lnTo>
                  <a:lnTo>
                    <a:pt x="25400" y="34289"/>
                  </a:lnTo>
                  <a:close/>
                </a:path>
                <a:path w="25400" h="1093470">
                  <a:moveTo>
                    <a:pt x="25400" y="40640"/>
                  </a:moveTo>
                  <a:lnTo>
                    <a:pt x="0" y="40640"/>
                  </a:lnTo>
                  <a:lnTo>
                    <a:pt x="0" y="46989"/>
                  </a:lnTo>
                  <a:lnTo>
                    <a:pt x="25400" y="46989"/>
                  </a:lnTo>
                  <a:lnTo>
                    <a:pt x="25400" y="40640"/>
                  </a:lnTo>
                  <a:close/>
                </a:path>
                <a:path w="25400" h="1093470">
                  <a:moveTo>
                    <a:pt x="25400" y="46989"/>
                  </a:moveTo>
                  <a:lnTo>
                    <a:pt x="0" y="46989"/>
                  </a:lnTo>
                  <a:lnTo>
                    <a:pt x="0" y="53339"/>
                  </a:lnTo>
                  <a:lnTo>
                    <a:pt x="25400" y="53339"/>
                  </a:lnTo>
                  <a:lnTo>
                    <a:pt x="25400" y="46989"/>
                  </a:lnTo>
                  <a:close/>
                </a:path>
                <a:path w="25400" h="1093470">
                  <a:moveTo>
                    <a:pt x="25400" y="53339"/>
                  </a:moveTo>
                  <a:lnTo>
                    <a:pt x="0" y="53339"/>
                  </a:lnTo>
                  <a:lnTo>
                    <a:pt x="0" y="57149"/>
                  </a:lnTo>
                  <a:lnTo>
                    <a:pt x="25400" y="57149"/>
                  </a:lnTo>
                  <a:lnTo>
                    <a:pt x="25400" y="53339"/>
                  </a:lnTo>
                  <a:close/>
                </a:path>
                <a:path w="25400" h="1093470">
                  <a:moveTo>
                    <a:pt x="25400" y="57150"/>
                  </a:moveTo>
                  <a:lnTo>
                    <a:pt x="0" y="57150"/>
                  </a:lnTo>
                  <a:lnTo>
                    <a:pt x="0" y="66039"/>
                  </a:lnTo>
                  <a:lnTo>
                    <a:pt x="25400" y="66039"/>
                  </a:lnTo>
                  <a:lnTo>
                    <a:pt x="25400" y="57150"/>
                  </a:lnTo>
                  <a:close/>
                </a:path>
                <a:path w="25400" h="1093470">
                  <a:moveTo>
                    <a:pt x="25400" y="66039"/>
                  </a:moveTo>
                  <a:lnTo>
                    <a:pt x="0" y="66039"/>
                  </a:lnTo>
                  <a:lnTo>
                    <a:pt x="0" y="72389"/>
                  </a:lnTo>
                  <a:lnTo>
                    <a:pt x="25400" y="72389"/>
                  </a:lnTo>
                  <a:lnTo>
                    <a:pt x="25400" y="66039"/>
                  </a:lnTo>
                  <a:close/>
                </a:path>
                <a:path w="25400" h="1093470">
                  <a:moveTo>
                    <a:pt x="25400" y="72390"/>
                  </a:moveTo>
                  <a:lnTo>
                    <a:pt x="0" y="72390"/>
                  </a:lnTo>
                  <a:lnTo>
                    <a:pt x="0" y="78739"/>
                  </a:lnTo>
                  <a:lnTo>
                    <a:pt x="25400" y="78739"/>
                  </a:lnTo>
                  <a:lnTo>
                    <a:pt x="25400" y="72390"/>
                  </a:lnTo>
                  <a:close/>
                </a:path>
                <a:path w="25400" h="1093470">
                  <a:moveTo>
                    <a:pt x="25400" y="78739"/>
                  </a:moveTo>
                  <a:lnTo>
                    <a:pt x="0" y="78739"/>
                  </a:lnTo>
                  <a:lnTo>
                    <a:pt x="0" y="85089"/>
                  </a:lnTo>
                  <a:lnTo>
                    <a:pt x="25400" y="85089"/>
                  </a:lnTo>
                  <a:lnTo>
                    <a:pt x="25400" y="78739"/>
                  </a:lnTo>
                  <a:close/>
                </a:path>
                <a:path w="25400" h="1093470">
                  <a:moveTo>
                    <a:pt x="25400" y="85089"/>
                  </a:moveTo>
                  <a:lnTo>
                    <a:pt x="0" y="85089"/>
                  </a:lnTo>
                  <a:lnTo>
                    <a:pt x="0" y="91439"/>
                  </a:lnTo>
                  <a:lnTo>
                    <a:pt x="25400" y="91439"/>
                  </a:lnTo>
                  <a:lnTo>
                    <a:pt x="25400" y="85089"/>
                  </a:lnTo>
                  <a:close/>
                </a:path>
                <a:path w="25400" h="1093470">
                  <a:moveTo>
                    <a:pt x="25400" y="91439"/>
                  </a:moveTo>
                  <a:lnTo>
                    <a:pt x="0" y="91439"/>
                  </a:lnTo>
                  <a:lnTo>
                    <a:pt x="0" y="97789"/>
                  </a:lnTo>
                  <a:lnTo>
                    <a:pt x="25400" y="97789"/>
                  </a:lnTo>
                  <a:lnTo>
                    <a:pt x="25400" y="91439"/>
                  </a:lnTo>
                  <a:close/>
                </a:path>
                <a:path w="25400" h="1093470">
                  <a:moveTo>
                    <a:pt x="25400" y="97789"/>
                  </a:moveTo>
                  <a:lnTo>
                    <a:pt x="0" y="97789"/>
                  </a:lnTo>
                  <a:lnTo>
                    <a:pt x="0" y="104139"/>
                  </a:lnTo>
                  <a:lnTo>
                    <a:pt x="25400" y="104139"/>
                  </a:lnTo>
                  <a:lnTo>
                    <a:pt x="25400" y="97789"/>
                  </a:lnTo>
                  <a:close/>
                </a:path>
                <a:path w="25400" h="1093470">
                  <a:moveTo>
                    <a:pt x="25400" y="104139"/>
                  </a:moveTo>
                  <a:lnTo>
                    <a:pt x="0" y="104139"/>
                  </a:lnTo>
                  <a:lnTo>
                    <a:pt x="0" y="110489"/>
                  </a:lnTo>
                  <a:lnTo>
                    <a:pt x="25400" y="110489"/>
                  </a:lnTo>
                  <a:lnTo>
                    <a:pt x="25400" y="104139"/>
                  </a:lnTo>
                  <a:close/>
                </a:path>
                <a:path w="25400" h="1093470">
                  <a:moveTo>
                    <a:pt x="25400" y="110489"/>
                  </a:moveTo>
                  <a:lnTo>
                    <a:pt x="0" y="110489"/>
                  </a:lnTo>
                  <a:lnTo>
                    <a:pt x="0" y="123189"/>
                  </a:lnTo>
                  <a:lnTo>
                    <a:pt x="25400" y="123189"/>
                  </a:lnTo>
                  <a:lnTo>
                    <a:pt x="25400" y="110489"/>
                  </a:lnTo>
                  <a:close/>
                </a:path>
                <a:path w="25400" h="1093470">
                  <a:moveTo>
                    <a:pt x="25400" y="123189"/>
                  </a:moveTo>
                  <a:lnTo>
                    <a:pt x="0" y="123189"/>
                  </a:lnTo>
                  <a:lnTo>
                    <a:pt x="0" y="148589"/>
                  </a:lnTo>
                  <a:lnTo>
                    <a:pt x="25400" y="148589"/>
                  </a:lnTo>
                  <a:lnTo>
                    <a:pt x="25400" y="123189"/>
                  </a:lnTo>
                  <a:close/>
                </a:path>
                <a:path w="25400" h="1093470">
                  <a:moveTo>
                    <a:pt x="25400" y="148589"/>
                  </a:moveTo>
                  <a:lnTo>
                    <a:pt x="0" y="148589"/>
                  </a:lnTo>
                  <a:lnTo>
                    <a:pt x="0" y="161289"/>
                  </a:lnTo>
                  <a:lnTo>
                    <a:pt x="25400" y="161289"/>
                  </a:lnTo>
                  <a:lnTo>
                    <a:pt x="25400" y="148589"/>
                  </a:lnTo>
                  <a:close/>
                </a:path>
                <a:path w="25400" h="1093470">
                  <a:moveTo>
                    <a:pt x="25400" y="161289"/>
                  </a:moveTo>
                  <a:lnTo>
                    <a:pt x="0" y="161289"/>
                  </a:lnTo>
                  <a:lnTo>
                    <a:pt x="0" y="167639"/>
                  </a:lnTo>
                  <a:lnTo>
                    <a:pt x="25400" y="167639"/>
                  </a:lnTo>
                  <a:lnTo>
                    <a:pt x="25400" y="161289"/>
                  </a:lnTo>
                  <a:close/>
                </a:path>
                <a:path w="25400" h="1093470">
                  <a:moveTo>
                    <a:pt x="25400" y="167639"/>
                  </a:moveTo>
                  <a:lnTo>
                    <a:pt x="0" y="167639"/>
                  </a:lnTo>
                  <a:lnTo>
                    <a:pt x="0" y="173989"/>
                  </a:lnTo>
                  <a:lnTo>
                    <a:pt x="25400" y="173989"/>
                  </a:lnTo>
                  <a:lnTo>
                    <a:pt x="25400" y="167639"/>
                  </a:lnTo>
                  <a:close/>
                </a:path>
                <a:path w="25400" h="1093470">
                  <a:moveTo>
                    <a:pt x="25400" y="173989"/>
                  </a:moveTo>
                  <a:lnTo>
                    <a:pt x="0" y="173989"/>
                  </a:lnTo>
                  <a:lnTo>
                    <a:pt x="0" y="180339"/>
                  </a:lnTo>
                  <a:lnTo>
                    <a:pt x="25400" y="180339"/>
                  </a:lnTo>
                  <a:lnTo>
                    <a:pt x="25400" y="173989"/>
                  </a:lnTo>
                  <a:close/>
                </a:path>
                <a:path w="25400" h="1093470">
                  <a:moveTo>
                    <a:pt x="25400" y="180339"/>
                  </a:moveTo>
                  <a:lnTo>
                    <a:pt x="0" y="180339"/>
                  </a:lnTo>
                  <a:lnTo>
                    <a:pt x="0" y="186689"/>
                  </a:lnTo>
                  <a:lnTo>
                    <a:pt x="25400" y="186689"/>
                  </a:lnTo>
                  <a:lnTo>
                    <a:pt x="25400" y="180339"/>
                  </a:lnTo>
                  <a:close/>
                </a:path>
                <a:path w="25400" h="1093470">
                  <a:moveTo>
                    <a:pt x="25400" y="186689"/>
                  </a:moveTo>
                  <a:lnTo>
                    <a:pt x="0" y="186689"/>
                  </a:lnTo>
                  <a:lnTo>
                    <a:pt x="0" y="193039"/>
                  </a:lnTo>
                  <a:lnTo>
                    <a:pt x="25400" y="193039"/>
                  </a:lnTo>
                  <a:lnTo>
                    <a:pt x="25400" y="186689"/>
                  </a:lnTo>
                  <a:close/>
                </a:path>
                <a:path w="25400" h="1093470">
                  <a:moveTo>
                    <a:pt x="25400" y="194310"/>
                  </a:moveTo>
                  <a:lnTo>
                    <a:pt x="0" y="194310"/>
                  </a:lnTo>
                  <a:lnTo>
                    <a:pt x="0" y="199389"/>
                  </a:lnTo>
                  <a:lnTo>
                    <a:pt x="25400" y="199389"/>
                  </a:lnTo>
                  <a:lnTo>
                    <a:pt x="25400" y="194310"/>
                  </a:lnTo>
                  <a:close/>
                </a:path>
                <a:path w="25400" h="1093470">
                  <a:moveTo>
                    <a:pt x="25400" y="193039"/>
                  </a:moveTo>
                  <a:lnTo>
                    <a:pt x="0" y="193039"/>
                  </a:lnTo>
                  <a:lnTo>
                    <a:pt x="0" y="194309"/>
                  </a:lnTo>
                  <a:lnTo>
                    <a:pt x="25400" y="194309"/>
                  </a:lnTo>
                  <a:lnTo>
                    <a:pt x="25400" y="193039"/>
                  </a:lnTo>
                  <a:close/>
                </a:path>
                <a:path w="25400" h="1093470">
                  <a:moveTo>
                    <a:pt x="25400" y="199389"/>
                  </a:moveTo>
                  <a:lnTo>
                    <a:pt x="0" y="199389"/>
                  </a:lnTo>
                  <a:lnTo>
                    <a:pt x="0" y="205739"/>
                  </a:lnTo>
                  <a:lnTo>
                    <a:pt x="25400" y="205739"/>
                  </a:lnTo>
                  <a:lnTo>
                    <a:pt x="25400" y="199389"/>
                  </a:lnTo>
                  <a:close/>
                </a:path>
                <a:path w="25400" h="1093470">
                  <a:moveTo>
                    <a:pt x="25400" y="205739"/>
                  </a:moveTo>
                  <a:lnTo>
                    <a:pt x="0" y="205739"/>
                  </a:lnTo>
                  <a:lnTo>
                    <a:pt x="0" y="212089"/>
                  </a:lnTo>
                  <a:lnTo>
                    <a:pt x="25400" y="212089"/>
                  </a:lnTo>
                  <a:lnTo>
                    <a:pt x="25400" y="205739"/>
                  </a:lnTo>
                  <a:close/>
                </a:path>
                <a:path w="25400" h="1093470">
                  <a:moveTo>
                    <a:pt x="25400" y="212089"/>
                  </a:moveTo>
                  <a:lnTo>
                    <a:pt x="0" y="212089"/>
                  </a:lnTo>
                  <a:lnTo>
                    <a:pt x="0" y="218439"/>
                  </a:lnTo>
                  <a:lnTo>
                    <a:pt x="25400" y="218439"/>
                  </a:lnTo>
                  <a:lnTo>
                    <a:pt x="25400" y="212089"/>
                  </a:lnTo>
                  <a:close/>
                </a:path>
                <a:path w="25400" h="1093470">
                  <a:moveTo>
                    <a:pt x="25400" y="218439"/>
                  </a:moveTo>
                  <a:lnTo>
                    <a:pt x="0" y="218439"/>
                  </a:lnTo>
                  <a:lnTo>
                    <a:pt x="0" y="224789"/>
                  </a:lnTo>
                  <a:lnTo>
                    <a:pt x="25400" y="224789"/>
                  </a:lnTo>
                  <a:lnTo>
                    <a:pt x="25400" y="218439"/>
                  </a:lnTo>
                  <a:close/>
                </a:path>
                <a:path w="25400" h="1093470">
                  <a:moveTo>
                    <a:pt x="25400" y="224789"/>
                  </a:moveTo>
                  <a:lnTo>
                    <a:pt x="0" y="224789"/>
                  </a:lnTo>
                  <a:lnTo>
                    <a:pt x="0" y="231139"/>
                  </a:lnTo>
                  <a:lnTo>
                    <a:pt x="25400" y="231139"/>
                  </a:lnTo>
                  <a:lnTo>
                    <a:pt x="25400" y="224789"/>
                  </a:lnTo>
                  <a:close/>
                </a:path>
                <a:path w="25400" h="1093470">
                  <a:moveTo>
                    <a:pt x="25400" y="231139"/>
                  </a:moveTo>
                  <a:lnTo>
                    <a:pt x="0" y="231139"/>
                  </a:lnTo>
                  <a:lnTo>
                    <a:pt x="0" y="256539"/>
                  </a:lnTo>
                  <a:lnTo>
                    <a:pt x="25400" y="256539"/>
                  </a:lnTo>
                  <a:lnTo>
                    <a:pt x="25400" y="231139"/>
                  </a:lnTo>
                  <a:close/>
                </a:path>
                <a:path w="25400" h="1093470">
                  <a:moveTo>
                    <a:pt x="25400" y="256540"/>
                  </a:moveTo>
                  <a:lnTo>
                    <a:pt x="0" y="256540"/>
                  </a:lnTo>
                  <a:lnTo>
                    <a:pt x="0" y="262889"/>
                  </a:lnTo>
                  <a:lnTo>
                    <a:pt x="25400" y="262889"/>
                  </a:lnTo>
                  <a:lnTo>
                    <a:pt x="25400" y="256540"/>
                  </a:lnTo>
                  <a:close/>
                </a:path>
                <a:path w="25400" h="1093470">
                  <a:moveTo>
                    <a:pt x="25400" y="262890"/>
                  </a:moveTo>
                  <a:lnTo>
                    <a:pt x="0" y="262890"/>
                  </a:lnTo>
                  <a:lnTo>
                    <a:pt x="0" y="269239"/>
                  </a:lnTo>
                  <a:lnTo>
                    <a:pt x="25400" y="269239"/>
                  </a:lnTo>
                  <a:lnTo>
                    <a:pt x="25400" y="262890"/>
                  </a:lnTo>
                  <a:close/>
                </a:path>
                <a:path w="25400" h="1093470">
                  <a:moveTo>
                    <a:pt x="25400" y="269240"/>
                  </a:moveTo>
                  <a:lnTo>
                    <a:pt x="0" y="269240"/>
                  </a:lnTo>
                  <a:lnTo>
                    <a:pt x="0" y="275589"/>
                  </a:lnTo>
                  <a:lnTo>
                    <a:pt x="25400" y="275589"/>
                  </a:lnTo>
                  <a:lnTo>
                    <a:pt x="25400" y="269240"/>
                  </a:lnTo>
                  <a:close/>
                </a:path>
                <a:path w="25400" h="1093470">
                  <a:moveTo>
                    <a:pt x="25400" y="275590"/>
                  </a:moveTo>
                  <a:lnTo>
                    <a:pt x="0" y="275590"/>
                  </a:lnTo>
                  <a:lnTo>
                    <a:pt x="0" y="279399"/>
                  </a:lnTo>
                  <a:lnTo>
                    <a:pt x="25400" y="279399"/>
                  </a:lnTo>
                  <a:lnTo>
                    <a:pt x="25400" y="275590"/>
                  </a:lnTo>
                  <a:close/>
                </a:path>
                <a:path w="25400" h="1093470">
                  <a:moveTo>
                    <a:pt x="25400" y="279400"/>
                  </a:moveTo>
                  <a:lnTo>
                    <a:pt x="0" y="279400"/>
                  </a:lnTo>
                  <a:lnTo>
                    <a:pt x="0" y="281939"/>
                  </a:lnTo>
                  <a:lnTo>
                    <a:pt x="25400" y="281939"/>
                  </a:lnTo>
                  <a:lnTo>
                    <a:pt x="25400" y="279400"/>
                  </a:lnTo>
                  <a:close/>
                </a:path>
                <a:path w="25400" h="1093470">
                  <a:moveTo>
                    <a:pt x="25400" y="281940"/>
                  </a:moveTo>
                  <a:lnTo>
                    <a:pt x="0" y="281940"/>
                  </a:lnTo>
                  <a:lnTo>
                    <a:pt x="0" y="294639"/>
                  </a:lnTo>
                  <a:lnTo>
                    <a:pt x="25400" y="294639"/>
                  </a:lnTo>
                  <a:lnTo>
                    <a:pt x="25400" y="281940"/>
                  </a:lnTo>
                  <a:close/>
                </a:path>
                <a:path w="25400" h="1093470">
                  <a:moveTo>
                    <a:pt x="25400" y="294640"/>
                  </a:moveTo>
                  <a:lnTo>
                    <a:pt x="0" y="294640"/>
                  </a:lnTo>
                  <a:lnTo>
                    <a:pt x="0" y="300989"/>
                  </a:lnTo>
                  <a:lnTo>
                    <a:pt x="25400" y="300989"/>
                  </a:lnTo>
                  <a:lnTo>
                    <a:pt x="25400" y="294640"/>
                  </a:lnTo>
                  <a:close/>
                </a:path>
                <a:path w="25400" h="1093470">
                  <a:moveTo>
                    <a:pt x="25400" y="300989"/>
                  </a:moveTo>
                  <a:lnTo>
                    <a:pt x="0" y="300989"/>
                  </a:lnTo>
                  <a:lnTo>
                    <a:pt x="0" y="311149"/>
                  </a:lnTo>
                  <a:lnTo>
                    <a:pt x="25400" y="311149"/>
                  </a:lnTo>
                  <a:lnTo>
                    <a:pt x="25400" y="300989"/>
                  </a:lnTo>
                  <a:close/>
                </a:path>
                <a:path w="25400" h="1093470">
                  <a:moveTo>
                    <a:pt x="25400" y="311150"/>
                  </a:moveTo>
                  <a:lnTo>
                    <a:pt x="0" y="311150"/>
                  </a:lnTo>
                  <a:lnTo>
                    <a:pt x="0" y="317499"/>
                  </a:lnTo>
                  <a:lnTo>
                    <a:pt x="25400" y="317499"/>
                  </a:lnTo>
                  <a:lnTo>
                    <a:pt x="25400" y="311150"/>
                  </a:lnTo>
                  <a:close/>
                </a:path>
                <a:path w="25400" h="1093470">
                  <a:moveTo>
                    <a:pt x="25400" y="317500"/>
                  </a:moveTo>
                  <a:lnTo>
                    <a:pt x="0" y="317500"/>
                  </a:lnTo>
                  <a:lnTo>
                    <a:pt x="0" y="326389"/>
                  </a:lnTo>
                  <a:lnTo>
                    <a:pt x="25400" y="326389"/>
                  </a:lnTo>
                  <a:lnTo>
                    <a:pt x="25400" y="317500"/>
                  </a:lnTo>
                  <a:close/>
                </a:path>
                <a:path w="25400" h="1093470">
                  <a:moveTo>
                    <a:pt x="25400" y="326389"/>
                  </a:moveTo>
                  <a:lnTo>
                    <a:pt x="0" y="326389"/>
                  </a:lnTo>
                  <a:lnTo>
                    <a:pt x="0" y="331469"/>
                  </a:lnTo>
                  <a:lnTo>
                    <a:pt x="25400" y="331469"/>
                  </a:lnTo>
                  <a:lnTo>
                    <a:pt x="25400" y="326389"/>
                  </a:lnTo>
                  <a:close/>
                </a:path>
                <a:path w="25400" h="1093470">
                  <a:moveTo>
                    <a:pt x="25400" y="331469"/>
                  </a:moveTo>
                  <a:lnTo>
                    <a:pt x="0" y="331469"/>
                  </a:lnTo>
                  <a:lnTo>
                    <a:pt x="0" y="332739"/>
                  </a:lnTo>
                  <a:lnTo>
                    <a:pt x="25400" y="332739"/>
                  </a:lnTo>
                  <a:lnTo>
                    <a:pt x="25400" y="331469"/>
                  </a:lnTo>
                  <a:close/>
                </a:path>
                <a:path w="25400" h="1093470">
                  <a:moveTo>
                    <a:pt x="25400" y="332739"/>
                  </a:moveTo>
                  <a:lnTo>
                    <a:pt x="0" y="332739"/>
                  </a:lnTo>
                  <a:lnTo>
                    <a:pt x="0" y="339089"/>
                  </a:lnTo>
                  <a:lnTo>
                    <a:pt x="25400" y="339089"/>
                  </a:lnTo>
                  <a:lnTo>
                    <a:pt x="25400" y="332739"/>
                  </a:lnTo>
                  <a:close/>
                </a:path>
                <a:path w="25400" h="1093470">
                  <a:moveTo>
                    <a:pt x="25400" y="339090"/>
                  </a:moveTo>
                  <a:lnTo>
                    <a:pt x="0" y="339090"/>
                  </a:lnTo>
                  <a:lnTo>
                    <a:pt x="0" y="349249"/>
                  </a:lnTo>
                  <a:lnTo>
                    <a:pt x="25400" y="349249"/>
                  </a:lnTo>
                  <a:lnTo>
                    <a:pt x="25400" y="339090"/>
                  </a:lnTo>
                  <a:close/>
                </a:path>
                <a:path w="25400" h="1093470">
                  <a:moveTo>
                    <a:pt x="25400" y="349250"/>
                  </a:moveTo>
                  <a:lnTo>
                    <a:pt x="0" y="349250"/>
                  </a:lnTo>
                  <a:lnTo>
                    <a:pt x="0" y="358139"/>
                  </a:lnTo>
                  <a:lnTo>
                    <a:pt x="25400" y="358139"/>
                  </a:lnTo>
                  <a:lnTo>
                    <a:pt x="25400" y="349250"/>
                  </a:lnTo>
                  <a:close/>
                </a:path>
                <a:path w="25400" h="1093470">
                  <a:moveTo>
                    <a:pt x="25400" y="358139"/>
                  </a:moveTo>
                  <a:lnTo>
                    <a:pt x="0" y="358139"/>
                  </a:lnTo>
                  <a:lnTo>
                    <a:pt x="0" y="396239"/>
                  </a:lnTo>
                  <a:lnTo>
                    <a:pt x="25400" y="396239"/>
                  </a:lnTo>
                  <a:lnTo>
                    <a:pt x="25400" y="358139"/>
                  </a:lnTo>
                  <a:close/>
                </a:path>
                <a:path w="25400" h="1093470">
                  <a:moveTo>
                    <a:pt x="25400" y="396239"/>
                  </a:moveTo>
                  <a:lnTo>
                    <a:pt x="0" y="396239"/>
                  </a:lnTo>
                  <a:lnTo>
                    <a:pt x="0" y="400049"/>
                  </a:lnTo>
                  <a:lnTo>
                    <a:pt x="25400" y="400049"/>
                  </a:lnTo>
                  <a:lnTo>
                    <a:pt x="25400" y="396239"/>
                  </a:lnTo>
                  <a:close/>
                </a:path>
                <a:path w="25400" h="1093470">
                  <a:moveTo>
                    <a:pt x="25400" y="400050"/>
                  </a:moveTo>
                  <a:lnTo>
                    <a:pt x="0" y="400050"/>
                  </a:lnTo>
                  <a:lnTo>
                    <a:pt x="0" y="402589"/>
                  </a:lnTo>
                  <a:lnTo>
                    <a:pt x="25400" y="402589"/>
                  </a:lnTo>
                  <a:lnTo>
                    <a:pt x="25400" y="400050"/>
                  </a:lnTo>
                  <a:close/>
                </a:path>
                <a:path w="25400" h="1093470">
                  <a:moveTo>
                    <a:pt x="25400" y="402590"/>
                  </a:moveTo>
                  <a:lnTo>
                    <a:pt x="0" y="402590"/>
                  </a:lnTo>
                  <a:lnTo>
                    <a:pt x="0" y="408939"/>
                  </a:lnTo>
                  <a:lnTo>
                    <a:pt x="25400" y="408939"/>
                  </a:lnTo>
                  <a:lnTo>
                    <a:pt x="25400" y="402590"/>
                  </a:lnTo>
                  <a:close/>
                </a:path>
                <a:path w="25400" h="1093470">
                  <a:moveTo>
                    <a:pt x="25400" y="408939"/>
                  </a:moveTo>
                  <a:lnTo>
                    <a:pt x="0" y="408939"/>
                  </a:lnTo>
                  <a:lnTo>
                    <a:pt x="0" y="412749"/>
                  </a:lnTo>
                  <a:lnTo>
                    <a:pt x="25400" y="412749"/>
                  </a:lnTo>
                  <a:lnTo>
                    <a:pt x="25400" y="408939"/>
                  </a:lnTo>
                  <a:close/>
                </a:path>
                <a:path w="25400" h="1093470">
                  <a:moveTo>
                    <a:pt x="25400" y="412749"/>
                  </a:moveTo>
                  <a:lnTo>
                    <a:pt x="0" y="412749"/>
                  </a:lnTo>
                  <a:lnTo>
                    <a:pt x="0" y="450849"/>
                  </a:lnTo>
                  <a:lnTo>
                    <a:pt x="25400" y="450849"/>
                  </a:lnTo>
                  <a:lnTo>
                    <a:pt x="25400" y="412749"/>
                  </a:lnTo>
                  <a:close/>
                </a:path>
                <a:path w="25400" h="1093470">
                  <a:moveTo>
                    <a:pt x="25400" y="450850"/>
                  </a:moveTo>
                  <a:lnTo>
                    <a:pt x="0" y="450850"/>
                  </a:lnTo>
                  <a:lnTo>
                    <a:pt x="0" y="459739"/>
                  </a:lnTo>
                  <a:lnTo>
                    <a:pt x="25400" y="459739"/>
                  </a:lnTo>
                  <a:lnTo>
                    <a:pt x="25400" y="450850"/>
                  </a:lnTo>
                  <a:close/>
                </a:path>
                <a:path w="25400" h="1093470">
                  <a:moveTo>
                    <a:pt x="25400" y="459739"/>
                  </a:moveTo>
                  <a:lnTo>
                    <a:pt x="0" y="459739"/>
                  </a:lnTo>
                  <a:lnTo>
                    <a:pt x="0" y="466089"/>
                  </a:lnTo>
                  <a:lnTo>
                    <a:pt x="25400" y="466089"/>
                  </a:lnTo>
                  <a:lnTo>
                    <a:pt x="25400" y="459739"/>
                  </a:lnTo>
                  <a:close/>
                </a:path>
                <a:path w="25400" h="1093470">
                  <a:moveTo>
                    <a:pt x="25400" y="466089"/>
                  </a:moveTo>
                  <a:lnTo>
                    <a:pt x="0" y="466089"/>
                  </a:lnTo>
                  <a:lnTo>
                    <a:pt x="0" y="472439"/>
                  </a:lnTo>
                  <a:lnTo>
                    <a:pt x="25400" y="472439"/>
                  </a:lnTo>
                  <a:lnTo>
                    <a:pt x="25400" y="466089"/>
                  </a:lnTo>
                  <a:close/>
                </a:path>
                <a:path w="25400" h="1093470">
                  <a:moveTo>
                    <a:pt x="25400" y="472439"/>
                  </a:moveTo>
                  <a:lnTo>
                    <a:pt x="0" y="472439"/>
                  </a:lnTo>
                  <a:lnTo>
                    <a:pt x="0" y="476249"/>
                  </a:lnTo>
                  <a:lnTo>
                    <a:pt x="25400" y="476249"/>
                  </a:lnTo>
                  <a:lnTo>
                    <a:pt x="25400" y="472439"/>
                  </a:lnTo>
                  <a:close/>
                </a:path>
                <a:path w="25400" h="1093470">
                  <a:moveTo>
                    <a:pt x="25400" y="476250"/>
                  </a:moveTo>
                  <a:lnTo>
                    <a:pt x="0" y="476250"/>
                  </a:lnTo>
                  <a:lnTo>
                    <a:pt x="0" y="482599"/>
                  </a:lnTo>
                  <a:lnTo>
                    <a:pt x="25400" y="482599"/>
                  </a:lnTo>
                  <a:lnTo>
                    <a:pt x="25400" y="476250"/>
                  </a:lnTo>
                  <a:close/>
                </a:path>
                <a:path w="25400" h="1093470">
                  <a:moveTo>
                    <a:pt x="25400" y="482600"/>
                  </a:moveTo>
                  <a:lnTo>
                    <a:pt x="0" y="482600"/>
                  </a:lnTo>
                  <a:lnTo>
                    <a:pt x="0" y="485139"/>
                  </a:lnTo>
                  <a:lnTo>
                    <a:pt x="25400" y="485139"/>
                  </a:lnTo>
                  <a:lnTo>
                    <a:pt x="25400" y="482600"/>
                  </a:lnTo>
                  <a:close/>
                </a:path>
                <a:path w="25400" h="1093470">
                  <a:moveTo>
                    <a:pt x="25400" y="485139"/>
                  </a:moveTo>
                  <a:lnTo>
                    <a:pt x="0" y="485139"/>
                  </a:lnTo>
                  <a:lnTo>
                    <a:pt x="0" y="488949"/>
                  </a:lnTo>
                  <a:lnTo>
                    <a:pt x="25400" y="488949"/>
                  </a:lnTo>
                  <a:lnTo>
                    <a:pt x="25400" y="485139"/>
                  </a:lnTo>
                  <a:close/>
                </a:path>
                <a:path w="25400" h="1093470">
                  <a:moveTo>
                    <a:pt x="25400" y="488950"/>
                  </a:moveTo>
                  <a:lnTo>
                    <a:pt x="0" y="488950"/>
                  </a:lnTo>
                  <a:lnTo>
                    <a:pt x="0" y="491489"/>
                  </a:lnTo>
                  <a:lnTo>
                    <a:pt x="25400" y="491489"/>
                  </a:lnTo>
                  <a:lnTo>
                    <a:pt x="25400" y="488950"/>
                  </a:lnTo>
                  <a:close/>
                </a:path>
                <a:path w="25400" h="1093470">
                  <a:moveTo>
                    <a:pt x="25400" y="491489"/>
                  </a:moveTo>
                  <a:lnTo>
                    <a:pt x="0" y="491489"/>
                  </a:lnTo>
                  <a:lnTo>
                    <a:pt x="0" y="497839"/>
                  </a:lnTo>
                  <a:lnTo>
                    <a:pt x="25400" y="497839"/>
                  </a:lnTo>
                  <a:lnTo>
                    <a:pt x="25400" y="491489"/>
                  </a:lnTo>
                  <a:close/>
                </a:path>
                <a:path w="25400" h="1093470">
                  <a:moveTo>
                    <a:pt x="25400" y="497839"/>
                  </a:moveTo>
                  <a:lnTo>
                    <a:pt x="0" y="497839"/>
                  </a:lnTo>
                  <a:lnTo>
                    <a:pt x="0" y="523239"/>
                  </a:lnTo>
                  <a:lnTo>
                    <a:pt x="25400" y="523239"/>
                  </a:lnTo>
                  <a:lnTo>
                    <a:pt x="25400" y="497839"/>
                  </a:lnTo>
                  <a:close/>
                </a:path>
                <a:path w="25400" h="1093470">
                  <a:moveTo>
                    <a:pt x="25400" y="523240"/>
                  </a:moveTo>
                  <a:lnTo>
                    <a:pt x="0" y="523240"/>
                  </a:lnTo>
                  <a:lnTo>
                    <a:pt x="0" y="529589"/>
                  </a:lnTo>
                  <a:lnTo>
                    <a:pt x="25400" y="529589"/>
                  </a:lnTo>
                  <a:lnTo>
                    <a:pt x="25400" y="523240"/>
                  </a:lnTo>
                  <a:close/>
                </a:path>
                <a:path w="25400" h="1093470">
                  <a:moveTo>
                    <a:pt x="25400" y="529590"/>
                  </a:moveTo>
                  <a:lnTo>
                    <a:pt x="0" y="529590"/>
                  </a:lnTo>
                  <a:lnTo>
                    <a:pt x="0" y="542289"/>
                  </a:lnTo>
                  <a:lnTo>
                    <a:pt x="25400" y="542289"/>
                  </a:lnTo>
                  <a:lnTo>
                    <a:pt x="25400" y="529590"/>
                  </a:lnTo>
                  <a:close/>
                </a:path>
                <a:path w="25400" h="1093470">
                  <a:moveTo>
                    <a:pt x="25400" y="542290"/>
                  </a:moveTo>
                  <a:lnTo>
                    <a:pt x="0" y="542290"/>
                  </a:lnTo>
                  <a:lnTo>
                    <a:pt x="0" y="558799"/>
                  </a:lnTo>
                  <a:lnTo>
                    <a:pt x="25400" y="558799"/>
                  </a:lnTo>
                  <a:lnTo>
                    <a:pt x="25400" y="542290"/>
                  </a:lnTo>
                  <a:close/>
                </a:path>
                <a:path w="25400" h="1093470">
                  <a:moveTo>
                    <a:pt x="25400" y="558799"/>
                  </a:moveTo>
                  <a:lnTo>
                    <a:pt x="0" y="558799"/>
                  </a:lnTo>
                  <a:lnTo>
                    <a:pt x="0" y="561339"/>
                  </a:lnTo>
                  <a:lnTo>
                    <a:pt x="25400" y="561339"/>
                  </a:lnTo>
                  <a:lnTo>
                    <a:pt x="25400" y="558799"/>
                  </a:lnTo>
                  <a:close/>
                </a:path>
                <a:path w="25400" h="1093470">
                  <a:moveTo>
                    <a:pt x="25400" y="561340"/>
                  </a:moveTo>
                  <a:lnTo>
                    <a:pt x="0" y="561340"/>
                  </a:lnTo>
                  <a:lnTo>
                    <a:pt x="0" y="565149"/>
                  </a:lnTo>
                  <a:lnTo>
                    <a:pt x="25400" y="565149"/>
                  </a:lnTo>
                  <a:lnTo>
                    <a:pt x="25400" y="561340"/>
                  </a:lnTo>
                  <a:close/>
                </a:path>
                <a:path w="25400" h="1093470">
                  <a:moveTo>
                    <a:pt x="25400" y="565149"/>
                  </a:moveTo>
                  <a:lnTo>
                    <a:pt x="0" y="565149"/>
                  </a:lnTo>
                  <a:lnTo>
                    <a:pt x="0" y="567689"/>
                  </a:lnTo>
                  <a:lnTo>
                    <a:pt x="25400" y="567689"/>
                  </a:lnTo>
                  <a:lnTo>
                    <a:pt x="25400" y="565149"/>
                  </a:lnTo>
                  <a:close/>
                </a:path>
                <a:path w="25400" h="1093470">
                  <a:moveTo>
                    <a:pt x="25400" y="567689"/>
                  </a:moveTo>
                  <a:lnTo>
                    <a:pt x="0" y="567689"/>
                  </a:lnTo>
                  <a:lnTo>
                    <a:pt x="0" y="571499"/>
                  </a:lnTo>
                  <a:lnTo>
                    <a:pt x="25400" y="571499"/>
                  </a:lnTo>
                  <a:lnTo>
                    <a:pt x="25400" y="567689"/>
                  </a:lnTo>
                  <a:close/>
                </a:path>
                <a:path w="25400" h="1093470">
                  <a:moveTo>
                    <a:pt x="25400" y="571499"/>
                  </a:moveTo>
                  <a:lnTo>
                    <a:pt x="0" y="571499"/>
                  </a:lnTo>
                  <a:lnTo>
                    <a:pt x="0" y="577849"/>
                  </a:lnTo>
                  <a:lnTo>
                    <a:pt x="25400" y="577849"/>
                  </a:lnTo>
                  <a:lnTo>
                    <a:pt x="25400" y="571499"/>
                  </a:lnTo>
                  <a:close/>
                </a:path>
                <a:path w="25400" h="1093470">
                  <a:moveTo>
                    <a:pt x="25400" y="577850"/>
                  </a:moveTo>
                  <a:lnTo>
                    <a:pt x="0" y="577850"/>
                  </a:lnTo>
                  <a:lnTo>
                    <a:pt x="0" y="586739"/>
                  </a:lnTo>
                  <a:lnTo>
                    <a:pt x="25400" y="586739"/>
                  </a:lnTo>
                  <a:lnTo>
                    <a:pt x="25400" y="577850"/>
                  </a:lnTo>
                  <a:close/>
                </a:path>
                <a:path w="25400" h="1093470">
                  <a:moveTo>
                    <a:pt x="25400" y="586739"/>
                  </a:moveTo>
                  <a:lnTo>
                    <a:pt x="0" y="586739"/>
                  </a:lnTo>
                  <a:lnTo>
                    <a:pt x="0" y="599439"/>
                  </a:lnTo>
                  <a:lnTo>
                    <a:pt x="25400" y="599439"/>
                  </a:lnTo>
                  <a:lnTo>
                    <a:pt x="25400" y="586739"/>
                  </a:lnTo>
                  <a:close/>
                </a:path>
                <a:path w="25400" h="1093470">
                  <a:moveTo>
                    <a:pt x="25400" y="599439"/>
                  </a:moveTo>
                  <a:lnTo>
                    <a:pt x="0" y="599439"/>
                  </a:lnTo>
                  <a:lnTo>
                    <a:pt x="0" y="609599"/>
                  </a:lnTo>
                  <a:lnTo>
                    <a:pt x="25400" y="609599"/>
                  </a:lnTo>
                  <a:lnTo>
                    <a:pt x="25400" y="599439"/>
                  </a:lnTo>
                  <a:close/>
                </a:path>
                <a:path w="25400" h="1093470">
                  <a:moveTo>
                    <a:pt x="25400" y="609599"/>
                  </a:moveTo>
                  <a:lnTo>
                    <a:pt x="0" y="609599"/>
                  </a:lnTo>
                  <a:lnTo>
                    <a:pt x="0" y="612139"/>
                  </a:lnTo>
                  <a:lnTo>
                    <a:pt x="25400" y="612139"/>
                  </a:lnTo>
                  <a:lnTo>
                    <a:pt x="25400" y="609599"/>
                  </a:lnTo>
                  <a:close/>
                </a:path>
                <a:path w="25400" h="1093470">
                  <a:moveTo>
                    <a:pt x="25400" y="612139"/>
                  </a:moveTo>
                  <a:lnTo>
                    <a:pt x="0" y="612139"/>
                  </a:lnTo>
                  <a:lnTo>
                    <a:pt x="0" y="618489"/>
                  </a:lnTo>
                  <a:lnTo>
                    <a:pt x="25400" y="618489"/>
                  </a:lnTo>
                  <a:lnTo>
                    <a:pt x="25400" y="612139"/>
                  </a:lnTo>
                  <a:close/>
                </a:path>
                <a:path w="25400" h="1093470">
                  <a:moveTo>
                    <a:pt x="25400" y="618489"/>
                  </a:moveTo>
                  <a:lnTo>
                    <a:pt x="0" y="618489"/>
                  </a:lnTo>
                  <a:lnTo>
                    <a:pt x="0" y="622299"/>
                  </a:lnTo>
                  <a:lnTo>
                    <a:pt x="25400" y="622299"/>
                  </a:lnTo>
                  <a:lnTo>
                    <a:pt x="25400" y="618489"/>
                  </a:lnTo>
                  <a:close/>
                </a:path>
                <a:path w="25400" h="1093470">
                  <a:moveTo>
                    <a:pt x="25400" y="622299"/>
                  </a:moveTo>
                  <a:lnTo>
                    <a:pt x="0" y="622299"/>
                  </a:lnTo>
                  <a:lnTo>
                    <a:pt x="0" y="628649"/>
                  </a:lnTo>
                  <a:lnTo>
                    <a:pt x="25400" y="628649"/>
                  </a:lnTo>
                  <a:lnTo>
                    <a:pt x="25400" y="622299"/>
                  </a:lnTo>
                  <a:close/>
                </a:path>
                <a:path w="25400" h="1093470">
                  <a:moveTo>
                    <a:pt x="25400" y="628649"/>
                  </a:moveTo>
                  <a:lnTo>
                    <a:pt x="0" y="628649"/>
                  </a:lnTo>
                  <a:lnTo>
                    <a:pt x="0" y="631189"/>
                  </a:lnTo>
                  <a:lnTo>
                    <a:pt x="25400" y="631189"/>
                  </a:lnTo>
                  <a:lnTo>
                    <a:pt x="25400" y="628649"/>
                  </a:lnTo>
                  <a:close/>
                </a:path>
                <a:path w="25400" h="1093470">
                  <a:moveTo>
                    <a:pt x="25400" y="631189"/>
                  </a:moveTo>
                  <a:lnTo>
                    <a:pt x="0" y="631189"/>
                  </a:lnTo>
                  <a:lnTo>
                    <a:pt x="0" y="634999"/>
                  </a:lnTo>
                  <a:lnTo>
                    <a:pt x="25400" y="634999"/>
                  </a:lnTo>
                  <a:lnTo>
                    <a:pt x="25400" y="631189"/>
                  </a:lnTo>
                  <a:close/>
                </a:path>
                <a:path w="25400" h="1093470">
                  <a:moveTo>
                    <a:pt x="25400" y="635000"/>
                  </a:moveTo>
                  <a:lnTo>
                    <a:pt x="0" y="635000"/>
                  </a:lnTo>
                  <a:lnTo>
                    <a:pt x="0" y="637539"/>
                  </a:lnTo>
                  <a:lnTo>
                    <a:pt x="25400" y="637539"/>
                  </a:lnTo>
                  <a:lnTo>
                    <a:pt x="25400" y="635000"/>
                  </a:lnTo>
                  <a:close/>
                </a:path>
                <a:path w="25400" h="1093470">
                  <a:moveTo>
                    <a:pt x="25400" y="637540"/>
                  </a:moveTo>
                  <a:lnTo>
                    <a:pt x="0" y="637540"/>
                  </a:lnTo>
                  <a:lnTo>
                    <a:pt x="0" y="643889"/>
                  </a:lnTo>
                  <a:lnTo>
                    <a:pt x="25400" y="643889"/>
                  </a:lnTo>
                  <a:lnTo>
                    <a:pt x="25400" y="637540"/>
                  </a:lnTo>
                  <a:close/>
                </a:path>
                <a:path w="25400" h="1093470">
                  <a:moveTo>
                    <a:pt x="25400" y="643890"/>
                  </a:moveTo>
                  <a:lnTo>
                    <a:pt x="0" y="643890"/>
                  </a:lnTo>
                  <a:lnTo>
                    <a:pt x="0" y="662939"/>
                  </a:lnTo>
                  <a:lnTo>
                    <a:pt x="25400" y="662939"/>
                  </a:lnTo>
                  <a:lnTo>
                    <a:pt x="25400" y="643890"/>
                  </a:lnTo>
                  <a:close/>
                </a:path>
                <a:path w="25400" h="1093470">
                  <a:moveTo>
                    <a:pt x="25400" y="662940"/>
                  </a:moveTo>
                  <a:lnTo>
                    <a:pt x="0" y="662940"/>
                  </a:lnTo>
                  <a:lnTo>
                    <a:pt x="0" y="666749"/>
                  </a:lnTo>
                  <a:lnTo>
                    <a:pt x="25400" y="666749"/>
                  </a:lnTo>
                  <a:lnTo>
                    <a:pt x="25400" y="662940"/>
                  </a:lnTo>
                  <a:close/>
                </a:path>
                <a:path w="25400" h="1093470">
                  <a:moveTo>
                    <a:pt x="25400" y="666749"/>
                  </a:moveTo>
                  <a:lnTo>
                    <a:pt x="0" y="666749"/>
                  </a:lnTo>
                  <a:lnTo>
                    <a:pt x="0" y="679449"/>
                  </a:lnTo>
                  <a:lnTo>
                    <a:pt x="25400" y="679449"/>
                  </a:lnTo>
                  <a:lnTo>
                    <a:pt x="25400" y="666749"/>
                  </a:lnTo>
                  <a:close/>
                </a:path>
                <a:path w="25400" h="1093470">
                  <a:moveTo>
                    <a:pt x="25400" y="679449"/>
                  </a:moveTo>
                  <a:lnTo>
                    <a:pt x="0" y="679449"/>
                  </a:lnTo>
                  <a:lnTo>
                    <a:pt x="0" y="688339"/>
                  </a:lnTo>
                  <a:lnTo>
                    <a:pt x="25400" y="688339"/>
                  </a:lnTo>
                  <a:lnTo>
                    <a:pt x="25400" y="679449"/>
                  </a:lnTo>
                  <a:close/>
                </a:path>
                <a:path w="25400" h="1093470">
                  <a:moveTo>
                    <a:pt x="25400" y="688339"/>
                  </a:moveTo>
                  <a:lnTo>
                    <a:pt x="0" y="688339"/>
                  </a:lnTo>
                  <a:lnTo>
                    <a:pt x="0" y="692149"/>
                  </a:lnTo>
                  <a:lnTo>
                    <a:pt x="25400" y="692149"/>
                  </a:lnTo>
                  <a:lnTo>
                    <a:pt x="25400" y="688339"/>
                  </a:lnTo>
                  <a:close/>
                </a:path>
                <a:path w="25400" h="1093470">
                  <a:moveTo>
                    <a:pt x="25400" y="692149"/>
                  </a:moveTo>
                  <a:lnTo>
                    <a:pt x="0" y="692149"/>
                  </a:lnTo>
                  <a:lnTo>
                    <a:pt x="0" y="707389"/>
                  </a:lnTo>
                  <a:lnTo>
                    <a:pt x="25400" y="707389"/>
                  </a:lnTo>
                  <a:lnTo>
                    <a:pt x="25400" y="692149"/>
                  </a:lnTo>
                  <a:close/>
                </a:path>
                <a:path w="25400" h="1093470">
                  <a:moveTo>
                    <a:pt x="25400" y="707389"/>
                  </a:moveTo>
                  <a:lnTo>
                    <a:pt x="0" y="707389"/>
                  </a:lnTo>
                  <a:lnTo>
                    <a:pt x="0" y="713739"/>
                  </a:lnTo>
                  <a:lnTo>
                    <a:pt x="25400" y="713739"/>
                  </a:lnTo>
                  <a:lnTo>
                    <a:pt x="25400" y="707389"/>
                  </a:lnTo>
                  <a:close/>
                </a:path>
                <a:path w="25400" h="1093470">
                  <a:moveTo>
                    <a:pt x="25400" y="713739"/>
                  </a:moveTo>
                  <a:lnTo>
                    <a:pt x="0" y="713739"/>
                  </a:lnTo>
                  <a:lnTo>
                    <a:pt x="0" y="717549"/>
                  </a:lnTo>
                  <a:lnTo>
                    <a:pt x="25400" y="717549"/>
                  </a:lnTo>
                  <a:lnTo>
                    <a:pt x="25400" y="713739"/>
                  </a:lnTo>
                  <a:close/>
                </a:path>
                <a:path w="25400" h="1093470">
                  <a:moveTo>
                    <a:pt x="25400" y="717549"/>
                  </a:moveTo>
                  <a:lnTo>
                    <a:pt x="0" y="717549"/>
                  </a:lnTo>
                  <a:lnTo>
                    <a:pt x="0" y="720089"/>
                  </a:lnTo>
                  <a:lnTo>
                    <a:pt x="25400" y="720089"/>
                  </a:lnTo>
                  <a:lnTo>
                    <a:pt x="25400" y="717549"/>
                  </a:lnTo>
                  <a:close/>
                </a:path>
                <a:path w="25400" h="1093470">
                  <a:moveTo>
                    <a:pt x="25400" y="720089"/>
                  </a:moveTo>
                  <a:lnTo>
                    <a:pt x="0" y="720089"/>
                  </a:lnTo>
                  <a:lnTo>
                    <a:pt x="0" y="723899"/>
                  </a:lnTo>
                  <a:lnTo>
                    <a:pt x="25400" y="723899"/>
                  </a:lnTo>
                  <a:lnTo>
                    <a:pt x="25400" y="720089"/>
                  </a:lnTo>
                  <a:close/>
                </a:path>
                <a:path w="25400" h="1093470">
                  <a:moveTo>
                    <a:pt x="25400" y="723900"/>
                  </a:moveTo>
                  <a:lnTo>
                    <a:pt x="0" y="723900"/>
                  </a:lnTo>
                  <a:lnTo>
                    <a:pt x="0" y="730249"/>
                  </a:lnTo>
                  <a:lnTo>
                    <a:pt x="25400" y="730249"/>
                  </a:lnTo>
                  <a:lnTo>
                    <a:pt x="25400" y="723900"/>
                  </a:lnTo>
                  <a:close/>
                </a:path>
                <a:path w="25400" h="1093470">
                  <a:moveTo>
                    <a:pt x="25400" y="730250"/>
                  </a:moveTo>
                  <a:lnTo>
                    <a:pt x="0" y="730250"/>
                  </a:lnTo>
                  <a:lnTo>
                    <a:pt x="0" y="732789"/>
                  </a:lnTo>
                  <a:lnTo>
                    <a:pt x="25400" y="732789"/>
                  </a:lnTo>
                  <a:lnTo>
                    <a:pt x="25400" y="730250"/>
                  </a:lnTo>
                  <a:close/>
                </a:path>
                <a:path w="25400" h="1093470">
                  <a:moveTo>
                    <a:pt x="25400" y="732789"/>
                  </a:moveTo>
                  <a:lnTo>
                    <a:pt x="0" y="732789"/>
                  </a:lnTo>
                  <a:lnTo>
                    <a:pt x="0" y="739139"/>
                  </a:lnTo>
                  <a:lnTo>
                    <a:pt x="25400" y="739139"/>
                  </a:lnTo>
                  <a:lnTo>
                    <a:pt x="25400" y="732789"/>
                  </a:lnTo>
                  <a:close/>
                </a:path>
                <a:path w="25400" h="1093470">
                  <a:moveTo>
                    <a:pt x="25400" y="739139"/>
                  </a:moveTo>
                  <a:lnTo>
                    <a:pt x="0" y="739139"/>
                  </a:lnTo>
                  <a:lnTo>
                    <a:pt x="0" y="751839"/>
                  </a:lnTo>
                  <a:lnTo>
                    <a:pt x="25400" y="751839"/>
                  </a:lnTo>
                  <a:lnTo>
                    <a:pt x="25400" y="739139"/>
                  </a:lnTo>
                  <a:close/>
                </a:path>
                <a:path w="25400" h="1093470">
                  <a:moveTo>
                    <a:pt x="25400" y="1088389"/>
                  </a:moveTo>
                  <a:lnTo>
                    <a:pt x="0" y="1088389"/>
                  </a:lnTo>
                  <a:lnTo>
                    <a:pt x="0" y="1093469"/>
                  </a:lnTo>
                  <a:lnTo>
                    <a:pt x="25400" y="1093469"/>
                  </a:lnTo>
                  <a:lnTo>
                    <a:pt x="25400" y="1088389"/>
                  </a:lnTo>
                  <a:close/>
                </a:path>
                <a:path w="25400" h="1093470">
                  <a:moveTo>
                    <a:pt x="25400" y="1082039"/>
                  </a:moveTo>
                  <a:lnTo>
                    <a:pt x="0" y="1082039"/>
                  </a:lnTo>
                  <a:lnTo>
                    <a:pt x="0" y="1087119"/>
                  </a:lnTo>
                  <a:lnTo>
                    <a:pt x="25400" y="1087119"/>
                  </a:lnTo>
                  <a:lnTo>
                    <a:pt x="25400" y="1082039"/>
                  </a:lnTo>
                  <a:close/>
                </a:path>
                <a:path w="25400" h="1093470">
                  <a:moveTo>
                    <a:pt x="25400" y="1075689"/>
                  </a:moveTo>
                  <a:lnTo>
                    <a:pt x="0" y="1075689"/>
                  </a:lnTo>
                  <a:lnTo>
                    <a:pt x="0" y="1080769"/>
                  </a:lnTo>
                  <a:lnTo>
                    <a:pt x="25400" y="1080769"/>
                  </a:lnTo>
                  <a:lnTo>
                    <a:pt x="25400" y="1075689"/>
                  </a:lnTo>
                  <a:close/>
                </a:path>
                <a:path w="25400" h="1093470">
                  <a:moveTo>
                    <a:pt x="25400" y="1069339"/>
                  </a:moveTo>
                  <a:lnTo>
                    <a:pt x="0" y="1069339"/>
                  </a:lnTo>
                  <a:lnTo>
                    <a:pt x="0" y="1074419"/>
                  </a:lnTo>
                  <a:lnTo>
                    <a:pt x="25400" y="1074419"/>
                  </a:lnTo>
                  <a:lnTo>
                    <a:pt x="25400" y="1069339"/>
                  </a:lnTo>
                  <a:close/>
                </a:path>
                <a:path w="25400" h="1093470">
                  <a:moveTo>
                    <a:pt x="25400" y="1062989"/>
                  </a:moveTo>
                  <a:lnTo>
                    <a:pt x="0" y="1062989"/>
                  </a:lnTo>
                  <a:lnTo>
                    <a:pt x="0" y="1068069"/>
                  </a:lnTo>
                  <a:lnTo>
                    <a:pt x="25400" y="1068069"/>
                  </a:lnTo>
                  <a:lnTo>
                    <a:pt x="25400" y="1062989"/>
                  </a:lnTo>
                  <a:close/>
                </a:path>
                <a:path w="25400" h="1093470">
                  <a:moveTo>
                    <a:pt x="25400" y="1056639"/>
                  </a:moveTo>
                  <a:lnTo>
                    <a:pt x="0" y="1056639"/>
                  </a:lnTo>
                  <a:lnTo>
                    <a:pt x="0" y="1061719"/>
                  </a:lnTo>
                  <a:lnTo>
                    <a:pt x="25400" y="1061719"/>
                  </a:lnTo>
                  <a:lnTo>
                    <a:pt x="25400" y="1056639"/>
                  </a:lnTo>
                  <a:close/>
                </a:path>
                <a:path w="25400" h="1093470">
                  <a:moveTo>
                    <a:pt x="25400" y="1050289"/>
                  </a:moveTo>
                  <a:lnTo>
                    <a:pt x="0" y="1050289"/>
                  </a:lnTo>
                  <a:lnTo>
                    <a:pt x="0" y="1055369"/>
                  </a:lnTo>
                  <a:lnTo>
                    <a:pt x="25400" y="1055369"/>
                  </a:lnTo>
                  <a:lnTo>
                    <a:pt x="25400" y="1050289"/>
                  </a:lnTo>
                  <a:close/>
                </a:path>
                <a:path w="25400" h="1093470">
                  <a:moveTo>
                    <a:pt x="25400" y="1043939"/>
                  </a:moveTo>
                  <a:lnTo>
                    <a:pt x="0" y="1043939"/>
                  </a:lnTo>
                  <a:lnTo>
                    <a:pt x="0" y="1049019"/>
                  </a:lnTo>
                  <a:lnTo>
                    <a:pt x="25400" y="1049019"/>
                  </a:lnTo>
                  <a:lnTo>
                    <a:pt x="25400" y="1043939"/>
                  </a:lnTo>
                  <a:close/>
                </a:path>
                <a:path w="25400" h="1093470">
                  <a:moveTo>
                    <a:pt x="25400" y="1037589"/>
                  </a:moveTo>
                  <a:lnTo>
                    <a:pt x="0" y="1037589"/>
                  </a:lnTo>
                  <a:lnTo>
                    <a:pt x="0" y="1042669"/>
                  </a:lnTo>
                  <a:lnTo>
                    <a:pt x="25400" y="1042669"/>
                  </a:lnTo>
                  <a:lnTo>
                    <a:pt x="25400" y="1037589"/>
                  </a:lnTo>
                  <a:close/>
                </a:path>
                <a:path w="25400" h="1093470">
                  <a:moveTo>
                    <a:pt x="25400" y="1031239"/>
                  </a:moveTo>
                  <a:lnTo>
                    <a:pt x="0" y="1031239"/>
                  </a:lnTo>
                  <a:lnTo>
                    <a:pt x="0" y="1036319"/>
                  </a:lnTo>
                  <a:lnTo>
                    <a:pt x="25400" y="1036319"/>
                  </a:lnTo>
                  <a:lnTo>
                    <a:pt x="25400" y="1031239"/>
                  </a:lnTo>
                  <a:close/>
                </a:path>
                <a:path w="25400" h="1093470">
                  <a:moveTo>
                    <a:pt x="25400" y="1024889"/>
                  </a:moveTo>
                  <a:lnTo>
                    <a:pt x="0" y="1024889"/>
                  </a:lnTo>
                  <a:lnTo>
                    <a:pt x="0" y="1029969"/>
                  </a:lnTo>
                  <a:lnTo>
                    <a:pt x="25400" y="1029969"/>
                  </a:lnTo>
                  <a:lnTo>
                    <a:pt x="25400" y="1024889"/>
                  </a:lnTo>
                  <a:close/>
                </a:path>
                <a:path w="25400" h="1093470">
                  <a:moveTo>
                    <a:pt x="25400" y="1018539"/>
                  </a:moveTo>
                  <a:lnTo>
                    <a:pt x="0" y="1018539"/>
                  </a:lnTo>
                  <a:lnTo>
                    <a:pt x="0" y="1023619"/>
                  </a:lnTo>
                  <a:lnTo>
                    <a:pt x="25400" y="1023619"/>
                  </a:lnTo>
                  <a:lnTo>
                    <a:pt x="25400" y="1018539"/>
                  </a:lnTo>
                  <a:close/>
                </a:path>
                <a:path w="25400" h="1093470">
                  <a:moveTo>
                    <a:pt x="25400" y="1012189"/>
                  </a:moveTo>
                  <a:lnTo>
                    <a:pt x="0" y="1012189"/>
                  </a:lnTo>
                  <a:lnTo>
                    <a:pt x="0" y="1017269"/>
                  </a:lnTo>
                  <a:lnTo>
                    <a:pt x="25400" y="1017269"/>
                  </a:lnTo>
                  <a:lnTo>
                    <a:pt x="25400" y="1012189"/>
                  </a:lnTo>
                  <a:close/>
                </a:path>
                <a:path w="25400" h="1093470">
                  <a:moveTo>
                    <a:pt x="25400" y="1005839"/>
                  </a:moveTo>
                  <a:lnTo>
                    <a:pt x="0" y="1005839"/>
                  </a:lnTo>
                  <a:lnTo>
                    <a:pt x="0" y="1010919"/>
                  </a:lnTo>
                  <a:lnTo>
                    <a:pt x="25400" y="1010919"/>
                  </a:lnTo>
                  <a:lnTo>
                    <a:pt x="25400" y="1005839"/>
                  </a:lnTo>
                  <a:close/>
                </a:path>
                <a:path w="25400" h="1093470">
                  <a:moveTo>
                    <a:pt x="25400" y="999489"/>
                  </a:moveTo>
                  <a:lnTo>
                    <a:pt x="0" y="999489"/>
                  </a:lnTo>
                  <a:lnTo>
                    <a:pt x="0" y="1004569"/>
                  </a:lnTo>
                  <a:lnTo>
                    <a:pt x="25400" y="1004569"/>
                  </a:lnTo>
                  <a:lnTo>
                    <a:pt x="25400" y="999489"/>
                  </a:lnTo>
                  <a:close/>
                </a:path>
                <a:path w="25400" h="1093470">
                  <a:moveTo>
                    <a:pt x="25400" y="993139"/>
                  </a:moveTo>
                  <a:lnTo>
                    <a:pt x="0" y="993139"/>
                  </a:lnTo>
                  <a:lnTo>
                    <a:pt x="0" y="998219"/>
                  </a:lnTo>
                  <a:lnTo>
                    <a:pt x="25400" y="998219"/>
                  </a:lnTo>
                  <a:lnTo>
                    <a:pt x="25400" y="993139"/>
                  </a:lnTo>
                  <a:close/>
                </a:path>
                <a:path w="25400" h="1093470">
                  <a:moveTo>
                    <a:pt x="25400" y="986789"/>
                  </a:moveTo>
                  <a:lnTo>
                    <a:pt x="0" y="986789"/>
                  </a:lnTo>
                  <a:lnTo>
                    <a:pt x="0" y="991869"/>
                  </a:lnTo>
                  <a:lnTo>
                    <a:pt x="25400" y="991869"/>
                  </a:lnTo>
                  <a:lnTo>
                    <a:pt x="25400" y="986789"/>
                  </a:lnTo>
                  <a:close/>
                </a:path>
                <a:path w="25400" h="1093470">
                  <a:moveTo>
                    <a:pt x="25400" y="980439"/>
                  </a:moveTo>
                  <a:lnTo>
                    <a:pt x="0" y="980439"/>
                  </a:lnTo>
                  <a:lnTo>
                    <a:pt x="0" y="985519"/>
                  </a:lnTo>
                  <a:lnTo>
                    <a:pt x="25400" y="985519"/>
                  </a:lnTo>
                  <a:lnTo>
                    <a:pt x="25400" y="980439"/>
                  </a:lnTo>
                  <a:close/>
                </a:path>
                <a:path w="25400" h="1093470">
                  <a:moveTo>
                    <a:pt x="25400" y="974089"/>
                  </a:moveTo>
                  <a:lnTo>
                    <a:pt x="0" y="974089"/>
                  </a:lnTo>
                  <a:lnTo>
                    <a:pt x="0" y="979169"/>
                  </a:lnTo>
                  <a:lnTo>
                    <a:pt x="25400" y="979169"/>
                  </a:lnTo>
                  <a:lnTo>
                    <a:pt x="25400" y="974089"/>
                  </a:lnTo>
                  <a:close/>
                </a:path>
                <a:path w="25400" h="1093470">
                  <a:moveTo>
                    <a:pt x="25400" y="967739"/>
                  </a:moveTo>
                  <a:lnTo>
                    <a:pt x="0" y="967739"/>
                  </a:lnTo>
                  <a:lnTo>
                    <a:pt x="0" y="972820"/>
                  </a:lnTo>
                  <a:lnTo>
                    <a:pt x="25400" y="972820"/>
                  </a:lnTo>
                  <a:lnTo>
                    <a:pt x="25400" y="967739"/>
                  </a:lnTo>
                  <a:close/>
                </a:path>
                <a:path w="25400" h="1093470">
                  <a:moveTo>
                    <a:pt x="25400" y="961389"/>
                  </a:moveTo>
                  <a:lnTo>
                    <a:pt x="0" y="961389"/>
                  </a:lnTo>
                  <a:lnTo>
                    <a:pt x="0" y="966469"/>
                  </a:lnTo>
                  <a:lnTo>
                    <a:pt x="25400" y="966469"/>
                  </a:lnTo>
                  <a:lnTo>
                    <a:pt x="25400" y="961389"/>
                  </a:lnTo>
                  <a:close/>
                </a:path>
                <a:path w="25400" h="1093470">
                  <a:moveTo>
                    <a:pt x="25400" y="955039"/>
                  </a:moveTo>
                  <a:lnTo>
                    <a:pt x="0" y="955039"/>
                  </a:lnTo>
                  <a:lnTo>
                    <a:pt x="0" y="960120"/>
                  </a:lnTo>
                  <a:lnTo>
                    <a:pt x="25400" y="960120"/>
                  </a:lnTo>
                  <a:lnTo>
                    <a:pt x="25400" y="955039"/>
                  </a:lnTo>
                  <a:close/>
                </a:path>
                <a:path w="25400" h="1093470">
                  <a:moveTo>
                    <a:pt x="25400" y="948689"/>
                  </a:moveTo>
                  <a:lnTo>
                    <a:pt x="0" y="948689"/>
                  </a:lnTo>
                  <a:lnTo>
                    <a:pt x="0" y="953769"/>
                  </a:lnTo>
                  <a:lnTo>
                    <a:pt x="25400" y="953769"/>
                  </a:lnTo>
                  <a:lnTo>
                    <a:pt x="25400" y="948689"/>
                  </a:lnTo>
                  <a:close/>
                </a:path>
                <a:path w="25400" h="1093470">
                  <a:moveTo>
                    <a:pt x="25400" y="942339"/>
                  </a:moveTo>
                  <a:lnTo>
                    <a:pt x="0" y="942339"/>
                  </a:lnTo>
                  <a:lnTo>
                    <a:pt x="0" y="947419"/>
                  </a:lnTo>
                  <a:lnTo>
                    <a:pt x="25400" y="947419"/>
                  </a:lnTo>
                  <a:lnTo>
                    <a:pt x="25400" y="942339"/>
                  </a:lnTo>
                  <a:close/>
                </a:path>
                <a:path w="25400" h="1093470">
                  <a:moveTo>
                    <a:pt x="25400" y="935989"/>
                  </a:moveTo>
                  <a:lnTo>
                    <a:pt x="0" y="935989"/>
                  </a:lnTo>
                  <a:lnTo>
                    <a:pt x="0" y="941069"/>
                  </a:lnTo>
                  <a:lnTo>
                    <a:pt x="25400" y="941069"/>
                  </a:lnTo>
                  <a:lnTo>
                    <a:pt x="25400" y="935989"/>
                  </a:lnTo>
                  <a:close/>
                </a:path>
                <a:path w="25400" h="1093470">
                  <a:moveTo>
                    <a:pt x="25400" y="929639"/>
                  </a:moveTo>
                  <a:lnTo>
                    <a:pt x="0" y="929639"/>
                  </a:lnTo>
                  <a:lnTo>
                    <a:pt x="0" y="934719"/>
                  </a:lnTo>
                  <a:lnTo>
                    <a:pt x="25400" y="934719"/>
                  </a:lnTo>
                  <a:lnTo>
                    <a:pt x="25400" y="929639"/>
                  </a:lnTo>
                  <a:close/>
                </a:path>
                <a:path w="25400" h="1093470">
                  <a:moveTo>
                    <a:pt x="25400" y="923289"/>
                  </a:moveTo>
                  <a:lnTo>
                    <a:pt x="0" y="923289"/>
                  </a:lnTo>
                  <a:lnTo>
                    <a:pt x="0" y="928369"/>
                  </a:lnTo>
                  <a:lnTo>
                    <a:pt x="25400" y="928369"/>
                  </a:lnTo>
                  <a:lnTo>
                    <a:pt x="25400" y="923289"/>
                  </a:lnTo>
                  <a:close/>
                </a:path>
                <a:path w="25400" h="1093470">
                  <a:moveTo>
                    <a:pt x="25400" y="916939"/>
                  </a:moveTo>
                  <a:lnTo>
                    <a:pt x="0" y="916939"/>
                  </a:lnTo>
                  <a:lnTo>
                    <a:pt x="0" y="922019"/>
                  </a:lnTo>
                  <a:lnTo>
                    <a:pt x="25400" y="922019"/>
                  </a:lnTo>
                  <a:lnTo>
                    <a:pt x="25400" y="916939"/>
                  </a:lnTo>
                  <a:close/>
                </a:path>
                <a:path w="25400" h="1093470">
                  <a:moveTo>
                    <a:pt x="25400" y="910589"/>
                  </a:moveTo>
                  <a:lnTo>
                    <a:pt x="0" y="910589"/>
                  </a:lnTo>
                  <a:lnTo>
                    <a:pt x="0" y="915669"/>
                  </a:lnTo>
                  <a:lnTo>
                    <a:pt x="25400" y="915669"/>
                  </a:lnTo>
                  <a:lnTo>
                    <a:pt x="25400" y="910589"/>
                  </a:lnTo>
                  <a:close/>
                </a:path>
                <a:path w="25400" h="1093470">
                  <a:moveTo>
                    <a:pt x="25400" y="904239"/>
                  </a:moveTo>
                  <a:lnTo>
                    <a:pt x="0" y="904239"/>
                  </a:lnTo>
                  <a:lnTo>
                    <a:pt x="0" y="909319"/>
                  </a:lnTo>
                  <a:lnTo>
                    <a:pt x="25400" y="909319"/>
                  </a:lnTo>
                  <a:lnTo>
                    <a:pt x="25400" y="904239"/>
                  </a:lnTo>
                  <a:close/>
                </a:path>
                <a:path w="25400" h="1093470">
                  <a:moveTo>
                    <a:pt x="25400" y="897889"/>
                  </a:moveTo>
                  <a:lnTo>
                    <a:pt x="0" y="897889"/>
                  </a:lnTo>
                  <a:lnTo>
                    <a:pt x="0" y="902969"/>
                  </a:lnTo>
                  <a:lnTo>
                    <a:pt x="25400" y="902969"/>
                  </a:lnTo>
                  <a:lnTo>
                    <a:pt x="25400" y="897889"/>
                  </a:lnTo>
                  <a:close/>
                </a:path>
                <a:path w="25400" h="1093470">
                  <a:moveTo>
                    <a:pt x="25400" y="891539"/>
                  </a:moveTo>
                  <a:lnTo>
                    <a:pt x="0" y="891539"/>
                  </a:lnTo>
                  <a:lnTo>
                    <a:pt x="0" y="896619"/>
                  </a:lnTo>
                  <a:lnTo>
                    <a:pt x="25400" y="896619"/>
                  </a:lnTo>
                  <a:lnTo>
                    <a:pt x="25400" y="891539"/>
                  </a:lnTo>
                  <a:close/>
                </a:path>
                <a:path w="25400" h="1093470">
                  <a:moveTo>
                    <a:pt x="25400" y="885189"/>
                  </a:moveTo>
                  <a:lnTo>
                    <a:pt x="0" y="885189"/>
                  </a:lnTo>
                  <a:lnTo>
                    <a:pt x="0" y="890269"/>
                  </a:lnTo>
                  <a:lnTo>
                    <a:pt x="25400" y="890269"/>
                  </a:lnTo>
                  <a:lnTo>
                    <a:pt x="25400" y="885189"/>
                  </a:lnTo>
                  <a:close/>
                </a:path>
                <a:path w="25400" h="1093470">
                  <a:moveTo>
                    <a:pt x="25400" y="878839"/>
                  </a:moveTo>
                  <a:lnTo>
                    <a:pt x="0" y="878839"/>
                  </a:lnTo>
                  <a:lnTo>
                    <a:pt x="0" y="883919"/>
                  </a:lnTo>
                  <a:lnTo>
                    <a:pt x="25400" y="883919"/>
                  </a:lnTo>
                  <a:lnTo>
                    <a:pt x="25400" y="878839"/>
                  </a:lnTo>
                  <a:close/>
                </a:path>
                <a:path w="25400" h="1093470">
                  <a:moveTo>
                    <a:pt x="25400" y="872489"/>
                  </a:moveTo>
                  <a:lnTo>
                    <a:pt x="0" y="872489"/>
                  </a:lnTo>
                  <a:lnTo>
                    <a:pt x="0" y="877569"/>
                  </a:lnTo>
                  <a:lnTo>
                    <a:pt x="25400" y="877569"/>
                  </a:lnTo>
                  <a:lnTo>
                    <a:pt x="25400" y="872489"/>
                  </a:lnTo>
                  <a:close/>
                </a:path>
                <a:path w="25400" h="1093470">
                  <a:moveTo>
                    <a:pt x="25400" y="866139"/>
                  </a:moveTo>
                  <a:lnTo>
                    <a:pt x="0" y="866139"/>
                  </a:lnTo>
                  <a:lnTo>
                    <a:pt x="0" y="871219"/>
                  </a:lnTo>
                  <a:lnTo>
                    <a:pt x="25400" y="871219"/>
                  </a:lnTo>
                  <a:lnTo>
                    <a:pt x="25400" y="866139"/>
                  </a:lnTo>
                  <a:close/>
                </a:path>
                <a:path w="25400" h="1093470">
                  <a:moveTo>
                    <a:pt x="25400" y="859789"/>
                  </a:moveTo>
                  <a:lnTo>
                    <a:pt x="0" y="859789"/>
                  </a:lnTo>
                  <a:lnTo>
                    <a:pt x="0" y="864869"/>
                  </a:lnTo>
                  <a:lnTo>
                    <a:pt x="25400" y="864869"/>
                  </a:lnTo>
                  <a:lnTo>
                    <a:pt x="25400" y="859789"/>
                  </a:lnTo>
                  <a:close/>
                </a:path>
                <a:path w="25400" h="1093470">
                  <a:moveTo>
                    <a:pt x="25400" y="853439"/>
                  </a:moveTo>
                  <a:lnTo>
                    <a:pt x="0" y="853439"/>
                  </a:lnTo>
                  <a:lnTo>
                    <a:pt x="0" y="858519"/>
                  </a:lnTo>
                  <a:lnTo>
                    <a:pt x="25400" y="858519"/>
                  </a:lnTo>
                  <a:lnTo>
                    <a:pt x="25400" y="853439"/>
                  </a:lnTo>
                  <a:close/>
                </a:path>
                <a:path w="25400" h="1093470">
                  <a:moveTo>
                    <a:pt x="25400" y="847089"/>
                  </a:moveTo>
                  <a:lnTo>
                    <a:pt x="0" y="847089"/>
                  </a:lnTo>
                  <a:lnTo>
                    <a:pt x="0" y="852169"/>
                  </a:lnTo>
                  <a:lnTo>
                    <a:pt x="25400" y="852169"/>
                  </a:lnTo>
                  <a:lnTo>
                    <a:pt x="25400" y="847089"/>
                  </a:lnTo>
                  <a:close/>
                </a:path>
                <a:path w="25400" h="1093470">
                  <a:moveTo>
                    <a:pt x="25400" y="840739"/>
                  </a:moveTo>
                  <a:lnTo>
                    <a:pt x="0" y="840739"/>
                  </a:lnTo>
                  <a:lnTo>
                    <a:pt x="0" y="845819"/>
                  </a:lnTo>
                  <a:lnTo>
                    <a:pt x="25400" y="845819"/>
                  </a:lnTo>
                  <a:lnTo>
                    <a:pt x="25400" y="840739"/>
                  </a:lnTo>
                  <a:close/>
                </a:path>
                <a:path w="25400" h="1093470">
                  <a:moveTo>
                    <a:pt x="25400" y="834389"/>
                  </a:moveTo>
                  <a:lnTo>
                    <a:pt x="0" y="834389"/>
                  </a:lnTo>
                  <a:lnTo>
                    <a:pt x="0" y="839469"/>
                  </a:lnTo>
                  <a:lnTo>
                    <a:pt x="25400" y="839469"/>
                  </a:lnTo>
                  <a:lnTo>
                    <a:pt x="25400" y="834389"/>
                  </a:lnTo>
                  <a:close/>
                </a:path>
                <a:path w="25400" h="1093470">
                  <a:moveTo>
                    <a:pt x="25400" y="828039"/>
                  </a:moveTo>
                  <a:lnTo>
                    <a:pt x="0" y="828039"/>
                  </a:lnTo>
                  <a:lnTo>
                    <a:pt x="0" y="833119"/>
                  </a:lnTo>
                  <a:lnTo>
                    <a:pt x="25400" y="833119"/>
                  </a:lnTo>
                  <a:lnTo>
                    <a:pt x="25400" y="828039"/>
                  </a:lnTo>
                  <a:close/>
                </a:path>
                <a:path w="25400" h="1093470">
                  <a:moveTo>
                    <a:pt x="25400" y="821689"/>
                  </a:moveTo>
                  <a:lnTo>
                    <a:pt x="0" y="821689"/>
                  </a:lnTo>
                  <a:lnTo>
                    <a:pt x="0" y="826769"/>
                  </a:lnTo>
                  <a:lnTo>
                    <a:pt x="25400" y="826769"/>
                  </a:lnTo>
                  <a:lnTo>
                    <a:pt x="25400" y="821689"/>
                  </a:lnTo>
                  <a:close/>
                </a:path>
                <a:path w="25400" h="1093470">
                  <a:moveTo>
                    <a:pt x="25400" y="815339"/>
                  </a:moveTo>
                  <a:lnTo>
                    <a:pt x="0" y="815339"/>
                  </a:lnTo>
                  <a:lnTo>
                    <a:pt x="0" y="820419"/>
                  </a:lnTo>
                  <a:lnTo>
                    <a:pt x="25400" y="820419"/>
                  </a:lnTo>
                  <a:lnTo>
                    <a:pt x="25400" y="815339"/>
                  </a:lnTo>
                  <a:close/>
                </a:path>
                <a:path w="25400" h="1093470">
                  <a:moveTo>
                    <a:pt x="25400" y="808989"/>
                  </a:moveTo>
                  <a:lnTo>
                    <a:pt x="0" y="808989"/>
                  </a:lnTo>
                  <a:lnTo>
                    <a:pt x="0" y="814069"/>
                  </a:lnTo>
                  <a:lnTo>
                    <a:pt x="25400" y="814069"/>
                  </a:lnTo>
                  <a:lnTo>
                    <a:pt x="25400" y="808989"/>
                  </a:lnTo>
                  <a:close/>
                </a:path>
                <a:path w="25400" h="1093470">
                  <a:moveTo>
                    <a:pt x="25400" y="802639"/>
                  </a:moveTo>
                  <a:lnTo>
                    <a:pt x="0" y="802639"/>
                  </a:lnTo>
                  <a:lnTo>
                    <a:pt x="0" y="807719"/>
                  </a:lnTo>
                  <a:lnTo>
                    <a:pt x="25400" y="807719"/>
                  </a:lnTo>
                  <a:lnTo>
                    <a:pt x="25400" y="802639"/>
                  </a:lnTo>
                  <a:close/>
                </a:path>
                <a:path w="25400" h="1093470">
                  <a:moveTo>
                    <a:pt x="25400" y="796289"/>
                  </a:moveTo>
                  <a:lnTo>
                    <a:pt x="0" y="796289"/>
                  </a:lnTo>
                  <a:lnTo>
                    <a:pt x="0" y="801369"/>
                  </a:lnTo>
                  <a:lnTo>
                    <a:pt x="25400" y="801369"/>
                  </a:lnTo>
                  <a:lnTo>
                    <a:pt x="25400" y="796289"/>
                  </a:lnTo>
                  <a:close/>
                </a:path>
                <a:path w="25400" h="1093470">
                  <a:moveTo>
                    <a:pt x="25400" y="789939"/>
                  </a:moveTo>
                  <a:lnTo>
                    <a:pt x="0" y="789939"/>
                  </a:lnTo>
                  <a:lnTo>
                    <a:pt x="0" y="795019"/>
                  </a:lnTo>
                  <a:lnTo>
                    <a:pt x="25400" y="795019"/>
                  </a:lnTo>
                  <a:lnTo>
                    <a:pt x="25400" y="789939"/>
                  </a:lnTo>
                  <a:close/>
                </a:path>
                <a:path w="25400" h="1093470">
                  <a:moveTo>
                    <a:pt x="25400" y="783589"/>
                  </a:moveTo>
                  <a:lnTo>
                    <a:pt x="0" y="783589"/>
                  </a:lnTo>
                  <a:lnTo>
                    <a:pt x="0" y="788669"/>
                  </a:lnTo>
                  <a:lnTo>
                    <a:pt x="25400" y="788669"/>
                  </a:lnTo>
                  <a:lnTo>
                    <a:pt x="25400" y="783589"/>
                  </a:lnTo>
                  <a:close/>
                </a:path>
                <a:path w="25400" h="1093470">
                  <a:moveTo>
                    <a:pt x="25400" y="777239"/>
                  </a:moveTo>
                  <a:lnTo>
                    <a:pt x="0" y="777239"/>
                  </a:lnTo>
                  <a:lnTo>
                    <a:pt x="0" y="782319"/>
                  </a:lnTo>
                  <a:lnTo>
                    <a:pt x="25400" y="782319"/>
                  </a:lnTo>
                  <a:lnTo>
                    <a:pt x="25400" y="777239"/>
                  </a:lnTo>
                  <a:close/>
                </a:path>
                <a:path w="25400" h="1093470">
                  <a:moveTo>
                    <a:pt x="25400" y="770889"/>
                  </a:moveTo>
                  <a:lnTo>
                    <a:pt x="0" y="770889"/>
                  </a:lnTo>
                  <a:lnTo>
                    <a:pt x="0" y="775969"/>
                  </a:lnTo>
                  <a:lnTo>
                    <a:pt x="25400" y="775969"/>
                  </a:lnTo>
                  <a:lnTo>
                    <a:pt x="25400" y="770889"/>
                  </a:lnTo>
                  <a:close/>
                </a:path>
                <a:path w="25400" h="1093470">
                  <a:moveTo>
                    <a:pt x="25400" y="764539"/>
                  </a:moveTo>
                  <a:lnTo>
                    <a:pt x="0" y="764539"/>
                  </a:lnTo>
                  <a:lnTo>
                    <a:pt x="0" y="769619"/>
                  </a:lnTo>
                  <a:lnTo>
                    <a:pt x="25400" y="769619"/>
                  </a:lnTo>
                  <a:lnTo>
                    <a:pt x="25400" y="764539"/>
                  </a:lnTo>
                  <a:close/>
                </a:path>
                <a:path w="25400" h="1093470">
                  <a:moveTo>
                    <a:pt x="25400" y="758189"/>
                  </a:moveTo>
                  <a:lnTo>
                    <a:pt x="0" y="758189"/>
                  </a:lnTo>
                  <a:lnTo>
                    <a:pt x="0" y="763269"/>
                  </a:lnTo>
                  <a:lnTo>
                    <a:pt x="25400" y="763269"/>
                  </a:lnTo>
                  <a:lnTo>
                    <a:pt x="25400" y="758189"/>
                  </a:lnTo>
                  <a:close/>
                </a:path>
                <a:path w="25400" h="1093470">
                  <a:moveTo>
                    <a:pt x="25400" y="753109"/>
                  </a:moveTo>
                  <a:lnTo>
                    <a:pt x="0" y="753109"/>
                  </a:lnTo>
                  <a:lnTo>
                    <a:pt x="0" y="756919"/>
                  </a:lnTo>
                  <a:lnTo>
                    <a:pt x="25400" y="756919"/>
                  </a:lnTo>
                  <a:lnTo>
                    <a:pt x="25400" y="753109"/>
                  </a:lnTo>
                  <a:close/>
                </a:path>
              </a:pathLst>
            </a:custGeom>
            <a:solidFill>
              <a:srgbClr val="1140CF"/>
            </a:solidFill>
          </p:spPr>
          <p:txBody>
            <a:bodyPr wrap="square" lIns="0" tIns="0" rIns="0" bIns="0" rtlCol="0"/>
            <a:lstStyle/>
            <a:p>
              <a:endParaRPr/>
            </a:p>
          </p:txBody>
        </p:sp>
        <p:sp>
          <p:nvSpPr>
            <p:cNvPr id="500" name="object 500"/>
            <p:cNvSpPr/>
            <p:nvPr/>
          </p:nvSpPr>
          <p:spPr>
            <a:xfrm>
              <a:off x="4913629" y="5285739"/>
              <a:ext cx="26670" cy="1098550"/>
            </a:xfrm>
            <a:custGeom>
              <a:avLst/>
              <a:gdLst/>
              <a:ahLst/>
              <a:cxnLst/>
              <a:rect l="l" t="t" r="r" b="b"/>
              <a:pathLst>
                <a:path w="26670" h="1098550">
                  <a:moveTo>
                    <a:pt x="1270" y="0"/>
                  </a:moveTo>
                  <a:lnTo>
                    <a:pt x="0" y="0"/>
                  </a:lnTo>
                  <a:lnTo>
                    <a:pt x="0" y="1270"/>
                  </a:lnTo>
                  <a:lnTo>
                    <a:pt x="1270" y="1270"/>
                  </a:lnTo>
                  <a:lnTo>
                    <a:pt x="1270" y="0"/>
                  </a:lnTo>
                  <a:close/>
                </a:path>
                <a:path w="26670" h="1098550">
                  <a:moveTo>
                    <a:pt x="8890" y="1270"/>
                  </a:moveTo>
                  <a:lnTo>
                    <a:pt x="0" y="1270"/>
                  </a:lnTo>
                  <a:lnTo>
                    <a:pt x="0" y="7620"/>
                  </a:lnTo>
                  <a:lnTo>
                    <a:pt x="26670" y="7620"/>
                  </a:lnTo>
                  <a:lnTo>
                    <a:pt x="26670" y="5080"/>
                  </a:lnTo>
                  <a:lnTo>
                    <a:pt x="22860" y="5080"/>
                  </a:lnTo>
                  <a:lnTo>
                    <a:pt x="22860" y="3810"/>
                  </a:lnTo>
                  <a:lnTo>
                    <a:pt x="15239" y="3810"/>
                  </a:lnTo>
                  <a:lnTo>
                    <a:pt x="15239" y="2540"/>
                  </a:lnTo>
                  <a:lnTo>
                    <a:pt x="8890" y="2540"/>
                  </a:lnTo>
                  <a:lnTo>
                    <a:pt x="8890" y="1270"/>
                  </a:lnTo>
                  <a:close/>
                </a:path>
                <a:path w="26670" h="1098550">
                  <a:moveTo>
                    <a:pt x="26670" y="7620"/>
                  </a:moveTo>
                  <a:lnTo>
                    <a:pt x="0" y="7620"/>
                  </a:lnTo>
                  <a:lnTo>
                    <a:pt x="0" y="13970"/>
                  </a:lnTo>
                  <a:lnTo>
                    <a:pt x="26670" y="13970"/>
                  </a:lnTo>
                  <a:lnTo>
                    <a:pt x="26670" y="7620"/>
                  </a:lnTo>
                  <a:close/>
                </a:path>
                <a:path w="26670" h="1098550">
                  <a:moveTo>
                    <a:pt x="26670" y="13970"/>
                  </a:moveTo>
                  <a:lnTo>
                    <a:pt x="0" y="13970"/>
                  </a:lnTo>
                  <a:lnTo>
                    <a:pt x="0" y="26670"/>
                  </a:lnTo>
                  <a:lnTo>
                    <a:pt x="26670" y="26670"/>
                  </a:lnTo>
                  <a:lnTo>
                    <a:pt x="26670" y="13970"/>
                  </a:lnTo>
                  <a:close/>
                </a:path>
                <a:path w="26670" h="1098550">
                  <a:moveTo>
                    <a:pt x="26670" y="26670"/>
                  </a:moveTo>
                  <a:lnTo>
                    <a:pt x="0" y="26670"/>
                  </a:lnTo>
                  <a:lnTo>
                    <a:pt x="0" y="33020"/>
                  </a:lnTo>
                  <a:lnTo>
                    <a:pt x="26670" y="33020"/>
                  </a:lnTo>
                  <a:lnTo>
                    <a:pt x="26670" y="26670"/>
                  </a:lnTo>
                  <a:close/>
                </a:path>
                <a:path w="26670" h="1098550">
                  <a:moveTo>
                    <a:pt x="26670" y="33020"/>
                  </a:moveTo>
                  <a:lnTo>
                    <a:pt x="0" y="33020"/>
                  </a:lnTo>
                  <a:lnTo>
                    <a:pt x="0" y="39370"/>
                  </a:lnTo>
                  <a:lnTo>
                    <a:pt x="26670" y="39370"/>
                  </a:lnTo>
                  <a:lnTo>
                    <a:pt x="26670" y="33020"/>
                  </a:lnTo>
                  <a:close/>
                </a:path>
                <a:path w="26670" h="1098550">
                  <a:moveTo>
                    <a:pt x="26670" y="39370"/>
                  </a:moveTo>
                  <a:lnTo>
                    <a:pt x="0" y="39370"/>
                  </a:lnTo>
                  <a:lnTo>
                    <a:pt x="0" y="45720"/>
                  </a:lnTo>
                  <a:lnTo>
                    <a:pt x="26670" y="45720"/>
                  </a:lnTo>
                  <a:lnTo>
                    <a:pt x="26670" y="39370"/>
                  </a:lnTo>
                  <a:close/>
                </a:path>
                <a:path w="26670" h="1098550">
                  <a:moveTo>
                    <a:pt x="26670" y="45720"/>
                  </a:moveTo>
                  <a:lnTo>
                    <a:pt x="0" y="45720"/>
                  </a:lnTo>
                  <a:lnTo>
                    <a:pt x="0" y="52069"/>
                  </a:lnTo>
                  <a:lnTo>
                    <a:pt x="26670" y="52069"/>
                  </a:lnTo>
                  <a:lnTo>
                    <a:pt x="26670" y="45720"/>
                  </a:lnTo>
                  <a:close/>
                </a:path>
                <a:path w="26670" h="1098550">
                  <a:moveTo>
                    <a:pt x="26670" y="52070"/>
                  </a:moveTo>
                  <a:lnTo>
                    <a:pt x="0" y="52070"/>
                  </a:lnTo>
                  <a:lnTo>
                    <a:pt x="0" y="58419"/>
                  </a:lnTo>
                  <a:lnTo>
                    <a:pt x="26670" y="58419"/>
                  </a:lnTo>
                  <a:lnTo>
                    <a:pt x="26670" y="52070"/>
                  </a:lnTo>
                  <a:close/>
                </a:path>
                <a:path w="26670" h="1098550">
                  <a:moveTo>
                    <a:pt x="26670" y="58420"/>
                  </a:moveTo>
                  <a:lnTo>
                    <a:pt x="0" y="58420"/>
                  </a:lnTo>
                  <a:lnTo>
                    <a:pt x="0" y="62230"/>
                  </a:lnTo>
                  <a:lnTo>
                    <a:pt x="26670" y="62230"/>
                  </a:lnTo>
                  <a:lnTo>
                    <a:pt x="26670" y="58420"/>
                  </a:lnTo>
                  <a:close/>
                </a:path>
                <a:path w="26670" h="1098550">
                  <a:moveTo>
                    <a:pt x="26670" y="62230"/>
                  </a:moveTo>
                  <a:lnTo>
                    <a:pt x="0" y="62230"/>
                  </a:lnTo>
                  <a:lnTo>
                    <a:pt x="0" y="71120"/>
                  </a:lnTo>
                  <a:lnTo>
                    <a:pt x="26670" y="71120"/>
                  </a:lnTo>
                  <a:lnTo>
                    <a:pt x="26670" y="62230"/>
                  </a:lnTo>
                  <a:close/>
                </a:path>
                <a:path w="26670" h="1098550">
                  <a:moveTo>
                    <a:pt x="26670" y="71120"/>
                  </a:moveTo>
                  <a:lnTo>
                    <a:pt x="0" y="71120"/>
                  </a:lnTo>
                  <a:lnTo>
                    <a:pt x="0" y="77470"/>
                  </a:lnTo>
                  <a:lnTo>
                    <a:pt x="26670" y="77470"/>
                  </a:lnTo>
                  <a:lnTo>
                    <a:pt x="26670" y="71120"/>
                  </a:lnTo>
                  <a:close/>
                </a:path>
                <a:path w="26670" h="1098550">
                  <a:moveTo>
                    <a:pt x="26670" y="77470"/>
                  </a:moveTo>
                  <a:lnTo>
                    <a:pt x="0" y="77470"/>
                  </a:lnTo>
                  <a:lnTo>
                    <a:pt x="0" y="83820"/>
                  </a:lnTo>
                  <a:lnTo>
                    <a:pt x="26670" y="83820"/>
                  </a:lnTo>
                  <a:lnTo>
                    <a:pt x="26670" y="77470"/>
                  </a:lnTo>
                  <a:close/>
                </a:path>
                <a:path w="26670" h="1098550">
                  <a:moveTo>
                    <a:pt x="26670" y="83820"/>
                  </a:moveTo>
                  <a:lnTo>
                    <a:pt x="0" y="83820"/>
                  </a:lnTo>
                  <a:lnTo>
                    <a:pt x="0" y="90170"/>
                  </a:lnTo>
                  <a:lnTo>
                    <a:pt x="26670" y="90170"/>
                  </a:lnTo>
                  <a:lnTo>
                    <a:pt x="26670" y="83820"/>
                  </a:lnTo>
                  <a:close/>
                </a:path>
                <a:path w="26670" h="1098550">
                  <a:moveTo>
                    <a:pt x="26670" y="90170"/>
                  </a:moveTo>
                  <a:lnTo>
                    <a:pt x="0" y="90170"/>
                  </a:lnTo>
                  <a:lnTo>
                    <a:pt x="0" y="96520"/>
                  </a:lnTo>
                  <a:lnTo>
                    <a:pt x="26670" y="96520"/>
                  </a:lnTo>
                  <a:lnTo>
                    <a:pt x="26670" y="90170"/>
                  </a:lnTo>
                  <a:close/>
                </a:path>
                <a:path w="26670" h="1098550">
                  <a:moveTo>
                    <a:pt x="26670" y="96520"/>
                  </a:moveTo>
                  <a:lnTo>
                    <a:pt x="0" y="96520"/>
                  </a:lnTo>
                  <a:lnTo>
                    <a:pt x="0" y="102870"/>
                  </a:lnTo>
                  <a:lnTo>
                    <a:pt x="26670" y="102870"/>
                  </a:lnTo>
                  <a:lnTo>
                    <a:pt x="26670" y="96520"/>
                  </a:lnTo>
                  <a:close/>
                </a:path>
                <a:path w="26670" h="1098550">
                  <a:moveTo>
                    <a:pt x="26670" y="102870"/>
                  </a:moveTo>
                  <a:lnTo>
                    <a:pt x="0" y="102870"/>
                  </a:lnTo>
                  <a:lnTo>
                    <a:pt x="0" y="109219"/>
                  </a:lnTo>
                  <a:lnTo>
                    <a:pt x="26670" y="109219"/>
                  </a:lnTo>
                  <a:lnTo>
                    <a:pt x="26670" y="102870"/>
                  </a:lnTo>
                  <a:close/>
                </a:path>
                <a:path w="26670" h="1098550">
                  <a:moveTo>
                    <a:pt x="26670" y="109220"/>
                  </a:moveTo>
                  <a:lnTo>
                    <a:pt x="0" y="109220"/>
                  </a:lnTo>
                  <a:lnTo>
                    <a:pt x="0" y="115570"/>
                  </a:lnTo>
                  <a:lnTo>
                    <a:pt x="26670" y="115570"/>
                  </a:lnTo>
                  <a:lnTo>
                    <a:pt x="26670" y="109220"/>
                  </a:lnTo>
                  <a:close/>
                </a:path>
                <a:path w="26670" h="1098550">
                  <a:moveTo>
                    <a:pt x="26670" y="115570"/>
                  </a:moveTo>
                  <a:lnTo>
                    <a:pt x="0" y="115570"/>
                  </a:lnTo>
                  <a:lnTo>
                    <a:pt x="0" y="128270"/>
                  </a:lnTo>
                  <a:lnTo>
                    <a:pt x="26670" y="128270"/>
                  </a:lnTo>
                  <a:lnTo>
                    <a:pt x="26670" y="115570"/>
                  </a:lnTo>
                  <a:close/>
                </a:path>
                <a:path w="26670" h="1098550">
                  <a:moveTo>
                    <a:pt x="26670" y="128270"/>
                  </a:moveTo>
                  <a:lnTo>
                    <a:pt x="0" y="128270"/>
                  </a:lnTo>
                  <a:lnTo>
                    <a:pt x="0" y="153670"/>
                  </a:lnTo>
                  <a:lnTo>
                    <a:pt x="26670" y="153670"/>
                  </a:lnTo>
                  <a:lnTo>
                    <a:pt x="26670" y="128270"/>
                  </a:lnTo>
                  <a:close/>
                </a:path>
                <a:path w="26670" h="1098550">
                  <a:moveTo>
                    <a:pt x="26670" y="153670"/>
                  </a:moveTo>
                  <a:lnTo>
                    <a:pt x="0" y="153670"/>
                  </a:lnTo>
                  <a:lnTo>
                    <a:pt x="0" y="166370"/>
                  </a:lnTo>
                  <a:lnTo>
                    <a:pt x="26670" y="166370"/>
                  </a:lnTo>
                  <a:lnTo>
                    <a:pt x="26670" y="153670"/>
                  </a:lnTo>
                  <a:close/>
                </a:path>
                <a:path w="26670" h="1098550">
                  <a:moveTo>
                    <a:pt x="26670" y="166370"/>
                  </a:moveTo>
                  <a:lnTo>
                    <a:pt x="0" y="166370"/>
                  </a:lnTo>
                  <a:lnTo>
                    <a:pt x="0" y="172720"/>
                  </a:lnTo>
                  <a:lnTo>
                    <a:pt x="26670" y="172720"/>
                  </a:lnTo>
                  <a:lnTo>
                    <a:pt x="26670" y="166370"/>
                  </a:lnTo>
                  <a:close/>
                </a:path>
                <a:path w="26670" h="1098550">
                  <a:moveTo>
                    <a:pt x="26670" y="172720"/>
                  </a:moveTo>
                  <a:lnTo>
                    <a:pt x="0" y="172720"/>
                  </a:lnTo>
                  <a:lnTo>
                    <a:pt x="0" y="179070"/>
                  </a:lnTo>
                  <a:lnTo>
                    <a:pt x="26670" y="179070"/>
                  </a:lnTo>
                  <a:lnTo>
                    <a:pt x="26670" y="172720"/>
                  </a:lnTo>
                  <a:close/>
                </a:path>
                <a:path w="26670" h="1098550">
                  <a:moveTo>
                    <a:pt x="26670" y="179070"/>
                  </a:moveTo>
                  <a:lnTo>
                    <a:pt x="0" y="179070"/>
                  </a:lnTo>
                  <a:lnTo>
                    <a:pt x="0" y="185420"/>
                  </a:lnTo>
                  <a:lnTo>
                    <a:pt x="26670" y="185420"/>
                  </a:lnTo>
                  <a:lnTo>
                    <a:pt x="26670" y="179070"/>
                  </a:lnTo>
                  <a:close/>
                </a:path>
                <a:path w="26670" h="1098550">
                  <a:moveTo>
                    <a:pt x="26670" y="185420"/>
                  </a:moveTo>
                  <a:lnTo>
                    <a:pt x="0" y="185420"/>
                  </a:lnTo>
                  <a:lnTo>
                    <a:pt x="0" y="191770"/>
                  </a:lnTo>
                  <a:lnTo>
                    <a:pt x="26670" y="191770"/>
                  </a:lnTo>
                  <a:lnTo>
                    <a:pt x="26670" y="185420"/>
                  </a:lnTo>
                  <a:close/>
                </a:path>
                <a:path w="26670" h="1098550">
                  <a:moveTo>
                    <a:pt x="26670" y="191770"/>
                  </a:moveTo>
                  <a:lnTo>
                    <a:pt x="0" y="191770"/>
                  </a:lnTo>
                  <a:lnTo>
                    <a:pt x="0" y="198120"/>
                  </a:lnTo>
                  <a:lnTo>
                    <a:pt x="26670" y="198120"/>
                  </a:lnTo>
                  <a:lnTo>
                    <a:pt x="26670" y="191770"/>
                  </a:lnTo>
                  <a:close/>
                </a:path>
                <a:path w="26670" h="1098550">
                  <a:moveTo>
                    <a:pt x="26670" y="199390"/>
                  </a:moveTo>
                  <a:lnTo>
                    <a:pt x="0" y="199390"/>
                  </a:lnTo>
                  <a:lnTo>
                    <a:pt x="0" y="204470"/>
                  </a:lnTo>
                  <a:lnTo>
                    <a:pt x="26670" y="204470"/>
                  </a:lnTo>
                  <a:lnTo>
                    <a:pt x="26670" y="199390"/>
                  </a:lnTo>
                  <a:close/>
                </a:path>
                <a:path w="26670" h="1098550">
                  <a:moveTo>
                    <a:pt x="26670" y="198120"/>
                  </a:moveTo>
                  <a:lnTo>
                    <a:pt x="0" y="198120"/>
                  </a:lnTo>
                  <a:lnTo>
                    <a:pt x="0" y="199390"/>
                  </a:lnTo>
                  <a:lnTo>
                    <a:pt x="26670" y="199390"/>
                  </a:lnTo>
                  <a:lnTo>
                    <a:pt x="26670" y="198120"/>
                  </a:lnTo>
                  <a:close/>
                </a:path>
                <a:path w="26670" h="1098550">
                  <a:moveTo>
                    <a:pt x="26670" y="204470"/>
                  </a:moveTo>
                  <a:lnTo>
                    <a:pt x="0" y="204470"/>
                  </a:lnTo>
                  <a:lnTo>
                    <a:pt x="0" y="210820"/>
                  </a:lnTo>
                  <a:lnTo>
                    <a:pt x="26670" y="210820"/>
                  </a:lnTo>
                  <a:lnTo>
                    <a:pt x="26670" y="204470"/>
                  </a:lnTo>
                  <a:close/>
                </a:path>
                <a:path w="26670" h="1098550">
                  <a:moveTo>
                    <a:pt x="26670" y="210820"/>
                  </a:moveTo>
                  <a:lnTo>
                    <a:pt x="0" y="210820"/>
                  </a:lnTo>
                  <a:lnTo>
                    <a:pt x="0" y="217170"/>
                  </a:lnTo>
                  <a:lnTo>
                    <a:pt x="26670" y="217170"/>
                  </a:lnTo>
                  <a:lnTo>
                    <a:pt x="26670" y="210820"/>
                  </a:lnTo>
                  <a:close/>
                </a:path>
                <a:path w="26670" h="1098550">
                  <a:moveTo>
                    <a:pt x="26670" y="217170"/>
                  </a:moveTo>
                  <a:lnTo>
                    <a:pt x="0" y="217170"/>
                  </a:lnTo>
                  <a:lnTo>
                    <a:pt x="0" y="223520"/>
                  </a:lnTo>
                  <a:lnTo>
                    <a:pt x="26670" y="223520"/>
                  </a:lnTo>
                  <a:lnTo>
                    <a:pt x="26670" y="217170"/>
                  </a:lnTo>
                  <a:close/>
                </a:path>
                <a:path w="26670" h="1098550">
                  <a:moveTo>
                    <a:pt x="26670" y="223520"/>
                  </a:moveTo>
                  <a:lnTo>
                    <a:pt x="0" y="223520"/>
                  </a:lnTo>
                  <a:lnTo>
                    <a:pt x="0" y="229870"/>
                  </a:lnTo>
                  <a:lnTo>
                    <a:pt x="26670" y="229870"/>
                  </a:lnTo>
                  <a:lnTo>
                    <a:pt x="26670" y="223520"/>
                  </a:lnTo>
                  <a:close/>
                </a:path>
                <a:path w="26670" h="1098550">
                  <a:moveTo>
                    <a:pt x="26670" y="229870"/>
                  </a:moveTo>
                  <a:lnTo>
                    <a:pt x="0" y="229870"/>
                  </a:lnTo>
                  <a:lnTo>
                    <a:pt x="0" y="236220"/>
                  </a:lnTo>
                  <a:lnTo>
                    <a:pt x="26670" y="236220"/>
                  </a:lnTo>
                  <a:lnTo>
                    <a:pt x="26670" y="229870"/>
                  </a:lnTo>
                  <a:close/>
                </a:path>
                <a:path w="26670" h="1098550">
                  <a:moveTo>
                    <a:pt x="26670" y="236220"/>
                  </a:moveTo>
                  <a:lnTo>
                    <a:pt x="0" y="236220"/>
                  </a:lnTo>
                  <a:lnTo>
                    <a:pt x="0" y="261620"/>
                  </a:lnTo>
                  <a:lnTo>
                    <a:pt x="26670" y="261620"/>
                  </a:lnTo>
                  <a:lnTo>
                    <a:pt x="26670" y="236220"/>
                  </a:lnTo>
                  <a:close/>
                </a:path>
                <a:path w="26670" h="1098550">
                  <a:moveTo>
                    <a:pt x="26670" y="261620"/>
                  </a:moveTo>
                  <a:lnTo>
                    <a:pt x="0" y="261620"/>
                  </a:lnTo>
                  <a:lnTo>
                    <a:pt x="0" y="267970"/>
                  </a:lnTo>
                  <a:lnTo>
                    <a:pt x="26670" y="267970"/>
                  </a:lnTo>
                  <a:lnTo>
                    <a:pt x="26670" y="261620"/>
                  </a:lnTo>
                  <a:close/>
                </a:path>
                <a:path w="26670" h="1098550">
                  <a:moveTo>
                    <a:pt x="26670" y="267970"/>
                  </a:moveTo>
                  <a:lnTo>
                    <a:pt x="0" y="267970"/>
                  </a:lnTo>
                  <a:lnTo>
                    <a:pt x="0" y="274320"/>
                  </a:lnTo>
                  <a:lnTo>
                    <a:pt x="26670" y="274320"/>
                  </a:lnTo>
                  <a:lnTo>
                    <a:pt x="26670" y="267970"/>
                  </a:lnTo>
                  <a:close/>
                </a:path>
                <a:path w="26670" h="1098550">
                  <a:moveTo>
                    <a:pt x="26670" y="274320"/>
                  </a:moveTo>
                  <a:lnTo>
                    <a:pt x="0" y="274320"/>
                  </a:lnTo>
                  <a:lnTo>
                    <a:pt x="0" y="280669"/>
                  </a:lnTo>
                  <a:lnTo>
                    <a:pt x="26670" y="280669"/>
                  </a:lnTo>
                  <a:lnTo>
                    <a:pt x="26670" y="274320"/>
                  </a:lnTo>
                  <a:close/>
                </a:path>
                <a:path w="26670" h="1098550">
                  <a:moveTo>
                    <a:pt x="26670" y="280670"/>
                  </a:moveTo>
                  <a:lnTo>
                    <a:pt x="0" y="280670"/>
                  </a:lnTo>
                  <a:lnTo>
                    <a:pt x="0" y="284480"/>
                  </a:lnTo>
                  <a:lnTo>
                    <a:pt x="26670" y="284480"/>
                  </a:lnTo>
                  <a:lnTo>
                    <a:pt x="26670" y="280670"/>
                  </a:lnTo>
                  <a:close/>
                </a:path>
                <a:path w="26670" h="1098550">
                  <a:moveTo>
                    <a:pt x="26670" y="284480"/>
                  </a:moveTo>
                  <a:lnTo>
                    <a:pt x="0" y="284480"/>
                  </a:lnTo>
                  <a:lnTo>
                    <a:pt x="0" y="287020"/>
                  </a:lnTo>
                  <a:lnTo>
                    <a:pt x="26670" y="287020"/>
                  </a:lnTo>
                  <a:lnTo>
                    <a:pt x="26670" y="284480"/>
                  </a:lnTo>
                  <a:close/>
                </a:path>
                <a:path w="26670" h="1098550">
                  <a:moveTo>
                    <a:pt x="26670" y="287020"/>
                  </a:moveTo>
                  <a:lnTo>
                    <a:pt x="0" y="287020"/>
                  </a:lnTo>
                  <a:lnTo>
                    <a:pt x="0" y="299719"/>
                  </a:lnTo>
                  <a:lnTo>
                    <a:pt x="26670" y="299719"/>
                  </a:lnTo>
                  <a:lnTo>
                    <a:pt x="26670" y="287020"/>
                  </a:lnTo>
                  <a:close/>
                </a:path>
                <a:path w="26670" h="1098550">
                  <a:moveTo>
                    <a:pt x="26670" y="299720"/>
                  </a:moveTo>
                  <a:lnTo>
                    <a:pt x="0" y="299720"/>
                  </a:lnTo>
                  <a:lnTo>
                    <a:pt x="0" y="306069"/>
                  </a:lnTo>
                  <a:lnTo>
                    <a:pt x="26670" y="306069"/>
                  </a:lnTo>
                  <a:lnTo>
                    <a:pt x="26670" y="299720"/>
                  </a:lnTo>
                  <a:close/>
                </a:path>
                <a:path w="26670" h="1098550">
                  <a:moveTo>
                    <a:pt x="26670" y="306070"/>
                  </a:moveTo>
                  <a:lnTo>
                    <a:pt x="0" y="306070"/>
                  </a:lnTo>
                  <a:lnTo>
                    <a:pt x="0" y="316230"/>
                  </a:lnTo>
                  <a:lnTo>
                    <a:pt x="26670" y="316230"/>
                  </a:lnTo>
                  <a:lnTo>
                    <a:pt x="26670" y="306070"/>
                  </a:lnTo>
                  <a:close/>
                </a:path>
                <a:path w="26670" h="1098550">
                  <a:moveTo>
                    <a:pt x="26670" y="316230"/>
                  </a:moveTo>
                  <a:lnTo>
                    <a:pt x="0" y="316230"/>
                  </a:lnTo>
                  <a:lnTo>
                    <a:pt x="0" y="322580"/>
                  </a:lnTo>
                  <a:lnTo>
                    <a:pt x="26670" y="322580"/>
                  </a:lnTo>
                  <a:lnTo>
                    <a:pt x="26670" y="316230"/>
                  </a:lnTo>
                  <a:close/>
                </a:path>
                <a:path w="26670" h="1098550">
                  <a:moveTo>
                    <a:pt x="26670" y="322580"/>
                  </a:moveTo>
                  <a:lnTo>
                    <a:pt x="0" y="322580"/>
                  </a:lnTo>
                  <a:lnTo>
                    <a:pt x="0" y="331469"/>
                  </a:lnTo>
                  <a:lnTo>
                    <a:pt x="26670" y="331469"/>
                  </a:lnTo>
                  <a:lnTo>
                    <a:pt x="26670" y="322580"/>
                  </a:lnTo>
                  <a:close/>
                </a:path>
                <a:path w="26670" h="1098550">
                  <a:moveTo>
                    <a:pt x="26670" y="331470"/>
                  </a:moveTo>
                  <a:lnTo>
                    <a:pt x="0" y="331470"/>
                  </a:lnTo>
                  <a:lnTo>
                    <a:pt x="0" y="336550"/>
                  </a:lnTo>
                  <a:lnTo>
                    <a:pt x="26670" y="336550"/>
                  </a:lnTo>
                  <a:lnTo>
                    <a:pt x="26670" y="331470"/>
                  </a:lnTo>
                  <a:close/>
                </a:path>
                <a:path w="26670" h="1098550">
                  <a:moveTo>
                    <a:pt x="26670" y="336550"/>
                  </a:moveTo>
                  <a:lnTo>
                    <a:pt x="0" y="336550"/>
                  </a:lnTo>
                  <a:lnTo>
                    <a:pt x="0" y="337819"/>
                  </a:lnTo>
                  <a:lnTo>
                    <a:pt x="26670" y="337819"/>
                  </a:lnTo>
                  <a:lnTo>
                    <a:pt x="26670" y="336550"/>
                  </a:lnTo>
                  <a:close/>
                </a:path>
                <a:path w="26670" h="1098550">
                  <a:moveTo>
                    <a:pt x="26670" y="337820"/>
                  </a:moveTo>
                  <a:lnTo>
                    <a:pt x="0" y="337820"/>
                  </a:lnTo>
                  <a:lnTo>
                    <a:pt x="0" y="344169"/>
                  </a:lnTo>
                  <a:lnTo>
                    <a:pt x="26670" y="344169"/>
                  </a:lnTo>
                  <a:lnTo>
                    <a:pt x="26670" y="337820"/>
                  </a:lnTo>
                  <a:close/>
                </a:path>
                <a:path w="26670" h="1098550">
                  <a:moveTo>
                    <a:pt x="26670" y="344170"/>
                  </a:moveTo>
                  <a:lnTo>
                    <a:pt x="0" y="344170"/>
                  </a:lnTo>
                  <a:lnTo>
                    <a:pt x="0" y="354330"/>
                  </a:lnTo>
                  <a:lnTo>
                    <a:pt x="26670" y="354330"/>
                  </a:lnTo>
                  <a:lnTo>
                    <a:pt x="26670" y="344170"/>
                  </a:lnTo>
                  <a:close/>
                </a:path>
                <a:path w="26670" h="1098550">
                  <a:moveTo>
                    <a:pt x="26670" y="354330"/>
                  </a:moveTo>
                  <a:lnTo>
                    <a:pt x="0" y="354330"/>
                  </a:lnTo>
                  <a:lnTo>
                    <a:pt x="0" y="363219"/>
                  </a:lnTo>
                  <a:lnTo>
                    <a:pt x="26670" y="363219"/>
                  </a:lnTo>
                  <a:lnTo>
                    <a:pt x="26670" y="354330"/>
                  </a:lnTo>
                  <a:close/>
                </a:path>
                <a:path w="26670" h="1098550">
                  <a:moveTo>
                    <a:pt x="26670" y="363220"/>
                  </a:moveTo>
                  <a:lnTo>
                    <a:pt x="0" y="363220"/>
                  </a:lnTo>
                  <a:lnTo>
                    <a:pt x="0" y="401320"/>
                  </a:lnTo>
                  <a:lnTo>
                    <a:pt x="26670" y="401320"/>
                  </a:lnTo>
                  <a:lnTo>
                    <a:pt x="26670" y="363220"/>
                  </a:lnTo>
                  <a:close/>
                </a:path>
                <a:path w="26670" h="1098550">
                  <a:moveTo>
                    <a:pt x="26670" y="401320"/>
                  </a:moveTo>
                  <a:lnTo>
                    <a:pt x="0" y="401320"/>
                  </a:lnTo>
                  <a:lnTo>
                    <a:pt x="0" y="405130"/>
                  </a:lnTo>
                  <a:lnTo>
                    <a:pt x="26670" y="405130"/>
                  </a:lnTo>
                  <a:lnTo>
                    <a:pt x="26670" y="401320"/>
                  </a:lnTo>
                  <a:close/>
                </a:path>
                <a:path w="26670" h="1098550">
                  <a:moveTo>
                    <a:pt x="26670" y="405130"/>
                  </a:moveTo>
                  <a:lnTo>
                    <a:pt x="0" y="405130"/>
                  </a:lnTo>
                  <a:lnTo>
                    <a:pt x="0" y="407670"/>
                  </a:lnTo>
                  <a:lnTo>
                    <a:pt x="26670" y="407670"/>
                  </a:lnTo>
                  <a:lnTo>
                    <a:pt x="26670" y="405130"/>
                  </a:lnTo>
                  <a:close/>
                </a:path>
                <a:path w="26670" h="1098550">
                  <a:moveTo>
                    <a:pt x="26670" y="407670"/>
                  </a:moveTo>
                  <a:lnTo>
                    <a:pt x="0" y="407670"/>
                  </a:lnTo>
                  <a:lnTo>
                    <a:pt x="0" y="414020"/>
                  </a:lnTo>
                  <a:lnTo>
                    <a:pt x="26670" y="414020"/>
                  </a:lnTo>
                  <a:lnTo>
                    <a:pt x="26670" y="407670"/>
                  </a:lnTo>
                  <a:close/>
                </a:path>
                <a:path w="26670" h="1098550">
                  <a:moveTo>
                    <a:pt x="26670" y="414020"/>
                  </a:moveTo>
                  <a:lnTo>
                    <a:pt x="0" y="414020"/>
                  </a:lnTo>
                  <a:lnTo>
                    <a:pt x="0" y="417830"/>
                  </a:lnTo>
                  <a:lnTo>
                    <a:pt x="26670" y="417830"/>
                  </a:lnTo>
                  <a:lnTo>
                    <a:pt x="26670" y="414020"/>
                  </a:lnTo>
                  <a:close/>
                </a:path>
                <a:path w="26670" h="1098550">
                  <a:moveTo>
                    <a:pt x="26670" y="417830"/>
                  </a:moveTo>
                  <a:lnTo>
                    <a:pt x="0" y="417830"/>
                  </a:lnTo>
                  <a:lnTo>
                    <a:pt x="0" y="455930"/>
                  </a:lnTo>
                  <a:lnTo>
                    <a:pt x="26670" y="455930"/>
                  </a:lnTo>
                  <a:lnTo>
                    <a:pt x="26670" y="417830"/>
                  </a:lnTo>
                  <a:close/>
                </a:path>
                <a:path w="26670" h="1098550">
                  <a:moveTo>
                    <a:pt x="26670" y="455930"/>
                  </a:moveTo>
                  <a:lnTo>
                    <a:pt x="0" y="455930"/>
                  </a:lnTo>
                  <a:lnTo>
                    <a:pt x="0" y="464820"/>
                  </a:lnTo>
                  <a:lnTo>
                    <a:pt x="26670" y="464820"/>
                  </a:lnTo>
                  <a:lnTo>
                    <a:pt x="26670" y="455930"/>
                  </a:lnTo>
                  <a:close/>
                </a:path>
                <a:path w="26670" h="1098550">
                  <a:moveTo>
                    <a:pt x="26670" y="464820"/>
                  </a:moveTo>
                  <a:lnTo>
                    <a:pt x="0" y="464820"/>
                  </a:lnTo>
                  <a:lnTo>
                    <a:pt x="0" y="471170"/>
                  </a:lnTo>
                  <a:lnTo>
                    <a:pt x="26670" y="471170"/>
                  </a:lnTo>
                  <a:lnTo>
                    <a:pt x="26670" y="464820"/>
                  </a:lnTo>
                  <a:close/>
                </a:path>
                <a:path w="26670" h="1098550">
                  <a:moveTo>
                    <a:pt x="26670" y="471170"/>
                  </a:moveTo>
                  <a:lnTo>
                    <a:pt x="0" y="471170"/>
                  </a:lnTo>
                  <a:lnTo>
                    <a:pt x="0" y="477520"/>
                  </a:lnTo>
                  <a:lnTo>
                    <a:pt x="26670" y="477520"/>
                  </a:lnTo>
                  <a:lnTo>
                    <a:pt x="26670" y="471170"/>
                  </a:lnTo>
                  <a:close/>
                </a:path>
                <a:path w="26670" h="1098550">
                  <a:moveTo>
                    <a:pt x="26670" y="477520"/>
                  </a:moveTo>
                  <a:lnTo>
                    <a:pt x="0" y="477520"/>
                  </a:lnTo>
                  <a:lnTo>
                    <a:pt x="0" y="481330"/>
                  </a:lnTo>
                  <a:lnTo>
                    <a:pt x="26670" y="481330"/>
                  </a:lnTo>
                  <a:lnTo>
                    <a:pt x="26670" y="477520"/>
                  </a:lnTo>
                  <a:close/>
                </a:path>
                <a:path w="26670" h="1098550">
                  <a:moveTo>
                    <a:pt x="26670" y="481330"/>
                  </a:moveTo>
                  <a:lnTo>
                    <a:pt x="0" y="481330"/>
                  </a:lnTo>
                  <a:lnTo>
                    <a:pt x="0" y="487680"/>
                  </a:lnTo>
                  <a:lnTo>
                    <a:pt x="26670" y="487680"/>
                  </a:lnTo>
                  <a:lnTo>
                    <a:pt x="26670" y="481330"/>
                  </a:lnTo>
                  <a:close/>
                </a:path>
                <a:path w="26670" h="1098550">
                  <a:moveTo>
                    <a:pt x="26670" y="487680"/>
                  </a:moveTo>
                  <a:lnTo>
                    <a:pt x="0" y="487680"/>
                  </a:lnTo>
                  <a:lnTo>
                    <a:pt x="0" y="490220"/>
                  </a:lnTo>
                  <a:lnTo>
                    <a:pt x="26670" y="490220"/>
                  </a:lnTo>
                  <a:lnTo>
                    <a:pt x="26670" y="487680"/>
                  </a:lnTo>
                  <a:close/>
                </a:path>
                <a:path w="26670" h="1098550">
                  <a:moveTo>
                    <a:pt x="26670" y="490220"/>
                  </a:moveTo>
                  <a:lnTo>
                    <a:pt x="0" y="490220"/>
                  </a:lnTo>
                  <a:lnTo>
                    <a:pt x="0" y="494030"/>
                  </a:lnTo>
                  <a:lnTo>
                    <a:pt x="26670" y="494030"/>
                  </a:lnTo>
                  <a:lnTo>
                    <a:pt x="26670" y="490220"/>
                  </a:lnTo>
                  <a:close/>
                </a:path>
                <a:path w="26670" h="1098550">
                  <a:moveTo>
                    <a:pt x="26670" y="494030"/>
                  </a:moveTo>
                  <a:lnTo>
                    <a:pt x="0" y="494030"/>
                  </a:lnTo>
                  <a:lnTo>
                    <a:pt x="0" y="496570"/>
                  </a:lnTo>
                  <a:lnTo>
                    <a:pt x="26670" y="496570"/>
                  </a:lnTo>
                  <a:lnTo>
                    <a:pt x="26670" y="494030"/>
                  </a:lnTo>
                  <a:close/>
                </a:path>
                <a:path w="26670" h="1098550">
                  <a:moveTo>
                    <a:pt x="26670" y="496570"/>
                  </a:moveTo>
                  <a:lnTo>
                    <a:pt x="0" y="496570"/>
                  </a:lnTo>
                  <a:lnTo>
                    <a:pt x="0" y="502920"/>
                  </a:lnTo>
                  <a:lnTo>
                    <a:pt x="26670" y="502920"/>
                  </a:lnTo>
                  <a:lnTo>
                    <a:pt x="26670" y="496570"/>
                  </a:lnTo>
                  <a:close/>
                </a:path>
                <a:path w="26670" h="1098550">
                  <a:moveTo>
                    <a:pt x="26670" y="502920"/>
                  </a:moveTo>
                  <a:lnTo>
                    <a:pt x="0" y="502920"/>
                  </a:lnTo>
                  <a:lnTo>
                    <a:pt x="0" y="528320"/>
                  </a:lnTo>
                  <a:lnTo>
                    <a:pt x="26670" y="528320"/>
                  </a:lnTo>
                  <a:lnTo>
                    <a:pt x="26670" y="502920"/>
                  </a:lnTo>
                  <a:close/>
                </a:path>
                <a:path w="26670" h="1098550">
                  <a:moveTo>
                    <a:pt x="26670" y="528320"/>
                  </a:moveTo>
                  <a:lnTo>
                    <a:pt x="0" y="528320"/>
                  </a:lnTo>
                  <a:lnTo>
                    <a:pt x="0" y="534670"/>
                  </a:lnTo>
                  <a:lnTo>
                    <a:pt x="26670" y="534670"/>
                  </a:lnTo>
                  <a:lnTo>
                    <a:pt x="26670" y="528320"/>
                  </a:lnTo>
                  <a:close/>
                </a:path>
                <a:path w="26670" h="1098550">
                  <a:moveTo>
                    <a:pt x="26670" y="534670"/>
                  </a:moveTo>
                  <a:lnTo>
                    <a:pt x="0" y="534670"/>
                  </a:lnTo>
                  <a:lnTo>
                    <a:pt x="0" y="547370"/>
                  </a:lnTo>
                  <a:lnTo>
                    <a:pt x="26670" y="547370"/>
                  </a:lnTo>
                  <a:lnTo>
                    <a:pt x="26670" y="534670"/>
                  </a:lnTo>
                  <a:close/>
                </a:path>
                <a:path w="26670" h="1098550">
                  <a:moveTo>
                    <a:pt x="26670" y="547370"/>
                  </a:moveTo>
                  <a:lnTo>
                    <a:pt x="0" y="547370"/>
                  </a:lnTo>
                  <a:lnTo>
                    <a:pt x="0" y="563880"/>
                  </a:lnTo>
                  <a:lnTo>
                    <a:pt x="26670" y="563880"/>
                  </a:lnTo>
                  <a:lnTo>
                    <a:pt x="26670" y="547370"/>
                  </a:lnTo>
                  <a:close/>
                </a:path>
                <a:path w="26670" h="1098550">
                  <a:moveTo>
                    <a:pt x="26670" y="563880"/>
                  </a:moveTo>
                  <a:lnTo>
                    <a:pt x="0" y="563880"/>
                  </a:lnTo>
                  <a:lnTo>
                    <a:pt x="0" y="566420"/>
                  </a:lnTo>
                  <a:lnTo>
                    <a:pt x="26670" y="566420"/>
                  </a:lnTo>
                  <a:lnTo>
                    <a:pt x="26670" y="563880"/>
                  </a:lnTo>
                  <a:close/>
                </a:path>
                <a:path w="26670" h="1098550">
                  <a:moveTo>
                    <a:pt x="26670" y="566420"/>
                  </a:moveTo>
                  <a:lnTo>
                    <a:pt x="0" y="566420"/>
                  </a:lnTo>
                  <a:lnTo>
                    <a:pt x="0" y="570230"/>
                  </a:lnTo>
                  <a:lnTo>
                    <a:pt x="26670" y="570230"/>
                  </a:lnTo>
                  <a:lnTo>
                    <a:pt x="26670" y="566420"/>
                  </a:lnTo>
                  <a:close/>
                </a:path>
                <a:path w="26670" h="1098550">
                  <a:moveTo>
                    <a:pt x="26670" y="570230"/>
                  </a:moveTo>
                  <a:lnTo>
                    <a:pt x="0" y="570230"/>
                  </a:lnTo>
                  <a:lnTo>
                    <a:pt x="0" y="572769"/>
                  </a:lnTo>
                  <a:lnTo>
                    <a:pt x="26670" y="572769"/>
                  </a:lnTo>
                  <a:lnTo>
                    <a:pt x="26670" y="570230"/>
                  </a:lnTo>
                  <a:close/>
                </a:path>
                <a:path w="26670" h="1098550">
                  <a:moveTo>
                    <a:pt x="26670" y="572770"/>
                  </a:moveTo>
                  <a:lnTo>
                    <a:pt x="0" y="572770"/>
                  </a:lnTo>
                  <a:lnTo>
                    <a:pt x="0" y="576580"/>
                  </a:lnTo>
                  <a:lnTo>
                    <a:pt x="26670" y="576580"/>
                  </a:lnTo>
                  <a:lnTo>
                    <a:pt x="26670" y="572770"/>
                  </a:lnTo>
                  <a:close/>
                </a:path>
                <a:path w="26670" h="1098550">
                  <a:moveTo>
                    <a:pt x="26670" y="576580"/>
                  </a:moveTo>
                  <a:lnTo>
                    <a:pt x="0" y="576580"/>
                  </a:lnTo>
                  <a:lnTo>
                    <a:pt x="0" y="582930"/>
                  </a:lnTo>
                  <a:lnTo>
                    <a:pt x="26670" y="582930"/>
                  </a:lnTo>
                  <a:lnTo>
                    <a:pt x="26670" y="576580"/>
                  </a:lnTo>
                  <a:close/>
                </a:path>
                <a:path w="26670" h="1098550">
                  <a:moveTo>
                    <a:pt x="26670" y="582930"/>
                  </a:moveTo>
                  <a:lnTo>
                    <a:pt x="0" y="582930"/>
                  </a:lnTo>
                  <a:lnTo>
                    <a:pt x="0" y="591820"/>
                  </a:lnTo>
                  <a:lnTo>
                    <a:pt x="26670" y="591820"/>
                  </a:lnTo>
                  <a:lnTo>
                    <a:pt x="26670" y="582930"/>
                  </a:lnTo>
                  <a:close/>
                </a:path>
                <a:path w="26670" h="1098550">
                  <a:moveTo>
                    <a:pt x="26670" y="591820"/>
                  </a:moveTo>
                  <a:lnTo>
                    <a:pt x="0" y="591820"/>
                  </a:lnTo>
                  <a:lnTo>
                    <a:pt x="0" y="604520"/>
                  </a:lnTo>
                  <a:lnTo>
                    <a:pt x="26670" y="604520"/>
                  </a:lnTo>
                  <a:lnTo>
                    <a:pt x="26670" y="591820"/>
                  </a:lnTo>
                  <a:close/>
                </a:path>
                <a:path w="26670" h="1098550">
                  <a:moveTo>
                    <a:pt x="26670" y="604520"/>
                  </a:moveTo>
                  <a:lnTo>
                    <a:pt x="0" y="604520"/>
                  </a:lnTo>
                  <a:lnTo>
                    <a:pt x="0" y="614680"/>
                  </a:lnTo>
                  <a:lnTo>
                    <a:pt x="26670" y="614680"/>
                  </a:lnTo>
                  <a:lnTo>
                    <a:pt x="26670" y="604520"/>
                  </a:lnTo>
                  <a:close/>
                </a:path>
                <a:path w="26670" h="1098550">
                  <a:moveTo>
                    <a:pt x="26670" y="614680"/>
                  </a:moveTo>
                  <a:lnTo>
                    <a:pt x="0" y="614680"/>
                  </a:lnTo>
                  <a:lnTo>
                    <a:pt x="0" y="617220"/>
                  </a:lnTo>
                  <a:lnTo>
                    <a:pt x="26670" y="617220"/>
                  </a:lnTo>
                  <a:lnTo>
                    <a:pt x="26670" y="614680"/>
                  </a:lnTo>
                  <a:close/>
                </a:path>
                <a:path w="26670" h="1098550">
                  <a:moveTo>
                    <a:pt x="26670" y="617220"/>
                  </a:moveTo>
                  <a:lnTo>
                    <a:pt x="0" y="617220"/>
                  </a:lnTo>
                  <a:lnTo>
                    <a:pt x="0" y="623570"/>
                  </a:lnTo>
                  <a:lnTo>
                    <a:pt x="26670" y="623570"/>
                  </a:lnTo>
                  <a:lnTo>
                    <a:pt x="26670" y="617220"/>
                  </a:lnTo>
                  <a:close/>
                </a:path>
                <a:path w="26670" h="1098550">
                  <a:moveTo>
                    <a:pt x="26670" y="623570"/>
                  </a:moveTo>
                  <a:lnTo>
                    <a:pt x="0" y="623570"/>
                  </a:lnTo>
                  <a:lnTo>
                    <a:pt x="0" y="627380"/>
                  </a:lnTo>
                  <a:lnTo>
                    <a:pt x="26670" y="627380"/>
                  </a:lnTo>
                  <a:lnTo>
                    <a:pt x="26670" y="623570"/>
                  </a:lnTo>
                  <a:close/>
                </a:path>
                <a:path w="26670" h="1098550">
                  <a:moveTo>
                    <a:pt x="26670" y="627380"/>
                  </a:moveTo>
                  <a:lnTo>
                    <a:pt x="0" y="627380"/>
                  </a:lnTo>
                  <a:lnTo>
                    <a:pt x="0" y="633730"/>
                  </a:lnTo>
                  <a:lnTo>
                    <a:pt x="26670" y="633730"/>
                  </a:lnTo>
                  <a:lnTo>
                    <a:pt x="26670" y="627380"/>
                  </a:lnTo>
                  <a:close/>
                </a:path>
                <a:path w="26670" h="1098550">
                  <a:moveTo>
                    <a:pt x="26670" y="633730"/>
                  </a:moveTo>
                  <a:lnTo>
                    <a:pt x="0" y="633730"/>
                  </a:lnTo>
                  <a:lnTo>
                    <a:pt x="0" y="636270"/>
                  </a:lnTo>
                  <a:lnTo>
                    <a:pt x="26670" y="636270"/>
                  </a:lnTo>
                  <a:lnTo>
                    <a:pt x="26670" y="633730"/>
                  </a:lnTo>
                  <a:close/>
                </a:path>
                <a:path w="26670" h="1098550">
                  <a:moveTo>
                    <a:pt x="26670" y="636270"/>
                  </a:moveTo>
                  <a:lnTo>
                    <a:pt x="0" y="636270"/>
                  </a:lnTo>
                  <a:lnTo>
                    <a:pt x="0" y="640080"/>
                  </a:lnTo>
                  <a:lnTo>
                    <a:pt x="26670" y="640080"/>
                  </a:lnTo>
                  <a:lnTo>
                    <a:pt x="26670" y="636270"/>
                  </a:lnTo>
                  <a:close/>
                </a:path>
                <a:path w="26670" h="1098550">
                  <a:moveTo>
                    <a:pt x="26670" y="640080"/>
                  </a:moveTo>
                  <a:lnTo>
                    <a:pt x="0" y="640080"/>
                  </a:lnTo>
                  <a:lnTo>
                    <a:pt x="0" y="642620"/>
                  </a:lnTo>
                  <a:lnTo>
                    <a:pt x="26670" y="642620"/>
                  </a:lnTo>
                  <a:lnTo>
                    <a:pt x="26670" y="640080"/>
                  </a:lnTo>
                  <a:close/>
                </a:path>
                <a:path w="26670" h="1098550">
                  <a:moveTo>
                    <a:pt x="26670" y="642620"/>
                  </a:moveTo>
                  <a:lnTo>
                    <a:pt x="0" y="642620"/>
                  </a:lnTo>
                  <a:lnTo>
                    <a:pt x="0" y="648970"/>
                  </a:lnTo>
                  <a:lnTo>
                    <a:pt x="26670" y="648970"/>
                  </a:lnTo>
                  <a:lnTo>
                    <a:pt x="26670" y="642620"/>
                  </a:lnTo>
                  <a:close/>
                </a:path>
                <a:path w="26670" h="1098550">
                  <a:moveTo>
                    <a:pt x="26670" y="648970"/>
                  </a:moveTo>
                  <a:lnTo>
                    <a:pt x="0" y="648970"/>
                  </a:lnTo>
                  <a:lnTo>
                    <a:pt x="0" y="668020"/>
                  </a:lnTo>
                  <a:lnTo>
                    <a:pt x="26670" y="668020"/>
                  </a:lnTo>
                  <a:lnTo>
                    <a:pt x="26670" y="648970"/>
                  </a:lnTo>
                  <a:close/>
                </a:path>
                <a:path w="26670" h="1098550">
                  <a:moveTo>
                    <a:pt x="26670" y="668020"/>
                  </a:moveTo>
                  <a:lnTo>
                    <a:pt x="0" y="668020"/>
                  </a:lnTo>
                  <a:lnTo>
                    <a:pt x="0" y="671830"/>
                  </a:lnTo>
                  <a:lnTo>
                    <a:pt x="26670" y="671830"/>
                  </a:lnTo>
                  <a:lnTo>
                    <a:pt x="26670" y="668020"/>
                  </a:lnTo>
                  <a:close/>
                </a:path>
                <a:path w="26670" h="1098550">
                  <a:moveTo>
                    <a:pt x="26670" y="671830"/>
                  </a:moveTo>
                  <a:lnTo>
                    <a:pt x="0" y="671830"/>
                  </a:lnTo>
                  <a:lnTo>
                    <a:pt x="0" y="684530"/>
                  </a:lnTo>
                  <a:lnTo>
                    <a:pt x="26670" y="684530"/>
                  </a:lnTo>
                  <a:lnTo>
                    <a:pt x="26670" y="671830"/>
                  </a:lnTo>
                  <a:close/>
                </a:path>
                <a:path w="26670" h="1098550">
                  <a:moveTo>
                    <a:pt x="26670" y="684530"/>
                  </a:moveTo>
                  <a:lnTo>
                    <a:pt x="0" y="684530"/>
                  </a:lnTo>
                  <a:lnTo>
                    <a:pt x="0" y="693420"/>
                  </a:lnTo>
                  <a:lnTo>
                    <a:pt x="26670" y="693420"/>
                  </a:lnTo>
                  <a:lnTo>
                    <a:pt x="26670" y="684530"/>
                  </a:lnTo>
                  <a:close/>
                </a:path>
                <a:path w="26670" h="1098550">
                  <a:moveTo>
                    <a:pt x="26670" y="693420"/>
                  </a:moveTo>
                  <a:lnTo>
                    <a:pt x="0" y="693420"/>
                  </a:lnTo>
                  <a:lnTo>
                    <a:pt x="0" y="697230"/>
                  </a:lnTo>
                  <a:lnTo>
                    <a:pt x="26670" y="697230"/>
                  </a:lnTo>
                  <a:lnTo>
                    <a:pt x="26670" y="693420"/>
                  </a:lnTo>
                  <a:close/>
                </a:path>
                <a:path w="26670" h="1098550">
                  <a:moveTo>
                    <a:pt x="26670" y="697230"/>
                  </a:moveTo>
                  <a:lnTo>
                    <a:pt x="0" y="697230"/>
                  </a:lnTo>
                  <a:lnTo>
                    <a:pt x="0" y="712470"/>
                  </a:lnTo>
                  <a:lnTo>
                    <a:pt x="26670" y="712470"/>
                  </a:lnTo>
                  <a:lnTo>
                    <a:pt x="26670" y="697230"/>
                  </a:lnTo>
                  <a:close/>
                </a:path>
                <a:path w="26670" h="1098550">
                  <a:moveTo>
                    <a:pt x="26670" y="712470"/>
                  </a:moveTo>
                  <a:lnTo>
                    <a:pt x="0" y="712470"/>
                  </a:lnTo>
                  <a:lnTo>
                    <a:pt x="0" y="718820"/>
                  </a:lnTo>
                  <a:lnTo>
                    <a:pt x="26670" y="718820"/>
                  </a:lnTo>
                  <a:lnTo>
                    <a:pt x="26670" y="712470"/>
                  </a:lnTo>
                  <a:close/>
                </a:path>
                <a:path w="26670" h="1098550">
                  <a:moveTo>
                    <a:pt x="26670" y="718820"/>
                  </a:moveTo>
                  <a:lnTo>
                    <a:pt x="0" y="718820"/>
                  </a:lnTo>
                  <a:lnTo>
                    <a:pt x="0" y="722630"/>
                  </a:lnTo>
                  <a:lnTo>
                    <a:pt x="26670" y="722630"/>
                  </a:lnTo>
                  <a:lnTo>
                    <a:pt x="26670" y="718820"/>
                  </a:lnTo>
                  <a:close/>
                </a:path>
                <a:path w="26670" h="1098550">
                  <a:moveTo>
                    <a:pt x="26670" y="722630"/>
                  </a:moveTo>
                  <a:lnTo>
                    <a:pt x="0" y="722630"/>
                  </a:lnTo>
                  <a:lnTo>
                    <a:pt x="0" y="725170"/>
                  </a:lnTo>
                  <a:lnTo>
                    <a:pt x="26670" y="725170"/>
                  </a:lnTo>
                  <a:lnTo>
                    <a:pt x="26670" y="722630"/>
                  </a:lnTo>
                  <a:close/>
                </a:path>
                <a:path w="26670" h="1098550">
                  <a:moveTo>
                    <a:pt x="26670" y="725170"/>
                  </a:moveTo>
                  <a:lnTo>
                    <a:pt x="0" y="725170"/>
                  </a:lnTo>
                  <a:lnTo>
                    <a:pt x="0" y="728980"/>
                  </a:lnTo>
                  <a:lnTo>
                    <a:pt x="26670" y="728980"/>
                  </a:lnTo>
                  <a:lnTo>
                    <a:pt x="26670" y="725170"/>
                  </a:lnTo>
                  <a:close/>
                </a:path>
                <a:path w="26670" h="1098550">
                  <a:moveTo>
                    <a:pt x="26670" y="728980"/>
                  </a:moveTo>
                  <a:lnTo>
                    <a:pt x="0" y="728980"/>
                  </a:lnTo>
                  <a:lnTo>
                    <a:pt x="0" y="735330"/>
                  </a:lnTo>
                  <a:lnTo>
                    <a:pt x="26670" y="735330"/>
                  </a:lnTo>
                  <a:lnTo>
                    <a:pt x="26670" y="728980"/>
                  </a:lnTo>
                  <a:close/>
                </a:path>
                <a:path w="26670" h="1098550">
                  <a:moveTo>
                    <a:pt x="26670" y="735330"/>
                  </a:moveTo>
                  <a:lnTo>
                    <a:pt x="0" y="735330"/>
                  </a:lnTo>
                  <a:lnTo>
                    <a:pt x="0" y="737870"/>
                  </a:lnTo>
                  <a:lnTo>
                    <a:pt x="26670" y="737870"/>
                  </a:lnTo>
                  <a:lnTo>
                    <a:pt x="26670" y="735330"/>
                  </a:lnTo>
                  <a:close/>
                </a:path>
                <a:path w="26670" h="1098550">
                  <a:moveTo>
                    <a:pt x="26670" y="737870"/>
                  </a:moveTo>
                  <a:lnTo>
                    <a:pt x="0" y="737870"/>
                  </a:lnTo>
                  <a:lnTo>
                    <a:pt x="0" y="744220"/>
                  </a:lnTo>
                  <a:lnTo>
                    <a:pt x="26670" y="744220"/>
                  </a:lnTo>
                  <a:lnTo>
                    <a:pt x="26670" y="737870"/>
                  </a:lnTo>
                  <a:close/>
                </a:path>
                <a:path w="26670" h="1098550">
                  <a:moveTo>
                    <a:pt x="26670" y="744220"/>
                  </a:moveTo>
                  <a:lnTo>
                    <a:pt x="0" y="744220"/>
                  </a:lnTo>
                  <a:lnTo>
                    <a:pt x="0" y="756920"/>
                  </a:lnTo>
                  <a:lnTo>
                    <a:pt x="26670" y="756920"/>
                  </a:lnTo>
                  <a:lnTo>
                    <a:pt x="26670" y="744220"/>
                  </a:lnTo>
                  <a:close/>
                </a:path>
                <a:path w="26670" h="1098550">
                  <a:moveTo>
                    <a:pt x="26670" y="1093470"/>
                  </a:moveTo>
                  <a:lnTo>
                    <a:pt x="0" y="1093470"/>
                  </a:lnTo>
                  <a:lnTo>
                    <a:pt x="0" y="1098550"/>
                  </a:lnTo>
                  <a:lnTo>
                    <a:pt x="26670" y="1098550"/>
                  </a:lnTo>
                  <a:lnTo>
                    <a:pt x="26670" y="1093470"/>
                  </a:lnTo>
                  <a:close/>
                </a:path>
                <a:path w="26670" h="1098550">
                  <a:moveTo>
                    <a:pt x="26670" y="1087120"/>
                  </a:moveTo>
                  <a:lnTo>
                    <a:pt x="0" y="1087120"/>
                  </a:lnTo>
                  <a:lnTo>
                    <a:pt x="0" y="1092200"/>
                  </a:lnTo>
                  <a:lnTo>
                    <a:pt x="26670" y="1092200"/>
                  </a:lnTo>
                  <a:lnTo>
                    <a:pt x="26670" y="1087120"/>
                  </a:lnTo>
                  <a:close/>
                </a:path>
                <a:path w="26670" h="1098550">
                  <a:moveTo>
                    <a:pt x="26670" y="1080770"/>
                  </a:moveTo>
                  <a:lnTo>
                    <a:pt x="0" y="1080770"/>
                  </a:lnTo>
                  <a:lnTo>
                    <a:pt x="0" y="1085850"/>
                  </a:lnTo>
                  <a:lnTo>
                    <a:pt x="26670" y="1085850"/>
                  </a:lnTo>
                  <a:lnTo>
                    <a:pt x="26670" y="1080770"/>
                  </a:lnTo>
                  <a:close/>
                </a:path>
                <a:path w="26670" h="1098550">
                  <a:moveTo>
                    <a:pt x="26670" y="1074420"/>
                  </a:moveTo>
                  <a:lnTo>
                    <a:pt x="0" y="1074420"/>
                  </a:lnTo>
                  <a:lnTo>
                    <a:pt x="0" y="1079500"/>
                  </a:lnTo>
                  <a:lnTo>
                    <a:pt x="26670" y="1079500"/>
                  </a:lnTo>
                  <a:lnTo>
                    <a:pt x="26670" y="1074420"/>
                  </a:lnTo>
                  <a:close/>
                </a:path>
                <a:path w="26670" h="1098550">
                  <a:moveTo>
                    <a:pt x="26670" y="1068070"/>
                  </a:moveTo>
                  <a:lnTo>
                    <a:pt x="0" y="1068070"/>
                  </a:lnTo>
                  <a:lnTo>
                    <a:pt x="0" y="1073150"/>
                  </a:lnTo>
                  <a:lnTo>
                    <a:pt x="26670" y="1073150"/>
                  </a:lnTo>
                  <a:lnTo>
                    <a:pt x="26670" y="1068070"/>
                  </a:lnTo>
                  <a:close/>
                </a:path>
                <a:path w="26670" h="1098550">
                  <a:moveTo>
                    <a:pt x="26670" y="1061720"/>
                  </a:moveTo>
                  <a:lnTo>
                    <a:pt x="0" y="1061720"/>
                  </a:lnTo>
                  <a:lnTo>
                    <a:pt x="0" y="1066800"/>
                  </a:lnTo>
                  <a:lnTo>
                    <a:pt x="26670" y="1066800"/>
                  </a:lnTo>
                  <a:lnTo>
                    <a:pt x="26670" y="1061720"/>
                  </a:lnTo>
                  <a:close/>
                </a:path>
                <a:path w="26670" h="1098550">
                  <a:moveTo>
                    <a:pt x="26670" y="1055370"/>
                  </a:moveTo>
                  <a:lnTo>
                    <a:pt x="0" y="1055370"/>
                  </a:lnTo>
                  <a:lnTo>
                    <a:pt x="0" y="1060450"/>
                  </a:lnTo>
                  <a:lnTo>
                    <a:pt x="26670" y="1060450"/>
                  </a:lnTo>
                  <a:lnTo>
                    <a:pt x="26670" y="1055370"/>
                  </a:lnTo>
                  <a:close/>
                </a:path>
                <a:path w="26670" h="1098550">
                  <a:moveTo>
                    <a:pt x="26670" y="1049020"/>
                  </a:moveTo>
                  <a:lnTo>
                    <a:pt x="0" y="1049020"/>
                  </a:lnTo>
                  <a:lnTo>
                    <a:pt x="0" y="1054100"/>
                  </a:lnTo>
                  <a:lnTo>
                    <a:pt x="26670" y="1054100"/>
                  </a:lnTo>
                  <a:lnTo>
                    <a:pt x="26670" y="1049020"/>
                  </a:lnTo>
                  <a:close/>
                </a:path>
                <a:path w="26670" h="1098550">
                  <a:moveTo>
                    <a:pt x="26670" y="1042670"/>
                  </a:moveTo>
                  <a:lnTo>
                    <a:pt x="0" y="1042670"/>
                  </a:lnTo>
                  <a:lnTo>
                    <a:pt x="0" y="1047750"/>
                  </a:lnTo>
                  <a:lnTo>
                    <a:pt x="26670" y="1047750"/>
                  </a:lnTo>
                  <a:lnTo>
                    <a:pt x="26670" y="1042670"/>
                  </a:lnTo>
                  <a:close/>
                </a:path>
                <a:path w="26670" h="1098550">
                  <a:moveTo>
                    <a:pt x="26670" y="1036320"/>
                  </a:moveTo>
                  <a:lnTo>
                    <a:pt x="0" y="1036320"/>
                  </a:lnTo>
                  <a:lnTo>
                    <a:pt x="0" y="1041400"/>
                  </a:lnTo>
                  <a:lnTo>
                    <a:pt x="26670" y="1041400"/>
                  </a:lnTo>
                  <a:lnTo>
                    <a:pt x="26670" y="1036320"/>
                  </a:lnTo>
                  <a:close/>
                </a:path>
                <a:path w="26670" h="1098550">
                  <a:moveTo>
                    <a:pt x="26670" y="1029970"/>
                  </a:moveTo>
                  <a:lnTo>
                    <a:pt x="0" y="1029970"/>
                  </a:lnTo>
                  <a:lnTo>
                    <a:pt x="0" y="1035050"/>
                  </a:lnTo>
                  <a:lnTo>
                    <a:pt x="26670" y="1035050"/>
                  </a:lnTo>
                  <a:lnTo>
                    <a:pt x="26670" y="1029970"/>
                  </a:lnTo>
                  <a:close/>
                </a:path>
                <a:path w="26670" h="1098550">
                  <a:moveTo>
                    <a:pt x="26670" y="1023620"/>
                  </a:moveTo>
                  <a:lnTo>
                    <a:pt x="0" y="1023620"/>
                  </a:lnTo>
                  <a:lnTo>
                    <a:pt x="0" y="1028700"/>
                  </a:lnTo>
                  <a:lnTo>
                    <a:pt x="26670" y="1028700"/>
                  </a:lnTo>
                  <a:lnTo>
                    <a:pt x="26670" y="1023620"/>
                  </a:lnTo>
                  <a:close/>
                </a:path>
                <a:path w="26670" h="1098550">
                  <a:moveTo>
                    <a:pt x="26670" y="1017270"/>
                  </a:moveTo>
                  <a:lnTo>
                    <a:pt x="0" y="1017270"/>
                  </a:lnTo>
                  <a:lnTo>
                    <a:pt x="0" y="1022350"/>
                  </a:lnTo>
                  <a:lnTo>
                    <a:pt x="26670" y="1022350"/>
                  </a:lnTo>
                  <a:lnTo>
                    <a:pt x="26670" y="1017270"/>
                  </a:lnTo>
                  <a:close/>
                </a:path>
                <a:path w="26670" h="1098550">
                  <a:moveTo>
                    <a:pt x="26670" y="1010920"/>
                  </a:moveTo>
                  <a:lnTo>
                    <a:pt x="0" y="1010920"/>
                  </a:lnTo>
                  <a:lnTo>
                    <a:pt x="0" y="1016000"/>
                  </a:lnTo>
                  <a:lnTo>
                    <a:pt x="26670" y="1016000"/>
                  </a:lnTo>
                  <a:lnTo>
                    <a:pt x="26670" y="1010920"/>
                  </a:lnTo>
                  <a:close/>
                </a:path>
                <a:path w="26670" h="1098550">
                  <a:moveTo>
                    <a:pt x="26670" y="1004570"/>
                  </a:moveTo>
                  <a:lnTo>
                    <a:pt x="0" y="1004570"/>
                  </a:lnTo>
                  <a:lnTo>
                    <a:pt x="0" y="1009650"/>
                  </a:lnTo>
                  <a:lnTo>
                    <a:pt x="26670" y="1009650"/>
                  </a:lnTo>
                  <a:lnTo>
                    <a:pt x="26670" y="1004570"/>
                  </a:lnTo>
                  <a:close/>
                </a:path>
                <a:path w="26670" h="1098550">
                  <a:moveTo>
                    <a:pt x="26670" y="998220"/>
                  </a:moveTo>
                  <a:lnTo>
                    <a:pt x="0" y="998220"/>
                  </a:lnTo>
                  <a:lnTo>
                    <a:pt x="0" y="1003300"/>
                  </a:lnTo>
                  <a:lnTo>
                    <a:pt x="26670" y="1003300"/>
                  </a:lnTo>
                  <a:lnTo>
                    <a:pt x="26670" y="998220"/>
                  </a:lnTo>
                  <a:close/>
                </a:path>
                <a:path w="26670" h="1098550">
                  <a:moveTo>
                    <a:pt x="26670" y="991870"/>
                  </a:moveTo>
                  <a:lnTo>
                    <a:pt x="0" y="991870"/>
                  </a:lnTo>
                  <a:lnTo>
                    <a:pt x="0" y="996950"/>
                  </a:lnTo>
                  <a:lnTo>
                    <a:pt x="26670" y="996950"/>
                  </a:lnTo>
                  <a:lnTo>
                    <a:pt x="26670" y="991870"/>
                  </a:lnTo>
                  <a:close/>
                </a:path>
                <a:path w="26670" h="1098550">
                  <a:moveTo>
                    <a:pt x="26670" y="985520"/>
                  </a:moveTo>
                  <a:lnTo>
                    <a:pt x="0" y="985520"/>
                  </a:lnTo>
                  <a:lnTo>
                    <a:pt x="0" y="990600"/>
                  </a:lnTo>
                  <a:lnTo>
                    <a:pt x="26670" y="990600"/>
                  </a:lnTo>
                  <a:lnTo>
                    <a:pt x="26670" y="985520"/>
                  </a:lnTo>
                  <a:close/>
                </a:path>
                <a:path w="26670" h="1098550">
                  <a:moveTo>
                    <a:pt x="26670" y="979170"/>
                  </a:moveTo>
                  <a:lnTo>
                    <a:pt x="0" y="979170"/>
                  </a:lnTo>
                  <a:lnTo>
                    <a:pt x="0" y="984250"/>
                  </a:lnTo>
                  <a:lnTo>
                    <a:pt x="26670" y="984250"/>
                  </a:lnTo>
                  <a:lnTo>
                    <a:pt x="26670" y="979170"/>
                  </a:lnTo>
                  <a:close/>
                </a:path>
                <a:path w="26670" h="1098550">
                  <a:moveTo>
                    <a:pt x="26670" y="972820"/>
                  </a:moveTo>
                  <a:lnTo>
                    <a:pt x="0" y="972820"/>
                  </a:lnTo>
                  <a:lnTo>
                    <a:pt x="0" y="977900"/>
                  </a:lnTo>
                  <a:lnTo>
                    <a:pt x="26670" y="977900"/>
                  </a:lnTo>
                  <a:lnTo>
                    <a:pt x="26670" y="972820"/>
                  </a:lnTo>
                  <a:close/>
                </a:path>
                <a:path w="26670" h="1098550">
                  <a:moveTo>
                    <a:pt x="26670" y="966470"/>
                  </a:moveTo>
                  <a:lnTo>
                    <a:pt x="0" y="966470"/>
                  </a:lnTo>
                  <a:lnTo>
                    <a:pt x="0" y="971550"/>
                  </a:lnTo>
                  <a:lnTo>
                    <a:pt x="26670" y="971550"/>
                  </a:lnTo>
                  <a:lnTo>
                    <a:pt x="26670" y="966470"/>
                  </a:lnTo>
                  <a:close/>
                </a:path>
                <a:path w="26670" h="1098550">
                  <a:moveTo>
                    <a:pt x="26670" y="960120"/>
                  </a:moveTo>
                  <a:lnTo>
                    <a:pt x="0" y="960120"/>
                  </a:lnTo>
                  <a:lnTo>
                    <a:pt x="0" y="965200"/>
                  </a:lnTo>
                  <a:lnTo>
                    <a:pt x="26670" y="965200"/>
                  </a:lnTo>
                  <a:lnTo>
                    <a:pt x="26670" y="960120"/>
                  </a:lnTo>
                  <a:close/>
                </a:path>
                <a:path w="26670" h="1098550">
                  <a:moveTo>
                    <a:pt x="26670" y="953770"/>
                  </a:moveTo>
                  <a:lnTo>
                    <a:pt x="0" y="953770"/>
                  </a:lnTo>
                  <a:lnTo>
                    <a:pt x="0" y="958850"/>
                  </a:lnTo>
                  <a:lnTo>
                    <a:pt x="26670" y="958850"/>
                  </a:lnTo>
                  <a:lnTo>
                    <a:pt x="26670" y="953770"/>
                  </a:lnTo>
                  <a:close/>
                </a:path>
                <a:path w="26670" h="1098550">
                  <a:moveTo>
                    <a:pt x="26670" y="947420"/>
                  </a:moveTo>
                  <a:lnTo>
                    <a:pt x="0" y="947420"/>
                  </a:lnTo>
                  <a:lnTo>
                    <a:pt x="0" y="952500"/>
                  </a:lnTo>
                  <a:lnTo>
                    <a:pt x="26670" y="952500"/>
                  </a:lnTo>
                  <a:lnTo>
                    <a:pt x="26670" y="947420"/>
                  </a:lnTo>
                  <a:close/>
                </a:path>
                <a:path w="26670" h="1098550">
                  <a:moveTo>
                    <a:pt x="26670" y="941070"/>
                  </a:moveTo>
                  <a:lnTo>
                    <a:pt x="0" y="941070"/>
                  </a:lnTo>
                  <a:lnTo>
                    <a:pt x="0" y="946150"/>
                  </a:lnTo>
                  <a:lnTo>
                    <a:pt x="26670" y="946150"/>
                  </a:lnTo>
                  <a:lnTo>
                    <a:pt x="26670" y="941070"/>
                  </a:lnTo>
                  <a:close/>
                </a:path>
                <a:path w="26670" h="1098550">
                  <a:moveTo>
                    <a:pt x="26670" y="934720"/>
                  </a:moveTo>
                  <a:lnTo>
                    <a:pt x="0" y="934720"/>
                  </a:lnTo>
                  <a:lnTo>
                    <a:pt x="0" y="939800"/>
                  </a:lnTo>
                  <a:lnTo>
                    <a:pt x="26670" y="939800"/>
                  </a:lnTo>
                  <a:lnTo>
                    <a:pt x="26670" y="934720"/>
                  </a:lnTo>
                  <a:close/>
                </a:path>
                <a:path w="26670" h="1098550">
                  <a:moveTo>
                    <a:pt x="26670" y="928370"/>
                  </a:moveTo>
                  <a:lnTo>
                    <a:pt x="0" y="928370"/>
                  </a:lnTo>
                  <a:lnTo>
                    <a:pt x="0" y="933450"/>
                  </a:lnTo>
                  <a:lnTo>
                    <a:pt x="26670" y="933450"/>
                  </a:lnTo>
                  <a:lnTo>
                    <a:pt x="26670" y="928370"/>
                  </a:lnTo>
                  <a:close/>
                </a:path>
                <a:path w="26670" h="1098550">
                  <a:moveTo>
                    <a:pt x="26670" y="922020"/>
                  </a:moveTo>
                  <a:lnTo>
                    <a:pt x="0" y="922020"/>
                  </a:lnTo>
                  <a:lnTo>
                    <a:pt x="0" y="927100"/>
                  </a:lnTo>
                  <a:lnTo>
                    <a:pt x="26670" y="927100"/>
                  </a:lnTo>
                  <a:lnTo>
                    <a:pt x="26670" y="922020"/>
                  </a:lnTo>
                  <a:close/>
                </a:path>
                <a:path w="26670" h="1098550">
                  <a:moveTo>
                    <a:pt x="26670" y="915670"/>
                  </a:moveTo>
                  <a:lnTo>
                    <a:pt x="0" y="915670"/>
                  </a:lnTo>
                  <a:lnTo>
                    <a:pt x="0" y="920750"/>
                  </a:lnTo>
                  <a:lnTo>
                    <a:pt x="26670" y="920750"/>
                  </a:lnTo>
                  <a:lnTo>
                    <a:pt x="26670" y="915670"/>
                  </a:lnTo>
                  <a:close/>
                </a:path>
                <a:path w="26670" h="1098550">
                  <a:moveTo>
                    <a:pt x="26670" y="909320"/>
                  </a:moveTo>
                  <a:lnTo>
                    <a:pt x="0" y="909320"/>
                  </a:lnTo>
                  <a:lnTo>
                    <a:pt x="0" y="914400"/>
                  </a:lnTo>
                  <a:lnTo>
                    <a:pt x="26670" y="914400"/>
                  </a:lnTo>
                  <a:lnTo>
                    <a:pt x="26670" y="909320"/>
                  </a:lnTo>
                  <a:close/>
                </a:path>
                <a:path w="26670" h="1098550">
                  <a:moveTo>
                    <a:pt x="26670" y="902970"/>
                  </a:moveTo>
                  <a:lnTo>
                    <a:pt x="0" y="902970"/>
                  </a:lnTo>
                  <a:lnTo>
                    <a:pt x="0" y="908050"/>
                  </a:lnTo>
                  <a:lnTo>
                    <a:pt x="26670" y="908050"/>
                  </a:lnTo>
                  <a:lnTo>
                    <a:pt x="26670" y="902970"/>
                  </a:lnTo>
                  <a:close/>
                </a:path>
                <a:path w="26670" h="1098550">
                  <a:moveTo>
                    <a:pt x="26670" y="896620"/>
                  </a:moveTo>
                  <a:lnTo>
                    <a:pt x="0" y="896620"/>
                  </a:lnTo>
                  <a:lnTo>
                    <a:pt x="0" y="901700"/>
                  </a:lnTo>
                  <a:lnTo>
                    <a:pt x="26670" y="901700"/>
                  </a:lnTo>
                  <a:lnTo>
                    <a:pt x="26670" y="896620"/>
                  </a:lnTo>
                  <a:close/>
                </a:path>
                <a:path w="26670" h="1098550">
                  <a:moveTo>
                    <a:pt x="26670" y="890270"/>
                  </a:moveTo>
                  <a:lnTo>
                    <a:pt x="0" y="890270"/>
                  </a:lnTo>
                  <a:lnTo>
                    <a:pt x="0" y="895350"/>
                  </a:lnTo>
                  <a:lnTo>
                    <a:pt x="26670" y="895350"/>
                  </a:lnTo>
                  <a:lnTo>
                    <a:pt x="26670" y="890270"/>
                  </a:lnTo>
                  <a:close/>
                </a:path>
                <a:path w="26670" h="1098550">
                  <a:moveTo>
                    <a:pt x="26670" y="883920"/>
                  </a:moveTo>
                  <a:lnTo>
                    <a:pt x="0" y="883920"/>
                  </a:lnTo>
                  <a:lnTo>
                    <a:pt x="0" y="889000"/>
                  </a:lnTo>
                  <a:lnTo>
                    <a:pt x="26670" y="889000"/>
                  </a:lnTo>
                  <a:lnTo>
                    <a:pt x="26670" y="883920"/>
                  </a:lnTo>
                  <a:close/>
                </a:path>
                <a:path w="26670" h="1098550">
                  <a:moveTo>
                    <a:pt x="26670" y="877570"/>
                  </a:moveTo>
                  <a:lnTo>
                    <a:pt x="0" y="877570"/>
                  </a:lnTo>
                  <a:lnTo>
                    <a:pt x="0" y="882650"/>
                  </a:lnTo>
                  <a:lnTo>
                    <a:pt x="26670" y="882650"/>
                  </a:lnTo>
                  <a:lnTo>
                    <a:pt x="26670" y="877570"/>
                  </a:lnTo>
                  <a:close/>
                </a:path>
                <a:path w="26670" h="1098550">
                  <a:moveTo>
                    <a:pt x="26670" y="871220"/>
                  </a:moveTo>
                  <a:lnTo>
                    <a:pt x="0" y="871220"/>
                  </a:lnTo>
                  <a:lnTo>
                    <a:pt x="0" y="876300"/>
                  </a:lnTo>
                  <a:lnTo>
                    <a:pt x="26670" y="876300"/>
                  </a:lnTo>
                  <a:lnTo>
                    <a:pt x="26670" y="871220"/>
                  </a:lnTo>
                  <a:close/>
                </a:path>
                <a:path w="26670" h="1098550">
                  <a:moveTo>
                    <a:pt x="26670" y="864870"/>
                  </a:moveTo>
                  <a:lnTo>
                    <a:pt x="0" y="864870"/>
                  </a:lnTo>
                  <a:lnTo>
                    <a:pt x="0" y="869950"/>
                  </a:lnTo>
                  <a:lnTo>
                    <a:pt x="26670" y="869950"/>
                  </a:lnTo>
                  <a:lnTo>
                    <a:pt x="26670" y="864870"/>
                  </a:lnTo>
                  <a:close/>
                </a:path>
                <a:path w="26670" h="1098550">
                  <a:moveTo>
                    <a:pt x="26670" y="858520"/>
                  </a:moveTo>
                  <a:lnTo>
                    <a:pt x="0" y="858520"/>
                  </a:lnTo>
                  <a:lnTo>
                    <a:pt x="0" y="863600"/>
                  </a:lnTo>
                  <a:lnTo>
                    <a:pt x="26670" y="863600"/>
                  </a:lnTo>
                  <a:lnTo>
                    <a:pt x="26670" y="858520"/>
                  </a:lnTo>
                  <a:close/>
                </a:path>
                <a:path w="26670" h="1098550">
                  <a:moveTo>
                    <a:pt x="26670" y="852170"/>
                  </a:moveTo>
                  <a:lnTo>
                    <a:pt x="0" y="852170"/>
                  </a:lnTo>
                  <a:lnTo>
                    <a:pt x="0" y="857250"/>
                  </a:lnTo>
                  <a:lnTo>
                    <a:pt x="26670" y="857250"/>
                  </a:lnTo>
                  <a:lnTo>
                    <a:pt x="26670" y="852170"/>
                  </a:lnTo>
                  <a:close/>
                </a:path>
                <a:path w="26670" h="1098550">
                  <a:moveTo>
                    <a:pt x="26670" y="845820"/>
                  </a:moveTo>
                  <a:lnTo>
                    <a:pt x="0" y="845820"/>
                  </a:lnTo>
                  <a:lnTo>
                    <a:pt x="0" y="850900"/>
                  </a:lnTo>
                  <a:lnTo>
                    <a:pt x="26670" y="850900"/>
                  </a:lnTo>
                  <a:lnTo>
                    <a:pt x="26670" y="845820"/>
                  </a:lnTo>
                  <a:close/>
                </a:path>
                <a:path w="26670" h="1098550">
                  <a:moveTo>
                    <a:pt x="26670" y="839470"/>
                  </a:moveTo>
                  <a:lnTo>
                    <a:pt x="0" y="839470"/>
                  </a:lnTo>
                  <a:lnTo>
                    <a:pt x="0" y="844550"/>
                  </a:lnTo>
                  <a:lnTo>
                    <a:pt x="26670" y="844550"/>
                  </a:lnTo>
                  <a:lnTo>
                    <a:pt x="26670" y="839470"/>
                  </a:lnTo>
                  <a:close/>
                </a:path>
                <a:path w="26670" h="1098550">
                  <a:moveTo>
                    <a:pt x="26670" y="833120"/>
                  </a:moveTo>
                  <a:lnTo>
                    <a:pt x="0" y="833120"/>
                  </a:lnTo>
                  <a:lnTo>
                    <a:pt x="0" y="838200"/>
                  </a:lnTo>
                  <a:lnTo>
                    <a:pt x="26670" y="838200"/>
                  </a:lnTo>
                  <a:lnTo>
                    <a:pt x="26670" y="833120"/>
                  </a:lnTo>
                  <a:close/>
                </a:path>
                <a:path w="26670" h="1098550">
                  <a:moveTo>
                    <a:pt x="26670" y="826770"/>
                  </a:moveTo>
                  <a:lnTo>
                    <a:pt x="0" y="826770"/>
                  </a:lnTo>
                  <a:lnTo>
                    <a:pt x="0" y="831850"/>
                  </a:lnTo>
                  <a:lnTo>
                    <a:pt x="26670" y="831850"/>
                  </a:lnTo>
                  <a:lnTo>
                    <a:pt x="26670" y="826770"/>
                  </a:lnTo>
                  <a:close/>
                </a:path>
                <a:path w="26670" h="1098550">
                  <a:moveTo>
                    <a:pt x="26670" y="820420"/>
                  </a:moveTo>
                  <a:lnTo>
                    <a:pt x="0" y="820420"/>
                  </a:lnTo>
                  <a:lnTo>
                    <a:pt x="0" y="825500"/>
                  </a:lnTo>
                  <a:lnTo>
                    <a:pt x="26670" y="825500"/>
                  </a:lnTo>
                  <a:lnTo>
                    <a:pt x="26670" y="820420"/>
                  </a:lnTo>
                  <a:close/>
                </a:path>
                <a:path w="26670" h="1098550">
                  <a:moveTo>
                    <a:pt x="26670" y="814070"/>
                  </a:moveTo>
                  <a:lnTo>
                    <a:pt x="0" y="814070"/>
                  </a:lnTo>
                  <a:lnTo>
                    <a:pt x="0" y="819150"/>
                  </a:lnTo>
                  <a:lnTo>
                    <a:pt x="26670" y="819150"/>
                  </a:lnTo>
                  <a:lnTo>
                    <a:pt x="26670" y="814070"/>
                  </a:lnTo>
                  <a:close/>
                </a:path>
                <a:path w="26670" h="1098550">
                  <a:moveTo>
                    <a:pt x="26670" y="807720"/>
                  </a:moveTo>
                  <a:lnTo>
                    <a:pt x="0" y="807720"/>
                  </a:lnTo>
                  <a:lnTo>
                    <a:pt x="0" y="812800"/>
                  </a:lnTo>
                  <a:lnTo>
                    <a:pt x="26670" y="812800"/>
                  </a:lnTo>
                  <a:lnTo>
                    <a:pt x="26670" y="807720"/>
                  </a:lnTo>
                  <a:close/>
                </a:path>
                <a:path w="26670" h="1098550">
                  <a:moveTo>
                    <a:pt x="26670" y="801370"/>
                  </a:moveTo>
                  <a:lnTo>
                    <a:pt x="0" y="801370"/>
                  </a:lnTo>
                  <a:lnTo>
                    <a:pt x="0" y="806450"/>
                  </a:lnTo>
                  <a:lnTo>
                    <a:pt x="26670" y="806450"/>
                  </a:lnTo>
                  <a:lnTo>
                    <a:pt x="26670" y="801370"/>
                  </a:lnTo>
                  <a:close/>
                </a:path>
                <a:path w="26670" h="1098550">
                  <a:moveTo>
                    <a:pt x="26670" y="795020"/>
                  </a:moveTo>
                  <a:lnTo>
                    <a:pt x="0" y="795020"/>
                  </a:lnTo>
                  <a:lnTo>
                    <a:pt x="0" y="800100"/>
                  </a:lnTo>
                  <a:lnTo>
                    <a:pt x="26670" y="800100"/>
                  </a:lnTo>
                  <a:lnTo>
                    <a:pt x="26670" y="795020"/>
                  </a:lnTo>
                  <a:close/>
                </a:path>
                <a:path w="26670" h="1098550">
                  <a:moveTo>
                    <a:pt x="26670" y="788670"/>
                  </a:moveTo>
                  <a:lnTo>
                    <a:pt x="0" y="788670"/>
                  </a:lnTo>
                  <a:lnTo>
                    <a:pt x="0" y="793750"/>
                  </a:lnTo>
                  <a:lnTo>
                    <a:pt x="26670" y="793750"/>
                  </a:lnTo>
                  <a:lnTo>
                    <a:pt x="26670" y="788670"/>
                  </a:lnTo>
                  <a:close/>
                </a:path>
                <a:path w="26670" h="1098550">
                  <a:moveTo>
                    <a:pt x="26670" y="782320"/>
                  </a:moveTo>
                  <a:lnTo>
                    <a:pt x="0" y="782320"/>
                  </a:lnTo>
                  <a:lnTo>
                    <a:pt x="0" y="787400"/>
                  </a:lnTo>
                  <a:lnTo>
                    <a:pt x="26670" y="787400"/>
                  </a:lnTo>
                  <a:lnTo>
                    <a:pt x="26670" y="782320"/>
                  </a:lnTo>
                  <a:close/>
                </a:path>
                <a:path w="26670" h="1098550">
                  <a:moveTo>
                    <a:pt x="26670" y="775970"/>
                  </a:moveTo>
                  <a:lnTo>
                    <a:pt x="0" y="775970"/>
                  </a:lnTo>
                  <a:lnTo>
                    <a:pt x="0" y="781050"/>
                  </a:lnTo>
                  <a:lnTo>
                    <a:pt x="26670" y="781050"/>
                  </a:lnTo>
                  <a:lnTo>
                    <a:pt x="26670" y="775970"/>
                  </a:lnTo>
                  <a:close/>
                </a:path>
                <a:path w="26670" h="1098550">
                  <a:moveTo>
                    <a:pt x="26670" y="769620"/>
                  </a:moveTo>
                  <a:lnTo>
                    <a:pt x="0" y="769620"/>
                  </a:lnTo>
                  <a:lnTo>
                    <a:pt x="0" y="774700"/>
                  </a:lnTo>
                  <a:lnTo>
                    <a:pt x="26670" y="774700"/>
                  </a:lnTo>
                  <a:lnTo>
                    <a:pt x="26670" y="769620"/>
                  </a:lnTo>
                  <a:close/>
                </a:path>
                <a:path w="26670" h="1098550">
                  <a:moveTo>
                    <a:pt x="26670" y="763270"/>
                  </a:moveTo>
                  <a:lnTo>
                    <a:pt x="0" y="763270"/>
                  </a:lnTo>
                  <a:lnTo>
                    <a:pt x="0" y="768350"/>
                  </a:lnTo>
                  <a:lnTo>
                    <a:pt x="26670" y="768350"/>
                  </a:lnTo>
                  <a:lnTo>
                    <a:pt x="26670" y="763270"/>
                  </a:lnTo>
                  <a:close/>
                </a:path>
                <a:path w="26670" h="1098550">
                  <a:moveTo>
                    <a:pt x="26670" y="758190"/>
                  </a:moveTo>
                  <a:lnTo>
                    <a:pt x="0" y="758190"/>
                  </a:lnTo>
                  <a:lnTo>
                    <a:pt x="0" y="762000"/>
                  </a:lnTo>
                  <a:lnTo>
                    <a:pt x="26670" y="762000"/>
                  </a:lnTo>
                  <a:lnTo>
                    <a:pt x="26670" y="758190"/>
                  </a:lnTo>
                  <a:close/>
                </a:path>
              </a:pathLst>
            </a:custGeom>
            <a:solidFill>
              <a:srgbClr val="1040CF"/>
            </a:solidFill>
          </p:spPr>
          <p:txBody>
            <a:bodyPr wrap="square" lIns="0" tIns="0" rIns="0" bIns="0" rtlCol="0"/>
            <a:lstStyle/>
            <a:p>
              <a:endParaRPr/>
            </a:p>
          </p:txBody>
        </p:sp>
        <p:sp>
          <p:nvSpPr>
            <p:cNvPr id="501" name="object 501"/>
            <p:cNvSpPr/>
            <p:nvPr/>
          </p:nvSpPr>
          <p:spPr>
            <a:xfrm>
              <a:off x="4888229" y="5281929"/>
              <a:ext cx="25400" cy="1102360"/>
            </a:xfrm>
            <a:custGeom>
              <a:avLst/>
              <a:gdLst/>
              <a:ahLst/>
              <a:cxnLst/>
              <a:rect l="l" t="t" r="r" b="b"/>
              <a:pathLst>
                <a:path w="25400" h="1102360">
                  <a:moveTo>
                    <a:pt x="5079" y="0"/>
                  </a:moveTo>
                  <a:lnTo>
                    <a:pt x="0" y="0"/>
                  </a:lnTo>
                  <a:lnTo>
                    <a:pt x="0" y="5080"/>
                  </a:lnTo>
                  <a:lnTo>
                    <a:pt x="25400" y="5080"/>
                  </a:lnTo>
                  <a:lnTo>
                    <a:pt x="25400" y="3810"/>
                  </a:lnTo>
                  <a:lnTo>
                    <a:pt x="19050" y="3810"/>
                  </a:lnTo>
                  <a:lnTo>
                    <a:pt x="19050" y="2540"/>
                  </a:lnTo>
                  <a:lnTo>
                    <a:pt x="12700" y="2540"/>
                  </a:lnTo>
                  <a:lnTo>
                    <a:pt x="12700" y="1270"/>
                  </a:lnTo>
                  <a:lnTo>
                    <a:pt x="5079" y="1270"/>
                  </a:lnTo>
                  <a:lnTo>
                    <a:pt x="5079" y="0"/>
                  </a:lnTo>
                  <a:close/>
                </a:path>
                <a:path w="25400" h="1102360">
                  <a:moveTo>
                    <a:pt x="25400" y="5080"/>
                  </a:moveTo>
                  <a:lnTo>
                    <a:pt x="0" y="5080"/>
                  </a:lnTo>
                  <a:lnTo>
                    <a:pt x="0" y="11430"/>
                  </a:lnTo>
                  <a:lnTo>
                    <a:pt x="25400" y="11430"/>
                  </a:lnTo>
                  <a:lnTo>
                    <a:pt x="25400" y="5080"/>
                  </a:lnTo>
                  <a:close/>
                </a:path>
                <a:path w="25400" h="1102360">
                  <a:moveTo>
                    <a:pt x="25400" y="11430"/>
                  </a:moveTo>
                  <a:lnTo>
                    <a:pt x="0" y="11430"/>
                  </a:lnTo>
                  <a:lnTo>
                    <a:pt x="0" y="17780"/>
                  </a:lnTo>
                  <a:lnTo>
                    <a:pt x="25400" y="17780"/>
                  </a:lnTo>
                  <a:lnTo>
                    <a:pt x="25400" y="11430"/>
                  </a:lnTo>
                  <a:close/>
                </a:path>
                <a:path w="25400" h="1102360">
                  <a:moveTo>
                    <a:pt x="25400" y="17780"/>
                  </a:moveTo>
                  <a:lnTo>
                    <a:pt x="0" y="17780"/>
                  </a:lnTo>
                  <a:lnTo>
                    <a:pt x="0" y="30480"/>
                  </a:lnTo>
                  <a:lnTo>
                    <a:pt x="25400" y="30480"/>
                  </a:lnTo>
                  <a:lnTo>
                    <a:pt x="25400" y="17780"/>
                  </a:lnTo>
                  <a:close/>
                </a:path>
                <a:path w="25400" h="1102360">
                  <a:moveTo>
                    <a:pt x="25400" y="30480"/>
                  </a:moveTo>
                  <a:lnTo>
                    <a:pt x="0" y="30480"/>
                  </a:lnTo>
                  <a:lnTo>
                    <a:pt x="0" y="36830"/>
                  </a:lnTo>
                  <a:lnTo>
                    <a:pt x="25400" y="36830"/>
                  </a:lnTo>
                  <a:lnTo>
                    <a:pt x="25400" y="30480"/>
                  </a:lnTo>
                  <a:close/>
                </a:path>
                <a:path w="25400" h="1102360">
                  <a:moveTo>
                    <a:pt x="25400" y="36830"/>
                  </a:moveTo>
                  <a:lnTo>
                    <a:pt x="0" y="36830"/>
                  </a:lnTo>
                  <a:lnTo>
                    <a:pt x="0" y="43180"/>
                  </a:lnTo>
                  <a:lnTo>
                    <a:pt x="25400" y="43180"/>
                  </a:lnTo>
                  <a:lnTo>
                    <a:pt x="25400" y="36830"/>
                  </a:lnTo>
                  <a:close/>
                </a:path>
                <a:path w="25400" h="1102360">
                  <a:moveTo>
                    <a:pt x="25400" y="43180"/>
                  </a:moveTo>
                  <a:lnTo>
                    <a:pt x="0" y="43180"/>
                  </a:lnTo>
                  <a:lnTo>
                    <a:pt x="0" y="49530"/>
                  </a:lnTo>
                  <a:lnTo>
                    <a:pt x="25400" y="49530"/>
                  </a:lnTo>
                  <a:lnTo>
                    <a:pt x="25400" y="43180"/>
                  </a:lnTo>
                  <a:close/>
                </a:path>
                <a:path w="25400" h="1102360">
                  <a:moveTo>
                    <a:pt x="25400" y="49530"/>
                  </a:moveTo>
                  <a:lnTo>
                    <a:pt x="0" y="49530"/>
                  </a:lnTo>
                  <a:lnTo>
                    <a:pt x="0" y="55880"/>
                  </a:lnTo>
                  <a:lnTo>
                    <a:pt x="25400" y="55880"/>
                  </a:lnTo>
                  <a:lnTo>
                    <a:pt x="25400" y="49530"/>
                  </a:lnTo>
                  <a:close/>
                </a:path>
                <a:path w="25400" h="1102360">
                  <a:moveTo>
                    <a:pt x="25400" y="55880"/>
                  </a:moveTo>
                  <a:lnTo>
                    <a:pt x="0" y="55880"/>
                  </a:lnTo>
                  <a:lnTo>
                    <a:pt x="0" y="62230"/>
                  </a:lnTo>
                  <a:lnTo>
                    <a:pt x="25400" y="62230"/>
                  </a:lnTo>
                  <a:lnTo>
                    <a:pt x="25400" y="55880"/>
                  </a:lnTo>
                  <a:close/>
                </a:path>
                <a:path w="25400" h="1102360">
                  <a:moveTo>
                    <a:pt x="25400" y="62230"/>
                  </a:moveTo>
                  <a:lnTo>
                    <a:pt x="0" y="62230"/>
                  </a:lnTo>
                  <a:lnTo>
                    <a:pt x="0" y="66040"/>
                  </a:lnTo>
                  <a:lnTo>
                    <a:pt x="25400" y="66040"/>
                  </a:lnTo>
                  <a:lnTo>
                    <a:pt x="25400" y="62230"/>
                  </a:lnTo>
                  <a:close/>
                </a:path>
                <a:path w="25400" h="1102360">
                  <a:moveTo>
                    <a:pt x="25400" y="66040"/>
                  </a:moveTo>
                  <a:lnTo>
                    <a:pt x="0" y="66040"/>
                  </a:lnTo>
                  <a:lnTo>
                    <a:pt x="0" y="74930"/>
                  </a:lnTo>
                  <a:lnTo>
                    <a:pt x="25400" y="74930"/>
                  </a:lnTo>
                  <a:lnTo>
                    <a:pt x="25400" y="66040"/>
                  </a:lnTo>
                  <a:close/>
                </a:path>
                <a:path w="25400" h="1102360">
                  <a:moveTo>
                    <a:pt x="25400" y="74930"/>
                  </a:moveTo>
                  <a:lnTo>
                    <a:pt x="0" y="74930"/>
                  </a:lnTo>
                  <a:lnTo>
                    <a:pt x="0" y="81280"/>
                  </a:lnTo>
                  <a:lnTo>
                    <a:pt x="25400" y="81280"/>
                  </a:lnTo>
                  <a:lnTo>
                    <a:pt x="25400" y="74930"/>
                  </a:lnTo>
                  <a:close/>
                </a:path>
                <a:path w="25400" h="1102360">
                  <a:moveTo>
                    <a:pt x="25400" y="81280"/>
                  </a:moveTo>
                  <a:lnTo>
                    <a:pt x="0" y="81280"/>
                  </a:lnTo>
                  <a:lnTo>
                    <a:pt x="0" y="87630"/>
                  </a:lnTo>
                  <a:lnTo>
                    <a:pt x="25400" y="87630"/>
                  </a:lnTo>
                  <a:lnTo>
                    <a:pt x="25400" y="81280"/>
                  </a:lnTo>
                  <a:close/>
                </a:path>
                <a:path w="25400" h="1102360">
                  <a:moveTo>
                    <a:pt x="25400" y="87630"/>
                  </a:moveTo>
                  <a:lnTo>
                    <a:pt x="0" y="87630"/>
                  </a:lnTo>
                  <a:lnTo>
                    <a:pt x="0" y="93980"/>
                  </a:lnTo>
                  <a:lnTo>
                    <a:pt x="25400" y="93980"/>
                  </a:lnTo>
                  <a:lnTo>
                    <a:pt x="25400" y="87630"/>
                  </a:lnTo>
                  <a:close/>
                </a:path>
                <a:path w="25400" h="1102360">
                  <a:moveTo>
                    <a:pt x="25400" y="93980"/>
                  </a:moveTo>
                  <a:lnTo>
                    <a:pt x="0" y="93980"/>
                  </a:lnTo>
                  <a:lnTo>
                    <a:pt x="0" y="100330"/>
                  </a:lnTo>
                  <a:lnTo>
                    <a:pt x="25400" y="100330"/>
                  </a:lnTo>
                  <a:lnTo>
                    <a:pt x="25400" y="93980"/>
                  </a:lnTo>
                  <a:close/>
                </a:path>
                <a:path w="25400" h="1102360">
                  <a:moveTo>
                    <a:pt x="25400" y="100330"/>
                  </a:moveTo>
                  <a:lnTo>
                    <a:pt x="0" y="100330"/>
                  </a:lnTo>
                  <a:lnTo>
                    <a:pt x="0" y="106680"/>
                  </a:lnTo>
                  <a:lnTo>
                    <a:pt x="25400" y="106680"/>
                  </a:lnTo>
                  <a:lnTo>
                    <a:pt x="25400" y="100330"/>
                  </a:lnTo>
                  <a:close/>
                </a:path>
                <a:path w="25400" h="1102360">
                  <a:moveTo>
                    <a:pt x="25400" y="106680"/>
                  </a:moveTo>
                  <a:lnTo>
                    <a:pt x="0" y="106680"/>
                  </a:lnTo>
                  <a:lnTo>
                    <a:pt x="0" y="113030"/>
                  </a:lnTo>
                  <a:lnTo>
                    <a:pt x="25400" y="113030"/>
                  </a:lnTo>
                  <a:lnTo>
                    <a:pt x="25400" y="106680"/>
                  </a:lnTo>
                  <a:close/>
                </a:path>
                <a:path w="25400" h="1102360">
                  <a:moveTo>
                    <a:pt x="25400" y="113030"/>
                  </a:moveTo>
                  <a:lnTo>
                    <a:pt x="0" y="113030"/>
                  </a:lnTo>
                  <a:lnTo>
                    <a:pt x="0" y="119380"/>
                  </a:lnTo>
                  <a:lnTo>
                    <a:pt x="25400" y="119380"/>
                  </a:lnTo>
                  <a:lnTo>
                    <a:pt x="25400" y="113030"/>
                  </a:lnTo>
                  <a:close/>
                </a:path>
                <a:path w="25400" h="1102360">
                  <a:moveTo>
                    <a:pt x="25400" y="119380"/>
                  </a:moveTo>
                  <a:lnTo>
                    <a:pt x="0" y="119380"/>
                  </a:lnTo>
                  <a:lnTo>
                    <a:pt x="0" y="132080"/>
                  </a:lnTo>
                  <a:lnTo>
                    <a:pt x="25400" y="132080"/>
                  </a:lnTo>
                  <a:lnTo>
                    <a:pt x="25400" y="119380"/>
                  </a:lnTo>
                  <a:close/>
                </a:path>
                <a:path w="25400" h="1102360">
                  <a:moveTo>
                    <a:pt x="25400" y="132080"/>
                  </a:moveTo>
                  <a:lnTo>
                    <a:pt x="0" y="132080"/>
                  </a:lnTo>
                  <a:lnTo>
                    <a:pt x="0" y="157480"/>
                  </a:lnTo>
                  <a:lnTo>
                    <a:pt x="25400" y="157480"/>
                  </a:lnTo>
                  <a:lnTo>
                    <a:pt x="25400" y="132080"/>
                  </a:lnTo>
                  <a:close/>
                </a:path>
                <a:path w="25400" h="1102360">
                  <a:moveTo>
                    <a:pt x="25400" y="157480"/>
                  </a:moveTo>
                  <a:lnTo>
                    <a:pt x="0" y="157480"/>
                  </a:lnTo>
                  <a:lnTo>
                    <a:pt x="0" y="170180"/>
                  </a:lnTo>
                  <a:lnTo>
                    <a:pt x="25400" y="170180"/>
                  </a:lnTo>
                  <a:lnTo>
                    <a:pt x="25400" y="157480"/>
                  </a:lnTo>
                  <a:close/>
                </a:path>
                <a:path w="25400" h="1102360">
                  <a:moveTo>
                    <a:pt x="25400" y="170180"/>
                  </a:moveTo>
                  <a:lnTo>
                    <a:pt x="0" y="170180"/>
                  </a:lnTo>
                  <a:lnTo>
                    <a:pt x="0" y="176530"/>
                  </a:lnTo>
                  <a:lnTo>
                    <a:pt x="25400" y="176530"/>
                  </a:lnTo>
                  <a:lnTo>
                    <a:pt x="25400" y="170180"/>
                  </a:lnTo>
                  <a:close/>
                </a:path>
                <a:path w="25400" h="1102360">
                  <a:moveTo>
                    <a:pt x="25400" y="176530"/>
                  </a:moveTo>
                  <a:lnTo>
                    <a:pt x="0" y="176530"/>
                  </a:lnTo>
                  <a:lnTo>
                    <a:pt x="0" y="182880"/>
                  </a:lnTo>
                  <a:lnTo>
                    <a:pt x="25400" y="182880"/>
                  </a:lnTo>
                  <a:lnTo>
                    <a:pt x="25400" y="176530"/>
                  </a:lnTo>
                  <a:close/>
                </a:path>
                <a:path w="25400" h="1102360">
                  <a:moveTo>
                    <a:pt x="25400" y="182880"/>
                  </a:moveTo>
                  <a:lnTo>
                    <a:pt x="0" y="182880"/>
                  </a:lnTo>
                  <a:lnTo>
                    <a:pt x="0" y="189230"/>
                  </a:lnTo>
                  <a:lnTo>
                    <a:pt x="25400" y="189230"/>
                  </a:lnTo>
                  <a:lnTo>
                    <a:pt x="25400" y="182880"/>
                  </a:lnTo>
                  <a:close/>
                </a:path>
                <a:path w="25400" h="1102360">
                  <a:moveTo>
                    <a:pt x="25400" y="189230"/>
                  </a:moveTo>
                  <a:lnTo>
                    <a:pt x="0" y="189230"/>
                  </a:lnTo>
                  <a:lnTo>
                    <a:pt x="0" y="195580"/>
                  </a:lnTo>
                  <a:lnTo>
                    <a:pt x="25400" y="195580"/>
                  </a:lnTo>
                  <a:lnTo>
                    <a:pt x="25400" y="189230"/>
                  </a:lnTo>
                  <a:close/>
                </a:path>
                <a:path w="25400" h="1102360">
                  <a:moveTo>
                    <a:pt x="25400" y="195580"/>
                  </a:moveTo>
                  <a:lnTo>
                    <a:pt x="0" y="195580"/>
                  </a:lnTo>
                  <a:lnTo>
                    <a:pt x="0" y="201930"/>
                  </a:lnTo>
                  <a:lnTo>
                    <a:pt x="25400" y="201930"/>
                  </a:lnTo>
                  <a:lnTo>
                    <a:pt x="25400" y="195580"/>
                  </a:lnTo>
                  <a:close/>
                </a:path>
                <a:path w="25400" h="1102360">
                  <a:moveTo>
                    <a:pt x="25400" y="203200"/>
                  </a:moveTo>
                  <a:lnTo>
                    <a:pt x="0" y="203200"/>
                  </a:lnTo>
                  <a:lnTo>
                    <a:pt x="0" y="208280"/>
                  </a:lnTo>
                  <a:lnTo>
                    <a:pt x="25400" y="208280"/>
                  </a:lnTo>
                  <a:lnTo>
                    <a:pt x="25400" y="203200"/>
                  </a:lnTo>
                  <a:close/>
                </a:path>
                <a:path w="25400" h="1102360">
                  <a:moveTo>
                    <a:pt x="25400" y="201930"/>
                  </a:moveTo>
                  <a:lnTo>
                    <a:pt x="0" y="201930"/>
                  </a:lnTo>
                  <a:lnTo>
                    <a:pt x="0" y="203200"/>
                  </a:lnTo>
                  <a:lnTo>
                    <a:pt x="25400" y="203200"/>
                  </a:lnTo>
                  <a:lnTo>
                    <a:pt x="25400" y="201930"/>
                  </a:lnTo>
                  <a:close/>
                </a:path>
                <a:path w="25400" h="1102360">
                  <a:moveTo>
                    <a:pt x="25400" y="208280"/>
                  </a:moveTo>
                  <a:lnTo>
                    <a:pt x="0" y="208280"/>
                  </a:lnTo>
                  <a:lnTo>
                    <a:pt x="0" y="214630"/>
                  </a:lnTo>
                  <a:lnTo>
                    <a:pt x="25400" y="214630"/>
                  </a:lnTo>
                  <a:lnTo>
                    <a:pt x="25400" y="208280"/>
                  </a:lnTo>
                  <a:close/>
                </a:path>
                <a:path w="25400" h="1102360">
                  <a:moveTo>
                    <a:pt x="25400" y="214630"/>
                  </a:moveTo>
                  <a:lnTo>
                    <a:pt x="0" y="214630"/>
                  </a:lnTo>
                  <a:lnTo>
                    <a:pt x="0" y="220980"/>
                  </a:lnTo>
                  <a:lnTo>
                    <a:pt x="25400" y="220980"/>
                  </a:lnTo>
                  <a:lnTo>
                    <a:pt x="25400" y="214630"/>
                  </a:lnTo>
                  <a:close/>
                </a:path>
                <a:path w="25400" h="1102360">
                  <a:moveTo>
                    <a:pt x="25400" y="220980"/>
                  </a:moveTo>
                  <a:lnTo>
                    <a:pt x="0" y="220980"/>
                  </a:lnTo>
                  <a:lnTo>
                    <a:pt x="0" y="227330"/>
                  </a:lnTo>
                  <a:lnTo>
                    <a:pt x="25400" y="227330"/>
                  </a:lnTo>
                  <a:lnTo>
                    <a:pt x="25400" y="220980"/>
                  </a:lnTo>
                  <a:close/>
                </a:path>
                <a:path w="25400" h="1102360">
                  <a:moveTo>
                    <a:pt x="25400" y="227330"/>
                  </a:moveTo>
                  <a:lnTo>
                    <a:pt x="0" y="227330"/>
                  </a:lnTo>
                  <a:lnTo>
                    <a:pt x="0" y="233680"/>
                  </a:lnTo>
                  <a:lnTo>
                    <a:pt x="25400" y="233680"/>
                  </a:lnTo>
                  <a:lnTo>
                    <a:pt x="25400" y="227330"/>
                  </a:lnTo>
                  <a:close/>
                </a:path>
                <a:path w="25400" h="1102360">
                  <a:moveTo>
                    <a:pt x="25400" y="233680"/>
                  </a:moveTo>
                  <a:lnTo>
                    <a:pt x="0" y="233680"/>
                  </a:lnTo>
                  <a:lnTo>
                    <a:pt x="0" y="240030"/>
                  </a:lnTo>
                  <a:lnTo>
                    <a:pt x="25400" y="240030"/>
                  </a:lnTo>
                  <a:lnTo>
                    <a:pt x="25400" y="233680"/>
                  </a:lnTo>
                  <a:close/>
                </a:path>
                <a:path w="25400" h="1102360">
                  <a:moveTo>
                    <a:pt x="25400" y="240030"/>
                  </a:moveTo>
                  <a:lnTo>
                    <a:pt x="0" y="240030"/>
                  </a:lnTo>
                  <a:lnTo>
                    <a:pt x="0" y="265430"/>
                  </a:lnTo>
                  <a:lnTo>
                    <a:pt x="25400" y="265430"/>
                  </a:lnTo>
                  <a:lnTo>
                    <a:pt x="25400" y="240030"/>
                  </a:lnTo>
                  <a:close/>
                </a:path>
                <a:path w="25400" h="1102360">
                  <a:moveTo>
                    <a:pt x="25400" y="265430"/>
                  </a:moveTo>
                  <a:lnTo>
                    <a:pt x="0" y="265430"/>
                  </a:lnTo>
                  <a:lnTo>
                    <a:pt x="0" y="271780"/>
                  </a:lnTo>
                  <a:lnTo>
                    <a:pt x="25400" y="271780"/>
                  </a:lnTo>
                  <a:lnTo>
                    <a:pt x="25400" y="265430"/>
                  </a:lnTo>
                  <a:close/>
                </a:path>
                <a:path w="25400" h="1102360">
                  <a:moveTo>
                    <a:pt x="25400" y="271780"/>
                  </a:moveTo>
                  <a:lnTo>
                    <a:pt x="0" y="271780"/>
                  </a:lnTo>
                  <a:lnTo>
                    <a:pt x="0" y="278130"/>
                  </a:lnTo>
                  <a:lnTo>
                    <a:pt x="25400" y="278130"/>
                  </a:lnTo>
                  <a:lnTo>
                    <a:pt x="25400" y="271780"/>
                  </a:lnTo>
                  <a:close/>
                </a:path>
                <a:path w="25400" h="1102360">
                  <a:moveTo>
                    <a:pt x="25400" y="278130"/>
                  </a:moveTo>
                  <a:lnTo>
                    <a:pt x="0" y="278130"/>
                  </a:lnTo>
                  <a:lnTo>
                    <a:pt x="0" y="284480"/>
                  </a:lnTo>
                  <a:lnTo>
                    <a:pt x="25400" y="284480"/>
                  </a:lnTo>
                  <a:lnTo>
                    <a:pt x="25400" y="278130"/>
                  </a:lnTo>
                  <a:close/>
                </a:path>
                <a:path w="25400" h="1102360">
                  <a:moveTo>
                    <a:pt x="25400" y="284480"/>
                  </a:moveTo>
                  <a:lnTo>
                    <a:pt x="0" y="284480"/>
                  </a:lnTo>
                  <a:lnTo>
                    <a:pt x="0" y="288290"/>
                  </a:lnTo>
                  <a:lnTo>
                    <a:pt x="25400" y="288290"/>
                  </a:lnTo>
                  <a:lnTo>
                    <a:pt x="25400" y="284480"/>
                  </a:lnTo>
                  <a:close/>
                </a:path>
                <a:path w="25400" h="1102360">
                  <a:moveTo>
                    <a:pt x="25400" y="288290"/>
                  </a:moveTo>
                  <a:lnTo>
                    <a:pt x="0" y="288290"/>
                  </a:lnTo>
                  <a:lnTo>
                    <a:pt x="0" y="290830"/>
                  </a:lnTo>
                  <a:lnTo>
                    <a:pt x="25400" y="290830"/>
                  </a:lnTo>
                  <a:lnTo>
                    <a:pt x="25400" y="288290"/>
                  </a:lnTo>
                  <a:close/>
                </a:path>
                <a:path w="25400" h="1102360">
                  <a:moveTo>
                    <a:pt x="25400" y="290830"/>
                  </a:moveTo>
                  <a:lnTo>
                    <a:pt x="0" y="290830"/>
                  </a:lnTo>
                  <a:lnTo>
                    <a:pt x="0" y="303530"/>
                  </a:lnTo>
                  <a:lnTo>
                    <a:pt x="25400" y="303530"/>
                  </a:lnTo>
                  <a:lnTo>
                    <a:pt x="25400" y="290830"/>
                  </a:lnTo>
                  <a:close/>
                </a:path>
                <a:path w="25400" h="1102360">
                  <a:moveTo>
                    <a:pt x="25400" y="303530"/>
                  </a:moveTo>
                  <a:lnTo>
                    <a:pt x="0" y="303530"/>
                  </a:lnTo>
                  <a:lnTo>
                    <a:pt x="0" y="309880"/>
                  </a:lnTo>
                  <a:lnTo>
                    <a:pt x="25400" y="309880"/>
                  </a:lnTo>
                  <a:lnTo>
                    <a:pt x="25400" y="303530"/>
                  </a:lnTo>
                  <a:close/>
                </a:path>
                <a:path w="25400" h="1102360">
                  <a:moveTo>
                    <a:pt x="25400" y="309880"/>
                  </a:moveTo>
                  <a:lnTo>
                    <a:pt x="0" y="309880"/>
                  </a:lnTo>
                  <a:lnTo>
                    <a:pt x="0" y="320040"/>
                  </a:lnTo>
                  <a:lnTo>
                    <a:pt x="25400" y="320040"/>
                  </a:lnTo>
                  <a:lnTo>
                    <a:pt x="25400" y="309880"/>
                  </a:lnTo>
                  <a:close/>
                </a:path>
                <a:path w="25400" h="1102360">
                  <a:moveTo>
                    <a:pt x="25400" y="320040"/>
                  </a:moveTo>
                  <a:lnTo>
                    <a:pt x="0" y="320040"/>
                  </a:lnTo>
                  <a:lnTo>
                    <a:pt x="0" y="326390"/>
                  </a:lnTo>
                  <a:lnTo>
                    <a:pt x="25400" y="326390"/>
                  </a:lnTo>
                  <a:lnTo>
                    <a:pt x="25400" y="320040"/>
                  </a:lnTo>
                  <a:close/>
                </a:path>
                <a:path w="25400" h="1102360">
                  <a:moveTo>
                    <a:pt x="25400" y="326390"/>
                  </a:moveTo>
                  <a:lnTo>
                    <a:pt x="0" y="326390"/>
                  </a:lnTo>
                  <a:lnTo>
                    <a:pt x="0" y="335280"/>
                  </a:lnTo>
                  <a:lnTo>
                    <a:pt x="25400" y="335280"/>
                  </a:lnTo>
                  <a:lnTo>
                    <a:pt x="25400" y="326390"/>
                  </a:lnTo>
                  <a:close/>
                </a:path>
                <a:path w="25400" h="1102360">
                  <a:moveTo>
                    <a:pt x="25400" y="335280"/>
                  </a:moveTo>
                  <a:lnTo>
                    <a:pt x="0" y="335280"/>
                  </a:lnTo>
                  <a:lnTo>
                    <a:pt x="0" y="340360"/>
                  </a:lnTo>
                  <a:lnTo>
                    <a:pt x="25400" y="340360"/>
                  </a:lnTo>
                  <a:lnTo>
                    <a:pt x="25400" y="335280"/>
                  </a:lnTo>
                  <a:close/>
                </a:path>
                <a:path w="25400" h="1102360">
                  <a:moveTo>
                    <a:pt x="25400" y="340360"/>
                  </a:moveTo>
                  <a:lnTo>
                    <a:pt x="0" y="340360"/>
                  </a:lnTo>
                  <a:lnTo>
                    <a:pt x="0" y="341630"/>
                  </a:lnTo>
                  <a:lnTo>
                    <a:pt x="25400" y="341630"/>
                  </a:lnTo>
                  <a:lnTo>
                    <a:pt x="25400" y="340360"/>
                  </a:lnTo>
                  <a:close/>
                </a:path>
                <a:path w="25400" h="1102360">
                  <a:moveTo>
                    <a:pt x="25400" y="341630"/>
                  </a:moveTo>
                  <a:lnTo>
                    <a:pt x="0" y="341630"/>
                  </a:lnTo>
                  <a:lnTo>
                    <a:pt x="0" y="347980"/>
                  </a:lnTo>
                  <a:lnTo>
                    <a:pt x="25400" y="347980"/>
                  </a:lnTo>
                  <a:lnTo>
                    <a:pt x="25400" y="341630"/>
                  </a:lnTo>
                  <a:close/>
                </a:path>
                <a:path w="25400" h="1102360">
                  <a:moveTo>
                    <a:pt x="25400" y="347980"/>
                  </a:moveTo>
                  <a:lnTo>
                    <a:pt x="0" y="347980"/>
                  </a:lnTo>
                  <a:lnTo>
                    <a:pt x="0" y="358140"/>
                  </a:lnTo>
                  <a:lnTo>
                    <a:pt x="25400" y="358140"/>
                  </a:lnTo>
                  <a:lnTo>
                    <a:pt x="25400" y="347980"/>
                  </a:lnTo>
                  <a:close/>
                </a:path>
                <a:path w="25400" h="1102360">
                  <a:moveTo>
                    <a:pt x="25400" y="358140"/>
                  </a:moveTo>
                  <a:lnTo>
                    <a:pt x="0" y="358140"/>
                  </a:lnTo>
                  <a:lnTo>
                    <a:pt x="0" y="367030"/>
                  </a:lnTo>
                  <a:lnTo>
                    <a:pt x="25400" y="367030"/>
                  </a:lnTo>
                  <a:lnTo>
                    <a:pt x="25400" y="358140"/>
                  </a:lnTo>
                  <a:close/>
                </a:path>
                <a:path w="25400" h="1102360">
                  <a:moveTo>
                    <a:pt x="25400" y="367030"/>
                  </a:moveTo>
                  <a:lnTo>
                    <a:pt x="0" y="367030"/>
                  </a:lnTo>
                  <a:lnTo>
                    <a:pt x="0" y="405130"/>
                  </a:lnTo>
                  <a:lnTo>
                    <a:pt x="25400" y="405130"/>
                  </a:lnTo>
                  <a:lnTo>
                    <a:pt x="25400" y="367030"/>
                  </a:lnTo>
                  <a:close/>
                </a:path>
                <a:path w="25400" h="1102360">
                  <a:moveTo>
                    <a:pt x="25400" y="405130"/>
                  </a:moveTo>
                  <a:lnTo>
                    <a:pt x="0" y="405130"/>
                  </a:lnTo>
                  <a:lnTo>
                    <a:pt x="0" y="408940"/>
                  </a:lnTo>
                  <a:lnTo>
                    <a:pt x="25400" y="408940"/>
                  </a:lnTo>
                  <a:lnTo>
                    <a:pt x="25400" y="405130"/>
                  </a:lnTo>
                  <a:close/>
                </a:path>
                <a:path w="25400" h="1102360">
                  <a:moveTo>
                    <a:pt x="25400" y="408940"/>
                  </a:moveTo>
                  <a:lnTo>
                    <a:pt x="0" y="408940"/>
                  </a:lnTo>
                  <a:lnTo>
                    <a:pt x="0" y="411480"/>
                  </a:lnTo>
                  <a:lnTo>
                    <a:pt x="25400" y="411480"/>
                  </a:lnTo>
                  <a:lnTo>
                    <a:pt x="25400" y="408940"/>
                  </a:lnTo>
                  <a:close/>
                </a:path>
                <a:path w="25400" h="1102360">
                  <a:moveTo>
                    <a:pt x="25400" y="411480"/>
                  </a:moveTo>
                  <a:lnTo>
                    <a:pt x="0" y="411480"/>
                  </a:lnTo>
                  <a:lnTo>
                    <a:pt x="0" y="417830"/>
                  </a:lnTo>
                  <a:lnTo>
                    <a:pt x="25400" y="417830"/>
                  </a:lnTo>
                  <a:lnTo>
                    <a:pt x="25400" y="411480"/>
                  </a:lnTo>
                  <a:close/>
                </a:path>
                <a:path w="25400" h="1102360">
                  <a:moveTo>
                    <a:pt x="25400" y="417830"/>
                  </a:moveTo>
                  <a:lnTo>
                    <a:pt x="0" y="417830"/>
                  </a:lnTo>
                  <a:lnTo>
                    <a:pt x="0" y="421640"/>
                  </a:lnTo>
                  <a:lnTo>
                    <a:pt x="25400" y="421640"/>
                  </a:lnTo>
                  <a:lnTo>
                    <a:pt x="25400" y="417830"/>
                  </a:lnTo>
                  <a:close/>
                </a:path>
                <a:path w="25400" h="1102360">
                  <a:moveTo>
                    <a:pt x="25400" y="421640"/>
                  </a:moveTo>
                  <a:lnTo>
                    <a:pt x="0" y="421640"/>
                  </a:lnTo>
                  <a:lnTo>
                    <a:pt x="0" y="459740"/>
                  </a:lnTo>
                  <a:lnTo>
                    <a:pt x="25400" y="459740"/>
                  </a:lnTo>
                  <a:lnTo>
                    <a:pt x="25400" y="421640"/>
                  </a:lnTo>
                  <a:close/>
                </a:path>
                <a:path w="25400" h="1102360">
                  <a:moveTo>
                    <a:pt x="25400" y="459740"/>
                  </a:moveTo>
                  <a:lnTo>
                    <a:pt x="0" y="459740"/>
                  </a:lnTo>
                  <a:lnTo>
                    <a:pt x="0" y="468630"/>
                  </a:lnTo>
                  <a:lnTo>
                    <a:pt x="25400" y="468630"/>
                  </a:lnTo>
                  <a:lnTo>
                    <a:pt x="25400" y="459740"/>
                  </a:lnTo>
                  <a:close/>
                </a:path>
                <a:path w="25400" h="1102360">
                  <a:moveTo>
                    <a:pt x="25400" y="468630"/>
                  </a:moveTo>
                  <a:lnTo>
                    <a:pt x="0" y="468630"/>
                  </a:lnTo>
                  <a:lnTo>
                    <a:pt x="0" y="474980"/>
                  </a:lnTo>
                  <a:lnTo>
                    <a:pt x="25400" y="474980"/>
                  </a:lnTo>
                  <a:lnTo>
                    <a:pt x="25400" y="468630"/>
                  </a:lnTo>
                  <a:close/>
                </a:path>
                <a:path w="25400" h="1102360">
                  <a:moveTo>
                    <a:pt x="25400" y="474980"/>
                  </a:moveTo>
                  <a:lnTo>
                    <a:pt x="0" y="474980"/>
                  </a:lnTo>
                  <a:lnTo>
                    <a:pt x="0" y="481330"/>
                  </a:lnTo>
                  <a:lnTo>
                    <a:pt x="25400" y="481330"/>
                  </a:lnTo>
                  <a:lnTo>
                    <a:pt x="25400" y="474980"/>
                  </a:lnTo>
                  <a:close/>
                </a:path>
                <a:path w="25400" h="1102360">
                  <a:moveTo>
                    <a:pt x="25400" y="481330"/>
                  </a:moveTo>
                  <a:lnTo>
                    <a:pt x="0" y="481330"/>
                  </a:lnTo>
                  <a:lnTo>
                    <a:pt x="0" y="485140"/>
                  </a:lnTo>
                  <a:lnTo>
                    <a:pt x="25400" y="485140"/>
                  </a:lnTo>
                  <a:lnTo>
                    <a:pt x="25400" y="481330"/>
                  </a:lnTo>
                  <a:close/>
                </a:path>
                <a:path w="25400" h="1102360">
                  <a:moveTo>
                    <a:pt x="25400" y="485140"/>
                  </a:moveTo>
                  <a:lnTo>
                    <a:pt x="0" y="485140"/>
                  </a:lnTo>
                  <a:lnTo>
                    <a:pt x="0" y="491490"/>
                  </a:lnTo>
                  <a:lnTo>
                    <a:pt x="25400" y="491490"/>
                  </a:lnTo>
                  <a:lnTo>
                    <a:pt x="25400" y="485140"/>
                  </a:lnTo>
                  <a:close/>
                </a:path>
                <a:path w="25400" h="1102360">
                  <a:moveTo>
                    <a:pt x="25400" y="491490"/>
                  </a:moveTo>
                  <a:lnTo>
                    <a:pt x="0" y="491490"/>
                  </a:lnTo>
                  <a:lnTo>
                    <a:pt x="0" y="494030"/>
                  </a:lnTo>
                  <a:lnTo>
                    <a:pt x="25400" y="494030"/>
                  </a:lnTo>
                  <a:lnTo>
                    <a:pt x="25400" y="491490"/>
                  </a:lnTo>
                  <a:close/>
                </a:path>
                <a:path w="25400" h="1102360">
                  <a:moveTo>
                    <a:pt x="25400" y="494030"/>
                  </a:moveTo>
                  <a:lnTo>
                    <a:pt x="0" y="494030"/>
                  </a:lnTo>
                  <a:lnTo>
                    <a:pt x="0" y="497840"/>
                  </a:lnTo>
                  <a:lnTo>
                    <a:pt x="25400" y="497840"/>
                  </a:lnTo>
                  <a:lnTo>
                    <a:pt x="25400" y="494030"/>
                  </a:lnTo>
                  <a:close/>
                </a:path>
                <a:path w="25400" h="1102360">
                  <a:moveTo>
                    <a:pt x="25400" y="497840"/>
                  </a:moveTo>
                  <a:lnTo>
                    <a:pt x="0" y="497840"/>
                  </a:lnTo>
                  <a:lnTo>
                    <a:pt x="0" y="500380"/>
                  </a:lnTo>
                  <a:lnTo>
                    <a:pt x="25400" y="500380"/>
                  </a:lnTo>
                  <a:lnTo>
                    <a:pt x="25400" y="497840"/>
                  </a:lnTo>
                  <a:close/>
                </a:path>
                <a:path w="25400" h="1102360">
                  <a:moveTo>
                    <a:pt x="25400" y="500380"/>
                  </a:moveTo>
                  <a:lnTo>
                    <a:pt x="0" y="500380"/>
                  </a:lnTo>
                  <a:lnTo>
                    <a:pt x="0" y="506730"/>
                  </a:lnTo>
                  <a:lnTo>
                    <a:pt x="25400" y="506730"/>
                  </a:lnTo>
                  <a:lnTo>
                    <a:pt x="25400" y="500380"/>
                  </a:lnTo>
                  <a:close/>
                </a:path>
                <a:path w="25400" h="1102360">
                  <a:moveTo>
                    <a:pt x="25400" y="506730"/>
                  </a:moveTo>
                  <a:lnTo>
                    <a:pt x="0" y="506730"/>
                  </a:lnTo>
                  <a:lnTo>
                    <a:pt x="0" y="532130"/>
                  </a:lnTo>
                  <a:lnTo>
                    <a:pt x="25400" y="532130"/>
                  </a:lnTo>
                  <a:lnTo>
                    <a:pt x="25400" y="506730"/>
                  </a:lnTo>
                  <a:close/>
                </a:path>
                <a:path w="25400" h="1102360">
                  <a:moveTo>
                    <a:pt x="25400" y="532130"/>
                  </a:moveTo>
                  <a:lnTo>
                    <a:pt x="0" y="532130"/>
                  </a:lnTo>
                  <a:lnTo>
                    <a:pt x="0" y="538480"/>
                  </a:lnTo>
                  <a:lnTo>
                    <a:pt x="25400" y="538480"/>
                  </a:lnTo>
                  <a:lnTo>
                    <a:pt x="25400" y="532130"/>
                  </a:lnTo>
                  <a:close/>
                </a:path>
                <a:path w="25400" h="1102360">
                  <a:moveTo>
                    <a:pt x="25400" y="538480"/>
                  </a:moveTo>
                  <a:lnTo>
                    <a:pt x="0" y="538480"/>
                  </a:lnTo>
                  <a:lnTo>
                    <a:pt x="0" y="551180"/>
                  </a:lnTo>
                  <a:lnTo>
                    <a:pt x="25400" y="551180"/>
                  </a:lnTo>
                  <a:lnTo>
                    <a:pt x="25400" y="538480"/>
                  </a:lnTo>
                  <a:close/>
                </a:path>
                <a:path w="25400" h="1102360">
                  <a:moveTo>
                    <a:pt x="25400" y="551180"/>
                  </a:moveTo>
                  <a:lnTo>
                    <a:pt x="0" y="551180"/>
                  </a:lnTo>
                  <a:lnTo>
                    <a:pt x="0" y="567690"/>
                  </a:lnTo>
                  <a:lnTo>
                    <a:pt x="25400" y="567690"/>
                  </a:lnTo>
                  <a:lnTo>
                    <a:pt x="25400" y="551180"/>
                  </a:lnTo>
                  <a:close/>
                </a:path>
                <a:path w="25400" h="1102360">
                  <a:moveTo>
                    <a:pt x="25400" y="567690"/>
                  </a:moveTo>
                  <a:lnTo>
                    <a:pt x="0" y="567690"/>
                  </a:lnTo>
                  <a:lnTo>
                    <a:pt x="0" y="570230"/>
                  </a:lnTo>
                  <a:lnTo>
                    <a:pt x="25400" y="570230"/>
                  </a:lnTo>
                  <a:lnTo>
                    <a:pt x="25400" y="567690"/>
                  </a:lnTo>
                  <a:close/>
                </a:path>
                <a:path w="25400" h="1102360">
                  <a:moveTo>
                    <a:pt x="25400" y="570230"/>
                  </a:moveTo>
                  <a:lnTo>
                    <a:pt x="0" y="570230"/>
                  </a:lnTo>
                  <a:lnTo>
                    <a:pt x="0" y="574040"/>
                  </a:lnTo>
                  <a:lnTo>
                    <a:pt x="25400" y="574040"/>
                  </a:lnTo>
                  <a:lnTo>
                    <a:pt x="25400" y="570230"/>
                  </a:lnTo>
                  <a:close/>
                </a:path>
                <a:path w="25400" h="1102360">
                  <a:moveTo>
                    <a:pt x="25400" y="574040"/>
                  </a:moveTo>
                  <a:lnTo>
                    <a:pt x="0" y="574040"/>
                  </a:lnTo>
                  <a:lnTo>
                    <a:pt x="0" y="576580"/>
                  </a:lnTo>
                  <a:lnTo>
                    <a:pt x="25400" y="576580"/>
                  </a:lnTo>
                  <a:lnTo>
                    <a:pt x="25400" y="574040"/>
                  </a:lnTo>
                  <a:close/>
                </a:path>
                <a:path w="25400" h="1102360">
                  <a:moveTo>
                    <a:pt x="25400" y="576580"/>
                  </a:moveTo>
                  <a:lnTo>
                    <a:pt x="0" y="576580"/>
                  </a:lnTo>
                  <a:lnTo>
                    <a:pt x="0" y="580390"/>
                  </a:lnTo>
                  <a:lnTo>
                    <a:pt x="25400" y="580390"/>
                  </a:lnTo>
                  <a:lnTo>
                    <a:pt x="25400" y="576580"/>
                  </a:lnTo>
                  <a:close/>
                </a:path>
                <a:path w="25400" h="1102360">
                  <a:moveTo>
                    <a:pt x="25400" y="580390"/>
                  </a:moveTo>
                  <a:lnTo>
                    <a:pt x="0" y="580390"/>
                  </a:lnTo>
                  <a:lnTo>
                    <a:pt x="0" y="586740"/>
                  </a:lnTo>
                  <a:lnTo>
                    <a:pt x="25400" y="586740"/>
                  </a:lnTo>
                  <a:lnTo>
                    <a:pt x="25400" y="580390"/>
                  </a:lnTo>
                  <a:close/>
                </a:path>
                <a:path w="25400" h="1102360">
                  <a:moveTo>
                    <a:pt x="25400" y="586740"/>
                  </a:moveTo>
                  <a:lnTo>
                    <a:pt x="0" y="586740"/>
                  </a:lnTo>
                  <a:lnTo>
                    <a:pt x="0" y="595630"/>
                  </a:lnTo>
                  <a:lnTo>
                    <a:pt x="25400" y="595630"/>
                  </a:lnTo>
                  <a:lnTo>
                    <a:pt x="25400" y="586740"/>
                  </a:lnTo>
                  <a:close/>
                </a:path>
                <a:path w="25400" h="1102360">
                  <a:moveTo>
                    <a:pt x="25400" y="595630"/>
                  </a:moveTo>
                  <a:lnTo>
                    <a:pt x="0" y="595630"/>
                  </a:lnTo>
                  <a:lnTo>
                    <a:pt x="0" y="608330"/>
                  </a:lnTo>
                  <a:lnTo>
                    <a:pt x="25400" y="608330"/>
                  </a:lnTo>
                  <a:lnTo>
                    <a:pt x="25400" y="595630"/>
                  </a:lnTo>
                  <a:close/>
                </a:path>
                <a:path w="25400" h="1102360">
                  <a:moveTo>
                    <a:pt x="25400" y="608330"/>
                  </a:moveTo>
                  <a:lnTo>
                    <a:pt x="0" y="608330"/>
                  </a:lnTo>
                  <a:lnTo>
                    <a:pt x="0" y="618490"/>
                  </a:lnTo>
                  <a:lnTo>
                    <a:pt x="25400" y="618490"/>
                  </a:lnTo>
                  <a:lnTo>
                    <a:pt x="25400" y="608330"/>
                  </a:lnTo>
                  <a:close/>
                </a:path>
                <a:path w="25400" h="1102360">
                  <a:moveTo>
                    <a:pt x="25400" y="618490"/>
                  </a:moveTo>
                  <a:lnTo>
                    <a:pt x="0" y="618490"/>
                  </a:lnTo>
                  <a:lnTo>
                    <a:pt x="0" y="621030"/>
                  </a:lnTo>
                  <a:lnTo>
                    <a:pt x="25400" y="621030"/>
                  </a:lnTo>
                  <a:lnTo>
                    <a:pt x="25400" y="618490"/>
                  </a:lnTo>
                  <a:close/>
                </a:path>
                <a:path w="25400" h="1102360">
                  <a:moveTo>
                    <a:pt x="25400" y="621030"/>
                  </a:moveTo>
                  <a:lnTo>
                    <a:pt x="0" y="621030"/>
                  </a:lnTo>
                  <a:lnTo>
                    <a:pt x="0" y="627380"/>
                  </a:lnTo>
                  <a:lnTo>
                    <a:pt x="25400" y="627380"/>
                  </a:lnTo>
                  <a:lnTo>
                    <a:pt x="25400" y="621030"/>
                  </a:lnTo>
                  <a:close/>
                </a:path>
                <a:path w="25400" h="1102360">
                  <a:moveTo>
                    <a:pt x="25400" y="627380"/>
                  </a:moveTo>
                  <a:lnTo>
                    <a:pt x="0" y="627380"/>
                  </a:lnTo>
                  <a:lnTo>
                    <a:pt x="0" y="631190"/>
                  </a:lnTo>
                  <a:lnTo>
                    <a:pt x="25400" y="631190"/>
                  </a:lnTo>
                  <a:lnTo>
                    <a:pt x="25400" y="627380"/>
                  </a:lnTo>
                  <a:close/>
                </a:path>
                <a:path w="25400" h="1102360">
                  <a:moveTo>
                    <a:pt x="25400" y="631190"/>
                  </a:moveTo>
                  <a:lnTo>
                    <a:pt x="0" y="631190"/>
                  </a:lnTo>
                  <a:lnTo>
                    <a:pt x="0" y="637540"/>
                  </a:lnTo>
                  <a:lnTo>
                    <a:pt x="25400" y="637540"/>
                  </a:lnTo>
                  <a:lnTo>
                    <a:pt x="25400" y="631190"/>
                  </a:lnTo>
                  <a:close/>
                </a:path>
                <a:path w="25400" h="1102360">
                  <a:moveTo>
                    <a:pt x="25400" y="637540"/>
                  </a:moveTo>
                  <a:lnTo>
                    <a:pt x="0" y="637540"/>
                  </a:lnTo>
                  <a:lnTo>
                    <a:pt x="0" y="640080"/>
                  </a:lnTo>
                  <a:lnTo>
                    <a:pt x="25400" y="640080"/>
                  </a:lnTo>
                  <a:lnTo>
                    <a:pt x="25400" y="637540"/>
                  </a:lnTo>
                  <a:close/>
                </a:path>
                <a:path w="25400" h="1102360">
                  <a:moveTo>
                    <a:pt x="25400" y="640080"/>
                  </a:moveTo>
                  <a:lnTo>
                    <a:pt x="0" y="640080"/>
                  </a:lnTo>
                  <a:lnTo>
                    <a:pt x="0" y="643890"/>
                  </a:lnTo>
                  <a:lnTo>
                    <a:pt x="25400" y="643890"/>
                  </a:lnTo>
                  <a:lnTo>
                    <a:pt x="25400" y="640080"/>
                  </a:lnTo>
                  <a:close/>
                </a:path>
                <a:path w="25400" h="1102360">
                  <a:moveTo>
                    <a:pt x="25400" y="643890"/>
                  </a:moveTo>
                  <a:lnTo>
                    <a:pt x="0" y="643890"/>
                  </a:lnTo>
                  <a:lnTo>
                    <a:pt x="0" y="646430"/>
                  </a:lnTo>
                  <a:lnTo>
                    <a:pt x="25400" y="646430"/>
                  </a:lnTo>
                  <a:lnTo>
                    <a:pt x="25400" y="643890"/>
                  </a:lnTo>
                  <a:close/>
                </a:path>
                <a:path w="25400" h="1102360">
                  <a:moveTo>
                    <a:pt x="25400" y="646430"/>
                  </a:moveTo>
                  <a:lnTo>
                    <a:pt x="0" y="646430"/>
                  </a:lnTo>
                  <a:lnTo>
                    <a:pt x="0" y="652780"/>
                  </a:lnTo>
                  <a:lnTo>
                    <a:pt x="25400" y="652780"/>
                  </a:lnTo>
                  <a:lnTo>
                    <a:pt x="25400" y="646430"/>
                  </a:lnTo>
                  <a:close/>
                </a:path>
                <a:path w="25400" h="1102360">
                  <a:moveTo>
                    <a:pt x="25400" y="652780"/>
                  </a:moveTo>
                  <a:lnTo>
                    <a:pt x="0" y="652780"/>
                  </a:lnTo>
                  <a:lnTo>
                    <a:pt x="0" y="671830"/>
                  </a:lnTo>
                  <a:lnTo>
                    <a:pt x="25400" y="671830"/>
                  </a:lnTo>
                  <a:lnTo>
                    <a:pt x="25400" y="652780"/>
                  </a:lnTo>
                  <a:close/>
                </a:path>
                <a:path w="25400" h="1102360">
                  <a:moveTo>
                    <a:pt x="25400" y="671830"/>
                  </a:moveTo>
                  <a:lnTo>
                    <a:pt x="0" y="671830"/>
                  </a:lnTo>
                  <a:lnTo>
                    <a:pt x="0" y="675640"/>
                  </a:lnTo>
                  <a:lnTo>
                    <a:pt x="25400" y="675640"/>
                  </a:lnTo>
                  <a:lnTo>
                    <a:pt x="25400" y="671830"/>
                  </a:lnTo>
                  <a:close/>
                </a:path>
                <a:path w="25400" h="1102360">
                  <a:moveTo>
                    <a:pt x="25400" y="675640"/>
                  </a:moveTo>
                  <a:lnTo>
                    <a:pt x="0" y="675640"/>
                  </a:lnTo>
                  <a:lnTo>
                    <a:pt x="0" y="688340"/>
                  </a:lnTo>
                  <a:lnTo>
                    <a:pt x="25400" y="688340"/>
                  </a:lnTo>
                  <a:lnTo>
                    <a:pt x="25400" y="675640"/>
                  </a:lnTo>
                  <a:close/>
                </a:path>
                <a:path w="25400" h="1102360">
                  <a:moveTo>
                    <a:pt x="25400" y="688340"/>
                  </a:moveTo>
                  <a:lnTo>
                    <a:pt x="0" y="688340"/>
                  </a:lnTo>
                  <a:lnTo>
                    <a:pt x="0" y="697230"/>
                  </a:lnTo>
                  <a:lnTo>
                    <a:pt x="25400" y="697230"/>
                  </a:lnTo>
                  <a:lnTo>
                    <a:pt x="25400" y="688340"/>
                  </a:lnTo>
                  <a:close/>
                </a:path>
                <a:path w="25400" h="1102360">
                  <a:moveTo>
                    <a:pt x="25400" y="697230"/>
                  </a:moveTo>
                  <a:lnTo>
                    <a:pt x="0" y="697230"/>
                  </a:lnTo>
                  <a:lnTo>
                    <a:pt x="0" y="701040"/>
                  </a:lnTo>
                  <a:lnTo>
                    <a:pt x="25400" y="701040"/>
                  </a:lnTo>
                  <a:lnTo>
                    <a:pt x="25400" y="697230"/>
                  </a:lnTo>
                  <a:close/>
                </a:path>
                <a:path w="25400" h="1102360">
                  <a:moveTo>
                    <a:pt x="25400" y="701040"/>
                  </a:moveTo>
                  <a:lnTo>
                    <a:pt x="0" y="701040"/>
                  </a:lnTo>
                  <a:lnTo>
                    <a:pt x="0" y="716280"/>
                  </a:lnTo>
                  <a:lnTo>
                    <a:pt x="25400" y="716280"/>
                  </a:lnTo>
                  <a:lnTo>
                    <a:pt x="25400" y="701040"/>
                  </a:lnTo>
                  <a:close/>
                </a:path>
                <a:path w="25400" h="1102360">
                  <a:moveTo>
                    <a:pt x="25400" y="716280"/>
                  </a:moveTo>
                  <a:lnTo>
                    <a:pt x="0" y="716280"/>
                  </a:lnTo>
                  <a:lnTo>
                    <a:pt x="0" y="722630"/>
                  </a:lnTo>
                  <a:lnTo>
                    <a:pt x="25400" y="722630"/>
                  </a:lnTo>
                  <a:lnTo>
                    <a:pt x="25400" y="716280"/>
                  </a:lnTo>
                  <a:close/>
                </a:path>
                <a:path w="25400" h="1102360">
                  <a:moveTo>
                    <a:pt x="25400" y="722630"/>
                  </a:moveTo>
                  <a:lnTo>
                    <a:pt x="0" y="722630"/>
                  </a:lnTo>
                  <a:lnTo>
                    <a:pt x="0" y="726440"/>
                  </a:lnTo>
                  <a:lnTo>
                    <a:pt x="25400" y="726440"/>
                  </a:lnTo>
                  <a:lnTo>
                    <a:pt x="25400" y="722630"/>
                  </a:lnTo>
                  <a:close/>
                </a:path>
                <a:path w="25400" h="1102360">
                  <a:moveTo>
                    <a:pt x="25400" y="726440"/>
                  </a:moveTo>
                  <a:lnTo>
                    <a:pt x="0" y="726440"/>
                  </a:lnTo>
                  <a:lnTo>
                    <a:pt x="0" y="728980"/>
                  </a:lnTo>
                  <a:lnTo>
                    <a:pt x="25400" y="728980"/>
                  </a:lnTo>
                  <a:lnTo>
                    <a:pt x="25400" y="726440"/>
                  </a:lnTo>
                  <a:close/>
                </a:path>
                <a:path w="25400" h="1102360">
                  <a:moveTo>
                    <a:pt x="25400" y="728980"/>
                  </a:moveTo>
                  <a:lnTo>
                    <a:pt x="0" y="728980"/>
                  </a:lnTo>
                  <a:lnTo>
                    <a:pt x="0" y="732790"/>
                  </a:lnTo>
                  <a:lnTo>
                    <a:pt x="25400" y="732790"/>
                  </a:lnTo>
                  <a:lnTo>
                    <a:pt x="25400" y="728980"/>
                  </a:lnTo>
                  <a:close/>
                </a:path>
                <a:path w="25400" h="1102360">
                  <a:moveTo>
                    <a:pt x="25400" y="732790"/>
                  </a:moveTo>
                  <a:lnTo>
                    <a:pt x="0" y="732790"/>
                  </a:lnTo>
                  <a:lnTo>
                    <a:pt x="0" y="739140"/>
                  </a:lnTo>
                  <a:lnTo>
                    <a:pt x="25400" y="739140"/>
                  </a:lnTo>
                  <a:lnTo>
                    <a:pt x="25400" y="732790"/>
                  </a:lnTo>
                  <a:close/>
                </a:path>
                <a:path w="25400" h="1102360">
                  <a:moveTo>
                    <a:pt x="25400" y="739140"/>
                  </a:moveTo>
                  <a:lnTo>
                    <a:pt x="0" y="739140"/>
                  </a:lnTo>
                  <a:lnTo>
                    <a:pt x="0" y="741680"/>
                  </a:lnTo>
                  <a:lnTo>
                    <a:pt x="25400" y="741680"/>
                  </a:lnTo>
                  <a:lnTo>
                    <a:pt x="25400" y="739140"/>
                  </a:lnTo>
                  <a:close/>
                </a:path>
                <a:path w="25400" h="1102360">
                  <a:moveTo>
                    <a:pt x="25400" y="741680"/>
                  </a:moveTo>
                  <a:lnTo>
                    <a:pt x="0" y="741680"/>
                  </a:lnTo>
                  <a:lnTo>
                    <a:pt x="0" y="748030"/>
                  </a:lnTo>
                  <a:lnTo>
                    <a:pt x="25400" y="748030"/>
                  </a:lnTo>
                  <a:lnTo>
                    <a:pt x="25400" y="741680"/>
                  </a:lnTo>
                  <a:close/>
                </a:path>
                <a:path w="25400" h="1102360">
                  <a:moveTo>
                    <a:pt x="25400" y="748030"/>
                  </a:moveTo>
                  <a:lnTo>
                    <a:pt x="0" y="748030"/>
                  </a:lnTo>
                  <a:lnTo>
                    <a:pt x="0" y="760730"/>
                  </a:lnTo>
                  <a:lnTo>
                    <a:pt x="25400" y="760730"/>
                  </a:lnTo>
                  <a:lnTo>
                    <a:pt x="25400" y="748030"/>
                  </a:lnTo>
                  <a:close/>
                </a:path>
                <a:path w="25400" h="1102360">
                  <a:moveTo>
                    <a:pt x="25400" y="1097280"/>
                  </a:moveTo>
                  <a:lnTo>
                    <a:pt x="0" y="1097280"/>
                  </a:lnTo>
                  <a:lnTo>
                    <a:pt x="0" y="1102360"/>
                  </a:lnTo>
                  <a:lnTo>
                    <a:pt x="25400" y="1102360"/>
                  </a:lnTo>
                  <a:lnTo>
                    <a:pt x="25400" y="1097280"/>
                  </a:lnTo>
                  <a:close/>
                </a:path>
                <a:path w="25400" h="1102360">
                  <a:moveTo>
                    <a:pt x="25400" y="1090930"/>
                  </a:moveTo>
                  <a:lnTo>
                    <a:pt x="0" y="1090930"/>
                  </a:lnTo>
                  <a:lnTo>
                    <a:pt x="0" y="1096010"/>
                  </a:lnTo>
                  <a:lnTo>
                    <a:pt x="25400" y="1096010"/>
                  </a:lnTo>
                  <a:lnTo>
                    <a:pt x="25400" y="1090930"/>
                  </a:lnTo>
                  <a:close/>
                </a:path>
                <a:path w="25400" h="1102360">
                  <a:moveTo>
                    <a:pt x="25400" y="1084580"/>
                  </a:moveTo>
                  <a:lnTo>
                    <a:pt x="0" y="1084580"/>
                  </a:lnTo>
                  <a:lnTo>
                    <a:pt x="0" y="1089660"/>
                  </a:lnTo>
                  <a:lnTo>
                    <a:pt x="25400" y="1089660"/>
                  </a:lnTo>
                  <a:lnTo>
                    <a:pt x="25400" y="1084580"/>
                  </a:lnTo>
                  <a:close/>
                </a:path>
                <a:path w="25400" h="1102360">
                  <a:moveTo>
                    <a:pt x="25400" y="1078230"/>
                  </a:moveTo>
                  <a:lnTo>
                    <a:pt x="0" y="1078230"/>
                  </a:lnTo>
                  <a:lnTo>
                    <a:pt x="0" y="1083310"/>
                  </a:lnTo>
                  <a:lnTo>
                    <a:pt x="25400" y="1083310"/>
                  </a:lnTo>
                  <a:lnTo>
                    <a:pt x="25400" y="1078230"/>
                  </a:lnTo>
                  <a:close/>
                </a:path>
                <a:path w="25400" h="1102360">
                  <a:moveTo>
                    <a:pt x="25400" y="1071880"/>
                  </a:moveTo>
                  <a:lnTo>
                    <a:pt x="0" y="1071880"/>
                  </a:lnTo>
                  <a:lnTo>
                    <a:pt x="0" y="1076960"/>
                  </a:lnTo>
                  <a:lnTo>
                    <a:pt x="25400" y="1076960"/>
                  </a:lnTo>
                  <a:lnTo>
                    <a:pt x="25400" y="1071880"/>
                  </a:lnTo>
                  <a:close/>
                </a:path>
                <a:path w="25400" h="1102360">
                  <a:moveTo>
                    <a:pt x="25400" y="1065530"/>
                  </a:moveTo>
                  <a:lnTo>
                    <a:pt x="0" y="1065530"/>
                  </a:lnTo>
                  <a:lnTo>
                    <a:pt x="0" y="1070610"/>
                  </a:lnTo>
                  <a:lnTo>
                    <a:pt x="25400" y="1070610"/>
                  </a:lnTo>
                  <a:lnTo>
                    <a:pt x="25400" y="1065530"/>
                  </a:lnTo>
                  <a:close/>
                </a:path>
                <a:path w="25400" h="1102360">
                  <a:moveTo>
                    <a:pt x="25400" y="1059180"/>
                  </a:moveTo>
                  <a:lnTo>
                    <a:pt x="0" y="1059180"/>
                  </a:lnTo>
                  <a:lnTo>
                    <a:pt x="0" y="1064260"/>
                  </a:lnTo>
                  <a:lnTo>
                    <a:pt x="25400" y="1064260"/>
                  </a:lnTo>
                  <a:lnTo>
                    <a:pt x="25400" y="1059180"/>
                  </a:lnTo>
                  <a:close/>
                </a:path>
                <a:path w="25400" h="1102360">
                  <a:moveTo>
                    <a:pt x="25400" y="1052830"/>
                  </a:moveTo>
                  <a:lnTo>
                    <a:pt x="0" y="1052830"/>
                  </a:lnTo>
                  <a:lnTo>
                    <a:pt x="0" y="1057910"/>
                  </a:lnTo>
                  <a:lnTo>
                    <a:pt x="25400" y="1057910"/>
                  </a:lnTo>
                  <a:lnTo>
                    <a:pt x="25400" y="1052830"/>
                  </a:lnTo>
                  <a:close/>
                </a:path>
                <a:path w="25400" h="1102360">
                  <a:moveTo>
                    <a:pt x="25400" y="1046480"/>
                  </a:moveTo>
                  <a:lnTo>
                    <a:pt x="0" y="1046480"/>
                  </a:lnTo>
                  <a:lnTo>
                    <a:pt x="0" y="1051560"/>
                  </a:lnTo>
                  <a:lnTo>
                    <a:pt x="25400" y="1051560"/>
                  </a:lnTo>
                  <a:lnTo>
                    <a:pt x="25400" y="1046480"/>
                  </a:lnTo>
                  <a:close/>
                </a:path>
                <a:path w="25400" h="1102360">
                  <a:moveTo>
                    <a:pt x="25400" y="1040130"/>
                  </a:moveTo>
                  <a:lnTo>
                    <a:pt x="0" y="1040130"/>
                  </a:lnTo>
                  <a:lnTo>
                    <a:pt x="0" y="1045210"/>
                  </a:lnTo>
                  <a:lnTo>
                    <a:pt x="25400" y="1045210"/>
                  </a:lnTo>
                  <a:lnTo>
                    <a:pt x="25400" y="1040130"/>
                  </a:lnTo>
                  <a:close/>
                </a:path>
                <a:path w="25400" h="1102360">
                  <a:moveTo>
                    <a:pt x="25400" y="1033780"/>
                  </a:moveTo>
                  <a:lnTo>
                    <a:pt x="0" y="1033780"/>
                  </a:lnTo>
                  <a:lnTo>
                    <a:pt x="0" y="1038860"/>
                  </a:lnTo>
                  <a:lnTo>
                    <a:pt x="25400" y="1038860"/>
                  </a:lnTo>
                  <a:lnTo>
                    <a:pt x="25400" y="1033780"/>
                  </a:lnTo>
                  <a:close/>
                </a:path>
                <a:path w="25400" h="1102360">
                  <a:moveTo>
                    <a:pt x="25400" y="1027430"/>
                  </a:moveTo>
                  <a:lnTo>
                    <a:pt x="0" y="1027430"/>
                  </a:lnTo>
                  <a:lnTo>
                    <a:pt x="0" y="1032510"/>
                  </a:lnTo>
                  <a:lnTo>
                    <a:pt x="25400" y="1032510"/>
                  </a:lnTo>
                  <a:lnTo>
                    <a:pt x="25400" y="1027430"/>
                  </a:lnTo>
                  <a:close/>
                </a:path>
                <a:path w="25400" h="1102360">
                  <a:moveTo>
                    <a:pt x="25400" y="1021080"/>
                  </a:moveTo>
                  <a:lnTo>
                    <a:pt x="0" y="1021080"/>
                  </a:lnTo>
                  <a:lnTo>
                    <a:pt x="0" y="1026160"/>
                  </a:lnTo>
                  <a:lnTo>
                    <a:pt x="25400" y="1026160"/>
                  </a:lnTo>
                  <a:lnTo>
                    <a:pt x="25400" y="1021080"/>
                  </a:lnTo>
                  <a:close/>
                </a:path>
                <a:path w="25400" h="1102360">
                  <a:moveTo>
                    <a:pt x="25400" y="1014730"/>
                  </a:moveTo>
                  <a:lnTo>
                    <a:pt x="0" y="1014730"/>
                  </a:lnTo>
                  <a:lnTo>
                    <a:pt x="0" y="1019810"/>
                  </a:lnTo>
                  <a:lnTo>
                    <a:pt x="25400" y="1019810"/>
                  </a:lnTo>
                  <a:lnTo>
                    <a:pt x="25400" y="1014730"/>
                  </a:lnTo>
                  <a:close/>
                </a:path>
                <a:path w="25400" h="1102360">
                  <a:moveTo>
                    <a:pt x="25400" y="1008380"/>
                  </a:moveTo>
                  <a:lnTo>
                    <a:pt x="0" y="1008380"/>
                  </a:lnTo>
                  <a:lnTo>
                    <a:pt x="0" y="1013460"/>
                  </a:lnTo>
                  <a:lnTo>
                    <a:pt x="25400" y="1013460"/>
                  </a:lnTo>
                  <a:lnTo>
                    <a:pt x="25400" y="1008380"/>
                  </a:lnTo>
                  <a:close/>
                </a:path>
                <a:path w="25400" h="1102360">
                  <a:moveTo>
                    <a:pt x="25400" y="1002030"/>
                  </a:moveTo>
                  <a:lnTo>
                    <a:pt x="0" y="1002030"/>
                  </a:lnTo>
                  <a:lnTo>
                    <a:pt x="0" y="1007110"/>
                  </a:lnTo>
                  <a:lnTo>
                    <a:pt x="25400" y="1007110"/>
                  </a:lnTo>
                  <a:lnTo>
                    <a:pt x="25400" y="1002030"/>
                  </a:lnTo>
                  <a:close/>
                </a:path>
                <a:path w="25400" h="1102360">
                  <a:moveTo>
                    <a:pt x="25400" y="995680"/>
                  </a:moveTo>
                  <a:lnTo>
                    <a:pt x="0" y="995680"/>
                  </a:lnTo>
                  <a:lnTo>
                    <a:pt x="0" y="1000760"/>
                  </a:lnTo>
                  <a:lnTo>
                    <a:pt x="25400" y="1000760"/>
                  </a:lnTo>
                  <a:lnTo>
                    <a:pt x="25400" y="995680"/>
                  </a:lnTo>
                  <a:close/>
                </a:path>
                <a:path w="25400" h="1102360">
                  <a:moveTo>
                    <a:pt x="25400" y="989330"/>
                  </a:moveTo>
                  <a:lnTo>
                    <a:pt x="0" y="989330"/>
                  </a:lnTo>
                  <a:lnTo>
                    <a:pt x="0" y="994410"/>
                  </a:lnTo>
                  <a:lnTo>
                    <a:pt x="25400" y="994410"/>
                  </a:lnTo>
                  <a:lnTo>
                    <a:pt x="25400" y="989330"/>
                  </a:lnTo>
                  <a:close/>
                </a:path>
                <a:path w="25400" h="1102360">
                  <a:moveTo>
                    <a:pt x="25400" y="982980"/>
                  </a:moveTo>
                  <a:lnTo>
                    <a:pt x="0" y="982980"/>
                  </a:lnTo>
                  <a:lnTo>
                    <a:pt x="0" y="988060"/>
                  </a:lnTo>
                  <a:lnTo>
                    <a:pt x="25400" y="988060"/>
                  </a:lnTo>
                  <a:lnTo>
                    <a:pt x="25400" y="982980"/>
                  </a:lnTo>
                  <a:close/>
                </a:path>
                <a:path w="25400" h="1102360">
                  <a:moveTo>
                    <a:pt x="25400" y="976630"/>
                  </a:moveTo>
                  <a:lnTo>
                    <a:pt x="0" y="976630"/>
                  </a:lnTo>
                  <a:lnTo>
                    <a:pt x="0" y="981710"/>
                  </a:lnTo>
                  <a:lnTo>
                    <a:pt x="25400" y="981710"/>
                  </a:lnTo>
                  <a:lnTo>
                    <a:pt x="25400" y="976630"/>
                  </a:lnTo>
                  <a:close/>
                </a:path>
                <a:path w="25400" h="1102360">
                  <a:moveTo>
                    <a:pt x="25400" y="970280"/>
                  </a:moveTo>
                  <a:lnTo>
                    <a:pt x="0" y="970280"/>
                  </a:lnTo>
                  <a:lnTo>
                    <a:pt x="0" y="975360"/>
                  </a:lnTo>
                  <a:lnTo>
                    <a:pt x="25400" y="975360"/>
                  </a:lnTo>
                  <a:lnTo>
                    <a:pt x="25400" y="970280"/>
                  </a:lnTo>
                  <a:close/>
                </a:path>
                <a:path w="25400" h="1102360">
                  <a:moveTo>
                    <a:pt x="25400" y="963930"/>
                  </a:moveTo>
                  <a:lnTo>
                    <a:pt x="0" y="963930"/>
                  </a:lnTo>
                  <a:lnTo>
                    <a:pt x="0" y="969010"/>
                  </a:lnTo>
                  <a:lnTo>
                    <a:pt x="25400" y="969010"/>
                  </a:lnTo>
                  <a:lnTo>
                    <a:pt x="25400" y="963930"/>
                  </a:lnTo>
                  <a:close/>
                </a:path>
                <a:path w="25400" h="1102360">
                  <a:moveTo>
                    <a:pt x="25400" y="957580"/>
                  </a:moveTo>
                  <a:lnTo>
                    <a:pt x="0" y="957580"/>
                  </a:lnTo>
                  <a:lnTo>
                    <a:pt x="0" y="962660"/>
                  </a:lnTo>
                  <a:lnTo>
                    <a:pt x="25400" y="962660"/>
                  </a:lnTo>
                  <a:lnTo>
                    <a:pt x="25400" y="957580"/>
                  </a:lnTo>
                  <a:close/>
                </a:path>
                <a:path w="25400" h="1102360">
                  <a:moveTo>
                    <a:pt x="25400" y="951230"/>
                  </a:moveTo>
                  <a:lnTo>
                    <a:pt x="0" y="951230"/>
                  </a:lnTo>
                  <a:lnTo>
                    <a:pt x="0" y="956310"/>
                  </a:lnTo>
                  <a:lnTo>
                    <a:pt x="25400" y="956310"/>
                  </a:lnTo>
                  <a:lnTo>
                    <a:pt x="25400" y="951230"/>
                  </a:lnTo>
                  <a:close/>
                </a:path>
                <a:path w="25400" h="1102360">
                  <a:moveTo>
                    <a:pt x="25400" y="944880"/>
                  </a:moveTo>
                  <a:lnTo>
                    <a:pt x="0" y="944880"/>
                  </a:lnTo>
                  <a:lnTo>
                    <a:pt x="0" y="949960"/>
                  </a:lnTo>
                  <a:lnTo>
                    <a:pt x="25400" y="949960"/>
                  </a:lnTo>
                  <a:lnTo>
                    <a:pt x="25400" y="944880"/>
                  </a:lnTo>
                  <a:close/>
                </a:path>
                <a:path w="25400" h="1102360">
                  <a:moveTo>
                    <a:pt x="25400" y="938530"/>
                  </a:moveTo>
                  <a:lnTo>
                    <a:pt x="0" y="938530"/>
                  </a:lnTo>
                  <a:lnTo>
                    <a:pt x="0" y="943610"/>
                  </a:lnTo>
                  <a:lnTo>
                    <a:pt x="25400" y="943610"/>
                  </a:lnTo>
                  <a:lnTo>
                    <a:pt x="25400" y="938530"/>
                  </a:lnTo>
                  <a:close/>
                </a:path>
                <a:path w="25400" h="1102360">
                  <a:moveTo>
                    <a:pt x="25400" y="932180"/>
                  </a:moveTo>
                  <a:lnTo>
                    <a:pt x="0" y="932180"/>
                  </a:lnTo>
                  <a:lnTo>
                    <a:pt x="0" y="937260"/>
                  </a:lnTo>
                  <a:lnTo>
                    <a:pt x="25400" y="937260"/>
                  </a:lnTo>
                  <a:lnTo>
                    <a:pt x="25400" y="932180"/>
                  </a:lnTo>
                  <a:close/>
                </a:path>
                <a:path w="25400" h="1102360">
                  <a:moveTo>
                    <a:pt x="25400" y="925830"/>
                  </a:moveTo>
                  <a:lnTo>
                    <a:pt x="0" y="925830"/>
                  </a:lnTo>
                  <a:lnTo>
                    <a:pt x="0" y="930910"/>
                  </a:lnTo>
                  <a:lnTo>
                    <a:pt x="25400" y="930910"/>
                  </a:lnTo>
                  <a:lnTo>
                    <a:pt x="25400" y="925830"/>
                  </a:lnTo>
                  <a:close/>
                </a:path>
                <a:path w="25400" h="1102360">
                  <a:moveTo>
                    <a:pt x="25400" y="919480"/>
                  </a:moveTo>
                  <a:lnTo>
                    <a:pt x="0" y="919480"/>
                  </a:lnTo>
                  <a:lnTo>
                    <a:pt x="0" y="924560"/>
                  </a:lnTo>
                  <a:lnTo>
                    <a:pt x="25400" y="924560"/>
                  </a:lnTo>
                  <a:lnTo>
                    <a:pt x="25400" y="919480"/>
                  </a:lnTo>
                  <a:close/>
                </a:path>
                <a:path w="25400" h="1102360">
                  <a:moveTo>
                    <a:pt x="25400" y="913130"/>
                  </a:moveTo>
                  <a:lnTo>
                    <a:pt x="0" y="913130"/>
                  </a:lnTo>
                  <a:lnTo>
                    <a:pt x="0" y="918210"/>
                  </a:lnTo>
                  <a:lnTo>
                    <a:pt x="25400" y="918210"/>
                  </a:lnTo>
                  <a:lnTo>
                    <a:pt x="25400" y="913130"/>
                  </a:lnTo>
                  <a:close/>
                </a:path>
                <a:path w="25400" h="1102360">
                  <a:moveTo>
                    <a:pt x="25400" y="906780"/>
                  </a:moveTo>
                  <a:lnTo>
                    <a:pt x="0" y="906780"/>
                  </a:lnTo>
                  <a:lnTo>
                    <a:pt x="0" y="911860"/>
                  </a:lnTo>
                  <a:lnTo>
                    <a:pt x="25400" y="911860"/>
                  </a:lnTo>
                  <a:lnTo>
                    <a:pt x="25400" y="906780"/>
                  </a:lnTo>
                  <a:close/>
                </a:path>
                <a:path w="25400" h="1102360">
                  <a:moveTo>
                    <a:pt x="25400" y="900430"/>
                  </a:moveTo>
                  <a:lnTo>
                    <a:pt x="0" y="900430"/>
                  </a:lnTo>
                  <a:lnTo>
                    <a:pt x="0" y="905510"/>
                  </a:lnTo>
                  <a:lnTo>
                    <a:pt x="25400" y="905510"/>
                  </a:lnTo>
                  <a:lnTo>
                    <a:pt x="25400" y="900430"/>
                  </a:lnTo>
                  <a:close/>
                </a:path>
                <a:path w="25400" h="1102360">
                  <a:moveTo>
                    <a:pt x="25400" y="894080"/>
                  </a:moveTo>
                  <a:lnTo>
                    <a:pt x="0" y="894080"/>
                  </a:lnTo>
                  <a:lnTo>
                    <a:pt x="0" y="899160"/>
                  </a:lnTo>
                  <a:lnTo>
                    <a:pt x="25400" y="899160"/>
                  </a:lnTo>
                  <a:lnTo>
                    <a:pt x="25400" y="894080"/>
                  </a:lnTo>
                  <a:close/>
                </a:path>
                <a:path w="25400" h="1102360">
                  <a:moveTo>
                    <a:pt x="25400" y="887730"/>
                  </a:moveTo>
                  <a:lnTo>
                    <a:pt x="0" y="887730"/>
                  </a:lnTo>
                  <a:lnTo>
                    <a:pt x="0" y="892810"/>
                  </a:lnTo>
                  <a:lnTo>
                    <a:pt x="25400" y="892810"/>
                  </a:lnTo>
                  <a:lnTo>
                    <a:pt x="25400" y="887730"/>
                  </a:lnTo>
                  <a:close/>
                </a:path>
                <a:path w="25400" h="1102360">
                  <a:moveTo>
                    <a:pt x="25400" y="881380"/>
                  </a:moveTo>
                  <a:lnTo>
                    <a:pt x="0" y="881380"/>
                  </a:lnTo>
                  <a:lnTo>
                    <a:pt x="0" y="886460"/>
                  </a:lnTo>
                  <a:lnTo>
                    <a:pt x="25400" y="886460"/>
                  </a:lnTo>
                  <a:lnTo>
                    <a:pt x="25400" y="881380"/>
                  </a:lnTo>
                  <a:close/>
                </a:path>
                <a:path w="25400" h="1102360">
                  <a:moveTo>
                    <a:pt x="25400" y="875030"/>
                  </a:moveTo>
                  <a:lnTo>
                    <a:pt x="0" y="875030"/>
                  </a:lnTo>
                  <a:lnTo>
                    <a:pt x="0" y="880110"/>
                  </a:lnTo>
                  <a:lnTo>
                    <a:pt x="25400" y="880110"/>
                  </a:lnTo>
                  <a:lnTo>
                    <a:pt x="25400" y="875030"/>
                  </a:lnTo>
                  <a:close/>
                </a:path>
                <a:path w="25400" h="1102360">
                  <a:moveTo>
                    <a:pt x="25400" y="868680"/>
                  </a:moveTo>
                  <a:lnTo>
                    <a:pt x="0" y="868680"/>
                  </a:lnTo>
                  <a:lnTo>
                    <a:pt x="0" y="873760"/>
                  </a:lnTo>
                  <a:lnTo>
                    <a:pt x="25400" y="873760"/>
                  </a:lnTo>
                  <a:lnTo>
                    <a:pt x="25400" y="868680"/>
                  </a:lnTo>
                  <a:close/>
                </a:path>
                <a:path w="25400" h="1102360">
                  <a:moveTo>
                    <a:pt x="25400" y="862330"/>
                  </a:moveTo>
                  <a:lnTo>
                    <a:pt x="0" y="862330"/>
                  </a:lnTo>
                  <a:lnTo>
                    <a:pt x="0" y="867410"/>
                  </a:lnTo>
                  <a:lnTo>
                    <a:pt x="25400" y="867410"/>
                  </a:lnTo>
                  <a:lnTo>
                    <a:pt x="25400" y="862330"/>
                  </a:lnTo>
                  <a:close/>
                </a:path>
                <a:path w="25400" h="1102360">
                  <a:moveTo>
                    <a:pt x="25400" y="855980"/>
                  </a:moveTo>
                  <a:lnTo>
                    <a:pt x="0" y="855980"/>
                  </a:lnTo>
                  <a:lnTo>
                    <a:pt x="0" y="861060"/>
                  </a:lnTo>
                  <a:lnTo>
                    <a:pt x="25400" y="861060"/>
                  </a:lnTo>
                  <a:lnTo>
                    <a:pt x="25400" y="855980"/>
                  </a:lnTo>
                  <a:close/>
                </a:path>
                <a:path w="25400" h="1102360">
                  <a:moveTo>
                    <a:pt x="25400" y="849630"/>
                  </a:moveTo>
                  <a:lnTo>
                    <a:pt x="0" y="849630"/>
                  </a:lnTo>
                  <a:lnTo>
                    <a:pt x="0" y="854710"/>
                  </a:lnTo>
                  <a:lnTo>
                    <a:pt x="25400" y="854710"/>
                  </a:lnTo>
                  <a:lnTo>
                    <a:pt x="25400" y="849630"/>
                  </a:lnTo>
                  <a:close/>
                </a:path>
                <a:path w="25400" h="1102360">
                  <a:moveTo>
                    <a:pt x="25400" y="843280"/>
                  </a:moveTo>
                  <a:lnTo>
                    <a:pt x="0" y="843280"/>
                  </a:lnTo>
                  <a:lnTo>
                    <a:pt x="0" y="848360"/>
                  </a:lnTo>
                  <a:lnTo>
                    <a:pt x="25400" y="848360"/>
                  </a:lnTo>
                  <a:lnTo>
                    <a:pt x="25400" y="843280"/>
                  </a:lnTo>
                  <a:close/>
                </a:path>
                <a:path w="25400" h="1102360">
                  <a:moveTo>
                    <a:pt x="25400" y="836930"/>
                  </a:moveTo>
                  <a:lnTo>
                    <a:pt x="0" y="836930"/>
                  </a:lnTo>
                  <a:lnTo>
                    <a:pt x="0" y="842010"/>
                  </a:lnTo>
                  <a:lnTo>
                    <a:pt x="25400" y="842010"/>
                  </a:lnTo>
                  <a:lnTo>
                    <a:pt x="25400" y="836930"/>
                  </a:lnTo>
                  <a:close/>
                </a:path>
                <a:path w="25400" h="1102360">
                  <a:moveTo>
                    <a:pt x="25400" y="830580"/>
                  </a:moveTo>
                  <a:lnTo>
                    <a:pt x="0" y="830580"/>
                  </a:lnTo>
                  <a:lnTo>
                    <a:pt x="0" y="835660"/>
                  </a:lnTo>
                  <a:lnTo>
                    <a:pt x="25400" y="835660"/>
                  </a:lnTo>
                  <a:lnTo>
                    <a:pt x="25400" y="830580"/>
                  </a:lnTo>
                  <a:close/>
                </a:path>
                <a:path w="25400" h="1102360">
                  <a:moveTo>
                    <a:pt x="25400" y="824230"/>
                  </a:moveTo>
                  <a:lnTo>
                    <a:pt x="0" y="824230"/>
                  </a:lnTo>
                  <a:lnTo>
                    <a:pt x="0" y="829310"/>
                  </a:lnTo>
                  <a:lnTo>
                    <a:pt x="25400" y="829310"/>
                  </a:lnTo>
                  <a:lnTo>
                    <a:pt x="25400" y="824230"/>
                  </a:lnTo>
                  <a:close/>
                </a:path>
                <a:path w="25400" h="1102360">
                  <a:moveTo>
                    <a:pt x="25400" y="817880"/>
                  </a:moveTo>
                  <a:lnTo>
                    <a:pt x="0" y="817880"/>
                  </a:lnTo>
                  <a:lnTo>
                    <a:pt x="0" y="822960"/>
                  </a:lnTo>
                  <a:lnTo>
                    <a:pt x="25400" y="822960"/>
                  </a:lnTo>
                  <a:lnTo>
                    <a:pt x="25400" y="817880"/>
                  </a:lnTo>
                  <a:close/>
                </a:path>
                <a:path w="25400" h="1102360">
                  <a:moveTo>
                    <a:pt x="25400" y="811530"/>
                  </a:moveTo>
                  <a:lnTo>
                    <a:pt x="0" y="811530"/>
                  </a:lnTo>
                  <a:lnTo>
                    <a:pt x="0" y="816610"/>
                  </a:lnTo>
                  <a:lnTo>
                    <a:pt x="25400" y="816610"/>
                  </a:lnTo>
                  <a:lnTo>
                    <a:pt x="25400" y="811530"/>
                  </a:lnTo>
                  <a:close/>
                </a:path>
                <a:path w="25400" h="1102360">
                  <a:moveTo>
                    <a:pt x="25400" y="805180"/>
                  </a:moveTo>
                  <a:lnTo>
                    <a:pt x="0" y="805180"/>
                  </a:lnTo>
                  <a:lnTo>
                    <a:pt x="0" y="810260"/>
                  </a:lnTo>
                  <a:lnTo>
                    <a:pt x="25400" y="810260"/>
                  </a:lnTo>
                  <a:lnTo>
                    <a:pt x="25400" y="805180"/>
                  </a:lnTo>
                  <a:close/>
                </a:path>
                <a:path w="25400" h="1102360">
                  <a:moveTo>
                    <a:pt x="25400" y="798830"/>
                  </a:moveTo>
                  <a:lnTo>
                    <a:pt x="0" y="798830"/>
                  </a:lnTo>
                  <a:lnTo>
                    <a:pt x="0" y="803910"/>
                  </a:lnTo>
                  <a:lnTo>
                    <a:pt x="25400" y="803910"/>
                  </a:lnTo>
                  <a:lnTo>
                    <a:pt x="25400" y="798830"/>
                  </a:lnTo>
                  <a:close/>
                </a:path>
                <a:path w="25400" h="1102360">
                  <a:moveTo>
                    <a:pt x="25400" y="792480"/>
                  </a:moveTo>
                  <a:lnTo>
                    <a:pt x="0" y="792480"/>
                  </a:lnTo>
                  <a:lnTo>
                    <a:pt x="0" y="797560"/>
                  </a:lnTo>
                  <a:lnTo>
                    <a:pt x="25400" y="797560"/>
                  </a:lnTo>
                  <a:lnTo>
                    <a:pt x="25400" y="792480"/>
                  </a:lnTo>
                  <a:close/>
                </a:path>
                <a:path w="25400" h="1102360">
                  <a:moveTo>
                    <a:pt x="25400" y="786130"/>
                  </a:moveTo>
                  <a:lnTo>
                    <a:pt x="0" y="786130"/>
                  </a:lnTo>
                  <a:lnTo>
                    <a:pt x="0" y="791210"/>
                  </a:lnTo>
                  <a:lnTo>
                    <a:pt x="25400" y="791210"/>
                  </a:lnTo>
                  <a:lnTo>
                    <a:pt x="25400" y="786130"/>
                  </a:lnTo>
                  <a:close/>
                </a:path>
                <a:path w="25400" h="1102360">
                  <a:moveTo>
                    <a:pt x="25400" y="779780"/>
                  </a:moveTo>
                  <a:lnTo>
                    <a:pt x="0" y="779780"/>
                  </a:lnTo>
                  <a:lnTo>
                    <a:pt x="0" y="784860"/>
                  </a:lnTo>
                  <a:lnTo>
                    <a:pt x="25400" y="784860"/>
                  </a:lnTo>
                  <a:lnTo>
                    <a:pt x="25400" y="779780"/>
                  </a:lnTo>
                  <a:close/>
                </a:path>
                <a:path w="25400" h="1102360">
                  <a:moveTo>
                    <a:pt x="25400" y="773430"/>
                  </a:moveTo>
                  <a:lnTo>
                    <a:pt x="0" y="773430"/>
                  </a:lnTo>
                  <a:lnTo>
                    <a:pt x="0" y="778510"/>
                  </a:lnTo>
                  <a:lnTo>
                    <a:pt x="25400" y="778510"/>
                  </a:lnTo>
                  <a:lnTo>
                    <a:pt x="25400" y="773430"/>
                  </a:lnTo>
                  <a:close/>
                </a:path>
                <a:path w="25400" h="1102360">
                  <a:moveTo>
                    <a:pt x="25400" y="767080"/>
                  </a:moveTo>
                  <a:lnTo>
                    <a:pt x="0" y="767080"/>
                  </a:lnTo>
                  <a:lnTo>
                    <a:pt x="0" y="772160"/>
                  </a:lnTo>
                  <a:lnTo>
                    <a:pt x="25400" y="772160"/>
                  </a:lnTo>
                  <a:lnTo>
                    <a:pt x="25400" y="767080"/>
                  </a:lnTo>
                  <a:close/>
                </a:path>
                <a:path w="25400" h="1102360">
                  <a:moveTo>
                    <a:pt x="25400" y="762000"/>
                  </a:moveTo>
                  <a:lnTo>
                    <a:pt x="0" y="762000"/>
                  </a:lnTo>
                  <a:lnTo>
                    <a:pt x="0" y="765810"/>
                  </a:lnTo>
                  <a:lnTo>
                    <a:pt x="25400" y="765810"/>
                  </a:lnTo>
                  <a:lnTo>
                    <a:pt x="25400" y="762000"/>
                  </a:lnTo>
                  <a:close/>
                </a:path>
              </a:pathLst>
            </a:custGeom>
            <a:solidFill>
              <a:srgbClr val="0F3FCE"/>
            </a:solidFill>
          </p:spPr>
          <p:txBody>
            <a:bodyPr wrap="square" lIns="0" tIns="0" rIns="0" bIns="0" rtlCol="0"/>
            <a:lstStyle/>
            <a:p>
              <a:endParaRPr/>
            </a:p>
          </p:txBody>
        </p:sp>
        <p:sp>
          <p:nvSpPr>
            <p:cNvPr id="502" name="object 502"/>
            <p:cNvSpPr/>
            <p:nvPr/>
          </p:nvSpPr>
          <p:spPr>
            <a:xfrm>
              <a:off x="4862829" y="5276850"/>
              <a:ext cx="25400" cy="1107440"/>
            </a:xfrm>
            <a:custGeom>
              <a:avLst/>
              <a:gdLst/>
              <a:ahLst/>
              <a:cxnLst/>
              <a:rect l="l" t="t" r="r" b="b"/>
              <a:pathLst>
                <a:path w="25400" h="1107439">
                  <a:moveTo>
                    <a:pt x="1270" y="0"/>
                  </a:moveTo>
                  <a:lnTo>
                    <a:pt x="0" y="0"/>
                  </a:lnTo>
                  <a:lnTo>
                    <a:pt x="0" y="3809"/>
                  </a:lnTo>
                  <a:lnTo>
                    <a:pt x="15240" y="3809"/>
                  </a:lnTo>
                  <a:lnTo>
                    <a:pt x="15240" y="2540"/>
                  </a:lnTo>
                  <a:lnTo>
                    <a:pt x="8890" y="2540"/>
                  </a:lnTo>
                  <a:lnTo>
                    <a:pt x="8890" y="1270"/>
                  </a:lnTo>
                  <a:lnTo>
                    <a:pt x="1270" y="1270"/>
                  </a:lnTo>
                  <a:lnTo>
                    <a:pt x="1270" y="0"/>
                  </a:lnTo>
                  <a:close/>
                </a:path>
                <a:path w="25400" h="1107439">
                  <a:moveTo>
                    <a:pt x="22860" y="3810"/>
                  </a:moveTo>
                  <a:lnTo>
                    <a:pt x="0" y="3810"/>
                  </a:lnTo>
                  <a:lnTo>
                    <a:pt x="0" y="10159"/>
                  </a:lnTo>
                  <a:lnTo>
                    <a:pt x="25400" y="10159"/>
                  </a:lnTo>
                  <a:lnTo>
                    <a:pt x="25400" y="5080"/>
                  </a:lnTo>
                  <a:lnTo>
                    <a:pt x="22860" y="5080"/>
                  </a:lnTo>
                  <a:lnTo>
                    <a:pt x="22860" y="3810"/>
                  </a:lnTo>
                  <a:close/>
                </a:path>
                <a:path w="25400" h="1107439">
                  <a:moveTo>
                    <a:pt x="25400" y="10160"/>
                  </a:moveTo>
                  <a:lnTo>
                    <a:pt x="0" y="10160"/>
                  </a:lnTo>
                  <a:lnTo>
                    <a:pt x="0" y="16509"/>
                  </a:lnTo>
                  <a:lnTo>
                    <a:pt x="25400" y="16509"/>
                  </a:lnTo>
                  <a:lnTo>
                    <a:pt x="25400" y="10160"/>
                  </a:lnTo>
                  <a:close/>
                </a:path>
                <a:path w="25400" h="1107439">
                  <a:moveTo>
                    <a:pt x="25400" y="16510"/>
                  </a:moveTo>
                  <a:lnTo>
                    <a:pt x="0" y="16510"/>
                  </a:lnTo>
                  <a:lnTo>
                    <a:pt x="0" y="22859"/>
                  </a:lnTo>
                  <a:lnTo>
                    <a:pt x="25400" y="22859"/>
                  </a:lnTo>
                  <a:lnTo>
                    <a:pt x="25400" y="16510"/>
                  </a:lnTo>
                  <a:close/>
                </a:path>
                <a:path w="25400" h="1107439">
                  <a:moveTo>
                    <a:pt x="25400" y="22860"/>
                  </a:moveTo>
                  <a:lnTo>
                    <a:pt x="0" y="22860"/>
                  </a:lnTo>
                  <a:lnTo>
                    <a:pt x="0" y="35559"/>
                  </a:lnTo>
                  <a:lnTo>
                    <a:pt x="25400" y="35559"/>
                  </a:lnTo>
                  <a:lnTo>
                    <a:pt x="25400" y="22860"/>
                  </a:lnTo>
                  <a:close/>
                </a:path>
                <a:path w="25400" h="1107439">
                  <a:moveTo>
                    <a:pt x="25400" y="35560"/>
                  </a:moveTo>
                  <a:lnTo>
                    <a:pt x="0" y="35560"/>
                  </a:lnTo>
                  <a:lnTo>
                    <a:pt x="0" y="41909"/>
                  </a:lnTo>
                  <a:lnTo>
                    <a:pt x="25400" y="41909"/>
                  </a:lnTo>
                  <a:lnTo>
                    <a:pt x="25400" y="35560"/>
                  </a:lnTo>
                  <a:close/>
                </a:path>
                <a:path w="25400" h="1107439">
                  <a:moveTo>
                    <a:pt x="25400" y="41910"/>
                  </a:moveTo>
                  <a:lnTo>
                    <a:pt x="0" y="41910"/>
                  </a:lnTo>
                  <a:lnTo>
                    <a:pt x="0" y="48259"/>
                  </a:lnTo>
                  <a:lnTo>
                    <a:pt x="25400" y="48259"/>
                  </a:lnTo>
                  <a:lnTo>
                    <a:pt x="25400" y="41910"/>
                  </a:lnTo>
                  <a:close/>
                </a:path>
                <a:path w="25400" h="1107439">
                  <a:moveTo>
                    <a:pt x="25400" y="48260"/>
                  </a:moveTo>
                  <a:lnTo>
                    <a:pt x="0" y="48260"/>
                  </a:lnTo>
                  <a:lnTo>
                    <a:pt x="0" y="54609"/>
                  </a:lnTo>
                  <a:lnTo>
                    <a:pt x="25400" y="54609"/>
                  </a:lnTo>
                  <a:lnTo>
                    <a:pt x="25400" y="48260"/>
                  </a:lnTo>
                  <a:close/>
                </a:path>
                <a:path w="25400" h="1107439">
                  <a:moveTo>
                    <a:pt x="25400" y="54610"/>
                  </a:moveTo>
                  <a:lnTo>
                    <a:pt x="0" y="54610"/>
                  </a:lnTo>
                  <a:lnTo>
                    <a:pt x="0" y="60959"/>
                  </a:lnTo>
                  <a:lnTo>
                    <a:pt x="25400" y="60959"/>
                  </a:lnTo>
                  <a:lnTo>
                    <a:pt x="25400" y="54610"/>
                  </a:lnTo>
                  <a:close/>
                </a:path>
                <a:path w="25400" h="1107439">
                  <a:moveTo>
                    <a:pt x="25400" y="60960"/>
                  </a:moveTo>
                  <a:lnTo>
                    <a:pt x="0" y="60960"/>
                  </a:lnTo>
                  <a:lnTo>
                    <a:pt x="0" y="67309"/>
                  </a:lnTo>
                  <a:lnTo>
                    <a:pt x="25400" y="67309"/>
                  </a:lnTo>
                  <a:lnTo>
                    <a:pt x="25400" y="60960"/>
                  </a:lnTo>
                  <a:close/>
                </a:path>
                <a:path w="25400" h="1107439">
                  <a:moveTo>
                    <a:pt x="25400" y="67310"/>
                  </a:moveTo>
                  <a:lnTo>
                    <a:pt x="0" y="67310"/>
                  </a:lnTo>
                  <a:lnTo>
                    <a:pt x="0" y="71119"/>
                  </a:lnTo>
                  <a:lnTo>
                    <a:pt x="25400" y="71119"/>
                  </a:lnTo>
                  <a:lnTo>
                    <a:pt x="25400" y="67310"/>
                  </a:lnTo>
                  <a:close/>
                </a:path>
                <a:path w="25400" h="1107439">
                  <a:moveTo>
                    <a:pt x="25400" y="71120"/>
                  </a:moveTo>
                  <a:lnTo>
                    <a:pt x="0" y="71120"/>
                  </a:lnTo>
                  <a:lnTo>
                    <a:pt x="0" y="80009"/>
                  </a:lnTo>
                  <a:lnTo>
                    <a:pt x="25400" y="80009"/>
                  </a:lnTo>
                  <a:lnTo>
                    <a:pt x="25400" y="71120"/>
                  </a:lnTo>
                  <a:close/>
                </a:path>
                <a:path w="25400" h="1107439">
                  <a:moveTo>
                    <a:pt x="25400" y="80010"/>
                  </a:moveTo>
                  <a:lnTo>
                    <a:pt x="0" y="80010"/>
                  </a:lnTo>
                  <a:lnTo>
                    <a:pt x="0" y="86359"/>
                  </a:lnTo>
                  <a:lnTo>
                    <a:pt x="25400" y="86359"/>
                  </a:lnTo>
                  <a:lnTo>
                    <a:pt x="25400" y="80010"/>
                  </a:lnTo>
                  <a:close/>
                </a:path>
                <a:path w="25400" h="1107439">
                  <a:moveTo>
                    <a:pt x="25400" y="86360"/>
                  </a:moveTo>
                  <a:lnTo>
                    <a:pt x="0" y="86360"/>
                  </a:lnTo>
                  <a:lnTo>
                    <a:pt x="0" y="92709"/>
                  </a:lnTo>
                  <a:lnTo>
                    <a:pt x="25400" y="92709"/>
                  </a:lnTo>
                  <a:lnTo>
                    <a:pt x="25400" y="86360"/>
                  </a:lnTo>
                  <a:close/>
                </a:path>
                <a:path w="25400" h="1107439">
                  <a:moveTo>
                    <a:pt x="25400" y="92710"/>
                  </a:moveTo>
                  <a:lnTo>
                    <a:pt x="0" y="92710"/>
                  </a:lnTo>
                  <a:lnTo>
                    <a:pt x="0" y="99059"/>
                  </a:lnTo>
                  <a:lnTo>
                    <a:pt x="25400" y="99059"/>
                  </a:lnTo>
                  <a:lnTo>
                    <a:pt x="25400" y="92710"/>
                  </a:lnTo>
                  <a:close/>
                </a:path>
                <a:path w="25400" h="1107439">
                  <a:moveTo>
                    <a:pt x="25400" y="99060"/>
                  </a:moveTo>
                  <a:lnTo>
                    <a:pt x="0" y="99060"/>
                  </a:lnTo>
                  <a:lnTo>
                    <a:pt x="0" y="105409"/>
                  </a:lnTo>
                  <a:lnTo>
                    <a:pt x="25400" y="105409"/>
                  </a:lnTo>
                  <a:lnTo>
                    <a:pt x="25400" y="99060"/>
                  </a:lnTo>
                  <a:close/>
                </a:path>
                <a:path w="25400" h="1107439">
                  <a:moveTo>
                    <a:pt x="25400" y="105410"/>
                  </a:moveTo>
                  <a:lnTo>
                    <a:pt x="0" y="105410"/>
                  </a:lnTo>
                  <a:lnTo>
                    <a:pt x="0" y="111759"/>
                  </a:lnTo>
                  <a:lnTo>
                    <a:pt x="25400" y="111759"/>
                  </a:lnTo>
                  <a:lnTo>
                    <a:pt x="25400" y="105410"/>
                  </a:lnTo>
                  <a:close/>
                </a:path>
                <a:path w="25400" h="1107439">
                  <a:moveTo>
                    <a:pt x="25400" y="111760"/>
                  </a:moveTo>
                  <a:lnTo>
                    <a:pt x="0" y="111760"/>
                  </a:lnTo>
                  <a:lnTo>
                    <a:pt x="0" y="118109"/>
                  </a:lnTo>
                  <a:lnTo>
                    <a:pt x="25400" y="118109"/>
                  </a:lnTo>
                  <a:lnTo>
                    <a:pt x="25400" y="111760"/>
                  </a:lnTo>
                  <a:close/>
                </a:path>
                <a:path w="25400" h="1107439">
                  <a:moveTo>
                    <a:pt x="25400" y="118110"/>
                  </a:moveTo>
                  <a:lnTo>
                    <a:pt x="0" y="118110"/>
                  </a:lnTo>
                  <a:lnTo>
                    <a:pt x="0" y="124459"/>
                  </a:lnTo>
                  <a:lnTo>
                    <a:pt x="25400" y="124459"/>
                  </a:lnTo>
                  <a:lnTo>
                    <a:pt x="25400" y="118110"/>
                  </a:lnTo>
                  <a:close/>
                </a:path>
                <a:path w="25400" h="1107439">
                  <a:moveTo>
                    <a:pt x="25400" y="124460"/>
                  </a:moveTo>
                  <a:lnTo>
                    <a:pt x="0" y="124460"/>
                  </a:lnTo>
                  <a:lnTo>
                    <a:pt x="0" y="137159"/>
                  </a:lnTo>
                  <a:lnTo>
                    <a:pt x="25400" y="137159"/>
                  </a:lnTo>
                  <a:lnTo>
                    <a:pt x="25400" y="124460"/>
                  </a:lnTo>
                  <a:close/>
                </a:path>
                <a:path w="25400" h="1107439">
                  <a:moveTo>
                    <a:pt x="25400" y="137160"/>
                  </a:moveTo>
                  <a:lnTo>
                    <a:pt x="0" y="137160"/>
                  </a:lnTo>
                  <a:lnTo>
                    <a:pt x="0" y="162559"/>
                  </a:lnTo>
                  <a:lnTo>
                    <a:pt x="25400" y="162559"/>
                  </a:lnTo>
                  <a:lnTo>
                    <a:pt x="25400" y="137160"/>
                  </a:lnTo>
                  <a:close/>
                </a:path>
                <a:path w="25400" h="1107439">
                  <a:moveTo>
                    <a:pt x="25400" y="162560"/>
                  </a:moveTo>
                  <a:lnTo>
                    <a:pt x="0" y="162560"/>
                  </a:lnTo>
                  <a:lnTo>
                    <a:pt x="0" y="175259"/>
                  </a:lnTo>
                  <a:lnTo>
                    <a:pt x="25400" y="175259"/>
                  </a:lnTo>
                  <a:lnTo>
                    <a:pt x="25400" y="162560"/>
                  </a:lnTo>
                  <a:close/>
                </a:path>
                <a:path w="25400" h="1107439">
                  <a:moveTo>
                    <a:pt x="25400" y="175260"/>
                  </a:moveTo>
                  <a:lnTo>
                    <a:pt x="0" y="175260"/>
                  </a:lnTo>
                  <a:lnTo>
                    <a:pt x="0" y="181609"/>
                  </a:lnTo>
                  <a:lnTo>
                    <a:pt x="25400" y="181609"/>
                  </a:lnTo>
                  <a:lnTo>
                    <a:pt x="25400" y="175260"/>
                  </a:lnTo>
                  <a:close/>
                </a:path>
                <a:path w="25400" h="1107439">
                  <a:moveTo>
                    <a:pt x="25400" y="181610"/>
                  </a:moveTo>
                  <a:lnTo>
                    <a:pt x="0" y="181610"/>
                  </a:lnTo>
                  <a:lnTo>
                    <a:pt x="0" y="187959"/>
                  </a:lnTo>
                  <a:lnTo>
                    <a:pt x="25400" y="187959"/>
                  </a:lnTo>
                  <a:lnTo>
                    <a:pt x="25400" y="181610"/>
                  </a:lnTo>
                  <a:close/>
                </a:path>
                <a:path w="25400" h="1107439">
                  <a:moveTo>
                    <a:pt x="25400" y="187960"/>
                  </a:moveTo>
                  <a:lnTo>
                    <a:pt x="0" y="187960"/>
                  </a:lnTo>
                  <a:lnTo>
                    <a:pt x="0" y="194309"/>
                  </a:lnTo>
                  <a:lnTo>
                    <a:pt x="25400" y="194309"/>
                  </a:lnTo>
                  <a:lnTo>
                    <a:pt x="25400" y="187960"/>
                  </a:lnTo>
                  <a:close/>
                </a:path>
                <a:path w="25400" h="1107439">
                  <a:moveTo>
                    <a:pt x="25400" y="194310"/>
                  </a:moveTo>
                  <a:lnTo>
                    <a:pt x="0" y="194310"/>
                  </a:lnTo>
                  <a:lnTo>
                    <a:pt x="0" y="200659"/>
                  </a:lnTo>
                  <a:lnTo>
                    <a:pt x="25400" y="200659"/>
                  </a:lnTo>
                  <a:lnTo>
                    <a:pt x="25400" y="194310"/>
                  </a:lnTo>
                  <a:close/>
                </a:path>
                <a:path w="25400" h="1107439">
                  <a:moveTo>
                    <a:pt x="25400" y="200660"/>
                  </a:moveTo>
                  <a:lnTo>
                    <a:pt x="0" y="200660"/>
                  </a:lnTo>
                  <a:lnTo>
                    <a:pt x="0" y="207009"/>
                  </a:lnTo>
                  <a:lnTo>
                    <a:pt x="25400" y="207009"/>
                  </a:lnTo>
                  <a:lnTo>
                    <a:pt x="25400" y="200660"/>
                  </a:lnTo>
                  <a:close/>
                </a:path>
                <a:path w="25400" h="1107439">
                  <a:moveTo>
                    <a:pt x="25400" y="208280"/>
                  </a:moveTo>
                  <a:lnTo>
                    <a:pt x="0" y="208280"/>
                  </a:lnTo>
                  <a:lnTo>
                    <a:pt x="0" y="213359"/>
                  </a:lnTo>
                  <a:lnTo>
                    <a:pt x="25400" y="213359"/>
                  </a:lnTo>
                  <a:lnTo>
                    <a:pt x="25400" y="208280"/>
                  </a:lnTo>
                  <a:close/>
                </a:path>
                <a:path w="25400" h="1107439">
                  <a:moveTo>
                    <a:pt x="25400" y="207010"/>
                  </a:moveTo>
                  <a:lnTo>
                    <a:pt x="0" y="207010"/>
                  </a:lnTo>
                  <a:lnTo>
                    <a:pt x="0" y="208280"/>
                  </a:lnTo>
                  <a:lnTo>
                    <a:pt x="25400" y="208280"/>
                  </a:lnTo>
                  <a:lnTo>
                    <a:pt x="25400" y="207010"/>
                  </a:lnTo>
                  <a:close/>
                </a:path>
                <a:path w="25400" h="1107439">
                  <a:moveTo>
                    <a:pt x="25400" y="213360"/>
                  </a:moveTo>
                  <a:lnTo>
                    <a:pt x="0" y="213360"/>
                  </a:lnTo>
                  <a:lnTo>
                    <a:pt x="0" y="219709"/>
                  </a:lnTo>
                  <a:lnTo>
                    <a:pt x="25400" y="219709"/>
                  </a:lnTo>
                  <a:lnTo>
                    <a:pt x="25400" y="213360"/>
                  </a:lnTo>
                  <a:close/>
                </a:path>
                <a:path w="25400" h="1107439">
                  <a:moveTo>
                    <a:pt x="25400" y="219710"/>
                  </a:moveTo>
                  <a:lnTo>
                    <a:pt x="0" y="219710"/>
                  </a:lnTo>
                  <a:lnTo>
                    <a:pt x="0" y="226059"/>
                  </a:lnTo>
                  <a:lnTo>
                    <a:pt x="25400" y="226059"/>
                  </a:lnTo>
                  <a:lnTo>
                    <a:pt x="25400" y="219710"/>
                  </a:lnTo>
                  <a:close/>
                </a:path>
                <a:path w="25400" h="1107439">
                  <a:moveTo>
                    <a:pt x="25400" y="226060"/>
                  </a:moveTo>
                  <a:lnTo>
                    <a:pt x="0" y="226060"/>
                  </a:lnTo>
                  <a:lnTo>
                    <a:pt x="0" y="232409"/>
                  </a:lnTo>
                  <a:lnTo>
                    <a:pt x="25400" y="232409"/>
                  </a:lnTo>
                  <a:lnTo>
                    <a:pt x="25400" y="226060"/>
                  </a:lnTo>
                  <a:close/>
                </a:path>
                <a:path w="25400" h="1107439">
                  <a:moveTo>
                    <a:pt x="25400" y="232410"/>
                  </a:moveTo>
                  <a:lnTo>
                    <a:pt x="0" y="232410"/>
                  </a:lnTo>
                  <a:lnTo>
                    <a:pt x="0" y="238759"/>
                  </a:lnTo>
                  <a:lnTo>
                    <a:pt x="25400" y="238759"/>
                  </a:lnTo>
                  <a:lnTo>
                    <a:pt x="25400" y="232410"/>
                  </a:lnTo>
                  <a:close/>
                </a:path>
                <a:path w="25400" h="1107439">
                  <a:moveTo>
                    <a:pt x="25400" y="238760"/>
                  </a:moveTo>
                  <a:lnTo>
                    <a:pt x="0" y="238760"/>
                  </a:lnTo>
                  <a:lnTo>
                    <a:pt x="0" y="245109"/>
                  </a:lnTo>
                  <a:lnTo>
                    <a:pt x="25400" y="245109"/>
                  </a:lnTo>
                  <a:lnTo>
                    <a:pt x="25400" y="238760"/>
                  </a:lnTo>
                  <a:close/>
                </a:path>
                <a:path w="25400" h="1107439">
                  <a:moveTo>
                    <a:pt x="25400" y="245110"/>
                  </a:moveTo>
                  <a:lnTo>
                    <a:pt x="0" y="245110"/>
                  </a:lnTo>
                  <a:lnTo>
                    <a:pt x="0" y="270509"/>
                  </a:lnTo>
                  <a:lnTo>
                    <a:pt x="25400" y="270509"/>
                  </a:lnTo>
                  <a:lnTo>
                    <a:pt x="25400" y="245110"/>
                  </a:lnTo>
                  <a:close/>
                </a:path>
                <a:path w="25400" h="1107439">
                  <a:moveTo>
                    <a:pt x="25400" y="270510"/>
                  </a:moveTo>
                  <a:lnTo>
                    <a:pt x="0" y="270510"/>
                  </a:lnTo>
                  <a:lnTo>
                    <a:pt x="0" y="276859"/>
                  </a:lnTo>
                  <a:lnTo>
                    <a:pt x="25400" y="276859"/>
                  </a:lnTo>
                  <a:lnTo>
                    <a:pt x="25400" y="270510"/>
                  </a:lnTo>
                  <a:close/>
                </a:path>
                <a:path w="25400" h="1107439">
                  <a:moveTo>
                    <a:pt x="25400" y="276860"/>
                  </a:moveTo>
                  <a:lnTo>
                    <a:pt x="0" y="276860"/>
                  </a:lnTo>
                  <a:lnTo>
                    <a:pt x="0" y="283209"/>
                  </a:lnTo>
                  <a:lnTo>
                    <a:pt x="25400" y="283209"/>
                  </a:lnTo>
                  <a:lnTo>
                    <a:pt x="25400" y="276860"/>
                  </a:lnTo>
                  <a:close/>
                </a:path>
                <a:path w="25400" h="1107439">
                  <a:moveTo>
                    <a:pt x="25400" y="283210"/>
                  </a:moveTo>
                  <a:lnTo>
                    <a:pt x="0" y="283210"/>
                  </a:lnTo>
                  <a:lnTo>
                    <a:pt x="0" y="289559"/>
                  </a:lnTo>
                  <a:lnTo>
                    <a:pt x="25400" y="289559"/>
                  </a:lnTo>
                  <a:lnTo>
                    <a:pt x="25400" y="283210"/>
                  </a:lnTo>
                  <a:close/>
                </a:path>
                <a:path w="25400" h="1107439">
                  <a:moveTo>
                    <a:pt x="25400" y="289560"/>
                  </a:moveTo>
                  <a:lnTo>
                    <a:pt x="0" y="289560"/>
                  </a:lnTo>
                  <a:lnTo>
                    <a:pt x="0" y="293369"/>
                  </a:lnTo>
                  <a:lnTo>
                    <a:pt x="25400" y="293369"/>
                  </a:lnTo>
                  <a:lnTo>
                    <a:pt x="25400" y="289560"/>
                  </a:lnTo>
                  <a:close/>
                </a:path>
                <a:path w="25400" h="1107439">
                  <a:moveTo>
                    <a:pt x="25400" y="293370"/>
                  </a:moveTo>
                  <a:lnTo>
                    <a:pt x="0" y="293370"/>
                  </a:lnTo>
                  <a:lnTo>
                    <a:pt x="0" y="295909"/>
                  </a:lnTo>
                  <a:lnTo>
                    <a:pt x="25400" y="295909"/>
                  </a:lnTo>
                  <a:lnTo>
                    <a:pt x="25400" y="293370"/>
                  </a:lnTo>
                  <a:close/>
                </a:path>
                <a:path w="25400" h="1107439">
                  <a:moveTo>
                    <a:pt x="25400" y="295910"/>
                  </a:moveTo>
                  <a:lnTo>
                    <a:pt x="0" y="295910"/>
                  </a:lnTo>
                  <a:lnTo>
                    <a:pt x="0" y="308609"/>
                  </a:lnTo>
                  <a:lnTo>
                    <a:pt x="25400" y="308609"/>
                  </a:lnTo>
                  <a:lnTo>
                    <a:pt x="25400" y="295910"/>
                  </a:lnTo>
                  <a:close/>
                </a:path>
                <a:path w="25400" h="1107439">
                  <a:moveTo>
                    <a:pt x="25400" y="308610"/>
                  </a:moveTo>
                  <a:lnTo>
                    <a:pt x="0" y="308610"/>
                  </a:lnTo>
                  <a:lnTo>
                    <a:pt x="0" y="314959"/>
                  </a:lnTo>
                  <a:lnTo>
                    <a:pt x="25400" y="314959"/>
                  </a:lnTo>
                  <a:lnTo>
                    <a:pt x="25400" y="308610"/>
                  </a:lnTo>
                  <a:close/>
                </a:path>
                <a:path w="25400" h="1107439">
                  <a:moveTo>
                    <a:pt x="25400" y="314960"/>
                  </a:moveTo>
                  <a:lnTo>
                    <a:pt x="0" y="314960"/>
                  </a:lnTo>
                  <a:lnTo>
                    <a:pt x="0" y="325119"/>
                  </a:lnTo>
                  <a:lnTo>
                    <a:pt x="25400" y="325119"/>
                  </a:lnTo>
                  <a:lnTo>
                    <a:pt x="25400" y="314960"/>
                  </a:lnTo>
                  <a:close/>
                </a:path>
                <a:path w="25400" h="1107439">
                  <a:moveTo>
                    <a:pt x="25400" y="325120"/>
                  </a:moveTo>
                  <a:lnTo>
                    <a:pt x="0" y="325120"/>
                  </a:lnTo>
                  <a:lnTo>
                    <a:pt x="0" y="331469"/>
                  </a:lnTo>
                  <a:lnTo>
                    <a:pt x="25400" y="331469"/>
                  </a:lnTo>
                  <a:lnTo>
                    <a:pt x="25400" y="325120"/>
                  </a:lnTo>
                  <a:close/>
                </a:path>
                <a:path w="25400" h="1107439">
                  <a:moveTo>
                    <a:pt x="25400" y="331470"/>
                  </a:moveTo>
                  <a:lnTo>
                    <a:pt x="0" y="331470"/>
                  </a:lnTo>
                  <a:lnTo>
                    <a:pt x="0" y="340359"/>
                  </a:lnTo>
                  <a:lnTo>
                    <a:pt x="25400" y="340359"/>
                  </a:lnTo>
                  <a:lnTo>
                    <a:pt x="25400" y="331470"/>
                  </a:lnTo>
                  <a:close/>
                </a:path>
                <a:path w="25400" h="1107439">
                  <a:moveTo>
                    <a:pt x="25400" y="340360"/>
                  </a:moveTo>
                  <a:lnTo>
                    <a:pt x="0" y="340360"/>
                  </a:lnTo>
                  <a:lnTo>
                    <a:pt x="0" y="345439"/>
                  </a:lnTo>
                  <a:lnTo>
                    <a:pt x="25400" y="345439"/>
                  </a:lnTo>
                  <a:lnTo>
                    <a:pt x="25400" y="340360"/>
                  </a:lnTo>
                  <a:close/>
                </a:path>
                <a:path w="25400" h="1107439">
                  <a:moveTo>
                    <a:pt x="25400" y="345440"/>
                  </a:moveTo>
                  <a:lnTo>
                    <a:pt x="0" y="345440"/>
                  </a:lnTo>
                  <a:lnTo>
                    <a:pt x="0" y="346709"/>
                  </a:lnTo>
                  <a:lnTo>
                    <a:pt x="25400" y="346709"/>
                  </a:lnTo>
                  <a:lnTo>
                    <a:pt x="25400" y="345440"/>
                  </a:lnTo>
                  <a:close/>
                </a:path>
                <a:path w="25400" h="1107439">
                  <a:moveTo>
                    <a:pt x="25400" y="346710"/>
                  </a:moveTo>
                  <a:lnTo>
                    <a:pt x="0" y="346710"/>
                  </a:lnTo>
                  <a:lnTo>
                    <a:pt x="0" y="353059"/>
                  </a:lnTo>
                  <a:lnTo>
                    <a:pt x="25400" y="353059"/>
                  </a:lnTo>
                  <a:lnTo>
                    <a:pt x="25400" y="346710"/>
                  </a:lnTo>
                  <a:close/>
                </a:path>
                <a:path w="25400" h="1107439">
                  <a:moveTo>
                    <a:pt x="25400" y="353060"/>
                  </a:moveTo>
                  <a:lnTo>
                    <a:pt x="0" y="353060"/>
                  </a:lnTo>
                  <a:lnTo>
                    <a:pt x="0" y="363219"/>
                  </a:lnTo>
                  <a:lnTo>
                    <a:pt x="25400" y="363219"/>
                  </a:lnTo>
                  <a:lnTo>
                    <a:pt x="25400" y="353060"/>
                  </a:lnTo>
                  <a:close/>
                </a:path>
                <a:path w="25400" h="1107439">
                  <a:moveTo>
                    <a:pt x="25400" y="363220"/>
                  </a:moveTo>
                  <a:lnTo>
                    <a:pt x="0" y="363220"/>
                  </a:lnTo>
                  <a:lnTo>
                    <a:pt x="0" y="372109"/>
                  </a:lnTo>
                  <a:lnTo>
                    <a:pt x="25400" y="372109"/>
                  </a:lnTo>
                  <a:lnTo>
                    <a:pt x="25400" y="363220"/>
                  </a:lnTo>
                  <a:close/>
                </a:path>
                <a:path w="25400" h="1107439">
                  <a:moveTo>
                    <a:pt x="25400" y="372110"/>
                  </a:moveTo>
                  <a:lnTo>
                    <a:pt x="0" y="372110"/>
                  </a:lnTo>
                  <a:lnTo>
                    <a:pt x="0" y="410209"/>
                  </a:lnTo>
                  <a:lnTo>
                    <a:pt x="25400" y="410209"/>
                  </a:lnTo>
                  <a:lnTo>
                    <a:pt x="25400" y="372110"/>
                  </a:lnTo>
                  <a:close/>
                </a:path>
                <a:path w="25400" h="1107439">
                  <a:moveTo>
                    <a:pt x="25400" y="410210"/>
                  </a:moveTo>
                  <a:lnTo>
                    <a:pt x="0" y="410210"/>
                  </a:lnTo>
                  <a:lnTo>
                    <a:pt x="0" y="414019"/>
                  </a:lnTo>
                  <a:lnTo>
                    <a:pt x="25400" y="414019"/>
                  </a:lnTo>
                  <a:lnTo>
                    <a:pt x="25400" y="410210"/>
                  </a:lnTo>
                  <a:close/>
                </a:path>
                <a:path w="25400" h="1107439">
                  <a:moveTo>
                    <a:pt x="25400" y="414020"/>
                  </a:moveTo>
                  <a:lnTo>
                    <a:pt x="0" y="414020"/>
                  </a:lnTo>
                  <a:lnTo>
                    <a:pt x="0" y="416559"/>
                  </a:lnTo>
                  <a:lnTo>
                    <a:pt x="25400" y="416559"/>
                  </a:lnTo>
                  <a:lnTo>
                    <a:pt x="25400" y="414020"/>
                  </a:lnTo>
                  <a:close/>
                </a:path>
                <a:path w="25400" h="1107439">
                  <a:moveTo>
                    <a:pt x="25400" y="416560"/>
                  </a:moveTo>
                  <a:lnTo>
                    <a:pt x="0" y="416560"/>
                  </a:lnTo>
                  <a:lnTo>
                    <a:pt x="0" y="422909"/>
                  </a:lnTo>
                  <a:lnTo>
                    <a:pt x="25400" y="422909"/>
                  </a:lnTo>
                  <a:lnTo>
                    <a:pt x="25400" y="416560"/>
                  </a:lnTo>
                  <a:close/>
                </a:path>
                <a:path w="25400" h="1107439">
                  <a:moveTo>
                    <a:pt x="25400" y="422910"/>
                  </a:moveTo>
                  <a:lnTo>
                    <a:pt x="0" y="422910"/>
                  </a:lnTo>
                  <a:lnTo>
                    <a:pt x="0" y="426719"/>
                  </a:lnTo>
                  <a:lnTo>
                    <a:pt x="25400" y="426719"/>
                  </a:lnTo>
                  <a:lnTo>
                    <a:pt x="25400" y="422910"/>
                  </a:lnTo>
                  <a:close/>
                </a:path>
                <a:path w="25400" h="1107439">
                  <a:moveTo>
                    <a:pt x="25400" y="426720"/>
                  </a:moveTo>
                  <a:lnTo>
                    <a:pt x="0" y="426720"/>
                  </a:lnTo>
                  <a:lnTo>
                    <a:pt x="0" y="464819"/>
                  </a:lnTo>
                  <a:lnTo>
                    <a:pt x="25400" y="464819"/>
                  </a:lnTo>
                  <a:lnTo>
                    <a:pt x="25400" y="426720"/>
                  </a:lnTo>
                  <a:close/>
                </a:path>
                <a:path w="25400" h="1107439">
                  <a:moveTo>
                    <a:pt x="25400" y="464820"/>
                  </a:moveTo>
                  <a:lnTo>
                    <a:pt x="0" y="464820"/>
                  </a:lnTo>
                  <a:lnTo>
                    <a:pt x="0" y="473709"/>
                  </a:lnTo>
                  <a:lnTo>
                    <a:pt x="25400" y="473709"/>
                  </a:lnTo>
                  <a:lnTo>
                    <a:pt x="25400" y="464820"/>
                  </a:lnTo>
                  <a:close/>
                </a:path>
                <a:path w="25400" h="1107439">
                  <a:moveTo>
                    <a:pt x="25400" y="473710"/>
                  </a:moveTo>
                  <a:lnTo>
                    <a:pt x="0" y="473710"/>
                  </a:lnTo>
                  <a:lnTo>
                    <a:pt x="0" y="480059"/>
                  </a:lnTo>
                  <a:lnTo>
                    <a:pt x="25400" y="480059"/>
                  </a:lnTo>
                  <a:lnTo>
                    <a:pt x="25400" y="473710"/>
                  </a:lnTo>
                  <a:close/>
                </a:path>
                <a:path w="25400" h="1107439">
                  <a:moveTo>
                    <a:pt x="25400" y="480060"/>
                  </a:moveTo>
                  <a:lnTo>
                    <a:pt x="0" y="480060"/>
                  </a:lnTo>
                  <a:lnTo>
                    <a:pt x="0" y="486409"/>
                  </a:lnTo>
                  <a:lnTo>
                    <a:pt x="25400" y="486409"/>
                  </a:lnTo>
                  <a:lnTo>
                    <a:pt x="25400" y="480060"/>
                  </a:lnTo>
                  <a:close/>
                </a:path>
                <a:path w="25400" h="1107439">
                  <a:moveTo>
                    <a:pt x="25400" y="486410"/>
                  </a:moveTo>
                  <a:lnTo>
                    <a:pt x="0" y="486410"/>
                  </a:lnTo>
                  <a:lnTo>
                    <a:pt x="0" y="490219"/>
                  </a:lnTo>
                  <a:lnTo>
                    <a:pt x="25400" y="490219"/>
                  </a:lnTo>
                  <a:lnTo>
                    <a:pt x="25400" y="486410"/>
                  </a:lnTo>
                  <a:close/>
                </a:path>
                <a:path w="25400" h="1107439">
                  <a:moveTo>
                    <a:pt x="25400" y="490220"/>
                  </a:moveTo>
                  <a:lnTo>
                    <a:pt x="0" y="490220"/>
                  </a:lnTo>
                  <a:lnTo>
                    <a:pt x="0" y="496569"/>
                  </a:lnTo>
                  <a:lnTo>
                    <a:pt x="25400" y="496569"/>
                  </a:lnTo>
                  <a:lnTo>
                    <a:pt x="25400" y="490220"/>
                  </a:lnTo>
                  <a:close/>
                </a:path>
                <a:path w="25400" h="1107439">
                  <a:moveTo>
                    <a:pt x="25400" y="496570"/>
                  </a:moveTo>
                  <a:lnTo>
                    <a:pt x="0" y="496570"/>
                  </a:lnTo>
                  <a:lnTo>
                    <a:pt x="0" y="499109"/>
                  </a:lnTo>
                  <a:lnTo>
                    <a:pt x="25400" y="499109"/>
                  </a:lnTo>
                  <a:lnTo>
                    <a:pt x="25400" y="496570"/>
                  </a:lnTo>
                  <a:close/>
                </a:path>
                <a:path w="25400" h="1107439">
                  <a:moveTo>
                    <a:pt x="25400" y="499110"/>
                  </a:moveTo>
                  <a:lnTo>
                    <a:pt x="0" y="499110"/>
                  </a:lnTo>
                  <a:lnTo>
                    <a:pt x="0" y="502919"/>
                  </a:lnTo>
                  <a:lnTo>
                    <a:pt x="25400" y="502919"/>
                  </a:lnTo>
                  <a:lnTo>
                    <a:pt x="25400" y="499110"/>
                  </a:lnTo>
                  <a:close/>
                </a:path>
                <a:path w="25400" h="1107439">
                  <a:moveTo>
                    <a:pt x="25400" y="502920"/>
                  </a:moveTo>
                  <a:lnTo>
                    <a:pt x="0" y="502920"/>
                  </a:lnTo>
                  <a:lnTo>
                    <a:pt x="0" y="505459"/>
                  </a:lnTo>
                  <a:lnTo>
                    <a:pt x="25400" y="505459"/>
                  </a:lnTo>
                  <a:lnTo>
                    <a:pt x="25400" y="502920"/>
                  </a:lnTo>
                  <a:close/>
                </a:path>
                <a:path w="25400" h="1107439">
                  <a:moveTo>
                    <a:pt x="25400" y="505460"/>
                  </a:moveTo>
                  <a:lnTo>
                    <a:pt x="0" y="505460"/>
                  </a:lnTo>
                  <a:lnTo>
                    <a:pt x="0" y="511809"/>
                  </a:lnTo>
                  <a:lnTo>
                    <a:pt x="25400" y="511809"/>
                  </a:lnTo>
                  <a:lnTo>
                    <a:pt x="25400" y="505460"/>
                  </a:lnTo>
                  <a:close/>
                </a:path>
                <a:path w="25400" h="1107439">
                  <a:moveTo>
                    <a:pt x="25400" y="511810"/>
                  </a:moveTo>
                  <a:lnTo>
                    <a:pt x="0" y="511810"/>
                  </a:lnTo>
                  <a:lnTo>
                    <a:pt x="0" y="537210"/>
                  </a:lnTo>
                  <a:lnTo>
                    <a:pt x="25400" y="537210"/>
                  </a:lnTo>
                  <a:lnTo>
                    <a:pt x="25400" y="511810"/>
                  </a:lnTo>
                  <a:close/>
                </a:path>
                <a:path w="25400" h="1107439">
                  <a:moveTo>
                    <a:pt x="25400" y="537210"/>
                  </a:moveTo>
                  <a:lnTo>
                    <a:pt x="0" y="537210"/>
                  </a:lnTo>
                  <a:lnTo>
                    <a:pt x="0" y="543560"/>
                  </a:lnTo>
                  <a:lnTo>
                    <a:pt x="25400" y="543560"/>
                  </a:lnTo>
                  <a:lnTo>
                    <a:pt x="25400" y="537210"/>
                  </a:lnTo>
                  <a:close/>
                </a:path>
                <a:path w="25400" h="1107439">
                  <a:moveTo>
                    <a:pt x="25400" y="543560"/>
                  </a:moveTo>
                  <a:lnTo>
                    <a:pt x="0" y="543560"/>
                  </a:lnTo>
                  <a:lnTo>
                    <a:pt x="0" y="556260"/>
                  </a:lnTo>
                  <a:lnTo>
                    <a:pt x="25400" y="556260"/>
                  </a:lnTo>
                  <a:lnTo>
                    <a:pt x="25400" y="543560"/>
                  </a:lnTo>
                  <a:close/>
                </a:path>
                <a:path w="25400" h="1107439">
                  <a:moveTo>
                    <a:pt x="25400" y="556260"/>
                  </a:moveTo>
                  <a:lnTo>
                    <a:pt x="0" y="556260"/>
                  </a:lnTo>
                  <a:lnTo>
                    <a:pt x="0" y="572769"/>
                  </a:lnTo>
                  <a:lnTo>
                    <a:pt x="25400" y="572769"/>
                  </a:lnTo>
                  <a:lnTo>
                    <a:pt x="25400" y="556260"/>
                  </a:lnTo>
                  <a:close/>
                </a:path>
                <a:path w="25400" h="1107439">
                  <a:moveTo>
                    <a:pt x="25400" y="572770"/>
                  </a:moveTo>
                  <a:lnTo>
                    <a:pt x="0" y="572770"/>
                  </a:lnTo>
                  <a:lnTo>
                    <a:pt x="0" y="575310"/>
                  </a:lnTo>
                  <a:lnTo>
                    <a:pt x="25400" y="575310"/>
                  </a:lnTo>
                  <a:lnTo>
                    <a:pt x="25400" y="572770"/>
                  </a:lnTo>
                  <a:close/>
                </a:path>
                <a:path w="25400" h="1107439">
                  <a:moveTo>
                    <a:pt x="25400" y="575310"/>
                  </a:moveTo>
                  <a:lnTo>
                    <a:pt x="0" y="575310"/>
                  </a:lnTo>
                  <a:lnTo>
                    <a:pt x="0" y="579119"/>
                  </a:lnTo>
                  <a:lnTo>
                    <a:pt x="25400" y="579119"/>
                  </a:lnTo>
                  <a:lnTo>
                    <a:pt x="25400" y="575310"/>
                  </a:lnTo>
                  <a:close/>
                </a:path>
                <a:path w="25400" h="1107439">
                  <a:moveTo>
                    <a:pt x="25400" y="579120"/>
                  </a:moveTo>
                  <a:lnTo>
                    <a:pt x="0" y="579120"/>
                  </a:lnTo>
                  <a:lnTo>
                    <a:pt x="0" y="581659"/>
                  </a:lnTo>
                  <a:lnTo>
                    <a:pt x="25400" y="581659"/>
                  </a:lnTo>
                  <a:lnTo>
                    <a:pt x="25400" y="579120"/>
                  </a:lnTo>
                  <a:close/>
                </a:path>
                <a:path w="25400" h="1107439">
                  <a:moveTo>
                    <a:pt x="25400" y="581660"/>
                  </a:moveTo>
                  <a:lnTo>
                    <a:pt x="0" y="581660"/>
                  </a:lnTo>
                  <a:lnTo>
                    <a:pt x="0" y="585469"/>
                  </a:lnTo>
                  <a:lnTo>
                    <a:pt x="25400" y="585469"/>
                  </a:lnTo>
                  <a:lnTo>
                    <a:pt x="25400" y="581660"/>
                  </a:lnTo>
                  <a:close/>
                </a:path>
                <a:path w="25400" h="1107439">
                  <a:moveTo>
                    <a:pt x="25400" y="585470"/>
                  </a:moveTo>
                  <a:lnTo>
                    <a:pt x="0" y="585470"/>
                  </a:lnTo>
                  <a:lnTo>
                    <a:pt x="0" y="591819"/>
                  </a:lnTo>
                  <a:lnTo>
                    <a:pt x="25400" y="591819"/>
                  </a:lnTo>
                  <a:lnTo>
                    <a:pt x="25400" y="585470"/>
                  </a:lnTo>
                  <a:close/>
                </a:path>
                <a:path w="25400" h="1107439">
                  <a:moveTo>
                    <a:pt x="25400" y="591820"/>
                  </a:moveTo>
                  <a:lnTo>
                    <a:pt x="0" y="591820"/>
                  </a:lnTo>
                  <a:lnTo>
                    <a:pt x="0" y="600710"/>
                  </a:lnTo>
                  <a:lnTo>
                    <a:pt x="25400" y="600710"/>
                  </a:lnTo>
                  <a:lnTo>
                    <a:pt x="25400" y="591820"/>
                  </a:lnTo>
                  <a:close/>
                </a:path>
                <a:path w="25400" h="1107439">
                  <a:moveTo>
                    <a:pt x="25400" y="600710"/>
                  </a:moveTo>
                  <a:lnTo>
                    <a:pt x="0" y="600710"/>
                  </a:lnTo>
                  <a:lnTo>
                    <a:pt x="0" y="613410"/>
                  </a:lnTo>
                  <a:lnTo>
                    <a:pt x="25400" y="613410"/>
                  </a:lnTo>
                  <a:lnTo>
                    <a:pt x="25400" y="600710"/>
                  </a:lnTo>
                  <a:close/>
                </a:path>
                <a:path w="25400" h="1107439">
                  <a:moveTo>
                    <a:pt x="25400" y="613410"/>
                  </a:moveTo>
                  <a:lnTo>
                    <a:pt x="0" y="613410"/>
                  </a:lnTo>
                  <a:lnTo>
                    <a:pt x="0" y="623569"/>
                  </a:lnTo>
                  <a:lnTo>
                    <a:pt x="25400" y="623569"/>
                  </a:lnTo>
                  <a:lnTo>
                    <a:pt x="25400" y="613410"/>
                  </a:lnTo>
                  <a:close/>
                </a:path>
                <a:path w="25400" h="1107439">
                  <a:moveTo>
                    <a:pt x="25400" y="623570"/>
                  </a:moveTo>
                  <a:lnTo>
                    <a:pt x="0" y="623570"/>
                  </a:lnTo>
                  <a:lnTo>
                    <a:pt x="0" y="626110"/>
                  </a:lnTo>
                  <a:lnTo>
                    <a:pt x="25400" y="626110"/>
                  </a:lnTo>
                  <a:lnTo>
                    <a:pt x="25400" y="623570"/>
                  </a:lnTo>
                  <a:close/>
                </a:path>
                <a:path w="25400" h="1107439">
                  <a:moveTo>
                    <a:pt x="25400" y="626110"/>
                  </a:moveTo>
                  <a:lnTo>
                    <a:pt x="0" y="626110"/>
                  </a:lnTo>
                  <a:lnTo>
                    <a:pt x="0" y="632460"/>
                  </a:lnTo>
                  <a:lnTo>
                    <a:pt x="25400" y="632460"/>
                  </a:lnTo>
                  <a:lnTo>
                    <a:pt x="25400" y="626110"/>
                  </a:lnTo>
                  <a:close/>
                </a:path>
                <a:path w="25400" h="1107439">
                  <a:moveTo>
                    <a:pt x="25400" y="632460"/>
                  </a:moveTo>
                  <a:lnTo>
                    <a:pt x="0" y="632460"/>
                  </a:lnTo>
                  <a:lnTo>
                    <a:pt x="0" y="636269"/>
                  </a:lnTo>
                  <a:lnTo>
                    <a:pt x="25400" y="636269"/>
                  </a:lnTo>
                  <a:lnTo>
                    <a:pt x="25400" y="632460"/>
                  </a:lnTo>
                  <a:close/>
                </a:path>
                <a:path w="25400" h="1107439">
                  <a:moveTo>
                    <a:pt x="25400" y="636270"/>
                  </a:moveTo>
                  <a:lnTo>
                    <a:pt x="0" y="636270"/>
                  </a:lnTo>
                  <a:lnTo>
                    <a:pt x="0" y="642619"/>
                  </a:lnTo>
                  <a:lnTo>
                    <a:pt x="25400" y="642619"/>
                  </a:lnTo>
                  <a:lnTo>
                    <a:pt x="25400" y="636270"/>
                  </a:lnTo>
                  <a:close/>
                </a:path>
                <a:path w="25400" h="1107439">
                  <a:moveTo>
                    <a:pt x="25400" y="642620"/>
                  </a:moveTo>
                  <a:lnTo>
                    <a:pt x="0" y="642620"/>
                  </a:lnTo>
                  <a:lnTo>
                    <a:pt x="0" y="645160"/>
                  </a:lnTo>
                  <a:lnTo>
                    <a:pt x="25400" y="645160"/>
                  </a:lnTo>
                  <a:lnTo>
                    <a:pt x="25400" y="642620"/>
                  </a:lnTo>
                  <a:close/>
                </a:path>
                <a:path w="25400" h="1107439">
                  <a:moveTo>
                    <a:pt x="25400" y="645160"/>
                  </a:moveTo>
                  <a:lnTo>
                    <a:pt x="0" y="645160"/>
                  </a:lnTo>
                  <a:lnTo>
                    <a:pt x="0" y="648969"/>
                  </a:lnTo>
                  <a:lnTo>
                    <a:pt x="25400" y="648969"/>
                  </a:lnTo>
                  <a:lnTo>
                    <a:pt x="25400" y="645160"/>
                  </a:lnTo>
                  <a:close/>
                </a:path>
                <a:path w="25400" h="1107439">
                  <a:moveTo>
                    <a:pt x="25400" y="648970"/>
                  </a:moveTo>
                  <a:lnTo>
                    <a:pt x="0" y="648970"/>
                  </a:lnTo>
                  <a:lnTo>
                    <a:pt x="0" y="651510"/>
                  </a:lnTo>
                  <a:lnTo>
                    <a:pt x="25400" y="651510"/>
                  </a:lnTo>
                  <a:lnTo>
                    <a:pt x="25400" y="648970"/>
                  </a:lnTo>
                  <a:close/>
                </a:path>
                <a:path w="25400" h="1107439">
                  <a:moveTo>
                    <a:pt x="25400" y="651510"/>
                  </a:moveTo>
                  <a:lnTo>
                    <a:pt x="0" y="651510"/>
                  </a:lnTo>
                  <a:lnTo>
                    <a:pt x="0" y="657860"/>
                  </a:lnTo>
                  <a:lnTo>
                    <a:pt x="25400" y="657860"/>
                  </a:lnTo>
                  <a:lnTo>
                    <a:pt x="25400" y="651510"/>
                  </a:lnTo>
                  <a:close/>
                </a:path>
                <a:path w="25400" h="1107439">
                  <a:moveTo>
                    <a:pt x="25400" y="657860"/>
                  </a:moveTo>
                  <a:lnTo>
                    <a:pt x="0" y="657860"/>
                  </a:lnTo>
                  <a:lnTo>
                    <a:pt x="0" y="676910"/>
                  </a:lnTo>
                  <a:lnTo>
                    <a:pt x="25400" y="676910"/>
                  </a:lnTo>
                  <a:lnTo>
                    <a:pt x="25400" y="657860"/>
                  </a:lnTo>
                  <a:close/>
                </a:path>
                <a:path w="25400" h="1107439">
                  <a:moveTo>
                    <a:pt x="25400" y="676910"/>
                  </a:moveTo>
                  <a:lnTo>
                    <a:pt x="0" y="676910"/>
                  </a:lnTo>
                  <a:lnTo>
                    <a:pt x="0" y="680719"/>
                  </a:lnTo>
                  <a:lnTo>
                    <a:pt x="25400" y="680719"/>
                  </a:lnTo>
                  <a:lnTo>
                    <a:pt x="25400" y="676910"/>
                  </a:lnTo>
                  <a:close/>
                </a:path>
                <a:path w="25400" h="1107439">
                  <a:moveTo>
                    <a:pt x="25400" y="680720"/>
                  </a:moveTo>
                  <a:lnTo>
                    <a:pt x="0" y="680720"/>
                  </a:lnTo>
                  <a:lnTo>
                    <a:pt x="0" y="693419"/>
                  </a:lnTo>
                  <a:lnTo>
                    <a:pt x="25400" y="693419"/>
                  </a:lnTo>
                  <a:lnTo>
                    <a:pt x="25400" y="680720"/>
                  </a:lnTo>
                  <a:close/>
                </a:path>
                <a:path w="25400" h="1107439">
                  <a:moveTo>
                    <a:pt x="25400" y="693420"/>
                  </a:moveTo>
                  <a:lnTo>
                    <a:pt x="0" y="693420"/>
                  </a:lnTo>
                  <a:lnTo>
                    <a:pt x="0" y="702310"/>
                  </a:lnTo>
                  <a:lnTo>
                    <a:pt x="25400" y="702310"/>
                  </a:lnTo>
                  <a:lnTo>
                    <a:pt x="25400" y="693420"/>
                  </a:lnTo>
                  <a:close/>
                </a:path>
                <a:path w="25400" h="1107439">
                  <a:moveTo>
                    <a:pt x="25400" y="702310"/>
                  </a:moveTo>
                  <a:lnTo>
                    <a:pt x="0" y="702310"/>
                  </a:lnTo>
                  <a:lnTo>
                    <a:pt x="0" y="706119"/>
                  </a:lnTo>
                  <a:lnTo>
                    <a:pt x="25400" y="706119"/>
                  </a:lnTo>
                  <a:lnTo>
                    <a:pt x="25400" y="702310"/>
                  </a:lnTo>
                  <a:close/>
                </a:path>
                <a:path w="25400" h="1107439">
                  <a:moveTo>
                    <a:pt x="25400" y="706120"/>
                  </a:moveTo>
                  <a:lnTo>
                    <a:pt x="0" y="706120"/>
                  </a:lnTo>
                  <a:lnTo>
                    <a:pt x="0" y="721360"/>
                  </a:lnTo>
                  <a:lnTo>
                    <a:pt x="25400" y="721360"/>
                  </a:lnTo>
                  <a:lnTo>
                    <a:pt x="25400" y="706120"/>
                  </a:lnTo>
                  <a:close/>
                </a:path>
                <a:path w="25400" h="1107439">
                  <a:moveTo>
                    <a:pt x="25400" y="721360"/>
                  </a:moveTo>
                  <a:lnTo>
                    <a:pt x="0" y="721360"/>
                  </a:lnTo>
                  <a:lnTo>
                    <a:pt x="0" y="727710"/>
                  </a:lnTo>
                  <a:lnTo>
                    <a:pt x="25400" y="727710"/>
                  </a:lnTo>
                  <a:lnTo>
                    <a:pt x="25400" y="721360"/>
                  </a:lnTo>
                  <a:close/>
                </a:path>
                <a:path w="25400" h="1107439">
                  <a:moveTo>
                    <a:pt x="25400" y="727710"/>
                  </a:moveTo>
                  <a:lnTo>
                    <a:pt x="0" y="727710"/>
                  </a:lnTo>
                  <a:lnTo>
                    <a:pt x="0" y="731519"/>
                  </a:lnTo>
                  <a:lnTo>
                    <a:pt x="25400" y="731519"/>
                  </a:lnTo>
                  <a:lnTo>
                    <a:pt x="25400" y="727710"/>
                  </a:lnTo>
                  <a:close/>
                </a:path>
                <a:path w="25400" h="1107439">
                  <a:moveTo>
                    <a:pt x="25400" y="731520"/>
                  </a:moveTo>
                  <a:lnTo>
                    <a:pt x="0" y="731520"/>
                  </a:lnTo>
                  <a:lnTo>
                    <a:pt x="0" y="734060"/>
                  </a:lnTo>
                  <a:lnTo>
                    <a:pt x="25400" y="734060"/>
                  </a:lnTo>
                  <a:lnTo>
                    <a:pt x="25400" y="731520"/>
                  </a:lnTo>
                  <a:close/>
                </a:path>
                <a:path w="25400" h="1107439">
                  <a:moveTo>
                    <a:pt x="25400" y="734060"/>
                  </a:moveTo>
                  <a:lnTo>
                    <a:pt x="0" y="734060"/>
                  </a:lnTo>
                  <a:lnTo>
                    <a:pt x="0" y="737869"/>
                  </a:lnTo>
                  <a:lnTo>
                    <a:pt x="25400" y="737869"/>
                  </a:lnTo>
                  <a:lnTo>
                    <a:pt x="25400" y="734060"/>
                  </a:lnTo>
                  <a:close/>
                </a:path>
                <a:path w="25400" h="1107439">
                  <a:moveTo>
                    <a:pt x="25400" y="737870"/>
                  </a:moveTo>
                  <a:lnTo>
                    <a:pt x="0" y="737870"/>
                  </a:lnTo>
                  <a:lnTo>
                    <a:pt x="0" y="744219"/>
                  </a:lnTo>
                  <a:lnTo>
                    <a:pt x="25400" y="744219"/>
                  </a:lnTo>
                  <a:lnTo>
                    <a:pt x="25400" y="737870"/>
                  </a:lnTo>
                  <a:close/>
                </a:path>
                <a:path w="25400" h="1107439">
                  <a:moveTo>
                    <a:pt x="25400" y="744220"/>
                  </a:moveTo>
                  <a:lnTo>
                    <a:pt x="0" y="744220"/>
                  </a:lnTo>
                  <a:lnTo>
                    <a:pt x="0" y="746760"/>
                  </a:lnTo>
                  <a:lnTo>
                    <a:pt x="25400" y="746760"/>
                  </a:lnTo>
                  <a:lnTo>
                    <a:pt x="25400" y="744220"/>
                  </a:lnTo>
                  <a:close/>
                </a:path>
                <a:path w="25400" h="1107439">
                  <a:moveTo>
                    <a:pt x="25400" y="746760"/>
                  </a:moveTo>
                  <a:lnTo>
                    <a:pt x="0" y="746760"/>
                  </a:lnTo>
                  <a:lnTo>
                    <a:pt x="0" y="753110"/>
                  </a:lnTo>
                  <a:lnTo>
                    <a:pt x="25400" y="753110"/>
                  </a:lnTo>
                  <a:lnTo>
                    <a:pt x="25400" y="746760"/>
                  </a:lnTo>
                  <a:close/>
                </a:path>
                <a:path w="25400" h="1107439">
                  <a:moveTo>
                    <a:pt x="25400" y="753110"/>
                  </a:moveTo>
                  <a:lnTo>
                    <a:pt x="0" y="753110"/>
                  </a:lnTo>
                  <a:lnTo>
                    <a:pt x="0" y="765810"/>
                  </a:lnTo>
                  <a:lnTo>
                    <a:pt x="25400" y="765810"/>
                  </a:lnTo>
                  <a:lnTo>
                    <a:pt x="25400" y="753110"/>
                  </a:lnTo>
                  <a:close/>
                </a:path>
                <a:path w="25400" h="1107439">
                  <a:moveTo>
                    <a:pt x="25400" y="1102360"/>
                  </a:moveTo>
                  <a:lnTo>
                    <a:pt x="0" y="1102360"/>
                  </a:lnTo>
                  <a:lnTo>
                    <a:pt x="0" y="1107439"/>
                  </a:lnTo>
                  <a:lnTo>
                    <a:pt x="25400" y="1107439"/>
                  </a:lnTo>
                  <a:lnTo>
                    <a:pt x="25400" y="1102360"/>
                  </a:lnTo>
                  <a:close/>
                </a:path>
                <a:path w="25400" h="1107439">
                  <a:moveTo>
                    <a:pt x="25400" y="1096010"/>
                  </a:moveTo>
                  <a:lnTo>
                    <a:pt x="0" y="1096010"/>
                  </a:lnTo>
                  <a:lnTo>
                    <a:pt x="0" y="1101089"/>
                  </a:lnTo>
                  <a:lnTo>
                    <a:pt x="25400" y="1101089"/>
                  </a:lnTo>
                  <a:lnTo>
                    <a:pt x="25400" y="1096010"/>
                  </a:lnTo>
                  <a:close/>
                </a:path>
                <a:path w="25400" h="1107439">
                  <a:moveTo>
                    <a:pt x="25400" y="1089660"/>
                  </a:moveTo>
                  <a:lnTo>
                    <a:pt x="0" y="1089660"/>
                  </a:lnTo>
                  <a:lnTo>
                    <a:pt x="0" y="1094739"/>
                  </a:lnTo>
                  <a:lnTo>
                    <a:pt x="25400" y="1094739"/>
                  </a:lnTo>
                  <a:lnTo>
                    <a:pt x="25400" y="1089660"/>
                  </a:lnTo>
                  <a:close/>
                </a:path>
                <a:path w="25400" h="1107439">
                  <a:moveTo>
                    <a:pt x="25400" y="1083310"/>
                  </a:moveTo>
                  <a:lnTo>
                    <a:pt x="0" y="1083310"/>
                  </a:lnTo>
                  <a:lnTo>
                    <a:pt x="0" y="1088389"/>
                  </a:lnTo>
                  <a:lnTo>
                    <a:pt x="25400" y="1088389"/>
                  </a:lnTo>
                  <a:lnTo>
                    <a:pt x="25400" y="1083310"/>
                  </a:lnTo>
                  <a:close/>
                </a:path>
                <a:path w="25400" h="1107439">
                  <a:moveTo>
                    <a:pt x="25400" y="1076960"/>
                  </a:moveTo>
                  <a:lnTo>
                    <a:pt x="0" y="1076960"/>
                  </a:lnTo>
                  <a:lnTo>
                    <a:pt x="0" y="1082039"/>
                  </a:lnTo>
                  <a:lnTo>
                    <a:pt x="25400" y="1082039"/>
                  </a:lnTo>
                  <a:lnTo>
                    <a:pt x="25400" y="1076960"/>
                  </a:lnTo>
                  <a:close/>
                </a:path>
                <a:path w="25400" h="1107439">
                  <a:moveTo>
                    <a:pt x="25400" y="1070610"/>
                  </a:moveTo>
                  <a:lnTo>
                    <a:pt x="0" y="1070610"/>
                  </a:lnTo>
                  <a:lnTo>
                    <a:pt x="0" y="1075689"/>
                  </a:lnTo>
                  <a:lnTo>
                    <a:pt x="25400" y="1075689"/>
                  </a:lnTo>
                  <a:lnTo>
                    <a:pt x="25400" y="1070610"/>
                  </a:lnTo>
                  <a:close/>
                </a:path>
                <a:path w="25400" h="1107439">
                  <a:moveTo>
                    <a:pt x="25400" y="1064260"/>
                  </a:moveTo>
                  <a:lnTo>
                    <a:pt x="0" y="1064260"/>
                  </a:lnTo>
                  <a:lnTo>
                    <a:pt x="0" y="1069339"/>
                  </a:lnTo>
                  <a:lnTo>
                    <a:pt x="25400" y="1069339"/>
                  </a:lnTo>
                  <a:lnTo>
                    <a:pt x="25400" y="1064260"/>
                  </a:lnTo>
                  <a:close/>
                </a:path>
                <a:path w="25400" h="1107439">
                  <a:moveTo>
                    <a:pt x="25400" y="1057910"/>
                  </a:moveTo>
                  <a:lnTo>
                    <a:pt x="0" y="1057910"/>
                  </a:lnTo>
                  <a:lnTo>
                    <a:pt x="0" y="1062989"/>
                  </a:lnTo>
                  <a:lnTo>
                    <a:pt x="25400" y="1062989"/>
                  </a:lnTo>
                  <a:lnTo>
                    <a:pt x="25400" y="1057910"/>
                  </a:lnTo>
                  <a:close/>
                </a:path>
                <a:path w="25400" h="1107439">
                  <a:moveTo>
                    <a:pt x="25400" y="1051560"/>
                  </a:moveTo>
                  <a:lnTo>
                    <a:pt x="0" y="1051560"/>
                  </a:lnTo>
                  <a:lnTo>
                    <a:pt x="0" y="1056639"/>
                  </a:lnTo>
                  <a:lnTo>
                    <a:pt x="25400" y="1056639"/>
                  </a:lnTo>
                  <a:lnTo>
                    <a:pt x="25400" y="1051560"/>
                  </a:lnTo>
                  <a:close/>
                </a:path>
                <a:path w="25400" h="1107439">
                  <a:moveTo>
                    <a:pt x="25400" y="1045210"/>
                  </a:moveTo>
                  <a:lnTo>
                    <a:pt x="0" y="1045210"/>
                  </a:lnTo>
                  <a:lnTo>
                    <a:pt x="0" y="1050289"/>
                  </a:lnTo>
                  <a:lnTo>
                    <a:pt x="25400" y="1050289"/>
                  </a:lnTo>
                  <a:lnTo>
                    <a:pt x="25400" y="1045210"/>
                  </a:lnTo>
                  <a:close/>
                </a:path>
                <a:path w="25400" h="1107439">
                  <a:moveTo>
                    <a:pt x="25400" y="1038860"/>
                  </a:moveTo>
                  <a:lnTo>
                    <a:pt x="0" y="1038860"/>
                  </a:lnTo>
                  <a:lnTo>
                    <a:pt x="0" y="1043939"/>
                  </a:lnTo>
                  <a:lnTo>
                    <a:pt x="25400" y="1043939"/>
                  </a:lnTo>
                  <a:lnTo>
                    <a:pt x="25400" y="1038860"/>
                  </a:lnTo>
                  <a:close/>
                </a:path>
                <a:path w="25400" h="1107439">
                  <a:moveTo>
                    <a:pt x="25400" y="1032510"/>
                  </a:moveTo>
                  <a:lnTo>
                    <a:pt x="0" y="1032510"/>
                  </a:lnTo>
                  <a:lnTo>
                    <a:pt x="0" y="1037589"/>
                  </a:lnTo>
                  <a:lnTo>
                    <a:pt x="25400" y="1037589"/>
                  </a:lnTo>
                  <a:lnTo>
                    <a:pt x="25400" y="1032510"/>
                  </a:lnTo>
                  <a:close/>
                </a:path>
                <a:path w="25400" h="1107439">
                  <a:moveTo>
                    <a:pt x="25400" y="1026160"/>
                  </a:moveTo>
                  <a:lnTo>
                    <a:pt x="0" y="1026160"/>
                  </a:lnTo>
                  <a:lnTo>
                    <a:pt x="0" y="1031239"/>
                  </a:lnTo>
                  <a:lnTo>
                    <a:pt x="25400" y="1031239"/>
                  </a:lnTo>
                  <a:lnTo>
                    <a:pt x="25400" y="1026160"/>
                  </a:lnTo>
                  <a:close/>
                </a:path>
                <a:path w="25400" h="1107439">
                  <a:moveTo>
                    <a:pt x="25400" y="1019810"/>
                  </a:moveTo>
                  <a:lnTo>
                    <a:pt x="0" y="1019810"/>
                  </a:lnTo>
                  <a:lnTo>
                    <a:pt x="0" y="1024889"/>
                  </a:lnTo>
                  <a:lnTo>
                    <a:pt x="25400" y="1024889"/>
                  </a:lnTo>
                  <a:lnTo>
                    <a:pt x="25400" y="1019810"/>
                  </a:lnTo>
                  <a:close/>
                </a:path>
                <a:path w="25400" h="1107439">
                  <a:moveTo>
                    <a:pt x="25400" y="1013460"/>
                  </a:moveTo>
                  <a:lnTo>
                    <a:pt x="0" y="1013460"/>
                  </a:lnTo>
                  <a:lnTo>
                    <a:pt x="0" y="1018539"/>
                  </a:lnTo>
                  <a:lnTo>
                    <a:pt x="25400" y="1018539"/>
                  </a:lnTo>
                  <a:lnTo>
                    <a:pt x="25400" y="1013460"/>
                  </a:lnTo>
                  <a:close/>
                </a:path>
                <a:path w="25400" h="1107439">
                  <a:moveTo>
                    <a:pt x="25400" y="1007110"/>
                  </a:moveTo>
                  <a:lnTo>
                    <a:pt x="0" y="1007110"/>
                  </a:lnTo>
                  <a:lnTo>
                    <a:pt x="0" y="1012189"/>
                  </a:lnTo>
                  <a:lnTo>
                    <a:pt x="25400" y="1012189"/>
                  </a:lnTo>
                  <a:lnTo>
                    <a:pt x="25400" y="1007110"/>
                  </a:lnTo>
                  <a:close/>
                </a:path>
                <a:path w="25400" h="1107439">
                  <a:moveTo>
                    <a:pt x="25400" y="1000760"/>
                  </a:moveTo>
                  <a:lnTo>
                    <a:pt x="0" y="1000760"/>
                  </a:lnTo>
                  <a:lnTo>
                    <a:pt x="0" y="1005840"/>
                  </a:lnTo>
                  <a:lnTo>
                    <a:pt x="25400" y="1005840"/>
                  </a:lnTo>
                  <a:lnTo>
                    <a:pt x="25400" y="1000760"/>
                  </a:lnTo>
                  <a:close/>
                </a:path>
                <a:path w="25400" h="1107439">
                  <a:moveTo>
                    <a:pt x="25400" y="994410"/>
                  </a:moveTo>
                  <a:lnTo>
                    <a:pt x="0" y="994410"/>
                  </a:lnTo>
                  <a:lnTo>
                    <a:pt x="0" y="999490"/>
                  </a:lnTo>
                  <a:lnTo>
                    <a:pt x="25400" y="999490"/>
                  </a:lnTo>
                  <a:lnTo>
                    <a:pt x="25400" y="994410"/>
                  </a:lnTo>
                  <a:close/>
                </a:path>
                <a:path w="25400" h="1107439">
                  <a:moveTo>
                    <a:pt x="25400" y="988060"/>
                  </a:moveTo>
                  <a:lnTo>
                    <a:pt x="0" y="988060"/>
                  </a:lnTo>
                  <a:lnTo>
                    <a:pt x="0" y="993140"/>
                  </a:lnTo>
                  <a:lnTo>
                    <a:pt x="25400" y="993140"/>
                  </a:lnTo>
                  <a:lnTo>
                    <a:pt x="25400" y="988060"/>
                  </a:lnTo>
                  <a:close/>
                </a:path>
                <a:path w="25400" h="1107439">
                  <a:moveTo>
                    <a:pt x="25400" y="981710"/>
                  </a:moveTo>
                  <a:lnTo>
                    <a:pt x="0" y="981710"/>
                  </a:lnTo>
                  <a:lnTo>
                    <a:pt x="0" y="986790"/>
                  </a:lnTo>
                  <a:lnTo>
                    <a:pt x="25400" y="986790"/>
                  </a:lnTo>
                  <a:lnTo>
                    <a:pt x="25400" y="981710"/>
                  </a:lnTo>
                  <a:close/>
                </a:path>
                <a:path w="25400" h="1107439">
                  <a:moveTo>
                    <a:pt x="25400" y="975360"/>
                  </a:moveTo>
                  <a:lnTo>
                    <a:pt x="0" y="975360"/>
                  </a:lnTo>
                  <a:lnTo>
                    <a:pt x="0" y="980440"/>
                  </a:lnTo>
                  <a:lnTo>
                    <a:pt x="25400" y="980440"/>
                  </a:lnTo>
                  <a:lnTo>
                    <a:pt x="25400" y="975360"/>
                  </a:lnTo>
                  <a:close/>
                </a:path>
                <a:path w="25400" h="1107439">
                  <a:moveTo>
                    <a:pt x="25400" y="969010"/>
                  </a:moveTo>
                  <a:lnTo>
                    <a:pt x="0" y="969010"/>
                  </a:lnTo>
                  <a:lnTo>
                    <a:pt x="0" y="974090"/>
                  </a:lnTo>
                  <a:lnTo>
                    <a:pt x="25400" y="974090"/>
                  </a:lnTo>
                  <a:lnTo>
                    <a:pt x="25400" y="969010"/>
                  </a:lnTo>
                  <a:close/>
                </a:path>
                <a:path w="25400" h="1107439">
                  <a:moveTo>
                    <a:pt x="25400" y="962660"/>
                  </a:moveTo>
                  <a:lnTo>
                    <a:pt x="0" y="962660"/>
                  </a:lnTo>
                  <a:lnTo>
                    <a:pt x="0" y="967740"/>
                  </a:lnTo>
                  <a:lnTo>
                    <a:pt x="25400" y="967740"/>
                  </a:lnTo>
                  <a:lnTo>
                    <a:pt x="25400" y="962660"/>
                  </a:lnTo>
                  <a:close/>
                </a:path>
                <a:path w="25400" h="1107439">
                  <a:moveTo>
                    <a:pt x="25400" y="956310"/>
                  </a:moveTo>
                  <a:lnTo>
                    <a:pt x="0" y="956310"/>
                  </a:lnTo>
                  <a:lnTo>
                    <a:pt x="0" y="961390"/>
                  </a:lnTo>
                  <a:lnTo>
                    <a:pt x="25400" y="961390"/>
                  </a:lnTo>
                  <a:lnTo>
                    <a:pt x="25400" y="956310"/>
                  </a:lnTo>
                  <a:close/>
                </a:path>
                <a:path w="25400" h="1107439">
                  <a:moveTo>
                    <a:pt x="25400" y="949960"/>
                  </a:moveTo>
                  <a:lnTo>
                    <a:pt x="0" y="949960"/>
                  </a:lnTo>
                  <a:lnTo>
                    <a:pt x="0" y="955040"/>
                  </a:lnTo>
                  <a:lnTo>
                    <a:pt x="25400" y="955040"/>
                  </a:lnTo>
                  <a:lnTo>
                    <a:pt x="25400" y="949960"/>
                  </a:lnTo>
                  <a:close/>
                </a:path>
                <a:path w="25400" h="1107439">
                  <a:moveTo>
                    <a:pt x="25400" y="943610"/>
                  </a:moveTo>
                  <a:lnTo>
                    <a:pt x="0" y="943610"/>
                  </a:lnTo>
                  <a:lnTo>
                    <a:pt x="0" y="948690"/>
                  </a:lnTo>
                  <a:lnTo>
                    <a:pt x="25400" y="948690"/>
                  </a:lnTo>
                  <a:lnTo>
                    <a:pt x="25400" y="943610"/>
                  </a:lnTo>
                  <a:close/>
                </a:path>
                <a:path w="25400" h="1107439">
                  <a:moveTo>
                    <a:pt x="25400" y="937260"/>
                  </a:moveTo>
                  <a:lnTo>
                    <a:pt x="0" y="937260"/>
                  </a:lnTo>
                  <a:lnTo>
                    <a:pt x="0" y="942340"/>
                  </a:lnTo>
                  <a:lnTo>
                    <a:pt x="25400" y="942340"/>
                  </a:lnTo>
                  <a:lnTo>
                    <a:pt x="25400" y="937260"/>
                  </a:lnTo>
                  <a:close/>
                </a:path>
                <a:path w="25400" h="1107439">
                  <a:moveTo>
                    <a:pt x="25400" y="930910"/>
                  </a:moveTo>
                  <a:lnTo>
                    <a:pt x="0" y="930910"/>
                  </a:lnTo>
                  <a:lnTo>
                    <a:pt x="0" y="935990"/>
                  </a:lnTo>
                  <a:lnTo>
                    <a:pt x="25400" y="935990"/>
                  </a:lnTo>
                  <a:lnTo>
                    <a:pt x="25400" y="930910"/>
                  </a:lnTo>
                  <a:close/>
                </a:path>
                <a:path w="25400" h="1107439">
                  <a:moveTo>
                    <a:pt x="25400" y="924560"/>
                  </a:moveTo>
                  <a:lnTo>
                    <a:pt x="0" y="924560"/>
                  </a:lnTo>
                  <a:lnTo>
                    <a:pt x="0" y="929640"/>
                  </a:lnTo>
                  <a:lnTo>
                    <a:pt x="25400" y="929640"/>
                  </a:lnTo>
                  <a:lnTo>
                    <a:pt x="25400" y="924560"/>
                  </a:lnTo>
                  <a:close/>
                </a:path>
                <a:path w="25400" h="1107439">
                  <a:moveTo>
                    <a:pt x="25400" y="918210"/>
                  </a:moveTo>
                  <a:lnTo>
                    <a:pt x="0" y="918210"/>
                  </a:lnTo>
                  <a:lnTo>
                    <a:pt x="0" y="923290"/>
                  </a:lnTo>
                  <a:lnTo>
                    <a:pt x="25400" y="923290"/>
                  </a:lnTo>
                  <a:lnTo>
                    <a:pt x="25400" y="918210"/>
                  </a:lnTo>
                  <a:close/>
                </a:path>
                <a:path w="25400" h="1107439">
                  <a:moveTo>
                    <a:pt x="25400" y="911860"/>
                  </a:moveTo>
                  <a:lnTo>
                    <a:pt x="0" y="911860"/>
                  </a:lnTo>
                  <a:lnTo>
                    <a:pt x="0" y="916940"/>
                  </a:lnTo>
                  <a:lnTo>
                    <a:pt x="25400" y="916940"/>
                  </a:lnTo>
                  <a:lnTo>
                    <a:pt x="25400" y="911860"/>
                  </a:lnTo>
                  <a:close/>
                </a:path>
                <a:path w="25400" h="1107439">
                  <a:moveTo>
                    <a:pt x="25400" y="905510"/>
                  </a:moveTo>
                  <a:lnTo>
                    <a:pt x="0" y="905510"/>
                  </a:lnTo>
                  <a:lnTo>
                    <a:pt x="0" y="910590"/>
                  </a:lnTo>
                  <a:lnTo>
                    <a:pt x="25400" y="910590"/>
                  </a:lnTo>
                  <a:lnTo>
                    <a:pt x="25400" y="905510"/>
                  </a:lnTo>
                  <a:close/>
                </a:path>
                <a:path w="25400" h="1107439">
                  <a:moveTo>
                    <a:pt x="25400" y="899160"/>
                  </a:moveTo>
                  <a:lnTo>
                    <a:pt x="0" y="899160"/>
                  </a:lnTo>
                  <a:lnTo>
                    <a:pt x="0" y="904240"/>
                  </a:lnTo>
                  <a:lnTo>
                    <a:pt x="25400" y="904240"/>
                  </a:lnTo>
                  <a:lnTo>
                    <a:pt x="25400" y="899160"/>
                  </a:lnTo>
                  <a:close/>
                </a:path>
                <a:path w="25400" h="1107439">
                  <a:moveTo>
                    <a:pt x="25400" y="892810"/>
                  </a:moveTo>
                  <a:lnTo>
                    <a:pt x="0" y="892810"/>
                  </a:lnTo>
                  <a:lnTo>
                    <a:pt x="0" y="897890"/>
                  </a:lnTo>
                  <a:lnTo>
                    <a:pt x="25400" y="897890"/>
                  </a:lnTo>
                  <a:lnTo>
                    <a:pt x="25400" y="892810"/>
                  </a:lnTo>
                  <a:close/>
                </a:path>
                <a:path w="25400" h="1107439">
                  <a:moveTo>
                    <a:pt x="25400" y="886460"/>
                  </a:moveTo>
                  <a:lnTo>
                    <a:pt x="0" y="886460"/>
                  </a:lnTo>
                  <a:lnTo>
                    <a:pt x="0" y="891540"/>
                  </a:lnTo>
                  <a:lnTo>
                    <a:pt x="25400" y="891540"/>
                  </a:lnTo>
                  <a:lnTo>
                    <a:pt x="25400" y="886460"/>
                  </a:lnTo>
                  <a:close/>
                </a:path>
                <a:path w="25400" h="1107439">
                  <a:moveTo>
                    <a:pt x="25400" y="880110"/>
                  </a:moveTo>
                  <a:lnTo>
                    <a:pt x="0" y="880110"/>
                  </a:lnTo>
                  <a:lnTo>
                    <a:pt x="0" y="885190"/>
                  </a:lnTo>
                  <a:lnTo>
                    <a:pt x="25400" y="885190"/>
                  </a:lnTo>
                  <a:lnTo>
                    <a:pt x="25400" y="880110"/>
                  </a:lnTo>
                  <a:close/>
                </a:path>
                <a:path w="25400" h="1107439">
                  <a:moveTo>
                    <a:pt x="25400" y="873760"/>
                  </a:moveTo>
                  <a:lnTo>
                    <a:pt x="0" y="873760"/>
                  </a:lnTo>
                  <a:lnTo>
                    <a:pt x="0" y="878840"/>
                  </a:lnTo>
                  <a:lnTo>
                    <a:pt x="25400" y="878840"/>
                  </a:lnTo>
                  <a:lnTo>
                    <a:pt x="25400" y="873760"/>
                  </a:lnTo>
                  <a:close/>
                </a:path>
                <a:path w="25400" h="1107439">
                  <a:moveTo>
                    <a:pt x="25400" y="867410"/>
                  </a:moveTo>
                  <a:lnTo>
                    <a:pt x="0" y="867410"/>
                  </a:lnTo>
                  <a:lnTo>
                    <a:pt x="0" y="872490"/>
                  </a:lnTo>
                  <a:lnTo>
                    <a:pt x="25400" y="872490"/>
                  </a:lnTo>
                  <a:lnTo>
                    <a:pt x="25400" y="867410"/>
                  </a:lnTo>
                  <a:close/>
                </a:path>
                <a:path w="25400" h="1107439">
                  <a:moveTo>
                    <a:pt x="25400" y="861060"/>
                  </a:moveTo>
                  <a:lnTo>
                    <a:pt x="0" y="861060"/>
                  </a:lnTo>
                  <a:lnTo>
                    <a:pt x="0" y="866140"/>
                  </a:lnTo>
                  <a:lnTo>
                    <a:pt x="25400" y="866140"/>
                  </a:lnTo>
                  <a:lnTo>
                    <a:pt x="25400" y="861060"/>
                  </a:lnTo>
                  <a:close/>
                </a:path>
                <a:path w="25400" h="1107439">
                  <a:moveTo>
                    <a:pt x="25400" y="854710"/>
                  </a:moveTo>
                  <a:lnTo>
                    <a:pt x="0" y="854710"/>
                  </a:lnTo>
                  <a:lnTo>
                    <a:pt x="0" y="859790"/>
                  </a:lnTo>
                  <a:lnTo>
                    <a:pt x="25400" y="859790"/>
                  </a:lnTo>
                  <a:lnTo>
                    <a:pt x="25400" y="854710"/>
                  </a:lnTo>
                  <a:close/>
                </a:path>
                <a:path w="25400" h="1107439">
                  <a:moveTo>
                    <a:pt x="25400" y="848360"/>
                  </a:moveTo>
                  <a:lnTo>
                    <a:pt x="0" y="848360"/>
                  </a:lnTo>
                  <a:lnTo>
                    <a:pt x="0" y="853440"/>
                  </a:lnTo>
                  <a:lnTo>
                    <a:pt x="25400" y="853440"/>
                  </a:lnTo>
                  <a:lnTo>
                    <a:pt x="25400" y="848360"/>
                  </a:lnTo>
                  <a:close/>
                </a:path>
                <a:path w="25400" h="1107439">
                  <a:moveTo>
                    <a:pt x="25400" y="842010"/>
                  </a:moveTo>
                  <a:lnTo>
                    <a:pt x="0" y="842010"/>
                  </a:lnTo>
                  <a:lnTo>
                    <a:pt x="0" y="847090"/>
                  </a:lnTo>
                  <a:lnTo>
                    <a:pt x="25400" y="847090"/>
                  </a:lnTo>
                  <a:lnTo>
                    <a:pt x="25400" y="842010"/>
                  </a:lnTo>
                  <a:close/>
                </a:path>
                <a:path w="25400" h="1107439">
                  <a:moveTo>
                    <a:pt x="25400" y="835660"/>
                  </a:moveTo>
                  <a:lnTo>
                    <a:pt x="0" y="835660"/>
                  </a:lnTo>
                  <a:lnTo>
                    <a:pt x="0" y="840740"/>
                  </a:lnTo>
                  <a:lnTo>
                    <a:pt x="25400" y="840740"/>
                  </a:lnTo>
                  <a:lnTo>
                    <a:pt x="25400" y="835660"/>
                  </a:lnTo>
                  <a:close/>
                </a:path>
                <a:path w="25400" h="1107439">
                  <a:moveTo>
                    <a:pt x="25400" y="829310"/>
                  </a:moveTo>
                  <a:lnTo>
                    <a:pt x="0" y="829310"/>
                  </a:lnTo>
                  <a:lnTo>
                    <a:pt x="0" y="834390"/>
                  </a:lnTo>
                  <a:lnTo>
                    <a:pt x="25400" y="834390"/>
                  </a:lnTo>
                  <a:lnTo>
                    <a:pt x="25400" y="829310"/>
                  </a:lnTo>
                  <a:close/>
                </a:path>
                <a:path w="25400" h="1107439">
                  <a:moveTo>
                    <a:pt x="25400" y="822960"/>
                  </a:moveTo>
                  <a:lnTo>
                    <a:pt x="0" y="822960"/>
                  </a:lnTo>
                  <a:lnTo>
                    <a:pt x="0" y="828040"/>
                  </a:lnTo>
                  <a:lnTo>
                    <a:pt x="25400" y="828040"/>
                  </a:lnTo>
                  <a:lnTo>
                    <a:pt x="25400" y="822960"/>
                  </a:lnTo>
                  <a:close/>
                </a:path>
                <a:path w="25400" h="1107439">
                  <a:moveTo>
                    <a:pt x="25400" y="816610"/>
                  </a:moveTo>
                  <a:lnTo>
                    <a:pt x="0" y="816610"/>
                  </a:lnTo>
                  <a:lnTo>
                    <a:pt x="0" y="821690"/>
                  </a:lnTo>
                  <a:lnTo>
                    <a:pt x="25400" y="821690"/>
                  </a:lnTo>
                  <a:lnTo>
                    <a:pt x="25400" y="816610"/>
                  </a:lnTo>
                  <a:close/>
                </a:path>
                <a:path w="25400" h="1107439">
                  <a:moveTo>
                    <a:pt x="25400" y="810260"/>
                  </a:moveTo>
                  <a:lnTo>
                    <a:pt x="0" y="810260"/>
                  </a:lnTo>
                  <a:lnTo>
                    <a:pt x="0" y="815340"/>
                  </a:lnTo>
                  <a:lnTo>
                    <a:pt x="25400" y="815340"/>
                  </a:lnTo>
                  <a:lnTo>
                    <a:pt x="25400" y="810260"/>
                  </a:lnTo>
                  <a:close/>
                </a:path>
                <a:path w="25400" h="1107439">
                  <a:moveTo>
                    <a:pt x="25400" y="803910"/>
                  </a:moveTo>
                  <a:lnTo>
                    <a:pt x="0" y="803910"/>
                  </a:lnTo>
                  <a:lnTo>
                    <a:pt x="0" y="808990"/>
                  </a:lnTo>
                  <a:lnTo>
                    <a:pt x="25400" y="808990"/>
                  </a:lnTo>
                  <a:lnTo>
                    <a:pt x="25400" y="803910"/>
                  </a:lnTo>
                  <a:close/>
                </a:path>
                <a:path w="25400" h="1107439">
                  <a:moveTo>
                    <a:pt x="25400" y="797560"/>
                  </a:moveTo>
                  <a:lnTo>
                    <a:pt x="0" y="797560"/>
                  </a:lnTo>
                  <a:lnTo>
                    <a:pt x="0" y="802640"/>
                  </a:lnTo>
                  <a:lnTo>
                    <a:pt x="25400" y="802640"/>
                  </a:lnTo>
                  <a:lnTo>
                    <a:pt x="25400" y="797560"/>
                  </a:lnTo>
                  <a:close/>
                </a:path>
                <a:path w="25400" h="1107439">
                  <a:moveTo>
                    <a:pt x="25400" y="791210"/>
                  </a:moveTo>
                  <a:lnTo>
                    <a:pt x="0" y="791210"/>
                  </a:lnTo>
                  <a:lnTo>
                    <a:pt x="0" y="796290"/>
                  </a:lnTo>
                  <a:lnTo>
                    <a:pt x="25400" y="796290"/>
                  </a:lnTo>
                  <a:lnTo>
                    <a:pt x="25400" y="791210"/>
                  </a:lnTo>
                  <a:close/>
                </a:path>
                <a:path w="25400" h="1107439">
                  <a:moveTo>
                    <a:pt x="25400" y="784860"/>
                  </a:moveTo>
                  <a:lnTo>
                    <a:pt x="0" y="784860"/>
                  </a:lnTo>
                  <a:lnTo>
                    <a:pt x="0" y="789940"/>
                  </a:lnTo>
                  <a:lnTo>
                    <a:pt x="25400" y="789940"/>
                  </a:lnTo>
                  <a:lnTo>
                    <a:pt x="25400" y="784860"/>
                  </a:lnTo>
                  <a:close/>
                </a:path>
                <a:path w="25400" h="1107439">
                  <a:moveTo>
                    <a:pt x="25400" y="778509"/>
                  </a:moveTo>
                  <a:lnTo>
                    <a:pt x="0" y="778509"/>
                  </a:lnTo>
                  <a:lnTo>
                    <a:pt x="0" y="783590"/>
                  </a:lnTo>
                  <a:lnTo>
                    <a:pt x="25400" y="783590"/>
                  </a:lnTo>
                  <a:lnTo>
                    <a:pt x="25400" y="778509"/>
                  </a:lnTo>
                  <a:close/>
                </a:path>
                <a:path w="25400" h="1107439">
                  <a:moveTo>
                    <a:pt x="25400" y="772160"/>
                  </a:moveTo>
                  <a:lnTo>
                    <a:pt x="0" y="772160"/>
                  </a:lnTo>
                  <a:lnTo>
                    <a:pt x="0" y="777240"/>
                  </a:lnTo>
                  <a:lnTo>
                    <a:pt x="25400" y="777240"/>
                  </a:lnTo>
                  <a:lnTo>
                    <a:pt x="25400" y="772160"/>
                  </a:lnTo>
                  <a:close/>
                </a:path>
                <a:path w="25400" h="1107439">
                  <a:moveTo>
                    <a:pt x="25400" y="767080"/>
                  </a:moveTo>
                  <a:lnTo>
                    <a:pt x="0" y="767080"/>
                  </a:lnTo>
                  <a:lnTo>
                    <a:pt x="0" y="770890"/>
                  </a:lnTo>
                  <a:lnTo>
                    <a:pt x="25400" y="770890"/>
                  </a:lnTo>
                  <a:lnTo>
                    <a:pt x="25400" y="767080"/>
                  </a:lnTo>
                  <a:close/>
                </a:path>
              </a:pathLst>
            </a:custGeom>
            <a:solidFill>
              <a:srgbClr val="0E3ECE"/>
            </a:solidFill>
          </p:spPr>
          <p:txBody>
            <a:bodyPr wrap="square" lIns="0" tIns="0" rIns="0" bIns="0" rtlCol="0"/>
            <a:lstStyle/>
            <a:p>
              <a:endParaRPr/>
            </a:p>
          </p:txBody>
        </p:sp>
        <p:sp>
          <p:nvSpPr>
            <p:cNvPr id="503" name="object 503"/>
            <p:cNvSpPr/>
            <p:nvPr/>
          </p:nvSpPr>
          <p:spPr>
            <a:xfrm>
              <a:off x="4837429" y="5273039"/>
              <a:ext cx="25400" cy="1111250"/>
            </a:xfrm>
            <a:custGeom>
              <a:avLst/>
              <a:gdLst/>
              <a:ahLst/>
              <a:cxnLst/>
              <a:rect l="l" t="t" r="r" b="b"/>
              <a:pathLst>
                <a:path w="25400" h="1111250">
                  <a:moveTo>
                    <a:pt x="5080" y="0"/>
                  </a:moveTo>
                  <a:lnTo>
                    <a:pt x="0" y="0"/>
                  </a:lnTo>
                  <a:lnTo>
                    <a:pt x="0" y="1270"/>
                  </a:lnTo>
                  <a:lnTo>
                    <a:pt x="5080" y="1270"/>
                  </a:lnTo>
                  <a:lnTo>
                    <a:pt x="5080" y="0"/>
                  </a:lnTo>
                  <a:close/>
                </a:path>
                <a:path w="25400" h="1111250">
                  <a:moveTo>
                    <a:pt x="12700" y="1270"/>
                  </a:moveTo>
                  <a:lnTo>
                    <a:pt x="0" y="1270"/>
                  </a:lnTo>
                  <a:lnTo>
                    <a:pt x="0" y="7620"/>
                  </a:lnTo>
                  <a:lnTo>
                    <a:pt x="25400" y="7620"/>
                  </a:lnTo>
                  <a:lnTo>
                    <a:pt x="25400" y="3810"/>
                  </a:lnTo>
                  <a:lnTo>
                    <a:pt x="19050" y="3810"/>
                  </a:lnTo>
                  <a:lnTo>
                    <a:pt x="19050" y="2540"/>
                  </a:lnTo>
                  <a:lnTo>
                    <a:pt x="12700" y="2540"/>
                  </a:lnTo>
                  <a:lnTo>
                    <a:pt x="12700" y="1270"/>
                  </a:lnTo>
                  <a:close/>
                </a:path>
                <a:path w="25400" h="1111250">
                  <a:moveTo>
                    <a:pt x="25400" y="7620"/>
                  </a:moveTo>
                  <a:lnTo>
                    <a:pt x="0" y="7620"/>
                  </a:lnTo>
                  <a:lnTo>
                    <a:pt x="0" y="13970"/>
                  </a:lnTo>
                  <a:lnTo>
                    <a:pt x="25400" y="13970"/>
                  </a:lnTo>
                  <a:lnTo>
                    <a:pt x="25400" y="7620"/>
                  </a:lnTo>
                  <a:close/>
                </a:path>
                <a:path w="25400" h="1111250">
                  <a:moveTo>
                    <a:pt x="25400" y="13970"/>
                  </a:moveTo>
                  <a:lnTo>
                    <a:pt x="0" y="13970"/>
                  </a:lnTo>
                  <a:lnTo>
                    <a:pt x="0" y="20320"/>
                  </a:lnTo>
                  <a:lnTo>
                    <a:pt x="25400" y="20320"/>
                  </a:lnTo>
                  <a:lnTo>
                    <a:pt x="25400" y="13970"/>
                  </a:lnTo>
                  <a:close/>
                </a:path>
                <a:path w="25400" h="1111250">
                  <a:moveTo>
                    <a:pt x="25400" y="20320"/>
                  </a:moveTo>
                  <a:lnTo>
                    <a:pt x="0" y="20320"/>
                  </a:lnTo>
                  <a:lnTo>
                    <a:pt x="0" y="26670"/>
                  </a:lnTo>
                  <a:lnTo>
                    <a:pt x="25400" y="26670"/>
                  </a:lnTo>
                  <a:lnTo>
                    <a:pt x="25400" y="20320"/>
                  </a:lnTo>
                  <a:close/>
                </a:path>
                <a:path w="25400" h="1111250">
                  <a:moveTo>
                    <a:pt x="25400" y="26670"/>
                  </a:moveTo>
                  <a:lnTo>
                    <a:pt x="0" y="26670"/>
                  </a:lnTo>
                  <a:lnTo>
                    <a:pt x="0" y="39370"/>
                  </a:lnTo>
                  <a:lnTo>
                    <a:pt x="25400" y="39370"/>
                  </a:lnTo>
                  <a:lnTo>
                    <a:pt x="25400" y="26670"/>
                  </a:lnTo>
                  <a:close/>
                </a:path>
                <a:path w="25400" h="1111250">
                  <a:moveTo>
                    <a:pt x="25400" y="39370"/>
                  </a:moveTo>
                  <a:lnTo>
                    <a:pt x="0" y="39370"/>
                  </a:lnTo>
                  <a:lnTo>
                    <a:pt x="0" y="45720"/>
                  </a:lnTo>
                  <a:lnTo>
                    <a:pt x="25400" y="45720"/>
                  </a:lnTo>
                  <a:lnTo>
                    <a:pt x="25400" y="39370"/>
                  </a:lnTo>
                  <a:close/>
                </a:path>
                <a:path w="25400" h="1111250">
                  <a:moveTo>
                    <a:pt x="25400" y="45720"/>
                  </a:moveTo>
                  <a:lnTo>
                    <a:pt x="0" y="45720"/>
                  </a:lnTo>
                  <a:lnTo>
                    <a:pt x="0" y="52070"/>
                  </a:lnTo>
                  <a:lnTo>
                    <a:pt x="25400" y="52070"/>
                  </a:lnTo>
                  <a:lnTo>
                    <a:pt x="25400" y="45720"/>
                  </a:lnTo>
                  <a:close/>
                </a:path>
                <a:path w="25400" h="1111250">
                  <a:moveTo>
                    <a:pt x="25400" y="52070"/>
                  </a:moveTo>
                  <a:lnTo>
                    <a:pt x="0" y="52070"/>
                  </a:lnTo>
                  <a:lnTo>
                    <a:pt x="0" y="58420"/>
                  </a:lnTo>
                  <a:lnTo>
                    <a:pt x="25400" y="58420"/>
                  </a:lnTo>
                  <a:lnTo>
                    <a:pt x="25400" y="52070"/>
                  </a:lnTo>
                  <a:close/>
                </a:path>
                <a:path w="25400" h="1111250">
                  <a:moveTo>
                    <a:pt x="25400" y="58420"/>
                  </a:moveTo>
                  <a:lnTo>
                    <a:pt x="0" y="58420"/>
                  </a:lnTo>
                  <a:lnTo>
                    <a:pt x="0" y="64769"/>
                  </a:lnTo>
                  <a:lnTo>
                    <a:pt x="25400" y="64769"/>
                  </a:lnTo>
                  <a:lnTo>
                    <a:pt x="25400" y="58420"/>
                  </a:lnTo>
                  <a:close/>
                </a:path>
                <a:path w="25400" h="1111250">
                  <a:moveTo>
                    <a:pt x="25400" y="64770"/>
                  </a:moveTo>
                  <a:lnTo>
                    <a:pt x="0" y="64770"/>
                  </a:lnTo>
                  <a:lnTo>
                    <a:pt x="0" y="71119"/>
                  </a:lnTo>
                  <a:lnTo>
                    <a:pt x="25400" y="71119"/>
                  </a:lnTo>
                  <a:lnTo>
                    <a:pt x="25400" y="64770"/>
                  </a:lnTo>
                  <a:close/>
                </a:path>
                <a:path w="25400" h="1111250">
                  <a:moveTo>
                    <a:pt x="25400" y="71120"/>
                  </a:moveTo>
                  <a:lnTo>
                    <a:pt x="0" y="71120"/>
                  </a:lnTo>
                  <a:lnTo>
                    <a:pt x="0" y="74930"/>
                  </a:lnTo>
                  <a:lnTo>
                    <a:pt x="25400" y="74930"/>
                  </a:lnTo>
                  <a:lnTo>
                    <a:pt x="25400" y="71120"/>
                  </a:lnTo>
                  <a:close/>
                </a:path>
                <a:path w="25400" h="1111250">
                  <a:moveTo>
                    <a:pt x="25400" y="74930"/>
                  </a:moveTo>
                  <a:lnTo>
                    <a:pt x="0" y="74930"/>
                  </a:lnTo>
                  <a:lnTo>
                    <a:pt x="0" y="83820"/>
                  </a:lnTo>
                  <a:lnTo>
                    <a:pt x="25400" y="83820"/>
                  </a:lnTo>
                  <a:lnTo>
                    <a:pt x="25400" y="74930"/>
                  </a:lnTo>
                  <a:close/>
                </a:path>
                <a:path w="25400" h="1111250">
                  <a:moveTo>
                    <a:pt x="25400" y="83820"/>
                  </a:moveTo>
                  <a:lnTo>
                    <a:pt x="0" y="83820"/>
                  </a:lnTo>
                  <a:lnTo>
                    <a:pt x="0" y="90170"/>
                  </a:lnTo>
                  <a:lnTo>
                    <a:pt x="25400" y="90170"/>
                  </a:lnTo>
                  <a:lnTo>
                    <a:pt x="25400" y="83820"/>
                  </a:lnTo>
                  <a:close/>
                </a:path>
                <a:path w="25400" h="1111250">
                  <a:moveTo>
                    <a:pt x="25400" y="90170"/>
                  </a:moveTo>
                  <a:lnTo>
                    <a:pt x="0" y="90170"/>
                  </a:lnTo>
                  <a:lnTo>
                    <a:pt x="0" y="96520"/>
                  </a:lnTo>
                  <a:lnTo>
                    <a:pt x="25400" y="96520"/>
                  </a:lnTo>
                  <a:lnTo>
                    <a:pt x="25400" y="90170"/>
                  </a:lnTo>
                  <a:close/>
                </a:path>
                <a:path w="25400" h="1111250">
                  <a:moveTo>
                    <a:pt x="25400" y="96520"/>
                  </a:moveTo>
                  <a:lnTo>
                    <a:pt x="0" y="96520"/>
                  </a:lnTo>
                  <a:lnTo>
                    <a:pt x="0" y="102870"/>
                  </a:lnTo>
                  <a:lnTo>
                    <a:pt x="25400" y="102870"/>
                  </a:lnTo>
                  <a:lnTo>
                    <a:pt x="25400" y="96520"/>
                  </a:lnTo>
                  <a:close/>
                </a:path>
                <a:path w="25400" h="1111250">
                  <a:moveTo>
                    <a:pt x="25400" y="102870"/>
                  </a:moveTo>
                  <a:lnTo>
                    <a:pt x="0" y="102870"/>
                  </a:lnTo>
                  <a:lnTo>
                    <a:pt x="0" y="109220"/>
                  </a:lnTo>
                  <a:lnTo>
                    <a:pt x="25400" y="109220"/>
                  </a:lnTo>
                  <a:lnTo>
                    <a:pt x="25400" y="102870"/>
                  </a:lnTo>
                  <a:close/>
                </a:path>
                <a:path w="25400" h="1111250">
                  <a:moveTo>
                    <a:pt x="25400" y="109220"/>
                  </a:moveTo>
                  <a:lnTo>
                    <a:pt x="0" y="109220"/>
                  </a:lnTo>
                  <a:lnTo>
                    <a:pt x="0" y="115570"/>
                  </a:lnTo>
                  <a:lnTo>
                    <a:pt x="25400" y="115570"/>
                  </a:lnTo>
                  <a:lnTo>
                    <a:pt x="25400" y="109220"/>
                  </a:lnTo>
                  <a:close/>
                </a:path>
                <a:path w="25400" h="1111250">
                  <a:moveTo>
                    <a:pt x="25400" y="115570"/>
                  </a:moveTo>
                  <a:lnTo>
                    <a:pt x="0" y="115570"/>
                  </a:lnTo>
                  <a:lnTo>
                    <a:pt x="0" y="121919"/>
                  </a:lnTo>
                  <a:lnTo>
                    <a:pt x="25400" y="121919"/>
                  </a:lnTo>
                  <a:lnTo>
                    <a:pt x="25400" y="115570"/>
                  </a:lnTo>
                  <a:close/>
                </a:path>
                <a:path w="25400" h="1111250">
                  <a:moveTo>
                    <a:pt x="25400" y="121920"/>
                  </a:moveTo>
                  <a:lnTo>
                    <a:pt x="0" y="121920"/>
                  </a:lnTo>
                  <a:lnTo>
                    <a:pt x="0" y="128270"/>
                  </a:lnTo>
                  <a:lnTo>
                    <a:pt x="25400" y="128270"/>
                  </a:lnTo>
                  <a:lnTo>
                    <a:pt x="25400" y="121920"/>
                  </a:lnTo>
                  <a:close/>
                </a:path>
                <a:path w="25400" h="1111250">
                  <a:moveTo>
                    <a:pt x="25400" y="128270"/>
                  </a:moveTo>
                  <a:lnTo>
                    <a:pt x="0" y="128270"/>
                  </a:lnTo>
                  <a:lnTo>
                    <a:pt x="0" y="140970"/>
                  </a:lnTo>
                  <a:lnTo>
                    <a:pt x="25400" y="140970"/>
                  </a:lnTo>
                  <a:lnTo>
                    <a:pt x="25400" y="128270"/>
                  </a:lnTo>
                  <a:close/>
                </a:path>
                <a:path w="25400" h="1111250">
                  <a:moveTo>
                    <a:pt x="25400" y="140970"/>
                  </a:moveTo>
                  <a:lnTo>
                    <a:pt x="0" y="140970"/>
                  </a:lnTo>
                  <a:lnTo>
                    <a:pt x="0" y="166370"/>
                  </a:lnTo>
                  <a:lnTo>
                    <a:pt x="25400" y="166370"/>
                  </a:lnTo>
                  <a:lnTo>
                    <a:pt x="25400" y="140970"/>
                  </a:lnTo>
                  <a:close/>
                </a:path>
                <a:path w="25400" h="1111250">
                  <a:moveTo>
                    <a:pt x="25400" y="166370"/>
                  </a:moveTo>
                  <a:lnTo>
                    <a:pt x="0" y="166370"/>
                  </a:lnTo>
                  <a:lnTo>
                    <a:pt x="0" y="179070"/>
                  </a:lnTo>
                  <a:lnTo>
                    <a:pt x="25400" y="179070"/>
                  </a:lnTo>
                  <a:lnTo>
                    <a:pt x="25400" y="166370"/>
                  </a:lnTo>
                  <a:close/>
                </a:path>
                <a:path w="25400" h="1111250">
                  <a:moveTo>
                    <a:pt x="25400" y="179070"/>
                  </a:moveTo>
                  <a:lnTo>
                    <a:pt x="0" y="179070"/>
                  </a:lnTo>
                  <a:lnTo>
                    <a:pt x="0" y="185420"/>
                  </a:lnTo>
                  <a:lnTo>
                    <a:pt x="25400" y="185420"/>
                  </a:lnTo>
                  <a:lnTo>
                    <a:pt x="25400" y="179070"/>
                  </a:lnTo>
                  <a:close/>
                </a:path>
                <a:path w="25400" h="1111250">
                  <a:moveTo>
                    <a:pt x="25400" y="185420"/>
                  </a:moveTo>
                  <a:lnTo>
                    <a:pt x="0" y="185420"/>
                  </a:lnTo>
                  <a:lnTo>
                    <a:pt x="0" y="191770"/>
                  </a:lnTo>
                  <a:lnTo>
                    <a:pt x="25400" y="191770"/>
                  </a:lnTo>
                  <a:lnTo>
                    <a:pt x="25400" y="185420"/>
                  </a:lnTo>
                  <a:close/>
                </a:path>
                <a:path w="25400" h="1111250">
                  <a:moveTo>
                    <a:pt x="25400" y="191770"/>
                  </a:moveTo>
                  <a:lnTo>
                    <a:pt x="0" y="191770"/>
                  </a:lnTo>
                  <a:lnTo>
                    <a:pt x="0" y="198120"/>
                  </a:lnTo>
                  <a:lnTo>
                    <a:pt x="25400" y="198120"/>
                  </a:lnTo>
                  <a:lnTo>
                    <a:pt x="25400" y="191770"/>
                  </a:lnTo>
                  <a:close/>
                </a:path>
                <a:path w="25400" h="1111250">
                  <a:moveTo>
                    <a:pt x="25400" y="198120"/>
                  </a:moveTo>
                  <a:lnTo>
                    <a:pt x="0" y="198120"/>
                  </a:lnTo>
                  <a:lnTo>
                    <a:pt x="0" y="204470"/>
                  </a:lnTo>
                  <a:lnTo>
                    <a:pt x="25400" y="204470"/>
                  </a:lnTo>
                  <a:lnTo>
                    <a:pt x="25400" y="198120"/>
                  </a:lnTo>
                  <a:close/>
                </a:path>
                <a:path w="25400" h="1111250">
                  <a:moveTo>
                    <a:pt x="25400" y="204470"/>
                  </a:moveTo>
                  <a:lnTo>
                    <a:pt x="0" y="204470"/>
                  </a:lnTo>
                  <a:lnTo>
                    <a:pt x="0" y="210820"/>
                  </a:lnTo>
                  <a:lnTo>
                    <a:pt x="25400" y="210820"/>
                  </a:lnTo>
                  <a:lnTo>
                    <a:pt x="25400" y="204470"/>
                  </a:lnTo>
                  <a:close/>
                </a:path>
                <a:path w="25400" h="1111250">
                  <a:moveTo>
                    <a:pt x="25400" y="212090"/>
                  </a:moveTo>
                  <a:lnTo>
                    <a:pt x="0" y="212090"/>
                  </a:lnTo>
                  <a:lnTo>
                    <a:pt x="0" y="217170"/>
                  </a:lnTo>
                  <a:lnTo>
                    <a:pt x="25400" y="217170"/>
                  </a:lnTo>
                  <a:lnTo>
                    <a:pt x="25400" y="212090"/>
                  </a:lnTo>
                  <a:close/>
                </a:path>
                <a:path w="25400" h="1111250">
                  <a:moveTo>
                    <a:pt x="25400" y="210820"/>
                  </a:moveTo>
                  <a:lnTo>
                    <a:pt x="0" y="210820"/>
                  </a:lnTo>
                  <a:lnTo>
                    <a:pt x="0" y="212090"/>
                  </a:lnTo>
                  <a:lnTo>
                    <a:pt x="25400" y="212090"/>
                  </a:lnTo>
                  <a:lnTo>
                    <a:pt x="25400" y="210820"/>
                  </a:lnTo>
                  <a:close/>
                </a:path>
                <a:path w="25400" h="1111250">
                  <a:moveTo>
                    <a:pt x="25400" y="217170"/>
                  </a:moveTo>
                  <a:lnTo>
                    <a:pt x="0" y="217170"/>
                  </a:lnTo>
                  <a:lnTo>
                    <a:pt x="0" y="223520"/>
                  </a:lnTo>
                  <a:lnTo>
                    <a:pt x="25400" y="223520"/>
                  </a:lnTo>
                  <a:lnTo>
                    <a:pt x="25400" y="217170"/>
                  </a:lnTo>
                  <a:close/>
                </a:path>
                <a:path w="25400" h="1111250">
                  <a:moveTo>
                    <a:pt x="25400" y="223520"/>
                  </a:moveTo>
                  <a:lnTo>
                    <a:pt x="0" y="223520"/>
                  </a:lnTo>
                  <a:lnTo>
                    <a:pt x="0" y="229870"/>
                  </a:lnTo>
                  <a:lnTo>
                    <a:pt x="25400" y="229870"/>
                  </a:lnTo>
                  <a:lnTo>
                    <a:pt x="25400" y="223520"/>
                  </a:lnTo>
                  <a:close/>
                </a:path>
                <a:path w="25400" h="1111250">
                  <a:moveTo>
                    <a:pt x="25400" y="229870"/>
                  </a:moveTo>
                  <a:lnTo>
                    <a:pt x="0" y="229870"/>
                  </a:lnTo>
                  <a:lnTo>
                    <a:pt x="0" y="236220"/>
                  </a:lnTo>
                  <a:lnTo>
                    <a:pt x="25400" y="236220"/>
                  </a:lnTo>
                  <a:lnTo>
                    <a:pt x="25400" y="229870"/>
                  </a:lnTo>
                  <a:close/>
                </a:path>
                <a:path w="25400" h="1111250">
                  <a:moveTo>
                    <a:pt x="25400" y="236220"/>
                  </a:moveTo>
                  <a:lnTo>
                    <a:pt x="0" y="236220"/>
                  </a:lnTo>
                  <a:lnTo>
                    <a:pt x="0" y="242570"/>
                  </a:lnTo>
                  <a:lnTo>
                    <a:pt x="25400" y="242570"/>
                  </a:lnTo>
                  <a:lnTo>
                    <a:pt x="25400" y="236220"/>
                  </a:lnTo>
                  <a:close/>
                </a:path>
                <a:path w="25400" h="1111250">
                  <a:moveTo>
                    <a:pt x="25400" y="242570"/>
                  </a:moveTo>
                  <a:lnTo>
                    <a:pt x="0" y="242570"/>
                  </a:lnTo>
                  <a:lnTo>
                    <a:pt x="0" y="248920"/>
                  </a:lnTo>
                  <a:lnTo>
                    <a:pt x="25400" y="248920"/>
                  </a:lnTo>
                  <a:lnTo>
                    <a:pt x="25400" y="242570"/>
                  </a:lnTo>
                  <a:close/>
                </a:path>
                <a:path w="25400" h="1111250">
                  <a:moveTo>
                    <a:pt x="25400" y="248920"/>
                  </a:moveTo>
                  <a:lnTo>
                    <a:pt x="0" y="248920"/>
                  </a:lnTo>
                  <a:lnTo>
                    <a:pt x="0" y="274320"/>
                  </a:lnTo>
                  <a:lnTo>
                    <a:pt x="25400" y="274320"/>
                  </a:lnTo>
                  <a:lnTo>
                    <a:pt x="25400" y="248920"/>
                  </a:lnTo>
                  <a:close/>
                </a:path>
                <a:path w="25400" h="1111250">
                  <a:moveTo>
                    <a:pt x="25400" y="274320"/>
                  </a:moveTo>
                  <a:lnTo>
                    <a:pt x="0" y="274320"/>
                  </a:lnTo>
                  <a:lnTo>
                    <a:pt x="0" y="280670"/>
                  </a:lnTo>
                  <a:lnTo>
                    <a:pt x="25400" y="280670"/>
                  </a:lnTo>
                  <a:lnTo>
                    <a:pt x="25400" y="274320"/>
                  </a:lnTo>
                  <a:close/>
                </a:path>
                <a:path w="25400" h="1111250">
                  <a:moveTo>
                    <a:pt x="25400" y="280670"/>
                  </a:moveTo>
                  <a:lnTo>
                    <a:pt x="0" y="280670"/>
                  </a:lnTo>
                  <a:lnTo>
                    <a:pt x="0" y="287020"/>
                  </a:lnTo>
                  <a:lnTo>
                    <a:pt x="25400" y="287020"/>
                  </a:lnTo>
                  <a:lnTo>
                    <a:pt x="25400" y="280670"/>
                  </a:lnTo>
                  <a:close/>
                </a:path>
                <a:path w="25400" h="1111250">
                  <a:moveTo>
                    <a:pt x="25400" y="287020"/>
                  </a:moveTo>
                  <a:lnTo>
                    <a:pt x="0" y="287020"/>
                  </a:lnTo>
                  <a:lnTo>
                    <a:pt x="0" y="293369"/>
                  </a:lnTo>
                  <a:lnTo>
                    <a:pt x="25400" y="293369"/>
                  </a:lnTo>
                  <a:lnTo>
                    <a:pt x="25400" y="287020"/>
                  </a:lnTo>
                  <a:close/>
                </a:path>
                <a:path w="25400" h="1111250">
                  <a:moveTo>
                    <a:pt x="25400" y="293370"/>
                  </a:moveTo>
                  <a:lnTo>
                    <a:pt x="0" y="293370"/>
                  </a:lnTo>
                  <a:lnTo>
                    <a:pt x="0" y="297180"/>
                  </a:lnTo>
                  <a:lnTo>
                    <a:pt x="25400" y="297180"/>
                  </a:lnTo>
                  <a:lnTo>
                    <a:pt x="25400" y="293370"/>
                  </a:lnTo>
                  <a:close/>
                </a:path>
                <a:path w="25400" h="1111250">
                  <a:moveTo>
                    <a:pt x="25400" y="297180"/>
                  </a:moveTo>
                  <a:lnTo>
                    <a:pt x="0" y="297180"/>
                  </a:lnTo>
                  <a:lnTo>
                    <a:pt x="0" y="299720"/>
                  </a:lnTo>
                  <a:lnTo>
                    <a:pt x="25400" y="299720"/>
                  </a:lnTo>
                  <a:lnTo>
                    <a:pt x="25400" y="297180"/>
                  </a:lnTo>
                  <a:close/>
                </a:path>
                <a:path w="25400" h="1111250">
                  <a:moveTo>
                    <a:pt x="25400" y="299720"/>
                  </a:moveTo>
                  <a:lnTo>
                    <a:pt x="0" y="299720"/>
                  </a:lnTo>
                  <a:lnTo>
                    <a:pt x="0" y="312419"/>
                  </a:lnTo>
                  <a:lnTo>
                    <a:pt x="25400" y="312419"/>
                  </a:lnTo>
                  <a:lnTo>
                    <a:pt x="25400" y="299720"/>
                  </a:lnTo>
                  <a:close/>
                </a:path>
                <a:path w="25400" h="1111250">
                  <a:moveTo>
                    <a:pt x="25400" y="312420"/>
                  </a:moveTo>
                  <a:lnTo>
                    <a:pt x="0" y="312420"/>
                  </a:lnTo>
                  <a:lnTo>
                    <a:pt x="0" y="318769"/>
                  </a:lnTo>
                  <a:lnTo>
                    <a:pt x="25400" y="318769"/>
                  </a:lnTo>
                  <a:lnTo>
                    <a:pt x="25400" y="312420"/>
                  </a:lnTo>
                  <a:close/>
                </a:path>
                <a:path w="25400" h="1111250">
                  <a:moveTo>
                    <a:pt x="25400" y="318770"/>
                  </a:moveTo>
                  <a:lnTo>
                    <a:pt x="0" y="318770"/>
                  </a:lnTo>
                  <a:lnTo>
                    <a:pt x="0" y="328930"/>
                  </a:lnTo>
                  <a:lnTo>
                    <a:pt x="25400" y="328930"/>
                  </a:lnTo>
                  <a:lnTo>
                    <a:pt x="25400" y="318770"/>
                  </a:lnTo>
                  <a:close/>
                </a:path>
                <a:path w="25400" h="1111250">
                  <a:moveTo>
                    <a:pt x="25400" y="328930"/>
                  </a:moveTo>
                  <a:lnTo>
                    <a:pt x="0" y="328930"/>
                  </a:lnTo>
                  <a:lnTo>
                    <a:pt x="0" y="335280"/>
                  </a:lnTo>
                  <a:lnTo>
                    <a:pt x="25400" y="335280"/>
                  </a:lnTo>
                  <a:lnTo>
                    <a:pt x="25400" y="328930"/>
                  </a:lnTo>
                  <a:close/>
                </a:path>
                <a:path w="25400" h="1111250">
                  <a:moveTo>
                    <a:pt x="25400" y="335280"/>
                  </a:moveTo>
                  <a:lnTo>
                    <a:pt x="0" y="335280"/>
                  </a:lnTo>
                  <a:lnTo>
                    <a:pt x="0" y="344169"/>
                  </a:lnTo>
                  <a:lnTo>
                    <a:pt x="25400" y="344169"/>
                  </a:lnTo>
                  <a:lnTo>
                    <a:pt x="25400" y="335280"/>
                  </a:lnTo>
                  <a:close/>
                </a:path>
                <a:path w="25400" h="1111250">
                  <a:moveTo>
                    <a:pt x="25400" y="344170"/>
                  </a:moveTo>
                  <a:lnTo>
                    <a:pt x="0" y="344170"/>
                  </a:lnTo>
                  <a:lnTo>
                    <a:pt x="0" y="349250"/>
                  </a:lnTo>
                  <a:lnTo>
                    <a:pt x="25400" y="349250"/>
                  </a:lnTo>
                  <a:lnTo>
                    <a:pt x="25400" y="344170"/>
                  </a:lnTo>
                  <a:close/>
                </a:path>
                <a:path w="25400" h="1111250">
                  <a:moveTo>
                    <a:pt x="25400" y="349250"/>
                  </a:moveTo>
                  <a:lnTo>
                    <a:pt x="0" y="349250"/>
                  </a:lnTo>
                  <a:lnTo>
                    <a:pt x="0" y="350519"/>
                  </a:lnTo>
                  <a:lnTo>
                    <a:pt x="25400" y="350519"/>
                  </a:lnTo>
                  <a:lnTo>
                    <a:pt x="25400" y="349250"/>
                  </a:lnTo>
                  <a:close/>
                </a:path>
                <a:path w="25400" h="1111250">
                  <a:moveTo>
                    <a:pt x="25400" y="350520"/>
                  </a:moveTo>
                  <a:lnTo>
                    <a:pt x="0" y="350520"/>
                  </a:lnTo>
                  <a:lnTo>
                    <a:pt x="0" y="356869"/>
                  </a:lnTo>
                  <a:lnTo>
                    <a:pt x="25400" y="356869"/>
                  </a:lnTo>
                  <a:lnTo>
                    <a:pt x="25400" y="350520"/>
                  </a:lnTo>
                  <a:close/>
                </a:path>
                <a:path w="25400" h="1111250">
                  <a:moveTo>
                    <a:pt x="25400" y="356870"/>
                  </a:moveTo>
                  <a:lnTo>
                    <a:pt x="0" y="356870"/>
                  </a:lnTo>
                  <a:lnTo>
                    <a:pt x="0" y="367030"/>
                  </a:lnTo>
                  <a:lnTo>
                    <a:pt x="25400" y="367030"/>
                  </a:lnTo>
                  <a:lnTo>
                    <a:pt x="25400" y="356870"/>
                  </a:lnTo>
                  <a:close/>
                </a:path>
                <a:path w="25400" h="1111250">
                  <a:moveTo>
                    <a:pt x="25400" y="367030"/>
                  </a:moveTo>
                  <a:lnTo>
                    <a:pt x="0" y="367030"/>
                  </a:lnTo>
                  <a:lnTo>
                    <a:pt x="0" y="375919"/>
                  </a:lnTo>
                  <a:lnTo>
                    <a:pt x="25400" y="375919"/>
                  </a:lnTo>
                  <a:lnTo>
                    <a:pt x="25400" y="367030"/>
                  </a:lnTo>
                  <a:close/>
                </a:path>
                <a:path w="25400" h="1111250">
                  <a:moveTo>
                    <a:pt x="25400" y="375920"/>
                  </a:moveTo>
                  <a:lnTo>
                    <a:pt x="0" y="375920"/>
                  </a:lnTo>
                  <a:lnTo>
                    <a:pt x="0" y="414020"/>
                  </a:lnTo>
                  <a:lnTo>
                    <a:pt x="25400" y="414020"/>
                  </a:lnTo>
                  <a:lnTo>
                    <a:pt x="25400" y="375920"/>
                  </a:lnTo>
                  <a:close/>
                </a:path>
                <a:path w="25400" h="1111250">
                  <a:moveTo>
                    <a:pt x="25400" y="414020"/>
                  </a:moveTo>
                  <a:lnTo>
                    <a:pt x="0" y="414020"/>
                  </a:lnTo>
                  <a:lnTo>
                    <a:pt x="0" y="417830"/>
                  </a:lnTo>
                  <a:lnTo>
                    <a:pt x="25400" y="417830"/>
                  </a:lnTo>
                  <a:lnTo>
                    <a:pt x="25400" y="414020"/>
                  </a:lnTo>
                  <a:close/>
                </a:path>
                <a:path w="25400" h="1111250">
                  <a:moveTo>
                    <a:pt x="25400" y="417830"/>
                  </a:moveTo>
                  <a:lnTo>
                    <a:pt x="0" y="417830"/>
                  </a:lnTo>
                  <a:lnTo>
                    <a:pt x="0" y="420370"/>
                  </a:lnTo>
                  <a:lnTo>
                    <a:pt x="25400" y="420370"/>
                  </a:lnTo>
                  <a:lnTo>
                    <a:pt x="25400" y="417830"/>
                  </a:lnTo>
                  <a:close/>
                </a:path>
                <a:path w="25400" h="1111250">
                  <a:moveTo>
                    <a:pt x="25400" y="420370"/>
                  </a:moveTo>
                  <a:lnTo>
                    <a:pt x="0" y="420370"/>
                  </a:lnTo>
                  <a:lnTo>
                    <a:pt x="0" y="426720"/>
                  </a:lnTo>
                  <a:lnTo>
                    <a:pt x="25400" y="426720"/>
                  </a:lnTo>
                  <a:lnTo>
                    <a:pt x="25400" y="420370"/>
                  </a:lnTo>
                  <a:close/>
                </a:path>
                <a:path w="25400" h="1111250">
                  <a:moveTo>
                    <a:pt x="25400" y="426720"/>
                  </a:moveTo>
                  <a:lnTo>
                    <a:pt x="0" y="426720"/>
                  </a:lnTo>
                  <a:lnTo>
                    <a:pt x="0" y="430530"/>
                  </a:lnTo>
                  <a:lnTo>
                    <a:pt x="25400" y="430530"/>
                  </a:lnTo>
                  <a:lnTo>
                    <a:pt x="25400" y="426720"/>
                  </a:lnTo>
                  <a:close/>
                </a:path>
                <a:path w="25400" h="1111250">
                  <a:moveTo>
                    <a:pt x="25400" y="430530"/>
                  </a:moveTo>
                  <a:lnTo>
                    <a:pt x="0" y="430530"/>
                  </a:lnTo>
                  <a:lnTo>
                    <a:pt x="0" y="468630"/>
                  </a:lnTo>
                  <a:lnTo>
                    <a:pt x="25400" y="468630"/>
                  </a:lnTo>
                  <a:lnTo>
                    <a:pt x="25400" y="430530"/>
                  </a:lnTo>
                  <a:close/>
                </a:path>
                <a:path w="25400" h="1111250">
                  <a:moveTo>
                    <a:pt x="25400" y="468630"/>
                  </a:moveTo>
                  <a:lnTo>
                    <a:pt x="0" y="468630"/>
                  </a:lnTo>
                  <a:lnTo>
                    <a:pt x="0" y="477520"/>
                  </a:lnTo>
                  <a:lnTo>
                    <a:pt x="25400" y="477520"/>
                  </a:lnTo>
                  <a:lnTo>
                    <a:pt x="25400" y="468630"/>
                  </a:lnTo>
                  <a:close/>
                </a:path>
                <a:path w="25400" h="1111250">
                  <a:moveTo>
                    <a:pt x="25400" y="477520"/>
                  </a:moveTo>
                  <a:lnTo>
                    <a:pt x="0" y="477520"/>
                  </a:lnTo>
                  <a:lnTo>
                    <a:pt x="0" y="483870"/>
                  </a:lnTo>
                  <a:lnTo>
                    <a:pt x="25400" y="483870"/>
                  </a:lnTo>
                  <a:lnTo>
                    <a:pt x="25400" y="477520"/>
                  </a:lnTo>
                  <a:close/>
                </a:path>
                <a:path w="25400" h="1111250">
                  <a:moveTo>
                    <a:pt x="25400" y="483870"/>
                  </a:moveTo>
                  <a:lnTo>
                    <a:pt x="0" y="483870"/>
                  </a:lnTo>
                  <a:lnTo>
                    <a:pt x="0" y="490220"/>
                  </a:lnTo>
                  <a:lnTo>
                    <a:pt x="25400" y="490220"/>
                  </a:lnTo>
                  <a:lnTo>
                    <a:pt x="25400" y="483870"/>
                  </a:lnTo>
                  <a:close/>
                </a:path>
                <a:path w="25400" h="1111250">
                  <a:moveTo>
                    <a:pt x="25400" y="490220"/>
                  </a:moveTo>
                  <a:lnTo>
                    <a:pt x="0" y="490220"/>
                  </a:lnTo>
                  <a:lnTo>
                    <a:pt x="0" y="494030"/>
                  </a:lnTo>
                  <a:lnTo>
                    <a:pt x="25400" y="494030"/>
                  </a:lnTo>
                  <a:lnTo>
                    <a:pt x="25400" y="490220"/>
                  </a:lnTo>
                  <a:close/>
                </a:path>
                <a:path w="25400" h="1111250">
                  <a:moveTo>
                    <a:pt x="25400" y="494030"/>
                  </a:moveTo>
                  <a:lnTo>
                    <a:pt x="0" y="494030"/>
                  </a:lnTo>
                  <a:lnTo>
                    <a:pt x="0" y="500380"/>
                  </a:lnTo>
                  <a:lnTo>
                    <a:pt x="25400" y="500380"/>
                  </a:lnTo>
                  <a:lnTo>
                    <a:pt x="25400" y="494030"/>
                  </a:lnTo>
                  <a:close/>
                </a:path>
                <a:path w="25400" h="1111250">
                  <a:moveTo>
                    <a:pt x="25400" y="500380"/>
                  </a:moveTo>
                  <a:lnTo>
                    <a:pt x="0" y="500380"/>
                  </a:lnTo>
                  <a:lnTo>
                    <a:pt x="0" y="502920"/>
                  </a:lnTo>
                  <a:lnTo>
                    <a:pt x="25400" y="502920"/>
                  </a:lnTo>
                  <a:lnTo>
                    <a:pt x="25400" y="500380"/>
                  </a:lnTo>
                  <a:close/>
                </a:path>
                <a:path w="25400" h="1111250">
                  <a:moveTo>
                    <a:pt x="25400" y="502920"/>
                  </a:moveTo>
                  <a:lnTo>
                    <a:pt x="0" y="502920"/>
                  </a:lnTo>
                  <a:lnTo>
                    <a:pt x="0" y="506730"/>
                  </a:lnTo>
                  <a:lnTo>
                    <a:pt x="25400" y="506730"/>
                  </a:lnTo>
                  <a:lnTo>
                    <a:pt x="25400" y="502920"/>
                  </a:lnTo>
                  <a:close/>
                </a:path>
                <a:path w="25400" h="1111250">
                  <a:moveTo>
                    <a:pt x="25400" y="506730"/>
                  </a:moveTo>
                  <a:lnTo>
                    <a:pt x="0" y="506730"/>
                  </a:lnTo>
                  <a:lnTo>
                    <a:pt x="0" y="509270"/>
                  </a:lnTo>
                  <a:lnTo>
                    <a:pt x="25400" y="509270"/>
                  </a:lnTo>
                  <a:lnTo>
                    <a:pt x="25400" y="506730"/>
                  </a:lnTo>
                  <a:close/>
                </a:path>
                <a:path w="25400" h="1111250">
                  <a:moveTo>
                    <a:pt x="25400" y="509270"/>
                  </a:moveTo>
                  <a:lnTo>
                    <a:pt x="0" y="509270"/>
                  </a:lnTo>
                  <a:lnTo>
                    <a:pt x="0" y="515620"/>
                  </a:lnTo>
                  <a:lnTo>
                    <a:pt x="25400" y="515620"/>
                  </a:lnTo>
                  <a:lnTo>
                    <a:pt x="25400" y="509270"/>
                  </a:lnTo>
                  <a:close/>
                </a:path>
                <a:path w="25400" h="1111250">
                  <a:moveTo>
                    <a:pt x="25400" y="515620"/>
                  </a:moveTo>
                  <a:lnTo>
                    <a:pt x="0" y="515620"/>
                  </a:lnTo>
                  <a:lnTo>
                    <a:pt x="0" y="541020"/>
                  </a:lnTo>
                  <a:lnTo>
                    <a:pt x="25400" y="541020"/>
                  </a:lnTo>
                  <a:lnTo>
                    <a:pt x="25400" y="515620"/>
                  </a:lnTo>
                  <a:close/>
                </a:path>
                <a:path w="25400" h="1111250">
                  <a:moveTo>
                    <a:pt x="25400" y="541020"/>
                  </a:moveTo>
                  <a:lnTo>
                    <a:pt x="0" y="541020"/>
                  </a:lnTo>
                  <a:lnTo>
                    <a:pt x="0" y="547370"/>
                  </a:lnTo>
                  <a:lnTo>
                    <a:pt x="25400" y="547370"/>
                  </a:lnTo>
                  <a:lnTo>
                    <a:pt x="25400" y="541020"/>
                  </a:lnTo>
                  <a:close/>
                </a:path>
                <a:path w="25400" h="1111250">
                  <a:moveTo>
                    <a:pt x="25400" y="547370"/>
                  </a:moveTo>
                  <a:lnTo>
                    <a:pt x="0" y="547370"/>
                  </a:lnTo>
                  <a:lnTo>
                    <a:pt x="0" y="560070"/>
                  </a:lnTo>
                  <a:lnTo>
                    <a:pt x="25400" y="560070"/>
                  </a:lnTo>
                  <a:lnTo>
                    <a:pt x="25400" y="547370"/>
                  </a:lnTo>
                  <a:close/>
                </a:path>
                <a:path w="25400" h="1111250">
                  <a:moveTo>
                    <a:pt x="25400" y="560070"/>
                  </a:moveTo>
                  <a:lnTo>
                    <a:pt x="0" y="560070"/>
                  </a:lnTo>
                  <a:lnTo>
                    <a:pt x="0" y="576580"/>
                  </a:lnTo>
                  <a:lnTo>
                    <a:pt x="25400" y="576580"/>
                  </a:lnTo>
                  <a:lnTo>
                    <a:pt x="25400" y="560070"/>
                  </a:lnTo>
                  <a:close/>
                </a:path>
                <a:path w="25400" h="1111250">
                  <a:moveTo>
                    <a:pt x="25400" y="576580"/>
                  </a:moveTo>
                  <a:lnTo>
                    <a:pt x="0" y="576580"/>
                  </a:lnTo>
                  <a:lnTo>
                    <a:pt x="0" y="579120"/>
                  </a:lnTo>
                  <a:lnTo>
                    <a:pt x="25400" y="579120"/>
                  </a:lnTo>
                  <a:lnTo>
                    <a:pt x="25400" y="576580"/>
                  </a:lnTo>
                  <a:close/>
                </a:path>
                <a:path w="25400" h="1111250">
                  <a:moveTo>
                    <a:pt x="25400" y="579120"/>
                  </a:moveTo>
                  <a:lnTo>
                    <a:pt x="0" y="579120"/>
                  </a:lnTo>
                  <a:lnTo>
                    <a:pt x="0" y="582930"/>
                  </a:lnTo>
                  <a:lnTo>
                    <a:pt x="25400" y="582930"/>
                  </a:lnTo>
                  <a:lnTo>
                    <a:pt x="25400" y="579120"/>
                  </a:lnTo>
                  <a:close/>
                </a:path>
                <a:path w="25400" h="1111250">
                  <a:moveTo>
                    <a:pt x="25400" y="582930"/>
                  </a:moveTo>
                  <a:lnTo>
                    <a:pt x="0" y="582930"/>
                  </a:lnTo>
                  <a:lnTo>
                    <a:pt x="0" y="585469"/>
                  </a:lnTo>
                  <a:lnTo>
                    <a:pt x="25400" y="585469"/>
                  </a:lnTo>
                  <a:lnTo>
                    <a:pt x="25400" y="582930"/>
                  </a:lnTo>
                  <a:close/>
                </a:path>
                <a:path w="25400" h="1111250">
                  <a:moveTo>
                    <a:pt x="25400" y="585470"/>
                  </a:moveTo>
                  <a:lnTo>
                    <a:pt x="0" y="585470"/>
                  </a:lnTo>
                  <a:lnTo>
                    <a:pt x="0" y="589280"/>
                  </a:lnTo>
                  <a:lnTo>
                    <a:pt x="25400" y="589280"/>
                  </a:lnTo>
                  <a:lnTo>
                    <a:pt x="25400" y="585470"/>
                  </a:lnTo>
                  <a:close/>
                </a:path>
                <a:path w="25400" h="1111250">
                  <a:moveTo>
                    <a:pt x="25400" y="589280"/>
                  </a:moveTo>
                  <a:lnTo>
                    <a:pt x="0" y="589280"/>
                  </a:lnTo>
                  <a:lnTo>
                    <a:pt x="0" y="595630"/>
                  </a:lnTo>
                  <a:lnTo>
                    <a:pt x="25400" y="595630"/>
                  </a:lnTo>
                  <a:lnTo>
                    <a:pt x="25400" y="589280"/>
                  </a:lnTo>
                  <a:close/>
                </a:path>
                <a:path w="25400" h="1111250">
                  <a:moveTo>
                    <a:pt x="25400" y="595630"/>
                  </a:moveTo>
                  <a:lnTo>
                    <a:pt x="0" y="595630"/>
                  </a:lnTo>
                  <a:lnTo>
                    <a:pt x="0" y="604520"/>
                  </a:lnTo>
                  <a:lnTo>
                    <a:pt x="25400" y="604520"/>
                  </a:lnTo>
                  <a:lnTo>
                    <a:pt x="25400" y="595630"/>
                  </a:lnTo>
                  <a:close/>
                </a:path>
                <a:path w="25400" h="1111250">
                  <a:moveTo>
                    <a:pt x="25400" y="604520"/>
                  </a:moveTo>
                  <a:lnTo>
                    <a:pt x="0" y="604520"/>
                  </a:lnTo>
                  <a:lnTo>
                    <a:pt x="0" y="617220"/>
                  </a:lnTo>
                  <a:lnTo>
                    <a:pt x="25400" y="617220"/>
                  </a:lnTo>
                  <a:lnTo>
                    <a:pt x="25400" y="604520"/>
                  </a:lnTo>
                  <a:close/>
                </a:path>
                <a:path w="25400" h="1111250">
                  <a:moveTo>
                    <a:pt x="25400" y="617220"/>
                  </a:moveTo>
                  <a:lnTo>
                    <a:pt x="0" y="617220"/>
                  </a:lnTo>
                  <a:lnTo>
                    <a:pt x="0" y="627380"/>
                  </a:lnTo>
                  <a:lnTo>
                    <a:pt x="25400" y="627380"/>
                  </a:lnTo>
                  <a:lnTo>
                    <a:pt x="25400" y="617220"/>
                  </a:lnTo>
                  <a:close/>
                </a:path>
                <a:path w="25400" h="1111250">
                  <a:moveTo>
                    <a:pt x="25400" y="627380"/>
                  </a:moveTo>
                  <a:lnTo>
                    <a:pt x="0" y="627380"/>
                  </a:lnTo>
                  <a:lnTo>
                    <a:pt x="0" y="629920"/>
                  </a:lnTo>
                  <a:lnTo>
                    <a:pt x="25400" y="629920"/>
                  </a:lnTo>
                  <a:lnTo>
                    <a:pt x="25400" y="627380"/>
                  </a:lnTo>
                  <a:close/>
                </a:path>
                <a:path w="25400" h="1111250">
                  <a:moveTo>
                    <a:pt x="25400" y="629920"/>
                  </a:moveTo>
                  <a:lnTo>
                    <a:pt x="0" y="629920"/>
                  </a:lnTo>
                  <a:lnTo>
                    <a:pt x="0" y="636270"/>
                  </a:lnTo>
                  <a:lnTo>
                    <a:pt x="25400" y="636270"/>
                  </a:lnTo>
                  <a:lnTo>
                    <a:pt x="25400" y="629920"/>
                  </a:lnTo>
                  <a:close/>
                </a:path>
                <a:path w="25400" h="1111250">
                  <a:moveTo>
                    <a:pt x="25400" y="636270"/>
                  </a:moveTo>
                  <a:lnTo>
                    <a:pt x="0" y="636270"/>
                  </a:lnTo>
                  <a:lnTo>
                    <a:pt x="0" y="640080"/>
                  </a:lnTo>
                  <a:lnTo>
                    <a:pt x="25400" y="640080"/>
                  </a:lnTo>
                  <a:lnTo>
                    <a:pt x="25400" y="636270"/>
                  </a:lnTo>
                  <a:close/>
                </a:path>
                <a:path w="25400" h="1111250">
                  <a:moveTo>
                    <a:pt x="25400" y="640080"/>
                  </a:moveTo>
                  <a:lnTo>
                    <a:pt x="0" y="640080"/>
                  </a:lnTo>
                  <a:lnTo>
                    <a:pt x="0" y="646430"/>
                  </a:lnTo>
                  <a:lnTo>
                    <a:pt x="25400" y="646430"/>
                  </a:lnTo>
                  <a:lnTo>
                    <a:pt x="25400" y="640080"/>
                  </a:lnTo>
                  <a:close/>
                </a:path>
                <a:path w="25400" h="1111250">
                  <a:moveTo>
                    <a:pt x="25400" y="646430"/>
                  </a:moveTo>
                  <a:lnTo>
                    <a:pt x="0" y="646430"/>
                  </a:lnTo>
                  <a:lnTo>
                    <a:pt x="0" y="648970"/>
                  </a:lnTo>
                  <a:lnTo>
                    <a:pt x="25400" y="648970"/>
                  </a:lnTo>
                  <a:lnTo>
                    <a:pt x="25400" y="646430"/>
                  </a:lnTo>
                  <a:close/>
                </a:path>
                <a:path w="25400" h="1111250">
                  <a:moveTo>
                    <a:pt x="25400" y="648970"/>
                  </a:moveTo>
                  <a:lnTo>
                    <a:pt x="0" y="648970"/>
                  </a:lnTo>
                  <a:lnTo>
                    <a:pt x="0" y="652780"/>
                  </a:lnTo>
                  <a:lnTo>
                    <a:pt x="25400" y="652780"/>
                  </a:lnTo>
                  <a:lnTo>
                    <a:pt x="25400" y="648970"/>
                  </a:lnTo>
                  <a:close/>
                </a:path>
                <a:path w="25400" h="1111250">
                  <a:moveTo>
                    <a:pt x="25400" y="652780"/>
                  </a:moveTo>
                  <a:lnTo>
                    <a:pt x="0" y="652780"/>
                  </a:lnTo>
                  <a:lnTo>
                    <a:pt x="0" y="655320"/>
                  </a:lnTo>
                  <a:lnTo>
                    <a:pt x="25400" y="655320"/>
                  </a:lnTo>
                  <a:lnTo>
                    <a:pt x="25400" y="652780"/>
                  </a:lnTo>
                  <a:close/>
                </a:path>
                <a:path w="25400" h="1111250">
                  <a:moveTo>
                    <a:pt x="25400" y="655320"/>
                  </a:moveTo>
                  <a:lnTo>
                    <a:pt x="0" y="655320"/>
                  </a:lnTo>
                  <a:lnTo>
                    <a:pt x="0" y="661670"/>
                  </a:lnTo>
                  <a:lnTo>
                    <a:pt x="25400" y="661670"/>
                  </a:lnTo>
                  <a:lnTo>
                    <a:pt x="25400" y="655320"/>
                  </a:lnTo>
                  <a:close/>
                </a:path>
                <a:path w="25400" h="1111250">
                  <a:moveTo>
                    <a:pt x="25400" y="661670"/>
                  </a:moveTo>
                  <a:lnTo>
                    <a:pt x="0" y="661670"/>
                  </a:lnTo>
                  <a:lnTo>
                    <a:pt x="0" y="680720"/>
                  </a:lnTo>
                  <a:lnTo>
                    <a:pt x="25400" y="680720"/>
                  </a:lnTo>
                  <a:lnTo>
                    <a:pt x="25400" y="661670"/>
                  </a:lnTo>
                  <a:close/>
                </a:path>
                <a:path w="25400" h="1111250">
                  <a:moveTo>
                    <a:pt x="25400" y="680720"/>
                  </a:moveTo>
                  <a:lnTo>
                    <a:pt x="0" y="680720"/>
                  </a:lnTo>
                  <a:lnTo>
                    <a:pt x="0" y="684530"/>
                  </a:lnTo>
                  <a:lnTo>
                    <a:pt x="25400" y="684530"/>
                  </a:lnTo>
                  <a:lnTo>
                    <a:pt x="25400" y="680720"/>
                  </a:lnTo>
                  <a:close/>
                </a:path>
                <a:path w="25400" h="1111250">
                  <a:moveTo>
                    <a:pt x="25400" y="684530"/>
                  </a:moveTo>
                  <a:lnTo>
                    <a:pt x="0" y="684530"/>
                  </a:lnTo>
                  <a:lnTo>
                    <a:pt x="0" y="697230"/>
                  </a:lnTo>
                  <a:lnTo>
                    <a:pt x="25400" y="697230"/>
                  </a:lnTo>
                  <a:lnTo>
                    <a:pt x="25400" y="684530"/>
                  </a:lnTo>
                  <a:close/>
                </a:path>
                <a:path w="25400" h="1111250">
                  <a:moveTo>
                    <a:pt x="25400" y="697230"/>
                  </a:moveTo>
                  <a:lnTo>
                    <a:pt x="0" y="697230"/>
                  </a:lnTo>
                  <a:lnTo>
                    <a:pt x="0" y="706120"/>
                  </a:lnTo>
                  <a:lnTo>
                    <a:pt x="25400" y="706120"/>
                  </a:lnTo>
                  <a:lnTo>
                    <a:pt x="25400" y="697230"/>
                  </a:lnTo>
                  <a:close/>
                </a:path>
                <a:path w="25400" h="1111250">
                  <a:moveTo>
                    <a:pt x="25400" y="706120"/>
                  </a:moveTo>
                  <a:lnTo>
                    <a:pt x="0" y="706120"/>
                  </a:lnTo>
                  <a:lnTo>
                    <a:pt x="0" y="709930"/>
                  </a:lnTo>
                  <a:lnTo>
                    <a:pt x="25400" y="709930"/>
                  </a:lnTo>
                  <a:lnTo>
                    <a:pt x="25400" y="706120"/>
                  </a:lnTo>
                  <a:close/>
                </a:path>
                <a:path w="25400" h="1111250">
                  <a:moveTo>
                    <a:pt x="25400" y="709930"/>
                  </a:moveTo>
                  <a:lnTo>
                    <a:pt x="0" y="709930"/>
                  </a:lnTo>
                  <a:lnTo>
                    <a:pt x="0" y="725170"/>
                  </a:lnTo>
                  <a:lnTo>
                    <a:pt x="25400" y="725170"/>
                  </a:lnTo>
                  <a:lnTo>
                    <a:pt x="25400" y="709930"/>
                  </a:lnTo>
                  <a:close/>
                </a:path>
                <a:path w="25400" h="1111250">
                  <a:moveTo>
                    <a:pt x="25400" y="725170"/>
                  </a:moveTo>
                  <a:lnTo>
                    <a:pt x="0" y="725170"/>
                  </a:lnTo>
                  <a:lnTo>
                    <a:pt x="0" y="731520"/>
                  </a:lnTo>
                  <a:lnTo>
                    <a:pt x="25400" y="731520"/>
                  </a:lnTo>
                  <a:lnTo>
                    <a:pt x="25400" y="725170"/>
                  </a:lnTo>
                  <a:close/>
                </a:path>
                <a:path w="25400" h="1111250">
                  <a:moveTo>
                    <a:pt x="25400" y="731520"/>
                  </a:moveTo>
                  <a:lnTo>
                    <a:pt x="0" y="731520"/>
                  </a:lnTo>
                  <a:lnTo>
                    <a:pt x="0" y="735330"/>
                  </a:lnTo>
                  <a:lnTo>
                    <a:pt x="25400" y="735330"/>
                  </a:lnTo>
                  <a:lnTo>
                    <a:pt x="25400" y="731520"/>
                  </a:lnTo>
                  <a:close/>
                </a:path>
                <a:path w="25400" h="1111250">
                  <a:moveTo>
                    <a:pt x="25400" y="735330"/>
                  </a:moveTo>
                  <a:lnTo>
                    <a:pt x="0" y="735330"/>
                  </a:lnTo>
                  <a:lnTo>
                    <a:pt x="0" y="737870"/>
                  </a:lnTo>
                  <a:lnTo>
                    <a:pt x="25400" y="737870"/>
                  </a:lnTo>
                  <a:lnTo>
                    <a:pt x="25400" y="735330"/>
                  </a:lnTo>
                  <a:close/>
                </a:path>
                <a:path w="25400" h="1111250">
                  <a:moveTo>
                    <a:pt x="25400" y="737870"/>
                  </a:moveTo>
                  <a:lnTo>
                    <a:pt x="0" y="737870"/>
                  </a:lnTo>
                  <a:lnTo>
                    <a:pt x="0" y="741680"/>
                  </a:lnTo>
                  <a:lnTo>
                    <a:pt x="25400" y="741680"/>
                  </a:lnTo>
                  <a:lnTo>
                    <a:pt x="25400" y="737870"/>
                  </a:lnTo>
                  <a:close/>
                </a:path>
                <a:path w="25400" h="1111250">
                  <a:moveTo>
                    <a:pt x="25400" y="741680"/>
                  </a:moveTo>
                  <a:lnTo>
                    <a:pt x="0" y="741680"/>
                  </a:lnTo>
                  <a:lnTo>
                    <a:pt x="0" y="748030"/>
                  </a:lnTo>
                  <a:lnTo>
                    <a:pt x="25400" y="748030"/>
                  </a:lnTo>
                  <a:lnTo>
                    <a:pt x="25400" y="741680"/>
                  </a:lnTo>
                  <a:close/>
                </a:path>
                <a:path w="25400" h="1111250">
                  <a:moveTo>
                    <a:pt x="25400" y="748030"/>
                  </a:moveTo>
                  <a:lnTo>
                    <a:pt x="0" y="748030"/>
                  </a:lnTo>
                  <a:lnTo>
                    <a:pt x="0" y="750570"/>
                  </a:lnTo>
                  <a:lnTo>
                    <a:pt x="25400" y="750570"/>
                  </a:lnTo>
                  <a:lnTo>
                    <a:pt x="25400" y="748030"/>
                  </a:lnTo>
                  <a:close/>
                </a:path>
                <a:path w="25400" h="1111250">
                  <a:moveTo>
                    <a:pt x="25400" y="750570"/>
                  </a:moveTo>
                  <a:lnTo>
                    <a:pt x="0" y="750570"/>
                  </a:lnTo>
                  <a:lnTo>
                    <a:pt x="0" y="756920"/>
                  </a:lnTo>
                  <a:lnTo>
                    <a:pt x="25400" y="756920"/>
                  </a:lnTo>
                  <a:lnTo>
                    <a:pt x="25400" y="750570"/>
                  </a:lnTo>
                  <a:close/>
                </a:path>
                <a:path w="25400" h="1111250">
                  <a:moveTo>
                    <a:pt x="25400" y="756920"/>
                  </a:moveTo>
                  <a:lnTo>
                    <a:pt x="0" y="756920"/>
                  </a:lnTo>
                  <a:lnTo>
                    <a:pt x="0" y="769620"/>
                  </a:lnTo>
                  <a:lnTo>
                    <a:pt x="25400" y="769620"/>
                  </a:lnTo>
                  <a:lnTo>
                    <a:pt x="25400" y="756920"/>
                  </a:lnTo>
                  <a:close/>
                </a:path>
                <a:path w="25400" h="1111250">
                  <a:moveTo>
                    <a:pt x="25400" y="1106170"/>
                  </a:moveTo>
                  <a:lnTo>
                    <a:pt x="0" y="1106170"/>
                  </a:lnTo>
                  <a:lnTo>
                    <a:pt x="0" y="1111250"/>
                  </a:lnTo>
                  <a:lnTo>
                    <a:pt x="25400" y="1111250"/>
                  </a:lnTo>
                  <a:lnTo>
                    <a:pt x="25400" y="1106170"/>
                  </a:lnTo>
                  <a:close/>
                </a:path>
                <a:path w="25400" h="1111250">
                  <a:moveTo>
                    <a:pt x="25400" y="1099820"/>
                  </a:moveTo>
                  <a:lnTo>
                    <a:pt x="0" y="1099820"/>
                  </a:lnTo>
                  <a:lnTo>
                    <a:pt x="0" y="1104900"/>
                  </a:lnTo>
                  <a:lnTo>
                    <a:pt x="25400" y="1104900"/>
                  </a:lnTo>
                  <a:lnTo>
                    <a:pt x="25400" y="1099820"/>
                  </a:lnTo>
                  <a:close/>
                </a:path>
                <a:path w="25400" h="1111250">
                  <a:moveTo>
                    <a:pt x="25400" y="1093470"/>
                  </a:moveTo>
                  <a:lnTo>
                    <a:pt x="0" y="1093470"/>
                  </a:lnTo>
                  <a:lnTo>
                    <a:pt x="0" y="1098550"/>
                  </a:lnTo>
                  <a:lnTo>
                    <a:pt x="25400" y="1098550"/>
                  </a:lnTo>
                  <a:lnTo>
                    <a:pt x="25400" y="1093470"/>
                  </a:lnTo>
                  <a:close/>
                </a:path>
                <a:path w="25400" h="1111250">
                  <a:moveTo>
                    <a:pt x="25400" y="1087120"/>
                  </a:moveTo>
                  <a:lnTo>
                    <a:pt x="0" y="1087120"/>
                  </a:lnTo>
                  <a:lnTo>
                    <a:pt x="0" y="1092200"/>
                  </a:lnTo>
                  <a:lnTo>
                    <a:pt x="25400" y="1092200"/>
                  </a:lnTo>
                  <a:lnTo>
                    <a:pt x="25400" y="1087120"/>
                  </a:lnTo>
                  <a:close/>
                </a:path>
                <a:path w="25400" h="1111250">
                  <a:moveTo>
                    <a:pt x="25400" y="1080770"/>
                  </a:moveTo>
                  <a:lnTo>
                    <a:pt x="0" y="1080770"/>
                  </a:lnTo>
                  <a:lnTo>
                    <a:pt x="0" y="1085850"/>
                  </a:lnTo>
                  <a:lnTo>
                    <a:pt x="25400" y="1085850"/>
                  </a:lnTo>
                  <a:lnTo>
                    <a:pt x="25400" y="1080770"/>
                  </a:lnTo>
                  <a:close/>
                </a:path>
                <a:path w="25400" h="1111250">
                  <a:moveTo>
                    <a:pt x="25400" y="1074420"/>
                  </a:moveTo>
                  <a:lnTo>
                    <a:pt x="0" y="1074420"/>
                  </a:lnTo>
                  <a:lnTo>
                    <a:pt x="0" y="1079500"/>
                  </a:lnTo>
                  <a:lnTo>
                    <a:pt x="25400" y="1079500"/>
                  </a:lnTo>
                  <a:lnTo>
                    <a:pt x="25400" y="1074420"/>
                  </a:lnTo>
                  <a:close/>
                </a:path>
                <a:path w="25400" h="1111250">
                  <a:moveTo>
                    <a:pt x="25400" y="1068070"/>
                  </a:moveTo>
                  <a:lnTo>
                    <a:pt x="0" y="1068070"/>
                  </a:lnTo>
                  <a:lnTo>
                    <a:pt x="0" y="1073150"/>
                  </a:lnTo>
                  <a:lnTo>
                    <a:pt x="25400" y="1073150"/>
                  </a:lnTo>
                  <a:lnTo>
                    <a:pt x="25400" y="1068070"/>
                  </a:lnTo>
                  <a:close/>
                </a:path>
                <a:path w="25400" h="1111250">
                  <a:moveTo>
                    <a:pt x="25400" y="1061720"/>
                  </a:moveTo>
                  <a:lnTo>
                    <a:pt x="0" y="1061720"/>
                  </a:lnTo>
                  <a:lnTo>
                    <a:pt x="0" y="1066800"/>
                  </a:lnTo>
                  <a:lnTo>
                    <a:pt x="25400" y="1066800"/>
                  </a:lnTo>
                  <a:lnTo>
                    <a:pt x="25400" y="1061720"/>
                  </a:lnTo>
                  <a:close/>
                </a:path>
                <a:path w="25400" h="1111250">
                  <a:moveTo>
                    <a:pt x="25400" y="1055370"/>
                  </a:moveTo>
                  <a:lnTo>
                    <a:pt x="0" y="1055370"/>
                  </a:lnTo>
                  <a:lnTo>
                    <a:pt x="0" y="1060450"/>
                  </a:lnTo>
                  <a:lnTo>
                    <a:pt x="25400" y="1060450"/>
                  </a:lnTo>
                  <a:lnTo>
                    <a:pt x="25400" y="1055370"/>
                  </a:lnTo>
                  <a:close/>
                </a:path>
                <a:path w="25400" h="1111250">
                  <a:moveTo>
                    <a:pt x="25400" y="1049020"/>
                  </a:moveTo>
                  <a:lnTo>
                    <a:pt x="0" y="1049020"/>
                  </a:lnTo>
                  <a:lnTo>
                    <a:pt x="0" y="1054100"/>
                  </a:lnTo>
                  <a:lnTo>
                    <a:pt x="25400" y="1054100"/>
                  </a:lnTo>
                  <a:lnTo>
                    <a:pt x="25400" y="1049020"/>
                  </a:lnTo>
                  <a:close/>
                </a:path>
                <a:path w="25400" h="1111250">
                  <a:moveTo>
                    <a:pt x="25400" y="1042670"/>
                  </a:moveTo>
                  <a:lnTo>
                    <a:pt x="0" y="1042670"/>
                  </a:lnTo>
                  <a:lnTo>
                    <a:pt x="0" y="1047750"/>
                  </a:lnTo>
                  <a:lnTo>
                    <a:pt x="25400" y="1047750"/>
                  </a:lnTo>
                  <a:lnTo>
                    <a:pt x="25400" y="1042670"/>
                  </a:lnTo>
                  <a:close/>
                </a:path>
                <a:path w="25400" h="1111250">
                  <a:moveTo>
                    <a:pt x="25400" y="1036320"/>
                  </a:moveTo>
                  <a:lnTo>
                    <a:pt x="0" y="1036320"/>
                  </a:lnTo>
                  <a:lnTo>
                    <a:pt x="0" y="1041400"/>
                  </a:lnTo>
                  <a:lnTo>
                    <a:pt x="25400" y="1041400"/>
                  </a:lnTo>
                  <a:lnTo>
                    <a:pt x="25400" y="1036320"/>
                  </a:lnTo>
                  <a:close/>
                </a:path>
                <a:path w="25400" h="1111250">
                  <a:moveTo>
                    <a:pt x="25400" y="1029970"/>
                  </a:moveTo>
                  <a:lnTo>
                    <a:pt x="0" y="1029970"/>
                  </a:lnTo>
                  <a:lnTo>
                    <a:pt x="0" y="1035050"/>
                  </a:lnTo>
                  <a:lnTo>
                    <a:pt x="25400" y="1035050"/>
                  </a:lnTo>
                  <a:lnTo>
                    <a:pt x="25400" y="1029970"/>
                  </a:lnTo>
                  <a:close/>
                </a:path>
                <a:path w="25400" h="1111250">
                  <a:moveTo>
                    <a:pt x="25400" y="1023620"/>
                  </a:moveTo>
                  <a:lnTo>
                    <a:pt x="0" y="1023620"/>
                  </a:lnTo>
                  <a:lnTo>
                    <a:pt x="0" y="1028700"/>
                  </a:lnTo>
                  <a:lnTo>
                    <a:pt x="25400" y="1028700"/>
                  </a:lnTo>
                  <a:lnTo>
                    <a:pt x="25400" y="1023620"/>
                  </a:lnTo>
                  <a:close/>
                </a:path>
                <a:path w="25400" h="1111250">
                  <a:moveTo>
                    <a:pt x="25400" y="1017270"/>
                  </a:moveTo>
                  <a:lnTo>
                    <a:pt x="0" y="1017270"/>
                  </a:lnTo>
                  <a:lnTo>
                    <a:pt x="0" y="1022350"/>
                  </a:lnTo>
                  <a:lnTo>
                    <a:pt x="25400" y="1022350"/>
                  </a:lnTo>
                  <a:lnTo>
                    <a:pt x="25400" y="1017270"/>
                  </a:lnTo>
                  <a:close/>
                </a:path>
                <a:path w="25400" h="1111250">
                  <a:moveTo>
                    <a:pt x="25400" y="1010920"/>
                  </a:moveTo>
                  <a:lnTo>
                    <a:pt x="0" y="1010920"/>
                  </a:lnTo>
                  <a:lnTo>
                    <a:pt x="0" y="1016000"/>
                  </a:lnTo>
                  <a:lnTo>
                    <a:pt x="25400" y="1016000"/>
                  </a:lnTo>
                  <a:lnTo>
                    <a:pt x="25400" y="1010920"/>
                  </a:lnTo>
                  <a:close/>
                </a:path>
                <a:path w="25400" h="1111250">
                  <a:moveTo>
                    <a:pt x="25400" y="1004570"/>
                  </a:moveTo>
                  <a:lnTo>
                    <a:pt x="0" y="1004570"/>
                  </a:lnTo>
                  <a:lnTo>
                    <a:pt x="0" y="1009650"/>
                  </a:lnTo>
                  <a:lnTo>
                    <a:pt x="25400" y="1009650"/>
                  </a:lnTo>
                  <a:lnTo>
                    <a:pt x="25400" y="1004570"/>
                  </a:lnTo>
                  <a:close/>
                </a:path>
                <a:path w="25400" h="1111250">
                  <a:moveTo>
                    <a:pt x="25400" y="998220"/>
                  </a:moveTo>
                  <a:lnTo>
                    <a:pt x="0" y="998220"/>
                  </a:lnTo>
                  <a:lnTo>
                    <a:pt x="0" y="1003300"/>
                  </a:lnTo>
                  <a:lnTo>
                    <a:pt x="25400" y="1003300"/>
                  </a:lnTo>
                  <a:lnTo>
                    <a:pt x="25400" y="998220"/>
                  </a:lnTo>
                  <a:close/>
                </a:path>
                <a:path w="25400" h="1111250">
                  <a:moveTo>
                    <a:pt x="25400" y="991870"/>
                  </a:moveTo>
                  <a:lnTo>
                    <a:pt x="0" y="991870"/>
                  </a:lnTo>
                  <a:lnTo>
                    <a:pt x="0" y="996950"/>
                  </a:lnTo>
                  <a:lnTo>
                    <a:pt x="25400" y="996950"/>
                  </a:lnTo>
                  <a:lnTo>
                    <a:pt x="25400" y="991870"/>
                  </a:lnTo>
                  <a:close/>
                </a:path>
                <a:path w="25400" h="1111250">
                  <a:moveTo>
                    <a:pt x="25400" y="985520"/>
                  </a:moveTo>
                  <a:lnTo>
                    <a:pt x="0" y="985520"/>
                  </a:lnTo>
                  <a:lnTo>
                    <a:pt x="0" y="990600"/>
                  </a:lnTo>
                  <a:lnTo>
                    <a:pt x="25400" y="990600"/>
                  </a:lnTo>
                  <a:lnTo>
                    <a:pt x="25400" y="985520"/>
                  </a:lnTo>
                  <a:close/>
                </a:path>
                <a:path w="25400" h="1111250">
                  <a:moveTo>
                    <a:pt x="25400" y="979170"/>
                  </a:moveTo>
                  <a:lnTo>
                    <a:pt x="0" y="979170"/>
                  </a:lnTo>
                  <a:lnTo>
                    <a:pt x="0" y="984250"/>
                  </a:lnTo>
                  <a:lnTo>
                    <a:pt x="25400" y="984250"/>
                  </a:lnTo>
                  <a:lnTo>
                    <a:pt x="25400" y="979170"/>
                  </a:lnTo>
                  <a:close/>
                </a:path>
                <a:path w="25400" h="1111250">
                  <a:moveTo>
                    <a:pt x="25400" y="972820"/>
                  </a:moveTo>
                  <a:lnTo>
                    <a:pt x="0" y="972820"/>
                  </a:lnTo>
                  <a:lnTo>
                    <a:pt x="0" y="977900"/>
                  </a:lnTo>
                  <a:lnTo>
                    <a:pt x="25400" y="977900"/>
                  </a:lnTo>
                  <a:lnTo>
                    <a:pt x="25400" y="972820"/>
                  </a:lnTo>
                  <a:close/>
                </a:path>
                <a:path w="25400" h="1111250">
                  <a:moveTo>
                    <a:pt x="25400" y="966470"/>
                  </a:moveTo>
                  <a:lnTo>
                    <a:pt x="0" y="966470"/>
                  </a:lnTo>
                  <a:lnTo>
                    <a:pt x="0" y="971550"/>
                  </a:lnTo>
                  <a:lnTo>
                    <a:pt x="25400" y="971550"/>
                  </a:lnTo>
                  <a:lnTo>
                    <a:pt x="25400" y="966470"/>
                  </a:lnTo>
                  <a:close/>
                </a:path>
                <a:path w="25400" h="1111250">
                  <a:moveTo>
                    <a:pt x="25400" y="960120"/>
                  </a:moveTo>
                  <a:lnTo>
                    <a:pt x="0" y="960120"/>
                  </a:lnTo>
                  <a:lnTo>
                    <a:pt x="0" y="965200"/>
                  </a:lnTo>
                  <a:lnTo>
                    <a:pt x="25400" y="965200"/>
                  </a:lnTo>
                  <a:lnTo>
                    <a:pt x="25400" y="960120"/>
                  </a:lnTo>
                  <a:close/>
                </a:path>
                <a:path w="25400" h="1111250">
                  <a:moveTo>
                    <a:pt x="25400" y="953770"/>
                  </a:moveTo>
                  <a:lnTo>
                    <a:pt x="0" y="953770"/>
                  </a:lnTo>
                  <a:lnTo>
                    <a:pt x="0" y="958850"/>
                  </a:lnTo>
                  <a:lnTo>
                    <a:pt x="25400" y="958850"/>
                  </a:lnTo>
                  <a:lnTo>
                    <a:pt x="25400" y="953770"/>
                  </a:lnTo>
                  <a:close/>
                </a:path>
                <a:path w="25400" h="1111250">
                  <a:moveTo>
                    <a:pt x="25400" y="947420"/>
                  </a:moveTo>
                  <a:lnTo>
                    <a:pt x="0" y="947420"/>
                  </a:lnTo>
                  <a:lnTo>
                    <a:pt x="0" y="952500"/>
                  </a:lnTo>
                  <a:lnTo>
                    <a:pt x="25400" y="952500"/>
                  </a:lnTo>
                  <a:lnTo>
                    <a:pt x="25400" y="947420"/>
                  </a:lnTo>
                  <a:close/>
                </a:path>
                <a:path w="25400" h="1111250">
                  <a:moveTo>
                    <a:pt x="25400" y="941070"/>
                  </a:moveTo>
                  <a:lnTo>
                    <a:pt x="0" y="941070"/>
                  </a:lnTo>
                  <a:lnTo>
                    <a:pt x="0" y="946150"/>
                  </a:lnTo>
                  <a:lnTo>
                    <a:pt x="25400" y="946150"/>
                  </a:lnTo>
                  <a:lnTo>
                    <a:pt x="25400" y="941070"/>
                  </a:lnTo>
                  <a:close/>
                </a:path>
                <a:path w="25400" h="1111250">
                  <a:moveTo>
                    <a:pt x="25400" y="934720"/>
                  </a:moveTo>
                  <a:lnTo>
                    <a:pt x="0" y="934720"/>
                  </a:lnTo>
                  <a:lnTo>
                    <a:pt x="0" y="939800"/>
                  </a:lnTo>
                  <a:lnTo>
                    <a:pt x="25400" y="939800"/>
                  </a:lnTo>
                  <a:lnTo>
                    <a:pt x="25400" y="934720"/>
                  </a:lnTo>
                  <a:close/>
                </a:path>
                <a:path w="25400" h="1111250">
                  <a:moveTo>
                    <a:pt x="25400" y="928370"/>
                  </a:moveTo>
                  <a:lnTo>
                    <a:pt x="0" y="928370"/>
                  </a:lnTo>
                  <a:lnTo>
                    <a:pt x="0" y="933450"/>
                  </a:lnTo>
                  <a:lnTo>
                    <a:pt x="25400" y="933450"/>
                  </a:lnTo>
                  <a:lnTo>
                    <a:pt x="25400" y="928370"/>
                  </a:lnTo>
                  <a:close/>
                </a:path>
                <a:path w="25400" h="1111250">
                  <a:moveTo>
                    <a:pt x="25400" y="922020"/>
                  </a:moveTo>
                  <a:lnTo>
                    <a:pt x="0" y="922020"/>
                  </a:lnTo>
                  <a:lnTo>
                    <a:pt x="0" y="927100"/>
                  </a:lnTo>
                  <a:lnTo>
                    <a:pt x="25400" y="927100"/>
                  </a:lnTo>
                  <a:lnTo>
                    <a:pt x="25400" y="922020"/>
                  </a:lnTo>
                  <a:close/>
                </a:path>
                <a:path w="25400" h="1111250">
                  <a:moveTo>
                    <a:pt x="25400" y="915670"/>
                  </a:moveTo>
                  <a:lnTo>
                    <a:pt x="0" y="915670"/>
                  </a:lnTo>
                  <a:lnTo>
                    <a:pt x="0" y="920750"/>
                  </a:lnTo>
                  <a:lnTo>
                    <a:pt x="25400" y="920750"/>
                  </a:lnTo>
                  <a:lnTo>
                    <a:pt x="25400" y="915670"/>
                  </a:lnTo>
                  <a:close/>
                </a:path>
                <a:path w="25400" h="1111250">
                  <a:moveTo>
                    <a:pt x="25400" y="909320"/>
                  </a:moveTo>
                  <a:lnTo>
                    <a:pt x="0" y="909320"/>
                  </a:lnTo>
                  <a:lnTo>
                    <a:pt x="0" y="914400"/>
                  </a:lnTo>
                  <a:lnTo>
                    <a:pt x="25400" y="914400"/>
                  </a:lnTo>
                  <a:lnTo>
                    <a:pt x="25400" y="909320"/>
                  </a:lnTo>
                  <a:close/>
                </a:path>
                <a:path w="25400" h="1111250">
                  <a:moveTo>
                    <a:pt x="25400" y="902970"/>
                  </a:moveTo>
                  <a:lnTo>
                    <a:pt x="0" y="902970"/>
                  </a:lnTo>
                  <a:lnTo>
                    <a:pt x="0" y="908050"/>
                  </a:lnTo>
                  <a:lnTo>
                    <a:pt x="25400" y="908050"/>
                  </a:lnTo>
                  <a:lnTo>
                    <a:pt x="25400" y="902970"/>
                  </a:lnTo>
                  <a:close/>
                </a:path>
                <a:path w="25400" h="1111250">
                  <a:moveTo>
                    <a:pt x="25400" y="896620"/>
                  </a:moveTo>
                  <a:lnTo>
                    <a:pt x="0" y="896620"/>
                  </a:lnTo>
                  <a:lnTo>
                    <a:pt x="0" y="901700"/>
                  </a:lnTo>
                  <a:lnTo>
                    <a:pt x="25400" y="901700"/>
                  </a:lnTo>
                  <a:lnTo>
                    <a:pt x="25400" y="896620"/>
                  </a:lnTo>
                  <a:close/>
                </a:path>
                <a:path w="25400" h="1111250">
                  <a:moveTo>
                    <a:pt x="25400" y="890270"/>
                  </a:moveTo>
                  <a:lnTo>
                    <a:pt x="0" y="890270"/>
                  </a:lnTo>
                  <a:lnTo>
                    <a:pt x="0" y="895350"/>
                  </a:lnTo>
                  <a:lnTo>
                    <a:pt x="25400" y="895350"/>
                  </a:lnTo>
                  <a:lnTo>
                    <a:pt x="25400" y="890270"/>
                  </a:lnTo>
                  <a:close/>
                </a:path>
                <a:path w="25400" h="1111250">
                  <a:moveTo>
                    <a:pt x="25400" y="883920"/>
                  </a:moveTo>
                  <a:lnTo>
                    <a:pt x="0" y="883920"/>
                  </a:lnTo>
                  <a:lnTo>
                    <a:pt x="0" y="889000"/>
                  </a:lnTo>
                  <a:lnTo>
                    <a:pt x="25400" y="889000"/>
                  </a:lnTo>
                  <a:lnTo>
                    <a:pt x="25400" y="883920"/>
                  </a:lnTo>
                  <a:close/>
                </a:path>
                <a:path w="25400" h="1111250">
                  <a:moveTo>
                    <a:pt x="25400" y="877570"/>
                  </a:moveTo>
                  <a:lnTo>
                    <a:pt x="0" y="877570"/>
                  </a:lnTo>
                  <a:lnTo>
                    <a:pt x="0" y="882650"/>
                  </a:lnTo>
                  <a:lnTo>
                    <a:pt x="25400" y="882650"/>
                  </a:lnTo>
                  <a:lnTo>
                    <a:pt x="25400" y="877570"/>
                  </a:lnTo>
                  <a:close/>
                </a:path>
                <a:path w="25400" h="1111250">
                  <a:moveTo>
                    <a:pt x="25400" y="871220"/>
                  </a:moveTo>
                  <a:lnTo>
                    <a:pt x="0" y="871220"/>
                  </a:lnTo>
                  <a:lnTo>
                    <a:pt x="0" y="876300"/>
                  </a:lnTo>
                  <a:lnTo>
                    <a:pt x="25400" y="876300"/>
                  </a:lnTo>
                  <a:lnTo>
                    <a:pt x="25400" y="871220"/>
                  </a:lnTo>
                  <a:close/>
                </a:path>
                <a:path w="25400" h="1111250">
                  <a:moveTo>
                    <a:pt x="25400" y="864870"/>
                  </a:moveTo>
                  <a:lnTo>
                    <a:pt x="0" y="864870"/>
                  </a:lnTo>
                  <a:lnTo>
                    <a:pt x="0" y="869950"/>
                  </a:lnTo>
                  <a:lnTo>
                    <a:pt x="25400" y="869950"/>
                  </a:lnTo>
                  <a:lnTo>
                    <a:pt x="25400" y="864870"/>
                  </a:lnTo>
                  <a:close/>
                </a:path>
                <a:path w="25400" h="1111250">
                  <a:moveTo>
                    <a:pt x="25400" y="858520"/>
                  </a:moveTo>
                  <a:lnTo>
                    <a:pt x="0" y="858520"/>
                  </a:lnTo>
                  <a:lnTo>
                    <a:pt x="0" y="863600"/>
                  </a:lnTo>
                  <a:lnTo>
                    <a:pt x="25400" y="863600"/>
                  </a:lnTo>
                  <a:lnTo>
                    <a:pt x="25400" y="858520"/>
                  </a:lnTo>
                  <a:close/>
                </a:path>
                <a:path w="25400" h="1111250">
                  <a:moveTo>
                    <a:pt x="25400" y="852170"/>
                  </a:moveTo>
                  <a:lnTo>
                    <a:pt x="0" y="852170"/>
                  </a:lnTo>
                  <a:lnTo>
                    <a:pt x="0" y="857250"/>
                  </a:lnTo>
                  <a:lnTo>
                    <a:pt x="25400" y="857250"/>
                  </a:lnTo>
                  <a:lnTo>
                    <a:pt x="25400" y="852170"/>
                  </a:lnTo>
                  <a:close/>
                </a:path>
                <a:path w="25400" h="1111250">
                  <a:moveTo>
                    <a:pt x="25400" y="845820"/>
                  </a:moveTo>
                  <a:lnTo>
                    <a:pt x="0" y="845820"/>
                  </a:lnTo>
                  <a:lnTo>
                    <a:pt x="0" y="850900"/>
                  </a:lnTo>
                  <a:lnTo>
                    <a:pt x="25400" y="850900"/>
                  </a:lnTo>
                  <a:lnTo>
                    <a:pt x="25400" y="845820"/>
                  </a:lnTo>
                  <a:close/>
                </a:path>
                <a:path w="25400" h="1111250">
                  <a:moveTo>
                    <a:pt x="25400" y="839470"/>
                  </a:moveTo>
                  <a:lnTo>
                    <a:pt x="0" y="839470"/>
                  </a:lnTo>
                  <a:lnTo>
                    <a:pt x="0" y="844550"/>
                  </a:lnTo>
                  <a:lnTo>
                    <a:pt x="25400" y="844550"/>
                  </a:lnTo>
                  <a:lnTo>
                    <a:pt x="25400" y="839470"/>
                  </a:lnTo>
                  <a:close/>
                </a:path>
                <a:path w="25400" h="1111250">
                  <a:moveTo>
                    <a:pt x="25400" y="833120"/>
                  </a:moveTo>
                  <a:lnTo>
                    <a:pt x="0" y="833120"/>
                  </a:lnTo>
                  <a:lnTo>
                    <a:pt x="0" y="838200"/>
                  </a:lnTo>
                  <a:lnTo>
                    <a:pt x="25400" y="838200"/>
                  </a:lnTo>
                  <a:lnTo>
                    <a:pt x="25400" y="833120"/>
                  </a:lnTo>
                  <a:close/>
                </a:path>
                <a:path w="25400" h="1111250">
                  <a:moveTo>
                    <a:pt x="25400" y="826770"/>
                  </a:moveTo>
                  <a:lnTo>
                    <a:pt x="0" y="826770"/>
                  </a:lnTo>
                  <a:lnTo>
                    <a:pt x="0" y="831850"/>
                  </a:lnTo>
                  <a:lnTo>
                    <a:pt x="25400" y="831850"/>
                  </a:lnTo>
                  <a:lnTo>
                    <a:pt x="25400" y="826770"/>
                  </a:lnTo>
                  <a:close/>
                </a:path>
                <a:path w="25400" h="1111250">
                  <a:moveTo>
                    <a:pt x="25400" y="820420"/>
                  </a:moveTo>
                  <a:lnTo>
                    <a:pt x="0" y="820420"/>
                  </a:lnTo>
                  <a:lnTo>
                    <a:pt x="0" y="825500"/>
                  </a:lnTo>
                  <a:lnTo>
                    <a:pt x="25400" y="825500"/>
                  </a:lnTo>
                  <a:lnTo>
                    <a:pt x="25400" y="820420"/>
                  </a:lnTo>
                  <a:close/>
                </a:path>
                <a:path w="25400" h="1111250">
                  <a:moveTo>
                    <a:pt x="25400" y="814070"/>
                  </a:moveTo>
                  <a:lnTo>
                    <a:pt x="0" y="814070"/>
                  </a:lnTo>
                  <a:lnTo>
                    <a:pt x="0" y="819150"/>
                  </a:lnTo>
                  <a:lnTo>
                    <a:pt x="25400" y="819150"/>
                  </a:lnTo>
                  <a:lnTo>
                    <a:pt x="25400" y="814070"/>
                  </a:lnTo>
                  <a:close/>
                </a:path>
                <a:path w="25400" h="1111250">
                  <a:moveTo>
                    <a:pt x="25400" y="807720"/>
                  </a:moveTo>
                  <a:lnTo>
                    <a:pt x="0" y="807720"/>
                  </a:lnTo>
                  <a:lnTo>
                    <a:pt x="0" y="812800"/>
                  </a:lnTo>
                  <a:lnTo>
                    <a:pt x="25400" y="812800"/>
                  </a:lnTo>
                  <a:lnTo>
                    <a:pt x="25400" y="807720"/>
                  </a:lnTo>
                  <a:close/>
                </a:path>
                <a:path w="25400" h="1111250">
                  <a:moveTo>
                    <a:pt x="25400" y="801370"/>
                  </a:moveTo>
                  <a:lnTo>
                    <a:pt x="0" y="801370"/>
                  </a:lnTo>
                  <a:lnTo>
                    <a:pt x="0" y="806450"/>
                  </a:lnTo>
                  <a:lnTo>
                    <a:pt x="25400" y="806450"/>
                  </a:lnTo>
                  <a:lnTo>
                    <a:pt x="25400" y="801370"/>
                  </a:lnTo>
                  <a:close/>
                </a:path>
                <a:path w="25400" h="1111250">
                  <a:moveTo>
                    <a:pt x="25400" y="795020"/>
                  </a:moveTo>
                  <a:lnTo>
                    <a:pt x="0" y="795020"/>
                  </a:lnTo>
                  <a:lnTo>
                    <a:pt x="0" y="800100"/>
                  </a:lnTo>
                  <a:lnTo>
                    <a:pt x="25400" y="800100"/>
                  </a:lnTo>
                  <a:lnTo>
                    <a:pt x="25400" y="795020"/>
                  </a:lnTo>
                  <a:close/>
                </a:path>
                <a:path w="25400" h="1111250">
                  <a:moveTo>
                    <a:pt x="25400" y="788670"/>
                  </a:moveTo>
                  <a:lnTo>
                    <a:pt x="0" y="788670"/>
                  </a:lnTo>
                  <a:lnTo>
                    <a:pt x="0" y="793750"/>
                  </a:lnTo>
                  <a:lnTo>
                    <a:pt x="25400" y="793750"/>
                  </a:lnTo>
                  <a:lnTo>
                    <a:pt x="25400" y="788670"/>
                  </a:lnTo>
                  <a:close/>
                </a:path>
                <a:path w="25400" h="1111250">
                  <a:moveTo>
                    <a:pt x="25400" y="782320"/>
                  </a:moveTo>
                  <a:lnTo>
                    <a:pt x="0" y="782320"/>
                  </a:lnTo>
                  <a:lnTo>
                    <a:pt x="0" y="787400"/>
                  </a:lnTo>
                  <a:lnTo>
                    <a:pt x="25400" y="787400"/>
                  </a:lnTo>
                  <a:lnTo>
                    <a:pt x="25400" y="782320"/>
                  </a:lnTo>
                  <a:close/>
                </a:path>
                <a:path w="25400" h="1111250">
                  <a:moveTo>
                    <a:pt x="25400" y="775970"/>
                  </a:moveTo>
                  <a:lnTo>
                    <a:pt x="0" y="775970"/>
                  </a:lnTo>
                  <a:lnTo>
                    <a:pt x="0" y="781050"/>
                  </a:lnTo>
                  <a:lnTo>
                    <a:pt x="25400" y="781050"/>
                  </a:lnTo>
                  <a:lnTo>
                    <a:pt x="25400" y="775970"/>
                  </a:lnTo>
                  <a:close/>
                </a:path>
                <a:path w="25400" h="1111250">
                  <a:moveTo>
                    <a:pt x="25400" y="770890"/>
                  </a:moveTo>
                  <a:lnTo>
                    <a:pt x="0" y="770890"/>
                  </a:lnTo>
                  <a:lnTo>
                    <a:pt x="0" y="774700"/>
                  </a:lnTo>
                  <a:lnTo>
                    <a:pt x="25400" y="774700"/>
                  </a:lnTo>
                  <a:lnTo>
                    <a:pt x="25400" y="770890"/>
                  </a:lnTo>
                  <a:close/>
                </a:path>
              </a:pathLst>
            </a:custGeom>
            <a:solidFill>
              <a:srgbClr val="0D3DCE"/>
            </a:solidFill>
          </p:spPr>
          <p:txBody>
            <a:bodyPr wrap="square" lIns="0" tIns="0" rIns="0" bIns="0" rtlCol="0"/>
            <a:lstStyle/>
            <a:p>
              <a:endParaRPr/>
            </a:p>
          </p:txBody>
        </p:sp>
        <p:sp>
          <p:nvSpPr>
            <p:cNvPr id="504" name="object 504"/>
            <p:cNvSpPr/>
            <p:nvPr/>
          </p:nvSpPr>
          <p:spPr>
            <a:xfrm>
              <a:off x="4810759" y="5267959"/>
              <a:ext cx="26670" cy="1116330"/>
            </a:xfrm>
            <a:custGeom>
              <a:avLst/>
              <a:gdLst/>
              <a:ahLst/>
              <a:cxnLst/>
              <a:rect l="l" t="t" r="r" b="b"/>
              <a:pathLst>
                <a:path w="26670" h="1116329">
                  <a:moveTo>
                    <a:pt x="2539" y="0"/>
                  </a:moveTo>
                  <a:lnTo>
                    <a:pt x="0" y="0"/>
                  </a:lnTo>
                  <a:lnTo>
                    <a:pt x="0" y="6349"/>
                  </a:lnTo>
                  <a:lnTo>
                    <a:pt x="26669" y="6349"/>
                  </a:lnTo>
                  <a:lnTo>
                    <a:pt x="26669" y="5079"/>
                  </a:lnTo>
                  <a:lnTo>
                    <a:pt x="24130" y="5079"/>
                  </a:lnTo>
                  <a:lnTo>
                    <a:pt x="24130" y="3809"/>
                  </a:lnTo>
                  <a:lnTo>
                    <a:pt x="17780" y="3809"/>
                  </a:lnTo>
                  <a:lnTo>
                    <a:pt x="17780" y="2539"/>
                  </a:lnTo>
                  <a:lnTo>
                    <a:pt x="10160" y="2539"/>
                  </a:lnTo>
                  <a:lnTo>
                    <a:pt x="10160" y="1270"/>
                  </a:lnTo>
                  <a:lnTo>
                    <a:pt x="2539" y="1270"/>
                  </a:lnTo>
                  <a:lnTo>
                    <a:pt x="2539" y="0"/>
                  </a:lnTo>
                  <a:close/>
                </a:path>
                <a:path w="26670" h="1116329">
                  <a:moveTo>
                    <a:pt x="26669" y="6350"/>
                  </a:moveTo>
                  <a:lnTo>
                    <a:pt x="0" y="6350"/>
                  </a:lnTo>
                  <a:lnTo>
                    <a:pt x="0" y="12699"/>
                  </a:lnTo>
                  <a:lnTo>
                    <a:pt x="26669" y="12699"/>
                  </a:lnTo>
                  <a:lnTo>
                    <a:pt x="26669" y="6350"/>
                  </a:lnTo>
                  <a:close/>
                </a:path>
                <a:path w="26670" h="1116329">
                  <a:moveTo>
                    <a:pt x="26669" y="12700"/>
                  </a:moveTo>
                  <a:lnTo>
                    <a:pt x="0" y="12700"/>
                  </a:lnTo>
                  <a:lnTo>
                    <a:pt x="0" y="19049"/>
                  </a:lnTo>
                  <a:lnTo>
                    <a:pt x="26669" y="19049"/>
                  </a:lnTo>
                  <a:lnTo>
                    <a:pt x="26669" y="12700"/>
                  </a:lnTo>
                  <a:close/>
                </a:path>
                <a:path w="26670" h="1116329">
                  <a:moveTo>
                    <a:pt x="26669" y="19050"/>
                  </a:moveTo>
                  <a:lnTo>
                    <a:pt x="0" y="19050"/>
                  </a:lnTo>
                  <a:lnTo>
                    <a:pt x="0" y="25399"/>
                  </a:lnTo>
                  <a:lnTo>
                    <a:pt x="26669" y="25399"/>
                  </a:lnTo>
                  <a:lnTo>
                    <a:pt x="26669" y="19050"/>
                  </a:lnTo>
                  <a:close/>
                </a:path>
                <a:path w="26670" h="1116329">
                  <a:moveTo>
                    <a:pt x="26669" y="25400"/>
                  </a:moveTo>
                  <a:lnTo>
                    <a:pt x="0" y="25400"/>
                  </a:lnTo>
                  <a:lnTo>
                    <a:pt x="0" y="31749"/>
                  </a:lnTo>
                  <a:lnTo>
                    <a:pt x="26669" y="31749"/>
                  </a:lnTo>
                  <a:lnTo>
                    <a:pt x="26669" y="25400"/>
                  </a:lnTo>
                  <a:close/>
                </a:path>
                <a:path w="26670" h="1116329">
                  <a:moveTo>
                    <a:pt x="26669" y="31750"/>
                  </a:moveTo>
                  <a:lnTo>
                    <a:pt x="0" y="31750"/>
                  </a:lnTo>
                  <a:lnTo>
                    <a:pt x="0" y="44449"/>
                  </a:lnTo>
                  <a:lnTo>
                    <a:pt x="26669" y="44449"/>
                  </a:lnTo>
                  <a:lnTo>
                    <a:pt x="26669" y="31750"/>
                  </a:lnTo>
                  <a:close/>
                </a:path>
                <a:path w="26670" h="1116329">
                  <a:moveTo>
                    <a:pt x="26669" y="44450"/>
                  </a:moveTo>
                  <a:lnTo>
                    <a:pt x="0" y="44450"/>
                  </a:lnTo>
                  <a:lnTo>
                    <a:pt x="0" y="50799"/>
                  </a:lnTo>
                  <a:lnTo>
                    <a:pt x="26669" y="50799"/>
                  </a:lnTo>
                  <a:lnTo>
                    <a:pt x="26669" y="44450"/>
                  </a:lnTo>
                  <a:close/>
                </a:path>
                <a:path w="26670" h="1116329">
                  <a:moveTo>
                    <a:pt x="26669" y="50800"/>
                  </a:moveTo>
                  <a:lnTo>
                    <a:pt x="0" y="50800"/>
                  </a:lnTo>
                  <a:lnTo>
                    <a:pt x="0" y="57149"/>
                  </a:lnTo>
                  <a:lnTo>
                    <a:pt x="26669" y="57149"/>
                  </a:lnTo>
                  <a:lnTo>
                    <a:pt x="26669" y="50800"/>
                  </a:lnTo>
                  <a:close/>
                </a:path>
                <a:path w="26670" h="1116329">
                  <a:moveTo>
                    <a:pt x="26669" y="57150"/>
                  </a:moveTo>
                  <a:lnTo>
                    <a:pt x="0" y="57150"/>
                  </a:lnTo>
                  <a:lnTo>
                    <a:pt x="0" y="63499"/>
                  </a:lnTo>
                  <a:lnTo>
                    <a:pt x="26669" y="63499"/>
                  </a:lnTo>
                  <a:lnTo>
                    <a:pt x="26669" y="57150"/>
                  </a:lnTo>
                  <a:close/>
                </a:path>
                <a:path w="26670" h="1116329">
                  <a:moveTo>
                    <a:pt x="26669" y="63500"/>
                  </a:moveTo>
                  <a:lnTo>
                    <a:pt x="0" y="63500"/>
                  </a:lnTo>
                  <a:lnTo>
                    <a:pt x="0" y="69849"/>
                  </a:lnTo>
                  <a:lnTo>
                    <a:pt x="26669" y="69849"/>
                  </a:lnTo>
                  <a:lnTo>
                    <a:pt x="26669" y="63500"/>
                  </a:lnTo>
                  <a:close/>
                </a:path>
                <a:path w="26670" h="1116329">
                  <a:moveTo>
                    <a:pt x="26669" y="69850"/>
                  </a:moveTo>
                  <a:lnTo>
                    <a:pt x="0" y="69850"/>
                  </a:lnTo>
                  <a:lnTo>
                    <a:pt x="0" y="76199"/>
                  </a:lnTo>
                  <a:lnTo>
                    <a:pt x="26669" y="76199"/>
                  </a:lnTo>
                  <a:lnTo>
                    <a:pt x="26669" y="69850"/>
                  </a:lnTo>
                  <a:close/>
                </a:path>
                <a:path w="26670" h="1116329">
                  <a:moveTo>
                    <a:pt x="26669" y="76200"/>
                  </a:moveTo>
                  <a:lnTo>
                    <a:pt x="0" y="76200"/>
                  </a:lnTo>
                  <a:lnTo>
                    <a:pt x="0" y="80009"/>
                  </a:lnTo>
                  <a:lnTo>
                    <a:pt x="26669" y="80009"/>
                  </a:lnTo>
                  <a:lnTo>
                    <a:pt x="26669" y="76200"/>
                  </a:lnTo>
                  <a:close/>
                </a:path>
                <a:path w="26670" h="1116329">
                  <a:moveTo>
                    <a:pt x="26669" y="80010"/>
                  </a:moveTo>
                  <a:lnTo>
                    <a:pt x="0" y="80010"/>
                  </a:lnTo>
                  <a:lnTo>
                    <a:pt x="0" y="88899"/>
                  </a:lnTo>
                  <a:lnTo>
                    <a:pt x="26669" y="88899"/>
                  </a:lnTo>
                  <a:lnTo>
                    <a:pt x="26669" y="80010"/>
                  </a:lnTo>
                  <a:close/>
                </a:path>
                <a:path w="26670" h="1116329">
                  <a:moveTo>
                    <a:pt x="26669" y="88900"/>
                  </a:moveTo>
                  <a:lnTo>
                    <a:pt x="0" y="88900"/>
                  </a:lnTo>
                  <a:lnTo>
                    <a:pt x="0" y="95249"/>
                  </a:lnTo>
                  <a:lnTo>
                    <a:pt x="26669" y="95249"/>
                  </a:lnTo>
                  <a:lnTo>
                    <a:pt x="26669" y="88900"/>
                  </a:lnTo>
                  <a:close/>
                </a:path>
                <a:path w="26670" h="1116329">
                  <a:moveTo>
                    <a:pt x="26669" y="95250"/>
                  </a:moveTo>
                  <a:lnTo>
                    <a:pt x="0" y="95250"/>
                  </a:lnTo>
                  <a:lnTo>
                    <a:pt x="0" y="101599"/>
                  </a:lnTo>
                  <a:lnTo>
                    <a:pt x="26669" y="101599"/>
                  </a:lnTo>
                  <a:lnTo>
                    <a:pt x="26669" y="95250"/>
                  </a:lnTo>
                  <a:close/>
                </a:path>
                <a:path w="26670" h="1116329">
                  <a:moveTo>
                    <a:pt x="26669" y="101600"/>
                  </a:moveTo>
                  <a:lnTo>
                    <a:pt x="0" y="101600"/>
                  </a:lnTo>
                  <a:lnTo>
                    <a:pt x="0" y="107949"/>
                  </a:lnTo>
                  <a:lnTo>
                    <a:pt x="26669" y="107949"/>
                  </a:lnTo>
                  <a:lnTo>
                    <a:pt x="26669" y="101600"/>
                  </a:lnTo>
                  <a:close/>
                </a:path>
                <a:path w="26670" h="1116329">
                  <a:moveTo>
                    <a:pt x="26669" y="107950"/>
                  </a:moveTo>
                  <a:lnTo>
                    <a:pt x="0" y="107950"/>
                  </a:lnTo>
                  <a:lnTo>
                    <a:pt x="0" y="114299"/>
                  </a:lnTo>
                  <a:lnTo>
                    <a:pt x="26669" y="114299"/>
                  </a:lnTo>
                  <a:lnTo>
                    <a:pt x="26669" y="107950"/>
                  </a:lnTo>
                  <a:close/>
                </a:path>
                <a:path w="26670" h="1116329">
                  <a:moveTo>
                    <a:pt x="26669" y="114300"/>
                  </a:moveTo>
                  <a:lnTo>
                    <a:pt x="0" y="114300"/>
                  </a:lnTo>
                  <a:lnTo>
                    <a:pt x="0" y="120649"/>
                  </a:lnTo>
                  <a:lnTo>
                    <a:pt x="26669" y="120649"/>
                  </a:lnTo>
                  <a:lnTo>
                    <a:pt x="26669" y="114300"/>
                  </a:lnTo>
                  <a:close/>
                </a:path>
                <a:path w="26670" h="1116329">
                  <a:moveTo>
                    <a:pt x="26669" y="120650"/>
                  </a:moveTo>
                  <a:lnTo>
                    <a:pt x="0" y="120650"/>
                  </a:lnTo>
                  <a:lnTo>
                    <a:pt x="0" y="126999"/>
                  </a:lnTo>
                  <a:lnTo>
                    <a:pt x="26669" y="126999"/>
                  </a:lnTo>
                  <a:lnTo>
                    <a:pt x="26669" y="120650"/>
                  </a:lnTo>
                  <a:close/>
                </a:path>
                <a:path w="26670" h="1116329">
                  <a:moveTo>
                    <a:pt x="26669" y="127000"/>
                  </a:moveTo>
                  <a:lnTo>
                    <a:pt x="0" y="127000"/>
                  </a:lnTo>
                  <a:lnTo>
                    <a:pt x="0" y="133349"/>
                  </a:lnTo>
                  <a:lnTo>
                    <a:pt x="26669" y="133349"/>
                  </a:lnTo>
                  <a:lnTo>
                    <a:pt x="26669" y="127000"/>
                  </a:lnTo>
                  <a:close/>
                </a:path>
                <a:path w="26670" h="1116329">
                  <a:moveTo>
                    <a:pt x="26669" y="133350"/>
                  </a:moveTo>
                  <a:lnTo>
                    <a:pt x="0" y="133350"/>
                  </a:lnTo>
                  <a:lnTo>
                    <a:pt x="0" y="146049"/>
                  </a:lnTo>
                  <a:lnTo>
                    <a:pt x="26669" y="146049"/>
                  </a:lnTo>
                  <a:lnTo>
                    <a:pt x="26669" y="133350"/>
                  </a:lnTo>
                  <a:close/>
                </a:path>
                <a:path w="26670" h="1116329">
                  <a:moveTo>
                    <a:pt x="26669" y="146050"/>
                  </a:moveTo>
                  <a:lnTo>
                    <a:pt x="0" y="146050"/>
                  </a:lnTo>
                  <a:lnTo>
                    <a:pt x="0" y="171449"/>
                  </a:lnTo>
                  <a:lnTo>
                    <a:pt x="26669" y="171449"/>
                  </a:lnTo>
                  <a:lnTo>
                    <a:pt x="26669" y="146050"/>
                  </a:lnTo>
                  <a:close/>
                </a:path>
                <a:path w="26670" h="1116329">
                  <a:moveTo>
                    <a:pt x="26669" y="171450"/>
                  </a:moveTo>
                  <a:lnTo>
                    <a:pt x="0" y="171450"/>
                  </a:lnTo>
                  <a:lnTo>
                    <a:pt x="0" y="184149"/>
                  </a:lnTo>
                  <a:lnTo>
                    <a:pt x="26669" y="184149"/>
                  </a:lnTo>
                  <a:lnTo>
                    <a:pt x="26669" y="171450"/>
                  </a:lnTo>
                  <a:close/>
                </a:path>
                <a:path w="26670" h="1116329">
                  <a:moveTo>
                    <a:pt x="26669" y="184150"/>
                  </a:moveTo>
                  <a:lnTo>
                    <a:pt x="0" y="184150"/>
                  </a:lnTo>
                  <a:lnTo>
                    <a:pt x="0" y="190499"/>
                  </a:lnTo>
                  <a:lnTo>
                    <a:pt x="26669" y="190499"/>
                  </a:lnTo>
                  <a:lnTo>
                    <a:pt x="26669" y="184150"/>
                  </a:lnTo>
                  <a:close/>
                </a:path>
                <a:path w="26670" h="1116329">
                  <a:moveTo>
                    <a:pt x="26669" y="190500"/>
                  </a:moveTo>
                  <a:lnTo>
                    <a:pt x="0" y="190500"/>
                  </a:lnTo>
                  <a:lnTo>
                    <a:pt x="0" y="196849"/>
                  </a:lnTo>
                  <a:lnTo>
                    <a:pt x="26669" y="196849"/>
                  </a:lnTo>
                  <a:lnTo>
                    <a:pt x="26669" y="190500"/>
                  </a:lnTo>
                  <a:close/>
                </a:path>
                <a:path w="26670" h="1116329">
                  <a:moveTo>
                    <a:pt x="26669" y="196850"/>
                  </a:moveTo>
                  <a:lnTo>
                    <a:pt x="0" y="196850"/>
                  </a:lnTo>
                  <a:lnTo>
                    <a:pt x="0" y="203199"/>
                  </a:lnTo>
                  <a:lnTo>
                    <a:pt x="26669" y="203199"/>
                  </a:lnTo>
                  <a:lnTo>
                    <a:pt x="26669" y="196850"/>
                  </a:lnTo>
                  <a:close/>
                </a:path>
                <a:path w="26670" h="1116329">
                  <a:moveTo>
                    <a:pt x="26669" y="203200"/>
                  </a:moveTo>
                  <a:lnTo>
                    <a:pt x="0" y="203200"/>
                  </a:lnTo>
                  <a:lnTo>
                    <a:pt x="0" y="209549"/>
                  </a:lnTo>
                  <a:lnTo>
                    <a:pt x="26669" y="209549"/>
                  </a:lnTo>
                  <a:lnTo>
                    <a:pt x="26669" y="203200"/>
                  </a:lnTo>
                  <a:close/>
                </a:path>
                <a:path w="26670" h="1116329">
                  <a:moveTo>
                    <a:pt x="26669" y="209550"/>
                  </a:moveTo>
                  <a:lnTo>
                    <a:pt x="0" y="209550"/>
                  </a:lnTo>
                  <a:lnTo>
                    <a:pt x="0" y="215899"/>
                  </a:lnTo>
                  <a:lnTo>
                    <a:pt x="26669" y="215899"/>
                  </a:lnTo>
                  <a:lnTo>
                    <a:pt x="26669" y="209550"/>
                  </a:lnTo>
                  <a:close/>
                </a:path>
                <a:path w="26670" h="1116329">
                  <a:moveTo>
                    <a:pt x="26669" y="217170"/>
                  </a:moveTo>
                  <a:lnTo>
                    <a:pt x="0" y="217170"/>
                  </a:lnTo>
                  <a:lnTo>
                    <a:pt x="0" y="222249"/>
                  </a:lnTo>
                  <a:lnTo>
                    <a:pt x="26669" y="222249"/>
                  </a:lnTo>
                  <a:lnTo>
                    <a:pt x="26669" y="217170"/>
                  </a:lnTo>
                  <a:close/>
                </a:path>
                <a:path w="26670" h="1116329">
                  <a:moveTo>
                    <a:pt x="26669" y="215900"/>
                  </a:moveTo>
                  <a:lnTo>
                    <a:pt x="0" y="215900"/>
                  </a:lnTo>
                  <a:lnTo>
                    <a:pt x="0" y="217169"/>
                  </a:lnTo>
                  <a:lnTo>
                    <a:pt x="26669" y="217169"/>
                  </a:lnTo>
                  <a:lnTo>
                    <a:pt x="26669" y="215900"/>
                  </a:lnTo>
                  <a:close/>
                </a:path>
                <a:path w="26670" h="1116329">
                  <a:moveTo>
                    <a:pt x="26669" y="222250"/>
                  </a:moveTo>
                  <a:lnTo>
                    <a:pt x="0" y="222250"/>
                  </a:lnTo>
                  <a:lnTo>
                    <a:pt x="0" y="228599"/>
                  </a:lnTo>
                  <a:lnTo>
                    <a:pt x="26669" y="228599"/>
                  </a:lnTo>
                  <a:lnTo>
                    <a:pt x="26669" y="222250"/>
                  </a:lnTo>
                  <a:close/>
                </a:path>
                <a:path w="26670" h="1116329">
                  <a:moveTo>
                    <a:pt x="26669" y="228600"/>
                  </a:moveTo>
                  <a:lnTo>
                    <a:pt x="0" y="228600"/>
                  </a:lnTo>
                  <a:lnTo>
                    <a:pt x="0" y="234949"/>
                  </a:lnTo>
                  <a:lnTo>
                    <a:pt x="26669" y="234949"/>
                  </a:lnTo>
                  <a:lnTo>
                    <a:pt x="26669" y="228600"/>
                  </a:lnTo>
                  <a:close/>
                </a:path>
                <a:path w="26670" h="1116329">
                  <a:moveTo>
                    <a:pt x="26669" y="234950"/>
                  </a:moveTo>
                  <a:lnTo>
                    <a:pt x="0" y="234950"/>
                  </a:lnTo>
                  <a:lnTo>
                    <a:pt x="0" y="241299"/>
                  </a:lnTo>
                  <a:lnTo>
                    <a:pt x="26669" y="241299"/>
                  </a:lnTo>
                  <a:lnTo>
                    <a:pt x="26669" y="234950"/>
                  </a:lnTo>
                  <a:close/>
                </a:path>
                <a:path w="26670" h="1116329">
                  <a:moveTo>
                    <a:pt x="26669" y="241300"/>
                  </a:moveTo>
                  <a:lnTo>
                    <a:pt x="0" y="241300"/>
                  </a:lnTo>
                  <a:lnTo>
                    <a:pt x="0" y="247649"/>
                  </a:lnTo>
                  <a:lnTo>
                    <a:pt x="26669" y="247649"/>
                  </a:lnTo>
                  <a:lnTo>
                    <a:pt x="26669" y="241300"/>
                  </a:lnTo>
                  <a:close/>
                </a:path>
                <a:path w="26670" h="1116329">
                  <a:moveTo>
                    <a:pt x="26669" y="247650"/>
                  </a:moveTo>
                  <a:lnTo>
                    <a:pt x="0" y="247650"/>
                  </a:lnTo>
                  <a:lnTo>
                    <a:pt x="0" y="253999"/>
                  </a:lnTo>
                  <a:lnTo>
                    <a:pt x="26669" y="253999"/>
                  </a:lnTo>
                  <a:lnTo>
                    <a:pt x="26669" y="247650"/>
                  </a:lnTo>
                  <a:close/>
                </a:path>
                <a:path w="26670" h="1116329">
                  <a:moveTo>
                    <a:pt x="26669" y="254000"/>
                  </a:moveTo>
                  <a:lnTo>
                    <a:pt x="0" y="254000"/>
                  </a:lnTo>
                  <a:lnTo>
                    <a:pt x="0" y="279399"/>
                  </a:lnTo>
                  <a:lnTo>
                    <a:pt x="26669" y="279399"/>
                  </a:lnTo>
                  <a:lnTo>
                    <a:pt x="26669" y="254000"/>
                  </a:lnTo>
                  <a:close/>
                </a:path>
                <a:path w="26670" h="1116329">
                  <a:moveTo>
                    <a:pt x="26669" y="279400"/>
                  </a:moveTo>
                  <a:lnTo>
                    <a:pt x="0" y="279400"/>
                  </a:lnTo>
                  <a:lnTo>
                    <a:pt x="0" y="285749"/>
                  </a:lnTo>
                  <a:lnTo>
                    <a:pt x="26669" y="285749"/>
                  </a:lnTo>
                  <a:lnTo>
                    <a:pt x="26669" y="279400"/>
                  </a:lnTo>
                  <a:close/>
                </a:path>
                <a:path w="26670" h="1116329">
                  <a:moveTo>
                    <a:pt x="26669" y="285750"/>
                  </a:moveTo>
                  <a:lnTo>
                    <a:pt x="0" y="285750"/>
                  </a:lnTo>
                  <a:lnTo>
                    <a:pt x="0" y="292099"/>
                  </a:lnTo>
                  <a:lnTo>
                    <a:pt x="26669" y="292099"/>
                  </a:lnTo>
                  <a:lnTo>
                    <a:pt x="26669" y="285750"/>
                  </a:lnTo>
                  <a:close/>
                </a:path>
                <a:path w="26670" h="1116329">
                  <a:moveTo>
                    <a:pt x="26669" y="292100"/>
                  </a:moveTo>
                  <a:lnTo>
                    <a:pt x="0" y="292100"/>
                  </a:lnTo>
                  <a:lnTo>
                    <a:pt x="0" y="298449"/>
                  </a:lnTo>
                  <a:lnTo>
                    <a:pt x="26669" y="298449"/>
                  </a:lnTo>
                  <a:lnTo>
                    <a:pt x="26669" y="292100"/>
                  </a:lnTo>
                  <a:close/>
                </a:path>
                <a:path w="26670" h="1116329">
                  <a:moveTo>
                    <a:pt x="26669" y="298450"/>
                  </a:moveTo>
                  <a:lnTo>
                    <a:pt x="0" y="298450"/>
                  </a:lnTo>
                  <a:lnTo>
                    <a:pt x="0" y="302259"/>
                  </a:lnTo>
                  <a:lnTo>
                    <a:pt x="26669" y="302259"/>
                  </a:lnTo>
                  <a:lnTo>
                    <a:pt x="26669" y="298450"/>
                  </a:lnTo>
                  <a:close/>
                </a:path>
                <a:path w="26670" h="1116329">
                  <a:moveTo>
                    <a:pt x="26669" y="302260"/>
                  </a:moveTo>
                  <a:lnTo>
                    <a:pt x="0" y="302260"/>
                  </a:lnTo>
                  <a:lnTo>
                    <a:pt x="0" y="304799"/>
                  </a:lnTo>
                  <a:lnTo>
                    <a:pt x="26669" y="304799"/>
                  </a:lnTo>
                  <a:lnTo>
                    <a:pt x="26669" y="302260"/>
                  </a:lnTo>
                  <a:close/>
                </a:path>
                <a:path w="26670" h="1116329">
                  <a:moveTo>
                    <a:pt x="26669" y="304800"/>
                  </a:moveTo>
                  <a:lnTo>
                    <a:pt x="0" y="304800"/>
                  </a:lnTo>
                  <a:lnTo>
                    <a:pt x="0" y="317499"/>
                  </a:lnTo>
                  <a:lnTo>
                    <a:pt x="26669" y="317499"/>
                  </a:lnTo>
                  <a:lnTo>
                    <a:pt x="26669" y="304800"/>
                  </a:lnTo>
                  <a:close/>
                </a:path>
                <a:path w="26670" h="1116329">
                  <a:moveTo>
                    <a:pt x="26669" y="317500"/>
                  </a:moveTo>
                  <a:lnTo>
                    <a:pt x="0" y="317500"/>
                  </a:lnTo>
                  <a:lnTo>
                    <a:pt x="0" y="323849"/>
                  </a:lnTo>
                  <a:lnTo>
                    <a:pt x="26669" y="323849"/>
                  </a:lnTo>
                  <a:lnTo>
                    <a:pt x="26669" y="317500"/>
                  </a:lnTo>
                  <a:close/>
                </a:path>
                <a:path w="26670" h="1116329">
                  <a:moveTo>
                    <a:pt x="26669" y="323850"/>
                  </a:moveTo>
                  <a:lnTo>
                    <a:pt x="0" y="323850"/>
                  </a:lnTo>
                  <a:lnTo>
                    <a:pt x="0" y="334009"/>
                  </a:lnTo>
                  <a:lnTo>
                    <a:pt x="26669" y="334009"/>
                  </a:lnTo>
                  <a:lnTo>
                    <a:pt x="26669" y="323850"/>
                  </a:lnTo>
                  <a:close/>
                </a:path>
                <a:path w="26670" h="1116329">
                  <a:moveTo>
                    <a:pt x="26669" y="334010"/>
                  </a:moveTo>
                  <a:lnTo>
                    <a:pt x="0" y="334010"/>
                  </a:lnTo>
                  <a:lnTo>
                    <a:pt x="0" y="340359"/>
                  </a:lnTo>
                  <a:lnTo>
                    <a:pt x="26669" y="340359"/>
                  </a:lnTo>
                  <a:lnTo>
                    <a:pt x="26669" y="334010"/>
                  </a:lnTo>
                  <a:close/>
                </a:path>
                <a:path w="26670" h="1116329">
                  <a:moveTo>
                    <a:pt x="26669" y="340360"/>
                  </a:moveTo>
                  <a:lnTo>
                    <a:pt x="0" y="340360"/>
                  </a:lnTo>
                  <a:lnTo>
                    <a:pt x="0" y="349249"/>
                  </a:lnTo>
                  <a:lnTo>
                    <a:pt x="26669" y="349249"/>
                  </a:lnTo>
                  <a:lnTo>
                    <a:pt x="26669" y="340360"/>
                  </a:lnTo>
                  <a:close/>
                </a:path>
                <a:path w="26670" h="1116329">
                  <a:moveTo>
                    <a:pt x="26669" y="349250"/>
                  </a:moveTo>
                  <a:lnTo>
                    <a:pt x="0" y="349250"/>
                  </a:lnTo>
                  <a:lnTo>
                    <a:pt x="0" y="354329"/>
                  </a:lnTo>
                  <a:lnTo>
                    <a:pt x="26669" y="354329"/>
                  </a:lnTo>
                  <a:lnTo>
                    <a:pt x="26669" y="349250"/>
                  </a:lnTo>
                  <a:close/>
                </a:path>
                <a:path w="26670" h="1116329">
                  <a:moveTo>
                    <a:pt x="26669" y="354330"/>
                  </a:moveTo>
                  <a:lnTo>
                    <a:pt x="0" y="354330"/>
                  </a:lnTo>
                  <a:lnTo>
                    <a:pt x="0" y="355599"/>
                  </a:lnTo>
                  <a:lnTo>
                    <a:pt x="26669" y="355599"/>
                  </a:lnTo>
                  <a:lnTo>
                    <a:pt x="26669" y="354330"/>
                  </a:lnTo>
                  <a:close/>
                </a:path>
                <a:path w="26670" h="1116329">
                  <a:moveTo>
                    <a:pt x="26669" y="355600"/>
                  </a:moveTo>
                  <a:lnTo>
                    <a:pt x="0" y="355600"/>
                  </a:lnTo>
                  <a:lnTo>
                    <a:pt x="0" y="361949"/>
                  </a:lnTo>
                  <a:lnTo>
                    <a:pt x="26669" y="361949"/>
                  </a:lnTo>
                  <a:lnTo>
                    <a:pt x="26669" y="355600"/>
                  </a:lnTo>
                  <a:close/>
                </a:path>
                <a:path w="26670" h="1116329">
                  <a:moveTo>
                    <a:pt x="26669" y="361950"/>
                  </a:moveTo>
                  <a:lnTo>
                    <a:pt x="0" y="361950"/>
                  </a:lnTo>
                  <a:lnTo>
                    <a:pt x="0" y="372109"/>
                  </a:lnTo>
                  <a:lnTo>
                    <a:pt x="26669" y="372109"/>
                  </a:lnTo>
                  <a:lnTo>
                    <a:pt x="26669" y="361950"/>
                  </a:lnTo>
                  <a:close/>
                </a:path>
                <a:path w="26670" h="1116329">
                  <a:moveTo>
                    <a:pt x="26669" y="372110"/>
                  </a:moveTo>
                  <a:lnTo>
                    <a:pt x="0" y="372110"/>
                  </a:lnTo>
                  <a:lnTo>
                    <a:pt x="0" y="380999"/>
                  </a:lnTo>
                  <a:lnTo>
                    <a:pt x="26669" y="380999"/>
                  </a:lnTo>
                  <a:lnTo>
                    <a:pt x="26669" y="372110"/>
                  </a:lnTo>
                  <a:close/>
                </a:path>
                <a:path w="26670" h="1116329">
                  <a:moveTo>
                    <a:pt x="26669" y="381000"/>
                  </a:moveTo>
                  <a:lnTo>
                    <a:pt x="0" y="381000"/>
                  </a:lnTo>
                  <a:lnTo>
                    <a:pt x="0" y="419099"/>
                  </a:lnTo>
                  <a:lnTo>
                    <a:pt x="26669" y="419099"/>
                  </a:lnTo>
                  <a:lnTo>
                    <a:pt x="26669" y="381000"/>
                  </a:lnTo>
                  <a:close/>
                </a:path>
                <a:path w="26670" h="1116329">
                  <a:moveTo>
                    <a:pt x="26669" y="419100"/>
                  </a:moveTo>
                  <a:lnTo>
                    <a:pt x="0" y="419100"/>
                  </a:lnTo>
                  <a:lnTo>
                    <a:pt x="0" y="422909"/>
                  </a:lnTo>
                  <a:lnTo>
                    <a:pt x="26669" y="422909"/>
                  </a:lnTo>
                  <a:lnTo>
                    <a:pt x="26669" y="419100"/>
                  </a:lnTo>
                  <a:close/>
                </a:path>
                <a:path w="26670" h="1116329">
                  <a:moveTo>
                    <a:pt x="26669" y="422910"/>
                  </a:moveTo>
                  <a:lnTo>
                    <a:pt x="0" y="422910"/>
                  </a:lnTo>
                  <a:lnTo>
                    <a:pt x="0" y="425449"/>
                  </a:lnTo>
                  <a:lnTo>
                    <a:pt x="26669" y="425449"/>
                  </a:lnTo>
                  <a:lnTo>
                    <a:pt x="26669" y="422910"/>
                  </a:lnTo>
                  <a:close/>
                </a:path>
                <a:path w="26670" h="1116329">
                  <a:moveTo>
                    <a:pt x="26669" y="425450"/>
                  </a:moveTo>
                  <a:lnTo>
                    <a:pt x="0" y="425450"/>
                  </a:lnTo>
                  <a:lnTo>
                    <a:pt x="0" y="431799"/>
                  </a:lnTo>
                  <a:lnTo>
                    <a:pt x="26669" y="431799"/>
                  </a:lnTo>
                  <a:lnTo>
                    <a:pt x="26669" y="425450"/>
                  </a:lnTo>
                  <a:close/>
                </a:path>
                <a:path w="26670" h="1116329">
                  <a:moveTo>
                    <a:pt x="26669" y="431800"/>
                  </a:moveTo>
                  <a:lnTo>
                    <a:pt x="0" y="431800"/>
                  </a:lnTo>
                  <a:lnTo>
                    <a:pt x="0" y="435609"/>
                  </a:lnTo>
                  <a:lnTo>
                    <a:pt x="26669" y="435609"/>
                  </a:lnTo>
                  <a:lnTo>
                    <a:pt x="26669" y="431800"/>
                  </a:lnTo>
                  <a:close/>
                </a:path>
                <a:path w="26670" h="1116329">
                  <a:moveTo>
                    <a:pt x="26669" y="435609"/>
                  </a:moveTo>
                  <a:lnTo>
                    <a:pt x="0" y="435609"/>
                  </a:lnTo>
                  <a:lnTo>
                    <a:pt x="0" y="473709"/>
                  </a:lnTo>
                  <a:lnTo>
                    <a:pt x="26669" y="473709"/>
                  </a:lnTo>
                  <a:lnTo>
                    <a:pt x="26669" y="435609"/>
                  </a:lnTo>
                  <a:close/>
                </a:path>
                <a:path w="26670" h="1116329">
                  <a:moveTo>
                    <a:pt x="26669" y="473710"/>
                  </a:moveTo>
                  <a:lnTo>
                    <a:pt x="0" y="473710"/>
                  </a:lnTo>
                  <a:lnTo>
                    <a:pt x="0" y="482599"/>
                  </a:lnTo>
                  <a:lnTo>
                    <a:pt x="26669" y="482599"/>
                  </a:lnTo>
                  <a:lnTo>
                    <a:pt x="26669" y="473710"/>
                  </a:lnTo>
                  <a:close/>
                </a:path>
                <a:path w="26670" h="1116329">
                  <a:moveTo>
                    <a:pt x="26669" y="482600"/>
                  </a:moveTo>
                  <a:lnTo>
                    <a:pt x="0" y="482600"/>
                  </a:lnTo>
                  <a:lnTo>
                    <a:pt x="0" y="488949"/>
                  </a:lnTo>
                  <a:lnTo>
                    <a:pt x="26669" y="488949"/>
                  </a:lnTo>
                  <a:lnTo>
                    <a:pt x="26669" y="482600"/>
                  </a:lnTo>
                  <a:close/>
                </a:path>
                <a:path w="26670" h="1116329">
                  <a:moveTo>
                    <a:pt x="26669" y="488950"/>
                  </a:moveTo>
                  <a:lnTo>
                    <a:pt x="0" y="488950"/>
                  </a:lnTo>
                  <a:lnTo>
                    <a:pt x="0" y="495299"/>
                  </a:lnTo>
                  <a:lnTo>
                    <a:pt x="26669" y="495299"/>
                  </a:lnTo>
                  <a:lnTo>
                    <a:pt x="26669" y="488950"/>
                  </a:lnTo>
                  <a:close/>
                </a:path>
                <a:path w="26670" h="1116329">
                  <a:moveTo>
                    <a:pt x="26669" y="495300"/>
                  </a:moveTo>
                  <a:lnTo>
                    <a:pt x="0" y="495300"/>
                  </a:lnTo>
                  <a:lnTo>
                    <a:pt x="0" y="499109"/>
                  </a:lnTo>
                  <a:lnTo>
                    <a:pt x="26669" y="499109"/>
                  </a:lnTo>
                  <a:lnTo>
                    <a:pt x="26669" y="495300"/>
                  </a:lnTo>
                  <a:close/>
                </a:path>
                <a:path w="26670" h="1116329">
                  <a:moveTo>
                    <a:pt x="26669" y="499110"/>
                  </a:moveTo>
                  <a:lnTo>
                    <a:pt x="0" y="499110"/>
                  </a:lnTo>
                  <a:lnTo>
                    <a:pt x="0" y="505459"/>
                  </a:lnTo>
                  <a:lnTo>
                    <a:pt x="26669" y="505459"/>
                  </a:lnTo>
                  <a:lnTo>
                    <a:pt x="26669" y="499110"/>
                  </a:lnTo>
                  <a:close/>
                </a:path>
                <a:path w="26670" h="1116329">
                  <a:moveTo>
                    <a:pt x="26669" y="505460"/>
                  </a:moveTo>
                  <a:lnTo>
                    <a:pt x="0" y="505460"/>
                  </a:lnTo>
                  <a:lnTo>
                    <a:pt x="0" y="507999"/>
                  </a:lnTo>
                  <a:lnTo>
                    <a:pt x="26669" y="507999"/>
                  </a:lnTo>
                  <a:lnTo>
                    <a:pt x="26669" y="505460"/>
                  </a:lnTo>
                  <a:close/>
                </a:path>
                <a:path w="26670" h="1116329">
                  <a:moveTo>
                    <a:pt x="26669" y="508000"/>
                  </a:moveTo>
                  <a:lnTo>
                    <a:pt x="0" y="508000"/>
                  </a:lnTo>
                  <a:lnTo>
                    <a:pt x="0" y="511809"/>
                  </a:lnTo>
                  <a:lnTo>
                    <a:pt x="26669" y="511809"/>
                  </a:lnTo>
                  <a:lnTo>
                    <a:pt x="26669" y="508000"/>
                  </a:lnTo>
                  <a:close/>
                </a:path>
                <a:path w="26670" h="1116329">
                  <a:moveTo>
                    <a:pt x="26669" y="511810"/>
                  </a:moveTo>
                  <a:lnTo>
                    <a:pt x="0" y="511810"/>
                  </a:lnTo>
                  <a:lnTo>
                    <a:pt x="0" y="514349"/>
                  </a:lnTo>
                  <a:lnTo>
                    <a:pt x="26669" y="514349"/>
                  </a:lnTo>
                  <a:lnTo>
                    <a:pt x="26669" y="511810"/>
                  </a:lnTo>
                  <a:close/>
                </a:path>
                <a:path w="26670" h="1116329">
                  <a:moveTo>
                    <a:pt x="26669" y="514350"/>
                  </a:moveTo>
                  <a:lnTo>
                    <a:pt x="0" y="514350"/>
                  </a:lnTo>
                  <a:lnTo>
                    <a:pt x="0" y="520699"/>
                  </a:lnTo>
                  <a:lnTo>
                    <a:pt x="26669" y="520699"/>
                  </a:lnTo>
                  <a:lnTo>
                    <a:pt x="26669" y="514350"/>
                  </a:lnTo>
                  <a:close/>
                </a:path>
                <a:path w="26670" h="1116329">
                  <a:moveTo>
                    <a:pt x="26669" y="520700"/>
                  </a:moveTo>
                  <a:lnTo>
                    <a:pt x="0" y="520700"/>
                  </a:lnTo>
                  <a:lnTo>
                    <a:pt x="0" y="546099"/>
                  </a:lnTo>
                  <a:lnTo>
                    <a:pt x="26669" y="546099"/>
                  </a:lnTo>
                  <a:lnTo>
                    <a:pt x="26669" y="520700"/>
                  </a:lnTo>
                  <a:close/>
                </a:path>
                <a:path w="26670" h="1116329">
                  <a:moveTo>
                    <a:pt x="26669" y="546100"/>
                  </a:moveTo>
                  <a:lnTo>
                    <a:pt x="0" y="546100"/>
                  </a:lnTo>
                  <a:lnTo>
                    <a:pt x="0" y="552449"/>
                  </a:lnTo>
                  <a:lnTo>
                    <a:pt x="26669" y="552449"/>
                  </a:lnTo>
                  <a:lnTo>
                    <a:pt x="26669" y="546100"/>
                  </a:lnTo>
                  <a:close/>
                </a:path>
                <a:path w="26670" h="1116329">
                  <a:moveTo>
                    <a:pt x="26669" y="552450"/>
                  </a:moveTo>
                  <a:lnTo>
                    <a:pt x="0" y="552450"/>
                  </a:lnTo>
                  <a:lnTo>
                    <a:pt x="0" y="565149"/>
                  </a:lnTo>
                  <a:lnTo>
                    <a:pt x="26669" y="565149"/>
                  </a:lnTo>
                  <a:lnTo>
                    <a:pt x="26669" y="552450"/>
                  </a:lnTo>
                  <a:close/>
                </a:path>
                <a:path w="26670" h="1116329">
                  <a:moveTo>
                    <a:pt x="26669" y="565150"/>
                  </a:moveTo>
                  <a:lnTo>
                    <a:pt x="0" y="565150"/>
                  </a:lnTo>
                  <a:lnTo>
                    <a:pt x="0" y="581659"/>
                  </a:lnTo>
                  <a:lnTo>
                    <a:pt x="26669" y="581659"/>
                  </a:lnTo>
                  <a:lnTo>
                    <a:pt x="26669" y="565150"/>
                  </a:lnTo>
                  <a:close/>
                </a:path>
                <a:path w="26670" h="1116329">
                  <a:moveTo>
                    <a:pt x="26669" y="581660"/>
                  </a:moveTo>
                  <a:lnTo>
                    <a:pt x="0" y="581660"/>
                  </a:lnTo>
                  <a:lnTo>
                    <a:pt x="0" y="584199"/>
                  </a:lnTo>
                  <a:lnTo>
                    <a:pt x="26669" y="584199"/>
                  </a:lnTo>
                  <a:lnTo>
                    <a:pt x="26669" y="581660"/>
                  </a:lnTo>
                  <a:close/>
                </a:path>
                <a:path w="26670" h="1116329">
                  <a:moveTo>
                    <a:pt x="26669" y="584200"/>
                  </a:moveTo>
                  <a:lnTo>
                    <a:pt x="0" y="584200"/>
                  </a:lnTo>
                  <a:lnTo>
                    <a:pt x="0" y="588009"/>
                  </a:lnTo>
                  <a:lnTo>
                    <a:pt x="26669" y="588009"/>
                  </a:lnTo>
                  <a:lnTo>
                    <a:pt x="26669" y="584200"/>
                  </a:lnTo>
                  <a:close/>
                </a:path>
                <a:path w="26670" h="1116329">
                  <a:moveTo>
                    <a:pt x="26669" y="588010"/>
                  </a:moveTo>
                  <a:lnTo>
                    <a:pt x="0" y="588010"/>
                  </a:lnTo>
                  <a:lnTo>
                    <a:pt x="0" y="590549"/>
                  </a:lnTo>
                  <a:lnTo>
                    <a:pt x="26669" y="590549"/>
                  </a:lnTo>
                  <a:lnTo>
                    <a:pt x="26669" y="588010"/>
                  </a:lnTo>
                  <a:close/>
                </a:path>
                <a:path w="26670" h="1116329">
                  <a:moveTo>
                    <a:pt x="26669" y="590550"/>
                  </a:moveTo>
                  <a:lnTo>
                    <a:pt x="0" y="590550"/>
                  </a:lnTo>
                  <a:lnTo>
                    <a:pt x="0" y="594359"/>
                  </a:lnTo>
                  <a:lnTo>
                    <a:pt x="26669" y="594359"/>
                  </a:lnTo>
                  <a:lnTo>
                    <a:pt x="26669" y="590550"/>
                  </a:lnTo>
                  <a:close/>
                </a:path>
                <a:path w="26670" h="1116329">
                  <a:moveTo>
                    <a:pt x="26669" y="594360"/>
                  </a:moveTo>
                  <a:lnTo>
                    <a:pt x="0" y="594360"/>
                  </a:lnTo>
                  <a:lnTo>
                    <a:pt x="0" y="600709"/>
                  </a:lnTo>
                  <a:lnTo>
                    <a:pt x="26669" y="600709"/>
                  </a:lnTo>
                  <a:lnTo>
                    <a:pt x="26669" y="594360"/>
                  </a:lnTo>
                  <a:close/>
                </a:path>
                <a:path w="26670" h="1116329">
                  <a:moveTo>
                    <a:pt x="26669" y="600710"/>
                  </a:moveTo>
                  <a:lnTo>
                    <a:pt x="0" y="600710"/>
                  </a:lnTo>
                  <a:lnTo>
                    <a:pt x="0" y="609599"/>
                  </a:lnTo>
                  <a:lnTo>
                    <a:pt x="26669" y="609599"/>
                  </a:lnTo>
                  <a:lnTo>
                    <a:pt x="26669" y="600710"/>
                  </a:lnTo>
                  <a:close/>
                </a:path>
                <a:path w="26670" h="1116329">
                  <a:moveTo>
                    <a:pt x="26669" y="609600"/>
                  </a:moveTo>
                  <a:lnTo>
                    <a:pt x="0" y="609600"/>
                  </a:lnTo>
                  <a:lnTo>
                    <a:pt x="0" y="622299"/>
                  </a:lnTo>
                  <a:lnTo>
                    <a:pt x="26669" y="622299"/>
                  </a:lnTo>
                  <a:lnTo>
                    <a:pt x="26669" y="609600"/>
                  </a:lnTo>
                  <a:close/>
                </a:path>
                <a:path w="26670" h="1116329">
                  <a:moveTo>
                    <a:pt x="26669" y="622300"/>
                  </a:moveTo>
                  <a:lnTo>
                    <a:pt x="0" y="622300"/>
                  </a:lnTo>
                  <a:lnTo>
                    <a:pt x="0" y="632459"/>
                  </a:lnTo>
                  <a:lnTo>
                    <a:pt x="26669" y="632459"/>
                  </a:lnTo>
                  <a:lnTo>
                    <a:pt x="26669" y="622300"/>
                  </a:lnTo>
                  <a:close/>
                </a:path>
                <a:path w="26670" h="1116329">
                  <a:moveTo>
                    <a:pt x="26669" y="632460"/>
                  </a:moveTo>
                  <a:lnTo>
                    <a:pt x="0" y="632460"/>
                  </a:lnTo>
                  <a:lnTo>
                    <a:pt x="0" y="634999"/>
                  </a:lnTo>
                  <a:lnTo>
                    <a:pt x="26669" y="634999"/>
                  </a:lnTo>
                  <a:lnTo>
                    <a:pt x="26669" y="632460"/>
                  </a:lnTo>
                  <a:close/>
                </a:path>
                <a:path w="26670" h="1116329">
                  <a:moveTo>
                    <a:pt x="26669" y="635000"/>
                  </a:moveTo>
                  <a:lnTo>
                    <a:pt x="0" y="635000"/>
                  </a:lnTo>
                  <a:lnTo>
                    <a:pt x="0" y="641349"/>
                  </a:lnTo>
                  <a:lnTo>
                    <a:pt x="26669" y="641349"/>
                  </a:lnTo>
                  <a:lnTo>
                    <a:pt x="26669" y="635000"/>
                  </a:lnTo>
                  <a:close/>
                </a:path>
                <a:path w="26670" h="1116329">
                  <a:moveTo>
                    <a:pt x="26669" y="641350"/>
                  </a:moveTo>
                  <a:lnTo>
                    <a:pt x="0" y="641350"/>
                  </a:lnTo>
                  <a:lnTo>
                    <a:pt x="0" y="645159"/>
                  </a:lnTo>
                  <a:lnTo>
                    <a:pt x="26669" y="645159"/>
                  </a:lnTo>
                  <a:lnTo>
                    <a:pt x="26669" y="641350"/>
                  </a:lnTo>
                  <a:close/>
                </a:path>
                <a:path w="26670" h="1116329">
                  <a:moveTo>
                    <a:pt x="26669" y="645160"/>
                  </a:moveTo>
                  <a:lnTo>
                    <a:pt x="0" y="645160"/>
                  </a:lnTo>
                  <a:lnTo>
                    <a:pt x="0" y="651509"/>
                  </a:lnTo>
                  <a:lnTo>
                    <a:pt x="26669" y="651509"/>
                  </a:lnTo>
                  <a:lnTo>
                    <a:pt x="26669" y="645160"/>
                  </a:lnTo>
                  <a:close/>
                </a:path>
                <a:path w="26670" h="1116329">
                  <a:moveTo>
                    <a:pt x="26669" y="651510"/>
                  </a:moveTo>
                  <a:lnTo>
                    <a:pt x="0" y="651510"/>
                  </a:lnTo>
                  <a:lnTo>
                    <a:pt x="0" y="654049"/>
                  </a:lnTo>
                  <a:lnTo>
                    <a:pt x="26669" y="654049"/>
                  </a:lnTo>
                  <a:lnTo>
                    <a:pt x="26669" y="651510"/>
                  </a:lnTo>
                  <a:close/>
                </a:path>
                <a:path w="26670" h="1116329">
                  <a:moveTo>
                    <a:pt x="26669" y="654050"/>
                  </a:moveTo>
                  <a:lnTo>
                    <a:pt x="0" y="654050"/>
                  </a:lnTo>
                  <a:lnTo>
                    <a:pt x="0" y="657859"/>
                  </a:lnTo>
                  <a:lnTo>
                    <a:pt x="26669" y="657859"/>
                  </a:lnTo>
                  <a:lnTo>
                    <a:pt x="26669" y="654050"/>
                  </a:lnTo>
                  <a:close/>
                </a:path>
                <a:path w="26670" h="1116329">
                  <a:moveTo>
                    <a:pt x="26669" y="657860"/>
                  </a:moveTo>
                  <a:lnTo>
                    <a:pt x="0" y="657860"/>
                  </a:lnTo>
                  <a:lnTo>
                    <a:pt x="0" y="660399"/>
                  </a:lnTo>
                  <a:lnTo>
                    <a:pt x="26669" y="660399"/>
                  </a:lnTo>
                  <a:lnTo>
                    <a:pt x="26669" y="657860"/>
                  </a:lnTo>
                  <a:close/>
                </a:path>
                <a:path w="26670" h="1116329">
                  <a:moveTo>
                    <a:pt x="26669" y="660400"/>
                  </a:moveTo>
                  <a:lnTo>
                    <a:pt x="0" y="660400"/>
                  </a:lnTo>
                  <a:lnTo>
                    <a:pt x="0" y="666749"/>
                  </a:lnTo>
                  <a:lnTo>
                    <a:pt x="26669" y="666749"/>
                  </a:lnTo>
                  <a:lnTo>
                    <a:pt x="26669" y="660400"/>
                  </a:lnTo>
                  <a:close/>
                </a:path>
                <a:path w="26670" h="1116329">
                  <a:moveTo>
                    <a:pt x="26669" y="666750"/>
                  </a:moveTo>
                  <a:lnTo>
                    <a:pt x="0" y="666750"/>
                  </a:lnTo>
                  <a:lnTo>
                    <a:pt x="0" y="685799"/>
                  </a:lnTo>
                  <a:lnTo>
                    <a:pt x="26669" y="685799"/>
                  </a:lnTo>
                  <a:lnTo>
                    <a:pt x="26669" y="666750"/>
                  </a:lnTo>
                  <a:close/>
                </a:path>
                <a:path w="26670" h="1116329">
                  <a:moveTo>
                    <a:pt x="26669" y="685800"/>
                  </a:moveTo>
                  <a:lnTo>
                    <a:pt x="0" y="685800"/>
                  </a:lnTo>
                  <a:lnTo>
                    <a:pt x="0" y="689609"/>
                  </a:lnTo>
                  <a:lnTo>
                    <a:pt x="26669" y="689609"/>
                  </a:lnTo>
                  <a:lnTo>
                    <a:pt x="26669" y="685800"/>
                  </a:lnTo>
                  <a:close/>
                </a:path>
                <a:path w="26670" h="1116329">
                  <a:moveTo>
                    <a:pt x="26669" y="689610"/>
                  </a:moveTo>
                  <a:lnTo>
                    <a:pt x="0" y="689610"/>
                  </a:lnTo>
                  <a:lnTo>
                    <a:pt x="0" y="702309"/>
                  </a:lnTo>
                  <a:lnTo>
                    <a:pt x="26669" y="702309"/>
                  </a:lnTo>
                  <a:lnTo>
                    <a:pt x="26669" y="689610"/>
                  </a:lnTo>
                  <a:close/>
                </a:path>
                <a:path w="26670" h="1116329">
                  <a:moveTo>
                    <a:pt x="26669" y="702310"/>
                  </a:moveTo>
                  <a:lnTo>
                    <a:pt x="0" y="702310"/>
                  </a:lnTo>
                  <a:lnTo>
                    <a:pt x="0" y="711199"/>
                  </a:lnTo>
                  <a:lnTo>
                    <a:pt x="26669" y="711199"/>
                  </a:lnTo>
                  <a:lnTo>
                    <a:pt x="26669" y="702310"/>
                  </a:lnTo>
                  <a:close/>
                </a:path>
                <a:path w="26670" h="1116329">
                  <a:moveTo>
                    <a:pt x="26669" y="711200"/>
                  </a:moveTo>
                  <a:lnTo>
                    <a:pt x="0" y="711200"/>
                  </a:lnTo>
                  <a:lnTo>
                    <a:pt x="0" y="715009"/>
                  </a:lnTo>
                  <a:lnTo>
                    <a:pt x="26669" y="715009"/>
                  </a:lnTo>
                  <a:lnTo>
                    <a:pt x="26669" y="711200"/>
                  </a:lnTo>
                  <a:close/>
                </a:path>
                <a:path w="26670" h="1116329">
                  <a:moveTo>
                    <a:pt x="26669" y="715010"/>
                  </a:moveTo>
                  <a:lnTo>
                    <a:pt x="0" y="715010"/>
                  </a:lnTo>
                  <a:lnTo>
                    <a:pt x="0" y="730249"/>
                  </a:lnTo>
                  <a:lnTo>
                    <a:pt x="26669" y="730249"/>
                  </a:lnTo>
                  <a:lnTo>
                    <a:pt x="26669" y="715010"/>
                  </a:lnTo>
                  <a:close/>
                </a:path>
                <a:path w="26670" h="1116329">
                  <a:moveTo>
                    <a:pt x="26669" y="730250"/>
                  </a:moveTo>
                  <a:lnTo>
                    <a:pt x="0" y="730250"/>
                  </a:lnTo>
                  <a:lnTo>
                    <a:pt x="0" y="736599"/>
                  </a:lnTo>
                  <a:lnTo>
                    <a:pt x="26669" y="736599"/>
                  </a:lnTo>
                  <a:lnTo>
                    <a:pt x="26669" y="730250"/>
                  </a:lnTo>
                  <a:close/>
                </a:path>
                <a:path w="26670" h="1116329">
                  <a:moveTo>
                    <a:pt x="26669" y="736600"/>
                  </a:moveTo>
                  <a:lnTo>
                    <a:pt x="0" y="736600"/>
                  </a:lnTo>
                  <a:lnTo>
                    <a:pt x="0" y="740409"/>
                  </a:lnTo>
                  <a:lnTo>
                    <a:pt x="26669" y="740409"/>
                  </a:lnTo>
                  <a:lnTo>
                    <a:pt x="26669" y="736600"/>
                  </a:lnTo>
                  <a:close/>
                </a:path>
                <a:path w="26670" h="1116329">
                  <a:moveTo>
                    <a:pt x="26669" y="740410"/>
                  </a:moveTo>
                  <a:lnTo>
                    <a:pt x="0" y="740410"/>
                  </a:lnTo>
                  <a:lnTo>
                    <a:pt x="0" y="742949"/>
                  </a:lnTo>
                  <a:lnTo>
                    <a:pt x="26669" y="742949"/>
                  </a:lnTo>
                  <a:lnTo>
                    <a:pt x="26669" y="740410"/>
                  </a:lnTo>
                  <a:close/>
                </a:path>
                <a:path w="26670" h="1116329">
                  <a:moveTo>
                    <a:pt x="26669" y="742950"/>
                  </a:moveTo>
                  <a:lnTo>
                    <a:pt x="0" y="742950"/>
                  </a:lnTo>
                  <a:lnTo>
                    <a:pt x="0" y="746759"/>
                  </a:lnTo>
                  <a:lnTo>
                    <a:pt x="26669" y="746759"/>
                  </a:lnTo>
                  <a:lnTo>
                    <a:pt x="26669" y="742950"/>
                  </a:lnTo>
                  <a:close/>
                </a:path>
                <a:path w="26670" h="1116329">
                  <a:moveTo>
                    <a:pt x="26669" y="746760"/>
                  </a:moveTo>
                  <a:lnTo>
                    <a:pt x="0" y="746760"/>
                  </a:lnTo>
                  <a:lnTo>
                    <a:pt x="0" y="753109"/>
                  </a:lnTo>
                  <a:lnTo>
                    <a:pt x="26669" y="753109"/>
                  </a:lnTo>
                  <a:lnTo>
                    <a:pt x="26669" y="746760"/>
                  </a:lnTo>
                  <a:close/>
                </a:path>
                <a:path w="26670" h="1116329">
                  <a:moveTo>
                    <a:pt x="26669" y="753110"/>
                  </a:moveTo>
                  <a:lnTo>
                    <a:pt x="0" y="753110"/>
                  </a:lnTo>
                  <a:lnTo>
                    <a:pt x="0" y="755649"/>
                  </a:lnTo>
                  <a:lnTo>
                    <a:pt x="26669" y="755649"/>
                  </a:lnTo>
                  <a:lnTo>
                    <a:pt x="26669" y="753110"/>
                  </a:lnTo>
                  <a:close/>
                </a:path>
                <a:path w="26670" h="1116329">
                  <a:moveTo>
                    <a:pt x="26669" y="755650"/>
                  </a:moveTo>
                  <a:lnTo>
                    <a:pt x="0" y="755650"/>
                  </a:lnTo>
                  <a:lnTo>
                    <a:pt x="0" y="761999"/>
                  </a:lnTo>
                  <a:lnTo>
                    <a:pt x="26669" y="761999"/>
                  </a:lnTo>
                  <a:lnTo>
                    <a:pt x="26669" y="755650"/>
                  </a:lnTo>
                  <a:close/>
                </a:path>
                <a:path w="26670" h="1116329">
                  <a:moveTo>
                    <a:pt x="26669" y="762000"/>
                  </a:moveTo>
                  <a:lnTo>
                    <a:pt x="0" y="762000"/>
                  </a:lnTo>
                  <a:lnTo>
                    <a:pt x="0" y="774699"/>
                  </a:lnTo>
                  <a:lnTo>
                    <a:pt x="26669" y="774699"/>
                  </a:lnTo>
                  <a:lnTo>
                    <a:pt x="26669" y="762000"/>
                  </a:lnTo>
                  <a:close/>
                </a:path>
                <a:path w="26670" h="1116329">
                  <a:moveTo>
                    <a:pt x="26669" y="1111249"/>
                  </a:moveTo>
                  <a:lnTo>
                    <a:pt x="0" y="1111249"/>
                  </a:lnTo>
                  <a:lnTo>
                    <a:pt x="0" y="1115060"/>
                  </a:lnTo>
                  <a:lnTo>
                    <a:pt x="5079" y="1115060"/>
                  </a:lnTo>
                  <a:lnTo>
                    <a:pt x="5079" y="1116329"/>
                  </a:lnTo>
                  <a:lnTo>
                    <a:pt x="26669" y="1116329"/>
                  </a:lnTo>
                  <a:lnTo>
                    <a:pt x="26669" y="1111249"/>
                  </a:lnTo>
                  <a:close/>
                </a:path>
                <a:path w="26670" h="1116329">
                  <a:moveTo>
                    <a:pt x="26669" y="1104900"/>
                  </a:moveTo>
                  <a:lnTo>
                    <a:pt x="0" y="1104900"/>
                  </a:lnTo>
                  <a:lnTo>
                    <a:pt x="0" y="1109979"/>
                  </a:lnTo>
                  <a:lnTo>
                    <a:pt x="26669" y="1109979"/>
                  </a:lnTo>
                  <a:lnTo>
                    <a:pt x="26669" y="1104900"/>
                  </a:lnTo>
                  <a:close/>
                </a:path>
                <a:path w="26670" h="1116329">
                  <a:moveTo>
                    <a:pt x="26669" y="1098550"/>
                  </a:moveTo>
                  <a:lnTo>
                    <a:pt x="0" y="1098550"/>
                  </a:lnTo>
                  <a:lnTo>
                    <a:pt x="0" y="1103629"/>
                  </a:lnTo>
                  <a:lnTo>
                    <a:pt x="26669" y="1103629"/>
                  </a:lnTo>
                  <a:lnTo>
                    <a:pt x="26669" y="1098550"/>
                  </a:lnTo>
                  <a:close/>
                </a:path>
                <a:path w="26670" h="1116329">
                  <a:moveTo>
                    <a:pt x="26669" y="1092199"/>
                  </a:moveTo>
                  <a:lnTo>
                    <a:pt x="0" y="1092199"/>
                  </a:lnTo>
                  <a:lnTo>
                    <a:pt x="0" y="1097279"/>
                  </a:lnTo>
                  <a:lnTo>
                    <a:pt x="26669" y="1097279"/>
                  </a:lnTo>
                  <a:lnTo>
                    <a:pt x="26669" y="1092199"/>
                  </a:lnTo>
                  <a:close/>
                </a:path>
                <a:path w="26670" h="1116329">
                  <a:moveTo>
                    <a:pt x="26669" y="1085849"/>
                  </a:moveTo>
                  <a:lnTo>
                    <a:pt x="0" y="1085849"/>
                  </a:lnTo>
                  <a:lnTo>
                    <a:pt x="0" y="1090929"/>
                  </a:lnTo>
                  <a:lnTo>
                    <a:pt x="26669" y="1090929"/>
                  </a:lnTo>
                  <a:lnTo>
                    <a:pt x="26669" y="1085849"/>
                  </a:lnTo>
                  <a:close/>
                </a:path>
                <a:path w="26670" h="1116329">
                  <a:moveTo>
                    <a:pt x="26669" y="1079499"/>
                  </a:moveTo>
                  <a:lnTo>
                    <a:pt x="0" y="1079499"/>
                  </a:lnTo>
                  <a:lnTo>
                    <a:pt x="0" y="1084579"/>
                  </a:lnTo>
                  <a:lnTo>
                    <a:pt x="26669" y="1084579"/>
                  </a:lnTo>
                  <a:lnTo>
                    <a:pt x="26669" y="1079499"/>
                  </a:lnTo>
                  <a:close/>
                </a:path>
                <a:path w="26670" h="1116329">
                  <a:moveTo>
                    <a:pt x="26669" y="1073149"/>
                  </a:moveTo>
                  <a:lnTo>
                    <a:pt x="0" y="1073149"/>
                  </a:lnTo>
                  <a:lnTo>
                    <a:pt x="0" y="1078229"/>
                  </a:lnTo>
                  <a:lnTo>
                    <a:pt x="26669" y="1078229"/>
                  </a:lnTo>
                  <a:lnTo>
                    <a:pt x="26669" y="1073149"/>
                  </a:lnTo>
                  <a:close/>
                </a:path>
                <a:path w="26670" h="1116329">
                  <a:moveTo>
                    <a:pt x="26669" y="1066799"/>
                  </a:moveTo>
                  <a:lnTo>
                    <a:pt x="0" y="1066799"/>
                  </a:lnTo>
                  <a:lnTo>
                    <a:pt x="0" y="1071879"/>
                  </a:lnTo>
                  <a:lnTo>
                    <a:pt x="26669" y="1071879"/>
                  </a:lnTo>
                  <a:lnTo>
                    <a:pt x="26669" y="1066799"/>
                  </a:lnTo>
                  <a:close/>
                </a:path>
                <a:path w="26670" h="1116329">
                  <a:moveTo>
                    <a:pt x="26669" y="1060449"/>
                  </a:moveTo>
                  <a:lnTo>
                    <a:pt x="0" y="1060449"/>
                  </a:lnTo>
                  <a:lnTo>
                    <a:pt x="0" y="1065529"/>
                  </a:lnTo>
                  <a:lnTo>
                    <a:pt x="26669" y="1065529"/>
                  </a:lnTo>
                  <a:lnTo>
                    <a:pt x="26669" y="1060449"/>
                  </a:lnTo>
                  <a:close/>
                </a:path>
                <a:path w="26670" h="1116329">
                  <a:moveTo>
                    <a:pt x="26669" y="1054099"/>
                  </a:moveTo>
                  <a:lnTo>
                    <a:pt x="0" y="1054099"/>
                  </a:lnTo>
                  <a:lnTo>
                    <a:pt x="0" y="1059179"/>
                  </a:lnTo>
                  <a:lnTo>
                    <a:pt x="26669" y="1059179"/>
                  </a:lnTo>
                  <a:lnTo>
                    <a:pt x="26669" y="1054099"/>
                  </a:lnTo>
                  <a:close/>
                </a:path>
                <a:path w="26670" h="1116329">
                  <a:moveTo>
                    <a:pt x="26669" y="1047749"/>
                  </a:moveTo>
                  <a:lnTo>
                    <a:pt x="0" y="1047749"/>
                  </a:lnTo>
                  <a:lnTo>
                    <a:pt x="0" y="1052829"/>
                  </a:lnTo>
                  <a:lnTo>
                    <a:pt x="26669" y="1052829"/>
                  </a:lnTo>
                  <a:lnTo>
                    <a:pt x="26669" y="1047749"/>
                  </a:lnTo>
                  <a:close/>
                </a:path>
                <a:path w="26670" h="1116329">
                  <a:moveTo>
                    <a:pt x="26669" y="1041400"/>
                  </a:moveTo>
                  <a:lnTo>
                    <a:pt x="0" y="1041400"/>
                  </a:lnTo>
                  <a:lnTo>
                    <a:pt x="0" y="1046479"/>
                  </a:lnTo>
                  <a:lnTo>
                    <a:pt x="26669" y="1046479"/>
                  </a:lnTo>
                  <a:lnTo>
                    <a:pt x="26669" y="1041400"/>
                  </a:lnTo>
                  <a:close/>
                </a:path>
                <a:path w="26670" h="1116329">
                  <a:moveTo>
                    <a:pt x="26669" y="1035049"/>
                  </a:moveTo>
                  <a:lnTo>
                    <a:pt x="0" y="1035049"/>
                  </a:lnTo>
                  <a:lnTo>
                    <a:pt x="0" y="1040129"/>
                  </a:lnTo>
                  <a:lnTo>
                    <a:pt x="26669" y="1040129"/>
                  </a:lnTo>
                  <a:lnTo>
                    <a:pt x="26669" y="1035049"/>
                  </a:lnTo>
                  <a:close/>
                </a:path>
                <a:path w="26670" h="1116329">
                  <a:moveTo>
                    <a:pt x="26669" y="1028699"/>
                  </a:moveTo>
                  <a:lnTo>
                    <a:pt x="0" y="1028699"/>
                  </a:lnTo>
                  <a:lnTo>
                    <a:pt x="0" y="1033779"/>
                  </a:lnTo>
                  <a:lnTo>
                    <a:pt x="26669" y="1033779"/>
                  </a:lnTo>
                  <a:lnTo>
                    <a:pt x="26669" y="1028699"/>
                  </a:lnTo>
                  <a:close/>
                </a:path>
                <a:path w="26670" h="1116329">
                  <a:moveTo>
                    <a:pt x="26669" y="1022349"/>
                  </a:moveTo>
                  <a:lnTo>
                    <a:pt x="0" y="1022349"/>
                  </a:lnTo>
                  <a:lnTo>
                    <a:pt x="0" y="1027429"/>
                  </a:lnTo>
                  <a:lnTo>
                    <a:pt x="26669" y="1027429"/>
                  </a:lnTo>
                  <a:lnTo>
                    <a:pt x="26669" y="1022349"/>
                  </a:lnTo>
                  <a:close/>
                </a:path>
                <a:path w="26670" h="1116329">
                  <a:moveTo>
                    <a:pt x="26669" y="1016000"/>
                  </a:moveTo>
                  <a:lnTo>
                    <a:pt x="0" y="1016000"/>
                  </a:lnTo>
                  <a:lnTo>
                    <a:pt x="0" y="1021079"/>
                  </a:lnTo>
                  <a:lnTo>
                    <a:pt x="26669" y="1021079"/>
                  </a:lnTo>
                  <a:lnTo>
                    <a:pt x="26669" y="1016000"/>
                  </a:lnTo>
                  <a:close/>
                </a:path>
                <a:path w="26670" h="1116329">
                  <a:moveTo>
                    <a:pt x="26669" y="1009649"/>
                  </a:moveTo>
                  <a:lnTo>
                    <a:pt x="0" y="1009649"/>
                  </a:lnTo>
                  <a:lnTo>
                    <a:pt x="0" y="1014729"/>
                  </a:lnTo>
                  <a:lnTo>
                    <a:pt x="26669" y="1014729"/>
                  </a:lnTo>
                  <a:lnTo>
                    <a:pt x="26669" y="1009649"/>
                  </a:lnTo>
                  <a:close/>
                </a:path>
                <a:path w="26670" h="1116329">
                  <a:moveTo>
                    <a:pt x="26669" y="1003299"/>
                  </a:moveTo>
                  <a:lnTo>
                    <a:pt x="0" y="1003299"/>
                  </a:lnTo>
                  <a:lnTo>
                    <a:pt x="0" y="1008380"/>
                  </a:lnTo>
                  <a:lnTo>
                    <a:pt x="26669" y="1008380"/>
                  </a:lnTo>
                  <a:lnTo>
                    <a:pt x="26669" y="1003299"/>
                  </a:lnTo>
                  <a:close/>
                </a:path>
                <a:path w="26670" h="1116329">
                  <a:moveTo>
                    <a:pt x="26669" y="996949"/>
                  </a:moveTo>
                  <a:lnTo>
                    <a:pt x="0" y="996949"/>
                  </a:lnTo>
                  <a:lnTo>
                    <a:pt x="0" y="1002030"/>
                  </a:lnTo>
                  <a:lnTo>
                    <a:pt x="26669" y="1002030"/>
                  </a:lnTo>
                  <a:lnTo>
                    <a:pt x="26669" y="996949"/>
                  </a:lnTo>
                  <a:close/>
                </a:path>
                <a:path w="26670" h="1116329">
                  <a:moveTo>
                    <a:pt x="26669" y="990599"/>
                  </a:moveTo>
                  <a:lnTo>
                    <a:pt x="0" y="990599"/>
                  </a:lnTo>
                  <a:lnTo>
                    <a:pt x="0" y="995680"/>
                  </a:lnTo>
                  <a:lnTo>
                    <a:pt x="26669" y="995680"/>
                  </a:lnTo>
                  <a:lnTo>
                    <a:pt x="26669" y="990599"/>
                  </a:lnTo>
                  <a:close/>
                </a:path>
                <a:path w="26670" h="1116329">
                  <a:moveTo>
                    <a:pt x="26669" y="984249"/>
                  </a:moveTo>
                  <a:lnTo>
                    <a:pt x="0" y="984249"/>
                  </a:lnTo>
                  <a:lnTo>
                    <a:pt x="0" y="989330"/>
                  </a:lnTo>
                  <a:lnTo>
                    <a:pt x="26669" y="989330"/>
                  </a:lnTo>
                  <a:lnTo>
                    <a:pt x="26669" y="984249"/>
                  </a:lnTo>
                  <a:close/>
                </a:path>
                <a:path w="26670" h="1116329">
                  <a:moveTo>
                    <a:pt x="26669" y="977899"/>
                  </a:moveTo>
                  <a:lnTo>
                    <a:pt x="0" y="977899"/>
                  </a:lnTo>
                  <a:lnTo>
                    <a:pt x="0" y="982980"/>
                  </a:lnTo>
                  <a:lnTo>
                    <a:pt x="26669" y="982980"/>
                  </a:lnTo>
                  <a:lnTo>
                    <a:pt x="26669" y="977899"/>
                  </a:lnTo>
                  <a:close/>
                </a:path>
                <a:path w="26670" h="1116329">
                  <a:moveTo>
                    <a:pt x="26669" y="971549"/>
                  </a:moveTo>
                  <a:lnTo>
                    <a:pt x="0" y="971549"/>
                  </a:lnTo>
                  <a:lnTo>
                    <a:pt x="0" y="976630"/>
                  </a:lnTo>
                  <a:lnTo>
                    <a:pt x="26669" y="976630"/>
                  </a:lnTo>
                  <a:lnTo>
                    <a:pt x="26669" y="971549"/>
                  </a:lnTo>
                  <a:close/>
                </a:path>
                <a:path w="26670" h="1116329">
                  <a:moveTo>
                    <a:pt x="26669" y="965199"/>
                  </a:moveTo>
                  <a:lnTo>
                    <a:pt x="0" y="965199"/>
                  </a:lnTo>
                  <a:lnTo>
                    <a:pt x="0" y="970280"/>
                  </a:lnTo>
                  <a:lnTo>
                    <a:pt x="26669" y="970280"/>
                  </a:lnTo>
                  <a:lnTo>
                    <a:pt x="26669" y="965199"/>
                  </a:lnTo>
                  <a:close/>
                </a:path>
                <a:path w="26670" h="1116329">
                  <a:moveTo>
                    <a:pt x="26669" y="958849"/>
                  </a:moveTo>
                  <a:lnTo>
                    <a:pt x="0" y="958849"/>
                  </a:lnTo>
                  <a:lnTo>
                    <a:pt x="0" y="963930"/>
                  </a:lnTo>
                  <a:lnTo>
                    <a:pt x="26669" y="963930"/>
                  </a:lnTo>
                  <a:lnTo>
                    <a:pt x="26669" y="958849"/>
                  </a:lnTo>
                  <a:close/>
                </a:path>
                <a:path w="26670" h="1116329">
                  <a:moveTo>
                    <a:pt x="26669" y="952499"/>
                  </a:moveTo>
                  <a:lnTo>
                    <a:pt x="0" y="952499"/>
                  </a:lnTo>
                  <a:lnTo>
                    <a:pt x="0" y="957580"/>
                  </a:lnTo>
                  <a:lnTo>
                    <a:pt x="26669" y="957580"/>
                  </a:lnTo>
                  <a:lnTo>
                    <a:pt x="26669" y="952499"/>
                  </a:lnTo>
                  <a:close/>
                </a:path>
                <a:path w="26670" h="1116329">
                  <a:moveTo>
                    <a:pt x="26669" y="946149"/>
                  </a:moveTo>
                  <a:lnTo>
                    <a:pt x="0" y="946149"/>
                  </a:lnTo>
                  <a:lnTo>
                    <a:pt x="0" y="951230"/>
                  </a:lnTo>
                  <a:lnTo>
                    <a:pt x="26669" y="951230"/>
                  </a:lnTo>
                  <a:lnTo>
                    <a:pt x="26669" y="946149"/>
                  </a:lnTo>
                  <a:close/>
                </a:path>
                <a:path w="26670" h="1116329">
                  <a:moveTo>
                    <a:pt x="26669" y="939799"/>
                  </a:moveTo>
                  <a:lnTo>
                    <a:pt x="0" y="939799"/>
                  </a:lnTo>
                  <a:lnTo>
                    <a:pt x="0" y="944880"/>
                  </a:lnTo>
                  <a:lnTo>
                    <a:pt x="26669" y="944880"/>
                  </a:lnTo>
                  <a:lnTo>
                    <a:pt x="26669" y="939799"/>
                  </a:lnTo>
                  <a:close/>
                </a:path>
                <a:path w="26670" h="1116329">
                  <a:moveTo>
                    <a:pt x="26669" y="933449"/>
                  </a:moveTo>
                  <a:lnTo>
                    <a:pt x="0" y="933449"/>
                  </a:lnTo>
                  <a:lnTo>
                    <a:pt x="0" y="938530"/>
                  </a:lnTo>
                  <a:lnTo>
                    <a:pt x="26669" y="938530"/>
                  </a:lnTo>
                  <a:lnTo>
                    <a:pt x="26669" y="933449"/>
                  </a:lnTo>
                  <a:close/>
                </a:path>
                <a:path w="26670" h="1116329">
                  <a:moveTo>
                    <a:pt x="26669" y="927099"/>
                  </a:moveTo>
                  <a:lnTo>
                    <a:pt x="0" y="927099"/>
                  </a:lnTo>
                  <a:lnTo>
                    <a:pt x="0" y="932180"/>
                  </a:lnTo>
                  <a:lnTo>
                    <a:pt x="26669" y="932180"/>
                  </a:lnTo>
                  <a:lnTo>
                    <a:pt x="26669" y="927099"/>
                  </a:lnTo>
                  <a:close/>
                </a:path>
                <a:path w="26670" h="1116329">
                  <a:moveTo>
                    <a:pt x="26669" y="920749"/>
                  </a:moveTo>
                  <a:lnTo>
                    <a:pt x="0" y="920749"/>
                  </a:lnTo>
                  <a:lnTo>
                    <a:pt x="0" y="925830"/>
                  </a:lnTo>
                  <a:lnTo>
                    <a:pt x="26669" y="925830"/>
                  </a:lnTo>
                  <a:lnTo>
                    <a:pt x="26669" y="920749"/>
                  </a:lnTo>
                  <a:close/>
                </a:path>
                <a:path w="26670" h="1116329">
                  <a:moveTo>
                    <a:pt x="26669" y="914399"/>
                  </a:moveTo>
                  <a:lnTo>
                    <a:pt x="0" y="914399"/>
                  </a:lnTo>
                  <a:lnTo>
                    <a:pt x="0" y="919480"/>
                  </a:lnTo>
                  <a:lnTo>
                    <a:pt x="26669" y="919480"/>
                  </a:lnTo>
                  <a:lnTo>
                    <a:pt x="26669" y="914399"/>
                  </a:lnTo>
                  <a:close/>
                </a:path>
                <a:path w="26670" h="1116329">
                  <a:moveTo>
                    <a:pt x="26669" y="908049"/>
                  </a:moveTo>
                  <a:lnTo>
                    <a:pt x="0" y="908049"/>
                  </a:lnTo>
                  <a:lnTo>
                    <a:pt x="0" y="913130"/>
                  </a:lnTo>
                  <a:lnTo>
                    <a:pt x="26669" y="913130"/>
                  </a:lnTo>
                  <a:lnTo>
                    <a:pt x="26669" y="908049"/>
                  </a:lnTo>
                  <a:close/>
                </a:path>
                <a:path w="26670" h="1116329">
                  <a:moveTo>
                    <a:pt x="26669" y="901699"/>
                  </a:moveTo>
                  <a:lnTo>
                    <a:pt x="0" y="901699"/>
                  </a:lnTo>
                  <a:lnTo>
                    <a:pt x="0" y="906780"/>
                  </a:lnTo>
                  <a:lnTo>
                    <a:pt x="26669" y="906780"/>
                  </a:lnTo>
                  <a:lnTo>
                    <a:pt x="26669" y="901699"/>
                  </a:lnTo>
                  <a:close/>
                </a:path>
                <a:path w="26670" h="1116329">
                  <a:moveTo>
                    <a:pt x="26669" y="895349"/>
                  </a:moveTo>
                  <a:lnTo>
                    <a:pt x="0" y="895349"/>
                  </a:lnTo>
                  <a:lnTo>
                    <a:pt x="0" y="900430"/>
                  </a:lnTo>
                  <a:lnTo>
                    <a:pt x="26669" y="900430"/>
                  </a:lnTo>
                  <a:lnTo>
                    <a:pt x="26669" y="895349"/>
                  </a:lnTo>
                  <a:close/>
                </a:path>
                <a:path w="26670" h="1116329">
                  <a:moveTo>
                    <a:pt x="26669" y="888999"/>
                  </a:moveTo>
                  <a:lnTo>
                    <a:pt x="0" y="888999"/>
                  </a:lnTo>
                  <a:lnTo>
                    <a:pt x="0" y="894080"/>
                  </a:lnTo>
                  <a:lnTo>
                    <a:pt x="26669" y="894080"/>
                  </a:lnTo>
                  <a:lnTo>
                    <a:pt x="26669" y="888999"/>
                  </a:lnTo>
                  <a:close/>
                </a:path>
                <a:path w="26670" h="1116329">
                  <a:moveTo>
                    <a:pt x="26669" y="882649"/>
                  </a:moveTo>
                  <a:lnTo>
                    <a:pt x="0" y="882649"/>
                  </a:lnTo>
                  <a:lnTo>
                    <a:pt x="0" y="887730"/>
                  </a:lnTo>
                  <a:lnTo>
                    <a:pt x="26669" y="887730"/>
                  </a:lnTo>
                  <a:lnTo>
                    <a:pt x="26669" y="882649"/>
                  </a:lnTo>
                  <a:close/>
                </a:path>
                <a:path w="26670" h="1116329">
                  <a:moveTo>
                    <a:pt x="26669" y="876299"/>
                  </a:moveTo>
                  <a:lnTo>
                    <a:pt x="0" y="876299"/>
                  </a:lnTo>
                  <a:lnTo>
                    <a:pt x="0" y="881380"/>
                  </a:lnTo>
                  <a:lnTo>
                    <a:pt x="26669" y="881380"/>
                  </a:lnTo>
                  <a:lnTo>
                    <a:pt x="26669" y="876299"/>
                  </a:lnTo>
                  <a:close/>
                </a:path>
                <a:path w="26670" h="1116329">
                  <a:moveTo>
                    <a:pt x="26669" y="869949"/>
                  </a:moveTo>
                  <a:lnTo>
                    <a:pt x="0" y="869949"/>
                  </a:lnTo>
                  <a:lnTo>
                    <a:pt x="0" y="875030"/>
                  </a:lnTo>
                  <a:lnTo>
                    <a:pt x="26669" y="875030"/>
                  </a:lnTo>
                  <a:lnTo>
                    <a:pt x="26669" y="869949"/>
                  </a:lnTo>
                  <a:close/>
                </a:path>
                <a:path w="26670" h="1116329">
                  <a:moveTo>
                    <a:pt x="26669" y="863599"/>
                  </a:moveTo>
                  <a:lnTo>
                    <a:pt x="0" y="863599"/>
                  </a:lnTo>
                  <a:lnTo>
                    <a:pt x="0" y="868680"/>
                  </a:lnTo>
                  <a:lnTo>
                    <a:pt x="26669" y="868680"/>
                  </a:lnTo>
                  <a:lnTo>
                    <a:pt x="26669" y="863599"/>
                  </a:lnTo>
                  <a:close/>
                </a:path>
                <a:path w="26670" h="1116329">
                  <a:moveTo>
                    <a:pt x="26669" y="857249"/>
                  </a:moveTo>
                  <a:lnTo>
                    <a:pt x="0" y="857249"/>
                  </a:lnTo>
                  <a:lnTo>
                    <a:pt x="0" y="862330"/>
                  </a:lnTo>
                  <a:lnTo>
                    <a:pt x="26669" y="862330"/>
                  </a:lnTo>
                  <a:lnTo>
                    <a:pt x="26669" y="857249"/>
                  </a:lnTo>
                  <a:close/>
                </a:path>
                <a:path w="26670" h="1116329">
                  <a:moveTo>
                    <a:pt x="26669" y="850899"/>
                  </a:moveTo>
                  <a:lnTo>
                    <a:pt x="0" y="850899"/>
                  </a:lnTo>
                  <a:lnTo>
                    <a:pt x="0" y="855980"/>
                  </a:lnTo>
                  <a:lnTo>
                    <a:pt x="26669" y="855980"/>
                  </a:lnTo>
                  <a:lnTo>
                    <a:pt x="26669" y="850899"/>
                  </a:lnTo>
                  <a:close/>
                </a:path>
                <a:path w="26670" h="1116329">
                  <a:moveTo>
                    <a:pt x="26669" y="844550"/>
                  </a:moveTo>
                  <a:lnTo>
                    <a:pt x="0" y="844550"/>
                  </a:lnTo>
                  <a:lnTo>
                    <a:pt x="0" y="849630"/>
                  </a:lnTo>
                  <a:lnTo>
                    <a:pt x="26669" y="849630"/>
                  </a:lnTo>
                  <a:lnTo>
                    <a:pt x="26669" y="844550"/>
                  </a:lnTo>
                  <a:close/>
                </a:path>
                <a:path w="26670" h="1116329">
                  <a:moveTo>
                    <a:pt x="26669" y="838200"/>
                  </a:moveTo>
                  <a:lnTo>
                    <a:pt x="0" y="838200"/>
                  </a:lnTo>
                  <a:lnTo>
                    <a:pt x="0" y="843280"/>
                  </a:lnTo>
                  <a:lnTo>
                    <a:pt x="26669" y="843280"/>
                  </a:lnTo>
                  <a:lnTo>
                    <a:pt x="26669" y="838200"/>
                  </a:lnTo>
                  <a:close/>
                </a:path>
                <a:path w="26670" h="1116329">
                  <a:moveTo>
                    <a:pt x="26669" y="831849"/>
                  </a:moveTo>
                  <a:lnTo>
                    <a:pt x="0" y="831849"/>
                  </a:lnTo>
                  <a:lnTo>
                    <a:pt x="0" y="836930"/>
                  </a:lnTo>
                  <a:lnTo>
                    <a:pt x="26669" y="836930"/>
                  </a:lnTo>
                  <a:lnTo>
                    <a:pt x="26669" y="831849"/>
                  </a:lnTo>
                  <a:close/>
                </a:path>
                <a:path w="26670" h="1116329">
                  <a:moveTo>
                    <a:pt x="26669" y="825499"/>
                  </a:moveTo>
                  <a:lnTo>
                    <a:pt x="0" y="825499"/>
                  </a:lnTo>
                  <a:lnTo>
                    <a:pt x="0" y="830580"/>
                  </a:lnTo>
                  <a:lnTo>
                    <a:pt x="26669" y="830580"/>
                  </a:lnTo>
                  <a:lnTo>
                    <a:pt x="26669" y="825499"/>
                  </a:lnTo>
                  <a:close/>
                </a:path>
                <a:path w="26670" h="1116329">
                  <a:moveTo>
                    <a:pt x="26669" y="819149"/>
                  </a:moveTo>
                  <a:lnTo>
                    <a:pt x="0" y="819149"/>
                  </a:lnTo>
                  <a:lnTo>
                    <a:pt x="0" y="824230"/>
                  </a:lnTo>
                  <a:lnTo>
                    <a:pt x="26669" y="824230"/>
                  </a:lnTo>
                  <a:lnTo>
                    <a:pt x="26669" y="819149"/>
                  </a:lnTo>
                  <a:close/>
                </a:path>
                <a:path w="26670" h="1116329">
                  <a:moveTo>
                    <a:pt x="26669" y="812799"/>
                  </a:moveTo>
                  <a:lnTo>
                    <a:pt x="0" y="812799"/>
                  </a:lnTo>
                  <a:lnTo>
                    <a:pt x="0" y="817880"/>
                  </a:lnTo>
                  <a:lnTo>
                    <a:pt x="26669" y="817880"/>
                  </a:lnTo>
                  <a:lnTo>
                    <a:pt x="26669" y="812799"/>
                  </a:lnTo>
                  <a:close/>
                </a:path>
                <a:path w="26670" h="1116329">
                  <a:moveTo>
                    <a:pt x="26669" y="806449"/>
                  </a:moveTo>
                  <a:lnTo>
                    <a:pt x="0" y="806449"/>
                  </a:lnTo>
                  <a:lnTo>
                    <a:pt x="0" y="811530"/>
                  </a:lnTo>
                  <a:lnTo>
                    <a:pt x="26669" y="811530"/>
                  </a:lnTo>
                  <a:lnTo>
                    <a:pt x="26669" y="806449"/>
                  </a:lnTo>
                  <a:close/>
                </a:path>
                <a:path w="26670" h="1116329">
                  <a:moveTo>
                    <a:pt x="26669" y="800099"/>
                  </a:moveTo>
                  <a:lnTo>
                    <a:pt x="0" y="800099"/>
                  </a:lnTo>
                  <a:lnTo>
                    <a:pt x="0" y="805180"/>
                  </a:lnTo>
                  <a:lnTo>
                    <a:pt x="26669" y="805180"/>
                  </a:lnTo>
                  <a:lnTo>
                    <a:pt x="26669" y="800099"/>
                  </a:lnTo>
                  <a:close/>
                </a:path>
                <a:path w="26670" h="1116329">
                  <a:moveTo>
                    <a:pt x="26669" y="793750"/>
                  </a:moveTo>
                  <a:lnTo>
                    <a:pt x="0" y="793750"/>
                  </a:lnTo>
                  <a:lnTo>
                    <a:pt x="0" y="798830"/>
                  </a:lnTo>
                  <a:lnTo>
                    <a:pt x="26669" y="798830"/>
                  </a:lnTo>
                  <a:lnTo>
                    <a:pt x="26669" y="793750"/>
                  </a:lnTo>
                  <a:close/>
                </a:path>
                <a:path w="26670" h="1116329">
                  <a:moveTo>
                    <a:pt x="26669" y="787399"/>
                  </a:moveTo>
                  <a:lnTo>
                    <a:pt x="0" y="787399"/>
                  </a:lnTo>
                  <a:lnTo>
                    <a:pt x="0" y="792480"/>
                  </a:lnTo>
                  <a:lnTo>
                    <a:pt x="26669" y="792480"/>
                  </a:lnTo>
                  <a:lnTo>
                    <a:pt x="26669" y="787399"/>
                  </a:lnTo>
                  <a:close/>
                </a:path>
                <a:path w="26670" h="1116329">
                  <a:moveTo>
                    <a:pt x="26669" y="781049"/>
                  </a:moveTo>
                  <a:lnTo>
                    <a:pt x="0" y="781049"/>
                  </a:lnTo>
                  <a:lnTo>
                    <a:pt x="0" y="786130"/>
                  </a:lnTo>
                  <a:lnTo>
                    <a:pt x="26669" y="786130"/>
                  </a:lnTo>
                  <a:lnTo>
                    <a:pt x="26669" y="781049"/>
                  </a:lnTo>
                  <a:close/>
                </a:path>
                <a:path w="26670" h="1116329">
                  <a:moveTo>
                    <a:pt x="26669" y="775969"/>
                  </a:moveTo>
                  <a:lnTo>
                    <a:pt x="0" y="775969"/>
                  </a:lnTo>
                  <a:lnTo>
                    <a:pt x="0" y="779780"/>
                  </a:lnTo>
                  <a:lnTo>
                    <a:pt x="26669" y="779780"/>
                  </a:lnTo>
                  <a:lnTo>
                    <a:pt x="26669" y="775969"/>
                  </a:lnTo>
                  <a:close/>
                </a:path>
              </a:pathLst>
            </a:custGeom>
            <a:solidFill>
              <a:srgbClr val="0C3CCE"/>
            </a:solidFill>
          </p:spPr>
          <p:txBody>
            <a:bodyPr wrap="square" lIns="0" tIns="0" rIns="0" bIns="0" rtlCol="0"/>
            <a:lstStyle/>
            <a:p>
              <a:endParaRPr/>
            </a:p>
          </p:txBody>
        </p:sp>
        <p:sp>
          <p:nvSpPr>
            <p:cNvPr id="505" name="object 505"/>
            <p:cNvSpPr/>
            <p:nvPr/>
          </p:nvSpPr>
          <p:spPr>
            <a:xfrm>
              <a:off x="4785359" y="5264150"/>
              <a:ext cx="25400" cy="1118870"/>
            </a:xfrm>
            <a:custGeom>
              <a:avLst/>
              <a:gdLst/>
              <a:ahLst/>
              <a:cxnLst/>
              <a:rect l="l" t="t" r="r" b="b"/>
              <a:pathLst>
                <a:path w="25400" h="1118870">
                  <a:moveTo>
                    <a:pt x="6349" y="0"/>
                  </a:moveTo>
                  <a:lnTo>
                    <a:pt x="0" y="0"/>
                  </a:lnTo>
                  <a:lnTo>
                    <a:pt x="0" y="3809"/>
                  </a:lnTo>
                  <a:lnTo>
                    <a:pt x="21589" y="3809"/>
                  </a:lnTo>
                  <a:lnTo>
                    <a:pt x="21589" y="2540"/>
                  </a:lnTo>
                  <a:lnTo>
                    <a:pt x="13970" y="2540"/>
                  </a:lnTo>
                  <a:lnTo>
                    <a:pt x="13970" y="1270"/>
                  </a:lnTo>
                  <a:lnTo>
                    <a:pt x="6349" y="1270"/>
                  </a:lnTo>
                  <a:lnTo>
                    <a:pt x="6349" y="0"/>
                  </a:lnTo>
                  <a:close/>
                </a:path>
                <a:path w="25400" h="1118870">
                  <a:moveTo>
                    <a:pt x="25400" y="3810"/>
                  </a:moveTo>
                  <a:lnTo>
                    <a:pt x="0" y="3810"/>
                  </a:lnTo>
                  <a:lnTo>
                    <a:pt x="0" y="10159"/>
                  </a:lnTo>
                  <a:lnTo>
                    <a:pt x="25400" y="10159"/>
                  </a:lnTo>
                  <a:lnTo>
                    <a:pt x="25400" y="3810"/>
                  </a:lnTo>
                  <a:close/>
                </a:path>
                <a:path w="25400" h="1118870">
                  <a:moveTo>
                    <a:pt x="25400" y="10160"/>
                  </a:moveTo>
                  <a:lnTo>
                    <a:pt x="0" y="10160"/>
                  </a:lnTo>
                  <a:lnTo>
                    <a:pt x="0" y="16509"/>
                  </a:lnTo>
                  <a:lnTo>
                    <a:pt x="25400" y="16509"/>
                  </a:lnTo>
                  <a:lnTo>
                    <a:pt x="25400" y="10160"/>
                  </a:lnTo>
                  <a:close/>
                </a:path>
                <a:path w="25400" h="1118870">
                  <a:moveTo>
                    <a:pt x="25400" y="16510"/>
                  </a:moveTo>
                  <a:lnTo>
                    <a:pt x="0" y="16510"/>
                  </a:lnTo>
                  <a:lnTo>
                    <a:pt x="0" y="22859"/>
                  </a:lnTo>
                  <a:lnTo>
                    <a:pt x="25400" y="22859"/>
                  </a:lnTo>
                  <a:lnTo>
                    <a:pt x="25400" y="16510"/>
                  </a:lnTo>
                  <a:close/>
                </a:path>
                <a:path w="25400" h="1118870">
                  <a:moveTo>
                    <a:pt x="25400" y="22860"/>
                  </a:moveTo>
                  <a:lnTo>
                    <a:pt x="0" y="22860"/>
                  </a:lnTo>
                  <a:lnTo>
                    <a:pt x="0" y="29209"/>
                  </a:lnTo>
                  <a:lnTo>
                    <a:pt x="25400" y="29209"/>
                  </a:lnTo>
                  <a:lnTo>
                    <a:pt x="25400" y="22860"/>
                  </a:lnTo>
                  <a:close/>
                </a:path>
                <a:path w="25400" h="1118870">
                  <a:moveTo>
                    <a:pt x="25400" y="29210"/>
                  </a:moveTo>
                  <a:lnTo>
                    <a:pt x="0" y="29210"/>
                  </a:lnTo>
                  <a:lnTo>
                    <a:pt x="0" y="35559"/>
                  </a:lnTo>
                  <a:lnTo>
                    <a:pt x="25400" y="35559"/>
                  </a:lnTo>
                  <a:lnTo>
                    <a:pt x="25400" y="29210"/>
                  </a:lnTo>
                  <a:close/>
                </a:path>
                <a:path w="25400" h="1118870">
                  <a:moveTo>
                    <a:pt x="25400" y="35560"/>
                  </a:moveTo>
                  <a:lnTo>
                    <a:pt x="0" y="35560"/>
                  </a:lnTo>
                  <a:lnTo>
                    <a:pt x="0" y="48259"/>
                  </a:lnTo>
                  <a:lnTo>
                    <a:pt x="25400" y="48259"/>
                  </a:lnTo>
                  <a:lnTo>
                    <a:pt x="25400" y="35560"/>
                  </a:lnTo>
                  <a:close/>
                </a:path>
                <a:path w="25400" h="1118870">
                  <a:moveTo>
                    <a:pt x="25400" y="48260"/>
                  </a:moveTo>
                  <a:lnTo>
                    <a:pt x="0" y="48260"/>
                  </a:lnTo>
                  <a:lnTo>
                    <a:pt x="0" y="54609"/>
                  </a:lnTo>
                  <a:lnTo>
                    <a:pt x="25400" y="54609"/>
                  </a:lnTo>
                  <a:lnTo>
                    <a:pt x="25400" y="48260"/>
                  </a:lnTo>
                  <a:close/>
                </a:path>
                <a:path w="25400" h="1118870">
                  <a:moveTo>
                    <a:pt x="25400" y="54610"/>
                  </a:moveTo>
                  <a:lnTo>
                    <a:pt x="0" y="54610"/>
                  </a:lnTo>
                  <a:lnTo>
                    <a:pt x="0" y="60959"/>
                  </a:lnTo>
                  <a:lnTo>
                    <a:pt x="25400" y="60959"/>
                  </a:lnTo>
                  <a:lnTo>
                    <a:pt x="25400" y="54610"/>
                  </a:lnTo>
                  <a:close/>
                </a:path>
                <a:path w="25400" h="1118870">
                  <a:moveTo>
                    <a:pt x="25400" y="60960"/>
                  </a:moveTo>
                  <a:lnTo>
                    <a:pt x="0" y="60960"/>
                  </a:lnTo>
                  <a:lnTo>
                    <a:pt x="0" y="67309"/>
                  </a:lnTo>
                  <a:lnTo>
                    <a:pt x="25400" y="67309"/>
                  </a:lnTo>
                  <a:lnTo>
                    <a:pt x="25400" y="60960"/>
                  </a:lnTo>
                  <a:close/>
                </a:path>
                <a:path w="25400" h="1118870">
                  <a:moveTo>
                    <a:pt x="25400" y="67310"/>
                  </a:moveTo>
                  <a:lnTo>
                    <a:pt x="0" y="67310"/>
                  </a:lnTo>
                  <a:lnTo>
                    <a:pt x="0" y="73659"/>
                  </a:lnTo>
                  <a:lnTo>
                    <a:pt x="25400" y="73659"/>
                  </a:lnTo>
                  <a:lnTo>
                    <a:pt x="25400" y="67310"/>
                  </a:lnTo>
                  <a:close/>
                </a:path>
                <a:path w="25400" h="1118870">
                  <a:moveTo>
                    <a:pt x="25400" y="73660"/>
                  </a:moveTo>
                  <a:lnTo>
                    <a:pt x="0" y="73660"/>
                  </a:lnTo>
                  <a:lnTo>
                    <a:pt x="0" y="80009"/>
                  </a:lnTo>
                  <a:lnTo>
                    <a:pt x="25400" y="80009"/>
                  </a:lnTo>
                  <a:lnTo>
                    <a:pt x="25400" y="73660"/>
                  </a:lnTo>
                  <a:close/>
                </a:path>
                <a:path w="25400" h="1118870">
                  <a:moveTo>
                    <a:pt x="25400" y="80010"/>
                  </a:moveTo>
                  <a:lnTo>
                    <a:pt x="0" y="80010"/>
                  </a:lnTo>
                  <a:lnTo>
                    <a:pt x="0" y="83819"/>
                  </a:lnTo>
                  <a:lnTo>
                    <a:pt x="25400" y="83819"/>
                  </a:lnTo>
                  <a:lnTo>
                    <a:pt x="25400" y="80010"/>
                  </a:lnTo>
                  <a:close/>
                </a:path>
                <a:path w="25400" h="1118870">
                  <a:moveTo>
                    <a:pt x="25400" y="83820"/>
                  </a:moveTo>
                  <a:lnTo>
                    <a:pt x="0" y="83820"/>
                  </a:lnTo>
                  <a:lnTo>
                    <a:pt x="0" y="92709"/>
                  </a:lnTo>
                  <a:lnTo>
                    <a:pt x="25400" y="92709"/>
                  </a:lnTo>
                  <a:lnTo>
                    <a:pt x="25400" y="83820"/>
                  </a:lnTo>
                  <a:close/>
                </a:path>
                <a:path w="25400" h="1118870">
                  <a:moveTo>
                    <a:pt x="25400" y="92710"/>
                  </a:moveTo>
                  <a:lnTo>
                    <a:pt x="0" y="92710"/>
                  </a:lnTo>
                  <a:lnTo>
                    <a:pt x="0" y="99059"/>
                  </a:lnTo>
                  <a:lnTo>
                    <a:pt x="25400" y="99059"/>
                  </a:lnTo>
                  <a:lnTo>
                    <a:pt x="25400" y="92710"/>
                  </a:lnTo>
                  <a:close/>
                </a:path>
                <a:path w="25400" h="1118870">
                  <a:moveTo>
                    <a:pt x="25400" y="99060"/>
                  </a:moveTo>
                  <a:lnTo>
                    <a:pt x="0" y="99060"/>
                  </a:lnTo>
                  <a:lnTo>
                    <a:pt x="0" y="105409"/>
                  </a:lnTo>
                  <a:lnTo>
                    <a:pt x="25400" y="105409"/>
                  </a:lnTo>
                  <a:lnTo>
                    <a:pt x="25400" y="99060"/>
                  </a:lnTo>
                  <a:close/>
                </a:path>
                <a:path w="25400" h="1118870">
                  <a:moveTo>
                    <a:pt x="25400" y="105410"/>
                  </a:moveTo>
                  <a:lnTo>
                    <a:pt x="0" y="105410"/>
                  </a:lnTo>
                  <a:lnTo>
                    <a:pt x="0" y="111759"/>
                  </a:lnTo>
                  <a:lnTo>
                    <a:pt x="25400" y="111759"/>
                  </a:lnTo>
                  <a:lnTo>
                    <a:pt x="25400" y="105410"/>
                  </a:lnTo>
                  <a:close/>
                </a:path>
                <a:path w="25400" h="1118870">
                  <a:moveTo>
                    <a:pt x="25400" y="111760"/>
                  </a:moveTo>
                  <a:lnTo>
                    <a:pt x="0" y="111760"/>
                  </a:lnTo>
                  <a:lnTo>
                    <a:pt x="0" y="118109"/>
                  </a:lnTo>
                  <a:lnTo>
                    <a:pt x="25400" y="118109"/>
                  </a:lnTo>
                  <a:lnTo>
                    <a:pt x="25400" y="111760"/>
                  </a:lnTo>
                  <a:close/>
                </a:path>
                <a:path w="25400" h="1118870">
                  <a:moveTo>
                    <a:pt x="25400" y="118110"/>
                  </a:moveTo>
                  <a:lnTo>
                    <a:pt x="0" y="118110"/>
                  </a:lnTo>
                  <a:lnTo>
                    <a:pt x="0" y="124459"/>
                  </a:lnTo>
                  <a:lnTo>
                    <a:pt x="25400" y="124459"/>
                  </a:lnTo>
                  <a:lnTo>
                    <a:pt x="25400" y="118110"/>
                  </a:lnTo>
                  <a:close/>
                </a:path>
                <a:path w="25400" h="1118870">
                  <a:moveTo>
                    <a:pt x="25400" y="124460"/>
                  </a:moveTo>
                  <a:lnTo>
                    <a:pt x="0" y="124460"/>
                  </a:lnTo>
                  <a:lnTo>
                    <a:pt x="0" y="130809"/>
                  </a:lnTo>
                  <a:lnTo>
                    <a:pt x="25400" y="130809"/>
                  </a:lnTo>
                  <a:lnTo>
                    <a:pt x="25400" y="124460"/>
                  </a:lnTo>
                  <a:close/>
                </a:path>
                <a:path w="25400" h="1118870">
                  <a:moveTo>
                    <a:pt x="25400" y="130810"/>
                  </a:moveTo>
                  <a:lnTo>
                    <a:pt x="0" y="130810"/>
                  </a:lnTo>
                  <a:lnTo>
                    <a:pt x="0" y="137159"/>
                  </a:lnTo>
                  <a:lnTo>
                    <a:pt x="25400" y="137159"/>
                  </a:lnTo>
                  <a:lnTo>
                    <a:pt x="25400" y="130810"/>
                  </a:lnTo>
                  <a:close/>
                </a:path>
                <a:path w="25400" h="1118870">
                  <a:moveTo>
                    <a:pt x="25400" y="137160"/>
                  </a:moveTo>
                  <a:lnTo>
                    <a:pt x="0" y="137160"/>
                  </a:lnTo>
                  <a:lnTo>
                    <a:pt x="0" y="149859"/>
                  </a:lnTo>
                  <a:lnTo>
                    <a:pt x="25400" y="149859"/>
                  </a:lnTo>
                  <a:lnTo>
                    <a:pt x="25400" y="137160"/>
                  </a:lnTo>
                  <a:close/>
                </a:path>
                <a:path w="25400" h="1118870">
                  <a:moveTo>
                    <a:pt x="25400" y="149860"/>
                  </a:moveTo>
                  <a:lnTo>
                    <a:pt x="0" y="149860"/>
                  </a:lnTo>
                  <a:lnTo>
                    <a:pt x="0" y="175259"/>
                  </a:lnTo>
                  <a:lnTo>
                    <a:pt x="25400" y="175259"/>
                  </a:lnTo>
                  <a:lnTo>
                    <a:pt x="25400" y="149860"/>
                  </a:lnTo>
                  <a:close/>
                </a:path>
                <a:path w="25400" h="1118870">
                  <a:moveTo>
                    <a:pt x="25400" y="175260"/>
                  </a:moveTo>
                  <a:lnTo>
                    <a:pt x="0" y="175260"/>
                  </a:lnTo>
                  <a:lnTo>
                    <a:pt x="0" y="187959"/>
                  </a:lnTo>
                  <a:lnTo>
                    <a:pt x="25400" y="187959"/>
                  </a:lnTo>
                  <a:lnTo>
                    <a:pt x="25400" y="175260"/>
                  </a:lnTo>
                  <a:close/>
                </a:path>
                <a:path w="25400" h="1118870">
                  <a:moveTo>
                    <a:pt x="25400" y="187960"/>
                  </a:moveTo>
                  <a:lnTo>
                    <a:pt x="0" y="187960"/>
                  </a:lnTo>
                  <a:lnTo>
                    <a:pt x="0" y="194309"/>
                  </a:lnTo>
                  <a:lnTo>
                    <a:pt x="25400" y="194309"/>
                  </a:lnTo>
                  <a:lnTo>
                    <a:pt x="25400" y="187960"/>
                  </a:lnTo>
                  <a:close/>
                </a:path>
                <a:path w="25400" h="1118870">
                  <a:moveTo>
                    <a:pt x="25400" y="194310"/>
                  </a:moveTo>
                  <a:lnTo>
                    <a:pt x="0" y="194310"/>
                  </a:lnTo>
                  <a:lnTo>
                    <a:pt x="0" y="200659"/>
                  </a:lnTo>
                  <a:lnTo>
                    <a:pt x="25400" y="200659"/>
                  </a:lnTo>
                  <a:lnTo>
                    <a:pt x="25400" y="194310"/>
                  </a:lnTo>
                  <a:close/>
                </a:path>
                <a:path w="25400" h="1118870">
                  <a:moveTo>
                    <a:pt x="25400" y="200660"/>
                  </a:moveTo>
                  <a:lnTo>
                    <a:pt x="0" y="200660"/>
                  </a:lnTo>
                  <a:lnTo>
                    <a:pt x="0" y="207009"/>
                  </a:lnTo>
                  <a:lnTo>
                    <a:pt x="25400" y="207009"/>
                  </a:lnTo>
                  <a:lnTo>
                    <a:pt x="25400" y="200660"/>
                  </a:lnTo>
                  <a:close/>
                </a:path>
                <a:path w="25400" h="1118870">
                  <a:moveTo>
                    <a:pt x="25400" y="207010"/>
                  </a:moveTo>
                  <a:lnTo>
                    <a:pt x="0" y="207010"/>
                  </a:lnTo>
                  <a:lnTo>
                    <a:pt x="0" y="213359"/>
                  </a:lnTo>
                  <a:lnTo>
                    <a:pt x="25400" y="213359"/>
                  </a:lnTo>
                  <a:lnTo>
                    <a:pt x="25400" y="207010"/>
                  </a:lnTo>
                  <a:close/>
                </a:path>
                <a:path w="25400" h="1118870">
                  <a:moveTo>
                    <a:pt x="25400" y="213360"/>
                  </a:moveTo>
                  <a:lnTo>
                    <a:pt x="0" y="213360"/>
                  </a:lnTo>
                  <a:lnTo>
                    <a:pt x="0" y="219709"/>
                  </a:lnTo>
                  <a:lnTo>
                    <a:pt x="25400" y="219709"/>
                  </a:lnTo>
                  <a:lnTo>
                    <a:pt x="25400" y="213360"/>
                  </a:lnTo>
                  <a:close/>
                </a:path>
                <a:path w="25400" h="1118870">
                  <a:moveTo>
                    <a:pt x="25400" y="220980"/>
                  </a:moveTo>
                  <a:lnTo>
                    <a:pt x="0" y="220980"/>
                  </a:lnTo>
                  <a:lnTo>
                    <a:pt x="0" y="226059"/>
                  </a:lnTo>
                  <a:lnTo>
                    <a:pt x="25400" y="226059"/>
                  </a:lnTo>
                  <a:lnTo>
                    <a:pt x="25400" y="220980"/>
                  </a:lnTo>
                  <a:close/>
                </a:path>
                <a:path w="25400" h="1118870">
                  <a:moveTo>
                    <a:pt x="25400" y="219710"/>
                  </a:moveTo>
                  <a:lnTo>
                    <a:pt x="0" y="219710"/>
                  </a:lnTo>
                  <a:lnTo>
                    <a:pt x="0" y="220980"/>
                  </a:lnTo>
                  <a:lnTo>
                    <a:pt x="25400" y="220980"/>
                  </a:lnTo>
                  <a:lnTo>
                    <a:pt x="25400" y="219710"/>
                  </a:lnTo>
                  <a:close/>
                </a:path>
                <a:path w="25400" h="1118870">
                  <a:moveTo>
                    <a:pt x="25400" y="226060"/>
                  </a:moveTo>
                  <a:lnTo>
                    <a:pt x="0" y="226060"/>
                  </a:lnTo>
                  <a:lnTo>
                    <a:pt x="0" y="232409"/>
                  </a:lnTo>
                  <a:lnTo>
                    <a:pt x="25400" y="232409"/>
                  </a:lnTo>
                  <a:lnTo>
                    <a:pt x="25400" y="226060"/>
                  </a:lnTo>
                  <a:close/>
                </a:path>
                <a:path w="25400" h="1118870">
                  <a:moveTo>
                    <a:pt x="25400" y="232410"/>
                  </a:moveTo>
                  <a:lnTo>
                    <a:pt x="0" y="232410"/>
                  </a:lnTo>
                  <a:lnTo>
                    <a:pt x="0" y="238759"/>
                  </a:lnTo>
                  <a:lnTo>
                    <a:pt x="25400" y="238759"/>
                  </a:lnTo>
                  <a:lnTo>
                    <a:pt x="25400" y="232410"/>
                  </a:lnTo>
                  <a:close/>
                </a:path>
                <a:path w="25400" h="1118870">
                  <a:moveTo>
                    <a:pt x="25400" y="238760"/>
                  </a:moveTo>
                  <a:lnTo>
                    <a:pt x="0" y="238760"/>
                  </a:lnTo>
                  <a:lnTo>
                    <a:pt x="0" y="245109"/>
                  </a:lnTo>
                  <a:lnTo>
                    <a:pt x="25400" y="245109"/>
                  </a:lnTo>
                  <a:lnTo>
                    <a:pt x="25400" y="238760"/>
                  </a:lnTo>
                  <a:close/>
                </a:path>
                <a:path w="25400" h="1118870">
                  <a:moveTo>
                    <a:pt x="25400" y="245110"/>
                  </a:moveTo>
                  <a:lnTo>
                    <a:pt x="0" y="245110"/>
                  </a:lnTo>
                  <a:lnTo>
                    <a:pt x="0" y="251459"/>
                  </a:lnTo>
                  <a:lnTo>
                    <a:pt x="25400" y="251459"/>
                  </a:lnTo>
                  <a:lnTo>
                    <a:pt x="25400" y="245110"/>
                  </a:lnTo>
                  <a:close/>
                </a:path>
                <a:path w="25400" h="1118870">
                  <a:moveTo>
                    <a:pt x="25400" y="251460"/>
                  </a:moveTo>
                  <a:lnTo>
                    <a:pt x="0" y="251460"/>
                  </a:lnTo>
                  <a:lnTo>
                    <a:pt x="0" y="257809"/>
                  </a:lnTo>
                  <a:lnTo>
                    <a:pt x="25400" y="257809"/>
                  </a:lnTo>
                  <a:lnTo>
                    <a:pt x="25400" y="251460"/>
                  </a:lnTo>
                  <a:close/>
                </a:path>
                <a:path w="25400" h="1118870">
                  <a:moveTo>
                    <a:pt x="25400" y="257810"/>
                  </a:moveTo>
                  <a:lnTo>
                    <a:pt x="0" y="257810"/>
                  </a:lnTo>
                  <a:lnTo>
                    <a:pt x="0" y="283209"/>
                  </a:lnTo>
                  <a:lnTo>
                    <a:pt x="25400" y="283209"/>
                  </a:lnTo>
                  <a:lnTo>
                    <a:pt x="25400" y="257810"/>
                  </a:lnTo>
                  <a:close/>
                </a:path>
                <a:path w="25400" h="1118870">
                  <a:moveTo>
                    <a:pt x="25400" y="283210"/>
                  </a:moveTo>
                  <a:lnTo>
                    <a:pt x="0" y="283210"/>
                  </a:lnTo>
                  <a:lnTo>
                    <a:pt x="0" y="289559"/>
                  </a:lnTo>
                  <a:lnTo>
                    <a:pt x="25400" y="289559"/>
                  </a:lnTo>
                  <a:lnTo>
                    <a:pt x="25400" y="283210"/>
                  </a:lnTo>
                  <a:close/>
                </a:path>
                <a:path w="25400" h="1118870">
                  <a:moveTo>
                    <a:pt x="25400" y="289560"/>
                  </a:moveTo>
                  <a:lnTo>
                    <a:pt x="0" y="289560"/>
                  </a:lnTo>
                  <a:lnTo>
                    <a:pt x="0" y="295909"/>
                  </a:lnTo>
                  <a:lnTo>
                    <a:pt x="25400" y="295909"/>
                  </a:lnTo>
                  <a:lnTo>
                    <a:pt x="25400" y="289560"/>
                  </a:lnTo>
                  <a:close/>
                </a:path>
                <a:path w="25400" h="1118870">
                  <a:moveTo>
                    <a:pt x="25400" y="295910"/>
                  </a:moveTo>
                  <a:lnTo>
                    <a:pt x="0" y="295910"/>
                  </a:lnTo>
                  <a:lnTo>
                    <a:pt x="0" y="302259"/>
                  </a:lnTo>
                  <a:lnTo>
                    <a:pt x="25400" y="302259"/>
                  </a:lnTo>
                  <a:lnTo>
                    <a:pt x="25400" y="295910"/>
                  </a:lnTo>
                  <a:close/>
                </a:path>
                <a:path w="25400" h="1118870">
                  <a:moveTo>
                    <a:pt x="25400" y="302260"/>
                  </a:moveTo>
                  <a:lnTo>
                    <a:pt x="0" y="302260"/>
                  </a:lnTo>
                  <a:lnTo>
                    <a:pt x="0" y="306069"/>
                  </a:lnTo>
                  <a:lnTo>
                    <a:pt x="25400" y="306069"/>
                  </a:lnTo>
                  <a:lnTo>
                    <a:pt x="25400" y="302260"/>
                  </a:lnTo>
                  <a:close/>
                </a:path>
                <a:path w="25400" h="1118870">
                  <a:moveTo>
                    <a:pt x="25400" y="306070"/>
                  </a:moveTo>
                  <a:lnTo>
                    <a:pt x="0" y="306070"/>
                  </a:lnTo>
                  <a:lnTo>
                    <a:pt x="0" y="308609"/>
                  </a:lnTo>
                  <a:lnTo>
                    <a:pt x="25400" y="308609"/>
                  </a:lnTo>
                  <a:lnTo>
                    <a:pt x="25400" y="306070"/>
                  </a:lnTo>
                  <a:close/>
                </a:path>
                <a:path w="25400" h="1118870">
                  <a:moveTo>
                    <a:pt x="25400" y="308610"/>
                  </a:moveTo>
                  <a:lnTo>
                    <a:pt x="0" y="308610"/>
                  </a:lnTo>
                  <a:lnTo>
                    <a:pt x="0" y="321309"/>
                  </a:lnTo>
                  <a:lnTo>
                    <a:pt x="25400" y="321309"/>
                  </a:lnTo>
                  <a:lnTo>
                    <a:pt x="25400" y="308610"/>
                  </a:lnTo>
                  <a:close/>
                </a:path>
                <a:path w="25400" h="1118870">
                  <a:moveTo>
                    <a:pt x="25400" y="321310"/>
                  </a:moveTo>
                  <a:lnTo>
                    <a:pt x="0" y="321310"/>
                  </a:lnTo>
                  <a:lnTo>
                    <a:pt x="0" y="327659"/>
                  </a:lnTo>
                  <a:lnTo>
                    <a:pt x="25400" y="327659"/>
                  </a:lnTo>
                  <a:lnTo>
                    <a:pt x="25400" y="321310"/>
                  </a:lnTo>
                  <a:close/>
                </a:path>
                <a:path w="25400" h="1118870">
                  <a:moveTo>
                    <a:pt x="25400" y="327660"/>
                  </a:moveTo>
                  <a:lnTo>
                    <a:pt x="0" y="327660"/>
                  </a:lnTo>
                  <a:lnTo>
                    <a:pt x="0" y="337819"/>
                  </a:lnTo>
                  <a:lnTo>
                    <a:pt x="25400" y="337819"/>
                  </a:lnTo>
                  <a:lnTo>
                    <a:pt x="25400" y="327660"/>
                  </a:lnTo>
                  <a:close/>
                </a:path>
                <a:path w="25400" h="1118870">
                  <a:moveTo>
                    <a:pt x="25400" y="337820"/>
                  </a:moveTo>
                  <a:lnTo>
                    <a:pt x="0" y="337820"/>
                  </a:lnTo>
                  <a:lnTo>
                    <a:pt x="0" y="344169"/>
                  </a:lnTo>
                  <a:lnTo>
                    <a:pt x="25400" y="344169"/>
                  </a:lnTo>
                  <a:lnTo>
                    <a:pt x="25400" y="337820"/>
                  </a:lnTo>
                  <a:close/>
                </a:path>
                <a:path w="25400" h="1118870">
                  <a:moveTo>
                    <a:pt x="25400" y="344170"/>
                  </a:moveTo>
                  <a:lnTo>
                    <a:pt x="0" y="344170"/>
                  </a:lnTo>
                  <a:lnTo>
                    <a:pt x="0" y="353059"/>
                  </a:lnTo>
                  <a:lnTo>
                    <a:pt x="25400" y="353059"/>
                  </a:lnTo>
                  <a:lnTo>
                    <a:pt x="25400" y="344170"/>
                  </a:lnTo>
                  <a:close/>
                </a:path>
                <a:path w="25400" h="1118870">
                  <a:moveTo>
                    <a:pt x="25400" y="353060"/>
                  </a:moveTo>
                  <a:lnTo>
                    <a:pt x="0" y="353060"/>
                  </a:lnTo>
                  <a:lnTo>
                    <a:pt x="0" y="358139"/>
                  </a:lnTo>
                  <a:lnTo>
                    <a:pt x="25400" y="358139"/>
                  </a:lnTo>
                  <a:lnTo>
                    <a:pt x="25400" y="353060"/>
                  </a:lnTo>
                  <a:close/>
                </a:path>
                <a:path w="25400" h="1118870">
                  <a:moveTo>
                    <a:pt x="25400" y="358140"/>
                  </a:moveTo>
                  <a:lnTo>
                    <a:pt x="0" y="358140"/>
                  </a:lnTo>
                  <a:lnTo>
                    <a:pt x="0" y="359409"/>
                  </a:lnTo>
                  <a:lnTo>
                    <a:pt x="25400" y="359409"/>
                  </a:lnTo>
                  <a:lnTo>
                    <a:pt x="25400" y="358140"/>
                  </a:lnTo>
                  <a:close/>
                </a:path>
                <a:path w="25400" h="1118870">
                  <a:moveTo>
                    <a:pt x="25400" y="359410"/>
                  </a:moveTo>
                  <a:lnTo>
                    <a:pt x="0" y="359410"/>
                  </a:lnTo>
                  <a:lnTo>
                    <a:pt x="0" y="365759"/>
                  </a:lnTo>
                  <a:lnTo>
                    <a:pt x="25400" y="365759"/>
                  </a:lnTo>
                  <a:lnTo>
                    <a:pt x="25400" y="359410"/>
                  </a:lnTo>
                  <a:close/>
                </a:path>
                <a:path w="25400" h="1118870">
                  <a:moveTo>
                    <a:pt x="25400" y="365760"/>
                  </a:moveTo>
                  <a:lnTo>
                    <a:pt x="0" y="365760"/>
                  </a:lnTo>
                  <a:lnTo>
                    <a:pt x="0" y="375919"/>
                  </a:lnTo>
                  <a:lnTo>
                    <a:pt x="25400" y="375919"/>
                  </a:lnTo>
                  <a:lnTo>
                    <a:pt x="25400" y="365760"/>
                  </a:lnTo>
                  <a:close/>
                </a:path>
                <a:path w="25400" h="1118870">
                  <a:moveTo>
                    <a:pt x="25400" y="375920"/>
                  </a:moveTo>
                  <a:lnTo>
                    <a:pt x="0" y="375920"/>
                  </a:lnTo>
                  <a:lnTo>
                    <a:pt x="0" y="384809"/>
                  </a:lnTo>
                  <a:lnTo>
                    <a:pt x="25400" y="384809"/>
                  </a:lnTo>
                  <a:lnTo>
                    <a:pt x="25400" y="375920"/>
                  </a:lnTo>
                  <a:close/>
                </a:path>
                <a:path w="25400" h="1118870">
                  <a:moveTo>
                    <a:pt x="25400" y="384810"/>
                  </a:moveTo>
                  <a:lnTo>
                    <a:pt x="0" y="384810"/>
                  </a:lnTo>
                  <a:lnTo>
                    <a:pt x="0" y="422909"/>
                  </a:lnTo>
                  <a:lnTo>
                    <a:pt x="25400" y="422909"/>
                  </a:lnTo>
                  <a:lnTo>
                    <a:pt x="25400" y="384810"/>
                  </a:lnTo>
                  <a:close/>
                </a:path>
                <a:path w="25400" h="1118870">
                  <a:moveTo>
                    <a:pt x="25400" y="422910"/>
                  </a:moveTo>
                  <a:lnTo>
                    <a:pt x="0" y="422910"/>
                  </a:lnTo>
                  <a:lnTo>
                    <a:pt x="0" y="426719"/>
                  </a:lnTo>
                  <a:lnTo>
                    <a:pt x="25400" y="426719"/>
                  </a:lnTo>
                  <a:lnTo>
                    <a:pt x="25400" y="422910"/>
                  </a:lnTo>
                  <a:close/>
                </a:path>
                <a:path w="25400" h="1118870">
                  <a:moveTo>
                    <a:pt x="25400" y="426720"/>
                  </a:moveTo>
                  <a:lnTo>
                    <a:pt x="0" y="426720"/>
                  </a:lnTo>
                  <a:lnTo>
                    <a:pt x="0" y="429259"/>
                  </a:lnTo>
                  <a:lnTo>
                    <a:pt x="25400" y="429259"/>
                  </a:lnTo>
                  <a:lnTo>
                    <a:pt x="25400" y="426720"/>
                  </a:lnTo>
                  <a:close/>
                </a:path>
                <a:path w="25400" h="1118870">
                  <a:moveTo>
                    <a:pt x="25400" y="429260"/>
                  </a:moveTo>
                  <a:lnTo>
                    <a:pt x="0" y="429260"/>
                  </a:lnTo>
                  <a:lnTo>
                    <a:pt x="0" y="435609"/>
                  </a:lnTo>
                  <a:lnTo>
                    <a:pt x="25400" y="435609"/>
                  </a:lnTo>
                  <a:lnTo>
                    <a:pt x="25400" y="429260"/>
                  </a:lnTo>
                  <a:close/>
                </a:path>
                <a:path w="25400" h="1118870">
                  <a:moveTo>
                    <a:pt x="25400" y="435610"/>
                  </a:moveTo>
                  <a:lnTo>
                    <a:pt x="0" y="435610"/>
                  </a:lnTo>
                  <a:lnTo>
                    <a:pt x="0" y="439419"/>
                  </a:lnTo>
                  <a:lnTo>
                    <a:pt x="25400" y="439419"/>
                  </a:lnTo>
                  <a:lnTo>
                    <a:pt x="25400" y="435610"/>
                  </a:lnTo>
                  <a:close/>
                </a:path>
                <a:path w="25400" h="1118870">
                  <a:moveTo>
                    <a:pt x="25400" y="439420"/>
                  </a:moveTo>
                  <a:lnTo>
                    <a:pt x="0" y="439420"/>
                  </a:lnTo>
                  <a:lnTo>
                    <a:pt x="0" y="477519"/>
                  </a:lnTo>
                  <a:lnTo>
                    <a:pt x="25400" y="477519"/>
                  </a:lnTo>
                  <a:lnTo>
                    <a:pt x="25400" y="439420"/>
                  </a:lnTo>
                  <a:close/>
                </a:path>
                <a:path w="25400" h="1118870">
                  <a:moveTo>
                    <a:pt x="25400" y="477520"/>
                  </a:moveTo>
                  <a:lnTo>
                    <a:pt x="0" y="477520"/>
                  </a:lnTo>
                  <a:lnTo>
                    <a:pt x="0" y="486409"/>
                  </a:lnTo>
                  <a:lnTo>
                    <a:pt x="25400" y="486409"/>
                  </a:lnTo>
                  <a:lnTo>
                    <a:pt x="25400" y="477520"/>
                  </a:lnTo>
                  <a:close/>
                </a:path>
                <a:path w="25400" h="1118870">
                  <a:moveTo>
                    <a:pt x="25400" y="486410"/>
                  </a:moveTo>
                  <a:lnTo>
                    <a:pt x="0" y="486410"/>
                  </a:lnTo>
                  <a:lnTo>
                    <a:pt x="0" y="492759"/>
                  </a:lnTo>
                  <a:lnTo>
                    <a:pt x="25400" y="492759"/>
                  </a:lnTo>
                  <a:lnTo>
                    <a:pt x="25400" y="486410"/>
                  </a:lnTo>
                  <a:close/>
                </a:path>
                <a:path w="25400" h="1118870">
                  <a:moveTo>
                    <a:pt x="25400" y="492760"/>
                  </a:moveTo>
                  <a:lnTo>
                    <a:pt x="0" y="492760"/>
                  </a:lnTo>
                  <a:lnTo>
                    <a:pt x="0" y="499109"/>
                  </a:lnTo>
                  <a:lnTo>
                    <a:pt x="25400" y="499109"/>
                  </a:lnTo>
                  <a:lnTo>
                    <a:pt x="25400" y="492760"/>
                  </a:lnTo>
                  <a:close/>
                </a:path>
                <a:path w="25400" h="1118870">
                  <a:moveTo>
                    <a:pt x="25400" y="499110"/>
                  </a:moveTo>
                  <a:lnTo>
                    <a:pt x="0" y="499110"/>
                  </a:lnTo>
                  <a:lnTo>
                    <a:pt x="0" y="502919"/>
                  </a:lnTo>
                  <a:lnTo>
                    <a:pt x="25400" y="502919"/>
                  </a:lnTo>
                  <a:lnTo>
                    <a:pt x="25400" y="499110"/>
                  </a:lnTo>
                  <a:close/>
                </a:path>
                <a:path w="25400" h="1118870">
                  <a:moveTo>
                    <a:pt x="25400" y="502920"/>
                  </a:moveTo>
                  <a:lnTo>
                    <a:pt x="0" y="502920"/>
                  </a:lnTo>
                  <a:lnTo>
                    <a:pt x="0" y="509269"/>
                  </a:lnTo>
                  <a:lnTo>
                    <a:pt x="25400" y="509269"/>
                  </a:lnTo>
                  <a:lnTo>
                    <a:pt x="25400" y="502920"/>
                  </a:lnTo>
                  <a:close/>
                </a:path>
                <a:path w="25400" h="1118870">
                  <a:moveTo>
                    <a:pt x="25400" y="509270"/>
                  </a:moveTo>
                  <a:lnTo>
                    <a:pt x="0" y="509270"/>
                  </a:lnTo>
                  <a:lnTo>
                    <a:pt x="0" y="511809"/>
                  </a:lnTo>
                  <a:lnTo>
                    <a:pt x="25400" y="511809"/>
                  </a:lnTo>
                  <a:lnTo>
                    <a:pt x="25400" y="509270"/>
                  </a:lnTo>
                  <a:close/>
                </a:path>
                <a:path w="25400" h="1118870">
                  <a:moveTo>
                    <a:pt x="25400" y="511810"/>
                  </a:moveTo>
                  <a:lnTo>
                    <a:pt x="0" y="511810"/>
                  </a:lnTo>
                  <a:lnTo>
                    <a:pt x="0" y="515619"/>
                  </a:lnTo>
                  <a:lnTo>
                    <a:pt x="25400" y="515619"/>
                  </a:lnTo>
                  <a:lnTo>
                    <a:pt x="25400" y="511810"/>
                  </a:lnTo>
                  <a:close/>
                </a:path>
                <a:path w="25400" h="1118870">
                  <a:moveTo>
                    <a:pt x="25400" y="515620"/>
                  </a:moveTo>
                  <a:lnTo>
                    <a:pt x="0" y="515620"/>
                  </a:lnTo>
                  <a:lnTo>
                    <a:pt x="0" y="518159"/>
                  </a:lnTo>
                  <a:lnTo>
                    <a:pt x="25400" y="518159"/>
                  </a:lnTo>
                  <a:lnTo>
                    <a:pt x="25400" y="515620"/>
                  </a:lnTo>
                  <a:close/>
                </a:path>
                <a:path w="25400" h="1118870">
                  <a:moveTo>
                    <a:pt x="25400" y="518160"/>
                  </a:moveTo>
                  <a:lnTo>
                    <a:pt x="0" y="518160"/>
                  </a:lnTo>
                  <a:lnTo>
                    <a:pt x="0" y="524510"/>
                  </a:lnTo>
                  <a:lnTo>
                    <a:pt x="25400" y="524510"/>
                  </a:lnTo>
                  <a:lnTo>
                    <a:pt x="25400" y="518160"/>
                  </a:lnTo>
                  <a:close/>
                </a:path>
                <a:path w="25400" h="1118870">
                  <a:moveTo>
                    <a:pt x="25400" y="524510"/>
                  </a:moveTo>
                  <a:lnTo>
                    <a:pt x="0" y="524510"/>
                  </a:lnTo>
                  <a:lnTo>
                    <a:pt x="0" y="549910"/>
                  </a:lnTo>
                  <a:lnTo>
                    <a:pt x="25400" y="549910"/>
                  </a:lnTo>
                  <a:lnTo>
                    <a:pt x="25400" y="524510"/>
                  </a:lnTo>
                  <a:close/>
                </a:path>
                <a:path w="25400" h="1118870">
                  <a:moveTo>
                    <a:pt x="25400" y="549910"/>
                  </a:moveTo>
                  <a:lnTo>
                    <a:pt x="0" y="549910"/>
                  </a:lnTo>
                  <a:lnTo>
                    <a:pt x="0" y="556260"/>
                  </a:lnTo>
                  <a:lnTo>
                    <a:pt x="25400" y="556260"/>
                  </a:lnTo>
                  <a:lnTo>
                    <a:pt x="25400" y="549910"/>
                  </a:lnTo>
                  <a:close/>
                </a:path>
                <a:path w="25400" h="1118870">
                  <a:moveTo>
                    <a:pt x="25400" y="556260"/>
                  </a:moveTo>
                  <a:lnTo>
                    <a:pt x="0" y="556260"/>
                  </a:lnTo>
                  <a:lnTo>
                    <a:pt x="0" y="568960"/>
                  </a:lnTo>
                  <a:lnTo>
                    <a:pt x="25400" y="568960"/>
                  </a:lnTo>
                  <a:lnTo>
                    <a:pt x="25400" y="556260"/>
                  </a:lnTo>
                  <a:close/>
                </a:path>
                <a:path w="25400" h="1118870">
                  <a:moveTo>
                    <a:pt x="25400" y="568960"/>
                  </a:moveTo>
                  <a:lnTo>
                    <a:pt x="0" y="568960"/>
                  </a:lnTo>
                  <a:lnTo>
                    <a:pt x="0" y="585469"/>
                  </a:lnTo>
                  <a:lnTo>
                    <a:pt x="25400" y="585469"/>
                  </a:lnTo>
                  <a:lnTo>
                    <a:pt x="25400" y="568960"/>
                  </a:lnTo>
                  <a:close/>
                </a:path>
                <a:path w="25400" h="1118870">
                  <a:moveTo>
                    <a:pt x="25400" y="585470"/>
                  </a:moveTo>
                  <a:lnTo>
                    <a:pt x="0" y="585470"/>
                  </a:lnTo>
                  <a:lnTo>
                    <a:pt x="0" y="588010"/>
                  </a:lnTo>
                  <a:lnTo>
                    <a:pt x="25400" y="588010"/>
                  </a:lnTo>
                  <a:lnTo>
                    <a:pt x="25400" y="585470"/>
                  </a:lnTo>
                  <a:close/>
                </a:path>
                <a:path w="25400" h="1118870">
                  <a:moveTo>
                    <a:pt x="25400" y="588010"/>
                  </a:moveTo>
                  <a:lnTo>
                    <a:pt x="0" y="588010"/>
                  </a:lnTo>
                  <a:lnTo>
                    <a:pt x="0" y="591819"/>
                  </a:lnTo>
                  <a:lnTo>
                    <a:pt x="25400" y="591819"/>
                  </a:lnTo>
                  <a:lnTo>
                    <a:pt x="25400" y="588010"/>
                  </a:lnTo>
                  <a:close/>
                </a:path>
                <a:path w="25400" h="1118870">
                  <a:moveTo>
                    <a:pt x="25400" y="591820"/>
                  </a:moveTo>
                  <a:lnTo>
                    <a:pt x="0" y="591820"/>
                  </a:lnTo>
                  <a:lnTo>
                    <a:pt x="0" y="594359"/>
                  </a:lnTo>
                  <a:lnTo>
                    <a:pt x="25400" y="594359"/>
                  </a:lnTo>
                  <a:lnTo>
                    <a:pt x="25400" y="591820"/>
                  </a:lnTo>
                  <a:close/>
                </a:path>
                <a:path w="25400" h="1118870">
                  <a:moveTo>
                    <a:pt x="25400" y="594360"/>
                  </a:moveTo>
                  <a:lnTo>
                    <a:pt x="0" y="594360"/>
                  </a:lnTo>
                  <a:lnTo>
                    <a:pt x="0" y="598169"/>
                  </a:lnTo>
                  <a:lnTo>
                    <a:pt x="25400" y="598169"/>
                  </a:lnTo>
                  <a:lnTo>
                    <a:pt x="25400" y="594360"/>
                  </a:lnTo>
                  <a:close/>
                </a:path>
                <a:path w="25400" h="1118870">
                  <a:moveTo>
                    <a:pt x="25400" y="598170"/>
                  </a:moveTo>
                  <a:lnTo>
                    <a:pt x="0" y="598170"/>
                  </a:lnTo>
                  <a:lnTo>
                    <a:pt x="0" y="604519"/>
                  </a:lnTo>
                  <a:lnTo>
                    <a:pt x="25400" y="604519"/>
                  </a:lnTo>
                  <a:lnTo>
                    <a:pt x="25400" y="598170"/>
                  </a:lnTo>
                  <a:close/>
                </a:path>
                <a:path w="25400" h="1118870">
                  <a:moveTo>
                    <a:pt x="25400" y="604520"/>
                  </a:moveTo>
                  <a:lnTo>
                    <a:pt x="0" y="604520"/>
                  </a:lnTo>
                  <a:lnTo>
                    <a:pt x="0" y="613410"/>
                  </a:lnTo>
                  <a:lnTo>
                    <a:pt x="25400" y="613410"/>
                  </a:lnTo>
                  <a:lnTo>
                    <a:pt x="25400" y="604520"/>
                  </a:lnTo>
                  <a:close/>
                </a:path>
                <a:path w="25400" h="1118870">
                  <a:moveTo>
                    <a:pt x="25400" y="613410"/>
                  </a:moveTo>
                  <a:lnTo>
                    <a:pt x="0" y="613410"/>
                  </a:lnTo>
                  <a:lnTo>
                    <a:pt x="0" y="626110"/>
                  </a:lnTo>
                  <a:lnTo>
                    <a:pt x="25400" y="626110"/>
                  </a:lnTo>
                  <a:lnTo>
                    <a:pt x="25400" y="613410"/>
                  </a:lnTo>
                  <a:close/>
                </a:path>
                <a:path w="25400" h="1118870">
                  <a:moveTo>
                    <a:pt x="25400" y="626110"/>
                  </a:moveTo>
                  <a:lnTo>
                    <a:pt x="0" y="626110"/>
                  </a:lnTo>
                  <a:lnTo>
                    <a:pt x="0" y="636269"/>
                  </a:lnTo>
                  <a:lnTo>
                    <a:pt x="25400" y="636269"/>
                  </a:lnTo>
                  <a:lnTo>
                    <a:pt x="25400" y="626110"/>
                  </a:lnTo>
                  <a:close/>
                </a:path>
                <a:path w="25400" h="1118870">
                  <a:moveTo>
                    <a:pt x="25400" y="636270"/>
                  </a:moveTo>
                  <a:lnTo>
                    <a:pt x="0" y="636270"/>
                  </a:lnTo>
                  <a:lnTo>
                    <a:pt x="0" y="638810"/>
                  </a:lnTo>
                  <a:lnTo>
                    <a:pt x="25400" y="638810"/>
                  </a:lnTo>
                  <a:lnTo>
                    <a:pt x="25400" y="636270"/>
                  </a:lnTo>
                  <a:close/>
                </a:path>
                <a:path w="25400" h="1118870">
                  <a:moveTo>
                    <a:pt x="25400" y="638810"/>
                  </a:moveTo>
                  <a:lnTo>
                    <a:pt x="0" y="638810"/>
                  </a:lnTo>
                  <a:lnTo>
                    <a:pt x="0" y="645160"/>
                  </a:lnTo>
                  <a:lnTo>
                    <a:pt x="25400" y="645160"/>
                  </a:lnTo>
                  <a:lnTo>
                    <a:pt x="25400" y="638810"/>
                  </a:lnTo>
                  <a:close/>
                </a:path>
                <a:path w="25400" h="1118870">
                  <a:moveTo>
                    <a:pt x="25400" y="645160"/>
                  </a:moveTo>
                  <a:lnTo>
                    <a:pt x="0" y="645160"/>
                  </a:lnTo>
                  <a:lnTo>
                    <a:pt x="0" y="648969"/>
                  </a:lnTo>
                  <a:lnTo>
                    <a:pt x="25400" y="648969"/>
                  </a:lnTo>
                  <a:lnTo>
                    <a:pt x="25400" y="645160"/>
                  </a:lnTo>
                  <a:close/>
                </a:path>
                <a:path w="25400" h="1118870">
                  <a:moveTo>
                    <a:pt x="25400" y="648970"/>
                  </a:moveTo>
                  <a:lnTo>
                    <a:pt x="0" y="648970"/>
                  </a:lnTo>
                  <a:lnTo>
                    <a:pt x="0" y="655319"/>
                  </a:lnTo>
                  <a:lnTo>
                    <a:pt x="25400" y="655319"/>
                  </a:lnTo>
                  <a:lnTo>
                    <a:pt x="25400" y="648970"/>
                  </a:lnTo>
                  <a:close/>
                </a:path>
                <a:path w="25400" h="1118870">
                  <a:moveTo>
                    <a:pt x="25400" y="655320"/>
                  </a:moveTo>
                  <a:lnTo>
                    <a:pt x="0" y="655320"/>
                  </a:lnTo>
                  <a:lnTo>
                    <a:pt x="0" y="657860"/>
                  </a:lnTo>
                  <a:lnTo>
                    <a:pt x="25400" y="657860"/>
                  </a:lnTo>
                  <a:lnTo>
                    <a:pt x="25400" y="655320"/>
                  </a:lnTo>
                  <a:close/>
                </a:path>
                <a:path w="25400" h="1118870">
                  <a:moveTo>
                    <a:pt x="25400" y="657860"/>
                  </a:moveTo>
                  <a:lnTo>
                    <a:pt x="0" y="657860"/>
                  </a:lnTo>
                  <a:lnTo>
                    <a:pt x="0" y="661669"/>
                  </a:lnTo>
                  <a:lnTo>
                    <a:pt x="25400" y="661669"/>
                  </a:lnTo>
                  <a:lnTo>
                    <a:pt x="25400" y="657860"/>
                  </a:lnTo>
                  <a:close/>
                </a:path>
                <a:path w="25400" h="1118870">
                  <a:moveTo>
                    <a:pt x="25400" y="661670"/>
                  </a:moveTo>
                  <a:lnTo>
                    <a:pt x="0" y="661670"/>
                  </a:lnTo>
                  <a:lnTo>
                    <a:pt x="0" y="664210"/>
                  </a:lnTo>
                  <a:lnTo>
                    <a:pt x="25400" y="664210"/>
                  </a:lnTo>
                  <a:lnTo>
                    <a:pt x="25400" y="661670"/>
                  </a:lnTo>
                  <a:close/>
                </a:path>
                <a:path w="25400" h="1118870">
                  <a:moveTo>
                    <a:pt x="25400" y="664210"/>
                  </a:moveTo>
                  <a:lnTo>
                    <a:pt x="0" y="664210"/>
                  </a:lnTo>
                  <a:lnTo>
                    <a:pt x="0" y="670560"/>
                  </a:lnTo>
                  <a:lnTo>
                    <a:pt x="25400" y="670560"/>
                  </a:lnTo>
                  <a:lnTo>
                    <a:pt x="25400" y="664210"/>
                  </a:lnTo>
                  <a:close/>
                </a:path>
                <a:path w="25400" h="1118870">
                  <a:moveTo>
                    <a:pt x="25400" y="670560"/>
                  </a:moveTo>
                  <a:lnTo>
                    <a:pt x="0" y="670560"/>
                  </a:lnTo>
                  <a:lnTo>
                    <a:pt x="0" y="689610"/>
                  </a:lnTo>
                  <a:lnTo>
                    <a:pt x="25400" y="689610"/>
                  </a:lnTo>
                  <a:lnTo>
                    <a:pt x="25400" y="670560"/>
                  </a:lnTo>
                  <a:close/>
                </a:path>
                <a:path w="25400" h="1118870">
                  <a:moveTo>
                    <a:pt x="25400" y="689610"/>
                  </a:moveTo>
                  <a:lnTo>
                    <a:pt x="0" y="689610"/>
                  </a:lnTo>
                  <a:lnTo>
                    <a:pt x="0" y="693419"/>
                  </a:lnTo>
                  <a:lnTo>
                    <a:pt x="25400" y="693419"/>
                  </a:lnTo>
                  <a:lnTo>
                    <a:pt x="25400" y="689610"/>
                  </a:lnTo>
                  <a:close/>
                </a:path>
                <a:path w="25400" h="1118870">
                  <a:moveTo>
                    <a:pt x="25400" y="693420"/>
                  </a:moveTo>
                  <a:lnTo>
                    <a:pt x="0" y="693420"/>
                  </a:lnTo>
                  <a:lnTo>
                    <a:pt x="0" y="706119"/>
                  </a:lnTo>
                  <a:lnTo>
                    <a:pt x="25400" y="706119"/>
                  </a:lnTo>
                  <a:lnTo>
                    <a:pt x="25400" y="693420"/>
                  </a:lnTo>
                  <a:close/>
                </a:path>
                <a:path w="25400" h="1118870">
                  <a:moveTo>
                    <a:pt x="25400" y="706120"/>
                  </a:moveTo>
                  <a:lnTo>
                    <a:pt x="0" y="706120"/>
                  </a:lnTo>
                  <a:lnTo>
                    <a:pt x="0" y="715010"/>
                  </a:lnTo>
                  <a:lnTo>
                    <a:pt x="25400" y="715010"/>
                  </a:lnTo>
                  <a:lnTo>
                    <a:pt x="25400" y="706120"/>
                  </a:lnTo>
                  <a:close/>
                </a:path>
                <a:path w="25400" h="1118870">
                  <a:moveTo>
                    <a:pt x="25400" y="715010"/>
                  </a:moveTo>
                  <a:lnTo>
                    <a:pt x="0" y="715010"/>
                  </a:lnTo>
                  <a:lnTo>
                    <a:pt x="0" y="718819"/>
                  </a:lnTo>
                  <a:lnTo>
                    <a:pt x="25400" y="718819"/>
                  </a:lnTo>
                  <a:lnTo>
                    <a:pt x="25400" y="715010"/>
                  </a:lnTo>
                  <a:close/>
                </a:path>
                <a:path w="25400" h="1118870">
                  <a:moveTo>
                    <a:pt x="25400" y="718820"/>
                  </a:moveTo>
                  <a:lnTo>
                    <a:pt x="0" y="718820"/>
                  </a:lnTo>
                  <a:lnTo>
                    <a:pt x="0" y="734060"/>
                  </a:lnTo>
                  <a:lnTo>
                    <a:pt x="25400" y="734060"/>
                  </a:lnTo>
                  <a:lnTo>
                    <a:pt x="25400" y="718820"/>
                  </a:lnTo>
                  <a:close/>
                </a:path>
                <a:path w="25400" h="1118870">
                  <a:moveTo>
                    <a:pt x="25400" y="734060"/>
                  </a:moveTo>
                  <a:lnTo>
                    <a:pt x="0" y="734060"/>
                  </a:lnTo>
                  <a:lnTo>
                    <a:pt x="0" y="740410"/>
                  </a:lnTo>
                  <a:lnTo>
                    <a:pt x="25400" y="740410"/>
                  </a:lnTo>
                  <a:lnTo>
                    <a:pt x="25400" y="734060"/>
                  </a:lnTo>
                  <a:close/>
                </a:path>
                <a:path w="25400" h="1118870">
                  <a:moveTo>
                    <a:pt x="25400" y="740410"/>
                  </a:moveTo>
                  <a:lnTo>
                    <a:pt x="0" y="740410"/>
                  </a:lnTo>
                  <a:lnTo>
                    <a:pt x="0" y="744219"/>
                  </a:lnTo>
                  <a:lnTo>
                    <a:pt x="25400" y="744219"/>
                  </a:lnTo>
                  <a:lnTo>
                    <a:pt x="25400" y="740410"/>
                  </a:lnTo>
                  <a:close/>
                </a:path>
                <a:path w="25400" h="1118870">
                  <a:moveTo>
                    <a:pt x="25400" y="744220"/>
                  </a:moveTo>
                  <a:lnTo>
                    <a:pt x="0" y="744220"/>
                  </a:lnTo>
                  <a:lnTo>
                    <a:pt x="0" y="746760"/>
                  </a:lnTo>
                  <a:lnTo>
                    <a:pt x="25400" y="746760"/>
                  </a:lnTo>
                  <a:lnTo>
                    <a:pt x="25400" y="744220"/>
                  </a:lnTo>
                  <a:close/>
                </a:path>
                <a:path w="25400" h="1118870">
                  <a:moveTo>
                    <a:pt x="25400" y="746760"/>
                  </a:moveTo>
                  <a:lnTo>
                    <a:pt x="0" y="746760"/>
                  </a:lnTo>
                  <a:lnTo>
                    <a:pt x="0" y="750569"/>
                  </a:lnTo>
                  <a:lnTo>
                    <a:pt x="25400" y="750569"/>
                  </a:lnTo>
                  <a:lnTo>
                    <a:pt x="25400" y="746760"/>
                  </a:lnTo>
                  <a:close/>
                </a:path>
                <a:path w="25400" h="1118870">
                  <a:moveTo>
                    <a:pt x="25400" y="750570"/>
                  </a:moveTo>
                  <a:lnTo>
                    <a:pt x="0" y="750570"/>
                  </a:lnTo>
                  <a:lnTo>
                    <a:pt x="0" y="756919"/>
                  </a:lnTo>
                  <a:lnTo>
                    <a:pt x="25400" y="756919"/>
                  </a:lnTo>
                  <a:lnTo>
                    <a:pt x="25400" y="750570"/>
                  </a:lnTo>
                  <a:close/>
                </a:path>
                <a:path w="25400" h="1118870">
                  <a:moveTo>
                    <a:pt x="25400" y="756920"/>
                  </a:moveTo>
                  <a:lnTo>
                    <a:pt x="0" y="756920"/>
                  </a:lnTo>
                  <a:lnTo>
                    <a:pt x="0" y="759460"/>
                  </a:lnTo>
                  <a:lnTo>
                    <a:pt x="25400" y="759460"/>
                  </a:lnTo>
                  <a:lnTo>
                    <a:pt x="25400" y="756920"/>
                  </a:lnTo>
                  <a:close/>
                </a:path>
                <a:path w="25400" h="1118870">
                  <a:moveTo>
                    <a:pt x="25400" y="759460"/>
                  </a:moveTo>
                  <a:lnTo>
                    <a:pt x="0" y="759460"/>
                  </a:lnTo>
                  <a:lnTo>
                    <a:pt x="0" y="765810"/>
                  </a:lnTo>
                  <a:lnTo>
                    <a:pt x="25400" y="765810"/>
                  </a:lnTo>
                  <a:lnTo>
                    <a:pt x="25400" y="759460"/>
                  </a:lnTo>
                  <a:close/>
                </a:path>
                <a:path w="25400" h="1118870">
                  <a:moveTo>
                    <a:pt x="25400" y="765810"/>
                  </a:moveTo>
                  <a:lnTo>
                    <a:pt x="0" y="765810"/>
                  </a:lnTo>
                  <a:lnTo>
                    <a:pt x="0" y="778510"/>
                  </a:lnTo>
                  <a:lnTo>
                    <a:pt x="25400" y="778510"/>
                  </a:lnTo>
                  <a:lnTo>
                    <a:pt x="25400" y="765810"/>
                  </a:lnTo>
                  <a:close/>
                </a:path>
                <a:path w="25400" h="1118870">
                  <a:moveTo>
                    <a:pt x="25400" y="1115060"/>
                  </a:moveTo>
                  <a:lnTo>
                    <a:pt x="6350" y="1115060"/>
                  </a:lnTo>
                  <a:lnTo>
                    <a:pt x="6350" y="1116330"/>
                  </a:lnTo>
                  <a:lnTo>
                    <a:pt x="21589" y="1116330"/>
                  </a:lnTo>
                  <a:lnTo>
                    <a:pt x="21589" y="1118870"/>
                  </a:lnTo>
                  <a:lnTo>
                    <a:pt x="25400" y="1118870"/>
                  </a:lnTo>
                  <a:lnTo>
                    <a:pt x="25400" y="1115060"/>
                  </a:lnTo>
                  <a:close/>
                </a:path>
                <a:path w="25400" h="1118870">
                  <a:moveTo>
                    <a:pt x="25400" y="1108710"/>
                  </a:moveTo>
                  <a:lnTo>
                    <a:pt x="0" y="1108710"/>
                  </a:lnTo>
                  <a:lnTo>
                    <a:pt x="0" y="1113789"/>
                  </a:lnTo>
                  <a:lnTo>
                    <a:pt x="25400" y="1113789"/>
                  </a:lnTo>
                  <a:lnTo>
                    <a:pt x="25400" y="1108710"/>
                  </a:lnTo>
                  <a:close/>
                </a:path>
                <a:path w="25400" h="1118870">
                  <a:moveTo>
                    <a:pt x="25400" y="1102360"/>
                  </a:moveTo>
                  <a:lnTo>
                    <a:pt x="0" y="1102360"/>
                  </a:lnTo>
                  <a:lnTo>
                    <a:pt x="0" y="1107439"/>
                  </a:lnTo>
                  <a:lnTo>
                    <a:pt x="25400" y="1107439"/>
                  </a:lnTo>
                  <a:lnTo>
                    <a:pt x="25400" y="1102360"/>
                  </a:lnTo>
                  <a:close/>
                </a:path>
                <a:path w="25400" h="1118870">
                  <a:moveTo>
                    <a:pt x="25400" y="1096010"/>
                  </a:moveTo>
                  <a:lnTo>
                    <a:pt x="0" y="1096010"/>
                  </a:lnTo>
                  <a:lnTo>
                    <a:pt x="0" y="1101089"/>
                  </a:lnTo>
                  <a:lnTo>
                    <a:pt x="25400" y="1101089"/>
                  </a:lnTo>
                  <a:lnTo>
                    <a:pt x="25400" y="1096010"/>
                  </a:lnTo>
                  <a:close/>
                </a:path>
                <a:path w="25400" h="1118870">
                  <a:moveTo>
                    <a:pt x="25400" y="1089660"/>
                  </a:moveTo>
                  <a:lnTo>
                    <a:pt x="0" y="1089660"/>
                  </a:lnTo>
                  <a:lnTo>
                    <a:pt x="0" y="1094739"/>
                  </a:lnTo>
                  <a:lnTo>
                    <a:pt x="25400" y="1094739"/>
                  </a:lnTo>
                  <a:lnTo>
                    <a:pt x="25400" y="1089660"/>
                  </a:lnTo>
                  <a:close/>
                </a:path>
                <a:path w="25400" h="1118870">
                  <a:moveTo>
                    <a:pt x="25400" y="1083310"/>
                  </a:moveTo>
                  <a:lnTo>
                    <a:pt x="0" y="1083310"/>
                  </a:lnTo>
                  <a:lnTo>
                    <a:pt x="0" y="1088389"/>
                  </a:lnTo>
                  <a:lnTo>
                    <a:pt x="25400" y="1088389"/>
                  </a:lnTo>
                  <a:lnTo>
                    <a:pt x="25400" y="1083310"/>
                  </a:lnTo>
                  <a:close/>
                </a:path>
                <a:path w="25400" h="1118870">
                  <a:moveTo>
                    <a:pt x="25400" y="1076960"/>
                  </a:moveTo>
                  <a:lnTo>
                    <a:pt x="0" y="1076960"/>
                  </a:lnTo>
                  <a:lnTo>
                    <a:pt x="0" y="1082039"/>
                  </a:lnTo>
                  <a:lnTo>
                    <a:pt x="25400" y="1082039"/>
                  </a:lnTo>
                  <a:lnTo>
                    <a:pt x="25400" y="1076960"/>
                  </a:lnTo>
                  <a:close/>
                </a:path>
                <a:path w="25400" h="1118870">
                  <a:moveTo>
                    <a:pt x="25400" y="1070610"/>
                  </a:moveTo>
                  <a:lnTo>
                    <a:pt x="0" y="1070610"/>
                  </a:lnTo>
                  <a:lnTo>
                    <a:pt x="0" y="1075689"/>
                  </a:lnTo>
                  <a:lnTo>
                    <a:pt x="25400" y="1075689"/>
                  </a:lnTo>
                  <a:lnTo>
                    <a:pt x="25400" y="1070610"/>
                  </a:lnTo>
                  <a:close/>
                </a:path>
                <a:path w="25400" h="1118870">
                  <a:moveTo>
                    <a:pt x="25400" y="1064260"/>
                  </a:moveTo>
                  <a:lnTo>
                    <a:pt x="0" y="1064260"/>
                  </a:lnTo>
                  <a:lnTo>
                    <a:pt x="0" y="1069339"/>
                  </a:lnTo>
                  <a:lnTo>
                    <a:pt x="25400" y="1069339"/>
                  </a:lnTo>
                  <a:lnTo>
                    <a:pt x="25400" y="1064260"/>
                  </a:lnTo>
                  <a:close/>
                </a:path>
                <a:path w="25400" h="1118870">
                  <a:moveTo>
                    <a:pt x="25400" y="1057910"/>
                  </a:moveTo>
                  <a:lnTo>
                    <a:pt x="0" y="1057910"/>
                  </a:lnTo>
                  <a:lnTo>
                    <a:pt x="0" y="1062989"/>
                  </a:lnTo>
                  <a:lnTo>
                    <a:pt x="25400" y="1062989"/>
                  </a:lnTo>
                  <a:lnTo>
                    <a:pt x="25400" y="1057910"/>
                  </a:lnTo>
                  <a:close/>
                </a:path>
                <a:path w="25400" h="1118870">
                  <a:moveTo>
                    <a:pt x="25400" y="1051560"/>
                  </a:moveTo>
                  <a:lnTo>
                    <a:pt x="0" y="1051560"/>
                  </a:lnTo>
                  <a:lnTo>
                    <a:pt x="0" y="1056639"/>
                  </a:lnTo>
                  <a:lnTo>
                    <a:pt x="25400" y="1056639"/>
                  </a:lnTo>
                  <a:lnTo>
                    <a:pt x="25400" y="1051560"/>
                  </a:lnTo>
                  <a:close/>
                </a:path>
                <a:path w="25400" h="1118870">
                  <a:moveTo>
                    <a:pt x="25400" y="1045210"/>
                  </a:moveTo>
                  <a:lnTo>
                    <a:pt x="0" y="1045210"/>
                  </a:lnTo>
                  <a:lnTo>
                    <a:pt x="0" y="1050289"/>
                  </a:lnTo>
                  <a:lnTo>
                    <a:pt x="25400" y="1050289"/>
                  </a:lnTo>
                  <a:lnTo>
                    <a:pt x="25400" y="1045210"/>
                  </a:lnTo>
                  <a:close/>
                </a:path>
                <a:path w="25400" h="1118870">
                  <a:moveTo>
                    <a:pt x="25400" y="1038860"/>
                  </a:moveTo>
                  <a:lnTo>
                    <a:pt x="0" y="1038860"/>
                  </a:lnTo>
                  <a:lnTo>
                    <a:pt x="0" y="1043939"/>
                  </a:lnTo>
                  <a:lnTo>
                    <a:pt x="25400" y="1043939"/>
                  </a:lnTo>
                  <a:lnTo>
                    <a:pt x="25400" y="1038860"/>
                  </a:lnTo>
                  <a:close/>
                </a:path>
                <a:path w="25400" h="1118870">
                  <a:moveTo>
                    <a:pt x="25400" y="1032510"/>
                  </a:moveTo>
                  <a:lnTo>
                    <a:pt x="0" y="1032510"/>
                  </a:lnTo>
                  <a:lnTo>
                    <a:pt x="0" y="1037589"/>
                  </a:lnTo>
                  <a:lnTo>
                    <a:pt x="25400" y="1037589"/>
                  </a:lnTo>
                  <a:lnTo>
                    <a:pt x="25400" y="1032510"/>
                  </a:lnTo>
                  <a:close/>
                </a:path>
                <a:path w="25400" h="1118870">
                  <a:moveTo>
                    <a:pt x="25400" y="1026160"/>
                  </a:moveTo>
                  <a:lnTo>
                    <a:pt x="0" y="1026160"/>
                  </a:lnTo>
                  <a:lnTo>
                    <a:pt x="0" y="1031239"/>
                  </a:lnTo>
                  <a:lnTo>
                    <a:pt x="25400" y="1031239"/>
                  </a:lnTo>
                  <a:lnTo>
                    <a:pt x="25400" y="1026160"/>
                  </a:lnTo>
                  <a:close/>
                </a:path>
                <a:path w="25400" h="1118870">
                  <a:moveTo>
                    <a:pt x="25400" y="1019810"/>
                  </a:moveTo>
                  <a:lnTo>
                    <a:pt x="0" y="1019810"/>
                  </a:lnTo>
                  <a:lnTo>
                    <a:pt x="0" y="1024889"/>
                  </a:lnTo>
                  <a:lnTo>
                    <a:pt x="25400" y="1024889"/>
                  </a:lnTo>
                  <a:lnTo>
                    <a:pt x="25400" y="1019810"/>
                  </a:lnTo>
                  <a:close/>
                </a:path>
                <a:path w="25400" h="1118870">
                  <a:moveTo>
                    <a:pt x="25400" y="1013460"/>
                  </a:moveTo>
                  <a:lnTo>
                    <a:pt x="0" y="1013460"/>
                  </a:lnTo>
                  <a:lnTo>
                    <a:pt x="0" y="1018540"/>
                  </a:lnTo>
                  <a:lnTo>
                    <a:pt x="25400" y="1018540"/>
                  </a:lnTo>
                  <a:lnTo>
                    <a:pt x="25400" y="1013460"/>
                  </a:lnTo>
                  <a:close/>
                </a:path>
                <a:path w="25400" h="1118870">
                  <a:moveTo>
                    <a:pt x="25400" y="1007110"/>
                  </a:moveTo>
                  <a:lnTo>
                    <a:pt x="0" y="1007110"/>
                  </a:lnTo>
                  <a:lnTo>
                    <a:pt x="0" y="1012190"/>
                  </a:lnTo>
                  <a:lnTo>
                    <a:pt x="25400" y="1012190"/>
                  </a:lnTo>
                  <a:lnTo>
                    <a:pt x="25400" y="1007110"/>
                  </a:lnTo>
                  <a:close/>
                </a:path>
                <a:path w="25400" h="1118870">
                  <a:moveTo>
                    <a:pt x="25400" y="1000760"/>
                  </a:moveTo>
                  <a:lnTo>
                    <a:pt x="0" y="1000760"/>
                  </a:lnTo>
                  <a:lnTo>
                    <a:pt x="0" y="1005840"/>
                  </a:lnTo>
                  <a:lnTo>
                    <a:pt x="25400" y="1005840"/>
                  </a:lnTo>
                  <a:lnTo>
                    <a:pt x="25400" y="1000760"/>
                  </a:lnTo>
                  <a:close/>
                </a:path>
                <a:path w="25400" h="1118870">
                  <a:moveTo>
                    <a:pt x="25400" y="994410"/>
                  </a:moveTo>
                  <a:lnTo>
                    <a:pt x="0" y="994410"/>
                  </a:lnTo>
                  <a:lnTo>
                    <a:pt x="0" y="999490"/>
                  </a:lnTo>
                  <a:lnTo>
                    <a:pt x="25400" y="999490"/>
                  </a:lnTo>
                  <a:lnTo>
                    <a:pt x="25400" y="994410"/>
                  </a:lnTo>
                  <a:close/>
                </a:path>
                <a:path w="25400" h="1118870">
                  <a:moveTo>
                    <a:pt x="25400" y="988060"/>
                  </a:moveTo>
                  <a:lnTo>
                    <a:pt x="0" y="988060"/>
                  </a:lnTo>
                  <a:lnTo>
                    <a:pt x="0" y="993140"/>
                  </a:lnTo>
                  <a:lnTo>
                    <a:pt x="25400" y="993140"/>
                  </a:lnTo>
                  <a:lnTo>
                    <a:pt x="25400" y="988060"/>
                  </a:lnTo>
                  <a:close/>
                </a:path>
                <a:path w="25400" h="1118870">
                  <a:moveTo>
                    <a:pt x="25400" y="981710"/>
                  </a:moveTo>
                  <a:lnTo>
                    <a:pt x="0" y="981710"/>
                  </a:lnTo>
                  <a:lnTo>
                    <a:pt x="0" y="986790"/>
                  </a:lnTo>
                  <a:lnTo>
                    <a:pt x="25400" y="986790"/>
                  </a:lnTo>
                  <a:lnTo>
                    <a:pt x="25400" y="981710"/>
                  </a:lnTo>
                  <a:close/>
                </a:path>
                <a:path w="25400" h="1118870">
                  <a:moveTo>
                    <a:pt x="25400" y="975360"/>
                  </a:moveTo>
                  <a:lnTo>
                    <a:pt x="0" y="975360"/>
                  </a:lnTo>
                  <a:lnTo>
                    <a:pt x="0" y="980440"/>
                  </a:lnTo>
                  <a:lnTo>
                    <a:pt x="25400" y="980440"/>
                  </a:lnTo>
                  <a:lnTo>
                    <a:pt x="25400" y="975360"/>
                  </a:lnTo>
                  <a:close/>
                </a:path>
                <a:path w="25400" h="1118870">
                  <a:moveTo>
                    <a:pt x="25400" y="969010"/>
                  </a:moveTo>
                  <a:lnTo>
                    <a:pt x="0" y="969010"/>
                  </a:lnTo>
                  <a:lnTo>
                    <a:pt x="0" y="974090"/>
                  </a:lnTo>
                  <a:lnTo>
                    <a:pt x="25400" y="974090"/>
                  </a:lnTo>
                  <a:lnTo>
                    <a:pt x="25400" y="969010"/>
                  </a:lnTo>
                  <a:close/>
                </a:path>
                <a:path w="25400" h="1118870">
                  <a:moveTo>
                    <a:pt x="25400" y="962660"/>
                  </a:moveTo>
                  <a:lnTo>
                    <a:pt x="0" y="962660"/>
                  </a:lnTo>
                  <a:lnTo>
                    <a:pt x="0" y="967740"/>
                  </a:lnTo>
                  <a:lnTo>
                    <a:pt x="25400" y="967740"/>
                  </a:lnTo>
                  <a:lnTo>
                    <a:pt x="25400" y="962660"/>
                  </a:lnTo>
                  <a:close/>
                </a:path>
                <a:path w="25400" h="1118870">
                  <a:moveTo>
                    <a:pt x="25400" y="956310"/>
                  </a:moveTo>
                  <a:lnTo>
                    <a:pt x="0" y="956310"/>
                  </a:lnTo>
                  <a:lnTo>
                    <a:pt x="0" y="961390"/>
                  </a:lnTo>
                  <a:lnTo>
                    <a:pt x="25400" y="961390"/>
                  </a:lnTo>
                  <a:lnTo>
                    <a:pt x="25400" y="956310"/>
                  </a:lnTo>
                  <a:close/>
                </a:path>
                <a:path w="25400" h="1118870">
                  <a:moveTo>
                    <a:pt x="25400" y="949960"/>
                  </a:moveTo>
                  <a:lnTo>
                    <a:pt x="0" y="949960"/>
                  </a:lnTo>
                  <a:lnTo>
                    <a:pt x="0" y="955040"/>
                  </a:lnTo>
                  <a:lnTo>
                    <a:pt x="25400" y="955040"/>
                  </a:lnTo>
                  <a:lnTo>
                    <a:pt x="25400" y="949960"/>
                  </a:lnTo>
                  <a:close/>
                </a:path>
                <a:path w="25400" h="1118870">
                  <a:moveTo>
                    <a:pt x="25400" y="943610"/>
                  </a:moveTo>
                  <a:lnTo>
                    <a:pt x="0" y="943610"/>
                  </a:lnTo>
                  <a:lnTo>
                    <a:pt x="0" y="948690"/>
                  </a:lnTo>
                  <a:lnTo>
                    <a:pt x="25400" y="948690"/>
                  </a:lnTo>
                  <a:lnTo>
                    <a:pt x="25400" y="943610"/>
                  </a:lnTo>
                  <a:close/>
                </a:path>
                <a:path w="25400" h="1118870">
                  <a:moveTo>
                    <a:pt x="25400" y="937260"/>
                  </a:moveTo>
                  <a:lnTo>
                    <a:pt x="0" y="937260"/>
                  </a:lnTo>
                  <a:lnTo>
                    <a:pt x="0" y="942340"/>
                  </a:lnTo>
                  <a:lnTo>
                    <a:pt x="25400" y="942340"/>
                  </a:lnTo>
                  <a:lnTo>
                    <a:pt x="25400" y="937260"/>
                  </a:lnTo>
                  <a:close/>
                </a:path>
                <a:path w="25400" h="1118870">
                  <a:moveTo>
                    <a:pt x="25400" y="930910"/>
                  </a:moveTo>
                  <a:lnTo>
                    <a:pt x="0" y="930910"/>
                  </a:lnTo>
                  <a:lnTo>
                    <a:pt x="0" y="935990"/>
                  </a:lnTo>
                  <a:lnTo>
                    <a:pt x="25400" y="935990"/>
                  </a:lnTo>
                  <a:lnTo>
                    <a:pt x="25400" y="930910"/>
                  </a:lnTo>
                  <a:close/>
                </a:path>
                <a:path w="25400" h="1118870">
                  <a:moveTo>
                    <a:pt x="25400" y="924560"/>
                  </a:moveTo>
                  <a:lnTo>
                    <a:pt x="0" y="924560"/>
                  </a:lnTo>
                  <a:lnTo>
                    <a:pt x="0" y="929640"/>
                  </a:lnTo>
                  <a:lnTo>
                    <a:pt x="25400" y="929640"/>
                  </a:lnTo>
                  <a:lnTo>
                    <a:pt x="25400" y="924560"/>
                  </a:lnTo>
                  <a:close/>
                </a:path>
                <a:path w="25400" h="1118870">
                  <a:moveTo>
                    <a:pt x="25400" y="918210"/>
                  </a:moveTo>
                  <a:lnTo>
                    <a:pt x="0" y="918210"/>
                  </a:lnTo>
                  <a:lnTo>
                    <a:pt x="0" y="923290"/>
                  </a:lnTo>
                  <a:lnTo>
                    <a:pt x="25400" y="923290"/>
                  </a:lnTo>
                  <a:lnTo>
                    <a:pt x="25400" y="918210"/>
                  </a:lnTo>
                  <a:close/>
                </a:path>
                <a:path w="25400" h="1118870">
                  <a:moveTo>
                    <a:pt x="25400" y="911860"/>
                  </a:moveTo>
                  <a:lnTo>
                    <a:pt x="0" y="911860"/>
                  </a:lnTo>
                  <a:lnTo>
                    <a:pt x="0" y="916940"/>
                  </a:lnTo>
                  <a:lnTo>
                    <a:pt x="25400" y="916940"/>
                  </a:lnTo>
                  <a:lnTo>
                    <a:pt x="25400" y="911860"/>
                  </a:lnTo>
                  <a:close/>
                </a:path>
                <a:path w="25400" h="1118870">
                  <a:moveTo>
                    <a:pt x="25400" y="905510"/>
                  </a:moveTo>
                  <a:lnTo>
                    <a:pt x="0" y="905510"/>
                  </a:lnTo>
                  <a:lnTo>
                    <a:pt x="0" y="910590"/>
                  </a:lnTo>
                  <a:lnTo>
                    <a:pt x="25400" y="910590"/>
                  </a:lnTo>
                  <a:lnTo>
                    <a:pt x="25400" y="905510"/>
                  </a:lnTo>
                  <a:close/>
                </a:path>
                <a:path w="25400" h="1118870">
                  <a:moveTo>
                    <a:pt x="25400" y="899160"/>
                  </a:moveTo>
                  <a:lnTo>
                    <a:pt x="0" y="899160"/>
                  </a:lnTo>
                  <a:lnTo>
                    <a:pt x="0" y="904240"/>
                  </a:lnTo>
                  <a:lnTo>
                    <a:pt x="25400" y="904240"/>
                  </a:lnTo>
                  <a:lnTo>
                    <a:pt x="25400" y="899160"/>
                  </a:lnTo>
                  <a:close/>
                </a:path>
                <a:path w="25400" h="1118870">
                  <a:moveTo>
                    <a:pt x="25400" y="892810"/>
                  </a:moveTo>
                  <a:lnTo>
                    <a:pt x="0" y="892810"/>
                  </a:lnTo>
                  <a:lnTo>
                    <a:pt x="0" y="897890"/>
                  </a:lnTo>
                  <a:lnTo>
                    <a:pt x="25400" y="897890"/>
                  </a:lnTo>
                  <a:lnTo>
                    <a:pt x="25400" y="892810"/>
                  </a:lnTo>
                  <a:close/>
                </a:path>
                <a:path w="25400" h="1118870">
                  <a:moveTo>
                    <a:pt x="25400" y="886460"/>
                  </a:moveTo>
                  <a:lnTo>
                    <a:pt x="0" y="886460"/>
                  </a:lnTo>
                  <a:lnTo>
                    <a:pt x="0" y="891540"/>
                  </a:lnTo>
                  <a:lnTo>
                    <a:pt x="25400" y="891540"/>
                  </a:lnTo>
                  <a:lnTo>
                    <a:pt x="25400" y="886460"/>
                  </a:lnTo>
                  <a:close/>
                </a:path>
                <a:path w="25400" h="1118870">
                  <a:moveTo>
                    <a:pt x="25400" y="880110"/>
                  </a:moveTo>
                  <a:lnTo>
                    <a:pt x="0" y="880110"/>
                  </a:lnTo>
                  <a:lnTo>
                    <a:pt x="0" y="885190"/>
                  </a:lnTo>
                  <a:lnTo>
                    <a:pt x="25400" y="885190"/>
                  </a:lnTo>
                  <a:lnTo>
                    <a:pt x="25400" y="880110"/>
                  </a:lnTo>
                  <a:close/>
                </a:path>
                <a:path w="25400" h="1118870">
                  <a:moveTo>
                    <a:pt x="25400" y="873760"/>
                  </a:moveTo>
                  <a:lnTo>
                    <a:pt x="0" y="873760"/>
                  </a:lnTo>
                  <a:lnTo>
                    <a:pt x="0" y="878840"/>
                  </a:lnTo>
                  <a:lnTo>
                    <a:pt x="25400" y="878840"/>
                  </a:lnTo>
                  <a:lnTo>
                    <a:pt x="25400" y="873760"/>
                  </a:lnTo>
                  <a:close/>
                </a:path>
                <a:path w="25400" h="1118870">
                  <a:moveTo>
                    <a:pt x="25400" y="867410"/>
                  </a:moveTo>
                  <a:lnTo>
                    <a:pt x="0" y="867410"/>
                  </a:lnTo>
                  <a:lnTo>
                    <a:pt x="0" y="872490"/>
                  </a:lnTo>
                  <a:lnTo>
                    <a:pt x="25400" y="872490"/>
                  </a:lnTo>
                  <a:lnTo>
                    <a:pt x="25400" y="867410"/>
                  </a:lnTo>
                  <a:close/>
                </a:path>
                <a:path w="25400" h="1118870">
                  <a:moveTo>
                    <a:pt x="25400" y="861060"/>
                  </a:moveTo>
                  <a:lnTo>
                    <a:pt x="0" y="861060"/>
                  </a:lnTo>
                  <a:lnTo>
                    <a:pt x="0" y="866140"/>
                  </a:lnTo>
                  <a:lnTo>
                    <a:pt x="25400" y="866140"/>
                  </a:lnTo>
                  <a:lnTo>
                    <a:pt x="25400" y="861060"/>
                  </a:lnTo>
                  <a:close/>
                </a:path>
                <a:path w="25400" h="1118870">
                  <a:moveTo>
                    <a:pt x="25400" y="854710"/>
                  </a:moveTo>
                  <a:lnTo>
                    <a:pt x="0" y="854710"/>
                  </a:lnTo>
                  <a:lnTo>
                    <a:pt x="0" y="859790"/>
                  </a:lnTo>
                  <a:lnTo>
                    <a:pt x="25400" y="859790"/>
                  </a:lnTo>
                  <a:lnTo>
                    <a:pt x="25400" y="854710"/>
                  </a:lnTo>
                  <a:close/>
                </a:path>
                <a:path w="25400" h="1118870">
                  <a:moveTo>
                    <a:pt x="25400" y="848360"/>
                  </a:moveTo>
                  <a:lnTo>
                    <a:pt x="0" y="848360"/>
                  </a:lnTo>
                  <a:lnTo>
                    <a:pt x="0" y="853440"/>
                  </a:lnTo>
                  <a:lnTo>
                    <a:pt x="25400" y="853440"/>
                  </a:lnTo>
                  <a:lnTo>
                    <a:pt x="25400" y="848360"/>
                  </a:lnTo>
                  <a:close/>
                </a:path>
                <a:path w="25400" h="1118870">
                  <a:moveTo>
                    <a:pt x="25400" y="842010"/>
                  </a:moveTo>
                  <a:lnTo>
                    <a:pt x="0" y="842010"/>
                  </a:lnTo>
                  <a:lnTo>
                    <a:pt x="0" y="847090"/>
                  </a:lnTo>
                  <a:lnTo>
                    <a:pt x="25400" y="847090"/>
                  </a:lnTo>
                  <a:lnTo>
                    <a:pt x="25400" y="842010"/>
                  </a:lnTo>
                  <a:close/>
                </a:path>
                <a:path w="25400" h="1118870">
                  <a:moveTo>
                    <a:pt x="25400" y="835660"/>
                  </a:moveTo>
                  <a:lnTo>
                    <a:pt x="0" y="835660"/>
                  </a:lnTo>
                  <a:lnTo>
                    <a:pt x="0" y="840740"/>
                  </a:lnTo>
                  <a:lnTo>
                    <a:pt x="25400" y="840740"/>
                  </a:lnTo>
                  <a:lnTo>
                    <a:pt x="25400" y="835660"/>
                  </a:lnTo>
                  <a:close/>
                </a:path>
                <a:path w="25400" h="1118870">
                  <a:moveTo>
                    <a:pt x="25400" y="829310"/>
                  </a:moveTo>
                  <a:lnTo>
                    <a:pt x="0" y="829310"/>
                  </a:lnTo>
                  <a:lnTo>
                    <a:pt x="0" y="834390"/>
                  </a:lnTo>
                  <a:lnTo>
                    <a:pt x="25400" y="834390"/>
                  </a:lnTo>
                  <a:lnTo>
                    <a:pt x="25400" y="829310"/>
                  </a:lnTo>
                  <a:close/>
                </a:path>
                <a:path w="25400" h="1118870">
                  <a:moveTo>
                    <a:pt x="25400" y="822960"/>
                  </a:moveTo>
                  <a:lnTo>
                    <a:pt x="0" y="822960"/>
                  </a:lnTo>
                  <a:lnTo>
                    <a:pt x="0" y="828040"/>
                  </a:lnTo>
                  <a:lnTo>
                    <a:pt x="25400" y="828040"/>
                  </a:lnTo>
                  <a:lnTo>
                    <a:pt x="25400" y="822960"/>
                  </a:lnTo>
                  <a:close/>
                </a:path>
                <a:path w="25400" h="1118870">
                  <a:moveTo>
                    <a:pt x="25400" y="816610"/>
                  </a:moveTo>
                  <a:lnTo>
                    <a:pt x="0" y="816610"/>
                  </a:lnTo>
                  <a:lnTo>
                    <a:pt x="0" y="821690"/>
                  </a:lnTo>
                  <a:lnTo>
                    <a:pt x="25400" y="821690"/>
                  </a:lnTo>
                  <a:lnTo>
                    <a:pt x="25400" y="816610"/>
                  </a:lnTo>
                  <a:close/>
                </a:path>
                <a:path w="25400" h="1118870">
                  <a:moveTo>
                    <a:pt x="25400" y="810260"/>
                  </a:moveTo>
                  <a:lnTo>
                    <a:pt x="0" y="810260"/>
                  </a:lnTo>
                  <a:lnTo>
                    <a:pt x="0" y="815340"/>
                  </a:lnTo>
                  <a:lnTo>
                    <a:pt x="25400" y="815340"/>
                  </a:lnTo>
                  <a:lnTo>
                    <a:pt x="25400" y="810260"/>
                  </a:lnTo>
                  <a:close/>
                </a:path>
                <a:path w="25400" h="1118870">
                  <a:moveTo>
                    <a:pt x="25400" y="803910"/>
                  </a:moveTo>
                  <a:lnTo>
                    <a:pt x="0" y="803910"/>
                  </a:lnTo>
                  <a:lnTo>
                    <a:pt x="0" y="808990"/>
                  </a:lnTo>
                  <a:lnTo>
                    <a:pt x="25400" y="808990"/>
                  </a:lnTo>
                  <a:lnTo>
                    <a:pt x="25400" y="803910"/>
                  </a:lnTo>
                  <a:close/>
                </a:path>
                <a:path w="25400" h="1118870">
                  <a:moveTo>
                    <a:pt x="25400" y="797560"/>
                  </a:moveTo>
                  <a:lnTo>
                    <a:pt x="0" y="797560"/>
                  </a:lnTo>
                  <a:lnTo>
                    <a:pt x="0" y="802640"/>
                  </a:lnTo>
                  <a:lnTo>
                    <a:pt x="25400" y="802640"/>
                  </a:lnTo>
                  <a:lnTo>
                    <a:pt x="25400" y="797560"/>
                  </a:lnTo>
                  <a:close/>
                </a:path>
                <a:path w="25400" h="1118870">
                  <a:moveTo>
                    <a:pt x="25400" y="791209"/>
                  </a:moveTo>
                  <a:lnTo>
                    <a:pt x="0" y="791209"/>
                  </a:lnTo>
                  <a:lnTo>
                    <a:pt x="0" y="796290"/>
                  </a:lnTo>
                  <a:lnTo>
                    <a:pt x="25400" y="796290"/>
                  </a:lnTo>
                  <a:lnTo>
                    <a:pt x="25400" y="791209"/>
                  </a:lnTo>
                  <a:close/>
                </a:path>
                <a:path w="25400" h="1118870">
                  <a:moveTo>
                    <a:pt x="25400" y="784860"/>
                  </a:moveTo>
                  <a:lnTo>
                    <a:pt x="0" y="784860"/>
                  </a:lnTo>
                  <a:lnTo>
                    <a:pt x="0" y="789940"/>
                  </a:lnTo>
                  <a:lnTo>
                    <a:pt x="25400" y="789940"/>
                  </a:lnTo>
                  <a:lnTo>
                    <a:pt x="25400" y="784860"/>
                  </a:lnTo>
                  <a:close/>
                </a:path>
                <a:path w="25400" h="1118870">
                  <a:moveTo>
                    <a:pt x="25400" y="779780"/>
                  </a:moveTo>
                  <a:lnTo>
                    <a:pt x="0" y="779780"/>
                  </a:lnTo>
                  <a:lnTo>
                    <a:pt x="0" y="783590"/>
                  </a:lnTo>
                  <a:lnTo>
                    <a:pt x="25400" y="783590"/>
                  </a:lnTo>
                  <a:lnTo>
                    <a:pt x="25400" y="779780"/>
                  </a:lnTo>
                  <a:close/>
                </a:path>
              </a:pathLst>
            </a:custGeom>
            <a:solidFill>
              <a:srgbClr val="0B3CCE"/>
            </a:solidFill>
          </p:spPr>
          <p:txBody>
            <a:bodyPr wrap="square" lIns="0" tIns="0" rIns="0" bIns="0" rtlCol="0"/>
            <a:lstStyle/>
            <a:p>
              <a:endParaRPr/>
            </a:p>
          </p:txBody>
        </p:sp>
        <p:sp>
          <p:nvSpPr>
            <p:cNvPr id="506" name="object 506"/>
            <p:cNvSpPr/>
            <p:nvPr/>
          </p:nvSpPr>
          <p:spPr>
            <a:xfrm>
              <a:off x="4759959" y="5259070"/>
              <a:ext cx="25400" cy="1120140"/>
            </a:xfrm>
            <a:custGeom>
              <a:avLst/>
              <a:gdLst/>
              <a:ahLst/>
              <a:cxnLst/>
              <a:rect l="l" t="t" r="r" b="b"/>
              <a:pathLst>
                <a:path w="25400" h="1120139">
                  <a:moveTo>
                    <a:pt x="2539" y="0"/>
                  </a:moveTo>
                  <a:lnTo>
                    <a:pt x="0" y="0"/>
                  </a:lnTo>
                  <a:lnTo>
                    <a:pt x="0" y="2539"/>
                  </a:lnTo>
                  <a:lnTo>
                    <a:pt x="10159" y="2539"/>
                  </a:lnTo>
                  <a:lnTo>
                    <a:pt x="10159" y="1270"/>
                  </a:lnTo>
                  <a:lnTo>
                    <a:pt x="2539" y="1270"/>
                  </a:lnTo>
                  <a:lnTo>
                    <a:pt x="2539" y="0"/>
                  </a:lnTo>
                  <a:close/>
                </a:path>
                <a:path w="25400" h="1120139">
                  <a:moveTo>
                    <a:pt x="17779" y="2539"/>
                  </a:moveTo>
                  <a:lnTo>
                    <a:pt x="0" y="2539"/>
                  </a:lnTo>
                  <a:lnTo>
                    <a:pt x="0" y="8889"/>
                  </a:lnTo>
                  <a:lnTo>
                    <a:pt x="25400" y="8889"/>
                  </a:lnTo>
                  <a:lnTo>
                    <a:pt x="25400" y="3810"/>
                  </a:lnTo>
                  <a:lnTo>
                    <a:pt x="17779" y="3810"/>
                  </a:lnTo>
                  <a:lnTo>
                    <a:pt x="17779" y="2539"/>
                  </a:lnTo>
                  <a:close/>
                </a:path>
                <a:path w="25400" h="1120139">
                  <a:moveTo>
                    <a:pt x="25400" y="8889"/>
                  </a:moveTo>
                  <a:lnTo>
                    <a:pt x="0" y="8889"/>
                  </a:lnTo>
                  <a:lnTo>
                    <a:pt x="0" y="15239"/>
                  </a:lnTo>
                  <a:lnTo>
                    <a:pt x="25400" y="15239"/>
                  </a:lnTo>
                  <a:lnTo>
                    <a:pt x="25400" y="8889"/>
                  </a:lnTo>
                  <a:close/>
                </a:path>
                <a:path w="25400" h="1120139">
                  <a:moveTo>
                    <a:pt x="25400" y="15239"/>
                  </a:moveTo>
                  <a:lnTo>
                    <a:pt x="0" y="15239"/>
                  </a:lnTo>
                  <a:lnTo>
                    <a:pt x="0" y="21589"/>
                  </a:lnTo>
                  <a:lnTo>
                    <a:pt x="25400" y="21589"/>
                  </a:lnTo>
                  <a:lnTo>
                    <a:pt x="25400" y="15239"/>
                  </a:lnTo>
                  <a:close/>
                </a:path>
                <a:path w="25400" h="1120139">
                  <a:moveTo>
                    <a:pt x="25400" y="21589"/>
                  </a:moveTo>
                  <a:lnTo>
                    <a:pt x="0" y="21589"/>
                  </a:lnTo>
                  <a:lnTo>
                    <a:pt x="0" y="27939"/>
                  </a:lnTo>
                  <a:lnTo>
                    <a:pt x="25400" y="27939"/>
                  </a:lnTo>
                  <a:lnTo>
                    <a:pt x="25400" y="21589"/>
                  </a:lnTo>
                  <a:close/>
                </a:path>
                <a:path w="25400" h="1120139">
                  <a:moveTo>
                    <a:pt x="25400" y="27940"/>
                  </a:moveTo>
                  <a:lnTo>
                    <a:pt x="0" y="27940"/>
                  </a:lnTo>
                  <a:lnTo>
                    <a:pt x="0" y="34289"/>
                  </a:lnTo>
                  <a:lnTo>
                    <a:pt x="25400" y="34289"/>
                  </a:lnTo>
                  <a:lnTo>
                    <a:pt x="25400" y="27940"/>
                  </a:lnTo>
                  <a:close/>
                </a:path>
                <a:path w="25400" h="1120139">
                  <a:moveTo>
                    <a:pt x="25400" y="34289"/>
                  </a:moveTo>
                  <a:lnTo>
                    <a:pt x="0" y="34289"/>
                  </a:lnTo>
                  <a:lnTo>
                    <a:pt x="0" y="40639"/>
                  </a:lnTo>
                  <a:lnTo>
                    <a:pt x="25400" y="40639"/>
                  </a:lnTo>
                  <a:lnTo>
                    <a:pt x="25400" y="34289"/>
                  </a:lnTo>
                  <a:close/>
                </a:path>
                <a:path w="25400" h="1120139">
                  <a:moveTo>
                    <a:pt x="25400" y="40639"/>
                  </a:moveTo>
                  <a:lnTo>
                    <a:pt x="0" y="40639"/>
                  </a:lnTo>
                  <a:lnTo>
                    <a:pt x="0" y="53339"/>
                  </a:lnTo>
                  <a:lnTo>
                    <a:pt x="25400" y="53339"/>
                  </a:lnTo>
                  <a:lnTo>
                    <a:pt x="25400" y="40639"/>
                  </a:lnTo>
                  <a:close/>
                </a:path>
                <a:path w="25400" h="1120139">
                  <a:moveTo>
                    <a:pt x="25400" y="53340"/>
                  </a:moveTo>
                  <a:lnTo>
                    <a:pt x="0" y="53340"/>
                  </a:lnTo>
                  <a:lnTo>
                    <a:pt x="0" y="59689"/>
                  </a:lnTo>
                  <a:lnTo>
                    <a:pt x="25400" y="59689"/>
                  </a:lnTo>
                  <a:lnTo>
                    <a:pt x="25400" y="53340"/>
                  </a:lnTo>
                  <a:close/>
                </a:path>
                <a:path w="25400" h="1120139">
                  <a:moveTo>
                    <a:pt x="25400" y="59690"/>
                  </a:moveTo>
                  <a:lnTo>
                    <a:pt x="0" y="59690"/>
                  </a:lnTo>
                  <a:lnTo>
                    <a:pt x="0" y="66039"/>
                  </a:lnTo>
                  <a:lnTo>
                    <a:pt x="25400" y="66039"/>
                  </a:lnTo>
                  <a:lnTo>
                    <a:pt x="25400" y="59690"/>
                  </a:lnTo>
                  <a:close/>
                </a:path>
                <a:path w="25400" h="1120139">
                  <a:moveTo>
                    <a:pt x="25400" y="66039"/>
                  </a:moveTo>
                  <a:lnTo>
                    <a:pt x="0" y="66039"/>
                  </a:lnTo>
                  <a:lnTo>
                    <a:pt x="0" y="72389"/>
                  </a:lnTo>
                  <a:lnTo>
                    <a:pt x="25400" y="72389"/>
                  </a:lnTo>
                  <a:lnTo>
                    <a:pt x="25400" y="66039"/>
                  </a:lnTo>
                  <a:close/>
                </a:path>
                <a:path w="25400" h="1120139">
                  <a:moveTo>
                    <a:pt x="25400" y="72390"/>
                  </a:moveTo>
                  <a:lnTo>
                    <a:pt x="0" y="72390"/>
                  </a:lnTo>
                  <a:lnTo>
                    <a:pt x="0" y="78739"/>
                  </a:lnTo>
                  <a:lnTo>
                    <a:pt x="25400" y="78739"/>
                  </a:lnTo>
                  <a:lnTo>
                    <a:pt x="25400" y="72390"/>
                  </a:lnTo>
                  <a:close/>
                </a:path>
                <a:path w="25400" h="1120139">
                  <a:moveTo>
                    <a:pt x="25400" y="78739"/>
                  </a:moveTo>
                  <a:lnTo>
                    <a:pt x="0" y="78739"/>
                  </a:lnTo>
                  <a:lnTo>
                    <a:pt x="0" y="85089"/>
                  </a:lnTo>
                  <a:lnTo>
                    <a:pt x="25400" y="85089"/>
                  </a:lnTo>
                  <a:lnTo>
                    <a:pt x="25400" y="78739"/>
                  </a:lnTo>
                  <a:close/>
                </a:path>
                <a:path w="25400" h="1120139">
                  <a:moveTo>
                    <a:pt x="25400" y="85089"/>
                  </a:moveTo>
                  <a:lnTo>
                    <a:pt x="0" y="85089"/>
                  </a:lnTo>
                  <a:lnTo>
                    <a:pt x="0" y="88899"/>
                  </a:lnTo>
                  <a:lnTo>
                    <a:pt x="25400" y="88899"/>
                  </a:lnTo>
                  <a:lnTo>
                    <a:pt x="25400" y="85089"/>
                  </a:lnTo>
                  <a:close/>
                </a:path>
                <a:path w="25400" h="1120139">
                  <a:moveTo>
                    <a:pt x="25400" y="88900"/>
                  </a:moveTo>
                  <a:lnTo>
                    <a:pt x="0" y="88900"/>
                  </a:lnTo>
                  <a:lnTo>
                    <a:pt x="0" y="97789"/>
                  </a:lnTo>
                  <a:lnTo>
                    <a:pt x="25400" y="97789"/>
                  </a:lnTo>
                  <a:lnTo>
                    <a:pt x="25400" y="88900"/>
                  </a:lnTo>
                  <a:close/>
                </a:path>
                <a:path w="25400" h="1120139">
                  <a:moveTo>
                    <a:pt x="25400" y="97789"/>
                  </a:moveTo>
                  <a:lnTo>
                    <a:pt x="0" y="97789"/>
                  </a:lnTo>
                  <a:lnTo>
                    <a:pt x="0" y="104139"/>
                  </a:lnTo>
                  <a:lnTo>
                    <a:pt x="25400" y="104139"/>
                  </a:lnTo>
                  <a:lnTo>
                    <a:pt x="25400" y="97789"/>
                  </a:lnTo>
                  <a:close/>
                </a:path>
                <a:path w="25400" h="1120139">
                  <a:moveTo>
                    <a:pt x="25400" y="104140"/>
                  </a:moveTo>
                  <a:lnTo>
                    <a:pt x="0" y="104140"/>
                  </a:lnTo>
                  <a:lnTo>
                    <a:pt x="0" y="110489"/>
                  </a:lnTo>
                  <a:lnTo>
                    <a:pt x="25400" y="110489"/>
                  </a:lnTo>
                  <a:lnTo>
                    <a:pt x="25400" y="104140"/>
                  </a:lnTo>
                  <a:close/>
                </a:path>
                <a:path w="25400" h="1120139">
                  <a:moveTo>
                    <a:pt x="25400" y="110489"/>
                  </a:moveTo>
                  <a:lnTo>
                    <a:pt x="0" y="110489"/>
                  </a:lnTo>
                  <a:lnTo>
                    <a:pt x="0" y="116839"/>
                  </a:lnTo>
                  <a:lnTo>
                    <a:pt x="25400" y="116839"/>
                  </a:lnTo>
                  <a:lnTo>
                    <a:pt x="25400" y="110489"/>
                  </a:lnTo>
                  <a:close/>
                </a:path>
                <a:path w="25400" h="1120139">
                  <a:moveTo>
                    <a:pt x="25400" y="116839"/>
                  </a:moveTo>
                  <a:lnTo>
                    <a:pt x="0" y="116839"/>
                  </a:lnTo>
                  <a:lnTo>
                    <a:pt x="0" y="123189"/>
                  </a:lnTo>
                  <a:lnTo>
                    <a:pt x="25400" y="123189"/>
                  </a:lnTo>
                  <a:lnTo>
                    <a:pt x="25400" y="116839"/>
                  </a:lnTo>
                  <a:close/>
                </a:path>
                <a:path w="25400" h="1120139">
                  <a:moveTo>
                    <a:pt x="25400" y="123189"/>
                  </a:moveTo>
                  <a:lnTo>
                    <a:pt x="0" y="123189"/>
                  </a:lnTo>
                  <a:lnTo>
                    <a:pt x="0" y="129539"/>
                  </a:lnTo>
                  <a:lnTo>
                    <a:pt x="25400" y="129539"/>
                  </a:lnTo>
                  <a:lnTo>
                    <a:pt x="25400" y="123189"/>
                  </a:lnTo>
                  <a:close/>
                </a:path>
                <a:path w="25400" h="1120139">
                  <a:moveTo>
                    <a:pt x="25400" y="129539"/>
                  </a:moveTo>
                  <a:lnTo>
                    <a:pt x="0" y="129539"/>
                  </a:lnTo>
                  <a:lnTo>
                    <a:pt x="0" y="135889"/>
                  </a:lnTo>
                  <a:lnTo>
                    <a:pt x="25400" y="135889"/>
                  </a:lnTo>
                  <a:lnTo>
                    <a:pt x="25400" y="129539"/>
                  </a:lnTo>
                  <a:close/>
                </a:path>
                <a:path w="25400" h="1120139">
                  <a:moveTo>
                    <a:pt x="25400" y="135889"/>
                  </a:moveTo>
                  <a:lnTo>
                    <a:pt x="0" y="135889"/>
                  </a:lnTo>
                  <a:lnTo>
                    <a:pt x="0" y="142239"/>
                  </a:lnTo>
                  <a:lnTo>
                    <a:pt x="25400" y="142239"/>
                  </a:lnTo>
                  <a:lnTo>
                    <a:pt x="25400" y="135889"/>
                  </a:lnTo>
                  <a:close/>
                </a:path>
                <a:path w="25400" h="1120139">
                  <a:moveTo>
                    <a:pt x="25400" y="142239"/>
                  </a:moveTo>
                  <a:lnTo>
                    <a:pt x="0" y="142239"/>
                  </a:lnTo>
                  <a:lnTo>
                    <a:pt x="0" y="154939"/>
                  </a:lnTo>
                  <a:lnTo>
                    <a:pt x="25400" y="154939"/>
                  </a:lnTo>
                  <a:lnTo>
                    <a:pt x="25400" y="142239"/>
                  </a:lnTo>
                  <a:close/>
                </a:path>
                <a:path w="25400" h="1120139">
                  <a:moveTo>
                    <a:pt x="25400" y="154939"/>
                  </a:moveTo>
                  <a:lnTo>
                    <a:pt x="0" y="154939"/>
                  </a:lnTo>
                  <a:lnTo>
                    <a:pt x="0" y="180339"/>
                  </a:lnTo>
                  <a:lnTo>
                    <a:pt x="25400" y="180339"/>
                  </a:lnTo>
                  <a:lnTo>
                    <a:pt x="25400" y="154939"/>
                  </a:lnTo>
                  <a:close/>
                </a:path>
                <a:path w="25400" h="1120139">
                  <a:moveTo>
                    <a:pt x="25400" y="180339"/>
                  </a:moveTo>
                  <a:lnTo>
                    <a:pt x="0" y="180339"/>
                  </a:lnTo>
                  <a:lnTo>
                    <a:pt x="0" y="193039"/>
                  </a:lnTo>
                  <a:lnTo>
                    <a:pt x="25400" y="193039"/>
                  </a:lnTo>
                  <a:lnTo>
                    <a:pt x="25400" y="180339"/>
                  </a:lnTo>
                  <a:close/>
                </a:path>
                <a:path w="25400" h="1120139">
                  <a:moveTo>
                    <a:pt x="25400" y="193039"/>
                  </a:moveTo>
                  <a:lnTo>
                    <a:pt x="0" y="193039"/>
                  </a:lnTo>
                  <a:lnTo>
                    <a:pt x="0" y="199389"/>
                  </a:lnTo>
                  <a:lnTo>
                    <a:pt x="25400" y="199389"/>
                  </a:lnTo>
                  <a:lnTo>
                    <a:pt x="25400" y="193039"/>
                  </a:lnTo>
                  <a:close/>
                </a:path>
                <a:path w="25400" h="1120139">
                  <a:moveTo>
                    <a:pt x="25400" y="199389"/>
                  </a:moveTo>
                  <a:lnTo>
                    <a:pt x="0" y="199389"/>
                  </a:lnTo>
                  <a:lnTo>
                    <a:pt x="0" y="205739"/>
                  </a:lnTo>
                  <a:lnTo>
                    <a:pt x="25400" y="205739"/>
                  </a:lnTo>
                  <a:lnTo>
                    <a:pt x="25400" y="199389"/>
                  </a:lnTo>
                  <a:close/>
                </a:path>
                <a:path w="25400" h="1120139">
                  <a:moveTo>
                    <a:pt x="25400" y="205739"/>
                  </a:moveTo>
                  <a:lnTo>
                    <a:pt x="0" y="205739"/>
                  </a:lnTo>
                  <a:lnTo>
                    <a:pt x="0" y="212089"/>
                  </a:lnTo>
                  <a:lnTo>
                    <a:pt x="25400" y="212089"/>
                  </a:lnTo>
                  <a:lnTo>
                    <a:pt x="25400" y="205739"/>
                  </a:lnTo>
                  <a:close/>
                </a:path>
                <a:path w="25400" h="1120139">
                  <a:moveTo>
                    <a:pt x="25400" y="212089"/>
                  </a:moveTo>
                  <a:lnTo>
                    <a:pt x="0" y="212089"/>
                  </a:lnTo>
                  <a:lnTo>
                    <a:pt x="0" y="218439"/>
                  </a:lnTo>
                  <a:lnTo>
                    <a:pt x="25400" y="218439"/>
                  </a:lnTo>
                  <a:lnTo>
                    <a:pt x="25400" y="212089"/>
                  </a:lnTo>
                  <a:close/>
                </a:path>
                <a:path w="25400" h="1120139">
                  <a:moveTo>
                    <a:pt x="25400" y="218439"/>
                  </a:moveTo>
                  <a:lnTo>
                    <a:pt x="0" y="218439"/>
                  </a:lnTo>
                  <a:lnTo>
                    <a:pt x="0" y="224789"/>
                  </a:lnTo>
                  <a:lnTo>
                    <a:pt x="25400" y="224789"/>
                  </a:lnTo>
                  <a:lnTo>
                    <a:pt x="25400" y="218439"/>
                  </a:lnTo>
                  <a:close/>
                </a:path>
                <a:path w="25400" h="1120139">
                  <a:moveTo>
                    <a:pt x="25400" y="226060"/>
                  </a:moveTo>
                  <a:lnTo>
                    <a:pt x="0" y="226060"/>
                  </a:lnTo>
                  <a:lnTo>
                    <a:pt x="0" y="231139"/>
                  </a:lnTo>
                  <a:lnTo>
                    <a:pt x="25400" y="231139"/>
                  </a:lnTo>
                  <a:lnTo>
                    <a:pt x="25400" y="226060"/>
                  </a:lnTo>
                  <a:close/>
                </a:path>
                <a:path w="25400" h="1120139">
                  <a:moveTo>
                    <a:pt x="25400" y="224789"/>
                  </a:moveTo>
                  <a:lnTo>
                    <a:pt x="0" y="224789"/>
                  </a:lnTo>
                  <a:lnTo>
                    <a:pt x="0" y="226059"/>
                  </a:lnTo>
                  <a:lnTo>
                    <a:pt x="25400" y="226059"/>
                  </a:lnTo>
                  <a:lnTo>
                    <a:pt x="25400" y="224789"/>
                  </a:lnTo>
                  <a:close/>
                </a:path>
                <a:path w="25400" h="1120139">
                  <a:moveTo>
                    <a:pt x="25400" y="231139"/>
                  </a:moveTo>
                  <a:lnTo>
                    <a:pt x="0" y="231139"/>
                  </a:lnTo>
                  <a:lnTo>
                    <a:pt x="0" y="237489"/>
                  </a:lnTo>
                  <a:lnTo>
                    <a:pt x="25400" y="237489"/>
                  </a:lnTo>
                  <a:lnTo>
                    <a:pt x="25400" y="231139"/>
                  </a:lnTo>
                  <a:close/>
                </a:path>
                <a:path w="25400" h="1120139">
                  <a:moveTo>
                    <a:pt x="25400" y="237489"/>
                  </a:moveTo>
                  <a:lnTo>
                    <a:pt x="0" y="237489"/>
                  </a:lnTo>
                  <a:lnTo>
                    <a:pt x="0" y="243839"/>
                  </a:lnTo>
                  <a:lnTo>
                    <a:pt x="25400" y="243839"/>
                  </a:lnTo>
                  <a:lnTo>
                    <a:pt x="25400" y="237489"/>
                  </a:lnTo>
                  <a:close/>
                </a:path>
                <a:path w="25400" h="1120139">
                  <a:moveTo>
                    <a:pt x="25400" y="243839"/>
                  </a:moveTo>
                  <a:lnTo>
                    <a:pt x="0" y="243839"/>
                  </a:lnTo>
                  <a:lnTo>
                    <a:pt x="0" y="250189"/>
                  </a:lnTo>
                  <a:lnTo>
                    <a:pt x="25400" y="250189"/>
                  </a:lnTo>
                  <a:lnTo>
                    <a:pt x="25400" y="243839"/>
                  </a:lnTo>
                  <a:close/>
                </a:path>
                <a:path w="25400" h="1120139">
                  <a:moveTo>
                    <a:pt x="25400" y="250189"/>
                  </a:moveTo>
                  <a:lnTo>
                    <a:pt x="0" y="250189"/>
                  </a:lnTo>
                  <a:lnTo>
                    <a:pt x="0" y="256539"/>
                  </a:lnTo>
                  <a:lnTo>
                    <a:pt x="25400" y="256539"/>
                  </a:lnTo>
                  <a:lnTo>
                    <a:pt x="25400" y="250189"/>
                  </a:lnTo>
                  <a:close/>
                </a:path>
                <a:path w="25400" h="1120139">
                  <a:moveTo>
                    <a:pt x="25400" y="256539"/>
                  </a:moveTo>
                  <a:lnTo>
                    <a:pt x="0" y="256539"/>
                  </a:lnTo>
                  <a:lnTo>
                    <a:pt x="0" y="262889"/>
                  </a:lnTo>
                  <a:lnTo>
                    <a:pt x="25400" y="262889"/>
                  </a:lnTo>
                  <a:lnTo>
                    <a:pt x="25400" y="256539"/>
                  </a:lnTo>
                  <a:close/>
                </a:path>
                <a:path w="25400" h="1120139">
                  <a:moveTo>
                    <a:pt x="25400" y="262889"/>
                  </a:moveTo>
                  <a:lnTo>
                    <a:pt x="0" y="262889"/>
                  </a:lnTo>
                  <a:lnTo>
                    <a:pt x="0" y="288289"/>
                  </a:lnTo>
                  <a:lnTo>
                    <a:pt x="25400" y="288289"/>
                  </a:lnTo>
                  <a:lnTo>
                    <a:pt x="25400" y="262889"/>
                  </a:lnTo>
                  <a:close/>
                </a:path>
                <a:path w="25400" h="1120139">
                  <a:moveTo>
                    <a:pt x="25400" y="288290"/>
                  </a:moveTo>
                  <a:lnTo>
                    <a:pt x="0" y="288290"/>
                  </a:lnTo>
                  <a:lnTo>
                    <a:pt x="0" y="294639"/>
                  </a:lnTo>
                  <a:lnTo>
                    <a:pt x="25400" y="294639"/>
                  </a:lnTo>
                  <a:lnTo>
                    <a:pt x="25400" y="288290"/>
                  </a:lnTo>
                  <a:close/>
                </a:path>
                <a:path w="25400" h="1120139">
                  <a:moveTo>
                    <a:pt x="25400" y="294640"/>
                  </a:moveTo>
                  <a:lnTo>
                    <a:pt x="0" y="294640"/>
                  </a:lnTo>
                  <a:lnTo>
                    <a:pt x="0" y="300989"/>
                  </a:lnTo>
                  <a:lnTo>
                    <a:pt x="25400" y="300989"/>
                  </a:lnTo>
                  <a:lnTo>
                    <a:pt x="25400" y="294640"/>
                  </a:lnTo>
                  <a:close/>
                </a:path>
                <a:path w="25400" h="1120139">
                  <a:moveTo>
                    <a:pt x="25400" y="300990"/>
                  </a:moveTo>
                  <a:lnTo>
                    <a:pt x="0" y="300990"/>
                  </a:lnTo>
                  <a:lnTo>
                    <a:pt x="0" y="307339"/>
                  </a:lnTo>
                  <a:lnTo>
                    <a:pt x="25400" y="307339"/>
                  </a:lnTo>
                  <a:lnTo>
                    <a:pt x="25400" y="300990"/>
                  </a:lnTo>
                  <a:close/>
                </a:path>
                <a:path w="25400" h="1120139">
                  <a:moveTo>
                    <a:pt x="25400" y="307340"/>
                  </a:moveTo>
                  <a:lnTo>
                    <a:pt x="0" y="307340"/>
                  </a:lnTo>
                  <a:lnTo>
                    <a:pt x="0" y="311149"/>
                  </a:lnTo>
                  <a:lnTo>
                    <a:pt x="25400" y="311149"/>
                  </a:lnTo>
                  <a:lnTo>
                    <a:pt x="25400" y="307340"/>
                  </a:lnTo>
                  <a:close/>
                </a:path>
                <a:path w="25400" h="1120139">
                  <a:moveTo>
                    <a:pt x="25400" y="311150"/>
                  </a:moveTo>
                  <a:lnTo>
                    <a:pt x="0" y="311150"/>
                  </a:lnTo>
                  <a:lnTo>
                    <a:pt x="0" y="313689"/>
                  </a:lnTo>
                  <a:lnTo>
                    <a:pt x="25400" y="313689"/>
                  </a:lnTo>
                  <a:lnTo>
                    <a:pt x="25400" y="311150"/>
                  </a:lnTo>
                  <a:close/>
                </a:path>
                <a:path w="25400" h="1120139">
                  <a:moveTo>
                    <a:pt x="25400" y="313690"/>
                  </a:moveTo>
                  <a:lnTo>
                    <a:pt x="0" y="313690"/>
                  </a:lnTo>
                  <a:lnTo>
                    <a:pt x="0" y="326389"/>
                  </a:lnTo>
                  <a:lnTo>
                    <a:pt x="25400" y="326389"/>
                  </a:lnTo>
                  <a:lnTo>
                    <a:pt x="25400" y="313690"/>
                  </a:lnTo>
                  <a:close/>
                </a:path>
                <a:path w="25400" h="1120139">
                  <a:moveTo>
                    <a:pt x="25400" y="326390"/>
                  </a:moveTo>
                  <a:lnTo>
                    <a:pt x="0" y="326390"/>
                  </a:lnTo>
                  <a:lnTo>
                    <a:pt x="0" y="332739"/>
                  </a:lnTo>
                  <a:lnTo>
                    <a:pt x="25400" y="332739"/>
                  </a:lnTo>
                  <a:lnTo>
                    <a:pt x="25400" y="326390"/>
                  </a:lnTo>
                  <a:close/>
                </a:path>
                <a:path w="25400" h="1120139">
                  <a:moveTo>
                    <a:pt x="25400" y="332739"/>
                  </a:moveTo>
                  <a:lnTo>
                    <a:pt x="0" y="332739"/>
                  </a:lnTo>
                  <a:lnTo>
                    <a:pt x="0" y="342899"/>
                  </a:lnTo>
                  <a:lnTo>
                    <a:pt x="25400" y="342899"/>
                  </a:lnTo>
                  <a:lnTo>
                    <a:pt x="25400" y="332739"/>
                  </a:lnTo>
                  <a:close/>
                </a:path>
                <a:path w="25400" h="1120139">
                  <a:moveTo>
                    <a:pt x="25400" y="342900"/>
                  </a:moveTo>
                  <a:lnTo>
                    <a:pt x="0" y="342900"/>
                  </a:lnTo>
                  <a:lnTo>
                    <a:pt x="0" y="349249"/>
                  </a:lnTo>
                  <a:lnTo>
                    <a:pt x="25400" y="349249"/>
                  </a:lnTo>
                  <a:lnTo>
                    <a:pt x="25400" y="342900"/>
                  </a:lnTo>
                  <a:close/>
                </a:path>
                <a:path w="25400" h="1120139">
                  <a:moveTo>
                    <a:pt x="25400" y="349250"/>
                  </a:moveTo>
                  <a:lnTo>
                    <a:pt x="0" y="349250"/>
                  </a:lnTo>
                  <a:lnTo>
                    <a:pt x="0" y="358139"/>
                  </a:lnTo>
                  <a:lnTo>
                    <a:pt x="25400" y="358139"/>
                  </a:lnTo>
                  <a:lnTo>
                    <a:pt x="25400" y="349250"/>
                  </a:lnTo>
                  <a:close/>
                </a:path>
                <a:path w="25400" h="1120139">
                  <a:moveTo>
                    <a:pt x="25400" y="358139"/>
                  </a:moveTo>
                  <a:lnTo>
                    <a:pt x="0" y="358139"/>
                  </a:lnTo>
                  <a:lnTo>
                    <a:pt x="0" y="363219"/>
                  </a:lnTo>
                  <a:lnTo>
                    <a:pt x="25400" y="363219"/>
                  </a:lnTo>
                  <a:lnTo>
                    <a:pt x="25400" y="358139"/>
                  </a:lnTo>
                  <a:close/>
                </a:path>
                <a:path w="25400" h="1120139">
                  <a:moveTo>
                    <a:pt x="25400" y="363219"/>
                  </a:moveTo>
                  <a:lnTo>
                    <a:pt x="0" y="363219"/>
                  </a:lnTo>
                  <a:lnTo>
                    <a:pt x="0" y="364489"/>
                  </a:lnTo>
                  <a:lnTo>
                    <a:pt x="25400" y="364489"/>
                  </a:lnTo>
                  <a:lnTo>
                    <a:pt x="25400" y="363219"/>
                  </a:lnTo>
                  <a:close/>
                </a:path>
                <a:path w="25400" h="1120139">
                  <a:moveTo>
                    <a:pt x="25400" y="364489"/>
                  </a:moveTo>
                  <a:lnTo>
                    <a:pt x="0" y="364489"/>
                  </a:lnTo>
                  <a:lnTo>
                    <a:pt x="0" y="370839"/>
                  </a:lnTo>
                  <a:lnTo>
                    <a:pt x="25400" y="370839"/>
                  </a:lnTo>
                  <a:lnTo>
                    <a:pt x="25400" y="364489"/>
                  </a:lnTo>
                  <a:close/>
                </a:path>
                <a:path w="25400" h="1120139">
                  <a:moveTo>
                    <a:pt x="25400" y="370840"/>
                  </a:moveTo>
                  <a:lnTo>
                    <a:pt x="0" y="370840"/>
                  </a:lnTo>
                  <a:lnTo>
                    <a:pt x="0" y="380999"/>
                  </a:lnTo>
                  <a:lnTo>
                    <a:pt x="25400" y="380999"/>
                  </a:lnTo>
                  <a:lnTo>
                    <a:pt x="25400" y="370840"/>
                  </a:lnTo>
                  <a:close/>
                </a:path>
                <a:path w="25400" h="1120139">
                  <a:moveTo>
                    <a:pt x="25400" y="381000"/>
                  </a:moveTo>
                  <a:lnTo>
                    <a:pt x="0" y="381000"/>
                  </a:lnTo>
                  <a:lnTo>
                    <a:pt x="0" y="389889"/>
                  </a:lnTo>
                  <a:lnTo>
                    <a:pt x="25400" y="389889"/>
                  </a:lnTo>
                  <a:lnTo>
                    <a:pt x="25400" y="381000"/>
                  </a:lnTo>
                  <a:close/>
                </a:path>
                <a:path w="25400" h="1120139">
                  <a:moveTo>
                    <a:pt x="25400" y="389889"/>
                  </a:moveTo>
                  <a:lnTo>
                    <a:pt x="0" y="389889"/>
                  </a:lnTo>
                  <a:lnTo>
                    <a:pt x="0" y="427989"/>
                  </a:lnTo>
                  <a:lnTo>
                    <a:pt x="25400" y="427989"/>
                  </a:lnTo>
                  <a:lnTo>
                    <a:pt x="25400" y="389889"/>
                  </a:lnTo>
                  <a:close/>
                </a:path>
                <a:path w="25400" h="1120139">
                  <a:moveTo>
                    <a:pt x="25400" y="427989"/>
                  </a:moveTo>
                  <a:lnTo>
                    <a:pt x="0" y="427989"/>
                  </a:lnTo>
                  <a:lnTo>
                    <a:pt x="0" y="431799"/>
                  </a:lnTo>
                  <a:lnTo>
                    <a:pt x="25400" y="431799"/>
                  </a:lnTo>
                  <a:lnTo>
                    <a:pt x="25400" y="427989"/>
                  </a:lnTo>
                  <a:close/>
                </a:path>
                <a:path w="25400" h="1120139">
                  <a:moveTo>
                    <a:pt x="25400" y="431800"/>
                  </a:moveTo>
                  <a:lnTo>
                    <a:pt x="0" y="431800"/>
                  </a:lnTo>
                  <a:lnTo>
                    <a:pt x="0" y="434339"/>
                  </a:lnTo>
                  <a:lnTo>
                    <a:pt x="25400" y="434339"/>
                  </a:lnTo>
                  <a:lnTo>
                    <a:pt x="25400" y="431800"/>
                  </a:lnTo>
                  <a:close/>
                </a:path>
                <a:path w="25400" h="1120139">
                  <a:moveTo>
                    <a:pt x="25400" y="434340"/>
                  </a:moveTo>
                  <a:lnTo>
                    <a:pt x="0" y="434340"/>
                  </a:lnTo>
                  <a:lnTo>
                    <a:pt x="0" y="440689"/>
                  </a:lnTo>
                  <a:lnTo>
                    <a:pt x="25400" y="440689"/>
                  </a:lnTo>
                  <a:lnTo>
                    <a:pt x="25400" y="434340"/>
                  </a:lnTo>
                  <a:close/>
                </a:path>
                <a:path w="25400" h="1120139">
                  <a:moveTo>
                    <a:pt x="25400" y="440689"/>
                  </a:moveTo>
                  <a:lnTo>
                    <a:pt x="0" y="440689"/>
                  </a:lnTo>
                  <a:lnTo>
                    <a:pt x="0" y="444499"/>
                  </a:lnTo>
                  <a:lnTo>
                    <a:pt x="25400" y="444499"/>
                  </a:lnTo>
                  <a:lnTo>
                    <a:pt x="25400" y="440689"/>
                  </a:lnTo>
                  <a:close/>
                </a:path>
                <a:path w="25400" h="1120139">
                  <a:moveTo>
                    <a:pt x="25400" y="444499"/>
                  </a:moveTo>
                  <a:lnTo>
                    <a:pt x="0" y="444499"/>
                  </a:lnTo>
                  <a:lnTo>
                    <a:pt x="0" y="482599"/>
                  </a:lnTo>
                  <a:lnTo>
                    <a:pt x="25400" y="482599"/>
                  </a:lnTo>
                  <a:lnTo>
                    <a:pt x="25400" y="444499"/>
                  </a:lnTo>
                  <a:close/>
                </a:path>
                <a:path w="25400" h="1120139">
                  <a:moveTo>
                    <a:pt x="25400" y="482600"/>
                  </a:moveTo>
                  <a:lnTo>
                    <a:pt x="0" y="482600"/>
                  </a:lnTo>
                  <a:lnTo>
                    <a:pt x="0" y="491489"/>
                  </a:lnTo>
                  <a:lnTo>
                    <a:pt x="25400" y="491489"/>
                  </a:lnTo>
                  <a:lnTo>
                    <a:pt x="25400" y="482600"/>
                  </a:lnTo>
                  <a:close/>
                </a:path>
                <a:path w="25400" h="1120139">
                  <a:moveTo>
                    <a:pt x="25400" y="491489"/>
                  </a:moveTo>
                  <a:lnTo>
                    <a:pt x="0" y="491489"/>
                  </a:lnTo>
                  <a:lnTo>
                    <a:pt x="0" y="497839"/>
                  </a:lnTo>
                  <a:lnTo>
                    <a:pt x="25400" y="497839"/>
                  </a:lnTo>
                  <a:lnTo>
                    <a:pt x="25400" y="491489"/>
                  </a:lnTo>
                  <a:close/>
                </a:path>
                <a:path w="25400" h="1120139">
                  <a:moveTo>
                    <a:pt x="25400" y="497839"/>
                  </a:moveTo>
                  <a:lnTo>
                    <a:pt x="0" y="497839"/>
                  </a:lnTo>
                  <a:lnTo>
                    <a:pt x="0" y="504189"/>
                  </a:lnTo>
                  <a:lnTo>
                    <a:pt x="25400" y="504189"/>
                  </a:lnTo>
                  <a:lnTo>
                    <a:pt x="25400" y="497839"/>
                  </a:lnTo>
                  <a:close/>
                </a:path>
                <a:path w="25400" h="1120139">
                  <a:moveTo>
                    <a:pt x="25400" y="504189"/>
                  </a:moveTo>
                  <a:lnTo>
                    <a:pt x="0" y="504189"/>
                  </a:lnTo>
                  <a:lnTo>
                    <a:pt x="0" y="507999"/>
                  </a:lnTo>
                  <a:lnTo>
                    <a:pt x="25400" y="507999"/>
                  </a:lnTo>
                  <a:lnTo>
                    <a:pt x="25400" y="504189"/>
                  </a:lnTo>
                  <a:close/>
                </a:path>
                <a:path w="25400" h="1120139">
                  <a:moveTo>
                    <a:pt x="25400" y="508000"/>
                  </a:moveTo>
                  <a:lnTo>
                    <a:pt x="0" y="508000"/>
                  </a:lnTo>
                  <a:lnTo>
                    <a:pt x="0" y="514349"/>
                  </a:lnTo>
                  <a:lnTo>
                    <a:pt x="25400" y="514349"/>
                  </a:lnTo>
                  <a:lnTo>
                    <a:pt x="25400" y="508000"/>
                  </a:lnTo>
                  <a:close/>
                </a:path>
                <a:path w="25400" h="1120139">
                  <a:moveTo>
                    <a:pt x="25400" y="514350"/>
                  </a:moveTo>
                  <a:lnTo>
                    <a:pt x="0" y="514350"/>
                  </a:lnTo>
                  <a:lnTo>
                    <a:pt x="0" y="516889"/>
                  </a:lnTo>
                  <a:lnTo>
                    <a:pt x="25400" y="516889"/>
                  </a:lnTo>
                  <a:lnTo>
                    <a:pt x="25400" y="514350"/>
                  </a:lnTo>
                  <a:close/>
                </a:path>
                <a:path w="25400" h="1120139">
                  <a:moveTo>
                    <a:pt x="25400" y="516889"/>
                  </a:moveTo>
                  <a:lnTo>
                    <a:pt x="0" y="516889"/>
                  </a:lnTo>
                  <a:lnTo>
                    <a:pt x="0" y="520699"/>
                  </a:lnTo>
                  <a:lnTo>
                    <a:pt x="25400" y="520699"/>
                  </a:lnTo>
                  <a:lnTo>
                    <a:pt x="25400" y="516889"/>
                  </a:lnTo>
                  <a:close/>
                </a:path>
                <a:path w="25400" h="1120139">
                  <a:moveTo>
                    <a:pt x="25400" y="520700"/>
                  </a:moveTo>
                  <a:lnTo>
                    <a:pt x="0" y="520700"/>
                  </a:lnTo>
                  <a:lnTo>
                    <a:pt x="0" y="523239"/>
                  </a:lnTo>
                  <a:lnTo>
                    <a:pt x="25400" y="523239"/>
                  </a:lnTo>
                  <a:lnTo>
                    <a:pt x="25400" y="520700"/>
                  </a:lnTo>
                  <a:close/>
                </a:path>
                <a:path w="25400" h="1120139">
                  <a:moveTo>
                    <a:pt x="25400" y="523239"/>
                  </a:moveTo>
                  <a:lnTo>
                    <a:pt x="0" y="523239"/>
                  </a:lnTo>
                  <a:lnTo>
                    <a:pt x="0" y="529589"/>
                  </a:lnTo>
                  <a:lnTo>
                    <a:pt x="25400" y="529589"/>
                  </a:lnTo>
                  <a:lnTo>
                    <a:pt x="25400" y="523239"/>
                  </a:lnTo>
                  <a:close/>
                </a:path>
                <a:path w="25400" h="1120139">
                  <a:moveTo>
                    <a:pt x="25400" y="529589"/>
                  </a:moveTo>
                  <a:lnTo>
                    <a:pt x="0" y="529589"/>
                  </a:lnTo>
                  <a:lnTo>
                    <a:pt x="0" y="554989"/>
                  </a:lnTo>
                  <a:lnTo>
                    <a:pt x="25400" y="554989"/>
                  </a:lnTo>
                  <a:lnTo>
                    <a:pt x="25400" y="529589"/>
                  </a:lnTo>
                  <a:close/>
                </a:path>
                <a:path w="25400" h="1120139">
                  <a:moveTo>
                    <a:pt x="25400" y="554990"/>
                  </a:moveTo>
                  <a:lnTo>
                    <a:pt x="0" y="554990"/>
                  </a:lnTo>
                  <a:lnTo>
                    <a:pt x="0" y="561339"/>
                  </a:lnTo>
                  <a:lnTo>
                    <a:pt x="25400" y="561339"/>
                  </a:lnTo>
                  <a:lnTo>
                    <a:pt x="25400" y="554990"/>
                  </a:lnTo>
                  <a:close/>
                </a:path>
                <a:path w="25400" h="1120139">
                  <a:moveTo>
                    <a:pt x="25400" y="561340"/>
                  </a:moveTo>
                  <a:lnTo>
                    <a:pt x="0" y="561340"/>
                  </a:lnTo>
                  <a:lnTo>
                    <a:pt x="0" y="574039"/>
                  </a:lnTo>
                  <a:lnTo>
                    <a:pt x="25400" y="574039"/>
                  </a:lnTo>
                  <a:lnTo>
                    <a:pt x="25400" y="561340"/>
                  </a:lnTo>
                  <a:close/>
                </a:path>
                <a:path w="25400" h="1120139">
                  <a:moveTo>
                    <a:pt x="25400" y="574040"/>
                  </a:moveTo>
                  <a:lnTo>
                    <a:pt x="0" y="574040"/>
                  </a:lnTo>
                  <a:lnTo>
                    <a:pt x="0" y="590549"/>
                  </a:lnTo>
                  <a:lnTo>
                    <a:pt x="25400" y="590549"/>
                  </a:lnTo>
                  <a:lnTo>
                    <a:pt x="25400" y="574040"/>
                  </a:lnTo>
                  <a:close/>
                </a:path>
                <a:path w="25400" h="1120139">
                  <a:moveTo>
                    <a:pt x="25400" y="590549"/>
                  </a:moveTo>
                  <a:lnTo>
                    <a:pt x="0" y="590549"/>
                  </a:lnTo>
                  <a:lnTo>
                    <a:pt x="0" y="593089"/>
                  </a:lnTo>
                  <a:lnTo>
                    <a:pt x="25400" y="593089"/>
                  </a:lnTo>
                  <a:lnTo>
                    <a:pt x="25400" y="590549"/>
                  </a:lnTo>
                  <a:close/>
                </a:path>
                <a:path w="25400" h="1120139">
                  <a:moveTo>
                    <a:pt x="25400" y="593090"/>
                  </a:moveTo>
                  <a:lnTo>
                    <a:pt x="0" y="593090"/>
                  </a:lnTo>
                  <a:lnTo>
                    <a:pt x="0" y="596899"/>
                  </a:lnTo>
                  <a:lnTo>
                    <a:pt x="25400" y="596899"/>
                  </a:lnTo>
                  <a:lnTo>
                    <a:pt x="25400" y="593090"/>
                  </a:lnTo>
                  <a:close/>
                </a:path>
                <a:path w="25400" h="1120139">
                  <a:moveTo>
                    <a:pt x="25400" y="596899"/>
                  </a:moveTo>
                  <a:lnTo>
                    <a:pt x="0" y="596899"/>
                  </a:lnTo>
                  <a:lnTo>
                    <a:pt x="0" y="599439"/>
                  </a:lnTo>
                  <a:lnTo>
                    <a:pt x="25400" y="599439"/>
                  </a:lnTo>
                  <a:lnTo>
                    <a:pt x="25400" y="596899"/>
                  </a:lnTo>
                  <a:close/>
                </a:path>
                <a:path w="25400" h="1120139">
                  <a:moveTo>
                    <a:pt x="25400" y="599439"/>
                  </a:moveTo>
                  <a:lnTo>
                    <a:pt x="0" y="599439"/>
                  </a:lnTo>
                  <a:lnTo>
                    <a:pt x="0" y="603249"/>
                  </a:lnTo>
                  <a:lnTo>
                    <a:pt x="25400" y="603249"/>
                  </a:lnTo>
                  <a:lnTo>
                    <a:pt x="25400" y="599439"/>
                  </a:lnTo>
                  <a:close/>
                </a:path>
                <a:path w="25400" h="1120139">
                  <a:moveTo>
                    <a:pt x="25400" y="603249"/>
                  </a:moveTo>
                  <a:lnTo>
                    <a:pt x="0" y="603249"/>
                  </a:lnTo>
                  <a:lnTo>
                    <a:pt x="0" y="609599"/>
                  </a:lnTo>
                  <a:lnTo>
                    <a:pt x="25400" y="609599"/>
                  </a:lnTo>
                  <a:lnTo>
                    <a:pt x="25400" y="603249"/>
                  </a:lnTo>
                  <a:close/>
                </a:path>
                <a:path w="25400" h="1120139">
                  <a:moveTo>
                    <a:pt x="25400" y="609600"/>
                  </a:moveTo>
                  <a:lnTo>
                    <a:pt x="0" y="609600"/>
                  </a:lnTo>
                  <a:lnTo>
                    <a:pt x="0" y="618489"/>
                  </a:lnTo>
                  <a:lnTo>
                    <a:pt x="25400" y="618489"/>
                  </a:lnTo>
                  <a:lnTo>
                    <a:pt x="25400" y="609600"/>
                  </a:lnTo>
                  <a:close/>
                </a:path>
                <a:path w="25400" h="1120139">
                  <a:moveTo>
                    <a:pt x="25400" y="618489"/>
                  </a:moveTo>
                  <a:lnTo>
                    <a:pt x="0" y="618489"/>
                  </a:lnTo>
                  <a:lnTo>
                    <a:pt x="0" y="631189"/>
                  </a:lnTo>
                  <a:lnTo>
                    <a:pt x="25400" y="631189"/>
                  </a:lnTo>
                  <a:lnTo>
                    <a:pt x="25400" y="618489"/>
                  </a:lnTo>
                  <a:close/>
                </a:path>
                <a:path w="25400" h="1120139">
                  <a:moveTo>
                    <a:pt x="25400" y="631189"/>
                  </a:moveTo>
                  <a:lnTo>
                    <a:pt x="0" y="631189"/>
                  </a:lnTo>
                  <a:lnTo>
                    <a:pt x="0" y="641349"/>
                  </a:lnTo>
                  <a:lnTo>
                    <a:pt x="25400" y="641349"/>
                  </a:lnTo>
                  <a:lnTo>
                    <a:pt x="25400" y="631189"/>
                  </a:lnTo>
                  <a:close/>
                </a:path>
                <a:path w="25400" h="1120139">
                  <a:moveTo>
                    <a:pt x="25400" y="641349"/>
                  </a:moveTo>
                  <a:lnTo>
                    <a:pt x="0" y="641349"/>
                  </a:lnTo>
                  <a:lnTo>
                    <a:pt x="0" y="643889"/>
                  </a:lnTo>
                  <a:lnTo>
                    <a:pt x="25400" y="643889"/>
                  </a:lnTo>
                  <a:lnTo>
                    <a:pt x="25400" y="641349"/>
                  </a:lnTo>
                  <a:close/>
                </a:path>
                <a:path w="25400" h="1120139">
                  <a:moveTo>
                    <a:pt x="25400" y="643889"/>
                  </a:moveTo>
                  <a:lnTo>
                    <a:pt x="0" y="643889"/>
                  </a:lnTo>
                  <a:lnTo>
                    <a:pt x="0" y="650239"/>
                  </a:lnTo>
                  <a:lnTo>
                    <a:pt x="25400" y="650239"/>
                  </a:lnTo>
                  <a:lnTo>
                    <a:pt x="25400" y="643889"/>
                  </a:lnTo>
                  <a:close/>
                </a:path>
                <a:path w="25400" h="1120139">
                  <a:moveTo>
                    <a:pt x="25400" y="650239"/>
                  </a:moveTo>
                  <a:lnTo>
                    <a:pt x="0" y="650239"/>
                  </a:lnTo>
                  <a:lnTo>
                    <a:pt x="0" y="654049"/>
                  </a:lnTo>
                  <a:lnTo>
                    <a:pt x="25400" y="654049"/>
                  </a:lnTo>
                  <a:lnTo>
                    <a:pt x="25400" y="650239"/>
                  </a:lnTo>
                  <a:close/>
                </a:path>
                <a:path w="25400" h="1120139">
                  <a:moveTo>
                    <a:pt x="25400" y="654049"/>
                  </a:moveTo>
                  <a:lnTo>
                    <a:pt x="0" y="654049"/>
                  </a:lnTo>
                  <a:lnTo>
                    <a:pt x="0" y="660399"/>
                  </a:lnTo>
                  <a:lnTo>
                    <a:pt x="25400" y="660399"/>
                  </a:lnTo>
                  <a:lnTo>
                    <a:pt x="25400" y="654049"/>
                  </a:lnTo>
                  <a:close/>
                </a:path>
                <a:path w="25400" h="1120139">
                  <a:moveTo>
                    <a:pt x="25400" y="660399"/>
                  </a:moveTo>
                  <a:lnTo>
                    <a:pt x="0" y="660399"/>
                  </a:lnTo>
                  <a:lnTo>
                    <a:pt x="0" y="662939"/>
                  </a:lnTo>
                  <a:lnTo>
                    <a:pt x="25400" y="662939"/>
                  </a:lnTo>
                  <a:lnTo>
                    <a:pt x="25400" y="660399"/>
                  </a:lnTo>
                  <a:close/>
                </a:path>
                <a:path w="25400" h="1120139">
                  <a:moveTo>
                    <a:pt x="25400" y="662939"/>
                  </a:moveTo>
                  <a:lnTo>
                    <a:pt x="0" y="662939"/>
                  </a:lnTo>
                  <a:lnTo>
                    <a:pt x="0" y="666749"/>
                  </a:lnTo>
                  <a:lnTo>
                    <a:pt x="25400" y="666749"/>
                  </a:lnTo>
                  <a:lnTo>
                    <a:pt x="25400" y="662939"/>
                  </a:lnTo>
                  <a:close/>
                </a:path>
                <a:path w="25400" h="1120139">
                  <a:moveTo>
                    <a:pt x="25400" y="666750"/>
                  </a:moveTo>
                  <a:lnTo>
                    <a:pt x="0" y="666750"/>
                  </a:lnTo>
                  <a:lnTo>
                    <a:pt x="0" y="669289"/>
                  </a:lnTo>
                  <a:lnTo>
                    <a:pt x="25400" y="669289"/>
                  </a:lnTo>
                  <a:lnTo>
                    <a:pt x="25400" y="666750"/>
                  </a:lnTo>
                  <a:close/>
                </a:path>
                <a:path w="25400" h="1120139">
                  <a:moveTo>
                    <a:pt x="25400" y="669290"/>
                  </a:moveTo>
                  <a:lnTo>
                    <a:pt x="0" y="669290"/>
                  </a:lnTo>
                  <a:lnTo>
                    <a:pt x="0" y="675639"/>
                  </a:lnTo>
                  <a:lnTo>
                    <a:pt x="25400" y="675639"/>
                  </a:lnTo>
                  <a:lnTo>
                    <a:pt x="25400" y="669290"/>
                  </a:lnTo>
                  <a:close/>
                </a:path>
                <a:path w="25400" h="1120139">
                  <a:moveTo>
                    <a:pt x="25400" y="675640"/>
                  </a:moveTo>
                  <a:lnTo>
                    <a:pt x="0" y="675640"/>
                  </a:lnTo>
                  <a:lnTo>
                    <a:pt x="0" y="694689"/>
                  </a:lnTo>
                  <a:lnTo>
                    <a:pt x="25400" y="694689"/>
                  </a:lnTo>
                  <a:lnTo>
                    <a:pt x="25400" y="675640"/>
                  </a:lnTo>
                  <a:close/>
                </a:path>
                <a:path w="25400" h="1120139">
                  <a:moveTo>
                    <a:pt x="25400" y="694690"/>
                  </a:moveTo>
                  <a:lnTo>
                    <a:pt x="0" y="694690"/>
                  </a:lnTo>
                  <a:lnTo>
                    <a:pt x="0" y="698499"/>
                  </a:lnTo>
                  <a:lnTo>
                    <a:pt x="25400" y="698499"/>
                  </a:lnTo>
                  <a:lnTo>
                    <a:pt x="25400" y="694690"/>
                  </a:lnTo>
                  <a:close/>
                </a:path>
                <a:path w="25400" h="1120139">
                  <a:moveTo>
                    <a:pt x="25400" y="698499"/>
                  </a:moveTo>
                  <a:lnTo>
                    <a:pt x="0" y="698499"/>
                  </a:lnTo>
                  <a:lnTo>
                    <a:pt x="0" y="711199"/>
                  </a:lnTo>
                  <a:lnTo>
                    <a:pt x="25400" y="711199"/>
                  </a:lnTo>
                  <a:lnTo>
                    <a:pt x="25400" y="698499"/>
                  </a:lnTo>
                  <a:close/>
                </a:path>
                <a:path w="25400" h="1120139">
                  <a:moveTo>
                    <a:pt x="25400" y="711199"/>
                  </a:moveTo>
                  <a:lnTo>
                    <a:pt x="0" y="711199"/>
                  </a:lnTo>
                  <a:lnTo>
                    <a:pt x="0" y="720089"/>
                  </a:lnTo>
                  <a:lnTo>
                    <a:pt x="25400" y="720089"/>
                  </a:lnTo>
                  <a:lnTo>
                    <a:pt x="25400" y="711199"/>
                  </a:lnTo>
                  <a:close/>
                </a:path>
                <a:path w="25400" h="1120139">
                  <a:moveTo>
                    <a:pt x="25400" y="720089"/>
                  </a:moveTo>
                  <a:lnTo>
                    <a:pt x="0" y="720089"/>
                  </a:lnTo>
                  <a:lnTo>
                    <a:pt x="0" y="723899"/>
                  </a:lnTo>
                  <a:lnTo>
                    <a:pt x="25400" y="723899"/>
                  </a:lnTo>
                  <a:lnTo>
                    <a:pt x="25400" y="720089"/>
                  </a:lnTo>
                  <a:close/>
                </a:path>
                <a:path w="25400" h="1120139">
                  <a:moveTo>
                    <a:pt x="25400" y="723899"/>
                  </a:moveTo>
                  <a:lnTo>
                    <a:pt x="0" y="723899"/>
                  </a:lnTo>
                  <a:lnTo>
                    <a:pt x="0" y="739139"/>
                  </a:lnTo>
                  <a:lnTo>
                    <a:pt x="25400" y="739139"/>
                  </a:lnTo>
                  <a:lnTo>
                    <a:pt x="25400" y="723899"/>
                  </a:lnTo>
                  <a:close/>
                </a:path>
                <a:path w="25400" h="1120139">
                  <a:moveTo>
                    <a:pt x="25400" y="739139"/>
                  </a:moveTo>
                  <a:lnTo>
                    <a:pt x="0" y="739139"/>
                  </a:lnTo>
                  <a:lnTo>
                    <a:pt x="0" y="745489"/>
                  </a:lnTo>
                  <a:lnTo>
                    <a:pt x="25400" y="745489"/>
                  </a:lnTo>
                  <a:lnTo>
                    <a:pt x="25400" y="739139"/>
                  </a:lnTo>
                  <a:close/>
                </a:path>
                <a:path w="25400" h="1120139">
                  <a:moveTo>
                    <a:pt x="25400" y="745489"/>
                  </a:moveTo>
                  <a:lnTo>
                    <a:pt x="0" y="745489"/>
                  </a:lnTo>
                  <a:lnTo>
                    <a:pt x="0" y="749299"/>
                  </a:lnTo>
                  <a:lnTo>
                    <a:pt x="25400" y="749299"/>
                  </a:lnTo>
                  <a:lnTo>
                    <a:pt x="25400" y="745489"/>
                  </a:lnTo>
                  <a:close/>
                </a:path>
                <a:path w="25400" h="1120139">
                  <a:moveTo>
                    <a:pt x="25400" y="749299"/>
                  </a:moveTo>
                  <a:lnTo>
                    <a:pt x="0" y="749299"/>
                  </a:lnTo>
                  <a:lnTo>
                    <a:pt x="0" y="751839"/>
                  </a:lnTo>
                  <a:lnTo>
                    <a:pt x="25400" y="751839"/>
                  </a:lnTo>
                  <a:lnTo>
                    <a:pt x="25400" y="749299"/>
                  </a:lnTo>
                  <a:close/>
                </a:path>
                <a:path w="25400" h="1120139">
                  <a:moveTo>
                    <a:pt x="25400" y="751839"/>
                  </a:moveTo>
                  <a:lnTo>
                    <a:pt x="0" y="751839"/>
                  </a:lnTo>
                  <a:lnTo>
                    <a:pt x="0" y="755649"/>
                  </a:lnTo>
                  <a:lnTo>
                    <a:pt x="25400" y="755649"/>
                  </a:lnTo>
                  <a:lnTo>
                    <a:pt x="25400" y="751839"/>
                  </a:lnTo>
                  <a:close/>
                </a:path>
                <a:path w="25400" h="1120139">
                  <a:moveTo>
                    <a:pt x="25400" y="755650"/>
                  </a:moveTo>
                  <a:lnTo>
                    <a:pt x="0" y="755650"/>
                  </a:lnTo>
                  <a:lnTo>
                    <a:pt x="0" y="761999"/>
                  </a:lnTo>
                  <a:lnTo>
                    <a:pt x="25400" y="761999"/>
                  </a:lnTo>
                  <a:lnTo>
                    <a:pt x="25400" y="755650"/>
                  </a:lnTo>
                  <a:close/>
                </a:path>
                <a:path w="25400" h="1120139">
                  <a:moveTo>
                    <a:pt x="25400" y="762000"/>
                  </a:moveTo>
                  <a:lnTo>
                    <a:pt x="0" y="762000"/>
                  </a:lnTo>
                  <a:lnTo>
                    <a:pt x="0" y="764539"/>
                  </a:lnTo>
                  <a:lnTo>
                    <a:pt x="25400" y="764539"/>
                  </a:lnTo>
                  <a:lnTo>
                    <a:pt x="25400" y="762000"/>
                  </a:lnTo>
                  <a:close/>
                </a:path>
                <a:path w="25400" h="1120139">
                  <a:moveTo>
                    <a:pt x="25400" y="764539"/>
                  </a:moveTo>
                  <a:lnTo>
                    <a:pt x="0" y="764539"/>
                  </a:lnTo>
                  <a:lnTo>
                    <a:pt x="0" y="770889"/>
                  </a:lnTo>
                  <a:lnTo>
                    <a:pt x="25400" y="770889"/>
                  </a:lnTo>
                  <a:lnTo>
                    <a:pt x="25400" y="764539"/>
                  </a:lnTo>
                  <a:close/>
                </a:path>
                <a:path w="25400" h="1120139">
                  <a:moveTo>
                    <a:pt x="25400" y="770889"/>
                  </a:moveTo>
                  <a:lnTo>
                    <a:pt x="0" y="770889"/>
                  </a:lnTo>
                  <a:lnTo>
                    <a:pt x="0" y="783589"/>
                  </a:lnTo>
                  <a:lnTo>
                    <a:pt x="25400" y="783589"/>
                  </a:lnTo>
                  <a:lnTo>
                    <a:pt x="25400" y="770889"/>
                  </a:lnTo>
                  <a:close/>
                </a:path>
                <a:path w="25400" h="1120139">
                  <a:moveTo>
                    <a:pt x="16510" y="1118869"/>
                  </a:moveTo>
                  <a:lnTo>
                    <a:pt x="1269" y="1118869"/>
                  </a:lnTo>
                  <a:lnTo>
                    <a:pt x="1269" y="1120139"/>
                  </a:lnTo>
                  <a:lnTo>
                    <a:pt x="16510" y="1120139"/>
                  </a:lnTo>
                  <a:lnTo>
                    <a:pt x="16510" y="1118869"/>
                  </a:lnTo>
                  <a:close/>
                </a:path>
                <a:path w="25400" h="1120139">
                  <a:moveTo>
                    <a:pt x="25400" y="1113789"/>
                  </a:moveTo>
                  <a:lnTo>
                    <a:pt x="0" y="1113789"/>
                  </a:lnTo>
                  <a:lnTo>
                    <a:pt x="0" y="1118869"/>
                  </a:lnTo>
                  <a:lnTo>
                    <a:pt x="25400" y="1118869"/>
                  </a:lnTo>
                  <a:lnTo>
                    <a:pt x="25400" y="1113789"/>
                  </a:lnTo>
                  <a:close/>
                </a:path>
                <a:path w="25400" h="1120139">
                  <a:moveTo>
                    <a:pt x="25400" y="1107439"/>
                  </a:moveTo>
                  <a:lnTo>
                    <a:pt x="0" y="1107439"/>
                  </a:lnTo>
                  <a:lnTo>
                    <a:pt x="0" y="1112519"/>
                  </a:lnTo>
                  <a:lnTo>
                    <a:pt x="25400" y="1112519"/>
                  </a:lnTo>
                  <a:lnTo>
                    <a:pt x="25400" y="1107439"/>
                  </a:lnTo>
                  <a:close/>
                </a:path>
                <a:path w="25400" h="1120139">
                  <a:moveTo>
                    <a:pt x="25400" y="1101089"/>
                  </a:moveTo>
                  <a:lnTo>
                    <a:pt x="0" y="1101089"/>
                  </a:lnTo>
                  <a:lnTo>
                    <a:pt x="0" y="1106169"/>
                  </a:lnTo>
                  <a:lnTo>
                    <a:pt x="25400" y="1106169"/>
                  </a:lnTo>
                  <a:lnTo>
                    <a:pt x="25400" y="1101089"/>
                  </a:lnTo>
                  <a:close/>
                </a:path>
                <a:path w="25400" h="1120139">
                  <a:moveTo>
                    <a:pt x="25400" y="1094739"/>
                  </a:moveTo>
                  <a:lnTo>
                    <a:pt x="0" y="1094739"/>
                  </a:lnTo>
                  <a:lnTo>
                    <a:pt x="0" y="1099819"/>
                  </a:lnTo>
                  <a:lnTo>
                    <a:pt x="25400" y="1099819"/>
                  </a:lnTo>
                  <a:lnTo>
                    <a:pt x="25400" y="1094739"/>
                  </a:lnTo>
                  <a:close/>
                </a:path>
                <a:path w="25400" h="1120139">
                  <a:moveTo>
                    <a:pt x="25400" y="1088389"/>
                  </a:moveTo>
                  <a:lnTo>
                    <a:pt x="0" y="1088389"/>
                  </a:lnTo>
                  <a:lnTo>
                    <a:pt x="0" y="1093469"/>
                  </a:lnTo>
                  <a:lnTo>
                    <a:pt x="25400" y="1093469"/>
                  </a:lnTo>
                  <a:lnTo>
                    <a:pt x="25400" y="1088389"/>
                  </a:lnTo>
                  <a:close/>
                </a:path>
                <a:path w="25400" h="1120139">
                  <a:moveTo>
                    <a:pt x="25400" y="1082039"/>
                  </a:moveTo>
                  <a:lnTo>
                    <a:pt x="0" y="1082039"/>
                  </a:lnTo>
                  <a:lnTo>
                    <a:pt x="0" y="1087119"/>
                  </a:lnTo>
                  <a:lnTo>
                    <a:pt x="25400" y="1087119"/>
                  </a:lnTo>
                  <a:lnTo>
                    <a:pt x="25400" y="1082039"/>
                  </a:lnTo>
                  <a:close/>
                </a:path>
                <a:path w="25400" h="1120139">
                  <a:moveTo>
                    <a:pt x="25400" y="1075689"/>
                  </a:moveTo>
                  <a:lnTo>
                    <a:pt x="0" y="1075689"/>
                  </a:lnTo>
                  <a:lnTo>
                    <a:pt x="0" y="1080769"/>
                  </a:lnTo>
                  <a:lnTo>
                    <a:pt x="25400" y="1080769"/>
                  </a:lnTo>
                  <a:lnTo>
                    <a:pt x="25400" y="1075689"/>
                  </a:lnTo>
                  <a:close/>
                </a:path>
                <a:path w="25400" h="1120139">
                  <a:moveTo>
                    <a:pt x="25400" y="1069339"/>
                  </a:moveTo>
                  <a:lnTo>
                    <a:pt x="0" y="1069339"/>
                  </a:lnTo>
                  <a:lnTo>
                    <a:pt x="0" y="1074419"/>
                  </a:lnTo>
                  <a:lnTo>
                    <a:pt x="25400" y="1074419"/>
                  </a:lnTo>
                  <a:lnTo>
                    <a:pt x="25400" y="1069339"/>
                  </a:lnTo>
                  <a:close/>
                </a:path>
                <a:path w="25400" h="1120139">
                  <a:moveTo>
                    <a:pt x="25400" y="1062989"/>
                  </a:moveTo>
                  <a:lnTo>
                    <a:pt x="0" y="1062989"/>
                  </a:lnTo>
                  <a:lnTo>
                    <a:pt x="0" y="1068069"/>
                  </a:lnTo>
                  <a:lnTo>
                    <a:pt x="25400" y="1068069"/>
                  </a:lnTo>
                  <a:lnTo>
                    <a:pt x="25400" y="1062989"/>
                  </a:lnTo>
                  <a:close/>
                </a:path>
                <a:path w="25400" h="1120139">
                  <a:moveTo>
                    <a:pt x="25400" y="1056639"/>
                  </a:moveTo>
                  <a:lnTo>
                    <a:pt x="0" y="1056639"/>
                  </a:lnTo>
                  <a:lnTo>
                    <a:pt x="0" y="1061719"/>
                  </a:lnTo>
                  <a:lnTo>
                    <a:pt x="25400" y="1061719"/>
                  </a:lnTo>
                  <a:lnTo>
                    <a:pt x="25400" y="1056639"/>
                  </a:lnTo>
                  <a:close/>
                </a:path>
                <a:path w="25400" h="1120139">
                  <a:moveTo>
                    <a:pt x="25400" y="1050289"/>
                  </a:moveTo>
                  <a:lnTo>
                    <a:pt x="0" y="1050289"/>
                  </a:lnTo>
                  <a:lnTo>
                    <a:pt x="0" y="1055369"/>
                  </a:lnTo>
                  <a:lnTo>
                    <a:pt x="25400" y="1055369"/>
                  </a:lnTo>
                  <a:lnTo>
                    <a:pt x="25400" y="1050289"/>
                  </a:lnTo>
                  <a:close/>
                </a:path>
                <a:path w="25400" h="1120139">
                  <a:moveTo>
                    <a:pt x="25400" y="1043939"/>
                  </a:moveTo>
                  <a:lnTo>
                    <a:pt x="0" y="1043939"/>
                  </a:lnTo>
                  <a:lnTo>
                    <a:pt x="0" y="1049019"/>
                  </a:lnTo>
                  <a:lnTo>
                    <a:pt x="25400" y="1049019"/>
                  </a:lnTo>
                  <a:lnTo>
                    <a:pt x="25400" y="1043939"/>
                  </a:lnTo>
                  <a:close/>
                </a:path>
                <a:path w="25400" h="1120139">
                  <a:moveTo>
                    <a:pt x="25400" y="1037589"/>
                  </a:moveTo>
                  <a:lnTo>
                    <a:pt x="0" y="1037589"/>
                  </a:lnTo>
                  <a:lnTo>
                    <a:pt x="0" y="1042669"/>
                  </a:lnTo>
                  <a:lnTo>
                    <a:pt x="25400" y="1042669"/>
                  </a:lnTo>
                  <a:lnTo>
                    <a:pt x="25400" y="1037589"/>
                  </a:lnTo>
                  <a:close/>
                </a:path>
                <a:path w="25400" h="1120139">
                  <a:moveTo>
                    <a:pt x="25400" y="1031239"/>
                  </a:moveTo>
                  <a:lnTo>
                    <a:pt x="0" y="1031239"/>
                  </a:lnTo>
                  <a:lnTo>
                    <a:pt x="0" y="1036319"/>
                  </a:lnTo>
                  <a:lnTo>
                    <a:pt x="25400" y="1036319"/>
                  </a:lnTo>
                  <a:lnTo>
                    <a:pt x="25400" y="1031239"/>
                  </a:lnTo>
                  <a:close/>
                </a:path>
                <a:path w="25400" h="1120139">
                  <a:moveTo>
                    <a:pt x="25400" y="1024889"/>
                  </a:moveTo>
                  <a:lnTo>
                    <a:pt x="0" y="1024889"/>
                  </a:lnTo>
                  <a:lnTo>
                    <a:pt x="0" y="1029969"/>
                  </a:lnTo>
                  <a:lnTo>
                    <a:pt x="25400" y="1029969"/>
                  </a:lnTo>
                  <a:lnTo>
                    <a:pt x="25400" y="1024889"/>
                  </a:lnTo>
                  <a:close/>
                </a:path>
                <a:path w="25400" h="1120139">
                  <a:moveTo>
                    <a:pt x="25400" y="1018539"/>
                  </a:moveTo>
                  <a:lnTo>
                    <a:pt x="0" y="1018539"/>
                  </a:lnTo>
                  <a:lnTo>
                    <a:pt x="0" y="1023619"/>
                  </a:lnTo>
                  <a:lnTo>
                    <a:pt x="25400" y="1023619"/>
                  </a:lnTo>
                  <a:lnTo>
                    <a:pt x="25400" y="1018539"/>
                  </a:lnTo>
                  <a:close/>
                </a:path>
                <a:path w="25400" h="1120139">
                  <a:moveTo>
                    <a:pt x="25400" y="1012189"/>
                  </a:moveTo>
                  <a:lnTo>
                    <a:pt x="0" y="1012189"/>
                  </a:lnTo>
                  <a:lnTo>
                    <a:pt x="0" y="1017269"/>
                  </a:lnTo>
                  <a:lnTo>
                    <a:pt x="25400" y="1017269"/>
                  </a:lnTo>
                  <a:lnTo>
                    <a:pt x="25400" y="1012189"/>
                  </a:lnTo>
                  <a:close/>
                </a:path>
                <a:path w="25400" h="1120139">
                  <a:moveTo>
                    <a:pt x="25400" y="1005839"/>
                  </a:moveTo>
                  <a:lnTo>
                    <a:pt x="0" y="1005839"/>
                  </a:lnTo>
                  <a:lnTo>
                    <a:pt x="0" y="1010919"/>
                  </a:lnTo>
                  <a:lnTo>
                    <a:pt x="25400" y="1010919"/>
                  </a:lnTo>
                  <a:lnTo>
                    <a:pt x="25400" y="1005839"/>
                  </a:lnTo>
                  <a:close/>
                </a:path>
                <a:path w="25400" h="1120139">
                  <a:moveTo>
                    <a:pt x="25400" y="999489"/>
                  </a:moveTo>
                  <a:lnTo>
                    <a:pt x="0" y="999489"/>
                  </a:lnTo>
                  <a:lnTo>
                    <a:pt x="0" y="1004570"/>
                  </a:lnTo>
                  <a:lnTo>
                    <a:pt x="25400" y="1004570"/>
                  </a:lnTo>
                  <a:lnTo>
                    <a:pt x="25400" y="999489"/>
                  </a:lnTo>
                  <a:close/>
                </a:path>
                <a:path w="25400" h="1120139">
                  <a:moveTo>
                    <a:pt x="25400" y="993139"/>
                  </a:moveTo>
                  <a:lnTo>
                    <a:pt x="0" y="993139"/>
                  </a:lnTo>
                  <a:lnTo>
                    <a:pt x="0" y="998219"/>
                  </a:lnTo>
                  <a:lnTo>
                    <a:pt x="25400" y="998219"/>
                  </a:lnTo>
                  <a:lnTo>
                    <a:pt x="25400" y="993139"/>
                  </a:lnTo>
                  <a:close/>
                </a:path>
                <a:path w="25400" h="1120139">
                  <a:moveTo>
                    <a:pt x="25400" y="986789"/>
                  </a:moveTo>
                  <a:lnTo>
                    <a:pt x="0" y="986789"/>
                  </a:lnTo>
                  <a:lnTo>
                    <a:pt x="0" y="991870"/>
                  </a:lnTo>
                  <a:lnTo>
                    <a:pt x="25400" y="991870"/>
                  </a:lnTo>
                  <a:lnTo>
                    <a:pt x="25400" y="986789"/>
                  </a:lnTo>
                  <a:close/>
                </a:path>
                <a:path w="25400" h="1120139">
                  <a:moveTo>
                    <a:pt x="25400" y="980439"/>
                  </a:moveTo>
                  <a:lnTo>
                    <a:pt x="0" y="980439"/>
                  </a:lnTo>
                  <a:lnTo>
                    <a:pt x="0" y="985519"/>
                  </a:lnTo>
                  <a:lnTo>
                    <a:pt x="25400" y="985519"/>
                  </a:lnTo>
                  <a:lnTo>
                    <a:pt x="25400" y="980439"/>
                  </a:lnTo>
                  <a:close/>
                </a:path>
                <a:path w="25400" h="1120139">
                  <a:moveTo>
                    <a:pt x="25400" y="974089"/>
                  </a:moveTo>
                  <a:lnTo>
                    <a:pt x="0" y="974089"/>
                  </a:lnTo>
                  <a:lnTo>
                    <a:pt x="0" y="979169"/>
                  </a:lnTo>
                  <a:lnTo>
                    <a:pt x="25400" y="979169"/>
                  </a:lnTo>
                  <a:lnTo>
                    <a:pt x="25400" y="974089"/>
                  </a:lnTo>
                  <a:close/>
                </a:path>
                <a:path w="25400" h="1120139">
                  <a:moveTo>
                    <a:pt x="25400" y="967739"/>
                  </a:moveTo>
                  <a:lnTo>
                    <a:pt x="0" y="967739"/>
                  </a:lnTo>
                  <a:lnTo>
                    <a:pt x="0" y="972819"/>
                  </a:lnTo>
                  <a:lnTo>
                    <a:pt x="25400" y="972819"/>
                  </a:lnTo>
                  <a:lnTo>
                    <a:pt x="25400" y="967739"/>
                  </a:lnTo>
                  <a:close/>
                </a:path>
                <a:path w="25400" h="1120139">
                  <a:moveTo>
                    <a:pt x="25400" y="961389"/>
                  </a:moveTo>
                  <a:lnTo>
                    <a:pt x="0" y="961389"/>
                  </a:lnTo>
                  <a:lnTo>
                    <a:pt x="0" y="966469"/>
                  </a:lnTo>
                  <a:lnTo>
                    <a:pt x="25400" y="966469"/>
                  </a:lnTo>
                  <a:lnTo>
                    <a:pt x="25400" y="961389"/>
                  </a:lnTo>
                  <a:close/>
                </a:path>
                <a:path w="25400" h="1120139">
                  <a:moveTo>
                    <a:pt x="25400" y="955039"/>
                  </a:moveTo>
                  <a:lnTo>
                    <a:pt x="0" y="955039"/>
                  </a:lnTo>
                  <a:lnTo>
                    <a:pt x="0" y="960119"/>
                  </a:lnTo>
                  <a:lnTo>
                    <a:pt x="25400" y="960119"/>
                  </a:lnTo>
                  <a:lnTo>
                    <a:pt x="25400" y="955039"/>
                  </a:lnTo>
                  <a:close/>
                </a:path>
                <a:path w="25400" h="1120139">
                  <a:moveTo>
                    <a:pt x="25400" y="948689"/>
                  </a:moveTo>
                  <a:lnTo>
                    <a:pt x="0" y="948689"/>
                  </a:lnTo>
                  <a:lnTo>
                    <a:pt x="0" y="953769"/>
                  </a:lnTo>
                  <a:lnTo>
                    <a:pt x="25400" y="953769"/>
                  </a:lnTo>
                  <a:lnTo>
                    <a:pt x="25400" y="948689"/>
                  </a:lnTo>
                  <a:close/>
                </a:path>
                <a:path w="25400" h="1120139">
                  <a:moveTo>
                    <a:pt x="25400" y="942339"/>
                  </a:moveTo>
                  <a:lnTo>
                    <a:pt x="0" y="942339"/>
                  </a:lnTo>
                  <a:lnTo>
                    <a:pt x="0" y="947419"/>
                  </a:lnTo>
                  <a:lnTo>
                    <a:pt x="25400" y="947419"/>
                  </a:lnTo>
                  <a:lnTo>
                    <a:pt x="25400" y="942339"/>
                  </a:lnTo>
                  <a:close/>
                </a:path>
                <a:path w="25400" h="1120139">
                  <a:moveTo>
                    <a:pt x="25400" y="935989"/>
                  </a:moveTo>
                  <a:lnTo>
                    <a:pt x="0" y="935989"/>
                  </a:lnTo>
                  <a:lnTo>
                    <a:pt x="0" y="941069"/>
                  </a:lnTo>
                  <a:lnTo>
                    <a:pt x="25400" y="941069"/>
                  </a:lnTo>
                  <a:lnTo>
                    <a:pt x="25400" y="935989"/>
                  </a:lnTo>
                  <a:close/>
                </a:path>
                <a:path w="25400" h="1120139">
                  <a:moveTo>
                    <a:pt x="25400" y="929639"/>
                  </a:moveTo>
                  <a:lnTo>
                    <a:pt x="0" y="929639"/>
                  </a:lnTo>
                  <a:lnTo>
                    <a:pt x="0" y="934719"/>
                  </a:lnTo>
                  <a:lnTo>
                    <a:pt x="25400" y="934719"/>
                  </a:lnTo>
                  <a:lnTo>
                    <a:pt x="25400" y="929639"/>
                  </a:lnTo>
                  <a:close/>
                </a:path>
                <a:path w="25400" h="1120139">
                  <a:moveTo>
                    <a:pt x="25400" y="923289"/>
                  </a:moveTo>
                  <a:lnTo>
                    <a:pt x="0" y="923289"/>
                  </a:lnTo>
                  <a:lnTo>
                    <a:pt x="0" y="928369"/>
                  </a:lnTo>
                  <a:lnTo>
                    <a:pt x="25400" y="928369"/>
                  </a:lnTo>
                  <a:lnTo>
                    <a:pt x="25400" y="923289"/>
                  </a:lnTo>
                  <a:close/>
                </a:path>
                <a:path w="25400" h="1120139">
                  <a:moveTo>
                    <a:pt x="25400" y="916939"/>
                  </a:moveTo>
                  <a:lnTo>
                    <a:pt x="0" y="916939"/>
                  </a:lnTo>
                  <a:lnTo>
                    <a:pt x="0" y="922019"/>
                  </a:lnTo>
                  <a:lnTo>
                    <a:pt x="25400" y="922019"/>
                  </a:lnTo>
                  <a:lnTo>
                    <a:pt x="25400" y="916939"/>
                  </a:lnTo>
                  <a:close/>
                </a:path>
                <a:path w="25400" h="1120139">
                  <a:moveTo>
                    <a:pt x="25400" y="910589"/>
                  </a:moveTo>
                  <a:lnTo>
                    <a:pt x="0" y="910589"/>
                  </a:lnTo>
                  <a:lnTo>
                    <a:pt x="0" y="915669"/>
                  </a:lnTo>
                  <a:lnTo>
                    <a:pt x="25400" y="915669"/>
                  </a:lnTo>
                  <a:lnTo>
                    <a:pt x="25400" y="910589"/>
                  </a:lnTo>
                  <a:close/>
                </a:path>
                <a:path w="25400" h="1120139">
                  <a:moveTo>
                    <a:pt x="25400" y="904239"/>
                  </a:moveTo>
                  <a:lnTo>
                    <a:pt x="0" y="904239"/>
                  </a:lnTo>
                  <a:lnTo>
                    <a:pt x="0" y="909319"/>
                  </a:lnTo>
                  <a:lnTo>
                    <a:pt x="25400" y="909319"/>
                  </a:lnTo>
                  <a:lnTo>
                    <a:pt x="25400" y="904239"/>
                  </a:lnTo>
                  <a:close/>
                </a:path>
                <a:path w="25400" h="1120139">
                  <a:moveTo>
                    <a:pt x="25400" y="897889"/>
                  </a:moveTo>
                  <a:lnTo>
                    <a:pt x="0" y="897889"/>
                  </a:lnTo>
                  <a:lnTo>
                    <a:pt x="0" y="902969"/>
                  </a:lnTo>
                  <a:lnTo>
                    <a:pt x="25400" y="902969"/>
                  </a:lnTo>
                  <a:lnTo>
                    <a:pt x="25400" y="897889"/>
                  </a:lnTo>
                  <a:close/>
                </a:path>
                <a:path w="25400" h="1120139">
                  <a:moveTo>
                    <a:pt x="25400" y="891539"/>
                  </a:moveTo>
                  <a:lnTo>
                    <a:pt x="0" y="891539"/>
                  </a:lnTo>
                  <a:lnTo>
                    <a:pt x="0" y="896619"/>
                  </a:lnTo>
                  <a:lnTo>
                    <a:pt x="25400" y="896619"/>
                  </a:lnTo>
                  <a:lnTo>
                    <a:pt x="25400" y="891539"/>
                  </a:lnTo>
                  <a:close/>
                </a:path>
                <a:path w="25400" h="1120139">
                  <a:moveTo>
                    <a:pt x="25400" y="885189"/>
                  </a:moveTo>
                  <a:lnTo>
                    <a:pt x="0" y="885189"/>
                  </a:lnTo>
                  <a:lnTo>
                    <a:pt x="0" y="890269"/>
                  </a:lnTo>
                  <a:lnTo>
                    <a:pt x="25400" y="890269"/>
                  </a:lnTo>
                  <a:lnTo>
                    <a:pt x="25400" y="885189"/>
                  </a:lnTo>
                  <a:close/>
                </a:path>
                <a:path w="25400" h="1120139">
                  <a:moveTo>
                    <a:pt x="25400" y="878839"/>
                  </a:moveTo>
                  <a:lnTo>
                    <a:pt x="0" y="878839"/>
                  </a:lnTo>
                  <a:lnTo>
                    <a:pt x="0" y="883919"/>
                  </a:lnTo>
                  <a:lnTo>
                    <a:pt x="25400" y="883919"/>
                  </a:lnTo>
                  <a:lnTo>
                    <a:pt x="25400" y="878839"/>
                  </a:lnTo>
                  <a:close/>
                </a:path>
                <a:path w="25400" h="1120139">
                  <a:moveTo>
                    <a:pt x="25400" y="872489"/>
                  </a:moveTo>
                  <a:lnTo>
                    <a:pt x="0" y="872489"/>
                  </a:lnTo>
                  <a:lnTo>
                    <a:pt x="0" y="877569"/>
                  </a:lnTo>
                  <a:lnTo>
                    <a:pt x="25400" y="877569"/>
                  </a:lnTo>
                  <a:lnTo>
                    <a:pt x="25400" y="872489"/>
                  </a:lnTo>
                  <a:close/>
                </a:path>
                <a:path w="25400" h="1120139">
                  <a:moveTo>
                    <a:pt x="25400" y="866139"/>
                  </a:moveTo>
                  <a:lnTo>
                    <a:pt x="0" y="866139"/>
                  </a:lnTo>
                  <a:lnTo>
                    <a:pt x="0" y="871219"/>
                  </a:lnTo>
                  <a:lnTo>
                    <a:pt x="25400" y="871219"/>
                  </a:lnTo>
                  <a:lnTo>
                    <a:pt x="25400" y="866139"/>
                  </a:lnTo>
                  <a:close/>
                </a:path>
                <a:path w="25400" h="1120139">
                  <a:moveTo>
                    <a:pt x="25400" y="859789"/>
                  </a:moveTo>
                  <a:lnTo>
                    <a:pt x="0" y="859789"/>
                  </a:lnTo>
                  <a:lnTo>
                    <a:pt x="0" y="864869"/>
                  </a:lnTo>
                  <a:lnTo>
                    <a:pt x="25400" y="864869"/>
                  </a:lnTo>
                  <a:lnTo>
                    <a:pt x="25400" y="859789"/>
                  </a:lnTo>
                  <a:close/>
                </a:path>
                <a:path w="25400" h="1120139">
                  <a:moveTo>
                    <a:pt x="25400" y="853439"/>
                  </a:moveTo>
                  <a:lnTo>
                    <a:pt x="0" y="853439"/>
                  </a:lnTo>
                  <a:lnTo>
                    <a:pt x="0" y="858519"/>
                  </a:lnTo>
                  <a:lnTo>
                    <a:pt x="25400" y="858519"/>
                  </a:lnTo>
                  <a:lnTo>
                    <a:pt x="25400" y="853439"/>
                  </a:lnTo>
                  <a:close/>
                </a:path>
                <a:path w="25400" h="1120139">
                  <a:moveTo>
                    <a:pt x="25400" y="847089"/>
                  </a:moveTo>
                  <a:lnTo>
                    <a:pt x="0" y="847089"/>
                  </a:lnTo>
                  <a:lnTo>
                    <a:pt x="0" y="852169"/>
                  </a:lnTo>
                  <a:lnTo>
                    <a:pt x="25400" y="852169"/>
                  </a:lnTo>
                  <a:lnTo>
                    <a:pt x="25400" y="847089"/>
                  </a:lnTo>
                  <a:close/>
                </a:path>
                <a:path w="25400" h="1120139">
                  <a:moveTo>
                    <a:pt x="25400" y="840739"/>
                  </a:moveTo>
                  <a:lnTo>
                    <a:pt x="0" y="840739"/>
                  </a:lnTo>
                  <a:lnTo>
                    <a:pt x="0" y="845819"/>
                  </a:lnTo>
                  <a:lnTo>
                    <a:pt x="25400" y="845819"/>
                  </a:lnTo>
                  <a:lnTo>
                    <a:pt x="25400" y="840739"/>
                  </a:lnTo>
                  <a:close/>
                </a:path>
                <a:path w="25400" h="1120139">
                  <a:moveTo>
                    <a:pt x="25400" y="834389"/>
                  </a:moveTo>
                  <a:lnTo>
                    <a:pt x="0" y="834389"/>
                  </a:lnTo>
                  <a:lnTo>
                    <a:pt x="0" y="839469"/>
                  </a:lnTo>
                  <a:lnTo>
                    <a:pt x="25400" y="839469"/>
                  </a:lnTo>
                  <a:lnTo>
                    <a:pt x="25400" y="834389"/>
                  </a:lnTo>
                  <a:close/>
                </a:path>
                <a:path w="25400" h="1120139">
                  <a:moveTo>
                    <a:pt x="25400" y="828039"/>
                  </a:moveTo>
                  <a:lnTo>
                    <a:pt x="0" y="828039"/>
                  </a:lnTo>
                  <a:lnTo>
                    <a:pt x="0" y="833119"/>
                  </a:lnTo>
                  <a:lnTo>
                    <a:pt x="25400" y="833119"/>
                  </a:lnTo>
                  <a:lnTo>
                    <a:pt x="25400" y="828039"/>
                  </a:lnTo>
                  <a:close/>
                </a:path>
                <a:path w="25400" h="1120139">
                  <a:moveTo>
                    <a:pt x="25400" y="821689"/>
                  </a:moveTo>
                  <a:lnTo>
                    <a:pt x="0" y="821689"/>
                  </a:lnTo>
                  <a:lnTo>
                    <a:pt x="0" y="826769"/>
                  </a:lnTo>
                  <a:lnTo>
                    <a:pt x="25400" y="826769"/>
                  </a:lnTo>
                  <a:lnTo>
                    <a:pt x="25400" y="821689"/>
                  </a:lnTo>
                  <a:close/>
                </a:path>
                <a:path w="25400" h="1120139">
                  <a:moveTo>
                    <a:pt x="25400" y="815339"/>
                  </a:moveTo>
                  <a:lnTo>
                    <a:pt x="0" y="815339"/>
                  </a:lnTo>
                  <a:lnTo>
                    <a:pt x="0" y="820419"/>
                  </a:lnTo>
                  <a:lnTo>
                    <a:pt x="25400" y="820419"/>
                  </a:lnTo>
                  <a:lnTo>
                    <a:pt x="25400" y="815339"/>
                  </a:lnTo>
                  <a:close/>
                </a:path>
                <a:path w="25400" h="1120139">
                  <a:moveTo>
                    <a:pt x="25400" y="808989"/>
                  </a:moveTo>
                  <a:lnTo>
                    <a:pt x="0" y="808989"/>
                  </a:lnTo>
                  <a:lnTo>
                    <a:pt x="0" y="814069"/>
                  </a:lnTo>
                  <a:lnTo>
                    <a:pt x="25400" y="814069"/>
                  </a:lnTo>
                  <a:lnTo>
                    <a:pt x="25400" y="808989"/>
                  </a:lnTo>
                  <a:close/>
                </a:path>
                <a:path w="25400" h="1120139">
                  <a:moveTo>
                    <a:pt x="25400" y="802639"/>
                  </a:moveTo>
                  <a:lnTo>
                    <a:pt x="0" y="802639"/>
                  </a:lnTo>
                  <a:lnTo>
                    <a:pt x="0" y="807719"/>
                  </a:lnTo>
                  <a:lnTo>
                    <a:pt x="25400" y="807719"/>
                  </a:lnTo>
                  <a:lnTo>
                    <a:pt x="25400" y="802639"/>
                  </a:lnTo>
                  <a:close/>
                </a:path>
                <a:path w="25400" h="1120139">
                  <a:moveTo>
                    <a:pt x="25400" y="796289"/>
                  </a:moveTo>
                  <a:lnTo>
                    <a:pt x="0" y="796289"/>
                  </a:lnTo>
                  <a:lnTo>
                    <a:pt x="0" y="801369"/>
                  </a:lnTo>
                  <a:lnTo>
                    <a:pt x="25400" y="801369"/>
                  </a:lnTo>
                  <a:lnTo>
                    <a:pt x="25400" y="796289"/>
                  </a:lnTo>
                  <a:close/>
                </a:path>
                <a:path w="25400" h="1120139">
                  <a:moveTo>
                    <a:pt x="25400" y="789939"/>
                  </a:moveTo>
                  <a:lnTo>
                    <a:pt x="0" y="789939"/>
                  </a:lnTo>
                  <a:lnTo>
                    <a:pt x="0" y="795019"/>
                  </a:lnTo>
                  <a:lnTo>
                    <a:pt x="25400" y="795019"/>
                  </a:lnTo>
                  <a:lnTo>
                    <a:pt x="25400" y="789939"/>
                  </a:lnTo>
                  <a:close/>
                </a:path>
                <a:path w="25400" h="1120139">
                  <a:moveTo>
                    <a:pt x="25400" y="784859"/>
                  </a:moveTo>
                  <a:lnTo>
                    <a:pt x="0" y="784859"/>
                  </a:lnTo>
                  <a:lnTo>
                    <a:pt x="0" y="788669"/>
                  </a:lnTo>
                  <a:lnTo>
                    <a:pt x="25400" y="788669"/>
                  </a:lnTo>
                  <a:lnTo>
                    <a:pt x="25400" y="784859"/>
                  </a:lnTo>
                  <a:close/>
                </a:path>
              </a:pathLst>
            </a:custGeom>
            <a:solidFill>
              <a:srgbClr val="0A3BCD"/>
            </a:solidFill>
          </p:spPr>
          <p:txBody>
            <a:bodyPr wrap="square" lIns="0" tIns="0" rIns="0" bIns="0" rtlCol="0"/>
            <a:lstStyle/>
            <a:p>
              <a:endParaRPr/>
            </a:p>
          </p:txBody>
        </p:sp>
        <p:sp>
          <p:nvSpPr>
            <p:cNvPr id="507" name="object 507"/>
            <p:cNvSpPr/>
            <p:nvPr/>
          </p:nvSpPr>
          <p:spPr>
            <a:xfrm>
              <a:off x="4733289" y="5253989"/>
              <a:ext cx="26670" cy="1123950"/>
            </a:xfrm>
            <a:custGeom>
              <a:avLst/>
              <a:gdLst/>
              <a:ahLst/>
              <a:cxnLst/>
              <a:rect l="l" t="t" r="r" b="b"/>
              <a:pathLst>
                <a:path w="26670" h="1123950">
                  <a:moveTo>
                    <a:pt x="1270" y="0"/>
                  </a:moveTo>
                  <a:lnTo>
                    <a:pt x="0" y="0"/>
                  </a:lnTo>
                  <a:lnTo>
                    <a:pt x="0" y="1269"/>
                  </a:lnTo>
                  <a:lnTo>
                    <a:pt x="1270" y="1269"/>
                  </a:lnTo>
                  <a:lnTo>
                    <a:pt x="1270" y="0"/>
                  </a:lnTo>
                  <a:close/>
                </a:path>
                <a:path w="26670" h="1123950">
                  <a:moveTo>
                    <a:pt x="7620" y="1269"/>
                  </a:moveTo>
                  <a:lnTo>
                    <a:pt x="0" y="1269"/>
                  </a:lnTo>
                  <a:lnTo>
                    <a:pt x="0" y="7619"/>
                  </a:lnTo>
                  <a:lnTo>
                    <a:pt x="26670" y="7619"/>
                  </a:lnTo>
                  <a:lnTo>
                    <a:pt x="26670" y="5079"/>
                  </a:lnTo>
                  <a:lnTo>
                    <a:pt x="22860" y="5079"/>
                  </a:lnTo>
                  <a:lnTo>
                    <a:pt x="22860" y="3809"/>
                  </a:lnTo>
                  <a:lnTo>
                    <a:pt x="15239" y="3809"/>
                  </a:lnTo>
                  <a:lnTo>
                    <a:pt x="15239" y="2539"/>
                  </a:lnTo>
                  <a:lnTo>
                    <a:pt x="7620" y="2539"/>
                  </a:lnTo>
                  <a:lnTo>
                    <a:pt x="7620" y="1269"/>
                  </a:lnTo>
                  <a:close/>
                </a:path>
                <a:path w="26670" h="1123950">
                  <a:moveTo>
                    <a:pt x="26670" y="7619"/>
                  </a:moveTo>
                  <a:lnTo>
                    <a:pt x="0" y="7619"/>
                  </a:lnTo>
                  <a:lnTo>
                    <a:pt x="0" y="13969"/>
                  </a:lnTo>
                  <a:lnTo>
                    <a:pt x="26670" y="13969"/>
                  </a:lnTo>
                  <a:lnTo>
                    <a:pt x="26670" y="7619"/>
                  </a:lnTo>
                  <a:close/>
                </a:path>
                <a:path w="26670" h="1123950">
                  <a:moveTo>
                    <a:pt x="26670" y="13969"/>
                  </a:moveTo>
                  <a:lnTo>
                    <a:pt x="0" y="13969"/>
                  </a:lnTo>
                  <a:lnTo>
                    <a:pt x="0" y="20319"/>
                  </a:lnTo>
                  <a:lnTo>
                    <a:pt x="26670" y="20319"/>
                  </a:lnTo>
                  <a:lnTo>
                    <a:pt x="26670" y="13969"/>
                  </a:lnTo>
                  <a:close/>
                </a:path>
                <a:path w="26670" h="1123950">
                  <a:moveTo>
                    <a:pt x="26670" y="20319"/>
                  </a:moveTo>
                  <a:lnTo>
                    <a:pt x="0" y="20319"/>
                  </a:lnTo>
                  <a:lnTo>
                    <a:pt x="0" y="26669"/>
                  </a:lnTo>
                  <a:lnTo>
                    <a:pt x="26670" y="26669"/>
                  </a:lnTo>
                  <a:lnTo>
                    <a:pt x="26670" y="20319"/>
                  </a:lnTo>
                  <a:close/>
                </a:path>
                <a:path w="26670" h="1123950">
                  <a:moveTo>
                    <a:pt x="26670" y="26669"/>
                  </a:moveTo>
                  <a:lnTo>
                    <a:pt x="0" y="26669"/>
                  </a:lnTo>
                  <a:lnTo>
                    <a:pt x="0" y="33019"/>
                  </a:lnTo>
                  <a:lnTo>
                    <a:pt x="26670" y="33019"/>
                  </a:lnTo>
                  <a:lnTo>
                    <a:pt x="26670" y="26669"/>
                  </a:lnTo>
                  <a:close/>
                </a:path>
                <a:path w="26670" h="1123950">
                  <a:moveTo>
                    <a:pt x="26670" y="33019"/>
                  </a:moveTo>
                  <a:lnTo>
                    <a:pt x="0" y="33019"/>
                  </a:lnTo>
                  <a:lnTo>
                    <a:pt x="0" y="39369"/>
                  </a:lnTo>
                  <a:lnTo>
                    <a:pt x="26670" y="39369"/>
                  </a:lnTo>
                  <a:lnTo>
                    <a:pt x="26670" y="33019"/>
                  </a:lnTo>
                  <a:close/>
                </a:path>
                <a:path w="26670" h="1123950">
                  <a:moveTo>
                    <a:pt x="26670" y="39369"/>
                  </a:moveTo>
                  <a:lnTo>
                    <a:pt x="0" y="39369"/>
                  </a:lnTo>
                  <a:lnTo>
                    <a:pt x="0" y="45719"/>
                  </a:lnTo>
                  <a:lnTo>
                    <a:pt x="26670" y="45719"/>
                  </a:lnTo>
                  <a:lnTo>
                    <a:pt x="26670" y="39369"/>
                  </a:lnTo>
                  <a:close/>
                </a:path>
                <a:path w="26670" h="1123950">
                  <a:moveTo>
                    <a:pt x="26670" y="45719"/>
                  </a:moveTo>
                  <a:lnTo>
                    <a:pt x="0" y="45719"/>
                  </a:lnTo>
                  <a:lnTo>
                    <a:pt x="0" y="58419"/>
                  </a:lnTo>
                  <a:lnTo>
                    <a:pt x="26670" y="58419"/>
                  </a:lnTo>
                  <a:lnTo>
                    <a:pt x="26670" y="45719"/>
                  </a:lnTo>
                  <a:close/>
                </a:path>
                <a:path w="26670" h="1123950">
                  <a:moveTo>
                    <a:pt x="26670" y="58419"/>
                  </a:moveTo>
                  <a:lnTo>
                    <a:pt x="0" y="58419"/>
                  </a:lnTo>
                  <a:lnTo>
                    <a:pt x="0" y="64769"/>
                  </a:lnTo>
                  <a:lnTo>
                    <a:pt x="26670" y="64769"/>
                  </a:lnTo>
                  <a:lnTo>
                    <a:pt x="26670" y="58419"/>
                  </a:lnTo>
                  <a:close/>
                </a:path>
                <a:path w="26670" h="1123950">
                  <a:moveTo>
                    <a:pt x="26670" y="64769"/>
                  </a:moveTo>
                  <a:lnTo>
                    <a:pt x="0" y="64769"/>
                  </a:lnTo>
                  <a:lnTo>
                    <a:pt x="0" y="71119"/>
                  </a:lnTo>
                  <a:lnTo>
                    <a:pt x="26670" y="71119"/>
                  </a:lnTo>
                  <a:lnTo>
                    <a:pt x="26670" y="64769"/>
                  </a:lnTo>
                  <a:close/>
                </a:path>
                <a:path w="26670" h="1123950">
                  <a:moveTo>
                    <a:pt x="26670" y="71119"/>
                  </a:moveTo>
                  <a:lnTo>
                    <a:pt x="0" y="71119"/>
                  </a:lnTo>
                  <a:lnTo>
                    <a:pt x="0" y="77469"/>
                  </a:lnTo>
                  <a:lnTo>
                    <a:pt x="26670" y="77469"/>
                  </a:lnTo>
                  <a:lnTo>
                    <a:pt x="26670" y="71119"/>
                  </a:lnTo>
                  <a:close/>
                </a:path>
                <a:path w="26670" h="1123950">
                  <a:moveTo>
                    <a:pt x="26670" y="77469"/>
                  </a:moveTo>
                  <a:lnTo>
                    <a:pt x="0" y="77469"/>
                  </a:lnTo>
                  <a:lnTo>
                    <a:pt x="0" y="83819"/>
                  </a:lnTo>
                  <a:lnTo>
                    <a:pt x="26670" y="83819"/>
                  </a:lnTo>
                  <a:lnTo>
                    <a:pt x="26670" y="77469"/>
                  </a:lnTo>
                  <a:close/>
                </a:path>
                <a:path w="26670" h="1123950">
                  <a:moveTo>
                    <a:pt x="26670" y="83819"/>
                  </a:moveTo>
                  <a:lnTo>
                    <a:pt x="0" y="83819"/>
                  </a:lnTo>
                  <a:lnTo>
                    <a:pt x="0" y="90169"/>
                  </a:lnTo>
                  <a:lnTo>
                    <a:pt x="26670" y="90169"/>
                  </a:lnTo>
                  <a:lnTo>
                    <a:pt x="26670" y="83819"/>
                  </a:lnTo>
                  <a:close/>
                </a:path>
                <a:path w="26670" h="1123950">
                  <a:moveTo>
                    <a:pt x="26670" y="90169"/>
                  </a:moveTo>
                  <a:lnTo>
                    <a:pt x="0" y="90169"/>
                  </a:lnTo>
                  <a:lnTo>
                    <a:pt x="0" y="93979"/>
                  </a:lnTo>
                  <a:lnTo>
                    <a:pt x="26670" y="93979"/>
                  </a:lnTo>
                  <a:lnTo>
                    <a:pt x="26670" y="90169"/>
                  </a:lnTo>
                  <a:close/>
                </a:path>
                <a:path w="26670" h="1123950">
                  <a:moveTo>
                    <a:pt x="26670" y="93979"/>
                  </a:moveTo>
                  <a:lnTo>
                    <a:pt x="0" y="93979"/>
                  </a:lnTo>
                  <a:lnTo>
                    <a:pt x="0" y="102869"/>
                  </a:lnTo>
                  <a:lnTo>
                    <a:pt x="26670" y="102869"/>
                  </a:lnTo>
                  <a:lnTo>
                    <a:pt x="26670" y="93979"/>
                  </a:lnTo>
                  <a:close/>
                </a:path>
                <a:path w="26670" h="1123950">
                  <a:moveTo>
                    <a:pt x="26670" y="102869"/>
                  </a:moveTo>
                  <a:lnTo>
                    <a:pt x="0" y="102869"/>
                  </a:lnTo>
                  <a:lnTo>
                    <a:pt x="0" y="109219"/>
                  </a:lnTo>
                  <a:lnTo>
                    <a:pt x="26670" y="109219"/>
                  </a:lnTo>
                  <a:lnTo>
                    <a:pt x="26670" y="102869"/>
                  </a:lnTo>
                  <a:close/>
                </a:path>
                <a:path w="26670" h="1123950">
                  <a:moveTo>
                    <a:pt x="26670" y="109219"/>
                  </a:moveTo>
                  <a:lnTo>
                    <a:pt x="0" y="109219"/>
                  </a:lnTo>
                  <a:lnTo>
                    <a:pt x="0" y="115569"/>
                  </a:lnTo>
                  <a:lnTo>
                    <a:pt x="26670" y="115569"/>
                  </a:lnTo>
                  <a:lnTo>
                    <a:pt x="26670" y="109219"/>
                  </a:lnTo>
                  <a:close/>
                </a:path>
                <a:path w="26670" h="1123950">
                  <a:moveTo>
                    <a:pt x="26670" y="115569"/>
                  </a:moveTo>
                  <a:lnTo>
                    <a:pt x="0" y="115569"/>
                  </a:lnTo>
                  <a:lnTo>
                    <a:pt x="0" y="121919"/>
                  </a:lnTo>
                  <a:lnTo>
                    <a:pt x="26670" y="121919"/>
                  </a:lnTo>
                  <a:lnTo>
                    <a:pt x="26670" y="115569"/>
                  </a:lnTo>
                  <a:close/>
                </a:path>
                <a:path w="26670" h="1123950">
                  <a:moveTo>
                    <a:pt x="26670" y="121919"/>
                  </a:moveTo>
                  <a:lnTo>
                    <a:pt x="0" y="121919"/>
                  </a:lnTo>
                  <a:lnTo>
                    <a:pt x="0" y="128269"/>
                  </a:lnTo>
                  <a:lnTo>
                    <a:pt x="26670" y="128269"/>
                  </a:lnTo>
                  <a:lnTo>
                    <a:pt x="26670" y="121919"/>
                  </a:lnTo>
                  <a:close/>
                </a:path>
                <a:path w="26670" h="1123950">
                  <a:moveTo>
                    <a:pt x="26670" y="128269"/>
                  </a:moveTo>
                  <a:lnTo>
                    <a:pt x="0" y="128269"/>
                  </a:lnTo>
                  <a:lnTo>
                    <a:pt x="0" y="134619"/>
                  </a:lnTo>
                  <a:lnTo>
                    <a:pt x="26670" y="134619"/>
                  </a:lnTo>
                  <a:lnTo>
                    <a:pt x="26670" y="128269"/>
                  </a:lnTo>
                  <a:close/>
                </a:path>
                <a:path w="26670" h="1123950">
                  <a:moveTo>
                    <a:pt x="26670" y="134619"/>
                  </a:moveTo>
                  <a:lnTo>
                    <a:pt x="0" y="134619"/>
                  </a:lnTo>
                  <a:lnTo>
                    <a:pt x="0" y="140969"/>
                  </a:lnTo>
                  <a:lnTo>
                    <a:pt x="26670" y="140969"/>
                  </a:lnTo>
                  <a:lnTo>
                    <a:pt x="26670" y="134619"/>
                  </a:lnTo>
                  <a:close/>
                </a:path>
                <a:path w="26670" h="1123950">
                  <a:moveTo>
                    <a:pt x="26670" y="140969"/>
                  </a:moveTo>
                  <a:lnTo>
                    <a:pt x="0" y="140969"/>
                  </a:lnTo>
                  <a:lnTo>
                    <a:pt x="0" y="147319"/>
                  </a:lnTo>
                  <a:lnTo>
                    <a:pt x="26670" y="147319"/>
                  </a:lnTo>
                  <a:lnTo>
                    <a:pt x="26670" y="140969"/>
                  </a:lnTo>
                  <a:close/>
                </a:path>
                <a:path w="26670" h="1123950">
                  <a:moveTo>
                    <a:pt x="26670" y="147319"/>
                  </a:moveTo>
                  <a:lnTo>
                    <a:pt x="0" y="147319"/>
                  </a:lnTo>
                  <a:lnTo>
                    <a:pt x="0" y="160019"/>
                  </a:lnTo>
                  <a:lnTo>
                    <a:pt x="26670" y="160019"/>
                  </a:lnTo>
                  <a:lnTo>
                    <a:pt x="26670" y="147319"/>
                  </a:lnTo>
                  <a:close/>
                </a:path>
                <a:path w="26670" h="1123950">
                  <a:moveTo>
                    <a:pt x="26670" y="160019"/>
                  </a:moveTo>
                  <a:lnTo>
                    <a:pt x="0" y="160019"/>
                  </a:lnTo>
                  <a:lnTo>
                    <a:pt x="0" y="185419"/>
                  </a:lnTo>
                  <a:lnTo>
                    <a:pt x="26670" y="185419"/>
                  </a:lnTo>
                  <a:lnTo>
                    <a:pt x="26670" y="160019"/>
                  </a:lnTo>
                  <a:close/>
                </a:path>
                <a:path w="26670" h="1123950">
                  <a:moveTo>
                    <a:pt x="26670" y="185419"/>
                  </a:moveTo>
                  <a:lnTo>
                    <a:pt x="0" y="185419"/>
                  </a:lnTo>
                  <a:lnTo>
                    <a:pt x="0" y="198119"/>
                  </a:lnTo>
                  <a:lnTo>
                    <a:pt x="26670" y="198119"/>
                  </a:lnTo>
                  <a:lnTo>
                    <a:pt x="26670" y="185419"/>
                  </a:lnTo>
                  <a:close/>
                </a:path>
                <a:path w="26670" h="1123950">
                  <a:moveTo>
                    <a:pt x="26670" y="198119"/>
                  </a:moveTo>
                  <a:lnTo>
                    <a:pt x="0" y="198119"/>
                  </a:lnTo>
                  <a:lnTo>
                    <a:pt x="0" y="204469"/>
                  </a:lnTo>
                  <a:lnTo>
                    <a:pt x="26670" y="204469"/>
                  </a:lnTo>
                  <a:lnTo>
                    <a:pt x="26670" y="198119"/>
                  </a:lnTo>
                  <a:close/>
                </a:path>
                <a:path w="26670" h="1123950">
                  <a:moveTo>
                    <a:pt x="26670" y="204469"/>
                  </a:moveTo>
                  <a:lnTo>
                    <a:pt x="0" y="204469"/>
                  </a:lnTo>
                  <a:lnTo>
                    <a:pt x="0" y="210819"/>
                  </a:lnTo>
                  <a:lnTo>
                    <a:pt x="26670" y="210819"/>
                  </a:lnTo>
                  <a:lnTo>
                    <a:pt x="26670" y="204469"/>
                  </a:lnTo>
                  <a:close/>
                </a:path>
                <a:path w="26670" h="1123950">
                  <a:moveTo>
                    <a:pt x="26670" y="210819"/>
                  </a:moveTo>
                  <a:lnTo>
                    <a:pt x="0" y="210819"/>
                  </a:lnTo>
                  <a:lnTo>
                    <a:pt x="0" y="217169"/>
                  </a:lnTo>
                  <a:lnTo>
                    <a:pt x="26670" y="217169"/>
                  </a:lnTo>
                  <a:lnTo>
                    <a:pt x="26670" y="210819"/>
                  </a:lnTo>
                  <a:close/>
                </a:path>
                <a:path w="26670" h="1123950">
                  <a:moveTo>
                    <a:pt x="26670" y="217169"/>
                  </a:moveTo>
                  <a:lnTo>
                    <a:pt x="0" y="217169"/>
                  </a:lnTo>
                  <a:lnTo>
                    <a:pt x="0" y="223519"/>
                  </a:lnTo>
                  <a:lnTo>
                    <a:pt x="26670" y="223519"/>
                  </a:lnTo>
                  <a:lnTo>
                    <a:pt x="26670" y="217169"/>
                  </a:lnTo>
                  <a:close/>
                </a:path>
                <a:path w="26670" h="1123950">
                  <a:moveTo>
                    <a:pt x="26670" y="223519"/>
                  </a:moveTo>
                  <a:lnTo>
                    <a:pt x="0" y="223519"/>
                  </a:lnTo>
                  <a:lnTo>
                    <a:pt x="0" y="229869"/>
                  </a:lnTo>
                  <a:lnTo>
                    <a:pt x="26670" y="229869"/>
                  </a:lnTo>
                  <a:lnTo>
                    <a:pt x="26670" y="223519"/>
                  </a:lnTo>
                  <a:close/>
                </a:path>
                <a:path w="26670" h="1123950">
                  <a:moveTo>
                    <a:pt x="26670" y="231139"/>
                  </a:moveTo>
                  <a:lnTo>
                    <a:pt x="0" y="231139"/>
                  </a:lnTo>
                  <a:lnTo>
                    <a:pt x="0" y="236219"/>
                  </a:lnTo>
                  <a:lnTo>
                    <a:pt x="26670" y="236219"/>
                  </a:lnTo>
                  <a:lnTo>
                    <a:pt x="26670" y="231139"/>
                  </a:lnTo>
                  <a:close/>
                </a:path>
                <a:path w="26670" h="1123950">
                  <a:moveTo>
                    <a:pt x="26670" y="229869"/>
                  </a:moveTo>
                  <a:lnTo>
                    <a:pt x="0" y="229869"/>
                  </a:lnTo>
                  <a:lnTo>
                    <a:pt x="0" y="231139"/>
                  </a:lnTo>
                  <a:lnTo>
                    <a:pt x="26670" y="231139"/>
                  </a:lnTo>
                  <a:lnTo>
                    <a:pt x="26670" y="229869"/>
                  </a:lnTo>
                  <a:close/>
                </a:path>
                <a:path w="26670" h="1123950">
                  <a:moveTo>
                    <a:pt x="26670" y="236219"/>
                  </a:moveTo>
                  <a:lnTo>
                    <a:pt x="0" y="236219"/>
                  </a:lnTo>
                  <a:lnTo>
                    <a:pt x="0" y="242569"/>
                  </a:lnTo>
                  <a:lnTo>
                    <a:pt x="26670" y="242569"/>
                  </a:lnTo>
                  <a:lnTo>
                    <a:pt x="26670" y="236219"/>
                  </a:lnTo>
                  <a:close/>
                </a:path>
                <a:path w="26670" h="1123950">
                  <a:moveTo>
                    <a:pt x="26670" y="242569"/>
                  </a:moveTo>
                  <a:lnTo>
                    <a:pt x="0" y="242569"/>
                  </a:lnTo>
                  <a:lnTo>
                    <a:pt x="0" y="248919"/>
                  </a:lnTo>
                  <a:lnTo>
                    <a:pt x="26670" y="248919"/>
                  </a:lnTo>
                  <a:lnTo>
                    <a:pt x="26670" y="242569"/>
                  </a:lnTo>
                  <a:close/>
                </a:path>
                <a:path w="26670" h="1123950">
                  <a:moveTo>
                    <a:pt x="26670" y="248919"/>
                  </a:moveTo>
                  <a:lnTo>
                    <a:pt x="0" y="248919"/>
                  </a:lnTo>
                  <a:lnTo>
                    <a:pt x="0" y="255269"/>
                  </a:lnTo>
                  <a:lnTo>
                    <a:pt x="26670" y="255269"/>
                  </a:lnTo>
                  <a:lnTo>
                    <a:pt x="26670" y="248919"/>
                  </a:lnTo>
                  <a:close/>
                </a:path>
                <a:path w="26670" h="1123950">
                  <a:moveTo>
                    <a:pt x="26670" y="255269"/>
                  </a:moveTo>
                  <a:lnTo>
                    <a:pt x="0" y="255269"/>
                  </a:lnTo>
                  <a:lnTo>
                    <a:pt x="0" y="261619"/>
                  </a:lnTo>
                  <a:lnTo>
                    <a:pt x="26670" y="261619"/>
                  </a:lnTo>
                  <a:lnTo>
                    <a:pt x="26670" y="255269"/>
                  </a:lnTo>
                  <a:close/>
                </a:path>
                <a:path w="26670" h="1123950">
                  <a:moveTo>
                    <a:pt x="26670" y="261619"/>
                  </a:moveTo>
                  <a:lnTo>
                    <a:pt x="0" y="261619"/>
                  </a:lnTo>
                  <a:lnTo>
                    <a:pt x="0" y="267969"/>
                  </a:lnTo>
                  <a:lnTo>
                    <a:pt x="26670" y="267969"/>
                  </a:lnTo>
                  <a:lnTo>
                    <a:pt x="26670" y="261619"/>
                  </a:lnTo>
                  <a:close/>
                </a:path>
                <a:path w="26670" h="1123950">
                  <a:moveTo>
                    <a:pt x="26670" y="267969"/>
                  </a:moveTo>
                  <a:lnTo>
                    <a:pt x="0" y="267969"/>
                  </a:lnTo>
                  <a:lnTo>
                    <a:pt x="0" y="293369"/>
                  </a:lnTo>
                  <a:lnTo>
                    <a:pt x="26670" y="293369"/>
                  </a:lnTo>
                  <a:lnTo>
                    <a:pt x="26670" y="267969"/>
                  </a:lnTo>
                  <a:close/>
                </a:path>
                <a:path w="26670" h="1123950">
                  <a:moveTo>
                    <a:pt x="26670" y="293369"/>
                  </a:moveTo>
                  <a:lnTo>
                    <a:pt x="0" y="293369"/>
                  </a:lnTo>
                  <a:lnTo>
                    <a:pt x="0" y="299719"/>
                  </a:lnTo>
                  <a:lnTo>
                    <a:pt x="26670" y="299719"/>
                  </a:lnTo>
                  <a:lnTo>
                    <a:pt x="26670" y="293369"/>
                  </a:lnTo>
                  <a:close/>
                </a:path>
                <a:path w="26670" h="1123950">
                  <a:moveTo>
                    <a:pt x="26670" y="299719"/>
                  </a:moveTo>
                  <a:lnTo>
                    <a:pt x="0" y="299719"/>
                  </a:lnTo>
                  <a:lnTo>
                    <a:pt x="0" y="306069"/>
                  </a:lnTo>
                  <a:lnTo>
                    <a:pt x="26670" y="306069"/>
                  </a:lnTo>
                  <a:lnTo>
                    <a:pt x="26670" y="299719"/>
                  </a:lnTo>
                  <a:close/>
                </a:path>
                <a:path w="26670" h="1123950">
                  <a:moveTo>
                    <a:pt x="26670" y="306069"/>
                  </a:moveTo>
                  <a:lnTo>
                    <a:pt x="0" y="306069"/>
                  </a:lnTo>
                  <a:lnTo>
                    <a:pt x="0" y="312419"/>
                  </a:lnTo>
                  <a:lnTo>
                    <a:pt x="26670" y="312419"/>
                  </a:lnTo>
                  <a:lnTo>
                    <a:pt x="26670" y="306069"/>
                  </a:lnTo>
                  <a:close/>
                </a:path>
                <a:path w="26670" h="1123950">
                  <a:moveTo>
                    <a:pt x="26670" y="312419"/>
                  </a:moveTo>
                  <a:lnTo>
                    <a:pt x="0" y="312419"/>
                  </a:lnTo>
                  <a:lnTo>
                    <a:pt x="0" y="316229"/>
                  </a:lnTo>
                  <a:lnTo>
                    <a:pt x="26670" y="316229"/>
                  </a:lnTo>
                  <a:lnTo>
                    <a:pt x="26670" y="312419"/>
                  </a:lnTo>
                  <a:close/>
                </a:path>
                <a:path w="26670" h="1123950">
                  <a:moveTo>
                    <a:pt x="26670" y="316229"/>
                  </a:moveTo>
                  <a:lnTo>
                    <a:pt x="0" y="316229"/>
                  </a:lnTo>
                  <a:lnTo>
                    <a:pt x="0" y="318769"/>
                  </a:lnTo>
                  <a:lnTo>
                    <a:pt x="26670" y="318769"/>
                  </a:lnTo>
                  <a:lnTo>
                    <a:pt x="26670" y="316229"/>
                  </a:lnTo>
                  <a:close/>
                </a:path>
                <a:path w="26670" h="1123950">
                  <a:moveTo>
                    <a:pt x="26670" y="318769"/>
                  </a:moveTo>
                  <a:lnTo>
                    <a:pt x="0" y="318769"/>
                  </a:lnTo>
                  <a:lnTo>
                    <a:pt x="0" y="331469"/>
                  </a:lnTo>
                  <a:lnTo>
                    <a:pt x="26670" y="331469"/>
                  </a:lnTo>
                  <a:lnTo>
                    <a:pt x="26670" y="318769"/>
                  </a:lnTo>
                  <a:close/>
                </a:path>
                <a:path w="26670" h="1123950">
                  <a:moveTo>
                    <a:pt x="26670" y="331469"/>
                  </a:moveTo>
                  <a:lnTo>
                    <a:pt x="0" y="331469"/>
                  </a:lnTo>
                  <a:lnTo>
                    <a:pt x="0" y="337819"/>
                  </a:lnTo>
                  <a:lnTo>
                    <a:pt x="26670" y="337819"/>
                  </a:lnTo>
                  <a:lnTo>
                    <a:pt x="26670" y="331469"/>
                  </a:lnTo>
                  <a:close/>
                </a:path>
                <a:path w="26670" h="1123950">
                  <a:moveTo>
                    <a:pt x="26670" y="337819"/>
                  </a:moveTo>
                  <a:lnTo>
                    <a:pt x="0" y="337819"/>
                  </a:lnTo>
                  <a:lnTo>
                    <a:pt x="0" y="347979"/>
                  </a:lnTo>
                  <a:lnTo>
                    <a:pt x="26670" y="347979"/>
                  </a:lnTo>
                  <a:lnTo>
                    <a:pt x="26670" y="337819"/>
                  </a:lnTo>
                  <a:close/>
                </a:path>
                <a:path w="26670" h="1123950">
                  <a:moveTo>
                    <a:pt x="26670" y="347979"/>
                  </a:moveTo>
                  <a:lnTo>
                    <a:pt x="0" y="347979"/>
                  </a:lnTo>
                  <a:lnTo>
                    <a:pt x="0" y="354329"/>
                  </a:lnTo>
                  <a:lnTo>
                    <a:pt x="26670" y="354329"/>
                  </a:lnTo>
                  <a:lnTo>
                    <a:pt x="26670" y="347979"/>
                  </a:lnTo>
                  <a:close/>
                </a:path>
                <a:path w="26670" h="1123950">
                  <a:moveTo>
                    <a:pt x="26670" y="354329"/>
                  </a:moveTo>
                  <a:lnTo>
                    <a:pt x="0" y="354329"/>
                  </a:lnTo>
                  <a:lnTo>
                    <a:pt x="0" y="363219"/>
                  </a:lnTo>
                  <a:lnTo>
                    <a:pt x="26670" y="363219"/>
                  </a:lnTo>
                  <a:lnTo>
                    <a:pt x="26670" y="354329"/>
                  </a:lnTo>
                  <a:close/>
                </a:path>
                <a:path w="26670" h="1123950">
                  <a:moveTo>
                    <a:pt x="26670" y="363219"/>
                  </a:moveTo>
                  <a:lnTo>
                    <a:pt x="0" y="363219"/>
                  </a:lnTo>
                  <a:lnTo>
                    <a:pt x="0" y="368299"/>
                  </a:lnTo>
                  <a:lnTo>
                    <a:pt x="26670" y="368299"/>
                  </a:lnTo>
                  <a:lnTo>
                    <a:pt x="26670" y="363219"/>
                  </a:lnTo>
                  <a:close/>
                </a:path>
                <a:path w="26670" h="1123950">
                  <a:moveTo>
                    <a:pt x="26670" y="368299"/>
                  </a:moveTo>
                  <a:lnTo>
                    <a:pt x="0" y="368299"/>
                  </a:lnTo>
                  <a:lnTo>
                    <a:pt x="0" y="369569"/>
                  </a:lnTo>
                  <a:lnTo>
                    <a:pt x="26670" y="369569"/>
                  </a:lnTo>
                  <a:lnTo>
                    <a:pt x="26670" y="368299"/>
                  </a:lnTo>
                  <a:close/>
                </a:path>
                <a:path w="26670" h="1123950">
                  <a:moveTo>
                    <a:pt x="26670" y="369569"/>
                  </a:moveTo>
                  <a:lnTo>
                    <a:pt x="0" y="369569"/>
                  </a:lnTo>
                  <a:lnTo>
                    <a:pt x="0" y="375919"/>
                  </a:lnTo>
                  <a:lnTo>
                    <a:pt x="26670" y="375919"/>
                  </a:lnTo>
                  <a:lnTo>
                    <a:pt x="26670" y="369569"/>
                  </a:lnTo>
                  <a:close/>
                </a:path>
                <a:path w="26670" h="1123950">
                  <a:moveTo>
                    <a:pt x="26670" y="375919"/>
                  </a:moveTo>
                  <a:lnTo>
                    <a:pt x="0" y="375919"/>
                  </a:lnTo>
                  <a:lnTo>
                    <a:pt x="0" y="386079"/>
                  </a:lnTo>
                  <a:lnTo>
                    <a:pt x="26670" y="386079"/>
                  </a:lnTo>
                  <a:lnTo>
                    <a:pt x="26670" y="375919"/>
                  </a:lnTo>
                  <a:close/>
                </a:path>
                <a:path w="26670" h="1123950">
                  <a:moveTo>
                    <a:pt x="26670" y="386079"/>
                  </a:moveTo>
                  <a:lnTo>
                    <a:pt x="0" y="386079"/>
                  </a:lnTo>
                  <a:lnTo>
                    <a:pt x="0" y="394969"/>
                  </a:lnTo>
                  <a:lnTo>
                    <a:pt x="26670" y="394969"/>
                  </a:lnTo>
                  <a:lnTo>
                    <a:pt x="26670" y="386079"/>
                  </a:lnTo>
                  <a:close/>
                </a:path>
                <a:path w="26670" h="1123950">
                  <a:moveTo>
                    <a:pt x="26670" y="394969"/>
                  </a:moveTo>
                  <a:lnTo>
                    <a:pt x="0" y="394969"/>
                  </a:lnTo>
                  <a:lnTo>
                    <a:pt x="0" y="433069"/>
                  </a:lnTo>
                  <a:lnTo>
                    <a:pt x="26670" y="433069"/>
                  </a:lnTo>
                  <a:lnTo>
                    <a:pt x="26670" y="394969"/>
                  </a:lnTo>
                  <a:close/>
                </a:path>
                <a:path w="26670" h="1123950">
                  <a:moveTo>
                    <a:pt x="26670" y="433069"/>
                  </a:moveTo>
                  <a:lnTo>
                    <a:pt x="0" y="433069"/>
                  </a:lnTo>
                  <a:lnTo>
                    <a:pt x="0" y="436879"/>
                  </a:lnTo>
                  <a:lnTo>
                    <a:pt x="26670" y="436879"/>
                  </a:lnTo>
                  <a:lnTo>
                    <a:pt x="26670" y="433069"/>
                  </a:lnTo>
                  <a:close/>
                </a:path>
                <a:path w="26670" h="1123950">
                  <a:moveTo>
                    <a:pt x="26670" y="436879"/>
                  </a:moveTo>
                  <a:lnTo>
                    <a:pt x="0" y="436879"/>
                  </a:lnTo>
                  <a:lnTo>
                    <a:pt x="0" y="439419"/>
                  </a:lnTo>
                  <a:lnTo>
                    <a:pt x="26670" y="439419"/>
                  </a:lnTo>
                  <a:lnTo>
                    <a:pt x="26670" y="436879"/>
                  </a:lnTo>
                  <a:close/>
                </a:path>
                <a:path w="26670" h="1123950">
                  <a:moveTo>
                    <a:pt x="26670" y="439419"/>
                  </a:moveTo>
                  <a:lnTo>
                    <a:pt x="0" y="439419"/>
                  </a:lnTo>
                  <a:lnTo>
                    <a:pt x="0" y="445769"/>
                  </a:lnTo>
                  <a:lnTo>
                    <a:pt x="26670" y="445769"/>
                  </a:lnTo>
                  <a:lnTo>
                    <a:pt x="26670" y="439419"/>
                  </a:lnTo>
                  <a:close/>
                </a:path>
                <a:path w="26670" h="1123950">
                  <a:moveTo>
                    <a:pt x="26670" y="445769"/>
                  </a:moveTo>
                  <a:lnTo>
                    <a:pt x="0" y="445769"/>
                  </a:lnTo>
                  <a:lnTo>
                    <a:pt x="0" y="449579"/>
                  </a:lnTo>
                  <a:lnTo>
                    <a:pt x="26670" y="449579"/>
                  </a:lnTo>
                  <a:lnTo>
                    <a:pt x="26670" y="445769"/>
                  </a:lnTo>
                  <a:close/>
                </a:path>
                <a:path w="26670" h="1123950">
                  <a:moveTo>
                    <a:pt x="26670" y="449579"/>
                  </a:moveTo>
                  <a:lnTo>
                    <a:pt x="0" y="449579"/>
                  </a:lnTo>
                  <a:lnTo>
                    <a:pt x="0" y="487679"/>
                  </a:lnTo>
                  <a:lnTo>
                    <a:pt x="26670" y="487679"/>
                  </a:lnTo>
                  <a:lnTo>
                    <a:pt x="26670" y="449579"/>
                  </a:lnTo>
                  <a:close/>
                </a:path>
                <a:path w="26670" h="1123950">
                  <a:moveTo>
                    <a:pt x="26670" y="487679"/>
                  </a:moveTo>
                  <a:lnTo>
                    <a:pt x="0" y="487679"/>
                  </a:lnTo>
                  <a:lnTo>
                    <a:pt x="0" y="496569"/>
                  </a:lnTo>
                  <a:lnTo>
                    <a:pt x="26670" y="496569"/>
                  </a:lnTo>
                  <a:lnTo>
                    <a:pt x="26670" y="487679"/>
                  </a:lnTo>
                  <a:close/>
                </a:path>
                <a:path w="26670" h="1123950">
                  <a:moveTo>
                    <a:pt x="26670" y="496569"/>
                  </a:moveTo>
                  <a:lnTo>
                    <a:pt x="0" y="496569"/>
                  </a:lnTo>
                  <a:lnTo>
                    <a:pt x="0" y="502919"/>
                  </a:lnTo>
                  <a:lnTo>
                    <a:pt x="26670" y="502919"/>
                  </a:lnTo>
                  <a:lnTo>
                    <a:pt x="26670" y="496569"/>
                  </a:lnTo>
                  <a:close/>
                </a:path>
                <a:path w="26670" h="1123950">
                  <a:moveTo>
                    <a:pt x="26670" y="502919"/>
                  </a:moveTo>
                  <a:lnTo>
                    <a:pt x="0" y="502919"/>
                  </a:lnTo>
                  <a:lnTo>
                    <a:pt x="0" y="509269"/>
                  </a:lnTo>
                  <a:lnTo>
                    <a:pt x="26670" y="509269"/>
                  </a:lnTo>
                  <a:lnTo>
                    <a:pt x="26670" y="502919"/>
                  </a:lnTo>
                  <a:close/>
                </a:path>
                <a:path w="26670" h="1123950">
                  <a:moveTo>
                    <a:pt x="26670" y="509269"/>
                  </a:moveTo>
                  <a:lnTo>
                    <a:pt x="0" y="509269"/>
                  </a:lnTo>
                  <a:lnTo>
                    <a:pt x="0" y="513079"/>
                  </a:lnTo>
                  <a:lnTo>
                    <a:pt x="26670" y="513079"/>
                  </a:lnTo>
                  <a:lnTo>
                    <a:pt x="26670" y="509269"/>
                  </a:lnTo>
                  <a:close/>
                </a:path>
                <a:path w="26670" h="1123950">
                  <a:moveTo>
                    <a:pt x="26670" y="513079"/>
                  </a:moveTo>
                  <a:lnTo>
                    <a:pt x="0" y="513079"/>
                  </a:lnTo>
                  <a:lnTo>
                    <a:pt x="0" y="519429"/>
                  </a:lnTo>
                  <a:lnTo>
                    <a:pt x="26670" y="519429"/>
                  </a:lnTo>
                  <a:lnTo>
                    <a:pt x="26670" y="513079"/>
                  </a:lnTo>
                  <a:close/>
                </a:path>
                <a:path w="26670" h="1123950">
                  <a:moveTo>
                    <a:pt x="26670" y="519429"/>
                  </a:moveTo>
                  <a:lnTo>
                    <a:pt x="0" y="519429"/>
                  </a:lnTo>
                  <a:lnTo>
                    <a:pt x="0" y="521969"/>
                  </a:lnTo>
                  <a:lnTo>
                    <a:pt x="26670" y="521969"/>
                  </a:lnTo>
                  <a:lnTo>
                    <a:pt x="26670" y="519429"/>
                  </a:lnTo>
                  <a:close/>
                </a:path>
                <a:path w="26670" h="1123950">
                  <a:moveTo>
                    <a:pt x="26670" y="521969"/>
                  </a:moveTo>
                  <a:lnTo>
                    <a:pt x="0" y="521969"/>
                  </a:lnTo>
                  <a:lnTo>
                    <a:pt x="0" y="525779"/>
                  </a:lnTo>
                  <a:lnTo>
                    <a:pt x="26670" y="525779"/>
                  </a:lnTo>
                  <a:lnTo>
                    <a:pt x="26670" y="521969"/>
                  </a:lnTo>
                  <a:close/>
                </a:path>
                <a:path w="26670" h="1123950">
                  <a:moveTo>
                    <a:pt x="26670" y="525779"/>
                  </a:moveTo>
                  <a:lnTo>
                    <a:pt x="0" y="525779"/>
                  </a:lnTo>
                  <a:lnTo>
                    <a:pt x="0" y="528319"/>
                  </a:lnTo>
                  <a:lnTo>
                    <a:pt x="26670" y="528319"/>
                  </a:lnTo>
                  <a:lnTo>
                    <a:pt x="26670" y="525779"/>
                  </a:lnTo>
                  <a:close/>
                </a:path>
                <a:path w="26670" h="1123950">
                  <a:moveTo>
                    <a:pt x="26670" y="528319"/>
                  </a:moveTo>
                  <a:lnTo>
                    <a:pt x="0" y="528319"/>
                  </a:lnTo>
                  <a:lnTo>
                    <a:pt x="0" y="534669"/>
                  </a:lnTo>
                  <a:lnTo>
                    <a:pt x="26670" y="534669"/>
                  </a:lnTo>
                  <a:lnTo>
                    <a:pt x="26670" y="528319"/>
                  </a:lnTo>
                  <a:close/>
                </a:path>
                <a:path w="26670" h="1123950">
                  <a:moveTo>
                    <a:pt x="26670" y="534669"/>
                  </a:moveTo>
                  <a:lnTo>
                    <a:pt x="0" y="534669"/>
                  </a:lnTo>
                  <a:lnTo>
                    <a:pt x="0" y="560069"/>
                  </a:lnTo>
                  <a:lnTo>
                    <a:pt x="26670" y="560069"/>
                  </a:lnTo>
                  <a:lnTo>
                    <a:pt x="26670" y="534669"/>
                  </a:lnTo>
                  <a:close/>
                </a:path>
                <a:path w="26670" h="1123950">
                  <a:moveTo>
                    <a:pt x="26670" y="560069"/>
                  </a:moveTo>
                  <a:lnTo>
                    <a:pt x="0" y="560069"/>
                  </a:lnTo>
                  <a:lnTo>
                    <a:pt x="0" y="566419"/>
                  </a:lnTo>
                  <a:lnTo>
                    <a:pt x="26670" y="566419"/>
                  </a:lnTo>
                  <a:lnTo>
                    <a:pt x="26670" y="560069"/>
                  </a:lnTo>
                  <a:close/>
                </a:path>
                <a:path w="26670" h="1123950">
                  <a:moveTo>
                    <a:pt x="26670" y="566419"/>
                  </a:moveTo>
                  <a:lnTo>
                    <a:pt x="0" y="566419"/>
                  </a:lnTo>
                  <a:lnTo>
                    <a:pt x="0" y="579119"/>
                  </a:lnTo>
                  <a:lnTo>
                    <a:pt x="26670" y="579119"/>
                  </a:lnTo>
                  <a:lnTo>
                    <a:pt x="26670" y="566419"/>
                  </a:lnTo>
                  <a:close/>
                </a:path>
                <a:path w="26670" h="1123950">
                  <a:moveTo>
                    <a:pt x="26670" y="579119"/>
                  </a:moveTo>
                  <a:lnTo>
                    <a:pt x="0" y="579119"/>
                  </a:lnTo>
                  <a:lnTo>
                    <a:pt x="0" y="595629"/>
                  </a:lnTo>
                  <a:lnTo>
                    <a:pt x="26670" y="595629"/>
                  </a:lnTo>
                  <a:lnTo>
                    <a:pt x="26670" y="579119"/>
                  </a:lnTo>
                  <a:close/>
                </a:path>
                <a:path w="26670" h="1123950">
                  <a:moveTo>
                    <a:pt x="26670" y="595629"/>
                  </a:moveTo>
                  <a:lnTo>
                    <a:pt x="0" y="595629"/>
                  </a:lnTo>
                  <a:lnTo>
                    <a:pt x="0" y="598169"/>
                  </a:lnTo>
                  <a:lnTo>
                    <a:pt x="26670" y="598169"/>
                  </a:lnTo>
                  <a:lnTo>
                    <a:pt x="26670" y="595629"/>
                  </a:lnTo>
                  <a:close/>
                </a:path>
                <a:path w="26670" h="1123950">
                  <a:moveTo>
                    <a:pt x="26670" y="598169"/>
                  </a:moveTo>
                  <a:lnTo>
                    <a:pt x="0" y="598169"/>
                  </a:lnTo>
                  <a:lnTo>
                    <a:pt x="0" y="601979"/>
                  </a:lnTo>
                  <a:lnTo>
                    <a:pt x="26670" y="601979"/>
                  </a:lnTo>
                  <a:lnTo>
                    <a:pt x="26670" y="598169"/>
                  </a:lnTo>
                  <a:close/>
                </a:path>
                <a:path w="26670" h="1123950">
                  <a:moveTo>
                    <a:pt x="26670" y="601979"/>
                  </a:moveTo>
                  <a:lnTo>
                    <a:pt x="0" y="601979"/>
                  </a:lnTo>
                  <a:lnTo>
                    <a:pt x="0" y="604519"/>
                  </a:lnTo>
                  <a:lnTo>
                    <a:pt x="26670" y="604519"/>
                  </a:lnTo>
                  <a:lnTo>
                    <a:pt x="26670" y="601979"/>
                  </a:lnTo>
                  <a:close/>
                </a:path>
                <a:path w="26670" h="1123950">
                  <a:moveTo>
                    <a:pt x="26670" y="604519"/>
                  </a:moveTo>
                  <a:lnTo>
                    <a:pt x="0" y="604519"/>
                  </a:lnTo>
                  <a:lnTo>
                    <a:pt x="0" y="608329"/>
                  </a:lnTo>
                  <a:lnTo>
                    <a:pt x="26670" y="608329"/>
                  </a:lnTo>
                  <a:lnTo>
                    <a:pt x="26670" y="604519"/>
                  </a:lnTo>
                  <a:close/>
                </a:path>
                <a:path w="26670" h="1123950">
                  <a:moveTo>
                    <a:pt x="26670" y="608329"/>
                  </a:moveTo>
                  <a:lnTo>
                    <a:pt x="0" y="608329"/>
                  </a:lnTo>
                  <a:lnTo>
                    <a:pt x="0" y="614679"/>
                  </a:lnTo>
                  <a:lnTo>
                    <a:pt x="26670" y="614679"/>
                  </a:lnTo>
                  <a:lnTo>
                    <a:pt x="26670" y="608329"/>
                  </a:lnTo>
                  <a:close/>
                </a:path>
                <a:path w="26670" h="1123950">
                  <a:moveTo>
                    <a:pt x="26670" y="614679"/>
                  </a:moveTo>
                  <a:lnTo>
                    <a:pt x="0" y="614679"/>
                  </a:lnTo>
                  <a:lnTo>
                    <a:pt x="0" y="623569"/>
                  </a:lnTo>
                  <a:lnTo>
                    <a:pt x="26670" y="623569"/>
                  </a:lnTo>
                  <a:lnTo>
                    <a:pt x="26670" y="614679"/>
                  </a:lnTo>
                  <a:close/>
                </a:path>
                <a:path w="26670" h="1123950">
                  <a:moveTo>
                    <a:pt x="26670" y="623569"/>
                  </a:moveTo>
                  <a:lnTo>
                    <a:pt x="0" y="623569"/>
                  </a:lnTo>
                  <a:lnTo>
                    <a:pt x="0" y="636269"/>
                  </a:lnTo>
                  <a:lnTo>
                    <a:pt x="26670" y="636269"/>
                  </a:lnTo>
                  <a:lnTo>
                    <a:pt x="26670" y="623569"/>
                  </a:lnTo>
                  <a:close/>
                </a:path>
                <a:path w="26670" h="1123950">
                  <a:moveTo>
                    <a:pt x="26670" y="636269"/>
                  </a:moveTo>
                  <a:lnTo>
                    <a:pt x="0" y="636269"/>
                  </a:lnTo>
                  <a:lnTo>
                    <a:pt x="0" y="646429"/>
                  </a:lnTo>
                  <a:lnTo>
                    <a:pt x="26670" y="646429"/>
                  </a:lnTo>
                  <a:lnTo>
                    <a:pt x="26670" y="636269"/>
                  </a:lnTo>
                  <a:close/>
                </a:path>
                <a:path w="26670" h="1123950">
                  <a:moveTo>
                    <a:pt x="26670" y="646429"/>
                  </a:moveTo>
                  <a:lnTo>
                    <a:pt x="0" y="646429"/>
                  </a:lnTo>
                  <a:lnTo>
                    <a:pt x="0" y="648969"/>
                  </a:lnTo>
                  <a:lnTo>
                    <a:pt x="26670" y="648969"/>
                  </a:lnTo>
                  <a:lnTo>
                    <a:pt x="26670" y="646429"/>
                  </a:lnTo>
                  <a:close/>
                </a:path>
                <a:path w="26670" h="1123950">
                  <a:moveTo>
                    <a:pt x="26670" y="648969"/>
                  </a:moveTo>
                  <a:lnTo>
                    <a:pt x="0" y="648969"/>
                  </a:lnTo>
                  <a:lnTo>
                    <a:pt x="0" y="655319"/>
                  </a:lnTo>
                  <a:lnTo>
                    <a:pt x="26670" y="655319"/>
                  </a:lnTo>
                  <a:lnTo>
                    <a:pt x="26670" y="648969"/>
                  </a:lnTo>
                  <a:close/>
                </a:path>
                <a:path w="26670" h="1123950">
                  <a:moveTo>
                    <a:pt x="26670" y="655319"/>
                  </a:moveTo>
                  <a:lnTo>
                    <a:pt x="0" y="655319"/>
                  </a:lnTo>
                  <a:lnTo>
                    <a:pt x="0" y="659129"/>
                  </a:lnTo>
                  <a:lnTo>
                    <a:pt x="26670" y="659129"/>
                  </a:lnTo>
                  <a:lnTo>
                    <a:pt x="26670" y="655319"/>
                  </a:lnTo>
                  <a:close/>
                </a:path>
                <a:path w="26670" h="1123950">
                  <a:moveTo>
                    <a:pt x="26670" y="659129"/>
                  </a:moveTo>
                  <a:lnTo>
                    <a:pt x="0" y="659129"/>
                  </a:lnTo>
                  <a:lnTo>
                    <a:pt x="0" y="665479"/>
                  </a:lnTo>
                  <a:lnTo>
                    <a:pt x="26670" y="665479"/>
                  </a:lnTo>
                  <a:lnTo>
                    <a:pt x="26670" y="659129"/>
                  </a:lnTo>
                  <a:close/>
                </a:path>
                <a:path w="26670" h="1123950">
                  <a:moveTo>
                    <a:pt x="26670" y="665479"/>
                  </a:moveTo>
                  <a:lnTo>
                    <a:pt x="0" y="665479"/>
                  </a:lnTo>
                  <a:lnTo>
                    <a:pt x="0" y="668019"/>
                  </a:lnTo>
                  <a:lnTo>
                    <a:pt x="26670" y="668019"/>
                  </a:lnTo>
                  <a:lnTo>
                    <a:pt x="26670" y="665479"/>
                  </a:lnTo>
                  <a:close/>
                </a:path>
                <a:path w="26670" h="1123950">
                  <a:moveTo>
                    <a:pt x="26670" y="668019"/>
                  </a:moveTo>
                  <a:lnTo>
                    <a:pt x="0" y="668019"/>
                  </a:lnTo>
                  <a:lnTo>
                    <a:pt x="0" y="671829"/>
                  </a:lnTo>
                  <a:lnTo>
                    <a:pt x="26670" y="671829"/>
                  </a:lnTo>
                  <a:lnTo>
                    <a:pt x="26670" y="668019"/>
                  </a:lnTo>
                  <a:close/>
                </a:path>
                <a:path w="26670" h="1123950">
                  <a:moveTo>
                    <a:pt x="26670" y="671829"/>
                  </a:moveTo>
                  <a:lnTo>
                    <a:pt x="0" y="671829"/>
                  </a:lnTo>
                  <a:lnTo>
                    <a:pt x="0" y="674369"/>
                  </a:lnTo>
                  <a:lnTo>
                    <a:pt x="26670" y="674369"/>
                  </a:lnTo>
                  <a:lnTo>
                    <a:pt x="26670" y="671829"/>
                  </a:lnTo>
                  <a:close/>
                </a:path>
                <a:path w="26670" h="1123950">
                  <a:moveTo>
                    <a:pt x="26670" y="674369"/>
                  </a:moveTo>
                  <a:lnTo>
                    <a:pt x="0" y="674369"/>
                  </a:lnTo>
                  <a:lnTo>
                    <a:pt x="0" y="680719"/>
                  </a:lnTo>
                  <a:lnTo>
                    <a:pt x="26670" y="680719"/>
                  </a:lnTo>
                  <a:lnTo>
                    <a:pt x="26670" y="674369"/>
                  </a:lnTo>
                  <a:close/>
                </a:path>
                <a:path w="26670" h="1123950">
                  <a:moveTo>
                    <a:pt x="26670" y="680719"/>
                  </a:moveTo>
                  <a:lnTo>
                    <a:pt x="0" y="680719"/>
                  </a:lnTo>
                  <a:lnTo>
                    <a:pt x="0" y="699769"/>
                  </a:lnTo>
                  <a:lnTo>
                    <a:pt x="26670" y="699769"/>
                  </a:lnTo>
                  <a:lnTo>
                    <a:pt x="26670" y="680719"/>
                  </a:lnTo>
                  <a:close/>
                </a:path>
                <a:path w="26670" h="1123950">
                  <a:moveTo>
                    <a:pt x="26670" y="699769"/>
                  </a:moveTo>
                  <a:lnTo>
                    <a:pt x="0" y="699769"/>
                  </a:lnTo>
                  <a:lnTo>
                    <a:pt x="0" y="703579"/>
                  </a:lnTo>
                  <a:lnTo>
                    <a:pt x="26670" y="703579"/>
                  </a:lnTo>
                  <a:lnTo>
                    <a:pt x="26670" y="699769"/>
                  </a:lnTo>
                  <a:close/>
                </a:path>
                <a:path w="26670" h="1123950">
                  <a:moveTo>
                    <a:pt x="26670" y="703579"/>
                  </a:moveTo>
                  <a:lnTo>
                    <a:pt x="0" y="703579"/>
                  </a:lnTo>
                  <a:lnTo>
                    <a:pt x="0" y="716279"/>
                  </a:lnTo>
                  <a:lnTo>
                    <a:pt x="26670" y="716279"/>
                  </a:lnTo>
                  <a:lnTo>
                    <a:pt x="26670" y="703579"/>
                  </a:lnTo>
                  <a:close/>
                </a:path>
                <a:path w="26670" h="1123950">
                  <a:moveTo>
                    <a:pt x="26670" y="716279"/>
                  </a:moveTo>
                  <a:lnTo>
                    <a:pt x="0" y="716279"/>
                  </a:lnTo>
                  <a:lnTo>
                    <a:pt x="0" y="725169"/>
                  </a:lnTo>
                  <a:lnTo>
                    <a:pt x="26670" y="725169"/>
                  </a:lnTo>
                  <a:lnTo>
                    <a:pt x="26670" y="716279"/>
                  </a:lnTo>
                  <a:close/>
                </a:path>
                <a:path w="26670" h="1123950">
                  <a:moveTo>
                    <a:pt x="26670" y="725169"/>
                  </a:moveTo>
                  <a:lnTo>
                    <a:pt x="0" y="725169"/>
                  </a:lnTo>
                  <a:lnTo>
                    <a:pt x="0" y="728979"/>
                  </a:lnTo>
                  <a:lnTo>
                    <a:pt x="26670" y="728979"/>
                  </a:lnTo>
                  <a:lnTo>
                    <a:pt x="26670" y="725169"/>
                  </a:lnTo>
                  <a:close/>
                </a:path>
                <a:path w="26670" h="1123950">
                  <a:moveTo>
                    <a:pt x="26670" y="728979"/>
                  </a:moveTo>
                  <a:lnTo>
                    <a:pt x="0" y="728979"/>
                  </a:lnTo>
                  <a:lnTo>
                    <a:pt x="0" y="744219"/>
                  </a:lnTo>
                  <a:lnTo>
                    <a:pt x="26670" y="744219"/>
                  </a:lnTo>
                  <a:lnTo>
                    <a:pt x="26670" y="728979"/>
                  </a:lnTo>
                  <a:close/>
                </a:path>
                <a:path w="26670" h="1123950">
                  <a:moveTo>
                    <a:pt x="26670" y="744219"/>
                  </a:moveTo>
                  <a:lnTo>
                    <a:pt x="0" y="744219"/>
                  </a:lnTo>
                  <a:lnTo>
                    <a:pt x="0" y="750569"/>
                  </a:lnTo>
                  <a:lnTo>
                    <a:pt x="26670" y="750569"/>
                  </a:lnTo>
                  <a:lnTo>
                    <a:pt x="26670" y="744219"/>
                  </a:lnTo>
                  <a:close/>
                </a:path>
                <a:path w="26670" h="1123950">
                  <a:moveTo>
                    <a:pt x="26670" y="750569"/>
                  </a:moveTo>
                  <a:lnTo>
                    <a:pt x="0" y="750569"/>
                  </a:lnTo>
                  <a:lnTo>
                    <a:pt x="0" y="754379"/>
                  </a:lnTo>
                  <a:lnTo>
                    <a:pt x="26670" y="754379"/>
                  </a:lnTo>
                  <a:lnTo>
                    <a:pt x="26670" y="750569"/>
                  </a:lnTo>
                  <a:close/>
                </a:path>
                <a:path w="26670" h="1123950">
                  <a:moveTo>
                    <a:pt x="26670" y="754379"/>
                  </a:moveTo>
                  <a:lnTo>
                    <a:pt x="0" y="754379"/>
                  </a:lnTo>
                  <a:lnTo>
                    <a:pt x="0" y="756919"/>
                  </a:lnTo>
                  <a:lnTo>
                    <a:pt x="26670" y="756919"/>
                  </a:lnTo>
                  <a:lnTo>
                    <a:pt x="26670" y="754379"/>
                  </a:lnTo>
                  <a:close/>
                </a:path>
                <a:path w="26670" h="1123950">
                  <a:moveTo>
                    <a:pt x="26670" y="756919"/>
                  </a:moveTo>
                  <a:lnTo>
                    <a:pt x="0" y="756919"/>
                  </a:lnTo>
                  <a:lnTo>
                    <a:pt x="0" y="760729"/>
                  </a:lnTo>
                  <a:lnTo>
                    <a:pt x="26670" y="760729"/>
                  </a:lnTo>
                  <a:lnTo>
                    <a:pt x="26670" y="756919"/>
                  </a:lnTo>
                  <a:close/>
                </a:path>
                <a:path w="26670" h="1123950">
                  <a:moveTo>
                    <a:pt x="26670" y="760729"/>
                  </a:moveTo>
                  <a:lnTo>
                    <a:pt x="0" y="760729"/>
                  </a:lnTo>
                  <a:lnTo>
                    <a:pt x="0" y="767079"/>
                  </a:lnTo>
                  <a:lnTo>
                    <a:pt x="26670" y="767079"/>
                  </a:lnTo>
                  <a:lnTo>
                    <a:pt x="26670" y="760729"/>
                  </a:lnTo>
                  <a:close/>
                </a:path>
                <a:path w="26670" h="1123950">
                  <a:moveTo>
                    <a:pt x="26670" y="767079"/>
                  </a:moveTo>
                  <a:lnTo>
                    <a:pt x="0" y="767079"/>
                  </a:lnTo>
                  <a:lnTo>
                    <a:pt x="0" y="769619"/>
                  </a:lnTo>
                  <a:lnTo>
                    <a:pt x="26670" y="769619"/>
                  </a:lnTo>
                  <a:lnTo>
                    <a:pt x="26670" y="767079"/>
                  </a:lnTo>
                  <a:close/>
                </a:path>
                <a:path w="26670" h="1123950">
                  <a:moveTo>
                    <a:pt x="26670" y="769619"/>
                  </a:moveTo>
                  <a:lnTo>
                    <a:pt x="0" y="769619"/>
                  </a:lnTo>
                  <a:lnTo>
                    <a:pt x="0" y="775969"/>
                  </a:lnTo>
                  <a:lnTo>
                    <a:pt x="26670" y="775969"/>
                  </a:lnTo>
                  <a:lnTo>
                    <a:pt x="26670" y="769619"/>
                  </a:lnTo>
                  <a:close/>
                </a:path>
                <a:path w="26670" h="1123950">
                  <a:moveTo>
                    <a:pt x="26670" y="775969"/>
                  </a:moveTo>
                  <a:lnTo>
                    <a:pt x="0" y="775969"/>
                  </a:lnTo>
                  <a:lnTo>
                    <a:pt x="0" y="788669"/>
                  </a:lnTo>
                  <a:lnTo>
                    <a:pt x="26670" y="788669"/>
                  </a:lnTo>
                  <a:lnTo>
                    <a:pt x="26670" y="775969"/>
                  </a:lnTo>
                  <a:close/>
                </a:path>
                <a:path w="26670" h="1123950">
                  <a:moveTo>
                    <a:pt x="26670" y="1118869"/>
                  </a:moveTo>
                  <a:lnTo>
                    <a:pt x="0" y="1118869"/>
                  </a:lnTo>
                  <a:lnTo>
                    <a:pt x="0" y="1122679"/>
                  </a:lnTo>
                  <a:lnTo>
                    <a:pt x="12700" y="1122679"/>
                  </a:lnTo>
                  <a:lnTo>
                    <a:pt x="12700" y="1123949"/>
                  </a:lnTo>
                  <a:lnTo>
                    <a:pt x="26670" y="1123949"/>
                  </a:lnTo>
                  <a:lnTo>
                    <a:pt x="26670" y="1118869"/>
                  </a:lnTo>
                  <a:close/>
                </a:path>
                <a:path w="26670" h="1123950">
                  <a:moveTo>
                    <a:pt x="26670" y="1112519"/>
                  </a:moveTo>
                  <a:lnTo>
                    <a:pt x="0" y="1112519"/>
                  </a:lnTo>
                  <a:lnTo>
                    <a:pt x="0" y="1117599"/>
                  </a:lnTo>
                  <a:lnTo>
                    <a:pt x="26670" y="1117599"/>
                  </a:lnTo>
                  <a:lnTo>
                    <a:pt x="26670" y="1112519"/>
                  </a:lnTo>
                  <a:close/>
                </a:path>
                <a:path w="26670" h="1123950">
                  <a:moveTo>
                    <a:pt x="26670" y="1106169"/>
                  </a:moveTo>
                  <a:lnTo>
                    <a:pt x="0" y="1106169"/>
                  </a:lnTo>
                  <a:lnTo>
                    <a:pt x="0" y="1111249"/>
                  </a:lnTo>
                  <a:lnTo>
                    <a:pt x="26670" y="1111249"/>
                  </a:lnTo>
                  <a:lnTo>
                    <a:pt x="26670" y="1106169"/>
                  </a:lnTo>
                  <a:close/>
                </a:path>
                <a:path w="26670" h="1123950">
                  <a:moveTo>
                    <a:pt x="26670" y="1099819"/>
                  </a:moveTo>
                  <a:lnTo>
                    <a:pt x="0" y="1099819"/>
                  </a:lnTo>
                  <a:lnTo>
                    <a:pt x="0" y="1104899"/>
                  </a:lnTo>
                  <a:lnTo>
                    <a:pt x="26670" y="1104899"/>
                  </a:lnTo>
                  <a:lnTo>
                    <a:pt x="26670" y="1099819"/>
                  </a:lnTo>
                  <a:close/>
                </a:path>
                <a:path w="26670" h="1123950">
                  <a:moveTo>
                    <a:pt x="26670" y="1093469"/>
                  </a:moveTo>
                  <a:lnTo>
                    <a:pt x="0" y="1093469"/>
                  </a:lnTo>
                  <a:lnTo>
                    <a:pt x="0" y="1098549"/>
                  </a:lnTo>
                  <a:lnTo>
                    <a:pt x="26670" y="1098549"/>
                  </a:lnTo>
                  <a:lnTo>
                    <a:pt x="26670" y="1093469"/>
                  </a:lnTo>
                  <a:close/>
                </a:path>
                <a:path w="26670" h="1123950">
                  <a:moveTo>
                    <a:pt x="26670" y="1087119"/>
                  </a:moveTo>
                  <a:lnTo>
                    <a:pt x="0" y="1087119"/>
                  </a:lnTo>
                  <a:lnTo>
                    <a:pt x="0" y="1092199"/>
                  </a:lnTo>
                  <a:lnTo>
                    <a:pt x="26670" y="1092199"/>
                  </a:lnTo>
                  <a:lnTo>
                    <a:pt x="26670" y="1087119"/>
                  </a:lnTo>
                  <a:close/>
                </a:path>
                <a:path w="26670" h="1123950">
                  <a:moveTo>
                    <a:pt x="26670" y="1080769"/>
                  </a:moveTo>
                  <a:lnTo>
                    <a:pt x="0" y="1080769"/>
                  </a:lnTo>
                  <a:lnTo>
                    <a:pt x="0" y="1085849"/>
                  </a:lnTo>
                  <a:lnTo>
                    <a:pt x="26670" y="1085849"/>
                  </a:lnTo>
                  <a:lnTo>
                    <a:pt x="26670" y="1080769"/>
                  </a:lnTo>
                  <a:close/>
                </a:path>
                <a:path w="26670" h="1123950">
                  <a:moveTo>
                    <a:pt x="26670" y="1074419"/>
                  </a:moveTo>
                  <a:lnTo>
                    <a:pt x="0" y="1074419"/>
                  </a:lnTo>
                  <a:lnTo>
                    <a:pt x="0" y="1079499"/>
                  </a:lnTo>
                  <a:lnTo>
                    <a:pt x="26670" y="1079499"/>
                  </a:lnTo>
                  <a:lnTo>
                    <a:pt x="26670" y="1074419"/>
                  </a:lnTo>
                  <a:close/>
                </a:path>
                <a:path w="26670" h="1123950">
                  <a:moveTo>
                    <a:pt x="26670" y="1068069"/>
                  </a:moveTo>
                  <a:lnTo>
                    <a:pt x="0" y="1068069"/>
                  </a:lnTo>
                  <a:lnTo>
                    <a:pt x="0" y="1073149"/>
                  </a:lnTo>
                  <a:lnTo>
                    <a:pt x="26670" y="1073149"/>
                  </a:lnTo>
                  <a:lnTo>
                    <a:pt x="26670" y="1068069"/>
                  </a:lnTo>
                  <a:close/>
                </a:path>
                <a:path w="26670" h="1123950">
                  <a:moveTo>
                    <a:pt x="26670" y="1061719"/>
                  </a:moveTo>
                  <a:lnTo>
                    <a:pt x="0" y="1061719"/>
                  </a:lnTo>
                  <a:lnTo>
                    <a:pt x="0" y="1066799"/>
                  </a:lnTo>
                  <a:lnTo>
                    <a:pt x="26670" y="1066799"/>
                  </a:lnTo>
                  <a:lnTo>
                    <a:pt x="26670" y="1061719"/>
                  </a:lnTo>
                  <a:close/>
                </a:path>
                <a:path w="26670" h="1123950">
                  <a:moveTo>
                    <a:pt x="26670" y="1055369"/>
                  </a:moveTo>
                  <a:lnTo>
                    <a:pt x="0" y="1055369"/>
                  </a:lnTo>
                  <a:lnTo>
                    <a:pt x="0" y="1060449"/>
                  </a:lnTo>
                  <a:lnTo>
                    <a:pt x="26670" y="1060449"/>
                  </a:lnTo>
                  <a:lnTo>
                    <a:pt x="26670" y="1055369"/>
                  </a:lnTo>
                  <a:close/>
                </a:path>
                <a:path w="26670" h="1123950">
                  <a:moveTo>
                    <a:pt x="26670" y="1049019"/>
                  </a:moveTo>
                  <a:lnTo>
                    <a:pt x="0" y="1049019"/>
                  </a:lnTo>
                  <a:lnTo>
                    <a:pt x="0" y="1054099"/>
                  </a:lnTo>
                  <a:lnTo>
                    <a:pt x="26670" y="1054099"/>
                  </a:lnTo>
                  <a:lnTo>
                    <a:pt x="26670" y="1049019"/>
                  </a:lnTo>
                  <a:close/>
                </a:path>
                <a:path w="26670" h="1123950">
                  <a:moveTo>
                    <a:pt x="26670" y="1042669"/>
                  </a:moveTo>
                  <a:lnTo>
                    <a:pt x="0" y="1042669"/>
                  </a:lnTo>
                  <a:lnTo>
                    <a:pt x="0" y="1047749"/>
                  </a:lnTo>
                  <a:lnTo>
                    <a:pt x="26670" y="1047749"/>
                  </a:lnTo>
                  <a:lnTo>
                    <a:pt x="26670" y="1042669"/>
                  </a:lnTo>
                  <a:close/>
                </a:path>
                <a:path w="26670" h="1123950">
                  <a:moveTo>
                    <a:pt x="26670" y="1036319"/>
                  </a:moveTo>
                  <a:lnTo>
                    <a:pt x="0" y="1036319"/>
                  </a:lnTo>
                  <a:lnTo>
                    <a:pt x="0" y="1041399"/>
                  </a:lnTo>
                  <a:lnTo>
                    <a:pt x="26670" y="1041399"/>
                  </a:lnTo>
                  <a:lnTo>
                    <a:pt x="26670" y="1036319"/>
                  </a:lnTo>
                  <a:close/>
                </a:path>
                <a:path w="26670" h="1123950">
                  <a:moveTo>
                    <a:pt x="26670" y="1029969"/>
                  </a:moveTo>
                  <a:lnTo>
                    <a:pt x="0" y="1029969"/>
                  </a:lnTo>
                  <a:lnTo>
                    <a:pt x="0" y="1035049"/>
                  </a:lnTo>
                  <a:lnTo>
                    <a:pt x="26670" y="1035049"/>
                  </a:lnTo>
                  <a:lnTo>
                    <a:pt x="26670" y="1029969"/>
                  </a:lnTo>
                  <a:close/>
                </a:path>
                <a:path w="26670" h="1123950">
                  <a:moveTo>
                    <a:pt x="26670" y="1023619"/>
                  </a:moveTo>
                  <a:lnTo>
                    <a:pt x="0" y="1023619"/>
                  </a:lnTo>
                  <a:lnTo>
                    <a:pt x="0" y="1028699"/>
                  </a:lnTo>
                  <a:lnTo>
                    <a:pt x="26670" y="1028699"/>
                  </a:lnTo>
                  <a:lnTo>
                    <a:pt x="26670" y="1023619"/>
                  </a:lnTo>
                  <a:close/>
                </a:path>
                <a:path w="26670" h="1123950">
                  <a:moveTo>
                    <a:pt x="26670" y="1017269"/>
                  </a:moveTo>
                  <a:lnTo>
                    <a:pt x="0" y="1017269"/>
                  </a:lnTo>
                  <a:lnTo>
                    <a:pt x="0" y="1022349"/>
                  </a:lnTo>
                  <a:lnTo>
                    <a:pt x="26670" y="1022349"/>
                  </a:lnTo>
                  <a:lnTo>
                    <a:pt x="26670" y="1017269"/>
                  </a:lnTo>
                  <a:close/>
                </a:path>
                <a:path w="26670" h="1123950">
                  <a:moveTo>
                    <a:pt x="26670" y="1010919"/>
                  </a:moveTo>
                  <a:lnTo>
                    <a:pt x="0" y="1010919"/>
                  </a:lnTo>
                  <a:lnTo>
                    <a:pt x="0" y="1015999"/>
                  </a:lnTo>
                  <a:lnTo>
                    <a:pt x="26670" y="1015999"/>
                  </a:lnTo>
                  <a:lnTo>
                    <a:pt x="26670" y="1010919"/>
                  </a:lnTo>
                  <a:close/>
                </a:path>
                <a:path w="26670" h="1123950">
                  <a:moveTo>
                    <a:pt x="26670" y="1004569"/>
                  </a:moveTo>
                  <a:lnTo>
                    <a:pt x="0" y="1004569"/>
                  </a:lnTo>
                  <a:lnTo>
                    <a:pt x="0" y="1009650"/>
                  </a:lnTo>
                  <a:lnTo>
                    <a:pt x="26670" y="1009650"/>
                  </a:lnTo>
                  <a:lnTo>
                    <a:pt x="26670" y="1004569"/>
                  </a:lnTo>
                  <a:close/>
                </a:path>
                <a:path w="26670" h="1123950">
                  <a:moveTo>
                    <a:pt x="26670" y="998219"/>
                  </a:moveTo>
                  <a:lnTo>
                    <a:pt x="0" y="998219"/>
                  </a:lnTo>
                  <a:lnTo>
                    <a:pt x="0" y="1003299"/>
                  </a:lnTo>
                  <a:lnTo>
                    <a:pt x="26670" y="1003299"/>
                  </a:lnTo>
                  <a:lnTo>
                    <a:pt x="26670" y="998219"/>
                  </a:lnTo>
                  <a:close/>
                </a:path>
                <a:path w="26670" h="1123950">
                  <a:moveTo>
                    <a:pt x="26670" y="991869"/>
                  </a:moveTo>
                  <a:lnTo>
                    <a:pt x="0" y="991869"/>
                  </a:lnTo>
                  <a:lnTo>
                    <a:pt x="0" y="996950"/>
                  </a:lnTo>
                  <a:lnTo>
                    <a:pt x="26670" y="996950"/>
                  </a:lnTo>
                  <a:lnTo>
                    <a:pt x="26670" y="991869"/>
                  </a:lnTo>
                  <a:close/>
                </a:path>
                <a:path w="26670" h="1123950">
                  <a:moveTo>
                    <a:pt x="26670" y="985519"/>
                  </a:moveTo>
                  <a:lnTo>
                    <a:pt x="0" y="985519"/>
                  </a:lnTo>
                  <a:lnTo>
                    <a:pt x="0" y="990599"/>
                  </a:lnTo>
                  <a:lnTo>
                    <a:pt x="26670" y="990599"/>
                  </a:lnTo>
                  <a:lnTo>
                    <a:pt x="26670" y="985519"/>
                  </a:lnTo>
                  <a:close/>
                </a:path>
                <a:path w="26670" h="1123950">
                  <a:moveTo>
                    <a:pt x="26670" y="979169"/>
                  </a:moveTo>
                  <a:lnTo>
                    <a:pt x="0" y="979169"/>
                  </a:lnTo>
                  <a:lnTo>
                    <a:pt x="0" y="984249"/>
                  </a:lnTo>
                  <a:lnTo>
                    <a:pt x="26670" y="984249"/>
                  </a:lnTo>
                  <a:lnTo>
                    <a:pt x="26670" y="979169"/>
                  </a:lnTo>
                  <a:close/>
                </a:path>
                <a:path w="26670" h="1123950">
                  <a:moveTo>
                    <a:pt x="26670" y="972819"/>
                  </a:moveTo>
                  <a:lnTo>
                    <a:pt x="0" y="972819"/>
                  </a:lnTo>
                  <a:lnTo>
                    <a:pt x="0" y="977899"/>
                  </a:lnTo>
                  <a:lnTo>
                    <a:pt x="26670" y="977899"/>
                  </a:lnTo>
                  <a:lnTo>
                    <a:pt x="26670" y="972819"/>
                  </a:lnTo>
                  <a:close/>
                </a:path>
                <a:path w="26670" h="1123950">
                  <a:moveTo>
                    <a:pt x="26670" y="966469"/>
                  </a:moveTo>
                  <a:lnTo>
                    <a:pt x="0" y="966469"/>
                  </a:lnTo>
                  <a:lnTo>
                    <a:pt x="0" y="971549"/>
                  </a:lnTo>
                  <a:lnTo>
                    <a:pt x="26670" y="971549"/>
                  </a:lnTo>
                  <a:lnTo>
                    <a:pt x="26670" y="966469"/>
                  </a:lnTo>
                  <a:close/>
                </a:path>
                <a:path w="26670" h="1123950">
                  <a:moveTo>
                    <a:pt x="26670" y="960119"/>
                  </a:moveTo>
                  <a:lnTo>
                    <a:pt x="0" y="960119"/>
                  </a:lnTo>
                  <a:lnTo>
                    <a:pt x="0" y="965199"/>
                  </a:lnTo>
                  <a:lnTo>
                    <a:pt x="26670" y="965199"/>
                  </a:lnTo>
                  <a:lnTo>
                    <a:pt x="26670" y="960119"/>
                  </a:lnTo>
                  <a:close/>
                </a:path>
                <a:path w="26670" h="1123950">
                  <a:moveTo>
                    <a:pt x="26670" y="953769"/>
                  </a:moveTo>
                  <a:lnTo>
                    <a:pt x="0" y="953769"/>
                  </a:lnTo>
                  <a:lnTo>
                    <a:pt x="0" y="958849"/>
                  </a:lnTo>
                  <a:lnTo>
                    <a:pt x="26670" y="958849"/>
                  </a:lnTo>
                  <a:lnTo>
                    <a:pt x="26670" y="953769"/>
                  </a:lnTo>
                  <a:close/>
                </a:path>
                <a:path w="26670" h="1123950">
                  <a:moveTo>
                    <a:pt x="26670" y="947419"/>
                  </a:moveTo>
                  <a:lnTo>
                    <a:pt x="0" y="947419"/>
                  </a:lnTo>
                  <a:lnTo>
                    <a:pt x="0" y="952499"/>
                  </a:lnTo>
                  <a:lnTo>
                    <a:pt x="26670" y="952499"/>
                  </a:lnTo>
                  <a:lnTo>
                    <a:pt x="26670" y="947419"/>
                  </a:lnTo>
                  <a:close/>
                </a:path>
                <a:path w="26670" h="1123950">
                  <a:moveTo>
                    <a:pt x="26670" y="941069"/>
                  </a:moveTo>
                  <a:lnTo>
                    <a:pt x="0" y="941069"/>
                  </a:lnTo>
                  <a:lnTo>
                    <a:pt x="0" y="946149"/>
                  </a:lnTo>
                  <a:lnTo>
                    <a:pt x="26670" y="946149"/>
                  </a:lnTo>
                  <a:lnTo>
                    <a:pt x="26670" y="941069"/>
                  </a:lnTo>
                  <a:close/>
                </a:path>
                <a:path w="26670" h="1123950">
                  <a:moveTo>
                    <a:pt x="26670" y="934719"/>
                  </a:moveTo>
                  <a:lnTo>
                    <a:pt x="0" y="934719"/>
                  </a:lnTo>
                  <a:lnTo>
                    <a:pt x="0" y="939799"/>
                  </a:lnTo>
                  <a:lnTo>
                    <a:pt x="26670" y="939799"/>
                  </a:lnTo>
                  <a:lnTo>
                    <a:pt x="26670" y="934719"/>
                  </a:lnTo>
                  <a:close/>
                </a:path>
                <a:path w="26670" h="1123950">
                  <a:moveTo>
                    <a:pt x="26670" y="928369"/>
                  </a:moveTo>
                  <a:lnTo>
                    <a:pt x="0" y="928369"/>
                  </a:lnTo>
                  <a:lnTo>
                    <a:pt x="0" y="933449"/>
                  </a:lnTo>
                  <a:lnTo>
                    <a:pt x="26670" y="933449"/>
                  </a:lnTo>
                  <a:lnTo>
                    <a:pt x="26670" y="928369"/>
                  </a:lnTo>
                  <a:close/>
                </a:path>
                <a:path w="26670" h="1123950">
                  <a:moveTo>
                    <a:pt x="26670" y="922019"/>
                  </a:moveTo>
                  <a:lnTo>
                    <a:pt x="0" y="922019"/>
                  </a:lnTo>
                  <a:lnTo>
                    <a:pt x="0" y="927099"/>
                  </a:lnTo>
                  <a:lnTo>
                    <a:pt x="26670" y="927099"/>
                  </a:lnTo>
                  <a:lnTo>
                    <a:pt x="26670" y="922019"/>
                  </a:lnTo>
                  <a:close/>
                </a:path>
                <a:path w="26670" h="1123950">
                  <a:moveTo>
                    <a:pt x="26670" y="915669"/>
                  </a:moveTo>
                  <a:lnTo>
                    <a:pt x="0" y="915669"/>
                  </a:lnTo>
                  <a:lnTo>
                    <a:pt x="0" y="920749"/>
                  </a:lnTo>
                  <a:lnTo>
                    <a:pt x="26670" y="920749"/>
                  </a:lnTo>
                  <a:lnTo>
                    <a:pt x="26670" y="915669"/>
                  </a:lnTo>
                  <a:close/>
                </a:path>
                <a:path w="26670" h="1123950">
                  <a:moveTo>
                    <a:pt x="26670" y="909319"/>
                  </a:moveTo>
                  <a:lnTo>
                    <a:pt x="0" y="909319"/>
                  </a:lnTo>
                  <a:lnTo>
                    <a:pt x="0" y="914399"/>
                  </a:lnTo>
                  <a:lnTo>
                    <a:pt x="26670" y="914399"/>
                  </a:lnTo>
                  <a:lnTo>
                    <a:pt x="26670" y="909319"/>
                  </a:lnTo>
                  <a:close/>
                </a:path>
                <a:path w="26670" h="1123950">
                  <a:moveTo>
                    <a:pt x="26670" y="902969"/>
                  </a:moveTo>
                  <a:lnTo>
                    <a:pt x="0" y="902969"/>
                  </a:lnTo>
                  <a:lnTo>
                    <a:pt x="0" y="908049"/>
                  </a:lnTo>
                  <a:lnTo>
                    <a:pt x="26670" y="908049"/>
                  </a:lnTo>
                  <a:lnTo>
                    <a:pt x="26670" y="902969"/>
                  </a:lnTo>
                  <a:close/>
                </a:path>
                <a:path w="26670" h="1123950">
                  <a:moveTo>
                    <a:pt x="26670" y="896619"/>
                  </a:moveTo>
                  <a:lnTo>
                    <a:pt x="0" y="896619"/>
                  </a:lnTo>
                  <a:lnTo>
                    <a:pt x="0" y="901699"/>
                  </a:lnTo>
                  <a:lnTo>
                    <a:pt x="26670" y="901699"/>
                  </a:lnTo>
                  <a:lnTo>
                    <a:pt x="26670" y="896619"/>
                  </a:lnTo>
                  <a:close/>
                </a:path>
                <a:path w="26670" h="1123950">
                  <a:moveTo>
                    <a:pt x="26670" y="890269"/>
                  </a:moveTo>
                  <a:lnTo>
                    <a:pt x="0" y="890269"/>
                  </a:lnTo>
                  <a:lnTo>
                    <a:pt x="0" y="895349"/>
                  </a:lnTo>
                  <a:lnTo>
                    <a:pt x="26670" y="895349"/>
                  </a:lnTo>
                  <a:lnTo>
                    <a:pt x="26670" y="890269"/>
                  </a:lnTo>
                  <a:close/>
                </a:path>
                <a:path w="26670" h="1123950">
                  <a:moveTo>
                    <a:pt x="26670" y="883919"/>
                  </a:moveTo>
                  <a:lnTo>
                    <a:pt x="0" y="883919"/>
                  </a:lnTo>
                  <a:lnTo>
                    <a:pt x="0" y="888999"/>
                  </a:lnTo>
                  <a:lnTo>
                    <a:pt x="26670" y="888999"/>
                  </a:lnTo>
                  <a:lnTo>
                    <a:pt x="26670" y="883919"/>
                  </a:lnTo>
                  <a:close/>
                </a:path>
                <a:path w="26670" h="1123950">
                  <a:moveTo>
                    <a:pt x="26670" y="877569"/>
                  </a:moveTo>
                  <a:lnTo>
                    <a:pt x="0" y="877569"/>
                  </a:lnTo>
                  <a:lnTo>
                    <a:pt x="0" y="882649"/>
                  </a:lnTo>
                  <a:lnTo>
                    <a:pt x="26670" y="882649"/>
                  </a:lnTo>
                  <a:lnTo>
                    <a:pt x="26670" y="877569"/>
                  </a:lnTo>
                  <a:close/>
                </a:path>
                <a:path w="26670" h="1123950">
                  <a:moveTo>
                    <a:pt x="26670" y="871219"/>
                  </a:moveTo>
                  <a:lnTo>
                    <a:pt x="0" y="871219"/>
                  </a:lnTo>
                  <a:lnTo>
                    <a:pt x="0" y="876299"/>
                  </a:lnTo>
                  <a:lnTo>
                    <a:pt x="26670" y="876299"/>
                  </a:lnTo>
                  <a:lnTo>
                    <a:pt x="26670" y="871219"/>
                  </a:lnTo>
                  <a:close/>
                </a:path>
                <a:path w="26670" h="1123950">
                  <a:moveTo>
                    <a:pt x="26670" y="864869"/>
                  </a:moveTo>
                  <a:lnTo>
                    <a:pt x="0" y="864869"/>
                  </a:lnTo>
                  <a:lnTo>
                    <a:pt x="0" y="869949"/>
                  </a:lnTo>
                  <a:lnTo>
                    <a:pt x="26670" y="869949"/>
                  </a:lnTo>
                  <a:lnTo>
                    <a:pt x="26670" y="864869"/>
                  </a:lnTo>
                  <a:close/>
                </a:path>
                <a:path w="26670" h="1123950">
                  <a:moveTo>
                    <a:pt x="26670" y="858519"/>
                  </a:moveTo>
                  <a:lnTo>
                    <a:pt x="0" y="858519"/>
                  </a:lnTo>
                  <a:lnTo>
                    <a:pt x="0" y="863599"/>
                  </a:lnTo>
                  <a:lnTo>
                    <a:pt x="26670" y="863599"/>
                  </a:lnTo>
                  <a:lnTo>
                    <a:pt x="26670" y="858519"/>
                  </a:lnTo>
                  <a:close/>
                </a:path>
                <a:path w="26670" h="1123950">
                  <a:moveTo>
                    <a:pt x="26670" y="852169"/>
                  </a:moveTo>
                  <a:lnTo>
                    <a:pt x="0" y="852169"/>
                  </a:lnTo>
                  <a:lnTo>
                    <a:pt x="0" y="857249"/>
                  </a:lnTo>
                  <a:lnTo>
                    <a:pt x="26670" y="857249"/>
                  </a:lnTo>
                  <a:lnTo>
                    <a:pt x="26670" y="852169"/>
                  </a:lnTo>
                  <a:close/>
                </a:path>
                <a:path w="26670" h="1123950">
                  <a:moveTo>
                    <a:pt x="26670" y="845819"/>
                  </a:moveTo>
                  <a:lnTo>
                    <a:pt x="0" y="845819"/>
                  </a:lnTo>
                  <a:lnTo>
                    <a:pt x="0" y="850899"/>
                  </a:lnTo>
                  <a:lnTo>
                    <a:pt x="26670" y="850899"/>
                  </a:lnTo>
                  <a:lnTo>
                    <a:pt x="26670" y="845819"/>
                  </a:lnTo>
                  <a:close/>
                </a:path>
                <a:path w="26670" h="1123950">
                  <a:moveTo>
                    <a:pt x="26670" y="839469"/>
                  </a:moveTo>
                  <a:lnTo>
                    <a:pt x="0" y="839469"/>
                  </a:lnTo>
                  <a:lnTo>
                    <a:pt x="0" y="844549"/>
                  </a:lnTo>
                  <a:lnTo>
                    <a:pt x="26670" y="844549"/>
                  </a:lnTo>
                  <a:lnTo>
                    <a:pt x="26670" y="839469"/>
                  </a:lnTo>
                  <a:close/>
                </a:path>
                <a:path w="26670" h="1123950">
                  <a:moveTo>
                    <a:pt x="26670" y="833119"/>
                  </a:moveTo>
                  <a:lnTo>
                    <a:pt x="0" y="833119"/>
                  </a:lnTo>
                  <a:lnTo>
                    <a:pt x="0" y="838199"/>
                  </a:lnTo>
                  <a:lnTo>
                    <a:pt x="26670" y="838199"/>
                  </a:lnTo>
                  <a:lnTo>
                    <a:pt x="26670" y="833119"/>
                  </a:lnTo>
                  <a:close/>
                </a:path>
                <a:path w="26670" h="1123950">
                  <a:moveTo>
                    <a:pt x="26670" y="826769"/>
                  </a:moveTo>
                  <a:lnTo>
                    <a:pt x="0" y="826769"/>
                  </a:lnTo>
                  <a:lnTo>
                    <a:pt x="0" y="831849"/>
                  </a:lnTo>
                  <a:lnTo>
                    <a:pt x="26670" y="831849"/>
                  </a:lnTo>
                  <a:lnTo>
                    <a:pt x="26670" y="826769"/>
                  </a:lnTo>
                  <a:close/>
                </a:path>
                <a:path w="26670" h="1123950">
                  <a:moveTo>
                    <a:pt x="26670" y="820419"/>
                  </a:moveTo>
                  <a:lnTo>
                    <a:pt x="0" y="820419"/>
                  </a:lnTo>
                  <a:lnTo>
                    <a:pt x="0" y="825499"/>
                  </a:lnTo>
                  <a:lnTo>
                    <a:pt x="26670" y="825499"/>
                  </a:lnTo>
                  <a:lnTo>
                    <a:pt x="26670" y="820419"/>
                  </a:lnTo>
                  <a:close/>
                </a:path>
                <a:path w="26670" h="1123950">
                  <a:moveTo>
                    <a:pt x="26670" y="814069"/>
                  </a:moveTo>
                  <a:lnTo>
                    <a:pt x="0" y="814069"/>
                  </a:lnTo>
                  <a:lnTo>
                    <a:pt x="0" y="819149"/>
                  </a:lnTo>
                  <a:lnTo>
                    <a:pt x="26670" y="819149"/>
                  </a:lnTo>
                  <a:lnTo>
                    <a:pt x="26670" y="814069"/>
                  </a:lnTo>
                  <a:close/>
                </a:path>
                <a:path w="26670" h="1123950">
                  <a:moveTo>
                    <a:pt x="26670" y="807719"/>
                  </a:moveTo>
                  <a:lnTo>
                    <a:pt x="0" y="807719"/>
                  </a:lnTo>
                  <a:lnTo>
                    <a:pt x="0" y="812799"/>
                  </a:lnTo>
                  <a:lnTo>
                    <a:pt x="26670" y="812799"/>
                  </a:lnTo>
                  <a:lnTo>
                    <a:pt x="26670" y="807719"/>
                  </a:lnTo>
                  <a:close/>
                </a:path>
                <a:path w="26670" h="1123950">
                  <a:moveTo>
                    <a:pt x="26670" y="801369"/>
                  </a:moveTo>
                  <a:lnTo>
                    <a:pt x="0" y="801369"/>
                  </a:lnTo>
                  <a:lnTo>
                    <a:pt x="0" y="806449"/>
                  </a:lnTo>
                  <a:lnTo>
                    <a:pt x="26670" y="806449"/>
                  </a:lnTo>
                  <a:lnTo>
                    <a:pt x="26670" y="801369"/>
                  </a:lnTo>
                  <a:close/>
                </a:path>
                <a:path w="26670" h="1123950">
                  <a:moveTo>
                    <a:pt x="26670" y="795019"/>
                  </a:moveTo>
                  <a:lnTo>
                    <a:pt x="0" y="795019"/>
                  </a:lnTo>
                  <a:lnTo>
                    <a:pt x="0" y="800099"/>
                  </a:lnTo>
                  <a:lnTo>
                    <a:pt x="26670" y="800099"/>
                  </a:lnTo>
                  <a:lnTo>
                    <a:pt x="26670" y="795019"/>
                  </a:lnTo>
                  <a:close/>
                </a:path>
                <a:path w="26670" h="1123950">
                  <a:moveTo>
                    <a:pt x="26670" y="789939"/>
                  </a:moveTo>
                  <a:lnTo>
                    <a:pt x="0" y="789939"/>
                  </a:lnTo>
                  <a:lnTo>
                    <a:pt x="0" y="793749"/>
                  </a:lnTo>
                  <a:lnTo>
                    <a:pt x="26670" y="793749"/>
                  </a:lnTo>
                  <a:lnTo>
                    <a:pt x="26670" y="789939"/>
                  </a:lnTo>
                  <a:close/>
                </a:path>
              </a:pathLst>
            </a:custGeom>
            <a:solidFill>
              <a:srgbClr val="093ACD"/>
            </a:solidFill>
          </p:spPr>
          <p:txBody>
            <a:bodyPr wrap="square" lIns="0" tIns="0" rIns="0" bIns="0" rtlCol="0"/>
            <a:lstStyle/>
            <a:p>
              <a:endParaRPr/>
            </a:p>
          </p:txBody>
        </p:sp>
        <p:sp>
          <p:nvSpPr>
            <p:cNvPr id="508" name="object 508"/>
            <p:cNvSpPr/>
            <p:nvPr/>
          </p:nvSpPr>
          <p:spPr>
            <a:xfrm>
              <a:off x="4707889" y="5250179"/>
              <a:ext cx="25400" cy="1126490"/>
            </a:xfrm>
            <a:custGeom>
              <a:avLst/>
              <a:gdLst/>
              <a:ahLst/>
              <a:cxnLst/>
              <a:rect l="l" t="t" r="r" b="b"/>
              <a:pathLst>
                <a:path w="25400" h="1126489">
                  <a:moveTo>
                    <a:pt x="5080" y="0"/>
                  </a:moveTo>
                  <a:lnTo>
                    <a:pt x="0" y="0"/>
                  </a:lnTo>
                  <a:lnTo>
                    <a:pt x="0" y="11429"/>
                  </a:lnTo>
                  <a:lnTo>
                    <a:pt x="25400" y="11429"/>
                  </a:lnTo>
                  <a:lnTo>
                    <a:pt x="25400" y="3809"/>
                  </a:lnTo>
                  <a:lnTo>
                    <a:pt x="19050" y="3809"/>
                  </a:lnTo>
                  <a:lnTo>
                    <a:pt x="19050" y="2539"/>
                  </a:lnTo>
                  <a:lnTo>
                    <a:pt x="11430" y="2539"/>
                  </a:lnTo>
                  <a:lnTo>
                    <a:pt x="11430" y="1269"/>
                  </a:lnTo>
                  <a:lnTo>
                    <a:pt x="5080" y="1269"/>
                  </a:lnTo>
                  <a:lnTo>
                    <a:pt x="5080" y="0"/>
                  </a:lnTo>
                  <a:close/>
                </a:path>
                <a:path w="25400" h="1126489">
                  <a:moveTo>
                    <a:pt x="25400" y="11429"/>
                  </a:moveTo>
                  <a:lnTo>
                    <a:pt x="0" y="11429"/>
                  </a:lnTo>
                  <a:lnTo>
                    <a:pt x="0" y="17779"/>
                  </a:lnTo>
                  <a:lnTo>
                    <a:pt x="25400" y="17779"/>
                  </a:lnTo>
                  <a:lnTo>
                    <a:pt x="25400" y="11429"/>
                  </a:lnTo>
                  <a:close/>
                </a:path>
                <a:path w="25400" h="1126489">
                  <a:moveTo>
                    <a:pt x="25400" y="17779"/>
                  </a:moveTo>
                  <a:lnTo>
                    <a:pt x="0" y="17779"/>
                  </a:lnTo>
                  <a:lnTo>
                    <a:pt x="0" y="24129"/>
                  </a:lnTo>
                  <a:lnTo>
                    <a:pt x="25400" y="24129"/>
                  </a:lnTo>
                  <a:lnTo>
                    <a:pt x="25400" y="17779"/>
                  </a:lnTo>
                  <a:close/>
                </a:path>
                <a:path w="25400" h="1126489">
                  <a:moveTo>
                    <a:pt x="25400" y="24129"/>
                  </a:moveTo>
                  <a:lnTo>
                    <a:pt x="0" y="24129"/>
                  </a:lnTo>
                  <a:lnTo>
                    <a:pt x="0" y="30479"/>
                  </a:lnTo>
                  <a:lnTo>
                    <a:pt x="25400" y="30479"/>
                  </a:lnTo>
                  <a:lnTo>
                    <a:pt x="25400" y="24129"/>
                  </a:lnTo>
                  <a:close/>
                </a:path>
                <a:path w="25400" h="1126489">
                  <a:moveTo>
                    <a:pt x="25400" y="30479"/>
                  </a:moveTo>
                  <a:lnTo>
                    <a:pt x="0" y="30479"/>
                  </a:lnTo>
                  <a:lnTo>
                    <a:pt x="0" y="36829"/>
                  </a:lnTo>
                  <a:lnTo>
                    <a:pt x="25400" y="36829"/>
                  </a:lnTo>
                  <a:lnTo>
                    <a:pt x="25400" y="30479"/>
                  </a:lnTo>
                  <a:close/>
                </a:path>
                <a:path w="25400" h="1126489">
                  <a:moveTo>
                    <a:pt x="25400" y="36829"/>
                  </a:moveTo>
                  <a:lnTo>
                    <a:pt x="0" y="36829"/>
                  </a:lnTo>
                  <a:lnTo>
                    <a:pt x="0" y="43179"/>
                  </a:lnTo>
                  <a:lnTo>
                    <a:pt x="25400" y="43179"/>
                  </a:lnTo>
                  <a:lnTo>
                    <a:pt x="25400" y="36829"/>
                  </a:lnTo>
                  <a:close/>
                </a:path>
                <a:path w="25400" h="1126489">
                  <a:moveTo>
                    <a:pt x="25400" y="43179"/>
                  </a:moveTo>
                  <a:lnTo>
                    <a:pt x="0" y="43179"/>
                  </a:lnTo>
                  <a:lnTo>
                    <a:pt x="0" y="49529"/>
                  </a:lnTo>
                  <a:lnTo>
                    <a:pt x="25400" y="49529"/>
                  </a:lnTo>
                  <a:lnTo>
                    <a:pt x="25400" y="43179"/>
                  </a:lnTo>
                  <a:close/>
                </a:path>
                <a:path w="25400" h="1126489">
                  <a:moveTo>
                    <a:pt x="25400" y="49529"/>
                  </a:moveTo>
                  <a:lnTo>
                    <a:pt x="0" y="49529"/>
                  </a:lnTo>
                  <a:lnTo>
                    <a:pt x="0" y="62229"/>
                  </a:lnTo>
                  <a:lnTo>
                    <a:pt x="25400" y="62229"/>
                  </a:lnTo>
                  <a:lnTo>
                    <a:pt x="25400" y="49529"/>
                  </a:lnTo>
                  <a:close/>
                </a:path>
                <a:path w="25400" h="1126489">
                  <a:moveTo>
                    <a:pt x="25400" y="62229"/>
                  </a:moveTo>
                  <a:lnTo>
                    <a:pt x="0" y="62229"/>
                  </a:lnTo>
                  <a:lnTo>
                    <a:pt x="0" y="68579"/>
                  </a:lnTo>
                  <a:lnTo>
                    <a:pt x="25400" y="68579"/>
                  </a:lnTo>
                  <a:lnTo>
                    <a:pt x="25400" y="62229"/>
                  </a:lnTo>
                  <a:close/>
                </a:path>
                <a:path w="25400" h="1126489">
                  <a:moveTo>
                    <a:pt x="25400" y="68580"/>
                  </a:moveTo>
                  <a:lnTo>
                    <a:pt x="0" y="68580"/>
                  </a:lnTo>
                  <a:lnTo>
                    <a:pt x="0" y="74929"/>
                  </a:lnTo>
                  <a:lnTo>
                    <a:pt x="25400" y="74929"/>
                  </a:lnTo>
                  <a:lnTo>
                    <a:pt x="25400" y="68580"/>
                  </a:lnTo>
                  <a:close/>
                </a:path>
                <a:path w="25400" h="1126489">
                  <a:moveTo>
                    <a:pt x="25400" y="74929"/>
                  </a:moveTo>
                  <a:lnTo>
                    <a:pt x="0" y="74929"/>
                  </a:lnTo>
                  <a:lnTo>
                    <a:pt x="0" y="81279"/>
                  </a:lnTo>
                  <a:lnTo>
                    <a:pt x="25400" y="81279"/>
                  </a:lnTo>
                  <a:lnTo>
                    <a:pt x="25400" y="74929"/>
                  </a:lnTo>
                  <a:close/>
                </a:path>
                <a:path w="25400" h="1126489">
                  <a:moveTo>
                    <a:pt x="25400" y="81280"/>
                  </a:moveTo>
                  <a:lnTo>
                    <a:pt x="0" y="81280"/>
                  </a:lnTo>
                  <a:lnTo>
                    <a:pt x="0" y="87629"/>
                  </a:lnTo>
                  <a:lnTo>
                    <a:pt x="25400" y="87629"/>
                  </a:lnTo>
                  <a:lnTo>
                    <a:pt x="25400" y="81280"/>
                  </a:lnTo>
                  <a:close/>
                </a:path>
                <a:path w="25400" h="1126489">
                  <a:moveTo>
                    <a:pt x="25400" y="87629"/>
                  </a:moveTo>
                  <a:lnTo>
                    <a:pt x="0" y="87629"/>
                  </a:lnTo>
                  <a:lnTo>
                    <a:pt x="0" y="93979"/>
                  </a:lnTo>
                  <a:lnTo>
                    <a:pt x="25400" y="93979"/>
                  </a:lnTo>
                  <a:lnTo>
                    <a:pt x="25400" y="87629"/>
                  </a:lnTo>
                  <a:close/>
                </a:path>
                <a:path w="25400" h="1126489">
                  <a:moveTo>
                    <a:pt x="25400" y="93979"/>
                  </a:moveTo>
                  <a:lnTo>
                    <a:pt x="0" y="93979"/>
                  </a:lnTo>
                  <a:lnTo>
                    <a:pt x="0" y="97789"/>
                  </a:lnTo>
                  <a:lnTo>
                    <a:pt x="25400" y="97789"/>
                  </a:lnTo>
                  <a:lnTo>
                    <a:pt x="25400" y="93979"/>
                  </a:lnTo>
                  <a:close/>
                </a:path>
                <a:path w="25400" h="1126489">
                  <a:moveTo>
                    <a:pt x="25400" y="97789"/>
                  </a:moveTo>
                  <a:lnTo>
                    <a:pt x="0" y="97789"/>
                  </a:lnTo>
                  <a:lnTo>
                    <a:pt x="0" y="106679"/>
                  </a:lnTo>
                  <a:lnTo>
                    <a:pt x="25400" y="106679"/>
                  </a:lnTo>
                  <a:lnTo>
                    <a:pt x="25400" y="97789"/>
                  </a:lnTo>
                  <a:close/>
                </a:path>
                <a:path w="25400" h="1126489">
                  <a:moveTo>
                    <a:pt x="25400" y="106679"/>
                  </a:moveTo>
                  <a:lnTo>
                    <a:pt x="0" y="106679"/>
                  </a:lnTo>
                  <a:lnTo>
                    <a:pt x="0" y="113029"/>
                  </a:lnTo>
                  <a:lnTo>
                    <a:pt x="25400" y="113029"/>
                  </a:lnTo>
                  <a:lnTo>
                    <a:pt x="25400" y="106679"/>
                  </a:lnTo>
                  <a:close/>
                </a:path>
                <a:path w="25400" h="1126489">
                  <a:moveTo>
                    <a:pt x="25400" y="113030"/>
                  </a:moveTo>
                  <a:lnTo>
                    <a:pt x="0" y="113030"/>
                  </a:lnTo>
                  <a:lnTo>
                    <a:pt x="0" y="119379"/>
                  </a:lnTo>
                  <a:lnTo>
                    <a:pt x="25400" y="119379"/>
                  </a:lnTo>
                  <a:lnTo>
                    <a:pt x="25400" y="113030"/>
                  </a:lnTo>
                  <a:close/>
                </a:path>
                <a:path w="25400" h="1126489">
                  <a:moveTo>
                    <a:pt x="25400" y="119379"/>
                  </a:moveTo>
                  <a:lnTo>
                    <a:pt x="0" y="119379"/>
                  </a:lnTo>
                  <a:lnTo>
                    <a:pt x="0" y="125729"/>
                  </a:lnTo>
                  <a:lnTo>
                    <a:pt x="25400" y="125729"/>
                  </a:lnTo>
                  <a:lnTo>
                    <a:pt x="25400" y="119379"/>
                  </a:lnTo>
                  <a:close/>
                </a:path>
                <a:path w="25400" h="1126489">
                  <a:moveTo>
                    <a:pt x="25400" y="125729"/>
                  </a:moveTo>
                  <a:lnTo>
                    <a:pt x="0" y="125729"/>
                  </a:lnTo>
                  <a:lnTo>
                    <a:pt x="0" y="132079"/>
                  </a:lnTo>
                  <a:lnTo>
                    <a:pt x="25400" y="132079"/>
                  </a:lnTo>
                  <a:lnTo>
                    <a:pt x="25400" y="125729"/>
                  </a:lnTo>
                  <a:close/>
                </a:path>
                <a:path w="25400" h="1126489">
                  <a:moveTo>
                    <a:pt x="25400" y="132079"/>
                  </a:moveTo>
                  <a:lnTo>
                    <a:pt x="0" y="132079"/>
                  </a:lnTo>
                  <a:lnTo>
                    <a:pt x="0" y="138429"/>
                  </a:lnTo>
                  <a:lnTo>
                    <a:pt x="25400" y="138429"/>
                  </a:lnTo>
                  <a:lnTo>
                    <a:pt x="25400" y="132079"/>
                  </a:lnTo>
                  <a:close/>
                </a:path>
                <a:path w="25400" h="1126489">
                  <a:moveTo>
                    <a:pt x="25400" y="138429"/>
                  </a:moveTo>
                  <a:lnTo>
                    <a:pt x="0" y="138429"/>
                  </a:lnTo>
                  <a:lnTo>
                    <a:pt x="0" y="144779"/>
                  </a:lnTo>
                  <a:lnTo>
                    <a:pt x="25400" y="144779"/>
                  </a:lnTo>
                  <a:lnTo>
                    <a:pt x="25400" y="138429"/>
                  </a:lnTo>
                  <a:close/>
                </a:path>
                <a:path w="25400" h="1126489">
                  <a:moveTo>
                    <a:pt x="25400" y="144779"/>
                  </a:moveTo>
                  <a:lnTo>
                    <a:pt x="0" y="144779"/>
                  </a:lnTo>
                  <a:lnTo>
                    <a:pt x="0" y="151129"/>
                  </a:lnTo>
                  <a:lnTo>
                    <a:pt x="25400" y="151129"/>
                  </a:lnTo>
                  <a:lnTo>
                    <a:pt x="25400" y="144779"/>
                  </a:lnTo>
                  <a:close/>
                </a:path>
                <a:path w="25400" h="1126489">
                  <a:moveTo>
                    <a:pt x="25400" y="151129"/>
                  </a:moveTo>
                  <a:lnTo>
                    <a:pt x="0" y="151129"/>
                  </a:lnTo>
                  <a:lnTo>
                    <a:pt x="0" y="163829"/>
                  </a:lnTo>
                  <a:lnTo>
                    <a:pt x="25400" y="163829"/>
                  </a:lnTo>
                  <a:lnTo>
                    <a:pt x="25400" y="151129"/>
                  </a:lnTo>
                  <a:close/>
                </a:path>
                <a:path w="25400" h="1126489">
                  <a:moveTo>
                    <a:pt x="25400" y="163829"/>
                  </a:moveTo>
                  <a:lnTo>
                    <a:pt x="0" y="163829"/>
                  </a:lnTo>
                  <a:lnTo>
                    <a:pt x="0" y="189229"/>
                  </a:lnTo>
                  <a:lnTo>
                    <a:pt x="25400" y="189229"/>
                  </a:lnTo>
                  <a:lnTo>
                    <a:pt x="25400" y="163829"/>
                  </a:lnTo>
                  <a:close/>
                </a:path>
                <a:path w="25400" h="1126489">
                  <a:moveTo>
                    <a:pt x="25400" y="189229"/>
                  </a:moveTo>
                  <a:lnTo>
                    <a:pt x="0" y="189229"/>
                  </a:lnTo>
                  <a:lnTo>
                    <a:pt x="0" y="201929"/>
                  </a:lnTo>
                  <a:lnTo>
                    <a:pt x="25400" y="201929"/>
                  </a:lnTo>
                  <a:lnTo>
                    <a:pt x="25400" y="189229"/>
                  </a:lnTo>
                  <a:close/>
                </a:path>
                <a:path w="25400" h="1126489">
                  <a:moveTo>
                    <a:pt x="25400" y="201929"/>
                  </a:moveTo>
                  <a:lnTo>
                    <a:pt x="0" y="201929"/>
                  </a:lnTo>
                  <a:lnTo>
                    <a:pt x="0" y="208279"/>
                  </a:lnTo>
                  <a:lnTo>
                    <a:pt x="25400" y="208279"/>
                  </a:lnTo>
                  <a:lnTo>
                    <a:pt x="25400" y="201929"/>
                  </a:lnTo>
                  <a:close/>
                </a:path>
                <a:path w="25400" h="1126489">
                  <a:moveTo>
                    <a:pt x="25400" y="208279"/>
                  </a:moveTo>
                  <a:lnTo>
                    <a:pt x="0" y="208279"/>
                  </a:lnTo>
                  <a:lnTo>
                    <a:pt x="0" y="214629"/>
                  </a:lnTo>
                  <a:lnTo>
                    <a:pt x="25400" y="214629"/>
                  </a:lnTo>
                  <a:lnTo>
                    <a:pt x="25400" y="208279"/>
                  </a:lnTo>
                  <a:close/>
                </a:path>
                <a:path w="25400" h="1126489">
                  <a:moveTo>
                    <a:pt x="25400" y="214629"/>
                  </a:moveTo>
                  <a:lnTo>
                    <a:pt x="0" y="214629"/>
                  </a:lnTo>
                  <a:lnTo>
                    <a:pt x="0" y="220979"/>
                  </a:lnTo>
                  <a:lnTo>
                    <a:pt x="25400" y="220979"/>
                  </a:lnTo>
                  <a:lnTo>
                    <a:pt x="25400" y="214629"/>
                  </a:lnTo>
                  <a:close/>
                </a:path>
                <a:path w="25400" h="1126489">
                  <a:moveTo>
                    <a:pt x="25400" y="220979"/>
                  </a:moveTo>
                  <a:lnTo>
                    <a:pt x="0" y="220979"/>
                  </a:lnTo>
                  <a:lnTo>
                    <a:pt x="0" y="227329"/>
                  </a:lnTo>
                  <a:lnTo>
                    <a:pt x="25400" y="227329"/>
                  </a:lnTo>
                  <a:lnTo>
                    <a:pt x="25400" y="220979"/>
                  </a:lnTo>
                  <a:close/>
                </a:path>
                <a:path w="25400" h="1126489">
                  <a:moveTo>
                    <a:pt x="25400" y="227329"/>
                  </a:moveTo>
                  <a:lnTo>
                    <a:pt x="0" y="227329"/>
                  </a:lnTo>
                  <a:lnTo>
                    <a:pt x="0" y="233679"/>
                  </a:lnTo>
                  <a:lnTo>
                    <a:pt x="25400" y="233679"/>
                  </a:lnTo>
                  <a:lnTo>
                    <a:pt x="25400" y="227329"/>
                  </a:lnTo>
                  <a:close/>
                </a:path>
                <a:path w="25400" h="1126489">
                  <a:moveTo>
                    <a:pt x="25400" y="234950"/>
                  </a:moveTo>
                  <a:lnTo>
                    <a:pt x="0" y="234950"/>
                  </a:lnTo>
                  <a:lnTo>
                    <a:pt x="0" y="240029"/>
                  </a:lnTo>
                  <a:lnTo>
                    <a:pt x="25400" y="240029"/>
                  </a:lnTo>
                  <a:lnTo>
                    <a:pt x="25400" y="234950"/>
                  </a:lnTo>
                  <a:close/>
                </a:path>
                <a:path w="25400" h="1126489">
                  <a:moveTo>
                    <a:pt x="25400" y="233679"/>
                  </a:moveTo>
                  <a:lnTo>
                    <a:pt x="0" y="233679"/>
                  </a:lnTo>
                  <a:lnTo>
                    <a:pt x="0" y="234949"/>
                  </a:lnTo>
                  <a:lnTo>
                    <a:pt x="25400" y="234949"/>
                  </a:lnTo>
                  <a:lnTo>
                    <a:pt x="25400" y="233679"/>
                  </a:lnTo>
                  <a:close/>
                </a:path>
                <a:path w="25400" h="1126489">
                  <a:moveTo>
                    <a:pt x="25400" y="240029"/>
                  </a:moveTo>
                  <a:lnTo>
                    <a:pt x="0" y="240029"/>
                  </a:lnTo>
                  <a:lnTo>
                    <a:pt x="0" y="246379"/>
                  </a:lnTo>
                  <a:lnTo>
                    <a:pt x="25400" y="246379"/>
                  </a:lnTo>
                  <a:lnTo>
                    <a:pt x="25400" y="240029"/>
                  </a:lnTo>
                  <a:close/>
                </a:path>
                <a:path w="25400" h="1126489">
                  <a:moveTo>
                    <a:pt x="25400" y="246379"/>
                  </a:moveTo>
                  <a:lnTo>
                    <a:pt x="0" y="246379"/>
                  </a:lnTo>
                  <a:lnTo>
                    <a:pt x="0" y="252729"/>
                  </a:lnTo>
                  <a:lnTo>
                    <a:pt x="25400" y="252729"/>
                  </a:lnTo>
                  <a:lnTo>
                    <a:pt x="25400" y="246379"/>
                  </a:lnTo>
                  <a:close/>
                </a:path>
                <a:path w="25400" h="1126489">
                  <a:moveTo>
                    <a:pt x="25400" y="252729"/>
                  </a:moveTo>
                  <a:lnTo>
                    <a:pt x="0" y="252729"/>
                  </a:lnTo>
                  <a:lnTo>
                    <a:pt x="0" y="259079"/>
                  </a:lnTo>
                  <a:lnTo>
                    <a:pt x="25400" y="259079"/>
                  </a:lnTo>
                  <a:lnTo>
                    <a:pt x="25400" y="252729"/>
                  </a:lnTo>
                  <a:close/>
                </a:path>
                <a:path w="25400" h="1126489">
                  <a:moveTo>
                    <a:pt x="25400" y="259079"/>
                  </a:moveTo>
                  <a:lnTo>
                    <a:pt x="0" y="259079"/>
                  </a:lnTo>
                  <a:lnTo>
                    <a:pt x="0" y="265429"/>
                  </a:lnTo>
                  <a:lnTo>
                    <a:pt x="25400" y="265429"/>
                  </a:lnTo>
                  <a:lnTo>
                    <a:pt x="25400" y="259079"/>
                  </a:lnTo>
                  <a:close/>
                </a:path>
                <a:path w="25400" h="1126489">
                  <a:moveTo>
                    <a:pt x="25400" y="265429"/>
                  </a:moveTo>
                  <a:lnTo>
                    <a:pt x="0" y="265429"/>
                  </a:lnTo>
                  <a:lnTo>
                    <a:pt x="0" y="271779"/>
                  </a:lnTo>
                  <a:lnTo>
                    <a:pt x="25400" y="271779"/>
                  </a:lnTo>
                  <a:lnTo>
                    <a:pt x="25400" y="265429"/>
                  </a:lnTo>
                  <a:close/>
                </a:path>
                <a:path w="25400" h="1126489">
                  <a:moveTo>
                    <a:pt x="25400" y="271779"/>
                  </a:moveTo>
                  <a:lnTo>
                    <a:pt x="0" y="271779"/>
                  </a:lnTo>
                  <a:lnTo>
                    <a:pt x="0" y="297179"/>
                  </a:lnTo>
                  <a:lnTo>
                    <a:pt x="25400" y="297179"/>
                  </a:lnTo>
                  <a:lnTo>
                    <a:pt x="25400" y="271779"/>
                  </a:lnTo>
                  <a:close/>
                </a:path>
                <a:path w="25400" h="1126489">
                  <a:moveTo>
                    <a:pt x="25400" y="297180"/>
                  </a:moveTo>
                  <a:lnTo>
                    <a:pt x="0" y="297180"/>
                  </a:lnTo>
                  <a:lnTo>
                    <a:pt x="0" y="303529"/>
                  </a:lnTo>
                  <a:lnTo>
                    <a:pt x="25400" y="303529"/>
                  </a:lnTo>
                  <a:lnTo>
                    <a:pt x="25400" y="297180"/>
                  </a:lnTo>
                  <a:close/>
                </a:path>
                <a:path w="25400" h="1126489">
                  <a:moveTo>
                    <a:pt x="25400" y="303529"/>
                  </a:moveTo>
                  <a:lnTo>
                    <a:pt x="0" y="303529"/>
                  </a:lnTo>
                  <a:lnTo>
                    <a:pt x="0" y="309879"/>
                  </a:lnTo>
                  <a:lnTo>
                    <a:pt x="25400" y="309879"/>
                  </a:lnTo>
                  <a:lnTo>
                    <a:pt x="25400" y="303529"/>
                  </a:lnTo>
                  <a:close/>
                </a:path>
                <a:path w="25400" h="1126489">
                  <a:moveTo>
                    <a:pt x="25400" y="309879"/>
                  </a:moveTo>
                  <a:lnTo>
                    <a:pt x="0" y="309879"/>
                  </a:lnTo>
                  <a:lnTo>
                    <a:pt x="0" y="316229"/>
                  </a:lnTo>
                  <a:lnTo>
                    <a:pt x="25400" y="316229"/>
                  </a:lnTo>
                  <a:lnTo>
                    <a:pt x="25400" y="309879"/>
                  </a:lnTo>
                  <a:close/>
                </a:path>
                <a:path w="25400" h="1126489">
                  <a:moveTo>
                    <a:pt x="25400" y="316229"/>
                  </a:moveTo>
                  <a:lnTo>
                    <a:pt x="0" y="316229"/>
                  </a:lnTo>
                  <a:lnTo>
                    <a:pt x="0" y="320039"/>
                  </a:lnTo>
                  <a:lnTo>
                    <a:pt x="25400" y="320039"/>
                  </a:lnTo>
                  <a:lnTo>
                    <a:pt x="25400" y="316229"/>
                  </a:lnTo>
                  <a:close/>
                </a:path>
                <a:path w="25400" h="1126489">
                  <a:moveTo>
                    <a:pt x="25400" y="320039"/>
                  </a:moveTo>
                  <a:lnTo>
                    <a:pt x="0" y="320039"/>
                  </a:lnTo>
                  <a:lnTo>
                    <a:pt x="0" y="322579"/>
                  </a:lnTo>
                  <a:lnTo>
                    <a:pt x="25400" y="322579"/>
                  </a:lnTo>
                  <a:lnTo>
                    <a:pt x="25400" y="320039"/>
                  </a:lnTo>
                  <a:close/>
                </a:path>
                <a:path w="25400" h="1126489">
                  <a:moveTo>
                    <a:pt x="25400" y="322579"/>
                  </a:moveTo>
                  <a:lnTo>
                    <a:pt x="0" y="322579"/>
                  </a:lnTo>
                  <a:lnTo>
                    <a:pt x="0" y="335279"/>
                  </a:lnTo>
                  <a:lnTo>
                    <a:pt x="25400" y="335279"/>
                  </a:lnTo>
                  <a:lnTo>
                    <a:pt x="25400" y="322579"/>
                  </a:lnTo>
                  <a:close/>
                </a:path>
                <a:path w="25400" h="1126489">
                  <a:moveTo>
                    <a:pt x="25400" y="335279"/>
                  </a:moveTo>
                  <a:lnTo>
                    <a:pt x="0" y="335279"/>
                  </a:lnTo>
                  <a:lnTo>
                    <a:pt x="0" y="341629"/>
                  </a:lnTo>
                  <a:lnTo>
                    <a:pt x="25400" y="341629"/>
                  </a:lnTo>
                  <a:lnTo>
                    <a:pt x="25400" y="335279"/>
                  </a:lnTo>
                  <a:close/>
                </a:path>
                <a:path w="25400" h="1126489">
                  <a:moveTo>
                    <a:pt x="25400" y="341629"/>
                  </a:moveTo>
                  <a:lnTo>
                    <a:pt x="0" y="341629"/>
                  </a:lnTo>
                  <a:lnTo>
                    <a:pt x="0" y="351789"/>
                  </a:lnTo>
                  <a:lnTo>
                    <a:pt x="25400" y="351789"/>
                  </a:lnTo>
                  <a:lnTo>
                    <a:pt x="25400" y="341629"/>
                  </a:lnTo>
                  <a:close/>
                </a:path>
                <a:path w="25400" h="1126489">
                  <a:moveTo>
                    <a:pt x="25400" y="351789"/>
                  </a:moveTo>
                  <a:lnTo>
                    <a:pt x="0" y="351789"/>
                  </a:lnTo>
                  <a:lnTo>
                    <a:pt x="0" y="358139"/>
                  </a:lnTo>
                  <a:lnTo>
                    <a:pt x="25400" y="358139"/>
                  </a:lnTo>
                  <a:lnTo>
                    <a:pt x="25400" y="351789"/>
                  </a:lnTo>
                  <a:close/>
                </a:path>
                <a:path w="25400" h="1126489">
                  <a:moveTo>
                    <a:pt x="25400" y="358139"/>
                  </a:moveTo>
                  <a:lnTo>
                    <a:pt x="0" y="358139"/>
                  </a:lnTo>
                  <a:lnTo>
                    <a:pt x="0" y="367029"/>
                  </a:lnTo>
                  <a:lnTo>
                    <a:pt x="25400" y="367029"/>
                  </a:lnTo>
                  <a:lnTo>
                    <a:pt x="25400" y="358139"/>
                  </a:lnTo>
                  <a:close/>
                </a:path>
                <a:path w="25400" h="1126489">
                  <a:moveTo>
                    <a:pt x="25400" y="367029"/>
                  </a:moveTo>
                  <a:lnTo>
                    <a:pt x="0" y="367029"/>
                  </a:lnTo>
                  <a:lnTo>
                    <a:pt x="0" y="372109"/>
                  </a:lnTo>
                  <a:lnTo>
                    <a:pt x="25400" y="372109"/>
                  </a:lnTo>
                  <a:lnTo>
                    <a:pt x="25400" y="367029"/>
                  </a:lnTo>
                  <a:close/>
                </a:path>
                <a:path w="25400" h="1126489">
                  <a:moveTo>
                    <a:pt x="25400" y="372109"/>
                  </a:moveTo>
                  <a:lnTo>
                    <a:pt x="0" y="372109"/>
                  </a:lnTo>
                  <a:lnTo>
                    <a:pt x="0" y="373379"/>
                  </a:lnTo>
                  <a:lnTo>
                    <a:pt x="25400" y="373379"/>
                  </a:lnTo>
                  <a:lnTo>
                    <a:pt x="25400" y="372109"/>
                  </a:lnTo>
                  <a:close/>
                </a:path>
                <a:path w="25400" h="1126489">
                  <a:moveTo>
                    <a:pt x="25400" y="373379"/>
                  </a:moveTo>
                  <a:lnTo>
                    <a:pt x="0" y="373379"/>
                  </a:lnTo>
                  <a:lnTo>
                    <a:pt x="0" y="379729"/>
                  </a:lnTo>
                  <a:lnTo>
                    <a:pt x="25400" y="379729"/>
                  </a:lnTo>
                  <a:lnTo>
                    <a:pt x="25400" y="373379"/>
                  </a:lnTo>
                  <a:close/>
                </a:path>
                <a:path w="25400" h="1126489">
                  <a:moveTo>
                    <a:pt x="25400" y="379729"/>
                  </a:moveTo>
                  <a:lnTo>
                    <a:pt x="0" y="379729"/>
                  </a:lnTo>
                  <a:lnTo>
                    <a:pt x="0" y="389889"/>
                  </a:lnTo>
                  <a:lnTo>
                    <a:pt x="25400" y="389889"/>
                  </a:lnTo>
                  <a:lnTo>
                    <a:pt x="25400" y="379729"/>
                  </a:lnTo>
                  <a:close/>
                </a:path>
                <a:path w="25400" h="1126489">
                  <a:moveTo>
                    <a:pt x="25400" y="389889"/>
                  </a:moveTo>
                  <a:lnTo>
                    <a:pt x="0" y="389889"/>
                  </a:lnTo>
                  <a:lnTo>
                    <a:pt x="0" y="398779"/>
                  </a:lnTo>
                  <a:lnTo>
                    <a:pt x="25400" y="398779"/>
                  </a:lnTo>
                  <a:lnTo>
                    <a:pt x="25400" y="389889"/>
                  </a:lnTo>
                  <a:close/>
                </a:path>
                <a:path w="25400" h="1126489">
                  <a:moveTo>
                    <a:pt x="25400" y="398779"/>
                  </a:moveTo>
                  <a:lnTo>
                    <a:pt x="0" y="398779"/>
                  </a:lnTo>
                  <a:lnTo>
                    <a:pt x="0" y="436879"/>
                  </a:lnTo>
                  <a:lnTo>
                    <a:pt x="25400" y="436879"/>
                  </a:lnTo>
                  <a:lnTo>
                    <a:pt x="25400" y="398779"/>
                  </a:lnTo>
                  <a:close/>
                </a:path>
                <a:path w="25400" h="1126489">
                  <a:moveTo>
                    <a:pt x="25400" y="436879"/>
                  </a:moveTo>
                  <a:lnTo>
                    <a:pt x="0" y="436879"/>
                  </a:lnTo>
                  <a:lnTo>
                    <a:pt x="0" y="440689"/>
                  </a:lnTo>
                  <a:lnTo>
                    <a:pt x="25400" y="440689"/>
                  </a:lnTo>
                  <a:lnTo>
                    <a:pt x="25400" y="436879"/>
                  </a:lnTo>
                  <a:close/>
                </a:path>
                <a:path w="25400" h="1126489">
                  <a:moveTo>
                    <a:pt x="25400" y="440689"/>
                  </a:moveTo>
                  <a:lnTo>
                    <a:pt x="0" y="440689"/>
                  </a:lnTo>
                  <a:lnTo>
                    <a:pt x="0" y="443229"/>
                  </a:lnTo>
                  <a:lnTo>
                    <a:pt x="25400" y="443229"/>
                  </a:lnTo>
                  <a:lnTo>
                    <a:pt x="25400" y="440689"/>
                  </a:lnTo>
                  <a:close/>
                </a:path>
                <a:path w="25400" h="1126489">
                  <a:moveTo>
                    <a:pt x="25400" y="443229"/>
                  </a:moveTo>
                  <a:lnTo>
                    <a:pt x="0" y="443229"/>
                  </a:lnTo>
                  <a:lnTo>
                    <a:pt x="0" y="449579"/>
                  </a:lnTo>
                  <a:lnTo>
                    <a:pt x="25400" y="449579"/>
                  </a:lnTo>
                  <a:lnTo>
                    <a:pt x="25400" y="443229"/>
                  </a:lnTo>
                  <a:close/>
                </a:path>
                <a:path w="25400" h="1126489">
                  <a:moveTo>
                    <a:pt x="25400" y="449579"/>
                  </a:moveTo>
                  <a:lnTo>
                    <a:pt x="0" y="449579"/>
                  </a:lnTo>
                  <a:lnTo>
                    <a:pt x="0" y="453389"/>
                  </a:lnTo>
                  <a:lnTo>
                    <a:pt x="25400" y="453389"/>
                  </a:lnTo>
                  <a:lnTo>
                    <a:pt x="25400" y="449579"/>
                  </a:lnTo>
                  <a:close/>
                </a:path>
                <a:path w="25400" h="1126489">
                  <a:moveTo>
                    <a:pt x="25400" y="453389"/>
                  </a:moveTo>
                  <a:lnTo>
                    <a:pt x="0" y="453389"/>
                  </a:lnTo>
                  <a:lnTo>
                    <a:pt x="0" y="491489"/>
                  </a:lnTo>
                  <a:lnTo>
                    <a:pt x="25400" y="491489"/>
                  </a:lnTo>
                  <a:lnTo>
                    <a:pt x="25400" y="453389"/>
                  </a:lnTo>
                  <a:close/>
                </a:path>
                <a:path w="25400" h="1126489">
                  <a:moveTo>
                    <a:pt x="25400" y="491489"/>
                  </a:moveTo>
                  <a:lnTo>
                    <a:pt x="0" y="491489"/>
                  </a:lnTo>
                  <a:lnTo>
                    <a:pt x="0" y="500379"/>
                  </a:lnTo>
                  <a:lnTo>
                    <a:pt x="25400" y="500379"/>
                  </a:lnTo>
                  <a:lnTo>
                    <a:pt x="25400" y="491489"/>
                  </a:lnTo>
                  <a:close/>
                </a:path>
                <a:path w="25400" h="1126489">
                  <a:moveTo>
                    <a:pt x="25400" y="500379"/>
                  </a:moveTo>
                  <a:lnTo>
                    <a:pt x="0" y="500379"/>
                  </a:lnTo>
                  <a:lnTo>
                    <a:pt x="0" y="506729"/>
                  </a:lnTo>
                  <a:lnTo>
                    <a:pt x="25400" y="506729"/>
                  </a:lnTo>
                  <a:lnTo>
                    <a:pt x="25400" y="500379"/>
                  </a:lnTo>
                  <a:close/>
                </a:path>
                <a:path w="25400" h="1126489">
                  <a:moveTo>
                    <a:pt x="25400" y="506729"/>
                  </a:moveTo>
                  <a:lnTo>
                    <a:pt x="0" y="506729"/>
                  </a:lnTo>
                  <a:lnTo>
                    <a:pt x="0" y="513079"/>
                  </a:lnTo>
                  <a:lnTo>
                    <a:pt x="25400" y="513079"/>
                  </a:lnTo>
                  <a:lnTo>
                    <a:pt x="25400" y="506729"/>
                  </a:lnTo>
                  <a:close/>
                </a:path>
                <a:path w="25400" h="1126489">
                  <a:moveTo>
                    <a:pt x="25400" y="513079"/>
                  </a:moveTo>
                  <a:lnTo>
                    <a:pt x="0" y="513079"/>
                  </a:lnTo>
                  <a:lnTo>
                    <a:pt x="0" y="516889"/>
                  </a:lnTo>
                  <a:lnTo>
                    <a:pt x="25400" y="516889"/>
                  </a:lnTo>
                  <a:lnTo>
                    <a:pt x="25400" y="513079"/>
                  </a:lnTo>
                  <a:close/>
                </a:path>
                <a:path w="25400" h="1126489">
                  <a:moveTo>
                    <a:pt x="25400" y="516889"/>
                  </a:moveTo>
                  <a:lnTo>
                    <a:pt x="0" y="516889"/>
                  </a:lnTo>
                  <a:lnTo>
                    <a:pt x="0" y="523239"/>
                  </a:lnTo>
                  <a:lnTo>
                    <a:pt x="25400" y="523239"/>
                  </a:lnTo>
                  <a:lnTo>
                    <a:pt x="25400" y="516889"/>
                  </a:lnTo>
                  <a:close/>
                </a:path>
                <a:path w="25400" h="1126489">
                  <a:moveTo>
                    <a:pt x="25400" y="523239"/>
                  </a:moveTo>
                  <a:lnTo>
                    <a:pt x="0" y="523239"/>
                  </a:lnTo>
                  <a:lnTo>
                    <a:pt x="0" y="525779"/>
                  </a:lnTo>
                  <a:lnTo>
                    <a:pt x="25400" y="525779"/>
                  </a:lnTo>
                  <a:lnTo>
                    <a:pt x="25400" y="523239"/>
                  </a:lnTo>
                  <a:close/>
                </a:path>
                <a:path w="25400" h="1126489">
                  <a:moveTo>
                    <a:pt x="25400" y="525779"/>
                  </a:moveTo>
                  <a:lnTo>
                    <a:pt x="0" y="525779"/>
                  </a:lnTo>
                  <a:lnTo>
                    <a:pt x="0" y="529589"/>
                  </a:lnTo>
                  <a:lnTo>
                    <a:pt x="25400" y="529589"/>
                  </a:lnTo>
                  <a:lnTo>
                    <a:pt x="25400" y="525779"/>
                  </a:lnTo>
                  <a:close/>
                </a:path>
                <a:path w="25400" h="1126489">
                  <a:moveTo>
                    <a:pt x="25400" y="529589"/>
                  </a:moveTo>
                  <a:lnTo>
                    <a:pt x="0" y="529589"/>
                  </a:lnTo>
                  <a:lnTo>
                    <a:pt x="0" y="532129"/>
                  </a:lnTo>
                  <a:lnTo>
                    <a:pt x="25400" y="532129"/>
                  </a:lnTo>
                  <a:lnTo>
                    <a:pt x="25400" y="529589"/>
                  </a:lnTo>
                  <a:close/>
                </a:path>
                <a:path w="25400" h="1126489">
                  <a:moveTo>
                    <a:pt x="25400" y="532129"/>
                  </a:moveTo>
                  <a:lnTo>
                    <a:pt x="0" y="532129"/>
                  </a:lnTo>
                  <a:lnTo>
                    <a:pt x="0" y="538479"/>
                  </a:lnTo>
                  <a:lnTo>
                    <a:pt x="25400" y="538479"/>
                  </a:lnTo>
                  <a:lnTo>
                    <a:pt x="25400" y="532129"/>
                  </a:lnTo>
                  <a:close/>
                </a:path>
                <a:path w="25400" h="1126489">
                  <a:moveTo>
                    <a:pt x="25400" y="538479"/>
                  </a:moveTo>
                  <a:lnTo>
                    <a:pt x="0" y="538479"/>
                  </a:lnTo>
                  <a:lnTo>
                    <a:pt x="0" y="563879"/>
                  </a:lnTo>
                  <a:lnTo>
                    <a:pt x="25400" y="563879"/>
                  </a:lnTo>
                  <a:lnTo>
                    <a:pt x="25400" y="538479"/>
                  </a:lnTo>
                  <a:close/>
                </a:path>
                <a:path w="25400" h="1126489">
                  <a:moveTo>
                    <a:pt x="25400" y="563879"/>
                  </a:moveTo>
                  <a:lnTo>
                    <a:pt x="0" y="563879"/>
                  </a:lnTo>
                  <a:lnTo>
                    <a:pt x="0" y="570229"/>
                  </a:lnTo>
                  <a:lnTo>
                    <a:pt x="25400" y="570229"/>
                  </a:lnTo>
                  <a:lnTo>
                    <a:pt x="25400" y="563879"/>
                  </a:lnTo>
                  <a:close/>
                </a:path>
                <a:path w="25400" h="1126489">
                  <a:moveTo>
                    <a:pt x="25400" y="570229"/>
                  </a:moveTo>
                  <a:lnTo>
                    <a:pt x="0" y="570229"/>
                  </a:lnTo>
                  <a:lnTo>
                    <a:pt x="0" y="582929"/>
                  </a:lnTo>
                  <a:lnTo>
                    <a:pt x="25400" y="582929"/>
                  </a:lnTo>
                  <a:lnTo>
                    <a:pt x="25400" y="570229"/>
                  </a:lnTo>
                  <a:close/>
                </a:path>
                <a:path w="25400" h="1126489">
                  <a:moveTo>
                    <a:pt x="25400" y="582929"/>
                  </a:moveTo>
                  <a:lnTo>
                    <a:pt x="0" y="582929"/>
                  </a:lnTo>
                  <a:lnTo>
                    <a:pt x="0" y="599439"/>
                  </a:lnTo>
                  <a:lnTo>
                    <a:pt x="25400" y="599439"/>
                  </a:lnTo>
                  <a:lnTo>
                    <a:pt x="25400" y="582929"/>
                  </a:lnTo>
                  <a:close/>
                </a:path>
                <a:path w="25400" h="1126489">
                  <a:moveTo>
                    <a:pt x="25400" y="599439"/>
                  </a:moveTo>
                  <a:lnTo>
                    <a:pt x="0" y="599439"/>
                  </a:lnTo>
                  <a:lnTo>
                    <a:pt x="0" y="601979"/>
                  </a:lnTo>
                  <a:lnTo>
                    <a:pt x="25400" y="601979"/>
                  </a:lnTo>
                  <a:lnTo>
                    <a:pt x="25400" y="599439"/>
                  </a:lnTo>
                  <a:close/>
                </a:path>
                <a:path w="25400" h="1126489">
                  <a:moveTo>
                    <a:pt x="25400" y="601979"/>
                  </a:moveTo>
                  <a:lnTo>
                    <a:pt x="0" y="601979"/>
                  </a:lnTo>
                  <a:lnTo>
                    <a:pt x="0" y="605789"/>
                  </a:lnTo>
                  <a:lnTo>
                    <a:pt x="25400" y="605789"/>
                  </a:lnTo>
                  <a:lnTo>
                    <a:pt x="25400" y="601979"/>
                  </a:lnTo>
                  <a:close/>
                </a:path>
                <a:path w="25400" h="1126489">
                  <a:moveTo>
                    <a:pt x="25400" y="605789"/>
                  </a:moveTo>
                  <a:lnTo>
                    <a:pt x="0" y="605789"/>
                  </a:lnTo>
                  <a:lnTo>
                    <a:pt x="0" y="608329"/>
                  </a:lnTo>
                  <a:lnTo>
                    <a:pt x="25400" y="608329"/>
                  </a:lnTo>
                  <a:lnTo>
                    <a:pt x="25400" y="605789"/>
                  </a:lnTo>
                  <a:close/>
                </a:path>
                <a:path w="25400" h="1126489">
                  <a:moveTo>
                    <a:pt x="25400" y="608329"/>
                  </a:moveTo>
                  <a:lnTo>
                    <a:pt x="0" y="608329"/>
                  </a:lnTo>
                  <a:lnTo>
                    <a:pt x="0" y="612139"/>
                  </a:lnTo>
                  <a:lnTo>
                    <a:pt x="25400" y="612139"/>
                  </a:lnTo>
                  <a:lnTo>
                    <a:pt x="25400" y="608329"/>
                  </a:lnTo>
                  <a:close/>
                </a:path>
                <a:path w="25400" h="1126489">
                  <a:moveTo>
                    <a:pt x="25400" y="612139"/>
                  </a:moveTo>
                  <a:lnTo>
                    <a:pt x="0" y="612139"/>
                  </a:lnTo>
                  <a:lnTo>
                    <a:pt x="0" y="618489"/>
                  </a:lnTo>
                  <a:lnTo>
                    <a:pt x="25400" y="618489"/>
                  </a:lnTo>
                  <a:lnTo>
                    <a:pt x="25400" y="612139"/>
                  </a:lnTo>
                  <a:close/>
                </a:path>
                <a:path w="25400" h="1126489">
                  <a:moveTo>
                    <a:pt x="25400" y="618489"/>
                  </a:moveTo>
                  <a:lnTo>
                    <a:pt x="0" y="618489"/>
                  </a:lnTo>
                  <a:lnTo>
                    <a:pt x="0" y="627379"/>
                  </a:lnTo>
                  <a:lnTo>
                    <a:pt x="25400" y="627379"/>
                  </a:lnTo>
                  <a:lnTo>
                    <a:pt x="25400" y="618489"/>
                  </a:lnTo>
                  <a:close/>
                </a:path>
                <a:path w="25400" h="1126489">
                  <a:moveTo>
                    <a:pt x="25400" y="627379"/>
                  </a:moveTo>
                  <a:lnTo>
                    <a:pt x="0" y="627379"/>
                  </a:lnTo>
                  <a:lnTo>
                    <a:pt x="0" y="640079"/>
                  </a:lnTo>
                  <a:lnTo>
                    <a:pt x="25400" y="640079"/>
                  </a:lnTo>
                  <a:lnTo>
                    <a:pt x="25400" y="627379"/>
                  </a:lnTo>
                  <a:close/>
                </a:path>
                <a:path w="25400" h="1126489">
                  <a:moveTo>
                    <a:pt x="25400" y="640079"/>
                  </a:moveTo>
                  <a:lnTo>
                    <a:pt x="0" y="640079"/>
                  </a:lnTo>
                  <a:lnTo>
                    <a:pt x="0" y="650239"/>
                  </a:lnTo>
                  <a:lnTo>
                    <a:pt x="25400" y="650239"/>
                  </a:lnTo>
                  <a:lnTo>
                    <a:pt x="25400" y="640079"/>
                  </a:lnTo>
                  <a:close/>
                </a:path>
                <a:path w="25400" h="1126489">
                  <a:moveTo>
                    <a:pt x="25400" y="650239"/>
                  </a:moveTo>
                  <a:lnTo>
                    <a:pt x="0" y="650239"/>
                  </a:lnTo>
                  <a:lnTo>
                    <a:pt x="0" y="652779"/>
                  </a:lnTo>
                  <a:lnTo>
                    <a:pt x="25400" y="652779"/>
                  </a:lnTo>
                  <a:lnTo>
                    <a:pt x="25400" y="650239"/>
                  </a:lnTo>
                  <a:close/>
                </a:path>
                <a:path w="25400" h="1126489">
                  <a:moveTo>
                    <a:pt x="25400" y="652779"/>
                  </a:moveTo>
                  <a:lnTo>
                    <a:pt x="0" y="652779"/>
                  </a:lnTo>
                  <a:lnTo>
                    <a:pt x="0" y="659129"/>
                  </a:lnTo>
                  <a:lnTo>
                    <a:pt x="25400" y="659129"/>
                  </a:lnTo>
                  <a:lnTo>
                    <a:pt x="25400" y="652779"/>
                  </a:lnTo>
                  <a:close/>
                </a:path>
                <a:path w="25400" h="1126489">
                  <a:moveTo>
                    <a:pt x="25400" y="659129"/>
                  </a:moveTo>
                  <a:lnTo>
                    <a:pt x="0" y="659129"/>
                  </a:lnTo>
                  <a:lnTo>
                    <a:pt x="0" y="662939"/>
                  </a:lnTo>
                  <a:lnTo>
                    <a:pt x="25400" y="662939"/>
                  </a:lnTo>
                  <a:lnTo>
                    <a:pt x="25400" y="659129"/>
                  </a:lnTo>
                  <a:close/>
                </a:path>
                <a:path w="25400" h="1126489">
                  <a:moveTo>
                    <a:pt x="25400" y="662939"/>
                  </a:moveTo>
                  <a:lnTo>
                    <a:pt x="0" y="662939"/>
                  </a:lnTo>
                  <a:lnTo>
                    <a:pt x="0" y="669289"/>
                  </a:lnTo>
                  <a:lnTo>
                    <a:pt x="25400" y="669289"/>
                  </a:lnTo>
                  <a:lnTo>
                    <a:pt x="25400" y="662939"/>
                  </a:lnTo>
                  <a:close/>
                </a:path>
                <a:path w="25400" h="1126489">
                  <a:moveTo>
                    <a:pt x="25400" y="669289"/>
                  </a:moveTo>
                  <a:lnTo>
                    <a:pt x="0" y="669289"/>
                  </a:lnTo>
                  <a:lnTo>
                    <a:pt x="0" y="671829"/>
                  </a:lnTo>
                  <a:lnTo>
                    <a:pt x="25400" y="671829"/>
                  </a:lnTo>
                  <a:lnTo>
                    <a:pt x="25400" y="669289"/>
                  </a:lnTo>
                  <a:close/>
                </a:path>
                <a:path w="25400" h="1126489">
                  <a:moveTo>
                    <a:pt x="25400" y="671829"/>
                  </a:moveTo>
                  <a:lnTo>
                    <a:pt x="0" y="671829"/>
                  </a:lnTo>
                  <a:lnTo>
                    <a:pt x="0" y="675639"/>
                  </a:lnTo>
                  <a:lnTo>
                    <a:pt x="25400" y="675639"/>
                  </a:lnTo>
                  <a:lnTo>
                    <a:pt x="25400" y="671829"/>
                  </a:lnTo>
                  <a:close/>
                </a:path>
                <a:path w="25400" h="1126489">
                  <a:moveTo>
                    <a:pt x="25400" y="675639"/>
                  </a:moveTo>
                  <a:lnTo>
                    <a:pt x="0" y="675639"/>
                  </a:lnTo>
                  <a:lnTo>
                    <a:pt x="0" y="678179"/>
                  </a:lnTo>
                  <a:lnTo>
                    <a:pt x="25400" y="678179"/>
                  </a:lnTo>
                  <a:lnTo>
                    <a:pt x="25400" y="675639"/>
                  </a:lnTo>
                  <a:close/>
                </a:path>
                <a:path w="25400" h="1126489">
                  <a:moveTo>
                    <a:pt x="25400" y="678179"/>
                  </a:moveTo>
                  <a:lnTo>
                    <a:pt x="0" y="678179"/>
                  </a:lnTo>
                  <a:lnTo>
                    <a:pt x="0" y="684529"/>
                  </a:lnTo>
                  <a:lnTo>
                    <a:pt x="25400" y="684529"/>
                  </a:lnTo>
                  <a:lnTo>
                    <a:pt x="25400" y="678179"/>
                  </a:lnTo>
                  <a:close/>
                </a:path>
                <a:path w="25400" h="1126489">
                  <a:moveTo>
                    <a:pt x="25400" y="684529"/>
                  </a:moveTo>
                  <a:lnTo>
                    <a:pt x="0" y="684529"/>
                  </a:lnTo>
                  <a:lnTo>
                    <a:pt x="0" y="703579"/>
                  </a:lnTo>
                  <a:lnTo>
                    <a:pt x="25400" y="703579"/>
                  </a:lnTo>
                  <a:lnTo>
                    <a:pt x="25400" y="684529"/>
                  </a:lnTo>
                  <a:close/>
                </a:path>
                <a:path w="25400" h="1126489">
                  <a:moveTo>
                    <a:pt x="25400" y="703579"/>
                  </a:moveTo>
                  <a:lnTo>
                    <a:pt x="0" y="703579"/>
                  </a:lnTo>
                  <a:lnTo>
                    <a:pt x="0" y="707389"/>
                  </a:lnTo>
                  <a:lnTo>
                    <a:pt x="25400" y="707389"/>
                  </a:lnTo>
                  <a:lnTo>
                    <a:pt x="25400" y="703579"/>
                  </a:lnTo>
                  <a:close/>
                </a:path>
                <a:path w="25400" h="1126489">
                  <a:moveTo>
                    <a:pt x="25400" y="707389"/>
                  </a:moveTo>
                  <a:lnTo>
                    <a:pt x="0" y="707389"/>
                  </a:lnTo>
                  <a:lnTo>
                    <a:pt x="0" y="720089"/>
                  </a:lnTo>
                  <a:lnTo>
                    <a:pt x="25400" y="720089"/>
                  </a:lnTo>
                  <a:lnTo>
                    <a:pt x="25400" y="707389"/>
                  </a:lnTo>
                  <a:close/>
                </a:path>
                <a:path w="25400" h="1126489">
                  <a:moveTo>
                    <a:pt x="25400" y="720089"/>
                  </a:moveTo>
                  <a:lnTo>
                    <a:pt x="0" y="720089"/>
                  </a:lnTo>
                  <a:lnTo>
                    <a:pt x="0" y="728979"/>
                  </a:lnTo>
                  <a:lnTo>
                    <a:pt x="25400" y="728979"/>
                  </a:lnTo>
                  <a:lnTo>
                    <a:pt x="25400" y="720089"/>
                  </a:lnTo>
                  <a:close/>
                </a:path>
                <a:path w="25400" h="1126489">
                  <a:moveTo>
                    <a:pt x="25400" y="728979"/>
                  </a:moveTo>
                  <a:lnTo>
                    <a:pt x="0" y="728979"/>
                  </a:lnTo>
                  <a:lnTo>
                    <a:pt x="0" y="732789"/>
                  </a:lnTo>
                  <a:lnTo>
                    <a:pt x="25400" y="732789"/>
                  </a:lnTo>
                  <a:lnTo>
                    <a:pt x="25400" y="728979"/>
                  </a:lnTo>
                  <a:close/>
                </a:path>
                <a:path w="25400" h="1126489">
                  <a:moveTo>
                    <a:pt x="25400" y="732789"/>
                  </a:moveTo>
                  <a:lnTo>
                    <a:pt x="0" y="732789"/>
                  </a:lnTo>
                  <a:lnTo>
                    <a:pt x="0" y="748029"/>
                  </a:lnTo>
                  <a:lnTo>
                    <a:pt x="25400" y="748029"/>
                  </a:lnTo>
                  <a:lnTo>
                    <a:pt x="25400" y="732789"/>
                  </a:lnTo>
                  <a:close/>
                </a:path>
                <a:path w="25400" h="1126489">
                  <a:moveTo>
                    <a:pt x="25400" y="748029"/>
                  </a:moveTo>
                  <a:lnTo>
                    <a:pt x="0" y="748029"/>
                  </a:lnTo>
                  <a:lnTo>
                    <a:pt x="0" y="754379"/>
                  </a:lnTo>
                  <a:lnTo>
                    <a:pt x="25400" y="754379"/>
                  </a:lnTo>
                  <a:lnTo>
                    <a:pt x="25400" y="748029"/>
                  </a:lnTo>
                  <a:close/>
                </a:path>
                <a:path w="25400" h="1126489">
                  <a:moveTo>
                    <a:pt x="25400" y="754379"/>
                  </a:moveTo>
                  <a:lnTo>
                    <a:pt x="0" y="754379"/>
                  </a:lnTo>
                  <a:lnTo>
                    <a:pt x="0" y="758189"/>
                  </a:lnTo>
                  <a:lnTo>
                    <a:pt x="25400" y="758189"/>
                  </a:lnTo>
                  <a:lnTo>
                    <a:pt x="25400" y="754379"/>
                  </a:lnTo>
                  <a:close/>
                </a:path>
                <a:path w="25400" h="1126489">
                  <a:moveTo>
                    <a:pt x="25400" y="758189"/>
                  </a:moveTo>
                  <a:lnTo>
                    <a:pt x="0" y="758189"/>
                  </a:lnTo>
                  <a:lnTo>
                    <a:pt x="0" y="760729"/>
                  </a:lnTo>
                  <a:lnTo>
                    <a:pt x="25400" y="760729"/>
                  </a:lnTo>
                  <a:lnTo>
                    <a:pt x="25400" y="758189"/>
                  </a:lnTo>
                  <a:close/>
                </a:path>
                <a:path w="25400" h="1126489">
                  <a:moveTo>
                    <a:pt x="25400" y="760729"/>
                  </a:moveTo>
                  <a:lnTo>
                    <a:pt x="0" y="760729"/>
                  </a:lnTo>
                  <a:lnTo>
                    <a:pt x="0" y="764539"/>
                  </a:lnTo>
                  <a:lnTo>
                    <a:pt x="25400" y="764539"/>
                  </a:lnTo>
                  <a:lnTo>
                    <a:pt x="25400" y="760729"/>
                  </a:lnTo>
                  <a:close/>
                </a:path>
                <a:path w="25400" h="1126489">
                  <a:moveTo>
                    <a:pt x="25400" y="764539"/>
                  </a:moveTo>
                  <a:lnTo>
                    <a:pt x="0" y="764539"/>
                  </a:lnTo>
                  <a:lnTo>
                    <a:pt x="0" y="770889"/>
                  </a:lnTo>
                  <a:lnTo>
                    <a:pt x="25400" y="770889"/>
                  </a:lnTo>
                  <a:lnTo>
                    <a:pt x="25400" y="764539"/>
                  </a:lnTo>
                  <a:close/>
                </a:path>
                <a:path w="25400" h="1126489">
                  <a:moveTo>
                    <a:pt x="25400" y="770889"/>
                  </a:moveTo>
                  <a:lnTo>
                    <a:pt x="0" y="770889"/>
                  </a:lnTo>
                  <a:lnTo>
                    <a:pt x="0" y="773429"/>
                  </a:lnTo>
                  <a:lnTo>
                    <a:pt x="25400" y="773429"/>
                  </a:lnTo>
                  <a:lnTo>
                    <a:pt x="25400" y="770889"/>
                  </a:lnTo>
                  <a:close/>
                </a:path>
                <a:path w="25400" h="1126489">
                  <a:moveTo>
                    <a:pt x="25400" y="773429"/>
                  </a:moveTo>
                  <a:lnTo>
                    <a:pt x="0" y="773429"/>
                  </a:lnTo>
                  <a:lnTo>
                    <a:pt x="0" y="779779"/>
                  </a:lnTo>
                  <a:lnTo>
                    <a:pt x="25400" y="779779"/>
                  </a:lnTo>
                  <a:lnTo>
                    <a:pt x="25400" y="773429"/>
                  </a:lnTo>
                  <a:close/>
                </a:path>
                <a:path w="25400" h="1126489">
                  <a:moveTo>
                    <a:pt x="25400" y="779779"/>
                  </a:moveTo>
                  <a:lnTo>
                    <a:pt x="0" y="779779"/>
                  </a:lnTo>
                  <a:lnTo>
                    <a:pt x="0" y="792479"/>
                  </a:lnTo>
                  <a:lnTo>
                    <a:pt x="25400" y="792479"/>
                  </a:lnTo>
                  <a:lnTo>
                    <a:pt x="25400" y="779779"/>
                  </a:lnTo>
                  <a:close/>
                </a:path>
                <a:path w="25400" h="1126489">
                  <a:moveTo>
                    <a:pt x="25400" y="1122679"/>
                  </a:moveTo>
                  <a:lnTo>
                    <a:pt x="6350" y="1122679"/>
                  </a:lnTo>
                  <a:lnTo>
                    <a:pt x="6350" y="1123949"/>
                  </a:lnTo>
                  <a:lnTo>
                    <a:pt x="21589" y="1123949"/>
                  </a:lnTo>
                  <a:lnTo>
                    <a:pt x="21589" y="1126489"/>
                  </a:lnTo>
                  <a:lnTo>
                    <a:pt x="25400" y="1126489"/>
                  </a:lnTo>
                  <a:lnTo>
                    <a:pt x="25400" y="1122679"/>
                  </a:lnTo>
                  <a:close/>
                </a:path>
                <a:path w="25400" h="1126489">
                  <a:moveTo>
                    <a:pt x="25400" y="1116329"/>
                  </a:moveTo>
                  <a:lnTo>
                    <a:pt x="0" y="1116329"/>
                  </a:lnTo>
                  <a:lnTo>
                    <a:pt x="0" y="1121409"/>
                  </a:lnTo>
                  <a:lnTo>
                    <a:pt x="25400" y="1121409"/>
                  </a:lnTo>
                  <a:lnTo>
                    <a:pt x="25400" y="1116329"/>
                  </a:lnTo>
                  <a:close/>
                </a:path>
                <a:path w="25400" h="1126489">
                  <a:moveTo>
                    <a:pt x="25400" y="1109979"/>
                  </a:moveTo>
                  <a:lnTo>
                    <a:pt x="0" y="1109979"/>
                  </a:lnTo>
                  <a:lnTo>
                    <a:pt x="0" y="1115059"/>
                  </a:lnTo>
                  <a:lnTo>
                    <a:pt x="25400" y="1115059"/>
                  </a:lnTo>
                  <a:lnTo>
                    <a:pt x="25400" y="1109979"/>
                  </a:lnTo>
                  <a:close/>
                </a:path>
                <a:path w="25400" h="1126489">
                  <a:moveTo>
                    <a:pt x="25400" y="1103629"/>
                  </a:moveTo>
                  <a:lnTo>
                    <a:pt x="0" y="1103629"/>
                  </a:lnTo>
                  <a:lnTo>
                    <a:pt x="0" y="1108709"/>
                  </a:lnTo>
                  <a:lnTo>
                    <a:pt x="25400" y="1108709"/>
                  </a:lnTo>
                  <a:lnTo>
                    <a:pt x="25400" y="1103629"/>
                  </a:lnTo>
                  <a:close/>
                </a:path>
                <a:path w="25400" h="1126489">
                  <a:moveTo>
                    <a:pt x="25400" y="1097279"/>
                  </a:moveTo>
                  <a:lnTo>
                    <a:pt x="0" y="1097279"/>
                  </a:lnTo>
                  <a:lnTo>
                    <a:pt x="0" y="1102359"/>
                  </a:lnTo>
                  <a:lnTo>
                    <a:pt x="25400" y="1102359"/>
                  </a:lnTo>
                  <a:lnTo>
                    <a:pt x="25400" y="1097279"/>
                  </a:lnTo>
                  <a:close/>
                </a:path>
                <a:path w="25400" h="1126489">
                  <a:moveTo>
                    <a:pt x="25400" y="1090929"/>
                  </a:moveTo>
                  <a:lnTo>
                    <a:pt x="0" y="1090929"/>
                  </a:lnTo>
                  <a:lnTo>
                    <a:pt x="0" y="1096009"/>
                  </a:lnTo>
                  <a:lnTo>
                    <a:pt x="25400" y="1096009"/>
                  </a:lnTo>
                  <a:lnTo>
                    <a:pt x="25400" y="1090929"/>
                  </a:lnTo>
                  <a:close/>
                </a:path>
                <a:path w="25400" h="1126489">
                  <a:moveTo>
                    <a:pt x="25400" y="1084579"/>
                  </a:moveTo>
                  <a:lnTo>
                    <a:pt x="0" y="1084579"/>
                  </a:lnTo>
                  <a:lnTo>
                    <a:pt x="0" y="1089659"/>
                  </a:lnTo>
                  <a:lnTo>
                    <a:pt x="25400" y="1089659"/>
                  </a:lnTo>
                  <a:lnTo>
                    <a:pt x="25400" y="1084579"/>
                  </a:lnTo>
                  <a:close/>
                </a:path>
                <a:path w="25400" h="1126489">
                  <a:moveTo>
                    <a:pt x="25400" y="1078229"/>
                  </a:moveTo>
                  <a:lnTo>
                    <a:pt x="0" y="1078229"/>
                  </a:lnTo>
                  <a:lnTo>
                    <a:pt x="0" y="1083309"/>
                  </a:lnTo>
                  <a:lnTo>
                    <a:pt x="25400" y="1083309"/>
                  </a:lnTo>
                  <a:lnTo>
                    <a:pt x="25400" y="1078229"/>
                  </a:lnTo>
                  <a:close/>
                </a:path>
                <a:path w="25400" h="1126489">
                  <a:moveTo>
                    <a:pt x="25400" y="1071879"/>
                  </a:moveTo>
                  <a:lnTo>
                    <a:pt x="0" y="1071879"/>
                  </a:lnTo>
                  <a:lnTo>
                    <a:pt x="0" y="1076959"/>
                  </a:lnTo>
                  <a:lnTo>
                    <a:pt x="25400" y="1076959"/>
                  </a:lnTo>
                  <a:lnTo>
                    <a:pt x="25400" y="1071879"/>
                  </a:lnTo>
                  <a:close/>
                </a:path>
                <a:path w="25400" h="1126489">
                  <a:moveTo>
                    <a:pt x="25400" y="1065529"/>
                  </a:moveTo>
                  <a:lnTo>
                    <a:pt x="0" y="1065529"/>
                  </a:lnTo>
                  <a:lnTo>
                    <a:pt x="0" y="1070609"/>
                  </a:lnTo>
                  <a:lnTo>
                    <a:pt x="25400" y="1070609"/>
                  </a:lnTo>
                  <a:lnTo>
                    <a:pt x="25400" y="1065529"/>
                  </a:lnTo>
                  <a:close/>
                </a:path>
                <a:path w="25400" h="1126489">
                  <a:moveTo>
                    <a:pt x="25400" y="1059179"/>
                  </a:moveTo>
                  <a:lnTo>
                    <a:pt x="0" y="1059179"/>
                  </a:lnTo>
                  <a:lnTo>
                    <a:pt x="0" y="1064259"/>
                  </a:lnTo>
                  <a:lnTo>
                    <a:pt x="25400" y="1064259"/>
                  </a:lnTo>
                  <a:lnTo>
                    <a:pt x="25400" y="1059179"/>
                  </a:lnTo>
                  <a:close/>
                </a:path>
                <a:path w="25400" h="1126489">
                  <a:moveTo>
                    <a:pt x="25400" y="1052829"/>
                  </a:moveTo>
                  <a:lnTo>
                    <a:pt x="0" y="1052829"/>
                  </a:lnTo>
                  <a:lnTo>
                    <a:pt x="0" y="1057909"/>
                  </a:lnTo>
                  <a:lnTo>
                    <a:pt x="25400" y="1057909"/>
                  </a:lnTo>
                  <a:lnTo>
                    <a:pt x="25400" y="1052829"/>
                  </a:lnTo>
                  <a:close/>
                </a:path>
                <a:path w="25400" h="1126489">
                  <a:moveTo>
                    <a:pt x="25400" y="1046479"/>
                  </a:moveTo>
                  <a:lnTo>
                    <a:pt x="0" y="1046479"/>
                  </a:lnTo>
                  <a:lnTo>
                    <a:pt x="0" y="1051559"/>
                  </a:lnTo>
                  <a:lnTo>
                    <a:pt x="25400" y="1051559"/>
                  </a:lnTo>
                  <a:lnTo>
                    <a:pt x="25400" y="1046479"/>
                  </a:lnTo>
                  <a:close/>
                </a:path>
                <a:path w="25400" h="1126489">
                  <a:moveTo>
                    <a:pt x="25400" y="1040129"/>
                  </a:moveTo>
                  <a:lnTo>
                    <a:pt x="0" y="1040129"/>
                  </a:lnTo>
                  <a:lnTo>
                    <a:pt x="0" y="1045209"/>
                  </a:lnTo>
                  <a:lnTo>
                    <a:pt x="25400" y="1045209"/>
                  </a:lnTo>
                  <a:lnTo>
                    <a:pt x="25400" y="1040129"/>
                  </a:lnTo>
                  <a:close/>
                </a:path>
                <a:path w="25400" h="1126489">
                  <a:moveTo>
                    <a:pt x="25400" y="1033779"/>
                  </a:moveTo>
                  <a:lnTo>
                    <a:pt x="0" y="1033779"/>
                  </a:lnTo>
                  <a:lnTo>
                    <a:pt x="0" y="1038859"/>
                  </a:lnTo>
                  <a:lnTo>
                    <a:pt x="25400" y="1038859"/>
                  </a:lnTo>
                  <a:lnTo>
                    <a:pt x="25400" y="1033779"/>
                  </a:lnTo>
                  <a:close/>
                </a:path>
                <a:path w="25400" h="1126489">
                  <a:moveTo>
                    <a:pt x="25400" y="1027429"/>
                  </a:moveTo>
                  <a:lnTo>
                    <a:pt x="0" y="1027429"/>
                  </a:lnTo>
                  <a:lnTo>
                    <a:pt x="0" y="1032509"/>
                  </a:lnTo>
                  <a:lnTo>
                    <a:pt x="25400" y="1032509"/>
                  </a:lnTo>
                  <a:lnTo>
                    <a:pt x="25400" y="1027429"/>
                  </a:lnTo>
                  <a:close/>
                </a:path>
                <a:path w="25400" h="1126489">
                  <a:moveTo>
                    <a:pt x="25400" y="1021079"/>
                  </a:moveTo>
                  <a:lnTo>
                    <a:pt x="0" y="1021079"/>
                  </a:lnTo>
                  <a:lnTo>
                    <a:pt x="0" y="1026159"/>
                  </a:lnTo>
                  <a:lnTo>
                    <a:pt x="25400" y="1026159"/>
                  </a:lnTo>
                  <a:lnTo>
                    <a:pt x="25400" y="1021079"/>
                  </a:lnTo>
                  <a:close/>
                </a:path>
                <a:path w="25400" h="1126489">
                  <a:moveTo>
                    <a:pt x="25400" y="1014729"/>
                  </a:moveTo>
                  <a:lnTo>
                    <a:pt x="0" y="1014729"/>
                  </a:lnTo>
                  <a:lnTo>
                    <a:pt x="0" y="1019809"/>
                  </a:lnTo>
                  <a:lnTo>
                    <a:pt x="25400" y="1019809"/>
                  </a:lnTo>
                  <a:lnTo>
                    <a:pt x="25400" y="1014729"/>
                  </a:lnTo>
                  <a:close/>
                </a:path>
                <a:path w="25400" h="1126489">
                  <a:moveTo>
                    <a:pt x="25400" y="1008379"/>
                  </a:moveTo>
                  <a:lnTo>
                    <a:pt x="0" y="1008379"/>
                  </a:lnTo>
                  <a:lnTo>
                    <a:pt x="0" y="1013460"/>
                  </a:lnTo>
                  <a:lnTo>
                    <a:pt x="25400" y="1013460"/>
                  </a:lnTo>
                  <a:lnTo>
                    <a:pt x="25400" y="1008379"/>
                  </a:lnTo>
                  <a:close/>
                </a:path>
                <a:path w="25400" h="1126489">
                  <a:moveTo>
                    <a:pt x="25400" y="1002029"/>
                  </a:moveTo>
                  <a:lnTo>
                    <a:pt x="0" y="1002029"/>
                  </a:lnTo>
                  <a:lnTo>
                    <a:pt x="0" y="1007109"/>
                  </a:lnTo>
                  <a:lnTo>
                    <a:pt x="25400" y="1007109"/>
                  </a:lnTo>
                  <a:lnTo>
                    <a:pt x="25400" y="1002029"/>
                  </a:lnTo>
                  <a:close/>
                </a:path>
                <a:path w="25400" h="1126489">
                  <a:moveTo>
                    <a:pt x="25400" y="995679"/>
                  </a:moveTo>
                  <a:lnTo>
                    <a:pt x="0" y="995679"/>
                  </a:lnTo>
                  <a:lnTo>
                    <a:pt x="0" y="1000760"/>
                  </a:lnTo>
                  <a:lnTo>
                    <a:pt x="25400" y="1000760"/>
                  </a:lnTo>
                  <a:lnTo>
                    <a:pt x="25400" y="995679"/>
                  </a:lnTo>
                  <a:close/>
                </a:path>
                <a:path w="25400" h="1126489">
                  <a:moveTo>
                    <a:pt x="25400" y="989329"/>
                  </a:moveTo>
                  <a:lnTo>
                    <a:pt x="0" y="989329"/>
                  </a:lnTo>
                  <a:lnTo>
                    <a:pt x="0" y="994409"/>
                  </a:lnTo>
                  <a:lnTo>
                    <a:pt x="25400" y="994409"/>
                  </a:lnTo>
                  <a:lnTo>
                    <a:pt x="25400" y="989329"/>
                  </a:lnTo>
                  <a:close/>
                </a:path>
                <a:path w="25400" h="1126489">
                  <a:moveTo>
                    <a:pt x="25400" y="982979"/>
                  </a:moveTo>
                  <a:lnTo>
                    <a:pt x="0" y="982979"/>
                  </a:lnTo>
                  <a:lnTo>
                    <a:pt x="0" y="988059"/>
                  </a:lnTo>
                  <a:lnTo>
                    <a:pt x="25400" y="988059"/>
                  </a:lnTo>
                  <a:lnTo>
                    <a:pt x="25400" y="982979"/>
                  </a:lnTo>
                  <a:close/>
                </a:path>
                <a:path w="25400" h="1126489">
                  <a:moveTo>
                    <a:pt x="25400" y="976629"/>
                  </a:moveTo>
                  <a:lnTo>
                    <a:pt x="0" y="976629"/>
                  </a:lnTo>
                  <a:lnTo>
                    <a:pt x="0" y="981709"/>
                  </a:lnTo>
                  <a:lnTo>
                    <a:pt x="25400" y="981709"/>
                  </a:lnTo>
                  <a:lnTo>
                    <a:pt x="25400" y="976629"/>
                  </a:lnTo>
                  <a:close/>
                </a:path>
                <a:path w="25400" h="1126489">
                  <a:moveTo>
                    <a:pt x="25400" y="970279"/>
                  </a:moveTo>
                  <a:lnTo>
                    <a:pt x="0" y="970279"/>
                  </a:lnTo>
                  <a:lnTo>
                    <a:pt x="0" y="975359"/>
                  </a:lnTo>
                  <a:lnTo>
                    <a:pt x="25400" y="975359"/>
                  </a:lnTo>
                  <a:lnTo>
                    <a:pt x="25400" y="970279"/>
                  </a:lnTo>
                  <a:close/>
                </a:path>
                <a:path w="25400" h="1126489">
                  <a:moveTo>
                    <a:pt x="25400" y="963929"/>
                  </a:moveTo>
                  <a:lnTo>
                    <a:pt x="0" y="963929"/>
                  </a:lnTo>
                  <a:lnTo>
                    <a:pt x="0" y="969009"/>
                  </a:lnTo>
                  <a:lnTo>
                    <a:pt x="25400" y="969009"/>
                  </a:lnTo>
                  <a:lnTo>
                    <a:pt x="25400" y="963929"/>
                  </a:lnTo>
                  <a:close/>
                </a:path>
                <a:path w="25400" h="1126489">
                  <a:moveTo>
                    <a:pt x="25400" y="957579"/>
                  </a:moveTo>
                  <a:lnTo>
                    <a:pt x="0" y="957579"/>
                  </a:lnTo>
                  <a:lnTo>
                    <a:pt x="0" y="962659"/>
                  </a:lnTo>
                  <a:lnTo>
                    <a:pt x="25400" y="962659"/>
                  </a:lnTo>
                  <a:lnTo>
                    <a:pt x="25400" y="957579"/>
                  </a:lnTo>
                  <a:close/>
                </a:path>
                <a:path w="25400" h="1126489">
                  <a:moveTo>
                    <a:pt x="25400" y="951229"/>
                  </a:moveTo>
                  <a:lnTo>
                    <a:pt x="0" y="951229"/>
                  </a:lnTo>
                  <a:lnTo>
                    <a:pt x="0" y="956309"/>
                  </a:lnTo>
                  <a:lnTo>
                    <a:pt x="25400" y="956309"/>
                  </a:lnTo>
                  <a:lnTo>
                    <a:pt x="25400" y="951229"/>
                  </a:lnTo>
                  <a:close/>
                </a:path>
                <a:path w="25400" h="1126489">
                  <a:moveTo>
                    <a:pt x="25400" y="944879"/>
                  </a:moveTo>
                  <a:lnTo>
                    <a:pt x="0" y="944879"/>
                  </a:lnTo>
                  <a:lnTo>
                    <a:pt x="0" y="949959"/>
                  </a:lnTo>
                  <a:lnTo>
                    <a:pt x="25400" y="949959"/>
                  </a:lnTo>
                  <a:lnTo>
                    <a:pt x="25400" y="944879"/>
                  </a:lnTo>
                  <a:close/>
                </a:path>
                <a:path w="25400" h="1126489">
                  <a:moveTo>
                    <a:pt x="25400" y="938529"/>
                  </a:moveTo>
                  <a:lnTo>
                    <a:pt x="0" y="938529"/>
                  </a:lnTo>
                  <a:lnTo>
                    <a:pt x="0" y="943609"/>
                  </a:lnTo>
                  <a:lnTo>
                    <a:pt x="25400" y="943609"/>
                  </a:lnTo>
                  <a:lnTo>
                    <a:pt x="25400" y="938529"/>
                  </a:lnTo>
                  <a:close/>
                </a:path>
                <a:path w="25400" h="1126489">
                  <a:moveTo>
                    <a:pt x="25400" y="932179"/>
                  </a:moveTo>
                  <a:lnTo>
                    <a:pt x="0" y="932179"/>
                  </a:lnTo>
                  <a:lnTo>
                    <a:pt x="0" y="937259"/>
                  </a:lnTo>
                  <a:lnTo>
                    <a:pt x="25400" y="937259"/>
                  </a:lnTo>
                  <a:lnTo>
                    <a:pt x="25400" y="932179"/>
                  </a:lnTo>
                  <a:close/>
                </a:path>
                <a:path w="25400" h="1126489">
                  <a:moveTo>
                    <a:pt x="25400" y="925829"/>
                  </a:moveTo>
                  <a:lnTo>
                    <a:pt x="0" y="925829"/>
                  </a:lnTo>
                  <a:lnTo>
                    <a:pt x="0" y="930909"/>
                  </a:lnTo>
                  <a:lnTo>
                    <a:pt x="25400" y="930909"/>
                  </a:lnTo>
                  <a:lnTo>
                    <a:pt x="25400" y="925829"/>
                  </a:lnTo>
                  <a:close/>
                </a:path>
                <a:path w="25400" h="1126489">
                  <a:moveTo>
                    <a:pt x="25400" y="919479"/>
                  </a:moveTo>
                  <a:lnTo>
                    <a:pt x="0" y="919479"/>
                  </a:lnTo>
                  <a:lnTo>
                    <a:pt x="0" y="924559"/>
                  </a:lnTo>
                  <a:lnTo>
                    <a:pt x="25400" y="924559"/>
                  </a:lnTo>
                  <a:lnTo>
                    <a:pt x="25400" y="919479"/>
                  </a:lnTo>
                  <a:close/>
                </a:path>
                <a:path w="25400" h="1126489">
                  <a:moveTo>
                    <a:pt x="25400" y="913129"/>
                  </a:moveTo>
                  <a:lnTo>
                    <a:pt x="0" y="913129"/>
                  </a:lnTo>
                  <a:lnTo>
                    <a:pt x="0" y="918209"/>
                  </a:lnTo>
                  <a:lnTo>
                    <a:pt x="25400" y="918209"/>
                  </a:lnTo>
                  <a:lnTo>
                    <a:pt x="25400" y="913129"/>
                  </a:lnTo>
                  <a:close/>
                </a:path>
                <a:path w="25400" h="1126489">
                  <a:moveTo>
                    <a:pt x="25400" y="906779"/>
                  </a:moveTo>
                  <a:lnTo>
                    <a:pt x="0" y="906779"/>
                  </a:lnTo>
                  <a:lnTo>
                    <a:pt x="0" y="911859"/>
                  </a:lnTo>
                  <a:lnTo>
                    <a:pt x="25400" y="911859"/>
                  </a:lnTo>
                  <a:lnTo>
                    <a:pt x="25400" y="906779"/>
                  </a:lnTo>
                  <a:close/>
                </a:path>
                <a:path w="25400" h="1126489">
                  <a:moveTo>
                    <a:pt x="25400" y="900429"/>
                  </a:moveTo>
                  <a:lnTo>
                    <a:pt x="0" y="900429"/>
                  </a:lnTo>
                  <a:lnTo>
                    <a:pt x="0" y="905509"/>
                  </a:lnTo>
                  <a:lnTo>
                    <a:pt x="25400" y="905509"/>
                  </a:lnTo>
                  <a:lnTo>
                    <a:pt x="25400" y="900429"/>
                  </a:lnTo>
                  <a:close/>
                </a:path>
                <a:path w="25400" h="1126489">
                  <a:moveTo>
                    <a:pt x="25400" y="894079"/>
                  </a:moveTo>
                  <a:lnTo>
                    <a:pt x="0" y="894079"/>
                  </a:lnTo>
                  <a:lnTo>
                    <a:pt x="0" y="899159"/>
                  </a:lnTo>
                  <a:lnTo>
                    <a:pt x="25400" y="899159"/>
                  </a:lnTo>
                  <a:lnTo>
                    <a:pt x="25400" y="894079"/>
                  </a:lnTo>
                  <a:close/>
                </a:path>
                <a:path w="25400" h="1126489">
                  <a:moveTo>
                    <a:pt x="25400" y="887729"/>
                  </a:moveTo>
                  <a:lnTo>
                    <a:pt x="0" y="887729"/>
                  </a:lnTo>
                  <a:lnTo>
                    <a:pt x="0" y="892809"/>
                  </a:lnTo>
                  <a:lnTo>
                    <a:pt x="25400" y="892809"/>
                  </a:lnTo>
                  <a:lnTo>
                    <a:pt x="25400" y="887729"/>
                  </a:lnTo>
                  <a:close/>
                </a:path>
                <a:path w="25400" h="1126489">
                  <a:moveTo>
                    <a:pt x="25400" y="881379"/>
                  </a:moveTo>
                  <a:lnTo>
                    <a:pt x="0" y="881379"/>
                  </a:lnTo>
                  <a:lnTo>
                    <a:pt x="0" y="886459"/>
                  </a:lnTo>
                  <a:lnTo>
                    <a:pt x="25400" y="886459"/>
                  </a:lnTo>
                  <a:lnTo>
                    <a:pt x="25400" y="881379"/>
                  </a:lnTo>
                  <a:close/>
                </a:path>
                <a:path w="25400" h="1126489">
                  <a:moveTo>
                    <a:pt x="25400" y="875029"/>
                  </a:moveTo>
                  <a:lnTo>
                    <a:pt x="0" y="875029"/>
                  </a:lnTo>
                  <a:lnTo>
                    <a:pt x="0" y="880109"/>
                  </a:lnTo>
                  <a:lnTo>
                    <a:pt x="25400" y="880109"/>
                  </a:lnTo>
                  <a:lnTo>
                    <a:pt x="25400" y="875029"/>
                  </a:lnTo>
                  <a:close/>
                </a:path>
                <a:path w="25400" h="1126489">
                  <a:moveTo>
                    <a:pt x="25400" y="868679"/>
                  </a:moveTo>
                  <a:lnTo>
                    <a:pt x="0" y="868679"/>
                  </a:lnTo>
                  <a:lnTo>
                    <a:pt x="0" y="873759"/>
                  </a:lnTo>
                  <a:lnTo>
                    <a:pt x="25400" y="873759"/>
                  </a:lnTo>
                  <a:lnTo>
                    <a:pt x="25400" y="868679"/>
                  </a:lnTo>
                  <a:close/>
                </a:path>
                <a:path w="25400" h="1126489">
                  <a:moveTo>
                    <a:pt x="25400" y="862329"/>
                  </a:moveTo>
                  <a:lnTo>
                    <a:pt x="0" y="862329"/>
                  </a:lnTo>
                  <a:lnTo>
                    <a:pt x="0" y="867409"/>
                  </a:lnTo>
                  <a:lnTo>
                    <a:pt x="25400" y="867409"/>
                  </a:lnTo>
                  <a:lnTo>
                    <a:pt x="25400" y="862329"/>
                  </a:lnTo>
                  <a:close/>
                </a:path>
                <a:path w="25400" h="1126489">
                  <a:moveTo>
                    <a:pt x="25400" y="855979"/>
                  </a:moveTo>
                  <a:lnTo>
                    <a:pt x="0" y="855979"/>
                  </a:lnTo>
                  <a:lnTo>
                    <a:pt x="0" y="861059"/>
                  </a:lnTo>
                  <a:lnTo>
                    <a:pt x="25400" y="861059"/>
                  </a:lnTo>
                  <a:lnTo>
                    <a:pt x="25400" y="855979"/>
                  </a:lnTo>
                  <a:close/>
                </a:path>
                <a:path w="25400" h="1126489">
                  <a:moveTo>
                    <a:pt x="25400" y="849629"/>
                  </a:moveTo>
                  <a:lnTo>
                    <a:pt x="0" y="849629"/>
                  </a:lnTo>
                  <a:lnTo>
                    <a:pt x="0" y="854709"/>
                  </a:lnTo>
                  <a:lnTo>
                    <a:pt x="25400" y="854709"/>
                  </a:lnTo>
                  <a:lnTo>
                    <a:pt x="25400" y="849629"/>
                  </a:lnTo>
                  <a:close/>
                </a:path>
                <a:path w="25400" h="1126489">
                  <a:moveTo>
                    <a:pt x="25400" y="843279"/>
                  </a:moveTo>
                  <a:lnTo>
                    <a:pt x="0" y="843279"/>
                  </a:lnTo>
                  <a:lnTo>
                    <a:pt x="0" y="848359"/>
                  </a:lnTo>
                  <a:lnTo>
                    <a:pt x="25400" y="848359"/>
                  </a:lnTo>
                  <a:lnTo>
                    <a:pt x="25400" y="843279"/>
                  </a:lnTo>
                  <a:close/>
                </a:path>
                <a:path w="25400" h="1126489">
                  <a:moveTo>
                    <a:pt x="25400" y="836929"/>
                  </a:moveTo>
                  <a:lnTo>
                    <a:pt x="0" y="836929"/>
                  </a:lnTo>
                  <a:lnTo>
                    <a:pt x="0" y="842009"/>
                  </a:lnTo>
                  <a:lnTo>
                    <a:pt x="25400" y="842009"/>
                  </a:lnTo>
                  <a:lnTo>
                    <a:pt x="25400" y="836929"/>
                  </a:lnTo>
                  <a:close/>
                </a:path>
                <a:path w="25400" h="1126489">
                  <a:moveTo>
                    <a:pt x="25400" y="830579"/>
                  </a:moveTo>
                  <a:lnTo>
                    <a:pt x="0" y="830579"/>
                  </a:lnTo>
                  <a:lnTo>
                    <a:pt x="0" y="835659"/>
                  </a:lnTo>
                  <a:lnTo>
                    <a:pt x="25400" y="835659"/>
                  </a:lnTo>
                  <a:lnTo>
                    <a:pt x="25400" y="830579"/>
                  </a:lnTo>
                  <a:close/>
                </a:path>
                <a:path w="25400" h="1126489">
                  <a:moveTo>
                    <a:pt x="25400" y="824229"/>
                  </a:moveTo>
                  <a:lnTo>
                    <a:pt x="0" y="824229"/>
                  </a:lnTo>
                  <a:lnTo>
                    <a:pt x="0" y="829309"/>
                  </a:lnTo>
                  <a:lnTo>
                    <a:pt x="25400" y="829309"/>
                  </a:lnTo>
                  <a:lnTo>
                    <a:pt x="25400" y="824229"/>
                  </a:lnTo>
                  <a:close/>
                </a:path>
                <a:path w="25400" h="1126489">
                  <a:moveTo>
                    <a:pt x="25400" y="817879"/>
                  </a:moveTo>
                  <a:lnTo>
                    <a:pt x="0" y="817879"/>
                  </a:lnTo>
                  <a:lnTo>
                    <a:pt x="0" y="822959"/>
                  </a:lnTo>
                  <a:lnTo>
                    <a:pt x="25400" y="822959"/>
                  </a:lnTo>
                  <a:lnTo>
                    <a:pt x="25400" y="817879"/>
                  </a:lnTo>
                  <a:close/>
                </a:path>
                <a:path w="25400" h="1126489">
                  <a:moveTo>
                    <a:pt x="25400" y="811529"/>
                  </a:moveTo>
                  <a:lnTo>
                    <a:pt x="0" y="811529"/>
                  </a:lnTo>
                  <a:lnTo>
                    <a:pt x="0" y="816609"/>
                  </a:lnTo>
                  <a:lnTo>
                    <a:pt x="25400" y="816609"/>
                  </a:lnTo>
                  <a:lnTo>
                    <a:pt x="25400" y="811529"/>
                  </a:lnTo>
                  <a:close/>
                </a:path>
                <a:path w="25400" h="1126489">
                  <a:moveTo>
                    <a:pt x="25400" y="805179"/>
                  </a:moveTo>
                  <a:lnTo>
                    <a:pt x="0" y="805179"/>
                  </a:lnTo>
                  <a:lnTo>
                    <a:pt x="0" y="810259"/>
                  </a:lnTo>
                  <a:lnTo>
                    <a:pt x="25400" y="810259"/>
                  </a:lnTo>
                  <a:lnTo>
                    <a:pt x="25400" y="805179"/>
                  </a:lnTo>
                  <a:close/>
                </a:path>
                <a:path w="25400" h="1126489">
                  <a:moveTo>
                    <a:pt x="25400" y="798829"/>
                  </a:moveTo>
                  <a:lnTo>
                    <a:pt x="0" y="798829"/>
                  </a:lnTo>
                  <a:lnTo>
                    <a:pt x="0" y="803909"/>
                  </a:lnTo>
                  <a:lnTo>
                    <a:pt x="25400" y="803909"/>
                  </a:lnTo>
                  <a:lnTo>
                    <a:pt x="25400" y="798829"/>
                  </a:lnTo>
                  <a:close/>
                </a:path>
                <a:path w="25400" h="1126489">
                  <a:moveTo>
                    <a:pt x="25400" y="793749"/>
                  </a:moveTo>
                  <a:lnTo>
                    <a:pt x="0" y="793749"/>
                  </a:lnTo>
                  <a:lnTo>
                    <a:pt x="0" y="797559"/>
                  </a:lnTo>
                  <a:lnTo>
                    <a:pt x="25400" y="797559"/>
                  </a:lnTo>
                  <a:lnTo>
                    <a:pt x="25400" y="793749"/>
                  </a:lnTo>
                  <a:close/>
                </a:path>
              </a:pathLst>
            </a:custGeom>
            <a:solidFill>
              <a:srgbClr val="0839CD"/>
            </a:solidFill>
          </p:spPr>
          <p:txBody>
            <a:bodyPr wrap="square" lIns="0" tIns="0" rIns="0" bIns="0" rtlCol="0"/>
            <a:lstStyle/>
            <a:p>
              <a:endParaRPr/>
            </a:p>
          </p:txBody>
        </p:sp>
        <p:sp>
          <p:nvSpPr>
            <p:cNvPr id="509" name="object 509"/>
            <p:cNvSpPr/>
            <p:nvPr/>
          </p:nvSpPr>
          <p:spPr>
            <a:xfrm>
              <a:off x="4682489" y="5245100"/>
              <a:ext cx="25400" cy="1127760"/>
            </a:xfrm>
            <a:custGeom>
              <a:avLst/>
              <a:gdLst/>
              <a:ahLst/>
              <a:cxnLst/>
              <a:rect l="l" t="t" r="r" b="b"/>
              <a:pathLst>
                <a:path w="25400" h="1127760">
                  <a:moveTo>
                    <a:pt x="1270" y="0"/>
                  </a:moveTo>
                  <a:lnTo>
                    <a:pt x="0" y="0"/>
                  </a:lnTo>
                  <a:lnTo>
                    <a:pt x="0" y="16509"/>
                  </a:lnTo>
                  <a:lnTo>
                    <a:pt x="25400" y="16509"/>
                  </a:lnTo>
                  <a:lnTo>
                    <a:pt x="25400" y="5080"/>
                  </a:lnTo>
                  <a:lnTo>
                    <a:pt x="22860" y="5080"/>
                  </a:lnTo>
                  <a:lnTo>
                    <a:pt x="22860" y="3810"/>
                  </a:lnTo>
                  <a:lnTo>
                    <a:pt x="15239" y="3810"/>
                  </a:lnTo>
                  <a:lnTo>
                    <a:pt x="15239" y="2540"/>
                  </a:lnTo>
                  <a:lnTo>
                    <a:pt x="8889" y="2540"/>
                  </a:lnTo>
                  <a:lnTo>
                    <a:pt x="8889" y="1270"/>
                  </a:lnTo>
                  <a:lnTo>
                    <a:pt x="1270" y="1270"/>
                  </a:lnTo>
                  <a:lnTo>
                    <a:pt x="1270" y="0"/>
                  </a:lnTo>
                  <a:close/>
                </a:path>
                <a:path w="25400" h="1127760">
                  <a:moveTo>
                    <a:pt x="25400" y="16510"/>
                  </a:moveTo>
                  <a:lnTo>
                    <a:pt x="0" y="16510"/>
                  </a:lnTo>
                  <a:lnTo>
                    <a:pt x="0" y="22859"/>
                  </a:lnTo>
                  <a:lnTo>
                    <a:pt x="25400" y="22859"/>
                  </a:lnTo>
                  <a:lnTo>
                    <a:pt x="25400" y="16510"/>
                  </a:lnTo>
                  <a:close/>
                </a:path>
                <a:path w="25400" h="1127760">
                  <a:moveTo>
                    <a:pt x="25400" y="22860"/>
                  </a:moveTo>
                  <a:lnTo>
                    <a:pt x="0" y="22860"/>
                  </a:lnTo>
                  <a:lnTo>
                    <a:pt x="0" y="29209"/>
                  </a:lnTo>
                  <a:lnTo>
                    <a:pt x="25400" y="29209"/>
                  </a:lnTo>
                  <a:lnTo>
                    <a:pt x="25400" y="22860"/>
                  </a:lnTo>
                  <a:close/>
                </a:path>
                <a:path w="25400" h="1127760">
                  <a:moveTo>
                    <a:pt x="25400" y="29210"/>
                  </a:moveTo>
                  <a:lnTo>
                    <a:pt x="0" y="29210"/>
                  </a:lnTo>
                  <a:lnTo>
                    <a:pt x="0" y="35559"/>
                  </a:lnTo>
                  <a:lnTo>
                    <a:pt x="25400" y="35559"/>
                  </a:lnTo>
                  <a:lnTo>
                    <a:pt x="25400" y="29210"/>
                  </a:lnTo>
                  <a:close/>
                </a:path>
                <a:path w="25400" h="1127760">
                  <a:moveTo>
                    <a:pt x="25400" y="35560"/>
                  </a:moveTo>
                  <a:lnTo>
                    <a:pt x="0" y="35560"/>
                  </a:lnTo>
                  <a:lnTo>
                    <a:pt x="0" y="41909"/>
                  </a:lnTo>
                  <a:lnTo>
                    <a:pt x="25400" y="41909"/>
                  </a:lnTo>
                  <a:lnTo>
                    <a:pt x="25400" y="35560"/>
                  </a:lnTo>
                  <a:close/>
                </a:path>
                <a:path w="25400" h="1127760">
                  <a:moveTo>
                    <a:pt x="25400" y="41910"/>
                  </a:moveTo>
                  <a:lnTo>
                    <a:pt x="0" y="41910"/>
                  </a:lnTo>
                  <a:lnTo>
                    <a:pt x="0" y="48259"/>
                  </a:lnTo>
                  <a:lnTo>
                    <a:pt x="25400" y="48259"/>
                  </a:lnTo>
                  <a:lnTo>
                    <a:pt x="25400" y="41910"/>
                  </a:lnTo>
                  <a:close/>
                </a:path>
                <a:path w="25400" h="1127760">
                  <a:moveTo>
                    <a:pt x="25400" y="48260"/>
                  </a:moveTo>
                  <a:lnTo>
                    <a:pt x="0" y="48260"/>
                  </a:lnTo>
                  <a:lnTo>
                    <a:pt x="0" y="54609"/>
                  </a:lnTo>
                  <a:lnTo>
                    <a:pt x="25400" y="54609"/>
                  </a:lnTo>
                  <a:lnTo>
                    <a:pt x="25400" y="48260"/>
                  </a:lnTo>
                  <a:close/>
                </a:path>
                <a:path w="25400" h="1127760">
                  <a:moveTo>
                    <a:pt x="25400" y="54610"/>
                  </a:moveTo>
                  <a:lnTo>
                    <a:pt x="0" y="54610"/>
                  </a:lnTo>
                  <a:lnTo>
                    <a:pt x="0" y="67309"/>
                  </a:lnTo>
                  <a:lnTo>
                    <a:pt x="25400" y="67309"/>
                  </a:lnTo>
                  <a:lnTo>
                    <a:pt x="25400" y="54610"/>
                  </a:lnTo>
                  <a:close/>
                </a:path>
                <a:path w="25400" h="1127760">
                  <a:moveTo>
                    <a:pt x="25400" y="67310"/>
                  </a:moveTo>
                  <a:lnTo>
                    <a:pt x="0" y="67310"/>
                  </a:lnTo>
                  <a:lnTo>
                    <a:pt x="0" y="73659"/>
                  </a:lnTo>
                  <a:lnTo>
                    <a:pt x="25400" y="73659"/>
                  </a:lnTo>
                  <a:lnTo>
                    <a:pt x="25400" y="67310"/>
                  </a:lnTo>
                  <a:close/>
                </a:path>
                <a:path w="25400" h="1127760">
                  <a:moveTo>
                    <a:pt x="25400" y="73660"/>
                  </a:moveTo>
                  <a:lnTo>
                    <a:pt x="0" y="73660"/>
                  </a:lnTo>
                  <a:lnTo>
                    <a:pt x="0" y="80009"/>
                  </a:lnTo>
                  <a:lnTo>
                    <a:pt x="25400" y="80009"/>
                  </a:lnTo>
                  <a:lnTo>
                    <a:pt x="25400" y="73660"/>
                  </a:lnTo>
                  <a:close/>
                </a:path>
                <a:path w="25400" h="1127760">
                  <a:moveTo>
                    <a:pt x="25400" y="80010"/>
                  </a:moveTo>
                  <a:lnTo>
                    <a:pt x="0" y="80010"/>
                  </a:lnTo>
                  <a:lnTo>
                    <a:pt x="0" y="86359"/>
                  </a:lnTo>
                  <a:lnTo>
                    <a:pt x="25400" y="86359"/>
                  </a:lnTo>
                  <a:lnTo>
                    <a:pt x="25400" y="80010"/>
                  </a:lnTo>
                  <a:close/>
                </a:path>
                <a:path w="25400" h="1127760">
                  <a:moveTo>
                    <a:pt x="25400" y="86360"/>
                  </a:moveTo>
                  <a:lnTo>
                    <a:pt x="0" y="86360"/>
                  </a:lnTo>
                  <a:lnTo>
                    <a:pt x="0" y="92709"/>
                  </a:lnTo>
                  <a:lnTo>
                    <a:pt x="25400" y="92709"/>
                  </a:lnTo>
                  <a:lnTo>
                    <a:pt x="25400" y="86360"/>
                  </a:lnTo>
                  <a:close/>
                </a:path>
                <a:path w="25400" h="1127760">
                  <a:moveTo>
                    <a:pt x="25400" y="92710"/>
                  </a:moveTo>
                  <a:lnTo>
                    <a:pt x="0" y="92710"/>
                  </a:lnTo>
                  <a:lnTo>
                    <a:pt x="0" y="99059"/>
                  </a:lnTo>
                  <a:lnTo>
                    <a:pt x="25400" y="99059"/>
                  </a:lnTo>
                  <a:lnTo>
                    <a:pt x="25400" y="92710"/>
                  </a:lnTo>
                  <a:close/>
                </a:path>
                <a:path w="25400" h="1127760">
                  <a:moveTo>
                    <a:pt x="25400" y="99060"/>
                  </a:moveTo>
                  <a:lnTo>
                    <a:pt x="0" y="99060"/>
                  </a:lnTo>
                  <a:lnTo>
                    <a:pt x="0" y="102869"/>
                  </a:lnTo>
                  <a:lnTo>
                    <a:pt x="25400" y="102869"/>
                  </a:lnTo>
                  <a:lnTo>
                    <a:pt x="25400" y="99060"/>
                  </a:lnTo>
                  <a:close/>
                </a:path>
                <a:path w="25400" h="1127760">
                  <a:moveTo>
                    <a:pt x="25400" y="102870"/>
                  </a:moveTo>
                  <a:lnTo>
                    <a:pt x="0" y="102870"/>
                  </a:lnTo>
                  <a:lnTo>
                    <a:pt x="0" y="111759"/>
                  </a:lnTo>
                  <a:lnTo>
                    <a:pt x="25400" y="111759"/>
                  </a:lnTo>
                  <a:lnTo>
                    <a:pt x="25400" y="102870"/>
                  </a:lnTo>
                  <a:close/>
                </a:path>
                <a:path w="25400" h="1127760">
                  <a:moveTo>
                    <a:pt x="25400" y="111760"/>
                  </a:moveTo>
                  <a:lnTo>
                    <a:pt x="0" y="111760"/>
                  </a:lnTo>
                  <a:lnTo>
                    <a:pt x="0" y="118109"/>
                  </a:lnTo>
                  <a:lnTo>
                    <a:pt x="25400" y="118109"/>
                  </a:lnTo>
                  <a:lnTo>
                    <a:pt x="25400" y="111760"/>
                  </a:lnTo>
                  <a:close/>
                </a:path>
                <a:path w="25400" h="1127760">
                  <a:moveTo>
                    <a:pt x="25400" y="118110"/>
                  </a:moveTo>
                  <a:lnTo>
                    <a:pt x="0" y="118110"/>
                  </a:lnTo>
                  <a:lnTo>
                    <a:pt x="0" y="124459"/>
                  </a:lnTo>
                  <a:lnTo>
                    <a:pt x="25400" y="124459"/>
                  </a:lnTo>
                  <a:lnTo>
                    <a:pt x="25400" y="118110"/>
                  </a:lnTo>
                  <a:close/>
                </a:path>
                <a:path w="25400" h="1127760">
                  <a:moveTo>
                    <a:pt x="25400" y="124460"/>
                  </a:moveTo>
                  <a:lnTo>
                    <a:pt x="0" y="124460"/>
                  </a:lnTo>
                  <a:lnTo>
                    <a:pt x="0" y="130809"/>
                  </a:lnTo>
                  <a:lnTo>
                    <a:pt x="25400" y="130809"/>
                  </a:lnTo>
                  <a:lnTo>
                    <a:pt x="25400" y="124460"/>
                  </a:lnTo>
                  <a:close/>
                </a:path>
                <a:path w="25400" h="1127760">
                  <a:moveTo>
                    <a:pt x="25400" y="130810"/>
                  </a:moveTo>
                  <a:lnTo>
                    <a:pt x="0" y="130810"/>
                  </a:lnTo>
                  <a:lnTo>
                    <a:pt x="0" y="137159"/>
                  </a:lnTo>
                  <a:lnTo>
                    <a:pt x="25400" y="137159"/>
                  </a:lnTo>
                  <a:lnTo>
                    <a:pt x="25400" y="130810"/>
                  </a:lnTo>
                  <a:close/>
                </a:path>
                <a:path w="25400" h="1127760">
                  <a:moveTo>
                    <a:pt x="25400" y="137160"/>
                  </a:moveTo>
                  <a:lnTo>
                    <a:pt x="0" y="137160"/>
                  </a:lnTo>
                  <a:lnTo>
                    <a:pt x="0" y="143509"/>
                  </a:lnTo>
                  <a:lnTo>
                    <a:pt x="25400" y="143509"/>
                  </a:lnTo>
                  <a:lnTo>
                    <a:pt x="25400" y="137160"/>
                  </a:lnTo>
                  <a:close/>
                </a:path>
                <a:path w="25400" h="1127760">
                  <a:moveTo>
                    <a:pt x="25400" y="143510"/>
                  </a:moveTo>
                  <a:lnTo>
                    <a:pt x="0" y="143510"/>
                  </a:lnTo>
                  <a:lnTo>
                    <a:pt x="0" y="149859"/>
                  </a:lnTo>
                  <a:lnTo>
                    <a:pt x="25400" y="149859"/>
                  </a:lnTo>
                  <a:lnTo>
                    <a:pt x="25400" y="143510"/>
                  </a:lnTo>
                  <a:close/>
                </a:path>
                <a:path w="25400" h="1127760">
                  <a:moveTo>
                    <a:pt x="25400" y="149860"/>
                  </a:moveTo>
                  <a:lnTo>
                    <a:pt x="0" y="149860"/>
                  </a:lnTo>
                  <a:lnTo>
                    <a:pt x="0" y="156209"/>
                  </a:lnTo>
                  <a:lnTo>
                    <a:pt x="25400" y="156209"/>
                  </a:lnTo>
                  <a:lnTo>
                    <a:pt x="25400" y="149860"/>
                  </a:lnTo>
                  <a:close/>
                </a:path>
                <a:path w="25400" h="1127760">
                  <a:moveTo>
                    <a:pt x="25400" y="156210"/>
                  </a:moveTo>
                  <a:lnTo>
                    <a:pt x="0" y="156210"/>
                  </a:lnTo>
                  <a:lnTo>
                    <a:pt x="0" y="168909"/>
                  </a:lnTo>
                  <a:lnTo>
                    <a:pt x="25400" y="168909"/>
                  </a:lnTo>
                  <a:lnTo>
                    <a:pt x="25400" y="156210"/>
                  </a:lnTo>
                  <a:close/>
                </a:path>
                <a:path w="25400" h="1127760">
                  <a:moveTo>
                    <a:pt x="25400" y="168910"/>
                  </a:moveTo>
                  <a:lnTo>
                    <a:pt x="0" y="168910"/>
                  </a:lnTo>
                  <a:lnTo>
                    <a:pt x="0" y="194309"/>
                  </a:lnTo>
                  <a:lnTo>
                    <a:pt x="25400" y="194309"/>
                  </a:lnTo>
                  <a:lnTo>
                    <a:pt x="25400" y="168910"/>
                  </a:lnTo>
                  <a:close/>
                </a:path>
                <a:path w="25400" h="1127760">
                  <a:moveTo>
                    <a:pt x="25400" y="194310"/>
                  </a:moveTo>
                  <a:lnTo>
                    <a:pt x="0" y="194310"/>
                  </a:lnTo>
                  <a:lnTo>
                    <a:pt x="0" y="207009"/>
                  </a:lnTo>
                  <a:lnTo>
                    <a:pt x="25400" y="207009"/>
                  </a:lnTo>
                  <a:lnTo>
                    <a:pt x="25400" y="194310"/>
                  </a:lnTo>
                  <a:close/>
                </a:path>
                <a:path w="25400" h="1127760">
                  <a:moveTo>
                    <a:pt x="25400" y="207010"/>
                  </a:moveTo>
                  <a:lnTo>
                    <a:pt x="0" y="207010"/>
                  </a:lnTo>
                  <a:lnTo>
                    <a:pt x="0" y="213359"/>
                  </a:lnTo>
                  <a:lnTo>
                    <a:pt x="25400" y="213359"/>
                  </a:lnTo>
                  <a:lnTo>
                    <a:pt x="25400" y="207010"/>
                  </a:lnTo>
                  <a:close/>
                </a:path>
                <a:path w="25400" h="1127760">
                  <a:moveTo>
                    <a:pt x="25400" y="213360"/>
                  </a:moveTo>
                  <a:lnTo>
                    <a:pt x="0" y="213360"/>
                  </a:lnTo>
                  <a:lnTo>
                    <a:pt x="0" y="219709"/>
                  </a:lnTo>
                  <a:lnTo>
                    <a:pt x="25400" y="219709"/>
                  </a:lnTo>
                  <a:lnTo>
                    <a:pt x="25400" y="213360"/>
                  </a:lnTo>
                  <a:close/>
                </a:path>
                <a:path w="25400" h="1127760">
                  <a:moveTo>
                    <a:pt x="25400" y="219710"/>
                  </a:moveTo>
                  <a:lnTo>
                    <a:pt x="0" y="219710"/>
                  </a:lnTo>
                  <a:lnTo>
                    <a:pt x="0" y="226059"/>
                  </a:lnTo>
                  <a:lnTo>
                    <a:pt x="25400" y="226059"/>
                  </a:lnTo>
                  <a:lnTo>
                    <a:pt x="25400" y="219710"/>
                  </a:lnTo>
                  <a:close/>
                </a:path>
                <a:path w="25400" h="1127760">
                  <a:moveTo>
                    <a:pt x="25400" y="226060"/>
                  </a:moveTo>
                  <a:lnTo>
                    <a:pt x="0" y="226060"/>
                  </a:lnTo>
                  <a:lnTo>
                    <a:pt x="0" y="232409"/>
                  </a:lnTo>
                  <a:lnTo>
                    <a:pt x="25400" y="232409"/>
                  </a:lnTo>
                  <a:lnTo>
                    <a:pt x="25400" y="226060"/>
                  </a:lnTo>
                  <a:close/>
                </a:path>
                <a:path w="25400" h="1127760">
                  <a:moveTo>
                    <a:pt x="25400" y="232410"/>
                  </a:moveTo>
                  <a:lnTo>
                    <a:pt x="0" y="232410"/>
                  </a:lnTo>
                  <a:lnTo>
                    <a:pt x="0" y="238759"/>
                  </a:lnTo>
                  <a:lnTo>
                    <a:pt x="25400" y="238759"/>
                  </a:lnTo>
                  <a:lnTo>
                    <a:pt x="25400" y="232410"/>
                  </a:lnTo>
                  <a:close/>
                </a:path>
                <a:path w="25400" h="1127760">
                  <a:moveTo>
                    <a:pt x="25400" y="240030"/>
                  </a:moveTo>
                  <a:lnTo>
                    <a:pt x="0" y="240030"/>
                  </a:lnTo>
                  <a:lnTo>
                    <a:pt x="0" y="245109"/>
                  </a:lnTo>
                  <a:lnTo>
                    <a:pt x="25400" y="245109"/>
                  </a:lnTo>
                  <a:lnTo>
                    <a:pt x="25400" y="240030"/>
                  </a:lnTo>
                  <a:close/>
                </a:path>
                <a:path w="25400" h="1127760">
                  <a:moveTo>
                    <a:pt x="25400" y="238760"/>
                  </a:moveTo>
                  <a:lnTo>
                    <a:pt x="0" y="238760"/>
                  </a:lnTo>
                  <a:lnTo>
                    <a:pt x="0" y="240030"/>
                  </a:lnTo>
                  <a:lnTo>
                    <a:pt x="25400" y="240030"/>
                  </a:lnTo>
                  <a:lnTo>
                    <a:pt x="25400" y="238760"/>
                  </a:lnTo>
                  <a:close/>
                </a:path>
                <a:path w="25400" h="1127760">
                  <a:moveTo>
                    <a:pt x="25400" y="245110"/>
                  </a:moveTo>
                  <a:lnTo>
                    <a:pt x="0" y="245110"/>
                  </a:lnTo>
                  <a:lnTo>
                    <a:pt x="0" y="251459"/>
                  </a:lnTo>
                  <a:lnTo>
                    <a:pt x="25400" y="251459"/>
                  </a:lnTo>
                  <a:lnTo>
                    <a:pt x="25400" y="245110"/>
                  </a:lnTo>
                  <a:close/>
                </a:path>
                <a:path w="25400" h="1127760">
                  <a:moveTo>
                    <a:pt x="25400" y="251460"/>
                  </a:moveTo>
                  <a:lnTo>
                    <a:pt x="0" y="251460"/>
                  </a:lnTo>
                  <a:lnTo>
                    <a:pt x="0" y="257809"/>
                  </a:lnTo>
                  <a:lnTo>
                    <a:pt x="25400" y="257809"/>
                  </a:lnTo>
                  <a:lnTo>
                    <a:pt x="25400" y="251460"/>
                  </a:lnTo>
                  <a:close/>
                </a:path>
                <a:path w="25400" h="1127760">
                  <a:moveTo>
                    <a:pt x="25400" y="257810"/>
                  </a:moveTo>
                  <a:lnTo>
                    <a:pt x="0" y="257810"/>
                  </a:lnTo>
                  <a:lnTo>
                    <a:pt x="0" y="264159"/>
                  </a:lnTo>
                  <a:lnTo>
                    <a:pt x="25400" y="264159"/>
                  </a:lnTo>
                  <a:lnTo>
                    <a:pt x="25400" y="257810"/>
                  </a:lnTo>
                  <a:close/>
                </a:path>
                <a:path w="25400" h="1127760">
                  <a:moveTo>
                    <a:pt x="25400" y="264160"/>
                  </a:moveTo>
                  <a:lnTo>
                    <a:pt x="0" y="264160"/>
                  </a:lnTo>
                  <a:lnTo>
                    <a:pt x="0" y="270509"/>
                  </a:lnTo>
                  <a:lnTo>
                    <a:pt x="25400" y="270509"/>
                  </a:lnTo>
                  <a:lnTo>
                    <a:pt x="25400" y="264160"/>
                  </a:lnTo>
                  <a:close/>
                </a:path>
                <a:path w="25400" h="1127760">
                  <a:moveTo>
                    <a:pt x="25400" y="270510"/>
                  </a:moveTo>
                  <a:lnTo>
                    <a:pt x="0" y="270510"/>
                  </a:lnTo>
                  <a:lnTo>
                    <a:pt x="0" y="276859"/>
                  </a:lnTo>
                  <a:lnTo>
                    <a:pt x="25400" y="276859"/>
                  </a:lnTo>
                  <a:lnTo>
                    <a:pt x="25400" y="270510"/>
                  </a:lnTo>
                  <a:close/>
                </a:path>
                <a:path w="25400" h="1127760">
                  <a:moveTo>
                    <a:pt x="25400" y="276860"/>
                  </a:moveTo>
                  <a:lnTo>
                    <a:pt x="0" y="276860"/>
                  </a:lnTo>
                  <a:lnTo>
                    <a:pt x="0" y="302259"/>
                  </a:lnTo>
                  <a:lnTo>
                    <a:pt x="25400" y="302259"/>
                  </a:lnTo>
                  <a:lnTo>
                    <a:pt x="25400" y="276860"/>
                  </a:lnTo>
                  <a:close/>
                </a:path>
                <a:path w="25400" h="1127760">
                  <a:moveTo>
                    <a:pt x="25400" y="302260"/>
                  </a:moveTo>
                  <a:lnTo>
                    <a:pt x="0" y="302260"/>
                  </a:lnTo>
                  <a:lnTo>
                    <a:pt x="0" y="308609"/>
                  </a:lnTo>
                  <a:lnTo>
                    <a:pt x="25400" y="308609"/>
                  </a:lnTo>
                  <a:lnTo>
                    <a:pt x="25400" y="302260"/>
                  </a:lnTo>
                  <a:close/>
                </a:path>
                <a:path w="25400" h="1127760">
                  <a:moveTo>
                    <a:pt x="25400" y="308610"/>
                  </a:moveTo>
                  <a:lnTo>
                    <a:pt x="0" y="308610"/>
                  </a:lnTo>
                  <a:lnTo>
                    <a:pt x="0" y="314959"/>
                  </a:lnTo>
                  <a:lnTo>
                    <a:pt x="25400" y="314959"/>
                  </a:lnTo>
                  <a:lnTo>
                    <a:pt x="25400" y="308610"/>
                  </a:lnTo>
                  <a:close/>
                </a:path>
                <a:path w="25400" h="1127760">
                  <a:moveTo>
                    <a:pt x="25400" y="314960"/>
                  </a:moveTo>
                  <a:lnTo>
                    <a:pt x="0" y="314960"/>
                  </a:lnTo>
                  <a:lnTo>
                    <a:pt x="0" y="321309"/>
                  </a:lnTo>
                  <a:lnTo>
                    <a:pt x="25400" y="321309"/>
                  </a:lnTo>
                  <a:lnTo>
                    <a:pt x="25400" y="314960"/>
                  </a:lnTo>
                  <a:close/>
                </a:path>
                <a:path w="25400" h="1127760">
                  <a:moveTo>
                    <a:pt x="25400" y="321310"/>
                  </a:moveTo>
                  <a:lnTo>
                    <a:pt x="0" y="321310"/>
                  </a:lnTo>
                  <a:lnTo>
                    <a:pt x="0" y="325119"/>
                  </a:lnTo>
                  <a:lnTo>
                    <a:pt x="25400" y="325119"/>
                  </a:lnTo>
                  <a:lnTo>
                    <a:pt x="25400" y="321310"/>
                  </a:lnTo>
                  <a:close/>
                </a:path>
                <a:path w="25400" h="1127760">
                  <a:moveTo>
                    <a:pt x="25400" y="325120"/>
                  </a:moveTo>
                  <a:lnTo>
                    <a:pt x="0" y="325120"/>
                  </a:lnTo>
                  <a:lnTo>
                    <a:pt x="0" y="327659"/>
                  </a:lnTo>
                  <a:lnTo>
                    <a:pt x="25400" y="327659"/>
                  </a:lnTo>
                  <a:lnTo>
                    <a:pt x="25400" y="325120"/>
                  </a:lnTo>
                  <a:close/>
                </a:path>
                <a:path w="25400" h="1127760">
                  <a:moveTo>
                    <a:pt x="25400" y="327660"/>
                  </a:moveTo>
                  <a:lnTo>
                    <a:pt x="0" y="327660"/>
                  </a:lnTo>
                  <a:lnTo>
                    <a:pt x="0" y="340359"/>
                  </a:lnTo>
                  <a:lnTo>
                    <a:pt x="25400" y="340359"/>
                  </a:lnTo>
                  <a:lnTo>
                    <a:pt x="25400" y="327660"/>
                  </a:lnTo>
                  <a:close/>
                </a:path>
                <a:path w="25400" h="1127760">
                  <a:moveTo>
                    <a:pt x="25400" y="340360"/>
                  </a:moveTo>
                  <a:lnTo>
                    <a:pt x="0" y="340360"/>
                  </a:lnTo>
                  <a:lnTo>
                    <a:pt x="0" y="346709"/>
                  </a:lnTo>
                  <a:lnTo>
                    <a:pt x="25400" y="346709"/>
                  </a:lnTo>
                  <a:lnTo>
                    <a:pt x="25400" y="340360"/>
                  </a:lnTo>
                  <a:close/>
                </a:path>
                <a:path w="25400" h="1127760">
                  <a:moveTo>
                    <a:pt x="25400" y="346710"/>
                  </a:moveTo>
                  <a:lnTo>
                    <a:pt x="0" y="346710"/>
                  </a:lnTo>
                  <a:lnTo>
                    <a:pt x="0" y="356869"/>
                  </a:lnTo>
                  <a:lnTo>
                    <a:pt x="25400" y="356869"/>
                  </a:lnTo>
                  <a:lnTo>
                    <a:pt x="25400" y="346710"/>
                  </a:lnTo>
                  <a:close/>
                </a:path>
                <a:path w="25400" h="1127760">
                  <a:moveTo>
                    <a:pt x="25400" y="356870"/>
                  </a:moveTo>
                  <a:lnTo>
                    <a:pt x="0" y="356870"/>
                  </a:lnTo>
                  <a:lnTo>
                    <a:pt x="0" y="363219"/>
                  </a:lnTo>
                  <a:lnTo>
                    <a:pt x="25400" y="363219"/>
                  </a:lnTo>
                  <a:lnTo>
                    <a:pt x="25400" y="356870"/>
                  </a:lnTo>
                  <a:close/>
                </a:path>
                <a:path w="25400" h="1127760">
                  <a:moveTo>
                    <a:pt x="25400" y="363220"/>
                  </a:moveTo>
                  <a:lnTo>
                    <a:pt x="0" y="363220"/>
                  </a:lnTo>
                  <a:lnTo>
                    <a:pt x="0" y="372109"/>
                  </a:lnTo>
                  <a:lnTo>
                    <a:pt x="25400" y="372109"/>
                  </a:lnTo>
                  <a:lnTo>
                    <a:pt x="25400" y="363220"/>
                  </a:lnTo>
                  <a:close/>
                </a:path>
                <a:path w="25400" h="1127760">
                  <a:moveTo>
                    <a:pt x="25400" y="372110"/>
                  </a:moveTo>
                  <a:lnTo>
                    <a:pt x="0" y="372110"/>
                  </a:lnTo>
                  <a:lnTo>
                    <a:pt x="0" y="377189"/>
                  </a:lnTo>
                  <a:lnTo>
                    <a:pt x="25400" y="377189"/>
                  </a:lnTo>
                  <a:lnTo>
                    <a:pt x="25400" y="372110"/>
                  </a:lnTo>
                  <a:close/>
                </a:path>
                <a:path w="25400" h="1127760">
                  <a:moveTo>
                    <a:pt x="25400" y="377190"/>
                  </a:moveTo>
                  <a:lnTo>
                    <a:pt x="0" y="377190"/>
                  </a:lnTo>
                  <a:lnTo>
                    <a:pt x="0" y="378459"/>
                  </a:lnTo>
                  <a:lnTo>
                    <a:pt x="25400" y="378459"/>
                  </a:lnTo>
                  <a:lnTo>
                    <a:pt x="25400" y="377190"/>
                  </a:lnTo>
                  <a:close/>
                </a:path>
                <a:path w="25400" h="1127760">
                  <a:moveTo>
                    <a:pt x="25400" y="378460"/>
                  </a:moveTo>
                  <a:lnTo>
                    <a:pt x="0" y="378460"/>
                  </a:lnTo>
                  <a:lnTo>
                    <a:pt x="0" y="384809"/>
                  </a:lnTo>
                  <a:lnTo>
                    <a:pt x="25400" y="384809"/>
                  </a:lnTo>
                  <a:lnTo>
                    <a:pt x="25400" y="378460"/>
                  </a:lnTo>
                  <a:close/>
                </a:path>
                <a:path w="25400" h="1127760">
                  <a:moveTo>
                    <a:pt x="25400" y="384810"/>
                  </a:moveTo>
                  <a:lnTo>
                    <a:pt x="0" y="384810"/>
                  </a:lnTo>
                  <a:lnTo>
                    <a:pt x="0" y="394969"/>
                  </a:lnTo>
                  <a:lnTo>
                    <a:pt x="25400" y="394969"/>
                  </a:lnTo>
                  <a:lnTo>
                    <a:pt x="25400" y="384810"/>
                  </a:lnTo>
                  <a:close/>
                </a:path>
                <a:path w="25400" h="1127760">
                  <a:moveTo>
                    <a:pt x="25400" y="394970"/>
                  </a:moveTo>
                  <a:lnTo>
                    <a:pt x="0" y="394970"/>
                  </a:lnTo>
                  <a:lnTo>
                    <a:pt x="0" y="403859"/>
                  </a:lnTo>
                  <a:lnTo>
                    <a:pt x="25400" y="403859"/>
                  </a:lnTo>
                  <a:lnTo>
                    <a:pt x="25400" y="394970"/>
                  </a:lnTo>
                  <a:close/>
                </a:path>
                <a:path w="25400" h="1127760">
                  <a:moveTo>
                    <a:pt x="25400" y="403860"/>
                  </a:moveTo>
                  <a:lnTo>
                    <a:pt x="0" y="403860"/>
                  </a:lnTo>
                  <a:lnTo>
                    <a:pt x="0" y="441959"/>
                  </a:lnTo>
                  <a:lnTo>
                    <a:pt x="25400" y="441959"/>
                  </a:lnTo>
                  <a:lnTo>
                    <a:pt x="25400" y="403860"/>
                  </a:lnTo>
                  <a:close/>
                </a:path>
                <a:path w="25400" h="1127760">
                  <a:moveTo>
                    <a:pt x="25400" y="441960"/>
                  </a:moveTo>
                  <a:lnTo>
                    <a:pt x="0" y="441960"/>
                  </a:lnTo>
                  <a:lnTo>
                    <a:pt x="0" y="445769"/>
                  </a:lnTo>
                  <a:lnTo>
                    <a:pt x="25400" y="445769"/>
                  </a:lnTo>
                  <a:lnTo>
                    <a:pt x="25400" y="441960"/>
                  </a:lnTo>
                  <a:close/>
                </a:path>
                <a:path w="25400" h="1127760">
                  <a:moveTo>
                    <a:pt x="25400" y="445770"/>
                  </a:moveTo>
                  <a:lnTo>
                    <a:pt x="0" y="445770"/>
                  </a:lnTo>
                  <a:lnTo>
                    <a:pt x="0" y="448309"/>
                  </a:lnTo>
                  <a:lnTo>
                    <a:pt x="25400" y="448309"/>
                  </a:lnTo>
                  <a:lnTo>
                    <a:pt x="25400" y="445770"/>
                  </a:lnTo>
                  <a:close/>
                </a:path>
                <a:path w="25400" h="1127760">
                  <a:moveTo>
                    <a:pt x="25400" y="448310"/>
                  </a:moveTo>
                  <a:lnTo>
                    <a:pt x="0" y="448310"/>
                  </a:lnTo>
                  <a:lnTo>
                    <a:pt x="0" y="454659"/>
                  </a:lnTo>
                  <a:lnTo>
                    <a:pt x="25400" y="454659"/>
                  </a:lnTo>
                  <a:lnTo>
                    <a:pt x="25400" y="448310"/>
                  </a:lnTo>
                  <a:close/>
                </a:path>
                <a:path w="25400" h="1127760">
                  <a:moveTo>
                    <a:pt x="25400" y="454660"/>
                  </a:moveTo>
                  <a:lnTo>
                    <a:pt x="0" y="454660"/>
                  </a:lnTo>
                  <a:lnTo>
                    <a:pt x="0" y="458469"/>
                  </a:lnTo>
                  <a:lnTo>
                    <a:pt x="25400" y="458469"/>
                  </a:lnTo>
                  <a:lnTo>
                    <a:pt x="25400" y="454660"/>
                  </a:lnTo>
                  <a:close/>
                </a:path>
                <a:path w="25400" h="1127760">
                  <a:moveTo>
                    <a:pt x="25400" y="458470"/>
                  </a:moveTo>
                  <a:lnTo>
                    <a:pt x="0" y="458470"/>
                  </a:lnTo>
                  <a:lnTo>
                    <a:pt x="0" y="496569"/>
                  </a:lnTo>
                  <a:lnTo>
                    <a:pt x="25400" y="496569"/>
                  </a:lnTo>
                  <a:lnTo>
                    <a:pt x="25400" y="458470"/>
                  </a:lnTo>
                  <a:close/>
                </a:path>
                <a:path w="25400" h="1127760">
                  <a:moveTo>
                    <a:pt x="25400" y="496570"/>
                  </a:moveTo>
                  <a:lnTo>
                    <a:pt x="0" y="496570"/>
                  </a:lnTo>
                  <a:lnTo>
                    <a:pt x="0" y="505459"/>
                  </a:lnTo>
                  <a:lnTo>
                    <a:pt x="25400" y="505459"/>
                  </a:lnTo>
                  <a:lnTo>
                    <a:pt x="25400" y="496570"/>
                  </a:lnTo>
                  <a:close/>
                </a:path>
                <a:path w="25400" h="1127760">
                  <a:moveTo>
                    <a:pt x="25400" y="505460"/>
                  </a:moveTo>
                  <a:lnTo>
                    <a:pt x="0" y="505460"/>
                  </a:lnTo>
                  <a:lnTo>
                    <a:pt x="0" y="511809"/>
                  </a:lnTo>
                  <a:lnTo>
                    <a:pt x="25400" y="511809"/>
                  </a:lnTo>
                  <a:lnTo>
                    <a:pt x="25400" y="505460"/>
                  </a:lnTo>
                  <a:close/>
                </a:path>
                <a:path w="25400" h="1127760">
                  <a:moveTo>
                    <a:pt x="25400" y="511810"/>
                  </a:moveTo>
                  <a:lnTo>
                    <a:pt x="0" y="511810"/>
                  </a:lnTo>
                  <a:lnTo>
                    <a:pt x="0" y="518159"/>
                  </a:lnTo>
                  <a:lnTo>
                    <a:pt x="25400" y="518159"/>
                  </a:lnTo>
                  <a:lnTo>
                    <a:pt x="25400" y="511810"/>
                  </a:lnTo>
                  <a:close/>
                </a:path>
                <a:path w="25400" h="1127760">
                  <a:moveTo>
                    <a:pt x="25400" y="518160"/>
                  </a:moveTo>
                  <a:lnTo>
                    <a:pt x="0" y="518160"/>
                  </a:lnTo>
                  <a:lnTo>
                    <a:pt x="0" y="521969"/>
                  </a:lnTo>
                  <a:lnTo>
                    <a:pt x="25400" y="521969"/>
                  </a:lnTo>
                  <a:lnTo>
                    <a:pt x="25400" y="518160"/>
                  </a:lnTo>
                  <a:close/>
                </a:path>
                <a:path w="25400" h="1127760">
                  <a:moveTo>
                    <a:pt x="25400" y="521970"/>
                  </a:moveTo>
                  <a:lnTo>
                    <a:pt x="0" y="521970"/>
                  </a:lnTo>
                  <a:lnTo>
                    <a:pt x="0" y="528319"/>
                  </a:lnTo>
                  <a:lnTo>
                    <a:pt x="25400" y="528319"/>
                  </a:lnTo>
                  <a:lnTo>
                    <a:pt x="25400" y="521970"/>
                  </a:lnTo>
                  <a:close/>
                </a:path>
                <a:path w="25400" h="1127760">
                  <a:moveTo>
                    <a:pt x="25400" y="528320"/>
                  </a:moveTo>
                  <a:lnTo>
                    <a:pt x="0" y="528320"/>
                  </a:lnTo>
                  <a:lnTo>
                    <a:pt x="0" y="530860"/>
                  </a:lnTo>
                  <a:lnTo>
                    <a:pt x="25400" y="530860"/>
                  </a:lnTo>
                  <a:lnTo>
                    <a:pt x="25400" y="528320"/>
                  </a:lnTo>
                  <a:close/>
                </a:path>
                <a:path w="25400" h="1127760">
                  <a:moveTo>
                    <a:pt x="25400" y="530860"/>
                  </a:moveTo>
                  <a:lnTo>
                    <a:pt x="0" y="530860"/>
                  </a:lnTo>
                  <a:lnTo>
                    <a:pt x="0" y="534669"/>
                  </a:lnTo>
                  <a:lnTo>
                    <a:pt x="25400" y="534669"/>
                  </a:lnTo>
                  <a:lnTo>
                    <a:pt x="25400" y="530860"/>
                  </a:lnTo>
                  <a:close/>
                </a:path>
                <a:path w="25400" h="1127760">
                  <a:moveTo>
                    <a:pt x="25400" y="534670"/>
                  </a:moveTo>
                  <a:lnTo>
                    <a:pt x="0" y="534670"/>
                  </a:lnTo>
                  <a:lnTo>
                    <a:pt x="0" y="537210"/>
                  </a:lnTo>
                  <a:lnTo>
                    <a:pt x="25400" y="537210"/>
                  </a:lnTo>
                  <a:lnTo>
                    <a:pt x="25400" y="534670"/>
                  </a:lnTo>
                  <a:close/>
                </a:path>
                <a:path w="25400" h="1127760">
                  <a:moveTo>
                    <a:pt x="25400" y="537210"/>
                  </a:moveTo>
                  <a:lnTo>
                    <a:pt x="0" y="537210"/>
                  </a:lnTo>
                  <a:lnTo>
                    <a:pt x="0" y="543560"/>
                  </a:lnTo>
                  <a:lnTo>
                    <a:pt x="25400" y="543560"/>
                  </a:lnTo>
                  <a:lnTo>
                    <a:pt x="25400" y="537210"/>
                  </a:lnTo>
                  <a:close/>
                </a:path>
                <a:path w="25400" h="1127760">
                  <a:moveTo>
                    <a:pt x="25400" y="543560"/>
                  </a:moveTo>
                  <a:lnTo>
                    <a:pt x="0" y="543560"/>
                  </a:lnTo>
                  <a:lnTo>
                    <a:pt x="0" y="568960"/>
                  </a:lnTo>
                  <a:lnTo>
                    <a:pt x="25400" y="568960"/>
                  </a:lnTo>
                  <a:lnTo>
                    <a:pt x="25400" y="543560"/>
                  </a:lnTo>
                  <a:close/>
                </a:path>
                <a:path w="25400" h="1127760">
                  <a:moveTo>
                    <a:pt x="25400" y="568960"/>
                  </a:moveTo>
                  <a:lnTo>
                    <a:pt x="0" y="568960"/>
                  </a:lnTo>
                  <a:lnTo>
                    <a:pt x="0" y="575310"/>
                  </a:lnTo>
                  <a:lnTo>
                    <a:pt x="25400" y="575310"/>
                  </a:lnTo>
                  <a:lnTo>
                    <a:pt x="25400" y="568960"/>
                  </a:lnTo>
                  <a:close/>
                </a:path>
                <a:path w="25400" h="1127760">
                  <a:moveTo>
                    <a:pt x="25400" y="575310"/>
                  </a:moveTo>
                  <a:lnTo>
                    <a:pt x="0" y="575310"/>
                  </a:lnTo>
                  <a:lnTo>
                    <a:pt x="0" y="588010"/>
                  </a:lnTo>
                  <a:lnTo>
                    <a:pt x="25400" y="588010"/>
                  </a:lnTo>
                  <a:lnTo>
                    <a:pt x="25400" y="575310"/>
                  </a:lnTo>
                  <a:close/>
                </a:path>
                <a:path w="25400" h="1127760">
                  <a:moveTo>
                    <a:pt x="25400" y="588010"/>
                  </a:moveTo>
                  <a:lnTo>
                    <a:pt x="0" y="588010"/>
                  </a:lnTo>
                  <a:lnTo>
                    <a:pt x="0" y="604519"/>
                  </a:lnTo>
                  <a:lnTo>
                    <a:pt x="25400" y="604519"/>
                  </a:lnTo>
                  <a:lnTo>
                    <a:pt x="25400" y="588010"/>
                  </a:lnTo>
                  <a:close/>
                </a:path>
                <a:path w="25400" h="1127760">
                  <a:moveTo>
                    <a:pt x="25400" y="604520"/>
                  </a:moveTo>
                  <a:lnTo>
                    <a:pt x="0" y="604520"/>
                  </a:lnTo>
                  <a:lnTo>
                    <a:pt x="0" y="607060"/>
                  </a:lnTo>
                  <a:lnTo>
                    <a:pt x="25400" y="607060"/>
                  </a:lnTo>
                  <a:lnTo>
                    <a:pt x="25400" y="604520"/>
                  </a:lnTo>
                  <a:close/>
                </a:path>
                <a:path w="25400" h="1127760">
                  <a:moveTo>
                    <a:pt x="25400" y="607060"/>
                  </a:moveTo>
                  <a:lnTo>
                    <a:pt x="0" y="607060"/>
                  </a:lnTo>
                  <a:lnTo>
                    <a:pt x="0" y="610869"/>
                  </a:lnTo>
                  <a:lnTo>
                    <a:pt x="25400" y="610869"/>
                  </a:lnTo>
                  <a:lnTo>
                    <a:pt x="25400" y="607060"/>
                  </a:lnTo>
                  <a:close/>
                </a:path>
                <a:path w="25400" h="1127760">
                  <a:moveTo>
                    <a:pt x="25400" y="610870"/>
                  </a:moveTo>
                  <a:lnTo>
                    <a:pt x="0" y="610870"/>
                  </a:lnTo>
                  <a:lnTo>
                    <a:pt x="0" y="613409"/>
                  </a:lnTo>
                  <a:lnTo>
                    <a:pt x="25400" y="613409"/>
                  </a:lnTo>
                  <a:lnTo>
                    <a:pt x="25400" y="610870"/>
                  </a:lnTo>
                  <a:close/>
                </a:path>
                <a:path w="25400" h="1127760">
                  <a:moveTo>
                    <a:pt x="25400" y="613410"/>
                  </a:moveTo>
                  <a:lnTo>
                    <a:pt x="0" y="613410"/>
                  </a:lnTo>
                  <a:lnTo>
                    <a:pt x="0" y="617219"/>
                  </a:lnTo>
                  <a:lnTo>
                    <a:pt x="25400" y="617219"/>
                  </a:lnTo>
                  <a:lnTo>
                    <a:pt x="25400" y="613410"/>
                  </a:lnTo>
                  <a:close/>
                </a:path>
                <a:path w="25400" h="1127760">
                  <a:moveTo>
                    <a:pt x="25400" y="617220"/>
                  </a:moveTo>
                  <a:lnTo>
                    <a:pt x="0" y="617220"/>
                  </a:lnTo>
                  <a:lnTo>
                    <a:pt x="0" y="623569"/>
                  </a:lnTo>
                  <a:lnTo>
                    <a:pt x="25400" y="623569"/>
                  </a:lnTo>
                  <a:lnTo>
                    <a:pt x="25400" y="617220"/>
                  </a:lnTo>
                  <a:close/>
                </a:path>
                <a:path w="25400" h="1127760">
                  <a:moveTo>
                    <a:pt x="25400" y="623570"/>
                  </a:moveTo>
                  <a:lnTo>
                    <a:pt x="0" y="623570"/>
                  </a:lnTo>
                  <a:lnTo>
                    <a:pt x="0" y="632460"/>
                  </a:lnTo>
                  <a:lnTo>
                    <a:pt x="25400" y="632460"/>
                  </a:lnTo>
                  <a:lnTo>
                    <a:pt x="25400" y="623570"/>
                  </a:lnTo>
                  <a:close/>
                </a:path>
                <a:path w="25400" h="1127760">
                  <a:moveTo>
                    <a:pt x="25400" y="632460"/>
                  </a:moveTo>
                  <a:lnTo>
                    <a:pt x="0" y="632460"/>
                  </a:lnTo>
                  <a:lnTo>
                    <a:pt x="0" y="645160"/>
                  </a:lnTo>
                  <a:lnTo>
                    <a:pt x="25400" y="645160"/>
                  </a:lnTo>
                  <a:lnTo>
                    <a:pt x="25400" y="632460"/>
                  </a:lnTo>
                  <a:close/>
                </a:path>
                <a:path w="25400" h="1127760">
                  <a:moveTo>
                    <a:pt x="25400" y="645160"/>
                  </a:moveTo>
                  <a:lnTo>
                    <a:pt x="0" y="645160"/>
                  </a:lnTo>
                  <a:lnTo>
                    <a:pt x="0" y="655319"/>
                  </a:lnTo>
                  <a:lnTo>
                    <a:pt x="25400" y="655319"/>
                  </a:lnTo>
                  <a:lnTo>
                    <a:pt x="25400" y="645160"/>
                  </a:lnTo>
                  <a:close/>
                </a:path>
                <a:path w="25400" h="1127760">
                  <a:moveTo>
                    <a:pt x="25400" y="655320"/>
                  </a:moveTo>
                  <a:lnTo>
                    <a:pt x="0" y="655320"/>
                  </a:lnTo>
                  <a:lnTo>
                    <a:pt x="0" y="657860"/>
                  </a:lnTo>
                  <a:lnTo>
                    <a:pt x="25400" y="657860"/>
                  </a:lnTo>
                  <a:lnTo>
                    <a:pt x="25400" y="655320"/>
                  </a:lnTo>
                  <a:close/>
                </a:path>
                <a:path w="25400" h="1127760">
                  <a:moveTo>
                    <a:pt x="25400" y="657860"/>
                  </a:moveTo>
                  <a:lnTo>
                    <a:pt x="0" y="657860"/>
                  </a:lnTo>
                  <a:lnTo>
                    <a:pt x="0" y="664210"/>
                  </a:lnTo>
                  <a:lnTo>
                    <a:pt x="25400" y="664210"/>
                  </a:lnTo>
                  <a:lnTo>
                    <a:pt x="25400" y="657860"/>
                  </a:lnTo>
                  <a:close/>
                </a:path>
                <a:path w="25400" h="1127760">
                  <a:moveTo>
                    <a:pt x="25400" y="664210"/>
                  </a:moveTo>
                  <a:lnTo>
                    <a:pt x="0" y="664210"/>
                  </a:lnTo>
                  <a:lnTo>
                    <a:pt x="0" y="668019"/>
                  </a:lnTo>
                  <a:lnTo>
                    <a:pt x="25400" y="668019"/>
                  </a:lnTo>
                  <a:lnTo>
                    <a:pt x="25400" y="664210"/>
                  </a:lnTo>
                  <a:close/>
                </a:path>
                <a:path w="25400" h="1127760">
                  <a:moveTo>
                    <a:pt x="25400" y="668020"/>
                  </a:moveTo>
                  <a:lnTo>
                    <a:pt x="0" y="668020"/>
                  </a:lnTo>
                  <a:lnTo>
                    <a:pt x="0" y="674369"/>
                  </a:lnTo>
                  <a:lnTo>
                    <a:pt x="25400" y="674369"/>
                  </a:lnTo>
                  <a:lnTo>
                    <a:pt x="25400" y="668020"/>
                  </a:lnTo>
                  <a:close/>
                </a:path>
                <a:path w="25400" h="1127760">
                  <a:moveTo>
                    <a:pt x="25400" y="674370"/>
                  </a:moveTo>
                  <a:lnTo>
                    <a:pt x="0" y="674370"/>
                  </a:lnTo>
                  <a:lnTo>
                    <a:pt x="0" y="676910"/>
                  </a:lnTo>
                  <a:lnTo>
                    <a:pt x="25400" y="676910"/>
                  </a:lnTo>
                  <a:lnTo>
                    <a:pt x="25400" y="674370"/>
                  </a:lnTo>
                  <a:close/>
                </a:path>
                <a:path w="25400" h="1127760">
                  <a:moveTo>
                    <a:pt x="25400" y="676910"/>
                  </a:moveTo>
                  <a:lnTo>
                    <a:pt x="0" y="676910"/>
                  </a:lnTo>
                  <a:lnTo>
                    <a:pt x="0" y="680719"/>
                  </a:lnTo>
                  <a:lnTo>
                    <a:pt x="25400" y="680719"/>
                  </a:lnTo>
                  <a:lnTo>
                    <a:pt x="25400" y="676910"/>
                  </a:lnTo>
                  <a:close/>
                </a:path>
                <a:path w="25400" h="1127760">
                  <a:moveTo>
                    <a:pt x="25400" y="680720"/>
                  </a:moveTo>
                  <a:lnTo>
                    <a:pt x="0" y="680720"/>
                  </a:lnTo>
                  <a:lnTo>
                    <a:pt x="0" y="683260"/>
                  </a:lnTo>
                  <a:lnTo>
                    <a:pt x="25400" y="683260"/>
                  </a:lnTo>
                  <a:lnTo>
                    <a:pt x="25400" y="680720"/>
                  </a:lnTo>
                  <a:close/>
                </a:path>
                <a:path w="25400" h="1127760">
                  <a:moveTo>
                    <a:pt x="25400" y="683260"/>
                  </a:moveTo>
                  <a:lnTo>
                    <a:pt x="0" y="683260"/>
                  </a:lnTo>
                  <a:lnTo>
                    <a:pt x="0" y="689610"/>
                  </a:lnTo>
                  <a:lnTo>
                    <a:pt x="25400" y="689610"/>
                  </a:lnTo>
                  <a:lnTo>
                    <a:pt x="25400" y="683260"/>
                  </a:lnTo>
                  <a:close/>
                </a:path>
                <a:path w="25400" h="1127760">
                  <a:moveTo>
                    <a:pt x="25400" y="689610"/>
                  </a:moveTo>
                  <a:lnTo>
                    <a:pt x="0" y="689610"/>
                  </a:lnTo>
                  <a:lnTo>
                    <a:pt x="0" y="708660"/>
                  </a:lnTo>
                  <a:lnTo>
                    <a:pt x="25400" y="708660"/>
                  </a:lnTo>
                  <a:lnTo>
                    <a:pt x="25400" y="689610"/>
                  </a:lnTo>
                  <a:close/>
                </a:path>
                <a:path w="25400" h="1127760">
                  <a:moveTo>
                    <a:pt x="25400" y="708660"/>
                  </a:moveTo>
                  <a:lnTo>
                    <a:pt x="0" y="708660"/>
                  </a:lnTo>
                  <a:lnTo>
                    <a:pt x="0" y="712469"/>
                  </a:lnTo>
                  <a:lnTo>
                    <a:pt x="25400" y="712469"/>
                  </a:lnTo>
                  <a:lnTo>
                    <a:pt x="25400" y="708660"/>
                  </a:lnTo>
                  <a:close/>
                </a:path>
                <a:path w="25400" h="1127760">
                  <a:moveTo>
                    <a:pt x="25400" y="712470"/>
                  </a:moveTo>
                  <a:lnTo>
                    <a:pt x="0" y="712470"/>
                  </a:lnTo>
                  <a:lnTo>
                    <a:pt x="0" y="725169"/>
                  </a:lnTo>
                  <a:lnTo>
                    <a:pt x="25400" y="725169"/>
                  </a:lnTo>
                  <a:lnTo>
                    <a:pt x="25400" y="712470"/>
                  </a:lnTo>
                  <a:close/>
                </a:path>
                <a:path w="25400" h="1127760">
                  <a:moveTo>
                    <a:pt x="25400" y="725170"/>
                  </a:moveTo>
                  <a:lnTo>
                    <a:pt x="0" y="725170"/>
                  </a:lnTo>
                  <a:lnTo>
                    <a:pt x="0" y="734060"/>
                  </a:lnTo>
                  <a:lnTo>
                    <a:pt x="25400" y="734060"/>
                  </a:lnTo>
                  <a:lnTo>
                    <a:pt x="25400" y="725170"/>
                  </a:lnTo>
                  <a:close/>
                </a:path>
                <a:path w="25400" h="1127760">
                  <a:moveTo>
                    <a:pt x="25400" y="734060"/>
                  </a:moveTo>
                  <a:lnTo>
                    <a:pt x="0" y="734060"/>
                  </a:lnTo>
                  <a:lnTo>
                    <a:pt x="0" y="737869"/>
                  </a:lnTo>
                  <a:lnTo>
                    <a:pt x="25400" y="737869"/>
                  </a:lnTo>
                  <a:lnTo>
                    <a:pt x="25400" y="734060"/>
                  </a:lnTo>
                  <a:close/>
                </a:path>
                <a:path w="25400" h="1127760">
                  <a:moveTo>
                    <a:pt x="25400" y="737870"/>
                  </a:moveTo>
                  <a:lnTo>
                    <a:pt x="0" y="737870"/>
                  </a:lnTo>
                  <a:lnTo>
                    <a:pt x="0" y="753110"/>
                  </a:lnTo>
                  <a:lnTo>
                    <a:pt x="25400" y="753110"/>
                  </a:lnTo>
                  <a:lnTo>
                    <a:pt x="25400" y="737870"/>
                  </a:lnTo>
                  <a:close/>
                </a:path>
                <a:path w="25400" h="1127760">
                  <a:moveTo>
                    <a:pt x="25400" y="753110"/>
                  </a:moveTo>
                  <a:lnTo>
                    <a:pt x="0" y="753110"/>
                  </a:lnTo>
                  <a:lnTo>
                    <a:pt x="0" y="759460"/>
                  </a:lnTo>
                  <a:lnTo>
                    <a:pt x="25400" y="759460"/>
                  </a:lnTo>
                  <a:lnTo>
                    <a:pt x="25400" y="753110"/>
                  </a:lnTo>
                  <a:close/>
                </a:path>
                <a:path w="25400" h="1127760">
                  <a:moveTo>
                    <a:pt x="25400" y="759460"/>
                  </a:moveTo>
                  <a:lnTo>
                    <a:pt x="0" y="759460"/>
                  </a:lnTo>
                  <a:lnTo>
                    <a:pt x="0" y="763269"/>
                  </a:lnTo>
                  <a:lnTo>
                    <a:pt x="25400" y="763269"/>
                  </a:lnTo>
                  <a:lnTo>
                    <a:pt x="25400" y="759460"/>
                  </a:lnTo>
                  <a:close/>
                </a:path>
                <a:path w="25400" h="1127760">
                  <a:moveTo>
                    <a:pt x="25400" y="763270"/>
                  </a:moveTo>
                  <a:lnTo>
                    <a:pt x="0" y="763270"/>
                  </a:lnTo>
                  <a:lnTo>
                    <a:pt x="0" y="765810"/>
                  </a:lnTo>
                  <a:lnTo>
                    <a:pt x="25400" y="765810"/>
                  </a:lnTo>
                  <a:lnTo>
                    <a:pt x="25400" y="763270"/>
                  </a:lnTo>
                  <a:close/>
                </a:path>
                <a:path w="25400" h="1127760">
                  <a:moveTo>
                    <a:pt x="25400" y="765810"/>
                  </a:moveTo>
                  <a:lnTo>
                    <a:pt x="0" y="765810"/>
                  </a:lnTo>
                  <a:lnTo>
                    <a:pt x="0" y="769619"/>
                  </a:lnTo>
                  <a:lnTo>
                    <a:pt x="25400" y="769619"/>
                  </a:lnTo>
                  <a:lnTo>
                    <a:pt x="25400" y="765810"/>
                  </a:lnTo>
                  <a:close/>
                </a:path>
                <a:path w="25400" h="1127760">
                  <a:moveTo>
                    <a:pt x="25400" y="769620"/>
                  </a:moveTo>
                  <a:lnTo>
                    <a:pt x="0" y="769620"/>
                  </a:lnTo>
                  <a:lnTo>
                    <a:pt x="0" y="775969"/>
                  </a:lnTo>
                  <a:lnTo>
                    <a:pt x="25400" y="775969"/>
                  </a:lnTo>
                  <a:lnTo>
                    <a:pt x="25400" y="769620"/>
                  </a:lnTo>
                  <a:close/>
                </a:path>
                <a:path w="25400" h="1127760">
                  <a:moveTo>
                    <a:pt x="25400" y="775970"/>
                  </a:moveTo>
                  <a:lnTo>
                    <a:pt x="0" y="775970"/>
                  </a:lnTo>
                  <a:lnTo>
                    <a:pt x="0" y="778510"/>
                  </a:lnTo>
                  <a:lnTo>
                    <a:pt x="25400" y="778510"/>
                  </a:lnTo>
                  <a:lnTo>
                    <a:pt x="25400" y="775970"/>
                  </a:lnTo>
                  <a:close/>
                </a:path>
                <a:path w="25400" h="1127760">
                  <a:moveTo>
                    <a:pt x="25400" y="778510"/>
                  </a:moveTo>
                  <a:lnTo>
                    <a:pt x="0" y="778510"/>
                  </a:lnTo>
                  <a:lnTo>
                    <a:pt x="0" y="784860"/>
                  </a:lnTo>
                  <a:lnTo>
                    <a:pt x="25400" y="784860"/>
                  </a:lnTo>
                  <a:lnTo>
                    <a:pt x="25400" y="778510"/>
                  </a:lnTo>
                  <a:close/>
                </a:path>
                <a:path w="25400" h="1127760">
                  <a:moveTo>
                    <a:pt x="25400" y="784860"/>
                  </a:moveTo>
                  <a:lnTo>
                    <a:pt x="0" y="784860"/>
                  </a:lnTo>
                  <a:lnTo>
                    <a:pt x="0" y="797560"/>
                  </a:lnTo>
                  <a:lnTo>
                    <a:pt x="25400" y="797560"/>
                  </a:lnTo>
                  <a:lnTo>
                    <a:pt x="25400" y="784860"/>
                  </a:lnTo>
                  <a:close/>
                </a:path>
                <a:path w="25400" h="1127760">
                  <a:moveTo>
                    <a:pt x="16510" y="1126489"/>
                  </a:moveTo>
                  <a:lnTo>
                    <a:pt x="1270" y="1126489"/>
                  </a:lnTo>
                  <a:lnTo>
                    <a:pt x="1270" y="1127760"/>
                  </a:lnTo>
                  <a:lnTo>
                    <a:pt x="16510" y="1127760"/>
                  </a:lnTo>
                  <a:lnTo>
                    <a:pt x="16510" y="1126489"/>
                  </a:lnTo>
                  <a:close/>
                </a:path>
                <a:path w="25400" h="1127760">
                  <a:moveTo>
                    <a:pt x="25400" y="1121410"/>
                  </a:moveTo>
                  <a:lnTo>
                    <a:pt x="0" y="1121410"/>
                  </a:lnTo>
                  <a:lnTo>
                    <a:pt x="0" y="1126489"/>
                  </a:lnTo>
                  <a:lnTo>
                    <a:pt x="25400" y="1126489"/>
                  </a:lnTo>
                  <a:lnTo>
                    <a:pt x="25400" y="1121410"/>
                  </a:lnTo>
                  <a:close/>
                </a:path>
                <a:path w="25400" h="1127760">
                  <a:moveTo>
                    <a:pt x="25400" y="1115060"/>
                  </a:moveTo>
                  <a:lnTo>
                    <a:pt x="0" y="1115060"/>
                  </a:lnTo>
                  <a:lnTo>
                    <a:pt x="0" y="1120139"/>
                  </a:lnTo>
                  <a:lnTo>
                    <a:pt x="25400" y="1120139"/>
                  </a:lnTo>
                  <a:lnTo>
                    <a:pt x="25400" y="1115060"/>
                  </a:lnTo>
                  <a:close/>
                </a:path>
                <a:path w="25400" h="1127760">
                  <a:moveTo>
                    <a:pt x="25400" y="1108710"/>
                  </a:moveTo>
                  <a:lnTo>
                    <a:pt x="0" y="1108710"/>
                  </a:lnTo>
                  <a:lnTo>
                    <a:pt x="0" y="1113789"/>
                  </a:lnTo>
                  <a:lnTo>
                    <a:pt x="25400" y="1113789"/>
                  </a:lnTo>
                  <a:lnTo>
                    <a:pt x="25400" y="1108710"/>
                  </a:lnTo>
                  <a:close/>
                </a:path>
                <a:path w="25400" h="1127760">
                  <a:moveTo>
                    <a:pt x="25400" y="1102360"/>
                  </a:moveTo>
                  <a:lnTo>
                    <a:pt x="0" y="1102360"/>
                  </a:lnTo>
                  <a:lnTo>
                    <a:pt x="0" y="1107439"/>
                  </a:lnTo>
                  <a:lnTo>
                    <a:pt x="25400" y="1107439"/>
                  </a:lnTo>
                  <a:lnTo>
                    <a:pt x="25400" y="1102360"/>
                  </a:lnTo>
                  <a:close/>
                </a:path>
                <a:path w="25400" h="1127760">
                  <a:moveTo>
                    <a:pt x="25400" y="1096010"/>
                  </a:moveTo>
                  <a:lnTo>
                    <a:pt x="0" y="1096010"/>
                  </a:lnTo>
                  <a:lnTo>
                    <a:pt x="0" y="1101089"/>
                  </a:lnTo>
                  <a:lnTo>
                    <a:pt x="25400" y="1101089"/>
                  </a:lnTo>
                  <a:lnTo>
                    <a:pt x="25400" y="1096010"/>
                  </a:lnTo>
                  <a:close/>
                </a:path>
                <a:path w="25400" h="1127760">
                  <a:moveTo>
                    <a:pt x="25400" y="1089660"/>
                  </a:moveTo>
                  <a:lnTo>
                    <a:pt x="0" y="1089660"/>
                  </a:lnTo>
                  <a:lnTo>
                    <a:pt x="0" y="1094739"/>
                  </a:lnTo>
                  <a:lnTo>
                    <a:pt x="25400" y="1094739"/>
                  </a:lnTo>
                  <a:lnTo>
                    <a:pt x="25400" y="1089660"/>
                  </a:lnTo>
                  <a:close/>
                </a:path>
                <a:path w="25400" h="1127760">
                  <a:moveTo>
                    <a:pt x="25400" y="1083310"/>
                  </a:moveTo>
                  <a:lnTo>
                    <a:pt x="0" y="1083310"/>
                  </a:lnTo>
                  <a:lnTo>
                    <a:pt x="0" y="1088389"/>
                  </a:lnTo>
                  <a:lnTo>
                    <a:pt x="25400" y="1088389"/>
                  </a:lnTo>
                  <a:lnTo>
                    <a:pt x="25400" y="1083310"/>
                  </a:lnTo>
                  <a:close/>
                </a:path>
                <a:path w="25400" h="1127760">
                  <a:moveTo>
                    <a:pt x="25400" y="1076960"/>
                  </a:moveTo>
                  <a:lnTo>
                    <a:pt x="0" y="1076960"/>
                  </a:lnTo>
                  <a:lnTo>
                    <a:pt x="0" y="1082039"/>
                  </a:lnTo>
                  <a:lnTo>
                    <a:pt x="25400" y="1082039"/>
                  </a:lnTo>
                  <a:lnTo>
                    <a:pt x="25400" y="1076960"/>
                  </a:lnTo>
                  <a:close/>
                </a:path>
                <a:path w="25400" h="1127760">
                  <a:moveTo>
                    <a:pt x="25400" y="1070610"/>
                  </a:moveTo>
                  <a:lnTo>
                    <a:pt x="0" y="1070610"/>
                  </a:lnTo>
                  <a:lnTo>
                    <a:pt x="0" y="1075689"/>
                  </a:lnTo>
                  <a:lnTo>
                    <a:pt x="25400" y="1075689"/>
                  </a:lnTo>
                  <a:lnTo>
                    <a:pt x="25400" y="1070610"/>
                  </a:lnTo>
                  <a:close/>
                </a:path>
                <a:path w="25400" h="1127760">
                  <a:moveTo>
                    <a:pt x="25400" y="1064260"/>
                  </a:moveTo>
                  <a:lnTo>
                    <a:pt x="0" y="1064260"/>
                  </a:lnTo>
                  <a:lnTo>
                    <a:pt x="0" y="1069339"/>
                  </a:lnTo>
                  <a:lnTo>
                    <a:pt x="25400" y="1069339"/>
                  </a:lnTo>
                  <a:lnTo>
                    <a:pt x="25400" y="1064260"/>
                  </a:lnTo>
                  <a:close/>
                </a:path>
                <a:path w="25400" h="1127760">
                  <a:moveTo>
                    <a:pt x="25400" y="1057910"/>
                  </a:moveTo>
                  <a:lnTo>
                    <a:pt x="0" y="1057910"/>
                  </a:lnTo>
                  <a:lnTo>
                    <a:pt x="0" y="1062989"/>
                  </a:lnTo>
                  <a:lnTo>
                    <a:pt x="25400" y="1062989"/>
                  </a:lnTo>
                  <a:lnTo>
                    <a:pt x="25400" y="1057910"/>
                  </a:lnTo>
                  <a:close/>
                </a:path>
                <a:path w="25400" h="1127760">
                  <a:moveTo>
                    <a:pt x="25400" y="1051560"/>
                  </a:moveTo>
                  <a:lnTo>
                    <a:pt x="0" y="1051560"/>
                  </a:lnTo>
                  <a:lnTo>
                    <a:pt x="0" y="1056639"/>
                  </a:lnTo>
                  <a:lnTo>
                    <a:pt x="25400" y="1056639"/>
                  </a:lnTo>
                  <a:lnTo>
                    <a:pt x="25400" y="1051560"/>
                  </a:lnTo>
                  <a:close/>
                </a:path>
                <a:path w="25400" h="1127760">
                  <a:moveTo>
                    <a:pt x="25400" y="1045210"/>
                  </a:moveTo>
                  <a:lnTo>
                    <a:pt x="0" y="1045210"/>
                  </a:lnTo>
                  <a:lnTo>
                    <a:pt x="0" y="1050289"/>
                  </a:lnTo>
                  <a:lnTo>
                    <a:pt x="25400" y="1050289"/>
                  </a:lnTo>
                  <a:lnTo>
                    <a:pt x="25400" y="1045210"/>
                  </a:lnTo>
                  <a:close/>
                </a:path>
                <a:path w="25400" h="1127760">
                  <a:moveTo>
                    <a:pt x="25400" y="1038860"/>
                  </a:moveTo>
                  <a:lnTo>
                    <a:pt x="0" y="1038860"/>
                  </a:lnTo>
                  <a:lnTo>
                    <a:pt x="0" y="1043939"/>
                  </a:lnTo>
                  <a:lnTo>
                    <a:pt x="25400" y="1043939"/>
                  </a:lnTo>
                  <a:lnTo>
                    <a:pt x="25400" y="1038860"/>
                  </a:lnTo>
                  <a:close/>
                </a:path>
                <a:path w="25400" h="1127760">
                  <a:moveTo>
                    <a:pt x="25400" y="1032510"/>
                  </a:moveTo>
                  <a:lnTo>
                    <a:pt x="0" y="1032510"/>
                  </a:lnTo>
                  <a:lnTo>
                    <a:pt x="0" y="1037590"/>
                  </a:lnTo>
                  <a:lnTo>
                    <a:pt x="25400" y="1037590"/>
                  </a:lnTo>
                  <a:lnTo>
                    <a:pt x="25400" y="1032510"/>
                  </a:lnTo>
                  <a:close/>
                </a:path>
                <a:path w="25400" h="1127760">
                  <a:moveTo>
                    <a:pt x="25400" y="1026160"/>
                  </a:moveTo>
                  <a:lnTo>
                    <a:pt x="0" y="1026160"/>
                  </a:lnTo>
                  <a:lnTo>
                    <a:pt x="0" y="1031240"/>
                  </a:lnTo>
                  <a:lnTo>
                    <a:pt x="25400" y="1031240"/>
                  </a:lnTo>
                  <a:lnTo>
                    <a:pt x="25400" y="1026160"/>
                  </a:lnTo>
                  <a:close/>
                </a:path>
                <a:path w="25400" h="1127760">
                  <a:moveTo>
                    <a:pt x="25400" y="1019810"/>
                  </a:moveTo>
                  <a:lnTo>
                    <a:pt x="0" y="1019810"/>
                  </a:lnTo>
                  <a:lnTo>
                    <a:pt x="0" y="1024890"/>
                  </a:lnTo>
                  <a:lnTo>
                    <a:pt x="25400" y="1024890"/>
                  </a:lnTo>
                  <a:lnTo>
                    <a:pt x="25400" y="1019810"/>
                  </a:lnTo>
                  <a:close/>
                </a:path>
                <a:path w="25400" h="1127760">
                  <a:moveTo>
                    <a:pt x="25400" y="1013460"/>
                  </a:moveTo>
                  <a:lnTo>
                    <a:pt x="0" y="1013460"/>
                  </a:lnTo>
                  <a:lnTo>
                    <a:pt x="0" y="1018540"/>
                  </a:lnTo>
                  <a:lnTo>
                    <a:pt x="25400" y="1018540"/>
                  </a:lnTo>
                  <a:lnTo>
                    <a:pt x="25400" y="1013460"/>
                  </a:lnTo>
                  <a:close/>
                </a:path>
                <a:path w="25400" h="1127760">
                  <a:moveTo>
                    <a:pt x="25400" y="1007110"/>
                  </a:moveTo>
                  <a:lnTo>
                    <a:pt x="0" y="1007110"/>
                  </a:lnTo>
                  <a:lnTo>
                    <a:pt x="0" y="1012190"/>
                  </a:lnTo>
                  <a:lnTo>
                    <a:pt x="25400" y="1012190"/>
                  </a:lnTo>
                  <a:lnTo>
                    <a:pt x="25400" y="1007110"/>
                  </a:lnTo>
                  <a:close/>
                </a:path>
                <a:path w="25400" h="1127760">
                  <a:moveTo>
                    <a:pt x="25400" y="1000760"/>
                  </a:moveTo>
                  <a:lnTo>
                    <a:pt x="0" y="1000760"/>
                  </a:lnTo>
                  <a:lnTo>
                    <a:pt x="0" y="1005840"/>
                  </a:lnTo>
                  <a:lnTo>
                    <a:pt x="25400" y="1005840"/>
                  </a:lnTo>
                  <a:lnTo>
                    <a:pt x="25400" y="1000760"/>
                  </a:lnTo>
                  <a:close/>
                </a:path>
                <a:path w="25400" h="1127760">
                  <a:moveTo>
                    <a:pt x="25400" y="994410"/>
                  </a:moveTo>
                  <a:lnTo>
                    <a:pt x="0" y="994410"/>
                  </a:lnTo>
                  <a:lnTo>
                    <a:pt x="0" y="999490"/>
                  </a:lnTo>
                  <a:lnTo>
                    <a:pt x="25400" y="999490"/>
                  </a:lnTo>
                  <a:lnTo>
                    <a:pt x="25400" y="994410"/>
                  </a:lnTo>
                  <a:close/>
                </a:path>
                <a:path w="25400" h="1127760">
                  <a:moveTo>
                    <a:pt x="25400" y="988060"/>
                  </a:moveTo>
                  <a:lnTo>
                    <a:pt x="0" y="988060"/>
                  </a:lnTo>
                  <a:lnTo>
                    <a:pt x="0" y="993140"/>
                  </a:lnTo>
                  <a:lnTo>
                    <a:pt x="25400" y="993140"/>
                  </a:lnTo>
                  <a:lnTo>
                    <a:pt x="25400" y="988060"/>
                  </a:lnTo>
                  <a:close/>
                </a:path>
                <a:path w="25400" h="1127760">
                  <a:moveTo>
                    <a:pt x="25400" y="981710"/>
                  </a:moveTo>
                  <a:lnTo>
                    <a:pt x="0" y="981710"/>
                  </a:lnTo>
                  <a:lnTo>
                    <a:pt x="0" y="986790"/>
                  </a:lnTo>
                  <a:lnTo>
                    <a:pt x="25400" y="986790"/>
                  </a:lnTo>
                  <a:lnTo>
                    <a:pt x="25400" y="981710"/>
                  </a:lnTo>
                  <a:close/>
                </a:path>
                <a:path w="25400" h="1127760">
                  <a:moveTo>
                    <a:pt x="25400" y="975360"/>
                  </a:moveTo>
                  <a:lnTo>
                    <a:pt x="0" y="975360"/>
                  </a:lnTo>
                  <a:lnTo>
                    <a:pt x="0" y="980440"/>
                  </a:lnTo>
                  <a:lnTo>
                    <a:pt x="25400" y="980440"/>
                  </a:lnTo>
                  <a:lnTo>
                    <a:pt x="25400" y="975360"/>
                  </a:lnTo>
                  <a:close/>
                </a:path>
                <a:path w="25400" h="1127760">
                  <a:moveTo>
                    <a:pt x="25400" y="969010"/>
                  </a:moveTo>
                  <a:lnTo>
                    <a:pt x="0" y="969010"/>
                  </a:lnTo>
                  <a:lnTo>
                    <a:pt x="0" y="974090"/>
                  </a:lnTo>
                  <a:lnTo>
                    <a:pt x="25400" y="974090"/>
                  </a:lnTo>
                  <a:lnTo>
                    <a:pt x="25400" y="969010"/>
                  </a:lnTo>
                  <a:close/>
                </a:path>
                <a:path w="25400" h="1127760">
                  <a:moveTo>
                    <a:pt x="25400" y="962660"/>
                  </a:moveTo>
                  <a:lnTo>
                    <a:pt x="0" y="962660"/>
                  </a:lnTo>
                  <a:lnTo>
                    <a:pt x="0" y="967740"/>
                  </a:lnTo>
                  <a:lnTo>
                    <a:pt x="25400" y="967740"/>
                  </a:lnTo>
                  <a:lnTo>
                    <a:pt x="25400" y="962660"/>
                  </a:lnTo>
                  <a:close/>
                </a:path>
                <a:path w="25400" h="1127760">
                  <a:moveTo>
                    <a:pt x="25400" y="956310"/>
                  </a:moveTo>
                  <a:lnTo>
                    <a:pt x="0" y="956310"/>
                  </a:lnTo>
                  <a:lnTo>
                    <a:pt x="0" y="961390"/>
                  </a:lnTo>
                  <a:lnTo>
                    <a:pt x="25400" y="961390"/>
                  </a:lnTo>
                  <a:lnTo>
                    <a:pt x="25400" y="956310"/>
                  </a:lnTo>
                  <a:close/>
                </a:path>
                <a:path w="25400" h="1127760">
                  <a:moveTo>
                    <a:pt x="25400" y="949960"/>
                  </a:moveTo>
                  <a:lnTo>
                    <a:pt x="0" y="949960"/>
                  </a:lnTo>
                  <a:lnTo>
                    <a:pt x="0" y="955040"/>
                  </a:lnTo>
                  <a:lnTo>
                    <a:pt x="25400" y="955040"/>
                  </a:lnTo>
                  <a:lnTo>
                    <a:pt x="25400" y="949960"/>
                  </a:lnTo>
                  <a:close/>
                </a:path>
                <a:path w="25400" h="1127760">
                  <a:moveTo>
                    <a:pt x="25400" y="943610"/>
                  </a:moveTo>
                  <a:lnTo>
                    <a:pt x="0" y="943610"/>
                  </a:lnTo>
                  <a:lnTo>
                    <a:pt x="0" y="948690"/>
                  </a:lnTo>
                  <a:lnTo>
                    <a:pt x="25400" y="948690"/>
                  </a:lnTo>
                  <a:lnTo>
                    <a:pt x="25400" y="943610"/>
                  </a:lnTo>
                  <a:close/>
                </a:path>
                <a:path w="25400" h="1127760">
                  <a:moveTo>
                    <a:pt x="25400" y="937260"/>
                  </a:moveTo>
                  <a:lnTo>
                    <a:pt x="0" y="937260"/>
                  </a:lnTo>
                  <a:lnTo>
                    <a:pt x="0" y="942340"/>
                  </a:lnTo>
                  <a:lnTo>
                    <a:pt x="25400" y="942340"/>
                  </a:lnTo>
                  <a:lnTo>
                    <a:pt x="25400" y="937260"/>
                  </a:lnTo>
                  <a:close/>
                </a:path>
                <a:path w="25400" h="1127760">
                  <a:moveTo>
                    <a:pt x="25400" y="930910"/>
                  </a:moveTo>
                  <a:lnTo>
                    <a:pt x="0" y="930910"/>
                  </a:lnTo>
                  <a:lnTo>
                    <a:pt x="0" y="935990"/>
                  </a:lnTo>
                  <a:lnTo>
                    <a:pt x="25400" y="935990"/>
                  </a:lnTo>
                  <a:lnTo>
                    <a:pt x="25400" y="930910"/>
                  </a:lnTo>
                  <a:close/>
                </a:path>
                <a:path w="25400" h="1127760">
                  <a:moveTo>
                    <a:pt x="25400" y="924560"/>
                  </a:moveTo>
                  <a:lnTo>
                    <a:pt x="0" y="924560"/>
                  </a:lnTo>
                  <a:lnTo>
                    <a:pt x="0" y="929640"/>
                  </a:lnTo>
                  <a:lnTo>
                    <a:pt x="25400" y="929640"/>
                  </a:lnTo>
                  <a:lnTo>
                    <a:pt x="25400" y="924560"/>
                  </a:lnTo>
                  <a:close/>
                </a:path>
                <a:path w="25400" h="1127760">
                  <a:moveTo>
                    <a:pt x="25400" y="918210"/>
                  </a:moveTo>
                  <a:lnTo>
                    <a:pt x="0" y="918210"/>
                  </a:lnTo>
                  <a:lnTo>
                    <a:pt x="0" y="923290"/>
                  </a:lnTo>
                  <a:lnTo>
                    <a:pt x="25400" y="923290"/>
                  </a:lnTo>
                  <a:lnTo>
                    <a:pt x="25400" y="918210"/>
                  </a:lnTo>
                  <a:close/>
                </a:path>
                <a:path w="25400" h="1127760">
                  <a:moveTo>
                    <a:pt x="25400" y="911860"/>
                  </a:moveTo>
                  <a:lnTo>
                    <a:pt x="0" y="911860"/>
                  </a:lnTo>
                  <a:lnTo>
                    <a:pt x="0" y="916940"/>
                  </a:lnTo>
                  <a:lnTo>
                    <a:pt x="25400" y="916940"/>
                  </a:lnTo>
                  <a:lnTo>
                    <a:pt x="25400" y="911860"/>
                  </a:lnTo>
                  <a:close/>
                </a:path>
                <a:path w="25400" h="1127760">
                  <a:moveTo>
                    <a:pt x="25400" y="905510"/>
                  </a:moveTo>
                  <a:lnTo>
                    <a:pt x="0" y="905510"/>
                  </a:lnTo>
                  <a:lnTo>
                    <a:pt x="0" y="910590"/>
                  </a:lnTo>
                  <a:lnTo>
                    <a:pt x="25400" y="910590"/>
                  </a:lnTo>
                  <a:lnTo>
                    <a:pt x="25400" y="905510"/>
                  </a:lnTo>
                  <a:close/>
                </a:path>
                <a:path w="25400" h="1127760">
                  <a:moveTo>
                    <a:pt x="25400" y="899160"/>
                  </a:moveTo>
                  <a:lnTo>
                    <a:pt x="0" y="899160"/>
                  </a:lnTo>
                  <a:lnTo>
                    <a:pt x="0" y="904240"/>
                  </a:lnTo>
                  <a:lnTo>
                    <a:pt x="25400" y="904240"/>
                  </a:lnTo>
                  <a:lnTo>
                    <a:pt x="25400" y="899160"/>
                  </a:lnTo>
                  <a:close/>
                </a:path>
                <a:path w="25400" h="1127760">
                  <a:moveTo>
                    <a:pt x="25400" y="892810"/>
                  </a:moveTo>
                  <a:lnTo>
                    <a:pt x="0" y="892810"/>
                  </a:lnTo>
                  <a:lnTo>
                    <a:pt x="0" y="897890"/>
                  </a:lnTo>
                  <a:lnTo>
                    <a:pt x="25400" y="897890"/>
                  </a:lnTo>
                  <a:lnTo>
                    <a:pt x="25400" y="892810"/>
                  </a:lnTo>
                  <a:close/>
                </a:path>
                <a:path w="25400" h="1127760">
                  <a:moveTo>
                    <a:pt x="25400" y="886460"/>
                  </a:moveTo>
                  <a:lnTo>
                    <a:pt x="0" y="886460"/>
                  </a:lnTo>
                  <a:lnTo>
                    <a:pt x="0" y="891540"/>
                  </a:lnTo>
                  <a:lnTo>
                    <a:pt x="25400" y="891540"/>
                  </a:lnTo>
                  <a:lnTo>
                    <a:pt x="25400" y="886460"/>
                  </a:lnTo>
                  <a:close/>
                </a:path>
                <a:path w="25400" h="1127760">
                  <a:moveTo>
                    <a:pt x="25400" y="880110"/>
                  </a:moveTo>
                  <a:lnTo>
                    <a:pt x="0" y="880110"/>
                  </a:lnTo>
                  <a:lnTo>
                    <a:pt x="0" y="885190"/>
                  </a:lnTo>
                  <a:lnTo>
                    <a:pt x="25400" y="885190"/>
                  </a:lnTo>
                  <a:lnTo>
                    <a:pt x="25400" y="880110"/>
                  </a:lnTo>
                  <a:close/>
                </a:path>
                <a:path w="25400" h="1127760">
                  <a:moveTo>
                    <a:pt x="25400" y="873760"/>
                  </a:moveTo>
                  <a:lnTo>
                    <a:pt x="0" y="873760"/>
                  </a:lnTo>
                  <a:lnTo>
                    <a:pt x="0" y="878840"/>
                  </a:lnTo>
                  <a:lnTo>
                    <a:pt x="25400" y="878840"/>
                  </a:lnTo>
                  <a:lnTo>
                    <a:pt x="25400" y="873760"/>
                  </a:lnTo>
                  <a:close/>
                </a:path>
                <a:path w="25400" h="1127760">
                  <a:moveTo>
                    <a:pt x="25400" y="867410"/>
                  </a:moveTo>
                  <a:lnTo>
                    <a:pt x="0" y="867410"/>
                  </a:lnTo>
                  <a:lnTo>
                    <a:pt x="0" y="872490"/>
                  </a:lnTo>
                  <a:lnTo>
                    <a:pt x="25400" y="872490"/>
                  </a:lnTo>
                  <a:lnTo>
                    <a:pt x="25400" y="867410"/>
                  </a:lnTo>
                  <a:close/>
                </a:path>
                <a:path w="25400" h="1127760">
                  <a:moveTo>
                    <a:pt x="25400" y="861060"/>
                  </a:moveTo>
                  <a:lnTo>
                    <a:pt x="0" y="861060"/>
                  </a:lnTo>
                  <a:lnTo>
                    <a:pt x="0" y="866140"/>
                  </a:lnTo>
                  <a:lnTo>
                    <a:pt x="25400" y="866140"/>
                  </a:lnTo>
                  <a:lnTo>
                    <a:pt x="25400" y="861060"/>
                  </a:lnTo>
                  <a:close/>
                </a:path>
                <a:path w="25400" h="1127760">
                  <a:moveTo>
                    <a:pt x="25400" y="854710"/>
                  </a:moveTo>
                  <a:lnTo>
                    <a:pt x="0" y="854710"/>
                  </a:lnTo>
                  <a:lnTo>
                    <a:pt x="0" y="859790"/>
                  </a:lnTo>
                  <a:lnTo>
                    <a:pt x="25400" y="859790"/>
                  </a:lnTo>
                  <a:lnTo>
                    <a:pt x="25400" y="854710"/>
                  </a:lnTo>
                  <a:close/>
                </a:path>
                <a:path w="25400" h="1127760">
                  <a:moveTo>
                    <a:pt x="25400" y="848360"/>
                  </a:moveTo>
                  <a:lnTo>
                    <a:pt x="0" y="848360"/>
                  </a:lnTo>
                  <a:lnTo>
                    <a:pt x="0" y="853440"/>
                  </a:lnTo>
                  <a:lnTo>
                    <a:pt x="25400" y="853440"/>
                  </a:lnTo>
                  <a:lnTo>
                    <a:pt x="25400" y="848360"/>
                  </a:lnTo>
                  <a:close/>
                </a:path>
                <a:path w="25400" h="1127760">
                  <a:moveTo>
                    <a:pt x="25400" y="842010"/>
                  </a:moveTo>
                  <a:lnTo>
                    <a:pt x="0" y="842010"/>
                  </a:lnTo>
                  <a:lnTo>
                    <a:pt x="0" y="847090"/>
                  </a:lnTo>
                  <a:lnTo>
                    <a:pt x="25400" y="847090"/>
                  </a:lnTo>
                  <a:lnTo>
                    <a:pt x="25400" y="842010"/>
                  </a:lnTo>
                  <a:close/>
                </a:path>
                <a:path w="25400" h="1127760">
                  <a:moveTo>
                    <a:pt x="25400" y="835660"/>
                  </a:moveTo>
                  <a:lnTo>
                    <a:pt x="0" y="835660"/>
                  </a:lnTo>
                  <a:lnTo>
                    <a:pt x="0" y="840740"/>
                  </a:lnTo>
                  <a:lnTo>
                    <a:pt x="25400" y="840740"/>
                  </a:lnTo>
                  <a:lnTo>
                    <a:pt x="25400" y="835660"/>
                  </a:lnTo>
                  <a:close/>
                </a:path>
                <a:path w="25400" h="1127760">
                  <a:moveTo>
                    <a:pt x="25400" y="829310"/>
                  </a:moveTo>
                  <a:lnTo>
                    <a:pt x="0" y="829310"/>
                  </a:lnTo>
                  <a:lnTo>
                    <a:pt x="0" y="834390"/>
                  </a:lnTo>
                  <a:lnTo>
                    <a:pt x="25400" y="834390"/>
                  </a:lnTo>
                  <a:lnTo>
                    <a:pt x="25400" y="829310"/>
                  </a:lnTo>
                  <a:close/>
                </a:path>
                <a:path w="25400" h="1127760">
                  <a:moveTo>
                    <a:pt x="25400" y="822960"/>
                  </a:moveTo>
                  <a:lnTo>
                    <a:pt x="0" y="822960"/>
                  </a:lnTo>
                  <a:lnTo>
                    <a:pt x="0" y="828040"/>
                  </a:lnTo>
                  <a:lnTo>
                    <a:pt x="25400" y="828040"/>
                  </a:lnTo>
                  <a:lnTo>
                    <a:pt x="25400" y="822960"/>
                  </a:lnTo>
                  <a:close/>
                </a:path>
                <a:path w="25400" h="1127760">
                  <a:moveTo>
                    <a:pt x="25400" y="816610"/>
                  </a:moveTo>
                  <a:lnTo>
                    <a:pt x="0" y="816610"/>
                  </a:lnTo>
                  <a:lnTo>
                    <a:pt x="0" y="821690"/>
                  </a:lnTo>
                  <a:lnTo>
                    <a:pt x="25400" y="821690"/>
                  </a:lnTo>
                  <a:lnTo>
                    <a:pt x="25400" y="816610"/>
                  </a:lnTo>
                  <a:close/>
                </a:path>
                <a:path w="25400" h="1127760">
                  <a:moveTo>
                    <a:pt x="25400" y="810259"/>
                  </a:moveTo>
                  <a:lnTo>
                    <a:pt x="0" y="810259"/>
                  </a:lnTo>
                  <a:lnTo>
                    <a:pt x="0" y="815340"/>
                  </a:lnTo>
                  <a:lnTo>
                    <a:pt x="25400" y="815340"/>
                  </a:lnTo>
                  <a:lnTo>
                    <a:pt x="25400" y="810259"/>
                  </a:lnTo>
                  <a:close/>
                </a:path>
                <a:path w="25400" h="1127760">
                  <a:moveTo>
                    <a:pt x="25400" y="803910"/>
                  </a:moveTo>
                  <a:lnTo>
                    <a:pt x="0" y="803910"/>
                  </a:lnTo>
                  <a:lnTo>
                    <a:pt x="0" y="808990"/>
                  </a:lnTo>
                  <a:lnTo>
                    <a:pt x="25400" y="808990"/>
                  </a:lnTo>
                  <a:lnTo>
                    <a:pt x="25400" y="803910"/>
                  </a:lnTo>
                  <a:close/>
                </a:path>
                <a:path w="25400" h="1127760">
                  <a:moveTo>
                    <a:pt x="25400" y="798830"/>
                  </a:moveTo>
                  <a:lnTo>
                    <a:pt x="0" y="798830"/>
                  </a:lnTo>
                  <a:lnTo>
                    <a:pt x="0" y="802640"/>
                  </a:lnTo>
                  <a:lnTo>
                    <a:pt x="25400" y="802640"/>
                  </a:lnTo>
                  <a:lnTo>
                    <a:pt x="25400" y="798830"/>
                  </a:lnTo>
                  <a:close/>
                </a:path>
              </a:pathLst>
            </a:custGeom>
            <a:solidFill>
              <a:srgbClr val="0738CD"/>
            </a:solidFill>
          </p:spPr>
          <p:txBody>
            <a:bodyPr wrap="square" lIns="0" tIns="0" rIns="0" bIns="0" rtlCol="0"/>
            <a:lstStyle/>
            <a:p>
              <a:endParaRPr/>
            </a:p>
          </p:txBody>
        </p:sp>
        <p:sp>
          <p:nvSpPr>
            <p:cNvPr id="510" name="object 510"/>
            <p:cNvSpPr/>
            <p:nvPr/>
          </p:nvSpPr>
          <p:spPr>
            <a:xfrm>
              <a:off x="4657089" y="5241289"/>
              <a:ext cx="25400" cy="1130300"/>
            </a:xfrm>
            <a:custGeom>
              <a:avLst/>
              <a:gdLst/>
              <a:ahLst/>
              <a:cxnLst/>
              <a:rect l="l" t="t" r="r" b="b"/>
              <a:pathLst>
                <a:path w="25400" h="1130300">
                  <a:moveTo>
                    <a:pt x="5079" y="0"/>
                  </a:moveTo>
                  <a:lnTo>
                    <a:pt x="0" y="0"/>
                  </a:lnTo>
                  <a:lnTo>
                    <a:pt x="0" y="1269"/>
                  </a:lnTo>
                  <a:lnTo>
                    <a:pt x="5079" y="1269"/>
                  </a:lnTo>
                  <a:lnTo>
                    <a:pt x="5079" y="0"/>
                  </a:lnTo>
                  <a:close/>
                </a:path>
                <a:path w="25400" h="1130300">
                  <a:moveTo>
                    <a:pt x="12700" y="1269"/>
                  </a:moveTo>
                  <a:lnTo>
                    <a:pt x="0" y="1269"/>
                  </a:lnTo>
                  <a:lnTo>
                    <a:pt x="0" y="20319"/>
                  </a:lnTo>
                  <a:lnTo>
                    <a:pt x="25400" y="20319"/>
                  </a:lnTo>
                  <a:lnTo>
                    <a:pt x="25400" y="3809"/>
                  </a:lnTo>
                  <a:lnTo>
                    <a:pt x="19050" y="3809"/>
                  </a:lnTo>
                  <a:lnTo>
                    <a:pt x="19050" y="2539"/>
                  </a:lnTo>
                  <a:lnTo>
                    <a:pt x="12700" y="2539"/>
                  </a:lnTo>
                  <a:lnTo>
                    <a:pt x="12700" y="1269"/>
                  </a:lnTo>
                  <a:close/>
                </a:path>
                <a:path w="25400" h="1130300">
                  <a:moveTo>
                    <a:pt x="25400" y="20319"/>
                  </a:moveTo>
                  <a:lnTo>
                    <a:pt x="0" y="20319"/>
                  </a:lnTo>
                  <a:lnTo>
                    <a:pt x="0" y="26669"/>
                  </a:lnTo>
                  <a:lnTo>
                    <a:pt x="25400" y="26669"/>
                  </a:lnTo>
                  <a:lnTo>
                    <a:pt x="25400" y="20319"/>
                  </a:lnTo>
                  <a:close/>
                </a:path>
                <a:path w="25400" h="1130300">
                  <a:moveTo>
                    <a:pt x="25400" y="26669"/>
                  </a:moveTo>
                  <a:lnTo>
                    <a:pt x="0" y="26669"/>
                  </a:lnTo>
                  <a:lnTo>
                    <a:pt x="0" y="33019"/>
                  </a:lnTo>
                  <a:lnTo>
                    <a:pt x="25400" y="33019"/>
                  </a:lnTo>
                  <a:lnTo>
                    <a:pt x="25400" y="26669"/>
                  </a:lnTo>
                  <a:close/>
                </a:path>
                <a:path w="25400" h="1130300">
                  <a:moveTo>
                    <a:pt x="25400" y="33019"/>
                  </a:moveTo>
                  <a:lnTo>
                    <a:pt x="0" y="33019"/>
                  </a:lnTo>
                  <a:lnTo>
                    <a:pt x="0" y="39369"/>
                  </a:lnTo>
                  <a:lnTo>
                    <a:pt x="25400" y="39369"/>
                  </a:lnTo>
                  <a:lnTo>
                    <a:pt x="25400" y="33019"/>
                  </a:lnTo>
                  <a:close/>
                </a:path>
                <a:path w="25400" h="1130300">
                  <a:moveTo>
                    <a:pt x="25400" y="39369"/>
                  </a:moveTo>
                  <a:lnTo>
                    <a:pt x="0" y="39369"/>
                  </a:lnTo>
                  <a:lnTo>
                    <a:pt x="0" y="45719"/>
                  </a:lnTo>
                  <a:lnTo>
                    <a:pt x="25400" y="45719"/>
                  </a:lnTo>
                  <a:lnTo>
                    <a:pt x="25400" y="39369"/>
                  </a:lnTo>
                  <a:close/>
                </a:path>
                <a:path w="25400" h="1130300">
                  <a:moveTo>
                    <a:pt x="25400" y="45719"/>
                  </a:moveTo>
                  <a:lnTo>
                    <a:pt x="0" y="45719"/>
                  </a:lnTo>
                  <a:lnTo>
                    <a:pt x="0" y="52069"/>
                  </a:lnTo>
                  <a:lnTo>
                    <a:pt x="25400" y="52069"/>
                  </a:lnTo>
                  <a:lnTo>
                    <a:pt x="25400" y="45719"/>
                  </a:lnTo>
                  <a:close/>
                </a:path>
                <a:path w="25400" h="1130300">
                  <a:moveTo>
                    <a:pt x="25400" y="52069"/>
                  </a:moveTo>
                  <a:lnTo>
                    <a:pt x="0" y="52069"/>
                  </a:lnTo>
                  <a:lnTo>
                    <a:pt x="0" y="58419"/>
                  </a:lnTo>
                  <a:lnTo>
                    <a:pt x="25400" y="58419"/>
                  </a:lnTo>
                  <a:lnTo>
                    <a:pt x="25400" y="52069"/>
                  </a:lnTo>
                  <a:close/>
                </a:path>
                <a:path w="25400" h="1130300">
                  <a:moveTo>
                    <a:pt x="25400" y="58419"/>
                  </a:moveTo>
                  <a:lnTo>
                    <a:pt x="0" y="58419"/>
                  </a:lnTo>
                  <a:lnTo>
                    <a:pt x="0" y="71119"/>
                  </a:lnTo>
                  <a:lnTo>
                    <a:pt x="25400" y="71119"/>
                  </a:lnTo>
                  <a:lnTo>
                    <a:pt x="25400" y="58419"/>
                  </a:lnTo>
                  <a:close/>
                </a:path>
                <a:path w="25400" h="1130300">
                  <a:moveTo>
                    <a:pt x="25400" y="71119"/>
                  </a:moveTo>
                  <a:lnTo>
                    <a:pt x="0" y="71119"/>
                  </a:lnTo>
                  <a:lnTo>
                    <a:pt x="0" y="77469"/>
                  </a:lnTo>
                  <a:lnTo>
                    <a:pt x="25400" y="77469"/>
                  </a:lnTo>
                  <a:lnTo>
                    <a:pt x="25400" y="71119"/>
                  </a:lnTo>
                  <a:close/>
                </a:path>
                <a:path w="25400" h="1130300">
                  <a:moveTo>
                    <a:pt x="25400" y="77469"/>
                  </a:moveTo>
                  <a:lnTo>
                    <a:pt x="0" y="77469"/>
                  </a:lnTo>
                  <a:lnTo>
                    <a:pt x="0" y="83819"/>
                  </a:lnTo>
                  <a:lnTo>
                    <a:pt x="25400" y="83819"/>
                  </a:lnTo>
                  <a:lnTo>
                    <a:pt x="25400" y="77469"/>
                  </a:lnTo>
                  <a:close/>
                </a:path>
                <a:path w="25400" h="1130300">
                  <a:moveTo>
                    <a:pt x="25400" y="83819"/>
                  </a:moveTo>
                  <a:lnTo>
                    <a:pt x="0" y="83819"/>
                  </a:lnTo>
                  <a:lnTo>
                    <a:pt x="0" y="90169"/>
                  </a:lnTo>
                  <a:lnTo>
                    <a:pt x="25400" y="90169"/>
                  </a:lnTo>
                  <a:lnTo>
                    <a:pt x="25400" y="83819"/>
                  </a:lnTo>
                  <a:close/>
                </a:path>
                <a:path w="25400" h="1130300">
                  <a:moveTo>
                    <a:pt x="25400" y="90169"/>
                  </a:moveTo>
                  <a:lnTo>
                    <a:pt x="0" y="90169"/>
                  </a:lnTo>
                  <a:lnTo>
                    <a:pt x="0" y="96519"/>
                  </a:lnTo>
                  <a:lnTo>
                    <a:pt x="25400" y="96519"/>
                  </a:lnTo>
                  <a:lnTo>
                    <a:pt x="25400" y="90169"/>
                  </a:lnTo>
                  <a:close/>
                </a:path>
                <a:path w="25400" h="1130300">
                  <a:moveTo>
                    <a:pt x="25400" y="96519"/>
                  </a:moveTo>
                  <a:lnTo>
                    <a:pt x="0" y="96519"/>
                  </a:lnTo>
                  <a:lnTo>
                    <a:pt x="0" y="102869"/>
                  </a:lnTo>
                  <a:lnTo>
                    <a:pt x="25400" y="102869"/>
                  </a:lnTo>
                  <a:lnTo>
                    <a:pt x="25400" y="96519"/>
                  </a:lnTo>
                  <a:close/>
                </a:path>
                <a:path w="25400" h="1130300">
                  <a:moveTo>
                    <a:pt x="25400" y="102869"/>
                  </a:moveTo>
                  <a:lnTo>
                    <a:pt x="0" y="102869"/>
                  </a:lnTo>
                  <a:lnTo>
                    <a:pt x="0" y="106679"/>
                  </a:lnTo>
                  <a:lnTo>
                    <a:pt x="25400" y="106679"/>
                  </a:lnTo>
                  <a:lnTo>
                    <a:pt x="25400" y="102869"/>
                  </a:lnTo>
                  <a:close/>
                </a:path>
                <a:path w="25400" h="1130300">
                  <a:moveTo>
                    <a:pt x="25400" y="106679"/>
                  </a:moveTo>
                  <a:lnTo>
                    <a:pt x="0" y="106679"/>
                  </a:lnTo>
                  <a:lnTo>
                    <a:pt x="0" y="115569"/>
                  </a:lnTo>
                  <a:lnTo>
                    <a:pt x="25400" y="115569"/>
                  </a:lnTo>
                  <a:lnTo>
                    <a:pt x="25400" y="106679"/>
                  </a:lnTo>
                  <a:close/>
                </a:path>
                <a:path w="25400" h="1130300">
                  <a:moveTo>
                    <a:pt x="25400" y="115569"/>
                  </a:moveTo>
                  <a:lnTo>
                    <a:pt x="0" y="115569"/>
                  </a:lnTo>
                  <a:lnTo>
                    <a:pt x="0" y="121919"/>
                  </a:lnTo>
                  <a:lnTo>
                    <a:pt x="25400" y="121919"/>
                  </a:lnTo>
                  <a:lnTo>
                    <a:pt x="25400" y="115569"/>
                  </a:lnTo>
                  <a:close/>
                </a:path>
                <a:path w="25400" h="1130300">
                  <a:moveTo>
                    <a:pt x="25400" y="121919"/>
                  </a:moveTo>
                  <a:lnTo>
                    <a:pt x="0" y="121919"/>
                  </a:lnTo>
                  <a:lnTo>
                    <a:pt x="0" y="128269"/>
                  </a:lnTo>
                  <a:lnTo>
                    <a:pt x="25400" y="128269"/>
                  </a:lnTo>
                  <a:lnTo>
                    <a:pt x="25400" y="121919"/>
                  </a:lnTo>
                  <a:close/>
                </a:path>
                <a:path w="25400" h="1130300">
                  <a:moveTo>
                    <a:pt x="25400" y="128269"/>
                  </a:moveTo>
                  <a:lnTo>
                    <a:pt x="0" y="128269"/>
                  </a:lnTo>
                  <a:lnTo>
                    <a:pt x="0" y="134619"/>
                  </a:lnTo>
                  <a:lnTo>
                    <a:pt x="25400" y="134619"/>
                  </a:lnTo>
                  <a:lnTo>
                    <a:pt x="25400" y="128269"/>
                  </a:lnTo>
                  <a:close/>
                </a:path>
                <a:path w="25400" h="1130300">
                  <a:moveTo>
                    <a:pt x="25400" y="134619"/>
                  </a:moveTo>
                  <a:lnTo>
                    <a:pt x="0" y="134619"/>
                  </a:lnTo>
                  <a:lnTo>
                    <a:pt x="0" y="140969"/>
                  </a:lnTo>
                  <a:lnTo>
                    <a:pt x="25400" y="140969"/>
                  </a:lnTo>
                  <a:lnTo>
                    <a:pt x="25400" y="134619"/>
                  </a:lnTo>
                  <a:close/>
                </a:path>
                <a:path w="25400" h="1130300">
                  <a:moveTo>
                    <a:pt x="25400" y="140969"/>
                  </a:moveTo>
                  <a:lnTo>
                    <a:pt x="0" y="140969"/>
                  </a:lnTo>
                  <a:lnTo>
                    <a:pt x="0" y="147319"/>
                  </a:lnTo>
                  <a:lnTo>
                    <a:pt x="25400" y="147319"/>
                  </a:lnTo>
                  <a:lnTo>
                    <a:pt x="25400" y="140969"/>
                  </a:lnTo>
                  <a:close/>
                </a:path>
                <a:path w="25400" h="1130300">
                  <a:moveTo>
                    <a:pt x="25400" y="147319"/>
                  </a:moveTo>
                  <a:lnTo>
                    <a:pt x="0" y="147319"/>
                  </a:lnTo>
                  <a:lnTo>
                    <a:pt x="0" y="153669"/>
                  </a:lnTo>
                  <a:lnTo>
                    <a:pt x="25400" y="153669"/>
                  </a:lnTo>
                  <a:lnTo>
                    <a:pt x="25400" y="147319"/>
                  </a:lnTo>
                  <a:close/>
                </a:path>
                <a:path w="25400" h="1130300">
                  <a:moveTo>
                    <a:pt x="25400" y="153669"/>
                  </a:moveTo>
                  <a:lnTo>
                    <a:pt x="0" y="153669"/>
                  </a:lnTo>
                  <a:lnTo>
                    <a:pt x="0" y="160019"/>
                  </a:lnTo>
                  <a:lnTo>
                    <a:pt x="25400" y="160019"/>
                  </a:lnTo>
                  <a:lnTo>
                    <a:pt x="25400" y="153669"/>
                  </a:lnTo>
                  <a:close/>
                </a:path>
                <a:path w="25400" h="1130300">
                  <a:moveTo>
                    <a:pt x="25400" y="160019"/>
                  </a:moveTo>
                  <a:lnTo>
                    <a:pt x="0" y="160019"/>
                  </a:lnTo>
                  <a:lnTo>
                    <a:pt x="0" y="172719"/>
                  </a:lnTo>
                  <a:lnTo>
                    <a:pt x="25400" y="172719"/>
                  </a:lnTo>
                  <a:lnTo>
                    <a:pt x="25400" y="160019"/>
                  </a:lnTo>
                  <a:close/>
                </a:path>
                <a:path w="25400" h="1130300">
                  <a:moveTo>
                    <a:pt x="25400" y="172719"/>
                  </a:moveTo>
                  <a:lnTo>
                    <a:pt x="0" y="172719"/>
                  </a:lnTo>
                  <a:lnTo>
                    <a:pt x="0" y="198119"/>
                  </a:lnTo>
                  <a:lnTo>
                    <a:pt x="25400" y="198119"/>
                  </a:lnTo>
                  <a:lnTo>
                    <a:pt x="25400" y="172719"/>
                  </a:lnTo>
                  <a:close/>
                </a:path>
                <a:path w="25400" h="1130300">
                  <a:moveTo>
                    <a:pt x="25400" y="198119"/>
                  </a:moveTo>
                  <a:lnTo>
                    <a:pt x="0" y="198119"/>
                  </a:lnTo>
                  <a:lnTo>
                    <a:pt x="0" y="210819"/>
                  </a:lnTo>
                  <a:lnTo>
                    <a:pt x="25400" y="210819"/>
                  </a:lnTo>
                  <a:lnTo>
                    <a:pt x="25400" y="198119"/>
                  </a:lnTo>
                  <a:close/>
                </a:path>
                <a:path w="25400" h="1130300">
                  <a:moveTo>
                    <a:pt x="25400" y="210819"/>
                  </a:moveTo>
                  <a:lnTo>
                    <a:pt x="0" y="210819"/>
                  </a:lnTo>
                  <a:lnTo>
                    <a:pt x="0" y="217169"/>
                  </a:lnTo>
                  <a:lnTo>
                    <a:pt x="25400" y="217169"/>
                  </a:lnTo>
                  <a:lnTo>
                    <a:pt x="25400" y="210819"/>
                  </a:lnTo>
                  <a:close/>
                </a:path>
                <a:path w="25400" h="1130300">
                  <a:moveTo>
                    <a:pt x="25400" y="217169"/>
                  </a:moveTo>
                  <a:lnTo>
                    <a:pt x="0" y="217169"/>
                  </a:lnTo>
                  <a:lnTo>
                    <a:pt x="0" y="223519"/>
                  </a:lnTo>
                  <a:lnTo>
                    <a:pt x="25400" y="223519"/>
                  </a:lnTo>
                  <a:lnTo>
                    <a:pt x="25400" y="217169"/>
                  </a:lnTo>
                  <a:close/>
                </a:path>
                <a:path w="25400" h="1130300">
                  <a:moveTo>
                    <a:pt x="25400" y="223519"/>
                  </a:moveTo>
                  <a:lnTo>
                    <a:pt x="0" y="223519"/>
                  </a:lnTo>
                  <a:lnTo>
                    <a:pt x="0" y="229869"/>
                  </a:lnTo>
                  <a:lnTo>
                    <a:pt x="25400" y="229869"/>
                  </a:lnTo>
                  <a:lnTo>
                    <a:pt x="25400" y="223519"/>
                  </a:lnTo>
                  <a:close/>
                </a:path>
                <a:path w="25400" h="1130300">
                  <a:moveTo>
                    <a:pt x="25400" y="229869"/>
                  </a:moveTo>
                  <a:lnTo>
                    <a:pt x="0" y="229869"/>
                  </a:lnTo>
                  <a:lnTo>
                    <a:pt x="0" y="236219"/>
                  </a:lnTo>
                  <a:lnTo>
                    <a:pt x="25400" y="236219"/>
                  </a:lnTo>
                  <a:lnTo>
                    <a:pt x="25400" y="229869"/>
                  </a:lnTo>
                  <a:close/>
                </a:path>
                <a:path w="25400" h="1130300">
                  <a:moveTo>
                    <a:pt x="25400" y="236219"/>
                  </a:moveTo>
                  <a:lnTo>
                    <a:pt x="0" y="236219"/>
                  </a:lnTo>
                  <a:lnTo>
                    <a:pt x="0" y="242569"/>
                  </a:lnTo>
                  <a:lnTo>
                    <a:pt x="25400" y="242569"/>
                  </a:lnTo>
                  <a:lnTo>
                    <a:pt x="25400" y="236219"/>
                  </a:lnTo>
                  <a:close/>
                </a:path>
                <a:path w="25400" h="1130300">
                  <a:moveTo>
                    <a:pt x="25400" y="243839"/>
                  </a:moveTo>
                  <a:lnTo>
                    <a:pt x="0" y="243839"/>
                  </a:lnTo>
                  <a:lnTo>
                    <a:pt x="0" y="248919"/>
                  </a:lnTo>
                  <a:lnTo>
                    <a:pt x="25400" y="248919"/>
                  </a:lnTo>
                  <a:lnTo>
                    <a:pt x="25400" y="243839"/>
                  </a:lnTo>
                  <a:close/>
                </a:path>
                <a:path w="25400" h="1130300">
                  <a:moveTo>
                    <a:pt x="25400" y="242569"/>
                  </a:moveTo>
                  <a:lnTo>
                    <a:pt x="0" y="242569"/>
                  </a:lnTo>
                  <a:lnTo>
                    <a:pt x="0" y="243839"/>
                  </a:lnTo>
                  <a:lnTo>
                    <a:pt x="25400" y="243839"/>
                  </a:lnTo>
                  <a:lnTo>
                    <a:pt x="25400" y="242569"/>
                  </a:lnTo>
                  <a:close/>
                </a:path>
                <a:path w="25400" h="1130300">
                  <a:moveTo>
                    <a:pt x="25400" y="248919"/>
                  </a:moveTo>
                  <a:lnTo>
                    <a:pt x="0" y="248919"/>
                  </a:lnTo>
                  <a:lnTo>
                    <a:pt x="0" y="255269"/>
                  </a:lnTo>
                  <a:lnTo>
                    <a:pt x="25400" y="255269"/>
                  </a:lnTo>
                  <a:lnTo>
                    <a:pt x="25400" y="248919"/>
                  </a:lnTo>
                  <a:close/>
                </a:path>
                <a:path w="25400" h="1130300">
                  <a:moveTo>
                    <a:pt x="25400" y="255269"/>
                  </a:moveTo>
                  <a:lnTo>
                    <a:pt x="0" y="255269"/>
                  </a:lnTo>
                  <a:lnTo>
                    <a:pt x="0" y="261619"/>
                  </a:lnTo>
                  <a:lnTo>
                    <a:pt x="25400" y="261619"/>
                  </a:lnTo>
                  <a:lnTo>
                    <a:pt x="25400" y="255269"/>
                  </a:lnTo>
                  <a:close/>
                </a:path>
                <a:path w="25400" h="1130300">
                  <a:moveTo>
                    <a:pt x="25400" y="261619"/>
                  </a:moveTo>
                  <a:lnTo>
                    <a:pt x="0" y="261619"/>
                  </a:lnTo>
                  <a:lnTo>
                    <a:pt x="0" y="267969"/>
                  </a:lnTo>
                  <a:lnTo>
                    <a:pt x="25400" y="267969"/>
                  </a:lnTo>
                  <a:lnTo>
                    <a:pt x="25400" y="261619"/>
                  </a:lnTo>
                  <a:close/>
                </a:path>
                <a:path w="25400" h="1130300">
                  <a:moveTo>
                    <a:pt x="25400" y="267969"/>
                  </a:moveTo>
                  <a:lnTo>
                    <a:pt x="0" y="267969"/>
                  </a:lnTo>
                  <a:lnTo>
                    <a:pt x="0" y="274319"/>
                  </a:lnTo>
                  <a:lnTo>
                    <a:pt x="25400" y="274319"/>
                  </a:lnTo>
                  <a:lnTo>
                    <a:pt x="25400" y="267969"/>
                  </a:lnTo>
                  <a:close/>
                </a:path>
                <a:path w="25400" h="1130300">
                  <a:moveTo>
                    <a:pt x="25400" y="274319"/>
                  </a:moveTo>
                  <a:lnTo>
                    <a:pt x="0" y="274319"/>
                  </a:lnTo>
                  <a:lnTo>
                    <a:pt x="0" y="280669"/>
                  </a:lnTo>
                  <a:lnTo>
                    <a:pt x="25400" y="280669"/>
                  </a:lnTo>
                  <a:lnTo>
                    <a:pt x="25400" y="274319"/>
                  </a:lnTo>
                  <a:close/>
                </a:path>
                <a:path w="25400" h="1130300">
                  <a:moveTo>
                    <a:pt x="25400" y="280669"/>
                  </a:moveTo>
                  <a:lnTo>
                    <a:pt x="0" y="280669"/>
                  </a:lnTo>
                  <a:lnTo>
                    <a:pt x="0" y="306069"/>
                  </a:lnTo>
                  <a:lnTo>
                    <a:pt x="25400" y="306069"/>
                  </a:lnTo>
                  <a:lnTo>
                    <a:pt x="25400" y="280669"/>
                  </a:lnTo>
                  <a:close/>
                </a:path>
                <a:path w="25400" h="1130300">
                  <a:moveTo>
                    <a:pt x="25400" y="306069"/>
                  </a:moveTo>
                  <a:lnTo>
                    <a:pt x="0" y="306069"/>
                  </a:lnTo>
                  <a:lnTo>
                    <a:pt x="0" y="312419"/>
                  </a:lnTo>
                  <a:lnTo>
                    <a:pt x="25400" y="312419"/>
                  </a:lnTo>
                  <a:lnTo>
                    <a:pt x="25400" y="306069"/>
                  </a:lnTo>
                  <a:close/>
                </a:path>
                <a:path w="25400" h="1130300">
                  <a:moveTo>
                    <a:pt x="25400" y="312419"/>
                  </a:moveTo>
                  <a:lnTo>
                    <a:pt x="0" y="312419"/>
                  </a:lnTo>
                  <a:lnTo>
                    <a:pt x="0" y="318769"/>
                  </a:lnTo>
                  <a:lnTo>
                    <a:pt x="25400" y="318769"/>
                  </a:lnTo>
                  <a:lnTo>
                    <a:pt x="25400" y="312419"/>
                  </a:lnTo>
                  <a:close/>
                </a:path>
                <a:path w="25400" h="1130300">
                  <a:moveTo>
                    <a:pt x="25400" y="318769"/>
                  </a:moveTo>
                  <a:lnTo>
                    <a:pt x="0" y="318769"/>
                  </a:lnTo>
                  <a:lnTo>
                    <a:pt x="0" y="325119"/>
                  </a:lnTo>
                  <a:lnTo>
                    <a:pt x="25400" y="325119"/>
                  </a:lnTo>
                  <a:lnTo>
                    <a:pt x="25400" y="318769"/>
                  </a:lnTo>
                  <a:close/>
                </a:path>
                <a:path w="25400" h="1130300">
                  <a:moveTo>
                    <a:pt x="25400" y="325119"/>
                  </a:moveTo>
                  <a:lnTo>
                    <a:pt x="0" y="325119"/>
                  </a:lnTo>
                  <a:lnTo>
                    <a:pt x="0" y="328929"/>
                  </a:lnTo>
                  <a:lnTo>
                    <a:pt x="25400" y="328929"/>
                  </a:lnTo>
                  <a:lnTo>
                    <a:pt x="25400" y="325119"/>
                  </a:lnTo>
                  <a:close/>
                </a:path>
                <a:path w="25400" h="1130300">
                  <a:moveTo>
                    <a:pt x="25400" y="328929"/>
                  </a:moveTo>
                  <a:lnTo>
                    <a:pt x="0" y="328929"/>
                  </a:lnTo>
                  <a:lnTo>
                    <a:pt x="0" y="331469"/>
                  </a:lnTo>
                  <a:lnTo>
                    <a:pt x="25400" y="331469"/>
                  </a:lnTo>
                  <a:lnTo>
                    <a:pt x="25400" y="328929"/>
                  </a:lnTo>
                  <a:close/>
                </a:path>
                <a:path w="25400" h="1130300">
                  <a:moveTo>
                    <a:pt x="25400" y="331469"/>
                  </a:moveTo>
                  <a:lnTo>
                    <a:pt x="0" y="331469"/>
                  </a:lnTo>
                  <a:lnTo>
                    <a:pt x="0" y="344169"/>
                  </a:lnTo>
                  <a:lnTo>
                    <a:pt x="25400" y="344169"/>
                  </a:lnTo>
                  <a:lnTo>
                    <a:pt x="25400" y="331469"/>
                  </a:lnTo>
                  <a:close/>
                </a:path>
                <a:path w="25400" h="1130300">
                  <a:moveTo>
                    <a:pt x="25400" y="344169"/>
                  </a:moveTo>
                  <a:lnTo>
                    <a:pt x="0" y="344169"/>
                  </a:lnTo>
                  <a:lnTo>
                    <a:pt x="0" y="350519"/>
                  </a:lnTo>
                  <a:lnTo>
                    <a:pt x="25400" y="350519"/>
                  </a:lnTo>
                  <a:lnTo>
                    <a:pt x="25400" y="344169"/>
                  </a:lnTo>
                  <a:close/>
                </a:path>
                <a:path w="25400" h="1130300">
                  <a:moveTo>
                    <a:pt x="25400" y="350519"/>
                  </a:moveTo>
                  <a:lnTo>
                    <a:pt x="0" y="350519"/>
                  </a:lnTo>
                  <a:lnTo>
                    <a:pt x="0" y="360679"/>
                  </a:lnTo>
                  <a:lnTo>
                    <a:pt x="25400" y="360679"/>
                  </a:lnTo>
                  <a:lnTo>
                    <a:pt x="25400" y="350519"/>
                  </a:lnTo>
                  <a:close/>
                </a:path>
                <a:path w="25400" h="1130300">
                  <a:moveTo>
                    <a:pt x="25400" y="360679"/>
                  </a:moveTo>
                  <a:lnTo>
                    <a:pt x="0" y="360679"/>
                  </a:lnTo>
                  <a:lnTo>
                    <a:pt x="0" y="367029"/>
                  </a:lnTo>
                  <a:lnTo>
                    <a:pt x="25400" y="367029"/>
                  </a:lnTo>
                  <a:lnTo>
                    <a:pt x="25400" y="360679"/>
                  </a:lnTo>
                  <a:close/>
                </a:path>
                <a:path w="25400" h="1130300">
                  <a:moveTo>
                    <a:pt x="25400" y="367029"/>
                  </a:moveTo>
                  <a:lnTo>
                    <a:pt x="0" y="367029"/>
                  </a:lnTo>
                  <a:lnTo>
                    <a:pt x="0" y="375919"/>
                  </a:lnTo>
                  <a:lnTo>
                    <a:pt x="25400" y="375919"/>
                  </a:lnTo>
                  <a:lnTo>
                    <a:pt x="25400" y="367029"/>
                  </a:lnTo>
                  <a:close/>
                </a:path>
                <a:path w="25400" h="1130300">
                  <a:moveTo>
                    <a:pt x="25400" y="375919"/>
                  </a:moveTo>
                  <a:lnTo>
                    <a:pt x="0" y="375919"/>
                  </a:lnTo>
                  <a:lnTo>
                    <a:pt x="0" y="380999"/>
                  </a:lnTo>
                  <a:lnTo>
                    <a:pt x="25400" y="380999"/>
                  </a:lnTo>
                  <a:lnTo>
                    <a:pt x="25400" y="375919"/>
                  </a:lnTo>
                  <a:close/>
                </a:path>
                <a:path w="25400" h="1130300">
                  <a:moveTo>
                    <a:pt x="25400" y="380999"/>
                  </a:moveTo>
                  <a:lnTo>
                    <a:pt x="0" y="380999"/>
                  </a:lnTo>
                  <a:lnTo>
                    <a:pt x="0" y="382269"/>
                  </a:lnTo>
                  <a:lnTo>
                    <a:pt x="25400" y="382269"/>
                  </a:lnTo>
                  <a:lnTo>
                    <a:pt x="25400" y="380999"/>
                  </a:lnTo>
                  <a:close/>
                </a:path>
                <a:path w="25400" h="1130300">
                  <a:moveTo>
                    <a:pt x="25400" y="382269"/>
                  </a:moveTo>
                  <a:lnTo>
                    <a:pt x="0" y="382269"/>
                  </a:lnTo>
                  <a:lnTo>
                    <a:pt x="0" y="388619"/>
                  </a:lnTo>
                  <a:lnTo>
                    <a:pt x="25400" y="388619"/>
                  </a:lnTo>
                  <a:lnTo>
                    <a:pt x="25400" y="382269"/>
                  </a:lnTo>
                  <a:close/>
                </a:path>
                <a:path w="25400" h="1130300">
                  <a:moveTo>
                    <a:pt x="25400" y="388619"/>
                  </a:moveTo>
                  <a:lnTo>
                    <a:pt x="0" y="388619"/>
                  </a:lnTo>
                  <a:lnTo>
                    <a:pt x="0" y="398779"/>
                  </a:lnTo>
                  <a:lnTo>
                    <a:pt x="25400" y="398779"/>
                  </a:lnTo>
                  <a:lnTo>
                    <a:pt x="25400" y="388619"/>
                  </a:lnTo>
                  <a:close/>
                </a:path>
                <a:path w="25400" h="1130300">
                  <a:moveTo>
                    <a:pt x="25400" y="398779"/>
                  </a:moveTo>
                  <a:lnTo>
                    <a:pt x="0" y="398779"/>
                  </a:lnTo>
                  <a:lnTo>
                    <a:pt x="0" y="407669"/>
                  </a:lnTo>
                  <a:lnTo>
                    <a:pt x="25400" y="407669"/>
                  </a:lnTo>
                  <a:lnTo>
                    <a:pt x="25400" y="398779"/>
                  </a:lnTo>
                  <a:close/>
                </a:path>
                <a:path w="25400" h="1130300">
                  <a:moveTo>
                    <a:pt x="25400" y="407669"/>
                  </a:moveTo>
                  <a:lnTo>
                    <a:pt x="0" y="407669"/>
                  </a:lnTo>
                  <a:lnTo>
                    <a:pt x="0" y="445769"/>
                  </a:lnTo>
                  <a:lnTo>
                    <a:pt x="25400" y="445769"/>
                  </a:lnTo>
                  <a:lnTo>
                    <a:pt x="25400" y="407669"/>
                  </a:lnTo>
                  <a:close/>
                </a:path>
                <a:path w="25400" h="1130300">
                  <a:moveTo>
                    <a:pt x="25400" y="445769"/>
                  </a:moveTo>
                  <a:lnTo>
                    <a:pt x="0" y="445769"/>
                  </a:lnTo>
                  <a:lnTo>
                    <a:pt x="0" y="449579"/>
                  </a:lnTo>
                  <a:lnTo>
                    <a:pt x="25400" y="449579"/>
                  </a:lnTo>
                  <a:lnTo>
                    <a:pt x="25400" y="445769"/>
                  </a:lnTo>
                  <a:close/>
                </a:path>
                <a:path w="25400" h="1130300">
                  <a:moveTo>
                    <a:pt x="25400" y="449579"/>
                  </a:moveTo>
                  <a:lnTo>
                    <a:pt x="0" y="449579"/>
                  </a:lnTo>
                  <a:lnTo>
                    <a:pt x="0" y="452119"/>
                  </a:lnTo>
                  <a:lnTo>
                    <a:pt x="25400" y="452119"/>
                  </a:lnTo>
                  <a:lnTo>
                    <a:pt x="25400" y="449579"/>
                  </a:lnTo>
                  <a:close/>
                </a:path>
                <a:path w="25400" h="1130300">
                  <a:moveTo>
                    <a:pt x="25400" y="452119"/>
                  </a:moveTo>
                  <a:lnTo>
                    <a:pt x="0" y="452119"/>
                  </a:lnTo>
                  <a:lnTo>
                    <a:pt x="0" y="458469"/>
                  </a:lnTo>
                  <a:lnTo>
                    <a:pt x="25400" y="458469"/>
                  </a:lnTo>
                  <a:lnTo>
                    <a:pt x="25400" y="452119"/>
                  </a:lnTo>
                  <a:close/>
                </a:path>
                <a:path w="25400" h="1130300">
                  <a:moveTo>
                    <a:pt x="25400" y="458469"/>
                  </a:moveTo>
                  <a:lnTo>
                    <a:pt x="0" y="458469"/>
                  </a:lnTo>
                  <a:lnTo>
                    <a:pt x="0" y="462279"/>
                  </a:lnTo>
                  <a:lnTo>
                    <a:pt x="25400" y="462279"/>
                  </a:lnTo>
                  <a:lnTo>
                    <a:pt x="25400" y="458469"/>
                  </a:lnTo>
                  <a:close/>
                </a:path>
                <a:path w="25400" h="1130300">
                  <a:moveTo>
                    <a:pt x="25400" y="462279"/>
                  </a:moveTo>
                  <a:lnTo>
                    <a:pt x="0" y="462279"/>
                  </a:lnTo>
                  <a:lnTo>
                    <a:pt x="0" y="500379"/>
                  </a:lnTo>
                  <a:lnTo>
                    <a:pt x="25400" y="500379"/>
                  </a:lnTo>
                  <a:lnTo>
                    <a:pt x="25400" y="462279"/>
                  </a:lnTo>
                  <a:close/>
                </a:path>
                <a:path w="25400" h="1130300">
                  <a:moveTo>
                    <a:pt x="25400" y="500379"/>
                  </a:moveTo>
                  <a:lnTo>
                    <a:pt x="0" y="500379"/>
                  </a:lnTo>
                  <a:lnTo>
                    <a:pt x="0" y="509269"/>
                  </a:lnTo>
                  <a:lnTo>
                    <a:pt x="25400" y="509269"/>
                  </a:lnTo>
                  <a:lnTo>
                    <a:pt x="25400" y="500379"/>
                  </a:lnTo>
                  <a:close/>
                </a:path>
                <a:path w="25400" h="1130300">
                  <a:moveTo>
                    <a:pt x="25400" y="509269"/>
                  </a:moveTo>
                  <a:lnTo>
                    <a:pt x="0" y="509269"/>
                  </a:lnTo>
                  <a:lnTo>
                    <a:pt x="0" y="515619"/>
                  </a:lnTo>
                  <a:lnTo>
                    <a:pt x="25400" y="515619"/>
                  </a:lnTo>
                  <a:lnTo>
                    <a:pt x="25400" y="509269"/>
                  </a:lnTo>
                  <a:close/>
                </a:path>
                <a:path w="25400" h="1130300">
                  <a:moveTo>
                    <a:pt x="25400" y="515619"/>
                  </a:moveTo>
                  <a:lnTo>
                    <a:pt x="0" y="515619"/>
                  </a:lnTo>
                  <a:lnTo>
                    <a:pt x="0" y="521969"/>
                  </a:lnTo>
                  <a:lnTo>
                    <a:pt x="25400" y="521969"/>
                  </a:lnTo>
                  <a:lnTo>
                    <a:pt x="25400" y="515619"/>
                  </a:lnTo>
                  <a:close/>
                </a:path>
                <a:path w="25400" h="1130300">
                  <a:moveTo>
                    <a:pt x="25400" y="521969"/>
                  </a:moveTo>
                  <a:lnTo>
                    <a:pt x="0" y="521969"/>
                  </a:lnTo>
                  <a:lnTo>
                    <a:pt x="0" y="525779"/>
                  </a:lnTo>
                  <a:lnTo>
                    <a:pt x="25400" y="525779"/>
                  </a:lnTo>
                  <a:lnTo>
                    <a:pt x="25400" y="521969"/>
                  </a:lnTo>
                  <a:close/>
                </a:path>
                <a:path w="25400" h="1130300">
                  <a:moveTo>
                    <a:pt x="25400" y="525779"/>
                  </a:moveTo>
                  <a:lnTo>
                    <a:pt x="0" y="525779"/>
                  </a:lnTo>
                  <a:lnTo>
                    <a:pt x="0" y="532129"/>
                  </a:lnTo>
                  <a:lnTo>
                    <a:pt x="25400" y="532129"/>
                  </a:lnTo>
                  <a:lnTo>
                    <a:pt x="25400" y="525779"/>
                  </a:lnTo>
                  <a:close/>
                </a:path>
                <a:path w="25400" h="1130300">
                  <a:moveTo>
                    <a:pt x="25400" y="532129"/>
                  </a:moveTo>
                  <a:lnTo>
                    <a:pt x="0" y="532129"/>
                  </a:lnTo>
                  <a:lnTo>
                    <a:pt x="0" y="534669"/>
                  </a:lnTo>
                  <a:lnTo>
                    <a:pt x="25400" y="534669"/>
                  </a:lnTo>
                  <a:lnTo>
                    <a:pt x="25400" y="532129"/>
                  </a:lnTo>
                  <a:close/>
                </a:path>
                <a:path w="25400" h="1130300">
                  <a:moveTo>
                    <a:pt x="25400" y="534669"/>
                  </a:moveTo>
                  <a:lnTo>
                    <a:pt x="0" y="534669"/>
                  </a:lnTo>
                  <a:lnTo>
                    <a:pt x="0" y="538479"/>
                  </a:lnTo>
                  <a:lnTo>
                    <a:pt x="25400" y="538479"/>
                  </a:lnTo>
                  <a:lnTo>
                    <a:pt x="25400" y="534669"/>
                  </a:lnTo>
                  <a:close/>
                </a:path>
                <a:path w="25400" h="1130300">
                  <a:moveTo>
                    <a:pt x="25400" y="538479"/>
                  </a:moveTo>
                  <a:lnTo>
                    <a:pt x="0" y="538479"/>
                  </a:lnTo>
                  <a:lnTo>
                    <a:pt x="0" y="541019"/>
                  </a:lnTo>
                  <a:lnTo>
                    <a:pt x="25400" y="541019"/>
                  </a:lnTo>
                  <a:lnTo>
                    <a:pt x="25400" y="538479"/>
                  </a:lnTo>
                  <a:close/>
                </a:path>
                <a:path w="25400" h="1130300">
                  <a:moveTo>
                    <a:pt x="25400" y="541019"/>
                  </a:moveTo>
                  <a:lnTo>
                    <a:pt x="0" y="541019"/>
                  </a:lnTo>
                  <a:lnTo>
                    <a:pt x="0" y="547369"/>
                  </a:lnTo>
                  <a:lnTo>
                    <a:pt x="25400" y="547369"/>
                  </a:lnTo>
                  <a:lnTo>
                    <a:pt x="25400" y="541019"/>
                  </a:lnTo>
                  <a:close/>
                </a:path>
                <a:path w="25400" h="1130300">
                  <a:moveTo>
                    <a:pt x="25400" y="547369"/>
                  </a:moveTo>
                  <a:lnTo>
                    <a:pt x="0" y="547369"/>
                  </a:lnTo>
                  <a:lnTo>
                    <a:pt x="0" y="572769"/>
                  </a:lnTo>
                  <a:lnTo>
                    <a:pt x="25400" y="572769"/>
                  </a:lnTo>
                  <a:lnTo>
                    <a:pt x="25400" y="547369"/>
                  </a:lnTo>
                  <a:close/>
                </a:path>
                <a:path w="25400" h="1130300">
                  <a:moveTo>
                    <a:pt x="25400" y="572769"/>
                  </a:moveTo>
                  <a:lnTo>
                    <a:pt x="0" y="572769"/>
                  </a:lnTo>
                  <a:lnTo>
                    <a:pt x="0" y="579119"/>
                  </a:lnTo>
                  <a:lnTo>
                    <a:pt x="25400" y="579119"/>
                  </a:lnTo>
                  <a:lnTo>
                    <a:pt x="25400" y="572769"/>
                  </a:lnTo>
                  <a:close/>
                </a:path>
                <a:path w="25400" h="1130300">
                  <a:moveTo>
                    <a:pt x="25400" y="579119"/>
                  </a:moveTo>
                  <a:lnTo>
                    <a:pt x="0" y="579119"/>
                  </a:lnTo>
                  <a:lnTo>
                    <a:pt x="0" y="591819"/>
                  </a:lnTo>
                  <a:lnTo>
                    <a:pt x="25400" y="591819"/>
                  </a:lnTo>
                  <a:lnTo>
                    <a:pt x="25400" y="579119"/>
                  </a:lnTo>
                  <a:close/>
                </a:path>
                <a:path w="25400" h="1130300">
                  <a:moveTo>
                    <a:pt x="25400" y="591819"/>
                  </a:moveTo>
                  <a:lnTo>
                    <a:pt x="0" y="591819"/>
                  </a:lnTo>
                  <a:lnTo>
                    <a:pt x="0" y="608329"/>
                  </a:lnTo>
                  <a:lnTo>
                    <a:pt x="25400" y="608329"/>
                  </a:lnTo>
                  <a:lnTo>
                    <a:pt x="25400" y="591819"/>
                  </a:lnTo>
                  <a:close/>
                </a:path>
                <a:path w="25400" h="1130300">
                  <a:moveTo>
                    <a:pt x="25400" y="608329"/>
                  </a:moveTo>
                  <a:lnTo>
                    <a:pt x="0" y="608329"/>
                  </a:lnTo>
                  <a:lnTo>
                    <a:pt x="0" y="610869"/>
                  </a:lnTo>
                  <a:lnTo>
                    <a:pt x="25400" y="610869"/>
                  </a:lnTo>
                  <a:lnTo>
                    <a:pt x="25400" y="608329"/>
                  </a:lnTo>
                  <a:close/>
                </a:path>
                <a:path w="25400" h="1130300">
                  <a:moveTo>
                    <a:pt x="25400" y="610869"/>
                  </a:moveTo>
                  <a:lnTo>
                    <a:pt x="0" y="610869"/>
                  </a:lnTo>
                  <a:lnTo>
                    <a:pt x="0" y="614679"/>
                  </a:lnTo>
                  <a:lnTo>
                    <a:pt x="25400" y="614679"/>
                  </a:lnTo>
                  <a:lnTo>
                    <a:pt x="25400" y="610869"/>
                  </a:lnTo>
                  <a:close/>
                </a:path>
                <a:path w="25400" h="1130300">
                  <a:moveTo>
                    <a:pt x="25400" y="614679"/>
                  </a:moveTo>
                  <a:lnTo>
                    <a:pt x="0" y="614679"/>
                  </a:lnTo>
                  <a:lnTo>
                    <a:pt x="0" y="617219"/>
                  </a:lnTo>
                  <a:lnTo>
                    <a:pt x="25400" y="617219"/>
                  </a:lnTo>
                  <a:lnTo>
                    <a:pt x="25400" y="614679"/>
                  </a:lnTo>
                  <a:close/>
                </a:path>
                <a:path w="25400" h="1130300">
                  <a:moveTo>
                    <a:pt x="25400" y="617219"/>
                  </a:moveTo>
                  <a:lnTo>
                    <a:pt x="0" y="617219"/>
                  </a:lnTo>
                  <a:lnTo>
                    <a:pt x="0" y="621029"/>
                  </a:lnTo>
                  <a:lnTo>
                    <a:pt x="25400" y="621029"/>
                  </a:lnTo>
                  <a:lnTo>
                    <a:pt x="25400" y="617219"/>
                  </a:lnTo>
                  <a:close/>
                </a:path>
                <a:path w="25400" h="1130300">
                  <a:moveTo>
                    <a:pt x="25400" y="621029"/>
                  </a:moveTo>
                  <a:lnTo>
                    <a:pt x="0" y="621029"/>
                  </a:lnTo>
                  <a:lnTo>
                    <a:pt x="0" y="627379"/>
                  </a:lnTo>
                  <a:lnTo>
                    <a:pt x="25400" y="627379"/>
                  </a:lnTo>
                  <a:lnTo>
                    <a:pt x="25400" y="621029"/>
                  </a:lnTo>
                  <a:close/>
                </a:path>
                <a:path w="25400" h="1130300">
                  <a:moveTo>
                    <a:pt x="25400" y="627379"/>
                  </a:moveTo>
                  <a:lnTo>
                    <a:pt x="0" y="627379"/>
                  </a:lnTo>
                  <a:lnTo>
                    <a:pt x="0" y="636269"/>
                  </a:lnTo>
                  <a:lnTo>
                    <a:pt x="25400" y="636269"/>
                  </a:lnTo>
                  <a:lnTo>
                    <a:pt x="25400" y="627379"/>
                  </a:lnTo>
                  <a:close/>
                </a:path>
                <a:path w="25400" h="1130300">
                  <a:moveTo>
                    <a:pt x="25400" y="636269"/>
                  </a:moveTo>
                  <a:lnTo>
                    <a:pt x="0" y="636269"/>
                  </a:lnTo>
                  <a:lnTo>
                    <a:pt x="0" y="648969"/>
                  </a:lnTo>
                  <a:lnTo>
                    <a:pt x="25400" y="648969"/>
                  </a:lnTo>
                  <a:lnTo>
                    <a:pt x="25400" y="636269"/>
                  </a:lnTo>
                  <a:close/>
                </a:path>
                <a:path w="25400" h="1130300">
                  <a:moveTo>
                    <a:pt x="25400" y="648969"/>
                  </a:moveTo>
                  <a:lnTo>
                    <a:pt x="0" y="648969"/>
                  </a:lnTo>
                  <a:lnTo>
                    <a:pt x="0" y="659129"/>
                  </a:lnTo>
                  <a:lnTo>
                    <a:pt x="25400" y="659129"/>
                  </a:lnTo>
                  <a:lnTo>
                    <a:pt x="25400" y="648969"/>
                  </a:lnTo>
                  <a:close/>
                </a:path>
                <a:path w="25400" h="1130300">
                  <a:moveTo>
                    <a:pt x="25400" y="659129"/>
                  </a:moveTo>
                  <a:lnTo>
                    <a:pt x="0" y="659129"/>
                  </a:lnTo>
                  <a:lnTo>
                    <a:pt x="0" y="661669"/>
                  </a:lnTo>
                  <a:lnTo>
                    <a:pt x="25400" y="661669"/>
                  </a:lnTo>
                  <a:lnTo>
                    <a:pt x="25400" y="659129"/>
                  </a:lnTo>
                  <a:close/>
                </a:path>
                <a:path w="25400" h="1130300">
                  <a:moveTo>
                    <a:pt x="25400" y="661669"/>
                  </a:moveTo>
                  <a:lnTo>
                    <a:pt x="0" y="661669"/>
                  </a:lnTo>
                  <a:lnTo>
                    <a:pt x="0" y="668019"/>
                  </a:lnTo>
                  <a:lnTo>
                    <a:pt x="25400" y="668019"/>
                  </a:lnTo>
                  <a:lnTo>
                    <a:pt x="25400" y="661669"/>
                  </a:lnTo>
                  <a:close/>
                </a:path>
                <a:path w="25400" h="1130300">
                  <a:moveTo>
                    <a:pt x="25400" y="668019"/>
                  </a:moveTo>
                  <a:lnTo>
                    <a:pt x="0" y="668019"/>
                  </a:lnTo>
                  <a:lnTo>
                    <a:pt x="0" y="671829"/>
                  </a:lnTo>
                  <a:lnTo>
                    <a:pt x="25400" y="671829"/>
                  </a:lnTo>
                  <a:lnTo>
                    <a:pt x="25400" y="668019"/>
                  </a:lnTo>
                  <a:close/>
                </a:path>
                <a:path w="25400" h="1130300">
                  <a:moveTo>
                    <a:pt x="25400" y="671829"/>
                  </a:moveTo>
                  <a:lnTo>
                    <a:pt x="0" y="671829"/>
                  </a:lnTo>
                  <a:lnTo>
                    <a:pt x="0" y="678179"/>
                  </a:lnTo>
                  <a:lnTo>
                    <a:pt x="25400" y="678179"/>
                  </a:lnTo>
                  <a:lnTo>
                    <a:pt x="25400" y="671829"/>
                  </a:lnTo>
                  <a:close/>
                </a:path>
                <a:path w="25400" h="1130300">
                  <a:moveTo>
                    <a:pt x="25400" y="678179"/>
                  </a:moveTo>
                  <a:lnTo>
                    <a:pt x="0" y="678179"/>
                  </a:lnTo>
                  <a:lnTo>
                    <a:pt x="0" y="680719"/>
                  </a:lnTo>
                  <a:lnTo>
                    <a:pt x="25400" y="680719"/>
                  </a:lnTo>
                  <a:lnTo>
                    <a:pt x="25400" y="678179"/>
                  </a:lnTo>
                  <a:close/>
                </a:path>
                <a:path w="25400" h="1130300">
                  <a:moveTo>
                    <a:pt x="25400" y="680719"/>
                  </a:moveTo>
                  <a:lnTo>
                    <a:pt x="0" y="680719"/>
                  </a:lnTo>
                  <a:lnTo>
                    <a:pt x="0" y="684529"/>
                  </a:lnTo>
                  <a:lnTo>
                    <a:pt x="25400" y="684529"/>
                  </a:lnTo>
                  <a:lnTo>
                    <a:pt x="25400" y="680719"/>
                  </a:lnTo>
                  <a:close/>
                </a:path>
                <a:path w="25400" h="1130300">
                  <a:moveTo>
                    <a:pt x="25400" y="684529"/>
                  </a:moveTo>
                  <a:lnTo>
                    <a:pt x="0" y="684529"/>
                  </a:lnTo>
                  <a:lnTo>
                    <a:pt x="0" y="687069"/>
                  </a:lnTo>
                  <a:lnTo>
                    <a:pt x="25400" y="687069"/>
                  </a:lnTo>
                  <a:lnTo>
                    <a:pt x="25400" y="684529"/>
                  </a:lnTo>
                  <a:close/>
                </a:path>
                <a:path w="25400" h="1130300">
                  <a:moveTo>
                    <a:pt x="25400" y="687069"/>
                  </a:moveTo>
                  <a:lnTo>
                    <a:pt x="0" y="687069"/>
                  </a:lnTo>
                  <a:lnTo>
                    <a:pt x="0" y="693419"/>
                  </a:lnTo>
                  <a:lnTo>
                    <a:pt x="25400" y="693419"/>
                  </a:lnTo>
                  <a:lnTo>
                    <a:pt x="25400" y="687069"/>
                  </a:lnTo>
                  <a:close/>
                </a:path>
                <a:path w="25400" h="1130300">
                  <a:moveTo>
                    <a:pt x="25400" y="693419"/>
                  </a:moveTo>
                  <a:lnTo>
                    <a:pt x="0" y="693419"/>
                  </a:lnTo>
                  <a:lnTo>
                    <a:pt x="0" y="712469"/>
                  </a:lnTo>
                  <a:lnTo>
                    <a:pt x="25400" y="712469"/>
                  </a:lnTo>
                  <a:lnTo>
                    <a:pt x="25400" y="693419"/>
                  </a:lnTo>
                  <a:close/>
                </a:path>
                <a:path w="25400" h="1130300">
                  <a:moveTo>
                    <a:pt x="25400" y="712469"/>
                  </a:moveTo>
                  <a:lnTo>
                    <a:pt x="0" y="712469"/>
                  </a:lnTo>
                  <a:lnTo>
                    <a:pt x="0" y="716279"/>
                  </a:lnTo>
                  <a:lnTo>
                    <a:pt x="25400" y="716279"/>
                  </a:lnTo>
                  <a:lnTo>
                    <a:pt x="25400" y="712469"/>
                  </a:lnTo>
                  <a:close/>
                </a:path>
                <a:path w="25400" h="1130300">
                  <a:moveTo>
                    <a:pt x="25400" y="716279"/>
                  </a:moveTo>
                  <a:lnTo>
                    <a:pt x="0" y="716279"/>
                  </a:lnTo>
                  <a:lnTo>
                    <a:pt x="0" y="728979"/>
                  </a:lnTo>
                  <a:lnTo>
                    <a:pt x="25400" y="728979"/>
                  </a:lnTo>
                  <a:lnTo>
                    <a:pt x="25400" y="716279"/>
                  </a:lnTo>
                  <a:close/>
                </a:path>
                <a:path w="25400" h="1130300">
                  <a:moveTo>
                    <a:pt x="25400" y="728979"/>
                  </a:moveTo>
                  <a:lnTo>
                    <a:pt x="0" y="728979"/>
                  </a:lnTo>
                  <a:lnTo>
                    <a:pt x="0" y="737869"/>
                  </a:lnTo>
                  <a:lnTo>
                    <a:pt x="25400" y="737869"/>
                  </a:lnTo>
                  <a:lnTo>
                    <a:pt x="25400" y="728979"/>
                  </a:lnTo>
                  <a:close/>
                </a:path>
                <a:path w="25400" h="1130300">
                  <a:moveTo>
                    <a:pt x="25400" y="737869"/>
                  </a:moveTo>
                  <a:lnTo>
                    <a:pt x="0" y="737869"/>
                  </a:lnTo>
                  <a:lnTo>
                    <a:pt x="0" y="741679"/>
                  </a:lnTo>
                  <a:lnTo>
                    <a:pt x="25400" y="741679"/>
                  </a:lnTo>
                  <a:lnTo>
                    <a:pt x="25400" y="737869"/>
                  </a:lnTo>
                  <a:close/>
                </a:path>
                <a:path w="25400" h="1130300">
                  <a:moveTo>
                    <a:pt x="25400" y="741679"/>
                  </a:moveTo>
                  <a:lnTo>
                    <a:pt x="0" y="741679"/>
                  </a:lnTo>
                  <a:lnTo>
                    <a:pt x="0" y="756919"/>
                  </a:lnTo>
                  <a:lnTo>
                    <a:pt x="25400" y="756919"/>
                  </a:lnTo>
                  <a:lnTo>
                    <a:pt x="25400" y="741679"/>
                  </a:lnTo>
                  <a:close/>
                </a:path>
                <a:path w="25400" h="1130300">
                  <a:moveTo>
                    <a:pt x="25400" y="756919"/>
                  </a:moveTo>
                  <a:lnTo>
                    <a:pt x="0" y="756919"/>
                  </a:lnTo>
                  <a:lnTo>
                    <a:pt x="0" y="763269"/>
                  </a:lnTo>
                  <a:lnTo>
                    <a:pt x="25400" y="763269"/>
                  </a:lnTo>
                  <a:lnTo>
                    <a:pt x="25400" y="756919"/>
                  </a:lnTo>
                  <a:close/>
                </a:path>
                <a:path w="25400" h="1130300">
                  <a:moveTo>
                    <a:pt x="25400" y="763269"/>
                  </a:moveTo>
                  <a:lnTo>
                    <a:pt x="0" y="763269"/>
                  </a:lnTo>
                  <a:lnTo>
                    <a:pt x="0" y="767079"/>
                  </a:lnTo>
                  <a:lnTo>
                    <a:pt x="25400" y="767079"/>
                  </a:lnTo>
                  <a:lnTo>
                    <a:pt x="25400" y="763269"/>
                  </a:lnTo>
                  <a:close/>
                </a:path>
                <a:path w="25400" h="1130300">
                  <a:moveTo>
                    <a:pt x="25400" y="767079"/>
                  </a:moveTo>
                  <a:lnTo>
                    <a:pt x="0" y="767079"/>
                  </a:lnTo>
                  <a:lnTo>
                    <a:pt x="0" y="769619"/>
                  </a:lnTo>
                  <a:lnTo>
                    <a:pt x="25400" y="769619"/>
                  </a:lnTo>
                  <a:lnTo>
                    <a:pt x="25400" y="767079"/>
                  </a:lnTo>
                  <a:close/>
                </a:path>
                <a:path w="25400" h="1130300">
                  <a:moveTo>
                    <a:pt x="25400" y="769619"/>
                  </a:moveTo>
                  <a:lnTo>
                    <a:pt x="0" y="769619"/>
                  </a:lnTo>
                  <a:lnTo>
                    <a:pt x="0" y="773429"/>
                  </a:lnTo>
                  <a:lnTo>
                    <a:pt x="25400" y="773429"/>
                  </a:lnTo>
                  <a:lnTo>
                    <a:pt x="25400" y="769619"/>
                  </a:lnTo>
                  <a:close/>
                </a:path>
                <a:path w="25400" h="1130300">
                  <a:moveTo>
                    <a:pt x="25400" y="773429"/>
                  </a:moveTo>
                  <a:lnTo>
                    <a:pt x="0" y="773429"/>
                  </a:lnTo>
                  <a:lnTo>
                    <a:pt x="0" y="779779"/>
                  </a:lnTo>
                  <a:lnTo>
                    <a:pt x="25400" y="779779"/>
                  </a:lnTo>
                  <a:lnTo>
                    <a:pt x="25400" y="773429"/>
                  </a:lnTo>
                  <a:close/>
                </a:path>
                <a:path w="25400" h="1130300">
                  <a:moveTo>
                    <a:pt x="25400" y="779779"/>
                  </a:moveTo>
                  <a:lnTo>
                    <a:pt x="0" y="779779"/>
                  </a:lnTo>
                  <a:lnTo>
                    <a:pt x="0" y="782319"/>
                  </a:lnTo>
                  <a:lnTo>
                    <a:pt x="25400" y="782319"/>
                  </a:lnTo>
                  <a:lnTo>
                    <a:pt x="25400" y="779779"/>
                  </a:lnTo>
                  <a:close/>
                </a:path>
                <a:path w="25400" h="1130300">
                  <a:moveTo>
                    <a:pt x="25400" y="782319"/>
                  </a:moveTo>
                  <a:lnTo>
                    <a:pt x="0" y="782319"/>
                  </a:lnTo>
                  <a:lnTo>
                    <a:pt x="0" y="788669"/>
                  </a:lnTo>
                  <a:lnTo>
                    <a:pt x="25400" y="788669"/>
                  </a:lnTo>
                  <a:lnTo>
                    <a:pt x="25400" y="782319"/>
                  </a:lnTo>
                  <a:close/>
                </a:path>
                <a:path w="25400" h="1130300">
                  <a:moveTo>
                    <a:pt x="25400" y="788669"/>
                  </a:moveTo>
                  <a:lnTo>
                    <a:pt x="0" y="788669"/>
                  </a:lnTo>
                  <a:lnTo>
                    <a:pt x="0" y="801369"/>
                  </a:lnTo>
                  <a:lnTo>
                    <a:pt x="25400" y="801369"/>
                  </a:lnTo>
                  <a:lnTo>
                    <a:pt x="25400" y="788669"/>
                  </a:lnTo>
                  <a:close/>
                </a:path>
                <a:path w="25400" h="1130300">
                  <a:moveTo>
                    <a:pt x="25400" y="1125219"/>
                  </a:moveTo>
                  <a:lnTo>
                    <a:pt x="0" y="1125219"/>
                  </a:lnTo>
                  <a:lnTo>
                    <a:pt x="0" y="1129029"/>
                  </a:lnTo>
                  <a:lnTo>
                    <a:pt x="11430" y="1129029"/>
                  </a:lnTo>
                  <a:lnTo>
                    <a:pt x="11430" y="1130299"/>
                  </a:lnTo>
                  <a:lnTo>
                    <a:pt x="25400" y="1130299"/>
                  </a:lnTo>
                  <a:lnTo>
                    <a:pt x="25400" y="1125219"/>
                  </a:lnTo>
                  <a:close/>
                </a:path>
                <a:path w="25400" h="1130300">
                  <a:moveTo>
                    <a:pt x="25400" y="1118869"/>
                  </a:moveTo>
                  <a:lnTo>
                    <a:pt x="0" y="1118869"/>
                  </a:lnTo>
                  <a:lnTo>
                    <a:pt x="0" y="1123949"/>
                  </a:lnTo>
                  <a:lnTo>
                    <a:pt x="25400" y="1123949"/>
                  </a:lnTo>
                  <a:lnTo>
                    <a:pt x="25400" y="1118869"/>
                  </a:lnTo>
                  <a:close/>
                </a:path>
                <a:path w="25400" h="1130300">
                  <a:moveTo>
                    <a:pt x="25400" y="1112519"/>
                  </a:moveTo>
                  <a:lnTo>
                    <a:pt x="0" y="1112519"/>
                  </a:lnTo>
                  <a:lnTo>
                    <a:pt x="0" y="1117599"/>
                  </a:lnTo>
                  <a:lnTo>
                    <a:pt x="25400" y="1117599"/>
                  </a:lnTo>
                  <a:lnTo>
                    <a:pt x="25400" y="1112519"/>
                  </a:lnTo>
                  <a:close/>
                </a:path>
                <a:path w="25400" h="1130300">
                  <a:moveTo>
                    <a:pt x="25400" y="1106169"/>
                  </a:moveTo>
                  <a:lnTo>
                    <a:pt x="0" y="1106169"/>
                  </a:lnTo>
                  <a:lnTo>
                    <a:pt x="0" y="1111249"/>
                  </a:lnTo>
                  <a:lnTo>
                    <a:pt x="25400" y="1111249"/>
                  </a:lnTo>
                  <a:lnTo>
                    <a:pt x="25400" y="1106169"/>
                  </a:lnTo>
                  <a:close/>
                </a:path>
                <a:path w="25400" h="1130300">
                  <a:moveTo>
                    <a:pt x="25400" y="1099819"/>
                  </a:moveTo>
                  <a:lnTo>
                    <a:pt x="0" y="1099819"/>
                  </a:lnTo>
                  <a:lnTo>
                    <a:pt x="0" y="1104899"/>
                  </a:lnTo>
                  <a:lnTo>
                    <a:pt x="25400" y="1104899"/>
                  </a:lnTo>
                  <a:lnTo>
                    <a:pt x="25400" y="1099819"/>
                  </a:lnTo>
                  <a:close/>
                </a:path>
                <a:path w="25400" h="1130300">
                  <a:moveTo>
                    <a:pt x="25400" y="1093469"/>
                  </a:moveTo>
                  <a:lnTo>
                    <a:pt x="0" y="1093469"/>
                  </a:lnTo>
                  <a:lnTo>
                    <a:pt x="0" y="1098549"/>
                  </a:lnTo>
                  <a:lnTo>
                    <a:pt x="25400" y="1098549"/>
                  </a:lnTo>
                  <a:lnTo>
                    <a:pt x="25400" y="1093469"/>
                  </a:lnTo>
                  <a:close/>
                </a:path>
                <a:path w="25400" h="1130300">
                  <a:moveTo>
                    <a:pt x="25400" y="1087119"/>
                  </a:moveTo>
                  <a:lnTo>
                    <a:pt x="0" y="1087119"/>
                  </a:lnTo>
                  <a:lnTo>
                    <a:pt x="0" y="1092199"/>
                  </a:lnTo>
                  <a:lnTo>
                    <a:pt x="25400" y="1092199"/>
                  </a:lnTo>
                  <a:lnTo>
                    <a:pt x="25400" y="1087119"/>
                  </a:lnTo>
                  <a:close/>
                </a:path>
                <a:path w="25400" h="1130300">
                  <a:moveTo>
                    <a:pt x="25400" y="1080769"/>
                  </a:moveTo>
                  <a:lnTo>
                    <a:pt x="0" y="1080769"/>
                  </a:lnTo>
                  <a:lnTo>
                    <a:pt x="0" y="1085849"/>
                  </a:lnTo>
                  <a:lnTo>
                    <a:pt x="25400" y="1085849"/>
                  </a:lnTo>
                  <a:lnTo>
                    <a:pt x="25400" y="1080769"/>
                  </a:lnTo>
                  <a:close/>
                </a:path>
                <a:path w="25400" h="1130300">
                  <a:moveTo>
                    <a:pt x="25400" y="1074419"/>
                  </a:moveTo>
                  <a:lnTo>
                    <a:pt x="0" y="1074419"/>
                  </a:lnTo>
                  <a:lnTo>
                    <a:pt x="0" y="1079499"/>
                  </a:lnTo>
                  <a:lnTo>
                    <a:pt x="25400" y="1079499"/>
                  </a:lnTo>
                  <a:lnTo>
                    <a:pt x="25400" y="1074419"/>
                  </a:lnTo>
                  <a:close/>
                </a:path>
                <a:path w="25400" h="1130300">
                  <a:moveTo>
                    <a:pt x="25400" y="1068069"/>
                  </a:moveTo>
                  <a:lnTo>
                    <a:pt x="0" y="1068069"/>
                  </a:lnTo>
                  <a:lnTo>
                    <a:pt x="0" y="1073149"/>
                  </a:lnTo>
                  <a:lnTo>
                    <a:pt x="25400" y="1073149"/>
                  </a:lnTo>
                  <a:lnTo>
                    <a:pt x="25400" y="1068069"/>
                  </a:lnTo>
                  <a:close/>
                </a:path>
                <a:path w="25400" h="1130300">
                  <a:moveTo>
                    <a:pt x="25400" y="1061719"/>
                  </a:moveTo>
                  <a:lnTo>
                    <a:pt x="0" y="1061719"/>
                  </a:lnTo>
                  <a:lnTo>
                    <a:pt x="0" y="1066799"/>
                  </a:lnTo>
                  <a:lnTo>
                    <a:pt x="25400" y="1066799"/>
                  </a:lnTo>
                  <a:lnTo>
                    <a:pt x="25400" y="1061719"/>
                  </a:lnTo>
                  <a:close/>
                </a:path>
                <a:path w="25400" h="1130300">
                  <a:moveTo>
                    <a:pt x="25400" y="1055369"/>
                  </a:moveTo>
                  <a:lnTo>
                    <a:pt x="0" y="1055369"/>
                  </a:lnTo>
                  <a:lnTo>
                    <a:pt x="0" y="1060449"/>
                  </a:lnTo>
                  <a:lnTo>
                    <a:pt x="25400" y="1060449"/>
                  </a:lnTo>
                  <a:lnTo>
                    <a:pt x="25400" y="1055369"/>
                  </a:lnTo>
                  <a:close/>
                </a:path>
                <a:path w="25400" h="1130300">
                  <a:moveTo>
                    <a:pt x="25400" y="1049019"/>
                  </a:moveTo>
                  <a:lnTo>
                    <a:pt x="0" y="1049019"/>
                  </a:lnTo>
                  <a:lnTo>
                    <a:pt x="0" y="1054099"/>
                  </a:lnTo>
                  <a:lnTo>
                    <a:pt x="25400" y="1054099"/>
                  </a:lnTo>
                  <a:lnTo>
                    <a:pt x="25400" y="1049019"/>
                  </a:lnTo>
                  <a:close/>
                </a:path>
                <a:path w="25400" h="1130300">
                  <a:moveTo>
                    <a:pt x="25400" y="1042669"/>
                  </a:moveTo>
                  <a:lnTo>
                    <a:pt x="0" y="1042669"/>
                  </a:lnTo>
                  <a:lnTo>
                    <a:pt x="0" y="1047749"/>
                  </a:lnTo>
                  <a:lnTo>
                    <a:pt x="25400" y="1047749"/>
                  </a:lnTo>
                  <a:lnTo>
                    <a:pt x="25400" y="1042669"/>
                  </a:lnTo>
                  <a:close/>
                </a:path>
                <a:path w="25400" h="1130300">
                  <a:moveTo>
                    <a:pt x="25400" y="1036319"/>
                  </a:moveTo>
                  <a:lnTo>
                    <a:pt x="0" y="1036319"/>
                  </a:lnTo>
                  <a:lnTo>
                    <a:pt x="0" y="1041399"/>
                  </a:lnTo>
                  <a:lnTo>
                    <a:pt x="25400" y="1041399"/>
                  </a:lnTo>
                  <a:lnTo>
                    <a:pt x="25400" y="1036319"/>
                  </a:lnTo>
                  <a:close/>
                </a:path>
                <a:path w="25400" h="1130300">
                  <a:moveTo>
                    <a:pt x="25400" y="1029969"/>
                  </a:moveTo>
                  <a:lnTo>
                    <a:pt x="0" y="1029969"/>
                  </a:lnTo>
                  <a:lnTo>
                    <a:pt x="0" y="1035049"/>
                  </a:lnTo>
                  <a:lnTo>
                    <a:pt x="25400" y="1035049"/>
                  </a:lnTo>
                  <a:lnTo>
                    <a:pt x="25400" y="1029969"/>
                  </a:lnTo>
                  <a:close/>
                </a:path>
                <a:path w="25400" h="1130300">
                  <a:moveTo>
                    <a:pt x="25400" y="1023619"/>
                  </a:moveTo>
                  <a:lnTo>
                    <a:pt x="0" y="1023619"/>
                  </a:lnTo>
                  <a:lnTo>
                    <a:pt x="0" y="1028699"/>
                  </a:lnTo>
                  <a:lnTo>
                    <a:pt x="25400" y="1028699"/>
                  </a:lnTo>
                  <a:lnTo>
                    <a:pt x="25400" y="1023619"/>
                  </a:lnTo>
                  <a:close/>
                </a:path>
                <a:path w="25400" h="1130300">
                  <a:moveTo>
                    <a:pt x="25400" y="1017269"/>
                  </a:moveTo>
                  <a:lnTo>
                    <a:pt x="0" y="1017269"/>
                  </a:lnTo>
                  <a:lnTo>
                    <a:pt x="0" y="1022350"/>
                  </a:lnTo>
                  <a:lnTo>
                    <a:pt x="25400" y="1022350"/>
                  </a:lnTo>
                  <a:lnTo>
                    <a:pt x="25400" y="1017269"/>
                  </a:lnTo>
                  <a:close/>
                </a:path>
                <a:path w="25400" h="1130300">
                  <a:moveTo>
                    <a:pt x="25400" y="1010919"/>
                  </a:moveTo>
                  <a:lnTo>
                    <a:pt x="0" y="1010919"/>
                  </a:lnTo>
                  <a:lnTo>
                    <a:pt x="0" y="1015999"/>
                  </a:lnTo>
                  <a:lnTo>
                    <a:pt x="25400" y="1015999"/>
                  </a:lnTo>
                  <a:lnTo>
                    <a:pt x="25400" y="1010919"/>
                  </a:lnTo>
                  <a:close/>
                </a:path>
                <a:path w="25400" h="1130300">
                  <a:moveTo>
                    <a:pt x="25400" y="1004569"/>
                  </a:moveTo>
                  <a:lnTo>
                    <a:pt x="0" y="1004569"/>
                  </a:lnTo>
                  <a:lnTo>
                    <a:pt x="0" y="1009650"/>
                  </a:lnTo>
                  <a:lnTo>
                    <a:pt x="25400" y="1009650"/>
                  </a:lnTo>
                  <a:lnTo>
                    <a:pt x="25400" y="1004569"/>
                  </a:lnTo>
                  <a:close/>
                </a:path>
                <a:path w="25400" h="1130300">
                  <a:moveTo>
                    <a:pt x="25400" y="998219"/>
                  </a:moveTo>
                  <a:lnTo>
                    <a:pt x="0" y="998219"/>
                  </a:lnTo>
                  <a:lnTo>
                    <a:pt x="0" y="1003299"/>
                  </a:lnTo>
                  <a:lnTo>
                    <a:pt x="25400" y="1003299"/>
                  </a:lnTo>
                  <a:lnTo>
                    <a:pt x="25400" y="998219"/>
                  </a:lnTo>
                  <a:close/>
                </a:path>
                <a:path w="25400" h="1130300">
                  <a:moveTo>
                    <a:pt x="25400" y="991869"/>
                  </a:moveTo>
                  <a:lnTo>
                    <a:pt x="0" y="991869"/>
                  </a:lnTo>
                  <a:lnTo>
                    <a:pt x="0" y="996949"/>
                  </a:lnTo>
                  <a:lnTo>
                    <a:pt x="25400" y="996949"/>
                  </a:lnTo>
                  <a:lnTo>
                    <a:pt x="25400" y="991869"/>
                  </a:lnTo>
                  <a:close/>
                </a:path>
                <a:path w="25400" h="1130300">
                  <a:moveTo>
                    <a:pt x="25400" y="985519"/>
                  </a:moveTo>
                  <a:lnTo>
                    <a:pt x="0" y="985519"/>
                  </a:lnTo>
                  <a:lnTo>
                    <a:pt x="0" y="990599"/>
                  </a:lnTo>
                  <a:lnTo>
                    <a:pt x="25400" y="990599"/>
                  </a:lnTo>
                  <a:lnTo>
                    <a:pt x="25400" y="985519"/>
                  </a:lnTo>
                  <a:close/>
                </a:path>
                <a:path w="25400" h="1130300">
                  <a:moveTo>
                    <a:pt x="25400" y="979169"/>
                  </a:moveTo>
                  <a:lnTo>
                    <a:pt x="0" y="979169"/>
                  </a:lnTo>
                  <a:lnTo>
                    <a:pt x="0" y="984249"/>
                  </a:lnTo>
                  <a:lnTo>
                    <a:pt x="25400" y="984249"/>
                  </a:lnTo>
                  <a:lnTo>
                    <a:pt x="25400" y="979169"/>
                  </a:lnTo>
                  <a:close/>
                </a:path>
                <a:path w="25400" h="1130300">
                  <a:moveTo>
                    <a:pt x="25400" y="972819"/>
                  </a:moveTo>
                  <a:lnTo>
                    <a:pt x="0" y="972819"/>
                  </a:lnTo>
                  <a:lnTo>
                    <a:pt x="0" y="977899"/>
                  </a:lnTo>
                  <a:lnTo>
                    <a:pt x="25400" y="977899"/>
                  </a:lnTo>
                  <a:lnTo>
                    <a:pt x="25400" y="972819"/>
                  </a:lnTo>
                  <a:close/>
                </a:path>
                <a:path w="25400" h="1130300">
                  <a:moveTo>
                    <a:pt x="25400" y="966469"/>
                  </a:moveTo>
                  <a:lnTo>
                    <a:pt x="0" y="966469"/>
                  </a:lnTo>
                  <a:lnTo>
                    <a:pt x="0" y="971549"/>
                  </a:lnTo>
                  <a:lnTo>
                    <a:pt x="25400" y="971549"/>
                  </a:lnTo>
                  <a:lnTo>
                    <a:pt x="25400" y="966469"/>
                  </a:lnTo>
                  <a:close/>
                </a:path>
                <a:path w="25400" h="1130300">
                  <a:moveTo>
                    <a:pt x="25400" y="960119"/>
                  </a:moveTo>
                  <a:lnTo>
                    <a:pt x="0" y="960119"/>
                  </a:lnTo>
                  <a:lnTo>
                    <a:pt x="0" y="965199"/>
                  </a:lnTo>
                  <a:lnTo>
                    <a:pt x="25400" y="965199"/>
                  </a:lnTo>
                  <a:lnTo>
                    <a:pt x="25400" y="960119"/>
                  </a:lnTo>
                  <a:close/>
                </a:path>
                <a:path w="25400" h="1130300">
                  <a:moveTo>
                    <a:pt x="25400" y="953769"/>
                  </a:moveTo>
                  <a:lnTo>
                    <a:pt x="0" y="953769"/>
                  </a:lnTo>
                  <a:lnTo>
                    <a:pt x="0" y="958849"/>
                  </a:lnTo>
                  <a:lnTo>
                    <a:pt x="25400" y="958849"/>
                  </a:lnTo>
                  <a:lnTo>
                    <a:pt x="25400" y="953769"/>
                  </a:lnTo>
                  <a:close/>
                </a:path>
                <a:path w="25400" h="1130300">
                  <a:moveTo>
                    <a:pt x="25400" y="947419"/>
                  </a:moveTo>
                  <a:lnTo>
                    <a:pt x="0" y="947419"/>
                  </a:lnTo>
                  <a:lnTo>
                    <a:pt x="0" y="952499"/>
                  </a:lnTo>
                  <a:lnTo>
                    <a:pt x="25400" y="952499"/>
                  </a:lnTo>
                  <a:lnTo>
                    <a:pt x="25400" y="947419"/>
                  </a:lnTo>
                  <a:close/>
                </a:path>
                <a:path w="25400" h="1130300">
                  <a:moveTo>
                    <a:pt x="25400" y="941069"/>
                  </a:moveTo>
                  <a:lnTo>
                    <a:pt x="0" y="941069"/>
                  </a:lnTo>
                  <a:lnTo>
                    <a:pt x="0" y="946149"/>
                  </a:lnTo>
                  <a:lnTo>
                    <a:pt x="25400" y="946149"/>
                  </a:lnTo>
                  <a:lnTo>
                    <a:pt x="25400" y="941069"/>
                  </a:lnTo>
                  <a:close/>
                </a:path>
                <a:path w="25400" h="1130300">
                  <a:moveTo>
                    <a:pt x="25400" y="934719"/>
                  </a:moveTo>
                  <a:lnTo>
                    <a:pt x="0" y="934719"/>
                  </a:lnTo>
                  <a:lnTo>
                    <a:pt x="0" y="939799"/>
                  </a:lnTo>
                  <a:lnTo>
                    <a:pt x="25400" y="939799"/>
                  </a:lnTo>
                  <a:lnTo>
                    <a:pt x="25400" y="934719"/>
                  </a:lnTo>
                  <a:close/>
                </a:path>
                <a:path w="25400" h="1130300">
                  <a:moveTo>
                    <a:pt x="25400" y="928369"/>
                  </a:moveTo>
                  <a:lnTo>
                    <a:pt x="0" y="928369"/>
                  </a:lnTo>
                  <a:lnTo>
                    <a:pt x="0" y="933449"/>
                  </a:lnTo>
                  <a:lnTo>
                    <a:pt x="25400" y="933449"/>
                  </a:lnTo>
                  <a:lnTo>
                    <a:pt x="25400" y="928369"/>
                  </a:lnTo>
                  <a:close/>
                </a:path>
                <a:path w="25400" h="1130300">
                  <a:moveTo>
                    <a:pt x="25400" y="922019"/>
                  </a:moveTo>
                  <a:lnTo>
                    <a:pt x="0" y="922019"/>
                  </a:lnTo>
                  <a:lnTo>
                    <a:pt x="0" y="927099"/>
                  </a:lnTo>
                  <a:lnTo>
                    <a:pt x="25400" y="927099"/>
                  </a:lnTo>
                  <a:lnTo>
                    <a:pt x="25400" y="922019"/>
                  </a:lnTo>
                  <a:close/>
                </a:path>
                <a:path w="25400" h="1130300">
                  <a:moveTo>
                    <a:pt x="25400" y="915669"/>
                  </a:moveTo>
                  <a:lnTo>
                    <a:pt x="0" y="915669"/>
                  </a:lnTo>
                  <a:lnTo>
                    <a:pt x="0" y="920749"/>
                  </a:lnTo>
                  <a:lnTo>
                    <a:pt x="25400" y="920749"/>
                  </a:lnTo>
                  <a:lnTo>
                    <a:pt x="25400" y="915669"/>
                  </a:lnTo>
                  <a:close/>
                </a:path>
                <a:path w="25400" h="1130300">
                  <a:moveTo>
                    <a:pt x="25400" y="909319"/>
                  </a:moveTo>
                  <a:lnTo>
                    <a:pt x="0" y="909319"/>
                  </a:lnTo>
                  <a:lnTo>
                    <a:pt x="0" y="914399"/>
                  </a:lnTo>
                  <a:lnTo>
                    <a:pt x="25400" y="914399"/>
                  </a:lnTo>
                  <a:lnTo>
                    <a:pt x="25400" y="909319"/>
                  </a:lnTo>
                  <a:close/>
                </a:path>
                <a:path w="25400" h="1130300">
                  <a:moveTo>
                    <a:pt x="25400" y="902969"/>
                  </a:moveTo>
                  <a:lnTo>
                    <a:pt x="0" y="902969"/>
                  </a:lnTo>
                  <a:lnTo>
                    <a:pt x="0" y="908049"/>
                  </a:lnTo>
                  <a:lnTo>
                    <a:pt x="25400" y="908049"/>
                  </a:lnTo>
                  <a:lnTo>
                    <a:pt x="25400" y="902969"/>
                  </a:lnTo>
                  <a:close/>
                </a:path>
                <a:path w="25400" h="1130300">
                  <a:moveTo>
                    <a:pt x="25400" y="896619"/>
                  </a:moveTo>
                  <a:lnTo>
                    <a:pt x="0" y="896619"/>
                  </a:lnTo>
                  <a:lnTo>
                    <a:pt x="0" y="901699"/>
                  </a:lnTo>
                  <a:lnTo>
                    <a:pt x="25400" y="901699"/>
                  </a:lnTo>
                  <a:lnTo>
                    <a:pt x="25400" y="896619"/>
                  </a:lnTo>
                  <a:close/>
                </a:path>
                <a:path w="25400" h="1130300">
                  <a:moveTo>
                    <a:pt x="25400" y="890269"/>
                  </a:moveTo>
                  <a:lnTo>
                    <a:pt x="0" y="890269"/>
                  </a:lnTo>
                  <a:lnTo>
                    <a:pt x="0" y="895349"/>
                  </a:lnTo>
                  <a:lnTo>
                    <a:pt x="25400" y="895349"/>
                  </a:lnTo>
                  <a:lnTo>
                    <a:pt x="25400" y="890269"/>
                  </a:lnTo>
                  <a:close/>
                </a:path>
                <a:path w="25400" h="1130300">
                  <a:moveTo>
                    <a:pt x="25400" y="883919"/>
                  </a:moveTo>
                  <a:lnTo>
                    <a:pt x="0" y="883919"/>
                  </a:lnTo>
                  <a:lnTo>
                    <a:pt x="0" y="888999"/>
                  </a:lnTo>
                  <a:lnTo>
                    <a:pt x="25400" y="888999"/>
                  </a:lnTo>
                  <a:lnTo>
                    <a:pt x="25400" y="883919"/>
                  </a:lnTo>
                  <a:close/>
                </a:path>
                <a:path w="25400" h="1130300">
                  <a:moveTo>
                    <a:pt x="25400" y="877569"/>
                  </a:moveTo>
                  <a:lnTo>
                    <a:pt x="0" y="877569"/>
                  </a:lnTo>
                  <a:lnTo>
                    <a:pt x="0" y="882649"/>
                  </a:lnTo>
                  <a:lnTo>
                    <a:pt x="25400" y="882649"/>
                  </a:lnTo>
                  <a:lnTo>
                    <a:pt x="25400" y="877569"/>
                  </a:lnTo>
                  <a:close/>
                </a:path>
                <a:path w="25400" h="1130300">
                  <a:moveTo>
                    <a:pt x="25400" y="871219"/>
                  </a:moveTo>
                  <a:lnTo>
                    <a:pt x="0" y="871219"/>
                  </a:lnTo>
                  <a:lnTo>
                    <a:pt x="0" y="876299"/>
                  </a:lnTo>
                  <a:lnTo>
                    <a:pt x="25400" y="876299"/>
                  </a:lnTo>
                  <a:lnTo>
                    <a:pt x="25400" y="871219"/>
                  </a:lnTo>
                  <a:close/>
                </a:path>
                <a:path w="25400" h="1130300">
                  <a:moveTo>
                    <a:pt x="25400" y="864869"/>
                  </a:moveTo>
                  <a:lnTo>
                    <a:pt x="0" y="864869"/>
                  </a:lnTo>
                  <a:lnTo>
                    <a:pt x="0" y="869949"/>
                  </a:lnTo>
                  <a:lnTo>
                    <a:pt x="25400" y="869949"/>
                  </a:lnTo>
                  <a:lnTo>
                    <a:pt x="25400" y="864869"/>
                  </a:lnTo>
                  <a:close/>
                </a:path>
                <a:path w="25400" h="1130300">
                  <a:moveTo>
                    <a:pt x="25400" y="858519"/>
                  </a:moveTo>
                  <a:lnTo>
                    <a:pt x="0" y="858519"/>
                  </a:lnTo>
                  <a:lnTo>
                    <a:pt x="0" y="863599"/>
                  </a:lnTo>
                  <a:lnTo>
                    <a:pt x="25400" y="863599"/>
                  </a:lnTo>
                  <a:lnTo>
                    <a:pt x="25400" y="858519"/>
                  </a:lnTo>
                  <a:close/>
                </a:path>
                <a:path w="25400" h="1130300">
                  <a:moveTo>
                    <a:pt x="25400" y="852169"/>
                  </a:moveTo>
                  <a:lnTo>
                    <a:pt x="0" y="852169"/>
                  </a:lnTo>
                  <a:lnTo>
                    <a:pt x="0" y="857249"/>
                  </a:lnTo>
                  <a:lnTo>
                    <a:pt x="25400" y="857249"/>
                  </a:lnTo>
                  <a:lnTo>
                    <a:pt x="25400" y="852169"/>
                  </a:lnTo>
                  <a:close/>
                </a:path>
                <a:path w="25400" h="1130300">
                  <a:moveTo>
                    <a:pt x="25400" y="845819"/>
                  </a:moveTo>
                  <a:lnTo>
                    <a:pt x="0" y="845819"/>
                  </a:lnTo>
                  <a:lnTo>
                    <a:pt x="0" y="850899"/>
                  </a:lnTo>
                  <a:lnTo>
                    <a:pt x="25400" y="850899"/>
                  </a:lnTo>
                  <a:lnTo>
                    <a:pt x="25400" y="845819"/>
                  </a:lnTo>
                  <a:close/>
                </a:path>
                <a:path w="25400" h="1130300">
                  <a:moveTo>
                    <a:pt x="25400" y="839469"/>
                  </a:moveTo>
                  <a:lnTo>
                    <a:pt x="0" y="839469"/>
                  </a:lnTo>
                  <a:lnTo>
                    <a:pt x="0" y="844549"/>
                  </a:lnTo>
                  <a:lnTo>
                    <a:pt x="25400" y="844549"/>
                  </a:lnTo>
                  <a:lnTo>
                    <a:pt x="25400" y="839469"/>
                  </a:lnTo>
                  <a:close/>
                </a:path>
                <a:path w="25400" h="1130300">
                  <a:moveTo>
                    <a:pt x="25400" y="833119"/>
                  </a:moveTo>
                  <a:lnTo>
                    <a:pt x="0" y="833119"/>
                  </a:lnTo>
                  <a:lnTo>
                    <a:pt x="0" y="838199"/>
                  </a:lnTo>
                  <a:lnTo>
                    <a:pt x="25400" y="838199"/>
                  </a:lnTo>
                  <a:lnTo>
                    <a:pt x="25400" y="833119"/>
                  </a:lnTo>
                  <a:close/>
                </a:path>
                <a:path w="25400" h="1130300">
                  <a:moveTo>
                    <a:pt x="25400" y="826769"/>
                  </a:moveTo>
                  <a:lnTo>
                    <a:pt x="0" y="826769"/>
                  </a:lnTo>
                  <a:lnTo>
                    <a:pt x="0" y="831849"/>
                  </a:lnTo>
                  <a:lnTo>
                    <a:pt x="25400" y="831849"/>
                  </a:lnTo>
                  <a:lnTo>
                    <a:pt x="25400" y="826769"/>
                  </a:lnTo>
                  <a:close/>
                </a:path>
                <a:path w="25400" h="1130300">
                  <a:moveTo>
                    <a:pt x="25400" y="820419"/>
                  </a:moveTo>
                  <a:lnTo>
                    <a:pt x="0" y="820419"/>
                  </a:lnTo>
                  <a:lnTo>
                    <a:pt x="0" y="825499"/>
                  </a:lnTo>
                  <a:lnTo>
                    <a:pt x="25400" y="825499"/>
                  </a:lnTo>
                  <a:lnTo>
                    <a:pt x="25400" y="820419"/>
                  </a:lnTo>
                  <a:close/>
                </a:path>
                <a:path w="25400" h="1130300">
                  <a:moveTo>
                    <a:pt x="25400" y="814069"/>
                  </a:moveTo>
                  <a:lnTo>
                    <a:pt x="0" y="814069"/>
                  </a:lnTo>
                  <a:lnTo>
                    <a:pt x="0" y="819149"/>
                  </a:lnTo>
                  <a:lnTo>
                    <a:pt x="25400" y="819149"/>
                  </a:lnTo>
                  <a:lnTo>
                    <a:pt x="25400" y="814069"/>
                  </a:lnTo>
                  <a:close/>
                </a:path>
                <a:path w="25400" h="1130300">
                  <a:moveTo>
                    <a:pt x="25400" y="807719"/>
                  </a:moveTo>
                  <a:lnTo>
                    <a:pt x="0" y="807719"/>
                  </a:lnTo>
                  <a:lnTo>
                    <a:pt x="0" y="812799"/>
                  </a:lnTo>
                  <a:lnTo>
                    <a:pt x="25400" y="812799"/>
                  </a:lnTo>
                  <a:lnTo>
                    <a:pt x="25400" y="807719"/>
                  </a:lnTo>
                  <a:close/>
                </a:path>
                <a:path w="25400" h="1130300">
                  <a:moveTo>
                    <a:pt x="25400" y="802639"/>
                  </a:moveTo>
                  <a:lnTo>
                    <a:pt x="0" y="802639"/>
                  </a:lnTo>
                  <a:lnTo>
                    <a:pt x="0" y="806449"/>
                  </a:lnTo>
                  <a:lnTo>
                    <a:pt x="25400" y="806449"/>
                  </a:lnTo>
                  <a:lnTo>
                    <a:pt x="25400" y="802639"/>
                  </a:lnTo>
                  <a:close/>
                </a:path>
              </a:pathLst>
            </a:custGeom>
            <a:solidFill>
              <a:srgbClr val="0638CD"/>
            </a:solidFill>
          </p:spPr>
          <p:txBody>
            <a:bodyPr wrap="square" lIns="0" tIns="0" rIns="0" bIns="0" rtlCol="0"/>
            <a:lstStyle/>
            <a:p>
              <a:endParaRPr/>
            </a:p>
          </p:txBody>
        </p:sp>
        <p:sp>
          <p:nvSpPr>
            <p:cNvPr id="511" name="object 511"/>
            <p:cNvSpPr/>
            <p:nvPr/>
          </p:nvSpPr>
          <p:spPr>
            <a:xfrm>
              <a:off x="4630420" y="5236209"/>
              <a:ext cx="26670" cy="1134110"/>
            </a:xfrm>
            <a:custGeom>
              <a:avLst/>
              <a:gdLst/>
              <a:ahLst/>
              <a:cxnLst/>
              <a:rect l="l" t="t" r="r" b="b"/>
              <a:pathLst>
                <a:path w="26670" h="1134110">
                  <a:moveTo>
                    <a:pt x="2539" y="0"/>
                  </a:moveTo>
                  <a:lnTo>
                    <a:pt x="0" y="0"/>
                  </a:lnTo>
                  <a:lnTo>
                    <a:pt x="0" y="6349"/>
                  </a:lnTo>
                  <a:lnTo>
                    <a:pt x="26669" y="6349"/>
                  </a:lnTo>
                  <a:lnTo>
                    <a:pt x="26669" y="5080"/>
                  </a:lnTo>
                  <a:lnTo>
                    <a:pt x="24129" y="5080"/>
                  </a:lnTo>
                  <a:lnTo>
                    <a:pt x="24129" y="3809"/>
                  </a:lnTo>
                  <a:lnTo>
                    <a:pt x="16509" y="3809"/>
                  </a:lnTo>
                  <a:lnTo>
                    <a:pt x="16509" y="2539"/>
                  </a:lnTo>
                  <a:lnTo>
                    <a:pt x="10159" y="2539"/>
                  </a:lnTo>
                  <a:lnTo>
                    <a:pt x="10159" y="1270"/>
                  </a:lnTo>
                  <a:lnTo>
                    <a:pt x="2539" y="1270"/>
                  </a:lnTo>
                  <a:lnTo>
                    <a:pt x="2539" y="0"/>
                  </a:lnTo>
                  <a:close/>
                </a:path>
                <a:path w="26670" h="1134110">
                  <a:moveTo>
                    <a:pt x="26669" y="6350"/>
                  </a:moveTo>
                  <a:lnTo>
                    <a:pt x="0" y="6350"/>
                  </a:lnTo>
                  <a:lnTo>
                    <a:pt x="0" y="25399"/>
                  </a:lnTo>
                  <a:lnTo>
                    <a:pt x="26669" y="25399"/>
                  </a:lnTo>
                  <a:lnTo>
                    <a:pt x="26669" y="6350"/>
                  </a:lnTo>
                  <a:close/>
                </a:path>
                <a:path w="26670" h="1134110">
                  <a:moveTo>
                    <a:pt x="26669" y="25400"/>
                  </a:moveTo>
                  <a:lnTo>
                    <a:pt x="0" y="25400"/>
                  </a:lnTo>
                  <a:lnTo>
                    <a:pt x="0" y="31749"/>
                  </a:lnTo>
                  <a:lnTo>
                    <a:pt x="26669" y="31749"/>
                  </a:lnTo>
                  <a:lnTo>
                    <a:pt x="26669" y="25400"/>
                  </a:lnTo>
                  <a:close/>
                </a:path>
                <a:path w="26670" h="1134110">
                  <a:moveTo>
                    <a:pt x="26669" y="31750"/>
                  </a:moveTo>
                  <a:lnTo>
                    <a:pt x="0" y="31750"/>
                  </a:lnTo>
                  <a:lnTo>
                    <a:pt x="0" y="38099"/>
                  </a:lnTo>
                  <a:lnTo>
                    <a:pt x="26669" y="38099"/>
                  </a:lnTo>
                  <a:lnTo>
                    <a:pt x="26669" y="31750"/>
                  </a:lnTo>
                  <a:close/>
                </a:path>
                <a:path w="26670" h="1134110">
                  <a:moveTo>
                    <a:pt x="26669" y="38100"/>
                  </a:moveTo>
                  <a:lnTo>
                    <a:pt x="0" y="38100"/>
                  </a:lnTo>
                  <a:lnTo>
                    <a:pt x="0" y="44449"/>
                  </a:lnTo>
                  <a:lnTo>
                    <a:pt x="26669" y="44449"/>
                  </a:lnTo>
                  <a:lnTo>
                    <a:pt x="26669" y="38100"/>
                  </a:lnTo>
                  <a:close/>
                </a:path>
                <a:path w="26670" h="1134110">
                  <a:moveTo>
                    <a:pt x="26669" y="44450"/>
                  </a:moveTo>
                  <a:lnTo>
                    <a:pt x="0" y="44450"/>
                  </a:lnTo>
                  <a:lnTo>
                    <a:pt x="0" y="50799"/>
                  </a:lnTo>
                  <a:lnTo>
                    <a:pt x="26669" y="50799"/>
                  </a:lnTo>
                  <a:lnTo>
                    <a:pt x="26669" y="44450"/>
                  </a:lnTo>
                  <a:close/>
                </a:path>
                <a:path w="26670" h="1134110">
                  <a:moveTo>
                    <a:pt x="26669" y="50800"/>
                  </a:moveTo>
                  <a:lnTo>
                    <a:pt x="0" y="50800"/>
                  </a:lnTo>
                  <a:lnTo>
                    <a:pt x="0" y="57149"/>
                  </a:lnTo>
                  <a:lnTo>
                    <a:pt x="26669" y="57149"/>
                  </a:lnTo>
                  <a:lnTo>
                    <a:pt x="26669" y="50800"/>
                  </a:lnTo>
                  <a:close/>
                </a:path>
                <a:path w="26670" h="1134110">
                  <a:moveTo>
                    <a:pt x="26669" y="57150"/>
                  </a:moveTo>
                  <a:lnTo>
                    <a:pt x="0" y="57150"/>
                  </a:lnTo>
                  <a:lnTo>
                    <a:pt x="0" y="63499"/>
                  </a:lnTo>
                  <a:lnTo>
                    <a:pt x="26669" y="63499"/>
                  </a:lnTo>
                  <a:lnTo>
                    <a:pt x="26669" y="57150"/>
                  </a:lnTo>
                  <a:close/>
                </a:path>
                <a:path w="26670" h="1134110">
                  <a:moveTo>
                    <a:pt x="26669" y="63500"/>
                  </a:moveTo>
                  <a:lnTo>
                    <a:pt x="0" y="63500"/>
                  </a:lnTo>
                  <a:lnTo>
                    <a:pt x="0" y="76199"/>
                  </a:lnTo>
                  <a:lnTo>
                    <a:pt x="26669" y="76199"/>
                  </a:lnTo>
                  <a:lnTo>
                    <a:pt x="26669" y="63500"/>
                  </a:lnTo>
                  <a:close/>
                </a:path>
                <a:path w="26670" h="1134110">
                  <a:moveTo>
                    <a:pt x="26669" y="76200"/>
                  </a:moveTo>
                  <a:lnTo>
                    <a:pt x="0" y="76200"/>
                  </a:lnTo>
                  <a:lnTo>
                    <a:pt x="0" y="82549"/>
                  </a:lnTo>
                  <a:lnTo>
                    <a:pt x="26669" y="82549"/>
                  </a:lnTo>
                  <a:lnTo>
                    <a:pt x="26669" y="76200"/>
                  </a:lnTo>
                  <a:close/>
                </a:path>
                <a:path w="26670" h="1134110">
                  <a:moveTo>
                    <a:pt x="26669" y="82550"/>
                  </a:moveTo>
                  <a:lnTo>
                    <a:pt x="0" y="82550"/>
                  </a:lnTo>
                  <a:lnTo>
                    <a:pt x="0" y="88899"/>
                  </a:lnTo>
                  <a:lnTo>
                    <a:pt x="26669" y="88899"/>
                  </a:lnTo>
                  <a:lnTo>
                    <a:pt x="26669" y="82550"/>
                  </a:lnTo>
                  <a:close/>
                </a:path>
                <a:path w="26670" h="1134110">
                  <a:moveTo>
                    <a:pt x="26669" y="88900"/>
                  </a:moveTo>
                  <a:lnTo>
                    <a:pt x="0" y="88900"/>
                  </a:lnTo>
                  <a:lnTo>
                    <a:pt x="0" y="95249"/>
                  </a:lnTo>
                  <a:lnTo>
                    <a:pt x="26669" y="95249"/>
                  </a:lnTo>
                  <a:lnTo>
                    <a:pt x="26669" y="88900"/>
                  </a:lnTo>
                  <a:close/>
                </a:path>
                <a:path w="26670" h="1134110">
                  <a:moveTo>
                    <a:pt x="26669" y="95250"/>
                  </a:moveTo>
                  <a:lnTo>
                    <a:pt x="0" y="95250"/>
                  </a:lnTo>
                  <a:lnTo>
                    <a:pt x="0" y="101599"/>
                  </a:lnTo>
                  <a:lnTo>
                    <a:pt x="26669" y="101599"/>
                  </a:lnTo>
                  <a:lnTo>
                    <a:pt x="26669" y="95250"/>
                  </a:lnTo>
                  <a:close/>
                </a:path>
                <a:path w="26670" h="1134110">
                  <a:moveTo>
                    <a:pt x="26669" y="101600"/>
                  </a:moveTo>
                  <a:lnTo>
                    <a:pt x="0" y="101600"/>
                  </a:lnTo>
                  <a:lnTo>
                    <a:pt x="0" y="107949"/>
                  </a:lnTo>
                  <a:lnTo>
                    <a:pt x="26669" y="107949"/>
                  </a:lnTo>
                  <a:lnTo>
                    <a:pt x="26669" y="101600"/>
                  </a:lnTo>
                  <a:close/>
                </a:path>
                <a:path w="26670" h="1134110">
                  <a:moveTo>
                    <a:pt x="26669" y="107950"/>
                  </a:moveTo>
                  <a:lnTo>
                    <a:pt x="0" y="107950"/>
                  </a:lnTo>
                  <a:lnTo>
                    <a:pt x="0" y="111759"/>
                  </a:lnTo>
                  <a:lnTo>
                    <a:pt x="26669" y="111759"/>
                  </a:lnTo>
                  <a:lnTo>
                    <a:pt x="26669" y="107950"/>
                  </a:lnTo>
                  <a:close/>
                </a:path>
                <a:path w="26670" h="1134110">
                  <a:moveTo>
                    <a:pt x="26669" y="111760"/>
                  </a:moveTo>
                  <a:lnTo>
                    <a:pt x="0" y="111760"/>
                  </a:lnTo>
                  <a:lnTo>
                    <a:pt x="0" y="120649"/>
                  </a:lnTo>
                  <a:lnTo>
                    <a:pt x="26669" y="120649"/>
                  </a:lnTo>
                  <a:lnTo>
                    <a:pt x="26669" y="111760"/>
                  </a:lnTo>
                  <a:close/>
                </a:path>
                <a:path w="26670" h="1134110">
                  <a:moveTo>
                    <a:pt x="26669" y="120650"/>
                  </a:moveTo>
                  <a:lnTo>
                    <a:pt x="0" y="120650"/>
                  </a:lnTo>
                  <a:lnTo>
                    <a:pt x="0" y="126999"/>
                  </a:lnTo>
                  <a:lnTo>
                    <a:pt x="26669" y="126999"/>
                  </a:lnTo>
                  <a:lnTo>
                    <a:pt x="26669" y="120650"/>
                  </a:lnTo>
                  <a:close/>
                </a:path>
                <a:path w="26670" h="1134110">
                  <a:moveTo>
                    <a:pt x="26669" y="127000"/>
                  </a:moveTo>
                  <a:lnTo>
                    <a:pt x="0" y="127000"/>
                  </a:lnTo>
                  <a:lnTo>
                    <a:pt x="0" y="133349"/>
                  </a:lnTo>
                  <a:lnTo>
                    <a:pt x="26669" y="133349"/>
                  </a:lnTo>
                  <a:lnTo>
                    <a:pt x="26669" y="127000"/>
                  </a:lnTo>
                  <a:close/>
                </a:path>
                <a:path w="26670" h="1134110">
                  <a:moveTo>
                    <a:pt x="26669" y="133350"/>
                  </a:moveTo>
                  <a:lnTo>
                    <a:pt x="0" y="133350"/>
                  </a:lnTo>
                  <a:lnTo>
                    <a:pt x="0" y="139699"/>
                  </a:lnTo>
                  <a:lnTo>
                    <a:pt x="26669" y="139699"/>
                  </a:lnTo>
                  <a:lnTo>
                    <a:pt x="26669" y="133350"/>
                  </a:lnTo>
                  <a:close/>
                </a:path>
                <a:path w="26670" h="1134110">
                  <a:moveTo>
                    <a:pt x="26669" y="139700"/>
                  </a:moveTo>
                  <a:lnTo>
                    <a:pt x="0" y="139700"/>
                  </a:lnTo>
                  <a:lnTo>
                    <a:pt x="0" y="146049"/>
                  </a:lnTo>
                  <a:lnTo>
                    <a:pt x="26669" y="146049"/>
                  </a:lnTo>
                  <a:lnTo>
                    <a:pt x="26669" y="139700"/>
                  </a:lnTo>
                  <a:close/>
                </a:path>
                <a:path w="26670" h="1134110">
                  <a:moveTo>
                    <a:pt x="26669" y="146050"/>
                  </a:moveTo>
                  <a:lnTo>
                    <a:pt x="0" y="146050"/>
                  </a:lnTo>
                  <a:lnTo>
                    <a:pt x="0" y="152399"/>
                  </a:lnTo>
                  <a:lnTo>
                    <a:pt x="26669" y="152399"/>
                  </a:lnTo>
                  <a:lnTo>
                    <a:pt x="26669" y="146050"/>
                  </a:lnTo>
                  <a:close/>
                </a:path>
                <a:path w="26670" h="1134110">
                  <a:moveTo>
                    <a:pt x="26669" y="152400"/>
                  </a:moveTo>
                  <a:lnTo>
                    <a:pt x="0" y="152400"/>
                  </a:lnTo>
                  <a:lnTo>
                    <a:pt x="0" y="158749"/>
                  </a:lnTo>
                  <a:lnTo>
                    <a:pt x="26669" y="158749"/>
                  </a:lnTo>
                  <a:lnTo>
                    <a:pt x="26669" y="152400"/>
                  </a:lnTo>
                  <a:close/>
                </a:path>
                <a:path w="26670" h="1134110">
                  <a:moveTo>
                    <a:pt x="26669" y="158750"/>
                  </a:moveTo>
                  <a:lnTo>
                    <a:pt x="0" y="158750"/>
                  </a:lnTo>
                  <a:lnTo>
                    <a:pt x="0" y="165099"/>
                  </a:lnTo>
                  <a:lnTo>
                    <a:pt x="26669" y="165099"/>
                  </a:lnTo>
                  <a:lnTo>
                    <a:pt x="26669" y="158750"/>
                  </a:lnTo>
                  <a:close/>
                </a:path>
                <a:path w="26670" h="1134110">
                  <a:moveTo>
                    <a:pt x="26669" y="165100"/>
                  </a:moveTo>
                  <a:lnTo>
                    <a:pt x="0" y="165100"/>
                  </a:lnTo>
                  <a:lnTo>
                    <a:pt x="0" y="177799"/>
                  </a:lnTo>
                  <a:lnTo>
                    <a:pt x="26669" y="177799"/>
                  </a:lnTo>
                  <a:lnTo>
                    <a:pt x="26669" y="165100"/>
                  </a:lnTo>
                  <a:close/>
                </a:path>
                <a:path w="26670" h="1134110">
                  <a:moveTo>
                    <a:pt x="26669" y="177800"/>
                  </a:moveTo>
                  <a:lnTo>
                    <a:pt x="0" y="177800"/>
                  </a:lnTo>
                  <a:lnTo>
                    <a:pt x="0" y="203199"/>
                  </a:lnTo>
                  <a:lnTo>
                    <a:pt x="26669" y="203199"/>
                  </a:lnTo>
                  <a:lnTo>
                    <a:pt x="26669" y="177800"/>
                  </a:lnTo>
                  <a:close/>
                </a:path>
                <a:path w="26670" h="1134110">
                  <a:moveTo>
                    <a:pt x="26669" y="203200"/>
                  </a:moveTo>
                  <a:lnTo>
                    <a:pt x="0" y="203200"/>
                  </a:lnTo>
                  <a:lnTo>
                    <a:pt x="0" y="215899"/>
                  </a:lnTo>
                  <a:lnTo>
                    <a:pt x="26669" y="215899"/>
                  </a:lnTo>
                  <a:lnTo>
                    <a:pt x="26669" y="203200"/>
                  </a:lnTo>
                  <a:close/>
                </a:path>
                <a:path w="26670" h="1134110">
                  <a:moveTo>
                    <a:pt x="26669" y="215900"/>
                  </a:moveTo>
                  <a:lnTo>
                    <a:pt x="0" y="215900"/>
                  </a:lnTo>
                  <a:lnTo>
                    <a:pt x="0" y="222249"/>
                  </a:lnTo>
                  <a:lnTo>
                    <a:pt x="26669" y="222249"/>
                  </a:lnTo>
                  <a:lnTo>
                    <a:pt x="26669" y="215900"/>
                  </a:lnTo>
                  <a:close/>
                </a:path>
                <a:path w="26670" h="1134110">
                  <a:moveTo>
                    <a:pt x="26669" y="222250"/>
                  </a:moveTo>
                  <a:lnTo>
                    <a:pt x="0" y="222250"/>
                  </a:lnTo>
                  <a:lnTo>
                    <a:pt x="0" y="228599"/>
                  </a:lnTo>
                  <a:lnTo>
                    <a:pt x="26669" y="228599"/>
                  </a:lnTo>
                  <a:lnTo>
                    <a:pt x="26669" y="222250"/>
                  </a:lnTo>
                  <a:close/>
                </a:path>
                <a:path w="26670" h="1134110">
                  <a:moveTo>
                    <a:pt x="26669" y="228600"/>
                  </a:moveTo>
                  <a:lnTo>
                    <a:pt x="0" y="228600"/>
                  </a:lnTo>
                  <a:lnTo>
                    <a:pt x="0" y="234949"/>
                  </a:lnTo>
                  <a:lnTo>
                    <a:pt x="26669" y="234949"/>
                  </a:lnTo>
                  <a:lnTo>
                    <a:pt x="26669" y="228600"/>
                  </a:lnTo>
                  <a:close/>
                </a:path>
                <a:path w="26670" h="1134110">
                  <a:moveTo>
                    <a:pt x="26669" y="234950"/>
                  </a:moveTo>
                  <a:lnTo>
                    <a:pt x="0" y="234950"/>
                  </a:lnTo>
                  <a:lnTo>
                    <a:pt x="0" y="241299"/>
                  </a:lnTo>
                  <a:lnTo>
                    <a:pt x="26669" y="241299"/>
                  </a:lnTo>
                  <a:lnTo>
                    <a:pt x="26669" y="234950"/>
                  </a:lnTo>
                  <a:close/>
                </a:path>
                <a:path w="26670" h="1134110">
                  <a:moveTo>
                    <a:pt x="26669" y="241300"/>
                  </a:moveTo>
                  <a:lnTo>
                    <a:pt x="0" y="241300"/>
                  </a:lnTo>
                  <a:lnTo>
                    <a:pt x="0" y="247649"/>
                  </a:lnTo>
                  <a:lnTo>
                    <a:pt x="26669" y="247649"/>
                  </a:lnTo>
                  <a:lnTo>
                    <a:pt x="26669" y="241300"/>
                  </a:lnTo>
                  <a:close/>
                </a:path>
                <a:path w="26670" h="1134110">
                  <a:moveTo>
                    <a:pt x="26669" y="248920"/>
                  </a:moveTo>
                  <a:lnTo>
                    <a:pt x="0" y="248920"/>
                  </a:lnTo>
                  <a:lnTo>
                    <a:pt x="0" y="253999"/>
                  </a:lnTo>
                  <a:lnTo>
                    <a:pt x="26669" y="253999"/>
                  </a:lnTo>
                  <a:lnTo>
                    <a:pt x="26669" y="248920"/>
                  </a:lnTo>
                  <a:close/>
                </a:path>
                <a:path w="26670" h="1134110">
                  <a:moveTo>
                    <a:pt x="26669" y="247650"/>
                  </a:moveTo>
                  <a:lnTo>
                    <a:pt x="0" y="247650"/>
                  </a:lnTo>
                  <a:lnTo>
                    <a:pt x="0" y="248919"/>
                  </a:lnTo>
                  <a:lnTo>
                    <a:pt x="26669" y="248919"/>
                  </a:lnTo>
                  <a:lnTo>
                    <a:pt x="26669" y="247650"/>
                  </a:lnTo>
                  <a:close/>
                </a:path>
                <a:path w="26670" h="1134110">
                  <a:moveTo>
                    <a:pt x="26669" y="254000"/>
                  </a:moveTo>
                  <a:lnTo>
                    <a:pt x="0" y="254000"/>
                  </a:lnTo>
                  <a:lnTo>
                    <a:pt x="0" y="260349"/>
                  </a:lnTo>
                  <a:lnTo>
                    <a:pt x="26669" y="260349"/>
                  </a:lnTo>
                  <a:lnTo>
                    <a:pt x="26669" y="254000"/>
                  </a:lnTo>
                  <a:close/>
                </a:path>
                <a:path w="26670" h="1134110">
                  <a:moveTo>
                    <a:pt x="26669" y="260350"/>
                  </a:moveTo>
                  <a:lnTo>
                    <a:pt x="0" y="260350"/>
                  </a:lnTo>
                  <a:lnTo>
                    <a:pt x="0" y="266699"/>
                  </a:lnTo>
                  <a:lnTo>
                    <a:pt x="26669" y="266699"/>
                  </a:lnTo>
                  <a:lnTo>
                    <a:pt x="26669" y="260350"/>
                  </a:lnTo>
                  <a:close/>
                </a:path>
                <a:path w="26670" h="1134110">
                  <a:moveTo>
                    <a:pt x="26669" y="266700"/>
                  </a:moveTo>
                  <a:lnTo>
                    <a:pt x="0" y="266700"/>
                  </a:lnTo>
                  <a:lnTo>
                    <a:pt x="0" y="273049"/>
                  </a:lnTo>
                  <a:lnTo>
                    <a:pt x="26669" y="273049"/>
                  </a:lnTo>
                  <a:lnTo>
                    <a:pt x="26669" y="266700"/>
                  </a:lnTo>
                  <a:close/>
                </a:path>
                <a:path w="26670" h="1134110">
                  <a:moveTo>
                    <a:pt x="26669" y="273050"/>
                  </a:moveTo>
                  <a:lnTo>
                    <a:pt x="0" y="273050"/>
                  </a:lnTo>
                  <a:lnTo>
                    <a:pt x="0" y="279399"/>
                  </a:lnTo>
                  <a:lnTo>
                    <a:pt x="26669" y="279399"/>
                  </a:lnTo>
                  <a:lnTo>
                    <a:pt x="26669" y="273050"/>
                  </a:lnTo>
                  <a:close/>
                </a:path>
                <a:path w="26670" h="1134110">
                  <a:moveTo>
                    <a:pt x="26669" y="279400"/>
                  </a:moveTo>
                  <a:lnTo>
                    <a:pt x="0" y="279400"/>
                  </a:lnTo>
                  <a:lnTo>
                    <a:pt x="0" y="285749"/>
                  </a:lnTo>
                  <a:lnTo>
                    <a:pt x="26669" y="285749"/>
                  </a:lnTo>
                  <a:lnTo>
                    <a:pt x="26669" y="279400"/>
                  </a:lnTo>
                  <a:close/>
                </a:path>
                <a:path w="26670" h="1134110">
                  <a:moveTo>
                    <a:pt x="26669" y="285750"/>
                  </a:moveTo>
                  <a:lnTo>
                    <a:pt x="0" y="285750"/>
                  </a:lnTo>
                  <a:lnTo>
                    <a:pt x="0" y="311149"/>
                  </a:lnTo>
                  <a:lnTo>
                    <a:pt x="26669" y="311149"/>
                  </a:lnTo>
                  <a:lnTo>
                    <a:pt x="26669" y="285750"/>
                  </a:lnTo>
                  <a:close/>
                </a:path>
                <a:path w="26670" h="1134110">
                  <a:moveTo>
                    <a:pt x="26669" y="311150"/>
                  </a:moveTo>
                  <a:lnTo>
                    <a:pt x="0" y="311150"/>
                  </a:lnTo>
                  <a:lnTo>
                    <a:pt x="0" y="317499"/>
                  </a:lnTo>
                  <a:lnTo>
                    <a:pt x="26669" y="317499"/>
                  </a:lnTo>
                  <a:lnTo>
                    <a:pt x="26669" y="311150"/>
                  </a:lnTo>
                  <a:close/>
                </a:path>
                <a:path w="26670" h="1134110">
                  <a:moveTo>
                    <a:pt x="26669" y="317500"/>
                  </a:moveTo>
                  <a:lnTo>
                    <a:pt x="0" y="317500"/>
                  </a:lnTo>
                  <a:lnTo>
                    <a:pt x="0" y="323849"/>
                  </a:lnTo>
                  <a:lnTo>
                    <a:pt x="26669" y="323849"/>
                  </a:lnTo>
                  <a:lnTo>
                    <a:pt x="26669" y="317500"/>
                  </a:lnTo>
                  <a:close/>
                </a:path>
                <a:path w="26670" h="1134110">
                  <a:moveTo>
                    <a:pt x="26669" y="323850"/>
                  </a:moveTo>
                  <a:lnTo>
                    <a:pt x="0" y="323850"/>
                  </a:lnTo>
                  <a:lnTo>
                    <a:pt x="0" y="330199"/>
                  </a:lnTo>
                  <a:lnTo>
                    <a:pt x="26669" y="330199"/>
                  </a:lnTo>
                  <a:lnTo>
                    <a:pt x="26669" y="323850"/>
                  </a:lnTo>
                  <a:close/>
                </a:path>
                <a:path w="26670" h="1134110">
                  <a:moveTo>
                    <a:pt x="26669" y="330200"/>
                  </a:moveTo>
                  <a:lnTo>
                    <a:pt x="0" y="330200"/>
                  </a:lnTo>
                  <a:lnTo>
                    <a:pt x="0" y="334009"/>
                  </a:lnTo>
                  <a:lnTo>
                    <a:pt x="26669" y="334009"/>
                  </a:lnTo>
                  <a:lnTo>
                    <a:pt x="26669" y="330200"/>
                  </a:lnTo>
                  <a:close/>
                </a:path>
                <a:path w="26670" h="1134110">
                  <a:moveTo>
                    <a:pt x="26669" y="334010"/>
                  </a:moveTo>
                  <a:lnTo>
                    <a:pt x="0" y="334010"/>
                  </a:lnTo>
                  <a:lnTo>
                    <a:pt x="0" y="336549"/>
                  </a:lnTo>
                  <a:lnTo>
                    <a:pt x="26669" y="336549"/>
                  </a:lnTo>
                  <a:lnTo>
                    <a:pt x="26669" y="334010"/>
                  </a:lnTo>
                  <a:close/>
                </a:path>
                <a:path w="26670" h="1134110">
                  <a:moveTo>
                    <a:pt x="26669" y="336550"/>
                  </a:moveTo>
                  <a:lnTo>
                    <a:pt x="0" y="336550"/>
                  </a:lnTo>
                  <a:lnTo>
                    <a:pt x="0" y="349249"/>
                  </a:lnTo>
                  <a:lnTo>
                    <a:pt x="26669" y="349249"/>
                  </a:lnTo>
                  <a:lnTo>
                    <a:pt x="26669" y="336550"/>
                  </a:lnTo>
                  <a:close/>
                </a:path>
                <a:path w="26670" h="1134110">
                  <a:moveTo>
                    <a:pt x="26669" y="349250"/>
                  </a:moveTo>
                  <a:lnTo>
                    <a:pt x="0" y="349250"/>
                  </a:lnTo>
                  <a:lnTo>
                    <a:pt x="0" y="355599"/>
                  </a:lnTo>
                  <a:lnTo>
                    <a:pt x="26669" y="355599"/>
                  </a:lnTo>
                  <a:lnTo>
                    <a:pt x="26669" y="349250"/>
                  </a:lnTo>
                  <a:close/>
                </a:path>
                <a:path w="26670" h="1134110">
                  <a:moveTo>
                    <a:pt x="26669" y="355600"/>
                  </a:moveTo>
                  <a:lnTo>
                    <a:pt x="0" y="355600"/>
                  </a:lnTo>
                  <a:lnTo>
                    <a:pt x="0" y="365759"/>
                  </a:lnTo>
                  <a:lnTo>
                    <a:pt x="26669" y="365759"/>
                  </a:lnTo>
                  <a:lnTo>
                    <a:pt x="26669" y="355600"/>
                  </a:lnTo>
                  <a:close/>
                </a:path>
                <a:path w="26670" h="1134110">
                  <a:moveTo>
                    <a:pt x="26669" y="365760"/>
                  </a:moveTo>
                  <a:lnTo>
                    <a:pt x="0" y="365760"/>
                  </a:lnTo>
                  <a:lnTo>
                    <a:pt x="0" y="372109"/>
                  </a:lnTo>
                  <a:lnTo>
                    <a:pt x="26669" y="372109"/>
                  </a:lnTo>
                  <a:lnTo>
                    <a:pt x="26669" y="365760"/>
                  </a:lnTo>
                  <a:close/>
                </a:path>
                <a:path w="26670" h="1134110">
                  <a:moveTo>
                    <a:pt x="26669" y="372110"/>
                  </a:moveTo>
                  <a:lnTo>
                    <a:pt x="0" y="372110"/>
                  </a:lnTo>
                  <a:lnTo>
                    <a:pt x="0" y="380999"/>
                  </a:lnTo>
                  <a:lnTo>
                    <a:pt x="26669" y="380999"/>
                  </a:lnTo>
                  <a:lnTo>
                    <a:pt x="26669" y="372110"/>
                  </a:lnTo>
                  <a:close/>
                </a:path>
                <a:path w="26670" h="1134110">
                  <a:moveTo>
                    <a:pt x="26669" y="381000"/>
                  </a:moveTo>
                  <a:lnTo>
                    <a:pt x="0" y="381000"/>
                  </a:lnTo>
                  <a:lnTo>
                    <a:pt x="0" y="386079"/>
                  </a:lnTo>
                  <a:lnTo>
                    <a:pt x="26669" y="386079"/>
                  </a:lnTo>
                  <a:lnTo>
                    <a:pt x="26669" y="381000"/>
                  </a:lnTo>
                  <a:close/>
                </a:path>
                <a:path w="26670" h="1134110">
                  <a:moveTo>
                    <a:pt x="26669" y="386080"/>
                  </a:moveTo>
                  <a:lnTo>
                    <a:pt x="0" y="386080"/>
                  </a:lnTo>
                  <a:lnTo>
                    <a:pt x="0" y="387349"/>
                  </a:lnTo>
                  <a:lnTo>
                    <a:pt x="26669" y="387349"/>
                  </a:lnTo>
                  <a:lnTo>
                    <a:pt x="26669" y="386080"/>
                  </a:lnTo>
                  <a:close/>
                </a:path>
                <a:path w="26670" h="1134110">
                  <a:moveTo>
                    <a:pt x="26669" y="387350"/>
                  </a:moveTo>
                  <a:lnTo>
                    <a:pt x="0" y="387350"/>
                  </a:lnTo>
                  <a:lnTo>
                    <a:pt x="0" y="393699"/>
                  </a:lnTo>
                  <a:lnTo>
                    <a:pt x="26669" y="393699"/>
                  </a:lnTo>
                  <a:lnTo>
                    <a:pt x="26669" y="387350"/>
                  </a:lnTo>
                  <a:close/>
                </a:path>
                <a:path w="26670" h="1134110">
                  <a:moveTo>
                    <a:pt x="26669" y="393700"/>
                  </a:moveTo>
                  <a:lnTo>
                    <a:pt x="0" y="393700"/>
                  </a:lnTo>
                  <a:lnTo>
                    <a:pt x="0" y="403859"/>
                  </a:lnTo>
                  <a:lnTo>
                    <a:pt x="26669" y="403859"/>
                  </a:lnTo>
                  <a:lnTo>
                    <a:pt x="26669" y="393700"/>
                  </a:lnTo>
                  <a:close/>
                </a:path>
                <a:path w="26670" h="1134110">
                  <a:moveTo>
                    <a:pt x="26669" y="403860"/>
                  </a:moveTo>
                  <a:lnTo>
                    <a:pt x="0" y="403860"/>
                  </a:lnTo>
                  <a:lnTo>
                    <a:pt x="0" y="412749"/>
                  </a:lnTo>
                  <a:lnTo>
                    <a:pt x="26669" y="412749"/>
                  </a:lnTo>
                  <a:lnTo>
                    <a:pt x="26669" y="403860"/>
                  </a:lnTo>
                  <a:close/>
                </a:path>
                <a:path w="26670" h="1134110">
                  <a:moveTo>
                    <a:pt x="26669" y="412750"/>
                  </a:moveTo>
                  <a:lnTo>
                    <a:pt x="0" y="412750"/>
                  </a:lnTo>
                  <a:lnTo>
                    <a:pt x="0" y="450849"/>
                  </a:lnTo>
                  <a:lnTo>
                    <a:pt x="26669" y="450849"/>
                  </a:lnTo>
                  <a:lnTo>
                    <a:pt x="26669" y="412750"/>
                  </a:lnTo>
                  <a:close/>
                </a:path>
                <a:path w="26670" h="1134110">
                  <a:moveTo>
                    <a:pt x="26669" y="450850"/>
                  </a:moveTo>
                  <a:lnTo>
                    <a:pt x="0" y="450850"/>
                  </a:lnTo>
                  <a:lnTo>
                    <a:pt x="0" y="454659"/>
                  </a:lnTo>
                  <a:lnTo>
                    <a:pt x="26669" y="454659"/>
                  </a:lnTo>
                  <a:lnTo>
                    <a:pt x="26669" y="450850"/>
                  </a:lnTo>
                  <a:close/>
                </a:path>
                <a:path w="26670" h="1134110">
                  <a:moveTo>
                    <a:pt x="26669" y="454660"/>
                  </a:moveTo>
                  <a:lnTo>
                    <a:pt x="0" y="454660"/>
                  </a:lnTo>
                  <a:lnTo>
                    <a:pt x="0" y="457199"/>
                  </a:lnTo>
                  <a:lnTo>
                    <a:pt x="26669" y="457199"/>
                  </a:lnTo>
                  <a:lnTo>
                    <a:pt x="26669" y="454660"/>
                  </a:lnTo>
                  <a:close/>
                </a:path>
                <a:path w="26670" h="1134110">
                  <a:moveTo>
                    <a:pt x="26669" y="457200"/>
                  </a:moveTo>
                  <a:lnTo>
                    <a:pt x="0" y="457200"/>
                  </a:lnTo>
                  <a:lnTo>
                    <a:pt x="0" y="463549"/>
                  </a:lnTo>
                  <a:lnTo>
                    <a:pt x="26669" y="463549"/>
                  </a:lnTo>
                  <a:lnTo>
                    <a:pt x="26669" y="457200"/>
                  </a:lnTo>
                  <a:close/>
                </a:path>
                <a:path w="26670" h="1134110">
                  <a:moveTo>
                    <a:pt x="26669" y="463550"/>
                  </a:moveTo>
                  <a:lnTo>
                    <a:pt x="0" y="463550"/>
                  </a:lnTo>
                  <a:lnTo>
                    <a:pt x="0" y="467359"/>
                  </a:lnTo>
                  <a:lnTo>
                    <a:pt x="26669" y="467359"/>
                  </a:lnTo>
                  <a:lnTo>
                    <a:pt x="26669" y="463550"/>
                  </a:lnTo>
                  <a:close/>
                </a:path>
                <a:path w="26670" h="1134110">
                  <a:moveTo>
                    <a:pt x="26669" y="467359"/>
                  </a:moveTo>
                  <a:lnTo>
                    <a:pt x="0" y="467359"/>
                  </a:lnTo>
                  <a:lnTo>
                    <a:pt x="0" y="505459"/>
                  </a:lnTo>
                  <a:lnTo>
                    <a:pt x="26669" y="505459"/>
                  </a:lnTo>
                  <a:lnTo>
                    <a:pt x="26669" y="467359"/>
                  </a:lnTo>
                  <a:close/>
                </a:path>
                <a:path w="26670" h="1134110">
                  <a:moveTo>
                    <a:pt x="26669" y="505460"/>
                  </a:moveTo>
                  <a:lnTo>
                    <a:pt x="0" y="505460"/>
                  </a:lnTo>
                  <a:lnTo>
                    <a:pt x="0" y="514349"/>
                  </a:lnTo>
                  <a:lnTo>
                    <a:pt x="26669" y="514349"/>
                  </a:lnTo>
                  <a:lnTo>
                    <a:pt x="26669" y="505460"/>
                  </a:lnTo>
                  <a:close/>
                </a:path>
                <a:path w="26670" h="1134110">
                  <a:moveTo>
                    <a:pt x="26669" y="514350"/>
                  </a:moveTo>
                  <a:lnTo>
                    <a:pt x="0" y="514350"/>
                  </a:lnTo>
                  <a:lnTo>
                    <a:pt x="0" y="520699"/>
                  </a:lnTo>
                  <a:lnTo>
                    <a:pt x="26669" y="520699"/>
                  </a:lnTo>
                  <a:lnTo>
                    <a:pt x="26669" y="514350"/>
                  </a:lnTo>
                  <a:close/>
                </a:path>
                <a:path w="26670" h="1134110">
                  <a:moveTo>
                    <a:pt x="26669" y="520700"/>
                  </a:moveTo>
                  <a:lnTo>
                    <a:pt x="0" y="520700"/>
                  </a:lnTo>
                  <a:lnTo>
                    <a:pt x="0" y="527049"/>
                  </a:lnTo>
                  <a:lnTo>
                    <a:pt x="26669" y="527049"/>
                  </a:lnTo>
                  <a:lnTo>
                    <a:pt x="26669" y="520700"/>
                  </a:lnTo>
                  <a:close/>
                </a:path>
                <a:path w="26670" h="1134110">
                  <a:moveTo>
                    <a:pt x="26669" y="527050"/>
                  </a:moveTo>
                  <a:lnTo>
                    <a:pt x="0" y="527050"/>
                  </a:lnTo>
                  <a:lnTo>
                    <a:pt x="0" y="530859"/>
                  </a:lnTo>
                  <a:lnTo>
                    <a:pt x="26669" y="530859"/>
                  </a:lnTo>
                  <a:lnTo>
                    <a:pt x="26669" y="527050"/>
                  </a:lnTo>
                  <a:close/>
                </a:path>
                <a:path w="26670" h="1134110">
                  <a:moveTo>
                    <a:pt x="26669" y="530860"/>
                  </a:moveTo>
                  <a:lnTo>
                    <a:pt x="0" y="530860"/>
                  </a:lnTo>
                  <a:lnTo>
                    <a:pt x="0" y="537209"/>
                  </a:lnTo>
                  <a:lnTo>
                    <a:pt x="26669" y="537209"/>
                  </a:lnTo>
                  <a:lnTo>
                    <a:pt x="26669" y="530860"/>
                  </a:lnTo>
                  <a:close/>
                </a:path>
                <a:path w="26670" h="1134110">
                  <a:moveTo>
                    <a:pt x="26669" y="537210"/>
                  </a:moveTo>
                  <a:lnTo>
                    <a:pt x="0" y="537210"/>
                  </a:lnTo>
                  <a:lnTo>
                    <a:pt x="0" y="539749"/>
                  </a:lnTo>
                  <a:lnTo>
                    <a:pt x="26669" y="539749"/>
                  </a:lnTo>
                  <a:lnTo>
                    <a:pt x="26669" y="537210"/>
                  </a:lnTo>
                  <a:close/>
                </a:path>
                <a:path w="26670" h="1134110">
                  <a:moveTo>
                    <a:pt x="26669" y="539750"/>
                  </a:moveTo>
                  <a:lnTo>
                    <a:pt x="0" y="539750"/>
                  </a:lnTo>
                  <a:lnTo>
                    <a:pt x="0" y="543559"/>
                  </a:lnTo>
                  <a:lnTo>
                    <a:pt x="26669" y="543559"/>
                  </a:lnTo>
                  <a:lnTo>
                    <a:pt x="26669" y="539750"/>
                  </a:lnTo>
                  <a:close/>
                </a:path>
                <a:path w="26670" h="1134110">
                  <a:moveTo>
                    <a:pt x="26669" y="543560"/>
                  </a:moveTo>
                  <a:lnTo>
                    <a:pt x="0" y="543560"/>
                  </a:lnTo>
                  <a:lnTo>
                    <a:pt x="0" y="546099"/>
                  </a:lnTo>
                  <a:lnTo>
                    <a:pt x="26669" y="546099"/>
                  </a:lnTo>
                  <a:lnTo>
                    <a:pt x="26669" y="543560"/>
                  </a:lnTo>
                  <a:close/>
                </a:path>
                <a:path w="26670" h="1134110">
                  <a:moveTo>
                    <a:pt x="26669" y="546100"/>
                  </a:moveTo>
                  <a:lnTo>
                    <a:pt x="0" y="546100"/>
                  </a:lnTo>
                  <a:lnTo>
                    <a:pt x="0" y="552449"/>
                  </a:lnTo>
                  <a:lnTo>
                    <a:pt x="26669" y="552449"/>
                  </a:lnTo>
                  <a:lnTo>
                    <a:pt x="26669" y="546100"/>
                  </a:lnTo>
                  <a:close/>
                </a:path>
                <a:path w="26670" h="1134110">
                  <a:moveTo>
                    <a:pt x="26669" y="552450"/>
                  </a:moveTo>
                  <a:lnTo>
                    <a:pt x="0" y="552450"/>
                  </a:lnTo>
                  <a:lnTo>
                    <a:pt x="0" y="577849"/>
                  </a:lnTo>
                  <a:lnTo>
                    <a:pt x="26669" y="577849"/>
                  </a:lnTo>
                  <a:lnTo>
                    <a:pt x="26669" y="552450"/>
                  </a:lnTo>
                  <a:close/>
                </a:path>
                <a:path w="26670" h="1134110">
                  <a:moveTo>
                    <a:pt x="26669" y="577850"/>
                  </a:moveTo>
                  <a:lnTo>
                    <a:pt x="0" y="577850"/>
                  </a:lnTo>
                  <a:lnTo>
                    <a:pt x="0" y="584199"/>
                  </a:lnTo>
                  <a:lnTo>
                    <a:pt x="26669" y="584199"/>
                  </a:lnTo>
                  <a:lnTo>
                    <a:pt x="26669" y="577850"/>
                  </a:lnTo>
                  <a:close/>
                </a:path>
                <a:path w="26670" h="1134110">
                  <a:moveTo>
                    <a:pt x="26669" y="584200"/>
                  </a:moveTo>
                  <a:lnTo>
                    <a:pt x="0" y="584200"/>
                  </a:lnTo>
                  <a:lnTo>
                    <a:pt x="0" y="596899"/>
                  </a:lnTo>
                  <a:lnTo>
                    <a:pt x="26669" y="596899"/>
                  </a:lnTo>
                  <a:lnTo>
                    <a:pt x="26669" y="584200"/>
                  </a:lnTo>
                  <a:close/>
                </a:path>
                <a:path w="26670" h="1134110">
                  <a:moveTo>
                    <a:pt x="26669" y="596900"/>
                  </a:moveTo>
                  <a:lnTo>
                    <a:pt x="0" y="596900"/>
                  </a:lnTo>
                  <a:lnTo>
                    <a:pt x="0" y="613409"/>
                  </a:lnTo>
                  <a:lnTo>
                    <a:pt x="26669" y="613409"/>
                  </a:lnTo>
                  <a:lnTo>
                    <a:pt x="26669" y="596900"/>
                  </a:lnTo>
                  <a:close/>
                </a:path>
                <a:path w="26670" h="1134110">
                  <a:moveTo>
                    <a:pt x="26669" y="613410"/>
                  </a:moveTo>
                  <a:lnTo>
                    <a:pt x="0" y="613410"/>
                  </a:lnTo>
                  <a:lnTo>
                    <a:pt x="0" y="615949"/>
                  </a:lnTo>
                  <a:lnTo>
                    <a:pt x="26669" y="615949"/>
                  </a:lnTo>
                  <a:lnTo>
                    <a:pt x="26669" y="613410"/>
                  </a:lnTo>
                  <a:close/>
                </a:path>
                <a:path w="26670" h="1134110">
                  <a:moveTo>
                    <a:pt x="26669" y="615950"/>
                  </a:moveTo>
                  <a:lnTo>
                    <a:pt x="0" y="615950"/>
                  </a:lnTo>
                  <a:lnTo>
                    <a:pt x="0" y="619759"/>
                  </a:lnTo>
                  <a:lnTo>
                    <a:pt x="26669" y="619759"/>
                  </a:lnTo>
                  <a:lnTo>
                    <a:pt x="26669" y="615950"/>
                  </a:lnTo>
                  <a:close/>
                </a:path>
                <a:path w="26670" h="1134110">
                  <a:moveTo>
                    <a:pt x="26669" y="619760"/>
                  </a:moveTo>
                  <a:lnTo>
                    <a:pt x="0" y="619760"/>
                  </a:lnTo>
                  <a:lnTo>
                    <a:pt x="0" y="622299"/>
                  </a:lnTo>
                  <a:lnTo>
                    <a:pt x="26669" y="622299"/>
                  </a:lnTo>
                  <a:lnTo>
                    <a:pt x="26669" y="619760"/>
                  </a:lnTo>
                  <a:close/>
                </a:path>
                <a:path w="26670" h="1134110">
                  <a:moveTo>
                    <a:pt x="26669" y="622300"/>
                  </a:moveTo>
                  <a:lnTo>
                    <a:pt x="0" y="622300"/>
                  </a:lnTo>
                  <a:lnTo>
                    <a:pt x="0" y="626109"/>
                  </a:lnTo>
                  <a:lnTo>
                    <a:pt x="26669" y="626109"/>
                  </a:lnTo>
                  <a:lnTo>
                    <a:pt x="26669" y="622300"/>
                  </a:lnTo>
                  <a:close/>
                </a:path>
                <a:path w="26670" h="1134110">
                  <a:moveTo>
                    <a:pt x="26669" y="626110"/>
                  </a:moveTo>
                  <a:lnTo>
                    <a:pt x="0" y="626110"/>
                  </a:lnTo>
                  <a:lnTo>
                    <a:pt x="0" y="632459"/>
                  </a:lnTo>
                  <a:lnTo>
                    <a:pt x="26669" y="632459"/>
                  </a:lnTo>
                  <a:lnTo>
                    <a:pt x="26669" y="626110"/>
                  </a:lnTo>
                  <a:close/>
                </a:path>
                <a:path w="26670" h="1134110">
                  <a:moveTo>
                    <a:pt x="26669" y="632460"/>
                  </a:moveTo>
                  <a:lnTo>
                    <a:pt x="0" y="632460"/>
                  </a:lnTo>
                  <a:lnTo>
                    <a:pt x="0" y="641349"/>
                  </a:lnTo>
                  <a:lnTo>
                    <a:pt x="26669" y="641349"/>
                  </a:lnTo>
                  <a:lnTo>
                    <a:pt x="26669" y="632460"/>
                  </a:lnTo>
                  <a:close/>
                </a:path>
                <a:path w="26670" h="1134110">
                  <a:moveTo>
                    <a:pt x="26669" y="641350"/>
                  </a:moveTo>
                  <a:lnTo>
                    <a:pt x="0" y="641350"/>
                  </a:lnTo>
                  <a:lnTo>
                    <a:pt x="0" y="654049"/>
                  </a:lnTo>
                  <a:lnTo>
                    <a:pt x="26669" y="654049"/>
                  </a:lnTo>
                  <a:lnTo>
                    <a:pt x="26669" y="641350"/>
                  </a:lnTo>
                  <a:close/>
                </a:path>
                <a:path w="26670" h="1134110">
                  <a:moveTo>
                    <a:pt x="26669" y="654050"/>
                  </a:moveTo>
                  <a:lnTo>
                    <a:pt x="0" y="654050"/>
                  </a:lnTo>
                  <a:lnTo>
                    <a:pt x="0" y="664209"/>
                  </a:lnTo>
                  <a:lnTo>
                    <a:pt x="26669" y="664209"/>
                  </a:lnTo>
                  <a:lnTo>
                    <a:pt x="26669" y="654050"/>
                  </a:lnTo>
                  <a:close/>
                </a:path>
                <a:path w="26670" h="1134110">
                  <a:moveTo>
                    <a:pt x="26669" y="664210"/>
                  </a:moveTo>
                  <a:lnTo>
                    <a:pt x="0" y="664210"/>
                  </a:lnTo>
                  <a:lnTo>
                    <a:pt x="0" y="666749"/>
                  </a:lnTo>
                  <a:lnTo>
                    <a:pt x="26669" y="666749"/>
                  </a:lnTo>
                  <a:lnTo>
                    <a:pt x="26669" y="664210"/>
                  </a:lnTo>
                  <a:close/>
                </a:path>
                <a:path w="26670" h="1134110">
                  <a:moveTo>
                    <a:pt x="26669" y="666750"/>
                  </a:moveTo>
                  <a:lnTo>
                    <a:pt x="0" y="666750"/>
                  </a:lnTo>
                  <a:lnTo>
                    <a:pt x="0" y="673099"/>
                  </a:lnTo>
                  <a:lnTo>
                    <a:pt x="26669" y="673099"/>
                  </a:lnTo>
                  <a:lnTo>
                    <a:pt x="26669" y="666750"/>
                  </a:lnTo>
                  <a:close/>
                </a:path>
                <a:path w="26670" h="1134110">
                  <a:moveTo>
                    <a:pt x="26669" y="673100"/>
                  </a:moveTo>
                  <a:lnTo>
                    <a:pt x="0" y="673100"/>
                  </a:lnTo>
                  <a:lnTo>
                    <a:pt x="0" y="676909"/>
                  </a:lnTo>
                  <a:lnTo>
                    <a:pt x="26669" y="676909"/>
                  </a:lnTo>
                  <a:lnTo>
                    <a:pt x="26669" y="673100"/>
                  </a:lnTo>
                  <a:close/>
                </a:path>
                <a:path w="26670" h="1134110">
                  <a:moveTo>
                    <a:pt x="26669" y="676910"/>
                  </a:moveTo>
                  <a:lnTo>
                    <a:pt x="0" y="676910"/>
                  </a:lnTo>
                  <a:lnTo>
                    <a:pt x="0" y="683259"/>
                  </a:lnTo>
                  <a:lnTo>
                    <a:pt x="26669" y="683259"/>
                  </a:lnTo>
                  <a:lnTo>
                    <a:pt x="26669" y="676910"/>
                  </a:lnTo>
                  <a:close/>
                </a:path>
                <a:path w="26670" h="1134110">
                  <a:moveTo>
                    <a:pt x="26669" y="683260"/>
                  </a:moveTo>
                  <a:lnTo>
                    <a:pt x="0" y="683260"/>
                  </a:lnTo>
                  <a:lnTo>
                    <a:pt x="0" y="685799"/>
                  </a:lnTo>
                  <a:lnTo>
                    <a:pt x="26669" y="685799"/>
                  </a:lnTo>
                  <a:lnTo>
                    <a:pt x="26669" y="683260"/>
                  </a:lnTo>
                  <a:close/>
                </a:path>
                <a:path w="26670" h="1134110">
                  <a:moveTo>
                    <a:pt x="26669" y="685800"/>
                  </a:moveTo>
                  <a:lnTo>
                    <a:pt x="0" y="685800"/>
                  </a:lnTo>
                  <a:lnTo>
                    <a:pt x="0" y="689609"/>
                  </a:lnTo>
                  <a:lnTo>
                    <a:pt x="26669" y="689609"/>
                  </a:lnTo>
                  <a:lnTo>
                    <a:pt x="26669" y="685800"/>
                  </a:lnTo>
                  <a:close/>
                </a:path>
                <a:path w="26670" h="1134110">
                  <a:moveTo>
                    <a:pt x="26669" y="689610"/>
                  </a:moveTo>
                  <a:lnTo>
                    <a:pt x="0" y="689610"/>
                  </a:lnTo>
                  <a:lnTo>
                    <a:pt x="0" y="692149"/>
                  </a:lnTo>
                  <a:lnTo>
                    <a:pt x="26669" y="692149"/>
                  </a:lnTo>
                  <a:lnTo>
                    <a:pt x="26669" y="689610"/>
                  </a:lnTo>
                  <a:close/>
                </a:path>
                <a:path w="26670" h="1134110">
                  <a:moveTo>
                    <a:pt x="26669" y="692150"/>
                  </a:moveTo>
                  <a:lnTo>
                    <a:pt x="0" y="692150"/>
                  </a:lnTo>
                  <a:lnTo>
                    <a:pt x="0" y="698499"/>
                  </a:lnTo>
                  <a:lnTo>
                    <a:pt x="26669" y="698499"/>
                  </a:lnTo>
                  <a:lnTo>
                    <a:pt x="26669" y="692150"/>
                  </a:lnTo>
                  <a:close/>
                </a:path>
                <a:path w="26670" h="1134110">
                  <a:moveTo>
                    <a:pt x="26669" y="698500"/>
                  </a:moveTo>
                  <a:lnTo>
                    <a:pt x="0" y="698500"/>
                  </a:lnTo>
                  <a:lnTo>
                    <a:pt x="0" y="717549"/>
                  </a:lnTo>
                  <a:lnTo>
                    <a:pt x="26669" y="717549"/>
                  </a:lnTo>
                  <a:lnTo>
                    <a:pt x="26669" y="698500"/>
                  </a:lnTo>
                  <a:close/>
                </a:path>
                <a:path w="26670" h="1134110">
                  <a:moveTo>
                    <a:pt x="26669" y="717550"/>
                  </a:moveTo>
                  <a:lnTo>
                    <a:pt x="0" y="717550"/>
                  </a:lnTo>
                  <a:lnTo>
                    <a:pt x="0" y="721359"/>
                  </a:lnTo>
                  <a:lnTo>
                    <a:pt x="26669" y="721359"/>
                  </a:lnTo>
                  <a:lnTo>
                    <a:pt x="26669" y="717550"/>
                  </a:lnTo>
                  <a:close/>
                </a:path>
                <a:path w="26670" h="1134110">
                  <a:moveTo>
                    <a:pt x="26669" y="721360"/>
                  </a:moveTo>
                  <a:lnTo>
                    <a:pt x="0" y="721360"/>
                  </a:lnTo>
                  <a:lnTo>
                    <a:pt x="0" y="734059"/>
                  </a:lnTo>
                  <a:lnTo>
                    <a:pt x="26669" y="734059"/>
                  </a:lnTo>
                  <a:lnTo>
                    <a:pt x="26669" y="721360"/>
                  </a:lnTo>
                  <a:close/>
                </a:path>
                <a:path w="26670" h="1134110">
                  <a:moveTo>
                    <a:pt x="26669" y="734060"/>
                  </a:moveTo>
                  <a:lnTo>
                    <a:pt x="0" y="734060"/>
                  </a:lnTo>
                  <a:lnTo>
                    <a:pt x="0" y="742949"/>
                  </a:lnTo>
                  <a:lnTo>
                    <a:pt x="26669" y="742949"/>
                  </a:lnTo>
                  <a:lnTo>
                    <a:pt x="26669" y="734060"/>
                  </a:lnTo>
                  <a:close/>
                </a:path>
                <a:path w="26670" h="1134110">
                  <a:moveTo>
                    <a:pt x="26669" y="742950"/>
                  </a:moveTo>
                  <a:lnTo>
                    <a:pt x="0" y="742950"/>
                  </a:lnTo>
                  <a:lnTo>
                    <a:pt x="0" y="746759"/>
                  </a:lnTo>
                  <a:lnTo>
                    <a:pt x="26669" y="746759"/>
                  </a:lnTo>
                  <a:lnTo>
                    <a:pt x="26669" y="742950"/>
                  </a:lnTo>
                  <a:close/>
                </a:path>
                <a:path w="26670" h="1134110">
                  <a:moveTo>
                    <a:pt x="26669" y="746760"/>
                  </a:moveTo>
                  <a:lnTo>
                    <a:pt x="0" y="746760"/>
                  </a:lnTo>
                  <a:lnTo>
                    <a:pt x="0" y="761999"/>
                  </a:lnTo>
                  <a:lnTo>
                    <a:pt x="26669" y="761999"/>
                  </a:lnTo>
                  <a:lnTo>
                    <a:pt x="26669" y="746760"/>
                  </a:lnTo>
                  <a:close/>
                </a:path>
                <a:path w="26670" h="1134110">
                  <a:moveTo>
                    <a:pt x="26669" y="762000"/>
                  </a:moveTo>
                  <a:lnTo>
                    <a:pt x="0" y="762000"/>
                  </a:lnTo>
                  <a:lnTo>
                    <a:pt x="0" y="768349"/>
                  </a:lnTo>
                  <a:lnTo>
                    <a:pt x="26669" y="768349"/>
                  </a:lnTo>
                  <a:lnTo>
                    <a:pt x="26669" y="762000"/>
                  </a:lnTo>
                  <a:close/>
                </a:path>
                <a:path w="26670" h="1134110">
                  <a:moveTo>
                    <a:pt x="26669" y="768350"/>
                  </a:moveTo>
                  <a:lnTo>
                    <a:pt x="0" y="768350"/>
                  </a:lnTo>
                  <a:lnTo>
                    <a:pt x="0" y="772159"/>
                  </a:lnTo>
                  <a:lnTo>
                    <a:pt x="26669" y="772159"/>
                  </a:lnTo>
                  <a:lnTo>
                    <a:pt x="26669" y="768350"/>
                  </a:lnTo>
                  <a:close/>
                </a:path>
                <a:path w="26670" h="1134110">
                  <a:moveTo>
                    <a:pt x="26669" y="772160"/>
                  </a:moveTo>
                  <a:lnTo>
                    <a:pt x="0" y="772160"/>
                  </a:lnTo>
                  <a:lnTo>
                    <a:pt x="0" y="774699"/>
                  </a:lnTo>
                  <a:lnTo>
                    <a:pt x="26669" y="774699"/>
                  </a:lnTo>
                  <a:lnTo>
                    <a:pt x="26669" y="772160"/>
                  </a:lnTo>
                  <a:close/>
                </a:path>
                <a:path w="26670" h="1134110">
                  <a:moveTo>
                    <a:pt x="26669" y="774700"/>
                  </a:moveTo>
                  <a:lnTo>
                    <a:pt x="0" y="774700"/>
                  </a:lnTo>
                  <a:lnTo>
                    <a:pt x="0" y="778509"/>
                  </a:lnTo>
                  <a:lnTo>
                    <a:pt x="26669" y="778509"/>
                  </a:lnTo>
                  <a:lnTo>
                    <a:pt x="26669" y="774700"/>
                  </a:lnTo>
                  <a:close/>
                </a:path>
                <a:path w="26670" h="1134110">
                  <a:moveTo>
                    <a:pt x="26669" y="778510"/>
                  </a:moveTo>
                  <a:lnTo>
                    <a:pt x="0" y="778510"/>
                  </a:lnTo>
                  <a:lnTo>
                    <a:pt x="0" y="784859"/>
                  </a:lnTo>
                  <a:lnTo>
                    <a:pt x="26669" y="784859"/>
                  </a:lnTo>
                  <a:lnTo>
                    <a:pt x="26669" y="778510"/>
                  </a:lnTo>
                  <a:close/>
                </a:path>
                <a:path w="26670" h="1134110">
                  <a:moveTo>
                    <a:pt x="26669" y="784860"/>
                  </a:moveTo>
                  <a:lnTo>
                    <a:pt x="0" y="784860"/>
                  </a:lnTo>
                  <a:lnTo>
                    <a:pt x="0" y="787399"/>
                  </a:lnTo>
                  <a:lnTo>
                    <a:pt x="26669" y="787399"/>
                  </a:lnTo>
                  <a:lnTo>
                    <a:pt x="26669" y="784860"/>
                  </a:lnTo>
                  <a:close/>
                </a:path>
                <a:path w="26670" h="1134110">
                  <a:moveTo>
                    <a:pt x="26669" y="787400"/>
                  </a:moveTo>
                  <a:lnTo>
                    <a:pt x="0" y="787400"/>
                  </a:lnTo>
                  <a:lnTo>
                    <a:pt x="0" y="793749"/>
                  </a:lnTo>
                  <a:lnTo>
                    <a:pt x="26669" y="793749"/>
                  </a:lnTo>
                  <a:lnTo>
                    <a:pt x="26669" y="787400"/>
                  </a:lnTo>
                  <a:close/>
                </a:path>
                <a:path w="26670" h="1134110">
                  <a:moveTo>
                    <a:pt x="26669" y="793750"/>
                  </a:moveTo>
                  <a:lnTo>
                    <a:pt x="0" y="793750"/>
                  </a:lnTo>
                  <a:lnTo>
                    <a:pt x="0" y="806449"/>
                  </a:lnTo>
                  <a:lnTo>
                    <a:pt x="26669" y="806449"/>
                  </a:lnTo>
                  <a:lnTo>
                    <a:pt x="26669" y="793750"/>
                  </a:lnTo>
                  <a:close/>
                </a:path>
                <a:path w="26670" h="1134110">
                  <a:moveTo>
                    <a:pt x="26669" y="1130300"/>
                  </a:moveTo>
                  <a:lnTo>
                    <a:pt x="6350" y="1130300"/>
                  </a:lnTo>
                  <a:lnTo>
                    <a:pt x="6350" y="1131570"/>
                  </a:lnTo>
                  <a:lnTo>
                    <a:pt x="21589" y="1131570"/>
                  </a:lnTo>
                  <a:lnTo>
                    <a:pt x="21589" y="1134109"/>
                  </a:lnTo>
                  <a:lnTo>
                    <a:pt x="26669" y="1134109"/>
                  </a:lnTo>
                  <a:lnTo>
                    <a:pt x="26669" y="1130300"/>
                  </a:lnTo>
                  <a:close/>
                </a:path>
                <a:path w="26670" h="1134110">
                  <a:moveTo>
                    <a:pt x="26669" y="1123949"/>
                  </a:moveTo>
                  <a:lnTo>
                    <a:pt x="0" y="1123949"/>
                  </a:lnTo>
                  <a:lnTo>
                    <a:pt x="0" y="1129029"/>
                  </a:lnTo>
                  <a:lnTo>
                    <a:pt x="26669" y="1129029"/>
                  </a:lnTo>
                  <a:lnTo>
                    <a:pt x="26669" y="1123949"/>
                  </a:lnTo>
                  <a:close/>
                </a:path>
                <a:path w="26670" h="1134110">
                  <a:moveTo>
                    <a:pt x="26669" y="1117599"/>
                  </a:moveTo>
                  <a:lnTo>
                    <a:pt x="0" y="1117599"/>
                  </a:lnTo>
                  <a:lnTo>
                    <a:pt x="0" y="1122679"/>
                  </a:lnTo>
                  <a:lnTo>
                    <a:pt x="26669" y="1122679"/>
                  </a:lnTo>
                  <a:lnTo>
                    <a:pt x="26669" y="1117599"/>
                  </a:lnTo>
                  <a:close/>
                </a:path>
                <a:path w="26670" h="1134110">
                  <a:moveTo>
                    <a:pt x="26669" y="1111249"/>
                  </a:moveTo>
                  <a:lnTo>
                    <a:pt x="0" y="1111249"/>
                  </a:lnTo>
                  <a:lnTo>
                    <a:pt x="0" y="1116329"/>
                  </a:lnTo>
                  <a:lnTo>
                    <a:pt x="26669" y="1116329"/>
                  </a:lnTo>
                  <a:lnTo>
                    <a:pt x="26669" y="1111249"/>
                  </a:lnTo>
                  <a:close/>
                </a:path>
                <a:path w="26670" h="1134110">
                  <a:moveTo>
                    <a:pt x="26669" y="1104899"/>
                  </a:moveTo>
                  <a:lnTo>
                    <a:pt x="0" y="1104899"/>
                  </a:lnTo>
                  <a:lnTo>
                    <a:pt x="0" y="1109979"/>
                  </a:lnTo>
                  <a:lnTo>
                    <a:pt x="26669" y="1109979"/>
                  </a:lnTo>
                  <a:lnTo>
                    <a:pt x="26669" y="1104899"/>
                  </a:lnTo>
                  <a:close/>
                </a:path>
                <a:path w="26670" h="1134110">
                  <a:moveTo>
                    <a:pt x="26669" y="1098549"/>
                  </a:moveTo>
                  <a:lnTo>
                    <a:pt x="0" y="1098549"/>
                  </a:lnTo>
                  <a:lnTo>
                    <a:pt x="0" y="1103629"/>
                  </a:lnTo>
                  <a:lnTo>
                    <a:pt x="26669" y="1103629"/>
                  </a:lnTo>
                  <a:lnTo>
                    <a:pt x="26669" y="1098549"/>
                  </a:lnTo>
                  <a:close/>
                </a:path>
                <a:path w="26670" h="1134110">
                  <a:moveTo>
                    <a:pt x="26669" y="1092199"/>
                  </a:moveTo>
                  <a:lnTo>
                    <a:pt x="0" y="1092199"/>
                  </a:lnTo>
                  <a:lnTo>
                    <a:pt x="0" y="1097279"/>
                  </a:lnTo>
                  <a:lnTo>
                    <a:pt x="26669" y="1097279"/>
                  </a:lnTo>
                  <a:lnTo>
                    <a:pt x="26669" y="1092199"/>
                  </a:lnTo>
                  <a:close/>
                </a:path>
                <a:path w="26670" h="1134110">
                  <a:moveTo>
                    <a:pt x="26669" y="1085849"/>
                  </a:moveTo>
                  <a:lnTo>
                    <a:pt x="0" y="1085849"/>
                  </a:lnTo>
                  <a:lnTo>
                    <a:pt x="0" y="1090929"/>
                  </a:lnTo>
                  <a:lnTo>
                    <a:pt x="26669" y="1090929"/>
                  </a:lnTo>
                  <a:lnTo>
                    <a:pt x="26669" y="1085849"/>
                  </a:lnTo>
                  <a:close/>
                </a:path>
                <a:path w="26670" h="1134110">
                  <a:moveTo>
                    <a:pt x="26669" y="1079499"/>
                  </a:moveTo>
                  <a:lnTo>
                    <a:pt x="0" y="1079499"/>
                  </a:lnTo>
                  <a:lnTo>
                    <a:pt x="0" y="1084579"/>
                  </a:lnTo>
                  <a:lnTo>
                    <a:pt x="26669" y="1084579"/>
                  </a:lnTo>
                  <a:lnTo>
                    <a:pt x="26669" y="1079499"/>
                  </a:lnTo>
                  <a:close/>
                </a:path>
                <a:path w="26670" h="1134110">
                  <a:moveTo>
                    <a:pt x="26669" y="1073150"/>
                  </a:moveTo>
                  <a:lnTo>
                    <a:pt x="0" y="1073150"/>
                  </a:lnTo>
                  <a:lnTo>
                    <a:pt x="0" y="1078229"/>
                  </a:lnTo>
                  <a:lnTo>
                    <a:pt x="26669" y="1078229"/>
                  </a:lnTo>
                  <a:lnTo>
                    <a:pt x="26669" y="1073150"/>
                  </a:lnTo>
                  <a:close/>
                </a:path>
                <a:path w="26670" h="1134110">
                  <a:moveTo>
                    <a:pt x="26669" y="1066799"/>
                  </a:moveTo>
                  <a:lnTo>
                    <a:pt x="0" y="1066799"/>
                  </a:lnTo>
                  <a:lnTo>
                    <a:pt x="0" y="1071879"/>
                  </a:lnTo>
                  <a:lnTo>
                    <a:pt x="26669" y="1071879"/>
                  </a:lnTo>
                  <a:lnTo>
                    <a:pt x="26669" y="1066799"/>
                  </a:lnTo>
                  <a:close/>
                </a:path>
                <a:path w="26670" h="1134110">
                  <a:moveTo>
                    <a:pt x="26669" y="1060449"/>
                  </a:moveTo>
                  <a:lnTo>
                    <a:pt x="0" y="1060449"/>
                  </a:lnTo>
                  <a:lnTo>
                    <a:pt x="0" y="1065529"/>
                  </a:lnTo>
                  <a:lnTo>
                    <a:pt x="26669" y="1065529"/>
                  </a:lnTo>
                  <a:lnTo>
                    <a:pt x="26669" y="1060449"/>
                  </a:lnTo>
                  <a:close/>
                </a:path>
                <a:path w="26670" h="1134110">
                  <a:moveTo>
                    <a:pt x="26669" y="1054099"/>
                  </a:moveTo>
                  <a:lnTo>
                    <a:pt x="0" y="1054099"/>
                  </a:lnTo>
                  <a:lnTo>
                    <a:pt x="0" y="1059179"/>
                  </a:lnTo>
                  <a:lnTo>
                    <a:pt x="26669" y="1059179"/>
                  </a:lnTo>
                  <a:lnTo>
                    <a:pt x="26669" y="1054099"/>
                  </a:lnTo>
                  <a:close/>
                </a:path>
                <a:path w="26670" h="1134110">
                  <a:moveTo>
                    <a:pt x="26669" y="1047750"/>
                  </a:moveTo>
                  <a:lnTo>
                    <a:pt x="0" y="1047750"/>
                  </a:lnTo>
                  <a:lnTo>
                    <a:pt x="0" y="1052829"/>
                  </a:lnTo>
                  <a:lnTo>
                    <a:pt x="26669" y="1052829"/>
                  </a:lnTo>
                  <a:lnTo>
                    <a:pt x="26669" y="1047750"/>
                  </a:lnTo>
                  <a:close/>
                </a:path>
                <a:path w="26670" h="1134110">
                  <a:moveTo>
                    <a:pt x="26669" y="1041399"/>
                  </a:moveTo>
                  <a:lnTo>
                    <a:pt x="0" y="1041399"/>
                  </a:lnTo>
                  <a:lnTo>
                    <a:pt x="0" y="1046479"/>
                  </a:lnTo>
                  <a:lnTo>
                    <a:pt x="26669" y="1046479"/>
                  </a:lnTo>
                  <a:lnTo>
                    <a:pt x="26669" y="1041399"/>
                  </a:lnTo>
                  <a:close/>
                </a:path>
                <a:path w="26670" h="1134110">
                  <a:moveTo>
                    <a:pt x="26669" y="1035049"/>
                  </a:moveTo>
                  <a:lnTo>
                    <a:pt x="0" y="1035049"/>
                  </a:lnTo>
                  <a:lnTo>
                    <a:pt x="0" y="1040130"/>
                  </a:lnTo>
                  <a:lnTo>
                    <a:pt x="26669" y="1040130"/>
                  </a:lnTo>
                  <a:lnTo>
                    <a:pt x="26669" y="1035049"/>
                  </a:lnTo>
                  <a:close/>
                </a:path>
                <a:path w="26670" h="1134110">
                  <a:moveTo>
                    <a:pt x="26669" y="1028699"/>
                  </a:moveTo>
                  <a:lnTo>
                    <a:pt x="0" y="1028699"/>
                  </a:lnTo>
                  <a:lnTo>
                    <a:pt x="0" y="1033780"/>
                  </a:lnTo>
                  <a:lnTo>
                    <a:pt x="26669" y="1033780"/>
                  </a:lnTo>
                  <a:lnTo>
                    <a:pt x="26669" y="1028699"/>
                  </a:lnTo>
                  <a:close/>
                </a:path>
                <a:path w="26670" h="1134110">
                  <a:moveTo>
                    <a:pt x="26669" y="1022349"/>
                  </a:moveTo>
                  <a:lnTo>
                    <a:pt x="0" y="1022349"/>
                  </a:lnTo>
                  <a:lnTo>
                    <a:pt x="0" y="1027430"/>
                  </a:lnTo>
                  <a:lnTo>
                    <a:pt x="26669" y="1027430"/>
                  </a:lnTo>
                  <a:lnTo>
                    <a:pt x="26669" y="1022349"/>
                  </a:lnTo>
                  <a:close/>
                </a:path>
                <a:path w="26670" h="1134110">
                  <a:moveTo>
                    <a:pt x="26669" y="1015999"/>
                  </a:moveTo>
                  <a:lnTo>
                    <a:pt x="0" y="1015999"/>
                  </a:lnTo>
                  <a:lnTo>
                    <a:pt x="0" y="1021080"/>
                  </a:lnTo>
                  <a:lnTo>
                    <a:pt x="26669" y="1021080"/>
                  </a:lnTo>
                  <a:lnTo>
                    <a:pt x="26669" y="1015999"/>
                  </a:lnTo>
                  <a:close/>
                </a:path>
                <a:path w="26670" h="1134110">
                  <a:moveTo>
                    <a:pt x="26669" y="1009649"/>
                  </a:moveTo>
                  <a:lnTo>
                    <a:pt x="0" y="1009649"/>
                  </a:lnTo>
                  <a:lnTo>
                    <a:pt x="0" y="1014730"/>
                  </a:lnTo>
                  <a:lnTo>
                    <a:pt x="26669" y="1014730"/>
                  </a:lnTo>
                  <a:lnTo>
                    <a:pt x="26669" y="1009649"/>
                  </a:lnTo>
                  <a:close/>
                </a:path>
                <a:path w="26670" h="1134110">
                  <a:moveTo>
                    <a:pt x="26669" y="1003299"/>
                  </a:moveTo>
                  <a:lnTo>
                    <a:pt x="0" y="1003299"/>
                  </a:lnTo>
                  <a:lnTo>
                    <a:pt x="0" y="1008380"/>
                  </a:lnTo>
                  <a:lnTo>
                    <a:pt x="26669" y="1008380"/>
                  </a:lnTo>
                  <a:lnTo>
                    <a:pt x="26669" y="1003299"/>
                  </a:lnTo>
                  <a:close/>
                </a:path>
                <a:path w="26670" h="1134110">
                  <a:moveTo>
                    <a:pt x="26669" y="996949"/>
                  </a:moveTo>
                  <a:lnTo>
                    <a:pt x="0" y="996949"/>
                  </a:lnTo>
                  <a:lnTo>
                    <a:pt x="0" y="1002030"/>
                  </a:lnTo>
                  <a:lnTo>
                    <a:pt x="26669" y="1002030"/>
                  </a:lnTo>
                  <a:lnTo>
                    <a:pt x="26669" y="996949"/>
                  </a:lnTo>
                  <a:close/>
                </a:path>
                <a:path w="26670" h="1134110">
                  <a:moveTo>
                    <a:pt x="26669" y="990599"/>
                  </a:moveTo>
                  <a:lnTo>
                    <a:pt x="0" y="990599"/>
                  </a:lnTo>
                  <a:lnTo>
                    <a:pt x="0" y="995680"/>
                  </a:lnTo>
                  <a:lnTo>
                    <a:pt x="26669" y="995680"/>
                  </a:lnTo>
                  <a:lnTo>
                    <a:pt x="26669" y="990599"/>
                  </a:lnTo>
                  <a:close/>
                </a:path>
                <a:path w="26670" h="1134110">
                  <a:moveTo>
                    <a:pt x="26669" y="984249"/>
                  </a:moveTo>
                  <a:lnTo>
                    <a:pt x="0" y="984249"/>
                  </a:lnTo>
                  <a:lnTo>
                    <a:pt x="0" y="989330"/>
                  </a:lnTo>
                  <a:lnTo>
                    <a:pt x="26669" y="989330"/>
                  </a:lnTo>
                  <a:lnTo>
                    <a:pt x="26669" y="984249"/>
                  </a:lnTo>
                  <a:close/>
                </a:path>
                <a:path w="26670" h="1134110">
                  <a:moveTo>
                    <a:pt x="26669" y="977899"/>
                  </a:moveTo>
                  <a:lnTo>
                    <a:pt x="0" y="977899"/>
                  </a:lnTo>
                  <a:lnTo>
                    <a:pt x="0" y="982980"/>
                  </a:lnTo>
                  <a:lnTo>
                    <a:pt x="26669" y="982980"/>
                  </a:lnTo>
                  <a:lnTo>
                    <a:pt x="26669" y="977899"/>
                  </a:lnTo>
                  <a:close/>
                </a:path>
                <a:path w="26670" h="1134110">
                  <a:moveTo>
                    <a:pt x="26669" y="971549"/>
                  </a:moveTo>
                  <a:lnTo>
                    <a:pt x="0" y="971549"/>
                  </a:lnTo>
                  <a:lnTo>
                    <a:pt x="0" y="976630"/>
                  </a:lnTo>
                  <a:lnTo>
                    <a:pt x="26669" y="976630"/>
                  </a:lnTo>
                  <a:lnTo>
                    <a:pt x="26669" y="971549"/>
                  </a:lnTo>
                  <a:close/>
                </a:path>
                <a:path w="26670" h="1134110">
                  <a:moveTo>
                    <a:pt x="26669" y="965199"/>
                  </a:moveTo>
                  <a:lnTo>
                    <a:pt x="0" y="965199"/>
                  </a:lnTo>
                  <a:lnTo>
                    <a:pt x="0" y="970280"/>
                  </a:lnTo>
                  <a:lnTo>
                    <a:pt x="26669" y="970280"/>
                  </a:lnTo>
                  <a:lnTo>
                    <a:pt x="26669" y="965199"/>
                  </a:lnTo>
                  <a:close/>
                </a:path>
                <a:path w="26670" h="1134110">
                  <a:moveTo>
                    <a:pt x="26669" y="958849"/>
                  </a:moveTo>
                  <a:lnTo>
                    <a:pt x="0" y="958849"/>
                  </a:lnTo>
                  <a:lnTo>
                    <a:pt x="0" y="963930"/>
                  </a:lnTo>
                  <a:lnTo>
                    <a:pt x="26669" y="963930"/>
                  </a:lnTo>
                  <a:lnTo>
                    <a:pt x="26669" y="958849"/>
                  </a:lnTo>
                  <a:close/>
                </a:path>
                <a:path w="26670" h="1134110">
                  <a:moveTo>
                    <a:pt x="26669" y="952499"/>
                  </a:moveTo>
                  <a:lnTo>
                    <a:pt x="0" y="952499"/>
                  </a:lnTo>
                  <a:lnTo>
                    <a:pt x="0" y="957580"/>
                  </a:lnTo>
                  <a:lnTo>
                    <a:pt x="26669" y="957580"/>
                  </a:lnTo>
                  <a:lnTo>
                    <a:pt x="26669" y="952499"/>
                  </a:lnTo>
                  <a:close/>
                </a:path>
                <a:path w="26670" h="1134110">
                  <a:moveTo>
                    <a:pt x="26669" y="946149"/>
                  </a:moveTo>
                  <a:lnTo>
                    <a:pt x="0" y="946149"/>
                  </a:lnTo>
                  <a:lnTo>
                    <a:pt x="0" y="951230"/>
                  </a:lnTo>
                  <a:lnTo>
                    <a:pt x="26669" y="951230"/>
                  </a:lnTo>
                  <a:lnTo>
                    <a:pt x="26669" y="946149"/>
                  </a:lnTo>
                  <a:close/>
                </a:path>
                <a:path w="26670" h="1134110">
                  <a:moveTo>
                    <a:pt x="26669" y="939799"/>
                  </a:moveTo>
                  <a:lnTo>
                    <a:pt x="0" y="939799"/>
                  </a:lnTo>
                  <a:lnTo>
                    <a:pt x="0" y="944880"/>
                  </a:lnTo>
                  <a:lnTo>
                    <a:pt x="26669" y="944880"/>
                  </a:lnTo>
                  <a:lnTo>
                    <a:pt x="26669" y="939799"/>
                  </a:lnTo>
                  <a:close/>
                </a:path>
                <a:path w="26670" h="1134110">
                  <a:moveTo>
                    <a:pt x="26669" y="933449"/>
                  </a:moveTo>
                  <a:lnTo>
                    <a:pt x="0" y="933449"/>
                  </a:lnTo>
                  <a:lnTo>
                    <a:pt x="0" y="938530"/>
                  </a:lnTo>
                  <a:lnTo>
                    <a:pt x="26669" y="938530"/>
                  </a:lnTo>
                  <a:lnTo>
                    <a:pt x="26669" y="933449"/>
                  </a:lnTo>
                  <a:close/>
                </a:path>
                <a:path w="26670" h="1134110">
                  <a:moveTo>
                    <a:pt x="26669" y="927099"/>
                  </a:moveTo>
                  <a:lnTo>
                    <a:pt x="0" y="927099"/>
                  </a:lnTo>
                  <a:lnTo>
                    <a:pt x="0" y="932180"/>
                  </a:lnTo>
                  <a:lnTo>
                    <a:pt x="26669" y="932180"/>
                  </a:lnTo>
                  <a:lnTo>
                    <a:pt x="26669" y="927099"/>
                  </a:lnTo>
                  <a:close/>
                </a:path>
                <a:path w="26670" h="1134110">
                  <a:moveTo>
                    <a:pt x="26669" y="920749"/>
                  </a:moveTo>
                  <a:lnTo>
                    <a:pt x="0" y="920749"/>
                  </a:lnTo>
                  <a:lnTo>
                    <a:pt x="0" y="925830"/>
                  </a:lnTo>
                  <a:lnTo>
                    <a:pt x="26669" y="925830"/>
                  </a:lnTo>
                  <a:lnTo>
                    <a:pt x="26669" y="920749"/>
                  </a:lnTo>
                  <a:close/>
                </a:path>
                <a:path w="26670" h="1134110">
                  <a:moveTo>
                    <a:pt x="26669" y="914399"/>
                  </a:moveTo>
                  <a:lnTo>
                    <a:pt x="0" y="914399"/>
                  </a:lnTo>
                  <a:lnTo>
                    <a:pt x="0" y="919480"/>
                  </a:lnTo>
                  <a:lnTo>
                    <a:pt x="26669" y="919480"/>
                  </a:lnTo>
                  <a:lnTo>
                    <a:pt x="26669" y="914399"/>
                  </a:lnTo>
                  <a:close/>
                </a:path>
                <a:path w="26670" h="1134110">
                  <a:moveTo>
                    <a:pt x="26669" y="908049"/>
                  </a:moveTo>
                  <a:lnTo>
                    <a:pt x="0" y="908049"/>
                  </a:lnTo>
                  <a:lnTo>
                    <a:pt x="0" y="913130"/>
                  </a:lnTo>
                  <a:lnTo>
                    <a:pt x="26669" y="913130"/>
                  </a:lnTo>
                  <a:lnTo>
                    <a:pt x="26669" y="908049"/>
                  </a:lnTo>
                  <a:close/>
                </a:path>
                <a:path w="26670" h="1134110">
                  <a:moveTo>
                    <a:pt x="26669" y="901699"/>
                  </a:moveTo>
                  <a:lnTo>
                    <a:pt x="0" y="901699"/>
                  </a:lnTo>
                  <a:lnTo>
                    <a:pt x="0" y="906780"/>
                  </a:lnTo>
                  <a:lnTo>
                    <a:pt x="26669" y="906780"/>
                  </a:lnTo>
                  <a:lnTo>
                    <a:pt x="26669" y="901699"/>
                  </a:lnTo>
                  <a:close/>
                </a:path>
                <a:path w="26670" h="1134110">
                  <a:moveTo>
                    <a:pt x="26669" y="895349"/>
                  </a:moveTo>
                  <a:lnTo>
                    <a:pt x="0" y="895349"/>
                  </a:lnTo>
                  <a:lnTo>
                    <a:pt x="0" y="900430"/>
                  </a:lnTo>
                  <a:lnTo>
                    <a:pt x="26669" y="900430"/>
                  </a:lnTo>
                  <a:lnTo>
                    <a:pt x="26669" y="895349"/>
                  </a:lnTo>
                  <a:close/>
                </a:path>
                <a:path w="26670" h="1134110">
                  <a:moveTo>
                    <a:pt x="26669" y="888999"/>
                  </a:moveTo>
                  <a:lnTo>
                    <a:pt x="0" y="888999"/>
                  </a:lnTo>
                  <a:lnTo>
                    <a:pt x="0" y="894080"/>
                  </a:lnTo>
                  <a:lnTo>
                    <a:pt x="26669" y="894080"/>
                  </a:lnTo>
                  <a:lnTo>
                    <a:pt x="26669" y="888999"/>
                  </a:lnTo>
                  <a:close/>
                </a:path>
                <a:path w="26670" h="1134110">
                  <a:moveTo>
                    <a:pt x="26669" y="882649"/>
                  </a:moveTo>
                  <a:lnTo>
                    <a:pt x="0" y="882649"/>
                  </a:lnTo>
                  <a:lnTo>
                    <a:pt x="0" y="887730"/>
                  </a:lnTo>
                  <a:lnTo>
                    <a:pt x="26669" y="887730"/>
                  </a:lnTo>
                  <a:lnTo>
                    <a:pt x="26669" y="882649"/>
                  </a:lnTo>
                  <a:close/>
                </a:path>
                <a:path w="26670" h="1134110">
                  <a:moveTo>
                    <a:pt x="26669" y="876300"/>
                  </a:moveTo>
                  <a:lnTo>
                    <a:pt x="0" y="876300"/>
                  </a:lnTo>
                  <a:lnTo>
                    <a:pt x="0" y="881380"/>
                  </a:lnTo>
                  <a:lnTo>
                    <a:pt x="26669" y="881380"/>
                  </a:lnTo>
                  <a:lnTo>
                    <a:pt x="26669" y="876300"/>
                  </a:lnTo>
                  <a:close/>
                </a:path>
                <a:path w="26670" h="1134110">
                  <a:moveTo>
                    <a:pt x="26669" y="869950"/>
                  </a:moveTo>
                  <a:lnTo>
                    <a:pt x="0" y="869950"/>
                  </a:lnTo>
                  <a:lnTo>
                    <a:pt x="0" y="875030"/>
                  </a:lnTo>
                  <a:lnTo>
                    <a:pt x="26669" y="875030"/>
                  </a:lnTo>
                  <a:lnTo>
                    <a:pt x="26669" y="869950"/>
                  </a:lnTo>
                  <a:close/>
                </a:path>
                <a:path w="26670" h="1134110">
                  <a:moveTo>
                    <a:pt x="26669" y="863599"/>
                  </a:moveTo>
                  <a:lnTo>
                    <a:pt x="0" y="863599"/>
                  </a:lnTo>
                  <a:lnTo>
                    <a:pt x="0" y="868680"/>
                  </a:lnTo>
                  <a:lnTo>
                    <a:pt x="26669" y="868680"/>
                  </a:lnTo>
                  <a:lnTo>
                    <a:pt x="26669" y="863599"/>
                  </a:lnTo>
                  <a:close/>
                </a:path>
                <a:path w="26670" h="1134110">
                  <a:moveTo>
                    <a:pt x="26669" y="857249"/>
                  </a:moveTo>
                  <a:lnTo>
                    <a:pt x="0" y="857249"/>
                  </a:lnTo>
                  <a:lnTo>
                    <a:pt x="0" y="862330"/>
                  </a:lnTo>
                  <a:lnTo>
                    <a:pt x="26669" y="862330"/>
                  </a:lnTo>
                  <a:lnTo>
                    <a:pt x="26669" y="857249"/>
                  </a:lnTo>
                  <a:close/>
                </a:path>
                <a:path w="26670" h="1134110">
                  <a:moveTo>
                    <a:pt x="26669" y="850899"/>
                  </a:moveTo>
                  <a:lnTo>
                    <a:pt x="0" y="850899"/>
                  </a:lnTo>
                  <a:lnTo>
                    <a:pt x="0" y="855980"/>
                  </a:lnTo>
                  <a:lnTo>
                    <a:pt x="26669" y="855980"/>
                  </a:lnTo>
                  <a:lnTo>
                    <a:pt x="26669" y="850899"/>
                  </a:lnTo>
                  <a:close/>
                </a:path>
                <a:path w="26670" h="1134110">
                  <a:moveTo>
                    <a:pt x="26669" y="844549"/>
                  </a:moveTo>
                  <a:lnTo>
                    <a:pt x="0" y="844549"/>
                  </a:lnTo>
                  <a:lnTo>
                    <a:pt x="0" y="849630"/>
                  </a:lnTo>
                  <a:lnTo>
                    <a:pt x="26669" y="849630"/>
                  </a:lnTo>
                  <a:lnTo>
                    <a:pt x="26669" y="844549"/>
                  </a:lnTo>
                  <a:close/>
                </a:path>
                <a:path w="26670" h="1134110">
                  <a:moveTo>
                    <a:pt x="26669" y="838199"/>
                  </a:moveTo>
                  <a:lnTo>
                    <a:pt x="0" y="838199"/>
                  </a:lnTo>
                  <a:lnTo>
                    <a:pt x="0" y="843280"/>
                  </a:lnTo>
                  <a:lnTo>
                    <a:pt x="26669" y="843280"/>
                  </a:lnTo>
                  <a:lnTo>
                    <a:pt x="26669" y="838199"/>
                  </a:lnTo>
                  <a:close/>
                </a:path>
                <a:path w="26670" h="1134110">
                  <a:moveTo>
                    <a:pt x="26669" y="831849"/>
                  </a:moveTo>
                  <a:lnTo>
                    <a:pt x="0" y="831849"/>
                  </a:lnTo>
                  <a:lnTo>
                    <a:pt x="0" y="836930"/>
                  </a:lnTo>
                  <a:lnTo>
                    <a:pt x="26669" y="836930"/>
                  </a:lnTo>
                  <a:lnTo>
                    <a:pt x="26669" y="831849"/>
                  </a:lnTo>
                  <a:close/>
                </a:path>
                <a:path w="26670" h="1134110">
                  <a:moveTo>
                    <a:pt x="26669" y="825500"/>
                  </a:moveTo>
                  <a:lnTo>
                    <a:pt x="0" y="825500"/>
                  </a:lnTo>
                  <a:lnTo>
                    <a:pt x="0" y="830580"/>
                  </a:lnTo>
                  <a:lnTo>
                    <a:pt x="26669" y="830580"/>
                  </a:lnTo>
                  <a:lnTo>
                    <a:pt x="26669" y="825500"/>
                  </a:lnTo>
                  <a:close/>
                </a:path>
                <a:path w="26670" h="1134110">
                  <a:moveTo>
                    <a:pt x="26669" y="819149"/>
                  </a:moveTo>
                  <a:lnTo>
                    <a:pt x="0" y="819149"/>
                  </a:lnTo>
                  <a:lnTo>
                    <a:pt x="0" y="824230"/>
                  </a:lnTo>
                  <a:lnTo>
                    <a:pt x="26669" y="824230"/>
                  </a:lnTo>
                  <a:lnTo>
                    <a:pt x="26669" y="819149"/>
                  </a:lnTo>
                  <a:close/>
                </a:path>
                <a:path w="26670" h="1134110">
                  <a:moveTo>
                    <a:pt x="26669" y="812799"/>
                  </a:moveTo>
                  <a:lnTo>
                    <a:pt x="0" y="812799"/>
                  </a:lnTo>
                  <a:lnTo>
                    <a:pt x="0" y="817880"/>
                  </a:lnTo>
                  <a:lnTo>
                    <a:pt x="26669" y="817880"/>
                  </a:lnTo>
                  <a:lnTo>
                    <a:pt x="26669" y="812799"/>
                  </a:lnTo>
                  <a:close/>
                </a:path>
                <a:path w="26670" h="1134110">
                  <a:moveTo>
                    <a:pt x="26669" y="807719"/>
                  </a:moveTo>
                  <a:lnTo>
                    <a:pt x="0" y="807719"/>
                  </a:lnTo>
                  <a:lnTo>
                    <a:pt x="0" y="811530"/>
                  </a:lnTo>
                  <a:lnTo>
                    <a:pt x="26669" y="811530"/>
                  </a:lnTo>
                  <a:lnTo>
                    <a:pt x="26669" y="807719"/>
                  </a:lnTo>
                  <a:close/>
                </a:path>
              </a:pathLst>
            </a:custGeom>
            <a:solidFill>
              <a:srgbClr val="0537CD"/>
            </a:solidFill>
          </p:spPr>
          <p:txBody>
            <a:bodyPr wrap="square" lIns="0" tIns="0" rIns="0" bIns="0" rtlCol="0"/>
            <a:lstStyle/>
            <a:p>
              <a:endParaRPr/>
            </a:p>
          </p:txBody>
        </p:sp>
        <p:sp>
          <p:nvSpPr>
            <p:cNvPr id="512" name="object 512"/>
            <p:cNvSpPr/>
            <p:nvPr/>
          </p:nvSpPr>
          <p:spPr>
            <a:xfrm>
              <a:off x="4605020" y="5232400"/>
              <a:ext cx="25400" cy="1134110"/>
            </a:xfrm>
            <a:custGeom>
              <a:avLst/>
              <a:gdLst/>
              <a:ahLst/>
              <a:cxnLst/>
              <a:rect l="l" t="t" r="r" b="b"/>
              <a:pathLst>
                <a:path w="25400" h="1134110">
                  <a:moveTo>
                    <a:pt x="6350" y="0"/>
                  </a:moveTo>
                  <a:lnTo>
                    <a:pt x="0" y="0"/>
                  </a:lnTo>
                  <a:lnTo>
                    <a:pt x="0" y="3809"/>
                  </a:lnTo>
                  <a:lnTo>
                    <a:pt x="20320" y="3809"/>
                  </a:lnTo>
                  <a:lnTo>
                    <a:pt x="20320" y="2540"/>
                  </a:lnTo>
                  <a:lnTo>
                    <a:pt x="13969" y="2540"/>
                  </a:lnTo>
                  <a:lnTo>
                    <a:pt x="13969" y="1270"/>
                  </a:lnTo>
                  <a:lnTo>
                    <a:pt x="6350" y="1270"/>
                  </a:lnTo>
                  <a:lnTo>
                    <a:pt x="6350" y="0"/>
                  </a:lnTo>
                  <a:close/>
                </a:path>
                <a:path w="25400" h="1134110">
                  <a:moveTo>
                    <a:pt x="25400" y="3810"/>
                  </a:moveTo>
                  <a:lnTo>
                    <a:pt x="0" y="3810"/>
                  </a:lnTo>
                  <a:lnTo>
                    <a:pt x="0" y="10159"/>
                  </a:lnTo>
                  <a:lnTo>
                    <a:pt x="25400" y="10159"/>
                  </a:lnTo>
                  <a:lnTo>
                    <a:pt x="25400" y="3810"/>
                  </a:lnTo>
                  <a:close/>
                </a:path>
                <a:path w="25400" h="1134110">
                  <a:moveTo>
                    <a:pt x="25400" y="10160"/>
                  </a:moveTo>
                  <a:lnTo>
                    <a:pt x="0" y="10160"/>
                  </a:lnTo>
                  <a:lnTo>
                    <a:pt x="0" y="29209"/>
                  </a:lnTo>
                  <a:lnTo>
                    <a:pt x="25400" y="29209"/>
                  </a:lnTo>
                  <a:lnTo>
                    <a:pt x="25400" y="10160"/>
                  </a:lnTo>
                  <a:close/>
                </a:path>
                <a:path w="25400" h="1134110">
                  <a:moveTo>
                    <a:pt x="25400" y="29210"/>
                  </a:moveTo>
                  <a:lnTo>
                    <a:pt x="0" y="29210"/>
                  </a:lnTo>
                  <a:lnTo>
                    <a:pt x="0" y="35559"/>
                  </a:lnTo>
                  <a:lnTo>
                    <a:pt x="25400" y="35559"/>
                  </a:lnTo>
                  <a:lnTo>
                    <a:pt x="25400" y="29210"/>
                  </a:lnTo>
                  <a:close/>
                </a:path>
                <a:path w="25400" h="1134110">
                  <a:moveTo>
                    <a:pt x="25400" y="35560"/>
                  </a:moveTo>
                  <a:lnTo>
                    <a:pt x="0" y="35560"/>
                  </a:lnTo>
                  <a:lnTo>
                    <a:pt x="0" y="41909"/>
                  </a:lnTo>
                  <a:lnTo>
                    <a:pt x="25400" y="41909"/>
                  </a:lnTo>
                  <a:lnTo>
                    <a:pt x="25400" y="35560"/>
                  </a:lnTo>
                  <a:close/>
                </a:path>
                <a:path w="25400" h="1134110">
                  <a:moveTo>
                    <a:pt x="25400" y="41910"/>
                  </a:moveTo>
                  <a:lnTo>
                    <a:pt x="0" y="41910"/>
                  </a:lnTo>
                  <a:lnTo>
                    <a:pt x="0" y="48259"/>
                  </a:lnTo>
                  <a:lnTo>
                    <a:pt x="25400" y="48259"/>
                  </a:lnTo>
                  <a:lnTo>
                    <a:pt x="25400" y="41910"/>
                  </a:lnTo>
                  <a:close/>
                </a:path>
                <a:path w="25400" h="1134110">
                  <a:moveTo>
                    <a:pt x="25400" y="48260"/>
                  </a:moveTo>
                  <a:lnTo>
                    <a:pt x="0" y="48260"/>
                  </a:lnTo>
                  <a:lnTo>
                    <a:pt x="0" y="54609"/>
                  </a:lnTo>
                  <a:lnTo>
                    <a:pt x="25400" y="54609"/>
                  </a:lnTo>
                  <a:lnTo>
                    <a:pt x="25400" y="48260"/>
                  </a:lnTo>
                  <a:close/>
                </a:path>
                <a:path w="25400" h="1134110">
                  <a:moveTo>
                    <a:pt x="25400" y="54610"/>
                  </a:moveTo>
                  <a:lnTo>
                    <a:pt x="0" y="54610"/>
                  </a:lnTo>
                  <a:lnTo>
                    <a:pt x="0" y="60959"/>
                  </a:lnTo>
                  <a:lnTo>
                    <a:pt x="25400" y="60959"/>
                  </a:lnTo>
                  <a:lnTo>
                    <a:pt x="25400" y="54610"/>
                  </a:lnTo>
                  <a:close/>
                </a:path>
                <a:path w="25400" h="1134110">
                  <a:moveTo>
                    <a:pt x="25400" y="60960"/>
                  </a:moveTo>
                  <a:lnTo>
                    <a:pt x="0" y="60960"/>
                  </a:lnTo>
                  <a:lnTo>
                    <a:pt x="0" y="67309"/>
                  </a:lnTo>
                  <a:lnTo>
                    <a:pt x="25400" y="67309"/>
                  </a:lnTo>
                  <a:lnTo>
                    <a:pt x="25400" y="60960"/>
                  </a:lnTo>
                  <a:close/>
                </a:path>
                <a:path w="25400" h="1134110">
                  <a:moveTo>
                    <a:pt x="25400" y="67310"/>
                  </a:moveTo>
                  <a:lnTo>
                    <a:pt x="0" y="67310"/>
                  </a:lnTo>
                  <a:lnTo>
                    <a:pt x="0" y="80009"/>
                  </a:lnTo>
                  <a:lnTo>
                    <a:pt x="25400" y="80009"/>
                  </a:lnTo>
                  <a:lnTo>
                    <a:pt x="25400" y="67310"/>
                  </a:lnTo>
                  <a:close/>
                </a:path>
                <a:path w="25400" h="1134110">
                  <a:moveTo>
                    <a:pt x="25400" y="80010"/>
                  </a:moveTo>
                  <a:lnTo>
                    <a:pt x="0" y="80010"/>
                  </a:lnTo>
                  <a:lnTo>
                    <a:pt x="0" y="86359"/>
                  </a:lnTo>
                  <a:lnTo>
                    <a:pt x="25400" y="86359"/>
                  </a:lnTo>
                  <a:lnTo>
                    <a:pt x="25400" y="80010"/>
                  </a:lnTo>
                  <a:close/>
                </a:path>
                <a:path w="25400" h="1134110">
                  <a:moveTo>
                    <a:pt x="25400" y="86360"/>
                  </a:moveTo>
                  <a:lnTo>
                    <a:pt x="0" y="86360"/>
                  </a:lnTo>
                  <a:lnTo>
                    <a:pt x="0" y="92709"/>
                  </a:lnTo>
                  <a:lnTo>
                    <a:pt x="25400" y="92709"/>
                  </a:lnTo>
                  <a:lnTo>
                    <a:pt x="25400" y="86360"/>
                  </a:lnTo>
                  <a:close/>
                </a:path>
                <a:path w="25400" h="1134110">
                  <a:moveTo>
                    <a:pt x="25400" y="92710"/>
                  </a:moveTo>
                  <a:lnTo>
                    <a:pt x="0" y="92710"/>
                  </a:lnTo>
                  <a:lnTo>
                    <a:pt x="0" y="99059"/>
                  </a:lnTo>
                  <a:lnTo>
                    <a:pt x="25400" y="99059"/>
                  </a:lnTo>
                  <a:lnTo>
                    <a:pt x="25400" y="92710"/>
                  </a:lnTo>
                  <a:close/>
                </a:path>
                <a:path w="25400" h="1134110">
                  <a:moveTo>
                    <a:pt x="25400" y="99060"/>
                  </a:moveTo>
                  <a:lnTo>
                    <a:pt x="0" y="99060"/>
                  </a:lnTo>
                  <a:lnTo>
                    <a:pt x="0" y="105409"/>
                  </a:lnTo>
                  <a:lnTo>
                    <a:pt x="25400" y="105409"/>
                  </a:lnTo>
                  <a:lnTo>
                    <a:pt x="25400" y="99060"/>
                  </a:lnTo>
                  <a:close/>
                </a:path>
                <a:path w="25400" h="1134110">
                  <a:moveTo>
                    <a:pt x="25400" y="105410"/>
                  </a:moveTo>
                  <a:lnTo>
                    <a:pt x="0" y="105410"/>
                  </a:lnTo>
                  <a:lnTo>
                    <a:pt x="0" y="111759"/>
                  </a:lnTo>
                  <a:lnTo>
                    <a:pt x="25400" y="111759"/>
                  </a:lnTo>
                  <a:lnTo>
                    <a:pt x="25400" y="105410"/>
                  </a:lnTo>
                  <a:close/>
                </a:path>
                <a:path w="25400" h="1134110">
                  <a:moveTo>
                    <a:pt x="25400" y="111760"/>
                  </a:moveTo>
                  <a:lnTo>
                    <a:pt x="0" y="111760"/>
                  </a:lnTo>
                  <a:lnTo>
                    <a:pt x="0" y="115569"/>
                  </a:lnTo>
                  <a:lnTo>
                    <a:pt x="25400" y="115569"/>
                  </a:lnTo>
                  <a:lnTo>
                    <a:pt x="25400" y="111760"/>
                  </a:lnTo>
                  <a:close/>
                </a:path>
                <a:path w="25400" h="1134110">
                  <a:moveTo>
                    <a:pt x="25400" y="115570"/>
                  </a:moveTo>
                  <a:lnTo>
                    <a:pt x="0" y="115570"/>
                  </a:lnTo>
                  <a:lnTo>
                    <a:pt x="0" y="124459"/>
                  </a:lnTo>
                  <a:lnTo>
                    <a:pt x="25400" y="124459"/>
                  </a:lnTo>
                  <a:lnTo>
                    <a:pt x="25400" y="115570"/>
                  </a:lnTo>
                  <a:close/>
                </a:path>
                <a:path w="25400" h="1134110">
                  <a:moveTo>
                    <a:pt x="25400" y="124460"/>
                  </a:moveTo>
                  <a:lnTo>
                    <a:pt x="0" y="124460"/>
                  </a:lnTo>
                  <a:lnTo>
                    <a:pt x="0" y="130809"/>
                  </a:lnTo>
                  <a:lnTo>
                    <a:pt x="25400" y="130809"/>
                  </a:lnTo>
                  <a:lnTo>
                    <a:pt x="25400" y="124460"/>
                  </a:lnTo>
                  <a:close/>
                </a:path>
                <a:path w="25400" h="1134110">
                  <a:moveTo>
                    <a:pt x="25400" y="130810"/>
                  </a:moveTo>
                  <a:lnTo>
                    <a:pt x="0" y="130810"/>
                  </a:lnTo>
                  <a:lnTo>
                    <a:pt x="0" y="137159"/>
                  </a:lnTo>
                  <a:lnTo>
                    <a:pt x="25400" y="137159"/>
                  </a:lnTo>
                  <a:lnTo>
                    <a:pt x="25400" y="130810"/>
                  </a:lnTo>
                  <a:close/>
                </a:path>
                <a:path w="25400" h="1134110">
                  <a:moveTo>
                    <a:pt x="25400" y="137160"/>
                  </a:moveTo>
                  <a:lnTo>
                    <a:pt x="0" y="137160"/>
                  </a:lnTo>
                  <a:lnTo>
                    <a:pt x="0" y="143509"/>
                  </a:lnTo>
                  <a:lnTo>
                    <a:pt x="25400" y="143509"/>
                  </a:lnTo>
                  <a:lnTo>
                    <a:pt x="25400" y="137160"/>
                  </a:lnTo>
                  <a:close/>
                </a:path>
                <a:path w="25400" h="1134110">
                  <a:moveTo>
                    <a:pt x="25400" y="143510"/>
                  </a:moveTo>
                  <a:lnTo>
                    <a:pt x="0" y="143510"/>
                  </a:lnTo>
                  <a:lnTo>
                    <a:pt x="0" y="149859"/>
                  </a:lnTo>
                  <a:lnTo>
                    <a:pt x="25400" y="149859"/>
                  </a:lnTo>
                  <a:lnTo>
                    <a:pt x="25400" y="143510"/>
                  </a:lnTo>
                  <a:close/>
                </a:path>
                <a:path w="25400" h="1134110">
                  <a:moveTo>
                    <a:pt x="25400" y="149860"/>
                  </a:moveTo>
                  <a:lnTo>
                    <a:pt x="0" y="149860"/>
                  </a:lnTo>
                  <a:lnTo>
                    <a:pt x="0" y="156209"/>
                  </a:lnTo>
                  <a:lnTo>
                    <a:pt x="25400" y="156209"/>
                  </a:lnTo>
                  <a:lnTo>
                    <a:pt x="25400" y="149860"/>
                  </a:lnTo>
                  <a:close/>
                </a:path>
                <a:path w="25400" h="1134110">
                  <a:moveTo>
                    <a:pt x="25400" y="156210"/>
                  </a:moveTo>
                  <a:lnTo>
                    <a:pt x="0" y="156210"/>
                  </a:lnTo>
                  <a:lnTo>
                    <a:pt x="0" y="162559"/>
                  </a:lnTo>
                  <a:lnTo>
                    <a:pt x="25400" y="162559"/>
                  </a:lnTo>
                  <a:lnTo>
                    <a:pt x="25400" y="156210"/>
                  </a:lnTo>
                  <a:close/>
                </a:path>
                <a:path w="25400" h="1134110">
                  <a:moveTo>
                    <a:pt x="25400" y="162560"/>
                  </a:moveTo>
                  <a:lnTo>
                    <a:pt x="0" y="162560"/>
                  </a:lnTo>
                  <a:lnTo>
                    <a:pt x="0" y="168909"/>
                  </a:lnTo>
                  <a:lnTo>
                    <a:pt x="25400" y="168909"/>
                  </a:lnTo>
                  <a:lnTo>
                    <a:pt x="25400" y="162560"/>
                  </a:lnTo>
                  <a:close/>
                </a:path>
                <a:path w="25400" h="1134110">
                  <a:moveTo>
                    <a:pt x="25400" y="168910"/>
                  </a:moveTo>
                  <a:lnTo>
                    <a:pt x="0" y="168910"/>
                  </a:lnTo>
                  <a:lnTo>
                    <a:pt x="0" y="181609"/>
                  </a:lnTo>
                  <a:lnTo>
                    <a:pt x="25400" y="181609"/>
                  </a:lnTo>
                  <a:lnTo>
                    <a:pt x="25400" y="168910"/>
                  </a:lnTo>
                  <a:close/>
                </a:path>
                <a:path w="25400" h="1134110">
                  <a:moveTo>
                    <a:pt x="25400" y="181610"/>
                  </a:moveTo>
                  <a:lnTo>
                    <a:pt x="0" y="181610"/>
                  </a:lnTo>
                  <a:lnTo>
                    <a:pt x="0" y="207009"/>
                  </a:lnTo>
                  <a:lnTo>
                    <a:pt x="25400" y="207009"/>
                  </a:lnTo>
                  <a:lnTo>
                    <a:pt x="25400" y="181610"/>
                  </a:lnTo>
                  <a:close/>
                </a:path>
                <a:path w="25400" h="1134110">
                  <a:moveTo>
                    <a:pt x="25400" y="207010"/>
                  </a:moveTo>
                  <a:lnTo>
                    <a:pt x="0" y="207010"/>
                  </a:lnTo>
                  <a:lnTo>
                    <a:pt x="0" y="219709"/>
                  </a:lnTo>
                  <a:lnTo>
                    <a:pt x="25400" y="219709"/>
                  </a:lnTo>
                  <a:lnTo>
                    <a:pt x="25400" y="207010"/>
                  </a:lnTo>
                  <a:close/>
                </a:path>
                <a:path w="25400" h="1134110">
                  <a:moveTo>
                    <a:pt x="25400" y="219710"/>
                  </a:moveTo>
                  <a:lnTo>
                    <a:pt x="0" y="219710"/>
                  </a:lnTo>
                  <a:lnTo>
                    <a:pt x="0" y="226059"/>
                  </a:lnTo>
                  <a:lnTo>
                    <a:pt x="25400" y="226059"/>
                  </a:lnTo>
                  <a:lnTo>
                    <a:pt x="25400" y="219710"/>
                  </a:lnTo>
                  <a:close/>
                </a:path>
                <a:path w="25400" h="1134110">
                  <a:moveTo>
                    <a:pt x="25400" y="226060"/>
                  </a:moveTo>
                  <a:lnTo>
                    <a:pt x="0" y="226060"/>
                  </a:lnTo>
                  <a:lnTo>
                    <a:pt x="0" y="232409"/>
                  </a:lnTo>
                  <a:lnTo>
                    <a:pt x="25400" y="232409"/>
                  </a:lnTo>
                  <a:lnTo>
                    <a:pt x="25400" y="226060"/>
                  </a:lnTo>
                  <a:close/>
                </a:path>
                <a:path w="25400" h="1134110">
                  <a:moveTo>
                    <a:pt x="25400" y="232410"/>
                  </a:moveTo>
                  <a:lnTo>
                    <a:pt x="0" y="232410"/>
                  </a:lnTo>
                  <a:lnTo>
                    <a:pt x="0" y="238759"/>
                  </a:lnTo>
                  <a:lnTo>
                    <a:pt x="25400" y="238759"/>
                  </a:lnTo>
                  <a:lnTo>
                    <a:pt x="25400" y="232410"/>
                  </a:lnTo>
                  <a:close/>
                </a:path>
                <a:path w="25400" h="1134110">
                  <a:moveTo>
                    <a:pt x="25400" y="238760"/>
                  </a:moveTo>
                  <a:lnTo>
                    <a:pt x="0" y="238760"/>
                  </a:lnTo>
                  <a:lnTo>
                    <a:pt x="0" y="245109"/>
                  </a:lnTo>
                  <a:lnTo>
                    <a:pt x="25400" y="245109"/>
                  </a:lnTo>
                  <a:lnTo>
                    <a:pt x="25400" y="238760"/>
                  </a:lnTo>
                  <a:close/>
                </a:path>
                <a:path w="25400" h="1134110">
                  <a:moveTo>
                    <a:pt x="25400" y="245110"/>
                  </a:moveTo>
                  <a:lnTo>
                    <a:pt x="0" y="245110"/>
                  </a:lnTo>
                  <a:lnTo>
                    <a:pt x="0" y="251459"/>
                  </a:lnTo>
                  <a:lnTo>
                    <a:pt x="25400" y="251459"/>
                  </a:lnTo>
                  <a:lnTo>
                    <a:pt x="25400" y="245110"/>
                  </a:lnTo>
                  <a:close/>
                </a:path>
                <a:path w="25400" h="1134110">
                  <a:moveTo>
                    <a:pt x="25400" y="252730"/>
                  </a:moveTo>
                  <a:lnTo>
                    <a:pt x="0" y="252730"/>
                  </a:lnTo>
                  <a:lnTo>
                    <a:pt x="0" y="257809"/>
                  </a:lnTo>
                  <a:lnTo>
                    <a:pt x="25400" y="257809"/>
                  </a:lnTo>
                  <a:lnTo>
                    <a:pt x="25400" y="252730"/>
                  </a:lnTo>
                  <a:close/>
                </a:path>
                <a:path w="25400" h="1134110">
                  <a:moveTo>
                    <a:pt x="25400" y="251460"/>
                  </a:moveTo>
                  <a:lnTo>
                    <a:pt x="0" y="251460"/>
                  </a:lnTo>
                  <a:lnTo>
                    <a:pt x="0" y="252730"/>
                  </a:lnTo>
                  <a:lnTo>
                    <a:pt x="25400" y="252730"/>
                  </a:lnTo>
                  <a:lnTo>
                    <a:pt x="25400" y="251460"/>
                  </a:lnTo>
                  <a:close/>
                </a:path>
                <a:path w="25400" h="1134110">
                  <a:moveTo>
                    <a:pt x="25400" y="257810"/>
                  </a:moveTo>
                  <a:lnTo>
                    <a:pt x="0" y="257810"/>
                  </a:lnTo>
                  <a:lnTo>
                    <a:pt x="0" y="264159"/>
                  </a:lnTo>
                  <a:lnTo>
                    <a:pt x="25400" y="264159"/>
                  </a:lnTo>
                  <a:lnTo>
                    <a:pt x="25400" y="257810"/>
                  </a:lnTo>
                  <a:close/>
                </a:path>
                <a:path w="25400" h="1134110">
                  <a:moveTo>
                    <a:pt x="25400" y="264160"/>
                  </a:moveTo>
                  <a:lnTo>
                    <a:pt x="0" y="264160"/>
                  </a:lnTo>
                  <a:lnTo>
                    <a:pt x="0" y="270509"/>
                  </a:lnTo>
                  <a:lnTo>
                    <a:pt x="25400" y="270509"/>
                  </a:lnTo>
                  <a:lnTo>
                    <a:pt x="25400" y="264160"/>
                  </a:lnTo>
                  <a:close/>
                </a:path>
                <a:path w="25400" h="1134110">
                  <a:moveTo>
                    <a:pt x="25400" y="270510"/>
                  </a:moveTo>
                  <a:lnTo>
                    <a:pt x="0" y="270510"/>
                  </a:lnTo>
                  <a:lnTo>
                    <a:pt x="0" y="276859"/>
                  </a:lnTo>
                  <a:lnTo>
                    <a:pt x="25400" y="276859"/>
                  </a:lnTo>
                  <a:lnTo>
                    <a:pt x="25400" y="270510"/>
                  </a:lnTo>
                  <a:close/>
                </a:path>
                <a:path w="25400" h="1134110">
                  <a:moveTo>
                    <a:pt x="25400" y="276860"/>
                  </a:moveTo>
                  <a:lnTo>
                    <a:pt x="0" y="276860"/>
                  </a:lnTo>
                  <a:lnTo>
                    <a:pt x="0" y="283209"/>
                  </a:lnTo>
                  <a:lnTo>
                    <a:pt x="25400" y="283209"/>
                  </a:lnTo>
                  <a:lnTo>
                    <a:pt x="25400" y="276860"/>
                  </a:lnTo>
                  <a:close/>
                </a:path>
                <a:path w="25400" h="1134110">
                  <a:moveTo>
                    <a:pt x="25400" y="283210"/>
                  </a:moveTo>
                  <a:lnTo>
                    <a:pt x="0" y="283210"/>
                  </a:lnTo>
                  <a:lnTo>
                    <a:pt x="0" y="289559"/>
                  </a:lnTo>
                  <a:lnTo>
                    <a:pt x="25400" y="289559"/>
                  </a:lnTo>
                  <a:lnTo>
                    <a:pt x="25400" y="283210"/>
                  </a:lnTo>
                  <a:close/>
                </a:path>
                <a:path w="25400" h="1134110">
                  <a:moveTo>
                    <a:pt x="25400" y="289560"/>
                  </a:moveTo>
                  <a:lnTo>
                    <a:pt x="0" y="289560"/>
                  </a:lnTo>
                  <a:lnTo>
                    <a:pt x="0" y="314959"/>
                  </a:lnTo>
                  <a:lnTo>
                    <a:pt x="25400" y="314959"/>
                  </a:lnTo>
                  <a:lnTo>
                    <a:pt x="25400" y="289560"/>
                  </a:lnTo>
                  <a:close/>
                </a:path>
                <a:path w="25400" h="1134110">
                  <a:moveTo>
                    <a:pt x="25400" y="314960"/>
                  </a:moveTo>
                  <a:lnTo>
                    <a:pt x="0" y="314960"/>
                  </a:lnTo>
                  <a:lnTo>
                    <a:pt x="0" y="321309"/>
                  </a:lnTo>
                  <a:lnTo>
                    <a:pt x="25400" y="321309"/>
                  </a:lnTo>
                  <a:lnTo>
                    <a:pt x="25400" y="314960"/>
                  </a:lnTo>
                  <a:close/>
                </a:path>
                <a:path w="25400" h="1134110">
                  <a:moveTo>
                    <a:pt x="25400" y="321310"/>
                  </a:moveTo>
                  <a:lnTo>
                    <a:pt x="0" y="321310"/>
                  </a:lnTo>
                  <a:lnTo>
                    <a:pt x="0" y="327659"/>
                  </a:lnTo>
                  <a:lnTo>
                    <a:pt x="25400" y="327659"/>
                  </a:lnTo>
                  <a:lnTo>
                    <a:pt x="25400" y="321310"/>
                  </a:lnTo>
                  <a:close/>
                </a:path>
                <a:path w="25400" h="1134110">
                  <a:moveTo>
                    <a:pt x="25400" y="327660"/>
                  </a:moveTo>
                  <a:lnTo>
                    <a:pt x="0" y="327660"/>
                  </a:lnTo>
                  <a:lnTo>
                    <a:pt x="0" y="334009"/>
                  </a:lnTo>
                  <a:lnTo>
                    <a:pt x="25400" y="334009"/>
                  </a:lnTo>
                  <a:lnTo>
                    <a:pt x="25400" y="327660"/>
                  </a:lnTo>
                  <a:close/>
                </a:path>
                <a:path w="25400" h="1134110">
                  <a:moveTo>
                    <a:pt x="25400" y="334010"/>
                  </a:moveTo>
                  <a:lnTo>
                    <a:pt x="0" y="334010"/>
                  </a:lnTo>
                  <a:lnTo>
                    <a:pt x="0" y="337819"/>
                  </a:lnTo>
                  <a:lnTo>
                    <a:pt x="25400" y="337819"/>
                  </a:lnTo>
                  <a:lnTo>
                    <a:pt x="25400" y="334010"/>
                  </a:lnTo>
                  <a:close/>
                </a:path>
                <a:path w="25400" h="1134110">
                  <a:moveTo>
                    <a:pt x="25400" y="337820"/>
                  </a:moveTo>
                  <a:lnTo>
                    <a:pt x="0" y="337820"/>
                  </a:lnTo>
                  <a:lnTo>
                    <a:pt x="0" y="340359"/>
                  </a:lnTo>
                  <a:lnTo>
                    <a:pt x="25400" y="340359"/>
                  </a:lnTo>
                  <a:lnTo>
                    <a:pt x="25400" y="337820"/>
                  </a:lnTo>
                  <a:close/>
                </a:path>
                <a:path w="25400" h="1134110">
                  <a:moveTo>
                    <a:pt x="25400" y="340360"/>
                  </a:moveTo>
                  <a:lnTo>
                    <a:pt x="0" y="340360"/>
                  </a:lnTo>
                  <a:lnTo>
                    <a:pt x="0" y="353059"/>
                  </a:lnTo>
                  <a:lnTo>
                    <a:pt x="25400" y="353059"/>
                  </a:lnTo>
                  <a:lnTo>
                    <a:pt x="25400" y="340360"/>
                  </a:lnTo>
                  <a:close/>
                </a:path>
                <a:path w="25400" h="1134110">
                  <a:moveTo>
                    <a:pt x="25400" y="353060"/>
                  </a:moveTo>
                  <a:lnTo>
                    <a:pt x="0" y="353060"/>
                  </a:lnTo>
                  <a:lnTo>
                    <a:pt x="0" y="359409"/>
                  </a:lnTo>
                  <a:lnTo>
                    <a:pt x="25400" y="359409"/>
                  </a:lnTo>
                  <a:lnTo>
                    <a:pt x="25400" y="353060"/>
                  </a:lnTo>
                  <a:close/>
                </a:path>
                <a:path w="25400" h="1134110">
                  <a:moveTo>
                    <a:pt x="25400" y="359410"/>
                  </a:moveTo>
                  <a:lnTo>
                    <a:pt x="0" y="359410"/>
                  </a:lnTo>
                  <a:lnTo>
                    <a:pt x="0" y="369569"/>
                  </a:lnTo>
                  <a:lnTo>
                    <a:pt x="25400" y="369569"/>
                  </a:lnTo>
                  <a:lnTo>
                    <a:pt x="25400" y="359410"/>
                  </a:lnTo>
                  <a:close/>
                </a:path>
                <a:path w="25400" h="1134110">
                  <a:moveTo>
                    <a:pt x="25400" y="369570"/>
                  </a:moveTo>
                  <a:lnTo>
                    <a:pt x="0" y="369570"/>
                  </a:lnTo>
                  <a:lnTo>
                    <a:pt x="0" y="375919"/>
                  </a:lnTo>
                  <a:lnTo>
                    <a:pt x="25400" y="375919"/>
                  </a:lnTo>
                  <a:lnTo>
                    <a:pt x="25400" y="369570"/>
                  </a:lnTo>
                  <a:close/>
                </a:path>
                <a:path w="25400" h="1134110">
                  <a:moveTo>
                    <a:pt x="25400" y="375920"/>
                  </a:moveTo>
                  <a:lnTo>
                    <a:pt x="0" y="375920"/>
                  </a:lnTo>
                  <a:lnTo>
                    <a:pt x="0" y="384809"/>
                  </a:lnTo>
                  <a:lnTo>
                    <a:pt x="25400" y="384809"/>
                  </a:lnTo>
                  <a:lnTo>
                    <a:pt x="25400" y="375920"/>
                  </a:lnTo>
                  <a:close/>
                </a:path>
                <a:path w="25400" h="1134110">
                  <a:moveTo>
                    <a:pt x="25400" y="384810"/>
                  </a:moveTo>
                  <a:lnTo>
                    <a:pt x="0" y="384810"/>
                  </a:lnTo>
                  <a:lnTo>
                    <a:pt x="0" y="389889"/>
                  </a:lnTo>
                  <a:lnTo>
                    <a:pt x="25400" y="389889"/>
                  </a:lnTo>
                  <a:lnTo>
                    <a:pt x="25400" y="384810"/>
                  </a:lnTo>
                  <a:close/>
                </a:path>
                <a:path w="25400" h="1134110">
                  <a:moveTo>
                    <a:pt x="25400" y="389890"/>
                  </a:moveTo>
                  <a:lnTo>
                    <a:pt x="0" y="389890"/>
                  </a:lnTo>
                  <a:lnTo>
                    <a:pt x="0" y="391159"/>
                  </a:lnTo>
                  <a:lnTo>
                    <a:pt x="25400" y="391159"/>
                  </a:lnTo>
                  <a:lnTo>
                    <a:pt x="25400" y="389890"/>
                  </a:lnTo>
                  <a:close/>
                </a:path>
                <a:path w="25400" h="1134110">
                  <a:moveTo>
                    <a:pt x="25400" y="391160"/>
                  </a:moveTo>
                  <a:lnTo>
                    <a:pt x="0" y="391160"/>
                  </a:lnTo>
                  <a:lnTo>
                    <a:pt x="0" y="397509"/>
                  </a:lnTo>
                  <a:lnTo>
                    <a:pt x="25400" y="397509"/>
                  </a:lnTo>
                  <a:lnTo>
                    <a:pt x="25400" y="391160"/>
                  </a:lnTo>
                  <a:close/>
                </a:path>
                <a:path w="25400" h="1134110">
                  <a:moveTo>
                    <a:pt x="25400" y="397510"/>
                  </a:moveTo>
                  <a:lnTo>
                    <a:pt x="0" y="397510"/>
                  </a:lnTo>
                  <a:lnTo>
                    <a:pt x="0" y="407669"/>
                  </a:lnTo>
                  <a:lnTo>
                    <a:pt x="25400" y="407669"/>
                  </a:lnTo>
                  <a:lnTo>
                    <a:pt x="25400" y="397510"/>
                  </a:lnTo>
                  <a:close/>
                </a:path>
                <a:path w="25400" h="1134110">
                  <a:moveTo>
                    <a:pt x="25400" y="407670"/>
                  </a:moveTo>
                  <a:lnTo>
                    <a:pt x="0" y="407670"/>
                  </a:lnTo>
                  <a:lnTo>
                    <a:pt x="0" y="416559"/>
                  </a:lnTo>
                  <a:lnTo>
                    <a:pt x="25400" y="416559"/>
                  </a:lnTo>
                  <a:lnTo>
                    <a:pt x="25400" y="407670"/>
                  </a:lnTo>
                  <a:close/>
                </a:path>
                <a:path w="25400" h="1134110">
                  <a:moveTo>
                    <a:pt x="25400" y="416560"/>
                  </a:moveTo>
                  <a:lnTo>
                    <a:pt x="0" y="416560"/>
                  </a:lnTo>
                  <a:lnTo>
                    <a:pt x="0" y="454659"/>
                  </a:lnTo>
                  <a:lnTo>
                    <a:pt x="25400" y="454659"/>
                  </a:lnTo>
                  <a:lnTo>
                    <a:pt x="25400" y="416560"/>
                  </a:lnTo>
                  <a:close/>
                </a:path>
                <a:path w="25400" h="1134110">
                  <a:moveTo>
                    <a:pt x="25400" y="454660"/>
                  </a:moveTo>
                  <a:lnTo>
                    <a:pt x="0" y="454660"/>
                  </a:lnTo>
                  <a:lnTo>
                    <a:pt x="0" y="458469"/>
                  </a:lnTo>
                  <a:lnTo>
                    <a:pt x="25400" y="458469"/>
                  </a:lnTo>
                  <a:lnTo>
                    <a:pt x="25400" y="454660"/>
                  </a:lnTo>
                  <a:close/>
                </a:path>
                <a:path w="25400" h="1134110">
                  <a:moveTo>
                    <a:pt x="25400" y="458470"/>
                  </a:moveTo>
                  <a:lnTo>
                    <a:pt x="0" y="458470"/>
                  </a:lnTo>
                  <a:lnTo>
                    <a:pt x="0" y="461009"/>
                  </a:lnTo>
                  <a:lnTo>
                    <a:pt x="25400" y="461009"/>
                  </a:lnTo>
                  <a:lnTo>
                    <a:pt x="25400" y="458470"/>
                  </a:lnTo>
                  <a:close/>
                </a:path>
                <a:path w="25400" h="1134110">
                  <a:moveTo>
                    <a:pt x="25400" y="461010"/>
                  </a:moveTo>
                  <a:lnTo>
                    <a:pt x="0" y="461010"/>
                  </a:lnTo>
                  <a:lnTo>
                    <a:pt x="0" y="467359"/>
                  </a:lnTo>
                  <a:lnTo>
                    <a:pt x="25400" y="467359"/>
                  </a:lnTo>
                  <a:lnTo>
                    <a:pt x="25400" y="461010"/>
                  </a:lnTo>
                  <a:close/>
                </a:path>
                <a:path w="25400" h="1134110">
                  <a:moveTo>
                    <a:pt x="25400" y="467360"/>
                  </a:moveTo>
                  <a:lnTo>
                    <a:pt x="0" y="467360"/>
                  </a:lnTo>
                  <a:lnTo>
                    <a:pt x="0" y="471169"/>
                  </a:lnTo>
                  <a:lnTo>
                    <a:pt x="25400" y="471169"/>
                  </a:lnTo>
                  <a:lnTo>
                    <a:pt x="25400" y="467360"/>
                  </a:lnTo>
                  <a:close/>
                </a:path>
                <a:path w="25400" h="1134110">
                  <a:moveTo>
                    <a:pt x="25400" y="471170"/>
                  </a:moveTo>
                  <a:lnTo>
                    <a:pt x="0" y="471170"/>
                  </a:lnTo>
                  <a:lnTo>
                    <a:pt x="0" y="509269"/>
                  </a:lnTo>
                  <a:lnTo>
                    <a:pt x="25400" y="509269"/>
                  </a:lnTo>
                  <a:lnTo>
                    <a:pt x="25400" y="471170"/>
                  </a:lnTo>
                  <a:close/>
                </a:path>
                <a:path w="25400" h="1134110">
                  <a:moveTo>
                    <a:pt x="25400" y="509270"/>
                  </a:moveTo>
                  <a:lnTo>
                    <a:pt x="0" y="509270"/>
                  </a:lnTo>
                  <a:lnTo>
                    <a:pt x="0" y="518159"/>
                  </a:lnTo>
                  <a:lnTo>
                    <a:pt x="25400" y="518159"/>
                  </a:lnTo>
                  <a:lnTo>
                    <a:pt x="25400" y="509270"/>
                  </a:lnTo>
                  <a:close/>
                </a:path>
                <a:path w="25400" h="1134110">
                  <a:moveTo>
                    <a:pt x="25400" y="518160"/>
                  </a:moveTo>
                  <a:lnTo>
                    <a:pt x="0" y="518160"/>
                  </a:lnTo>
                  <a:lnTo>
                    <a:pt x="0" y="524510"/>
                  </a:lnTo>
                  <a:lnTo>
                    <a:pt x="25400" y="524510"/>
                  </a:lnTo>
                  <a:lnTo>
                    <a:pt x="25400" y="518160"/>
                  </a:lnTo>
                  <a:close/>
                </a:path>
                <a:path w="25400" h="1134110">
                  <a:moveTo>
                    <a:pt x="25400" y="524510"/>
                  </a:moveTo>
                  <a:lnTo>
                    <a:pt x="0" y="524510"/>
                  </a:lnTo>
                  <a:lnTo>
                    <a:pt x="0" y="530860"/>
                  </a:lnTo>
                  <a:lnTo>
                    <a:pt x="25400" y="530860"/>
                  </a:lnTo>
                  <a:lnTo>
                    <a:pt x="25400" y="524510"/>
                  </a:lnTo>
                  <a:close/>
                </a:path>
                <a:path w="25400" h="1134110">
                  <a:moveTo>
                    <a:pt x="25400" y="530860"/>
                  </a:moveTo>
                  <a:lnTo>
                    <a:pt x="0" y="530860"/>
                  </a:lnTo>
                  <a:lnTo>
                    <a:pt x="0" y="534669"/>
                  </a:lnTo>
                  <a:lnTo>
                    <a:pt x="25400" y="534669"/>
                  </a:lnTo>
                  <a:lnTo>
                    <a:pt x="25400" y="530860"/>
                  </a:lnTo>
                  <a:close/>
                </a:path>
                <a:path w="25400" h="1134110">
                  <a:moveTo>
                    <a:pt x="25400" y="534670"/>
                  </a:moveTo>
                  <a:lnTo>
                    <a:pt x="0" y="534670"/>
                  </a:lnTo>
                  <a:lnTo>
                    <a:pt x="0" y="541019"/>
                  </a:lnTo>
                  <a:lnTo>
                    <a:pt x="25400" y="541019"/>
                  </a:lnTo>
                  <a:lnTo>
                    <a:pt x="25400" y="534670"/>
                  </a:lnTo>
                  <a:close/>
                </a:path>
                <a:path w="25400" h="1134110">
                  <a:moveTo>
                    <a:pt x="25400" y="541020"/>
                  </a:moveTo>
                  <a:lnTo>
                    <a:pt x="0" y="541020"/>
                  </a:lnTo>
                  <a:lnTo>
                    <a:pt x="0" y="543560"/>
                  </a:lnTo>
                  <a:lnTo>
                    <a:pt x="25400" y="543560"/>
                  </a:lnTo>
                  <a:lnTo>
                    <a:pt x="25400" y="541020"/>
                  </a:lnTo>
                  <a:close/>
                </a:path>
                <a:path w="25400" h="1134110">
                  <a:moveTo>
                    <a:pt x="25400" y="543560"/>
                  </a:moveTo>
                  <a:lnTo>
                    <a:pt x="0" y="543560"/>
                  </a:lnTo>
                  <a:lnTo>
                    <a:pt x="0" y="547369"/>
                  </a:lnTo>
                  <a:lnTo>
                    <a:pt x="25400" y="547369"/>
                  </a:lnTo>
                  <a:lnTo>
                    <a:pt x="25400" y="543560"/>
                  </a:lnTo>
                  <a:close/>
                </a:path>
                <a:path w="25400" h="1134110">
                  <a:moveTo>
                    <a:pt x="25400" y="547370"/>
                  </a:moveTo>
                  <a:lnTo>
                    <a:pt x="0" y="547370"/>
                  </a:lnTo>
                  <a:lnTo>
                    <a:pt x="0" y="549910"/>
                  </a:lnTo>
                  <a:lnTo>
                    <a:pt x="25400" y="549910"/>
                  </a:lnTo>
                  <a:lnTo>
                    <a:pt x="25400" y="547370"/>
                  </a:lnTo>
                  <a:close/>
                </a:path>
                <a:path w="25400" h="1134110">
                  <a:moveTo>
                    <a:pt x="25400" y="549910"/>
                  </a:moveTo>
                  <a:lnTo>
                    <a:pt x="0" y="549910"/>
                  </a:lnTo>
                  <a:lnTo>
                    <a:pt x="0" y="556260"/>
                  </a:lnTo>
                  <a:lnTo>
                    <a:pt x="25400" y="556260"/>
                  </a:lnTo>
                  <a:lnTo>
                    <a:pt x="25400" y="549910"/>
                  </a:lnTo>
                  <a:close/>
                </a:path>
                <a:path w="25400" h="1134110">
                  <a:moveTo>
                    <a:pt x="25400" y="556260"/>
                  </a:moveTo>
                  <a:lnTo>
                    <a:pt x="0" y="556260"/>
                  </a:lnTo>
                  <a:lnTo>
                    <a:pt x="0" y="581660"/>
                  </a:lnTo>
                  <a:lnTo>
                    <a:pt x="25400" y="581660"/>
                  </a:lnTo>
                  <a:lnTo>
                    <a:pt x="25400" y="556260"/>
                  </a:lnTo>
                  <a:close/>
                </a:path>
                <a:path w="25400" h="1134110">
                  <a:moveTo>
                    <a:pt x="25400" y="581660"/>
                  </a:moveTo>
                  <a:lnTo>
                    <a:pt x="0" y="581660"/>
                  </a:lnTo>
                  <a:lnTo>
                    <a:pt x="0" y="588010"/>
                  </a:lnTo>
                  <a:lnTo>
                    <a:pt x="25400" y="588010"/>
                  </a:lnTo>
                  <a:lnTo>
                    <a:pt x="25400" y="581660"/>
                  </a:lnTo>
                  <a:close/>
                </a:path>
                <a:path w="25400" h="1134110">
                  <a:moveTo>
                    <a:pt x="25400" y="588010"/>
                  </a:moveTo>
                  <a:lnTo>
                    <a:pt x="0" y="588010"/>
                  </a:lnTo>
                  <a:lnTo>
                    <a:pt x="0" y="600710"/>
                  </a:lnTo>
                  <a:lnTo>
                    <a:pt x="25400" y="600710"/>
                  </a:lnTo>
                  <a:lnTo>
                    <a:pt x="25400" y="588010"/>
                  </a:lnTo>
                  <a:close/>
                </a:path>
                <a:path w="25400" h="1134110">
                  <a:moveTo>
                    <a:pt x="25400" y="600710"/>
                  </a:moveTo>
                  <a:lnTo>
                    <a:pt x="0" y="600710"/>
                  </a:lnTo>
                  <a:lnTo>
                    <a:pt x="0" y="617219"/>
                  </a:lnTo>
                  <a:lnTo>
                    <a:pt x="25400" y="617219"/>
                  </a:lnTo>
                  <a:lnTo>
                    <a:pt x="25400" y="600710"/>
                  </a:lnTo>
                  <a:close/>
                </a:path>
                <a:path w="25400" h="1134110">
                  <a:moveTo>
                    <a:pt x="25400" y="617220"/>
                  </a:moveTo>
                  <a:lnTo>
                    <a:pt x="0" y="617220"/>
                  </a:lnTo>
                  <a:lnTo>
                    <a:pt x="0" y="619760"/>
                  </a:lnTo>
                  <a:lnTo>
                    <a:pt x="25400" y="619760"/>
                  </a:lnTo>
                  <a:lnTo>
                    <a:pt x="25400" y="617220"/>
                  </a:lnTo>
                  <a:close/>
                </a:path>
                <a:path w="25400" h="1134110">
                  <a:moveTo>
                    <a:pt x="25400" y="619760"/>
                  </a:moveTo>
                  <a:lnTo>
                    <a:pt x="0" y="619760"/>
                  </a:lnTo>
                  <a:lnTo>
                    <a:pt x="0" y="623569"/>
                  </a:lnTo>
                  <a:lnTo>
                    <a:pt x="25400" y="623569"/>
                  </a:lnTo>
                  <a:lnTo>
                    <a:pt x="25400" y="619760"/>
                  </a:lnTo>
                  <a:close/>
                </a:path>
                <a:path w="25400" h="1134110">
                  <a:moveTo>
                    <a:pt x="25400" y="623570"/>
                  </a:moveTo>
                  <a:lnTo>
                    <a:pt x="0" y="623570"/>
                  </a:lnTo>
                  <a:lnTo>
                    <a:pt x="0" y="626109"/>
                  </a:lnTo>
                  <a:lnTo>
                    <a:pt x="25400" y="626109"/>
                  </a:lnTo>
                  <a:lnTo>
                    <a:pt x="25400" y="623570"/>
                  </a:lnTo>
                  <a:close/>
                </a:path>
                <a:path w="25400" h="1134110">
                  <a:moveTo>
                    <a:pt x="25400" y="626110"/>
                  </a:moveTo>
                  <a:lnTo>
                    <a:pt x="0" y="626110"/>
                  </a:lnTo>
                  <a:lnTo>
                    <a:pt x="0" y="629919"/>
                  </a:lnTo>
                  <a:lnTo>
                    <a:pt x="25400" y="629919"/>
                  </a:lnTo>
                  <a:lnTo>
                    <a:pt x="25400" y="626110"/>
                  </a:lnTo>
                  <a:close/>
                </a:path>
                <a:path w="25400" h="1134110">
                  <a:moveTo>
                    <a:pt x="25400" y="629920"/>
                  </a:moveTo>
                  <a:lnTo>
                    <a:pt x="0" y="629920"/>
                  </a:lnTo>
                  <a:lnTo>
                    <a:pt x="0" y="636269"/>
                  </a:lnTo>
                  <a:lnTo>
                    <a:pt x="25400" y="636269"/>
                  </a:lnTo>
                  <a:lnTo>
                    <a:pt x="25400" y="629920"/>
                  </a:lnTo>
                  <a:close/>
                </a:path>
                <a:path w="25400" h="1134110">
                  <a:moveTo>
                    <a:pt x="25400" y="636270"/>
                  </a:moveTo>
                  <a:lnTo>
                    <a:pt x="0" y="636270"/>
                  </a:lnTo>
                  <a:lnTo>
                    <a:pt x="0" y="645160"/>
                  </a:lnTo>
                  <a:lnTo>
                    <a:pt x="25400" y="645160"/>
                  </a:lnTo>
                  <a:lnTo>
                    <a:pt x="25400" y="636270"/>
                  </a:lnTo>
                  <a:close/>
                </a:path>
                <a:path w="25400" h="1134110">
                  <a:moveTo>
                    <a:pt x="25400" y="645160"/>
                  </a:moveTo>
                  <a:lnTo>
                    <a:pt x="0" y="645160"/>
                  </a:lnTo>
                  <a:lnTo>
                    <a:pt x="0" y="657860"/>
                  </a:lnTo>
                  <a:lnTo>
                    <a:pt x="25400" y="657860"/>
                  </a:lnTo>
                  <a:lnTo>
                    <a:pt x="25400" y="645160"/>
                  </a:lnTo>
                  <a:close/>
                </a:path>
                <a:path w="25400" h="1134110">
                  <a:moveTo>
                    <a:pt x="25400" y="657860"/>
                  </a:moveTo>
                  <a:lnTo>
                    <a:pt x="0" y="657860"/>
                  </a:lnTo>
                  <a:lnTo>
                    <a:pt x="0" y="668019"/>
                  </a:lnTo>
                  <a:lnTo>
                    <a:pt x="25400" y="668019"/>
                  </a:lnTo>
                  <a:lnTo>
                    <a:pt x="25400" y="657860"/>
                  </a:lnTo>
                  <a:close/>
                </a:path>
                <a:path w="25400" h="1134110">
                  <a:moveTo>
                    <a:pt x="25400" y="668020"/>
                  </a:moveTo>
                  <a:lnTo>
                    <a:pt x="0" y="668020"/>
                  </a:lnTo>
                  <a:lnTo>
                    <a:pt x="0" y="670560"/>
                  </a:lnTo>
                  <a:lnTo>
                    <a:pt x="25400" y="670560"/>
                  </a:lnTo>
                  <a:lnTo>
                    <a:pt x="25400" y="668020"/>
                  </a:lnTo>
                  <a:close/>
                </a:path>
                <a:path w="25400" h="1134110">
                  <a:moveTo>
                    <a:pt x="25400" y="670560"/>
                  </a:moveTo>
                  <a:lnTo>
                    <a:pt x="0" y="670560"/>
                  </a:lnTo>
                  <a:lnTo>
                    <a:pt x="0" y="676910"/>
                  </a:lnTo>
                  <a:lnTo>
                    <a:pt x="25400" y="676910"/>
                  </a:lnTo>
                  <a:lnTo>
                    <a:pt x="25400" y="670560"/>
                  </a:lnTo>
                  <a:close/>
                </a:path>
                <a:path w="25400" h="1134110">
                  <a:moveTo>
                    <a:pt x="25400" y="676910"/>
                  </a:moveTo>
                  <a:lnTo>
                    <a:pt x="0" y="676910"/>
                  </a:lnTo>
                  <a:lnTo>
                    <a:pt x="0" y="680719"/>
                  </a:lnTo>
                  <a:lnTo>
                    <a:pt x="25400" y="680719"/>
                  </a:lnTo>
                  <a:lnTo>
                    <a:pt x="25400" y="676910"/>
                  </a:lnTo>
                  <a:close/>
                </a:path>
                <a:path w="25400" h="1134110">
                  <a:moveTo>
                    <a:pt x="25400" y="680720"/>
                  </a:moveTo>
                  <a:lnTo>
                    <a:pt x="0" y="680720"/>
                  </a:lnTo>
                  <a:lnTo>
                    <a:pt x="0" y="687069"/>
                  </a:lnTo>
                  <a:lnTo>
                    <a:pt x="25400" y="687069"/>
                  </a:lnTo>
                  <a:lnTo>
                    <a:pt x="25400" y="680720"/>
                  </a:lnTo>
                  <a:close/>
                </a:path>
                <a:path w="25400" h="1134110">
                  <a:moveTo>
                    <a:pt x="25400" y="687070"/>
                  </a:moveTo>
                  <a:lnTo>
                    <a:pt x="0" y="687070"/>
                  </a:lnTo>
                  <a:lnTo>
                    <a:pt x="0" y="689610"/>
                  </a:lnTo>
                  <a:lnTo>
                    <a:pt x="25400" y="689610"/>
                  </a:lnTo>
                  <a:lnTo>
                    <a:pt x="25400" y="687070"/>
                  </a:lnTo>
                  <a:close/>
                </a:path>
                <a:path w="25400" h="1134110">
                  <a:moveTo>
                    <a:pt x="25400" y="689610"/>
                  </a:moveTo>
                  <a:lnTo>
                    <a:pt x="0" y="689610"/>
                  </a:lnTo>
                  <a:lnTo>
                    <a:pt x="0" y="693419"/>
                  </a:lnTo>
                  <a:lnTo>
                    <a:pt x="25400" y="693419"/>
                  </a:lnTo>
                  <a:lnTo>
                    <a:pt x="25400" y="689610"/>
                  </a:lnTo>
                  <a:close/>
                </a:path>
                <a:path w="25400" h="1134110">
                  <a:moveTo>
                    <a:pt x="25400" y="693420"/>
                  </a:moveTo>
                  <a:lnTo>
                    <a:pt x="0" y="693420"/>
                  </a:lnTo>
                  <a:lnTo>
                    <a:pt x="0" y="695960"/>
                  </a:lnTo>
                  <a:lnTo>
                    <a:pt x="25400" y="695960"/>
                  </a:lnTo>
                  <a:lnTo>
                    <a:pt x="25400" y="693420"/>
                  </a:lnTo>
                  <a:close/>
                </a:path>
                <a:path w="25400" h="1134110">
                  <a:moveTo>
                    <a:pt x="25400" y="695960"/>
                  </a:moveTo>
                  <a:lnTo>
                    <a:pt x="0" y="695960"/>
                  </a:lnTo>
                  <a:lnTo>
                    <a:pt x="0" y="702310"/>
                  </a:lnTo>
                  <a:lnTo>
                    <a:pt x="25400" y="702310"/>
                  </a:lnTo>
                  <a:lnTo>
                    <a:pt x="25400" y="695960"/>
                  </a:lnTo>
                  <a:close/>
                </a:path>
                <a:path w="25400" h="1134110">
                  <a:moveTo>
                    <a:pt x="25400" y="702310"/>
                  </a:moveTo>
                  <a:lnTo>
                    <a:pt x="0" y="702310"/>
                  </a:lnTo>
                  <a:lnTo>
                    <a:pt x="0" y="721360"/>
                  </a:lnTo>
                  <a:lnTo>
                    <a:pt x="25400" y="721360"/>
                  </a:lnTo>
                  <a:lnTo>
                    <a:pt x="25400" y="702310"/>
                  </a:lnTo>
                  <a:close/>
                </a:path>
                <a:path w="25400" h="1134110">
                  <a:moveTo>
                    <a:pt x="25400" y="721360"/>
                  </a:moveTo>
                  <a:lnTo>
                    <a:pt x="0" y="721360"/>
                  </a:lnTo>
                  <a:lnTo>
                    <a:pt x="0" y="725169"/>
                  </a:lnTo>
                  <a:lnTo>
                    <a:pt x="25400" y="725169"/>
                  </a:lnTo>
                  <a:lnTo>
                    <a:pt x="25400" y="721360"/>
                  </a:lnTo>
                  <a:close/>
                </a:path>
                <a:path w="25400" h="1134110">
                  <a:moveTo>
                    <a:pt x="25400" y="725170"/>
                  </a:moveTo>
                  <a:lnTo>
                    <a:pt x="0" y="725170"/>
                  </a:lnTo>
                  <a:lnTo>
                    <a:pt x="0" y="737869"/>
                  </a:lnTo>
                  <a:lnTo>
                    <a:pt x="25400" y="737869"/>
                  </a:lnTo>
                  <a:lnTo>
                    <a:pt x="25400" y="725170"/>
                  </a:lnTo>
                  <a:close/>
                </a:path>
                <a:path w="25400" h="1134110">
                  <a:moveTo>
                    <a:pt x="25400" y="737870"/>
                  </a:moveTo>
                  <a:lnTo>
                    <a:pt x="0" y="737870"/>
                  </a:lnTo>
                  <a:lnTo>
                    <a:pt x="0" y="746760"/>
                  </a:lnTo>
                  <a:lnTo>
                    <a:pt x="25400" y="746760"/>
                  </a:lnTo>
                  <a:lnTo>
                    <a:pt x="25400" y="737870"/>
                  </a:lnTo>
                  <a:close/>
                </a:path>
                <a:path w="25400" h="1134110">
                  <a:moveTo>
                    <a:pt x="25400" y="746760"/>
                  </a:moveTo>
                  <a:lnTo>
                    <a:pt x="0" y="746760"/>
                  </a:lnTo>
                  <a:lnTo>
                    <a:pt x="0" y="750569"/>
                  </a:lnTo>
                  <a:lnTo>
                    <a:pt x="25400" y="750569"/>
                  </a:lnTo>
                  <a:lnTo>
                    <a:pt x="25400" y="746760"/>
                  </a:lnTo>
                  <a:close/>
                </a:path>
                <a:path w="25400" h="1134110">
                  <a:moveTo>
                    <a:pt x="25400" y="750570"/>
                  </a:moveTo>
                  <a:lnTo>
                    <a:pt x="0" y="750570"/>
                  </a:lnTo>
                  <a:lnTo>
                    <a:pt x="0" y="765810"/>
                  </a:lnTo>
                  <a:lnTo>
                    <a:pt x="25400" y="765810"/>
                  </a:lnTo>
                  <a:lnTo>
                    <a:pt x="25400" y="750570"/>
                  </a:lnTo>
                  <a:close/>
                </a:path>
                <a:path w="25400" h="1134110">
                  <a:moveTo>
                    <a:pt x="25400" y="765810"/>
                  </a:moveTo>
                  <a:lnTo>
                    <a:pt x="0" y="765810"/>
                  </a:lnTo>
                  <a:lnTo>
                    <a:pt x="0" y="772160"/>
                  </a:lnTo>
                  <a:lnTo>
                    <a:pt x="25400" y="772160"/>
                  </a:lnTo>
                  <a:lnTo>
                    <a:pt x="25400" y="765810"/>
                  </a:lnTo>
                  <a:close/>
                </a:path>
                <a:path w="25400" h="1134110">
                  <a:moveTo>
                    <a:pt x="25400" y="772160"/>
                  </a:moveTo>
                  <a:lnTo>
                    <a:pt x="0" y="772160"/>
                  </a:lnTo>
                  <a:lnTo>
                    <a:pt x="0" y="775969"/>
                  </a:lnTo>
                  <a:lnTo>
                    <a:pt x="25400" y="775969"/>
                  </a:lnTo>
                  <a:lnTo>
                    <a:pt x="25400" y="772160"/>
                  </a:lnTo>
                  <a:close/>
                </a:path>
                <a:path w="25400" h="1134110">
                  <a:moveTo>
                    <a:pt x="25400" y="775970"/>
                  </a:moveTo>
                  <a:lnTo>
                    <a:pt x="0" y="775970"/>
                  </a:lnTo>
                  <a:lnTo>
                    <a:pt x="0" y="778510"/>
                  </a:lnTo>
                  <a:lnTo>
                    <a:pt x="25400" y="778510"/>
                  </a:lnTo>
                  <a:lnTo>
                    <a:pt x="25400" y="775970"/>
                  </a:lnTo>
                  <a:close/>
                </a:path>
                <a:path w="25400" h="1134110">
                  <a:moveTo>
                    <a:pt x="25400" y="778510"/>
                  </a:moveTo>
                  <a:lnTo>
                    <a:pt x="0" y="778510"/>
                  </a:lnTo>
                  <a:lnTo>
                    <a:pt x="0" y="782319"/>
                  </a:lnTo>
                  <a:lnTo>
                    <a:pt x="25400" y="782319"/>
                  </a:lnTo>
                  <a:lnTo>
                    <a:pt x="25400" y="778510"/>
                  </a:lnTo>
                  <a:close/>
                </a:path>
                <a:path w="25400" h="1134110">
                  <a:moveTo>
                    <a:pt x="25400" y="782320"/>
                  </a:moveTo>
                  <a:lnTo>
                    <a:pt x="0" y="782320"/>
                  </a:lnTo>
                  <a:lnTo>
                    <a:pt x="0" y="788669"/>
                  </a:lnTo>
                  <a:lnTo>
                    <a:pt x="25400" y="788669"/>
                  </a:lnTo>
                  <a:lnTo>
                    <a:pt x="25400" y="782320"/>
                  </a:lnTo>
                  <a:close/>
                </a:path>
                <a:path w="25400" h="1134110">
                  <a:moveTo>
                    <a:pt x="25400" y="788670"/>
                  </a:moveTo>
                  <a:lnTo>
                    <a:pt x="0" y="788670"/>
                  </a:lnTo>
                  <a:lnTo>
                    <a:pt x="0" y="791210"/>
                  </a:lnTo>
                  <a:lnTo>
                    <a:pt x="25400" y="791210"/>
                  </a:lnTo>
                  <a:lnTo>
                    <a:pt x="25400" y="788670"/>
                  </a:lnTo>
                  <a:close/>
                </a:path>
                <a:path w="25400" h="1134110">
                  <a:moveTo>
                    <a:pt x="25400" y="791210"/>
                  </a:moveTo>
                  <a:lnTo>
                    <a:pt x="0" y="791210"/>
                  </a:lnTo>
                  <a:lnTo>
                    <a:pt x="0" y="797560"/>
                  </a:lnTo>
                  <a:lnTo>
                    <a:pt x="25400" y="797560"/>
                  </a:lnTo>
                  <a:lnTo>
                    <a:pt x="25400" y="791210"/>
                  </a:lnTo>
                  <a:close/>
                </a:path>
                <a:path w="25400" h="1134110">
                  <a:moveTo>
                    <a:pt x="25400" y="797560"/>
                  </a:moveTo>
                  <a:lnTo>
                    <a:pt x="0" y="797560"/>
                  </a:lnTo>
                  <a:lnTo>
                    <a:pt x="0" y="810260"/>
                  </a:lnTo>
                  <a:lnTo>
                    <a:pt x="25400" y="810260"/>
                  </a:lnTo>
                  <a:lnTo>
                    <a:pt x="25400" y="797560"/>
                  </a:lnTo>
                  <a:close/>
                </a:path>
                <a:path w="25400" h="1134110">
                  <a:moveTo>
                    <a:pt x="16509" y="1132839"/>
                  </a:moveTo>
                  <a:lnTo>
                    <a:pt x="1269" y="1132839"/>
                  </a:lnTo>
                  <a:lnTo>
                    <a:pt x="1269" y="1134110"/>
                  </a:lnTo>
                  <a:lnTo>
                    <a:pt x="16509" y="1134110"/>
                  </a:lnTo>
                  <a:lnTo>
                    <a:pt x="16509" y="1132839"/>
                  </a:lnTo>
                  <a:close/>
                </a:path>
                <a:path w="25400" h="1134110">
                  <a:moveTo>
                    <a:pt x="25400" y="1127760"/>
                  </a:moveTo>
                  <a:lnTo>
                    <a:pt x="0" y="1127760"/>
                  </a:lnTo>
                  <a:lnTo>
                    <a:pt x="0" y="1132839"/>
                  </a:lnTo>
                  <a:lnTo>
                    <a:pt x="25400" y="1132839"/>
                  </a:lnTo>
                  <a:lnTo>
                    <a:pt x="25400" y="1127760"/>
                  </a:lnTo>
                  <a:close/>
                </a:path>
                <a:path w="25400" h="1134110">
                  <a:moveTo>
                    <a:pt x="25400" y="1121410"/>
                  </a:moveTo>
                  <a:lnTo>
                    <a:pt x="0" y="1121410"/>
                  </a:lnTo>
                  <a:lnTo>
                    <a:pt x="0" y="1126489"/>
                  </a:lnTo>
                  <a:lnTo>
                    <a:pt x="25400" y="1126489"/>
                  </a:lnTo>
                  <a:lnTo>
                    <a:pt x="25400" y="1121410"/>
                  </a:lnTo>
                  <a:close/>
                </a:path>
                <a:path w="25400" h="1134110">
                  <a:moveTo>
                    <a:pt x="25400" y="1115060"/>
                  </a:moveTo>
                  <a:lnTo>
                    <a:pt x="0" y="1115060"/>
                  </a:lnTo>
                  <a:lnTo>
                    <a:pt x="0" y="1120139"/>
                  </a:lnTo>
                  <a:lnTo>
                    <a:pt x="25400" y="1120139"/>
                  </a:lnTo>
                  <a:lnTo>
                    <a:pt x="25400" y="1115060"/>
                  </a:lnTo>
                  <a:close/>
                </a:path>
                <a:path w="25400" h="1134110">
                  <a:moveTo>
                    <a:pt x="25400" y="1108710"/>
                  </a:moveTo>
                  <a:lnTo>
                    <a:pt x="0" y="1108710"/>
                  </a:lnTo>
                  <a:lnTo>
                    <a:pt x="0" y="1113789"/>
                  </a:lnTo>
                  <a:lnTo>
                    <a:pt x="25400" y="1113789"/>
                  </a:lnTo>
                  <a:lnTo>
                    <a:pt x="25400" y="1108710"/>
                  </a:lnTo>
                  <a:close/>
                </a:path>
                <a:path w="25400" h="1134110">
                  <a:moveTo>
                    <a:pt x="25400" y="1102360"/>
                  </a:moveTo>
                  <a:lnTo>
                    <a:pt x="0" y="1102360"/>
                  </a:lnTo>
                  <a:lnTo>
                    <a:pt x="0" y="1107439"/>
                  </a:lnTo>
                  <a:lnTo>
                    <a:pt x="25400" y="1107439"/>
                  </a:lnTo>
                  <a:lnTo>
                    <a:pt x="25400" y="1102360"/>
                  </a:lnTo>
                  <a:close/>
                </a:path>
                <a:path w="25400" h="1134110">
                  <a:moveTo>
                    <a:pt x="25400" y="1096010"/>
                  </a:moveTo>
                  <a:lnTo>
                    <a:pt x="0" y="1096010"/>
                  </a:lnTo>
                  <a:lnTo>
                    <a:pt x="0" y="1101089"/>
                  </a:lnTo>
                  <a:lnTo>
                    <a:pt x="25400" y="1101089"/>
                  </a:lnTo>
                  <a:lnTo>
                    <a:pt x="25400" y="1096010"/>
                  </a:lnTo>
                  <a:close/>
                </a:path>
                <a:path w="25400" h="1134110">
                  <a:moveTo>
                    <a:pt x="25400" y="1089660"/>
                  </a:moveTo>
                  <a:lnTo>
                    <a:pt x="0" y="1089660"/>
                  </a:lnTo>
                  <a:lnTo>
                    <a:pt x="0" y="1094739"/>
                  </a:lnTo>
                  <a:lnTo>
                    <a:pt x="25400" y="1094739"/>
                  </a:lnTo>
                  <a:lnTo>
                    <a:pt x="25400" y="1089660"/>
                  </a:lnTo>
                  <a:close/>
                </a:path>
                <a:path w="25400" h="1134110">
                  <a:moveTo>
                    <a:pt x="25400" y="1083310"/>
                  </a:moveTo>
                  <a:lnTo>
                    <a:pt x="0" y="1083310"/>
                  </a:lnTo>
                  <a:lnTo>
                    <a:pt x="0" y="1088389"/>
                  </a:lnTo>
                  <a:lnTo>
                    <a:pt x="25400" y="1088389"/>
                  </a:lnTo>
                  <a:lnTo>
                    <a:pt x="25400" y="1083310"/>
                  </a:lnTo>
                  <a:close/>
                </a:path>
                <a:path w="25400" h="1134110">
                  <a:moveTo>
                    <a:pt x="25400" y="1076960"/>
                  </a:moveTo>
                  <a:lnTo>
                    <a:pt x="0" y="1076960"/>
                  </a:lnTo>
                  <a:lnTo>
                    <a:pt x="0" y="1082039"/>
                  </a:lnTo>
                  <a:lnTo>
                    <a:pt x="25400" y="1082039"/>
                  </a:lnTo>
                  <a:lnTo>
                    <a:pt x="25400" y="1076960"/>
                  </a:lnTo>
                  <a:close/>
                </a:path>
                <a:path w="25400" h="1134110">
                  <a:moveTo>
                    <a:pt x="25400" y="1070610"/>
                  </a:moveTo>
                  <a:lnTo>
                    <a:pt x="0" y="1070610"/>
                  </a:lnTo>
                  <a:lnTo>
                    <a:pt x="0" y="1075689"/>
                  </a:lnTo>
                  <a:lnTo>
                    <a:pt x="25400" y="1075689"/>
                  </a:lnTo>
                  <a:lnTo>
                    <a:pt x="25400" y="1070610"/>
                  </a:lnTo>
                  <a:close/>
                </a:path>
                <a:path w="25400" h="1134110">
                  <a:moveTo>
                    <a:pt x="25400" y="1064260"/>
                  </a:moveTo>
                  <a:lnTo>
                    <a:pt x="0" y="1064260"/>
                  </a:lnTo>
                  <a:lnTo>
                    <a:pt x="0" y="1069339"/>
                  </a:lnTo>
                  <a:lnTo>
                    <a:pt x="25400" y="1069339"/>
                  </a:lnTo>
                  <a:lnTo>
                    <a:pt x="25400" y="1064260"/>
                  </a:lnTo>
                  <a:close/>
                </a:path>
                <a:path w="25400" h="1134110">
                  <a:moveTo>
                    <a:pt x="25400" y="1057910"/>
                  </a:moveTo>
                  <a:lnTo>
                    <a:pt x="0" y="1057910"/>
                  </a:lnTo>
                  <a:lnTo>
                    <a:pt x="0" y="1062989"/>
                  </a:lnTo>
                  <a:lnTo>
                    <a:pt x="25400" y="1062989"/>
                  </a:lnTo>
                  <a:lnTo>
                    <a:pt x="25400" y="1057910"/>
                  </a:lnTo>
                  <a:close/>
                </a:path>
                <a:path w="25400" h="1134110">
                  <a:moveTo>
                    <a:pt x="25400" y="1051560"/>
                  </a:moveTo>
                  <a:lnTo>
                    <a:pt x="0" y="1051560"/>
                  </a:lnTo>
                  <a:lnTo>
                    <a:pt x="0" y="1056639"/>
                  </a:lnTo>
                  <a:lnTo>
                    <a:pt x="25400" y="1056639"/>
                  </a:lnTo>
                  <a:lnTo>
                    <a:pt x="25400" y="1051560"/>
                  </a:lnTo>
                  <a:close/>
                </a:path>
                <a:path w="25400" h="1134110">
                  <a:moveTo>
                    <a:pt x="25400" y="1045210"/>
                  </a:moveTo>
                  <a:lnTo>
                    <a:pt x="0" y="1045210"/>
                  </a:lnTo>
                  <a:lnTo>
                    <a:pt x="0" y="1050290"/>
                  </a:lnTo>
                  <a:lnTo>
                    <a:pt x="25400" y="1050290"/>
                  </a:lnTo>
                  <a:lnTo>
                    <a:pt x="25400" y="1045210"/>
                  </a:lnTo>
                  <a:close/>
                </a:path>
                <a:path w="25400" h="1134110">
                  <a:moveTo>
                    <a:pt x="25400" y="1038860"/>
                  </a:moveTo>
                  <a:lnTo>
                    <a:pt x="0" y="1038860"/>
                  </a:lnTo>
                  <a:lnTo>
                    <a:pt x="0" y="1043940"/>
                  </a:lnTo>
                  <a:lnTo>
                    <a:pt x="25400" y="1043940"/>
                  </a:lnTo>
                  <a:lnTo>
                    <a:pt x="25400" y="1038860"/>
                  </a:lnTo>
                  <a:close/>
                </a:path>
                <a:path w="25400" h="1134110">
                  <a:moveTo>
                    <a:pt x="25400" y="1032510"/>
                  </a:moveTo>
                  <a:lnTo>
                    <a:pt x="0" y="1032510"/>
                  </a:lnTo>
                  <a:lnTo>
                    <a:pt x="0" y="1037590"/>
                  </a:lnTo>
                  <a:lnTo>
                    <a:pt x="25400" y="1037590"/>
                  </a:lnTo>
                  <a:lnTo>
                    <a:pt x="25400" y="1032510"/>
                  </a:lnTo>
                  <a:close/>
                </a:path>
                <a:path w="25400" h="1134110">
                  <a:moveTo>
                    <a:pt x="25400" y="1026160"/>
                  </a:moveTo>
                  <a:lnTo>
                    <a:pt x="0" y="1026160"/>
                  </a:lnTo>
                  <a:lnTo>
                    <a:pt x="0" y="1031240"/>
                  </a:lnTo>
                  <a:lnTo>
                    <a:pt x="25400" y="1031240"/>
                  </a:lnTo>
                  <a:lnTo>
                    <a:pt x="25400" y="1026160"/>
                  </a:lnTo>
                  <a:close/>
                </a:path>
                <a:path w="25400" h="1134110">
                  <a:moveTo>
                    <a:pt x="25400" y="1019810"/>
                  </a:moveTo>
                  <a:lnTo>
                    <a:pt x="0" y="1019810"/>
                  </a:lnTo>
                  <a:lnTo>
                    <a:pt x="0" y="1024890"/>
                  </a:lnTo>
                  <a:lnTo>
                    <a:pt x="25400" y="1024890"/>
                  </a:lnTo>
                  <a:lnTo>
                    <a:pt x="25400" y="1019810"/>
                  </a:lnTo>
                  <a:close/>
                </a:path>
                <a:path w="25400" h="1134110">
                  <a:moveTo>
                    <a:pt x="25400" y="1013460"/>
                  </a:moveTo>
                  <a:lnTo>
                    <a:pt x="0" y="1013460"/>
                  </a:lnTo>
                  <a:lnTo>
                    <a:pt x="0" y="1018540"/>
                  </a:lnTo>
                  <a:lnTo>
                    <a:pt x="25400" y="1018540"/>
                  </a:lnTo>
                  <a:lnTo>
                    <a:pt x="25400" y="1013460"/>
                  </a:lnTo>
                  <a:close/>
                </a:path>
                <a:path w="25400" h="1134110">
                  <a:moveTo>
                    <a:pt x="25400" y="1007110"/>
                  </a:moveTo>
                  <a:lnTo>
                    <a:pt x="0" y="1007110"/>
                  </a:lnTo>
                  <a:lnTo>
                    <a:pt x="0" y="1012190"/>
                  </a:lnTo>
                  <a:lnTo>
                    <a:pt x="25400" y="1012190"/>
                  </a:lnTo>
                  <a:lnTo>
                    <a:pt x="25400" y="1007110"/>
                  </a:lnTo>
                  <a:close/>
                </a:path>
                <a:path w="25400" h="1134110">
                  <a:moveTo>
                    <a:pt x="25400" y="1000760"/>
                  </a:moveTo>
                  <a:lnTo>
                    <a:pt x="0" y="1000760"/>
                  </a:lnTo>
                  <a:lnTo>
                    <a:pt x="0" y="1005840"/>
                  </a:lnTo>
                  <a:lnTo>
                    <a:pt x="25400" y="1005840"/>
                  </a:lnTo>
                  <a:lnTo>
                    <a:pt x="25400" y="1000760"/>
                  </a:lnTo>
                  <a:close/>
                </a:path>
                <a:path w="25400" h="1134110">
                  <a:moveTo>
                    <a:pt x="25400" y="994410"/>
                  </a:moveTo>
                  <a:lnTo>
                    <a:pt x="0" y="994410"/>
                  </a:lnTo>
                  <a:lnTo>
                    <a:pt x="0" y="999490"/>
                  </a:lnTo>
                  <a:lnTo>
                    <a:pt x="25400" y="999490"/>
                  </a:lnTo>
                  <a:lnTo>
                    <a:pt x="25400" y="994410"/>
                  </a:lnTo>
                  <a:close/>
                </a:path>
                <a:path w="25400" h="1134110">
                  <a:moveTo>
                    <a:pt x="25400" y="988060"/>
                  </a:moveTo>
                  <a:lnTo>
                    <a:pt x="0" y="988060"/>
                  </a:lnTo>
                  <a:lnTo>
                    <a:pt x="0" y="993140"/>
                  </a:lnTo>
                  <a:lnTo>
                    <a:pt x="25400" y="993140"/>
                  </a:lnTo>
                  <a:lnTo>
                    <a:pt x="25400" y="988060"/>
                  </a:lnTo>
                  <a:close/>
                </a:path>
                <a:path w="25400" h="1134110">
                  <a:moveTo>
                    <a:pt x="25400" y="981710"/>
                  </a:moveTo>
                  <a:lnTo>
                    <a:pt x="0" y="981710"/>
                  </a:lnTo>
                  <a:lnTo>
                    <a:pt x="0" y="986790"/>
                  </a:lnTo>
                  <a:lnTo>
                    <a:pt x="25400" y="986790"/>
                  </a:lnTo>
                  <a:lnTo>
                    <a:pt x="25400" y="981710"/>
                  </a:lnTo>
                  <a:close/>
                </a:path>
                <a:path w="25400" h="1134110">
                  <a:moveTo>
                    <a:pt x="25400" y="975360"/>
                  </a:moveTo>
                  <a:lnTo>
                    <a:pt x="0" y="975360"/>
                  </a:lnTo>
                  <a:lnTo>
                    <a:pt x="0" y="980440"/>
                  </a:lnTo>
                  <a:lnTo>
                    <a:pt x="25400" y="980440"/>
                  </a:lnTo>
                  <a:lnTo>
                    <a:pt x="25400" y="975360"/>
                  </a:lnTo>
                  <a:close/>
                </a:path>
                <a:path w="25400" h="1134110">
                  <a:moveTo>
                    <a:pt x="25400" y="969010"/>
                  </a:moveTo>
                  <a:lnTo>
                    <a:pt x="0" y="969010"/>
                  </a:lnTo>
                  <a:lnTo>
                    <a:pt x="0" y="974090"/>
                  </a:lnTo>
                  <a:lnTo>
                    <a:pt x="25400" y="974090"/>
                  </a:lnTo>
                  <a:lnTo>
                    <a:pt x="25400" y="969010"/>
                  </a:lnTo>
                  <a:close/>
                </a:path>
                <a:path w="25400" h="1134110">
                  <a:moveTo>
                    <a:pt x="25400" y="962660"/>
                  </a:moveTo>
                  <a:lnTo>
                    <a:pt x="0" y="962660"/>
                  </a:lnTo>
                  <a:lnTo>
                    <a:pt x="0" y="967740"/>
                  </a:lnTo>
                  <a:lnTo>
                    <a:pt x="25400" y="967740"/>
                  </a:lnTo>
                  <a:lnTo>
                    <a:pt x="25400" y="962660"/>
                  </a:lnTo>
                  <a:close/>
                </a:path>
                <a:path w="25400" h="1134110">
                  <a:moveTo>
                    <a:pt x="25400" y="956310"/>
                  </a:moveTo>
                  <a:lnTo>
                    <a:pt x="0" y="956310"/>
                  </a:lnTo>
                  <a:lnTo>
                    <a:pt x="0" y="961390"/>
                  </a:lnTo>
                  <a:lnTo>
                    <a:pt x="25400" y="961390"/>
                  </a:lnTo>
                  <a:lnTo>
                    <a:pt x="25400" y="956310"/>
                  </a:lnTo>
                  <a:close/>
                </a:path>
                <a:path w="25400" h="1134110">
                  <a:moveTo>
                    <a:pt x="25400" y="949960"/>
                  </a:moveTo>
                  <a:lnTo>
                    <a:pt x="0" y="949960"/>
                  </a:lnTo>
                  <a:lnTo>
                    <a:pt x="0" y="955040"/>
                  </a:lnTo>
                  <a:lnTo>
                    <a:pt x="25400" y="955040"/>
                  </a:lnTo>
                  <a:lnTo>
                    <a:pt x="25400" y="949960"/>
                  </a:lnTo>
                  <a:close/>
                </a:path>
                <a:path w="25400" h="1134110">
                  <a:moveTo>
                    <a:pt x="25400" y="943610"/>
                  </a:moveTo>
                  <a:lnTo>
                    <a:pt x="0" y="943610"/>
                  </a:lnTo>
                  <a:lnTo>
                    <a:pt x="0" y="948690"/>
                  </a:lnTo>
                  <a:lnTo>
                    <a:pt x="25400" y="948690"/>
                  </a:lnTo>
                  <a:lnTo>
                    <a:pt x="25400" y="943610"/>
                  </a:lnTo>
                  <a:close/>
                </a:path>
                <a:path w="25400" h="1134110">
                  <a:moveTo>
                    <a:pt x="25400" y="937260"/>
                  </a:moveTo>
                  <a:lnTo>
                    <a:pt x="0" y="937260"/>
                  </a:lnTo>
                  <a:lnTo>
                    <a:pt x="0" y="942340"/>
                  </a:lnTo>
                  <a:lnTo>
                    <a:pt x="25400" y="942340"/>
                  </a:lnTo>
                  <a:lnTo>
                    <a:pt x="25400" y="937260"/>
                  </a:lnTo>
                  <a:close/>
                </a:path>
                <a:path w="25400" h="1134110">
                  <a:moveTo>
                    <a:pt x="25400" y="930910"/>
                  </a:moveTo>
                  <a:lnTo>
                    <a:pt x="0" y="930910"/>
                  </a:lnTo>
                  <a:lnTo>
                    <a:pt x="0" y="935990"/>
                  </a:lnTo>
                  <a:lnTo>
                    <a:pt x="25400" y="935990"/>
                  </a:lnTo>
                  <a:lnTo>
                    <a:pt x="25400" y="930910"/>
                  </a:lnTo>
                  <a:close/>
                </a:path>
                <a:path w="25400" h="1134110">
                  <a:moveTo>
                    <a:pt x="25400" y="924560"/>
                  </a:moveTo>
                  <a:lnTo>
                    <a:pt x="0" y="924560"/>
                  </a:lnTo>
                  <a:lnTo>
                    <a:pt x="0" y="929640"/>
                  </a:lnTo>
                  <a:lnTo>
                    <a:pt x="25400" y="929640"/>
                  </a:lnTo>
                  <a:lnTo>
                    <a:pt x="25400" y="924560"/>
                  </a:lnTo>
                  <a:close/>
                </a:path>
                <a:path w="25400" h="1134110">
                  <a:moveTo>
                    <a:pt x="25400" y="918210"/>
                  </a:moveTo>
                  <a:lnTo>
                    <a:pt x="0" y="918210"/>
                  </a:lnTo>
                  <a:lnTo>
                    <a:pt x="0" y="923290"/>
                  </a:lnTo>
                  <a:lnTo>
                    <a:pt x="25400" y="923290"/>
                  </a:lnTo>
                  <a:lnTo>
                    <a:pt x="25400" y="918210"/>
                  </a:lnTo>
                  <a:close/>
                </a:path>
                <a:path w="25400" h="1134110">
                  <a:moveTo>
                    <a:pt x="25400" y="911860"/>
                  </a:moveTo>
                  <a:lnTo>
                    <a:pt x="0" y="911860"/>
                  </a:lnTo>
                  <a:lnTo>
                    <a:pt x="0" y="916940"/>
                  </a:lnTo>
                  <a:lnTo>
                    <a:pt x="25400" y="916940"/>
                  </a:lnTo>
                  <a:lnTo>
                    <a:pt x="25400" y="911860"/>
                  </a:lnTo>
                  <a:close/>
                </a:path>
                <a:path w="25400" h="1134110">
                  <a:moveTo>
                    <a:pt x="25400" y="905510"/>
                  </a:moveTo>
                  <a:lnTo>
                    <a:pt x="0" y="905510"/>
                  </a:lnTo>
                  <a:lnTo>
                    <a:pt x="0" y="910590"/>
                  </a:lnTo>
                  <a:lnTo>
                    <a:pt x="25400" y="910590"/>
                  </a:lnTo>
                  <a:lnTo>
                    <a:pt x="25400" y="905510"/>
                  </a:lnTo>
                  <a:close/>
                </a:path>
                <a:path w="25400" h="1134110">
                  <a:moveTo>
                    <a:pt x="25400" y="899160"/>
                  </a:moveTo>
                  <a:lnTo>
                    <a:pt x="0" y="899160"/>
                  </a:lnTo>
                  <a:lnTo>
                    <a:pt x="0" y="904240"/>
                  </a:lnTo>
                  <a:lnTo>
                    <a:pt x="25400" y="904240"/>
                  </a:lnTo>
                  <a:lnTo>
                    <a:pt x="25400" y="899160"/>
                  </a:lnTo>
                  <a:close/>
                </a:path>
                <a:path w="25400" h="1134110">
                  <a:moveTo>
                    <a:pt x="25400" y="892810"/>
                  </a:moveTo>
                  <a:lnTo>
                    <a:pt x="0" y="892810"/>
                  </a:lnTo>
                  <a:lnTo>
                    <a:pt x="0" y="897890"/>
                  </a:lnTo>
                  <a:lnTo>
                    <a:pt x="25400" y="897890"/>
                  </a:lnTo>
                  <a:lnTo>
                    <a:pt x="25400" y="892810"/>
                  </a:lnTo>
                  <a:close/>
                </a:path>
                <a:path w="25400" h="1134110">
                  <a:moveTo>
                    <a:pt x="25400" y="886460"/>
                  </a:moveTo>
                  <a:lnTo>
                    <a:pt x="0" y="886460"/>
                  </a:lnTo>
                  <a:lnTo>
                    <a:pt x="0" y="891540"/>
                  </a:lnTo>
                  <a:lnTo>
                    <a:pt x="25400" y="891540"/>
                  </a:lnTo>
                  <a:lnTo>
                    <a:pt x="25400" y="886460"/>
                  </a:lnTo>
                  <a:close/>
                </a:path>
                <a:path w="25400" h="1134110">
                  <a:moveTo>
                    <a:pt x="25400" y="880110"/>
                  </a:moveTo>
                  <a:lnTo>
                    <a:pt x="0" y="880110"/>
                  </a:lnTo>
                  <a:lnTo>
                    <a:pt x="0" y="885190"/>
                  </a:lnTo>
                  <a:lnTo>
                    <a:pt x="25400" y="885190"/>
                  </a:lnTo>
                  <a:lnTo>
                    <a:pt x="25400" y="880110"/>
                  </a:lnTo>
                  <a:close/>
                </a:path>
                <a:path w="25400" h="1134110">
                  <a:moveTo>
                    <a:pt x="25400" y="873760"/>
                  </a:moveTo>
                  <a:lnTo>
                    <a:pt x="0" y="873760"/>
                  </a:lnTo>
                  <a:lnTo>
                    <a:pt x="0" y="878840"/>
                  </a:lnTo>
                  <a:lnTo>
                    <a:pt x="25400" y="878840"/>
                  </a:lnTo>
                  <a:lnTo>
                    <a:pt x="25400" y="873760"/>
                  </a:lnTo>
                  <a:close/>
                </a:path>
                <a:path w="25400" h="1134110">
                  <a:moveTo>
                    <a:pt x="25400" y="867410"/>
                  </a:moveTo>
                  <a:lnTo>
                    <a:pt x="0" y="867410"/>
                  </a:lnTo>
                  <a:lnTo>
                    <a:pt x="0" y="872490"/>
                  </a:lnTo>
                  <a:lnTo>
                    <a:pt x="25400" y="872490"/>
                  </a:lnTo>
                  <a:lnTo>
                    <a:pt x="25400" y="867410"/>
                  </a:lnTo>
                  <a:close/>
                </a:path>
                <a:path w="25400" h="1134110">
                  <a:moveTo>
                    <a:pt x="25400" y="861060"/>
                  </a:moveTo>
                  <a:lnTo>
                    <a:pt x="0" y="861060"/>
                  </a:lnTo>
                  <a:lnTo>
                    <a:pt x="0" y="866140"/>
                  </a:lnTo>
                  <a:lnTo>
                    <a:pt x="25400" y="866140"/>
                  </a:lnTo>
                  <a:lnTo>
                    <a:pt x="25400" y="861060"/>
                  </a:lnTo>
                  <a:close/>
                </a:path>
                <a:path w="25400" h="1134110">
                  <a:moveTo>
                    <a:pt x="25400" y="854710"/>
                  </a:moveTo>
                  <a:lnTo>
                    <a:pt x="0" y="854710"/>
                  </a:lnTo>
                  <a:lnTo>
                    <a:pt x="0" y="859790"/>
                  </a:lnTo>
                  <a:lnTo>
                    <a:pt x="25400" y="859790"/>
                  </a:lnTo>
                  <a:lnTo>
                    <a:pt x="25400" y="854710"/>
                  </a:lnTo>
                  <a:close/>
                </a:path>
                <a:path w="25400" h="1134110">
                  <a:moveTo>
                    <a:pt x="25400" y="848360"/>
                  </a:moveTo>
                  <a:lnTo>
                    <a:pt x="0" y="848360"/>
                  </a:lnTo>
                  <a:lnTo>
                    <a:pt x="0" y="853440"/>
                  </a:lnTo>
                  <a:lnTo>
                    <a:pt x="25400" y="853440"/>
                  </a:lnTo>
                  <a:lnTo>
                    <a:pt x="25400" y="848360"/>
                  </a:lnTo>
                  <a:close/>
                </a:path>
                <a:path w="25400" h="1134110">
                  <a:moveTo>
                    <a:pt x="25400" y="842010"/>
                  </a:moveTo>
                  <a:lnTo>
                    <a:pt x="0" y="842010"/>
                  </a:lnTo>
                  <a:lnTo>
                    <a:pt x="0" y="847090"/>
                  </a:lnTo>
                  <a:lnTo>
                    <a:pt x="25400" y="847090"/>
                  </a:lnTo>
                  <a:lnTo>
                    <a:pt x="25400" y="842010"/>
                  </a:lnTo>
                  <a:close/>
                </a:path>
                <a:path w="25400" h="1134110">
                  <a:moveTo>
                    <a:pt x="25400" y="835660"/>
                  </a:moveTo>
                  <a:lnTo>
                    <a:pt x="0" y="835660"/>
                  </a:lnTo>
                  <a:lnTo>
                    <a:pt x="0" y="840740"/>
                  </a:lnTo>
                  <a:lnTo>
                    <a:pt x="25400" y="840740"/>
                  </a:lnTo>
                  <a:lnTo>
                    <a:pt x="25400" y="835660"/>
                  </a:lnTo>
                  <a:close/>
                </a:path>
                <a:path w="25400" h="1134110">
                  <a:moveTo>
                    <a:pt x="25400" y="829310"/>
                  </a:moveTo>
                  <a:lnTo>
                    <a:pt x="0" y="829310"/>
                  </a:lnTo>
                  <a:lnTo>
                    <a:pt x="0" y="834390"/>
                  </a:lnTo>
                  <a:lnTo>
                    <a:pt x="25400" y="834390"/>
                  </a:lnTo>
                  <a:lnTo>
                    <a:pt x="25400" y="829310"/>
                  </a:lnTo>
                  <a:close/>
                </a:path>
                <a:path w="25400" h="1134110">
                  <a:moveTo>
                    <a:pt x="25400" y="822959"/>
                  </a:moveTo>
                  <a:lnTo>
                    <a:pt x="0" y="822959"/>
                  </a:lnTo>
                  <a:lnTo>
                    <a:pt x="0" y="828040"/>
                  </a:lnTo>
                  <a:lnTo>
                    <a:pt x="25400" y="828040"/>
                  </a:lnTo>
                  <a:lnTo>
                    <a:pt x="25400" y="822959"/>
                  </a:lnTo>
                  <a:close/>
                </a:path>
                <a:path w="25400" h="1134110">
                  <a:moveTo>
                    <a:pt x="25400" y="816610"/>
                  </a:moveTo>
                  <a:lnTo>
                    <a:pt x="0" y="816610"/>
                  </a:lnTo>
                  <a:lnTo>
                    <a:pt x="0" y="821690"/>
                  </a:lnTo>
                  <a:lnTo>
                    <a:pt x="25400" y="821690"/>
                  </a:lnTo>
                  <a:lnTo>
                    <a:pt x="25400" y="816610"/>
                  </a:lnTo>
                  <a:close/>
                </a:path>
                <a:path w="25400" h="1134110">
                  <a:moveTo>
                    <a:pt x="25400" y="811530"/>
                  </a:moveTo>
                  <a:lnTo>
                    <a:pt x="0" y="811530"/>
                  </a:lnTo>
                  <a:lnTo>
                    <a:pt x="0" y="815340"/>
                  </a:lnTo>
                  <a:lnTo>
                    <a:pt x="25400" y="815340"/>
                  </a:lnTo>
                  <a:lnTo>
                    <a:pt x="25400" y="811530"/>
                  </a:lnTo>
                  <a:close/>
                </a:path>
              </a:pathLst>
            </a:custGeom>
            <a:solidFill>
              <a:srgbClr val="0436CC"/>
            </a:solidFill>
          </p:spPr>
          <p:txBody>
            <a:bodyPr wrap="square" lIns="0" tIns="0" rIns="0" bIns="0" rtlCol="0"/>
            <a:lstStyle/>
            <a:p>
              <a:endParaRPr/>
            </a:p>
          </p:txBody>
        </p:sp>
        <p:sp>
          <p:nvSpPr>
            <p:cNvPr id="513" name="object 513"/>
            <p:cNvSpPr/>
            <p:nvPr/>
          </p:nvSpPr>
          <p:spPr>
            <a:xfrm>
              <a:off x="4579620" y="5227320"/>
              <a:ext cx="25400" cy="1137920"/>
            </a:xfrm>
            <a:custGeom>
              <a:avLst/>
              <a:gdLst/>
              <a:ahLst/>
              <a:cxnLst/>
              <a:rect l="l" t="t" r="r" b="b"/>
              <a:pathLst>
                <a:path w="25400" h="1137920">
                  <a:moveTo>
                    <a:pt x="2539" y="0"/>
                  </a:moveTo>
                  <a:lnTo>
                    <a:pt x="0" y="0"/>
                  </a:lnTo>
                  <a:lnTo>
                    <a:pt x="0" y="8889"/>
                  </a:lnTo>
                  <a:lnTo>
                    <a:pt x="25400" y="8889"/>
                  </a:lnTo>
                  <a:lnTo>
                    <a:pt x="25400" y="5079"/>
                  </a:lnTo>
                  <a:lnTo>
                    <a:pt x="24129" y="5079"/>
                  </a:lnTo>
                  <a:lnTo>
                    <a:pt x="24129" y="3809"/>
                  </a:lnTo>
                  <a:lnTo>
                    <a:pt x="17779" y="3809"/>
                  </a:lnTo>
                  <a:lnTo>
                    <a:pt x="17779" y="2539"/>
                  </a:lnTo>
                  <a:lnTo>
                    <a:pt x="10159" y="2539"/>
                  </a:lnTo>
                  <a:lnTo>
                    <a:pt x="10159" y="1270"/>
                  </a:lnTo>
                  <a:lnTo>
                    <a:pt x="2539" y="1270"/>
                  </a:lnTo>
                  <a:lnTo>
                    <a:pt x="2539" y="0"/>
                  </a:lnTo>
                  <a:close/>
                </a:path>
                <a:path w="25400" h="1137920">
                  <a:moveTo>
                    <a:pt x="25400" y="8889"/>
                  </a:moveTo>
                  <a:lnTo>
                    <a:pt x="0" y="8889"/>
                  </a:lnTo>
                  <a:lnTo>
                    <a:pt x="0" y="15239"/>
                  </a:lnTo>
                  <a:lnTo>
                    <a:pt x="25400" y="15239"/>
                  </a:lnTo>
                  <a:lnTo>
                    <a:pt x="25400" y="8889"/>
                  </a:lnTo>
                  <a:close/>
                </a:path>
                <a:path w="25400" h="1137920">
                  <a:moveTo>
                    <a:pt x="25400" y="15239"/>
                  </a:moveTo>
                  <a:lnTo>
                    <a:pt x="0" y="15239"/>
                  </a:lnTo>
                  <a:lnTo>
                    <a:pt x="0" y="34289"/>
                  </a:lnTo>
                  <a:lnTo>
                    <a:pt x="25400" y="34289"/>
                  </a:lnTo>
                  <a:lnTo>
                    <a:pt x="25400" y="15239"/>
                  </a:lnTo>
                  <a:close/>
                </a:path>
                <a:path w="25400" h="1137920">
                  <a:moveTo>
                    <a:pt x="25400" y="34289"/>
                  </a:moveTo>
                  <a:lnTo>
                    <a:pt x="0" y="34289"/>
                  </a:lnTo>
                  <a:lnTo>
                    <a:pt x="0" y="40639"/>
                  </a:lnTo>
                  <a:lnTo>
                    <a:pt x="25400" y="40639"/>
                  </a:lnTo>
                  <a:lnTo>
                    <a:pt x="25400" y="34289"/>
                  </a:lnTo>
                  <a:close/>
                </a:path>
                <a:path w="25400" h="1137920">
                  <a:moveTo>
                    <a:pt x="25400" y="40639"/>
                  </a:moveTo>
                  <a:lnTo>
                    <a:pt x="0" y="40639"/>
                  </a:lnTo>
                  <a:lnTo>
                    <a:pt x="0" y="46989"/>
                  </a:lnTo>
                  <a:lnTo>
                    <a:pt x="25400" y="46989"/>
                  </a:lnTo>
                  <a:lnTo>
                    <a:pt x="25400" y="40639"/>
                  </a:lnTo>
                  <a:close/>
                </a:path>
                <a:path w="25400" h="1137920">
                  <a:moveTo>
                    <a:pt x="25400" y="46989"/>
                  </a:moveTo>
                  <a:lnTo>
                    <a:pt x="0" y="46989"/>
                  </a:lnTo>
                  <a:lnTo>
                    <a:pt x="0" y="53339"/>
                  </a:lnTo>
                  <a:lnTo>
                    <a:pt x="25400" y="53339"/>
                  </a:lnTo>
                  <a:lnTo>
                    <a:pt x="25400" y="46989"/>
                  </a:lnTo>
                  <a:close/>
                </a:path>
                <a:path w="25400" h="1137920">
                  <a:moveTo>
                    <a:pt x="25400" y="53339"/>
                  </a:moveTo>
                  <a:lnTo>
                    <a:pt x="0" y="53339"/>
                  </a:lnTo>
                  <a:lnTo>
                    <a:pt x="0" y="59689"/>
                  </a:lnTo>
                  <a:lnTo>
                    <a:pt x="25400" y="59689"/>
                  </a:lnTo>
                  <a:lnTo>
                    <a:pt x="25400" y="53339"/>
                  </a:lnTo>
                  <a:close/>
                </a:path>
                <a:path w="25400" h="1137920">
                  <a:moveTo>
                    <a:pt x="25400" y="59690"/>
                  </a:moveTo>
                  <a:lnTo>
                    <a:pt x="0" y="59690"/>
                  </a:lnTo>
                  <a:lnTo>
                    <a:pt x="0" y="66039"/>
                  </a:lnTo>
                  <a:lnTo>
                    <a:pt x="25400" y="66039"/>
                  </a:lnTo>
                  <a:lnTo>
                    <a:pt x="25400" y="59690"/>
                  </a:lnTo>
                  <a:close/>
                </a:path>
                <a:path w="25400" h="1137920">
                  <a:moveTo>
                    <a:pt x="25400" y="66039"/>
                  </a:moveTo>
                  <a:lnTo>
                    <a:pt x="0" y="66039"/>
                  </a:lnTo>
                  <a:lnTo>
                    <a:pt x="0" y="72389"/>
                  </a:lnTo>
                  <a:lnTo>
                    <a:pt x="25400" y="72389"/>
                  </a:lnTo>
                  <a:lnTo>
                    <a:pt x="25400" y="66039"/>
                  </a:lnTo>
                  <a:close/>
                </a:path>
                <a:path w="25400" h="1137920">
                  <a:moveTo>
                    <a:pt x="25400" y="72389"/>
                  </a:moveTo>
                  <a:lnTo>
                    <a:pt x="0" y="72389"/>
                  </a:lnTo>
                  <a:lnTo>
                    <a:pt x="0" y="85089"/>
                  </a:lnTo>
                  <a:lnTo>
                    <a:pt x="25400" y="85089"/>
                  </a:lnTo>
                  <a:lnTo>
                    <a:pt x="25400" y="72389"/>
                  </a:lnTo>
                  <a:close/>
                </a:path>
                <a:path w="25400" h="1137920">
                  <a:moveTo>
                    <a:pt x="25400" y="85090"/>
                  </a:moveTo>
                  <a:lnTo>
                    <a:pt x="0" y="85090"/>
                  </a:lnTo>
                  <a:lnTo>
                    <a:pt x="0" y="91439"/>
                  </a:lnTo>
                  <a:lnTo>
                    <a:pt x="25400" y="91439"/>
                  </a:lnTo>
                  <a:lnTo>
                    <a:pt x="25400" y="85090"/>
                  </a:lnTo>
                  <a:close/>
                </a:path>
                <a:path w="25400" h="1137920">
                  <a:moveTo>
                    <a:pt x="25400" y="91440"/>
                  </a:moveTo>
                  <a:lnTo>
                    <a:pt x="0" y="91440"/>
                  </a:lnTo>
                  <a:lnTo>
                    <a:pt x="0" y="97789"/>
                  </a:lnTo>
                  <a:lnTo>
                    <a:pt x="25400" y="97789"/>
                  </a:lnTo>
                  <a:lnTo>
                    <a:pt x="25400" y="91440"/>
                  </a:lnTo>
                  <a:close/>
                </a:path>
                <a:path w="25400" h="1137920">
                  <a:moveTo>
                    <a:pt x="25400" y="97789"/>
                  </a:moveTo>
                  <a:lnTo>
                    <a:pt x="0" y="97789"/>
                  </a:lnTo>
                  <a:lnTo>
                    <a:pt x="0" y="104139"/>
                  </a:lnTo>
                  <a:lnTo>
                    <a:pt x="25400" y="104139"/>
                  </a:lnTo>
                  <a:lnTo>
                    <a:pt x="25400" y="97789"/>
                  </a:lnTo>
                  <a:close/>
                </a:path>
                <a:path w="25400" h="1137920">
                  <a:moveTo>
                    <a:pt x="25400" y="104140"/>
                  </a:moveTo>
                  <a:lnTo>
                    <a:pt x="0" y="104140"/>
                  </a:lnTo>
                  <a:lnTo>
                    <a:pt x="0" y="110489"/>
                  </a:lnTo>
                  <a:lnTo>
                    <a:pt x="25400" y="110489"/>
                  </a:lnTo>
                  <a:lnTo>
                    <a:pt x="25400" y="104140"/>
                  </a:lnTo>
                  <a:close/>
                </a:path>
                <a:path w="25400" h="1137920">
                  <a:moveTo>
                    <a:pt x="25400" y="110489"/>
                  </a:moveTo>
                  <a:lnTo>
                    <a:pt x="0" y="110489"/>
                  </a:lnTo>
                  <a:lnTo>
                    <a:pt x="0" y="116839"/>
                  </a:lnTo>
                  <a:lnTo>
                    <a:pt x="25400" y="116839"/>
                  </a:lnTo>
                  <a:lnTo>
                    <a:pt x="25400" y="110489"/>
                  </a:lnTo>
                  <a:close/>
                </a:path>
                <a:path w="25400" h="1137920">
                  <a:moveTo>
                    <a:pt x="25400" y="116839"/>
                  </a:moveTo>
                  <a:lnTo>
                    <a:pt x="0" y="116839"/>
                  </a:lnTo>
                  <a:lnTo>
                    <a:pt x="0" y="120649"/>
                  </a:lnTo>
                  <a:lnTo>
                    <a:pt x="25400" y="120649"/>
                  </a:lnTo>
                  <a:lnTo>
                    <a:pt x="25400" y="116839"/>
                  </a:lnTo>
                  <a:close/>
                </a:path>
                <a:path w="25400" h="1137920">
                  <a:moveTo>
                    <a:pt x="25400" y="120650"/>
                  </a:moveTo>
                  <a:lnTo>
                    <a:pt x="0" y="120650"/>
                  </a:lnTo>
                  <a:lnTo>
                    <a:pt x="0" y="129539"/>
                  </a:lnTo>
                  <a:lnTo>
                    <a:pt x="25400" y="129539"/>
                  </a:lnTo>
                  <a:lnTo>
                    <a:pt x="25400" y="120650"/>
                  </a:lnTo>
                  <a:close/>
                </a:path>
                <a:path w="25400" h="1137920">
                  <a:moveTo>
                    <a:pt x="25400" y="129539"/>
                  </a:moveTo>
                  <a:lnTo>
                    <a:pt x="0" y="129539"/>
                  </a:lnTo>
                  <a:lnTo>
                    <a:pt x="0" y="135889"/>
                  </a:lnTo>
                  <a:lnTo>
                    <a:pt x="25400" y="135889"/>
                  </a:lnTo>
                  <a:lnTo>
                    <a:pt x="25400" y="129539"/>
                  </a:lnTo>
                  <a:close/>
                </a:path>
                <a:path w="25400" h="1137920">
                  <a:moveTo>
                    <a:pt x="25400" y="135890"/>
                  </a:moveTo>
                  <a:lnTo>
                    <a:pt x="0" y="135890"/>
                  </a:lnTo>
                  <a:lnTo>
                    <a:pt x="0" y="142239"/>
                  </a:lnTo>
                  <a:lnTo>
                    <a:pt x="25400" y="142239"/>
                  </a:lnTo>
                  <a:lnTo>
                    <a:pt x="25400" y="135890"/>
                  </a:lnTo>
                  <a:close/>
                </a:path>
                <a:path w="25400" h="1137920">
                  <a:moveTo>
                    <a:pt x="25400" y="142239"/>
                  </a:moveTo>
                  <a:lnTo>
                    <a:pt x="0" y="142239"/>
                  </a:lnTo>
                  <a:lnTo>
                    <a:pt x="0" y="148589"/>
                  </a:lnTo>
                  <a:lnTo>
                    <a:pt x="25400" y="148589"/>
                  </a:lnTo>
                  <a:lnTo>
                    <a:pt x="25400" y="142239"/>
                  </a:lnTo>
                  <a:close/>
                </a:path>
                <a:path w="25400" h="1137920">
                  <a:moveTo>
                    <a:pt x="25400" y="148589"/>
                  </a:moveTo>
                  <a:lnTo>
                    <a:pt x="0" y="148589"/>
                  </a:lnTo>
                  <a:lnTo>
                    <a:pt x="0" y="154939"/>
                  </a:lnTo>
                  <a:lnTo>
                    <a:pt x="25400" y="154939"/>
                  </a:lnTo>
                  <a:lnTo>
                    <a:pt x="25400" y="148589"/>
                  </a:lnTo>
                  <a:close/>
                </a:path>
                <a:path w="25400" h="1137920">
                  <a:moveTo>
                    <a:pt x="25400" y="154939"/>
                  </a:moveTo>
                  <a:lnTo>
                    <a:pt x="0" y="154939"/>
                  </a:lnTo>
                  <a:lnTo>
                    <a:pt x="0" y="161289"/>
                  </a:lnTo>
                  <a:lnTo>
                    <a:pt x="25400" y="161289"/>
                  </a:lnTo>
                  <a:lnTo>
                    <a:pt x="25400" y="154939"/>
                  </a:lnTo>
                  <a:close/>
                </a:path>
                <a:path w="25400" h="1137920">
                  <a:moveTo>
                    <a:pt x="25400" y="161289"/>
                  </a:moveTo>
                  <a:lnTo>
                    <a:pt x="0" y="161289"/>
                  </a:lnTo>
                  <a:lnTo>
                    <a:pt x="0" y="167639"/>
                  </a:lnTo>
                  <a:lnTo>
                    <a:pt x="25400" y="167639"/>
                  </a:lnTo>
                  <a:lnTo>
                    <a:pt x="25400" y="161289"/>
                  </a:lnTo>
                  <a:close/>
                </a:path>
                <a:path w="25400" h="1137920">
                  <a:moveTo>
                    <a:pt x="25400" y="167639"/>
                  </a:moveTo>
                  <a:lnTo>
                    <a:pt x="0" y="167639"/>
                  </a:lnTo>
                  <a:lnTo>
                    <a:pt x="0" y="173989"/>
                  </a:lnTo>
                  <a:lnTo>
                    <a:pt x="25400" y="173989"/>
                  </a:lnTo>
                  <a:lnTo>
                    <a:pt x="25400" y="167639"/>
                  </a:lnTo>
                  <a:close/>
                </a:path>
                <a:path w="25400" h="1137920">
                  <a:moveTo>
                    <a:pt x="25400" y="173989"/>
                  </a:moveTo>
                  <a:lnTo>
                    <a:pt x="0" y="173989"/>
                  </a:lnTo>
                  <a:lnTo>
                    <a:pt x="0" y="186689"/>
                  </a:lnTo>
                  <a:lnTo>
                    <a:pt x="25400" y="186689"/>
                  </a:lnTo>
                  <a:lnTo>
                    <a:pt x="25400" y="173989"/>
                  </a:lnTo>
                  <a:close/>
                </a:path>
                <a:path w="25400" h="1137920">
                  <a:moveTo>
                    <a:pt x="25400" y="186689"/>
                  </a:moveTo>
                  <a:lnTo>
                    <a:pt x="0" y="186689"/>
                  </a:lnTo>
                  <a:lnTo>
                    <a:pt x="0" y="212089"/>
                  </a:lnTo>
                  <a:lnTo>
                    <a:pt x="25400" y="212089"/>
                  </a:lnTo>
                  <a:lnTo>
                    <a:pt x="25400" y="186689"/>
                  </a:lnTo>
                  <a:close/>
                </a:path>
                <a:path w="25400" h="1137920">
                  <a:moveTo>
                    <a:pt x="25400" y="212089"/>
                  </a:moveTo>
                  <a:lnTo>
                    <a:pt x="0" y="212089"/>
                  </a:lnTo>
                  <a:lnTo>
                    <a:pt x="0" y="224789"/>
                  </a:lnTo>
                  <a:lnTo>
                    <a:pt x="25400" y="224789"/>
                  </a:lnTo>
                  <a:lnTo>
                    <a:pt x="25400" y="212089"/>
                  </a:lnTo>
                  <a:close/>
                </a:path>
                <a:path w="25400" h="1137920">
                  <a:moveTo>
                    <a:pt x="25400" y="224789"/>
                  </a:moveTo>
                  <a:lnTo>
                    <a:pt x="0" y="224789"/>
                  </a:lnTo>
                  <a:lnTo>
                    <a:pt x="0" y="231139"/>
                  </a:lnTo>
                  <a:lnTo>
                    <a:pt x="25400" y="231139"/>
                  </a:lnTo>
                  <a:lnTo>
                    <a:pt x="25400" y="224789"/>
                  </a:lnTo>
                  <a:close/>
                </a:path>
                <a:path w="25400" h="1137920">
                  <a:moveTo>
                    <a:pt x="25400" y="231139"/>
                  </a:moveTo>
                  <a:lnTo>
                    <a:pt x="0" y="231139"/>
                  </a:lnTo>
                  <a:lnTo>
                    <a:pt x="0" y="237489"/>
                  </a:lnTo>
                  <a:lnTo>
                    <a:pt x="25400" y="237489"/>
                  </a:lnTo>
                  <a:lnTo>
                    <a:pt x="25400" y="231139"/>
                  </a:lnTo>
                  <a:close/>
                </a:path>
                <a:path w="25400" h="1137920">
                  <a:moveTo>
                    <a:pt x="25400" y="237489"/>
                  </a:moveTo>
                  <a:lnTo>
                    <a:pt x="0" y="237489"/>
                  </a:lnTo>
                  <a:lnTo>
                    <a:pt x="0" y="243839"/>
                  </a:lnTo>
                  <a:lnTo>
                    <a:pt x="25400" y="243839"/>
                  </a:lnTo>
                  <a:lnTo>
                    <a:pt x="25400" y="237489"/>
                  </a:lnTo>
                  <a:close/>
                </a:path>
                <a:path w="25400" h="1137920">
                  <a:moveTo>
                    <a:pt x="25400" y="243839"/>
                  </a:moveTo>
                  <a:lnTo>
                    <a:pt x="0" y="243839"/>
                  </a:lnTo>
                  <a:lnTo>
                    <a:pt x="0" y="250189"/>
                  </a:lnTo>
                  <a:lnTo>
                    <a:pt x="25400" y="250189"/>
                  </a:lnTo>
                  <a:lnTo>
                    <a:pt x="25400" y="243839"/>
                  </a:lnTo>
                  <a:close/>
                </a:path>
                <a:path w="25400" h="1137920">
                  <a:moveTo>
                    <a:pt x="25400" y="250189"/>
                  </a:moveTo>
                  <a:lnTo>
                    <a:pt x="0" y="250189"/>
                  </a:lnTo>
                  <a:lnTo>
                    <a:pt x="0" y="256539"/>
                  </a:lnTo>
                  <a:lnTo>
                    <a:pt x="25400" y="256539"/>
                  </a:lnTo>
                  <a:lnTo>
                    <a:pt x="25400" y="250189"/>
                  </a:lnTo>
                  <a:close/>
                </a:path>
                <a:path w="25400" h="1137920">
                  <a:moveTo>
                    <a:pt x="25400" y="257810"/>
                  </a:moveTo>
                  <a:lnTo>
                    <a:pt x="0" y="257810"/>
                  </a:lnTo>
                  <a:lnTo>
                    <a:pt x="0" y="262889"/>
                  </a:lnTo>
                  <a:lnTo>
                    <a:pt x="25400" y="262889"/>
                  </a:lnTo>
                  <a:lnTo>
                    <a:pt x="25400" y="257810"/>
                  </a:lnTo>
                  <a:close/>
                </a:path>
                <a:path w="25400" h="1137920">
                  <a:moveTo>
                    <a:pt x="25400" y="256539"/>
                  </a:moveTo>
                  <a:lnTo>
                    <a:pt x="0" y="256539"/>
                  </a:lnTo>
                  <a:lnTo>
                    <a:pt x="0" y="257809"/>
                  </a:lnTo>
                  <a:lnTo>
                    <a:pt x="25400" y="257809"/>
                  </a:lnTo>
                  <a:lnTo>
                    <a:pt x="25400" y="256539"/>
                  </a:lnTo>
                  <a:close/>
                </a:path>
                <a:path w="25400" h="1137920">
                  <a:moveTo>
                    <a:pt x="25400" y="262889"/>
                  </a:moveTo>
                  <a:lnTo>
                    <a:pt x="0" y="262889"/>
                  </a:lnTo>
                  <a:lnTo>
                    <a:pt x="0" y="269239"/>
                  </a:lnTo>
                  <a:lnTo>
                    <a:pt x="25400" y="269239"/>
                  </a:lnTo>
                  <a:lnTo>
                    <a:pt x="25400" y="262889"/>
                  </a:lnTo>
                  <a:close/>
                </a:path>
                <a:path w="25400" h="1137920">
                  <a:moveTo>
                    <a:pt x="25400" y="269239"/>
                  </a:moveTo>
                  <a:lnTo>
                    <a:pt x="0" y="269239"/>
                  </a:lnTo>
                  <a:lnTo>
                    <a:pt x="0" y="275589"/>
                  </a:lnTo>
                  <a:lnTo>
                    <a:pt x="25400" y="275589"/>
                  </a:lnTo>
                  <a:lnTo>
                    <a:pt x="25400" y="269239"/>
                  </a:lnTo>
                  <a:close/>
                </a:path>
                <a:path w="25400" h="1137920">
                  <a:moveTo>
                    <a:pt x="25400" y="275589"/>
                  </a:moveTo>
                  <a:lnTo>
                    <a:pt x="0" y="275589"/>
                  </a:lnTo>
                  <a:lnTo>
                    <a:pt x="0" y="281939"/>
                  </a:lnTo>
                  <a:lnTo>
                    <a:pt x="25400" y="281939"/>
                  </a:lnTo>
                  <a:lnTo>
                    <a:pt x="25400" y="275589"/>
                  </a:lnTo>
                  <a:close/>
                </a:path>
                <a:path w="25400" h="1137920">
                  <a:moveTo>
                    <a:pt x="25400" y="281939"/>
                  </a:moveTo>
                  <a:lnTo>
                    <a:pt x="0" y="281939"/>
                  </a:lnTo>
                  <a:lnTo>
                    <a:pt x="0" y="288289"/>
                  </a:lnTo>
                  <a:lnTo>
                    <a:pt x="25400" y="288289"/>
                  </a:lnTo>
                  <a:lnTo>
                    <a:pt x="25400" y="281939"/>
                  </a:lnTo>
                  <a:close/>
                </a:path>
                <a:path w="25400" h="1137920">
                  <a:moveTo>
                    <a:pt x="25400" y="288289"/>
                  </a:moveTo>
                  <a:lnTo>
                    <a:pt x="0" y="288289"/>
                  </a:lnTo>
                  <a:lnTo>
                    <a:pt x="0" y="294639"/>
                  </a:lnTo>
                  <a:lnTo>
                    <a:pt x="25400" y="294639"/>
                  </a:lnTo>
                  <a:lnTo>
                    <a:pt x="25400" y="288289"/>
                  </a:lnTo>
                  <a:close/>
                </a:path>
                <a:path w="25400" h="1137920">
                  <a:moveTo>
                    <a:pt x="25400" y="294639"/>
                  </a:moveTo>
                  <a:lnTo>
                    <a:pt x="0" y="294639"/>
                  </a:lnTo>
                  <a:lnTo>
                    <a:pt x="0" y="320039"/>
                  </a:lnTo>
                  <a:lnTo>
                    <a:pt x="25400" y="320039"/>
                  </a:lnTo>
                  <a:lnTo>
                    <a:pt x="25400" y="294639"/>
                  </a:lnTo>
                  <a:close/>
                </a:path>
                <a:path w="25400" h="1137920">
                  <a:moveTo>
                    <a:pt x="25400" y="320040"/>
                  </a:moveTo>
                  <a:lnTo>
                    <a:pt x="0" y="320040"/>
                  </a:lnTo>
                  <a:lnTo>
                    <a:pt x="0" y="326389"/>
                  </a:lnTo>
                  <a:lnTo>
                    <a:pt x="25400" y="326389"/>
                  </a:lnTo>
                  <a:lnTo>
                    <a:pt x="25400" y="320040"/>
                  </a:lnTo>
                  <a:close/>
                </a:path>
                <a:path w="25400" h="1137920">
                  <a:moveTo>
                    <a:pt x="25400" y="326390"/>
                  </a:moveTo>
                  <a:lnTo>
                    <a:pt x="0" y="326390"/>
                  </a:lnTo>
                  <a:lnTo>
                    <a:pt x="0" y="332739"/>
                  </a:lnTo>
                  <a:lnTo>
                    <a:pt x="25400" y="332739"/>
                  </a:lnTo>
                  <a:lnTo>
                    <a:pt x="25400" y="326390"/>
                  </a:lnTo>
                  <a:close/>
                </a:path>
                <a:path w="25400" h="1137920">
                  <a:moveTo>
                    <a:pt x="25400" y="332740"/>
                  </a:moveTo>
                  <a:lnTo>
                    <a:pt x="0" y="332740"/>
                  </a:lnTo>
                  <a:lnTo>
                    <a:pt x="0" y="339089"/>
                  </a:lnTo>
                  <a:lnTo>
                    <a:pt x="25400" y="339089"/>
                  </a:lnTo>
                  <a:lnTo>
                    <a:pt x="25400" y="332740"/>
                  </a:lnTo>
                  <a:close/>
                </a:path>
                <a:path w="25400" h="1137920">
                  <a:moveTo>
                    <a:pt x="25400" y="339090"/>
                  </a:moveTo>
                  <a:lnTo>
                    <a:pt x="0" y="339090"/>
                  </a:lnTo>
                  <a:lnTo>
                    <a:pt x="0" y="342899"/>
                  </a:lnTo>
                  <a:lnTo>
                    <a:pt x="25400" y="342899"/>
                  </a:lnTo>
                  <a:lnTo>
                    <a:pt x="25400" y="339090"/>
                  </a:lnTo>
                  <a:close/>
                </a:path>
                <a:path w="25400" h="1137920">
                  <a:moveTo>
                    <a:pt x="25400" y="342900"/>
                  </a:moveTo>
                  <a:lnTo>
                    <a:pt x="0" y="342900"/>
                  </a:lnTo>
                  <a:lnTo>
                    <a:pt x="0" y="345439"/>
                  </a:lnTo>
                  <a:lnTo>
                    <a:pt x="25400" y="345439"/>
                  </a:lnTo>
                  <a:lnTo>
                    <a:pt x="25400" y="342900"/>
                  </a:lnTo>
                  <a:close/>
                </a:path>
                <a:path w="25400" h="1137920">
                  <a:moveTo>
                    <a:pt x="25400" y="345440"/>
                  </a:moveTo>
                  <a:lnTo>
                    <a:pt x="0" y="345440"/>
                  </a:lnTo>
                  <a:lnTo>
                    <a:pt x="0" y="358139"/>
                  </a:lnTo>
                  <a:lnTo>
                    <a:pt x="25400" y="358139"/>
                  </a:lnTo>
                  <a:lnTo>
                    <a:pt x="25400" y="345440"/>
                  </a:lnTo>
                  <a:close/>
                </a:path>
                <a:path w="25400" h="1137920">
                  <a:moveTo>
                    <a:pt x="25400" y="358140"/>
                  </a:moveTo>
                  <a:lnTo>
                    <a:pt x="0" y="358140"/>
                  </a:lnTo>
                  <a:lnTo>
                    <a:pt x="0" y="364489"/>
                  </a:lnTo>
                  <a:lnTo>
                    <a:pt x="25400" y="364489"/>
                  </a:lnTo>
                  <a:lnTo>
                    <a:pt x="25400" y="358140"/>
                  </a:lnTo>
                  <a:close/>
                </a:path>
                <a:path w="25400" h="1137920">
                  <a:moveTo>
                    <a:pt x="25400" y="364489"/>
                  </a:moveTo>
                  <a:lnTo>
                    <a:pt x="0" y="364489"/>
                  </a:lnTo>
                  <a:lnTo>
                    <a:pt x="0" y="374649"/>
                  </a:lnTo>
                  <a:lnTo>
                    <a:pt x="25400" y="374649"/>
                  </a:lnTo>
                  <a:lnTo>
                    <a:pt x="25400" y="364489"/>
                  </a:lnTo>
                  <a:close/>
                </a:path>
                <a:path w="25400" h="1137920">
                  <a:moveTo>
                    <a:pt x="25400" y="374650"/>
                  </a:moveTo>
                  <a:lnTo>
                    <a:pt x="0" y="374650"/>
                  </a:lnTo>
                  <a:lnTo>
                    <a:pt x="0" y="380999"/>
                  </a:lnTo>
                  <a:lnTo>
                    <a:pt x="25400" y="380999"/>
                  </a:lnTo>
                  <a:lnTo>
                    <a:pt x="25400" y="374650"/>
                  </a:lnTo>
                  <a:close/>
                </a:path>
                <a:path w="25400" h="1137920">
                  <a:moveTo>
                    <a:pt x="25400" y="381000"/>
                  </a:moveTo>
                  <a:lnTo>
                    <a:pt x="0" y="381000"/>
                  </a:lnTo>
                  <a:lnTo>
                    <a:pt x="0" y="389889"/>
                  </a:lnTo>
                  <a:lnTo>
                    <a:pt x="25400" y="389889"/>
                  </a:lnTo>
                  <a:lnTo>
                    <a:pt x="25400" y="381000"/>
                  </a:lnTo>
                  <a:close/>
                </a:path>
                <a:path w="25400" h="1137920">
                  <a:moveTo>
                    <a:pt x="25400" y="389889"/>
                  </a:moveTo>
                  <a:lnTo>
                    <a:pt x="0" y="389889"/>
                  </a:lnTo>
                  <a:lnTo>
                    <a:pt x="0" y="394969"/>
                  </a:lnTo>
                  <a:lnTo>
                    <a:pt x="25400" y="394969"/>
                  </a:lnTo>
                  <a:lnTo>
                    <a:pt x="25400" y="389889"/>
                  </a:lnTo>
                  <a:close/>
                </a:path>
                <a:path w="25400" h="1137920">
                  <a:moveTo>
                    <a:pt x="25400" y="394969"/>
                  </a:moveTo>
                  <a:lnTo>
                    <a:pt x="0" y="394969"/>
                  </a:lnTo>
                  <a:lnTo>
                    <a:pt x="0" y="396239"/>
                  </a:lnTo>
                  <a:lnTo>
                    <a:pt x="25400" y="396239"/>
                  </a:lnTo>
                  <a:lnTo>
                    <a:pt x="25400" y="394969"/>
                  </a:lnTo>
                  <a:close/>
                </a:path>
                <a:path w="25400" h="1137920">
                  <a:moveTo>
                    <a:pt x="25400" y="396239"/>
                  </a:moveTo>
                  <a:lnTo>
                    <a:pt x="0" y="396239"/>
                  </a:lnTo>
                  <a:lnTo>
                    <a:pt x="0" y="402589"/>
                  </a:lnTo>
                  <a:lnTo>
                    <a:pt x="25400" y="402589"/>
                  </a:lnTo>
                  <a:lnTo>
                    <a:pt x="25400" y="396239"/>
                  </a:lnTo>
                  <a:close/>
                </a:path>
                <a:path w="25400" h="1137920">
                  <a:moveTo>
                    <a:pt x="25400" y="402590"/>
                  </a:moveTo>
                  <a:lnTo>
                    <a:pt x="0" y="402590"/>
                  </a:lnTo>
                  <a:lnTo>
                    <a:pt x="0" y="412749"/>
                  </a:lnTo>
                  <a:lnTo>
                    <a:pt x="25400" y="412749"/>
                  </a:lnTo>
                  <a:lnTo>
                    <a:pt x="25400" y="402590"/>
                  </a:lnTo>
                  <a:close/>
                </a:path>
                <a:path w="25400" h="1137920">
                  <a:moveTo>
                    <a:pt x="25400" y="412750"/>
                  </a:moveTo>
                  <a:lnTo>
                    <a:pt x="0" y="412750"/>
                  </a:lnTo>
                  <a:lnTo>
                    <a:pt x="0" y="421639"/>
                  </a:lnTo>
                  <a:lnTo>
                    <a:pt x="25400" y="421639"/>
                  </a:lnTo>
                  <a:lnTo>
                    <a:pt x="25400" y="412750"/>
                  </a:lnTo>
                  <a:close/>
                </a:path>
                <a:path w="25400" h="1137920">
                  <a:moveTo>
                    <a:pt x="25400" y="421639"/>
                  </a:moveTo>
                  <a:lnTo>
                    <a:pt x="0" y="421639"/>
                  </a:lnTo>
                  <a:lnTo>
                    <a:pt x="0" y="459739"/>
                  </a:lnTo>
                  <a:lnTo>
                    <a:pt x="25400" y="459739"/>
                  </a:lnTo>
                  <a:lnTo>
                    <a:pt x="25400" y="421639"/>
                  </a:lnTo>
                  <a:close/>
                </a:path>
                <a:path w="25400" h="1137920">
                  <a:moveTo>
                    <a:pt x="25400" y="459739"/>
                  </a:moveTo>
                  <a:lnTo>
                    <a:pt x="0" y="459739"/>
                  </a:lnTo>
                  <a:lnTo>
                    <a:pt x="0" y="463549"/>
                  </a:lnTo>
                  <a:lnTo>
                    <a:pt x="25400" y="463549"/>
                  </a:lnTo>
                  <a:lnTo>
                    <a:pt x="25400" y="459739"/>
                  </a:lnTo>
                  <a:close/>
                </a:path>
                <a:path w="25400" h="1137920">
                  <a:moveTo>
                    <a:pt x="25400" y="463550"/>
                  </a:moveTo>
                  <a:lnTo>
                    <a:pt x="0" y="463550"/>
                  </a:lnTo>
                  <a:lnTo>
                    <a:pt x="0" y="466089"/>
                  </a:lnTo>
                  <a:lnTo>
                    <a:pt x="25400" y="466089"/>
                  </a:lnTo>
                  <a:lnTo>
                    <a:pt x="25400" y="463550"/>
                  </a:lnTo>
                  <a:close/>
                </a:path>
                <a:path w="25400" h="1137920">
                  <a:moveTo>
                    <a:pt x="25400" y="466090"/>
                  </a:moveTo>
                  <a:lnTo>
                    <a:pt x="0" y="466090"/>
                  </a:lnTo>
                  <a:lnTo>
                    <a:pt x="0" y="472439"/>
                  </a:lnTo>
                  <a:lnTo>
                    <a:pt x="25400" y="472439"/>
                  </a:lnTo>
                  <a:lnTo>
                    <a:pt x="25400" y="466090"/>
                  </a:lnTo>
                  <a:close/>
                </a:path>
                <a:path w="25400" h="1137920">
                  <a:moveTo>
                    <a:pt x="25400" y="472439"/>
                  </a:moveTo>
                  <a:lnTo>
                    <a:pt x="0" y="472439"/>
                  </a:lnTo>
                  <a:lnTo>
                    <a:pt x="0" y="476249"/>
                  </a:lnTo>
                  <a:lnTo>
                    <a:pt x="25400" y="476249"/>
                  </a:lnTo>
                  <a:lnTo>
                    <a:pt x="25400" y="472439"/>
                  </a:lnTo>
                  <a:close/>
                </a:path>
                <a:path w="25400" h="1137920">
                  <a:moveTo>
                    <a:pt x="25400" y="476249"/>
                  </a:moveTo>
                  <a:lnTo>
                    <a:pt x="0" y="476249"/>
                  </a:lnTo>
                  <a:lnTo>
                    <a:pt x="0" y="514349"/>
                  </a:lnTo>
                  <a:lnTo>
                    <a:pt x="25400" y="514349"/>
                  </a:lnTo>
                  <a:lnTo>
                    <a:pt x="25400" y="476249"/>
                  </a:lnTo>
                  <a:close/>
                </a:path>
                <a:path w="25400" h="1137920">
                  <a:moveTo>
                    <a:pt x="25400" y="514350"/>
                  </a:moveTo>
                  <a:lnTo>
                    <a:pt x="0" y="514350"/>
                  </a:lnTo>
                  <a:lnTo>
                    <a:pt x="0" y="523239"/>
                  </a:lnTo>
                  <a:lnTo>
                    <a:pt x="25400" y="523239"/>
                  </a:lnTo>
                  <a:lnTo>
                    <a:pt x="25400" y="514350"/>
                  </a:lnTo>
                  <a:close/>
                </a:path>
                <a:path w="25400" h="1137920">
                  <a:moveTo>
                    <a:pt x="25400" y="523239"/>
                  </a:moveTo>
                  <a:lnTo>
                    <a:pt x="0" y="523239"/>
                  </a:lnTo>
                  <a:lnTo>
                    <a:pt x="0" y="529589"/>
                  </a:lnTo>
                  <a:lnTo>
                    <a:pt x="25400" y="529589"/>
                  </a:lnTo>
                  <a:lnTo>
                    <a:pt x="25400" y="523239"/>
                  </a:lnTo>
                  <a:close/>
                </a:path>
                <a:path w="25400" h="1137920">
                  <a:moveTo>
                    <a:pt x="25400" y="529589"/>
                  </a:moveTo>
                  <a:lnTo>
                    <a:pt x="0" y="529589"/>
                  </a:lnTo>
                  <a:lnTo>
                    <a:pt x="0" y="535939"/>
                  </a:lnTo>
                  <a:lnTo>
                    <a:pt x="25400" y="535939"/>
                  </a:lnTo>
                  <a:lnTo>
                    <a:pt x="25400" y="529589"/>
                  </a:lnTo>
                  <a:close/>
                </a:path>
                <a:path w="25400" h="1137920">
                  <a:moveTo>
                    <a:pt x="25400" y="535939"/>
                  </a:moveTo>
                  <a:lnTo>
                    <a:pt x="0" y="535939"/>
                  </a:lnTo>
                  <a:lnTo>
                    <a:pt x="0" y="539749"/>
                  </a:lnTo>
                  <a:lnTo>
                    <a:pt x="25400" y="539749"/>
                  </a:lnTo>
                  <a:lnTo>
                    <a:pt x="25400" y="535939"/>
                  </a:lnTo>
                  <a:close/>
                </a:path>
                <a:path w="25400" h="1137920">
                  <a:moveTo>
                    <a:pt x="25400" y="539750"/>
                  </a:moveTo>
                  <a:lnTo>
                    <a:pt x="0" y="539750"/>
                  </a:lnTo>
                  <a:lnTo>
                    <a:pt x="0" y="546099"/>
                  </a:lnTo>
                  <a:lnTo>
                    <a:pt x="25400" y="546099"/>
                  </a:lnTo>
                  <a:lnTo>
                    <a:pt x="25400" y="539750"/>
                  </a:lnTo>
                  <a:close/>
                </a:path>
                <a:path w="25400" h="1137920">
                  <a:moveTo>
                    <a:pt x="25400" y="546100"/>
                  </a:moveTo>
                  <a:lnTo>
                    <a:pt x="0" y="546100"/>
                  </a:lnTo>
                  <a:lnTo>
                    <a:pt x="0" y="548639"/>
                  </a:lnTo>
                  <a:lnTo>
                    <a:pt x="25400" y="548639"/>
                  </a:lnTo>
                  <a:lnTo>
                    <a:pt x="25400" y="546100"/>
                  </a:lnTo>
                  <a:close/>
                </a:path>
                <a:path w="25400" h="1137920">
                  <a:moveTo>
                    <a:pt x="25400" y="548639"/>
                  </a:moveTo>
                  <a:lnTo>
                    <a:pt x="0" y="548639"/>
                  </a:lnTo>
                  <a:lnTo>
                    <a:pt x="0" y="552449"/>
                  </a:lnTo>
                  <a:lnTo>
                    <a:pt x="25400" y="552449"/>
                  </a:lnTo>
                  <a:lnTo>
                    <a:pt x="25400" y="548639"/>
                  </a:lnTo>
                  <a:close/>
                </a:path>
                <a:path w="25400" h="1137920">
                  <a:moveTo>
                    <a:pt x="25400" y="552450"/>
                  </a:moveTo>
                  <a:lnTo>
                    <a:pt x="0" y="552450"/>
                  </a:lnTo>
                  <a:lnTo>
                    <a:pt x="0" y="554989"/>
                  </a:lnTo>
                  <a:lnTo>
                    <a:pt x="25400" y="554989"/>
                  </a:lnTo>
                  <a:lnTo>
                    <a:pt x="25400" y="552450"/>
                  </a:lnTo>
                  <a:close/>
                </a:path>
                <a:path w="25400" h="1137920">
                  <a:moveTo>
                    <a:pt x="25400" y="554989"/>
                  </a:moveTo>
                  <a:lnTo>
                    <a:pt x="0" y="554989"/>
                  </a:lnTo>
                  <a:lnTo>
                    <a:pt x="0" y="561339"/>
                  </a:lnTo>
                  <a:lnTo>
                    <a:pt x="25400" y="561339"/>
                  </a:lnTo>
                  <a:lnTo>
                    <a:pt x="25400" y="554989"/>
                  </a:lnTo>
                  <a:close/>
                </a:path>
                <a:path w="25400" h="1137920">
                  <a:moveTo>
                    <a:pt x="25400" y="561339"/>
                  </a:moveTo>
                  <a:lnTo>
                    <a:pt x="0" y="561339"/>
                  </a:lnTo>
                  <a:lnTo>
                    <a:pt x="0" y="586739"/>
                  </a:lnTo>
                  <a:lnTo>
                    <a:pt x="25400" y="586739"/>
                  </a:lnTo>
                  <a:lnTo>
                    <a:pt x="25400" y="561339"/>
                  </a:lnTo>
                  <a:close/>
                </a:path>
                <a:path w="25400" h="1137920">
                  <a:moveTo>
                    <a:pt x="25400" y="586740"/>
                  </a:moveTo>
                  <a:lnTo>
                    <a:pt x="0" y="586740"/>
                  </a:lnTo>
                  <a:lnTo>
                    <a:pt x="0" y="593089"/>
                  </a:lnTo>
                  <a:lnTo>
                    <a:pt x="25400" y="593089"/>
                  </a:lnTo>
                  <a:lnTo>
                    <a:pt x="25400" y="586740"/>
                  </a:lnTo>
                  <a:close/>
                </a:path>
                <a:path w="25400" h="1137920">
                  <a:moveTo>
                    <a:pt x="25400" y="593090"/>
                  </a:moveTo>
                  <a:lnTo>
                    <a:pt x="0" y="593090"/>
                  </a:lnTo>
                  <a:lnTo>
                    <a:pt x="0" y="605789"/>
                  </a:lnTo>
                  <a:lnTo>
                    <a:pt x="25400" y="605789"/>
                  </a:lnTo>
                  <a:lnTo>
                    <a:pt x="25400" y="593090"/>
                  </a:lnTo>
                  <a:close/>
                </a:path>
                <a:path w="25400" h="1137920">
                  <a:moveTo>
                    <a:pt x="25400" y="605790"/>
                  </a:moveTo>
                  <a:lnTo>
                    <a:pt x="0" y="605790"/>
                  </a:lnTo>
                  <a:lnTo>
                    <a:pt x="0" y="622299"/>
                  </a:lnTo>
                  <a:lnTo>
                    <a:pt x="25400" y="622299"/>
                  </a:lnTo>
                  <a:lnTo>
                    <a:pt x="25400" y="605790"/>
                  </a:lnTo>
                  <a:close/>
                </a:path>
                <a:path w="25400" h="1137920">
                  <a:moveTo>
                    <a:pt x="25400" y="622299"/>
                  </a:moveTo>
                  <a:lnTo>
                    <a:pt x="0" y="622299"/>
                  </a:lnTo>
                  <a:lnTo>
                    <a:pt x="0" y="624839"/>
                  </a:lnTo>
                  <a:lnTo>
                    <a:pt x="25400" y="624839"/>
                  </a:lnTo>
                  <a:lnTo>
                    <a:pt x="25400" y="622299"/>
                  </a:lnTo>
                  <a:close/>
                </a:path>
                <a:path w="25400" h="1137920">
                  <a:moveTo>
                    <a:pt x="25400" y="624840"/>
                  </a:moveTo>
                  <a:lnTo>
                    <a:pt x="0" y="624840"/>
                  </a:lnTo>
                  <a:lnTo>
                    <a:pt x="0" y="628649"/>
                  </a:lnTo>
                  <a:lnTo>
                    <a:pt x="25400" y="628649"/>
                  </a:lnTo>
                  <a:lnTo>
                    <a:pt x="25400" y="624840"/>
                  </a:lnTo>
                  <a:close/>
                </a:path>
                <a:path w="25400" h="1137920">
                  <a:moveTo>
                    <a:pt x="25400" y="628649"/>
                  </a:moveTo>
                  <a:lnTo>
                    <a:pt x="0" y="628649"/>
                  </a:lnTo>
                  <a:lnTo>
                    <a:pt x="0" y="631189"/>
                  </a:lnTo>
                  <a:lnTo>
                    <a:pt x="25400" y="631189"/>
                  </a:lnTo>
                  <a:lnTo>
                    <a:pt x="25400" y="628649"/>
                  </a:lnTo>
                  <a:close/>
                </a:path>
                <a:path w="25400" h="1137920">
                  <a:moveTo>
                    <a:pt x="25400" y="631189"/>
                  </a:moveTo>
                  <a:lnTo>
                    <a:pt x="0" y="631189"/>
                  </a:lnTo>
                  <a:lnTo>
                    <a:pt x="0" y="634999"/>
                  </a:lnTo>
                  <a:lnTo>
                    <a:pt x="25400" y="634999"/>
                  </a:lnTo>
                  <a:lnTo>
                    <a:pt x="25400" y="631189"/>
                  </a:lnTo>
                  <a:close/>
                </a:path>
                <a:path w="25400" h="1137920">
                  <a:moveTo>
                    <a:pt x="25400" y="634999"/>
                  </a:moveTo>
                  <a:lnTo>
                    <a:pt x="0" y="634999"/>
                  </a:lnTo>
                  <a:lnTo>
                    <a:pt x="0" y="641349"/>
                  </a:lnTo>
                  <a:lnTo>
                    <a:pt x="25400" y="641349"/>
                  </a:lnTo>
                  <a:lnTo>
                    <a:pt x="25400" y="634999"/>
                  </a:lnTo>
                  <a:close/>
                </a:path>
                <a:path w="25400" h="1137920">
                  <a:moveTo>
                    <a:pt x="25400" y="641350"/>
                  </a:moveTo>
                  <a:lnTo>
                    <a:pt x="0" y="641350"/>
                  </a:lnTo>
                  <a:lnTo>
                    <a:pt x="0" y="650239"/>
                  </a:lnTo>
                  <a:lnTo>
                    <a:pt x="25400" y="650239"/>
                  </a:lnTo>
                  <a:lnTo>
                    <a:pt x="25400" y="641350"/>
                  </a:lnTo>
                  <a:close/>
                </a:path>
                <a:path w="25400" h="1137920">
                  <a:moveTo>
                    <a:pt x="25400" y="650239"/>
                  </a:moveTo>
                  <a:lnTo>
                    <a:pt x="0" y="650239"/>
                  </a:lnTo>
                  <a:lnTo>
                    <a:pt x="0" y="662939"/>
                  </a:lnTo>
                  <a:lnTo>
                    <a:pt x="25400" y="662939"/>
                  </a:lnTo>
                  <a:lnTo>
                    <a:pt x="25400" y="650239"/>
                  </a:lnTo>
                  <a:close/>
                </a:path>
                <a:path w="25400" h="1137920">
                  <a:moveTo>
                    <a:pt x="25400" y="662939"/>
                  </a:moveTo>
                  <a:lnTo>
                    <a:pt x="0" y="662939"/>
                  </a:lnTo>
                  <a:lnTo>
                    <a:pt x="0" y="673099"/>
                  </a:lnTo>
                  <a:lnTo>
                    <a:pt x="25400" y="673099"/>
                  </a:lnTo>
                  <a:lnTo>
                    <a:pt x="25400" y="662939"/>
                  </a:lnTo>
                  <a:close/>
                </a:path>
                <a:path w="25400" h="1137920">
                  <a:moveTo>
                    <a:pt x="25400" y="673099"/>
                  </a:moveTo>
                  <a:lnTo>
                    <a:pt x="0" y="673099"/>
                  </a:lnTo>
                  <a:lnTo>
                    <a:pt x="0" y="675639"/>
                  </a:lnTo>
                  <a:lnTo>
                    <a:pt x="25400" y="675639"/>
                  </a:lnTo>
                  <a:lnTo>
                    <a:pt x="25400" y="673099"/>
                  </a:lnTo>
                  <a:close/>
                </a:path>
                <a:path w="25400" h="1137920">
                  <a:moveTo>
                    <a:pt x="25400" y="675639"/>
                  </a:moveTo>
                  <a:lnTo>
                    <a:pt x="0" y="675639"/>
                  </a:lnTo>
                  <a:lnTo>
                    <a:pt x="0" y="681989"/>
                  </a:lnTo>
                  <a:lnTo>
                    <a:pt x="25400" y="681989"/>
                  </a:lnTo>
                  <a:lnTo>
                    <a:pt x="25400" y="675639"/>
                  </a:lnTo>
                  <a:close/>
                </a:path>
                <a:path w="25400" h="1137920">
                  <a:moveTo>
                    <a:pt x="25400" y="681989"/>
                  </a:moveTo>
                  <a:lnTo>
                    <a:pt x="0" y="681989"/>
                  </a:lnTo>
                  <a:lnTo>
                    <a:pt x="0" y="685799"/>
                  </a:lnTo>
                  <a:lnTo>
                    <a:pt x="25400" y="685799"/>
                  </a:lnTo>
                  <a:lnTo>
                    <a:pt x="25400" y="681989"/>
                  </a:lnTo>
                  <a:close/>
                </a:path>
                <a:path w="25400" h="1137920">
                  <a:moveTo>
                    <a:pt x="25400" y="685799"/>
                  </a:moveTo>
                  <a:lnTo>
                    <a:pt x="0" y="685799"/>
                  </a:lnTo>
                  <a:lnTo>
                    <a:pt x="0" y="692149"/>
                  </a:lnTo>
                  <a:lnTo>
                    <a:pt x="25400" y="692149"/>
                  </a:lnTo>
                  <a:lnTo>
                    <a:pt x="25400" y="685799"/>
                  </a:lnTo>
                  <a:close/>
                </a:path>
                <a:path w="25400" h="1137920">
                  <a:moveTo>
                    <a:pt x="25400" y="692149"/>
                  </a:moveTo>
                  <a:lnTo>
                    <a:pt x="0" y="692149"/>
                  </a:lnTo>
                  <a:lnTo>
                    <a:pt x="0" y="694689"/>
                  </a:lnTo>
                  <a:lnTo>
                    <a:pt x="25400" y="694689"/>
                  </a:lnTo>
                  <a:lnTo>
                    <a:pt x="25400" y="692149"/>
                  </a:lnTo>
                  <a:close/>
                </a:path>
                <a:path w="25400" h="1137920">
                  <a:moveTo>
                    <a:pt x="25400" y="694689"/>
                  </a:moveTo>
                  <a:lnTo>
                    <a:pt x="0" y="694689"/>
                  </a:lnTo>
                  <a:lnTo>
                    <a:pt x="0" y="698499"/>
                  </a:lnTo>
                  <a:lnTo>
                    <a:pt x="25400" y="698499"/>
                  </a:lnTo>
                  <a:lnTo>
                    <a:pt x="25400" y="694689"/>
                  </a:lnTo>
                  <a:close/>
                </a:path>
                <a:path w="25400" h="1137920">
                  <a:moveTo>
                    <a:pt x="25400" y="698500"/>
                  </a:moveTo>
                  <a:lnTo>
                    <a:pt x="0" y="698500"/>
                  </a:lnTo>
                  <a:lnTo>
                    <a:pt x="0" y="701039"/>
                  </a:lnTo>
                  <a:lnTo>
                    <a:pt x="25400" y="701039"/>
                  </a:lnTo>
                  <a:lnTo>
                    <a:pt x="25400" y="698500"/>
                  </a:lnTo>
                  <a:close/>
                </a:path>
                <a:path w="25400" h="1137920">
                  <a:moveTo>
                    <a:pt x="25400" y="701040"/>
                  </a:moveTo>
                  <a:lnTo>
                    <a:pt x="0" y="701040"/>
                  </a:lnTo>
                  <a:lnTo>
                    <a:pt x="0" y="707389"/>
                  </a:lnTo>
                  <a:lnTo>
                    <a:pt x="25400" y="707389"/>
                  </a:lnTo>
                  <a:lnTo>
                    <a:pt x="25400" y="701040"/>
                  </a:lnTo>
                  <a:close/>
                </a:path>
                <a:path w="25400" h="1137920">
                  <a:moveTo>
                    <a:pt x="25400" y="707390"/>
                  </a:moveTo>
                  <a:lnTo>
                    <a:pt x="0" y="707390"/>
                  </a:lnTo>
                  <a:lnTo>
                    <a:pt x="0" y="726439"/>
                  </a:lnTo>
                  <a:lnTo>
                    <a:pt x="25400" y="726439"/>
                  </a:lnTo>
                  <a:lnTo>
                    <a:pt x="25400" y="707390"/>
                  </a:lnTo>
                  <a:close/>
                </a:path>
                <a:path w="25400" h="1137920">
                  <a:moveTo>
                    <a:pt x="25400" y="726440"/>
                  </a:moveTo>
                  <a:lnTo>
                    <a:pt x="0" y="726440"/>
                  </a:lnTo>
                  <a:lnTo>
                    <a:pt x="0" y="730249"/>
                  </a:lnTo>
                  <a:lnTo>
                    <a:pt x="25400" y="730249"/>
                  </a:lnTo>
                  <a:lnTo>
                    <a:pt x="25400" y="726440"/>
                  </a:lnTo>
                  <a:close/>
                </a:path>
                <a:path w="25400" h="1137920">
                  <a:moveTo>
                    <a:pt x="25400" y="730249"/>
                  </a:moveTo>
                  <a:lnTo>
                    <a:pt x="0" y="730249"/>
                  </a:lnTo>
                  <a:lnTo>
                    <a:pt x="0" y="742949"/>
                  </a:lnTo>
                  <a:lnTo>
                    <a:pt x="25400" y="742949"/>
                  </a:lnTo>
                  <a:lnTo>
                    <a:pt x="25400" y="730249"/>
                  </a:lnTo>
                  <a:close/>
                </a:path>
                <a:path w="25400" h="1137920">
                  <a:moveTo>
                    <a:pt x="25400" y="742949"/>
                  </a:moveTo>
                  <a:lnTo>
                    <a:pt x="0" y="742949"/>
                  </a:lnTo>
                  <a:lnTo>
                    <a:pt x="0" y="751839"/>
                  </a:lnTo>
                  <a:lnTo>
                    <a:pt x="25400" y="751839"/>
                  </a:lnTo>
                  <a:lnTo>
                    <a:pt x="25400" y="742949"/>
                  </a:lnTo>
                  <a:close/>
                </a:path>
                <a:path w="25400" h="1137920">
                  <a:moveTo>
                    <a:pt x="25400" y="751839"/>
                  </a:moveTo>
                  <a:lnTo>
                    <a:pt x="0" y="751839"/>
                  </a:lnTo>
                  <a:lnTo>
                    <a:pt x="0" y="755649"/>
                  </a:lnTo>
                  <a:lnTo>
                    <a:pt x="25400" y="755649"/>
                  </a:lnTo>
                  <a:lnTo>
                    <a:pt x="25400" y="751839"/>
                  </a:lnTo>
                  <a:close/>
                </a:path>
                <a:path w="25400" h="1137920">
                  <a:moveTo>
                    <a:pt x="25400" y="755649"/>
                  </a:moveTo>
                  <a:lnTo>
                    <a:pt x="0" y="755649"/>
                  </a:lnTo>
                  <a:lnTo>
                    <a:pt x="0" y="770889"/>
                  </a:lnTo>
                  <a:lnTo>
                    <a:pt x="25400" y="770889"/>
                  </a:lnTo>
                  <a:lnTo>
                    <a:pt x="25400" y="755649"/>
                  </a:lnTo>
                  <a:close/>
                </a:path>
                <a:path w="25400" h="1137920">
                  <a:moveTo>
                    <a:pt x="25400" y="770889"/>
                  </a:moveTo>
                  <a:lnTo>
                    <a:pt x="0" y="770889"/>
                  </a:lnTo>
                  <a:lnTo>
                    <a:pt x="0" y="777239"/>
                  </a:lnTo>
                  <a:lnTo>
                    <a:pt x="25400" y="777239"/>
                  </a:lnTo>
                  <a:lnTo>
                    <a:pt x="25400" y="770889"/>
                  </a:lnTo>
                  <a:close/>
                </a:path>
                <a:path w="25400" h="1137920">
                  <a:moveTo>
                    <a:pt x="25400" y="777239"/>
                  </a:moveTo>
                  <a:lnTo>
                    <a:pt x="0" y="777239"/>
                  </a:lnTo>
                  <a:lnTo>
                    <a:pt x="0" y="781049"/>
                  </a:lnTo>
                  <a:lnTo>
                    <a:pt x="25400" y="781049"/>
                  </a:lnTo>
                  <a:lnTo>
                    <a:pt x="25400" y="777239"/>
                  </a:lnTo>
                  <a:close/>
                </a:path>
                <a:path w="25400" h="1137920">
                  <a:moveTo>
                    <a:pt x="25400" y="781049"/>
                  </a:moveTo>
                  <a:lnTo>
                    <a:pt x="0" y="781049"/>
                  </a:lnTo>
                  <a:lnTo>
                    <a:pt x="0" y="783589"/>
                  </a:lnTo>
                  <a:lnTo>
                    <a:pt x="25400" y="783589"/>
                  </a:lnTo>
                  <a:lnTo>
                    <a:pt x="25400" y="781049"/>
                  </a:lnTo>
                  <a:close/>
                </a:path>
                <a:path w="25400" h="1137920">
                  <a:moveTo>
                    <a:pt x="25400" y="783589"/>
                  </a:moveTo>
                  <a:lnTo>
                    <a:pt x="0" y="783589"/>
                  </a:lnTo>
                  <a:lnTo>
                    <a:pt x="0" y="787399"/>
                  </a:lnTo>
                  <a:lnTo>
                    <a:pt x="25400" y="787399"/>
                  </a:lnTo>
                  <a:lnTo>
                    <a:pt x="25400" y="783589"/>
                  </a:lnTo>
                  <a:close/>
                </a:path>
                <a:path w="25400" h="1137920">
                  <a:moveTo>
                    <a:pt x="25400" y="787400"/>
                  </a:moveTo>
                  <a:lnTo>
                    <a:pt x="0" y="787400"/>
                  </a:lnTo>
                  <a:lnTo>
                    <a:pt x="0" y="793749"/>
                  </a:lnTo>
                  <a:lnTo>
                    <a:pt x="25400" y="793749"/>
                  </a:lnTo>
                  <a:lnTo>
                    <a:pt x="25400" y="787400"/>
                  </a:lnTo>
                  <a:close/>
                </a:path>
                <a:path w="25400" h="1137920">
                  <a:moveTo>
                    <a:pt x="25400" y="793750"/>
                  </a:moveTo>
                  <a:lnTo>
                    <a:pt x="0" y="793750"/>
                  </a:lnTo>
                  <a:lnTo>
                    <a:pt x="0" y="796289"/>
                  </a:lnTo>
                  <a:lnTo>
                    <a:pt x="25400" y="796289"/>
                  </a:lnTo>
                  <a:lnTo>
                    <a:pt x="25400" y="793750"/>
                  </a:lnTo>
                  <a:close/>
                </a:path>
                <a:path w="25400" h="1137920">
                  <a:moveTo>
                    <a:pt x="25400" y="796289"/>
                  </a:moveTo>
                  <a:lnTo>
                    <a:pt x="0" y="796289"/>
                  </a:lnTo>
                  <a:lnTo>
                    <a:pt x="0" y="802639"/>
                  </a:lnTo>
                  <a:lnTo>
                    <a:pt x="25400" y="802639"/>
                  </a:lnTo>
                  <a:lnTo>
                    <a:pt x="25400" y="796289"/>
                  </a:lnTo>
                  <a:close/>
                </a:path>
                <a:path w="25400" h="1137920">
                  <a:moveTo>
                    <a:pt x="25400" y="802639"/>
                  </a:moveTo>
                  <a:lnTo>
                    <a:pt x="0" y="802639"/>
                  </a:lnTo>
                  <a:lnTo>
                    <a:pt x="0" y="815339"/>
                  </a:lnTo>
                  <a:lnTo>
                    <a:pt x="25400" y="815339"/>
                  </a:lnTo>
                  <a:lnTo>
                    <a:pt x="25400" y="802639"/>
                  </a:lnTo>
                  <a:close/>
                </a:path>
                <a:path w="25400" h="1137920">
                  <a:moveTo>
                    <a:pt x="25400" y="1132839"/>
                  </a:moveTo>
                  <a:lnTo>
                    <a:pt x="0" y="1132839"/>
                  </a:lnTo>
                  <a:lnTo>
                    <a:pt x="0" y="1136649"/>
                  </a:lnTo>
                  <a:lnTo>
                    <a:pt x="10159" y="1136649"/>
                  </a:lnTo>
                  <a:lnTo>
                    <a:pt x="10159" y="1137919"/>
                  </a:lnTo>
                  <a:lnTo>
                    <a:pt x="25400" y="1137919"/>
                  </a:lnTo>
                  <a:lnTo>
                    <a:pt x="25400" y="1132839"/>
                  </a:lnTo>
                  <a:close/>
                </a:path>
                <a:path w="25400" h="1137920">
                  <a:moveTo>
                    <a:pt x="25400" y="1126489"/>
                  </a:moveTo>
                  <a:lnTo>
                    <a:pt x="0" y="1126489"/>
                  </a:lnTo>
                  <a:lnTo>
                    <a:pt x="0" y="1131569"/>
                  </a:lnTo>
                  <a:lnTo>
                    <a:pt x="25400" y="1131569"/>
                  </a:lnTo>
                  <a:lnTo>
                    <a:pt x="25400" y="1126489"/>
                  </a:lnTo>
                  <a:close/>
                </a:path>
                <a:path w="25400" h="1137920">
                  <a:moveTo>
                    <a:pt x="25400" y="1120139"/>
                  </a:moveTo>
                  <a:lnTo>
                    <a:pt x="0" y="1120139"/>
                  </a:lnTo>
                  <a:lnTo>
                    <a:pt x="0" y="1125219"/>
                  </a:lnTo>
                  <a:lnTo>
                    <a:pt x="25400" y="1125219"/>
                  </a:lnTo>
                  <a:lnTo>
                    <a:pt x="25400" y="1120139"/>
                  </a:lnTo>
                  <a:close/>
                </a:path>
                <a:path w="25400" h="1137920">
                  <a:moveTo>
                    <a:pt x="25400" y="1113789"/>
                  </a:moveTo>
                  <a:lnTo>
                    <a:pt x="0" y="1113789"/>
                  </a:lnTo>
                  <a:lnTo>
                    <a:pt x="0" y="1118869"/>
                  </a:lnTo>
                  <a:lnTo>
                    <a:pt x="25400" y="1118869"/>
                  </a:lnTo>
                  <a:lnTo>
                    <a:pt x="25400" y="1113789"/>
                  </a:lnTo>
                  <a:close/>
                </a:path>
                <a:path w="25400" h="1137920">
                  <a:moveTo>
                    <a:pt x="25400" y="1107439"/>
                  </a:moveTo>
                  <a:lnTo>
                    <a:pt x="0" y="1107439"/>
                  </a:lnTo>
                  <a:lnTo>
                    <a:pt x="0" y="1112519"/>
                  </a:lnTo>
                  <a:lnTo>
                    <a:pt x="25400" y="1112519"/>
                  </a:lnTo>
                  <a:lnTo>
                    <a:pt x="25400" y="1107439"/>
                  </a:lnTo>
                  <a:close/>
                </a:path>
                <a:path w="25400" h="1137920">
                  <a:moveTo>
                    <a:pt x="25400" y="1101089"/>
                  </a:moveTo>
                  <a:lnTo>
                    <a:pt x="0" y="1101089"/>
                  </a:lnTo>
                  <a:lnTo>
                    <a:pt x="0" y="1106169"/>
                  </a:lnTo>
                  <a:lnTo>
                    <a:pt x="25400" y="1106169"/>
                  </a:lnTo>
                  <a:lnTo>
                    <a:pt x="25400" y="1101089"/>
                  </a:lnTo>
                  <a:close/>
                </a:path>
                <a:path w="25400" h="1137920">
                  <a:moveTo>
                    <a:pt x="25400" y="1094739"/>
                  </a:moveTo>
                  <a:lnTo>
                    <a:pt x="0" y="1094739"/>
                  </a:lnTo>
                  <a:lnTo>
                    <a:pt x="0" y="1099819"/>
                  </a:lnTo>
                  <a:lnTo>
                    <a:pt x="25400" y="1099819"/>
                  </a:lnTo>
                  <a:lnTo>
                    <a:pt x="25400" y="1094739"/>
                  </a:lnTo>
                  <a:close/>
                </a:path>
                <a:path w="25400" h="1137920">
                  <a:moveTo>
                    <a:pt x="25400" y="1088389"/>
                  </a:moveTo>
                  <a:lnTo>
                    <a:pt x="0" y="1088389"/>
                  </a:lnTo>
                  <a:lnTo>
                    <a:pt x="0" y="1093469"/>
                  </a:lnTo>
                  <a:lnTo>
                    <a:pt x="25400" y="1093469"/>
                  </a:lnTo>
                  <a:lnTo>
                    <a:pt x="25400" y="1088389"/>
                  </a:lnTo>
                  <a:close/>
                </a:path>
                <a:path w="25400" h="1137920">
                  <a:moveTo>
                    <a:pt x="25400" y="1082039"/>
                  </a:moveTo>
                  <a:lnTo>
                    <a:pt x="0" y="1082039"/>
                  </a:lnTo>
                  <a:lnTo>
                    <a:pt x="0" y="1087119"/>
                  </a:lnTo>
                  <a:lnTo>
                    <a:pt x="25400" y="1087119"/>
                  </a:lnTo>
                  <a:lnTo>
                    <a:pt x="25400" y="1082039"/>
                  </a:lnTo>
                  <a:close/>
                </a:path>
                <a:path w="25400" h="1137920">
                  <a:moveTo>
                    <a:pt x="25400" y="1075689"/>
                  </a:moveTo>
                  <a:lnTo>
                    <a:pt x="0" y="1075689"/>
                  </a:lnTo>
                  <a:lnTo>
                    <a:pt x="0" y="1080769"/>
                  </a:lnTo>
                  <a:lnTo>
                    <a:pt x="25400" y="1080769"/>
                  </a:lnTo>
                  <a:lnTo>
                    <a:pt x="25400" y="1075689"/>
                  </a:lnTo>
                  <a:close/>
                </a:path>
                <a:path w="25400" h="1137920">
                  <a:moveTo>
                    <a:pt x="25400" y="1069339"/>
                  </a:moveTo>
                  <a:lnTo>
                    <a:pt x="0" y="1069339"/>
                  </a:lnTo>
                  <a:lnTo>
                    <a:pt x="0" y="1074419"/>
                  </a:lnTo>
                  <a:lnTo>
                    <a:pt x="25400" y="1074419"/>
                  </a:lnTo>
                  <a:lnTo>
                    <a:pt x="25400" y="1069339"/>
                  </a:lnTo>
                  <a:close/>
                </a:path>
                <a:path w="25400" h="1137920">
                  <a:moveTo>
                    <a:pt x="25400" y="1062989"/>
                  </a:moveTo>
                  <a:lnTo>
                    <a:pt x="0" y="1062989"/>
                  </a:lnTo>
                  <a:lnTo>
                    <a:pt x="0" y="1068069"/>
                  </a:lnTo>
                  <a:lnTo>
                    <a:pt x="25400" y="1068069"/>
                  </a:lnTo>
                  <a:lnTo>
                    <a:pt x="25400" y="1062989"/>
                  </a:lnTo>
                  <a:close/>
                </a:path>
                <a:path w="25400" h="1137920">
                  <a:moveTo>
                    <a:pt x="25400" y="1056639"/>
                  </a:moveTo>
                  <a:lnTo>
                    <a:pt x="0" y="1056639"/>
                  </a:lnTo>
                  <a:lnTo>
                    <a:pt x="0" y="1061719"/>
                  </a:lnTo>
                  <a:lnTo>
                    <a:pt x="25400" y="1061719"/>
                  </a:lnTo>
                  <a:lnTo>
                    <a:pt x="25400" y="1056639"/>
                  </a:lnTo>
                  <a:close/>
                </a:path>
                <a:path w="25400" h="1137920">
                  <a:moveTo>
                    <a:pt x="25400" y="1050289"/>
                  </a:moveTo>
                  <a:lnTo>
                    <a:pt x="0" y="1050289"/>
                  </a:lnTo>
                  <a:lnTo>
                    <a:pt x="0" y="1055369"/>
                  </a:lnTo>
                  <a:lnTo>
                    <a:pt x="25400" y="1055369"/>
                  </a:lnTo>
                  <a:lnTo>
                    <a:pt x="25400" y="1050289"/>
                  </a:lnTo>
                  <a:close/>
                </a:path>
                <a:path w="25400" h="1137920">
                  <a:moveTo>
                    <a:pt x="25400" y="1043939"/>
                  </a:moveTo>
                  <a:lnTo>
                    <a:pt x="0" y="1043939"/>
                  </a:lnTo>
                  <a:lnTo>
                    <a:pt x="0" y="1049020"/>
                  </a:lnTo>
                  <a:lnTo>
                    <a:pt x="25400" y="1049020"/>
                  </a:lnTo>
                  <a:lnTo>
                    <a:pt x="25400" y="1043939"/>
                  </a:lnTo>
                  <a:close/>
                </a:path>
                <a:path w="25400" h="1137920">
                  <a:moveTo>
                    <a:pt x="25400" y="1037589"/>
                  </a:moveTo>
                  <a:lnTo>
                    <a:pt x="0" y="1037589"/>
                  </a:lnTo>
                  <a:lnTo>
                    <a:pt x="0" y="1042669"/>
                  </a:lnTo>
                  <a:lnTo>
                    <a:pt x="25400" y="1042669"/>
                  </a:lnTo>
                  <a:lnTo>
                    <a:pt x="25400" y="1037589"/>
                  </a:lnTo>
                  <a:close/>
                </a:path>
                <a:path w="25400" h="1137920">
                  <a:moveTo>
                    <a:pt x="25400" y="1031239"/>
                  </a:moveTo>
                  <a:lnTo>
                    <a:pt x="0" y="1031239"/>
                  </a:lnTo>
                  <a:lnTo>
                    <a:pt x="0" y="1036320"/>
                  </a:lnTo>
                  <a:lnTo>
                    <a:pt x="25400" y="1036320"/>
                  </a:lnTo>
                  <a:lnTo>
                    <a:pt x="25400" y="1031239"/>
                  </a:lnTo>
                  <a:close/>
                </a:path>
                <a:path w="25400" h="1137920">
                  <a:moveTo>
                    <a:pt x="25400" y="1024889"/>
                  </a:moveTo>
                  <a:lnTo>
                    <a:pt x="0" y="1024889"/>
                  </a:lnTo>
                  <a:lnTo>
                    <a:pt x="0" y="1029969"/>
                  </a:lnTo>
                  <a:lnTo>
                    <a:pt x="25400" y="1029969"/>
                  </a:lnTo>
                  <a:lnTo>
                    <a:pt x="25400" y="1024889"/>
                  </a:lnTo>
                  <a:close/>
                </a:path>
                <a:path w="25400" h="1137920">
                  <a:moveTo>
                    <a:pt x="25400" y="1018539"/>
                  </a:moveTo>
                  <a:lnTo>
                    <a:pt x="0" y="1018539"/>
                  </a:lnTo>
                  <a:lnTo>
                    <a:pt x="0" y="1023620"/>
                  </a:lnTo>
                  <a:lnTo>
                    <a:pt x="25400" y="1023620"/>
                  </a:lnTo>
                  <a:lnTo>
                    <a:pt x="25400" y="1018539"/>
                  </a:lnTo>
                  <a:close/>
                </a:path>
                <a:path w="25400" h="1137920">
                  <a:moveTo>
                    <a:pt x="25400" y="1012189"/>
                  </a:moveTo>
                  <a:lnTo>
                    <a:pt x="0" y="1012189"/>
                  </a:lnTo>
                  <a:lnTo>
                    <a:pt x="0" y="1017269"/>
                  </a:lnTo>
                  <a:lnTo>
                    <a:pt x="25400" y="1017269"/>
                  </a:lnTo>
                  <a:lnTo>
                    <a:pt x="25400" y="1012189"/>
                  </a:lnTo>
                  <a:close/>
                </a:path>
                <a:path w="25400" h="1137920">
                  <a:moveTo>
                    <a:pt x="25400" y="1005839"/>
                  </a:moveTo>
                  <a:lnTo>
                    <a:pt x="0" y="1005839"/>
                  </a:lnTo>
                  <a:lnTo>
                    <a:pt x="0" y="1010919"/>
                  </a:lnTo>
                  <a:lnTo>
                    <a:pt x="25400" y="1010919"/>
                  </a:lnTo>
                  <a:lnTo>
                    <a:pt x="25400" y="1005839"/>
                  </a:lnTo>
                  <a:close/>
                </a:path>
                <a:path w="25400" h="1137920">
                  <a:moveTo>
                    <a:pt x="25400" y="999489"/>
                  </a:moveTo>
                  <a:lnTo>
                    <a:pt x="0" y="999489"/>
                  </a:lnTo>
                  <a:lnTo>
                    <a:pt x="0" y="1004569"/>
                  </a:lnTo>
                  <a:lnTo>
                    <a:pt x="25400" y="1004569"/>
                  </a:lnTo>
                  <a:lnTo>
                    <a:pt x="25400" y="999489"/>
                  </a:lnTo>
                  <a:close/>
                </a:path>
                <a:path w="25400" h="1137920">
                  <a:moveTo>
                    <a:pt x="25400" y="993139"/>
                  </a:moveTo>
                  <a:lnTo>
                    <a:pt x="0" y="993139"/>
                  </a:lnTo>
                  <a:lnTo>
                    <a:pt x="0" y="998219"/>
                  </a:lnTo>
                  <a:lnTo>
                    <a:pt x="25400" y="998219"/>
                  </a:lnTo>
                  <a:lnTo>
                    <a:pt x="25400" y="993139"/>
                  </a:lnTo>
                  <a:close/>
                </a:path>
                <a:path w="25400" h="1137920">
                  <a:moveTo>
                    <a:pt x="25400" y="986789"/>
                  </a:moveTo>
                  <a:lnTo>
                    <a:pt x="0" y="986789"/>
                  </a:lnTo>
                  <a:lnTo>
                    <a:pt x="0" y="991869"/>
                  </a:lnTo>
                  <a:lnTo>
                    <a:pt x="25400" y="991869"/>
                  </a:lnTo>
                  <a:lnTo>
                    <a:pt x="25400" y="986789"/>
                  </a:lnTo>
                  <a:close/>
                </a:path>
                <a:path w="25400" h="1137920">
                  <a:moveTo>
                    <a:pt x="25400" y="980439"/>
                  </a:moveTo>
                  <a:lnTo>
                    <a:pt x="0" y="980439"/>
                  </a:lnTo>
                  <a:lnTo>
                    <a:pt x="0" y="985519"/>
                  </a:lnTo>
                  <a:lnTo>
                    <a:pt x="25400" y="985519"/>
                  </a:lnTo>
                  <a:lnTo>
                    <a:pt x="25400" y="980439"/>
                  </a:lnTo>
                  <a:close/>
                </a:path>
                <a:path w="25400" h="1137920">
                  <a:moveTo>
                    <a:pt x="25400" y="974089"/>
                  </a:moveTo>
                  <a:lnTo>
                    <a:pt x="0" y="974089"/>
                  </a:lnTo>
                  <a:lnTo>
                    <a:pt x="0" y="979169"/>
                  </a:lnTo>
                  <a:lnTo>
                    <a:pt x="25400" y="979169"/>
                  </a:lnTo>
                  <a:lnTo>
                    <a:pt x="25400" y="974089"/>
                  </a:lnTo>
                  <a:close/>
                </a:path>
                <a:path w="25400" h="1137920">
                  <a:moveTo>
                    <a:pt x="25400" y="967739"/>
                  </a:moveTo>
                  <a:lnTo>
                    <a:pt x="0" y="967739"/>
                  </a:lnTo>
                  <a:lnTo>
                    <a:pt x="0" y="972819"/>
                  </a:lnTo>
                  <a:lnTo>
                    <a:pt x="25400" y="972819"/>
                  </a:lnTo>
                  <a:lnTo>
                    <a:pt x="25400" y="967739"/>
                  </a:lnTo>
                  <a:close/>
                </a:path>
                <a:path w="25400" h="1137920">
                  <a:moveTo>
                    <a:pt x="25400" y="961389"/>
                  </a:moveTo>
                  <a:lnTo>
                    <a:pt x="0" y="961389"/>
                  </a:lnTo>
                  <a:lnTo>
                    <a:pt x="0" y="966469"/>
                  </a:lnTo>
                  <a:lnTo>
                    <a:pt x="25400" y="966469"/>
                  </a:lnTo>
                  <a:lnTo>
                    <a:pt x="25400" y="961389"/>
                  </a:lnTo>
                  <a:close/>
                </a:path>
                <a:path w="25400" h="1137920">
                  <a:moveTo>
                    <a:pt x="25400" y="955039"/>
                  </a:moveTo>
                  <a:lnTo>
                    <a:pt x="0" y="955039"/>
                  </a:lnTo>
                  <a:lnTo>
                    <a:pt x="0" y="960119"/>
                  </a:lnTo>
                  <a:lnTo>
                    <a:pt x="25400" y="960119"/>
                  </a:lnTo>
                  <a:lnTo>
                    <a:pt x="25400" y="955039"/>
                  </a:lnTo>
                  <a:close/>
                </a:path>
                <a:path w="25400" h="1137920">
                  <a:moveTo>
                    <a:pt x="25400" y="948689"/>
                  </a:moveTo>
                  <a:lnTo>
                    <a:pt x="0" y="948689"/>
                  </a:lnTo>
                  <a:lnTo>
                    <a:pt x="0" y="953769"/>
                  </a:lnTo>
                  <a:lnTo>
                    <a:pt x="25400" y="953769"/>
                  </a:lnTo>
                  <a:lnTo>
                    <a:pt x="25400" y="948689"/>
                  </a:lnTo>
                  <a:close/>
                </a:path>
                <a:path w="25400" h="1137920">
                  <a:moveTo>
                    <a:pt x="25400" y="942339"/>
                  </a:moveTo>
                  <a:lnTo>
                    <a:pt x="0" y="942339"/>
                  </a:lnTo>
                  <a:lnTo>
                    <a:pt x="0" y="947419"/>
                  </a:lnTo>
                  <a:lnTo>
                    <a:pt x="25400" y="947419"/>
                  </a:lnTo>
                  <a:lnTo>
                    <a:pt x="25400" y="942339"/>
                  </a:lnTo>
                  <a:close/>
                </a:path>
                <a:path w="25400" h="1137920">
                  <a:moveTo>
                    <a:pt x="25400" y="935989"/>
                  </a:moveTo>
                  <a:lnTo>
                    <a:pt x="0" y="935989"/>
                  </a:lnTo>
                  <a:lnTo>
                    <a:pt x="0" y="941069"/>
                  </a:lnTo>
                  <a:lnTo>
                    <a:pt x="25400" y="941069"/>
                  </a:lnTo>
                  <a:lnTo>
                    <a:pt x="25400" y="935989"/>
                  </a:lnTo>
                  <a:close/>
                </a:path>
                <a:path w="25400" h="1137920">
                  <a:moveTo>
                    <a:pt x="25400" y="929639"/>
                  </a:moveTo>
                  <a:lnTo>
                    <a:pt x="0" y="929639"/>
                  </a:lnTo>
                  <a:lnTo>
                    <a:pt x="0" y="934719"/>
                  </a:lnTo>
                  <a:lnTo>
                    <a:pt x="25400" y="934719"/>
                  </a:lnTo>
                  <a:lnTo>
                    <a:pt x="25400" y="929639"/>
                  </a:lnTo>
                  <a:close/>
                </a:path>
                <a:path w="25400" h="1137920">
                  <a:moveTo>
                    <a:pt x="25400" y="923289"/>
                  </a:moveTo>
                  <a:lnTo>
                    <a:pt x="0" y="923289"/>
                  </a:lnTo>
                  <a:lnTo>
                    <a:pt x="0" y="928369"/>
                  </a:lnTo>
                  <a:lnTo>
                    <a:pt x="25400" y="928369"/>
                  </a:lnTo>
                  <a:lnTo>
                    <a:pt x="25400" y="923289"/>
                  </a:lnTo>
                  <a:close/>
                </a:path>
                <a:path w="25400" h="1137920">
                  <a:moveTo>
                    <a:pt x="25400" y="916939"/>
                  </a:moveTo>
                  <a:lnTo>
                    <a:pt x="0" y="916939"/>
                  </a:lnTo>
                  <a:lnTo>
                    <a:pt x="0" y="922019"/>
                  </a:lnTo>
                  <a:lnTo>
                    <a:pt x="25400" y="922019"/>
                  </a:lnTo>
                  <a:lnTo>
                    <a:pt x="25400" y="916939"/>
                  </a:lnTo>
                  <a:close/>
                </a:path>
                <a:path w="25400" h="1137920">
                  <a:moveTo>
                    <a:pt x="25400" y="910589"/>
                  </a:moveTo>
                  <a:lnTo>
                    <a:pt x="0" y="910589"/>
                  </a:lnTo>
                  <a:lnTo>
                    <a:pt x="0" y="915669"/>
                  </a:lnTo>
                  <a:lnTo>
                    <a:pt x="25400" y="915669"/>
                  </a:lnTo>
                  <a:lnTo>
                    <a:pt x="25400" y="910589"/>
                  </a:lnTo>
                  <a:close/>
                </a:path>
                <a:path w="25400" h="1137920">
                  <a:moveTo>
                    <a:pt x="25400" y="904239"/>
                  </a:moveTo>
                  <a:lnTo>
                    <a:pt x="0" y="904239"/>
                  </a:lnTo>
                  <a:lnTo>
                    <a:pt x="0" y="909319"/>
                  </a:lnTo>
                  <a:lnTo>
                    <a:pt x="25400" y="909319"/>
                  </a:lnTo>
                  <a:lnTo>
                    <a:pt x="25400" y="904239"/>
                  </a:lnTo>
                  <a:close/>
                </a:path>
                <a:path w="25400" h="1137920">
                  <a:moveTo>
                    <a:pt x="25400" y="897889"/>
                  </a:moveTo>
                  <a:lnTo>
                    <a:pt x="0" y="897889"/>
                  </a:lnTo>
                  <a:lnTo>
                    <a:pt x="0" y="902969"/>
                  </a:lnTo>
                  <a:lnTo>
                    <a:pt x="25400" y="902969"/>
                  </a:lnTo>
                  <a:lnTo>
                    <a:pt x="25400" y="897889"/>
                  </a:lnTo>
                  <a:close/>
                </a:path>
                <a:path w="25400" h="1137920">
                  <a:moveTo>
                    <a:pt x="25400" y="891539"/>
                  </a:moveTo>
                  <a:lnTo>
                    <a:pt x="0" y="891539"/>
                  </a:lnTo>
                  <a:lnTo>
                    <a:pt x="0" y="896619"/>
                  </a:lnTo>
                  <a:lnTo>
                    <a:pt x="25400" y="896619"/>
                  </a:lnTo>
                  <a:lnTo>
                    <a:pt x="25400" y="891539"/>
                  </a:lnTo>
                  <a:close/>
                </a:path>
                <a:path w="25400" h="1137920">
                  <a:moveTo>
                    <a:pt x="25400" y="885189"/>
                  </a:moveTo>
                  <a:lnTo>
                    <a:pt x="0" y="885189"/>
                  </a:lnTo>
                  <a:lnTo>
                    <a:pt x="0" y="890269"/>
                  </a:lnTo>
                  <a:lnTo>
                    <a:pt x="25400" y="890269"/>
                  </a:lnTo>
                  <a:lnTo>
                    <a:pt x="25400" y="885189"/>
                  </a:lnTo>
                  <a:close/>
                </a:path>
                <a:path w="25400" h="1137920">
                  <a:moveTo>
                    <a:pt x="25400" y="878839"/>
                  </a:moveTo>
                  <a:lnTo>
                    <a:pt x="0" y="878839"/>
                  </a:lnTo>
                  <a:lnTo>
                    <a:pt x="0" y="883919"/>
                  </a:lnTo>
                  <a:lnTo>
                    <a:pt x="25400" y="883919"/>
                  </a:lnTo>
                  <a:lnTo>
                    <a:pt x="25400" y="878839"/>
                  </a:lnTo>
                  <a:close/>
                </a:path>
                <a:path w="25400" h="1137920">
                  <a:moveTo>
                    <a:pt x="25400" y="872489"/>
                  </a:moveTo>
                  <a:lnTo>
                    <a:pt x="0" y="872489"/>
                  </a:lnTo>
                  <a:lnTo>
                    <a:pt x="0" y="877569"/>
                  </a:lnTo>
                  <a:lnTo>
                    <a:pt x="25400" y="877569"/>
                  </a:lnTo>
                  <a:lnTo>
                    <a:pt x="25400" y="872489"/>
                  </a:lnTo>
                  <a:close/>
                </a:path>
                <a:path w="25400" h="1137920">
                  <a:moveTo>
                    <a:pt x="25400" y="866139"/>
                  </a:moveTo>
                  <a:lnTo>
                    <a:pt x="0" y="866139"/>
                  </a:lnTo>
                  <a:lnTo>
                    <a:pt x="0" y="871219"/>
                  </a:lnTo>
                  <a:lnTo>
                    <a:pt x="25400" y="871219"/>
                  </a:lnTo>
                  <a:lnTo>
                    <a:pt x="25400" y="866139"/>
                  </a:lnTo>
                  <a:close/>
                </a:path>
                <a:path w="25400" h="1137920">
                  <a:moveTo>
                    <a:pt x="25400" y="859789"/>
                  </a:moveTo>
                  <a:lnTo>
                    <a:pt x="0" y="859789"/>
                  </a:lnTo>
                  <a:lnTo>
                    <a:pt x="0" y="864869"/>
                  </a:lnTo>
                  <a:lnTo>
                    <a:pt x="25400" y="864869"/>
                  </a:lnTo>
                  <a:lnTo>
                    <a:pt x="25400" y="859789"/>
                  </a:lnTo>
                  <a:close/>
                </a:path>
                <a:path w="25400" h="1137920">
                  <a:moveTo>
                    <a:pt x="25400" y="853439"/>
                  </a:moveTo>
                  <a:lnTo>
                    <a:pt x="0" y="853439"/>
                  </a:lnTo>
                  <a:lnTo>
                    <a:pt x="0" y="858519"/>
                  </a:lnTo>
                  <a:lnTo>
                    <a:pt x="25400" y="858519"/>
                  </a:lnTo>
                  <a:lnTo>
                    <a:pt x="25400" y="853439"/>
                  </a:lnTo>
                  <a:close/>
                </a:path>
                <a:path w="25400" h="1137920">
                  <a:moveTo>
                    <a:pt x="25400" y="847089"/>
                  </a:moveTo>
                  <a:lnTo>
                    <a:pt x="0" y="847089"/>
                  </a:lnTo>
                  <a:lnTo>
                    <a:pt x="0" y="852169"/>
                  </a:lnTo>
                  <a:lnTo>
                    <a:pt x="25400" y="852169"/>
                  </a:lnTo>
                  <a:lnTo>
                    <a:pt x="25400" y="847089"/>
                  </a:lnTo>
                  <a:close/>
                </a:path>
                <a:path w="25400" h="1137920">
                  <a:moveTo>
                    <a:pt x="25400" y="840739"/>
                  </a:moveTo>
                  <a:lnTo>
                    <a:pt x="0" y="840739"/>
                  </a:lnTo>
                  <a:lnTo>
                    <a:pt x="0" y="845819"/>
                  </a:lnTo>
                  <a:lnTo>
                    <a:pt x="25400" y="845819"/>
                  </a:lnTo>
                  <a:lnTo>
                    <a:pt x="25400" y="840739"/>
                  </a:lnTo>
                  <a:close/>
                </a:path>
                <a:path w="25400" h="1137920">
                  <a:moveTo>
                    <a:pt x="25400" y="834389"/>
                  </a:moveTo>
                  <a:lnTo>
                    <a:pt x="0" y="834389"/>
                  </a:lnTo>
                  <a:lnTo>
                    <a:pt x="0" y="839469"/>
                  </a:lnTo>
                  <a:lnTo>
                    <a:pt x="25400" y="839469"/>
                  </a:lnTo>
                  <a:lnTo>
                    <a:pt x="25400" y="834389"/>
                  </a:lnTo>
                  <a:close/>
                </a:path>
                <a:path w="25400" h="1137920">
                  <a:moveTo>
                    <a:pt x="25400" y="828039"/>
                  </a:moveTo>
                  <a:lnTo>
                    <a:pt x="0" y="828039"/>
                  </a:lnTo>
                  <a:lnTo>
                    <a:pt x="0" y="833119"/>
                  </a:lnTo>
                  <a:lnTo>
                    <a:pt x="25400" y="833119"/>
                  </a:lnTo>
                  <a:lnTo>
                    <a:pt x="25400" y="828039"/>
                  </a:lnTo>
                  <a:close/>
                </a:path>
                <a:path w="25400" h="1137920">
                  <a:moveTo>
                    <a:pt x="25400" y="821689"/>
                  </a:moveTo>
                  <a:lnTo>
                    <a:pt x="0" y="821689"/>
                  </a:lnTo>
                  <a:lnTo>
                    <a:pt x="0" y="826769"/>
                  </a:lnTo>
                  <a:lnTo>
                    <a:pt x="25400" y="826769"/>
                  </a:lnTo>
                  <a:lnTo>
                    <a:pt x="25400" y="821689"/>
                  </a:lnTo>
                  <a:close/>
                </a:path>
                <a:path w="25400" h="1137920">
                  <a:moveTo>
                    <a:pt x="25400" y="816609"/>
                  </a:moveTo>
                  <a:lnTo>
                    <a:pt x="0" y="816609"/>
                  </a:lnTo>
                  <a:lnTo>
                    <a:pt x="0" y="820419"/>
                  </a:lnTo>
                  <a:lnTo>
                    <a:pt x="25400" y="820419"/>
                  </a:lnTo>
                  <a:lnTo>
                    <a:pt x="25400" y="816609"/>
                  </a:lnTo>
                  <a:close/>
                </a:path>
              </a:pathLst>
            </a:custGeom>
            <a:solidFill>
              <a:srgbClr val="0335CC"/>
            </a:solidFill>
          </p:spPr>
          <p:txBody>
            <a:bodyPr wrap="square" lIns="0" tIns="0" rIns="0" bIns="0" rtlCol="0"/>
            <a:lstStyle/>
            <a:p>
              <a:endParaRPr/>
            </a:p>
          </p:txBody>
        </p:sp>
        <p:sp>
          <p:nvSpPr>
            <p:cNvPr id="514" name="object 514"/>
            <p:cNvSpPr/>
            <p:nvPr/>
          </p:nvSpPr>
          <p:spPr>
            <a:xfrm>
              <a:off x="4552950" y="5222239"/>
              <a:ext cx="26670" cy="1141730"/>
            </a:xfrm>
            <a:custGeom>
              <a:avLst/>
              <a:gdLst/>
              <a:ahLst/>
              <a:cxnLst/>
              <a:rect l="l" t="t" r="r" b="b"/>
              <a:pathLst>
                <a:path w="26670" h="1141729">
                  <a:moveTo>
                    <a:pt x="1270" y="0"/>
                  </a:moveTo>
                  <a:lnTo>
                    <a:pt x="0" y="0"/>
                  </a:lnTo>
                  <a:lnTo>
                    <a:pt x="0" y="13969"/>
                  </a:lnTo>
                  <a:lnTo>
                    <a:pt x="26670" y="13969"/>
                  </a:lnTo>
                  <a:lnTo>
                    <a:pt x="26670" y="5079"/>
                  </a:lnTo>
                  <a:lnTo>
                    <a:pt x="22860" y="5079"/>
                  </a:lnTo>
                  <a:lnTo>
                    <a:pt x="22860" y="3809"/>
                  </a:lnTo>
                  <a:lnTo>
                    <a:pt x="15240" y="3809"/>
                  </a:lnTo>
                  <a:lnTo>
                    <a:pt x="15240" y="2539"/>
                  </a:lnTo>
                  <a:lnTo>
                    <a:pt x="7620" y="2539"/>
                  </a:lnTo>
                  <a:lnTo>
                    <a:pt x="7620" y="1269"/>
                  </a:lnTo>
                  <a:lnTo>
                    <a:pt x="1270" y="1269"/>
                  </a:lnTo>
                  <a:lnTo>
                    <a:pt x="1270" y="0"/>
                  </a:lnTo>
                  <a:close/>
                </a:path>
                <a:path w="26670" h="1141729">
                  <a:moveTo>
                    <a:pt x="26670" y="13969"/>
                  </a:moveTo>
                  <a:lnTo>
                    <a:pt x="0" y="13969"/>
                  </a:lnTo>
                  <a:lnTo>
                    <a:pt x="0" y="20319"/>
                  </a:lnTo>
                  <a:lnTo>
                    <a:pt x="26670" y="20319"/>
                  </a:lnTo>
                  <a:lnTo>
                    <a:pt x="26670" y="13969"/>
                  </a:lnTo>
                  <a:close/>
                </a:path>
                <a:path w="26670" h="1141729">
                  <a:moveTo>
                    <a:pt x="26670" y="20319"/>
                  </a:moveTo>
                  <a:lnTo>
                    <a:pt x="0" y="20319"/>
                  </a:lnTo>
                  <a:lnTo>
                    <a:pt x="0" y="39369"/>
                  </a:lnTo>
                  <a:lnTo>
                    <a:pt x="26670" y="39369"/>
                  </a:lnTo>
                  <a:lnTo>
                    <a:pt x="26670" y="20319"/>
                  </a:lnTo>
                  <a:close/>
                </a:path>
                <a:path w="26670" h="1141729">
                  <a:moveTo>
                    <a:pt x="26670" y="39369"/>
                  </a:moveTo>
                  <a:lnTo>
                    <a:pt x="0" y="39369"/>
                  </a:lnTo>
                  <a:lnTo>
                    <a:pt x="0" y="45719"/>
                  </a:lnTo>
                  <a:lnTo>
                    <a:pt x="26670" y="45719"/>
                  </a:lnTo>
                  <a:lnTo>
                    <a:pt x="26670" y="39369"/>
                  </a:lnTo>
                  <a:close/>
                </a:path>
                <a:path w="26670" h="1141729">
                  <a:moveTo>
                    <a:pt x="26670" y="45719"/>
                  </a:moveTo>
                  <a:lnTo>
                    <a:pt x="0" y="45719"/>
                  </a:lnTo>
                  <a:lnTo>
                    <a:pt x="0" y="52069"/>
                  </a:lnTo>
                  <a:lnTo>
                    <a:pt x="26670" y="52069"/>
                  </a:lnTo>
                  <a:lnTo>
                    <a:pt x="26670" y="45719"/>
                  </a:lnTo>
                  <a:close/>
                </a:path>
                <a:path w="26670" h="1141729">
                  <a:moveTo>
                    <a:pt x="26670" y="52069"/>
                  </a:moveTo>
                  <a:lnTo>
                    <a:pt x="0" y="52069"/>
                  </a:lnTo>
                  <a:lnTo>
                    <a:pt x="0" y="58419"/>
                  </a:lnTo>
                  <a:lnTo>
                    <a:pt x="26670" y="58419"/>
                  </a:lnTo>
                  <a:lnTo>
                    <a:pt x="26670" y="52069"/>
                  </a:lnTo>
                  <a:close/>
                </a:path>
                <a:path w="26670" h="1141729">
                  <a:moveTo>
                    <a:pt x="26670" y="58419"/>
                  </a:moveTo>
                  <a:lnTo>
                    <a:pt x="0" y="58419"/>
                  </a:lnTo>
                  <a:lnTo>
                    <a:pt x="0" y="64769"/>
                  </a:lnTo>
                  <a:lnTo>
                    <a:pt x="26670" y="64769"/>
                  </a:lnTo>
                  <a:lnTo>
                    <a:pt x="26670" y="58419"/>
                  </a:lnTo>
                  <a:close/>
                </a:path>
                <a:path w="26670" h="1141729">
                  <a:moveTo>
                    <a:pt x="26670" y="64769"/>
                  </a:moveTo>
                  <a:lnTo>
                    <a:pt x="0" y="64769"/>
                  </a:lnTo>
                  <a:lnTo>
                    <a:pt x="0" y="71119"/>
                  </a:lnTo>
                  <a:lnTo>
                    <a:pt x="26670" y="71119"/>
                  </a:lnTo>
                  <a:lnTo>
                    <a:pt x="26670" y="64769"/>
                  </a:lnTo>
                  <a:close/>
                </a:path>
                <a:path w="26670" h="1141729">
                  <a:moveTo>
                    <a:pt x="26670" y="71119"/>
                  </a:moveTo>
                  <a:lnTo>
                    <a:pt x="0" y="71119"/>
                  </a:lnTo>
                  <a:lnTo>
                    <a:pt x="0" y="77469"/>
                  </a:lnTo>
                  <a:lnTo>
                    <a:pt x="26670" y="77469"/>
                  </a:lnTo>
                  <a:lnTo>
                    <a:pt x="26670" y="71119"/>
                  </a:lnTo>
                  <a:close/>
                </a:path>
                <a:path w="26670" h="1141729">
                  <a:moveTo>
                    <a:pt x="26670" y="77469"/>
                  </a:moveTo>
                  <a:lnTo>
                    <a:pt x="0" y="77469"/>
                  </a:lnTo>
                  <a:lnTo>
                    <a:pt x="0" y="90169"/>
                  </a:lnTo>
                  <a:lnTo>
                    <a:pt x="26670" y="90169"/>
                  </a:lnTo>
                  <a:lnTo>
                    <a:pt x="26670" y="77469"/>
                  </a:lnTo>
                  <a:close/>
                </a:path>
                <a:path w="26670" h="1141729">
                  <a:moveTo>
                    <a:pt x="26670" y="90169"/>
                  </a:moveTo>
                  <a:lnTo>
                    <a:pt x="0" y="90169"/>
                  </a:lnTo>
                  <a:lnTo>
                    <a:pt x="0" y="96519"/>
                  </a:lnTo>
                  <a:lnTo>
                    <a:pt x="26670" y="96519"/>
                  </a:lnTo>
                  <a:lnTo>
                    <a:pt x="26670" y="90169"/>
                  </a:lnTo>
                  <a:close/>
                </a:path>
                <a:path w="26670" h="1141729">
                  <a:moveTo>
                    <a:pt x="26670" y="96519"/>
                  </a:moveTo>
                  <a:lnTo>
                    <a:pt x="0" y="96519"/>
                  </a:lnTo>
                  <a:lnTo>
                    <a:pt x="0" y="102869"/>
                  </a:lnTo>
                  <a:lnTo>
                    <a:pt x="26670" y="102869"/>
                  </a:lnTo>
                  <a:lnTo>
                    <a:pt x="26670" y="96519"/>
                  </a:lnTo>
                  <a:close/>
                </a:path>
                <a:path w="26670" h="1141729">
                  <a:moveTo>
                    <a:pt x="26670" y="102869"/>
                  </a:moveTo>
                  <a:lnTo>
                    <a:pt x="0" y="102869"/>
                  </a:lnTo>
                  <a:lnTo>
                    <a:pt x="0" y="109219"/>
                  </a:lnTo>
                  <a:lnTo>
                    <a:pt x="26670" y="109219"/>
                  </a:lnTo>
                  <a:lnTo>
                    <a:pt x="26670" y="102869"/>
                  </a:lnTo>
                  <a:close/>
                </a:path>
                <a:path w="26670" h="1141729">
                  <a:moveTo>
                    <a:pt x="26670" y="109219"/>
                  </a:moveTo>
                  <a:lnTo>
                    <a:pt x="0" y="109219"/>
                  </a:lnTo>
                  <a:lnTo>
                    <a:pt x="0" y="115569"/>
                  </a:lnTo>
                  <a:lnTo>
                    <a:pt x="26670" y="115569"/>
                  </a:lnTo>
                  <a:lnTo>
                    <a:pt x="26670" y="109219"/>
                  </a:lnTo>
                  <a:close/>
                </a:path>
                <a:path w="26670" h="1141729">
                  <a:moveTo>
                    <a:pt x="26670" y="115569"/>
                  </a:moveTo>
                  <a:lnTo>
                    <a:pt x="0" y="115569"/>
                  </a:lnTo>
                  <a:lnTo>
                    <a:pt x="0" y="121919"/>
                  </a:lnTo>
                  <a:lnTo>
                    <a:pt x="26670" y="121919"/>
                  </a:lnTo>
                  <a:lnTo>
                    <a:pt x="26670" y="115569"/>
                  </a:lnTo>
                  <a:close/>
                </a:path>
                <a:path w="26670" h="1141729">
                  <a:moveTo>
                    <a:pt x="26670" y="121919"/>
                  </a:moveTo>
                  <a:lnTo>
                    <a:pt x="0" y="121919"/>
                  </a:lnTo>
                  <a:lnTo>
                    <a:pt x="0" y="125729"/>
                  </a:lnTo>
                  <a:lnTo>
                    <a:pt x="26670" y="125729"/>
                  </a:lnTo>
                  <a:lnTo>
                    <a:pt x="26670" y="121919"/>
                  </a:lnTo>
                  <a:close/>
                </a:path>
                <a:path w="26670" h="1141729">
                  <a:moveTo>
                    <a:pt x="26670" y="125729"/>
                  </a:moveTo>
                  <a:lnTo>
                    <a:pt x="0" y="125729"/>
                  </a:lnTo>
                  <a:lnTo>
                    <a:pt x="0" y="134619"/>
                  </a:lnTo>
                  <a:lnTo>
                    <a:pt x="26670" y="134619"/>
                  </a:lnTo>
                  <a:lnTo>
                    <a:pt x="26670" y="125729"/>
                  </a:lnTo>
                  <a:close/>
                </a:path>
                <a:path w="26670" h="1141729">
                  <a:moveTo>
                    <a:pt x="26670" y="134619"/>
                  </a:moveTo>
                  <a:lnTo>
                    <a:pt x="0" y="134619"/>
                  </a:lnTo>
                  <a:lnTo>
                    <a:pt x="0" y="140969"/>
                  </a:lnTo>
                  <a:lnTo>
                    <a:pt x="26670" y="140969"/>
                  </a:lnTo>
                  <a:lnTo>
                    <a:pt x="26670" y="134619"/>
                  </a:lnTo>
                  <a:close/>
                </a:path>
                <a:path w="26670" h="1141729">
                  <a:moveTo>
                    <a:pt x="26670" y="140969"/>
                  </a:moveTo>
                  <a:lnTo>
                    <a:pt x="0" y="140969"/>
                  </a:lnTo>
                  <a:lnTo>
                    <a:pt x="0" y="147319"/>
                  </a:lnTo>
                  <a:lnTo>
                    <a:pt x="26670" y="147319"/>
                  </a:lnTo>
                  <a:lnTo>
                    <a:pt x="26670" y="140969"/>
                  </a:lnTo>
                  <a:close/>
                </a:path>
                <a:path w="26670" h="1141729">
                  <a:moveTo>
                    <a:pt x="26670" y="147319"/>
                  </a:moveTo>
                  <a:lnTo>
                    <a:pt x="0" y="147319"/>
                  </a:lnTo>
                  <a:lnTo>
                    <a:pt x="0" y="153669"/>
                  </a:lnTo>
                  <a:lnTo>
                    <a:pt x="26670" y="153669"/>
                  </a:lnTo>
                  <a:lnTo>
                    <a:pt x="26670" y="147319"/>
                  </a:lnTo>
                  <a:close/>
                </a:path>
                <a:path w="26670" h="1141729">
                  <a:moveTo>
                    <a:pt x="26670" y="153669"/>
                  </a:moveTo>
                  <a:lnTo>
                    <a:pt x="0" y="153669"/>
                  </a:lnTo>
                  <a:lnTo>
                    <a:pt x="0" y="160019"/>
                  </a:lnTo>
                  <a:lnTo>
                    <a:pt x="26670" y="160019"/>
                  </a:lnTo>
                  <a:lnTo>
                    <a:pt x="26670" y="153669"/>
                  </a:lnTo>
                  <a:close/>
                </a:path>
                <a:path w="26670" h="1141729">
                  <a:moveTo>
                    <a:pt x="26670" y="160019"/>
                  </a:moveTo>
                  <a:lnTo>
                    <a:pt x="0" y="160019"/>
                  </a:lnTo>
                  <a:lnTo>
                    <a:pt x="0" y="166369"/>
                  </a:lnTo>
                  <a:lnTo>
                    <a:pt x="26670" y="166369"/>
                  </a:lnTo>
                  <a:lnTo>
                    <a:pt x="26670" y="160019"/>
                  </a:lnTo>
                  <a:close/>
                </a:path>
                <a:path w="26670" h="1141729">
                  <a:moveTo>
                    <a:pt x="26670" y="166369"/>
                  </a:moveTo>
                  <a:lnTo>
                    <a:pt x="0" y="166369"/>
                  </a:lnTo>
                  <a:lnTo>
                    <a:pt x="0" y="172719"/>
                  </a:lnTo>
                  <a:lnTo>
                    <a:pt x="26670" y="172719"/>
                  </a:lnTo>
                  <a:lnTo>
                    <a:pt x="26670" y="166369"/>
                  </a:lnTo>
                  <a:close/>
                </a:path>
                <a:path w="26670" h="1141729">
                  <a:moveTo>
                    <a:pt x="26670" y="172719"/>
                  </a:moveTo>
                  <a:lnTo>
                    <a:pt x="0" y="172719"/>
                  </a:lnTo>
                  <a:lnTo>
                    <a:pt x="0" y="179069"/>
                  </a:lnTo>
                  <a:lnTo>
                    <a:pt x="26670" y="179069"/>
                  </a:lnTo>
                  <a:lnTo>
                    <a:pt x="26670" y="172719"/>
                  </a:lnTo>
                  <a:close/>
                </a:path>
                <a:path w="26670" h="1141729">
                  <a:moveTo>
                    <a:pt x="26670" y="179069"/>
                  </a:moveTo>
                  <a:lnTo>
                    <a:pt x="0" y="179069"/>
                  </a:lnTo>
                  <a:lnTo>
                    <a:pt x="0" y="191769"/>
                  </a:lnTo>
                  <a:lnTo>
                    <a:pt x="26670" y="191769"/>
                  </a:lnTo>
                  <a:lnTo>
                    <a:pt x="26670" y="179069"/>
                  </a:lnTo>
                  <a:close/>
                </a:path>
                <a:path w="26670" h="1141729">
                  <a:moveTo>
                    <a:pt x="26670" y="191769"/>
                  </a:moveTo>
                  <a:lnTo>
                    <a:pt x="0" y="191769"/>
                  </a:lnTo>
                  <a:lnTo>
                    <a:pt x="0" y="217169"/>
                  </a:lnTo>
                  <a:lnTo>
                    <a:pt x="26670" y="217169"/>
                  </a:lnTo>
                  <a:lnTo>
                    <a:pt x="26670" y="191769"/>
                  </a:lnTo>
                  <a:close/>
                </a:path>
                <a:path w="26670" h="1141729">
                  <a:moveTo>
                    <a:pt x="26670" y="217169"/>
                  </a:moveTo>
                  <a:lnTo>
                    <a:pt x="0" y="217169"/>
                  </a:lnTo>
                  <a:lnTo>
                    <a:pt x="0" y="229869"/>
                  </a:lnTo>
                  <a:lnTo>
                    <a:pt x="26670" y="229869"/>
                  </a:lnTo>
                  <a:lnTo>
                    <a:pt x="26670" y="217169"/>
                  </a:lnTo>
                  <a:close/>
                </a:path>
                <a:path w="26670" h="1141729">
                  <a:moveTo>
                    <a:pt x="26670" y="229869"/>
                  </a:moveTo>
                  <a:lnTo>
                    <a:pt x="0" y="229869"/>
                  </a:lnTo>
                  <a:lnTo>
                    <a:pt x="0" y="236219"/>
                  </a:lnTo>
                  <a:lnTo>
                    <a:pt x="26670" y="236219"/>
                  </a:lnTo>
                  <a:lnTo>
                    <a:pt x="26670" y="229869"/>
                  </a:lnTo>
                  <a:close/>
                </a:path>
                <a:path w="26670" h="1141729">
                  <a:moveTo>
                    <a:pt x="26670" y="236219"/>
                  </a:moveTo>
                  <a:lnTo>
                    <a:pt x="0" y="236219"/>
                  </a:lnTo>
                  <a:lnTo>
                    <a:pt x="0" y="242569"/>
                  </a:lnTo>
                  <a:lnTo>
                    <a:pt x="26670" y="242569"/>
                  </a:lnTo>
                  <a:lnTo>
                    <a:pt x="26670" y="236219"/>
                  </a:lnTo>
                  <a:close/>
                </a:path>
                <a:path w="26670" h="1141729">
                  <a:moveTo>
                    <a:pt x="26670" y="242569"/>
                  </a:moveTo>
                  <a:lnTo>
                    <a:pt x="0" y="242569"/>
                  </a:lnTo>
                  <a:lnTo>
                    <a:pt x="0" y="248919"/>
                  </a:lnTo>
                  <a:lnTo>
                    <a:pt x="26670" y="248919"/>
                  </a:lnTo>
                  <a:lnTo>
                    <a:pt x="26670" y="242569"/>
                  </a:lnTo>
                  <a:close/>
                </a:path>
                <a:path w="26670" h="1141729">
                  <a:moveTo>
                    <a:pt x="26670" y="248919"/>
                  </a:moveTo>
                  <a:lnTo>
                    <a:pt x="0" y="248919"/>
                  </a:lnTo>
                  <a:lnTo>
                    <a:pt x="0" y="255269"/>
                  </a:lnTo>
                  <a:lnTo>
                    <a:pt x="26670" y="255269"/>
                  </a:lnTo>
                  <a:lnTo>
                    <a:pt x="26670" y="248919"/>
                  </a:lnTo>
                  <a:close/>
                </a:path>
                <a:path w="26670" h="1141729">
                  <a:moveTo>
                    <a:pt x="26670" y="255269"/>
                  </a:moveTo>
                  <a:lnTo>
                    <a:pt x="0" y="255269"/>
                  </a:lnTo>
                  <a:lnTo>
                    <a:pt x="0" y="261619"/>
                  </a:lnTo>
                  <a:lnTo>
                    <a:pt x="26670" y="261619"/>
                  </a:lnTo>
                  <a:lnTo>
                    <a:pt x="26670" y="255269"/>
                  </a:lnTo>
                  <a:close/>
                </a:path>
                <a:path w="26670" h="1141729">
                  <a:moveTo>
                    <a:pt x="26670" y="262889"/>
                  </a:moveTo>
                  <a:lnTo>
                    <a:pt x="0" y="262889"/>
                  </a:lnTo>
                  <a:lnTo>
                    <a:pt x="0" y="267969"/>
                  </a:lnTo>
                  <a:lnTo>
                    <a:pt x="26670" y="267969"/>
                  </a:lnTo>
                  <a:lnTo>
                    <a:pt x="26670" y="262889"/>
                  </a:lnTo>
                  <a:close/>
                </a:path>
                <a:path w="26670" h="1141729">
                  <a:moveTo>
                    <a:pt x="26670" y="261619"/>
                  </a:moveTo>
                  <a:lnTo>
                    <a:pt x="0" y="261619"/>
                  </a:lnTo>
                  <a:lnTo>
                    <a:pt x="0" y="262889"/>
                  </a:lnTo>
                  <a:lnTo>
                    <a:pt x="26670" y="262889"/>
                  </a:lnTo>
                  <a:lnTo>
                    <a:pt x="26670" y="261619"/>
                  </a:lnTo>
                  <a:close/>
                </a:path>
                <a:path w="26670" h="1141729">
                  <a:moveTo>
                    <a:pt x="26670" y="267969"/>
                  </a:moveTo>
                  <a:lnTo>
                    <a:pt x="0" y="267969"/>
                  </a:lnTo>
                  <a:lnTo>
                    <a:pt x="0" y="274319"/>
                  </a:lnTo>
                  <a:lnTo>
                    <a:pt x="26670" y="274319"/>
                  </a:lnTo>
                  <a:lnTo>
                    <a:pt x="26670" y="267969"/>
                  </a:lnTo>
                  <a:close/>
                </a:path>
                <a:path w="26670" h="1141729">
                  <a:moveTo>
                    <a:pt x="26670" y="274319"/>
                  </a:moveTo>
                  <a:lnTo>
                    <a:pt x="0" y="274319"/>
                  </a:lnTo>
                  <a:lnTo>
                    <a:pt x="0" y="280669"/>
                  </a:lnTo>
                  <a:lnTo>
                    <a:pt x="26670" y="280669"/>
                  </a:lnTo>
                  <a:lnTo>
                    <a:pt x="26670" y="274319"/>
                  </a:lnTo>
                  <a:close/>
                </a:path>
                <a:path w="26670" h="1141729">
                  <a:moveTo>
                    <a:pt x="26670" y="280669"/>
                  </a:moveTo>
                  <a:lnTo>
                    <a:pt x="0" y="280669"/>
                  </a:lnTo>
                  <a:lnTo>
                    <a:pt x="0" y="287019"/>
                  </a:lnTo>
                  <a:lnTo>
                    <a:pt x="26670" y="287019"/>
                  </a:lnTo>
                  <a:lnTo>
                    <a:pt x="26670" y="280669"/>
                  </a:lnTo>
                  <a:close/>
                </a:path>
                <a:path w="26670" h="1141729">
                  <a:moveTo>
                    <a:pt x="26670" y="287019"/>
                  </a:moveTo>
                  <a:lnTo>
                    <a:pt x="0" y="287019"/>
                  </a:lnTo>
                  <a:lnTo>
                    <a:pt x="0" y="293369"/>
                  </a:lnTo>
                  <a:lnTo>
                    <a:pt x="26670" y="293369"/>
                  </a:lnTo>
                  <a:lnTo>
                    <a:pt x="26670" y="287019"/>
                  </a:lnTo>
                  <a:close/>
                </a:path>
                <a:path w="26670" h="1141729">
                  <a:moveTo>
                    <a:pt x="26670" y="293369"/>
                  </a:moveTo>
                  <a:lnTo>
                    <a:pt x="0" y="293369"/>
                  </a:lnTo>
                  <a:lnTo>
                    <a:pt x="0" y="299719"/>
                  </a:lnTo>
                  <a:lnTo>
                    <a:pt x="26670" y="299719"/>
                  </a:lnTo>
                  <a:lnTo>
                    <a:pt x="26670" y="293369"/>
                  </a:lnTo>
                  <a:close/>
                </a:path>
                <a:path w="26670" h="1141729">
                  <a:moveTo>
                    <a:pt x="26670" y="299719"/>
                  </a:moveTo>
                  <a:lnTo>
                    <a:pt x="0" y="299719"/>
                  </a:lnTo>
                  <a:lnTo>
                    <a:pt x="0" y="325119"/>
                  </a:lnTo>
                  <a:lnTo>
                    <a:pt x="26670" y="325119"/>
                  </a:lnTo>
                  <a:lnTo>
                    <a:pt x="26670" y="299719"/>
                  </a:lnTo>
                  <a:close/>
                </a:path>
                <a:path w="26670" h="1141729">
                  <a:moveTo>
                    <a:pt x="26670" y="325119"/>
                  </a:moveTo>
                  <a:lnTo>
                    <a:pt x="0" y="325119"/>
                  </a:lnTo>
                  <a:lnTo>
                    <a:pt x="0" y="331469"/>
                  </a:lnTo>
                  <a:lnTo>
                    <a:pt x="26670" y="331469"/>
                  </a:lnTo>
                  <a:lnTo>
                    <a:pt x="26670" y="325119"/>
                  </a:lnTo>
                  <a:close/>
                </a:path>
                <a:path w="26670" h="1141729">
                  <a:moveTo>
                    <a:pt x="26670" y="331469"/>
                  </a:moveTo>
                  <a:lnTo>
                    <a:pt x="0" y="331469"/>
                  </a:lnTo>
                  <a:lnTo>
                    <a:pt x="0" y="337819"/>
                  </a:lnTo>
                  <a:lnTo>
                    <a:pt x="26670" y="337819"/>
                  </a:lnTo>
                  <a:lnTo>
                    <a:pt x="26670" y="331469"/>
                  </a:lnTo>
                  <a:close/>
                </a:path>
                <a:path w="26670" h="1141729">
                  <a:moveTo>
                    <a:pt x="26670" y="337819"/>
                  </a:moveTo>
                  <a:lnTo>
                    <a:pt x="0" y="337819"/>
                  </a:lnTo>
                  <a:lnTo>
                    <a:pt x="0" y="344169"/>
                  </a:lnTo>
                  <a:lnTo>
                    <a:pt x="26670" y="344169"/>
                  </a:lnTo>
                  <a:lnTo>
                    <a:pt x="26670" y="337819"/>
                  </a:lnTo>
                  <a:close/>
                </a:path>
                <a:path w="26670" h="1141729">
                  <a:moveTo>
                    <a:pt x="26670" y="344169"/>
                  </a:moveTo>
                  <a:lnTo>
                    <a:pt x="0" y="344169"/>
                  </a:lnTo>
                  <a:lnTo>
                    <a:pt x="0" y="347979"/>
                  </a:lnTo>
                  <a:lnTo>
                    <a:pt x="26670" y="347979"/>
                  </a:lnTo>
                  <a:lnTo>
                    <a:pt x="26670" y="344169"/>
                  </a:lnTo>
                  <a:close/>
                </a:path>
                <a:path w="26670" h="1141729">
                  <a:moveTo>
                    <a:pt x="26670" y="347979"/>
                  </a:moveTo>
                  <a:lnTo>
                    <a:pt x="0" y="347979"/>
                  </a:lnTo>
                  <a:lnTo>
                    <a:pt x="0" y="350519"/>
                  </a:lnTo>
                  <a:lnTo>
                    <a:pt x="26670" y="350519"/>
                  </a:lnTo>
                  <a:lnTo>
                    <a:pt x="26670" y="347979"/>
                  </a:lnTo>
                  <a:close/>
                </a:path>
                <a:path w="26670" h="1141729">
                  <a:moveTo>
                    <a:pt x="26670" y="350519"/>
                  </a:moveTo>
                  <a:lnTo>
                    <a:pt x="0" y="350519"/>
                  </a:lnTo>
                  <a:lnTo>
                    <a:pt x="0" y="363219"/>
                  </a:lnTo>
                  <a:lnTo>
                    <a:pt x="26670" y="363219"/>
                  </a:lnTo>
                  <a:lnTo>
                    <a:pt x="26670" y="350519"/>
                  </a:lnTo>
                  <a:close/>
                </a:path>
                <a:path w="26670" h="1141729">
                  <a:moveTo>
                    <a:pt x="26670" y="363219"/>
                  </a:moveTo>
                  <a:lnTo>
                    <a:pt x="0" y="363219"/>
                  </a:lnTo>
                  <a:lnTo>
                    <a:pt x="0" y="369569"/>
                  </a:lnTo>
                  <a:lnTo>
                    <a:pt x="26670" y="369569"/>
                  </a:lnTo>
                  <a:lnTo>
                    <a:pt x="26670" y="363219"/>
                  </a:lnTo>
                  <a:close/>
                </a:path>
                <a:path w="26670" h="1141729">
                  <a:moveTo>
                    <a:pt x="26670" y="369569"/>
                  </a:moveTo>
                  <a:lnTo>
                    <a:pt x="0" y="369569"/>
                  </a:lnTo>
                  <a:lnTo>
                    <a:pt x="0" y="379729"/>
                  </a:lnTo>
                  <a:lnTo>
                    <a:pt x="26670" y="379729"/>
                  </a:lnTo>
                  <a:lnTo>
                    <a:pt x="26670" y="369569"/>
                  </a:lnTo>
                  <a:close/>
                </a:path>
                <a:path w="26670" h="1141729">
                  <a:moveTo>
                    <a:pt x="26670" y="379729"/>
                  </a:moveTo>
                  <a:lnTo>
                    <a:pt x="0" y="379729"/>
                  </a:lnTo>
                  <a:lnTo>
                    <a:pt x="0" y="386079"/>
                  </a:lnTo>
                  <a:lnTo>
                    <a:pt x="26670" y="386079"/>
                  </a:lnTo>
                  <a:lnTo>
                    <a:pt x="26670" y="379729"/>
                  </a:lnTo>
                  <a:close/>
                </a:path>
                <a:path w="26670" h="1141729">
                  <a:moveTo>
                    <a:pt x="26670" y="386079"/>
                  </a:moveTo>
                  <a:lnTo>
                    <a:pt x="0" y="386079"/>
                  </a:lnTo>
                  <a:lnTo>
                    <a:pt x="0" y="394969"/>
                  </a:lnTo>
                  <a:lnTo>
                    <a:pt x="26670" y="394969"/>
                  </a:lnTo>
                  <a:lnTo>
                    <a:pt x="26670" y="386079"/>
                  </a:lnTo>
                  <a:close/>
                </a:path>
                <a:path w="26670" h="1141729">
                  <a:moveTo>
                    <a:pt x="26670" y="394969"/>
                  </a:moveTo>
                  <a:lnTo>
                    <a:pt x="0" y="394969"/>
                  </a:lnTo>
                  <a:lnTo>
                    <a:pt x="0" y="400049"/>
                  </a:lnTo>
                  <a:lnTo>
                    <a:pt x="26670" y="400049"/>
                  </a:lnTo>
                  <a:lnTo>
                    <a:pt x="26670" y="394969"/>
                  </a:lnTo>
                  <a:close/>
                </a:path>
                <a:path w="26670" h="1141729">
                  <a:moveTo>
                    <a:pt x="26670" y="400049"/>
                  </a:moveTo>
                  <a:lnTo>
                    <a:pt x="0" y="400049"/>
                  </a:lnTo>
                  <a:lnTo>
                    <a:pt x="0" y="401319"/>
                  </a:lnTo>
                  <a:lnTo>
                    <a:pt x="26670" y="401319"/>
                  </a:lnTo>
                  <a:lnTo>
                    <a:pt x="26670" y="400049"/>
                  </a:lnTo>
                  <a:close/>
                </a:path>
                <a:path w="26670" h="1141729">
                  <a:moveTo>
                    <a:pt x="26670" y="401319"/>
                  </a:moveTo>
                  <a:lnTo>
                    <a:pt x="0" y="401319"/>
                  </a:lnTo>
                  <a:lnTo>
                    <a:pt x="0" y="407669"/>
                  </a:lnTo>
                  <a:lnTo>
                    <a:pt x="26670" y="407669"/>
                  </a:lnTo>
                  <a:lnTo>
                    <a:pt x="26670" y="401319"/>
                  </a:lnTo>
                  <a:close/>
                </a:path>
                <a:path w="26670" h="1141729">
                  <a:moveTo>
                    <a:pt x="26670" y="407669"/>
                  </a:moveTo>
                  <a:lnTo>
                    <a:pt x="0" y="407669"/>
                  </a:lnTo>
                  <a:lnTo>
                    <a:pt x="0" y="417829"/>
                  </a:lnTo>
                  <a:lnTo>
                    <a:pt x="26670" y="417829"/>
                  </a:lnTo>
                  <a:lnTo>
                    <a:pt x="26670" y="407669"/>
                  </a:lnTo>
                  <a:close/>
                </a:path>
                <a:path w="26670" h="1141729">
                  <a:moveTo>
                    <a:pt x="26670" y="417829"/>
                  </a:moveTo>
                  <a:lnTo>
                    <a:pt x="0" y="417829"/>
                  </a:lnTo>
                  <a:lnTo>
                    <a:pt x="0" y="426719"/>
                  </a:lnTo>
                  <a:lnTo>
                    <a:pt x="26670" y="426719"/>
                  </a:lnTo>
                  <a:lnTo>
                    <a:pt x="26670" y="417829"/>
                  </a:lnTo>
                  <a:close/>
                </a:path>
                <a:path w="26670" h="1141729">
                  <a:moveTo>
                    <a:pt x="26670" y="426719"/>
                  </a:moveTo>
                  <a:lnTo>
                    <a:pt x="0" y="426719"/>
                  </a:lnTo>
                  <a:lnTo>
                    <a:pt x="0" y="464819"/>
                  </a:lnTo>
                  <a:lnTo>
                    <a:pt x="26670" y="464819"/>
                  </a:lnTo>
                  <a:lnTo>
                    <a:pt x="26670" y="426719"/>
                  </a:lnTo>
                  <a:close/>
                </a:path>
                <a:path w="26670" h="1141729">
                  <a:moveTo>
                    <a:pt x="26670" y="464819"/>
                  </a:moveTo>
                  <a:lnTo>
                    <a:pt x="0" y="464819"/>
                  </a:lnTo>
                  <a:lnTo>
                    <a:pt x="0" y="468629"/>
                  </a:lnTo>
                  <a:lnTo>
                    <a:pt x="26670" y="468629"/>
                  </a:lnTo>
                  <a:lnTo>
                    <a:pt x="26670" y="464819"/>
                  </a:lnTo>
                  <a:close/>
                </a:path>
                <a:path w="26670" h="1141729">
                  <a:moveTo>
                    <a:pt x="26670" y="468629"/>
                  </a:moveTo>
                  <a:lnTo>
                    <a:pt x="0" y="468629"/>
                  </a:lnTo>
                  <a:lnTo>
                    <a:pt x="0" y="471169"/>
                  </a:lnTo>
                  <a:lnTo>
                    <a:pt x="26670" y="471169"/>
                  </a:lnTo>
                  <a:lnTo>
                    <a:pt x="26670" y="468629"/>
                  </a:lnTo>
                  <a:close/>
                </a:path>
                <a:path w="26670" h="1141729">
                  <a:moveTo>
                    <a:pt x="26670" y="471169"/>
                  </a:moveTo>
                  <a:lnTo>
                    <a:pt x="0" y="471169"/>
                  </a:lnTo>
                  <a:lnTo>
                    <a:pt x="0" y="477519"/>
                  </a:lnTo>
                  <a:lnTo>
                    <a:pt x="26670" y="477519"/>
                  </a:lnTo>
                  <a:lnTo>
                    <a:pt x="26670" y="471169"/>
                  </a:lnTo>
                  <a:close/>
                </a:path>
                <a:path w="26670" h="1141729">
                  <a:moveTo>
                    <a:pt x="26670" y="477519"/>
                  </a:moveTo>
                  <a:lnTo>
                    <a:pt x="0" y="477519"/>
                  </a:lnTo>
                  <a:lnTo>
                    <a:pt x="0" y="481329"/>
                  </a:lnTo>
                  <a:lnTo>
                    <a:pt x="26670" y="481329"/>
                  </a:lnTo>
                  <a:lnTo>
                    <a:pt x="26670" y="477519"/>
                  </a:lnTo>
                  <a:close/>
                </a:path>
                <a:path w="26670" h="1141729">
                  <a:moveTo>
                    <a:pt x="26670" y="481329"/>
                  </a:moveTo>
                  <a:lnTo>
                    <a:pt x="0" y="481329"/>
                  </a:lnTo>
                  <a:lnTo>
                    <a:pt x="0" y="519429"/>
                  </a:lnTo>
                  <a:lnTo>
                    <a:pt x="26670" y="519429"/>
                  </a:lnTo>
                  <a:lnTo>
                    <a:pt x="26670" y="481329"/>
                  </a:lnTo>
                  <a:close/>
                </a:path>
                <a:path w="26670" h="1141729">
                  <a:moveTo>
                    <a:pt x="26670" y="519429"/>
                  </a:moveTo>
                  <a:lnTo>
                    <a:pt x="0" y="519429"/>
                  </a:lnTo>
                  <a:lnTo>
                    <a:pt x="0" y="528319"/>
                  </a:lnTo>
                  <a:lnTo>
                    <a:pt x="26670" y="528319"/>
                  </a:lnTo>
                  <a:lnTo>
                    <a:pt x="26670" y="519429"/>
                  </a:lnTo>
                  <a:close/>
                </a:path>
                <a:path w="26670" h="1141729">
                  <a:moveTo>
                    <a:pt x="26670" y="528319"/>
                  </a:moveTo>
                  <a:lnTo>
                    <a:pt x="0" y="528319"/>
                  </a:lnTo>
                  <a:lnTo>
                    <a:pt x="0" y="534669"/>
                  </a:lnTo>
                  <a:lnTo>
                    <a:pt x="26670" y="534669"/>
                  </a:lnTo>
                  <a:lnTo>
                    <a:pt x="26670" y="528319"/>
                  </a:lnTo>
                  <a:close/>
                </a:path>
                <a:path w="26670" h="1141729">
                  <a:moveTo>
                    <a:pt x="26670" y="534669"/>
                  </a:moveTo>
                  <a:lnTo>
                    <a:pt x="0" y="534669"/>
                  </a:lnTo>
                  <a:lnTo>
                    <a:pt x="0" y="541019"/>
                  </a:lnTo>
                  <a:lnTo>
                    <a:pt x="26670" y="541019"/>
                  </a:lnTo>
                  <a:lnTo>
                    <a:pt x="26670" y="534669"/>
                  </a:lnTo>
                  <a:close/>
                </a:path>
                <a:path w="26670" h="1141729">
                  <a:moveTo>
                    <a:pt x="26670" y="541019"/>
                  </a:moveTo>
                  <a:lnTo>
                    <a:pt x="0" y="541019"/>
                  </a:lnTo>
                  <a:lnTo>
                    <a:pt x="0" y="544829"/>
                  </a:lnTo>
                  <a:lnTo>
                    <a:pt x="26670" y="544829"/>
                  </a:lnTo>
                  <a:lnTo>
                    <a:pt x="26670" y="541019"/>
                  </a:lnTo>
                  <a:close/>
                </a:path>
                <a:path w="26670" h="1141729">
                  <a:moveTo>
                    <a:pt x="26670" y="544829"/>
                  </a:moveTo>
                  <a:lnTo>
                    <a:pt x="0" y="544829"/>
                  </a:lnTo>
                  <a:lnTo>
                    <a:pt x="0" y="551179"/>
                  </a:lnTo>
                  <a:lnTo>
                    <a:pt x="26670" y="551179"/>
                  </a:lnTo>
                  <a:lnTo>
                    <a:pt x="26670" y="544829"/>
                  </a:lnTo>
                  <a:close/>
                </a:path>
                <a:path w="26670" h="1141729">
                  <a:moveTo>
                    <a:pt x="26670" y="551179"/>
                  </a:moveTo>
                  <a:lnTo>
                    <a:pt x="0" y="551179"/>
                  </a:lnTo>
                  <a:lnTo>
                    <a:pt x="0" y="553719"/>
                  </a:lnTo>
                  <a:lnTo>
                    <a:pt x="26670" y="553719"/>
                  </a:lnTo>
                  <a:lnTo>
                    <a:pt x="26670" y="551179"/>
                  </a:lnTo>
                  <a:close/>
                </a:path>
                <a:path w="26670" h="1141729">
                  <a:moveTo>
                    <a:pt x="26670" y="553719"/>
                  </a:moveTo>
                  <a:lnTo>
                    <a:pt x="0" y="553719"/>
                  </a:lnTo>
                  <a:lnTo>
                    <a:pt x="0" y="557529"/>
                  </a:lnTo>
                  <a:lnTo>
                    <a:pt x="26670" y="557529"/>
                  </a:lnTo>
                  <a:lnTo>
                    <a:pt x="26670" y="553719"/>
                  </a:lnTo>
                  <a:close/>
                </a:path>
                <a:path w="26670" h="1141729">
                  <a:moveTo>
                    <a:pt x="26670" y="557529"/>
                  </a:moveTo>
                  <a:lnTo>
                    <a:pt x="0" y="557529"/>
                  </a:lnTo>
                  <a:lnTo>
                    <a:pt x="0" y="560069"/>
                  </a:lnTo>
                  <a:lnTo>
                    <a:pt x="26670" y="560069"/>
                  </a:lnTo>
                  <a:lnTo>
                    <a:pt x="26670" y="557529"/>
                  </a:lnTo>
                  <a:close/>
                </a:path>
                <a:path w="26670" h="1141729">
                  <a:moveTo>
                    <a:pt x="26670" y="560069"/>
                  </a:moveTo>
                  <a:lnTo>
                    <a:pt x="0" y="560069"/>
                  </a:lnTo>
                  <a:lnTo>
                    <a:pt x="0" y="566419"/>
                  </a:lnTo>
                  <a:lnTo>
                    <a:pt x="26670" y="566419"/>
                  </a:lnTo>
                  <a:lnTo>
                    <a:pt x="26670" y="560069"/>
                  </a:lnTo>
                  <a:close/>
                </a:path>
                <a:path w="26670" h="1141729">
                  <a:moveTo>
                    <a:pt x="26670" y="566419"/>
                  </a:moveTo>
                  <a:lnTo>
                    <a:pt x="0" y="566419"/>
                  </a:lnTo>
                  <a:lnTo>
                    <a:pt x="0" y="591819"/>
                  </a:lnTo>
                  <a:lnTo>
                    <a:pt x="26670" y="591819"/>
                  </a:lnTo>
                  <a:lnTo>
                    <a:pt x="26670" y="566419"/>
                  </a:lnTo>
                  <a:close/>
                </a:path>
                <a:path w="26670" h="1141729">
                  <a:moveTo>
                    <a:pt x="26670" y="591819"/>
                  </a:moveTo>
                  <a:lnTo>
                    <a:pt x="0" y="591819"/>
                  </a:lnTo>
                  <a:lnTo>
                    <a:pt x="0" y="598169"/>
                  </a:lnTo>
                  <a:lnTo>
                    <a:pt x="26670" y="598169"/>
                  </a:lnTo>
                  <a:lnTo>
                    <a:pt x="26670" y="591819"/>
                  </a:lnTo>
                  <a:close/>
                </a:path>
                <a:path w="26670" h="1141729">
                  <a:moveTo>
                    <a:pt x="26670" y="598169"/>
                  </a:moveTo>
                  <a:lnTo>
                    <a:pt x="0" y="598169"/>
                  </a:lnTo>
                  <a:lnTo>
                    <a:pt x="0" y="610869"/>
                  </a:lnTo>
                  <a:lnTo>
                    <a:pt x="26670" y="610869"/>
                  </a:lnTo>
                  <a:lnTo>
                    <a:pt x="26670" y="598169"/>
                  </a:lnTo>
                  <a:close/>
                </a:path>
                <a:path w="26670" h="1141729">
                  <a:moveTo>
                    <a:pt x="26670" y="610869"/>
                  </a:moveTo>
                  <a:lnTo>
                    <a:pt x="0" y="610869"/>
                  </a:lnTo>
                  <a:lnTo>
                    <a:pt x="0" y="627379"/>
                  </a:lnTo>
                  <a:lnTo>
                    <a:pt x="26670" y="627379"/>
                  </a:lnTo>
                  <a:lnTo>
                    <a:pt x="26670" y="610869"/>
                  </a:lnTo>
                  <a:close/>
                </a:path>
                <a:path w="26670" h="1141729">
                  <a:moveTo>
                    <a:pt x="26670" y="627379"/>
                  </a:moveTo>
                  <a:lnTo>
                    <a:pt x="0" y="627379"/>
                  </a:lnTo>
                  <a:lnTo>
                    <a:pt x="0" y="629919"/>
                  </a:lnTo>
                  <a:lnTo>
                    <a:pt x="26670" y="629919"/>
                  </a:lnTo>
                  <a:lnTo>
                    <a:pt x="26670" y="627379"/>
                  </a:lnTo>
                  <a:close/>
                </a:path>
                <a:path w="26670" h="1141729">
                  <a:moveTo>
                    <a:pt x="26670" y="629919"/>
                  </a:moveTo>
                  <a:lnTo>
                    <a:pt x="0" y="629919"/>
                  </a:lnTo>
                  <a:lnTo>
                    <a:pt x="0" y="633729"/>
                  </a:lnTo>
                  <a:lnTo>
                    <a:pt x="26670" y="633729"/>
                  </a:lnTo>
                  <a:lnTo>
                    <a:pt x="26670" y="629919"/>
                  </a:lnTo>
                  <a:close/>
                </a:path>
                <a:path w="26670" h="1141729">
                  <a:moveTo>
                    <a:pt x="26670" y="633729"/>
                  </a:moveTo>
                  <a:lnTo>
                    <a:pt x="0" y="633729"/>
                  </a:lnTo>
                  <a:lnTo>
                    <a:pt x="0" y="636269"/>
                  </a:lnTo>
                  <a:lnTo>
                    <a:pt x="26670" y="636269"/>
                  </a:lnTo>
                  <a:lnTo>
                    <a:pt x="26670" y="633729"/>
                  </a:lnTo>
                  <a:close/>
                </a:path>
                <a:path w="26670" h="1141729">
                  <a:moveTo>
                    <a:pt x="26670" y="636269"/>
                  </a:moveTo>
                  <a:lnTo>
                    <a:pt x="0" y="636269"/>
                  </a:lnTo>
                  <a:lnTo>
                    <a:pt x="0" y="640079"/>
                  </a:lnTo>
                  <a:lnTo>
                    <a:pt x="26670" y="640079"/>
                  </a:lnTo>
                  <a:lnTo>
                    <a:pt x="26670" y="636269"/>
                  </a:lnTo>
                  <a:close/>
                </a:path>
                <a:path w="26670" h="1141729">
                  <a:moveTo>
                    <a:pt x="26670" y="640079"/>
                  </a:moveTo>
                  <a:lnTo>
                    <a:pt x="0" y="640079"/>
                  </a:lnTo>
                  <a:lnTo>
                    <a:pt x="0" y="646429"/>
                  </a:lnTo>
                  <a:lnTo>
                    <a:pt x="26670" y="646429"/>
                  </a:lnTo>
                  <a:lnTo>
                    <a:pt x="26670" y="640079"/>
                  </a:lnTo>
                  <a:close/>
                </a:path>
                <a:path w="26670" h="1141729">
                  <a:moveTo>
                    <a:pt x="26670" y="646429"/>
                  </a:moveTo>
                  <a:lnTo>
                    <a:pt x="0" y="646429"/>
                  </a:lnTo>
                  <a:lnTo>
                    <a:pt x="0" y="655319"/>
                  </a:lnTo>
                  <a:lnTo>
                    <a:pt x="26670" y="655319"/>
                  </a:lnTo>
                  <a:lnTo>
                    <a:pt x="26670" y="646429"/>
                  </a:lnTo>
                  <a:close/>
                </a:path>
                <a:path w="26670" h="1141729">
                  <a:moveTo>
                    <a:pt x="26670" y="655319"/>
                  </a:moveTo>
                  <a:lnTo>
                    <a:pt x="0" y="655319"/>
                  </a:lnTo>
                  <a:lnTo>
                    <a:pt x="0" y="668019"/>
                  </a:lnTo>
                  <a:lnTo>
                    <a:pt x="26670" y="668019"/>
                  </a:lnTo>
                  <a:lnTo>
                    <a:pt x="26670" y="655319"/>
                  </a:lnTo>
                  <a:close/>
                </a:path>
                <a:path w="26670" h="1141729">
                  <a:moveTo>
                    <a:pt x="26670" y="668019"/>
                  </a:moveTo>
                  <a:lnTo>
                    <a:pt x="0" y="668019"/>
                  </a:lnTo>
                  <a:lnTo>
                    <a:pt x="0" y="678179"/>
                  </a:lnTo>
                  <a:lnTo>
                    <a:pt x="26670" y="678179"/>
                  </a:lnTo>
                  <a:lnTo>
                    <a:pt x="26670" y="668019"/>
                  </a:lnTo>
                  <a:close/>
                </a:path>
                <a:path w="26670" h="1141729">
                  <a:moveTo>
                    <a:pt x="26670" y="678179"/>
                  </a:moveTo>
                  <a:lnTo>
                    <a:pt x="0" y="678179"/>
                  </a:lnTo>
                  <a:lnTo>
                    <a:pt x="0" y="680719"/>
                  </a:lnTo>
                  <a:lnTo>
                    <a:pt x="26670" y="680719"/>
                  </a:lnTo>
                  <a:lnTo>
                    <a:pt x="26670" y="678179"/>
                  </a:lnTo>
                  <a:close/>
                </a:path>
                <a:path w="26670" h="1141729">
                  <a:moveTo>
                    <a:pt x="26670" y="680719"/>
                  </a:moveTo>
                  <a:lnTo>
                    <a:pt x="0" y="680719"/>
                  </a:lnTo>
                  <a:lnTo>
                    <a:pt x="0" y="687069"/>
                  </a:lnTo>
                  <a:lnTo>
                    <a:pt x="26670" y="687069"/>
                  </a:lnTo>
                  <a:lnTo>
                    <a:pt x="26670" y="680719"/>
                  </a:lnTo>
                  <a:close/>
                </a:path>
                <a:path w="26670" h="1141729">
                  <a:moveTo>
                    <a:pt x="26670" y="687069"/>
                  </a:moveTo>
                  <a:lnTo>
                    <a:pt x="0" y="687069"/>
                  </a:lnTo>
                  <a:lnTo>
                    <a:pt x="0" y="690879"/>
                  </a:lnTo>
                  <a:lnTo>
                    <a:pt x="26670" y="690879"/>
                  </a:lnTo>
                  <a:lnTo>
                    <a:pt x="26670" y="687069"/>
                  </a:lnTo>
                  <a:close/>
                </a:path>
                <a:path w="26670" h="1141729">
                  <a:moveTo>
                    <a:pt x="26670" y="690879"/>
                  </a:moveTo>
                  <a:lnTo>
                    <a:pt x="0" y="690879"/>
                  </a:lnTo>
                  <a:lnTo>
                    <a:pt x="0" y="697229"/>
                  </a:lnTo>
                  <a:lnTo>
                    <a:pt x="26670" y="697229"/>
                  </a:lnTo>
                  <a:lnTo>
                    <a:pt x="26670" y="690879"/>
                  </a:lnTo>
                  <a:close/>
                </a:path>
                <a:path w="26670" h="1141729">
                  <a:moveTo>
                    <a:pt x="26670" y="697229"/>
                  </a:moveTo>
                  <a:lnTo>
                    <a:pt x="0" y="697229"/>
                  </a:lnTo>
                  <a:lnTo>
                    <a:pt x="0" y="699769"/>
                  </a:lnTo>
                  <a:lnTo>
                    <a:pt x="26670" y="699769"/>
                  </a:lnTo>
                  <a:lnTo>
                    <a:pt x="26670" y="697229"/>
                  </a:lnTo>
                  <a:close/>
                </a:path>
                <a:path w="26670" h="1141729">
                  <a:moveTo>
                    <a:pt x="26670" y="699769"/>
                  </a:moveTo>
                  <a:lnTo>
                    <a:pt x="0" y="699769"/>
                  </a:lnTo>
                  <a:lnTo>
                    <a:pt x="0" y="703579"/>
                  </a:lnTo>
                  <a:lnTo>
                    <a:pt x="26670" y="703579"/>
                  </a:lnTo>
                  <a:lnTo>
                    <a:pt x="26670" y="699769"/>
                  </a:lnTo>
                  <a:close/>
                </a:path>
                <a:path w="26670" h="1141729">
                  <a:moveTo>
                    <a:pt x="26670" y="703579"/>
                  </a:moveTo>
                  <a:lnTo>
                    <a:pt x="0" y="703579"/>
                  </a:lnTo>
                  <a:lnTo>
                    <a:pt x="0" y="706119"/>
                  </a:lnTo>
                  <a:lnTo>
                    <a:pt x="26670" y="706119"/>
                  </a:lnTo>
                  <a:lnTo>
                    <a:pt x="26670" y="703579"/>
                  </a:lnTo>
                  <a:close/>
                </a:path>
                <a:path w="26670" h="1141729">
                  <a:moveTo>
                    <a:pt x="26670" y="706119"/>
                  </a:moveTo>
                  <a:lnTo>
                    <a:pt x="0" y="706119"/>
                  </a:lnTo>
                  <a:lnTo>
                    <a:pt x="0" y="712469"/>
                  </a:lnTo>
                  <a:lnTo>
                    <a:pt x="26670" y="712469"/>
                  </a:lnTo>
                  <a:lnTo>
                    <a:pt x="26670" y="706119"/>
                  </a:lnTo>
                  <a:close/>
                </a:path>
                <a:path w="26670" h="1141729">
                  <a:moveTo>
                    <a:pt x="26670" y="712469"/>
                  </a:moveTo>
                  <a:lnTo>
                    <a:pt x="0" y="712469"/>
                  </a:lnTo>
                  <a:lnTo>
                    <a:pt x="0" y="731519"/>
                  </a:lnTo>
                  <a:lnTo>
                    <a:pt x="26670" y="731519"/>
                  </a:lnTo>
                  <a:lnTo>
                    <a:pt x="26670" y="712469"/>
                  </a:lnTo>
                  <a:close/>
                </a:path>
                <a:path w="26670" h="1141729">
                  <a:moveTo>
                    <a:pt x="26670" y="731519"/>
                  </a:moveTo>
                  <a:lnTo>
                    <a:pt x="0" y="731519"/>
                  </a:lnTo>
                  <a:lnTo>
                    <a:pt x="0" y="735329"/>
                  </a:lnTo>
                  <a:lnTo>
                    <a:pt x="26670" y="735329"/>
                  </a:lnTo>
                  <a:lnTo>
                    <a:pt x="26670" y="731519"/>
                  </a:lnTo>
                  <a:close/>
                </a:path>
                <a:path w="26670" h="1141729">
                  <a:moveTo>
                    <a:pt x="26670" y="735329"/>
                  </a:moveTo>
                  <a:lnTo>
                    <a:pt x="0" y="735329"/>
                  </a:lnTo>
                  <a:lnTo>
                    <a:pt x="0" y="748029"/>
                  </a:lnTo>
                  <a:lnTo>
                    <a:pt x="26670" y="748029"/>
                  </a:lnTo>
                  <a:lnTo>
                    <a:pt x="26670" y="735329"/>
                  </a:lnTo>
                  <a:close/>
                </a:path>
                <a:path w="26670" h="1141729">
                  <a:moveTo>
                    <a:pt x="26670" y="748029"/>
                  </a:moveTo>
                  <a:lnTo>
                    <a:pt x="0" y="748029"/>
                  </a:lnTo>
                  <a:lnTo>
                    <a:pt x="0" y="756919"/>
                  </a:lnTo>
                  <a:lnTo>
                    <a:pt x="26670" y="756919"/>
                  </a:lnTo>
                  <a:lnTo>
                    <a:pt x="26670" y="748029"/>
                  </a:lnTo>
                  <a:close/>
                </a:path>
                <a:path w="26670" h="1141729">
                  <a:moveTo>
                    <a:pt x="26670" y="756919"/>
                  </a:moveTo>
                  <a:lnTo>
                    <a:pt x="0" y="756919"/>
                  </a:lnTo>
                  <a:lnTo>
                    <a:pt x="0" y="760729"/>
                  </a:lnTo>
                  <a:lnTo>
                    <a:pt x="26670" y="760729"/>
                  </a:lnTo>
                  <a:lnTo>
                    <a:pt x="26670" y="756919"/>
                  </a:lnTo>
                  <a:close/>
                </a:path>
                <a:path w="26670" h="1141729">
                  <a:moveTo>
                    <a:pt x="26670" y="760729"/>
                  </a:moveTo>
                  <a:lnTo>
                    <a:pt x="0" y="760729"/>
                  </a:lnTo>
                  <a:lnTo>
                    <a:pt x="0" y="775969"/>
                  </a:lnTo>
                  <a:lnTo>
                    <a:pt x="26670" y="775969"/>
                  </a:lnTo>
                  <a:lnTo>
                    <a:pt x="26670" y="760729"/>
                  </a:lnTo>
                  <a:close/>
                </a:path>
                <a:path w="26670" h="1141729">
                  <a:moveTo>
                    <a:pt x="26670" y="775969"/>
                  </a:moveTo>
                  <a:lnTo>
                    <a:pt x="0" y="775969"/>
                  </a:lnTo>
                  <a:lnTo>
                    <a:pt x="0" y="782319"/>
                  </a:lnTo>
                  <a:lnTo>
                    <a:pt x="26670" y="782319"/>
                  </a:lnTo>
                  <a:lnTo>
                    <a:pt x="26670" y="775969"/>
                  </a:lnTo>
                  <a:close/>
                </a:path>
                <a:path w="26670" h="1141729">
                  <a:moveTo>
                    <a:pt x="26670" y="782319"/>
                  </a:moveTo>
                  <a:lnTo>
                    <a:pt x="0" y="782319"/>
                  </a:lnTo>
                  <a:lnTo>
                    <a:pt x="0" y="786129"/>
                  </a:lnTo>
                  <a:lnTo>
                    <a:pt x="26670" y="786129"/>
                  </a:lnTo>
                  <a:lnTo>
                    <a:pt x="26670" y="782319"/>
                  </a:lnTo>
                  <a:close/>
                </a:path>
                <a:path w="26670" h="1141729">
                  <a:moveTo>
                    <a:pt x="26670" y="786129"/>
                  </a:moveTo>
                  <a:lnTo>
                    <a:pt x="0" y="786129"/>
                  </a:lnTo>
                  <a:lnTo>
                    <a:pt x="0" y="788669"/>
                  </a:lnTo>
                  <a:lnTo>
                    <a:pt x="26670" y="788669"/>
                  </a:lnTo>
                  <a:lnTo>
                    <a:pt x="26670" y="786129"/>
                  </a:lnTo>
                  <a:close/>
                </a:path>
                <a:path w="26670" h="1141729">
                  <a:moveTo>
                    <a:pt x="26670" y="788669"/>
                  </a:moveTo>
                  <a:lnTo>
                    <a:pt x="0" y="788669"/>
                  </a:lnTo>
                  <a:lnTo>
                    <a:pt x="0" y="792479"/>
                  </a:lnTo>
                  <a:lnTo>
                    <a:pt x="26670" y="792479"/>
                  </a:lnTo>
                  <a:lnTo>
                    <a:pt x="26670" y="788669"/>
                  </a:lnTo>
                  <a:close/>
                </a:path>
                <a:path w="26670" h="1141729">
                  <a:moveTo>
                    <a:pt x="26670" y="792479"/>
                  </a:moveTo>
                  <a:lnTo>
                    <a:pt x="0" y="792479"/>
                  </a:lnTo>
                  <a:lnTo>
                    <a:pt x="0" y="798829"/>
                  </a:lnTo>
                  <a:lnTo>
                    <a:pt x="26670" y="798829"/>
                  </a:lnTo>
                  <a:lnTo>
                    <a:pt x="26670" y="792479"/>
                  </a:lnTo>
                  <a:close/>
                </a:path>
                <a:path w="26670" h="1141729">
                  <a:moveTo>
                    <a:pt x="26670" y="798829"/>
                  </a:moveTo>
                  <a:lnTo>
                    <a:pt x="0" y="798829"/>
                  </a:lnTo>
                  <a:lnTo>
                    <a:pt x="0" y="801369"/>
                  </a:lnTo>
                  <a:lnTo>
                    <a:pt x="26670" y="801369"/>
                  </a:lnTo>
                  <a:lnTo>
                    <a:pt x="26670" y="798829"/>
                  </a:lnTo>
                  <a:close/>
                </a:path>
                <a:path w="26670" h="1141729">
                  <a:moveTo>
                    <a:pt x="26670" y="801369"/>
                  </a:moveTo>
                  <a:lnTo>
                    <a:pt x="0" y="801369"/>
                  </a:lnTo>
                  <a:lnTo>
                    <a:pt x="0" y="807719"/>
                  </a:lnTo>
                  <a:lnTo>
                    <a:pt x="26670" y="807719"/>
                  </a:lnTo>
                  <a:lnTo>
                    <a:pt x="26670" y="801369"/>
                  </a:lnTo>
                  <a:close/>
                </a:path>
                <a:path w="26670" h="1141729">
                  <a:moveTo>
                    <a:pt x="26670" y="807719"/>
                  </a:moveTo>
                  <a:lnTo>
                    <a:pt x="0" y="807719"/>
                  </a:lnTo>
                  <a:lnTo>
                    <a:pt x="0" y="820419"/>
                  </a:lnTo>
                  <a:lnTo>
                    <a:pt x="26670" y="820419"/>
                  </a:lnTo>
                  <a:lnTo>
                    <a:pt x="26670" y="807719"/>
                  </a:lnTo>
                  <a:close/>
                </a:path>
                <a:path w="26670" h="1141729">
                  <a:moveTo>
                    <a:pt x="26670" y="1137919"/>
                  </a:moveTo>
                  <a:lnTo>
                    <a:pt x="6350" y="1137919"/>
                  </a:lnTo>
                  <a:lnTo>
                    <a:pt x="6350" y="1139189"/>
                  </a:lnTo>
                  <a:lnTo>
                    <a:pt x="21589" y="1139189"/>
                  </a:lnTo>
                  <a:lnTo>
                    <a:pt x="21589" y="1141729"/>
                  </a:lnTo>
                  <a:lnTo>
                    <a:pt x="26670" y="1141729"/>
                  </a:lnTo>
                  <a:lnTo>
                    <a:pt x="26670" y="1137919"/>
                  </a:lnTo>
                  <a:close/>
                </a:path>
                <a:path w="26670" h="1141729">
                  <a:moveTo>
                    <a:pt x="26670" y="1131569"/>
                  </a:moveTo>
                  <a:lnTo>
                    <a:pt x="0" y="1131569"/>
                  </a:lnTo>
                  <a:lnTo>
                    <a:pt x="0" y="1136649"/>
                  </a:lnTo>
                  <a:lnTo>
                    <a:pt x="26670" y="1136649"/>
                  </a:lnTo>
                  <a:lnTo>
                    <a:pt x="26670" y="1131569"/>
                  </a:lnTo>
                  <a:close/>
                </a:path>
                <a:path w="26670" h="1141729">
                  <a:moveTo>
                    <a:pt x="26670" y="1125219"/>
                  </a:moveTo>
                  <a:lnTo>
                    <a:pt x="0" y="1125219"/>
                  </a:lnTo>
                  <a:lnTo>
                    <a:pt x="0" y="1130299"/>
                  </a:lnTo>
                  <a:lnTo>
                    <a:pt x="26670" y="1130299"/>
                  </a:lnTo>
                  <a:lnTo>
                    <a:pt x="26670" y="1125219"/>
                  </a:lnTo>
                  <a:close/>
                </a:path>
                <a:path w="26670" h="1141729">
                  <a:moveTo>
                    <a:pt x="26670" y="1118869"/>
                  </a:moveTo>
                  <a:lnTo>
                    <a:pt x="0" y="1118869"/>
                  </a:lnTo>
                  <a:lnTo>
                    <a:pt x="0" y="1123949"/>
                  </a:lnTo>
                  <a:lnTo>
                    <a:pt x="26670" y="1123949"/>
                  </a:lnTo>
                  <a:lnTo>
                    <a:pt x="26670" y="1118869"/>
                  </a:lnTo>
                  <a:close/>
                </a:path>
                <a:path w="26670" h="1141729">
                  <a:moveTo>
                    <a:pt x="26670" y="1112519"/>
                  </a:moveTo>
                  <a:lnTo>
                    <a:pt x="0" y="1112519"/>
                  </a:lnTo>
                  <a:lnTo>
                    <a:pt x="0" y="1117599"/>
                  </a:lnTo>
                  <a:lnTo>
                    <a:pt x="26670" y="1117599"/>
                  </a:lnTo>
                  <a:lnTo>
                    <a:pt x="26670" y="1112519"/>
                  </a:lnTo>
                  <a:close/>
                </a:path>
                <a:path w="26670" h="1141729">
                  <a:moveTo>
                    <a:pt x="26670" y="1106169"/>
                  </a:moveTo>
                  <a:lnTo>
                    <a:pt x="0" y="1106169"/>
                  </a:lnTo>
                  <a:lnTo>
                    <a:pt x="0" y="1111249"/>
                  </a:lnTo>
                  <a:lnTo>
                    <a:pt x="26670" y="1111249"/>
                  </a:lnTo>
                  <a:lnTo>
                    <a:pt x="26670" y="1106169"/>
                  </a:lnTo>
                  <a:close/>
                </a:path>
                <a:path w="26670" h="1141729">
                  <a:moveTo>
                    <a:pt x="26670" y="1099819"/>
                  </a:moveTo>
                  <a:lnTo>
                    <a:pt x="0" y="1099819"/>
                  </a:lnTo>
                  <a:lnTo>
                    <a:pt x="0" y="1104899"/>
                  </a:lnTo>
                  <a:lnTo>
                    <a:pt x="26670" y="1104899"/>
                  </a:lnTo>
                  <a:lnTo>
                    <a:pt x="26670" y="1099819"/>
                  </a:lnTo>
                  <a:close/>
                </a:path>
                <a:path w="26670" h="1141729">
                  <a:moveTo>
                    <a:pt x="26670" y="1093469"/>
                  </a:moveTo>
                  <a:lnTo>
                    <a:pt x="0" y="1093469"/>
                  </a:lnTo>
                  <a:lnTo>
                    <a:pt x="0" y="1098549"/>
                  </a:lnTo>
                  <a:lnTo>
                    <a:pt x="26670" y="1098549"/>
                  </a:lnTo>
                  <a:lnTo>
                    <a:pt x="26670" y="1093469"/>
                  </a:lnTo>
                  <a:close/>
                </a:path>
                <a:path w="26670" h="1141729">
                  <a:moveTo>
                    <a:pt x="26670" y="1087119"/>
                  </a:moveTo>
                  <a:lnTo>
                    <a:pt x="0" y="1087119"/>
                  </a:lnTo>
                  <a:lnTo>
                    <a:pt x="0" y="1092199"/>
                  </a:lnTo>
                  <a:lnTo>
                    <a:pt x="26670" y="1092199"/>
                  </a:lnTo>
                  <a:lnTo>
                    <a:pt x="26670" y="1087119"/>
                  </a:lnTo>
                  <a:close/>
                </a:path>
                <a:path w="26670" h="1141729">
                  <a:moveTo>
                    <a:pt x="26670" y="1080769"/>
                  </a:moveTo>
                  <a:lnTo>
                    <a:pt x="0" y="1080769"/>
                  </a:lnTo>
                  <a:lnTo>
                    <a:pt x="0" y="1085849"/>
                  </a:lnTo>
                  <a:lnTo>
                    <a:pt x="26670" y="1085849"/>
                  </a:lnTo>
                  <a:lnTo>
                    <a:pt x="26670" y="1080769"/>
                  </a:lnTo>
                  <a:close/>
                </a:path>
                <a:path w="26670" h="1141729">
                  <a:moveTo>
                    <a:pt x="26670" y="1074419"/>
                  </a:moveTo>
                  <a:lnTo>
                    <a:pt x="0" y="1074419"/>
                  </a:lnTo>
                  <a:lnTo>
                    <a:pt x="0" y="1079499"/>
                  </a:lnTo>
                  <a:lnTo>
                    <a:pt x="26670" y="1079499"/>
                  </a:lnTo>
                  <a:lnTo>
                    <a:pt x="26670" y="1074419"/>
                  </a:lnTo>
                  <a:close/>
                </a:path>
                <a:path w="26670" h="1141729">
                  <a:moveTo>
                    <a:pt x="26670" y="1068069"/>
                  </a:moveTo>
                  <a:lnTo>
                    <a:pt x="0" y="1068069"/>
                  </a:lnTo>
                  <a:lnTo>
                    <a:pt x="0" y="1073149"/>
                  </a:lnTo>
                  <a:lnTo>
                    <a:pt x="26670" y="1073149"/>
                  </a:lnTo>
                  <a:lnTo>
                    <a:pt x="26670" y="1068069"/>
                  </a:lnTo>
                  <a:close/>
                </a:path>
                <a:path w="26670" h="1141729">
                  <a:moveTo>
                    <a:pt x="26670" y="1061719"/>
                  </a:moveTo>
                  <a:lnTo>
                    <a:pt x="0" y="1061719"/>
                  </a:lnTo>
                  <a:lnTo>
                    <a:pt x="0" y="1066799"/>
                  </a:lnTo>
                  <a:lnTo>
                    <a:pt x="26670" y="1066799"/>
                  </a:lnTo>
                  <a:lnTo>
                    <a:pt x="26670" y="1061719"/>
                  </a:lnTo>
                  <a:close/>
                </a:path>
                <a:path w="26670" h="1141729">
                  <a:moveTo>
                    <a:pt x="26670" y="1055369"/>
                  </a:moveTo>
                  <a:lnTo>
                    <a:pt x="0" y="1055369"/>
                  </a:lnTo>
                  <a:lnTo>
                    <a:pt x="0" y="1060449"/>
                  </a:lnTo>
                  <a:lnTo>
                    <a:pt x="26670" y="1060449"/>
                  </a:lnTo>
                  <a:lnTo>
                    <a:pt x="26670" y="1055369"/>
                  </a:lnTo>
                  <a:close/>
                </a:path>
                <a:path w="26670" h="1141729">
                  <a:moveTo>
                    <a:pt x="26670" y="1049019"/>
                  </a:moveTo>
                  <a:lnTo>
                    <a:pt x="0" y="1049019"/>
                  </a:lnTo>
                  <a:lnTo>
                    <a:pt x="0" y="1054099"/>
                  </a:lnTo>
                  <a:lnTo>
                    <a:pt x="26670" y="1054099"/>
                  </a:lnTo>
                  <a:lnTo>
                    <a:pt x="26670" y="1049019"/>
                  </a:lnTo>
                  <a:close/>
                </a:path>
                <a:path w="26670" h="1141729">
                  <a:moveTo>
                    <a:pt x="26670" y="1042669"/>
                  </a:moveTo>
                  <a:lnTo>
                    <a:pt x="0" y="1042669"/>
                  </a:lnTo>
                  <a:lnTo>
                    <a:pt x="0" y="1047749"/>
                  </a:lnTo>
                  <a:lnTo>
                    <a:pt x="26670" y="1047749"/>
                  </a:lnTo>
                  <a:lnTo>
                    <a:pt x="26670" y="1042669"/>
                  </a:lnTo>
                  <a:close/>
                </a:path>
                <a:path w="26670" h="1141729">
                  <a:moveTo>
                    <a:pt x="26670" y="1036319"/>
                  </a:moveTo>
                  <a:lnTo>
                    <a:pt x="0" y="1036319"/>
                  </a:lnTo>
                  <a:lnTo>
                    <a:pt x="0" y="1041400"/>
                  </a:lnTo>
                  <a:lnTo>
                    <a:pt x="26670" y="1041400"/>
                  </a:lnTo>
                  <a:lnTo>
                    <a:pt x="26670" y="1036319"/>
                  </a:lnTo>
                  <a:close/>
                </a:path>
                <a:path w="26670" h="1141729">
                  <a:moveTo>
                    <a:pt x="26670" y="1029969"/>
                  </a:moveTo>
                  <a:lnTo>
                    <a:pt x="0" y="1029969"/>
                  </a:lnTo>
                  <a:lnTo>
                    <a:pt x="0" y="1035049"/>
                  </a:lnTo>
                  <a:lnTo>
                    <a:pt x="26670" y="1035049"/>
                  </a:lnTo>
                  <a:lnTo>
                    <a:pt x="26670" y="1029969"/>
                  </a:lnTo>
                  <a:close/>
                </a:path>
                <a:path w="26670" h="1141729">
                  <a:moveTo>
                    <a:pt x="26670" y="1023619"/>
                  </a:moveTo>
                  <a:lnTo>
                    <a:pt x="0" y="1023619"/>
                  </a:lnTo>
                  <a:lnTo>
                    <a:pt x="0" y="1028700"/>
                  </a:lnTo>
                  <a:lnTo>
                    <a:pt x="26670" y="1028700"/>
                  </a:lnTo>
                  <a:lnTo>
                    <a:pt x="26670" y="1023619"/>
                  </a:lnTo>
                  <a:close/>
                </a:path>
                <a:path w="26670" h="1141729">
                  <a:moveTo>
                    <a:pt x="26670" y="1017269"/>
                  </a:moveTo>
                  <a:lnTo>
                    <a:pt x="0" y="1017269"/>
                  </a:lnTo>
                  <a:lnTo>
                    <a:pt x="0" y="1022349"/>
                  </a:lnTo>
                  <a:lnTo>
                    <a:pt x="26670" y="1022349"/>
                  </a:lnTo>
                  <a:lnTo>
                    <a:pt x="26670" y="1017269"/>
                  </a:lnTo>
                  <a:close/>
                </a:path>
                <a:path w="26670" h="1141729">
                  <a:moveTo>
                    <a:pt x="26670" y="1010919"/>
                  </a:moveTo>
                  <a:lnTo>
                    <a:pt x="0" y="1010919"/>
                  </a:lnTo>
                  <a:lnTo>
                    <a:pt x="0" y="1015999"/>
                  </a:lnTo>
                  <a:lnTo>
                    <a:pt x="26670" y="1015999"/>
                  </a:lnTo>
                  <a:lnTo>
                    <a:pt x="26670" y="1010919"/>
                  </a:lnTo>
                  <a:close/>
                </a:path>
                <a:path w="26670" h="1141729">
                  <a:moveTo>
                    <a:pt x="26670" y="1004569"/>
                  </a:moveTo>
                  <a:lnTo>
                    <a:pt x="0" y="1004569"/>
                  </a:lnTo>
                  <a:lnTo>
                    <a:pt x="0" y="1009649"/>
                  </a:lnTo>
                  <a:lnTo>
                    <a:pt x="26670" y="1009649"/>
                  </a:lnTo>
                  <a:lnTo>
                    <a:pt x="26670" y="1004569"/>
                  </a:lnTo>
                  <a:close/>
                </a:path>
                <a:path w="26670" h="1141729">
                  <a:moveTo>
                    <a:pt x="26670" y="998219"/>
                  </a:moveTo>
                  <a:lnTo>
                    <a:pt x="0" y="998219"/>
                  </a:lnTo>
                  <a:lnTo>
                    <a:pt x="0" y="1003299"/>
                  </a:lnTo>
                  <a:lnTo>
                    <a:pt x="26670" y="1003299"/>
                  </a:lnTo>
                  <a:lnTo>
                    <a:pt x="26670" y="998219"/>
                  </a:lnTo>
                  <a:close/>
                </a:path>
                <a:path w="26670" h="1141729">
                  <a:moveTo>
                    <a:pt x="26670" y="991869"/>
                  </a:moveTo>
                  <a:lnTo>
                    <a:pt x="0" y="991869"/>
                  </a:lnTo>
                  <a:lnTo>
                    <a:pt x="0" y="996949"/>
                  </a:lnTo>
                  <a:lnTo>
                    <a:pt x="26670" y="996949"/>
                  </a:lnTo>
                  <a:lnTo>
                    <a:pt x="26670" y="991869"/>
                  </a:lnTo>
                  <a:close/>
                </a:path>
                <a:path w="26670" h="1141729">
                  <a:moveTo>
                    <a:pt x="26670" y="985519"/>
                  </a:moveTo>
                  <a:lnTo>
                    <a:pt x="0" y="985519"/>
                  </a:lnTo>
                  <a:lnTo>
                    <a:pt x="0" y="990599"/>
                  </a:lnTo>
                  <a:lnTo>
                    <a:pt x="26670" y="990599"/>
                  </a:lnTo>
                  <a:lnTo>
                    <a:pt x="26670" y="985519"/>
                  </a:lnTo>
                  <a:close/>
                </a:path>
                <a:path w="26670" h="1141729">
                  <a:moveTo>
                    <a:pt x="26670" y="979169"/>
                  </a:moveTo>
                  <a:lnTo>
                    <a:pt x="0" y="979169"/>
                  </a:lnTo>
                  <a:lnTo>
                    <a:pt x="0" y="984249"/>
                  </a:lnTo>
                  <a:lnTo>
                    <a:pt x="26670" y="984249"/>
                  </a:lnTo>
                  <a:lnTo>
                    <a:pt x="26670" y="979169"/>
                  </a:lnTo>
                  <a:close/>
                </a:path>
                <a:path w="26670" h="1141729">
                  <a:moveTo>
                    <a:pt x="26670" y="972819"/>
                  </a:moveTo>
                  <a:lnTo>
                    <a:pt x="0" y="972819"/>
                  </a:lnTo>
                  <a:lnTo>
                    <a:pt x="0" y="977899"/>
                  </a:lnTo>
                  <a:lnTo>
                    <a:pt x="26670" y="977899"/>
                  </a:lnTo>
                  <a:lnTo>
                    <a:pt x="26670" y="972819"/>
                  </a:lnTo>
                  <a:close/>
                </a:path>
                <a:path w="26670" h="1141729">
                  <a:moveTo>
                    <a:pt x="26670" y="966469"/>
                  </a:moveTo>
                  <a:lnTo>
                    <a:pt x="0" y="966469"/>
                  </a:lnTo>
                  <a:lnTo>
                    <a:pt x="0" y="971549"/>
                  </a:lnTo>
                  <a:lnTo>
                    <a:pt x="26670" y="971549"/>
                  </a:lnTo>
                  <a:lnTo>
                    <a:pt x="26670" y="966469"/>
                  </a:lnTo>
                  <a:close/>
                </a:path>
                <a:path w="26670" h="1141729">
                  <a:moveTo>
                    <a:pt x="26670" y="960119"/>
                  </a:moveTo>
                  <a:lnTo>
                    <a:pt x="0" y="960119"/>
                  </a:lnTo>
                  <a:lnTo>
                    <a:pt x="0" y="965199"/>
                  </a:lnTo>
                  <a:lnTo>
                    <a:pt x="26670" y="965199"/>
                  </a:lnTo>
                  <a:lnTo>
                    <a:pt x="26670" y="960119"/>
                  </a:lnTo>
                  <a:close/>
                </a:path>
                <a:path w="26670" h="1141729">
                  <a:moveTo>
                    <a:pt x="26670" y="953769"/>
                  </a:moveTo>
                  <a:lnTo>
                    <a:pt x="0" y="953769"/>
                  </a:lnTo>
                  <a:lnTo>
                    <a:pt x="0" y="958849"/>
                  </a:lnTo>
                  <a:lnTo>
                    <a:pt x="26670" y="958849"/>
                  </a:lnTo>
                  <a:lnTo>
                    <a:pt x="26670" y="953769"/>
                  </a:lnTo>
                  <a:close/>
                </a:path>
                <a:path w="26670" h="1141729">
                  <a:moveTo>
                    <a:pt x="26670" y="947419"/>
                  </a:moveTo>
                  <a:lnTo>
                    <a:pt x="0" y="947419"/>
                  </a:lnTo>
                  <a:lnTo>
                    <a:pt x="0" y="952499"/>
                  </a:lnTo>
                  <a:lnTo>
                    <a:pt x="26670" y="952499"/>
                  </a:lnTo>
                  <a:lnTo>
                    <a:pt x="26670" y="947419"/>
                  </a:lnTo>
                  <a:close/>
                </a:path>
                <a:path w="26670" h="1141729">
                  <a:moveTo>
                    <a:pt x="26670" y="941069"/>
                  </a:moveTo>
                  <a:lnTo>
                    <a:pt x="0" y="941069"/>
                  </a:lnTo>
                  <a:lnTo>
                    <a:pt x="0" y="946149"/>
                  </a:lnTo>
                  <a:lnTo>
                    <a:pt x="26670" y="946149"/>
                  </a:lnTo>
                  <a:lnTo>
                    <a:pt x="26670" y="941069"/>
                  </a:lnTo>
                  <a:close/>
                </a:path>
                <a:path w="26670" h="1141729">
                  <a:moveTo>
                    <a:pt x="26670" y="934719"/>
                  </a:moveTo>
                  <a:lnTo>
                    <a:pt x="0" y="934719"/>
                  </a:lnTo>
                  <a:lnTo>
                    <a:pt x="0" y="939799"/>
                  </a:lnTo>
                  <a:lnTo>
                    <a:pt x="26670" y="939799"/>
                  </a:lnTo>
                  <a:lnTo>
                    <a:pt x="26670" y="934719"/>
                  </a:lnTo>
                  <a:close/>
                </a:path>
                <a:path w="26670" h="1141729">
                  <a:moveTo>
                    <a:pt x="26670" y="928369"/>
                  </a:moveTo>
                  <a:lnTo>
                    <a:pt x="0" y="928369"/>
                  </a:lnTo>
                  <a:lnTo>
                    <a:pt x="0" y="933449"/>
                  </a:lnTo>
                  <a:lnTo>
                    <a:pt x="26670" y="933449"/>
                  </a:lnTo>
                  <a:lnTo>
                    <a:pt x="26670" y="928369"/>
                  </a:lnTo>
                  <a:close/>
                </a:path>
                <a:path w="26670" h="1141729">
                  <a:moveTo>
                    <a:pt x="26670" y="922019"/>
                  </a:moveTo>
                  <a:lnTo>
                    <a:pt x="0" y="922019"/>
                  </a:lnTo>
                  <a:lnTo>
                    <a:pt x="0" y="927099"/>
                  </a:lnTo>
                  <a:lnTo>
                    <a:pt x="26670" y="927099"/>
                  </a:lnTo>
                  <a:lnTo>
                    <a:pt x="26670" y="922019"/>
                  </a:lnTo>
                  <a:close/>
                </a:path>
                <a:path w="26670" h="1141729">
                  <a:moveTo>
                    <a:pt x="26670" y="915669"/>
                  </a:moveTo>
                  <a:lnTo>
                    <a:pt x="0" y="915669"/>
                  </a:lnTo>
                  <a:lnTo>
                    <a:pt x="0" y="920749"/>
                  </a:lnTo>
                  <a:lnTo>
                    <a:pt x="26670" y="920749"/>
                  </a:lnTo>
                  <a:lnTo>
                    <a:pt x="26670" y="915669"/>
                  </a:lnTo>
                  <a:close/>
                </a:path>
                <a:path w="26670" h="1141729">
                  <a:moveTo>
                    <a:pt x="26670" y="909319"/>
                  </a:moveTo>
                  <a:lnTo>
                    <a:pt x="0" y="909319"/>
                  </a:lnTo>
                  <a:lnTo>
                    <a:pt x="0" y="914399"/>
                  </a:lnTo>
                  <a:lnTo>
                    <a:pt x="26670" y="914399"/>
                  </a:lnTo>
                  <a:lnTo>
                    <a:pt x="26670" y="909319"/>
                  </a:lnTo>
                  <a:close/>
                </a:path>
                <a:path w="26670" h="1141729">
                  <a:moveTo>
                    <a:pt x="26670" y="902969"/>
                  </a:moveTo>
                  <a:lnTo>
                    <a:pt x="0" y="902969"/>
                  </a:lnTo>
                  <a:lnTo>
                    <a:pt x="0" y="908049"/>
                  </a:lnTo>
                  <a:lnTo>
                    <a:pt x="26670" y="908049"/>
                  </a:lnTo>
                  <a:lnTo>
                    <a:pt x="26670" y="902969"/>
                  </a:lnTo>
                  <a:close/>
                </a:path>
                <a:path w="26670" h="1141729">
                  <a:moveTo>
                    <a:pt x="26670" y="896619"/>
                  </a:moveTo>
                  <a:lnTo>
                    <a:pt x="0" y="896619"/>
                  </a:lnTo>
                  <a:lnTo>
                    <a:pt x="0" y="901699"/>
                  </a:lnTo>
                  <a:lnTo>
                    <a:pt x="26670" y="901699"/>
                  </a:lnTo>
                  <a:lnTo>
                    <a:pt x="26670" y="896619"/>
                  </a:lnTo>
                  <a:close/>
                </a:path>
                <a:path w="26670" h="1141729">
                  <a:moveTo>
                    <a:pt x="26670" y="890269"/>
                  </a:moveTo>
                  <a:lnTo>
                    <a:pt x="0" y="890269"/>
                  </a:lnTo>
                  <a:lnTo>
                    <a:pt x="0" y="895349"/>
                  </a:lnTo>
                  <a:lnTo>
                    <a:pt x="26670" y="895349"/>
                  </a:lnTo>
                  <a:lnTo>
                    <a:pt x="26670" y="890269"/>
                  </a:lnTo>
                  <a:close/>
                </a:path>
                <a:path w="26670" h="1141729">
                  <a:moveTo>
                    <a:pt x="26670" y="883919"/>
                  </a:moveTo>
                  <a:lnTo>
                    <a:pt x="0" y="883919"/>
                  </a:lnTo>
                  <a:lnTo>
                    <a:pt x="0" y="888999"/>
                  </a:lnTo>
                  <a:lnTo>
                    <a:pt x="26670" y="888999"/>
                  </a:lnTo>
                  <a:lnTo>
                    <a:pt x="26670" y="883919"/>
                  </a:lnTo>
                  <a:close/>
                </a:path>
                <a:path w="26670" h="1141729">
                  <a:moveTo>
                    <a:pt x="26670" y="877569"/>
                  </a:moveTo>
                  <a:lnTo>
                    <a:pt x="0" y="877569"/>
                  </a:lnTo>
                  <a:lnTo>
                    <a:pt x="0" y="882649"/>
                  </a:lnTo>
                  <a:lnTo>
                    <a:pt x="26670" y="882649"/>
                  </a:lnTo>
                  <a:lnTo>
                    <a:pt x="26670" y="877569"/>
                  </a:lnTo>
                  <a:close/>
                </a:path>
                <a:path w="26670" h="1141729">
                  <a:moveTo>
                    <a:pt x="26670" y="871219"/>
                  </a:moveTo>
                  <a:lnTo>
                    <a:pt x="0" y="871219"/>
                  </a:lnTo>
                  <a:lnTo>
                    <a:pt x="0" y="876299"/>
                  </a:lnTo>
                  <a:lnTo>
                    <a:pt x="26670" y="876299"/>
                  </a:lnTo>
                  <a:lnTo>
                    <a:pt x="26670" y="871219"/>
                  </a:lnTo>
                  <a:close/>
                </a:path>
                <a:path w="26670" h="1141729">
                  <a:moveTo>
                    <a:pt x="26670" y="864869"/>
                  </a:moveTo>
                  <a:lnTo>
                    <a:pt x="0" y="864869"/>
                  </a:lnTo>
                  <a:lnTo>
                    <a:pt x="0" y="869949"/>
                  </a:lnTo>
                  <a:lnTo>
                    <a:pt x="26670" y="869949"/>
                  </a:lnTo>
                  <a:lnTo>
                    <a:pt x="26670" y="864869"/>
                  </a:lnTo>
                  <a:close/>
                </a:path>
                <a:path w="26670" h="1141729">
                  <a:moveTo>
                    <a:pt x="26670" y="858519"/>
                  </a:moveTo>
                  <a:lnTo>
                    <a:pt x="0" y="858519"/>
                  </a:lnTo>
                  <a:lnTo>
                    <a:pt x="0" y="863599"/>
                  </a:lnTo>
                  <a:lnTo>
                    <a:pt x="26670" y="863599"/>
                  </a:lnTo>
                  <a:lnTo>
                    <a:pt x="26670" y="858519"/>
                  </a:lnTo>
                  <a:close/>
                </a:path>
                <a:path w="26670" h="1141729">
                  <a:moveTo>
                    <a:pt x="26670" y="852169"/>
                  </a:moveTo>
                  <a:lnTo>
                    <a:pt x="0" y="852169"/>
                  </a:lnTo>
                  <a:lnTo>
                    <a:pt x="0" y="857249"/>
                  </a:lnTo>
                  <a:lnTo>
                    <a:pt x="26670" y="857249"/>
                  </a:lnTo>
                  <a:lnTo>
                    <a:pt x="26670" y="852169"/>
                  </a:lnTo>
                  <a:close/>
                </a:path>
                <a:path w="26670" h="1141729">
                  <a:moveTo>
                    <a:pt x="26670" y="845819"/>
                  </a:moveTo>
                  <a:lnTo>
                    <a:pt x="0" y="845819"/>
                  </a:lnTo>
                  <a:lnTo>
                    <a:pt x="0" y="850899"/>
                  </a:lnTo>
                  <a:lnTo>
                    <a:pt x="26670" y="850899"/>
                  </a:lnTo>
                  <a:lnTo>
                    <a:pt x="26670" y="845819"/>
                  </a:lnTo>
                  <a:close/>
                </a:path>
                <a:path w="26670" h="1141729">
                  <a:moveTo>
                    <a:pt x="26670" y="839469"/>
                  </a:moveTo>
                  <a:lnTo>
                    <a:pt x="0" y="839469"/>
                  </a:lnTo>
                  <a:lnTo>
                    <a:pt x="0" y="844549"/>
                  </a:lnTo>
                  <a:lnTo>
                    <a:pt x="26670" y="844549"/>
                  </a:lnTo>
                  <a:lnTo>
                    <a:pt x="26670" y="839469"/>
                  </a:lnTo>
                  <a:close/>
                </a:path>
                <a:path w="26670" h="1141729">
                  <a:moveTo>
                    <a:pt x="26670" y="833119"/>
                  </a:moveTo>
                  <a:lnTo>
                    <a:pt x="0" y="833119"/>
                  </a:lnTo>
                  <a:lnTo>
                    <a:pt x="0" y="838199"/>
                  </a:lnTo>
                  <a:lnTo>
                    <a:pt x="26670" y="838199"/>
                  </a:lnTo>
                  <a:lnTo>
                    <a:pt x="26670" y="833119"/>
                  </a:lnTo>
                  <a:close/>
                </a:path>
                <a:path w="26670" h="1141729">
                  <a:moveTo>
                    <a:pt x="26670" y="826769"/>
                  </a:moveTo>
                  <a:lnTo>
                    <a:pt x="0" y="826769"/>
                  </a:lnTo>
                  <a:lnTo>
                    <a:pt x="0" y="831849"/>
                  </a:lnTo>
                  <a:lnTo>
                    <a:pt x="26670" y="831849"/>
                  </a:lnTo>
                  <a:lnTo>
                    <a:pt x="26670" y="826769"/>
                  </a:lnTo>
                  <a:close/>
                </a:path>
                <a:path w="26670" h="1141729">
                  <a:moveTo>
                    <a:pt x="26670" y="821689"/>
                  </a:moveTo>
                  <a:lnTo>
                    <a:pt x="0" y="821689"/>
                  </a:lnTo>
                  <a:lnTo>
                    <a:pt x="0" y="825499"/>
                  </a:lnTo>
                  <a:lnTo>
                    <a:pt x="26670" y="825499"/>
                  </a:lnTo>
                  <a:lnTo>
                    <a:pt x="26670" y="821689"/>
                  </a:lnTo>
                  <a:close/>
                </a:path>
              </a:pathLst>
            </a:custGeom>
            <a:solidFill>
              <a:srgbClr val="0234CC"/>
            </a:solidFill>
          </p:spPr>
          <p:txBody>
            <a:bodyPr wrap="square" lIns="0" tIns="0" rIns="0" bIns="0" rtlCol="0"/>
            <a:lstStyle/>
            <a:p>
              <a:endParaRPr/>
            </a:p>
          </p:txBody>
        </p:sp>
        <p:sp>
          <p:nvSpPr>
            <p:cNvPr id="515" name="object 515"/>
            <p:cNvSpPr/>
            <p:nvPr/>
          </p:nvSpPr>
          <p:spPr>
            <a:xfrm>
              <a:off x="4527550" y="5218429"/>
              <a:ext cx="25400" cy="1141730"/>
            </a:xfrm>
            <a:custGeom>
              <a:avLst/>
              <a:gdLst/>
              <a:ahLst/>
              <a:cxnLst/>
              <a:rect l="l" t="t" r="r" b="b"/>
              <a:pathLst>
                <a:path w="25400" h="1141729">
                  <a:moveTo>
                    <a:pt x="3810" y="0"/>
                  </a:moveTo>
                  <a:lnTo>
                    <a:pt x="0" y="0"/>
                  </a:lnTo>
                  <a:lnTo>
                    <a:pt x="0" y="17780"/>
                  </a:lnTo>
                  <a:lnTo>
                    <a:pt x="25400" y="17780"/>
                  </a:lnTo>
                  <a:lnTo>
                    <a:pt x="25400" y="3810"/>
                  </a:lnTo>
                  <a:lnTo>
                    <a:pt x="19050" y="3810"/>
                  </a:lnTo>
                  <a:lnTo>
                    <a:pt x="19050" y="2540"/>
                  </a:lnTo>
                  <a:lnTo>
                    <a:pt x="11429" y="2540"/>
                  </a:lnTo>
                  <a:lnTo>
                    <a:pt x="11429" y="1270"/>
                  </a:lnTo>
                  <a:lnTo>
                    <a:pt x="3810" y="1270"/>
                  </a:lnTo>
                  <a:lnTo>
                    <a:pt x="3810" y="0"/>
                  </a:lnTo>
                  <a:close/>
                </a:path>
                <a:path w="25400" h="1141729">
                  <a:moveTo>
                    <a:pt x="25400" y="17780"/>
                  </a:moveTo>
                  <a:lnTo>
                    <a:pt x="0" y="17780"/>
                  </a:lnTo>
                  <a:lnTo>
                    <a:pt x="0" y="24130"/>
                  </a:lnTo>
                  <a:lnTo>
                    <a:pt x="25400" y="24130"/>
                  </a:lnTo>
                  <a:lnTo>
                    <a:pt x="25400" y="17780"/>
                  </a:lnTo>
                  <a:close/>
                </a:path>
                <a:path w="25400" h="1141729">
                  <a:moveTo>
                    <a:pt x="25400" y="24130"/>
                  </a:moveTo>
                  <a:lnTo>
                    <a:pt x="0" y="24130"/>
                  </a:lnTo>
                  <a:lnTo>
                    <a:pt x="0" y="43180"/>
                  </a:lnTo>
                  <a:lnTo>
                    <a:pt x="25400" y="43180"/>
                  </a:lnTo>
                  <a:lnTo>
                    <a:pt x="25400" y="24130"/>
                  </a:lnTo>
                  <a:close/>
                </a:path>
                <a:path w="25400" h="1141729">
                  <a:moveTo>
                    <a:pt x="25400" y="43180"/>
                  </a:moveTo>
                  <a:lnTo>
                    <a:pt x="0" y="43180"/>
                  </a:lnTo>
                  <a:lnTo>
                    <a:pt x="0" y="49530"/>
                  </a:lnTo>
                  <a:lnTo>
                    <a:pt x="25400" y="49530"/>
                  </a:lnTo>
                  <a:lnTo>
                    <a:pt x="25400" y="43180"/>
                  </a:lnTo>
                  <a:close/>
                </a:path>
                <a:path w="25400" h="1141729">
                  <a:moveTo>
                    <a:pt x="25400" y="49530"/>
                  </a:moveTo>
                  <a:lnTo>
                    <a:pt x="0" y="49530"/>
                  </a:lnTo>
                  <a:lnTo>
                    <a:pt x="0" y="55880"/>
                  </a:lnTo>
                  <a:lnTo>
                    <a:pt x="25400" y="55880"/>
                  </a:lnTo>
                  <a:lnTo>
                    <a:pt x="25400" y="49530"/>
                  </a:lnTo>
                  <a:close/>
                </a:path>
                <a:path w="25400" h="1141729">
                  <a:moveTo>
                    <a:pt x="25400" y="55880"/>
                  </a:moveTo>
                  <a:lnTo>
                    <a:pt x="0" y="55880"/>
                  </a:lnTo>
                  <a:lnTo>
                    <a:pt x="0" y="62230"/>
                  </a:lnTo>
                  <a:lnTo>
                    <a:pt x="25400" y="62230"/>
                  </a:lnTo>
                  <a:lnTo>
                    <a:pt x="25400" y="55880"/>
                  </a:lnTo>
                  <a:close/>
                </a:path>
                <a:path w="25400" h="1141729">
                  <a:moveTo>
                    <a:pt x="25400" y="62230"/>
                  </a:moveTo>
                  <a:lnTo>
                    <a:pt x="0" y="62230"/>
                  </a:lnTo>
                  <a:lnTo>
                    <a:pt x="0" y="68580"/>
                  </a:lnTo>
                  <a:lnTo>
                    <a:pt x="25400" y="68580"/>
                  </a:lnTo>
                  <a:lnTo>
                    <a:pt x="25400" y="62230"/>
                  </a:lnTo>
                  <a:close/>
                </a:path>
                <a:path w="25400" h="1141729">
                  <a:moveTo>
                    <a:pt x="25400" y="68580"/>
                  </a:moveTo>
                  <a:lnTo>
                    <a:pt x="0" y="68580"/>
                  </a:lnTo>
                  <a:lnTo>
                    <a:pt x="0" y="74930"/>
                  </a:lnTo>
                  <a:lnTo>
                    <a:pt x="25400" y="74930"/>
                  </a:lnTo>
                  <a:lnTo>
                    <a:pt x="25400" y="68580"/>
                  </a:lnTo>
                  <a:close/>
                </a:path>
                <a:path w="25400" h="1141729">
                  <a:moveTo>
                    <a:pt x="25400" y="74930"/>
                  </a:moveTo>
                  <a:lnTo>
                    <a:pt x="0" y="74930"/>
                  </a:lnTo>
                  <a:lnTo>
                    <a:pt x="0" y="81280"/>
                  </a:lnTo>
                  <a:lnTo>
                    <a:pt x="25400" y="81280"/>
                  </a:lnTo>
                  <a:lnTo>
                    <a:pt x="25400" y="74930"/>
                  </a:lnTo>
                  <a:close/>
                </a:path>
                <a:path w="25400" h="1141729">
                  <a:moveTo>
                    <a:pt x="25400" y="81280"/>
                  </a:moveTo>
                  <a:lnTo>
                    <a:pt x="0" y="81280"/>
                  </a:lnTo>
                  <a:lnTo>
                    <a:pt x="0" y="93980"/>
                  </a:lnTo>
                  <a:lnTo>
                    <a:pt x="25400" y="93980"/>
                  </a:lnTo>
                  <a:lnTo>
                    <a:pt x="25400" y="81280"/>
                  </a:lnTo>
                  <a:close/>
                </a:path>
                <a:path w="25400" h="1141729">
                  <a:moveTo>
                    <a:pt x="25400" y="93980"/>
                  </a:moveTo>
                  <a:lnTo>
                    <a:pt x="0" y="93980"/>
                  </a:lnTo>
                  <a:lnTo>
                    <a:pt x="0" y="100330"/>
                  </a:lnTo>
                  <a:lnTo>
                    <a:pt x="25400" y="100330"/>
                  </a:lnTo>
                  <a:lnTo>
                    <a:pt x="25400" y="93980"/>
                  </a:lnTo>
                  <a:close/>
                </a:path>
                <a:path w="25400" h="1141729">
                  <a:moveTo>
                    <a:pt x="25400" y="100330"/>
                  </a:moveTo>
                  <a:lnTo>
                    <a:pt x="0" y="100330"/>
                  </a:lnTo>
                  <a:lnTo>
                    <a:pt x="0" y="106680"/>
                  </a:lnTo>
                  <a:lnTo>
                    <a:pt x="25400" y="106680"/>
                  </a:lnTo>
                  <a:lnTo>
                    <a:pt x="25400" y="100330"/>
                  </a:lnTo>
                  <a:close/>
                </a:path>
                <a:path w="25400" h="1141729">
                  <a:moveTo>
                    <a:pt x="25400" y="106680"/>
                  </a:moveTo>
                  <a:lnTo>
                    <a:pt x="0" y="106680"/>
                  </a:lnTo>
                  <a:lnTo>
                    <a:pt x="0" y="113030"/>
                  </a:lnTo>
                  <a:lnTo>
                    <a:pt x="25400" y="113030"/>
                  </a:lnTo>
                  <a:lnTo>
                    <a:pt x="25400" y="106680"/>
                  </a:lnTo>
                  <a:close/>
                </a:path>
                <a:path w="25400" h="1141729">
                  <a:moveTo>
                    <a:pt x="25400" y="113030"/>
                  </a:moveTo>
                  <a:lnTo>
                    <a:pt x="0" y="113030"/>
                  </a:lnTo>
                  <a:lnTo>
                    <a:pt x="0" y="119380"/>
                  </a:lnTo>
                  <a:lnTo>
                    <a:pt x="25400" y="119380"/>
                  </a:lnTo>
                  <a:lnTo>
                    <a:pt x="25400" y="113030"/>
                  </a:lnTo>
                  <a:close/>
                </a:path>
                <a:path w="25400" h="1141729">
                  <a:moveTo>
                    <a:pt x="25400" y="119380"/>
                  </a:moveTo>
                  <a:lnTo>
                    <a:pt x="0" y="119380"/>
                  </a:lnTo>
                  <a:lnTo>
                    <a:pt x="0" y="125730"/>
                  </a:lnTo>
                  <a:lnTo>
                    <a:pt x="25400" y="125730"/>
                  </a:lnTo>
                  <a:lnTo>
                    <a:pt x="25400" y="119380"/>
                  </a:lnTo>
                  <a:close/>
                </a:path>
                <a:path w="25400" h="1141729">
                  <a:moveTo>
                    <a:pt x="25400" y="125730"/>
                  </a:moveTo>
                  <a:lnTo>
                    <a:pt x="0" y="125730"/>
                  </a:lnTo>
                  <a:lnTo>
                    <a:pt x="0" y="129540"/>
                  </a:lnTo>
                  <a:lnTo>
                    <a:pt x="25400" y="129540"/>
                  </a:lnTo>
                  <a:lnTo>
                    <a:pt x="25400" y="125730"/>
                  </a:lnTo>
                  <a:close/>
                </a:path>
                <a:path w="25400" h="1141729">
                  <a:moveTo>
                    <a:pt x="25400" y="129540"/>
                  </a:moveTo>
                  <a:lnTo>
                    <a:pt x="0" y="129540"/>
                  </a:lnTo>
                  <a:lnTo>
                    <a:pt x="0" y="138430"/>
                  </a:lnTo>
                  <a:lnTo>
                    <a:pt x="25400" y="138430"/>
                  </a:lnTo>
                  <a:lnTo>
                    <a:pt x="25400" y="129540"/>
                  </a:lnTo>
                  <a:close/>
                </a:path>
                <a:path w="25400" h="1141729">
                  <a:moveTo>
                    <a:pt x="25400" y="138430"/>
                  </a:moveTo>
                  <a:lnTo>
                    <a:pt x="0" y="138430"/>
                  </a:lnTo>
                  <a:lnTo>
                    <a:pt x="0" y="144780"/>
                  </a:lnTo>
                  <a:lnTo>
                    <a:pt x="25400" y="144780"/>
                  </a:lnTo>
                  <a:lnTo>
                    <a:pt x="25400" y="138430"/>
                  </a:lnTo>
                  <a:close/>
                </a:path>
                <a:path w="25400" h="1141729">
                  <a:moveTo>
                    <a:pt x="25400" y="144780"/>
                  </a:moveTo>
                  <a:lnTo>
                    <a:pt x="0" y="144780"/>
                  </a:lnTo>
                  <a:lnTo>
                    <a:pt x="0" y="151130"/>
                  </a:lnTo>
                  <a:lnTo>
                    <a:pt x="25400" y="151130"/>
                  </a:lnTo>
                  <a:lnTo>
                    <a:pt x="25400" y="144780"/>
                  </a:lnTo>
                  <a:close/>
                </a:path>
                <a:path w="25400" h="1141729">
                  <a:moveTo>
                    <a:pt x="25400" y="151130"/>
                  </a:moveTo>
                  <a:lnTo>
                    <a:pt x="0" y="151130"/>
                  </a:lnTo>
                  <a:lnTo>
                    <a:pt x="0" y="157480"/>
                  </a:lnTo>
                  <a:lnTo>
                    <a:pt x="25400" y="157480"/>
                  </a:lnTo>
                  <a:lnTo>
                    <a:pt x="25400" y="151130"/>
                  </a:lnTo>
                  <a:close/>
                </a:path>
                <a:path w="25400" h="1141729">
                  <a:moveTo>
                    <a:pt x="25400" y="157480"/>
                  </a:moveTo>
                  <a:lnTo>
                    <a:pt x="0" y="157480"/>
                  </a:lnTo>
                  <a:lnTo>
                    <a:pt x="0" y="163830"/>
                  </a:lnTo>
                  <a:lnTo>
                    <a:pt x="25400" y="163830"/>
                  </a:lnTo>
                  <a:lnTo>
                    <a:pt x="25400" y="157480"/>
                  </a:lnTo>
                  <a:close/>
                </a:path>
                <a:path w="25400" h="1141729">
                  <a:moveTo>
                    <a:pt x="25400" y="163830"/>
                  </a:moveTo>
                  <a:lnTo>
                    <a:pt x="0" y="163830"/>
                  </a:lnTo>
                  <a:lnTo>
                    <a:pt x="0" y="170180"/>
                  </a:lnTo>
                  <a:lnTo>
                    <a:pt x="25400" y="170180"/>
                  </a:lnTo>
                  <a:lnTo>
                    <a:pt x="25400" y="163830"/>
                  </a:lnTo>
                  <a:close/>
                </a:path>
                <a:path w="25400" h="1141729">
                  <a:moveTo>
                    <a:pt x="25400" y="170180"/>
                  </a:moveTo>
                  <a:lnTo>
                    <a:pt x="0" y="170180"/>
                  </a:lnTo>
                  <a:lnTo>
                    <a:pt x="0" y="176530"/>
                  </a:lnTo>
                  <a:lnTo>
                    <a:pt x="25400" y="176530"/>
                  </a:lnTo>
                  <a:lnTo>
                    <a:pt x="25400" y="170180"/>
                  </a:lnTo>
                  <a:close/>
                </a:path>
                <a:path w="25400" h="1141729">
                  <a:moveTo>
                    <a:pt x="25400" y="176530"/>
                  </a:moveTo>
                  <a:lnTo>
                    <a:pt x="0" y="176530"/>
                  </a:lnTo>
                  <a:lnTo>
                    <a:pt x="0" y="182880"/>
                  </a:lnTo>
                  <a:lnTo>
                    <a:pt x="25400" y="182880"/>
                  </a:lnTo>
                  <a:lnTo>
                    <a:pt x="25400" y="176530"/>
                  </a:lnTo>
                  <a:close/>
                </a:path>
                <a:path w="25400" h="1141729">
                  <a:moveTo>
                    <a:pt x="25400" y="182880"/>
                  </a:moveTo>
                  <a:lnTo>
                    <a:pt x="0" y="182880"/>
                  </a:lnTo>
                  <a:lnTo>
                    <a:pt x="0" y="195580"/>
                  </a:lnTo>
                  <a:lnTo>
                    <a:pt x="25400" y="195580"/>
                  </a:lnTo>
                  <a:lnTo>
                    <a:pt x="25400" y="182880"/>
                  </a:lnTo>
                  <a:close/>
                </a:path>
                <a:path w="25400" h="1141729">
                  <a:moveTo>
                    <a:pt x="25400" y="195580"/>
                  </a:moveTo>
                  <a:lnTo>
                    <a:pt x="0" y="195580"/>
                  </a:lnTo>
                  <a:lnTo>
                    <a:pt x="0" y="220980"/>
                  </a:lnTo>
                  <a:lnTo>
                    <a:pt x="25400" y="220980"/>
                  </a:lnTo>
                  <a:lnTo>
                    <a:pt x="25400" y="195580"/>
                  </a:lnTo>
                  <a:close/>
                </a:path>
                <a:path w="25400" h="1141729">
                  <a:moveTo>
                    <a:pt x="25400" y="220980"/>
                  </a:moveTo>
                  <a:lnTo>
                    <a:pt x="0" y="220980"/>
                  </a:lnTo>
                  <a:lnTo>
                    <a:pt x="0" y="233680"/>
                  </a:lnTo>
                  <a:lnTo>
                    <a:pt x="25400" y="233680"/>
                  </a:lnTo>
                  <a:lnTo>
                    <a:pt x="25400" y="220980"/>
                  </a:lnTo>
                  <a:close/>
                </a:path>
                <a:path w="25400" h="1141729">
                  <a:moveTo>
                    <a:pt x="25400" y="233680"/>
                  </a:moveTo>
                  <a:lnTo>
                    <a:pt x="0" y="233680"/>
                  </a:lnTo>
                  <a:lnTo>
                    <a:pt x="0" y="240030"/>
                  </a:lnTo>
                  <a:lnTo>
                    <a:pt x="25400" y="240030"/>
                  </a:lnTo>
                  <a:lnTo>
                    <a:pt x="25400" y="233680"/>
                  </a:lnTo>
                  <a:close/>
                </a:path>
                <a:path w="25400" h="1141729">
                  <a:moveTo>
                    <a:pt x="25400" y="240030"/>
                  </a:moveTo>
                  <a:lnTo>
                    <a:pt x="0" y="240030"/>
                  </a:lnTo>
                  <a:lnTo>
                    <a:pt x="0" y="246380"/>
                  </a:lnTo>
                  <a:lnTo>
                    <a:pt x="25400" y="246380"/>
                  </a:lnTo>
                  <a:lnTo>
                    <a:pt x="25400" y="240030"/>
                  </a:lnTo>
                  <a:close/>
                </a:path>
                <a:path w="25400" h="1141729">
                  <a:moveTo>
                    <a:pt x="25400" y="246380"/>
                  </a:moveTo>
                  <a:lnTo>
                    <a:pt x="0" y="246380"/>
                  </a:lnTo>
                  <a:lnTo>
                    <a:pt x="0" y="252730"/>
                  </a:lnTo>
                  <a:lnTo>
                    <a:pt x="25400" y="252730"/>
                  </a:lnTo>
                  <a:lnTo>
                    <a:pt x="25400" y="246380"/>
                  </a:lnTo>
                  <a:close/>
                </a:path>
                <a:path w="25400" h="1141729">
                  <a:moveTo>
                    <a:pt x="25400" y="252730"/>
                  </a:moveTo>
                  <a:lnTo>
                    <a:pt x="0" y="252730"/>
                  </a:lnTo>
                  <a:lnTo>
                    <a:pt x="0" y="259080"/>
                  </a:lnTo>
                  <a:lnTo>
                    <a:pt x="25400" y="259080"/>
                  </a:lnTo>
                  <a:lnTo>
                    <a:pt x="25400" y="252730"/>
                  </a:lnTo>
                  <a:close/>
                </a:path>
                <a:path w="25400" h="1141729">
                  <a:moveTo>
                    <a:pt x="25400" y="259080"/>
                  </a:moveTo>
                  <a:lnTo>
                    <a:pt x="0" y="259080"/>
                  </a:lnTo>
                  <a:lnTo>
                    <a:pt x="0" y="265430"/>
                  </a:lnTo>
                  <a:lnTo>
                    <a:pt x="25400" y="265430"/>
                  </a:lnTo>
                  <a:lnTo>
                    <a:pt x="25400" y="259080"/>
                  </a:lnTo>
                  <a:close/>
                </a:path>
                <a:path w="25400" h="1141729">
                  <a:moveTo>
                    <a:pt x="25400" y="266700"/>
                  </a:moveTo>
                  <a:lnTo>
                    <a:pt x="0" y="266700"/>
                  </a:lnTo>
                  <a:lnTo>
                    <a:pt x="0" y="271780"/>
                  </a:lnTo>
                  <a:lnTo>
                    <a:pt x="25400" y="271780"/>
                  </a:lnTo>
                  <a:lnTo>
                    <a:pt x="25400" y="266700"/>
                  </a:lnTo>
                  <a:close/>
                </a:path>
                <a:path w="25400" h="1141729">
                  <a:moveTo>
                    <a:pt x="25400" y="265430"/>
                  </a:moveTo>
                  <a:lnTo>
                    <a:pt x="0" y="265430"/>
                  </a:lnTo>
                  <a:lnTo>
                    <a:pt x="0" y="266700"/>
                  </a:lnTo>
                  <a:lnTo>
                    <a:pt x="25400" y="266700"/>
                  </a:lnTo>
                  <a:lnTo>
                    <a:pt x="25400" y="265430"/>
                  </a:lnTo>
                  <a:close/>
                </a:path>
                <a:path w="25400" h="1141729">
                  <a:moveTo>
                    <a:pt x="25400" y="271780"/>
                  </a:moveTo>
                  <a:lnTo>
                    <a:pt x="0" y="271780"/>
                  </a:lnTo>
                  <a:lnTo>
                    <a:pt x="0" y="278130"/>
                  </a:lnTo>
                  <a:lnTo>
                    <a:pt x="25400" y="278130"/>
                  </a:lnTo>
                  <a:lnTo>
                    <a:pt x="25400" y="271780"/>
                  </a:lnTo>
                  <a:close/>
                </a:path>
                <a:path w="25400" h="1141729">
                  <a:moveTo>
                    <a:pt x="25400" y="278130"/>
                  </a:moveTo>
                  <a:lnTo>
                    <a:pt x="0" y="278130"/>
                  </a:lnTo>
                  <a:lnTo>
                    <a:pt x="0" y="284480"/>
                  </a:lnTo>
                  <a:lnTo>
                    <a:pt x="25400" y="284480"/>
                  </a:lnTo>
                  <a:lnTo>
                    <a:pt x="25400" y="278130"/>
                  </a:lnTo>
                  <a:close/>
                </a:path>
                <a:path w="25400" h="1141729">
                  <a:moveTo>
                    <a:pt x="25400" y="284480"/>
                  </a:moveTo>
                  <a:lnTo>
                    <a:pt x="0" y="284480"/>
                  </a:lnTo>
                  <a:lnTo>
                    <a:pt x="0" y="290830"/>
                  </a:lnTo>
                  <a:lnTo>
                    <a:pt x="25400" y="290830"/>
                  </a:lnTo>
                  <a:lnTo>
                    <a:pt x="25400" y="284480"/>
                  </a:lnTo>
                  <a:close/>
                </a:path>
                <a:path w="25400" h="1141729">
                  <a:moveTo>
                    <a:pt x="25400" y="290830"/>
                  </a:moveTo>
                  <a:lnTo>
                    <a:pt x="0" y="290830"/>
                  </a:lnTo>
                  <a:lnTo>
                    <a:pt x="0" y="297180"/>
                  </a:lnTo>
                  <a:lnTo>
                    <a:pt x="25400" y="297180"/>
                  </a:lnTo>
                  <a:lnTo>
                    <a:pt x="25400" y="290830"/>
                  </a:lnTo>
                  <a:close/>
                </a:path>
                <a:path w="25400" h="1141729">
                  <a:moveTo>
                    <a:pt x="25400" y="297180"/>
                  </a:moveTo>
                  <a:lnTo>
                    <a:pt x="0" y="297180"/>
                  </a:lnTo>
                  <a:lnTo>
                    <a:pt x="0" y="303530"/>
                  </a:lnTo>
                  <a:lnTo>
                    <a:pt x="25400" y="303530"/>
                  </a:lnTo>
                  <a:lnTo>
                    <a:pt x="25400" y="297180"/>
                  </a:lnTo>
                  <a:close/>
                </a:path>
                <a:path w="25400" h="1141729">
                  <a:moveTo>
                    <a:pt x="25400" y="303530"/>
                  </a:moveTo>
                  <a:lnTo>
                    <a:pt x="0" y="303530"/>
                  </a:lnTo>
                  <a:lnTo>
                    <a:pt x="0" y="328930"/>
                  </a:lnTo>
                  <a:lnTo>
                    <a:pt x="25400" y="328930"/>
                  </a:lnTo>
                  <a:lnTo>
                    <a:pt x="25400" y="303530"/>
                  </a:lnTo>
                  <a:close/>
                </a:path>
                <a:path w="25400" h="1141729">
                  <a:moveTo>
                    <a:pt x="25400" y="328930"/>
                  </a:moveTo>
                  <a:lnTo>
                    <a:pt x="0" y="328930"/>
                  </a:lnTo>
                  <a:lnTo>
                    <a:pt x="0" y="335280"/>
                  </a:lnTo>
                  <a:lnTo>
                    <a:pt x="25400" y="335280"/>
                  </a:lnTo>
                  <a:lnTo>
                    <a:pt x="25400" y="328930"/>
                  </a:lnTo>
                  <a:close/>
                </a:path>
                <a:path w="25400" h="1141729">
                  <a:moveTo>
                    <a:pt x="25400" y="335280"/>
                  </a:moveTo>
                  <a:lnTo>
                    <a:pt x="0" y="335280"/>
                  </a:lnTo>
                  <a:lnTo>
                    <a:pt x="0" y="341630"/>
                  </a:lnTo>
                  <a:lnTo>
                    <a:pt x="25400" y="341630"/>
                  </a:lnTo>
                  <a:lnTo>
                    <a:pt x="25400" y="335280"/>
                  </a:lnTo>
                  <a:close/>
                </a:path>
                <a:path w="25400" h="1141729">
                  <a:moveTo>
                    <a:pt x="25400" y="341630"/>
                  </a:moveTo>
                  <a:lnTo>
                    <a:pt x="0" y="341630"/>
                  </a:lnTo>
                  <a:lnTo>
                    <a:pt x="0" y="347980"/>
                  </a:lnTo>
                  <a:lnTo>
                    <a:pt x="25400" y="347980"/>
                  </a:lnTo>
                  <a:lnTo>
                    <a:pt x="25400" y="341630"/>
                  </a:lnTo>
                  <a:close/>
                </a:path>
                <a:path w="25400" h="1141729">
                  <a:moveTo>
                    <a:pt x="25400" y="347980"/>
                  </a:moveTo>
                  <a:lnTo>
                    <a:pt x="0" y="347980"/>
                  </a:lnTo>
                  <a:lnTo>
                    <a:pt x="0" y="351790"/>
                  </a:lnTo>
                  <a:lnTo>
                    <a:pt x="25400" y="351790"/>
                  </a:lnTo>
                  <a:lnTo>
                    <a:pt x="25400" y="347980"/>
                  </a:lnTo>
                  <a:close/>
                </a:path>
                <a:path w="25400" h="1141729">
                  <a:moveTo>
                    <a:pt x="25400" y="351790"/>
                  </a:moveTo>
                  <a:lnTo>
                    <a:pt x="0" y="351790"/>
                  </a:lnTo>
                  <a:lnTo>
                    <a:pt x="0" y="354330"/>
                  </a:lnTo>
                  <a:lnTo>
                    <a:pt x="25400" y="354330"/>
                  </a:lnTo>
                  <a:lnTo>
                    <a:pt x="25400" y="351790"/>
                  </a:lnTo>
                  <a:close/>
                </a:path>
                <a:path w="25400" h="1141729">
                  <a:moveTo>
                    <a:pt x="25400" y="354330"/>
                  </a:moveTo>
                  <a:lnTo>
                    <a:pt x="0" y="354330"/>
                  </a:lnTo>
                  <a:lnTo>
                    <a:pt x="0" y="367030"/>
                  </a:lnTo>
                  <a:lnTo>
                    <a:pt x="25400" y="367030"/>
                  </a:lnTo>
                  <a:lnTo>
                    <a:pt x="25400" y="354330"/>
                  </a:lnTo>
                  <a:close/>
                </a:path>
                <a:path w="25400" h="1141729">
                  <a:moveTo>
                    <a:pt x="25400" y="367030"/>
                  </a:moveTo>
                  <a:lnTo>
                    <a:pt x="0" y="367030"/>
                  </a:lnTo>
                  <a:lnTo>
                    <a:pt x="0" y="373380"/>
                  </a:lnTo>
                  <a:lnTo>
                    <a:pt x="25400" y="373380"/>
                  </a:lnTo>
                  <a:lnTo>
                    <a:pt x="25400" y="367030"/>
                  </a:lnTo>
                  <a:close/>
                </a:path>
                <a:path w="25400" h="1141729">
                  <a:moveTo>
                    <a:pt x="25400" y="373380"/>
                  </a:moveTo>
                  <a:lnTo>
                    <a:pt x="0" y="373380"/>
                  </a:lnTo>
                  <a:lnTo>
                    <a:pt x="0" y="383540"/>
                  </a:lnTo>
                  <a:lnTo>
                    <a:pt x="25400" y="383540"/>
                  </a:lnTo>
                  <a:lnTo>
                    <a:pt x="25400" y="373380"/>
                  </a:lnTo>
                  <a:close/>
                </a:path>
                <a:path w="25400" h="1141729">
                  <a:moveTo>
                    <a:pt x="25400" y="383540"/>
                  </a:moveTo>
                  <a:lnTo>
                    <a:pt x="0" y="383540"/>
                  </a:lnTo>
                  <a:lnTo>
                    <a:pt x="0" y="389890"/>
                  </a:lnTo>
                  <a:lnTo>
                    <a:pt x="25400" y="389890"/>
                  </a:lnTo>
                  <a:lnTo>
                    <a:pt x="25400" y="383540"/>
                  </a:lnTo>
                  <a:close/>
                </a:path>
                <a:path w="25400" h="1141729">
                  <a:moveTo>
                    <a:pt x="25400" y="389890"/>
                  </a:moveTo>
                  <a:lnTo>
                    <a:pt x="0" y="389890"/>
                  </a:lnTo>
                  <a:lnTo>
                    <a:pt x="0" y="398780"/>
                  </a:lnTo>
                  <a:lnTo>
                    <a:pt x="25400" y="398780"/>
                  </a:lnTo>
                  <a:lnTo>
                    <a:pt x="25400" y="389890"/>
                  </a:lnTo>
                  <a:close/>
                </a:path>
                <a:path w="25400" h="1141729">
                  <a:moveTo>
                    <a:pt x="25400" y="398780"/>
                  </a:moveTo>
                  <a:lnTo>
                    <a:pt x="0" y="398780"/>
                  </a:lnTo>
                  <a:lnTo>
                    <a:pt x="0" y="403860"/>
                  </a:lnTo>
                  <a:lnTo>
                    <a:pt x="25400" y="403860"/>
                  </a:lnTo>
                  <a:lnTo>
                    <a:pt x="25400" y="398780"/>
                  </a:lnTo>
                  <a:close/>
                </a:path>
                <a:path w="25400" h="1141729">
                  <a:moveTo>
                    <a:pt x="25400" y="403860"/>
                  </a:moveTo>
                  <a:lnTo>
                    <a:pt x="0" y="403860"/>
                  </a:lnTo>
                  <a:lnTo>
                    <a:pt x="0" y="405130"/>
                  </a:lnTo>
                  <a:lnTo>
                    <a:pt x="25400" y="405130"/>
                  </a:lnTo>
                  <a:lnTo>
                    <a:pt x="25400" y="403860"/>
                  </a:lnTo>
                  <a:close/>
                </a:path>
                <a:path w="25400" h="1141729">
                  <a:moveTo>
                    <a:pt x="25400" y="405130"/>
                  </a:moveTo>
                  <a:lnTo>
                    <a:pt x="0" y="405130"/>
                  </a:lnTo>
                  <a:lnTo>
                    <a:pt x="0" y="411480"/>
                  </a:lnTo>
                  <a:lnTo>
                    <a:pt x="25400" y="411480"/>
                  </a:lnTo>
                  <a:lnTo>
                    <a:pt x="25400" y="405130"/>
                  </a:lnTo>
                  <a:close/>
                </a:path>
                <a:path w="25400" h="1141729">
                  <a:moveTo>
                    <a:pt x="25400" y="411480"/>
                  </a:moveTo>
                  <a:lnTo>
                    <a:pt x="0" y="411480"/>
                  </a:lnTo>
                  <a:lnTo>
                    <a:pt x="0" y="421640"/>
                  </a:lnTo>
                  <a:lnTo>
                    <a:pt x="25400" y="421640"/>
                  </a:lnTo>
                  <a:lnTo>
                    <a:pt x="25400" y="411480"/>
                  </a:lnTo>
                  <a:close/>
                </a:path>
                <a:path w="25400" h="1141729">
                  <a:moveTo>
                    <a:pt x="25400" y="421640"/>
                  </a:moveTo>
                  <a:lnTo>
                    <a:pt x="0" y="421640"/>
                  </a:lnTo>
                  <a:lnTo>
                    <a:pt x="0" y="430530"/>
                  </a:lnTo>
                  <a:lnTo>
                    <a:pt x="25400" y="430530"/>
                  </a:lnTo>
                  <a:lnTo>
                    <a:pt x="25400" y="421640"/>
                  </a:lnTo>
                  <a:close/>
                </a:path>
                <a:path w="25400" h="1141729">
                  <a:moveTo>
                    <a:pt x="25400" y="430530"/>
                  </a:moveTo>
                  <a:lnTo>
                    <a:pt x="0" y="430530"/>
                  </a:lnTo>
                  <a:lnTo>
                    <a:pt x="0" y="468630"/>
                  </a:lnTo>
                  <a:lnTo>
                    <a:pt x="25400" y="468630"/>
                  </a:lnTo>
                  <a:lnTo>
                    <a:pt x="25400" y="430530"/>
                  </a:lnTo>
                  <a:close/>
                </a:path>
                <a:path w="25400" h="1141729">
                  <a:moveTo>
                    <a:pt x="25400" y="468630"/>
                  </a:moveTo>
                  <a:lnTo>
                    <a:pt x="0" y="468630"/>
                  </a:lnTo>
                  <a:lnTo>
                    <a:pt x="0" y="472440"/>
                  </a:lnTo>
                  <a:lnTo>
                    <a:pt x="25400" y="472440"/>
                  </a:lnTo>
                  <a:lnTo>
                    <a:pt x="25400" y="468630"/>
                  </a:lnTo>
                  <a:close/>
                </a:path>
                <a:path w="25400" h="1141729">
                  <a:moveTo>
                    <a:pt x="25400" y="472440"/>
                  </a:moveTo>
                  <a:lnTo>
                    <a:pt x="0" y="472440"/>
                  </a:lnTo>
                  <a:lnTo>
                    <a:pt x="0" y="474980"/>
                  </a:lnTo>
                  <a:lnTo>
                    <a:pt x="25400" y="474980"/>
                  </a:lnTo>
                  <a:lnTo>
                    <a:pt x="25400" y="472440"/>
                  </a:lnTo>
                  <a:close/>
                </a:path>
                <a:path w="25400" h="1141729">
                  <a:moveTo>
                    <a:pt x="25400" y="474980"/>
                  </a:moveTo>
                  <a:lnTo>
                    <a:pt x="0" y="474980"/>
                  </a:lnTo>
                  <a:lnTo>
                    <a:pt x="0" y="481330"/>
                  </a:lnTo>
                  <a:lnTo>
                    <a:pt x="25400" y="481330"/>
                  </a:lnTo>
                  <a:lnTo>
                    <a:pt x="25400" y="474980"/>
                  </a:lnTo>
                  <a:close/>
                </a:path>
                <a:path w="25400" h="1141729">
                  <a:moveTo>
                    <a:pt x="25400" y="481330"/>
                  </a:moveTo>
                  <a:lnTo>
                    <a:pt x="0" y="481330"/>
                  </a:lnTo>
                  <a:lnTo>
                    <a:pt x="0" y="485140"/>
                  </a:lnTo>
                  <a:lnTo>
                    <a:pt x="25400" y="485140"/>
                  </a:lnTo>
                  <a:lnTo>
                    <a:pt x="25400" y="481330"/>
                  </a:lnTo>
                  <a:close/>
                </a:path>
                <a:path w="25400" h="1141729">
                  <a:moveTo>
                    <a:pt x="25400" y="485140"/>
                  </a:moveTo>
                  <a:lnTo>
                    <a:pt x="0" y="485140"/>
                  </a:lnTo>
                  <a:lnTo>
                    <a:pt x="0" y="523240"/>
                  </a:lnTo>
                  <a:lnTo>
                    <a:pt x="25400" y="523240"/>
                  </a:lnTo>
                  <a:lnTo>
                    <a:pt x="25400" y="485140"/>
                  </a:lnTo>
                  <a:close/>
                </a:path>
                <a:path w="25400" h="1141729">
                  <a:moveTo>
                    <a:pt x="25400" y="523240"/>
                  </a:moveTo>
                  <a:lnTo>
                    <a:pt x="0" y="523240"/>
                  </a:lnTo>
                  <a:lnTo>
                    <a:pt x="0" y="532130"/>
                  </a:lnTo>
                  <a:lnTo>
                    <a:pt x="25400" y="532130"/>
                  </a:lnTo>
                  <a:lnTo>
                    <a:pt x="25400" y="523240"/>
                  </a:lnTo>
                  <a:close/>
                </a:path>
                <a:path w="25400" h="1141729">
                  <a:moveTo>
                    <a:pt x="25400" y="532130"/>
                  </a:moveTo>
                  <a:lnTo>
                    <a:pt x="0" y="532130"/>
                  </a:lnTo>
                  <a:lnTo>
                    <a:pt x="0" y="538480"/>
                  </a:lnTo>
                  <a:lnTo>
                    <a:pt x="25400" y="538480"/>
                  </a:lnTo>
                  <a:lnTo>
                    <a:pt x="25400" y="532130"/>
                  </a:lnTo>
                  <a:close/>
                </a:path>
                <a:path w="25400" h="1141729">
                  <a:moveTo>
                    <a:pt x="25400" y="538480"/>
                  </a:moveTo>
                  <a:lnTo>
                    <a:pt x="0" y="538480"/>
                  </a:lnTo>
                  <a:lnTo>
                    <a:pt x="0" y="544830"/>
                  </a:lnTo>
                  <a:lnTo>
                    <a:pt x="25400" y="544830"/>
                  </a:lnTo>
                  <a:lnTo>
                    <a:pt x="25400" y="538480"/>
                  </a:lnTo>
                  <a:close/>
                </a:path>
                <a:path w="25400" h="1141729">
                  <a:moveTo>
                    <a:pt x="25400" y="544830"/>
                  </a:moveTo>
                  <a:lnTo>
                    <a:pt x="0" y="544830"/>
                  </a:lnTo>
                  <a:lnTo>
                    <a:pt x="0" y="548640"/>
                  </a:lnTo>
                  <a:lnTo>
                    <a:pt x="25400" y="548640"/>
                  </a:lnTo>
                  <a:lnTo>
                    <a:pt x="25400" y="544830"/>
                  </a:lnTo>
                  <a:close/>
                </a:path>
                <a:path w="25400" h="1141729">
                  <a:moveTo>
                    <a:pt x="25400" y="548640"/>
                  </a:moveTo>
                  <a:lnTo>
                    <a:pt x="0" y="548640"/>
                  </a:lnTo>
                  <a:lnTo>
                    <a:pt x="0" y="554990"/>
                  </a:lnTo>
                  <a:lnTo>
                    <a:pt x="25400" y="554990"/>
                  </a:lnTo>
                  <a:lnTo>
                    <a:pt x="25400" y="548640"/>
                  </a:lnTo>
                  <a:close/>
                </a:path>
                <a:path w="25400" h="1141729">
                  <a:moveTo>
                    <a:pt x="25400" y="554990"/>
                  </a:moveTo>
                  <a:lnTo>
                    <a:pt x="0" y="554990"/>
                  </a:lnTo>
                  <a:lnTo>
                    <a:pt x="0" y="557530"/>
                  </a:lnTo>
                  <a:lnTo>
                    <a:pt x="25400" y="557530"/>
                  </a:lnTo>
                  <a:lnTo>
                    <a:pt x="25400" y="554990"/>
                  </a:lnTo>
                  <a:close/>
                </a:path>
                <a:path w="25400" h="1141729">
                  <a:moveTo>
                    <a:pt x="25400" y="557530"/>
                  </a:moveTo>
                  <a:lnTo>
                    <a:pt x="0" y="557530"/>
                  </a:lnTo>
                  <a:lnTo>
                    <a:pt x="0" y="561340"/>
                  </a:lnTo>
                  <a:lnTo>
                    <a:pt x="25400" y="561340"/>
                  </a:lnTo>
                  <a:lnTo>
                    <a:pt x="25400" y="557530"/>
                  </a:lnTo>
                  <a:close/>
                </a:path>
                <a:path w="25400" h="1141729">
                  <a:moveTo>
                    <a:pt x="25400" y="561340"/>
                  </a:moveTo>
                  <a:lnTo>
                    <a:pt x="0" y="561340"/>
                  </a:lnTo>
                  <a:lnTo>
                    <a:pt x="0" y="563880"/>
                  </a:lnTo>
                  <a:lnTo>
                    <a:pt x="25400" y="563880"/>
                  </a:lnTo>
                  <a:lnTo>
                    <a:pt x="25400" y="561340"/>
                  </a:lnTo>
                  <a:close/>
                </a:path>
                <a:path w="25400" h="1141729">
                  <a:moveTo>
                    <a:pt x="25400" y="563880"/>
                  </a:moveTo>
                  <a:lnTo>
                    <a:pt x="0" y="563880"/>
                  </a:lnTo>
                  <a:lnTo>
                    <a:pt x="0" y="570230"/>
                  </a:lnTo>
                  <a:lnTo>
                    <a:pt x="25400" y="570230"/>
                  </a:lnTo>
                  <a:lnTo>
                    <a:pt x="25400" y="563880"/>
                  </a:lnTo>
                  <a:close/>
                </a:path>
                <a:path w="25400" h="1141729">
                  <a:moveTo>
                    <a:pt x="25400" y="570230"/>
                  </a:moveTo>
                  <a:lnTo>
                    <a:pt x="0" y="570230"/>
                  </a:lnTo>
                  <a:lnTo>
                    <a:pt x="0" y="595630"/>
                  </a:lnTo>
                  <a:lnTo>
                    <a:pt x="25400" y="595630"/>
                  </a:lnTo>
                  <a:lnTo>
                    <a:pt x="25400" y="570230"/>
                  </a:lnTo>
                  <a:close/>
                </a:path>
                <a:path w="25400" h="1141729">
                  <a:moveTo>
                    <a:pt x="25400" y="595630"/>
                  </a:moveTo>
                  <a:lnTo>
                    <a:pt x="0" y="595630"/>
                  </a:lnTo>
                  <a:lnTo>
                    <a:pt x="0" y="601980"/>
                  </a:lnTo>
                  <a:lnTo>
                    <a:pt x="25400" y="601980"/>
                  </a:lnTo>
                  <a:lnTo>
                    <a:pt x="25400" y="595630"/>
                  </a:lnTo>
                  <a:close/>
                </a:path>
                <a:path w="25400" h="1141729">
                  <a:moveTo>
                    <a:pt x="25400" y="601980"/>
                  </a:moveTo>
                  <a:lnTo>
                    <a:pt x="0" y="601980"/>
                  </a:lnTo>
                  <a:lnTo>
                    <a:pt x="0" y="614680"/>
                  </a:lnTo>
                  <a:lnTo>
                    <a:pt x="25400" y="614680"/>
                  </a:lnTo>
                  <a:lnTo>
                    <a:pt x="25400" y="601980"/>
                  </a:lnTo>
                  <a:close/>
                </a:path>
                <a:path w="25400" h="1141729">
                  <a:moveTo>
                    <a:pt x="25400" y="614680"/>
                  </a:moveTo>
                  <a:lnTo>
                    <a:pt x="0" y="614680"/>
                  </a:lnTo>
                  <a:lnTo>
                    <a:pt x="0" y="631190"/>
                  </a:lnTo>
                  <a:lnTo>
                    <a:pt x="25400" y="631190"/>
                  </a:lnTo>
                  <a:lnTo>
                    <a:pt x="25400" y="614680"/>
                  </a:lnTo>
                  <a:close/>
                </a:path>
                <a:path w="25400" h="1141729">
                  <a:moveTo>
                    <a:pt x="25400" y="631190"/>
                  </a:moveTo>
                  <a:lnTo>
                    <a:pt x="0" y="631190"/>
                  </a:lnTo>
                  <a:lnTo>
                    <a:pt x="0" y="633730"/>
                  </a:lnTo>
                  <a:lnTo>
                    <a:pt x="25400" y="633730"/>
                  </a:lnTo>
                  <a:lnTo>
                    <a:pt x="25400" y="631190"/>
                  </a:lnTo>
                  <a:close/>
                </a:path>
                <a:path w="25400" h="1141729">
                  <a:moveTo>
                    <a:pt x="25400" y="633730"/>
                  </a:moveTo>
                  <a:lnTo>
                    <a:pt x="0" y="633730"/>
                  </a:lnTo>
                  <a:lnTo>
                    <a:pt x="0" y="637540"/>
                  </a:lnTo>
                  <a:lnTo>
                    <a:pt x="25400" y="637540"/>
                  </a:lnTo>
                  <a:lnTo>
                    <a:pt x="25400" y="633730"/>
                  </a:lnTo>
                  <a:close/>
                </a:path>
                <a:path w="25400" h="1141729">
                  <a:moveTo>
                    <a:pt x="25400" y="637540"/>
                  </a:moveTo>
                  <a:lnTo>
                    <a:pt x="0" y="637540"/>
                  </a:lnTo>
                  <a:lnTo>
                    <a:pt x="0" y="640080"/>
                  </a:lnTo>
                  <a:lnTo>
                    <a:pt x="25400" y="640080"/>
                  </a:lnTo>
                  <a:lnTo>
                    <a:pt x="25400" y="637540"/>
                  </a:lnTo>
                  <a:close/>
                </a:path>
                <a:path w="25400" h="1141729">
                  <a:moveTo>
                    <a:pt x="25400" y="640080"/>
                  </a:moveTo>
                  <a:lnTo>
                    <a:pt x="0" y="640080"/>
                  </a:lnTo>
                  <a:lnTo>
                    <a:pt x="0" y="643890"/>
                  </a:lnTo>
                  <a:lnTo>
                    <a:pt x="25400" y="643890"/>
                  </a:lnTo>
                  <a:lnTo>
                    <a:pt x="25400" y="640080"/>
                  </a:lnTo>
                  <a:close/>
                </a:path>
                <a:path w="25400" h="1141729">
                  <a:moveTo>
                    <a:pt x="25400" y="643890"/>
                  </a:moveTo>
                  <a:lnTo>
                    <a:pt x="0" y="643890"/>
                  </a:lnTo>
                  <a:lnTo>
                    <a:pt x="0" y="650240"/>
                  </a:lnTo>
                  <a:lnTo>
                    <a:pt x="25400" y="650240"/>
                  </a:lnTo>
                  <a:lnTo>
                    <a:pt x="25400" y="643890"/>
                  </a:lnTo>
                  <a:close/>
                </a:path>
                <a:path w="25400" h="1141729">
                  <a:moveTo>
                    <a:pt x="25400" y="650240"/>
                  </a:moveTo>
                  <a:lnTo>
                    <a:pt x="0" y="650240"/>
                  </a:lnTo>
                  <a:lnTo>
                    <a:pt x="0" y="659130"/>
                  </a:lnTo>
                  <a:lnTo>
                    <a:pt x="25400" y="659130"/>
                  </a:lnTo>
                  <a:lnTo>
                    <a:pt x="25400" y="650240"/>
                  </a:lnTo>
                  <a:close/>
                </a:path>
                <a:path w="25400" h="1141729">
                  <a:moveTo>
                    <a:pt x="25400" y="659130"/>
                  </a:moveTo>
                  <a:lnTo>
                    <a:pt x="0" y="659130"/>
                  </a:lnTo>
                  <a:lnTo>
                    <a:pt x="0" y="671830"/>
                  </a:lnTo>
                  <a:lnTo>
                    <a:pt x="25400" y="671830"/>
                  </a:lnTo>
                  <a:lnTo>
                    <a:pt x="25400" y="659130"/>
                  </a:lnTo>
                  <a:close/>
                </a:path>
                <a:path w="25400" h="1141729">
                  <a:moveTo>
                    <a:pt x="25400" y="671830"/>
                  </a:moveTo>
                  <a:lnTo>
                    <a:pt x="0" y="671830"/>
                  </a:lnTo>
                  <a:lnTo>
                    <a:pt x="0" y="681990"/>
                  </a:lnTo>
                  <a:lnTo>
                    <a:pt x="25400" y="681990"/>
                  </a:lnTo>
                  <a:lnTo>
                    <a:pt x="25400" y="671830"/>
                  </a:lnTo>
                  <a:close/>
                </a:path>
                <a:path w="25400" h="1141729">
                  <a:moveTo>
                    <a:pt x="25400" y="681990"/>
                  </a:moveTo>
                  <a:lnTo>
                    <a:pt x="0" y="681990"/>
                  </a:lnTo>
                  <a:lnTo>
                    <a:pt x="0" y="684530"/>
                  </a:lnTo>
                  <a:lnTo>
                    <a:pt x="25400" y="684530"/>
                  </a:lnTo>
                  <a:lnTo>
                    <a:pt x="25400" y="681990"/>
                  </a:lnTo>
                  <a:close/>
                </a:path>
                <a:path w="25400" h="1141729">
                  <a:moveTo>
                    <a:pt x="25400" y="684530"/>
                  </a:moveTo>
                  <a:lnTo>
                    <a:pt x="0" y="684530"/>
                  </a:lnTo>
                  <a:lnTo>
                    <a:pt x="0" y="690880"/>
                  </a:lnTo>
                  <a:lnTo>
                    <a:pt x="25400" y="690880"/>
                  </a:lnTo>
                  <a:lnTo>
                    <a:pt x="25400" y="684530"/>
                  </a:lnTo>
                  <a:close/>
                </a:path>
                <a:path w="25400" h="1141729">
                  <a:moveTo>
                    <a:pt x="25400" y="690880"/>
                  </a:moveTo>
                  <a:lnTo>
                    <a:pt x="0" y="690880"/>
                  </a:lnTo>
                  <a:lnTo>
                    <a:pt x="0" y="694690"/>
                  </a:lnTo>
                  <a:lnTo>
                    <a:pt x="25400" y="694690"/>
                  </a:lnTo>
                  <a:lnTo>
                    <a:pt x="25400" y="690880"/>
                  </a:lnTo>
                  <a:close/>
                </a:path>
                <a:path w="25400" h="1141729">
                  <a:moveTo>
                    <a:pt x="25400" y="694690"/>
                  </a:moveTo>
                  <a:lnTo>
                    <a:pt x="0" y="694690"/>
                  </a:lnTo>
                  <a:lnTo>
                    <a:pt x="0" y="701040"/>
                  </a:lnTo>
                  <a:lnTo>
                    <a:pt x="25400" y="701040"/>
                  </a:lnTo>
                  <a:lnTo>
                    <a:pt x="25400" y="694690"/>
                  </a:lnTo>
                  <a:close/>
                </a:path>
                <a:path w="25400" h="1141729">
                  <a:moveTo>
                    <a:pt x="25400" y="701040"/>
                  </a:moveTo>
                  <a:lnTo>
                    <a:pt x="0" y="701040"/>
                  </a:lnTo>
                  <a:lnTo>
                    <a:pt x="0" y="703580"/>
                  </a:lnTo>
                  <a:lnTo>
                    <a:pt x="25400" y="703580"/>
                  </a:lnTo>
                  <a:lnTo>
                    <a:pt x="25400" y="701040"/>
                  </a:lnTo>
                  <a:close/>
                </a:path>
                <a:path w="25400" h="1141729">
                  <a:moveTo>
                    <a:pt x="25400" y="703580"/>
                  </a:moveTo>
                  <a:lnTo>
                    <a:pt x="0" y="703580"/>
                  </a:lnTo>
                  <a:lnTo>
                    <a:pt x="0" y="707390"/>
                  </a:lnTo>
                  <a:lnTo>
                    <a:pt x="25400" y="707390"/>
                  </a:lnTo>
                  <a:lnTo>
                    <a:pt x="25400" y="703580"/>
                  </a:lnTo>
                  <a:close/>
                </a:path>
                <a:path w="25400" h="1141729">
                  <a:moveTo>
                    <a:pt x="25400" y="707390"/>
                  </a:moveTo>
                  <a:lnTo>
                    <a:pt x="0" y="707390"/>
                  </a:lnTo>
                  <a:lnTo>
                    <a:pt x="0" y="709930"/>
                  </a:lnTo>
                  <a:lnTo>
                    <a:pt x="25400" y="709930"/>
                  </a:lnTo>
                  <a:lnTo>
                    <a:pt x="25400" y="707390"/>
                  </a:lnTo>
                  <a:close/>
                </a:path>
                <a:path w="25400" h="1141729">
                  <a:moveTo>
                    <a:pt x="25400" y="709930"/>
                  </a:moveTo>
                  <a:lnTo>
                    <a:pt x="0" y="709930"/>
                  </a:lnTo>
                  <a:lnTo>
                    <a:pt x="0" y="716280"/>
                  </a:lnTo>
                  <a:lnTo>
                    <a:pt x="25400" y="716280"/>
                  </a:lnTo>
                  <a:lnTo>
                    <a:pt x="25400" y="709930"/>
                  </a:lnTo>
                  <a:close/>
                </a:path>
                <a:path w="25400" h="1141729">
                  <a:moveTo>
                    <a:pt x="25400" y="716280"/>
                  </a:moveTo>
                  <a:lnTo>
                    <a:pt x="0" y="716280"/>
                  </a:lnTo>
                  <a:lnTo>
                    <a:pt x="0" y="735330"/>
                  </a:lnTo>
                  <a:lnTo>
                    <a:pt x="25400" y="735330"/>
                  </a:lnTo>
                  <a:lnTo>
                    <a:pt x="25400" y="716280"/>
                  </a:lnTo>
                  <a:close/>
                </a:path>
                <a:path w="25400" h="1141729">
                  <a:moveTo>
                    <a:pt x="25400" y="735330"/>
                  </a:moveTo>
                  <a:lnTo>
                    <a:pt x="0" y="735330"/>
                  </a:lnTo>
                  <a:lnTo>
                    <a:pt x="0" y="739140"/>
                  </a:lnTo>
                  <a:lnTo>
                    <a:pt x="25400" y="739140"/>
                  </a:lnTo>
                  <a:lnTo>
                    <a:pt x="25400" y="735330"/>
                  </a:lnTo>
                  <a:close/>
                </a:path>
                <a:path w="25400" h="1141729">
                  <a:moveTo>
                    <a:pt x="25400" y="739140"/>
                  </a:moveTo>
                  <a:lnTo>
                    <a:pt x="0" y="739140"/>
                  </a:lnTo>
                  <a:lnTo>
                    <a:pt x="0" y="751840"/>
                  </a:lnTo>
                  <a:lnTo>
                    <a:pt x="25400" y="751840"/>
                  </a:lnTo>
                  <a:lnTo>
                    <a:pt x="25400" y="739140"/>
                  </a:lnTo>
                  <a:close/>
                </a:path>
                <a:path w="25400" h="1141729">
                  <a:moveTo>
                    <a:pt x="25400" y="751840"/>
                  </a:moveTo>
                  <a:lnTo>
                    <a:pt x="0" y="751840"/>
                  </a:lnTo>
                  <a:lnTo>
                    <a:pt x="0" y="760730"/>
                  </a:lnTo>
                  <a:lnTo>
                    <a:pt x="25400" y="760730"/>
                  </a:lnTo>
                  <a:lnTo>
                    <a:pt x="25400" y="751840"/>
                  </a:lnTo>
                  <a:close/>
                </a:path>
                <a:path w="25400" h="1141729">
                  <a:moveTo>
                    <a:pt x="25400" y="760730"/>
                  </a:moveTo>
                  <a:lnTo>
                    <a:pt x="0" y="760730"/>
                  </a:lnTo>
                  <a:lnTo>
                    <a:pt x="0" y="764540"/>
                  </a:lnTo>
                  <a:lnTo>
                    <a:pt x="25400" y="764540"/>
                  </a:lnTo>
                  <a:lnTo>
                    <a:pt x="25400" y="760730"/>
                  </a:lnTo>
                  <a:close/>
                </a:path>
                <a:path w="25400" h="1141729">
                  <a:moveTo>
                    <a:pt x="25400" y="764540"/>
                  </a:moveTo>
                  <a:lnTo>
                    <a:pt x="0" y="764540"/>
                  </a:lnTo>
                  <a:lnTo>
                    <a:pt x="0" y="779780"/>
                  </a:lnTo>
                  <a:lnTo>
                    <a:pt x="25400" y="779780"/>
                  </a:lnTo>
                  <a:lnTo>
                    <a:pt x="25400" y="764540"/>
                  </a:lnTo>
                  <a:close/>
                </a:path>
                <a:path w="25400" h="1141729">
                  <a:moveTo>
                    <a:pt x="25400" y="779780"/>
                  </a:moveTo>
                  <a:lnTo>
                    <a:pt x="0" y="779780"/>
                  </a:lnTo>
                  <a:lnTo>
                    <a:pt x="0" y="786130"/>
                  </a:lnTo>
                  <a:lnTo>
                    <a:pt x="25400" y="786130"/>
                  </a:lnTo>
                  <a:lnTo>
                    <a:pt x="25400" y="779780"/>
                  </a:lnTo>
                  <a:close/>
                </a:path>
                <a:path w="25400" h="1141729">
                  <a:moveTo>
                    <a:pt x="25400" y="786130"/>
                  </a:moveTo>
                  <a:lnTo>
                    <a:pt x="0" y="786130"/>
                  </a:lnTo>
                  <a:lnTo>
                    <a:pt x="0" y="789940"/>
                  </a:lnTo>
                  <a:lnTo>
                    <a:pt x="25400" y="789940"/>
                  </a:lnTo>
                  <a:lnTo>
                    <a:pt x="25400" y="786130"/>
                  </a:lnTo>
                  <a:close/>
                </a:path>
                <a:path w="25400" h="1141729">
                  <a:moveTo>
                    <a:pt x="25400" y="789940"/>
                  </a:moveTo>
                  <a:lnTo>
                    <a:pt x="0" y="789940"/>
                  </a:lnTo>
                  <a:lnTo>
                    <a:pt x="0" y="792480"/>
                  </a:lnTo>
                  <a:lnTo>
                    <a:pt x="25400" y="792480"/>
                  </a:lnTo>
                  <a:lnTo>
                    <a:pt x="25400" y="789940"/>
                  </a:lnTo>
                  <a:close/>
                </a:path>
                <a:path w="25400" h="1141729">
                  <a:moveTo>
                    <a:pt x="25400" y="792480"/>
                  </a:moveTo>
                  <a:lnTo>
                    <a:pt x="0" y="792480"/>
                  </a:lnTo>
                  <a:lnTo>
                    <a:pt x="0" y="796290"/>
                  </a:lnTo>
                  <a:lnTo>
                    <a:pt x="25400" y="796290"/>
                  </a:lnTo>
                  <a:lnTo>
                    <a:pt x="25400" y="792480"/>
                  </a:lnTo>
                  <a:close/>
                </a:path>
                <a:path w="25400" h="1141729">
                  <a:moveTo>
                    <a:pt x="25400" y="796290"/>
                  </a:moveTo>
                  <a:lnTo>
                    <a:pt x="0" y="796290"/>
                  </a:lnTo>
                  <a:lnTo>
                    <a:pt x="0" y="802640"/>
                  </a:lnTo>
                  <a:lnTo>
                    <a:pt x="25400" y="802640"/>
                  </a:lnTo>
                  <a:lnTo>
                    <a:pt x="25400" y="796290"/>
                  </a:lnTo>
                  <a:close/>
                </a:path>
                <a:path w="25400" h="1141729">
                  <a:moveTo>
                    <a:pt x="25400" y="802640"/>
                  </a:moveTo>
                  <a:lnTo>
                    <a:pt x="0" y="802640"/>
                  </a:lnTo>
                  <a:lnTo>
                    <a:pt x="0" y="805180"/>
                  </a:lnTo>
                  <a:lnTo>
                    <a:pt x="25400" y="805180"/>
                  </a:lnTo>
                  <a:lnTo>
                    <a:pt x="25400" y="802640"/>
                  </a:lnTo>
                  <a:close/>
                </a:path>
                <a:path w="25400" h="1141729">
                  <a:moveTo>
                    <a:pt x="25400" y="805180"/>
                  </a:moveTo>
                  <a:lnTo>
                    <a:pt x="0" y="805180"/>
                  </a:lnTo>
                  <a:lnTo>
                    <a:pt x="0" y="811530"/>
                  </a:lnTo>
                  <a:lnTo>
                    <a:pt x="25400" y="811530"/>
                  </a:lnTo>
                  <a:lnTo>
                    <a:pt x="25400" y="805180"/>
                  </a:lnTo>
                  <a:close/>
                </a:path>
                <a:path w="25400" h="1141729">
                  <a:moveTo>
                    <a:pt x="25400" y="811530"/>
                  </a:moveTo>
                  <a:lnTo>
                    <a:pt x="0" y="811530"/>
                  </a:lnTo>
                  <a:lnTo>
                    <a:pt x="0" y="824230"/>
                  </a:lnTo>
                  <a:lnTo>
                    <a:pt x="25400" y="824230"/>
                  </a:lnTo>
                  <a:lnTo>
                    <a:pt x="25400" y="811530"/>
                  </a:lnTo>
                  <a:close/>
                </a:path>
                <a:path w="25400" h="1141729">
                  <a:moveTo>
                    <a:pt x="16510" y="1140460"/>
                  </a:moveTo>
                  <a:lnTo>
                    <a:pt x="1270" y="1140460"/>
                  </a:lnTo>
                  <a:lnTo>
                    <a:pt x="1270" y="1141730"/>
                  </a:lnTo>
                  <a:lnTo>
                    <a:pt x="16510" y="1141730"/>
                  </a:lnTo>
                  <a:lnTo>
                    <a:pt x="16510" y="1140460"/>
                  </a:lnTo>
                  <a:close/>
                </a:path>
                <a:path w="25400" h="1141729">
                  <a:moveTo>
                    <a:pt x="25400" y="1135380"/>
                  </a:moveTo>
                  <a:lnTo>
                    <a:pt x="0" y="1135380"/>
                  </a:lnTo>
                  <a:lnTo>
                    <a:pt x="0" y="1140460"/>
                  </a:lnTo>
                  <a:lnTo>
                    <a:pt x="25400" y="1140460"/>
                  </a:lnTo>
                  <a:lnTo>
                    <a:pt x="25400" y="1135380"/>
                  </a:lnTo>
                  <a:close/>
                </a:path>
                <a:path w="25400" h="1141729">
                  <a:moveTo>
                    <a:pt x="25400" y="1129030"/>
                  </a:moveTo>
                  <a:lnTo>
                    <a:pt x="0" y="1129030"/>
                  </a:lnTo>
                  <a:lnTo>
                    <a:pt x="0" y="1134110"/>
                  </a:lnTo>
                  <a:lnTo>
                    <a:pt x="25400" y="1134110"/>
                  </a:lnTo>
                  <a:lnTo>
                    <a:pt x="25400" y="1129030"/>
                  </a:lnTo>
                  <a:close/>
                </a:path>
                <a:path w="25400" h="1141729">
                  <a:moveTo>
                    <a:pt x="25400" y="1122680"/>
                  </a:moveTo>
                  <a:lnTo>
                    <a:pt x="0" y="1122680"/>
                  </a:lnTo>
                  <a:lnTo>
                    <a:pt x="0" y="1127760"/>
                  </a:lnTo>
                  <a:lnTo>
                    <a:pt x="25400" y="1127760"/>
                  </a:lnTo>
                  <a:lnTo>
                    <a:pt x="25400" y="1122680"/>
                  </a:lnTo>
                  <a:close/>
                </a:path>
                <a:path w="25400" h="1141729">
                  <a:moveTo>
                    <a:pt x="25400" y="1116330"/>
                  </a:moveTo>
                  <a:lnTo>
                    <a:pt x="0" y="1116330"/>
                  </a:lnTo>
                  <a:lnTo>
                    <a:pt x="0" y="1121410"/>
                  </a:lnTo>
                  <a:lnTo>
                    <a:pt x="25400" y="1121410"/>
                  </a:lnTo>
                  <a:lnTo>
                    <a:pt x="25400" y="1116330"/>
                  </a:lnTo>
                  <a:close/>
                </a:path>
                <a:path w="25400" h="1141729">
                  <a:moveTo>
                    <a:pt x="25400" y="1109980"/>
                  </a:moveTo>
                  <a:lnTo>
                    <a:pt x="0" y="1109980"/>
                  </a:lnTo>
                  <a:lnTo>
                    <a:pt x="0" y="1115060"/>
                  </a:lnTo>
                  <a:lnTo>
                    <a:pt x="25400" y="1115060"/>
                  </a:lnTo>
                  <a:lnTo>
                    <a:pt x="25400" y="1109980"/>
                  </a:lnTo>
                  <a:close/>
                </a:path>
                <a:path w="25400" h="1141729">
                  <a:moveTo>
                    <a:pt x="25400" y="1103630"/>
                  </a:moveTo>
                  <a:lnTo>
                    <a:pt x="0" y="1103630"/>
                  </a:lnTo>
                  <a:lnTo>
                    <a:pt x="0" y="1108710"/>
                  </a:lnTo>
                  <a:lnTo>
                    <a:pt x="25400" y="1108710"/>
                  </a:lnTo>
                  <a:lnTo>
                    <a:pt x="25400" y="1103630"/>
                  </a:lnTo>
                  <a:close/>
                </a:path>
                <a:path w="25400" h="1141729">
                  <a:moveTo>
                    <a:pt x="25400" y="1097280"/>
                  </a:moveTo>
                  <a:lnTo>
                    <a:pt x="0" y="1097280"/>
                  </a:lnTo>
                  <a:lnTo>
                    <a:pt x="0" y="1102360"/>
                  </a:lnTo>
                  <a:lnTo>
                    <a:pt x="25400" y="1102360"/>
                  </a:lnTo>
                  <a:lnTo>
                    <a:pt x="25400" y="1097280"/>
                  </a:lnTo>
                  <a:close/>
                </a:path>
                <a:path w="25400" h="1141729">
                  <a:moveTo>
                    <a:pt x="25400" y="1090930"/>
                  </a:moveTo>
                  <a:lnTo>
                    <a:pt x="0" y="1090930"/>
                  </a:lnTo>
                  <a:lnTo>
                    <a:pt x="0" y="1096010"/>
                  </a:lnTo>
                  <a:lnTo>
                    <a:pt x="25400" y="1096010"/>
                  </a:lnTo>
                  <a:lnTo>
                    <a:pt x="25400" y="1090930"/>
                  </a:lnTo>
                  <a:close/>
                </a:path>
                <a:path w="25400" h="1141729">
                  <a:moveTo>
                    <a:pt x="25400" y="1084580"/>
                  </a:moveTo>
                  <a:lnTo>
                    <a:pt x="0" y="1084580"/>
                  </a:lnTo>
                  <a:lnTo>
                    <a:pt x="0" y="1089660"/>
                  </a:lnTo>
                  <a:lnTo>
                    <a:pt x="25400" y="1089660"/>
                  </a:lnTo>
                  <a:lnTo>
                    <a:pt x="25400" y="1084580"/>
                  </a:lnTo>
                  <a:close/>
                </a:path>
                <a:path w="25400" h="1141729">
                  <a:moveTo>
                    <a:pt x="25400" y="1078230"/>
                  </a:moveTo>
                  <a:lnTo>
                    <a:pt x="0" y="1078230"/>
                  </a:lnTo>
                  <a:lnTo>
                    <a:pt x="0" y="1083310"/>
                  </a:lnTo>
                  <a:lnTo>
                    <a:pt x="25400" y="1083310"/>
                  </a:lnTo>
                  <a:lnTo>
                    <a:pt x="25400" y="1078230"/>
                  </a:lnTo>
                  <a:close/>
                </a:path>
                <a:path w="25400" h="1141729">
                  <a:moveTo>
                    <a:pt x="25400" y="1071880"/>
                  </a:moveTo>
                  <a:lnTo>
                    <a:pt x="0" y="1071880"/>
                  </a:lnTo>
                  <a:lnTo>
                    <a:pt x="0" y="1076960"/>
                  </a:lnTo>
                  <a:lnTo>
                    <a:pt x="25400" y="1076960"/>
                  </a:lnTo>
                  <a:lnTo>
                    <a:pt x="25400" y="1071880"/>
                  </a:lnTo>
                  <a:close/>
                </a:path>
                <a:path w="25400" h="1141729">
                  <a:moveTo>
                    <a:pt x="25400" y="1065530"/>
                  </a:moveTo>
                  <a:lnTo>
                    <a:pt x="0" y="1065530"/>
                  </a:lnTo>
                  <a:lnTo>
                    <a:pt x="0" y="1070610"/>
                  </a:lnTo>
                  <a:lnTo>
                    <a:pt x="25400" y="1070610"/>
                  </a:lnTo>
                  <a:lnTo>
                    <a:pt x="25400" y="1065530"/>
                  </a:lnTo>
                  <a:close/>
                </a:path>
                <a:path w="25400" h="1141729">
                  <a:moveTo>
                    <a:pt x="25400" y="1059180"/>
                  </a:moveTo>
                  <a:lnTo>
                    <a:pt x="0" y="1059180"/>
                  </a:lnTo>
                  <a:lnTo>
                    <a:pt x="0" y="1064260"/>
                  </a:lnTo>
                  <a:lnTo>
                    <a:pt x="25400" y="1064260"/>
                  </a:lnTo>
                  <a:lnTo>
                    <a:pt x="25400" y="1059180"/>
                  </a:lnTo>
                  <a:close/>
                </a:path>
                <a:path w="25400" h="1141729">
                  <a:moveTo>
                    <a:pt x="25400" y="1052830"/>
                  </a:moveTo>
                  <a:lnTo>
                    <a:pt x="0" y="1052830"/>
                  </a:lnTo>
                  <a:lnTo>
                    <a:pt x="0" y="1057910"/>
                  </a:lnTo>
                  <a:lnTo>
                    <a:pt x="25400" y="1057910"/>
                  </a:lnTo>
                  <a:lnTo>
                    <a:pt x="25400" y="1052830"/>
                  </a:lnTo>
                  <a:close/>
                </a:path>
                <a:path w="25400" h="1141729">
                  <a:moveTo>
                    <a:pt x="25400" y="1046480"/>
                  </a:moveTo>
                  <a:lnTo>
                    <a:pt x="0" y="1046480"/>
                  </a:lnTo>
                  <a:lnTo>
                    <a:pt x="0" y="1051560"/>
                  </a:lnTo>
                  <a:lnTo>
                    <a:pt x="25400" y="1051560"/>
                  </a:lnTo>
                  <a:lnTo>
                    <a:pt x="25400" y="1046480"/>
                  </a:lnTo>
                  <a:close/>
                </a:path>
                <a:path w="25400" h="1141729">
                  <a:moveTo>
                    <a:pt x="25400" y="1040130"/>
                  </a:moveTo>
                  <a:lnTo>
                    <a:pt x="0" y="1040130"/>
                  </a:lnTo>
                  <a:lnTo>
                    <a:pt x="0" y="1045210"/>
                  </a:lnTo>
                  <a:lnTo>
                    <a:pt x="25400" y="1045210"/>
                  </a:lnTo>
                  <a:lnTo>
                    <a:pt x="25400" y="1040130"/>
                  </a:lnTo>
                  <a:close/>
                </a:path>
                <a:path w="25400" h="1141729">
                  <a:moveTo>
                    <a:pt x="25400" y="1033780"/>
                  </a:moveTo>
                  <a:lnTo>
                    <a:pt x="0" y="1033780"/>
                  </a:lnTo>
                  <a:lnTo>
                    <a:pt x="0" y="1038860"/>
                  </a:lnTo>
                  <a:lnTo>
                    <a:pt x="25400" y="1038860"/>
                  </a:lnTo>
                  <a:lnTo>
                    <a:pt x="25400" y="1033780"/>
                  </a:lnTo>
                  <a:close/>
                </a:path>
                <a:path w="25400" h="1141729">
                  <a:moveTo>
                    <a:pt x="25400" y="1027430"/>
                  </a:moveTo>
                  <a:lnTo>
                    <a:pt x="0" y="1027430"/>
                  </a:lnTo>
                  <a:lnTo>
                    <a:pt x="0" y="1032510"/>
                  </a:lnTo>
                  <a:lnTo>
                    <a:pt x="25400" y="1032510"/>
                  </a:lnTo>
                  <a:lnTo>
                    <a:pt x="25400" y="1027430"/>
                  </a:lnTo>
                  <a:close/>
                </a:path>
                <a:path w="25400" h="1141729">
                  <a:moveTo>
                    <a:pt x="25400" y="1021080"/>
                  </a:moveTo>
                  <a:lnTo>
                    <a:pt x="0" y="1021080"/>
                  </a:lnTo>
                  <a:lnTo>
                    <a:pt x="0" y="1026160"/>
                  </a:lnTo>
                  <a:lnTo>
                    <a:pt x="25400" y="1026160"/>
                  </a:lnTo>
                  <a:lnTo>
                    <a:pt x="25400" y="1021080"/>
                  </a:lnTo>
                  <a:close/>
                </a:path>
                <a:path w="25400" h="1141729">
                  <a:moveTo>
                    <a:pt x="25400" y="1014730"/>
                  </a:moveTo>
                  <a:lnTo>
                    <a:pt x="0" y="1014730"/>
                  </a:lnTo>
                  <a:lnTo>
                    <a:pt x="0" y="1019810"/>
                  </a:lnTo>
                  <a:lnTo>
                    <a:pt x="25400" y="1019810"/>
                  </a:lnTo>
                  <a:lnTo>
                    <a:pt x="25400" y="1014730"/>
                  </a:lnTo>
                  <a:close/>
                </a:path>
                <a:path w="25400" h="1141729">
                  <a:moveTo>
                    <a:pt x="25400" y="1008380"/>
                  </a:moveTo>
                  <a:lnTo>
                    <a:pt x="0" y="1008380"/>
                  </a:lnTo>
                  <a:lnTo>
                    <a:pt x="0" y="1013460"/>
                  </a:lnTo>
                  <a:lnTo>
                    <a:pt x="25400" y="1013460"/>
                  </a:lnTo>
                  <a:lnTo>
                    <a:pt x="25400" y="1008380"/>
                  </a:lnTo>
                  <a:close/>
                </a:path>
                <a:path w="25400" h="1141729">
                  <a:moveTo>
                    <a:pt x="25400" y="1002030"/>
                  </a:moveTo>
                  <a:lnTo>
                    <a:pt x="0" y="1002030"/>
                  </a:lnTo>
                  <a:lnTo>
                    <a:pt x="0" y="1007110"/>
                  </a:lnTo>
                  <a:lnTo>
                    <a:pt x="25400" y="1007110"/>
                  </a:lnTo>
                  <a:lnTo>
                    <a:pt x="25400" y="1002030"/>
                  </a:lnTo>
                  <a:close/>
                </a:path>
                <a:path w="25400" h="1141729">
                  <a:moveTo>
                    <a:pt x="25400" y="995680"/>
                  </a:moveTo>
                  <a:lnTo>
                    <a:pt x="0" y="995680"/>
                  </a:lnTo>
                  <a:lnTo>
                    <a:pt x="0" y="1000760"/>
                  </a:lnTo>
                  <a:lnTo>
                    <a:pt x="25400" y="1000760"/>
                  </a:lnTo>
                  <a:lnTo>
                    <a:pt x="25400" y="995680"/>
                  </a:lnTo>
                  <a:close/>
                </a:path>
                <a:path w="25400" h="1141729">
                  <a:moveTo>
                    <a:pt x="25400" y="989330"/>
                  </a:moveTo>
                  <a:lnTo>
                    <a:pt x="0" y="989330"/>
                  </a:lnTo>
                  <a:lnTo>
                    <a:pt x="0" y="994410"/>
                  </a:lnTo>
                  <a:lnTo>
                    <a:pt x="25400" y="994410"/>
                  </a:lnTo>
                  <a:lnTo>
                    <a:pt x="25400" y="989330"/>
                  </a:lnTo>
                  <a:close/>
                </a:path>
                <a:path w="25400" h="1141729">
                  <a:moveTo>
                    <a:pt x="25400" y="982980"/>
                  </a:moveTo>
                  <a:lnTo>
                    <a:pt x="0" y="982980"/>
                  </a:lnTo>
                  <a:lnTo>
                    <a:pt x="0" y="988060"/>
                  </a:lnTo>
                  <a:lnTo>
                    <a:pt x="25400" y="988060"/>
                  </a:lnTo>
                  <a:lnTo>
                    <a:pt x="25400" y="982980"/>
                  </a:lnTo>
                  <a:close/>
                </a:path>
                <a:path w="25400" h="1141729">
                  <a:moveTo>
                    <a:pt x="25400" y="976630"/>
                  </a:moveTo>
                  <a:lnTo>
                    <a:pt x="0" y="976630"/>
                  </a:lnTo>
                  <a:lnTo>
                    <a:pt x="0" y="981710"/>
                  </a:lnTo>
                  <a:lnTo>
                    <a:pt x="25400" y="981710"/>
                  </a:lnTo>
                  <a:lnTo>
                    <a:pt x="25400" y="976630"/>
                  </a:lnTo>
                  <a:close/>
                </a:path>
                <a:path w="25400" h="1141729">
                  <a:moveTo>
                    <a:pt x="25400" y="970280"/>
                  </a:moveTo>
                  <a:lnTo>
                    <a:pt x="0" y="970280"/>
                  </a:lnTo>
                  <a:lnTo>
                    <a:pt x="0" y="975360"/>
                  </a:lnTo>
                  <a:lnTo>
                    <a:pt x="25400" y="975360"/>
                  </a:lnTo>
                  <a:lnTo>
                    <a:pt x="25400" y="970280"/>
                  </a:lnTo>
                  <a:close/>
                </a:path>
                <a:path w="25400" h="1141729">
                  <a:moveTo>
                    <a:pt x="25400" y="963930"/>
                  </a:moveTo>
                  <a:lnTo>
                    <a:pt x="0" y="963930"/>
                  </a:lnTo>
                  <a:lnTo>
                    <a:pt x="0" y="969010"/>
                  </a:lnTo>
                  <a:lnTo>
                    <a:pt x="25400" y="969010"/>
                  </a:lnTo>
                  <a:lnTo>
                    <a:pt x="25400" y="963930"/>
                  </a:lnTo>
                  <a:close/>
                </a:path>
                <a:path w="25400" h="1141729">
                  <a:moveTo>
                    <a:pt x="25400" y="957580"/>
                  </a:moveTo>
                  <a:lnTo>
                    <a:pt x="0" y="957580"/>
                  </a:lnTo>
                  <a:lnTo>
                    <a:pt x="0" y="962660"/>
                  </a:lnTo>
                  <a:lnTo>
                    <a:pt x="25400" y="962660"/>
                  </a:lnTo>
                  <a:lnTo>
                    <a:pt x="25400" y="957580"/>
                  </a:lnTo>
                  <a:close/>
                </a:path>
                <a:path w="25400" h="1141729">
                  <a:moveTo>
                    <a:pt x="25400" y="951230"/>
                  </a:moveTo>
                  <a:lnTo>
                    <a:pt x="0" y="951230"/>
                  </a:lnTo>
                  <a:lnTo>
                    <a:pt x="0" y="956310"/>
                  </a:lnTo>
                  <a:lnTo>
                    <a:pt x="25400" y="956310"/>
                  </a:lnTo>
                  <a:lnTo>
                    <a:pt x="25400" y="951230"/>
                  </a:lnTo>
                  <a:close/>
                </a:path>
                <a:path w="25400" h="1141729">
                  <a:moveTo>
                    <a:pt x="25400" y="944880"/>
                  </a:moveTo>
                  <a:lnTo>
                    <a:pt x="0" y="944880"/>
                  </a:lnTo>
                  <a:lnTo>
                    <a:pt x="0" y="949960"/>
                  </a:lnTo>
                  <a:lnTo>
                    <a:pt x="25400" y="949960"/>
                  </a:lnTo>
                  <a:lnTo>
                    <a:pt x="25400" y="944880"/>
                  </a:lnTo>
                  <a:close/>
                </a:path>
                <a:path w="25400" h="1141729">
                  <a:moveTo>
                    <a:pt x="25400" y="938530"/>
                  </a:moveTo>
                  <a:lnTo>
                    <a:pt x="0" y="938530"/>
                  </a:lnTo>
                  <a:lnTo>
                    <a:pt x="0" y="943610"/>
                  </a:lnTo>
                  <a:lnTo>
                    <a:pt x="25400" y="943610"/>
                  </a:lnTo>
                  <a:lnTo>
                    <a:pt x="25400" y="938530"/>
                  </a:lnTo>
                  <a:close/>
                </a:path>
                <a:path w="25400" h="1141729">
                  <a:moveTo>
                    <a:pt x="25400" y="932180"/>
                  </a:moveTo>
                  <a:lnTo>
                    <a:pt x="0" y="932180"/>
                  </a:lnTo>
                  <a:lnTo>
                    <a:pt x="0" y="937260"/>
                  </a:lnTo>
                  <a:lnTo>
                    <a:pt x="25400" y="937260"/>
                  </a:lnTo>
                  <a:lnTo>
                    <a:pt x="25400" y="932180"/>
                  </a:lnTo>
                  <a:close/>
                </a:path>
                <a:path w="25400" h="1141729">
                  <a:moveTo>
                    <a:pt x="25400" y="925830"/>
                  </a:moveTo>
                  <a:lnTo>
                    <a:pt x="0" y="925830"/>
                  </a:lnTo>
                  <a:lnTo>
                    <a:pt x="0" y="930910"/>
                  </a:lnTo>
                  <a:lnTo>
                    <a:pt x="25400" y="930910"/>
                  </a:lnTo>
                  <a:lnTo>
                    <a:pt x="25400" y="925830"/>
                  </a:lnTo>
                  <a:close/>
                </a:path>
                <a:path w="25400" h="1141729">
                  <a:moveTo>
                    <a:pt x="25400" y="919480"/>
                  </a:moveTo>
                  <a:lnTo>
                    <a:pt x="0" y="919480"/>
                  </a:lnTo>
                  <a:lnTo>
                    <a:pt x="0" y="924560"/>
                  </a:lnTo>
                  <a:lnTo>
                    <a:pt x="25400" y="924560"/>
                  </a:lnTo>
                  <a:lnTo>
                    <a:pt x="25400" y="919480"/>
                  </a:lnTo>
                  <a:close/>
                </a:path>
                <a:path w="25400" h="1141729">
                  <a:moveTo>
                    <a:pt x="25400" y="913130"/>
                  </a:moveTo>
                  <a:lnTo>
                    <a:pt x="0" y="913130"/>
                  </a:lnTo>
                  <a:lnTo>
                    <a:pt x="0" y="918210"/>
                  </a:lnTo>
                  <a:lnTo>
                    <a:pt x="25400" y="918210"/>
                  </a:lnTo>
                  <a:lnTo>
                    <a:pt x="25400" y="913130"/>
                  </a:lnTo>
                  <a:close/>
                </a:path>
                <a:path w="25400" h="1141729">
                  <a:moveTo>
                    <a:pt x="25400" y="906780"/>
                  </a:moveTo>
                  <a:lnTo>
                    <a:pt x="0" y="906780"/>
                  </a:lnTo>
                  <a:lnTo>
                    <a:pt x="0" y="911860"/>
                  </a:lnTo>
                  <a:lnTo>
                    <a:pt x="25400" y="911860"/>
                  </a:lnTo>
                  <a:lnTo>
                    <a:pt x="25400" y="906780"/>
                  </a:lnTo>
                  <a:close/>
                </a:path>
                <a:path w="25400" h="1141729">
                  <a:moveTo>
                    <a:pt x="25400" y="900430"/>
                  </a:moveTo>
                  <a:lnTo>
                    <a:pt x="0" y="900430"/>
                  </a:lnTo>
                  <a:lnTo>
                    <a:pt x="0" y="905510"/>
                  </a:lnTo>
                  <a:lnTo>
                    <a:pt x="25400" y="905510"/>
                  </a:lnTo>
                  <a:lnTo>
                    <a:pt x="25400" y="900430"/>
                  </a:lnTo>
                  <a:close/>
                </a:path>
                <a:path w="25400" h="1141729">
                  <a:moveTo>
                    <a:pt x="25400" y="894080"/>
                  </a:moveTo>
                  <a:lnTo>
                    <a:pt x="0" y="894080"/>
                  </a:lnTo>
                  <a:lnTo>
                    <a:pt x="0" y="899160"/>
                  </a:lnTo>
                  <a:lnTo>
                    <a:pt x="25400" y="899160"/>
                  </a:lnTo>
                  <a:lnTo>
                    <a:pt x="25400" y="894080"/>
                  </a:lnTo>
                  <a:close/>
                </a:path>
                <a:path w="25400" h="1141729">
                  <a:moveTo>
                    <a:pt x="25400" y="887730"/>
                  </a:moveTo>
                  <a:lnTo>
                    <a:pt x="0" y="887730"/>
                  </a:lnTo>
                  <a:lnTo>
                    <a:pt x="0" y="892810"/>
                  </a:lnTo>
                  <a:lnTo>
                    <a:pt x="25400" y="892810"/>
                  </a:lnTo>
                  <a:lnTo>
                    <a:pt x="25400" y="887730"/>
                  </a:lnTo>
                  <a:close/>
                </a:path>
                <a:path w="25400" h="1141729">
                  <a:moveTo>
                    <a:pt x="25400" y="881380"/>
                  </a:moveTo>
                  <a:lnTo>
                    <a:pt x="0" y="881380"/>
                  </a:lnTo>
                  <a:lnTo>
                    <a:pt x="0" y="886460"/>
                  </a:lnTo>
                  <a:lnTo>
                    <a:pt x="25400" y="886460"/>
                  </a:lnTo>
                  <a:lnTo>
                    <a:pt x="25400" y="881380"/>
                  </a:lnTo>
                  <a:close/>
                </a:path>
                <a:path w="25400" h="1141729">
                  <a:moveTo>
                    <a:pt x="25400" y="875030"/>
                  </a:moveTo>
                  <a:lnTo>
                    <a:pt x="0" y="875030"/>
                  </a:lnTo>
                  <a:lnTo>
                    <a:pt x="0" y="880110"/>
                  </a:lnTo>
                  <a:lnTo>
                    <a:pt x="25400" y="880110"/>
                  </a:lnTo>
                  <a:lnTo>
                    <a:pt x="25400" y="875030"/>
                  </a:lnTo>
                  <a:close/>
                </a:path>
                <a:path w="25400" h="1141729">
                  <a:moveTo>
                    <a:pt x="25400" y="868680"/>
                  </a:moveTo>
                  <a:lnTo>
                    <a:pt x="0" y="868680"/>
                  </a:lnTo>
                  <a:lnTo>
                    <a:pt x="0" y="873760"/>
                  </a:lnTo>
                  <a:lnTo>
                    <a:pt x="25400" y="873760"/>
                  </a:lnTo>
                  <a:lnTo>
                    <a:pt x="25400" y="868680"/>
                  </a:lnTo>
                  <a:close/>
                </a:path>
                <a:path w="25400" h="1141729">
                  <a:moveTo>
                    <a:pt x="25400" y="862330"/>
                  </a:moveTo>
                  <a:lnTo>
                    <a:pt x="0" y="862330"/>
                  </a:lnTo>
                  <a:lnTo>
                    <a:pt x="0" y="867410"/>
                  </a:lnTo>
                  <a:lnTo>
                    <a:pt x="25400" y="867410"/>
                  </a:lnTo>
                  <a:lnTo>
                    <a:pt x="25400" y="862330"/>
                  </a:lnTo>
                  <a:close/>
                </a:path>
                <a:path w="25400" h="1141729">
                  <a:moveTo>
                    <a:pt x="25400" y="855980"/>
                  </a:moveTo>
                  <a:lnTo>
                    <a:pt x="0" y="855980"/>
                  </a:lnTo>
                  <a:lnTo>
                    <a:pt x="0" y="861060"/>
                  </a:lnTo>
                  <a:lnTo>
                    <a:pt x="25400" y="861060"/>
                  </a:lnTo>
                  <a:lnTo>
                    <a:pt x="25400" y="855980"/>
                  </a:lnTo>
                  <a:close/>
                </a:path>
                <a:path w="25400" h="1141729">
                  <a:moveTo>
                    <a:pt x="25400" y="849630"/>
                  </a:moveTo>
                  <a:lnTo>
                    <a:pt x="0" y="849630"/>
                  </a:lnTo>
                  <a:lnTo>
                    <a:pt x="0" y="854710"/>
                  </a:lnTo>
                  <a:lnTo>
                    <a:pt x="25400" y="854710"/>
                  </a:lnTo>
                  <a:lnTo>
                    <a:pt x="25400" y="849630"/>
                  </a:lnTo>
                  <a:close/>
                </a:path>
                <a:path w="25400" h="1141729">
                  <a:moveTo>
                    <a:pt x="25400" y="843280"/>
                  </a:moveTo>
                  <a:lnTo>
                    <a:pt x="0" y="843280"/>
                  </a:lnTo>
                  <a:lnTo>
                    <a:pt x="0" y="848360"/>
                  </a:lnTo>
                  <a:lnTo>
                    <a:pt x="25400" y="848360"/>
                  </a:lnTo>
                  <a:lnTo>
                    <a:pt x="25400" y="843280"/>
                  </a:lnTo>
                  <a:close/>
                </a:path>
                <a:path w="25400" h="1141729">
                  <a:moveTo>
                    <a:pt x="25400" y="836930"/>
                  </a:moveTo>
                  <a:lnTo>
                    <a:pt x="0" y="836930"/>
                  </a:lnTo>
                  <a:lnTo>
                    <a:pt x="0" y="842010"/>
                  </a:lnTo>
                  <a:lnTo>
                    <a:pt x="25400" y="842010"/>
                  </a:lnTo>
                  <a:lnTo>
                    <a:pt x="25400" y="836930"/>
                  </a:lnTo>
                  <a:close/>
                </a:path>
                <a:path w="25400" h="1141729">
                  <a:moveTo>
                    <a:pt x="25400" y="830580"/>
                  </a:moveTo>
                  <a:lnTo>
                    <a:pt x="0" y="830580"/>
                  </a:lnTo>
                  <a:lnTo>
                    <a:pt x="0" y="835660"/>
                  </a:lnTo>
                  <a:lnTo>
                    <a:pt x="25400" y="835660"/>
                  </a:lnTo>
                  <a:lnTo>
                    <a:pt x="25400" y="830580"/>
                  </a:lnTo>
                  <a:close/>
                </a:path>
                <a:path w="25400" h="1141729">
                  <a:moveTo>
                    <a:pt x="25400" y="825500"/>
                  </a:moveTo>
                  <a:lnTo>
                    <a:pt x="0" y="825500"/>
                  </a:lnTo>
                  <a:lnTo>
                    <a:pt x="0" y="829310"/>
                  </a:lnTo>
                  <a:lnTo>
                    <a:pt x="25400" y="829310"/>
                  </a:lnTo>
                  <a:lnTo>
                    <a:pt x="25400" y="825500"/>
                  </a:lnTo>
                  <a:close/>
                </a:path>
              </a:pathLst>
            </a:custGeom>
            <a:solidFill>
              <a:srgbClr val="0134CC"/>
            </a:solidFill>
          </p:spPr>
          <p:txBody>
            <a:bodyPr wrap="square" lIns="0" tIns="0" rIns="0" bIns="0" rtlCol="0"/>
            <a:lstStyle/>
            <a:p>
              <a:endParaRPr/>
            </a:p>
          </p:txBody>
        </p:sp>
        <p:sp>
          <p:nvSpPr>
            <p:cNvPr id="516" name="object 516"/>
            <p:cNvSpPr/>
            <p:nvPr/>
          </p:nvSpPr>
          <p:spPr>
            <a:xfrm>
              <a:off x="4476750" y="5209552"/>
              <a:ext cx="50800" cy="1149350"/>
            </a:xfrm>
            <a:custGeom>
              <a:avLst/>
              <a:gdLst/>
              <a:ahLst/>
              <a:cxnLst/>
              <a:rect l="l" t="t" r="r" b="b"/>
              <a:pathLst>
                <a:path w="50800" h="1149350">
                  <a:moveTo>
                    <a:pt x="33020" y="5067"/>
                  </a:moveTo>
                  <a:lnTo>
                    <a:pt x="26657" y="5067"/>
                  </a:lnTo>
                  <a:lnTo>
                    <a:pt x="26657" y="3797"/>
                  </a:lnTo>
                  <a:lnTo>
                    <a:pt x="25400" y="3797"/>
                  </a:lnTo>
                  <a:lnTo>
                    <a:pt x="19050" y="3797"/>
                  </a:lnTo>
                  <a:lnTo>
                    <a:pt x="19050" y="2540"/>
                  </a:lnTo>
                  <a:lnTo>
                    <a:pt x="11417" y="2540"/>
                  </a:lnTo>
                  <a:lnTo>
                    <a:pt x="11430" y="1270"/>
                  </a:lnTo>
                  <a:lnTo>
                    <a:pt x="5080" y="1270"/>
                  </a:lnTo>
                  <a:lnTo>
                    <a:pt x="5080" y="0"/>
                  </a:lnTo>
                  <a:lnTo>
                    <a:pt x="0" y="0"/>
                  </a:lnTo>
                  <a:lnTo>
                    <a:pt x="0" y="6337"/>
                  </a:lnTo>
                  <a:lnTo>
                    <a:pt x="25400" y="6337"/>
                  </a:lnTo>
                  <a:lnTo>
                    <a:pt x="33020" y="6337"/>
                  </a:lnTo>
                  <a:lnTo>
                    <a:pt x="33020" y="5067"/>
                  </a:lnTo>
                  <a:close/>
                </a:path>
                <a:path w="50800" h="1149350">
                  <a:moveTo>
                    <a:pt x="50800" y="1144257"/>
                  </a:moveTo>
                  <a:lnTo>
                    <a:pt x="25400" y="1144257"/>
                  </a:lnTo>
                  <a:lnTo>
                    <a:pt x="5080" y="1144257"/>
                  </a:lnTo>
                  <a:lnTo>
                    <a:pt x="5080" y="1145540"/>
                  </a:lnTo>
                  <a:lnTo>
                    <a:pt x="20320" y="1145540"/>
                  </a:lnTo>
                  <a:lnTo>
                    <a:pt x="20320" y="1148067"/>
                  </a:lnTo>
                  <a:lnTo>
                    <a:pt x="25400" y="1148067"/>
                  </a:lnTo>
                  <a:lnTo>
                    <a:pt x="35560" y="1148067"/>
                  </a:lnTo>
                  <a:lnTo>
                    <a:pt x="35560" y="1149337"/>
                  </a:lnTo>
                  <a:lnTo>
                    <a:pt x="50800" y="1149337"/>
                  </a:lnTo>
                  <a:lnTo>
                    <a:pt x="50800" y="1144257"/>
                  </a:lnTo>
                  <a:close/>
                </a:path>
                <a:path w="50800" h="1149350">
                  <a:moveTo>
                    <a:pt x="50800" y="1137907"/>
                  </a:moveTo>
                  <a:lnTo>
                    <a:pt x="25400" y="1137907"/>
                  </a:lnTo>
                  <a:lnTo>
                    <a:pt x="0" y="1137907"/>
                  </a:lnTo>
                  <a:lnTo>
                    <a:pt x="0" y="1142987"/>
                  </a:lnTo>
                  <a:lnTo>
                    <a:pt x="25400" y="1142987"/>
                  </a:lnTo>
                  <a:lnTo>
                    <a:pt x="50800" y="1142987"/>
                  </a:lnTo>
                  <a:lnTo>
                    <a:pt x="50800" y="1137907"/>
                  </a:lnTo>
                  <a:close/>
                </a:path>
                <a:path w="50800" h="1149350">
                  <a:moveTo>
                    <a:pt x="50800" y="1131557"/>
                  </a:moveTo>
                  <a:lnTo>
                    <a:pt x="25400" y="1131557"/>
                  </a:lnTo>
                  <a:lnTo>
                    <a:pt x="0" y="1131557"/>
                  </a:lnTo>
                  <a:lnTo>
                    <a:pt x="0" y="1136637"/>
                  </a:lnTo>
                  <a:lnTo>
                    <a:pt x="25400" y="1136637"/>
                  </a:lnTo>
                  <a:lnTo>
                    <a:pt x="50800" y="1136637"/>
                  </a:lnTo>
                  <a:lnTo>
                    <a:pt x="50800" y="1131557"/>
                  </a:lnTo>
                  <a:close/>
                </a:path>
                <a:path w="50800" h="1149350">
                  <a:moveTo>
                    <a:pt x="50800" y="1125207"/>
                  </a:moveTo>
                  <a:lnTo>
                    <a:pt x="25400" y="1125207"/>
                  </a:lnTo>
                  <a:lnTo>
                    <a:pt x="0" y="1125207"/>
                  </a:lnTo>
                  <a:lnTo>
                    <a:pt x="0" y="1130287"/>
                  </a:lnTo>
                  <a:lnTo>
                    <a:pt x="25400" y="1130287"/>
                  </a:lnTo>
                  <a:lnTo>
                    <a:pt x="50800" y="1130287"/>
                  </a:lnTo>
                  <a:lnTo>
                    <a:pt x="50800" y="1125207"/>
                  </a:lnTo>
                  <a:close/>
                </a:path>
                <a:path w="50800" h="1149350">
                  <a:moveTo>
                    <a:pt x="50800" y="1118857"/>
                  </a:moveTo>
                  <a:lnTo>
                    <a:pt x="25400" y="1118857"/>
                  </a:lnTo>
                  <a:lnTo>
                    <a:pt x="0" y="1118857"/>
                  </a:lnTo>
                  <a:lnTo>
                    <a:pt x="0" y="1123937"/>
                  </a:lnTo>
                  <a:lnTo>
                    <a:pt x="25400" y="1123937"/>
                  </a:lnTo>
                  <a:lnTo>
                    <a:pt x="50800" y="1123937"/>
                  </a:lnTo>
                  <a:lnTo>
                    <a:pt x="50800" y="1118857"/>
                  </a:lnTo>
                  <a:close/>
                </a:path>
                <a:path w="50800" h="1149350">
                  <a:moveTo>
                    <a:pt x="50800" y="1112507"/>
                  </a:moveTo>
                  <a:lnTo>
                    <a:pt x="25400" y="1112507"/>
                  </a:lnTo>
                  <a:lnTo>
                    <a:pt x="0" y="1112507"/>
                  </a:lnTo>
                  <a:lnTo>
                    <a:pt x="0" y="1117587"/>
                  </a:lnTo>
                  <a:lnTo>
                    <a:pt x="25400" y="1117587"/>
                  </a:lnTo>
                  <a:lnTo>
                    <a:pt x="50800" y="1117587"/>
                  </a:lnTo>
                  <a:lnTo>
                    <a:pt x="50800" y="1112507"/>
                  </a:lnTo>
                  <a:close/>
                </a:path>
                <a:path w="50800" h="1149350">
                  <a:moveTo>
                    <a:pt x="50800" y="1106157"/>
                  </a:moveTo>
                  <a:lnTo>
                    <a:pt x="25400" y="1106157"/>
                  </a:lnTo>
                  <a:lnTo>
                    <a:pt x="0" y="1106157"/>
                  </a:lnTo>
                  <a:lnTo>
                    <a:pt x="0" y="1111237"/>
                  </a:lnTo>
                  <a:lnTo>
                    <a:pt x="25400" y="1111237"/>
                  </a:lnTo>
                  <a:lnTo>
                    <a:pt x="50800" y="1111237"/>
                  </a:lnTo>
                  <a:lnTo>
                    <a:pt x="50800" y="1106157"/>
                  </a:lnTo>
                  <a:close/>
                </a:path>
                <a:path w="50800" h="1149350">
                  <a:moveTo>
                    <a:pt x="50800" y="1099820"/>
                  </a:moveTo>
                  <a:lnTo>
                    <a:pt x="25400" y="1099820"/>
                  </a:lnTo>
                  <a:lnTo>
                    <a:pt x="0" y="1099820"/>
                  </a:lnTo>
                  <a:lnTo>
                    <a:pt x="0" y="1104887"/>
                  </a:lnTo>
                  <a:lnTo>
                    <a:pt x="25400" y="1104887"/>
                  </a:lnTo>
                  <a:lnTo>
                    <a:pt x="50800" y="1104887"/>
                  </a:lnTo>
                  <a:lnTo>
                    <a:pt x="50800" y="1099820"/>
                  </a:lnTo>
                  <a:close/>
                </a:path>
                <a:path w="50800" h="1149350">
                  <a:moveTo>
                    <a:pt x="50800" y="1093457"/>
                  </a:moveTo>
                  <a:lnTo>
                    <a:pt x="25400" y="1093457"/>
                  </a:lnTo>
                  <a:lnTo>
                    <a:pt x="0" y="1093457"/>
                  </a:lnTo>
                  <a:lnTo>
                    <a:pt x="0" y="1098537"/>
                  </a:lnTo>
                  <a:lnTo>
                    <a:pt x="25400" y="1098537"/>
                  </a:lnTo>
                  <a:lnTo>
                    <a:pt x="50800" y="1098537"/>
                  </a:lnTo>
                  <a:lnTo>
                    <a:pt x="50800" y="1093457"/>
                  </a:lnTo>
                  <a:close/>
                </a:path>
                <a:path w="50800" h="1149350">
                  <a:moveTo>
                    <a:pt x="50800" y="1087107"/>
                  </a:moveTo>
                  <a:lnTo>
                    <a:pt x="25400" y="1087107"/>
                  </a:lnTo>
                  <a:lnTo>
                    <a:pt x="0" y="1087107"/>
                  </a:lnTo>
                  <a:lnTo>
                    <a:pt x="0" y="1092187"/>
                  </a:lnTo>
                  <a:lnTo>
                    <a:pt x="25400" y="1092187"/>
                  </a:lnTo>
                  <a:lnTo>
                    <a:pt x="50800" y="1092187"/>
                  </a:lnTo>
                  <a:lnTo>
                    <a:pt x="50800" y="1087107"/>
                  </a:lnTo>
                  <a:close/>
                </a:path>
                <a:path w="50800" h="1149350">
                  <a:moveTo>
                    <a:pt x="50800" y="1080757"/>
                  </a:moveTo>
                  <a:lnTo>
                    <a:pt x="25400" y="1080757"/>
                  </a:lnTo>
                  <a:lnTo>
                    <a:pt x="0" y="1080757"/>
                  </a:lnTo>
                  <a:lnTo>
                    <a:pt x="0" y="1085837"/>
                  </a:lnTo>
                  <a:lnTo>
                    <a:pt x="25400" y="1085837"/>
                  </a:lnTo>
                  <a:lnTo>
                    <a:pt x="50800" y="1085837"/>
                  </a:lnTo>
                  <a:lnTo>
                    <a:pt x="50800" y="1080757"/>
                  </a:lnTo>
                  <a:close/>
                </a:path>
                <a:path w="50800" h="1149350">
                  <a:moveTo>
                    <a:pt x="50800" y="1074420"/>
                  </a:moveTo>
                  <a:lnTo>
                    <a:pt x="25400" y="1074420"/>
                  </a:lnTo>
                  <a:lnTo>
                    <a:pt x="0" y="1074420"/>
                  </a:lnTo>
                  <a:lnTo>
                    <a:pt x="0" y="1079487"/>
                  </a:lnTo>
                  <a:lnTo>
                    <a:pt x="25400" y="1079487"/>
                  </a:lnTo>
                  <a:lnTo>
                    <a:pt x="50800" y="1079487"/>
                  </a:lnTo>
                  <a:lnTo>
                    <a:pt x="50800" y="1074420"/>
                  </a:lnTo>
                  <a:close/>
                </a:path>
                <a:path w="50800" h="1149350">
                  <a:moveTo>
                    <a:pt x="50800" y="1068057"/>
                  </a:moveTo>
                  <a:lnTo>
                    <a:pt x="25400" y="1068057"/>
                  </a:lnTo>
                  <a:lnTo>
                    <a:pt x="0" y="1068057"/>
                  </a:lnTo>
                  <a:lnTo>
                    <a:pt x="0" y="1073137"/>
                  </a:lnTo>
                  <a:lnTo>
                    <a:pt x="25400" y="1073137"/>
                  </a:lnTo>
                  <a:lnTo>
                    <a:pt x="50800" y="1073137"/>
                  </a:lnTo>
                  <a:lnTo>
                    <a:pt x="50800" y="1068057"/>
                  </a:lnTo>
                  <a:close/>
                </a:path>
                <a:path w="50800" h="1149350">
                  <a:moveTo>
                    <a:pt x="50800" y="1061707"/>
                  </a:moveTo>
                  <a:lnTo>
                    <a:pt x="25400" y="1061707"/>
                  </a:lnTo>
                  <a:lnTo>
                    <a:pt x="0" y="1061707"/>
                  </a:lnTo>
                  <a:lnTo>
                    <a:pt x="0" y="1066800"/>
                  </a:lnTo>
                  <a:lnTo>
                    <a:pt x="25400" y="1066800"/>
                  </a:lnTo>
                  <a:lnTo>
                    <a:pt x="50800" y="1066800"/>
                  </a:lnTo>
                  <a:lnTo>
                    <a:pt x="50800" y="1061707"/>
                  </a:lnTo>
                  <a:close/>
                </a:path>
                <a:path w="50800" h="1149350">
                  <a:moveTo>
                    <a:pt x="50800" y="1055357"/>
                  </a:moveTo>
                  <a:lnTo>
                    <a:pt x="25400" y="1055357"/>
                  </a:lnTo>
                  <a:lnTo>
                    <a:pt x="0" y="1055357"/>
                  </a:lnTo>
                  <a:lnTo>
                    <a:pt x="0" y="1060450"/>
                  </a:lnTo>
                  <a:lnTo>
                    <a:pt x="25400" y="1060450"/>
                  </a:lnTo>
                  <a:lnTo>
                    <a:pt x="50800" y="1060450"/>
                  </a:lnTo>
                  <a:lnTo>
                    <a:pt x="50800" y="1055357"/>
                  </a:lnTo>
                  <a:close/>
                </a:path>
                <a:path w="50800" h="1149350">
                  <a:moveTo>
                    <a:pt x="50800" y="1049007"/>
                  </a:moveTo>
                  <a:lnTo>
                    <a:pt x="25400" y="1049007"/>
                  </a:lnTo>
                  <a:lnTo>
                    <a:pt x="0" y="1049007"/>
                  </a:lnTo>
                  <a:lnTo>
                    <a:pt x="0" y="1054100"/>
                  </a:lnTo>
                  <a:lnTo>
                    <a:pt x="25400" y="1054100"/>
                  </a:lnTo>
                  <a:lnTo>
                    <a:pt x="50800" y="1054100"/>
                  </a:lnTo>
                  <a:lnTo>
                    <a:pt x="50800" y="1049007"/>
                  </a:lnTo>
                  <a:close/>
                </a:path>
                <a:path w="50800" h="1149350">
                  <a:moveTo>
                    <a:pt x="50800" y="1042657"/>
                  </a:moveTo>
                  <a:lnTo>
                    <a:pt x="25400" y="1042657"/>
                  </a:lnTo>
                  <a:lnTo>
                    <a:pt x="0" y="1042657"/>
                  </a:lnTo>
                  <a:lnTo>
                    <a:pt x="0" y="1047750"/>
                  </a:lnTo>
                  <a:lnTo>
                    <a:pt x="25400" y="1047750"/>
                  </a:lnTo>
                  <a:lnTo>
                    <a:pt x="50800" y="1047750"/>
                  </a:lnTo>
                  <a:lnTo>
                    <a:pt x="50800" y="1042657"/>
                  </a:lnTo>
                  <a:close/>
                </a:path>
                <a:path w="50800" h="1149350">
                  <a:moveTo>
                    <a:pt x="50800" y="1036307"/>
                  </a:moveTo>
                  <a:lnTo>
                    <a:pt x="25400" y="1036307"/>
                  </a:lnTo>
                  <a:lnTo>
                    <a:pt x="0" y="1036307"/>
                  </a:lnTo>
                  <a:lnTo>
                    <a:pt x="0" y="1041400"/>
                  </a:lnTo>
                  <a:lnTo>
                    <a:pt x="25400" y="1041400"/>
                  </a:lnTo>
                  <a:lnTo>
                    <a:pt x="50800" y="1041400"/>
                  </a:lnTo>
                  <a:lnTo>
                    <a:pt x="50800" y="1036307"/>
                  </a:lnTo>
                  <a:close/>
                </a:path>
                <a:path w="50800" h="1149350">
                  <a:moveTo>
                    <a:pt x="50800" y="1029957"/>
                  </a:moveTo>
                  <a:lnTo>
                    <a:pt x="25400" y="1029957"/>
                  </a:lnTo>
                  <a:lnTo>
                    <a:pt x="0" y="1029957"/>
                  </a:lnTo>
                  <a:lnTo>
                    <a:pt x="0" y="1035050"/>
                  </a:lnTo>
                  <a:lnTo>
                    <a:pt x="25400" y="1035050"/>
                  </a:lnTo>
                  <a:lnTo>
                    <a:pt x="50800" y="1035050"/>
                  </a:lnTo>
                  <a:lnTo>
                    <a:pt x="50800" y="1029957"/>
                  </a:lnTo>
                  <a:close/>
                </a:path>
                <a:path w="50800" h="1149350">
                  <a:moveTo>
                    <a:pt x="50800" y="1023607"/>
                  </a:moveTo>
                  <a:lnTo>
                    <a:pt x="25400" y="1023607"/>
                  </a:lnTo>
                  <a:lnTo>
                    <a:pt x="0" y="1023607"/>
                  </a:lnTo>
                  <a:lnTo>
                    <a:pt x="0" y="1028700"/>
                  </a:lnTo>
                  <a:lnTo>
                    <a:pt x="25400" y="1028700"/>
                  </a:lnTo>
                  <a:lnTo>
                    <a:pt x="50800" y="1028700"/>
                  </a:lnTo>
                  <a:lnTo>
                    <a:pt x="50800" y="1023607"/>
                  </a:lnTo>
                  <a:close/>
                </a:path>
                <a:path w="50800" h="1149350">
                  <a:moveTo>
                    <a:pt x="50800" y="1017257"/>
                  </a:moveTo>
                  <a:lnTo>
                    <a:pt x="25400" y="1017257"/>
                  </a:lnTo>
                  <a:lnTo>
                    <a:pt x="0" y="1017257"/>
                  </a:lnTo>
                  <a:lnTo>
                    <a:pt x="0" y="1022350"/>
                  </a:lnTo>
                  <a:lnTo>
                    <a:pt x="25400" y="1022350"/>
                  </a:lnTo>
                  <a:lnTo>
                    <a:pt x="50800" y="1022350"/>
                  </a:lnTo>
                  <a:lnTo>
                    <a:pt x="50800" y="1017257"/>
                  </a:lnTo>
                  <a:close/>
                </a:path>
                <a:path w="50800" h="1149350">
                  <a:moveTo>
                    <a:pt x="50800" y="1010907"/>
                  </a:moveTo>
                  <a:lnTo>
                    <a:pt x="25400" y="1010907"/>
                  </a:lnTo>
                  <a:lnTo>
                    <a:pt x="0" y="1010907"/>
                  </a:lnTo>
                  <a:lnTo>
                    <a:pt x="0" y="1016000"/>
                  </a:lnTo>
                  <a:lnTo>
                    <a:pt x="25400" y="1016000"/>
                  </a:lnTo>
                  <a:lnTo>
                    <a:pt x="50800" y="1016000"/>
                  </a:lnTo>
                  <a:lnTo>
                    <a:pt x="50800" y="1010907"/>
                  </a:lnTo>
                  <a:close/>
                </a:path>
                <a:path w="50800" h="1149350">
                  <a:moveTo>
                    <a:pt x="50800" y="1004557"/>
                  </a:moveTo>
                  <a:lnTo>
                    <a:pt x="25400" y="1004557"/>
                  </a:lnTo>
                  <a:lnTo>
                    <a:pt x="0" y="1004557"/>
                  </a:lnTo>
                  <a:lnTo>
                    <a:pt x="0" y="1009650"/>
                  </a:lnTo>
                  <a:lnTo>
                    <a:pt x="25400" y="1009650"/>
                  </a:lnTo>
                  <a:lnTo>
                    <a:pt x="50800" y="1009650"/>
                  </a:lnTo>
                  <a:lnTo>
                    <a:pt x="50800" y="1004557"/>
                  </a:lnTo>
                  <a:close/>
                </a:path>
                <a:path w="50800" h="1149350">
                  <a:moveTo>
                    <a:pt x="50800" y="998207"/>
                  </a:moveTo>
                  <a:lnTo>
                    <a:pt x="25400" y="998207"/>
                  </a:lnTo>
                  <a:lnTo>
                    <a:pt x="0" y="998207"/>
                  </a:lnTo>
                  <a:lnTo>
                    <a:pt x="0" y="1003300"/>
                  </a:lnTo>
                  <a:lnTo>
                    <a:pt x="25400" y="1003300"/>
                  </a:lnTo>
                  <a:lnTo>
                    <a:pt x="50800" y="1003300"/>
                  </a:lnTo>
                  <a:lnTo>
                    <a:pt x="50800" y="998207"/>
                  </a:lnTo>
                  <a:close/>
                </a:path>
                <a:path w="50800" h="1149350">
                  <a:moveTo>
                    <a:pt x="50800" y="991857"/>
                  </a:moveTo>
                  <a:lnTo>
                    <a:pt x="25400" y="991857"/>
                  </a:lnTo>
                  <a:lnTo>
                    <a:pt x="0" y="991857"/>
                  </a:lnTo>
                  <a:lnTo>
                    <a:pt x="0" y="996950"/>
                  </a:lnTo>
                  <a:lnTo>
                    <a:pt x="25400" y="996950"/>
                  </a:lnTo>
                  <a:lnTo>
                    <a:pt x="50800" y="996950"/>
                  </a:lnTo>
                  <a:lnTo>
                    <a:pt x="50800" y="991857"/>
                  </a:lnTo>
                  <a:close/>
                </a:path>
                <a:path w="50800" h="1149350">
                  <a:moveTo>
                    <a:pt x="50800" y="985507"/>
                  </a:moveTo>
                  <a:lnTo>
                    <a:pt x="25400" y="985507"/>
                  </a:lnTo>
                  <a:lnTo>
                    <a:pt x="0" y="985507"/>
                  </a:lnTo>
                  <a:lnTo>
                    <a:pt x="0" y="990600"/>
                  </a:lnTo>
                  <a:lnTo>
                    <a:pt x="25400" y="990600"/>
                  </a:lnTo>
                  <a:lnTo>
                    <a:pt x="50800" y="990600"/>
                  </a:lnTo>
                  <a:lnTo>
                    <a:pt x="50800" y="985507"/>
                  </a:lnTo>
                  <a:close/>
                </a:path>
                <a:path w="50800" h="1149350">
                  <a:moveTo>
                    <a:pt x="50800" y="979157"/>
                  </a:moveTo>
                  <a:lnTo>
                    <a:pt x="25400" y="979157"/>
                  </a:lnTo>
                  <a:lnTo>
                    <a:pt x="0" y="979157"/>
                  </a:lnTo>
                  <a:lnTo>
                    <a:pt x="0" y="984250"/>
                  </a:lnTo>
                  <a:lnTo>
                    <a:pt x="25400" y="984250"/>
                  </a:lnTo>
                  <a:lnTo>
                    <a:pt x="50800" y="984250"/>
                  </a:lnTo>
                  <a:lnTo>
                    <a:pt x="50800" y="979157"/>
                  </a:lnTo>
                  <a:close/>
                </a:path>
                <a:path w="50800" h="1149350">
                  <a:moveTo>
                    <a:pt x="50800" y="972807"/>
                  </a:moveTo>
                  <a:lnTo>
                    <a:pt x="25400" y="972807"/>
                  </a:lnTo>
                  <a:lnTo>
                    <a:pt x="0" y="972807"/>
                  </a:lnTo>
                  <a:lnTo>
                    <a:pt x="0" y="977900"/>
                  </a:lnTo>
                  <a:lnTo>
                    <a:pt x="25400" y="977900"/>
                  </a:lnTo>
                  <a:lnTo>
                    <a:pt x="50800" y="977900"/>
                  </a:lnTo>
                  <a:lnTo>
                    <a:pt x="50800" y="972807"/>
                  </a:lnTo>
                  <a:close/>
                </a:path>
                <a:path w="50800" h="1149350">
                  <a:moveTo>
                    <a:pt x="50800" y="966457"/>
                  </a:moveTo>
                  <a:lnTo>
                    <a:pt x="25400" y="966457"/>
                  </a:lnTo>
                  <a:lnTo>
                    <a:pt x="0" y="966457"/>
                  </a:lnTo>
                  <a:lnTo>
                    <a:pt x="0" y="971550"/>
                  </a:lnTo>
                  <a:lnTo>
                    <a:pt x="25400" y="971550"/>
                  </a:lnTo>
                  <a:lnTo>
                    <a:pt x="50800" y="971550"/>
                  </a:lnTo>
                  <a:lnTo>
                    <a:pt x="50800" y="966457"/>
                  </a:lnTo>
                  <a:close/>
                </a:path>
                <a:path w="50800" h="1149350">
                  <a:moveTo>
                    <a:pt x="50800" y="960107"/>
                  </a:moveTo>
                  <a:lnTo>
                    <a:pt x="25400" y="960107"/>
                  </a:lnTo>
                  <a:lnTo>
                    <a:pt x="0" y="960107"/>
                  </a:lnTo>
                  <a:lnTo>
                    <a:pt x="0" y="965200"/>
                  </a:lnTo>
                  <a:lnTo>
                    <a:pt x="25400" y="965200"/>
                  </a:lnTo>
                  <a:lnTo>
                    <a:pt x="50800" y="965200"/>
                  </a:lnTo>
                  <a:lnTo>
                    <a:pt x="50800" y="960107"/>
                  </a:lnTo>
                  <a:close/>
                </a:path>
                <a:path w="50800" h="1149350">
                  <a:moveTo>
                    <a:pt x="50800" y="953757"/>
                  </a:moveTo>
                  <a:lnTo>
                    <a:pt x="25400" y="953757"/>
                  </a:lnTo>
                  <a:lnTo>
                    <a:pt x="0" y="953757"/>
                  </a:lnTo>
                  <a:lnTo>
                    <a:pt x="0" y="958850"/>
                  </a:lnTo>
                  <a:lnTo>
                    <a:pt x="25400" y="958850"/>
                  </a:lnTo>
                  <a:lnTo>
                    <a:pt x="50800" y="958850"/>
                  </a:lnTo>
                  <a:lnTo>
                    <a:pt x="50800" y="953757"/>
                  </a:lnTo>
                  <a:close/>
                </a:path>
                <a:path w="50800" h="1149350">
                  <a:moveTo>
                    <a:pt x="50800" y="947407"/>
                  </a:moveTo>
                  <a:lnTo>
                    <a:pt x="25400" y="947407"/>
                  </a:lnTo>
                  <a:lnTo>
                    <a:pt x="0" y="947407"/>
                  </a:lnTo>
                  <a:lnTo>
                    <a:pt x="0" y="952500"/>
                  </a:lnTo>
                  <a:lnTo>
                    <a:pt x="25400" y="952500"/>
                  </a:lnTo>
                  <a:lnTo>
                    <a:pt x="50800" y="952500"/>
                  </a:lnTo>
                  <a:lnTo>
                    <a:pt x="50800" y="947407"/>
                  </a:lnTo>
                  <a:close/>
                </a:path>
                <a:path w="50800" h="1149350">
                  <a:moveTo>
                    <a:pt x="50800" y="941057"/>
                  </a:moveTo>
                  <a:lnTo>
                    <a:pt x="25400" y="941057"/>
                  </a:lnTo>
                  <a:lnTo>
                    <a:pt x="0" y="941057"/>
                  </a:lnTo>
                  <a:lnTo>
                    <a:pt x="0" y="946150"/>
                  </a:lnTo>
                  <a:lnTo>
                    <a:pt x="25400" y="946150"/>
                  </a:lnTo>
                  <a:lnTo>
                    <a:pt x="50800" y="946150"/>
                  </a:lnTo>
                  <a:lnTo>
                    <a:pt x="50800" y="941057"/>
                  </a:lnTo>
                  <a:close/>
                </a:path>
                <a:path w="50800" h="1149350">
                  <a:moveTo>
                    <a:pt x="50800" y="934707"/>
                  </a:moveTo>
                  <a:lnTo>
                    <a:pt x="25400" y="934707"/>
                  </a:lnTo>
                  <a:lnTo>
                    <a:pt x="0" y="934707"/>
                  </a:lnTo>
                  <a:lnTo>
                    <a:pt x="0" y="939800"/>
                  </a:lnTo>
                  <a:lnTo>
                    <a:pt x="25400" y="939800"/>
                  </a:lnTo>
                  <a:lnTo>
                    <a:pt x="50800" y="939800"/>
                  </a:lnTo>
                  <a:lnTo>
                    <a:pt x="50800" y="934707"/>
                  </a:lnTo>
                  <a:close/>
                </a:path>
                <a:path w="50800" h="1149350">
                  <a:moveTo>
                    <a:pt x="50800" y="928357"/>
                  </a:moveTo>
                  <a:lnTo>
                    <a:pt x="25400" y="928357"/>
                  </a:lnTo>
                  <a:lnTo>
                    <a:pt x="0" y="928357"/>
                  </a:lnTo>
                  <a:lnTo>
                    <a:pt x="0" y="933450"/>
                  </a:lnTo>
                  <a:lnTo>
                    <a:pt x="25400" y="933450"/>
                  </a:lnTo>
                  <a:lnTo>
                    <a:pt x="50800" y="933450"/>
                  </a:lnTo>
                  <a:lnTo>
                    <a:pt x="50800" y="928357"/>
                  </a:lnTo>
                  <a:close/>
                </a:path>
                <a:path w="50800" h="1149350">
                  <a:moveTo>
                    <a:pt x="50800" y="922007"/>
                  </a:moveTo>
                  <a:lnTo>
                    <a:pt x="25400" y="922007"/>
                  </a:lnTo>
                  <a:lnTo>
                    <a:pt x="0" y="922007"/>
                  </a:lnTo>
                  <a:lnTo>
                    <a:pt x="0" y="927100"/>
                  </a:lnTo>
                  <a:lnTo>
                    <a:pt x="25400" y="927100"/>
                  </a:lnTo>
                  <a:lnTo>
                    <a:pt x="50800" y="927100"/>
                  </a:lnTo>
                  <a:lnTo>
                    <a:pt x="50800" y="922007"/>
                  </a:lnTo>
                  <a:close/>
                </a:path>
                <a:path w="50800" h="1149350">
                  <a:moveTo>
                    <a:pt x="50800" y="915657"/>
                  </a:moveTo>
                  <a:lnTo>
                    <a:pt x="25400" y="915657"/>
                  </a:lnTo>
                  <a:lnTo>
                    <a:pt x="0" y="915657"/>
                  </a:lnTo>
                  <a:lnTo>
                    <a:pt x="0" y="920750"/>
                  </a:lnTo>
                  <a:lnTo>
                    <a:pt x="25400" y="920750"/>
                  </a:lnTo>
                  <a:lnTo>
                    <a:pt x="50800" y="920750"/>
                  </a:lnTo>
                  <a:lnTo>
                    <a:pt x="50800" y="915657"/>
                  </a:lnTo>
                  <a:close/>
                </a:path>
                <a:path w="50800" h="1149350">
                  <a:moveTo>
                    <a:pt x="50800" y="909307"/>
                  </a:moveTo>
                  <a:lnTo>
                    <a:pt x="25400" y="909307"/>
                  </a:lnTo>
                  <a:lnTo>
                    <a:pt x="0" y="909307"/>
                  </a:lnTo>
                  <a:lnTo>
                    <a:pt x="0" y="914400"/>
                  </a:lnTo>
                  <a:lnTo>
                    <a:pt x="25400" y="914400"/>
                  </a:lnTo>
                  <a:lnTo>
                    <a:pt x="50800" y="914400"/>
                  </a:lnTo>
                  <a:lnTo>
                    <a:pt x="50800" y="909307"/>
                  </a:lnTo>
                  <a:close/>
                </a:path>
                <a:path w="50800" h="1149350">
                  <a:moveTo>
                    <a:pt x="50800" y="902970"/>
                  </a:moveTo>
                  <a:lnTo>
                    <a:pt x="25400" y="902970"/>
                  </a:lnTo>
                  <a:lnTo>
                    <a:pt x="0" y="902970"/>
                  </a:lnTo>
                  <a:lnTo>
                    <a:pt x="0" y="908050"/>
                  </a:lnTo>
                  <a:lnTo>
                    <a:pt x="25400" y="908050"/>
                  </a:lnTo>
                  <a:lnTo>
                    <a:pt x="50800" y="908050"/>
                  </a:lnTo>
                  <a:lnTo>
                    <a:pt x="50800" y="902970"/>
                  </a:lnTo>
                  <a:close/>
                </a:path>
                <a:path w="50800" h="1149350">
                  <a:moveTo>
                    <a:pt x="50800" y="896620"/>
                  </a:moveTo>
                  <a:lnTo>
                    <a:pt x="25400" y="896620"/>
                  </a:lnTo>
                  <a:lnTo>
                    <a:pt x="0" y="896620"/>
                  </a:lnTo>
                  <a:lnTo>
                    <a:pt x="0" y="901700"/>
                  </a:lnTo>
                  <a:lnTo>
                    <a:pt x="25400" y="901700"/>
                  </a:lnTo>
                  <a:lnTo>
                    <a:pt x="50800" y="901700"/>
                  </a:lnTo>
                  <a:lnTo>
                    <a:pt x="50800" y="896620"/>
                  </a:lnTo>
                  <a:close/>
                </a:path>
                <a:path w="50800" h="1149350">
                  <a:moveTo>
                    <a:pt x="50800" y="890257"/>
                  </a:moveTo>
                  <a:lnTo>
                    <a:pt x="25400" y="890257"/>
                  </a:lnTo>
                  <a:lnTo>
                    <a:pt x="0" y="890257"/>
                  </a:lnTo>
                  <a:lnTo>
                    <a:pt x="0" y="895350"/>
                  </a:lnTo>
                  <a:lnTo>
                    <a:pt x="25400" y="895350"/>
                  </a:lnTo>
                  <a:lnTo>
                    <a:pt x="50800" y="895350"/>
                  </a:lnTo>
                  <a:lnTo>
                    <a:pt x="50800" y="890257"/>
                  </a:lnTo>
                  <a:close/>
                </a:path>
                <a:path w="50800" h="1149350">
                  <a:moveTo>
                    <a:pt x="50800" y="883907"/>
                  </a:moveTo>
                  <a:lnTo>
                    <a:pt x="25400" y="883907"/>
                  </a:lnTo>
                  <a:lnTo>
                    <a:pt x="0" y="883907"/>
                  </a:lnTo>
                  <a:lnTo>
                    <a:pt x="0" y="889000"/>
                  </a:lnTo>
                  <a:lnTo>
                    <a:pt x="25400" y="889000"/>
                  </a:lnTo>
                  <a:lnTo>
                    <a:pt x="50800" y="889000"/>
                  </a:lnTo>
                  <a:lnTo>
                    <a:pt x="50800" y="883907"/>
                  </a:lnTo>
                  <a:close/>
                </a:path>
                <a:path w="50800" h="1149350">
                  <a:moveTo>
                    <a:pt x="50800" y="877557"/>
                  </a:moveTo>
                  <a:lnTo>
                    <a:pt x="25400" y="877557"/>
                  </a:lnTo>
                  <a:lnTo>
                    <a:pt x="0" y="877557"/>
                  </a:lnTo>
                  <a:lnTo>
                    <a:pt x="0" y="882650"/>
                  </a:lnTo>
                  <a:lnTo>
                    <a:pt x="25400" y="882650"/>
                  </a:lnTo>
                  <a:lnTo>
                    <a:pt x="50800" y="882650"/>
                  </a:lnTo>
                  <a:lnTo>
                    <a:pt x="50800" y="877557"/>
                  </a:lnTo>
                  <a:close/>
                </a:path>
                <a:path w="50800" h="1149350">
                  <a:moveTo>
                    <a:pt x="50800" y="871207"/>
                  </a:moveTo>
                  <a:lnTo>
                    <a:pt x="25400" y="871207"/>
                  </a:lnTo>
                  <a:lnTo>
                    <a:pt x="0" y="871207"/>
                  </a:lnTo>
                  <a:lnTo>
                    <a:pt x="0" y="876300"/>
                  </a:lnTo>
                  <a:lnTo>
                    <a:pt x="25400" y="876300"/>
                  </a:lnTo>
                  <a:lnTo>
                    <a:pt x="50800" y="876300"/>
                  </a:lnTo>
                  <a:lnTo>
                    <a:pt x="50800" y="871207"/>
                  </a:lnTo>
                  <a:close/>
                </a:path>
                <a:path w="50800" h="1149350">
                  <a:moveTo>
                    <a:pt x="50800" y="864857"/>
                  </a:moveTo>
                  <a:lnTo>
                    <a:pt x="25400" y="864857"/>
                  </a:lnTo>
                  <a:lnTo>
                    <a:pt x="0" y="864857"/>
                  </a:lnTo>
                  <a:lnTo>
                    <a:pt x="0" y="869950"/>
                  </a:lnTo>
                  <a:lnTo>
                    <a:pt x="25400" y="869950"/>
                  </a:lnTo>
                  <a:lnTo>
                    <a:pt x="50800" y="869950"/>
                  </a:lnTo>
                  <a:lnTo>
                    <a:pt x="50800" y="864857"/>
                  </a:lnTo>
                  <a:close/>
                </a:path>
                <a:path w="50800" h="1149350">
                  <a:moveTo>
                    <a:pt x="50800" y="858507"/>
                  </a:moveTo>
                  <a:lnTo>
                    <a:pt x="25400" y="858507"/>
                  </a:lnTo>
                  <a:lnTo>
                    <a:pt x="0" y="858507"/>
                  </a:lnTo>
                  <a:lnTo>
                    <a:pt x="0" y="863600"/>
                  </a:lnTo>
                  <a:lnTo>
                    <a:pt x="25400" y="863600"/>
                  </a:lnTo>
                  <a:lnTo>
                    <a:pt x="50800" y="863600"/>
                  </a:lnTo>
                  <a:lnTo>
                    <a:pt x="50800" y="858507"/>
                  </a:lnTo>
                  <a:close/>
                </a:path>
                <a:path w="50800" h="1149350">
                  <a:moveTo>
                    <a:pt x="50800" y="852170"/>
                  </a:moveTo>
                  <a:lnTo>
                    <a:pt x="25400" y="852170"/>
                  </a:lnTo>
                  <a:lnTo>
                    <a:pt x="0" y="852170"/>
                  </a:lnTo>
                  <a:lnTo>
                    <a:pt x="0" y="857250"/>
                  </a:lnTo>
                  <a:lnTo>
                    <a:pt x="25400" y="857250"/>
                  </a:lnTo>
                  <a:lnTo>
                    <a:pt x="50800" y="857250"/>
                  </a:lnTo>
                  <a:lnTo>
                    <a:pt x="50800" y="852170"/>
                  </a:lnTo>
                  <a:close/>
                </a:path>
                <a:path w="50800" h="1149350">
                  <a:moveTo>
                    <a:pt x="50800" y="845807"/>
                  </a:moveTo>
                  <a:lnTo>
                    <a:pt x="25400" y="845807"/>
                  </a:lnTo>
                  <a:lnTo>
                    <a:pt x="0" y="845807"/>
                  </a:lnTo>
                  <a:lnTo>
                    <a:pt x="0" y="850900"/>
                  </a:lnTo>
                  <a:lnTo>
                    <a:pt x="25400" y="850900"/>
                  </a:lnTo>
                  <a:lnTo>
                    <a:pt x="50800" y="850900"/>
                  </a:lnTo>
                  <a:lnTo>
                    <a:pt x="50800" y="845807"/>
                  </a:lnTo>
                  <a:close/>
                </a:path>
                <a:path w="50800" h="1149350">
                  <a:moveTo>
                    <a:pt x="50800" y="839457"/>
                  </a:moveTo>
                  <a:lnTo>
                    <a:pt x="25400" y="839457"/>
                  </a:lnTo>
                  <a:lnTo>
                    <a:pt x="0" y="839457"/>
                  </a:lnTo>
                  <a:lnTo>
                    <a:pt x="0" y="844550"/>
                  </a:lnTo>
                  <a:lnTo>
                    <a:pt x="25400" y="844550"/>
                  </a:lnTo>
                  <a:lnTo>
                    <a:pt x="50800" y="844550"/>
                  </a:lnTo>
                  <a:lnTo>
                    <a:pt x="50800" y="839457"/>
                  </a:lnTo>
                  <a:close/>
                </a:path>
                <a:path w="50800" h="1149350">
                  <a:moveTo>
                    <a:pt x="50800" y="834390"/>
                  </a:moveTo>
                  <a:lnTo>
                    <a:pt x="25400" y="834390"/>
                  </a:lnTo>
                  <a:lnTo>
                    <a:pt x="0" y="834390"/>
                  </a:lnTo>
                  <a:lnTo>
                    <a:pt x="0" y="838200"/>
                  </a:lnTo>
                  <a:lnTo>
                    <a:pt x="25400" y="838200"/>
                  </a:lnTo>
                  <a:lnTo>
                    <a:pt x="50800" y="838200"/>
                  </a:lnTo>
                  <a:lnTo>
                    <a:pt x="50800" y="834390"/>
                  </a:lnTo>
                  <a:close/>
                </a:path>
                <a:path w="50800" h="1149350">
                  <a:moveTo>
                    <a:pt x="50800" y="820420"/>
                  </a:moveTo>
                  <a:lnTo>
                    <a:pt x="25400" y="820420"/>
                  </a:lnTo>
                  <a:lnTo>
                    <a:pt x="0" y="820420"/>
                  </a:lnTo>
                  <a:lnTo>
                    <a:pt x="0" y="833107"/>
                  </a:lnTo>
                  <a:lnTo>
                    <a:pt x="25400" y="833107"/>
                  </a:lnTo>
                  <a:lnTo>
                    <a:pt x="50800" y="833107"/>
                  </a:lnTo>
                  <a:lnTo>
                    <a:pt x="50800" y="820420"/>
                  </a:lnTo>
                  <a:close/>
                </a:path>
                <a:path w="50800" h="1149350">
                  <a:moveTo>
                    <a:pt x="50800" y="814070"/>
                  </a:moveTo>
                  <a:lnTo>
                    <a:pt x="25400" y="814070"/>
                  </a:lnTo>
                  <a:lnTo>
                    <a:pt x="0" y="814070"/>
                  </a:lnTo>
                  <a:lnTo>
                    <a:pt x="0" y="820407"/>
                  </a:lnTo>
                  <a:lnTo>
                    <a:pt x="25400" y="820407"/>
                  </a:lnTo>
                  <a:lnTo>
                    <a:pt x="50800" y="820407"/>
                  </a:lnTo>
                  <a:lnTo>
                    <a:pt x="50800" y="814070"/>
                  </a:lnTo>
                  <a:close/>
                </a:path>
                <a:path w="50800" h="1149350">
                  <a:moveTo>
                    <a:pt x="50800" y="811530"/>
                  </a:moveTo>
                  <a:lnTo>
                    <a:pt x="25400" y="811530"/>
                  </a:lnTo>
                  <a:lnTo>
                    <a:pt x="0" y="811530"/>
                  </a:lnTo>
                  <a:lnTo>
                    <a:pt x="0" y="814057"/>
                  </a:lnTo>
                  <a:lnTo>
                    <a:pt x="25400" y="814057"/>
                  </a:lnTo>
                  <a:lnTo>
                    <a:pt x="50800" y="814057"/>
                  </a:lnTo>
                  <a:lnTo>
                    <a:pt x="50800" y="811530"/>
                  </a:lnTo>
                  <a:close/>
                </a:path>
                <a:path w="50800" h="1149350">
                  <a:moveTo>
                    <a:pt x="50800" y="805180"/>
                  </a:moveTo>
                  <a:lnTo>
                    <a:pt x="25400" y="805180"/>
                  </a:lnTo>
                  <a:lnTo>
                    <a:pt x="0" y="805180"/>
                  </a:lnTo>
                  <a:lnTo>
                    <a:pt x="0" y="811517"/>
                  </a:lnTo>
                  <a:lnTo>
                    <a:pt x="25400" y="811517"/>
                  </a:lnTo>
                  <a:lnTo>
                    <a:pt x="50800" y="811517"/>
                  </a:lnTo>
                  <a:lnTo>
                    <a:pt x="50800" y="805180"/>
                  </a:lnTo>
                  <a:close/>
                </a:path>
                <a:path w="50800" h="1149350">
                  <a:moveTo>
                    <a:pt x="50800" y="801370"/>
                  </a:moveTo>
                  <a:lnTo>
                    <a:pt x="25400" y="801370"/>
                  </a:lnTo>
                  <a:lnTo>
                    <a:pt x="0" y="801370"/>
                  </a:lnTo>
                  <a:lnTo>
                    <a:pt x="0" y="805167"/>
                  </a:lnTo>
                  <a:lnTo>
                    <a:pt x="25400" y="805167"/>
                  </a:lnTo>
                  <a:lnTo>
                    <a:pt x="50800" y="805167"/>
                  </a:lnTo>
                  <a:lnTo>
                    <a:pt x="50800" y="801370"/>
                  </a:lnTo>
                  <a:close/>
                </a:path>
                <a:path w="50800" h="1149350">
                  <a:moveTo>
                    <a:pt x="50800" y="798830"/>
                  </a:moveTo>
                  <a:lnTo>
                    <a:pt x="25400" y="798830"/>
                  </a:lnTo>
                  <a:lnTo>
                    <a:pt x="0" y="798830"/>
                  </a:lnTo>
                  <a:lnTo>
                    <a:pt x="0" y="801357"/>
                  </a:lnTo>
                  <a:lnTo>
                    <a:pt x="25400" y="801357"/>
                  </a:lnTo>
                  <a:lnTo>
                    <a:pt x="50800" y="801357"/>
                  </a:lnTo>
                  <a:lnTo>
                    <a:pt x="50800" y="798830"/>
                  </a:lnTo>
                  <a:close/>
                </a:path>
                <a:path w="50800" h="1149350">
                  <a:moveTo>
                    <a:pt x="50800" y="795020"/>
                  </a:moveTo>
                  <a:lnTo>
                    <a:pt x="25400" y="795020"/>
                  </a:lnTo>
                  <a:lnTo>
                    <a:pt x="0" y="795020"/>
                  </a:lnTo>
                  <a:lnTo>
                    <a:pt x="0" y="798817"/>
                  </a:lnTo>
                  <a:lnTo>
                    <a:pt x="25400" y="798817"/>
                  </a:lnTo>
                  <a:lnTo>
                    <a:pt x="50800" y="798817"/>
                  </a:lnTo>
                  <a:lnTo>
                    <a:pt x="50800" y="795020"/>
                  </a:lnTo>
                  <a:close/>
                </a:path>
                <a:path w="50800" h="1149350">
                  <a:moveTo>
                    <a:pt x="50800" y="788670"/>
                  </a:moveTo>
                  <a:lnTo>
                    <a:pt x="25400" y="788670"/>
                  </a:lnTo>
                  <a:lnTo>
                    <a:pt x="0" y="788670"/>
                  </a:lnTo>
                  <a:lnTo>
                    <a:pt x="0" y="795007"/>
                  </a:lnTo>
                  <a:lnTo>
                    <a:pt x="25400" y="795007"/>
                  </a:lnTo>
                  <a:lnTo>
                    <a:pt x="50800" y="795007"/>
                  </a:lnTo>
                  <a:lnTo>
                    <a:pt x="50800" y="788670"/>
                  </a:lnTo>
                  <a:close/>
                </a:path>
                <a:path w="50800" h="1149350">
                  <a:moveTo>
                    <a:pt x="50800" y="773430"/>
                  </a:moveTo>
                  <a:lnTo>
                    <a:pt x="25400" y="773430"/>
                  </a:lnTo>
                  <a:lnTo>
                    <a:pt x="0" y="773430"/>
                  </a:lnTo>
                  <a:lnTo>
                    <a:pt x="0" y="788657"/>
                  </a:lnTo>
                  <a:lnTo>
                    <a:pt x="25400" y="788657"/>
                  </a:lnTo>
                  <a:lnTo>
                    <a:pt x="50800" y="788657"/>
                  </a:lnTo>
                  <a:lnTo>
                    <a:pt x="50800" y="773430"/>
                  </a:lnTo>
                  <a:close/>
                </a:path>
                <a:path w="50800" h="1149350">
                  <a:moveTo>
                    <a:pt x="50800" y="769620"/>
                  </a:moveTo>
                  <a:lnTo>
                    <a:pt x="25400" y="769620"/>
                  </a:lnTo>
                  <a:lnTo>
                    <a:pt x="0" y="769620"/>
                  </a:lnTo>
                  <a:lnTo>
                    <a:pt x="0" y="773417"/>
                  </a:lnTo>
                  <a:lnTo>
                    <a:pt x="25400" y="773417"/>
                  </a:lnTo>
                  <a:lnTo>
                    <a:pt x="50800" y="773417"/>
                  </a:lnTo>
                  <a:lnTo>
                    <a:pt x="50800" y="769620"/>
                  </a:lnTo>
                  <a:close/>
                </a:path>
                <a:path w="50800" h="1149350">
                  <a:moveTo>
                    <a:pt x="50800" y="760730"/>
                  </a:moveTo>
                  <a:lnTo>
                    <a:pt x="25400" y="760730"/>
                  </a:lnTo>
                  <a:lnTo>
                    <a:pt x="0" y="760730"/>
                  </a:lnTo>
                  <a:lnTo>
                    <a:pt x="0" y="769607"/>
                  </a:lnTo>
                  <a:lnTo>
                    <a:pt x="25400" y="769607"/>
                  </a:lnTo>
                  <a:lnTo>
                    <a:pt x="50800" y="769607"/>
                  </a:lnTo>
                  <a:lnTo>
                    <a:pt x="50800" y="760730"/>
                  </a:lnTo>
                  <a:close/>
                </a:path>
                <a:path w="50800" h="1149350">
                  <a:moveTo>
                    <a:pt x="50800" y="748030"/>
                  </a:moveTo>
                  <a:lnTo>
                    <a:pt x="25400" y="748030"/>
                  </a:lnTo>
                  <a:lnTo>
                    <a:pt x="0" y="748030"/>
                  </a:lnTo>
                  <a:lnTo>
                    <a:pt x="0" y="760717"/>
                  </a:lnTo>
                  <a:lnTo>
                    <a:pt x="25400" y="760717"/>
                  </a:lnTo>
                  <a:lnTo>
                    <a:pt x="50800" y="760717"/>
                  </a:lnTo>
                  <a:lnTo>
                    <a:pt x="50800" y="748030"/>
                  </a:lnTo>
                  <a:close/>
                </a:path>
                <a:path w="50800" h="1149350">
                  <a:moveTo>
                    <a:pt x="50800" y="744220"/>
                  </a:moveTo>
                  <a:lnTo>
                    <a:pt x="25400" y="744220"/>
                  </a:lnTo>
                  <a:lnTo>
                    <a:pt x="0" y="744220"/>
                  </a:lnTo>
                  <a:lnTo>
                    <a:pt x="0" y="748017"/>
                  </a:lnTo>
                  <a:lnTo>
                    <a:pt x="25400" y="748017"/>
                  </a:lnTo>
                  <a:lnTo>
                    <a:pt x="50800" y="748017"/>
                  </a:lnTo>
                  <a:lnTo>
                    <a:pt x="50800" y="744220"/>
                  </a:lnTo>
                  <a:close/>
                </a:path>
                <a:path w="50800" h="1149350">
                  <a:moveTo>
                    <a:pt x="50800" y="725170"/>
                  </a:moveTo>
                  <a:lnTo>
                    <a:pt x="25400" y="725170"/>
                  </a:lnTo>
                  <a:lnTo>
                    <a:pt x="0" y="725170"/>
                  </a:lnTo>
                  <a:lnTo>
                    <a:pt x="0" y="744207"/>
                  </a:lnTo>
                  <a:lnTo>
                    <a:pt x="25400" y="744207"/>
                  </a:lnTo>
                  <a:lnTo>
                    <a:pt x="50800" y="744207"/>
                  </a:lnTo>
                  <a:lnTo>
                    <a:pt x="50800" y="725170"/>
                  </a:lnTo>
                  <a:close/>
                </a:path>
                <a:path w="50800" h="1149350">
                  <a:moveTo>
                    <a:pt x="50800" y="718820"/>
                  </a:moveTo>
                  <a:lnTo>
                    <a:pt x="25400" y="718820"/>
                  </a:lnTo>
                  <a:lnTo>
                    <a:pt x="0" y="718820"/>
                  </a:lnTo>
                  <a:lnTo>
                    <a:pt x="0" y="725157"/>
                  </a:lnTo>
                  <a:lnTo>
                    <a:pt x="25400" y="725157"/>
                  </a:lnTo>
                  <a:lnTo>
                    <a:pt x="50800" y="725157"/>
                  </a:lnTo>
                  <a:lnTo>
                    <a:pt x="50800" y="718820"/>
                  </a:lnTo>
                  <a:close/>
                </a:path>
                <a:path w="50800" h="1149350">
                  <a:moveTo>
                    <a:pt x="50800" y="716280"/>
                  </a:moveTo>
                  <a:lnTo>
                    <a:pt x="25400" y="716280"/>
                  </a:lnTo>
                  <a:lnTo>
                    <a:pt x="0" y="716280"/>
                  </a:lnTo>
                  <a:lnTo>
                    <a:pt x="0" y="718807"/>
                  </a:lnTo>
                  <a:lnTo>
                    <a:pt x="25400" y="718807"/>
                  </a:lnTo>
                  <a:lnTo>
                    <a:pt x="50800" y="718807"/>
                  </a:lnTo>
                  <a:lnTo>
                    <a:pt x="50800" y="716280"/>
                  </a:lnTo>
                  <a:close/>
                </a:path>
                <a:path w="50800" h="1149350">
                  <a:moveTo>
                    <a:pt x="50800" y="712470"/>
                  </a:moveTo>
                  <a:lnTo>
                    <a:pt x="25400" y="712470"/>
                  </a:lnTo>
                  <a:lnTo>
                    <a:pt x="0" y="712470"/>
                  </a:lnTo>
                  <a:lnTo>
                    <a:pt x="0" y="716267"/>
                  </a:lnTo>
                  <a:lnTo>
                    <a:pt x="25400" y="716267"/>
                  </a:lnTo>
                  <a:lnTo>
                    <a:pt x="50800" y="716267"/>
                  </a:lnTo>
                  <a:lnTo>
                    <a:pt x="50800" y="712470"/>
                  </a:lnTo>
                  <a:close/>
                </a:path>
                <a:path w="50800" h="1149350">
                  <a:moveTo>
                    <a:pt x="50800" y="709930"/>
                  </a:moveTo>
                  <a:lnTo>
                    <a:pt x="25400" y="709930"/>
                  </a:lnTo>
                  <a:lnTo>
                    <a:pt x="0" y="709930"/>
                  </a:lnTo>
                  <a:lnTo>
                    <a:pt x="0" y="712457"/>
                  </a:lnTo>
                  <a:lnTo>
                    <a:pt x="25400" y="712457"/>
                  </a:lnTo>
                  <a:lnTo>
                    <a:pt x="50800" y="712457"/>
                  </a:lnTo>
                  <a:lnTo>
                    <a:pt x="50800" y="709930"/>
                  </a:lnTo>
                  <a:close/>
                </a:path>
                <a:path w="50800" h="1149350">
                  <a:moveTo>
                    <a:pt x="50800" y="703580"/>
                  </a:moveTo>
                  <a:lnTo>
                    <a:pt x="25400" y="703580"/>
                  </a:lnTo>
                  <a:lnTo>
                    <a:pt x="0" y="703580"/>
                  </a:lnTo>
                  <a:lnTo>
                    <a:pt x="0" y="709917"/>
                  </a:lnTo>
                  <a:lnTo>
                    <a:pt x="25400" y="709917"/>
                  </a:lnTo>
                  <a:lnTo>
                    <a:pt x="50800" y="709917"/>
                  </a:lnTo>
                  <a:lnTo>
                    <a:pt x="50800" y="703580"/>
                  </a:lnTo>
                  <a:close/>
                </a:path>
                <a:path w="50800" h="1149350">
                  <a:moveTo>
                    <a:pt x="50800" y="699770"/>
                  </a:moveTo>
                  <a:lnTo>
                    <a:pt x="25400" y="699770"/>
                  </a:lnTo>
                  <a:lnTo>
                    <a:pt x="0" y="699770"/>
                  </a:lnTo>
                  <a:lnTo>
                    <a:pt x="0" y="703567"/>
                  </a:lnTo>
                  <a:lnTo>
                    <a:pt x="25400" y="703567"/>
                  </a:lnTo>
                  <a:lnTo>
                    <a:pt x="50800" y="703567"/>
                  </a:lnTo>
                  <a:lnTo>
                    <a:pt x="50800" y="699770"/>
                  </a:lnTo>
                  <a:close/>
                </a:path>
                <a:path w="50800" h="1149350">
                  <a:moveTo>
                    <a:pt x="50800" y="693420"/>
                  </a:moveTo>
                  <a:lnTo>
                    <a:pt x="25400" y="693420"/>
                  </a:lnTo>
                  <a:lnTo>
                    <a:pt x="0" y="693420"/>
                  </a:lnTo>
                  <a:lnTo>
                    <a:pt x="0" y="699757"/>
                  </a:lnTo>
                  <a:lnTo>
                    <a:pt x="25400" y="699757"/>
                  </a:lnTo>
                  <a:lnTo>
                    <a:pt x="50800" y="699757"/>
                  </a:lnTo>
                  <a:lnTo>
                    <a:pt x="50800" y="693420"/>
                  </a:lnTo>
                  <a:close/>
                </a:path>
                <a:path w="50800" h="1149350">
                  <a:moveTo>
                    <a:pt x="50800" y="690880"/>
                  </a:moveTo>
                  <a:lnTo>
                    <a:pt x="25400" y="690880"/>
                  </a:lnTo>
                  <a:lnTo>
                    <a:pt x="0" y="690880"/>
                  </a:lnTo>
                  <a:lnTo>
                    <a:pt x="0" y="693407"/>
                  </a:lnTo>
                  <a:lnTo>
                    <a:pt x="25400" y="693407"/>
                  </a:lnTo>
                  <a:lnTo>
                    <a:pt x="50800" y="693407"/>
                  </a:lnTo>
                  <a:lnTo>
                    <a:pt x="50800" y="690880"/>
                  </a:lnTo>
                  <a:close/>
                </a:path>
                <a:path w="50800" h="1149350">
                  <a:moveTo>
                    <a:pt x="50800" y="680720"/>
                  </a:moveTo>
                  <a:lnTo>
                    <a:pt x="25400" y="680720"/>
                  </a:lnTo>
                  <a:lnTo>
                    <a:pt x="0" y="680720"/>
                  </a:lnTo>
                  <a:lnTo>
                    <a:pt x="0" y="690867"/>
                  </a:lnTo>
                  <a:lnTo>
                    <a:pt x="25400" y="690867"/>
                  </a:lnTo>
                  <a:lnTo>
                    <a:pt x="50800" y="690867"/>
                  </a:lnTo>
                  <a:lnTo>
                    <a:pt x="50800" y="680720"/>
                  </a:lnTo>
                  <a:close/>
                </a:path>
                <a:path w="50800" h="1149350">
                  <a:moveTo>
                    <a:pt x="50800" y="668020"/>
                  </a:moveTo>
                  <a:lnTo>
                    <a:pt x="25400" y="668020"/>
                  </a:lnTo>
                  <a:lnTo>
                    <a:pt x="0" y="668020"/>
                  </a:lnTo>
                  <a:lnTo>
                    <a:pt x="0" y="680707"/>
                  </a:lnTo>
                  <a:lnTo>
                    <a:pt x="25400" y="680707"/>
                  </a:lnTo>
                  <a:lnTo>
                    <a:pt x="50800" y="680707"/>
                  </a:lnTo>
                  <a:lnTo>
                    <a:pt x="50800" y="668020"/>
                  </a:lnTo>
                  <a:close/>
                </a:path>
                <a:path w="50800" h="1149350">
                  <a:moveTo>
                    <a:pt x="50800" y="659130"/>
                  </a:moveTo>
                  <a:lnTo>
                    <a:pt x="25400" y="659130"/>
                  </a:lnTo>
                  <a:lnTo>
                    <a:pt x="0" y="659130"/>
                  </a:lnTo>
                  <a:lnTo>
                    <a:pt x="0" y="668007"/>
                  </a:lnTo>
                  <a:lnTo>
                    <a:pt x="25400" y="668007"/>
                  </a:lnTo>
                  <a:lnTo>
                    <a:pt x="50800" y="668007"/>
                  </a:lnTo>
                  <a:lnTo>
                    <a:pt x="50800" y="659130"/>
                  </a:lnTo>
                  <a:close/>
                </a:path>
                <a:path w="50800" h="1149350">
                  <a:moveTo>
                    <a:pt x="50800" y="652780"/>
                  </a:moveTo>
                  <a:lnTo>
                    <a:pt x="25400" y="652780"/>
                  </a:lnTo>
                  <a:lnTo>
                    <a:pt x="0" y="652780"/>
                  </a:lnTo>
                  <a:lnTo>
                    <a:pt x="0" y="659117"/>
                  </a:lnTo>
                  <a:lnTo>
                    <a:pt x="25400" y="659117"/>
                  </a:lnTo>
                  <a:lnTo>
                    <a:pt x="50800" y="659117"/>
                  </a:lnTo>
                  <a:lnTo>
                    <a:pt x="50800" y="652780"/>
                  </a:lnTo>
                  <a:close/>
                </a:path>
                <a:path w="50800" h="1149350">
                  <a:moveTo>
                    <a:pt x="50800" y="648970"/>
                  </a:moveTo>
                  <a:lnTo>
                    <a:pt x="25400" y="648970"/>
                  </a:lnTo>
                  <a:lnTo>
                    <a:pt x="0" y="648970"/>
                  </a:lnTo>
                  <a:lnTo>
                    <a:pt x="0" y="652767"/>
                  </a:lnTo>
                  <a:lnTo>
                    <a:pt x="25400" y="652767"/>
                  </a:lnTo>
                  <a:lnTo>
                    <a:pt x="50800" y="652767"/>
                  </a:lnTo>
                  <a:lnTo>
                    <a:pt x="50800" y="648970"/>
                  </a:lnTo>
                  <a:close/>
                </a:path>
                <a:path w="50800" h="1149350">
                  <a:moveTo>
                    <a:pt x="50800" y="646430"/>
                  </a:moveTo>
                  <a:lnTo>
                    <a:pt x="25400" y="646430"/>
                  </a:lnTo>
                  <a:lnTo>
                    <a:pt x="0" y="646430"/>
                  </a:lnTo>
                  <a:lnTo>
                    <a:pt x="0" y="648957"/>
                  </a:lnTo>
                  <a:lnTo>
                    <a:pt x="25400" y="648957"/>
                  </a:lnTo>
                  <a:lnTo>
                    <a:pt x="50800" y="648957"/>
                  </a:lnTo>
                  <a:lnTo>
                    <a:pt x="50800" y="646430"/>
                  </a:lnTo>
                  <a:close/>
                </a:path>
                <a:path w="50800" h="1149350">
                  <a:moveTo>
                    <a:pt x="50800" y="642620"/>
                  </a:moveTo>
                  <a:lnTo>
                    <a:pt x="25400" y="642620"/>
                  </a:lnTo>
                  <a:lnTo>
                    <a:pt x="0" y="642620"/>
                  </a:lnTo>
                  <a:lnTo>
                    <a:pt x="0" y="646417"/>
                  </a:lnTo>
                  <a:lnTo>
                    <a:pt x="25400" y="646417"/>
                  </a:lnTo>
                  <a:lnTo>
                    <a:pt x="50800" y="646417"/>
                  </a:lnTo>
                  <a:lnTo>
                    <a:pt x="50800" y="642620"/>
                  </a:lnTo>
                  <a:close/>
                </a:path>
                <a:path w="50800" h="1149350">
                  <a:moveTo>
                    <a:pt x="50800" y="640080"/>
                  </a:moveTo>
                  <a:lnTo>
                    <a:pt x="25400" y="640080"/>
                  </a:lnTo>
                  <a:lnTo>
                    <a:pt x="0" y="640080"/>
                  </a:lnTo>
                  <a:lnTo>
                    <a:pt x="0" y="642607"/>
                  </a:lnTo>
                  <a:lnTo>
                    <a:pt x="25400" y="642607"/>
                  </a:lnTo>
                  <a:lnTo>
                    <a:pt x="50800" y="642607"/>
                  </a:lnTo>
                  <a:lnTo>
                    <a:pt x="50800" y="640080"/>
                  </a:lnTo>
                  <a:close/>
                </a:path>
                <a:path w="50800" h="1149350">
                  <a:moveTo>
                    <a:pt x="50800" y="623570"/>
                  </a:moveTo>
                  <a:lnTo>
                    <a:pt x="25400" y="623570"/>
                  </a:lnTo>
                  <a:lnTo>
                    <a:pt x="0" y="623570"/>
                  </a:lnTo>
                  <a:lnTo>
                    <a:pt x="0" y="640067"/>
                  </a:lnTo>
                  <a:lnTo>
                    <a:pt x="25400" y="640067"/>
                  </a:lnTo>
                  <a:lnTo>
                    <a:pt x="50800" y="640067"/>
                  </a:lnTo>
                  <a:lnTo>
                    <a:pt x="50800" y="623570"/>
                  </a:lnTo>
                  <a:close/>
                </a:path>
                <a:path w="50800" h="1149350">
                  <a:moveTo>
                    <a:pt x="50800" y="610870"/>
                  </a:moveTo>
                  <a:lnTo>
                    <a:pt x="25400" y="610870"/>
                  </a:lnTo>
                  <a:lnTo>
                    <a:pt x="0" y="610870"/>
                  </a:lnTo>
                  <a:lnTo>
                    <a:pt x="0" y="623557"/>
                  </a:lnTo>
                  <a:lnTo>
                    <a:pt x="25400" y="623557"/>
                  </a:lnTo>
                  <a:lnTo>
                    <a:pt x="50800" y="623557"/>
                  </a:lnTo>
                  <a:lnTo>
                    <a:pt x="50800" y="610870"/>
                  </a:lnTo>
                  <a:close/>
                </a:path>
                <a:path w="50800" h="1149350">
                  <a:moveTo>
                    <a:pt x="50800" y="604520"/>
                  </a:moveTo>
                  <a:lnTo>
                    <a:pt x="25400" y="604520"/>
                  </a:lnTo>
                  <a:lnTo>
                    <a:pt x="0" y="604520"/>
                  </a:lnTo>
                  <a:lnTo>
                    <a:pt x="0" y="610857"/>
                  </a:lnTo>
                  <a:lnTo>
                    <a:pt x="25400" y="610857"/>
                  </a:lnTo>
                  <a:lnTo>
                    <a:pt x="50800" y="610857"/>
                  </a:lnTo>
                  <a:lnTo>
                    <a:pt x="50800" y="604520"/>
                  </a:lnTo>
                  <a:close/>
                </a:path>
                <a:path w="50800" h="1149350">
                  <a:moveTo>
                    <a:pt x="50800" y="579120"/>
                  </a:moveTo>
                  <a:lnTo>
                    <a:pt x="25400" y="579120"/>
                  </a:lnTo>
                  <a:lnTo>
                    <a:pt x="0" y="579120"/>
                  </a:lnTo>
                  <a:lnTo>
                    <a:pt x="0" y="604507"/>
                  </a:lnTo>
                  <a:lnTo>
                    <a:pt x="25400" y="604507"/>
                  </a:lnTo>
                  <a:lnTo>
                    <a:pt x="50800" y="604507"/>
                  </a:lnTo>
                  <a:lnTo>
                    <a:pt x="50800" y="579120"/>
                  </a:lnTo>
                  <a:close/>
                </a:path>
                <a:path w="50800" h="1149350">
                  <a:moveTo>
                    <a:pt x="50800" y="572770"/>
                  </a:moveTo>
                  <a:lnTo>
                    <a:pt x="25400" y="572770"/>
                  </a:lnTo>
                  <a:lnTo>
                    <a:pt x="0" y="572770"/>
                  </a:lnTo>
                  <a:lnTo>
                    <a:pt x="0" y="579107"/>
                  </a:lnTo>
                  <a:lnTo>
                    <a:pt x="25400" y="579107"/>
                  </a:lnTo>
                  <a:lnTo>
                    <a:pt x="50800" y="579107"/>
                  </a:lnTo>
                  <a:lnTo>
                    <a:pt x="50800" y="572770"/>
                  </a:lnTo>
                  <a:close/>
                </a:path>
                <a:path w="50800" h="1149350">
                  <a:moveTo>
                    <a:pt x="50800" y="570230"/>
                  </a:moveTo>
                  <a:lnTo>
                    <a:pt x="25400" y="570230"/>
                  </a:lnTo>
                  <a:lnTo>
                    <a:pt x="0" y="570230"/>
                  </a:lnTo>
                  <a:lnTo>
                    <a:pt x="0" y="572757"/>
                  </a:lnTo>
                  <a:lnTo>
                    <a:pt x="25400" y="572757"/>
                  </a:lnTo>
                  <a:lnTo>
                    <a:pt x="50800" y="572757"/>
                  </a:lnTo>
                  <a:lnTo>
                    <a:pt x="50800" y="570230"/>
                  </a:lnTo>
                  <a:close/>
                </a:path>
                <a:path w="50800" h="1149350">
                  <a:moveTo>
                    <a:pt x="50800" y="566420"/>
                  </a:moveTo>
                  <a:lnTo>
                    <a:pt x="25400" y="566420"/>
                  </a:lnTo>
                  <a:lnTo>
                    <a:pt x="0" y="566420"/>
                  </a:lnTo>
                  <a:lnTo>
                    <a:pt x="0" y="570217"/>
                  </a:lnTo>
                  <a:lnTo>
                    <a:pt x="25400" y="570217"/>
                  </a:lnTo>
                  <a:lnTo>
                    <a:pt x="50800" y="570217"/>
                  </a:lnTo>
                  <a:lnTo>
                    <a:pt x="50800" y="566420"/>
                  </a:lnTo>
                  <a:close/>
                </a:path>
                <a:path w="50800" h="1149350">
                  <a:moveTo>
                    <a:pt x="50800" y="563880"/>
                  </a:moveTo>
                  <a:lnTo>
                    <a:pt x="25400" y="563880"/>
                  </a:lnTo>
                  <a:lnTo>
                    <a:pt x="0" y="563880"/>
                  </a:lnTo>
                  <a:lnTo>
                    <a:pt x="0" y="566407"/>
                  </a:lnTo>
                  <a:lnTo>
                    <a:pt x="25400" y="566407"/>
                  </a:lnTo>
                  <a:lnTo>
                    <a:pt x="50800" y="566407"/>
                  </a:lnTo>
                  <a:lnTo>
                    <a:pt x="50800" y="563880"/>
                  </a:lnTo>
                  <a:close/>
                </a:path>
                <a:path w="50800" h="1149350">
                  <a:moveTo>
                    <a:pt x="50800" y="557530"/>
                  </a:moveTo>
                  <a:lnTo>
                    <a:pt x="25400" y="557530"/>
                  </a:lnTo>
                  <a:lnTo>
                    <a:pt x="0" y="557530"/>
                  </a:lnTo>
                  <a:lnTo>
                    <a:pt x="0" y="563867"/>
                  </a:lnTo>
                  <a:lnTo>
                    <a:pt x="25400" y="563867"/>
                  </a:lnTo>
                  <a:lnTo>
                    <a:pt x="50800" y="563867"/>
                  </a:lnTo>
                  <a:lnTo>
                    <a:pt x="50800" y="557530"/>
                  </a:lnTo>
                  <a:close/>
                </a:path>
                <a:path w="50800" h="1149350">
                  <a:moveTo>
                    <a:pt x="50800" y="553720"/>
                  </a:moveTo>
                  <a:lnTo>
                    <a:pt x="25400" y="553720"/>
                  </a:lnTo>
                  <a:lnTo>
                    <a:pt x="0" y="553720"/>
                  </a:lnTo>
                  <a:lnTo>
                    <a:pt x="0" y="557517"/>
                  </a:lnTo>
                  <a:lnTo>
                    <a:pt x="25400" y="557517"/>
                  </a:lnTo>
                  <a:lnTo>
                    <a:pt x="50800" y="557517"/>
                  </a:lnTo>
                  <a:lnTo>
                    <a:pt x="50800" y="553720"/>
                  </a:lnTo>
                  <a:close/>
                </a:path>
                <a:path w="50800" h="1149350">
                  <a:moveTo>
                    <a:pt x="50800" y="547370"/>
                  </a:moveTo>
                  <a:lnTo>
                    <a:pt x="25400" y="547370"/>
                  </a:lnTo>
                  <a:lnTo>
                    <a:pt x="0" y="547370"/>
                  </a:lnTo>
                  <a:lnTo>
                    <a:pt x="0" y="553707"/>
                  </a:lnTo>
                  <a:lnTo>
                    <a:pt x="25400" y="553707"/>
                  </a:lnTo>
                  <a:lnTo>
                    <a:pt x="50800" y="553707"/>
                  </a:lnTo>
                  <a:lnTo>
                    <a:pt x="50800" y="547370"/>
                  </a:lnTo>
                  <a:close/>
                </a:path>
                <a:path w="50800" h="1149350">
                  <a:moveTo>
                    <a:pt x="50800" y="541020"/>
                  </a:moveTo>
                  <a:lnTo>
                    <a:pt x="25400" y="541020"/>
                  </a:lnTo>
                  <a:lnTo>
                    <a:pt x="0" y="541020"/>
                  </a:lnTo>
                  <a:lnTo>
                    <a:pt x="0" y="547357"/>
                  </a:lnTo>
                  <a:lnTo>
                    <a:pt x="25400" y="547357"/>
                  </a:lnTo>
                  <a:lnTo>
                    <a:pt x="50800" y="547357"/>
                  </a:lnTo>
                  <a:lnTo>
                    <a:pt x="50800" y="541020"/>
                  </a:lnTo>
                  <a:close/>
                </a:path>
                <a:path w="50800" h="1149350">
                  <a:moveTo>
                    <a:pt x="50800" y="532130"/>
                  </a:moveTo>
                  <a:lnTo>
                    <a:pt x="25400" y="532130"/>
                  </a:lnTo>
                  <a:lnTo>
                    <a:pt x="0" y="532130"/>
                  </a:lnTo>
                  <a:lnTo>
                    <a:pt x="0" y="541007"/>
                  </a:lnTo>
                  <a:lnTo>
                    <a:pt x="25400" y="541007"/>
                  </a:lnTo>
                  <a:lnTo>
                    <a:pt x="50800" y="541007"/>
                  </a:lnTo>
                  <a:lnTo>
                    <a:pt x="50800" y="532130"/>
                  </a:lnTo>
                  <a:close/>
                </a:path>
                <a:path w="50800" h="1149350">
                  <a:moveTo>
                    <a:pt x="50800" y="494030"/>
                  </a:moveTo>
                  <a:lnTo>
                    <a:pt x="25400" y="494030"/>
                  </a:lnTo>
                  <a:lnTo>
                    <a:pt x="0" y="494030"/>
                  </a:lnTo>
                  <a:lnTo>
                    <a:pt x="0" y="532117"/>
                  </a:lnTo>
                  <a:lnTo>
                    <a:pt x="25400" y="532117"/>
                  </a:lnTo>
                  <a:lnTo>
                    <a:pt x="50800" y="532117"/>
                  </a:lnTo>
                  <a:lnTo>
                    <a:pt x="50800" y="494030"/>
                  </a:lnTo>
                  <a:close/>
                </a:path>
                <a:path w="50800" h="1149350">
                  <a:moveTo>
                    <a:pt x="50800" y="490220"/>
                  </a:moveTo>
                  <a:lnTo>
                    <a:pt x="25400" y="490220"/>
                  </a:lnTo>
                  <a:lnTo>
                    <a:pt x="0" y="490220"/>
                  </a:lnTo>
                  <a:lnTo>
                    <a:pt x="0" y="494017"/>
                  </a:lnTo>
                  <a:lnTo>
                    <a:pt x="25400" y="494017"/>
                  </a:lnTo>
                  <a:lnTo>
                    <a:pt x="50800" y="494017"/>
                  </a:lnTo>
                  <a:lnTo>
                    <a:pt x="50800" y="490220"/>
                  </a:lnTo>
                  <a:close/>
                </a:path>
                <a:path w="50800" h="1149350">
                  <a:moveTo>
                    <a:pt x="50800" y="483870"/>
                  </a:moveTo>
                  <a:lnTo>
                    <a:pt x="25400" y="483870"/>
                  </a:lnTo>
                  <a:lnTo>
                    <a:pt x="0" y="483870"/>
                  </a:lnTo>
                  <a:lnTo>
                    <a:pt x="0" y="490207"/>
                  </a:lnTo>
                  <a:lnTo>
                    <a:pt x="25400" y="490207"/>
                  </a:lnTo>
                  <a:lnTo>
                    <a:pt x="50800" y="490207"/>
                  </a:lnTo>
                  <a:lnTo>
                    <a:pt x="50800" y="483870"/>
                  </a:lnTo>
                  <a:close/>
                </a:path>
                <a:path w="50800" h="1149350">
                  <a:moveTo>
                    <a:pt x="50800" y="481330"/>
                  </a:moveTo>
                  <a:lnTo>
                    <a:pt x="25400" y="481330"/>
                  </a:lnTo>
                  <a:lnTo>
                    <a:pt x="0" y="481330"/>
                  </a:lnTo>
                  <a:lnTo>
                    <a:pt x="0" y="483857"/>
                  </a:lnTo>
                  <a:lnTo>
                    <a:pt x="25400" y="483857"/>
                  </a:lnTo>
                  <a:lnTo>
                    <a:pt x="50800" y="483857"/>
                  </a:lnTo>
                  <a:lnTo>
                    <a:pt x="50800" y="481330"/>
                  </a:lnTo>
                  <a:close/>
                </a:path>
                <a:path w="50800" h="1149350">
                  <a:moveTo>
                    <a:pt x="50800" y="477520"/>
                  </a:moveTo>
                  <a:lnTo>
                    <a:pt x="25400" y="477520"/>
                  </a:lnTo>
                  <a:lnTo>
                    <a:pt x="0" y="477520"/>
                  </a:lnTo>
                  <a:lnTo>
                    <a:pt x="0" y="481317"/>
                  </a:lnTo>
                  <a:lnTo>
                    <a:pt x="25400" y="481317"/>
                  </a:lnTo>
                  <a:lnTo>
                    <a:pt x="50800" y="481317"/>
                  </a:lnTo>
                  <a:lnTo>
                    <a:pt x="50800" y="477520"/>
                  </a:lnTo>
                  <a:close/>
                </a:path>
                <a:path w="50800" h="1149350">
                  <a:moveTo>
                    <a:pt x="50800" y="439420"/>
                  </a:moveTo>
                  <a:lnTo>
                    <a:pt x="25400" y="439420"/>
                  </a:lnTo>
                  <a:lnTo>
                    <a:pt x="0" y="439420"/>
                  </a:lnTo>
                  <a:lnTo>
                    <a:pt x="0" y="477507"/>
                  </a:lnTo>
                  <a:lnTo>
                    <a:pt x="25400" y="477507"/>
                  </a:lnTo>
                  <a:lnTo>
                    <a:pt x="50800" y="477507"/>
                  </a:lnTo>
                  <a:lnTo>
                    <a:pt x="50800" y="439420"/>
                  </a:lnTo>
                  <a:close/>
                </a:path>
                <a:path w="50800" h="1149350">
                  <a:moveTo>
                    <a:pt x="50800" y="430530"/>
                  </a:moveTo>
                  <a:lnTo>
                    <a:pt x="25400" y="430530"/>
                  </a:lnTo>
                  <a:lnTo>
                    <a:pt x="0" y="430530"/>
                  </a:lnTo>
                  <a:lnTo>
                    <a:pt x="0" y="439407"/>
                  </a:lnTo>
                  <a:lnTo>
                    <a:pt x="25400" y="439407"/>
                  </a:lnTo>
                  <a:lnTo>
                    <a:pt x="50800" y="439407"/>
                  </a:lnTo>
                  <a:lnTo>
                    <a:pt x="50800" y="430530"/>
                  </a:lnTo>
                  <a:close/>
                </a:path>
                <a:path w="50800" h="1149350">
                  <a:moveTo>
                    <a:pt x="50800" y="420370"/>
                  </a:moveTo>
                  <a:lnTo>
                    <a:pt x="25400" y="420370"/>
                  </a:lnTo>
                  <a:lnTo>
                    <a:pt x="0" y="420370"/>
                  </a:lnTo>
                  <a:lnTo>
                    <a:pt x="0" y="430517"/>
                  </a:lnTo>
                  <a:lnTo>
                    <a:pt x="25400" y="430517"/>
                  </a:lnTo>
                  <a:lnTo>
                    <a:pt x="50800" y="430517"/>
                  </a:lnTo>
                  <a:lnTo>
                    <a:pt x="50800" y="420370"/>
                  </a:lnTo>
                  <a:close/>
                </a:path>
                <a:path w="50800" h="1149350">
                  <a:moveTo>
                    <a:pt x="50800" y="414020"/>
                  </a:moveTo>
                  <a:lnTo>
                    <a:pt x="25400" y="414020"/>
                  </a:lnTo>
                  <a:lnTo>
                    <a:pt x="0" y="414020"/>
                  </a:lnTo>
                  <a:lnTo>
                    <a:pt x="0" y="420357"/>
                  </a:lnTo>
                  <a:lnTo>
                    <a:pt x="25400" y="420357"/>
                  </a:lnTo>
                  <a:lnTo>
                    <a:pt x="50800" y="420357"/>
                  </a:lnTo>
                  <a:lnTo>
                    <a:pt x="50800" y="414020"/>
                  </a:lnTo>
                  <a:close/>
                </a:path>
                <a:path w="50800" h="1149350">
                  <a:moveTo>
                    <a:pt x="50800" y="412750"/>
                  </a:moveTo>
                  <a:lnTo>
                    <a:pt x="25400" y="412750"/>
                  </a:lnTo>
                  <a:lnTo>
                    <a:pt x="0" y="412750"/>
                  </a:lnTo>
                  <a:lnTo>
                    <a:pt x="0" y="414007"/>
                  </a:lnTo>
                  <a:lnTo>
                    <a:pt x="25400" y="414007"/>
                  </a:lnTo>
                  <a:lnTo>
                    <a:pt x="50800" y="414007"/>
                  </a:lnTo>
                  <a:lnTo>
                    <a:pt x="50800" y="412750"/>
                  </a:lnTo>
                  <a:close/>
                </a:path>
                <a:path w="50800" h="1149350">
                  <a:moveTo>
                    <a:pt x="50800" y="407670"/>
                  </a:moveTo>
                  <a:lnTo>
                    <a:pt x="25400" y="407670"/>
                  </a:lnTo>
                  <a:lnTo>
                    <a:pt x="0" y="407670"/>
                  </a:lnTo>
                  <a:lnTo>
                    <a:pt x="0" y="412737"/>
                  </a:lnTo>
                  <a:lnTo>
                    <a:pt x="25400" y="412737"/>
                  </a:lnTo>
                  <a:lnTo>
                    <a:pt x="50800" y="412737"/>
                  </a:lnTo>
                  <a:lnTo>
                    <a:pt x="50800" y="407670"/>
                  </a:lnTo>
                  <a:close/>
                </a:path>
                <a:path w="50800" h="1149350">
                  <a:moveTo>
                    <a:pt x="50800" y="398780"/>
                  </a:moveTo>
                  <a:lnTo>
                    <a:pt x="25400" y="398780"/>
                  </a:lnTo>
                  <a:lnTo>
                    <a:pt x="0" y="398780"/>
                  </a:lnTo>
                  <a:lnTo>
                    <a:pt x="0" y="407657"/>
                  </a:lnTo>
                  <a:lnTo>
                    <a:pt x="25400" y="407657"/>
                  </a:lnTo>
                  <a:lnTo>
                    <a:pt x="50800" y="407657"/>
                  </a:lnTo>
                  <a:lnTo>
                    <a:pt x="50800" y="398780"/>
                  </a:lnTo>
                  <a:close/>
                </a:path>
                <a:path w="50800" h="1149350">
                  <a:moveTo>
                    <a:pt x="50800" y="392430"/>
                  </a:moveTo>
                  <a:lnTo>
                    <a:pt x="25400" y="392430"/>
                  </a:lnTo>
                  <a:lnTo>
                    <a:pt x="0" y="392430"/>
                  </a:lnTo>
                  <a:lnTo>
                    <a:pt x="0" y="398767"/>
                  </a:lnTo>
                  <a:lnTo>
                    <a:pt x="25400" y="398767"/>
                  </a:lnTo>
                  <a:lnTo>
                    <a:pt x="50800" y="398767"/>
                  </a:lnTo>
                  <a:lnTo>
                    <a:pt x="50800" y="392430"/>
                  </a:lnTo>
                  <a:close/>
                </a:path>
                <a:path w="50800" h="1149350">
                  <a:moveTo>
                    <a:pt x="50800" y="382270"/>
                  </a:moveTo>
                  <a:lnTo>
                    <a:pt x="25400" y="382270"/>
                  </a:lnTo>
                  <a:lnTo>
                    <a:pt x="0" y="382270"/>
                  </a:lnTo>
                  <a:lnTo>
                    <a:pt x="0" y="392417"/>
                  </a:lnTo>
                  <a:lnTo>
                    <a:pt x="25400" y="392417"/>
                  </a:lnTo>
                  <a:lnTo>
                    <a:pt x="50800" y="392417"/>
                  </a:lnTo>
                  <a:lnTo>
                    <a:pt x="50800" y="382270"/>
                  </a:lnTo>
                  <a:close/>
                </a:path>
                <a:path w="50800" h="1149350">
                  <a:moveTo>
                    <a:pt x="50800" y="375920"/>
                  </a:moveTo>
                  <a:lnTo>
                    <a:pt x="25400" y="375920"/>
                  </a:lnTo>
                  <a:lnTo>
                    <a:pt x="0" y="375920"/>
                  </a:lnTo>
                  <a:lnTo>
                    <a:pt x="0" y="382257"/>
                  </a:lnTo>
                  <a:lnTo>
                    <a:pt x="25400" y="382257"/>
                  </a:lnTo>
                  <a:lnTo>
                    <a:pt x="50800" y="382257"/>
                  </a:lnTo>
                  <a:lnTo>
                    <a:pt x="50800" y="375920"/>
                  </a:lnTo>
                  <a:close/>
                </a:path>
                <a:path w="50800" h="1149350">
                  <a:moveTo>
                    <a:pt x="50800" y="363220"/>
                  </a:moveTo>
                  <a:lnTo>
                    <a:pt x="25400" y="363220"/>
                  </a:lnTo>
                  <a:lnTo>
                    <a:pt x="0" y="363220"/>
                  </a:lnTo>
                  <a:lnTo>
                    <a:pt x="0" y="375907"/>
                  </a:lnTo>
                  <a:lnTo>
                    <a:pt x="25400" y="375907"/>
                  </a:lnTo>
                  <a:lnTo>
                    <a:pt x="50800" y="375907"/>
                  </a:lnTo>
                  <a:lnTo>
                    <a:pt x="50800" y="363220"/>
                  </a:lnTo>
                  <a:close/>
                </a:path>
                <a:path w="50800" h="1149350">
                  <a:moveTo>
                    <a:pt x="50800" y="360680"/>
                  </a:moveTo>
                  <a:lnTo>
                    <a:pt x="25400" y="360680"/>
                  </a:lnTo>
                  <a:lnTo>
                    <a:pt x="0" y="360680"/>
                  </a:lnTo>
                  <a:lnTo>
                    <a:pt x="0" y="363207"/>
                  </a:lnTo>
                  <a:lnTo>
                    <a:pt x="25400" y="363207"/>
                  </a:lnTo>
                  <a:lnTo>
                    <a:pt x="50800" y="363207"/>
                  </a:lnTo>
                  <a:lnTo>
                    <a:pt x="50800" y="360680"/>
                  </a:lnTo>
                  <a:close/>
                </a:path>
                <a:path w="50800" h="1149350">
                  <a:moveTo>
                    <a:pt x="50800" y="356870"/>
                  </a:moveTo>
                  <a:lnTo>
                    <a:pt x="25400" y="356870"/>
                  </a:lnTo>
                  <a:lnTo>
                    <a:pt x="0" y="356870"/>
                  </a:lnTo>
                  <a:lnTo>
                    <a:pt x="0" y="360667"/>
                  </a:lnTo>
                  <a:lnTo>
                    <a:pt x="25400" y="360667"/>
                  </a:lnTo>
                  <a:lnTo>
                    <a:pt x="50800" y="360667"/>
                  </a:lnTo>
                  <a:lnTo>
                    <a:pt x="50800" y="356870"/>
                  </a:lnTo>
                  <a:close/>
                </a:path>
                <a:path w="50800" h="1149350">
                  <a:moveTo>
                    <a:pt x="50800" y="350520"/>
                  </a:moveTo>
                  <a:lnTo>
                    <a:pt x="25400" y="350520"/>
                  </a:lnTo>
                  <a:lnTo>
                    <a:pt x="0" y="350520"/>
                  </a:lnTo>
                  <a:lnTo>
                    <a:pt x="0" y="356857"/>
                  </a:lnTo>
                  <a:lnTo>
                    <a:pt x="25400" y="356857"/>
                  </a:lnTo>
                  <a:lnTo>
                    <a:pt x="50800" y="356857"/>
                  </a:lnTo>
                  <a:lnTo>
                    <a:pt x="50800" y="350520"/>
                  </a:lnTo>
                  <a:close/>
                </a:path>
                <a:path w="50800" h="1149350">
                  <a:moveTo>
                    <a:pt x="50800" y="344170"/>
                  </a:moveTo>
                  <a:lnTo>
                    <a:pt x="25400" y="344170"/>
                  </a:lnTo>
                  <a:lnTo>
                    <a:pt x="0" y="344170"/>
                  </a:lnTo>
                  <a:lnTo>
                    <a:pt x="0" y="350507"/>
                  </a:lnTo>
                  <a:lnTo>
                    <a:pt x="25400" y="350507"/>
                  </a:lnTo>
                  <a:lnTo>
                    <a:pt x="50800" y="350507"/>
                  </a:lnTo>
                  <a:lnTo>
                    <a:pt x="50800" y="344170"/>
                  </a:lnTo>
                  <a:close/>
                </a:path>
                <a:path w="50800" h="1149350">
                  <a:moveTo>
                    <a:pt x="50800" y="337820"/>
                  </a:moveTo>
                  <a:lnTo>
                    <a:pt x="25400" y="337820"/>
                  </a:lnTo>
                  <a:lnTo>
                    <a:pt x="0" y="337820"/>
                  </a:lnTo>
                  <a:lnTo>
                    <a:pt x="0" y="344157"/>
                  </a:lnTo>
                  <a:lnTo>
                    <a:pt x="25400" y="344157"/>
                  </a:lnTo>
                  <a:lnTo>
                    <a:pt x="50800" y="344157"/>
                  </a:lnTo>
                  <a:lnTo>
                    <a:pt x="50800" y="337820"/>
                  </a:lnTo>
                  <a:close/>
                </a:path>
                <a:path w="50800" h="1149350">
                  <a:moveTo>
                    <a:pt x="50800" y="312420"/>
                  </a:moveTo>
                  <a:lnTo>
                    <a:pt x="25400" y="312420"/>
                  </a:lnTo>
                  <a:lnTo>
                    <a:pt x="0" y="312420"/>
                  </a:lnTo>
                  <a:lnTo>
                    <a:pt x="0" y="337807"/>
                  </a:lnTo>
                  <a:lnTo>
                    <a:pt x="25400" y="337807"/>
                  </a:lnTo>
                  <a:lnTo>
                    <a:pt x="50800" y="337807"/>
                  </a:lnTo>
                  <a:lnTo>
                    <a:pt x="50800" y="312420"/>
                  </a:lnTo>
                  <a:close/>
                </a:path>
                <a:path w="50800" h="1149350">
                  <a:moveTo>
                    <a:pt x="50800" y="306070"/>
                  </a:moveTo>
                  <a:lnTo>
                    <a:pt x="25400" y="306070"/>
                  </a:lnTo>
                  <a:lnTo>
                    <a:pt x="0" y="306070"/>
                  </a:lnTo>
                  <a:lnTo>
                    <a:pt x="0" y="312407"/>
                  </a:lnTo>
                  <a:lnTo>
                    <a:pt x="25400" y="312407"/>
                  </a:lnTo>
                  <a:lnTo>
                    <a:pt x="50800" y="312407"/>
                  </a:lnTo>
                  <a:lnTo>
                    <a:pt x="50800" y="306070"/>
                  </a:lnTo>
                  <a:close/>
                </a:path>
                <a:path w="50800" h="1149350">
                  <a:moveTo>
                    <a:pt x="50800" y="299720"/>
                  </a:moveTo>
                  <a:lnTo>
                    <a:pt x="25400" y="299720"/>
                  </a:lnTo>
                  <a:lnTo>
                    <a:pt x="0" y="299720"/>
                  </a:lnTo>
                  <a:lnTo>
                    <a:pt x="0" y="306057"/>
                  </a:lnTo>
                  <a:lnTo>
                    <a:pt x="25400" y="306057"/>
                  </a:lnTo>
                  <a:lnTo>
                    <a:pt x="50800" y="306057"/>
                  </a:lnTo>
                  <a:lnTo>
                    <a:pt x="50800" y="299720"/>
                  </a:lnTo>
                  <a:close/>
                </a:path>
                <a:path w="50800" h="1149350">
                  <a:moveTo>
                    <a:pt x="50800" y="293370"/>
                  </a:moveTo>
                  <a:lnTo>
                    <a:pt x="25400" y="293370"/>
                  </a:lnTo>
                  <a:lnTo>
                    <a:pt x="0" y="293370"/>
                  </a:lnTo>
                  <a:lnTo>
                    <a:pt x="0" y="299707"/>
                  </a:lnTo>
                  <a:lnTo>
                    <a:pt x="25400" y="299707"/>
                  </a:lnTo>
                  <a:lnTo>
                    <a:pt x="50800" y="299707"/>
                  </a:lnTo>
                  <a:lnTo>
                    <a:pt x="50800" y="293370"/>
                  </a:lnTo>
                  <a:close/>
                </a:path>
                <a:path w="50800" h="1149350">
                  <a:moveTo>
                    <a:pt x="50800" y="287020"/>
                  </a:moveTo>
                  <a:lnTo>
                    <a:pt x="25400" y="287020"/>
                  </a:lnTo>
                  <a:lnTo>
                    <a:pt x="0" y="287020"/>
                  </a:lnTo>
                  <a:lnTo>
                    <a:pt x="0" y="293357"/>
                  </a:lnTo>
                  <a:lnTo>
                    <a:pt x="25400" y="293357"/>
                  </a:lnTo>
                  <a:lnTo>
                    <a:pt x="50800" y="293357"/>
                  </a:lnTo>
                  <a:lnTo>
                    <a:pt x="50800" y="287020"/>
                  </a:lnTo>
                  <a:close/>
                </a:path>
                <a:path w="50800" h="1149350">
                  <a:moveTo>
                    <a:pt x="50800" y="280670"/>
                  </a:moveTo>
                  <a:lnTo>
                    <a:pt x="25400" y="280670"/>
                  </a:lnTo>
                  <a:lnTo>
                    <a:pt x="0" y="280670"/>
                  </a:lnTo>
                  <a:lnTo>
                    <a:pt x="0" y="287007"/>
                  </a:lnTo>
                  <a:lnTo>
                    <a:pt x="25400" y="287007"/>
                  </a:lnTo>
                  <a:lnTo>
                    <a:pt x="50800" y="287007"/>
                  </a:lnTo>
                  <a:lnTo>
                    <a:pt x="50800" y="280670"/>
                  </a:lnTo>
                  <a:close/>
                </a:path>
                <a:path w="50800" h="1149350">
                  <a:moveTo>
                    <a:pt x="50800" y="275590"/>
                  </a:moveTo>
                  <a:lnTo>
                    <a:pt x="25400" y="275590"/>
                  </a:lnTo>
                  <a:lnTo>
                    <a:pt x="0" y="275590"/>
                  </a:lnTo>
                  <a:lnTo>
                    <a:pt x="0" y="280657"/>
                  </a:lnTo>
                  <a:lnTo>
                    <a:pt x="25400" y="280657"/>
                  </a:lnTo>
                  <a:lnTo>
                    <a:pt x="50800" y="280657"/>
                  </a:lnTo>
                  <a:lnTo>
                    <a:pt x="50800" y="275590"/>
                  </a:lnTo>
                  <a:close/>
                </a:path>
                <a:path w="50800" h="1149350">
                  <a:moveTo>
                    <a:pt x="50800" y="274320"/>
                  </a:moveTo>
                  <a:lnTo>
                    <a:pt x="25400" y="274320"/>
                  </a:lnTo>
                  <a:lnTo>
                    <a:pt x="0" y="274320"/>
                  </a:lnTo>
                  <a:lnTo>
                    <a:pt x="0" y="275577"/>
                  </a:lnTo>
                  <a:lnTo>
                    <a:pt x="25400" y="275577"/>
                  </a:lnTo>
                  <a:lnTo>
                    <a:pt x="50800" y="275577"/>
                  </a:lnTo>
                  <a:lnTo>
                    <a:pt x="50800" y="274320"/>
                  </a:lnTo>
                  <a:close/>
                </a:path>
                <a:path w="50800" h="1149350">
                  <a:moveTo>
                    <a:pt x="50800" y="267970"/>
                  </a:moveTo>
                  <a:lnTo>
                    <a:pt x="25400" y="267970"/>
                  </a:lnTo>
                  <a:lnTo>
                    <a:pt x="0" y="267970"/>
                  </a:lnTo>
                  <a:lnTo>
                    <a:pt x="0" y="274307"/>
                  </a:lnTo>
                  <a:lnTo>
                    <a:pt x="25400" y="274307"/>
                  </a:lnTo>
                  <a:lnTo>
                    <a:pt x="50800" y="274307"/>
                  </a:lnTo>
                  <a:lnTo>
                    <a:pt x="50800" y="267970"/>
                  </a:lnTo>
                  <a:close/>
                </a:path>
                <a:path w="50800" h="1149350">
                  <a:moveTo>
                    <a:pt x="50800" y="261620"/>
                  </a:moveTo>
                  <a:lnTo>
                    <a:pt x="25400" y="261620"/>
                  </a:lnTo>
                  <a:lnTo>
                    <a:pt x="0" y="261620"/>
                  </a:lnTo>
                  <a:lnTo>
                    <a:pt x="0" y="267957"/>
                  </a:lnTo>
                  <a:lnTo>
                    <a:pt x="25400" y="267957"/>
                  </a:lnTo>
                  <a:lnTo>
                    <a:pt x="50800" y="267957"/>
                  </a:lnTo>
                  <a:lnTo>
                    <a:pt x="50800" y="261620"/>
                  </a:lnTo>
                  <a:close/>
                </a:path>
                <a:path w="50800" h="1149350">
                  <a:moveTo>
                    <a:pt x="50800" y="255270"/>
                  </a:moveTo>
                  <a:lnTo>
                    <a:pt x="25400" y="255270"/>
                  </a:lnTo>
                  <a:lnTo>
                    <a:pt x="0" y="255270"/>
                  </a:lnTo>
                  <a:lnTo>
                    <a:pt x="0" y="261607"/>
                  </a:lnTo>
                  <a:lnTo>
                    <a:pt x="25400" y="261607"/>
                  </a:lnTo>
                  <a:lnTo>
                    <a:pt x="50800" y="261607"/>
                  </a:lnTo>
                  <a:lnTo>
                    <a:pt x="50800" y="255270"/>
                  </a:lnTo>
                  <a:close/>
                </a:path>
                <a:path w="50800" h="1149350">
                  <a:moveTo>
                    <a:pt x="50800" y="248920"/>
                  </a:moveTo>
                  <a:lnTo>
                    <a:pt x="25400" y="248920"/>
                  </a:lnTo>
                  <a:lnTo>
                    <a:pt x="0" y="248920"/>
                  </a:lnTo>
                  <a:lnTo>
                    <a:pt x="0" y="255257"/>
                  </a:lnTo>
                  <a:lnTo>
                    <a:pt x="25400" y="255257"/>
                  </a:lnTo>
                  <a:lnTo>
                    <a:pt x="50800" y="255257"/>
                  </a:lnTo>
                  <a:lnTo>
                    <a:pt x="50800" y="248920"/>
                  </a:lnTo>
                  <a:close/>
                </a:path>
                <a:path w="50800" h="1149350">
                  <a:moveTo>
                    <a:pt x="50800" y="242570"/>
                  </a:moveTo>
                  <a:lnTo>
                    <a:pt x="25400" y="242570"/>
                  </a:lnTo>
                  <a:lnTo>
                    <a:pt x="0" y="242570"/>
                  </a:lnTo>
                  <a:lnTo>
                    <a:pt x="0" y="248907"/>
                  </a:lnTo>
                  <a:lnTo>
                    <a:pt x="25400" y="248907"/>
                  </a:lnTo>
                  <a:lnTo>
                    <a:pt x="50800" y="248907"/>
                  </a:lnTo>
                  <a:lnTo>
                    <a:pt x="50800" y="242570"/>
                  </a:lnTo>
                  <a:close/>
                </a:path>
                <a:path w="50800" h="1149350">
                  <a:moveTo>
                    <a:pt x="50800" y="229870"/>
                  </a:moveTo>
                  <a:lnTo>
                    <a:pt x="25400" y="229870"/>
                  </a:lnTo>
                  <a:lnTo>
                    <a:pt x="0" y="229870"/>
                  </a:lnTo>
                  <a:lnTo>
                    <a:pt x="0" y="242557"/>
                  </a:lnTo>
                  <a:lnTo>
                    <a:pt x="25400" y="242557"/>
                  </a:lnTo>
                  <a:lnTo>
                    <a:pt x="50800" y="242557"/>
                  </a:lnTo>
                  <a:lnTo>
                    <a:pt x="50800" y="229870"/>
                  </a:lnTo>
                  <a:close/>
                </a:path>
                <a:path w="50800" h="1149350">
                  <a:moveTo>
                    <a:pt x="50800" y="204470"/>
                  </a:moveTo>
                  <a:lnTo>
                    <a:pt x="25400" y="204470"/>
                  </a:lnTo>
                  <a:lnTo>
                    <a:pt x="0" y="204470"/>
                  </a:lnTo>
                  <a:lnTo>
                    <a:pt x="0" y="229857"/>
                  </a:lnTo>
                  <a:lnTo>
                    <a:pt x="25400" y="229857"/>
                  </a:lnTo>
                  <a:lnTo>
                    <a:pt x="50800" y="229857"/>
                  </a:lnTo>
                  <a:lnTo>
                    <a:pt x="50800" y="204470"/>
                  </a:lnTo>
                  <a:close/>
                </a:path>
                <a:path w="50800" h="1149350">
                  <a:moveTo>
                    <a:pt x="50800" y="191770"/>
                  </a:moveTo>
                  <a:lnTo>
                    <a:pt x="25400" y="191770"/>
                  </a:lnTo>
                  <a:lnTo>
                    <a:pt x="0" y="191770"/>
                  </a:lnTo>
                  <a:lnTo>
                    <a:pt x="0" y="204457"/>
                  </a:lnTo>
                  <a:lnTo>
                    <a:pt x="25400" y="204457"/>
                  </a:lnTo>
                  <a:lnTo>
                    <a:pt x="50800" y="204457"/>
                  </a:lnTo>
                  <a:lnTo>
                    <a:pt x="50800" y="191770"/>
                  </a:lnTo>
                  <a:close/>
                </a:path>
                <a:path w="50800" h="1149350">
                  <a:moveTo>
                    <a:pt x="50800" y="185420"/>
                  </a:moveTo>
                  <a:lnTo>
                    <a:pt x="25400" y="185420"/>
                  </a:lnTo>
                  <a:lnTo>
                    <a:pt x="0" y="185420"/>
                  </a:lnTo>
                  <a:lnTo>
                    <a:pt x="0" y="191757"/>
                  </a:lnTo>
                  <a:lnTo>
                    <a:pt x="25400" y="191757"/>
                  </a:lnTo>
                  <a:lnTo>
                    <a:pt x="50800" y="191757"/>
                  </a:lnTo>
                  <a:lnTo>
                    <a:pt x="50800" y="185420"/>
                  </a:lnTo>
                  <a:close/>
                </a:path>
                <a:path w="50800" h="1149350">
                  <a:moveTo>
                    <a:pt x="50800" y="179070"/>
                  </a:moveTo>
                  <a:lnTo>
                    <a:pt x="25400" y="179070"/>
                  </a:lnTo>
                  <a:lnTo>
                    <a:pt x="0" y="179070"/>
                  </a:lnTo>
                  <a:lnTo>
                    <a:pt x="0" y="185407"/>
                  </a:lnTo>
                  <a:lnTo>
                    <a:pt x="25400" y="185407"/>
                  </a:lnTo>
                  <a:lnTo>
                    <a:pt x="50800" y="185407"/>
                  </a:lnTo>
                  <a:lnTo>
                    <a:pt x="50800" y="179070"/>
                  </a:lnTo>
                  <a:close/>
                </a:path>
                <a:path w="50800" h="1149350">
                  <a:moveTo>
                    <a:pt x="50800" y="172720"/>
                  </a:moveTo>
                  <a:lnTo>
                    <a:pt x="25400" y="172720"/>
                  </a:lnTo>
                  <a:lnTo>
                    <a:pt x="0" y="172720"/>
                  </a:lnTo>
                  <a:lnTo>
                    <a:pt x="0" y="179057"/>
                  </a:lnTo>
                  <a:lnTo>
                    <a:pt x="25400" y="179057"/>
                  </a:lnTo>
                  <a:lnTo>
                    <a:pt x="50800" y="179057"/>
                  </a:lnTo>
                  <a:lnTo>
                    <a:pt x="50800" y="172720"/>
                  </a:lnTo>
                  <a:close/>
                </a:path>
                <a:path w="50800" h="1149350">
                  <a:moveTo>
                    <a:pt x="50800" y="166370"/>
                  </a:moveTo>
                  <a:lnTo>
                    <a:pt x="25400" y="166370"/>
                  </a:lnTo>
                  <a:lnTo>
                    <a:pt x="0" y="166370"/>
                  </a:lnTo>
                  <a:lnTo>
                    <a:pt x="0" y="172707"/>
                  </a:lnTo>
                  <a:lnTo>
                    <a:pt x="25400" y="172707"/>
                  </a:lnTo>
                  <a:lnTo>
                    <a:pt x="50800" y="172707"/>
                  </a:lnTo>
                  <a:lnTo>
                    <a:pt x="50800" y="166370"/>
                  </a:lnTo>
                  <a:close/>
                </a:path>
                <a:path w="50800" h="1149350">
                  <a:moveTo>
                    <a:pt x="50800" y="160020"/>
                  </a:moveTo>
                  <a:lnTo>
                    <a:pt x="25400" y="160020"/>
                  </a:lnTo>
                  <a:lnTo>
                    <a:pt x="0" y="160020"/>
                  </a:lnTo>
                  <a:lnTo>
                    <a:pt x="0" y="166357"/>
                  </a:lnTo>
                  <a:lnTo>
                    <a:pt x="25400" y="166357"/>
                  </a:lnTo>
                  <a:lnTo>
                    <a:pt x="50800" y="166357"/>
                  </a:lnTo>
                  <a:lnTo>
                    <a:pt x="50800" y="160020"/>
                  </a:lnTo>
                  <a:close/>
                </a:path>
                <a:path w="50800" h="1149350">
                  <a:moveTo>
                    <a:pt x="50800" y="153670"/>
                  </a:moveTo>
                  <a:lnTo>
                    <a:pt x="25400" y="153670"/>
                  </a:lnTo>
                  <a:lnTo>
                    <a:pt x="0" y="153670"/>
                  </a:lnTo>
                  <a:lnTo>
                    <a:pt x="0" y="160007"/>
                  </a:lnTo>
                  <a:lnTo>
                    <a:pt x="25400" y="160007"/>
                  </a:lnTo>
                  <a:lnTo>
                    <a:pt x="50800" y="160007"/>
                  </a:lnTo>
                  <a:lnTo>
                    <a:pt x="50800" y="153670"/>
                  </a:lnTo>
                  <a:close/>
                </a:path>
                <a:path w="50800" h="1149350">
                  <a:moveTo>
                    <a:pt x="50800" y="147320"/>
                  </a:moveTo>
                  <a:lnTo>
                    <a:pt x="25400" y="147320"/>
                  </a:lnTo>
                  <a:lnTo>
                    <a:pt x="0" y="147320"/>
                  </a:lnTo>
                  <a:lnTo>
                    <a:pt x="0" y="153657"/>
                  </a:lnTo>
                  <a:lnTo>
                    <a:pt x="25400" y="153657"/>
                  </a:lnTo>
                  <a:lnTo>
                    <a:pt x="50800" y="153657"/>
                  </a:lnTo>
                  <a:lnTo>
                    <a:pt x="50800" y="147320"/>
                  </a:lnTo>
                  <a:close/>
                </a:path>
                <a:path w="50800" h="1149350">
                  <a:moveTo>
                    <a:pt x="50800" y="138430"/>
                  </a:moveTo>
                  <a:lnTo>
                    <a:pt x="25400" y="138430"/>
                  </a:lnTo>
                  <a:lnTo>
                    <a:pt x="0" y="138430"/>
                  </a:lnTo>
                  <a:lnTo>
                    <a:pt x="0" y="147307"/>
                  </a:lnTo>
                  <a:lnTo>
                    <a:pt x="25400" y="147307"/>
                  </a:lnTo>
                  <a:lnTo>
                    <a:pt x="50800" y="147307"/>
                  </a:lnTo>
                  <a:lnTo>
                    <a:pt x="50800" y="138430"/>
                  </a:lnTo>
                  <a:close/>
                </a:path>
                <a:path w="50800" h="1149350">
                  <a:moveTo>
                    <a:pt x="50800" y="134620"/>
                  </a:moveTo>
                  <a:lnTo>
                    <a:pt x="25400" y="134620"/>
                  </a:lnTo>
                  <a:lnTo>
                    <a:pt x="0" y="134620"/>
                  </a:lnTo>
                  <a:lnTo>
                    <a:pt x="0" y="138417"/>
                  </a:lnTo>
                  <a:lnTo>
                    <a:pt x="25400" y="138417"/>
                  </a:lnTo>
                  <a:lnTo>
                    <a:pt x="50800" y="138417"/>
                  </a:lnTo>
                  <a:lnTo>
                    <a:pt x="50800" y="134620"/>
                  </a:lnTo>
                  <a:close/>
                </a:path>
                <a:path w="50800" h="1149350">
                  <a:moveTo>
                    <a:pt x="50800" y="128270"/>
                  </a:moveTo>
                  <a:lnTo>
                    <a:pt x="25400" y="128270"/>
                  </a:lnTo>
                  <a:lnTo>
                    <a:pt x="0" y="128270"/>
                  </a:lnTo>
                  <a:lnTo>
                    <a:pt x="0" y="134607"/>
                  </a:lnTo>
                  <a:lnTo>
                    <a:pt x="25400" y="134607"/>
                  </a:lnTo>
                  <a:lnTo>
                    <a:pt x="50800" y="134607"/>
                  </a:lnTo>
                  <a:lnTo>
                    <a:pt x="50800" y="128270"/>
                  </a:lnTo>
                  <a:close/>
                </a:path>
                <a:path w="50800" h="1149350">
                  <a:moveTo>
                    <a:pt x="50800" y="121920"/>
                  </a:moveTo>
                  <a:lnTo>
                    <a:pt x="25400" y="121920"/>
                  </a:lnTo>
                  <a:lnTo>
                    <a:pt x="0" y="121920"/>
                  </a:lnTo>
                  <a:lnTo>
                    <a:pt x="0" y="128257"/>
                  </a:lnTo>
                  <a:lnTo>
                    <a:pt x="25400" y="128257"/>
                  </a:lnTo>
                  <a:lnTo>
                    <a:pt x="50800" y="128257"/>
                  </a:lnTo>
                  <a:lnTo>
                    <a:pt x="50800" y="121920"/>
                  </a:lnTo>
                  <a:close/>
                </a:path>
                <a:path w="50800" h="1149350">
                  <a:moveTo>
                    <a:pt x="50800" y="115570"/>
                  </a:moveTo>
                  <a:lnTo>
                    <a:pt x="25400" y="115570"/>
                  </a:lnTo>
                  <a:lnTo>
                    <a:pt x="0" y="115570"/>
                  </a:lnTo>
                  <a:lnTo>
                    <a:pt x="0" y="121907"/>
                  </a:lnTo>
                  <a:lnTo>
                    <a:pt x="25400" y="121907"/>
                  </a:lnTo>
                  <a:lnTo>
                    <a:pt x="50800" y="121907"/>
                  </a:lnTo>
                  <a:lnTo>
                    <a:pt x="50800" y="115570"/>
                  </a:lnTo>
                  <a:close/>
                </a:path>
                <a:path w="50800" h="1149350">
                  <a:moveTo>
                    <a:pt x="50800" y="109220"/>
                  </a:moveTo>
                  <a:lnTo>
                    <a:pt x="25400" y="109220"/>
                  </a:lnTo>
                  <a:lnTo>
                    <a:pt x="0" y="109220"/>
                  </a:lnTo>
                  <a:lnTo>
                    <a:pt x="0" y="115557"/>
                  </a:lnTo>
                  <a:lnTo>
                    <a:pt x="25400" y="115557"/>
                  </a:lnTo>
                  <a:lnTo>
                    <a:pt x="50800" y="115557"/>
                  </a:lnTo>
                  <a:lnTo>
                    <a:pt x="50800" y="109220"/>
                  </a:lnTo>
                  <a:close/>
                </a:path>
                <a:path w="50800" h="1149350">
                  <a:moveTo>
                    <a:pt x="50800" y="102870"/>
                  </a:moveTo>
                  <a:lnTo>
                    <a:pt x="25400" y="102870"/>
                  </a:lnTo>
                  <a:lnTo>
                    <a:pt x="0" y="102870"/>
                  </a:lnTo>
                  <a:lnTo>
                    <a:pt x="0" y="109207"/>
                  </a:lnTo>
                  <a:lnTo>
                    <a:pt x="25400" y="109207"/>
                  </a:lnTo>
                  <a:lnTo>
                    <a:pt x="50800" y="109207"/>
                  </a:lnTo>
                  <a:lnTo>
                    <a:pt x="50800" y="102870"/>
                  </a:lnTo>
                  <a:close/>
                </a:path>
                <a:path w="50800" h="1149350">
                  <a:moveTo>
                    <a:pt x="50800" y="90170"/>
                  </a:moveTo>
                  <a:lnTo>
                    <a:pt x="25400" y="90170"/>
                  </a:lnTo>
                  <a:lnTo>
                    <a:pt x="0" y="90170"/>
                  </a:lnTo>
                  <a:lnTo>
                    <a:pt x="0" y="102857"/>
                  </a:lnTo>
                  <a:lnTo>
                    <a:pt x="25400" y="102857"/>
                  </a:lnTo>
                  <a:lnTo>
                    <a:pt x="50800" y="102857"/>
                  </a:lnTo>
                  <a:lnTo>
                    <a:pt x="50800" y="90170"/>
                  </a:lnTo>
                  <a:close/>
                </a:path>
                <a:path w="50800" h="1149350">
                  <a:moveTo>
                    <a:pt x="50800" y="83820"/>
                  </a:moveTo>
                  <a:lnTo>
                    <a:pt x="25400" y="83820"/>
                  </a:lnTo>
                  <a:lnTo>
                    <a:pt x="0" y="83820"/>
                  </a:lnTo>
                  <a:lnTo>
                    <a:pt x="0" y="90157"/>
                  </a:lnTo>
                  <a:lnTo>
                    <a:pt x="25400" y="90157"/>
                  </a:lnTo>
                  <a:lnTo>
                    <a:pt x="50800" y="90157"/>
                  </a:lnTo>
                  <a:lnTo>
                    <a:pt x="50800" y="83820"/>
                  </a:lnTo>
                  <a:close/>
                </a:path>
                <a:path w="50800" h="1149350">
                  <a:moveTo>
                    <a:pt x="50800" y="77470"/>
                  </a:moveTo>
                  <a:lnTo>
                    <a:pt x="25400" y="77470"/>
                  </a:lnTo>
                  <a:lnTo>
                    <a:pt x="0" y="77470"/>
                  </a:lnTo>
                  <a:lnTo>
                    <a:pt x="0" y="83807"/>
                  </a:lnTo>
                  <a:lnTo>
                    <a:pt x="25400" y="83807"/>
                  </a:lnTo>
                  <a:lnTo>
                    <a:pt x="50800" y="83807"/>
                  </a:lnTo>
                  <a:lnTo>
                    <a:pt x="50800" y="77470"/>
                  </a:lnTo>
                  <a:close/>
                </a:path>
                <a:path w="50800" h="1149350">
                  <a:moveTo>
                    <a:pt x="50800" y="71120"/>
                  </a:moveTo>
                  <a:lnTo>
                    <a:pt x="25400" y="71120"/>
                  </a:lnTo>
                  <a:lnTo>
                    <a:pt x="0" y="71120"/>
                  </a:lnTo>
                  <a:lnTo>
                    <a:pt x="0" y="77457"/>
                  </a:lnTo>
                  <a:lnTo>
                    <a:pt x="25400" y="77457"/>
                  </a:lnTo>
                  <a:lnTo>
                    <a:pt x="50800" y="77457"/>
                  </a:lnTo>
                  <a:lnTo>
                    <a:pt x="50800" y="71120"/>
                  </a:lnTo>
                  <a:close/>
                </a:path>
                <a:path w="50800" h="1149350">
                  <a:moveTo>
                    <a:pt x="50800" y="64770"/>
                  </a:moveTo>
                  <a:lnTo>
                    <a:pt x="25400" y="64770"/>
                  </a:lnTo>
                  <a:lnTo>
                    <a:pt x="0" y="64770"/>
                  </a:lnTo>
                  <a:lnTo>
                    <a:pt x="0" y="71107"/>
                  </a:lnTo>
                  <a:lnTo>
                    <a:pt x="25400" y="71107"/>
                  </a:lnTo>
                  <a:lnTo>
                    <a:pt x="50800" y="71107"/>
                  </a:lnTo>
                  <a:lnTo>
                    <a:pt x="50800" y="64770"/>
                  </a:lnTo>
                  <a:close/>
                </a:path>
                <a:path w="50800" h="1149350">
                  <a:moveTo>
                    <a:pt x="50800" y="58420"/>
                  </a:moveTo>
                  <a:lnTo>
                    <a:pt x="25400" y="58420"/>
                  </a:lnTo>
                  <a:lnTo>
                    <a:pt x="0" y="58420"/>
                  </a:lnTo>
                  <a:lnTo>
                    <a:pt x="0" y="64757"/>
                  </a:lnTo>
                  <a:lnTo>
                    <a:pt x="25400" y="64757"/>
                  </a:lnTo>
                  <a:lnTo>
                    <a:pt x="50800" y="64757"/>
                  </a:lnTo>
                  <a:lnTo>
                    <a:pt x="50800" y="58420"/>
                  </a:lnTo>
                  <a:close/>
                </a:path>
                <a:path w="50800" h="1149350">
                  <a:moveTo>
                    <a:pt x="50800" y="52070"/>
                  </a:moveTo>
                  <a:lnTo>
                    <a:pt x="25400" y="52070"/>
                  </a:lnTo>
                  <a:lnTo>
                    <a:pt x="0" y="52070"/>
                  </a:lnTo>
                  <a:lnTo>
                    <a:pt x="0" y="58407"/>
                  </a:lnTo>
                  <a:lnTo>
                    <a:pt x="25400" y="58407"/>
                  </a:lnTo>
                  <a:lnTo>
                    <a:pt x="50800" y="58407"/>
                  </a:lnTo>
                  <a:lnTo>
                    <a:pt x="50800" y="52070"/>
                  </a:lnTo>
                  <a:close/>
                </a:path>
                <a:path w="50800" h="1149350">
                  <a:moveTo>
                    <a:pt x="50800" y="33020"/>
                  </a:moveTo>
                  <a:lnTo>
                    <a:pt x="25400" y="33020"/>
                  </a:lnTo>
                  <a:lnTo>
                    <a:pt x="0" y="33020"/>
                  </a:lnTo>
                  <a:lnTo>
                    <a:pt x="0" y="52057"/>
                  </a:lnTo>
                  <a:lnTo>
                    <a:pt x="25400" y="52057"/>
                  </a:lnTo>
                  <a:lnTo>
                    <a:pt x="50800" y="52057"/>
                  </a:lnTo>
                  <a:lnTo>
                    <a:pt x="50800" y="33020"/>
                  </a:lnTo>
                  <a:close/>
                </a:path>
                <a:path w="50800" h="1149350">
                  <a:moveTo>
                    <a:pt x="50800" y="26670"/>
                  </a:moveTo>
                  <a:lnTo>
                    <a:pt x="25400" y="26670"/>
                  </a:lnTo>
                  <a:lnTo>
                    <a:pt x="0" y="26670"/>
                  </a:lnTo>
                  <a:lnTo>
                    <a:pt x="0" y="33007"/>
                  </a:lnTo>
                  <a:lnTo>
                    <a:pt x="25400" y="33007"/>
                  </a:lnTo>
                  <a:lnTo>
                    <a:pt x="50800" y="33007"/>
                  </a:lnTo>
                  <a:lnTo>
                    <a:pt x="50800" y="26670"/>
                  </a:lnTo>
                  <a:close/>
                </a:path>
                <a:path w="50800" h="1149350">
                  <a:moveTo>
                    <a:pt x="50800" y="8877"/>
                  </a:moveTo>
                  <a:lnTo>
                    <a:pt x="48260" y="8877"/>
                  </a:lnTo>
                  <a:lnTo>
                    <a:pt x="48260" y="7620"/>
                  </a:lnTo>
                  <a:lnTo>
                    <a:pt x="40640" y="7620"/>
                  </a:lnTo>
                  <a:lnTo>
                    <a:pt x="40640" y="6350"/>
                  </a:lnTo>
                  <a:lnTo>
                    <a:pt x="25400" y="6350"/>
                  </a:lnTo>
                  <a:lnTo>
                    <a:pt x="0" y="6350"/>
                  </a:lnTo>
                  <a:lnTo>
                    <a:pt x="0" y="26657"/>
                  </a:lnTo>
                  <a:lnTo>
                    <a:pt x="25400" y="26657"/>
                  </a:lnTo>
                  <a:lnTo>
                    <a:pt x="50800" y="26657"/>
                  </a:lnTo>
                  <a:lnTo>
                    <a:pt x="50800" y="8877"/>
                  </a:lnTo>
                  <a:close/>
                </a:path>
              </a:pathLst>
            </a:custGeom>
            <a:solidFill>
              <a:srgbClr val="0033CC"/>
            </a:solidFill>
          </p:spPr>
          <p:txBody>
            <a:bodyPr wrap="square" lIns="0" tIns="0" rIns="0" bIns="0" rtlCol="0"/>
            <a:lstStyle/>
            <a:p>
              <a:endParaRPr/>
            </a:p>
          </p:txBody>
        </p:sp>
        <p:sp>
          <p:nvSpPr>
            <p:cNvPr id="517" name="object 517"/>
            <p:cNvSpPr/>
            <p:nvPr/>
          </p:nvSpPr>
          <p:spPr>
            <a:xfrm>
              <a:off x="4450079" y="5204459"/>
              <a:ext cx="26670" cy="1149350"/>
            </a:xfrm>
            <a:custGeom>
              <a:avLst/>
              <a:gdLst/>
              <a:ahLst/>
              <a:cxnLst/>
              <a:rect l="l" t="t" r="r" b="b"/>
              <a:pathLst>
                <a:path w="26670" h="1149350">
                  <a:moveTo>
                    <a:pt x="2540" y="0"/>
                  </a:moveTo>
                  <a:lnTo>
                    <a:pt x="0" y="0"/>
                  </a:lnTo>
                  <a:lnTo>
                    <a:pt x="0" y="5079"/>
                  </a:lnTo>
                  <a:lnTo>
                    <a:pt x="24130" y="5079"/>
                  </a:lnTo>
                  <a:lnTo>
                    <a:pt x="24130" y="3809"/>
                  </a:lnTo>
                  <a:lnTo>
                    <a:pt x="16510" y="3809"/>
                  </a:lnTo>
                  <a:lnTo>
                    <a:pt x="16510" y="2540"/>
                  </a:lnTo>
                  <a:lnTo>
                    <a:pt x="10160" y="2540"/>
                  </a:lnTo>
                  <a:lnTo>
                    <a:pt x="10160" y="1270"/>
                  </a:lnTo>
                  <a:lnTo>
                    <a:pt x="2540" y="1270"/>
                  </a:lnTo>
                  <a:lnTo>
                    <a:pt x="2540" y="0"/>
                  </a:lnTo>
                  <a:close/>
                </a:path>
                <a:path w="26670" h="1149350">
                  <a:moveTo>
                    <a:pt x="26670" y="5080"/>
                  </a:moveTo>
                  <a:lnTo>
                    <a:pt x="0" y="5080"/>
                  </a:lnTo>
                  <a:lnTo>
                    <a:pt x="0" y="11429"/>
                  </a:lnTo>
                  <a:lnTo>
                    <a:pt x="26670" y="11429"/>
                  </a:lnTo>
                  <a:lnTo>
                    <a:pt x="26670" y="5080"/>
                  </a:lnTo>
                  <a:close/>
                </a:path>
                <a:path w="26670" h="1149350">
                  <a:moveTo>
                    <a:pt x="26670" y="11430"/>
                  </a:moveTo>
                  <a:lnTo>
                    <a:pt x="0" y="11430"/>
                  </a:lnTo>
                  <a:lnTo>
                    <a:pt x="0" y="31749"/>
                  </a:lnTo>
                  <a:lnTo>
                    <a:pt x="26670" y="31749"/>
                  </a:lnTo>
                  <a:lnTo>
                    <a:pt x="26670" y="11430"/>
                  </a:lnTo>
                  <a:close/>
                </a:path>
                <a:path w="26670" h="1149350">
                  <a:moveTo>
                    <a:pt x="26670" y="31750"/>
                  </a:moveTo>
                  <a:lnTo>
                    <a:pt x="0" y="31750"/>
                  </a:lnTo>
                  <a:lnTo>
                    <a:pt x="0" y="38099"/>
                  </a:lnTo>
                  <a:lnTo>
                    <a:pt x="26670" y="38099"/>
                  </a:lnTo>
                  <a:lnTo>
                    <a:pt x="26670" y="31750"/>
                  </a:lnTo>
                  <a:close/>
                </a:path>
                <a:path w="26670" h="1149350">
                  <a:moveTo>
                    <a:pt x="26670" y="38100"/>
                  </a:moveTo>
                  <a:lnTo>
                    <a:pt x="0" y="38100"/>
                  </a:lnTo>
                  <a:lnTo>
                    <a:pt x="0" y="57149"/>
                  </a:lnTo>
                  <a:lnTo>
                    <a:pt x="26670" y="57149"/>
                  </a:lnTo>
                  <a:lnTo>
                    <a:pt x="26670" y="38100"/>
                  </a:lnTo>
                  <a:close/>
                </a:path>
                <a:path w="26670" h="1149350">
                  <a:moveTo>
                    <a:pt x="26670" y="57150"/>
                  </a:moveTo>
                  <a:lnTo>
                    <a:pt x="0" y="57150"/>
                  </a:lnTo>
                  <a:lnTo>
                    <a:pt x="0" y="63499"/>
                  </a:lnTo>
                  <a:lnTo>
                    <a:pt x="26670" y="63499"/>
                  </a:lnTo>
                  <a:lnTo>
                    <a:pt x="26670" y="57150"/>
                  </a:lnTo>
                  <a:close/>
                </a:path>
                <a:path w="26670" h="1149350">
                  <a:moveTo>
                    <a:pt x="26670" y="63500"/>
                  </a:moveTo>
                  <a:lnTo>
                    <a:pt x="0" y="63500"/>
                  </a:lnTo>
                  <a:lnTo>
                    <a:pt x="0" y="69849"/>
                  </a:lnTo>
                  <a:lnTo>
                    <a:pt x="26670" y="69849"/>
                  </a:lnTo>
                  <a:lnTo>
                    <a:pt x="26670" y="63500"/>
                  </a:lnTo>
                  <a:close/>
                </a:path>
                <a:path w="26670" h="1149350">
                  <a:moveTo>
                    <a:pt x="26670" y="69850"/>
                  </a:moveTo>
                  <a:lnTo>
                    <a:pt x="0" y="69850"/>
                  </a:lnTo>
                  <a:lnTo>
                    <a:pt x="0" y="76199"/>
                  </a:lnTo>
                  <a:lnTo>
                    <a:pt x="26670" y="76199"/>
                  </a:lnTo>
                  <a:lnTo>
                    <a:pt x="26670" y="69850"/>
                  </a:lnTo>
                  <a:close/>
                </a:path>
                <a:path w="26670" h="1149350">
                  <a:moveTo>
                    <a:pt x="26670" y="76200"/>
                  </a:moveTo>
                  <a:lnTo>
                    <a:pt x="0" y="76200"/>
                  </a:lnTo>
                  <a:lnTo>
                    <a:pt x="0" y="82549"/>
                  </a:lnTo>
                  <a:lnTo>
                    <a:pt x="26670" y="82549"/>
                  </a:lnTo>
                  <a:lnTo>
                    <a:pt x="26670" y="76200"/>
                  </a:lnTo>
                  <a:close/>
                </a:path>
                <a:path w="26670" h="1149350">
                  <a:moveTo>
                    <a:pt x="26670" y="82550"/>
                  </a:moveTo>
                  <a:lnTo>
                    <a:pt x="0" y="82550"/>
                  </a:lnTo>
                  <a:lnTo>
                    <a:pt x="0" y="88899"/>
                  </a:lnTo>
                  <a:lnTo>
                    <a:pt x="26670" y="88899"/>
                  </a:lnTo>
                  <a:lnTo>
                    <a:pt x="26670" y="82550"/>
                  </a:lnTo>
                  <a:close/>
                </a:path>
                <a:path w="26670" h="1149350">
                  <a:moveTo>
                    <a:pt x="26670" y="88900"/>
                  </a:moveTo>
                  <a:lnTo>
                    <a:pt x="0" y="88900"/>
                  </a:lnTo>
                  <a:lnTo>
                    <a:pt x="0" y="95249"/>
                  </a:lnTo>
                  <a:lnTo>
                    <a:pt x="26670" y="95249"/>
                  </a:lnTo>
                  <a:lnTo>
                    <a:pt x="26670" y="88900"/>
                  </a:lnTo>
                  <a:close/>
                </a:path>
                <a:path w="26670" h="1149350">
                  <a:moveTo>
                    <a:pt x="26670" y="95250"/>
                  </a:moveTo>
                  <a:lnTo>
                    <a:pt x="0" y="95250"/>
                  </a:lnTo>
                  <a:lnTo>
                    <a:pt x="0" y="107949"/>
                  </a:lnTo>
                  <a:lnTo>
                    <a:pt x="26670" y="107949"/>
                  </a:lnTo>
                  <a:lnTo>
                    <a:pt x="26670" y="95250"/>
                  </a:lnTo>
                  <a:close/>
                </a:path>
                <a:path w="26670" h="1149350">
                  <a:moveTo>
                    <a:pt x="26670" y="107950"/>
                  </a:moveTo>
                  <a:lnTo>
                    <a:pt x="0" y="107950"/>
                  </a:lnTo>
                  <a:lnTo>
                    <a:pt x="0" y="114299"/>
                  </a:lnTo>
                  <a:lnTo>
                    <a:pt x="26670" y="114299"/>
                  </a:lnTo>
                  <a:lnTo>
                    <a:pt x="26670" y="107950"/>
                  </a:lnTo>
                  <a:close/>
                </a:path>
                <a:path w="26670" h="1149350">
                  <a:moveTo>
                    <a:pt x="26670" y="114300"/>
                  </a:moveTo>
                  <a:lnTo>
                    <a:pt x="0" y="114300"/>
                  </a:lnTo>
                  <a:lnTo>
                    <a:pt x="0" y="120649"/>
                  </a:lnTo>
                  <a:lnTo>
                    <a:pt x="26670" y="120649"/>
                  </a:lnTo>
                  <a:lnTo>
                    <a:pt x="26670" y="114300"/>
                  </a:lnTo>
                  <a:close/>
                </a:path>
                <a:path w="26670" h="1149350">
                  <a:moveTo>
                    <a:pt x="26670" y="120650"/>
                  </a:moveTo>
                  <a:lnTo>
                    <a:pt x="0" y="120650"/>
                  </a:lnTo>
                  <a:lnTo>
                    <a:pt x="0" y="126999"/>
                  </a:lnTo>
                  <a:lnTo>
                    <a:pt x="26670" y="126999"/>
                  </a:lnTo>
                  <a:lnTo>
                    <a:pt x="26670" y="120650"/>
                  </a:lnTo>
                  <a:close/>
                </a:path>
                <a:path w="26670" h="1149350">
                  <a:moveTo>
                    <a:pt x="26670" y="127000"/>
                  </a:moveTo>
                  <a:lnTo>
                    <a:pt x="0" y="127000"/>
                  </a:lnTo>
                  <a:lnTo>
                    <a:pt x="0" y="133349"/>
                  </a:lnTo>
                  <a:lnTo>
                    <a:pt x="26670" y="133349"/>
                  </a:lnTo>
                  <a:lnTo>
                    <a:pt x="26670" y="127000"/>
                  </a:lnTo>
                  <a:close/>
                </a:path>
                <a:path w="26670" h="1149350">
                  <a:moveTo>
                    <a:pt x="26670" y="133350"/>
                  </a:moveTo>
                  <a:lnTo>
                    <a:pt x="0" y="133350"/>
                  </a:lnTo>
                  <a:lnTo>
                    <a:pt x="0" y="139699"/>
                  </a:lnTo>
                  <a:lnTo>
                    <a:pt x="26670" y="139699"/>
                  </a:lnTo>
                  <a:lnTo>
                    <a:pt x="26670" y="133350"/>
                  </a:lnTo>
                  <a:close/>
                </a:path>
                <a:path w="26670" h="1149350">
                  <a:moveTo>
                    <a:pt x="26670" y="139700"/>
                  </a:moveTo>
                  <a:lnTo>
                    <a:pt x="0" y="139700"/>
                  </a:lnTo>
                  <a:lnTo>
                    <a:pt x="0" y="143509"/>
                  </a:lnTo>
                  <a:lnTo>
                    <a:pt x="26670" y="143509"/>
                  </a:lnTo>
                  <a:lnTo>
                    <a:pt x="26670" y="139700"/>
                  </a:lnTo>
                  <a:close/>
                </a:path>
                <a:path w="26670" h="1149350">
                  <a:moveTo>
                    <a:pt x="26670" y="143510"/>
                  </a:moveTo>
                  <a:lnTo>
                    <a:pt x="0" y="143510"/>
                  </a:lnTo>
                  <a:lnTo>
                    <a:pt x="0" y="152399"/>
                  </a:lnTo>
                  <a:lnTo>
                    <a:pt x="26670" y="152399"/>
                  </a:lnTo>
                  <a:lnTo>
                    <a:pt x="26670" y="143510"/>
                  </a:lnTo>
                  <a:close/>
                </a:path>
                <a:path w="26670" h="1149350">
                  <a:moveTo>
                    <a:pt x="26670" y="152400"/>
                  </a:moveTo>
                  <a:lnTo>
                    <a:pt x="0" y="152400"/>
                  </a:lnTo>
                  <a:lnTo>
                    <a:pt x="0" y="158749"/>
                  </a:lnTo>
                  <a:lnTo>
                    <a:pt x="26670" y="158749"/>
                  </a:lnTo>
                  <a:lnTo>
                    <a:pt x="26670" y="152400"/>
                  </a:lnTo>
                  <a:close/>
                </a:path>
                <a:path w="26670" h="1149350">
                  <a:moveTo>
                    <a:pt x="26670" y="158750"/>
                  </a:moveTo>
                  <a:lnTo>
                    <a:pt x="0" y="158750"/>
                  </a:lnTo>
                  <a:lnTo>
                    <a:pt x="0" y="165099"/>
                  </a:lnTo>
                  <a:lnTo>
                    <a:pt x="26670" y="165099"/>
                  </a:lnTo>
                  <a:lnTo>
                    <a:pt x="26670" y="158750"/>
                  </a:lnTo>
                  <a:close/>
                </a:path>
                <a:path w="26670" h="1149350">
                  <a:moveTo>
                    <a:pt x="26670" y="165100"/>
                  </a:moveTo>
                  <a:lnTo>
                    <a:pt x="0" y="165100"/>
                  </a:lnTo>
                  <a:lnTo>
                    <a:pt x="0" y="171449"/>
                  </a:lnTo>
                  <a:lnTo>
                    <a:pt x="26670" y="171449"/>
                  </a:lnTo>
                  <a:lnTo>
                    <a:pt x="26670" y="165100"/>
                  </a:lnTo>
                  <a:close/>
                </a:path>
                <a:path w="26670" h="1149350">
                  <a:moveTo>
                    <a:pt x="26670" y="171450"/>
                  </a:moveTo>
                  <a:lnTo>
                    <a:pt x="0" y="171450"/>
                  </a:lnTo>
                  <a:lnTo>
                    <a:pt x="0" y="177799"/>
                  </a:lnTo>
                  <a:lnTo>
                    <a:pt x="26670" y="177799"/>
                  </a:lnTo>
                  <a:lnTo>
                    <a:pt x="26670" y="171450"/>
                  </a:lnTo>
                  <a:close/>
                </a:path>
                <a:path w="26670" h="1149350">
                  <a:moveTo>
                    <a:pt x="26670" y="177800"/>
                  </a:moveTo>
                  <a:lnTo>
                    <a:pt x="0" y="177800"/>
                  </a:lnTo>
                  <a:lnTo>
                    <a:pt x="0" y="184149"/>
                  </a:lnTo>
                  <a:lnTo>
                    <a:pt x="26670" y="184149"/>
                  </a:lnTo>
                  <a:lnTo>
                    <a:pt x="26670" y="177800"/>
                  </a:lnTo>
                  <a:close/>
                </a:path>
                <a:path w="26670" h="1149350">
                  <a:moveTo>
                    <a:pt x="26670" y="184150"/>
                  </a:moveTo>
                  <a:lnTo>
                    <a:pt x="0" y="184150"/>
                  </a:lnTo>
                  <a:lnTo>
                    <a:pt x="0" y="190499"/>
                  </a:lnTo>
                  <a:lnTo>
                    <a:pt x="26670" y="190499"/>
                  </a:lnTo>
                  <a:lnTo>
                    <a:pt x="26670" y="184150"/>
                  </a:lnTo>
                  <a:close/>
                </a:path>
                <a:path w="26670" h="1149350">
                  <a:moveTo>
                    <a:pt x="26670" y="190500"/>
                  </a:moveTo>
                  <a:lnTo>
                    <a:pt x="0" y="190500"/>
                  </a:lnTo>
                  <a:lnTo>
                    <a:pt x="0" y="196849"/>
                  </a:lnTo>
                  <a:lnTo>
                    <a:pt x="26670" y="196849"/>
                  </a:lnTo>
                  <a:lnTo>
                    <a:pt x="26670" y="190500"/>
                  </a:lnTo>
                  <a:close/>
                </a:path>
                <a:path w="26670" h="1149350">
                  <a:moveTo>
                    <a:pt x="26670" y="196850"/>
                  </a:moveTo>
                  <a:lnTo>
                    <a:pt x="0" y="196850"/>
                  </a:lnTo>
                  <a:lnTo>
                    <a:pt x="0" y="209549"/>
                  </a:lnTo>
                  <a:lnTo>
                    <a:pt x="26670" y="209549"/>
                  </a:lnTo>
                  <a:lnTo>
                    <a:pt x="26670" y="196850"/>
                  </a:lnTo>
                  <a:close/>
                </a:path>
                <a:path w="26670" h="1149350">
                  <a:moveTo>
                    <a:pt x="26670" y="209550"/>
                  </a:moveTo>
                  <a:lnTo>
                    <a:pt x="0" y="209550"/>
                  </a:lnTo>
                  <a:lnTo>
                    <a:pt x="0" y="234949"/>
                  </a:lnTo>
                  <a:lnTo>
                    <a:pt x="26670" y="234949"/>
                  </a:lnTo>
                  <a:lnTo>
                    <a:pt x="26670" y="209550"/>
                  </a:lnTo>
                  <a:close/>
                </a:path>
                <a:path w="26670" h="1149350">
                  <a:moveTo>
                    <a:pt x="26670" y="234950"/>
                  </a:moveTo>
                  <a:lnTo>
                    <a:pt x="0" y="234950"/>
                  </a:lnTo>
                  <a:lnTo>
                    <a:pt x="0" y="247649"/>
                  </a:lnTo>
                  <a:lnTo>
                    <a:pt x="26670" y="247649"/>
                  </a:lnTo>
                  <a:lnTo>
                    <a:pt x="26670" y="234950"/>
                  </a:lnTo>
                  <a:close/>
                </a:path>
                <a:path w="26670" h="1149350">
                  <a:moveTo>
                    <a:pt x="26670" y="247650"/>
                  </a:moveTo>
                  <a:lnTo>
                    <a:pt x="0" y="247650"/>
                  </a:lnTo>
                  <a:lnTo>
                    <a:pt x="0" y="253999"/>
                  </a:lnTo>
                  <a:lnTo>
                    <a:pt x="26670" y="253999"/>
                  </a:lnTo>
                  <a:lnTo>
                    <a:pt x="26670" y="247650"/>
                  </a:lnTo>
                  <a:close/>
                </a:path>
                <a:path w="26670" h="1149350">
                  <a:moveTo>
                    <a:pt x="26670" y="254000"/>
                  </a:moveTo>
                  <a:lnTo>
                    <a:pt x="0" y="254000"/>
                  </a:lnTo>
                  <a:lnTo>
                    <a:pt x="0" y="260349"/>
                  </a:lnTo>
                  <a:lnTo>
                    <a:pt x="26670" y="260349"/>
                  </a:lnTo>
                  <a:lnTo>
                    <a:pt x="26670" y="254000"/>
                  </a:lnTo>
                  <a:close/>
                </a:path>
                <a:path w="26670" h="1149350">
                  <a:moveTo>
                    <a:pt x="26670" y="260350"/>
                  </a:moveTo>
                  <a:lnTo>
                    <a:pt x="0" y="260350"/>
                  </a:lnTo>
                  <a:lnTo>
                    <a:pt x="0" y="266699"/>
                  </a:lnTo>
                  <a:lnTo>
                    <a:pt x="26670" y="266699"/>
                  </a:lnTo>
                  <a:lnTo>
                    <a:pt x="26670" y="260350"/>
                  </a:lnTo>
                  <a:close/>
                </a:path>
                <a:path w="26670" h="1149350">
                  <a:moveTo>
                    <a:pt x="26670" y="266700"/>
                  </a:moveTo>
                  <a:lnTo>
                    <a:pt x="0" y="266700"/>
                  </a:lnTo>
                  <a:lnTo>
                    <a:pt x="0" y="273049"/>
                  </a:lnTo>
                  <a:lnTo>
                    <a:pt x="26670" y="273049"/>
                  </a:lnTo>
                  <a:lnTo>
                    <a:pt x="26670" y="266700"/>
                  </a:lnTo>
                  <a:close/>
                </a:path>
                <a:path w="26670" h="1149350">
                  <a:moveTo>
                    <a:pt x="26670" y="273050"/>
                  </a:moveTo>
                  <a:lnTo>
                    <a:pt x="0" y="273050"/>
                  </a:lnTo>
                  <a:lnTo>
                    <a:pt x="0" y="279399"/>
                  </a:lnTo>
                  <a:lnTo>
                    <a:pt x="26670" y="279399"/>
                  </a:lnTo>
                  <a:lnTo>
                    <a:pt x="26670" y="273050"/>
                  </a:lnTo>
                  <a:close/>
                </a:path>
                <a:path w="26670" h="1149350">
                  <a:moveTo>
                    <a:pt x="26670" y="280670"/>
                  </a:moveTo>
                  <a:lnTo>
                    <a:pt x="0" y="280670"/>
                  </a:lnTo>
                  <a:lnTo>
                    <a:pt x="0" y="285749"/>
                  </a:lnTo>
                  <a:lnTo>
                    <a:pt x="26670" y="285749"/>
                  </a:lnTo>
                  <a:lnTo>
                    <a:pt x="26670" y="280670"/>
                  </a:lnTo>
                  <a:close/>
                </a:path>
                <a:path w="26670" h="1149350">
                  <a:moveTo>
                    <a:pt x="26670" y="279400"/>
                  </a:moveTo>
                  <a:lnTo>
                    <a:pt x="0" y="279400"/>
                  </a:lnTo>
                  <a:lnTo>
                    <a:pt x="0" y="280669"/>
                  </a:lnTo>
                  <a:lnTo>
                    <a:pt x="26670" y="280669"/>
                  </a:lnTo>
                  <a:lnTo>
                    <a:pt x="26670" y="279400"/>
                  </a:lnTo>
                  <a:close/>
                </a:path>
                <a:path w="26670" h="1149350">
                  <a:moveTo>
                    <a:pt x="26670" y="285750"/>
                  </a:moveTo>
                  <a:lnTo>
                    <a:pt x="0" y="285750"/>
                  </a:lnTo>
                  <a:lnTo>
                    <a:pt x="0" y="292099"/>
                  </a:lnTo>
                  <a:lnTo>
                    <a:pt x="26670" y="292099"/>
                  </a:lnTo>
                  <a:lnTo>
                    <a:pt x="26670" y="285750"/>
                  </a:lnTo>
                  <a:close/>
                </a:path>
                <a:path w="26670" h="1149350">
                  <a:moveTo>
                    <a:pt x="26670" y="292100"/>
                  </a:moveTo>
                  <a:lnTo>
                    <a:pt x="0" y="292100"/>
                  </a:lnTo>
                  <a:lnTo>
                    <a:pt x="0" y="298449"/>
                  </a:lnTo>
                  <a:lnTo>
                    <a:pt x="26670" y="298449"/>
                  </a:lnTo>
                  <a:lnTo>
                    <a:pt x="26670" y="292100"/>
                  </a:lnTo>
                  <a:close/>
                </a:path>
                <a:path w="26670" h="1149350">
                  <a:moveTo>
                    <a:pt x="26670" y="298450"/>
                  </a:moveTo>
                  <a:lnTo>
                    <a:pt x="0" y="298450"/>
                  </a:lnTo>
                  <a:lnTo>
                    <a:pt x="0" y="304799"/>
                  </a:lnTo>
                  <a:lnTo>
                    <a:pt x="26670" y="304799"/>
                  </a:lnTo>
                  <a:lnTo>
                    <a:pt x="26670" y="298450"/>
                  </a:lnTo>
                  <a:close/>
                </a:path>
                <a:path w="26670" h="1149350">
                  <a:moveTo>
                    <a:pt x="26670" y="304800"/>
                  </a:moveTo>
                  <a:lnTo>
                    <a:pt x="0" y="304800"/>
                  </a:lnTo>
                  <a:lnTo>
                    <a:pt x="0" y="311149"/>
                  </a:lnTo>
                  <a:lnTo>
                    <a:pt x="26670" y="311149"/>
                  </a:lnTo>
                  <a:lnTo>
                    <a:pt x="26670" y="304800"/>
                  </a:lnTo>
                  <a:close/>
                </a:path>
                <a:path w="26670" h="1149350">
                  <a:moveTo>
                    <a:pt x="26670" y="311150"/>
                  </a:moveTo>
                  <a:lnTo>
                    <a:pt x="0" y="311150"/>
                  </a:lnTo>
                  <a:lnTo>
                    <a:pt x="0" y="317499"/>
                  </a:lnTo>
                  <a:lnTo>
                    <a:pt x="26670" y="317499"/>
                  </a:lnTo>
                  <a:lnTo>
                    <a:pt x="26670" y="311150"/>
                  </a:lnTo>
                  <a:close/>
                </a:path>
                <a:path w="26670" h="1149350">
                  <a:moveTo>
                    <a:pt x="26670" y="317500"/>
                  </a:moveTo>
                  <a:lnTo>
                    <a:pt x="0" y="317500"/>
                  </a:lnTo>
                  <a:lnTo>
                    <a:pt x="0" y="342899"/>
                  </a:lnTo>
                  <a:lnTo>
                    <a:pt x="26670" y="342899"/>
                  </a:lnTo>
                  <a:lnTo>
                    <a:pt x="26670" y="317500"/>
                  </a:lnTo>
                  <a:close/>
                </a:path>
                <a:path w="26670" h="1149350">
                  <a:moveTo>
                    <a:pt x="26670" y="342900"/>
                  </a:moveTo>
                  <a:lnTo>
                    <a:pt x="0" y="342900"/>
                  </a:lnTo>
                  <a:lnTo>
                    <a:pt x="0" y="349249"/>
                  </a:lnTo>
                  <a:lnTo>
                    <a:pt x="26670" y="349249"/>
                  </a:lnTo>
                  <a:lnTo>
                    <a:pt x="26670" y="342900"/>
                  </a:lnTo>
                  <a:close/>
                </a:path>
                <a:path w="26670" h="1149350">
                  <a:moveTo>
                    <a:pt x="26670" y="349250"/>
                  </a:moveTo>
                  <a:lnTo>
                    <a:pt x="0" y="349250"/>
                  </a:lnTo>
                  <a:lnTo>
                    <a:pt x="0" y="355599"/>
                  </a:lnTo>
                  <a:lnTo>
                    <a:pt x="26670" y="355599"/>
                  </a:lnTo>
                  <a:lnTo>
                    <a:pt x="26670" y="349250"/>
                  </a:lnTo>
                  <a:close/>
                </a:path>
                <a:path w="26670" h="1149350">
                  <a:moveTo>
                    <a:pt x="26670" y="355600"/>
                  </a:moveTo>
                  <a:lnTo>
                    <a:pt x="0" y="355600"/>
                  </a:lnTo>
                  <a:lnTo>
                    <a:pt x="0" y="361949"/>
                  </a:lnTo>
                  <a:lnTo>
                    <a:pt x="26670" y="361949"/>
                  </a:lnTo>
                  <a:lnTo>
                    <a:pt x="26670" y="355600"/>
                  </a:lnTo>
                  <a:close/>
                </a:path>
                <a:path w="26670" h="1149350">
                  <a:moveTo>
                    <a:pt x="26670" y="361950"/>
                  </a:moveTo>
                  <a:lnTo>
                    <a:pt x="0" y="361950"/>
                  </a:lnTo>
                  <a:lnTo>
                    <a:pt x="0" y="365759"/>
                  </a:lnTo>
                  <a:lnTo>
                    <a:pt x="26670" y="365759"/>
                  </a:lnTo>
                  <a:lnTo>
                    <a:pt x="26670" y="361950"/>
                  </a:lnTo>
                  <a:close/>
                </a:path>
                <a:path w="26670" h="1149350">
                  <a:moveTo>
                    <a:pt x="26670" y="365760"/>
                  </a:moveTo>
                  <a:lnTo>
                    <a:pt x="0" y="365760"/>
                  </a:lnTo>
                  <a:lnTo>
                    <a:pt x="0" y="368299"/>
                  </a:lnTo>
                  <a:lnTo>
                    <a:pt x="26670" y="368299"/>
                  </a:lnTo>
                  <a:lnTo>
                    <a:pt x="26670" y="365760"/>
                  </a:lnTo>
                  <a:close/>
                </a:path>
                <a:path w="26670" h="1149350">
                  <a:moveTo>
                    <a:pt x="26670" y="368300"/>
                  </a:moveTo>
                  <a:lnTo>
                    <a:pt x="0" y="368300"/>
                  </a:lnTo>
                  <a:lnTo>
                    <a:pt x="0" y="380999"/>
                  </a:lnTo>
                  <a:lnTo>
                    <a:pt x="26670" y="380999"/>
                  </a:lnTo>
                  <a:lnTo>
                    <a:pt x="26670" y="368300"/>
                  </a:lnTo>
                  <a:close/>
                </a:path>
                <a:path w="26670" h="1149350">
                  <a:moveTo>
                    <a:pt x="26670" y="381000"/>
                  </a:moveTo>
                  <a:lnTo>
                    <a:pt x="0" y="381000"/>
                  </a:lnTo>
                  <a:lnTo>
                    <a:pt x="0" y="387349"/>
                  </a:lnTo>
                  <a:lnTo>
                    <a:pt x="26670" y="387349"/>
                  </a:lnTo>
                  <a:lnTo>
                    <a:pt x="26670" y="381000"/>
                  </a:lnTo>
                  <a:close/>
                </a:path>
                <a:path w="26670" h="1149350">
                  <a:moveTo>
                    <a:pt x="26670" y="387350"/>
                  </a:moveTo>
                  <a:lnTo>
                    <a:pt x="0" y="387350"/>
                  </a:lnTo>
                  <a:lnTo>
                    <a:pt x="0" y="397509"/>
                  </a:lnTo>
                  <a:lnTo>
                    <a:pt x="26670" y="397509"/>
                  </a:lnTo>
                  <a:lnTo>
                    <a:pt x="26670" y="387350"/>
                  </a:lnTo>
                  <a:close/>
                </a:path>
                <a:path w="26670" h="1149350">
                  <a:moveTo>
                    <a:pt x="26670" y="397510"/>
                  </a:moveTo>
                  <a:lnTo>
                    <a:pt x="0" y="397510"/>
                  </a:lnTo>
                  <a:lnTo>
                    <a:pt x="0" y="403859"/>
                  </a:lnTo>
                  <a:lnTo>
                    <a:pt x="26670" y="403859"/>
                  </a:lnTo>
                  <a:lnTo>
                    <a:pt x="26670" y="397510"/>
                  </a:lnTo>
                  <a:close/>
                </a:path>
                <a:path w="26670" h="1149350">
                  <a:moveTo>
                    <a:pt x="26670" y="403860"/>
                  </a:moveTo>
                  <a:lnTo>
                    <a:pt x="0" y="403860"/>
                  </a:lnTo>
                  <a:lnTo>
                    <a:pt x="0" y="412749"/>
                  </a:lnTo>
                  <a:lnTo>
                    <a:pt x="26670" y="412749"/>
                  </a:lnTo>
                  <a:lnTo>
                    <a:pt x="26670" y="403860"/>
                  </a:lnTo>
                  <a:close/>
                </a:path>
                <a:path w="26670" h="1149350">
                  <a:moveTo>
                    <a:pt x="26670" y="412750"/>
                  </a:moveTo>
                  <a:lnTo>
                    <a:pt x="0" y="412750"/>
                  </a:lnTo>
                  <a:lnTo>
                    <a:pt x="0" y="417829"/>
                  </a:lnTo>
                  <a:lnTo>
                    <a:pt x="26670" y="417829"/>
                  </a:lnTo>
                  <a:lnTo>
                    <a:pt x="26670" y="412750"/>
                  </a:lnTo>
                  <a:close/>
                </a:path>
                <a:path w="26670" h="1149350">
                  <a:moveTo>
                    <a:pt x="26670" y="417830"/>
                  </a:moveTo>
                  <a:lnTo>
                    <a:pt x="0" y="417830"/>
                  </a:lnTo>
                  <a:lnTo>
                    <a:pt x="0" y="419099"/>
                  </a:lnTo>
                  <a:lnTo>
                    <a:pt x="26670" y="419099"/>
                  </a:lnTo>
                  <a:lnTo>
                    <a:pt x="26670" y="417830"/>
                  </a:lnTo>
                  <a:close/>
                </a:path>
                <a:path w="26670" h="1149350">
                  <a:moveTo>
                    <a:pt x="26670" y="419100"/>
                  </a:moveTo>
                  <a:lnTo>
                    <a:pt x="0" y="419100"/>
                  </a:lnTo>
                  <a:lnTo>
                    <a:pt x="0" y="425449"/>
                  </a:lnTo>
                  <a:lnTo>
                    <a:pt x="26670" y="425449"/>
                  </a:lnTo>
                  <a:lnTo>
                    <a:pt x="26670" y="419100"/>
                  </a:lnTo>
                  <a:close/>
                </a:path>
                <a:path w="26670" h="1149350">
                  <a:moveTo>
                    <a:pt x="26670" y="425450"/>
                  </a:moveTo>
                  <a:lnTo>
                    <a:pt x="0" y="425450"/>
                  </a:lnTo>
                  <a:lnTo>
                    <a:pt x="0" y="435609"/>
                  </a:lnTo>
                  <a:lnTo>
                    <a:pt x="26670" y="435609"/>
                  </a:lnTo>
                  <a:lnTo>
                    <a:pt x="26670" y="425450"/>
                  </a:lnTo>
                  <a:close/>
                </a:path>
                <a:path w="26670" h="1149350">
                  <a:moveTo>
                    <a:pt x="26670" y="435610"/>
                  </a:moveTo>
                  <a:lnTo>
                    <a:pt x="0" y="435610"/>
                  </a:lnTo>
                  <a:lnTo>
                    <a:pt x="0" y="444499"/>
                  </a:lnTo>
                  <a:lnTo>
                    <a:pt x="26670" y="444499"/>
                  </a:lnTo>
                  <a:lnTo>
                    <a:pt x="26670" y="435610"/>
                  </a:lnTo>
                  <a:close/>
                </a:path>
                <a:path w="26670" h="1149350">
                  <a:moveTo>
                    <a:pt x="26670" y="444500"/>
                  </a:moveTo>
                  <a:lnTo>
                    <a:pt x="0" y="444500"/>
                  </a:lnTo>
                  <a:lnTo>
                    <a:pt x="0" y="482599"/>
                  </a:lnTo>
                  <a:lnTo>
                    <a:pt x="26670" y="482599"/>
                  </a:lnTo>
                  <a:lnTo>
                    <a:pt x="26670" y="444500"/>
                  </a:lnTo>
                  <a:close/>
                </a:path>
                <a:path w="26670" h="1149350">
                  <a:moveTo>
                    <a:pt x="26670" y="482600"/>
                  </a:moveTo>
                  <a:lnTo>
                    <a:pt x="0" y="482600"/>
                  </a:lnTo>
                  <a:lnTo>
                    <a:pt x="0" y="486409"/>
                  </a:lnTo>
                  <a:lnTo>
                    <a:pt x="26670" y="486409"/>
                  </a:lnTo>
                  <a:lnTo>
                    <a:pt x="26670" y="482600"/>
                  </a:lnTo>
                  <a:close/>
                </a:path>
                <a:path w="26670" h="1149350">
                  <a:moveTo>
                    <a:pt x="26670" y="486410"/>
                  </a:moveTo>
                  <a:lnTo>
                    <a:pt x="0" y="486410"/>
                  </a:lnTo>
                  <a:lnTo>
                    <a:pt x="0" y="488949"/>
                  </a:lnTo>
                  <a:lnTo>
                    <a:pt x="26670" y="488949"/>
                  </a:lnTo>
                  <a:lnTo>
                    <a:pt x="26670" y="486410"/>
                  </a:lnTo>
                  <a:close/>
                </a:path>
                <a:path w="26670" h="1149350">
                  <a:moveTo>
                    <a:pt x="26670" y="488950"/>
                  </a:moveTo>
                  <a:lnTo>
                    <a:pt x="0" y="488950"/>
                  </a:lnTo>
                  <a:lnTo>
                    <a:pt x="0" y="495299"/>
                  </a:lnTo>
                  <a:lnTo>
                    <a:pt x="26670" y="495299"/>
                  </a:lnTo>
                  <a:lnTo>
                    <a:pt x="26670" y="488950"/>
                  </a:lnTo>
                  <a:close/>
                </a:path>
                <a:path w="26670" h="1149350">
                  <a:moveTo>
                    <a:pt x="26670" y="495300"/>
                  </a:moveTo>
                  <a:lnTo>
                    <a:pt x="0" y="495300"/>
                  </a:lnTo>
                  <a:lnTo>
                    <a:pt x="0" y="499109"/>
                  </a:lnTo>
                  <a:lnTo>
                    <a:pt x="26670" y="499109"/>
                  </a:lnTo>
                  <a:lnTo>
                    <a:pt x="26670" y="495300"/>
                  </a:lnTo>
                  <a:close/>
                </a:path>
                <a:path w="26670" h="1149350">
                  <a:moveTo>
                    <a:pt x="26670" y="499109"/>
                  </a:moveTo>
                  <a:lnTo>
                    <a:pt x="0" y="499109"/>
                  </a:lnTo>
                  <a:lnTo>
                    <a:pt x="0" y="537209"/>
                  </a:lnTo>
                  <a:lnTo>
                    <a:pt x="26670" y="537209"/>
                  </a:lnTo>
                  <a:lnTo>
                    <a:pt x="26670" y="499109"/>
                  </a:lnTo>
                  <a:close/>
                </a:path>
                <a:path w="26670" h="1149350">
                  <a:moveTo>
                    <a:pt x="26670" y="537210"/>
                  </a:moveTo>
                  <a:lnTo>
                    <a:pt x="0" y="537210"/>
                  </a:lnTo>
                  <a:lnTo>
                    <a:pt x="0" y="546099"/>
                  </a:lnTo>
                  <a:lnTo>
                    <a:pt x="26670" y="546099"/>
                  </a:lnTo>
                  <a:lnTo>
                    <a:pt x="26670" y="537210"/>
                  </a:lnTo>
                  <a:close/>
                </a:path>
                <a:path w="26670" h="1149350">
                  <a:moveTo>
                    <a:pt x="26670" y="546100"/>
                  </a:moveTo>
                  <a:lnTo>
                    <a:pt x="0" y="546100"/>
                  </a:lnTo>
                  <a:lnTo>
                    <a:pt x="0" y="552449"/>
                  </a:lnTo>
                  <a:lnTo>
                    <a:pt x="26670" y="552449"/>
                  </a:lnTo>
                  <a:lnTo>
                    <a:pt x="26670" y="546100"/>
                  </a:lnTo>
                  <a:close/>
                </a:path>
                <a:path w="26670" h="1149350">
                  <a:moveTo>
                    <a:pt x="26670" y="552450"/>
                  </a:moveTo>
                  <a:lnTo>
                    <a:pt x="0" y="552450"/>
                  </a:lnTo>
                  <a:lnTo>
                    <a:pt x="0" y="558799"/>
                  </a:lnTo>
                  <a:lnTo>
                    <a:pt x="26670" y="558799"/>
                  </a:lnTo>
                  <a:lnTo>
                    <a:pt x="26670" y="552450"/>
                  </a:lnTo>
                  <a:close/>
                </a:path>
                <a:path w="26670" h="1149350">
                  <a:moveTo>
                    <a:pt x="26670" y="558800"/>
                  </a:moveTo>
                  <a:lnTo>
                    <a:pt x="0" y="558800"/>
                  </a:lnTo>
                  <a:lnTo>
                    <a:pt x="0" y="562609"/>
                  </a:lnTo>
                  <a:lnTo>
                    <a:pt x="26670" y="562609"/>
                  </a:lnTo>
                  <a:lnTo>
                    <a:pt x="26670" y="558800"/>
                  </a:lnTo>
                  <a:close/>
                </a:path>
                <a:path w="26670" h="1149350">
                  <a:moveTo>
                    <a:pt x="26670" y="562610"/>
                  </a:moveTo>
                  <a:lnTo>
                    <a:pt x="0" y="562610"/>
                  </a:lnTo>
                  <a:lnTo>
                    <a:pt x="0" y="568959"/>
                  </a:lnTo>
                  <a:lnTo>
                    <a:pt x="26670" y="568959"/>
                  </a:lnTo>
                  <a:lnTo>
                    <a:pt x="26670" y="562610"/>
                  </a:lnTo>
                  <a:close/>
                </a:path>
                <a:path w="26670" h="1149350">
                  <a:moveTo>
                    <a:pt x="26670" y="568960"/>
                  </a:moveTo>
                  <a:lnTo>
                    <a:pt x="0" y="568960"/>
                  </a:lnTo>
                  <a:lnTo>
                    <a:pt x="0" y="571499"/>
                  </a:lnTo>
                  <a:lnTo>
                    <a:pt x="26670" y="571499"/>
                  </a:lnTo>
                  <a:lnTo>
                    <a:pt x="26670" y="568960"/>
                  </a:lnTo>
                  <a:close/>
                </a:path>
                <a:path w="26670" h="1149350">
                  <a:moveTo>
                    <a:pt x="26670" y="571500"/>
                  </a:moveTo>
                  <a:lnTo>
                    <a:pt x="0" y="571500"/>
                  </a:lnTo>
                  <a:lnTo>
                    <a:pt x="0" y="575309"/>
                  </a:lnTo>
                  <a:lnTo>
                    <a:pt x="26670" y="575309"/>
                  </a:lnTo>
                  <a:lnTo>
                    <a:pt x="26670" y="571500"/>
                  </a:lnTo>
                  <a:close/>
                </a:path>
                <a:path w="26670" h="1149350">
                  <a:moveTo>
                    <a:pt x="26670" y="575310"/>
                  </a:moveTo>
                  <a:lnTo>
                    <a:pt x="0" y="575310"/>
                  </a:lnTo>
                  <a:lnTo>
                    <a:pt x="0" y="577849"/>
                  </a:lnTo>
                  <a:lnTo>
                    <a:pt x="26670" y="577849"/>
                  </a:lnTo>
                  <a:lnTo>
                    <a:pt x="26670" y="575310"/>
                  </a:lnTo>
                  <a:close/>
                </a:path>
                <a:path w="26670" h="1149350">
                  <a:moveTo>
                    <a:pt x="26670" y="577850"/>
                  </a:moveTo>
                  <a:lnTo>
                    <a:pt x="0" y="577850"/>
                  </a:lnTo>
                  <a:lnTo>
                    <a:pt x="0" y="584199"/>
                  </a:lnTo>
                  <a:lnTo>
                    <a:pt x="26670" y="584199"/>
                  </a:lnTo>
                  <a:lnTo>
                    <a:pt x="26670" y="577850"/>
                  </a:lnTo>
                  <a:close/>
                </a:path>
                <a:path w="26670" h="1149350">
                  <a:moveTo>
                    <a:pt x="26670" y="584200"/>
                  </a:moveTo>
                  <a:lnTo>
                    <a:pt x="0" y="584200"/>
                  </a:lnTo>
                  <a:lnTo>
                    <a:pt x="0" y="609599"/>
                  </a:lnTo>
                  <a:lnTo>
                    <a:pt x="26670" y="609599"/>
                  </a:lnTo>
                  <a:lnTo>
                    <a:pt x="26670" y="584200"/>
                  </a:lnTo>
                  <a:close/>
                </a:path>
                <a:path w="26670" h="1149350">
                  <a:moveTo>
                    <a:pt x="26670" y="609600"/>
                  </a:moveTo>
                  <a:lnTo>
                    <a:pt x="0" y="609600"/>
                  </a:lnTo>
                  <a:lnTo>
                    <a:pt x="0" y="615949"/>
                  </a:lnTo>
                  <a:lnTo>
                    <a:pt x="26670" y="615949"/>
                  </a:lnTo>
                  <a:lnTo>
                    <a:pt x="26670" y="609600"/>
                  </a:lnTo>
                  <a:close/>
                </a:path>
                <a:path w="26670" h="1149350">
                  <a:moveTo>
                    <a:pt x="26670" y="615950"/>
                  </a:moveTo>
                  <a:lnTo>
                    <a:pt x="0" y="615950"/>
                  </a:lnTo>
                  <a:lnTo>
                    <a:pt x="0" y="628649"/>
                  </a:lnTo>
                  <a:lnTo>
                    <a:pt x="26670" y="628649"/>
                  </a:lnTo>
                  <a:lnTo>
                    <a:pt x="26670" y="615950"/>
                  </a:lnTo>
                  <a:close/>
                </a:path>
                <a:path w="26670" h="1149350">
                  <a:moveTo>
                    <a:pt x="26670" y="628650"/>
                  </a:moveTo>
                  <a:lnTo>
                    <a:pt x="0" y="628650"/>
                  </a:lnTo>
                  <a:lnTo>
                    <a:pt x="0" y="645159"/>
                  </a:lnTo>
                  <a:lnTo>
                    <a:pt x="26670" y="645159"/>
                  </a:lnTo>
                  <a:lnTo>
                    <a:pt x="26670" y="628650"/>
                  </a:lnTo>
                  <a:close/>
                </a:path>
                <a:path w="26670" h="1149350">
                  <a:moveTo>
                    <a:pt x="26670" y="645160"/>
                  </a:moveTo>
                  <a:lnTo>
                    <a:pt x="0" y="645160"/>
                  </a:lnTo>
                  <a:lnTo>
                    <a:pt x="0" y="647699"/>
                  </a:lnTo>
                  <a:lnTo>
                    <a:pt x="26670" y="647699"/>
                  </a:lnTo>
                  <a:lnTo>
                    <a:pt x="26670" y="645160"/>
                  </a:lnTo>
                  <a:close/>
                </a:path>
                <a:path w="26670" h="1149350">
                  <a:moveTo>
                    <a:pt x="26670" y="647700"/>
                  </a:moveTo>
                  <a:lnTo>
                    <a:pt x="0" y="647700"/>
                  </a:lnTo>
                  <a:lnTo>
                    <a:pt x="0" y="651509"/>
                  </a:lnTo>
                  <a:lnTo>
                    <a:pt x="26670" y="651509"/>
                  </a:lnTo>
                  <a:lnTo>
                    <a:pt x="26670" y="647700"/>
                  </a:lnTo>
                  <a:close/>
                </a:path>
                <a:path w="26670" h="1149350">
                  <a:moveTo>
                    <a:pt x="26670" y="651510"/>
                  </a:moveTo>
                  <a:lnTo>
                    <a:pt x="0" y="651510"/>
                  </a:lnTo>
                  <a:lnTo>
                    <a:pt x="0" y="654049"/>
                  </a:lnTo>
                  <a:lnTo>
                    <a:pt x="26670" y="654049"/>
                  </a:lnTo>
                  <a:lnTo>
                    <a:pt x="26670" y="651510"/>
                  </a:lnTo>
                  <a:close/>
                </a:path>
                <a:path w="26670" h="1149350">
                  <a:moveTo>
                    <a:pt x="26670" y="654050"/>
                  </a:moveTo>
                  <a:lnTo>
                    <a:pt x="0" y="654050"/>
                  </a:lnTo>
                  <a:lnTo>
                    <a:pt x="0" y="657859"/>
                  </a:lnTo>
                  <a:lnTo>
                    <a:pt x="26670" y="657859"/>
                  </a:lnTo>
                  <a:lnTo>
                    <a:pt x="26670" y="654050"/>
                  </a:lnTo>
                  <a:close/>
                </a:path>
                <a:path w="26670" h="1149350">
                  <a:moveTo>
                    <a:pt x="26670" y="657860"/>
                  </a:moveTo>
                  <a:lnTo>
                    <a:pt x="0" y="657860"/>
                  </a:lnTo>
                  <a:lnTo>
                    <a:pt x="0" y="664209"/>
                  </a:lnTo>
                  <a:lnTo>
                    <a:pt x="26670" y="664209"/>
                  </a:lnTo>
                  <a:lnTo>
                    <a:pt x="26670" y="657860"/>
                  </a:lnTo>
                  <a:close/>
                </a:path>
                <a:path w="26670" h="1149350">
                  <a:moveTo>
                    <a:pt x="26670" y="664210"/>
                  </a:moveTo>
                  <a:lnTo>
                    <a:pt x="0" y="664210"/>
                  </a:lnTo>
                  <a:lnTo>
                    <a:pt x="0" y="673099"/>
                  </a:lnTo>
                  <a:lnTo>
                    <a:pt x="26670" y="673099"/>
                  </a:lnTo>
                  <a:lnTo>
                    <a:pt x="26670" y="664210"/>
                  </a:lnTo>
                  <a:close/>
                </a:path>
                <a:path w="26670" h="1149350">
                  <a:moveTo>
                    <a:pt x="26670" y="673100"/>
                  </a:moveTo>
                  <a:lnTo>
                    <a:pt x="0" y="673100"/>
                  </a:lnTo>
                  <a:lnTo>
                    <a:pt x="0" y="685799"/>
                  </a:lnTo>
                  <a:lnTo>
                    <a:pt x="26670" y="685799"/>
                  </a:lnTo>
                  <a:lnTo>
                    <a:pt x="26670" y="673100"/>
                  </a:lnTo>
                  <a:close/>
                </a:path>
                <a:path w="26670" h="1149350">
                  <a:moveTo>
                    <a:pt x="26670" y="685800"/>
                  </a:moveTo>
                  <a:lnTo>
                    <a:pt x="0" y="685800"/>
                  </a:lnTo>
                  <a:lnTo>
                    <a:pt x="0" y="695959"/>
                  </a:lnTo>
                  <a:lnTo>
                    <a:pt x="26670" y="695959"/>
                  </a:lnTo>
                  <a:lnTo>
                    <a:pt x="26670" y="685800"/>
                  </a:lnTo>
                  <a:close/>
                </a:path>
                <a:path w="26670" h="1149350">
                  <a:moveTo>
                    <a:pt x="26670" y="695960"/>
                  </a:moveTo>
                  <a:lnTo>
                    <a:pt x="0" y="695960"/>
                  </a:lnTo>
                  <a:lnTo>
                    <a:pt x="0" y="698499"/>
                  </a:lnTo>
                  <a:lnTo>
                    <a:pt x="26670" y="698499"/>
                  </a:lnTo>
                  <a:lnTo>
                    <a:pt x="26670" y="695960"/>
                  </a:lnTo>
                  <a:close/>
                </a:path>
                <a:path w="26670" h="1149350">
                  <a:moveTo>
                    <a:pt x="26670" y="698500"/>
                  </a:moveTo>
                  <a:lnTo>
                    <a:pt x="0" y="698500"/>
                  </a:lnTo>
                  <a:lnTo>
                    <a:pt x="0" y="704849"/>
                  </a:lnTo>
                  <a:lnTo>
                    <a:pt x="26670" y="704849"/>
                  </a:lnTo>
                  <a:lnTo>
                    <a:pt x="26670" y="698500"/>
                  </a:lnTo>
                  <a:close/>
                </a:path>
                <a:path w="26670" h="1149350">
                  <a:moveTo>
                    <a:pt x="26670" y="704850"/>
                  </a:moveTo>
                  <a:lnTo>
                    <a:pt x="0" y="704850"/>
                  </a:lnTo>
                  <a:lnTo>
                    <a:pt x="0" y="708659"/>
                  </a:lnTo>
                  <a:lnTo>
                    <a:pt x="26670" y="708659"/>
                  </a:lnTo>
                  <a:lnTo>
                    <a:pt x="26670" y="704850"/>
                  </a:lnTo>
                  <a:close/>
                </a:path>
                <a:path w="26670" h="1149350">
                  <a:moveTo>
                    <a:pt x="26670" y="708660"/>
                  </a:moveTo>
                  <a:lnTo>
                    <a:pt x="0" y="708660"/>
                  </a:lnTo>
                  <a:lnTo>
                    <a:pt x="0" y="715009"/>
                  </a:lnTo>
                  <a:lnTo>
                    <a:pt x="26670" y="715009"/>
                  </a:lnTo>
                  <a:lnTo>
                    <a:pt x="26670" y="708660"/>
                  </a:lnTo>
                  <a:close/>
                </a:path>
                <a:path w="26670" h="1149350">
                  <a:moveTo>
                    <a:pt x="26670" y="715010"/>
                  </a:moveTo>
                  <a:lnTo>
                    <a:pt x="0" y="715010"/>
                  </a:lnTo>
                  <a:lnTo>
                    <a:pt x="0" y="717549"/>
                  </a:lnTo>
                  <a:lnTo>
                    <a:pt x="26670" y="717549"/>
                  </a:lnTo>
                  <a:lnTo>
                    <a:pt x="26670" y="715010"/>
                  </a:lnTo>
                  <a:close/>
                </a:path>
                <a:path w="26670" h="1149350">
                  <a:moveTo>
                    <a:pt x="26670" y="717550"/>
                  </a:moveTo>
                  <a:lnTo>
                    <a:pt x="0" y="717550"/>
                  </a:lnTo>
                  <a:lnTo>
                    <a:pt x="0" y="721359"/>
                  </a:lnTo>
                  <a:lnTo>
                    <a:pt x="26670" y="721359"/>
                  </a:lnTo>
                  <a:lnTo>
                    <a:pt x="26670" y="717550"/>
                  </a:lnTo>
                  <a:close/>
                </a:path>
                <a:path w="26670" h="1149350">
                  <a:moveTo>
                    <a:pt x="26670" y="721360"/>
                  </a:moveTo>
                  <a:lnTo>
                    <a:pt x="0" y="721360"/>
                  </a:lnTo>
                  <a:lnTo>
                    <a:pt x="0" y="723899"/>
                  </a:lnTo>
                  <a:lnTo>
                    <a:pt x="26670" y="723899"/>
                  </a:lnTo>
                  <a:lnTo>
                    <a:pt x="26670" y="721360"/>
                  </a:lnTo>
                  <a:close/>
                </a:path>
                <a:path w="26670" h="1149350">
                  <a:moveTo>
                    <a:pt x="26670" y="723900"/>
                  </a:moveTo>
                  <a:lnTo>
                    <a:pt x="0" y="723900"/>
                  </a:lnTo>
                  <a:lnTo>
                    <a:pt x="0" y="730249"/>
                  </a:lnTo>
                  <a:lnTo>
                    <a:pt x="26670" y="730249"/>
                  </a:lnTo>
                  <a:lnTo>
                    <a:pt x="26670" y="723900"/>
                  </a:lnTo>
                  <a:close/>
                </a:path>
                <a:path w="26670" h="1149350">
                  <a:moveTo>
                    <a:pt x="26670" y="730250"/>
                  </a:moveTo>
                  <a:lnTo>
                    <a:pt x="0" y="730250"/>
                  </a:lnTo>
                  <a:lnTo>
                    <a:pt x="0" y="749299"/>
                  </a:lnTo>
                  <a:lnTo>
                    <a:pt x="26670" y="749299"/>
                  </a:lnTo>
                  <a:lnTo>
                    <a:pt x="26670" y="730250"/>
                  </a:lnTo>
                  <a:close/>
                </a:path>
                <a:path w="26670" h="1149350">
                  <a:moveTo>
                    <a:pt x="26670" y="749300"/>
                  </a:moveTo>
                  <a:lnTo>
                    <a:pt x="0" y="749300"/>
                  </a:lnTo>
                  <a:lnTo>
                    <a:pt x="0" y="753109"/>
                  </a:lnTo>
                  <a:lnTo>
                    <a:pt x="26670" y="753109"/>
                  </a:lnTo>
                  <a:lnTo>
                    <a:pt x="26670" y="749300"/>
                  </a:lnTo>
                  <a:close/>
                </a:path>
                <a:path w="26670" h="1149350">
                  <a:moveTo>
                    <a:pt x="26670" y="753110"/>
                  </a:moveTo>
                  <a:lnTo>
                    <a:pt x="0" y="753110"/>
                  </a:lnTo>
                  <a:lnTo>
                    <a:pt x="0" y="765809"/>
                  </a:lnTo>
                  <a:lnTo>
                    <a:pt x="26670" y="765809"/>
                  </a:lnTo>
                  <a:lnTo>
                    <a:pt x="26670" y="753110"/>
                  </a:lnTo>
                  <a:close/>
                </a:path>
                <a:path w="26670" h="1149350">
                  <a:moveTo>
                    <a:pt x="26670" y="765810"/>
                  </a:moveTo>
                  <a:lnTo>
                    <a:pt x="0" y="765810"/>
                  </a:lnTo>
                  <a:lnTo>
                    <a:pt x="0" y="774699"/>
                  </a:lnTo>
                  <a:lnTo>
                    <a:pt x="26670" y="774699"/>
                  </a:lnTo>
                  <a:lnTo>
                    <a:pt x="26670" y="765810"/>
                  </a:lnTo>
                  <a:close/>
                </a:path>
                <a:path w="26670" h="1149350">
                  <a:moveTo>
                    <a:pt x="26670" y="774700"/>
                  </a:moveTo>
                  <a:lnTo>
                    <a:pt x="0" y="774700"/>
                  </a:lnTo>
                  <a:lnTo>
                    <a:pt x="0" y="778509"/>
                  </a:lnTo>
                  <a:lnTo>
                    <a:pt x="26670" y="778509"/>
                  </a:lnTo>
                  <a:lnTo>
                    <a:pt x="26670" y="774700"/>
                  </a:lnTo>
                  <a:close/>
                </a:path>
                <a:path w="26670" h="1149350">
                  <a:moveTo>
                    <a:pt x="26670" y="778510"/>
                  </a:moveTo>
                  <a:lnTo>
                    <a:pt x="0" y="778510"/>
                  </a:lnTo>
                  <a:lnTo>
                    <a:pt x="0" y="793749"/>
                  </a:lnTo>
                  <a:lnTo>
                    <a:pt x="26670" y="793749"/>
                  </a:lnTo>
                  <a:lnTo>
                    <a:pt x="26670" y="778510"/>
                  </a:lnTo>
                  <a:close/>
                </a:path>
                <a:path w="26670" h="1149350">
                  <a:moveTo>
                    <a:pt x="26670" y="793750"/>
                  </a:moveTo>
                  <a:lnTo>
                    <a:pt x="0" y="793750"/>
                  </a:lnTo>
                  <a:lnTo>
                    <a:pt x="0" y="800099"/>
                  </a:lnTo>
                  <a:lnTo>
                    <a:pt x="26670" y="800099"/>
                  </a:lnTo>
                  <a:lnTo>
                    <a:pt x="26670" y="793750"/>
                  </a:lnTo>
                  <a:close/>
                </a:path>
                <a:path w="26670" h="1149350">
                  <a:moveTo>
                    <a:pt x="26670" y="800100"/>
                  </a:moveTo>
                  <a:lnTo>
                    <a:pt x="0" y="800100"/>
                  </a:lnTo>
                  <a:lnTo>
                    <a:pt x="0" y="803909"/>
                  </a:lnTo>
                  <a:lnTo>
                    <a:pt x="26670" y="803909"/>
                  </a:lnTo>
                  <a:lnTo>
                    <a:pt x="26670" y="800100"/>
                  </a:lnTo>
                  <a:close/>
                </a:path>
                <a:path w="26670" h="1149350">
                  <a:moveTo>
                    <a:pt x="26670" y="803910"/>
                  </a:moveTo>
                  <a:lnTo>
                    <a:pt x="0" y="803910"/>
                  </a:lnTo>
                  <a:lnTo>
                    <a:pt x="0" y="806449"/>
                  </a:lnTo>
                  <a:lnTo>
                    <a:pt x="26670" y="806449"/>
                  </a:lnTo>
                  <a:lnTo>
                    <a:pt x="26670" y="803910"/>
                  </a:lnTo>
                  <a:close/>
                </a:path>
                <a:path w="26670" h="1149350">
                  <a:moveTo>
                    <a:pt x="26670" y="806450"/>
                  </a:moveTo>
                  <a:lnTo>
                    <a:pt x="0" y="806450"/>
                  </a:lnTo>
                  <a:lnTo>
                    <a:pt x="0" y="810259"/>
                  </a:lnTo>
                  <a:lnTo>
                    <a:pt x="26670" y="810259"/>
                  </a:lnTo>
                  <a:lnTo>
                    <a:pt x="26670" y="806450"/>
                  </a:lnTo>
                  <a:close/>
                </a:path>
                <a:path w="26670" h="1149350">
                  <a:moveTo>
                    <a:pt x="26670" y="810260"/>
                  </a:moveTo>
                  <a:lnTo>
                    <a:pt x="0" y="810260"/>
                  </a:lnTo>
                  <a:lnTo>
                    <a:pt x="0" y="816609"/>
                  </a:lnTo>
                  <a:lnTo>
                    <a:pt x="26670" y="816609"/>
                  </a:lnTo>
                  <a:lnTo>
                    <a:pt x="26670" y="810260"/>
                  </a:lnTo>
                  <a:close/>
                </a:path>
                <a:path w="26670" h="1149350">
                  <a:moveTo>
                    <a:pt x="26670" y="816610"/>
                  </a:moveTo>
                  <a:lnTo>
                    <a:pt x="0" y="816610"/>
                  </a:lnTo>
                  <a:lnTo>
                    <a:pt x="0" y="819149"/>
                  </a:lnTo>
                  <a:lnTo>
                    <a:pt x="26670" y="819149"/>
                  </a:lnTo>
                  <a:lnTo>
                    <a:pt x="26670" y="816610"/>
                  </a:lnTo>
                  <a:close/>
                </a:path>
                <a:path w="26670" h="1149350">
                  <a:moveTo>
                    <a:pt x="26670" y="819150"/>
                  </a:moveTo>
                  <a:lnTo>
                    <a:pt x="0" y="819150"/>
                  </a:lnTo>
                  <a:lnTo>
                    <a:pt x="0" y="825499"/>
                  </a:lnTo>
                  <a:lnTo>
                    <a:pt x="26670" y="825499"/>
                  </a:lnTo>
                  <a:lnTo>
                    <a:pt x="26670" y="819150"/>
                  </a:lnTo>
                  <a:close/>
                </a:path>
                <a:path w="26670" h="1149350">
                  <a:moveTo>
                    <a:pt x="26670" y="825500"/>
                  </a:moveTo>
                  <a:lnTo>
                    <a:pt x="0" y="825500"/>
                  </a:lnTo>
                  <a:lnTo>
                    <a:pt x="0" y="838199"/>
                  </a:lnTo>
                  <a:lnTo>
                    <a:pt x="26670" y="838199"/>
                  </a:lnTo>
                  <a:lnTo>
                    <a:pt x="26670" y="825500"/>
                  </a:lnTo>
                  <a:close/>
                </a:path>
                <a:path w="26670" h="1149350">
                  <a:moveTo>
                    <a:pt x="16510" y="1148079"/>
                  </a:moveTo>
                  <a:lnTo>
                    <a:pt x="1270" y="1148079"/>
                  </a:lnTo>
                  <a:lnTo>
                    <a:pt x="1270" y="1149349"/>
                  </a:lnTo>
                  <a:lnTo>
                    <a:pt x="16510" y="1149349"/>
                  </a:lnTo>
                  <a:lnTo>
                    <a:pt x="16510" y="1148079"/>
                  </a:lnTo>
                  <a:close/>
                </a:path>
                <a:path w="26670" h="1149350">
                  <a:moveTo>
                    <a:pt x="26670" y="1142999"/>
                  </a:moveTo>
                  <a:lnTo>
                    <a:pt x="0" y="1142999"/>
                  </a:lnTo>
                  <a:lnTo>
                    <a:pt x="0" y="1148079"/>
                  </a:lnTo>
                  <a:lnTo>
                    <a:pt x="26670" y="1148079"/>
                  </a:lnTo>
                  <a:lnTo>
                    <a:pt x="26670" y="1142999"/>
                  </a:lnTo>
                  <a:close/>
                </a:path>
                <a:path w="26670" h="1149350">
                  <a:moveTo>
                    <a:pt x="26670" y="1136649"/>
                  </a:moveTo>
                  <a:lnTo>
                    <a:pt x="0" y="1136649"/>
                  </a:lnTo>
                  <a:lnTo>
                    <a:pt x="0" y="1141729"/>
                  </a:lnTo>
                  <a:lnTo>
                    <a:pt x="26670" y="1141729"/>
                  </a:lnTo>
                  <a:lnTo>
                    <a:pt x="26670" y="1136649"/>
                  </a:lnTo>
                  <a:close/>
                </a:path>
                <a:path w="26670" h="1149350">
                  <a:moveTo>
                    <a:pt x="26670" y="1130299"/>
                  </a:moveTo>
                  <a:lnTo>
                    <a:pt x="0" y="1130299"/>
                  </a:lnTo>
                  <a:lnTo>
                    <a:pt x="0" y="1135379"/>
                  </a:lnTo>
                  <a:lnTo>
                    <a:pt x="26670" y="1135379"/>
                  </a:lnTo>
                  <a:lnTo>
                    <a:pt x="26670" y="1130299"/>
                  </a:lnTo>
                  <a:close/>
                </a:path>
                <a:path w="26670" h="1149350">
                  <a:moveTo>
                    <a:pt x="26670" y="1123949"/>
                  </a:moveTo>
                  <a:lnTo>
                    <a:pt x="0" y="1123949"/>
                  </a:lnTo>
                  <a:lnTo>
                    <a:pt x="0" y="1129029"/>
                  </a:lnTo>
                  <a:lnTo>
                    <a:pt x="26670" y="1129029"/>
                  </a:lnTo>
                  <a:lnTo>
                    <a:pt x="26670" y="1123949"/>
                  </a:lnTo>
                  <a:close/>
                </a:path>
                <a:path w="26670" h="1149350">
                  <a:moveTo>
                    <a:pt x="26670" y="1117599"/>
                  </a:moveTo>
                  <a:lnTo>
                    <a:pt x="0" y="1117599"/>
                  </a:lnTo>
                  <a:lnTo>
                    <a:pt x="0" y="1122679"/>
                  </a:lnTo>
                  <a:lnTo>
                    <a:pt x="26670" y="1122679"/>
                  </a:lnTo>
                  <a:lnTo>
                    <a:pt x="26670" y="1117599"/>
                  </a:lnTo>
                  <a:close/>
                </a:path>
                <a:path w="26670" h="1149350">
                  <a:moveTo>
                    <a:pt x="26670" y="1111249"/>
                  </a:moveTo>
                  <a:lnTo>
                    <a:pt x="0" y="1111249"/>
                  </a:lnTo>
                  <a:lnTo>
                    <a:pt x="0" y="1116329"/>
                  </a:lnTo>
                  <a:lnTo>
                    <a:pt x="26670" y="1116329"/>
                  </a:lnTo>
                  <a:lnTo>
                    <a:pt x="26670" y="1111249"/>
                  </a:lnTo>
                  <a:close/>
                </a:path>
                <a:path w="26670" h="1149350">
                  <a:moveTo>
                    <a:pt x="26670" y="1104900"/>
                  </a:moveTo>
                  <a:lnTo>
                    <a:pt x="0" y="1104900"/>
                  </a:lnTo>
                  <a:lnTo>
                    <a:pt x="0" y="1109979"/>
                  </a:lnTo>
                  <a:lnTo>
                    <a:pt x="26670" y="1109979"/>
                  </a:lnTo>
                  <a:lnTo>
                    <a:pt x="26670" y="1104900"/>
                  </a:lnTo>
                  <a:close/>
                </a:path>
                <a:path w="26670" h="1149350">
                  <a:moveTo>
                    <a:pt x="26670" y="1098549"/>
                  </a:moveTo>
                  <a:lnTo>
                    <a:pt x="0" y="1098549"/>
                  </a:lnTo>
                  <a:lnTo>
                    <a:pt x="0" y="1103629"/>
                  </a:lnTo>
                  <a:lnTo>
                    <a:pt x="26670" y="1103629"/>
                  </a:lnTo>
                  <a:lnTo>
                    <a:pt x="26670" y="1098549"/>
                  </a:lnTo>
                  <a:close/>
                </a:path>
                <a:path w="26670" h="1149350">
                  <a:moveTo>
                    <a:pt x="26670" y="1092199"/>
                  </a:moveTo>
                  <a:lnTo>
                    <a:pt x="0" y="1092199"/>
                  </a:lnTo>
                  <a:lnTo>
                    <a:pt x="0" y="1097279"/>
                  </a:lnTo>
                  <a:lnTo>
                    <a:pt x="26670" y="1097279"/>
                  </a:lnTo>
                  <a:lnTo>
                    <a:pt x="26670" y="1092199"/>
                  </a:lnTo>
                  <a:close/>
                </a:path>
                <a:path w="26670" h="1149350">
                  <a:moveTo>
                    <a:pt x="26670" y="1085849"/>
                  </a:moveTo>
                  <a:lnTo>
                    <a:pt x="0" y="1085849"/>
                  </a:lnTo>
                  <a:lnTo>
                    <a:pt x="0" y="1090929"/>
                  </a:lnTo>
                  <a:lnTo>
                    <a:pt x="26670" y="1090929"/>
                  </a:lnTo>
                  <a:lnTo>
                    <a:pt x="26670" y="1085849"/>
                  </a:lnTo>
                  <a:close/>
                </a:path>
                <a:path w="26670" h="1149350">
                  <a:moveTo>
                    <a:pt x="26670" y="1079500"/>
                  </a:moveTo>
                  <a:lnTo>
                    <a:pt x="0" y="1079500"/>
                  </a:lnTo>
                  <a:lnTo>
                    <a:pt x="0" y="1084579"/>
                  </a:lnTo>
                  <a:lnTo>
                    <a:pt x="26670" y="1084579"/>
                  </a:lnTo>
                  <a:lnTo>
                    <a:pt x="26670" y="1079500"/>
                  </a:lnTo>
                  <a:close/>
                </a:path>
                <a:path w="26670" h="1149350">
                  <a:moveTo>
                    <a:pt x="26670" y="1073149"/>
                  </a:moveTo>
                  <a:lnTo>
                    <a:pt x="0" y="1073149"/>
                  </a:lnTo>
                  <a:lnTo>
                    <a:pt x="0" y="1078230"/>
                  </a:lnTo>
                  <a:lnTo>
                    <a:pt x="26670" y="1078230"/>
                  </a:lnTo>
                  <a:lnTo>
                    <a:pt x="26670" y="1073149"/>
                  </a:lnTo>
                  <a:close/>
                </a:path>
                <a:path w="26670" h="1149350">
                  <a:moveTo>
                    <a:pt x="26670" y="1066799"/>
                  </a:moveTo>
                  <a:lnTo>
                    <a:pt x="0" y="1066799"/>
                  </a:lnTo>
                  <a:lnTo>
                    <a:pt x="0" y="1071880"/>
                  </a:lnTo>
                  <a:lnTo>
                    <a:pt x="26670" y="1071880"/>
                  </a:lnTo>
                  <a:lnTo>
                    <a:pt x="26670" y="1066799"/>
                  </a:lnTo>
                  <a:close/>
                </a:path>
                <a:path w="26670" h="1149350">
                  <a:moveTo>
                    <a:pt x="26670" y="1060449"/>
                  </a:moveTo>
                  <a:lnTo>
                    <a:pt x="0" y="1060449"/>
                  </a:lnTo>
                  <a:lnTo>
                    <a:pt x="0" y="1065530"/>
                  </a:lnTo>
                  <a:lnTo>
                    <a:pt x="26670" y="1065530"/>
                  </a:lnTo>
                  <a:lnTo>
                    <a:pt x="26670" y="1060449"/>
                  </a:lnTo>
                  <a:close/>
                </a:path>
                <a:path w="26670" h="1149350">
                  <a:moveTo>
                    <a:pt x="26670" y="1054099"/>
                  </a:moveTo>
                  <a:lnTo>
                    <a:pt x="0" y="1054099"/>
                  </a:lnTo>
                  <a:lnTo>
                    <a:pt x="0" y="1059180"/>
                  </a:lnTo>
                  <a:lnTo>
                    <a:pt x="26670" y="1059180"/>
                  </a:lnTo>
                  <a:lnTo>
                    <a:pt x="26670" y="1054099"/>
                  </a:lnTo>
                  <a:close/>
                </a:path>
                <a:path w="26670" h="1149350">
                  <a:moveTo>
                    <a:pt x="26670" y="1047749"/>
                  </a:moveTo>
                  <a:lnTo>
                    <a:pt x="0" y="1047749"/>
                  </a:lnTo>
                  <a:lnTo>
                    <a:pt x="0" y="1052830"/>
                  </a:lnTo>
                  <a:lnTo>
                    <a:pt x="26670" y="1052830"/>
                  </a:lnTo>
                  <a:lnTo>
                    <a:pt x="26670" y="1047749"/>
                  </a:lnTo>
                  <a:close/>
                </a:path>
                <a:path w="26670" h="1149350">
                  <a:moveTo>
                    <a:pt x="26670" y="1041399"/>
                  </a:moveTo>
                  <a:lnTo>
                    <a:pt x="0" y="1041399"/>
                  </a:lnTo>
                  <a:lnTo>
                    <a:pt x="0" y="1046480"/>
                  </a:lnTo>
                  <a:lnTo>
                    <a:pt x="26670" y="1046480"/>
                  </a:lnTo>
                  <a:lnTo>
                    <a:pt x="26670" y="1041399"/>
                  </a:lnTo>
                  <a:close/>
                </a:path>
                <a:path w="26670" h="1149350">
                  <a:moveTo>
                    <a:pt x="26670" y="1035049"/>
                  </a:moveTo>
                  <a:lnTo>
                    <a:pt x="0" y="1035049"/>
                  </a:lnTo>
                  <a:lnTo>
                    <a:pt x="0" y="1040130"/>
                  </a:lnTo>
                  <a:lnTo>
                    <a:pt x="26670" y="1040130"/>
                  </a:lnTo>
                  <a:lnTo>
                    <a:pt x="26670" y="1035049"/>
                  </a:lnTo>
                  <a:close/>
                </a:path>
                <a:path w="26670" h="1149350">
                  <a:moveTo>
                    <a:pt x="26670" y="1028699"/>
                  </a:moveTo>
                  <a:lnTo>
                    <a:pt x="0" y="1028699"/>
                  </a:lnTo>
                  <a:lnTo>
                    <a:pt x="0" y="1033780"/>
                  </a:lnTo>
                  <a:lnTo>
                    <a:pt x="26670" y="1033780"/>
                  </a:lnTo>
                  <a:lnTo>
                    <a:pt x="26670" y="1028699"/>
                  </a:lnTo>
                  <a:close/>
                </a:path>
                <a:path w="26670" h="1149350">
                  <a:moveTo>
                    <a:pt x="26670" y="1022349"/>
                  </a:moveTo>
                  <a:lnTo>
                    <a:pt x="0" y="1022349"/>
                  </a:lnTo>
                  <a:lnTo>
                    <a:pt x="0" y="1027430"/>
                  </a:lnTo>
                  <a:lnTo>
                    <a:pt x="26670" y="1027430"/>
                  </a:lnTo>
                  <a:lnTo>
                    <a:pt x="26670" y="1022349"/>
                  </a:lnTo>
                  <a:close/>
                </a:path>
                <a:path w="26670" h="1149350">
                  <a:moveTo>
                    <a:pt x="26670" y="1015999"/>
                  </a:moveTo>
                  <a:lnTo>
                    <a:pt x="0" y="1015999"/>
                  </a:lnTo>
                  <a:lnTo>
                    <a:pt x="0" y="1021080"/>
                  </a:lnTo>
                  <a:lnTo>
                    <a:pt x="26670" y="1021080"/>
                  </a:lnTo>
                  <a:lnTo>
                    <a:pt x="26670" y="1015999"/>
                  </a:lnTo>
                  <a:close/>
                </a:path>
                <a:path w="26670" h="1149350">
                  <a:moveTo>
                    <a:pt x="26670" y="1009649"/>
                  </a:moveTo>
                  <a:lnTo>
                    <a:pt x="0" y="1009649"/>
                  </a:lnTo>
                  <a:lnTo>
                    <a:pt x="0" y="1014730"/>
                  </a:lnTo>
                  <a:lnTo>
                    <a:pt x="26670" y="1014730"/>
                  </a:lnTo>
                  <a:lnTo>
                    <a:pt x="26670" y="1009649"/>
                  </a:lnTo>
                  <a:close/>
                </a:path>
                <a:path w="26670" h="1149350">
                  <a:moveTo>
                    <a:pt x="26670" y="1003299"/>
                  </a:moveTo>
                  <a:lnTo>
                    <a:pt x="0" y="1003299"/>
                  </a:lnTo>
                  <a:lnTo>
                    <a:pt x="0" y="1008380"/>
                  </a:lnTo>
                  <a:lnTo>
                    <a:pt x="26670" y="1008380"/>
                  </a:lnTo>
                  <a:lnTo>
                    <a:pt x="26670" y="1003299"/>
                  </a:lnTo>
                  <a:close/>
                </a:path>
                <a:path w="26670" h="1149350">
                  <a:moveTo>
                    <a:pt x="26670" y="996949"/>
                  </a:moveTo>
                  <a:lnTo>
                    <a:pt x="0" y="996949"/>
                  </a:lnTo>
                  <a:lnTo>
                    <a:pt x="0" y="1002030"/>
                  </a:lnTo>
                  <a:lnTo>
                    <a:pt x="26670" y="1002030"/>
                  </a:lnTo>
                  <a:lnTo>
                    <a:pt x="26670" y="996949"/>
                  </a:lnTo>
                  <a:close/>
                </a:path>
                <a:path w="26670" h="1149350">
                  <a:moveTo>
                    <a:pt x="26670" y="990599"/>
                  </a:moveTo>
                  <a:lnTo>
                    <a:pt x="0" y="990599"/>
                  </a:lnTo>
                  <a:lnTo>
                    <a:pt x="0" y="995680"/>
                  </a:lnTo>
                  <a:lnTo>
                    <a:pt x="26670" y="995680"/>
                  </a:lnTo>
                  <a:lnTo>
                    <a:pt x="26670" y="990599"/>
                  </a:lnTo>
                  <a:close/>
                </a:path>
                <a:path w="26670" h="1149350">
                  <a:moveTo>
                    <a:pt x="26670" y="984249"/>
                  </a:moveTo>
                  <a:lnTo>
                    <a:pt x="0" y="984249"/>
                  </a:lnTo>
                  <a:lnTo>
                    <a:pt x="0" y="989330"/>
                  </a:lnTo>
                  <a:lnTo>
                    <a:pt x="26670" y="989330"/>
                  </a:lnTo>
                  <a:lnTo>
                    <a:pt x="26670" y="984249"/>
                  </a:lnTo>
                  <a:close/>
                </a:path>
                <a:path w="26670" h="1149350">
                  <a:moveTo>
                    <a:pt x="26670" y="977899"/>
                  </a:moveTo>
                  <a:lnTo>
                    <a:pt x="0" y="977899"/>
                  </a:lnTo>
                  <a:lnTo>
                    <a:pt x="0" y="982980"/>
                  </a:lnTo>
                  <a:lnTo>
                    <a:pt x="26670" y="982980"/>
                  </a:lnTo>
                  <a:lnTo>
                    <a:pt x="26670" y="977899"/>
                  </a:lnTo>
                  <a:close/>
                </a:path>
                <a:path w="26670" h="1149350">
                  <a:moveTo>
                    <a:pt x="26670" y="971549"/>
                  </a:moveTo>
                  <a:lnTo>
                    <a:pt x="0" y="971549"/>
                  </a:lnTo>
                  <a:lnTo>
                    <a:pt x="0" y="976630"/>
                  </a:lnTo>
                  <a:lnTo>
                    <a:pt x="26670" y="976630"/>
                  </a:lnTo>
                  <a:lnTo>
                    <a:pt x="26670" y="971549"/>
                  </a:lnTo>
                  <a:close/>
                </a:path>
                <a:path w="26670" h="1149350">
                  <a:moveTo>
                    <a:pt x="26670" y="965199"/>
                  </a:moveTo>
                  <a:lnTo>
                    <a:pt x="0" y="965199"/>
                  </a:lnTo>
                  <a:lnTo>
                    <a:pt x="0" y="970280"/>
                  </a:lnTo>
                  <a:lnTo>
                    <a:pt x="26670" y="970280"/>
                  </a:lnTo>
                  <a:lnTo>
                    <a:pt x="26670" y="965199"/>
                  </a:lnTo>
                  <a:close/>
                </a:path>
                <a:path w="26670" h="1149350">
                  <a:moveTo>
                    <a:pt x="26670" y="958849"/>
                  </a:moveTo>
                  <a:lnTo>
                    <a:pt x="0" y="958849"/>
                  </a:lnTo>
                  <a:lnTo>
                    <a:pt x="0" y="963930"/>
                  </a:lnTo>
                  <a:lnTo>
                    <a:pt x="26670" y="963930"/>
                  </a:lnTo>
                  <a:lnTo>
                    <a:pt x="26670" y="958849"/>
                  </a:lnTo>
                  <a:close/>
                </a:path>
                <a:path w="26670" h="1149350">
                  <a:moveTo>
                    <a:pt x="26670" y="952499"/>
                  </a:moveTo>
                  <a:lnTo>
                    <a:pt x="0" y="952499"/>
                  </a:lnTo>
                  <a:lnTo>
                    <a:pt x="0" y="957580"/>
                  </a:lnTo>
                  <a:lnTo>
                    <a:pt x="26670" y="957580"/>
                  </a:lnTo>
                  <a:lnTo>
                    <a:pt x="26670" y="952499"/>
                  </a:lnTo>
                  <a:close/>
                </a:path>
                <a:path w="26670" h="1149350">
                  <a:moveTo>
                    <a:pt x="26670" y="946149"/>
                  </a:moveTo>
                  <a:lnTo>
                    <a:pt x="0" y="946149"/>
                  </a:lnTo>
                  <a:lnTo>
                    <a:pt x="0" y="951230"/>
                  </a:lnTo>
                  <a:lnTo>
                    <a:pt x="26670" y="951230"/>
                  </a:lnTo>
                  <a:lnTo>
                    <a:pt x="26670" y="946149"/>
                  </a:lnTo>
                  <a:close/>
                </a:path>
                <a:path w="26670" h="1149350">
                  <a:moveTo>
                    <a:pt x="26670" y="939799"/>
                  </a:moveTo>
                  <a:lnTo>
                    <a:pt x="0" y="939799"/>
                  </a:lnTo>
                  <a:lnTo>
                    <a:pt x="0" y="944880"/>
                  </a:lnTo>
                  <a:lnTo>
                    <a:pt x="26670" y="944880"/>
                  </a:lnTo>
                  <a:lnTo>
                    <a:pt x="26670" y="939799"/>
                  </a:lnTo>
                  <a:close/>
                </a:path>
                <a:path w="26670" h="1149350">
                  <a:moveTo>
                    <a:pt x="26670" y="933449"/>
                  </a:moveTo>
                  <a:lnTo>
                    <a:pt x="0" y="933449"/>
                  </a:lnTo>
                  <a:lnTo>
                    <a:pt x="0" y="938530"/>
                  </a:lnTo>
                  <a:lnTo>
                    <a:pt x="26670" y="938530"/>
                  </a:lnTo>
                  <a:lnTo>
                    <a:pt x="26670" y="933449"/>
                  </a:lnTo>
                  <a:close/>
                </a:path>
                <a:path w="26670" h="1149350">
                  <a:moveTo>
                    <a:pt x="26670" y="927099"/>
                  </a:moveTo>
                  <a:lnTo>
                    <a:pt x="0" y="927099"/>
                  </a:lnTo>
                  <a:lnTo>
                    <a:pt x="0" y="932180"/>
                  </a:lnTo>
                  <a:lnTo>
                    <a:pt x="26670" y="932180"/>
                  </a:lnTo>
                  <a:lnTo>
                    <a:pt x="26670" y="927099"/>
                  </a:lnTo>
                  <a:close/>
                </a:path>
                <a:path w="26670" h="1149350">
                  <a:moveTo>
                    <a:pt x="26670" y="920749"/>
                  </a:moveTo>
                  <a:lnTo>
                    <a:pt x="0" y="920749"/>
                  </a:lnTo>
                  <a:lnTo>
                    <a:pt x="0" y="925830"/>
                  </a:lnTo>
                  <a:lnTo>
                    <a:pt x="26670" y="925830"/>
                  </a:lnTo>
                  <a:lnTo>
                    <a:pt x="26670" y="920749"/>
                  </a:lnTo>
                  <a:close/>
                </a:path>
                <a:path w="26670" h="1149350">
                  <a:moveTo>
                    <a:pt x="26670" y="914399"/>
                  </a:moveTo>
                  <a:lnTo>
                    <a:pt x="0" y="914399"/>
                  </a:lnTo>
                  <a:lnTo>
                    <a:pt x="0" y="919480"/>
                  </a:lnTo>
                  <a:lnTo>
                    <a:pt x="26670" y="919480"/>
                  </a:lnTo>
                  <a:lnTo>
                    <a:pt x="26670" y="914399"/>
                  </a:lnTo>
                  <a:close/>
                </a:path>
                <a:path w="26670" h="1149350">
                  <a:moveTo>
                    <a:pt x="26670" y="908050"/>
                  </a:moveTo>
                  <a:lnTo>
                    <a:pt x="0" y="908050"/>
                  </a:lnTo>
                  <a:lnTo>
                    <a:pt x="0" y="913130"/>
                  </a:lnTo>
                  <a:lnTo>
                    <a:pt x="26670" y="913130"/>
                  </a:lnTo>
                  <a:lnTo>
                    <a:pt x="26670" y="908050"/>
                  </a:lnTo>
                  <a:close/>
                </a:path>
                <a:path w="26670" h="1149350">
                  <a:moveTo>
                    <a:pt x="26670" y="901700"/>
                  </a:moveTo>
                  <a:lnTo>
                    <a:pt x="0" y="901700"/>
                  </a:lnTo>
                  <a:lnTo>
                    <a:pt x="0" y="906780"/>
                  </a:lnTo>
                  <a:lnTo>
                    <a:pt x="26670" y="906780"/>
                  </a:lnTo>
                  <a:lnTo>
                    <a:pt x="26670" y="901700"/>
                  </a:lnTo>
                  <a:close/>
                </a:path>
                <a:path w="26670" h="1149350">
                  <a:moveTo>
                    <a:pt x="26670" y="895349"/>
                  </a:moveTo>
                  <a:lnTo>
                    <a:pt x="0" y="895349"/>
                  </a:lnTo>
                  <a:lnTo>
                    <a:pt x="0" y="900430"/>
                  </a:lnTo>
                  <a:lnTo>
                    <a:pt x="26670" y="900430"/>
                  </a:lnTo>
                  <a:lnTo>
                    <a:pt x="26670" y="895349"/>
                  </a:lnTo>
                  <a:close/>
                </a:path>
                <a:path w="26670" h="1149350">
                  <a:moveTo>
                    <a:pt x="26670" y="888999"/>
                  </a:moveTo>
                  <a:lnTo>
                    <a:pt x="0" y="888999"/>
                  </a:lnTo>
                  <a:lnTo>
                    <a:pt x="0" y="894080"/>
                  </a:lnTo>
                  <a:lnTo>
                    <a:pt x="26670" y="894080"/>
                  </a:lnTo>
                  <a:lnTo>
                    <a:pt x="26670" y="888999"/>
                  </a:lnTo>
                  <a:close/>
                </a:path>
                <a:path w="26670" h="1149350">
                  <a:moveTo>
                    <a:pt x="26670" y="882649"/>
                  </a:moveTo>
                  <a:lnTo>
                    <a:pt x="0" y="882649"/>
                  </a:lnTo>
                  <a:lnTo>
                    <a:pt x="0" y="887730"/>
                  </a:lnTo>
                  <a:lnTo>
                    <a:pt x="26670" y="887730"/>
                  </a:lnTo>
                  <a:lnTo>
                    <a:pt x="26670" y="882649"/>
                  </a:lnTo>
                  <a:close/>
                </a:path>
                <a:path w="26670" h="1149350">
                  <a:moveTo>
                    <a:pt x="26670" y="876299"/>
                  </a:moveTo>
                  <a:lnTo>
                    <a:pt x="0" y="876299"/>
                  </a:lnTo>
                  <a:lnTo>
                    <a:pt x="0" y="881380"/>
                  </a:lnTo>
                  <a:lnTo>
                    <a:pt x="26670" y="881380"/>
                  </a:lnTo>
                  <a:lnTo>
                    <a:pt x="26670" y="876299"/>
                  </a:lnTo>
                  <a:close/>
                </a:path>
                <a:path w="26670" h="1149350">
                  <a:moveTo>
                    <a:pt x="26670" y="869949"/>
                  </a:moveTo>
                  <a:lnTo>
                    <a:pt x="0" y="869949"/>
                  </a:lnTo>
                  <a:lnTo>
                    <a:pt x="0" y="875030"/>
                  </a:lnTo>
                  <a:lnTo>
                    <a:pt x="26670" y="875030"/>
                  </a:lnTo>
                  <a:lnTo>
                    <a:pt x="26670" y="869949"/>
                  </a:lnTo>
                  <a:close/>
                </a:path>
                <a:path w="26670" h="1149350">
                  <a:moveTo>
                    <a:pt x="26670" y="863599"/>
                  </a:moveTo>
                  <a:lnTo>
                    <a:pt x="0" y="863599"/>
                  </a:lnTo>
                  <a:lnTo>
                    <a:pt x="0" y="868680"/>
                  </a:lnTo>
                  <a:lnTo>
                    <a:pt x="26670" y="868680"/>
                  </a:lnTo>
                  <a:lnTo>
                    <a:pt x="26670" y="863599"/>
                  </a:lnTo>
                  <a:close/>
                </a:path>
                <a:path w="26670" h="1149350">
                  <a:moveTo>
                    <a:pt x="26670" y="857250"/>
                  </a:moveTo>
                  <a:lnTo>
                    <a:pt x="0" y="857250"/>
                  </a:lnTo>
                  <a:lnTo>
                    <a:pt x="0" y="862330"/>
                  </a:lnTo>
                  <a:lnTo>
                    <a:pt x="26670" y="862330"/>
                  </a:lnTo>
                  <a:lnTo>
                    <a:pt x="26670" y="857250"/>
                  </a:lnTo>
                  <a:close/>
                </a:path>
                <a:path w="26670" h="1149350">
                  <a:moveTo>
                    <a:pt x="26670" y="850899"/>
                  </a:moveTo>
                  <a:lnTo>
                    <a:pt x="0" y="850899"/>
                  </a:lnTo>
                  <a:lnTo>
                    <a:pt x="0" y="855980"/>
                  </a:lnTo>
                  <a:lnTo>
                    <a:pt x="26670" y="855980"/>
                  </a:lnTo>
                  <a:lnTo>
                    <a:pt x="26670" y="850899"/>
                  </a:lnTo>
                  <a:close/>
                </a:path>
                <a:path w="26670" h="1149350">
                  <a:moveTo>
                    <a:pt x="26670" y="844549"/>
                  </a:moveTo>
                  <a:lnTo>
                    <a:pt x="0" y="844549"/>
                  </a:lnTo>
                  <a:lnTo>
                    <a:pt x="0" y="849630"/>
                  </a:lnTo>
                  <a:lnTo>
                    <a:pt x="26670" y="849630"/>
                  </a:lnTo>
                  <a:lnTo>
                    <a:pt x="26670" y="844549"/>
                  </a:lnTo>
                  <a:close/>
                </a:path>
                <a:path w="26670" h="1149350">
                  <a:moveTo>
                    <a:pt x="26670" y="839469"/>
                  </a:moveTo>
                  <a:lnTo>
                    <a:pt x="0" y="839469"/>
                  </a:lnTo>
                  <a:lnTo>
                    <a:pt x="0" y="843280"/>
                  </a:lnTo>
                  <a:lnTo>
                    <a:pt x="26670" y="843280"/>
                  </a:lnTo>
                  <a:lnTo>
                    <a:pt x="26670" y="839469"/>
                  </a:lnTo>
                  <a:close/>
                </a:path>
              </a:pathLst>
            </a:custGeom>
            <a:solidFill>
              <a:srgbClr val="0134CC"/>
            </a:solidFill>
          </p:spPr>
          <p:txBody>
            <a:bodyPr wrap="square" lIns="0" tIns="0" rIns="0" bIns="0" rtlCol="0"/>
            <a:lstStyle/>
            <a:p>
              <a:endParaRPr/>
            </a:p>
          </p:txBody>
        </p:sp>
        <p:sp>
          <p:nvSpPr>
            <p:cNvPr id="518" name="object 518"/>
            <p:cNvSpPr/>
            <p:nvPr/>
          </p:nvSpPr>
          <p:spPr>
            <a:xfrm>
              <a:off x="4424679" y="5200650"/>
              <a:ext cx="25400" cy="1151890"/>
            </a:xfrm>
            <a:custGeom>
              <a:avLst/>
              <a:gdLst/>
              <a:ahLst/>
              <a:cxnLst/>
              <a:rect l="l" t="t" r="r" b="b"/>
              <a:pathLst>
                <a:path w="25400" h="1151889">
                  <a:moveTo>
                    <a:pt x="6350" y="0"/>
                  </a:moveTo>
                  <a:lnTo>
                    <a:pt x="0" y="0"/>
                  </a:lnTo>
                  <a:lnTo>
                    <a:pt x="0" y="2539"/>
                  </a:lnTo>
                  <a:lnTo>
                    <a:pt x="13970" y="2539"/>
                  </a:lnTo>
                  <a:lnTo>
                    <a:pt x="13970" y="1269"/>
                  </a:lnTo>
                  <a:lnTo>
                    <a:pt x="6350" y="1269"/>
                  </a:lnTo>
                  <a:lnTo>
                    <a:pt x="6350" y="0"/>
                  </a:lnTo>
                  <a:close/>
                </a:path>
                <a:path w="25400" h="1151889">
                  <a:moveTo>
                    <a:pt x="20320" y="2540"/>
                  </a:moveTo>
                  <a:lnTo>
                    <a:pt x="0" y="2540"/>
                  </a:lnTo>
                  <a:lnTo>
                    <a:pt x="0" y="8889"/>
                  </a:lnTo>
                  <a:lnTo>
                    <a:pt x="25400" y="8889"/>
                  </a:lnTo>
                  <a:lnTo>
                    <a:pt x="25400" y="3810"/>
                  </a:lnTo>
                  <a:lnTo>
                    <a:pt x="20320" y="3810"/>
                  </a:lnTo>
                  <a:lnTo>
                    <a:pt x="20320" y="2540"/>
                  </a:lnTo>
                  <a:close/>
                </a:path>
                <a:path w="25400" h="1151889">
                  <a:moveTo>
                    <a:pt x="25400" y="8890"/>
                  </a:moveTo>
                  <a:lnTo>
                    <a:pt x="0" y="8890"/>
                  </a:lnTo>
                  <a:lnTo>
                    <a:pt x="0" y="15239"/>
                  </a:lnTo>
                  <a:lnTo>
                    <a:pt x="25400" y="15239"/>
                  </a:lnTo>
                  <a:lnTo>
                    <a:pt x="25400" y="8890"/>
                  </a:lnTo>
                  <a:close/>
                </a:path>
                <a:path w="25400" h="1151889">
                  <a:moveTo>
                    <a:pt x="25400" y="15240"/>
                  </a:moveTo>
                  <a:lnTo>
                    <a:pt x="0" y="15240"/>
                  </a:lnTo>
                  <a:lnTo>
                    <a:pt x="0" y="35559"/>
                  </a:lnTo>
                  <a:lnTo>
                    <a:pt x="25400" y="35559"/>
                  </a:lnTo>
                  <a:lnTo>
                    <a:pt x="25400" y="15240"/>
                  </a:lnTo>
                  <a:close/>
                </a:path>
                <a:path w="25400" h="1151889">
                  <a:moveTo>
                    <a:pt x="25400" y="35560"/>
                  </a:moveTo>
                  <a:lnTo>
                    <a:pt x="0" y="35560"/>
                  </a:lnTo>
                  <a:lnTo>
                    <a:pt x="0" y="41909"/>
                  </a:lnTo>
                  <a:lnTo>
                    <a:pt x="25400" y="41909"/>
                  </a:lnTo>
                  <a:lnTo>
                    <a:pt x="25400" y="35560"/>
                  </a:lnTo>
                  <a:close/>
                </a:path>
                <a:path w="25400" h="1151889">
                  <a:moveTo>
                    <a:pt x="25400" y="41910"/>
                  </a:moveTo>
                  <a:lnTo>
                    <a:pt x="0" y="41910"/>
                  </a:lnTo>
                  <a:lnTo>
                    <a:pt x="0" y="60959"/>
                  </a:lnTo>
                  <a:lnTo>
                    <a:pt x="25400" y="60959"/>
                  </a:lnTo>
                  <a:lnTo>
                    <a:pt x="25400" y="41910"/>
                  </a:lnTo>
                  <a:close/>
                </a:path>
                <a:path w="25400" h="1151889">
                  <a:moveTo>
                    <a:pt x="25400" y="60960"/>
                  </a:moveTo>
                  <a:lnTo>
                    <a:pt x="0" y="60960"/>
                  </a:lnTo>
                  <a:lnTo>
                    <a:pt x="0" y="67309"/>
                  </a:lnTo>
                  <a:lnTo>
                    <a:pt x="25400" y="67309"/>
                  </a:lnTo>
                  <a:lnTo>
                    <a:pt x="25400" y="60960"/>
                  </a:lnTo>
                  <a:close/>
                </a:path>
                <a:path w="25400" h="1151889">
                  <a:moveTo>
                    <a:pt x="25400" y="67310"/>
                  </a:moveTo>
                  <a:lnTo>
                    <a:pt x="0" y="67310"/>
                  </a:lnTo>
                  <a:lnTo>
                    <a:pt x="0" y="73659"/>
                  </a:lnTo>
                  <a:lnTo>
                    <a:pt x="25400" y="73659"/>
                  </a:lnTo>
                  <a:lnTo>
                    <a:pt x="25400" y="67310"/>
                  </a:lnTo>
                  <a:close/>
                </a:path>
                <a:path w="25400" h="1151889">
                  <a:moveTo>
                    <a:pt x="25400" y="73660"/>
                  </a:moveTo>
                  <a:lnTo>
                    <a:pt x="0" y="73660"/>
                  </a:lnTo>
                  <a:lnTo>
                    <a:pt x="0" y="80009"/>
                  </a:lnTo>
                  <a:lnTo>
                    <a:pt x="25400" y="80009"/>
                  </a:lnTo>
                  <a:lnTo>
                    <a:pt x="25400" y="73660"/>
                  </a:lnTo>
                  <a:close/>
                </a:path>
                <a:path w="25400" h="1151889">
                  <a:moveTo>
                    <a:pt x="25400" y="80010"/>
                  </a:moveTo>
                  <a:lnTo>
                    <a:pt x="0" y="80010"/>
                  </a:lnTo>
                  <a:lnTo>
                    <a:pt x="0" y="86359"/>
                  </a:lnTo>
                  <a:lnTo>
                    <a:pt x="25400" y="86359"/>
                  </a:lnTo>
                  <a:lnTo>
                    <a:pt x="25400" y="80010"/>
                  </a:lnTo>
                  <a:close/>
                </a:path>
                <a:path w="25400" h="1151889">
                  <a:moveTo>
                    <a:pt x="25400" y="86360"/>
                  </a:moveTo>
                  <a:lnTo>
                    <a:pt x="0" y="86360"/>
                  </a:lnTo>
                  <a:lnTo>
                    <a:pt x="0" y="92709"/>
                  </a:lnTo>
                  <a:lnTo>
                    <a:pt x="25400" y="92709"/>
                  </a:lnTo>
                  <a:lnTo>
                    <a:pt x="25400" y="86360"/>
                  </a:lnTo>
                  <a:close/>
                </a:path>
                <a:path w="25400" h="1151889">
                  <a:moveTo>
                    <a:pt x="25400" y="92710"/>
                  </a:moveTo>
                  <a:lnTo>
                    <a:pt x="0" y="92710"/>
                  </a:lnTo>
                  <a:lnTo>
                    <a:pt x="0" y="99059"/>
                  </a:lnTo>
                  <a:lnTo>
                    <a:pt x="25400" y="99059"/>
                  </a:lnTo>
                  <a:lnTo>
                    <a:pt x="25400" y="92710"/>
                  </a:lnTo>
                  <a:close/>
                </a:path>
                <a:path w="25400" h="1151889">
                  <a:moveTo>
                    <a:pt x="25400" y="99060"/>
                  </a:moveTo>
                  <a:lnTo>
                    <a:pt x="0" y="99060"/>
                  </a:lnTo>
                  <a:lnTo>
                    <a:pt x="0" y="111759"/>
                  </a:lnTo>
                  <a:lnTo>
                    <a:pt x="25400" y="111759"/>
                  </a:lnTo>
                  <a:lnTo>
                    <a:pt x="25400" y="99060"/>
                  </a:lnTo>
                  <a:close/>
                </a:path>
                <a:path w="25400" h="1151889">
                  <a:moveTo>
                    <a:pt x="25400" y="111760"/>
                  </a:moveTo>
                  <a:lnTo>
                    <a:pt x="0" y="111760"/>
                  </a:lnTo>
                  <a:lnTo>
                    <a:pt x="0" y="118109"/>
                  </a:lnTo>
                  <a:lnTo>
                    <a:pt x="25400" y="118109"/>
                  </a:lnTo>
                  <a:lnTo>
                    <a:pt x="25400" y="111760"/>
                  </a:lnTo>
                  <a:close/>
                </a:path>
                <a:path w="25400" h="1151889">
                  <a:moveTo>
                    <a:pt x="25400" y="118110"/>
                  </a:moveTo>
                  <a:lnTo>
                    <a:pt x="0" y="118110"/>
                  </a:lnTo>
                  <a:lnTo>
                    <a:pt x="0" y="124459"/>
                  </a:lnTo>
                  <a:lnTo>
                    <a:pt x="25400" y="124459"/>
                  </a:lnTo>
                  <a:lnTo>
                    <a:pt x="25400" y="118110"/>
                  </a:lnTo>
                  <a:close/>
                </a:path>
                <a:path w="25400" h="1151889">
                  <a:moveTo>
                    <a:pt x="25400" y="124460"/>
                  </a:moveTo>
                  <a:lnTo>
                    <a:pt x="0" y="124460"/>
                  </a:lnTo>
                  <a:lnTo>
                    <a:pt x="0" y="130809"/>
                  </a:lnTo>
                  <a:lnTo>
                    <a:pt x="25400" y="130809"/>
                  </a:lnTo>
                  <a:lnTo>
                    <a:pt x="25400" y="124460"/>
                  </a:lnTo>
                  <a:close/>
                </a:path>
                <a:path w="25400" h="1151889">
                  <a:moveTo>
                    <a:pt x="25400" y="130810"/>
                  </a:moveTo>
                  <a:lnTo>
                    <a:pt x="0" y="130810"/>
                  </a:lnTo>
                  <a:lnTo>
                    <a:pt x="0" y="137159"/>
                  </a:lnTo>
                  <a:lnTo>
                    <a:pt x="25400" y="137159"/>
                  </a:lnTo>
                  <a:lnTo>
                    <a:pt x="25400" y="130810"/>
                  </a:lnTo>
                  <a:close/>
                </a:path>
                <a:path w="25400" h="1151889">
                  <a:moveTo>
                    <a:pt x="25400" y="137160"/>
                  </a:moveTo>
                  <a:lnTo>
                    <a:pt x="0" y="137160"/>
                  </a:lnTo>
                  <a:lnTo>
                    <a:pt x="0" y="143509"/>
                  </a:lnTo>
                  <a:lnTo>
                    <a:pt x="25400" y="143509"/>
                  </a:lnTo>
                  <a:lnTo>
                    <a:pt x="25400" y="137160"/>
                  </a:lnTo>
                  <a:close/>
                </a:path>
                <a:path w="25400" h="1151889">
                  <a:moveTo>
                    <a:pt x="25400" y="143510"/>
                  </a:moveTo>
                  <a:lnTo>
                    <a:pt x="0" y="143510"/>
                  </a:lnTo>
                  <a:lnTo>
                    <a:pt x="0" y="147319"/>
                  </a:lnTo>
                  <a:lnTo>
                    <a:pt x="25400" y="147319"/>
                  </a:lnTo>
                  <a:lnTo>
                    <a:pt x="25400" y="143510"/>
                  </a:lnTo>
                  <a:close/>
                </a:path>
                <a:path w="25400" h="1151889">
                  <a:moveTo>
                    <a:pt x="25400" y="147320"/>
                  </a:moveTo>
                  <a:lnTo>
                    <a:pt x="0" y="147320"/>
                  </a:lnTo>
                  <a:lnTo>
                    <a:pt x="0" y="156209"/>
                  </a:lnTo>
                  <a:lnTo>
                    <a:pt x="25400" y="156209"/>
                  </a:lnTo>
                  <a:lnTo>
                    <a:pt x="25400" y="147320"/>
                  </a:lnTo>
                  <a:close/>
                </a:path>
                <a:path w="25400" h="1151889">
                  <a:moveTo>
                    <a:pt x="25400" y="156210"/>
                  </a:moveTo>
                  <a:lnTo>
                    <a:pt x="0" y="156210"/>
                  </a:lnTo>
                  <a:lnTo>
                    <a:pt x="0" y="162559"/>
                  </a:lnTo>
                  <a:lnTo>
                    <a:pt x="25400" y="162559"/>
                  </a:lnTo>
                  <a:lnTo>
                    <a:pt x="25400" y="156210"/>
                  </a:lnTo>
                  <a:close/>
                </a:path>
                <a:path w="25400" h="1151889">
                  <a:moveTo>
                    <a:pt x="25400" y="162560"/>
                  </a:moveTo>
                  <a:lnTo>
                    <a:pt x="0" y="162560"/>
                  </a:lnTo>
                  <a:lnTo>
                    <a:pt x="0" y="168909"/>
                  </a:lnTo>
                  <a:lnTo>
                    <a:pt x="25400" y="168909"/>
                  </a:lnTo>
                  <a:lnTo>
                    <a:pt x="25400" y="162560"/>
                  </a:lnTo>
                  <a:close/>
                </a:path>
                <a:path w="25400" h="1151889">
                  <a:moveTo>
                    <a:pt x="25400" y="168910"/>
                  </a:moveTo>
                  <a:lnTo>
                    <a:pt x="0" y="168910"/>
                  </a:lnTo>
                  <a:lnTo>
                    <a:pt x="0" y="175259"/>
                  </a:lnTo>
                  <a:lnTo>
                    <a:pt x="25400" y="175259"/>
                  </a:lnTo>
                  <a:lnTo>
                    <a:pt x="25400" y="168910"/>
                  </a:lnTo>
                  <a:close/>
                </a:path>
                <a:path w="25400" h="1151889">
                  <a:moveTo>
                    <a:pt x="25400" y="175260"/>
                  </a:moveTo>
                  <a:lnTo>
                    <a:pt x="0" y="175260"/>
                  </a:lnTo>
                  <a:lnTo>
                    <a:pt x="0" y="181609"/>
                  </a:lnTo>
                  <a:lnTo>
                    <a:pt x="25400" y="181609"/>
                  </a:lnTo>
                  <a:lnTo>
                    <a:pt x="25400" y="175260"/>
                  </a:lnTo>
                  <a:close/>
                </a:path>
                <a:path w="25400" h="1151889">
                  <a:moveTo>
                    <a:pt x="25400" y="181610"/>
                  </a:moveTo>
                  <a:lnTo>
                    <a:pt x="0" y="181610"/>
                  </a:lnTo>
                  <a:lnTo>
                    <a:pt x="0" y="187959"/>
                  </a:lnTo>
                  <a:lnTo>
                    <a:pt x="25400" y="187959"/>
                  </a:lnTo>
                  <a:lnTo>
                    <a:pt x="25400" y="181610"/>
                  </a:lnTo>
                  <a:close/>
                </a:path>
                <a:path w="25400" h="1151889">
                  <a:moveTo>
                    <a:pt x="25400" y="187960"/>
                  </a:moveTo>
                  <a:lnTo>
                    <a:pt x="0" y="187960"/>
                  </a:lnTo>
                  <a:lnTo>
                    <a:pt x="0" y="194309"/>
                  </a:lnTo>
                  <a:lnTo>
                    <a:pt x="25400" y="194309"/>
                  </a:lnTo>
                  <a:lnTo>
                    <a:pt x="25400" y="187960"/>
                  </a:lnTo>
                  <a:close/>
                </a:path>
                <a:path w="25400" h="1151889">
                  <a:moveTo>
                    <a:pt x="25400" y="194310"/>
                  </a:moveTo>
                  <a:lnTo>
                    <a:pt x="0" y="194310"/>
                  </a:lnTo>
                  <a:lnTo>
                    <a:pt x="0" y="200659"/>
                  </a:lnTo>
                  <a:lnTo>
                    <a:pt x="25400" y="200659"/>
                  </a:lnTo>
                  <a:lnTo>
                    <a:pt x="25400" y="194310"/>
                  </a:lnTo>
                  <a:close/>
                </a:path>
                <a:path w="25400" h="1151889">
                  <a:moveTo>
                    <a:pt x="25400" y="200660"/>
                  </a:moveTo>
                  <a:lnTo>
                    <a:pt x="0" y="200660"/>
                  </a:lnTo>
                  <a:lnTo>
                    <a:pt x="0" y="213359"/>
                  </a:lnTo>
                  <a:lnTo>
                    <a:pt x="25400" y="213359"/>
                  </a:lnTo>
                  <a:lnTo>
                    <a:pt x="25400" y="200660"/>
                  </a:lnTo>
                  <a:close/>
                </a:path>
                <a:path w="25400" h="1151889">
                  <a:moveTo>
                    <a:pt x="25400" y="213360"/>
                  </a:moveTo>
                  <a:lnTo>
                    <a:pt x="0" y="213360"/>
                  </a:lnTo>
                  <a:lnTo>
                    <a:pt x="0" y="238759"/>
                  </a:lnTo>
                  <a:lnTo>
                    <a:pt x="25400" y="238759"/>
                  </a:lnTo>
                  <a:lnTo>
                    <a:pt x="25400" y="213360"/>
                  </a:lnTo>
                  <a:close/>
                </a:path>
                <a:path w="25400" h="1151889">
                  <a:moveTo>
                    <a:pt x="25400" y="238760"/>
                  </a:moveTo>
                  <a:lnTo>
                    <a:pt x="0" y="238760"/>
                  </a:lnTo>
                  <a:lnTo>
                    <a:pt x="0" y="251459"/>
                  </a:lnTo>
                  <a:lnTo>
                    <a:pt x="25400" y="251459"/>
                  </a:lnTo>
                  <a:lnTo>
                    <a:pt x="25400" y="238760"/>
                  </a:lnTo>
                  <a:close/>
                </a:path>
                <a:path w="25400" h="1151889">
                  <a:moveTo>
                    <a:pt x="25400" y="251460"/>
                  </a:moveTo>
                  <a:lnTo>
                    <a:pt x="0" y="251460"/>
                  </a:lnTo>
                  <a:lnTo>
                    <a:pt x="0" y="257809"/>
                  </a:lnTo>
                  <a:lnTo>
                    <a:pt x="25400" y="257809"/>
                  </a:lnTo>
                  <a:lnTo>
                    <a:pt x="25400" y="251460"/>
                  </a:lnTo>
                  <a:close/>
                </a:path>
                <a:path w="25400" h="1151889">
                  <a:moveTo>
                    <a:pt x="25400" y="257810"/>
                  </a:moveTo>
                  <a:lnTo>
                    <a:pt x="0" y="257810"/>
                  </a:lnTo>
                  <a:lnTo>
                    <a:pt x="0" y="264159"/>
                  </a:lnTo>
                  <a:lnTo>
                    <a:pt x="25400" y="264159"/>
                  </a:lnTo>
                  <a:lnTo>
                    <a:pt x="25400" y="257810"/>
                  </a:lnTo>
                  <a:close/>
                </a:path>
                <a:path w="25400" h="1151889">
                  <a:moveTo>
                    <a:pt x="25400" y="264160"/>
                  </a:moveTo>
                  <a:lnTo>
                    <a:pt x="0" y="264160"/>
                  </a:lnTo>
                  <a:lnTo>
                    <a:pt x="0" y="270509"/>
                  </a:lnTo>
                  <a:lnTo>
                    <a:pt x="25400" y="270509"/>
                  </a:lnTo>
                  <a:lnTo>
                    <a:pt x="25400" y="264160"/>
                  </a:lnTo>
                  <a:close/>
                </a:path>
                <a:path w="25400" h="1151889">
                  <a:moveTo>
                    <a:pt x="25400" y="270510"/>
                  </a:moveTo>
                  <a:lnTo>
                    <a:pt x="0" y="270510"/>
                  </a:lnTo>
                  <a:lnTo>
                    <a:pt x="0" y="276859"/>
                  </a:lnTo>
                  <a:lnTo>
                    <a:pt x="25400" y="276859"/>
                  </a:lnTo>
                  <a:lnTo>
                    <a:pt x="25400" y="270510"/>
                  </a:lnTo>
                  <a:close/>
                </a:path>
                <a:path w="25400" h="1151889">
                  <a:moveTo>
                    <a:pt x="25400" y="276860"/>
                  </a:moveTo>
                  <a:lnTo>
                    <a:pt x="0" y="276860"/>
                  </a:lnTo>
                  <a:lnTo>
                    <a:pt x="0" y="283209"/>
                  </a:lnTo>
                  <a:lnTo>
                    <a:pt x="25400" y="283209"/>
                  </a:lnTo>
                  <a:lnTo>
                    <a:pt x="25400" y="276860"/>
                  </a:lnTo>
                  <a:close/>
                </a:path>
                <a:path w="25400" h="1151889">
                  <a:moveTo>
                    <a:pt x="25400" y="284480"/>
                  </a:moveTo>
                  <a:lnTo>
                    <a:pt x="0" y="284480"/>
                  </a:lnTo>
                  <a:lnTo>
                    <a:pt x="0" y="289559"/>
                  </a:lnTo>
                  <a:lnTo>
                    <a:pt x="25400" y="289559"/>
                  </a:lnTo>
                  <a:lnTo>
                    <a:pt x="25400" y="284480"/>
                  </a:lnTo>
                  <a:close/>
                </a:path>
                <a:path w="25400" h="1151889">
                  <a:moveTo>
                    <a:pt x="25400" y="283210"/>
                  </a:moveTo>
                  <a:lnTo>
                    <a:pt x="0" y="283210"/>
                  </a:lnTo>
                  <a:lnTo>
                    <a:pt x="0" y="284480"/>
                  </a:lnTo>
                  <a:lnTo>
                    <a:pt x="25400" y="284480"/>
                  </a:lnTo>
                  <a:lnTo>
                    <a:pt x="25400" y="283210"/>
                  </a:lnTo>
                  <a:close/>
                </a:path>
                <a:path w="25400" h="1151889">
                  <a:moveTo>
                    <a:pt x="25400" y="289560"/>
                  </a:moveTo>
                  <a:lnTo>
                    <a:pt x="0" y="289560"/>
                  </a:lnTo>
                  <a:lnTo>
                    <a:pt x="0" y="295909"/>
                  </a:lnTo>
                  <a:lnTo>
                    <a:pt x="25400" y="295909"/>
                  </a:lnTo>
                  <a:lnTo>
                    <a:pt x="25400" y="289560"/>
                  </a:lnTo>
                  <a:close/>
                </a:path>
                <a:path w="25400" h="1151889">
                  <a:moveTo>
                    <a:pt x="25400" y="295910"/>
                  </a:moveTo>
                  <a:lnTo>
                    <a:pt x="0" y="295910"/>
                  </a:lnTo>
                  <a:lnTo>
                    <a:pt x="0" y="302259"/>
                  </a:lnTo>
                  <a:lnTo>
                    <a:pt x="25400" y="302259"/>
                  </a:lnTo>
                  <a:lnTo>
                    <a:pt x="25400" y="295910"/>
                  </a:lnTo>
                  <a:close/>
                </a:path>
                <a:path w="25400" h="1151889">
                  <a:moveTo>
                    <a:pt x="25400" y="302260"/>
                  </a:moveTo>
                  <a:lnTo>
                    <a:pt x="0" y="302260"/>
                  </a:lnTo>
                  <a:lnTo>
                    <a:pt x="0" y="308609"/>
                  </a:lnTo>
                  <a:lnTo>
                    <a:pt x="25400" y="308609"/>
                  </a:lnTo>
                  <a:lnTo>
                    <a:pt x="25400" y="302260"/>
                  </a:lnTo>
                  <a:close/>
                </a:path>
                <a:path w="25400" h="1151889">
                  <a:moveTo>
                    <a:pt x="25400" y="308610"/>
                  </a:moveTo>
                  <a:lnTo>
                    <a:pt x="0" y="308610"/>
                  </a:lnTo>
                  <a:lnTo>
                    <a:pt x="0" y="314959"/>
                  </a:lnTo>
                  <a:lnTo>
                    <a:pt x="25400" y="314959"/>
                  </a:lnTo>
                  <a:lnTo>
                    <a:pt x="25400" y="308610"/>
                  </a:lnTo>
                  <a:close/>
                </a:path>
                <a:path w="25400" h="1151889">
                  <a:moveTo>
                    <a:pt x="25400" y="314960"/>
                  </a:moveTo>
                  <a:lnTo>
                    <a:pt x="0" y="314960"/>
                  </a:lnTo>
                  <a:lnTo>
                    <a:pt x="0" y="321309"/>
                  </a:lnTo>
                  <a:lnTo>
                    <a:pt x="25400" y="321309"/>
                  </a:lnTo>
                  <a:lnTo>
                    <a:pt x="25400" y="314960"/>
                  </a:lnTo>
                  <a:close/>
                </a:path>
                <a:path w="25400" h="1151889">
                  <a:moveTo>
                    <a:pt x="25400" y="321310"/>
                  </a:moveTo>
                  <a:lnTo>
                    <a:pt x="0" y="321310"/>
                  </a:lnTo>
                  <a:lnTo>
                    <a:pt x="0" y="346709"/>
                  </a:lnTo>
                  <a:lnTo>
                    <a:pt x="25400" y="346709"/>
                  </a:lnTo>
                  <a:lnTo>
                    <a:pt x="25400" y="321310"/>
                  </a:lnTo>
                  <a:close/>
                </a:path>
                <a:path w="25400" h="1151889">
                  <a:moveTo>
                    <a:pt x="25400" y="346710"/>
                  </a:moveTo>
                  <a:lnTo>
                    <a:pt x="0" y="346710"/>
                  </a:lnTo>
                  <a:lnTo>
                    <a:pt x="0" y="353059"/>
                  </a:lnTo>
                  <a:lnTo>
                    <a:pt x="25400" y="353059"/>
                  </a:lnTo>
                  <a:lnTo>
                    <a:pt x="25400" y="346710"/>
                  </a:lnTo>
                  <a:close/>
                </a:path>
                <a:path w="25400" h="1151889">
                  <a:moveTo>
                    <a:pt x="25400" y="353060"/>
                  </a:moveTo>
                  <a:lnTo>
                    <a:pt x="0" y="353060"/>
                  </a:lnTo>
                  <a:lnTo>
                    <a:pt x="0" y="359409"/>
                  </a:lnTo>
                  <a:lnTo>
                    <a:pt x="25400" y="359409"/>
                  </a:lnTo>
                  <a:lnTo>
                    <a:pt x="25400" y="353060"/>
                  </a:lnTo>
                  <a:close/>
                </a:path>
                <a:path w="25400" h="1151889">
                  <a:moveTo>
                    <a:pt x="25400" y="359410"/>
                  </a:moveTo>
                  <a:lnTo>
                    <a:pt x="0" y="359410"/>
                  </a:lnTo>
                  <a:lnTo>
                    <a:pt x="0" y="365759"/>
                  </a:lnTo>
                  <a:lnTo>
                    <a:pt x="25400" y="365759"/>
                  </a:lnTo>
                  <a:lnTo>
                    <a:pt x="25400" y="359410"/>
                  </a:lnTo>
                  <a:close/>
                </a:path>
                <a:path w="25400" h="1151889">
                  <a:moveTo>
                    <a:pt x="25400" y="365760"/>
                  </a:moveTo>
                  <a:lnTo>
                    <a:pt x="0" y="365760"/>
                  </a:lnTo>
                  <a:lnTo>
                    <a:pt x="0" y="369569"/>
                  </a:lnTo>
                  <a:lnTo>
                    <a:pt x="25400" y="369569"/>
                  </a:lnTo>
                  <a:lnTo>
                    <a:pt x="25400" y="365760"/>
                  </a:lnTo>
                  <a:close/>
                </a:path>
                <a:path w="25400" h="1151889">
                  <a:moveTo>
                    <a:pt x="25400" y="369570"/>
                  </a:moveTo>
                  <a:lnTo>
                    <a:pt x="0" y="369570"/>
                  </a:lnTo>
                  <a:lnTo>
                    <a:pt x="0" y="372109"/>
                  </a:lnTo>
                  <a:lnTo>
                    <a:pt x="25400" y="372109"/>
                  </a:lnTo>
                  <a:lnTo>
                    <a:pt x="25400" y="369570"/>
                  </a:lnTo>
                  <a:close/>
                </a:path>
                <a:path w="25400" h="1151889">
                  <a:moveTo>
                    <a:pt x="25400" y="372110"/>
                  </a:moveTo>
                  <a:lnTo>
                    <a:pt x="0" y="372110"/>
                  </a:lnTo>
                  <a:lnTo>
                    <a:pt x="0" y="384809"/>
                  </a:lnTo>
                  <a:lnTo>
                    <a:pt x="25400" y="384809"/>
                  </a:lnTo>
                  <a:lnTo>
                    <a:pt x="25400" y="372110"/>
                  </a:lnTo>
                  <a:close/>
                </a:path>
                <a:path w="25400" h="1151889">
                  <a:moveTo>
                    <a:pt x="25400" y="384810"/>
                  </a:moveTo>
                  <a:lnTo>
                    <a:pt x="0" y="384810"/>
                  </a:lnTo>
                  <a:lnTo>
                    <a:pt x="0" y="391159"/>
                  </a:lnTo>
                  <a:lnTo>
                    <a:pt x="25400" y="391159"/>
                  </a:lnTo>
                  <a:lnTo>
                    <a:pt x="25400" y="384810"/>
                  </a:lnTo>
                  <a:close/>
                </a:path>
                <a:path w="25400" h="1151889">
                  <a:moveTo>
                    <a:pt x="25400" y="391160"/>
                  </a:moveTo>
                  <a:lnTo>
                    <a:pt x="0" y="391160"/>
                  </a:lnTo>
                  <a:lnTo>
                    <a:pt x="0" y="401319"/>
                  </a:lnTo>
                  <a:lnTo>
                    <a:pt x="25400" y="401319"/>
                  </a:lnTo>
                  <a:lnTo>
                    <a:pt x="25400" y="391160"/>
                  </a:lnTo>
                  <a:close/>
                </a:path>
                <a:path w="25400" h="1151889">
                  <a:moveTo>
                    <a:pt x="25400" y="401320"/>
                  </a:moveTo>
                  <a:lnTo>
                    <a:pt x="0" y="401320"/>
                  </a:lnTo>
                  <a:lnTo>
                    <a:pt x="0" y="407669"/>
                  </a:lnTo>
                  <a:lnTo>
                    <a:pt x="25400" y="407669"/>
                  </a:lnTo>
                  <a:lnTo>
                    <a:pt x="25400" y="401320"/>
                  </a:lnTo>
                  <a:close/>
                </a:path>
                <a:path w="25400" h="1151889">
                  <a:moveTo>
                    <a:pt x="25400" y="407670"/>
                  </a:moveTo>
                  <a:lnTo>
                    <a:pt x="0" y="407670"/>
                  </a:lnTo>
                  <a:lnTo>
                    <a:pt x="0" y="416559"/>
                  </a:lnTo>
                  <a:lnTo>
                    <a:pt x="25400" y="416559"/>
                  </a:lnTo>
                  <a:lnTo>
                    <a:pt x="25400" y="407670"/>
                  </a:lnTo>
                  <a:close/>
                </a:path>
                <a:path w="25400" h="1151889">
                  <a:moveTo>
                    <a:pt x="25400" y="416560"/>
                  </a:moveTo>
                  <a:lnTo>
                    <a:pt x="0" y="416560"/>
                  </a:lnTo>
                  <a:lnTo>
                    <a:pt x="0" y="421639"/>
                  </a:lnTo>
                  <a:lnTo>
                    <a:pt x="25400" y="421639"/>
                  </a:lnTo>
                  <a:lnTo>
                    <a:pt x="25400" y="416560"/>
                  </a:lnTo>
                  <a:close/>
                </a:path>
                <a:path w="25400" h="1151889">
                  <a:moveTo>
                    <a:pt x="25400" y="421640"/>
                  </a:moveTo>
                  <a:lnTo>
                    <a:pt x="0" y="421640"/>
                  </a:lnTo>
                  <a:lnTo>
                    <a:pt x="0" y="422909"/>
                  </a:lnTo>
                  <a:lnTo>
                    <a:pt x="25400" y="422909"/>
                  </a:lnTo>
                  <a:lnTo>
                    <a:pt x="25400" y="421640"/>
                  </a:lnTo>
                  <a:close/>
                </a:path>
                <a:path w="25400" h="1151889">
                  <a:moveTo>
                    <a:pt x="25400" y="422910"/>
                  </a:moveTo>
                  <a:lnTo>
                    <a:pt x="0" y="422910"/>
                  </a:lnTo>
                  <a:lnTo>
                    <a:pt x="0" y="429259"/>
                  </a:lnTo>
                  <a:lnTo>
                    <a:pt x="25400" y="429259"/>
                  </a:lnTo>
                  <a:lnTo>
                    <a:pt x="25400" y="422910"/>
                  </a:lnTo>
                  <a:close/>
                </a:path>
                <a:path w="25400" h="1151889">
                  <a:moveTo>
                    <a:pt x="25400" y="429260"/>
                  </a:moveTo>
                  <a:lnTo>
                    <a:pt x="0" y="429260"/>
                  </a:lnTo>
                  <a:lnTo>
                    <a:pt x="0" y="439419"/>
                  </a:lnTo>
                  <a:lnTo>
                    <a:pt x="25400" y="439419"/>
                  </a:lnTo>
                  <a:lnTo>
                    <a:pt x="25400" y="429260"/>
                  </a:lnTo>
                  <a:close/>
                </a:path>
                <a:path w="25400" h="1151889">
                  <a:moveTo>
                    <a:pt x="25400" y="439420"/>
                  </a:moveTo>
                  <a:lnTo>
                    <a:pt x="0" y="439420"/>
                  </a:lnTo>
                  <a:lnTo>
                    <a:pt x="0" y="448309"/>
                  </a:lnTo>
                  <a:lnTo>
                    <a:pt x="25400" y="448309"/>
                  </a:lnTo>
                  <a:lnTo>
                    <a:pt x="25400" y="439420"/>
                  </a:lnTo>
                  <a:close/>
                </a:path>
                <a:path w="25400" h="1151889">
                  <a:moveTo>
                    <a:pt x="25400" y="448310"/>
                  </a:moveTo>
                  <a:lnTo>
                    <a:pt x="0" y="448310"/>
                  </a:lnTo>
                  <a:lnTo>
                    <a:pt x="0" y="486409"/>
                  </a:lnTo>
                  <a:lnTo>
                    <a:pt x="25400" y="486409"/>
                  </a:lnTo>
                  <a:lnTo>
                    <a:pt x="25400" y="448310"/>
                  </a:lnTo>
                  <a:close/>
                </a:path>
                <a:path w="25400" h="1151889">
                  <a:moveTo>
                    <a:pt x="25400" y="486410"/>
                  </a:moveTo>
                  <a:lnTo>
                    <a:pt x="0" y="486410"/>
                  </a:lnTo>
                  <a:lnTo>
                    <a:pt x="0" y="490219"/>
                  </a:lnTo>
                  <a:lnTo>
                    <a:pt x="25400" y="490219"/>
                  </a:lnTo>
                  <a:lnTo>
                    <a:pt x="25400" y="486410"/>
                  </a:lnTo>
                  <a:close/>
                </a:path>
                <a:path w="25400" h="1151889">
                  <a:moveTo>
                    <a:pt x="25400" y="490220"/>
                  </a:moveTo>
                  <a:lnTo>
                    <a:pt x="0" y="490220"/>
                  </a:lnTo>
                  <a:lnTo>
                    <a:pt x="0" y="492759"/>
                  </a:lnTo>
                  <a:lnTo>
                    <a:pt x="25400" y="492759"/>
                  </a:lnTo>
                  <a:lnTo>
                    <a:pt x="25400" y="490220"/>
                  </a:lnTo>
                  <a:close/>
                </a:path>
                <a:path w="25400" h="1151889">
                  <a:moveTo>
                    <a:pt x="25400" y="492760"/>
                  </a:moveTo>
                  <a:lnTo>
                    <a:pt x="0" y="492760"/>
                  </a:lnTo>
                  <a:lnTo>
                    <a:pt x="0" y="499109"/>
                  </a:lnTo>
                  <a:lnTo>
                    <a:pt x="25400" y="499109"/>
                  </a:lnTo>
                  <a:lnTo>
                    <a:pt x="25400" y="492760"/>
                  </a:lnTo>
                  <a:close/>
                </a:path>
                <a:path w="25400" h="1151889">
                  <a:moveTo>
                    <a:pt x="25400" y="499110"/>
                  </a:moveTo>
                  <a:lnTo>
                    <a:pt x="0" y="499110"/>
                  </a:lnTo>
                  <a:lnTo>
                    <a:pt x="0" y="502919"/>
                  </a:lnTo>
                  <a:lnTo>
                    <a:pt x="25400" y="502919"/>
                  </a:lnTo>
                  <a:lnTo>
                    <a:pt x="25400" y="499110"/>
                  </a:lnTo>
                  <a:close/>
                </a:path>
                <a:path w="25400" h="1151889">
                  <a:moveTo>
                    <a:pt x="25400" y="502920"/>
                  </a:moveTo>
                  <a:lnTo>
                    <a:pt x="0" y="502920"/>
                  </a:lnTo>
                  <a:lnTo>
                    <a:pt x="0" y="541019"/>
                  </a:lnTo>
                  <a:lnTo>
                    <a:pt x="25400" y="541019"/>
                  </a:lnTo>
                  <a:lnTo>
                    <a:pt x="25400" y="502920"/>
                  </a:lnTo>
                  <a:close/>
                </a:path>
                <a:path w="25400" h="1151889">
                  <a:moveTo>
                    <a:pt x="25400" y="541020"/>
                  </a:moveTo>
                  <a:lnTo>
                    <a:pt x="0" y="541020"/>
                  </a:lnTo>
                  <a:lnTo>
                    <a:pt x="0" y="549910"/>
                  </a:lnTo>
                  <a:lnTo>
                    <a:pt x="25400" y="549910"/>
                  </a:lnTo>
                  <a:lnTo>
                    <a:pt x="25400" y="541020"/>
                  </a:lnTo>
                  <a:close/>
                </a:path>
                <a:path w="25400" h="1151889">
                  <a:moveTo>
                    <a:pt x="25400" y="549910"/>
                  </a:moveTo>
                  <a:lnTo>
                    <a:pt x="0" y="549910"/>
                  </a:lnTo>
                  <a:lnTo>
                    <a:pt x="0" y="556260"/>
                  </a:lnTo>
                  <a:lnTo>
                    <a:pt x="25400" y="556260"/>
                  </a:lnTo>
                  <a:lnTo>
                    <a:pt x="25400" y="549910"/>
                  </a:lnTo>
                  <a:close/>
                </a:path>
                <a:path w="25400" h="1151889">
                  <a:moveTo>
                    <a:pt x="25400" y="556260"/>
                  </a:moveTo>
                  <a:lnTo>
                    <a:pt x="0" y="556260"/>
                  </a:lnTo>
                  <a:lnTo>
                    <a:pt x="0" y="562610"/>
                  </a:lnTo>
                  <a:lnTo>
                    <a:pt x="25400" y="562610"/>
                  </a:lnTo>
                  <a:lnTo>
                    <a:pt x="25400" y="556260"/>
                  </a:lnTo>
                  <a:close/>
                </a:path>
                <a:path w="25400" h="1151889">
                  <a:moveTo>
                    <a:pt x="25400" y="562610"/>
                  </a:moveTo>
                  <a:lnTo>
                    <a:pt x="0" y="562610"/>
                  </a:lnTo>
                  <a:lnTo>
                    <a:pt x="0" y="566419"/>
                  </a:lnTo>
                  <a:lnTo>
                    <a:pt x="25400" y="566419"/>
                  </a:lnTo>
                  <a:lnTo>
                    <a:pt x="25400" y="562610"/>
                  </a:lnTo>
                  <a:close/>
                </a:path>
                <a:path w="25400" h="1151889">
                  <a:moveTo>
                    <a:pt x="25400" y="566420"/>
                  </a:moveTo>
                  <a:lnTo>
                    <a:pt x="0" y="566420"/>
                  </a:lnTo>
                  <a:lnTo>
                    <a:pt x="0" y="572769"/>
                  </a:lnTo>
                  <a:lnTo>
                    <a:pt x="25400" y="572769"/>
                  </a:lnTo>
                  <a:lnTo>
                    <a:pt x="25400" y="566420"/>
                  </a:lnTo>
                  <a:close/>
                </a:path>
                <a:path w="25400" h="1151889">
                  <a:moveTo>
                    <a:pt x="25400" y="572770"/>
                  </a:moveTo>
                  <a:lnTo>
                    <a:pt x="0" y="572770"/>
                  </a:lnTo>
                  <a:lnTo>
                    <a:pt x="0" y="575310"/>
                  </a:lnTo>
                  <a:lnTo>
                    <a:pt x="25400" y="575310"/>
                  </a:lnTo>
                  <a:lnTo>
                    <a:pt x="25400" y="572770"/>
                  </a:lnTo>
                  <a:close/>
                </a:path>
                <a:path w="25400" h="1151889">
                  <a:moveTo>
                    <a:pt x="25400" y="575310"/>
                  </a:moveTo>
                  <a:lnTo>
                    <a:pt x="0" y="575310"/>
                  </a:lnTo>
                  <a:lnTo>
                    <a:pt x="0" y="579119"/>
                  </a:lnTo>
                  <a:lnTo>
                    <a:pt x="25400" y="579119"/>
                  </a:lnTo>
                  <a:lnTo>
                    <a:pt x="25400" y="575310"/>
                  </a:lnTo>
                  <a:close/>
                </a:path>
                <a:path w="25400" h="1151889">
                  <a:moveTo>
                    <a:pt x="25400" y="579120"/>
                  </a:moveTo>
                  <a:lnTo>
                    <a:pt x="0" y="579120"/>
                  </a:lnTo>
                  <a:lnTo>
                    <a:pt x="0" y="581660"/>
                  </a:lnTo>
                  <a:lnTo>
                    <a:pt x="25400" y="581660"/>
                  </a:lnTo>
                  <a:lnTo>
                    <a:pt x="25400" y="579120"/>
                  </a:lnTo>
                  <a:close/>
                </a:path>
                <a:path w="25400" h="1151889">
                  <a:moveTo>
                    <a:pt x="25400" y="581660"/>
                  </a:moveTo>
                  <a:lnTo>
                    <a:pt x="0" y="581660"/>
                  </a:lnTo>
                  <a:lnTo>
                    <a:pt x="0" y="588010"/>
                  </a:lnTo>
                  <a:lnTo>
                    <a:pt x="25400" y="588010"/>
                  </a:lnTo>
                  <a:lnTo>
                    <a:pt x="25400" y="581660"/>
                  </a:lnTo>
                  <a:close/>
                </a:path>
                <a:path w="25400" h="1151889">
                  <a:moveTo>
                    <a:pt x="25400" y="588010"/>
                  </a:moveTo>
                  <a:lnTo>
                    <a:pt x="0" y="588010"/>
                  </a:lnTo>
                  <a:lnTo>
                    <a:pt x="0" y="613410"/>
                  </a:lnTo>
                  <a:lnTo>
                    <a:pt x="25400" y="613410"/>
                  </a:lnTo>
                  <a:lnTo>
                    <a:pt x="25400" y="588010"/>
                  </a:lnTo>
                  <a:close/>
                </a:path>
                <a:path w="25400" h="1151889">
                  <a:moveTo>
                    <a:pt x="25400" y="613410"/>
                  </a:moveTo>
                  <a:lnTo>
                    <a:pt x="0" y="613410"/>
                  </a:lnTo>
                  <a:lnTo>
                    <a:pt x="0" y="619760"/>
                  </a:lnTo>
                  <a:lnTo>
                    <a:pt x="25400" y="619760"/>
                  </a:lnTo>
                  <a:lnTo>
                    <a:pt x="25400" y="613410"/>
                  </a:lnTo>
                  <a:close/>
                </a:path>
                <a:path w="25400" h="1151889">
                  <a:moveTo>
                    <a:pt x="25400" y="619760"/>
                  </a:moveTo>
                  <a:lnTo>
                    <a:pt x="0" y="619760"/>
                  </a:lnTo>
                  <a:lnTo>
                    <a:pt x="0" y="632460"/>
                  </a:lnTo>
                  <a:lnTo>
                    <a:pt x="25400" y="632460"/>
                  </a:lnTo>
                  <a:lnTo>
                    <a:pt x="25400" y="619760"/>
                  </a:lnTo>
                  <a:close/>
                </a:path>
                <a:path w="25400" h="1151889">
                  <a:moveTo>
                    <a:pt x="25400" y="632460"/>
                  </a:moveTo>
                  <a:lnTo>
                    <a:pt x="0" y="632460"/>
                  </a:lnTo>
                  <a:lnTo>
                    <a:pt x="0" y="648969"/>
                  </a:lnTo>
                  <a:lnTo>
                    <a:pt x="25400" y="648969"/>
                  </a:lnTo>
                  <a:lnTo>
                    <a:pt x="25400" y="632460"/>
                  </a:lnTo>
                  <a:close/>
                </a:path>
                <a:path w="25400" h="1151889">
                  <a:moveTo>
                    <a:pt x="25400" y="648970"/>
                  </a:moveTo>
                  <a:lnTo>
                    <a:pt x="0" y="648970"/>
                  </a:lnTo>
                  <a:lnTo>
                    <a:pt x="0" y="651510"/>
                  </a:lnTo>
                  <a:lnTo>
                    <a:pt x="25400" y="651510"/>
                  </a:lnTo>
                  <a:lnTo>
                    <a:pt x="25400" y="648970"/>
                  </a:lnTo>
                  <a:close/>
                </a:path>
                <a:path w="25400" h="1151889">
                  <a:moveTo>
                    <a:pt x="25400" y="651510"/>
                  </a:moveTo>
                  <a:lnTo>
                    <a:pt x="0" y="651510"/>
                  </a:lnTo>
                  <a:lnTo>
                    <a:pt x="0" y="655319"/>
                  </a:lnTo>
                  <a:lnTo>
                    <a:pt x="25400" y="655319"/>
                  </a:lnTo>
                  <a:lnTo>
                    <a:pt x="25400" y="651510"/>
                  </a:lnTo>
                  <a:close/>
                </a:path>
                <a:path w="25400" h="1151889">
                  <a:moveTo>
                    <a:pt x="25400" y="655320"/>
                  </a:moveTo>
                  <a:lnTo>
                    <a:pt x="0" y="655320"/>
                  </a:lnTo>
                  <a:lnTo>
                    <a:pt x="0" y="657859"/>
                  </a:lnTo>
                  <a:lnTo>
                    <a:pt x="25400" y="657859"/>
                  </a:lnTo>
                  <a:lnTo>
                    <a:pt x="25400" y="655320"/>
                  </a:lnTo>
                  <a:close/>
                </a:path>
                <a:path w="25400" h="1151889">
                  <a:moveTo>
                    <a:pt x="25400" y="657860"/>
                  </a:moveTo>
                  <a:lnTo>
                    <a:pt x="0" y="657860"/>
                  </a:lnTo>
                  <a:lnTo>
                    <a:pt x="0" y="661669"/>
                  </a:lnTo>
                  <a:lnTo>
                    <a:pt x="25400" y="661669"/>
                  </a:lnTo>
                  <a:lnTo>
                    <a:pt x="25400" y="657860"/>
                  </a:lnTo>
                  <a:close/>
                </a:path>
                <a:path w="25400" h="1151889">
                  <a:moveTo>
                    <a:pt x="25400" y="661670"/>
                  </a:moveTo>
                  <a:lnTo>
                    <a:pt x="0" y="661670"/>
                  </a:lnTo>
                  <a:lnTo>
                    <a:pt x="0" y="668019"/>
                  </a:lnTo>
                  <a:lnTo>
                    <a:pt x="25400" y="668019"/>
                  </a:lnTo>
                  <a:lnTo>
                    <a:pt x="25400" y="661670"/>
                  </a:lnTo>
                  <a:close/>
                </a:path>
                <a:path w="25400" h="1151889">
                  <a:moveTo>
                    <a:pt x="25400" y="668020"/>
                  </a:moveTo>
                  <a:lnTo>
                    <a:pt x="0" y="668020"/>
                  </a:lnTo>
                  <a:lnTo>
                    <a:pt x="0" y="676910"/>
                  </a:lnTo>
                  <a:lnTo>
                    <a:pt x="25400" y="676910"/>
                  </a:lnTo>
                  <a:lnTo>
                    <a:pt x="25400" y="668020"/>
                  </a:lnTo>
                  <a:close/>
                </a:path>
                <a:path w="25400" h="1151889">
                  <a:moveTo>
                    <a:pt x="25400" y="676910"/>
                  </a:moveTo>
                  <a:lnTo>
                    <a:pt x="0" y="676910"/>
                  </a:lnTo>
                  <a:lnTo>
                    <a:pt x="0" y="689610"/>
                  </a:lnTo>
                  <a:lnTo>
                    <a:pt x="25400" y="689610"/>
                  </a:lnTo>
                  <a:lnTo>
                    <a:pt x="25400" y="676910"/>
                  </a:lnTo>
                  <a:close/>
                </a:path>
                <a:path w="25400" h="1151889">
                  <a:moveTo>
                    <a:pt x="25400" y="689610"/>
                  </a:moveTo>
                  <a:lnTo>
                    <a:pt x="0" y="689610"/>
                  </a:lnTo>
                  <a:lnTo>
                    <a:pt x="0" y="699769"/>
                  </a:lnTo>
                  <a:lnTo>
                    <a:pt x="25400" y="699769"/>
                  </a:lnTo>
                  <a:lnTo>
                    <a:pt x="25400" y="689610"/>
                  </a:lnTo>
                  <a:close/>
                </a:path>
                <a:path w="25400" h="1151889">
                  <a:moveTo>
                    <a:pt x="25400" y="699770"/>
                  </a:moveTo>
                  <a:lnTo>
                    <a:pt x="0" y="699770"/>
                  </a:lnTo>
                  <a:lnTo>
                    <a:pt x="0" y="702310"/>
                  </a:lnTo>
                  <a:lnTo>
                    <a:pt x="25400" y="702310"/>
                  </a:lnTo>
                  <a:lnTo>
                    <a:pt x="25400" y="699770"/>
                  </a:lnTo>
                  <a:close/>
                </a:path>
                <a:path w="25400" h="1151889">
                  <a:moveTo>
                    <a:pt x="25400" y="702310"/>
                  </a:moveTo>
                  <a:lnTo>
                    <a:pt x="0" y="702310"/>
                  </a:lnTo>
                  <a:lnTo>
                    <a:pt x="0" y="708660"/>
                  </a:lnTo>
                  <a:lnTo>
                    <a:pt x="25400" y="708660"/>
                  </a:lnTo>
                  <a:lnTo>
                    <a:pt x="25400" y="702310"/>
                  </a:lnTo>
                  <a:close/>
                </a:path>
                <a:path w="25400" h="1151889">
                  <a:moveTo>
                    <a:pt x="25400" y="708660"/>
                  </a:moveTo>
                  <a:lnTo>
                    <a:pt x="0" y="708660"/>
                  </a:lnTo>
                  <a:lnTo>
                    <a:pt x="0" y="712469"/>
                  </a:lnTo>
                  <a:lnTo>
                    <a:pt x="25400" y="712469"/>
                  </a:lnTo>
                  <a:lnTo>
                    <a:pt x="25400" y="708660"/>
                  </a:lnTo>
                  <a:close/>
                </a:path>
                <a:path w="25400" h="1151889">
                  <a:moveTo>
                    <a:pt x="25400" y="712470"/>
                  </a:moveTo>
                  <a:lnTo>
                    <a:pt x="0" y="712470"/>
                  </a:lnTo>
                  <a:lnTo>
                    <a:pt x="0" y="718819"/>
                  </a:lnTo>
                  <a:lnTo>
                    <a:pt x="25400" y="718819"/>
                  </a:lnTo>
                  <a:lnTo>
                    <a:pt x="25400" y="712470"/>
                  </a:lnTo>
                  <a:close/>
                </a:path>
                <a:path w="25400" h="1151889">
                  <a:moveTo>
                    <a:pt x="25400" y="718820"/>
                  </a:moveTo>
                  <a:lnTo>
                    <a:pt x="0" y="718820"/>
                  </a:lnTo>
                  <a:lnTo>
                    <a:pt x="0" y="721360"/>
                  </a:lnTo>
                  <a:lnTo>
                    <a:pt x="25400" y="721360"/>
                  </a:lnTo>
                  <a:lnTo>
                    <a:pt x="25400" y="718820"/>
                  </a:lnTo>
                  <a:close/>
                </a:path>
                <a:path w="25400" h="1151889">
                  <a:moveTo>
                    <a:pt x="25400" y="721360"/>
                  </a:moveTo>
                  <a:lnTo>
                    <a:pt x="0" y="721360"/>
                  </a:lnTo>
                  <a:lnTo>
                    <a:pt x="0" y="725169"/>
                  </a:lnTo>
                  <a:lnTo>
                    <a:pt x="25400" y="725169"/>
                  </a:lnTo>
                  <a:lnTo>
                    <a:pt x="25400" y="721360"/>
                  </a:lnTo>
                  <a:close/>
                </a:path>
                <a:path w="25400" h="1151889">
                  <a:moveTo>
                    <a:pt x="25400" y="725170"/>
                  </a:moveTo>
                  <a:lnTo>
                    <a:pt x="0" y="725170"/>
                  </a:lnTo>
                  <a:lnTo>
                    <a:pt x="0" y="727710"/>
                  </a:lnTo>
                  <a:lnTo>
                    <a:pt x="25400" y="727710"/>
                  </a:lnTo>
                  <a:lnTo>
                    <a:pt x="25400" y="725170"/>
                  </a:lnTo>
                  <a:close/>
                </a:path>
                <a:path w="25400" h="1151889">
                  <a:moveTo>
                    <a:pt x="25400" y="727710"/>
                  </a:moveTo>
                  <a:lnTo>
                    <a:pt x="0" y="727710"/>
                  </a:lnTo>
                  <a:lnTo>
                    <a:pt x="0" y="734060"/>
                  </a:lnTo>
                  <a:lnTo>
                    <a:pt x="25400" y="734060"/>
                  </a:lnTo>
                  <a:lnTo>
                    <a:pt x="25400" y="727710"/>
                  </a:lnTo>
                  <a:close/>
                </a:path>
                <a:path w="25400" h="1151889">
                  <a:moveTo>
                    <a:pt x="25400" y="734060"/>
                  </a:moveTo>
                  <a:lnTo>
                    <a:pt x="0" y="734060"/>
                  </a:lnTo>
                  <a:lnTo>
                    <a:pt x="0" y="753110"/>
                  </a:lnTo>
                  <a:lnTo>
                    <a:pt x="25400" y="753110"/>
                  </a:lnTo>
                  <a:lnTo>
                    <a:pt x="25400" y="734060"/>
                  </a:lnTo>
                  <a:close/>
                </a:path>
                <a:path w="25400" h="1151889">
                  <a:moveTo>
                    <a:pt x="25400" y="753110"/>
                  </a:moveTo>
                  <a:lnTo>
                    <a:pt x="0" y="753110"/>
                  </a:lnTo>
                  <a:lnTo>
                    <a:pt x="0" y="756919"/>
                  </a:lnTo>
                  <a:lnTo>
                    <a:pt x="25400" y="756919"/>
                  </a:lnTo>
                  <a:lnTo>
                    <a:pt x="25400" y="753110"/>
                  </a:lnTo>
                  <a:close/>
                </a:path>
                <a:path w="25400" h="1151889">
                  <a:moveTo>
                    <a:pt x="25400" y="756920"/>
                  </a:moveTo>
                  <a:lnTo>
                    <a:pt x="0" y="756920"/>
                  </a:lnTo>
                  <a:lnTo>
                    <a:pt x="0" y="769619"/>
                  </a:lnTo>
                  <a:lnTo>
                    <a:pt x="25400" y="769619"/>
                  </a:lnTo>
                  <a:lnTo>
                    <a:pt x="25400" y="756920"/>
                  </a:lnTo>
                  <a:close/>
                </a:path>
                <a:path w="25400" h="1151889">
                  <a:moveTo>
                    <a:pt x="25400" y="769620"/>
                  </a:moveTo>
                  <a:lnTo>
                    <a:pt x="0" y="769620"/>
                  </a:lnTo>
                  <a:lnTo>
                    <a:pt x="0" y="778510"/>
                  </a:lnTo>
                  <a:lnTo>
                    <a:pt x="25400" y="778510"/>
                  </a:lnTo>
                  <a:lnTo>
                    <a:pt x="25400" y="769620"/>
                  </a:lnTo>
                  <a:close/>
                </a:path>
                <a:path w="25400" h="1151889">
                  <a:moveTo>
                    <a:pt x="25400" y="778510"/>
                  </a:moveTo>
                  <a:lnTo>
                    <a:pt x="0" y="778510"/>
                  </a:lnTo>
                  <a:lnTo>
                    <a:pt x="0" y="782319"/>
                  </a:lnTo>
                  <a:lnTo>
                    <a:pt x="25400" y="782319"/>
                  </a:lnTo>
                  <a:lnTo>
                    <a:pt x="25400" y="778510"/>
                  </a:lnTo>
                  <a:close/>
                </a:path>
                <a:path w="25400" h="1151889">
                  <a:moveTo>
                    <a:pt x="25400" y="782320"/>
                  </a:moveTo>
                  <a:lnTo>
                    <a:pt x="0" y="782320"/>
                  </a:lnTo>
                  <a:lnTo>
                    <a:pt x="0" y="797560"/>
                  </a:lnTo>
                  <a:lnTo>
                    <a:pt x="25400" y="797560"/>
                  </a:lnTo>
                  <a:lnTo>
                    <a:pt x="25400" y="782320"/>
                  </a:lnTo>
                  <a:close/>
                </a:path>
                <a:path w="25400" h="1151889">
                  <a:moveTo>
                    <a:pt x="25400" y="797560"/>
                  </a:moveTo>
                  <a:lnTo>
                    <a:pt x="0" y="797560"/>
                  </a:lnTo>
                  <a:lnTo>
                    <a:pt x="0" y="803910"/>
                  </a:lnTo>
                  <a:lnTo>
                    <a:pt x="25400" y="803910"/>
                  </a:lnTo>
                  <a:lnTo>
                    <a:pt x="25400" y="797560"/>
                  </a:lnTo>
                  <a:close/>
                </a:path>
                <a:path w="25400" h="1151889">
                  <a:moveTo>
                    <a:pt x="25400" y="803910"/>
                  </a:moveTo>
                  <a:lnTo>
                    <a:pt x="0" y="803910"/>
                  </a:lnTo>
                  <a:lnTo>
                    <a:pt x="0" y="807719"/>
                  </a:lnTo>
                  <a:lnTo>
                    <a:pt x="25400" y="807719"/>
                  </a:lnTo>
                  <a:lnTo>
                    <a:pt x="25400" y="803910"/>
                  </a:lnTo>
                  <a:close/>
                </a:path>
                <a:path w="25400" h="1151889">
                  <a:moveTo>
                    <a:pt x="25400" y="807720"/>
                  </a:moveTo>
                  <a:lnTo>
                    <a:pt x="0" y="807720"/>
                  </a:lnTo>
                  <a:lnTo>
                    <a:pt x="0" y="810260"/>
                  </a:lnTo>
                  <a:lnTo>
                    <a:pt x="25400" y="810260"/>
                  </a:lnTo>
                  <a:lnTo>
                    <a:pt x="25400" y="807720"/>
                  </a:lnTo>
                  <a:close/>
                </a:path>
                <a:path w="25400" h="1151889">
                  <a:moveTo>
                    <a:pt x="25400" y="810260"/>
                  </a:moveTo>
                  <a:lnTo>
                    <a:pt x="0" y="810260"/>
                  </a:lnTo>
                  <a:lnTo>
                    <a:pt x="0" y="814069"/>
                  </a:lnTo>
                  <a:lnTo>
                    <a:pt x="25400" y="814069"/>
                  </a:lnTo>
                  <a:lnTo>
                    <a:pt x="25400" y="810260"/>
                  </a:lnTo>
                  <a:close/>
                </a:path>
                <a:path w="25400" h="1151889">
                  <a:moveTo>
                    <a:pt x="25400" y="814070"/>
                  </a:moveTo>
                  <a:lnTo>
                    <a:pt x="0" y="814070"/>
                  </a:lnTo>
                  <a:lnTo>
                    <a:pt x="0" y="820419"/>
                  </a:lnTo>
                  <a:lnTo>
                    <a:pt x="25400" y="820419"/>
                  </a:lnTo>
                  <a:lnTo>
                    <a:pt x="25400" y="814070"/>
                  </a:lnTo>
                  <a:close/>
                </a:path>
                <a:path w="25400" h="1151889">
                  <a:moveTo>
                    <a:pt x="25400" y="820420"/>
                  </a:moveTo>
                  <a:lnTo>
                    <a:pt x="0" y="820420"/>
                  </a:lnTo>
                  <a:lnTo>
                    <a:pt x="0" y="822960"/>
                  </a:lnTo>
                  <a:lnTo>
                    <a:pt x="25400" y="822960"/>
                  </a:lnTo>
                  <a:lnTo>
                    <a:pt x="25400" y="820420"/>
                  </a:lnTo>
                  <a:close/>
                </a:path>
                <a:path w="25400" h="1151889">
                  <a:moveTo>
                    <a:pt x="25400" y="822960"/>
                  </a:moveTo>
                  <a:lnTo>
                    <a:pt x="0" y="822960"/>
                  </a:lnTo>
                  <a:lnTo>
                    <a:pt x="0" y="829310"/>
                  </a:lnTo>
                  <a:lnTo>
                    <a:pt x="25400" y="829310"/>
                  </a:lnTo>
                  <a:lnTo>
                    <a:pt x="25400" y="822960"/>
                  </a:lnTo>
                  <a:close/>
                </a:path>
                <a:path w="25400" h="1151889">
                  <a:moveTo>
                    <a:pt x="25400" y="829310"/>
                  </a:moveTo>
                  <a:lnTo>
                    <a:pt x="0" y="829310"/>
                  </a:lnTo>
                  <a:lnTo>
                    <a:pt x="0" y="842010"/>
                  </a:lnTo>
                  <a:lnTo>
                    <a:pt x="25400" y="842010"/>
                  </a:lnTo>
                  <a:lnTo>
                    <a:pt x="25400" y="829310"/>
                  </a:lnTo>
                  <a:close/>
                </a:path>
                <a:path w="25400" h="1151889">
                  <a:moveTo>
                    <a:pt x="25400" y="1146810"/>
                  </a:moveTo>
                  <a:lnTo>
                    <a:pt x="0" y="1146810"/>
                  </a:lnTo>
                  <a:lnTo>
                    <a:pt x="0" y="1150620"/>
                  </a:lnTo>
                  <a:lnTo>
                    <a:pt x="10160" y="1150620"/>
                  </a:lnTo>
                  <a:lnTo>
                    <a:pt x="10160" y="1151889"/>
                  </a:lnTo>
                  <a:lnTo>
                    <a:pt x="25400" y="1151889"/>
                  </a:lnTo>
                  <a:lnTo>
                    <a:pt x="25400" y="1146810"/>
                  </a:lnTo>
                  <a:close/>
                </a:path>
                <a:path w="25400" h="1151889">
                  <a:moveTo>
                    <a:pt x="25400" y="1140460"/>
                  </a:moveTo>
                  <a:lnTo>
                    <a:pt x="0" y="1140460"/>
                  </a:lnTo>
                  <a:lnTo>
                    <a:pt x="0" y="1145539"/>
                  </a:lnTo>
                  <a:lnTo>
                    <a:pt x="25400" y="1145539"/>
                  </a:lnTo>
                  <a:lnTo>
                    <a:pt x="25400" y="1140460"/>
                  </a:lnTo>
                  <a:close/>
                </a:path>
                <a:path w="25400" h="1151889">
                  <a:moveTo>
                    <a:pt x="25400" y="1134110"/>
                  </a:moveTo>
                  <a:lnTo>
                    <a:pt x="0" y="1134110"/>
                  </a:lnTo>
                  <a:lnTo>
                    <a:pt x="0" y="1139189"/>
                  </a:lnTo>
                  <a:lnTo>
                    <a:pt x="25400" y="1139189"/>
                  </a:lnTo>
                  <a:lnTo>
                    <a:pt x="25400" y="1134110"/>
                  </a:lnTo>
                  <a:close/>
                </a:path>
                <a:path w="25400" h="1151889">
                  <a:moveTo>
                    <a:pt x="25400" y="1127760"/>
                  </a:moveTo>
                  <a:lnTo>
                    <a:pt x="0" y="1127760"/>
                  </a:lnTo>
                  <a:lnTo>
                    <a:pt x="0" y="1132839"/>
                  </a:lnTo>
                  <a:lnTo>
                    <a:pt x="25400" y="1132839"/>
                  </a:lnTo>
                  <a:lnTo>
                    <a:pt x="25400" y="1127760"/>
                  </a:lnTo>
                  <a:close/>
                </a:path>
                <a:path w="25400" h="1151889">
                  <a:moveTo>
                    <a:pt x="25400" y="1121410"/>
                  </a:moveTo>
                  <a:lnTo>
                    <a:pt x="0" y="1121410"/>
                  </a:lnTo>
                  <a:lnTo>
                    <a:pt x="0" y="1126489"/>
                  </a:lnTo>
                  <a:lnTo>
                    <a:pt x="25400" y="1126489"/>
                  </a:lnTo>
                  <a:lnTo>
                    <a:pt x="25400" y="1121410"/>
                  </a:lnTo>
                  <a:close/>
                </a:path>
                <a:path w="25400" h="1151889">
                  <a:moveTo>
                    <a:pt x="25400" y="1115060"/>
                  </a:moveTo>
                  <a:lnTo>
                    <a:pt x="0" y="1115060"/>
                  </a:lnTo>
                  <a:lnTo>
                    <a:pt x="0" y="1120139"/>
                  </a:lnTo>
                  <a:lnTo>
                    <a:pt x="25400" y="1120139"/>
                  </a:lnTo>
                  <a:lnTo>
                    <a:pt x="25400" y="1115060"/>
                  </a:lnTo>
                  <a:close/>
                </a:path>
                <a:path w="25400" h="1151889">
                  <a:moveTo>
                    <a:pt x="25400" y="1108710"/>
                  </a:moveTo>
                  <a:lnTo>
                    <a:pt x="0" y="1108710"/>
                  </a:lnTo>
                  <a:lnTo>
                    <a:pt x="0" y="1113789"/>
                  </a:lnTo>
                  <a:lnTo>
                    <a:pt x="25400" y="1113789"/>
                  </a:lnTo>
                  <a:lnTo>
                    <a:pt x="25400" y="1108710"/>
                  </a:lnTo>
                  <a:close/>
                </a:path>
                <a:path w="25400" h="1151889">
                  <a:moveTo>
                    <a:pt x="25400" y="1102360"/>
                  </a:moveTo>
                  <a:lnTo>
                    <a:pt x="0" y="1102360"/>
                  </a:lnTo>
                  <a:lnTo>
                    <a:pt x="0" y="1107439"/>
                  </a:lnTo>
                  <a:lnTo>
                    <a:pt x="25400" y="1107439"/>
                  </a:lnTo>
                  <a:lnTo>
                    <a:pt x="25400" y="1102360"/>
                  </a:lnTo>
                  <a:close/>
                </a:path>
                <a:path w="25400" h="1151889">
                  <a:moveTo>
                    <a:pt x="25400" y="1096010"/>
                  </a:moveTo>
                  <a:lnTo>
                    <a:pt x="0" y="1096010"/>
                  </a:lnTo>
                  <a:lnTo>
                    <a:pt x="0" y="1101089"/>
                  </a:lnTo>
                  <a:lnTo>
                    <a:pt x="25400" y="1101089"/>
                  </a:lnTo>
                  <a:lnTo>
                    <a:pt x="25400" y="1096010"/>
                  </a:lnTo>
                  <a:close/>
                </a:path>
                <a:path w="25400" h="1151889">
                  <a:moveTo>
                    <a:pt x="25400" y="1089660"/>
                  </a:moveTo>
                  <a:lnTo>
                    <a:pt x="0" y="1089660"/>
                  </a:lnTo>
                  <a:lnTo>
                    <a:pt x="0" y="1094739"/>
                  </a:lnTo>
                  <a:lnTo>
                    <a:pt x="25400" y="1094739"/>
                  </a:lnTo>
                  <a:lnTo>
                    <a:pt x="25400" y="1089660"/>
                  </a:lnTo>
                  <a:close/>
                </a:path>
                <a:path w="25400" h="1151889">
                  <a:moveTo>
                    <a:pt x="25400" y="1083310"/>
                  </a:moveTo>
                  <a:lnTo>
                    <a:pt x="0" y="1083310"/>
                  </a:lnTo>
                  <a:lnTo>
                    <a:pt x="0" y="1088389"/>
                  </a:lnTo>
                  <a:lnTo>
                    <a:pt x="25400" y="1088389"/>
                  </a:lnTo>
                  <a:lnTo>
                    <a:pt x="25400" y="1083310"/>
                  </a:lnTo>
                  <a:close/>
                </a:path>
                <a:path w="25400" h="1151889">
                  <a:moveTo>
                    <a:pt x="25400" y="1076960"/>
                  </a:moveTo>
                  <a:lnTo>
                    <a:pt x="0" y="1076960"/>
                  </a:lnTo>
                  <a:lnTo>
                    <a:pt x="0" y="1082040"/>
                  </a:lnTo>
                  <a:lnTo>
                    <a:pt x="25400" y="1082040"/>
                  </a:lnTo>
                  <a:lnTo>
                    <a:pt x="25400" y="1076960"/>
                  </a:lnTo>
                  <a:close/>
                </a:path>
                <a:path w="25400" h="1151889">
                  <a:moveTo>
                    <a:pt x="25400" y="1070610"/>
                  </a:moveTo>
                  <a:lnTo>
                    <a:pt x="0" y="1070610"/>
                  </a:lnTo>
                  <a:lnTo>
                    <a:pt x="0" y="1075690"/>
                  </a:lnTo>
                  <a:lnTo>
                    <a:pt x="25400" y="1075690"/>
                  </a:lnTo>
                  <a:lnTo>
                    <a:pt x="25400" y="1070610"/>
                  </a:lnTo>
                  <a:close/>
                </a:path>
                <a:path w="25400" h="1151889">
                  <a:moveTo>
                    <a:pt x="25400" y="1064260"/>
                  </a:moveTo>
                  <a:lnTo>
                    <a:pt x="0" y="1064260"/>
                  </a:lnTo>
                  <a:lnTo>
                    <a:pt x="0" y="1069340"/>
                  </a:lnTo>
                  <a:lnTo>
                    <a:pt x="25400" y="1069340"/>
                  </a:lnTo>
                  <a:lnTo>
                    <a:pt x="25400" y="1064260"/>
                  </a:lnTo>
                  <a:close/>
                </a:path>
                <a:path w="25400" h="1151889">
                  <a:moveTo>
                    <a:pt x="25400" y="1057910"/>
                  </a:moveTo>
                  <a:lnTo>
                    <a:pt x="0" y="1057910"/>
                  </a:lnTo>
                  <a:lnTo>
                    <a:pt x="0" y="1062990"/>
                  </a:lnTo>
                  <a:lnTo>
                    <a:pt x="25400" y="1062990"/>
                  </a:lnTo>
                  <a:lnTo>
                    <a:pt x="25400" y="1057910"/>
                  </a:lnTo>
                  <a:close/>
                </a:path>
                <a:path w="25400" h="1151889">
                  <a:moveTo>
                    <a:pt x="25400" y="1051560"/>
                  </a:moveTo>
                  <a:lnTo>
                    <a:pt x="0" y="1051560"/>
                  </a:lnTo>
                  <a:lnTo>
                    <a:pt x="0" y="1056640"/>
                  </a:lnTo>
                  <a:lnTo>
                    <a:pt x="25400" y="1056640"/>
                  </a:lnTo>
                  <a:lnTo>
                    <a:pt x="25400" y="1051560"/>
                  </a:lnTo>
                  <a:close/>
                </a:path>
                <a:path w="25400" h="1151889">
                  <a:moveTo>
                    <a:pt x="25400" y="1045210"/>
                  </a:moveTo>
                  <a:lnTo>
                    <a:pt x="0" y="1045210"/>
                  </a:lnTo>
                  <a:lnTo>
                    <a:pt x="0" y="1050290"/>
                  </a:lnTo>
                  <a:lnTo>
                    <a:pt x="25400" y="1050290"/>
                  </a:lnTo>
                  <a:lnTo>
                    <a:pt x="25400" y="1045210"/>
                  </a:lnTo>
                  <a:close/>
                </a:path>
                <a:path w="25400" h="1151889">
                  <a:moveTo>
                    <a:pt x="25400" y="1038860"/>
                  </a:moveTo>
                  <a:lnTo>
                    <a:pt x="0" y="1038860"/>
                  </a:lnTo>
                  <a:lnTo>
                    <a:pt x="0" y="1043940"/>
                  </a:lnTo>
                  <a:lnTo>
                    <a:pt x="25400" y="1043940"/>
                  </a:lnTo>
                  <a:lnTo>
                    <a:pt x="25400" y="1038860"/>
                  </a:lnTo>
                  <a:close/>
                </a:path>
                <a:path w="25400" h="1151889">
                  <a:moveTo>
                    <a:pt x="25400" y="1032510"/>
                  </a:moveTo>
                  <a:lnTo>
                    <a:pt x="0" y="1032510"/>
                  </a:lnTo>
                  <a:lnTo>
                    <a:pt x="0" y="1037590"/>
                  </a:lnTo>
                  <a:lnTo>
                    <a:pt x="25400" y="1037590"/>
                  </a:lnTo>
                  <a:lnTo>
                    <a:pt x="25400" y="1032510"/>
                  </a:lnTo>
                  <a:close/>
                </a:path>
                <a:path w="25400" h="1151889">
                  <a:moveTo>
                    <a:pt x="25400" y="1026160"/>
                  </a:moveTo>
                  <a:lnTo>
                    <a:pt x="0" y="1026160"/>
                  </a:lnTo>
                  <a:lnTo>
                    <a:pt x="0" y="1031240"/>
                  </a:lnTo>
                  <a:lnTo>
                    <a:pt x="25400" y="1031240"/>
                  </a:lnTo>
                  <a:lnTo>
                    <a:pt x="25400" y="1026160"/>
                  </a:lnTo>
                  <a:close/>
                </a:path>
                <a:path w="25400" h="1151889">
                  <a:moveTo>
                    <a:pt x="25400" y="1019810"/>
                  </a:moveTo>
                  <a:lnTo>
                    <a:pt x="0" y="1019810"/>
                  </a:lnTo>
                  <a:lnTo>
                    <a:pt x="0" y="1024890"/>
                  </a:lnTo>
                  <a:lnTo>
                    <a:pt x="25400" y="1024890"/>
                  </a:lnTo>
                  <a:lnTo>
                    <a:pt x="25400" y="1019810"/>
                  </a:lnTo>
                  <a:close/>
                </a:path>
                <a:path w="25400" h="1151889">
                  <a:moveTo>
                    <a:pt x="25400" y="1013460"/>
                  </a:moveTo>
                  <a:lnTo>
                    <a:pt x="0" y="1013460"/>
                  </a:lnTo>
                  <a:lnTo>
                    <a:pt x="0" y="1018540"/>
                  </a:lnTo>
                  <a:lnTo>
                    <a:pt x="25400" y="1018540"/>
                  </a:lnTo>
                  <a:lnTo>
                    <a:pt x="25400" y="1013460"/>
                  </a:lnTo>
                  <a:close/>
                </a:path>
                <a:path w="25400" h="1151889">
                  <a:moveTo>
                    <a:pt x="25400" y="1007110"/>
                  </a:moveTo>
                  <a:lnTo>
                    <a:pt x="0" y="1007110"/>
                  </a:lnTo>
                  <a:lnTo>
                    <a:pt x="0" y="1012190"/>
                  </a:lnTo>
                  <a:lnTo>
                    <a:pt x="25400" y="1012190"/>
                  </a:lnTo>
                  <a:lnTo>
                    <a:pt x="25400" y="1007110"/>
                  </a:lnTo>
                  <a:close/>
                </a:path>
                <a:path w="25400" h="1151889">
                  <a:moveTo>
                    <a:pt x="25400" y="1000760"/>
                  </a:moveTo>
                  <a:lnTo>
                    <a:pt x="0" y="1000760"/>
                  </a:lnTo>
                  <a:lnTo>
                    <a:pt x="0" y="1005840"/>
                  </a:lnTo>
                  <a:lnTo>
                    <a:pt x="25400" y="1005840"/>
                  </a:lnTo>
                  <a:lnTo>
                    <a:pt x="25400" y="1000760"/>
                  </a:lnTo>
                  <a:close/>
                </a:path>
                <a:path w="25400" h="1151889">
                  <a:moveTo>
                    <a:pt x="25400" y="994410"/>
                  </a:moveTo>
                  <a:lnTo>
                    <a:pt x="0" y="994410"/>
                  </a:lnTo>
                  <a:lnTo>
                    <a:pt x="0" y="999490"/>
                  </a:lnTo>
                  <a:lnTo>
                    <a:pt x="25400" y="999490"/>
                  </a:lnTo>
                  <a:lnTo>
                    <a:pt x="25400" y="994410"/>
                  </a:lnTo>
                  <a:close/>
                </a:path>
                <a:path w="25400" h="1151889">
                  <a:moveTo>
                    <a:pt x="25400" y="988060"/>
                  </a:moveTo>
                  <a:lnTo>
                    <a:pt x="0" y="988060"/>
                  </a:lnTo>
                  <a:lnTo>
                    <a:pt x="0" y="993140"/>
                  </a:lnTo>
                  <a:lnTo>
                    <a:pt x="25400" y="993140"/>
                  </a:lnTo>
                  <a:lnTo>
                    <a:pt x="25400" y="988060"/>
                  </a:lnTo>
                  <a:close/>
                </a:path>
                <a:path w="25400" h="1151889">
                  <a:moveTo>
                    <a:pt x="25400" y="981710"/>
                  </a:moveTo>
                  <a:lnTo>
                    <a:pt x="0" y="981710"/>
                  </a:lnTo>
                  <a:lnTo>
                    <a:pt x="0" y="986790"/>
                  </a:lnTo>
                  <a:lnTo>
                    <a:pt x="25400" y="986790"/>
                  </a:lnTo>
                  <a:lnTo>
                    <a:pt x="25400" y="981710"/>
                  </a:lnTo>
                  <a:close/>
                </a:path>
                <a:path w="25400" h="1151889">
                  <a:moveTo>
                    <a:pt x="25400" y="975360"/>
                  </a:moveTo>
                  <a:lnTo>
                    <a:pt x="0" y="975360"/>
                  </a:lnTo>
                  <a:lnTo>
                    <a:pt x="0" y="980440"/>
                  </a:lnTo>
                  <a:lnTo>
                    <a:pt x="25400" y="980440"/>
                  </a:lnTo>
                  <a:lnTo>
                    <a:pt x="25400" y="975360"/>
                  </a:lnTo>
                  <a:close/>
                </a:path>
                <a:path w="25400" h="1151889">
                  <a:moveTo>
                    <a:pt x="25400" y="969010"/>
                  </a:moveTo>
                  <a:lnTo>
                    <a:pt x="0" y="969010"/>
                  </a:lnTo>
                  <a:lnTo>
                    <a:pt x="0" y="974090"/>
                  </a:lnTo>
                  <a:lnTo>
                    <a:pt x="25400" y="974090"/>
                  </a:lnTo>
                  <a:lnTo>
                    <a:pt x="25400" y="969010"/>
                  </a:lnTo>
                  <a:close/>
                </a:path>
                <a:path w="25400" h="1151889">
                  <a:moveTo>
                    <a:pt x="25400" y="962660"/>
                  </a:moveTo>
                  <a:lnTo>
                    <a:pt x="0" y="962660"/>
                  </a:lnTo>
                  <a:lnTo>
                    <a:pt x="0" y="967740"/>
                  </a:lnTo>
                  <a:lnTo>
                    <a:pt x="25400" y="967740"/>
                  </a:lnTo>
                  <a:lnTo>
                    <a:pt x="25400" y="962660"/>
                  </a:lnTo>
                  <a:close/>
                </a:path>
                <a:path w="25400" h="1151889">
                  <a:moveTo>
                    <a:pt x="25400" y="956310"/>
                  </a:moveTo>
                  <a:lnTo>
                    <a:pt x="0" y="956310"/>
                  </a:lnTo>
                  <a:lnTo>
                    <a:pt x="0" y="961390"/>
                  </a:lnTo>
                  <a:lnTo>
                    <a:pt x="25400" y="961390"/>
                  </a:lnTo>
                  <a:lnTo>
                    <a:pt x="25400" y="956310"/>
                  </a:lnTo>
                  <a:close/>
                </a:path>
                <a:path w="25400" h="1151889">
                  <a:moveTo>
                    <a:pt x="25400" y="949960"/>
                  </a:moveTo>
                  <a:lnTo>
                    <a:pt x="0" y="949960"/>
                  </a:lnTo>
                  <a:lnTo>
                    <a:pt x="0" y="955040"/>
                  </a:lnTo>
                  <a:lnTo>
                    <a:pt x="25400" y="955040"/>
                  </a:lnTo>
                  <a:lnTo>
                    <a:pt x="25400" y="949960"/>
                  </a:lnTo>
                  <a:close/>
                </a:path>
                <a:path w="25400" h="1151889">
                  <a:moveTo>
                    <a:pt x="25400" y="943610"/>
                  </a:moveTo>
                  <a:lnTo>
                    <a:pt x="0" y="943610"/>
                  </a:lnTo>
                  <a:lnTo>
                    <a:pt x="0" y="948690"/>
                  </a:lnTo>
                  <a:lnTo>
                    <a:pt x="25400" y="948690"/>
                  </a:lnTo>
                  <a:lnTo>
                    <a:pt x="25400" y="943610"/>
                  </a:lnTo>
                  <a:close/>
                </a:path>
                <a:path w="25400" h="1151889">
                  <a:moveTo>
                    <a:pt x="25400" y="937260"/>
                  </a:moveTo>
                  <a:lnTo>
                    <a:pt x="0" y="937260"/>
                  </a:lnTo>
                  <a:lnTo>
                    <a:pt x="0" y="942340"/>
                  </a:lnTo>
                  <a:lnTo>
                    <a:pt x="25400" y="942340"/>
                  </a:lnTo>
                  <a:lnTo>
                    <a:pt x="25400" y="937260"/>
                  </a:lnTo>
                  <a:close/>
                </a:path>
                <a:path w="25400" h="1151889">
                  <a:moveTo>
                    <a:pt x="25400" y="930910"/>
                  </a:moveTo>
                  <a:lnTo>
                    <a:pt x="0" y="930910"/>
                  </a:lnTo>
                  <a:lnTo>
                    <a:pt x="0" y="935990"/>
                  </a:lnTo>
                  <a:lnTo>
                    <a:pt x="25400" y="935990"/>
                  </a:lnTo>
                  <a:lnTo>
                    <a:pt x="25400" y="930910"/>
                  </a:lnTo>
                  <a:close/>
                </a:path>
                <a:path w="25400" h="1151889">
                  <a:moveTo>
                    <a:pt x="25400" y="924560"/>
                  </a:moveTo>
                  <a:lnTo>
                    <a:pt x="0" y="924560"/>
                  </a:lnTo>
                  <a:lnTo>
                    <a:pt x="0" y="929640"/>
                  </a:lnTo>
                  <a:lnTo>
                    <a:pt x="25400" y="929640"/>
                  </a:lnTo>
                  <a:lnTo>
                    <a:pt x="25400" y="924560"/>
                  </a:lnTo>
                  <a:close/>
                </a:path>
                <a:path w="25400" h="1151889">
                  <a:moveTo>
                    <a:pt x="25400" y="918210"/>
                  </a:moveTo>
                  <a:lnTo>
                    <a:pt x="0" y="918210"/>
                  </a:lnTo>
                  <a:lnTo>
                    <a:pt x="0" y="923290"/>
                  </a:lnTo>
                  <a:lnTo>
                    <a:pt x="25400" y="923290"/>
                  </a:lnTo>
                  <a:lnTo>
                    <a:pt x="25400" y="918210"/>
                  </a:lnTo>
                  <a:close/>
                </a:path>
                <a:path w="25400" h="1151889">
                  <a:moveTo>
                    <a:pt x="25400" y="911860"/>
                  </a:moveTo>
                  <a:lnTo>
                    <a:pt x="0" y="911860"/>
                  </a:lnTo>
                  <a:lnTo>
                    <a:pt x="0" y="916940"/>
                  </a:lnTo>
                  <a:lnTo>
                    <a:pt x="25400" y="916940"/>
                  </a:lnTo>
                  <a:lnTo>
                    <a:pt x="25400" y="911860"/>
                  </a:lnTo>
                  <a:close/>
                </a:path>
                <a:path w="25400" h="1151889">
                  <a:moveTo>
                    <a:pt x="25400" y="905510"/>
                  </a:moveTo>
                  <a:lnTo>
                    <a:pt x="0" y="905510"/>
                  </a:lnTo>
                  <a:lnTo>
                    <a:pt x="0" y="910590"/>
                  </a:lnTo>
                  <a:lnTo>
                    <a:pt x="25400" y="910590"/>
                  </a:lnTo>
                  <a:lnTo>
                    <a:pt x="25400" y="905510"/>
                  </a:lnTo>
                  <a:close/>
                </a:path>
                <a:path w="25400" h="1151889">
                  <a:moveTo>
                    <a:pt x="25400" y="899160"/>
                  </a:moveTo>
                  <a:lnTo>
                    <a:pt x="0" y="899160"/>
                  </a:lnTo>
                  <a:lnTo>
                    <a:pt x="0" y="904240"/>
                  </a:lnTo>
                  <a:lnTo>
                    <a:pt x="25400" y="904240"/>
                  </a:lnTo>
                  <a:lnTo>
                    <a:pt x="25400" y="899160"/>
                  </a:lnTo>
                  <a:close/>
                </a:path>
                <a:path w="25400" h="1151889">
                  <a:moveTo>
                    <a:pt x="25400" y="892810"/>
                  </a:moveTo>
                  <a:lnTo>
                    <a:pt x="0" y="892810"/>
                  </a:lnTo>
                  <a:lnTo>
                    <a:pt x="0" y="897890"/>
                  </a:lnTo>
                  <a:lnTo>
                    <a:pt x="25400" y="897890"/>
                  </a:lnTo>
                  <a:lnTo>
                    <a:pt x="25400" y="892810"/>
                  </a:lnTo>
                  <a:close/>
                </a:path>
                <a:path w="25400" h="1151889">
                  <a:moveTo>
                    <a:pt x="25400" y="886460"/>
                  </a:moveTo>
                  <a:lnTo>
                    <a:pt x="0" y="886460"/>
                  </a:lnTo>
                  <a:lnTo>
                    <a:pt x="0" y="891540"/>
                  </a:lnTo>
                  <a:lnTo>
                    <a:pt x="25400" y="891540"/>
                  </a:lnTo>
                  <a:lnTo>
                    <a:pt x="25400" y="886460"/>
                  </a:lnTo>
                  <a:close/>
                </a:path>
                <a:path w="25400" h="1151889">
                  <a:moveTo>
                    <a:pt x="25400" y="880110"/>
                  </a:moveTo>
                  <a:lnTo>
                    <a:pt x="0" y="880110"/>
                  </a:lnTo>
                  <a:lnTo>
                    <a:pt x="0" y="885190"/>
                  </a:lnTo>
                  <a:lnTo>
                    <a:pt x="25400" y="885190"/>
                  </a:lnTo>
                  <a:lnTo>
                    <a:pt x="25400" y="880110"/>
                  </a:lnTo>
                  <a:close/>
                </a:path>
                <a:path w="25400" h="1151889">
                  <a:moveTo>
                    <a:pt x="25400" y="873760"/>
                  </a:moveTo>
                  <a:lnTo>
                    <a:pt x="0" y="873760"/>
                  </a:lnTo>
                  <a:lnTo>
                    <a:pt x="0" y="878840"/>
                  </a:lnTo>
                  <a:lnTo>
                    <a:pt x="25400" y="878840"/>
                  </a:lnTo>
                  <a:lnTo>
                    <a:pt x="25400" y="873760"/>
                  </a:lnTo>
                  <a:close/>
                </a:path>
                <a:path w="25400" h="1151889">
                  <a:moveTo>
                    <a:pt x="25400" y="867410"/>
                  </a:moveTo>
                  <a:lnTo>
                    <a:pt x="0" y="867410"/>
                  </a:lnTo>
                  <a:lnTo>
                    <a:pt x="0" y="872490"/>
                  </a:lnTo>
                  <a:lnTo>
                    <a:pt x="25400" y="872490"/>
                  </a:lnTo>
                  <a:lnTo>
                    <a:pt x="25400" y="867410"/>
                  </a:lnTo>
                  <a:close/>
                </a:path>
                <a:path w="25400" h="1151889">
                  <a:moveTo>
                    <a:pt x="25400" y="861060"/>
                  </a:moveTo>
                  <a:lnTo>
                    <a:pt x="0" y="861060"/>
                  </a:lnTo>
                  <a:lnTo>
                    <a:pt x="0" y="866140"/>
                  </a:lnTo>
                  <a:lnTo>
                    <a:pt x="25400" y="866140"/>
                  </a:lnTo>
                  <a:lnTo>
                    <a:pt x="25400" y="861060"/>
                  </a:lnTo>
                  <a:close/>
                </a:path>
                <a:path w="25400" h="1151889">
                  <a:moveTo>
                    <a:pt x="25400" y="854709"/>
                  </a:moveTo>
                  <a:lnTo>
                    <a:pt x="0" y="854709"/>
                  </a:lnTo>
                  <a:lnTo>
                    <a:pt x="0" y="859790"/>
                  </a:lnTo>
                  <a:lnTo>
                    <a:pt x="25400" y="859790"/>
                  </a:lnTo>
                  <a:lnTo>
                    <a:pt x="25400" y="854709"/>
                  </a:lnTo>
                  <a:close/>
                </a:path>
                <a:path w="25400" h="1151889">
                  <a:moveTo>
                    <a:pt x="25400" y="848360"/>
                  </a:moveTo>
                  <a:lnTo>
                    <a:pt x="0" y="848360"/>
                  </a:lnTo>
                  <a:lnTo>
                    <a:pt x="0" y="853440"/>
                  </a:lnTo>
                  <a:lnTo>
                    <a:pt x="25400" y="853440"/>
                  </a:lnTo>
                  <a:lnTo>
                    <a:pt x="25400" y="848360"/>
                  </a:lnTo>
                  <a:close/>
                </a:path>
                <a:path w="25400" h="1151889">
                  <a:moveTo>
                    <a:pt x="25400" y="843280"/>
                  </a:moveTo>
                  <a:lnTo>
                    <a:pt x="0" y="843280"/>
                  </a:lnTo>
                  <a:lnTo>
                    <a:pt x="0" y="847090"/>
                  </a:lnTo>
                  <a:lnTo>
                    <a:pt x="25400" y="847090"/>
                  </a:lnTo>
                  <a:lnTo>
                    <a:pt x="25400" y="843280"/>
                  </a:lnTo>
                  <a:close/>
                </a:path>
              </a:pathLst>
            </a:custGeom>
            <a:solidFill>
              <a:srgbClr val="0235CC"/>
            </a:solidFill>
          </p:spPr>
          <p:txBody>
            <a:bodyPr wrap="square" lIns="0" tIns="0" rIns="0" bIns="0" rtlCol="0"/>
            <a:lstStyle/>
            <a:p>
              <a:endParaRPr/>
            </a:p>
          </p:txBody>
        </p:sp>
        <p:sp>
          <p:nvSpPr>
            <p:cNvPr id="519" name="object 519"/>
            <p:cNvSpPr/>
            <p:nvPr/>
          </p:nvSpPr>
          <p:spPr>
            <a:xfrm>
              <a:off x="4399279" y="5195570"/>
              <a:ext cx="25400" cy="1155700"/>
            </a:xfrm>
            <a:custGeom>
              <a:avLst/>
              <a:gdLst/>
              <a:ahLst/>
              <a:cxnLst/>
              <a:rect l="l" t="t" r="r" b="b"/>
              <a:pathLst>
                <a:path w="25400" h="1155700">
                  <a:moveTo>
                    <a:pt x="2540" y="0"/>
                  </a:moveTo>
                  <a:lnTo>
                    <a:pt x="0" y="0"/>
                  </a:lnTo>
                  <a:lnTo>
                    <a:pt x="0" y="1269"/>
                  </a:lnTo>
                  <a:lnTo>
                    <a:pt x="2540" y="1269"/>
                  </a:lnTo>
                  <a:lnTo>
                    <a:pt x="2540" y="0"/>
                  </a:lnTo>
                  <a:close/>
                </a:path>
                <a:path w="25400" h="1155700">
                  <a:moveTo>
                    <a:pt x="10160" y="1269"/>
                  </a:moveTo>
                  <a:lnTo>
                    <a:pt x="0" y="1269"/>
                  </a:lnTo>
                  <a:lnTo>
                    <a:pt x="0" y="7619"/>
                  </a:lnTo>
                  <a:lnTo>
                    <a:pt x="25400" y="7619"/>
                  </a:lnTo>
                  <a:lnTo>
                    <a:pt x="25400" y="5079"/>
                  </a:lnTo>
                  <a:lnTo>
                    <a:pt x="24129" y="5079"/>
                  </a:lnTo>
                  <a:lnTo>
                    <a:pt x="24129" y="3809"/>
                  </a:lnTo>
                  <a:lnTo>
                    <a:pt x="16510" y="3809"/>
                  </a:lnTo>
                  <a:lnTo>
                    <a:pt x="16510" y="2539"/>
                  </a:lnTo>
                  <a:lnTo>
                    <a:pt x="10160" y="2539"/>
                  </a:lnTo>
                  <a:lnTo>
                    <a:pt x="10160" y="1269"/>
                  </a:lnTo>
                  <a:close/>
                </a:path>
                <a:path w="25400" h="1155700">
                  <a:moveTo>
                    <a:pt x="25400" y="7619"/>
                  </a:moveTo>
                  <a:lnTo>
                    <a:pt x="0" y="7619"/>
                  </a:lnTo>
                  <a:lnTo>
                    <a:pt x="0" y="13969"/>
                  </a:lnTo>
                  <a:lnTo>
                    <a:pt x="25400" y="13969"/>
                  </a:lnTo>
                  <a:lnTo>
                    <a:pt x="25400" y="7619"/>
                  </a:lnTo>
                  <a:close/>
                </a:path>
                <a:path w="25400" h="1155700">
                  <a:moveTo>
                    <a:pt x="25400" y="13969"/>
                  </a:moveTo>
                  <a:lnTo>
                    <a:pt x="0" y="13969"/>
                  </a:lnTo>
                  <a:lnTo>
                    <a:pt x="0" y="20319"/>
                  </a:lnTo>
                  <a:lnTo>
                    <a:pt x="25400" y="20319"/>
                  </a:lnTo>
                  <a:lnTo>
                    <a:pt x="25400" y="13969"/>
                  </a:lnTo>
                  <a:close/>
                </a:path>
                <a:path w="25400" h="1155700">
                  <a:moveTo>
                    <a:pt x="25400" y="20319"/>
                  </a:moveTo>
                  <a:lnTo>
                    <a:pt x="0" y="20319"/>
                  </a:lnTo>
                  <a:lnTo>
                    <a:pt x="0" y="40639"/>
                  </a:lnTo>
                  <a:lnTo>
                    <a:pt x="25400" y="40639"/>
                  </a:lnTo>
                  <a:lnTo>
                    <a:pt x="25400" y="20319"/>
                  </a:lnTo>
                  <a:close/>
                </a:path>
                <a:path w="25400" h="1155700">
                  <a:moveTo>
                    <a:pt x="25400" y="40639"/>
                  </a:moveTo>
                  <a:lnTo>
                    <a:pt x="0" y="40639"/>
                  </a:lnTo>
                  <a:lnTo>
                    <a:pt x="0" y="46989"/>
                  </a:lnTo>
                  <a:lnTo>
                    <a:pt x="25400" y="46989"/>
                  </a:lnTo>
                  <a:lnTo>
                    <a:pt x="25400" y="40639"/>
                  </a:lnTo>
                  <a:close/>
                </a:path>
                <a:path w="25400" h="1155700">
                  <a:moveTo>
                    <a:pt x="25400" y="46989"/>
                  </a:moveTo>
                  <a:lnTo>
                    <a:pt x="0" y="46989"/>
                  </a:lnTo>
                  <a:lnTo>
                    <a:pt x="0" y="66039"/>
                  </a:lnTo>
                  <a:lnTo>
                    <a:pt x="25400" y="66039"/>
                  </a:lnTo>
                  <a:lnTo>
                    <a:pt x="25400" y="46989"/>
                  </a:lnTo>
                  <a:close/>
                </a:path>
                <a:path w="25400" h="1155700">
                  <a:moveTo>
                    <a:pt x="25400" y="66039"/>
                  </a:moveTo>
                  <a:lnTo>
                    <a:pt x="0" y="66039"/>
                  </a:lnTo>
                  <a:lnTo>
                    <a:pt x="0" y="72389"/>
                  </a:lnTo>
                  <a:lnTo>
                    <a:pt x="25400" y="72389"/>
                  </a:lnTo>
                  <a:lnTo>
                    <a:pt x="25400" y="66039"/>
                  </a:lnTo>
                  <a:close/>
                </a:path>
                <a:path w="25400" h="1155700">
                  <a:moveTo>
                    <a:pt x="25400" y="72389"/>
                  </a:moveTo>
                  <a:lnTo>
                    <a:pt x="0" y="72389"/>
                  </a:lnTo>
                  <a:lnTo>
                    <a:pt x="0" y="78739"/>
                  </a:lnTo>
                  <a:lnTo>
                    <a:pt x="25400" y="78739"/>
                  </a:lnTo>
                  <a:lnTo>
                    <a:pt x="25400" y="72389"/>
                  </a:lnTo>
                  <a:close/>
                </a:path>
                <a:path w="25400" h="1155700">
                  <a:moveTo>
                    <a:pt x="25400" y="78739"/>
                  </a:moveTo>
                  <a:lnTo>
                    <a:pt x="0" y="78739"/>
                  </a:lnTo>
                  <a:lnTo>
                    <a:pt x="0" y="85089"/>
                  </a:lnTo>
                  <a:lnTo>
                    <a:pt x="25400" y="85089"/>
                  </a:lnTo>
                  <a:lnTo>
                    <a:pt x="25400" y="78739"/>
                  </a:lnTo>
                  <a:close/>
                </a:path>
                <a:path w="25400" h="1155700">
                  <a:moveTo>
                    <a:pt x="25400" y="85089"/>
                  </a:moveTo>
                  <a:lnTo>
                    <a:pt x="0" y="85089"/>
                  </a:lnTo>
                  <a:lnTo>
                    <a:pt x="0" y="91439"/>
                  </a:lnTo>
                  <a:lnTo>
                    <a:pt x="25400" y="91439"/>
                  </a:lnTo>
                  <a:lnTo>
                    <a:pt x="25400" y="85089"/>
                  </a:lnTo>
                  <a:close/>
                </a:path>
                <a:path w="25400" h="1155700">
                  <a:moveTo>
                    <a:pt x="25400" y="91440"/>
                  </a:moveTo>
                  <a:lnTo>
                    <a:pt x="0" y="91440"/>
                  </a:lnTo>
                  <a:lnTo>
                    <a:pt x="0" y="97789"/>
                  </a:lnTo>
                  <a:lnTo>
                    <a:pt x="25400" y="97789"/>
                  </a:lnTo>
                  <a:lnTo>
                    <a:pt x="25400" y="91440"/>
                  </a:lnTo>
                  <a:close/>
                </a:path>
                <a:path w="25400" h="1155700">
                  <a:moveTo>
                    <a:pt x="25400" y="97789"/>
                  </a:moveTo>
                  <a:lnTo>
                    <a:pt x="0" y="97789"/>
                  </a:lnTo>
                  <a:lnTo>
                    <a:pt x="0" y="104139"/>
                  </a:lnTo>
                  <a:lnTo>
                    <a:pt x="25400" y="104139"/>
                  </a:lnTo>
                  <a:lnTo>
                    <a:pt x="25400" y="97789"/>
                  </a:lnTo>
                  <a:close/>
                </a:path>
                <a:path w="25400" h="1155700">
                  <a:moveTo>
                    <a:pt x="25400" y="104139"/>
                  </a:moveTo>
                  <a:lnTo>
                    <a:pt x="0" y="104139"/>
                  </a:lnTo>
                  <a:lnTo>
                    <a:pt x="0" y="116839"/>
                  </a:lnTo>
                  <a:lnTo>
                    <a:pt x="25400" y="116839"/>
                  </a:lnTo>
                  <a:lnTo>
                    <a:pt x="25400" y="104139"/>
                  </a:lnTo>
                  <a:close/>
                </a:path>
                <a:path w="25400" h="1155700">
                  <a:moveTo>
                    <a:pt x="25400" y="116840"/>
                  </a:moveTo>
                  <a:lnTo>
                    <a:pt x="0" y="116840"/>
                  </a:lnTo>
                  <a:lnTo>
                    <a:pt x="0" y="123189"/>
                  </a:lnTo>
                  <a:lnTo>
                    <a:pt x="25400" y="123189"/>
                  </a:lnTo>
                  <a:lnTo>
                    <a:pt x="25400" y="116840"/>
                  </a:lnTo>
                  <a:close/>
                </a:path>
                <a:path w="25400" h="1155700">
                  <a:moveTo>
                    <a:pt x="25400" y="123190"/>
                  </a:moveTo>
                  <a:lnTo>
                    <a:pt x="0" y="123190"/>
                  </a:lnTo>
                  <a:lnTo>
                    <a:pt x="0" y="129539"/>
                  </a:lnTo>
                  <a:lnTo>
                    <a:pt x="25400" y="129539"/>
                  </a:lnTo>
                  <a:lnTo>
                    <a:pt x="25400" y="123190"/>
                  </a:lnTo>
                  <a:close/>
                </a:path>
                <a:path w="25400" h="1155700">
                  <a:moveTo>
                    <a:pt x="25400" y="129539"/>
                  </a:moveTo>
                  <a:lnTo>
                    <a:pt x="0" y="129539"/>
                  </a:lnTo>
                  <a:lnTo>
                    <a:pt x="0" y="135889"/>
                  </a:lnTo>
                  <a:lnTo>
                    <a:pt x="25400" y="135889"/>
                  </a:lnTo>
                  <a:lnTo>
                    <a:pt x="25400" y="129539"/>
                  </a:lnTo>
                  <a:close/>
                </a:path>
                <a:path w="25400" h="1155700">
                  <a:moveTo>
                    <a:pt x="25400" y="135890"/>
                  </a:moveTo>
                  <a:lnTo>
                    <a:pt x="0" y="135890"/>
                  </a:lnTo>
                  <a:lnTo>
                    <a:pt x="0" y="142239"/>
                  </a:lnTo>
                  <a:lnTo>
                    <a:pt x="25400" y="142239"/>
                  </a:lnTo>
                  <a:lnTo>
                    <a:pt x="25400" y="135890"/>
                  </a:lnTo>
                  <a:close/>
                </a:path>
                <a:path w="25400" h="1155700">
                  <a:moveTo>
                    <a:pt x="25400" y="142239"/>
                  </a:moveTo>
                  <a:lnTo>
                    <a:pt x="0" y="142239"/>
                  </a:lnTo>
                  <a:lnTo>
                    <a:pt x="0" y="148589"/>
                  </a:lnTo>
                  <a:lnTo>
                    <a:pt x="25400" y="148589"/>
                  </a:lnTo>
                  <a:lnTo>
                    <a:pt x="25400" y="142239"/>
                  </a:lnTo>
                  <a:close/>
                </a:path>
                <a:path w="25400" h="1155700">
                  <a:moveTo>
                    <a:pt x="25400" y="148589"/>
                  </a:moveTo>
                  <a:lnTo>
                    <a:pt x="0" y="148589"/>
                  </a:lnTo>
                  <a:lnTo>
                    <a:pt x="0" y="152399"/>
                  </a:lnTo>
                  <a:lnTo>
                    <a:pt x="25400" y="152399"/>
                  </a:lnTo>
                  <a:lnTo>
                    <a:pt x="25400" y="148589"/>
                  </a:lnTo>
                  <a:close/>
                </a:path>
                <a:path w="25400" h="1155700">
                  <a:moveTo>
                    <a:pt x="25400" y="152400"/>
                  </a:moveTo>
                  <a:lnTo>
                    <a:pt x="0" y="152400"/>
                  </a:lnTo>
                  <a:lnTo>
                    <a:pt x="0" y="161289"/>
                  </a:lnTo>
                  <a:lnTo>
                    <a:pt x="25400" y="161289"/>
                  </a:lnTo>
                  <a:lnTo>
                    <a:pt x="25400" y="152400"/>
                  </a:lnTo>
                  <a:close/>
                </a:path>
                <a:path w="25400" h="1155700">
                  <a:moveTo>
                    <a:pt x="25400" y="161289"/>
                  </a:moveTo>
                  <a:lnTo>
                    <a:pt x="0" y="161289"/>
                  </a:lnTo>
                  <a:lnTo>
                    <a:pt x="0" y="167639"/>
                  </a:lnTo>
                  <a:lnTo>
                    <a:pt x="25400" y="167639"/>
                  </a:lnTo>
                  <a:lnTo>
                    <a:pt x="25400" y="161289"/>
                  </a:lnTo>
                  <a:close/>
                </a:path>
                <a:path w="25400" h="1155700">
                  <a:moveTo>
                    <a:pt x="25400" y="167640"/>
                  </a:moveTo>
                  <a:lnTo>
                    <a:pt x="0" y="167640"/>
                  </a:lnTo>
                  <a:lnTo>
                    <a:pt x="0" y="173989"/>
                  </a:lnTo>
                  <a:lnTo>
                    <a:pt x="25400" y="173989"/>
                  </a:lnTo>
                  <a:lnTo>
                    <a:pt x="25400" y="167640"/>
                  </a:lnTo>
                  <a:close/>
                </a:path>
                <a:path w="25400" h="1155700">
                  <a:moveTo>
                    <a:pt x="25400" y="173989"/>
                  </a:moveTo>
                  <a:lnTo>
                    <a:pt x="0" y="173989"/>
                  </a:lnTo>
                  <a:lnTo>
                    <a:pt x="0" y="180339"/>
                  </a:lnTo>
                  <a:lnTo>
                    <a:pt x="25400" y="180339"/>
                  </a:lnTo>
                  <a:lnTo>
                    <a:pt x="25400" y="173989"/>
                  </a:lnTo>
                  <a:close/>
                </a:path>
                <a:path w="25400" h="1155700">
                  <a:moveTo>
                    <a:pt x="25400" y="180339"/>
                  </a:moveTo>
                  <a:lnTo>
                    <a:pt x="0" y="180339"/>
                  </a:lnTo>
                  <a:lnTo>
                    <a:pt x="0" y="186689"/>
                  </a:lnTo>
                  <a:lnTo>
                    <a:pt x="25400" y="186689"/>
                  </a:lnTo>
                  <a:lnTo>
                    <a:pt x="25400" y="180339"/>
                  </a:lnTo>
                  <a:close/>
                </a:path>
                <a:path w="25400" h="1155700">
                  <a:moveTo>
                    <a:pt x="25400" y="186689"/>
                  </a:moveTo>
                  <a:lnTo>
                    <a:pt x="0" y="186689"/>
                  </a:lnTo>
                  <a:lnTo>
                    <a:pt x="0" y="193039"/>
                  </a:lnTo>
                  <a:lnTo>
                    <a:pt x="25400" y="193039"/>
                  </a:lnTo>
                  <a:lnTo>
                    <a:pt x="25400" y="186689"/>
                  </a:lnTo>
                  <a:close/>
                </a:path>
                <a:path w="25400" h="1155700">
                  <a:moveTo>
                    <a:pt x="25400" y="193039"/>
                  </a:moveTo>
                  <a:lnTo>
                    <a:pt x="0" y="193039"/>
                  </a:lnTo>
                  <a:lnTo>
                    <a:pt x="0" y="199389"/>
                  </a:lnTo>
                  <a:lnTo>
                    <a:pt x="25400" y="199389"/>
                  </a:lnTo>
                  <a:lnTo>
                    <a:pt x="25400" y="193039"/>
                  </a:lnTo>
                  <a:close/>
                </a:path>
                <a:path w="25400" h="1155700">
                  <a:moveTo>
                    <a:pt x="25400" y="199389"/>
                  </a:moveTo>
                  <a:lnTo>
                    <a:pt x="0" y="199389"/>
                  </a:lnTo>
                  <a:lnTo>
                    <a:pt x="0" y="205739"/>
                  </a:lnTo>
                  <a:lnTo>
                    <a:pt x="25400" y="205739"/>
                  </a:lnTo>
                  <a:lnTo>
                    <a:pt x="25400" y="199389"/>
                  </a:lnTo>
                  <a:close/>
                </a:path>
                <a:path w="25400" h="1155700">
                  <a:moveTo>
                    <a:pt x="25400" y="205739"/>
                  </a:moveTo>
                  <a:lnTo>
                    <a:pt x="0" y="205739"/>
                  </a:lnTo>
                  <a:lnTo>
                    <a:pt x="0" y="218439"/>
                  </a:lnTo>
                  <a:lnTo>
                    <a:pt x="25400" y="218439"/>
                  </a:lnTo>
                  <a:lnTo>
                    <a:pt x="25400" y="205739"/>
                  </a:lnTo>
                  <a:close/>
                </a:path>
                <a:path w="25400" h="1155700">
                  <a:moveTo>
                    <a:pt x="25400" y="218439"/>
                  </a:moveTo>
                  <a:lnTo>
                    <a:pt x="0" y="218439"/>
                  </a:lnTo>
                  <a:lnTo>
                    <a:pt x="0" y="243839"/>
                  </a:lnTo>
                  <a:lnTo>
                    <a:pt x="25400" y="243839"/>
                  </a:lnTo>
                  <a:lnTo>
                    <a:pt x="25400" y="218439"/>
                  </a:lnTo>
                  <a:close/>
                </a:path>
                <a:path w="25400" h="1155700">
                  <a:moveTo>
                    <a:pt x="25400" y="243839"/>
                  </a:moveTo>
                  <a:lnTo>
                    <a:pt x="0" y="243839"/>
                  </a:lnTo>
                  <a:lnTo>
                    <a:pt x="0" y="256539"/>
                  </a:lnTo>
                  <a:lnTo>
                    <a:pt x="25400" y="256539"/>
                  </a:lnTo>
                  <a:lnTo>
                    <a:pt x="25400" y="243839"/>
                  </a:lnTo>
                  <a:close/>
                </a:path>
                <a:path w="25400" h="1155700">
                  <a:moveTo>
                    <a:pt x="25400" y="256539"/>
                  </a:moveTo>
                  <a:lnTo>
                    <a:pt x="0" y="256539"/>
                  </a:lnTo>
                  <a:lnTo>
                    <a:pt x="0" y="262889"/>
                  </a:lnTo>
                  <a:lnTo>
                    <a:pt x="25400" y="262889"/>
                  </a:lnTo>
                  <a:lnTo>
                    <a:pt x="25400" y="256539"/>
                  </a:lnTo>
                  <a:close/>
                </a:path>
                <a:path w="25400" h="1155700">
                  <a:moveTo>
                    <a:pt x="25400" y="262889"/>
                  </a:moveTo>
                  <a:lnTo>
                    <a:pt x="0" y="262889"/>
                  </a:lnTo>
                  <a:lnTo>
                    <a:pt x="0" y="269239"/>
                  </a:lnTo>
                  <a:lnTo>
                    <a:pt x="25400" y="269239"/>
                  </a:lnTo>
                  <a:lnTo>
                    <a:pt x="25400" y="262889"/>
                  </a:lnTo>
                  <a:close/>
                </a:path>
                <a:path w="25400" h="1155700">
                  <a:moveTo>
                    <a:pt x="25400" y="269239"/>
                  </a:moveTo>
                  <a:lnTo>
                    <a:pt x="0" y="269239"/>
                  </a:lnTo>
                  <a:lnTo>
                    <a:pt x="0" y="275589"/>
                  </a:lnTo>
                  <a:lnTo>
                    <a:pt x="25400" y="275589"/>
                  </a:lnTo>
                  <a:lnTo>
                    <a:pt x="25400" y="269239"/>
                  </a:lnTo>
                  <a:close/>
                </a:path>
                <a:path w="25400" h="1155700">
                  <a:moveTo>
                    <a:pt x="25400" y="275589"/>
                  </a:moveTo>
                  <a:lnTo>
                    <a:pt x="0" y="275589"/>
                  </a:lnTo>
                  <a:lnTo>
                    <a:pt x="0" y="281939"/>
                  </a:lnTo>
                  <a:lnTo>
                    <a:pt x="25400" y="281939"/>
                  </a:lnTo>
                  <a:lnTo>
                    <a:pt x="25400" y="275589"/>
                  </a:lnTo>
                  <a:close/>
                </a:path>
                <a:path w="25400" h="1155700">
                  <a:moveTo>
                    <a:pt x="25400" y="281939"/>
                  </a:moveTo>
                  <a:lnTo>
                    <a:pt x="0" y="281939"/>
                  </a:lnTo>
                  <a:lnTo>
                    <a:pt x="0" y="288289"/>
                  </a:lnTo>
                  <a:lnTo>
                    <a:pt x="25400" y="288289"/>
                  </a:lnTo>
                  <a:lnTo>
                    <a:pt x="25400" y="281939"/>
                  </a:lnTo>
                  <a:close/>
                </a:path>
                <a:path w="25400" h="1155700">
                  <a:moveTo>
                    <a:pt x="25400" y="289560"/>
                  </a:moveTo>
                  <a:lnTo>
                    <a:pt x="0" y="289560"/>
                  </a:lnTo>
                  <a:lnTo>
                    <a:pt x="0" y="294639"/>
                  </a:lnTo>
                  <a:lnTo>
                    <a:pt x="25400" y="294639"/>
                  </a:lnTo>
                  <a:lnTo>
                    <a:pt x="25400" y="289560"/>
                  </a:lnTo>
                  <a:close/>
                </a:path>
                <a:path w="25400" h="1155700">
                  <a:moveTo>
                    <a:pt x="25400" y="288289"/>
                  </a:moveTo>
                  <a:lnTo>
                    <a:pt x="0" y="288289"/>
                  </a:lnTo>
                  <a:lnTo>
                    <a:pt x="0" y="289559"/>
                  </a:lnTo>
                  <a:lnTo>
                    <a:pt x="25400" y="289559"/>
                  </a:lnTo>
                  <a:lnTo>
                    <a:pt x="25400" y="288289"/>
                  </a:lnTo>
                  <a:close/>
                </a:path>
                <a:path w="25400" h="1155700">
                  <a:moveTo>
                    <a:pt x="25400" y="294639"/>
                  </a:moveTo>
                  <a:lnTo>
                    <a:pt x="0" y="294639"/>
                  </a:lnTo>
                  <a:lnTo>
                    <a:pt x="0" y="300989"/>
                  </a:lnTo>
                  <a:lnTo>
                    <a:pt x="25400" y="300989"/>
                  </a:lnTo>
                  <a:lnTo>
                    <a:pt x="25400" y="294639"/>
                  </a:lnTo>
                  <a:close/>
                </a:path>
                <a:path w="25400" h="1155700">
                  <a:moveTo>
                    <a:pt x="25400" y="300989"/>
                  </a:moveTo>
                  <a:lnTo>
                    <a:pt x="0" y="300989"/>
                  </a:lnTo>
                  <a:lnTo>
                    <a:pt x="0" y="307339"/>
                  </a:lnTo>
                  <a:lnTo>
                    <a:pt x="25400" y="307339"/>
                  </a:lnTo>
                  <a:lnTo>
                    <a:pt x="25400" y="300989"/>
                  </a:lnTo>
                  <a:close/>
                </a:path>
                <a:path w="25400" h="1155700">
                  <a:moveTo>
                    <a:pt x="25400" y="307339"/>
                  </a:moveTo>
                  <a:lnTo>
                    <a:pt x="0" y="307339"/>
                  </a:lnTo>
                  <a:lnTo>
                    <a:pt x="0" y="313689"/>
                  </a:lnTo>
                  <a:lnTo>
                    <a:pt x="25400" y="313689"/>
                  </a:lnTo>
                  <a:lnTo>
                    <a:pt x="25400" y="307339"/>
                  </a:lnTo>
                  <a:close/>
                </a:path>
                <a:path w="25400" h="1155700">
                  <a:moveTo>
                    <a:pt x="25400" y="313689"/>
                  </a:moveTo>
                  <a:lnTo>
                    <a:pt x="0" y="313689"/>
                  </a:lnTo>
                  <a:lnTo>
                    <a:pt x="0" y="320039"/>
                  </a:lnTo>
                  <a:lnTo>
                    <a:pt x="25400" y="320039"/>
                  </a:lnTo>
                  <a:lnTo>
                    <a:pt x="25400" y="313689"/>
                  </a:lnTo>
                  <a:close/>
                </a:path>
                <a:path w="25400" h="1155700">
                  <a:moveTo>
                    <a:pt x="25400" y="320039"/>
                  </a:moveTo>
                  <a:lnTo>
                    <a:pt x="0" y="320039"/>
                  </a:lnTo>
                  <a:lnTo>
                    <a:pt x="0" y="326389"/>
                  </a:lnTo>
                  <a:lnTo>
                    <a:pt x="25400" y="326389"/>
                  </a:lnTo>
                  <a:lnTo>
                    <a:pt x="25400" y="320039"/>
                  </a:lnTo>
                  <a:close/>
                </a:path>
                <a:path w="25400" h="1155700">
                  <a:moveTo>
                    <a:pt x="25400" y="326389"/>
                  </a:moveTo>
                  <a:lnTo>
                    <a:pt x="0" y="326389"/>
                  </a:lnTo>
                  <a:lnTo>
                    <a:pt x="0" y="351789"/>
                  </a:lnTo>
                  <a:lnTo>
                    <a:pt x="25400" y="351789"/>
                  </a:lnTo>
                  <a:lnTo>
                    <a:pt x="25400" y="326389"/>
                  </a:lnTo>
                  <a:close/>
                </a:path>
                <a:path w="25400" h="1155700">
                  <a:moveTo>
                    <a:pt x="25400" y="351790"/>
                  </a:moveTo>
                  <a:lnTo>
                    <a:pt x="0" y="351790"/>
                  </a:lnTo>
                  <a:lnTo>
                    <a:pt x="0" y="358139"/>
                  </a:lnTo>
                  <a:lnTo>
                    <a:pt x="25400" y="358139"/>
                  </a:lnTo>
                  <a:lnTo>
                    <a:pt x="25400" y="351790"/>
                  </a:lnTo>
                  <a:close/>
                </a:path>
                <a:path w="25400" h="1155700">
                  <a:moveTo>
                    <a:pt x="25400" y="358140"/>
                  </a:moveTo>
                  <a:lnTo>
                    <a:pt x="0" y="358140"/>
                  </a:lnTo>
                  <a:lnTo>
                    <a:pt x="0" y="364489"/>
                  </a:lnTo>
                  <a:lnTo>
                    <a:pt x="25400" y="364489"/>
                  </a:lnTo>
                  <a:lnTo>
                    <a:pt x="25400" y="358140"/>
                  </a:lnTo>
                  <a:close/>
                </a:path>
                <a:path w="25400" h="1155700">
                  <a:moveTo>
                    <a:pt x="25400" y="364490"/>
                  </a:moveTo>
                  <a:lnTo>
                    <a:pt x="0" y="364490"/>
                  </a:lnTo>
                  <a:lnTo>
                    <a:pt x="0" y="370839"/>
                  </a:lnTo>
                  <a:lnTo>
                    <a:pt x="25400" y="370839"/>
                  </a:lnTo>
                  <a:lnTo>
                    <a:pt x="25400" y="364490"/>
                  </a:lnTo>
                  <a:close/>
                </a:path>
                <a:path w="25400" h="1155700">
                  <a:moveTo>
                    <a:pt x="25400" y="370840"/>
                  </a:moveTo>
                  <a:lnTo>
                    <a:pt x="0" y="370840"/>
                  </a:lnTo>
                  <a:lnTo>
                    <a:pt x="0" y="374649"/>
                  </a:lnTo>
                  <a:lnTo>
                    <a:pt x="25400" y="374649"/>
                  </a:lnTo>
                  <a:lnTo>
                    <a:pt x="25400" y="370840"/>
                  </a:lnTo>
                  <a:close/>
                </a:path>
                <a:path w="25400" h="1155700">
                  <a:moveTo>
                    <a:pt x="25400" y="374650"/>
                  </a:moveTo>
                  <a:lnTo>
                    <a:pt x="0" y="374650"/>
                  </a:lnTo>
                  <a:lnTo>
                    <a:pt x="0" y="377189"/>
                  </a:lnTo>
                  <a:lnTo>
                    <a:pt x="25400" y="377189"/>
                  </a:lnTo>
                  <a:lnTo>
                    <a:pt x="25400" y="374650"/>
                  </a:lnTo>
                  <a:close/>
                </a:path>
                <a:path w="25400" h="1155700">
                  <a:moveTo>
                    <a:pt x="25400" y="377190"/>
                  </a:moveTo>
                  <a:lnTo>
                    <a:pt x="0" y="377190"/>
                  </a:lnTo>
                  <a:lnTo>
                    <a:pt x="0" y="389889"/>
                  </a:lnTo>
                  <a:lnTo>
                    <a:pt x="25400" y="389889"/>
                  </a:lnTo>
                  <a:lnTo>
                    <a:pt x="25400" y="377190"/>
                  </a:lnTo>
                  <a:close/>
                </a:path>
                <a:path w="25400" h="1155700">
                  <a:moveTo>
                    <a:pt x="25400" y="389890"/>
                  </a:moveTo>
                  <a:lnTo>
                    <a:pt x="0" y="389890"/>
                  </a:lnTo>
                  <a:lnTo>
                    <a:pt x="0" y="396239"/>
                  </a:lnTo>
                  <a:lnTo>
                    <a:pt x="25400" y="396239"/>
                  </a:lnTo>
                  <a:lnTo>
                    <a:pt x="25400" y="389890"/>
                  </a:lnTo>
                  <a:close/>
                </a:path>
                <a:path w="25400" h="1155700">
                  <a:moveTo>
                    <a:pt x="25400" y="396239"/>
                  </a:moveTo>
                  <a:lnTo>
                    <a:pt x="0" y="396239"/>
                  </a:lnTo>
                  <a:lnTo>
                    <a:pt x="0" y="406399"/>
                  </a:lnTo>
                  <a:lnTo>
                    <a:pt x="25400" y="406399"/>
                  </a:lnTo>
                  <a:lnTo>
                    <a:pt x="25400" y="396239"/>
                  </a:lnTo>
                  <a:close/>
                </a:path>
                <a:path w="25400" h="1155700">
                  <a:moveTo>
                    <a:pt x="25400" y="406400"/>
                  </a:moveTo>
                  <a:lnTo>
                    <a:pt x="0" y="406400"/>
                  </a:lnTo>
                  <a:lnTo>
                    <a:pt x="0" y="412749"/>
                  </a:lnTo>
                  <a:lnTo>
                    <a:pt x="25400" y="412749"/>
                  </a:lnTo>
                  <a:lnTo>
                    <a:pt x="25400" y="406400"/>
                  </a:lnTo>
                  <a:close/>
                </a:path>
                <a:path w="25400" h="1155700">
                  <a:moveTo>
                    <a:pt x="25400" y="412750"/>
                  </a:moveTo>
                  <a:lnTo>
                    <a:pt x="0" y="412750"/>
                  </a:lnTo>
                  <a:lnTo>
                    <a:pt x="0" y="421639"/>
                  </a:lnTo>
                  <a:lnTo>
                    <a:pt x="25400" y="421639"/>
                  </a:lnTo>
                  <a:lnTo>
                    <a:pt x="25400" y="412750"/>
                  </a:lnTo>
                  <a:close/>
                </a:path>
                <a:path w="25400" h="1155700">
                  <a:moveTo>
                    <a:pt x="25400" y="421639"/>
                  </a:moveTo>
                  <a:lnTo>
                    <a:pt x="0" y="421639"/>
                  </a:lnTo>
                  <a:lnTo>
                    <a:pt x="0" y="426719"/>
                  </a:lnTo>
                  <a:lnTo>
                    <a:pt x="25400" y="426719"/>
                  </a:lnTo>
                  <a:lnTo>
                    <a:pt x="25400" y="421639"/>
                  </a:lnTo>
                  <a:close/>
                </a:path>
                <a:path w="25400" h="1155700">
                  <a:moveTo>
                    <a:pt x="25400" y="426719"/>
                  </a:moveTo>
                  <a:lnTo>
                    <a:pt x="0" y="426719"/>
                  </a:lnTo>
                  <a:lnTo>
                    <a:pt x="0" y="427989"/>
                  </a:lnTo>
                  <a:lnTo>
                    <a:pt x="25400" y="427989"/>
                  </a:lnTo>
                  <a:lnTo>
                    <a:pt x="25400" y="426719"/>
                  </a:lnTo>
                  <a:close/>
                </a:path>
                <a:path w="25400" h="1155700">
                  <a:moveTo>
                    <a:pt x="25400" y="427989"/>
                  </a:moveTo>
                  <a:lnTo>
                    <a:pt x="0" y="427989"/>
                  </a:lnTo>
                  <a:lnTo>
                    <a:pt x="0" y="434339"/>
                  </a:lnTo>
                  <a:lnTo>
                    <a:pt x="25400" y="434339"/>
                  </a:lnTo>
                  <a:lnTo>
                    <a:pt x="25400" y="427989"/>
                  </a:lnTo>
                  <a:close/>
                </a:path>
                <a:path w="25400" h="1155700">
                  <a:moveTo>
                    <a:pt x="25400" y="434340"/>
                  </a:moveTo>
                  <a:lnTo>
                    <a:pt x="0" y="434340"/>
                  </a:lnTo>
                  <a:lnTo>
                    <a:pt x="0" y="444499"/>
                  </a:lnTo>
                  <a:lnTo>
                    <a:pt x="25400" y="444499"/>
                  </a:lnTo>
                  <a:lnTo>
                    <a:pt x="25400" y="434340"/>
                  </a:lnTo>
                  <a:close/>
                </a:path>
                <a:path w="25400" h="1155700">
                  <a:moveTo>
                    <a:pt x="25400" y="444500"/>
                  </a:moveTo>
                  <a:lnTo>
                    <a:pt x="0" y="444500"/>
                  </a:lnTo>
                  <a:lnTo>
                    <a:pt x="0" y="453389"/>
                  </a:lnTo>
                  <a:lnTo>
                    <a:pt x="25400" y="453389"/>
                  </a:lnTo>
                  <a:lnTo>
                    <a:pt x="25400" y="444500"/>
                  </a:lnTo>
                  <a:close/>
                </a:path>
                <a:path w="25400" h="1155700">
                  <a:moveTo>
                    <a:pt x="25400" y="453389"/>
                  </a:moveTo>
                  <a:lnTo>
                    <a:pt x="0" y="453389"/>
                  </a:lnTo>
                  <a:lnTo>
                    <a:pt x="0" y="491489"/>
                  </a:lnTo>
                  <a:lnTo>
                    <a:pt x="25400" y="491489"/>
                  </a:lnTo>
                  <a:lnTo>
                    <a:pt x="25400" y="453389"/>
                  </a:lnTo>
                  <a:close/>
                </a:path>
                <a:path w="25400" h="1155700">
                  <a:moveTo>
                    <a:pt x="25400" y="491489"/>
                  </a:moveTo>
                  <a:lnTo>
                    <a:pt x="0" y="491489"/>
                  </a:lnTo>
                  <a:lnTo>
                    <a:pt x="0" y="495299"/>
                  </a:lnTo>
                  <a:lnTo>
                    <a:pt x="25400" y="495299"/>
                  </a:lnTo>
                  <a:lnTo>
                    <a:pt x="25400" y="491489"/>
                  </a:lnTo>
                  <a:close/>
                </a:path>
                <a:path w="25400" h="1155700">
                  <a:moveTo>
                    <a:pt x="25400" y="495300"/>
                  </a:moveTo>
                  <a:lnTo>
                    <a:pt x="0" y="495300"/>
                  </a:lnTo>
                  <a:lnTo>
                    <a:pt x="0" y="497839"/>
                  </a:lnTo>
                  <a:lnTo>
                    <a:pt x="25400" y="497839"/>
                  </a:lnTo>
                  <a:lnTo>
                    <a:pt x="25400" y="495300"/>
                  </a:lnTo>
                  <a:close/>
                </a:path>
                <a:path w="25400" h="1155700">
                  <a:moveTo>
                    <a:pt x="25400" y="497840"/>
                  </a:moveTo>
                  <a:lnTo>
                    <a:pt x="0" y="497840"/>
                  </a:lnTo>
                  <a:lnTo>
                    <a:pt x="0" y="504189"/>
                  </a:lnTo>
                  <a:lnTo>
                    <a:pt x="25400" y="504189"/>
                  </a:lnTo>
                  <a:lnTo>
                    <a:pt x="25400" y="497840"/>
                  </a:lnTo>
                  <a:close/>
                </a:path>
                <a:path w="25400" h="1155700">
                  <a:moveTo>
                    <a:pt x="25400" y="504189"/>
                  </a:moveTo>
                  <a:lnTo>
                    <a:pt x="0" y="504189"/>
                  </a:lnTo>
                  <a:lnTo>
                    <a:pt x="0" y="507999"/>
                  </a:lnTo>
                  <a:lnTo>
                    <a:pt x="25400" y="507999"/>
                  </a:lnTo>
                  <a:lnTo>
                    <a:pt x="25400" y="504189"/>
                  </a:lnTo>
                  <a:close/>
                </a:path>
                <a:path w="25400" h="1155700">
                  <a:moveTo>
                    <a:pt x="25400" y="507999"/>
                  </a:moveTo>
                  <a:lnTo>
                    <a:pt x="0" y="507999"/>
                  </a:lnTo>
                  <a:lnTo>
                    <a:pt x="0" y="546099"/>
                  </a:lnTo>
                  <a:lnTo>
                    <a:pt x="25400" y="546099"/>
                  </a:lnTo>
                  <a:lnTo>
                    <a:pt x="25400" y="507999"/>
                  </a:lnTo>
                  <a:close/>
                </a:path>
                <a:path w="25400" h="1155700">
                  <a:moveTo>
                    <a:pt x="25400" y="546100"/>
                  </a:moveTo>
                  <a:lnTo>
                    <a:pt x="0" y="546100"/>
                  </a:lnTo>
                  <a:lnTo>
                    <a:pt x="0" y="554989"/>
                  </a:lnTo>
                  <a:lnTo>
                    <a:pt x="25400" y="554989"/>
                  </a:lnTo>
                  <a:lnTo>
                    <a:pt x="25400" y="546100"/>
                  </a:lnTo>
                  <a:close/>
                </a:path>
                <a:path w="25400" h="1155700">
                  <a:moveTo>
                    <a:pt x="25400" y="554989"/>
                  </a:moveTo>
                  <a:lnTo>
                    <a:pt x="0" y="554989"/>
                  </a:lnTo>
                  <a:lnTo>
                    <a:pt x="0" y="561339"/>
                  </a:lnTo>
                  <a:lnTo>
                    <a:pt x="25400" y="561339"/>
                  </a:lnTo>
                  <a:lnTo>
                    <a:pt x="25400" y="554989"/>
                  </a:lnTo>
                  <a:close/>
                </a:path>
                <a:path w="25400" h="1155700">
                  <a:moveTo>
                    <a:pt x="25400" y="561339"/>
                  </a:moveTo>
                  <a:lnTo>
                    <a:pt x="0" y="561339"/>
                  </a:lnTo>
                  <a:lnTo>
                    <a:pt x="0" y="567689"/>
                  </a:lnTo>
                  <a:lnTo>
                    <a:pt x="25400" y="567689"/>
                  </a:lnTo>
                  <a:lnTo>
                    <a:pt x="25400" y="561339"/>
                  </a:lnTo>
                  <a:close/>
                </a:path>
                <a:path w="25400" h="1155700">
                  <a:moveTo>
                    <a:pt x="25400" y="567689"/>
                  </a:moveTo>
                  <a:lnTo>
                    <a:pt x="0" y="567689"/>
                  </a:lnTo>
                  <a:lnTo>
                    <a:pt x="0" y="571499"/>
                  </a:lnTo>
                  <a:lnTo>
                    <a:pt x="25400" y="571499"/>
                  </a:lnTo>
                  <a:lnTo>
                    <a:pt x="25400" y="567689"/>
                  </a:lnTo>
                  <a:close/>
                </a:path>
                <a:path w="25400" h="1155700">
                  <a:moveTo>
                    <a:pt x="25400" y="571500"/>
                  </a:moveTo>
                  <a:lnTo>
                    <a:pt x="0" y="571500"/>
                  </a:lnTo>
                  <a:lnTo>
                    <a:pt x="0" y="577849"/>
                  </a:lnTo>
                  <a:lnTo>
                    <a:pt x="25400" y="577849"/>
                  </a:lnTo>
                  <a:lnTo>
                    <a:pt x="25400" y="571500"/>
                  </a:lnTo>
                  <a:close/>
                </a:path>
                <a:path w="25400" h="1155700">
                  <a:moveTo>
                    <a:pt x="25400" y="577850"/>
                  </a:moveTo>
                  <a:lnTo>
                    <a:pt x="0" y="577850"/>
                  </a:lnTo>
                  <a:lnTo>
                    <a:pt x="0" y="580389"/>
                  </a:lnTo>
                  <a:lnTo>
                    <a:pt x="25400" y="580389"/>
                  </a:lnTo>
                  <a:lnTo>
                    <a:pt x="25400" y="577850"/>
                  </a:lnTo>
                  <a:close/>
                </a:path>
                <a:path w="25400" h="1155700">
                  <a:moveTo>
                    <a:pt x="25400" y="580389"/>
                  </a:moveTo>
                  <a:lnTo>
                    <a:pt x="0" y="580389"/>
                  </a:lnTo>
                  <a:lnTo>
                    <a:pt x="0" y="584199"/>
                  </a:lnTo>
                  <a:lnTo>
                    <a:pt x="25400" y="584199"/>
                  </a:lnTo>
                  <a:lnTo>
                    <a:pt x="25400" y="580389"/>
                  </a:lnTo>
                  <a:close/>
                </a:path>
                <a:path w="25400" h="1155700">
                  <a:moveTo>
                    <a:pt x="25400" y="584200"/>
                  </a:moveTo>
                  <a:lnTo>
                    <a:pt x="0" y="584200"/>
                  </a:lnTo>
                  <a:lnTo>
                    <a:pt x="0" y="586739"/>
                  </a:lnTo>
                  <a:lnTo>
                    <a:pt x="25400" y="586739"/>
                  </a:lnTo>
                  <a:lnTo>
                    <a:pt x="25400" y="584200"/>
                  </a:lnTo>
                  <a:close/>
                </a:path>
                <a:path w="25400" h="1155700">
                  <a:moveTo>
                    <a:pt x="25400" y="586739"/>
                  </a:moveTo>
                  <a:lnTo>
                    <a:pt x="0" y="586739"/>
                  </a:lnTo>
                  <a:lnTo>
                    <a:pt x="0" y="593089"/>
                  </a:lnTo>
                  <a:lnTo>
                    <a:pt x="25400" y="593089"/>
                  </a:lnTo>
                  <a:lnTo>
                    <a:pt x="25400" y="586739"/>
                  </a:lnTo>
                  <a:close/>
                </a:path>
                <a:path w="25400" h="1155700">
                  <a:moveTo>
                    <a:pt x="25400" y="593089"/>
                  </a:moveTo>
                  <a:lnTo>
                    <a:pt x="0" y="593089"/>
                  </a:lnTo>
                  <a:lnTo>
                    <a:pt x="0" y="618489"/>
                  </a:lnTo>
                  <a:lnTo>
                    <a:pt x="25400" y="618489"/>
                  </a:lnTo>
                  <a:lnTo>
                    <a:pt x="25400" y="593089"/>
                  </a:lnTo>
                  <a:close/>
                </a:path>
                <a:path w="25400" h="1155700">
                  <a:moveTo>
                    <a:pt x="25400" y="618490"/>
                  </a:moveTo>
                  <a:lnTo>
                    <a:pt x="0" y="618490"/>
                  </a:lnTo>
                  <a:lnTo>
                    <a:pt x="0" y="624839"/>
                  </a:lnTo>
                  <a:lnTo>
                    <a:pt x="25400" y="624839"/>
                  </a:lnTo>
                  <a:lnTo>
                    <a:pt x="25400" y="618490"/>
                  </a:lnTo>
                  <a:close/>
                </a:path>
                <a:path w="25400" h="1155700">
                  <a:moveTo>
                    <a:pt x="25400" y="624840"/>
                  </a:moveTo>
                  <a:lnTo>
                    <a:pt x="0" y="624840"/>
                  </a:lnTo>
                  <a:lnTo>
                    <a:pt x="0" y="637539"/>
                  </a:lnTo>
                  <a:lnTo>
                    <a:pt x="25400" y="637539"/>
                  </a:lnTo>
                  <a:lnTo>
                    <a:pt x="25400" y="624840"/>
                  </a:lnTo>
                  <a:close/>
                </a:path>
                <a:path w="25400" h="1155700">
                  <a:moveTo>
                    <a:pt x="25400" y="637540"/>
                  </a:moveTo>
                  <a:lnTo>
                    <a:pt x="0" y="637540"/>
                  </a:lnTo>
                  <a:lnTo>
                    <a:pt x="0" y="654049"/>
                  </a:lnTo>
                  <a:lnTo>
                    <a:pt x="25400" y="654049"/>
                  </a:lnTo>
                  <a:lnTo>
                    <a:pt x="25400" y="637540"/>
                  </a:lnTo>
                  <a:close/>
                </a:path>
                <a:path w="25400" h="1155700">
                  <a:moveTo>
                    <a:pt x="25400" y="654049"/>
                  </a:moveTo>
                  <a:lnTo>
                    <a:pt x="0" y="654049"/>
                  </a:lnTo>
                  <a:lnTo>
                    <a:pt x="0" y="656589"/>
                  </a:lnTo>
                  <a:lnTo>
                    <a:pt x="25400" y="656589"/>
                  </a:lnTo>
                  <a:lnTo>
                    <a:pt x="25400" y="654049"/>
                  </a:lnTo>
                  <a:close/>
                </a:path>
                <a:path w="25400" h="1155700">
                  <a:moveTo>
                    <a:pt x="25400" y="656590"/>
                  </a:moveTo>
                  <a:lnTo>
                    <a:pt x="0" y="656590"/>
                  </a:lnTo>
                  <a:lnTo>
                    <a:pt x="0" y="660399"/>
                  </a:lnTo>
                  <a:lnTo>
                    <a:pt x="25400" y="660399"/>
                  </a:lnTo>
                  <a:lnTo>
                    <a:pt x="25400" y="656590"/>
                  </a:lnTo>
                  <a:close/>
                </a:path>
                <a:path w="25400" h="1155700">
                  <a:moveTo>
                    <a:pt x="25400" y="660399"/>
                  </a:moveTo>
                  <a:lnTo>
                    <a:pt x="0" y="660399"/>
                  </a:lnTo>
                  <a:lnTo>
                    <a:pt x="0" y="662939"/>
                  </a:lnTo>
                  <a:lnTo>
                    <a:pt x="25400" y="662939"/>
                  </a:lnTo>
                  <a:lnTo>
                    <a:pt x="25400" y="660399"/>
                  </a:lnTo>
                  <a:close/>
                </a:path>
                <a:path w="25400" h="1155700">
                  <a:moveTo>
                    <a:pt x="25400" y="662939"/>
                  </a:moveTo>
                  <a:lnTo>
                    <a:pt x="0" y="662939"/>
                  </a:lnTo>
                  <a:lnTo>
                    <a:pt x="0" y="666749"/>
                  </a:lnTo>
                  <a:lnTo>
                    <a:pt x="25400" y="666749"/>
                  </a:lnTo>
                  <a:lnTo>
                    <a:pt x="25400" y="662939"/>
                  </a:lnTo>
                  <a:close/>
                </a:path>
                <a:path w="25400" h="1155700">
                  <a:moveTo>
                    <a:pt x="25400" y="666749"/>
                  </a:moveTo>
                  <a:lnTo>
                    <a:pt x="0" y="666749"/>
                  </a:lnTo>
                  <a:lnTo>
                    <a:pt x="0" y="673099"/>
                  </a:lnTo>
                  <a:lnTo>
                    <a:pt x="25400" y="673099"/>
                  </a:lnTo>
                  <a:lnTo>
                    <a:pt x="25400" y="666749"/>
                  </a:lnTo>
                  <a:close/>
                </a:path>
                <a:path w="25400" h="1155700">
                  <a:moveTo>
                    <a:pt x="25400" y="673100"/>
                  </a:moveTo>
                  <a:lnTo>
                    <a:pt x="0" y="673100"/>
                  </a:lnTo>
                  <a:lnTo>
                    <a:pt x="0" y="681989"/>
                  </a:lnTo>
                  <a:lnTo>
                    <a:pt x="25400" y="681989"/>
                  </a:lnTo>
                  <a:lnTo>
                    <a:pt x="25400" y="673100"/>
                  </a:lnTo>
                  <a:close/>
                </a:path>
                <a:path w="25400" h="1155700">
                  <a:moveTo>
                    <a:pt x="25400" y="681989"/>
                  </a:moveTo>
                  <a:lnTo>
                    <a:pt x="0" y="681989"/>
                  </a:lnTo>
                  <a:lnTo>
                    <a:pt x="0" y="694689"/>
                  </a:lnTo>
                  <a:lnTo>
                    <a:pt x="25400" y="694689"/>
                  </a:lnTo>
                  <a:lnTo>
                    <a:pt x="25400" y="681989"/>
                  </a:lnTo>
                  <a:close/>
                </a:path>
                <a:path w="25400" h="1155700">
                  <a:moveTo>
                    <a:pt x="25400" y="694689"/>
                  </a:moveTo>
                  <a:lnTo>
                    <a:pt x="0" y="694689"/>
                  </a:lnTo>
                  <a:lnTo>
                    <a:pt x="0" y="704849"/>
                  </a:lnTo>
                  <a:lnTo>
                    <a:pt x="25400" y="704849"/>
                  </a:lnTo>
                  <a:lnTo>
                    <a:pt x="25400" y="694689"/>
                  </a:lnTo>
                  <a:close/>
                </a:path>
                <a:path w="25400" h="1155700">
                  <a:moveTo>
                    <a:pt x="25400" y="704849"/>
                  </a:moveTo>
                  <a:lnTo>
                    <a:pt x="0" y="704849"/>
                  </a:lnTo>
                  <a:lnTo>
                    <a:pt x="0" y="707389"/>
                  </a:lnTo>
                  <a:lnTo>
                    <a:pt x="25400" y="707389"/>
                  </a:lnTo>
                  <a:lnTo>
                    <a:pt x="25400" y="704849"/>
                  </a:lnTo>
                  <a:close/>
                </a:path>
                <a:path w="25400" h="1155700">
                  <a:moveTo>
                    <a:pt x="25400" y="707389"/>
                  </a:moveTo>
                  <a:lnTo>
                    <a:pt x="0" y="707389"/>
                  </a:lnTo>
                  <a:lnTo>
                    <a:pt x="0" y="713739"/>
                  </a:lnTo>
                  <a:lnTo>
                    <a:pt x="25400" y="713739"/>
                  </a:lnTo>
                  <a:lnTo>
                    <a:pt x="25400" y="707389"/>
                  </a:lnTo>
                  <a:close/>
                </a:path>
                <a:path w="25400" h="1155700">
                  <a:moveTo>
                    <a:pt x="25400" y="713739"/>
                  </a:moveTo>
                  <a:lnTo>
                    <a:pt x="0" y="713739"/>
                  </a:lnTo>
                  <a:lnTo>
                    <a:pt x="0" y="717549"/>
                  </a:lnTo>
                  <a:lnTo>
                    <a:pt x="25400" y="717549"/>
                  </a:lnTo>
                  <a:lnTo>
                    <a:pt x="25400" y="713739"/>
                  </a:lnTo>
                  <a:close/>
                </a:path>
                <a:path w="25400" h="1155700">
                  <a:moveTo>
                    <a:pt x="25400" y="717549"/>
                  </a:moveTo>
                  <a:lnTo>
                    <a:pt x="0" y="717549"/>
                  </a:lnTo>
                  <a:lnTo>
                    <a:pt x="0" y="723899"/>
                  </a:lnTo>
                  <a:lnTo>
                    <a:pt x="25400" y="723899"/>
                  </a:lnTo>
                  <a:lnTo>
                    <a:pt x="25400" y="717549"/>
                  </a:lnTo>
                  <a:close/>
                </a:path>
                <a:path w="25400" h="1155700">
                  <a:moveTo>
                    <a:pt x="25400" y="723899"/>
                  </a:moveTo>
                  <a:lnTo>
                    <a:pt x="0" y="723899"/>
                  </a:lnTo>
                  <a:lnTo>
                    <a:pt x="0" y="726439"/>
                  </a:lnTo>
                  <a:lnTo>
                    <a:pt x="25400" y="726439"/>
                  </a:lnTo>
                  <a:lnTo>
                    <a:pt x="25400" y="723899"/>
                  </a:lnTo>
                  <a:close/>
                </a:path>
                <a:path w="25400" h="1155700">
                  <a:moveTo>
                    <a:pt x="25400" y="726439"/>
                  </a:moveTo>
                  <a:lnTo>
                    <a:pt x="0" y="726439"/>
                  </a:lnTo>
                  <a:lnTo>
                    <a:pt x="0" y="730249"/>
                  </a:lnTo>
                  <a:lnTo>
                    <a:pt x="25400" y="730249"/>
                  </a:lnTo>
                  <a:lnTo>
                    <a:pt x="25400" y="726439"/>
                  </a:lnTo>
                  <a:close/>
                </a:path>
                <a:path w="25400" h="1155700">
                  <a:moveTo>
                    <a:pt x="25400" y="730250"/>
                  </a:moveTo>
                  <a:lnTo>
                    <a:pt x="0" y="730250"/>
                  </a:lnTo>
                  <a:lnTo>
                    <a:pt x="0" y="732789"/>
                  </a:lnTo>
                  <a:lnTo>
                    <a:pt x="25400" y="732789"/>
                  </a:lnTo>
                  <a:lnTo>
                    <a:pt x="25400" y="730250"/>
                  </a:lnTo>
                  <a:close/>
                </a:path>
                <a:path w="25400" h="1155700">
                  <a:moveTo>
                    <a:pt x="25400" y="732790"/>
                  </a:moveTo>
                  <a:lnTo>
                    <a:pt x="0" y="732790"/>
                  </a:lnTo>
                  <a:lnTo>
                    <a:pt x="0" y="739139"/>
                  </a:lnTo>
                  <a:lnTo>
                    <a:pt x="25400" y="739139"/>
                  </a:lnTo>
                  <a:lnTo>
                    <a:pt x="25400" y="732790"/>
                  </a:lnTo>
                  <a:close/>
                </a:path>
                <a:path w="25400" h="1155700">
                  <a:moveTo>
                    <a:pt x="25400" y="739140"/>
                  </a:moveTo>
                  <a:lnTo>
                    <a:pt x="0" y="739140"/>
                  </a:lnTo>
                  <a:lnTo>
                    <a:pt x="0" y="758189"/>
                  </a:lnTo>
                  <a:lnTo>
                    <a:pt x="25400" y="758189"/>
                  </a:lnTo>
                  <a:lnTo>
                    <a:pt x="25400" y="739140"/>
                  </a:lnTo>
                  <a:close/>
                </a:path>
                <a:path w="25400" h="1155700">
                  <a:moveTo>
                    <a:pt x="25400" y="758190"/>
                  </a:moveTo>
                  <a:lnTo>
                    <a:pt x="0" y="758190"/>
                  </a:lnTo>
                  <a:lnTo>
                    <a:pt x="0" y="761999"/>
                  </a:lnTo>
                  <a:lnTo>
                    <a:pt x="25400" y="761999"/>
                  </a:lnTo>
                  <a:lnTo>
                    <a:pt x="25400" y="758190"/>
                  </a:lnTo>
                  <a:close/>
                </a:path>
                <a:path w="25400" h="1155700">
                  <a:moveTo>
                    <a:pt x="25400" y="761999"/>
                  </a:moveTo>
                  <a:lnTo>
                    <a:pt x="0" y="761999"/>
                  </a:lnTo>
                  <a:lnTo>
                    <a:pt x="0" y="774699"/>
                  </a:lnTo>
                  <a:lnTo>
                    <a:pt x="25400" y="774699"/>
                  </a:lnTo>
                  <a:lnTo>
                    <a:pt x="25400" y="761999"/>
                  </a:lnTo>
                  <a:close/>
                </a:path>
                <a:path w="25400" h="1155700">
                  <a:moveTo>
                    <a:pt x="25400" y="774699"/>
                  </a:moveTo>
                  <a:lnTo>
                    <a:pt x="0" y="774699"/>
                  </a:lnTo>
                  <a:lnTo>
                    <a:pt x="0" y="783589"/>
                  </a:lnTo>
                  <a:lnTo>
                    <a:pt x="25400" y="783589"/>
                  </a:lnTo>
                  <a:lnTo>
                    <a:pt x="25400" y="774699"/>
                  </a:lnTo>
                  <a:close/>
                </a:path>
                <a:path w="25400" h="1155700">
                  <a:moveTo>
                    <a:pt x="25400" y="783589"/>
                  </a:moveTo>
                  <a:lnTo>
                    <a:pt x="0" y="783589"/>
                  </a:lnTo>
                  <a:lnTo>
                    <a:pt x="0" y="787399"/>
                  </a:lnTo>
                  <a:lnTo>
                    <a:pt x="25400" y="787399"/>
                  </a:lnTo>
                  <a:lnTo>
                    <a:pt x="25400" y="783589"/>
                  </a:lnTo>
                  <a:close/>
                </a:path>
                <a:path w="25400" h="1155700">
                  <a:moveTo>
                    <a:pt x="25400" y="787399"/>
                  </a:moveTo>
                  <a:lnTo>
                    <a:pt x="0" y="787399"/>
                  </a:lnTo>
                  <a:lnTo>
                    <a:pt x="0" y="802639"/>
                  </a:lnTo>
                  <a:lnTo>
                    <a:pt x="25400" y="802639"/>
                  </a:lnTo>
                  <a:lnTo>
                    <a:pt x="25400" y="787399"/>
                  </a:lnTo>
                  <a:close/>
                </a:path>
                <a:path w="25400" h="1155700">
                  <a:moveTo>
                    <a:pt x="25400" y="802639"/>
                  </a:moveTo>
                  <a:lnTo>
                    <a:pt x="0" y="802639"/>
                  </a:lnTo>
                  <a:lnTo>
                    <a:pt x="0" y="808989"/>
                  </a:lnTo>
                  <a:lnTo>
                    <a:pt x="25400" y="808989"/>
                  </a:lnTo>
                  <a:lnTo>
                    <a:pt x="25400" y="802639"/>
                  </a:lnTo>
                  <a:close/>
                </a:path>
                <a:path w="25400" h="1155700">
                  <a:moveTo>
                    <a:pt x="25400" y="808989"/>
                  </a:moveTo>
                  <a:lnTo>
                    <a:pt x="0" y="808989"/>
                  </a:lnTo>
                  <a:lnTo>
                    <a:pt x="0" y="812799"/>
                  </a:lnTo>
                  <a:lnTo>
                    <a:pt x="25400" y="812799"/>
                  </a:lnTo>
                  <a:lnTo>
                    <a:pt x="25400" y="808989"/>
                  </a:lnTo>
                  <a:close/>
                </a:path>
                <a:path w="25400" h="1155700">
                  <a:moveTo>
                    <a:pt x="25400" y="812799"/>
                  </a:moveTo>
                  <a:lnTo>
                    <a:pt x="0" y="812799"/>
                  </a:lnTo>
                  <a:lnTo>
                    <a:pt x="0" y="815339"/>
                  </a:lnTo>
                  <a:lnTo>
                    <a:pt x="25400" y="815339"/>
                  </a:lnTo>
                  <a:lnTo>
                    <a:pt x="25400" y="812799"/>
                  </a:lnTo>
                  <a:close/>
                </a:path>
                <a:path w="25400" h="1155700">
                  <a:moveTo>
                    <a:pt x="25400" y="815339"/>
                  </a:moveTo>
                  <a:lnTo>
                    <a:pt x="0" y="815339"/>
                  </a:lnTo>
                  <a:lnTo>
                    <a:pt x="0" y="819149"/>
                  </a:lnTo>
                  <a:lnTo>
                    <a:pt x="25400" y="819149"/>
                  </a:lnTo>
                  <a:lnTo>
                    <a:pt x="25400" y="815339"/>
                  </a:lnTo>
                  <a:close/>
                </a:path>
                <a:path w="25400" h="1155700">
                  <a:moveTo>
                    <a:pt x="25400" y="819150"/>
                  </a:moveTo>
                  <a:lnTo>
                    <a:pt x="0" y="819150"/>
                  </a:lnTo>
                  <a:lnTo>
                    <a:pt x="0" y="825499"/>
                  </a:lnTo>
                  <a:lnTo>
                    <a:pt x="25400" y="825499"/>
                  </a:lnTo>
                  <a:lnTo>
                    <a:pt x="25400" y="819150"/>
                  </a:lnTo>
                  <a:close/>
                </a:path>
                <a:path w="25400" h="1155700">
                  <a:moveTo>
                    <a:pt x="25400" y="825500"/>
                  </a:moveTo>
                  <a:lnTo>
                    <a:pt x="0" y="825500"/>
                  </a:lnTo>
                  <a:lnTo>
                    <a:pt x="0" y="828039"/>
                  </a:lnTo>
                  <a:lnTo>
                    <a:pt x="25400" y="828039"/>
                  </a:lnTo>
                  <a:lnTo>
                    <a:pt x="25400" y="825500"/>
                  </a:lnTo>
                  <a:close/>
                </a:path>
                <a:path w="25400" h="1155700">
                  <a:moveTo>
                    <a:pt x="25400" y="828039"/>
                  </a:moveTo>
                  <a:lnTo>
                    <a:pt x="0" y="828039"/>
                  </a:lnTo>
                  <a:lnTo>
                    <a:pt x="0" y="834389"/>
                  </a:lnTo>
                  <a:lnTo>
                    <a:pt x="25400" y="834389"/>
                  </a:lnTo>
                  <a:lnTo>
                    <a:pt x="25400" y="828039"/>
                  </a:lnTo>
                  <a:close/>
                </a:path>
                <a:path w="25400" h="1155700">
                  <a:moveTo>
                    <a:pt x="25400" y="834389"/>
                  </a:moveTo>
                  <a:lnTo>
                    <a:pt x="0" y="834389"/>
                  </a:lnTo>
                  <a:lnTo>
                    <a:pt x="0" y="847089"/>
                  </a:lnTo>
                  <a:lnTo>
                    <a:pt x="25400" y="847089"/>
                  </a:lnTo>
                  <a:lnTo>
                    <a:pt x="25400" y="834389"/>
                  </a:lnTo>
                  <a:close/>
                </a:path>
                <a:path w="25400" h="1155700">
                  <a:moveTo>
                    <a:pt x="25400" y="1151889"/>
                  </a:moveTo>
                  <a:lnTo>
                    <a:pt x="5080" y="1151889"/>
                  </a:lnTo>
                  <a:lnTo>
                    <a:pt x="5080" y="1153159"/>
                  </a:lnTo>
                  <a:lnTo>
                    <a:pt x="20320" y="1153159"/>
                  </a:lnTo>
                  <a:lnTo>
                    <a:pt x="20320" y="1155699"/>
                  </a:lnTo>
                  <a:lnTo>
                    <a:pt x="25400" y="1155699"/>
                  </a:lnTo>
                  <a:lnTo>
                    <a:pt x="25400" y="1151889"/>
                  </a:lnTo>
                  <a:close/>
                </a:path>
                <a:path w="25400" h="1155700">
                  <a:moveTo>
                    <a:pt x="25400" y="1145539"/>
                  </a:moveTo>
                  <a:lnTo>
                    <a:pt x="0" y="1145539"/>
                  </a:lnTo>
                  <a:lnTo>
                    <a:pt x="0" y="1150619"/>
                  </a:lnTo>
                  <a:lnTo>
                    <a:pt x="25400" y="1150619"/>
                  </a:lnTo>
                  <a:lnTo>
                    <a:pt x="25400" y="1145539"/>
                  </a:lnTo>
                  <a:close/>
                </a:path>
                <a:path w="25400" h="1155700">
                  <a:moveTo>
                    <a:pt x="25400" y="1139189"/>
                  </a:moveTo>
                  <a:lnTo>
                    <a:pt x="0" y="1139189"/>
                  </a:lnTo>
                  <a:lnTo>
                    <a:pt x="0" y="1144269"/>
                  </a:lnTo>
                  <a:lnTo>
                    <a:pt x="25400" y="1144269"/>
                  </a:lnTo>
                  <a:lnTo>
                    <a:pt x="25400" y="1139189"/>
                  </a:lnTo>
                  <a:close/>
                </a:path>
                <a:path w="25400" h="1155700">
                  <a:moveTo>
                    <a:pt x="25400" y="1132839"/>
                  </a:moveTo>
                  <a:lnTo>
                    <a:pt x="0" y="1132839"/>
                  </a:lnTo>
                  <a:lnTo>
                    <a:pt x="0" y="1137919"/>
                  </a:lnTo>
                  <a:lnTo>
                    <a:pt x="25400" y="1137919"/>
                  </a:lnTo>
                  <a:lnTo>
                    <a:pt x="25400" y="1132839"/>
                  </a:lnTo>
                  <a:close/>
                </a:path>
                <a:path w="25400" h="1155700">
                  <a:moveTo>
                    <a:pt x="25400" y="1126489"/>
                  </a:moveTo>
                  <a:lnTo>
                    <a:pt x="0" y="1126489"/>
                  </a:lnTo>
                  <a:lnTo>
                    <a:pt x="0" y="1131569"/>
                  </a:lnTo>
                  <a:lnTo>
                    <a:pt x="25400" y="1131569"/>
                  </a:lnTo>
                  <a:lnTo>
                    <a:pt x="25400" y="1126489"/>
                  </a:lnTo>
                  <a:close/>
                </a:path>
                <a:path w="25400" h="1155700">
                  <a:moveTo>
                    <a:pt x="25400" y="1120139"/>
                  </a:moveTo>
                  <a:lnTo>
                    <a:pt x="0" y="1120139"/>
                  </a:lnTo>
                  <a:lnTo>
                    <a:pt x="0" y="1125219"/>
                  </a:lnTo>
                  <a:lnTo>
                    <a:pt x="25400" y="1125219"/>
                  </a:lnTo>
                  <a:lnTo>
                    <a:pt x="25400" y="1120139"/>
                  </a:lnTo>
                  <a:close/>
                </a:path>
                <a:path w="25400" h="1155700">
                  <a:moveTo>
                    <a:pt x="25400" y="1113789"/>
                  </a:moveTo>
                  <a:lnTo>
                    <a:pt x="0" y="1113789"/>
                  </a:lnTo>
                  <a:lnTo>
                    <a:pt x="0" y="1118869"/>
                  </a:lnTo>
                  <a:lnTo>
                    <a:pt x="25400" y="1118869"/>
                  </a:lnTo>
                  <a:lnTo>
                    <a:pt x="25400" y="1113789"/>
                  </a:lnTo>
                  <a:close/>
                </a:path>
                <a:path w="25400" h="1155700">
                  <a:moveTo>
                    <a:pt x="25400" y="1107439"/>
                  </a:moveTo>
                  <a:lnTo>
                    <a:pt x="0" y="1107439"/>
                  </a:lnTo>
                  <a:lnTo>
                    <a:pt x="0" y="1112519"/>
                  </a:lnTo>
                  <a:lnTo>
                    <a:pt x="25400" y="1112519"/>
                  </a:lnTo>
                  <a:lnTo>
                    <a:pt x="25400" y="1107439"/>
                  </a:lnTo>
                  <a:close/>
                </a:path>
                <a:path w="25400" h="1155700">
                  <a:moveTo>
                    <a:pt x="25400" y="1101089"/>
                  </a:moveTo>
                  <a:lnTo>
                    <a:pt x="0" y="1101089"/>
                  </a:lnTo>
                  <a:lnTo>
                    <a:pt x="0" y="1106169"/>
                  </a:lnTo>
                  <a:lnTo>
                    <a:pt x="25400" y="1106169"/>
                  </a:lnTo>
                  <a:lnTo>
                    <a:pt x="25400" y="1101089"/>
                  </a:lnTo>
                  <a:close/>
                </a:path>
                <a:path w="25400" h="1155700">
                  <a:moveTo>
                    <a:pt x="25400" y="1094739"/>
                  </a:moveTo>
                  <a:lnTo>
                    <a:pt x="0" y="1094739"/>
                  </a:lnTo>
                  <a:lnTo>
                    <a:pt x="0" y="1099819"/>
                  </a:lnTo>
                  <a:lnTo>
                    <a:pt x="25400" y="1099819"/>
                  </a:lnTo>
                  <a:lnTo>
                    <a:pt x="25400" y="1094739"/>
                  </a:lnTo>
                  <a:close/>
                </a:path>
                <a:path w="25400" h="1155700">
                  <a:moveTo>
                    <a:pt x="25400" y="1088389"/>
                  </a:moveTo>
                  <a:lnTo>
                    <a:pt x="0" y="1088389"/>
                  </a:lnTo>
                  <a:lnTo>
                    <a:pt x="0" y="1093469"/>
                  </a:lnTo>
                  <a:lnTo>
                    <a:pt x="25400" y="1093469"/>
                  </a:lnTo>
                  <a:lnTo>
                    <a:pt x="25400" y="1088389"/>
                  </a:lnTo>
                  <a:close/>
                </a:path>
                <a:path w="25400" h="1155700">
                  <a:moveTo>
                    <a:pt x="25400" y="1082039"/>
                  </a:moveTo>
                  <a:lnTo>
                    <a:pt x="0" y="1082039"/>
                  </a:lnTo>
                  <a:lnTo>
                    <a:pt x="0" y="1087119"/>
                  </a:lnTo>
                  <a:lnTo>
                    <a:pt x="25400" y="1087119"/>
                  </a:lnTo>
                  <a:lnTo>
                    <a:pt x="25400" y="1082039"/>
                  </a:lnTo>
                  <a:close/>
                </a:path>
                <a:path w="25400" h="1155700">
                  <a:moveTo>
                    <a:pt x="25400" y="1075689"/>
                  </a:moveTo>
                  <a:lnTo>
                    <a:pt x="0" y="1075689"/>
                  </a:lnTo>
                  <a:lnTo>
                    <a:pt x="0" y="1080770"/>
                  </a:lnTo>
                  <a:lnTo>
                    <a:pt x="25400" y="1080770"/>
                  </a:lnTo>
                  <a:lnTo>
                    <a:pt x="25400" y="1075689"/>
                  </a:lnTo>
                  <a:close/>
                </a:path>
                <a:path w="25400" h="1155700">
                  <a:moveTo>
                    <a:pt x="25400" y="1069339"/>
                  </a:moveTo>
                  <a:lnTo>
                    <a:pt x="0" y="1069339"/>
                  </a:lnTo>
                  <a:lnTo>
                    <a:pt x="0" y="1074420"/>
                  </a:lnTo>
                  <a:lnTo>
                    <a:pt x="25400" y="1074420"/>
                  </a:lnTo>
                  <a:lnTo>
                    <a:pt x="25400" y="1069339"/>
                  </a:lnTo>
                  <a:close/>
                </a:path>
                <a:path w="25400" h="1155700">
                  <a:moveTo>
                    <a:pt x="25400" y="1062989"/>
                  </a:moveTo>
                  <a:lnTo>
                    <a:pt x="0" y="1062989"/>
                  </a:lnTo>
                  <a:lnTo>
                    <a:pt x="0" y="1068070"/>
                  </a:lnTo>
                  <a:lnTo>
                    <a:pt x="25400" y="1068070"/>
                  </a:lnTo>
                  <a:lnTo>
                    <a:pt x="25400" y="1062989"/>
                  </a:lnTo>
                  <a:close/>
                </a:path>
                <a:path w="25400" h="1155700">
                  <a:moveTo>
                    <a:pt x="25400" y="1056639"/>
                  </a:moveTo>
                  <a:lnTo>
                    <a:pt x="0" y="1056639"/>
                  </a:lnTo>
                  <a:lnTo>
                    <a:pt x="0" y="1061720"/>
                  </a:lnTo>
                  <a:lnTo>
                    <a:pt x="25400" y="1061720"/>
                  </a:lnTo>
                  <a:lnTo>
                    <a:pt x="25400" y="1056639"/>
                  </a:lnTo>
                  <a:close/>
                </a:path>
                <a:path w="25400" h="1155700">
                  <a:moveTo>
                    <a:pt x="25400" y="1050289"/>
                  </a:moveTo>
                  <a:lnTo>
                    <a:pt x="0" y="1050289"/>
                  </a:lnTo>
                  <a:lnTo>
                    <a:pt x="0" y="1055370"/>
                  </a:lnTo>
                  <a:lnTo>
                    <a:pt x="25400" y="1055370"/>
                  </a:lnTo>
                  <a:lnTo>
                    <a:pt x="25400" y="1050289"/>
                  </a:lnTo>
                  <a:close/>
                </a:path>
                <a:path w="25400" h="1155700">
                  <a:moveTo>
                    <a:pt x="25400" y="1043939"/>
                  </a:moveTo>
                  <a:lnTo>
                    <a:pt x="0" y="1043939"/>
                  </a:lnTo>
                  <a:lnTo>
                    <a:pt x="0" y="1049020"/>
                  </a:lnTo>
                  <a:lnTo>
                    <a:pt x="25400" y="1049020"/>
                  </a:lnTo>
                  <a:lnTo>
                    <a:pt x="25400" y="1043939"/>
                  </a:lnTo>
                  <a:close/>
                </a:path>
                <a:path w="25400" h="1155700">
                  <a:moveTo>
                    <a:pt x="25400" y="1037589"/>
                  </a:moveTo>
                  <a:lnTo>
                    <a:pt x="0" y="1037589"/>
                  </a:lnTo>
                  <a:lnTo>
                    <a:pt x="0" y="1042669"/>
                  </a:lnTo>
                  <a:lnTo>
                    <a:pt x="25400" y="1042669"/>
                  </a:lnTo>
                  <a:lnTo>
                    <a:pt x="25400" y="1037589"/>
                  </a:lnTo>
                  <a:close/>
                </a:path>
                <a:path w="25400" h="1155700">
                  <a:moveTo>
                    <a:pt x="25400" y="1031239"/>
                  </a:moveTo>
                  <a:lnTo>
                    <a:pt x="0" y="1031239"/>
                  </a:lnTo>
                  <a:lnTo>
                    <a:pt x="0" y="1036319"/>
                  </a:lnTo>
                  <a:lnTo>
                    <a:pt x="25400" y="1036319"/>
                  </a:lnTo>
                  <a:lnTo>
                    <a:pt x="25400" y="1031239"/>
                  </a:lnTo>
                  <a:close/>
                </a:path>
                <a:path w="25400" h="1155700">
                  <a:moveTo>
                    <a:pt x="25400" y="1024889"/>
                  </a:moveTo>
                  <a:lnTo>
                    <a:pt x="0" y="1024889"/>
                  </a:lnTo>
                  <a:lnTo>
                    <a:pt x="0" y="1029969"/>
                  </a:lnTo>
                  <a:lnTo>
                    <a:pt x="25400" y="1029969"/>
                  </a:lnTo>
                  <a:lnTo>
                    <a:pt x="25400" y="1024889"/>
                  </a:lnTo>
                  <a:close/>
                </a:path>
                <a:path w="25400" h="1155700">
                  <a:moveTo>
                    <a:pt x="25400" y="1018539"/>
                  </a:moveTo>
                  <a:lnTo>
                    <a:pt x="0" y="1018539"/>
                  </a:lnTo>
                  <a:lnTo>
                    <a:pt x="0" y="1023619"/>
                  </a:lnTo>
                  <a:lnTo>
                    <a:pt x="25400" y="1023619"/>
                  </a:lnTo>
                  <a:lnTo>
                    <a:pt x="25400" y="1018539"/>
                  </a:lnTo>
                  <a:close/>
                </a:path>
                <a:path w="25400" h="1155700">
                  <a:moveTo>
                    <a:pt x="25400" y="1012189"/>
                  </a:moveTo>
                  <a:lnTo>
                    <a:pt x="0" y="1012189"/>
                  </a:lnTo>
                  <a:lnTo>
                    <a:pt x="0" y="1017269"/>
                  </a:lnTo>
                  <a:lnTo>
                    <a:pt x="25400" y="1017269"/>
                  </a:lnTo>
                  <a:lnTo>
                    <a:pt x="25400" y="1012189"/>
                  </a:lnTo>
                  <a:close/>
                </a:path>
                <a:path w="25400" h="1155700">
                  <a:moveTo>
                    <a:pt x="25400" y="1005839"/>
                  </a:moveTo>
                  <a:lnTo>
                    <a:pt x="0" y="1005839"/>
                  </a:lnTo>
                  <a:lnTo>
                    <a:pt x="0" y="1010919"/>
                  </a:lnTo>
                  <a:lnTo>
                    <a:pt x="25400" y="1010919"/>
                  </a:lnTo>
                  <a:lnTo>
                    <a:pt x="25400" y="1005839"/>
                  </a:lnTo>
                  <a:close/>
                </a:path>
                <a:path w="25400" h="1155700">
                  <a:moveTo>
                    <a:pt x="25400" y="999489"/>
                  </a:moveTo>
                  <a:lnTo>
                    <a:pt x="0" y="999489"/>
                  </a:lnTo>
                  <a:lnTo>
                    <a:pt x="0" y="1004569"/>
                  </a:lnTo>
                  <a:lnTo>
                    <a:pt x="25400" y="1004569"/>
                  </a:lnTo>
                  <a:lnTo>
                    <a:pt x="25400" y="999489"/>
                  </a:lnTo>
                  <a:close/>
                </a:path>
                <a:path w="25400" h="1155700">
                  <a:moveTo>
                    <a:pt x="25400" y="993139"/>
                  </a:moveTo>
                  <a:lnTo>
                    <a:pt x="0" y="993139"/>
                  </a:lnTo>
                  <a:lnTo>
                    <a:pt x="0" y="998219"/>
                  </a:lnTo>
                  <a:lnTo>
                    <a:pt x="25400" y="998219"/>
                  </a:lnTo>
                  <a:lnTo>
                    <a:pt x="25400" y="993139"/>
                  </a:lnTo>
                  <a:close/>
                </a:path>
                <a:path w="25400" h="1155700">
                  <a:moveTo>
                    <a:pt x="25400" y="986789"/>
                  </a:moveTo>
                  <a:lnTo>
                    <a:pt x="0" y="986789"/>
                  </a:lnTo>
                  <a:lnTo>
                    <a:pt x="0" y="991869"/>
                  </a:lnTo>
                  <a:lnTo>
                    <a:pt x="25400" y="991869"/>
                  </a:lnTo>
                  <a:lnTo>
                    <a:pt x="25400" y="986789"/>
                  </a:lnTo>
                  <a:close/>
                </a:path>
                <a:path w="25400" h="1155700">
                  <a:moveTo>
                    <a:pt x="25400" y="980439"/>
                  </a:moveTo>
                  <a:lnTo>
                    <a:pt x="0" y="980439"/>
                  </a:lnTo>
                  <a:lnTo>
                    <a:pt x="0" y="985519"/>
                  </a:lnTo>
                  <a:lnTo>
                    <a:pt x="25400" y="985519"/>
                  </a:lnTo>
                  <a:lnTo>
                    <a:pt x="25400" y="980439"/>
                  </a:lnTo>
                  <a:close/>
                </a:path>
                <a:path w="25400" h="1155700">
                  <a:moveTo>
                    <a:pt x="25400" y="974089"/>
                  </a:moveTo>
                  <a:lnTo>
                    <a:pt x="0" y="974089"/>
                  </a:lnTo>
                  <a:lnTo>
                    <a:pt x="0" y="979169"/>
                  </a:lnTo>
                  <a:lnTo>
                    <a:pt x="25400" y="979169"/>
                  </a:lnTo>
                  <a:lnTo>
                    <a:pt x="25400" y="974089"/>
                  </a:lnTo>
                  <a:close/>
                </a:path>
                <a:path w="25400" h="1155700">
                  <a:moveTo>
                    <a:pt x="25400" y="967739"/>
                  </a:moveTo>
                  <a:lnTo>
                    <a:pt x="0" y="967739"/>
                  </a:lnTo>
                  <a:lnTo>
                    <a:pt x="0" y="972819"/>
                  </a:lnTo>
                  <a:lnTo>
                    <a:pt x="25400" y="972819"/>
                  </a:lnTo>
                  <a:lnTo>
                    <a:pt x="25400" y="967739"/>
                  </a:lnTo>
                  <a:close/>
                </a:path>
                <a:path w="25400" h="1155700">
                  <a:moveTo>
                    <a:pt x="25400" y="961389"/>
                  </a:moveTo>
                  <a:lnTo>
                    <a:pt x="0" y="961389"/>
                  </a:lnTo>
                  <a:lnTo>
                    <a:pt x="0" y="966469"/>
                  </a:lnTo>
                  <a:lnTo>
                    <a:pt x="25400" y="966469"/>
                  </a:lnTo>
                  <a:lnTo>
                    <a:pt x="25400" y="961389"/>
                  </a:lnTo>
                  <a:close/>
                </a:path>
                <a:path w="25400" h="1155700">
                  <a:moveTo>
                    <a:pt x="25400" y="955039"/>
                  </a:moveTo>
                  <a:lnTo>
                    <a:pt x="0" y="955039"/>
                  </a:lnTo>
                  <a:lnTo>
                    <a:pt x="0" y="960119"/>
                  </a:lnTo>
                  <a:lnTo>
                    <a:pt x="25400" y="960119"/>
                  </a:lnTo>
                  <a:lnTo>
                    <a:pt x="25400" y="955039"/>
                  </a:lnTo>
                  <a:close/>
                </a:path>
                <a:path w="25400" h="1155700">
                  <a:moveTo>
                    <a:pt x="25400" y="948689"/>
                  </a:moveTo>
                  <a:lnTo>
                    <a:pt x="0" y="948689"/>
                  </a:lnTo>
                  <a:lnTo>
                    <a:pt x="0" y="953769"/>
                  </a:lnTo>
                  <a:lnTo>
                    <a:pt x="25400" y="953769"/>
                  </a:lnTo>
                  <a:lnTo>
                    <a:pt x="25400" y="948689"/>
                  </a:lnTo>
                  <a:close/>
                </a:path>
                <a:path w="25400" h="1155700">
                  <a:moveTo>
                    <a:pt x="25400" y="942339"/>
                  </a:moveTo>
                  <a:lnTo>
                    <a:pt x="0" y="942339"/>
                  </a:lnTo>
                  <a:lnTo>
                    <a:pt x="0" y="947419"/>
                  </a:lnTo>
                  <a:lnTo>
                    <a:pt x="25400" y="947419"/>
                  </a:lnTo>
                  <a:lnTo>
                    <a:pt x="25400" y="942339"/>
                  </a:lnTo>
                  <a:close/>
                </a:path>
                <a:path w="25400" h="1155700">
                  <a:moveTo>
                    <a:pt x="25400" y="935989"/>
                  </a:moveTo>
                  <a:lnTo>
                    <a:pt x="0" y="935989"/>
                  </a:lnTo>
                  <a:lnTo>
                    <a:pt x="0" y="941069"/>
                  </a:lnTo>
                  <a:lnTo>
                    <a:pt x="25400" y="941069"/>
                  </a:lnTo>
                  <a:lnTo>
                    <a:pt x="25400" y="935989"/>
                  </a:lnTo>
                  <a:close/>
                </a:path>
                <a:path w="25400" h="1155700">
                  <a:moveTo>
                    <a:pt x="25400" y="929639"/>
                  </a:moveTo>
                  <a:lnTo>
                    <a:pt x="0" y="929639"/>
                  </a:lnTo>
                  <a:lnTo>
                    <a:pt x="0" y="934719"/>
                  </a:lnTo>
                  <a:lnTo>
                    <a:pt x="25400" y="934719"/>
                  </a:lnTo>
                  <a:lnTo>
                    <a:pt x="25400" y="929639"/>
                  </a:lnTo>
                  <a:close/>
                </a:path>
                <a:path w="25400" h="1155700">
                  <a:moveTo>
                    <a:pt x="25400" y="923289"/>
                  </a:moveTo>
                  <a:lnTo>
                    <a:pt x="0" y="923289"/>
                  </a:lnTo>
                  <a:lnTo>
                    <a:pt x="0" y="928369"/>
                  </a:lnTo>
                  <a:lnTo>
                    <a:pt x="25400" y="928369"/>
                  </a:lnTo>
                  <a:lnTo>
                    <a:pt x="25400" y="923289"/>
                  </a:lnTo>
                  <a:close/>
                </a:path>
                <a:path w="25400" h="1155700">
                  <a:moveTo>
                    <a:pt x="25400" y="916939"/>
                  </a:moveTo>
                  <a:lnTo>
                    <a:pt x="0" y="916939"/>
                  </a:lnTo>
                  <a:lnTo>
                    <a:pt x="0" y="922019"/>
                  </a:lnTo>
                  <a:lnTo>
                    <a:pt x="25400" y="922019"/>
                  </a:lnTo>
                  <a:lnTo>
                    <a:pt x="25400" y="916939"/>
                  </a:lnTo>
                  <a:close/>
                </a:path>
                <a:path w="25400" h="1155700">
                  <a:moveTo>
                    <a:pt x="25400" y="910589"/>
                  </a:moveTo>
                  <a:lnTo>
                    <a:pt x="0" y="910589"/>
                  </a:lnTo>
                  <a:lnTo>
                    <a:pt x="0" y="915669"/>
                  </a:lnTo>
                  <a:lnTo>
                    <a:pt x="25400" y="915669"/>
                  </a:lnTo>
                  <a:lnTo>
                    <a:pt x="25400" y="910589"/>
                  </a:lnTo>
                  <a:close/>
                </a:path>
                <a:path w="25400" h="1155700">
                  <a:moveTo>
                    <a:pt x="25400" y="904239"/>
                  </a:moveTo>
                  <a:lnTo>
                    <a:pt x="0" y="904239"/>
                  </a:lnTo>
                  <a:lnTo>
                    <a:pt x="0" y="909319"/>
                  </a:lnTo>
                  <a:lnTo>
                    <a:pt x="25400" y="909319"/>
                  </a:lnTo>
                  <a:lnTo>
                    <a:pt x="25400" y="904239"/>
                  </a:lnTo>
                  <a:close/>
                </a:path>
                <a:path w="25400" h="1155700">
                  <a:moveTo>
                    <a:pt x="25400" y="897889"/>
                  </a:moveTo>
                  <a:lnTo>
                    <a:pt x="0" y="897889"/>
                  </a:lnTo>
                  <a:lnTo>
                    <a:pt x="0" y="902969"/>
                  </a:lnTo>
                  <a:lnTo>
                    <a:pt x="25400" y="902969"/>
                  </a:lnTo>
                  <a:lnTo>
                    <a:pt x="25400" y="897889"/>
                  </a:lnTo>
                  <a:close/>
                </a:path>
                <a:path w="25400" h="1155700">
                  <a:moveTo>
                    <a:pt x="25400" y="891539"/>
                  </a:moveTo>
                  <a:lnTo>
                    <a:pt x="0" y="891539"/>
                  </a:lnTo>
                  <a:lnTo>
                    <a:pt x="0" y="896619"/>
                  </a:lnTo>
                  <a:lnTo>
                    <a:pt x="25400" y="896619"/>
                  </a:lnTo>
                  <a:lnTo>
                    <a:pt x="25400" y="891539"/>
                  </a:lnTo>
                  <a:close/>
                </a:path>
                <a:path w="25400" h="1155700">
                  <a:moveTo>
                    <a:pt x="25400" y="885189"/>
                  </a:moveTo>
                  <a:lnTo>
                    <a:pt x="0" y="885189"/>
                  </a:lnTo>
                  <a:lnTo>
                    <a:pt x="0" y="890269"/>
                  </a:lnTo>
                  <a:lnTo>
                    <a:pt x="25400" y="890269"/>
                  </a:lnTo>
                  <a:lnTo>
                    <a:pt x="25400" y="885189"/>
                  </a:lnTo>
                  <a:close/>
                </a:path>
                <a:path w="25400" h="1155700">
                  <a:moveTo>
                    <a:pt x="25400" y="878839"/>
                  </a:moveTo>
                  <a:lnTo>
                    <a:pt x="0" y="878839"/>
                  </a:lnTo>
                  <a:lnTo>
                    <a:pt x="0" y="883919"/>
                  </a:lnTo>
                  <a:lnTo>
                    <a:pt x="25400" y="883919"/>
                  </a:lnTo>
                  <a:lnTo>
                    <a:pt x="25400" y="878839"/>
                  </a:lnTo>
                  <a:close/>
                </a:path>
                <a:path w="25400" h="1155700">
                  <a:moveTo>
                    <a:pt x="25400" y="872489"/>
                  </a:moveTo>
                  <a:lnTo>
                    <a:pt x="0" y="872489"/>
                  </a:lnTo>
                  <a:lnTo>
                    <a:pt x="0" y="877569"/>
                  </a:lnTo>
                  <a:lnTo>
                    <a:pt x="25400" y="877569"/>
                  </a:lnTo>
                  <a:lnTo>
                    <a:pt x="25400" y="872489"/>
                  </a:lnTo>
                  <a:close/>
                </a:path>
                <a:path w="25400" h="1155700">
                  <a:moveTo>
                    <a:pt x="25400" y="866139"/>
                  </a:moveTo>
                  <a:lnTo>
                    <a:pt x="0" y="866139"/>
                  </a:lnTo>
                  <a:lnTo>
                    <a:pt x="0" y="871219"/>
                  </a:lnTo>
                  <a:lnTo>
                    <a:pt x="25400" y="871219"/>
                  </a:lnTo>
                  <a:lnTo>
                    <a:pt x="25400" y="866139"/>
                  </a:lnTo>
                  <a:close/>
                </a:path>
                <a:path w="25400" h="1155700">
                  <a:moveTo>
                    <a:pt x="25400" y="859789"/>
                  </a:moveTo>
                  <a:lnTo>
                    <a:pt x="0" y="859789"/>
                  </a:lnTo>
                  <a:lnTo>
                    <a:pt x="0" y="864869"/>
                  </a:lnTo>
                  <a:lnTo>
                    <a:pt x="25400" y="864869"/>
                  </a:lnTo>
                  <a:lnTo>
                    <a:pt x="25400" y="859789"/>
                  </a:lnTo>
                  <a:close/>
                </a:path>
                <a:path w="25400" h="1155700">
                  <a:moveTo>
                    <a:pt x="25400" y="853439"/>
                  </a:moveTo>
                  <a:lnTo>
                    <a:pt x="0" y="853439"/>
                  </a:lnTo>
                  <a:lnTo>
                    <a:pt x="0" y="858519"/>
                  </a:lnTo>
                  <a:lnTo>
                    <a:pt x="25400" y="858519"/>
                  </a:lnTo>
                  <a:lnTo>
                    <a:pt x="25400" y="853439"/>
                  </a:lnTo>
                  <a:close/>
                </a:path>
                <a:path w="25400" h="1155700">
                  <a:moveTo>
                    <a:pt x="25400" y="848359"/>
                  </a:moveTo>
                  <a:lnTo>
                    <a:pt x="0" y="848359"/>
                  </a:lnTo>
                  <a:lnTo>
                    <a:pt x="0" y="852169"/>
                  </a:lnTo>
                  <a:lnTo>
                    <a:pt x="25400" y="852169"/>
                  </a:lnTo>
                  <a:lnTo>
                    <a:pt x="25400" y="848359"/>
                  </a:lnTo>
                  <a:close/>
                </a:path>
              </a:pathLst>
            </a:custGeom>
            <a:solidFill>
              <a:srgbClr val="0335CC"/>
            </a:solidFill>
          </p:spPr>
          <p:txBody>
            <a:bodyPr wrap="square" lIns="0" tIns="0" rIns="0" bIns="0" rtlCol="0"/>
            <a:lstStyle/>
            <a:p>
              <a:endParaRPr/>
            </a:p>
          </p:txBody>
        </p:sp>
        <p:sp>
          <p:nvSpPr>
            <p:cNvPr id="520" name="object 520"/>
            <p:cNvSpPr/>
            <p:nvPr/>
          </p:nvSpPr>
          <p:spPr>
            <a:xfrm>
              <a:off x="4372609" y="5191759"/>
              <a:ext cx="26670" cy="1155700"/>
            </a:xfrm>
            <a:custGeom>
              <a:avLst/>
              <a:gdLst/>
              <a:ahLst/>
              <a:cxnLst/>
              <a:rect l="l" t="t" r="r" b="b"/>
              <a:pathLst>
                <a:path w="26670" h="1155700">
                  <a:moveTo>
                    <a:pt x="7619" y="0"/>
                  </a:moveTo>
                  <a:lnTo>
                    <a:pt x="0" y="0"/>
                  </a:lnTo>
                  <a:lnTo>
                    <a:pt x="0" y="5079"/>
                  </a:lnTo>
                  <a:lnTo>
                    <a:pt x="26669" y="5079"/>
                  </a:lnTo>
                  <a:lnTo>
                    <a:pt x="26669" y="3810"/>
                  </a:lnTo>
                  <a:lnTo>
                    <a:pt x="21589" y="3810"/>
                  </a:lnTo>
                  <a:lnTo>
                    <a:pt x="21589" y="2539"/>
                  </a:lnTo>
                  <a:lnTo>
                    <a:pt x="15239" y="2539"/>
                  </a:lnTo>
                  <a:lnTo>
                    <a:pt x="15239" y="1269"/>
                  </a:lnTo>
                  <a:lnTo>
                    <a:pt x="7619" y="1269"/>
                  </a:lnTo>
                  <a:lnTo>
                    <a:pt x="7619" y="0"/>
                  </a:lnTo>
                  <a:close/>
                </a:path>
                <a:path w="26670" h="1155700">
                  <a:moveTo>
                    <a:pt x="26669" y="5080"/>
                  </a:moveTo>
                  <a:lnTo>
                    <a:pt x="0" y="5080"/>
                  </a:lnTo>
                  <a:lnTo>
                    <a:pt x="0" y="11429"/>
                  </a:lnTo>
                  <a:lnTo>
                    <a:pt x="26669" y="11429"/>
                  </a:lnTo>
                  <a:lnTo>
                    <a:pt x="26669" y="5080"/>
                  </a:lnTo>
                  <a:close/>
                </a:path>
                <a:path w="26670" h="1155700">
                  <a:moveTo>
                    <a:pt x="26669" y="11430"/>
                  </a:moveTo>
                  <a:lnTo>
                    <a:pt x="0" y="11430"/>
                  </a:lnTo>
                  <a:lnTo>
                    <a:pt x="0" y="17779"/>
                  </a:lnTo>
                  <a:lnTo>
                    <a:pt x="26669" y="17779"/>
                  </a:lnTo>
                  <a:lnTo>
                    <a:pt x="26669" y="11430"/>
                  </a:lnTo>
                  <a:close/>
                </a:path>
                <a:path w="26670" h="1155700">
                  <a:moveTo>
                    <a:pt x="26669" y="17780"/>
                  </a:moveTo>
                  <a:lnTo>
                    <a:pt x="0" y="17780"/>
                  </a:lnTo>
                  <a:lnTo>
                    <a:pt x="0" y="24129"/>
                  </a:lnTo>
                  <a:lnTo>
                    <a:pt x="26669" y="24129"/>
                  </a:lnTo>
                  <a:lnTo>
                    <a:pt x="26669" y="17780"/>
                  </a:lnTo>
                  <a:close/>
                </a:path>
                <a:path w="26670" h="1155700">
                  <a:moveTo>
                    <a:pt x="26669" y="24130"/>
                  </a:moveTo>
                  <a:lnTo>
                    <a:pt x="0" y="24130"/>
                  </a:lnTo>
                  <a:lnTo>
                    <a:pt x="0" y="44449"/>
                  </a:lnTo>
                  <a:lnTo>
                    <a:pt x="26669" y="44449"/>
                  </a:lnTo>
                  <a:lnTo>
                    <a:pt x="26669" y="24130"/>
                  </a:lnTo>
                  <a:close/>
                </a:path>
                <a:path w="26670" h="1155700">
                  <a:moveTo>
                    <a:pt x="26669" y="44450"/>
                  </a:moveTo>
                  <a:lnTo>
                    <a:pt x="0" y="44450"/>
                  </a:lnTo>
                  <a:lnTo>
                    <a:pt x="0" y="50799"/>
                  </a:lnTo>
                  <a:lnTo>
                    <a:pt x="26669" y="50799"/>
                  </a:lnTo>
                  <a:lnTo>
                    <a:pt x="26669" y="44450"/>
                  </a:lnTo>
                  <a:close/>
                </a:path>
                <a:path w="26670" h="1155700">
                  <a:moveTo>
                    <a:pt x="26669" y="50800"/>
                  </a:moveTo>
                  <a:lnTo>
                    <a:pt x="0" y="50800"/>
                  </a:lnTo>
                  <a:lnTo>
                    <a:pt x="0" y="69849"/>
                  </a:lnTo>
                  <a:lnTo>
                    <a:pt x="26669" y="69849"/>
                  </a:lnTo>
                  <a:lnTo>
                    <a:pt x="26669" y="50800"/>
                  </a:lnTo>
                  <a:close/>
                </a:path>
                <a:path w="26670" h="1155700">
                  <a:moveTo>
                    <a:pt x="26669" y="69850"/>
                  </a:moveTo>
                  <a:lnTo>
                    <a:pt x="0" y="69850"/>
                  </a:lnTo>
                  <a:lnTo>
                    <a:pt x="0" y="76199"/>
                  </a:lnTo>
                  <a:lnTo>
                    <a:pt x="26669" y="76199"/>
                  </a:lnTo>
                  <a:lnTo>
                    <a:pt x="26669" y="69850"/>
                  </a:lnTo>
                  <a:close/>
                </a:path>
                <a:path w="26670" h="1155700">
                  <a:moveTo>
                    <a:pt x="26669" y="76200"/>
                  </a:moveTo>
                  <a:lnTo>
                    <a:pt x="0" y="76200"/>
                  </a:lnTo>
                  <a:lnTo>
                    <a:pt x="0" y="82549"/>
                  </a:lnTo>
                  <a:lnTo>
                    <a:pt x="26669" y="82549"/>
                  </a:lnTo>
                  <a:lnTo>
                    <a:pt x="26669" y="76200"/>
                  </a:lnTo>
                  <a:close/>
                </a:path>
                <a:path w="26670" h="1155700">
                  <a:moveTo>
                    <a:pt x="26669" y="82550"/>
                  </a:moveTo>
                  <a:lnTo>
                    <a:pt x="0" y="82550"/>
                  </a:lnTo>
                  <a:lnTo>
                    <a:pt x="0" y="88899"/>
                  </a:lnTo>
                  <a:lnTo>
                    <a:pt x="26669" y="88899"/>
                  </a:lnTo>
                  <a:lnTo>
                    <a:pt x="26669" y="82550"/>
                  </a:lnTo>
                  <a:close/>
                </a:path>
                <a:path w="26670" h="1155700">
                  <a:moveTo>
                    <a:pt x="26669" y="88900"/>
                  </a:moveTo>
                  <a:lnTo>
                    <a:pt x="0" y="88900"/>
                  </a:lnTo>
                  <a:lnTo>
                    <a:pt x="0" y="95249"/>
                  </a:lnTo>
                  <a:lnTo>
                    <a:pt x="26669" y="95249"/>
                  </a:lnTo>
                  <a:lnTo>
                    <a:pt x="26669" y="88900"/>
                  </a:lnTo>
                  <a:close/>
                </a:path>
                <a:path w="26670" h="1155700">
                  <a:moveTo>
                    <a:pt x="26669" y="95250"/>
                  </a:moveTo>
                  <a:lnTo>
                    <a:pt x="0" y="95250"/>
                  </a:lnTo>
                  <a:lnTo>
                    <a:pt x="0" y="101599"/>
                  </a:lnTo>
                  <a:lnTo>
                    <a:pt x="26669" y="101599"/>
                  </a:lnTo>
                  <a:lnTo>
                    <a:pt x="26669" y="95250"/>
                  </a:lnTo>
                  <a:close/>
                </a:path>
                <a:path w="26670" h="1155700">
                  <a:moveTo>
                    <a:pt x="26669" y="101600"/>
                  </a:moveTo>
                  <a:lnTo>
                    <a:pt x="0" y="101600"/>
                  </a:lnTo>
                  <a:lnTo>
                    <a:pt x="0" y="107949"/>
                  </a:lnTo>
                  <a:lnTo>
                    <a:pt x="26669" y="107949"/>
                  </a:lnTo>
                  <a:lnTo>
                    <a:pt x="26669" y="101600"/>
                  </a:lnTo>
                  <a:close/>
                </a:path>
                <a:path w="26670" h="1155700">
                  <a:moveTo>
                    <a:pt x="26669" y="107950"/>
                  </a:moveTo>
                  <a:lnTo>
                    <a:pt x="0" y="107950"/>
                  </a:lnTo>
                  <a:lnTo>
                    <a:pt x="0" y="120649"/>
                  </a:lnTo>
                  <a:lnTo>
                    <a:pt x="26669" y="120649"/>
                  </a:lnTo>
                  <a:lnTo>
                    <a:pt x="26669" y="107950"/>
                  </a:lnTo>
                  <a:close/>
                </a:path>
                <a:path w="26670" h="1155700">
                  <a:moveTo>
                    <a:pt x="26669" y="120650"/>
                  </a:moveTo>
                  <a:lnTo>
                    <a:pt x="0" y="120650"/>
                  </a:lnTo>
                  <a:lnTo>
                    <a:pt x="0" y="126999"/>
                  </a:lnTo>
                  <a:lnTo>
                    <a:pt x="26669" y="126999"/>
                  </a:lnTo>
                  <a:lnTo>
                    <a:pt x="26669" y="120650"/>
                  </a:lnTo>
                  <a:close/>
                </a:path>
                <a:path w="26670" h="1155700">
                  <a:moveTo>
                    <a:pt x="26669" y="127000"/>
                  </a:moveTo>
                  <a:lnTo>
                    <a:pt x="0" y="127000"/>
                  </a:lnTo>
                  <a:lnTo>
                    <a:pt x="0" y="133349"/>
                  </a:lnTo>
                  <a:lnTo>
                    <a:pt x="26669" y="133349"/>
                  </a:lnTo>
                  <a:lnTo>
                    <a:pt x="26669" y="127000"/>
                  </a:lnTo>
                  <a:close/>
                </a:path>
                <a:path w="26670" h="1155700">
                  <a:moveTo>
                    <a:pt x="26669" y="133350"/>
                  </a:moveTo>
                  <a:lnTo>
                    <a:pt x="0" y="133350"/>
                  </a:lnTo>
                  <a:lnTo>
                    <a:pt x="0" y="139699"/>
                  </a:lnTo>
                  <a:lnTo>
                    <a:pt x="26669" y="139699"/>
                  </a:lnTo>
                  <a:lnTo>
                    <a:pt x="26669" y="133350"/>
                  </a:lnTo>
                  <a:close/>
                </a:path>
                <a:path w="26670" h="1155700">
                  <a:moveTo>
                    <a:pt x="26669" y="139700"/>
                  </a:moveTo>
                  <a:lnTo>
                    <a:pt x="0" y="139700"/>
                  </a:lnTo>
                  <a:lnTo>
                    <a:pt x="0" y="146049"/>
                  </a:lnTo>
                  <a:lnTo>
                    <a:pt x="26669" y="146049"/>
                  </a:lnTo>
                  <a:lnTo>
                    <a:pt x="26669" y="139700"/>
                  </a:lnTo>
                  <a:close/>
                </a:path>
                <a:path w="26670" h="1155700">
                  <a:moveTo>
                    <a:pt x="26669" y="146050"/>
                  </a:moveTo>
                  <a:lnTo>
                    <a:pt x="0" y="146050"/>
                  </a:lnTo>
                  <a:lnTo>
                    <a:pt x="0" y="152399"/>
                  </a:lnTo>
                  <a:lnTo>
                    <a:pt x="26669" y="152399"/>
                  </a:lnTo>
                  <a:lnTo>
                    <a:pt x="26669" y="146050"/>
                  </a:lnTo>
                  <a:close/>
                </a:path>
                <a:path w="26670" h="1155700">
                  <a:moveTo>
                    <a:pt x="26669" y="152400"/>
                  </a:moveTo>
                  <a:lnTo>
                    <a:pt x="0" y="152400"/>
                  </a:lnTo>
                  <a:lnTo>
                    <a:pt x="0" y="156209"/>
                  </a:lnTo>
                  <a:lnTo>
                    <a:pt x="26669" y="156209"/>
                  </a:lnTo>
                  <a:lnTo>
                    <a:pt x="26669" y="152400"/>
                  </a:lnTo>
                  <a:close/>
                </a:path>
                <a:path w="26670" h="1155700">
                  <a:moveTo>
                    <a:pt x="26669" y="156210"/>
                  </a:moveTo>
                  <a:lnTo>
                    <a:pt x="0" y="156210"/>
                  </a:lnTo>
                  <a:lnTo>
                    <a:pt x="0" y="165099"/>
                  </a:lnTo>
                  <a:lnTo>
                    <a:pt x="26669" y="165099"/>
                  </a:lnTo>
                  <a:lnTo>
                    <a:pt x="26669" y="156210"/>
                  </a:lnTo>
                  <a:close/>
                </a:path>
                <a:path w="26670" h="1155700">
                  <a:moveTo>
                    <a:pt x="26669" y="165100"/>
                  </a:moveTo>
                  <a:lnTo>
                    <a:pt x="0" y="165100"/>
                  </a:lnTo>
                  <a:lnTo>
                    <a:pt x="0" y="171449"/>
                  </a:lnTo>
                  <a:lnTo>
                    <a:pt x="26669" y="171449"/>
                  </a:lnTo>
                  <a:lnTo>
                    <a:pt x="26669" y="165100"/>
                  </a:lnTo>
                  <a:close/>
                </a:path>
                <a:path w="26670" h="1155700">
                  <a:moveTo>
                    <a:pt x="26669" y="171450"/>
                  </a:moveTo>
                  <a:lnTo>
                    <a:pt x="0" y="171450"/>
                  </a:lnTo>
                  <a:lnTo>
                    <a:pt x="0" y="177799"/>
                  </a:lnTo>
                  <a:lnTo>
                    <a:pt x="26669" y="177799"/>
                  </a:lnTo>
                  <a:lnTo>
                    <a:pt x="26669" y="171450"/>
                  </a:lnTo>
                  <a:close/>
                </a:path>
                <a:path w="26670" h="1155700">
                  <a:moveTo>
                    <a:pt x="26669" y="177800"/>
                  </a:moveTo>
                  <a:lnTo>
                    <a:pt x="0" y="177800"/>
                  </a:lnTo>
                  <a:lnTo>
                    <a:pt x="0" y="184149"/>
                  </a:lnTo>
                  <a:lnTo>
                    <a:pt x="26669" y="184149"/>
                  </a:lnTo>
                  <a:lnTo>
                    <a:pt x="26669" y="177800"/>
                  </a:lnTo>
                  <a:close/>
                </a:path>
                <a:path w="26670" h="1155700">
                  <a:moveTo>
                    <a:pt x="26669" y="184150"/>
                  </a:moveTo>
                  <a:lnTo>
                    <a:pt x="0" y="184150"/>
                  </a:lnTo>
                  <a:lnTo>
                    <a:pt x="0" y="190499"/>
                  </a:lnTo>
                  <a:lnTo>
                    <a:pt x="26669" y="190499"/>
                  </a:lnTo>
                  <a:lnTo>
                    <a:pt x="26669" y="184150"/>
                  </a:lnTo>
                  <a:close/>
                </a:path>
                <a:path w="26670" h="1155700">
                  <a:moveTo>
                    <a:pt x="26669" y="190500"/>
                  </a:moveTo>
                  <a:lnTo>
                    <a:pt x="0" y="190500"/>
                  </a:lnTo>
                  <a:lnTo>
                    <a:pt x="0" y="196849"/>
                  </a:lnTo>
                  <a:lnTo>
                    <a:pt x="26669" y="196849"/>
                  </a:lnTo>
                  <a:lnTo>
                    <a:pt x="26669" y="190500"/>
                  </a:lnTo>
                  <a:close/>
                </a:path>
                <a:path w="26670" h="1155700">
                  <a:moveTo>
                    <a:pt x="26669" y="196850"/>
                  </a:moveTo>
                  <a:lnTo>
                    <a:pt x="0" y="196850"/>
                  </a:lnTo>
                  <a:lnTo>
                    <a:pt x="0" y="203199"/>
                  </a:lnTo>
                  <a:lnTo>
                    <a:pt x="26669" y="203199"/>
                  </a:lnTo>
                  <a:lnTo>
                    <a:pt x="26669" y="196850"/>
                  </a:lnTo>
                  <a:close/>
                </a:path>
                <a:path w="26670" h="1155700">
                  <a:moveTo>
                    <a:pt x="26669" y="203200"/>
                  </a:moveTo>
                  <a:lnTo>
                    <a:pt x="0" y="203200"/>
                  </a:lnTo>
                  <a:lnTo>
                    <a:pt x="0" y="209549"/>
                  </a:lnTo>
                  <a:lnTo>
                    <a:pt x="26669" y="209549"/>
                  </a:lnTo>
                  <a:lnTo>
                    <a:pt x="26669" y="203200"/>
                  </a:lnTo>
                  <a:close/>
                </a:path>
                <a:path w="26670" h="1155700">
                  <a:moveTo>
                    <a:pt x="26669" y="209550"/>
                  </a:moveTo>
                  <a:lnTo>
                    <a:pt x="0" y="209550"/>
                  </a:lnTo>
                  <a:lnTo>
                    <a:pt x="0" y="222249"/>
                  </a:lnTo>
                  <a:lnTo>
                    <a:pt x="26669" y="222249"/>
                  </a:lnTo>
                  <a:lnTo>
                    <a:pt x="26669" y="209550"/>
                  </a:lnTo>
                  <a:close/>
                </a:path>
                <a:path w="26670" h="1155700">
                  <a:moveTo>
                    <a:pt x="26669" y="222250"/>
                  </a:moveTo>
                  <a:lnTo>
                    <a:pt x="0" y="222250"/>
                  </a:lnTo>
                  <a:lnTo>
                    <a:pt x="0" y="247649"/>
                  </a:lnTo>
                  <a:lnTo>
                    <a:pt x="26669" y="247649"/>
                  </a:lnTo>
                  <a:lnTo>
                    <a:pt x="26669" y="222250"/>
                  </a:lnTo>
                  <a:close/>
                </a:path>
                <a:path w="26670" h="1155700">
                  <a:moveTo>
                    <a:pt x="26669" y="247650"/>
                  </a:moveTo>
                  <a:lnTo>
                    <a:pt x="0" y="247650"/>
                  </a:lnTo>
                  <a:lnTo>
                    <a:pt x="0" y="260349"/>
                  </a:lnTo>
                  <a:lnTo>
                    <a:pt x="26669" y="260349"/>
                  </a:lnTo>
                  <a:lnTo>
                    <a:pt x="26669" y="247650"/>
                  </a:lnTo>
                  <a:close/>
                </a:path>
                <a:path w="26670" h="1155700">
                  <a:moveTo>
                    <a:pt x="26669" y="260350"/>
                  </a:moveTo>
                  <a:lnTo>
                    <a:pt x="0" y="260350"/>
                  </a:lnTo>
                  <a:lnTo>
                    <a:pt x="0" y="266699"/>
                  </a:lnTo>
                  <a:lnTo>
                    <a:pt x="26669" y="266699"/>
                  </a:lnTo>
                  <a:lnTo>
                    <a:pt x="26669" y="260350"/>
                  </a:lnTo>
                  <a:close/>
                </a:path>
                <a:path w="26670" h="1155700">
                  <a:moveTo>
                    <a:pt x="26669" y="266700"/>
                  </a:moveTo>
                  <a:lnTo>
                    <a:pt x="0" y="266700"/>
                  </a:lnTo>
                  <a:lnTo>
                    <a:pt x="0" y="273049"/>
                  </a:lnTo>
                  <a:lnTo>
                    <a:pt x="26669" y="273049"/>
                  </a:lnTo>
                  <a:lnTo>
                    <a:pt x="26669" y="266700"/>
                  </a:lnTo>
                  <a:close/>
                </a:path>
                <a:path w="26670" h="1155700">
                  <a:moveTo>
                    <a:pt x="26669" y="273050"/>
                  </a:moveTo>
                  <a:lnTo>
                    <a:pt x="0" y="273050"/>
                  </a:lnTo>
                  <a:lnTo>
                    <a:pt x="0" y="279399"/>
                  </a:lnTo>
                  <a:lnTo>
                    <a:pt x="26669" y="279399"/>
                  </a:lnTo>
                  <a:lnTo>
                    <a:pt x="26669" y="273050"/>
                  </a:lnTo>
                  <a:close/>
                </a:path>
                <a:path w="26670" h="1155700">
                  <a:moveTo>
                    <a:pt x="26669" y="279400"/>
                  </a:moveTo>
                  <a:lnTo>
                    <a:pt x="0" y="279400"/>
                  </a:lnTo>
                  <a:lnTo>
                    <a:pt x="0" y="285749"/>
                  </a:lnTo>
                  <a:lnTo>
                    <a:pt x="26669" y="285749"/>
                  </a:lnTo>
                  <a:lnTo>
                    <a:pt x="26669" y="279400"/>
                  </a:lnTo>
                  <a:close/>
                </a:path>
                <a:path w="26670" h="1155700">
                  <a:moveTo>
                    <a:pt x="26669" y="285750"/>
                  </a:moveTo>
                  <a:lnTo>
                    <a:pt x="0" y="285750"/>
                  </a:lnTo>
                  <a:lnTo>
                    <a:pt x="0" y="292099"/>
                  </a:lnTo>
                  <a:lnTo>
                    <a:pt x="26669" y="292099"/>
                  </a:lnTo>
                  <a:lnTo>
                    <a:pt x="26669" y="285750"/>
                  </a:lnTo>
                  <a:close/>
                </a:path>
                <a:path w="26670" h="1155700">
                  <a:moveTo>
                    <a:pt x="26669" y="293370"/>
                  </a:moveTo>
                  <a:lnTo>
                    <a:pt x="0" y="293370"/>
                  </a:lnTo>
                  <a:lnTo>
                    <a:pt x="0" y="298449"/>
                  </a:lnTo>
                  <a:lnTo>
                    <a:pt x="26669" y="298449"/>
                  </a:lnTo>
                  <a:lnTo>
                    <a:pt x="26669" y="293370"/>
                  </a:lnTo>
                  <a:close/>
                </a:path>
                <a:path w="26670" h="1155700">
                  <a:moveTo>
                    <a:pt x="26669" y="292100"/>
                  </a:moveTo>
                  <a:lnTo>
                    <a:pt x="0" y="292100"/>
                  </a:lnTo>
                  <a:lnTo>
                    <a:pt x="0" y="293369"/>
                  </a:lnTo>
                  <a:lnTo>
                    <a:pt x="26669" y="293369"/>
                  </a:lnTo>
                  <a:lnTo>
                    <a:pt x="26669" y="292100"/>
                  </a:lnTo>
                  <a:close/>
                </a:path>
                <a:path w="26670" h="1155700">
                  <a:moveTo>
                    <a:pt x="26669" y="298450"/>
                  </a:moveTo>
                  <a:lnTo>
                    <a:pt x="0" y="298450"/>
                  </a:lnTo>
                  <a:lnTo>
                    <a:pt x="0" y="304799"/>
                  </a:lnTo>
                  <a:lnTo>
                    <a:pt x="26669" y="304799"/>
                  </a:lnTo>
                  <a:lnTo>
                    <a:pt x="26669" y="298450"/>
                  </a:lnTo>
                  <a:close/>
                </a:path>
                <a:path w="26670" h="1155700">
                  <a:moveTo>
                    <a:pt x="26669" y="304800"/>
                  </a:moveTo>
                  <a:lnTo>
                    <a:pt x="0" y="304800"/>
                  </a:lnTo>
                  <a:lnTo>
                    <a:pt x="0" y="311149"/>
                  </a:lnTo>
                  <a:lnTo>
                    <a:pt x="26669" y="311149"/>
                  </a:lnTo>
                  <a:lnTo>
                    <a:pt x="26669" y="304800"/>
                  </a:lnTo>
                  <a:close/>
                </a:path>
                <a:path w="26670" h="1155700">
                  <a:moveTo>
                    <a:pt x="26669" y="311150"/>
                  </a:moveTo>
                  <a:lnTo>
                    <a:pt x="0" y="311150"/>
                  </a:lnTo>
                  <a:lnTo>
                    <a:pt x="0" y="317499"/>
                  </a:lnTo>
                  <a:lnTo>
                    <a:pt x="26669" y="317499"/>
                  </a:lnTo>
                  <a:lnTo>
                    <a:pt x="26669" y="311150"/>
                  </a:lnTo>
                  <a:close/>
                </a:path>
                <a:path w="26670" h="1155700">
                  <a:moveTo>
                    <a:pt x="26669" y="317500"/>
                  </a:moveTo>
                  <a:lnTo>
                    <a:pt x="0" y="317500"/>
                  </a:lnTo>
                  <a:lnTo>
                    <a:pt x="0" y="323849"/>
                  </a:lnTo>
                  <a:lnTo>
                    <a:pt x="26669" y="323849"/>
                  </a:lnTo>
                  <a:lnTo>
                    <a:pt x="26669" y="317500"/>
                  </a:lnTo>
                  <a:close/>
                </a:path>
                <a:path w="26670" h="1155700">
                  <a:moveTo>
                    <a:pt x="26669" y="323850"/>
                  </a:moveTo>
                  <a:lnTo>
                    <a:pt x="0" y="323850"/>
                  </a:lnTo>
                  <a:lnTo>
                    <a:pt x="0" y="330199"/>
                  </a:lnTo>
                  <a:lnTo>
                    <a:pt x="26669" y="330199"/>
                  </a:lnTo>
                  <a:lnTo>
                    <a:pt x="26669" y="323850"/>
                  </a:lnTo>
                  <a:close/>
                </a:path>
                <a:path w="26670" h="1155700">
                  <a:moveTo>
                    <a:pt x="26669" y="330200"/>
                  </a:moveTo>
                  <a:lnTo>
                    <a:pt x="0" y="330200"/>
                  </a:lnTo>
                  <a:lnTo>
                    <a:pt x="0" y="355599"/>
                  </a:lnTo>
                  <a:lnTo>
                    <a:pt x="26669" y="355599"/>
                  </a:lnTo>
                  <a:lnTo>
                    <a:pt x="26669" y="330200"/>
                  </a:lnTo>
                  <a:close/>
                </a:path>
                <a:path w="26670" h="1155700">
                  <a:moveTo>
                    <a:pt x="26669" y="355600"/>
                  </a:moveTo>
                  <a:lnTo>
                    <a:pt x="0" y="355600"/>
                  </a:lnTo>
                  <a:lnTo>
                    <a:pt x="0" y="361949"/>
                  </a:lnTo>
                  <a:lnTo>
                    <a:pt x="26669" y="361949"/>
                  </a:lnTo>
                  <a:lnTo>
                    <a:pt x="26669" y="355600"/>
                  </a:lnTo>
                  <a:close/>
                </a:path>
                <a:path w="26670" h="1155700">
                  <a:moveTo>
                    <a:pt x="26669" y="361950"/>
                  </a:moveTo>
                  <a:lnTo>
                    <a:pt x="0" y="361950"/>
                  </a:lnTo>
                  <a:lnTo>
                    <a:pt x="0" y="368299"/>
                  </a:lnTo>
                  <a:lnTo>
                    <a:pt x="26669" y="368299"/>
                  </a:lnTo>
                  <a:lnTo>
                    <a:pt x="26669" y="361950"/>
                  </a:lnTo>
                  <a:close/>
                </a:path>
                <a:path w="26670" h="1155700">
                  <a:moveTo>
                    <a:pt x="26669" y="368300"/>
                  </a:moveTo>
                  <a:lnTo>
                    <a:pt x="0" y="368300"/>
                  </a:lnTo>
                  <a:lnTo>
                    <a:pt x="0" y="374649"/>
                  </a:lnTo>
                  <a:lnTo>
                    <a:pt x="26669" y="374649"/>
                  </a:lnTo>
                  <a:lnTo>
                    <a:pt x="26669" y="368300"/>
                  </a:lnTo>
                  <a:close/>
                </a:path>
                <a:path w="26670" h="1155700">
                  <a:moveTo>
                    <a:pt x="26669" y="374650"/>
                  </a:moveTo>
                  <a:lnTo>
                    <a:pt x="0" y="374650"/>
                  </a:lnTo>
                  <a:lnTo>
                    <a:pt x="0" y="378459"/>
                  </a:lnTo>
                  <a:lnTo>
                    <a:pt x="26669" y="378459"/>
                  </a:lnTo>
                  <a:lnTo>
                    <a:pt x="26669" y="374650"/>
                  </a:lnTo>
                  <a:close/>
                </a:path>
                <a:path w="26670" h="1155700">
                  <a:moveTo>
                    <a:pt x="26669" y="378460"/>
                  </a:moveTo>
                  <a:lnTo>
                    <a:pt x="0" y="378460"/>
                  </a:lnTo>
                  <a:lnTo>
                    <a:pt x="0" y="380999"/>
                  </a:lnTo>
                  <a:lnTo>
                    <a:pt x="26669" y="380999"/>
                  </a:lnTo>
                  <a:lnTo>
                    <a:pt x="26669" y="378460"/>
                  </a:lnTo>
                  <a:close/>
                </a:path>
                <a:path w="26670" h="1155700">
                  <a:moveTo>
                    <a:pt x="26669" y="381000"/>
                  </a:moveTo>
                  <a:lnTo>
                    <a:pt x="0" y="381000"/>
                  </a:lnTo>
                  <a:lnTo>
                    <a:pt x="0" y="393699"/>
                  </a:lnTo>
                  <a:lnTo>
                    <a:pt x="26669" y="393699"/>
                  </a:lnTo>
                  <a:lnTo>
                    <a:pt x="26669" y="381000"/>
                  </a:lnTo>
                  <a:close/>
                </a:path>
                <a:path w="26670" h="1155700">
                  <a:moveTo>
                    <a:pt x="26669" y="393700"/>
                  </a:moveTo>
                  <a:lnTo>
                    <a:pt x="0" y="393700"/>
                  </a:lnTo>
                  <a:lnTo>
                    <a:pt x="0" y="400049"/>
                  </a:lnTo>
                  <a:lnTo>
                    <a:pt x="26669" y="400049"/>
                  </a:lnTo>
                  <a:lnTo>
                    <a:pt x="26669" y="393700"/>
                  </a:lnTo>
                  <a:close/>
                </a:path>
                <a:path w="26670" h="1155700">
                  <a:moveTo>
                    <a:pt x="26669" y="400050"/>
                  </a:moveTo>
                  <a:lnTo>
                    <a:pt x="0" y="400050"/>
                  </a:lnTo>
                  <a:lnTo>
                    <a:pt x="0" y="410209"/>
                  </a:lnTo>
                  <a:lnTo>
                    <a:pt x="26669" y="410209"/>
                  </a:lnTo>
                  <a:lnTo>
                    <a:pt x="26669" y="400050"/>
                  </a:lnTo>
                  <a:close/>
                </a:path>
                <a:path w="26670" h="1155700">
                  <a:moveTo>
                    <a:pt x="26669" y="410210"/>
                  </a:moveTo>
                  <a:lnTo>
                    <a:pt x="0" y="410210"/>
                  </a:lnTo>
                  <a:lnTo>
                    <a:pt x="0" y="416559"/>
                  </a:lnTo>
                  <a:lnTo>
                    <a:pt x="26669" y="416559"/>
                  </a:lnTo>
                  <a:lnTo>
                    <a:pt x="26669" y="410210"/>
                  </a:lnTo>
                  <a:close/>
                </a:path>
                <a:path w="26670" h="1155700">
                  <a:moveTo>
                    <a:pt x="26669" y="416560"/>
                  </a:moveTo>
                  <a:lnTo>
                    <a:pt x="0" y="416560"/>
                  </a:lnTo>
                  <a:lnTo>
                    <a:pt x="0" y="425449"/>
                  </a:lnTo>
                  <a:lnTo>
                    <a:pt x="26669" y="425449"/>
                  </a:lnTo>
                  <a:lnTo>
                    <a:pt x="26669" y="416560"/>
                  </a:lnTo>
                  <a:close/>
                </a:path>
                <a:path w="26670" h="1155700">
                  <a:moveTo>
                    <a:pt x="26669" y="425450"/>
                  </a:moveTo>
                  <a:lnTo>
                    <a:pt x="0" y="425450"/>
                  </a:lnTo>
                  <a:lnTo>
                    <a:pt x="0" y="430529"/>
                  </a:lnTo>
                  <a:lnTo>
                    <a:pt x="26669" y="430529"/>
                  </a:lnTo>
                  <a:lnTo>
                    <a:pt x="26669" y="425450"/>
                  </a:lnTo>
                  <a:close/>
                </a:path>
                <a:path w="26670" h="1155700">
                  <a:moveTo>
                    <a:pt x="26669" y="430530"/>
                  </a:moveTo>
                  <a:lnTo>
                    <a:pt x="0" y="430530"/>
                  </a:lnTo>
                  <a:lnTo>
                    <a:pt x="0" y="431799"/>
                  </a:lnTo>
                  <a:lnTo>
                    <a:pt x="26669" y="431799"/>
                  </a:lnTo>
                  <a:lnTo>
                    <a:pt x="26669" y="430530"/>
                  </a:lnTo>
                  <a:close/>
                </a:path>
                <a:path w="26670" h="1155700">
                  <a:moveTo>
                    <a:pt x="26669" y="431800"/>
                  </a:moveTo>
                  <a:lnTo>
                    <a:pt x="0" y="431800"/>
                  </a:lnTo>
                  <a:lnTo>
                    <a:pt x="0" y="438149"/>
                  </a:lnTo>
                  <a:lnTo>
                    <a:pt x="26669" y="438149"/>
                  </a:lnTo>
                  <a:lnTo>
                    <a:pt x="26669" y="431800"/>
                  </a:lnTo>
                  <a:close/>
                </a:path>
                <a:path w="26670" h="1155700">
                  <a:moveTo>
                    <a:pt x="26669" y="438150"/>
                  </a:moveTo>
                  <a:lnTo>
                    <a:pt x="0" y="438150"/>
                  </a:lnTo>
                  <a:lnTo>
                    <a:pt x="0" y="448309"/>
                  </a:lnTo>
                  <a:lnTo>
                    <a:pt x="26669" y="448309"/>
                  </a:lnTo>
                  <a:lnTo>
                    <a:pt x="26669" y="438150"/>
                  </a:lnTo>
                  <a:close/>
                </a:path>
                <a:path w="26670" h="1155700">
                  <a:moveTo>
                    <a:pt x="26669" y="448310"/>
                  </a:moveTo>
                  <a:lnTo>
                    <a:pt x="0" y="448310"/>
                  </a:lnTo>
                  <a:lnTo>
                    <a:pt x="0" y="457199"/>
                  </a:lnTo>
                  <a:lnTo>
                    <a:pt x="26669" y="457199"/>
                  </a:lnTo>
                  <a:lnTo>
                    <a:pt x="26669" y="448310"/>
                  </a:lnTo>
                  <a:close/>
                </a:path>
                <a:path w="26670" h="1155700">
                  <a:moveTo>
                    <a:pt x="26669" y="457200"/>
                  </a:moveTo>
                  <a:lnTo>
                    <a:pt x="0" y="457200"/>
                  </a:lnTo>
                  <a:lnTo>
                    <a:pt x="0" y="495299"/>
                  </a:lnTo>
                  <a:lnTo>
                    <a:pt x="26669" y="495299"/>
                  </a:lnTo>
                  <a:lnTo>
                    <a:pt x="26669" y="457200"/>
                  </a:lnTo>
                  <a:close/>
                </a:path>
                <a:path w="26670" h="1155700">
                  <a:moveTo>
                    <a:pt x="26669" y="495300"/>
                  </a:moveTo>
                  <a:lnTo>
                    <a:pt x="0" y="495300"/>
                  </a:lnTo>
                  <a:lnTo>
                    <a:pt x="0" y="499109"/>
                  </a:lnTo>
                  <a:lnTo>
                    <a:pt x="26669" y="499109"/>
                  </a:lnTo>
                  <a:lnTo>
                    <a:pt x="26669" y="495300"/>
                  </a:lnTo>
                  <a:close/>
                </a:path>
                <a:path w="26670" h="1155700">
                  <a:moveTo>
                    <a:pt x="26669" y="499110"/>
                  </a:moveTo>
                  <a:lnTo>
                    <a:pt x="0" y="499110"/>
                  </a:lnTo>
                  <a:lnTo>
                    <a:pt x="0" y="501649"/>
                  </a:lnTo>
                  <a:lnTo>
                    <a:pt x="26669" y="501649"/>
                  </a:lnTo>
                  <a:lnTo>
                    <a:pt x="26669" y="499110"/>
                  </a:lnTo>
                  <a:close/>
                </a:path>
                <a:path w="26670" h="1155700">
                  <a:moveTo>
                    <a:pt x="26669" y="501650"/>
                  </a:moveTo>
                  <a:lnTo>
                    <a:pt x="0" y="501650"/>
                  </a:lnTo>
                  <a:lnTo>
                    <a:pt x="0" y="507999"/>
                  </a:lnTo>
                  <a:lnTo>
                    <a:pt x="26669" y="507999"/>
                  </a:lnTo>
                  <a:lnTo>
                    <a:pt x="26669" y="501650"/>
                  </a:lnTo>
                  <a:close/>
                </a:path>
                <a:path w="26670" h="1155700">
                  <a:moveTo>
                    <a:pt x="26669" y="508000"/>
                  </a:moveTo>
                  <a:lnTo>
                    <a:pt x="0" y="508000"/>
                  </a:lnTo>
                  <a:lnTo>
                    <a:pt x="0" y="511809"/>
                  </a:lnTo>
                  <a:lnTo>
                    <a:pt x="26669" y="511809"/>
                  </a:lnTo>
                  <a:lnTo>
                    <a:pt x="26669" y="508000"/>
                  </a:lnTo>
                  <a:close/>
                </a:path>
                <a:path w="26670" h="1155700">
                  <a:moveTo>
                    <a:pt x="26669" y="511809"/>
                  </a:moveTo>
                  <a:lnTo>
                    <a:pt x="0" y="511809"/>
                  </a:lnTo>
                  <a:lnTo>
                    <a:pt x="0" y="549909"/>
                  </a:lnTo>
                  <a:lnTo>
                    <a:pt x="26669" y="549909"/>
                  </a:lnTo>
                  <a:lnTo>
                    <a:pt x="26669" y="511809"/>
                  </a:lnTo>
                  <a:close/>
                </a:path>
                <a:path w="26670" h="1155700">
                  <a:moveTo>
                    <a:pt x="26669" y="549910"/>
                  </a:moveTo>
                  <a:lnTo>
                    <a:pt x="0" y="549910"/>
                  </a:lnTo>
                  <a:lnTo>
                    <a:pt x="0" y="558799"/>
                  </a:lnTo>
                  <a:lnTo>
                    <a:pt x="26669" y="558799"/>
                  </a:lnTo>
                  <a:lnTo>
                    <a:pt x="26669" y="549910"/>
                  </a:lnTo>
                  <a:close/>
                </a:path>
                <a:path w="26670" h="1155700">
                  <a:moveTo>
                    <a:pt x="26669" y="558800"/>
                  </a:moveTo>
                  <a:lnTo>
                    <a:pt x="0" y="558800"/>
                  </a:lnTo>
                  <a:lnTo>
                    <a:pt x="0" y="565149"/>
                  </a:lnTo>
                  <a:lnTo>
                    <a:pt x="26669" y="565149"/>
                  </a:lnTo>
                  <a:lnTo>
                    <a:pt x="26669" y="558800"/>
                  </a:lnTo>
                  <a:close/>
                </a:path>
                <a:path w="26670" h="1155700">
                  <a:moveTo>
                    <a:pt x="26669" y="565150"/>
                  </a:moveTo>
                  <a:lnTo>
                    <a:pt x="0" y="565150"/>
                  </a:lnTo>
                  <a:lnTo>
                    <a:pt x="0" y="571499"/>
                  </a:lnTo>
                  <a:lnTo>
                    <a:pt x="26669" y="571499"/>
                  </a:lnTo>
                  <a:lnTo>
                    <a:pt x="26669" y="565150"/>
                  </a:lnTo>
                  <a:close/>
                </a:path>
                <a:path w="26670" h="1155700">
                  <a:moveTo>
                    <a:pt x="26669" y="571500"/>
                  </a:moveTo>
                  <a:lnTo>
                    <a:pt x="0" y="571500"/>
                  </a:lnTo>
                  <a:lnTo>
                    <a:pt x="0" y="575309"/>
                  </a:lnTo>
                  <a:lnTo>
                    <a:pt x="26669" y="575309"/>
                  </a:lnTo>
                  <a:lnTo>
                    <a:pt x="26669" y="571500"/>
                  </a:lnTo>
                  <a:close/>
                </a:path>
                <a:path w="26670" h="1155700">
                  <a:moveTo>
                    <a:pt x="26669" y="575310"/>
                  </a:moveTo>
                  <a:lnTo>
                    <a:pt x="0" y="575310"/>
                  </a:lnTo>
                  <a:lnTo>
                    <a:pt x="0" y="581659"/>
                  </a:lnTo>
                  <a:lnTo>
                    <a:pt x="26669" y="581659"/>
                  </a:lnTo>
                  <a:lnTo>
                    <a:pt x="26669" y="575310"/>
                  </a:lnTo>
                  <a:close/>
                </a:path>
                <a:path w="26670" h="1155700">
                  <a:moveTo>
                    <a:pt x="26669" y="581660"/>
                  </a:moveTo>
                  <a:lnTo>
                    <a:pt x="0" y="581660"/>
                  </a:lnTo>
                  <a:lnTo>
                    <a:pt x="0" y="584199"/>
                  </a:lnTo>
                  <a:lnTo>
                    <a:pt x="26669" y="584199"/>
                  </a:lnTo>
                  <a:lnTo>
                    <a:pt x="26669" y="581660"/>
                  </a:lnTo>
                  <a:close/>
                </a:path>
                <a:path w="26670" h="1155700">
                  <a:moveTo>
                    <a:pt x="26669" y="584200"/>
                  </a:moveTo>
                  <a:lnTo>
                    <a:pt x="0" y="584200"/>
                  </a:lnTo>
                  <a:lnTo>
                    <a:pt x="0" y="588009"/>
                  </a:lnTo>
                  <a:lnTo>
                    <a:pt x="26669" y="588009"/>
                  </a:lnTo>
                  <a:lnTo>
                    <a:pt x="26669" y="584200"/>
                  </a:lnTo>
                  <a:close/>
                </a:path>
                <a:path w="26670" h="1155700">
                  <a:moveTo>
                    <a:pt x="26669" y="588010"/>
                  </a:moveTo>
                  <a:lnTo>
                    <a:pt x="0" y="588010"/>
                  </a:lnTo>
                  <a:lnTo>
                    <a:pt x="0" y="590549"/>
                  </a:lnTo>
                  <a:lnTo>
                    <a:pt x="26669" y="590549"/>
                  </a:lnTo>
                  <a:lnTo>
                    <a:pt x="26669" y="588010"/>
                  </a:lnTo>
                  <a:close/>
                </a:path>
                <a:path w="26670" h="1155700">
                  <a:moveTo>
                    <a:pt x="26669" y="590550"/>
                  </a:moveTo>
                  <a:lnTo>
                    <a:pt x="0" y="590550"/>
                  </a:lnTo>
                  <a:lnTo>
                    <a:pt x="0" y="596899"/>
                  </a:lnTo>
                  <a:lnTo>
                    <a:pt x="26669" y="596899"/>
                  </a:lnTo>
                  <a:lnTo>
                    <a:pt x="26669" y="590550"/>
                  </a:lnTo>
                  <a:close/>
                </a:path>
                <a:path w="26670" h="1155700">
                  <a:moveTo>
                    <a:pt x="26669" y="596900"/>
                  </a:moveTo>
                  <a:lnTo>
                    <a:pt x="0" y="596900"/>
                  </a:lnTo>
                  <a:lnTo>
                    <a:pt x="0" y="622299"/>
                  </a:lnTo>
                  <a:lnTo>
                    <a:pt x="26669" y="622299"/>
                  </a:lnTo>
                  <a:lnTo>
                    <a:pt x="26669" y="596900"/>
                  </a:lnTo>
                  <a:close/>
                </a:path>
                <a:path w="26670" h="1155700">
                  <a:moveTo>
                    <a:pt x="26669" y="622300"/>
                  </a:moveTo>
                  <a:lnTo>
                    <a:pt x="0" y="622300"/>
                  </a:lnTo>
                  <a:lnTo>
                    <a:pt x="0" y="628649"/>
                  </a:lnTo>
                  <a:lnTo>
                    <a:pt x="26669" y="628649"/>
                  </a:lnTo>
                  <a:lnTo>
                    <a:pt x="26669" y="622300"/>
                  </a:lnTo>
                  <a:close/>
                </a:path>
                <a:path w="26670" h="1155700">
                  <a:moveTo>
                    <a:pt x="26669" y="628650"/>
                  </a:moveTo>
                  <a:lnTo>
                    <a:pt x="0" y="628650"/>
                  </a:lnTo>
                  <a:lnTo>
                    <a:pt x="0" y="641349"/>
                  </a:lnTo>
                  <a:lnTo>
                    <a:pt x="26669" y="641349"/>
                  </a:lnTo>
                  <a:lnTo>
                    <a:pt x="26669" y="628650"/>
                  </a:lnTo>
                  <a:close/>
                </a:path>
                <a:path w="26670" h="1155700">
                  <a:moveTo>
                    <a:pt x="26669" y="641350"/>
                  </a:moveTo>
                  <a:lnTo>
                    <a:pt x="0" y="641350"/>
                  </a:lnTo>
                  <a:lnTo>
                    <a:pt x="0" y="657859"/>
                  </a:lnTo>
                  <a:lnTo>
                    <a:pt x="26669" y="657859"/>
                  </a:lnTo>
                  <a:lnTo>
                    <a:pt x="26669" y="641350"/>
                  </a:lnTo>
                  <a:close/>
                </a:path>
                <a:path w="26670" h="1155700">
                  <a:moveTo>
                    <a:pt x="26669" y="657860"/>
                  </a:moveTo>
                  <a:lnTo>
                    <a:pt x="0" y="657860"/>
                  </a:lnTo>
                  <a:lnTo>
                    <a:pt x="0" y="660399"/>
                  </a:lnTo>
                  <a:lnTo>
                    <a:pt x="26669" y="660399"/>
                  </a:lnTo>
                  <a:lnTo>
                    <a:pt x="26669" y="657860"/>
                  </a:lnTo>
                  <a:close/>
                </a:path>
                <a:path w="26670" h="1155700">
                  <a:moveTo>
                    <a:pt x="26669" y="660400"/>
                  </a:moveTo>
                  <a:lnTo>
                    <a:pt x="0" y="660400"/>
                  </a:lnTo>
                  <a:lnTo>
                    <a:pt x="0" y="664209"/>
                  </a:lnTo>
                  <a:lnTo>
                    <a:pt x="26669" y="664209"/>
                  </a:lnTo>
                  <a:lnTo>
                    <a:pt x="26669" y="660400"/>
                  </a:lnTo>
                  <a:close/>
                </a:path>
                <a:path w="26670" h="1155700">
                  <a:moveTo>
                    <a:pt x="26669" y="664210"/>
                  </a:moveTo>
                  <a:lnTo>
                    <a:pt x="0" y="664210"/>
                  </a:lnTo>
                  <a:lnTo>
                    <a:pt x="0" y="666749"/>
                  </a:lnTo>
                  <a:lnTo>
                    <a:pt x="26669" y="666749"/>
                  </a:lnTo>
                  <a:lnTo>
                    <a:pt x="26669" y="664210"/>
                  </a:lnTo>
                  <a:close/>
                </a:path>
                <a:path w="26670" h="1155700">
                  <a:moveTo>
                    <a:pt x="26669" y="666750"/>
                  </a:moveTo>
                  <a:lnTo>
                    <a:pt x="0" y="666750"/>
                  </a:lnTo>
                  <a:lnTo>
                    <a:pt x="0" y="670559"/>
                  </a:lnTo>
                  <a:lnTo>
                    <a:pt x="26669" y="670559"/>
                  </a:lnTo>
                  <a:lnTo>
                    <a:pt x="26669" y="666750"/>
                  </a:lnTo>
                  <a:close/>
                </a:path>
                <a:path w="26670" h="1155700">
                  <a:moveTo>
                    <a:pt x="26669" y="670560"/>
                  </a:moveTo>
                  <a:lnTo>
                    <a:pt x="0" y="670560"/>
                  </a:lnTo>
                  <a:lnTo>
                    <a:pt x="0" y="676909"/>
                  </a:lnTo>
                  <a:lnTo>
                    <a:pt x="26669" y="676909"/>
                  </a:lnTo>
                  <a:lnTo>
                    <a:pt x="26669" y="670560"/>
                  </a:lnTo>
                  <a:close/>
                </a:path>
                <a:path w="26670" h="1155700">
                  <a:moveTo>
                    <a:pt x="26669" y="676910"/>
                  </a:moveTo>
                  <a:lnTo>
                    <a:pt x="0" y="676910"/>
                  </a:lnTo>
                  <a:lnTo>
                    <a:pt x="0" y="685799"/>
                  </a:lnTo>
                  <a:lnTo>
                    <a:pt x="26669" y="685799"/>
                  </a:lnTo>
                  <a:lnTo>
                    <a:pt x="26669" y="676910"/>
                  </a:lnTo>
                  <a:close/>
                </a:path>
                <a:path w="26670" h="1155700">
                  <a:moveTo>
                    <a:pt x="26669" y="685800"/>
                  </a:moveTo>
                  <a:lnTo>
                    <a:pt x="0" y="685800"/>
                  </a:lnTo>
                  <a:lnTo>
                    <a:pt x="0" y="698499"/>
                  </a:lnTo>
                  <a:lnTo>
                    <a:pt x="26669" y="698499"/>
                  </a:lnTo>
                  <a:lnTo>
                    <a:pt x="26669" y="685800"/>
                  </a:lnTo>
                  <a:close/>
                </a:path>
                <a:path w="26670" h="1155700">
                  <a:moveTo>
                    <a:pt x="26669" y="698500"/>
                  </a:moveTo>
                  <a:lnTo>
                    <a:pt x="0" y="698500"/>
                  </a:lnTo>
                  <a:lnTo>
                    <a:pt x="0" y="708659"/>
                  </a:lnTo>
                  <a:lnTo>
                    <a:pt x="26669" y="708659"/>
                  </a:lnTo>
                  <a:lnTo>
                    <a:pt x="26669" y="698500"/>
                  </a:lnTo>
                  <a:close/>
                </a:path>
                <a:path w="26670" h="1155700">
                  <a:moveTo>
                    <a:pt x="26669" y="708660"/>
                  </a:moveTo>
                  <a:lnTo>
                    <a:pt x="0" y="708660"/>
                  </a:lnTo>
                  <a:lnTo>
                    <a:pt x="0" y="711199"/>
                  </a:lnTo>
                  <a:lnTo>
                    <a:pt x="26669" y="711199"/>
                  </a:lnTo>
                  <a:lnTo>
                    <a:pt x="26669" y="708660"/>
                  </a:lnTo>
                  <a:close/>
                </a:path>
                <a:path w="26670" h="1155700">
                  <a:moveTo>
                    <a:pt x="26669" y="711200"/>
                  </a:moveTo>
                  <a:lnTo>
                    <a:pt x="0" y="711200"/>
                  </a:lnTo>
                  <a:lnTo>
                    <a:pt x="0" y="717549"/>
                  </a:lnTo>
                  <a:lnTo>
                    <a:pt x="26669" y="717549"/>
                  </a:lnTo>
                  <a:lnTo>
                    <a:pt x="26669" y="711200"/>
                  </a:lnTo>
                  <a:close/>
                </a:path>
                <a:path w="26670" h="1155700">
                  <a:moveTo>
                    <a:pt x="26669" y="717550"/>
                  </a:moveTo>
                  <a:lnTo>
                    <a:pt x="0" y="717550"/>
                  </a:lnTo>
                  <a:lnTo>
                    <a:pt x="0" y="721359"/>
                  </a:lnTo>
                  <a:lnTo>
                    <a:pt x="26669" y="721359"/>
                  </a:lnTo>
                  <a:lnTo>
                    <a:pt x="26669" y="717550"/>
                  </a:lnTo>
                  <a:close/>
                </a:path>
                <a:path w="26670" h="1155700">
                  <a:moveTo>
                    <a:pt x="26669" y="721360"/>
                  </a:moveTo>
                  <a:lnTo>
                    <a:pt x="0" y="721360"/>
                  </a:lnTo>
                  <a:lnTo>
                    <a:pt x="0" y="727709"/>
                  </a:lnTo>
                  <a:lnTo>
                    <a:pt x="26669" y="727709"/>
                  </a:lnTo>
                  <a:lnTo>
                    <a:pt x="26669" y="721360"/>
                  </a:lnTo>
                  <a:close/>
                </a:path>
                <a:path w="26670" h="1155700">
                  <a:moveTo>
                    <a:pt x="26669" y="727710"/>
                  </a:moveTo>
                  <a:lnTo>
                    <a:pt x="0" y="727710"/>
                  </a:lnTo>
                  <a:lnTo>
                    <a:pt x="0" y="730249"/>
                  </a:lnTo>
                  <a:lnTo>
                    <a:pt x="26669" y="730249"/>
                  </a:lnTo>
                  <a:lnTo>
                    <a:pt x="26669" y="727710"/>
                  </a:lnTo>
                  <a:close/>
                </a:path>
                <a:path w="26670" h="1155700">
                  <a:moveTo>
                    <a:pt x="26669" y="730250"/>
                  </a:moveTo>
                  <a:lnTo>
                    <a:pt x="0" y="730250"/>
                  </a:lnTo>
                  <a:lnTo>
                    <a:pt x="0" y="734059"/>
                  </a:lnTo>
                  <a:lnTo>
                    <a:pt x="26669" y="734059"/>
                  </a:lnTo>
                  <a:lnTo>
                    <a:pt x="26669" y="730250"/>
                  </a:lnTo>
                  <a:close/>
                </a:path>
                <a:path w="26670" h="1155700">
                  <a:moveTo>
                    <a:pt x="26669" y="734060"/>
                  </a:moveTo>
                  <a:lnTo>
                    <a:pt x="0" y="734060"/>
                  </a:lnTo>
                  <a:lnTo>
                    <a:pt x="0" y="736599"/>
                  </a:lnTo>
                  <a:lnTo>
                    <a:pt x="26669" y="736599"/>
                  </a:lnTo>
                  <a:lnTo>
                    <a:pt x="26669" y="734060"/>
                  </a:lnTo>
                  <a:close/>
                </a:path>
                <a:path w="26670" h="1155700">
                  <a:moveTo>
                    <a:pt x="26669" y="736600"/>
                  </a:moveTo>
                  <a:lnTo>
                    <a:pt x="0" y="736600"/>
                  </a:lnTo>
                  <a:lnTo>
                    <a:pt x="0" y="742949"/>
                  </a:lnTo>
                  <a:lnTo>
                    <a:pt x="26669" y="742949"/>
                  </a:lnTo>
                  <a:lnTo>
                    <a:pt x="26669" y="736600"/>
                  </a:lnTo>
                  <a:close/>
                </a:path>
                <a:path w="26670" h="1155700">
                  <a:moveTo>
                    <a:pt x="26669" y="742950"/>
                  </a:moveTo>
                  <a:lnTo>
                    <a:pt x="0" y="742950"/>
                  </a:lnTo>
                  <a:lnTo>
                    <a:pt x="0" y="761999"/>
                  </a:lnTo>
                  <a:lnTo>
                    <a:pt x="26669" y="761999"/>
                  </a:lnTo>
                  <a:lnTo>
                    <a:pt x="26669" y="742950"/>
                  </a:lnTo>
                  <a:close/>
                </a:path>
                <a:path w="26670" h="1155700">
                  <a:moveTo>
                    <a:pt x="26669" y="762000"/>
                  </a:moveTo>
                  <a:lnTo>
                    <a:pt x="0" y="762000"/>
                  </a:lnTo>
                  <a:lnTo>
                    <a:pt x="0" y="765809"/>
                  </a:lnTo>
                  <a:lnTo>
                    <a:pt x="26669" y="765809"/>
                  </a:lnTo>
                  <a:lnTo>
                    <a:pt x="26669" y="762000"/>
                  </a:lnTo>
                  <a:close/>
                </a:path>
                <a:path w="26670" h="1155700">
                  <a:moveTo>
                    <a:pt x="26669" y="765810"/>
                  </a:moveTo>
                  <a:lnTo>
                    <a:pt x="0" y="765810"/>
                  </a:lnTo>
                  <a:lnTo>
                    <a:pt x="0" y="778509"/>
                  </a:lnTo>
                  <a:lnTo>
                    <a:pt x="26669" y="778509"/>
                  </a:lnTo>
                  <a:lnTo>
                    <a:pt x="26669" y="765810"/>
                  </a:lnTo>
                  <a:close/>
                </a:path>
                <a:path w="26670" h="1155700">
                  <a:moveTo>
                    <a:pt x="26669" y="778510"/>
                  </a:moveTo>
                  <a:lnTo>
                    <a:pt x="0" y="778510"/>
                  </a:lnTo>
                  <a:lnTo>
                    <a:pt x="0" y="787399"/>
                  </a:lnTo>
                  <a:lnTo>
                    <a:pt x="26669" y="787399"/>
                  </a:lnTo>
                  <a:lnTo>
                    <a:pt x="26669" y="778510"/>
                  </a:lnTo>
                  <a:close/>
                </a:path>
                <a:path w="26670" h="1155700">
                  <a:moveTo>
                    <a:pt x="26669" y="787400"/>
                  </a:moveTo>
                  <a:lnTo>
                    <a:pt x="0" y="787400"/>
                  </a:lnTo>
                  <a:lnTo>
                    <a:pt x="0" y="791209"/>
                  </a:lnTo>
                  <a:lnTo>
                    <a:pt x="26669" y="791209"/>
                  </a:lnTo>
                  <a:lnTo>
                    <a:pt x="26669" y="787400"/>
                  </a:lnTo>
                  <a:close/>
                </a:path>
                <a:path w="26670" h="1155700">
                  <a:moveTo>
                    <a:pt x="26669" y="791210"/>
                  </a:moveTo>
                  <a:lnTo>
                    <a:pt x="0" y="791210"/>
                  </a:lnTo>
                  <a:lnTo>
                    <a:pt x="0" y="806449"/>
                  </a:lnTo>
                  <a:lnTo>
                    <a:pt x="26669" y="806449"/>
                  </a:lnTo>
                  <a:lnTo>
                    <a:pt x="26669" y="791210"/>
                  </a:lnTo>
                  <a:close/>
                </a:path>
                <a:path w="26670" h="1155700">
                  <a:moveTo>
                    <a:pt x="26669" y="806450"/>
                  </a:moveTo>
                  <a:lnTo>
                    <a:pt x="0" y="806450"/>
                  </a:lnTo>
                  <a:lnTo>
                    <a:pt x="0" y="812799"/>
                  </a:lnTo>
                  <a:lnTo>
                    <a:pt x="26669" y="812799"/>
                  </a:lnTo>
                  <a:lnTo>
                    <a:pt x="26669" y="806450"/>
                  </a:lnTo>
                  <a:close/>
                </a:path>
                <a:path w="26670" h="1155700">
                  <a:moveTo>
                    <a:pt x="26669" y="812800"/>
                  </a:moveTo>
                  <a:lnTo>
                    <a:pt x="0" y="812800"/>
                  </a:lnTo>
                  <a:lnTo>
                    <a:pt x="0" y="816609"/>
                  </a:lnTo>
                  <a:lnTo>
                    <a:pt x="26669" y="816609"/>
                  </a:lnTo>
                  <a:lnTo>
                    <a:pt x="26669" y="812800"/>
                  </a:lnTo>
                  <a:close/>
                </a:path>
                <a:path w="26670" h="1155700">
                  <a:moveTo>
                    <a:pt x="26669" y="816610"/>
                  </a:moveTo>
                  <a:lnTo>
                    <a:pt x="0" y="816610"/>
                  </a:lnTo>
                  <a:lnTo>
                    <a:pt x="0" y="819149"/>
                  </a:lnTo>
                  <a:lnTo>
                    <a:pt x="26669" y="819149"/>
                  </a:lnTo>
                  <a:lnTo>
                    <a:pt x="26669" y="816610"/>
                  </a:lnTo>
                  <a:close/>
                </a:path>
                <a:path w="26670" h="1155700">
                  <a:moveTo>
                    <a:pt x="26669" y="819150"/>
                  </a:moveTo>
                  <a:lnTo>
                    <a:pt x="0" y="819150"/>
                  </a:lnTo>
                  <a:lnTo>
                    <a:pt x="0" y="822959"/>
                  </a:lnTo>
                  <a:lnTo>
                    <a:pt x="26669" y="822959"/>
                  </a:lnTo>
                  <a:lnTo>
                    <a:pt x="26669" y="819150"/>
                  </a:lnTo>
                  <a:close/>
                </a:path>
                <a:path w="26670" h="1155700">
                  <a:moveTo>
                    <a:pt x="26669" y="822960"/>
                  </a:moveTo>
                  <a:lnTo>
                    <a:pt x="0" y="822960"/>
                  </a:lnTo>
                  <a:lnTo>
                    <a:pt x="0" y="829309"/>
                  </a:lnTo>
                  <a:lnTo>
                    <a:pt x="26669" y="829309"/>
                  </a:lnTo>
                  <a:lnTo>
                    <a:pt x="26669" y="822960"/>
                  </a:lnTo>
                  <a:close/>
                </a:path>
                <a:path w="26670" h="1155700">
                  <a:moveTo>
                    <a:pt x="26669" y="829310"/>
                  </a:moveTo>
                  <a:lnTo>
                    <a:pt x="0" y="829310"/>
                  </a:lnTo>
                  <a:lnTo>
                    <a:pt x="0" y="831849"/>
                  </a:lnTo>
                  <a:lnTo>
                    <a:pt x="26669" y="831849"/>
                  </a:lnTo>
                  <a:lnTo>
                    <a:pt x="26669" y="829310"/>
                  </a:lnTo>
                  <a:close/>
                </a:path>
                <a:path w="26670" h="1155700">
                  <a:moveTo>
                    <a:pt x="26669" y="831850"/>
                  </a:moveTo>
                  <a:lnTo>
                    <a:pt x="0" y="831850"/>
                  </a:lnTo>
                  <a:lnTo>
                    <a:pt x="0" y="838199"/>
                  </a:lnTo>
                  <a:lnTo>
                    <a:pt x="26669" y="838199"/>
                  </a:lnTo>
                  <a:lnTo>
                    <a:pt x="26669" y="831850"/>
                  </a:lnTo>
                  <a:close/>
                </a:path>
                <a:path w="26670" h="1155700">
                  <a:moveTo>
                    <a:pt x="26669" y="838200"/>
                  </a:moveTo>
                  <a:lnTo>
                    <a:pt x="0" y="838200"/>
                  </a:lnTo>
                  <a:lnTo>
                    <a:pt x="0" y="850899"/>
                  </a:lnTo>
                  <a:lnTo>
                    <a:pt x="26669" y="850899"/>
                  </a:lnTo>
                  <a:lnTo>
                    <a:pt x="26669" y="838200"/>
                  </a:lnTo>
                  <a:close/>
                </a:path>
                <a:path w="26670" h="1155700">
                  <a:moveTo>
                    <a:pt x="16510" y="1154429"/>
                  </a:moveTo>
                  <a:lnTo>
                    <a:pt x="1269" y="1154429"/>
                  </a:lnTo>
                  <a:lnTo>
                    <a:pt x="1269" y="1155699"/>
                  </a:lnTo>
                  <a:lnTo>
                    <a:pt x="16510" y="1155699"/>
                  </a:lnTo>
                  <a:lnTo>
                    <a:pt x="16510" y="1154429"/>
                  </a:lnTo>
                  <a:close/>
                </a:path>
                <a:path w="26670" h="1155700">
                  <a:moveTo>
                    <a:pt x="26669" y="1149349"/>
                  </a:moveTo>
                  <a:lnTo>
                    <a:pt x="0" y="1149349"/>
                  </a:lnTo>
                  <a:lnTo>
                    <a:pt x="0" y="1154429"/>
                  </a:lnTo>
                  <a:lnTo>
                    <a:pt x="26669" y="1154429"/>
                  </a:lnTo>
                  <a:lnTo>
                    <a:pt x="26669" y="1149349"/>
                  </a:lnTo>
                  <a:close/>
                </a:path>
                <a:path w="26670" h="1155700">
                  <a:moveTo>
                    <a:pt x="26669" y="1142999"/>
                  </a:moveTo>
                  <a:lnTo>
                    <a:pt x="0" y="1142999"/>
                  </a:lnTo>
                  <a:lnTo>
                    <a:pt x="0" y="1148079"/>
                  </a:lnTo>
                  <a:lnTo>
                    <a:pt x="26669" y="1148079"/>
                  </a:lnTo>
                  <a:lnTo>
                    <a:pt x="26669" y="1142999"/>
                  </a:lnTo>
                  <a:close/>
                </a:path>
                <a:path w="26670" h="1155700">
                  <a:moveTo>
                    <a:pt x="26669" y="1136649"/>
                  </a:moveTo>
                  <a:lnTo>
                    <a:pt x="0" y="1136649"/>
                  </a:lnTo>
                  <a:lnTo>
                    <a:pt x="0" y="1141729"/>
                  </a:lnTo>
                  <a:lnTo>
                    <a:pt x="26669" y="1141729"/>
                  </a:lnTo>
                  <a:lnTo>
                    <a:pt x="26669" y="1136649"/>
                  </a:lnTo>
                  <a:close/>
                </a:path>
                <a:path w="26670" h="1155700">
                  <a:moveTo>
                    <a:pt x="26669" y="1130299"/>
                  </a:moveTo>
                  <a:lnTo>
                    <a:pt x="0" y="1130299"/>
                  </a:lnTo>
                  <a:lnTo>
                    <a:pt x="0" y="1135379"/>
                  </a:lnTo>
                  <a:lnTo>
                    <a:pt x="26669" y="1135379"/>
                  </a:lnTo>
                  <a:lnTo>
                    <a:pt x="26669" y="1130299"/>
                  </a:lnTo>
                  <a:close/>
                </a:path>
                <a:path w="26670" h="1155700">
                  <a:moveTo>
                    <a:pt x="26669" y="1123949"/>
                  </a:moveTo>
                  <a:lnTo>
                    <a:pt x="0" y="1123949"/>
                  </a:lnTo>
                  <a:lnTo>
                    <a:pt x="0" y="1129029"/>
                  </a:lnTo>
                  <a:lnTo>
                    <a:pt x="26669" y="1129029"/>
                  </a:lnTo>
                  <a:lnTo>
                    <a:pt x="26669" y="1123949"/>
                  </a:lnTo>
                  <a:close/>
                </a:path>
                <a:path w="26670" h="1155700">
                  <a:moveTo>
                    <a:pt x="26669" y="1117600"/>
                  </a:moveTo>
                  <a:lnTo>
                    <a:pt x="0" y="1117600"/>
                  </a:lnTo>
                  <a:lnTo>
                    <a:pt x="0" y="1122679"/>
                  </a:lnTo>
                  <a:lnTo>
                    <a:pt x="26669" y="1122679"/>
                  </a:lnTo>
                  <a:lnTo>
                    <a:pt x="26669" y="1117600"/>
                  </a:lnTo>
                  <a:close/>
                </a:path>
                <a:path w="26670" h="1155700">
                  <a:moveTo>
                    <a:pt x="26669" y="1111249"/>
                  </a:moveTo>
                  <a:lnTo>
                    <a:pt x="0" y="1111249"/>
                  </a:lnTo>
                  <a:lnTo>
                    <a:pt x="0" y="1116329"/>
                  </a:lnTo>
                  <a:lnTo>
                    <a:pt x="26669" y="1116329"/>
                  </a:lnTo>
                  <a:lnTo>
                    <a:pt x="26669" y="1111249"/>
                  </a:lnTo>
                  <a:close/>
                </a:path>
                <a:path w="26670" h="1155700">
                  <a:moveTo>
                    <a:pt x="26669" y="1104899"/>
                  </a:moveTo>
                  <a:lnTo>
                    <a:pt x="0" y="1104899"/>
                  </a:lnTo>
                  <a:lnTo>
                    <a:pt x="0" y="1109979"/>
                  </a:lnTo>
                  <a:lnTo>
                    <a:pt x="26669" y="1109979"/>
                  </a:lnTo>
                  <a:lnTo>
                    <a:pt x="26669" y="1104899"/>
                  </a:lnTo>
                  <a:close/>
                </a:path>
                <a:path w="26670" h="1155700">
                  <a:moveTo>
                    <a:pt x="26669" y="1098549"/>
                  </a:moveTo>
                  <a:lnTo>
                    <a:pt x="0" y="1098549"/>
                  </a:lnTo>
                  <a:lnTo>
                    <a:pt x="0" y="1103629"/>
                  </a:lnTo>
                  <a:lnTo>
                    <a:pt x="26669" y="1103629"/>
                  </a:lnTo>
                  <a:lnTo>
                    <a:pt x="26669" y="1098549"/>
                  </a:lnTo>
                  <a:close/>
                </a:path>
                <a:path w="26670" h="1155700">
                  <a:moveTo>
                    <a:pt x="26669" y="1092200"/>
                  </a:moveTo>
                  <a:lnTo>
                    <a:pt x="0" y="1092200"/>
                  </a:lnTo>
                  <a:lnTo>
                    <a:pt x="0" y="1097279"/>
                  </a:lnTo>
                  <a:lnTo>
                    <a:pt x="26669" y="1097279"/>
                  </a:lnTo>
                  <a:lnTo>
                    <a:pt x="26669" y="1092200"/>
                  </a:lnTo>
                  <a:close/>
                </a:path>
                <a:path w="26670" h="1155700">
                  <a:moveTo>
                    <a:pt x="26669" y="1085849"/>
                  </a:moveTo>
                  <a:lnTo>
                    <a:pt x="0" y="1085849"/>
                  </a:lnTo>
                  <a:lnTo>
                    <a:pt x="0" y="1090930"/>
                  </a:lnTo>
                  <a:lnTo>
                    <a:pt x="26669" y="1090930"/>
                  </a:lnTo>
                  <a:lnTo>
                    <a:pt x="26669" y="1085849"/>
                  </a:lnTo>
                  <a:close/>
                </a:path>
                <a:path w="26670" h="1155700">
                  <a:moveTo>
                    <a:pt x="26669" y="1079499"/>
                  </a:moveTo>
                  <a:lnTo>
                    <a:pt x="0" y="1079499"/>
                  </a:lnTo>
                  <a:lnTo>
                    <a:pt x="0" y="1084580"/>
                  </a:lnTo>
                  <a:lnTo>
                    <a:pt x="26669" y="1084580"/>
                  </a:lnTo>
                  <a:lnTo>
                    <a:pt x="26669" y="1079499"/>
                  </a:lnTo>
                  <a:close/>
                </a:path>
                <a:path w="26670" h="1155700">
                  <a:moveTo>
                    <a:pt x="26669" y="1073149"/>
                  </a:moveTo>
                  <a:lnTo>
                    <a:pt x="0" y="1073149"/>
                  </a:lnTo>
                  <a:lnTo>
                    <a:pt x="0" y="1078230"/>
                  </a:lnTo>
                  <a:lnTo>
                    <a:pt x="26669" y="1078230"/>
                  </a:lnTo>
                  <a:lnTo>
                    <a:pt x="26669" y="1073149"/>
                  </a:lnTo>
                  <a:close/>
                </a:path>
                <a:path w="26670" h="1155700">
                  <a:moveTo>
                    <a:pt x="26669" y="1066799"/>
                  </a:moveTo>
                  <a:lnTo>
                    <a:pt x="0" y="1066799"/>
                  </a:lnTo>
                  <a:lnTo>
                    <a:pt x="0" y="1071880"/>
                  </a:lnTo>
                  <a:lnTo>
                    <a:pt x="26669" y="1071880"/>
                  </a:lnTo>
                  <a:lnTo>
                    <a:pt x="26669" y="1066799"/>
                  </a:lnTo>
                  <a:close/>
                </a:path>
                <a:path w="26670" h="1155700">
                  <a:moveTo>
                    <a:pt x="26669" y="1060449"/>
                  </a:moveTo>
                  <a:lnTo>
                    <a:pt x="0" y="1060449"/>
                  </a:lnTo>
                  <a:lnTo>
                    <a:pt x="0" y="1065530"/>
                  </a:lnTo>
                  <a:lnTo>
                    <a:pt x="26669" y="1065530"/>
                  </a:lnTo>
                  <a:lnTo>
                    <a:pt x="26669" y="1060449"/>
                  </a:lnTo>
                  <a:close/>
                </a:path>
                <a:path w="26670" h="1155700">
                  <a:moveTo>
                    <a:pt x="26669" y="1054099"/>
                  </a:moveTo>
                  <a:lnTo>
                    <a:pt x="0" y="1054099"/>
                  </a:lnTo>
                  <a:lnTo>
                    <a:pt x="0" y="1059180"/>
                  </a:lnTo>
                  <a:lnTo>
                    <a:pt x="26669" y="1059180"/>
                  </a:lnTo>
                  <a:lnTo>
                    <a:pt x="26669" y="1054099"/>
                  </a:lnTo>
                  <a:close/>
                </a:path>
                <a:path w="26670" h="1155700">
                  <a:moveTo>
                    <a:pt x="26669" y="1047749"/>
                  </a:moveTo>
                  <a:lnTo>
                    <a:pt x="0" y="1047749"/>
                  </a:lnTo>
                  <a:lnTo>
                    <a:pt x="0" y="1052830"/>
                  </a:lnTo>
                  <a:lnTo>
                    <a:pt x="26669" y="1052830"/>
                  </a:lnTo>
                  <a:lnTo>
                    <a:pt x="26669" y="1047749"/>
                  </a:lnTo>
                  <a:close/>
                </a:path>
                <a:path w="26670" h="1155700">
                  <a:moveTo>
                    <a:pt x="26669" y="1041399"/>
                  </a:moveTo>
                  <a:lnTo>
                    <a:pt x="0" y="1041399"/>
                  </a:lnTo>
                  <a:lnTo>
                    <a:pt x="0" y="1046480"/>
                  </a:lnTo>
                  <a:lnTo>
                    <a:pt x="26669" y="1046480"/>
                  </a:lnTo>
                  <a:lnTo>
                    <a:pt x="26669" y="1041399"/>
                  </a:lnTo>
                  <a:close/>
                </a:path>
                <a:path w="26670" h="1155700">
                  <a:moveTo>
                    <a:pt x="26669" y="1035049"/>
                  </a:moveTo>
                  <a:lnTo>
                    <a:pt x="0" y="1035049"/>
                  </a:lnTo>
                  <a:lnTo>
                    <a:pt x="0" y="1040130"/>
                  </a:lnTo>
                  <a:lnTo>
                    <a:pt x="26669" y="1040130"/>
                  </a:lnTo>
                  <a:lnTo>
                    <a:pt x="26669" y="1035049"/>
                  </a:lnTo>
                  <a:close/>
                </a:path>
                <a:path w="26670" h="1155700">
                  <a:moveTo>
                    <a:pt x="26669" y="1028699"/>
                  </a:moveTo>
                  <a:lnTo>
                    <a:pt x="0" y="1028699"/>
                  </a:lnTo>
                  <a:lnTo>
                    <a:pt x="0" y="1033780"/>
                  </a:lnTo>
                  <a:lnTo>
                    <a:pt x="26669" y="1033780"/>
                  </a:lnTo>
                  <a:lnTo>
                    <a:pt x="26669" y="1028699"/>
                  </a:lnTo>
                  <a:close/>
                </a:path>
                <a:path w="26670" h="1155700">
                  <a:moveTo>
                    <a:pt x="26669" y="1022349"/>
                  </a:moveTo>
                  <a:lnTo>
                    <a:pt x="0" y="1022349"/>
                  </a:lnTo>
                  <a:lnTo>
                    <a:pt x="0" y="1027430"/>
                  </a:lnTo>
                  <a:lnTo>
                    <a:pt x="26669" y="1027430"/>
                  </a:lnTo>
                  <a:lnTo>
                    <a:pt x="26669" y="1022349"/>
                  </a:lnTo>
                  <a:close/>
                </a:path>
                <a:path w="26670" h="1155700">
                  <a:moveTo>
                    <a:pt x="26669" y="1015999"/>
                  </a:moveTo>
                  <a:lnTo>
                    <a:pt x="0" y="1015999"/>
                  </a:lnTo>
                  <a:lnTo>
                    <a:pt x="0" y="1021080"/>
                  </a:lnTo>
                  <a:lnTo>
                    <a:pt x="26669" y="1021080"/>
                  </a:lnTo>
                  <a:lnTo>
                    <a:pt x="26669" y="1015999"/>
                  </a:lnTo>
                  <a:close/>
                </a:path>
                <a:path w="26670" h="1155700">
                  <a:moveTo>
                    <a:pt x="26669" y="1009649"/>
                  </a:moveTo>
                  <a:lnTo>
                    <a:pt x="0" y="1009649"/>
                  </a:lnTo>
                  <a:lnTo>
                    <a:pt x="0" y="1014730"/>
                  </a:lnTo>
                  <a:lnTo>
                    <a:pt x="26669" y="1014730"/>
                  </a:lnTo>
                  <a:lnTo>
                    <a:pt x="26669" y="1009649"/>
                  </a:lnTo>
                  <a:close/>
                </a:path>
                <a:path w="26670" h="1155700">
                  <a:moveTo>
                    <a:pt x="26669" y="1003299"/>
                  </a:moveTo>
                  <a:lnTo>
                    <a:pt x="0" y="1003299"/>
                  </a:lnTo>
                  <a:lnTo>
                    <a:pt x="0" y="1008380"/>
                  </a:lnTo>
                  <a:lnTo>
                    <a:pt x="26669" y="1008380"/>
                  </a:lnTo>
                  <a:lnTo>
                    <a:pt x="26669" y="1003299"/>
                  </a:lnTo>
                  <a:close/>
                </a:path>
                <a:path w="26670" h="1155700">
                  <a:moveTo>
                    <a:pt x="26669" y="996949"/>
                  </a:moveTo>
                  <a:lnTo>
                    <a:pt x="0" y="996949"/>
                  </a:lnTo>
                  <a:lnTo>
                    <a:pt x="0" y="1002030"/>
                  </a:lnTo>
                  <a:lnTo>
                    <a:pt x="26669" y="1002030"/>
                  </a:lnTo>
                  <a:lnTo>
                    <a:pt x="26669" y="996949"/>
                  </a:lnTo>
                  <a:close/>
                </a:path>
                <a:path w="26670" h="1155700">
                  <a:moveTo>
                    <a:pt x="26669" y="990599"/>
                  </a:moveTo>
                  <a:lnTo>
                    <a:pt x="0" y="990599"/>
                  </a:lnTo>
                  <a:lnTo>
                    <a:pt x="0" y="995680"/>
                  </a:lnTo>
                  <a:lnTo>
                    <a:pt x="26669" y="995680"/>
                  </a:lnTo>
                  <a:lnTo>
                    <a:pt x="26669" y="990599"/>
                  </a:lnTo>
                  <a:close/>
                </a:path>
                <a:path w="26670" h="1155700">
                  <a:moveTo>
                    <a:pt x="26669" y="984249"/>
                  </a:moveTo>
                  <a:lnTo>
                    <a:pt x="0" y="984249"/>
                  </a:lnTo>
                  <a:lnTo>
                    <a:pt x="0" y="989330"/>
                  </a:lnTo>
                  <a:lnTo>
                    <a:pt x="26669" y="989330"/>
                  </a:lnTo>
                  <a:lnTo>
                    <a:pt x="26669" y="984249"/>
                  </a:lnTo>
                  <a:close/>
                </a:path>
                <a:path w="26670" h="1155700">
                  <a:moveTo>
                    <a:pt x="26669" y="977899"/>
                  </a:moveTo>
                  <a:lnTo>
                    <a:pt x="0" y="977899"/>
                  </a:lnTo>
                  <a:lnTo>
                    <a:pt x="0" y="982980"/>
                  </a:lnTo>
                  <a:lnTo>
                    <a:pt x="26669" y="982980"/>
                  </a:lnTo>
                  <a:lnTo>
                    <a:pt x="26669" y="977899"/>
                  </a:lnTo>
                  <a:close/>
                </a:path>
                <a:path w="26670" h="1155700">
                  <a:moveTo>
                    <a:pt x="26669" y="971549"/>
                  </a:moveTo>
                  <a:lnTo>
                    <a:pt x="0" y="971549"/>
                  </a:lnTo>
                  <a:lnTo>
                    <a:pt x="0" y="976630"/>
                  </a:lnTo>
                  <a:lnTo>
                    <a:pt x="26669" y="976630"/>
                  </a:lnTo>
                  <a:lnTo>
                    <a:pt x="26669" y="971549"/>
                  </a:lnTo>
                  <a:close/>
                </a:path>
                <a:path w="26670" h="1155700">
                  <a:moveTo>
                    <a:pt x="26669" y="965199"/>
                  </a:moveTo>
                  <a:lnTo>
                    <a:pt x="0" y="965199"/>
                  </a:lnTo>
                  <a:lnTo>
                    <a:pt x="0" y="970280"/>
                  </a:lnTo>
                  <a:lnTo>
                    <a:pt x="26669" y="970280"/>
                  </a:lnTo>
                  <a:lnTo>
                    <a:pt x="26669" y="965199"/>
                  </a:lnTo>
                  <a:close/>
                </a:path>
                <a:path w="26670" h="1155700">
                  <a:moveTo>
                    <a:pt x="26669" y="958849"/>
                  </a:moveTo>
                  <a:lnTo>
                    <a:pt x="0" y="958849"/>
                  </a:lnTo>
                  <a:lnTo>
                    <a:pt x="0" y="963930"/>
                  </a:lnTo>
                  <a:lnTo>
                    <a:pt x="26669" y="963930"/>
                  </a:lnTo>
                  <a:lnTo>
                    <a:pt x="26669" y="958849"/>
                  </a:lnTo>
                  <a:close/>
                </a:path>
                <a:path w="26670" h="1155700">
                  <a:moveTo>
                    <a:pt x="26669" y="952499"/>
                  </a:moveTo>
                  <a:lnTo>
                    <a:pt x="0" y="952499"/>
                  </a:lnTo>
                  <a:lnTo>
                    <a:pt x="0" y="957580"/>
                  </a:lnTo>
                  <a:lnTo>
                    <a:pt x="26669" y="957580"/>
                  </a:lnTo>
                  <a:lnTo>
                    <a:pt x="26669" y="952499"/>
                  </a:lnTo>
                  <a:close/>
                </a:path>
                <a:path w="26670" h="1155700">
                  <a:moveTo>
                    <a:pt x="26669" y="946149"/>
                  </a:moveTo>
                  <a:lnTo>
                    <a:pt x="0" y="946149"/>
                  </a:lnTo>
                  <a:lnTo>
                    <a:pt x="0" y="951230"/>
                  </a:lnTo>
                  <a:lnTo>
                    <a:pt x="26669" y="951230"/>
                  </a:lnTo>
                  <a:lnTo>
                    <a:pt x="26669" y="946149"/>
                  </a:lnTo>
                  <a:close/>
                </a:path>
                <a:path w="26670" h="1155700">
                  <a:moveTo>
                    <a:pt x="26669" y="939799"/>
                  </a:moveTo>
                  <a:lnTo>
                    <a:pt x="0" y="939799"/>
                  </a:lnTo>
                  <a:lnTo>
                    <a:pt x="0" y="944880"/>
                  </a:lnTo>
                  <a:lnTo>
                    <a:pt x="26669" y="944880"/>
                  </a:lnTo>
                  <a:lnTo>
                    <a:pt x="26669" y="939799"/>
                  </a:lnTo>
                  <a:close/>
                </a:path>
                <a:path w="26670" h="1155700">
                  <a:moveTo>
                    <a:pt x="26669" y="933449"/>
                  </a:moveTo>
                  <a:lnTo>
                    <a:pt x="0" y="933449"/>
                  </a:lnTo>
                  <a:lnTo>
                    <a:pt x="0" y="938530"/>
                  </a:lnTo>
                  <a:lnTo>
                    <a:pt x="26669" y="938530"/>
                  </a:lnTo>
                  <a:lnTo>
                    <a:pt x="26669" y="933449"/>
                  </a:lnTo>
                  <a:close/>
                </a:path>
                <a:path w="26670" h="1155700">
                  <a:moveTo>
                    <a:pt x="26669" y="927099"/>
                  </a:moveTo>
                  <a:lnTo>
                    <a:pt x="0" y="927099"/>
                  </a:lnTo>
                  <a:lnTo>
                    <a:pt x="0" y="932180"/>
                  </a:lnTo>
                  <a:lnTo>
                    <a:pt x="26669" y="932180"/>
                  </a:lnTo>
                  <a:lnTo>
                    <a:pt x="26669" y="927099"/>
                  </a:lnTo>
                  <a:close/>
                </a:path>
                <a:path w="26670" h="1155700">
                  <a:moveTo>
                    <a:pt x="26669" y="920750"/>
                  </a:moveTo>
                  <a:lnTo>
                    <a:pt x="0" y="920750"/>
                  </a:lnTo>
                  <a:lnTo>
                    <a:pt x="0" y="925830"/>
                  </a:lnTo>
                  <a:lnTo>
                    <a:pt x="26669" y="925830"/>
                  </a:lnTo>
                  <a:lnTo>
                    <a:pt x="26669" y="920750"/>
                  </a:lnTo>
                  <a:close/>
                </a:path>
                <a:path w="26670" h="1155700">
                  <a:moveTo>
                    <a:pt x="26669" y="914400"/>
                  </a:moveTo>
                  <a:lnTo>
                    <a:pt x="0" y="914400"/>
                  </a:lnTo>
                  <a:lnTo>
                    <a:pt x="0" y="919480"/>
                  </a:lnTo>
                  <a:lnTo>
                    <a:pt x="26669" y="919480"/>
                  </a:lnTo>
                  <a:lnTo>
                    <a:pt x="26669" y="914400"/>
                  </a:lnTo>
                  <a:close/>
                </a:path>
                <a:path w="26670" h="1155700">
                  <a:moveTo>
                    <a:pt x="26669" y="908049"/>
                  </a:moveTo>
                  <a:lnTo>
                    <a:pt x="0" y="908049"/>
                  </a:lnTo>
                  <a:lnTo>
                    <a:pt x="0" y="913130"/>
                  </a:lnTo>
                  <a:lnTo>
                    <a:pt x="26669" y="913130"/>
                  </a:lnTo>
                  <a:lnTo>
                    <a:pt x="26669" y="908049"/>
                  </a:lnTo>
                  <a:close/>
                </a:path>
                <a:path w="26670" h="1155700">
                  <a:moveTo>
                    <a:pt x="26669" y="901699"/>
                  </a:moveTo>
                  <a:lnTo>
                    <a:pt x="0" y="901699"/>
                  </a:lnTo>
                  <a:lnTo>
                    <a:pt x="0" y="906780"/>
                  </a:lnTo>
                  <a:lnTo>
                    <a:pt x="26669" y="906780"/>
                  </a:lnTo>
                  <a:lnTo>
                    <a:pt x="26669" y="901699"/>
                  </a:lnTo>
                  <a:close/>
                </a:path>
                <a:path w="26670" h="1155700">
                  <a:moveTo>
                    <a:pt x="26669" y="895349"/>
                  </a:moveTo>
                  <a:lnTo>
                    <a:pt x="0" y="895349"/>
                  </a:lnTo>
                  <a:lnTo>
                    <a:pt x="0" y="900430"/>
                  </a:lnTo>
                  <a:lnTo>
                    <a:pt x="26669" y="900430"/>
                  </a:lnTo>
                  <a:lnTo>
                    <a:pt x="26669" y="895349"/>
                  </a:lnTo>
                  <a:close/>
                </a:path>
                <a:path w="26670" h="1155700">
                  <a:moveTo>
                    <a:pt x="26669" y="888999"/>
                  </a:moveTo>
                  <a:lnTo>
                    <a:pt x="0" y="888999"/>
                  </a:lnTo>
                  <a:lnTo>
                    <a:pt x="0" y="894080"/>
                  </a:lnTo>
                  <a:lnTo>
                    <a:pt x="26669" y="894080"/>
                  </a:lnTo>
                  <a:lnTo>
                    <a:pt x="26669" y="888999"/>
                  </a:lnTo>
                  <a:close/>
                </a:path>
                <a:path w="26670" h="1155700">
                  <a:moveTo>
                    <a:pt x="26669" y="882649"/>
                  </a:moveTo>
                  <a:lnTo>
                    <a:pt x="0" y="882649"/>
                  </a:lnTo>
                  <a:lnTo>
                    <a:pt x="0" y="887730"/>
                  </a:lnTo>
                  <a:lnTo>
                    <a:pt x="26669" y="887730"/>
                  </a:lnTo>
                  <a:lnTo>
                    <a:pt x="26669" y="882649"/>
                  </a:lnTo>
                  <a:close/>
                </a:path>
                <a:path w="26670" h="1155700">
                  <a:moveTo>
                    <a:pt x="26669" y="876299"/>
                  </a:moveTo>
                  <a:lnTo>
                    <a:pt x="0" y="876299"/>
                  </a:lnTo>
                  <a:lnTo>
                    <a:pt x="0" y="881380"/>
                  </a:lnTo>
                  <a:lnTo>
                    <a:pt x="26669" y="881380"/>
                  </a:lnTo>
                  <a:lnTo>
                    <a:pt x="26669" y="876299"/>
                  </a:lnTo>
                  <a:close/>
                </a:path>
                <a:path w="26670" h="1155700">
                  <a:moveTo>
                    <a:pt x="26669" y="869950"/>
                  </a:moveTo>
                  <a:lnTo>
                    <a:pt x="0" y="869950"/>
                  </a:lnTo>
                  <a:lnTo>
                    <a:pt x="0" y="875030"/>
                  </a:lnTo>
                  <a:lnTo>
                    <a:pt x="26669" y="875030"/>
                  </a:lnTo>
                  <a:lnTo>
                    <a:pt x="26669" y="869950"/>
                  </a:lnTo>
                  <a:close/>
                </a:path>
                <a:path w="26670" h="1155700">
                  <a:moveTo>
                    <a:pt x="26669" y="863599"/>
                  </a:moveTo>
                  <a:lnTo>
                    <a:pt x="0" y="863599"/>
                  </a:lnTo>
                  <a:lnTo>
                    <a:pt x="0" y="868680"/>
                  </a:lnTo>
                  <a:lnTo>
                    <a:pt x="26669" y="868680"/>
                  </a:lnTo>
                  <a:lnTo>
                    <a:pt x="26669" y="863599"/>
                  </a:lnTo>
                  <a:close/>
                </a:path>
                <a:path w="26670" h="1155700">
                  <a:moveTo>
                    <a:pt x="26669" y="857249"/>
                  </a:moveTo>
                  <a:lnTo>
                    <a:pt x="0" y="857249"/>
                  </a:lnTo>
                  <a:lnTo>
                    <a:pt x="0" y="862330"/>
                  </a:lnTo>
                  <a:lnTo>
                    <a:pt x="26669" y="862330"/>
                  </a:lnTo>
                  <a:lnTo>
                    <a:pt x="26669" y="857249"/>
                  </a:lnTo>
                  <a:close/>
                </a:path>
                <a:path w="26670" h="1155700">
                  <a:moveTo>
                    <a:pt x="26669" y="852169"/>
                  </a:moveTo>
                  <a:lnTo>
                    <a:pt x="0" y="852169"/>
                  </a:lnTo>
                  <a:lnTo>
                    <a:pt x="0" y="855980"/>
                  </a:lnTo>
                  <a:lnTo>
                    <a:pt x="26669" y="855980"/>
                  </a:lnTo>
                  <a:lnTo>
                    <a:pt x="26669" y="852169"/>
                  </a:lnTo>
                  <a:close/>
                </a:path>
              </a:pathLst>
            </a:custGeom>
            <a:solidFill>
              <a:srgbClr val="0436CC"/>
            </a:solidFill>
          </p:spPr>
          <p:txBody>
            <a:bodyPr wrap="square" lIns="0" tIns="0" rIns="0" bIns="0" rtlCol="0"/>
            <a:lstStyle/>
            <a:p>
              <a:endParaRPr/>
            </a:p>
          </p:txBody>
        </p:sp>
        <p:sp>
          <p:nvSpPr>
            <p:cNvPr id="521" name="object 521"/>
            <p:cNvSpPr/>
            <p:nvPr/>
          </p:nvSpPr>
          <p:spPr>
            <a:xfrm>
              <a:off x="4347209" y="5186679"/>
              <a:ext cx="25400" cy="1159510"/>
            </a:xfrm>
            <a:custGeom>
              <a:avLst/>
              <a:gdLst/>
              <a:ahLst/>
              <a:cxnLst/>
              <a:rect l="l" t="t" r="r" b="b"/>
              <a:pathLst>
                <a:path w="25400" h="1159510">
                  <a:moveTo>
                    <a:pt x="3810" y="0"/>
                  </a:moveTo>
                  <a:lnTo>
                    <a:pt x="0" y="0"/>
                  </a:lnTo>
                  <a:lnTo>
                    <a:pt x="0" y="3810"/>
                  </a:lnTo>
                  <a:lnTo>
                    <a:pt x="19049" y="3810"/>
                  </a:lnTo>
                  <a:lnTo>
                    <a:pt x="19049" y="2540"/>
                  </a:lnTo>
                  <a:lnTo>
                    <a:pt x="11429" y="2540"/>
                  </a:lnTo>
                  <a:lnTo>
                    <a:pt x="11429" y="1270"/>
                  </a:lnTo>
                  <a:lnTo>
                    <a:pt x="3810" y="1270"/>
                  </a:lnTo>
                  <a:lnTo>
                    <a:pt x="3810" y="0"/>
                  </a:lnTo>
                  <a:close/>
                </a:path>
                <a:path w="25400" h="1159510">
                  <a:moveTo>
                    <a:pt x="25400" y="3810"/>
                  </a:moveTo>
                  <a:lnTo>
                    <a:pt x="0" y="3810"/>
                  </a:lnTo>
                  <a:lnTo>
                    <a:pt x="0" y="10160"/>
                  </a:lnTo>
                  <a:lnTo>
                    <a:pt x="25400" y="10160"/>
                  </a:lnTo>
                  <a:lnTo>
                    <a:pt x="25400" y="3810"/>
                  </a:lnTo>
                  <a:close/>
                </a:path>
                <a:path w="25400" h="1159510">
                  <a:moveTo>
                    <a:pt x="25400" y="10160"/>
                  </a:moveTo>
                  <a:lnTo>
                    <a:pt x="0" y="10160"/>
                  </a:lnTo>
                  <a:lnTo>
                    <a:pt x="0" y="16510"/>
                  </a:lnTo>
                  <a:lnTo>
                    <a:pt x="25400" y="16510"/>
                  </a:lnTo>
                  <a:lnTo>
                    <a:pt x="25400" y="10160"/>
                  </a:lnTo>
                  <a:close/>
                </a:path>
                <a:path w="25400" h="1159510">
                  <a:moveTo>
                    <a:pt x="25400" y="16510"/>
                  </a:moveTo>
                  <a:lnTo>
                    <a:pt x="0" y="16510"/>
                  </a:lnTo>
                  <a:lnTo>
                    <a:pt x="0" y="22860"/>
                  </a:lnTo>
                  <a:lnTo>
                    <a:pt x="25400" y="22860"/>
                  </a:lnTo>
                  <a:lnTo>
                    <a:pt x="25400" y="16510"/>
                  </a:lnTo>
                  <a:close/>
                </a:path>
                <a:path w="25400" h="1159510">
                  <a:moveTo>
                    <a:pt x="25400" y="22860"/>
                  </a:moveTo>
                  <a:lnTo>
                    <a:pt x="0" y="22860"/>
                  </a:lnTo>
                  <a:lnTo>
                    <a:pt x="0" y="29210"/>
                  </a:lnTo>
                  <a:lnTo>
                    <a:pt x="25400" y="29210"/>
                  </a:lnTo>
                  <a:lnTo>
                    <a:pt x="25400" y="22860"/>
                  </a:lnTo>
                  <a:close/>
                </a:path>
                <a:path w="25400" h="1159510">
                  <a:moveTo>
                    <a:pt x="25400" y="29210"/>
                  </a:moveTo>
                  <a:lnTo>
                    <a:pt x="0" y="29210"/>
                  </a:lnTo>
                  <a:lnTo>
                    <a:pt x="0" y="49530"/>
                  </a:lnTo>
                  <a:lnTo>
                    <a:pt x="25400" y="49530"/>
                  </a:lnTo>
                  <a:lnTo>
                    <a:pt x="25400" y="29210"/>
                  </a:lnTo>
                  <a:close/>
                </a:path>
                <a:path w="25400" h="1159510">
                  <a:moveTo>
                    <a:pt x="25400" y="49530"/>
                  </a:moveTo>
                  <a:lnTo>
                    <a:pt x="0" y="49530"/>
                  </a:lnTo>
                  <a:lnTo>
                    <a:pt x="0" y="55880"/>
                  </a:lnTo>
                  <a:lnTo>
                    <a:pt x="25400" y="55880"/>
                  </a:lnTo>
                  <a:lnTo>
                    <a:pt x="25400" y="49530"/>
                  </a:lnTo>
                  <a:close/>
                </a:path>
                <a:path w="25400" h="1159510">
                  <a:moveTo>
                    <a:pt x="25400" y="55880"/>
                  </a:moveTo>
                  <a:lnTo>
                    <a:pt x="0" y="55880"/>
                  </a:lnTo>
                  <a:lnTo>
                    <a:pt x="0" y="74930"/>
                  </a:lnTo>
                  <a:lnTo>
                    <a:pt x="25400" y="74930"/>
                  </a:lnTo>
                  <a:lnTo>
                    <a:pt x="25400" y="55880"/>
                  </a:lnTo>
                  <a:close/>
                </a:path>
                <a:path w="25400" h="1159510">
                  <a:moveTo>
                    <a:pt x="25400" y="74930"/>
                  </a:moveTo>
                  <a:lnTo>
                    <a:pt x="0" y="74930"/>
                  </a:lnTo>
                  <a:lnTo>
                    <a:pt x="0" y="81280"/>
                  </a:lnTo>
                  <a:lnTo>
                    <a:pt x="25400" y="81280"/>
                  </a:lnTo>
                  <a:lnTo>
                    <a:pt x="25400" y="74930"/>
                  </a:lnTo>
                  <a:close/>
                </a:path>
                <a:path w="25400" h="1159510">
                  <a:moveTo>
                    <a:pt x="25400" y="81280"/>
                  </a:moveTo>
                  <a:lnTo>
                    <a:pt x="0" y="81280"/>
                  </a:lnTo>
                  <a:lnTo>
                    <a:pt x="0" y="87630"/>
                  </a:lnTo>
                  <a:lnTo>
                    <a:pt x="25400" y="87630"/>
                  </a:lnTo>
                  <a:lnTo>
                    <a:pt x="25400" y="81280"/>
                  </a:lnTo>
                  <a:close/>
                </a:path>
                <a:path w="25400" h="1159510">
                  <a:moveTo>
                    <a:pt x="25400" y="87630"/>
                  </a:moveTo>
                  <a:lnTo>
                    <a:pt x="0" y="87630"/>
                  </a:lnTo>
                  <a:lnTo>
                    <a:pt x="0" y="93980"/>
                  </a:lnTo>
                  <a:lnTo>
                    <a:pt x="25400" y="93980"/>
                  </a:lnTo>
                  <a:lnTo>
                    <a:pt x="25400" y="87630"/>
                  </a:lnTo>
                  <a:close/>
                </a:path>
                <a:path w="25400" h="1159510">
                  <a:moveTo>
                    <a:pt x="25400" y="93980"/>
                  </a:moveTo>
                  <a:lnTo>
                    <a:pt x="0" y="93980"/>
                  </a:lnTo>
                  <a:lnTo>
                    <a:pt x="0" y="100330"/>
                  </a:lnTo>
                  <a:lnTo>
                    <a:pt x="25400" y="100330"/>
                  </a:lnTo>
                  <a:lnTo>
                    <a:pt x="25400" y="93980"/>
                  </a:lnTo>
                  <a:close/>
                </a:path>
                <a:path w="25400" h="1159510">
                  <a:moveTo>
                    <a:pt x="25400" y="100330"/>
                  </a:moveTo>
                  <a:lnTo>
                    <a:pt x="0" y="100330"/>
                  </a:lnTo>
                  <a:lnTo>
                    <a:pt x="0" y="106680"/>
                  </a:lnTo>
                  <a:lnTo>
                    <a:pt x="25400" y="106680"/>
                  </a:lnTo>
                  <a:lnTo>
                    <a:pt x="25400" y="100330"/>
                  </a:lnTo>
                  <a:close/>
                </a:path>
                <a:path w="25400" h="1159510">
                  <a:moveTo>
                    <a:pt x="25400" y="106680"/>
                  </a:moveTo>
                  <a:lnTo>
                    <a:pt x="0" y="106680"/>
                  </a:lnTo>
                  <a:lnTo>
                    <a:pt x="0" y="113030"/>
                  </a:lnTo>
                  <a:lnTo>
                    <a:pt x="25400" y="113030"/>
                  </a:lnTo>
                  <a:lnTo>
                    <a:pt x="25400" y="106680"/>
                  </a:lnTo>
                  <a:close/>
                </a:path>
                <a:path w="25400" h="1159510">
                  <a:moveTo>
                    <a:pt x="25400" y="113030"/>
                  </a:moveTo>
                  <a:lnTo>
                    <a:pt x="0" y="113030"/>
                  </a:lnTo>
                  <a:lnTo>
                    <a:pt x="0" y="125730"/>
                  </a:lnTo>
                  <a:lnTo>
                    <a:pt x="25400" y="125730"/>
                  </a:lnTo>
                  <a:lnTo>
                    <a:pt x="25400" y="113030"/>
                  </a:lnTo>
                  <a:close/>
                </a:path>
                <a:path w="25400" h="1159510">
                  <a:moveTo>
                    <a:pt x="25400" y="125730"/>
                  </a:moveTo>
                  <a:lnTo>
                    <a:pt x="0" y="125730"/>
                  </a:lnTo>
                  <a:lnTo>
                    <a:pt x="0" y="132080"/>
                  </a:lnTo>
                  <a:lnTo>
                    <a:pt x="25400" y="132080"/>
                  </a:lnTo>
                  <a:lnTo>
                    <a:pt x="25400" y="125730"/>
                  </a:lnTo>
                  <a:close/>
                </a:path>
                <a:path w="25400" h="1159510">
                  <a:moveTo>
                    <a:pt x="25400" y="132080"/>
                  </a:moveTo>
                  <a:lnTo>
                    <a:pt x="0" y="132080"/>
                  </a:lnTo>
                  <a:lnTo>
                    <a:pt x="0" y="138430"/>
                  </a:lnTo>
                  <a:lnTo>
                    <a:pt x="25400" y="138430"/>
                  </a:lnTo>
                  <a:lnTo>
                    <a:pt x="25400" y="132080"/>
                  </a:lnTo>
                  <a:close/>
                </a:path>
                <a:path w="25400" h="1159510">
                  <a:moveTo>
                    <a:pt x="25400" y="138430"/>
                  </a:moveTo>
                  <a:lnTo>
                    <a:pt x="0" y="138430"/>
                  </a:lnTo>
                  <a:lnTo>
                    <a:pt x="0" y="144780"/>
                  </a:lnTo>
                  <a:lnTo>
                    <a:pt x="25400" y="144780"/>
                  </a:lnTo>
                  <a:lnTo>
                    <a:pt x="25400" y="138430"/>
                  </a:lnTo>
                  <a:close/>
                </a:path>
                <a:path w="25400" h="1159510">
                  <a:moveTo>
                    <a:pt x="25400" y="144780"/>
                  </a:moveTo>
                  <a:lnTo>
                    <a:pt x="0" y="144780"/>
                  </a:lnTo>
                  <a:lnTo>
                    <a:pt x="0" y="151130"/>
                  </a:lnTo>
                  <a:lnTo>
                    <a:pt x="25400" y="151130"/>
                  </a:lnTo>
                  <a:lnTo>
                    <a:pt x="25400" y="144780"/>
                  </a:lnTo>
                  <a:close/>
                </a:path>
                <a:path w="25400" h="1159510">
                  <a:moveTo>
                    <a:pt x="25400" y="151130"/>
                  </a:moveTo>
                  <a:lnTo>
                    <a:pt x="0" y="151130"/>
                  </a:lnTo>
                  <a:lnTo>
                    <a:pt x="0" y="157480"/>
                  </a:lnTo>
                  <a:lnTo>
                    <a:pt x="25400" y="157480"/>
                  </a:lnTo>
                  <a:lnTo>
                    <a:pt x="25400" y="151130"/>
                  </a:lnTo>
                  <a:close/>
                </a:path>
                <a:path w="25400" h="1159510">
                  <a:moveTo>
                    <a:pt x="25400" y="157480"/>
                  </a:moveTo>
                  <a:lnTo>
                    <a:pt x="0" y="157480"/>
                  </a:lnTo>
                  <a:lnTo>
                    <a:pt x="0" y="161290"/>
                  </a:lnTo>
                  <a:lnTo>
                    <a:pt x="25400" y="161290"/>
                  </a:lnTo>
                  <a:lnTo>
                    <a:pt x="25400" y="157480"/>
                  </a:lnTo>
                  <a:close/>
                </a:path>
                <a:path w="25400" h="1159510">
                  <a:moveTo>
                    <a:pt x="25400" y="161290"/>
                  </a:moveTo>
                  <a:lnTo>
                    <a:pt x="0" y="161290"/>
                  </a:lnTo>
                  <a:lnTo>
                    <a:pt x="0" y="170180"/>
                  </a:lnTo>
                  <a:lnTo>
                    <a:pt x="25400" y="170180"/>
                  </a:lnTo>
                  <a:lnTo>
                    <a:pt x="25400" y="161290"/>
                  </a:lnTo>
                  <a:close/>
                </a:path>
                <a:path w="25400" h="1159510">
                  <a:moveTo>
                    <a:pt x="25400" y="170180"/>
                  </a:moveTo>
                  <a:lnTo>
                    <a:pt x="0" y="170180"/>
                  </a:lnTo>
                  <a:lnTo>
                    <a:pt x="0" y="176530"/>
                  </a:lnTo>
                  <a:lnTo>
                    <a:pt x="25400" y="176530"/>
                  </a:lnTo>
                  <a:lnTo>
                    <a:pt x="25400" y="170180"/>
                  </a:lnTo>
                  <a:close/>
                </a:path>
                <a:path w="25400" h="1159510">
                  <a:moveTo>
                    <a:pt x="25400" y="176530"/>
                  </a:moveTo>
                  <a:lnTo>
                    <a:pt x="0" y="176530"/>
                  </a:lnTo>
                  <a:lnTo>
                    <a:pt x="0" y="182880"/>
                  </a:lnTo>
                  <a:lnTo>
                    <a:pt x="25400" y="182880"/>
                  </a:lnTo>
                  <a:lnTo>
                    <a:pt x="25400" y="176530"/>
                  </a:lnTo>
                  <a:close/>
                </a:path>
                <a:path w="25400" h="1159510">
                  <a:moveTo>
                    <a:pt x="25400" y="182880"/>
                  </a:moveTo>
                  <a:lnTo>
                    <a:pt x="0" y="182880"/>
                  </a:lnTo>
                  <a:lnTo>
                    <a:pt x="0" y="189230"/>
                  </a:lnTo>
                  <a:lnTo>
                    <a:pt x="25400" y="189230"/>
                  </a:lnTo>
                  <a:lnTo>
                    <a:pt x="25400" y="182880"/>
                  </a:lnTo>
                  <a:close/>
                </a:path>
                <a:path w="25400" h="1159510">
                  <a:moveTo>
                    <a:pt x="25400" y="189230"/>
                  </a:moveTo>
                  <a:lnTo>
                    <a:pt x="0" y="189230"/>
                  </a:lnTo>
                  <a:lnTo>
                    <a:pt x="0" y="195580"/>
                  </a:lnTo>
                  <a:lnTo>
                    <a:pt x="25400" y="195580"/>
                  </a:lnTo>
                  <a:lnTo>
                    <a:pt x="25400" y="189230"/>
                  </a:lnTo>
                  <a:close/>
                </a:path>
                <a:path w="25400" h="1159510">
                  <a:moveTo>
                    <a:pt x="25400" y="195580"/>
                  </a:moveTo>
                  <a:lnTo>
                    <a:pt x="0" y="195580"/>
                  </a:lnTo>
                  <a:lnTo>
                    <a:pt x="0" y="201930"/>
                  </a:lnTo>
                  <a:lnTo>
                    <a:pt x="25400" y="201930"/>
                  </a:lnTo>
                  <a:lnTo>
                    <a:pt x="25400" y="195580"/>
                  </a:lnTo>
                  <a:close/>
                </a:path>
                <a:path w="25400" h="1159510">
                  <a:moveTo>
                    <a:pt x="25400" y="201930"/>
                  </a:moveTo>
                  <a:lnTo>
                    <a:pt x="0" y="201930"/>
                  </a:lnTo>
                  <a:lnTo>
                    <a:pt x="0" y="208280"/>
                  </a:lnTo>
                  <a:lnTo>
                    <a:pt x="25400" y="208280"/>
                  </a:lnTo>
                  <a:lnTo>
                    <a:pt x="25400" y="201930"/>
                  </a:lnTo>
                  <a:close/>
                </a:path>
                <a:path w="25400" h="1159510">
                  <a:moveTo>
                    <a:pt x="25400" y="208280"/>
                  </a:moveTo>
                  <a:lnTo>
                    <a:pt x="0" y="208280"/>
                  </a:lnTo>
                  <a:lnTo>
                    <a:pt x="0" y="214630"/>
                  </a:lnTo>
                  <a:lnTo>
                    <a:pt x="25400" y="214630"/>
                  </a:lnTo>
                  <a:lnTo>
                    <a:pt x="25400" y="208280"/>
                  </a:lnTo>
                  <a:close/>
                </a:path>
                <a:path w="25400" h="1159510">
                  <a:moveTo>
                    <a:pt x="25400" y="214630"/>
                  </a:moveTo>
                  <a:lnTo>
                    <a:pt x="0" y="214630"/>
                  </a:lnTo>
                  <a:lnTo>
                    <a:pt x="0" y="227330"/>
                  </a:lnTo>
                  <a:lnTo>
                    <a:pt x="25400" y="227330"/>
                  </a:lnTo>
                  <a:lnTo>
                    <a:pt x="25400" y="214630"/>
                  </a:lnTo>
                  <a:close/>
                </a:path>
                <a:path w="25400" h="1159510">
                  <a:moveTo>
                    <a:pt x="25400" y="227330"/>
                  </a:moveTo>
                  <a:lnTo>
                    <a:pt x="0" y="227330"/>
                  </a:lnTo>
                  <a:lnTo>
                    <a:pt x="0" y="252730"/>
                  </a:lnTo>
                  <a:lnTo>
                    <a:pt x="25400" y="252730"/>
                  </a:lnTo>
                  <a:lnTo>
                    <a:pt x="25400" y="227330"/>
                  </a:lnTo>
                  <a:close/>
                </a:path>
                <a:path w="25400" h="1159510">
                  <a:moveTo>
                    <a:pt x="25400" y="252730"/>
                  </a:moveTo>
                  <a:lnTo>
                    <a:pt x="0" y="252730"/>
                  </a:lnTo>
                  <a:lnTo>
                    <a:pt x="0" y="265430"/>
                  </a:lnTo>
                  <a:lnTo>
                    <a:pt x="25400" y="265430"/>
                  </a:lnTo>
                  <a:lnTo>
                    <a:pt x="25400" y="252730"/>
                  </a:lnTo>
                  <a:close/>
                </a:path>
                <a:path w="25400" h="1159510">
                  <a:moveTo>
                    <a:pt x="25400" y="265430"/>
                  </a:moveTo>
                  <a:lnTo>
                    <a:pt x="0" y="265430"/>
                  </a:lnTo>
                  <a:lnTo>
                    <a:pt x="0" y="271780"/>
                  </a:lnTo>
                  <a:lnTo>
                    <a:pt x="25400" y="271780"/>
                  </a:lnTo>
                  <a:lnTo>
                    <a:pt x="25400" y="265430"/>
                  </a:lnTo>
                  <a:close/>
                </a:path>
                <a:path w="25400" h="1159510">
                  <a:moveTo>
                    <a:pt x="25400" y="271780"/>
                  </a:moveTo>
                  <a:lnTo>
                    <a:pt x="0" y="271780"/>
                  </a:lnTo>
                  <a:lnTo>
                    <a:pt x="0" y="278130"/>
                  </a:lnTo>
                  <a:lnTo>
                    <a:pt x="25400" y="278130"/>
                  </a:lnTo>
                  <a:lnTo>
                    <a:pt x="25400" y="271780"/>
                  </a:lnTo>
                  <a:close/>
                </a:path>
                <a:path w="25400" h="1159510">
                  <a:moveTo>
                    <a:pt x="25400" y="278130"/>
                  </a:moveTo>
                  <a:lnTo>
                    <a:pt x="0" y="278130"/>
                  </a:lnTo>
                  <a:lnTo>
                    <a:pt x="0" y="284480"/>
                  </a:lnTo>
                  <a:lnTo>
                    <a:pt x="25400" y="284480"/>
                  </a:lnTo>
                  <a:lnTo>
                    <a:pt x="25400" y="278130"/>
                  </a:lnTo>
                  <a:close/>
                </a:path>
                <a:path w="25400" h="1159510">
                  <a:moveTo>
                    <a:pt x="25400" y="284480"/>
                  </a:moveTo>
                  <a:lnTo>
                    <a:pt x="0" y="284480"/>
                  </a:lnTo>
                  <a:lnTo>
                    <a:pt x="0" y="290830"/>
                  </a:lnTo>
                  <a:lnTo>
                    <a:pt x="25400" y="290830"/>
                  </a:lnTo>
                  <a:lnTo>
                    <a:pt x="25400" y="284480"/>
                  </a:lnTo>
                  <a:close/>
                </a:path>
                <a:path w="25400" h="1159510">
                  <a:moveTo>
                    <a:pt x="25400" y="290830"/>
                  </a:moveTo>
                  <a:lnTo>
                    <a:pt x="0" y="290830"/>
                  </a:lnTo>
                  <a:lnTo>
                    <a:pt x="0" y="297180"/>
                  </a:lnTo>
                  <a:lnTo>
                    <a:pt x="25400" y="297180"/>
                  </a:lnTo>
                  <a:lnTo>
                    <a:pt x="25400" y="290830"/>
                  </a:lnTo>
                  <a:close/>
                </a:path>
                <a:path w="25400" h="1159510">
                  <a:moveTo>
                    <a:pt x="25400" y="298450"/>
                  </a:moveTo>
                  <a:lnTo>
                    <a:pt x="0" y="298450"/>
                  </a:lnTo>
                  <a:lnTo>
                    <a:pt x="0" y="303530"/>
                  </a:lnTo>
                  <a:lnTo>
                    <a:pt x="25400" y="303530"/>
                  </a:lnTo>
                  <a:lnTo>
                    <a:pt x="25400" y="298450"/>
                  </a:lnTo>
                  <a:close/>
                </a:path>
                <a:path w="25400" h="1159510">
                  <a:moveTo>
                    <a:pt x="25400" y="297180"/>
                  </a:moveTo>
                  <a:lnTo>
                    <a:pt x="0" y="297180"/>
                  </a:lnTo>
                  <a:lnTo>
                    <a:pt x="0" y="298450"/>
                  </a:lnTo>
                  <a:lnTo>
                    <a:pt x="25400" y="298450"/>
                  </a:lnTo>
                  <a:lnTo>
                    <a:pt x="25400" y="297180"/>
                  </a:lnTo>
                  <a:close/>
                </a:path>
                <a:path w="25400" h="1159510">
                  <a:moveTo>
                    <a:pt x="25400" y="303530"/>
                  </a:moveTo>
                  <a:lnTo>
                    <a:pt x="0" y="303530"/>
                  </a:lnTo>
                  <a:lnTo>
                    <a:pt x="0" y="309880"/>
                  </a:lnTo>
                  <a:lnTo>
                    <a:pt x="25400" y="309880"/>
                  </a:lnTo>
                  <a:lnTo>
                    <a:pt x="25400" y="303530"/>
                  </a:lnTo>
                  <a:close/>
                </a:path>
                <a:path w="25400" h="1159510">
                  <a:moveTo>
                    <a:pt x="25400" y="309880"/>
                  </a:moveTo>
                  <a:lnTo>
                    <a:pt x="0" y="309880"/>
                  </a:lnTo>
                  <a:lnTo>
                    <a:pt x="0" y="316230"/>
                  </a:lnTo>
                  <a:lnTo>
                    <a:pt x="25400" y="316230"/>
                  </a:lnTo>
                  <a:lnTo>
                    <a:pt x="25400" y="309880"/>
                  </a:lnTo>
                  <a:close/>
                </a:path>
                <a:path w="25400" h="1159510">
                  <a:moveTo>
                    <a:pt x="25400" y="316230"/>
                  </a:moveTo>
                  <a:lnTo>
                    <a:pt x="0" y="316230"/>
                  </a:lnTo>
                  <a:lnTo>
                    <a:pt x="0" y="322580"/>
                  </a:lnTo>
                  <a:lnTo>
                    <a:pt x="25400" y="322580"/>
                  </a:lnTo>
                  <a:lnTo>
                    <a:pt x="25400" y="316230"/>
                  </a:lnTo>
                  <a:close/>
                </a:path>
                <a:path w="25400" h="1159510">
                  <a:moveTo>
                    <a:pt x="25400" y="322580"/>
                  </a:moveTo>
                  <a:lnTo>
                    <a:pt x="0" y="322580"/>
                  </a:lnTo>
                  <a:lnTo>
                    <a:pt x="0" y="328930"/>
                  </a:lnTo>
                  <a:lnTo>
                    <a:pt x="25400" y="328930"/>
                  </a:lnTo>
                  <a:lnTo>
                    <a:pt x="25400" y="322580"/>
                  </a:lnTo>
                  <a:close/>
                </a:path>
                <a:path w="25400" h="1159510">
                  <a:moveTo>
                    <a:pt x="25400" y="328930"/>
                  </a:moveTo>
                  <a:lnTo>
                    <a:pt x="0" y="328930"/>
                  </a:lnTo>
                  <a:lnTo>
                    <a:pt x="0" y="335280"/>
                  </a:lnTo>
                  <a:lnTo>
                    <a:pt x="25400" y="335280"/>
                  </a:lnTo>
                  <a:lnTo>
                    <a:pt x="25400" y="328930"/>
                  </a:lnTo>
                  <a:close/>
                </a:path>
                <a:path w="25400" h="1159510">
                  <a:moveTo>
                    <a:pt x="25400" y="335280"/>
                  </a:moveTo>
                  <a:lnTo>
                    <a:pt x="0" y="335280"/>
                  </a:lnTo>
                  <a:lnTo>
                    <a:pt x="0" y="360680"/>
                  </a:lnTo>
                  <a:lnTo>
                    <a:pt x="25400" y="360680"/>
                  </a:lnTo>
                  <a:lnTo>
                    <a:pt x="25400" y="335280"/>
                  </a:lnTo>
                  <a:close/>
                </a:path>
                <a:path w="25400" h="1159510">
                  <a:moveTo>
                    <a:pt x="25400" y="360680"/>
                  </a:moveTo>
                  <a:lnTo>
                    <a:pt x="0" y="360680"/>
                  </a:lnTo>
                  <a:lnTo>
                    <a:pt x="0" y="367030"/>
                  </a:lnTo>
                  <a:lnTo>
                    <a:pt x="25400" y="367030"/>
                  </a:lnTo>
                  <a:lnTo>
                    <a:pt x="25400" y="360680"/>
                  </a:lnTo>
                  <a:close/>
                </a:path>
                <a:path w="25400" h="1159510">
                  <a:moveTo>
                    <a:pt x="25400" y="367030"/>
                  </a:moveTo>
                  <a:lnTo>
                    <a:pt x="0" y="367030"/>
                  </a:lnTo>
                  <a:lnTo>
                    <a:pt x="0" y="373380"/>
                  </a:lnTo>
                  <a:lnTo>
                    <a:pt x="25400" y="373380"/>
                  </a:lnTo>
                  <a:lnTo>
                    <a:pt x="25400" y="367030"/>
                  </a:lnTo>
                  <a:close/>
                </a:path>
                <a:path w="25400" h="1159510">
                  <a:moveTo>
                    <a:pt x="25400" y="373380"/>
                  </a:moveTo>
                  <a:lnTo>
                    <a:pt x="0" y="373380"/>
                  </a:lnTo>
                  <a:lnTo>
                    <a:pt x="0" y="379730"/>
                  </a:lnTo>
                  <a:lnTo>
                    <a:pt x="25400" y="379730"/>
                  </a:lnTo>
                  <a:lnTo>
                    <a:pt x="25400" y="373380"/>
                  </a:lnTo>
                  <a:close/>
                </a:path>
                <a:path w="25400" h="1159510">
                  <a:moveTo>
                    <a:pt x="25400" y="379730"/>
                  </a:moveTo>
                  <a:lnTo>
                    <a:pt x="0" y="379730"/>
                  </a:lnTo>
                  <a:lnTo>
                    <a:pt x="0" y="383540"/>
                  </a:lnTo>
                  <a:lnTo>
                    <a:pt x="25400" y="383540"/>
                  </a:lnTo>
                  <a:lnTo>
                    <a:pt x="25400" y="379730"/>
                  </a:lnTo>
                  <a:close/>
                </a:path>
                <a:path w="25400" h="1159510">
                  <a:moveTo>
                    <a:pt x="25400" y="383540"/>
                  </a:moveTo>
                  <a:lnTo>
                    <a:pt x="0" y="383540"/>
                  </a:lnTo>
                  <a:lnTo>
                    <a:pt x="0" y="386080"/>
                  </a:lnTo>
                  <a:lnTo>
                    <a:pt x="25400" y="386080"/>
                  </a:lnTo>
                  <a:lnTo>
                    <a:pt x="25400" y="383540"/>
                  </a:lnTo>
                  <a:close/>
                </a:path>
                <a:path w="25400" h="1159510">
                  <a:moveTo>
                    <a:pt x="25400" y="386080"/>
                  </a:moveTo>
                  <a:lnTo>
                    <a:pt x="0" y="386080"/>
                  </a:lnTo>
                  <a:lnTo>
                    <a:pt x="0" y="398780"/>
                  </a:lnTo>
                  <a:lnTo>
                    <a:pt x="25400" y="398780"/>
                  </a:lnTo>
                  <a:lnTo>
                    <a:pt x="25400" y="386080"/>
                  </a:lnTo>
                  <a:close/>
                </a:path>
                <a:path w="25400" h="1159510">
                  <a:moveTo>
                    <a:pt x="25400" y="398780"/>
                  </a:moveTo>
                  <a:lnTo>
                    <a:pt x="0" y="398780"/>
                  </a:lnTo>
                  <a:lnTo>
                    <a:pt x="0" y="405130"/>
                  </a:lnTo>
                  <a:lnTo>
                    <a:pt x="25400" y="405130"/>
                  </a:lnTo>
                  <a:lnTo>
                    <a:pt x="25400" y="398780"/>
                  </a:lnTo>
                  <a:close/>
                </a:path>
                <a:path w="25400" h="1159510">
                  <a:moveTo>
                    <a:pt x="25400" y="405130"/>
                  </a:moveTo>
                  <a:lnTo>
                    <a:pt x="0" y="405130"/>
                  </a:lnTo>
                  <a:lnTo>
                    <a:pt x="0" y="415290"/>
                  </a:lnTo>
                  <a:lnTo>
                    <a:pt x="25400" y="415290"/>
                  </a:lnTo>
                  <a:lnTo>
                    <a:pt x="25400" y="405130"/>
                  </a:lnTo>
                  <a:close/>
                </a:path>
                <a:path w="25400" h="1159510">
                  <a:moveTo>
                    <a:pt x="25400" y="415290"/>
                  </a:moveTo>
                  <a:lnTo>
                    <a:pt x="0" y="415290"/>
                  </a:lnTo>
                  <a:lnTo>
                    <a:pt x="0" y="421640"/>
                  </a:lnTo>
                  <a:lnTo>
                    <a:pt x="25400" y="421640"/>
                  </a:lnTo>
                  <a:lnTo>
                    <a:pt x="25400" y="415290"/>
                  </a:lnTo>
                  <a:close/>
                </a:path>
                <a:path w="25400" h="1159510">
                  <a:moveTo>
                    <a:pt x="25400" y="421640"/>
                  </a:moveTo>
                  <a:lnTo>
                    <a:pt x="0" y="421640"/>
                  </a:lnTo>
                  <a:lnTo>
                    <a:pt x="0" y="430530"/>
                  </a:lnTo>
                  <a:lnTo>
                    <a:pt x="25400" y="430530"/>
                  </a:lnTo>
                  <a:lnTo>
                    <a:pt x="25400" y="421640"/>
                  </a:lnTo>
                  <a:close/>
                </a:path>
                <a:path w="25400" h="1159510">
                  <a:moveTo>
                    <a:pt x="25400" y="430530"/>
                  </a:moveTo>
                  <a:lnTo>
                    <a:pt x="0" y="430530"/>
                  </a:lnTo>
                  <a:lnTo>
                    <a:pt x="0" y="435610"/>
                  </a:lnTo>
                  <a:lnTo>
                    <a:pt x="25400" y="435610"/>
                  </a:lnTo>
                  <a:lnTo>
                    <a:pt x="25400" y="430530"/>
                  </a:lnTo>
                  <a:close/>
                </a:path>
                <a:path w="25400" h="1159510">
                  <a:moveTo>
                    <a:pt x="25400" y="435610"/>
                  </a:moveTo>
                  <a:lnTo>
                    <a:pt x="0" y="435610"/>
                  </a:lnTo>
                  <a:lnTo>
                    <a:pt x="0" y="436880"/>
                  </a:lnTo>
                  <a:lnTo>
                    <a:pt x="25400" y="436880"/>
                  </a:lnTo>
                  <a:lnTo>
                    <a:pt x="25400" y="435610"/>
                  </a:lnTo>
                  <a:close/>
                </a:path>
                <a:path w="25400" h="1159510">
                  <a:moveTo>
                    <a:pt x="25400" y="436880"/>
                  </a:moveTo>
                  <a:lnTo>
                    <a:pt x="0" y="436880"/>
                  </a:lnTo>
                  <a:lnTo>
                    <a:pt x="0" y="443230"/>
                  </a:lnTo>
                  <a:lnTo>
                    <a:pt x="25400" y="443230"/>
                  </a:lnTo>
                  <a:lnTo>
                    <a:pt x="25400" y="436880"/>
                  </a:lnTo>
                  <a:close/>
                </a:path>
                <a:path w="25400" h="1159510">
                  <a:moveTo>
                    <a:pt x="25400" y="443230"/>
                  </a:moveTo>
                  <a:lnTo>
                    <a:pt x="0" y="443230"/>
                  </a:lnTo>
                  <a:lnTo>
                    <a:pt x="0" y="453390"/>
                  </a:lnTo>
                  <a:lnTo>
                    <a:pt x="25400" y="453390"/>
                  </a:lnTo>
                  <a:lnTo>
                    <a:pt x="25400" y="443230"/>
                  </a:lnTo>
                  <a:close/>
                </a:path>
                <a:path w="25400" h="1159510">
                  <a:moveTo>
                    <a:pt x="25400" y="453390"/>
                  </a:moveTo>
                  <a:lnTo>
                    <a:pt x="0" y="453390"/>
                  </a:lnTo>
                  <a:lnTo>
                    <a:pt x="0" y="462280"/>
                  </a:lnTo>
                  <a:lnTo>
                    <a:pt x="25400" y="462280"/>
                  </a:lnTo>
                  <a:lnTo>
                    <a:pt x="25400" y="453390"/>
                  </a:lnTo>
                  <a:close/>
                </a:path>
                <a:path w="25400" h="1159510">
                  <a:moveTo>
                    <a:pt x="25400" y="462280"/>
                  </a:moveTo>
                  <a:lnTo>
                    <a:pt x="0" y="462280"/>
                  </a:lnTo>
                  <a:lnTo>
                    <a:pt x="0" y="500380"/>
                  </a:lnTo>
                  <a:lnTo>
                    <a:pt x="25400" y="500380"/>
                  </a:lnTo>
                  <a:lnTo>
                    <a:pt x="25400" y="462280"/>
                  </a:lnTo>
                  <a:close/>
                </a:path>
                <a:path w="25400" h="1159510">
                  <a:moveTo>
                    <a:pt x="25400" y="500380"/>
                  </a:moveTo>
                  <a:lnTo>
                    <a:pt x="0" y="500380"/>
                  </a:lnTo>
                  <a:lnTo>
                    <a:pt x="0" y="504190"/>
                  </a:lnTo>
                  <a:lnTo>
                    <a:pt x="25400" y="504190"/>
                  </a:lnTo>
                  <a:lnTo>
                    <a:pt x="25400" y="500380"/>
                  </a:lnTo>
                  <a:close/>
                </a:path>
                <a:path w="25400" h="1159510">
                  <a:moveTo>
                    <a:pt x="25400" y="504190"/>
                  </a:moveTo>
                  <a:lnTo>
                    <a:pt x="0" y="504190"/>
                  </a:lnTo>
                  <a:lnTo>
                    <a:pt x="0" y="506730"/>
                  </a:lnTo>
                  <a:lnTo>
                    <a:pt x="25400" y="506730"/>
                  </a:lnTo>
                  <a:lnTo>
                    <a:pt x="25400" y="504190"/>
                  </a:lnTo>
                  <a:close/>
                </a:path>
                <a:path w="25400" h="1159510">
                  <a:moveTo>
                    <a:pt x="25400" y="506730"/>
                  </a:moveTo>
                  <a:lnTo>
                    <a:pt x="0" y="506730"/>
                  </a:lnTo>
                  <a:lnTo>
                    <a:pt x="0" y="513080"/>
                  </a:lnTo>
                  <a:lnTo>
                    <a:pt x="25400" y="513080"/>
                  </a:lnTo>
                  <a:lnTo>
                    <a:pt x="25400" y="506730"/>
                  </a:lnTo>
                  <a:close/>
                </a:path>
                <a:path w="25400" h="1159510">
                  <a:moveTo>
                    <a:pt x="25400" y="513080"/>
                  </a:moveTo>
                  <a:lnTo>
                    <a:pt x="0" y="513080"/>
                  </a:lnTo>
                  <a:lnTo>
                    <a:pt x="0" y="516890"/>
                  </a:lnTo>
                  <a:lnTo>
                    <a:pt x="25400" y="516890"/>
                  </a:lnTo>
                  <a:lnTo>
                    <a:pt x="25400" y="513080"/>
                  </a:lnTo>
                  <a:close/>
                </a:path>
                <a:path w="25400" h="1159510">
                  <a:moveTo>
                    <a:pt x="25400" y="516890"/>
                  </a:moveTo>
                  <a:lnTo>
                    <a:pt x="0" y="516890"/>
                  </a:lnTo>
                  <a:lnTo>
                    <a:pt x="0" y="554990"/>
                  </a:lnTo>
                  <a:lnTo>
                    <a:pt x="25400" y="554990"/>
                  </a:lnTo>
                  <a:lnTo>
                    <a:pt x="25400" y="516890"/>
                  </a:lnTo>
                  <a:close/>
                </a:path>
                <a:path w="25400" h="1159510">
                  <a:moveTo>
                    <a:pt x="25400" y="554990"/>
                  </a:moveTo>
                  <a:lnTo>
                    <a:pt x="0" y="554990"/>
                  </a:lnTo>
                  <a:lnTo>
                    <a:pt x="0" y="563880"/>
                  </a:lnTo>
                  <a:lnTo>
                    <a:pt x="25400" y="563880"/>
                  </a:lnTo>
                  <a:lnTo>
                    <a:pt x="25400" y="554990"/>
                  </a:lnTo>
                  <a:close/>
                </a:path>
                <a:path w="25400" h="1159510">
                  <a:moveTo>
                    <a:pt x="25400" y="563880"/>
                  </a:moveTo>
                  <a:lnTo>
                    <a:pt x="0" y="563880"/>
                  </a:lnTo>
                  <a:lnTo>
                    <a:pt x="0" y="570230"/>
                  </a:lnTo>
                  <a:lnTo>
                    <a:pt x="25400" y="570230"/>
                  </a:lnTo>
                  <a:lnTo>
                    <a:pt x="25400" y="563880"/>
                  </a:lnTo>
                  <a:close/>
                </a:path>
                <a:path w="25400" h="1159510">
                  <a:moveTo>
                    <a:pt x="25400" y="570230"/>
                  </a:moveTo>
                  <a:lnTo>
                    <a:pt x="0" y="570230"/>
                  </a:lnTo>
                  <a:lnTo>
                    <a:pt x="0" y="576580"/>
                  </a:lnTo>
                  <a:lnTo>
                    <a:pt x="25400" y="576580"/>
                  </a:lnTo>
                  <a:lnTo>
                    <a:pt x="25400" y="570230"/>
                  </a:lnTo>
                  <a:close/>
                </a:path>
                <a:path w="25400" h="1159510">
                  <a:moveTo>
                    <a:pt x="25400" y="576580"/>
                  </a:moveTo>
                  <a:lnTo>
                    <a:pt x="0" y="576580"/>
                  </a:lnTo>
                  <a:lnTo>
                    <a:pt x="0" y="580390"/>
                  </a:lnTo>
                  <a:lnTo>
                    <a:pt x="25400" y="580390"/>
                  </a:lnTo>
                  <a:lnTo>
                    <a:pt x="25400" y="576580"/>
                  </a:lnTo>
                  <a:close/>
                </a:path>
                <a:path w="25400" h="1159510">
                  <a:moveTo>
                    <a:pt x="25400" y="580390"/>
                  </a:moveTo>
                  <a:lnTo>
                    <a:pt x="0" y="580390"/>
                  </a:lnTo>
                  <a:lnTo>
                    <a:pt x="0" y="586740"/>
                  </a:lnTo>
                  <a:lnTo>
                    <a:pt x="25400" y="586740"/>
                  </a:lnTo>
                  <a:lnTo>
                    <a:pt x="25400" y="580390"/>
                  </a:lnTo>
                  <a:close/>
                </a:path>
                <a:path w="25400" h="1159510">
                  <a:moveTo>
                    <a:pt x="25400" y="586740"/>
                  </a:moveTo>
                  <a:lnTo>
                    <a:pt x="0" y="586740"/>
                  </a:lnTo>
                  <a:lnTo>
                    <a:pt x="0" y="589280"/>
                  </a:lnTo>
                  <a:lnTo>
                    <a:pt x="25400" y="589280"/>
                  </a:lnTo>
                  <a:lnTo>
                    <a:pt x="25400" y="586740"/>
                  </a:lnTo>
                  <a:close/>
                </a:path>
                <a:path w="25400" h="1159510">
                  <a:moveTo>
                    <a:pt x="25400" y="589280"/>
                  </a:moveTo>
                  <a:lnTo>
                    <a:pt x="0" y="589280"/>
                  </a:lnTo>
                  <a:lnTo>
                    <a:pt x="0" y="593090"/>
                  </a:lnTo>
                  <a:lnTo>
                    <a:pt x="25400" y="593090"/>
                  </a:lnTo>
                  <a:lnTo>
                    <a:pt x="25400" y="589280"/>
                  </a:lnTo>
                  <a:close/>
                </a:path>
                <a:path w="25400" h="1159510">
                  <a:moveTo>
                    <a:pt x="25400" y="593090"/>
                  </a:moveTo>
                  <a:lnTo>
                    <a:pt x="0" y="593090"/>
                  </a:lnTo>
                  <a:lnTo>
                    <a:pt x="0" y="595630"/>
                  </a:lnTo>
                  <a:lnTo>
                    <a:pt x="25400" y="595630"/>
                  </a:lnTo>
                  <a:lnTo>
                    <a:pt x="25400" y="593090"/>
                  </a:lnTo>
                  <a:close/>
                </a:path>
                <a:path w="25400" h="1159510">
                  <a:moveTo>
                    <a:pt x="25400" y="595630"/>
                  </a:moveTo>
                  <a:lnTo>
                    <a:pt x="0" y="595630"/>
                  </a:lnTo>
                  <a:lnTo>
                    <a:pt x="0" y="601980"/>
                  </a:lnTo>
                  <a:lnTo>
                    <a:pt x="25400" y="601980"/>
                  </a:lnTo>
                  <a:lnTo>
                    <a:pt x="25400" y="595630"/>
                  </a:lnTo>
                  <a:close/>
                </a:path>
                <a:path w="25400" h="1159510">
                  <a:moveTo>
                    <a:pt x="25400" y="601980"/>
                  </a:moveTo>
                  <a:lnTo>
                    <a:pt x="0" y="601980"/>
                  </a:lnTo>
                  <a:lnTo>
                    <a:pt x="0" y="627380"/>
                  </a:lnTo>
                  <a:lnTo>
                    <a:pt x="25400" y="627380"/>
                  </a:lnTo>
                  <a:lnTo>
                    <a:pt x="25400" y="601980"/>
                  </a:lnTo>
                  <a:close/>
                </a:path>
                <a:path w="25400" h="1159510">
                  <a:moveTo>
                    <a:pt x="25400" y="627380"/>
                  </a:moveTo>
                  <a:lnTo>
                    <a:pt x="0" y="627380"/>
                  </a:lnTo>
                  <a:lnTo>
                    <a:pt x="0" y="633730"/>
                  </a:lnTo>
                  <a:lnTo>
                    <a:pt x="25400" y="633730"/>
                  </a:lnTo>
                  <a:lnTo>
                    <a:pt x="25400" y="627380"/>
                  </a:lnTo>
                  <a:close/>
                </a:path>
                <a:path w="25400" h="1159510">
                  <a:moveTo>
                    <a:pt x="25400" y="633730"/>
                  </a:moveTo>
                  <a:lnTo>
                    <a:pt x="0" y="633730"/>
                  </a:lnTo>
                  <a:lnTo>
                    <a:pt x="0" y="646430"/>
                  </a:lnTo>
                  <a:lnTo>
                    <a:pt x="25400" y="646430"/>
                  </a:lnTo>
                  <a:lnTo>
                    <a:pt x="25400" y="633730"/>
                  </a:lnTo>
                  <a:close/>
                </a:path>
                <a:path w="25400" h="1159510">
                  <a:moveTo>
                    <a:pt x="25400" y="646430"/>
                  </a:moveTo>
                  <a:lnTo>
                    <a:pt x="0" y="646430"/>
                  </a:lnTo>
                  <a:lnTo>
                    <a:pt x="0" y="662940"/>
                  </a:lnTo>
                  <a:lnTo>
                    <a:pt x="25400" y="662940"/>
                  </a:lnTo>
                  <a:lnTo>
                    <a:pt x="25400" y="646430"/>
                  </a:lnTo>
                  <a:close/>
                </a:path>
                <a:path w="25400" h="1159510">
                  <a:moveTo>
                    <a:pt x="25400" y="662940"/>
                  </a:moveTo>
                  <a:lnTo>
                    <a:pt x="0" y="662940"/>
                  </a:lnTo>
                  <a:lnTo>
                    <a:pt x="0" y="665480"/>
                  </a:lnTo>
                  <a:lnTo>
                    <a:pt x="25400" y="665480"/>
                  </a:lnTo>
                  <a:lnTo>
                    <a:pt x="25400" y="662940"/>
                  </a:lnTo>
                  <a:close/>
                </a:path>
                <a:path w="25400" h="1159510">
                  <a:moveTo>
                    <a:pt x="25400" y="665480"/>
                  </a:moveTo>
                  <a:lnTo>
                    <a:pt x="0" y="665480"/>
                  </a:lnTo>
                  <a:lnTo>
                    <a:pt x="0" y="669290"/>
                  </a:lnTo>
                  <a:lnTo>
                    <a:pt x="25400" y="669290"/>
                  </a:lnTo>
                  <a:lnTo>
                    <a:pt x="25400" y="665480"/>
                  </a:lnTo>
                  <a:close/>
                </a:path>
                <a:path w="25400" h="1159510">
                  <a:moveTo>
                    <a:pt x="25400" y="669290"/>
                  </a:moveTo>
                  <a:lnTo>
                    <a:pt x="0" y="669290"/>
                  </a:lnTo>
                  <a:lnTo>
                    <a:pt x="0" y="671830"/>
                  </a:lnTo>
                  <a:lnTo>
                    <a:pt x="25400" y="671830"/>
                  </a:lnTo>
                  <a:lnTo>
                    <a:pt x="25400" y="669290"/>
                  </a:lnTo>
                  <a:close/>
                </a:path>
                <a:path w="25400" h="1159510">
                  <a:moveTo>
                    <a:pt x="25400" y="671830"/>
                  </a:moveTo>
                  <a:lnTo>
                    <a:pt x="0" y="671830"/>
                  </a:lnTo>
                  <a:lnTo>
                    <a:pt x="0" y="675640"/>
                  </a:lnTo>
                  <a:lnTo>
                    <a:pt x="25400" y="675640"/>
                  </a:lnTo>
                  <a:lnTo>
                    <a:pt x="25400" y="671830"/>
                  </a:lnTo>
                  <a:close/>
                </a:path>
                <a:path w="25400" h="1159510">
                  <a:moveTo>
                    <a:pt x="25400" y="675640"/>
                  </a:moveTo>
                  <a:lnTo>
                    <a:pt x="0" y="675640"/>
                  </a:lnTo>
                  <a:lnTo>
                    <a:pt x="0" y="681990"/>
                  </a:lnTo>
                  <a:lnTo>
                    <a:pt x="25400" y="681990"/>
                  </a:lnTo>
                  <a:lnTo>
                    <a:pt x="25400" y="675640"/>
                  </a:lnTo>
                  <a:close/>
                </a:path>
                <a:path w="25400" h="1159510">
                  <a:moveTo>
                    <a:pt x="25400" y="681990"/>
                  </a:moveTo>
                  <a:lnTo>
                    <a:pt x="0" y="681990"/>
                  </a:lnTo>
                  <a:lnTo>
                    <a:pt x="0" y="690880"/>
                  </a:lnTo>
                  <a:lnTo>
                    <a:pt x="25400" y="690880"/>
                  </a:lnTo>
                  <a:lnTo>
                    <a:pt x="25400" y="681990"/>
                  </a:lnTo>
                  <a:close/>
                </a:path>
                <a:path w="25400" h="1159510">
                  <a:moveTo>
                    <a:pt x="25400" y="690880"/>
                  </a:moveTo>
                  <a:lnTo>
                    <a:pt x="0" y="690880"/>
                  </a:lnTo>
                  <a:lnTo>
                    <a:pt x="0" y="703580"/>
                  </a:lnTo>
                  <a:lnTo>
                    <a:pt x="25400" y="703580"/>
                  </a:lnTo>
                  <a:lnTo>
                    <a:pt x="25400" y="690880"/>
                  </a:lnTo>
                  <a:close/>
                </a:path>
                <a:path w="25400" h="1159510">
                  <a:moveTo>
                    <a:pt x="25400" y="703580"/>
                  </a:moveTo>
                  <a:lnTo>
                    <a:pt x="0" y="703580"/>
                  </a:lnTo>
                  <a:lnTo>
                    <a:pt x="0" y="713740"/>
                  </a:lnTo>
                  <a:lnTo>
                    <a:pt x="25400" y="713740"/>
                  </a:lnTo>
                  <a:lnTo>
                    <a:pt x="25400" y="703580"/>
                  </a:lnTo>
                  <a:close/>
                </a:path>
                <a:path w="25400" h="1159510">
                  <a:moveTo>
                    <a:pt x="25400" y="713740"/>
                  </a:moveTo>
                  <a:lnTo>
                    <a:pt x="0" y="713740"/>
                  </a:lnTo>
                  <a:lnTo>
                    <a:pt x="0" y="716280"/>
                  </a:lnTo>
                  <a:lnTo>
                    <a:pt x="25400" y="716280"/>
                  </a:lnTo>
                  <a:lnTo>
                    <a:pt x="25400" y="713740"/>
                  </a:lnTo>
                  <a:close/>
                </a:path>
                <a:path w="25400" h="1159510">
                  <a:moveTo>
                    <a:pt x="25400" y="716280"/>
                  </a:moveTo>
                  <a:lnTo>
                    <a:pt x="0" y="716280"/>
                  </a:lnTo>
                  <a:lnTo>
                    <a:pt x="0" y="722630"/>
                  </a:lnTo>
                  <a:lnTo>
                    <a:pt x="25400" y="722630"/>
                  </a:lnTo>
                  <a:lnTo>
                    <a:pt x="25400" y="716280"/>
                  </a:lnTo>
                  <a:close/>
                </a:path>
                <a:path w="25400" h="1159510">
                  <a:moveTo>
                    <a:pt x="25400" y="722630"/>
                  </a:moveTo>
                  <a:lnTo>
                    <a:pt x="0" y="722630"/>
                  </a:lnTo>
                  <a:lnTo>
                    <a:pt x="0" y="726440"/>
                  </a:lnTo>
                  <a:lnTo>
                    <a:pt x="25400" y="726440"/>
                  </a:lnTo>
                  <a:lnTo>
                    <a:pt x="25400" y="722630"/>
                  </a:lnTo>
                  <a:close/>
                </a:path>
                <a:path w="25400" h="1159510">
                  <a:moveTo>
                    <a:pt x="25400" y="726440"/>
                  </a:moveTo>
                  <a:lnTo>
                    <a:pt x="0" y="726440"/>
                  </a:lnTo>
                  <a:lnTo>
                    <a:pt x="0" y="732790"/>
                  </a:lnTo>
                  <a:lnTo>
                    <a:pt x="25400" y="732790"/>
                  </a:lnTo>
                  <a:lnTo>
                    <a:pt x="25400" y="726440"/>
                  </a:lnTo>
                  <a:close/>
                </a:path>
                <a:path w="25400" h="1159510">
                  <a:moveTo>
                    <a:pt x="25400" y="732790"/>
                  </a:moveTo>
                  <a:lnTo>
                    <a:pt x="0" y="732790"/>
                  </a:lnTo>
                  <a:lnTo>
                    <a:pt x="0" y="735330"/>
                  </a:lnTo>
                  <a:lnTo>
                    <a:pt x="25400" y="735330"/>
                  </a:lnTo>
                  <a:lnTo>
                    <a:pt x="25400" y="732790"/>
                  </a:lnTo>
                  <a:close/>
                </a:path>
                <a:path w="25400" h="1159510">
                  <a:moveTo>
                    <a:pt x="25400" y="735330"/>
                  </a:moveTo>
                  <a:lnTo>
                    <a:pt x="0" y="735330"/>
                  </a:lnTo>
                  <a:lnTo>
                    <a:pt x="0" y="739140"/>
                  </a:lnTo>
                  <a:lnTo>
                    <a:pt x="25400" y="739140"/>
                  </a:lnTo>
                  <a:lnTo>
                    <a:pt x="25400" y="735330"/>
                  </a:lnTo>
                  <a:close/>
                </a:path>
                <a:path w="25400" h="1159510">
                  <a:moveTo>
                    <a:pt x="25400" y="739140"/>
                  </a:moveTo>
                  <a:lnTo>
                    <a:pt x="0" y="739140"/>
                  </a:lnTo>
                  <a:lnTo>
                    <a:pt x="0" y="741680"/>
                  </a:lnTo>
                  <a:lnTo>
                    <a:pt x="25400" y="741680"/>
                  </a:lnTo>
                  <a:lnTo>
                    <a:pt x="25400" y="739140"/>
                  </a:lnTo>
                  <a:close/>
                </a:path>
                <a:path w="25400" h="1159510">
                  <a:moveTo>
                    <a:pt x="25400" y="741680"/>
                  </a:moveTo>
                  <a:lnTo>
                    <a:pt x="0" y="741680"/>
                  </a:lnTo>
                  <a:lnTo>
                    <a:pt x="0" y="748030"/>
                  </a:lnTo>
                  <a:lnTo>
                    <a:pt x="25400" y="748030"/>
                  </a:lnTo>
                  <a:lnTo>
                    <a:pt x="25400" y="741680"/>
                  </a:lnTo>
                  <a:close/>
                </a:path>
                <a:path w="25400" h="1159510">
                  <a:moveTo>
                    <a:pt x="25400" y="748030"/>
                  </a:moveTo>
                  <a:lnTo>
                    <a:pt x="0" y="748030"/>
                  </a:lnTo>
                  <a:lnTo>
                    <a:pt x="0" y="767080"/>
                  </a:lnTo>
                  <a:lnTo>
                    <a:pt x="25400" y="767080"/>
                  </a:lnTo>
                  <a:lnTo>
                    <a:pt x="25400" y="748030"/>
                  </a:lnTo>
                  <a:close/>
                </a:path>
                <a:path w="25400" h="1159510">
                  <a:moveTo>
                    <a:pt x="25400" y="767080"/>
                  </a:moveTo>
                  <a:lnTo>
                    <a:pt x="0" y="767080"/>
                  </a:lnTo>
                  <a:lnTo>
                    <a:pt x="0" y="770890"/>
                  </a:lnTo>
                  <a:lnTo>
                    <a:pt x="25400" y="770890"/>
                  </a:lnTo>
                  <a:lnTo>
                    <a:pt x="25400" y="767080"/>
                  </a:lnTo>
                  <a:close/>
                </a:path>
                <a:path w="25400" h="1159510">
                  <a:moveTo>
                    <a:pt x="25400" y="770890"/>
                  </a:moveTo>
                  <a:lnTo>
                    <a:pt x="0" y="770890"/>
                  </a:lnTo>
                  <a:lnTo>
                    <a:pt x="0" y="783590"/>
                  </a:lnTo>
                  <a:lnTo>
                    <a:pt x="25400" y="783590"/>
                  </a:lnTo>
                  <a:lnTo>
                    <a:pt x="25400" y="770890"/>
                  </a:lnTo>
                  <a:close/>
                </a:path>
                <a:path w="25400" h="1159510">
                  <a:moveTo>
                    <a:pt x="25400" y="783590"/>
                  </a:moveTo>
                  <a:lnTo>
                    <a:pt x="0" y="783590"/>
                  </a:lnTo>
                  <a:lnTo>
                    <a:pt x="0" y="792480"/>
                  </a:lnTo>
                  <a:lnTo>
                    <a:pt x="25400" y="792480"/>
                  </a:lnTo>
                  <a:lnTo>
                    <a:pt x="25400" y="783590"/>
                  </a:lnTo>
                  <a:close/>
                </a:path>
                <a:path w="25400" h="1159510">
                  <a:moveTo>
                    <a:pt x="25400" y="792480"/>
                  </a:moveTo>
                  <a:lnTo>
                    <a:pt x="0" y="792480"/>
                  </a:lnTo>
                  <a:lnTo>
                    <a:pt x="0" y="796290"/>
                  </a:lnTo>
                  <a:lnTo>
                    <a:pt x="25400" y="796290"/>
                  </a:lnTo>
                  <a:lnTo>
                    <a:pt x="25400" y="792480"/>
                  </a:lnTo>
                  <a:close/>
                </a:path>
                <a:path w="25400" h="1159510">
                  <a:moveTo>
                    <a:pt x="25400" y="796290"/>
                  </a:moveTo>
                  <a:lnTo>
                    <a:pt x="0" y="796290"/>
                  </a:lnTo>
                  <a:lnTo>
                    <a:pt x="0" y="811530"/>
                  </a:lnTo>
                  <a:lnTo>
                    <a:pt x="25400" y="811530"/>
                  </a:lnTo>
                  <a:lnTo>
                    <a:pt x="25400" y="796290"/>
                  </a:lnTo>
                  <a:close/>
                </a:path>
                <a:path w="25400" h="1159510">
                  <a:moveTo>
                    <a:pt x="25400" y="811530"/>
                  </a:moveTo>
                  <a:lnTo>
                    <a:pt x="0" y="811530"/>
                  </a:lnTo>
                  <a:lnTo>
                    <a:pt x="0" y="817880"/>
                  </a:lnTo>
                  <a:lnTo>
                    <a:pt x="25400" y="817880"/>
                  </a:lnTo>
                  <a:lnTo>
                    <a:pt x="25400" y="811530"/>
                  </a:lnTo>
                  <a:close/>
                </a:path>
                <a:path w="25400" h="1159510">
                  <a:moveTo>
                    <a:pt x="25400" y="817880"/>
                  </a:moveTo>
                  <a:lnTo>
                    <a:pt x="0" y="817880"/>
                  </a:lnTo>
                  <a:lnTo>
                    <a:pt x="0" y="821690"/>
                  </a:lnTo>
                  <a:lnTo>
                    <a:pt x="25400" y="821690"/>
                  </a:lnTo>
                  <a:lnTo>
                    <a:pt x="25400" y="817880"/>
                  </a:lnTo>
                  <a:close/>
                </a:path>
                <a:path w="25400" h="1159510">
                  <a:moveTo>
                    <a:pt x="25400" y="821690"/>
                  </a:moveTo>
                  <a:lnTo>
                    <a:pt x="0" y="821690"/>
                  </a:lnTo>
                  <a:lnTo>
                    <a:pt x="0" y="824230"/>
                  </a:lnTo>
                  <a:lnTo>
                    <a:pt x="25400" y="824230"/>
                  </a:lnTo>
                  <a:lnTo>
                    <a:pt x="25400" y="821690"/>
                  </a:lnTo>
                  <a:close/>
                </a:path>
                <a:path w="25400" h="1159510">
                  <a:moveTo>
                    <a:pt x="25400" y="824230"/>
                  </a:moveTo>
                  <a:lnTo>
                    <a:pt x="0" y="824230"/>
                  </a:lnTo>
                  <a:lnTo>
                    <a:pt x="0" y="828040"/>
                  </a:lnTo>
                  <a:lnTo>
                    <a:pt x="25400" y="828040"/>
                  </a:lnTo>
                  <a:lnTo>
                    <a:pt x="25400" y="824230"/>
                  </a:lnTo>
                  <a:close/>
                </a:path>
                <a:path w="25400" h="1159510">
                  <a:moveTo>
                    <a:pt x="25400" y="828040"/>
                  </a:moveTo>
                  <a:lnTo>
                    <a:pt x="0" y="828040"/>
                  </a:lnTo>
                  <a:lnTo>
                    <a:pt x="0" y="834390"/>
                  </a:lnTo>
                  <a:lnTo>
                    <a:pt x="25400" y="834390"/>
                  </a:lnTo>
                  <a:lnTo>
                    <a:pt x="25400" y="828040"/>
                  </a:lnTo>
                  <a:close/>
                </a:path>
                <a:path w="25400" h="1159510">
                  <a:moveTo>
                    <a:pt x="25400" y="834390"/>
                  </a:moveTo>
                  <a:lnTo>
                    <a:pt x="0" y="834390"/>
                  </a:lnTo>
                  <a:lnTo>
                    <a:pt x="0" y="836930"/>
                  </a:lnTo>
                  <a:lnTo>
                    <a:pt x="25400" y="836930"/>
                  </a:lnTo>
                  <a:lnTo>
                    <a:pt x="25400" y="834390"/>
                  </a:lnTo>
                  <a:close/>
                </a:path>
                <a:path w="25400" h="1159510">
                  <a:moveTo>
                    <a:pt x="25400" y="836930"/>
                  </a:moveTo>
                  <a:lnTo>
                    <a:pt x="0" y="836930"/>
                  </a:lnTo>
                  <a:lnTo>
                    <a:pt x="0" y="843280"/>
                  </a:lnTo>
                  <a:lnTo>
                    <a:pt x="25400" y="843280"/>
                  </a:lnTo>
                  <a:lnTo>
                    <a:pt x="25400" y="836930"/>
                  </a:lnTo>
                  <a:close/>
                </a:path>
                <a:path w="25400" h="1159510">
                  <a:moveTo>
                    <a:pt x="25400" y="843280"/>
                  </a:moveTo>
                  <a:lnTo>
                    <a:pt x="0" y="843280"/>
                  </a:lnTo>
                  <a:lnTo>
                    <a:pt x="0" y="855980"/>
                  </a:lnTo>
                  <a:lnTo>
                    <a:pt x="25400" y="855980"/>
                  </a:lnTo>
                  <a:lnTo>
                    <a:pt x="25400" y="843280"/>
                  </a:lnTo>
                  <a:close/>
                </a:path>
                <a:path w="25400" h="1159510">
                  <a:moveTo>
                    <a:pt x="25400" y="1154430"/>
                  </a:moveTo>
                  <a:lnTo>
                    <a:pt x="0" y="1154430"/>
                  </a:lnTo>
                  <a:lnTo>
                    <a:pt x="0" y="1158240"/>
                  </a:lnTo>
                  <a:lnTo>
                    <a:pt x="10160" y="1158240"/>
                  </a:lnTo>
                  <a:lnTo>
                    <a:pt x="10160" y="1159510"/>
                  </a:lnTo>
                  <a:lnTo>
                    <a:pt x="25400" y="1159510"/>
                  </a:lnTo>
                  <a:lnTo>
                    <a:pt x="25400" y="1154430"/>
                  </a:lnTo>
                  <a:close/>
                </a:path>
                <a:path w="25400" h="1159510">
                  <a:moveTo>
                    <a:pt x="25400" y="1148080"/>
                  </a:moveTo>
                  <a:lnTo>
                    <a:pt x="0" y="1148080"/>
                  </a:lnTo>
                  <a:lnTo>
                    <a:pt x="0" y="1153160"/>
                  </a:lnTo>
                  <a:lnTo>
                    <a:pt x="25400" y="1153160"/>
                  </a:lnTo>
                  <a:lnTo>
                    <a:pt x="25400" y="1148080"/>
                  </a:lnTo>
                  <a:close/>
                </a:path>
                <a:path w="25400" h="1159510">
                  <a:moveTo>
                    <a:pt x="25400" y="1141730"/>
                  </a:moveTo>
                  <a:lnTo>
                    <a:pt x="0" y="1141730"/>
                  </a:lnTo>
                  <a:lnTo>
                    <a:pt x="0" y="1146810"/>
                  </a:lnTo>
                  <a:lnTo>
                    <a:pt x="25400" y="1146810"/>
                  </a:lnTo>
                  <a:lnTo>
                    <a:pt x="25400" y="1141730"/>
                  </a:lnTo>
                  <a:close/>
                </a:path>
                <a:path w="25400" h="1159510">
                  <a:moveTo>
                    <a:pt x="25400" y="1135380"/>
                  </a:moveTo>
                  <a:lnTo>
                    <a:pt x="0" y="1135380"/>
                  </a:lnTo>
                  <a:lnTo>
                    <a:pt x="0" y="1140460"/>
                  </a:lnTo>
                  <a:lnTo>
                    <a:pt x="25400" y="1140460"/>
                  </a:lnTo>
                  <a:lnTo>
                    <a:pt x="25400" y="1135380"/>
                  </a:lnTo>
                  <a:close/>
                </a:path>
                <a:path w="25400" h="1159510">
                  <a:moveTo>
                    <a:pt x="25400" y="1129030"/>
                  </a:moveTo>
                  <a:lnTo>
                    <a:pt x="0" y="1129030"/>
                  </a:lnTo>
                  <a:lnTo>
                    <a:pt x="0" y="1134110"/>
                  </a:lnTo>
                  <a:lnTo>
                    <a:pt x="25400" y="1134110"/>
                  </a:lnTo>
                  <a:lnTo>
                    <a:pt x="25400" y="1129030"/>
                  </a:lnTo>
                  <a:close/>
                </a:path>
                <a:path w="25400" h="1159510">
                  <a:moveTo>
                    <a:pt x="25400" y="1122680"/>
                  </a:moveTo>
                  <a:lnTo>
                    <a:pt x="0" y="1122680"/>
                  </a:lnTo>
                  <a:lnTo>
                    <a:pt x="0" y="1127760"/>
                  </a:lnTo>
                  <a:lnTo>
                    <a:pt x="25400" y="1127760"/>
                  </a:lnTo>
                  <a:lnTo>
                    <a:pt x="25400" y="1122680"/>
                  </a:lnTo>
                  <a:close/>
                </a:path>
                <a:path w="25400" h="1159510">
                  <a:moveTo>
                    <a:pt x="25400" y="1116330"/>
                  </a:moveTo>
                  <a:lnTo>
                    <a:pt x="0" y="1116330"/>
                  </a:lnTo>
                  <a:lnTo>
                    <a:pt x="0" y="1121410"/>
                  </a:lnTo>
                  <a:lnTo>
                    <a:pt x="25400" y="1121410"/>
                  </a:lnTo>
                  <a:lnTo>
                    <a:pt x="25400" y="1116330"/>
                  </a:lnTo>
                  <a:close/>
                </a:path>
                <a:path w="25400" h="1159510">
                  <a:moveTo>
                    <a:pt x="25400" y="1109980"/>
                  </a:moveTo>
                  <a:lnTo>
                    <a:pt x="0" y="1109980"/>
                  </a:lnTo>
                  <a:lnTo>
                    <a:pt x="0" y="1115060"/>
                  </a:lnTo>
                  <a:lnTo>
                    <a:pt x="25400" y="1115060"/>
                  </a:lnTo>
                  <a:lnTo>
                    <a:pt x="25400" y="1109980"/>
                  </a:lnTo>
                  <a:close/>
                </a:path>
                <a:path w="25400" h="1159510">
                  <a:moveTo>
                    <a:pt x="25400" y="1103630"/>
                  </a:moveTo>
                  <a:lnTo>
                    <a:pt x="0" y="1103630"/>
                  </a:lnTo>
                  <a:lnTo>
                    <a:pt x="0" y="1108710"/>
                  </a:lnTo>
                  <a:lnTo>
                    <a:pt x="25400" y="1108710"/>
                  </a:lnTo>
                  <a:lnTo>
                    <a:pt x="25400" y="1103630"/>
                  </a:lnTo>
                  <a:close/>
                </a:path>
                <a:path w="25400" h="1159510">
                  <a:moveTo>
                    <a:pt x="25400" y="1097280"/>
                  </a:moveTo>
                  <a:lnTo>
                    <a:pt x="0" y="1097280"/>
                  </a:lnTo>
                  <a:lnTo>
                    <a:pt x="0" y="1102360"/>
                  </a:lnTo>
                  <a:lnTo>
                    <a:pt x="25400" y="1102360"/>
                  </a:lnTo>
                  <a:lnTo>
                    <a:pt x="25400" y="1097280"/>
                  </a:lnTo>
                  <a:close/>
                </a:path>
                <a:path w="25400" h="1159510">
                  <a:moveTo>
                    <a:pt x="25400" y="1090930"/>
                  </a:moveTo>
                  <a:lnTo>
                    <a:pt x="0" y="1090930"/>
                  </a:lnTo>
                  <a:lnTo>
                    <a:pt x="0" y="1096010"/>
                  </a:lnTo>
                  <a:lnTo>
                    <a:pt x="25400" y="1096010"/>
                  </a:lnTo>
                  <a:lnTo>
                    <a:pt x="25400" y="1090930"/>
                  </a:lnTo>
                  <a:close/>
                </a:path>
                <a:path w="25400" h="1159510">
                  <a:moveTo>
                    <a:pt x="25400" y="1084580"/>
                  </a:moveTo>
                  <a:lnTo>
                    <a:pt x="0" y="1084580"/>
                  </a:lnTo>
                  <a:lnTo>
                    <a:pt x="0" y="1089660"/>
                  </a:lnTo>
                  <a:lnTo>
                    <a:pt x="25400" y="1089660"/>
                  </a:lnTo>
                  <a:lnTo>
                    <a:pt x="25400" y="1084580"/>
                  </a:lnTo>
                  <a:close/>
                </a:path>
                <a:path w="25400" h="1159510">
                  <a:moveTo>
                    <a:pt x="25400" y="1078230"/>
                  </a:moveTo>
                  <a:lnTo>
                    <a:pt x="0" y="1078230"/>
                  </a:lnTo>
                  <a:lnTo>
                    <a:pt x="0" y="1083310"/>
                  </a:lnTo>
                  <a:lnTo>
                    <a:pt x="25400" y="1083310"/>
                  </a:lnTo>
                  <a:lnTo>
                    <a:pt x="25400" y="1078230"/>
                  </a:lnTo>
                  <a:close/>
                </a:path>
                <a:path w="25400" h="1159510">
                  <a:moveTo>
                    <a:pt x="25400" y="1071880"/>
                  </a:moveTo>
                  <a:lnTo>
                    <a:pt x="0" y="1071880"/>
                  </a:lnTo>
                  <a:lnTo>
                    <a:pt x="0" y="1076960"/>
                  </a:lnTo>
                  <a:lnTo>
                    <a:pt x="25400" y="1076960"/>
                  </a:lnTo>
                  <a:lnTo>
                    <a:pt x="25400" y="1071880"/>
                  </a:lnTo>
                  <a:close/>
                </a:path>
                <a:path w="25400" h="1159510">
                  <a:moveTo>
                    <a:pt x="25400" y="1065530"/>
                  </a:moveTo>
                  <a:lnTo>
                    <a:pt x="0" y="1065530"/>
                  </a:lnTo>
                  <a:lnTo>
                    <a:pt x="0" y="1070610"/>
                  </a:lnTo>
                  <a:lnTo>
                    <a:pt x="25400" y="1070610"/>
                  </a:lnTo>
                  <a:lnTo>
                    <a:pt x="25400" y="1065530"/>
                  </a:lnTo>
                  <a:close/>
                </a:path>
                <a:path w="25400" h="1159510">
                  <a:moveTo>
                    <a:pt x="25400" y="1059180"/>
                  </a:moveTo>
                  <a:lnTo>
                    <a:pt x="0" y="1059180"/>
                  </a:lnTo>
                  <a:lnTo>
                    <a:pt x="0" y="1064260"/>
                  </a:lnTo>
                  <a:lnTo>
                    <a:pt x="25400" y="1064260"/>
                  </a:lnTo>
                  <a:lnTo>
                    <a:pt x="25400" y="1059180"/>
                  </a:lnTo>
                  <a:close/>
                </a:path>
                <a:path w="25400" h="1159510">
                  <a:moveTo>
                    <a:pt x="25400" y="1052830"/>
                  </a:moveTo>
                  <a:lnTo>
                    <a:pt x="0" y="1052830"/>
                  </a:lnTo>
                  <a:lnTo>
                    <a:pt x="0" y="1057910"/>
                  </a:lnTo>
                  <a:lnTo>
                    <a:pt x="25400" y="1057910"/>
                  </a:lnTo>
                  <a:lnTo>
                    <a:pt x="25400" y="1052830"/>
                  </a:lnTo>
                  <a:close/>
                </a:path>
                <a:path w="25400" h="1159510">
                  <a:moveTo>
                    <a:pt x="25400" y="1046480"/>
                  </a:moveTo>
                  <a:lnTo>
                    <a:pt x="0" y="1046480"/>
                  </a:lnTo>
                  <a:lnTo>
                    <a:pt x="0" y="1051560"/>
                  </a:lnTo>
                  <a:lnTo>
                    <a:pt x="25400" y="1051560"/>
                  </a:lnTo>
                  <a:lnTo>
                    <a:pt x="25400" y="1046480"/>
                  </a:lnTo>
                  <a:close/>
                </a:path>
                <a:path w="25400" h="1159510">
                  <a:moveTo>
                    <a:pt x="25400" y="1040130"/>
                  </a:moveTo>
                  <a:lnTo>
                    <a:pt x="0" y="1040130"/>
                  </a:lnTo>
                  <a:lnTo>
                    <a:pt x="0" y="1045210"/>
                  </a:lnTo>
                  <a:lnTo>
                    <a:pt x="25400" y="1045210"/>
                  </a:lnTo>
                  <a:lnTo>
                    <a:pt x="25400" y="1040130"/>
                  </a:lnTo>
                  <a:close/>
                </a:path>
                <a:path w="25400" h="1159510">
                  <a:moveTo>
                    <a:pt x="25400" y="1033780"/>
                  </a:moveTo>
                  <a:lnTo>
                    <a:pt x="0" y="1033780"/>
                  </a:lnTo>
                  <a:lnTo>
                    <a:pt x="0" y="1038860"/>
                  </a:lnTo>
                  <a:lnTo>
                    <a:pt x="25400" y="1038860"/>
                  </a:lnTo>
                  <a:lnTo>
                    <a:pt x="25400" y="1033780"/>
                  </a:lnTo>
                  <a:close/>
                </a:path>
                <a:path w="25400" h="1159510">
                  <a:moveTo>
                    <a:pt x="25400" y="1027430"/>
                  </a:moveTo>
                  <a:lnTo>
                    <a:pt x="0" y="1027430"/>
                  </a:lnTo>
                  <a:lnTo>
                    <a:pt x="0" y="1032510"/>
                  </a:lnTo>
                  <a:lnTo>
                    <a:pt x="25400" y="1032510"/>
                  </a:lnTo>
                  <a:lnTo>
                    <a:pt x="25400" y="1027430"/>
                  </a:lnTo>
                  <a:close/>
                </a:path>
                <a:path w="25400" h="1159510">
                  <a:moveTo>
                    <a:pt x="25400" y="1021080"/>
                  </a:moveTo>
                  <a:lnTo>
                    <a:pt x="0" y="1021080"/>
                  </a:lnTo>
                  <a:lnTo>
                    <a:pt x="0" y="1026160"/>
                  </a:lnTo>
                  <a:lnTo>
                    <a:pt x="25400" y="1026160"/>
                  </a:lnTo>
                  <a:lnTo>
                    <a:pt x="25400" y="1021080"/>
                  </a:lnTo>
                  <a:close/>
                </a:path>
                <a:path w="25400" h="1159510">
                  <a:moveTo>
                    <a:pt x="25400" y="1014730"/>
                  </a:moveTo>
                  <a:lnTo>
                    <a:pt x="0" y="1014730"/>
                  </a:lnTo>
                  <a:lnTo>
                    <a:pt x="0" y="1019810"/>
                  </a:lnTo>
                  <a:lnTo>
                    <a:pt x="25400" y="1019810"/>
                  </a:lnTo>
                  <a:lnTo>
                    <a:pt x="25400" y="1014730"/>
                  </a:lnTo>
                  <a:close/>
                </a:path>
                <a:path w="25400" h="1159510">
                  <a:moveTo>
                    <a:pt x="25400" y="1008380"/>
                  </a:moveTo>
                  <a:lnTo>
                    <a:pt x="0" y="1008380"/>
                  </a:lnTo>
                  <a:lnTo>
                    <a:pt x="0" y="1013460"/>
                  </a:lnTo>
                  <a:lnTo>
                    <a:pt x="25400" y="1013460"/>
                  </a:lnTo>
                  <a:lnTo>
                    <a:pt x="25400" y="1008380"/>
                  </a:lnTo>
                  <a:close/>
                </a:path>
                <a:path w="25400" h="1159510">
                  <a:moveTo>
                    <a:pt x="25400" y="1002030"/>
                  </a:moveTo>
                  <a:lnTo>
                    <a:pt x="0" y="1002030"/>
                  </a:lnTo>
                  <a:lnTo>
                    <a:pt x="0" y="1007110"/>
                  </a:lnTo>
                  <a:lnTo>
                    <a:pt x="25400" y="1007110"/>
                  </a:lnTo>
                  <a:lnTo>
                    <a:pt x="25400" y="1002030"/>
                  </a:lnTo>
                  <a:close/>
                </a:path>
                <a:path w="25400" h="1159510">
                  <a:moveTo>
                    <a:pt x="25400" y="995680"/>
                  </a:moveTo>
                  <a:lnTo>
                    <a:pt x="0" y="995680"/>
                  </a:lnTo>
                  <a:lnTo>
                    <a:pt x="0" y="1000760"/>
                  </a:lnTo>
                  <a:lnTo>
                    <a:pt x="25400" y="1000760"/>
                  </a:lnTo>
                  <a:lnTo>
                    <a:pt x="25400" y="995680"/>
                  </a:lnTo>
                  <a:close/>
                </a:path>
                <a:path w="25400" h="1159510">
                  <a:moveTo>
                    <a:pt x="25400" y="989330"/>
                  </a:moveTo>
                  <a:lnTo>
                    <a:pt x="0" y="989330"/>
                  </a:lnTo>
                  <a:lnTo>
                    <a:pt x="0" y="994410"/>
                  </a:lnTo>
                  <a:lnTo>
                    <a:pt x="25400" y="994410"/>
                  </a:lnTo>
                  <a:lnTo>
                    <a:pt x="25400" y="989330"/>
                  </a:lnTo>
                  <a:close/>
                </a:path>
                <a:path w="25400" h="1159510">
                  <a:moveTo>
                    <a:pt x="25400" y="982980"/>
                  </a:moveTo>
                  <a:lnTo>
                    <a:pt x="0" y="982980"/>
                  </a:lnTo>
                  <a:lnTo>
                    <a:pt x="0" y="988060"/>
                  </a:lnTo>
                  <a:lnTo>
                    <a:pt x="25400" y="988060"/>
                  </a:lnTo>
                  <a:lnTo>
                    <a:pt x="25400" y="982980"/>
                  </a:lnTo>
                  <a:close/>
                </a:path>
                <a:path w="25400" h="1159510">
                  <a:moveTo>
                    <a:pt x="25400" y="976630"/>
                  </a:moveTo>
                  <a:lnTo>
                    <a:pt x="0" y="976630"/>
                  </a:lnTo>
                  <a:lnTo>
                    <a:pt x="0" y="981710"/>
                  </a:lnTo>
                  <a:lnTo>
                    <a:pt x="25400" y="981710"/>
                  </a:lnTo>
                  <a:lnTo>
                    <a:pt x="25400" y="976630"/>
                  </a:lnTo>
                  <a:close/>
                </a:path>
                <a:path w="25400" h="1159510">
                  <a:moveTo>
                    <a:pt x="25400" y="970280"/>
                  </a:moveTo>
                  <a:lnTo>
                    <a:pt x="0" y="970280"/>
                  </a:lnTo>
                  <a:lnTo>
                    <a:pt x="0" y="975360"/>
                  </a:lnTo>
                  <a:lnTo>
                    <a:pt x="25400" y="975360"/>
                  </a:lnTo>
                  <a:lnTo>
                    <a:pt x="25400" y="970280"/>
                  </a:lnTo>
                  <a:close/>
                </a:path>
                <a:path w="25400" h="1159510">
                  <a:moveTo>
                    <a:pt x="25400" y="963930"/>
                  </a:moveTo>
                  <a:lnTo>
                    <a:pt x="0" y="963930"/>
                  </a:lnTo>
                  <a:lnTo>
                    <a:pt x="0" y="969010"/>
                  </a:lnTo>
                  <a:lnTo>
                    <a:pt x="25400" y="969010"/>
                  </a:lnTo>
                  <a:lnTo>
                    <a:pt x="25400" y="963930"/>
                  </a:lnTo>
                  <a:close/>
                </a:path>
                <a:path w="25400" h="1159510">
                  <a:moveTo>
                    <a:pt x="25400" y="957580"/>
                  </a:moveTo>
                  <a:lnTo>
                    <a:pt x="0" y="957580"/>
                  </a:lnTo>
                  <a:lnTo>
                    <a:pt x="0" y="962660"/>
                  </a:lnTo>
                  <a:lnTo>
                    <a:pt x="25400" y="962660"/>
                  </a:lnTo>
                  <a:lnTo>
                    <a:pt x="25400" y="957580"/>
                  </a:lnTo>
                  <a:close/>
                </a:path>
                <a:path w="25400" h="1159510">
                  <a:moveTo>
                    <a:pt x="25400" y="951230"/>
                  </a:moveTo>
                  <a:lnTo>
                    <a:pt x="0" y="951230"/>
                  </a:lnTo>
                  <a:lnTo>
                    <a:pt x="0" y="956310"/>
                  </a:lnTo>
                  <a:lnTo>
                    <a:pt x="25400" y="956310"/>
                  </a:lnTo>
                  <a:lnTo>
                    <a:pt x="25400" y="951230"/>
                  </a:lnTo>
                  <a:close/>
                </a:path>
                <a:path w="25400" h="1159510">
                  <a:moveTo>
                    <a:pt x="25400" y="944880"/>
                  </a:moveTo>
                  <a:lnTo>
                    <a:pt x="0" y="944880"/>
                  </a:lnTo>
                  <a:lnTo>
                    <a:pt x="0" y="949960"/>
                  </a:lnTo>
                  <a:lnTo>
                    <a:pt x="25400" y="949960"/>
                  </a:lnTo>
                  <a:lnTo>
                    <a:pt x="25400" y="944880"/>
                  </a:lnTo>
                  <a:close/>
                </a:path>
                <a:path w="25400" h="1159510">
                  <a:moveTo>
                    <a:pt x="25400" y="938530"/>
                  </a:moveTo>
                  <a:lnTo>
                    <a:pt x="0" y="938530"/>
                  </a:lnTo>
                  <a:lnTo>
                    <a:pt x="0" y="943610"/>
                  </a:lnTo>
                  <a:lnTo>
                    <a:pt x="25400" y="943610"/>
                  </a:lnTo>
                  <a:lnTo>
                    <a:pt x="25400" y="938530"/>
                  </a:lnTo>
                  <a:close/>
                </a:path>
                <a:path w="25400" h="1159510">
                  <a:moveTo>
                    <a:pt x="25400" y="932180"/>
                  </a:moveTo>
                  <a:lnTo>
                    <a:pt x="0" y="932180"/>
                  </a:lnTo>
                  <a:lnTo>
                    <a:pt x="0" y="937260"/>
                  </a:lnTo>
                  <a:lnTo>
                    <a:pt x="25400" y="937260"/>
                  </a:lnTo>
                  <a:lnTo>
                    <a:pt x="25400" y="932180"/>
                  </a:lnTo>
                  <a:close/>
                </a:path>
                <a:path w="25400" h="1159510">
                  <a:moveTo>
                    <a:pt x="25400" y="925830"/>
                  </a:moveTo>
                  <a:lnTo>
                    <a:pt x="0" y="925830"/>
                  </a:lnTo>
                  <a:lnTo>
                    <a:pt x="0" y="930910"/>
                  </a:lnTo>
                  <a:lnTo>
                    <a:pt x="25400" y="930910"/>
                  </a:lnTo>
                  <a:lnTo>
                    <a:pt x="25400" y="925830"/>
                  </a:lnTo>
                  <a:close/>
                </a:path>
                <a:path w="25400" h="1159510">
                  <a:moveTo>
                    <a:pt x="25400" y="919480"/>
                  </a:moveTo>
                  <a:lnTo>
                    <a:pt x="0" y="919480"/>
                  </a:lnTo>
                  <a:lnTo>
                    <a:pt x="0" y="924560"/>
                  </a:lnTo>
                  <a:lnTo>
                    <a:pt x="25400" y="924560"/>
                  </a:lnTo>
                  <a:lnTo>
                    <a:pt x="25400" y="919480"/>
                  </a:lnTo>
                  <a:close/>
                </a:path>
                <a:path w="25400" h="1159510">
                  <a:moveTo>
                    <a:pt x="25400" y="913130"/>
                  </a:moveTo>
                  <a:lnTo>
                    <a:pt x="0" y="913130"/>
                  </a:lnTo>
                  <a:lnTo>
                    <a:pt x="0" y="918210"/>
                  </a:lnTo>
                  <a:lnTo>
                    <a:pt x="25400" y="918210"/>
                  </a:lnTo>
                  <a:lnTo>
                    <a:pt x="25400" y="913130"/>
                  </a:lnTo>
                  <a:close/>
                </a:path>
                <a:path w="25400" h="1159510">
                  <a:moveTo>
                    <a:pt x="25400" y="906780"/>
                  </a:moveTo>
                  <a:lnTo>
                    <a:pt x="0" y="906780"/>
                  </a:lnTo>
                  <a:lnTo>
                    <a:pt x="0" y="911860"/>
                  </a:lnTo>
                  <a:lnTo>
                    <a:pt x="25400" y="911860"/>
                  </a:lnTo>
                  <a:lnTo>
                    <a:pt x="25400" y="906780"/>
                  </a:lnTo>
                  <a:close/>
                </a:path>
                <a:path w="25400" h="1159510">
                  <a:moveTo>
                    <a:pt x="25400" y="900430"/>
                  </a:moveTo>
                  <a:lnTo>
                    <a:pt x="0" y="900430"/>
                  </a:lnTo>
                  <a:lnTo>
                    <a:pt x="0" y="905510"/>
                  </a:lnTo>
                  <a:lnTo>
                    <a:pt x="25400" y="905510"/>
                  </a:lnTo>
                  <a:lnTo>
                    <a:pt x="25400" y="900430"/>
                  </a:lnTo>
                  <a:close/>
                </a:path>
                <a:path w="25400" h="1159510">
                  <a:moveTo>
                    <a:pt x="25400" y="894080"/>
                  </a:moveTo>
                  <a:lnTo>
                    <a:pt x="0" y="894080"/>
                  </a:lnTo>
                  <a:lnTo>
                    <a:pt x="0" y="899160"/>
                  </a:lnTo>
                  <a:lnTo>
                    <a:pt x="25400" y="899160"/>
                  </a:lnTo>
                  <a:lnTo>
                    <a:pt x="25400" y="894080"/>
                  </a:lnTo>
                  <a:close/>
                </a:path>
                <a:path w="25400" h="1159510">
                  <a:moveTo>
                    <a:pt x="25400" y="887730"/>
                  </a:moveTo>
                  <a:lnTo>
                    <a:pt x="0" y="887730"/>
                  </a:lnTo>
                  <a:lnTo>
                    <a:pt x="0" y="892810"/>
                  </a:lnTo>
                  <a:lnTo>
                    <a:pt x="25400" y="892810"/>
                  </a:lnTo>
                  <a:lnTo>
                    <a:pt x="25400" y="887730"/>
                  </a:lnTo>
                  <a:close/>
                </a:path>
                <a:path w="25400" h="1159510">
                  <a:moveTo>
                    <a:pt x="25400" y="881380"/>
                  </a:moveTo>
                  <a:lnTo>
                    <a:pt x="0" y="881380"/>
                  </a:lnTo>
                  <a:lnTo>
                    <a:pt x="0" y="886460"/>
                  </a:lnTo>
                  <a:lnTo>
                    <a:pt x="25400" y="886460"/>
                  </a:lnTo>
                  <a:lnTo>
                    <a:pt x="25400" y="881380"/>
                  </a:lnTo>
                  <a:close/>
                </a:path>
                <a:path w="25400" h="1159510">
                  <a:moveTo>
                    <a:pt x="25400" y="875030"/>
                  </a:moveTo>
                  <a:lnTo>
                    <a:pt x="0" y="875030"/>
                  </a:lnTo>
                  <a:lnTo>
                    <a:pt x="0" y="880110"/>
                  </a:lnTo>
                  <a:lnTo>
                    <a:pt x="25400" y="880110"/>
                  </a:lnTo>
                  <a:lnTo>
                    <a:pt x="25400" y="875030"/>
                  </a:lnTo>
                  <a:close/>
                </a:path>
                <a:path w="25400" h="1159510">
                  <a:moveTo>
                    <a:pt x="25400" y="868680"/>
                  </a:moveTo>
                  <a:lnTo>
                    <a:pt x="0" y="868680"/>
                  </a:lnTo>
                  <a:lnTo>
                    <a:pt x="0" y="873760"/>
                  </a:lnTo>
                  <a:lnTo>
                    <a:pt x="25400" y="873760"/>
                  </a:lnTo>
                  <a:lnTo>
                    <a:pt x="25400" y="868680"/>
                  </a:lnTo>
                  <a:close/>
                </a:path>
                <a:path w="25400" h="1159510">
                  <a:moveTo>
                    <a:pt x="25400" y="862330"/>
                  </a:moveTo>
                  <a:lnTo>
                    <a:pt x="0" y="862330"/>
                  </a:lnTo>
                  <a:lnTo>
                    <a:pt x="0" y="867410"/>
                  </a:lnTo>
                  <a:lnTo>
                    <a:pt x="25400" y="867410"/>
                  </a:lnTo>
                  <a:lnTo>
                    <a:pt x="25400" y="862330"/>
                  </a:lnTo>
                  <a:close/>
                </a:path>
                <a:path w="25400" h="1159510">
                  <a:moveTo>
                    <a:pt x="25400" y="857250"/>
                  </a:moveTo>
                  <a:lnTo>
                    <a:pt x="0" y="857250"/>
                  </a:lnTo>
                  <a:lnTo>
                    <a:pt x="0" y="861060"/>
                  </a:lnTo>
                  <a:lnTo>
                    <a:pt x="25400" y="861060"/>
                  </a:lnTo>
                  <a:lnTo>
                    <a:pt x="25400" y="857250"/>
                  </a:lnTo>
                  <a:close/>
                </a:path>
              </a:pathLst>
            </a:custGeom>
            <a:solidFill>
              <a:srgbClr val="0537CC"/>
            </a:solidFill>
          </p:spPr>
          <p:txBody>
            <a:bodyPr wrap="square" lIns="0" tIns="0" rIns="0" bIns="0" rtlCol="0"/>
            <a:lstStyle/>
            <a:p>
              <a:endParaRPr/>
            </a:p>
          </p:txBody>
        </p:sp>
        <p:sp>
          <p:nvSpPr>
            <p:cNvPr id="522" name="object 522"/>
            <p:cNvSpPr/>
            <p:nvPr/>
          </p:nvSpPr>
          <p:spPr>
            <a:xfrm>
              <a:off x="4321809" y="5181600"/>
              <a:ext cx="25400" cy="1163320"/>
            </a:xfrm>
            <a:custGeom>
              <a:avLst/>
              <a:gdLst/>
              <a:ahLst/>
              <a:cxnLst/>
              <a:rect l="l" t="t" r="r" b="b"/>
              <a:pathLst>
                <a:path w="25400" h="1163320">
                  <a:moveTo>
                    <a:pt x="1269" y="0"/>
                  </a:moveTo>
                  <a:lnTo>
                    <a:pt x="0" y="0"/>
                  </a:lnTo>
                  <a:lnTo>
                    <a:pt x="0" y="2539"/>
                  </a:lnTo>
                  <a:lnTo>
                    <a:pt x="7620" y="2539"/>
                  </a:lnTo>
                  <a:lnTo>
                    <a:pt x="7620" y="1269"/>
                  </a:lnTo>
                  <a:lnTo>
                    <a:pt x="1269" y="1269"/>
                  </a:lnTo>
                  <a:lnTo>
                    <a:pt x="1269" y="0"/>
                  </a:lnTo>
                  <a:close/>
                </a:path>
                <a:path w="25400" h="1163320">
                  <a:moveTo>
                    <a:pt x="15239" y="2540"/>
                  </a:moveTo>
                  <a:lnTo>
                    <a:pt x="0" y="2540"/>
                  </a:lnTo>
                  <a:lnTo>
                    <a:pt x="0" y="8889"/>
                  </a:lnTo>
                  <a:lnTo>
                    <a:pt x="25400" y="8889"/>
                  </a:lnTo>
                  <a:lnTo>
                    <a:pt x="25400" y="5080"/>
                  </a:lnTo>
                  <a:lnTo>
                    <a:pt x="22860" y="5080"/>
                  </a:lnTo>
                  <a:lnTo>
                    <a:pt x="22860" y="3810"/>
                  </a:lnTo>
                  <a:lnTo>
                    <a:pt x="15239" y="3810"/>
                  </a:lnTo>
                  <a:lnTo>
                    <a:pt x="15239" y="2540"/>
                  </a:lnTo>
                  <a:close/>
                </a:path>
                <a:path w="25400" h="1163320">
                  <a:moveTo>
                    <a:pt x="25400" y="8890"/>
                  </a:moveTo>
                  <a:lnTo>
                    <a:pt x="0" y="8890"/>
                  </a:lnTo>
                  <a:lnTo>
                    <a:pt x="0" y="15239"/>
                  </a:lnTo>
                  <a:lnTo>
                    <a:pt x="25400" y="15239"/>
                  </a:lnTo>
                  <a:lnTo>
                    <a:pt x="25400" y="8890"/>
                  </a:lnTo>
                  <a:close/>
                </a:path>
                <a:path w="25400" h="1163320">
                  <a:moveTo>
                    <a:pt x="25400" y="15240"/>
                  </a:moveTo>
                  <a:lnTo>
                    <a:pt x="0" y="15240"/>
                  </a:lnTo>
                  <a:lnTo>
                    <a:pt x="0" y="21589"/>
                  </a:lnTo>
                  <a:lnTo>
                    <a:pt x="25400" y="21589"/>
                  </a:lnTo>
                  <a:lnTo>
                    <a:pt x="25400" y="15240"/>
                  </a:lnTo>
                  <a:close/>
                </a:path>
                <a:path w="25400" h="1163320">
                  <a:moveTo>
                    <a:pt x="25400" y="21590"/>
                  </a:moveTo>
                  <a:lnTo>
                    <a:pt x="0" y="21590"/>
                  </a:lnTo>
                  <a:lnTo>
                    <a:pt x="0" y="27939"/>
                  </a:lnTo>
                  <a:lnTo>
                    <a:pt x="25400" y="27939"/>
                  </a:lnTo>
                  <a:lnTo>
                    <a:pt x="25400" y="21590"/>
                  </a:lnTo>
                  <a:close/>
                </a:path>
                <a:path w="25400" h="1163320">
                  <a:moveTo>
                    <a:pt x="25400" y="27940"/>
                  </a:moveTo>
                  <a:lnTo>
                    <a:pt x="0" y="27940"/>
                  </a:lnTo>
                  <a:lnTo>
                    <a:pt x="0" y="34289"/>
                  </a:lnTo>
                  <a:lnTo>
                    <a:pt x="25400" y="34289"/>
                  </a:lnTo>
                  <a:lnTo>
                    <a:pt x="25400" y="27940"/>
                  </a:lnTo>
                  <a:close/>
                </a:path>
                <a:path w="25400" h="1163320">
                  <a:moveTo>
                    <a:pt x="25400" y="34290"/>
                  </a:moveTo>
                  <a:lnTo>
                    <a:pt x="0" y="34290"/>
                  </a:lnTo>
                  <a:lnTo>
                    <a:pt x="0" y="54609"/>
                  </a:lnTo>
                  <a:lnTo>
                    <a:pt x="25400" y="54609"/>
                  </a:lnTo>
                  <a:lnTo>
                    <a:pt x="25400" y="34290"/>
                  </a:lnTo>
                  <a:close/>
                </a:path>
                <a:path w="25400" h="1163320">
                  <a:moveTo>
                    <a:pt x="25400" y="54610"/>
                  </a:moveTo>
                  <a:lnTo>
                    <a:pt x="0" y="54610"/>
                  </a:lnTo>
                  <a:lnTo>
                    <a:pt x="0" y="60959"/>
                  </a:lnTo>
                  <a:lnTo>
                    <a:pt x="25400" y="60959"/>
                  </a:lnTo>
                  <a:lnTo>
                    <a:pt x="25400" y="54610"/>
                  </a:lnTo>
                  <a:close/>
                </a:path>
                <a:path w="25400" h="1163320">
                  <a:moveTo>
                    <a:pt x="25400" y="60960"/>
                  </a:moveTo>
                  <a:lnTo>
                    <a:pt x="0" y="60960"/>
                  </a:lnTo>
                  <a:lnTo>
                    <a:pt x="0" y="80009"/>
                  </a:lnTo>
                  <a:lnTo>
                    <a:pt x="25400" y="80009"/>
                  </a:lnTo>
                  <a:lnTo>
                    <a:pt x="25400" y="60960"/>
                  </a:lnTo>
                  <a:close/>
                </a:path>
                <a:path w="25400" h="1163320">
                  <a:moveTo>
                    <a:pt x="25400" y="80010"/>
                  </a:moveTo>
                  <a:lnTo>
                    <a:pt x="0" y="80010"/>
                  </a:lnTo>
                  <a:lnTo>
                    <a:pt x="0" y="86359"/>
                  </a:lnTo>
                  <a:lnTo>
                    <a:pt x="25400" y="86359"/>
                  </a:lnTo>
                  <a:lnTo>
                    <a:pt x="25400" y="80010"/>
                  </a:lnTo>
                  <a:close/>
                </a:path>
                <a:path w="25400" h="1163320">
                  <a:moveTo>
                    <a:pt x="25400" y="86360"/>
                  </a:moveTo>
                  <a:lnTo>
                    <a:pt x="0" y="86360"/>
                  </a:lnTo>
                  <a:lnTo>
                    <a:pt x="0" y="92709"/>
                  </a:lnTo>
                  <a:lnTo>
                    <a:pt x="25400" y="92709"/>
                  </a:lnTo>
                  <a:lnTo>
                    <a:pt x="25400" y="86360"/>
                  </a:lnTo>
                  <a:close/>
                </a:path>
                <a:path w="25400" h="1163320">
                  <a:moveTo>
                    <a:pt x="25400" y="92710"/>
                  </a:moveTo>
                  <a:lnTo>
                    <a:pt x="0" y="92710"/>
                  </a:lnTo>
                  <a:lnTo>
                    <a:pt x="0" y="99059"/>
                  </a:lnTo>
                  <a:lnTo>
                    <a:pt x="25400" y="99059"/>
                  </a:lnTo>
                  <a:lnTo>
                    <a:pt x="25400" y="92710"/>
                  </a:lnTo>
                  <a:close/>
                </a:path>
                <a:path w="25400" h="1163320">
                  <a:moveTo>
                    <a:pt x="25400" y="99060"/>
                  </a:moveTo>
                  <a:lnTo>
                    <a:pt x="0" y="99060"/>
                  </a:lnTo>
                  <a:lnTo>
                    <a:pt x="0" y="105409"/>
                  </a:lnTo>
                  <a:lnTo>
                    <a:pt x="25400" y="105409"/>
                  </a:lnTo>
                  <a:lnTo>
                    <a:pt x="25400" y="99060"/>
                  </a:lnTo>
                  <a:close/>
                </a:path>
                <a:path w="25400" h="1163320">
                  <a:moveTo>
                    <a:pt x="25400" y="105410"/>
                  </a:moveTo>
                  <a:lnTo>
                    <a:pt x="0" y="105410"/>
                  </a:lnTo>
                  <a:lnTo>
                    <a:pt x="0" y="111759"/>
                  </a:lnTo>
                  <a:lnTo>
                    <a:pt x="25400" y="111759"/>
                  </a:lnTo>
                  <a:lnTo>
                    <a:pt x="25400" y="105410"/>
                  </a:lnTo>
                  <a:close/>
                </a:path>
                <a:path w="25400" h="1163320">
                  <a:moveTo>
                    <a:pt x="25400" y="111760"/>
                  </a:moveTo>
                  <a:lnTo>
                    <a:pt x="0" y="111760"/>
                  </a:lnTo>
                  <a:lnTo>
                    <a:pt x="0" y="118109"/>
                  </a:lnTo>
                  <a:lnTo>
                    <a:pt x="25400" y="118109"/>
                  </a:lnTo>
                  <a:lnTo>
                    <a:pt x="25400" y="111760"/>
                  </a:lnTo>
                  <a:close/>
                </a:path>
                <a:path w="25400" h="1163320">
                  <a:moveTo>
                    <a:pt x="25400" y="118110"/>
                  </a:moveTo>
                  <a:lnTo>
                    <a:pt x="0" y="118110"/>
                  </a:lnTo>
                  <a:lnTo>
                    <a:pt x="0" y="130809"/>
                  </a:lnTo>
                  <a:lnTo>
                    <a:pt x="25400" y="130809"/>
                  </a:lnTo>
                  <a:lnTo>
                    <a:pt x="25400" y="118110"/>
                  </a:lnTo>
                  <a:close/>
                </a:path>
                <a:path w="25400" h="1163320">
                  <a:moveTo>
                    <a:pt x="25400" y="130810"/>
                  </a:moveTo>
                  <a:lnTo>
                    <a:pt x="0" y="130810"/>
                  </a:lnTo>
                  <a:lnTo>
                    <a:pt x="0" y="137159"/>
                  </a:lnTo>
                  <a:lnTo>
                    <a:pt x="25400" y="137159"/>
                  </a:lnTo>
                  <a:lnTo>
                    <a:pt x="25400" y="130810"/>
                  </a:lnTo>
                  <a:close/>
                </a:path>
                <a:path w="25400" h="1163320">
                  <a:moveTo>
                    <a:pt x="25400" y="137160"/>
                  </a:moveTo>
                  <a:lnTo>
                    <a:pt x="0" y="137160"/>
                  </a:lnTo>
                  <a:lnTo>
                    <a:pt x="0" y="143509"/>
                  </a:lnTo>
                  <a:lnTo>
                    <a:pt x="25400" y="143509"/>
                  </a:lnTo>
                  <a:lnTo>
                    <a:pt x="25400" y="137160"/>
                  </a:lnTo>
                  <a:close/>
                </a:path>
                <a:path w="25400" h="1163320">
                  <a:moveTo>
                    <a:pt x="25400" y="143510"/>
                  </a:moveTo>
                  <a:lnTo>
                    <a:pt x="0" y="143510"/>
                  </a:lnTo>
                  <a:lnTo>
                    <a:pt x="0" y="149859"/>
                  </a:lnTo>
                  <a:lnTo>
                    <a:pt x="25400" y="149859"/>
                  </a:lnTo>
                  <a:lnTo>
                    <a:pt x="25400" y="143510"/>
                  </a:lnTo>
                  <a:close/>
                </a:path>
                <a:path w="25400" h="1163320">
                  <a:moveTo>
                    <a:pt x="25400" y="149860"/>
                  </a:moveTo>
                  <a:lnTo>
                    <a:pt x="0" y="149860"/>
                  </a:lnTo>
                  <a:lnTo>
                    <a:pt x="0" y="156209"/>
                  </a:lnTo>
                  <a:lnTo>
                    <a:pt x="25400" y="156209"/>
                  </a:lnTo>
                  <a:lnTo>
                    <a:pt x="25400" y="149860"/>
                  </a:lnTo>
                  <a:close/>
                </a:path>
                <a:path w="25400" h="1163320">
                  <a:moveTo>
                    <a:pt x="25400" y="156210"/>
                  </a:moveTo>
                  <a:lnTo>
                    <a:pt x="0" y="156210"/>
                  </a:lnTo>
                  <a:lnTo>
                    <a:pt x="0" y="162559"/>
                  </a:lnTo>
                  <a:lnTo>
                    <a:pt x="25400" y="162559"/>
                  </a:lnTo>
                  <a:lnTo>
                    <a:pt x="25400" y="156210"/>
                  </a:lnTo>
                  <a:close/>
                </a:path>
                <a:path w="25400" h="1163320">
                  <a:moveTo>
                    <a:pt x="25400" y="162560"/>
                  </a:moveTo>
                  <a:lnTo>
                    <a:pt x="0" y="162560"/>
                  </a:lnTo>
                  <a:lnTo>
                    <a:pt x="0" y="166369"/>
                  </a:lnTo>
                  <a:lnTo>
                    <a:pt x="25400" y="166369"/>
                  </a:lnTo>
                  <a:lnTo>
                    <a:pt x="25400" y="162560"/>
                  </a:lnTo>
                  <a:close/>
                </a:path>
                <a:path w="25400" h="1163320">
                  <a:moveTo>
                    <a:pt x="25400" y="166370"/>
                  </a:moveTo>
                  <a:lnTo>
                    <a:pt x="0" y="166370"/>
                  </a:lnTo>
                  <a:lnTo>
                    <a:pt x="0" y="175259"/>
                  </a:lnTo>
                  <a:lnTo>
                    <a:pt x="25400" y="175259"/>
                  </a:lnTo>
                  <a:lnTo>
                    <a:pt x="25400" y="166370"/>
                  </a:lnTo>
                  <a:close/>
                </a:path>
                <a:path w="25400" h="1163320">
                  <a:moveTo>
                    <a:pt x="25400" y="175260"/>
                  </a:moveTo>
                  <a:lnTo>
                    <a:pt x="0" y="175260"/>
                  </a:lnTo>
                  <a:lnTo>
                    <a:pt x="0" y="181609"/>
                  </a:lnTo>
                  <a:lnTo>
                    <a:pt x="25400" y="181609"/>
                  </a:lnTo>
                  <a:lnTo>
                    <a:pt x="25400" y="175260"/>
                  </a:lnTo>
                  <a:close/>
                </a:path>
                <a:path w="25400" h="1163320">
                  <a:moveTo>
                    <a:pt x="25400" y="181610"/>
                  </a:moveTo>
                  <a:lnTo>
                    <a:pt x="0" y="181610"/>
                  </a:lnTo>
                  <a:lnTo>
                    <a:pt x="0" y="187959"/>
                  </a:lnTo>
                  <a:lnTo>
                    <a:pt x="25400" y="187959"/>
                  </a:lnTo>
                  <a:lnTo>
                    <a:pt x="25400" y="181610"/>
                  </a:lnTo>
                  <a:close/>
                </a:path>
                <a:path w="25400" h="1163320">
                  <a:moveTo>
                    <a:pt x="25400" y="187960"/>
                  </a:moveTo>
                  <a:lnTo>
                    <a:pt x="0" y="187960"/>
                  </a:lnTo>
                  <a:lnTo>
                    <a:pt x="0" y="194309"/>
                  </a:lnTo>
                  <a:lnTo>
                    <a:pt x="25400" y="194309"/>
                  </a:lnTo>
                  <a:lnTo>
                    <a:pt x="25400" y="187960"/>
                  </a:lnTo>
                  <a:close/>
                </a:path>
                <a:path w="25400" h="1163320">
                  <a:moveTo>
                    <a:pt x="25400" y="194310"/>
                  </a:moveTo>
                  <a:lnTo>
                    <a:pt x="0" y="194310"/>
                  </a:lnTo>
                  <a:lnTo>
                    <a:pt x="0" y="200659"/>
                  </a:lnTo>
                  <a:lnTo>
                    <a:pt x="25400" y="200659"/>
                  </a:lnTo>
                  <a:lnTo>
                    <a:pt x="25400" y="194310"/>
                  </a:lnTo>
                  <a:close/>
                </a:path>
                <a:path w="25400" h="1163320">
                  <a:moveTo>
                    <a:pt x="25400" y="200660"/>
                  </a:moveTo>
                  <a:lnTo>
                    <a:pt x="0" y="200660"/>
                  </a:lnTo>
                  <a:lnTo>
                    <a:pt x="0" y="207009"/>
                  </a:lnTo>
                  <a:lnTo>
                    <a:pt x="25400" y="207009"/>
                  </a:lnTo>
                  <a:lnTo>
                    <a:pt x="25400" y="200660"/>
                  </a:lnTo>
                  <a:close/>
                </a:path>
                <a:path w="25400" h="1163320">
                  <a:moveTo>
                    <a:pt x="25400" y="207010"/>
                  </a:moveTo>
                  <a:lnTo>
                    <a:pt x="0" y="207010"/>
                  </a:lnTo>
                  <a:lnTo>
                    <a:pt x="0" y="213359"/>
                  </a:lnTo>
                  <a:lnTo>
                    <a:pt x="25400" y="213359"/>
                  </a:lnTo>
                  <a:lnTo>
                    <a:pt x="25400" y="207010"/>
                  </a:lnTo>
                  <a:close/>
                </a:path>
                <a:path w="25400" h="1163320">
                  <a:moveTo>
                    <a:pt x="25400" y="213360"/>
                  </a:moveTo>
                  <a:lnTo>
                    <a:pt x="0" y="213360"/>
                  </a:lnTo>
                  <a:lnTo>
                    <a:pt x="0" y="219709"/>
                  </a:lnTo>
                  <a:lnTo>
                    <a:pt x="25400" y="219709"/>
                  </a:lnTo>
                  <a:lnTo>
                    <a:pt x="25400" y="213360"/>
                  </a:lnTo>
                  <a:close/>
                </a:path>
                <a:path w="25400" h="1163320">
                  <a:moveTo>
                    <a:pt x="25400" y="219710"/>
                  </a:moveTo>
                  <a:lnTo>
                    <a:pt x="0" y="219710"/>
                  </a:lnTo>
                  <a:lnTo>
                    <a:pt x="0" y="232409"/>
                  </a:lnTo>
                  <a:lnTo>
                    <a:pt x="25400" y="232409"/>
                  </a:lnTo>
                  <a:lnTo>
                    <a:pt x="25400" y="219710"/>
                  </a:lnTo>
                  <a:close/>
                </a:path>
                <a:path w="25400" h="1163320">
                  <a:moveTo>
                    <a:pt x="25400" y="232410"/>
                  </a:moveTo>
                  <a:lnTo>
                    <a:pt x="0" y="232410"/>
                  </a:lnTo>
                  <a:lnTo>
                    <a:pt x="0" y="257809"/>
                  </a:lnTo>
                  <a:lnTo>
                    <a:pt x="25400" y="257809"/>
                  </a:lnTo>
                  <a:lnTo>
                    <a:pt x="25400" y="232410"/>
                  </a:lnTo>
                  <a:close/>
                </a:path>
                <a:path w="25400" h="1163320">
                  <a:moveTo>
                    <a:pt x="25400" y="257810"/>
                  </a:moveTo>
                  <a:lnTo>
                    <a:pt x="0" y="257810"/>
                  </a:lnTo>
                  <a:lnTo>
                    <a:pt x="0" y="270509"/>
                  </a:lnTo>
                  <a:lnTo>
                    <a:pt x="25400" y="270509"/>
                  </a:lnTo>
                  <a:lnTo>
                    <a:pt x="25400" y="257810"/>
                  </a:lnTo>
                  <a:close/>
                </a:path>
                <a:path w="25400" h="1163320">
                  <a:moveTo>
                    <a:pt x="25400" y="270510"/>
                  </a:moveTo>
                  <a:lnTo>
                    <a:pt x="0" y="270510"/>
                  </a:lnTo>
                  <a:lnTo>
                    <a:pt x="0" y="276859"/>
                  </a:lnTo>
                  <a:lnTo>
                    <a:pt x="25400" y="276859"/>
                  </a:lnTo>
                  <a:lnTo>
                    <a:pt x="25400" y="270510"/>
                  </a:lnTo>
                  <a:close/>
                </a:path>
                <a:path w="25400" h="1163320">
                  <a:moveTo>
                    <a:pt x="25400" y="276860"/>
                  </a:moveTo>
                  <a:lnTo>
                    <a:pt x="0" y="276860"/>
                  </a:lnTo>
                  <a:lnTo>
                    <a:pt x="0" y="283209"/>
                  </a:lnTo>
                  <a:lnTo>
                    <a:pt x="25400" y="283209"/>
                  </a:lnTo>
                  <a:lnTo>
                    <a:pt x="25400" y="276860"/>
                  </a:lnTo>
                  <a:close/>
                </a:path>
                <a:path w="25400" h="1163320">
                  <a:moveTo>
                    <a:pt x="25400" y="283210"/>
                  </a:moveTo>
                  <a:lnTo>
                    <a:pt x="0" y="283210"/>
                  </a:lnTo>
                  <a:lnTo>
                    <a:pt x="0" y="289559"/>
                  </a:lnTo>
                  <a:lnTo>
                    <a:pt x="25400" y="289559"/>
                  </a:lnTo>
                  <a:lnTo>
                    <a:pt x="25400" y="283210"/>
                  </a:lnTo>
                  <a:close/>
                </a:path>
                <a:path w="25400" h="1163320">
                  <a:moveTo>
                    <a:pt x="25400" y="289560"/>
                  </a:moveTo>
                  <a:lnTo>
                    <a:pt x="0" y="289560"/>
                  </a:lnTo>
                  <a:lnTo>
                    <a:pt x="0" y="295909"/>
                  </a:lnTo>
                  <a:lnTo>
                    <a:pt x="25400" y="295909"/>
                  </a:lnTo>
                  <a:lnTo>
                    <a:pt x="25400" y="289560"/>
                  </a:lnTo>
                  <a:close/>
                </a:path>
                <a:path w="25400" h="1163320">
                  <a:moveTo>
                    <a:pt x="25400" y="295910"/>
                  </a:moveTo>
                  <a:lnTo>
                    <a:pt x="0" y="295910"/>
                  </a:lnTo>
                  <a:lnTo>
                    <a:pt x="0" y="302259"/>
                  </a:lnTo>
                  <a:lnTo>
                    <a:pt x="25400" y="302259"/>
                  </a:lnTo>
                  <a:lnTo>
                    <a:pt x="25400" y="295910"/>
                  </a:lnTo>
                  <a:close/>
                </a:path>
                <a:path w="25400" h="1163320">
                  <a:moveTo>
                    <a:pt x="25400" y="303530"/>
                  </a:moveTo>
                  <a:lnTo>
                    <a:pt x="0" y="303530"/>
                  </a:lnTo>
                  <a:lnTo>
                    <a:pt x="0" y="308609"/>
                  </a:lnTo>
                  <a:lnTo>
                    <a:pt x="25400" y="308609"/>
                  </a:lnTo>
                  <a:lnTo>
                    <a:pt x="25400" y="303530"/>
                  </a:lnTo>
                  <a:close/>
                </a:path>
                <a:path w="25400" h="1163320">
                  <a:moveTo>
                    <a:pt x="25400" y="302260"/>
                  </a:moveTo>
                  <a:lnTo>
                    <a:pt x="0" y="302260"/>
                  </a:lnTo>
                  <a:lnTo>
                    <a:pt x="0" y="303530"/>
                  </a:lnTo>
                  <a:lnTo>
                    <a:pt x="25400" y="303530"/>
                  </a:lnTo>
                  <a:lnTo>
                    <a:pt x="25400" y="302260"/>
                  </a:lnTo>
                  <a:close/>
                </a:path>
                <a:path w="25400" h="1163320">
                  <a:moveTo>
                    <a:pt x="25400" y="308610"/>
                  </a:moveTo>
                  <a:lnTo>
                    <a:pt x="0" y="308610"/>
                  </a:lnTo>
                  <a:lnTo>
                    <a:pt x="0" y="314959"/>
                  </a:lnTo>
                  <a:lnTo>
                    <a:pt x="25400" y="314959"/>
                  </a:lnTo>
                  <a:lnTo>
                    <a:pt x="25400" y="308610"/>
                  </a:lnTo>
                  <a:close/>
                </a:path>
                <a:path w="25400" h="1163320">
                  <a:moveTo>
                    <a:pt x="25400" y="314960"/>
                  </a:moveTo>
                  <a:lnTo>
                    <a:pt x="0" y="314960"/>
                  </a:lnTo>
                  <a:lnTo>
                    <a:pt x="0" y="321309"/>
                  </a:lnTo>
                  <a:lnTo>
                    <a:pt x="25400" y="321309"/>
                  </a:lnTo>
                  <a:lnTo>
                    <a:pt x="25400" y="314960"/>
                  </a:lnTo>
                  <a:close/>
                </a:path>
                <a:path w="25400" h="1163320">
                  <a:moveTo>
                    <a:pt x="25400" y="321310"/>
                  </a:moveTo>
                  <a:lnTo>
                    <a:pt x="0" y="321310"/>
                  </a:lnTo>
                  <a:lnTo>
                    <a:pt x="0" y="327659"/>
                  </a:lnTo>
                  <a:lnTo>
                    <a:pt x="25400" y="327659"/>
                  </a:lnTo>
                  <a:lnTo>
                    <a:pt x="25400" y="321310"/>
                  </a:lnTo>
                  <a:close/>
                </a:path>
                <a:path w="25400" h="1163320">
                  <a:moveTo>
                    <a:pt x="25400" y="327660"/>
                  </a:moveTo>
                  <a:lnTo>
                    <a:pt x="0" y="327660"/>
                  </a:lnTo>
                  <a:lnTo>
                    <a:pt x="0" y="334009"/>
                  </a:lnTo>
                  <a:lnTo>
                    <a:pt x="25400" y="334009"/>
                  </a:lnTo>
                  <a:lnTo>
                    <a:pt x="25400" y="327660"/>
                  </a:lnTo>
                  <a:close/>
                </a:path>
                <a:path w="25400" h="1163320">
                  <a:moveTo>
                    <a:pt x="25400" y="334010"/>
                  </a:moveTo>
                  <a:lnTo>
                    <a:pt x="0" y="334010"/>
                  </a:lnTo>
                  <a:lnTo>
                    <a:pt x="0" y="340359"/>
                  </a:lnTo>
                  <a:lnTo>
                    <a:pt x="25400" y="340359"/>
                  </a:lnTo>
                  <a:lnTo>
                    <a:pt x="25400" y="334010"/>
                  </a:lnTo>
                  <a:close/>
                </a:path>
                <a:path w="25400" h="1163320">
                  <a:moveTo>
                    <a:pt x="25400" y="340360"/>
                  </a:moveTo>
                  <a:lnTo>
                    <a:pt x="0" y="340360"/>
                  </a:lnTo>
                  <a:lnTo>
                    <a:pt x="0" y="365759"/>
                  </a:lnTo>
                  <a:lnTo>
                    <a:pt x="25400" y="365759"/>
                  </a:lnTo>
                  <a:lnTo>
                    <a:pt x="25400" y="340360"/>
                  </a:lnTo>
                  <a:close/>
                </a:path>
                <a:path w="25400" h="1163320">
                  <a:moveTo>
                    <a:pt x="25400" y="365760"/>
                  </a:moveTo>
                  <a:lnTo>
                    <a:pt x="0" y="365760"/>
                  </a:lnTo>
                  <a:lnTo>
                    <a:pt x="0" y="372109"/>
                  </a:lnTo>
                  <a:lnTo>
                    <a:pt x="25400" y="372109"/>
                  </a:lnTo>
                  <a:lnTo>
                    <a:pt x="25400" y="365760"/>
                  </a:lnTo>
                  <a:close/>
                </a:path>
                <a:path w="25400" h="1163320">
                  <a:moveTo>
                    <a:pt x="25400" y="372110"/>
                  </a:moveTo>
                  <a:lnTo>
                    <a:pt x="0" y="372110"/>
                  </a:lnTo>
                  <a:lnTo>
                    <a:pt x="0" y="378459"/>
                  </a:lnTo>
                  <a:lnTo>
                    <a:pt x="25400" y="378459"/>
                  </a:lnTo>
                  <a:lnTo>
                    <a:pt x="25400" y="372110"/>
                  </a:lnTo>
                  <a:close/>
                </a:path>
                <a:path w="25400" h="1163320">
                  <a:moveTo>
                    <a:pt x="25400" y="378460"/>
                  </a:moveTo>
                  <a:lnTo>
                    <a:pt x="0" y="378460"/>
                  </a:lnTo>
                  <a:lnTo>
                    <a:pt x="0" y="384809"/>
                  </a:lnTo>
                  <a:lnTo>
                    <a:pt x="25400" y="384809"/>
                  </a:lnTo>
                  <a:lnTo>
                    <a:pt x="25400" y="378460"/>
                  </a:lnTo>
                  <a:close/>
                </a:path>
                <a:path w="25400" h="1163320">
                  <a:moveTo>
                    <a:pt x="25400" y="384810"/>
                  </a:moveTo>
                  <a:lnTo>
                    <a:pt x="0" y="384810"/>
                  </a:lnTo>
                  <a:lnTo>
                    <a:pt x="0" y="388619"/>
                  </a:lnTo>
                  <a:lnTo>
                    <a:pt x="25400" y="388619"/>
                  </a:lnTo>
                  <a:lnTo>
                    <a:pt x="25400" y="384810"/>
                  </a:lnTo>
                  <a:close/>
                </a:path>
                <a:path w="25400" h="1163320">
                  <a:moveTo>
                    <a:pt x="25400" y="388620"/>
                  </a:moveTo>
                  <a:lnTo>
                    <a:pt x="0" y="388620"/>
                  </a:lnTo>
                  <a:lnTo>
                    <a:pt x="0" y="391159"/>
                  </a:lnTo>
                  <a:lnTo>
                    <a:pt x="25400" y="391159"/>
                  </a:lnTo>
                  <a:lnTo>
                    <a:pt x="25400" y="388620"/>
                  </a:lnTo>
                  <a:close/>
                </a:path>
                <a:path w="25400" h="1163320">
                  <a:moveTo>
                    <a:pt x="25400" y="391160"/>
                  </a:moveTo>
                  <a:lnTo>
                    <a:pt x="0" y="391160"/>
                  </a:lnTo>
                  <a:lnTo>
                    <a:pt x="0" y="403859"/>
                  </a:lnTo>
                  <a:lnTo>
                    <a:pt x="25400" y="403859"/>
                  </a:lnTo>
                  <a:lnTo>
                    <a:pt x="25400" y="391160"/>
                  </a:lnTo>
                  <a:close/>
                </a:path>
                <a:path w="25400" h="1163320">
                  <a:moveTo>
                    <a:pt x="25400" y="403860"/>
                  </a:moveTo>
                  <a:lnTo>
                    <a:pt x="0" y="403860"/>
                  </a:lnTo>
                  <a:lnTo>
                    <a:pt x="0" y="410209"/>
                  </a:lnTo>
                  <a:lnTo>
                    <a:pt x="25400" y="410209"/>
                  </a:lnTo>
                  <a:lnTo>
                    <a:pt x="25400" y="403860"/>
                  </a:lnTo>
                  <a:close/>
                </a:path>
                <a:path w="25400" h="1163320">
                  <a:moveTo>
                    <a:pt x="25400" y="410210"/>
                  </a:moveTo>
                  <a:lnTo>
                    <a:pt x="0" y="410210"/>
                  </a:lnTo>
                  <a:lnTo>
                    <a:pt x="0" y="420369"/>
                  </a:lnTo>
                  <a:lnTo>
                    <a:pt x="25400" y="420369"/>
                  </a:lnTo>
                  <a:lnTo>
                    <a:pt x="25400" y="410210"/>
                  </a:lnTo>
                  <a:close/>
                </a:path>
                <a:path w="25400" h="1163320">
                  <a:moveTo>
                    <a:pt x="25400" y="420370"/>
                  </a:moveTo>
                  <a:lnTo>
                    <a:pt x="0" y="420370"/>
                  </a:lnTo>
                  <a:lnTo>
                    <a:pt x="0" y="426719"/>
                  </a:lnTo>
                  <a:lnTo>
                    <a:pt x="25400" y="426719"/>
                  </a:lnTo>
                  <a:lnTo>
                    <a:pt x="25400" y="420370"/>
                  </a:lnTo>
                  <a:close/>
                </a:path>
                <a:path w="25400" h="1163320">
                  <a:moveTo>
                    <a:pt x="25400" y="426720"/>
                  </a:moveTo>
                  <a:lnTo>
                    <a:pt x="0" y="426720"/>
                  </a:lnTo>
                  <a:lnTo>
                    <a:pt x="0" y="435609"/>
                  </a:lnTo>
                  <a:lnTo>
                    <a:pt x="25400" y="435609"/>
                  </a:lnTo>
                  <a:lnTo>
                    <a:pt x="25400" y="426720"/>
                  </a:lnTo>
                  <a:close/>
                </a:path>
                <a:path w="25400" h="1163320">
                  <a:moveTo>
                    <a:pt x="25400" y="435610"/>
                  </a:moveTo>
                  <a:lnTo>
                    <a:pt x="0" y="435610"/>
                  </a:lnTo>
                  <a:lnTo>
                    <a:pt x="0" y="440689"/>
                  </a:lnTo>
                  <a:lnTo>
                    <a:pt x="25400" y="440689"/>
                  </a:lnTo>
                  <a:lnTo>
                    <a:pt x="25400" y="435610"/>
                  </a:lnTo>
                  <a:close/>
                </a:path>
                <a:path w="25400" h="1163320">
                  <a:moveTo>
                    <a:pt x="25400" y="440690"/>
                  </a:moveTo>
                  <a:lnTo>
                    <a:pt x="0" y="440690"/>
                  </a:lnTo>
                  <a:lnTo>
                    <a:pt x="0" y="441959"/>
                  </a:lnTo>
                  <a:lnTo>
                    <a:pt x="25400" y="441959"/>
                  </a:lnTo>
                  <a:lnTo>
                    <a:pt x="25400" y="440690"/>
                  </a:lnTo>
                  <a:close/>
                </a:path>
                <a:path w="25400" h="1163320">
                  <a:moveTo>
                    <a:pt x="25400" y="441960"/>
                  </a:moveTo>
                  <a:lnTo>
                    <a:pt x="0" y="441960"/>
                  </a:lnTo>
                  <a:lnTo>
                    <a:pt x="0" y="448309"/>
                  </a:lnTo>
                  <a:lnTo>
                    <a:pt x="25400" y="448309"/>
                  </a:lnTo>
                  <a:lnTo>
                    <a:pt x="25400" y="441960"/>
                  </a:lnTo>
                  <a:close/>
                </a:path>
                <a:path w="25400" h="1163320">
                  <a:moveTo>
                    <a:pt x="25400" y="448310"/>
                  </a:moveTo>
                  <a:lnTo>
                    <a:pt x="0" y="448310"/>
                  </a:lnTo>
                  <a:lnTo>
                    <a:pt x="0" y="458469"/>
                  </a:lnTo>
                  <a:lnTo>
                    <a:pt x="25400" y="458469"/>
                  </a:lnTo>
                  <a:lnTo>
                    <a:pt x="25400" y="448310"/>
                  </a:lnTo>
                  <a:close/>
                </a:path>
                <a:path w="25400" h="1163320">
                  <a:moveTo>
                    <a:pt x="25400" y="458470"/>
                  </a:moveTo>
                  <a:lnTo>
                    <a:pt x="0" y="458470"/>
                  </a:lnTo>
                  <a:lnTo>
                    <a:pt x="0" y="467359"/>
                  </a:lnTo>
                  <a:lnTo>
                    <a:pt x="25400" y="467359"/>
                  </a:lnTo>
                  <a:lnTo>
                    <a:pt x="25400" y="458470"/>
                  </a:lnTo>
                  <a:close/>
                </a:path>
                <a:path w="25400" h="1163320">
                  <a:moveTo>
                    <a:pt x="25400" y="467360"/>
                  </a:moveTo>
                  <a:lnTo>
                    <a:pt x="0" y="467360"/>
                  </a:lnTo>
                  <a:lnTo>
                    <a:pt x="0" y="505459"/>
                  </a:lnTo>
                  <a:lnTo>
                    <a:pt x="25400" y="505459"/>
                  </a:lnTo>
                  <a:lnTo>
                    <a:pt x="25400" y="467360"/>
                  </a:lnTo>
                  <a:close/>
                </a:path>
                <a:path w="25400" h="1163320">
                  <a:moveTo>
                    <a:pt x="25400" y="505460"/>
                  </a:moveTo>
                  <a:lnTo>
                    <a:pt x="0" y="505460"/>
                  </a:lnTo>
                  <a:lnTo>
                    <a:pt x="0" y="509269"/>
                  </a:lnTo>
                  <a:lnTo>
                    <a:pt x="25400" y="509269"/>
                  </a:lnTo>
                  <a:lnTo>
                    <a:pt x="25400" y="505460"/>
                  </a:lnTo>
                  <a:close/>
                </a:path>
                <a:path w="25400" h="1163320">
                  <a:moveTo>
                    <a:pt x="25400" y="509270"/>
                  </a:moveTo>
                  <a:lnTo>
                    <a:pt x="0" y="509270"/>
                  </a:lnTo>
                  <a:lnTo>
                    <a:pt x="0" y="511809"/>
                  </a:lnTo>
                  <a:lnTo>
                    <a:pt x="25400" y="511809"/>
                  </a:lnTo>
                  <a:lnTo>
                    <a:pt x="25400" y="509270"/>
                  </a:lnTo>
                  <a:close/>
                </a:path>
                <a:path w="25400" h="1163320">
                  <a:moveTo>
                    <a:pt x="25400" y="511810"/>
                  </a:moveTo>
                  <a:lnTo>
                    <a:pt x="0" y="511810"/>
                  </a:lnTo>
                  <a:lnTo>
                    <a:pt x="0" y="518159"/>
                  </a:lnTo>
                  <a:lnTo>
                    <a:pt x="25400" y="518159"/>
                  </a:lnTo>
                  <a:lnTo>
                    <a:pt x="25400" y="511810"/>
                  </a:lnTo>
                  <a:close/>
                </a:path>
                <a:path w="25400" h="1163320">
                  <a:moveTo>
                    <a:pt x="25400" y="518160"/>
                  </a:moveTo>
                  <a:lnTo>
                    <a:pt x="0" y="518160"/>
                  </a:lnTo>
                  <a:lnTo>
                    <a:pt x="0" y="521969"/>
                  </a:lnTo>
                  <a:lnTo>
                    <a:pt x="25400" y="521969"/>
                  </a:lnTo>
                  <a:lnTo>
                    <a:pt x="25400" y="518160"/>
                  </a:lnTo>
                  <a:close/>
                </a:path>
                <a:path w="25400" h="1163320">
                  <a:moveTo>
                    <a:pt x="25400" y="521970"/>
                  </a:moveTo>
                  <a:lnTo>
                    <a:pt x="0" y="521970"/>
                  </a:lnTo>
                  <a:lnTo>
                    <a:pt x="0" y="560069"/>
                  </a:lnTo>
                  <a:lnTo>
                    <a:pt x="25400" y="560069"/>
                  </a:lnTo>
                  <a:lnTo>
                    <a:pt x="25400" y="521970"/>
                  </a:lnTo>
                  <a:close/>
                </a:path>
                <a:path w="25400" h="1163320">
                  <a:moveTo>
                    <a:pt x="25400" y="560070"/>
                  </a:moveTo>
                  <a:lnTo>
                    <a:pt x="0" y="560070"/>
                  </a:lnTo>
                  <a:lnTo>
                    <a:pt x="0" y="568960"/>
                  </a:lnTo>
                  <a:lnTo>
                    <a:pt x="25400" y="568960"/>
                  </a:lnTo>
                  <a:lnTo>
                    <a:pt x="25400" y="560070"/>
                  </a:lnTo>
                  <a:close/>
                </a:path>
                <a:path w="25400" h="1163320">
                  <a:moveTo>
                    <a:pt x="25400" y="568960"/>
                  </a:moveTo>
                  <a:lnTo>
                    <a:pt x="0" y="568960"/>
                  </a:lnTo>
                  <a:lnTo>
                    <a:pt x="0" y="575310"/>
                  </a:lnTo>
                  <a:lnTo>
                    <a:pt x="25400" y="575310"/>
                  </a:lnTo>
                  <a:lnTo>
                    <a:pt x="25400" y="568960"/>
                  </a:lnTo>
                  <a:close/>
                </a:path>
                <a:path w="25400" h="1163320">
                  <a:moveTo>
                    <a:pt x="25400" y="575310"/>
                  </a:moveTo>
                  <a:lnTo>
                    <a:pt x="0" y="575310"/>
                  </a:lnTo>
                  <a:lnTo>
                    <a:pt x="0" y="581660"/>
                  </a:lnTo>
                  <a:lnTo>
                    <a:pt x="25400" y="581660"/>
                  </a:lnTo>
                  <a:lnTo>
                    <a:pt x="25400" y="575310"/>
                  </a:lnTo>
                  <a:close/>
                </a:path>
                <a:path w="25400" h="1163320">
                  <a:moveTo>
                    <a:pt x="25400" y="581660"/>
                  </a:moveTo>
                  <a:lnTo>
                    <a:pt x="0" y="581660"/>
                  </a:lnTo>
                  <a:lnTo>
                    <a:pt x="0" y="585469"/>
                  </a:lnTo>
                  <a:lnTo>
                    <a:pt x="25400" y="585469"/>
                  </a:lnTo>
                  <a:lnTo>
                    <a:pt x="25400" y="581660"/>
                  </a:lnTo>
                  <a:close/>
                </a:path>
                <a:path w="25400" h="1163320">
                  <a:moveTo>
                    <a:pt x="25400" y="585470"/>
                  </a:moveTo>
                  <a:lnTo>
                    <a:pt x="0" y="585470"/>
                  </a:lnTo>
                  <a:lnTo>
                    <a:pt x="0" y="591819"/>
                  </a:lnTo>
                  <a:lnTo>
                    <a:pt x="25400" y="591819"/>
                  </a:lnTo>
                  <a:lnTo>
                    <a:pt x="25400" y="585470"/>
                  </a:lnTo>
                  <a:close/>
                </a:path>
                <a:path w="25400" h="1163320">
                  <a:moveTo>
                    <a:pt x="25400" y="591820"/>
                  </a:moveTo>
                  <a:lnTo>
                    <a:pt x="0" y="591820"/>
                  </a:lnTo>
                  <a:lnTo>
                    <a:pt x="0" y="594360"/>
                  </a:lnTo>
                  <a:lnTo>
                    <a:pt x="25400" y="594360"/>
                  </a:lnTo>
                  <a:lnTo>
                    <a:pt x="25400" y="591820"/>
                  </a:lnTo>
                  <a:close/>
                </a:path>
                <a:path w="25400" h="1163320">
                  <a:moveTo>
                    <a:pt x="25400" y="594360"/>
                  </a:moveTo>
                  <a:lnTo>
                    <a:pt x="0" y="594360"/>
                  </a:lnTo>
                  <a:lnTo>
                    <a:pt x="0" y="598169"/>
                  </a:lnTo>
                  <a:lnTo>
                    <a:pt x="25400" y="598169"/>
                  </a:lnTo>
                  <a:lnTo>
                    <a:pt x="25400" y="594360"/>
                  </a:lnTo>
                  <a:close/>
                </a:path>
                <a:path w="25400" h="1163320">
                  <a:moveTo>
                    <a:pt x="25400" y="598170"/>
                  </a:moveTo>
                  <a:lnTo>
                    <a:pt x="0" y="598170"/>
                  </a:lnTo>
                  <a:lnTo>
                    <a:pt x="0" y="600710"/>
                  </a:lnTo>
                  <a:lnTo>
                    <a:pt x="25400" y="600710"/>
                  </a:lnTo>
                  <a:lnTo>
                    <a:pt x="25400" y="598170"/>
                  </a:lnTo>
                  <a:close/>
                </a:path>
                <a:path w="25400" h="1163320">
                  <a:moveTo>
                    <a:pt x="25400" y="600710"/>
                  </a:moveTo>
                  <a:lnTo>
                    <a:pt x="0" y="600710"/>
                  </a:lnTo>
                  <a:lnTo>
                    <a:pt x="0" y="607060"/>
                  </a:lnTo>
                  <a:lnTo>
                    <a:pt x="25400" y="607060"/>
                  </a:lnTo>
                  <a:lnTo>
                    <a:pt x="25400" y="600710"/>
                  </a:lnTo>
                  <a:close/>
                </a:path>
                <a:path w="25400" h="1163320">
                  <a:moveTo>
                    <a:pt x="25400" y="607060"/>
                  </a:moveTo>
                  <a:lnTo>
                    <a:pt x="0" y="607060"/>
                  </a:lnTo>
                  <a:lnTo>
                    <a:pt x="0" y="632460"/>
                  </a:lnTo>
                  <a:lnTo>
                    <a:pt x="25400" y="632460"/>
                  </a:lnTo>
                  <a:lnTo>
                    <a:pt x="25400" y="607060"/>
                  </a:lnTo>
                  <a:close/>
                </a:path>
                <a:path w="25400" h="1163320">
                  <a:moveTo>
                    <a:pt x="25400" y="632460"/>
                  </a:moveTo>
                  <a:lnTo>
                    <a:pt x="0" y="632460"/>
                  </a:lnTo>
                  <a:lnTo>
                    <a:pt x="0" y="638810"/>
                  </a:lnTo>
                  <a:lnTo>
                    <a:pt x="25400" y="638810"/>
                  </a:lnTo>
                  <a:lnTo>
                    <a:pt x="25400" y="632460"/>
                  </a:lnTo>
                  <a:close/>
                </a:path>
                <a:path w="25400" h="1163320">
                  <a:moveTo>
                    <a:pt x="25400" y="638810"/>
                  </a:moveTo>
                  <a:lnTo>
                    <a:pt x="0" y="638810"/>
                  </a:lnTo>
                  <a:lnTo>
                    <a:pt x="0" y="651510"/>
                  </a:lnTo>
                  <a:lnTo>
                    <a:pt x="25400" y="651510"/>
                  </a:lnTo>
                  <a:lnTo>
                    <a:pt x="25400" y="638810"/>
                  </a:lnTo>
                  <a:close/>
                </a:path>
                <a:path w="25400" h="1163320">
                  <a:moveTo>
                    <a:pt x="25400" y="651510"/>
                  </a:moveTo>
                  <a:lnTo>
                    <a:pt x="0" y="651510"/>
                  </a:lnTo>
                  <a:lnTo>
                    <a:pt x="0" y="668019"/>
                  </a:lnTo>
                  <a:lnTo>
                    <a:pt x="25400" y="668019"/>
                  </a:lnTo>
                  <a:lnTo>
                    <a:pt x="25400" y="651510"/>
                  </a:lnTo>
                  <a:close/>
                </a:path>
                <a:path w="25400" h="1163320">
                  <a:moveTo>
                    <a:pt x="25400" y="668020"/>
                  </a:moveTo>
                  <a:lnTo>
                    <a:pt x="0" y="668020"/>
                  </a:lnTo>
                  <a:lnTo>
                    <a:pt x="0" y="670560"/>
                  </a:lnTo>
                  <a:lnTo>
                    <a:pt x="25400" y="670560"/>
                  </a:lnTo>
                  <a:lnTo>
                    <a:pt x="25400" y="668020"/>
                  </a:lnTo>
                  <a:close/>
                </a:path>
                <a:path w="25400" h="1163320">
                  <a:moveTo>
                    <a:pt x="25400" y="670560"/>
                  </a:moveTo>
                  <a:lnTo>
                    <a:pt x="0" y="670560"/>
                  </a:lnTo>
                  <a:lnTo>
                    <a:pt x="0" y="674369"/>
                  </a:lnTo>
                  <a:lnTo>
                    <a:pt x="25400" y="674369"/>
                  </a:lnTo>
                  <a:lnTo>
                    <a:pt x="25400" y="670560"/>
                  </a:lnTo>
                  <a:close/>
                </a:path>
                <a:path w="25400" h="1163320">
                  <a:moveTo>
                    <a:pt x="25400" y="674370"/>
                  </a:moveTo>
                  <a:lnTo>
                    <a:pt x="0" y="674370"/>
                  </a:lnTo>
                  <a:lnTo>
                    <a:pt x="0" y="676909"/>
                  </a:lnTo>
                  <a:lnTo>
                    <a:pt x="25400" y="676909"/>
                  </a:lnTo>
                  <a:lnTo>
                    <a:pt x="25400" y="674370"/>
                  </a:lnTo>
                  <a:close/>
                </a:path>
                <a:path w="25400" h="1163320">
                  <a:moveTo>
                    <a:pt x="25400" y="676910"/>
                  </a:moveTo>
                  <a:lnTo>
                    <a:pt x="0" y="676910"/>
                  </a:lnTo>
                  <a:lnTo>
                    <a:pt x="0" y="680719"/>
                  </a:lnTo>
                  <a:lnTo>
                    <a:pt x="25400" y="680719"/>
                  </a:lnTo>
                  <a:lnTo>
                    <a:pt x="25400" y="676910"/>
                  </a:lnTo>
                  <a:close/>
                </a:path>
                <a:path w="25400" h="1163320">
                  <a:moveTo>
                    <a:pt x="25400" y="680720"/>
                  </a:moveTo>
                  <a:lnTo>
                    <a:pt x="0" y="680720"/>
                  </a:lnTo>
                  <a:lnTo>
                    <a:pt x="0" y="687069"/>
                  </a:lnTo>
                  <a:lnTo>
                    <a:pt x="25400" y="687069"/>
                  </a:lnTo>
                  <a:lnTo>
                    <a:pt x="25400" y="680720"/>
                  </a:lnTo>
                  <a:close/>
                </a:path>
                <a:path w="25400" h="1163320">
                  <a:moveTo>
                    <a:pt x="25400" y="687070"/>
                  </a:moveTo>
                  <a:lnTo>
                    <a:pt x="0" y="687070"/>
                  </a:lnTo>
                  <a:lnTo>
                    <a:pt x="0" y="695960"/>
                  </a:lnTo>
                  <a:lnTo>
                    <a:pt x="25400" y="695960"/>
                  </a:lnTo>
                  <a:lnTo>
                    <a:pt x="25400" y="687070"/>
                  </a:lnTo>
                  <a:close/>
                </a:path>
                <a:path w="25400" h="1163320">
                  <a:moveTo>
                    <a:pt x="25400" y="695960"/>
                  </a:moveTo>
                  <a:lnTo>
                    <a:pt x="0" y="695960"/>
                  </a:lnTo>
                  <a:lnTo>
                    <a:pt x="0" y="708660"/>
                  </a:lnTo>
                  <a:lnTo>
                    <a:pt x="25400" y="708660"/>
                  </a:lnTo>
                  <a:lnTo>
                    <a:pt x="25400" y="695960"/>
                  </a:lnTo>
                  <a:close/>
                </a:path>
                <a:path w="25400" h="1163320">
                  <a:moveTo>
                    <a:pt x="25400" y="708660"/>
                  </a:moveTo>
                  <a:lnTo>
                    <a:pt x="0" y="708660"/>
                  </a:lnTo>
                  <a:lnTo>
                    <a:pt x="0" y="718819"/>
                  </a:lnTo>
                  <a:lnTo>
                    <a:pt x="25400" y="718819"/>
                  </a:lnTo>
                  <a:lnTo>
                    <a:pt x="25400" y="708660"/>
                  </a:lnTo>
                  <a:close/>
                </a:path>
                <a:path w="25400" h="1163320">
                  <a:moveTo>
                    <a:pt x="25400" y="718820"/>
                  </a:moveTo>
                  <a:lnTo>
                    <a:pt x="0" y="718820"/>
                  </a:lnTo>
                  <a:lnTo>
                    <a:pt x="0" y="721360"/>
                  </a:lnTo>
                  <a:lnTo>
                    <a:pt x="25400" y="721360"/>
                  </a:lnTo>
                  <a:lnTo>
                    <a:pt x="25400" y="718820"/>
                  </a:lnTo>
                  <a:close/>
                </a:path>
                <a:path w="25400" h="1163320">
                  <a:moveTo>
                    <a:pt x="25400" y="721360"/>
                  </a:moveTo>
                  <a:lnTo>
                    <a:pt x="0" y="721360"/>
                  </a:lnTo>
                  <a:lnTo>
                    <a:pt x="0" y="727710"/>
                  </a:lnTo>
                  <a:lnTo>
                    <a:pt x="25400" y="727710"/>
                  </a:lnTo>
                  <a:lnTo>
                    <a:pt x="25400" y="721360"/>
                  </a:lnTo>
                  <a:close/>
                </a:path>
                <a:path w="25400" h="1163320">
                  <a:moveTo>
                    <a:pt x="25400" y="727710"/>
                  </a:moveTo>
                  <a:lnTo>
                    <a:pt x="0" y="727710"/>
                  </a:lnTo>
                  <a:lnTo>
                    <a:pt x="0" y="731519"/>
                  </a:lnTo>
                  <a:lnTo>
                    <a:pt x="25400" y="731519"/>
                  </a:lnTo>
                  <a:lnTo>
                    <a:pt x="25400" y="727710"/>
                  </a:lnTo>
                  <a:close/>
                </a:path>
                <a:path w="25400" h="1163320">
                  <a:moveTo>
                    <a:pt x="25400" y="731520"/>
                  </a:moveTo>
                  <a:lnTo>
                    <a:pt x="0" y="731520"/>
                  </a:lnTo>
                  <a:lnTo>
                    <a:pt x="0" y="737869"/>
                  </a:lnTo>
                  <a:lnTo>
                    <a:pt x="25400" y="737869"/>
                  </a:lnTo>
                  <a:lnTo>
                    <a:pt x="25400" y="731520"/>
                  </a:lnTo>
                  <a:close/>
                </a:path>
                <a:path w="25400" h="1163320">
                  <a:moveTo>
                    <a:pt x="25400" y="737870"/>
                  </a:moveTo>
                  <a:lnTo>
                    <a:pt x="0" y="737870"/>
                  </a:lnTo>
                  <a:lnTo>
                    <a:pt x="0" y="740410"/>
                  </a:lnTo>
                  <a:lnTo>
                    <a:pt x="25400" y="740410"/>
                  </a:lnTo>
                  <a:lnTo>
                    <a:pt x="25400" y="737870"/>
                  </a:lnTo>
                  <a:close/>
                </a:path>
                <a:path w="25400" h="1163320">
                  <a:moveTo>
                    <a:pt x="25400" y="740410"/>
                  </a:moveTo>
                  <a:lnTo>
                    <a:pt x="0" y="740410"/>
                  </a:lnTo>
                  <a:lnTo>
                    <a:pt x="0" y="744219"/>
                  </a:lnTo>
                  <a:lnTo>
                    <a:pt x="25400" y="744219"/>
                  </a:lnTo>
                  <a:lnTo>
                    <a:pt x="25400" y="740410"/>
                  </a:lnTo>
                  <a:close/>
                </a:path>
                <a:path w="25400" h="1163320">
                  <a:moveTo>
                    <a:pt x="25400" y="744220"/>
                  </a:moveTo>
                  <a:lnTo>
                    <a:pt x="0" y="744220"/>
                  </a:lnTo>
                  <a:lnTo>
                    <a:pt x="0" y="746760"/>
                  </a:lnTo>
                  <a:lnTo>
                    <a:pt x="25400" y="746760"/>
                  </a:lnTo>
                  <a:lnTo>
                    <a:pt x="25400" y="744220"/>
                  </a:lnTo>
                  <a:close/>
                </a:path>
                <a:path w="25400" h="1163320">
                  <a:moveTo>
                    <a:pt x="25400" y="746760"/>
                  </a:moveTo>
                  <a:lnTo>
                    <a:pt x="0" y="746760"/>
                  </a:lnTo>
                  <a:lnTo>
                    <a:pt x="0" y="753110"/>
                  </a:lnTo>
                  <a:lnTo>
                    <a:pt x="25400" y="753110"/>
                  </a:lnTo>
                  <a:lnTo>
                    <a:pt x="25400" y="746760"/>
                  </a:lnTo>
                  <a:close/>
                </a:path>
                <a:path w="25400" h="1163320">
                  <a:moveTo>
                    <a:pt x="25400" y="753110"/>
                  </a:moveTo>
                  <a:lnTo>
                    <a:pt x="0" y="753110"/>
                  </a:lnTo>
                  <a:lnTo>
                    <a:pt x="0" y="772160"/>
                  </a:lnTo>
                  <a:lnTo>
                    <a:pt x="25400" y="772160"/>
                  </a:lnTo>
                  <a:lnTo>
                    <a:pt x="25400" y="753110"/>
                  </a:lnTo>
                  <a:close/>
                </a:path>
                <a:path w="25400" h="1163320">
                  <a:moveTo>
                    <a:pt x="25400" y="772160"/>
                  </a:moveTo>
                  <a:lnTo>
                    <a:pt x="0" y="772160"/>
                  </a:lnTo>
                  <a:lnTo>
                    <a:pt x="0" y="775969"/>
                  </a:lnTo>
                  <a:lnTo>
                    <a:pt x="25400" y="775969"/>
                  </a:lnTo>
                  <a:lnTo>
                    <a:pt x="25400" y="772160"/>
                  </a:lnTo>
                  <a:close/>
                </a:path>
                <a:path w="25400" h="1163320">
                  <a:moveTo>
                    <a:pt x="25400" y="775970"/>
                  </a:moveTo>
                  <a:lnTo>
                    <a:pt x="0" y="775970"/>
                  </a:lnTo>
                  <a:lnTo>
                    <a:pt x="0" y="788669"/>
                  </a:lnTo>
                  <a:lnTo>
                    <a:pt x="25400" y="788669"/>
                  </a:lnTo>
                  <a:lnTo>
                    <a:pt x="25400" y="775970"/>
                  </a:lnTo>
                  <a:close/>
                </a:path>
                <a:path w="25400" h="1163320">
                  <a:moveTo>
                    <a:pt x="25400" y="788670"/>
                  </a:moveTo>
                  <a:lnTo>
                    <a:pt x="0" y="788670"/>
                  </a:lnTo>
                  <a:lnTo>
                    <a:pt x="0" y="797560"/>
                  </a:lnTo>
                  <a:lnTo>
                    <a:pt x="25400" y="797560"/>
                  </a:lnTo>
                  <a:lnTo>
                    <a:pt x="25400" y="788670"/>
                  </a:lnTo>
                  <a:close/>
                </a:path>
                <a:path w="25400" h="1163320">
                  <a:moveTo>
                    <a:pt x="25400" y="797560"/>
                  </a:moveTo>
                  <a:lnTo>
                    <a:pt x="0" y="797560"/>
                  </a:lnTo>
                  <a:lnTo>
                    <a:pt x="0" y="801369"/>
                  </a:lnTo>
                  <a:lnTo>
                    <a:pt x="25400" y="801369"/>
                  </a:lnTo>
                  <a:lnTo>
                    <a:pt x="25400" y="797560"/>
                  </a:lnTo>
                  <a:close/>
                </a:path>
                <a:path w="25400" h="1163320">
                  <a:moveTo>
                    <a:pt x="25400" y="801370"/>
                  </a:moveTo>
                  <a:lnTo>
                    <a:pt x="0" y="801370"/>
                  </a:lnTo>
                  <a:lnTo>
                    <a:pt x="0" y="816610"/>
                  </a:lnTo>
                  <a:lnTo>
                    <a:pt x="25400" y="816610"/>
                  </a:lnTo>
                  <a:lnTo>
                    <a:pt x="25400" y="801370"/>
                  </a:lnTo>
                  <a:close/>
                </a:path>
                <a:path w="25400" h="1163320">
                  <a:moveTo>
                    <a:pt x="25400" y="816610"/>
                  </a:moveTo>
                  <a:lnTo>
                    <a:pt x="0" y="816610"/>
                  </a:lnTo>
                  <a:lnTo>
                    <a:pt x="0" y="822960"/>
                  </a:lnTo>
                  <a:lnTo>
                    <a:pt x="25400" y="822960"/>
                  </a:lnTo>
                  <a:lnTo>
                    <a:pt x="25400" y="816610"/>
                  </a:lnTo>
                  <a:close/>
                </a:path>
                <a:path w="25400" h="1163320">
                  <a:moveTo>
                    <a:pt x="25400" y="822960"/>
                  </a:moveTo>
                  <a:lnTo>
                    <a:pt x="0" y="822960"/>
                  </a:lnTo>
                  <a:lnTo>
                    <a:pt x="0" y="826769"/>
                  </a:lnTo>
                  <a:lnTo>
                    <a:pt x="25400" y="826769"/>
                  </a:lnTo>
                  <a:lnTo>
                    <a:pt x="25400" y="822960"/>
                  </a:lnTo>
                  <a:close/>
                </a:path>
                <a:path w="25400" h="1163320">
                  <a:moveTo>
                    <a:pt x="25400" y="826770"/>
                  </a:moveTo>
                  <a:lnTo>
                    <a:pt x="0" y="826770"/>
                  </a:lnTo>
                  <a:lnTo>
                    <a:pt x="0" y="829310"/>
                  </a:lnTo>
                  <a:lnTo>
                    <a:pt x="25400" y="829310"/>
                  </a:lnTo>
                  <a:lnTo>
                    <a:pt x="25400" y="826770"/>
                  </a:lnTo>
                  <a:close/>
                </a:path>
                <a:path w="25400" h="1163320">
                  <a:moveTo>
                    <a:pt x="25400" y="829310"/>
                  </a:moveTo>
                  <a:lnTo>
                    <a:pt x="0" y="829310"/>
                  </a:lnTo>
                  <a:lnTo>
                    <a:pt x="0" y="833119"/>
                  </a:lnTo>
                  <a:lnTo>
                    <a:pt x="25400" y="833119"/>
                  </a:lnTo>
                  <a:lnTo>
                    <a:pt x="25400" y="829310"/>
                  </a:lnTo>
                  <a:close/>
                </a:path>
                <a:path w="25400" h="1163320">
                  <a:moveTo>
                    <a:pt x="25400" y="833120"/>
                  </a:moveTo>
                  <a:lnTo>
                    <a:pt x="0" y="833120"/>
                  </a:lnTo>
                  <a:lnTo>
                    <a:pt x="0" y="839469"/>
                  </a:lnTo>
                  <a:lnTo>
                    <a:pt x="25400" y="839469"/>
                  </a:lnTo>
                  <a:lnTo>
                    <a:pt x="25400" y="833120"/>
                  </a:lnTo>
                  <a:close/>
                </a:path>
                <a:path w="25400" h="1163320">
                  <a:moveTo>
                    <a:pt x="25400" y="839470"/>
                  </a:moveTo>
                  <a:lnTo>
                    <a:pt x="0" y="839470"/>
                  </a:lnTo>
                  <a:lnTo>
                    <a:pt x="0" y="842010"/>
                  </a:lnTo>
                  <a:lnTo>
                    <a:pt x="25400" y="842010"/>
                  </a:lnTo>
                  <a:lnTo>
                    <a:pt x="25400" y="839470"/>
                  </a:lnTo>
                  <a:close/>
                </a:path>
                <a:path w="25400" h="1163320">
                  <a:moveTo>
                    <a:pt x="25400" y="842010"/>
                  </a:moveTo>
                  <a:lnTo>
                    <a:pt x="0" y="842010"/>
                  </a:lnTo>
                  <a:lnTo>
                    <a:pt x="0" y="848360"/>
                  </a:lnTo>
                  <a:lnTo>
                    <a:pt x="25400" y="848360"/>
                  </a:lnTo>
                  <a:lnTo>
                    <a:pt x="25400" y="842010"/>
                  </a:lnTo>
                  <a:close/>
                </a:path>
                <a:path w="25400" h="1163320">
                  <a:moveTo>
                    <a:pt x="25400" y="848360"/>
                  </a:moveTo>
                  <a:lnTo>
                    <a:pt x="0" y="848360"/>
                  </a:lnTo>
                  <a:lnTo>
                    <a:pt x="0" y="861060"/>
                  </a:lnTo>
                  <a:lnTo>
                    <a:pt x="25400" y="861060"/>
                  </a:lnTo>
                  <a:lnTo>
                    <a:pt x="25400" y="848360"/>
                  </a:lnTo>
                  <a:close/>
                </a:path>
                <a:path w="25400" h="1163320">
                  <a:moveTo>
                    <a:pt x="25400" y="1159510"/>
                  </a:moveTo>
                  <a:lnTo>
                    <a:pt x="5079" y="1159510"/>
                  </a:lnTo>
                  <a:lnTo>
                    <a:pt x="5079" y="1160780"/>
                  </a:lnTo>
                  <a:lnTo>
                    <a:pt x="20319" y="1160780"/>
                  </a:lnTo>
                  <a:lnTo>
                    <a:pt x="20319" y="1163320"/>
                  </a:lnTo>
                  <a:lnTo>
                    <a:pt x="25400" y="1163320"/>
                  </a:lnTo>
                  <a:lnTo>
                    <a:pt x="25400" y="1159510"/>
                  </a:lnTo>
                  <a:close/>
                </a:path>
                <a:path w="25400" h="1163320">
                  <a:moveTo>
                    <a:pt x="25400" y="1153160"/>
                  </a:moveTo>
                  <a:lnTo>
                    <a:pt x="0" y="1153160"/>
                  </a:lnTo>
                  <a:lnTo>
                    <a:pt x="0" y="1158239"/>
                  </a:lnTo>
                  <a:lnTo>
                    <a:pt x="25400" y="1158239"/>
                  </a:lnTo>
                  <a:lnTo>
                    <a:pt x="25400" y="1153160"/>
                  </a:lnTo>
                  <a:close/>
                </a:path>
                <a:path w="25400" h="1163320">
                  <a:moveTo>
                    <a:pt x="25400" y="1146810"/>
                  </a:moveTo>
                  <a:lnTo>
                    <a:pt x="0" y="1146810"/>
                  </a:lnTo>
                  <a:lnTo>
                    <a:pt x="0" y="1151889"/>
                  </a:lnTo>
                  <a:lnTo>
                    <a:pt x="25400" y="1151889"/>
                  </a:lnTo>
                  <a:lnTo>
                    <a:pt x="25400" y="1146810"/>
                  </a:lnTo>
                  <a:close/>
                </a:path>
                <a:path w="25400" h="1163320">
                  <a:moveTo>
                    <a:pt x="25400" y="1140460"/>
                  </a:moveTo>
                  <a:lnTo>
                    <a:pt x="0" y="1140460"/>
                  </a:lnTo>
                  <a:lnTo>
                    <a:pt x="0" y="1145539"/>
                  </a:lnTo>
                  <a:lnTo>
                    <a:pt x="25400" y="1145539"/>
                  </a:lnTo>
                  <a:lnTo>
                    <a:pt x="25400" y="1140460"/>
                  </a:lnTo>
                  <a:close/>
                </a:path>
                <a:path w="25400" h="1163320">
                  <a:moveTo>
                    <a:pt x="25400" y="1134110"/>
                  </a:moveTo>
                  <a:lnTo>
                    <a:pt x="0" y="1134110"/>
                  </a:lnTo>
                  <a:lnTo>
                    <a:pt x="0" y="1139189"/>
                  </a:lnTo>
                  <a:lnTo>
                    <a:pt x="25400" y="1139189"/>
                  </a:lnTo>
                  <a:lnTo>
                    <a:pt x="25400" y="1134110"/>
                  </a:lnTo>
                  <a:close/>
                </a:path>
                <a:path w="25400" h="1163320">
                  <a:moveTo>
                    <a:pt x="25400" y="1127760"/>
                  </a:moveTo>
                  <a:lnTo>
                    <a:pt x="0" y="1127760"/>
                  </a:lnTo>
                  <a:lnTo>
                    <a:pt x="0" y="1132839"/>
                  </a:lnTo>
                  <a:lnTo>
                    <a:pt x="25400" y="1132839"/>
                  </a:lnTo>
                  <a:lnTo>
                    <a:pt x="25400" y="1127760"/>
                  </a:lnTo>
                  <a:close/>
                </a:path>
                <a:path w="25400" h="1163320">
                  <a:moveTo>
                    <a:pt x="25400" y="1121410"/>
                  </a:moveTo>
                  <a:lnTo>
                    <a:pt x="0" y="1121410"/>
                  </a:lnTo>
                  <a:lnTo>
                    <a:pt x="0" y="1126489"/>
                  </a:lnTo>
                  <a:lnTo>
                    <a:pt x="25400" y="1126489"/>
                  </a:lnTo>
                  <a:lnTo>
                    <a:pt x="25400" y="1121410"/>
                  </a:lnTo>
                  <a:close/>
                </a:path>
                <a:path w="25400" h="1163320">
                  <a:moveTo>
                    <a:pt x="25400" y="1115060"/>
                  </a:moveTo>
                  <a:lnTo>
                    <a:pt x="0" y="1115060"/>
                  </a:lnTo>
                  <a:lnTo>
                    <a:pt x="0" y="1120139"/>
                  </a:lnTo>
                  <a:lnTo>
                    <a:pt x="25400" y="1120139"/>
                  </a:lnTo>
                  <a:lnTo>
                    <a:pt x="25400" y="1115060"/>
                  </a:lnTo>
                  <a:close/>
                </a:path>
                <a:path w="25400" h="1163320">
                  <a:moveTo>
                    <a:pt x="25400" y="1108710"/>
                  </a:moveTo>
                  <a:lnTo>
                    <a:pt x="0" y="1108710"/>
                  </a:lnTo>
                  <a:lnTo>
                    <a:pt x="0" y="1113789"/>
                  </a:lnTo>
                  <a:lnTo>
                    <a:pt x="25400" y="1113789"/>
                  </a:lnTo>
                  <a:lnTo>
                    <a:pt x="25400" y="1108710"/>
                  </a:lnTo>
                  <a:close/>
                </a:path>
                <a:path w="25400" h="1163320">
                  <a:moveTo>
                    <a:pt x="25400" y="1102360"/>
                  </a:moveTo>
                  <a:lnTo>
                    <a:pt x="0" y="1102360"/>
                  </a:lnTo>
                  <a:lnTo>
                    <a:pt x="0" y="1107439"/>
                  </a:lnTo>
                  <a:lnTo>
                    <a:pt x="25400" y="1107439"/>
                  </a:lnTo>
                  <a:lnTo>
                    <a:pt x="25400" y="1102360"/>
                  </a:lnTo>
                  <a:close/>
                </a:path>
                <a:path w="25400" h="1163320">
                  <a:moveTo>
                    <a:pt x="25400" y="1096010"/>
                  </a:moveTo>
                  <a:lnTo>
                    <a:pt x="0" y="1096010"/>
                  </a:lnTo>
                  <a:lnTo>
                    <a:pt x="0" y="1101090"/>
                  </a:lnTo>
                  <a:lnTo>
                    <a:pt x="25400" y="1101090"/>
                  </a:lnTo>
                  <a:lnTo>
                    <a:pt x="25400" y="1096010"/>
                  </a:lnTo>
                  <a:close/>
                </a:path>
                <a:path w="25400" h="1163320">
                  <a:moveTo>
                    <a:pt x="25400" y="1089660"/>
                  </a:moveTo>
                  <a:lnTo>
                    <a:pt x="0" y="1089660"/>
                  </a:lnTo>
                  <a:lnTo>
                    <a:pt x="0" y="1094740"/>
                  </a:lnTo>
                  <a:lnTo>
                    <a:pt x="25400" y="1094740"/>
                  </a:lnTo>
                  <a:lnTo>
                    <a:pt x="25400" y="1089660"/>
                  </a:lnTo>
                  <a:close/>
                </a:path>
                <a:path w="25400" h="1163320">
                  <a:moveTo>
                    <a:pt x="25400" y="1083310"/>
                  </a:moveTo>
                  <a:lnTo>
                    <a:pt x="0" y="1083310"/>
                  </a:lnTo>
                  <a:lnTo>
                    <a:pt x="0" y="1088390"/>
                  </a:lnTo>
                  <a:lnTo>
                    <a:pt x="25400" y="1088390"/>
                  </a:lnTo>
                  <a:lnTo>
                    <a:pt x="25400" y="1083310"/>
                  </a:lnTo>
                  <a:close/>
                </a:path>
                <a:path w="25400" h="1163320">
                  <a:moveTo>
                    <a:pt x="25400" y="1076960"/>
                  </a:moveTo>
                  <a:lnTo>
                    <a:pt x="0" y="1076960"/>
                  </a:lnTo>
                  <a:lnTo>
                    <a:pt x="0" y="1082040"/>
                  </a:lnTo>
                  <a:lnTo>
                    <a:pt x="25400" y="1082040"/>
                  </a:lnTo>
                  <a:lnTo>
                    <a:pt x="25400" y="1076960"/>
                  </a:lnTo>
                  <a:close/>
                </a:path>
                <a:path w="25400" h="1163320">
                  <a:moveTo>
                    <a:pt x="25400" y="1070610"/>
                  </a:moveTo>
                  <a:lnTo>
                    <a:pt x="0" y="1070610"/>
                  </a:lnTo>
                  <a:lnTo>
                    <a:pt x="0" y="1075690"/>
                  </a:lnTo>
                  <a:lnTo>
                    <a:pt x="25400" y="1075690"/>
                  </a:lnTo>
                  <a:lnTo>
                    <a:pt x="25400" y="1070610"/>
                  </a:lnTo>
                  <a:close/>
                </a:path>
                <a:path w="25400" h="1163320">
                  <a:moveTo>
                    <a:pt x="25400" y="1064260"/>
                  </a:moveTo>
                  <a:lnTo>
                    <a:pt x="0" y="1064260"/>
                  </a:lnTo>
                  <a:lnTo>
                    <a:pt x="0" y="1069340"/>
                  </a:lnTo>
                  <a:lnTo>
                    <a:pt x="25400" y="1069340"/>
                  </a:lnTo>
                  <a:lnTo>
                    <a:pt x="25400" y="1064260"/>
                  </a:lnTo>
                  <a:close/>
                </a:path>
                <a:path w="25400" h="1163320">
                  <a:moveTo>
                    <a:pt x="25400" y="1057910"/>
                  </a:moveTo>
                  <a:lnTo>
                    <a:pt x="0" y="1057910"/>
                  </a:lnTo>
                  <a:lnTo>
                    <a:pt x="0" y="1062990"/>
                  </a:lnTo>
                  <a:lnTo>
                    <a:pt x="25400" y="1062990"/>
                  </a:lnTo>
                  <a:lnTo>
                    <a:pt x="25400" y="1057910"/>
                  </a:lnTo>
                  <a:close/>
                </a:path>
                <a:path w="25400" h="1163320">
                  <a:moveTo>
                    <a:pt x="25400" y="1051560"/>
                  </a:moveTo>
                  <a:lnTo>
                    <a:pt x="0" y="1051560"/>
                  </a:lnTo>
                  <a:lnTo>
                    <a:pt x="0" y="1056640"/>
                  </a:lnTo>
                  <a:lnTo>
                    <a:pt x="25400" y="1056640"/>
                  </a:lnTo>
                  <a:lnTo>
                    <a:pt x="25400" y="1051560"/>
                  </a:lnTo>
                  <a:close/>
                </a:path>
                <a:path w="25400" h="1163320">
                  <a:moveTo>
                    <a:pt x="25400" y="1045210"/>
                  </a:moveTo>
                  <a:lnTo>
                    <a:pt x="0" y="1045210"/>
                  </a:lnTo>
                  <a:lnTo>
                    <a:pt x="0" y="1050290"/>
                  </a:lnTo>
                  <a:lnTo>
                    <a:pt x="25400" y="1050290"/>
                  </a:lnTo>
                  <a:lnTo>
                    <a:pt x="25400" y="1045210"/>
                  </a:lnTo>
                  <a:close/>
                </a:path>
                <a:path w="25400" h="1163320">
                  <a:moveTo>
                    <a:pt x="25400" y="1038860"/>
                  </a:moveTo>
                  <a:lnTo>
                    <a:pt x="0" y="1038860"/>
                  </a:lnTo>
                  <a:lnTo>
                    <a:pt x="0" y="1043940"/>
                  </a:lnTo>
                  <a:lnTo>
                    <a:pt x="25400" y="1043940"/>
                  </a:lnTo>
                  <a:lnTo>
                    <a:pt x="25400" y="1038860"/>
                  </a:lnTo>
                  <a:close/>
                </a:path>
                <a:path w="25400" h="1163320">
                  <a:moveTo>
                    <a:pt x="25400" y="1032510"/>
                  </a:moveTo>
                  <a:lnTo>
                    <a:pt x="0" y="1032510"/>
                  </a:lnTo>
                  <a:lnTo>
                    <a:pt x="0" y="1037590"/>
                  </a:lnTo>
                  <a:lnTo>
                    <a:pt x="25400" y="1037590"/>
                  </a:lnTo>
                  <a:lnTo>
                    <a:pt x="25400" y="1032510"/>
                  </a:lnTo>
                  <a:close/>
                </a:path>
                <a:path w="25400" h="1163320">
                  <a:moveTo>
                    <a:pt x="25400" y="1026160"/>
                  </a:moveTo>
                  <a:lnTo>
                    <a:pt x="0" y="1026160"/>
                  </a:lnTo>
                  <a:lnTo>
                    <a:pt x="0" y="1031240"/>
                  </a:lnTo>
                  <a:lnTo>
                    <a:pt x="25400" y="1031240"/>
                  </a:lnTo>
                  <a:lnTo>
                    <a:pt x="25400" y="1026160"/>
                  </a:lnTo>
                  <a:close/>
                </a:path>
                <a:path w="25400" h="1163320">
                  <a:moveTo>
                    <a:pt x="25400" y="1019810"/>
                  </a:moveTo>
                  <a:lnTo>
                    <a:pt x="0" y="1019810"/>
                  </a:lnTo>
                  <a:lnTo>
                    <a:pt x="0" y="1024890"/>
                  </a:lnTo>
                  <a:lnTo>
                    <a:pt x="25400" y="1024890"/>
                  </a:lnTo>
                  <a:lnTo>
                    <a:pt x="25400" y="1019810"/>
                  </a:lnTo>
                  <a:close/>
                </a:path>
                <a:path w="25400" h="1163320">
                  <a:moveTo>
                    <a:pt x="25400" y="1013460"/>
                  </a:moveTo>
                  <a:lnTo>
                    <a:pt x="0" y="1013460"/>
                  </a:lnTo>
                  <a:lnTo>
                    <a:pt x="0" y="1018540"/>
                  </a:lnTo>
                  <a:lnTo>
                    <a:pt x="25400" y="1018540"/>
                  </a:lnTo>
                  <a:lnTo>
                    <a:pt x="25400" y="1013460"/>
                  </a:lnTo>
                  <a:close/>
                </a:path>
                <a:path w="25400" h="1163320">
                  <a:moveTo>
                    <a:pt x="25400" y="1007110"/>
                  </a:moveTo>
                  <a:lnTo>
                    <a:pt x="0" y="1007110"/>
                  </a:lnTo>
                  <a:lnTo>
                    <a:pt x="0" y="1012190"/>
                  </a:lnTo>
                  <a:lnTo>
                    <a:pt x="25400" y="1012190"/>
                  </a:lnTo>
                  <a:lnTo>
                    <a:pt x="25400" y="1007110"/>
                  </a:lnTo>
                  <a:close/>
                </a:path>
                <a:path w="25400" h="1163320">
                  <a:moveTo>
                    <a:pt x="25400" y="1000760"/>
                  </a:moveTo>
                  <a:lnTo>
                    <a:pt x="0" y="1000760"/>
                  </a:lnTo>
                  <a:lnTo>
                    <a:pt x="0" y="1005840"/>
                  </a:lnTo>
                  <a:lnTo>
                    <a:pt x="25400" y="1005840"/>
                  </a:lnTo>
                  <a:lnTo>
                    <a:pt x="25400" y="1000760"/>
                  </a:lnTo>
                  <a:close/>
                </a:path>
                <a:path w="25400" h="1163320">
                  <a:moveTo>
                    <a:pt x="25400" y="994410"/>
                  </a:moveTo>
                  <a:lnTo>
                    <a:pt x="0" y="994410"/>
                  </a:lnTo>
                  <a:lnTo>
                    <a:pt x="0" y="999490"/>
                  </a:lnTo>
                  <a:lnTo>
                    <a:pt x="25400" y="999490"/>
                  </a:lnTo>
                  <a:lnTo>
                    <a:pt x="25400" y="994410"/>
                  </a:lnTo>
                  <a:close/>
                </a:path>
                <a:path w="25400" h="1163320">
                  <a:moveTo>
                    <a:pt x="25400" y="988060"/>
                  </a:moveTo>
                  <a:lnTo>
                    <a:pt x="0" y="988060"/>
                  </a:lnTo>
                  <a:lnTo>
                    <a:pt x="0" y="993140"/>
                  </a:lnTo>
                  <a:lnTo>
                    <a:pt x="25400" y="993140"/>
                  </a:lnTo>
                  <a:lnTo>
                    <a:pt x="25400" y="988060"/>
                  </a:lnTo>
                  <a:close/>
                </a:path>
                <a:path w="25400" h="1163320">
                  <a:moveTo>
                    <a:pt x="25400" y="981710"/>
                  </a:moveTo>
                  <a:lnTo>
                    <a:pt x="0" y="981710"/>
                  </a:lnTo>
                  <a:lnTo>
                    <a:pt x="0" y="986790"/>
                  </a:lnTo>
                  <a:lnTo>
                    <a:pt x="25400" y="986790"/>
                  </a:lnTo>
                  <a:lnTo>
                    <a:pt x="25400" y="981710"/>
                  </a:lnTo>
                  <a:close/>
                </a:path>
                <a:path w="25400" h="1163320">
                  <a:moveTo>
                    <a:pt x="25400" y="975360"/>
                  </a:moveTo>
                  <a:lnTo>
                    <a:pt x="0" y="975360"/>
                  </a:lnTo>
                  <a:lnTo>
                    <a:pt x="0" y="980440"/>
                  </a:lnTo>
                  <a:lnTo>
                    <a:pt x="25400" y="980440"/>
                  </a:lnTo>
                  <a:lnTo>
                    <a:pt x="25400" y="975360"/>
                  </a:lnTo>
                  <a:close/>
                </a:path>
                <a:path w="25400" h="1163320">
                  <a:moveTo>
                    <a:pt x="25400" y="969010"/>
                  </a:moveTo>
                  <a:lnTo>
                    <a:pt x="0" y="969010"/>
                  </a:lnTo>
                  <a:lnTo>
                    <a:pt x="0" y="974090"/>
                  </a:lnTo>
                  <a:lnTo>
                    <a:pt x="25400" y="974090"/>
                  </a:lnTo>
                  <a:lnTo>
                    <a:pt x="25400" y="969010"/>
                  </a:lnTo>
                  <a:close/>
                </a:path>
                <a:path w="25400" h="1163320">
                  <a:moveTo>
                    <a:pt x="25400" y="962660"/>
                  </a:moveTo>
                  <a:lnTo>
                    <a:pt x="0" y="962660"/>
                  </a:lnTo>
                  <a:lnTo>
                    <a:pt x="0" y="967740"/>
                  </a:lnTo>
                  <a:lnTo>
                    <a:pt x="25400" y="967740"/>
                  </a:lnTo>
                  <a:lnTo>
                    <a:pt x="25400" y="962660"/>
                  </a:lnTo>
                  <a:close/>
                </a:path>
                <a:path w="25400" h="1163320">
                  <a:moveTo>
                    <a:pt x="25400" y="956310"/>
                  </a:moveTo>
                  <a:lnTo>
                    <a:pt x="0" y="956310"/>
                  </a:lnTo>
                  <a:lnTo>
                    <a:pt x="0" y="961390"/>
                  </a:lnTo>
                  <a:lnTo>
                    <a:pt x="25400" y="961390"/>
                  </a:lnTo>
                  <a:lnTo>
                    <a:pt x="25400" y="956310"/>
                  </a:lnTo>
                  <a:close/>
                </a:path>
                <a:path w="25400" h="1163320">
                  <a:moveTo>
                    <a:pt x="25400" y="949960"/>
                  </a:moveTo>
                  <a:lnTo>
                    <a:pt x="0" y="949960"/>
                  </a:lnTo>
                  <a:lnTo>
                    <a:pt x="0" y="955040"/>
                  </a:lnTo>
                  <a:lnTo>
                    <a:pt x="25400" y="955040"/>
                  </a:lnTo>
                  <a:lnTo>
                    <a:pt x="25400" y="949960"/>
                  </a:lnTo>
                  <a:close/>
                </a:path>
                <a:path w="25400" h="1163320">
                  <a:moveTo>
                    <a:pt x="25400" y="943610"/>
                  </a:moveTo>
                  <a:lnTo>
                    <a:pt x="0" y="943610"/>
                  </a:lnTo>
                  <a:lnTo>
                    <a:pt x="0" y="948690"/>
                  </a:lnTo>
                  <a:lnTo>
                    <a:pt x="25400" y="948690"/>
                  </a:lnTo>
                  <a:lnTo>
                    <a:pt x="25400" y="943610"/>
                  </a:lnTo>
                  <a:close/>
                </a:path>
                <a:path w="25400" h="1163320">
                  <a:moveTo>
                    <a:pt x="25400" y="937260"/>
                  </a:moveTo>
                  <a:lnTo>
                    <a:pt x="0" y="937260"/>
                  </a:lnTo>
                  <a:lnTo>
                    <a:pt x="0" y="942340"/>
                  </a:lnTo>
                  <a:lnTo>
                    <a:pt x="25400" y="942340"/>
                  </a:lnTo>
                  <a:lnTo>
                    <a:pt x="25400" y="937260"/>
                  </a:lnTo>
                  <a:close/>
                </a:path>
                <a:path w="25400" h="1163320">
                  <a:moveTo>
                    <a:pt x="25400" y="930910"/>
                  </a:moveTo>
                  <a:lnTo>
                    <a:pt x="0" y="930910"/>
                  </a:lnTo>
                  <a:lnTo>
                    <a:pt x="0" y="935990"/>
                  </a:lnTo>
                  <a:lnTo>
                    <a:pt x="25400" y="935990"/>
                  </a:lnTo>
                  <a:lnTo>
                    <a:pt x="25400" y="930910"/>
                  </a:lnTo>
                  <a:close/>
                </a:path>
                <a:path w="25400" h="1163320">
                  <a:moveTo>
                    <a:pt x="25400" y="924560"/>
                  </a:moveTo>
                  <a:lnTo>
                    <a:pt x="0" y="924560"/>
                  </a:lnTo>
                  <a:lnTo>
                    <a:pt x="0" y="929640"/>
                  </a:lnTo>
                  <a:lnTo>
                    <a:pt x="25400" y="929640"/>
                  </a:lnTo>
                  <a:lnTo>
                    <a:pt x="25400" y="924560"/>
                  </a:lnTo>
                  <a:close/>
                </a:path>
                <a:path w="25400" h="1163320">
                  <a:moveTo>
                    <a:pt x="25400" y="918210"/>
                  </a:moveTo>
                  <a:lnTo>
                    <a:pt x="0" y="918210"/>
                  </a:lnTo>
                  <a:lnTo>
                    <a:pt x="0" y="923290"/>
                  </a:lnTo>
                  <a:lnTo>
                    <a:pt x="25400" y="923290"/>
                  </a:lnTo>
                  <a:lnTo>
                    <a:pt x="25400" y="918210"/>
                  </a:lnTo>
                  <a:close/>
                </a:path>
                <a:path w="25400" h="1163320">
                  <a:moveTo>
                    <a:pt x="25400" y="911860"/>
                  </a:moveTo>
                  <a:lnTo>
                    <a:pt x="0" y="911860"/>
                  </a:lnTo>
                  <a:lnTo>
                    <a:pt x="0" y="916940"/>
                  </a:lnTo>
                  <a:lnTo>
                    <a:pt x="25400" y="916940"/>
                  </a:lnTo>
                  <a:lnTo>
                    <a:pt x="25400" y="911860"/>
                  </a:lnTo>
                  <a:close/>
                </a:path>
                <a:path w="25400" h="1163320">
                  <a:moveTo>
                    <a:pt x="25400" y="905510"/>
                  </a:moveTo>
                  <a:lnTo>
                    <a:pt x="0" y="905510"/>
                  </a:lnTo>
                  <a:lnTo>
                    <a:pt x="0" y="910590"/>
                  </a:lnTo>
                  <a:lnTo>
                    <a:pt x="25400" y="910590"/>
                  </a:lnTo>
                  <a:lnTo>
                    <a:pt x="25400" y="905510"/>
                  </a:lnTo>
                  <a:close/>
                </a:path>
                <a:path w="25400" h="1163320">
                  <a:moveTo>
                    <a:pt x="25400" y="899160"/>
                  </a:moveTo>
                  <a:lnTo>
                    <a:pt x="0" y="899160"/>
                  </a:lnTo>
                  <a:lnTo>
                    <a:pt x="0" y="904240"/>
                  </a:lnTo>
                  <a:lnTo>
                    <a:pt x="25400" y="904240"/>
                  </a:lnTo>
                  <a:lnTo>
                    <a:pt x="25400" y="899160"/>
                  </a:lnTo>
                  <a:close/>
                </a:path>
                <a:path w="25400" h="1163320">
                  <a:moveTo>
                    <a:pt x="25400" y="892810"/>
                  </a:moveTo>
                  <a:lnTo>
                    <a:pt x="0" y="892810"/>
                  </a:lnTo>
                  <a:lnTo>
                    <a:pt x="0" y="897890"/>
                  </a:lnTo>
                  <a:lnTo>
                    <a:pt x="25400" y="897890"/>
                  </a:lnTo>
                  <a:lnTo>
                    <a:pt x="25400" y="892810"/>
                  </a:lnTo>
                  <a:close/>
                </a:path>
                <a:path w="25400" h="1163320">
                  <a:moveTo>
                    <a:pt x="25400" y="886460"/>
                  </a:moveTo>
                  <a:lnTo>
                    <a:pt x="0" y="886460"/>
                  </a:lnTo>
                  <a:lnTo>
                    <a:pt x="0" y="891540"/>
                  </a:lnTo>
                  <a:lnTo>
                    <a:pt x="25400" y="891540"/>
                  </a:lnTo>
                  <a:lnTo>
                    <a:pt x="25400" y="886460"/>
                  </a:lnTo>
                  <a:close/>
                </a:path>
                <a:path w="25400" h="1163320">
                  <a:moveTo>
                    <a:pt x="25400" y="880110"/>
                  </a:moveTo>
                  <a:lnTo>
                    <a:pt x="0" y="880110"/>
                  </a:lnTo>
                  <a:lnTo>
                    <a:pt x="0" y="885190"/>
                  </a:lnTo>
                  <a:lnTo>
                    <a:pt x="25400" y="885190"/>
                  </a:lnTo>
                  <a:lnTo>
                    <a:pt x="25400" y="880110"/>
                  </a:lnTo>
                  <a:close/>
                </a:path>
                <a:path w="25400" h="1163320">
                  <a:moveTo>
                    <a:pt x="25400" y="873759"/>
                  </a:moveTo>
                  <a:lnTo>
                    <a:pt x="0" y="873759"/>
                  </a:lnTo>
                  <a:lnTo>
                    <a:pt x="0" y="878840"/>
                  </a:lnTo>
                  <a:lnTo>
                    <a:pt x="25400" y="878840"/>
                  </a:lnTo>
                  <a:lnTo>
                    <a:pt x="25400" y="873759"/>
                  </a:lnTo>
                  <a:close/>
                </a:path>
                <a:path w="25400" h="1163320">
                  <a:moveTo>
                    <a:pt x="25400" y="867410"/>
                  </a:moveTo>
                  <a:lnTo>
                    <a:pt x="0" y="867410"/>
                  </a:lnTo>
                  <a:lnTo>
                    <a:pt x="0" y="872490"/>
                  </a:lnTo>
                  <a:lnTo>
                    <a:pt x="25400" y="872490"/>
                  </a:lnTo>
                  <a:lnTo>
                    <a:pt x="25400" y="867410"/>
                  </a:lnTo>
                  <a:close/>
                </a:path>
                <a:path w="25400" h="1163320">
                  <a:moveTo>
                    <a:pt x="25400" y="862330"/>
                  </a:moveTo>
                  <a:lnTo>
                    <a:pt x="0" y="862330"/>
                  </a:lnTo>
                  <a:lnTo>
                    <a:pt x="0" y="866140"/>
                  </a:lnTo>
                  <a:lnTo>
                    <a:pt x="25400" y="866140"/>
                  </a:lnTo>
                  <a:lnTo>
                    <a:pt x="25400" y="862330"/>
                  </a:lnTo>
                  <a:close/>
                </a:path>
              </a:pathLst>
            </a:custGeom>
            <a:solidFill>
              <a:srgbClr val="0638CC"/>
            </a:solidFill>
          </p:spPr>
          <p:txBody>
            <a:bodyPr wrap="square" lIns="0" tIns="0" rIns="0" bIns="0" rtlCol="0"/>
            <a:lstStyle/>
            <a:p>
              <a:endParaRPr/>
            </a:p>
          </p:txBody>
        </p:sp>
        <p:sp>
          <p:nvSpPr>
            <p:cNvPr id="523" name="object 523"/>
            <p:cNvSpPr/>
            <p:nvPr/>
          </p:nvSpPr>
          <p:spPr>
            <a:xfrm>
              <a:off x="4296409" y="5177789"/>
              <a:ext cx="25400" cy="1163320"/>
            </a:xfrm>
            <a:custGeom>
              <a:avLst/>
              <a:gdLst/>
              <a:ahLst/>
              <a:cxnLst/>
              <a:rect l="l" t="t" r="r" b="b"/>
              <a:pathLst>
                <a:path w="25400" h="1163320">
                  <a:moveTo>
                    <a:pt x="3809" y="0"/>
                  </a:moveTo>
                  <a:lnTo>
                    <a:pt x="0" y="0"/>
                  </a:lnTo>
                  <a:lnTo>
                    <a:pt x="0" y="6349"/>
                  </a:lnTo>
                  <a:lnTo>
                    <a:pt x="25400" y="6349"/>
                  </a:lnTo>
                  <a:lnTo>
                    <a:pt x="25400" y="3809"/>
                  </a:lnTo>
                  <a:lnTo>
                    <a:pt x="19050" y="3809"/>
                  </a:lnTo>
                  <a:lnTo>
                    <a:pt x="19050" y="2539"/>
                  </a:lnTo>
                  <a:lnTo>
                    <a:pt x="11429" y="2539"/>
                  </a:lnTo>
                  <a:lnTo>
                    <a:pt x="11429" y="1269"/>
                  </a:lnTo>
                  <a:lnTo>
                    <a:pt x="3809" y="1269"/>
                  </a:lnTo>
                  <a:lnTo>
                    <a:pt x="3809" y="0"/>
                  </a:lnTo>
                  <a:close/>
                </a:path>
                <a:path w="25400" h="1163320">
                  <a:moveTo>
                    <a:pt x="25400" y="6349"/>
                  </a:moveTo>
                  <a:lnTo>
                    <a:pt x="0" y="6349"/>
                  </a:lnTo>
                  <a:lnTo>
                    <a:pt x="0" y="12699"/>
                  </a:lnTo>
                  <a:lnTo>
                    <a:pt x="25400" y="12699"/>
                  </a:lnTo>
                  <a:lnTo>
                    <a:pt x="25400" y="6349"/>
                  </a:lnTo>
                  <a:close/>
                </a:path>
                <a:path w="25400" h="1163320">
                  <a:moveTo>
                    <a:pt x="25400" y="12700"/>
                  </a:moveTo>
                  <a:lnTo>
                    <a:pt x="0" y="12700"/>
                  </a:lnTo>
                  <a:lnTo>
                    <a:pt x="0" y="19049"/>
                  </a:lnTo>
                  <a:lnTo>
                    <a:pt x="25400" y="19049"/>
                  </a:lnTo>
                  <a:lnTo>
                    <a:pt x="25400" y="12700"/>
                  </a:lnTo>
                  <a:close/>
                </a:path>
                <a:path w="25400" h="1163320">
                  <a:moveTo>
                    <a:pt x="25400" y="19049"/>
                  </a:moveTo>
                  <a:lnTo>
                    <a:pt x="0" y="19049"/>
                  </a:lnTo>
                  <a:lnTo>
                    <a:pt x="0" y="25399"/>
                  </a:lnTo>
                  <a:lnTo>
                    <a:pt x="25400" y="25399"/>
                  </a:lnTo>
                  <a:lnTo>
                    <a:pt x="25400" y="19049"/>
                  </a:lnTo>
                  <a:close/>
                </a:path>
                <a:path w="25400" h="1163320">
                  <a:moveTo>
                    <a:pt x="25400" y="25399"/>
                  </a:moveTo>
                  <a:lnTo>
                    <a:pt x="0" y="25399"/>
                  </a:lnTo>
                  <a:lnTo>
                    <a:pt x="0" y="31749"/>
                  </a:lnTo>
                  <a:lnTo>
                    <a:pt x="25400" y="31749"/>
                  </a:lnTo>
                  <a:lnTo>
                    <a:pt x="25400" y="25399"/>
                  </a:lnTo>
                  <a:close/>
                </a:path>
                <a:path w="25400" h="1163320">
                  <a:moveTo>
                    <a:pt x="25400" y="31749"/>
                  </a:moveTo>
                  <a:lnTo>
                    <a:pt x="0" y="31749"/>
                  </a:lnTo>
                  <a:lnTo>
                    <a:pt x="0" y="38099"/>
                  </a:lnTo>
                  <a:lnTo>
                    <a:pt x="25400" y="38099"/>
                  </a:lnTo>
                  <a:lnTo>
                    <a:pt x="25400" y="31749"/>
                  </a:lnTo>
                  <a:close/>
                </a:path>
                <a:path w="25400" h="1163320">
                  <a:moveTo>
                    <a:pt x="25400" y="38099"/>
                  </a:moveTo>
                  <a:lnTo>
                    <a:pt x="0" y="38099"/>
                  </a:lnTo>
                  <a:lnTo>
                    <a:pt x="0" y="58419"/>
                  </a:lnTo>
                  <a:lnTo>
                    <a:pt x="25400" y="58419"/>
                  </a:lnTo>
                  <a:lnTo>
                    <a:pt x="25400" y="38099"/>
                  </a:lnTo>
                  <a:close/>
                </a:path>
                <a:path w="25400" h="1163320">
                  <a:moveTo>
                    <a:pt x="25400" y="58419"/>
                  </a:moveTo>
                  <a:lnTo>
                    <a:pt x="0" y="58419"/>
                  </a:lnTo>
                  <a:lnTo>
                    <a:pt x="0" y="64769"/>
                  </a:lnTo>
                  <a:lnTo>
                    <a:pt x="25400" y="64769"/>
                  </a:lnTo>
                  <a:lnTo>
                    <a:pt x="25400" y="58419"/>
                  </a:lnTo>
                  <a:close/>
                </a:path>
                <a:path w="25400" h="1163320">
                  <a:moveTo>
                    <a:pt x="25400" y="64769"/>
                  </a:moveTo>
                  <a:lnTo>
                    <a:pt x="0" y="64769"/>
                  </a:lnTo>
                  <a:lnTo>
                    <a:pt x="0" y="83819"/>
                  </a:lnTo>
                  <a:lnTo>
                    <a:pt x="25400" y="83819"/>
                  </a:lnTo>
                  <a:lnTo>
                    <a:pt x="25400" y="64769"/>
                  </a:lnTo>
                  <a:close/>
                </a:path>
                <a:path w="25400" h="1163320">
                  <a:moveTo>
                    <a:pt x="25400" y="83819"/>
                  </a:moveTo>
                  <a:lnTo>
                    <a:pt x="0" y="83819"/>
                  </a:lnTo>
                  <a:lnTo>
                    <a:pt x="0" y="90169"/>
                  </a:lnTo>
                  <a:lnTo>
                    <a:pt x="25400" y="90169"/>
                  </a:lnTo>
                  <a:lnTo>
                    <a:pt x="25400" y="83819"/>
                  </a:lnTo>
                  <a:close/>
                </a:path>
                <a:path w="25400" h="1163320">
                  <a:moveTo>
                    <a:pt x="25400" y="90169"/>
                  </a:moveTo>
                  <a:lnTo>
                    <a:pt x="0" y="90169"/>
                  </a:lnTo>
                  <a:lnTo>
                    <a:pt x="0" y="96519"/>
                  </a:lnTo>
                  <a:lnTo>
                    <a:pt x="25400" y="96519"/>
                  </a:lnTo>
                  <a:lnTo>
                    <a:pt x="25400" y="90169"/>
                  </a:lnTo>
                  <a:close/>
                </a:path>
                <a:path w="25400" h="1163320">
                  <a:moveTo>
                    <a:pt x="25400" y="96519"/>
                  </a:moveTo>
                  <a:lnTo>
                    <a:pt x="0" y="96519"/>
                  </a:lnTo>
                  <a:lnTo>
                    <a:pt x="0" y="102869"/>
                  </a:lnTo>
                  <a:lnTo>
                    <a:pt x="25400" y="102869"/>
                  </a:lnTo>
                  <a:lnTo>
                    <a:pt x="25400" y="96519"/>
                  </a:lnTo>
                  <a:close/>
                </a:path>
                <a:path w="25400" h="1163320">
                  <a:moveTo>
                    <a:pt x="25400" y="102869"/>
                  </a:moveTo>
                  <a:lnTo>
                    <a:pt x="0" y="102869"/>
                  </a:lnTo>
                  <a:lnTo>
                    <a:pt x="0" y="109219"/>
                  </a:lnTo>
                  <a:lnTo>
                    <a:pt x="25400" y="109219"/>
                  </a:lnTo>
                  <a:lnTo>
                    <a:pt x="25400" y="102869"/>
                  </a:lnTo>
                  <a:close/>
                </a:path>
                <a:path w="25400" h="1163320">
                  <a:moveTo>
                    <a:pt x="25400" y="109219"/>
                  </a:moveTo>
                  <a:lnTo>
                    <a:pt x="0" y="109219"/>
                  </a:lnTo>
                  <a:lnTo>
                    <a:pt x="0" y="115569"/>
                  </a:lnTo>
                  <a:lnTo>
                    <a:pt x="25400" y="115569"/>
                  </a:lnTo>
                  <a:lnTo>
                    <a:pt x="25400" y="109219"/>
                  </a:lnTo>
                  <a:close/>
                </a:path>
                <a:path w="25400" h="1163320">
                  <a:moveTo>
                    <a:pt x="25400" y="115569"/>
                  </a:moveTo>
                  <a:lnTo>
                    <a:pt x="0" y="115569"/>
                  </a:lnTo>
                  <a:lnTo>
                    <a:pt x="0" y="121919"/>
                  </a:lnTo>
                  <a:lnTo>
                    <a:pt x="25400" y="121919"/>
                  </a:lnTo>
                  <a:lnTo>
                    <a:pt x="25400" y="115569"/>
                  </a:lnTo>
                  <a:close/>
                </a:path>
                <a:path w="25400" h="1163320">
                  <a:moveTo>
                    <a:pt x="25400" y="121919"/>
                  </a:moveTo>
                  <a:lnTo>
                    <a:pt x="0" y="121919"/>
                  </a:lnTo>
                  <a:lnTo>
                    <a:pt x="0" y="134619"/>
                  </a:lnTo>
                  <a:lnTo>
                    <a:pt x="25400" y="134619"/>
                  </a:lnTo>
                  <a:lnTo>
                    <a:pt x="25400" y="121919"/>
                  </a:lnTo>
                  <a:close/>
                </a:path>
                <a:path w="25400" h="1163320">
                  <a:moveTo>
                    <a:pt x="25400" y="134619"/>
                  </a:moveTo>
                  <a:lnTo>
                    <a:pt x="0" y="134619"/>
                  </a:lnTo>
                  <a:lnTo>
                    <a:pt x="0" y="140969"/>
                  </a:lnTo>
                  <a:lnTo>
                    <a:pt x="25400" y="140969"/>
                  </a:lnTo>
                  <a:lnTo>
                    <a:pt x="25400" y="134619"/>
                  </a:lnTo>
                  <a:close/>
                </a:path>
                <a:path w="25400" h="1163320">
                  <a:moveTo>
                    <a:pt x="25400" y="140969"/>
                  </a:moveTo>
                  <a:lnTo>
                    <a:pt x="0" y="140969"/>
                  </a:lnTo>
                  <a:lnTo>
                    <a:pt x="0" y="147319"/>
                  </a:lnTo>
                  <a:lnTo>
                    <a:pt x="25400" y="147319"/>
                  </a:lnTo>
                  <a:lnTo>
                    <a:pt x="25400" y="140969"/>
                  </a:lnTo>
                  <a:close/>
                </a:path>
                <a:path w="25400" h="1163320">
                  <a:moveTo>
                    <a:pt x="25400" y="147319"/>
                  </a:moveTo>
                  <a:lnTo>
                    <a:pt x="0" y="147319"/>
                  </a:lnTo>
                  <a:lnTo>
                    <a:pt x="0" y="153669"/>
                  </a:lnTo>
                  <a:lnTo>
                    <a:pt x="25400" y="153669"/>
                  </a:lnTo>
                  <a:lnTo>
                    <a:pt x="25400" y="147319"/>
                  </a:lnTo>
                  <a:close/>
                </a:path>
                <a:path w="25400" h="1163320">
                  <a:moveTo>
                    <a:pt x="25400" y="153669"/>
                  </a:moveTo>
                  <a:lnTo>
                    <a:pt x="0" y="153669"/>
                  </a:lnTo>
                  <a:lnTo>
                    <a:pt x="0" y="160019"/>
                  </a:lnTo>
                  <a:lnTo>
                    <a:pt x="25400" y="160019"/>
                  </a:lnTo>
                  <a:lnTo>
                    <a:pt x="25400" y="153669"/>
                  </a:lnTo>
                  <a:close/>
                </a:path>
                <a:path w="25400" h="1163320">
                  <a:moveTo>
                    <a:pt x="25400" y="160019"/>
                  </a:moveTo>
                  <a:lnTo>
                    <a:pt x="0" y="160019"/>
                  </a:lnTo>
                  <a:lnTo>
                    <a:pt x="0" y="166369"/>
                  </a:lnTo>
                  <a:lnTo>
                    <a:pt x="25400" y="166369"/>
                  </a:lnTo>
                  <a:lnTo>
                    <a:pt x="25400" y="160019"/>
                  </a:lnTo>
                  <a:close/>
                </a:path>
                <a:path w="25400" h="1163320">
                  <a:moveTo>
                    <a:pt x="25400" y="166369"/>
                  </a:moveTo>
                  <a:lnTo>
                    <a:pt x="0" y="166369"/>
                  </a:lnTo>
                  <a:lnTo>
                    <a:pt x="0" y="170179"/>
                  </a:lnTo>
                  <a:lnTo>
                    <a:pt x="25400" y="170179"/>
                  </a:lnTo>
                  <a:lnTo>
                    <a:pt x="25400" y="166369"/>
                  </a:lnTo>
                  <a:close/>
                </a:path>
                <a:path w="25400" h="1163320">
                  <a:moveTo>
                    <a:pt x="25400" y="170179"/>
                  </a:moveTo>
                  <a:lnTo>
                    <a:pt x="0" y="170179"/>
                  </a:lnTo>
                  <a:lnTo>
                    <a:pt x="0" y="179069"/>
                  </a:lnTo>
                  <a:lnTo>
                    <a:pt x="25400" y="179069"/>
                  </a:lnTo>
                  <a:lnTo>
                    <a:pt x="25400" y="170179"/>
                  </a:lnTo>
                  <a:close/>
                </a:path>
                <a:path w="25400" h="1163320">
                  <a:moveTo>
                    <a:pt x="25400" y="179069"/>
                  </a:moveTo>
                  <a:lnTo>
                    <a:pt x="0" y="179069"/>
                  </a:lnTo>
                  <a:lnTo>
                    <a:pt x="0" y="185419"/>
                  </a:lnTo>
                  <a:lnTo>
                    <a:pt x="25400" y="185419"/>
                  </a:lnTo>
                  <a:lnTo>
                    <a:pt x="25400" y="179069"/>
                  </a:lnTo>
                  <a:close/>
                </a:path>
                <a:path w="25400" h="1163320">
                  <a:moveTo>
                    <a:pt x="25400" y="185419"/>
                  </a:moveTo>
                  <a:lnTo>
                    <a:pt x="0" y="185419"/>
                  </a:lnTo>
                  <a:lnTo>
                    <a:pt x="0" y="191769"/>
                  </a:lnTo>
                  <a:lnTo>
                    <a:pt x="25400" y="191769"/>
                  </a:lnTo>
                  <a:lnTo>
                    <a:pt x="25400" y="185419"/>
                  </a:lnTo>
                  <a:close/>
                </a:path>
                <a:path w="25400" h="1163320">
                  <a:moveTo>
                    <a:pt x="25400" y="191769"/>
                  </a:moveTo>
                  <a:lnTo>
                    <a:pt x="0" y="191769"/>
                  </a:lnTo>
                  <a:lnTo>
                    <a:pt x="0" y="198119"/>
                  </a:lnTo>
                  <a:lnTo>
                    <a:pt x="25400" y="198119"/>
                  </a:lnTo>
                  <a:lnTo>
                    <a:pt x="25400" y="191769"/>
                  </a:lnTo>
                  <a:close/>
                </a:path>
                <a:path w="25400" h="1163320">
                  <a:moveTo>
                    <a:pt x="25400" y="198119"/>
                  </a:moveTo>
                  <a:lnTo>
                    <a:pt x="0" y="198119"/>
                  </a:lnTo>
                  <a:lnTo>
                    <a:pt x="0" y="204469"/>
                  </a:lnTo>
                  <a:lnTo>
                    <a:pt x="25400" y="204469"/>
                  </a:lnTo>
                  <a:lnTo>
                    <a:pt x="25400" y="198119"/>
                  </a:lnTo>
                  <a:close/>
                </a:path>
                <a:path w="25400" h="1163320">
                  <a:moveTo>
                    <a:pt x="25400" y="204469"/>
                  </a:moveTo>
                  <a:lnTo>
                    <a:pt x="0" y="204469"/>
                  </a:lnTo>
                  <a:lnTo>
                    <a:pt x="0" y="210819"/>
                  </a:lnTo>
                  <a:lnTo>
                    <a:pt x="25400" y="210819"/>
                  </a:lnTo>
                  <a:lnTo>
                    <a:pt x="25400" y="204469"/>
                  </a:lnTo>
                  <a:close/>
                </a:path>
                <a:path w="25400" h="1163320">
                  <a:moveTo>
                    <a:pt x="25400" y="210819"/>
                  </a:moveTo>
                  <a:lnTo>
                    <a:pt x="0" y="210819"/>
                  </a:lnTo>
                  <a:lnTo>
                    <a:pt x="0" y="217169"/>
                  </a:lnTo>
                  <a:lnTo>
                    <a:pt x="25400" y="217169"/>
                  </a:lnTo>
                  <a:lnTo>
                    <a:pt x="25400" y="210819"/>
                  </a:lnTo>
                  <a:close/>
                </a:path>
                <a:path w="25400" h="1163320">
                  <a:moveTo>
                    <a:pt x="25400" y="217169"/>
                  </a:moveTo>
                  <a:lnTo>
                    <a:pt x="0" y="217169"/>
                  </a:lnTo>
                  <a:lnTo>
                    <a:pt x="0" y="223519"/>
                  </a:lnTo>
                  <a:lnTo>
                    <a:pt x="25400" y="223519"/>
                  </a:lnTo>
                  <a:lnTo>
                    <a:pt x="25400" y="217169"/>
                  </a:lnTo>
                  <a:close/>
                </a:path>
                <a:path w="25400" h="1163320">
                  <a:moveTo>
                    <a:pt x="25400" y="223519"/>
                  </a:moveTo>
                  <a:lnTo>
                    <a:pt x="0" y="223519"/>
                  </a:lnTo>
                  <a:lnTo>
                    <a:pt x="0" y="236219"/>
                  </a:lnTo>
                  <a:lnTo>
                    <a:pt x="25400" y="236219"/>
                  </a:lnTo>
                  <a:lnTo>
                    <a:pt x="25400" y="223519"/>
                  </a:lnTo>
                  <a:close/>
                </a:path>
                <a:path w="25400" h="1163320">
                  <a:moveTo>
                    <a:pt x="25400" y="236219"/>
                  </a:moveTo>
                  <a:lnTo>
                    <a:pt x="0" y="236219"/>
                  </a:lnTo>
                  <a:lnTo>
                    <a:pt x="0" y="261619"/>
                  </a:lnTo>
                  <a:lnTo>
                    <a:pt x="25400" y="261619"/>
                  </a:lnTo>
                  <a:lnTo>
                    <a:pt x="25400" y="236219"/>
                  </a:lnTo>
                  <a:close/>
                </a:path>
                <a:path w="25400" h="1163320">
                  <a:moveTo>
                    <a:pt x="25400" y="261619"/>
                  </a:moveTo>
                  <a:lnTo>
                    <a:pt x="0" y="261619"/>
                  </a:lnTo>
                  <a:lnTo>
                    <a:pt x="0" y="274319"/>
                  </a:lnTo>
                  <a:lnTo>
                    <a:pt x="25400" y="274319"/>
                  </a:lnTo>
                  <a:lnTo>
                    <a:pt x="25400" y="261619"/>
                  </a:lnTo>
                  <a:close/>
                </a:path>
                <a:path w="25400" h="1163320">
                  <a:moveTo>
                    <a:pt x="25400" y="274319"/>
                  </a:moveTo>
                  <a:lnTo>
                    <a:pt x="0" y="274319"/>
                  </a:lnTo>
                  <a:lnTo>
                    <a:pt x="0" y="280669"/>
                  </a:lnTo>
                  <a:lnTo>
                    <a:pt x="25400" y="280669"/>
                  </a:lnTo>
                  <a:lnTo>
                    <a:pt x="25400" y="274319"/>
                  </a:lnTo>
                  <a:close/>
                </a:path>
                <a:path w="25400" h="1163320">
                  <a:moveTo>
                    <a:pt x="25400" y="280669"/>
                  </a:moveTo>
                  <a:lnTo>
                    <a:pt x="0" y="280669"/>
                  </a:lnTo>
                  <a:lnTo>
                    <a:pt x="0" y="287019"/>
                  </a:lnTo>
                  <a:lnTo>
                    <a:pt x="25400" y="287019"/>
                  </a:lnTo>
                  <a:lnTo>
                    <a:pt x="25400" y="280669"/>
                  </a:lnTo>
                  <a:close/>
                </a:path>
                <a:path w="25400" h="1163320">
                  <a:moveTo>
                    <a:pt x="25400" y="287019"/>
                  </a:moveTo>
                  <a:lnTo>
                    <a:pt x="0" y="287019"/>
                  </a:lnTo>
                  <a:lnTo>
                    <a:pt x="0" y="293369"/>
                  </a:lnTo>
                  <a:lnTo>
                    <a:pt x="25400" y="293369"/>
                  </a:lnTo>
                  <a:lnTo>
                    <a:pt x="25400" y="287019"/>
                  </a:lnTo>
                  <a:close/>
                </a:path>
                <a:path w="25400" h="1163320">
                  <a:moveTo>
                    <a:pt x="25400" y="293369"/>
                  </a:moveTo>
                  <a:lnTo>
                    <a:pt x="0" y="293369"/>
                  </a:lnTo>
                  <a:lnTo>
                    <a:pt x="0" y="299719"/>
                  </a:lnTo>
                  <a:lnTo>
                    <a:pt x="25400" y="299719"/>
                  </a:lnTo>
                  <a:lnTo>
                    <a:pt x="25400" y="293369"/>
                  </a:lnTo>
                  <a:close/>
                </a:path>
                <a:path w="25400" h="1163320">
                  <a:moveTo>
                    <a:pt x="25400" y="299719"/>
                  </a:moveTo>
                  <a:lnTo>
                    <a:pt x="0" y="299719"/>
                  </a:lnTo>
                  <a:lnTo>
                    <a:pt x="0" y="306069"/>
                  </a:lnTo>
                  <a:lnTo>
                    <a:pt x="25400" y="306069"/>
                  </a:lnTo>
                  <a:lnTo>
                    <a:pt x="25400" y="299719"/>
                  </a:lnTo>
                  <a:close/>
                </a:path>
                <a:path w="25400" h="1163320">
                  <a:moveTo>
                    <a:pt x="25400" y="307339"/>
                  </a:moveTo>
                  <a:lnTo>
                    <a:pt x="0" y="307339"/>
                  </a:lnTo>
                  <a:lnTo>
                    <a:pt x="0" y="312419"/>
                  </a:lnTo>
                  <a:lnTo>
                    <a:pt x="25400" y="312419"/>
                  </a:lnTo>
                  <a:lnTo>
                    <a:pt x="25400" y="307339"/>
                  </a:lnTo>
                  <a:close/>
                </a:path>
                <a:path w="25400" h="1163320">
                  <a:moveTo>
                    <a:pt x="25400" y="306069"/>
                  </a:moveTo>
                  <a:lnTo>
                    <a:pt x="0" y="306069"/>
                  </a:lnTo>
                  <a:lnTo>
                    <a:pt x="0" y="307339"/>
                  </a:lnTo>
                  <a:lnTo>
                    <a:pt x="25400" y="307339"/>
                  </a:lnTo>
                  <a:lnTo>
                    <a:pt x="25400" y="306069"/>
                  </a:lnTo>
                  <a:close/>
                </a:path>
                <a:path w="25400" h="1163320">
                  <a:moveTo>
                    <a:pt x="25400" y="312419"/>
                  </a:moveTo>
                  <a:lnTo>
                    <a:pt x="0" y="312419"/>
                  </a:lnTo>
                  <a:lnTo>
                    <a:pt x="0" y="318769"/>
                  </a:lnTo>
                  <a:lnTo>
                    <a:pt x="25400" y="318769"/>
                  </a:lnTo>
                  <a:lnTo>
                    <a:pt x="25400" y="312419"/>
                  </a:lnTo>
                  <a:close/>
                </a:path>
                <a:path w="25400" h="1163320">
                  <a:moveTo>
                    <a:pt x="25400" y="318769"/>
                  </a:moveTo>
                  <a:lnTo>
                    <a:pt x="0" y="318769"/>
                  </a:lnTo>
                  <a:lnTo>
                    <a:pt x="0" y="325119"/>
                  </a:lnTo>
                  <a:lnTo>
                    <a:pt x="25400" y="325119"/>
                  </a:lnTo>
                  <a:lnTo>
                    <a:pt x="25400" y="318769"/>
                  </a:lnTo>
                  <a:close/>
                </a:path>
                <a:path w="25400" h="1163320">
                  <a:moveTo>
                    <a:pt x="25400" y="325119"/>
                  </a:moveTo>
                  <a:lnTo>
                    <a:pt x="0" y="325119"/>
                  </a:lnTo>
                  <a:lnTo>
                    <a:pt x="0" y="331469"/>
                  </a:lnTo>
                  <a:lnTo>
                    <a:pt x="25400" y="331469"/>
                  </a:lnTo>
                  <a:lnTo>
                    <a:pt x="25400" y="325119"/>
                  </a:lnTo>
                  <a:close/>
                </a:path>
                <a:path w="25400" h="1163320">
                  <a:moveTo>
                    <a:pt x="25400" y="331469"/>
                  </a:moveTo>
                  <a:lnTo>
                    <a:pt x="0" y="331469"/>
                  </a:lnTo>
                  <a:lnTo>
                    <a:pt x="0" y="337819"/>
                  </a:lnTo>
                  <a:lnTo>
                    <a:pt x="25400" y="337819"/>
                  </a:lnTo>
                  <a:lnTo>
                    <a:pt x="25400" y="331469"/>
                  </a:lnTo>
                  <a:close/>
                </a:path>
                <a:path w="25400" h="1163320">
                  <a:moveTo>
                    <a:pt x="25400" y="337819"/>
                  </a:moveTo>
                  <a:lnTo>
                    <a:pt x="0" y="337819"/>
                  </a:lnTo>
                  <a:lnTo>
                    <a:pt x="0" y="344169"/>
                  </a:lnTo>
                  <a:lnTo>
                    <a:pt x="25400" y="344169"/>
                  </a:lnTo>
                  <a:lnTo>
                    <a:pt x="25400" y="337819"/>
                  </a:lnTo>
                  <a:close/>
                </a:path>
                <a:path w="25400" h="1163320">
                  <a:moveTo>
                    <a:pt x="25400" y="344169"/>
                  </a:moveTo>
                  <a:lnTo>
                    <a:pt x="0" y="344169"/>
                  </a:lnTo>
                  <a:lnTo>
                    <a:pt x="0" y="369569"/>
                  </a:lnTo>
                  <a:lnTo>
                    <a:pt x="25400" y="369569"/>
                  </a:lnTo>
                  <a:lnTo>
                    <a:pt x="25400" y="344169"/>
                  </a:lnTo>
                  <a:close/>
                </a:path>
                <a:path w="25400" h="1163320">
                  <a:moveTo>
                    <a:pt x="25400" y="369569"/>
                  </a:moveTo>
                  <a:lnTo>
                    <a:pt x="0" y="369569"/>
                  </a:lnTo>
                  <a:lnTo>
                    <a:pt x="0" y="375919"/>
                  </a:lnTo>
                  <a:lnTo>
                    <a:pt x="25400" y="375919"/>
                  </a:lnTo>
                  <a:lnTo>
                    <a:pt x="25400" y="369569"/>
                  </a:lnTo>
                  <a:close/>
                </a:path>
                <a:path w="25400" h="1163320">
                  <a:moveTo>
                    <a:pt x="25400" y="375919"/>
                  </a:moveTo>
                  <a:lnTo>
                    <a:pt x="0" y="375919"/>
                  </a:lnTo>
                  <a:lnTo>
                    <a:pt x="0" y="382269"/>
                  </a:lnTo>
                  <a:lnTo>
                    <a:pt x="25400" y="382269"/>
                  </a:lnTo>
                  <a:lnTo>
                    <a:pt x="25400" y="375919"/>
                  </a:lnTo>
                  <a:close/>
                </a:path>
                <a:path w="25400" h="1163320">
                  <a:moveTo>
                    <a:pt x="25400" y="382269"/>
                  </a:moveTo>
                  <a:lnTo>
                    <a:pt x="0" y="382269"/>
                  </a:lnTo>
                  <a:lnTo>
                    <a:pt x="0" y="388619"/>
                  </a:lnTo>
                  <a:lnTo>
                    <a:pt x="25400" y="388619"/>
                  </a:lnTo>
                  <a:lnTo>
                    <a:pt x="25400" y="382269"/>
                  </a:lnTo>
                  <a:close/>
                </a:path>
                <a:path w="25400" h="1163320">
                  <a:moveTo>
                    <a:pt x="25400" y="388619"/>
                  </a:moveTo>
                  <a:lnTo>
                    <a:pt x="0" y="388619"/>
                  </a:lnTo>
                  <a:lnTo>
                    <a:pt x="0" y="392429"/>
                  </a:lnTo>
                  <a:lnTo>
                    <a:pt x="25400" y="392429"/>
                  </a:lnTo>
                  <a:lnTo>
                    <a:pt x="25400" y="388619"/>
                  </a:lnTo>
                  <a:close/>
                </a:path>
                <a:path w="25400" h="1163320">
                  <a:moveTo>
                    <a:pt x="25400" y="392429"/>
                  </a:moveTo>
                  <a:lnTo>
                    <a:pt x="0" y="392429"/>
                  </a:lnTo>
                  <a:lnTo>
                    <a:pt x="0" y="394969"/>
                  </a:lnTo>
                  <a:lnTo>
                    <a:pt x="25400" y="394969"/>
                  </a:lnTo>
                  <a:lnTo>
                    <a:pt x="25400" y="392429"/>
                  </a:lnTo>
                  <a:close/>
                </a:path>
                <a:path w="25400" h="1163320">
                  <a:moveTo>
                    <a:pt x="25400" y="394969"/>
                  </a:moveTo>
                  <a:lnTo>
                    <a:pt x="0" y="394969"/>
                  </a:lnTo>
                  <a:lnTo>
                    <a:pt x="0" y="407669"/>
                  </a:lnTo>
                  <a:lnTo>
                    <a:pt x="25400" y="407669"/>
                  </a:lnTo>
                  <a:lnTo>
                    <a:pt x="25400" y="394969"/>
                  </a:lnTo>
                  <a:close/>
                </a:path>
                <a:path w="25400" h="1163320">
                  <a:moveTo>
                    <a:pt x="25400" y="407669"/>
                  </a:moveTo>
                  <a:lnTo>
                    <a:pt x="0" y="407669"/>
                  </a:lnTo>
                  <a:lnTo>
                    <a:pt x="0" y="414019"/>
                  </a:lnTo>
                  <a:lnTo>
                    <a:pt x="25400" y="414019"/>
                  </a:lnTo>
                  <a:lnTo>
                    <a:pt x="25400" y="407669"/>
                  </a:lnTo>
                  <a:close/>
                </a:path>
                <a:path w="25400" h="1163320">
                  <a:moveTo>
                    <a:pt x="25400" y="414019"/>
                  </a:moveTo>
                  <a:lnTo>
                    <a:pt x="0" y="414019"/>
                  </a:lnTo>
                  <a:lnTo>
                    <a:pt x="0" y="424179"/>
                  </a:lnTo>
                  <a:lnTo>
                    <a:pt x="25400" y="424179"/>
                  </a:lnTo>
                  <a:lnTo>
                    <a:pt x="25400" y="414019"/>
                  </a:lnTo>
                  <a:close/>
                </a:path>
                <a:path w="25400" h="1163320">
                  <a:moveTo>
                    <a:pt x="25400" y="424179"/>
                  </a:moveTo>
                  <a:lnTo>
                    <a:pt x="0" y="424179"/>
                  </a:lnTo>
                  <a:lnTo>
                    <a:pt x="0" y="430529"/>
                  </a:lnTo>
                  <a:lnTo>
                    <a:pt x="25400" y="430529"/>
                  </a:lnTo>
                  <a:lnTo>
                    <a:pt x="25400" y="424179"/>
                  </a:lnTo>
                  <a:close/>
                </a:path>
                <a:path w="25400" h="1163320">
                  <a:moveTo>
                    <a:pt x="25400" y="430529"/>
                  </a:moveTo>
                  <a:lnTo>
                    <a:pt x="0" y="430529"/>
                  </a:lnTo>
                  <a:lnTo>
                    <a:pt x="0" y="439419"/>
                  </a:lnTo>
                  <a:lnTo>
                    <a:pt x="25400" y="439419"/>
                  </a:lnTo>
                  <a:lnTo>
                    <a:pt x="25400" y="430529"/>
                  </a:lnTo>
                  <a:close/>
                </a:path>
                <a:path w="25400" h="1163320">
                  <a:moveTo>
                    <a:pt x="25400" y="439419"/>
                  </a:moveTo>
                  <a:lnTo>
                    <a:pt x="0" y="439419"/>
                  </a:lnTo>
                  <a:lnTo>
                    <a:pt x="0" y="444499"/>
                  </a:lnTo>
                  <a:lnTo>
                    <a:pt x="25400" y="444499"/>
                  </a:lnTo>
                  <a:lnTo>
                    <a:pt x="25400" y="439419"/>
                  </a:lnTo>
                  <a:close/>
                </a:path>
                <a:path w="25400" h="1163320">
                  <a:moveTo>
                    <a:pt x="25400" y="444499"/>
                  </a:moveTo>
                  <a:lnTo>
                    <a:pt x="0" y="444499"/>
                  </a:lnTo>
                  <a:lnTo>
                    <a:pt x="0" y="445769"/>
                  </a:lnTo>
                  <a:lnTo>
                    <a:pt x="25400" y="445769"/>
                  </a:lnTo>
                  <a:lnTo>
                    <a:pt x="25400" y="444499"/>
                  </a:lnTo>
                  <a:close/>
                </a:path>
                <a:path w="25400" h="1163320">
                  <a:moveTo>
                    <a:pt x="25400" y="445769"/>
                  </a:moveTo>
                  <a:lnTo>
                    <a:pt x="0" y="445769"/>
                  </a:lnTo>
                  <a:lnTo>
                    <a:pt x="0" y="452119"/>
                  </a:lnTo>
                  <a:lnTo>
                    <a:pt x="25400" y="452119"/>
                  </a:lnTo>
                  <a:lnTo>
                    <a:pt x="25400" y="445769"/>
                  </a:lnTo>
                  <a:close/>
                </a:path>
                <a:path w="25400" h="1163320">
                  <a:moveTo>
                    <a:pt x="25400" y="452119"/>
                  </a:moveTo>
                  <a:lnTo>
                    <a:pt x="0" y="452119"/>
                  </a:lnTo>
                  <a:lnTo>
                    <a:pt x="0" y="462279"/>
                  </a:lnTo>
                  <a:lnTo>
                    <a:pt x="25400" y="462279"/>
                  </a:lnTo>
                  <a:lnTo>
                    <a:pt x="25400" y="452119"/>
                  </a:lnTo>
                  <a:close/>
                </a:path>
                <a:path w="25400" h="1163320">
                  <a:moveTo>
                    <a:pt x="25400" y="462279"/>
                  </a:moveTo>
                  <a:lnTo>
                    <a:pt x="0" y="462279"/>
                  </a:lnTo>
                  <a:lnTo>
                    <a:pt x="0" y="471169"/>
                  </a:lnTo>
                  <a:lnTo>
                    <a:pt x="25400" y="471169"/>
                  </a:lnTo>
                  <a:lnTo>
                    <a:pt x="25400" y="462279"/>
                  </a:lnTo>
                  <a:close/>
                </a:path>
                <a:path w="25400" h="1163320">
                  <a:moveTo>
                    <a:pt x="25400" y="471169"/>
                  </a:moveTo>
                  <a:lnTo>
                    <a:pt x="0" y="471169"/>
                  </a:lnTo>
                  <a:lnTo>
                    <a:pt x="0" y="509269"/>
                  </a:lnTo>
                  <a:lnTo>
                    <a:pt x="25400" y="509269"/>
                  </a:lnTo>
                  <a:lnTo>
                    <a:pt x="25400" y="471169"/>
                  </a:lnTo>
                  <a:close/>
                </a:path>
                <a:path w="25400" h="1163320">
                  <a:moveTo>
                    <a:pt x="25400" y="509269"/>
                  </a:moveTo>
                  <a:lnTo>
                    <a:pt x="0" y="509269"/>
                  </a:lnTo>
                  <a:lnTo>
                    <a:pt x="0" y="513079"/>
                  </a:lnTo>
                  <a:lnTo>
                    <a:pt x="25400" y="513079"/>
                  </a:lnTo>
                  <a:lnTo>
                    <a:pt x="25400" y="509269"/>
                  </a:lnTo>
                  <a:close/>
                </a:path>
                <a:path w="25400" h="1163320">
                  <a:moveTo>
                    <a:pt x="25400" y="513079"/>
                  </a:moveTo>
                  <a:lnTo>
                    <a:pt x="0" y="513079"/>
                  </a:lnTo>
                  <a:lnTo>
                    <a:pt x="0" y="515619"/>
                  </a:lnTo>
                  <a:lnTo>
                    <a:pt x="25400" y="515619"/>
                  </a:lnTo>
                  <a:lnTo>
                    <a:pt x="25400" y="513079"/>
                  </a:lnTo>
                  <a:close/>
                </a:path>
                <a:path w="25400" h="1163320">
                  <a:moveTo>
                    <a:pt x="25400" y="515619"/>
                  </a:moveTo>
                  <a:lnTo>
                    <a:pt x="0" y="515619"/>
                  </a:lnTo>
                  <a:lnTo>
                    <a:pt x="0" y="521969"/>
                  </a:lnTo>
                  <a:lnTo>
                    <a:pt x="25400" y="521969"/>
                  </a:lnTo>
                  <a:lnTo>
                    <a:pt x="25400" y="515619"/>
                  </a:lnTo>
                  <a:close/>
                </a:path>
                <a:path w="25400" h="1163320">
                  <a:moveTo>
                    <a:pt x="25400" y="521969"/>
                  </a:moveTo>
                  <a:lnTo>
                    <a:pt x="0" y="521969"/>
                  </a:lnTo>
                  <a:lnTo>
                    <a:pt x="0" y="525779"/>
                  </a:lnTo>
                  <a:lnTo>
                    <a:pt x="25400" y="525779"/>
                  </a:lnTo>
                  <a:lnTo>
                    <a:pt x="25400" y="521969"/>
                  </a:lnTo>
                  <a:close/>
                </a:path>
                <a:path w="25400" h="1163320">
                  <a:moveTo>
                    <a:pt x="25400" y="525779"/>
                  </a:moveTo>
                  <a:lnTo>
                    <a:pt x="0" y="525779"/>
                  </a:lnTo>
                  <a:lnTo>
                    <a:pt x="0" y="563879"/>
                  </a:lnTo>
                  <a:lnTo>
                    <a:pt x="25400" y="563879"/>
                  </a:lnTo>
                  <a:lnTo>
                    <a:pt x="25400" y="525779"/>
                  </a:lnTo>
                  <a:close/>
                </a:path>
                <a:path w="25400" h="1163320">
                  <a:moveTo>
                    <a:pt x="25400" y="563879"/>
                  </a:moveTo>
                  <a:lnTo>
                    <a:pt x="0" y="563879"/>
                  </a:lnTo>
                  <a:lnTo>
                    <a:pt x="0" y="572769"/>
                  </a:lnTo>
                  <a:lnTo>
                    <a:pt x="25400" y="572769"/>
                  </a:lnTo>
                  <a:lnTo>
                    <a:pt x="25400" y="563879"/>
                  </a:lnTo>
                  <a:close/>
                </a:path>
                <a:path w="25400" h="1163320">
                  <a:moveTo>
                    <a:pt x="25400" y="572769"/>
                  </a:moveTo>
                  <a:lnTo>
                    <a:pt x="0" y="572769"/>
                  </a:lnTo>
                  <a:lnTo>
                    <a:pt x="0" y="579119"/>
                  </a:lnTo>
                  <a:lnTo>
                    <a:pt x="25400" y="579119"/>
                  </a:lnTo>
                  <a:lnTo>
                    <a:pt x="25400" y="572769"/>
                  </a:lnTo>
                  <a:close/>
                </a:path>
                <a:path w="25400" h="1163320">
                  <a:moveTo>
                    <a:pt x="25400" y="579119"/>
                  </a:moveTo>
                  <a:lnTo>
                    <a:pt x="0" y="579119"/>
                  </a:lnTo>
                  <a:lnTo>
                    <a:pt x="0" y="585469"/>
                  </a:lnTo>
                  <a:lnTo>
                    <a:pt x="25400" y="585469"/>
                  </a:lnTo>
                  <a:lnTo>
                    <a:pt x="25400" y="579119"/>
                  </a:lnTo>
                  <a:close/>
                </a:path>
                <a:path w="25400" h="1163320">
                  <a:moveTo>
                    <a:pt x="25400" y="585469"/>
                  </a:moveTo>
                  <a:lnTo>
                    <a:pt x="0" y="585469"/>
                  </a:lnTo>
                  <a:lnTo>
                    <a:pt x="0" y="589279"/>
                  </a:lnTo>
                  <a:lnTo>
                    <a:pt x="25400" y="589279"/>
                  </a:lnTo>
                  <a:lnTo>
                    <a:pt x="25400" y="585469"/>
                  </a:lnTo>
                  <a:close/>
                </a:path>
                <a:path w="25400" h="1163320">
                  <a:moveTo>
                    <a:pt x="25400" y="589279"/>
                  </a:moveTo>
                  <a:lnTo>
                    <a:pt x="0" y="589279"/>
                  </a:lnTo>
                  <a:lnTo>
                    <a:pt x="0" y="595629"/>
                  </a:lnTo>
                  <a:lnTo>
                    <a:pt x="25400" y="595629"/>
                  </a:lnTo>
                  <a:lnTo>
                    <a:pt x="25400" y="589279"/>
                  </a:lnTo>
                  <a:close/>
                </a:path>
                <a:path w="25400" h="1163320">
                  <a:moveTo>
                    <a:pt x="25400" y="595629"/>
                  </a:moveTo>
                  <a:lnTo>
                    <a:pt x="0" y="595629"/>
                  </a:lnTo>
                  <a:lnTo>
                    <a:pt x="0" y="598169"/>
                  </a:lnTo>
                  <a:lnTo>
                    <a:pt x="25400" y="598169"/>
                  </a:lnTo>
                  <a:lnTo>
                    <a:pt x="25400" y="595629"/>
                  </a:lnTo>
                  <a:close/>
                </a:path>
                <a:path w="25400" h="1163320">
                  <a:moveTo>
                    <a:pt x="25400" y="598169"/>
                  </a:moveTo>
                  <a:lnTo>
                    <a:pt x="0" y="598169"/>
                  </a:lnTo>
                  <a:lnTo>
                    <a:pt x="0" y="601979"/>
                  </a:lnTo>
                  <a:lnTo>
                    <a:pt x="25400" y="601979"/>
                  </a:lnTo>
                  <a:lnTo>
                    <a:pt x="25400" y="598169"/>
                  </a:lnTo>
                  <a:close/>
                </a:path>
                <a:path w="25400" h="1163320">
                  <a:moveTo>
                    <a:pt x="25400" y="601979"/>
                  </a:moveTo>
                  <a:lnTo>
                    <a:pt x="0" y="601979"/>
                  </a:lnTo>
                  <a:lnTo>
                    <a:pt x="0" y="604519"/>
                  </a:lnTo>
                  <a:lnTo>
                    <a:pt x="25400" y="604519"/>
                  </a:lnTo>
                  <a:lnTo>
                    <a:pt x="25400" y="601979"/>
                  </a:lnTo>
                  <a:close/>
                </a:path>
                <a:path w="25400" h="1163320">
                  <a:moveTo>
                    <a:pt x="25400" y="604519"/>
                  </a:moveTo>
                  <a:lnTo>
                    <a:pt x="0" y="604519"/>
                  </a:lnTo>
                  <a:lnTo>
                    <a:pt x="0" y="610869"/>
                  </a:lnTo>
                  <a:lnTo>
                    <a:pt x="25400" y="610869"/>
                  </a:lnTo>
                  <a:lnTo>
                    <a:pt x="25400" y="604519"/>
                  </a:lnTo>
                  <a:close/>
                </a:path>
                <a:path w="25400" h="1163320">
                  <a:moveTo>
                    <a:pt x="25400" y="610869"/>
                  </a:moveTo>
                  <a:lnTo>
                    <a:pt x="0" y="610869"/>
                  </a:lnTo>
                  <a:lnTo>
                    <a:pt x="0" y="636269"/>
                  </a:lnTo>
                  <a:lnTo>
                    <a:pt x="25400" y="636269"/>
                  </a:lnTo>
                  <a:lnTo>
                    <a:pt x="25400" y="610869"/>
                  </a:lnTo>
                  <a:close/>
                </a:path>
                <a:path w="25400" h="1163320">
                  <a:moveTo>
                    <a:pt x="25400" y="636269"/>
                  </a:moveTo>
                  <a:lnTo>
                    <a:pt x="0" y="636269"/>
                  </a:lnTo>
                  <a:lnTo>
                    <a:pt x="0" y="642619"/>
                  </a:lnTo>
                  <a:lnTo>
                    <a:pt x="25400" y="642619"/>
                  </a:lnTo>
                  <a:lnTo>
                    <a:pt x="25400" y="636269"/>
                  </a:lnTo>
                  <a:close/>
                </a:path>
                <a:path w="25400" h="1163320">
                  <a:moveTo>
                    <a:pt x="25400" y="642619"/>
                  </a:moveTo>
                  <a:lnTo>
                    <a:pt x="0" y="642619"/>
                  </a:lnTo>
                  <a:lnTo>
                    <a:pt x="0" y="655319"/>
                  </a:lnTo>
                  <a:lnTo>
                    <a:pt x="25400" y="655319"/>
                  </a:lnTo>
                  <a:lnTo>
                    <a:pt x="25400" y="642619"/>
                  </a:lnTo>
                  <a:close/>
                </a:path>
                <a:path w="25400" h="1163320">
                  <a:moveTo>
                    <a:pt x="25400" y="655319"/>
                  </a:moveTo>
                  <a:lnTo>
                    <a:pt x="0" y="655319"/>
                  </a:lnTo>
                  <a:lnTo>
                    <a:pt x="0" y="671829"/>
                  </a:lnTo>
                  <a:lnTo>
                    <a:pt x="25400" y="671829"/>
                  </a:lnTo>
                  <a:lnTo>
                    <a:pt x="25400" y="655319"/>
                  </a:lnTo>
                  <a:close/>
                </a:path>
                <a:path w="25400" h="1163320">
                  <a:moveTo>
                    <a:pt x="25400" y="671829"/>
                  </a:moveTo>
                  <a:lnTo>
                    <a:pt x="0" y="671829"/>
                  </a:lnTo>
                  <a:lnTo>
                    <a:pt x="0" y="674369"/>
                  </a:lnTo>
                  <a:lnTo>
                    <a:pt x="25400" y="674369"/>
                  </a:lnTo>
                  <a:lnTo>
                    <a:pt x="25400" y="671829"/>
                  </a:lnTo>
                  <a:close/>
                </a:path>
                <a:path w="25400" h="1163320">
                  <a:moveTo>
                    <a:pt x="25400" y="674369"/>
                  </a:moveTo>
                  <a:lnTo>
                    <a:pt x="0" y="674369"/>
                  </a:lnTo>
                  <a:lnTo>
                    <a:pt x="0" y="678179"/>
                  </a:lnTo>
                  <a:lnTo>
                    <a:pt x="25400" y="678179"/>
                  </a:lnTo>
                  <a:lnTo>
                    <a:pt x="25400" y="674369"/>
                  </a:lnTo>
                  <a:close/>
                </a:path>
                <a:path w="25400" h="1163320">
                  <a:moveTo>
                    <a:pt x="25400" y="678179"/>
                  </a:moveTo>
                  <a:lnTo>
                    <a:pt x="0" y="678179"/>
                  </a:lnTo>
                  <a:lnTo>
                    <a:pt x="0" y="680719"/>
                  </a:lnTo>
                  <a:lnTo>
                    <a:pt x="25400" y="680719"/>
                  </a:lnTo>
                  <a:lnTo>
                    <a:pt x="25400" y="678179"/>
                  </a:lnTo>
                  <a:close/>
                </a:path>
                <a:path w="25400" h="1163320">
                  <a:moveTo>
                    <a:pt x="25400" y="680719"/>
                  </a:moveTo>
                  <a:lnTo>
                    <a:pt x="0" y="680719"/>
                  </a:lnTo>
                  <a:lnTo>
                    <a:pt x="0" y="684529"/>
                  </a:lnTo>
                  <a:lnTo>
                    <a:pt x="25400" y="684529"/>
                  </a:lnTo>
                  <a:lnTo>
                    <a:pt x="25400" y="680719"/>
                  </a:lnTo>
                  <a:close/>
                </a:path>
                <a:path w="25400" h="1163320">
                  <a:moveTo>
                    <a:pt x="25400" y="684529"/>
                  </a:moveTo>
                  <a:lnTo>
                    <a:pt x="0" y="684529"/>
                  </a:lnTo>
                  <a:lnTo>
                    <a:pt x="0" y="690879"/>
                  </a:lnTo>
                  <a:lnTo>
                    <a:pt x="25400" y="690879"/>
                  </a:lnTo>
                  <a:lnTo>
                    <a:pt x="25400" y="684529"/>
                  </a:lnTo>
                  <a:close/>
                </a:path>
                <a:path w="25400" h="1163320">
                  <a:moveTo>
                    <a:pt x="25400" y="690879"/>
                  </a:moveTo>
                  <a:lnTo>
                    <a:pt x="0" y="690879"/>
                  </a:lnTo>
                  <a:lnTo>
                    <a:pt x="0" y="699769"/>
                  </a:lnTo>
                  <a:lnTo>
                    <a:pt x="25400" y="699769"/>
                  </a:lnTo>
                  <a:lnTo>
                    <a:pt x="25400" y="690879"/>
                  </a:lnTo>
                  <a:close/>
                </a:path>
                <a:path w="25400" h="1163320">
                  <a:moveTo>
                    <a:pt x="25400" y="699769"/>
                  </a:moveTo>
                  <a:lnTo>
                    <a:pt x="0" y="699769"/>
                  </a:lnTo>
                  <a:lnTo>
                    <a:pt x="0" y="712469"/>
                  </a:lnTo>
                  <a:lnTo>
                    <a:pt x="25400" y="712469"/>
                  </a:lnTo>
                  <a:lnTo>
                    <a:pt x="25400" y="699769"/>
                  </a:lnTo>
                  <a:close/>
                </a:path>
                <a:path w="25400" h="1163320">
                  <a:moveTo>
                    <a:pt x="25400" y="712469"/>
                  </a:moveTo>
                  <a:lnTo>
                    <a:pt x="0" y="712469"/>
                  </a:lnTo>
                  <a:lnTo>
                    <a:pt x="0" y="722629"/>
                  </a:lnTo>
                  <a:lnTo>
                    <a:pt x="25400" y="722629"/>
                  </a:lnTo>
                  <a:lnTo>
                    <a:pt x="25400" y="712469"/>
                  </a:lnTo>
                  <a:close/>
                </a:path>
                <a:path w="25400" h="1163320">
                  <a:moveTo>
                    <a:pt x="25400" y="722629"/>
                  </a:moveTo>
                  <a:lnTo>
                    <a:pt x="0" y="722629"/>
                  </a:lnTo>
                  <a:lnTo>
                    <a:pt x="0" y="725169"/>
                  </a:lnTo>
                  <a:lnTo>
                    <a:pt x="25400" y="725169"/>
                  </a:lnTo>
                  <a:lnTo>
                    <a:pt x="25400" y="722629"/>
                  </a:lnTo>
                  <a:close/>
                </a:path>
                <a:path w="25400" h="1163320">
                  <a:moveTo>
                    <a:pt x="25400" y="725169"/>
                  </a:moveTo>
                  <a:lnTo>
                    <a:pt x="0" y="725169"/>
                  </a:lnTo>
                  <a:lnTo>
                    <a:pt x="0" y="731519"/>
                  </a:lnTo>
                  <a:lnTo>
                    <a:pt x="25400" y="731519"/>
                  </a:lnTo>
                  <a:lnTo>
                    <a:pt x="25400" y="725169"/>
                  </a:lnTo>
                  <a:close/>
                </a:path>
                <a:path w="25400" h="1163320">
                  <a:moveTo>
                    <a:pt x="25400" y="731519"/>
                  </a:moveTo>
                  <a:lnTo>
                    <a:pt x="0" y="731519"/>
                  </a:lnTo>
                  <a:lnTo>
                    <a:pt x="0" y="735329"/>
                  </a:lnTo>
                  <a:lnTo>
                    <a:pt x="25400" y="735329"/>
                  </a:lnTo>
                  <a:lnTo>
                    <a:pt x="25400" y="731519"/>
                  </a:lnTo>
                  <a:close/>
                </a:path>
                <a:path w="25400" h="1163320">
                  <a:moveTo>
                    <a:pt x="25400" y="735329"/>
                  </a:moveTo>
                  <a:lnTo>
                    <a:pt x="0" y="735329"/>
                  </a:lnTo>
                  <a:lnTo>
                    <a:pt x="0" y="741679"/>
                  </a:lnTo>
                  <a:lnTo>
                    <a:pt x="25400" y="741679"/>
                  </a:lnTo>
                  <a:lnTo>
                    <a:pt x="25400" y="735329"/>
                  </a:lnTo>
                  <a:close/>
                </a:path>
                <a:path w="25400" h="1163320">
                  <a:moveTo>
                    <a:pt x="25400" y="741679"/>
                  </a:moveTo>
                  <a:lnTo>
                    <a:pt x="0" y="741679"/>
                  </a:lnTo>
                  <a:lnTo>
                    <a:pt x="0" y="744219"/>
                  </a:lnTo>
                  <a:lnTo>
                    <a:pt x="25400" y="744219"/>
                  </a:lnTo>
                  <a:lnTo>
                    <a:pt x="25400" y="741679"/>
                  </a:lnTo>
                  <a:close/>
                </a:path>
                <a:path w="25400" h="1163320">
                  <a:moveTo>
                    <a:pt x="25400" y="744219"/>
                  </a:moveTo>
                  <a:lnTo>
                    <a:pt x="0" y="744219"/>
                  </a:lnTo>
                  <a:lnTo>
                    <a:pt x="0" y="748029"/>
                  </a:lnTo>
                  <a:lnTo>
                    <a:pt x="25400" y="748029"/>
                  </a:lnTo>
                  <a:lnTo>
                    <a:pt x="25400" y="744219"/>
                  </a:lnTo>
                  <a:close/>
                </a:path>
                <a:path w="25400" h="1163320">
                  <a:moveTo>
                    <a:pt x="25400" y="748029"/>
                  </a:moveTo>
                  <a:lnTo>
                    <a:pt x="0" y="748029"/>
                  </a:lnTo>
                  <a:lnTo>
                    <a:pt x="0" y="750569"/>
                  </a:lnTo>
                  <a:lnTo>
                    <a:pt x="25400" y="750569"/>
                  </a:lnTo>
                  <a:lnTo>
                    <a:pt x="25400" y="748029"/>
                  </a:lnTo>
                  <a:close/>
                </a:path>
                <a:path w="25400" h="1163320">
                  <a:moveTo>
                    <a:pt x="25400" y="750569"/>
                  </a:moveTo>
                  <a:lnTo>
                    <a:pt x="0" y="750569"/>
                  </a:lnTo>
                  <a:lnTo>
                    <a:pt x="0" y="756919"/>
                  </a:lnTo>
                  <a:lnTo>
                    <a:pt x="25400" y="756919"/>
                  </a:lnTo>
                  <a:lnTo>
                    <a:pt x="25400" y="750569"/>
                  </a:lnTo>
                  <a:close/>
                </a:path>
                <a:path w="25400" h="1163320">
                  <a:moveTo>
                    <a:pt x="25400" y="756919"/>
                  </a:moveTo>
                  <a:lnTo>
                    <a:pt x="0" y="756919"/>
                  </a:lnTo>
                  <a:lnTo>
                    <a:pt x="0" y="775969"/>
                  </a:lnTo>
                  <a:lnTo>
                    <a:pt x="25400" y="775969"/>
                  </a:lnTo>
                  <a:lnTo>
                    <a:pt x="25400" y="756919"/>
                  </a:lnTo>
                  <a:close/>
                </a:path>
                <a:path w="25400" h="1163320">
                  <a:moveTo>
                    <a:pt x="25400" y="775969"/>
                  </a:moveTo>
                  <a:lnTo>
                    <a:pt x="0" y="775969"/>
                  </a:lnTo>
                  <a:lnTo>
                    <a:pt x="0" y="779779"/>
                  </a:lnTo>
                  <a:lnTo>
                    <a:pt x="25400" y="779779"/>
                  </a:lnTo>
                  <a:lnTo>
                    <a:pt x="25400" y="775969"/>
                  </a:lnTo>
                  <a:close/>
                </a:path>
                <a:path w="25400" h="1163320">
                  <a:moveTo>
                    <a:pt x="25400" y="779779"/>
                  </a:moveTo>
                  <a:lnTo>
                    <a:pt x="0" y="779779"/>
                  </a:lnTo>
                  <a:lnTo>
                    <a:pt x="0" y="792479"/>
                  </a:lnTo>
                  <a:lnTo>
                    <a:pt x="25400" y="792479"/>
                  </a:lnTo>
                  <a:lnTo>
                    <a:pt x="25400" y="779779"/>
                  </a:lnTo>
                  <a:close/>
                </a:path>
                <a:path w="25400" h="1163320">
                  <a:moveTo>
                    <a:pt x="25400" y="792479"/>
                  </a:moveTo>
                  <a:lnTo>
                    <a:pt x="0" y="792479"/>
                  </a:lnTo>
                  <a:lnTo>
                    <a:pt x="0" y="801369"/>
                  </a:lnTo>
                  <a:lnTo>
                    <a:pt x="25400" y="801369"/>
                  </a:lnTo>
                  <a:lnTo>
                    <a:pt x="25400" y="792479"/>
                  </a:lnTo>
                  <a:close/>
                </a:path>
                <a:path w="25400" h="1163320">
                  <a:moveTo>
                    <a:pt x="25400" y="801369"/>
                  </a:moveTo>
                  <a:lnTo>
                    <a:pt x="0" y="801369"/>
                  </a:lnTo>
                  <a:lnTo>
                    <a:pt x="0" y="805179"/>
                  </a:lnTo>
                  <a:lnTo>
                    <a:pt x="25400" y="805179"/>
                  </a:lnTo>
                  <a:lnTo>
                    <a:pt x="25400" y="801369"/>
                  </a:lnTo>
                  <a:close/>
                </a:path>
                <a:path w="25400" h="1163320">
                  <a:moveTo>
                    <a:pt x="25400" y="805179"/>
                  </a:moveTo>
                  <a:lnTo>
                    <a:pt x="0" y="805179"/>
                  </a:lnTo>
                  <a:lnTo>
                    <a:pt x="0" y="820419"/>
                  </a:lnTo>
                  <a:lnTo>
                    <a:pt x="25400" y="820419"/>
                  </a:lnTo>
                  <a:lnTo>
                    <a:pt x="25400" y="805179"/>
                  </a:lnTo>
                  <a:close/>
                </a:path>
                <a:path w="25400" h="1163320">
                  <a:moveTo>
                    <a:pt x="25400" y="820419"/>
                  </a:moveTo>
                  <a:lnTo>
                    <a:pt x="0" y="820419"/>
                  </a:lnTo>
                  <a:lnTo>
                    <a:pt x="0" y="826769"/>
                  </a:lnTo>
                  <a:lnTo>
                    <a:pt x="25400" y="826769"/>
                  </a:lnTo>
                  <a:lnTo>
                    <a:pt x="25400" y="820419"/>
                  </a:lnTo>
                  <a:close/>
                </a:path>
                <a:path w="25400" h="1163320">
                  <a:moveTo>
                    <a:pt x="25400" y="826769"/>
                  </a:moveTo>
                  <a:lnTo>
                    <a:pt x="0" y="826769"/>
                  </a:lnTo>
                  <a:lnTo>
                    <a:pt x="0" y="830579"/>
                  </a:lnTo>
                  <a:lnTo>
                    <a:pt x="25400" y="830579"/>
                  </a:lnTo>
                  <a:lnTo>
                    <a:pt x="25400" y="826769"/>
                  </a:lnTo>
                  <a:close/>
                </a:path>
                <a:path w="25400" h="1163320">
                  <a:moveTo>
                    <a:pt x="25400" y="830579"/>
                  </a:moveTo>
                  <a:lnTo>
                    <a:pt x="0" y="830579"/>
                  </a:lnTo>
                  <a:lnTo>
                    <a:pt x="0" y="833119"/>
                  </a:lnTo>
                  <a:lnTo>
                    <a:pt x="25400" y="833119"/>
                  </a:lnTo>
                  <a:lnTo>
                    <a:pt x="25400" y="830579"/>
                  </a:lnTo>
                  <a:close/>
                </a:path>
                <a:path w="25400" h="1163320">
                  <a:moveTo>
                    <a:pt x="25400" y="833119"/>
                  </a:moveTo>
                  <a:lnTo>
                    <a:pt x="0" y="833119"/>
                  </a:lnTo>
                  <a:lnTo>
                    <a:pt x="0" y="836929"/>
                  </a:lnTo>
                  <a:lnTo>
                    <a:pt x="25400" y="836929"/>
                  </a:lnTo>
                  <a:lnTo>
                    <a:pt x="25400" y="833119"/>
                  </a:lnTo>
                  <a:close/>
                </a:path>
                <a:path w="25400" h="1163320">
                  <a:moveTo>
                    <a:pt x="25400" y="836929"/>
                  </a:moveTo>
                  <a:lnTo>
                    <a:pt x="0" y="836929"/>
                  </a:lnTo>
                  <a:lnTo>
                    <a:pt x="0" y="843279"/>
                  </a:lnTo>
                  <a:lnTo>
                    <a:pt x="25400" y="843279"/>
                  </a:lnTo>
                  <a:lnTo>
                    <a:pt x="25400" y="836929"/>
                  </a:lnTo>
                  <a:close/>
                </a:path>
                <a:path w="25400" h="1163320">
                  <a:moveTo>
                    <a:pt x="25400" y="843279"/>
                  </a:moveTo>
                  <a:lnTo>
                    <a:pt x="0" y="843279"/>
                  </a:lnTo>
                  <a:lnTo>
                    <a:pt x="0" y="845819"/>
                  </a:lnTo>
                  <a:lnTo>
                    <a:pt x="25400" y="845819"/>
                  </a:lnTo>
                  <a:lnTo>
                    <a:pt x="25400" y="843279"/>
                  </a:lnTo>
                  <a:close/>
                </a:path>
                <a:path w="25400" h="1163320">
                  <a:moveTo>
                    <a:pt x="25400" y="845819"/>
                  </a:moveTo>
                  <a:lnTo>
                    <a:pt x="0" y="845819"/>
                  </a:lnTo>
                  <a:lnTo>
                    <a:pt x="0" y="852169"/>
                  </a:lnTo>
                  <a:lnTo>
                    <a:pt x="25400" y="852169"/>
                  </a:lnTo>
                  <a:lnTo>
                    <a:pt x="25400" y="845819"/>
                  </a:lnTo>
                  <a:close/>
                </a:path>
                <a:path w="25400" h="1163320">
                  <a:moveTo>
                    <a:pt x="25400" y="852169"/>
                  </a:moveTo>
                  <a:lnTo>
                    <a:pt x="0" y="852169"/>
                  </a:lnTo>
                  <a:lnTo>
                    <a:pt x="0" y="864869"/>
                  </a:lnTo>
                  <a:lnTo>
                    <a:pt x="25400" y="864869"/>
                  </a:lnTo>
                  <a:lnTo>
                    <a:pt x="25400" y="852169"/>
                  </a:lnTo>
                  <a:close/>
                </a:path>
                <a:path w="25400" h="1163320">
                  <a:moveTo>
                    <a:pt x="25400" y="1156969"/>
                  </a:moveTo>
                  <a:lnTo>
                    <a:pt x="0" y="1156969"/>
                  </a:lnTo>
                  <a:lnTo>
                    <a:pt x="0" y="1163319"/>
                  </a:lnTo>
                  <a:lnTo>
                    <a:pt x="15239" y="1163319"/>
                  </a:lnTo>
                  <a:lnTo>
                    <a:pt x="15239" y="1162049"/>
                  </a:lnTo>
                  <a:lnTo>
                    <a:pt x="25400" y="1162049"/>
                  </a:lnTo>
                  <a:lnTo>
                    <a:pt x="25400" y="1156969"/>
                  </a:lnTo>
                  <a:close/>
                </a:path>
                <a:path w="25400" h="1163320">
                  <a:moveTo>
                    <a:pt x="25400" y="1150619"/>
                  </a:moveTo>
                  <a:lnTo>
                    <a:pt x="0" y="1150619"/>
                  </a:lnTo>
                  <a:lnTo>
                    <a:pt x="0" y="1155699"/>
                  </a:lnTo>
                  <a:lnTo>
                    <a:pt x="25400" y="1155699"/>
                  </a:lnTo>
                  <a:lnTo>
                    <a:pt x="25400" y="1150619"/>
                  </a:lnTo>
                  <a:close/>
                </a:path>
                <a:path w="25400" h="1163320">
                  <a:moveTo>
                    <a:pt x="25400" y="1144269"/>
                  </a:moveTo>
                  <a:lnTo>
                    <a:pt x="0" y="1144269"/>
                  </a:lnTo>
                  <a:lnTo>
                    <a:pt x="0" y="1149349"/>
                  </a:lnTo>
                  <a:lnTo>
                    <a:pt x="25400" y="1149349"/>
                  </a:lnTo>
                  <a:lnTo>
                    <a:pt x="25400" y="1144269"/>
                  </a:lnTo>
                  <a:close/>
                </a:path>
                <a:path w="25400" h="1163320">
                  <a:moveTo>
                    <a:pt x="25400" y="1137919"/>
                  </a:moveTo>
                  <a:lnTo>
                    <a:pt x="0" y="1137919"/>
                  </a:lnTo>
                  <a:lnTo>
                    <a:pt x="0" y="1142999"/>
                  </a:lnTo>
                  <a:lnTo>
                    <a:pt x="25400" y="1142999"/>
                  </a:lnTo>
                  <a:lnTo>
                    <a:pt x="25400" y="1137919"/>
                  </a:lnTo>
                  <a:close/>
                </a:path>
                <a:path w="25400" h="1163320">
                  <a:moveTo>
                    <a:pt x="25400" y="1131569"/>
                  </a:moveTo>
                  <a:lnTo>
                    <a:pt x="0" y="1131569"/>
                  </a:lnTo>
                  <a:lnTo>
                    <a:pt x="0" y="1136649"/>
                  </a:lnTo>
                  <a:lnTo>
                    <a:pt x="25400" y="1136649"/>
                  </a:lnTo>
                  <a:lnTo>
                    <a:pt x="25400" y="1131569"/>
                  </a:lnTo>
                  <a:close/>
                </a:path>
                <a:path w="25400" h="1163320">
                  <a:moveTo>
                    <a:pt x="25400" y="1125219"/>
                  </a:moveTo>
                  <a:lnTo>
                    <a:pt x="0" y="1125219"/>
                  </a:lnTo>
                  <a:lnTo>
                    <a:pt x="0" y="1130299"/>
                  </a:lnTo>
                  <a:lnTo>
                    <a:pt x="25400" y="1130299"/>
                  </a:lnTo>
                  <a:lnTo>
                    <a:pt x="25400" y="1125219"/>
                  </a:lnTo>
                  <a:close/>
                </a:path>
                <a:path w="25400" h="1163320">
                  <a:moveTo>
                    <a:pt x="25400" y="1118869"/>
                  </a:moveTo>
                  <a:lnTo>
                    <a:pt x="0" y="1118869"/>
                  </a:lnTo>
                  <a:lnTo>
                    <a:pt x="0" y="1123949"/>
                  </a:lnTo>
                  <a:lnTo>
                    <a:pt x="25400" y="1123949"/>
                  </a:lnTo>
                  <a:lnTo>
                    <a:pt x="25400" y="1118869"/>
                  </a:lnTo>
                  <a:close/>
                </a:path>
                <a:path w="25400" h="1163320">
                  <a:moveTo>
                    <a:pt x="25400" y="1112519"/>
                  </a:moveTo>
                  <a:lnTo>
                    <a:pt x="0" y="1112519"/>
                  </a:lnTo>
                  <a:lnTo>
                    <a:pt x="0" y="1117599"/>
                  </a:lnTo>
                  <a:lnTo>
                    <a:pt x="25400" y="1117599"/>
                  </a:lnTo>
                  <a:lnTo>
                    <a:pt x="25400" y="1112519"/>
                  </a:lnTo>
                  <a:close/>
                </a:path>
                <a:path w="25400" h="1163320">
                  <a:moveTo>
                    <a:pt x="25400" y="1106169"/>
                  </a:moveTo>
                  <a:lnTo>
                    <a:pt x="0" y="1106169"/>
                  </a:lnTo>
                  <a:lnTo>
                    <a:pt x="0" y="1111249"/>
                  </a:lnTo>
                  <a:lnTo>
                    <a:pt x="25400" y="1111249"/>
                  </a:lnTo>
                  <a:lnTo>
                    <a:pt x="25400" y="1106169"/>
                  </a:lnTo>
                  <a:close/>
                </a:path>
                <a:path w="25400" h="1163320">
                  <a:moveTo>
                    <a:pt x="25400" y="1099819"/>
                  </a:moveTo>
                  <a:lnTo>
                    <a:pt x="0" y="1099819"/>
                  </a:lnTo>
                  <a:lnTo>
                    <a:pt x="0" y="1104899"/>
                  </a:lnTo>
                  <a:lnTo>
                    <a:pt x="25400" y="1104899"/>
                  </a:lnTo>
                  <a:lnTo>
                    <a:pt x="25400" y="1099819"/>
                  </a:lnTo>
                  <a:close/>
                </a:path>
                <a:path w="25400" h="1163320">
                  <a:moveTo>
                    <a:pt x="25400" y="1093469"/>
                  </a:moveTo>
                  <a:lnTo>
                    <a:pt x="0" y="1093469"/>
                  </a:lnTo>
                  <a:lnTo>
                    <a:pt x="0" y="1098549"/>
                  </a:lnTo>
                  <a:lnTo>
                    <a:pt x="25400" y="1098549"/>
                  </a:lnTo>
                  <a:lnTo>
                    <a:pt x="25400" y="1093469"/>
                  </a:lnTo>
                  <a:close/>
                </a:path>
                <a:path w="25400" h="1163320">
                  <a:moveTo>
                    <a:pt x="25400" y="1087119"/>
                  </a:moveTo>
                  <a:lnTo>
                    <a:pt x="0" y="1087119"/>
                  </a:lnTo>
                  <a:lnTo>
                    <a:pt x="0" y="1092199"/>
                  </a:lnTo>
                  <a:lnTo>
                    <a:pt x="25400" y="1092199"/>
                  </a:lnTo>
                  <a:lnTo>
                    <a:pt x="25400" y="1087119"/>
                  </a:lnTo>
                  <a:close/>
                </a:path>
                <a:path w="25400" h="1163320">
                  <a:moveTo>
                    <a:pt x="25400" y="1080769"/>
                  </a:moveTo>
                  <a:lnTo>
                    <a:pt x="0" y="1080769"/>
                  </a:lnTo>
                  <a:lnTo>
                    <a:pt x="0" y="1085850"/>
                  </a:lnTo>
                  <a:lnTo>
                    <a:pt x="25400" y="1085850"/>
                  </a:lnTo>
                  <a:lnTo>
                    <a:pt x="25400" y="1080769"/>
                  </a:lnTo>
                  <a:close/>
                </a:path>
                <a:path w="25400" h="1163320">
                  <a:moveTo>
                    <a:pt x="25400" y="1074419"/>
                  </a:moveTo>
                  <a:lnTo>
                    <a:pt x="0" y="1074419"/>
                  </a:lnTo>
                  <a:lnTo>
                    <a:pt x="0" y="1079499"/>
                  </a:lnTo>
                  <a:lnTo>
                    <a:pt x="25400" y="1079499"/>
                  </a:lnTo>
                  <a:lnTo>
                    <a:pt x="25400" y="1074419"/>
                  </a:lnTo>
                  <a:close/>
                </a:path>
                <a:path w="25400" h="1163320">
                  <a:moveTo>
                    <a:pt x="25400" y="1068069"/>
                  </a:moveTo>
                  <a:lnTo>
                    <a:pt x="0" y="1068069"/>
                  </a:lnTo>
                  <a:lnTo>
                    <a:pt x="0" y="1073150"/>
                  </a:lnTo>
                  <a:lnTo>
                    <a:pt x="25400" y="1073150"/>
                  </a:lnTo>
                  <a:lnTo>
                    <a:pt x="25400" y="1068069"/>
                  </a:lnTo>
                  <a:close/>
                </a:path>
                <a:path w="25400" h="1163320">
                  <a:moveTo>
                    <a:pt x="25400" y="1061719"/>
                  </a:moveTo>
                  <a:lnTo>
                    <a:pt x="0" y="1061719"/>
                  </a:lnTo>
                  <a:lnTo>
                    <a:pt x="0" y="1066799"/>
                  </a:lnTo>
                  <a:lnTo>
                    <a:pt x="25400" y="1066799"/>
                  </a:lnTo>
                  <a:lnTo>
                    <a:pt x="25400" y="1061719"/>
                  </a:lnTo>
                  <a:close/>
                </a:path>
                <a:path w="25400" h="1163320">
                  <a:moveTo>
                    <a:pt x="25400" y="1055369"/>
                  </a:moveTo>
                  <a:lnTo>
                    <a:pt x="0" y="1055369"/>
                  </a:lnTo>
                  <a:lnTo>
                    <a:pt x="0" y="1060449"/>
                  </a:lnTo>
                  <a:lnTo>
                    <a:pt x="25400" y="1060449"/>
                  </a:lnTo>
                  <a:lnTo>
                    <a:pt x="25400" y="1055369"/>
                  </a:lnTo>
                  <a:close/>
                </a:path>
                <a:path w="25400" h="1163320">
                  <a:moveTo>
                    <a:pt x="25400" y="1049019"/>
                  </a:moveTo>
                  <a:lnTo>
                    <a:pt x="0" y="1049019"/>
                  </a:lnTo>
                  <a:lnTo>
                    <a:pt x="0" y="1054099"/>
                  </a:lnTo>
                  <a:lnTo>
                    <a:pt x="25400" y="1054099"/>
                  </a:lnTo>
                  <a:lnTo>
                    <a:pt x="25400" y="1049019"/>
                  </a:lnTo>
                  <a:close/>
                </a:path>
                <a:path w="25400" h="1163320">
                  <a:moveTo>
                    <a:pt x="25400" y="1042669"/>
                  </a:moveTo>
                  <a:lnTo>
                    <a:pt x="0" y="1042669"/>
                  </a:lnTo>
                  <a:lnTo>
                    <a:pt x="0" y="1047749"/>
                  </a:lnTo>
                  <a:lnTo>
                    <a:pt x="25400" y="1047749"/>
                  </a:lnTo>
                  <a:lnTo>
                    <a:pt x="25400" y="1042669"/>
                  </a:lnTo>
                  <a:close/>
                </a:path>
                <a:path w="25400" h="1163320">
                  <a:moveTo>
                    <a:pt x="25400" y="1036319"/>
                  </a:moveTo>
                  <a:lnTo>
                    <a:pt x="0" y="1036319"/>
                  </a:lnTo>
                  <a:lnTo>
                    <a:pt x="0" y="1041399"/>
                  </a:lnTo>
                  <a:lnTo>
                    <a:pt x="25400" y="1041399"/>
                  </a:lnTo>
                  <a:lnTo>
                    <a:pt x="25400" y="1036319"/>
                  </a:lnTo>
                  <a:close/>
                </a:path>
                <a:path w="25400" h="1163320">
                  <a:moveTo>
                    <a:pt x="25400" y="1029969"/>
                  </a:moveTo>
                  <a:lnTo>
                    <a:pt x="0" y="1029969"/>
                  </a:lnTo>
                  <a:lnTo>
                    <a:pt x="0" y="1035049"/>
                  </a:lnTo>
                  <a:lnTo>
                    <a:pt x="25400" y="1035049"/>
                  </a:lnTo>
                  <a:lnTo>
                    <a:pt x="25400" y="1029969"/>
                  </a:lnTo>
                  <a:close/>
                </a:path>
                <a:path w="25400" h="1163320">
                  <a:moveTo>
                    <a:pt x="25400" y="1023619"/>
                  </a:moveTo>
                  <a:lnTo>
                    <a:pt x="0" y="1023619"/>
                  </a:lnTo>
                  <a:lnTo>
                    <a:pt x="0" y="1028699"/>
                  </a:lnTo>
                  <a:lnTo>
                    <a:pt x="25400" y="1028699"/>
                  </a:lnTo>
                  <a:lnTo>
                    <a:pt x="25400" y="1023619"/>
                  </a:lnTo>
                  <a:close/>
                </a:path>
                <a:path w="25400" h="1163320">
                  <a:moveTo>
                    <a:pt x="25400" y="1017269"/>
                  </a:moveTo>
                  <a:lnTo>
                    <a:pt x="0" y="1017269"/>
                  </a:lnTo>
                  <a:lnTo>
                    <a:pt x="0" y="1022349"/>
                  </a:lnTo>
                  <a:lnTo>
                    <a:pt x="25400" y="1022349"/>
                  </a:lnTo>
                  <a:lnTo>
                    <a:pt x="25400" y="1017269"/>
                  </a:lnTo>
                  <a:close/>
                </a:path>
                <a:path w="25400" h="1163320">
                  <a:moveTo>
                    <a:pt x="25400" y="1010919"/>
                  </a:moveTo>
                  <a:lnTo>
                    <a:pt x="0" y="1010919"/>
                  </a:lnTo>
                  <a:lnTo>
                    <a:pt x="0" y="1015999"/>
                  </a:lnTo>
                  <a:lnTo>
                    <a:pt x="25400" y="1015999"/>
                  </a:lnTo>
                  <a:lnTo>
                    <a:pt x="25400" y="1010919"/>
                  </a:lnTo>
                  <a:close/>
                </a:path>
                <a:path w="25400" h="1163320">
                  <a:moveTo>
                    <a:pt x="25400" y="1004569"/>
                  </a:moveTo>
                  <a:lnTo>
                    <a:pt x="0" y="1004569"/>
                  </a:lnTo>
                  <a:lnTo>
                    <a:pt x="0" y="1009649"/>
                  </a:lnTo>
                  <a:lnTo>
                    <a:pt x="25400" y="1009649"/>
                  </a:lnTo>
                  <a:lnTo>
                    <a:pt x="25400" y="1004569"/>
                  </a:lnTo>
                  <a:close/>
                </a:path>
                <a:path w="25400" h="1163320">
                  <a:moveTo>
                    <a:pt x="25400" y="998219"/>
                  </a:moveTo>
                  <a:lnTo>
                    <a:pt x="0" y="998219"/>
                  </a:lnTo>
                  <a:lnTo>
                    <a:pt x="0" y="1003299"/>
                  </a:lnTo>
                  <a:lnTo>
                    <a:pt x="25400" y="1003299"/>
                  </a:lnTo>
                  <a:lnTo>
                    <a:pt x="25400" y="998219"/>
                  </a:lnTo>
                  <a:close/>
                </a:path>
                <a:path w="25400" h="1163320">
                  <a:moveTo>
                    <a:pt x="25400" y="991869"/>
                  </a:moveTo>
                  <a:lnTo>
                    <a:pt x="0" y="991869"/>
                  </a:lnTo>
                  <a:lnTo>
                    <a:pt x="0" y="996949"/>
                  </a:lnTo>
                  <a:lnTo>
                    <a:pt x="25400" y="996949"/>
                  </a:lnTo>
                  <a:lnTo>
                    <a:pt x="25400" y="991869"/>
                  </a:lnTo>
                  <a:close/>
                </a:path>
                <a:path w="25400" h="1163320">
                  <a:moveTo>
                    <a:pt x="25400" y="985519"/>
                  </a:moveTo>
                  <a:lnTo>
                    <a:pt x="0" y="985519"/>
                  </a:lnTo>
                  <a:lnTo>
                    <a:pt x="0" y="990599"/>
                  </a:lnTo>
                  <a:lnTo>
                    <a:pt x="25400" y="990599"/>
                  </a:lnTo>
                  <a:lnTo>
                    <a:pt x="25400" y="985519"/>
                  </a:lnTo>
                  <a:close/>
                </a:path>
                <a:path w="25400" h="1163320">
                  <a:moveTo>
                    <a:pt x="25400" y="979169"/>
                  </a:moveTo>
                  <a:lnTo>
                    <a:pt x="0" y="979169"/>
                  </a:lnTo>
                  <a:lnTo>
                    <a:pt x="0" y="984249"/>
                  </a:lnTo>
                  <a:lnTo>
                    <a:pt x="25400" y="984249"/>
                  </a:lnTo>
                  <a:lnTo>
                    <a:pt x="25400" y="979169"/>
                  </a:lnTo>
                  <a:close/>
                </a:path>
                <a:path w="25400" h="1163320">
                  <a:moveTo>
                    <a:pt x="25400" y="972819"/>
                  </a:moveTo>
                  <a:lnTo>
                    <a:pt x="0" y="972819"/>
                  </a:lnTo>
                  <a:lnTo>
                    <a:pt x="0" y="977899"/>
                  </a:lnTo>
                  <a:lnTo>
                    <a:pt x="25400" y="977899"/>
                  </a:lnTo>
                  <a:lnTo>
                    <a:pt x="25400" y="972819"/>
                  </a:lnTo>
                  <a:close/>
                </a:path>
                <a:path w="25400" h="1163320">
                  <a:moveTo>
                    <a:pt x="25400" y="966469"/>
                  </a:moveTo>
                  <a:lnTo>
                    <a:pt x="0" y="966469"/>
                  </a:lnTo>
                  <a:lnTo>
                    <a:pt x="0" y="971549"/>
                  </a:lnTo>
                  <a:lnTo>
                    <a:pt x="25400" y="971549"/>
                  </a:lnTo>
                  <a:lnTo>
                    <a:pt x="25400" y="966469"/>
                  </a:lnTo>
                  <a:close/>
                </a:path>
                <a:path w="25400" h="1163320">
                  <a:moveTo>
                    <a:pt x="25400" y="960119"/>
                  </a:moveTo>
                  <a:lnTo>
                    <a:pt x="0" y="960119"/>
                  </a:lnTo>
                  <a:lnTo>
                    <a:pt x="0" y="965199"/>
                  </a:lnTo>
                  <a:lnTo>
                    <a:pt x="25400" y="965199"/>
                  </a:lnTo>
                  <a:lnTo>
                    <a:pt x="25400" y="960119"/>
                  </a:lnTo>
                  <a:close/>
                </a:path>
                <a:path w="25400" h="1163320">
                  <a:moveTo>
                    <a:pt x="25400" y="953769"/>
                  </a:moveTo>
                  <a:lnTo>
                    <a:pt x="0" y="953769"/>
                  </a:lnTo>
                  <a:lnTo>
                    <a:pt x="0" y="958849"/>
                  </a:lnTo>
                  <a:lnTo>
                    <a:pt x="25400" y="958849"/>
                  </a:lnTo>
                  <a:lnTo>
                    <a:pt x="25400" y="953769"/>
                  </a:lnTo>
                  <a:close/>
                </a:path>
                <a:path w="25400" h="1163320">
                  <a:moveTo>
                    <a:pt x="25400" y="947419"/>
                  </a:moveTo>
                  <a:lnTo>
                    <a:pt x="0" y="947419"/>
                  </a:lnTo>
                  <a:lnTo>
                    <a:pt x="0" y="952499"/>
                  </a:lnTo>
                  <a:lnTo>
                    <a:pt x="25400" y="952499"/>
                  </a:lnTo>
                  <a:lnTo>
                    <a:pt x="25400" y="947419"/>
                  </a:lnTo>
                  <a:close/>
                </a:path>
                <a:path w="25400" h="1163320">
                  <a:moveTo>
                    <a:pt x="25400" y="941069"/>
                  </a:moveTo>
                  <a:lnTo>
                    <a:pt x="0" y="941069"/>
                  </a:lnTo>
                  <a:lnTo>
                    <a:pt x="0" y="946149"/>
                  </a:lnTo>
                  <a:lnTo>
                    <a:pt x="25400" y="946149"/>
                  </a:lnTo>
                  <a:lnTo>
                    <a:pt x="25400" y="941069"/>
                  </a:lnTo>
                  <a:close/>
                </a:path>
                <a:path w="25400" h="1163320">
                  <a:moveTo>
                    <a:pt x="25400" y="934719"/>
                  </a:moveTo>
                  <a:lnTo>
                    <a:pt x="0" y="934719"/>
                  </a:lnTo>
                  <a:lnTo>
                    <a:pt x="0" y="939799"/>
                  </a:lnTo>
                  <a:lnTo>
                    <a:pt x="25400" y="939799"/>
                  </a:lnTo>
                  <a:lnTo>
                    <a:pt x="25400" y="934719"/>
                  </a:lnTo>
                  <a:close/>
                </a:path>
                <a:path w="25400" h="1163320">
                  <a:moveTo>
                    <a:pt x="25400" y="928369"/>
                  </a:moveTo>
                  <a:lnTo>
                    <a:pt x="0" y="928369"/>
                  </a:lnTo>
                  <a:lnTo>
                    <a:pt x="0" y="933449"/>
                  </a:lnTo>
                  <a:lnTo>
                    <a:pt x="25400" y="933449"/>
                  </a:lnTo>
                  <a:lnTo>
                    <a:pt x="25400" y="928369"/>
                  </a:lnTo>
                  <a:close/>
                </a:path>
                <a:path w="25400" h="1163320">
                  <a:moveTo>
                    <a:pt x="25400" y="922019"/>
                  </a:moveTo>
                  <a:lnTo>
                    <a:pt x="0" y="922019"/>
                  </a:lnTo>
                  <a:lnTo>
                    <a:pt x="0" y="927099"/>
                  </a:lnTo>
                  <a:lnTo>
                    <a:pt x="25400" y="927099"/>
                  </a:lnTo>
                  <a:lnTo>
                    <a:pt x="25400" y="922019"/>
                  </a:lnTo>
                  <a:close/>
                </a:path>
                <a:path w="25400" h="1163320">
                  <a:moveTo>
                    <a:pt x="25400" y="915669"/>
                  </a:moveTo>
                  <a:lnTo>
                    <a:pt x="0" y="915669"/>
                  </a:lnTo>
                  <a:lnTo>
                    <a:pt x="0" y="920749"/>
                  </a:lnTo>
                  <a:lnTo>
                    <a:pt x="25400" y="920749"/>
                  </a:lnTo>
                  <a:lnTo>
                    <a:pt x="25400" y="915669"/>
                  </a:lnTo>
                  <a:close/>
                </a:path>
                <a:path w="25400" h="1163320">
                  <a:moveTo>
                    <a:pt x="25400" y="909319"/>
                  </a:moveTo>
                  <a:lnTo>
                    <a:pt x="0" y="909319"/>
                  </a:lnTo>
                  <a:lnTo>
                    <a:pt x="0" y="914399"/>
                  </a:lnTo>
                  <a:lnTo>
                    <a:pt x="25400" y="914399"/>
                  </a:lnTo>
                  <a:lnTo>
                    <a:pt x="25400" y="909319"/>
                  </a:lnTo>
                  <a:close/>
                </a:path>
                <a:path w="25400" h="1163320">
                  <a:moveTo>
                    <a:pt x="25400" y="902969"/>
                  </a:moveTo>
                  <a:lnTo>
                    <a:pt x="0" y="902969"/>
                  </a:lnTo>
                  <a:lnTo>
                    <a:pt x="0" y="908049"/>
                  </a:lnTo>
                  <a:lnTo>
                    <a:pt x="25400" y="908049"/>
                  </a:lnTo>
                  <a:lnTo>
                    <a:pt x="25400" y="902969"/>
                  </a:lnTo>
                  <a:close/>
                </a:path>
                <a:path w="25400" h="1163320">
                  <a:moveTo>
                    <a:pt x="25400" y="896619"/>
                  </a:moveTo>
                  <a:lnTo>
                    <a:pt x="0" y="896619"/>
                  </a:lnTo>
                  <a:lnTo>
                    <a:pt x="0" y="901699"/>
                  </a:lnTo>
                  <a:lnTo>
                    <a:pt x="25400" y="901699"/>
                  </a:lnTo>
                  <a:lnTo>
                    <a:pt x="25400" y="896619"/>
                  </a:lnTo>
                  <a:close/>
                </a:path>
                <a:path w="25400" h="1163320">
                  <a:moveTo>
                    <a:pt x="25400" y="890269"/>
                  </a:moveTo>
                  <a:lnTo>
                    <a:pt x="0" y="890269"/>
                  </a:lnTo>
                  <a:lnTo>
                    <a:pt x="0" y="895349"/>
                  </a:lnTo>
                  <a:lnTo>
                    <a:pt x="25400" y="895349"/>
                  </a:lnTo>
                  <a:lnTo>
                    <a:pt x="25400" y="890269"/>
                  </a:lnTo>
                  <a:close/>
                </a:path>
                <a:path w="25400" h="1163320">
                  <a:moveTo>
                    <a:pt x="25400" y="883919"/>
                  </a:moveTo>
                  <a:lnTo>
                    <a:pt x="0" y="883919"/>
                  </a:lnTo>
                  <a:lnTo>
                    <a:pt x="0" y="888999"/>
                  </a:lnTo>
                  <a:lnTo>
                    <a:pt x="25400" y="888999"/>
                  </a:lnTo>
                  <a:lnTo>
                    <a:pt x="25400" y="883919"/>
                  </a:lnTo>
                  <a:close/>
                </a:path>
                <a:path w="25400" h="1163320">
                  <a:moveTo>
                    <a:pt x="25400" y="877569"/>
                  </a:moveTo>
                  <a:lnTo>
                    <a:pt x="0" y="877569"/>
                  </a:lnTo>
                  <a:lnTo>
                    <a:pt x="0" y="882649"/>
                  </a:lnTo>
                  <a:lnTo>
                    <a:pt x="25400" y="882649"/>
                  </a:lnTo>
                  <a:lnTo>
                    <a:pt x="25400" y="877569"/>
                  </a:lnTo>
                  <a:close/>
                </a:path>
                <a:path w="25400" h="1163320">
                  <a:moveTo>
                    <a:pt x="25400" y="871219"/>
                  </a:moveTo>
                  <a:lnTo>
                    <a:pt x="0" y="871219"/>
                  </a:lnTo>
                  <a:lnTo>
                    <a:pt x="0" y="876299"/>
                  </a:lnTo>
                  <a:lnTo>
                    <a:pt x="25400" y="876299"/>
                  </a:lnTo>
                  <a:lnTo>
                    <a:pt x="25400" y="871219"/>
                  </a:lnTo>
                  <a:close/>
                </a:path>
                <a:path w="25400" h="1163320">
                  <a:moveTo>
                    <a:pt x="25400" y="866139"/>
                  </a:moveTo>
                  <a:lnTo>
                    <a:pt x="0" y="866139"/>
                  </a:lnTo>
                  <a:lnTo>
                    <a:pt x="0" y="869949"/>
                  </a:lnTo>
                  <a:lnTo>
                    <a:pt x="25400" y="869949"/>
                  </a:lnTo>
                  <a:lnTo>
                    <a:pt x="25400" y="866139"/>
                  </a:lnTo>
                  <a:close/>
                </a:path>
              </a:pathLst>
            </a:custGeom>
            <a:solidFill>
              <a:srgbClr val="0739CC"/>
            </a:solidFill>
          </p:spPr>
          <p:txBody>
            <a:bodyPr wrap="square" lIns="0" tIns="0" rIns="0" bIns="0" rtlCol="0"/>
            <a:lstStyle/>
            <a:p>
              <a:endParaRPr/>
            </a:p>
          </p:txBody>
        </p:sp>
        <p:sp>
          <p:nvSpPr>
            <p:cNvPr id="524" name="object 524"/>
            <p:cNvSpPr/>
            <p:nvPr/>
          </p:nvSpPr>
          <p:spPr>
            <a:xfrm>
              <a:off x="4269739" y="5172709"/>
              <a:ext cx="26670" cy="1167130"/>
            </a:xfrm>
            <a:custGeom>
              <a:avLst/>
              <a:gdLst/>
              <a:ahLst/>
              <a:cxnLst/>
              <a:rect l="l" t="t" r="r" b="b"/>
              <a:pathLst>
                <a:path w="26670" h="1167129">
                  <a:moveTo>
                    <a:pt x="2539" y="0"/>
                  </a:moveTo>
                  <a:lnTo>
                    <a:pt x="0" y="0"/>
                  </a:lnTo>
                  <a:lnTo>
                    <a:pt x="0" y="5079"/>
                  </a:lnTo>
                  <a:lnTo>
                    <a:pt x="24130" y="5079"/>
                  </a:lnTo>
                  <a:lnTo>
                    <a:pt x="24130" y="3809"/>
                  </a:lnTo>
                  <a:lnTo>
                    <a:pt x="16510" y="3809"/>
                  </a:lnTo>
                  <a:lnTo>
                    <a:pt x="16510" y="2539"/>
                  </a:lnTo>
                  <a:lnTo>
                    <a:pt x="8889" y="2539"/>
                  </a:lnTo>
                  <a:lnTo>
                    <a:pt x="8889" y="1269"/>
                  </a:lnTo>
                  <a:lnTo>
                    <a:pt x="2539" y="1269"/>
                  </a:lnTo>
                  <a:lnTo>
                    <a:pt x="2539" y="0"/>
                  </a:lnTo>
                  <a:close/>
                </a:path>
                <a:path w="26670" h="1167129">
                  <a:moveTo>
                    <a:pt x="26670" y="5080"/>
                  </a:moveTo>
                  <a:lnTo>
                    <a:pt x="0" y="5080"/>
                  </a:lnTo>
                  <a:lnTo>
                    <a:pt x="0" y="11429"/>
                  </a:lnTo>
                  <a:lnTo>
                    <a:pt x="26670" y="11429"/>
                  </a:lnTo>
                  <a:lnTo>
                    <a:pt x="26670" y="5080"/>
                  </a:lnTo>
                  <a:close/>
                </a:path>
                <a:path w="26670" h="1167129">
                  <a:moveTo>
                    <a:pt x="26670" y="11430"/>
                  </a:moveTo>
                  <a:lnTo>
                    <a:pt x="0" y="11430"/>
                  </a:lnTo>
                  <a:lnTo>
                    <a:pt x="0" y="17779"/>
                  </a:lnTo>
                  <a:lnTo>
                    <a:pt x="26670" y="17779"/>
                  </a:lnTo>
                  <a:lnTo>
                    <a:pt x="26670" y="11430"/>
                  </a:lnTo>
                  <a:close/>
                </a:path>
                <a:path w="26670" h="1167129">
                  <a:moveTo>
                    <a:pt x="26670" y="17780"/>
                  </a:moveTo>
                  <a:lnTo>
                    <a:pt x="0" y="17780"/>
                  </a:lnTo>
                  <a:lnTo>
                    <a:pt x="0" y="24129"/>
                  </a:lnTo>
                  <a:lnTo>
                    <a:pt x="26670" y="24129"/>
                  </a:lnTo>
                  <a:lnTo>
                    <a:pt x="26670" y="17780"/>
                  </a:lnTo>
                  <a:close/>
                </a:path>
                <a:path w="26670" h="1167129">
                  <a:moveTo>
                    <a:pt x="26670" y="24130"/>
                  </a:moveTo>
                  <a:lnTo>
                    <a:pt x="0" y="24130"/>
                  </a:lnTo>
                  <a:lnTo>
                    <a:pt x="0" y="30479"/>
                  </a:lnTo>
                  <a:lnTo>
                    <a:pt x="26670" y="30479"/>
                  </a:lnTo>
                  <a:lnTo>
                    <a:pt x="26670" y="24130"/>
                  </a:lnTo>
                  <a:close/>
                </a:path>
                <a:path w="26670" h="1167129">
                  <a:moveTo>
                    <a:pt x="26670" y="30480"/>
                  </a:moveTo>
                  <a:lnTo>
                    <a:pt x="0" y="30480"/>
                  </a:lnTo>
                  <a:lnTo>
                    <a:pt x="0" y="36829"/>
                  </a:lnTo>
                  <a:lnTo>
                    <a:pt x="26670" y="36829"/>
                  </a:lnTo>
                  <a:lnTo>
                    <a:pt x="26670" y="30480"/>
                  </a:lnTo>
                  <a:close/>
                </a:path>
                <a:path w="26670" h="1167129">
                  <a:moveTo>
                    <a:pt x="26670" y="36830"/>
                  </a:moveTo>
                  <a:lnTo>
                    <a:pt x="0" y="36830"/>
                  </a:lnTo>
                  <a:lnTo>
                    <a:pt x="0" y="43179"/>
                  </a:lnTo>
                  <a:lnTo>
                    <a:pt x="26670" y="43179"/>
                  </a:lnTo>
                  <a:lnTo>
                    <a:pt x="26670" y="36830"/>
                  </a:lnTo>
                  <a:close/>
                </a:path>
                <a:path w="26670" h="1167129">
                  <a:moveTo>
                    <a:pt x="26670" y="43180"/>
                  </a:moveTo>
                  <a:lnTo>
                    <a:pt x="0" y="43180"/>
                  </a:lnTo>
                  <a:lnTo>
                    <a:pt x="0" y="63499"/>
                  </a:lnTo>
                  <a:lnTo>
                    <a:pt x="26670" y="63499"/>
                  </a:lnTo>
                  <a:lnTo>
                    <a:pt x="26670" y="43180"/>
                  </a:lnTo>
                  <a:close/>
                </a:path>
                <a:path w="26670" h="1167129">
                  <a:moveTo>
                    <a:pt x="26670" y="63500"/>
                  </a:moveTo>
                  <a:lnTo>
                    <a:pt x="0" y="63500"/>
                  </a:lnTo>
                  <a:lnTo>
                    <a:pt x="0" y="69849"/>
                  </a:lnTo>
                  <a:lnTo>
                    <a:pt x="26670" y="69849"/>
                  </a:lnTo>
                  <a:lnTo>
                    <a:pt x="26670" y="63500"/>
                  </a:lnTo>
                  <a:close/>
                </a:path>
                <a:path w="26670" h="1167129">
                  <a:moveTo>
                    <a:pt x="26670" y="69850"/>
                  </a:moveTo>
                  <a:lnTo>
                    <a:pt x="0" y="69850"/>
                  </a:lnTo>
                  <a:lnTo>
                    <a:pt x="0" y="88899"/>
                  </a:lnTo>
                  <a:lnTo>
                    <a:pt x="26670" y="88899"/>
                  </a:lnTo>
                  <a:lnTo>
                    <a:pt x="26670" y="69850"/>
                  </a:lnTo>
                  <a:close/>
                </a:path>
                <a:path w="26670" h="1167129">
                  <a:moveTo>
                    <a:pt x="26670" y="88900"/>
                  </a:moveTo>
                  <a:lnTo>
                    <a:pt x="0" y="88900"/>
                  </a:lnTo>
                  <a:lnTo>
                    <a:pt x="0" y="95249"/>
                  </a:lnTo>
                  <a:lnTo>
                    <a:pt x="26670" y="95249"/>
                  </a:lnTo>
                  <a:lnTo>
                    <a:pt x="26670" y="88900"/>
                  </a:lnTo>
                  <a:close/>
                </a:path>
                <a:path w="26670" h="1167129">
                  <a:moveTo>
                    <a:pt x="26670" y="95250"/>
                  </a:moveTo>
                  <a:lnTo>
                    <a:pt x="0" y="95250"/>
                  </a:lnTo>
                  <a:lnTo>
                    <a:pt x="0" y="101599"/>
                  </a:lnTo>
                  <a:lnTo>
                    <a:pt x="26670" y="101599"/>
                  </a:lnTo>
                  <a:lnTo>
                    <a:pt x="26670" y="95250"/>
                  </a:lnTo>
                  <a:close/>
                </a:path>
                <a:path w="26670" h="1167129">
                  <a:moveTo>
                    <a:pt x="26670" y="101600"/>
                  </a:moveTo>
                  <a:lnTo>
                    <a:pt x="0" y="101600"/>
                  </a:lnTo>
                  <a:lnTo>
                    <a:pt x="0" y="107949"/>
                  </a:lnTo>
                  <a:lnTo>
                    <a:pt x="26670" y="107949"/>
                  </a:lnTo>
                  <a:lnTo>
                    <a:pt x="26670" y="101600"/>
                  </a:lnTo>
                  <a:close/>
                </a:path>
                <a:path w="26670" h="1167129">
                  <a:moveTo>
                    <a:pt x="26670" y="107950"/>
                  </a:moveTo>
                  <a:lnTo>
                    <a:pt x="0" y="107950"/>
                  </a:lnTo>
                  <a:lnTo>
                    <a:pt x="0" y="114299"/>
                  </a:lnTo>
                  <a:lnTo>
                    <a:pt x="26670" y="114299"/>
                  </a:lnTo>
                  <a:lnTo>
                    <a:pt x="26670" y="107950"/>
                  </a:lnTo>
                  <a:close/>
                </a:path>
                <a:path w="26670" h="1167129">
                  <a:moveTo>
                    <a:pt x="26670" y="114300"/>
                  </a:moveTo>
                  <a:lnTo>
                    <a:pt x="0" y="114300"/>
                  </a:lnTo>
                  <a:lnTo>
                    <a:pt x="0" y="120649"/>
                  </a:lnTo>
                  <a:lnTo>
                    <a:pt x="26670" y="120649"/>
                  </a:lnTo>
                  <a:lnTo>
                    <a:pt x="26670" y="114300"/>
                  </a:lnTo>
                  <a:close/>
                </a:path>
                <a:path w="26670" h="1167129">
                  <a:moveTo>
                    <a:pt x="26670" y="120650"/>
                  </a:moveTo>
                  <a:lnTo>
                    <a:pt x="0" y="120650"/>
                  </a:lnTo>
                  <a:lnTo>
                    <a:pt x="0" y="126999"/>
                  </a:lnTo>
                  <a:lnTo>
                    <a:pt x="26670" y="126999"/>
                  </a:lnTo>
                  <a:lnTo>
                    <a:pt x="26670" y="120650"/>
                  </a:lnTo>
                  <a:close/>
                </a:path>
                <a:path w="26670" h="1167129">
                  <a:moveTo>
                    <a:pt x="26670" y="127000"/>
                  </a:moveTo>
                  <a:lnTo>
                    <a:pt x="0" y="127000"/>
                  </a:lnTo>
                  <a:lnTo>
                    <a:pt x="0" y="139699"/>
                  </a:lnTo>
                  <a:lnTo>
                    <a:pt x="26670" y="139699"/>
                  </a:lnTo>
                  <a:lnTo>
                    <a:pt x="26670" y="127000"/>
                  </a:lnTo>
                  <a:close/>
                </a:path>
                <a:path w="26670" h="1167129">
                  <a:moveTo>
                    <a:pt x="26670" y="139700"/>
                  </a:moveTo>
                  <a:lnTo>
                    <a:pt x="0" y="139700"/>
                  </a:lnTo>
                  <a:lnTo>
                    <a:pt x="0" y="146049"/>
                  </a:lnTo>
                  <a:lnTo>
                    <a:pt x="26670" y="146049"/>
                  </a:lnTo>
                  <a:lnTo>
                    <a:pt x="26670" y="139700"/>
                  </a:lnTo>
                  <a:close/>
                </a:path>
                <a:path w="26670" h="1167129">
                  <a:moveTo>
                    <a:pt x="26670" y="146050"/>
                  </a:moveTo>
                  <a:lnTo>
                    <a:pt x="0" y="146050"/>
                  </a:lnTo>
                  <a:lnTo>
                    <a:pt x="0" y="152399"/>
                  </a:lnTo>
                  <a:lnTo>
                    <a:pt x="26670" y="152399"/>
                  </a:lnTo>
                  <a:lnTo>
                    <a:pt x="26670" y="146050"/>
                  </a:lnTo>
                  <a:close/>
                </a:path>
                <a:path w="26670" h="1167129">
                  <a:moveTo>
                    <a:pt x="26670" y="152400"/>
                  </a:moveTo>
                  <a:lnTo>
                    <a:pt x="0" y="152400"/>
                  </a:lnTo>
                  <a:lnTo>
                    <a:pt x="0" y="158749"/>
                  </a:lnTo>
                  <a:lnTo>
                    <a:pt x="26670" y="158749"/>
                  </a:lnTo>
                  <a:lnTo>
                    <a:pt x="26670" y="152400"/>
                  </a:lnTo>
                  <a:close/>
                </a:path>
                <a:path w="26670" h="1167129">
                  <a:moveTo>
                    <a:pt x="26670" y="158750"/>
                  </a:moveTo>
                  <a:lnTo>
                    <a:pt x="0" y="158750"/>
                  </a:lnTo>
                  <a:lnTo>
                    <a:pt x="0" y="165099"/>
                  </a:lnTo>
                  <a:lnTo>
                    <a:pt x="26670" y="165099"/>
                  </a:lnTo>
                  <a:lnTo>
                    <a:pt x="26670" y="158750"/>
                  </a:lnTo>
                  <a:close/>
                </a:path>
                <a:path w="26670" h="1167129">
                  <a:moveTo>
                    <a:pt x="26670" y="165100"/>
                  </a:moveTo>
                  <a:lnTo>
                    <a:pt x="0" y="165100"/>
                  </a:lnTo>
                  <a:lnTo>
                    <a:pt x="0" y="171449"/>
                  </a:lnTo>
                  <a:lnTo>
                    <a:pt x="26670" y="171449"/>
                  </a:lnTo>
                  <a:lnTo>
                    <a:pt x="26670" y="165100"/>
                  </a:lnTo>
                  <a:close/>
                </a:path>
                <a:path w="26670" h="1167129">
                  <a:moveTo>
                    <a:pt x="26670" y="171450"/>
                  </a:moveTo>
                  <a:lnTo>
                    <a:pt x="0" y="171450"/>
                  </a:lnTo>
                  <a:lnTo>
                    <a:pt x="0" y="175259"/>
                  </a:lnTo>
                  <a:lnTo>
                    <a:pt x="26670" y="175259"/>
                  </a:lnTo>
                  <a:lnTo>
                    <a:pt x="26670" y="171450"/>
                  </a:lnTo>
                  <a:close/>
                </a:path>
                <a:path w="26670" h="1167129">
                  <a:moveTo>
                    <a:pt x="26670" y="175260"/>
                  </a:moveTo>
                  <a:lnTo>
                    <a:pt x="0" y="175260"/>
                  </a:lnTo>
                  <a:lnTo>
                    <a:pt x="0" y="184149"/>
                  </a:lnTo>
                  <a:lnTo>
                    <a:pt x="26670" y="184149"/>
                  </a:lnTo>
                  <a:lnTo>
                    <a:pt x="26670" y="175260"/>
                  </a:lnTo>
                  <a:close/>
                </a:path>
                <a:path w="26670" h="1167129">
                  <a:moveTo>
                    <a:pt x="26670" y="184150"/>
                  </a:moveTo>
                  <a:lnTo>
                    <a:pt x="0" y="184150"/>
                  </a:lnTo>
                  <a:lnTo>
                    <a:pt x="0" y="190499"/>
                  </a:lnTo>
                  <a:lnTo>
                    <a:pt x="26670" y="190499"/>
                  </a:lnTo>
                  <a:lnTo>
                    <a:pt x="26670" y="184150"/>
                  </a:lnTo>
                  <a:close/>
                </a:path>
                <a:path w="26670" h="1167129">
                  <a:moveTo>
                    <a:pt x="26670" y="190500"/>
                  </a:moveTo>
                  <a:lnTo>
                    <a:pt x="0" y="190500"/>
                  </a:lnTo>
                  <a:lnTo>
                    <a:pt x="0" y="196849"/>
                  </a:lnTo>
                  <a:lnTo>
                    <a:pt x="26670" y="196849"/>
                  </a:lnTo>
                  <a:lnTo>
                    <a:pt x="26670" y="190500"/>
                  </a:lnTo>
                  <a:close/>
                </a:path>
                <a:path w="26670" h="1167129">
                  <a:moveTo>
                    <a:pt x="26670" y="196850"/>
                  </a:moveTo>
                  <a:lnTo>
                    <a:pt x="0" y="196850"/>
                  </a:lnTo>
                  <a:lnTo>
                    <a:pt x="0" y="203199"/>
                  </a:lnTo>
                  <a:lnTo>
                    <a:pt x="26670" y="203199"/>
                  </a:lnTo>
                  <a:lnTo>
                    <a:pt x="26670" y="196850"/>
                  </a:lnTo>
                  <a:close/>
                </a:path>
                <a:path w="26670" h="1167129">
                  <a:moveTo>
                    <a:pt x="26670" y="203200"/>
                  </a:moveTo>
                  <a:lnTo>
                    <a:pt x="0" y="203200"/>
                  </a:lnTo>
                  <a:lnTo>
                    <a:pt x="0" y="209549"/>
                  </a:lnTo>
                  <a:lnTo>
                    <a:pt x="26670" y="209549"/>
                  </a:lnTo>
                  <a:lnTo>
                    <a:pt x="26670" y="203200"/>
                  </a:lnTo>
                  <a:close/>
                </a:path>
                <a:path w="26670" h="1167129">
                  <a:moveTo>
                    <a:pt x="26670" y="209550"/>
                  </a:moveTo>
                  <a:lnTo>
                    <a:pt x="0" y="209550"/>
                  </a:lnTo>
                  <a:lnTo>
                    <a:pt x="0" y="215899"/>
                  </a:lnTo>
                  <a:lnTo>
                    <a:pt x="26670" y="215899"/>
                  </a:lnTo>
                  <a:lnTo>
                    <a:pt x="26670" y="209550"/>
                  </a:lnTo>
                  <a:close/>
                </a:path>
                <a:path w="26670" h="1167129">
                  <a:moveTo>
                    <a:pt x="26670" y="215900"/>
                  </a:moveTo>
                  <a:lnTo>
                    <a:pt x="0" y="215900"/>
                  </a:lnTo>
                  <a:lnTo>
                    <a:pt x="0" y="222249"/>
                  </a:lnTo>
                  <a:lnTo>
                    <a:pt x="26670" y="222249"/>
                  </a:lnTo>
                  <a:lnTo>
                    <a:pt x="26670" y="215900"/>
                  </a:lnTo>
                  <a:close/>
                </a:path>
                <a:path w="26670" h="1167129">
                  <a:moveTo>
                    <a:pt x="26670" y="222250"/>
                  </a:moveTo>
                  <a:lnTo>
                    <a:pt x="0" y="222250"/>
                  </a:lnTo>
                  <a:lnTo>
                    <a:pt x="0" y="228599"/>
                  </a:lnTo>
                  <a:lnTo>
                    <a:pt x="26670" y="228599"/>
                  </a:lnTo>
                  <a:lnTo>
                    <a:pt x="26670" y="222250"/>
                  </a:lnTo>
                  <a:close/>
                </a:path>
                <a:path w="26670" h="1167129">
                  <a:moveTo>
                    <a:pt x="26670" y="228600"/>
                  </a:moveTo>
                  <a:lnTo>
                    <a:pt x="0" y="228600"/>
                  </a:lnTo>
                  <a:lnTo>
                    <a:pt x="0" y="241299"/>
                  </a:lnTo>
                  <a:lnTo>
                    <a:pt x="26670" y="241299"/>
                  </a:lnTo>
                  <a:lnTo>
                    <a:pt x="26670" y="228600"/>
                  </a:lnTo>
                  <a:close/>
                </a:path>
                <a:path w="26670" h="1167129">
                  <a:moveTo>
                    <a:pt x="26670" y="241300"/>
                  </a:moveTo>
                  <a:lnTo>
                    <a:pt x="0" y="241300"/>
                  </a:lnTo>
                  <a:lnTo>
                    <a:pt x="0" y="266699"/>
                  </a:lnTo>
                  <a:lnTo>
                    <a:pt x="26670" y="266699"/>
                  </a:lnTo>
                  <a:lnTo>
                    <a:pt x="26670" y="241300"/>
                  </a:lnTo>
                  <a:close/>
                </a:path>
                <a:path w="26670" h="1167129">
                  <a:moveTo>
                    <a:pt x="26670" y="266700"/>
                  </a:moveTo>
                  <a:lnTo>
                    <a:pt x="0" y="266700"/>
                  </a:lnTo>
                  <a:lnTo>
                    <a:pt x="0" y="279399"/>
                  </a:lnTo>
                  <a:lnTo>
                    <a:pt x="26670" y="279399"/>
                  </a:lnTo>
                  <a:lnTo>
                    <a:pt x="26670" y="266700"/>
                  </a:lnTo>
                  <a:close/>
                </a:path>
                <a:path w="26670" h="1167129">
                  <a:moveTo>
                    <a:pt x="26670" y="279400"/>
                  </a:moveTo>
                  <a:lnTo>
                    <a:pt x="0" y="279400"/>
                  </a:lnTo>
                  <a:lnTo>
                    <a:pt x="0" y="285749"/>
                  </a:lnTo>
                  <a:lnTo>
                    <a:pt x="26670" y="285749"/>
                  </a:lnTo>
                  <a:lnTo>
                    <a:pt x="26670" y="279400"/>
                  </a:lnTo>
                  <a:close/>
                </a:path>
                <a:path w="26670" h="1167129">
                  <a:moveTo>
                    <a:pt x="26670" y="285750"/>
                  </a:moveTo>
                  <a:lnTo>
                    <a:pt x="0" y="285750"/>
                  </a:lnTo>
                  <a:lnTo>
                    <a:pt x="0" y="292099"/>
                  </a:lnTo>
                  <a:lnTo>
                    <a:pt x="26670" y="292099"/>
                  </a:lnTo>
                  <a:lnTo>
                    <a:pt x="26670" y="285750"/>
                  </a:lnTo>
                  <a:close/>
                </a:path>
                <a:path w="26670" h="1167129">
                  <a:moveTo>
                    <a:pt x="26670" y="292100"/>
                  </a:moveTo>
                  <a:lnTo>
                    <a:pt x="0" y="292100"/>
                  </a:lnTo>
                  <a:lnTo>
                    <a:pt x="0" y="298449"/>
                  </a:lnTo>
                  <a:lnTo>
                    <a:pt x="26670" y="298449"/>
                  </a:lnTo>
                  <a:lnTo>
                    <a:pt x="26670" y="292100"/>
                  </a:lnTo>
                  <a:close/>
                </a:path>
                <a:path w="26670" h="1167129">
                  <a:moveTo>
                    <a:pt x="26670" y="298450"/>
                  </a:moveTo>
                  <a:lnTo>
                    <a:pt x="0" y="298450"/>
                  </a:lnTo>
                  <a:lnTo>
                    <a:pt x="0" y="304799"/>
                  </a:lnTo>
                  <a:lnTo>
                    <a:pt x="26670" y="304799"/>
                  </a:lnTo>
                  <a:lnTo>
                    <a:pt x="26670" y="298450"/>
                  </a:lnTo>
                  <a:close/>
                </a:path>
                <a:path w="26670" h="1167129">
                  <a:moveTo>
                    <a:pt x="26670" y="304800"/>
                  </a:moveTo>
                  <a:lnTo>
                    <a:pt x="0" y="304800"/>
                  </a:lnTo>
                  <a:lnTo>
                    <a:pt x="0" y="311149"/>
                  </a:lnTo>
                  <a:lnTo>
                    <a:pt x="26670" y="311149"/>
                  </a:lnTo>
                  <a:lnTo>
                    <a:pt x="26670" y="304800"/>
                  </a:lnTo>
                  <a:close/>
                </a:path>
                <a:path w="26670" h="1167129">
                  <a:moveTo>
                    <a:pt x="26670" y="312420"/>
                  </a:moveTo>
                  <a:lnTo>
                    <a:pt x="0" y="312420"/>
                  </a:lnTo>
                  <a:lnTo>
                    <a:pt x="0" y="317499"/>
                  </a:lnTo>
                  <a:lnTo>
                    <a:pt x="26670" y="317499"/>
                  </a:lnTo>
                  <a:lnTo>
                    <a:pt x="26670" y="312420"/>
                  </a:lnTo>
                  <a:close/>
                </a:path>
                <a:path w="26670" h="1167129">
                  <a:moveTo>
                    <a:pt x="26670" y="311150"/>
                  </a:moveTo>
                  <a:lnTo>
                    <a:pt x="0" y="311150"/>
                  </a:lnTo>
                  <a:lnTo>
                    <a:pt x="0" y="312419"/>
                  </a:lnTo>
                  <a:lnTo>
                    <a:pt x="26670" y="312419"/>
                  </a:lnTo>
                  <a:lnTo>
                    <a:pt x="26670" y="311150"/>
                  </a:lnTo>
                  <a:close/>
                </a:path>
                <a:path w="26670" h="1167129">
                  <a:moveTo>
                    <a:pt x="26670" y="317500"/>
                  </a:moveTo>
                  <a:lnTo>
                    <a:pt x="0" y="317500"/>
                  </a:lnTo>
                  <a:lnTo>
                    <a:pt x="0" y="323849"/>
                  </a:lnTo>
                  <a:lnTo>
                    <a:pt x="26670" y="323849"/>
                  </a:lnTo>
                  <a:lnTo>
                    <a:pt x="26670" y="317500"/>
                  </a:lnTo>
                  <a:close/>
                </a:path>
                <a:path w="26670" h="1167129">
                  <a:moveTo>
                    <a:pt x="26670" y="323850"/>
                  </a:moveTo>
                  <a:lnTo>
                    <a:pt x="0" y="323850"/>
                  </a:lnTo>
                  <a:lnTo>
                    <a:pt x="0" y="330199"/>
                  </a:lnTo>
                  <a:lnTo>
                    <a:pt x="26670" y="330199"/>
                  </a:lnTo>
                  <a:lnTo>
                    <a:pt x="26670" y="323850"/>
                  </a:lnTo>
                  <a:close/>
                </a:path>
                <a:path w="26670" h="1167129">
                  <a:moveTo>
                    <a:pt x="26670" y="330200"/>
                  </a:moveTo>
                  <a:lnTo>
                    <a:pt x="0" y="330200"/>
                  </a:lnTo>
                  <a:lnTo>
                    <a:pt x="0" y="336549"/>
                  </a:lnTo>
                  <a:lnTo>
                    <a:pt x="26670" y="336549"/>
                  </a:lnTo>
                  <a:lnTo>
                    <a:pt x="26670" y="330200"/>
                  </a:lnTo>
                  <a:close/>
                </a:path>
                <a:path w="26670" h="1167129">
                  <a:moveTo>
                    <a:pt x="26670" y="336550"/>
                  </a:moveTo>
                  <a:lnTo>
                    <a:pt x="0" y="336550"/>
                  </a:lnTo>
                  <a:lnTo>
                    <a:pt x="0" y="342899"/>
                  </a:lnTo>
                  <a:lnTo>
                    <a:pt x="26670" y="342899"/>
                  </a:lnTo>
                  <a:lnTo>
                    <a:pt x="26670" y="336550"/>
                  </a:lnTo>
                  <a:close/>
                </a:path>
                <a:path w="26670" h="1167129">
                  <a:moveTo>
                    <a:pt x="26670" y="342900"/>
                  </a:moveTo>
                  <a:lnTo>
                    <a:pt x="0" y="342900"/>
                  </a:lnTo>
                  <a:lnTo>
                    <a:pt x="0" y="349249"/>
                  </a:lnTo>
                  <a:lnTo>
                    <a:pt x="26670" y="349249"/>
                  </a:lnTo>
                  <a:lnTo>
                    <a:pt x="26670" y="342900"/>
                  </a:lnTo>
                  <a:close/>
                </a:path>
                <a:path w="26670" h="1167129">
                  <a:moveTo>
                    <a:pt x="26670" y="349250"/>
                  </a:moveTo>
                  <a:lnTo>
                    <a:pt x="0" y="349250"/>
                  </a:lnTo>
                  <a:lnTo>
                    <a:pt x="0" y="374649"/>
                  </a:lnTo>
                  <a:lnTo>
                    <a:pt x="26670" y="374649"/>
                  </a:lnTo>
                  <a:lnTo>
                    <a:pt x="26670" y="349250"/>
                  </a:lnTo>
                  <a:close/>
                </a:path>
                <a:path w="26670" h="1167129">
                  <a:moveTo>
                    <a:pt x="26670" y="374650"/>
                  </a:moveTo>
                  <a:lnTo>
                    <a:pt x="0" y="374650"/>
                  </a:lnTo>
                  <a:lnTo>
                    <a:pt x="0" y="380999"/>
                  </a:lnTo>
                  <a:lnTo>
                    <a:pt x="26670" y="380999"/>
                  </a:lnTo>
                  <a:lnTo>
                    <a:pt x="26670" y="374650"/>
                  </a:lnTo>
                  <a:close/>
                </a:path>
                <a:path w="26670" h="1167129">
                  <a:moveTo>
                    <a:pt x="26670" y="381000"/>
                  </a:moveTo>
                  <a:lnTo>
                    <a:pt x="0" y="381000"/>
                  </a:lnTo>
                  <a:lnTo>
                    <a:pt x="0" y="387349"/>
                  </a:lnTo>
                  <a:lnTo>
                    <a:pt x="26670" y="387349"/>
                  </a:lnTo>
                  <a:lnTo>
                    <a:pt x="26670" y="381000"/>
                  </a:lnTo>
                  <a:close/>
                </a:path>
                <a:path w="26670" h="1167129">
                  <a:moveTo>
                    <a:pt x="26670" y="387350"/>
                  </a:moveTo>
                  <a:lnTo>
                    <a:pt x="0" y="387350"/>
                  </a:lnTo>
                  <a:lnTo>
                    <a:pt x="0" y="393699"/>
                  </a:lnTo>
                  <a:lnTo>
                    <a:pt x="26670" y="393699"/>
                  </a:lnTo>
                  <a:lnTo>
                    <a:pt x="26670" y="387350"/>
                  </a:lnTo>
                  <a:close/>
                </a:path>
                <a:path w="26670" h="1167129">
                  <a:moveTo>
                    <a:pt x="26670" y="393700"/>
                  </a:moveTo>
                  <a:lnTo>
                    <a:pt x="0" y="393700"/>
                  </a:lnTo>
                  <a:lnTo>
                    <a:pt x="0" y="397509"/>
                  </a:lnTo>
                  <a:lnTo>
                    <a:pt x="26670" y="397509"/>
                  </a:lnTo>
                  <a:lnTo>
                    <a:pt x="26670" y="393700"/>
                  </a:lnTo>
                  <a:close/>
                </a:path>
                <a:path w="26670" h="1167129">
                  <a:moveTo>
                    <a:pt x="26670" y="397510"/>
                  </a:moveTo>
                  <a:lnTo>
                    <a:pt x="0" y="397510"/>
                  </a:lnTo>
                  <a:lnTo>
                    <a:pt x="0" y="400049"/>
                  </a:lnTo>
                  <a:lnTo>
                    <a:pt x="26670" y="400049"/>
                  </a:lnTo>
                  <a:lnTo>
                    <a:pt x="26670" y="397510"/>
                  </a:lnTo>
                  <a:close/>
                </a:path>
                <a:path w="26670" h="1167129">
                  <a:moveTo>
                    <a:pt x="26670" y="400050"/>
                  </a:moveTo>
                  <a:lnTo>
                    <a:pt x="0" y="400050"/>
                  </a:lnTo>
                  <a:lnTo>
                    <a:pt x="0" y="412749"/>
                  </a:lnTo>
                  <a:lnTo>
                    <a:pt x="26670" y="412749"/>
                  </a:lnTo>
                  <a:lnTo>
                    <a:pt x="26670" y="400050"/>
                  </a:lnTo>
                  <a:close/>
                </a:path>
                <a:path w="26670" h="1167129">
                  <a:moveTo>
                    <a:pt x="26670" y="412750"/>
                  </a:moveTo>
                  <a:lnTo>
                    <a:pt x="0" y="412750"/>
                  </a:lnTo>
                  <a:lnTo>
                    <a:pt x="0" y="419099"/>
                  </a:lnTo>
                  <a:lnTo>
                    <a:pt x="26670" y="419099"/>
                  </a:lnTo>
                  <a:lnTo>
                    <a:pt x="26670" y="412750"/>
                  </a:lnTo>
                  <a:close/>
                </a:path>
                <a:path w="26670" h="1167129">
                  <a:moveTo>
                    <a:pt x="26670" y="419100"/>
                  </a:moveTo>
                  <a:lnTo>
                    <a:pt x="0" y="419100"/>
                  </a:lnTo>
                  <a:lnTo>
                    <a:pt x="0" y="429259"/>
                  </a:lnTo>
                  <a:lnTo>
                    <a:pt x="26670" y="429259"/>
                  </a:lnTo>
                  <a:lnTo>
                    <a:pt x="26670" y="419100"/>
                  </a:lnTo>
                  <a:close/>
                </a:path>
                <a:path w="26670" h="1167129">
                  <a:moveTo>
                    <a:pt x="26670" y="429260"/>
                  </a:moveTo>
                  <a:lnTo>
                    <a:pt x="0" y="429260"/>
                  </a:lnTo>
                  <a:lnTo>
                    <a:pt x="0" y="435609"/>
                  </a:lnTo>
                  <a:lnTo>
                    <a:pt x="26670" y="435609"/>
                  </a:lnTo>
                  <a:lnTo>
                    <a:pt x="26670" y="429260"/>
                  </a:lnTo>
                  <a:close/>
                </a:path>
                <a:path w="26670" h="1167129">
                  <a:moveTo>
                    <a:pt x="26670" y="435610"/>
                  </a:moveTo>
                  <a:lnTo>
                    <a:pt x="0" y="435610"/>
                  </a:lnTo>
                  <a:lnTo>
                    <a:pt x="0" y="444499"/>
                  </a:lnTo>
                  <a:lnTo>
                    <a:pt x="26670" y="444499"/>
                  </a:lnTo>
                  <a:lnTo>
                    <a:pt x="26670" y="435610"/>
                  </a:lnTo>
                  <a:close/>
                </a:path>
                <a:path w="26670" h="1167129">
                  <a:moveTo>
                    <a:pt x="26670" y="444500"/>
                  </a:moveTo>
                  <a:lnTo>
                    <a:pt x="0" y="444500"/>
                  </a:lnTo>
                  <a:lnTo>
                    <a:pt x="0" y="449579"/>
                  </a:lnTo>
                  <a:lnTo>
                    <a:pt x="26670" y="449579"/>
                  </a:lnTo>
                  <a:lnTo>
                    <a:pt x="26670" y="444500"/>
                  </a:lnTo>
                  <a:close/>
                </a:path>
                <a:path w="26670" h="1167129">
                  <a:moveTo>
                    <a:pt x="26670" y="449580"/>
                  </a:moveTo>
                  <a:lnTo>
                    <a:pt x="0" y="449580"/>
                  </a:lnTo>
                  <a:lnTo>
                    <a:pt x="0" y="450849"/>
                  </a:lnTo>
                  <a:lnTo>
                    <a:pt x="26670" y="450849"/>
                  </a:lnTo>
                  <a:lnTo>
                    <a:pt x="26670" y="449580"/>
                  </a:lnTo>
                  <a:close/>
                </a:path>
                <a:path w="26670" h="1167129">
                  <a:moveTo>
                    <a:pt x="26670" y="450850"/>
                  </a:moveTo>
                  <a:lnTo>
                    <a:pt x="0" y="450850"/>
                  </a:lnTo>
                  <a:lnTo>
                    <a:pt x="0" y="457199"/>
                  </a:lnTo>
                  <a:lnTo>
                    <a:pt x="26670" y="457199"/>
                  </a:lnTo>
                  <a:lnTo>
                    <a:pt x="26670" y="450850"/>
                  </a:lnTo>
                  <a:close/>
                </a:path>
                <a:path w="26670" h="1167129">
                  <a:moveTo>
                    <a:pt x="26670" y="457200"/>
                  </a:moveTo>
                  <a:lnTo>
                    <a:pt x="0" y="457200"/>
                  </a:lnTo>
                  <a:lnTo>
                    <a:pt x="0" y="467359"/>
                  </a:lnTo>
                  <a:lnTo>
                    <a:pt x="26670" y="467359"/>
                  </a:lnTo>
                  <a:lnTo>
                    <a:pt x="26670" y="457200"/>
                  </a:lnTo>
                  <a:close/>
                </a:path>
                <a:path w="26670" h="1167129">
                  <a:moveTo>
                    <a:pt x="26670" y="467360"/>
                  </a:moveTo>
                  <a:lnTo>
                    <a:pt x="0" y="467360"/>
                  </a:lnTo>
                  <a:lnTo>
                    <a:pt x="0" y="476249"/>
                  </a:lnTo>
                  <a:lnTo>
                    <a:pt x="26670" y="476249"/>
                  </a:lnTo>
                  <a:lnTo>
                    <a:pt x="26670" y="467360"/>
                  </a:lnTo>
                  <a:close/>
                </a:path>
                <a:path w="26670" h="1167129">
                  <a:moveTo>
                    <a:pt x="26670" y="476250"/>
                  </a:moveTo>
                  <a:lnTo>
                    <a:pt x="0" y="476250"/>
                  </a:lnTo>
                  <a:lnTo>
                    <a:pt x="0" y="514349"/>
                  </a:lnTo>
                  <a:lnTo>
                    <a:pt x="26670" y="514349"/>
                  </a:lnTo>
                  <a:lnTo>
                    <a:pt x="26670" y="476250"/>
                  </a:lnTo>
                  <a:close/>
                </a:path>
                <a:path w="26670" h="1167129">
                  <a:moveTo>
                    <a:pt x="26670" y="514350"/>
                  </a:moveTo>
                  <a:lnTo>
                    <a:pt x="0" y="514350"/>
                  </a:lnTo>
                  <a:lnTo>
                    <a:pt x="0" y="518159"/>
                  </a:lnTo>
                  <a:lnTo>
                    <a:pt x="26670" y="518159"/>
                  </a:lnTo>
                  <a:lnTo>
                    <a:pt x="26670" y="514350"/>
                  </a:lnTo>
                  <a:close/>
                </a:path>
                <a:path w="26670" h="1167129">
                  <a:moveTo>
                    <a:pt x="26670" y="518160"/>
                  </a:moveTo>
                  <a:lnTo>
                    <a:pt x="0" y="518160"/>
                  </a:lnTo>
                  <a:lnTo>
                    <a:pt x="0" y="520699"/>
                  </a:lnTo>
                  <a:lnTo>
                    <a:pt x="26670" y="520699"/>
                  </a:lnTo>
                  <a:lnTo>
                    <a:pt x="26670" y="518160"/>
                  </a:lnTo>
                  <a:close/>
                </a:path>
                <a:path w="26670" h="1167129">
                  <a:moveTo>
                    <a:pt x="26670" y="520700"/>
                  </a:moveTo>
                  <a:lnTo>
                    <a:pt x="0" y="520700"/>
                  </a:lnTo>
                  <a:lnTo>
                    <a:pt x="0" y="527049"/>
                  </a:lnTo>
                  <a:lnTo>
                    <a:pt x="26670" y="527049"/>
                  </a:lnTo>
                  <a:lnTo>
                    <a:pt x="26670" y="520700"/>
                  </a:lnTo>
                  <a:close/>
                </a:path>
                <a:path w="26670" h="1167129">
                  <a:moveTo>
                    <a:pt x="26670" y="527050"/>
                  </a:moveTo>
                  <a:lnTo>
                    <a:pt x="0" y="527050"/>
                  </a:lnTo>
                  <a:lnTo>
                    <a:pt x="0" y="530859"/>
                  </a:lnTo>
                  <a:lnTo>
                    <a:pt x="26670" y="530859"/>
                  </a:lnTo>
                  <a:lnTo>
                    <a:pt x="26670" y="527050"/>
                  </a:lnTo>
                  <a:close/>
                </a:path>
                <a:path w="26670" h="1167129">
                  <a:moveTo>
                    <a:pt x="26670" y="530860"/>
                  </a:moveTo>
                  <a:lnTo>
                    <a:pt x="0" y="530860"/>
                  </a:lnTo>
                  <a:lnTo>
                    <a:pt x="0" y="568959"/>
                  </a:lnTo>
                  <a:lnTo>
                    <a:pt x="26670" y="568959"/>
                  </a:lnTo>
                  <a:lnTo>
                    <a:pt x="26670" y="530860"/>
                  </a:lnTo>
                  <a:close/>
                </a:path>
                <a:path w="26670" h="1167129">
                  <a:moveTo>
                    <a:pt x="26670" y="568960"/>
                  </a:moveTo>
                  <a:lnTo>
                    <a:pt x="0" y="568960"/>
                  </a:lnTo>
                  <a:lnTo>
                    <a:pt x="0" y="577849"/>
                  </a:lnTo>
                  <a:lnTo>
                    <a:pt x="26670" y="577849"/>
                  </a:lnTo>
                  <a:lnTo>
                    <a:pt x="26670" y="568960"/>
                  </a:lnTo>
                  <a:close/>
                </a:path>
                <a:path w="26670" h="1167129">
                  <a:moveTo>
                    <a:pt x="26670" y="577850"/>
                  </a:moveTo>
                  <a:lnTo>
                    <a:pt x="0" y="577850"/>
                  </a:lnTo>
                  <a:lnTo>
                    <a:pt x="0" y="584199"/>
                  </a:lnTo>
                  <a:lnTo>
                    <a:pt x="26670" y="584199"/>
                  </a:lnTo>
                  <a:lnTo>
                    <a:pt x="26670" y="577850"/>
                  </a:lnTo>
                  <a:close/>
                </a:path>
                <a:path w="26670" h="1167129">
                  <a:moveTo>
                    <a:pt x="26670" y="584200"/>
                  </a:moveTo>
                  <a:lnTo>
                    <a:pt x="0" y="584200"/>
                  </a:lnTo>
                  <a:lnTo>
                    <a:pt x="0" y="590549"/>
                  </a:lnTo>
                  <a:lnTo>
                    <a:pt x="26670" y="590549"/>
                  </a:lnTo>
                  <a:lnTo>
                    <a:pt x="26670" y="584200"/>
                  </a:lnTo>
                  <a:close/>
                </a:path>
                <a:path w="26670" h="1167129">
                  <a:moveTo>
                    <a:pt x="26670" y="590550"/>
                  </a:moveTo>
                  <a:lnTo>
                    <a:pt x="0" y="590550"/>
                  </a:lnTo>
                  <a:lnTo>
                    <a:pt x="0" y="594359"/>
                  </a:lnTo>
                  <a:lnTo>
                    <a:pt x="26670" y="594359"/>
                  </a:lnTo>
                  <a:lnTo>
                    <a:pt x="26670" y="590550"/>
                  </a:lnTo>
                  <a:close/>
                </a:path>
                <a:path w="26670" h="1167129">
                  <a:moveTo>
                    <a:pt x="26670" y="594360"/>
                  </a:moveTo>
                  <a:lnTo>
                    <a:pt x="0" y="594360"/>
                  </a:lnTo>
                  <a:lnTo>
                    <a:pt x="0" y="600709"/>
                  </a:lnTo>
                  <a:lnTo>
                    <a:pt x="26670" y="600709"/>
                  </a:lnTo>
                  <a:lnTo>
                    <a:pt x="26670" y="594360"/>
                  </a:lnTo>
                  <a:close/>
                </a:path>
                <a:path w="26670" h="1167129">
                  <a:moveTo>
                    <a:pt x="26670" y="600710"/>
                  </a:moveTo>
                  <a:lnTo>
                    <a:pt x="0" y="600710"/>
                  </a:lnTo>
                  <a:lnTo>
                    <a:pt x="0" y="603249"/>
                  </a:lnTo>
                  <a:lnTo>
                    <a:pt x="26670" y="603249"/>
                  </a:lnTo>
                  <a:lnTo>
                    <a:pt x="26670" y="600710"/>
                  </a:lnTo>
                  <a:close/>
                </a:path>
                <a:path w="26670" h="1167129">
                  <a:moveTo>
                    <a:pt x="26670" y="603250"/>
                  </a:moveTo>
                  <a:lnTo>
                    <a:pt x="0" y="603250"/>
                  </a:lnTo>
                  <a:lnTo>
                    <a:pt x="0" y="607059"/>
                  </a:lnTo>
                  <a:lnTo>
                    <a:pt x="26670" y="607059"/>
                  </a:lnTo>
                  <a:lnTo>
                    <a:pt x="26670" y="603250"/>
                  </a:lnTo>
                  <a:close/>
                </a:path>
                <a:path w="26670" h="1167129">
                  <a:moveTo>
                    <a:pt x="26670" y="607060"/>
                  </a:moveTo>
                  <a:lnTo>
                    <a:pt x="0" y="607060"/>
                  </a:lnTo>
                  <a:lnTo>
                    <a:pt x="0" y="609599"/>
                  </a:lnTo>
                  <a:lnTo>
                    <a:pt x="26670" y="609599"/>
                  </a:lnTo>
                  <a:lnTo>
                    <a:pt x="26670" y="607060"/>
                  </a:lnTo>
                  <a:close/>
                </a:path>
                <a:path w="26670" h="1167129">
                  <a:moveTo>
                    <a:pt x="26670" y="609600"/>
                  </a:moveTo>
                  <a:lnTo>
                    <a:pt x="0" y="609600"/>
                  </a:lnTo>
                  <a:lnTo>
                    <a:pt x="0" y="615949"/>
                  </a:lnTo>
                  <a:lnTo>
                    <a:pt x="26670" y="615949"/>
                  </a:lnTo>
                  <a:lnTo>
                    <a:pt x="26670" y="609600"/>
                  </a:lnTo>
                  <a:close/>
                </a:path>
                <a:path w="26670" h="1167129">
                  <a:moveTo>
                    <a:pt x="26670" y="615950"/>
                  </a:moveTo>
                  <a:lnTo>
                    <a:pt x="0" y="615950"/>
                  </a:lnTo>
                  <a:lnTo>
                    <a:pt x="0" y="641349"/>
                  </a:lnTo>
                  <a:lnTo>
                    <a:pt x="26670" y="641349"/>
                  </a:lnTo>
                  <a:lnTo>
                    <a:pt x="26670" y="615950"/>
                  </a:lnTo>
                  <a:close/>
                </a:path>
                <a:path w="26670" h="1167129">
                  <a:moveTo>
                    <a:pt x="26670" y="641350"/>
                  </a:moveTo>
                  <a:lnTo>
                    <a:pt x="0" y="641350"/>
                  </a:lnTo>
                  <a:lnTo>
                    <a:pt x="0" y="647699"/>
                  </a:lnTo>
                  <a:lnTo>
                    <a:pt x="26670" y="647699"/>
                  </a:lnTo>
                  <a:lnTo>
                    <a:pt x="26670" y="641350"/>
                  </a:lnTo>
                  <a:close/>
                </a:path>
                <a:path w="26670" h="1167129">
                  <a:moveTo>
                    <a:pt x="26670" y="647700"/>
                  </a:moveTo>
                  <a:lnTo>
                    <a:pt x="0" y="647700"/>
                  </a:lnTo>
                  <a:lnTo>
                    <a:pt x="0" y="660399"/>
                  </a:lnTo>
                  <a:lnTo>
                    <a:pt x="26670" y="660399"/>
                  </a:lnTo>
                  <a:lnTo>
                    <a:pt x="26670" y="647700"/>
                  </a:lnTo>
                  <a:close/>
                </a:path>
                <a:path w="26670" h="1167129">
                  <a:moveTo>
                    <a:pt x="26670" y="660400"/>
                  </a:moveTo>
                  <a:lnTo>
                    <a:pt x="0" y="660400"/>
                  </a:lnTo>
                  <a:lnTo>
                    <a:pt x="0" y="676909"/>
                  </a:lnTo>
                  <a:lnTo>
                    <a:pt x="26670" y="676909"/>
                  </a:lnTo>
                  <a:lnTo>
                    <a:pt x="26670" y="660400"/>
                  </a:lnTo>
                  <a:close/>
                </a:path>
                <a:path w="26670" h="1167129">
                  <a:moveTo>
                    <a:pt x="26670" y="676910"/>
                  </a:moveTo>
                  <a:lnTo>
                    <a:pt x="0" y="676910"/>
                  </a:lnTo>
                  <a:lnTo>
                    <a:pt x="0" y="679449"/>
                  </a:lnTo>
                  <a:lnTo>
                    <a:pt x="26670" y="679449"/>
                  </a:lnTo>
                  <a:lnTo>
                    <a:pt x="26670" y="676910"/>
                  </a:lnTo>
                  <a:close/>
                </a:path>
                <a:path w="26670" h="1167129">
                  <a:moveTo>
                    <a:pt x="26670" y="679450"/>
                  </a:moveTo>
                  <a:lnTo>
                    <a:pt x="0" y="679450"/>
                  </a:lnTo>
                  <a:lnTo>
                    <a:pt x="0" y="683259"/>
                  </a:lnTo>
                  <a:lnTo>
                    <a:pt x="26670" y="683259"/>
                  </a:lnTo>
                  <a:lnTo>
                    <a:pt x="26670" y="679450"/>
                  </a:lnTo>
                  <a:close/>
                </a:path>
                <a:path w="26670" h="1167129">
                  <a:moveTo>
                    <a:pt x="26670" y="683260"/>
                  </a:moveTo>
                  <a:lnTo>
                    <a:pt x="0" y="683260"/>
                  </a:lnTo>
                  <a:lnTo>
                    <a:pt x="0" y="685799"/>
                  </a:lnTo>
                  <a:lnTo>
                    <a:pt x="26670" y="685799"/>
                  </a:lnTo>
                  <a:lnTo>
                    <a:pt x="26670" y="683260"/>
                  </a:lnTo>
                  <a:close/>
                </a:path>
                <a:path w="26670" h="1167129">
                  <a:moveTo>
                    <a:pt x="26670" y="685800"/>
                  </a:moveTo>
                  <a:lnTo>
                    <a:pt x="0" y="685800"/>
                  </a:lnTo>
                  <a:lnTo>
                    <a:pt x="0" y="689609"/>
                  </a:lnTo>
                  <a:lnTo>
                    <a:pt x="26670" y="689609"/>
                  </a:lnTo>
                  <a:lnTo>
                    <a:pt x="26670" y="685800"/>
                  </a:lnTo>
                  <a:close/>
                </a:path>
                <a:path w="26670" h="1167129">
                  <a:moveTo>
                    <a:pt x="26670" y="689610"/>
                  </a:moveTo>
                  <a:lnTo>
                    <a:pt x="0" y="689610"/>
                  </a:lnTo>
                  <a:lnTo>
                    <a:pt x="0" y="695959"/>
                  </a:lnTo>
                  <a:lnTo>
                    <a:pt x="26670" y="695959"/>
                  </a:lnTo>
                  <a:lnTo>
                    <a:pt x="26670" y="689610"/>
                  </a:lnTo>
                  <a:close/>
                </a:path>
                <a:path w="26670" h="1167129">
                  <a:moveTo>
                    <a:pt x="26670" y="695960"/>
                  </a:moveTo>
                  <a:lnTo>
                    <a:pt x="0" y="695960"/>
                  </a:lnTo>
                  <a:lnTo>
                    <a:pt x="0" y="704849"/>
                  </a:lnTo>
                  <a:lnTo>
                    <a:pt x="26670" y="704849"/>
                  </a:lnTo>
                  <a:lnTo>
                    <a:pt x="26670" y="695960"/>
                  </a:lnTo>
                  <a:close/>
                </a:path>
                <a:path w="26670" h="1167129">
                  <a:moveTo>
                    <a:pt x="26670" y="704850"/>
                  </a:moveTo>
                  <a:lnTo>
                    <a:pt x="0" y="704850"/>
                  </a:lnTo>
                  <a:lnTo>
                    <a:pt x="0" y="717549"/>
                  </a:lnTo>
                  <a:lnTo>
                    <a:pt x="26670" y="717549"/>
                  </a:lnTo>
                  <a:lnTo>
                    <a:pt x="26670" y="704850"/>
                  </a:lnTo>
                  <a:close/>
                </a:path>
                <a:path w="26670" h="1167129">
                  <a:moveTo>
                    <a:pt x="26670" y="717550"/>
                  </a:moveTo>
                  <a:lnTo>
                    <a:pt x="0" y="717550"/>
                  </a:lnTo>
                  <a:lnTo>
                    <a:pt x="0" y="727709"/>
                  </a:lnTo>
                  <a:lnTo>
                    <a:pt x="26670" y="727709"/>
                  </a:lnTo>
                  <a:lnTo>
                    <a:pt x="26670" y="717550"/>
                  </a:lnTo>
                  <a:close/>
                </a:path>
                <a:path w="26670" h="1167129">
                  <a:moveTo>
                    <a:pt x="26670" y="727710"/>
                  </a:moveTo>
                  <a:lnTo>
                    <a:pt x="0" y="727710"/>
                  </a:lnTo>
                  <a:lnTo>
                    <a:pt x="0" y="730249"/>
                  </a:lnTo>
                  <a:lnTo>
                    <a:pt x="26670" y="730249"/>
                  </a:lnTo>
                  <a:lnTo>
                    <a:pt x="26670" y="727710"/>
                  </a:lnTo>
                  <a:close/>
                </a:path>
                <a:path w="26670" h="1167129">
                  <a:moveTo>
                    <a:pt x="26670" y="730250"/>
                  </a:moveTo>
                  <a:lnTo>
                    <a:pt x="0" y="730250"/>
                  </a:lnTo>
                  <a:lnTo>
                    <a:pt x="0" y="736599"/>
                  </a:lnTo>
                  <a:lnTo>
                    <a:pt x="26670" y="736599"/>
                  </a:lnTo>
                  <a:lnTo>
                    <a:pt x="26670" y="730250"/>
                  </a:lnTo>
                  <a:close/>
                </a:path>
                <a:path w="26670" h="1167129">
                  <a:moveTo>
                    <a:pt x="26670" y="736600"/>
                  </a:moveTo>
                  <a:lnTo>
                    <a:pt x="0" y="736600"/>
                  </a:lnTo>
                  <a:lnTo>
                    <a:pt x="0" y="740409"/>
                  </a:lnTo>
                  <a:lnTo>
                    <a:pt x="26670" y="740409"/>
                  </a:lnTo>
                  <a:lnTo>
                    <a:pt x="26670" y="736600"/>
                  </a:lnTo>
                  <a:close/>
                </a:path>
                <a:path w="26670" h="1167129">
                  <a:moveTo>
                    <a:pt x="26670" y="740410"/>
                  </a:moveTo>
                  <a:lnTo>
                    <a:pt x="0" y="740410"/>
                  </a:lnTo>
                  <a:lnTo>
                    <a:pt x="0" y="746759"/>
                  </a:lnTo>
                  <a:lnTo>
                    <a:pt x="26670" y="746759"/>
                  </a:lnTo>
                  <a:lnTo>
                    <a:pt x="26670" y="740410"/>
                  </a:lnTo>
                  <a:close/>
                </a:path>
                <a:path w="26670" h="1167129">
                  <a:moveTo>
                    <a:pt x="26670" y="746760"/>
                  </a:moveTo>
                  <a:lnTo>
                    <a:pt x="0" y="746760"/>
                  </a:lnTo>
                  <a:lnTo>
                    <a:pt x="0" y="749299"/>
                  </a:lnTo>
                  <a:lnTo>
                    <a:pt x="26670" y="749299"/>
                  </a:lnTo>
                  <a:lnTo>
                    <a:pt x="26670" y="746760"/>
                  </a:lnTo>
                  <a:close/>
                </a:path>
                <a:path w="26670" h="1167129">
                  <a:moveTo>
                    <a:pt x="26670" y="749300"/>
                  </a:moveTo>
                  <a:lnTo>
                    <a:pt x="0" y="749300"/>
                  </a:lnTo>
                  <a:lnTo>
                    <a:pt x="0" y="753109"/>
                  </a:lnTo>
                  <a:lnTo>
                    <a:pt x="26670" y="753109"/>
                  </a:lnTo>
                  <a:lnTo>
                    <a:pt x="26670" y="749300"/>
                  </a:lnTo>
                  <a:close/>
                </a:path>
                <a:path w="26670" h="1167129">
                  <a:moveTo>
                    <a:pt x="26670" y="753110"/>
                  </a:moveTo>
                  <a:lnTo>
                    <a:pt x="0" y="753110"/>
                  </a:lnTo>
                  <a:lnTo>
                    <a:pt x="0" y="755649"/>
                  </a:lnTo>
                  <a:lnTo>
                    <a:pt x="26670" y="755649"/>
                  </a:lnTo>
                  <a:lnTo>
                    <a:pt x="26670" y="753110"/>
                  </a:lnTo>
                  <a:close/>
                </a:path>
                <a:path w="26670" h="1167129">
                  <a:moveTo>
                    <a:pt x="26670" y="755650"/>
                  </a:moveTo>
                  <a:lnTo>
                    <a:pt x="0" y="755650"/>
                  </a:lnTo>
                  <a:lnTo>
                    <a:pt x="0" y="761999"/>
                  </a:lnTo>
                  <a:lnTo>
                    <a:pt x="26670" y="761999"/>
                  </a:lnTo>
                  <a:lnTo>
                    <a:pt x="26670" y="755650"/>
                  </a:lnTo>
                  <a:close/>
                </a:path>
                <a:path w="26670" h="1167129">
                  <a:moveTo>
                    <a:pt x="26670" y="762000"/>
                  </a:moveTo>
                  <a:lnTo>
                    <a:pt x="0" y="762000"/>
                  </a:lnTo>
                  <a:lnTo>
                    <a:pt x="0" y="781049"/>
                  </a:lnTo>
                  <a:lnTo>
                    <a:pt x="26670" y="781049"/>
                  </a:lnTo>
                  <a:lnTo>
                    <a:pt x="26670" y="762000"/>
                  </a:lnTo>
                  <a:close/>
                </a:path>
                <a:path w="26670" h="1167129">
                  <a:moveTo>
                    <a:pt x="26670" y="781050"/>
                  </a:moveTo>
                  <a:lnTo>
                    <a:pt x="0" y="781050"/>
                  </a:lnTo>
                  <a:lnTo>
                    <a:pt x="0" y="784859"/>
                  </a:lnTo>
                  <a:lnTo>
                    <a:pt x="26670" y="784859"/>
                  </a:lnTo>
                  <a:lnTo>
                    <a:pt x="26670" y="781050"/>
                  </a:lnTo>
                  <a:close/>
                </a:path>
                <a:path w="26670" h="1167129">
                  <a:moveTo>
                    <a:pt x="26670" y="784860"/>
                  </a:moveTo>
                  <a:lnTo>
                    <a:pt x="0" y="784860"/>
                  </a:lnTo>
                  <a:lnTo>
                    <a:pt x="0" y="797559"/>
                  </a:lnTo>
                  <a:lnTo>
                    <a:pt x="26670" y="797559"/>
                  </a:lnTo>
                  <a:lnTo>
                    <a:pt x="26670" y="784860"/>
                  </a:lnTo>
                  <a:close/>
                </a:path>
                <a:path w="26670" h="1167129">
                  <a:moveTo>
                    <a:pt x="26670" y="797560"/>
                  </a:moveTo>
                  <a:lnTo>
                    <a:pt x="0" y="797560"/>
                  </a:lnTo>
                  <a:lnTo>
                    <a:pt x="0" y="806449"/>
                  </a:lnTo>
                  <a:lnTo>
                    <a:pt x="26670" y="806449"/>
                  </a:lnTo>
                  <a:lnTo>
                    <a:pt x="26670" y="797560"/>
                  </a:lnTo>
                  <a:close/>
                </a:path>
                <a:path w="26670" h="1167129">
                  <a:moveTo>
                    <a:pt x="26670" y="806450"/>
                  </a:moveTo>
                  <a:lnTo>
                    <a:pt x="0" y="806450"/>
                  </a:lnTo>
                  <a:lnTo>
                    <a:pt x="0" y="810259"/>
                  </a:lnTo>
                  <a:lnTo>
                    <a:pt x="26670" y="810259"/>
                  </a:lnTo>
                  <a:lnTo>
                    <a:pt x="26670" y="806450"/>
                  </a:lnTo>
                  <a:close/>
                </a:path>
                <a:path w="26670" h="1167129">
                  <a:moveTo>
                    <a:pt x="26670" y="810260"/>
                  </a:moveTo>
                  <a:lnTo>
                    <a:pt x="0" y="810260"/>
                  </a:lnTo>
                  <a:lnTo>
                    <a:pt x="0" y="825499"/>
                  </a:lnTo>
                  <a:lnTo>
                    <a:pt x="26670" y="825499"/>
                  </a:lnTo>
                  <a:lnTo>
                    <a:pt x="26670" y="810260"/>
                  </a:lnTo>
                  <a:close/>
                </a:path>
                <a:path w="26670" h="1167129">
                  <a:moveTo>
                    <a:pt x="26670" y="825500"/>
                  </a:moveTo>
                  <a:lnTo>
                    <a:pt x="0" y="825500"/>
                  </a:lnTo>
                  <a:lnTo>
                    <a:pt x="0" y="831849"/>
                  </a:lnTo>
                  <a:lnTo>
                    <a:pt x="26670" y="831849"/>
                  </a:lnTo>
                  <a:lnTo>
                    <a:pt x="26670" y="825500"/>
                  </a:lnTo>
                  <a:close/>
                </a:path>
                <a:path w="26670" h="1167129">
                  <a:moveTo>
                    <a:pt x="26670" y="831850"/>
                  </a:moveTo>
                  <a:lnTo>
                    <a:pt x="0" y="831850"/>
                  </a:lnTo>
                  <a:lnTo>
                    <a:pt x="0" y="835659"/>
                  </a:lnTo>
                  <a:lnTo>
                    <a:pt x="26670" y="835659"/>
                  </a:lnTo>
                  <a:lnTo>
                    <a:pt x="26670" y="831850"/>
                  </a:lnTo>
                  <a:close/>
                </a:path>
                <a:path w="26670" h="1167129">
                  <a:moveTo>
                    <a:pt x="26670" y="835660"/>
                  </a:moveTo>
                  <a:lnTo>
                    <a:pt x="0" y="835660"/>
                  </a:lnTo>
                  <a:lnTo>
                    <a:pt x="0" y="838199"/>
                  </a:lnTo>
                  <a:lnTo>
                    <a:pt x="26670" y="838199"/>
                  </a:lnTo>
                  <a:lnTo>
                    <a:pt x="26670" y="835660"/>
                  </a:lnTo>
                  <a:close/>
                </a:path>
                <a:path w="26670" h="1167129">
                  <a:moveTo>
                    <a:pt x="26670" y="838200"/>
                  </a:moveTo>
                  <a:lnTo>
                    <a:pt x="0" y="838200"/>
                  </a:lnTo>
                  <a:lnTo>
                    <a:pt x="0" y="842009"/>
                  </a:lnTo>
                  <a:lnTo>
                    <a:pt x="26670" y="842009"/>
                  </a:lnTo>
                  <a:lnTo>
                    <a:pt x="26670" y="838200"/>
                  </a:lnTo>
                  <a:close/>
                </a:path>
                <a:path w="26670" h="1167129">
                  <a:moveTo>
                    <a:pt x="26670" y="842010"/>
                  </a:moveTo>
                  <a:lnTo>
                    <a:pt x="0" y="842010"/>
                  </a:lnTo>
                  <a:lnTo>
                    <a:pt x="0" y="848359"/>
                  </a:lnTo>
                  <a:lnTo>
                    <a:pt x="26670" y="848359"/>
                  </a:lnTo>
                  <a:lnTo>
                    <a:pt x="26670" y="842010"/>
                  </a:lnTo>
                  <a:close/>
                </a:path>
                <a:path w="26670" h="1167129">
                  <a:moveTo>
                    <a:pt x="26670" y="848360"/>
                  </a:moveTo>
                  <a:lnTo>
                    <a:pt x="0" y="848360"/>
                  </a:lnTo>
                  <a:lnTo>
                    <a:pt x="0" y="850899"/>
                  </a:lnTo>
                  <a:lnTo>
                    <a:pt x="26670" y="850899"/>
                  </a:lnTo>
                  <a:lnTo>
                    <a:pt x="26670" y="848360"/>
                  </a:lnTo>
                  <a:close/>
                </a:path>
                <a:path w="26670" h="1167129">
                  <a:moveTo>
                    <a:pt x="26670" y="850900"/>
                  </a:moveTo>
                  <a:lnTo>
                    <a:pt x="0" y="850900"/>
                  </a:lnTo>
                  <a:lnTo>
                    <a:pt x="0" y="857249"/>
                  </a:lnTo>
                  <a:lnTo>
                    <a:pt x="26670" y="857249"/>
                  </a:lnTo>
                  <a:lnTo>
                    <a:pt x="26670" y="850900"/>
                  </a:lnTo>
                  <a:close/>
                </a:path>
                <a:path w="26670" h="1167129">
                  <a:moveTo>
                    <a:pt x="26670" y="857250"/>
                  </a:moveTo>
                  <a:lnTo>
                    <a:pt x="0" y="857250"/>
                  </a:lnTo>
                  <a:lnTo>
                    <a:pt x="0" y="869949"/>
                  </a:lnTo>
                  <a:lnTo>
                    <a:pt x="26670" y="869949"/>
                  </a:lnTo>
                  <a:lnTo>
                    <a:pt x="26670" y="857250"/>
                  </a:lnTo>
                  <a:close/>
                </a:path>
                <a:path w="26670" h="1167129">
                  <a:moveTo>
                    <a:pt x="26670" y="1162049"/>
                  </a:moveTo>
                  <a:lnTo>
                    <a:pt x="0" y="1162049"/>
                  </a:lnTo>
                  <a:lnTo>
                    <a:pt x="0" y="1165859"/>
                  </a:lnTo>
                  <a:lnTo>
                    <a:pt x="10160" y="1165859"/>
                  </a:lnTo>
                  <a:lnTo>
                    <a:pt x="10160" y="1167129"/>
                  </a:lnTo>
                  <a:lnTo>
                    <a:pt x="26670" y="1167129"/>
                  </a:lnTo>
                  <a:lnTo>
                    <a:pt x="26670" y="1162049"/>
                  </a:lnTo>
                  <a:close/>
                </a:path>
                <a:path w="26670" h="1167129">
                  <a:moveTo>
                    <a:pt x="26670" y="1155699"/>
                  </a:moveTo>
                  <a:lnTo>
                    <a:pt x="0" y="1155699"/>
                  </a:lnTo>
                  <a:lnTo>
                    <a:pt x="0" y="1160779"/>
                  </a:lnTo>
                  <a:lnTo>
                    <a:pt x="26670" y="1160779"/>
                  </a:lnTo>
                  <a:lnTo>
                    <a:pt x="26670" y="1155699"/>
                  </a:lnTo>
                  <a:close/>
                </a:path>
                <a:path w="26670" h="1167129">
                  <a:moveTo>
                    <a:pt x="26670" y="1149349"/>
                  </a:moveTo>
                  <a:lnTo>
                    <a:pt x="0" y="1149349"/>
                  </a:lnTo>
                  <a:lnTo>
                    <a:pt x="0" y="1154429"/>
                  </a:lnTo>
                  <a:lnTo>
                    <a:pt x="26670" y="1154429"/>
                  </a:lnTo>
                  <a:lnTo>
                    <a:pt x="26670" y="1149349"/>
                  </a:lnTo>
                  <a:close/>
                </a:path>
                <a:path w="26670" h="1167129">
                  <a:moveTo>
                    <a:pt x="26670" y="1142999"/>
                  </a:moveTo>
                  <a:lnTo>
                    <a:pt x="0" y="1142999"/>
                  </a:lnTo>
                  <a:lnTo>
                    <a:pt x="0" y="1148079"/>
                  </a:lnTo>
                  <a:lnTo>
                    <a:pt x="26670" y="1148079"/>
                  </a:lnTo>
                  <a:lnTo>
                    <a:pt x="26670" y="1142999"/>
                  </a:lnTo>
                  <a:close/>
                </a:path>
                <a:path w="26670" h="1167129">
                  <a:moveTo>
                    <a:pt x="26670" y="1136650"/>
                  </a:moveTo>
                  <a:lnTo>
                    <a:pt x="0" y="1136650"/>
                  </a:lnTo>
                  <a:lnTo>
                    <a:pt x="0" y="1141729"/>
                  </a:lnTo>
                  <a:lnTo>
                    <a:pt x="26670" y="1141729"/>
                  </a:lnTo>
                  <a:lnTo>
                    <a:pt x="26670" y="1136650"/>
                  </a:lnTo>
                  <a:close/>
                </a:path>
                <a:path w="26670" h="1167129">
                  <a:moveTo>
                    <a:pt x="26670" y="1130299"/>
                  </a:moveTo>
                  <a:lnTo>
                    <a:pt x="0" y="1130299"/>
                  </a:lnTo>
                  <a:lnTo>
                    <a:pt x="0" y="1135379"/>
                  </a:lnTo>
                  <a:lnTo>
                    <a:pt x="26670" y="1135379"/>
                  </a:lnTo>
                  <a:lnTo>
                    <a:pt x="26670" y="1130299"/>
                  </a:lnTo>
                  <a:close/>
                </a:path>
                <a:path w="26670" h="1167129">
                  <a:moveTo>
                    <a:pt x="26670" y="1123949"/>
                  </a:moveTo>
                  <a:lnTo>
                    <a:pt x="0" y="1123949"/>
                  </a:lnTo>
                  <a:lnTo>
                    <a:pt x="0" y="1129029"/>
                  </a:lnTo>
                  <a:lnTo>
                    <a:pt x="26670" y="1129029"/>
                  </a:lnTo>
                  <a:lnTo>
                    <a:pt x="26670" y="1123949"/>
                  </a:lnTo>
                  <a:close/>
                </a:path>
                <a:path w="26670" h="1167129">
                  <a:moveTo>
                    <a:pt x="26670" y="1117599"/>
                  </a:moveTo>
                  <a:lnTo>
                    <a:pt x="0" y="1117599"/>
                  </a:lnTo>
                  <a:lnTo>
                    <a:pt x="0" y="1122679"/>
                  </a:lnTo>
                  <a:lnTo>
                    <a:pt x="26670" y="1122679"/>
                  </a:lnTo>
                  <a:lnTo>
                    <a:pt x="26670" y="1117599"/>
                  </a:lnTo>
                  <a:close/>
                </a:path>
                <a:path w="26670" h="1167129">
                  <a:moveTo>
                    <a:pt x="26670" y="1111250"/>
                  </a:moveTo>
                  <a:lnTo>
                    <a:pt x="0" y="1111250"/>
                  </a:lnTo>
                  <a:lnTo>
                    <a:pt x="0" y="1116329"/>
                  </a:lnTo>
                  <a:lnTo>
                    <a:pt x="26670" y="1116329"/>
                  </a:lnTo>
                  <a:lnTo>
                    <a:pt x="26670" y="1111250"/>
                  </a:lnTo>
                  <a:close/>
                </a:path>
                <a:path w="26670" h="1167129">
                  <a:moveTo>
                    <a:pt x="26670" y="1104899"/>
                  </a:moveTo>
                  <a:lnTo>
                    <a:pt x="0" y="1104899"/>
                  </a:lnTo>
                  <a:lnTo>
                    <a:pt x="0" y="1109980"/>
                  </a:lnTo>
                  <a:lnTo>
                    <a:pt x="26670" y="1109980"/>
                  </a:lnTo>
                  <a:lnTo>
                    <a:pt x="26670" y="1104899"/>
                  </a:lnTo>
                  <a:close/>
                </a:path>
                <a:path w="26670" h="1167129">
                  <a:moveTo>
                    <a:pt x="26670" y="1098549"/>
                  </a:moveTo>
                  <a:lnTo>
                    <a:pt x="0" y="1098549"/>
                  </a:lnTo>
                  <a:lnTo>
                    <a:pt x="0" y="1103630"/>
                  </a:lnTo>
                  <a:lnTo>
                    <a:pt x="26670" y="1103630"/>
                  </a:lnTo>
                  <a:lnTo>
                    <a:pt x="26670" y="1098549"/>
                  </a:lnTo>
                  <a:close/>
                </a:path>
                <a:path w="26670" h="1167129">
                  <a:moveTo>
                    <a:pt x="26670" y="1092199"/>
                  </a:moveTo>
                  <a:lnTo>
                    <a:pt x="0" y="1092199"/>
                  </a:lnTo>
                  <a:lnTo>
                    <a:pt x="0" y="1097280"/>
                  </a:lnTo>
                  <a:lnTo>
                    <a:pt x="26670" y="1097280"/>
                  </a:lnTo>
                  <a:lnTo>
                    <a:pt x="26670" y="1092199"/>
                  </a:lnTo>
                  <a:close/>
                </a:path>
                <a:path w="26670" h="1167129">
                  <a:moveTo>
                    <a:pt x="26670" y="1085849"/>
                  </a:moveTo>
                  <a:lnTo>
                    <a:pt x="0" y="1085849"/>
                  </a:lnTo>
                  <a:lnTo>
                    <a:pt x="0" y="1090930"/>
                  </a:lnTo>
                  <a:lnTo>
                    <a:pt x="26670" y="1090930"/>
                  </a:lnTo>
                  <a:lnTo>
                    <a:pt x="26670" y="1085849"/>
                  </a:lnTo>
                  <a:close/>
                </a:path>
                <a:path w="26670" h="1167129">
                  <a:moveTo>
                    <a:pt x="26670" y="1079499"/>
                  </a:moveTo>
                  <a:lnTo>
                    <a:pt x="0" y="1079499"/>
                  </a:lnTo>
                  <a:lnTo>
                    <a:pt x="0" y="1084580"/>
                  </a:lnTo>
                  <a:lnTo>
                    <a:pt x="26670" y="1084580"/>
                  </a:lnTo>
                  <a:lnTo>
                    <a:pt x="26670" y="1079499"/>
                  </a:lnTo>
                  <a:close/>
                </a:path>
                <a:path w="26670" h="1167129">
                  <a:moveTo>
                    <a:pt x="26670" y="1073149"/>
                  </a:moveTo>
                  <a:lnTo>
                    <a:pt x="0" y="1073149"/>
                  </a:lnTo>
                  <a:lnTo>
                    <a:pt x="0" y="1078230"/>
                  </a:lnTo>
                  <a:lnTo>
                    <a:pt x="26670" y="1078230"/>
                  </a:lnTo>
                  <a:lnTo>
                    <a:pt x="26670" y="1073149"/>
                  </a:lnTo>
                  <a:close/>
                </a:path>
                <a:path w="26670" h="1167129">
                  <a:moveTo>
                    <a:pt x="26670" y="1066799"/>
                  </a:moveTo>
                  <a:lnTo>
                    <a:pt x="0" y="1066799"/>
                  </a:lnTo>
                  <a:lnTo>
                    <a:pt x="0" y="1071880"/>
                  </a:lnTo>
                  <a:lnTo>
                    <a:pt x="26670" y="1071880"/>
                  </a:lnTo>
                  <a:lnTo>
                    <a:pt x="26670" y="1066799"/>
                  </a:lnTo>
                  <a:close/>
                </a:path>
                <a:path w="26670" h="1167129">
                  <a:moveTo>
                    <a:pt x="26670" y="1060449"/>
                  </a:moveTo>
                  <a:lnTo>
                    <a:pt x="0" y="1060449"/>
                  </a:lnTo>
                  <a:lnTo>
                    <a:pt x="0" y="1065530"/>
                  </a:lnTo>
                  <a:lnTo>
                    <a:pt x="26670" y="1065530"/>
                  </a:lnTo>
                  <a:lnTo>
                    <a:pt x="26670" y="1060449"/>
                  </a:lnTo>
                  <a:close/>
                </a:path>
                <a:path w="26670" h="1167129">
                  <a:moveTo>
                    <a:pt x="26670" y="1054099"/>
                  </a:moveTo>
                  <a:lnTo>
                    <a:pt x="0" y="1054099"/>
                  </a:lnTo>
                  <a:lnTo>
                    <a:pt x="0" y="1059180"/>
                  </a:lnTo>
                  <a:lnTo>
                    <a:pt x="26670" y="1059180"/>
                  </a:lnTo>
                  <a:lnTo>
                    <a:pt x="26670" y="1054099"/>
                  </a:lnTo>
                  <a:close/>
                </a:path>
                <a:path w="26670" h="1167129">
                  <a:moveTo>
                    <a:pt x="26670" y="1047749"/>
                  </a:moveTo>
                  <a:lnTo>
                    <a:pt x="0" y="1047749"/>
                  </a:lnTo>
                  <a:lnTo>
                    <a:pt x="0" y="1052830"/>
                  </a:lnTo>
                  <a:lnTo>
                    <a:pt x="26670" y="1052830"/>
                  </a:lnTo>
                  <a:lnTo>
                    <a:pt x="26670" y="1047749"/>
                  </a:lnTo>
                  <a:close/>
                </a:path>
                <a:path w="26670" h="1167129">
                  <a:moveTo>
                    <a:pt x="26670" y="1041399"/>
                  </a:moveTo>
                  <a:lnTo>
                    <a:pt x="0" y="1041399"/>
                  </a:lnTo>
                  <a:lnTo>
                    <a:pt x="0" y="1046480"/>
                  </a:lnTo>
                  <a:lnTo>
                    <a:pt x="26670" y="1046480"/>
                  </a:lnTo>
                  <a:lnTo>
                    <a:pt x="26670" y="1041399"/>
                  </a:lnTo>
                  <a:close/>
                </a:path>
                <a:path w="26670" h="1167129">
                  <a:moveTo>
                    <a:pt x="26670" y="1035049"/>
                  </a:moveTo>
                  <a:lnTo>
                    <a:pt x="0" y="1035049"/>
                  </a:lnTo>
                  <a:lnTo>
                    <a:pt x="0" y="1040130"/>
                  </a:lnTo>
                  <a:lnTo>
                    <a:pt x="26670" y="1040130"/>
                  </a:lnTo>
                  <a:lnTo>
                    <a:pt x="26670" y="1035049"/>
                  </a:lnTo>
                  <a:close/>
                </a:path>
                <a:path w="26670" h="1167129">
                  <a:moveTo>
                    <a:pt x="26670" y="1028699"/>
                  </a:moveTo>
                  <a:lnTo>
                    <a:pt x="0" y="1028699"/>
                  </a:lnTo>
                  <a:lnTo>
                    <a:pt x="0" y="1033780"/>
                  </a:lnTo>
                  <a:lnTo>
                    <a:pt x="26670" y="1033780"/>
                  </a:lnTo>
                  <a:lnTo>
                    <a:pt x="26670" y="1028699"/>
                  </a:lnTo>
                  <a:close/>
                </a:path>
                <a:path w="26670" h="1167129">
                  <a:moveTo>
                    <a:pt x="26670" y="1022349"/>
                  </a:moveTo>
                  <a:lnTo>
                    <a:pt x="0" y="1022349"/>
                  </a:lnTo>
                  <a:lnTo>
                    <a:pt x="0" y="1027430"/>
                  </a:lnTo>
                  <a:lnTo>
                    <a:pt x="26670" y="1027430"/>
                  </a:lnTo>
                  <a:lnTo>
                    <a:pt x="26670" y="1022349"/>
                  </a:lnTo>
                  <a:close/>
                </a:path>
                <a:path w="26670" h="1167129">
                  <a:moveTo>
                    <a:pt x="26670" y="1015999"/>
                  </a:moveTo>
                  <a:lnTo>
                    <a:pt x="0" y="1015999"/>
                  </a:lnTo>
                  <a:lnTo>
                    <a:pt x="0" y="1021080"/>
                  </a:lnTo>
                  <a:lnTo>
                    <a:pt x="26670" y="1021080"/>
                  </a:lnTo>
                  <a:lnTo>
                    <a:pt x="26670" y="1015999"/>
                  </a:lnTo>
                  <a:close/>
                </a:path>
                <a:path w="26670" h="1167129">
                  <a:moveTo>
                    <a:pt x="26670" y="1009649"/>
                  </a:moveTo>
                  <a:lnTo>
                    <a:pt x="0" y="1009649"/>
                  </a:lnTo>
                  <a:lnTo>
                    <a:pt x="0" y="1014730"/>
                  </a:lnTo>
                  <a:lnTo>
                    <a:pt x="26670" y="1014730"/>
                  </a:lnTo>
                  <a:lnTo>
                    <a:pt x="26670" y="1009649"/>
                  </a:lnTo>
                  <a:close/>
                </a:path>
                <a:path w="26670" h="1167129">
                  <a:moveTo>
                    <a:pt x="26670" y="1003299"/>
                  </a:moveTo>
                  <a:lnTo>
                    <a:pt x="0" y="1003299"/>
                  </a:lnTo>
                  <a:lnTo>
                    <a:pt x="0" y="1008380"/>
                  </a:lnTo>
                  <a:lnTo>
                    <a:pt x="26670" y="1008380"/>
                  </a:lnTo>
                  <a:lnTo>
                    <a:pt x="26670" y="1003299"/>
                  </a:lnTo>
                  <a:close/>
                </a:path>
                <a:path w="26670" h="1167129">
                  <a:moveTo>
                    <a:pt x="26670" y="996949"/>
                  </a:moveTo>
                  <a:lnTo>
                    <a:pt x="0" y="996949"/>
                  </a:lnTo>
                  <a:lnTo>
                    <a:pt x="0" y="1002030"/>
                  </a:lnTo>
                  <a:lnTo>
                    <a:pt x="26670" y="1002030"/>
                  </a:lnTo>
                  <a:lnTo>
                    <a:pt x="26670" y="996949"/>
                  </a:lnTo>
                  <a:close/>
                </a:path>
                <a:path w="26670" h="1167129">
                  <a:moveTo>
                    <a:pt x="26670" y="990599"/>
                  </a:moveTo>
                  <a:lnTo>
                    <a:pt x="0" y="990599"/>
                  </a:lnTo>
                  <a:lnTo>
                    <a:pt x="0" y="995680"/>
                  </a:lnTo>
                  <a:lnTo>
                    <a:pt x="26670" y="995680"/>
                  </a:lnTo>
                  <a:lnTo>
                    <a:pt x="26670" y="990599"/>
                  </a:lnTo>
                  <a:close/>
                </a:path>
                <a:path w="26670" h="1167129">
                  <a:moveTo>
                    <a:pt x="26670" y="984249"/>
                  </a:moveTo>
                  <a:lnTo>
                    <a:pt x="0" y="984249"/>
                  </a:lnTo>
                  <a:lnTo>
                    <a:pt x="0" y="989330"/>
                  </a:lnTo>
                  <a:lnTo>
                    <a:pt x="26670" y="989330"/>
                  </a:lnTo>
                  <a:lnTo>
                    <a:pt x="26670" y="984249"/>
                  </a:lnTo>
                  <a:close/>
                </a:path>
                <a:path w="26670" h="1167129">
                  <a:moveTo>
                    <a:pt x="26670" y="977899"/>
                  </a:moveTo>
                  <a:lnTo>
                    <a:pt x="0" y="977899"/>
                  </a:lnTo>
                  <a:lnTo>
                    <a:pt x="0" y="982980"/>
                  </a:lnTo>
                  <a:lnTo>
                    <a:pt x="26670" y="982980"/>
                  </a:lnTo>
                  <a:lnTo>
                    <a:pt x="26670" y="977899"/>
                  </a:lnTo>
                  <a:close/>
                </a:path>
                <a:path w="26670" h="1167129">
                  <a:moveTo>
                    <a:pt x="26670" y="971549"/>
                  </a:moveTo>
                  <a:lnTo>
                    <a:pt x="0" y="971549"/>
                  </a:lnTo>
                  <a:lnTo>
                    <a:pt x="0" y="976630"/>
                  </a:lnTo>
                  <a:lnTo>
                    <a:pt x="26670" y="976630"/>
                  </a:lnTo>
                  <a:lnTo>
                    <a:pt x="26670" y="971549"/>
                  </a:lnTo>
                  <a:close/>
                </a:path>
                <a:path w="26670" h="1167129">
                  <a:moveTo>
                    <a:pt x="26670" y="965199"/>
                  </a:moveTo>
                  <a:lnTo>
                    <a:pt x="0" y="965199"/>
                  </a:lnTo>
                  <a:lnTo>
                    <a:pt x="0" y="970280"/>
                  </a:lnTo>
                  <a:lnTo>
                    <a:pt x="26670" y="970280"/>
                  </a:lnTo>
                  <a:lnTo>
                    <a:pt x="26670" y="965199"/>
                  </a:lnTo>
                  <a:close/>
                </a:path>
                <a:path w="26670" h="1167129">
                  <a:moveTo>
                    <a:pt x="26670" y="958849"/>
                  </a:moveTo>
                  <a:lnTo>
                    <a:pt x="0" y="958849"/>
                  </a:lnTo>
                  <a:lnTo>
                    <a:pt x="0" y="963930"/>
                  </a:lnTo>
                  <a:lnTo>
                    <a:pt x="26670" y="963930"/>
                  </a:lnTo>
                  <a:lnTo>
                    <a:pt x="26670" y="958849"/>
                  </a:lnTo>
                  <a:close/>
                </a:path>
                <a:path w="26670" h="1167129">
                  <a:moveTo>
                    <a:pt x="26670" y="952499"/>
                  </a:moveTo>
                  <a:lnTo>
                    <a:pt x="0" y="952499"/>
                  </a:lnTo>
                  <a:lnTo>
                    <a:pt x="0" y="957580"/>
                  </a:lnTo>
                  <a:lnTo>
                    <a:pt x="26670" y="957580"/>
                  </a:lnTo>
                  <a:lnTo>
                    <a:pt x="26670" y="952499"/>
                  </a:lnTo>
                  <a:close/>
                </a:path>
                <a:path w="26670" h="1167129">
                  <a:moveTo>
                    <a:pt x="26670" y="946149"/>
                  </a:moveTo>
                  <a:lnTo>
                    <a:pt x="0" y="946149"/>
                  </a:lnTo>
                  <a:lnTo>
                    <a:pt x="0" y="951230"/>
                  </a:lnTo>
                  <a:lnTo>
                    <a:pt x="26670" y="951230"/>
                  </a:lnTo>
                  <a:lnTo>
                    <a:pt x="26670" y="946149"/>
                  </a:lnTo>
                  <a:close/>
                </a:path>
                <a:path w="26670" h="1167129">
                  <a:moveTo>
                    <a:pt x="26670" y="939800"/>
                  </a:moveTo>
                  <a:lnTo>
                    <a:pt x="0" y="939800"/>
                  </a:lnTo>
                  <a:lnTo>
                    <a:pt x="0" y="944880"/>
                  </a:lnTo>
                  <a:lnTo>
                    <a:pt x="26670" y="944880"/>
                  </a:lnTo>
                  <a:lnTo>
                    <a:pt x="26670" y="939800"/>
                  </a:lnTo>
                  <a:close/>
                </a:path>
                <a:path w="26670" h="1167129">
                  <a:moveTo>
                    <a:pt x="26670" y="933450"/>
                  </a:moveTo>
                  <a:lnTo>
                    <a:pt x="0" y="933450"/>
                  </a:lnTo>
                  <a:lnTo>
                    <a:pt x="0" y="938530"/>
                  </a:lnTo>
                  <a:lnTo>
                    <a:pt x="26670" y="938530"/>
                  </a:lnTo>
                  <a:lnTo>
                    <a:pt x="26670" y="933450"/>
                  </a:lnTo>
                  <a:close/>
                </a:path>
                <a:path w="26670" h="1167129">
                  <a:moveTo>
                    <a:pt x="26670" y="927099"/>
                  </a:moveTo>
                  <a:lnTo>
                    <a:pt x="0" y="927099"/>
                  </a:lnTo>
                  <a:lnTo>
                    <a:pt x="0" y="932180"/>
                  </a:lnTo>
                  <a:lnTo>
                    <a:pt x="26670" y="932180"/>
                  </a:lnTo>
                  <a:lnTo>
                    <a:pt x="26670" y="927099"/>
                  </a:lnTo>
                  <a:close/>
                </a:path>
                <a:path w="26670" h="1167129">
                  <a:moveTo>
                    <a:pt x="26670" y="920749"/>
                  </a:moveTo>
                  <a:lnTo>
                    <a:pt x="0" y="920749"/>
                  </a:lnTo>
                  <a:lnTo>
                    <a:pt x="0" y="925830"/>
                  </a:lnTo>
                  <a:lnTo>
                    <a:pt x="26670" y="925830"/>
                  </a:lnTo>
                  <a:lnTo>
                    <a:pt x="26670" y="920749"/>
                  </a:lnTo>
                  <a:close/>
                </a:path>
                <a:path w="26670" h="1167129">
                  <a:moveTo>
                    <a:pt x="26670" y="914399"/>
                  </a:moveTo>
                  <a:lnTo>
                    <a:pt x="0" y="914399"/>
                  </a:lnTo>
                  <a:lnTo>
                    <a:pt x="0" y="919480"/>
                  </a:lnTo>
                  <a:lnTo>
                    <a:pt x="26670" y="919480"/>
                  </a:lnTo>
                  <a:lnTo>
                    <a:pt x="26670" y="914399"/>
                  </a:lnTo>
                  <a:close/>
                </a:path>
                <a:path w="26670" h="1167129">
                  <a:moveTo>
                    <a:pt x="26670" y="908049"/>
                  </a:moveTo>
                  <a:lnTo>
                    <a:pt x="0" y="908049"/>
                  </a:lnTo>
                  <a:lnTo>
                    <a:pt x="0" y="913130"/>
                  </a:lnTo>
                  <a:lnTo>
                    <a:pt x="26670" y="913130"/>
                  </a:lnTo>
                  <a:lnTo>
                    <a:pt x="26670" y="908049"/>
                  </a:lnTo>
                  <a:close/>
                </a:path>
                <a:path w="26670" h="1167129">
                  <a:moveTo>
                    <a:pt x="26670" y="901699"/>
                  </a:moveTo>
                  <a:lnTo>
                    <a:pt x="0" y="901699"/>
                  </a:lnTo>
                  <a:lnTo>
                    <a:pt x="0" y="906780"/>
                  </a:lnTo>
                  <a:lnTo>
                    <a:pt x="26670" y="906780"/>
                  </a:lnTo>
                  <a:lnTo>
                    <a:pt x="26670" y="901699"/>
                  </a:lnTo>
                  <a:close/>
                </a:path>
                <a:path w="26670" h="1167129">
                  <a:moveTo>
                    <a:pt x="26670" y="895349"/>
                  </a:moveTo>
                  <a:lnTo>
                    <a:pt x="0" y="895349"/>
                  </a:lnTo>
                  <a:lnTo>
                    <a:pt x="0" y="900430"/>
                  </a:lnTo>
                  <a:lnTo>
                    <a:pt x="26670" y="900430"/>
                  </a:lnTo>
                  <a:lnTo>
                    <a:pt x="26670" y="895349"/>
                  </a:lnTo>
                  <a:close/>
                </a:path>
                <a:path w="26670" h="1167129">
                  <a:moveTo>
                    <a:pt x="26670" y="889000"/>
                  </a:moveTo>
                  <a:lnTo>
                    <a:pt x="0" y="889000"/>
                  </a:lnTo>
                  <a:lnTo>
                    <a:pt x="0" y="894080"/>
                  </a:lnTo>
                  <a:lnTo>
                    <a:pt x="26670" y="894080"/>
                  </a:lnTo>
                  <a:lnTo>
                    <a:pt x="26670" y="889000"/>
                  </a:lnTo>
                  <a:close/>
                </a:path>
                <a:path w="26670" h="1167129">
                  <a:moveTo>
                    <a:pt x="26670" y="882649"/>
                  </a:moveTo>
                  <a:lnTo>
                    <a:pt x="0" y="882649"/>
                  </a:lnTo>
                  <a:lnTo>
                    <a:pt x="0" y="887730"/>
                  </a:lnTo>
                  <a:lnTo>
                    <a:pt x="26670" y="887730"/>
                  </a:lnTo>
                  <a:lnTo>
                    <a:pt x="26670" y="882649"/>
                  </a:lnTo>
                  <a:close/>
                </a:path>
                <a:path w="26670" h="1167129">
                  <a:moveTo>
                    <a:pt x="26670" y="876299"/>
                  </a:moveTo>
                  <a:lnTo>
                    <a:pt x="0" y="876299"/>
                  </a:lnTo>
                  <a:lnTo>
                    <a:pt x="0" y="881380"/>
                  </a:lnTo>
                  <a:lnTo>
                    <a:pt x="26670" y="881380"/>
                  </a:lnTo>
                  <a:lnTo>
                    <a:pt x="26670" y="876299"/>
                  </a:lnTo>
                  <a:close/>
                </a:path>
                <a:path w="26670" h="1167129">
                  <a:moveTo>
                    <a:pt x="26670" y="871219"/>
                  </a:moveTo>
                  <a:lnTo>
                    <a:pt x="0" y="871219"/>
                  </a:lnTo>
                  <a:lnTo>
                    <a:pt x="0" y="875030"/>
                  </a:lnTo>
                  <a:lnTo>
                    <a:pt x="26670" y="875030"/>
                  </a:lnTo>
                  <a:lnTo>
                    <a:pt x="26670" y="871219"/>
                  </a:lnTo>
                  <a:close/>
                </a:path>
              </a:pathLst>
            </a:custGeom>
            <a:solidFill>
              <a:srgbClr val="0839CC"/>
            </a:solidFill>
          </p:spPr>
          <p:txBody>
            <a:bodyPr wrap="square" lIns="0" tIns="0" rIns="0" bIns="0" rtlCol="0"/>
            <a:lstStyle/>
            <a:p>
              <a:endParaRPr/>
            </a:p>
          </p:txBody>
        </p:sp>
        <p:sp>
          <p:nvSpPr>
            <p:cNvPr id="525" name="object 525"/>
            <p:cNvSpPr/>
            <p:nvPr/>
          </p:nvSpPr>
          <p:spPr>
            <a:xfrm>
              <a:off x="4244339" y="5168900"/>
              <a:ext cx="25400" cy="1169670"/>
            </a:xfrm>
            <a:custGeom>
              <a:avLst/>
              <a:gdLst/>
              <a:ahLst/>
              <a:cxnLst/>
              <a:rect l="l" t="t" r="r" b="b"/>
              <a:pathLst>
                <a:path w="25400" h="1169670">
                  <a:moveTo>
                    <a:pt x="6350" y="0"/>
                  </a:moveTo>
                  <a:lnTo>
                    <a:pt x="0" y="0"/>
                  </a:lnTo>
                  <a:lnTo>
                    <a:pt x="0" y="2539"/>
                  </a:lnTo>
                  <a:lnTo>
                    <a:pt x="12700" y="2539"/>
                  </a:lnTo>
                  <a:lnTo>
                    <a:pt x="12700" y="1269"/>
                  </a:lnTo>
                  <a:lnTo>
                    <a:pt x="6350" y="1269"/>
                  </a:lnTo>
                  <a:lnTo>
                    <a:pt x="6350" y="0"/>
                  </a:lnTo>
                  <a:close/>
                </a:path>
                <a:path w="25400" h="1169670">
                  <a:moveTo>
                    <a:pt x="20319" y="2540"/>
                  </a:moveTo>
                  <a:lnTo>
                    <a:pt x="0" y="2540"/>
                  </a:lnTo>
                  <a:lnTo>
                    <a:pt x="0" y="8889"/>
                  </a:lnTo>
                  <a:lnTo>
                    <a:pt x="25400" y="8889"/>
                  </a:lnTo>
                  <a:lnTo>
                    <a:pt x="25400" y="3810"/>
                  </a:lnTo>
                  <a:lnTo>
                    <a:pt x="20319" y="3810"/>
                  </a:lnTo>
                  <a:lnTo>
                    <a:pt x="20319" y="2540"/>
                  </a:lnTo>
                  <a:close/>
                </a:path>
                <a:path w="25400" h="1169670">
                  <a:moveTo>
                    <a:pt x="25400" y="8890"/>
                  </a:moveTo>
                  <a:lnTo>
                    <a:pt x="0" y="8890"/>
                  </a:lnTo>
                  <a:lnTo>
                    <a:pt x="0" y="15239"/>
                  </a:lnTo>
                  <a:lnTo>
                    <a:pt x="25400" y="15239"/>
                  </a:lnTo>
                  <a:lnTo>
                    <a:pt x="25400" y="8890"/>
                  </a:lnTo>
                  <a:close/>
                </a:path>
                <a:path w="25400" h="1169670">
                  <a:moveTo>
                    <a:pt x="25400" y="15240"/>
                  </a:moveTo>
                  <a:lnTo>
                    <a:pt x="0" y="15240"/>
                  </a:lnTo>
                  <a:lnTo>
                    <a:pt x="0" y="21589"/>
                  </a:lnTo>
                  <a:lnTo>
                    <a:pt x="25400" y="21589"/>
                  </a:lnTo>
                  <a:lnTo>
                    <a:pt x="25400" y="15240"/>
                  </a:lnTo>
                  <a:close/>
                </a:path>
                <a:path w="25400" h="1169670">
                  <a:moveTo>
                    <a:pt x="25400" y="21590"/>
                  </a:moveTo>
                  <a:lnTo>
                    <a:pt x="0" y="21590"/>
                  </a:lnTo>
                  <a:lnTo>
                    <a:pt x="0" y="27939"/>
                  </a:lnTo>
                  <a:lnTo>
                    <a:pt x="25400" y="27939"/>
                  </a:lnTo>
                  <a:lnTo>
                    <a:pt x="25400" y="21590"/>
                  </a:lnTo>
                  <a:close/>
                </a:path>
                <a:path w="25400" h="1169670">
                  <a:moveTo>
                    <a:pt x="25400" y="27940"/>
                  </a:moveTo>
                  <a:lnTo>
                    <a:pt x="0" y="27940"/>
                  </a:lnTo>
                  <a:lnTo>
                    <a:pt x="0" y="34289"/>
                  </a:lnTo>
                  <a:lnTo>
                    <a:pt x="25400" y="34289"/>
                  </a:lnTo>
                  <a:lnTo>
                    <a:pt x="25400" y="27940"/>
                  </a:lnTo>
                  <a:close/>
                </a:path>
                <a:path w="25400" h="1169670">
                  <a:moveTo>
                    <a:pt x="25400" y="34290"/>
                  </a:moveTo>
                  <a:lnTo>
                    <a:pt x="0" y="34290"/>
                  </a:lnTo>
                  <a:lnTo>
                    <a:pt x="0" y="40639"/>
                  </a:lnTo>
                  <a:lnTo>
                    <a:pt x="25400" y="40639"/>
                  </a:lnTo>
                  <a:lnTo>
                    <a:pt x="25400" y="34290"/>
                  </a:lnTo>
                  <a:close/>
                </a:path>
                <a:path w="25400" h="1169670">
                  <a:moveTo>
                    <a:pt x="25400" y="40640"/>
                  </a:moveTo>
                  <a:lnTo>
                    <a:pt x="0" y="40640"/>
                  </a:lnTo>
                  <a:lnTo>
                    <a:pt x="0" y="46989"/>
                  </a:lnTo>
                  <a:lnTo>
                    <a:pt x="25400" y="46989"/>
                  </a:lnTo>
                  <a:lnTo>
                    <a:pt x="25400" y="40640"/>
                  </a:lnTo>
                  <a:close/>
                </a:path>
                <a:path w="25400" h="1169670">
                  <a:moveTo>
                    <a:pt x="25400" y="46990"/>
                  </a:moveTo>
                  <a:lnTo>
                    <a:pt x="0" y="46990"/>
                  </a:lnTo>
                  <a:lnTo>
                    <a:pt x="0" y="67309"/>
                  </a:lnTo>
                  <a:lnTo>
                    <a:pt x="25400" y="67309"/>
                  </a:lnTo>
                  <a:lnTo>
                    <a:pt x="25400" y="46990"/>
                  </a:lnTo>
                  <a:close/>
                </a:path>
                <a:path w="25400" h="1169670">
                  <a:moveTo>
                    <a:pt x="25400" y="67310"/>
                  </a:moveTo>
                  <a:lnTo>
                    <a:pt x="0" y="67310"/>
                  </a:lnTo>
                  <a:lnTo>
                    <a:pt x="0" y="73659"/>
                  </a:lnTo>
                  <a:lnTo>
                    <a:pt x="25400" y="73659"/>
                  </a:lnTo>
                  <a:lnTo>
                    <a:pt x="25400" y="67310"/>
                  </a:lnTo>
                  <a:close/>
                </a:path>
                <a:path w="25400" h="1169670">
                  <a:moveTo>
                    <a:pt x="25400" y="73660"/>
                  </a:moveTo>
                  <a:lnTo>
                    <a:pt x="0" y="73660"/>
                  </a:lnTo>
                  <a:lnTo>
                    <a:pt x="0" y="92709"/>
                  </a:lnTo>
                  <a:lnTo>
                    <a:pt x="25400" y="92709"/>
                  </a:lnTo>
                  <a:lnTo>
                    <a:pt x="25400" y="73660"/>
                  </a:lnTo>
                  <a:close/>
                </a:path>
                <a:path w="25400" h="1169670">
                  <a:moveTo>
                    <a:pt x="25400" y="92710"/>
                  </a:moveTo>
                  <a:lnTo>
                    <a:pt x="0" y="92710"/>
                  </a:lnTo>
                  <a:lnTo>
                    <a:pt x="0" y="99059"/>
                  </a:lnTo>
                  <a:lnTo>
                    <a:pt x="25400" y="99059"/>
                  </a:lnTo>
                  <a:lnTo>
                    <a:pt x="25400" y="92710"/>
                  </a:lnTo>
                  <a:close/>
                </a:path>
                <a:path w="25400" h="1169670">
                  <a:moveTo>
                    <a:pt x="25400" y="99060"/>
                  </a:moveTo>
                  <a:lnTo>
                    <a:pt x="0" y="99060"/>
                  </a:lnTo>
                  <a:lnTo>
                    <a:pt x="0" y="105409"/>
                  </a:lnTo>
                  <a:lnTo>
                    <a:pt x="25400" y="105409"/>
                  </a:lnTo>
                  <a:lnTo>
                    <a:pt x="25400" y="99060"/>
                  </a:lnTo>
                  <a:close/>
                </a:path>
                <a:path w="25400" h="1169670">
                  <a:moveTo>
                    <a:pt x="25400" y="105410"/>
                  </a:moveTo>
                  <a:lnTo>
                    <a:pt x="0" y="105410"/>
                  </a:lnTo>
                  <a:lnTo>
                    <a:pt x="0" y="111759"/>
                  </a:lnTo>
                  <a:lnTo>
                    <a:pt x="25400" y="111759"/>
                  </a:lnTo>
                  <a:lnTo>
                    <a:pt x="25400" y="105410"/>
                  </a:lnTo>
                  <a:close/>
                </a:path>
                <a:path w="25400" h="1169670">
                  <a:moveTo>
                    <a:pt x="25400" y="111760"/>
                  </a:moveTo>
                  <a:lnTo>
                    <a:pt x="0" y="111760"/>
                  </a:lnTo>
                  <a:lnTo>
                    <a:pt x="0" y="118109"/>
                  </a:lnTo>
                  <a:lnTo>
                    <a:pt x="25400" y="118109"/>
                  </a:lnTo>
                  <a:lnTo>
                    <a:pt x="25400" y="111760"/>
                  </a:lnTo>
                  <a:close/>
                </a:path>
                <a:path w="25400" h="1169670">
                  <a:moveTo>
                    <a:pt x="25400" y="118110"/>
                  </a:moveTo>
                  <a:lnTo>
                    <a:pt x="0" y="118110"/>
                  </a:lnTo>
                  <a:lnTo>
                    <a:pt x="0" y="124459"/>
                  </a:lnTo>
                  <a:lnTo>
                    <a:pt x="25400" y="124459"/>
                  </a:lnTo>
                  <a:lnTo>
                    <a:pt x="25400" y="118110"/>
                  </a:lnTo>
                  <a:close/>
                </a:path>
                <a:path w="25400" h="1169670">
                  <a:moveTo>
                    <a:pt x="25400" y="124460"/>
                  </a:moveTo>
                  <a:lnTo>
                    <a:pt x="0" y="124460"/>
                  </a:lnTo>
                  <a:lnTo>
                    <a:pt x="0" y="130809"/>
                  </a:lnTo>
                  <a:lnTo>
                    <a:pt x="25400" y="130809"/>
                  </a:lnTo>
                  <a:lnTo>
                    <a:pt x="25400" y="124460"/>
                  </a:lnTo>
                  <a:close/>
                </a:path>
                <a:path w="25400" h="1169670">
                  <a:moveTo>
                    <a:pt x="25400" y="130810"/>
                  </a:moveTo>
                  <a:lnTo>
                    <a:pt x="0" y="130810"/>
                  </a:lnTo>
                  <a:lnTo>
                    <a:pt x="0" y="143509"/>
                  </a:lnTo>
                  <a:lnTo>
                    <a:pt x="25400" y="143509"/>
                  </a:lnTo>
                  <a:lnTo>
                    <a:pt x="25400" y="130810"/>
                  </a:lnTo>
                  <a:close/>
                </a:path>
                <a:path w="25400" h="1169670">
                  <a:moveTo>
                    <a:pt x="25400" y="143510"/>
                  </a:moveTo>
                  <a:lnTo>
                    <a:pt x="0" y="143510"/>
                  </a:lnTo>
                  <a:lnTo>
                    <a:pt x="0" y="149859"/>
                  </a:lnTo>
                  <a:lnTo>
                    <a:pt x="25400" y="149859"/>
                  </a:lnTo>
                  <a:lnTo>
                    <a:pt x="25400" y="143510"/>
                  </a:lnTo>
                  <a:close/>
                </a:path>
                <a:path w="25400" h="1169670">
                  <a:moveTo>
                    <a:pt x="25400" y="149860"/>
                  </a:moveTo>
                  <a:lnTo>
                    <a:pt x="0" y="149860"/>
                  </a:lnTo>
                  <a:lnTo>
                    <a:pt x="0" y="156209"/>
                  </a:lnTo>
                  <a:lnTo>
                    <a:pt x="25400" y="156209"/>
                  </a:lnTo>
                  <a:lnTo>
                    <a:pt x="25400" y="149860"/>
                  </a:lnTo>
                  <a:close/>
                </a:path>
                <a:path w="25400" h="1169670">
                  <a:moveTo>
                    <a:pt x="25400" y="156210"/>
                  </a:moveTo>
                  <a:lnTo>
                    <a:pt x="0" y="156210"/>
                  </a:lnTo>
                  <a:lnTo>
                    <a:pt x="0" y="162559"/>
                  </a:lnTo>
                  <a:lnTo>
                    <a:pt x="25400" y="162559"/>
                  </a:lnTo>
                  <a:lnTo>
                    <a:pt x="25400" y="156210"/>
                  </a:lnTo>
                  <a:close/>
                </a:path>
                <a:path w="25400" h="1169670">
                  <a:moveTo>
                    <a:pt x="25400" y="162560"/>
                  </a:moveTo>
                  <a:lnTo>
                    <a:pt x="0" y="162560"/>
                  </a:lnTo>
                  <a:lnTo>
                    <a:pt x="0" y="168909"/>
                  </a:lnTo>
                  <a:lnTo>
                    <a:pt x="25400" y="168909"/>
                  </a:lnTo>
                  <a:lnTo>
                    <a:pt x="25400" y="162560"/>
                  </a:lnTo>
                  <a:close/>
                </a:path>
                <a:path w="25400" h="1169670">
                  <a:moveTo>
                    <a:pt x="25400" y="168910"/>
                  </a:moveTo>
                  <a:lnTo>
                    <a:pt x="0" y="168910"/>
                  </a:lnTo>
                  <a:lnTo>
                    <a:pt x="0" y="175259"/>
                  </a:lnTo>
                  <a:lnTo>
                    <a:pt x="25400" y="175259"/>
                  </a:lnTo>
                  <a:lnTo>
                    <a:pt x="25400" y="168910"/>
                  </a:lnTo>
                  <a:close/>
                </a:path>
                <a:path w="25400" h="1169670">
                  <a:moveTo>
                    <a:pt x="25400" y="175260"/>
                  </a:moveTo>
                  <a:lnTo>
                    <a:pt x="0" y="175260"/>
                  </a:lnTo>
                  <a:lnTo>
                    <a:pt x="0" y="179069"/>
                  </a:lnTo>
                  <a:lnTo>
                    <a:pt x="25400" y="179069"/>
                  </a:lnTo>
                  <a:lnTo>
                    <a:pt x="25400" y="175260"/>
                  </a:lnTo>
                  <a:close/>
                </a:path>
                <a:path w="25400" h="1169670">
                  <a:moveTo>
                    <a:pt x="25400" y="179070"/>
                  </a:moveTo>
                  <a:lnTo>
                    <a:pt x="0" y="179070"/>
                  </a:lnTo>
                  <a:lnTo>
                    <a:pt x="0" y="187959"/>
                  </a:lnTo>
                  <a:lnTo>
                    <a:pt x="25400" y="187959"/>
                  </a:lnTo>
                  <a:lnTo>
                    <a:pt x="25400" y="179070"/>
                  </a:lnTo>
                  <a:close/>
                </a:path>
                <a:path w="25400" h="1169670">
                  <a:moveTo>
                    <a:pt x="25400" y="187960"/>
                  </a:moveTo>
                  <a:lnTo>
                    <a:pt x="0" y="187960"/>
                  </a:lnTo>
                  <a:lnTo>
                    <a:pt x="0" y="194309"/>
                  </a:lnTo>
                  <a:lnTo>
                    <a:pt x="25400" y="194309"/>
                  </a:lnTo>
                  <a:lnTo>
                    <a:pt x="25400" y="187960"/>
                  </a:lnTo>
                  <a:close/>
                </a:path>
                <a:path w="25400" h="1169670">
                  <a:moveTo>
                    <a:pt x="25400" y="194310"/>
                  </a:moveTo>
                  <a:lnTo>
                    <a:pt x="0" y="194310"/>
                  </a:lnTo>
                  <a:lnTo>
                    <a:pt x="0" y="200659"/>
                  </a:lnTo>
                  <a:lnTo>
                    <a:pt x="25400" y="200659"/>
                  </a:lnTo>
                  <a:lnTo>
                    <a:pt x="25400" y="194310"/>
                  </a:lnTo>
                  <a:close/>
                </a:path>
                <a:path w="25400" h="1169670">
                  <a:moveTo>
                    <a:pt x="25400" y="200660"/>
                  </a:moveTo>
                  <a:lnTo>
                    <a:pt x="0" y="200660"/>
                  </a:lnTo>
                  <a:lnTo>
                    <a:pt x="0" y="207009"/>
                  </a:lnTo>
                  <a:lnTo>
                    <a:pt x="25400" y="207009"/>
                  </a:lnTo>
                  <a:lnTo>
                    <a:pt x="25400" y="200660"/>
                  </a:lnTo>
                  <a:close/>
                </a:path>
                <a:path w="25400" h="1169670">
                  <a:moveTo>
                    <a:pt x="25400" y="207010"/>
                  </a:moveTo>
                  <a:lnTo>
                    <a:pt x="0" y="207010"/>
                  </a:lnTo>
                  <a:lnTo>
                    <a:pt x="0" y="213359"/>
                  </a:lnTo>
                  <a:lnTo>
                    <a:pt x="25400" y="213359"/>
                  </a:lnTo>
                  <a:lnTo>
                    <a:pt x="25400" y="207010"/>
                  </a:lnTo>
                  <a:close/>
                </a:path>
                <a:path w="25400" h="1169670">
                  <a:moveTo>
                    <a:pt x="25400" y="213360"/>
                  </a:moveTo>
                  <a:lnTo>
                    <a:pt x="0" y="213360"/>
                  </a:lnTo>
                  <a:lnTo>
                    <a:pt x="0" y="219709"/>
                  </a:lnTo>
                  <a:lnTo>
                    <a:pt x="25400" y="219709"/>
                  </a:lnTo>
                  <a:lnTo>
                    <a:pt x="25400" y="213360"/>
                  </a:lnTo>
                  <a:close/>
                </a:path>
                <a:path w="25400" h="1169670">
                  <a:moveTo>
                    <a:pt x="25400" y="219710"/>
                  </a:moveTo>
                  <a:lnTo>
                    <a:pt x="0" y="219710"/>
                  </a:lnTo>
                  <a:lnTo>
                    <a:pt x="0" y="226059"/>
                  </a:lnTo>
                  <a:lnTo>
                    <a:pt x="25400" y="226059"/>
                  </a:lnTo>
                  <a:lnTo>
                    <a:pt x="25400" y="219710"/>
                  </a:lnTo>
                  <a:close/>
                </a:path>
                <a:path w="25400" h="1169670">
                  <a:moveTo>
                    <a:pt x="25400" y="226060"/>
                  </a:moveTo>
                  <a:lnTo>
                    <a:pt x="0" y="226060"/>
                  </a:lnTo>
                  <a:lnTo>
                    <a:pt x="0" y="232409"/>
                  </a:lnTo>
                  <a:lnTo>
                    <a:pt x="25400" y="232409"/>
                  </a:lnTo>
                  <a:lnTo>
                    <a:pt x="25400" y="226060"/>
                  </a:lnTo>
                  <a:close/>
                </a:path>
                <a:path w="25400" h="1169670">
                  <a:moveTo>
                    <a:pt x="25400" y="232410"/>
                  </a:moveTo>
                  <a:lnTo>
                    <a:pt x="0" y="232410"/>
                  </a:lnTo>
                  <a:lnTo>
                    <a:pt x="0" y="245109"/>
                  </a:lnTo>
                  <a:lnTo>
                    <a:pt x="25400" y="245109"/>
                  </a:lnTo>
                  <a:lnTo>
                    <a:pt x="25400" y="232410"/>
                  </a:lnTo>
                  <a:close/>
                </a:path>
                <a:path w="25400" h="1169670">
                  <a:moveTo>
                    <a:pt x="25400" y="245110"/>
                  </a:moveTo>
                  <a:lnTo>
                    <a:pt x="0" y="245110"/>
                  </a:lnTo>
                  <a:lnTo>
                    <a:pt x="0" y="270509"/>
                  </a:lnTo>
                  <a:lnTo>
                    <a:pt x="25400" y="270509"/>
                  </a:lnTo>
                  <a:lnTo>
                    <a:pt x="25400" y="245110"/>
                  </a:lnTo>
                  <a:close/>
                </a:path>
                <a:path w="25400" h="1169670">
                  <a:moveTo>
                    <a:pt x="25400" y="270510"/>
                  </a:moveTo>
                  <a:lnTo>
                    <a:pt x="0" y="270510"/>
                  </a:lnTo>
                  <a:lnTo>
                    <a:pt x="0" y="283209"/>
                  </a:lnTo>
                  <a:lnTo>
                    <a:pt x="25400" y="283209"/>
                  </a:lnTo>
                  <a:lnTo>
                    <a:pt x="25400" y="270510"/>
                  </a:lnTo>
                  <a:close/>
                </a:path>
                <a:path w="25400" h="1169670">
                  <a:moveTo>
                    <a:pt x="25400" y="283210"/>
                  </a:moveTo>
                  <a:lnTo>
                    <a:pt x="0" y="283210"/>
                  </a:lnTo>
                  <a:lnTo>
                    <a:pt x="0" y="289559"/>
                  </a:lnTo>
                  <a:lnTo>
                    <a:pt x="25400" y="289559"/>
                  </a:lnTo>
                  <a:lnTo>
                    <a:pt x="25400" y="283210"/>
                  </a:lnTo>
                  <a:close/>
                </a:path>
                <a:path w="25400" h="1169670">
                  <a:moveTo>
                    <a:pt x="25400" y="289560"/>
                  </a:moveTo>
                  <a:lnTo>
                    <a:pt x="0" y="289560"/>
                  </a:lnTo>
                  <a:lnTo>
                    <a:pt x="0" y="295909"/>
                  </a:lnTo>
                  <a:lnTo>
                    <a:pt x="25400" y="295909"/>
                  </a:lnTo>
                  <a:lnTo>
                    <a:pt x="25400" y="289560"/>
                  </a:lnTo>
                  <a:close/>
                </a:path>
                <a:path w="25400" h="1169670">
                  <a:moveTo>
                    <a:pt x="25400" y="295910"/>
                  </a:moveTo>
                  <a:lnTo>
                    <a:pt x="0" y="295910"/>
                  </a:lnTo>
                  <a:lnTo>
                    <a:pt x="0" y="302259"/>
                  </a:lnTo>
                  <a:lnTo>
                    <a:pt x="25400" y="302259"/>
                  </a:lnTo>
                  <a:lnTo>
                    <a:pt x="25400" y="295910"/>
                  </a:lnTo>
                  <a:close/>
                </a:path>
                <a:path w="25400" h="1169670">
                  <a:moveTo>
                    <a:pt x="25400" y="302260"/>
                  </a:moveTo>
                  <a:lnTo>
                    <a:pt x="0" y="302260"/>
                  </a:lnTo>
                  <a:lnTo>
                    <a:pt x="0" y="308609"/>
                  </a:lnTo>
                  <a:lnTo>
                    <a:pt x="25400" y="308609"/>
                  </a:lnTo>
                  <a:lnTo>
                    <a:pt x="25400" y="302260"/>
                  </a:lnTo>
                  <a:close/>
                </a:path>
                <a:path w="25400" h="1169670">
                  <a:moveTo>
                    <a:pt x="25400" y="308610"/>
                  </a:moveTo>
                  <a:lnTo>
                    <a:pt x="0" y="308610"/>
                  </a:lnTo>
                  <a:lnTo>
                    <a:pt x="0" y="314959"/>
                  </a:lnTo>
                  <a:lnTo>
                    <a:pt x="25400" y="314959"/>
                  </a:lnTo>
                  <a:lnTo>
                    <a:pt x="25400" y="308610"/>
                  </a:lnTo>
                  <a:close/>
                </a:path>
                <a:path w="25400" h="1169670">
                  <a:moveTo>
                    <a:pt x="25400" y="316230"/>
                  </a:moveTo>
                  <a:lnTo>
                    <a:pt x="0" y="316230"/>
                  </a:lnTo>
                  <a:lnTo>
                    <a:pt x="0" y="321309"/>
                  </a:lnTo>
                  <a:lnTo>
                    <a:pt x="25400" y="321309"/>
                  </a:lnTo>
                  <a:lnTo>
                    <a:pt x="25400" y="316230"/>
                  </a:lnTo>
                  <a:close/>
                </a:path>
                <a:path w="25400" h="1169670">
                  <a:moveTo>
                    <a:pt x="25400" y="314960"/>
                  </a:moveTo>
                  <a:lnTo>
                    <a:pt x="0" y="314960"/>
                  </a:lnTo>
                  <a:lnTo>
                    <a:pt x="0" y="316230"/>
                  </a:lnTo>
                  <a:lnTo>
                    <a:pt x="25400" y="316230"/>
                  </a:lnTo>
                  <a:lnTo>
                    <a:pt x="25400" y="314960"/>
                  </a:lnTo>
                  <a:close/>
                </a:path>
                <a:path w="25400" h="1169670">
                  <a:moveTo>
                    <a:pt x="25400" y="321310"/>
                  </a:moveTo>
                  <a:lnTo>
                    <a:pt x="0" y="321310"/>
                  </a:lnTo>
                  <a:lnTo>
                    <a:pt x="0" y="327659"/>
                  </a:lnTo>
                  <a:lnTo>
                    <a:pt x="25400" y="327659"/>
                  </a:lnTo>
                  <a:lnTo>
                    <a:pt x="25400" y="321310"/>
                  </a:lnTo>
                  <a:close/>
                </a:path>
                <a:path w="25400" h="1169670">
                  <a:moveTo>
                    <a:pt x="25400" y="327660"/>
                  </a:moveTo>
                  <a:lnTo>
                    <a:pt x="0" y="327660"/>
                  </a:lnTo>
                  <a:lnTo>
                    <a:pt x="0" y="334009"/>
                  </a:lnTo>
                  <a:lnTo>
                    <a:pt x="25400" y="334009"/>
                  </a:lnTo>
                  <a:lnTo>
                    <a:pt x="25400" y="327660"/>
                  </a:lnTo>
                  <a:close/>
                </a:path>
                <a:path w="25400" h="1169670">
                  <a:moveTo>
                    <a:pt x="25400" y="334010"/>
                  </a:moveTo>
                  <a:lnTo>
                    <a:pt x="0" y="334010"/>
                  </a:lnTo>
                  <a:lnTo>
                    <a:pt x="0" y="340359"/>
                  </a:lnTo>
                  <a:lnTo>
                    <a:pt x="25400" y="340359"/>
                  </a:lnTo>
                  <a:lnTo>
                    <a:pt x="25400" y="334010"/>
                  </a:lnTo>
                  <a:close/>
                </a:path>
                <a:path w="25400" h="1169670">
                  <a:moveTo>
                    <a:pt x="25400" y="340360"/>
                  </a:moveTo>
                  <a:lnTo>
                    <a:pt x="0" y="340360"/>
                  </a:lnTo>
                  <a:lnTo>
                    <a:pt x="0" y="346709"/>
                  </a:lnTo>
                  <a:lnTo>
                    <a:pt x="25400" y="346709"/>
                  </a:lnTo>
                  <a:lnTo>
                    <a:pt x="25400" y="340360"/>
                  </a:lnTo>
                  <a:close/>
                </a:path>
                <a:path w="25400" h="1169670">
                  <a:moveTo>
                    <a:pt x="25400" y="346710"/>
                  </a:moveTo>
                  <a:lnTo>
                    <a:pt x="0" y="346710"/>
                  </a:lnTo>
                  <a:lnTo>
                    <a:pt x="0" y="353059"/>
                  </a:lnTo>
                  <a:lnTo>
                    <a:pt x="25400" y="353059"/>
                  </a:lnTo>
                  <a:lnTo>
                    <a:pt x="25400" y="346710"/>
                  </a:lnTo>
                  <a:close/>
                </a:path>
                <a:path w="25400" h="1169670">
                  <a:moveTo>
                    <a:pt x="25400" y="353060"/>
                  </a:moveTo>
                  <a:lnTo>
                    <a:pt x="0" y="353060"/>
                  </a:lnTo>
                  <a:lnTo>
                    <a:pt x="0" y="378459"/>
                  </a:lnTo>
                  <a:lnTo>
                    <a:pt x="25400" y="378459"/>
                  </a:lnTo>
                  <a:lnTo>
                    <a:pt x="25400" y="353060"/>
                  </a:lnTo>
                  <a:close/>
                </a:path>
                <a:path w="25400" h="1169670">
                  <a:moveTo>
                    <a:pt x="25400" y="378460"/>
                  </a:moveTo>
                  <a:lnTo>
                    <a:pt x="0" y="378460"/>
                  </a:lnTo>
                  <a:lnTo>
                    <a:pt x="0" y="384809"/>
                  </a:lnTo>
                  <a:lnTo>
                    <a:pt x="25400" y="384809"/>
                  </a:lnTo>
                  <a:lnTo>
                    <a:pt x="25400" y="378460"/>
                  </a:lnTo>
                  <a:close/>
                </a:path>
                <a:path w="25400" h="1169670">
                  <a:moveTo>
                    <a:pt x="25400" y="384810"/>
                  </a:moveTo>
                  <a:lnTo>
                    <a:pt x="0" y="384810"/>
                  </a:lnTo>
                  <a:lnTo>
                    <a:pt x="0" y="391159"/>
                  </a:lnTo>
                  <a:lnTo>
                    <a:pt x="25400" y="391159"/>
                  </a:lnTo>
                  <a:lnTo>
                    <a:pt x="25400" y="384810"/>
                  </a:lnTo>
                  <a:close/>
                </a:path>
                <a:path w="25400" h="1169670">
                  <a:moveTo>
                    <a:pt x="25400" y="391160"/>
                  </a:moveTo>
                  <a:lnTo>
                    <a:pt x="0" y="391160"/>
                  </a:lnTo>
                  <a:lnTo>
                    <a:pt x="0" y="397509"/>
                  </a:lnTo>
                  <a:lnTo>
                    <a:pt x="25400" y="397509"/>
                  </a:lnTo>
                  <a:lnTo>
                    <a:pt x="25400" y="391160"/>
                  </a:lnTo>
                  <a:close/>
                </a:path>
                <a:path w="25400" h="1169670">
                  <a:moveTo>
                    <a:pt x="25400" y="397510"/>
                  </a:moveTo>
                  <a:lnTo>
                    <a:pt x="0" y="397510"/>
                  </a:lnTo>
                  <a:lnTo>
                    <a:pt x="0" y="401319"/>
                  </a:lnTo>
                  <a:lnTo>
                    <a:pt x="25400" y="401319"/>
                  </a:lnTo>
                  <a:lnTo>
                    <a:pt x="25400" y="397510"/>
                  </a:lnTo>
                  <a:close/>
                </a:path>
                <a:path w="25400" h="1169670">
                  <a:moveTo>
                    <a:pt x="25400" y="401320"/>
                  </a:moveTo>
                  <a:lnTo>
                    <a:pt x="0" y="401320"/>
                  </a:lnTo>
                  <a:lnTo>
                    <a:pt x="0" y="403859"/>
                  </a:lnTo>
                  <a:lnTo>
                    <a:pt x="25400" y="403859"/>
                  </a:lnTo>
                  <a:lnTo>
                    <a:pt x="25400" y="401320"/>
                  </a:lnTo>
                  <a:close/>
                </a:path>
                <a:path w="25400" h="1169670">
                  <a:moveTo>
                    <a:pt x="25400" y="403860"/>
                  </a:moveTo>
                  <a:lnTo>
                    <a:pt x="0" y="403860"/>
                  </a:lnTo>
                  <a:lnTo>
                    <a:pt x="0" y="416559"/>
                  </a:lnTo>
                  <a:lnTo>
                    <a:pt x="25400" y="416559"/>
                  </a:lnTo>
                  <a:lnTo>
                    <a:pt x="25400" y="403860"/>
                  </a:lnTo>
                  <a:close/>
                </a:path>
                <a:path w="25400" h="1169670">
                  <a:moveTo>
                    <a:pt x="25400" y="416560"/>
                  </a:moveTo>
                  <a:lnTo>
                    <a:pt x="0" y="416560"/>
                  </a:lnTo>
                  <a:lnTo>
                    <a:pt x="0" y="422909"/>
                  </a:lnTo>
                  <a:lnTo>
                    <a:pt x="25400" y="422909"/>
                  </a:lnTo>
                  <a:lnTo>
                    <a:pt x="25400" y="416560"/>
                  </a:lnTo>
                  <a:close/>
                </a:path>
                <a:path w="25400" h="1169670">
                  <a:moveTo>
                    <a:pt x="25400" y="422910"/>
                  </a:moveTo>
                  <a:lnTo>
                    <a:pt x="0" y="422910"/>
                  </a:lnTo>
                  <a:lnTo>
                    <a:pt x="0" y="433069"/>
                  </a:lnTo>
                  <a:lnTo>
                    <a:pt x="25400" y="433069"/>
                  </a:lnTo>
                  <a:lnTo>
                    <a:pt x="25400" y="422910"/>
                  </a:lnTo>
                  <a:close/>
                </a:path>
                <a:path w="25400" h="1169670">
                  <a:moveTo>
                    <a:pt x="25400" y="433070"/>
                  </a:moveTo>
                  <a:lnTo>
                    <a:pt x="0" y="433070"/>
                  </a:lnTo>
                  <a:lnTo>
                    <a:pt x="0" y="439419"/>
                  </a:lnTo>
                  <a:lnTo>
                    <a:pt x="25400" y="439419"/>
                  </a:lnTo>
                  <a:lnTo>
                    <a:pt x="25400" y="433070"/>
                  </a:lnTo>
                  <a:close/>
                </a:path>
                <a:path w="25400" h="1169670">
                  <a:moveTo>
                    <a:pt x="25400" y="439420"/>
                  </a:moveTo>
                  <a:lnTo>
                    <a:pt x="0" y="439420"/>
                  </a:lnTo>
                  <a:lnTo>
                    <a:pt x="0" y="448309"/>
                  </a:lnTo>
                  <a:lnTo>
                    <a:pt x="25400" y="448309"/>
                  </a:lnTo>
                  <a:lnTo>
                    <a:pt x="25400" y="439420"/>
                  </a:lnTo>
                  <a:close/>
                </a:path>
                <a:path w="25400" h="1169670">
                  <a:moveTo>
                    <a:pt x="25400" y="448310"/>
                  </a:moveTo>
                  <a:lnTo>
                    <a:pt x="0" y="448310"/>
                  </a:lnTo>
                  <a:lnTo>
                    <a:pt x="0" y="453389"/>
                  </a:lnTo>
                  <a:lnTo>
                    <a:pt x="25400" y="453389"/>
                  </a:lnTo>
                  <a:lnTo>
                    <a:pt x="25400" y="448310"/>
                  </a:lnTo>
                  <a:close/>
                </a:path>
                <a:path w="25400" h="1169670">
                  <a:moveTo>
                    <a:pt x="25400" y="453390"/>
                  </a:moveTo>
                  <a:lnTo>
                    <a:pt x="0" y="453390"/>
                  </a:lnTo>
                  <a:lnTo>
                    <a:pt x="0" y="454659"/>
                  </a:lnTo>
                  <a:lnTo>
                    <a:pt x="25400" y="454659"/>
                  </a:lnTo>
                  <a:lnTo>
                    <a:pt x="25400" y="453390"/>
                  </a:lnTo>
                  <a:close/>
                </a:path>
                <a:path w="25400" h="1169670">
                  <a:moveTo>
                    <a:pt x="25400" y="454660"/>
                  </a:moveTo>
                  <a:lnTo>
                    <a:pt x="0" y="454660"/>
                  </a:lnTo>
                  <a:lnTo>
                    <a:pt x="0" y="461009"/>
                  </a:lnTo>
                  <a:lnTo>
                    <a:pt x="25400" y="461009"/>
                  </a:lnTo>
                  <a:lnTo>
                    <a:pt x="25400" y="454660"/>
                  </a:lnTo>
                  <a:close/>
                </a:path>
                <a:path w="25400" h="1169670">
                  <a:moveTo>
                    <a:pt x="25400" y="461010"/>
                  </a:moveTo>
                  <a:lnTo>
                    <a:pt x="0" y="461010"/>
                  </a:lnTo>
                  <a:lnTo>
                    <a:pt x="0" y="471169"/>
                  </a:lnTo>
                  <a:lnTo>
                    <a:pt x="25400" y="471169"/>
                  </a:lnTo>
                  <a:lnTo>
                    <a:pt x="25400" y="461010"/>
                  </a:lnTo>
                  <a:close/>
                </a:path>
                <a:path w="25400" h="1169670">
                  <a:moveTo>
                    <a:pt x="25400" y="471170"/>
                  </a:moveTo>
                  <a:lnTo>
                    <a:pt x="0" y="471170"/>
                  </a:lnTo>
                  <a:lnTo>
                    <a:pt x="0" y="480059"/>
                  </a:lnTo>
                  <a:lnTo>
                    <a:pt x="25400" y="480059"/>
                  </a:lnTo>
                  <a:lnTo>
                    <a:pt x="25400" y="471170"/>
                  </a:lnTo>
                  <a:close/>
                </a:path>
                <a:path w="25400" h="1169670">
                  <a:moveTo>
                    <a:pt x="25400" y="480060"/>
                  </a:moveTo>
                  <a:lnTo>
                    <a:pt x="0" y="480060"/>
                  </a:lnTo>
                  <a:lnTo>
                    <a:pt x="0" y="518159"/>
                  </a:lnTo>
                  <a:lnTo>
                    <a:pt x="25400" y="518159"/>
                  </a:lnTo>
                  <a:lnTo>
                    <a:pt x="25400" y="480060"/>
                  </a:lnTo>
                  <a:close/>
                </a:path>
                <a:path w="25400" h="1169670">
                  <a:moveTo>
                    <a:pt x="25400" y="518160"/>
                  </a:moveTo>
                  <a:lnTo>
                    <a:pt x="0" y="518160"/>
                  </a:lnTo>
                  <a:lnTo>
                    <a:pt x="0" y="521969"/>
                  </a:lnTo>
                  <a:lnTo>
                    <a:pt x="25400" y="521969"/>
                  </a:lnTo>
                  <a:lnTo>
                    <a:pt x="25400" y="518160"/>
                  </a:lnTo>
                  <a:close/>
                </a:path>
                <a:path w="25400" h="1169670">
                  <a:moveTo>
                    <a:pt x="25400" y="521970"/>
                  </a:moveTo>
                  <a:lnTo>
                    <a:pt x="0" y="521970"/>
                  </a:lnTo>
                  <a:lnTo>
                    <a:pt x="0" y="524510"/>
                  </a:lnTo>
                  <a:lnTo>
                    <a:pt x="25400" y="524510"/>
                  </a:lnTo>
                  <a:lnTo>
                    <a:pt x="25400" y="521970"/>
                  </a:lnTo>
                  <a:close/>
                </a:path>
                <a:path w="25400" h="1169670">
                  <a:moveTo>
                    <a:pt x="25400" y="524510"/>
                  </a:moveTo>
                  <a:lnTo>
                    <a:pt x="0" y="524510"/>
                  </a:lnTo>
                  <a:lnTo>
                    <a:pt x="0" y="530860"/>
                  </a:lnTo>
                  <a:lnTo>
                    <a:pt x="25400" y="530860"/>
                  </a:lnTo>
                  <a:lnTo>
                    <a:pt x="25400" y="524510"/>
                  </a:lnTo>
                  <a:close/>
                </a:path>
                <a:path w="25400" h="1169670">
                  <a:moveTo>
                    <a:pt x="25400" y="530860"/>
                  </a:moveTo>
                  <a:lnTo>
                    <a:pt x="0" y="530860"/>
                  </a:lnTo>
                  <a:lnTo>
                    <a:pt x="0" y="534669"/>
                  </a:lnTo>
                  <a:lnTo>
                    <a:pt x="25400" y="534669"/>
                  </a:lnTo>
                  <a:lnTo>
                    <a:pt x="25400" y="530860"/>
                  </a:lnTo>
                  <a:close/>
                </a:path>
                <a:path w="25400" h="1169670">
                  <a:moveTo>
                    <a:pt x="25400" y="534670"/>
                  </a:moveTo>
                  <a:lnTo>
                    <a:pt x="0" y="534670"/>
                  </a:lnTo>
                  <a:lnTo>
                    <a:pt x="0" y="572769"/>
                  </a:lnTo>
                  <a:lnTo>
                    <a:pt x="25400" y="572769"/>
                  </a:lnTo>
                  <a:lnTo>
                    <a:pt x="25400" y="534670"/>
                  </a:lnTo>
                  <a:close/>
                </a:path>
                <a:path w="25400" h="1169670">
                  <a:moveTo>
                    <a:pt x="25400" y="572770"/>
                  </a:moveTo>
                  <a:lnTo>
                    <a:pt x="0" y="572770"/>
                  </a:lnTo>
                  <a:lnTo>
                    <a:pt x="0" y="581660"/>
                  </a:lnTo>
                  <a:lnTo>
                    <a:pt x="25400" y="581660"/>
                  </a:lnTo>
                  <a:lnTo>
                    <a:pt x="25400" y="572770"/>
                  </a:lnTo>
                  <a:close/>
                </a:path>
                <a:path w="25400" h="1169670">
                  <a:moveTo>
                    <a:pt x="25400" y="581660"/>
                  </a:moveTo>
                  <a:lnTo>
                    <a:pt x="0" y="581660"/>
                  </a:lnTo>
                  <a:lnTo>
                    <a:pt x="0" y="588010"/>
                  </a:lnTo>
                  <a:lnTo>
                    <a:pt x="25400" y="588010"/>
                  </a:lnTo>
                  <a:lnTo>
                    <a:pt x="25400" y="581660"/>
                  </a:lnTo>
                  <a:close/>
                </a:path>
                <a:path w="25400" h="1169670">
                  <a:moveTo>
                    <a:pt x="25400" y="588010"/>
                  </a:moveTo>
                  <a:lnTo>
                    <a:pt x="0" y="588010"/>
                  </a:lnTo>
                  <a:lnTo>
                    <a:pt x="0" y="594360"/>
                  </a:lnTo>
                  <a:lnTo>
                    <a:pt x="25400" y="594360"/>
                  </a:lnTo>
                  <a:lnTo>
                    <a:pt x="25400" y="588010"/>
                  </a:lnTo>
                  <a:close/>
                </a:path>
                <a:path w="25400" h="1169670">
                  <a:moveTo>
                    <a:pt x="25400" y="594360"/>
                  </a:moveTo>
                  <a:lnTo>
                    <a:pt x="0" y="594360"/>
                  </a:lnTo>
                  <a:lnTo>
                    <a:pt x="0" y="598169"/>
                  </a:lnTo>
                  <a:lnTo>
                    <a:pt x="25400" y="598169"/>
                  </a:lnTo>
                  <a:lnTo>
                    <a:pt x="25400" y="594360"/>
                  </a:lnTo>
                  <a:close/>
                </a:path>
                <a:path w="25400" h="1169670">
                  <a:moveTo>
                    <a:pt x="25400" y="598170"/>
                  </a:moveTo>
                  <a:lnTo>
                    <a:pt x="0" y="598170"/>
                  </a:lnTo>
                  <a:lnTo>
                    <a:pt x="0" y="604519"/>
                  </a:lnTo>
                  <a:lnTo>
                    <a:pt x="25400" y="604519"/>
                  </a:lnTo>
                  <a:lnTo>
                    <a:pt x="25400" y="598170"/>
                  </a:lnTo>
                  <a:close/>
                </a:path>
                <a:path w="25400" h="1169670">
                  <a:moveTo>
                    <a:pt x="25400" y="604520"/>
                  </a:moveTo>
                  <a:lnTo>
                    <a:pt x="0" y="604520"/>
                  </a:lnTo>
                  <a:lnTo>
                    <a:pt x="0" y="607060"/>
                  </a:lnTo>
                  <a:lnTo>
                    <a:pt x="25400" y="607060"/>
                  </a:lnTo>
                  <a:lnTo>
                    <a:pt x="25400" y="604520"/>
                  </a:lnTo>
                  <a:close/>
                </a:path>
                <a:path w="25400" h="1169670">
                  <a:moveTo>
                    <a:pt x="25400" y="607060"/>
                  </a:moveTo>
                  <a:lnTo>
                    <a:pt x="0" y="607060"/>
                  </a:lnTo>
                  <a:lnTo>
                    <a:pt x="0" y="610869"/>
                  </a:lnTo>
                  <a:lnTo>
                    <a:pt x="25400" y="610869"/>
                  </a:lnTo>
                  <a:lnTo>
                    <a:pt x="25400" y="607060"/>
                  </a:lnTo>
                  <a:close/>
                </a:path>
                <a:path w="25400" h="1169670">
                  <a:moveTo>
                    <a:pt x="25400" y="610870"/>
                  </a:moveTo>
                  <a:lnTo>
                    <a:pt x="0" y="610870"/>
                  </a:lnTo>
                  <a:lnTo>
                    <a:pt x="0" y="613410"/>
                  </a:lnTo>
                  <a:lnTo>
                    <a:pt x="25400" y="613410"/>
                  </a:lnTo>
                  <a:lnTo>
                    <a:pt x="25400" y="610870"/>
                  </a:lnTo>
                  <a:close/>
                </a:path>
                <a:path w="25400" h="1169670">
                  <a:moveTo>
                    <a:pt x="25400" y="613410"/>
                  </a:moveTo>
                  <a:lnTo>
                    <a:pt x="0" y="613410"/>
                  </a:lnTo>
                  <a:lnTo>
                    <a:pt x="0" y="619760"/>
                  </a:lnTo>
                  <a:lnTo>
                    <a:pt x="25400" y="619760"/>
                  </a:lnTo>
                  <a:lnTo>
                    <a:pt x="25400" y="613410"/>
                  </a:lnTo>
                  <a:close/>
                </a:path>
                <a:path w="25400" h="1169670">
                  <a:moveTo>
                    <a:pt x="25400" y="619760"/>
                  </a:moveTo>
                  <a:lnTo>
                    <a:pt x="0" y="619760"/>
                  </a:lnTo>
                  <a:lnTo>
                    <a:pt x="0" y="645160"/>
                  </a:lnTo>
                  <a:lnTo>
                    <a:pt x="25400" y="645160"/>
                  </a:lnTo>
                  <a:lnTo>
                    <a:pt x="25400" y="619760"/>
                  </a:lnTo>
                  <a:close/>
                </a:path>
                <a:path w="25400" h="1169670">
                  <a:moveTo>
                    <a:pt x="25400" y="645160"/>
                  </a:moveTo>
                  <a:lnTo>
                    <a:pt x="0" y="645160"/>
                  </a:lnTo>
                  <a:lnTo>
                    <a:pt x="0" y="651510"/>
                  </a:lnTo>
                  <a:lnTo>
                    <a:pt x="25400" y="651510"/>
                  </a:lnTo>
                  <a:lnTo>
                    <a:pt x="25400" y="645160"/>
                  </a:lnTo>
                  <a:close/>
                </a:path>
                <a:path w="25400" h="1169670">
                  <a:moveTo>
                    <a:pt x="25400" y="651510"/>
                  </a:moveTo>
                  <a:lnTo>
                    <a:pt x="0" y="651510"/>
                  </a:lnTo>
                  <a:lnTo>
                    <a:pt x="0" y="664210"/>
                  </a:lnTo>
                  <a:lnTo>
                    <a:pt x="25400" y="664210"/>
                  </a:lnTo>
                  <a:lnTo>
                    <a:pt x="25400" y="651510"/>
                  </a:lnTo>
                  <a:close/>
                </a:path>
                <a:path w="25400" h="1169670">
                  <a:moveTo>
                    <a:pt x="25400" y="664210"/>
                  </a:moveTo>
                  <a:lnTo>
                    <a:pt x="0" y="664210"/>
                  </a:lnTo>
                  <a:lnTo>
                    <a:pt x="0" y="680719"/>
                  </a:lnTo>
                  <a:lnTo>
                    <a:pt x="25400" y="680719"/>
                  </a:lnTo>
                  <a:lnTo>
                    <a:pt x="25400" y="664210"/>
                  </a:lnTo>
                  <a:close/>
                </a:path>
                <a:path w="25400" h="1169670">
                  <a:moveTo>
                    <a:pt x="25400" y="680720"/>
                  </a:moveTo>
                  <a:lnTo>
                    <a:pt x="0" y="680720"/>
                  </a:lnTo>
                  <a:lnTo>
                    <a:pt x="0" y="683260"/>
                  </a:lnTo>
                  <a:lnTo>
                    <a:pt x="25400" y="683260"/>
                  </a:lnTo>
                  <a:lnTo>
                    <a:pt x="25400" y="680720"/>
                  </a:lnTo>
                  <a:close/>
                </a:path>
                <a:path w="25400" h="1169670">
                  <a:moveTo>
                    <a:pt x="25400" y="683260"/>
                  </a:moveTo>
                  <a:lnTo>
                    <a:pt x="0" y="683260"/>
                  </a:lnTo>
                  <a:lnTo>
                    <a:pt x="0" y="687069"/>
                  </a:lnTo>
                  <a:lnTo>
                    <a:pt x="25400" y="687069"/>
                  </a:lnTo>
                  <a:lnTo>
                    <a:pt x="25400" y="683260"/>
                  </a:lnTo>
                  <a:close/>
                </a:path>
                <a:path w="25400" h="1169670">
                  <a:moveTo>
                    <a:pt x="25400" y="687070"/>
                  </a:moveTo>
                  <a:lnTo>
                    <a:pt x="0" y="687070"/>
                  </a:lnTo>
                  <a:lnTo>
                    <a:pt x="0" y="689609"/>
                  </a:lnTo>
                  <a:lnTo>
                    <a:pt x="25400" y="689609"/>
                  </a:lnTo>
                  <a:lnTo>
                    <a:pt x="25400" y="687070"/>
                  </a:lnTo>
                  <a:close/>
                </a:path>
                <a:path w="25400" h="1169670">
                  <a:moveTo>
                    <a:pt x="25400" y="689610"/>
                  </a:moveTo>
                  <a:lnTo>
                    <a:pt x="0" y="689610"/>
                  </a:lnTo>
                  <a:lnTo>
                    <a:pt x="0" y="693419"/>
                  </a:lnTo>
                  <a:lnTo>
                    <a:pt x="25400" y="693419"/>
                  </a:lnTo>
                  <a:lnTo>
                    <a:pt x="25400" y="689610"/>
                  </a:lnTo>
                  <a:close/>
                </a:path>
                <a:path w="25400" h="1169670">
                  <a:moveTo>
                    <a:pt x="25400" y="693420"/>
                  </a:moveTo>
                  <a:lnTo>
                    <a:pt x="0" y="693420"/>
                  </a:lnTo>
                  <a:lnTo>
                    <a:pt x="0" y="699769"/>
                  </a:lnTo>
                  <a:lnTo>
                    <a:pt x="25400" y="699769"/>
                  </a:lnTo>
                  <a:lnTo>
                    <a:pt x="25400" y="693420"/>
                  </a:lnTo>
                  <a:close/>
                </a:path>
                <a:path w="25400" h="1169670">
                  <a:moveTo>
                    <a:pt x="25400" y="699770"/>
                  </a:moveTo>
                  <a:lnTo>
                    <a:pt x="0" y="699770"/>
                  </a:lnTo>
                  <a:lnTo>
                    <a:pt x="0" y="708660"/>
                  </a:lnTo>
                  <a:lnTo>
                    <a:pt x="25400" y="708660"/>
                  </a:lnTo>
                  <a:lnTo>
                    <a:pt x="25400" y="699770"/>
                  </a:lnTo>
                  <a:close/>
                </a:path>
                <a:path w="25400" h="1169670">
                  <a:moveTo>
                    <a:pt x="25400" y="708660"/>
                  </a:moveTo>
                  <a:lnTo>
                    <a:pt x="0" y="708660"/>
                  </a:lnTo>
                  <a:lnTo>
                    <a:pt x="0" y="721360"/>
                  </a:lnTo>
                  <a:lnTo>
                    <a:pt x="25400" y="721360"/>
                  </a:lnTo>
                  <a:lnTo>
                    <a:pt x="25400" y="708660"/>
                  </a:lnTo>
                  <a:close/>
                </a:path>
                <a:path w="25400" h="1169670">
                  <a:moveTo>
                    <a:pt x="25400" y="721360"/>
                  </a:moveTo>
                  <a:lnTo>
                    <a:pt x="0" y="721360"/>
                  </a:lnTo>
                  <a:lnTo>
                    <a:pt x="0" y="731519"/>
                  </a:lnTo>
                  <a:lnTo>
                    <a:pt x="25400" y="731519"/>
                  </a:lnTo>
                  <a:lnTo>
                    <a:pt x="25400" y="721360"/>
                  </a:lnTo>
                  <a:close/>
                </a:path>
                <a:path w="25400" h="1169670">
                  <a:moveTo>
                    <a:pt x="25400" y="731520"/>
                  </a:moveTo>
                  <a:lnTo>
                    <a:pt x="0" y="731520"/>
                  </a:lnTo>
                  <a:lnTo>
                    <a:pt x="0" y="734060"/>
                  </a:lnTo>
                  <a:lnTo>
                    <a:pt x="25400" y="734060"/>
                  </a:lnTo>
                  <a:lnTo>
                    <a:pt x="25400" y="731520"/>
                  </a:lnTo>
                  <a:close/>
                </a:path>
                <a:path w="25400" h="1169670">
                  <a:moveTo>
                    <a:pt x="25400" y="734060"/>
                  </a:moveTo>
                  <a:lnTo>
                    <a:pt x="0" y="734060"/>
                  </a:lnTo>
                  <a:lnTo>
                    <a:pt x="0" y="740410"/>
                  </a:lnTo>
                  <a:lnTo>
                    <a:pt x="25400" y="740410"/>
                  </a:lnTo>
                  <a:lnTo>
                    <a:pt x="25400" y="734060"/>
                  </a:lnTo>
                  <a:close/>
                </a:path>
                <a:path w="25400" h="1169670">
                  <a:moveTo>
                    <a:pt x="25400" y="740410"/>
                  </a:moveTo>
                  <a:lnTo>
                    <a:pt x="0" y="740410"/>
                  </a:lnTo>
                  <a:lnTo>
                    <a:pt x="0" y="744219"/>
                  </a:lnTo>
                  <a:lnTo>
                    <a:pt x="25400" y="744219"/>
                  </a:lnTo>
                  <a:lnTo>
                    <a:pt x="25400" y="740410"/>
                  </a:lnTo>
                  <a:close/>
                </a:path>
                <a:path w="25400" h="1169670">
                  <a:moveTo>
                    <a:pt x="25400" y="744220"/>
                  </a:moveTo>
                  <a:lnTo>
                    <a:pt x="0" y="744220"/>
                  </a:lnTo>
                  <a:lnTo>
                    <a:pt x="0" y="750569"/>
                  </a:lnTo>
                  <a:lnTo>
                    <a:pt x="25400" y="750569"/>
                  </a:lnTo>
                  <a:lnTo>
                    <a:pt x="25400" y="744220"/>
                  </a:lnTo>
                  <a:close/>
                </a:path>
                <a:path w="25400" h="1169670">
                  <a:moveTo>
                    <a:pt x="25400" y="750570"/>
                  </a:moveTo>
                  <a:lnTo>
                    <a:pt x="0" y="750570"/>
                  </a:lnTo>
                  <a:lnTo>
                    <a:pt x="0" y="753110"/>
                  </a:lnTo>
                  <a:lnTo>
                    <a:pt x="25400" y="753110"/>
                  </a:lnTo>
                  <a:lnTo>
                    <a:pt x="25400" y="750570"/>
                  </a:lnTo>
                  <a:close/>
                </a:path>
                <a:path w="25400" h="1169670">
                  <a:moveTo>
                    <a:pt x="25400" y="753110"/>
                  </a:moveTo>
                  <a:lnTo>
                    <a:pt x="0" y="753110"/>
                  </a:lnTo>
                  <a:lnTo>
                    <a:pt x="0" y="756919"/>
                  </a:lnTo>
                  <a:lnTo>
                    <a:pt x="25400" y="756919"/>
                  </a:lnTo>
                  <a:lnTo>
                    <a:pt x="25400" y="753110"/>
                  </a:lnTo>
                  <a:close/>
                </a:path>
                <a:path w="25400" h="1169670">
                  <a:moveTo>
                    <a:pt x="25400" y="756920"/>
                  </a:moveTo>
                  <a:lnTo>
                    <a:pt x="0" y="756920"/>
                  </a:lnTo>
                  <a:lnTo>
                    <a:pt x="0" y="759460"/>
                  </a:lnTo>
                  <a:lnTo>
                    <a:pt x="25400" y="759460"/>
                  </a:lnTo>
                  <a:lnTo>
                    <a:pt x="25400" y="756920"/>
                  </a:lnTo>
                  <a:close/>
                </a:path>
                <a:path w="25400" h="1169670">
                  <a:moveTo>
                    <a:pt x="25400" y="759460"/>
                  </a:moveTo>
                  <a:lnTo>
                    <a:pt x="0" y="759460"/>
                  </a:lnTo>
                  <a:lnTo>
                    <a:pt x="0" y="765810"/>
                  </a:lnTo>
                  <a:lnTo>
                    <a:pt x="25400" y="765810"/>
                  </a:lnTo>
                  <a:lnTo>
                    <a:pt x="25400" y="759460"/>
                  </a:lnTo>
                  <a:close/>
                </a:path>
                <a:path w="25400" h="1169670">
                  <a:moveTo>
                    <a:pt x="25400" y="765810"/>
                  </a:moveTo>
                  <a:lnTo>
                    <a:pt x="0" y="765810"/>
                  </a:lnTo>
                  <a:lnTo>
                    <a:pt x="0" y="784860"/>
                  </a:lnTo>
                  <a:lnTo>
                    <a:pt x="25400" y="784860"/>
                  </a:lnTo>
                  <a:lnTo>
                    <a:pt x="25400" y="765810"/>
                  </a:lnTo>
                  <a:close/>
                </a:path>
                <a:path w="25400" h="1169670">
                  <a:moveTo>
                    <a:pt x="25400" y="784860"/>
                  </a:moveTo>
                  <a:lnTo>
                    <a:pt x="0" y="784860"/>
                  </a:lnTo>
                  <a:lnTo>
                    <a:pt x="0" y="788669"/>
                  </a:lnTo>
                  <a:lnTo>
                    <a:pt x="25400" y="788669"/>
                  </a:lnTo>
                  <a:lnTo>
                    <a:pt x="25400" y="784860"/>
                  </a:lnTo>
                  <a:close/>
                </a:path>
                <a:path w="25400" h="1169670">
                  <a:moveTo>
                    <a:pt x="25400" y="788670"/>
                  </a:moveTo>
                  <a:lnTo>
                    <a:pt x="0" y="788670"/>
                  </a:lnTo>
                  <a:lnTo>
                    <a:pt x="0" y="801369"/>
                  </a:lnTo>
                  <a:lnTo>
                    <a:pt x="25400" y="801369"/>
                  </a:lnTo>
                  <a:lnTo>
                    <a:pt x="25400" y="788670"/>
                  </a:lnTo>
                  <a:close/>
                </a:path>
                <a:path w="25400" h="1169670">
                  <a:moveTo>
                    <a:pt x="25400" y="801370"/>
                  </a:moveTo>
                  <a:lnTo>
                    <a:pt x="0" y="801370"/>
                  </a:lnTo>
                  <a:lnTo>
                    <a:pt x="0" y="810260"/>
                  </a:lnTo>
                  <a:lnTo>
                    <a:pt x="25400" y="810260"/>
                  </a:lnTo>
                  <a:lnTo>
                    <a:pt x="25400" y="801370"/>
                  </a:lnTo>
                  <a:close/>
                </a:path>
                <a:path w="25400" h="1169670">
                  <a:moveTo>
                    <a:pt x="25400" y="810260"/>
                  </a:moveTo>
                  <a:lnTo>
                    <a:pt x="0" y="810260"/>
                  </a:lnTo>
                  <a:lnTo>
                    <a:pt x="0" y="814069"/>
                  </a:lnTo>
                  <a:lnTo>
                    <a:pt x="25400" y="814069"/>
                  </a:lnTo>
                  <a:lnTo>
                    <a:pt x="25400" y="810260"/>
                  </a:lnTo>
                  <a:close/>
                </a:path>
                <a:path w="25400" h="1169670">
                  <a:moveTo>
                    <a:pt x="25400" y="814070"/>
                  </a:moveTo>
                  <a:lnTo>
                    <a:pt x="0" y="814070"/>
                  </a:lnTo>
                  <a:lnTo>
                    <a:pt x="0" y="829310"/>
                  </a:lnTo>
                  <a:lnTo>
                    <a:pt x="25400" y="829310"/>
                  </a:lnTo>
                  <a:lnTo>
                    <a:pt x="25400" y="814070"/>
                  </a:lnTo>
                  <a:close/>
                </a:path>
                <a:path w="25400" h="1169670">
                  <a:moveTo>
                    <a:pt x="25400" y="829310"/>
                  </a:moveTo>
                  <a:lnTo>
                    <a:pt x="0" y="829310"/>
                  </a:lnTo>
                  <a:lnTo>
                    <a:pt x="0" y="835660"/>
                  </a:lnTo>
                  <a:lnTo>
                    <a:pt x="25400" y="835660"/>
                  </a:lnTo>
                  <a:lnTo>
                    <a:pt x="25400" y="829310"/>
                  </a:lnTo>
                  <a:close/>
                </a:path>
                <a:path w="25400" h="1169670">
                  <a:moveTo>
                    <a:pt x="25400" y="835660"/>
                  </a:moveTo>
                  <a:lnTo>
                    <a:pt x="0" y="835660"/>
                  </a:lnTo>
                  <a:lnTo>
                    <a:pt x="0" y="839469"/>
                  </a:lnTo>
                  <a:lnTo>
                    <a:pt x="25400" y="839469"/>
                  </a:lnTo>
                  <a:lnTo>
                    <a:pt x="25400" y="835660"/>
                  </a:lnTo>
                  <a:close/>
                </a:path>
                <a:path w="25400" h="1169670">
                  <a:moveTo>
                    <a:pt x="25400" y="839470"/>
                  </a:moveTo>
                  <a:lnTo>
                    <a:pt x="0" y="839470"/>
                  </a:lnTo>
                  <a:lnTo>
                    <a:pt x="0" y="842010"/>
                  </a:lnTo>
                  <a:lnTo>
                    <a:pt x="25400" y="842010"/>
                  </a:lnTo>
                  <a:lnTo>
                    <a:pt x="25400" y="839470"/>
                  </a:lnTo>
                  <a:close/>
                </a:path>
                <a:path w="25400" h="1169670">
                  <a:moveTo>
                    <a:pt x="25400" y="842010"/>
                  </a:moveTo>
                  <a:lnTo>
                    <a:pt x="0" y="842010"/>
                  </a:lnTo>
                  <a:lnTo>
                    <a:pt x="0" y="845819"/>
                  </a:lnTo>
                  <a:lnTo>
                    <a:pt x="25400" y="845819"/>
                  </a:lnTo>
                  <a:lnTo>
                    <a:pt x="25400" y="842010"/>
                  </a:lnTo>
                  <a:close/>
                </a:path>
                <a:path w="25400" h="1169670">
                  <a:moveTo>
                    <a:pt x="25400" y="845820"/>
                  </a:moveTo>
                  <a:lnTo>
                    <a:pt x="0" y="845820"/>
                  </a:lnTo>
                  <a:lnTo>
                    <a:pt x="0" y="852169"/>
                  </a:lnTo>
                  <a:lnTo>
                    <a:pt x="25400" y="852169"/>
                  </a:lnTo>
                  <a:lnTo>
                    <a:pt x="25400" y="845820"/>
                  </a:lnTo>
                  <a:close/>
                </a:path>
                <a:path w="25400" h="1169670">
                  <a:moveTo>
                    <a:pt x="25400" y="852170"/>
                  </a:moveTo>
                  <a:lnTo>
                    <a:pt x="0" y="852170"/>
                  </a:lnTo>
                  <a:lnTo>
                    <a:pt x="0" y="854710"/>
                  </a:lnTo>
                  <a:lnTo>
                    <a:pt x="25400" y="854710"/>
                  </a:lnTo>
                  <a:lnTo>
                    <a:pt x="25400" y="852170"/>
                  </a:lnTo>
                  <a:close/>
                </a:path>
                <a:path w="25400" h="1169670">
                  <a:moveTo>
                    <a:pt x="25400" y="854710"/>
                  </a:moveTo>
                  <a:lnTo>
                    <a:pt x="0" y="854710"/>
                  </a:lnTo>
                  <a:lnTo>
                    <a:pt x="0" y="861060"/>
                  </a:lnTo>
                  <a:lnTo>
                    <a:pt x="25400" y="861060"/>
                  </a:lnTo>
                  <a:lnTo>
                    <a:pt x="25400" y="854710"/>
                  </a:lnTo>
                  <a:close/>
                </a:path>
                <a:path w="25400" h="1169670">
                  <a:moveTo>
                    <a:pt x="25400" y="861060"/>
                  </a:moveTo>
                  <a:lnTo>
                    <a:pt x="0" y="861060"/>
                  </a:lnTo>
                  <a:lnTo>
                    <a:pt x="0" y="873760"/>
                  </a:lnTo>
                  <a:lnTo>
                    <a:pt x="25400" y="873760"/>
                  </a:lnTo>
                  <a:lnTo>
                    <a:pt x="25400" y="861060"/>
                  </a:lnTo>
                  <a:close/>
                </a:path>
                <a:path w="25400" h="1169670">
                  <a:moveTo>
                    <a:pt x="25400" y="1165860"/>
                  </a:moveTo>
                  <a:lnTo>
                    <a:pt x="5080" y="1165860"/>
                  </a:lnTo>
                  <a:lnTo>
                    <a:pt x="5080" y="1167130"/>
                  </a:lnTo>
                  <a:lnTo>
                    <a:pt x="20320" y="1167130"/>
                  </a:lnTo>
                  <a:lnTo>
                    <a:pt x="20320" y="1169670"/>
                  </a:lnTo>
                  <a:lnTo>
                    <a:pt x="25400" y="1169670"/>
                  </a:lnTo>
                  <a:lnTo>
                    <a:pt x="25400" y="1165860"/>
                  </a:lnTo>
                  <a:close/>
                </a:path>
                <a:path w="25400" h="1169670">
                  <a:moveTo>
                    <a:pt x="25400" y="1159510"/>
                  </a:moveTo>
                  <a:lnTo>
                    <a:pt x="0" y="1159510"/>
                  </a:lnTo>
                  <a:lnTo>
                    <a:pt x="0" y="1164589"/>
                  </a:lnTo>
                  <a:lnTo>
                    <a:pt x="25400" y="1164589"/>
                  </a:lnTo>
                  <a:lnTo>
                    <a:pt x="25400" y="1159510"/>
                  </a:lnTo>
                  <a:close/>
                </a:path>
                <a:path w="25400" h="1169670">
                  <a:moveTo>
                    <a:pt x="25400" y="1153160"/>
                  </a:moveTo>
                  <a:lnTo>
                    <a:pt x="0" y="1153160"/>
                  </a:lnTo>
                  <a:lnTo>
                    <a:pt x="0" y="1158239"/>
                  </a:lnTo>
                  <a:lnTo>
                    <a:pt x="25400" y="1158239"/>
                  </a:lnTo>
                  <a:lnTo>
                    <a:pt x="25400" y="1153160"/>
                  </a:lnTo>
                  <a:close/>
                </a:path>
                <a:path w="25400" h="1169670">
                  <a:moveTo>
                    <a:pt x="25400" y="1146810"/>
                  </a:moveTo>
                  <a:lnTo>
                    <a:pt x="0" y="1146810"/>
                  </a:lnTo>
                  <a:lnTo>
                    <a:pt x="0" y="1151889"/>
                  </a:lnTo>
                  <a:lnTo>
                    <a:pt x="25400" y="1151889"/>
                  </a:lnTo>
                  <a:lnTo>
                    <a:pt x="25400" y="1146810"/>
                  </a:lnTo>
                  <a:close/>
                </a:path>
                <a:path w="25400" h="1169670">
                  <a:moveTo>
                    <a:pt x="25400" y="1140460"/>
                  </a:moveTo>
                  <a:lnTo>
                    <a:pt x="0" y="1140460"/>
                  </a:lnTo>
                  <a:lnTo>
                    <a:pt x="0" y="1145539"/>
                  </a:lnTo>
                  <a:lnTo>
                    <a:pt x="25400" y="1145539"/>
                  </a:lnTo>
                  <a:lnTo>
                    <a:pt x="25400" y="1140460"/>
                  </a:lnTo>
                  <a:close/>
                </a:path>
                <a:path w="25400" h="1169670">
                  <a:moveTo>
                    <a:pt x="25400" y="1134110"/>
                  </a:moveTo>
                  <a:lnTo>
                    <a:pt x="0" y="1134110"/>
                  </a:lnTo>
                  <a:lnTo>
                    <a:pt x="0" y="1139189"/>
                  </a:lnTo>
                  <a:lnTo>
                    <a:pt x="25400" y="1139189"/>
                  </a:lnTo>
                  <a:lnTo>
                    <a:pt x="25400" y="1134110"/>
                  </a:lnTo>
                  <a:close/>
                </a:path>
                <a:path w="25400" h="1169670">
                  <a:moveTo>
                    <a:pt x="25400" y="1127760"/>
                  </a:moveTo>
                  <a:lnTo>
                    <a:pt x="0" y="1127760"/>
                  </a:lnTo>
                  <a:lnTo>
                    <a:pt x="0" y="1132839"/>
                  </a:lnTo>
                  <a:lnTo>
                    <a:pt x="25400" y="1132839"/>
                  </a:lnTo>
                  <a:lnTo>
                    <a:pt x="25400" y="1127760"/>
                  </a:lnTo>
                  <a:close/>
                </a:path>
                <a:path w="25400" h="1169670">
                  <a:moveTo>
                    <a:pt x="25400" y="1121410"/>
                  </a:moveTo>
                  <a:lnTo>
                    <a:pt x="0" y="1121410"/>
                  </a:lnTo>
                  <a:lnTo>
                    <a:pt x="0" y="1126489"/>
                  </a:lnTo>
                  <a:lnTo>
                    <a:pt x="25400" y="1126489"/>
                  </a:lnTo>
                  <a:lnTo>
                    <a:pt x="25400" y="1121410"/>
                  </a:lnTo>
                  <a:close/>
                </a:path>
                <a:path w="25400" h="1169670">
                  <a:moveTo>
                    <a:pt x="25400" y="1115060"/>
                  </a:moveTo>
                  <a:lnTo>
                    <a:pt x="0" y="1115060"/>
                  </a:lnTo>
                  <a:lnTo>
                    <a:pt x="0" y="1120139"/>
                  </a:lnTo>
                  <a:lnTo>
                    <a:pt x="25400" y="1120139"/>
                  </a:lnTo>
                  <a:lnTo>
                    <a:pt x="25400" y="1115060"/>
                  </a:lnTo>
                  <a:close/>
                </a:path>
                <a:path w="25400" h="1169670">
                  <a:moveTo>
                    <a:pt x="25400" y="1108710"/>
                  </a:moveTo>
                  <a:lnTo>
                    <a:pt x="0" y="1108710"/>
                  </a:lnTo>
                  <a:lnTo>
                    <a:pt x="0" y="1113790"/>
                  </a:lnTo>
                  <a:lnTo>
                    <a:pt x="25400" y="1113790"/>
                  </a:lnTo>
                  <a:lnTo>
                    <a:pt x="25400" y="1108710"/>
                  </a:lnTo>
                  <a:close/>
                </a:path>
                <a:path w="25400" h="1169670">
                  <a:moveTo>
                    <a:pt x="25400" y="1102360"/>
                  </a:moveTo>
                  <a:lnTo>
                    <a:pt x="0" y="1102360"/>
                  </a:lnTo>
                  <a:lnTo>
                    <a:pt x="0" y="1107440"/>
                  </a:lnTo>
                  <a:lnTo>
                    <a:pt x="25400" y="1107440"/>
                  </a:lnTo>
                  <a:lnTo>
                    <a:pt x="25400" y="1102360"/>
                  </a:lnTo>
                  <a:close/>
                </a:path>
                <a:path w="25400" h="1169670">
                  <a:moveTo>
                    <a:pt x="25400" y="1096010"/>
                  </a:moveTo>
                  <a:lnTo>
                    <a:pt x="0" y="1096010"/>
                  </a:lnTo>
                  <a:lnTo>
                    <a:pt x="0" y="1101090"/>
                  </a:lnTo>
                  <a:lnTo>
                    <a:pt x="25400" y="1101090"/>
                  </a:lnTo>
                  <a:lnTo>
                    <a:pt x="25400" y="1096010"/>
                  </a:lnTo>
                  <a:close/>
                </a:path>
                <a:path w="25400" h="1169670">
                  <a:moveTo>
                    <a:pt x="25400" y="1089660"/>
                  </a:moveTo>
                  <a:lnTo>
                    <a:pt x="0" y="1089660"/>
                  </a:lnTo>
                  <a:lnTo>
                    <a:pt x="0" y="1094740"/>
                  </a:lnTo>
                  <a:lnTo>
                    <a:pt x="25400" y="1094740"/>
                  </a:lnTo>
                  <a:lnTo>
                    <a:pt x="25400" y="1089660"/>
                  </a:lnTo>
                  <a:close/>
                </a:path>
                <a:path w="25400" h="1169670">
                  <a:moveTo>
                    <a:pt x="25400" y="1083310"/>
                  </a:moveTo>
                  <a:lnTo>
                    <a:pt x="0" y="1083310"/>
                  </a:lnTo>
                  <a:lnTo>
                    <a:pt x="0" y="1088390"/>
                  </a:lnTo>
                  <a:lnTo>
                    <a:pt x="25400" y="1088390"/>
                  </a:lnTo>
                  <a:lnTo>
                    <a:pt x="25400" y="1083310"/>
                  </a:lnTo>
                  <a:close/>
                </a:path>
                <a:path w="25400" h="1169670">
                  <a:moveTo>
                    <a:pt x="25400" y="1076960"/>
                  </a:moveTo>
                  <a:lnTo>
                    <a:pt x="0" y="1076960"/>
                  </a:lnTo>
                  <a:lnTo>
                    <a:pt x="0" y="1082040"/>
                  </a:lnTo>
                  <a:lnTo>
                    <a:pt x="25400" y="1082040"/>
                  </a:lnTo>
                  <a:lnTo>
                    <a:pt x="25400" y="1076960"/>
                  </a:lnTo>
                  <a:close/>
                </a:path>
                <a:path w="25400" h="1169670">
                  <a:moveTo>
                    <a:pt x="25400" y="1070610"/>
                  </a:moveTo>
                  <a:lnTo>
                    <a:pt x="0" y="1070610"/>
                  </a:lnTo>
                  <a:lnTo>
                    <a:pt x="0" y="1075690"/>
                  </a:lnTo>
                  <a:lnTo>
                    <a:pt x="25400" y="1075690"/>
                  </a:lnTo>
                  <a:lnTo>
                    <a:pt x="25400" y="1070610"/>
                  </a:lnTo>
                  <a:close/>
                </a:path>
                <a:path w="25400" h="1169670">
                  <a:moveTo>
                    <a:pt x="25400" y="1064260"/>
                  </a:moveTo>
                  <a:lnTo>
                    <a:pt x="0" y="1064260"/>
                  </a:lnTo>
                  <a:lnTo>
                    <a:pt x="0" y="1069340"/>
                  </a:lnTo>
                  <a:lnTo>
                    <a:pt x="25400" y="1069340"/>
                  </a:lnTo>
                  <a:lnTo>
                    <a:pt x="25400" y="1064260"/>
                  </a:lnTo>
                  <a:close/>
                </a:path>
                <a:path w="25400" h="1169670">
                  <a:moveTo>
                    <a:pt x="25400" y="1057910"/>
                  </a:moveTo>
                  <a:lnTo>
                    <a:pt x="0" y="1057910"/>
                  </a:lnTo>
                  <a:lnTo>
                    <a:pt x="0" y="1062990"/>
                  </a:lnTo>
                  <a:lnTo>
                    <a:pt x="25400" y="1062990"/>
                  </a:lnTo>
                  <a:lnTo>
                    <a:pt x="25400" y="1057910"/>
                  </a:lnTo>
                  <a:close/>
                </a:path>
                <a:path w="25400" h="1169670">
                  <a:moveTo>
                    <a:pt x="25400" y="1051560"/>
                  </a:moveTo>
                  <a:lnTo>
                    <a:pt x="0" y="1051560"/>
                  </a:lnTo>
                  <a:lnTo>
                    <a:pt x="0" y="1056640"/>
                  </a:lnTo>
                  <a:lnTo>
                    <a:pt x="25400" y="1056640"/>
                  </a:lnTo>
                  <a:lnTo>
                    <a:pt x="25400" y="1051560"/>
                  </a:lnTo>
                  <a:close/>
                </a:path>
                <a:path w="25400" h="1169670">
                  <a:moveTo>
                    <a:pt x="25400" y="1045210"/>
                  </a:moveTo>
                  <a:lnTo>
                    <a:pt x="0" y="1045210"/>
                  </a:lnTo>
                  <a:lnTo>
                    <a:pt x="0" y="1050290"/>
                  </a:lnTo>
                  <a:lnTo>
                    <a:pt x="25400" y="1050290"/>
                  </a:lnTo>
                  <a:lnTo>
                    <a:pt x="25400" y="1045210"/>
                  </a:lnTo>
                  <a:close/>
                </a:path>
                <a:path w="25400" h="1169670">
                  <a:moveTo>
                    <a:pt x="25400" y="1038860"/>
                  </a:moveTo>
                  <a:lnTo>
                    <a:pt x="0" y="1038860"/>
                  </a:lnTo>
                  <a:lnTo>
                    <a:pt x="0" y="1043940"/>
                  </a:lnTo>
                  <a:lnTo>
                    <a:pt x="25400" y="1043940"/>
                  </a:lnTo>
                  <a:lnTo>
                    <a:pt x="25400" y="1038860"/>
                  </a:lnTo>
                  <a:close/>
                </a:path>
                <a:path w="25400" h="1169670">
                  <a:moveTo>
                    <a:pt x="25400" y="1032510"/>
                  </a:moveTo>
                  <a:lnTo>
                    <a:pt x="0" y="1032510"/>
                  </a:lnTo>
                  <a:lnTo>
                    <a:pt x="0" y="1037590"/>
                  </a:lnTo>
                  <a:lnTo>
                    <a:pt x="25400" y="1037590"/>
                  </a:lnTo>
                  <a:lnTo>
                    <a:pt x="25400" y="1032510"/>
                  </a:lnTo>
                  <a:close/>
                </a:path>
                <a:path w="25400" h="1169670">
                  <a:moveTo>
                    <a:pt x="25400" y="1026160"/>
                  </a:moveTo>
                  <a:lnTo>
                    <a:pt x="0" y="1026160"/>
                  </a:lnTo>
                  <a:lnTo>
                    <a:pt x="0" y="1031240"/>
                  </a:lnTo>
                  <a:lnTo>
                    <a:pt x="25400" y="1031240"/>
                  </a:lnTo>
                  <a:lnTo>
                    <a:pt x="25400" y="1026160"/>
                  </a:lnTo>
                  <a:close/>
                </a:path>
                <a:path w="25400" h="1169670">
                  <a:moveTo>
                    <a:pt x="25400" y="1019810"/>
                  </a:moveTo>
                  <a:lnTo>
                    <a:pt x="0" y="1019810"/>
                  </a:lnTo>
                  <a:lnTo>
                    <a:pt x="0" y="1024890"/>
                  </a:lnTo>
                  <a:lnTo>
                    <a:pt x="25400" y="1024890"/>
                  </a:lnTo>
                  <a:lnTo>
                    <a:pt x="25400" y="1019810"/>
                  </a:lnTo>
                  <a:close/>
                </a:path>
                <a:path w="25400" h="1169670">
                  <a:moveTo>
                    <a:pt x="25400" y="1013460"/>
                  </a:moveTo>
                  <a:lnTo>
                    <a:pt x="0" y="1013460"/>
                  </a:lnTo>
                  <a:lnTo>
                    <a:pt x="0" y="1018540"/>
                  </a:lnTo>
                  <a:lnTo>
                    <a:pt x="25400" y="1018540"/>
                  </a:lnTo>
                  <a:lnTo>
                    <a:pt x="25400" y="1013460"/>
                  </a:lnTo>
                  <a:close/>
                </a:path>
                <a:path w="25400" h="1169670">
                  <a:moveTo>
                    <a:pt x="25400" y="1007110"/>
                  </a:moveTo>
                  <a:lnTo>
                    <a:pt x="0" y="1007110"/>
                  </a:lnTo>
                  <a:lnTo>
                    <a:pt x="0" y="1012190"/>
                  </a:lnTo>
                  <a:lnTo>
                    <a:pt x="25400" y="1012190"/>
                  </a:lnTo>
                  <a:lnTo>
                    <a:pt x="25400" y="1007110"/>
                  </a:lnTo>
                  <a:close/>
                </a:path>
                <a:path w="25400" h="1169670">
                  <a:moveTo>
                    <a:pt x="25400" y="1000760"/>
                  </a:moveTo>
                  <a:lnTo>
                    <a:pt x="0" y="1000760"/>
                  </a:lnTo>
                  <a:lnTo>
                    <a:pt x="0" y="1005840"/>
                  </a:lnTo>
                  <a:lnTo>
                    <a:pt x="25400" y="1005840"/>
                  </a:lnTo>
                  <a:lnTo>
                    <a:pt x="25400" y="1000760"/>
                  </a:lnTo>
                  <a:close/>
                </a:path>
                <a:path w="25400" h="1169670">
                  <a:moveTo>
                    <a:pt x="25400" y="994410"/>
                  </a:moveTo>
                  <a:lnTo>
                    <a:pt x="0" y="994410"/>
                  </a:lnTo>
                  <a:lnTo>
                    <a:pt x="0" y="999490"/>
                  </a:lnTo>
                  <a:lnTo>
                    <a:pt x="25400" y="999490"/>
                  </a:lnTo>
                  <a:lnTo>
                    <a:pt x="25400" y="994410"/>
                  </a:lnTo>
                  <a:close/>
                </a:path>
                <a:path w="25400" h="1169670">
                  <a:moveTo>
                    <a:pt x="25400" y="988060"/>
                  </a:moveTo>
                  <a:lnTo>
                    <a:pt x="0" y="988060"/>
                  </a:lnTo>
                  <a:lnTo>
                    <a:pt x="0" y="993140"/>
                  </a:lnTo>
                  <a:lnTo>
                    <a:pt x="25400" y="993140"/>
                  </a:lnTo>
                  <a:lnTo>
                    <a:pt x="25400" y="988060"/>
                  </a:lnTo>
                  <a:close/>
                </a:path>
                <a:path w="25400" h="1169670">
                  <a:moveTo>
                    <a:pt x="25400" y="981710"/>
                  </a:moveTo>
                  <a:lnTo>
                    <a:pt x="0" y="981710"/>
                  </a:lnTo>
                  <a:lnTo>
                    <a:pt x="0" y="986790"/>
                  </a:lnTo>
                  <a:lnTo>
                    <a:pt x="25400" y="986790"/>
                  </a:lnTo>
                  <a:lnTo>
                    <a:pt x="25400" y="981710"/>
                  </a:lnTo>
                  <a:close/>
                </a:path>
                <a:path w="25400" h="1169670">
                  <a:moveTo>
                    <a:pt x="25400" y="975360"/>
                  </a:moveTo>
                  <a:lnTo>
                    <a:pt x="0" y="975360"/>
                  </a:lnTo>
                  <a:lnTo>
                    <a:pt x="0" y="980440"/>
                  </a:lnTo>
                  <a:lnTo>
                    <a:pt x="25400" y="980440"/>
                  </a:lnTo>
                  <a:lnTo>
                    <a:pt x="25400" y="975360"/>
                  </a:lnTo>
                  <a:close/>
                </a:path>
                <a:path w="25400" h="1169670">
                  <a:moveTo>
                    <a:pt x="25400" y="969010"/>
                  </a:moveTo>
                  <a:lnTo>
                    <a:pt x="0" y="969010"/>
                  </a:lnTo>
                  <a:lnTo>
                    <a:pt x="0" y="974090"/>
                  </a:lnTo>
                  <a:lnTo>
                    <a:pt x="25400" y="974090"/>
                  </a:lnTo>
                  <a:lnTo>
                    <a:pt x="25400" y="969010"/>
                  </a:lnTo>
                  <a:close/>
                </a:path>
                <a:path w="25400" h="1169670">
                  <a:moveTo>
                    <a:pt x="25400" y="962660"/>
                  </a:moveTo>
                  <a:lnTo>
                    <a:pt x="0" y="962660"/>
                  </a:lnTo>
                  <a:lnTo>
                    <a:pt x="0" y="967740"/>
                  </a:lnTo>
                  <a:lnTo>
                    <a:pt x="25400" y="967740"/>
                  </a:lnTo>
                  <a:lnTo>
                    <a:pt x="25400" y="962660"/>
                  </a:lnTo>
                  <a:close/>
                </a:path>
                <a:path w="25400" h="1169670">
                  <a:moveTo>
                    <a:pt x="25400" y="956310"/>
                  </a:moveTo>
                  <a:lnTo>
                    <a:pt x="0" y="956310"/>
                  </a:lnTo>
                  <a:lnTo>
                    <a:pt x="0" y="961390"/>
                  </a:lnTo>
                  <a:lnTo>
                    <a:pt x="25400" y="961390"/>
                  </a:lnTo>
                  <a:lnTo>
                    <a:pt x="25400" y="956310"/>
                  </a:lnTo>
                  <a:close/>
                </a:path>
                <a:path w="25400" h="1169670">
                  <a:moveTo>
                    <a:pt x="25400" y="949960"/>
                  </a:moveTo>
                  <a:lnTo>
                    <a:pt x="0" y="949960"/>
                  </a:lnTo>
                  <a:lnTo>
                    <a:pt x="0" y="955040"/>
                  </a:lnTo>
                  <a:lnTo>
                    <a:pt x="25400" y="955040"/>
                  </a:lnTo>
                  <a:lnTo>
                    <a:pt x="25400" y="949960"/>
                  </a:lnTo>
                  <a:close/>
                </a:path>
                <a:path w="25400" h="1169670">
                  <a:moveTo>
                    <a:pt x="25400" y="943610"/>
                  </a:moveTo>
                  <a:lnTo>
                    <a:pt x="0" y="943610"/>
                  </a:lnTo>
                  <a:lnTo>
                    <a:pt x="0" y="948690"/>
                  </a:lnTo>
                  <a:lnTo>
                    <a:pt x="25400" y="948690"/>
                  </a:lnTo>
                  <a:lnTo>
                    <a:pt x="25400" y="943610"/>
                  </a:lnTo>
                  <a:close/>
                </a:path>
                <a:path w="25400" h="1169670">
                  <a:moveTo>
                    <a:pt x="25400" y="937260"/>
                  </a:moveTo>
                  <a:lnTo>
                    <a:pt x="0" y="937260"/>
                  </a:lnTo>
                  <a:lnTo>
                    <a:pt x="0" y="942340"/>
                  </a:lnTo>
                  <a:lnTo>
                    <a:pt x="25400" y="942340"/>
                  </a:lnTo>
                  <a:lnTo>
                    <a:pt x="25400" y="937260"/>
                  </a:lnTo>
                  <a:close/>
                </a:path>
                <a:path w="25400" h="1169670">
                  <a:moveTo>
                    <a:pt x="25400" y="930910"/>
                  </a:moveTo>
                  <a:lnTo>
                    <a:pt x="0" y="930910"/>
                  </a:lnTo>
                  <a:lnTo>
                    <a:pt x="0" y="935990"/>
                  </a:lnTo>
                  <a:lnTo>
                    <a:pt x="25400" y="935990"/>
                  </a:lnTo>
                  <a:lnTo>
                    <a:pt x="25400" y="930910"/>
                  </a:lnTo>
                  <a:close/>
                </a:path>
                <a:path w="25400" h="1169670">
                  <a:moveTo>
                    <a:pt x="25400" y="924560"/>
                  </a:moveTo>
                  <a:lnTo>
                    <a:pt x="0" y="924560"/>
                  </a:lnTo>
                  <a:lnTo>
                    <a:pt x="0" y="929640"/>
                  </a:lnTo>
                  <a:lnTo>
                    <a:pt x="25400" y="929640"/>
                  </a:lnTo>
                  <a:lnTo>
                    <a:pt x="25400" y="924560"/>
                  </a:lnTo>
                  <a:close/>
                </a:path>
                <a:path w="25400" h="1169670">
                  <a:moveTo>
                    <a:pt x="25400" y="918210"/>
                  </a:moveTo>
                  <a:lnTo>
                    <a:pt x="0" y="918210"/>
                  </a:lnTo>
                  <a:lnTo>
                    <a:pt x="0" y="923290"/>
                  </a:lnTo>
                  <a:lnTo>
                    <a:pt x="25400" y="923290"/>
                  </a:lnTo>
                  <a:lnTo>
                    <a:pt x="25400" y="918210"/>
                  </a:lnTo>
                  <a:close/>
                </a:path>
                <a:path w="25400" h="1169670">
                  <a:moveTo>
                    <a:pt x="25400" y="911860"/>
                  </a:moveTo>
                  <a:lnTo>
                    <a:pt x="0" y="911860"/>
                  </a:lnTo>
                  <a:lnTo>
                    <a:pt x="0" y="916940"/>
                  </a:lnTo>
                  <a:lnTo>
                    <a:pt x="25400" y="916940"/>
                  </a:lnTo>
                  <a:lnTo>
                    <a:pt x="25400" y="911860"/>
                  </a:lnTo>
                  <a:close/>
                </a:path>
                <a:path w="25400" h="1169670">
                  <a:moveTo>
                    <a:pt x="25400" y="905510"/>
                  </a:moveTo>
                  <a:lnTo>
                    <a:pt x="0" y="905510"/>
                  </a:lnTo>
                  <a:lnTo>
                    <a:pt x="0" y="910590"/>
                  </a:lnTo>
                  <a:lnTo>
                    <a:pt x="25400" y="910590"/>
                  </a:lnTo>
                  <a:lnTo>
                    <a:pt x="25400" y="905510"/>
                  </a:lnTo>
                  <a:close/>
                </a:path>
                <a:path w="25400" h="1169670">
                  <a:moveTo>
                    <a:pt x="25400" y="899160"/>
                  </a:moveTo>
                  <a:lnTo>
                    <a:pt x="0" y="899160"/>
                  </a:lnTo>
                  <a:lnTo>
                    <a:pt x="0" y="904240"/>
                  </a:lnTo>
                  <a:lnTo>
                    <a:pt x="25400" y="904240"/>
                  </a:lnTo>
                  <a:lnTo>
                    <a:pt x="25400" y="899160"/>
                  </a:lnTo>
                  <a:close/>
                </a:path>
                <a:path w="25400" h="1169670">
                  <a:moveTo>
                    <a:pt x="25400" y="892810"/>
                  </a:moveTo>
                  <a:lnTo>
                    <a:pt x="0" y="892810"/>
                  </a:lnTo>
                  <a:lnTo>
                    <a:pt x="0" y="897890"/>
                  </a:lnTo>
                  <a:lnTo>
                    <a:pt x="25400" y="897890"/>
                  </a:lnTo>
                  <a:lnTo>
                    <a:pt x="25400" y="892810"/>
                  </a:lnTo>
                  <a:close/>
                </a:path>
                <a:path w="25400" h="1169670">
                  <a:moveTo>
                    <a:pt x="25400" y="886459"/>
                  </a:moveTo>
                  <a:lnTo>
                    <a:pt x="0" y="886459"/>
                  </a:lnTo>
                  <a:lnTo>
                    <a:pt x="0" y="891540"/>
                  </a:lnTo>
                  <a:lnTo>
                    <a:pt x="25400" y="891540"/>
                  </a:lnTo>
                  <a:lnTo>
                    <a:pt x="25400" y="886459"/>
                  </a:lnTo>
                  <a:close/>
                </a:path>
                <a:path w="25400" h="1169670">
                  <a:moveTo>
                    <a:pt x="25400" y="880110"/>
                  </a:moveTo>
                  <a:lnTo>
                    <a:pt x="0" y="880110"/>
                  </a:lnTo>
                  <a:lnTo>
                    <a:pt x="0" y="885190"/>
                  </a:lnTo>
                  <a:lnTo>
                    <a:pt x="25400" y="885190"/>
                  </a:lnTo>
                  <a:lnTo>
                    <a:pt x="25400" y="880110"/>
                  </a:lnTo>
                  <a:close/>
                </a:path>
                <a:path w="25400" h="1169670">
                  <a:moveTo>
                    <a:pt x="25400" y="875030"/>
                  </a:moveTo>
                  <a:lnTo>
                    <a:pt x="0" y="875030"/>
                  </a:lnTo>
                  <a:lnTo>
                    <a:pt x="0" y="878840"/>
                  </a:lnTo>
                  <a:lnTo>
                    <a:pt x="25400" y="878840"/>
                  </a:lnTo>
                  <a:lnTo>
                    <a:pt x="25400" y="875030"/>
                  </a:lnTo>
                  <a:close/>
                </a:path>
              </a:pathLst>
            </a:custGeom>
            <a:solidFill>
              <a:srgbClr val="093ACD"/>
            </a:solidFill>
          </p:spPr>
          <p:txBody>
            <a:bodyPr wrap="square" lIns="0" tIns="0" rIns="0" bIns="0" rtlCol="0"/>
            <a:lstStyle/>
            <a:p>
              <a:endParaRPr/>
            </a:p>
          </p:txBody>
        </p:sp>
        <p:sp>
          <p:nvSpPr>
            <p:cNvPr id="526" name="object 526"/>
            <p:cNvSpPr/>
            <p:nvPr/>
          </p:nvSpPr>
          <p:spPr>
            <a:xfrm>
              <a:off x="4218939" y="5163820"/>
              <a:ext cx="25400" cy="1170940"/>
            </a:xfrm>
            <a:custGeom>
              <a:avLst/>
              <a:gdLst/>
              <a:ahLst/>
              <a:cxnLst/>
              <a:rect l="l" t="t" r="r" b="b"/>
              <a:pathLst>
                <a:path w="25400" h="1170939">
                  <a:moveTo>
                    <a:pt x="2539" y="0"/>
                  </a:moveTo>
                  <a:lnTo>
                    <a:pt x="0" y="0"/>
                  </a:lnTo>
                  <a:lnTo>
                    <a:pt x="0" y="1269"/>
                  </a:lnTo>
                  <a:lnTo>
                    <a:pt x="2539" y="1269"/>
                  </a:lnTo>
                  <a:lnTo>
                    <a:pt x="2539" y="0"/>
                  </a:lnTo>
                  <a:close/>
                </a:path>
                <a:path w="25400" h="1170939">
                  <a:moveTo>
                    <a:pt x="10160" y="1269"/>
                  </a:moveTo>
                  <a:lnTo>
                    <a:pt x="0" y="1269"/>
                  </a:lnTo>
                  <a:lnTo>
                    <a:pt x="0" y="7619"/>
                  </a:lnTo>
                  <a:lnTo>
                    <a:pt x="25400" y="7619"/>
                  </a:lnTo>
                  <a:lnTo>
                    <a:pt x="25400" y="5080"/>
                  </a:lnTo>
                  <a:lnTo>
                    <a:pt x="24130" y="5080"/>
                  </a:lnTo>
                  <a:lnTo>
                    <a:pt x="24130" y="3809"/>
                  </a:lnTo>
                  <a:lnTo>
                    <a:pt x="16510" y="3809"/>
                  </a:lnTo>
                  <a:lnTo>
                    <a:pt x="16510" y="2540"/>
                  </a:lnTo>
                  <a:lnTo>
                    <a:pt x="10160" y="2540"/>
                  </a:lnTo>
                  <a:lnTo>
                    <a:pt x="10160" y="1269"/>
                  </a:lnTo>
                  <a:close/>
                </a:path>
                <a:path w="25400" h="1170939">
                  <a:moveTo>
                    <a:pt x="25400" y="7620"/>
                  </a:moveTo>
                  <a:lnTo>
                    <a:pt x="0" y="7620"/>
                  </a:lnTo>
                  <a:lnTo>
                    <a:pt x="0" y="13969"/>
                  </a:lnTo>
                  <a:lnTo>
                    <a:pt x="25400" y="13969"/>
                  </a:lnTo>
                  <a:lnTo>
                    <a:pt x="25400" y="7620"/>
                  </a:lnTo>
                  <a:close/>
                </a:path>
                <a:path w="25400" h="1170939">
                  <a:moveTo>
                    <a:pt x="25400" y="13970"/>
                  </a:moveTo>
                  <a:lnTo>
                    <a:pt x="0" y="13970"/>
                  </a:lnTo>
                  <a:lnTo>
                    <a:pt x="0" y="20319"/>
                  </a:lnTo>
                  <a:lnTo>
                    <a:pt x="25400" y="20319"/>
                  </a:lnTo>
                  <a:lnTo>
                    <a:pt x="25400" y="13970"/>
                  </a:lnTo>
                  <a:close/>
                </a:path>
                <a:path w="25400" h="1170939">
                  <a:moveTo>
                    <a:pt x="25400" y="20319"/>
                  </a:moveTo>
                  <a:lnTo>
                    <a:pt x="0" y="20319"/>
                  </a:lnTo>
                  <a:lnTo>
                    <a:pt x="0" y="26669"/>
                  </a:lnTo>
                  <a:lnTo>
                    <a:pt x="25400" y="26669"/>
                  </a:lnTo>
                  <a:lnTo>
                    <a:pt x="25400" y="20319"/>
                  </a:lnTo>
                  <a:close/>
                </a:path>
                <a:path w="25400" h="1170939">
                  <a:moveTo>
                    <a:pt x="25400" y="26670"/>
                  </a:moveTo>
                  <a:lnTo>
                    <a:pt x="0" y="26670"/>
                  </a:lnTo>
                  <a:lnTo>
                    <a:pt x="0" y="33019"/>
                  </a:lnTo>
                  <a:lnTo>
                    <a:pt x="25400" y="33019"/>
                  </a:lnTo>
                  <a:lnTo>
                    <a:pt x="25400" y="26670"/>
                  </a:lnTo>
                  <a:close/>
                </a:path>
                <a:path w="25400" h="1170939">
                  <a:moveTo>
                    <a:pt x="25400" y="33019"/>
                  </a:moveTo>
                  <a:lnTo>
                    <a:pt x="0" y="33019"/>
                  </a:lnTo>
                  <a:lnTo>
                    <a:pt x="0" y="39369"/>
                  </a:lnTo>
                  <a:lnTo>
                    <a:pt x="25400" y="39369"/>
                  </a:lnTo>
                  <a:lnTo>
                    <a:pt x="25400" y="33019"/>
                  </a:lnTo>
                  <a:close/>
                </a:path>
                <a:path w="25400" h="1170939">
                  <a:moveTo>
                    <a:pt x="25400" y="39369"/>
                  </a:moveTo>
                  <a:lnTo>
                    <a:pt x="0" y="39369"/>
                  </a:lnTo>
                  <a:lnTo>
                    <a:pt x="0" y="45719"/>
                  </a:lnTo>
                  <a:lnTo>
                    <a:pt x="25400" y="45719"/>
                  </a:lnTo>
                  <a:lnTo>
                    <a:pt x="25400" y="39369"/>
                  </a:lnTo>
                  <a:close/>
                </a:path>
                <a:path w="25400" h="1170939">
                  <a:moveTo>
                    <a:pt x="25400" y="45719"/>
                  </a:moveTo>
                  <a:lnTo>
                    <a:pt x="0" y="45719"/>
                  </a:lnTo>
                  <a:lnTo>
                    <a:pt x="0" y="52069"/>
                  </a:lnTo>
                  <a:lnTo>
                    <a:pt x="25400" y="52069"/>
                  </a:lnTo>
                  <a:lnTo>
                    <a:pt x="25400" y="45719"/>
                  </a:lnTo>
                  <a:close/>
                </a:path>
                <a:path w="25400" h="1170939">
                  <a:moveTo>
                    <a:pt x="25400" y="52069"/>
                  </a:moveTo>
                  <a:lnTo>
                    <a:pt x="0" y="52069"/>
                  </a:lnTo>
                  <a:lnTo>
                    <a:pt x="0" y="72389"/>
                  </a:lnTo>
                  <a:lnTo>
                    <a:pt x="25400" y="72389"/>
                  </a:lnTo>
                  <a:lnTo>
                    <a:pt x="25400" y="52069"/>
                  </a:lnTo>
                  <a:close/>
                </a:path>
                <a:path w="25400" h="1170939">
                  <a:moveTo>
                    <a:pt x="25400" y="72389"/>
                  </a:moveTo>
                  <a:lnTo>
                    <a:pt x="0" y="72389"/>
                  </a:lnTo>
                  <a:lnTo>
                    <a:pt x="0" y="78739"/>
                  </a:lnTo>
                  <a:lnTo>
                    <a:pt x="25400" y="78739"/>
                  </a:lnTo>
                  <a:lnTo>
                    <a:pt x="25400" y="72389"/>
                  </a:lnTo>
                  <a:close/>
                </a:path>
                <a:path w="25400" h="1170939">
                  <a:moveTo>
                    <a:pt x="25400" y="78739"/>
                  </a:moveTo>
                  <a:lnTo>
                    <a:pt x="0" y="78739"/>
                  </a:lnTo>
                  <a:lnTo>
                    <a:pt x="0" y="97789"/>
                  </a:lnTo>
                  <a:lnTo>
                    <a:pt x="25400" y="97789"/>
                  </a:lnTo>
                  <a:lnTo>
                    <a:pt x="25400" y="78739"/>
                  </a:lnTo>
                  <a:close/>
                </a:path>
                <a:path w="25400" h="1170939">
                  <a:moveTo>
                    <a:pt x="25400" y="97789"/>
                  </a:moveTo>
                  <a:lnTo>
                    <a:pt x="0" y="97789"/>
                  </a:lnTo>
                  <a:lnTo>
                    <a:pt x="0" y="104139"/>
                  </a:lnTo>
                  <a:lnTo>
                    <a:pt x="25400" y="104139"/>
                  </a:lnTo>
                  <a:lnTo>
                    <a:pt x="25400" y="97789"/>
                  </a:lnTo>
                  <a:close/>
                </a:path>
                <a:path w="25400" h="1170939">
                  <a:moveTo>
                    <a:pt x="25400" y="104139"/>
                  </a:moveTo>
                  <a:lnTo>
                    <a:pt x="0" y="104139"/>
                  </a:lnTo>
                  <a:lnTo>
                    <a:pt x="0" y="110489"/>
                  </a:lnTo>
                  <a:lnTo>
                    <a:pt x="25400" y="110489"/>
                  </a:lnTo>
                  <a:lnTo>
                    <a:pt x="25400" y="104139"/>
                  </a:lnTo>
                  <a:close/>
                </a:path>
                <a:path w="25400" h="1170939">
                  <a:moveTo>
                    <a:pt x="25400" y="110489"/>
                  </a:moveTo>
                  <a:lnTo>
                    <a:pt x="0" y="110489"/>
                  </a:lnTo>
                  <a:lnTo>
                    <a:pt x="0" y="116839"/>
                  </a:lnTo>
                  <a:lnTo>
                    <a:pt x="25400" y="116839"/>
                  </a:lnTo>
                  <a:lnTo>
                    <a:pt x="25400" y="110489"/>
                  </a:lnTo>
                  <a:close/>
                </a:path>
                <a:path w="25400" h="1170939">
                  <a:moveTo>
                    <a:pt x="25400" y="116839"/>
                  </a:moveTo>
                  <a:lnTo>
                    <a:pt x="0" y="116839"/>
                  </a:lnTo>
                  <a:lnTo>
                    <a:pt x="0" y="123189"/>
                  </a:lnTo>
                  <a:lnTo>
                    <a:pt x="25400" y="123189"/>
                  </a:lnTo>
                  <a:lnTo>
                    <a:pt x="25400" y="116839"/>
                  </a:lnTo>
                  <a:close/>
                </a:path>
                <a:path w="25400" h="1170939">
                  <a:moveTo>
                    <a:pt x="25400" y="123190"/>
                  </a:moveTo>
                  <a:lnTo>
                    <a:pt x="0" y="123190"/>
                  </a:lnTo>
                  <a:lnTo>
                    <a:pt x="0" y="129539"/>
                  </a:lnTo>
                  <a:lnTo>
                    <a:pt x="25400" y="129539"/>
                  </a:lnTo>
                  <a:lnTo>
                    <a:pt x="25400" y="123190"/>
                  </a:lnTo>
                  <a:close/>
                </a:path>
                <a:path w="25400" h="1170939">
                  <a:moveTo>
                    <a:pt x="25400" y="129539"/>
                  </a:moveTo>
                  <a:lnTo>
                    <a:pt x="0" y="129539"/>
                  </a:lnTo>
                  <a:lnTo>
                    <a:pt x="0" y="135889"/>
                  </a:lnTo>
                  <a:lnTo>
                    <a:pt x="25400" y="135889"/>
                  </a:lnTo>
                  <a:lnTo>
                    <a:pt x="25400" y="129539"/>
                  </a:lnTo>
                  <a:close/>
                </a:path>
                <a:path w="25400" h="1170939">
                  <a:moveTo>
                    <a:pt x="25400" y="135889"/>
                  </a:moveTo>
                  <a:lnTo>
                    <a:pt x="0" y="135889"/>
                  </a:lnTo>
                  <a:lnTo>
                    <a:pt x="0" y="148589"/>
                  </a:lnTo>
                  <a:lnTo>
                    <a:pt x="25400" y="148589"/>
                  </a:lnTo>
                  <a:lnTo>
                    <a:pt x="25400" y="135889"/>
                  </a:lnTo>
                  <a:close/>
                </a:path>
                <a:path w="25400" h="1170939">
                  <a:moveTo>
                    <a:pt x="25400" y="148590"/>
                  </a:moveTo>
                  <a:lnTo>
                    <a:pt x="0" y="148590"/>
                  </a:lnTo>
                  <a:lnTo>
                    <a:pt x="0" y="154939"/>
                  </a:lnTo>
                  <a:lnTo>
                    <a:pt x="25400" y="154939"/>
                  </a:lnTo>
                  <a:lnTo>
                    <a:pt x="25400" y="148590"/>
                  </a:lnTo>
                  <a:close/>
                </a:path>
                <a:path w="25400" h="1170939">
                  <a:moveTo>
                    <a:pt x="25400" y="154940"/>
                  </a:moveTo>
                  <a:lnTo>
                    <a:pt x="0" y="154940"/>
                  </a:lnTo>
                  <a:lnTo>
                    <a:pt x="0" y="161289"/>
                  </a:lnTo>
                  <a:lnTo>
                    <a:pt x="25400" y="161289"/>
                  </a:lnTo>
                  <a:lnTo>
                    <a:pt x="25400" y="154940"/>
                  </a:lnTo>
                  <a:close/>
                </a:path>
                <a:path w="25400" h="1170939">
                  <a:moveTo>
                    <a:pt x="25400" y="161289"/>
                  </a:moveTo>
                  <a:lnTo>
                    <a:pt x="0" y="161289"/>
                  </a:lnTo>
                  <a:lnTo>
                    <a:pt x="0" y="167639"/>
                  </a:lnTo>
                  <a:lnTo>
                    <a:pt x="25400" y="167639"/>
                  </a:lnTo>
                  <a:lnTo>
                    <a:pt x="25400" y="161289"/>
                  </a:lnTo>
                  <a:close/>
                </a:path>
                <a:path w="25400" h="1170939">
                  <a:moveTo>
                    <a:pt x="25400" y="167640"/>
                  </a:moveTo>
                  <a:lnTo>
                    <a:pt x="0" y="167640"/>
                  </a:lnTo>
                  <a:lnTo>
                    <a:pt x="0" y="173989"/>
                  </a:lnTo>
                  <a:lnTo>
                    <a:pt x="25400" y="173989"/>
                  </a:lnTo>
                  <a:lnTo>
                    <a:pt x="25400" y="167640"/>
                  </a:lnTo>
                  <a:close/>
                </a:path>
                <a:path w="25400" h="1170939">
                  <a:moveTo>
                    <a:pt x="25400" y="173989"/>
                  </a:moveTo>
                  <a:lnTo>
                    <a:pt x="0" y="173989"/>
                  </a:lnTo>
                  <a:lnTo>
                    <a:pt x="0" y="180339"/>
                  </a:lnTo>
                  <a:lnTo>
                    <a:pt x="25400" y="180339"/>
                  </a:lnTo>
                  <a:lnTo>
                    <a:pt x="25400" y="173989"/>
                  </a:lnTo>
                  <a:close/>
                </a:path>
                <a:path w="25400" h="1170939">
                  <a:moveTo>
                    <a:pt x="25400" y="180339"/>
                  </a:moveTo>
                  <a:lnTo>
                    <a:pt x="0" y="180339"/>
                  </a:lnTo>
                  <a:lnTo>
                    <a:pt x="0" y="184149"/>
                  </a:lnTo>
                  <a:lnTo>
                    <a:pt x="25400" y="184149"/>
                  </a:lnTo>
                  <a:lnTo>
                    <a:pt x="25400" y="180339"/>
                  </a:lnTo>
                  <a:close/>
                </a:path>
                <a:path w="25400" h="1170939">
                  <a:moveTo>
                    <a:pt x="25400" y="184150"/>
                  </a:moveTo>
                  <a:lnTo>
                    <a:pt x="0" y="184150"/>
                  </a:lnTo>
                  <a:lnTo>
                    <a:pt x="0" y="193039"/>
                  </a:lnTo>
                  <a:lnTo>
                    <a:pt x="25400" y="193039"/>
                  </a:lnTo>
                  <a:lnTo>
                    <a:pt x="25400" y="184150"/>
                  </a:lnTo>
                  <a:close/>
                </a:path>
                <a:path w="25400" h="1170939">
                  <a:moveTo>
                    <a:pt x="25400" y="193039"/>
                  </a:moveTo>
                  <a:lnTo>
                    <a:pt x="0" y="193039"/>
                  </a:lnTo>
                  <a:lnTo>
                    <a:pt x="0" y="199389"/>
                  </a:lnTo>
                  <a:lnTo>
                    <a:pt x="25400" y="199389"/>
                  </a:lnTo>
                  <a:lnTo>
                    <a:pt x="25400" y="193039"/>
                  </a:lnTo>
                  <a:close/>
                </a:path>
                <a:path w="25400" h="1170939">
                  <a:moveTo>
                    <a:pt x="25400" y="199390"/>
                  </a:moveTo>
                  <a:lnTo>
                    <a:pt x="0" y="199390"/>
                  </a:lnTo>
                  <a:lnTo>
                    <a:pt x="0" y="205739"/>
                  </a:lnTo>
                  <a:lnTo>
                    <a:pt x="25400" y="205739"/>
                  </a:lnTo>
                  <a:lnTo>
                    <a:pt x="25400" y="199390"/>
                  </a:lnTo>
                  <a:close/>
                </a:path>
                <a:path w="25400" h="1170939">
                  <a:moveTo>
                    <a:pt x="25400" y="205739"/>
                  </a:moveTo>
                  <a:lnTo>
                    <a:pt x="0" y="205739"/>
                  </a:lnTo>
                  <a:lnTo>
                    <a:pt x="0" y="212089"/>
                  </a:lnTo>
                  <a:lnTo>
                    <a:pt x="25400" y="212089"/>
                  </a:lnTo>
                  <a:lnTo>
                    <a:pt x="25400" y="205739"/>
                  </a:lnTo>
                  <a:close/>
                </a:path>
                <a:path w="25400" h="1170939">
                  <a:moveTo>
                    <a:pt x="25400" y="212089"/>
                  </a:moveTo>
                  <a:lnTo>
                    <a:pt x="0" y="212089"/>
                  </a:lnTo>
                  <a:lnTo>
                    <a:pt x="0" y="218439"/>
                  </a:lnTo>
                  <a:lnTo>
                    <a:pt x="25400" y="218439"/>
                  </a:lnTo>
                  <a:lnTo>
                    <a:pt x="25400" y="212089"/>
                  </a:lnTo>
                  <a:close/>
                </a:path>
                <a:path w="25400" h="1170939">
                  <a:moveTo>
                    <a:pt x="25400" y="218439"/>
                  </a:moveTo>
                  <a:lnTo>
                    <a:pt x="0" y="218439"/>
                  </a:lnTo>
                  <a:lnTo>
                    <a:pt x="0" y="224789"/>
                  </a:lnTo>
                  <a:lnTo>
                    <a:pt x="25400" y="224789"/>
                  </a:lnTo>
                  <a:lnTo>
                    <a:pt x="25400" y="218439"/>
                  </a:lnTo>
                  <a:close/>
                </a:path>
                <a:path w="25400" h="1170939">
                  <a:moveTo>
                    <a:pt x="25400" y="224789"/>
                  </a:moveTo>
                  <a:lnTo>
                    <a:pt x="0" y="224789"/>
                  </a:lnTo>
                  <a:lnTo>
                    <a:pt x="0" y="231139"/>
                  </a:lnTo>
                  <a:lnTo>
                    <a:pt x="25400" y="231139"/>
                  </a:lnTo>
                  <a:lnTo>
                    <a:pt x="25400" y="224789"/>
                  </a:lnTo>
                  <a:close/>
                </a:path>
                <a:path w="25400" h="1170939">
                  <a:moveTo>
                    <a:pt x="25400" y="231139"/>
                  </a:moveTo>
                  <a:lnTo>
                    <a:pt x="0" y="231139"/>
                  </a:lnTo>
                  <a:lnTo>
                    <a:pt x="0" y="237489"/>
                  </a:lnTo>
                  <a:lnTo>
                    <a:pt x="25400" y="237489"/>
                  </a:lnTo>
                  <a:lnTo>
                    <a:pt x="25400" y="231139"/>
                  </a:lnTo>
                  <a:close/>
                </a:path>
                <a:path w="25400" h="1170939">
                  <a:moveTo>
                    <a:pt x="25400" y="237489"/>
                  </a:moveTo>
                  <a:lnTo>
                    <a:pt x="0" y="237489"/>
                  </a:lnTo>
                  <a:lnTo>
                    <a:pt x="0" y="250189"/>
                  </a:lnTo>
                  <a:lnTo>
                    <a:pt x="25400" y="250189"/>
                  </a:lnTo>
                  <a:lnTo>
                    <a:pt x="25400" y="237489"/>
                  </a:lnTo>
                  <a:close/>
                </a:path>
                <a:path w="25400" h="1170939">
                  <a:moveTo>
                    <a:pt x="25400" y="250189"/>
                  </a:moveTo>
                  <a:lnTo>
                    <a:pt x="0" y="250189"/>
                  </a:lnTo>
                  <a:lnTo>
                    <a:pt x="0" y="275589"/>
                  </a:lnTo>
                  <a:lnTo>
                    <a:pt x="25400" y="275589"/>
                  </a:lnTo>
                  <a:lnTo>
                    <a:pt x="25400" y="250189"/>
                  </a:lnTo>
                  <a:close/>
                </a:path>
                <a:path w="25400" h="1170939">
                  <a:moveTo>
                    <a:pt x="25400" y="275589"/>
                  </a:moveTo>
                  <a:lnTo>
                    <a:pt x="0" y="275589"/>
                  </a:lnTo>
                  <a:lnTo>
                    <a:pt x="0" y="288289"/>
                  </a:lnTo>
                  <a:lnTo>
                    <a:pt x="25400" y="288289"/>
                  </a:lnTo>
                  <a:lnTo>
                    <a:pt x="25400" y="275589"/>
                  </a:lnTo>
                  <a:close/>
                </a:path>
                <a:path w="25400" h="1170939">
                  <a:moveTo>
                    <a:pt x="25400" y="288289"/>
                  </a:moveTo>
                  <a:lnTo>
                    <a:pt x="0" y="288289"/>
                  </a:lnTo>
                  <a:lnTo>
                    <a:pt x="0" y="294639"/>
                  </a:lnTo>
                  <a:lnTo>
                    <a:pt x="25400" y="294639"/>
                  </a:lnTo>
                  <a:lnTo>
                    <a:pt x="25400" y="288289"/>
                  </a:lnTo>
                  <a:close/>
                </a:path>
                <a:path w="25400" h="1170939">
                  <a:moveTo>
                    <a:pt x="25400" y="294639"/>
                  </a:moveTo>
                  <a:lnTo>
                    <a:pt x="0" y="294639"/>
                  </a:lnTo>
                  <a:lnTo>
                    <a:pt x="0" y="300989"/>
                  </a:lnTo>
                  <a:lnTo>
                    <a:pt x="25400" y="300989"/>
                  </a:lnTo>
                  <a:lnTo>
                    <a:pt x="25400" y="294639"/>
                  </a:lnTo>
                  <a:close/>
                </a:path>
                <a:path w="25400" h="1170939">
                  <a:moveTo>
                    <a:pt x="25400" y="300989"/>
                  </a:moveTo>
                  <a:lnTo>
                    <a:pt x="0" y="300989"/>
                  </a:lnTo>
                  <a:lnTo>
                    <a:pt x="0" y="307339"/>
                  </a:lnTo>
                  <a:lnTo>
                    <a:pt x="25400" y="307339"/>
                  </a:lnTo>
                  <a:lnTo>
                    <a:pt x="25400" y="300989"/>
                  </a:lnTo>
                  <a:close/>
                </a:path>
                <a:path w="25400" h="1170939">
                  <a:moveTo>
                    <a:pt x="25400" y="307339"/>
                  </a:moveTo>
                  <a:lnTo>
                    <a:pt x="0" y="307339"/>
                  </a:lnTo>
                  <a:lnTo>
                    <a:pt x="0" y="313689"/>
                  </a:lnTo>
                  <a:lnTo>
                    <a:pt x="25400" y="313689"/>
                  </a:lnTo>
                  <a:lnTo>
                    <a:pt x="25400" y="307339"/>
                  </a:lnTo>
                  <a:close/>
                </a:path>
                <a:path w="25400" h="1170939">
                  <a:moveTo>
                    <a:pt x="25400" y="313689"/>
                  </a:moveTo>
                  <a:lnTo>
                    <a:pt x="0" y="313689"/>
                  </a:lnTo>
                  <a:lnTo>
                    <a:pt x="0" y="320039"/>
                  </a:lnTo>
                  <a:lnTo>
                    <a:pt x="25400" y="320039"/>
                  </a:lnTo>
                  <a:lnTo>
                    <a:pt x="25400" y="313689"/>
                  </a:lnTo>
                  <a:close/>
                </a:path>
                <a:path w="25400" h="1170939">
                  <a:moveTo>
                    <a:pt x="25400" y="321310"/>
                  </a:moveTo>
                  <a:lnTo>
                    <a:pt x="0" y="321310"/>
                  </a:lnTo>
                  <a:lnTo>
                    <a:pt x="0" y="326389"/>
                  </a:lnTo>
                  <a:lnTo>
                    <a:pt x="25400" y="326389"/>
                  </a:lnTo>
                  <a:lnTo>
                    <a:pt x="25400" y="321310"/>
                  </a:lnTo>
                  <a:close/>
                </a:path>
                <a:path w="25400" h="1170939">
                  <a:moveTo>
                    <a:pt x="25400" y="320039"/>
                  </a:moveTo>
                  <a:lnTo>
                    <a:pt x="0" y="320039"/>
                  </a:lnTo>
                  <a:lnTo>
                    <a:pt x="0" y="321309"/>
                  </a:lnTo>
                  <a:lnTo>
                    <a:pt x="25400" y="321309"/>
                  </a:lnTo>
                  <a:lnTo>
                    <a:pt x="25400" y="320039"/>
                  </a:lnTo>
                  <a:close/>
                </a:path>
                <a:path w="25400" h="1170939">
                  <a:moveTo>
                    <a:pt x="25400" y="326389"/>
                  </a:moveTo>
                  <a:lnTo>
                    <a:pt x="0" y="326389"/>
                  </a:lnTo>
                  <a:lnTo>
                    <a:pt x="0" y="332739"/>
                  </a:lnTo>
                  <a:lnTo>
                    <a:pt x="25400" y="332739"/>
                  </a:lnTo>
                  <a:lnTo>
                    <a:pt x="25400" y="326389"/>
                  </a:lnTo>
                  <a:close/>
                </a:path>
                <a:path w="25400" h="1170939">
                  <a:moveTo>
                    <a:pt x="25400" y="332739"/>
                  </a:moveTo>
                  <a:lnTo>
                    <a:pt x="0" y="332739"/>
                  </a:lnTo>
                  <a:lnTo>
                    <a:pt x="0" y="339089"/>
                  </a:lnTo>
                  <a:lnTo>
                    <a:pt x="25400" y="339089"/>
                  </a:lnTo>
                  <a:lnTo>
                    <a:pt x="25400" y="332739"/>
                  </a:lnTo>
                  <a:close/>
                </a:path>
                <a:path w="25400" h="1170939">
                  <a:moveTo>
                    <a:pt x="25400" y="339089"/>
                  </a:moveTo>
                  <a:lnTo>
                    <a:pt x="0" y="339089"/>
                  </a:lnTo>
                  <a:lnTo>
                    <a:pt x="0" y="345439"/>
                  </a:lnTo>
                  <a:lnTo>
                    <a:pt x="25400" y="345439"/>
                  </a:lnTo>
                  <a:lnTo>
                    <a:pt x="25400" y="339089"/>
                  </a:lnTo>
                  <a:close/>
                </a:path>
                <a:path w="25400" h="1170939">
                  <a:moveTo>
                    <a:pt x="25400" y="345439"/>
                  </a:moveTo>
                  <a:lnTo>
                    <a:pt x="0" y="345439"/>
                  </a:lnTo>
                  <a:lnTo>
                    <a:pt x="0" y="351789"/>
                  </a:lnTo>
                  <a:lnTo>
                    <a:pt x="25400" y="351789"/>
                  </a:lnTo>
                  <a:lnTo>
                    <a:pt x="25400" y="345439"/>
                  </a:lnTo>
                  <a:close/>
                </a:path>
                <a:path w="25400" h="1170939">
                  <a:moveTo>
                    <a:pt x="25400" y="351789"/>
                  </a:moveTo>
                  <a:lnTo>
                    <a:pt x="0" y="351789"/>
                  </a:lnTo>
                  <a:lnTo>
                    <a:pt x="0" y="358139"/>
                  </a:lnTo>
                  <a:lnTo>
                    <a:pt x="25400" y="358139"/>
                  </a:lnTo>
                  <a:lnTo>
                    <a:pt x="25400" y="351789"/>
                  </a:lnTo>
                  <a:close/>
                </a:path>
                <a:path w="25400" h="1170939">
                  <a:moveTo>
                    <a:pt x="25400" y="358139"/>
                  </a:moveTo>
                  <a:lnTo>
                    <a:pt x="0" y="358139"/>
                  </a:lnTo>
                  <a:lnTo>
                    <a:pt x="0" y="383539"/>
                  </a:lnTo>
                  <a:lnTo>
                    <a:pt x="25400" y="383539"/>
                  </a:lnTo>
                  <a:lnTo>
                    <a:pt x="25400" y="358139"/>
                  </a:lnTo>
                  <a:close/>
                </a:path>
                <a:path w="25400" h="1170939">
                  <a:moveTo>
                    <a:pt x="25400" y="383540"/>
                  </a:moveTo>
                  <a:lnTo>
                    <a:pt x="0" y="383540"/>
                  </a:lnTo>
                  <a:lnTo>
                    <a:pt x="0" y="389889"/>
                  </a:lnTo>
                  <a:lnTo>
                    <a:pt x="25400" y="389889"/>
                  </a:lnTo>
                  <a:lnTo>
                    <a:pt x="25400" y="383540"/>
                  </a:lnTo>
                  <a:close/>
                </a:path>
                <a:path w="25400" h="1170939">
                  <a:moveTo>
                    <a:pt x="25400" y="389890"/>
                  </a:moveTo>
                  <a:lnTo>
                    <a:pt x="0" y="389890"/>
                  </a:lnTo>
                  <a:lnTo>
                    <a:pt x="0" y="396239"/>
                  </a:lnTo>
                  <a:lnTo>
                    <a:pt x="25400" y="396239"/>
                  </a:lnTo>
                  <a:lnTo>
                    <a:pt x="25400" y="389890"/>
                  </a:lnTo>
                  <a:close/>
                </a:path>
                <a:path w="25400" h="1170939">
                  <a:moveTo>
                    <a:pt x="25400" y="396240"/>
                  </a:moveTo>
                  <a:lnTo>
                    <a:pt x="0" y="396240"/>
                  </a:lnTo>
                  <a:lnTo>
                    <a:pt x="0" y="402589"/>
                  </a:lnTo>
                  <a:lnTo>
                    <a:pt x="25400" y="402589"/>
                  </a:lnTo>
                  <a:lnTo>
                    <a:pt x="25400" y="396240"/>
                  </a:lnTo>
                  <a:close/>
                </a:path>
                <a:path w="25400" h="1170939">
                  <a:moveTo>
                    <a:pt x="25400" y="402590"/>
                  </a:moveTo>
                  <a:lnTo>
                    <a:pt x="0" y="402590"/>
                  </a:lnTo>
                  <a:lnTo>
                    <a:pt x="0" y="406399"/>
                  </a:lnTo>
                  <a:lnTo>
                    <a:pt x="25400" y="406399"/>
                  </a:lnTo>
                  <a:lnTo>
                    <a:pt x="25400" y="402590"/>
                  </a:lnTo>
                  <a:close/>
                </a:path>
                <a:path w="25400" h="1170939">
                  <a:moveTo>
                    <a:pt x="25400" y="406400"/>
                  </a:moveTo>
                  <a:lnTo>
                    <a:pt x="0" y="406400"/>
                  </a:lnTo>
                  <a:lnTo>
                    <a:pt x="0" y="408939"/>
                  </a:lnTo>
                  <a:lnTo>
                    <a:pt x="25400" y="408939"/>
                  </a:lnTo>
                  <a:lnTo>
                    <a:pt x="25400" y="406400"/>
                  </a:lnTo>
                  <a:close/>
                </a:path>
                <a:path w="25400" h="1170939">
                  <a:moveTo>
                    <a:pt x="25400" y="408940"/>
                  </a:moveTo>
                  <a:lnTo>
                    <a:pt x="0" y="408940"/>
                  </a:lnTo>
                  <a:lnTo>
                    <a:pt x="0" y="421639"/>
                  </a:lnTo>
                  <a:lnTo>
                    <a:pt x="25400" y="421639"/>
                  </a:lnTo>
                  <a:lnTo>
                    <a:pt x="25400" y="408940"/>
                  </a:lnTo>
                  <a:close/>
                </a:path>
                <a:path w="25400" h="1170939">
                  <a:moveTo>
                    <a:pt x="25400" y="421640"/>
                  </a:moveTo>
                  <a:lnTo>
                    <a:pt x="0" y="421640"/>
                  </a:lnTo>
                  <a:lnTo>
                    <a:pt x="0" y="427989"/>
                  </a:lnTo>
                  <a:lnTo>
                    <a:pt x="25400" y="427989"/>
                  </a:lnTo>
                  <a:lnTo>
                    <a:pt x="25400" y="421640"/>
                  </a:lnTo>
                  <a:close/>
                </a:path>
                <a:path w="25400" h="1170939">
                  <a:moveTo>
                    <a:pt x="25400" y="427989"/>
                  </a:moveTo>
                  <a:lnTo>
                    <a:pt x="0" y="427989"/>
                  </a:lnTo>
                  <a:lnTo>
                    <a:pt x="0" y="438149"/>
                  </a:lnTo>
                  <a:lnTo>
                    <a:pt x="25400" y="438149"/>
                  </a:lnTo>
                  <a:lnTo>
                    <a:pt x="25400" y="427989"/>
                  </a:lnTo>
                  <a:close/>
                </a:path>
                <a:path w="25400" h="1170939">
                  <a:moveTo>
                    <a:pt x="25400" y="438150"/>
                  </a:moveTo>
                  <a:lnTo>
                    <a:pt x="0" y="438150"/>
                  </a:lnTo>
                  <a:lnTo>
                    <a:pt x="0" y="444499"/>
                  </a:lnTo>
                  <a:lnTo>
                    <a:pt x="25400" y="444499"/>
                  </a:lnTo>
                  <a:lnTo>
                    <a:pt x="25400" y="438150"/>
                  </a:lnTo>
                  <a:close/>
                </a:path>
                <a:path w="25400" h="1170939">
                  <a:moveTo>
                    <a:pt x="25400" y="444500"/>
                  </a:moveTo>
                  <a:lnTo>
                    <a:pt x="0" y="444500"/>
                  </a:lnTo>
                  <a:lnTo>
                    <a:pt x="0" y="453389"/>
                  </a:lnTo>
                  <a:lnTo>
                    <a:pt x="25400" y="453389"/>
                  </a:lnTo>
                  <a:lnTo>
                    <a:pt x="25400" y="444500"/>
                  </a:lnTo>
                  <a:close/>
                </a:path>
                <a:path w="25400" h="1170939">
                  <a:moveTo>
                    <a:pt x="25400" y="453389"/>
                  </a:moveTo>
                  <a:lnTo>
                    <a:pt x="0" y="453389"/>
                  </a:lnTo>
                  <a:lnTo>
                    <a:pt x="0" y="458469"/>
                  </a:lnTo>
                  <a:lnTo>
                    <a:pt x="25400" y="458469"/>
                  </a:lnTo>
                  <a:lnTo>
                    <a:pt x="25400" y="453389"/>
                  </a:lnTo>
                  <a:close/>
                </a:path>
                <a:path w="25400" h="1170939">
                  <a:moveTo>
                    <a:pt x="25400" y="458469"/>
                  </a:moveTo>
                  <a:lnTo>
                    <a:pt x="0" y="458469"/>
                  </a:lnTo>
                  <a:lnTo>
                    <a:pt x="0" y="459739"/>
                  </a:lnTo>
                  <a:lnTo>
                    <a:pt x="25400" y="459739"/>
                  </a:lnTo>
                  <a:lnTo>
                    <a:pt x="25400" y="458469"/>
                  </a:lnTo>
                  <a:close/>
                </a:path>
                <a:path w="25400" h="1170939">
                  <a:moveTo>
                    <a:pt x="25400" y="459739"/>
                  </a:moveTo>
                  <a:lnTo>
                    <a:pt x="0" y="459739"/>
                  </a:lnTo>
                  <a:lnTo>
                    <a:pt x="0" y="466089"/>
                  </a:lnTo>
                  <a:lnTo>
                    <a:pt x="25400" y="466089"/>
                  </a:lnTo>
                  <a:lnTo>
                    <a:pt x="25400" y="459739"/>
                  </a:lnTo>
                  <a:close/>
                </a:path>
                <a:path w="25400" h="1170939">
                  <a:moveTo>
                    <a:pt x="25400" y="466090"/>
                  </a:moveTo>
                  <a:lnTo>
                    <a:pt x="0" y="466090"/>
                  </a:lnTo>
                  <a:lnTo>
                    <a:pt x="0" y="476249"/>
                  </a:lnTo>
                  <a:lnTo>
                    <a:pt x="25400" y="476249"/>
                  </a:lnTo>
                  <a:lnTo>
                    <a:pt x="25400" y="466090"/>
                  </a:lnTo>
                  <a:close/>
                </a:path>
                <a:path w="25400" h="1170939">
                  <a:moveTo>
                    <a:pt x="25400" y="476250"/>
                  </a:moveTo>
                  <a:lnTo>
                    <a:pt x="0" y="476250"/>
                  </a:lnTo>
                  <a:lnTo>
                    <a:pt x="0" y="485139"/>
                  </a:lnTo>
                  <a:lnTo>
                    <a:pt x="25400" y="485139"/>
                  </a:lnTo>
                  <a:lnTo>
                    <a:pt x="25400" y="476250"/>
                  </a:lnTo>
                  <a:close/>
                </a:path>
                <a:path w="25400" h="1170939">
                  <a:moveTo>
                    <a:pt x="25400" y="485139"/>
                  </a:moveTo>
                  <a:lnTo>
                    <a:pt x="0" y="485139"/>
                  </a:lnTo>
                  <a:lnTo>
                    <a:pt x="0" y="523239"/>
                  </a:lnTo>
                  <a:lnTo>
                    <a:pt x="25400" y="523239"/>
                  </a:lnTo>
                  <a:lnTo>
                    <a:pt x="25400" y="485139"/>
                  </a:lnTo>
                  <a:close/>
                </a:path>
                <a:path w="25400" h="1170939">
                  <a:moveTo>
                    <a:pt x="25400" y="523239"/>
                  </a:moveTo>
                  <a:lnTo>
                    <a:pt x="0" y="523239"/>
                  </a:lnTo>
                  <a:lnTo>
                    <a:pt x="0" y="527049"/>
                  </a:lnTo>
                  <a:lnTo>
                    <a:pt x="25400" y="527049"/>
                  </a:lnTo>
                  <a:lnTo>
                    <a:pt x="25400" y="523239"/>
                  </a:lnTo>
                  <a:close/>
                </a:path>
                <a:path w="25400" h="1170939">
                  <a:moveTo>
                    <a:pt x="25400" y="527050"/>
                  </a:moveTo>
                  <a:lnTo>
                    <a:pt x="0" y="527050"/>
                  </a:lnTo>
                  <a:lnTo>
                    <a:pt x="0" y="529589"/>
                  </a:lnTo>
                  <a:lnTo>
                    <a:pt x="25400" y="529589"/>
                  </a:lnTo>
                  <a:lnTo>
                    <a:pt x="25400" y="527050"/>
                  </a:lnTo>
                  <a:close/>
                </a:path>
                <a:path w="25400" h="1170939">
                  <a:moveTo>
                    <a:pt x="25400" y="529590"/>
                  </a:moveTo>
                  <a:lnTo>
                    <a:pt x="0" y="529590"/>
                  </a:lnTo>
                  <a:lnTo>
                    <a:pt x="0" y="535939"/>
                  </a:lnTo>
                  <a:lnTo>
                    <a:pt x="25400" y="535939"/>
                  </a:lnTo>
                  <a:lnTo>
                    <a:pt x="25400" y="529590"/>
                  </a:lnTo>
                  <a:close/>
                </a:path>
                <a:path w="25400" h="1170939">
                  <a:moveTo>
                    <a:pt x="25400" y="535939"/>
                  </a:moveTo>
                  <a:lnTo>
                    <a:pt x="0" y="535939"/>
                  </a:lnTo>
                  <a:lnTo>
                    <a:pt x="0" y="539749"/>
                  </a:lnTo>
                  <a:lnTo>
                    <a:pt x="25400" y="539749"/>
                  </a:lnTo>
                  <a:lnTo>
                    <a:pt x="25400" y="535939"/>
                  </a:lnTo>
                  <a:close/>
                </a:path>
                <a:path w="25400" h="1170939">
                  <a:moveTo>
                    <a:pt x="25400" y="539749"/>
                  </a:moveTo>
                  <a:lnTo>
                    <a:pt x="0" y="539749"/>
                  </a:lnTo>
                  <a:lnTo>
                    <a:pt x="0" y="577849"/>
                  </a:lnTo>
                  <a:lnTo>
                    <a:pt x="25400" y="577849"/>
                  </a:lnTo>
                  <a:lnTo>
                    <a:pt x="25400" y="539749"/>
                  </a:lnTo>
                  <a:close/>
                </a:path>
                <a:path w="25400" h="1170939">
                  <a:moveTo>
                    <a:pt x="25400" y="577850"/>
                  </a:moveTo>
                  <a:lnTo>
                    <a:pt x="0" y="577850"/>
                  </a:lnTo>
                  <a:lnTo>
                    <a:pt x="0" y="586739"/>
                  </a:lnTo>
                  <a:lnTo>
                    <a:pt x="25400" y="586739"/>
                  </a:lnTo>
                  <a:lnTo>
                    <a:pt x="25400" y="577850"/>
                  </a:lnTo>
                  <a:close/>
                </a:path>
                <a:path w="25400" h="1170939">
                  <a:moveTo>
                    <a:pt x="25400" y="586739"/>
                  </a:moveTo>
                  <a:lnTo>
                    <a:pt x="0" y="586739"/>
                  </a:lnTo>
                  <a:lnTo>
                    <a:pt x="0" y="593089"/>
                  </a:lnTo>
                  <a:lnTo>
                    <a:pt x="25400" y="593089"/>
                  </a:lnTo>
                  <a:lnTo>
                    <a:pt x="25400" y="586739"/>
                  </a:lnTo>
                  <a:close/>
                </a:path>
                <a:path w="25400" h="1170939">
                  <a:moveTo>
                    <a:pt x="25400" y="593089"/>
                  </a:moveTo>
                  <a:lnTo>
                    <a:pt x="0" y="593089"/>
                  </a:lnTo>
                  <a:lnTo>
                    <a:pt x="0" y="599439"/>
                  </a:lnTo>
                  <a:lnTo>
                    <a:pt x="25400" y="599439"/>
                  </a:lnTo>
                  <a:lnTo>
                    <a:pt x="25400" y="593089"/>
                  </a:lnTo>
                  <a:close/>
                </a:path>
                <a:path w="25400" h="1170939">
                  <a:moveTo>
                    <a:pt x="25400" y="599439"/>
                  </a:moveTo>
                  <a:lnTo>
                    <a:pt x="0" y="599439"/>
                  </a:lnTo>
                  <a:lnTo>
                    <a:pt x="0" y="603249"/>
                  </a:lnTo>
                  <a:lnTo>
                    <a:pt x="25400" y="603249"/>
                  </a:lnTo>
                  <a:lnTo>
                    <a:pt x="25400" y="599439"/>
                  </a:lnTo>
                  <a:close/>
                </a:path>
                <a:path w="25400" h="1170939">
                  <a:moveTo>
                    <a:pt x="25400" y="603250"/>
                  </a:moveTo>
                  <a:lnTo>
                    <a:pt x="0" y="603250"/>
                  </a:lnTo>
                  <a:lnTo>
                    <a:pt x="0" y="609599"/>
                  </a:lnTo>
                  <a:lnTo>
                    <a:pt x="25400" y="609599"/>
                  </a:lnTo>
                  <a:lnTo>
                    <a:pt x="25400" y="603250"/>
                  </a:lnTo>
                  <a:close/>
                </a:path>
                <a:path w="25400" h="1170939">
                  <a:moveTo>
                    <a:pt x="25400" y="609600"/>
                  </a:moveTo>
                  <a:lnTo>
                    <a:pt x="0" y="609600"/>
                  </a:lnTo>
                  <a:lnTo>
                    <a:pt x="0" y="612139"/>
                  </a:lnTo>
                  <a:lnTo>
                    <a:pt x="25400" y="612139"/>
                  </a:lnTo>
                  <a:lnTo>
                    <a:pt x="25400" y="609600"/>
                  </a:lnTo>
                  <a:close/>
                </a:path>
                <a:path w="25400" h="1170939">
                  <a:moveTo>
                    <a:pt x="25400" y="612139"/>
                  </a:moveTo>
                  <a:lnTo>
                    <a:pt x="0" y="612139"/>
                  </a:lnTo>
                  <a:lnTo>
                    <a:pt x="0" y="615949"/>
                  </a:lnTo>
                  <a:lnTo>
                    <a:pt x="25400" y="615949"/>
                  </a:lnTo>
                  <a:lnTo>
                    <a:pt x="25400" y="612139"/>
                  </a:lnTo>
                  <a:close/>
                </a:path>
                <a:path w="25400" h="1170939">
                  <a:moveTo>
                    <a:pt x="25400" y="615950"/>
                  </a:moveTo>
                  <a:lnTo>
                    <a:pt x="0" y="615950"/>
                  </a:lnTo>
                  <a:lnTo>
                    <a:pt x="0" y="618489"/>
                  </a:lnTo>
                  <a:lnTo>
                    <a:pt x="25400" y="618489"/>
                  </a:lnTo>
                  <a:lnTo>
                    <a:pt x="25400" y="615950"/>
                  </a:lnTo>
                  <a:close/>
                </a:path>
                <a:path w="25400" h="1170939">
                  <a:moveTo>
                    <a:pt x="25400" y="618489"/>
                  </a:moveTo>
                  <a:lnTo>
                    <a:pt x="0" y="618489"/>
                  </a:lnTo>
                  <a:lnTo>
                    <a:pt x="0" y="624839"/>
                  </a:lnTo>
                  <a:lnTo>
                    <a:pt x="25400" y="624839"/>
                  </a:lnTo>
                  <a:lnTo>
                    <a:pt x="25400" y="618489"/>
                  </a:lnTo>
                  <a:close/>
                </a:path>
                <a:path w="25400" h="1170939">
                  <a:moveTo>
                    <a:pt x="25400" y="624839"/>
                  </a:moveTo>
                  <a:lnTo>
                    <a:pt x="0" y="624839"/>
                  </a:lnTo>
                  <a:lnTo>
                    <a:pt x="0" y="650239"/>
                  </a:lnTo>
                  <a:lnTo>
                    <a:pt x="25400" y="650239"/>
                  </a:lnTo>
                  <a:lnTo>
                    <a:pt x="25400" y="624839"/>
                  </a:lnTo>
                  <a:close/>
                </a:path>
                <a:path w="25400" h="1170939">
                  <a:moveTo>
                    <a:pt x="25400" y="650240"/>
                  </a:moveTo>
                  <a:lnTo>
                    <a:pt x="0" y="650240"/>
                  </a:lnTo>
                  <a:lnTo>
                    <a:pt x="0" y="656589"/>
                  </a:lnTo>
                  <a:lnTo>
                    <a:pt x="25400" y="656589"/>
                  </a:lnTo>
                  <a:lnTo>
                    <a:pt x="25400" y="650240"/>
                  </a:lnTo>
                  <a:close/>
                </a:path>
                <a:path w="25400" h="1170939">
                  <a:moveTo>
                    <a:pt x="25400" y="656590"/>
                  </a:moveTo>
                  <a:lnTo>
                    <a:pt x="0" y="656590"/>
                  </a:lnTo>
                  <a:lnTo>
                    <a:pt x="0" y="669289"/>
                  </a:lnTo>
                  <a:lnTo>
                    <a:pt x="25400" y="669289"/>
                  </a:lnTo>
                  <a:lnTo>
                    <a:pt x="25400" y="656590"/>
                  </a:lnTo>
                  <a:close/>
                </a:path>
                <a:path w="25400" h="1170939">
                  <a:moveTo>
                    <a:pt x="25400" y="669290"/>
                  </a:moveTo>
                  <a:lnTo>
                    <a:pt x="0" y="669290"/>
                  </a:lnTo>
                  <a:lnTo>
                    <a:pt x="0" y="685799"/>
                  </a:lnTo>
                  <a:lnTo>
                    <a:pt x="25400" y="685799"/>
                  </a:lnTo>
                  <a:lnTo>
                    <a:pt x="25400" y="669290"/>
                  </a:lnTo>
                  <a:close/>
                </a:path>
                <a:path w="25400" h="1170939">
                  <a:moveTo>
                    <a:pt x="25400" y="685799"/>
                  </a:moveTo>
                  <a:lnTo>
                    <a:pt x="0" y="685799"/>
                  </a:lnTo>
                  <a:lnTo>
                    <a:pt x="0" y="688339"/>
                  </a:lnTo>
                  <a:lnTo>
                    <a:pt x="25400" y="688339"/>
                  </a:lnTo>
                  <a:lnTo>
                    <a:pt x="25400" y="685799"/>
                  </a:lnTo>
                  <a:close/>
                </a:path>
                <a:path w="25400" h="1170939">
                  <a:moveTo>
                    <a:pt x="25400" y="688340"/>
                  </a:moveTo>
                  <a:lnTo>
                    <a:pt x="0" y="688340"/>
                  </a:lnTo>
                  <a:lnTo>
                    <a:pt x="0" y="692149"/>
                  </a:lnTo>
                  <a:lnTo>
                    <a:pt x="25400" y="692149"/>
                  </a:lnTo>
                  <a:lnTo>
                    <a:pt x="25400" y="688340"/>
                  </a:lnTo>
                  <a:close/>
                </a:path>
                <a:path w="25400" h="1170939">
                  <a:moveTo>
                    <a:pt x="25400" y="692149"/>
                  </a:moveTo>
                  <a:lnTo>
                    <a:pt x="0" y="692149"/>
                  </a:lnTo>
                  <a:lnTo>
                    <a:pt x="0" y="694689"/>
                  </a:lnTo>
                  <a:lnTo>
                    <a:pt x="25400" y="694689"/>
                  </a:lnTo>
                  <a:lnTo>
                    <a:pt x="25400" y="692149"/>
                  </a:lnTo>
                  <a:close/>
                </a:path>
                <a:path w="25400" h="1170939">
                  <a:moveTo>
                    <a:pt x="25400" y="694689"/>
                  </a:moveTo>
                  <a:lnTo>
                    <a:pt x="0" y="694689"/>
                  </a:lnTo>
                  <a:lnTo>
                    <a:pt x="0" y="698499"/>
                  </a:lnTo>
                  <a:lnTo>
                    <a:pt x="25400" y="698499"/>
                  </a:lnTo>
                  <a:lnTo>
                    <a:pt x="25400" y="694689"/>
                  </a:lnTo>
                  <a:close/>
                </a:path>
                <a:path w="25400" h="1170939">
                  <a:moveTo>
                    <a:pt x="25400" y="698499"/>
                  </a:moveTo>
                  <a:lnTo>
                    <a:pt x="0" y="698499"/>
                  </a:lnTo>
                  <a:lnTo>
                    <a:pt x="0" y="704849"/>
                  </a:lnTo>
                  <a:lnTo>
                    <a:pt x="25400" y="704849"/>
                  </a:lnTo>
                  <a:lnTo>
                    <a:pt x="25400" y="698499"/>
                  </a:lnTo>
                  <a:close/>
                </a:path>
                <a:path w="25400" h="1170939">
                  <a:moveTo>
                    <a:pt x="25400" y="704850"/>
                  </a:moveTo>
                  <a:lnTo>
                    <a:pt x="0" y="704850"/>
                  </a:lnTo>
                  <a:lnTo>
                    <a:pt x="0" y="713739"/>
                  </a:lnTo>
                  <a:lnTo>
                    <a:pt x="25400" y="713739"/>
                  </a:lnTo>
                  <a:lnTo>
                    <a:pt x="25400" y="704850"/>
                  </a:lnTo>
                  <a:close/>
                </a:path>
                <a:path w="25400" h="1170939">
                  <a:moveTo>
                    <a:pt x="25400" y="713739"/>
                  </a:moveTo>
                  <a:lnTo>
                    <a:pt x="0" y="713739"/>
                  </a:lnTo>
                  <a:lnTo>
                    <a:pt x="0" y="726439"/>
                  </a:lnTo>
                  <a:lnTo>
                    <a:pt x="25400" y="726439"/>
                  </a:lnTo>
                  <a:lnTo>
                    <a:pt x="25400" y="713739"/>
                  </a:lnTo>
                  <a:close/>
                </a:path>
                <a:path w="25400" h="1170939">
                  <a:moveTo>
                    <a:pt x="25400" y="726439"/>
                  </a:moveTo>
                  <a:lnTo>
                    <a:pt x="0" y="726439"/>
                  </a:lnTo>
                  <a:lnTo>
                    <a:pt x="0" y="736599"/>
                  </a:lnTo>
                  <a:lnTo>
                    <a:pt x="25400" y="736599"/>
                  </a:lnTo>
                  <a:lnTo>
                    <a:pt x="25400" y="726439"/>
                  </a:lnTo>
                  <a:close/>
                </a:path>
                <a:path w="25400" h="1170939">
                  <a:moveTo>
                    <a:pt x="25400" y="736599"/>
                  </a:moveTo>
                  <a:lnTo>
                    <a:pt x="0" y="736599"/>
                  </a:lnTo>
                  <a:lnTo>
                    <a:pt x="0" y="739139"/>
                  </a:lnTo>
                  <a:lnTo>
                    <a:pt x="25400" y="739139"/>
                  </a:lnTo>
                  <a:lnTo>
                    <a:pt x="25400" y="736599"/>
                  </a:lnTo>
                  <a:close/>
                </a:path>
                <a:path w="25400" h="1170939">
                  <a:moveTo>
                    <a:pt x="25400" y="739139"/>
                  </a:moveTo>
                  <a:lnTo>
                    <a:pt x="0" y="739139"/>
                  </a:lnTo>
                  <a:lnTo>
                    <a:pt x="0" y="745489"/>
                  </a:lnTo>
                  <a:lnTo>
                    <a:pt x="25400" y="745489"/>
                  </a:lnTo>
                  <a:lnTo>
                    <a:pt x="25400" y="739139"/>
                  </a:lnTo>
                  <a:close/>
                </a:path>
                <a:path w="25400" h="1170939">
                  <a:moveTo>
                    <a:pt x="25400" y="745489"/>
                  </a:moveTo>
                  <a:lnTo>
                    <a:pt x="0" y="745489"/>
                  </a:lnTo>
                  <a:lnTo>
                    <a:pt x="0" y="749299"/>
                  </a:lnTo>
                  <a:lnTo>
                    <a:pt x="25400" y="749299"/>
                  </a:lnTo>
                  <a:lnTo>
                    <a:pt x="25400" y="745489"/>
                  </a:lnTo>
                  <a:close/>
                </a:path>
                <a:path w="25400" h="1170939">
                  <a:moveTo>
                    <a:pt x="25400" y="749299"/>
                  </a:moveTo>
                  <a:lnTo>
                    <a:pt x="0" y="749299"/>
                  </a:lnTo>
                  <a:lnTo>
                    <a:pt x="0" y="755649"/>
                  </a:lnTo>
                  <a:lnTo>
                    <a:pt x="25400" y="755649"/>
                  </a:lnTo>
                  <a:lnTo>
                    <a:pt x="25400" y="749299"/>
                  </a:lnTo>
                  <a:close/>
                </a:path>
                <a:path w="25400" h="1170939">
                  <a:moveTo>
                    <a:pt x="25400" y="755649"/>
                  </a:moveTo>
                  <a:lnTo>
                    <a:pt x="0" y="755649"/>
                  </a:lnTo>
                  <a:lnTo>
                    <a:pt x="0" y="758189"/>
                  </a:lnTo>
                  <a:lnTo>
                    <a:pt x="25400" y="758189"/>
                  </a:lnTo>
                  <a:lnTo>
                    <a:pt x="25400" y="755649"/>
                  </a:lnTo>
                  <a:close/>
                </a:path>
                <a:path w="25400" h="1170939">
                  <a:moveTo>
                    <a:pt x="25400" y="758189"/>
                  </a:moveTo>
                  <a:lnTo>
                    <a:pt x="0" y="758189"/>
                  </a:lnTo>
                  <a:lnTo>
                    <a:pt x="0" y="761999"/>
                  </a:lnTo>
                  <a:lnTo>
                    <a:pt x="25400" y="761999"/>
                  </a:lnTo>
                  <a:lnTo>
                    <a:pt x="25400" y="758189"/>
                  </a:lnTo>
                  <a:close/>
                </a:path>
                <a:path w="25400" h="1170939">
                  <a:moveTo>
                    <a:pt x="25400" y="762000"/>
                  </a:moveTo>
                  <a:lnTo>
                    <a:pt x="0" y="762000"/>
                  </a:lnTo>
                  <a:lnTo>
                    <a:pt x="0" y="764539"/>
                  </a:lnTo>
                  <a:lnTo>
                    <a:pt x="25400" y="764539"/>
                  </a:lnTo>
                  <a:lnTo>
                    <a:pt x="25400" y="762000"/>
                  </a:lnTo>
                  <a:close/>
                </a:path>
                <a:path w="25400" h="1170939">
                  <a:moveTo>
                    <a:pt x="25400" y="764540"/>
                  </a:moveTo>
                  <a:lnTo>
                    <a:pt x="0" y="764540"/>
                  </a:lnTo>
                  <a:lnTo>
                    <a:pt x="0" y="770889"/>
                  </a:lnTo>
                  <a:lnTo>
                    <a:pt x="25400" y="770889"/>
                  </a:lnTo>
                  <a:lnTo>
                    <a:pt x="25400" y="764540"/>
                  </a:lnTo>
                  <a:close/>
                </a:path>
                <a:path w="25400" h="1170939">
                  <a:moveTo>
                    <a:pt x="25400" y="770890"/>
                  </a:moveTo>
                  <a:lnTo>
                    <a:pt x="0" y="770890"/>
                  </a:lnTo>
                  <a:lnTo>
                    <a:pt x="0" y="789939"/>
                  </a:lnTo>
                  <a:lnTo>
                    <a:pt x="25400" y="789939"/>
                  </a:lnTo>
                  <a:lnTo>
                    <a:pt x="25400" y="770890"/>
                  </a:lnTo>
                  <a:close/>
                </a:path>
                <a:path w="25400" h="1170939">
                  <a:moveTo>
                    <a:pt x="25400" y="789940"/>
                  </a:moveTo>
                  <a:lnTo>
                    <a:pt x="0" y="789940"/>
                  </a:lnTo>
                  <a:lnTo>
                    <a:pt x="0" y="793749"/>
                  </a:lnTo>
                  <a:lnTo>
                    <a:pt x="25400" y="793749"/>
                  </a:lnTo>
                  <a:lnTo>
                    <a:pt x="25400" y="789940"/>
                  </a:lnTo>
                  <a:close/>
                </a:path>
                <a:path w="25400" h="1170939">
                  <a:moveTo>
                    <a:pt x="25400" y="793749"/>
                  </a:moveTo>
                  <a:lnTo>
                    <a:pt x="0" y="793749"/>
                  </a:lnTo>
                  <a:lnTo>
                    <a:pt x="0" y="806449"/>
                  </a:lnTo>
                  <a:lnTo>
                    <a:pt x="25400" y="806449"/>
                  </a:lnTo>
                  <a:lnTo>
                    <a:pt x="25400" y="793749"/>
                  </a:lnTo>
                  <a:close/>
                </a:path>
                <a:path w="25400" h="1170939">
                  <a:moveTo>
                    <a:pt x="25400" y="806449"/>
                  </a:moveTo>
                  <a:lnTo>
                    <a:pt x="0" y="806449"/>
                  </a:lnTo>
                  <a:lnTo>
                    <a:pt x="0" y="815339"/>
                  </a:lnTo>
                  <a:lnTo>
                    <a:pt x="25400" y="815339"/>
                  </a:lnTo>
                  <a:lnTo>
                    <a:pt x="25400" y="806449"/>
                  </a:lnTo>
                  <a:close/>
                </a:path>
                <a:path w="25400" h="1170939">
                  <a:moveTo>
                    <a:pt x="25400" y="815339"/>
                  </a:moveTo>
                  <a:lnTo>
                    <a:pt x="0" y="815339"/>
                  </a:lnTo>
                  <a:lnTo>
                    <a:pt x="0" y="819149"/>
                  </a:lnTo>
                  <a:lnTo>
                    <a:pt x="25400" y="819149"/>
                  </a:lnTo>
                  <a:lnTo>
                    <a:pt x="25400" y="815339"/>
                  </a:lnTo>
                  <a:close/>
                </a:path>
                <a:path w="25400" h="1170939">
                  <a:moveTo>
                    <a:pt x="25400" y="819149"/>
                  </a:moveTo>
                  <a:lnTo>
                    <a:pt x="0" y="819149"/>
                  </a:lnTo>
                  <a:lnTo>
                    <a:pt x="0" y="834389"/>
                  </a:lnTo>
                  <a:lnTo>
                    <a:pt x="25400" y="834389"/>
                  </a:lnTo>
                  <a:lnTo>
                    <a:pt x="25400" y="819149"/>
                  </a:lnTo>
                  <a:close/>
                </a:path>
                <a:path w="25400" h="1170939">
                  <a:moveTo>
                    <a:pt x="25400" y="834389"/>
                  </a:moveTo>
                  <a:lnTo>
                    <a:pt x="0" y="834389"/>
                  </a:lnTo>
                  <a:lnTo>
                    <a:pt x="0" y="840739"/>
                  </a:lnTo>
                  <a:lnTo>
                    <a:pt x="25400" y="840739"/>
                  </a:lnTo>
                  <a:lnTo>
                    <a:pt x="25400" y="834389"/>
                  </a:lnTo>
                  <a:close/>
                </a:path>
                <a:path w="25400" h="1170939">
                  <a:moveTo>
                    <a:pt x="25400" y="840739"/>
                  </a:moveTo>
                  <a:lnTo>
                    <a:pt x="0" y="840739"/>
                  </a:lnTo>
                  <a:lnTo>
                    <a:pt x="0" y="844549"/>
                  </a:lnTo>
                  <a:lnTo>
                    <a:pt x="25400" y="844549"/>
                  </a:lnTo>
                  <a:lnTo>
                    <a:pt x="25400" y="840739"/>
                  </a:lnTo>
                  <a:close/>
                </a:path>
                <a:path w="25400" h="1170939">
                  <a:moveTo>
                    <a:pt x="25400" y="844549"/>
                  </a:moveTo>
                  <a:lnTo>
                    <a:pt x="0" y="844549"/>
                  </a:lnTo>
                  <a:lnTo>
                    <a:pt x="0" y="847089"/>
                  </a:lnTo>
                  <a:lnTo>
                    <a:pt x="25400" y="847089"/>
                  </a:lnTo>
                  <a:lnTo>
                    <a:pt x="25400" y="844549"/>
                  </a:lnTo>
                  <a:close/>
                </a:path>
                <a:path w="25400" h="1170939">
                  <a:moveTo>
                    <a:pt x="25400" y="847089"/>
                  </a:moveTo>
                  <a:lnTo>
                    <a:pt x="0" y="847089"/>
                  </a:lnTo>
                  <a:lnTo>
                    <a:pt x="0" y="850899"/>
                  </a:lnTo>
                  <a:lnTo>
                    <a:pt x="25400" y="850899"/>
                  </a:lnTo>
                  <a:lnTo>
                    <a:pt x="25400" y="847089"/>
                  </a:lnTo>
                  <a:close/>
                </a:path>
                <a:path w="25400" h="1170939">
                  <a:moveTo>
                    <a:pt x="25400" y="850900"/>
                  </a:moveTo>
                  <a:lnTo>
                    <a:pt x="0" y="850900"/>
                  </a:lnTo>
                  <a:lnTo>
                    <a:pt x="0" y="857249"/>
                  </a:lnTo>
                  <a:lnTo>
                    <a:pt x="25400" y="857249"/>
                  </a:lnTo>
                  <a:lnTo>
                    <a:pt x="25400" y="850900"/>
                  </a:lnTo>
                  <a:close/>
                </a:path>
                <a:path w="25400" h="1170939">
                  <a:moveTo>
                    <a:pt x="25400" y="857250"/>
                  </a:moveTo>
                  <a:lnTo>
                    <a:pt x="0" y="857250"/>
                  </a:lnTo>
                  <a:lnTo>
                    <a:pt x="0" y="859789"/>
                  </a:lnTo>
                  <a:lnTo>
                    <a:pt x="25400" y="859789"/>
                  </a:lnTo>
                  <a:lnTo>
                    <a:pt x="25400" y="857250"/>
                  </a:lnTo>
                  <a:close/>
                </a:path>
                <a:path w="25400" h="1170939">
                  <a:moveTo>
                    <a:pt x="25400" y="859789"/>
                  </a:moveTo>
                  <a:lnTo>
                    <a:pt x="0" y="859789"/>
                  </a:lnTo>
                  <a:lnTo>
                    <a:pt x="0" y="866139"/>
                  </a:lnTo>
                  <a:lnTo>
                    <a:pt x="25400" y="866139"/>
                  </a:lnTo>
                  <a:lnTo>
                    <a:pt x="25400" y="859789"/>
                  </a:lnTo>
                  <a:close/>
                </a:path>
                <a:path w="25400" h="1170939">
                  <a:moveTo>
                    <a:pt x="25400" y="866139"/>
                  </a:moveTo>
                  <a:lnTo>
                    <a:pt x="0" y="866139"/>
                  </a:lnTo>
                  <a:lnTo>
                    <a:pt x="0" y="878839"/>
                  </a:lnTo>
                  <a:lnTo>
                    <a:pt x="25400" y="878839"/>
                  </a:lnTo>
                  <a:lnTo>
                    <a:pt x="25400" y="866139"/>
                  </a:lnTo>
                  <a:close/>
                </a:path>
                <a:path w="25400" h="1170939">
                  <a:moveTo>
                    <a:pt x="25400" y="1164589"/>
                  </a:moveTo>
                  <a:lnTo>
                    <a:pt x="0" y="1164589"/>
                  </a:lnTo>
                  <a:lnTo>
                    <a:pt x="0" y="1170939"/>
                  </a:lnTo>
                  <a:lnTo>
                    <a:pt x="15239" y="1170939"/>
                  </a:lnTo>
                  <a:lnTo>
                    <a:pt x="15239" y="1169669"/>
                  </a:lnTo>
                  <a:lnTo>
                    <a:pt x="25400" y="1169669"/>
                  </a:lnTo>
                  <a:lnTo>
                    <a:pt x="25400" y="1164589"/>
                  </a:lnTo>
                  <a:close/>
                </a:path>
                <a:path w="25400" h="1170939">
                  <a:moveTo>
                    <a:pt x="25400" y="1158239"/>
                  </a:moveTo>
                  <a:lnTo>
                    <a:pt x="0" y="1158239"/>
                  </a:lnTo>
                  <a:lnTo>
                    <a:pt x="0" y="1163319"/>
                  </a:lnTo>
                  <a:lnTo>
                    <a:pt x="25400" y="1163319"/>
                  </a:lnTo>
                  <a:lnTo>
                    <a:pt x="25400" y="1158239"/>
                  </a:lnTo>
                  <a:close/>
                </a:path>
                <a:path w="25400" h="1170939">
                  <a:moveTo>
                    <a:pt x="25400" y="1151889"/>
                  </a:moveTo>
                  <a:lnTo>
                    <a:pt x="0" y="1151889"/>
                  </a:lnTo>
                  <a:lnTo>
                    <a:pt x="0" y="1156969"/>
                  </a:lnTo>
                  <a:lnTo>
                    <a:pt x="25400" y="1156969"/>
                  </a:lnTo>
                  <a:lnTo>
                    <a:pt x="25400" y="1151889"/>
                  </a:lnTo>
                  <a:close/>
                </a:path>
                <a:path w="25400" h="1170939">
                  <a:moveTo>
                    <a:pt x="25400" y="1145539"/>
                  </a:moveTo>
                  <a:lnTo>
                    <a:pt x="0" y="1145539"/>
                  </a:lnTo>
                  <a:lnTo>
                    <a:pt x="0" y="1150619"/>
                  </a:lnTo>
                  <a:lnTo>
                    <a:pt x="25400" y="1150619"/>
                  </a:lnTo>
                  <a:lnTo>
                    <a:pt x="25400" y="1145539"/>
                  </a:lnTo>
                  <a:close/>
                </a:path>
                <a:path w="25400" h="1170939">
                  <a:moveTo>
                    <a:pt x="25400" y="1139189"/>
                  </a:moveTo>
                  <a:lnTo>
                    <a:pt x="0" y="1139189"/>
                  </a:lnTo>
                  <a:lnTo>
                    <a:pt x="0" y="1144269"/>
                  </a:lnTo>
                  <a:lnTo>
                    <a:pt x="25400" y="1144269"/>
                  </a:lnTo>
                  <a:lnTo>
                    <a:pt x="25400" y="1139189"/>
                  </a:lnTo>
                  <a:close/>
                </a:path>
                <a:path w="25400" h="1170939">
                  <a:moveTo>
                    <a:pt x="25400" y="1132839"/>
                  </a:moveTo>
                  <a:lnTo>
                    <a:pt x="0" y="1132839"/>
                  </a:lnTo>
                  <a:lnTo>
                    <a:pt x="0" y="1137919"/>
                  </a:lnTo>
                  <a:lnTo>
                    <a:pt x="25400" y="1137919"/>
                  </a:lnTo>
                  <a:lnTo>
                    <a:pt x="25400" y="1132839"/>
                  </a:lnTo>
                  <a:close/>
                </a:path>
                <a:path w="25400" h="1170939">
                  <a:moveTo>
                    <a:pt x="25400" y="1126489"/>
                  </a:moveTo>
                  <a:lnTo>
                    <a:pt x="0" y="1126489"/>
                  </a:lnTo>
                  <a:lnTo>
                    <a:pt x="0" y="1131569"/>
                  </a:lnTo>
                  <a:lnTo>
                    <a:pt x="25400" y="1131569"/>
                  </a:lnTo>
                  <a:lnTo>
                    <a:pt x="25400" y="1126489"/>
                  </a:lnTo>
                  <a:close/>
                </a:path>
                <a:path w="25400" h="1170939">
                  <a:moveTo>
                    <a:pt x="25400" y="1120139"/>
                  </a:moveTo>
                  <a:lnTo>
                    <a:pt x="0" y="1120139"/>
                  </a:lnTo>
                  <a:lnTo>
                    <a:pt x="0" y="1125219"/>
                  </a:lnTo>
                  <a:lnTo>
                    <a:pt x="25400" y="1125219"/>
                  </a:lnTo>
                  <a:lnTo>
                    <a:pt x="25400" y="1120139"/>
                  </a:lnTo>
                  <a:close/>
                </a:path>
                <a:path w="25400" h="1170939">
                  <a:moveTo>
                    <a:pt x="25400" y="1113789"/>
                  </a:moveTo>
                  <a:lnTo>
                    <a:pt x="0" y="1113789"/>
                  </a:lnTo>
                  <a:lnTo>
                    <a:pt x="0" y="1118869"/>
                  </a:lnTo>
                  <a:lnTo>
                    <a:pt x="25400" y="1118869"/>
                  </a:lnTo>
                  <a:lnTo>
                    <a:pt x="25400" y="1113789"/>
                  </a:lnTo>
                  <a:close/>
                </a:path>
                <a:path w="25400" h="1170939">
                  <a:moveTo>
                    <a:pt x="25400" y="1107439"/>
                  </a:moveTo>
                  <a:lnTo>
                    <a:pt x="0" y="1107439"/>
                  </a:lnTo>
                  <a:lnTo>
                    <a:pt x="0" y="1112520"/>
                  </a:lnTo>
                  <a:lnTo>
                    <a:pt x="25400" y="1112520"/>
                  </a:lnTo>
                  <a:lnTo>
                    <a:pt x="25400" y="1107439"/>
                  </a:lnTo>
                  <a:close/>
                </a:path>
                <a:path w="25400" h="1170939">
                  <a:moveTo>
                    <a:pt x="25400" y="1101089"/>
                  </a:moveTo>
                  <a:lnTo>
                    <a:pt x="0" y="1101089"/>
                  </a:lnTo>
                  <a:lnTo>
                    <a:pt x="0" y="1106170"/>
                  </a:lnTo>
                  <a:lnTo>
                    <a:pt x="25400" y="1106170"/>
                  </a:lnTo>
                  <a:lnTo>
                    <a:pt x="25400" y="1101089"/>
                  </a:lnTo>
                  <a:close/>
                </a:path>
                <a:path w="25400" h="1170939">
                  <a:moveTo>
                    <a:pt x="25400" y="1094739"/>
                  </a:moveTo>
                  <a:lnTo>
                    <a:pt x="0" y="1094739"/>
                  </a:lnTo>
                  <a:lnTo>
                    <a:pt x="0" y="1099820"/>
                  </a:lnTo>
                  <a:lnTo>
                    <a:pt x="25400" y="1099820"/>
                  </a:lnTo>
                  <a:lnTo>
                    <a:pt x="25400" y="1094739"/>
                  </a:lnTo>
                  <a:close/>
                </a:path>
                <a:path w="25400" h="1170939">
                  <a:moveTo>
                    <a:pt x="25400" y="1088389"/>
                  </a:moveTo>
                  <a:lnTo>
                    <a:pt x="0" y="1088389"/>
                  </a:lnTo>
                  <a:lnTo>
                    <a:pt x="0" y="1093470"/>
                  </a:lnTo>
                  <a:lnTo>
                    <a:pt x="25400" y="1093470"/>
                  </a:lnTo>
                  <a:lnTo>
                    <a:pt x="25400" y="1088389"/>
                  </a:lnTo>
                  <a:close/>
                </a:path>
                <a:path w="25400" h="1170939">
                  <a:moveTo>
                    <a:pt x="25400" y="1082039"/>
                  </a:moveTo>
                  <a:lnTo>
                    <a:pt x="0" y="1082039"/>
                  </a:lnTo>
                  <a:lnTo>
                    <a:pt x="0" y="1087120"/>
                  </a:lnTo>
                  <a:lnTo>
                    <a:pt x="25400" y="1087120"/>
                  </a:lnTo>
                  <a:lnTo>
                    <a:pt x="25400" y="1082039"/>
                  </a:lnTo>
                  <a:close/>
                </a:path>
                <a:path w="25400" h="1170939">
                  <a:moveTo>
                    <a:pt x="25400" y="1075689"/>
                  </a:moveTo>
                  <a:lnTo>
                    <a:pt x="0" y="1075689"/>
                  </a:lnTo>
                  <a:lnTo>
                    <a:pt x="0" y="1080770"/>
                  </a:lnTo>
                  <a:lnTo>
                    <a:pt x="25400" y="1080770"/>
                  </a:lnTo>
                  <a:lnTo>
                    <a:pt x="25400" y="1075689"/>
                  </a:lnTo>
                  <a:close/>
                </a:path>
                <a:path w="25400" h="1170939">
                  <a:moveTo>
                    <a:pt x="25400" y="1069339"/>
                  </a:moveTo>
                  <a:lnTo>
                    <a:pt x="0" y="1069339"/>
                  </a:lnTo>
                  <a:lnTo>
                    <a:pt x="0" y="1074420"/>
                  </a:lnTo>
                  <a:lnTo>
                    <a:pt x="25400" y="1074420"/>
                  </a:lnTo>
                  <a:lnTo>
                    <a:pt x="25400" y="1069339"/>
                  </a:lnTo>
                  <a:close/>
                </a:path>
                <a:path w="25400" h="1170939">
                  <a:moveTo>
                    <a:pt x="25400" y="1062989"/>
                  </a:moveTo>
                  <a:lnTo>
                    <a:pt x="0" y="1062989"/>
                  </a:lnTo>
                  <a:lnTo>
                    <a:pt x="0" y="1068070"/>
                  </a:lnTo>
                  <a:lnTo>
                    <a:pt x="25400" y="1068070"/>
                  </a:lnTo>
                  <a:lnTo>
                    <a:pt x="25400" y="1062989"/>
                  </a:lnTo>
                  <a:close/>
                </a:path>
                <a:path w="25400" h="1170939">
                  <a:moveTo>
                    <a:pt x="25400" y="1056639"/>
                  </a:moveTo>
                  <a:lnTo>
                    <a:pt x="0" y="1056639"/>
                  </a:lnTo>
                  <a:lnTo>
                    <a:pt x="0" y="1061720"/>
                  </a:lnTo>
                  <a:lnTo>
                    <a:pt x="25400" y="1061720"/>
                  </a:lnTo>
                  <a:lnTo>
                    <a:pt x="25400" y="1056639"/>
                  </a:lnTo>
                  <a:close/>
                </a:path>
                <a:path w="25400" h="1170939">
                  <a:moveTo>
                    <a:pt x="25400" y="1050289"/>
                  </a:moveTo>
                  <a:lnTo>
                    <a:pt x="0" y="1050289"/>
                  </a:lnTo>
                  <a:lnTo>
                    <a:pt x="0" y="1055370"/>
                  </a:lnTo>
                  <a:lnTo>
                    <a:pt x="25400" y="1055370"/>
                  </a:lnTo>
                  <a:lnTo>
                    <a:pt x="25400" y="1050289"/>
                  </a:lnTo>
                  <a:close/>
                </a:path>
                <a:path w="25400" h="1170939">
                  <a:moveTo>
                    <a:pt x="25400" y="1043939"/>
                  </a:moveTo>
                  <a:lnTo>
                    <a:pt x="0" y="1043939"/>
                  </a:lnTo>
                  <a:lnTo>
                    <a:pt x="0" y="1049020"/>
                  </a:lnTo>
                  <a:lnTo>
                    <a:pt x="25400" y="1049020"/>
                  </a:lnTo>
                  <a:lnTo>
                    <a:pt x="25400" y="1043939"/>
                  </a:lnTo>
                  <a:close/>
                </a:path>
                <a:path w="25400" h="1170939">
                  <a:moveTo>
                    <a:pt x="25400" y="1037589"/>
                  </a:moveTo>
                  <a:lnTo>
                    <a:pt x="0" y="1037589"/>
                  </a:lnTo>
                  <a:lnTo>
                    <a:pt x="0" y="1042669"/>
                  </a:lnTo>
                  <a:lnTo>
                    <a:pt x="25400" y="1042669"/>
                  </a:lnTo>
                  <a:lnTo>
                    <a:pt x="25400" y="1037589"/>
                  </a:lnTo>
                  <a:close/>
                </a:path>
                <a:path w="25400" h="1170939">
                  <a:moveTo>
                    <a:pt x="25400" y="1031239"/>
                  </a:moveTo>
                  <a:lnTo>
                    <a:pt x="0" y="1031239"/>
                  </a:lnTo>
                  <a:lnTo>
                    <a:pt x="0" y="1036319"/>
                  </a:lnTo>
                  <a:lnTo>
                    <a:pt x="25400" y="1036319"/>
                  </a:lnTo>
                  <a:lnTo>
                    <a:pt x="25400" y="1031239"/>
                  </a:lnTo>
                  <a:close/>
                </a:path>
                <a:path w="25400" h="1170939">
                  <a:moveTo>
                    <a:pt x="25400" y="1024889"/>
                  </a:moveTo>
                  <a:lnTo>
                    <a:pt x="0" y="1024889"/>
                  </a:lnTo>
                  <a:lnTo>
                    <a:pt x="0" y="1029969"/>
                  </a:lnTo>
                  <a:lnTo>
                    <a:pt x="25400" y="1029969"/>
                  </a:lnTo>
                  <a:lnTo>
                    <a:pt x="25400" y="1024889"/>
                  </a:lnTo>
                  <a:close/>
                </a:path>
                <a:path w="25400" h="1170939">
                  <a:moveTo>
                    <a:pt x="25400" y="1018539"/>
                  </a:moveTo>
                  <a:lnTo>
                    <a:pt x="0" y="1018539"/>
                  </a:lnTo>
                  <a:lnTo>
                    <a:pt x="0" y="1023619"/>
                  </a:lnTo>
                  <a:lnTo>
                    <a:pt x="25400" y="1023619"/>
                  </a:lnTo>
                  <a:lnTo>
                    <a:pt x="25400" y="1018539"/>
                  </a:lnTo>
                  <a:close/>
                </a:path>
                <a:path w="25400" h="1170939">
                  <a:moveTo>
                    <a:pt x="25400" y="1012189"/>
                  </a:moveTo>
                  <a:lnTo>
                    <a:pt x="0" y="1012189"/>
                  </a:lnTo>
                  <a:lnTo>
                    <a:pt x="0" y="1017269"/>
                  </a:lnTo>
                  <a:lnTo>
                    <a:pt x="25400" y="1017269"/>
                  </a:lnTo>
                  <a:lnTo>
                    <a:pt x="25400" y="1012189"/>
                  </a:lnTo>
                  <a:close/>
                </a:path>
                <a:path w="25400" h="1170939">
                  <a:moveTo>
                    <a:pt x="25400" y="1005839"/>
                  </a:moveTo>
                  <a:lnTo>
                    <a:pt x="0" y="1005839"/>
                  </a:lnTo>
                  <a:lnTo>
                    <a:pt x="0" y="1010919"/>
                  </a:lnTo>
                  <a:lnTo>
                    <a:pt x="25400" y="1010919"/>
                  </a:lnTo>
                  <a:lnTo>
                    <a:pt x="25400" y="1005839"/>
                  </a:lnTo>
                  <a:close/>
                </a:path>
                <a:path w="25400" h="1170939">
                  <a:moveTo>
                    <a:pt x="25400" y="999489"/>
                  </a:moveTo>
                  <a:lnTo>
                    <a:pt x="0" y="999489"/>
                  </a:lnTo>
                  <a:lnTo>
                    <a:pt x="0" y="1004569"/>
                  </a:lnTo>
                  <a:lnTo>
                    <a:pt x="25400" y="1004569"/>
                  </a:lnTo>
                  <a:lnTo>
                    <a:pt x="25400" y="999489"/>
                  </a:lnTo>
                  <a:close/>
                </a:path>
                <a:path w="25400" h="1170939">
                  <a:moveTo>
                    <a:pt x="25400" y="993139"/>
                  </a:moveTo>
                  <a:lnTo>
                    <a:pt x="0" y="993139"/>
                  </a:lnTo>
                  <a:lnTo>
                    <a:pt x="0" y="998219"/>
                  </a:lnTo>
                  <a:lnTo>
                    <a:pt x="25400" y="998219"/>
                  </a:lnTo>
                  <a:lnTo>
                    <a:pt x="25400" y="993139"/>
                  </a:lnTo>
                  <a:close/>
                </a:path>
                <a:path w="25400" h="1170939">
                  <a:moveTo>
                    <a:pt x="25400" y="986789"/>
                  </a:moveTo>
                  <a:lnTo>
                    <a:pt x="0" y="986789"/>
                  </a:lnTo>
                  <a:lnTo>
                    <a:pt x="0" y="991869"/>
                  </a:lnTo>
                  <a:lnTo>
                    <a:pt x="25400" y="991869"/>
                  </a:lnTo>
                  <a:lnTo>
                    <a:pt x="25400" y="986789"/>
                  </a:lnTo>
                  <a:close/>
                </a:path>
                <a:path w="25400" h="1170939">
                  <a:moveTo>
                    <a:pt x="25400" y="980439"/>
                  </a:moveTo>
                  <a:lnTo>
                    <a:pt x="0" y="980439"/>
                  </a:lnTo>
                  <a:lnTo>
                    <a:pt x="0" y="985519"/>
                  </a:lnTo>
                  <a:lnTo>
                    <a:pt x="25400" y="985519"/>
                  </a:lnTo>
                  <a:lnTo>
                    <a:pt x="25400" y="980439"/>
                  </a:lnTo>
                  <a:close/>
                </a:path>
                <a:path w="25400" h="1170939">
                  <a:moveTo>
                    <a:pt x="25400" y="974089"/>
                  </a:moveTo>
                  <a:lnTo>
                    <a:pt x="0" y="974089"/>
                  </a:lnTo>
                  <a:lnTo>
                    <a:pt x="0" y="979169"/>
                  </a:lnTo>
                  <a:lnTo>
                    <a:pt x="25400" y="979169"/>
                  </a:lnTo>
                  <a:lnTo>
                    <a:pt x="25400" y="974089"/>
                  </a:lnTo>
                  <a:close/>
                </a:path>
                <a:path w="25400" h="1170939">
                  <a:moveTo>
                    <a:pt x="25400" y="967739"/>
                  </a:moveTo>
                  <a:lnTo>
                    <a:pt x="0" y="967739"/>
                  </a:lnTo>
                  <a:lnTo>
                    <a:pt x="0" y="972819"/>
                  </a:lnTo>
                  <a:lnTo>
                    <a:pt x="25400" y="972819"/>
                  </a:lnTo>
                  <a:lnTo>
                    <a:pt x="25400" y="967739"/>
                  </a:lnTo>
                  <a:close/>
                </a:path>
                <a:path w="25400" h="1170939">
                  <a:moveTo>
                    <a:pt x="25400" y="961389"/>
                  </a:moveTo>
                  <a:lnTo>
                    <a:pt x="0" y="961389"/>
                  </a:lnTo>
                  <a:lnTo>
                    <a:pt x="0" y="966469"/>
                  </a:lnTo>
                  <a:lnTo>
                    <a:pt x="25400" y="966469"/>
                  </a:lnTo>
                  <a:lnTo>
                    <a:pt x="25400" y="961389"/>
                  </a:lnTo>
                  <a:close/>
                </a:path>
                <a:path w="25400" h="1170939">
                  <a:moveTo>
                    <a:pt x="25400" y="955039"/>
                  </a:moveTo>
                  <a:lnTo>
                    <a:pt x="0" y="955039"/>
                  </a:lnTo>
                  <a:lnTo>
                    <a:pt x="0" y="960119"/>
                  </a:lnTo>
                  <a:lnTo>
                    <a:pt x="25400" y="960119"/>
                  </a:lnTo>
                  <a:lnTo>
                    <a:pt x="25400" y="955039"/>
                  </a:lnTo>
                  <a:close/>
                </a:path>
                <a:path w="25400" h="1170939">
                  <a:moveTo>
                    <a:pt x="25400" y="948689"/>
                  </a:moveTo>
                  <a:lnTo>
                    <a:pt x="0" y="948689"/>
                  </a:lnTo>
                  <a:lnTo>
                    <a:pt x="0" y="953769"/>
                  </a:lnTo>
                  <a:lnTo>
                    <a:pt x="25400" y="953769"/>
                  </a:lnTo>
                  <a:lnTo>
                    <a:pt x="25400" y="948689"/>
                  </a:lnTo>
                  <a:close/>
                </a:path>
                <a:path w="25400" h="1170939">
                  <a:moveTo>
                    <a:pt x="25400" y="942339"/>
                  </a:moveTo>
                  <a:lnTo>
                    <a:pt x="0" y="942339"/>
                  </a:lnTo>
                  <a:lnTo>
                    <a:pt x="0" y="947419"/>
                  </a:lnTo>
                  <a:lnTo>
                    <a:pt x="25400" y="947419"/>
                  </a:lnTo>
                  <a:lnTo>
                    <a:pt x="25400" y="942339"/>
                  </a:lnTo>
                  <a:close/>
                </a:path>
                <a:path w="25400" h="1170939">
                  <a:moveTo>
                    <a:pt x="25400" y="935989"/>
                  </a:moveTo>
                  <a:lnTo>
                    <a:pt x="0" y="935989"/>
                  </a:lnTo>
                  <a:lnTo>
                    <a:pt x="0" y="941069"/>
                  </a:lnTo>
                  <a:lnTo>
                    <a:pt x="25400" y="941069"/>
                  </a:lnTo>
                  <a:lnTo>
                    <a:pt x="25400" y="935989"/>
                  </a:lnTo>
                  <a:close/>
                </a:path>
                <a:path w="25400" h="1170939">
                  <a:moveTo>
                    <a:pt x="25400" y="929639"/>
                  </a:moveTo>
                  <a:lnTo>
                    <a:pt x="0" y="929639"/>
                  </a:lnTo>
                  <a:lnTo>
                    <a:pt x="0" y="934719"/>
                  </a:lnTo>
                  <a:lnTo>
                    <a:pt x="25400" y="934719"/>
                  </a:lnTo>
                  <a:lnTo>
                    <a:pt x="25400" y="929639"/>
                  </a:lnTo>
                  <a:close/>
                </a:path>
                <a:path w="25400" h="1170939">
                  <a:moveTo>
                    <a:pt x="25400" y="923289"/>
                  </a:moveTo>
                  <a:lnTo>
                    <a:pt x="0" y="923289"/>
                  </a:lnTo>
                  <a:lnTo>
                    <a:pt x="0" y="928369"/>
                  </a:lnTo>
                  <a:lnTo>
                    <a:pt x="25400" y="928369"/>
                  </a:lnTo>
                  <a:lnTo>
                    <a:pt x="25400" y="923289"/>
                  </a:lnTo>
                  <a:close/>
                </a:path>
                <a:path w="25400" h="1170939">
                  <a:moveTo>
                    <a:pt x="25400" y="916939"/>
                  </a:moveTo>
                  <a:lnTo>
                    <a:pt x="0" y="916939"/>
                  </a:lnTo>
                  <a:lnTo>
                    <a:pt x="0" y="922019"/>
                  </a:lnTo>
                  <a:lnTo>
                    <a:pt x="25400" y="922019"/>
                  </a:lnTo>
                  <a:lnTo>
                    <a:pt x="25400" y="916939"/>
                  </a:lnTo>
                  <a:close/>
                </a:path>
                <a:path w="25400" h="1170939">
                  <a:moveTo>
                    <a:pt x="25400" y="910589"/>
                  </a:moveTo>
                  <a:lnTo>
                    <a:pt x="0" y="910589"/>
                  </a:lnTo>
                  <a:lnTo>
                    <a:pt x="0" y="915669"/>
                  </a:lnTo>
                  <a:lnTo>
                    <a:pt x="25400" y="915669"/>
                  </a:lnTo>
                  <a:lnTo>
                    <a:pt x="25400" y="910589"/>
                  </a:lnTo>
                  <a:close/>
                </a:path>
                <a:path w="25400" h="1170939">
                  <a:moveTo>
                    <a:pt x="25400" y="904239"/>
                  </a:moveTo>
                  <a:lnTo>
                    <a:pt x="0" y="904239"/>
                  </a:lnTo>
                  <a:lnTo>
                    <a:pt x="0" y="909319"/>
                  </a:lnTo>
                  <a:lnTo>
                    <a:pt x="25400" y="909319"/>
                  </a:lnTo>
                  <a:lnTo>
                    <a:pt x="25400" y="904239"/>
                  </a:lnTo>
                  <a:close/>
                </a:path>
                <a:path w="25400" h="1170939">
                  <a:moveTo>
                    <a:pt x="25400" y="897889"/>
                  </a:moveTo>
                  <a:lnTo>
                    <a:pt x="0" y="897889"/>
                  </a:lnTo>
                  <a:lnTo>
                    <a:pt x="0" y="902969"/>
                  </a:lnTo>
                  <a:lnTo>
                    <a:pt x="25400" y="902969"/>
                  </a:lnTo>
                  <a:lnTo>
                    <a:pt x="25400" y="897889"/>
                  </a:lnTo>
                  <a:close/>
                </a:path>
                <a:path w="25400" h="1170939">
                  <a:moveTo>
                    <a:pt x="25400" y="891539"/>
                  </a:moveTo>
                  <a:lnTo>
                    <a:pt x="0" y="891539"/>
                  </a:lnTo>
                  <a:lnTo>
                    <a:pt x="0" y="896619"/>
                  </a:lnTo>
                  <a:lnTo>
                    <a:pt x="25400" y="896619"/>
                  </a:lnTo>
                  <a:lnTo>
                    <a:pt x="25400" y="891539"/>
                  </a:lnTo>
                  <a:close/>
                </a:path>
                <a:path w="25400" h="1170939">
                  <a:moveTo>
                    <a:pt x="25400" y="885189"/>
                  </a:moveTo>
                  <a:lnTo>
                    <a:pt x="0" y="885189"/>
                  </a:lnTo>
                  <a:lnTo>
                    <a:pt x="0" y="890269"/>
                  </a:lnTo>
                  <a:lnTo>
                    <a:pt x="25400" y="890269"/>
                  </a:lnTo>
                  <a:lnTo>
                    <a:pt x="25400" y="885189"/>
                  </a:lnTo>
                  <a:close/>
                </a:path>
                <a:path w="25400" h="1170939">
                  <a:moveTo>
                    <a:pt x="25400" y="880109"/>
                  </a:moveTo>
                  <a:lnTo>
                    <a:pt x="0" y="880109"/>
                  </a:lnTo>
                  <a:lnTo>
                    <a:pt x="0" y="883919"/>
                  </a:lnTo>
                  <a:lnTo>
                    <a:pt x="25400" y="883919"/>
                  </a:lnTo>
                  <a:lnTo>
                    <a:pt x="25400" y="880109"/>
                  </a:lnTo>
                  <a:close/>
                </a:path>
              </a:pathLst>
            </a:custGeom>
            <a:solidFill>
              <a:srgbClr val="0A3BCD"/>
            </a:solidFill>
          </p:spPr>
          <p:txBody>
            <a:bodyPr wrap="square" lIns="0" tIns="0" rIns="0" bIns="0" rtlCol="0"/>
            <a:lstStyle/>
            <a:p>
              <a:endParaRPr/>
            </a:p>
          </p:txBody>
        </p:sp>
        <p:sp>
          <p:nvSpPr>
            <p:cNvPr id="527" name="object 527"/>
            <p:cNvSpPr/>
            <p:nvPr/>
          </p:nvSpPr>
          <p:spPr>
            <a:xfrm>
              <a:off x="4192270" y="5160009"/>
              <a:ext cx="26670" cy="1174750"/>
            </a:xfrm>
            <a:custGeom>
              <a:avLst/>
              <a:gdLst/>
              <a:ahLst/>
              <a:cxnLst/>
              <a:rect l="l" t="t" r="r" b="b"/>
              <a:pathLst>
                <a:path w="26670" h="1174750">
                  <a:moveTo>
                    <a:pt x="7619" y="0"/>
                  </a:moveTo>
                  <a:lnTo>
                    <a:pt x="0" y="0"/>
                  </a:lnTo>
                  <a:lnTo>
                    <a:pt x="0" y="5079"/>
                  </a:lnTo>
                  <a:lnTo>
                    <a:pt x="26669" y="5079"/>
                  </a:lnTo>
                  <a:lnTo>
                    <a:pt x="26669" y="3809"/>
                  </a:lnTo>
                  <a:lnTo>
                    <a:pt x="21589" y="3809"/>
                  </a:lnTo>
                  <a:lnTo>
                    <a:pt x="21589" y="2539"/>
                  </a:lnTo>
                  <a:lnTo>
                    <a:pt x="15239" y="2539"/>
                  </a:lnTo>
                  <a:lnTo>
                    <a:pt x="15239" y="1269"/>
                  </a:lnTo>
                  <a:lnTo>
                    <a:pt x="7619" y="1269"/>
                  </a:lnTo>
                  <a:lnTo>
                    <a:pt x="7619" y="0"/>
                  </a:lnTo>
                  <a:close/>
                </a:path>
                <a:path w="26670" h="1174750">
                  <a:moveTo>
                    <a:pt x="26669" y="5079"/>
                  </a:moveTo>
                  <a:lnTo>
                    <a:pt x="0" y="5079"/>
                  </a:lnTo>
                  <a:lnTo>
                    <a:pt x="0" y="11429"/>
                  </a:lnTo>
                  <a:lnTo>
                    <a:pt x="26669" y="11429"/>
                  </a:lnTo>
                  <a:lnTo>
                    <a:pt x="26669" y="5079"/>
                  </a:lnTo>
                  <a:close/>
                </a:path>
                <a:path w="26670" h="1174750">
                  <a:moveTo>
                    <a:pt x="26669" y="11429"/>
                  </a:moveTo>
                  <a:lnTo>
                    <a:pt x="0" y="11429"/>
                  </a:lnTo>
                  <a:lnTo>
                    <a:pt x="0" y="17779"/>
                  </a:lnTo>
                  <a:lnTo>
                    <a:pt x="26669" y="17779"/>
                  </a:lnTo>
                  <a:lnTo>
                    <a:pt x="26669" y="11429"/>
                  </a:lnTo>
                  <a:close/>
                </a:path>
                <a:path w="26670" h="1174750">
                  <a:moveTo>
                    <a:pt x="26669" y="17779"/>
                  </a:moveTo>
                  <a:lnTo>
                    <a:pt x="0" y="17779"/>
                  </a:lnTo>
                  <a:lnTo>
                    <a:pt x="0" y="24129"/>
                  </a:lnTo>
                  <a:lnTo>
                    <a:pt x="26669" y="24129"/>
                  </a:lnTo>
                  <a:lnTo>
                    <a:pt x="26669" y="17779"/>
                  </a:lnTo>
                  <a:close/>
                </a:path>
                <a:path w="26670" h="1174750">
                  <a:moveTo>
                    <a:pt x="26669" y="24129"/>
                  </a:moveTo>
                  <a:lnTo>
                    <a:pt x="0" y="24129"/>
                  </a:lnTo>
                  <a:lnTo>
                    <a:pt x="0" y="30479"/>
                  </a:lnTo>
                  <a:lnTo>
                    <a:pt x="26669" y="30479"/>
                  </a:lnTo>
                  <a:lnTo>
                    <a:pt x="26669" y="24129"/>
                  </a:lnTo>
                  <a:close/>
                </a:path>
                <a:path w="26670" h="1174750">
                  <a:moveTo>
                    <a:pt x="26669" y="30479"/>
                  </a:moveTo>
                  <a:lnTo>
                    <a:pt x="0" y="30479"/>
                  </a:lnTo>
                  <a:lnTo>
                    <a:pt x="0" y="36829"/>
                  </a:lnTo>
                  <a:lnTo>
                    <a:pt x="26669" y="36829"/>
                  </a:lnTo>
                  <a:lnTo>
                    <a:pt x="26669" y="30479"/>
                  </a:lnTo>
                  <a:close/>
                </a:path>
                <a:path w="26670" h="1174750">
                  <a:moveTo>
                    <a:pt x="26669" y="36829"/>
                  </a:moveTo>
                  <a:lnTo>
                    <a:pt x="0" y="36829"/>
                  </a:lnTo>
                  <a:lnTo>
                    <a:pt x="0" y="43179"/>
                  </a:lnTo>
                  <a:lnTo>
                    <a:pt x="26669" y="43179"/>
                  </a:lnTo>
                  <a:lnTo>
                    <a:pt x="26669" y="36829"/>
                  </a:lnTo>
                  <a:close/>
                </a:path>
                <a:path w="26670" h="1174750">
                  <a:moveTo>
                    <a:pt x="26669" y="43179"/>
                  </a:moveTo>
                  <a:lnTo>
                    <a:pt x="0" y="43179"/>
                  </a:lnTo>
                  <a:lnTo>
                    <a:pt x="0" y="49529"/>
                  </a:lnTo>
                  <a:lnTo>
                    <a:pt x="26669" y="49529"/>
                  </a:lnTo>
                  <a:lnTo>
                    <a:pt x="26669" y="43179"/>
                  </a:lnTo>
                  <a:close/>
                </a:path>
                <a:path w="26670" h="1174750">
                  <a:moveTo>
                    <a:pt x="26669" y="49529"/>
                  </a:moveTo>
                  <a:lnTo>
                    <a:pt x="0" y="49529"/>
                  </a:lnTo>
                  <a:lnTo>
                    <a:pt x="0" y="55879"/>
                  </a:lnTo>
                  <a:lnTo>
                    <a:pt x="26669" y="55879"/>
                  </a:lnTo>
                  <a:lnTo>
                    <a:pt x="26669" y="49529"/>
                  </a:lnTo>
                  <a:close/>
                </a:path>
                <a:path w="26670" h="1174750">
                  <a:moveTo>
                    <a:pt x="26669" y="55879"/>
                  </a:moveTo>
                  <a:lnTo>
                    <a:pt x="0" y="55879"/>
                  </a:lnTo>
                  <a:lnTo>
                    <a:pt x="0" y="76199"/>
                  </a:lnTo>
                  <a:lnTo>
                    <a:pt x="26669" y="76199"/>
                  </a:lnTo>
                  <a:lnTo>
                    <a:pt x="26669" y="55879"/>
                  </a:lnTo>
                  <a:close/>
                </a:path>
                <a:path w="26670" h="1174750">
                  <a:moveTo>
                    <a:pt x="26669" y="76199"/>
                  </a:moveTo>
                  <a:lnTo>
                    <a:pt x="0" y="76199"/>
                  </a:lnTo>
                  <a:lnTo>
                    <a:pt x="0" y="82549"/>
                  </a:lnTo>
                  <a:lnTo>
                    <a:pt x="26669" y="82549"/>
                  </a:lnTo>
                  <a:lnTo>
                    <a:pt x="26669" y="76199"/>
                  </a:lnTo>
                  <a:close/>
                </a:path>
                <a:path w="26670" h="1174750">
                  <a:moveTo>
                    <a:pt x="26669" y="82549"/>
                  </a:moveTo>
                  <a:lnTo>
                    <a:pt x="0" y="82549"/>
                  </a:lnTo>
                  <a:lnTo>
                    <a:pt x="0" y="101599"/>
                  </a:lnTo>
                  <a:lnTo>
                    <a:pt x="26669" y="101599"/>
                  </a:lnTo>
                  <a:lnTo>
                    <a:pt x="26669" y="82549"/>
                  </a:lnTo>
                  <a:close/>
                </a:path>
                <a:path w="26670" h="1174750">
                  <a:moveTo>
                    <a:pt x="26669" y="101599"/>
                  </a:moveTo>
                  <a:lnTo>
                    <a:pt x="0" y="101599"/>
                  </a:lnTo>
                  <a:lnTo>
                    <a:pt x="0" y="107949"/>
                  </a:lnTo>
                  <a:lnTo>
                    <a:pt x="26669" y="107949"/>
                  </a:lnTo>
                  <a:lnTo>
                    <a:pt x="26669" y="101599"/>
                  </a:lnTo>
                  <a:close/>
                </a:path>
                <a:path w="26670" h="1174750">
                  <a:moveTo>
                    <a:pt x="26669" y="107949"/>
                  </a:moveTo>
                  <a:lnTo>
                    <a:pt x="0" y="107949"/>
                  </a:lnTo>
                  <a:lnTo>
                    <a:pt x="0" y="114299"/>
                  </a:lnTo>
                  <a:lnTo>
                    <a:pt x="26669" y="114299"/>
                  </a:lnTo>
                  <a:lnTo>
                    <a:pt x="26669" y="107949"/>
                  </a:lnTo>
                  <a:close/>
                </a:path>
                <a:path w="26670" h="1174750">
                  <a:moveTo>
                    <a:pt x="26669" y="114299"/>
                  </a:moveTo>
                  <a:lnTo>
                    <a:pt x="0" y="114299"/>
                  </a:lnTo>
                  <a:lnTo>
                    <a:pt x="0" y="120649"/>
                  </a:lnTo>
                  <a:lnTo>
                    <a:pt x="26669" y="120649"/>
                  </a:lnTo>
                  <a:lnTo>
                    <a:pt x="26669" y="114299"/>
                  </a:lnTo>
                  <a:close/>
                </a:path>
                <a:path w="26670" h="1174750">
                  <a:moveTo>
                    <a:pt x="26669" y="120649"/>
                  </a:moveTo>
                  <a:lnTo>
                    <a:pt x="0" y="120649"/>
                  </a:lnTo>
                  <a:lnTo>
                    <a:pt x="0" y="126999"/>
                  </a:lnTo>
                  <a:lnTo>
                    <a:pt x="26669" y="126999"/>
                  </a:lnTo>
                  <a:lnTo>
                    <a:pt x="26669" y="120649"/>
                  </a:lnTo>
                  <a:close/>
                </a:path>
                <a:path w="26670" h="1174750">
                  <a:moveTo>
                    <a:pt x="26669" y="126999"/>
                  </a:moveTo>
                  <a:lnTo>
                    <a:pt x="0" y="126999"/>
                  </a:lnTo>
                  <a:lnTo>
                    <a:pt x="0" y="133349"/>
                  </a:lnTo>
                  <a:lnTo>
                    <a:pt x="26669" y="133349"/>
                  </a:lnTo>
                  <a:lnTo>
                    <a:pt x="26669" y="126999"/>
                  </a:lnTo>
                  <a:close/>
                </a:path>
                <a:path w="26670" h="1174750">
                  <a:moveTo>
                    <a:pt x="26669" y="133349"/>
                  </a:moveTo>
                  <a:lnTo>
                    <a:pt x="0" y="133349"/>
                  </a:lnTo>
                  <a:lnTo>
                    <a:pt x="0" y="139699"/>
                  </a:lnTo>
                  <a:lnTo>
                    <a:pt x="26669" y="139699"/>
                  </a:lnTo>
                  <a:lnTo>
                    <a:pt x="26669" y="133349"/>
                  </a:lnTo>
                  <a:close/>
                </a:path>
                <a:path w="26670" h="1174750">
                  <a:moveTo>
                    <a:pt x="26669" y="139699"/>
                  </a:moveTo>
                  <a:lnTo>
                    <a:pt x="0" y="139699"/>
                  </a:lnTo>
                  <a:lnTo>
                    <a:pt x="0" y="152399"/>
                  </a:lnTo>
                  <a:lnTo>
                    <a:pt x="26669" y="152399"/>
                  </a:lnTo>
                  <a:lnTo>
                    <a:pt x="26669" y="139699"/>
                  </a:lnTo>
                  <a:close/>
                </a:path>
                <a:path w="26670" h="1174750">
                  <a:moveTo>
                    <a:pt x="26669" y="152399"/>
                  </a:moveTo>
                  <a:lnTo>
                    <a:pt x="0" y="152399"/>
                  </a:lnTo>
                  <a:lnTo>
                    <a:pt x="0" y="158749"/>
                  </a:lnTo>
                  <a:lnTo>
                    <a:pt x="26669" y="158749"/>
                  </a:lnTo>
                  <a:lnTo>
                    <a:pt x="26669" y="152399"/>
                  </a:lnTo>
                  <a:close/>
                </a:path>
                <a:path w="26670" h="1174750">
                  <a:moveTo>
                    <a:pt x="26669" y="158749"/>
                  </a:moveTo>
                  <a:lnTo>
                    <a:pt x="0" y="158749"/>
                  </a:lnTo>
                  <a:lnTo>
                    <a:pt x="0" y="165099"/>
                  </a:lnTo>
                  <a:lnTo>
                    <a:pt x="26669" y="165099"/>
                  </a:lnTo>
                  <a:lnTo>
                    <a:pt x="26669" y="158749"/>
                  </a:lnTo>
                  <a:close/>
                </a:path>
                <a:path w="26670" h="1174750">
                  <a:moveTo>
                    <a:pt x="26669" y="165099"/>
                  </a:moveTo>
                  <a:lnTo>
                    <a:pt x="0" y="165099"/>
                  </a:lnTo>
                  <a:lnTo>
                    <a:pt x="0" y="171449"/>
                  </a:lnTo>
                  <a:lnTo>
                    <a:pt x="26669" y="171449"/>
                  </a:lnTo>
                  <a:lnTo>
                    <a:pt x="26669" y="165099"/>
                  </a:lnTo>
                  <a:close/>
                </a:path>
                <a:path w="26670" h="1174750">
                  <a:moveTo>
                    <a:pt x="26669" y="171449"/>
                  </a:moveTo>
                  <a:lnTo>
                    <a:pt x="0" y="171449"/>
                  </a:lnTo>
                  <a:lnTo>
                    <a:pt x="0" y="177799"/>
                  </a:lnTo>
                  <a:lnTo>
                    <a:pt x="26669" y="177799"/>
                  </a:lnTo>
                  <a:lnTo>
                    <a:pt x="26669" y="171449"/>
                  </a:lnTo>
                  <a:close/>
                </a:path>
                <a:path w="26670" h="1174750">
                  <a:moveTo>
                    <a:pt x="26669" y="177799"/>
                  </a:moveTo>
                  <a:lnTo>
                    <a:pt x="0" y="177799"/>
                  </a:lnTo>
                  <a:lnTo>
                    <a:pt x="0" y="184149"/>
                  </a:lnTo>
                  <a:lnTo>
                    <a:pt x="26669" y="184149"/>
                  </a:lnTo>
                  <a:lnTo>
                    <a:pt x="26669" y="177799"/>
                  </a:lnTo>
                  <a:close/>
                </a:path>
                <a:path w="26670" h="1174750">
                  <a:moveTo>
                    <a:pt x="26669" y="184149"/>
                  </a:moveTo>
                  <a:lnTo>
                    <a:pt x="0" y="184149"/>
                  </a:lnTo>
                  <a:lnTo>
                    <a:pt x="0" y="187959"/>
                  </a:lnTo>
                  <a:lnTo>
                    <a:pt x="26669" y="187959"/>
                  </a:lnTo>
                  <a:lnTo>
                    <a:pt x="26669" y="184149"/>
                  </a:lnTo>
                  <a:close/>
                </a:path>
                <a:path w="26670" h="1174750">
                  <a:moveTo>
                    <a:pt x="26669" y="187959"/>
                  </a:moveTo>
                  <a:lnTo>
                    <a:pt x="0" y="187959"/>
                  </a:lnTo>
                  <a:lnTo>
                    <a:pt x="0" y="196849"/>
                  </a:lnTo>
                  <a:lnTo>
                    <a:pt x="26669" y="196849"/>
                  </a:lnTo>
                  <a:lnTo>
                    <a:pt x="26669" y="187959"/>
                  </a:lnTo>
                  <a:close/>
                </a:path>
                <a:path w="26670" h="1174750">
                  <a:moveTo>
                    <a:pt x="26669" y="196849"/>
                  </a:moveTo>
                  <a:lnTo>
                    <a:pt x="0" y="196849"/>
                  </a:lnTo>
                  <a:lnTo>
                    <a:pt x="0" y="203199"/>
                  </a:lnTo>
                  <a:lnTo>
                    <a:pt x="26669" y="203199"/>
                  </a:lnTo>
                  <a:lnTo>
                    <a:pt x="26669" y="196849"/>
                  </a:lnTo>
                  <a:close/>
                </a:path>
                <a:path w="26670" h="1174750">
                  <a:moveTo>
                    <a:pt x="26669" y="203199"/>
                  </a:moveTo>
                  <a:lnTo>
                    <a:pt x="0" y="203199"/>
                  </a:lnTo>
                  <a:lnTo>
                    <a:pt x="0" y="209549"/>
                  </a:lnTo>
                  <a:lnTo>
                    <a:pt x="26669" y="209549"/>
                  </a:lnTo>
                  <a:lnTo>
                    <a:pt x="26669" y="203199"/>
                  </a:lnTo>
                  <a:close/>
                </a:path>
                <a:path w="26670" h="1174750">
                  <a:moveTo>
                    <a:pt x="26669" y="209549"/>
                  </a:moveTo>
                  <a:lnTo>
                    <a:pt x="0" y="209549"/>
                  </a:lnTo>
                  <a:lnTo>
                    <a:pt x="0" y="215899"/>
                  </a:lnTo>
                  <a:lnTo>
                    <a:pt x="26669" y="215899"/>
                  </a:lnTo>
                  <a:lnTo>
                    <a:pt x="26669" y="209549"/>
                  </a:lnTo>
                  <a:close/>
                </a:path>
                <a:path w="26670" h="1174750">
                  <a:moveTo>
                    <a:pt x="26669" y="215899"/>
                  </a:moveTo>
                  <a:lnTo>
                    <a:pt x="0" y="215899"/>
                  </a:lnTo>
                  <a:lnTo>
                    <a:pt x="0" y="222249"/>
                  </a:lnTo>
                  <a:lnTo>
                    <a:pt x="26669" y="222249"/>
                  </a:lnTo>
                  <a:lnTo>
                    <a:pt x="26669" y="215899"/>
                  </a:lnTo>
                  <a:close/>
                </a:path>
                <a:path w="26670" h="1174750">
                  <a:moveTo>
                    <a:pt x="26669" y="222249"/>
                  </a:moveTo>
                  <a:lnTo>
                    <a:pt x="0" y="222249"/>
                  </a:lnTo>
                  <a:lnTo>
                    <a:pt x="0" y="228599"/>
                  </a:lnTo>
                  <a:lnTo>
                    <a:pt x="26669" y="228599"/>
                  </a:lnTo>
                  <a:lnTo>
                    <a:pt x="26669" y="222249"/>
                  </a:lnTo>
                  <a:close/>
                </a:path>
                <a:path w="26670" h="1174750">
                  <a:moveTo>
                    <a:pt x="26669" y="228599"/>
                  </a:moveTo>
                  <a:lnTo>
                    <a:pt x="0" y="228599"/>
                  </a:lnTo>
                  <a:lnTo>
                    <a:pt x="0" y="234949"/>
                  </a:lnTo>
                  <a:lnTo>
                    <a:pt x="26669" y="234949"/>
                  </a:lnTo>
                  <a:lnTo>
                    <a:pt x="26669" y="228599"/>
                  </a:lnTo>
                  <a:close/>
                </a:path>
                <a:path w="26670" h="1174750">
                  <a:moveTo>
                    <a:pt x="26669" y="234949"/>
                  </a:moveTo>
                  <a:lnTo>
                    <a:pt x="0" y="234949"/>
                  </a:lnTo>
                  <a:lnTo>
                    <a:pt x="0" y="241299"/>
                  </a:lnTo>
                  <a:lnTo>
                    <a:pt x="26669" y="241299"/>
                  </a:lnTo>
                  <a:lnTo>
                    <a:pt x="26669" y="234949"/>
                  </a:lnTo>
                  <a:close/>
                </a:path>
                <a:path w="26670" h="1174750">
                  <a:moveTo>
                    <a:pt x="26669" y="241299"/>
                  </a:moveTo>
                  <a:lnTo>
                    <a:pt x="0" y="241299"/>
                  </a:lnTo>
                  <a:lnTo>
                    <a:pt x="0" y="253999"/>
                  </a:lnTo>
                  <a:lnTo>
                    <a:pt x="26669" y="253999"/>
                  </a:lnTo>
                  <a:lnTo>
                    <a:pt x="26669" y="241299"/>
                  </a:lnTo>
                  <a:close/>
                </a:path>
                <a:path w="26670" h="1174750">
                  <a:moveTo>
                    <a:pt x="26669" y="253999"/>
                  </a:moveTo>
                  <a:lnTo>
                    <a:pt x="0" y="253999"/>
                  </a:lnTo>
                  <a:lnTo>
                    <a:pt x="0" y="279399"/>
                  </a:lnTo>
                  <a:lnTo>
                    <a:pt x="26669" y="279399"/>
                  </a:lnTo>
                  <a:lnTo>
                    <a:pt x="26669" y="253999"/>
                  </a:lnTo>
                  <a:close/>
                </a:path>
                <a:path w="26670" h="1174750">
                  <a:moveTo>
                    <a:pt x="26669" y="279399"/>
                  </a:moveTo>
                  <a:lnTo>
                    <a:pt x="0" y="279399"/>
                  </a:lnTo>
                  <a:lnTo>
                    <a:pt x="0" y="292099"/>
                  </a:lnTo>
                  <a:lnTo>
                    <a:pt x="26669" y="292099"/>
                  </a:lnTo>
                  <a:lnTo>
                    <a:pt x="26669" y="279399"/>
                  </a:lnTo>
                  <a:close/>
                </a:path>
                <a:path w="26670" h="1174750">
                  <a:moveTo>
                    <a:pt x="26669" y="292099"/>
                  </a:moveTo>
                  <a:lnTo>
                    <a:pt x="0" y="292099"/>
                  </a:lnTo>
                  <a:lnTo>
                    <a:pt x="0" y="298449"/>
                  </a:lnTo>
                  <a:lnTo>
                    <a:pt x="26669" y="298449"/>
                  </a:lnTo>
                  <a:lnTo>
                    <a:pt x="26669" y="292099"/>
                  </a:lnTo>
                  <a:close/>
                </a:path>
                <a:path w="26670" h="1174750">
                  <a:moveTo>
                    <a:pt x="26669" y="298449"/>
                  </a:moveTo>
                  <a:lnTo>
                    <a:pt x="0" y="298449"/>
                  </a:lnTo>
                  <a:lnTo>
                    <a:pt x="0" y="304799"/>
                  </a:lnTo>
                  <a:lnTo>
                    <a:pt x="26669" y="304799"/>
                  </a:lnTo>
                  <a:lnTo>
                    <a:pt x="26669" y="298449"/>
                  </a:lnTo>
                  <a:close/>
                </a:path>
                <a:path w="26670" h="1174750">
                  <a:moveTo>
                    <a:pt x="26669" y="304799"/>
                  </a:moveTo>
                  <a:lnTo>
                    <a:pt x="0" y="304799"/>
                  </a:lnTo>
                  <a:lnTo>
                    <a:pt x="0" y="311149"/>
                  </a:lnTo>
                  <a:lnTo>
                    <a:pt x="26669" y="311149"/>
                  </a:lnTo>
                  <a:lnTo>
                    <a:pt x="26669" y="304799"/>
                  </a:lnTo>
                  <a:close/>
                </a:path>
                <a:path w="26670" h="1174750">
                  <a:moveTo>
                    <a:pt x="26669" y="311149"/>
                  </a:moveTo>
                  <a:lnTo>
                    <a:pt x="0" y="311149"/>
                  </a:lnTo>
                  <a:lnTo>
                    <a:pt x="0" y="317499"/>
                  </a:lnTo>
                  <a:lnTo>
                    <a:pt x="26669" y="317499"/>
                  </a:lnTo>
                  <a:lnTo>
                    <a:pt x="26669" y="311149"/>
                  </a:lnTo>
                  <a:close/>
                </a:path>
                <a:path w="26670" h="1174750">
                  <a:moveTo>
                    <a:pt x="26669" y="317499"/>
                  </a:moveTo>
                  <a:lnTo>
                    <a:pt x="0" y="317499"/>
                  </a:lnTo>
                  <a:lnTo>
                    <a:pt x="0" y="323849"/>
                  </a:lnTo>
                  <a:lnTo>
                    <a:pt x="26669" y="323849"/>
                  </a:lnTo>
                  <a:lnTo>
                    <a:pt x="26669" y="317499"/>
                  </a:lnTo>
                  <a:close/>
                </a:path>
                <a:path w="26670" h="1174750">
                  <a:moveTo>
                    <a:pt x="26669" y="325119"/>
                  </a:moveTo>
                  <a:lnTo>
                    <a:pt x="0" y="325119"/>
                  </a:lnTo>
                  <a:lnTo>
                    <a:pt x="0" y="330199"/>
                  </a:lnTo>
                  <a:lnTo>
                    <a:pt x="26669" y="330199"/>
                  </a:lnTo>
                  <a:lnTo>
                    <a:pt x="26669" y="325119"/>
                  </a:lnTo>
                  <a:close/>
                </a:path>
                <a:path w="26670" h="1174750">
                  <a:moveTo>
                    <a:pt x="26669" y="323849"/>
                  </a:moveTo>
                  <a:lnTo>
                    <a:pt x="0" y="323849"/>
                  </a:lnTo>
                  <a:lnTo>
                    <a:pt x="0" y="325119"/>
                  </a:lnTo>
                  <a:lnTo>
                    <a:pt x="26669" y="325119"/>
                  </a:lnTo>
                  <a:lnTo>
                    <a:pt x="26669" y="323849"/>
                  </a:lnTo>
                  <a:close/>
                </a:path>
                <a:path w="26670" h="1174750">
                  <a:moveTo>
                    <a:pt x="26669" y="330199"/>
                  </a:moveTo>
                  <a:lnTo>
                    <a:pt x="0" y="330199"/>
                  </a:lnTo>
                  <a:lnTo>
                    <a:pt x="0" y="336549"/>
                  </a:lnTo>
                  <a:lnTo>
                    <a:pt x="26669" y="336549"/>
                  </a:lnTo>
                  <a:lnTo>
                    <a:pt x="26669" y="330199"/>
                  </a:lnTo>
                  <a:close/>
                </a:path>
                <a:path w="26670" h="1174750">
                  <a:moveTo>
                    <a:pt x="26669" y="336549"/>
                  </a:moveTo>
                  <a:lnTo>
                    <a:pt x="0" y="336549"/>
                  </a:lnTo>
                  <a:lnTo>
                    <a:pt x="0" y="342899"/>
                  </a:lnTo>
                  <a:lnTo>
                    <a:pt x="26669" y="342899"/>
                  </a:lnTo>
                  <a:lnTo>
                    <a:pt x="26669" y="336549"/>
                  </a:lnTo>
                  <a:close/>
                </a:path>
                <a:path w="26670" h="1174750">
                  <a:moveTo>
                    <a:pt x="26669" y="342899"/>
                  </a:moveTo>
                  <a:lnTo>
                    <a:pt x="0" y="342899"/>
                  </a:lnTo>
                  <a:lnTo>
                    <a:pt x="0" y="349249"/>
                  </a:lnTo>
                  <a:lnTo>
                    <a:pt x="26669" y="349249"/>
                  </a:lnTo>
                  <a:lnTo>
                    <a:pt x="26669" y="342899"/>
                  </a:lnTo>
                  <a:close/>
                </a:path>
                <a:path w="26670" h="1174750">
                  <a:moveTo>
                    <a:pt x="26669" y="349249"/>
                  </a:moveTo>
                  <a:lnTo>
                    <a:pt x="0" y="349249"/>
                  </a:lnTo>
                  <a:lnTo>
                    <a:pt x="0" y="355599"/>
                  </a:lnTo>
                  <a:lnTo>
                    <a:pt x="26669" y="355599"/>
                  </a:lnTo>
                  <a:lnTo>
                    <a:pt x="26669" y="349249"/>
                  </a:lnTo>
                  <a:close/>
                </a:path>
                <a:path w="26670" h="1174750">
                  <a:moveTo>
                    <a:pt x="26669" y="355599"/>
                  </a:moveTo>
                  <a:lnTo>
                    <a:pt x="0" y="355599"/>
                  </a:lnTo>
                  <a:lnTo>
                    <a:pt x="0" y="361949"/>
                  </a:lnTo>
                  <a:lnTo>
                    <a:pt x="26669" y="361949"/>
                  </a:lnTo>
                  <a:lnTo>
                    <a:pt x="26669" y="355599"/>
                  </a:lnTo>
                  <a:close/>
                </a:path>
                <a:path w="26670" h="1174750">
                  <a:moveTo>
                    <a:pt x="26669" y="361949"/>
                  </a:moveTo>
                  <a:lnTo>
                    <a:pt x="0" y="361949"/>
                  </a:lnTo>
                  <a:lnTo>
                    <a:pt x="0" y="387349"/>
                  </a:lnTo>
                  <a:lnTo>
                    <a:pt x="26669" y="387349"/>
                  </a:lnTo>
                  <a:lnTo>
                    <a:pt x="26669" y="361949"/>
                  </a:lnTo>
                  <a:close/>
                </a:path>
                <a:path w="26670" h="1174750">
                  <a:moveTo>
                    <a:pt x="26669" y="387349"/>
                  </a:moveTo>
                  <a:lnTo>
                    <a:pt x="0" y="387349"/>
                  </a:lnTo>
                  <a:lnTo>
                    <a:pt x="0" y="393699"/>
                  </a:lnTo>
                  <a:lnTo>
                    <a:pt x="26669" y="393699"/>
                  </a:lnTo>
                  <a:lnTo>
                    <a:pt x="26669" y="387349"/>
                  </a:lnTo>
                  <a:close/>
                </a:path>
                <a:path w="26670" h="1174750">
                  <a:moveTo>
                    <a:pt x="26669" y="393699"/>
                  </a:moveTo>
                  <a:lnTo>
                    <a:pt x="0" y="393699"/>
                  </a:lnTo>
                  <a:lnTo>
                    <a:pt x="0" y="400049"/>
                  </a:lnTo>
                  <a:lnTo>
                    <a:pt x="26669" y="400049"/>
                  </a:lnTo>
                  <a:lnTo>
                    <a:pt x="26669" y="393699"/>
                  </a:lnTo>
                  <a:close/>
                </a:path>
                <a:path w="26670" h="1174750">
                  <a:moveTo>
                    <a:pt x="26669" y="400049"/>
                  </a:moveTo>
                  <a:lnTo>
                    <a:pt x="0" y="400049"/>
                  </a:lnTo>
                  <a:lnTo>
                    <a:pt x="0" y="406399"/>
                  </a:lnTo>
                  <a:lnTo>
                    <a:pt x="26669" y="406399"/>
                  </a:lnTo>
                  <a:lnTo>
                    <a:pt x="26669" y="400049"/>
                  </a:lnTo>
                  <a:close/>
                </a:path>
                <a:path w="26670" h="1174750">
                  <a:moveTo>
                    <a:pt x="26669" y="406399"/>
                  </a:moveTo>
                  <a:lnTo>
                    <a:pt x="0" y="406399"/>
                  </a:lnTo>
                  <a:lnTo>
                    <a:pt x="0" y="410209"/>
                  </a:lnTo>
                  <a:lnTo>
                    <a:pt x="26669" y="410209"/>
                  </a:lnTo>
                  <a:lnTo>
                    <a:pt x="26669" y="406399"/>
                  </a:lnTo>
                  <a:close/>
                </a:path>
                <a:path w="26670" h="1174750">
                  <a:moveTo>
                    <a:pt x="26669" y="410209"/>
                  </a:moveTo>
                  <a:lnTo>
                    <a:pt x="0" y="410209"/>
                  </a:lnTo>
                  <a:lnTo>
                    <a:pt x="0" y="412749"/>
                  </a:lnTo>
                  <a:lnTo>
                    <a:pt x="26669" y="412749"/>
                  </a:lnTo>
                  <a:lnTo>
                    <a:pt x="26669" y="410209"/>
                  </a:lnTo>
                  <a:close/>
                </a:path>
                <a:path w="26670" h="1174750">
                  <a:moveTo>
                    <a:pt x="26669" y="412749"/>
                  </a:moveTo>
                  <a:lnTo>
                    <a:pt x="0" y="412749"/>
                  </a:lnTo>
                  <a:lnTo>
                    <a:pt x="0" y="425449"/>
                  </a:lnTo>
                  <a:lnTo>
                    <a:pt x="26669" y="425449"/>
                  </a:lnTo>
                  <a:lnTo>
                    <a:pt x="26669" y="412749"/>
                  </a:lnTo>
                  <a:close/>
                </a:path>
                <a:path w="26670" h="1174750">
                  <a:moveTo>
                    <a:pt x="26669" y="425449"/>
                  </a:moveTo>
                  <a:lnTo>
                    <a:pt x="0" y="425449"/>
                  </a:lnTo>
                  <a:lnTo>
                    <a:pt x="0" y="431799"/>
                  </a:lnTo>
                  <a:lnTo>
                    <a:pt x="26669" y="431799"/>
                  </a:lnTo>
                  <a:lnTo>
                    <a:pt x="26669" y="425449"/>
                  </a:lnTo>
                  <a:close/>
                </a:path>
                <a:path w="26670" h="1174750">
                  <a:moveTo>
                    <a:pt x="26669" y="431799"/>
                  </a:moveTo>
                  <a:lnTo>
                    <a:pt x="0" y="431799"/>
                  </a:lnTo>
                  <a:lnTo>
                    <a:pt x="0" y="441959"/>
                  </a:lnTo>
                  <a:lnTo>
                    <a:pt x="26669" y="441959"/>
                  </a:lnTo>
                  <a:lnTo>
                    <a:pt x="26669" y="431799"/>
                  </a:lnTo>
                  <a:close/>
                </a:path>
                <a:path w="26670" h="1174750">
                  <a:moveTo>
                    <a:pt x="26669" y="441959"/>
                  </a:moveTo>
                  <a:lnTo>
                    <a:pt x="0" y="441959"/>
                  </a:lnTo>
                  <a:lnTo>
                    <a:pt x="0" y="448309"/>
                  </a:lnTo>
                  <a:lnTo>
                    <a:pt x="26669" y="448309"/>
                  </a:lnTo>
                  <a:lnTo>
                    <a:pt x="26669" y="441959"/>
                  </a:lnTo>
                  <a:close/>
                </a:path>
                <a:path w="26670" h="1174750">
                  <a:moveTo>
                    <a:pt x="26669" y="448309"/>
                  </a:moveTo>
                  <a:lnTo>
                    <a:pt x="0" y="448309"/>
                  </a:lnTo>
                  <a:lnTo>
                    <a:pt x="0" y="457199"/>
                  </a:lnTo>
                  <a:lnTo>
                    <a:pt x="26669" y="457199"/>
                  </a:lnTo>
                  <a:lnTo>
                    <a:pt x="26669" y="448309"/>
                  </a:lnTo>
                  <a:close/>
                </a:path>
                <a:path w="26670" h="1174750">
                  <a:moveTo>
                    <a:pt x="26669" y="457199"/>
                  </a:moveTo>
                  <a:lnTo>
                    <a:pt x="0" y="457199"/>
                  </a:lnTo>
                  <a:lnTo>
                    <a:pt x="0" y="462279"/>
                  </a:lnTo>
                  <a:lnTo>
                    <a:pt x="26669" y="462279"/>
                  </a:lnTo>
                  <a:lnTo>
                    <a:pt x="26669" y="457199"/>
                  </a:lnTo>
                  <a:close/>
                </a:path>
                <a:path w="26670" h="1174750">
                  <a:moveTo>
                    <a:pt x="26669" y="462279"/>
                  </a:moveTo>
                  <a:lnTo>
                    <a:pt x="0" y="462279"/>
                  </a:lnTo>
                  <a:lnTo>
                    <a:pt x="0" y="463549"/>
                  </a:lnTo>
                  <a:lnTo>
                    <a:pt x="26669" y="463549"/>
                  </a:lnTo>
                  <a:lnTo>
                    <a:pt x="26669" y="462279"/>
                  </a:lnTo>
                  <a:close/>
                </a:path>
                <a:path w="26670" h="1174750">
                  <a:moveTo>
                    <a:pt x="26669" y="463549"/>
                  </a:moveTo>
                  <a:lnTo>
                    <a:pt x="0" y="463549"/>
                  </a:lnTo>
                  <a:lnTo>
                    <a:pt x="0" y="469899"/>
                  </a:lnTo>
                  <a:lnTo>
                    <a:pt x="26669" y="469899"/>
                  </a:lnTo>
                  <a:lnTo>
                    <a:pt x="26669" y="463549"/>
                  </a:lnTo>
                  <a:close/>
                </a:path>
                <a:path w="26670" h="1174750">
                  <a:moveTo>
                    <a:pt x="26669" y="469899"/>
                  </a:moveTo>
                  <a:lnTo>
                    <a:pt x="0" y="469899"/>
                  </a:lnTo>
                  <a:lnTo>
                    <a:pt x="0" y="480059"/>
                  </a:lnTo>
                  <a:lnTo>
                    <a:pt x="26669" y="480059"/>
                  </a:lnTo>
                  <a:lnTo>
                    <a:pt x="26669" y="469899"/>
                  </a:lnTo>
                  <a:close/>
                </a:path>
                <a:path w="26670" h="1174750">
                  <a:moveTo>
                    <a:pt x="26669" y="480059"/>
                  </a:moveTo>
                  <a:lnTo>
                    <a:pt x="0" y="480059"/>
                  </a:lnTo>
                  <a:lnTo>
                    <a:pt x="0" y="488949"/>
                  </a:lnTo>
                  <a:lnTo>
                    <a:pt x="26669" y="488949"/>
                  </a:lnTo>
                  <a:lnTo>
                    <a:pt x="26669" y="480059"/>
                  </a:lnTo>
                  <a:close/>
                </a:path>
                <a:path w="26670" h="1174750">
                  <a:moveTo>
                    <a:pt x="26669" y="488949"/>
                  </a:moveTo>
                  <a:lnTo>
                    <a:pt x="0" y="488949"/>
                  </a:lnTo>
                  <a:lnTo>
                    <a:pt x="0" y="527049"/>
                  </a:lnTo>
                  <a:lnTo>
                    <a:pt x="26669" y="527049"/>
                  </a:lnTo>
                  <a:lnTo>
                    <a:pt x="26669" y="488949"/>
                  </a:lnTo>
                  <a:close/>
                </a:path>
                <a:path w="26670" h="1174750">
                  <a:moveTo>
                    <a:pt x="26669" y="527049"/>
                  </a:moveTo>
                  <a:lnTo>
                    <a:pt x="0" y="527049"/>
                  </a:lnTo>
                  <a:lnTo>
                    <a:pt x="0" y="530859"/>
                  </a:lnTo>
                  <a:lnTo>
                    <a:pt x="26669" y="530859"/>
                  </a:lnTo>
                  <a:lnTo>
                    <a:pt x="26669" y="527049"/>
                  </a:lnTo>
                  <a:close/>
                </a:path>
                <a:path w="26670" h="1174750">
                  <a:moveTo>
                    <a:pt x="26669" y="530859"/>
                  </a:moveTo>
                  <a:lnTo>
                    <a:pt x="0" y="530859"/>
                  </a:lnTo>
                  <a:lnTo>
                    <a:pt x="0" y="533399"/>
                  </a:lnTo>
                  <a:lnTo>
                    <a:pt x="26669" y="533399"/>
                  </a:lnTo>
                  <a:lnTo>
                    <a:pt x="26669" y="530859"/>
                  </a:lnTo>
                  <a:close/>
                </a:path>
                <a:path w="26670" h="1174750">
                  <a:moveTo>
                    <a:pt x="26669" y="533399"/>
                  </a:moveTo>
                  <a:lnTo>
                    <a:pt x="0" y="533399"/>
                  </a:lnTo>
                  <a:lnTo>
                    <a:pt x="0" y="539749"/>
                  </a:lnTo>
                  <a:lnTo>
                    <a:pt x="26669" y="539749"/>
                  </a:lnTo>
                  <a:lnTo>
                    <a:pt x="26669" y="533399"/>
                  </a:lnTo>
                  <a:close/>
                </a:path>
                <a:path w="26670" h="1174750">
                  <a:moveTo>
                    <a:pt x="26669" y="539749"/>
                  </a:moveTo>
                  <a:lnTo>
                    <a:pt x="0" y="539749"/>
                  </a:lnTo>
                  <a:lnTo>
                    <a:pt x="0" y="543559"/>
                  </a:lnTo>
                  <a:lnTo>
                    <a:pt x="26669" y="543559"/>
                  </a:lnTo>
                  <a:lnTo>
                    <a:pt x="26669" y="539749"/>
                  </a:lnTo>
                  <a:close/>
                </a:path>
                <a:path w="26670" h="1174750">
                  <a:moveTo>
                    <a:pt x="26669" y="543559"/>
                  </a:moveTo>
                  <a:lnTo>
                    <a:pt x="0" y="543559"/>
                  </a:lnTo>
                  <a:lnTo>
                    <a:pt x="0" y="581659"/>
                  </a:lnTo>
                  <a:lnTo>
                    <a:pt x="26669" y="581659"/>
                  </a:lnTo>
                  <a:lnTo>
                    <a:pt x="26669" y="543559"/>
                  </a:lnTo>
                  <a:close/>
                </a:path>
                <a:path w="26670" h="1174750">
                  <a:moveTo>
                    <a:pt x="26669" y="581659"/>
                  </a:moveTo>
                  <a:lnTo>
                    <a:pt x="0" y="581659"/>
                  </a:lnTo>
                  <a:lnTo>
                    <a:pt x="0" y="590549"/>
                  </a:lnTo>
                  <a:lnTo>
                    <a:pt x="26669" y="590549"/>
                  </a:lnTo>
                  <a:lnTo>
                    <a:pt x="26669" y="581659"/>
                  </a:lnTo>
                  <a:close/>
                </a:path>
                <a:path w="26670" h="1174750">
                  <a:moveTo>
                    <a:pt x="26669" y="590549"/>
                  </a:moveTo>
                  <a:lnTo>
                    <a:pt x="0" y="590549"/>
                  </a:lnTo>
                  <a:lnTo>
                    <a:pt x="0" y="596899"/>
                  </a:lnTo>
                  <a:lnTo>
                    <a:pt x="26669" y="596899"/>
                  </a:lnTo>
                  <a:lnTo>
                    <a:pt x="26669" y="590549"/>
                  </a:lnTo>
                  <a:close/>
                </a:path>
                <a:path w="26670" h="1174750">
                  <a:moveTo>
                    <a:pt x="26669" y="596899"/>
                  </a:moveTo>
                  <a:lnTo>
                    <a:pt x="0" y="596899"/>
                  </a:lnTo>
                  <a:lnTo>
                    <a:pt x="0" y="603249"/>
                  </a:lnTo>
                  <a:lnTo>
                    <a:pt x="26669" y="603249"/>
                  </a:lnTo>
                  <a:lnTo>
                    <a:pt x="26669" y="596899"/>
                  </a:lnTo>
                  <a:close/>
                </a:path>
                <a:path w="26670" h="1174750">
                  <a:moveTo>
                    <a:pt x="26669" y="603249"/>
                  </a:moveTo>
                  <a:lnTo>
                    <a:pt x="0" y="603249"/>
                  </a:lnTo>
                  <a:lnTo>
                    <a:pt x="0" y="607059"/>
                  </a:lnTo>
                  <a:lnTo>
                    <a:pt x="26669" y="607059"/>
                  </a:lnTo>
                  <a:lnTo>
                    <a:pt x="26669" y="603249"/>
                  </a:lnTo>
                  <a:close/>
                </a:path>
                <a:path w="26670" h="1174750">
                  <a:moveTo>
                    <a:pt x="26669" y="607059"/>
                  </a:moveTo>
                  <a:lnTo>
                    <a:pt x="0" y="607059"/>
                  </a:lnTo>
                  <a:lnTo>
                    <a:pt x="0" y="613409"/>
                  </a:lnTo>
                  <a:lnTo>
                    <a:pt x="26669" y="613409"/>
                  </a:lnTo>
                  <a:lnTo>
                    <a:pt x="26669" y="607059"/>
                  </a:lnTo>
                  <a:close/>
                </a:path>
                <a:path w="26670" h="1174750">
                  <a:moveTo>
                    <a:pt x="26669" y="613409"/>
                  </a:moveTo>
                  <a:lnTo>
                    <a:pt x="0" y="613409"/>
                  </a:lnTo>
                  <a:lnTo>
                    <a:pt x="0" y="615949"/>
                  </a:lnTo>
                  <a:lnTo>
                    <a:pt x="26669" y="615949"/>
                  </a:lnTo>
                  <a:lnTo>
                    <a:pt x="26669" y="613409"/>
                  </a:lnTo>
                  <a:close/>
                </a:path>
                <a:path w="26670" h="1174750">
                  <a:moveTo>
                    <a:pt x="26669" y="615949"/>
                  </a:moveTo>
                  <a:lnTo>
                    <a:pt x="0" y="615949"/>
                  </a:lnTo>
                  <a:lnTo>
                    <a:pt x="0" y="619759"/>
                  </a:lnTo>
                  <a:lnTo>
                    <a:pt x="26669" y="619759"/>
                  </a:lnTo>
                  <a:lnTo>
                    <a:pt x="26669" y="615949"/>
                  </a:lnTo>
                  <a:close/>
                </a:path>
                <a:path w="26670" h="1174750">
                  <a:moveTo>
                    <a:pt x="26669" y="619759"/>
                  </a:moveTo>
                  <a:lnTo>
                    <a:pt x="0" y="619759"/>
                  </a:lnTo>
                  <a:lnTo>
                    <a:pt x="0" y="622299"/>
                  </a:lnTo>
                  <a:lnTo>
                    <a:pt x="26669" y="622299"/>
                  </a:lnTo>
                  <a:lnTo>
                    <a:pt x="26669" y="619759"/>
                  </a:lnTo>
                  <a:close/>
                </a:path>
                <a:path w="26670" h="1174750">
                  <a:moveTo>
                    <a:pt x="26669" y="622299"/>
                  </a:moveTo>
                  <a:lnTo>
                    <a:pt x="0" y="622299"/>
                  </a:lnTo>
                  <a:lnTo>
                    <a:pt x="0" y="628649"/>
                  </a:lnTo>
                  <a:lnTo>
                    <a:pt x="26669" y="628649"/>
                  </a:lnTo>
                  <a:lnTo>
                    <a:pt x="26669" y="622299"/>
                  </a:lnTo>
                  <a:close/>
                </a:path>
                <a:path w="26670" h="1174750">
                  <a:moveTo>
                    <a:pt x="26669" y="628649"/>
                  </a:moveTo>
                  <a:lnTo>
                    <a:pt x="0" y="628649"/>
                  </a:lnTo>
                  <a:lnTo>
                    <a:pt x="0" y="654049"/>
                  </a:lnTo>
                  <a:lnTo>
                    <a:pt x="26669" y="654049"/>
                  </a:lnTo>
                  <a:lnTo>
                    <a:pt x="26669" y="628649"/>
                  </a:lnTo>
                  <a:close/>
                </a:path>
                <a:path w="26670" h="1174750">
                  <a:moveTo>
                    <a:pt x="26669" y="654049"/>
                  </a:moveTo>
                  <a:lnTo>
                    <a:pt x="0" y="654049"/>
                  </a:lnTo>
                  <a:lnTo>
                    <a:pt x="0" y="660399"/>
                  </a:lnTo>
                  <a:lnTo>
                    <a:pt x="26669" y="660399"/>
                  </a:lnTo>
                  <a:lnTo>
                    <a:pt x="26669" y="654049"/>
                  </a:lnTo>
                  <a:close/>
                </a:path>
                <a:path w="26670" h="1174750">
                  <a:moveTo>
                    <a:pt x="26669" y="660399"/>
                  </a:moveTo>
                  <a:lnTo>
                    <a:pt x="0" y="660399"/>
                  </a:lnTo>
                  <a:lnTo>
                    <a:pt x="0" y="673099"/>
                  </a:lnTo>
                  <a:lnTo>
                    <a:pt x="26669" y="673099"/>
                  </a:lnTo>
                  <a:lnTo>
                    <a:pt x="26669" y="660399"/>
                  </a:lnTo>
                  <a:close/>
                </a:path>
                <a:path w="26670" h="1174750">
                  <a:moveTo>
                    <a:pt x="26669" y="673099"/>
                  </a:moveTo>
                  <a:lnTo>
                    <a:pt x="0" y="673099"/>
                  </a:lnTo>
                  <a:lnTo>
                    <a:pt x="0" y="689609"/>
                  </a:lnTo>
                  <a:lnTo>
                    <a:pt x="26669" y="689609"/>
                  </a:lnTo>
                  <a:lnTo>
                    <a:pt x="26669" y="673099"/>
                  </a:lnTo>
                  <a:close/>
                </a:path>
                <a:path w="26670" h="1174750">
                  <a:moveTo>
                    <a:pt x="26669" y="689609"/>
                  </a:moveTo>
                  <a:lnTo>
                    <a:pt x="0" y="689609"/>
                  </a:lnTo>
                  <a:lnTo>
                    <a:pt x="0" y="692149"/>
                  </a:lnTo>
                  <a:lnTo>
                    <a:pt x="26669" y="692149"/>
                  </a:lnTo>
                  <a:lnTo>
                    <a:pt x="26669" y="689609"/>
                  </a:lnTo>
                  <a:close/>
                </a:path>
                <a:path w="26670" h="1174750">
                  <a:moveTo>
                    <a:pt x="26669" y="692149"/>
                  </a:moveTo>
                  <a:lnTo>
                    <a:pt x="0" y="692149"/>
                  </a:lnTo>
                  <a:lnTo>
                    <a:pt x="0" y="695959"/>
                  </a:lnTo>
                  <a:lnTo>
                    <a:pt x="26669" y="695959"/>
                  </a:lnTo>
                  <a:lnTo>
                    <a:pt x="26669" y="692149"/>
                  </a:lnTo>
                  <a:close/>
                </a:path>
                <a:path w="26670" h="1174750">
                  <a:moveTo>
                    <a:pt x="26669" y="695959"/>
                  </a:moveTo>
                  <a:lnTo>
                    <a:pt x="0" y="695959"/>
                  </a:lnTo>
                  <a:lnTo>
                    <a:pt x="0" y="698499"/>
                  </a:lnTo>
                  <a:lnTo>
                    <a:pt x="26669" y="698499"/>
                  </a:lnTo>
                  <a:lnTo>
                    <a:pt x="26669" y="695959"/>
                  </a:lnTo>
                  <a:close/>
                </a:path>
                <a:path w="26670" h="1174750">
                  <a:moveTo>
                    <a:pt x="26669" y="698499"/>
                  </a:moveTo>
                  <a:lnTo>
                    <a:pt x="0" y="698499"/>
                  </a:lnTo>
                  <a:lnTo>
                    <a:pt x="0" y="702309"/>
                  </a:lnTo>
                  <a:lnTo>
                    <a:pt x="26669" y="702309"/>
                  </a:lnTo>
                  <a:lnTo>
                    <a:pt x="26669" y="698499"/>
                  </a:lnTo>
                  <a:close/>
                </a:path>
                <a:path w="26670" h="1174750">
                  <a:moveTo>
                    <a:pt x="26669" y="702309"/>
                  </a:moveTo>
                  <a:lnTo>
                    <a:pt x="0" y="702309"/>
                  </a:lnTo>
                  <a:lnTo>
                    <a:pt x="0" y="708659"/>
                  </a:lnTo>
                  <a:lnTo>
                    <a:pt x="26669" y="708659"/>
                  </a:lnTo>
                  <a:lnTo>
                    <a:pt x="26669" y="702309"/>
                  </a:lnTo>
                  <a:close/>
                </a:path>
                <a:path w="26670" h="1174750">
                  <a:moveTo>
                    <a:pt x="26669" y="708659"/>
                  </a:moveTo>
                  <a:lnTo>
                    <a:pt x="0" y="708659"/>
                  </a:lnTo>
                  <a:lnTo>
                    <a:pt x="0" y="717549"/>
                  </a:lnTo>
                  <a:lnTo>
                    <a:pt x="26669" y="717549"/>
                  </a:lnTo>
                  <a:lnTo>
                    <a:pt x="26669" y="708659"/>
                  </a:lnTo>
                  <a:close/>
                </a:path>
                <a:path w="26670" h="1174750">
                  <a:moveTo>
                    <a:pt x="26669" y="717549"/>
                  </a:moveTo>
                  <a:lnTo>
                    <a:pt x="0" y="717549"/>
                  </a:lnTo>
                  <a:lnTo>
                    <a:pt x="0" y="730249"/>
                  </a:lnTo>
                  <a:lnTo>
                    <a:pt x="26669" y="730249"/>
                  </a:lnTo>
                  <a:lnTo>
                    <a:pt x="26669" y="717549"/>
                  </a:lnTo>
                  <a:close/>
                </a:path>
                <a:path w="26670" h="1174750">
                  <a:moveTo>
                    <a:pt x="26669" y="730249"/>
                  </a:moveTo>
                  <a:lnTo>
                    <a:pt x="0" y="730249"/>
                  </a:lnTo>
                  <a:lnTo>
                    <a:pt x="0" y="740409"/>
                  </a:lnTo>
                  <a:lnTo>
                    <a:pt x="26669" y="740409"/>
                  </a:lnTo>
                  <a:lnTo>
                    <a:pt x="26669" y="730249"/>
                  </a:lnTo>
                  <a:close/>
                </a:path>
                <a:path w="26670" h="1174750">
                  <a:moveTo>
                    <a:pt x="26669" y="740409"/>
                  </a:moveTo>
                  <a:lnTo>
                    <a:pt x="0" y="740409"/>
                  </a:lnTo>
                  <a:lnTo>
                    <a:pt x="0" y="742949"/>
                  </a:lnTo>
                  <a:lnTo>
                    <a:pt x="26669" y="742949"/>
                  </a:lnTo>
                  <a:lnTo>
                    <a:pt x="26669" y="740409"/>
                  </a:lnTo>
                  <a:close/>
                </a:path>
                <a:path w="26670" h="1174750">
                  <a:moveTo>
                    <a:pt x="26669" y="742949"/>
                  </a:moveTo>
                  <a:lnTo>
                    <a:pt x="0" y="742949"/>
                  </a:lnTo>
                  <a:lnTo>
                    <a:pt x="0" y="749299"/>
                  </a:lnTo>
                  <a:lnTo>
                    <a:pt x="26669" y="749299"/>
                  </a:lnTo>
                  <a:lnTo>
                    <a:pt x="26669" y="742949"/>
                  </a:lnTo>
                  <a:close/>
                </a:path>
                <a:path w="26670" h="1174750">
                  <a:moveTo>
                    <a:pt x="26669" y="749299"/>
                  </a:moveTo>
                  <a:lnTo>
                    <a:pt x="0" y="749299"/>
                  </a:lnTo>
                  <a:lnTo>
                    <a:pt x="0" y="753109"/>
                  </a:lnTo>
                  <a:lnTo>
                    <a:pt x="26669" y="753109"/>
                  </a:lnTo>
                  <a:lnTo>
                    <a:pt x="26669" y="749299"/>
                  </a:lnTo>
                  <a:close/>
                </a:path>
                <a:path w="26670" h="1174750">
                  <a:moveTo>
                    <a:pt x="26669" y="753109"/>
                  </a:moveTo>
                  <a:lnTo>
                    <a:pt x="0" y="753109"/>
                  </a:lnTo>
                  <a:lnTo>
                    <a:pt x="0" y="759459"/>
                  </a:lnTo>
                  <a:lnTo>
                    <a:pt x="26669" y="759459"/>
                  </a:lnTo>
                  <a:lnTo>
                    <a:pt x="26669" y="753109"/>
                  </a:lnTo>
                  <a:close/>
                </a:path>
                <a:path w="26670" h="1174750">
                  <a:moveTo>
                    <a:pt x="26669" y="759459"/>
                  </a:moveTo>
                  <a:lnTo>
                    <a:pt x="0" y="759459"/>
                  </a:lnTo>
                  <a:lnTo>
                    <a:pt x="0" y="761999"/>
                  </a:lnTo>
                  <a:lnTo>
                    <a:pt x="26669" y="761999"/>
                  </a:lnTo>
                  <a:lnTo>
                    <a:pt x="26669" y="759459"/>
                  </a:lnTo>
                  <a:close/>
                </a:path>
                <a:path w="26670" h="1174750">
                  <a:moveTo>
                    <a:pt x="26669" y="761999"/>
                  </a:moveTo>
                  <a:lnTo>
                    <a:pt x="0" y="761999"/>
                  </a:lnTo>
                  <a:lnTo>
                    <a:pt x="0" y="765809"/>
                  </a:lnTo>
                  <a:lnTo>
                    <a:pt x="26669" y="765809"/>
                  </a:lnTo>
                  <a:lnTo>
                    <a:pt x="26669" y="761999"/>
                  </a:lnTo>
                  <a:close/>
                </a:path>
                <a:path w="26670" h="1174750">
                  <a:moveTo>
                    <a:pt x="26669" y="765809"/>
                  </a:moveTo>
                  <a:lnTo>
                    <a:pt x="0" y="765809"/>
                  </a:lnTo>
                  <a:lnTo>
                    <a:pt x="0" y="768349"/>
                  </a:lnTo>
                  <a:lnTo>
                    <a:pt x="26669" y="768349"/>
                  </a:lnTo>
                  <a:lnTo>
                    <a:pt x="26669" y="765809"/>
                  </a:lnTo>
                  <a:close/>
                </a:path>
                <a:path w="26670" h="1174750">
                  <a:moveTo>
                    <a:pt x="26669" y="768349"/>
                  </a:moveTo>
                  <a:lnTo>
                    <a:pt x="0" y="768349"/>
                  </a:lnTo>
                  <a:lnTo>
                    <a:pt x="0" y="774699"/>
                  </a:lnTo>
                  <a:lnTo>
                    <a:pt x="26669" y="774699"/>
                  </a:lnTo>
                  <a:lnTo>
                    <a:pt x="26669" y="768349"/>
                  </a:lnTo>
                  <a:close/>
                </a:path>
                <a:path w="26670" h="1174750">
                  <a:moveTo>
                    <a:pt x="26669" y="774699"/>
                  </a:moveTo>
                  <a:lnTo>
                    <a:pt x="0" y="774699"/>
                  </a:lnTo>
                  <a:lnTo>
                    <a:pt x="0" y="793749"/>
                  </a:lnTo>
                  <a:lnTo>
                    <a:pt x="26669" y="793749"/>
                  </a:lnTo>
                  <a:lnTo>
                    <a:pt x="26669" y="774699"/>
                  </a:lnTo>
                  <a:close/>
                </a:path>
                <a:path w="26670" h="1174750">
                  <a:moveTo>
                    <a:pt x="26669" y="793749"/>
                  </a:moveTo>
                  <a:lnTo>
                    <a:pt x="0" y="793749"/>
                  </a:lnTo>
                  <a:lnTo>
                    <a:pt x="0" y="797559"/>
                  </a:lnTo>
                  <a:lnTo>
                    <a:pt x="26669" y="797559"/>
                  </a:lnTo>
                  <a:lnTo>
                    <a:pt x="26669" y="793749"/>
                  </a:lnTo>
                  <a:close/>
                </a:path>
                <a:path w="26670" h="1174750">
                  <a:moveTo>
                    <a:pt x="26669" y="797559"/>
                  </a:moveTo>
                  <a:lnTo>
                    <a:pt x="0" y="797559"/>
                  </a:lnTo>
                  <a:lnTo>
                    <a:pt x="0" y="810259"/>
                  </a:lnTo>
                  <a:lnTo>
                    <a:pt x="26669" y="810259"/>
                  </a:lnTo>
                  <a:lnTo>
                    <a:pt x="26669" y="797559"/>
                  </a:lnTo>
                  <a:close/>
                </a:path>
                <a:path w="26670" h="1174750">
                  <a:moveTo>
                    <a:pt x="26669" y="810259"/>
                  </a:moveTo>
                  <a:lnTo>
                    <a:pt x="0" y="810259"/>
                  </a:lnTo>
                  <a:lnTo>
                    <a:pt x="0" y="819149"/>
                  </a:lnTo>
                  <a:lnTo>
                    <a:pt x="26669" y="819149"/>
                  </a:lnTo>
                  <a:lnTo>
                    <a:pt x="26669" y="810259"/>
                  </a:lnTo>
                  <a:close/>
                </a:path>
                <a:path w="26670" h="1174750">
                  <a:moveTo>
                    <a:pt x="26669" y="819149"/>
                  </a:moveTo>
                  <a:lnTo>
                    <a:pt x="0" y="819149"/>
                  </a:lnTo>
                  <a:lnTo>
                    <a:pt x="0" y="822959"/>
                  </a:lnTo>
                  <a:lnTo>
                    <a:pt x="26669" y="822959"/>
                  </a:lnTo>
                  <a:lnTo>
                    <a:pt x="26669" y="819149"/>
                  </a:lnTo>
                  <a:close/>
                </a:path>
                <a:path w="26670" h="1174750">
                  <a:moveTo>
                    <a:pt x="26669" y="822959"/>
                  </a:moveTo>
                  <a:lnTo>
                    <a:pt x="0" y="822959"/>
                  </a:lnTo>
                  <a:lnTo>
                    <a:pt x="0" y="838199"/>
                  </a:lnTo>
                  <a:lnTo>
                    <a:pt x="26669" y="838199"/>
                  </a:lnTo>
                  <a:lnTo>
                    <a:pt x="26669" y="822959"/>
                  </a:lnTo>
                  <a:close/>
                </a:path>
                <a:path w="26670" h="1174750">
                  <a:moveTo>
                    <a:pt x="26669" y="838199"/>
                  </a:moveTo>
                  <a:lnTo>
                    <a:pt x="0" y="838199"/>
                  </a:lnTo>
                  <a:lnTo>
                    <a:pt x="0" y="844549"/>
                  </a:lnTo>
                  <a:lnTo>
                    <a:pt x="26669" y="844549"/>
                  </a:lnTo>
                  <a:lnTo>
                    <a:pt x="26669" y="838199"/>
                  </a:lnTo>
                  <a:close/>
                </a:path>
                <a:path w="26670" h="1174750">
                  <a:moveTo>
                    <a:pt x="26669" y="844549"/>
                  </a:moveTo>
                  <a:lnTo>
                    <a:pt x="0" y="844549"/>
                  </a:lnTo>
                  <a:lnTo>
                    <a:pt x="0" y="848359"/>
                  </a:lnTo>
                  <a:lnTo>
                    <a:pt x="26669" y="848359"/>
                  </a:lnTo>
                  <a:lnTo>
                    <a:pt x="26669" y="844549"/>
                  </a:lnTo>
                  <a:close/>
                </a:path>
                <a:path w="26670" h="1174750">
                  <a:moveTo>
                    <a:pt x="26669" y="848359"/>
                  </a:moveTo>
                  <a:lnTo>
                    <a:pt x="0" y="848359"/>
                  </a:lnTo>
                  <a:lnTo>
                    <a:pt x="0" y="850899"/>
                  </a:lnTo>
                  <a:lnTo>
                    <a:pt x="26669" y="850899"/>
                  </a:lnTo>
                  <a:lnTo>
                    <a:pt x="26669" y="848359"/>
                  </a:lnTo>
                  <a:close/>
                </a:path>
                <a:path w="26670" h="1174750">
                  <a:moveTo>
                    <a:pt x="26669" y="850899"/>
                  </a:moveTo>
                  <a:lnTo>
                    <a:pt x="0" y="850899"/>
                  </a:lnTo>
                  <a:lnTo>
                    <a:pt x="0" y="854709"/>
                  </a:lnTo>
                  <a:lnTo>
                    <a:pt x="26669" y="854709"/>
                  </a:lnTo>
                  <a:lnTo>
                    <a:pt x="26669" y="850899"/>
                  </a:lnTo>
                  <a:close/>
                </a:path>
                <a:path w="26670" h="1174750">
                  <a:moveTo>
                    <a:pt x="26669" y="854709"/>
                  </a:moveTo>
                  <a:lnTo>
                    <a:pt x="0" y="854709"/>
                  </a:lnTo>
                  <a:lnTo>
                    <a:pt x="0" y="861059"/>
                  </a:lnTo>
                  <a:lnTo>
                    <a:pt x="26669" y="861059"/>
                  </a:lnTo>
                  <a:lnTo>
                    <a:pt x="26669" y="854709"/>
                  </a:lnTo>
                  <a:close/>
                </a:path>
                <a:path w="26670" h="1174750">
                  <a:moveTo>
                    <a:pt x="26669" y="861059"/>
                  </a:moveTo>
                  <a:lnTo>
                    <a:pt x="0" y="861059"/>
                  </a:lnTo>
                  <a:lnTo>
                    <a:pt x="0" y="863599"/>
                  </a:lnTo>
                  <a:lnTo>
                    <a:pt x="26669" y="863599"/>
                  </a:lnTo>
                  <a:lnTo>
                    <a:pt x="26669" y="861059"/>
                  </a:lnTo>
                  <a:close/>
                </a:path>
                <a:path w="26670" h="1174750">
                  <a:moveTo>
                    <a:pt x="26669" y="863599"/>
                  </a:moveTo>
                  <a:lnTo>
                    <a:pt x="0" y="863599"/>
                  </a:lnTo>
                  <a:lnTo>
                    <a:pt x="0" y="869949"/>
                  </a:lnTo>
                  <a:lnTo>
                    <a:pt x="26669" y="869949"/>
                  </a:lnTo>
                  <a:lnTo>
                    <a:pt x="26669" y="863599"/>
                  </a:lnTo>
                  <a:close/>
                </a:path>
                <a:path w="26670" h="1174750">
                  <a:moveTo>
                    <a:pt x="26669" y="869949"/>
                  </a:moveTo>
                  <a:lnTo>
                    <a:pt x="0" y="869949"/>
                  </a:lnTo>
                  <a:lnTo>
                    <a:pt x="0" y="882649"/>
                  </a:lnTo>
                  <a:lnTo>
                    <a:pt x="26669" y="882649"/>
                  </a:lnTo>
                  <a:lnTo>
                    <a:pt x="26669" y="869949"/>
                  </a:lnTo>
                  <a:close/>
                </a:path>
                <a:path w="26670" h="1174750">
                  <a:moveTo>
                    <a:pt x="26669" y="1168399"/>
                  </a:moveTo>
                  <a:lnTo>
                    <a:pt x="0" y="1168399"/>
                  </a:lnTo>
                  <a:lnTo>
                    <a:pt x="0" y="1172209"/>
                  </a:lnTo>
                  <a:lnTo>
                    <a:pt x="10159" y="1172209"/>
                  </a:lnTo>
                  <a:lnTo>
                    <a:pt x="10159" y="1173479"/>
                  </a:lnTo>
                  <a:lnTo>
                    <a:pt x="25400" y="1173479"/>
                  </a:lnTo>
                  <a:lnTo>
                    <a:pt x="25400" y="1174749"/>
                  </a:lnTo>
                  <a:lnTo>
                    <a:pt x="26669" y="1174749"/>
                  </a:lnTo>
                  <a:lnTo>
                    <a:pt x="26669" y="1168399"/>
                  </a:lnTo>
                  <a:close/>
                </a:path>
                <a:path w="26670" h="1174750">
                  <a:moveTo>
                    <a:pt x="26669" y="1162049"/>
                  </a:moveTo>
                  <a:lnTo>
                    <a:pt x="0" y="1162049"/>
                  </a:lnTo>
                  <a:lnTo>
                    <a:pt x="0" y="1167129"/>
                  </a:lnTo>
                  <a:lnTo>
                    <a:pt x="26669" y="1167129"/>
                  </a:lnTo>
                  <a:lnTo>
                    <a:pt x="26669" y="1162049"/>
                  </a:lnTo>
                  <a:close/>
                </a:path>
                <a:path w="26670" h="1174750">
                  <a:moveTo>
                    <a:pt x="26669" y="1155699"/>
                  </a:moveTo>
                  <a:lnTo>
                    <a:pt x="0" y="1155699"/>
                  </a:lnTo>
                  <a:lnTo>
                    <a:pt x="0" y="1160779"/>
                  </a:lnTo>
                  <a:lnTo>
                    <a:pt x="26669" y="1160779"/>
                  </a:lnTo>
                  <a:lnTo>
                    <a:pt x="26669" y="1155699"/>
                  </a:lnTo>
                  <a:close/>
                </a:path>
                <a:path w="26670" h="1174750">
                  <a:moveTo>
                    <a:pt x="26669" y="1149349"/>
                  </a:moveTo>
                  <a:lnTo>
                    <a:pt x="0" y="1149349"/>
                  </a:lnTo>
                  <a:lnTo>
                    <a:pt x="0" y="1154429"/>
                  </a:lnTo>
                  <a:lnTo>
                    <a:pt x="26669" y="1154429"/>
                  </a:lnTo>
                  <a:lnTo>
                    <a:pt x="26669" y="1149349"/>
                  </a:lnTo>
                  <a:close/>
                </a:path>
                <a:path w="26670" h="1174750">
                  <a:moveTo>
                    <a:pt x="26669" y="1142999"/>
                  </a:moveTo>
                  <a:lnTo>
                    <a:pt x="0" y="1142999"/>
                  </a:lnTo>
                  <a:lnTo>
                    <a:pt x="0" y="1148079"/>
                  </a:lnTo>
                  <a:lnTo>
                    <a:pt x="26669" y="1148079"/>
                  </a:lnTo>
                  <a:lnTo>
                    <a:pt x="26669" y="1142999"/>
                  </a:lnTo>
                  <a:close/>
                </a:path>
                <a:path w="26670" h="1174750">
                  <a:moveTo>
                    <a:pt x="26669" y="1136649"/>
                  </a:moveTo>
                  <a:lnTo>
                    <a:pt x="0" y="1136649"/>
                  </a:lnTo>
                  <a:lnTo>
                    <a:pt x="0" y="1141729"/>
                  </a:lnTo>
                  <a:lnTo>
                    <a:pt x="26669" y="1141729"/>
                  </a:lnTo>
                  <a:lnTo>
                    <a:pt x="26669" y="1136649"/>
                  </a:lnTo>
                  <a:close/>
                </a:path>
                <a:path w="26670" h="1174750">
                  <a:moveTo>
                    <a:pt x="26669" y="1130299"/>
                  </a:moveTo>
                  <a:lnTo>
                    <a:pt x="0" y="1130299"/>
                  </a:lnTo>
                  <a:lnTo>
                    <a:pt x="0" y="1135379"/>
                  </a:lnTo>
                  <a:lnTo>
                    <a:pt x="26669" y="1135379"/>
                  </a:lnTo>
                  <a:lnTo>
                    <a:pt x="26669" y="1130299"/>
                  </a:lnTo>
                  <a:close/>
                </a:path>
                <a:path w="26670" h="1174750">
                  <a:moveTo>
                    <a:pt x="26669" y="1123949"/>
                  </a:moveTo>
                  <a:lnTo>
                    <a:pt x="0" y="1123949"/>
                  </a:lnTo>
                  <a:lnTo>
                    <a:pt x="0" y="1129029"/>
                  </a:lnTo>
                  <a:lnTo>
                    <a:pt x="26669" y="1129029"/>
                  </a:lnTo>
                  <a:lnTo>
                    <a:pt x="26669" y="1123949"/>
                  </a:lnTo>
                  <a:close/>
                </a:path>
                <a:path w="26670" h="1174750">
                  <a:moveTo>
                    <a:pt x="26669" y="1117599"/>
                  </a:moveTo>
                  <a:lnTo>
                    <a:pt x="0" y="1117599"/>
                  </a:lnTo>
                  <a:lnTo>
                    <a:pt x="0" y="1122679"/>
                  </a:lnTo>
                  <a:lnTo>
                    <a:pt x="26669" y="1122679"/>
                  </a:lnTo>
                  <a:lnTo>
                    <a:pt x="26669" y="1117599"/>
                  </a:lnTo>
                  <a:close/>
                </a:path>
                <a:path w="26670" h="1174750">
                  <a:moveTo>
                    <a:pt x="26669" y="1111249"/>
                  </a:moveTo>
                  <a:lnTo>
                    <a:pt x="0" y="1111249"/>
                  </a:lnTo>
                  <a:lnTo>
                    <a:pt x="0" y="1116329"/>
                  </a:lnTo>
                  <a:lnTo>
                    <a:pt x="26669" y="1116329"/>
                  </a:lnTo>
                  <a:lnTo>
                    <a:pt x="26669" y="1111249"/>
                  </a:lnTo>
                  <a:close/>
                </a:path>
                <a:path w="26670" h="1174750">
                  <a:moveTo>
                    <a:pt x="26669" y="1104899"/>
                  </a:moveTo>
                  <a:lnTo>
                    <a:pt x="0" y="1104899"/>
                  </a:lnTo>
                  <a:lnTo>
                    <a:pt x="0" y="1109979"/>
                  </a:lnTo>
                  <a:lnTo>
                    <a:pt x="26669" y="1109979"/>
                  </a:lnTo>
                  <a:lnTo>
                    <a:pt x="26669" y="1104899"/>
                  </a:lnTo>
                  <a:close/>
                </a:path>
                <a:path w="26670" h="1174750">
                  <a:moveTo>
                    <a:pt x="26669" y="1098549"/>
                  </a:moveTo>
                  <a:lnTo>
                    <a:pt x="0" y="1098549"/>
                  </a:lnTo>
                  <a:lnTo>
                    <a:pt x="0" y="1103629"/>
                  </a:lnTo>
                  <a:lnTo>
                    <a:pt x="26669" y="1103629"/>
                  </a:lnTo>
                  <a:lnTo>
                    <a:pt x="26669" y="1098549"/>
                  </a:lnTo>
                  <a:close/>
                </a:path>
                <a:path w="26670" h="1174750">
                  <a:moveTo>
                    <a:pt x="26669" y="1092199"/>
                  </a:moveTo>
                  <a:lnTo>
                    <a:pt x="0" y="1092199"/>
                  </a:lnTo>
                  <a:lnTo>
                    <a:pt x="0" y="1097279"/>
                  </a:lnTo>
                  <a:lnTo>
                    <a:pt x="26669" y="1097279"/>
                  </a:lnTo>
                  <a:lnTo>
                    <a:pt x="26669" y="1092199"/>
                  </a:lnTo>
                  <a:close/>
                </a:path>
                <a:path w="26670" h="1174750">
                  <a:moveTo>
                    <a:pt x="26669" y="1085849"/>
                  </a:moveTo>
                  <a:lnTo>
                    <a:pt x="0" y="1085849"/>
                  </a:lnTo>
                  <a:lnTo>
                    <a:pt x="0" y="1090929"/>
                  </a:lnTo>
                  <a:lnTo>
                    <a:pt x="26669" y="1090929"/>
                  </a:lnTo>
                  <a:lnTo>
                    <a:pt x="26669" y="1085849"/>
                  </a:lnTo>
                  <a:close/>
                </a:path>
                <a:path w="26670" h="1174750">
                  <a:moveTo>
                    <a:pt x="26669" y="1079499"/>
                  </a:moveTo>
                  <a:lnTo>
                    <a:pt x="0" y="1079499"/>
                  </a:lnTo>
                  <a:lnTo>
                    <a:pt x="0" y="1084579"/>
                  </a:lnTo>
                  <a:lnTo>
                    <a:pt x="26669" y="1084579"/>
                  </a:lnTo>
                  <a:lnTo>
                    <a:pt x="26669" y="1079499"/>
                  </a:lnTo>
                  <a:close/>
                </a:path>
                <a:path w="26670" h="1174750">
                  <a:moveTo>
                    <a:pt x="26669" y="1073149"/>
                  </a:moveTo>
                  <a:lnTo>
                    <a:pt x="0" y="1073149"/>
                  </a:lnTo>
                  <a:lnTo>
                    <a:pt x="0" y="1078229"/>
                  </a:lnTo>
                  <a:lnTo>
                    <a:pt x="26669" y="1078229"/>
                  </a:lnTo>
                  <a:lnTo>
                    <a:pt x="26669" y="1073149"/>
                  </a:lnTo>
                  <a:close/>
                </a:path>
                <a:path w="26670" h="1174750">
                  <a:moveTo>
                    <a:pt x="26669" y="1066799"/>
                  </a:moveTo>
                  <a:lnTo>
                    <a:pt x="0" y="1066799"/>
                  </a:lnTo>
                  <a:lnTo>
                    <a:pt x="0" y="1071879"/>
                  </a:lnTo>
                  <a:lnTo>
                    <a:pt x="26669" y="1071879"/>
                  </a:lnTo>
                  <a:lnTo>
                    <a:pt x="26669" y="1066799"/>
                  </a:lnTo>
                  <a:close/>
                </a:path>
                <a:path w="26670" h="1174750">
                  <a:moveTo>
                    <a:pt x="26669" y="1060449"/>
                  </a:moveTo>
                  <a:lnTo>
                    <a:pt x="0" y="1060449"/>
                  </a:lnTo>
                  <a:lnTo>
                    <a:pt x="0" y="1065529"/>
                  </a:lnTo>
                  <a:lnTo>
                    <a:pt x="26669" y="1065529"/>
                  </a:lnTo>
                  <a:lnTo>
                    <a:pt x="26669" y="1060449"/>
                  </a:lnTo>
                  <a:close/>
                </a:path>
                <a:path w="26670" h="1174750">
                  <a:moveTo>
                    <a:pt x="26669" y="1054099"/>
                  </a:moveTo>
                  <a:lnTo>
                    <a:pt x="0" y="1054099"/>
                  </a:lnTo>
                  <a:lnTo>
                    <a:pt x="0" y="1059179"/>
                  </a:lnTo>
                  <a:lnTo>
                    <a:pt x="26669" y="1059179"/>
                  </a:lnTo>
                  <a:lnTo>
                    <a:pt x="26669" y="1054099"/>
                  </a:lnTo>
                  <a:close/>
                </a:path>
                <a:path w="26670" h="1174750">
                  <a:moveTo>
                    <a:pt x="26669" y="1047749"/>
                  </a:moveTo>
                  <a:lnTo>
                    <a:pt x="0" y="1047749"/>
                  </a:lnTo>
                  <a:lnTo>
                    <a:pt x="0" y="1052829"/>
                  </a:lnTo>
                  <a:lnTo>
                    <a:pt x="26669" y="1052829"/>
                  </a:lnTo>
                  <a:lnTo>
                    <a:pt x="26669" y="1047749"/>
                  </a:lnTo>
                  <a:close/>
                </a:path>
                <a:path w="26670" h="1174750">
                  <a:moveTo>
                    <a:pt x="26669" y="1041399"/>
                  </a:moveTo>
                  <a:lnTo>
                    <a:pt x="0" y="1041399"/>
                  </a:lnTo>
                  <a:lnTo>
                    <a:pt x="0" y="1046479"/>
                  </a:lnTo>
                  <a:lnTo>
                    <a:pt x="26669" y="1046479"/>
                  </a:lnTo>
                  <a:lnTo>
                    <a:pt x="26669" y="1041399"/>
                  </a:lnTo>
                  <a:close/>
                </a:path>
                <a:path w="26670" h="1174750">
                  <a:moveTo>
                    <a:pt x="26669" y="1035049"/>
                  </a:moveTo>
                  <a:lnTo>
                    <a:pt x="0" y="1035049"/>
                  </a:lnTo>
                  <a:lnTo>
                    <a:pt x="0" y="1040129"/>
                  </a:lnTo>
                  <a:lnTo>
                    <a:pt x="26669" y="1040129"/>
                  </a:lnTo>
                  <a:lnTo>
                    <a:pt x="26669" y="1035049"/>
                  </a:lnTo>
                  <a:close/>
                </a:path>
                <a:path w="26670" h="1174750">
                  <a:moveTo>
                    <a:pt x="26669" y="1028699"/>
                  </a:moveTo>
                  <a:lnTo>
                    <a:pt x="0" y="1028699"/>
                  </a:lnTo>
                  <a:lnTo>
                    <a:pt x="0" y="1033779"/>
                  </a:lnTo>
                  <a:lnTo>
                    <a:pt x="26669" y="1033779"/>
                  </a:lnTo>
                  <a:lnTo>
                    <a:pt x="26669" y="1028699"/>
                  </a:lnTo>
                  <a:close/>
                </a:path>
                <a:path w="26670" h="1174750">
                  <a:moveTo>
                    <a:pt x="26669" y="1022349"/>
                  </a:moveTo>
                  <a:lnTo>
                    <a:pt x="0" y="1022349"/>
                  </a:lnTo>
                  <a:lnTo>
                    <a:pt x="0" y="1027429"/>
                  </a:lnTo>
                  <a:lnTo>
                    <a:pt x="26669" y="1027429"/>
                  </a:lnTo>
                  <a:lnTo>
                    <a:pt x="26669" y="1022349"/>
                  </a:lnTo>
                  <a:close/>
                </a:path>
                <a:path w="26670" h="1174750">
                  <a:moveTo>
                    <a:pt x="26669" y="1015999"/>
                  </a:moveTo>
                  <a:lnTo>
                    <a:pt x="0" y="1015999"/>
                  </a:lnTo>
                  <a:lnTo>
                    <a:pt x="0" y="1021079"/>
                  </a:lnTo>
                  <a:lnTo>
                    <a:pt x="26669" y="1021079"/>
                  </a:lnTo>
                  <a:lnTo>
                    <a:pt x="26669" y="1015999"/>
                  </a:lnTo>
                  <a:close/>
                </a:path>
                <a:path w="26670" h="1174750">
                  <a:moveTo>
                    <a:pt x="26669" y="1009649"/>
                  </a:moveTo>
                  <a:lnTo>
                    <a:pt x="0" y="1009649"/>
                  </a:lnTo>
                  <a:lnTo>
                    <a:pt x="0" y="1014729"/>
                  </a:lnTo>
                  <a:lnTo>
                    <a:pt x="26669" y="1014729"/>
                  </a:lnTo>
                  <a:lnTo>
                    <a:pt x="26669" y="1009649"/>
                  </a:lnTo>
                  <a:close/>
                </a:path>
                <a:path w="26670" h="1174750">
                  <a:moveTo>
                    <a:pt x="26669" y="1003299"/>
                  </a:moveTo>
                  <a:lnTo>
                    <a:pt x="0" y="1003299"/>
                  </a:lnTo>
                  <a:lnTo>
                    <a:pt x="0" y="1008379"/>
                  </a:lnTo>
                  <a:lnTo>
                    <a:pt x="26669" y="1008379"/>
                  </a:lnTo>
                  <a:lnTo>
                    <a:pt x="26669" y="1003299"/>
                  </a:lnTo>
                  <a:close/>
                </a:path>
                <a:path w="26670" h="1174750">
                  <a:moveTo>
                    <a:pt x="26669" y="996949"/>
                  </a:moveTo>
                  <a:lnTo>
                    <a:pt x="0" y="996949"/>
                  </a:lnTo>
                  <a:lnTo>
                    <a:pt x="0" y="1002029"/>
                  </a:lnTo>
                  <a:lnTo>
                    <a:pt x="26669" y="1002029"/>
                  </a:lnTo>
                  <a:lnTo>
                    <a:pt x="26669" y="996949"/>
                  </a:lnTo>
                  <a:close/>
                </a:path>
                <a:path w="26670" h="1174750">
                  <a:moveTo>
                    <a:pt x="26669" y="990599"/>
                  </a:moveTo>
                  <a:lnTo>
                    <a:pt x="0" y="990599"/>
                  </a:lnTo>
                  <a:lnTo>
                    <a:pt x="0" y="995679"/>
                  </a:lnTo>
                  <a:lnTo>
                    <a:pt x="26669" y="995679"/>
                  </a:lnTo>
                  <a:lnTo>
                    <a:pt x="26669" y="990599"/>
                  </a:lnTo>
                  <a:close/>
                </a:path>
                <a:path w="26670" h="1174750">
                  <a:moveTo>
                    <a:pt x="26669" y="984249"/>
                  </a:moveTo>
                  <a:lnTo>
                    <a:pt x="0" y="984249"/>
                  </a:lnTo>
                  <a:lnTo>
                    <a:pt x="0" y="989329"/>
                  </a:lnTo>
                  <a:lnTo>
                    <a:pt x="26669" y="989329"/>
                  </a:lnTo>
                  <a:lnTo>
                    <a:pt x="26669" y="984249"/>
                  </a:lnTo>
                  <a:close/>
                </a:path>
                <a:path w="26670" h="1174750">
                  <a:moveTo>
                    <a:pt x="26669" y="977899"/>
                  </a:moveTo>
                  <a:lnTo>
                    <a:pt x="0" y="977899"/>
                  </a:lnTo>
                  <a:lnTo>
                    <a:pt x="0" y="982979"/>
                  </a:lnTo>
                  <a:lnTo>
                    <a:pt x="26669" y="982979"/>
                  </a:lnTo>
                  <a:lnTo>
                    <a:pt x="26669" y="977899"/>
                  </a:lnTo>
                  <a:close/>
                </a:path>
                <a:path w="26670" h="1174750">
                  <a:moveTo>
                    <a:pt x="26669" y="971549"/>
                  </a:moveTo>
                  <a:lnTo>
                    <a:pt x="0" y="971549"/>
                  </a:lnTo>
                  <a:lnTo>
                    <a:pt x="0" y="976629"/>
                  </a:lnTo>
                  <a:lnTo>
                    <a:pt x="26669" y="976629"/>
                  </a:lnTo>
                  <a:lnTo>
                    <a:pt x="26669" y="971549"/>
                  </a:lnTo>
                  <a:close/>
                </a:path>
                <a:path w="26670" h="1174750">
                  <a:moveTo>
                    <a:pt x="26669" y="965199"/>
                  </a:moveTo>
                  <a:lnTo>
                    <a:pt x="0" y="965199"/>
                  </a:lnTo>
                  <a:lnTo>
                    <a:pt x="0" y="970279"/>
                  </a:lnTo>
                  <a:lnTo>
                    <a:pt x="26669" y="970279"/>
                  </a:lnTo>
                  <a:lnTo>
                    <a:pt x="26669" y="965199"/>
                  </a:lnTo>
                  <a:close/>
                </a:path>
                <a:path w="26670" h="1174750">
                  <a:moveTo>
                    <a:pt x="26669" y="958849"/>
                  </a:moveTo>
                  <a:lnTo>
                    <a:pt x="0" y="958849"/>
                  </a:lnTo>
                  <a:lnTo>
                    <a:pt x="0" y="963929"/>
                  </a:lnTo>
                  <a:lnTo>
                    <a:pt x="26669" y="963929"/>
                  </a:lnTo>
                  <a:lnTo>
                    <a:pt x="26669" y="958849"/>
                  </a:lnTo>
                  <a:close/>
                </a:path>
                <a:path w="26670" h="1174750">
                  <a:moveTo>
                    <a:pt x="26669" y="952499"/>
                  </a:moveTo>
                  <a:lnTo>
                    <a:pt x="0" y="952499"/>
                  </a:lnTo>
                  <a:lnTo>
                    <a:pt x="0" y="957579"/>
                  </a:lnTo>
                  <a:lnTo>
                    <a:pt x="26669" y="957579"/>
                  </a:lnTo>
                  <a:lnTo>
                    <a:pt x="26669" y="952499"/>
                  </a:lnTo>
                  <a:close/>
                </a:path>
                <a:path w="26670" h="1174750">
                  <a:moveTo>
                    <a:pt x="26669" y="946149"/>
                  </a:moveTo>
                  <a:lnTo>
                    <a:pt x="0" y="946149"/>
                  </a:lnTo>
                  <a:lnTo>
                    <a:pt x="0" y="951229"/>
                  </a:lnTo>
                  <a:lnTo>
                    <a:pt x="26669" y="951229"/>
                  </a:lnTo>
                  <a:lnTo>
                    <a:pt x="26669" y="946149"/>
                  </a:lnTo>
                  <a:close/>
                </a:path>
                <a:path w="26670" h="1174750">
                  <a:moveTo>
                    <a:pt x="26669" y="939799"/>
                  </a:moveTo>
                  <a:lnTo>
                    <a:pt x="0" y="939799"/>
                  </a:lnTo>
                  <a:lnTo>
                    <a:pt x="0" y="944879"/>
                  </a:lnTo>
                  <a:lnTo>
                    <a:pt x="26669" y="944879"/>
                  </a:lnTo>
                  <a:lnTo>
                    <a:pt x="26669" y="939799"/>
                  </a:lnTo>
                  <a:close/>
                </a:path>
                <a:path w="26670" h="1174750">
                  <a:moveTo>
                    <a:pt x="26669" y="933449"/>
                  </a:moveTo>
                  <a:lnTo>
                    <a:pt x="0" y="933449"/>
                  </a:lnTo>
                  <a:lnTo>
                    <a:pt x="0" y="938529"/>
                  </a:lnTo>
                  <a:lnTo>
                    <a:pt x="26669" y="938529"/>
                  </a:lnTo>
                  <a:lnTo>
                    <a:pt x="26669" y="933449"/>
                  </a:lnTo>
                  <a:close/>
                </a:path>
                <a:path w="26670" h="1174750">
                  <a:moveTo>
                    <a:pt x="26669" y="927099"/>
                  </a:moveTo>
                  <a:lnTo>
                    <a:pt x="0" y="927099"/>
                  </a:lnTo>
                  <a:lnTo>
                    <a:pt x="0" y="932179"/>
                  </a:lnTo>
                  <a:lnTo>
                    <a:pt x="26669" y="932179"/>
                  </a:lnTo>
                  <a:lnTo>
                    <a:pt x="26669" y="927099"/>
                  </a:lnTo>
                  <a:close/>
                </a:path>
                <a:path w="26670" h="1174750">
                  <a:moveTo>
                    <a:pt x="26669" y="920749"/>
                  </a:moveTo>
                  <a:lnTo>
                    <a:pt x="0" y="920749"/>
                  </a:lnTo>
                  <a:lnTo>
                    <a:pt x="0" y="925829"/>
                  </a:lnTo>
                  <a:lnTo>
                    <a:pt x="26669" y="925829"/>
                  </a:lnTo>
                  <a:lnTo>
                    <a:pt x="26669" y="920749"/>
                  </a:lnTo>
                  <a:close/>
                </a:path>
                <a:path w="26670" h="1174750">
                  <a:moveTo>
                    <a:pt x="26669" y="914399"/>
                  </a:moveTo>
                  <a:lnTo>
                    <a:pt x="0" y="914399"/>
                  </a:lnTo>
                  <a:lnTo>
                    <a:pt x="0" y="919479"/>
                  </a:lnTo>
                  <a:lnTo>
                    <a:pt x="26669" y="919479"/>
                  </a:lnTo>
                  <a:lnTo>
                    <a:pt x="26669" y="914399"/>
                  </a:lnTo>
                  <a:close/>
                </a:path>
                <a:path w="26670" h="1174750">
                  <a:moveTo>
                    <a:pt x="26669" y="908049"/>
                  </a:moveTo>
                  <a:lnTo>
                    <a:pt x="0" y="908049"/>
                  </a:lnTo>
                  <a:lnTo>
                    <a:pt x="0" y="913129"/>
                  </a:lnTo>
                  <a:lnTo>
                    <a:pt x="26669" y="913129"/>
                  </a:lnTo>
                  <a:lnTo>
                    <a:pt x="26669" y="908049"/>
                  </a:lnTo>
                  <a:close/>
                </a:path>
                <a:path w="26670" h="1174750">
                  <a:moveTo>
                    <a:pt x="26669" y="901699"/>
                  </a:moveTo>
                  <a:lnTo>
                    <a:pt x="0" y="901699"/>
                  </a:lnTo>
                  <a:lnTo>
                    <a:pt x="0" y="906779"/>
                  </a:lnTo>
                  <a:lnTo>
                    <a:pt x="26669" y="906779"/>
                  </a:lnTo>
                  <a:lnTo>
                    <a:pt x="26669" y="901699"/>
                  </a:lnTo>
                  <a:close/>
                </a:path>
                <a:path w="26670" h="1174750">
                  <a:moveTo>
                    <a:pt x="26669" y="895349"/>
                  </a:moveTo>
                  <a:lnTo>
                    <a:pt x="0" y="895349"/>
                  </a:lnTo>
                  <a:lnTo>
                    <a:pt x="0" y="900429"/>
                  </a:lnTo>
                  <a:lnTo>
                    <a:pt x="26669" y="900429"/>
                  </a:lnTo>
                  <a:lnTo>
                    <a:pt x="26669" y="895349"/>
                  </a:lnTo>
                  <a:close/>
                </a:path>
                <a:path w="26670" h="1174750">
                  <a:moveTo>
                    <a:pt x="26669" y="888999"/>
                  </a:moveTo>
                  <a:lnTo>
                    <a:pt x="0" y="888999"/>
                  </a:lnTo>
                  <a:lnTo>
                    <a:pt x="0" y="894079"/>
                  </a:lnTo>
                  <a:lnTo>
                    <a:pt x="26669" y="894079"/>
                  </a:lnTo>
                  <a:lnTo>
                    <a:pt x="26669" y="888999"/>
                  </a:lnTo>
                  <a:close/>
                </a:path>
                <a:path w="26670" h="1174750">
                  <a:moveTo>
                    <a:pt x="26669" y="883919"/>
                  </a:moveTo>
                  <a:lnTo>
                    <a:pt x="0" y="883919"/>
                  </a:lnTo>
                  <a:lnTo>
                    <a:pt x="0" y="887729"/>
                  </a:lnTo>
                  <a:lnTo>
                    <a:pt x="26669" y="887729"/>
                  </a:lnTo>
                  <a:lnTo>
                    <a:pt x="26669" y="883919"/>
                  </a:lnTo>
                  <a:close/>
                </a:path>
              </a:pathLst>
            </a:custGeom>
            <a:solidFill>
              <a:srgbClr val="0B3CCD"/>
            </a:solidFill>
          </p:spPr>
          <p:txBody>
            <a:bodyPr wrap="square" lIns="0" tIns="0" rIns="0" bIns="0" rtlCol="0"/>
            <a:lstStyle/>
            <a:p>
              <a:endParaRPr/>
            </a:p>
          </p:txBody>
        </p:sp>
        <p:sp>
          <p:nvSpPr>
            <p:cNvPr id="528" name="object 528"/>
            <p:cNvSpPr/>
            <p:nvPr/>
          </p:nvSpPr>
          <p:spPr>
            <a:xfrm>
              <a:off x="4166870" y="5154929"/>
              <a:ext cx="25400" cy="1177290"/>
            </a:xfrm>
            <a:custGeom>
              <a:avLst/>
              <a:gdLst/>
              <a:ahLst/>
              <a:cxnLst/>
              <a:rect l="l" t="t" r="r" b="b"/>
              <a:pathLst>
                <a:path w="25400" h="1177289">
                  <a:moveTo>
                    <a:pt x="3810" y="0"/>
                  </a:moveTo>
                  <a:lnTo>
                    <a:pt x="0" y="0"/>
                  </a:lnTo>
                  <a:lnTo>
                    <a:pt x="0" y="3810"/>
                  </a:lnTo>
                  <a:lnTo>
                    <a:pt x="17779" y="3810"/>
                  </a:lnTo>
                  <a:lnTo>
                    <a:pt x="17779" y="2540"/>
                  </a:lnTo>
                  <a:lnTo>
                    <a:pt x="11429" y="2540"/>
                  </a:lnTo>
                  <a:lnTo>
                    <a:pt x="11429" y="1270"/>
                  </a:lnTo>
                  <a:lnTo>
                    <a:pt x="3810" y="1270"/>
                  </a:lnTo>
                  <a:lnTo>
                    <a:pt x="3810" y="0"/>
                  </a:lnTo>
                  <a:close/>
                </a:path>
                <a:path w="25400" h="1177289">
                  <a:moveTo>
                    <a:pt x="25400" y="3810"/>
                  </a:moveTo>
                  <a:lnTo>
                    <a:pt x="0" y="3810"/>
                  </a:lnTo>
                  <a:lnTo>
                    <a:pt x="0" y="10160"/>
                  </a:lnTo>
                  <a:lnTo>
                    <a:pt x="25400" y="10160"/>
                  </a:lnTo>
                  <a:lnTo>
                    <a:pt x="25400" y="3810"/>
                  </a:lnTo>
                  <a:close/>
                </a:path>
                <a:path w="25400" h="1177289">
                  <a:moveTo>
                    <a:pt x="25400" y="10160"/>
                  </a:moveTo>
                  <a:lnTo>
                    <a:pt x="0" y="10160"/>
                  </a:lnTo>
                  <a:lnTo>
                    <a:pt x="0" y="16510"/>
                  </a:lnTo>
                  <a:lnTo>
                    <a:pt x="25400" y="16510"/>
                  </a:lnTo>
                  <a:lnTo>
                    <a:pt x="25400" y="10160"/>
                  </a:lnTo>
                  <a:close/>
                </a:path>
                <a:path w="25400" h="1177289">
                  <a:moveTo>
                    <a:pt x="25400" y="16510"/>
                  </a:moveTo>
                  <a:lnTo>
                    <a:pt x="0" y="16510"/>
                  </a:lnTo>
                  <a:lnTo>
                    <a:pt x="0" y="22860"/>
                  </a:lnTo>
                  <a:lnTo>
                    <a:pt x="25400" y="22860"/>
                  </a:lnTo>
                  <a:lnTo>
                    <a:pt x="25400" y="16510"/>
                  </a:lnTo>
                  <a:close/>
                </a:path>
                <a:path w="25400" h="1177289">
                  <a:moveTo>
                    <a:pt x="25400" y="22860"/>
                  </a:moveTo>
                  <a:lnTo>
                    <a:pt x="0" y="22860"/>
                  </a:lnTo>
                  <a:lnTo>
                    <a:pt x="0" y="29210"/>
                  </a:lnTo>
                  <a:lnTo>
                    <a:pt x="25400" y="29210"/>
                  </a:lnTo>
                  <a:lnTo>
                    <a:pt x="25400" y="22860"/>
                  </a:lnTo>
                  <a:close/>
                </a:path>
                <a:path w="25400" h="1177289">
                  <a:moveTo>
                    <a:pt x="25400" y="29210"/>
                  </a:moveTo>
                  <a:lnTo>
                    <a:pt x="0" y="29210"/>
                  </a:lnTo>
                  <a:lnTo>
                    <a:pt x="0" y="35560"/>
                  </a:lnTo>
                  <a:lnTo>
                    <a:pt x="25400" y="35560"/>
                  </a:lnTo>
                  <a:lnTo>
                    <a:pt x="25400" y="29210"/>
                  </a:lnTo>
                  <a:close/>
                </a:path>
                <a:path w="25400" h="1177289">
                  <a:moveTo>
                    <a:pt x="25400" y="35560"/>
                  </a:moveTo>
                  <a:lnTo>
                    <a:pt x="0" y="35560"/>
                  </a:lnTo>
                  <a:lnTo>
                    <a:pt x="0" y="41910"/>
                  </a:lnTo>
                  <a:lnTo>
                    <a:pt x="25400" y="41910"/>
                  </a:lnTo>
                  <a:lnTo>
                    <a:pt x="25400" y="35560"/>
                  </a:lnTo>
                  <a:close/>
                </a:path>
                <a:path w="25400" h="1177289">
                  <a:moveTo>
                    <a:pt x="25400" y="41910"/>
                  </a:moveTo>
                  <a:lnTo>
                    <a:pt x="0" y="41910"/>
                  </a:lnTo>
                  <a:lnTo>
                    <a:pt x="0" y="48260"/>
                  </a:lnTo>
                  <a:lnTo>
                    <a:pt x="25400" y="48260"/>
                  </a:lnTo>
                  <a:lnTo>
                    <a:pt x="25400" y="41910"/>
                  </a:lnTo>
                  <a:close/>
                </a:path>
                <a:path w="25400" h="1177289">
                  <a:moveTo>
                    <a:pt x="25400" y="48260"/>
                  </a:moveTo>
                  <a:lnTo>
                    <a:pt x="0" y="48260"/>
                  </a:lnTo>
                  <a:lnTo>
                    <a:pt x="0" y="54610"/>
                  </a:lnTo>
                  <a:lnTo>
                    <a:pt x="25400" y="54610"/>
                  </a:lnTo>
                  <a:lnTo>
                    <a:pt x="25400" y="48260"/>
                  </a:lnTo>
                  <a:close/>
                </a:path>
                <a:path w="25400" h="1177289">
                  <a:moveTo>
                    <a:pt x="25400" y="54610"/>
                  </a:moveTo>
                  <a:lnTo>
                    <a:pt x="0" y="54610"/>
                  </a:lnTo>
                  <a:lnTo>
                    <a:pt x="0" y="60960"/>
                  </a:lnTo>
                  <a:lnTo>
                    <a:pt x="25400" y="60960"/>
                  </a:lnTo>
                  <a:lnTo>
                    <a:pt x="25400" y="54610"/>
                  </a:lnTo>
                  <a:close/>
                </a:path>
                <a:path w="25400" h="1177289">
                  <a:moveTo>
                    <a:pt x="25400" y="60960"/>
                  </a:moveTo>
                  <a:lnTo>
                    <a:pt x="0" y="60960"/>
                  </a:lnTo>
                  <a:lnTo>
                    <a:pt x="0" y="81280"/>
                  </a:lnTo>
                  <a:lnTo>
                    <a:pt x="25400" y="81280"/>
                  </a:lnTo>
                  <a:lnTo>
                    <a:pt x="25400" y="60960"/>
                  </a:lnTo>
                  <a:close/>
                </a:path>
                <a:path w="25400" h="1177289">
                  <a:moveTo>
                    <a:pt x="25400" y="81280"/>
                  </a:moveTo>
                  <a:lnTo>
                    <a:pt x="0" y="81280"/>
                  </a:lnTo>
                  <a:lnTo>
                    <a:pt x="0" y="87630"/>
                  </a:lnTo>
                  <a:lnTo>
                    <a:pt x="25400" y="87630"/>
                  </a:lnTo>
                  <a:lnTo>
                    <a:pt x="25400" y="81280"/>
                  </a:lnTo>
                  <a:close/>
                </a:path>
                <a:path w="25400" h="1177289">
                  <a:moveTo>
                    <a:pt x="25400" y="87630"/>
                  </a:moveTo>
                  <a:lnTo>
                    <a:pt x="0" y="87630"/>
                  </a:lnTo>
                  <a:lnTo>
                    <a:pt x="0" y="106680"/>
                  </a:lnTo>
                  <a:lnTo>
                    <a:pt x="25400" y="106680"/>
                  </a:lnTo>
                  <a:lnTo>
                    <a:pt x="25400" y="87630"/>
                  </a:lnTo>
                  <a:close/>
                </a:path>
                <a:path w="25400" h="1177289">
                  <a:moveTo>
                    <a:pt x="25400" y="106680"/>
                  </a:moveTo>
                  <a:lnTo>
                    <a:pt x="0" y="106680"/>
                  </a:lnTo>
                  <a:lnTo>
                    <a:pt x="0" y="113030"/>
                  </a:lnTo>
                  <a:lnTo>
                    <a:pt x="25400" y="113030"/>
                  </a:lnTo>
                  <a:lnTo>
                    <a:pt x="25400" y="106680"/>
                  </a:lnTo>
                  <a:close/>
                </a:path>
                <a:path w="25400" h="1177289">
                  <a:moveTo>
                    <a:pt x="25400" y="113030"/>
                  </a:moveTo>
                  <a:lnTo>
                    <a:pt x="0" y="113030"/>
                  </a:lnTo>
                  <a:lnTo>
                    <a:pt x="0" y="119380"/>
                  </a:lnTo>
                  <a:lnTo>
                    <a:pt x="25400" y="119380"/>
                  </a:lnTo>
                  <a:lnTo>
                    <a:pt x="25400" y="113030"/>
                  </a:lnTo>
                  <a:close/>
                </a:path>
                <a:path w="25400" h="1177289">
                  <a:moveTo>
                    <a:pt x="25400" y="119380"/>
                  </a:moveTo>
                  <a:lnTo>
                    <a:pt x="0" y="119380"/>
                  </a:lnTo>
                  <a:lnTo>
                    <a:pt x="0" y="125730"/>
                  </a:lnTo>
                  <a:lnTo>
                    <a:pt x="25400" y="125730"/>
                  </a:lnTo>
                  <a:lnTo>
                    <a:pt x="25400" y="119380"/>
                  </a:lnTo>
                  <a:close/>
                </a:path>
                <a:path w="25400" h="1177289">
                  <a:moveTo>
                    <a:pt x="25400" y="125730"/>
                  </a:moveTo>
                  <a:lnTo>
                    <a:pt x="0" y="125730"/>
                  </a:lnTo>
                  <a:lnTo>
                    <a:pt x="0" y="132080"/>
                  </a:lnTo>
                  <a:lnTo>
                    <a:pt x="25400" y="132080"/>
                  </a:lnTo>
                  <a:lnTo>
                    <a:pt x="25400" y="125730"/>
                  </a:lnTo>
                  <a:close/>
                </a:path>
                <a:path w="25400" h="1177289">
                  <a:moveTo>
                    <a:pt x="25400" y="132080"/>
                  </a:moveTo>
                  <a:lnTo>
                    <a:pt x="0" y="132080"/>
                  </a:lnTo>
                  <a:lnTo>
                    <a:pt x="0" y="138430"/>
                  </a:lnTo>
                  <a:lnTo>
                    <a:pt x="25400" y="138430"/>
                  </a:lnTo>
                  <a:lnTo>
                    <a:pt x="25400" y="132080"/>
                  </a:lnTo>
                  <a:close/>
                </a:path>
                <a:path w="25400" h="1177289">
                  <a:moveTo>
                    <a:pt x="25400" y="138430"/>
                  </a:moveTo>
                  <a:lnTo>
                    <a:pt x="0" y="138430"/>
                  </a:lnTo>
                  <a:lnTo>
                    <a:pt x="0" y="144780"/>
                  </a:lnTo>
                  <a:lnTo>
                    <a:pt x="25400" y="144780"/>
                  </a:lnTo>
                  <a:lnTo>
                    <a:pt x="25400" y="138430"/>
                  </a:lnTo>
                  <a:close/>
                </a:path>
                <a:path w="25400" h="1177289">
                  <a:moveTo>
                    <a:pt x="25400" y="144780"/>
                  </a:moveTo>
                  <a:lnTo>
                    <a:pt x="0" y="144780"/>
                  </a:lnTo>
                  <a:lnTo>
                    <a:pt x="0" y="157480"/>
                  </a:lnTo>
                  <a:lnTo>
                    <a:pt x="25400" y="157480"/>
                  </a:lnTo>
                  <a:lnTo>
                    <a:pt x="25400" y="144780"/>
                  </a:lnTo>
                  <a:close/>
                </a:path>
                <a:path w="25400" h="1177289">
                  <a:moveTo>
                    <a:pt x="25400" y="157480"/>
                  </a:moveTo>
                  <a:lnTo>
                    <a:pt x="0" y="157480"/>
                  </a:lnTo>
                  <a:lnTo>
                    <a:pt x="0" y="163830"/>
                  </a:lnTo>
                  <a:lnTo>
                    <a:pt x="25400" y="163830"/>
                  </a:lnTo>
                  <a:lnTo>
                    <a:pt x="25400" y="157480"/>
                  </a:lnTo>
                  <a:close/>
                </a:path>
                <a:path w="25400" h="1177289">
                  <a:moveTo>
                    <a:pt x="25400" y="163830"/>
                  </a:moveTo>
                  <a:lnTo>
                    <a:pt x="0" y="163830"/>
                  </a:lnTo>
                  <a:lnTo>
                    <a:pt x="0" y="170180"/>
                  </a:lnTo>
                  <a:lnTo>
                    <a:pt x="25400" y="170180"/>
                  </a:lnTo>
                  <a:lnTo>
                    <a:pt x="25400" y="163830"/>
                  </a:lnTo>
                  <a:close/>
                </a:path>
                <a:path w="25400" h="1177289">
                  <a:moveTo>
                    <a:pt x="25400" y="170180"/>
                  </a:moveTo>
                  <a:lnTo>
                    <a:pt x="0" y="170180"/>
                  </a:lnTo>
                  <a:lnTo>
                    <a:pt x="0" y="176530"/>
                  </a:lnTo>
                  <a:lnTo>
                    <a:pt x="25400" y="176530"/>
                  </a:lnTo>
                  <a:lnTo>
                    <a:pt x="25400" y="170180"/>
                  </a:lnTo>
                  <a:close/>
                </a:path>
                <a:path w="25400" h="1177289">
                  <a:moveTo>
                    <a:pt x="25400" y="176530"/>
                  </a:moveTo>
                  <a:lnTo>
                    <a:pt x="0" y="176530"/>
                  </a:lnTo>
                  <a:lnTo>
                    <a:pt x="0" y="182880"/>
                  </a:lnTo>
                  <a:lnTo>
                    <a:pt x="25400" y="182880"/>
                  </a:lnTo>
                  <a:lnTo>
                    <a:pt x="25400" y="176530"/>
                  </a:lnTo>
                  <a:close/>
                </a:path>
                <a:path w="25400" h="1177289">
                  <a:moveTo>
                    <a:pt x="25400" y="182880"/>
                  </a:moveTo>
                  <a:lnTo>
                    <a:pt x="0" y="182880"/>
                  </a:lnTo>
                  <a:lnTo>
                    <a:pt x="0" y="189230"/>
                  </a:lnTo>
                  <a:lnTo>
                    <a:pt x="25400" y="189230"/>
                  </a:lnTo>
                  <a:lnTo>
                    <a:pt x="25400" y="182880"/>
                  </a:lnTo>
                  <a:close/>
                </a:path>
                <a:path w="25400" h="1177289">
                  <a:moveTo>
                    <a:pt x="25400" y="189230"/>
                  </a:moveTo>
                  <a:lnTo>
                    <a:pt x="0" y="189230"/>
                  </a:lnTo>
                  <a:lnTo>
                    <a:pt x="0" y="193040"/>
                  </a:lnTo>
                  <a:lnTo>
                    <a:pt x="25400" y="193040"/>
                  </a:lnTo>
                  <a:lnTo>
                    <a:pt x="25400" y="189230"/>
                  </a:lnTo>
                  <a:close/>
                </a:path>
                <a:path w="25400" h="1177289">
                  <a:moveTo>
                    <a:pt x="25400" y="193040"/>
                  </a:moveTo>
                  <a:lnTo>
                    <a:pt x="0" y="193040"/>
                  </a:lnTo>
                  <a:lnTo>
                    <a:pt x="0" y="201930"/>
                  </a:lnTo>
                  <a:lnTo>
                    <a:pt x="25400" y="201930"/>
                  </a:lnTo>
                  <a:lnTo>
                    <a:pt x="25400" y="193040"/>
                  </a:lnTo>
                  <a:close/>
                </a:path>
                <a:path w="25400" h="1177289">
                  <a:moveTo>
                    <a:pt x="25400" y="201930"/>
                  </a:moveTo>
                  <a:lnTo>
                    <a:pt x="0" y="201930"/>
                  </a:lnTo>
                  <a:lnTo>
                    <a:pt x="0" y="208280"/>
                  </a:lnTo>
                  <a:lnTo>
                    <a:pt x="25400" y="208280"/>
                  </a:lnTo>
                  <a:lnTo>
                    <a:pt x="25400" y="201930"/>
                  </a:lnTo>
                  <a:close/>
                </a:path>
                <a:path w="25400" h="1177289">
                  <a:moveTo>
                    <a:pt x="25400" y="208280"/>
                  </a:moveTo>
                  <a:lnTo>
                    <a:pt x="0" y="208280"/>
                  </a:lnTo>
                  <a:lnTo>
                    <a:pt x="0" y="214630"/>
                  </a:lnTo>
                  <a:lnTo>
                    <a:pt x="25400" y="214630"/>
                  </a:lnTo>
                  <a:lnTo>
                    <a:pt x="25400" y="208280"/>
                  </a:lnTo>
                  <a:close/>
                </a:path>
                <a:path w="25400" h="1177289">
                  <a:moveTo>
                    <a:pt x="25400" y="214630"/>
                  </a:moveTo>
                  <a:lnTo>
                    <a:pt x="0" y="214630"/>
                  </a:lnTo>
                  <a:lnTo>
                    <a:pt x="0" y="220980"/>
                  </a:lnTo>
                  <a:lnTo>
                    <a:pt x="25400" y="220980"/>
                  </a:lnTo>
                  <a:lnTo>
                    <a:pt x="25400" y="214630"/>
                  </a:lnTo>
                  <a:close/>
                </a:path>
                <a:path w="25400" h="1177289">
                  <a:moveTo>
                    <a:pt x="25400" y="220980"/>
                  </a:moveTo>
                  <a:lnTo>
                    <a:pt x="0" y="220980"/>
                  </a:lnTo>
                  <a:lnTo>
                    <a:pt x="0" y="227330"/>
                  </a:lnTo>
                  <a:lnTo>
                    <a:pt x="25400" y="227330"/>
                  </a:lnTo>
                  <a:lnTo>
                    <a:pt x="25400" y="220980"/>
                  </a:lnTo>
                  <a:close/>
                </a:path>
                <a:path w="25400" h="1177289">
                  <a:moveTo>
                    <a:pt x="25400" y="227330"/>
                  </a:moveTo>
                  <a:lnTo>
                    <a:pt x="0" y="227330"/>
                  </a:lnTo>
                  <a:lnTo>
                    <a:pt x="0" y="233680"/>
                  </a:lnTo>
                  <a:lnTo>
                    <a:pt x="25400" y="233680"/>
                  </a:lnTo>
                  <a:lnTo>
                    <a:pt x="25400" y="227330"/>
                  </a:lnTo>
                  <a:close/>
                </a:path>
                <a:path w="25400" h="1177289">
                  <a:moveTo>
                    <a:pt x="25400" y="233680"/>
                  </a:moveTo>
                  <a:lnTo>
                    <a:pt x="0" y="233680"/>
                  </a:lnTo>
                  <a:lnTo>
                    <a:pt x="0" y="240030"/>
                  </a:lnTo>
                  <a:lnTo>
                    <a:pt x="25400" y="240030"/>
                  </a:lnTo>
                  <a:lnTo>
                    <a:pt x="25400" y="233680"/>
                  </a:lnTo>
                  <a:close/>
                </a:path>
                <a:path w="25400" h="1177289">
                  <a:moveTo>
                    <a:pt x="25400" y="240030"/>
                  </a:moveTo>
                  <a:lnTo>
                    <a:pt x="0" y="240030"/>
                  </a:lnTo>
                  <a:lnTo>
                    <a:pt x="0" y="246380"/>
                  </a:lnTo>
                  <a:lnTo>
                    <a:pt x="25400" y="246380"/>
                  </a:lnTo>
                  <a:lnTo>
                    <a:pt x="25400" y="240030"/>
                  </a:lnTo>
                  <a:close/>
                </a:path>
                <a:path w="25400" h="1177289">
                  <a:moveTo>
                    <a:pt x="25400" y="246380"/>
                  </a:moveTo>
                  <a:lnTo>
                    <a:pt x="0" y="246380"/>
                  </a:lnTo>
                  <a:lnTo>
                    <a:pt x="0" y="259080"/>
                  </a:lnTo>
                  <a:lnTo>
                    <a:pt x="25400" y="259080"/>
                  </a:lnTo>
                  <a:lnTo>
                    <a:pt x="25400" y="246380"/>
                  </a:lnTo>
                  <a:close/>
                </a:path>
                <a:path w="25400" h="1177289">
                  <a:moveTo>
                    <a:pt x="25400" y="259080"/>
                  </a:moveTo>
                  <a:lnTo>
                    <a:pt x="0" y="259080"/>
                  </a:lnTo>
                  <a:lnTo>
                    <a:pt x="0" y="284480"/>
                  </a:lnTo>
                  <a:lnTo>
                    <a:pt x="25400" y="284480"/>
                  </a:lnTo>
                  <a:lnTo>
                    <a:pt x="25400" y="259080"/>
                  </a:lnTo>
                  <a:close/>
                </a:path>
                <a:path w="25400" h="1177289">
                  <a:moveTo>
                    <a:pt x="25400" y="284480"/>
                  </a:moveTo>
                  <a:lnTo>
                    <a:pt x="0" y="284480"/>
                  </a:lnTo>
                  <a:lnTo>
                    <a:pt x="0" y="297180"/>
                  </a:lnTo>
                  <a:lnTo>
                    <a:pt x="25400" y="297180"/>
                  </a:lnTo>
                  <a:lnTo>
                    <a:pt x="25400" y="284480"/>
                  </a:lnTo>
                  <a:close/>
                </a:path>
                <a:path w="25400" h="1177289">
                  <a:moveTo>
                    <a:pt x="25400" y="297180"/>
                  </a:moveTo>
                  <a:lnTo>
                    <a:pt x="0" y="297180"/>
                  </a:lnTo>
                  <a:lnTo>
                    <a:pt x="0" y="303530"/>
                  </a:lnTo>
                  <a:lnTo>
                    <a:pt x="25400" y="303530"/>
                  </a:lnTo>
                  <a:lnTo>
                    <a:pt x="25400" y="297180"/>
                  </a:lnTo>
                  <a:close/>
                </a:path>
                <a:path w="25400" h="1177289">
                  <a:moveTo>
                    <a:pt x="25400" y="303530"/>
                  </a:moveTo>
                  <a:lnTo>
                    <a:pt x="0" y="303530"/>
                  </a:lnTo>
                  <a:lnTo>
                    <a:pt x="0" y="309880"/>
                  </a:lnTo>
                  <a:lnTo>
                    <a:pt x="25400" y="309880"/>
                  </a:lnTo>
                  <a:lnTo>
                    <a:pt x="25400" y="303530"/>
                  </a:lnTo>
                  <a:close/>
                </a:path>
                <a:path w="25400" h="1177289">
                  <a:moveTo>
                    <a:pt x="25400" y="309880"/>
                  </a:moveTo>
                  <a:lnTo>
                    <a:pt x="0" y="309880"/>
                  </a:lnTo>
                  <a:lnTo>
                    <a:pt x="0" y="316230"/>
                  </a:lnTo>
                  <a:lnTo>
                    <a:pt x="25400" y="316230"/>
                  </a:lnTo>
                  <a:lnTo>
                    <a:pt x="25400" y="309880"/>
                  </a:lnTo>
                  <a:close/>
                </a:path>
                <a:path w="25400" h="1177289">
                  <a:moveTo>
                    <a:pt x="25400" y="316230"/>
                  </a:moveTo>
                  <a:lnTo>
                    <a:pt x="0" y="316230"/>
                  </a:lnTo>
                  <a:lnTo>
                    <a:pt x="0" y="322580"/>
                  </a:lnTo>
                  <a:lnTo>
                    <a:pt x="25400" y="322580"/>
                  </a:lnTo>
                  <a:lnTo>
                    <a:pt x="25400" y="316230"/>
                  </a:lnTo>
                  <a:close/>
                </a:path>
                <a:path w="25400" h="1177289">
                  <a:moveTo>
                    <a:pt x="25400" y="322580"/>
                  </a:moveTo>
                  <a:lnTo>
                    <a:pt x="0" y="322580"/>
                  </a:lnTo>
                  <a:lnTo>
                    <a:pt x="0" y="328930"/>
                  </a:lnTo>
                  <a:lnTo>
                    <a:pt x="25400" y="328930"/>
                  </a:lnTo>
                  <a:lnTo>
                    <a:pt x="25400" y="322580"/>
                  </a:lnTo>
                  <a:close/>
                </a:path>
                <a:path w="25400" h="1177289">
                  <a:moveTo>
                    <a:pt x="25400" y="330200"/>
                  </a:moveTo>
                  <a:lnTo>
                    <a:pt x="0" y="330200"/>
                  </a:lnTo>
                  <a:lnTo>
                    <a:pt x="0" y="335280"/>
                  </a:lnTo>
                  <a:lnTo>
                    <a:pt x="25400" y="335280"/>
                  </a:lnTo>
                  <a:lnTo>
                    <a:pt x="25400" y="330200"/>
                  </a:lnTo>
                  <a:close/>
                </a:path>
                <a:path w="25400" h="1177289">
                  <a:moveTo>
                    <a:pt x="25400" y="328930"/>
                  </a:moveTo>
                  <a:lnTo>
                    <a:pt x="0" y="328930"/>
                  </a:lnTo>
                  <a:lnTo>
                    <a:pt x="0" y="330200"/>
                  </a:lnTo>
                  <a:lnTo>
                    <a:pt x="25400" y="330200"/>
                  </a:lnTo>
                  <a:lnTo>
                    <a:pt x="25400" y="328930"/>
                  </a:lnTo>
                  <a:close/>
                </a:path>
                <a:path w="25400" h="1177289">
                  <a:moveTo>
                    <a:pt x="25400" y="335280"/>
                  </a:moveTo>
                  <a:lnTo>
                    <a:pt x="0" y="335280"/>
                  </a:lnTo>
                  <a:lnTo>
                    <a:pt x="0" y="341630"/>
                  </a:lnTo>
                  <a:lnTo>
                    <a:pt x="25400" y="341630"/>
                  </a:lnTo>
                  <a:lnTo>
                    <a:pt x="25400" y="335280"/>
                  </a:lnTo>
                  <a:close/>
                </a:path>
                <a:path w="25400" h="1177289">
                  <a:moveTo>
                    <a:pt x="25400" y="341630"/>
                  </a:moveTo>
                  <a:lnTo>
                    <a:pt x="0" y="341630"/>
                  </a:lnTo>
                  <a:lnTo>
                    <a:pt x="0" y="347980"/>
                  </a:lnTo>
                  <a:lnTo>
                    <a:pt x="25400" y="347980"/>
                  </a:lnTo>
                  <a:lnTo>
                    <a:pt x="25400" y="341630"/>
                  </a:lnTo>
                  <a:close/>
                </a:path>
                <a:path w="25400" h="1177289">
                  <a:moveTo>
                    <a:pt x="25400" y="347980"/>
                  </a:moveTo>
                  <a:lnTo>
                    <a:pt x="0" y="347980"/>
                  </a:lnTo>
                  <a:lnTo>
                    <a:pt x="0" y="354330"/>
                  </a:lnTo>
                  <a:lnTo>
                    <a:pt x="25400" y="354330"/>
                  </a:lnTo>
                  <a:lnTo>
                    <a:pt x="25400" y="347980"/>
                  </a:lnTo>
                  <a:close/>
                </a:path>
                <a:path w="25400" h="1177289">
                  <a:moveTo>
                    <a:pt x="25400" y="354330"/>
                  </a:moveTo>
                  <a:lnTo>
                    <a:pt x="0" y="354330"/>
                  </a:lnTo>
                  <a:lnTo>
                    <a:pt x="0" y="360680"/>
                  </a:lnTo>
                  <a:lnTo>
                    <a:pt x="25400" y="360680"/>
                  </a:lnTo>
                  <a:lnTo>
                    <a:pt x="25400" y="354330"/>
                  </a:lnTo>
                  <a:close/>
                </a:path>
                <a:path w="25400" h="1177289">
                  <a:moveTo>
                    <a:pt x="25400" y="360680"/>
                  </a:moveTo>
                  <a:lnTo>
                    <a:pt x="0" y="360680"/>
                  </a:lnTo>
                  <a:lnTo>
                    <a:pt x="0" y="367030"/>
                  </a:lnTo>
                  <a:lnTo>
                    <a:pt x="25400" y="367030"/>
                  </a:lnTo>
                  <a:lnTo>
                    <a:pt x="25400" y="360680"/>
                  </a:lnTo>
                  <a:close/>
                </a:path>
                <a:path w="25400" h="1177289">
                  <a:moveTo>
                    <a:pt x="25400" y="367030"/>
                  </a:moveTo>
                  <a:lnTo>
                    <a:pt x="0" y="367030"/>
                  </a:lnTo>
                  <a:lnTo>
                    <a:pt x="0" y="392430"/>
                  </a:lnTo>
                  <a:lnTo>
                    <a:pt x="25400" y="392430"/>
                  </a:lnTo>
                  <a:lnTo>
                    <a:pt x="25400" y="367030"/>
                  </a:lnTo>
                  <a:close/>
                </a:path>
                <a:path w="25400" h="1177289">
                  <a:moveTo>
                    <a:pt x="25400" y="392430"/>
                  </a:moveTo>
                  <a:lnTo>
                    <a:pt x="0" y="392430"/>
                  </a:lnTo>
                  <a:lnTo>
                    <a:pt x="0" y="398780"/>
                  </a:lnTo>
                  <a:lnTo>
                    <a:pt x="25400" y="398780"/>
                  </a:lnTo>
                  <a:lnTo>
                    <a:pt x="25400" y="392430"/>
                  </a:lnTo>
                  <a:close/>
                </a:path>
                <a:path w="25400" h="1177289">
                  <a:moveTo>
                    <a:pt x="25400" y="398780"/>
                  </a:moveTo>
                  <a:lnTo>
                    <a:pt x="0" y="398780"/>
                  </a:lnTo>
                  <a:lnTo>
                    <a:pt x="0" y="405130"/>
                  </a:lnTo>
                  <a:lnTo>
                    <a:pt x="25400" y="405130"/>
                  </a:lnTo>
                  <a:lnTo>
                    <a:pt x="25400" y="398780"/>
                  </a:lnTo>
                  <a:close/>
                </a:path>
                <a:path w="25400" h="1177289">
                  <a:moveTo>
                    <a:pt x="25400" y="405130"/>
                  </a:moveTo>
                  <a:lnTo>
                    <a:pt x="0" y="405130"/>
                  </a:lnTo>
                  <a:lnTo>
                    <a:pt x="0" y="411480"/>
                  </a:lnTo>
                  <a:lnTo>
                    <a:pt x="25400" y="411480"/>
                  </a:lnTo>
                  <a:lnTo>
                    <a:pt x="25400" y="405130"/>
                  </a:lnTo>
                  <a:close/>
                </a:path>
                <a:path w="25400" h="1177289">
                  <a:moveTo>
                    <a:pt x="25400" y="411480"/>
                  </a:moveTo>
                  <a:lnTo>
                    <a:pt x="0" y="411480"/>
                  </a:lnTo>
                  <a:lnTo>
                    <a:pt x="0" y="415290"/>
                  </a:lnTo>
                  <a:lnTo>
                    <a:pt x="25400" y="415290"/>
                  </a:lnTo>
                  <a:lnTo>
                    <a:pt x="25400" y="411480"/>
                  </a:lnTo>
                  <a:close/>
                </a:path>
                <a:path w="25400" h="1177289">
                  <a:moveTo>
                    <a:pt x="25400" y="415290"/>
                  </a:moveTo>
                  <a:lnTo>
                    <a:pt x="0" y="415290"/>
                  </a:lnTo>
                  <a:lnTo>
                    <a:pt x="0" y="417830"/>
                  </a:lnTo>
                  <a:lnTo>
                    <a:pt x="25400" y="417830"/>
                  </a:lnTo>
                  <a:lnTo>
                    <a:pt x="25400" y="415290"/>
                  </a:lnTo>
                  <a:close/>
                </a:path>
                <a:path w="25400" h="1177289">
                  <a:moveTo>
                    <a:pt x="25400" y="417830"/>
                  </a:moveTo>
                  <a:lnTo>
                    <a:pt x="0" y="417830"/>
                  </a:lnTo>
                  <a:lnTo>
                    <a:pt x="0" y="430530"/>
                  </a:lnTo>
                  <a:lnTo>
                    <a:pt x="25400" y="430530"/>
                  </a:lnTo>
                  <a:lnTo>
                    <a:pt x="25400" y="417830"/>
                  </a:lnTo>
                  <a:close/>
                </a:path>
                <a:path w="25400" h="1177289">
                  <a:moveTo>
                    <a:pt x="25400" y="430530"/>
                  </a:moveTo>
                  <a:lnTo>
                    <a:pt x="0" y="430530"/>
                  </a:lnTo>
                  <a:lnTo>
                    <a:pt x="0" y="436880"/>
                  </a:lnTo>
                  <a:lnTo>
                    <a:pt x="25400" y="436880"/>
                  </a:lnTo>
                  <a:lnTo>
                    <a:pt x="25400" y="430530"/>
                  </a:lnTo>
                  <a:close/>
                </a:path>
                <a:path w="25400" h="1177289">
                  <a:moveTo>
                    <a:pt x="25400" y="436880"/>
                  </a:moveTo>
                  <a:lnTo>
                    <a:pt x="0" y="436880"/>
                  </a:lnTo>
                  <a:lnTo>
                    <a:pt x="0" y="447040"/>
                  </a:lnTo>
                  <a:lnTo>
                    <a:pt x="25400" y="447040"/>
                  </a:lnTo>
                  <a:lnTo>
                    <a:pt x="25400" y="436880"/>
                  </a:lnTo>
                  <a:close/>
                </a:path>
                <a:path w="25400" h="1177289">
                  <a:moveTo>
                    <a:pt x="25400" y="447040"/>
                  </a:moveTo>
                  <a:lnTo>
                    <a:pt x="0" y="447040"/>
                  </a:lnTo>
                  <a:lnTo>
                    <a:pt x="0" y="453390"/>
                  </a:lnTo>
                  <a:lnTo>
                    <a:pt x="25400" y="453390"/>
                  </a:lnTo>
                  <a:lnTo>
                    <a:pt x="25400" y="447040"/>
                  </a:lnTo>
                  <a:close/>
                </a:path>
                <a:path w="25400" h="1177289">
                  <a:moveTo>
                    <a:pt x="25400" y="453390"/>
                  </a:moveTo>
                  <a:lnTo>
                    <a:pt x="0" y="453390"/>
                  </a:lnTo>
                  <a:lnTo>
                    <a:pt x="0" y="462280"/>
                  </a:lnTo>
                  <a:lnTo>
                    <a:pt x="25400" y="462280"/>
                  </a:lnTo>
                  <a:lnTo>
                    <a:pt x="25400" y="453390"/>
                  </a:lnTo>
                  <a:close/>
                </a:path>
                <a:path w="25400" h="1177289">
                  <a:moveTo>
                    <a:pt x="25400" y="462280"/>
                  </a:moveTo>
                  <a:lnTo>
                    <a:pt x="0" y="462280"/>
                  </a:lnTo>
                  <a:lnTo>
                    <a:pt x="0" y="467360"/>
                  </a:lnTo>
                  <a:lnTo>
                    <a:pt x="25400" y="467360"/>
                  </a:lnTo>
                  <a:lnTo>
                    <a:pt x="25400" y="462280"/>
                  </a:lnTo>
                  <a:close/>
                </a:path>
                <a:path w="25400" h="1177289">
                  <a:moveTo>
                    <a:pt x="25400" y="467360"/>
                  </a:moveTo>
                  <a:lnTo>
                    <a:pt x="0" y="467360"/>
                  </a:lnTo>
                  <a:lnTo>
                    <a:pt x="0" y="468630"/>
                  </a:lnTo>
                  <a:lnTo>
                    <a:pt x="25400" y="468630"/>
                  </a:lnTo>
                  <a:lnTo>
                    <a:pt x="25400" y="467360"/>
                  </a:lnTo>
                  <a:close/>
                </a:path>
                <a:path w="25400" h="1177289">
                  <a:moveTo>
                    <a:pt x="25400" y="468630"/>
                  </a:moveTo>
                  <a:lnTo>
                    <a:pt x="0" y="468630"/>
                  </a:lnTo>
                  <a:lnTo>
                    <a:pt x="0" y="474980"/>
                  </a:lnTo>
                  <a:lnTo>
                    <a:pt x="25400" y="474980"/>
                  </a:lnTo>
                  <a:lnTo>
                    <a:pt x="25400" y="468630"/>
                  </a:lnTo>
                  <a:close/>
                </a:path>
                <a:path w="25400" h="1177289">
                  <a:moveTo>
                    <a:pt x="25400" y="474980"/>
                  </a:moveTo>
                  <a:lnTo>
                    <a:pt x="0" y="474980"/>
                  </a:lnTo>
                  <a:lnTo>
                    <a:pt x="0" y="485140"/>
                  </a:lnTo>
                  <a:lnTo>
                    <a:pt x="25400" y="485140"/>
                  </a:lnTo>
                  <a:lnTo>
                    <a:pt x="25400" y="474980"/>
                  </a:lnTo>
                  <a:close/>
                </a:path>
                <a:path w="25400" h="1177289">
                  <a:moveTo>
                    <a:pt x="25400" y="485140"/>
                  </a:moveTo>
                  <a:lnTo>
                    <a:pt x="0" y="485140"/>
                  </a:lnTo>
                  <a:lnTo>
                    <a:pt x="0" y="494030"/>
                  </a:lnTo>
                  <a:lnTo>
                    <a:pt x="25400" y="494030"/>
                  </a:lnTo>
                  <a:lnTo>
                    <a:pt x="25400" y="485140"/>
                  </a:lnTo>
                  <a:close/>
                </a:path>
                <a:path w="25400" h="1177289">
                  <a:moveTo>
                    <a:pt x="25400" y="494030"/>
                  </a:moveTo>
                  <a:lnTo>
                    <a:pt x="0" y="494030"/>
                  </a:lnTo>
                  <a:lnTo>
                    <a:pt x="0" y="532130"/>
                  </a:lnTo>
                  <a:lnTo>
                    <a:pt x="25400" y="532130"/>
                  </a:lnTo>
                  <a:lnTo>
                    <a:pt x="25400" y="494030"/>
                  </a:lnTo>
                  <a:close/>
                </a:path>
                <a:path w="25400" h="1177289">
                  <a:moveTo>
                    <a:pt x="25400" y="532130"/>
                  </a:moveTo>
                  <a:lnTo>
                    <a:pt x="0" y="532130"/>
                  </a:lnTo>
                  <a:lnTo>
                    <a:pt x="0" y="535940"/>
                  </a:lnTo>
                  <a:lnTo>
                    <a:pt x="25400" y="535940"/>
                  </a:lnTo>
                  <a:lnTo>
                    <a:pt x="25400" y="532130"/>
                  </a:lnTo>
                  <a:close/>
                </a:path>
                <a:path w="25400" h="1177289">
                  <a:moveTo>
                    <a:pt x="25400" y="535940"/>
                  </a:moveTo>
                  <a:lnTo>
                    <a:pt x="0" y="535940"/>
                  </a:lnTo>
                  <a:lnTo>
                    <a:pt x="0" y="538480"/>
                  </a:lnTo>
                  <a:lnTo>
                    <a:pt x="25400" y="538480"/>
                  </a:lnTo>
                  <a:lnTo>
                    <a:pt x="25400" y="535940"/>
                  </a:lnTo>
                  <a:close/>
                </a:path>
                <a:path w="25400" h="1177289">
                  <a:moveTo>
                    <a:pt x="25400" y="538480"/>
                  </a:moveTo>
                  <a:lnTo>
                    <a:pt x="0" y="538480"/>
                  </a:lnTo>
                  <a:lnTo>
                    <a:pt x="0" y="544830"/>
                  </a:lnTo>
                  <a:lnTo>
                    <a:pt x="25400" y="544830"/>
                  </a:lnTo>
                  <a:lnTo>
                    <a:pt x="25400" y="538480"/>
                  </a:lnTo>
                  <a:close/>
                </a:path>
                <a:path w="25400" h="1177289">
                  <a:moveTo>
                    <a:pt x="25400" y="544830"/>
                  </a:moveTo>
                  <a:lnTo>
                    <a:pt x="0" y="544830"/>
                  </a:lnTo>
                  <a:lnTo>
                    <a:pt x="0" y="548640"/>
                  </a:lnTo>
                  <a:lnTo>
                    <a:pt x="25400" y="548640"/>
                  </a:lnTo>
                  <a:lnTo>
                    <a:pt x="25400" y="544830"/>
                  </a:lnTo>
                  <a:close/>
                </a:path>
                <a:path w="25400" h="1177289">
                  <a:moveTo>
                    <a:pt x="25400" y="548640"/>
                  </a:moveTo>
                  <a:lnTo>
                    <a:pt x="0" y="548640"/>
                  </a:lnTo>
                  <a:lnTo>
                    <a:pt x="0" y="586740"/>
                  </a:lnTo>
                  <a:lnTo>
                    <a:pt x="25400" y="586740"/>
                  </a:lnTo>
                  <a:lnTo>
                    <a:pt x="25400" y="548640"/>
                  </a:lnTo>
                  <a:close/>
                </a:path>
                <a:path w="25400" h="1177289">
                  <a:moveTo>
                    <a:pt x="25400" y="586740"/>
                  </a:moveTo>
                  <a:lnTo>
                    <a:pt x="0" y="586740"/>
                  </a:lnTo>
                  <a:lnTo>
                    <a:pt x="0" y="595630"/>
                  </a:lnTo>
                  <a:lnTo>
                    <a:pt x="25400" y="595630"/>
                  </a:lnTo>
                  <a:lnTo>
                    <a:pt x="25400" y="586740"/>
                  </a:lnTo>
                  <a:close/>
                </a:path>
                <a:path w="25400" h="1177289">
                  <a:moveTo>
                    <a:pt x="25400" y="595630"/>
                  </a:moveTo>
                  <a:lnTo>
                    <a:pt x="0" y="595630"/>
                  </a:lnTo>
                  <a:lnTo>
                    <a:pt x="0" y="601980"/>
                  </a:lnTo>
                  <a:lnTo>
                    <a:pt x="25400" y="601980"/>
                  </a:lnTo>
                  <a:lnTo>
                    <a:pt x="25400" y="595630"/>
                  </a:lnTo>
                  <a:close/>
                </a:path>
                <a:path w="25400" h="1177289">
                  <a:moveTo>
                    <a:pt x="25400" y="601980"/>
                  </a:moveTo>
                  <a:lnTo>
                    <a:pt x="0" y="601980"/>
                  </a:lnTo>
                  <a:lnTo>
                    <a:pt x="0" y="608330"/>
                  </a:lnTo>
                  <a:lnTo>
                    <a:pt x="25400" y="608330"/>
                  </a:lnTo>
                  <a:lnTo>
                    <a:pt x="25400" y="601980"/>
                  </a:lnTo>
                  <a:close/>
                </a:path>
                <a:path w="25400" h="1177289">
                  <a:moveTo>
                    <a:pt x="25400" y="608330"/>
                  </a:moveTo>
                  <a:lnTo>
                    <a:pt x="0" y="608330"/>
                  </a:lnTo>
                  <a:lnTo>
                    <a:pt x="0" y="612140"/>
                  </a:lnTo>
                  <a:lnTo>
                    <a:pt x="25400" y="612140"/>
                  </a:lnTo>
                  <a:lnTo>
                    <a:pt x="25400" y="608330"/>
                  </a:lnTo>
                  <a:close/>
                </a:path>
                <a:path w="25400" h="1177289">
                  <a:moveTo>
                    <a:pt x="25400" y="612140"/>
                  </a:moveTo>
                  <a:lnTo>
                    <a:pt x="0" y="612140"/>
                  </a:lnTo>
                  <a:lnTo>
                    <a:pt x="0" y="618490"/>
                  </a:lnTo>
                  <a:lnTo>
                    <a:pt x="25400" y="618490"/>
                  </a:lnTo>
                  <a:lnTo>
                    <a:pt x="25400" y="612140"/>
                  </a:lnTo>
                  <a:close/>
                </a:path>
                <a:path w="25400" h="1177289">
                  <a:moveTo>
                    <a:pt x="25400" y="618490"/>
                  </a:moveTo>
                  <a:lnTo>
                    <a:pt x="0" y="618490"/>
                  </a:lnTo>
                  <a:lnTo>
                    <a:pt x="0" y="621030"/>
                  </a:lnTo>
                  <a:lnTo>
                    <a:pt x="25400" y="621030"/>
                  </a:lnTo>
                  <a:lnTo>
                    <a:pt x="25400" y="618490"/>
                  </a:lnTo>
                  <a:close/>
                </a:path>
                <a:path w="25400" h="1177289">
                  <a:moveTo>
                    <a:pt x="25400" y="621030"/>
                  </a:moveTo>
                  <a:lnTo>
                    <a:pt x="0" y="621030"/>
                  </a:lnTo>
                  <a:lnTo>
                    <a:pt x="0" y="624840"/>
                  </a:lnTo>
                  <a:lnTo>
                    <a:pt x="25400" y="624840"/>
                  </a:lnTo>
                  <a:lnTo>
                    <a:pt x="25400" y="621030"/>
                  </a:lnTo>
                  <a:close/>
                </a:path>
                <a:path w="25400" h="1177289">
                  <a:moveTo>
                    <a:pt x="25400" y="624840"/>
                  </a:moveTo>
                  <a:lnTo>
                    <a:pt x="0" y="624840"/>
                  </a:lnTo>
                  <a:lnTo>
                    <a:pt x="0" y="627380"/>
                  </a:lnTo>
                  <a:lnTo>
                    <a:pt x="25400" y="627380"/>
                  </a:lnTo>
                  <a:lnTo>
                    <a:pt x="25400" y="624840"/>
                  </a:lnTo>
                  <a:close/>
                </a:path>
                <a:path w="25400" h="1177289">
                  <a:moveTo>
                    <a:pt x="25400" y="627380"/>
                  </a:moveTo>
                  <a:lnTo>
                    <a:pt x="0" y="627380"/>
                  </a:lnTo>
                  <a:lnTo>
                    <a:pt x="0" y="633730"/>
                  </a:lnTo>
                  <a:lnTo>
                    <a:pt x="25400" y="633730"/>
                  </a:lnTo>
                  <a:lnTo>
                    <a:pt x="25400" y="627380"/>
                  </a:lnTo>
                  <a:close/>
                </a:path>
                <a:path w="25400" h="1177289">
                  <a:moveTo>
                    <a:pt x="25400" y="633730"/>
                  </a:moveTo>
                  <a:lnTo>
                    <a:pt x="0" y="633730"/>
                  </a:lnTo>
                  <a:lnTo>
                    <a:pt x="0" y="659130"/>
                  </a:lnTo>
                  <a:lnTo>
                    <a:pt x="25400" y="659130"/>
                  </a:lnTo>
                  <a:lnTo>
                    <a:pt x="25400" y="633730"/>
                  </a:lnTo>
                  <a:close/>
                </a:path>
                <a:path w="25400" h="1177289">
                  <a:moveTo>
                    <a:pt x="25400" y="659130"/>
                  </a:moveTo>
                  <a:lnTo>
                    <a:pt x="0" y="659130"/>
                  </a:lnTo>
                  <a:lnTo>
                    <a:pt x="0" y="665480"/>
                  </a:lnTo>
                  <a:lnTo>
                    <a:pt x="25400" y="665480"/>
                  </a:lnTo>
                  <a:lnTo>
                    <a:pt x="25400" y="659130"/>
                  </a:lnTo>
                  <a:close/>
                </a:path>
                <a:path w="25400" h="1177289">
                  <a:moveTo>
                    <a:pt x="25400" y="665480"/>
                  </a:moveTo>
                  <a:lnTo>
                    <a:pt x="0" y="665480"/>
                  </a:lnTo>
                  <a:lnTo>
                    <a:pt x="0" y="678180"/>
                  </a:lnTo>
                  <a:lnTo>
                    <a:pt x="25400" y="678180"/>
                  </a:lnTo>
                  <a:lnTo>
                    <a:pt x="25400" y="665480"/>
                  </a:lnTo>
                  <a:close/>
                </a:path>
                <a:path w="25400" h="1177289">
                  <a:moveTo>
                    <a:pt x="25400" y="678180"/>
                  </a:moveTo>
                  <a:lnTo>
                    <a:pt x="0" y="678180"/>
                  </a:lnTo>
                  <a:lnTo>
                    <a:pt x="0" y="694690"/>
                  </a:lnTo>
                  <a:lnTo>
                    <a:pt x="25400" y="694690"/>
                  </a:lnTo>
                  <a:lnTo>
                    <a:pt x="25400" y="678180"/>
                  </a:lnTo>
                  <a:close/>
                </a:path>
                <a:path w="25400" h="1177289">
                  <a:moveTo>
                    <a:pt x="25400" y="694690"/>
                  </a:moveTo>
                  <a:lnTo>
                    <a:pt x="0" y="694690"/>
                  </a:lnTo>
                  <a:lnTo>
                    <a:pt x="0" y="697230"/>
                  </a:lnTo>
                  <a:lnTo>
                    <a:pt x="25400" y="697230"/>
                  </a:lnTo>
                  <a:lnTo>
                    <a:pt x="25400" y="694690"/>
                  </a:lnTo>
                  <a:close/>
                </a:path>
                <a:path w="25400" h="1177289">
                  <a:moveTo>
                    <a:pt x="25400" y="697230"/>
                  </a:moveTo>
                  <a:lnTo>
                    <a:pt x="0" y="697230"/>
                  </a:lnTo>
                  <a:lnTo>
                    <a:pt x="0" y="701040"/>
                  </a:lnTo>
                  <a:lnTo>
                    <a:pt x="25400" y="701040"/>
                  </a:lnTo>
                  <a:lnTo>
                    <a:pt x="25400" y="697230"/>
                  </a:lnTo>
                  <a:close/>
                </a:path>
                <a:path w="25400" h="1177289">
                  <a:moveTo>
                    <a:pt x="25400" y="701040"/>
                  </a:moveTo>
                  <a:lnTo>
                    <a:pt x="0" y="701040"/>
                  </a:lnTo>
                  <a:lnTo>
                    <a:pt x="0" y="703580"/>
                  </a:lnTo>
                  <a:lnTo>
                    <a:pt x="25400" y="703580"/>
                  </a:lnTo>
                  <a:lnTo>
                    <a:pt x="25400" y="701040"/>
                  </a:lnTo>
                  <a:close/>
                </a:path>
                <a:path w="25400" h="1177289">
                  <a:moveTo>
                    <a:pt x="25400" y="703580"/>
                  </a:moveTo>
                  <a:lnTo>
                    <a:pt x="0" y="703580"/>
                  </a:lnTo>
                  <a:lnTo>
                    <a:pt x="0" y="707390"/>
                  </a:lnTo>
                  <a:lnTo>
                    <a:pt x="25400" y="707390"/>
                  </a:lnTo>
                  <a:lnTo>
                    <a:pt x="25400" y="703580"/>
                  </a:lnTo>
                  <a:close/>
                </a:path>
                <a:path w="25400" h="1177289">
                  <a:moveTo>
                    <a:pt x="25400" y="707390"/>
                  </a:moveTo>
                  <a:lnTo>
                    <a:pt x="0" y="707390"/>
                  </a:lnTo>
                  <a:lnTo>
                    <a:pt x="0" y="713740"/>
                  </a:lnTo>
                  <a:lnTo>
                    <a:pt x="25400" y="713740"/>
                  </a:lnTo>
                  <a:lnTo>
                    <a:pt x="25400" y="707390"/>
                  </a:lnTo>
                  <a:close/>
                </a:path>
                <a:path w="25400" h="1177289">
                  <a:moveTo>
                    <a:pt x="25400" y="713740"/>
                  </a:moveTo>
                  <a:lnTo>
                    <a:pt x="0" y="713740"/>
                  </a:lnTo>
                  <a:lnTo>
                    <a:pt x="0" y="722630"/>
                  </a:lnTo>
                  <a:lnTo>
                    <a:pt x="25400" y="722630"/>
                  </a:lnTo>
                  <a:lnTo>
                    <a:pt x="25400" y="713740"/>
                  </a:lnTo>
                  <a:close/>
                </a:path>
                <a:path w="25400" h="1177289">
                  <a:moveTo>
                    <a:pt x="25400" y="722630"/>
                  </a:moveTo>
                  <a:lnTo>
                    <a:pt x="0" y="722630"/>
                  </a:lnTo>
                  <a:lnTo>
                    <a:pt x="0" y="735330"/>
                  </a:lnTo>
                  <a:lnTo>
                    <a:pt x="25400" y="735330"/>
                  </a:lnTo>
                  <a:lnTo>
                    <a:pt x="25400" y="722630"/>
                  </a:lnTo>
                  <a:close/>
                </a:path>
                <a:path w="25400" h="1177289">
                  <a:moveTo>
                    <a:pt x="25400" y="735330"/>
                  </a:moveTo>
                  <a:lnTo>
                    <a:pt x="0" y="735330"/>
                  </a:lnTo>
                  <a:lnTo>
                    <a:pt x="0" y="745490"/>
                  </a:lnTo>
                  <a:lnTo>
                    <a:pt x="25400" y="745490"/>
                  </a:lnTo>
                  <a:lnTo>
                    <a:pt x="25400" y="735330"/>
                  </a:lnTo>
                  <a:close/>
                </a:path>
                <a:path w="25400" h="1177289">
                  <a:moveTo>
                    <a:pt x="25400" y="745490"/>
                  </a:moveTo>
                  <a:lnTo>
                    <a:pt x="0" y="745490"/>
                  </a:lnTo>
                  <a:lnTo>
                    <a:pt x="0" y="748030"/>
                  </a:lnTo>
                  <a:lnTo>
                    <a:pt x="25400" y="748030"/>
                  </a:lnTo>
                  <a:lnTo>
                    <a:pt x="25400" y="745490"/>
                  </a:lnTo>
                  <a:close/>
                </a:path>
                <a:path w="25400" h="1177289">
                  <a:moveTo>
                    <a:pt x="25400" y="748030"/>
                  </a:moveTo>
                  <a:lnTo>
                    <a:pt x="0" y="748030"/>
                  </a:lnTo>
                  <a:lnTo>
                    <a:pt x="0" y="754380"/>
                  </a:lnTo>
                  <a:lnTo>
                    <a:pt x="25400" y="754380"/>
                  </a:lnTo>
                  <a:lnTo>
                    <a:pt x="25400" y="748030"/>
                  </a:lnTo>
                  <a:close/>
                </a:path>
                <a:path w="25400" h="1177289">
                  <a:moveTo>
                    <a:pt x="25400" y="754380"/>
                  </a:moveTo>
                  <a:lnTo>
                    <a:pt x="0" y="754380"/>
                  </a:lnTo>
                  <a:lnTo>
                    <a:pt x="0" y="758190"/>
                  </a:lnTo>
                  <a:lnTo>
                    <a:pt x="25400" y="758190"/>
                  </a:lnTo>
                  <a:lnTo>
                    <a:pt x="25400" y="754380"/>
                  </a:lnTo>
                  <a:close/>
                </a:path>
                <a:path w="25400" h="1177289">
                  <a:moveTo>
                    <a:pt x="25400" y="758190"/>
                  </a:moveTo>
                  <a:lnTo>
                    <a:pt x="0" y="758190"/>
                  </a:lnTo>
                  <a:lnTo>
                    <a:pt x="0" y="764540"/>
                  </a:lnTo>
                  <a:lnTo>
                    <a:pt x="25400" y="764540"/>
                  </a:lnTo>
                  <a:lnTo>
                    <a:pt x="25400" y="758190"/>
                  </a:lnTo>
                  <a:close/>
                </a:path>
                <a:path w="25400" h="1177289">
                  <a:moveTo>
                    <a:pt x="25400" y="764540"/>
                  </a:moveTo>
                  <a:lnTo>
                    <a:pt x="0" y="764540"/>
                  </a:lnTo>
                  <a:lnTo>
                    <a:pt x="0" y="767080"/>
                  </a:lnTo>
                  <a:lnTo>
                    <a:pt x="25400" y="767080"/>
                  </a:lnTo>
                  <a:lnTo>
                    <a:pt x="25400" y="764540"/>
                  </a:lnTo>
                  <a:close/>
                </a:path>
                <a:path w="25400" h="1177289">
                  <a:moveTo>
                    <a:pt x="25400" y="767080"/>
                  </a:moveTo>
                  <a:lnTo>
                    <a:pt x="0" y="767080"/>
                  </a:lnTo>
                  <a:lnTo>
                    <a:pt x="0" y="770890"/>
                  </a:lnTo>
                  <a:lnTo>
                    <a:pt x="25400" y="770890"/>
                  </a:lnTo>
                  <a:lnTo>
                    <a:pt x="25400" y="767080"/>
                  </a:lnTo>
                  <a:close/>
                </a:path>
                <a:path w="25400" h="1177289">
                  <a:moveTo>
                    <a:pt x="25400" y="770890"/>
                  </a:moveTo>
                  <a:lnTo>
                    <a:pt x="0" y="770890"/>
                  </a:lnTo>
                  <a:lnTo>
                    <a:pt x="0" y="773430"/>
                  </a:lnTo>
                  <a:lnTo>
                    <a:pt x="25400" y="773430"/>
                  </a:lnTo>
                  <a:lnTo>
                    <a:pt x="25400" y="770890"/>
                  </a:lnTo>
                  <a:close/>
                </a:path>
                <a:path w="25400" h="1177289">
                  <a:moveTo>
                    <a:pt x="25400" y="773430"/>
                  </a:moveTo>
                  <a:lnTo>
                    <a:pt x="0" y="773430"/>
                  </a:lnTo>
                  <a:lnTo>
                    <a:pt x="0" y="779780"/>
                  </a:lnTo>
                  <a:lnTo>
                    <a:pt x="25400" y="779780"/>
                  </a:lnTo>
                  <a:lnTo>
                    <a:pt x="25400" y="773430"/>
                  </a:lnTo>
                  <a:close/>
                </a:path>
                <a:path w="25400" h="1177289">
                  <a:moveTo>
                    <a:pt x="25400" y="779780"/>
                  </a:moveTo>
                  <a:lnTo>
                    <a:pt x="0" y="779780"/>
                  </a:lnTo>
                  <a:lnTo>
                    <a:pt x="0" y="798830"/>
                  </a:lnTo>
                  <a:lnTo>
                    <a:pt x="25400" y="798830"/>
                  </a:lnTo>
                  <a:lnTo>
                    <a:pt x="25400" y="779780"/>
                  </a:lnTo>
                  <a:close/>
                </a:path>
                <a:path w="25400" h="1177289">
                  <a:moveTo>
                    <a:pt x="25400" y="798830"/>
                  </a:moveTo>
                  <a:lnTo>
                    <a:pt x="0" y="798830"/>
                  </a:lnTo>
                  <a:lnTo>
                    <a:pt x="0" y="802640"/>
                  </a:lnTo>
                  <a:lnTo>
                    <a:pt x="25400" y="802640"/>
                  </a:lnTo>
                  <a:lnTo>
                    <a:pt x="25400" y="798830"/>
                  </a:lnTo>
                  <a:close/>
                </a:path>
                <a:path w="25400" h="1177289">
                  <a:moveTo>
                    <a:pt x="25400" y="802640"/>
                  </a:moveTo>
                  <a:lnTo>
                    <a:pt x="0" y="802640"/>
                  </a:lnTo>
                  <a:lnTo>
                    <a:pt x="0" y="815340"/>
                  </a:lnTo>
                  <a:lnTo>
                    <a:pt x="25400" y="815340"/>
                  </a:lnTo>
                  <a:lnTo>
                    <a:pt x="25400" y="802640"/>
                  </a:lnTo>
                  <a:close/>
                </a:path>
                <a:path w="25400" h="1177289">
                  <a:moveTo>
                    <a:pt x="25400" y="815340"/>
                  </a:moveTo>
                  <a:lnTo>
                    <a:pt x="0" y="815340"/>
                  </a:lnTo>
                  <a:lnTo>
                    <a:pt x="0" y="824230"/>
                  </a:lnTo>
                  <a:lnTo>
                    <a:pt x="25400" y="824230"/>
                  </a:lnTo>
                  <a:lnTo>
                    <a:pt x="25400" y="815340"/>
                  </a:lnTo>
                  <a:close/>
                </a:path>
                <a:path w="25400" h="1177289">
                  <a:moveTo>
                    <a:pt x="25400" y="824230"/>
                  </a:moveTo>
                  <a:lnTo>
                    <a:pt x="0" y="824230"/>
                  </a:lnTo>
                  <a:lnTo>
                    <a:pt x="0" y="828040"/>
                  </a:lnTo>
                  <a:lnTo>
                    <a:pt x="25400" y="828040"/>
                  </a:lnTo>
                  <a:lnTo>
                    <a:pt x="25400" y="824230"/>
                  </a:lnTo>
                  <a:close/>
                </a:path>
                <a:path w="25400" h="1177289">
                  <a:moveTo>
                    <a:pt x="25400" y="828040"/>
                  </a:moveTo>
                  <a:lnTo>
                    <a:pt x="0" y="828040"/>
                  </a:lnTo>
                  <a:lnTo>
                    <a:pt x="0" y="843280"/>
                  </a:lnTo>
                  <a:lnTo>
                    <a:pt x="25400" y="843280"/>
                  </a:lnTo>
                  <a:lnTo>
                    <a:pt x="25400" y="828040"/>
                  </a:lnTo>
                  <a:close/>
                </a:path>
                <a:path w="25400" h="1177289">
                  <a:moveTo>
                    <a:pt x="25400" y="843280"/>
                  </a:moveTo>
                  <a:lnTo>
                    <a:pt x="0" y="843280"/>
                  </a:lnTo>
                  <a:lnTo>
                    <a:pt x="0" y="849630"/>
                  </a:lnTo>
                  <a:lnTo>
                    <a:pt x="25400" y="849630"/>
                  </a:lnTo>
                  <a:lnTo>
                    <a:pt x="25400" y="843280"/>
                  </a:lnTo>
                  <a:close/>
                </a:path>
                <a:path w="25400" h="1177289">
                  <a:moveTo>
                    <a:pt x="25400" y="849630"/>
                  </a:moveTo>
                  <a:lnTo>
                    <a:pt x="0" y="849630"/>
                  </a:lnTo>
                  <a:lnTo>
                    <a:pt x="0" y="853440"/>
                  </a:lnTo>
                  <a:lnTo>
                    <a:pt x="25400" y="853440"/>
                  </a:lnTo>
                  <a:lnTo>
                    <a:pt x="25400" y="849630"/>
                  </a:lnTo>
                  <a:close/>
                </a:path>
                <a:path w="25400" h="1177289">
                  <a:moveTo>
                    <a:pt x="25400" y="853440"/>
                  </a:moveTo>
                  <a:lnTo>
                    <a:pt x="0" y="853440"/>
                  </a:lnTo>
                  <a:lnTo>
                    <a:pt x="0" y="855980"/>
                  </a:lnTo>
                  <a:lnTo>
                    <a:pt x="25400" y="855980"/>
                  </a:lnTo>
                  <a:lnTo>
                    <a:pt x="25400" y="853440"/>
                  </a:lnTo>
                  <a:close/>
                </a:path>
                <a:path w="25400" h="1177289">
                  <a:moveTo>
                    <a:pt x="25400" y="855980"/>
                  </a:moveTo>
                  <a:lnTo>
                    <a:pt x="0" y="855980"/>
                  </a:lnTo>
                  <a:lnTo>
                    <a:pt x="0" y="859790"/>
                  </a:lnTo>
                  <a:lnTo>
                    <a:pt x="25400" y="859790"/>
                  </a:lnTo>
                  <a:lnTo>
                    <a:pt x="25400" y="855980"/>
                  </a:lnTo>
                  <a:close/>
                </a:path>
                <a:path w="25400" h="1177289">
                  <a:moveTo>
                    <a:pt x="25400" y="859790"/>
                  </a:moveTo>
                  <a:lnTo>
                    <a:pt x="0" y="859790"/>
                  </a:lnTo>
                  <a:lnTo>
                    <a:pt x="0" y="866140"/>
                  </a:lnTo>
                  <a:lnTo>
                    <a:pt x="25400" y="866140"/>
                  </a:lnTo>
                  <a:lnTo>
                    <a:pt x="25400" y="859790"/>
                  </a:lnTo>
                  <a:close/>
                </a:path>
                <a:path w="25400" h="1177289">
                  <a:moveTo>
                    <a:pt x="25400" y="866140"/>
                  </a:moveTo>
                  <a:lnTo>
                    <a:pt x="0" y="866140"/>
                  </a:lnTo>
                  <a:lnTo>
                    <a:pt x="0" y="868680"/>
                  </a:lnTo>
                  <a:lnTo>
                    <a:pt x="25400" y="868680"/>
                  </a:lnTo>
                  <a:lnTo>
                    <a:pt x="25400" y="866140"/>
                  </a:lnTo>
                  <a:close/>
                </a:path>
                <a:path w="25400" h="1177289">
                  <a:moveTo>
                    <a:pt x="25400" y="868680"/>
                  </a:moveTo>
                  <a:lnTo>
                    <a:pt x="0" y="868680"/>
                  </a:lnTo>
                  <a:lnTo>
                    <a:pt x="0" y="875030"/>
                  </a:lnTo>
                  <a:lnTo>
                    <a:pt x="25400" y="875030"/>
                  </a:lnTo>
                  <a:lnTo>
                    <a:pt x="25400" y="868680"/>
                  </a:lnTo>
                  <a:close/>
                </a:path>
                <a:path w="25400" h="1177289">
                  <a:moveTo>
                    <a:pt x="25400" y="875030"/>
                  </a:moveTo>
                  <a:lnTo>
                    <a:pt x="0" y="875030"/>
                  </a:lnTo>
                  <a:lnTo>
                    <a:pt x="0" y="887730"/>
                  </a:lnTo>
                  <a:lnTo>
                    <a:pt x="25400" y="887730"/>
                  </a:lnTo>
                  <a:lnTo>
                    <a:pt x="25400" y="875030"/>
                  </a:lnTo>
                  <a:close/>
                </a:path>
                <a:path w="25400" h="1177289">
                  <a:moveTo>
                    <a:pt x="25400" y="1173480"/>
                  </a:moveTo>
                  <a:lnTo>
                    <a:pt x="5079" y="1173480"/>
                  </a:lnTo>
                  <a:lnTo>
                    <a:pt x="5079" y="1174750"/>
                  </a:lnTo>
                  <a:lnTo>
                    <a:pt x="20319" y="1174750"/>
                  </a:lnTo>
                  <a:lnTo>
                    <a:pt x="20319" y="1177290"/>
                  </a:lnTo>
                  <a:lnTo>
                    <a:pt x="25400" y="1177290"/>
                  </a:lnTo>
                  <a:lnTo>
                    <a:pt x="25400" y="1173480"/>
                  </a:lnTo>
                  <a:close/>
                </a:path>
                <a:path w="25400" h="1177289">
                  <a:moveTo>
                    <a:pt x="25400" y="1167130"/>
                  </a:moveTo>
                  <a:lnTo>
                    <a:pt x="0" y="1167130"/>
                  </a:lnTo>
                  <a:lnTo>
                    <a:pt x="0" y="1172210"/>
                  </a:lnTo>
                  <a:lnTo>
                    <a:pt x="25400" y="1172210"/>
                  </a:lnTo>
                  <a:lnTo>
                    <a:pt x="25400" y="1167130"/>
                  </a:lnTo>
                  <a:close/>
                </a:path>
                <a:path w="25400" h="1177289">
                  <a:moveTo>
                    <a:pt x="25400" y="1160780"/>
                  </a:moveTo>
                  <a:lnTo>
                    <a:pt x="0" y="1160780"/>
                  </a:lnTo>
                  <a:lnTo>
                    <a:pt x="0" y="1165860"/>
                  </a:lnTo>
                  <a:lnTo>
                    <a:pt x="25400" y="1165860"/>
                  </a:lnTo>
                  <a:lnTo>
                    <a:pt x="25400" y="1160780"/>
                  </a:lnTo>
                  <a:close/>
                </a:path>
                <a:path w="25400" h="1177289">
                  <a:moveTo>
                    <a:pt x="25400" y="1154430"/>
                  </a:moveTo>
                  <a:lnTo>
                    <a:pt x="0" y="1154430"/>
                  </a:lnTo>
                  <a:lnTo>
                    <a:pt x="0" y="1159510"/>
                  </a:lnTo>
                  <a:lnTo>
                    <a:pt x="25400" y="1159510"/>
                  </a:lnTo>
                  <a:lnTo>
                    <a:pt x="25400" y="1154430"/>
                  </a:lnTo>
                  <a:close/>
                </a:path>
                <a:path w="25400" h="1177289">
                  <a:moveTo>
                    <a:pt x="25400" y="1148080"/>
                  </a:moveTo>
                  <a:lnTo>
                    <a:pt x="0" y="1148080"/>
                  </a:lnTo>
                  <a:lnTo>
                    <a:pt x="0" y="1153160"/>
                  </a:lnTo>
                  <a:lnTo>
                    <a:pt x="25400" y="1153160"/>
                  </a:lnTo>
                  <a:lnTo>
                    <a:pt x="25400" y="1148080"/>
                  </a:lnTo>
                  <a:close/>
                </a:path>
                <a:path w="25400" h="1177289">
                  <a:moveTo>
                    <a:pt x="25400" y="1141730"/>
                  </a:moveTo>
                  <a:lnTo>
                    <a:pt x="0" y="1141730"/>
                  </a:lnTo>
                  <a:lnTo>
                    <a:pt x="0" y="1146810"/>
                  </a:lnTo>
                  <a:lnTo>
                    <a:pt x="25400" y="1146810"/>
                  </a:lnTo>
                  <a:lnTo>
                    <a:pt x="25400" y="1141730"/>
                  </a:lnTo>
                  <a:close/>
                </a:path>
                <a:path w="25400" h="1177289">
                  <a:moveTo>
                    <a:pt x="25400" y="1135380"/>
                  </a:moveTo>
                  <a:lnTo>
                    <a:pt x="0" y="1135380"/>
                  </a:lnTo>
                  <a:lnTo>
                    <a:pt x="0" y="1140460"/>
                  </a:lnTo>
                  <a:lnTo>
                    <a:pt x="25400" y="1140460"/>
                  </a:lnTo>
                  <a:lnTo>
                    <a:pt x="25400" y="1135380"/>
                  </a:lnTo>
                  <a:close/>
                </a:path>
                <a:path w="25400" h="1177289">
                  <a:moveTo>
                    <a:pt x="25400" y="1129030"/>
                  </a:moveTo>
                  <a:lnTo>
                    <a:pt x="0" y="1129030"/>
                  </a:lnTo>
                  <a:lnTo>
                    <a:pt x="0" y="1134110"/>
                  </a:lnTo>
                  <a:lnTo>
                    <a:pt x="25400" y="1134110"/>
                  </a:lnTo>
                  <a:lnTo>
                    <a:pt x="25400" y="1129030"/>
                  </a:lnTo>
                  <a:close/>
                </a:path>
                <a:path w="25400" h="1177289">
                  <a:moveTo>
                    <a:pt x="25400" y="1122680"/>
                  </a:moveTo>
                  <a:lnTo>
                    <a:pt x="0" y="1122680"/>
                  </a:lnTo>
                  <a:lnTo>
                    <a:pt x="0" y="1127760"/>
                  </a:lnTo>
                  <a:lnTo>
                    <a:pt x="25400" y="1127760"/>
                  </a:lnTo>
                  <a:lnTo>
                    <a:pt x="25400" y="1122680"/>
                  </a:lnTo>
                  <a:close/>
                </a:path>
                <a:path w="25400" h="1177289">
                  <a:moveTo>
                    <a:pt x="25400" y="1116330"/>
                  </a:moveTo>
                  <a:lnTo>
                    <a:pt x="0" y="1116330"/>
                  </a:lnTo>
                  <a:lnTo>
                    <a:pt x="0" y="1121410"/>
                  </a:lnTo>
                  <a:lnTo>
                    <a:pt x="25400" y="1121410"/>
                  </a:lnTo>
                  <a:lnTo>
                    <a:pt x="25400" y="1116330"/>
                  </a:lnTo>
                  <a:close/>
                </a:path>
                <a:path w="25400" h="1177289">
                  <a:moveTo>
                    <a:pt x="25400" y="1109980"/>
                  </a:moveTo>
                  <a:lnTo>
                    <a:pt x="0" y="1109980"/>
                  </a:lnTo>
                  <a:lnTo>
                    <a:pt x="0" y="1115060"/>
                  </a:lnTo>
                  <a:lnTo>
                    <a:pt x="25400" y="1115060"/>
                  </a:lnTo>
                  <a:lnTo>
                    <a:pt x="25400" y="1109980"/>
                  </a:lnTo>
                  <a:close/>
                </a:path>
                <a:path w="25400" h="1177289">
                  <a:moveTo>
                    <a:pt x="25400" y="1103630"/>
                  </a:moveTo>
                  <a:lnTo>
                    <a:pt x="0" y="1103630"/>
                  </a:lnTo>
                  <a:lnTo>
                    <a:pt x="0" y="1108710"/>
                  </a:lnTo>
                  <a:lnTo>
                    <a:pt x="25400" y="1108710"/>
                  </a:lnTo>
                  <a:lnTo>
                    <a:pt x="25400" y="1103630"/>
                  </a:lnTo>
                  <a:close/>
                </a:path>
                <a:path w="25400" h="1177289">
                  <a:moveTo>
                    <a:pt x="25400" y="1097280"/>
                  </a:moveTo>
                  <a:lnTo>
                    <a:pt x="0" y="1097280"/>
                  </a:lnTo>
                  <a:lnTo>
                    <a:pt x="0" y="1102360"/>
                  </a:lnTo>
                  <a:lnTo>
                    <a:pt x="25400" y="1102360"/>
                  </a:lnTo>
                  <a:lnTo>
                    <a:pt x="25400" y="1097280"/>
                  </a:lnTo>
                  <a:close/>
                </a:path>
                <a:path w="25400" h="1177289">
                  <a:moveTo>
                    <a:pt x="25400" y="1090930"/>
                  </a:moveTo>
                  <a:lnTo>
                    <a:pt x="0" y="1090930"/>
                  </a:lnTo>
                  <a:lnTo>
                    <a:pt x="0" y="1096010"/>
                  </a:lnTo>
                  <a:lnTo>
                    <a:pt x="25400" y="1096010"/>
                  </a:lnTo>
                  <a:lnTo>
                    <a:pt x="25400" y="1090930"/>
                  </a:lnTo>
                  <a:close/>
                </a:path>
                <a:path w="25400" h="1177289">
                  <a:moveTo>
                    <a:pt x="25400" y="1084580"/>
                  </a:moveTo>
                  <a:lnTo>
                    <a:pt x="0" y="1084580"/>
                  </a:lnTo>
                  <a:lnTo>
                    <a:pt x="0" y="1089660"/>
                  </a:lnTo>
                  <a:lnTo>
                    <a:pt x="25400" y="1089660"/>
                  </a:lnTo>
                  <a:lnTo>
                    <a:pt x="25400" y="1084580"/>
                  </a:lnTo>
                  <a:close/>
                </a:path>
                <a:path w="25400" h="1177289">
                  <a:moveTo>
                    <a:pt x="25400" y="1078230"/>
                  </a:moveTo>
                  <a:lnTo>
                    <a:pt x="0" y="1078230"/>
                  </a:lnTo>
                  <a:lnTo>
                    <a:pt x="0" y="1083310"/>
                  </a:lnTo>
                  <a:lnTo>
                    <a:pt x="25400" y="1083310"/>
                  </a:lnTo>
                  <a:lnTo>
                    <a:pt x="25400" y="1078230"/>
                  </a:lnTo>
                  <a:close/>
                </a:path>
                <a:path w="25400" h="1177289">
                  <a:moveTo>
                    <a:pt x="25400" y="1071880"/>
                  </a:moveTo>
                  <a:lnTo>
                    <a:pt x="0" y="1071880"/>
                  </a:lnTo>
                  <a:lnTo>
                    <a:pt x="0" y="1076960"/>
                  </a:lnTo>
                  <a:lnTo>
                    <a:pt x="25400" y="1076960"/>
                  </a:lnTo>
                  <a:lnTo>
                    <a:pt x="25400" y="1071880"/>
                  </a:lnTo>
                  <a:close/>
                </a:path>
                <a:path w="25400" h="1177289">
                  <a:moveTo>
                    <a:pt x="25400" y="1065530"/>
                  </a:moveTo>
                  <a:lnTo>
                    <a:pt x="0" y="1065530"/>
                  </a:lnTo>
                  <a:lnTo>
                    <a:pt x="0" y="1070610"/>
                  </a:lnTo>
                  <a:lnTo>
                    <a:pt x="25400" y="1070610"/>
                  </a:lnTo>
                  <a:lnTo>
                    <a:pt x="25400" y="1065530"/>
                  </a:lnTo>
                  <a:close/>
                </a:path>
                <a:path w="25400" h="1177289">
                  <a:moveTo>
                    <a:pt x="25400" y="1059180"/>
                  </a:moveTo>
                  <a:lnTo>
                    <a:pt x="0" y="1059180"/>
                  </a:lnTo>
                  <a:lnTo>
                    <a:pt x="0" y="1064260"/>
                  </a:lnTo>
                  <a:lnTo>
                    <a:pt x="25400" y="1064260"/>
                  </a:lnTo>
                  <a:lnTo>
                    <a:pt x="25400" y="1059180"/>
                  </a:lnTo>
                  <a:close/>
                </a:path>
                <a:path w="25400" h="1177289">
                  <a:moveTo>
                    <a:pt x="25400" y="1052830"/>
                  </a:moveTo>
                  <a:lnTo>
                    <a:pt x="0" y="1052830"/>
                  </a:lnTo>
                  <a:lnTo>
                    <a:pt x="0" y="1057910"/>
                  </a:lnTo>
                  <a:lnTo>
                    <a:pt x="25400" y="1057910"/>
                  </a:lnTo>
                  <a:lnTo>
                    <a:pt x="25400" y="1052830"/>
                  </a:lnTo>
                  <a:close/>
                </a:path>
                <a:path w="25400" h="1177289">
                  <a:moveTo>
                    <a:pt x="25400" y="1046480"/>
                  </a:moveTo>
                  <a:lnTo>
                    <a:pt x="0" y="1046480"/>
                  </a:lnTo>
                  <a:lnTo>
                    <a:pt x="0" y="1051560"/>
                  </a:lnTo>
                  <a:lnTo>
                    <a:pt x="25400" y="1051560"/>
                  </a:lnTo>
                  <a:lnTo>
                    <a:pt x="25400" y="1046480"/>
                  </a:lnTo>
                  <a:close/>
                </a:path>
                <a:path w="25400" h="1177289">
                  <a:moveTo>
                    <a:pt x="25400" y="1040130"/>
                  </a:moveTo>
                  <a:lnTo>
                    <a:pt x="0" y="1040130"/>
                  </a:lnTo>
                  <a:lnTo>
                    <a:pt x="0" y="1045210"/>
                  </a:lnTo>
                  <a:lnTo>
                    <a:pt x="25400" y="1045210"/>
                  </a:lnTo>
                  <a:lnTo>
                    <a:pt x="25400" y="1040130"/>
                  </a:lnTo>
                  <a:close/>
                </a:path>
                <a:path w="25400" h="1177289">
                  <a:moveTo>
                    <a:pt x="25400" y="1033780"/>
                  </a:moveTo>
                  <a:lnTo>
                    <a:pt x="0" y="1033780"/>
                  </a:lnTo>
                  <a:lnTo>
                    <a:pt x="0" y="1038860"/>
                  </a:lnTo>
                  <a:lnTo>
                    <a:pt x="25400" y="1038860"/>
                  </a:lnTo>
                  <a:lnTo>
                    <a:pt x="25400" y="1033780"/>
                  </a:lnTo>
                  <a:close/>
                </a:path>
                <a:path w="25400" h="1177289">
                  <a:moveTo>
                    <a:pt x="25400" y="1027430"/>
                  </a:moveTo>
                  <a:lnTo>
                    <a:pt x="0" y="1027430"/>
                  </a:lnTo>
                  <a:lnTo>
                    <a:pt x="0" y="1032510"/>
                  </a:lnTo>
                  <a:lnTo>
                    <a:pt x="25400" y="1032510"/>
                  </a:lnTo>
                  <a:lnTo>
                    <a:pt x="25400" y="1027430"/>
                  </a:lnTo>
                  <a:close/>
                </a:path>
                <a:path w="25400" h="1177289">
                  <a:moveTo>
                    <a:pt x="25400" y="1021080"/>
                  </a:moveTo>
                  <a:lnTo>
                    <a:pt x="0" y="1021080"/>
                  </a:lnTo>
                  <a:lnTo>
                    <a:pt x="0" y="1026160"/>
                  </a:lnTo>
                  <a:lnTo>
                    <a:pt x="25400" y="1026160"/>
                  </a:lnTo>
                  <a:lnTo>
                    <a:pt x="25400" y="1021080"/>
                  </a:lnTo>
                  <a:close/>
                </a:path>
                <a:path w="25400" h="1177289">
                  <a:moveTo>
                    <a:pt x="25400" y="1014730"/>
                  </a:moveTo>
                  <a:lnTo>
                    <a:pt x="0" y="1014730"/>
                  </a:lnTo>
                  <a:lnTo>
                    <a:pt x="0" y="1019810"/>
                  </a:lnTo>
                  <a:lnTo>
                    <a:pt x="25400" y="1019810"/>
                  </a:lnTo>
                  <a:lnTo>
                    <a:pt x="25400" y="1014730"/>
                  </a:lnTo>
                  <a:close/>
                </a:path>
                <a:path w="25400" h="1177289">
                  <a:moveTo>
                    <a:pt x="25400" y="1008380"/>
                  </a:moveTo>
                  <a:lnTo>
                    <a:pt x="0" y="1008380"/>
                  </a:lnTo>
                  <a:lnTo>
                    <a:pt x="0" y="1013460"/>
                  </a:lnTo>
                  <a:lnTo>
                    <a:pt x="25400" y="1013460"/>
                  </a:lnTo>
                  <a:lnTo>
                    <a:pt x="25400" y="1008380"/>
                  </a:lnTo>
                  <a:close/>
                </a:path>
                <a:path w="25400" h="1177289">
                  <a:moveTo>
                    <a:pt x="25400" y="1002030"/>
                  </a:moveTo>
                  <a:lnTo>
                    <a:pt x="0" y="1002030"/>
                  </a:lnTo>
                  <a:lnTo>
                    <a:pt x="0" y="1007110"/>
                  </a:lnTo>
                  <a:lnTo>
                    <a:pt x="25400" y="1007110"/>
                  </a:lnTo>
                  <a:lnTo>
                    <a:pt x="25400" y="1002030"/>
                  </a:lnTo>
                  <a:close/>
                </a:path>
                <a:path w="25400" h="1177289">
                  <a:moveTo>
                    <a:pt x="25400" y="995680"/>
                  </a:moveTo>
                  <a:lnTo>
                    <a:pt x="0" y="995680"/>
                  </a:lnTo>
                  <a:lnTo>
                    <a:pt x="0" y="1000760"/>
                  </a:lnTo>
                  <a:lnTo>
                    <a:pt x="25400" y="1000760"/>
                  </a:lnTo>
                  <a:lnTo>
                    <a:pt x="25400" y="995680"/>
                  </a:lnTo>
                  <a:close/>
                </a:path>
                <a:path w="25400" h="1177289">
                  <a:moveTo>
                    <a:pt x="25400" y="989330"/>
                  </a:moveTo>
                  <a:lnTo>
                    <a:pt x="0" y="989330"/>
                  </a:lnTo>
                  <a:lnTo>
                    <a:pt x="0" y="994410"/>
                  </a:lnTo>
                  <a:lnTo>
                    <a:pt x="25400" y="994410"/>
                  </a:lnTo>
                  <a:lnTo>
                    <a:pt x="25400" y="989330"/>
                  </a:lnTo>
                  <a:close/>
                </a:path>
                <a:path w="25400" h="1177289">
                  <a:moveTo>
                    <a:pt x="25400" y="982980"/>
                  </a:moveTo>
                  <a:lnTo>
                    <a:pt x="0" y="982980"/>
                  </a:lnTo>
                  <a:lnTo>
                    <a:pt x="0" y="988060"/>
                  </a:lnTo>
                  <a:lnTo>
                    <a:pt x="25400" y="988060"/>
                  </a:lnTo>
                  <a:lnTo>
                    <a:pt x="25400" y="982980"/>
                  </a:lnTo>
                  <a:close/>
                </a:path>
                <a:path w="25400" h="1177289">
                  <a:moveTo>
                    <a:pt x="25400" y="976630"/>
                  </a:moveTo>
                  <a:lnTo>
                    <a:pt x="0" y="976630"/>
                  </a:lnTo>
                  <a:lnTo>
                    <a:pt x="0" y="981710"/>
                  </a:lnTo>
                  <a:lnTo>
                    <a:pt x="25400" y="981710"/>
                  </a:lnTo>
                  <a:lnTo>
                    <a:pt x="25400" y="976630"/>
                  </a:lnTo>
                  <a:close/>
                </a:path>
                <a:path w="25400" h="1177289">
                  <a:moveTo>
                    <a:pt x="25400" y="970280"/>
                  </a:moveTo>
                  <a:lnTo>
                    <a:pt x="0" y="970280"/>
                  </a:lnTo>
                  <a:lnTo>
                    <a:pt x="0" y="975360"/>
                  </a:lnTo>
                  <a:lnTo>
                    <a:pt x="25400" y="975360"/>
                  </a:lnTo>
                  <a:lnTo>
                    <a:pt x="25400" y="970280"/>
                  </a:lnTo>
                  <a:close/>
                </a:path>
                <a:path w="25400" h="1177289">
                  <a:moveTo>
                    <a:pt x="25400" y="963930"/>
                  </a:moveTo>
                  <a:lnTo>
                    <a:pt x="0" y="963930"/>
                  </a:lnTo>
                  <a:lnTo>
                    <a:pt x="0" y="969010"/>
                  </a:lnTo>
                  <a:lnTo>
                    <a:pt x="25400" y="969010"/>
                  </a:lnTo>
                  <a:lnTo>
                    <a:pt x="25400" y="963930"/>
                  </a:lnTo>
                  <a:close/>
                </a:path>
                <a:path w="25400" h="1177289">
                  <a:moveTo>
                    <a:pt x="25400" y="957580"/>
                  </a:moveTo>
                  <a:lnTo>
                    <a:pt x="0" y="957580"/>
                  </a:lnTo>
                  <a:lnTo>
                    <a:pt x="0" y="962660"/>
                  </a:lnTo>
                  <a:lnTo>
                    <a:pt x="25400" y="962660"/>
                  </a:lnTo>
                  <a:lnTo>
                    <a:pt x="25400" y="957580"/>
                  </a:lnTo>
                  <a:close/>
                </a:path>
                <a:path w="25400" h="1177289">
                  <a:moveTo>
                    <a:pt x="25400" y="951230"/>
                  </a:moveTo>
                  <a:lnTo>
                    <a:pt x="0" y="951230"/>
                  </a:lnTo>
                  <a:lnTo>
                    <a:pt x="0" y="956310"/>
                  </a:lnTo>
                  <a:lnTo>
                    <a:pt x="25400" y="956310"/>
                  </a:lnTo>
                  <a:lnTo>
                    <a:pt x="25400" y="951230"/>
                  </a:lnTo>
                  <a:close/>
                </a:path>
                <a:path w="25400" h="1177289">
                  <a:moveTo>
                    <a:pt x="25400" y="944880"/>
                  </a:moveTo>
                  <a:lnTo>
                    <a:pt x="0" y="944880"/>
                  </a:lnTo>
                  <a:lnTo>
                    <a:pt x="0" y="949960"/>
                  </a:lnTo>
                  <a:lnTo>
                    <a:pt x="25400" y="949960"/>
                  </a:lnTo>
                  <a:lnTo>
                    <a:pt x="25400" y="944880"/>
                  </a:lnTo>
                  <a:close/>
                </a:path>
                <a:path w="25400" h="1177289">
                  <a:moveTo>
                    <a:pt x="25400" y="938530"/>
                  </a:moveTo>
                  <a:lnTo>
                    <a:pt x="0" y="938530"/>
                  </a:lnTo>
                  <a:lnTo>
                    <a:pt x="0" y="943610"/>
                  </a:lnTo>
                  <a:lnTo>
                    <a:pt x="25400" y="943610"/>
                  </a:lnTo>
                  <a:lnTo>
                    <a:pt x="25400" y="938530"/>
                  </a:lnTo>
                  <a:close/>
                </a:path>
                <a:path w="25400" h="1177289">
                  <a:moveTo>
                    <a:pt x="25400" y="932180"/>
                  </a:moveTo>
                  <a:lnTo>
                    <a:pt x="0" y="932180"/>
                  </a:lnTo>
                  <a:lnTo>
                    <a:pt x="0" y="937260"/>
                  </a:lnTo>
                  <a:lnTo>
                    <a:pt x="25400" y="937260"/>
                  </a:lnTo>
                  <a:lnTo>
                    <a:pt x="25400" y="932180"/>
                  </a:lnTo>
                  <a:close/>
                </a:path>
                <a:path w="25400" h="1177289">
                  <a:moveTo>
                    <a:pt x="25400" y="925830"/>
                  </a:moveTo>
                  <a:lnTo>
                    <a:pt x="0" y="925830"/>
                  </a:lnTo>
                  <a:lnTo>
                    <a:pt x="0" y="930910"/>
                  </a:lnTo>
                  <a:lnTo>
                    <a:pt x="25400" y="930910"/>
                  </a:lnTo>
                  <a:lnTo>
                    <a:pt x="25400" y="925830"/>
                  </a:lnTo>
                  <a:close/>
                </a:path>
                <a:path w="25400" h="1177289">
                  <a:moveTo>
                    <a:pt x="25400" y="919480"/>
                  </a:moveTo>
                  <a:lnTo>
                    <a:pt x="0" y="919480"/>
                  </a:lnTo>
                  <a:lnTo>
                    <a:pt x="0" y="924560"/>
                  </a:lnTo>
                  <a:lnTo>
                    <a:pt x="25400" y="924560"/>
                  </a:lnTo>
                  <a:lnTo>
                    <a:pt x="25400" y="919480"/>
                  </a:lnTo>
                  <a:close/>
                </a:path>
                <a:path w="25400" h="1177289">
                  <a:moveTo>
                    <a:pt x="25400" y="913130"/>
                  </a:moveTo>
                  <a:lnTo>
                    <a:pt x="0" y="913130"/>
                  </a:lnTo>
                  <a:lnTo>
                    <a:pt x="0" y="918210"/>
                  </a:lnTo>
                  <a:lnTo>
                    <a:pt x="25400" y="918210"/>
                  </a:lnTo>
                  <a:lnTo>
                    <a:pt x="25400" y="913130"/>
                  </a:lnTo>
                  <a:close/>
                </a:path>
                <a:path w="25400" h="1177289">
                  <a:moveTo>
                    <a:pt x="25400" y="906780"/>
                  </a:moveTo>
                  <a:lnTo>
                    <a:pt x="0" y="906780"/>
                  </a:lnTo>
                  <a:lnTo>
                    <a:pt x="0" y="911860"/>
                  </a:lnTo>
                  <a:lnTo>
                    <a:pt x="25400" y="911860"/>
                  </a:lnTo>
                  <a:lnTo>
                    <a:pt x="25400" y="906780"/>
                  </a:lnTo>
                  <a:close/>
                </a:path>
                <a:path w="25400" h="1177289">
                  <a:moveTo>
                    <a:pt x="25400" y="900430"/>
                  </a:moveTo>
                  <a:lnTo>
                    <a:pt x="0" y="900430"/>
                  </a:lnTo>
                  <a:lnTo>
                    <a:pt x="0" y="905510"/>
                  </a:lnTo>
                  <a:lnTo>
                    <a:pt x="25400" y="905510"/>
                  </a:lnTo>
                  <a:lnTo>
                    <a:pt x="25400" y="900430"/>
                  </a:lnTo>
                  <a:close/>
                </a:path>
                <a:path w="25400" h="1177289">
                  <a:moveTo>
                    <a:pt x="25400" y="894080"/>
                  </a:moveTo>
                  <a:lnTo>
                    <a:pt x="0" y="894080"/>
                  </a:lnTo>
                  <a:lnTo>
                    <a:pt x="0" y="899160"/>
                  </a:lnTo>
                  <a:lnTo>
                    <a:pt x="25400" y="899160"/>
                  </a:lnTo>
                  <a:lnTo>
                    <a:pt x="25400" y="894080"/>
                  </a:lnTo>
                  <a:close/>
                </a:path>
                <a:path w="25400" h="1177289">
                  <a:moveTo>
                    <a:pt x="25400" y="889000"/>
                  </a:moveTo>
                  <a:lnTo>
                    <a:pt x="0" y="889000"/>
                  </a:lnTo>
                  <a:lnTo>
                    <a:pt x="0" y="892810"/>
                  </a:lnTo>
                  <a:lnTo>
                    <a:pt x="25400" y="892810"/>
                  </a:lnTo>
                  <a:lnTo>
                    <a:pt x="25400" y="889000"/>
                  </a:lnTo>
                  <a:close/>
                </a:path>
              </a:pathLst>
            </a:custGeom>
            <a:solidFill>
              <a:srgbClr val="0C3DCD"/>
            </a:solidFill>
          </p:spPr>
          <p:txBody>
            <a:bodyPr wrap="square" lIns="0" tIns="0" rIns="0" bIns="0" rtlCol="0"/>
            <a:lstStyle/>
            <a:p>
              <a:endParaRPr/>
            </a:p>
          </p:txBody>
        </p:sp>
        <p:sp>
          <p:nvSpPr>
            <p:cNvPr id="529" name="object 529"/>
            <p:cNvSpPr/>
            <p:nvPr/>
          </p:nvSpPr>
          <p:spPr>
            <a:xfrm>
              <a:off x="4141470" y="5151120"/>
              <a:ext cx="25400" cy="1177290"/>
            </a:xfrm>
            <a:custGeom>
              <a:avLst/>
              <a:gdLst/>
              <a:ahLst/>
              <a:cxnLst/>
              <a:rect l="l" t="t" r="r" b="b"/>
              <a:pathLst>
                <a:path w="25400" h="1177289">
                  <a:moveTo>
                    <a:pt x="7619" y="0"/>
                  </a:moveTo>
                  <a:lnTo>
                    <a:pt x="0" y="0"/>
                  </a:lnTo>
                  <a:lnTo>
                    <a:pt x="0" y="1269"/>
                  </a:lnTo>
                  <a:lnTo>
                    <a:pt x="7619" y="1269"/>
                  </a:lnTo>
                  <a:lnTo>
                    <a:pt x="7619" y="0"/>
                  </a:lnTo>
                  <a:close/>
                </a:path>
                <a:path w="25400" h="1177289">
                  <a:moveTo>
                    <a:pt x="15239" y="1270"/>
                  </a:moveTo>
                  <a:lnTo>
                    <a:pt x="0" y="1270"/>
                  </a:lnTo>
                  <a:lnTo>
                    <a:pt x="0" y="7619"/>
                  </a:lnTo>
                  <a:lnTo>
                    <a:pt x="25400" y="7619"/>
                  </a:lnTo>
                  <a:lnTo>
                    <a:pt x="25400" y="3809"/>
                  </a:lnTo>
                  <a:lnTo>
                    <a:pt x="21589" y="3809"/>
                  </a:lnTo>
                  <a:lnTo>
                    <a:pt x="21589" y="2539"/>
                  </a:lnTo>
                  <a:lnTo>
                    <a:pt x="15239" y="2539"/>
                  </a:lnTo>
                  <a:lnTo>
                    <a:pt x="15239" y="1270"/>
                  </a:lnTo>
                  <a:close/>
                </a:path>
                <a:path w="25400" h="1177289">
                  <a:moveTo>
                    <a:pt x="25400" y="7620"/>
                  </a:moveTo>
                  <a:lnTo>
                    <a:pt x="0" y="7620"/>
                  </a:lnTo>
                  <a:lnTo>
                    <a:pt x="0" y="13969"/>
                  </a:lnTo>
                  <a:lnTo>
                    <a:pt x="25400" y="13969"/>
                  </a:lnTo>
                  <a:lnTo>
                    <a:pt x="25400" y="7620"/>
                  </a:lnTo>
                  <a:close/>
                </a:path>
                <a:path w="25400" h="1177289">
                  <a:moveTo>
                    <a:pt x="25400" y="13969"/>
                  </a:moveTo>
                  <a:lnTo>
                    <a:pt x="0" y="13969"/>
                  </a:lnTo>
                  <a:lnTo>
                    <a:pt x="0" y="20319"/>
                  </a:lnTo>
                  <a:lnTo>
                    <a:pt x="25400" y="20319"/>
                  </a:lnTo>
                  <a:lnTo>
                    <a:pt x="25400" y="13969"/>
                  </a:lnTo>
                  <a:close/>
                </a:path>
                <a:path w="25400" h="1177289">
                  <a:moveTo>
                    <a:pt x="25400" y="20320"/>
                  </a:moveTo>
                  <a:lnTo>
                    <a:pt x="0" y="20320"/>
                  </a:lnTo>
                  <a:lnTo>
                    <a:pt x="0" y="26669"/>
                  </a:lnTo>
                  <a:lnTo>
                    <a:pt x="25400" y="26669"/>
                  </a:lnTo>
                  <a:lnTo>
                    <a:pt x="25400" y="20320"/>
                  </a:lnTo>
                  <a:close/>
                </a:path>
                <a:path w="25400" h="1177289">
                  <a:moveTo>
                    <a:pt x="25400" y="26670"/>
                  </a:moveTo>
                  <a:lnTo>
                    <a:pt x="0" y="26670"/>
                  </a:lnTo>
                  <a:lnTo>
                    <a:pt x="0" y="33019"/>
                  </a:lnTo>
                  <a:lnTo>
                    <a:pt x="25400" y="33019"/>
                  </a:lnTo>
                  <a:lnTo>
                    <a:pt x="25400" y="26670"/>
                  </a:lnTo>
                  <a:close/>
                </a:path>
                <a:path w="25400" h="1177289">
                  <a:moveTo>
                    <a:pt x="25400" y="33019"/>
                  </a:moveTo>
                  <a:lnTo>
                    <a:pt x="0" y="33019"/>
                  </a:lnTo>
                  <a:lnTo>
                    <a:pt x="0" y="39369"/>
                  </a:lnTo>
                  <a:lnTo>
                    <a:pt x="25400" y="39369"/>
                  </a:lnTo>
                  <a:lnTo>
                    <a:pt x="25400" y="33019"/>
                  </a:lnTo>
                  <a:close/>
                </a:path>
                <a:path w="25400" h="1177289">
                  <a:moveTo>
                    <a:pt x="25400" y="39370"/>
                  </a:moveTo>
                  <a:lnTo>
                    <a:pt x="0" y="39370"/>
                  </a:lnTo>
                  <a:lnTo>
                    <a:pt x="0" y="45719"/>
                  </a:lnTo>
                  <a:lnTo>
                    <a:pt x="25400" y="45719"/>
                  </a:lnTo>
                  <a:lnTo>
                    <a:pt x="25400" y="39370"/>
                  </a:lnTo>
                  <a:close/>
                </a:path>
                <a:path w="25400" h="1177289">
                  <a:moveTo>
                    <a:pt x="25400" y="45719"/>
                  </a:moveTo>
                  <a:lnTo>
                    <a:pt x="0" y="45719"/>
                  </a:lnTo>
                  <a:lnTo>
                    <a:pt x="0" y="52069"/>
                  </a:lnTo>
                  <a:lnTo>
                    <a:pt x="25400" y="52069"/>
                  </a:lnTo>
                  <a:lnTo>
                    <a:pt x="25400" y="45719"/>
                  </a:lnTo>
                  <a:close/>
                </a:path>
                <a:path w="25400" h="1177289">
                  <a:moveTo>
                    <a:pt x="25400" y="52069"/>
                  </a:moveTo>
                  <a:lnTo>
                    <a:pt x="0" y="52069"/>
                  </a:lnTo>
                  <a:lnTo>
                    <a:pt x="0" y="58419"/>
                  </a:lnTo>
                  <a:lnTo>
                    <a:pt x="25400" y="58419"/>
                  </a:lnTo>
                  <a:lnTo>
                    <a:pt x="25400" y="52069"/>
                  </a:lnTo>
                  <a:close/>
                </a:path>
                <a:path w="25400" h="1177289">
                  <a:moveTo>
                    <a:pt x="25400" y="58419"/>
                  </a:moveTo>
                  <a:lnTo>
                    <a:pt x="0" y="58419"/>
                  </a:lnTo>
                  <a:lnTo>
                    <a:pt x="0" y="64769"/>
                  </a:lnTo>
                  <a:lnTo>
                    <a:pt x="25400" y="64769"/>
                  </a:lnTo>
                  <a:lnTo>
                    <a:pt x="25400" y="58419"/>
                  </a:lnTo>
                  <a:close/>
                </a:path>
                <a:path w="25400" h="1177289">
                  <a:moveTo>
                    <a:pt x="25400" y="64769"/>
                  </a:moveTo>
                  <a:lnTo>
                    <a:pt x="0" y="64769"/>
                  </a:lnTo>
                  <a:lnTo>
                    <a:pt x="0" y="85089"/>
                  </a:lnTo>
                  <a:lnTo>
                    <a:pt x="25400" y="85089"/>
                  </a:lnTo>
                  <a:lnTo>
                    <a:pt x="25400" y="64769"/>
                  </a:lnTo>
                  <a:close/>
                </a:path>
                <a:path w="25400" h="1177289">
                  <a:moveTo>
                    <a:pt x="25400" y="85089"/>
                  </a:moveTo>
                  <a:lnTo>
                    <a:pt x="0" y="85089"/>
                  </a:lnTo>
                  <a:lnTo>
                    <a:pt x="0" y="91439"/>
                  </a:lnTo>
                  <a:lnTo>
                    <a:pt x="25400" y="91439"/>
                  </a:lnTo>
                  <a:lnTo>
                    <a:pt x="25400" y="85089"/>
                  </a:lnTo>
                  <a:close/>
                </a:path>
                <a:path w="25400" h="1177289">
                  <a:moveTo>
                    <a:pt x="25400" y="91439"/>
                  </a:moveTo>
                  <a:lnTo>
                    <a:pt x="0" y="91439"/>
                  </a:lnTo>
                  <a:lnTo>
                    <a:pt x="0" y="110489"/>
                  </a:lnTo>
                  <a:lnTo>
                    <a:pt x="25400" y="110489"/>
                  </a:lnTo>
                  <a:lnTo>
                    <a:pt x="25400" y="91439"/>
                  </a:lnTo>
                  <a:close/>
                </a:path>
                <a:path w="25400" h="1177289">
                  <a:moveTo>
                    <a:pt x="25400" y="110489"/>
                  </a:moveTo>
                  <a:lnTo>
                    <a:pt x="0" y="110489"/>
                  </a:lnTo>
                  <a:lnTo>
                    <a:pt x="0" y="116839"/>
                  </a:lnTo>
                  <a:lnTo>
                    <a:pt x="25400" y="116839"/>
                  </a:lnTo>
                  <a:lnTo>
                    <a:pt x="25400" y="110489"/>
                  </a:lnTo>
                  <a:close/>
                </a:path>
                <a:path w="25400" h="1177289">
                  <a:moveTo>
                    <a:pt x="25400" y="116839"/>
                  </a:moveTo>
                  <a:lnTo>
                    <a:pt x="0" y="116839"/>
                  </a:lnTo>
                  <a:lnTo>
                    <a:pt x="0" y="123189"/>
                  </a:lnTo>
                  <a:lnTo>
                    <a:pt x="25400" y="123189"/>
                  </a:lnTo>
                  <a:lnTo>
                    <a:pt x="25400" y="116839"/>
                  </a:lnTo>
                  <a:close/>
                </a:path>
                <a:path w="25400" h="1177289">
                  <a:moveTo>
                    <a:pt x="25400" y="123189"/>
                  </a:moveTo>
                  <a:lnTo>
                    <a:pt x="0" y="123189"/>
                  </a:lnTo>
                  <a:lnTo>
                    <a:pt x="0" y="129539"/>
                  </a:lnTo>
                  <a:lnTo>
                    <a:pt x="25400" y="129539"/>
                  </a:lnTo>
                  <a:lnTo>
                    <a:pt x="25400" y="123189"/>
                  </a:lnTo>
                  <a:close/>
                </a:path>
                <a:path w="25400" h="1177289">
                  <a:moveTo>
                    <a:pt x="25400" y="129539"/>
                  </a:moveTo>
                  <a:lnTo>
                    <a:pt x="0" y="129539"/>
                  </a:lnTo>
                  <a:lnTo>
                    <a:pt x="0" y="135889"/>
                  </a:lnTo>
                  <a:lnTo>
                    <a:pt x="25400" y="135889"/>
                  </a:lnTo>
                  <a:lnTo>
                    <a:pt x="25400" y="129539"/>
                  </a:lnTo>
                  <a:close/>
                </a:path>
                <a:path w="25400" h="1177289">
                  <a:moveTo>
                    <a:pt x="25400" y="135890"/>
                  </a:moveTo>
                  <a:lnTo>
                    <a:pt x="0" y="135890"/>
                  </a:lnTo>
                  <a:lnTo>
                    <a:pt x="0" y="142239"/>
                  </a:lnTo>
                  <a:lnTo>
                    <a:pt x="25400" y="142239"/>
                  </a:lnTo>
                  <a:lnTo>
                    <a:pt x="25400" y="135890"/>
                  </a:lnTo>
                  <a:close/>
                </a:path>
                <a:path w="25400" h="1177289">
                  <a:moveTo>
                    <a:pt x="25400" y="142239"/>
                  </a:moveTo>
                  <a:lnTo>
                    <a:pt x="0" y="142239"/>
                  </a:lnTo>
                  <a:lnTo>
                    <a:pt x="0" y="148589"/>
                  </a:lnTo>
                  <a:lnTo>
                    <a:pt x="25400" y="148589"/>
                  </a:lnTo>
                  <a:lnTo>
                    <a:pt x="25400" y="142239"/>
                  </a:lnTo>
                  <a:close/>
                </a:path>
                <a:path w="25400" h="1177289">
                  <a:moveTo>
                    <a:pt x="25400" y="148589"/>
                  </a:moveTo>
                  <a:lnTo>
                    <a:pt x="0" y="148589"/>
                  </a:lnTo>
                  <a:lnTo>
                    <a:pt x="0" y="161289"/>
                  </a:lnTo>
                  <a:lnTo>
                    <a:pt x="25400" y="161289"/>
                  </a:lnTo>
                  <a:lnTo>
                    <a:pt x="25400" y="148589"/>
                  </a:lnTo>
                  <a:close/>
                </a:path>
                <a:path w="25400" h="1177289">
                  <a:moveTo>
                    <a:pt x="25400" y="161290"/>
                  </a:moveTo>
                  <a:lnTo>
                    <a:pt x="0" y="161290"/>
                  </a:lnTo>
                  <a:lnTo>
                    <a:pt x="0" y="167639"/>
                  </a:lnTo>
                  <a:lnTo>
                    <a:pt x="25400" y="167639"/>
                  </a:lnTo>
                  <a:lnTo>
                    <a:pt x="25400" y="161290"/>
                  </a:lnTo>
                  <a:close/>
                </a:path>
                <a:path w="25400" h="1177289">
                  <a:moveTo>
                    <a:pt x="25400" y="167640"/>
                  </a:moveTo>
                  <a:lnTo>
                    <a:pt x="0" y="167640"/>
                  </a:lnTo>
                  <a:lnTo>
                    <a:pt x="0" y="173989"/>
                  </a:lnTo>
                  <a:lnTo>
                    <a:pt x="25400" y="173989"/>
                  </a:lnTo>
                  <a:lnTo>
                    <a:pt x="25400" y="167640"/>
                  </a:lnTo>
                  <a:close/>
                </a:path>
                <a:path w="25400" h="1177289">
                  <a:moveTo>
                    <a:pt x="25400" y="173989"/>
                  </a:moveTo>
                  <a:lnTo>
                    <a:pt x="0" y="173989"/>
                  </a:lnTo>
                  <a:lnTo>
                    <a:pt x="0" y="180339"/>
                  </a:lnTo>
                  <a:lnTo>
                    <a:pt x="25400" y="180339"/>
                  </a:lnTo>
                  <a:lnTo>
                    <a:pt x="25400" y="173989"/>
                  </a:lnTo>
                  <a:close/>
                </a:path>
                <a:path w="25400" h="1177289">
                  <a:moveTo>
                    <a:pt x="25400" y="180340"/>
                  </a:moveTo>
                  <a:lnTo>
                    <a:pt x="0" y="180340"/>
                  </a:lnTo>
                  <a:lnTo>
                    <a:pt x="0" y="186689"/>
                  </a:lnTo>
                  <a:lnTo>
                    <a:pt x="25400" y="186689"/>
                  </a:lnTo>
                  <a:lnTo>
                    <a:pt x="25400" y="180340"/>
                  </a:lnTo>
                  <a:close/>
                </a:path>
                <a:path w="25400" h="1177289">
                  <a:moveTo>
                    <a:pt x="25400" y="186689"/>
                  </a:moveTo>
                  <a:lnTo>
                    <a:pt x="0" y="186689"/>
                  </a:lnTo>
                  <a:lnTo>
                    <a:pt x="0" y="193039"/>
                  </a:lnTo>
                  <a:lnTo>
                    <a:pt x="25400" y="193039"/>
                  </a:lnTo>
                  <a:lnTo>
                    <a:pt x="25400" y="186689"/>
                  </a:lnTo>
                  <a:close/>
                </a:path>
                <a:path w="25400" h="1177289">
                  <a:moveTo>
                    <a:pt x="25400" y="193039"/>
                  </a:moveTo>
                  <a:lnTo>
                    <a:pt x="0" y="193039"/>
                  </a:lnTo>
                  <a:lnTo>
                    <a:pt x="0" y="196849"/>
                  </a:lnTo>
                  <a:lnTo>
                    <a:pt x="25400" y="196849"/>
                  </a:lnTo>
                  <a:lnTo>
                    <a:pt x="25400" y="193039"/>
                  </a:lnTo>
                  <a:close/>
                </a:path>
                <a:path w="25400" h="1177289">
                  <a:moveTo>
                    <a:pt x="25400" y="196850"/>
                  </a:moveTo>
                  <a:lnTo>
                    <a:pt x="0" y="196850"/>
                  </a:lnTo>
                  <a:lnTo>
                    <a:pt x="0" y="205739"/>
                  </a:lnTo>
                  <a:lnTo>
                    <a:pt x="25400" y="205739"/>
                  </a:lnTo>
                  <a:lnTo>
                    <a:pt x="25400" y="196850"/>
                  </a:lnTo>
                  <a:close/>
                </a:path>
                <a:path w="25400" h="1177289">
                  <a:moveTo>
                    <a:pt x="25400" y="205739"/>
                  </a:moveTo>
                  <a:lnTo>
                    <a:pt x="0" y="205739"/>
                  </a:lnTo>
                  <a:lnTo>
                    <a:pt x="0" y="212089"/>
                  </a:lnTo>
                  <a:lnTo>
                    <a:pt x="25400" y="212089"/>
                  </a:lnTo>
                  <a:lnTo>
                    <a:pt x="25400" y="205739"/>
                  </a:lnTo>
                  <a:close/>
                </a:path>
                <a:path w="25400" h="1177289">
                  <a:moveTo>
                    <a:pt x="25400" y="212090"/>
                  </a:moveTo>
                  <a:lnTo>
                    <a:pt x="0" y="212090"/>
                  </a:lnTo>
                  <a:lnTo>
                    <a:pt x="0" y="218439"/>
                  </a:lnTo>
                  <a:lnTo>
                    <a:pt x="25400" y="218439"/>
                  </a:lnTo>
                  <a:lnTo>
                    <a:pt x="25400" y="212090"/>
                  </a:lnTo>
                  <a:close/>
                </a:path>
                <a:path w="25400" h="1177289">
                  <a:moveTo>
                    <a:pt x="25400" y="218439"/>
                  </a:moveTo>
                  <a:lnTo>
                    <a:pt x="0" y="218439"/>
                  </a:lnTo>
                  <a:lnTo>
                    <a:pt x="0" y="224789"/>
                  </a:lnTo>
                  <a:lnTo>
                    <a:pt x="25400" y="224789"/>
                  </a:lnTo>
                  <a:lnTo>
                    <a:pt x="25400" y="218439"/>
                  </a:lnTo>
                  <a:close/>
                </a:path>
                <a:path w="25400" h="1177289">
                  <a:moveTo>
                    <a:pt x="25400" y="224789"/>
                  </a:moveTo>
                  <a:lnTo>
                    <a:pt x="0" y="224789"/>
                  </a:lnTo>
                  <a:lnTo>
                    <a:pt x="0" y="231139"/>
                  </a:lnTo>
                  <a:lnTo>
                    <a:pt x="25400" y="231139"/>
                  </a:lnTo>
                  <a:lnTo>
                    <a:pt x="25400" y="224789"/>
                  </a:lnTo>
                  <a:close/>
                </a:path>
                <a:path w="25400" h="1177289">
                  <a:moveTo>
                    <a:pt x="25400" y="231139"/>
                  </a:moveTo>
                  <a:lnTo>
                    <a:pt x="0" y="231139"/>
                  </a:lnTo>
                  <a:lnTo>
                    <a:pt x="0" y="237489"/>
                  </a:lnTo>
                  <a:lnTo>
                    <a:pt x="25400" y="237489"/>
                  </a:lnTo>
                  <a:lnTo>
                    <a:pt x="25400" y="231139"/>
                  </a:lnTo>
                  <a:close/>
                </a:path>
                <a:path w="25400" h="1177289">
                  <a:moveTo>
                    <a:pt x="25400" y="237489"/>
                  </a:moveTo>
                  <a:lnTo>
                    <a:pt x="0" y="237489"/>
                  </a:lnTo>
                  <a:lnTo>
                    <a:pt x="0" y="243839"/>
                  </a:lnTo>
                  <a:lnTo>
                    <a:pt x="25400" y="243839"/>
                  </a:lnTo>
                  <a:lnTo>
                    <a:pt x="25400" y="237489"/>
                  </a:lnTo>
                  <a:close/>
                </a:path>
                <a:path w="25400" h="1177289">
                  <a:moveTo>
                    <a:pt x="25400" y="243839"/>
                  </a:moveTo>
                  <a:lnTo>
                    <a:pt x="0" y="243839"/>
                  </a:lnTo>
                  <a:lnTo>
                    <a:pt x="0" y="250189"/>
                  </a:lnTo>
                  <a:lnTo>
                    <a:pt x="25400" y="250189"/>
                  </a:lnTo>
                  <a:lnTo>
                    <a:pt x="25400" y="243839"/>
                  </a:lnTo>
                  <a:close/>
                </a:path>
                <a:path w="25400" h="1177289">
                  <a:moveTo>
                    <a:pt x="25400" y="250189"/>
                  </a:moveTo>
                  <a:lnTo>
                    <a:pt x="0" y="250189"/>
                  </a:lnTo>
                  <a:lnTo>
                    <a:pt x="0" y="262889"/>
                  </a:lnTo>
                  <a:lnTo>
                    <a:pt x="25400" y="262889"/>
                  </a:lnTo>
                  <a:lnTo>
                    <a:pt x="25400" y="250189"/>
                  </a:lnTo>
                  <a:close/>
                </a:path>
                <a:path w="25400" h="1177289">
                  <a:moveTo>
                    <a:pt x="25400" y="262889"/>
                  </a:moveTo>
                  <a:lnTo>
                    <a:pt x="0" y="262889"/>
                  </a:lnTo>
                  <a:lnTo>
                    <a:pt x="0" y="288289"/>
                  </a:lnTo>
                  <a:lnTo>
                    <a:pt x="25400" y="288289"/>
                  </a:lnTo>
                  <a:lnTo>
                    <a:pt x="25400" y="262889"/>
                  </a:lnTo>
                  <a:close/>
                </a:path>
                <a:path w="25400" h="1177289">
                  <a:moveTo>
                    <a:pt x="25400" y="288289"/>
                  </a:moveTo>
                  <a:lnTo>
                    <a:pt x="0" y="288289"/>
                  </a:lnTo>
                  <a:lnTo>
                    <a:pt x="0" y="300989"/>
                  </a:lnTo>
                  <a:lnTo>
                    <a:pt x="25400" y="300989"/>
                  </a:lnTo>
                  <a:lnTo>
                    <a:pt x="25400" y="288289"/>
                  </a:lnTo>
                  <a:close/>
                </a:path>
                <a:path w="25400" h="1177289">
                  <a:moveTo>
                    <a:pt x="25400" y="300989"/>
                  </a:moveTo>
                  <a:lnTo>
                    <a:pt x="0" y="300989"/>
                  </a:lnTo>
                  <a:lnTo>
                    <a:pt x="0" y="307339"/>
                  </a:lnTo>
                  <a:lnTo>
                    <a:pt x="25400" y="307339"/>
                  </a:lnTo>
                  <a:lnTo>
                    <a:pt x="25400" y="300989"/>
                  </a:lnTo>
                  <a:close/>
                </a:path>
                <a:path w="25400" h="1177289">
                  <a:moveTo>
                    <a:pt x="25400" y="307339"/>
                  </a:moveTo>
                  <a:lnTo>
                    <a:pt x="0" y="307339"/>
                  </a:lnTo>
                  <a:lnTo>
                    <a:pt x="0" y="313689"/>
                  </a:lnTo>
                  <a:lnTo>
                    <a:pt x="25400" y="313689"/>
                  </a:lnTo>
                  <a:lnTo>
                    <a:pt x="25400" y="307339"/>
                  </a:lnTo>
                  <a:close/>
                </a:path>
                <a:path w="25400" h="1177289">
                  <a:moveTo>
                    <a:pt x="25400" y="313689"/>
                  </a:moveTo>
                  <a:lnTo>
                    <a:pt x="0" y="313689"/>
                  </a:lnTo>
                  <a:lnTo>
                    <a:pt x="0" y="320039"/>
                  </a:lnTo>
                  <a:lnTo>
                    <a:pt x="25400" y="320039"/>
                  </a:lnTo>
                  <a:lnTo>
                    <a:pt x="25400" y="313689"/>
                  </a:lnTo>
                  <a:close/>
                </a:path>
                <a:path w="25400" h="1177289">
                  <a:moveTo>
                    <a:pt x="25400" y="320039"/>
                  </a:moveTo>
                  <a:lnTo>
                    <a:pt x="0" y="320039"/>
                  </a:lnTo>
                  <a:lnTo>
                    <a:pt x="0" y="326389"/>
                  </a:lnTo>
                  <a:lnTo>
                    <a:pt x="25400" y="326389"/>
                  </a:lnTo>
                  <a:lnTo>
                    <a:pt x="25400" y="320039"/>
                  </a:lnTo>
                  <a:close/>
                </a:path>
                <a:path w="25400" h="1177289">
                  <a:moveTo>
                    <a:pt x="25400" y="326389"/>
                  </a:moveTo>
                  <a:lnTo>
                    <a:pt x="0" y="326389"/>
                  </a:lnTo>
                  <a:lnTo>
                    <a:pt x="0" y="332739"/>
                  </a:lnTo>
                  <a:lnTo>
                    <a:pt x="25400" y="332739"/>
                  </a:lnTo>
                  <a:lnTo>
                    <a:pt x="25400" y="326389"/>
                  </a:lnTo>
                  <a:close/>
                </a:path>
                <a:path w="25400" h="1177289">
                  <a:moveTo>
                    <a:pt x="25400" y="334010"/>
                  </a:moveTo>
                  <a:lnTo>
                    <a:pt x="0" y="334010"/>
                  </a:lnTo>
                  <a:lnTo>
                    <a:pt x="0" y="339089"/>
                  </a:lnTo>
                  <a:lnTo>
                    <a:pt x="25400" y="339089"/>
                  </a:lnTo>
                  <a:lnTo>
                    <a:pt x="25400" y="334010"/>
                  </a:lnTo>
                  <a:close/>
                </a:path>
                <a:path w="25400" h="1177289">
                  <a:moveTo>
                    <a:pt x="25400" y="332739"/>
                  </a:moveTo>
                  <a:lnTo>
                    <a:pt x="0" y="332739"/>
                  </a:lnTo>
                  <a:lnTo>
                    <a:pt x="0" y="334009"/>
                  </a:lnTo>
                  <a:lnTo>
                    <a:pt x="25400" y="334009"/>
                  </a:lnTo>
                  <a:lnTo>
                    <a:pt x="25400" y="332739"/>
                  </a:lnTo>
                  <a:close/>
                </a:path>
                <a:path w="25400" h="1177289">
                  <a:moveTo>
                    <a:pt x="25400" y="339089"/>
                  </a:moveTo>
                  <a:lnTo>
                    <a:pt x="0" y="339089"/>
                  </a:lnTo>
                  <a:lnTo>
                    <a:pt x="0" y="345439"/>
                  </a:lnTo>
                  <a:lnTo>
                    <a:pt x="25400" y="345439"/>
                  </a:lnTo>
                  <a:lnTo>
                    <a:pt x="25400" y="339089"/>
                  </a:lnTo>
                  <a:close/>
                </a:path>
                <a:path w="25400" h="1177289">
                  <a:moveTo>
                    <a:pt x="25400" y="345439"/>
                  </a:moveTo>
                  <a:lnTo>
                    <a:pt x="0" y="345439"/>
                  </a:lnTo>
                  <a:lnTo>
                    <a:pt x="0" y="351789"/>
                  </a:lnTo>
                  <a:lnTo>
                    <a:pt x="25400" y="351789"/>
                  </a:lnTo>
                  <a:lnTo>
                    <a:pt x="25400" y="345439"/>
                  </a:lnTo>
                  <a:close/>
                </a:path>
                <a:path w="25400" h="1177289">
                  <a:moveTo>
                    <a:pt x="25400" y="351789"/>
                  </a:moveTo>
                  <a:lnTo>
                    <a:pt x="0" y="351789"/>
                  </a:lnTo>
                  <a:lnTo>
                    <a:pt x="0" y="358139"/>
                  </a:lnTo>
                  <a:lnTo>
                    <a:pt x="25400" y="358139"/>
                  </a:lnTo>
                  <a:lnTo>
                    <a:pt x="25400" y="351789"/>
                  </a:lnTo>
                  <a:close/>
                </a:path>
                <a:path w="25400" h="1177289">
                  <a:moveTo>
                    <a:pt x="25400" y="358139"/>
                  </a:moveTo>
                  <a:lnTo>
                    <a:pt x="0" y="358139"/>
                  </a:lnTo>
                  <a:lnTo>
                    <a:pt x="0" y="364489"/>
                  </a:lnTo>
                  <a:lnTo>
                    <a:pt x="25400" y="364489"/>
                  </a:lnTo>
                  <a:lnTo>
                    <a:pt x="25400" y="358139"/>
                  </a:lnTo>
                  <a:close/>
                </a:path>
                <a:path w="25400" h="1177289">
                  <a:moveTo>
                    <a:pt x="25400" y="364489"/>
                  </a:moveTo>
                  <a:lnTo>
                    <a:pt x="0" y="364489"/>
                  </a:lnTo>
                  <a:lnTo>
                    <a:pt x="0" y="370839"/>
                  </a:lnTo>
                  <a:lnTo>
                    <a:pt x="25400" y="370839"/>
                  </a:lnTo>
                  <a:lnTo>
                    <a:pt x="25400" y="364489"/>
                  </a:lnTo>
                  <a:close/>
                </a:path>
                <a:path w="25400" h="1177289">
                  <a:moveTo>
                    <a:pt x="25400" y="370839"/>
                  </a:moveTo>
                  <a:lnTo>
                    <a:pt x="0" y="370839"/>
                  </a:lnTo>
                  <a:lnTo>
                    <a:pt x="0" y="396239"/>
                  </a:lnTo>
                  <a:lnTo>
                    <a:pt x="25400" y="396239"/>
                  </a:lnTo>
                  <a:lnTo>
                    <a:pt x="25400" y="370839"/>
                  </a:lnTo>
                  <a:close/>
                </a:path>
                <a:path w="25400" h="1177289">
                  <a:moveTo>
                    <a:pt x="25400" y="396240"/>
                  </a:moveTo>
                  <a:lnTo>
                    <a:pt x="0" y="396240"/>
                  </a:lnTo>
                  <a:lnTo>
                    <a:pt x="0" y="402589"/>
                  </a:lnTo>
                  <a:lnTo>
                    <a:pt x="25400" y="402589"/>
                  </a:lnTo>
                  <a:lnTo>
                    <a:pt x="25400" y="396240"/>
                  </a:lnTo>
                  <a:close/>
                </a:path>
                <a:path w="25400" h="1177289">
                  <a:moveTo>
                    <a:pt x="25400" y="402590"/>
                  </a:moveTo>
                  <a:lnTo>
                    <a:pt x="0" y="402590"/>
                  </a:lnTo>
                  <a:lnTo>
                    <a:pt x="0" y="408939"/>
                  </a:lnTo>
                  <a:lnTo>
                    <a:pt x="25400" y="408939"/>
                  </a:lnTo>
                  <a:lnTo>
                    <a:pt x="25400" y="402590"/>
                  </a:lnTo>
                  <a:close/>
                </a:path>
                <a:path w="25400" h="1177289">
                  <a:moveTo>
                    <a:pt x="25400" y="408940"/>
                  </a:moveTo>
                  <a:lnTo>
                    <a:pt x="0" y="408940"/>
                  </a:lnTo>
                  <a:lnTo>
                    <a:pt x="0" y="415289"/>
                  </a:lnTo>
                  <a:lnTo>
                    <a:pt x="25400" y="415289"/>
                  </a:lnTo>
                  <a:lnTo>
                    <a:pt x="25400" y="408940"/>
                  </a:lnTo>
                  <a:close/>
                </a:path>
                <a:path w="25400" h="1177289">
                  <a:moveTo>
                    <a:pt x="25400" y="415290"/>
                  </a:moveTo>
                  <a:lnTo>
                    <a:pt x="0" y="415290"/>
                  </a:lnTo>
                  <a:lnTo>
                    <a:pt x="0" y="419099"/>
                  </a:lnTo>
                  <a:lnTo>
                    <a:pt x="25400" y="419099"/>
                  </a:lnTo>
                  <a:lnTo>
                    <a:pt x="25400" y="415290"/>
                  </a:lnTo>
                  <a:close/>
                </a:path>
                <a:path w="25400" h="1177289">
                  <a:moveTo>
                    <a:pt x="25400" y="419100"/>
                  </a:moveTo>
                  <a:lnTo>
                    <a:pt x="0" y="419100"/>
                  </a:lnTo>
                  <a:lnTo>
                    <a:pt x="0" y="421639"/>
                  </a:lnTo>
                  <a:lnTo>
                    <a:pt x="25400" y="421639"/>
                  </a:lnTo>
                  <a:lnTo>
                    <a:pt x="25400" y="419100"/>
                  </a:lnTo>
                  <a:close/>
                </a:path>
                <a:path w="25400" h="1177289">
                  <a:moveTo>
                    <a:pt x="25400" y="421640"/>
                  </a:moveTo>
                  <a:lnTo>
                    <a:pt x="0" y="421640"/>
                  </a:lnTo>
                  <a:lnTo>
                    <a:pt x="0" y="434339"/>
                  </a:lnTo>
                  <a:lnTo>
                    <a:pt x="25400" y="434339"/>
                  </a:lnTo>
                  <a:lnTo>
                    <a:pt x="25400" y="421640"/>
                  </a:lnTo>
                  <a:close/>
                </a:path>
                <a:path w="25400" h="1177289">
                  <a:moveTo>
                    <a:pt x="25400" y="434340"/>
                  </a:moveTo>
                  <a:lnTo>
                    <a:pt x="0" y="434340"/>
                  </a:lnTo>
                  <a:lnTo>
                    <a:pt x="0" y="440689"/>
                  </a:lnTo>
                  <a:lnTo>
                    <a:pt x="25400" y="440689"/>
                  </a:lnTo>
                  <a:lnTo>
                    <a:pt x="25400" y="434340"/>
                  </a:lnTo>
                  <a:close/>
                </a:path>
                <a:path w="25400" h="1177289">
                  <a:moveTo>
                    <a:pt x="25400" y="440689"/>
                  </a:moveTo>
                  <a:lnTo>
                    <a:pt x="0" y="440689"/>
                  </a:lnTo>
                  <a:lnTo>
                    <a:pt x="0" y="450849"/>
                  </a:lnTo>
                  <a:lnTo>
                    <a:pt x="25400" y="450849"/>
                  </a:lnTo>
                  <a:lnTo>
                    <a:pt x="25400" y="440689"/>
                  </a:lnTo>
                  <a:close/>
                </a:path>
                <a:path w="25400" h="1177289">
                  <a:moveTo>
                    <a:pt x="25400" y="450850"/>
                  </a:moveTo>
                  <a:lnTo>
                    <a:pt x="0" y="450850"/>
                  </a:lnTo>
                  <a:lnTo>
                    <a:pt x="0" y="457199"/>
                  </a:lnTo>
                  <a:lnTo>
                    <a:pt x="25400" y="457199"/>
                  </a:lnTo>
                  <a:lnTo>
                    <a:pt x="25400" y="450850"/>
                  </a:lnTo>
                  <a:close/>
                </a:path>
                <a:path w="25400" h="1177289">
                  <a:moveTo>
                    <a:pt x="25400" y="457200"/>
                  </a:moveTo>
                  <a:lnTo>
                    <a:pt x="0" y="457200"/>
                  </a:lnTo>
                  <a:lnTo>
                    <a:pt x="0" y="466089"/>
                  </a:lnTo>
                  <a:lnTo>
                    <a:pt x="25400" y="466089"/>
                  </a:lnTo>
                  <a:lnTo>
                    <a:pt x="25400" y="457200"/>
                  </a:lnTo>
                  <a:close/>
                </a:path>
                <a:path w="25400" h="1177289">
                  <a:moveTo>
                    <a:pt x="25400" y="466089"/>
                  </a:moveTo>
                  <a:lnTo>
                    <a:pt x="0" y="466089"/>
                  </a:lnTo>
                  <a:lnTo>
                    <a:pt x="0" y="471169"/>
                  </a:lnTo>
                  <a:lnTo>
                    <a:pt x="25400" y="471169"/>
                  </a:lnTo>
                  <a:lnTo>
                    <a:pt x="25400" y="466089"/>
                  </a:lnTo>
                  <a:close/>
                </a:path>
                <a:path w="25400" h="1177289">
                  <a:moveTo>
                    <a:pt x="25400" y="471169"/>
                  </a:moveTo>
                  <a:lnTo>
                    <a:pt x="0" y="471169"/>
                  </a:lnTo>
                  <a:lnTo>
                    <a:pt x="0" y="472439"/>
                  </a:lnTo>
                  <a:lnTo>
                    <a:pt x="25400" y="472439"/>
                  </a:lnTo>
                  <a:lnTo>
                    <a:pt x="25400" y="471169"/>
                  </a:lnTo>
                  <a:close/>
                </a:path>
                <a:path w="25400" h="1177289">
                  <a:moveTo>
                    <a:pt x="25400" y="472439"/>
                  </a:moveTo>
                  <a:lnTo>
                    <a:pt x="0" y="472439"/>
                  </a:lnTo>
                  <a:lnTo>
                    <a:pt x="0" y="478789"/>
                  </a:lnTo>
                  <a:lnTo>
                    <a:pt x="25400" y="478789"/>
                  </a:lnTo>
                  <a:lnTo>
                    <a:pt x="25400" y="472439"/>
                  </a:lnTo>
                  <a:close/>
                </a:path>
                <a:path w="25400" h="1177289">
                  <a:moveTo>
                    <a:pt x="25400" y="478790"/>
                  </a:moveTo>
                  <a:lnTo>
                    <a:pt x="0" y="478790"/>
                  </a:lnTo>
                  <a:lnTo>
                    <a:pt x="0" y="488949"/>
                  </a:lnTo>
                  <a:lnTo>
                    <a:pt x="25400" y="488949"/>
                  </a:lnTo>
                  <a:lnTo>
                    <a:pt x="25400" y="478790"/>
                  </a:lnTo>
                  <a:close/>
                </a:path>
                <a:path w="25400" h="1177289">
                  <a:moveTo>
                    <a:pt x="25400" y="488950"/>
                  </a:moveTo>
                  <a:lnTo>
                    <a:pt x="0" y="488950"/>
                  </a:lnTo>
                  <a:lnTo>
                    <a:pt x="0" y="497839"/>
                  </a:lnTo>
                  <a:lnTo>
                    <a:pt x="25400" y="497839"/>
                  </a:lnTo>
                  <a:lnTo>
                    <a:pt x="25400" y="488950"/>
                  </a:lnTo>
                  <a:close/>
                </a:path>
                <a:path w="25400" h="1177289">
                  <a:moveTo>
                    <a:pt x="25400" y="497839"/>
                  </a:moveTo>
                  <a:lnTo>
                    <a:pt x="0" y="497839"/>
                  </a:lnTo>
                  <a:lnTo>
                    <a:pt x="0" y="535939"/>
                  </a:lnTo>
                  <a:lnTo>
                    <a:pt x="25400" y="535939"/>
                  </a:lnTo>
                  <a:lnTo>
                    <a:pt x="25400" y="497839"/>
                  </a:lnTo>
                  <a:close/>
                </a:path>
                <a:path w="25400" h="1177289">
                  <a:moveTo>
                    <a:pt x="25400" y="535939"/>
                  </a:moveTo>
                  <a:lnTo>
                    <a:pt x="0" y="535939"/>
                  </a:lnTo>
                  <a:lnTo>
                    <a:pt x="0" y="539749"/>
                  </a:lnTo>
                  <a:lnTo>
                    <a:pt x="25400" y="539749"/>
                  </a:lnTo>
                  <a:lnTo>
                    <a:pt x="25400" y="535939"/>
                  </a:lnTo>
                  <a:close/>
                </a:path>
                <a:path w="25400" h="1177289">
                  <a:moveTo>
                    <a:pt x="25400" y="539750"/>
                  </a:moveTo>
                  <a:lnTo>
                    <a:pt x="0" y="539750"/>
                  </a:lnTo>
                  <a:lnTo>
                    <a:pt x="0" y="542289"/>
                  </a:lnTo>
                  <a:lnTo>
                    <a:pt x="25400" y="542289"/>
                  </a:lnTo>
                  <a:lnTo>
                    <a:pt x="25400" y="539750"/>
                  </a:lnTo>
                  <a:close/>
                </a:path>
                <a:path w="25400" h="1177289">
                  <a:moveTo>
                    <a:pt x="25400" y="542290"/>
                  </a:moveTo>
                  <a:lnTo>
                    <a:pt x="0" y="542290"/>
                  </a:lnTo>
                  <a:lnTo>
                    <a:pt x="0" y="548639"/>
                  </a:lnTo>
                  <a:lnTo>
                    <a:pt x="25400" y="548639"/>
                  </a:lnTo>
                  <a:lnTo>
                    <a:pt x="25400" y="542290"/>
                  </a:lnTo>
                  <a:close/>
                </a:path>
                <a:path w="25400" h="1177289">
                  <a:moveTo>
                    <a:pt x="25400" y="548639"/>
                  </a:moveTo>
                  <a:lnTo>
                    <a:pt x="0" y="548639"/>
                  </a:lnTo>
                  <a:lnTo>
                    <a:pt x="0" y="552449"/>
                  </a:lnTo>
                  <a:lnTo>
                    <a:pt x="25400" y="552449"/>
                  </a:lnTo>
                  <a:lnTo>
                    <a:pt x="25400" y="548639"/>
                  </a:lnTo>
                  <a:close/>
                </a:path>
                <a:path w="25400" h="1177289">
                  <a:moveTo>
                    <a:pt x="25400" y="552449"/>
                  </a:moveTo>
                  <a:lnTo>
                    <a:pt x="0" y="552449"/>
                  </a:lnTo>
                  <a:lnTo>
                    <a:pt x="0" y="590549"/>
                  </a:lnTo>
                  <a:lnTo>
                    <a:pt x="25400" y="590549"/>
                  </a:lnTo>
                  <a:lnTo>
                    <a:pt x="25400" y="552449"/>
                  </a:lnTo>
                  <a:close/>
                </a:path>
                <a:path w="25400" h="1177289">
                  <a:moveTo>
                    <a:pt x="25400" y="590550"/>
                  </a:moveTo>
                  <a:lnTo>
                    <a:pt x="0" y="590550"/>
                  </a:lnTo>
                  <a:lnTo>
                    <a:pt x="0" y="599439"/>
                  </a:lnTo>
                  <a:lnTo>
                    <a:pt x="25400" y="599439"/>
                  </a:lnTo>
                  <a:lnTo>
                    <a:pt x="25400" y="590550"/>
                  </a:lnTo>
                  <a:close/>
                </a:path>
                <a:path w="25400" h="1177289">
                  <a:moveTo>
                    <a:pt x="25400" y="599439"/>
                  </a:moveTo>
                  <a:lnTo>
                    <a:pt x="0" y="599439"/>
                  </a:lnTo>
                  <a:lnTo>
                    <a:pt x="0" y="605789"/>
                  </a:lnTo>
                  <a:lnTo>
                    <a:pt x="25400" y="605789"/>
                  </a:lnTo>
                  <a:lnTo>
                    <a:pt x="25400" y="599439"/>
                  </a:lnTo>
                  <a:close/>
                </a:path>
                <a:path w="25400" h="1177289">
                  <a:moveTo>
                    <a:pt x="25400" y="605789"/>
                  </a:moveTo>
                  <a:lnTo>
                    <a:pt x="0" y="605789"/>
                  </a:lnTo>
                  <a:lnTo>
                    <a:pt x="0" y="612139"/>
                  </a:lnTo>
                  <a:lnTo>
                    <a:pt x="25400" y="612139"/>
                  </a:lnTo>
                  <a:lnTo>
                    <a:pt x="25400" y="605789"/>
                  </a:lnTo>
                  <a:close/>
                </a:path>
                <a:path w="25400" h="1177289">
                  <a:moveTo>
                    <a:pt x="25400" y="612139"/>
                  </a:moveTo>
                  <a:lnTo>
                    <a:pt x="0" y="612139"/>
                  </a:lnTo>
                  <a:lnTo>
                    <a:pt x="0" y="615949"/>
                  </a:lnTo>
                  <a:lnTo>
                    <a:pt x="25400" y="615949"/>
                  </a:lnTo>
                  <a:lnTo>
                    <a:pt x="25400" y="612139"/>
                  </a:lnTo>
                  <a:close/>
                </a:path>
                <a:path w="25400" h="1177289">
                  <a:moveTo>
                    <a:pt x="25400" y="615950"/>
                  </a:moveTo>
                  <a:lnTo>
                    <a:pt x="0" y="615950"/>
                  </a:lnTo>
                  <a:lnTo>
                    <a:pt x="0" y="622299"/>
                  </a:lnTo>
                  <a:lnTo>
                    <a:pt x="25400" y="622299"/>
                  </a:lnTo>
                  <a:lnTo>
                    <a:pt x="25400" y="615950"/>
                  </a:lnTo>
                  <a:close/>
                </a:path>
                <a:path w="25400" h="1177289">
                  <a:moveTo>
                    <a:pt x="25400" y="622300"/>
                  </a:moveTo>
                  <a:lnTo>
                    <a:pt x="0" y="622300"/>
                  </a:lnTo>
                  <a:lnTo>
                    <a:pt x="0" y="624839"/>
                  </a:lnTo>
                  <a:lnTo>
                    <a:pt x="25400" y="624839"/>
                  </a:lnTo>
                  <a:lnTo>
                    <a:pt x="25400" y="622300"/>
                  </a:lnTo>
                  <a:close/>
                </a:path>
                <a:path w="25400" h="1177289">
                  <a:moveTo>
                    <a:pt x="25400" y="624839"/>
                  </a:moveTo>
                  <a:lnTo>
                    <a:pt x="0" y="624839"/>
                  </a:lnTo>
                  <a:lnTo>
                    <a:pt x="0" y="628649"/>
                  </a:lnTo>
                  <a:lnTo>
                    <a:pt x="25400" y="628649"/>
                  </a:lnTo>
                  <a:lnTo>
                    <a:pt x="25400" y="624839"/>
                  </a:lnTo>
                  <a:close/>
                </a:path>
                <a:path w="25400" h="1177289">
                  <a:moveTo>
                    <a:pt x="25400" y="628650"/>
                  </a:moveTo>
                  <a:lnTo>
                    <a:pt x="0" y="628650"/>
                  </a:lnTo>
                  <a:lnTo>
                    <a:pt x="0" y="631189"/>
                  </a:lnTo>
                  <a:lnTo>
                    <a:pt x="25400" y="631189"/>
                  </a:lnTo>
                  <a:lnTo>
                    <a:pt x="25400" y="628650"/>
                  </a:lnTo>
                  <a:close/>
                </a:path>
                <a:path w="25400" h="1177289">
                  <a:moveTo>
                    <a:pt x="25400" y="631189"/>
                  </a:moveTo>
                  <a:lnTo>
                    <a:pt x="0" y="631189"/>
                  </a:lnTo>
                  <a:lnTo>
                    <a:pt x="0" y="637539"/>
                  </a:lnTo>
                  <a:lnTo>
                    <a:pt x="25400" y="637539"/>
                  </a:lnTo>
                  <a:lnTo>
                    <a:pt x="25400" y="631189"/>
                  </a:lnTo>
                  <a:close/>
                </a:path>
                <a:path w="25400" h="1177289">
                  <a:moveTo>
                    <a:pt x="25400" y="637539"/>
                  </a:moveTo>
                  <a:lnTo>
                    <a:pt x="0" y="637539"/>
                  </a:lnTo>
                  <a:lnTo>
                    <a:pt x="0" y="662939"/>
                  </a:lnTo>
                  <a:lnTo>
                    <a:pt x="25400" y="662939"/>
                  </a:lnTo>
                  <a:lnTo>
                    <a:pt x="25400" y="637539"/>
                  </a:lnTo>
                  <a:close/>
                </a:path>
                <a:path w="25400" h="1177289">
                  <a:moveTo>
                    <a:pt x="25400" y="662940"/>
                  </a:moveTo>
                  <a:lnTo>
                    <a:pt x="0" y="662940"/>
                  </a:lnTo>
                  <a:lnTo>
                    <a:pt x="0" y="669289"/>
                  </a:lnTo>
                  <a:lnTo>
                    <a:pt x="25400" y="669289"/>
                  </a:lnTo>
                  <a:lnTo>
                    <a:pt x="25400" y="662940"/>
                  </a:lnTo>
                  <a:close/>
                </a:path>
                <a:path w="25400" h="1177289">
                  <a:moveTo>
                    <a:pt x="25400" y="669290"/>
                  </a:moveTo>
                  <a:lnTo>
                    <a:pt x="0" y="669290"/>
                  </a:lnTo>
                  <a:lnTo>
                    <a:pt x="0" y="681989"/>
                  </a:lnTo>
                  <a:lnTo>
                    <a:pt x="25400" y="681989"/>
                  </a:lnTo>
                  <a:lnTo>
                    <a:pt x="25400" y="669290"/>
                  </a:lnTo>
                  <a:close/>
                </a:path>
                <a:path w="25400" h="1177289">
                  <a:moveTo>
                    <a:pt x="25400" y="681990"/>
                  </a:moveTo>
                  <a:lnTo>
                    <a:pt x="0" y="681990"/>
                  </a:lnTo>
                  <a:lnTo>
                    <a:pt x="0" y="698499"/>
                  </a:lnTo>
                  <a:lnTo>
                    <a:pt x="25400" y="698499"/>
                  </a:lnTo>
                  <a:lnTo>
                    <a:pt x="25400" y="681990"/>
                  </a:lnTo>
                  <a:close/>
                </a:path>
                <a:path w="25400" h="1177289">
                  <a:moveTo>
                    <a:pt x="25400" y="698499"/>
                  </a:moveTo>
                  <a:lnTo>
                    <a:pt x="0" y="698499"/>
                  </a:lnTo>
                  <a:lnTo>
                    <a:pt x="0" y="701039"/>
                  </a:lnTo>
                  <a:lnTo>
                    <a:pt x="25400" y="701039"/>
                  </a:lnTo>
                  <a:lnTo>
                    <a:pt x="25400" y="698499"/>
                  </a:lnTo>
                  <a:close/>
                </a:path>
                <a:path w="25400" h="1177289">
                  <a:moveTo>
                    <a:pt x="25400" y="701040"/>
                  </a:moveTo>
                  <a:lnTo>
                    <a:pt x="0" y="701040"/>
                  </a:lnTo>
                  <a:lnTo>
                    <a:pt x="0" y="704849"/>
                  </a:lnTo>
                  <a:lnTo>
                    <a:pt x="25400" y="704849"/>
                  </a:lnTo>
                  <a:lnTo>
                    <a:pt x="25400" y="701040"/>
                  </a:lnTo>
                  <a:close/>
                </a:path>
                <a:path w="25400" h="1177289">
                  <a:moveTo>
                    <a:pt x="25400" y="704849"/>
                  </a:moveTo>
                  <a:lnTo>
                    <a:pt x="0" y="704849"/>
                  </a:lnTo>
                  <a:lnTo>
                    <a:pt x="0" y="707389"/>
                  </a:lnTo>
                  <a:lnTo>
                    <a:pt x="25400" y="707389"/>
                  </a:lnTo>
                  <a:lnTo>
                    <a:pt x="25400" y="704849"/>
                  </a:lnTo>
                  <a:close/>
                </a:path>
                <a:path w="25400" h="1177289">
                  <a:moveTo>
                    <a:pt x="25400" y="707389"/>
                  </a:moveTo>
                  <a:lnTo>
                    <a:pt x="0" y="707389"/>
                  </a:lnTo>
                  <a:lnTo>
                    <a:pt x="0" y="711199"/>
                  </a:lnTo>
                  <a:lnTo>
                    <a:pt x="25400" y="711199"/>
                  </a:lnTo>
                  <a:lnTo>
                    <a:pt x="25400" y="707389"/>
                  </a:lnTo>
                  <a:close/>
                </a:path>
                <a:path w="25400" h="1177289">
                  <a:moveTo>
                    <a:pt x="25400" y="711199"/>
                  </a:moveTo>
                  <a:lnTo>
                    <a:pt x="0" y="711199"/>
                  </a:lnTo>
                  <a:lnTo>
                    <a:pt x="0" y="717549"/>
                  </a:lnTo>
                  <a:lnTo>
                    <a:pt x="25400" y="717549"/>
                  </a:lnTo>
                  <a:lnTo>
                    <a:pt x="25400" y="711199"/>
                  </a:lnTo>
                  <a:close/>
                </a:path>
                <a:path w="25400" h="1177289">
                  <a:moveTo>
                    <a:pt x="25400" y="717550"/>
                  </a:moveTo>
                  <a:lnTo>
                    <a:pt x="0" y="717550"/>
                  </a:lnTo>
                  <a:lnTo>
                    <a:pt x="0" y="726439"/>
                  </a:lnTo>
                  <a:lnTo>
                    <a:pt x="25400" y="726439"/>
                  </a:lnTo>
                  <a:lnTo>
                    <a:pt x="25400" y="717550"/>
                  </a:lnTo>
                  <a:close/>
                </a:path>
                <a:path w="25400" h="1177289">
                  <a:moveTo>
                    <a:pt x="25400" y="726439"/>
                  </a:moveTo>
                  <a:lnTo>
                    <a:pt x="0" y="726439"/>
                  </a:lnTo>
                  <a:lnTo>
                    <a:pt x="0" y="739139"/>
                  </a:lnTo>
                  <a:lnTo>
                    <a:pt x="25400" y="739139"/>
                  </a:lnTo>
                  <a:lnTo>
                    <a:pt x="25400" y="726439"/>
                  </a:lnTo>
                  <a:close/>
                </a:path>
                <a:path w="25400" h="1177289">
                  <a:moveTo>
                    <a:pt x="25400" y="739139"/>
                  </a:moveTo>
                  <a:lnTo>
                    <a:pt x="0" y="739139"/>
                  </a:lnTo>
                  <a:lnTo>
                    <a:pt x="0" y="749299"/>
                  </a:lnTo>
                  <a:lnTo>
                    <a:pt x="25400" y="749299"/>
                  </a:lnTo>
                  <a:lnTo>
                    <a:pt x="25400" y="739139"/>
                  </a:lnTo>
                  <a:close/>
                </a:path>
                <a:path w="25400" h="1177289">
                  <a:moveTo>
                    <a:pt x="25400" y="749299"/>
                  </a:moveTo>
                  <a:lnTo>
                    <a:pt x="0" y="749299"/>
                  </a:lnTo>
                  <a:lnTo>
                    <a:pt x="0" y="751839"/>
                  </a:lnTo>
                  <a:lnTo>
                    <a:pt x="25400" y="751839"/>
                  </a:lnTo>
                  <a:lnTo>
                    <a:pt x="25400" y="749299"/>
                  </a:lnTo>
                  <a:close/>
                </a:path>
                <a:path w="25400" h="1177289">
                  <a:moveTo>
                    <a:pt x="25400" y="751839"/>
                  </a:moveTo>
                  <a:lnTo>
                    <a:pt x="0" y="751839"/>
                  </a:lnTo>
                  <a:lnTo>
                    <a:pt x="0" y="758189"/>
                  </a:lnTo>
                  <a:lnTo>
                    <a:pt x="25400" y="758189"/>
                  </a:lnTo>
                  <a:lnTo>
                    <a:pt x="25400" y="751839"/>
                  </a:lnTo>
                  <a:close/>
                </a:path>
                <a:path w="25400" h="1177289">
                  <a:moveTo>
                    <a:pt x="25400" y="758189"/>
                  </a:moveTo>
                  <a:lnTo>
                    <a:pt x="0" y="758189"/>
                  </a:lnTo>
                  <a:lnTo>
                    <a:pt x="0" y="761999"/>
                  </a:lnTo>
                  <a:lnTo>
                    <a:pt x="25400" y="761999"/>
                  </a:lnTo>
                  <a:lnTo>
                    <a:pt x="25400" y="758189"/>
                  </a:lnTo>
                  <a:close/>
                </a:path>
                <a:path w="25400" h="1177289">
                  <a:moveTo>
                    <a:pt x="25400" y="761999"/>
                  </a:moveTo>
                  <a:lnTo>
                    <a:pt x="0" y="761999"/>
                  </a:lnTo>
                  <a:lnTo>
                    <a:pt x="0" y="768349"/>
                  </a:lnTo>
                  <a:lnTo>
                    <a:pt x="25400" y="768349"/>
                  </a:lnTo>
                  <a:lnTo>
                    <a:pt x="25400" y="761999"/>
                  </a:lnTo>
                  <a:close/>
                </a:path>
                <a:path w="25400" h="1177289">
                  <a:moveTo>
                    <a:pt x="25400" y="768349"/>
                  </a:moveTo>
                  <a:lnTo>
                    <a:pt x="0" y="768349"/>
                  </a:lnTo>
                  <a:lnTo>
                    <a:pt x="0" y="770889"/>
                  </a:lnTo>
                  <a:lnTo>
                    <a:pt x="25400" y="770889"/>
                  </a:lnTo>
                  <a:lnTo>
                    <a:pt x="25400" y="768349"/>
                  </a:lnTo>
                  <a:close/>
                </a:path>
                <a:path w="25400" h="1177289">
                  <a:moveTo>
                    <a:pt x="25400" y="770889"/>
                  </a:moveTo>
                  <a:lnTo>
                    <a:pt x="0" y="770889"/>
                  </a:lnTo>
                  <a:lnTo>
                    <a:pt x="0" y="774699"/>
                  </a:lnTo>
                  <a:lnTo>
                    <a:pt x="25400" y="774699"/>
                  </a:lnTo>
                  <a:lnTo>
                    <a:pt x="25400" y="770889"/>
                  </a:lnTo>
                  <a:close/>
                </a:path>
                <a:path w="25400" h="1177289">
                  <a:moveTo>
                    <a:pt x="25400" y="774700"/>
                  </a:moveTo>
                  <a:lnTo>
                    <a:pt x="0" y="774700"/>
                  </a:lnTo>
                  <a:lnTo>
                    <a:pt x="0" y="777239"/>
                  </a:lnTo>
                  <a:lnTo>
                    <a:pt x="25400" y="777239"/>
                  </a:lnTo>
                  <a:lnTo>
                    <a:pt x="25400" y="774700"/>
                  </a:lnTo>
                  <a:close/>
                </a:path>
                <a:path w="25400" h="1177289">
                  <a:moveTo>
                    <a:pt x="25400" y="777240"/>
                  </a:moveTo>
                  <a:lnTo>
                    <a:pt x="0" y="777240"/>
                  </a:lnTo>
                  <a:lnTo>
                    <a:pt x="0" y="783589"/>
                  </a:lnTo>
                  <a:lnTo>
                    <a:pt x="25400" y="783589"/>
                  </a:lnTo>
                  <a:lnTo>
                    <a:pt x="25400" y="777240"/>
                  </a:lnTo>
                  <a:close/>
                </a:path>
                <a:path w="25400" h="1177289">
                  <a:moveTo>
                    <a:pt x="25400" y="783590"/>
                  </a:moveTo>
                  <a:lnTo>
                    <a:pt x="0" y="783590"/>
                  </a:lnTo>
                  <a:lnTo>
                    <a:pt x="0" y="802639"/>
                  </a:lnTo>
                  <a:lnTo>
                    <a:pt x="25400" y="802639"/>
                  </a:lnTo>
                  <a:lnTo>
                    <a:pt x="25400" y="783590"/>
                  </a:lnTo>
                  <a:close/>
                </a:path>
                <a:path w="25400" h="1177289">
                  <a:moveTo>
                    <a:pt x="25400" y="802640"/>
                  </a:moveTo>
                  <a:lnTo>
                    <a:pt x="0" y="802640"/>
                  </a:lnTo>
                  <a:lnTo>
                    <a:pt x="0" y="806449"/>
                  </a:lnTo>
                  <a:lnTo>
                    <a:pt x="25400" y="806449"/>
                  </a:lnTo>
                  <a:lnTo>
                    <a:pt x="25400" y="802640"/>
                  </a:lnTo>
                  <a:close/>
                </a:path>
                <a:path w="25400" h="1177289">
                  <a:moveTo>
                    <a:pt x="25400" y="806449"/>
                  </a:moveTo>
                  <a:lnTo>
                    <a:pt x="0" y="806449"/>
                  </a:lnTo>
                  <a:lnTo>
                    <a:pt x="0" y="819149"/>
                  </a:lnTo>
                  <a:lnTo>
                    <a:pt x="25400" y="819149"/>
                  </a:lnTo>
                  <a:lnTo>
                    <a:pt x="25400" y="806449"/>
                  </a:lnTo>
                  <a:close/>
                </a:path>
                <a:path w="25400" h="1177289">
                  <a:moveTo>
                    <a:pt x="25400" y="819149"/>
                  </a:moveTo>
                  <a:lnTo>
                    <a:pt x="0" y="819149"/>
                  </a:lnTo>
                  <a:lnTo>
                    <a:pt x="0" y="828039"/>
                  </a:lnTo>
                  <a:lnTo>
                    <a:pt x="25400" y="828039"/>
                  </a:lnTo>
                  <a:lnTo>
                    <a:pt x="25400" y="819149"/>
                  </a:lnTo>
                  <a:close/>
                </a:path>
                <a:path w="25400" h="1177289">
                  <a:moveTo>
                    <a:pt x="25400" y="828039"/>
                  </a:moveTo>
                  <a:lnTo>
                    <a:pt x="0" y="828039"/>
                  </a:lnTo>
                  <a:lnTo>
                    <a:pt x="0" y="831849"/>
                  </a:lnTo>
                  <a:lnTo>
                    <a:pt x="25400" y="831849"/>
                  </a:lnTo>
                  <a:lnTo>
                    <a:pt x="25400" y="828039"/>
                  </a:lnTo>
                  <a:close/>
                </a:path>
                <a:path w="25400" h="1177289">
                  <a:moveTo>
                    <a:pt x="25400" y="831849"/>
                  </a:moveTo>
                  <a:lnTo>
                    <a:pt x="0" y="831849"/>
                  </a:lnTo>
                  <a:lnTo>
                    <a:pt x="0" y="847089"/>
                  </a:lnTo>
                  <a:lnTo>
                    <a:pt x="25400" y="847089"/>
                  </a:lnTo>
                  <a:lnTo>
                    <a:pt x="25400" y="831849"/>
                  </a:lnTo>
                  <a:close/>
                </a:path>
                <a:path w="25400" h="1177289">
                  <a:moveTo>
                    <a:pt x="25400" y="847089"/>
                  </a:moveTo>
                  <a:lnTo>
                    <a:pt x="0" y="847089"/>
                  </a:lnTo>
                  <a:lnTo>
                    <a:pt x="0" y="853439"/>
                  </a:lnTo>
                  <a:lnTo>
                    <a:pt x="25400" y="853439"/>
                  </a:lnTo>
                  <a:lnTo>
                    <a:pt x="25400" y="847089"/>
                  </a:lnTo>
                  <a:close/>
                </a:path>
                <a:path w="25400" h="1177289">
                  <a:moveTo>
                    <a:pt x="25400" y="853439"/>
                  </a:moveTo>
                  <a:lnTo>
                    <a:pt x="0" y="853439"/>
                  </a:lnTo>
                  <a:lnTo>
                    <a:pt x="0" y="857249"/>
                  </a:lnTo>
                  <a:lnTo>
                    <a:pt x="25400" y="857249"/>
                  </a:lnTo>
                  <a:lnTo>
                    <a:pt x="25400" y="853439"/>
                  </a:lnTo>
                  <a:close/>
                </a:path>
                <a:path w="25400" h="1177289">
                  <a:moveTo>
                    <a:pt x="25400" y="857249"/>
                  </a:moveTo>
                  <a:lnTo>
                    <a:pt x="0" y="857249"/>
                  </a:lnTo>
                  <a:lnTo>
                    <a:pt x="0" y="859789"/>
                  </a:lnTo>
                  <a:lnTo>
                    <a:pt x="25400" y="859789"/>
                  </a:lnTo>
                  <a:lnTo>
                    <a:pt x="25400" y="857249"/>
                  </a:lnTo>
                  <a:close/>
                </a:path>
                <a:path w="25400" h="1177289">
                  <a:moveTo>
                    <a:pt x="25400" y="859789"/>
                  </a:moveTo>
                  <a:lnTo>
                    <a:pt x="0" y="859789"/>
                  </a:lnTo>
                  <a:lnTo>
                    <a:pt x="0" y="863599"/>
                  </a:lnTo>
                  <a:lnTo>
                    <a:pt x="25400" y="863599"/>
                  </a:lnTo>
                  <a:lnTo>
                    <a:pt x="25400" y="859789"/>
                  </a:lnTo>
                  <a:close/>
                </a:path>
                <a:path w="25400" h="1177289">
                  <a:moveTo>
                    <a:pt x="25400" y="863600"/>
                  </a:moveTo>
                  <a:lnTo>
                    <a:pt x="0" y="863600"/>
                  </a:lnTo>
                  <a:lnTo>
                    <a:pt x="0" y="869949"/>
                  </a:lnTo>
                  <a:lnTo>
                    <a:pt x="25400" y="869949"/>
                  </a:lnTo>
                  <a:lnTo>
                    <a:pt x="25400" y="863600"/>
                  </a:lnTo>
                  <a:close/>
                </a:path>
                <a:path w="25400" h="1177289">
                  <a:moveTo>
                    <a:pt x="25400" y="869950"/>
                  </a:moveTo>
                  <a:lnTo>
                    <a:pt x="0" y="869950"/>
                  </a:lnTo>
                  <a:lnTo>
                    <a:pt x="0" y="872489"/>
                  </a:lnTo>
                  <a:lnTo>
                    <a:pt x="25400" y="872489"/>
                  </a:lnTo>
                  <a:lnTo>
                    <a:pt x="25400" y="869950"/>
                  </a:lnTo>
                  <a:close/>
                </a:path>
                <a:path w="25400" h="1177289">
                  <a:moveTo>
                    <a:pt x="25400" y="872489"/>
                  </a:moveTo>
                  <a:lnTo>
                    <a:pt x="0" y="872489"/>
                  </a:lnTo>
                  <a:lnTo>
                    <a:pt x="0" y="878839"/>
                  </a:lnTo>
                  <a:lnTo>
                    <a:pt x="25400" y="878839"/>
                  </a:lnTo>
                  <a:lnTo>
                    <a:pt x="25400" y="872489"/>
                  </a:lnTo>
                  <a:close/>
                </a:path>
                <a:path w="25400" h="1177289">
                  <a:moveTo>
                    <a:pt x="25400" y="878839"/>
                  </a:moveTo>
                  <a:lnTo>
                    <a:pt x="0" y="878839"/>
                  </a:lnTo>
                  <a:lnTo>
                    <a:pt x="0" y="891539"/>
                  </a:lnTo>
                  <a:lnTo>
                    <a:pt x="25400" y="891539"/>
                  </a:lnTo>
                  <a:lnTo>
                    <a:pt x="25400" y="878839"/>
                  </a:lnTo>
                  <a:close/>
                </a:path>
                <a:path w="25400" h="1177289">
                  <a:moveTo>
                    <a:pt x="25400" y="1170939"/>
                  </a:moveTo>
                  <a:lnTo>
                    <a:pt x="0" y="1170939"/>
                  </a:lnTo>
                  <a:lnTo>
                    <a:pt x="0" y="1177289"/>
                  </a:lnTo>
                  <a:lnTo>
                    <a:pt x="15239" y="1177289"/>
                  </a:lnTo>
                  <a:lnTo>
                    <a:pt x="15239" y="1176019"/>
                  </a:lnTo>
                  <a:lnTo>
                    <a:pt x="25400" y="1176019"/>
                  </a:lnTo>
                  <a:lnTo>
                    <a:pt x="25400" y="1170939"/>
                  </a:lnTo>
                  <a:close/>
                </a:path>
                <a:path w="25400" h="1177289">
                  <a:moveTo>
                    <a:pt x="25400" y="1164589"/>
                  </a:moveTo>
                  <a:lnTo>
                    <a:pt x="0" y="1164589"/>
                  </a:lnTo>
                  <a:lnTo>
                    <a:pt x="0" y="1169669"/>
                  </a:lnTo>
                  <a:lnTo>
                    <a:pt x="25400" y="1169669"/>
                  </a:lnTo>
                  <a:lnTo>
                    <a:pt x="25400" y="1164589"/>
                  </a:lnTo>
                  <a:close/>
                </a:path>
                <a:path w="25400" h="1177289">
                  <a:moveTo>
                    <a:pt x="25400" y="1158239"/>
                  </a:moveTo>
                  <a:lnTo>
                    <a:pt x="0" y="1158239"/>
                  </a:lnTo>
                  <a:lnTo>
                    <a:pt x="0" y="1163319"/>
                  </a:lnTo>
                  <a:lnTo>
                    <a:pt x="25400" y="1163319"/>
                  </a:lnTo>
                  <a:lnTo>
                    <a:pt x="25400" y="1158239"/>
                  </a:lnTo>
                  <a:close/>
                </a:path>
                <a:path w="25400" h="1177289">
                  <a:moveTo>
                    <a:pt x="25400" y="1151889"/>
                  </a:moveTo>
                  <a:lnTo>
                    <a:pt x="0" y="1151889"/>
                  </a:lnTo>
                  <a:lnTo>
                    <a:pt x="0" y="1156969"/>
                  </a:lnTo>
                  <a:lnTo>
                    <a:pt x="25400" y="1156969"/>
                  </a:lnTo>
                  <a:lnTo>
                    <a:pt x="25400" y="1151889"/>
                  </a:lnTo>
                  <a:close/>
                </a:path>
                <a:path w="25400" h="1177289">
                  <a:moveTo>
                    <a:pt x="25400" y="1145539"/>
                  </a:moveTo>
                  <a:lnTo>
                    <a:pt x="0" y="1145539"/>
                  </a:lnTo>
                  <a:lnTo>
                    <a:pt x="0" y="1150619"/>
                  </a:lnTo>
                  <a:lnTo>
                    <a:pt x="25400" y="1150619"/>
                  </a:lnTo>
                  <a:lnTo>
                    <a:pt x="25400" y="1145539"/>
                  </a:lnTo>
                  <a:close/>
                </a:path>
                <a:path w="25400" h="1177289">
                  <a:moveTo>
                    <a:pt x="25400" y="1139189"/>
                  </a:moveTo>
                  <a:lnTo>
                    <a:pt x="0" y="1139189"/>
                  </a:lnTo>
                  <a:lnTo>
                    <a:pt x="0" y="1144269"/>
                  </a:lnTo>
                  <a:lnTo>
                    <a:pt x="25400" y="1144269"/>
                  </a:lnTo>
                  <a:lnTo>
                    <a:pt x="25400" y="1139189"/>
                  </a:lnTo>
                  <a:close/>
                </a:path>
                <a:path w="25400" h="1177289">
                  <a:moveTo>
                    <a:pt x="25400" y="1132839"/>
                  </a:moveTo>
                  <a:lnTo>
                    <a:pt x="0" y="1132839"/>
                  </a:lnTo>
                  <a:lnTo>
                    <a:pt x="0" y="1137919"/>
                  </a:lnTo>
                  <a:lnTo>
                    <a:pt x="25400" y="1137919"/>
                  </a:lnTo>
                  <a:lnTo>
                    <a:pt x="25400" y="1132839"/>
                  </a:lnTo>
                  <a:close/>
                </a:path>
                <a:path w="25400" h="1177289">
                  <a:moveTo>
                    <a:pt x="25400" y="1126489"/>
                  </a:moveTo>
                  <a:lnTo>
                    <a:pt x="0" y="1126489"/>
                  </a:lnTo>
                  <a:lnTo>
                    <a:pt x="0" y="1131569"/>
                  </a:lnTo>
                  <a:lnTo>
                    <a:pt x="25400" y="1131569"/>
                  </a:lnTo>
                  <a:lnTo>
                    <a:pt x="25400" y="1126489"/>
                  </a:lnTo>
                  <a:close/>
                </a:path>
                <a:path w="25400" h="1177289">
                  <a:moveTo>
                    <a:pt x="25400" y="1120139"/>
                  </a:moveTo>
                  <a:lnTo>
                    <a:pt x="0" y="1120139"/>
                  </a:lnTo>
                  <a:lnTo>
                    <a:pt x="0" y="1125220"/>
                  </a:lnTo>
                  <a:lnTo>
                    <a:pt x="25400" y="1125220"/>
                  </a:lnTo>
                  <a:lnTo>
                    <a:pt x="25400" y="1120139"/>
                  </a:lnTo>
                  <a:close/>
                </a:path>
                <a:path w="25400" h="1177289">
                  <a:moveTo>
                    <a:pt x="25400" y="1113789"/>
                  </a:moveTo>
                  <a:lnTo>
                    <a:pt x="0" y="1113789"/>
                  </a:lnTo>
                  <a:lnTo>
                    <a:pt x="0" y="1118870"/>
                  </a:lnTo>
                  <a:lnTo>
                    <a:pt x="25400" y="1118870"/>
                  </a:lnTo>
                  <a:lnTo>
                    <a:pt x="25400" y="1113789"/>
                  </a:lnTo>
                  <a:close/>
                </a:path>
                <a:path w="25400" h="1177289">
                  <a:moveTo>
                    <a:pt x="25400" y="1107439"/>
                  </a:moveTo>
                  <a:lnTo>
                    <a:pt x="0" y="1107439"/>
                  </a:lnTo>
                  <a:lnTo>
                    <a:pt x="0" y="1112520"/>
                  </a:lnTo>
                  <a:lnTo>
                    <a:pt x="25400" y="1112520"/>
                  </a:lnTo>
                  <a:lnTo>
                    <a:pt x="25400" y="1107439"/>
                  </a:lnTo>
                  <a:close/>
                </a:path>
                <a:path w="25400" h="1177289">
                  <a:moveTo>
                    <a:pt x="25400" y="1101089"/>
                  </a:moveTo>
                  <a:lnTo>
                    <a:pt x="0" y="1101089"/>
                  </a:lnTo>
                  <a:lnTo>
                    <a:pt x="0" y="1106170"/>
                  </a:lnTo>
                  <a:lnTo>
                    <a:pt x="25400" y="1106170"/>
                  </a:lnTo>
                  <a:lnTo>
                    <a:pt x="25400" y="1101089"/>
                  </a:lnTo>
                  <a:close/>
                </a:path>
                <a:path w="25400" h="1177289">
                  <a:moveTo>
                    <a:pt x="25400" y="1094739"/>
                  </a:moveTo>
                  <a:lnTo>
                    <a:pt x="0" y="1094739"/>
                  </a:lnTo>
                  <a:lnTo>
                    <a:pt x="0" y="1099820"/>
                  </a:lnTo>
                  <a:lnTo>
                    <a:pt x="25400" y="1099820"/>
                  </a:lnTo>
                  <a:lnTo>
                    <a:pt x="25400" y="1094739"/>
                  </a:lnTo>
                  <a:close/>
                </a:path>
                <a:path w="25400" h="1177289">
                  <a:moveTo>
                    <a:pt x="25400" y="1088389"/>
                  </a:moveTo>
                  <a:lnTo>
                    <a:pt x="0" y="1088389"/>
                  </a:lnTo>
                  <a:lnTo>
                    <a:pt x="0" y="1093470"/>
                  </a:lnTo>
                  <a:lnTo>
                    <a:pt x="25400" y="1093470"/>
                  </a:lnTo>
                  <a:lnTo>
                    <a:pt x="25400" y="1088389"/>
                  </a:lnTo>
                  <a:close/>
                </a:path>
                <a:path w="25400" h="1177289">
                  <a:moveTo>
                    <a:pt x="25400" y="1082039"/>
                  </a:moveTo>
                  <a:lnTo>
                    <a:pt x="0" y="1082039"/>
                  </a:lnTo>
                  <a:lnTo>
                    <a:pt x="0" y="1087120"/>
                  </a:lnTo>
                  <a:lnTo>
                    <a:pt x="25400" y="1087120"/>
                  </a:lnTo>
                  <a:lnTo>
                    <a:pt x="25400" y="1082039"/>
                  </a:lnTo>
                  <a:close/>
                </a:path>
                <a:path w="25400" h="1177289">
                  <a:moveTo>
                    <a:pt x="25400" y="1075689"/>
                  </a:moveTo>
                  <a:lnTo>
                    <a:pt x="0" y="1075689"/>
                  </a:lnTo>
                  <a:lnTo>
                    <a:pt x="0" y="1080770"/>
                  </a:lnTo>
                  <a:lnTo>
                    <a:pt x="25400" y="1080770"/>
                  </a:lnTo>
                  <a:lnTo>
                    <a:pt x="25400" y="1075689"/>
                  </a:lnTo>
                  <a:close/>
                </a:path>
                <a:path w="25400" h="1177289">
                  <a:moveTo>
                    <a:pt x="25400" y="1069339"/>
                  </a:moveTo>
                  <a:lnTo>
                    <a:pt x="0" y="1069339"/>
                  </a:lnTo>
                  <a:lnTo>
                    <a:pt x="0" y="1074420"/>
                  </a:lnTo>
                  <a:lnTo>
                    <a:pt x="25400" y="1074420"/>
                  </a:lnTo>
                  <a:lnTo>
                    <a:pt x="25400" y="1069339"/>
                  </a:lnTo>
                  <a:close/>
                </a:path>
                <a:path w="25400" h="1177289">
                  <a:moveTo>
                    <a:pt x="25400" y="1062989"/>
                  </a:moveTo>
                  <a:lnTo>
                    <a:pt x="0" y="1062989"/>
                  </a:lnTo>
                  <a:lnTo>
                    <a:pt x="0" y="1068070"/>
                  </a:lnTo>
                  <a:lnTo>
                    <a:pt x="25400" y="1068070"/>
                  </a:lnTo>
                  <a:lnTo>
                    <a:pt x="25400" y="1062989"/>
                  </a:lnTo>
                  <a:close/>
                </a:path>
                <a:path w="25400" h="1177289">
                  <a:moveTo>
                    <a:pt x="25400" y="1056639"/>
                  </a:moveTo>
                  <a:lnTo>
                    <a:pt x="0" y="1056639"/>
                  </a:lnTo>
                  <a:lnTo>
                    <a:pt x="0" y="1061720"/>
                  </a:lnTo>
                  <a:lnTo>
                    <a:pt x="25400" y="1061720"/>
                  </a:lnTo>
                  <a:lnTo>
                    <a:pt x="25400" y="1056639"/>
                  </a:lnTo>
                  <a:close/>
                </a:path>
                <a:path w="25400" h="1177289">
                  <a:moveTo>
                    <a:pt x="25400" y="1050289"/>
                  </a:moveTo>
                  <a:lnTo>
                    <a:pt x="0" y="1050289"/>
                  </a:lnTo>
                  <a:lnTo>
                    <a:pt x="0" y="1055370"/>
                  </a:lnTo>
                  <a:lnTo>
                    <a:pt x="25400" y="1055370"/>
                  </a:lnTo>
                  <a:lnTo>
                    <a:pt x="25400" y="1050289"/>
                  </a:lnTo>
                  <a:close/>
                </a:path>
                <a:path w="25400" h="1177289">
                  <a:moveTo>
                    <a:pt x="25400" y="1043939"/>
                  </a:moveTo>
                  <a:lnTo>
                    <a:pt x="0" y="1043939"/>
                  </a:lnTo>
                  <a:lnTo>
                    <a:pt x="0" y="1049020"/>
                  </a:lnTo>
                  <a:lnTo>
                    <a:pt x="25400" y="1049020"/>
                  </a:lnTo>
                  <a:lnTo>
                    <a:pt x="25400" y="1043939"/>
                  </a:lnTo>
                  <a:close/>
                </a:path>
                <a:path w="25400" h="1177289">
                  <a:moveTo>
                    <a:pt x="25400" y="1037589"/>
                  </a:moveTo>
                  <a:lnTo>
                    <a:pt x="0" y="1037589"/>
                  </a:lnTo>
                  <a:lnTo>
                    <a:pt x="0" y="1042669"/>
                  </a:lnTo>
                  <a:lnTo>
                    <a:pt x="25400" y="1042669"/>
                  </a:lnTo>
                  <a:lnTo>
                    <a:pt x="25400" y="1037589"/>
                  </a:lnTo>
                  <a:close/>
                </a:path>
                <a:path w="25400" h="1177289">
                  <a:moveTo>
                    <a:pt x="25400" y="1031239"/>
                  </a:moveTo>
                  <a:lnTo>
                    <a:pt x="0" y="1031239"/>
                  </a:lnTo>
                  <a:lnTo>
                    <a:pt x="0" y="1036319"/>
                  </a:lnTo>
                  <a:lnTo>
                    <a:pt x="25400" y="1036319"/>
                  </a:lnTo>
                  <a:lnTo>
                    <a:pt x="25400" y="1031239"/>
                  </a:lnTo>
                  <a:close/>
                </a:path>
                <a:path w="25400" h="1177289">
                  <a:moveTo>
                    <a:pt x="25400" y="1024889"/>
                  </a:moveTo>
                  <a:lnTo>
                    <a:pt x="0" y="1024889"/>
                  </a:lnTo>
                  <a:lnTo>
                    <a:pt x="0" y="1029969"/>
                  </a:lnTo>
                  <a:lnTo>
                    <a:pt x="25400" y="1029969"/>
                  </a:lnTo>
                  <a:lnTo>
                    <a:pt x="25400" y="1024889"/>
                  </a:lnTo>
                  <a:close/>
                </a:path>
                <a:path w="25400" h="1177289">
                  <a:moveTo>
                    <a:pt x="25400" y="1018539"/>
                  </a:moveTo>
                  <a:lnTo>
                    <a:pt x="0" y="1018539"/>
                  </a:lnTo>
                  <a:lnTo>
                    <a:pt x="0" y="1023619"/>
                  </a:lnTo>
                  <a:lnTo>
                    <a:pt x="25400" y="1023619"/>
                  </a:lnTo>
                  <a:lnTo>
                    <a:pt x="25400" y="1018539"/>
                  </a:lnTo>
                  <a:close/>
                </a:path>
                <a:path w="25400" h="1177289">
                  <a:moveTo>
                    <a:pt x="25400" y="1012189"/>
                  </a:moveTo>
                  <a:lnTo>
                    <a:pt x="0" y="1012189"/>
                  </a:lnTo>
                  <a:lnTo>
                    <a:pt x="0" y="1017269"/>
                  </a:lnTo>
                  <a:lnTo>
                    <a:pt x="25400" y="1017269"/>
                  </a:lnTo>
                  <a:lnTo>
                    <a:pt x="25400" y="1012189"/>
                  </a:lnTo>
                  <a:close/>
                </a:path>
                <a:path w="25400" h="1177289">
                  <a:moveTo>
                    <a:pt x="25400" y="1005839"/>
                  </a:moveTo>
                  <a:lnTo>
                    <a:pt x="0" y="1005839"/>
                  </a:lnTo>
                  <a:lnTo>
                    <a:pt x="0" y="1010919"/>
                  </a:lnTo>
                  <a:lnTo>
                    <a:pt x="25400" y="1010919"/>
                  </a:lnTo>
                  <a:lnTo>
                    <a:pt x="25400" y="1005839"/>
                  </a:lnTo>
                  <a:close/>
                </a:path>
                <a:path w="25400" h="1177289">
                  <a:moveTo>
                    <a:pt x="25400" y="999489"/>
                  </a:moveTo>
                  <a:lnTo>
                    <a:pt x="0" y="999489"/>
                  </a:lnTo>
                  <a:lnTo>
                    <a:pt x="0" y="1004569"/>
                  </a:lnTo>
                  <a:lnTo>
                    <a:pt x="25400" y="1004569"/>
                  </a:lnTo>
                  <a:lnTo>
                    <a:pt x="25400" y="999489"/>
                  </a:lnTo>
                  <a:close/>
                </a:path>
                <a:path w="25400" h="1177289">
                  <a:moveTo>
                    <a:pt x="25400" y="993139"/>
                  </a:moveTo>
                  <a:lnTo>
                    <a:pt x="0" y="993139"/>
                  </a:lnTo>
                  <a:lnTo>
                    <a:pt x="0" y="998219"/>
                  </a:lnTo>
                  <a:lnTo>
                    <a:pt x="25400" y="998219"/>
                  </a:lnTo>
                  <a:lnTo>
                    <a:pt x="25400" y="993139"/>
                  </a:lnTo>
                  <a:close/>
                </a:path>
                <a:path w="25400" h="1177289">
                  <a:moveTo>
                    <a:pt x="25400" y="986789"/>
                  </a:moveTo>
                  <a:lnTo>
                    <a:pt x="0" y="986789"/>
                  </a:lnTo>
                  <a:lnTo>
                    <a:pt x="0" y="991869"/>
                  </a:lnTo>
                  <a:lnTo>
                    <a:pt x="25400" y="991869"/>
                  </a:lnTo>
                  <a:lnTo>
                    <a:pt x="25400" y="986789"/>
                  </a:lnTo>
                  <a:close/>
                </a:path>
                <a:path w="25400" h="1177289">
                  <a:moveTo>
                    <a:pt x="25400" y="980439"/>
                  </a:moveTo>
                  <a:lnTo>
                    <a:pt x="0" y="980439"/>
                  </a:lnTo>
                  <a:lnTo>
                    <a:pt x="0" y="985519"/>
                  </a:lnTo>
                  <a:lnTo>
                    <a:pt x="25400" y="985519"/>
                  </a:lnTo>
                  <a:lnTo>
                    <a:pt x="25400" y="980439"/>
                  </a:lnTo>
                  <a:close/>
                </a:path>
                <a:path w="25400" h="1177289">
                  <a:moveTo>
                    <a:pt x="25400" y="974089"/>
                  </a:moveTo>
                  <a:lnTo>
                    <a:pt x="0" y="974089"/>
                  </a:lnTo>
                  <a:lnTo>
                    <a:pt x="0" y="979169"/>
                  </a:lnTo>
                  <a:lnTo>
                    <a:pt x="25400" y="979169"/>
                  </a:lnTo>
                  <a:lnTo>
                    <a:pt x="25400" y="974089"/>
                  </a:lnTo>
                  <a:close/>
                </a:path>
                <a:path w="25400" h="1177289">
                  <a:moveTo>
                    <a:pt x="25400" y="967739"/>
                  </a:moveTo>
                  <a:lnTo>
                    <a:pt x="0" y="967739"/>
                  </a:lnTo>
                  <a:lnTo>
                    <a:pt x="0" y="972819"/>
                  </a:lnTo>
                  <a:lnTo>
                    <a:pt x="25400" y="972819"/>
                  </a:lnTo>
                  <a:lnTo>
                    <a:pt x="25400" y="967739"/>
                  </a:lnTo>
                  <a:close/>
                </a:path>
                <a:path w="25400" h="1177289">
                  <a:moveTo>
                    <a:pt x="25400" y="961389"/>
                  </a:moveTo>
                  <a:lnTo>
                    <a:pt x="0" y="961389"/>
                  </a:lnTo>
                  <a:lnTo>
                    <a:pt x="0" y="966469"/>
                  </a:lnTo>
                  <a:lnTo>
                    <a:pt x="25400" y="966469"/>
                  </a:lnTo>
                  <a:lnTo>
                    <a:pt x="25400" y="961389"/>
                  </a:lnTo>
                  <a:close/>
                </a:path>
                <a:path w="25400" h="1177289">
                  <a:moveTo>
                    <a:pt x="25400" y="955039"/>
                  </a:moveTo>
                  <a:lnTo>
                    <a:pt x="0" y="955039"/>
                  </a:lnTo>
                  <a:lnTo>
                    <a:pt x="0" y="960119"/>
                  </a:lnTo>
                  <a:lnTo>
                    <a:pt x="25400" y="960119"/>
                  </a:lnTo>
                  <a:lnTo>
                    <a:pt x="25400" y="955039"/>
                  </a:lnTo>
                  <a:close/>
                </a:path>
                <a:path w="25400" h="1177289">
                  <a:moveTo>
                    <a:pt x="25400" y="948689"/>
                  </a:moveTo>
                  <a:lnTo>
                    <a:pt x="0" y="948689"/>
                  </a:lnTo>
                  <a:lnTo>
                    <a:pt x="0" y="953769"/>
                  </a:lnTo>
                  <a:lnTo>
                    <a:pt x="25400" y="953769"/>
                  </a:lnTo>
                  <a:lnTo>
                    <a:pt x="25400" y="948689"/>
                  </a:lnTo>
                  <a:close/>
                </a:path>
                <a:path w="25400" h="1177289">
                  <a:moveTo>
                    <a:pt x="25400" y="942339"/>
                  </a:moveTo>
                  <a:lnTo>
                    <a:pt x="0" y="942339"/>
                  </a:lnTo>
                  <a:lnTo>
                    <a:pt x="0" y="947419"/>
                  </a:lnTo>
                  <a:lnTo>
                    <a:pt x="25400" y="947419"/>
                  </a:lnTo>
                  <a:lnTo>
                    <a:pt x="25400" y="942339"/>
                  </a:lnTo>
                  <a:close/>
                </a:path>
                <a:path w="25400" h="1177289">
                  <a:moveTo>
                    <a:pt x="25400" y="935989"/>
                  </a:moveTo>
                  <a:lnTo>
                    <a:pt x="0" y="935989"/>
                  </a:lnTo>
                  <a:lnTo>
                    <a:pt x="0" y="941069"/>
                  </a:lnTo>
                  <a:lnTo>
                    <a:pt x="25400" y="941069"/>
                  </a:lnTo>
                  <a:lnTo>
                    <a:pt x="25400" y="935989"/>
                  </a:lnTo>
                  <a:close/>
                </a:path>
                <a:path w="25400" h="1177289">
                  <a:moveTo>
                    <a:pt x="25400" y="929639"/>
                  </a:moveTo>
                  <a:lnTo>
                    <a:pt x="0" y="929639"/>
                  </a:lnTo>
                  <a:lnTo>
                    <a:pt x="0" y="934719"/>
                  </a:lnTo>
                  <a:lnTo>
                    <a:pt x="25400" y="934719"/>
                  </a:lnTo>
                  <a:lnTo>
                    <a:pt x="25400" y="929639"/>
                  </a:lnTo>
                  <a:close/>
                </a:path>
                <a:path w="25400" h="1177289">
                  <a:moveTo>
                    <a:pt x="25400" y="923289"/>
                  </a:moveTo>
                  <a:lnTo>
                    <a:pt x="0" y="923289"/>
                  </a:lnTo>
                  <a:lnTo>
                    <a:pt x="0" y="928369"/>
                  </a:lnTo>
                  <a:lnTo>
                    <a:pt x="25400" y="928369"/>
                  </a:lnTo>
                  <a:lnTo>
                    <a:pt x="25400" y="923289"/>
                  </a:lnTo>
                  <a:close/>
                </a:path>
                <a:path w="25400" h="1177289">
                  <a:moveTo>
                    <a:pt x="25400" y="916939"/>
                  </a:moveTo>
                  <a:lnTo>
                    <a:pt x="0" y="916939"/>
                  </a:lnTo>
                  <a:lnTo>
                    <a:pt x="0" y="922019"/>
                  </a:lnTo>
                  <a:lnTo>
                    <a:pt x="25400" y="922019"/>
                  </a:lnTo>
                  <a:lnTo>
                    <a:pt x="25400" y="916939"/>
                  </a:lnTo>
                  <a:close/>
                </a:path>
                <a:path w="25400" h="1177289">
                  <a:moveTo>
                    <a:pt x="25400" y="910589"/>
                  </a:moveTo>
                  <a:lnTo>
                    <a:pt x="0" y="910589"/>
                  </a:lnTo>
                  <a:lnTo>
                    <a:pt x="0" y="915669"/>
                  </a:lnTo>
                  <a:lnTo>
                    <a:pt x="25400" y="915669"/>
                  </a:lnTo>
                  <a:lnTo>
                    <a:pt x="25400" y="910589"/>
                  </a:lnTo>
                  <a:close/>
                </a:path>
                <a:path w="25400" h="1177289">
                  <a:moveTo>
                    <a:pt x="25400" y="904239"/>
                  </a:moveTo>
                  <a:lnTo>
                    <a:pt x="0" y="904239"/>
                  </a:lnTo>
                  <a:lnTo>
                    <a:pt x="0" y="909319"/>
                  </a:lnTo>
                  <a:lnTo>
                    <a:pt x="25400" y="909319"/>
                  </a:lnTo>
                  <a:lnTo>
                    <a:pt x="25400" y="904239"/>
                  </a:lnTo>
                  <a:close/>
                </a:path>
                <a:path w="25400" h="1177289">
                  <a:moveTo>
                    <a:pt x="25400" y="897889"/>
                  </a:moveTo>
                  <a:lnTo>
                    <a:pt x="0" y="897889"/>
                  </a:lnTo>
                  <a:lnTo>
                    <a:pt x="0" y="902969"/>
                  </a:lnTo>
                  <a:lnTo>
                    <a:pt x="25400" y="902969"/>
                  </a:lnTo>
                  <a:lnTo>
                    <a:pt x="25400" y="897889"/>
                  </a:lnTo>
                  <a:close/>
                </a:path>
                <a:path w="25400" h="1177289">
                  <a:moveTo>
                    <a:pt x="25400" y="892809"/>
                  </a:moveTo>
                  <a:lnTo>
                    <a:pt x="0" y="892809"/>
                  </a:lnTo>
                  <a:lnTo>
                    <a:pt x="0" y="896619"/>
                  </a:lnTo>
                  <a:lnTo>
                    <a:pt x="25400" y="896619"/>
                  </a:lnTo>
                  <a:lnTo>
                    <a:pt x="25400" y="892809"/>
                  </a:lnTo>
                  <a:close/>
                </a:path>
              </a:pathLst>
            </a:custGeom>
            <a:solidFill>
              <a:srgbClr val="0D3DCD"/>
            </a:solidFill>
          </p:spPr>
          <p:txBody>
            <a:bodyPr wrap="square" lIns="0" tIns="0" rIns="0" bIns="0" rtlCol="0"/>
            <a:lstStyle/>
            <a:p>
              <a:endParaRPr/>
            </a:p>
          </p:txBody>
        </p:sp>
        <p:sp>
          <p:nvSpPr>
            <p:cNvPr id="530" name="object 530"/>
            <p:cNvSpPr/>
            <p:nvPr/>
          </p:nvSpPr>
          <p:spPr>
            <a:xfrm>
              <a:off x="4114800" y="5146039"/>
              <a:ext cx="26670" cy="1182370"/>
            </a:xfrm>
            <a:custGeom>
              <a:avLst/>
              <a:gdLst/>
              <a:ahLst/>
              <a:cxnLst/>
              <a:rect l="l" t="t" r="r" b="b"/>
              <a:pathLst>
                <a:path w="26670" h="1182370">
                  <a:moveTo>
                    <a:pt x="5080" y="0"/>
                  </a:moveTo>
                  <a:lnTo>
                    <a:pt x="0" y="0"/>
                  </a:lnTo>
                  <a:lnTo>
                    <a:pt x="0" y="6349"/>
                  </a:lnTo>
                  <a:lnTo>
                    <a:pt x="26670" y="6349"/>
                  </a:lnTo>
                  <a:lnTo>
                    <a:pt x="26670" y="3809"/>
                  </a:lnTo>
                  <a:lnTo>
                    <a:pt x="20320" y="3809"/>
                  </a:lnTo>
                  <a:lnTo>
                    <a:pt x="20320" y="2539"/>
                  </a:lnTo>
                  <a:lnTo>
                    <a:pt x="12700" y="2539"/>
                  </a:lnTo>
                  <a:lnTo>
                    <a:pt x="12700" y="1269"/>
                  </a:lnTo>
                  <a:lnTo>
                    <a:pt x="5080" y="1269"/>
                  </a:lnTo>
                  <a:lnTo>
                    <a:pt x="5080" y="0"/>
                  </a:lnTo>
                  <a:close/>
                </a:path>
                <a:path w="26670" h="1182370">
                  <a:moveTo>
                    <a:pt x="26670" y="6350"/>
                  </a:moveTo>
                  <a:lnTo>
                    <a:pt x="0" y="6350"/>
                  </a:lnTo>
                  <a:lnTo>
                    <a:pt x="0" y="12699"/>
                  </a:lnTo>
                  <a:lnTo>
                    <a:pt x="26670" y="12699"/>
                  </a:lnTo>
                  <a:lnTo>
                    <a:pt x="26670" y="6350"/>
                  </a:lnTo>
                  <a:close/>
                </a:path>
                <a:path w="26670" h="1182370">
                  <a:moveTo>
                    <a:pt x="26670" y="12700"/>
                  </a:moveTo>
                  <a:lnTo>
                    <a:pt x="0" y="12700"/>
                  </a:lnTo>
                  <a:lnTo>
                    <a:pt x="0" y="19049"/>
                  </a:lnTo>
                  <a:lnTo>
                    <a:pt x="26670" y="19049"/>
                  </a:lnTo>
                  <a:lnTo>
                    <a:pt x="26670" y="12700"/>
                  </a:lnTo>
                  <a:close/>
                </a:path>
                <a:path w="26670" h="1182370">
                  <a:moveTo>
                    <a:pt x="26670" y="19049"/>
                  </a:moveTo>
                  <a:lnTo>
                    <a:pt x="0" y="19049"/>
                  </a:lnTo>
                  <a:lnTo>
                    <a:pt x="0" y="25399"/>
                  </a:lnTo>
                  <a:lnTo>
                    <a:pt x="26670" y="25399"/>
                  </a:lnTo>
                  <a:lnTo>
                    <a:pt x="26670" y="19049"/>
                  </a:lnTo>
                  <a:close/>
                </a:path>
                <a:path w="26670" h="1182370">
                  <a:moveTo>
                    <a:pt x="26670" y="25400"/>
                  </a:moveTo>
                  <a:lnTo>
                    <a:pt x="0" y="25400"/>
                  </a:lnTo>
                  <a:lnTo>
                    <a:pt x="0" y="31749"/>
                  </a:lnTo>
                  <a:lnTo>
                    <a:pt x="26670" y="31749"/>
                  </a:lnTo>
                  <a:lnTo>
                    <a:pt x="26670" y="25400"/>
                  </a:lnTo>
                  <a:close/>
                </a:path>
                <a:path w="26670" h="1182370">
                  <a:moveTo>
                    <a:pt x="26670" y="31750"/>
                  </a:moveTo>
                  <a:lnTo>
                    <a:pt x="0" y="31750"/>
                  </a:lnTo>
                  <a:lnTo>
                    <a:pt x="0" y="38099"/>
                  </a:lnTo>
                  <a:lnTo>
                    <a:pt x="26670" y="38099"/>
                  </a:lnTo>
                  <a:lnTo>
                    <a:pt x="26670" y="31750"/>
                  </a:lnTo>
                  <a:close/>
                </a:path>
                <a:path w="26670" h="1182370">
                  <a:moveTo>
                    <a:pt x="26670" y="38099"/>
                  </a:moveTo>
                  <a:lnTo>
                    <a:pt x="0" y="38099"/>
                  </a:lnTo>
                  <a:lnTo>
                    <a:pt x="0" y="44449"/>
                  </a:lnTo>
                  <a:lnTo>
                    <a:pt x="26670" y="44449"/>
                  </a:lnTo>
                  <a:lnTo>
                    <a:pt x="26670" y="38099"/>
                  </a:lnTo>
                  <a:close/>
                </a:path>
                <a:path w="26670" h="1182370">
                  <a:moveTo>
                    <a:pt x="26670" y="44450"/>
                  </a:moveTo>
                  <a:lnTo>
                    <a:pt x="0" y="44450"/>
                  </a:lnTo>
                  <a:lnTo>
                    <a:pt x="0" y="50799"/>
                  </a:lnTo>
                  <a:lnTo>
                    <a:pt x="26670" y="50799"/>
                  </a:lnTo>
                  <a:lnTo>
                    <a:pt x="26670" y="44450"/>
                  </a:lnTo>
                  <a:close/>
                </a:path>
                <a:path w="26670" h="1182370">
                  <a:moveTo>
                    <a:pt x="26670" y="50799"/>
                  </a:moveTo>
                  <a:lnTo>
                    <a:pt x="0" y="50799"/>
                  </a:lnTo>
                  <a:lnTo>
                    <a:pt x="0" y="57149"/>
                  </a:lnTo>
                  <a:lnTo>
                    <a:pt x="26670" y="57149"/>
                  </a:lnTo>
                  <a:lnTo>
                    <a:pt x="26670" y="50799"/>
                  </a:lnTo>
                  <a:close/>
                </a:path>
                <a:path w="26670" h="1182370">
                  <a:moveTo>
                    <a:pt x="26670" y="57149"/>
                  </a:moveTo>
                  <a:lnTo>
                    <a:pt x="0" y="57149"/>
                  </a:lnTo>
                  <a:lnTo>
                    <a:pt x="0" y="63499"/>
                  </a:lnTo>
                  <a:lnTo>
                    <a:pt x="26670" y="63499"/>
                  </a:lnTo>
                  <a:lnTo>
                    <a:pt x="26670" y="57149"/>
                  </a:lnTo>
                  <a:close/>
                </a:path>
                <a:path w="26670" h="1182370">
                  <a:moveTo>
                    <a:pt x="26670" y="63499"/>
                  </a:moveTo>
                  <a:lnTo>
                    <a:pt x="0" y="63499"/>
                  </a:lnTo>
                  <a:lnTo>
                    <a:pt x="0" y="69849"/>
                  </a:lnTo>
                  <a:lnTo>
                    <a:pt x="26670" y="69849"/>
                  </a:lnTo>
                  <a:lnTo>
                    <a:pt x="26670" y="63499"/>
                  </a:lnTo>
                  <a:close/>
                </a:path>
                <a:path w="26670" h="1182370">
                  <a:moveTo>
                    <a:pt x="26670" y="69849"/>
                  </a:moveTo>
                  <a:lnTo>
                    <a:pt x="0" y="69849"/>
                  </a:lnTo>
                  <a:lnTo>
                    <a:pt x="0" y="90169"/>
                  </a:lnTo>
                  <a:lnTo>
                    <a:pt x="26670" y="90169"/>
                  </a:lnTo>
                  <a:lnTo>
                    <a:pt x="26670" y="69849"/>
                  </a:lnTo>
                  <a:close/>
                </a:path>
                <a:path w="26670" h="1182370">
                  <a:moveTo>
                    <a:pt x="26670" y="90169"/>
                  </a:moveTo>
                  <a:lnTo>
                    <a:pt x="0" y="90169"/>
                  </a:lnTo>
                  <a:lnTo>
                    <a:pt x="0" y="96519"/>
                  </a:lnTo>
                  <a:lnTo>
                    <a:pt x="26670" y="96519"/>
                  </a:lnTo>
                  <a:lnTo>
                    <a:pt x="26670" y="90169"/>
                  </a:lnTo>
                  <a:close/>
                </a:path>
                <a:path w="26670" h="1182370">
                  <a:moveTo>
                    <a:pt x="26670" y="96519"/>
                  </a:moveTo>
                  <a:lnTo>
                    <a:pt x="0" y="96519"/>
                  </a:lnTo>
                  <a:lnTo>
                    <a:pt x="0" y="115569"/>
                  </a:lnTo>
                  <a:lnTo>
                    <a:pt x="26670" y="115569"/>
                  </a:lnTo>
                  <a:lnTo>
                    <a:pt x="26670" y="96519"/>
                  </a:lnTo>
                  <a:close/>
                </a:path>
                <a:path w="26670" h="1182370">
                  <a:moveTo>
                    <a:pt x="26670" y="115569"/>
                  </a:moveTo>
                  <a:lnTo>
                    <a:pt x="0" y="115569"/>
                  </a:lnTo>
                  <a:lnTo>
                    <a:pt x="0" y="121919"/>
                  </a:lnTo>
                  <a:lnTo>
                    <a:pt x="26670" y="121919"/>
                  </a:lnTo>
                  <a:lnTo>
                    <a:pt x="26670" y="115569"/>
                  </a:lnTo>
                  <a:close/>
                </a:path>
                <a:path w="26670" h="1182370">
                  <a:moveTo>
                    <a:pt x="26670" y="121919"/>
                  </a:moveTo>
                  <a:lnTo>
                    <a:pt x="0" y="121919"/>
                  </a:lnTo>
                  <a:lnTo>
                    <a:pt x="0" y="128269"/>
                  </a:lnTo>
                  <a:lnTo>
                    <a:pt x="26670" y="128269"/>
                  </a:lnTo>
                  <a:lnTo>
                    <a:pt x="26670" y="121919"/>
                  </a:lnTo>
                  <a:close/>
                </a:path>
                <a:path w="26670" h="1182370">
                  <a:moveTo>
                    <a:pt x="26670" y="128269"/>
                  </a:moveTo>
                  <a:lnTo>
                    <a:pt x="0" y="128269"/>
                  </a:lnTo>
                  <a:lnTo>
                    <a:pt x="0" y="134619"/>
                  </a:lnTo>
                  <a:lnTo>
                    <a:pt x="26670" y="134619"/>
                  </a:lnTo>
                  <a:lnTo>
                    <a:pt x="26670" y="128269"/>
                  </a:lnTo>
                  <a:close/>
                </a:path>
                <a:path w="26670" h="1182370">
                  <a:moveTo>
                    <a:pt x="26670" y="134619"/>
                  </a:moveTo>
                  <a:lnTo>
                    <a:pt x="0" y="134619"/>
                  </a:lnTo>
                  <a:lnTo>
                    <a:pt x="0" y="140969"/>
                  </a:lnTo>
                  <a:lnTo>
                    <a:pt x="26670" y="140969"/>
                  </a:lnTo>
                  <a:lnTo>
                    <a:pt x="26670" y="134619"/>
                  </a:lnTo>
                  <a:close/>
                </a:path>
                <a:path w="26670" h="1182370">
                  <a:moveTo>
                    <a:pt x="26670" y="140969"/>
                  </a:moveTo>
                  <a:lnTo>
                    <a:pt x="0" y="140969"/>
                  </a:lnTo>
                  <a:lnTo>
                    <a:pt x="0" y="147319"/>
                  </a:lnTo>
                  <a:lnTo>
                    <a:pt x="26670" y="147319"/>
                  </a:lnTo>
                  <a:lnTo>
                    <a:pt x="26670" y="140969"/>
                  </a:lnTo>
                  <a:close/>
                </a:path>
                <a:path w="26670" h="1182370">
                  <a:moveTo>
                    <a:pt x="26670" y="147319"/>
                  </a:moveTo>
                  <a:lnTo>
                    <a:pt x="0" y="147319"/>
                  </a:lnTo>
                  <a:lnTo>
                    <a:pt x="0" y="153669"/>
                  </a:lnTo>
                  <a:lnTo>
                    <a:pt x="26670" y="153669"/>
                  </a:lnTo>
                  <a:lnTo>
                    <a:pt x="26670" y="147319"/>
                  </a:lnTo>
                  <a:close/>
                </a:path>
                <a:path w="26670" h="1182370">
                  <a:moveTo>
                    <a:pt x="26670" y="153669"/>
                  </a:moveTo>
                  <a:lnTo>
                    <a:pt x="0" y="153669"/>
                  </a:lnTo>
                  <a:lnTo>
                    <a:pt x="0" y="166369"/>
                  </a:lnTo>
                  <a:lnTo>
                    <a:pt x="26670" y="166369"/>
                  </a:lnTo>
                  <a:lnTo>
                    <a:pt x="26670" y="153669"/>
                  </a:lnTo>
                  <a:close/>
                </a:path>
                <a:path w="26670" h="1182370">
                  <a:moveTo>
                    <a:pt x="26670" y="166369"/>
                  </a:moveTo>
                  <a:lnTo>
                    <a:pt x="0" y="166369"/>
                  </a:lnTo>
                  <a:lnTo>
                    <a:pt x="0" y="172719"/>
                  </a:lnTo>
                  <a:lnTo>
                    <a:pt x="26670" y="172719"/>
                  </a:lnTo>
                  <a:lnTo>
                    <a:pt x="26670" y="166369"/>
                  </a:lnTo>
                  <a:close/>
                </a:path>
                <a:path w="26670" h="1182370">
                  <a:moveTo>
                    <a:pt x="26670" y="172719"/>
                  </a:moveTo>
                  <a:lnTo>
                    <a:pt x="0" y="172719"/>
                  </a:lnTo>
                  <a:lnTo>
                    <a:pt x="0" y="179069"/>
                  </a:lnTo>
                  <a:lnTo>
                    <a:pt x="26670" y="179069"/>
                  </a:lnTo>
                  <a:lnTo>
                    <a:pt x="26670" y="172719"/>
                  </a:lnTo>
                  <a:close/>
                </a:path>
                <a:path w="26670" h="1182370">
                  <a:moveTo>
                    <a:pt x="26670" y="179069"/>
                  </a:moveTo>
                  <a:lnTo>
                    <a:pt x="0" y="179069"/>
                  </a:lnTo>
                  <a:lnTo>
                    <a:pt x="0" y="185419"/>
                  </a:lnTo>
                  <a:lnTo>
                    <a:pt x="26670" y="185419"/>
                  </a:lnTo>
                  <a:lnTo>
                    <a:pt x="26670" y="179069"/>
                  </a:lnTo>
                  <a:close/>
                </a:path>
                <a:path w="26670" h="1182370">
                  <a:moveTo>
                    <a:pt x="26670" y="185419"/>
                  </a:moveTo>
                  <a:lnTo>
                    <a:pt x="0" y="185419"/>
                  </a:lnTo>
                  <a:lnTo>
                    <a:pt x="0" y="191769"/>
                  </a:lnTo>
                  <a:lnTo>
                    <a:pt x="26670" y="191769"/>
                  </a:lnTo>
                  <a:lnTo>
                    <a:pt x="26670" y="185419"/>
                  </a:lnTo>
                  <a:close/>
                </a:path>
                <a:path w="26670" h="1182370">
                  <a:moveTo>
                    <a:pt x="26670" y="191769"/>
                  </a:moveTo>
                  <a:lnTo>
                    <a:pt x="0" y="191769"/>
                  </a:lnTo>
                  <a:lnTo>
                    <a:pt x="0" y="198119"/>
                  </a:lnTo>
                  <a:lnTo>
                    <a:pt x="26670" y="198119"/>
                  </a:lnTo>
                  <a:lnTo>
                    <a:pt x="26670" y="191769"/>
                  </a:lnTo>
                  <a:close/>
                </a:path>
                <a:path w="26670" h="1182370">
                  <a:moveTo>
                    <a:pt x="26670" y="198119"/>
                  </a:moveTo>
                  <a:lnTo>
                    <a:pt x="0" y="198119"/>
                  </a:lnTo>
                  <a:lnTo>
                    <a:pt x="0" y="201929"/>
                  </a:lnTo>
                  <a:lnTo>
                    <a:pt x="26670" y="201929"/>
                  </a:lnTo>
                  <a:lnTo>
                    <a:pt x="26670" y="198119"/>
                  </a:lnTo>
                  <a:close/>
                </a:path>
                <a:path w="26670" h="1182370">
                  <a:moveTo>
                    <a:pt x="26670" y="201929"/>
                  </a:moveTo>
                  <a:lnTo>
                    <a:pt x="0" y="201929"/>
                  </a:lnTo>
                  <a:lnTo>
                    <a:pt x="0" y="210819"/>
                  </a:lnTo>
                  <a:lnTo>
                    <a:pt x="26670" y="210819"/>
                  </a:lnTo>
                  <a:lnTo>
                    <a:pt x="26670" y="201929"/>
                  </a:lnTo>
                  <a:close/>
                </a:path>
                <a:path w="26670" h="1182370">
                  <a:moveTo>
                    <a:pt x="26670" y="210819"/>
                  </a:moveTo>
                  <a:lnTo>
                    <a:pt x="0" y="210819"/>
                  </a:lnTo>
                  <a:lnTo>
                    <a:pt x="0" y="217169"/>
                  </a:lnTo>
                  <a:lnTo>
                    <a:pt x="26670" y="217169"/>
                  </a:lnTo>
                  <a:lnTo>
                    <a:pt x="26670" y="210819"/>
                  </a:lnTo>
                  <a:close/>
                </a:path>
                <a:path w="26670" h="1182370">
                  <a:moveTo>
                    <a:pt x="26670" y="217169"/>
                  </a:moveTo>
                  <a:lnTo>
                    <a:pt x="0" y="217169"/>
                  </a:lnTo>
                  <a:lnTo>
                    <a:pt x="0" y="223519"/>
                  </a:lnTo>
                  <a:lnTo>
                    <a:pt x="26670" y="223519"/>
                  </a:lnTo>
                  <a:lnTo>
                    <a:pt x="26670" y="217169"/>
                  </a:lnTo>
                  <a:close/>
                </a:path>
                <a:path w="26670" h="1182370">
                  <a:moveTo>
                    <a:pt x="26670" y="223519"/>
                  </a:moveTo>
                  <a:lnTo>
                    <a:pt x="0" y="223519"/>
                  </a:lnTo>
                  <a:lnTo>
                    <a:pt x="0" y="229869"/>
                  </a:lnTo>
                  <a:lnTo>
                    <a:pt x="26670" y="229869"/>
                  </a:lnTo>
                  <a:lnTo>
                    <a:pt x="26670" y="223519"/>
                  </a:lnTo>
                  <a:close/>
                </a:path>
                <a:path w="26670" h="1182370">
                  <a:moveTo>
                    <a:pt x="26670" y="229869"/>
                  </a:moveTo>
                  <a:lnTo>
                    <a:pt x="0" y="229869"/>
                  </a:lnTo>
                  <a:lnTo>
                    <a:pt x="0" y="236219"/>
                  </a:lnTo>
                  <a:lnTo>
                    <a:pt x="26670" y="236219"/>
                  </a:lnTo>
                  <a:lnTo>
                    <a:pt x="26670" y="229869"/>
                  </a:lnTo>
                  <a:close/>
                </a:path>
                <a:path w="26670" h="1182370">
                  <a:moveTo>
                    <a:pt x="26670" y="236219"/>
                  </a:moveTo>
                  <a:lnTo>
                    <a:pt x="0" y="236219"/>
                  </a:lnTo>
                  <a:lnTo>
                    <a:pt x="0" y="242569"/>
                  </a:lnTo>
                  <a:lnTo>
                    <a:pt x="26670" y="242569"/>
                  </a:lnTo>
                  <a:lnTo>
                    <a:pt x="26670" y="236219"/>
                  </a:lnTo>
                  <a:close/>
                </a:path>
                <a:path w="26670" h="1182370">
                  <a:moveTo>
                    <a:pt x="26670" y="242569"/>
                  </a:moveTo>
                  <a:lnTo>
                    <a:pt x="0" y="242569"/>
                  </a:lnTo>
                  <a:lnTo>
                    <a:pt x="0" y="248919"/>
                  </a:lnTo>
                  <a:lnTo>
                    <a:pt x="26670" y="248919"/>
                  </a:lnTo>
                  <a:lnTo>
                    <a:pt x="26670" y="242569"/>
                  </a:lnTo>
                  <a:close/>
                </a:path>
                <a:path w="26670" h="1182370">
                  <a:moveTo>
                    <a:pt x="26670" y="248919"/>
                  </a:moveTo>
                  <a:lnTo>
                    <a:pt x="0" y="248919"/>
                  </a:lnTo>
                  <a:lnTo>
                    <a:pt x="0" y="255269"/>
                  </a:lnTo>
                  <a:lnTo>
                    <a:pt x="26670" y="255269"/>
                  </a:lnTo>
                  <a:lnTo>
                    <a:pt x="26670" y="248919"/>
                  </a:lnTo>
                  <a:close/>
                </a:path>
                <a:path w="26670" h="1182370">
                  <a:moveTo>
                    <a:pt x="26670" y="255269"/>
                  </a:moveTo>
                  <a:lnTo>
                    <a:pt x="0" y="255269"/>
                  </a:lnTo>
                  <a:lnTo>
                    <a:pt x="0" y="267969"/>
                  </a:lnTo>
                  <a:lnTo>
                    <a:pt x="26670" y="267969"/>
                  </a:lnTo>
                  <a:lnTo>
                    <a:pt x="26670" y="255269"/>
                  </a:lnTo>
                  <a:close/>
                </a:path>
                <a:path w="26670" h="1182370">
                  <a:moveTo>
                    <a:pt x="26670" y="267969"/>
                  </a:moveTo>
                  <a:lnTo>
                    <a:pt x="0" y="267969"/>
                  </a:lnTo>
                  <a:lnTo>
                    <a:pt x="0" y="293369"/>
                  </a:lnTo>
                  <a:lnTo>
                    <a:pt x="26670" y="293369"/>
                  </a:lnTo>
                  <a:lnTo>
                    <a:pt x="26670" y="267969"/>
                  </a:lnTo>
                  <a:close/>
                </a:path>
                <a:path w="26670" h="1182370">
                  <a:moveTo>
                    <a:pt x="26670" y="293369"/>
                  </a:moveTo>
                  <a:lnTo>
                    <a:pt x="0" y="293369"/>
                  </a:lnTo>
                  <a:lnTo>
                    <a:pt x="0" y="306069"/>
                  </a:lnTo>
                  <a:lnTo>
                    <a:pt x="26670" y="306069"/>
                  </a:lnTo>
                  <a:lnTo>
                    <a:pt x="26670" y="293369"/>
                  </a:lnTo>
                  <a:close/>
                </a:path>
                <a:path w="26670" h="1182370">
                  <a:moveTo>
                    <a:pt x="26670" y="306069"/>
                  </a:moveTo>
                  <a:lnTo>
                    <a:pt x="0" y="306069"/>
                  </a:lnTo>
                  <a:lnTo>
                    <a:pt x="0" y="312419"/>
                  </a:lnTo>
                  <a:lnTo>
                    <a:pt x="26670" y="312419"/>
                  </a:lnTo>
                  <a:lnTo>
                    <a:pt x="26670" y="306069"/>
                  </a:lnTo>
                  <a:close/>
                </a:path>
                <a:path w="26670" h="1182370">
                  <a:moveTo>
                    <a:pt x="26670" y="312419"/>
                  </a:moveTo>
                  <a:lnTo>
                    <a:pt x="0" y="312419"/>
                  </a:lnTo>
                  <a:lnTo>
                    <a:pt x="0" y="318769"/>
                  </a:lnTo>
                  <a:lnTo>
                    <a:pt x="26670" y="318769"/>
                  </a:lnTo>
                  <a:lnTo>
                    <a:pt x="26670" y="312419"/>
                  </a:lnTo>
                  <a:close/>
                </a:path>
                <a:path w="26670" h="1182370">
                  <a:moveTo>
                    <a:pt x="26670" y="318769"/>
                  </a:moveTo>
                  <a:lnTo>
                    <a:pt x="0" y="318769"/>
                  </a:lnTo>
                  <a:lnTo>
                    <a:pt x="0" y="325119"/>
                  </a:lnTo>
                  <a:lnTo>
                    <a:pt x="26670" y="325119"/>
                  </a:lnTo>
                  <a:lnTo>
                    <a:pt x="26670" y="318769"/>
                  </a:lnTo>
                  <a:close/>
                </a:path>
                <a:path w="26670" h="1182370">
                  <a:moveTo>
                    <a:pt x="26670" y="325119"/>
                  </a:moveTo>
                  <a:lnTo>
                    <a:pt x="0" y="325119"/>
                  </a:lnTo>
                  <a:lnTo>
                    <a:pt x="0" y="331469"/>
                  </a:lnTo>
                  <a:lnTo>
                    <a:pt x="26670" y="331469"/>
                  </a:lnTo>
                  <a:lnTo>
                    <a:pt x="26670" y="325119"/>
                  </a:lnTo>
                  <a:close/>
                </a:path>
                <a:path w="26670" h="1182370">
                  <a:moveTo>
                    <a:pt x="26670" y="331469"/>
                  </a:moveTo>
                  <a:lnTo>
                    <a:pt x="0" y="331469"/>
                  </a:lnTo>
                  <a:lnTo>
                    <a:pt x="0" y="337819"/>
                  </a:lnTo>
                  <a:lnTo>
                    <a:pt x="26670" y="337819"/>
                  </a:lnTo>
                  <a:lnTo>
                    <a:pt x="26670" y="331469"/>
                  </a:lnTo>
                  <a:close/>
                </a:path>
                <a:path w="26670" h="1182370">
                  <a:moveTo>
                    <a:pt x="26670" y="339089"/>
                  </a:moveTo>
                  <a:lnTo>
                    <a:pt x="0" y="339089"/>
                  </a:lnTo>
                  <a:lnTo>
                    <a:pt x="0" y="344169"/>
                  </a:lnTo>
                  <a:lnTo>
                    <a:pt x="26670" y="344169"/>
                  </a:lnTo>
                  <a:lnTo>
                    <a:pt x="26670" y="339089"/>
                  </a:lnTo>
                  <a:close/>
                </a:path>
                <a:path w="26670" h="1182370">
                  <a:moveTo>
                    <a:pt x="26670" y="337819"/>
                  </a:moveTo>
                  <a:lnTo>
                    <a:pt x="0" y="337819"/>
                  </a:lnTo>
                  <a:lnTo>
                    <a:pt x="0" y="339089"/>
                  </a:lnTo>
                  <a:lnTo>
                    <a:pt x="26670" y="339089"/>
                  </a:lnTo>
                  <a:lnTo>
                    <a:pt x="26670" y="337819"/>
                  </a:lnTo>
                  <a:close/>
                </a:path>
                <a:path w="26670" h="1182370">
                  <a:moveTo>
                    <a:pt x="26670" y="344169"/>
                  </a:moveTo>
                  <a:lnTo>
                    <a:pt x="0" y="344169"/>
                  </a:lnTo>
                  <a:lnTo>
                    <a:pt x="0" y="350519"/>
                  </a:lnTo>
                  <a:lnTo>
                    <a:pt x="26670" y="350519"/>
                  </a:lnTo>
                  <a:lnTo>
                    <a:pt x="26670" y="344169"/>
                  </a:lnTo>
                  <a:close/>
                </a:path>
                <a:path w="26670" h="1182370">
                  <a:moveTo>
                    <a:pt x="26670" y="350519"/>
                  </a:moveTo>
                  <a:lnTo>
                    <a:pt x="0" y="350519"/>
                  </a:lnTo>
                  <a:lnTo>
                    <a:pt x="0" y="356869"/>
                  </a:lnTo>
                  <a:lnTo>
                    <a:pt x="26670" y="356869"/>
                  </a:lnTo>
                  <a:lnTo>
                    <a:pt x="26670" y="350519"/>
                  </a:lnTo>
                  <a:close/>
                </a:path>
                <a:path w="26670" h="1182370">
                  <a:moveTo>
                    <a:pt x="26670" y="356869"/>
                  </a:moveTo>
                  <a:lnTo>
                    <a:pt x="0" y="356869"/>
                  </a:lnTo>
                  <a:lnTo>
                    <a:pt x="0" y="363219"/>
                  </a:lnTo>
                  <a:lnTo>
                    <a:pt x="26670" y="363219"/>
                  </a:lnTo>
                  <a:lnTo>
                    <a:pt x="26670" y="356869"/>
                  </a:lnTo>
                  <a:close/>
                </a:path>
                <a:path w="26670" h="1182370">
                  <a:moveTo>
                    <a:pt x="26670" y="363219"/>
                  </a:moveTo>
                  <a:lnTo>
                    <a:pt x="0" y="363219"/>
                  </a:lnTo>
                  <a:lnTo>
                    <a:pt x="0" y="369569"/>
                  </a:lnTo>
                  <a:lnTo>
                    <a:pt x="26670" y="369569"/>
                  </a:lnTo>
                  <a:lnTo>
                    <a:pt x="26670" y="363219"/>
                  </a:lnTo>
                  <a:close/>
                </a:path>
                <a:path w="26670" h="1182370">
                  <a:moveTo>
                    <a:pt x="26670" y="369569"/>
                  </a:moveTo>
                  <a:lnTo>
                    <a:pt x="0" y="369569"/>
                  </a:lnTo>
                  <a:lnTo>
                    <a:pt x="0" y="375919"/>
                  </a:lnTo>
                  <a:lnTo>
                    <a:pt x="26670" y="375919"/>
                  </a:lnTo>
                  <a:lnTo>
                    <a:pt x="26670" y="369569"/>
                  </a:lnTo>
                  <a:close/>
                </a:path>
                <a:path w="26670" h="1182370">
                  <a:moveTo>
                    <a:pt x="26670" y="375919"/>
                  </a:moveTo>
                  <a:lnTo>
                    <a:pt x="0" y="375919"/>
                  </a:lnTo>
                  <a:lnTo>
                    <a:pt x="0" y="401319"/>
                  </a:lnTo>
                  <a:lnTo>
                    <a:pt x="26670" y="401319"/>
                  </a:lnTo>
                  <a:lnTo>
                    <a:pt x="26670" y="375919"/>
                  </a:lnTo>
                  <a:close/>
                </a:path>
                <a:path w="26670" h="1182370">
                  <a:moveTo>
                    <a:pt x="26670" y="401319"/>
                  </a:moveTo>
                  <a:lnTo>
                    <a:pt x="0" y="401319"/>
                  </a:lnTo>
                  <a:lnTo>
                    <a:pt x="0" y="407669"/>
                  </a:lnTo>
                  <a:lnTo>
                    <a:pt x="26670" y="407669"/>
                  </a:lnTo>
                  <a:lnTo>
                    <a:pt x="26670" y="401319"/>
                  </a:lnTo>
                  <a:close/>
                </a:path>
                <a:path w="26670" h="1182370">
                  <a:moveTo>
                    <a:pt x="26670" y="407669"/>
                  </a:moveTo>
                  <a:lnTo>
                    <a:pt x="0" y="407669"/>
                  </a:lnTo>
                  <a:lnTo>
                    <a:pt x="0" y="414019"/>
                  </a:lnTo>
                  <a:lnTo>
                    <a:pt x="26670" y="414019"/>
                  </a:lnTo>
                  <a:lnTo>
                    <a:pt x="26670" y="407669"/>
                  </a:lnTo>
                  <a:close/>
                </a:path>
                <a:path w="26670" h="1182370">
                  <a:moveTo>
                    <a:pt x="26670" y="414019"/>
                  </a:moveTo>
                  <a:lnTo>
                    <a:pt x="0" y="414019"/>
                  </a:lnTo>
                  <a:lnTo>
                    <a:pt x="0" y="420369"/>
                  </a:lnTo>
                  <a:lnTo>
                    <a:pt x="26670" y="420369"/>
                  </a:lnTo>
                  <a:lnTo>
                    <a:pt x="26670" y="414019"/>
                  </a:lnTo>
                  <a:close/>
                </a:path>
                <a:path w="26670" h="1182370">
                  <a:moveTo>
                    <a:pt x="26670" y="420369"/>
                  </a:moveTo>
                  <a:lnTo>
                    <a:pt x="0" y="420369"/>
                  </a:lnTo>
                  <a:lnTo>
                    <a:pt x="0" y="424179"/>
                  </a:lnTo>
                  <a:lnTo>
                    <a:pt x="26670" y="424179"/>
                  </a:lnTo>
                  <a:lnTo>
                    <a:pt x="26670" y="420369"/>
                  </a:lnTo>
                  <a:close/>
                </a:path>
                <a:path w="26670" h="1182370">
                  <a:moveTo>
                    <a:pt x="26670" y="424179"/>
                  </a:moveTo>
                  <a:lnTo>
                    <a:pt x="0" y="424179"/>
                  </a:lnTo>
                  <a:lnTo>
                    <a:pt x="0" y="426719"/>
                  </a:lnTo>
                  <a:lnTo>
                    <a:pt x="26670" y="426719"/>
                  </a:lnTo>
                  <a:lnTo>
                    <a:pt x="26670" y="424179"/>
                  </a:lnTo>
                  <a:close/>
                </a:path>
                <a:path w="26670" h="1182370">
                  <a:moveTo>
                    <a:pt x="26670" y="426719"/>
                  </a:moveTo>
                  <a:lnTo>
                    <a:pt x="0" y="426719"/>
                  </a:lnTo>
                  <a:lnTo>
                    <a:pt x="0" y="439419"/>
                  </a:lnTo>
                  <a:lnTo>
                    <a:pt x="26670" y="439419"/>
                  </a:lnTo>
                  <a:lnTo>
                    <a:pt x="26670" y="426719"/>
                  </a:lnTo>
                  <a:close/>
                </a:path>
                <a:path w="26670" h="1182370">
                  <a:moveTo>
                    <a:pt x="26670" y="439419"/>
                  </a:moveTo>
                  <a:lnTo>
                    <a:pt x="0" y="439419"/>
                  </a:lnTo>
                  <a:lnTo>
                    <a:pt x="0" y="445769"/>
                  </a:lnTo>
                  <a:lnTo>
                    <a:pt x="26670" y="445769"/>
                  </a:lnTo>
                  <a:lnTo>
                    <a:pt x="26670" y="439419"/>
                  </a:lnTo>
                  <a:close/>
                </a:path>
                <a:path w="26670" h="1182370">
                  <a:moveTo>
                    <a:pt x="26670" y="445769"/>
                  </a:moveTo>
                  <a:lnTo>
                    <a:pt x="0" y="445769"/>
                  </a:lnTo>
                  <a:lnTo>
                    <a:pt x="0" y="455929"/>
                  </a:lnTo>
                  <a:lnTo>
                    <a:pt x="26670" y="455929"/>
                  </a:lnTo>
                  <a:lnTo>
                    <a:pt x="26670" y="445769"/>
                  </a:lnTo>
                  <a:close/>
                </a:path>
                <a:path w="26670" h="1182370">
                  <a:moveTo>
                    <a:pt x="26670" y="455929"/>
                  </a:moveTo>
                  <a:lnTo>
                    <a:pt x="0" y="455929"/>
                  </a:lnTo>
                  <a:lnTo>
                    <a:pt x="0" y="462279"/>
                  </a:lnTo>
                  <a:lnTo>
                    <a:pt x="26670" y="462279"/>
                  </a:lnTo>
                  <a:lnTo>
                    <a:pt x="26670" y="455929"/>
                  </a:lnTo>
                  <a:close/>
                </a:path>
                <a:path w="26670" h="1182370">
                  <a:moveTo>
                    <a:pt x="26670" y="462279"/>
                  </a:moveTo>
                  <a:lnTo>
                    <a:pt x="0" y="462279"/>
                  </a:lnTo>
                  <a:lnTo>
                    <a:pt x="0" y="471169"/>
                  </a:lnTo>
                  <a:lnTo>
                    <a:pt x="26670" y="471169"/>
                  </a:lnTo>
                  <a:lnTo>
                    <a:pt x="26670" y="462279"/>
                  </a:lnTo>
                  <a:close/>
                </a:path>
                <a:path w="26670" h="1182370">
                  <a:moveTo>
                    <a:pt x="26670" y="471169"/>
                  </a:moveTo>
                  <a:lnTo>
                    <a:pt x="0" y="471169"/>
                  </a:lnTo>
                  <a:lnTo>
                    <a:pt x="0" y="476249"/>
                  </a:lnTo>
                  <a:lnTo>
                    <a:pt x="26670" y="476249"/>
                  </a:lnTo>
                  <a:lnTo>
                    <a:pt x="26670" y="471169"/>
                  </a:lnTo>
                  <a:close/>
                </a:path>
                <a:path w="26670" h="1182370">
                  <a:moveTo>
                    <a:pt x="26670" y="476249"/>
                  </a:moveTo>
                  <a:lnTo>
                    <a:pt x="0" y="476249"/>
                  </a:lnTo>
                  <a:lnTo>
                    <a:pt x="0" y="477519"/>
                  </a:lnTo>
                  <a:lnTo>
                    <a:pt x="26670" y="477519"/>
                  </a:lnTo>
                  <a:lnTo>
                    <a:pt x="26670" y="476249"/>
                  </a:lnTo>
                  <a:close/>
                </a:path>
                <a:path w="26670" h="1182370">
                  <a:moveTo>
                    <a:pt x="26670" y="477519"/>
                  </a:moveTo>
                  <a:lnTo>
                    <a:pt x="0" y="477519"/>
                  </a:lnTo>
                  <a:lnTo>
                    <a:pt x="0" y="483869"/>
                  </a:lnTo>
                  <a:lnTo>
                    <a:pt x="26670" y="483869"/>
                  </a:lnTo>
                  <a:lnTo>
                    <a:pt x="26670" y="477519"/>
                  </a:lnTo>
                  <a:close/>
                </a:path>
                <a:path w="26670" h="1182370">
                  <a:moveTo>
                    <a:pt x="26670" y="483869"/>
                  </a:moveTo>
                  <a:lnTo>
                    <a:pt x="0" y="483869"/>
                  </a:lnTo>
                  <a:lnTo>
                    <a:pt x="0" y="494029"/>
                  </a:lnTo>
                  <a:lnTo>
                    <a:pt x="26670" y="494029"/>
                  </a:lnTo>
                  <a:lnTo>
                    <a:pt x="26670" y="483869"/>
                  </a:lnTo>
                  <a:close/>
                </a:path>
                <a:path w="26670" h="1182370">
                  <a:moveTo>
                    <a:pt x="26670" y="494029"/>
                  </a:moveTo>
                  <a:lnTo>
                    <a:pt x="0" y="494029"/>
                  </a:lnTo>
                  <a:lnTo>
                    <a:pt x="0" y="502919"/>
                  </a:lnTo>
                  <a:lnTo>
                    <a:pt x="26670" y="502919"/>
                  </a:lnTo>
                  <a:lnTo>
                    <a:pt x="26670" y="494029"/>
                  </a:lnTo>
                  <a:close/>
                </a:path>
                <a:path w="26670" h="1182370">
                  <a:moveTo>
                    <a:pt x="26670" y="502919"/>
                  </a:moveTo>
                  <a:lnTo>
                    <a:pt x="0" y="502919"/>
                  </a:lnTo>
                  <a:lnTo>
                    <a:pt x="0" y="541019"/>
                  </a:lnTo>
                  <a:lnTo>
                    <a:pt x="26670" y="541019"/>
                  </a:lnTo>
                  <a:lnTo>
                    <a:pt x="26670" y="502919"/>
                  </a:lnTo>
                  <a:close/>
                </a:path>
                <a:path w="26670" h="1182370">
                  <a:moveTo>
                    <a:pt x="26670" y="541019"/>
                  </a:moveTo>
                  <a:lnTo>
                    <a:pt x="0" y="541019"/>
                  </a:lnTo>
                  <a:lnTo>
                    <a:pt x="0" y="544829"/>
                  </a:lnTo>
                  <a:lnTo>
                    <a:pt x="26670" y="544829"/>
                  </a:lnTo>
                  <a:lnTo>
                    <a:pt x="26670" y="541019"/>
                  </a:lnTo>
                  <a:close/>
                </a:path>
                <a:path w="26670" h="1182370">
                  <a:moveTo>
                    <a:pt x="26670" y="544829"/>
                  </a:moveTo>
                  <a:lnTo>
                    <a:pt x="0" y="544829"/>
                  </a:lnTo>
                  <a:lnTo>
                    <a:pt x="0" y="547369"/>
                  </a:lnTo>
                  <a:lnTo>
                    <a:pt x="26670" y="547369"/>
                  </a:lnTo>
                  <a:lnTo>
                    <a:pt x="26670" y="544829"/>
                  </a:lnTo>
                  <a:close/>
                </a:path>
                <a:path w="26670" h="1182370">
                  <a:moveTo>
                    <a:pt x="26670" y="547369"/>
                  </a:moveTo>
                  <a:lnTo>
                    <a:pt x="0" y="547369"/>
                  </a:lnTo>
                  <a:lnTo>
                    <a:pt x="0" y="553719"/>
                  </a:lnTo>
                  <a:lnTo>
                    <a:pt x="26670" y="553719"/>
                  </a:lnTo>
                  <a:lnTo>
                    <a:pt x="26670" y="547369"/>
                  </a:lnTo>
                  <a:close/>
                </a:path>
                <a:path w="26670" h="1182370">
                  <a:moveTo>
                    <a:pt x="26670" y="553719"/>
                  </a:moveTo>
                  <a:lnTo>
                    <a:pt x="0" y="553719"/>
                  </a:lnTo>
                  <a:lnTo>
                    <a:pt x="0" y="557529"/>
                  </a:lnTo>
                  <a:lnTo>
                    <a:pt x="26670" y="557529"/>
                  </a:lnTo>
                  <a:lnTo>
                    <a:pt x="26670" y="553719"/>
                  </a:lnTo>
                  <a:close/>
                </a:path>
                <a:path w="26670" h="1182370">
                  <a:moveTo>
                    <a:pt x="26670" y="557529"/>
                  </a:moveTo>
                  <a:lnTo>
                    <a:pt x="0" y="557529"/>
                  </a:lnTo>
                  <a:lnTo>
                    <a:pt x="0" y="595629"/>
                  </a:lnTo>
                  <a:lnTo>
                    <a:pt x="26670" y="595629"/>
                  </a:lnTo>
                  <a:lnTo>
                    <a:pt x="26670" y="557529"/>
                  </a:lnTo>
                  <a:close/>
                </a:path>
                <a:path w="26670" h="1182370">
                  <a:moveTo>
                    <a:pt x="26670" y="595629"/>
                  </a:moveTo>
                  <a:lnTo>
                    <a:pt x="0" y="595629"/>
                  </a:lnTo>
                  <a:lnTo>
                    <a:pt x="0" y="604519"/>
                  </a:lnTo>
                  <a:lnTo>
                    <a:pt x="26670" y="604519"/>
                  </a:lnTo>
                  <a:lnTo>
                    <a:pt x="26670" y="595629"/>
                  </a:lnTo>
                  <a:close/>
                </a:path>
                <a:path w="26670" h="1182370">
                  <a:moveTo>
                    <a:pt x="26670" y="604519"/>
                  </a:moveTo>
                  <a:lnTo>
                    <a:pt x="0" y="604519"/>
                  </a:lnTo>
                  <a:lnTo>
                    <a:pt x="0" y="610869"/>
                  </a:lnTo>
                  <a:lnTo>
                    <a:pt x="26670" y="610869"/>
                  </a:lnTo>
                  <a:lnTo>
                    <a:pt x="26670" y="604519"/>
                  </a:lnTo>
                  <a:close/>
                </a:path>
                <a:path w="26670" h="1182370">
                  <a:moveTo>
                    <a:pt x="26670" y="610869"/>
                  </a:moveTo>
                  <a:lnTo>
                    <a:pt x="0" y="610869"/>
                  </a:lnTo>
                  <a:lnTo>
                    <a:pt x="0" y="617219"/>
                  </a:lnTo>
                  <a:lnTo>
                    <a:pt x="26670" y="617219"/>
                  </a:lnTo>
                  <a:lnTo>
                    <a:pt x="26670" y="610869"/>
                  </a:lnTo>
                  <a:close/>
                </a:path>
                <a:path w="26670" h="1182370">
                  <a:moveTo>
                    <a:pt x="26670" y="617219"/>
                  </a:moveTo>
                  <a:lnTo>
                    <a:pt x="0" y="617219"/>
                  </a:lnTo>
                  <a:lnTo>
                    <a:pt x="0" y="621029"/>
                  </a:lnTo>
                  <a:lnTo>
                    <a:pt x="26670" y="621029"/>
                  </a:lnTo>
                  <a:lnTo>
                    <a:pt x="26670" y="617219"/>
                  </a:lnTo>
                  <a:close/>
                </a:path>
                <a:path w="26670" h="1182370">
                  <a:moveTo>
                    <a:pt x="26670" y="621029"/>
                  </a:moveTo>
                  <a:lnTo>
                    <a:pt x="0" y="621029"/>
                  </a:lnTo>
                  <a:lnTo>
                    <a:pt x="0" y="627379"/>
                  </a:lnTo>
                  <a:lnTo>
                    <a:pt x="26670" y="627379"/>
                  </a:lnTo>
                  <a:lnTo>
                    <a:pt x="26670" y="621029"/>
                  </a:lnTo>
                  <a:close/>
                </a:path>
                <a:path w="26670" h="1182370">
                  <a:moveTo>
                    <a:pt x="26670" y="627379"/>
                  </a:moveTo>
                  <a:lnTo>
                    <a:pt x="0" y="627379"/>
                  </a:lnTo>
                  <a:lnTo>
                    <a:pt x="0" y="629919"/>
                  </a:lnTo>
                  <a:lnTo>
                    <a:pt x="26670" y="629919"/>
                  </a:lnTo>
                  <a:lnTo>
                    <a:pt x="26670" y="627379"/>
                  </a:lnTo>
                  <a:close/>
                </a:path>
                <a:path w="26670" h="1182370">
                  <a:moveTo>
                    <a:pt x="26670" y="629919"/>
                  </a:moveTo>
                  <a:lnTo>
                    <a:pt x="0" y="629919"/>
                  </a:lnTo>
                  <a:lnTo>
                    <a:pt x="0" y="633729"/>
                  </a:lnTo>
                  <a:lnTo>
                    <a:pt x="26670" y="633729"/>
                  </a:lnTo>
                  <a:lnTo>
                    <a:pt x="26670" y="629919"/>
                  </a:lnTo>
                  <a:close/>
                </a:path>
                <a:path w="26670" h="1182370">
                  <a:moveTo>
                    <a:pt x="26670" y="633729"/>
                  </a:moveTo>
                  <a:lnTo>
                    <a:pt x="0" y="633729"/>
                  </a:lnTo>
                  <a:lnTo>
                    <a:pt x="0" y="636269"/>
                  </a:lnTo>
                  <a:lnTo>
                    <a:pt x="26670" y="636269"/>
                  </a:lnTo>
                  <a:lnTo>
                    <a:pt x="26670" y="633729"/>
                  </a:lnTo>
                  <a:close/>
                </a:path>
                <a:path w="26670" h="1182370">
                  <a:moveTo>
                    <a:pt x="26670" y="636269"/>
                  </a:moveTo>
                  <a:lnTo>
                    <a:pt x="0" y="636269"/>
                  </a:lnTo>
                  <a:lnTo>
                    <a:pt x="0" y="642619"/>
                  </a:lnTo>
                  <a:lnTo>
                    <a:pt x="26670" y="642619"/>
                  </a:lnTo>
                  <a:lnTo>
                    <a:pt x="26670" y="636269"/>
                  </a:lnTo>
                  <a:close/>
                </a:path>
                <a:path w="26670" h="1182370">
                  <a:moveTo>
                    <a:pt x="26670" y="642619"/>
                  </a:moveTo>
                  <a:lnTo>
                    <a:pt x="0" y="642619"/>
                  </a:lnTo>
                  <a:lnTo>
                    <a:pt x="0" y="668019"/>
                  </a:lnTo>
                  <a:lnTo>
                    <a:pt x="26670" y="668019"/>
                  </a:lnTo>
                  <a:lnTo>
                    <a:pt x="26670" y="642619"/>
                  </a:lnTo>
                  <a:close/>
                </a:path>
                <a:path w="26670" h="1182370">
                  <a:moveTo>
                    <a:pt x="26670" y="668019"/>
                  </a:moveTo>
                  <a:lnTo>
                    <a:pt x="0" y="668019"/>
                  </a:lnTo>
                  <a:lnTo>
                    <a:pt x="0" y="674369"/>
                  </a:lnTo>
                  <a:lnTo>
                    <a:pt x="26670" y="674369"/>
                  </a:lnTo>
                  <a:lnTo>
                    <a:pt x="26670" y="668019"/>
                  </a:lnTo>
                  <a:close/>
                </a:path>
                <a:path w="26670" h="1182370">
                  <a:moveTo>
                    <a:pt x="26670" y="674369"/>
                  </a:moveTo>
                  <a:lnTo>
                    <a:pt x="0" y="674369"/>
                  </a:lnTo>
                  <a:lnTo>
                    <a:pt x="0" y="687069"/>
                  </a:lnTo>
                  <a:lnTo>
                    <a:pt x="26670" y="687069"/>
                  </a:lnTo>
                  <a:lnTo>
                    <a:pt x="26670" y="674369"/>
                  </a:lnTo>
                  <a:close/>
                </a:path>
                <a:path w="26670" h="1182370">
                  <a:moveTo>
                    <a:pt x="26670" y="687069"/>
                  </a:moveTo>
                  <a:lnTo>
                    <a:pt x="0" y="687069"/>
                  </a:lnTo>
                  <a:lnTo>
                    <a:pt x="0" y="703579"/>
                  </a:lnTo>
                  <a:lnTo>
                    <a:pt x="26670" y="703579"/>
                  </a:lnTo>
                  <a:lnTo>
                    <a:pt x="26670" y="687069"/>
                  </a:lnTo>
                  <a:close/>
                </a:path>
                <a:path w="26670" h="1182370">
                  <a:moveTo>
                    <a:pt x="26670" y="703579"/>
                  </a:moveTo>
                  <a:lnTo>
                    <a:pt x="0" y="703579"/>
                  </a:lnTo>
                  <a:lnTo>
                    <a:pt x="0" y="706119"/>
                  </a:lnTo>
                  <a:lnTo>
                    <a:pt x="26670" y="706119"/>
                  </a:lnTo>
                  <a:lnTo>
                    <a:pt x="26670" y="703579"/>
                  </a:lnTo>
                  <a:close/>
                </a:path>
                <a:path w="26670" h="1182370">
                  <a:moveTo>
                    <a:pt x="26670" y="706119"/>
                  </a:moveTo>
                  <a:lnTo>
                    <a:pt x="0" y="706119"/>
                  </a:lnTo>
                  <a:lnTo>
                    <a:pt x="0" y="709929"/>
                  </a:lnTo>
                  <a:lnTo>
                    <a:pt x="26670" y="709929"/>
                  </a:lnTo>
                  <a:lnTo>
                    <a:pt x="26670" y="706119"/>
                  </a:lnTo>
                  <a:close/>
                </a:path>
                <a:path w="26670" h="1182370">
                  <a:moveTo>
                    <a:pt x="26670" y="709929"/>
                  </a:moveTo>
                  <a:lnTo>
                    <a:pt x="0" y="709929"/>
                  </a:lnTo>
                  <a:lnTo>
                    <a:pt x="0" y="712469"/>
                  </a:lnTo>
                  <a:lnTo>
                    <a:pt x="26670" y="712469"/>
                  </a:lnTo>
                  <a:lnTo>
                    <a:pt x="26670" y="709929"/>
                  </a:lnTo>
                  <a:close/>
                </a:path>
                <a:path w="26670" h="1182370">
                  <a:moveTo>
                    <a:pt x="26670" y="712469"/>
                  </a:moveTo>
                  <a:lnTo>
                    <a:pt x="0" y="712469"/>
                  </a:lnTo>
                  <a:lnTo>
                    <a:pt x="0" y="716279"/>
                  </a:lnTo>
                  <a:lnTo>
                    <a:pt x="26670" y="716279"/>
                  </a:lnTo>
                  <a:lnTo>
                    <a:pt x="26670" y="712469"/>
                  </a:lnTo>
                  <a:close/>
                </a:path>
                <a:path w="26670" h="1182370">
                  <a:moveTo>
                    <a:pt x="26670" y="716279"/>
                  </a:moveTo>
                  <a:lnTo>
                    <a:pt x="0" y="716279"/>
                  </a:lnTo>
                  <a:lnTo>
                    <a:pt x="0" y="722629"/>
                  </a:lnTo>
                  <a:lnTo>
                    <a:pt x="26670" y="722629"/>
                  </a:lnTo>
                  <a:lnTo>
                    <a:pt x="26670" y="716279"/>
                  </a:lnTo>
                  <a:close/>
                </a:path>
                <a:path w="26670" h="1182370">
                  <a:moveTo>
                    <a:pt x="26670" y="722629"/>
                  </a:moveTo>
                  <a:lnTo>
                    <a:pt x="0" y="722629"/>
                  </a:lnTo>
                  <a:lnTo>
                    <a:pt x="0" y="731519"/>
                  </a:lnTo>
                  <a:lnTo>
                    <a:pt x="26670" y="731519"/>
                  </a:lnTo>
                  <a:lnTo>
                    <a:pt x="26670" y="722629"/>
                  </a:lnTo>
                  <a:close/>
                </a:path>
                <a:path w="26670" h="1182370">
                  <a:moveTo>
                    <a:pt x="26670" y="731519"/>
                  </a:moveTo>
                  <a:lnTo>
                    <a:pt x="0" y="731519"/>
                  </a:lnTo>
                  <a:lnTo>
                    <a:pt x="0" y="744219"/>
                  </a:lnTo>
                  <a:lnTo>
                    <a:pt x="26670" y="744219"/>
                  </a:lnTo>
                  <a:lnTo>
                    <a:pt x="26670" y="731519"/>
                  </a:lnTo>
                  <a:close/>
                </a:path>
                <a:path w="26670" h="1182370">
                  <a:moveTo>
                    <a:pt x="26670" y="744219"/>
                  </a:moveTo>
                  <a:lnTo>
                    <a:pt x="0" y="744219"/>
                  </a:lnTo>
                  <a:lnTo>
                    <a:pt x="0" y="754379"/>
                  </a:lnTo>
                  <a:lnTo>
                    <a:pt x="26670" y="754379"/>
                  </a:lnTo>
                  <a:lnTo>
                    <a:pt x="26670" y="744219"/>
                  </a:lnTo>
                  <a:close/>
                </a:path>
                <a:path w="26670" h="1182370">
                  <a:moveTo>
                    <a:pt x="26670" y="754379"/>
                  </a:moveTo>
                  <a:lnTo>
                    <a:pt x="0" y="754379"/>
                  </a:lnTo>
                  <a:lnTo>
                    <a:pt x="0" y="756919"/>
                  </a:lnTo>
                  <a:lnTo>
                    <a:pt x="26670" y="756919"/>
                  </a:lnTo>
                  <a:lnTo>
                    <a:pt x="26670" y="754379"/>
                  </a:lnTo>
                  <a:close/>
                </a:path>
                <a:path w="26670" h="1182370">
                  <a:moveTo>
                    <a:pt x="26670" y="756919"/>
                  </a:moveTo>
                  <a:lnTo>
                    <a:pt x="0" y="756919"/>
                  </a:lnTo>
                  <a:lnTo>
                    <a:pt x="0" y="763269"/>
                  </a:lnTo>
                  <a:lnTo>
                    <a:pt x="26670" y="763269"/>
                  </a:lnTo>
                  <a:lnTo>
                    <a:pt x="26670" y="756919"/>
                  </a:lnTo>
                  <a:close/>
                </a:path>
                <a:path w="26670" h="1182370">
                  <a:moveTo>
                    <a:pt x="26670" y="763269"/>
                  </a:moveTo>
                  <a:lnTo>
                    <a:pt x="0" y="763269"/>
                  </a:lnTo>
                  <a:lnTo>
                    <a:pt x="0" y="767079"/>
                  </a:lnTo>
                  <a:lnTo>
                    <a:pt x="26670" y="767079"/>
                  </a:lnTo>
                  <a:lnTo>
                    <a:pt x="26670" y="763269"/>
                  </a:lnTo>
                  <a:close/>
                </a:path>
                <a:path w="26670" h="1182370">
                  <a:moveTo>
                    <a:pt x="26670" y="767079"/>
                  </a:moveTo>
                  <a:lnTo>
                    <a:pt x="0" y="767079"/>
                  </a:lnTo>
                  <a:lnTo>
                    <a:pt x="0" y="773429"/>
                  </a:lnTo>
                  <a:lnTo>
                    <a:pt x="26670" y="773429"/>
                  </a:lnTo>
                  <a:lnTo>
                    <a:pt x="26670" y="767079"/>
                  </a:lnTo>
                  <a:close/>
                </a:path>
                <a:path w="26670" h="1182370">
                  <a:moveTo>
                    <a:pt x="26670" y="773429"/>
                  </a:moveTo>
                  <a:lnTo>
                    <a:pt x="0" y="773429"/>
                  </a:lnTo>
                  <a:lnTo>
                    <a:pt x="0" y="775969"/>
                  </a:lnTo>
                  <a:lnTo>
                    <a:pt x="26670" y="775969"/>
                  </a:lnTo>
                  <a:lnTo>
                    <a:pt x="26670" y="773429"/>
                  </a:lnTo>
                  <a:close/>
                </a:path>
                <a:path w="26670" h="1182370">
                  <a:moveTo>
                    <a:pt x="26670" y="775969"/>
                  </a:moveTo>
                  <a:lnTo>
                    <a:pt x="0" y="775969"/>
                  </a:lnTo>
                  <a:lnTo>
                    <a:pt x="0" y="779779"/>
                  </a:lnTo>
                  <a:lnTo>
                    <a:pt x="26670" y="779779"/>
                  </a:lnTo>
                  <a:lnTo>
                    <a:pt x="26670" y="775969"/>
                  </a:lnTo>
                  <a:close/>
                </a:path>
                <a:path w="26670" h="1182370">
                  <a:moveTo>
                    <a:pt x="26670" y="779779"/>
                  </a:moveTo>
                  <a:lnTo>
                    <a:pt x="0" y="779779"/>
                  </a:lnTo>
                  <a:lnTo>
                    <a:pt x="0" y="782319"/>
                  </a:lnTo>
                  <a:lnTo>
                    <a:pt x="26670" y="782319"/>
                  </a:lnTo>
                  <a:lnTo>
                    <a:pt x="26670" y="779779"/>
                  </a:lnTo>
                  <a:close/>
                </a:path>
                <a:path w="26670" h="1182370">
                  <a:moveTo>
                    <a:pt x="26670" y="782319"/>
                  </a:moveTo>
                  <a:lnTo>
                    <a:pt x="0" y="782319"/>
                  </a:lnTo>
                  <a:lnTo>
                    <a:pt x="0" y="788669"/>
                  </a:lnTo>
                  <a:lnTo>
                    <a:pt x="26670" y="788669"/>
                  </a:lnTo>
                  <a:lnTo>
                    <a:pt x="26670" y="782319"/>
                  </a:lnTo>
                  <a:close/>
                </a:path>
                <a:path w="26670" h="1182370">
                  <a:moveTo>
                    <a:pt x="26670" y="788669"/>
                  </a:moveTo>
                  <a:lnTo>
                    <a:pt x="0" y="788669"/>
                  </a:lnTo>
                  <a:lnTo>
                    <a:pt x="0" y="807719"/>
                  </a:lnTo>
                  <a:lnTo>
                    <a:pt x="26670" y="807719"/>
                  </a:lnTo>
                  <a:lnTo>
                    <a:pt x="26670" y="788669"/>
                  </a:lnTo>
                  <a:close/>
                </a:path>
                <a:path w="26670" h="1182370">
                  <a:moveTo>
                    <a:pt x="26670" y="807719"/>
                  </a:moveTo>
                  <a:lnTo>
                    <a:pt x="0" y="807719"/>
                  </a:lnTo>
                  <a:lnTo>
                    <a:pt x="0" y="811529"/>
                  </a:lnTo>
                  <a:lnTo>
                    <a:pt x="26670" y="811529"/>
                  </a:lnTo>
                  <a:lnTo>
                    <a:pt x="26670" y="807719"/>
                  </a:lnTo>
                  <a:close/>
                </a:path>
                <a:path w="26670" h="1182370">
                  <a:moveTo>
                    <a:pt x="26670" y="811529"/>
                  </a:moveTo>
                  <a:lnTo>
                    <a:pt x="0" y="811529"/>
                  </a:lnTo>
                  <a:lnTo>
                    <a:pt x="0" y="824229"/>
                  </a:lnTo>
                  <a:lnTo>
                    <a:pt x="26670" y="824229"/>
                  </a:lnTo>
                  <a:lnTo>
                    <a:pt x="26670" y="811529"/>
                  </a:lnTo>
                  <a:close/>
                </a:path>
                <a:path w="26670" h="1182370">
                  <a:moveTo>
                    <a:pt x="26670" y="824229"/>
                  </a:moveTo>
                  <a:lnTo>
                    <a:pt x="0" y="824229"/>
                  </a:lnTo>
                  <a:lnTo>
                    <a:pt x="0" y="833119"/>
                  </a:lnTo>
                  <a:lnTo>
                    <a:pt x="26670" y="833119"/>
                  </a:lnTo>
                  <a:lnTo>
                    <a:pt x="26670" y="824229"/>
                  </a:lnTo>
                  <a:close/>
                </a:path>
                <a:path w="26670" h="1182370">
                  <a:moveTo>
                    <a:pt x="26670" y="833119"/>
                  </a:moveTo>
                  <a:lnTo>
                    <a:pt x="0" y="833119"/>
                  </a:lnTo>
                  <a:lnTo>
                    <a:pt x="0" y="836929"/>
                  </a:lnTo>
                  <a:lnTo>
                    <a:pt x="26670" y="836929"/>
                  </a:lnTo>
                  <a:lnTo>
                    <a:pt x="26670" y="833119"/>
                  </a:lnTo>
                  <a:close/>
                </a:path>
                <a:path w="26670" h="1182370">
                  <a:moveTo>
                    <a:pt x="26670" y="836929"/>
                  </a:moveTo>
                  <a:lnTo>
                    <a:pt x="0" y="836929"/>
                  </a:lnTo>
                  <a:lnTo>
                    <a:pt x="0" y="852169"/>
                  </a:lnTo>
                  <a:lnTo>
                    <a:pt x="26670" y="852169"/>
                  </a:lnTo>
                  <a:lnTo>
                    <a:pt x="26670" y="836929"/>
                  </a:lnTo>
                  <a:close/>
                </a:path>
                <a:path w="26670" h="1182370">
                  <a:moveTo>
                    <a:pt x="26670" y="852169"/>
                  </a:moveTo>
                  <a:lnTo>
                    <a:pt x="0" y="852169"/>
                  </a:lnTo>
                  <a:lnTo>
                    <a:pt x="0" y="858519"/>
                  </a:lnTo>
                  <a:lnTo>
                    <a:pt x="26670" y="858519"/>
                  </a:lnTo>
                  <a:lnTo>
                    <a:pt x="26670" y="852169"/>
                  </a:lnTo>
                  <a:close/>
                </a:path>
                <a:path w="26670" h="1182370">
                  <a:moveTo>
                    <a:pt x="26670" y="858519"/>
                  </a:moveTo>
                  <a:lnTo>
                    <a:pt x="0" y="858519"/>
                  </a:lnTo>
                  <a:lnTo>
                    <a:pt x="0" y="862329"/>
                  </a:lnTo>
                  <a:lnTo>
                    <a:pt x="26670" y="862329"/>
                  </a:lnTo>
                  <a:lnTo>
                    <a:pt x="26670" y="858519"/>
                  </a:lnTo>
                  <a:close/>
                </a:path>
                <a:path w="26670" h="1182370">
                  <a:moveTo>
                    <a:pt x="26670" y="862329"/>
                  </a:moveTo>
                  <a:lnTo>
                    <a:pt x="0" y="862329"/>
                  </a:lnTo>
                  <a:lnTo>
                    <a:pt x="0" y="864869"/>
                  </a:lnTo>
                  <a:lnTo>
                    <a:pt x="26670" y="864869"/>
                  </a:lnTo>
                  <a:lnTo>
                    <a:pt x="26670" y="862329"/>
                  </a:lnTo>
                  <a:close/>
                </a:path>
                <a:path w="26670" h="1182370">
                  <a:moveTo>
                    <a:pt x="26670" y="864869"/>
                  </a:moveTo>
                  <a:lnTo>
                    <a:pt x="0" y="864869"/>
                  </a:lnTo>
                  <a:lnTo>
                    <a:pt x="0" y="868679"/>
                  </a:lnTo>
                  <a:lnTo>
                    <a:pt x="26670" y="868679"/>
                  </a:lnTo>
                  <a:lnTo>
                    <a:pt x="26670" y="864869"/>
                  </a:lnTo>
                  <a:close/>
                </a:path>
                <a:path w="26670" h="1182370">
                  <a:moveTo>
                    <a:pt x="26670" y="868679"/>
                  </a:moveTo>
                  <a:lnTo>
                    <a:pt x="0" y="868679"/>
                  </a:lnTo>
                  <a:lnTo>
                    <a:pt x="0" y="875029"/>
                  </a:lnTo>
                  <a:lnTo>
                    <a:pt x="26670" y="875029"/>
                  </a:lnTo>
                  <a:lnTo>
                    <a:pt x="26670" y="868679"/>
                  </a:lnTo>
                  <a:close/>
                </a:path>
                <a:path w="26670" h="1182370">
                  <a:moveTo>
                    <a:pt x="26670" y="875029"/>
                  </a:moveTo>
                  <a:lnTo>
                    <a:pt x="0" y="875029"/>
                  </a:lnTo>
                  <a:lnTo>
                    <a:pt x="0" y="877569"/>
                  </a:lnTo>
                  <a:lnTo>
                    <a:pt x="26670" y="877569"/>
                  </a:lnTo>
                  <a:lnTo>
                    <a:pt x="26670" y="875029"/>
                  </a:lnTo>
                  <a:close/>
                </a:path>
                <a:path w="26670" h="1182370">
                  <a:moveTo>
                    <a:pt x="26670" y="877569"/>
                  </a:moveTo>
                  <a:lnTo>
                    <a:pt x="0" y="877569"/>
                  </a:lnTo>
                  <a:lnTo>
                    <a:pt x="0" y="883919"/>
                  </a:lnTo>
                  <a:lnTo>
                    <a:pt x="26670" y="883919"/>
                  </a:lnTo>
                  <a:lnTo>
                    <a:pt x="26670" y="877569"/>
                  </a:lnTo>
                  <a:close/>
                </a:path>
                <a:path w="26670" h="1182370">
                  <a:moveTo>
                    <a:pt x="26670" y="883919"/>
                  </a:moveTo>
                  <a:lnTo>
                    <a:pt x="0" y="883919"/>
                  </a:lnTo>
                  <a:lnTo>
                    <a:pt x="0" y="896619"/>
                  </a:lnTo>
                  <a:lnTo>
                    <a:pt x="26670" y="896619"/>
                  </a:lnTo>
                  <a:lnTo>
                    <a:pt x="26670" y="883919"/>
                  </a:lnTo>
                  <a:close/>
                </a:path>
                <a:path w="26670" h="1182370">
                  <a:moveTo>
                    <a:pt x="26670" y="1176019"/>
                  </a:moveTo>
                  <a:lnTo>
                    <a:pt x="0" y="1176019"/>
                  </a:lnTo>
                  <a:lnTo>
                    <a:pt x="0" y="1179829"/>
                  </a:lnTo>
                  <a:lnTo>
                    <a:pt x="10160" y="1179829"/>
                  </a:lnTo>
                  <a:lnTo>
                    <a:pt x="10160" y="1181099"/>
                  </a:lnTo>
                  <a:lnTo>
                    <a:pt x="25400" y="1181099"/>
                  </a:lnTo>
                  <a:lnTo>
                    <a:pt x="25400" y="1182369"/>
                  </a:lnTo>
                  <a:lnTo>
                    <a:pt x="26670" y="1182369"/>
                  </a:lnTo>
                  <a:lnTo>
                    <a:pt x="26670" y="1176019"/>
                  </a:lnTo>
                  <a:close/>
                </a:path>
                <a:path w="26670" h="1182370">
                  <a:moveTo>
                    <a:pt x="26670" y="1169669"/>
                  </a:moveTo>
                  <a:lnTo>
                    <a:pt x="0" y="1169669"/>
                  </a:lnTo>
                  <a:lnTo>
                    <a:pt x="0" y="1174749"/>
                  </a:lnTo>
                  <a:lnTo>
                    <a:pt x="26670" y="1174749"/>
                  </a:lnTo>
                  <a:lnTo>
                    <a:pt x="26670" y="1169669"/>
                  </a:lnTo>
                  <a:close/>
                </a:path>
                <a:path w="26670" h="1182370">
                  <a:moveTo>
                    <a:pt x="26670" y="1163319"/>
                  </a:moveTo>
                  <a:lnTo>
                    <a:pt x="0" y="1163319"/>
                  </a:lnTo>
                  <a:lnTo>
                    <a:pt x="0" y="1168399"/>
                  </a:lnTo>
                  <a:lnTo>
                    <a:pt x="26670" y="1168399"/>
                  </a:lnTo>
                  <a:lnTo>
                    <a:pt x="26670" y="1163319"/>
                  </a:lnTo>
                  <a:close/>
                </a:path>
                <a:path w="26670" h="1182370">
                  <a:moveTo>
                    <a:pt x="26670" y="1156969"/>
                  </a:moveTo>
                  <a:lnTo>
                    <a:pt x="0" y="1156969"/>
                  </a:lnTo>
                  <a:lnTo>
                    <a:pt x="0" y="1162049"/>
                  </a:lnTo>
                  <a:lnTo>
                    <a:pt x="26670" y="1162049"/>
                  </a:lnTo>
                  <a:lnTo>
                    <a:pt x="26670" y="1156969"/>
                  </a:lnTo>
                  <a:close/>
                </a:path>
                <a:path w="26670" h="1182370">
                  <a:moveTo>
                    <a:pt x="26670" y="1150619"/>
                  </a:moveTo>
                  <a:lnTo>
                    <a:pt x="0" y="1150619"/>
                  </a:lnTo>
                  <a:lnTo>
                    <a:pt x="0" y="1155699"/>
                  </a:lnTo>
                  <a:lnTo>
                    <a:pt x="26670" y="1155699"/>
                  </a:lnTo>
                  <a:lnTo>
                    <a:pt x="26670" y="1150619"/>
                  </a:lnTo>
                  <a:close/>
                </a:path>
                <a:path w="26670" h="1182370">
                  <a:moveTo>
                    <a:pt x="26670" y="1144269"/>
                  </a:moveTo>
                  <a:lnTo>
                    <a:pt x="0" y="1144269"/>
                  </a:lnTo>
                  <a:lnTo>
                    <a:pt x="0" y="1149349"/>
                  </a:lnTo>
                  <a:lnTo>
                    <a:pt x="26670" y="1149349"/>
                  </a:lnTo>
                  <a:lnTo>
                    <a:pt x="26670" y="1144269"/>
                  </a:lnTo>
                  <a:close/>
                </a:path>
                <a:path w="26670" h="1182370">
                  <a:moveTo>
                    <a:pt x="26670" y="1137919"/>
                  </a:moveTo>
                  <a:lnTo>
                    <a:pt x="0" y="1137919"/>
                  </a:lnTo>
                  <a:lnTo>
                    <a:pt x="0" y="1142999"/>
                  </a:lnTo>
                  <a:lnTo>
                    <a:pt x="26670" y="1142999"/>
                  </a:lnTo>
                  <a:lnTo>
                    <a:pt x="26670" y="1137919"/>
                  </a:lnTo>
                  <a:close/>
                </a:path>
                <a:path w="26670" h="1182370">
                  <a:moveTo>
                    <a:pt x="26670" y="1131569"/>
                  </a:moveTo>
                  <a:lnTo>
                    <a:pt x="0" y="1131569"/>
                  </a:lnTo>
                  <a:lnTo>
                    <a:pt x="0" y="1136649"/>
                  </a:lnTo>
                  <a:lnTo>
                    <a:pt x="26670" y="1136649"/>
                  </a:lnTo>
                  <a:lnTo>
                    <a:pt x="26670" y="1131569"/>
                  </a:lnTo>
                  <a:close/>
                </a:path>
                <a:path w="26670" h="1182370">
                  <a:moveTo>
                    <a:pt x="26670" y="1125219"/>
                  </a:moveTo>
                  <a:lnTo>
                    <a:pt x="0" y="1125219"/>
                  </a:lnTo>
                  <a:lnTo>
                    <a:pt x="0" y="1130299"/>
                  </a:lnTo>
                  <a:lnTo>
                    <a:pt x="26670" y="1130299"/>
                  </a:lnTo>
                  <a:lnTo>
                    <a:pt x="26670" y="1125219"/>
                  </a:lnTo>
                  <a:close/>
                </a:path>
                <a:path w="26670" h="1182370">
                  <a:moveTo>
                    <a:pt x="26670" y="1118869"/>
                  </a:moveTo>
                  <a:lnTo>
                    <a:pt x="0" y="1118869"/>
                  </a:lnTo>
                  <a:lnTo>
                    <a:pt x="0" y="1123949"/>
                  </a:lnTo>
                  <a:lnTo>
                    <a:pt x="26670" y="1123949"/>
                  </a:lnTo>
                  <a:lnTo>
                    <a:pt x="26670" y="1118869"/>
                  </a:lnTo>
                  <a:close/>
                </a:path>
                <a:path w="26670" h="1182370">
                  <a:moveTo>
                    <a:pt x="26670" y="1112519"/>
                  </a:moveTo>
                  <a:lnTo>
                    <a:pt x="0" y="1112519"/>
                  </a:lnTo>
                  <a:lnTo>
                    <a:pt x="0" y="1117600"/>
                  </a:lnTo>
                  <a:lnTo>
                    <a:pt x="26670" y="1117600"/>
                  </a:lnTo>
                  <a:lnTo>
                    <a:pt x="26670" y="1112519"/>
                  </a:lnTo>
                  <a:close/>
                </a:path>
                <a:path w="26670" h="1182370">
                  <a:moveTo>
                    <a:pt x="26670" y="1106169"/>
                  </a:moveTo>
                  <a:lnTo>
                    <a:pt x="0" y="1106169"/>
                  </a:lnTo>
                  <a:lnTo>
                    <a:pt x="0" y="1111249"/>
                  </a:lnTo>
                  <a:lnTo>
                    <a:pt x="26670" y="1111249"/>
                  </a:lnTo>
                  <a:lnTo>
                    <a:pt x="26670" y="1106169"/>
                  </a:lnTo>
                  <a:close/>
                </a:path>
                <a:path w="26670" h="1182370">
                  <a:moveTo>
                    <a:pt x="26670" y="1099819"/>
                  </a:moveTo>
                  <a:lnTo>
                    <a:pt x="0" y="1099819"/>
                  </a:lnTo>
                  <a:lnTo>
                    <a:pt x="0" y="1104900"/>
                  </a:lnTo>
                  <a:lnTo>
                    <a:pt x="26670" y="1104900"/>
                  </a:lnTo>
                  <a:lnTo>
                    <a:pt x="26670" y="1099819"/>
                  </a:lnTo>
                  <a:close/>
                </a:path>
                <a:path w="26670" h="1182370">
                  <a:moveTo>
                    <a:pt x="26670" y="1093469"/>
                  </a:moveTo>
                  <a:lnTo>
                    <a:pt x="0" y="1093469"/>
                  </a:lnTo>
                  <a:lnTo>
                    <a:pt x="0" y="1098549"/>
                  </a:lnTo>
                  <a:lnTo>
                    <a:pt x="26670" y="1098549"/>
                  </a:lnTo>
                  <a:lnTo>
                    <a:pt x="26670" y="1093469"/>
                  </a:lnTo>
                  <a:close/>
                </a:path>
                <a:path w="26670" h="1182370">
                  <a:moveTo>
                    <a:pt x="26670" y="1087119"/>
                  </a:moveTo>
                  <a:lnTo>
                    <a:pt x="0" y="1087119"/>
                  </a:lnTo>
                  <a:lnTo>
                    <a:pt x="0" y="1092199"/>
                  </a:lnTo>
                  <a:lnTo>
                    <a:pt x="26670" y="1092199"/>
                  </a:lnTo>
                  <a:lnTo>
                    <a:pt x="26670" y="1087119"/>
                  </a:lnTo>
                  <a:close/>
                </a:path>
                <a:path w="26670" h="1182370">
                  <a:moveTo>
                    <a:pt x="26670" y="1080769"/>
                  </a:moveTo>
                  <a:lnTo>
                    <a:pt x="0" y="1080769"/>
                  </a:lnTo>
                  <a:lnTo>
                    <a:pt x="0" y="1085849"/>
                  </a:lnTo>
                  <a:lnTo>
                    <a:pt x="26670" y="1085849"/>
                  </a:lnTo>
                  <a:lnTo>
                    <a:pt x="26670" y="1080769"/>
                  </a:lnTo>
                  <a:close/>
                </a:path>
                <a:path w="26670" h="1182370">
                  <a:moveTo>
                    <a:pt x="26670" y="1074419"/>
                  </a:moveTo>
                  <a:lnTo>
                    <a:pt x="0" y="1074419"/>
                  </a:lnTo>
                  <a:lnTo>
                    <a:pt x="0" y="1079499"/>
                  </a:lnTo>
                  <a:lnTo>
                    <a:pt x="26670" y="1079499"/>
                  </a:lnTo>
                  <a:lnTo>
                    <a:pt x="26670" y="1074419"/>
                  </a:lnTo>
                  <a:close/>
                </a:path>
                <a:path w="26670" h="1182370">
                  <a:moveTo>
                    <a:pt x="26670" y="1068069"/>
                  </a:moveTo>
                  <a:lnTo>
                    <a:pt x="0" y="1068069"/>
                  </a:lnTo>
                  <a:lnTo>
                    <a:pt x="0" y="1073149"/>
                  </a:lnTo>
                  <a:lnTo>
                    <a:pt x="26670" y="1073149"/>
                  </a:lnTo>
                  <a:lnTo>
                    <a:pt x="26670" y="1068069"/>
                  </a:lnTo>
                  <a:close/>
                </a:path>
                <a:path w="26670" h="1182370">
                  <a:moveTo>
                    <a:pt x="26670" y="1061719"/>
                  </a:moveTo>
                  <a:lnTo>
                    <a:pt x="0" y="1061719"/>
                  </a:lnTo>
                  <a:lnTo>
                    <a:pt x="0" y="1066799"/>
                  </a:lnTo>
                  <a:lnTo>
                    <a:pt x="26670" y="1066799"/>
                  </a:lnTo>
                  <a:lnTo>
                    <a:pt x="26670" y="1061719"/>
                  </a:lnTo>
                  <a:close/>
                </a:path>
                <a:path w="26670" h="1182370">
                  <a:moveTo>
                    <a:pt x="26670" y="1055369"/>
                  </a:moveTo>
                  <a:lnTo>
                    <a:pt x="0" y="1055369"/>
                  </a:lnTo>
                  <a:lnTo>
                    <a:pt x="0" y="1060449"/>
                  </a:lnTo>
                  <a:lnTo>
                    <a:pt x="26670" y="1060449"/>
                  </a:lnTo>
                  <a:lnTo>
                    <a:pt x="26670" y="1055369"/>
                  </a:lnTo>
                  <a:close/>
                </a:path>
                <a:path w="26670" h="1182370">
                  <a:moveTo>
                    <a:pt x="26670" y="1049019"/>
                  </a:moveTo>
                  <a:lnTo>
                    <a:pt x="0" y="1049019"/>
                  </a:lnTo>
                  <a:lnTo>
                    <a:pt x="0" y="1054099"/>
                  </a:lnTo>
                  <a:lnTo>
                    <a:pt x="26670" y="1054099"/>
                  </a:lnTo>
                  <a:lnTo>
                    <a:pt x="26670" y="1049019"/>
                  </a:lnTo>
                  <a:close/>
                </a:path>
                <a:path w="26670" h="1182370">
                  <a:moveTo>
                    <a:pt x="26670" y="1042669"/>
                  </a:moveTo>
                  <a:lnTo>
                    <a:pt x="0" y="1042669"/>
                  </a:lnTo>
                  <a:lnTo>
                    <a:pt x="0" y="1047749"/>
                  </a:lnTo>
                  <a:lnTo>
                    <a:pt x="26670" y="1047749"/>
                  </a:lnTo>
                  <a:lnTo>
                    <a:pt x="26670" y="1042669"/>
                  </a:lnTo>
                  <a:close/>
                </a:path>
                <a:path w="26670" h="1182370">
                  <a:moveTo>
                    <a:pt x="26670" y="1036319"/>
                  </a:moveTo>
                  <a:lnTo>
                    <a:pt x="0" y="1036319"/>
                  </a:lnTo>
                  <a:lnTo>
                    <a:pt x="0" y="1041399"/>
                  </a:lnTo>
                  <a:lnTo>
                    <a:pt x="26670" y="1041399"/>
                  </a:lnTo>
                  <a:lnTo>
                    <a:pt x="26670" y="1036319"/>
                  </a:lnTo>
                  <a:close/>
                </a:path>
                <a:path w="26670" h="1182370">
                  <a:moveTo>
                    <a:pt x="26670" y="1029969"/>
                  </a:moveTo>
                  <a:lnTo>
                    <a:pt x="0" y="1029969"/>
                  </a:lnTo>
                  <a:lnTo>
                    <a:pt x="0" y="1035049"/>
                  </a:lnTo>
                  <a:lnTo>
                    <a:pt x="26670" y="1035049"/>
                  </a:lnTo>
                  <a:lnTo>
                    <a:pt x="26670" y="1029969"/>
                  </a:lnTo>
                  <a:close/>
                </a:path>
                <a:path w="26670" h="1182370">
                  <a:moveTo>
                    <a:pt x="26670" y="1023619"/>
                  </a:moveTo>
                  <a:lnTo>
                    <a:pt x="0" y="1023619"/>
                  </a:lnTo>
                  <a:lnTo>
                    <a:pt x="0" y="1028699"/>
                  </a:lnTo>
                  <a:lnTo>
                    <a:pt x="26670" y="1028699"/>
                  </a:lnTo>
                  <a:lnTo>
                    <a:pt x="26670" y="1023619"/>
                  </a:lnTo>
                  <a:close/>
                </a:path>
                <a:path w="26670" h="1182370">
                  <a:moveTo>
                    <a:pt x="26670" y="1017269"/>
                  </a:moveTo>
                  <a:lnTo>
                    <a:pt x="0" y="1017269"/>
                  </a:lnTo>
                  <a:lnTo>
                    <a:pt x="0" y="1022349"/>
                  </a:lnTo>
                  <a:lnTo>
                    <a:pt x="26670" y="1022349"/>
                  </a:lnTo>
                  <a:lnTo>
                    <a:pt x="26670" y="1017269"/>
                  </a:lnTo>
                  <a:close/>
                </a:path>
                <a:path w="26670" h="1182370">
                  <a:moveTo>
                    <a:pt x="26670" y="1010919"/>
                  </a:moveTo>
                  <a:lnTo>
                    <a:pt x="0" y="1010919"/>
                  </a:lnTo>
                  <a:lnTo>
                    <a:pt x="0" y="1015999"/>
                  </a:lnTo>
                  <a:lnTo>
                    <a:pt x="26670" y="1015999"/>
                  </a:lnTo>
                  <a:lnTo>
                    <a:pt x="26670" y="1010919"/>
                  </a:lnTo>
                  <a:close/>
                </a:path>
                <a:path w="26670" h="1182370">
                  <a:moveTo>
                    <a:pt x="26670" y="1004569"/>
                  </a:moveTo>
                  <a:lnTo>
                    <a:pt x="0" y="1004569"/>
                  </a:lnTo>
                  <a:lnTo>
                    <a:pt x="0" y="1009649"/>
                  </a:lnTo>
                  <a:lnTo>
                    <a:pt x="26670" y="1009649"/>
                  </a:lnTo>
                  <a:lnTo>
                    <a:pt x="26670" y="1004569"/>
                  </a:lnTo>
                  <a:close/>
                </a:path>
                <a:path w="26670" h="1182370">
                  <a:moveTo>
                    <a:pt x="26670" y="998219"/>
                  </a:moveTo>
                  <a:lnTo>
                    <a:pt x="0" y="998219"/>
                  </a:lnTo>
                  <a:lnTo>
                    <a:pt x="0" y="1003299"/>
                  </a:lnTo>
                  <a:lnTo>
                    <a:pt x="26670" y="1003299"/>
                  </a:lnTo>
                  <a:lnTo>
                    <a:pt x="26670" y="998219"/>
                  </a:lnTo>
                  <a:close/>
                </a:path>
                <a:path w="26670" h="1182370">
                  <a:moveTo>
                    <a:pt x="26670" y="991869"/>
                  </a:moveTo>
                  <a:lnTo>
                    <a:pt x="0" y="991869"/>
                  </a:lnTo>
                  <a:lnTo>
                    <a:pt x="0" y="996949"/>
                  </a:lnTo>
                  <a:lnTo>
                    <a:pt x="26670" y="996949"/>
                  </a:lnTo>
                  <a:lnTo>
                    <a:pt x="26670" y="991869"/>
                  </a:lnTo>
                  <a:close/>
                </a:path>
                <a:path w="26670" h="1182370">
                  <a:moveTo>
                    <a:pt x="26670" y="985519"/>
                  </a:moveTo>
                  <a:lnTo>
                    <a:pt x="0" y="985519"/>
                  </a:lnTo>
                  <a:lnTo>
                    <a:pt x="0" y="990599"/>
                  </a:lnTo>
                  <a:lnTo>
                    <a:pt x="26670" y="990599"/>
                  </a:lnTo>
                  <a:lnTo>
                    <a:pt x="26670" y="985519"/>
                  </a:lnTo>
                  <a:close/>
                </a:path>
                <a:path w="26670" h="1182370">
                  <a:moveTo>
                    <a:pt x="26670" y="979169"/>
                  </a:moveTo>
                  <a:lnTo>
                    <a:pt x="0" y="979169"/>
                  </a:lnTo>
                  <a:lnTo>
                    <a:pt x="0" y="984249"/>
                  </a:lnTo>
                  <a:lnTo>
                    <a:pt x="26670" y="984249"/>
                  </a:lnTo>
                  <a:lnTo>
                    <a:pt x="26670" y="979169"/>
                  </a:lnTo>
                  <a:close/>
                </a:path>
                <a:path w="26670" h="1182370">
                  <a:moveTo>
                    <a:pt x="26670" y="972819"/>
                  </a:moveTo>
                  <a:lnTo>
                    <a:pt x="0" y="972819"/>
                  </a:lnTo>
                  <a:lnTo>
                    <a:pt x="0" y="977899"/>
                  </a:lnTo>
                  <a:lnTo>
                    <a:pt x="26670" y="977899"/>
                  </a:lnTo>
                  <a:lnTo>
                    <a:pt x="26670" y="972819"/>
                  </a:lnTo>
                  <a:close/>
                </a:path>
                <a:path w="26670" h="1182370">
                  <a:moveTo>
                    <a:pt x="26670" y="966469"/>
                  </a:moveTo>
                  <a:lnTo>
                    <a:pt x="0" y="966469"/>
                  </a:lnTo>
                  <a:lnTo>
                    <a:pt x="0" y="971549"/>
                  </a:lnTo>
                  <a:lnTo>
                    <a:pt x="26670" y="971549"/>
                  </a:lnTo>
                  <a:lnTo>
                    <a:pt x="26670" y="966469"/>
                  </a:lnTo>
                  <a:close/>
                </a:path>
                <a:path w="26670" h="1182370">
                  <a:moveTo>
                    <a:pt x="26670" y="960119"/>
                  </a:moveTo>
                  <a:lnTo>
                    <a:pt x="0" y="960119"/>
                  </a:lnTo>
                  <a:lnTo>
                    <a:pt x="0" y="965199"/>
                  </a:lnTo>
                  <a:lnTo>
                    <a:pt x="26670" y="965199"/>
                  </a:lnTo>
                  <a:lnTo>
                    <a:pt x="26670" y="960119"/>
                  </a:lnTo>
                  <a:close/>
                </a:path>
                <a:path w="26670" h="1182370">
                  <a:moveTo>
                    <a:pt x="26670" y="953769"/>
                  </a:moveTo>
                  <a:lnTo>
                    <a:pt x="0" y="953769"/>
                  </a:lnTo>
                  <a:lnTo>
                    <a:pt x="0" y="958849"/>
                  </a:lnTo>
                  <a:lnTo>
                    <a:pt x="26670" y="958849"/>
                  </a:lnTo>
                  <a:lnTo>
                    <a:pt x="26670" y="953769"/>
                  </a:lnTo>
                  <a:close/>
                </a:path>
                <a:path w="26670" h="1182370">
                  <a:moveTo>
                    <a:pt x="26670" y="947419"/>
                  </a:moveTo>
                  <a:lnTo>
                    <a:pt x="0" y="947419"/>
                  </a:lnTo>
                  <a:lnTo>
                    <a:pt x="0" y="952499"/>
                  </a:lnTo>
                  <a:lnTo>
                    <a:pt x="26670" y="952499"/>
                  </a:lnTo>
                  <a:lnTo>
                    <a:pt x="26670" y="947419"/>
                  </a:lnTo>
                  <a:close/>
                </a:path>
                <a:path w="26670" h="1182370">
                  <a:moveTo>
                    <a:pt x="26670" y="941069"/>
                  </a:moveTo>
                  <a:lnTo>
                    <a:pt x="0" y="941069"/>
                  </a:lnTo>
                  <a:lnTo>
                    <a:pt x="0" y="946149"/>
                  </a:lnTo>
                  <a:lnTo>
                    <a:pt x="26670" y="946149"/>
                  </a:lnTo>
                  <a:lnTo>
                    <a:pt x="26670" y="941069"/>
                  </a:lnTo>
                  <a:close/>
                </a:path>
                <a:path w="26670" h="1182370">
                  <a:moveTo>
                    <a:pt x="26670" y="934719"/>
                  </a:moveTo>
                  <a:lnTo>
                    <a:pt x="0" y="934719"/>
                  </a:lnTo>
                  <a:lnTo>
                    <a:pt x="0" y="939799"/>
                  </a:lnTo>
                  <a:lnTo>
                    <a:pt x="26670" y="939799"/>
                  </a:lnTo>
                  <a:lnTo>
                    <a:pt x="26670" y="934719"/>
                  </a:lnTo>
                  <a:close/>
                </a:path>
                <a:path w="26670" h="1182370">
                  <a:moveTo>
                    <a:pt x="26670" y="928369"/>
                  </a:moveTo>
                  <a:lnTo>
                    <a:pt x="0" y="928369"/>
                  </a:lnTo>
                  <a:lnTo>
                    <a:pt x="0" y="933449"/>
                  </a:lnTo>
                  <a:lnTo>
                    <a:pt x="26670" y="933449"/>
                  </a:lnTo>
                  <a:lnTo>
                    <a:pt x="26670" y="928369"/>
                  </a:lnTo>
                  <a:close/>
                </a:path>
                <a:path w="26670" h="1182370">
                  <a:moveTo>
                    <a:pt x="26670" y="922019"/>
                  </a:moveTo>
                  <a:lnTo>
                    <a:pt x="0" y="922019"/>
                  </a:lnTo>
                  <a:lnTo>
                    <a:pt x="0" y="927099"/>
                  </a:lnTo>
                  <a:lnTo>
                    <a:pt x="26670" y="927099"/>
                  </a:lnTo>
                  <a:lnTo>
                    <a:pt x="26670" y="922019"/>
                  </a:lnTo>
                  <a:close/>
                </a:path>
                <a:path w="26670" h="1182370">
                  <a:moveTo>
                    <a:pt x="26670" y="915669"/>
                  </a:moveTo>
                  <a:lnTo>
                    <a:pt x="0" y="915669"/>
                  </a:lnTo>
                  <a:lnTo>
                    <a:pt x="0" y="920749"/>
                  </a:lnTo>
                  <a:lnTo>
                    <a:pt x="26670" y="920749"/>
                  </a:lnTo>
                  <a:lnTo>
                    <a:pt x="26670" y="915669"/>
                  </a:lnTo>
                  <a:close/>
                </a:path>
                <a:path w="26670" h="1182370">
                  <a:moveTo>
                    <a:pt x="26670" y="909319"/>
                  </a:moveTo>
                  <a:lnTo>
                    <a:pt x="0" y="909319"/>
                  </a:lnTo>
                  <a:lnTo>
                    <a:pt x="0" y="914399"/>
                  </a:lnTo>
                  <a:lnTo>
                    <a:pt x="26670" y="914399"/>
                  </a:lnTo>
                  <a:lnTo>
                    <a:pt x="26670" y="909319"/>
                  </a:lnTo>
                  <a:close/>
                </a:path>
                <a:path w="26670" h="1182370">
                  <a:moveTo>
                    <a:pt x="26670" y="902969"/>
                  </a:moveTo>
                  <a:lnTo>
                    <a:pt x="0" y="902969"/>
                  </a:lnTo>
                  <a:lnTo>
                    <a:pt x="0" y="908049"/>
                  </a:lnTo>
                  <a:lnTo>
                    <a:pt x="26670" y="908049"/>
                  </a:lnTo>
                  <a:lnTo>
                    <a:pt x="26670" y="902969"/>
                  </a:lnTo>
                  <a:close/>
                </a:path>
                <a:path w="26670" h="1182370">
                  <a:moveTo>
                    <a:pt x="26670" y="897889"/>
                  </a:moveTo>
                  <a:lnTo>
                    <a:pt x="0" y="897889"/>
                  </a:lnTo>
                  <a:lnTo>
                    <a:pt x="0" y="901699"/>
                  </a:lnTo>
                  <a:lnTo>
                    <a:pt x="26670" y="901699"/>
                  </a:lnTo>
                  <a:lnTo>
                    <a:pt x="26670" y="897889"/>
                  </a:lnTo>
                  <a:close/>
                </a:path>
              </a:pathLst>
            </a:custGeom>
            <a:solidFill>
              <a:srgbClr val="0E3ECE"/>
            </a:solidFill>
          </p:spPr>
          <p:txBody>
            <a:bodyPr wrap="square" lIns="0" tIns="0" rIns="0" bIns="0" rtlCol="0"/>
            <a:lstStyle/>
            <a:p>
              <a:endParaRPr/>
            </a:p>
          </p:txBody>
        </p:sp>
        <p:sp>
          <p:nvSpPr>
            <p:cNvPr id="531" name="object 531"/>
            <p:cNvSpPr/>
            <p:nvPr/>
          </p:nvSpPr>
          <p:spPr>
            <a:xfrm>
              <a:off x="4089400" y="5140959"/>
              <a:ext cx="25400" cy="1184910"/>
            </a:xfrm>
            <a:custGeom>
              <a:avLst/>
              <a:gdLst/>
              <a:ahLst/>
              <a:cxnLst/>
              <a:rect l="l" t="t" r="r" b="b"/>
              <a:pathLst>
                <a:path w="25400" h="1184910">
                  <a:moveTo>
                    <a:pt x="2539" y="0"/>
                  </a:moveTo>
                  <a:lnTo>
                    <a:pt x="0" y="0"/>
                  </a:lnTo>
                  <a:lnTo>
                    <a:pt x="0" y="5079"/>
                  </a:lnTo>
                  <a:lnTo>
                    <a:pt x="24129" y="5079"/>
                  </a:lnTo>
                  <a:lnTo>
                    <a:pt x="24129" y="3809"/>
                  </a:lnTo>
                  <a:lnTo>
                    <a:pt x="16510" y="3809"/>
                  </a:lnTo>
                  <a:lnTo>
                    <a:pt x="16510" y="2540"/>
                  </a:lnTo>
                  <a:lnTo>
                    <a:pt x="8890" y="2540"/>
                  </a:lnTo>
                  <a:lnTo>
                    <a:pt x="8890" y="1269"/>
                  </a:lnTo>
                  <a:lnTo>
                    <a:pt x="2539" y="1269"/>
                  </a:lnTo>
                  <a:lnTo>
                    <a:pt x="2539" y="0"/>
                  </a:lnTo>
                  <a:close/>
                </a:path>
                <a:path w="25400" h="1184910">
                  <a:moveTo>
                    <a:pt x="25400" y="5080"/>
                  </a:moveTo>
                  <a:lnTo>
                    <a:pt x="0" y="5080"/>
                  </a:lnTo>
                  <a:lnTo>
                    <a:pt x="0" y="11429"/>
                  </a:lnTo>
                  <a:lnTo>
                    <a:pt x="25400" y="11429"/>
                  </a:lnTo>
                  <a:lnTo>
                    <a:pt x="25400" y="5080"/>
                  </a:lnTo>
                  <a:close/>
                </a:path>
                <a:path w="25400" h="1184910">
                  <a:moveTo>
                    <a:pt x="25400" y="11430"/>
                  </a:moveTo>
                  <a:lnTo>
                    <a:pt x="0" y="11430"/>
                  </a:lnTo>
                  <a:lnTo>
                    <a:pt x="0" y="17779"/>
                  </a:lnTo>
                  <a:lnTo>
                    <a:pt x="25400" y="17779"/>
                  </a:lnTo>
                  <a:lnTo>
                    <a:pt x="25400" y="11430"/>
                  </a:lnTo>
                  <a:close/>
                </a:path>
                <a:path w="25400" h="1184910">
                  <a:moveTo>
                    <a:pt x="25400" y="17780"/>
                  </a:moveTo>
                  <a:lnTo>
                    <a:pt x="0" y="17780"/>
                  </a:lnTo>
                  <a:lnTo>
                    <a:pt x="0" y="24129"/>
                  </a:lnTo>
                  <a:lnTo>
                    <a:pt x="25400" y="24129"/>
                  </a:lnTo>
                  <a:lnTo>
                    <a:pt x="25400" y="17780"/>
                  </a:lnTo>
                  <a:close/>
                </a:path>
                <a:path w="25400" h="1184910">
                  <a:moveTo>
                    <a:pt x="25400" y="24130"/>
                  </a:moveTo>
                  <a:lnTo>
                    <a:pt x="0" y="24130"/>
                  </a:lnTo>
                  <a:lnTo>
                    <a:pt x="0" y="30479"/>
                  </a:lnTo>
                  <a:lnTo>
                    <a:pt x="25400" y="30479"/>
                  </a:lnTo>
                  <a:lnTo>
                    <a:pt x="25400" y="24130"/>
                  </a:lnTo>
                  <a:close/>
                </a:path>
                <a:path w="25400" h="1184910">
                  <a:moveTo>
                    <a:pt x="25400" y="30480"/>
                  </a:moveTo>
                  <a:lnTo>
                    <a:pt x="0" y="30480"/>
                  </a:lnTo>
                  <a:lnTo>
                    <a:pt x="0" y="36829"/>
                  </a:lnTo>
                  <a:lnTo>
                    <a:pt x="25400" y="36829"/>
                  </a:lnTo>
                  <a:lnTo>
                    <a:pt x="25400" y="30480"/>
                  </a:lnTo>
                  <a:close/>
                </a:path>
                <a:path w="25400" h="1184910">
                  <a:moveTo>
                    <a:pt x="25400" y="36830"/>
                  </a:moveTo>
                  <a:lnTo>
                    <a:pt x="0" y="36830"/>
                  </a:lnTo>
                  <a:lnTo>
                    <a:pt x="0" y="43179"/>
                  </a:lnTo>
                  <a:lnTo>
                    <a:pt x="25400" y="43179"/>
                  </a:lnTo>
                  <a:lnTo>
                    <a:pt x="25400" y="36830"/>
                  </a:lnTo>
                  <a:close/>
                </a:path>
                <a:path w="25400" h="1184910">
                  <a:moveTo>
                    <a:pt x="25400" y="43180"/>
                  </a:moveTo>
                  <a:lnTo>
                    <a:pt x="0" y="43180"/>
                  </a:lnTo>
                  <a:lnTo>
                    <a:pt x="0" y="49529"/>
                  </a:lnTo>
                  <a:lnTo>
                    <a:pt x="25400" y="49529"/>
                  </a:lnTo>
                  <a:lnTo>
                    <a:pt x="25400" y="43180"/>
                  </a:lnTo>
                  <a:close/>
                </a:path>
                <a:path w="25400" h="1184910">
                  <a:moveTo>
                    <a:pt x="25400" y="49530"/>
                  </a:moveTo>
                  <a:lnTo>
                    <a:pt x="0" y="49530"/>
                  </a:lnTo>
                  <a:lnTo>
                    <a:pt x="0" y="55879"/>
                  </a:lnTo>
                  <a:lnTo>
                    <a:pt x="25400" y="55879"/>
                  </a:lnTo>
                  <a:lnTo>
                    <a:pt x="25400" y="49530"/>
                  </a:lnTo>
                  <a:close/>
                </a:path>
                <a:path w="25400" h="1184910">
                  <a:moveTo>
                    <a:pt x="25400" y="55880"/>
                  </a:moveTo>
                  <a:lnTo>
                    <a:pt x="0" y="55880"/>
                  </a:lnTo>
                  <a:lnTo>
                    <a:pt x="0" y="62229"/>
                  </a:lnTo>
                  <a:lnTo>
                    <a:pt x="25400" y="62229"/>
                  </a:lnTo>
                  <a:lnTo>
                    <a:pt x="25400" y="55880"/>
                  </a:lnTo>
                  <a:close/>
                </a:path>
                <a:path w="25400" h="1184910">
                  <a:moveTo>
                    <a:pt x="25400" y="62230"/>
                  </a:moveTo>
                  <a:lnTo>
                    <a:pt x="0" y="62230"/>
                  </a:lnTo>
                  <a:lnTo>
                    <a:pt x="0" y="68579"/>
                  </a:lnTo>
                  <a:lnTo>
                    <a:pt x="25400" y="68579"/>
                  </a:lnTo>
                  <a:lnTo>
                    <a:pt x="25400" y="62230"/>
                  </a:lnTo>
                  <a:close/>
                </a:path>
                <a:path w="25400" h="1184910">
                  <a:moveTo>
                    <a:pt x="25400" y="68580"/>
                  </a:moveTo>
                  <a:lnTo>
                    <a:pt x="0" y="68580"/>
                  </a:lnTo>
                  <a:lnTo>
                    <a:pt x="0" y="74929"/>
                  </a:lnTo>
                  <a:lnTo>
                    <a:pt x="25400" y="74929"/>
                  </a:lnTo>
                  <a:lnTo>
                    <a:pt x="25400" y="68580"/>
                  </a:lnTo>
                  <a:close/>
                </a:path>
                <a:path w="25400" h="1184910">
                  <a:moveTo>
                    <a:pt x="25400" y="74930"/>
                  </a:moveTo>
                  <a:lnTo>
                    <a:pt x="0" y="74930"/>
                  </a:lnTo>
                  <a:lnTo>
                    <a:pt x="0" y="95249"/>
                  </a:lnTo>
                  <a:lnTo>
                    <a:pt x="25400" y="95249"/>
                  </a:lnTo>
                  <a:lnTo>
                    <a:pt x="25400" y="74930"/>
                  </a:lnTo>
                  <a:close/>
                </a:path>
                <a:path w="25400" h="1184910">
                  <a:moveTo>
                    <a:pt x="25400" y="95250"/>
                  </a:moveTo>
                  <a:lnTo>
                    <a:pt x="0" y="95250"/>
                  </a:lnTo>
                  <a:lnTo>
                    <a:pt x="0" y="101599"/>
                  </a:lnTo>
                  <a:lnTo>
                    <a:pt x="25400" y="101599"/>
                  </a:lnTo>
                  <a:lnTo>
                    <a:pt x="25400" y="95250"/>
                  </a:lnTo>
                  <a:close/>
                </a:path>
                <a:path w="25400" h="1184910">
                  <a:moveTo>
                    <a:pt x="25400" y="101600"/>
                  </a:moveTo>
                  <a:lnTo>
                    <a:pt x="0" y="101600"/>
                  </a:lnTo>
                  <a:lnTo>
                    <a:pt x="0" y="120649"/>
                  </a:lnTo>
                  <a:lnTo>
                    <a:pt x="25400" y="120649"/>
                  </a:lnTo>
                  <a:lnTo>
                    <a:pt x="25400" y="101600"/>
                  </a:lnTo>
                  <a:close/>
                </a:path>
                <a:path w="25400" h="1184910">
                  <a:moveTo>
                    <a:pt x="25400" y="120650"/>
                  </a:moveTo>
                  <a:lnTo>
                    <a:pt x="0" y="120650"/>
                  </a:lnTo>
                  <a:lnTo>
                    <a:pt x="0" y="126999"/>
                  </a:lnTo>
                  <a:lnTo>
                    <a:pt x="25400" y="126999"/>
                  </a:lnTo>
                  <a:lnTo>
                    <a:pt x="25400" y="120650"/>
                  </a:lnTo>
                  <a:close/>
                </a:path>
                <a:path w="25400" h="1184910">
                  <a:moveTo>
                    <a:pt x="25400" y="127000"/>
                  </a:moveTo>
                  <a:lnTo>
                    <a:pt x="0" y="127000"/>
                  </a:lnTo>
                  <a:lnTo>
                    <a:pt x="0" y="133349"/>
                  </a:lnTo>
                  <a:lnTo>
                    <a:pt x="25400" y="133349"/>
                  </a:lnTo>
                  <a:lnTo>
                    <a:pt x="25400" y="127000"/>
                  </a:lnTo>
                  <a:close/>
                </a:path>
                <a:path w="25400" h="1184910">
                  <a:moveTo>
                    <a:pt x="25400" y="133350"/>
                  </a:moveTo>
                  <a:lnTo>
                    <a:pt x="0" y="133350"/>
                  </a:lnTo>
                  <a:lnTo>
                    <a:pt x="0" y="139699"/>
                  </a:lnTo>
                  <a:lnTo>
                    <a:pt x="25400" y="139699"/>
                  </a:lnTo>
                  <a:lnTo>
                    <a:pt x="25400" y="133350"/>
                  </a:lnTo>
                  <a:close/>
                </a:path>
                <a:path w="25400" h="1184910">
                  <a:moveTo>
                    <a:pt x="25400" y="139700"/>
                  </a:moveTo>
                  <a:lnTo>
                    <a:pt x="0" y="139700"/>
                  </a:lnTo>
                  <a:lnTo>
                    <a:pt x="0" y="146049"/>
                  </a:lnTo>
                  <a:lnTo>
                    <a:pt x="25400" y="146049"/>
                  </a:lnTo>
                  <a:lnTo>
                    <a:pt x="25400" y="139700"/>
                  </a:lnTo>
                  <a:close/>
                </a:path>
                <a:path w="25400" h="1184910">
                  <a:moveTo>
                    <a:pt x="25400" y="146050"/>
                  </a:moveTo>
                  <a:lnTo>
                    <a:pt x="0" y="146050"/>
                  </a:lnTo>
                  <a:lnTo>
                    <a:pt x="0" y="152399"/>
                  </a:lnTo>
                  <a:lnTo>
                    <a:pt x="25400" y="152399"/>
                  </a:lnTo>
                  <a:lnTo>
                    <a:pt x="25400" y="146050"/>
                  </a:lnTo>
                  <a:close/>
                </a:path>
                <a:path w="25400" h="1184910">
                  <a:moveTo>
                    <a:pt x="25400" y="152400"/>
                  </a:moveTo>
                  <a:lnTo>
                    <a:pt x="0" y="152400"/>
                  </a:lnTo>
                  <a:lnTo>
                    <a:pt x="0" y="158749"/>
                  </a:lnTo>
                  <a:lnTo>
                    <a:pt x="25400" y="158749"/>
                  </a:lnTo>
                  <a:lnTo>
                    <a:pt x="25400" y="152400"/>
                  </a:lnTo>
                  <a:close/>
                </a:path>
                <a:path w="25400" h="1184910">
                  <a:moveTo>
                    <a:pt x="25400" y="158750"/>
                  </a:moveTo>
                  <a:lnTo>
                    <a:pt x="0" y="158750"/>
                  </a:lnTo>
                  <a:lnTo>
                    <a:pt x="0" y="171449"/>
                  </a:lnTo>
                  <a:lnTo>
                    <a:pt x="25400" y="171449"/>
                  </a:lnTo>
                  <a:lnTo>
                    <a:pt x="25400" y="158750"/>
                  </a:lnTo>
                  <a:close/>
                </a:path>
                <a:path w="25400" h="1184910">
                  <a:moveTo>
                    <a:pt x="25400" y="171450"/>
                  </a:moveTo>
                  <a:lnTo>
                    <a:pt x="0" y="171450"/>
                  </a:lnTo>
                  <a:lnTo>
                    <a:pt x="0" y="177799"/>
                  </a:lnTo>
                  <a:lnTo>
                    <a:pt x="25400" y="177799"/>
                  </a:lnTo>
                  <a:lnTo>
                    <a:pt x="25400" y="171450"/>
                  </a:lnTo>
                  <a:close/>
                </a:path>
                <a:path w="25400" h="1184910">
                  <a:moveTo>
                    <a:pt x="25400" y="177800"/>
                  </a:moveTo>
                  <a:lnTo>
                    <a:pt x="0" y="177800"/>
                  </a:lnTo>
                  <a:lnTo>
                    <a:pt x="0" y="184149"/>
                  </a:lnTo>
                  <a:lnTo>
                    <a:pt x="25400" y="184149"/>
                  </a:lnTo>
                  <a:lnTo>
                    <a:pt x="25400" y="177800"/>
                  </a:lnTo>
                  <a:close/>
                </a:path>
                <a:path w="25400" h="1184910">
                  <a:moveTo>
                    <a:pt x="25400" y="184150"/>
                  </a:moveTo>
                  <a:lnTo>
                    <a:pt x="0" y="184150"/>
                  </a:lnTo>
                  <a:lnTo>
                    <a:pt x="0" y="190499"/>
                  </a:lnTo>
                  <a:lnTo>
                    <a:pt x="25400" y="190499"/>
                  </a:lnTo>
                  <a:lnTo>
                    <a:pt x="25400" y="184150"/>
                  </a:lnTo>
                  <a:close/>
                </a:path>
                <a:path w="25400" h="1184910">
                  <a:moveTo>
                    <a:pt x="25400" y="190500"/>
                  </a:moveTo>
                  <a:lnTo>
                    <a:pt x="0" y="190500"/>
                  </a:lnTo>
                  <a:lnTo>
                    <a:pt x="0" y="196849"/>
                  </a:lnTo>
                  <a:lnTo>
                    <a:pt x="25400" y="196849"/>
                  </a:lnTo>
                  <a:lnTo>
                    <a:pt x="25400" y="190500"/>
                  </a:lnTo>
                  <a:close/>
                </a:path>
                <a:path w="25400" h="1184910">
                  <a:moveTo>
                    <a:pt x="25400" y="196850"/>
                  </a:moveTo>
                  <a:lnTo>
                    <a:pt x="0" y="196850"/>
                  </a:lnTo>
                  <a:lnTo>
                    <a:pt x="0" y="203199"/>
                  </a:lnTo>
                  <a:lnTo>
                    <a:pt x="25400" y="203199"/>
                  </a:lnTo>
                  <a:lnTo>
                    <a:pt x="25400" y="196850"/>
                  </a:lnTo>
                  <a:close/>
                </a:path>
                <a:path w="25400" h="1184910">
                  <a:moveTo>
                    <a:pt x="25400" y="203200"/>
                  </a:moveTo>
                  <a:lnTo>
                    <a:pt x="0" y="203200"/>
                  </a:lnTo>
                  <a:lnTo>
                    <a:pt x="0" y="207009"/>
                  </a:lnTo>
                  <a:lnTo>
                    <a:pt x="25400" y="207009"/>
                  </a:lnTo>
                  <a:lnTo>
                    <a:pt x="25400" y="203200"/>
                  </a:lnTo>
                  <a:close/>
                </a:path>
                <a:path w="25400" h="1184910">
                  <a:moveTo>
                    <a:pt x="25400" y="207010"/>
                  </a:moveTo>
                  <a:lnTo>
                    <a:pt x="0" y="207010"/>
                  </a:lnTo>
                  <a:lnTo>
                    <a:pt x="0" y="215899"/>
                  </a:lnTo>
                  <a:lnTo>
                    <a:pt x="25400" y="215899"/>
                  </a:lnTo>
                  <a:lnTo>
                    <a:pt x="25400" y="207010"/>
                  </a:lnTo>
                  <a:close/>
                </a:path>
                <a:path w="25400" h="1184910">
                  <a:moveTo>
                    <a:pt x="25400" y="215900"/>
                  </a:moveTo>
                  <a:lnTo>
                    <a:pt x="0" y="215900"/>
                  </a:lnTo>
                  <a:lnTo>
                    <a:pt x="0" y="222249"/>
                  </a:lnTo>
                  <a:lnTo>
                    <a:pt x="25400" y="222249"/>
                  </a:lnTo>
                  <a:lnTo>
                    <a:pt x="25400" y="215900"/>
                  </a:lnTo>
                  <a:close/>
                </a:path>
                <a:path w="25400" h="1184910">
                  <a:moveTo>
                    <a:pt x="25400" y="222250"/>
                  </a:moveTo>
                  <a:lnTo>
                    <a:pt x="0" y="222250"/>
                  </a:lnTo>
                  <a:lnTo>
                    <a:pt x="0" y="228599"/>
                  </a:lnTo>
                  <a:lnTo>
                    <a:pt x="25400" y="228599"/>
                  </a:lnTo>
                  <a:lnTo>
                    <a:pt x="25400" y="222250"/>
                  </a:lnTo>
                  <a:close/>
                </a:path>
                <a:path w="25400" h="1184910">
                  <a:moveTo>
                    <a:pt x="25400" y="228600"/>
                  </a:moveTo>
                  <a:lnTo>
                    <a:pt x="0" y="228600"/>
                  </a:lnTo>
                  <a:lnTo>
                    <a:pt x="0" y="234949"/>
                  </a:lnTo>
                  <a:lnTo>
                    <a:pt x="25400" y="234949"/>
                  </a:lnTo>
                  <a:lnTo>
                    <a:pt x="25400" y="228600"/>
                  </a:lnTo>
                  <a:close/>
                </a:path>
                <a:path w="25400" h="1184910">
                  <a:moveTo>
                    <a:pt x="25400" y="234950"/>
                  </a:moveTo>
                  <a:lnTo>
                    <a:pt x="0" y="234950"/>
                  </a:lnTo>
                  <a:lnTo>
                    <a:pt x="0" y="241299"/>
                  </a:lnTo>
                  <a:lnTo>
                    <a:pt x="25400" y="241299"/>
                  </a:lnTo>
                  <a:lnTo>
                    <a:pt x="25400" y="234950"/>
                  </a:lnTo>
                  <a:close/>
                </a:path>
                <a:path w="25400" h="1184910">
                  <a:moveTo>
                    <a:pt x="25400" y="241300"/>
                  </a:moveTo>
                  <a:lnTo>
                    <a:pt x="0" y="241300"/>
                  </a:lnTo>
                  <a:lnTo>
                    <a:pt x="0" y="247649"/>
                  </a:lnTo>
                  <a:lnTo>
                    <a:pt x="25400" y="247649"/>
                  </a:lnTo>
                  <a:lnTo>
                    <a:pt x="25400" y="241300"/>
                  </a:lnTo>
                  <a:close/>
                </a:path>
                <a:path w="25400" h="1184910">
                  <a:moveTo>
                    <a:pt x="25400" y="247650"/>
                  </a:moveTo>
                  <a:lnTo>
                    <a:pt x="0" y="247650"/>
                  </a:lnTo>
                  <a:lnTo>
                    <a:pt x="0" y="253999"/>
                  </a:lnTo>
                  <a:lnTo>
                    <a:pt x="25400" y="253999"/>
                  </a:lnTo>
                  <a:lnTo>
                    <a:pt x="25400" y="247650"/>
                  </a:lnTo>
                  <a:close/>
                </a:path>
                <a:path w="25400" h="1184910">
                  <a:moveTo>
                    <a:pt x="25400" y="254000"/>
                  </a:moveTo>
                  <a:lnTo>
                    <a:pt x="0" y="254000"/>
                  </a:lnTo>
                  <a:lnTo>
                    <a:pt x="0" y="260349"/>
                  </a:lnTo>
                  <a:lnTo>
                    <a:pt x="25400" y="260349"/>
                  </a:lnTo>
                  <a:lnTo>
                    <a:pt x="25400" y="254000"/>
                  </a:lnTo>
                  <a:close/>
                </a:path>
                <a:path w="25400" h="1184910">
                  <a:moveTo>
                    <a:pt x="25400" y="260350"/>
                  </a:moveTo>
                  <a:lnTo>
                    <a:pt x="0" y="260350"/>
                  </a:lnTo>
                  <a:lnTo>
                    <a:pt x="0" y="273049"/>
                  </a:lnTo>
                  <a:lnTo>
                    <a:pt x="25400" y="273049"/>
                  </a:lnTo>
                  <a:lnTo>
                    <a:pt x="25400" y="260350"/>
                  </a:lnTo>
                  <a:close/>
                </a:path>
                <a:path w="25400" h="1184910">
                  <a:moveTo>
                    <a:pt x="25400" y="273050"/>
                  </a:moveTo>
                  <a:lnTo>
                    <a:pt x="0" y="273050"/>
                  </a:lnTo>
                  <a:lnTo>
                    <a:pt x="0" y="298449"/>
                  </a:lnTo>
                  <a:lnTo>
                    <a:pt x="25400" y="298449"/>
                  </a:lnTo>
                  <a:lnTo>
                    <a:pt x="25400" y="273050"/>
                  </a:lnTo>
                  <a:close/>
                </a:path>
                <a:path w="25400" h="1184910">
                  <a:moveTo>
                    <a:pt x="25400" y="298450"/>
                  </a:moveTo>
                  <a:lnTo>
                    <a:pt x="0" y="298450"/>
                  </a:lnTo>
                  <a:lnTo>
                    <a:pt x="0" y="311149"/>
                  </a:lnTo>
                  <a:lnTo>
                    <a:pt x="25400" y="311149"/>
                  </a:lnTo>
                  <a:lnTo>
                    <a:pt x="25400" y="298450"/>
                  </a:lnTo>
                  <a:close/>
                </a:path>
                <a:path w="25400" h="1184910">
                  <a:moveTo>
                    <a:pt x="25400" y="311150"/>
                  </a:moveTo>
                  <a:lnTo>
                    <a:pt x="0" y="311150"/>
                  </a:lnTo>
                  <a:lnTo>
                    <a:pt x="0" y="317499"/>
                  </a:lnTo>
                  <a:lnTo>
                    <a:pt x="25400" y="317499"/>
                  </a:lnTo>
                  <a:lnTo>
                    <a:pt x="25400" y="311150"/>
                  </a:lnTo>
                  <a:close/>
                </a:path>
                <a:path w="25400" h="1184910">
                  <a:moveTo>
                    <a:pt x="25400" y="317500"/>
                  </a:moveTo>
                  <a:lnTo>
                    <a:pt x="0" y="317500"/>
                  </a:lnTo>
                  <a:lnTo>
                    <a:pt x="0" y="323849"/>
                  </a:lnTo>
                  <a:lnTo>
                    <a:pt x="25400" y="323849"/>
                  </a:lnTo>
                  <a:lnTo>
                    <a:pt x="25400" y="317500"/>
                  </a:lnTo>
                  <a:close/>
                </a:path>
                <a:path w="25400" h="1184910">
                  <a:moveTo>
                    <a:pt x="25400" y="323850"/>
                  </a:moveTo>
                  <a:lnTo>
                    <a:pt x="0" y="323850"/>
                  </a:lnTo>
                  <a:lnTo>
                    <a:pt x="0" y="330199"/>
                  </a:lnTo>
                  <a:lnTo>
                    <a:pt x="25400" y="330199"/>
                  </a:lnTo>
                  <a:lnTo>
                    <a:pt x="25400" y="323850"/>
                  </a:lnTo>
                  <a:close/>
                </a:path>
                <a:path w="25400" h="1184910">
                  <a:moveTo>
                    <a:pt x="25400" y="330200"/>
                  </a:moveTo>
                  <a:lnTo>
                    <a:pt x="0" y="330200"/>
                  </a:lnTo>
                  <a:lnTo>
                    <a:pt x="0" y="336549"/>
                  </a:lnTo>
                  <a:lnTo>
                    <a:pt x="25400" y="336549"/>
                  </a:lnTo>
                  <a:lnTo>
                    <a:pt x="25400" y="330200"/>
                  </a:lnTo>
                  <a:close/>
                </a:path>
                <a:path w="25400" h="1184910">
                  <a:moveTo>
                    <a:pt x="25400" y="336550"/>
                  </a:moveTo>
                  <a:lnTo>
                    <a:pt x="0" y="336550"/>
                  </a:lnTo>
                  <a:lnTo>
                    <a:pt x="0" y="342899"/>
                  </a:lnTo>
                  <a:lnTo>
                    <a:pt x="25400" y="342899"/>
                  </a:lnTo>
                  <a:lnTo>
                    <a:pt x="25400" y="336550"/>
                  </a:lnTo>
                  <a:close/>
                </a:path>
                <a:path w="25400" h="1184910">
                  <a:moveTo>
                    <a:pt x="25400" y="344170"/>
                  </a:moveTo>
                  <a:lnTo>
                    <a:pt x="0" y="344170"/>
                  </a:lnTo>
                  <a:lnTo>
                    <a:pt x="0" y="349249"/>
                  </a:lnTo>
                  <a:lnTo>
                    <a:pt x="25400" y="349249"/>
                  </a:lnTo>
                  <a:lnTo>
                    <a:pt x="25400" y="344170"/>
                  </a:lnTo>
                  <a:close/>
                </a:path>
                <a:path w="25400" h="1184910">
                  <a:moveTo>
                    <a:pt x="25400" y="342900"/>
                  </a:moveTo>
                  <a:lnTo>
                    <a:pt x="0" y="342900"/>
                  </a:lnTo>
                  <a:lnTo>
                    <a:pt x="0" y="344169"/>
                  </a:lnTo>
                  <a:lnTo>
                    <a:pt x="25400" y="344169"/>
                  </a:lnTo>
                  <a:lnTo>
                    <a:pt x="25400" y="342900"/>
                  </a:lnTo>
                  <a:close/>
                </a:path>
                <a:path w="25400" h="1184910">
                  <a:moveTo>
                    <a:pt x="25400" y="349250"/>
                  </a:moveTo>
                  <a:lnTo>
                    <a:pt x="0" y="349250"/>
                  </a:lnTo>
                  <a:lnTo>
                    <a:pt x="0" y="355599"/>
                  </a:lnTo>
                  <a:lnTo>
                    <a:pt x="25400" y="355599"/>
                  </a:lnTo>
                  <a:lnTo>
                    <a:pt x="25400" y="349250"/>
                  </a:lnTo>
                  <a:close/>
                </a:path>
                <a:path w="25400" h="1184910">
                  <a:moveTo>
                    <a:pt x="25400" y="355600"/>
                  </a:moveTo>
                  <a:lnTo>
                    <a:pt x="0" y="355600"/>
                  </a:lnTo>
                  <a:lnTo>
                    <a:pt x="0" y="361949"/>
                  </a:lnTo>
                  <a:lnTo>
                    <a:pt x="25400" y="361949"/>
                  </a:lnTo>
                  <a:lnTo>
                    <a:pt x="25400" y="355600"/>
                  </a:lnTo>
                  <a:close/>
                </a:path>
                <a:path w="25400" h="1184910">
                  <a:moveTo>
                    <a:pt x="25400" y="361950"/>
                  </a:moveTo>
                  <a:lnTo>
                    <a:pt x="0" y="361950"/>
                  </a:lnTo>
                  <a:lnTo>
                    <a:pt x="0" y="368299"/>
                  </a:lnTo>
                  <a:lnTo>
                    <a:pt x="25400" y="368299"/>
                  </a:lnTo>
                  <a:lnTo>
                    <a:pt x="25400" y="361950"/>
                  </a:lnTo>
                  <a:close/>
                </a:path>
                <a:path w="25400" h="1184910">
                  <a:moveTo>
                    <a:pt x="25400" y="368300"/>
                  </a:moveTo>
                  <a:lnTo>
                    <a:pt x="0" y="368300"/>
                  </a:lnTo>
                  <a:lnTo>
                    <a:pt x="0" y="374649"/>
                  </a:lnTo>
                  <a:lnTo>
                    <a:pt x="25400" y="374649"/>
                  </a:lnTo>
                  <a:lnTo>
                    <a:pt x="25400" y="368300"/>
                  </a:lnTo>
                  <a:close/>
                </a:path>
                <a:path w="25400" h="1184910">
                  <a:moveTo>
                    <a:pt x="25400" y="374650"/>
                  </a:moveTo>
                  <a:lnTo>
                    <a:pt x="0" y="374650"/>
                  </a:lnTo>
                  <a:lnTo>
                    <a:pt x="0" y="380999"/>
                  </a:lnTo>
                  <a:lnTo>
                    <a:pt x="25400" y="380999"/>
                  </a:lnTo>
                  <a:lnTo>
                    <a:pt x="25400" y="374650"/>
                  </a:lnTo>
                  <a:close/>
                </a:path>
                <a:path w="25400" h="1184910">
                  <a:moveTo>
                    <a:pt x="25400" y="381000"/>
                  </a:moveTo>
                  <a:lnTo>
                    <a:pt x="0" y="381000"/>
                  </a:lnTo>
                  <a:lnTo>
                    <a:pt x="0" y="406399"/>
                  </a:lnTo>
                  <a:lnTo>
                    <a:pt x="25400" y="406399"/>
                  </a:lnTo>
                  <a:lnTo>
                    <a:pt x="25400" y="381000"/>
                  </a:lnTo>
                  <a:close/>
                </a:path>
                <a:path w="25400" h="1184910">
                  <a:moveTo>
                    <a:pt x="25400" y="406400"/>
                  </a:moveTo>
                  <a:lnTo>
                    <a:pt x="0" y="406400"/>
                  </a:lnTo>
                  <a:lnTo>
                    <a:pt x="0" y="412749"/>
                  </a:lnTo>
                  <a:lnTo>
                    <a:pt x="25400" y="412749"/>
                  </a:lnTo>
                  <a:lnTo>
                    <a:pt x="25400" y="406400"/>
                  </a:lnTo>
                  <a:close/>
                </a:path>
                <a:path w="25400" h="1184910">
                  <a:moveTo>
                    <a:pt x="25400" y="412750"/>
                  </a:moveTo>
                  <a:lnTo>
                    <a:pt x="0" y="412750"/>
                  </a:lnTo>
                  <a:lnTo>
                    <a:pt x="0" y="419099"/>
                  </a:lnTo>
                  <a:lnTo>
                    <a:pt x="25400" y="419099"/>
                  </a:lnTo>
                  <a:lnTo>
                    <a:pt x="25400" y="412750"/>
                  </a:lnTo>
                  <a:close/>
                </a:path>
                <a:path w="25400" h="1184910">
                  <a:moveTo>
                    <a:pt x="25400" y="419100"/>
                  </a:moveTo>
                  <a:lnTo>
                    <a:pt x="0" y="419100"/>
                  </a:lnTo>
                  <a:lnTo>
                    <a:pt x="0" y="425449"/>
                  </a:lnTo>
                  <a:lnTo>
                    <a:pt x="25400" y="425449"/>
                  </a:lnTo>
                  <a:lnTo>
                    <a:pt x="25400" y="419100"/>
                  </a:lnTo>
                  <a:close/>
                </a:path>
                <a:path w="25400" h="1184910">
                  <a:moveTo>
                    <a:pt x="25400" y="425450"/>
                  </a:moveTo>
                  <a:lnTo>
                    <a:pt x="0" y="425450"/>
                  </a:lnTo>
                  <a:lnTo>
                    <a:pt x="0" y="429259"/>
                  </a:lnTo>
                  <a:lnTo>
                    <a:pt x="25400" y="429259"/>
                  </a:lnTo>
                  <a:lnTo>
                    <a:pt x="25400" y="425450"/>
                  </a:lnTo>
                  <a:close/>
                </a:path>
                <a:path w="25400" h="1184910">
                  <a:moveTo>
                    <a:pt x="25400" y="429260"/>
                  </a:moveTo>
                  <a:lnTo>
                    <a:pt x="0" y="429260"/>
                  </a:lnTo>
                  <a:lnTo>
                    <a:pt x="0" y="431799"/>
                  </a:lnTo>
                  <a:lnTo>
                    <a:pt x="25400" y="431799"/>
                  </a:lnTo>
                  <a:lnTo>
                    <a:pt x="25400" y="429260"/>
                  </a:lnTo>
                  <a:close/>
                </a:path>
                <a:path w="25400" h="1184910">
                  <a:moveTo>
                    <a:pt x="25400" y="431800"/>
                  </a:moveTo>
                  <a:lnTo>
                    <a:pt x="0" y="431800"/>
                  </a:lnTo>
                  <a:lnTo>
                    <a:pt x="0" y="444499"/>
                  </a:lnTo>
                  <a:lnTo>
                    <a:pt x="25400" y="444499"/>
                  </a:lnTo>
                  <a:lnTo>
                    <a:pt x="25400" y="431800"/>
                  </a:lnTo>
                  <a:close/>
                </a:path>
                <a:path w="25400" h="1184910">
                  <a:moveTo>
                    <a:pt x="25400" y="444500"/>
                  </a:moveTo>
                  <a:lnTo>
                    <a:pt x="0" y="444500"/>
                  </a:lnTo>
                  <a:lnTo>
                    <a:pt x="0" y="450849"/>
                  </a:lnTo>
                  <a:lnTo>
                    <a:pt x="25400" y="450849"/>
                  </a:lnTo>
                  <a:lnTo>
                    <a:pt x="25400" y="444500"/>
                  </a:lnTo>
                  <a:close/>
                </a:path>
                <a:path w="25400" h="1184910">
                  <a:moveTo>
                    <a:pt x="25400" y="450850"/>
                  </a:moveTo>
                  <a:lnTo>
                    <a:pt x="0" y="450850"/>
                  </a:lnTo>
                  <a:lnTo>
                    <a:pt x="0" y="461009"/>
                  </a:lnTo>
                  <a:lnTo>
                    <a:pt x="25400" y="461009"/>
                  </a:lnTo>
                  <a:lnTo>
                    <a:pt x="25400" y="450850"/>
                  </a:lnTo>
                  <a:close/>
                </a:path>
                <a:path w="25400" h="1184910">
                  <a:moveTo>
                    <a:pt x="25400" y="461010"/>
                  </a:moveTo>
                  <a:lnTo>
                    <a:pt x="0" y="461010"/>
                  </a:lnTo>
                  <a:lnTo>
                    <a:pt x="0" y="467359"/>
                  </a:lnTo>
                  <a:lnTo>
                    <a:pt x="25400" y="467359"/>
                  </a:lnTo>
                  <a:lnTo>
                    <a:pt x="25400" y="461010"/>
                  </a:lnTo>
                  <a:close/>
                </a:path>
                <a:path w="25400" h="1184910">
                  <a:moveTo>
                    <a:pt x="25400" y="467360"/>
                  </a:moveTo>
                  <a:lnTo>
                    <a:pt x="0" y="467360"/>
                  </a:lnTo>
                  <a:lnTo>
                    <a:pt x="0" y="476249"/>
                  </a:lnTo>
                  <a:lnTo>
                    <a:pt x="25400" y="476249"/>
                  </a:lnTo>
                  <a:lnTo>
                    <a:pt x="25400" y="467360"/>
                  </a:lnTo>
                  <a:close/>
                </a:path>
                <a:path w="25400" h="1184910">
                  <a:moveTo>
                    <a:pt x="25400" y="476250"/>
                  </a:moveTo>
                  <a:lnTo>
                    <a:pt x="0" y="476250"/>
                  </a:lnTo>
                  <a:lnTo>
                    <a:pt x="0" y="481329"/>
                  </a:lnTo>
                  <a:lnTo>
                    <a:pt x="25400" y="481329"/>
                  </a:lnTo>
                  <a:lnTo>
                    <a:pt x="25400" y="476250"/>
                  </a:lnTo>
                  <a:close/>
                </a:path>
                <a:path w="25400" h="1184910">
                  <a:moveTo>
                    <a:pt x="25400" y="481330"/>
                  </a:moveTo>
                  <a:lnTo>
                    <a:pt x="0" y="481330"/>
                  </a:lnTo>
                  <a:lnTo>
                    <a:pt x="0" y="482599"/>
                  </a:lnTo>
                  <a:lnTo>
                    <a:pt x="25400" y="482599"/>
                  </a:lnTo>
                  <a:lnTo>
                    <a:pt x="25400" y="481330"/>
                  </a:lnTo>
                  <a:close/>
                </a:path>
                <a:path w="25400" h="1184910">
                  <a:moveTo>
                    <a:pt x="25400" y="482600"/>
                  </a:moveTo>
                  <a:lnTo>
                    <a:pt x="0" y="482600"/>
                  </a:lnTo>
                  <a:lnTo>
                    <a:pt x="0" y="488949"/>
                  </a:lnTo>
                  <a:lnTo>
                    <a:pt x="25400" y="488949"/>
                  </a:lnTo>
                  <a:lnTo>
                    <a:pt x="25400" y="482600"/>
                  </a:lnTo>
                  <a:close/>
                </a:path>
                <a:path w="25400" h="1184910">
                  <a:moveTo>
                    <a:pt x="25400" y="488950"/>
                  </a:moveTo>
                  <a:lnTo>
                    <a:pt x="0" y="488950"/>
                  </a:lnTo>
                  <a:lnTo>
                    <a:pt x="0" y="499109"/>
                  </a:lnTo>
                  <a:lnTo>
                    <a:pt x="25400" y="499109"/>
                  </a:lnTo>
                  <a:lnTo>
                    <a:pt x="25400" y="488950"/>
                  </a:lnTo>
                  <a:close/>
                </a:path>
                <a:path w="25400" h="1184910">
                  <a:moveTo>
                    <a:pt x="25400" y="499110"/>
                  </a:moveTo>
                  <a:lnTo>
                    <a:pt x="0" y="499110"/>
                  </a:lnTo>
                  <a:lnTo>
                    <a:pt x="0" y="507999"/>
                  </a:lnTo>
                  <a:lnTo>
                    <a:pt x="25400" y="507999"/>
                  </a:lnTo>
                  <a:lnTo>
                    <a:pt x="25400" y="499110"/>
                  </a:lnTo>
                  <a:close/>
                </a:path>
                <a:path w="25400" h="1184910">
                  <a:moveTo>
                    <a:pt x="25400" y="508000"/>
                  </a:moveTo>
                  <a:lnTo>
                    <a:pt x="0" y="508000"/>
                  </a:lnTo>
                  <a:lnTo>
                    <a:pt x="0" y="546099"/>
                  </a:lnTo>
                  <a:lnTo>
                    <a:pt x="25400" y="546099"/>
                  </a:lnTo>
                  <a:lnTo>
                    <a:pt x="25400" y="508000"/>
                  </a:lnTo>
                  <a:close/>
                </a:path>
                <a:path w="25400" h="1184910">
                  <a:moveTo>
                    <a:pt x="25400" y="546100"/>
                  </a:moveTo>
                  <a:lnTo>
                    <a:pt x="0" y="546100"/>
                  </a:lnTo>
                  <a:lnTo>
                    <a:pt x="0" y="549909"/>
                  </a:lnTo>
                  <a:lnTo>
                    <a:pt x="25400" y="549909"/>
                  </a:lnTo>
                  <a:lnTo>
                    <a:pt x="25400" y="546100"/>
                  </a:lnTo>
                  <a:close/>
                </a:path>
                <a:path w="25400" h="1184910">
                  <a:moveTo>
                    <a:pt x="25400" y="549910"/>
                  </a:moveTo>
                  <a:lnTo>
                    <a:pt x="0" y="549910"/>
                  </a:lnTo>
                  <a:lnTo>
                    <a:pt x="0" y="552449"/>
                  </a:lnTo>
                  <a:lnTo>
                    <a:pt x="25400" y="552449"/>
                  </a:lnTo>
                  <a:lnTo>
                    <a:pt x="25400" y="549910"/>
                  </a:lnTo>
                  <a:close/>
                </a:path>
                <a:path w="25400" h="1184910">
                  <a:moveTo>
                    <a:pt x="25400" y="552450"/>
                  </a:moveTo>
                  <a:lnTo>
                    <a:pt x="0" y="552450"/>
                  </a:lnTo>
                  <a:lnTo>
                    <a:pt x="0" y="558799"/>
                  </a:lnTo>
                  <a:lnTo>
                    <a:pt x="25400" y="558799"/>
                  </a:lnTo>
                  <a:lnTo>
                    <a:pt x="25400" y="552450"/>
                  </a:lnTo>
                  <a:close/>
                </a:path>
                <a:path w="25400" h="1184910">
                  <a:moveTo>
                    <a:pt x="25400" y="558800"/>
                  </a:moveTo>
                  <a:lnTo>
                    <a:pt x="0" y="558800"/>
                  </a:lnTo>
                  <a:lnTo>
                    <a:pt x="0" y="562609"/>
                  </a:lnTo>
                  <a:lnTo>
                    <a:pt x="25400" y="562609"/>
                  </a:lnTo>
                  <a:lnTo>
                    <a:pt x="25400" y="558800"/>
                  </a:lnTo>
                  <a:close/>
                </a:path>
                <a:path w="25400" h="1184910">
                  <a:moveTo>
                    <a:pt x="25400" y="562610"/>
                  </a:moveTo>
                  <a:lnTo>
                    <a:pt x="0" y="562610"/>
                  </a:lnTo>
                  <a:lnTo>
                    <a:pt x="0" y="600709"/>
                  </a:lnTo>
                  <a:lnTo>
                    <a:pt x="25400" y="600709"/>
                  </a:lnTo>
                  <a:lnTo>
                    <a:pt x="25400" y="562610"/>
                  </a:lnTo>
                  <a:close/>
                </a:path>
                <a:path w="25400" h="1184910">
                  <a:moveTo>
                    <a:pt x="25400" y="600710"/>
                  </a:moveTo>
                  <a:lnTo>
                    <a:pt x="0" y="600710"/>
                  </a:lnTo>
                  <a:lnTo>
                    <a:pt x="0" y="609599"/>
                  </a:lnTo>
                  <a:lnTo>
                    <a:pt x="25400" y="609599"/>
                  </a:lnTo>
                  <a:lnTo>
                    <a:pt x="25400" y="600710"/>
                  </a:lnTo>
                  <a:close/>
                </a:path>
                <a:path w="25400" h="1184910">
                  <a:moveTo>
                    <a:pt x="25400" y="609600"/>
                  </a:moveTo>
                  <a:lnTo>
                    <a:pt x="0" y="609600"/>
                  </a:lnTo>
                  <a:lnTo>
                    <a:pt x="0" y="615949"/>
                  </a:lnTo>
                  <a:lnTo>
                    <a:pt x="25400" y="615949"/>
                  </a:lnTo>
                  <a:lnTo>
                    <a:pt x="25400" y="609600"/>
                  </a:lnTo>
                  <a:close/>
                </a:path>
                <a:path w="25400" h="1184910">
                  <a:moveTo>
                    <a:pt x="25400" y="615950"/>
                  </a:moveTo>
                  <a:lnTo>
                    <a:pt x="0" y="615950"/>
                  </a:lnTo>
                  <a:lnTo>
                    <a:pt x="0" y="622299"/>
                  </a:lnTo>
                  <a:lnTo>
                    <a:pt x="25400" y="622299"/>
                  </a:lnTo>
                  <a:lnTo>
                    <a:pt x="25400" y="615950"/>
                  </a:lnTo>
                  <a:close/>
                </a:path>
                <a:path w="25400" h="1184910">
                  <a:moveTo>
                    <a:pt x="25400" y="622300"/>
                  </a:moveTo>
                  <a:lnTo>
                    <a:pt x="0" y="622300"/>
                  </a:lnTo>
                  <a:lnTo>
                    <a:pt x="0" y="626109"/>
                  </a:lnTo>
                  <a:lnTo>
                    <a:pt x="25400" y="626109"/>
                  </a:lnTo>
                  <a:lnTo>
                    <a:pt x="25400" y="622300"/>
                  </a:lnTo>
                  <a:close/>
                </a:path>
                <a:path w="25400" h="1184910">
                  <a:moveTo>
                    <a:pt x="25400" y="626110"/>
                  </a:moveTo>
                  <a:lnTo>
                    <a:pt x="0" y="626110"/>
                  </a:lnTo>
                  <a:lnTo>
                    <a:pt x="0" y="632459"/>
                  </a:lnTo>
                  <a:lnTo>
                    <a:pt x="25400" y="632459"/>
                  </a:lnTo>
                  <a:lnTo>
                    <a:pt x="25400" y="626110"/>
                  </a:lnTo>
                  <a:close/>
                </a:path>
                <a:path w="25400" h="1184910">
                  <a:moveTo>
                    <a:pt x="25400" y="632460"/>
                  </a:moveTo>
                  <a:lnTo>
                    <a:pt x="0" y="632460"/>
                  </a:lnTo>
                  <a:lnTo>
                    <a:pt x="0" y="634999"/>
                  </a:lnTo>
                  <a:lnTo>
                    <a:pt x="25400" y="634999"/>
                  </a:lnTo>
                  <a:lnTo>
                    <a:pt x="25400" y="632460"/>
                  </a:lnTo>
                  <a:close/>
                </a:path>
                <a:path w="25400" h="1184910">
                  <a:moveTo>
                    <a:pt x="25400" y="635000"/>
                  </a:moveTo>
                  <a:lnTo>
                    <a:pt x="0" y="635000"/>
                  </a:lnTo>
                  <a:lnTo>
                    <a:pt x="0" y="638809"/>
                  </a:lnTo>
                  <a:lnTo>
                    <a:pt x="25400" y="638809"/>
                  </a:lnTo>
                  <a:lnTo>
                    <a:pt x="25400" y="635000"/>
                  </a:lnTo>
                  <a:close/>
                </a:path>
                <a:path w="25400" h="1184910">
                  <a:moveTo>
                    <a:pt x="25400" y="638810"/>
                  </a:moveTo>
                  <a:lnTo>
                    <a:pt x="0" y="638810"/>
                  </a:lnTo>
                  <a:lnTo>
                    <a:pt x="0" y="641349"/>
                  </a:lnTo>
                  <a:lnTo>
                    <a:pt x="25400" y="641349"/>
                  </a:lnTo>
                  <a:lnTo>
                    <a:pt x="25400" y="638810"/>
                  </a:lnTo>
                  <a:close/>
                </a:path>
                <a:path w="25400" h="1184910">
                  <a:moveTo>
                    <a:pt x="25400" y="641350"/>
                  </a:moveTo>
                  <a:lnTo>
                    <a:pt x="0" y="641350"/>
                  </a:lnTo>
                  <a:lnTo>
                    <a:pt x="0" y="647699"/>
                  </a:lnTo>
                  <a:lnTo>
                    <a:pt x="25400" y="647699"/>
                  </a:lnTo>
                  <a:lnTo>
                    <a:pt x="25400" y="641350"/>
                  </a:lnTo>
                  <a:close/>
                </a:path>
                <a:path w="25400" h="1184910">
                  <a:moveTo>
                    <a:pt x="25400" y="647700"/>
                  </a:moveTo>
                  <a:lnTo>
                    <a:pt x="0" y="647700"/>
                  </a:lnTo>
                  <a:lnTo>
                    <a:pt x="0" y="673099"/>
                  </a:lnTo>
                  <a:lnTo>
                    <a:pt x="25400" y="673099"/>
                  </a:lnTo>
                  <a:lnTo>
                    <a:pt x="25400" y="647700"/>
                  </a:lnTo>
                  <a:close/>
                </a:path>
                <a:path w="25400" h="1184910">
                  <a:moveTo>
                    <a:pt x="25400" y="673100"/>
                  </a:moveTo>
                  <a:lnTo>
                    <a:pt x="0" y="673100"/>
                  </a:lnTo>
                  <a:lnTo>
                    <a:pt x="0" y="679449"/>
                  </a:lnTo>
                  <a:lnTo>
                    <a:pt x="25400" y="679449"/>
                  </a:lnTo>
                  <a:lnTo>
                    <a:pt x="25400" y="673100"/>
                  </a:lnTo>
                  <a:close/>
                </a:path>
                <a:path w="25400" h="1184910">
                  <a:moveTo>
                    <a:pt x="25400" y="679450"/>
                  </a:moveTo>
                  <a:lnTo>
                    <a:pt x="0" y="679450"/>
                  </a:lnTo>
                  <a:lnTo>
                    <a:pt x="0" y="692149"/>
                  </a:lnTo>
                  <a:lnTo>
                    <a:pt x="25400" y="692149"/>
                  </a:lnTo>
                  <a:lnTo>
                    <a:pt x="25400" y="679450"/>
                  </a:lnTo>
                  <a:close/>
                </a:path>
                <a:path w="25400" h="1184910">
                  <a:moveTo>
                    <a:pt x="25400" y="692150"/>
                  </a:moveTo>
                  <a:lnTo>
                    <a:pt x="0" y="692150"/>
                  </a:lnTo>
                  <a:lnTo>
                    <a:pt x="0" y="708659"/>
                  </a:lnTo>
                  <a:lnTo>
                    <a:pt x="25400" y="708659"/>
                  </a:lnTo>
                  <a:lnTo>
                    <a:pt x="25400" y="692150"/>
                  </a:lnTo>
                  <a:close/>
                </a:path>
                <a:path w="25400" h="1184910">
                  <a:moveTo>
                    <a:pt x="25400" y="708660"/>
                  </a:moveTo>
                  <a:lnTo>
                    <a:pt x="0" y="708660"/>
                  </a:lnTo>
                  <a:lnTo>
                    <a:pt x="0" y="711199"/>
                  </a:lnTo>
                  <a:lnTo>
                    <a:pt x="25400" y="711199"/>
                  </a:lnTo>
                  <a:lnTo>
                    <a:pt x="25400" y="708660"/>
                  </a:lnTo>
                  <a:close/>
                </a:path>
                <a:path w="25400" h="1184910">
                  <a:moveTo>
                    <a:pt x="25400" y="711200"/>
                  </a:moveTo>
                  <a:lnTo>
                    <a:pt x="0" y="711200"/>
                  </a:lnTo>
                  <a:lnTo>
                    <a:pt x="0" y="715009"/>
                  </a:lnTo>
                  <a:lnTo>
                    <a:pt x="25400" y="715009"/>
                  </a:lnTo>
                  <a:lnTo>
                    <a:pt x="25400" y="711200"/>
                  </a:lnTo>
                  <a:close/>
                </a:path>
                <a:path w="25400" h="1184910">
                  <a:moveTo>
                    <a:pt x="25400" y="715010"/>
                  </a:moveTo>
                  <a:lnTo>
                    <a:pt x="0" y="715010"/>
                  </a:lnTo>
                  <a:lnTo>
                    <a:pt x="0" y="717549"/>
                  </a:lnTo>
                  <a:lnTo>
                    <a:pt x="25400" y="717549"/>
                  </a:lnTo>
                  <a:lnTo>
                    <a:pt x="25400" y="715010"/>
                  </a:lnTo>
                  <a:close/>
                </a:path>
                <a:path w="25400" h="1184910">
                  <a:moveTo>
                    <a:pt x="25400" y="717550"/>
                  </a:moveTo>
                  <a:lnTo>
                    <a:pt x="0" y="717550"/>
                  </a:lnTo>
                  <a:lnTo>
                    <a:pt x="0" y="721359"/>
                  </a:lnTo>
                  <a:lnTo>
                    <a:pt x="25400" y="721359"/>
                  </a:lnTo>
                  <a:lnTo>
                    <a:pt x="25400" y="717550"/>
                  </a:lnTo>
                  <a:close/>
                </a:path>
                <a:path w="25400" h="1184910">
                  <a:moveTo>
                    <a:pt x="25400" y="721360"/>
                  </a:moveTo>
                  <a:lnTo>
                    <a:pt x="0" y="721360"/>
                  </a:lnTo>
                  <a:lnTo>
                    <a:pt x="0" y="727709"/>
                  </a:lnTo>
                  <a:lnTo>
                    <a:pt x="25400" y="727709"/>
                  </a:lnTo>
                  <a:lnTo>
                    <a:pt x="25400" y="721360"/>
                  </a:lnTo>
                  <a:close/>
                </a:path>
                <a:path w="25400" h="1184910">
                  <a:moveTo>
                    <a:pt x="25400" y="727710"/>
                  </a:moveTo>
                  <a:lnTo>
                    <a:pt x="0" y="727710"/>
                  </a:lnTo>
                  <a:lnTo>
                    <a:pt x="0" y="736599"/>
                  </a:lnTo>
                  <a:lnTo>
                    <a:pt x="25400" y="736599"/>
                  </a:lnTo>
                  <a:lnTo>
                    <a:pt x="25400" y="727710"/>
                  </a:lnTo>
                  <a:close/>
                </a:path>
                <a:path w="25400" h="1184910">
                  <a:moveTo>
                    <a:pt x="25400" y="736600"/>
                  </a:moveTo>
                  <a:lnTo>
                    <a:pt x="0" y="736600"/>
                  </a:lnTo>
                  <a:lnTo>
                    <a:pt x="0" y="749299"/>
                  </a:lnTo>
                  <a:lnTo>
                    <a:pt x="25400" y="749299"/>
                  </a:lnTo>
                  <a:lnTo>
                    <a:pt x="25400" y="736600"/>
                  </a:lnTo>
                  <a:close/>
                </a:path>
                <a:path w="25400" h="1184910">
                  <a:moveTo>
                    <a:pt x="25400" y="749300"/>
                  </a:moveTo>
                  <a:lnTo>
                    <a:pt x="0" y="749300"/>
                  </a:lnTo>
                  <a:lnTo>
                    <a:pt x="0" y="759459"/>
                  </a:lnTo>
                  <a:lnTo>
                    <a:pt x="25400" y="759459"/>
                  </a:lnTo>
                  <a:lnTo>
                    <a:pt x="25400" y="749300"/>
                  </a:lnTo>
                  <a:close/>
                </a:path>
                <a:path w="25400" h="1184910">
                  <a:moveTo>
                    <a:pt x="25400" y="759460"/>
                  </a:moveTo>
                  <a:lnTo>
                    <a:pt x="0" y="759460"/>
                  </a:lnTo>
                  <a:lnTo>
                    <a:pt x="0" y="761999"/>
                  </a:lnTo>
                  <a:lnTo>
                    <a:pt x="25400" y="761999"/>
                  </a:lnTo>
                  <a:lnTo>
                    <a:pt x="25400" y="759460"/>
                  </a:lnTo>
                  <a:close/>
                </a:path>
                <a:path w="25400" h="1184910">
                  <a:moveTo>
                    <a:pt x="25400" y="762000"/>
                  </a:moveTo>
                  <a:lnTo>
                    <a:pt x="0" y="762000"/>
                  </a:lnTo>
                  <a:lnTo>
                    <a:pt x="0" y="768349"/>
                  </a:lnTo>
                  <a:lnTo>
                    <a:pt x="25400" y="768349"/>
                  </a:lnTo>
                  <a:lnTo>
                    <a:pt x="25400" y="762000"/>
                  </a:lnTo>
                  <a:close/>
                </a:path>
                <a:path w="25400" h="1184910">
                  <a:moveTo>
                    <a:pt x="25400" y="768350"/>
                  </a:moveTo>
                  <a:lnTo>
                    <a:pt x="0" y="768350"/>
                  </a:lnTo>
                  <a:lnTo>
                    <a:pt x="0" y="772159"/>
                  </a:lnTo>
                  <a:lnTo>
                    <a:pt x="25400" y="772159"/>
                  </a:lnTo>
                  <a:lnTo>
                    <a:pt x="25400" y="768350"/>
                  </a:lnTo>
                  <a:close/>
                </a:path>
                <a:path w="25400" h="1184910">
                  <a:moveTo>
                    <a:pt x="25400" y="772160"/>
                  </a:moveTo>
                  <a:lnTo>
                    <a:pt x="0" y="772160"/>
                  </a:lnTo>
                  <a:lnTo>
                    <a:pt x="0" y="778509"/>
                  </a:lnTo>
                  <a:lnTo>
                    <a:pt x="25400" y="778509"/>
                  </a:lnTo>
                  <a:lnTo>
                    <a:pt x="25400" y="772160"/>
                  </a:lnTo>
                  <a:close/>
                </a:path>
                <a:path w="25400" h="1184910">
                  <a:moveTo>
                    <a:pt x="25400" y="778510"/>
                  </a:moveTo>
                  <a:lnTo>
                    <a:pt x="0" y="778510"/>
                  </a:lnTo>
                  <a:lnTo>
                    <a:pt x="0" y="781049"/>
                  </a:lnTo>
                  <a:lnTo>
                    <a:pt x="25400" y="781049"/>
                  </a:lnTo>
                  <a:lnTo>
                    <a:pt x="25400" y="778510"/>
                  </a:lnTo>
                  <a:close/>
                </a:path>
                <a:path w="25400" h="1184910">
                  <a:moveTo>
                    <a:pt x="25400" y="781050"/>
                  </a:moveTo>
                  <a:lnTo>
                    <a:pt x="0" y="781050"/>
                  </a:lnTo>
                  <a:lnTo>
                    <a:pt x="0" y="784859"/>
                  </a:lnTo>
                  <a:lnTo>
                    <a:pt x="25400" y="784859"/>
                  </a:lnTo>
                  <a:lnTo>
                    <a:pt x="25400" y="781050"/>
                  </a:lnTo>
                  <a:close/>
                </a:path>
                <a:path w="25400" h="1184910">
                  <a:moveTo>
                    <a:pt x="25400" y="784860"/>
                  </a:moveTo>
                  <a:lnTo>
                    <a:pt x="0" y="784860"/>
                  </a:lnTo>
                  <a:lnTo>
                    <a:pt x="0" y="787399"/>
                  </a:lnTo>
                  <a:lnTo>
                    <a:pt x="25400" y="787399"/>
                  </a:lnTo>
                  <a:lnTo>
                    <a:pt x="25400" y="784860"/>
                  </a:lnTo>
                  <a:close/>
                </a:path>
                <a:path w="25400" h="1184910">
                  <a:moveTo>
                    <a:pt x="25400" y="787400"/>
                  </a:moveTo>
                  <a:lnTo>
                    <a:pt x="0" y="787400"/>
                  </a:lnTo>
                  <a:lnTo>
                    <a:pt x="0" y="793749"/>
                  </a:lnTo>
                  <a:lnTo>
                    <a:pt x="25400" y="793749"/>
                  </a:lnTo>
                  <a:lnTo>
                    <a:pt x="25400" y="787400"/>
                  </a:lnTo>
                  <a:close/>
                </a:path>
                <a:path w="25400" h="1184910">
                  <a:moveTo>
                    <a:pt x="25400" y="793750"/>
                  </a:moveTo>
                  <a:lnTo>
                    <a:pt x="0" y="793750"/>
                  </a:lnTo>
                  <a:lnTo>
                    <a:pt x="0" y="812799"/>
                  </a:lnTo>
                  <a:lnTo>
                    <a:pt x="25400" y="812799"/>
                  </a:lnTo>
                  <a:lnTo>
                    <a:pt x="25400" y="793750"/>
                  </a:lnTo>
                  <a:close/>
                </a:path>
                <a:path w="25400" h="1184910">
                  <a:moveTo>
                    <a:pt x="25400" y="812800"/>
                  </a:moveTo>
                  <a:lnTo>
                    <a:pt x="0" y="812800"/>
                  </a:lnTo>
                  <a:lnTo>
                    <a:pt x="0" y="816609"/>
                  </a:lnTo>
                  <a:lnTo>
                    <a:pt x="25400" y="816609"/>
                  </a:lnTo>
                  <a:lnTo>
                    <a:pt x="25400" y="812800"/>
                  </a:lnTo>
                  <a:close/>
                </a:path>
                <a:path w="25400" h="1184910">
                  <a:moveTo>
                    <a:pt x="25400" y="816610"/>
                  </a:moveTo>
                  <a:lnTo>
                    <a:pt x="0" y="816610"/>
                  </a:lnTo>
                  <a:lnTo>
                    <a:pt x="0" y="829309"/>
                  </a:lnTo>
                  <a:lnTo>
                    <a:pt x="25400" y="829309"/>
                  </a:lnTo>
                  <a:lnTo>
                    <a:pt x="25400" y="816610"/>
                  </a:lnTo>
                  <a:close/>
                </a:path>
                <a:path w="25400" h="1184910">
                  <a:moveTo>
                    <a:pt x="25400" y="829310"/>
                  </a:moveTo>
                  <a:lnTo>
                    <a:pt x="0" y="829310"/>
                  </a:lnTo>
                  <a:lnTo>
                    <a:pt x="0" y="838199"/>
                  </a:lnTo>
                  <a:lnTo>
                    <a:pt x="25400" y="838199"/>
                  </a:lnTo>
                  <a:lnTo>
                    <a:pt x="25400" y="829310"/>
                  </a:lnTo>
                  <a:close/>
                </a:path>
                <a:path w="25400" h="1184910">
                  <a:moveTo>
                    <a:pt x="25400" y="838200"/>
                  </a:moveTo>
                  <a:lnTo>
                    <a:pt x="0" y="838200"/>
                  </a:lnTo>
                  <a:lnTo>
                    <a:pt x="0" y="842009"/>
                  </a:lnTo>
                  <a:lnTo>
                    <a:pt x="25400" y="842009"/>
                  </a:lnTo>
                  <a:lnTo>
                    <a:pt x="25400" y="838200"/>
                  </a:lnTo>
                  <a:close/>
                </a:path>
                <a:path w="25400" h="1184910">
                  <a:moveTo>
                    <a:pt x="25400" y="842010"/>
                  </a:moveTo>
                  <a:lnTo>
                    <a:pt x="0" y="842010"/>
                  </a:lnTo>
                  <a:lnTo>
                    <a:pt x="0" y="857249"/>
                  </a:lnTo>
                  <a:lnTo>
                    <a:pt x="25400" y="857249"/>
                  </a:lnTo>
                  <a:lnTo>
                    <a:pt x="25400" y="842010"/>
                  </a:lnTo>
                  <a:close/>
                </a:path>
                <a:path w="25400" h="1184910">
                  <a:moveTo>
                    <a:pt x="25400" y="857250"/>
                  </a:moveTo>
                  <a:lnTo>
                    <a:pt x="0" y="857250"/>
                  </a:lnTo>
                  <a:lnTo>
                    <a:pt x="0" y="863599"/>
                  </a:lnTo>
                  <a:lnTo>
                    <a:pt x="25400" y="863599"/>
                  </a:lnTo>
                  <a:lnTo>
                    <a:pt x="25400" y="857250"/>
                  </a:lnTo>
                  <a:close/>
                </a:path>
                <a:path w="25400" h="1184910">
                  <a:moveTo>
                    <a:pt x="25400" y="863600"/>
                  </a:moveTo>
                  <a:lnTo>
                    <a:pt x="0" y="863600"/>
                  </a:lnTo>
                  <a:lnTo>
                    <a:pt x="0" y="867409"/>
                  </a:lnTo>
                  <a:lnTo>
                    <a:pt x="25400" y="867409"/>
                  </a:lnTo>
                  <a:lnTo>
                    <a:pt x="25400" y="863600"/>
                  </a:lnTo>
                  <a:close/>
                </a:path>
                <a:path w="25400" h="1184910">
                  <a:moveTo>
                    <a:pt x="25400" y="867410"/>
                  </a:moveTo>
                  <a:lnTo>
                    <a:pt x="0" y="867410"/>
                  </a:lnTo>
                  <a:lnTo>
                    <a:pt x="0" y="869949"/>
                  </a:lnTo>
                  <a:lnTo>
                    <a:pt x="25400" y="869949"/>
                  </a:lnTo>
                  <a:lnTo>
                    <a:pt x="25400" y="867410"/>
                  </a:lnTo>
                  <a:close/>
                </a:path>
                <a:path w="25400" h="1184910">
                  <a:moveTo>
                    <a:pt x="25400" y="869950"/>
                  </a:moveTo>
                  <a:lnTo>
                    <a:pt x="0" y="869950"/>
                  </a:lnTo>
                  <a:lnTo>
                    <a:pt x="0" y="873759"/>
                  </a:lnTo>
                  <a:lnTo>
                    <a:pt x="25400" y="873759"/>
                  </a:lnTo>
                  <a:lnTo>
                    <a:pt x="25400" y="869950"/>
                  </a:lnTo>
                  <a:close/>
                </a:path>
                <a:path w="25400" h="1184910">
                  <a:moveTo>
                    <a:pt x="25400" y="873760"/>
                  </a:moveTo>
                  <a:lnTo>
                    <a:pt x="0" y="873760"/>
                  </a:lnTo>
                  <a:lnTo>
                    <a:pt x="0" y="880109"/>
                  </a:lnTo>
                  <a:lnTo>
                    <a:pt x="25400" y="880109"/>
                  </a:lnTo>
                  <a:lnTo>
                    <a:pt x="25400" y="873760"/>
                  </a:lnTo>
                  <a:close/>
                </a:path>
                <a:path w="25400" h="1184910">
                  <a:moveTo>
                    <a:pt x="25400" y="880110"/>
                  </a:moveTo>
                  <a:lnTo>
                    <a:pt x="0" y="880110"/>
                  </a:lnTo>
                  <a:lnTo>
                    <a:pt x="0" y="882649"/>
                  </a:lnTo>
                  <a:lnTo>
                    <a:pt x="25400" y="882649"/>
                  </a:lnTo>
                  <a:lnTo>
                    <a:pt x="25400" y="880110"/>
                  </a:lnTo>
                  <a:close/>
                </a:path>
                <a:path w="25400" h="1184910">
                  <a:moveTo>
                    <a:pt x="25400" y="882650"/>
                  </a:moveTo>
                  <a:lnTo>
                    <a:pt x="0" y="882650"/>
                  </a:lnTo>
                  <a:lnTo>
                    <a:pt x="0" y="888999"/>
                  </a:lnTo>
                  <a:lnTo>
                    <a:pt x="25400" y="888999"/>
                  </a:lnTo>
                  <a:lnTo>
                    <a:pt x="25400" y="882650"/>
                  </a:lnTo>
                  <a:close/>
                </a:path>
                <a:path w="25400" h="1184910">
                  <a:moveTo>
                    <a:pt x="25400" y="889000"/>
                  </a:moveTo>
                  <a:lnTo>
                    <a:pt x="0" y="889000"/>
                  </a:lnTo>
                  <a:lnTo>
                    <a:pt x="0" y="901699"/>
                  </a:lnTo>
                  <a:lnTo>
                    <a:pt x="25400" y="901699"/>
                  </a:lnTo>
                  <a:lnTo>
                    <a:pt x="25400" y="889000"/>
                  </a:lnTo>
                  <a:close/>
                </a:path>
                <a:path w="25400" h="1184910">
                  <a:moveTo>
                    <a:pt x="25400" y="1181099"/>
                  </a:moveTo>
                  <a:lnTo>
                    <a:pt x="5079" y="1181099"/>
                  </a:lnTo>
                  <a:lnTo>
                    <a:pt x="5079" y="1182370"/>
                  </a:lnTo>
                  <a:lnTo>
                    <a:pt x="20320" y="1182370"/>
                  </a:lnTo>
                  <a:lnTo>
                    <a:pt x="20320" y="1184909"/>
                  </a:lnTo>
                  <a:lnTo>
                    <a:pt x="25400" y="1184909"/>
                  </a:lnTo>
                  <a:lnTo>
                    <a:pt x="25400" y="1181099"/>
                  </a:lnTo>
                  <a:close/>
                </a:path>
                <a:path w="25400" h="1184910">
                  <a:moveTo>
                    <a:pt x="25400" y="1174749"/>
                  </a:moveTo>
                  <a:lnTo>
                    <a:pt x="0" y="1174749"/>
                  </a:lnTo>
                  <a:lnTo>
                    <a:pt x="0" y="1179829"/>
                  </a:lnTo>
                  <a:lnTo>
                    <a:pt x="25400" y="1179829"/>
                  </a:lnTo>
                  <a:lnTo>
                    <a:pt x="25400" y="1174749"/>
                  </a:lnTo>
                  <a:close/>
                </a:path>
                <a:path w="25400" h="1184910">
                  <a:moveTo>
                    <a:pt x="25400" y="1168400"/>
                  </a:moveTo>
                  <a:lnTo>
                    <a:pt x="0" y="1168400"/>
                  </a:lnTo>
                  <a:lnTo>
                    <a:pt x="0" y="1173479"/>
                  </a:lnTo>
                  <a:lnTo>
                    <a:pt x="25400" y="1173479"/>
                  </a:lnTo>
                  <a:lnTo>
                    <a:pt x="25400" y="1168400"/>
                  </a:lnTo>
                  <a:close/>
                </a:path>
                <a:path w="25400" h="1184910">
                  <a:moveTo>
                    <a:pt x="25400" y="1162049"/>
                  </a:moveTo>
                  <a:lnTo>
                    <a:pt x="0" y="1162049"/>
                  </a:lnTo>
                  <a:lnTo>
                    <a:pt x="0" y="1167129"/>
                  </a:lnTo>
                  <a:lnTo>
                    <a:pt x="25400" y="1167129"/>
                  </a:lnTo>
                  <a:lnTo>
                    <a:pt x="25400" y="1162049"/>
                  </a:lnTo>
                  <a:close/>
                </a:path>
                <a:path w="25400" h="1184910">
                  <a:moveTo>
                    <a:pt x="25400" y="1155699"/>
                  </a:moveTo>
                  <a:lnTo>
                    <a:pt x="0" y="1155699"/>
                  </a:lnTo>
                  <a:lnTo>
                    <a:pt x="0" y="1160779"/>
                  </a:lnTo>
                  <a:lnTo>
                    <a:pt x="25400" y="1160779"/>
                  </a:lnTo>
                  <a:lnTo>
                    <a:pt x="25400" y="1155699"/>
                  </a:lnTo>
                  <a:close/>
                </a:path>
                <a:path w="25400" h="1184910">
                  <a:moveTo>
                    <a:pt x="25400" y="1149349"/>
                  </a:moveTo>
                  <a:lnTo>
                    <a:pt x="0" y="1149349"/>
                  </a:lnTo>
                  <a:lnTo>
                    <a:pt x="0" y="1154429"/>
                  </a:lnTo>
                  <a:lnTo>
                    <a:pt x="25400" y="1154429"/>
                  </a:lnTo>
                  <a:lnTo>
                    <a:pt x="25400" y="1149349"/>
                  </a:lnTo>
                  <a:close/>
                </a:path>
                <a:path w="25400" h="1184910">
                  <a:moveTo>
                    <a:pt x="25400" y="1143000"/>
                  </a:moveTo>
                  <a:lnTo>
                    <a:pt x="0" y="1143000"/>
                  </a:lnTo>
                  <a:lnTo>
                    <a:pt x="0" y="1148079"/>
                  </a:lnTo>
                  <a:lnTo>
                    <a:pt x="25400" y="1148079"/>
                  </a:lnTo>
                  <a:lnTo>
                    <a:pt x="25400" y="1143000"/>
                  </a:lnTo>
                  <a:close/>
                </a:path>
                <a:path w="25400" h="1184910">
                  <a:moveTo>
                    <a:pt x="25400" y="1136649"/>
                  </a:moveTo>
                  <a:lnTo>
                    <a:pt x="0" y="1136649"/>
                  </a:lnTo>
                  <a:lnTo>
                    <a:pt x="0" y="1141730"/>
                  </a:lnTo>
                  <a:lnTo>
                    <a:pt x="25400" y="1141730"/>
                  </a:lnTo>
                  <a:lnTo>
                    <a:pt x="25400" y="1136649"/>
                  </a:lnTo>
                  <a:close/>
                </a:path>
                <a:path w="25400" h="1184910">
                  <a:moveTo>
                    <a:pt x="25400" y="1130299"/>
                  </a:moveTo>
                  <a:lnTo>
                    <a:pt x="0" y="1130299"/>
                  </a:lnTo>
                  <a:lnTo>
                    <a:pt x="0" y="1135380"/>
                  </a:lnTo>
                  <a:lnTo>
                    <a:pt x="25400" y="1135380"/>
                  </a:lnTo>
                  <a:lnTo>
                    <a:pt x="25400" y="1130299"/>
                  </a:lnTo>
                  <a:close/>
                </a:path>
                <a:path w="25400" h="1184910">
                  <a:moveTo>
                    <a:pt x="25400" y="1123949"/>
                  </a:moveTo>
                  <a:lnTo>
                    <a:pt x="0" y="1123949"/>
                  </a:lnTo>
                  <a:lnTo>
                    <a:pt x="0" y="1129030"/>
                  </a:lnTo>
                  <a:lnTo>
                    <a:pt x="25400" y="1129030"/>
                  </a:lnTo>
                  <a:lnTo>
                    <a:pt x="25400" y="1123949"/>
                  </a:lnTo>
                  <a:close/>
                </a:path>
                <a:path w="25400" h="1184910">
                  <a:moveTo>
                    <a:pt x="25400" y="1117599"/>
                  </a:moveTo>
                  <a:lnTo>
                    <a:pt x="0" y="1117599"/>
                  </a:lnTo>
                  <a:lnTo>
                    <a:pt x="0" y="1122680"/>
                  </a:lnTo>
                  <a:lnTo>
                    <a:pt x="25400" y="1122680"/>
                  </a:lnTo>
                  <a:lnTo>
                    <a:pt x="25400" y="1117599"/>
                  </a:lnTo>
                  <a:close/>
                </a:path>
                <a:path w="25400" h="1184910">
                  <a:moveTo>
                    <a:pt x="25400" y="1111249"/>
                  </a:moveTo>
                  <a:lnTo>
                    <a:pt x="0" y="1111249"/>
                  </a:lnTo>
                  <a:lnTo>
                    <a:pt x="0" y="1116330"/>
                  </a:lnTo>
                  <a:lnTo>
                    <a:pt x="25400" y="1116330"/>
                  </a:lnTo>
                  <a:lnTo>
                    <a:pt x="25400" y="1111249"/>
                  </a:lnTo>
                  <a:close/>
                </a:path>
                <a:path w="25400" h="1184910">
                  <a:moveTo>
                    <a:pt x="25400" y="1104899"/>
                  </a:moveTo>
                  <a:lnTo>
                    <a:pt x="0" y="1104899"/>
                  </a:lnTo>
                  <a:lnTo>
                    <a:pt x="0" y="1109980"/>
                  </a:lnTo>
                  <a:lnTo>
                    <a:pt x="25400" y="1109980"/>
                  </a:lnTo>
                  <a:lnTo>
                    <a:pt x="25400" y="1104899"/>
                  </a:lnTo>
                  <a:close/>
                </a:path>
                <a:path w="25400" h="1184910">
                  <a:moveTo>
                    <a:pt x="25400" y="1098549"/>
                  </a:moveTo>
                  <a:lnTo>
                    <a:pt x="0" y="1098549"/>
                  </a:lnTo>
                  <a:lnTo>
                    <a:pt x="0" y="1103630"/>
                  </a:lnTo>
                  <a:lnTo>
                    <a:pt x="25400" y="1103630"/>
                  </a:lnTo>
                  <a:lnTo>
                    <a:pt x="25400" y="1098549"/>
                  </a:lnTo>
                  <a:close/>
                </a:path>
                <a:path w="25400" h="1184910">
                  <a:moveTo>
                    <a:pt x="25400" y="1092199"/>
                  </a:moveTo>
                  <a:lnTo>
                    <a:pt x="0" y="1092199"/>
                  </a:lnTo>
                  <a:lnTo>
                    <a:pt x="0" y="1097280"/>
                  </a:lnTo>
                  <a:lnTo>
                    <a:pt x="25400" y="1097280"/>
                  </a:lnTo>
                  <a:lnTo>
                    <a:pt x="25400" y="1092199"/>
                  </a:lnTo>
                  <a:close/>
                </a:path>
                <a:path w="25400" h="1184910">
                  <a:moveTo>
                    <a:pt x="25400" y="1085849"/>
                  </a:moveTo>
                  <a:lnTo>
                    <a:pt x="0" y="1085849"/>
                  </a:lnTo>
                  <a:lnTo>
                    <a:pt x="0" y="1090930"/>
                  </a:lnTo>
                  <a:lnTo>
                    <a:pt x="25400" y="1090930"/>
                  </a:lnTo>
                  <a:lnTo>
                    <a:pt x="25400" y="1085849"/>
                  </a:lnTo>
                  <a:close/>
                </a:path>
                <a:path w="25400" h="1184910">
                  <a:moveTo>
                    <a:pt x="25400" y="1079499"/>
                  </a:moveTo>
                  <a:lnTo>
                    <a:pt x="0" y="1079499"/>
                  </a:lnTo>
                  <a:lnTo>
                    <a:pt x="0" y="1084580"/>
                  </a:lnTo>
                  <a:lnTo>
                    <a:pt x="25400" y="1084580"/>
                  </a:lnTo>
                  <a:lnTo>
                    <a:pt x="25400" y="1079499"/>
                  </a:lnTo>
                  <a:close/>
                </a:path>
                <a:path w="25400" h="1184910">
                  <a:moveTo>
                    <a:pt x="25400" y="1073149"/>
                  </a:moveTo>
                  <a:lnTo>
                    <a:pt x="0" y="1073149"/>
                  </a:lnTo>
                  <a:lnTo>
                    <a:pt x="0" y="1078230"/>
                  </a:lnTo>
                  <a:lnTo>
                    <a:pt x="25400" y="1078230"/>
                  </a:lnTo>
                  <a:lnTo>
                    <a:pt x="25400" y="1073149"/>
                  </a:lnTo>
                  <a:close/>
                </a:path>
                <a:path w="25400" h="1184910">
                  <a:moveTo>
                    <a:pt x="25400" y="1066799"/>
                  </a:moveTo>
                  <a:lnTo>
                    <a:pt x="0" y="1066799"/>
                  </a:lnTo>
                  <a:lnTo>
                    <a:pt x="0" y="1071880"/>
                  </a:lnTo>
                  <a:lnTo>
                    <a:pt x="25400" y="1071880"/>
                  </a:lnTo>
                  <a:lnTo>
                    <a:pt x="25400" y="1066799"/>
                  </a:lnTo>
                  <a:close/>
                </a:path>
                <a:path w="25400" h="1184910">
                  <a:moveTo>
                    <a:pt x="25400" y="1060449"/>
                  </a:moveTo>
                  <a:lnTo>
                    <a:pt x="0" y="1060449"/>
                  </a:lnTo>
                  <a:lnTo>
                    <a:pt x="0" y="1065530"/>
                  </a:lnTo>
                  <a:lnTo>
                    <a:pt x="25400" y="1065530"/>
                  </a:lnTo>
                  <a:lnTo>
                    <a:pt x="25400" y="1060449"/>
                  </a:lnTo>
                  <a:close/>
                </a:path>
                <a:path w="25400" h="1184910">
                  <a:moveTo>
                    <a:pt x="25400" y="1054099"/>
                  </a:moveTo>
                  <a:lnTo>
                    <a:pt x="0" y="1054099"/>
                  </a:lnTo>
                  <a:lnTo>
                    <a:pt x="0" y="1059180"/>
                  </a:lnTo>
                  <a:lnTo>
                    <a:pt x="25400" y="1059180"/>
                  </a:lnTo>
                  <a:lnTo>
                    <a:pt x="25400" y="1054099"/>
                  </a:lnTo>
                  <a:close/>
                </a:path>
                <a:path w="25400" h="1184910">
                  <a:moveTo>
                    <a:pt x="25400" y="1047749"/>
                  </a:moveTo>
                  <a:lnTo>
                    <a:pt x="0" y="1047749"/>
                  </a:lnTo>
                  <a:lnTo>
                    <a:pt x="0" y="1052830"/>
                  </a:lnTo>
                  <a:lnTo>
                    <a:pt x="25400" y="1052830"/>
                  </a:lnTo>
                  <a:lnTo>
                    <a:pt x="25400" y="1047749"/>
                  </a:lnTo>
                  <a:close/>
                </a:path>
                <a:path w="25400" h="1184910">
                  <a:moveTo>
                    <a:pt x="25400" y="1041399"/>
                  </a:moveTo>
                  <a:lnTo>
                    <a:pt x="0" y="1041399"/>
                  </a:lnTo>
                  <a:lnTo>
                    <a:pt x="0" y="1046480"/>
                  </a:lnTo>
                  <a:lnTo>
                    <a:pt x="25400" y="1046480"/>
                  </a:lnTo>
                  <a:lnTo>
                    <a:pt x="25400" y="1041399"/>
                  </a:lnTo>
                  <a:close/>
                </a:path>
                <a:path w="25400" h="1184910">
                  <a:moveTo>
                    <a:pt x="25400" y="1035049"/>
                  </a:moveTo>
                  <a:lnTo>
                    <a:pt x="0" y="1035049"/>
                  </a:lnTo>
                  <a:lnTo>
                    <a:pt x="0" y="1040130"/>
                  </a:lnTo>
                  <a:lnTo>
                    <a:pt x="25400" y="1040130"/>
                  </a:lnTo>
                  <a:lnTo>
                    <a:pt x="25400" y="1035049"/>
                  </a:lnTo>
                  <a:close/>
                </a:path>
                <a:path w="25400" h="1184910">
                  <a:moveTo>
                    <a:pt x="25400" y="1028699"/>
                  </a:moveTo>
                  <a:lnTo>
                    <a:pt x="0" y="1028699"/>
                  </a:lnTo>
                  <a:lnTo>
                    <a:pt x="0" y="1033780"/>
                  </a:lnTo>
                  <a:lnTo>
                    <a:pt x="25400" y="1033780"/>
                  </a:lnTo>
                  <a:lnTo>
                    <a:pt x="25400" y="1028699"/>
                  </a:lnTo>
                  <a:close/>
                </a:path>
                <a:path w="25400" h="1184910">
                  <a:moveTo>
                    <a:pt x="25400" y="1022349"/>
                  </a:moveTo>
                  <a:lnTo>
                    <a:pt x="0" y="1022349"/>
                  </a:lnTo>
                  <a:lnTo>
                    <a:pt x="0" y="1027430"/>
                  </a:lnTo>
                  <a:lnTo>
                    <a:pt x="25400" y="1027430"/>
                  </a:lnTo>
                  <a:lnTo>
                    <a:pt x="25400" y="1022349"/>
                  </a:lnTo>
                  <a:close/>
                </a:path>
                <a:path w="25400" h="1184910">
                  <a:moveTo>
                    <a:pt x="25400" y="1015999"/>
                  </a:moveTo>
                  <a:lnTo>
                    <a:pt x="0" y="1015999"/>
                  </a:lnTo>
                  <a:lnTo>
                    <a:pt x="0" y="1021080"/>
                  </a:lnTo>
                  <a:lnTo>
                    <a:pt x="25400" y="1021080"/>
                  </a:lnTo>
                  <a:lnTo>
                    <a:pt x="25400" y="1015999"/>
                  </a:lnTo>
                  <a:close/>
                </a:path>
                <a:path w="25400" h="1184910">
                  <a:moveTo>
                    <a:pt x="25400" y="1009649"/>
                  </a:moveTo>
                  <a:lnTo>
                    <a:pt x="0" y="1009649"/>
                  </a:lnTo>
                  <a:lnTo>
                    <a:pt x="0" y="1014730"/>
                  </a:lnTo>
                  <a:lnTo>
                    <a:pt x="25400" y="1014730"/>
                  </a:lnTo>
                  <a:lnTo>
                    <a:pt x="25400" y="1009649"/>
                  </a:lnTo>
                  <a:close/>
                </a:path>
                <a:path w="25400" h="1184910">
                  <a:moveTo>
                    <a:pt x="25400" y="1003299"/>
                  </a:moveTo>
                  <a:lnTo>
                    <a:pt x="0" y="1003299"/>
                  </a:lnTo>
                  <a:lnTo>
                    <a:pt x="0" y="1008380"/>
                  </a:lnTo>
                  <a:lnTo>
                    <a:pt x="25400" y="1008380"/>
                  </a:lnTo>
                  <a:lnTo>
                    <a:pt x="25400" y="1003299"/>
                  </a:lnTo>
                  <a:close/>
                </a:path>
                <a:path w="25400" h="1184910">
                  <a:moveTo>
                    <a:pt x="25400" y="996949"/>
                  </a:moveTo>
                  <a:lnTo>
                    <a:pt x="0" y="996949"/>
                  </a:lnTo>
                  <a:lnTo>
                    <a:pt x="0" y="1002030"/>
                  </a:lnTo>
                  <a:lnTo>
                    <a:pt x="25400" y="1002030"/>
                  </a:lnTo>
                  <a:lnTo>
                    <a:pt x="25400" y="996949"/>
                  </a:lnTo>
                  <a:close/>
                </a:path>
                <a:path w="25400" h="1184910">
                  <a:moveTo>
                    <a:pt x="25400" y="990599"/>
                  </a:moveTo>
                  <a:lnTo>
                    <a:pt x="0" y="990599"/>
                  </a:lnTo>
                  <a:lnTo>
                    <a:pt x="0" y="995680"/>
                  </a:lnTo>
                  <a:lnTo>
                    <a:pt x="25400" y="995680"/>
                  </a:lnTo>
                  <a:lnTo>
                    <a:pt x="25400" y="990599"/>
                  </a:lnTo>
                  <a:close/>
                </a:path>
                <a:path w="25400" h="1184910">
                  <a:moveTo>
                    <a:pt x="25400" y="984249"/>
                  </a:moveTo>
                  <a:lnTo>
                    <a:pt x="0" y="984249"/>
                  </a:lnTo>
                  <a:lnTo>
                    <a:pt x="0" y="989330"/>
                  </a:lnTo>
                  <a:lnTo>
                    <a:pt x="25400" y="989330"/>
                  </a:lnTo>
                  <a:lnTo>
                    <a:pt x="25400" y="984249"/>
                  </a:lnTo>
                  <a:close/>
                </a:path>
                <a:path w="25400" h="1184910">
                  <a:moveTo>
                    <a:pt x="25400" y="977899"/>
                  </a:moveTo>
                  <a:lnTo>
                    <a:pt x="0" y="977899"/>
                  </a:lnTo>
                  <a:lnTo>
                    <a:pt x="0" y="982980"/>
                  </a:lnTo>
                  <a:lnTo>
                    <a:pt x="25400" y="982980"/>
                  </a:lnTo>
                  <a:lnTo>
                    <a:pt x="25400" y="977899"/>
                  </a:lnTo>
                  <a:close/>
                </a:path>
                <a:path w="25400" h="1184910">
                  <a:moveTo>
                    <a:pt x="25400" y="971550"/>
                  </a:moveTo>
                  <a:lnTo>
                    <a:pt x="0" y="971550"/>
                  </a:lnTo>
                  <a:lnTo>
                    <a:pt x="0" y="976630"/>
                  </a:lnTo>
                  <a:lnTo>
                    <a:pt x="25400" y="976630"/>
                  </a:lnTo>
                  <a:lnTo>
                    <a:pt x="25400" y="971550"/>
                  </a:lnTo>
                  <a:close/>
                </a:path>
                <a:path w="25400" h="1184910">
                  <a:moveTo>
                    <a:pt x="25400" y="965200"/>
                  </a:moveTo>
                  <a:lnTo>
                    <a:pt x="0" y="965200"/>
                  </a:lnTo>
                  <a:lnTo>
                    <a:pt x="0" y="970280"/>
                  </a:lnTo>
                  <a:lnTo>
                    <a:pt x="25400" y="970280"/>
                  </a:lnTo>
                  <a:lnTo>
                    <a:pt x="25400" y="965200"/>
                  </a:lnTo>
                  <a:close/>
                </a:path>
                <a:path w="25400" h="1184910">
                  <a:moveTo>
                    <a:pt x="25400" y="958849"/>
                  </a:moveTo>
                  <a:lnTo>
                    <a:pt x="0" y="958849"/>
                  </a:lnTo>
                  <a:lnTo>
                    <a:pt x="0" y="963930"/>
                  </a:lnTo>
                  <a:lnTo>
                    <a:pt x="25400" y="963930"/>
                  </a:lnTo>
                  <a:lnTo>
                    <a:pt x="25400" y="958849"/>
                  </a:lnTo>
                  <a:close/>
                </a:path>
                <a:path w="25400" h="1184910">
                  <a:moveTo>
                    <a:pt x="25400" y="952499"/>
                  </a:moveTo>
                  <a:lnTo>
                    <a:pt x="0" y="952499"/>
                  </a:lnTo>
                  <a:lnTo>
                    <a:pt x="0" y="957580"/>
                  </a:lnTo>
                  <a:lnTo>
                    <a:pt x="25400" y="957580"/>
                  </a:lnTo>
                  <a:lnTo>
                    <a:pt x="25400" y="952499"/>
                  </a:lnTo>
                  <a:close/>
                </a:path>
                <a:path w="25400" h="1184910">
                  <a:moveTo>
                    <a:pt x="25400" y="946149"/>
                  </a:moveTo>
                  <a:lnTo>
                    <a:pt x="0" y="946149"/>
                  </a:lnTo>
                  <a:lnTo>
                    <a:pt x="0" y="951230"/>
                  </a:lnTo>
                  <a:lnTo>
                    <a:pt x="25400" y="951230"/>
                  </a:lnTo>
                  <a:lnTo>
                    <a:pt x="25400" y="946149"/>
                  </a:lnTo>
                  <a:close/>
                </a:path>
                <a:path w="25400" h="1184910">
                  <a:moveTo>
                    <a:pt x="25400" y="939799"/>
                  </a:moveTo>
                  <a:lnTo>
                    <a:pt x="0" y="939799"/>
                  </a:lnTo>
                  <a:lnTo>
                    <a:pt x="0" y="944880"/>
                  </a:lnTo>
                  <a:lnTo>
                    <a:pt x="25400" y="944880"/>
                  </a:lnTo>
                  <a:lnTo>
                    <a:pt x="25400" y="939799"/>
                  </a:lnTo>
                  <a:close/>
                </a:path>
                <a:path w="25400" h="1184910">
                  <a:moveTo>
                    <a:pt x="25400" y="933449"/>
                  </a:moveTo>
                  <a:lnTo>
                    <a:pt x="0" y="933449"/>
                  </a:lnTo>
                  <a:lnTo>
                    <a:pt x="0" y="938530"/>
                  </a:lnTo>
                  <a:lnTo>
                    <a:pt x="25400" y="938530"/>
                  </a:lnTo>
                  <a:lnTo>
                    <a:pt x="25400" y="933449"/>
                  </a:lnTo>
                  <a:close/>
                </a:path>
                <a:path w="25400" h="1184910">
                  <a:moveTo>
                    <a:pt x="25400" y="927099"/>
                  </a:moveTo>
                  <a:lnTo>
                    <a:pt x="0" y="927099"/>
                  </a:lnTo>
                  <a:lnTo>
                    <a:pt x="0" y="932180"/>
                  </a:lnTo>
                  <a:lnTo>
                    <a:pt x="25400" y="932180"/>
                  </a:lnTo>
                  <a:lnTo>
                    <a:pt x="25400" y="927099"/>
                  </a:lnTo>
                  <a:close/>
                </a:path>
                <a:path w="25400" h="1184910">
                  <a:moveTo>
                    <a:pt x="25400" y="920750"/>
                  </a:moveTo>
                  <a:lnTo>
                    <a:pt x="0" y="920750"/>
                  </a:lnTo>
                  <a:lnTo>
                    <a:pt x="0" y="925830"/>
                  </a:lnTo>
                  <a:lnTo>
                    <a:pt x="25400" y="925830"/>
                  </a:lnTo>
                  <a:lnTo>
                    <a:pt x="25400" y="920750"/>
                  </a:lnTo>
                  <a:close/>
                </a:path>
                <a:path w="25400" h="1184910">
                  <a:moveTo>
                    <a:pt x="25400" y="914399"/>
                  </a:moveTo>
                  <a:lnTo>
                    <a:pt x="0" y="914399"/>
                  </a:lnTo>
                  <a:lnTo>
                    <a:pt x="0" y="919480"/>
                  </a:lnTo>
                  <a:lnTo>
                    <a:pt x="25400" y="919480"/>
                  </a:lnTo>
                  <a:lnTo>
                    <a:pt x="25400" y="914399"/>
                  </a:lnTo>
                  <a:close/>
                </a:path>
                <a:path w="25400" h="1184910">
                  <a:moveTo>
                    <a:pt x="25400" y="908049"/>
                  </a:moveTo>
                  <a:lnTo>
                    <a:pt x="0" y="908049"/>
                  </a:lnTo>
                  <a:lnTo>
                    <a:pt x="0" y="913130"/>
                  </a:lnTo>
                  <a:lnTo>
                    <a:pt x="25400" y="913130"/>
                  </a:lnTo>
                  <a:lnTo>
                    <a:pt x="25400" y="908049"/>
                  </a:lnTo>
                  <a:close/>
                </a:path>
                <a:path w="25400" h="1184910">
                  <a:moveTo>
                    <a:pt x="25400" y="902969"/>
                  </a:moveTo>
                  <a:lnTo>
                    <a:pt x="0" y="902969"/>
                  </a:lnTo>
                  <a:lnTo>
                    <a:pt x="0" y="906780"/>
                  </a:lnTo>
                  <a:lnTo>
                    <a:pt x="25400" y="906780"/>
                  </a:lnTo>
                  <a:lnTo>
                    <a:pt x="25400" y="902969"/>
                  </a:lnTo>
                  <a:close/>
                </a:path>
              </a:pathLst>
            </a:custGeom>
            <a:solidFill>
              <a:srgbClr val="0F3FCE"/>
            </a:solidFill>
          </p:spPr>
          <p:txBody>
            <a:bodyPr wrap="square" lIns="0" tIns="0" rIns="0" bIns="0" rtlCol="0"/>
            <a:lstStyle/>
            <a:p>
              <a:endParaRPr/>
            </a:p>
          </p:txBody>
        </p:sp>
        <p:sp>
          <p:nvSpPr>
            <p:cNvPr id="532" name="object 532"/>
            <p:cNvSpPr/>
            <p:nvPr/>
          </p:nvSpPr>
          <p:spPr>
            <a:xfrm>
              <a:off x="4064000" y="5137150"/>
              <a:ext cx="25400" cy="1184910"/>
            </a:xfrm>
            <a:custGeom>
              <a:avLst/>
              <a:gdLst/>
              <a:ahLst/>
              <a:cxnLst/>
              <a:rect l="l" t="t" r="r" b="b"/>
              <a:pathLst>
                <a:path w="25400" h="1184910">
                  <a:moveTo>
                    <a:pt x="5079" y="0"/>
                  </a:moveTo>
                  <a:lnTo>
                    <a:pt x="0" y="0"/>
                  </a:lnTo>
                  <a:lnTo>
                    <a:pt x="0" y="2539"/>
                  </a:lnTo>
                  <a:lnTo>
                    <a:pt x="12700" y="2539"/>
                  </a:lnTo>
                  <a:lnTo>
                    <a:pt x="12700" y="1269"/>
                  </a:lnTo>
                  <a:lnTo>
                    <a:pt x="5079" y="1269"/>
                  </a:lnTo>
                  <a:lnTo>
                    <a:pt x="5079" y="0"/>
                  </a:lnTo>
                  <a:close/>
                </a:path>
                <a:path w="25400" h="1184910">
                  <a:moveTo>
                    <a:pt x="20320" y="2540"/>
                  </a:moveTo>
                  <a:lnTo>
                    <a:pt x="0" y="2540"/>
                  </a:lnTo>
                  <a:lnTo>
                    <a:pt x="0" y="8889"/>
                  </a:lnTo>
                  <a:lnTo>
                    <a:pt x="25400" y="8889"/>
                  </a:lnTo>
                  <a:lnTo>
                    <a:pt x="25400" y="3810"/>
                  </a:lnTo>
                  <a:lnTo>
                    <a:pt x="20320" y="3810"/>
                  </a:lnTo>
                  <a:lnTo>
                    <a:pt x="20320" y="2540"/>
                  </a:lnTo>
                  <a:close/>
                </a:path>
                <a:path w="25400" h="1184910">
                  <a:moveTo>
                    <a:pt x="25400" y="8890"/>
                  </a:moveTo>
                  <a:lnTo>
                    <a:pt x="0" y="8890"/>
                  </a:lnTo>
                  <a:lnTo>
                    <a:pt x="0" y="15239"/>
                  </a:lnTo>
                  <a:lnTo>
                    <a:pt x="25400" y="15239"/>
                  </a:lnTo>
                  <a:lnTo>
                    <a:pt x="25400" y="8890"/>
                  </a:lnTo>
                  <a:close/>
                </a:path>
                <a:path w="25400" h="1184910">
                  <a:moveTo>
                    <a:pt x="25400" y="15240"/>
                  </a:moveTo>
                  <a:lnTo>
                    <a:pt x="0" y="15240"/>
                  </a:lnTo>
                  <a:lnTo>
                    <a:pt x="0" y="21589"/>
                  </a:lnTo>
                  <a:lnTo>
                    <a:pt x="25400" y="21589"/>
                  </a:lnTo>
                  <a:lnTo>
                    <a:pt x="25400" y="15240"/>
                  </a:lnTo>
                  <a:close/>
                </a:path>
                <a:path w="25400" h="1184910">
                  <a:moveTo>
                    <a:pt x="25400" y="21590"/>
                  </a:moveTo>
                  <a:lnTo>
                    <a:pt x="0" y="21590"/>
                  </a:lnTo>
                  <a:lnTo>
                    <a:pt x="0" y="27939"/>
                  </a:lnTo>
                  <a:lnTo>
                    <a:pt x="25400" y="27939"/>
                  </a:lnTo>
                  <a:lnTo>
                    <a:pt x="25400" y="21590"/>
                  </a:lnTo>
                  <a:close/>
                </a:path>
                <a:path w="25400" h="1184910">
                  <a:moveTo>
                    <a:pt x="25400" y="27940"/>
                  </a:moveTo>
                  <a:lnTo>
                    <a:pt x="0" y="27940"/>
                  </a:lnTo>
                  <a:lnTo>
                    <a:pt x="0" y="34289"/>
                  </a:lnTo>
                  <a:lnTo>
                    <a:pt x="25400" y="34289"/>
                  </a:lnTo>
                  <a:lnTo>
                    <a:pt x="25400" y="27940"/>
                  </a:lnTo>
                  <a:close/>
                </a:path>
                <a:path w="25400" h="1184910">
                  <a:moveTo>
                    <a:pt x="25400" y="34290"/>
                  </a:moveTo>
                  <a:lnTo>
                    <a:pt x="0" y="34290"/>
                  </a:lnTo>
                  <a:lnTo>
                    <a:pt x="0" y="40639"/>
                  </a:lnTo>
                  <a:lnTo>
                    <a:pt x="25400" y="40639"/>
                  </a:lnTo>
                  <a:lnTo>
                    <a:pt x="25400" y="34290"/>
                  </a:lnTo>
                  <a:close/>
                </a:path>
                <a:path w="25400" h="1184910">
                  <a:moveTo>
                    <a:pt x="25400" y="40640"/>
                  </a:moveTo>
                  <a:lnTo>
                    <a:pt x="0" y="40640"/>
                  </a:lnTo>
                  <a:lnTo>
                    <a:pt x="0" y="46989"/>
                  </a:lnTo>
                  <a:lnTo>
                    <a:pt x="25400" y="46989"/>
                  </a:lnTo>
                  <a:lnTo>
                    <a:pt x="25400" y="40640"/>
                  </a:lnTo>
                  <a:close/>
                </a:path>
                <a:path w="25400" h="1184910">
                  <a:moveTo>
                    <a:pt x="25400" y="46990"/>
                  </a:moveTo>
                  <a:lnTo>
                    <a:pt x="0" y="46990"/>
                  </a:lnTo>
                  <a:lnTo>
                    <a:pt x="0" y="53339"/>
                  </a:lnTo>
                  <a:lnTo>
                    <a:pt x="25400" y="53339"/>
                  </a:lnTo>
                  <a:lnTo>
                    <a:pt x="25400" y="46990"/>
                  </a:lnTo>
                  <a:close/>
                </a:path>
                <a:path w="25400" h="1184910">
                  <a:moveTo>
                    <a:pt x="25400" y="53340"/>
                  </a:moveTo>
                  <a:lnTo>
                    <a:pt x="0" y="53340"/>
                  </a:lnTo>
                  <a:lnTo>
                    <a:pt x="0" y="59689"/>
                  </a:lnTo>
                  <a:lnTo>
                    <a:pt x="25400" y="59689"/>
                  </a:lnTo>
                  <a:lnTo>
                    <a:pt x="25400" y="53340"/>
                  </a:lnTo>
                  <a:close/>
                </a:path>
                <a:path w="25400" h="1184910">
                  <a:moveTo>
                    <a:pt x="25400" y="59690"/>
                  </a:moveTo>
                  <a:lnTo>
                    <a:pt x="0" y="59690"/>
                  </a:lnTo>
                  <a:lnTo>
                    <a:pt x="0" y="66039"/>
                  </a:lnTo>
                  <a:lnTo>
                    <a:pt x="25400" y="66039"/>
                  </a:lnTo>
                  <a:lnTo>
                    <a:pt x="25400" y="59690"/>
                  </a:lnTo>
                  <a:close/>
                </a:path>
                <a:path w="25400" h="1184910">
                  <a:moveTo>
                    <a:pt x="25400" y="66040"/>
                  </a:moveTo>
                  <a:lnTo>
                    <a:pt x="0" y="66040"/>
                  </a:lnTo>
                  <a:lnTo>
                    <a:pt x="0" y="72389"/>
                  </a:lnTo>
                  <a:lnTo>
                    <a:pt x="25400" y="72389"/>
                  </a:lnTo>
                  <a:lnTo>
                    <a:pt x="25400" y="66040"/>
                  </a:lnTo>
                  <a:close/>
                </a:path>
                <a:path w="25400" h="1184910">
                  <a:moveTo>
                    <a:pt x="25400" y="72390"/>
                  </a:moveTo>
                  <a:lnTo>
                    <a:pt x="0" y="72390"/>
                  </a:lnTo>
                  <a:lnTo>
                    <a:pt x="0" y="78739"/>
                  </a:lnTo>
                  <a:lnTo>
                    <a:pt x="25400" y="78739"/>
                  </a:lnTo>
                  <a:lnTo>
                    <a:pt x="25400" y="72390"/>
                  </a:lnTo>
                  <a:close/>
                </a:path>
                <a:path w="25400" h="1184910">
                  <a:moveTo>
                    <a:pt x="25400" y="78740"/>
                  </a:moveTo>
                  <a:lnTo>
                    <a:pt x="0" y="78740"/>
                  </a:lnTo>
                  <a:lnTo>
                    <a:pt x="0" y="99059"/>
                  </a:lnTo>
                  <a:lnTo>
                    <a:pt x="25400" y="99059"/>
                  </a:lnTo>
                  <a:lnTo>
                    <a:pt x="25400" y="78740"/>
                  </a:lnTo>
                  <a:close/>
                </a:path>
                <a:path w="25400" h="1184910">
                  <a:moveTo>
                    <a:pt x="25400" y="99060"/>
                  </a:moveTo>
                  <a:lnTo>
                    <a:pt x="0" y="99060"/>
                  </a:lnTo>
                  <a:lnTo>
                    <a:pt x="0" y="105409"/>
                  </a:lnTo>
                  <a:lnTo>
                    <a:pt x="25400" y="105409"/>
                  </a:lnTo>
                  <a:lnTo>
                    <a:pt x="25400" y="99060"/>
                  </a:lnTo>
                  <a:close/>
                </a:path>
                <a:path w="25400" h="1184910">
                  <a:moveTo>
                    <a:pt x="25400" y="105410"/>
                  </a:moveTo>
                  <a:lnTo>
                    <a:pt x="0" y="105410"/>
                  </a:lnTo>
                  <a:lnTo>
                    <a:pt x="0" y="124459"/>
                  </a:lnTo>
                  <a:lnTo>
                    <a:pt x="25400" y="124459"/>
                  </a:lnTo>
                  <a:lnTo>
                    <a:pt x="25400" y="105410"/>
                  </a:lnTo>
                  <a:close/>
                </a:path>
                <a:path w="25400" h="1184910">
                  <a:moveTo>
                    <a:pt x="25400" y="124460"/>
                  </a:moveTo>
                  <a:lnTo>
                    <a:pt x="0" y="124460"/>
                  </a:lnTo>
                  <a:lnTo>
                    <a:pt x="0" y="130809"/>
                  </a:lnTo>
                  <a:lnTo>
                    <a:pt x="25400" y="130809"/>
                  </a:lnTo>
                  <a:lnTo>
                    <a:pt x="25400" y="124460"/>
                  </a:lnTo>
                  <a:close/>
                </a:path>
                <a:path w="25400" h="1184910">
                  <a:moveTo>
                    <a:pt x="25400" y="130810"/>
                  </a:moveTo>
                  <a:lnTo>
                    <a:pt x="0" y="130810"/>
                  </a:lnTo>
                  <a:lnTo>
                    <a:pt x="0" y="137159"/>
                  </a:lnTo>
                  <a:lnTo>
                    <a:pt x="25400" y="137159"/>
                  </a:lnTo>
                  <a:lnTo>
                    <a:pt x="25400" y="130810"/>
                  </a:lnTo>
                  <a:close/>
                </a:path>
                <a:path w="25400" h="1184910">
                  <a:moveTo>
                    <a:pt x="25400" y="137160"/>
                  </a:moveTo>
                  <a:lnTo>
                    <a:pt x="0" y="137160"/>
                  </a:lnTo>
                  <a:lnTo>
                    <a:pt x="0" y="143509"/>
                  </a:lnTo>
                  <a:lnTo>
                    <a:pt x="25400" y="143509"/>
                  </a:lnTo>
                  <a:lnTo>
                    <a:pt x="25400" y="137160"/>
                  </a:lnTo>
                  <a:close/>
                </a:path>
                <a:path w="25400" h="1184910">
                  <a:moveTo>
                    <a:pt x="25400" y="143510"/>
                  </a:moveTo>
                  <a:lnTo>
                    <a:pt x="0" y="143510"/>
                  </a:lnTo>
                  <a:lnTo>
                    <a:pt x="0" y="149859"/>
                  </a:lnTo>
                  <a:lnTo>
                    <a:pt x="25400" y="149859"/>
                  </a:lnTo>
                  <a:lnTo>
                    <a:pt x="25400" y="143510"/>
                  </a:lnTo>
                  <a:close/>
                </a:path>
                <a:path w="25400" h="1184910">
                  <a:moveTo>
                    <a:pt x="25400" y="149860"/>
                  </a:moveTo>
                  <a:lnTo>
                    <a:pt x="0" y="149860"/>
                  </a:lnTo>
                  <a:lnTo>
                    <a:pt x="0" y="156209"/>
                  </a:lnTo>
                  <a:lnTo>
                    <a:pt x="25400" y="156209"/>
                  </a:lnTo>
                  <a:lnTo>
                    <a:pt x="25400" y="149860"/>
                  </a:lnTo>
                  <a:close/>
                </a:path>
                <a:path w="25400" h="1184910">
                  <a:moveTo>
                    <a:pt x="25400" y="156210"/>
                  </a:moveTo>
                  <a:lnTo>
                    <a:pt x="0" y="156210"/>
                  </a:lnTo>
                  <a:lnTo>
                    <a:pt x="0" y="162559"/>
                  </a:lnTo>
                  <a:lnTo>
                    <a:pt x="25400" y="162559"/>
                  </a:lnTo>
                  <a:lnTo>
                    <a:pt x="25400" y="156210"/>
                  </a:lnTo>
                  <a:close/>
                </a:path>
                <a:path w="25400" h="1184910">
                  <a:moveTo>
                    <a:pt x="25400" y="162560"/>
                  </a:moveTo>
                  <a:lnTo>
                    <a:pt x="0" y="162560"/>
                  </a:lnTo>
                  <a:lnTo>
                    <a:pt x="0" y="175259"/>
                  </a:lnTo>
                  <a:lnTo>
                    <a:pt x="25400" y="175259"/>
                  </a:lnTo>
                  <a:lnTo>
                    <a:pt x="25400" y="162560"/>
                  </a:lnTo>
                  <a:close/>
                </a:path>
                <a:path w="25400" h="1184910">
                  <a:moveTo>
                    <a:pt x="25400" y="175260"/>
                  </a:moveTo>
                  <a:lnTo>
                    <a:pt x="0" y="175260"/>
                  </a:lnTo>
                  <a:lnTo>
                    <a:pt x="0" y="181609"/>
                  </a:lnTo>
                  <a:lnTo>
                    <a:pt x="25400" y="181609"/>
                  </a:lnTo>
                  <a:lnTo>
                    <a:pt x="25400" y="175260"/>
                  </a:lnTo>
                  <a:close/>
                </a:path>
                <a:path w="25400" h="1184910">
                  <a:moveTo>
                    <a:pt x="25400" y="181610"/>
                  </a:moveTo>
                  <a:lnTo>
                    <a:pt x="0" y="181610"/>
                  </a:lnTo>
                  <a:lnTo>
                    <a:pt x="0" y="187959"/>
                  </a:lnTo>
                  <a:lnTo>
                    <a:pt x="25400" y="187959"/>
                  </a:lnTo>
                  <a:lnTo>
                    <a:pt x="25400" y="181610"/>
                  </a:lnTo>
                  <a:close/>
                </a:path>
                <a:path w="25400" h="1184910">
                  <a:moveTo>
                    <a:pt x="25400" y="187960"/>
                  </a:moveTo>
                  <a:lnTo>
                    <a:pt x="0" y="187960"/>
                  </a:lnTo>
                  <a:lnTo>
                    <a:pt x="0" y="194309"/>
                  </a:lnTo>
                  <a:lnTo>
                    <a:pt x="25400" y="194309"/>
                  </a:lnTo>
                  <a:lnTo>
                    <a:pt x="25400" y="187960"/>
                  </a:lnTo>
                  <a:close/>
                </a:path>
                <a:path w="25400" h="1184910">
                  <a:moveTo>
                    <a:pt x="25400" y="194310"/>
                  </a:moveTo>
                  <a:lnTo>
                    <a:pt x="0" y="194310"/>
                  </a:lnTo>
                  <a:lnTo>
                    <a:pt x="0" y="200659"/>
                  </a:lnTo>
                  <a:lnTo>
                    <a:pt x="25400" y="200659"/>
                  </a:lnTo>
                  <a:lnTo>
                    <a:pt x="25400" y="194310"/>
                  </a:lnTo>
                  <a:close/>
                </a:path>
                <a:path w="25400" h="1184910">
                  <a:moveTo>
                    <a:pt x="25400" y="200660"/>
                  </a:moveTo>
                  <a:lnTo>
                    <a:pt x="0" y="200660"/>
                  </a:lnTo>
                  <a:lnTo>
                    <a:pt x="0" y="207009"/>
                  </a:lnTo>
                  <a:lnTo>
                    <a:pt x="25400" y="207009"/>
                  </a:lnTo>
                  <a:lnTo>
                    <a:pt x="25400" y="200660"/>
                  </a:lnTo>
                  <a:close/>
                </a:path>
                <a:path w="25400" h="1184910">
                  <a:moveTo>
                    <a:pt x="25400" y="207010"/>
                  </a:moveTo>
                  <a:lnTo>
                    <a:pt x="0" y="207010"/>
                  </a:lnTo>
                  <a:lnTo>
                    <a:pt x="0" y="210819"/>
                  </a:lnTo>
                  <a:lnTo>
                    <a:pt x="25400" y="210819"/>
                  </a:lnTo>
                  <a:lnTo>
                    <a:pt x="25400" y="207010"/>
                  </a:lnTo>
                  <a:close/>
                </a:path>
                <a:path w="25400" h="1184910">
                  <a:moveTo>
                    <a:pt x="25400" y="210820"/>
                  </a:moveTo>
                  <a:lnTo>
                    <a:pt x="0" y="210820"/>
                  </a:lnTo>
                  <a:lnTo>
                    <a:pt x="0" y="219709"/>
                  </a:lnTo>
                  <a:lnTo>
                    <a:pt x="25400" y="219709"/>
                  </a:lnTo>
                  <a:lnTo>
                    <a:pt x="25400" y="210820"/>
                  </a:lnTo>
                  <a:close/>
                </a:path>
                <a:path w="25400" h="1184910">
                  <a:moveTo>
                    <a:pt x="25400" y="219710"/>
                  </a:moveTo>
                  <a:lnTo>
                    <a:pt x="0" y="219710"/>
                  </a:lnTo>
                  <a:lnTo>
                    <a:pt x="0" y="226059"/>
                  </a:lnTo>
                  <a:lnTo>
                    <a:pt x="25400" y="226059"/>
                  </a:lnTo>
                  <a:lnTo>
                    <a:pt x="25400" y="219710"/>
                  </a:lnTo>
                  <a:close/>
                </a:path>
                <a:path w="25400" h="1184910">
                  <a:moveTo>
                    <a:pt x="25400" y="226060"/>
                  </a:moveTo>
                  <a:lnTo>
                    <a:pt x="0" y="226060"/>
                  </a:lnTo>
                  <a:lnTo>
                    <a:pt x="0" y="232409"/>
                  </a:lnTo>
                  <a:lnTo>
                    <a:pt x="25400" y="232409"/>
                  </a:lnTo>
                  <a:lnTo>
                    <a:pt x="25400" y="226060"/>
                  </a:lnTo>
                  <a:close/>
                </a:path>
                <a:path w="25400" h="1184910">
                  <a:moveTo>
                    <a:pt x="25400" y="232410"/>
                  </a:moveTo>
                  <a:lnTo>
                    <a:pt x="0" y="232410"/>
                  </a:lnTo>
                  <a:lnTo>
                    <a:pt x="0" y="238759"/>
                  </a:lnTo>
                  <a:lnTo>
                    <a:pt x="25400" y="238759"/>
                  </a:lnTo>
                  <a:lnTo>
                    <a:pt x="25400" y="232410"/>
                  </a:lnTo>
                  <a:close/>
                </a:path>
                <a:path w="25400" h="1184910">
                  <a:moveTo>
                    <a:pt x="25400" y="238760"/>
                  </a:moveTo>
                  <a:lnTo>
                    <a:pt x="0" y="238760"/>
                  </a:lnTo>
                  <a:lnTo>
                    <a:pt x="0" y="245109"/>
                  </a:lnTo>
                  <a:lnTo>
                    <a:pt x="25400" y="245109"/>
                  </a:lnTo>
                  <a:lnTo>
                    <a:pt x="25400" y="238760"/>
                  </a:lnTo>
                  <a:close/>
                </a:path>
                <a:path w="25400" h="1184910">
                  <a:moveTo>
                    <a:pt x="25400" y="245110"/>
                  </a:moveTo>
                  <a:lnTo>
                    <a:pt x="0" y="245110"/>
                  </a:lnTo>
                  <a:lnTo>
                    <a:pt x="0" y="251459"/>
                  </a:lnTo>
                  <a:lnTo>
                    <a:pt x="25400" y="251459"/>
                  </a:lnTo>
                  <a:lnTo>
                    <a:pt x="25400" y="245110"/>
                  </a:lnTo>
                  <a:close/>
                </a:path>
                <a:path w="25400" h="1184910">
                  <a:moveTo>
                    <a:pt x="25400" y="251460"/>
                  </a:moveTo>
                  <a:lnTo>
                    <a:pt x="0" y="251460"/>
                  </a:lnTo>
                  <a:lnTo>
                    <a:pt x="0" y="257809"/>
                  </a:lnTo>
                  <a:lnTo>
                    <a:pt x="25400" y="257809"/>
                  </a:lnTo>
                  <a:lnTo>
                    <a:pt x="25400" y="251460"/>
                  </a:lnTo>
                  <a:close/>
                </a:path>
                <a:path w="25400" h="1184910">
                  <a:moveTo>
                    <a:pt x="25400" y="257810"/>
                  </a:moveTo>
                  <a:lnTo>
                    <a:pt x="0" y="257810"/>
                  </a:lnTo>
                  <a:lnTo>
                    <a:pt x="0" y="264159"/>
                  </a:lnTo>
                  <a:lnTo>
                    <a:pt x="25400" y="264159"/>
                  </a:lnTo>
                  <a:lnTo>
                    <a:pt x="25400" y="257810"/>
                  </a:lnTo>
                  <a:close/>
                </a:path>
                <a:path w="25400" h="1184910">
                  <a:moveTo>
                    <a:pt x="25400" y="264160"/>
                  </a:moveTo>
                  <a:lnTo>
                    <a:pt x="0" y="264160"/>
                  </a:lnTo>
                  <a:lnTo>
                    <a:pt x="0" y="276859"/>
                  </a:lnTo>
                  <a:lnTo>
                    <a:pt x="25400" y="276859"/>
                  </a:lnTo>
                  <a:lnTo>
                    <a:pt x="25400" y="264160"/>
                  </a:lnTo>
                  <a:close/>
                </a:path>
                <a:path w="25400" h="1184910">
                  <a:moveTo>
                    <a:pt x="25400" y="276860"/>
                  </a:moveTo>
                  <a:lnTo>
                    <a:pt x="0" y="276860"/>
                  </a:lnTo>
                  <a:lnTo>
                    <a:pt x="0" y="302259"/>
                  </a:lnTo>
                  <a:lnTo>
                    <a:pt x="25400" y="302259"/>
                  </a:lnTo>
                  <a:lnTo>
                    <a:pt x="25400" y="276860"/>
                  </a:lnTo>
                  <a:close/>
                </a:path>
                <a:path w="25400" h="1184910">
                  <a:moveTo>
                    <a:pt x="25400" y="302260"/>
                  </a:moveTo>
                  <a:lnTo>
                    <a:pt x="0" y="302260"/>
                  </a:lnTo>
                  <a:lnTo>
                    <a:pt x="0" y="314959"/>
                  </a:lnTo>
                  <a:lnTo>
                    <a:pt x="25400" y="314959"/>
                  </a:lnTo>
                  <a:lnTo>
                    <a:pt x="25400" y="302260"/>
                  </a:lnTo>
                  <a:close/>
                </a:path>
                <a:path w="25400" h="1184910">
                  <a:moveTo>
                    <a:pt x="25400" y="314960"/>
                  </a:moveTo>
                  <a:lnTo>
                    <a:pt x="0" y="314960"/>
                  </a:lnTo>
                  <a:lnTo>
                    <a:pt x="0" y="321309"/>
                  </a:lnTo>
                  <a:lnTo>
                    <a:pt x="25400" y="321309"/>
                  </a:lnTo>
                  <a:lnTo>
                    <a:pt x="25400" y="314960"/>
                  </a:lnTo>
                  <a:close/>
                </a:path>
                <a:path w="25400" h="1184910">
                  <a:moveTo>
                    <a:pt x="25400" y="321310"/>
                  </a:moveTo>
                  <a:lnTo>
                    <a:pt x="0" y="321310"/>
                  </a:lnTo>
                  <a:lnTo>
                    <a:pt x="0" y="327659"/>
                  </a:lnTo>
                  <a:lnTo>
                    <a:pt x="25400" y="327659"/>
                  </a:lnTo>
                  <a:lnTo>
                    <a:pt x="25400" y="321310"/>
                  </a:lnTo>
                  <a:close/>
                </a:path>
                <a:path w="25400" h="1184910">
                  <a:moveTo>
                    <a:pt x="25400" y="327660"/>
                  </a:moveTo>
                  <a:lnTo>
                    <a:pt x="0" y="327660"/>
                  </a:lnTo>
                  <a:lnTo>
                    <a:pt x="0" y="334009"/>
                  </a:lnTo>
                  <a:lnTo>
                    <a:pt x="25400" y="334009"/>
                  </a:lnTo>
                  <a:lnTo>
                    <a:pt x="25400" y="327660"/>
                  </a:lnTo>
                  <a:close/>
                </a:path>
                <a:path w="25400" h="1184910">
                  <a:moveTo>
                    <a:pt x="25400" y="334010"/>
                  </a:moveTo>
                  <a:lnTo>
                    <a:pt x="0" y="334010"/>
                  </a:lnTo>
                  <a:lnTo>
                    <a:pt x="0" y="340359"/>
                  </a:lnTo>
                  <a:lnTo>
                    <a:pt x="25400" y="340359"/>
                  </a:lnTo>
                  <a:lnTo>
                    <a:pt x="25400" y="334010"/>
                  </a:lnTo>
                  <a:close/>
                </a:path>
                <a:path w="25400" h="1184910">
                  <a:moveTo>
                    <a:pt x="25400" y="340360"/>
                  </a:moveTo>
                  <a:lnTo>
                    <a:pt x="0" y="340360"/>
                  </a:lnTo>
                  <a:lnTo>
                    <a:pt x="0" y="346709"/>
                  </a:lnTo>
                  <a:lnTo>
                    <a:pt x="25400" y="346709"/>
                  </a:lnTo>
                  <a:lnTo>
                    <a:pt x="25400" y="340360"/>
                  </a:lnTo>
                  <a:close/>
                </a:path>
                <a:path w="25400" h="1184910">
                  <a:moveTo>
                    <a:pt x="25400" y="347980"/>
                  </a:moveTo>
                  <a:lnTo>
                    <a:pt x="0" y="347980"/>
                  </a:lnTo>
                  <a:lnTo>
                    <a:pt x="0" y="353059"/>
                  </a:lnTo>
                  <a:lnTo>
                    <a:pt x="25400" y="353059"/>
                  </a:lnTo>
                  <a:lnTo>
                    <a:pt x="25400" y="347980"/>
                  </a:lnTo>
                  <a:close/>
                </a:path>
                <a:path w="25400" h="1184910">
                  <a:moveTo>
                    <a:pt x="25400" y="346710"/>
                  </a:moveTo>
                  <a:lnTo>
                    <a:pt x="0" y="346710"/>
                  </a:lnTo>
                  <a:lnTo>
                    <a:pt x="0" y="347980"/>
                  </a:lnTo>
                  <a:lnTo>
                    <a:pt x="25400" y="347980"/>
                  </a:lnTo>
                  <a:lnTo>
                    <a:pt x="25400" y="346710"/>
                  </a:lnTo>
                  <a:close/>
                </a:path>
                <a:path w="25400" h="1184910">
                  <a:moveTo>
                    <a:pt x="25400" y="353060"/>
                  </a:moveTo>
                  <a:lnTo>
                    <a:pt x="0" y="353060"/>
                  </a:lnTo>
                  <a:lnTo>
                    <a:pt x="0" y="359409"/>
                  </a:lnTo>
                  <a:lnTo>
                    <a:pt x="25400" y="359409"/>
                  </a:lnTo>
                  <a:lnTo>
                    <a:pt x="25400" y="353060"/>
                  </a:lnTo>
                  <a:close/>
                </a:path>
                <a:path w="25400" h="1184910">
                  <a:moveTo>
                    <a:pt x="25400" y="359410"/>
                  </a:moveTo>
                  <a:lnTo>
                    <a:pt x="0" y="359410"/>
                  </a:lnTo>
                  <a:lnTo>
                    <a:pt x="0" y="365759"/>
                  </a:lnTo>
                  <a:lnTo>
                    <a:pt x="25400" y="365759"/>
                  </a:lnTo>
                  <a:lnTo>
                    <a:pt x="25400" y="359410"/>
                  </a:lnTo>
                  <a:close/>
                </a:path>
                <a:path w="25400" h="1184910">
                  <a:moveTo>
                    <a:pt x="25400" y="365760"/>
                  </a:moveTo>
                  <a:lnTo>
                    <a:pt x="0" y="365760"/>
                  </a:lnTo>
                  <a:lnTo>
                    <a:pt x="0" y="372109"/>
                  </a:lnTo>
                  <a:lnTo>
                    <a:pt x="25400" y="372109"/>
                  </a:lnTo>
                  <a:lnTo>
                    <a:pt x="25400" y="365760"/>
                  </a:lnTo>
                  <a:close/>
                </a:path>
                <a:path w="25400" h="1184910">
                  <a:moveTo>
                    <a:pt x="25400" y="372110"/>
                  </a:moveTo>
                  <a:lnTo>
                    <a:pt x="0" y="372110"/>
                  </a:lnTo>
                  <a:lnTo>
                    <a:pt x="0" y="378459"/>
                  </a:lnTo>
                  <a:lnTo>
                    <a:pt x="25400" y="378459"/>
                  </a:lnTo>
                  <a:lnTo>
                    <a:pt x="25400" y="372110"/>
                  </a:lnTo>
                  <a:close/>
                </a:path>
                <a:path w="25400" h="1184910">
                  <a:moveTo>
                    <a:pt x="25400" y="378460"/>
                  </a:moveTo>
                  <a:lnTo>
                    <a:pt x="0" y="378460"/>
                  </a:lnTo>
                  <a:lnTo>
                    <a:pt x="0" y="384809"/>
                  </a:lnTo>
                  <a:lnTo>
                    <a:pt x="25400" y="384809"/>
                  </a:lnTo>
                  <a:lnTo>
                    <a:pt x="25400" y="378460"/>
                  </a:lnTo>
                  <a:close/>
                </a:path>
                <a:path w="25400" h="1184910">
                  <a:moveTo>
                    <a:pt x="25400" y="384810"/>
                  </a:moveTo>
                  <a:lnTo>
                    <a:pt x="0" y="384810"/>
                  </a:lnTo>
                  <a:lnTo>
                    <a:pt x="0" y="410209"/>
                  </a:lnTo>
                  <a:lnTo>
                    <a:pt x="25400" y="410209"/>
                  </a:lnTo>
                  <a:lnTo>
                    <a:pt x="25400" y="384810"/>
                  </a:lnTo>
                  <a:close/>
                </a:path>
                <a:path w="25400" h="1184910">
                  <a:moveTo>
                    <a:pt x="25400" y="410210"/>
                  </a:moveTo>
                  <a:lnTo>
                    <a:pt x="0" y="410210"/>
                  </a:lnTo>
                  <a:lnTo>
                    <a:pt x="0" y="416559"/>
                  </a:lnTo>
                  <a:lnTo>
                    <a:pt x="25400" y="416559"/>
                  </a:lnTo>
                  <a:lnTo>
                    <a:pt x="25400" y="410210"/>
                  </a:lnTo>
                  <a:close/>
                </a:path>
                <a:path w="25400" h="1184910">
                  <a:moveTo>
                    <a:pt x="25400" y="416560"/>
                  </a:moveTo>
                  <a:lnTo>
                    <a:pt x="0" y="416560"/>
                  </a:lnTo>
                  <a:lnTo>
                    <a:pt x="0" y="422909"/>
                  </a:lnTo>
                  <a:lnTo>
                    <a:pt x="25400" y="422909"/>
                  </a:lnTo>
                  <a:lnTo>
                    <a:pt x="25400" y="416560"/>
                  </a:lnTo>
                  <a:close/>
                </a:path>
                <a:path w="25400" h="1184910">
                  <a:moveTo>
                    <a:pt x="25400" y="422910"/>
                  </a:moveTo>
                  <a:lnTo>
                    <a:pt x="0" y="422910"/>
                  </a:lnTo>
                  <a:lnTo>
                    <a:pt x="0" y="429259"/>
                  </a:lnTo>
                  <a:lnTo>
                    <a:pt x="25400" y="429259"/>
                  </a:lnTo>
                  <a:lnTo>
                    <a:pt x="25400" y="422910"/>
                  </a:lnTo>
                  <a:close/>
                </a:path>
                <a:path w="25400" h="1184910">
                  <a:moveTo>
                    <a:pt x="25400" y="429260"/>
                  </a:moveTo>
                  <a:lnTo>
                    <a:pt x="0" y="429260"/>
                  </a:lnTo>
                  <a:lnTo>
                    <a:pt x="0" y="433069"/>
                  </a:lnTo>
                  <a:lnTo>
                    <a:pt x="25400" y="433069"/>
                  </a:lnTo>
                  <a:lnTo>
                    <a:pt x="25400" y="429260"/>
                  </a:lnTo>
                  <a:close/>
                </a:path>
                <a:path w="25400" h="1184910">
                  <a:moveTo>
                    <a:pt x="25400" y="433070"/>
                  </a:moveTo>
                  <a:lnTo>
                    <a:pt x="0" y="433070"/>
                  </a:lnTo>
                  <a:lnTo>
                    <a:pt x="0" y="435609"/>
                  </a:lnTo>
                  <a:lnTo>
                    <a:pt x="25400" y="435609"/>
                  </a:lnTo>
                  <a:lnTo>
                    <a:pt x="25400" y="433070"/>
                  </a:lnTo>
                  <a:close/>
                </a:path>
                <a:path w="25400" h="1184910">
                  <a:moveTo>
                    <a:pt x="25400" y="435610"/>
                  </a:moveTo>
                  <a:lnTo>
                    <a:pt x="0" y="435610"/>
                  </a:lnTo>
                  <a:lnTo>
                    <a:pt x="0" y="448309"/>
                  </a:lnTo>
                  <a:lnTo>
                    <a:pt x="25400" y="448309"/>
                  </a:lnTo>
                  <a:lnTo>
                    <a:pt x="25400" y="435610"/>
                  </a:lnTo>
                  <a:close/>
                </a:path>
                <a:path w="25400" h="1184910">
                  <a:moveTo>
                    <a:pt x="25400" y="448310"/>
                  </a:moveTo>
                  <a:lnTo>
                    <a:pt x="0" y="448310"/>
                  </a:lnTo>
                  <a:lnTo>
                    <a:pt x="0" y="454659"/>
                  </a:lnTo>
                  <a:lnTo>
                    <a:pt x="25400" y="454659"/>
                  </a:lnTo>
                  <a:lnTo>
                    <a:pt x="25400" y="448310"/>
                  </a:lnTo>
                  <a:close/>
                </a:path>
                <a:path w="25400" h="1184910">
                  <a:moveTo>
                    <a:pt x="25400" y="454660"/>
                  </a:moveTo>
                  <a:lnTo>
                    <a:pt x="0" y="454660"/>
                  </a:lnTo>
                  <a:lnTo>
                    <a:pt x="0" y="464819"/>
                  </a:lnTo>
                  <a:lnTo>
                    <a:pt x="25400" y="464819"/>
                  </a:lnTo>
                  <a:lnTo>
                    <a:pt x="25400" y="454660"/>
                  </a:lnTo>
                  <a:close/>
                </a:path>
                <a:path w="25400" h="1184910">
                  <a:moveTo>
                    <a:pt x="25400" y="464820"/>
                  </a:moveTo>
                  <a:lnTo>
                    <a:pt x="0" y="464820"/>
                  </a:lnTo>
                  <a:lnTo>
                    <a:pt x="0" y="471169"/>
                  </a:lnTo>
                  <a:lnTo>
                    <a:pt x="25400" y="471169"/>
                  </a:lnTo>
                  <a:lnTo>
                    <a:pt x="25400" y="464820"/>
                  </a:lnTo>
                  <a:close/>
                </a:path>
                <a:path w="25400" h="1184910">
                  <a:moveTo>
                    <a:pt x="25400" y="471170"/>
                  </a:moveTo>
                  <a:lnTo>
                    <a:pt x="0" y="471170"/>
                  </a:lnTo>
                  <a:lnTo>
                    <a:pt x="0" y="480059"/>
                  </a:lnTo>
                  <a:lnTo>
                    <a:pt x="25400" y="480059"/>
                  </a:lnTo>
                  <a:lnTo>
                    <a:pt x="25400" y="471170"/>
                  </a:lnTo>
                  <a:close/>
                </a:path>
                <a:path w="25400" h="1184910">
                  <a:moveTo>
                    <a:pt x="25400" y="480060"/>
                  </a:moveTo>
                  <a:lnTo>
                    <a:pt x="0" y="480060"/>
                  </a:lnTo>
                  <a:lnTo>
                    <a:pt x="0" y="485139"/>
                  </a:lnTo>
                  <a:lnTo>
                    <a:pt x="25400" y="485139"/>
                  </a:lnTo>
                  <a:lnTo>
                    <a:pt x="25400" y="480060"/>
                  </a:lnTo>
                  <a:close/>
                </a:path>
                <a:path w="25400" h="1184910">
                  <a:moveTo>
                    <a:pt x="25400" y="485140"/>
                  </a:moveTo>
                  <a:lnTo>
                    <a:pt x="0" y="485140"/>
                  </a:lnTo>
                  <a:lnTo>
                    <a:pt x="0" y="486409"/>
                  </a:lnTo>
                  <a:lnTo>
                    <a:pt x="25400" y="486409"/>
                  </a:lnTo>
                  <a:lnTo>
                    <a:pt x="25400" y="485140"/>
                  </a:lnTo>
                  <a:close/>
                </a:path>
                <a:path w="25400" h="1184910">
                  <a:moveTo>
                    <a:pt x="25400" y="486410"/>
                  </a:moveTo>
                  <a:lnTo>
                    <a:pt x="0" y="486410"/>
                  </a:lnTo>
                  <a:lnTo>
                    <a:pt x="0" y="492759"/>
                  </a:lnTo>
                  <a:lnTo>
                    <a:pt x="25400" y="492759"/>
                  </a:lnTo>
                  <a:lnTo>
                    <a:pt x="25400" y="486410"/>
                  </a:lnTo>
                  <a:close/>
                </a:path>
                <a:path w="25400" h="1184910">
                  <a:moveTo>
                    <a:pt x="25400" y="492760"/>
                  </a:moveTo>
                  <a:lnTo>
                    <a:pt x="0" y="492760"/>
                  </a:lnTo>
                  <a:lnTo>
                    <a:pt x="0" y="502919"/>
                  </a:lnTo>
                  <a:lnTo>
                    <a:pt x="25400" y="502919"/>
                  </a:lnTo>
                  <a:lnTo>
                    <a:pt x="25400" y="492760"/>
                  </a:lnTo>
                  <a:close/>
                </a:path>
                <a:path w="25400" h="1184910">
                  <a:moveTo>
                    <a:pt x="25400" y="502920"/>
                  </a:moveTo>
                  <a:lnTo>
                    <a:pt x="0" y="502920"/>
                  </a:lnTo>
                  <a:lnTo>
                    <a:pt x="0" y="511809"/>
                  </a:lnTo>
                  <a:lnTo>
                    <a:pt x="25400" y="511809"/>
                  </a:lnTo>
                  <a:lnTo>
                    <a:pt x="25400" y="502920"/>
                  </a:lnTo>
                  <a:close/>
                </a:path>
                <a:path w="25400" h="1184910">
                  <a:moveTo>
                    <a:pt x="25400" y="511810"/>
                  </a:moveTo>
                  <a:lnTo>
                    <a:pt x="0" y="511810"/>
                  </a:lnTo>
                  <a:lnTo>
                    <a:pt x="0" y="549910"/>
                  </a:lnTo>
                  <a:lnTo>
                    <a:pt x="25400" y="549910"/>
                  </a:lnTo>
                  <a:lnTo>
                    <a:pt x="25400" y="511810"/>
                  </a:lnTo>
                  <a:close/>
                </a:path>
                <a:path w="25400" h="1184910">
                  <a:moveTo>
                    <a:pt x="25400" y="549910"/>
                  </a:moveTo>
                  <a:lnTo>
                    <a:pt x="0" y="549910"/>
                  </a:lnTo>
                  <a:lnTo>
                    <a:pt x="0" y="553719"/>
                  </a:lnTo>
                  <a:lnTo>
                    <a:pt x="25400" y="553719"/>
                  </a:lnTo>
                  <a:lnTo>
                    <a:pt x="25400" y="549910"/>
                  </a:lnTo>
                  <a:close/>
                </a:path>
                <a:path w="25400" h="1184910">
                  <a:moveTo>
                    <a:pt x="25400" y="553720"/>
                  </a:moveTo>
                  <a:lnTo>
                    <a:pt x="0" y="553720"/>
                  </a:lnTo>
                  <a:lnTo>
                    <a:pt x="0" y="556260"/>
                  </a:lnTo>
                  <a:lnTo>
                    <a:pt x="25400" y="556260"/>
                  </a:lnTo>
                  <a:lnTo>
                    <a:pt x="25400" y="553720"/>
                  </a:lnTo>
                  <a:close/>
                </a:path>
                <a:path w="25400" h="1184910">
                  <a:moveTo>
                    <a:pt x="25400" y="556260"/>
                  </a:moveTo>
                  <a:lnTo>
                    <a:pt x="0" y="556260"/>
                  </a:lnTo>
                  <a:lnTo>
                    <a:pt x="0" y="562610"/>
                  </a:lnTo>
                  <a:lnTo>
                    <a:pt x="25400" y="562610"/>
                  </a:lnTo>
                  <a:lnTo>
                    <a:pt x="25400" y="556260"/>
                  </a:lnTo>
                  <a:close/>
                </a:path>
                <a:path w="25400" h="1184910">
                  <a:moveTo>
                    <a:pt x="25400" y="562610"/>
                  </a:moveTo>
                  <a:lnTo>
                    <a:pt x="0" y="562610"/>
                  </a:lnTo>
                  <a:lnTo>
                    <a:pt x="0" y="566419"/>
                  </a:lnTo>
                  <a:lnTo>
                    <a:pt x="25400" y="566419"/>
                  </a:lnTo>
                  <a:lnTo>
                    <a:pt x="25400" y="562610"/>
                  </a:lnTo>
                  <a:close/>
                </a:path>
                <a:path w="25400" h="1184910">
                  <a:moveTo>
                    <a:pt x="25400" y="566420"/>
                  </a:moveTo>
                  <a:lnTo>
                    <a:pt x="0" y="566420"/>
                  </a:lnTo>
                  <a:lnTo>
                    <a:pt x="0" y="604519"/>
                  </a:lnTo>
                  <a:lnTo>
                    <a:pt x="25400" y="604519"/>
                  </a:lnTo>
                  <a:lnTo>
                    <a:pt x="25400" y="566420"/>
                  </a:lnTo>
                  <a:close/>
                </a:path>
                <a:path w="25400" h="1184910">
                  <a:moveTo>
                    <a:pt x="25400" y="604520"/>
                  </a:moveTo>
                  <a:lnTo>
                    <a:pt x="0" y="604520"/>
                  </a:lnTo>
                  <a:lnTo>
                    <a:pt x="0" y="613410"/>
                  </a:lnTo>
                  <a:lnTo>
                    <a:pt x="25400" y="613410"/>
                  </a:lnTo>
                  <a:lnTo>
                    <a:pt x="25400" y="604520"/>
                  </a:lnTo>
                  <a:close/>
                </a:path>
                <a:path w="25400" h="1184910">
                  <a:moveTo>
                    <a:pt x="25400" y="613410"/>
                  </a:moveTo>
                  <a:lnTo>
                    <a:pt x="0" y="613410"/>
                  </a:lnTo>
                  <a:lnTo>
                    <a:pt x="0" y="619760"/>
                  </a:lnTo>
                  <a:lnTo>
                    <a:pt x="25400" y="619760"/>
                  </a:lnTo>
                  <a:lnTo>
                    <a:pt x="25400" y="613410"/>
                  </a:lnTo>
                  <a:close/>
                </a:path>
                <a:path w="25400" h="1184910">
                  <a:moveTo>
                    <a:pt x="25400" y="619760"/>
                  </a:moveTo>
                  <a:lnTo>
                    <a:pt x="0" y="619760"/>
                  </a:lnTo>
                  <a:lnTo>
                    <a:pt x="0" y="626110"/>
                  </a:lnTo>
                  <a:lnTo>
                    <a:pt x="25400" y="626110"/>
                  </a:lnTo>
                  <a:lnTo>
                    <a:pt x="25400" y="619760"/>
                  </a:lnTo>
                  <a:close/>
                </a:path>
                <a:path w="25400" h="1184910">
                  <a:moveTo>
                    <a:pt x="25400" y="626110"/>
                  </a:moveTo>
                  <a:lnTo>
                    <a:pt x="0" y="626110"/>
                  </a:lnTo>
                  <a:lnTo>
                    <a:pt x="0" y="629919"/>
                  </a:lnTo>
                  <a:lnTo>
                    <a:pt x="25400" y="629919"/>
                  </a:lnTo>
                  <a:lnTo>
                    <a:pt x="25400" y="626110"/>
                  </a:lnTo>
                  <a:close/>
                </a:path>
                <a:path w="25400" h="1184910">
                  <a:moveTo>
                    <a:pt x="25400" y="629920"/>
                  </a:moveTo>
                  <a:lnTo>
                    <a:pt x="0" y="629920"/>
                  </a:lnTo>
                  <a:lnTo>
                    <a:pt x="0" y="636269"/>
                  </a:lnTo>
                  <a:lnTo>
                    <a:pt x="25400" y="636269"/>
                  </a:lnTo>
                  <a:lnTo>
                    <a:pt x="25400" y="629920"/>
                  </a:lnTo>
                  <a:close/>
                </a:path>
                <a:path w="25400" h="1184910">
                  <a:moveTo>
                    <a:pt x="25400" y="636270"/>
                  </a:moveTo>
                  <a:lnTo>
                    <a:pt x="0" y="636270"/>
                  </a:lnTo>
                  <a:lnTo>
                    <a:pt x="0" y="638810"/>
                  </a:lnTo>
                  <a:lnTo>
                    <a:pt x="25400" y="638810"/>
                  </a:lnTo>
                  <a:lnTo>
                    <a:pt x="25400" y="636270"/>
                  </a:lnTo>
                  <a:close/>
                </a:path>
                <a:path w="25400" h="1184910">
                  <a:moveTo>
                    <a:pt x="25400" y="638810"/>
                  </a:moveTo>
                  <a:lnTo>
                    <a:pt x="0" y="638810"/>
                  </a:lnTo>
                  <a:lnTo>
                    <a:pt x="0" y="642619"/>
                  </a:lnTo>
                  <a:lnTo>
                    <a:pt x="25400" y="642619"/>
                  </a:lnTo>
                  <a:lnTo>
                    <a:pt x="25400" y="638810"/>
                  </a:lnTo>
                  <a:close/>
                </a:path>
                <a:path w="25400" h="1184910">
                  <a:moveTo>
                    <a:pt x="25400" y="642620"/>
                  </a:moveTo>
                  <a:lnTo>
                    <a:pt x="0" y="642620"/>
                  </a:lnTo>
                  <a:lnTo>
                    <a:pt x="0" y="645160"/>
                  </a:lnTo>
                  <a:lnTo>
                    <a:pt x="25400" y="645160"/>
                  </a:lnTo>
                  <a:lnTo>
                    <a:pt x="25400" y="642620"/>
                  </a:lnTo>
                  <a:close/>
                </a:path>
                <a:path w="25400" h="1184910">
                  <a:moveTo>
                    <a:pt x="25400" y="645160"/>
                  </a:moveTo>
                  <a:lnTo>
                    <a:pt x="0" y="645160"/>
                  </a:lnTo>
                  <a:lnTo>
                    <a:pt x="0" y="651510"/>
                  </a:lnTo>
                  <a:lnTo>
                    <a:pt x="25400" y="651510"/>
                  </a:lnTo>
                  <a:lnTo>
                    <a:pt x="25400" y="645160"/>
                  </a:lnTo>
                  <a:close/>
                </a:path>
                <a:path w="25400" h="1184910">
                  <a:moveTo>
                    <a:pt x="25400" y="651510"/>
                  </a:moveTo>
                  <a:lnTo>
                    <a:pt x="0" y="651510"/>
                  </a:lnTo>
                  <a:lnTo>
                    <a:pt x="0" y="676910"/>
                  </a:lnTo>
                  <a:lnTo>
                    <a:pt x="25400" y="676910"/>
                  </a:lnTo>
                  <a:lnTo>
                    <a:pt x="25400" y="651510"/>
                  </a:lnTo>
                  <a:close/>
                </a:path>
                <a:path w="25400" h="1184910">
                  <a:moveTo>
                    <a:pt x="25400" y="676910"/>
                  </a:moveTo>
                  <a:lnTo>
                    <a:pt x="0" y="676910"/>
                  </a:lnTo>
                  <a:lnTo>
                    <a:pt x="0" y="683260"/>
                  </a:lnTo>
                  <a:lnTo>
                    <a:pt x="25400" y="683260"/>
                  </a:lnTo>
                  <a:lnTo>
                    <a:pt x="25400" y="676910"/>
                  </a:lnTo>
                  <a:close/>
                </a:path>
                <a:path w="25400" h="1184910">
                  <a:moveTo>
                    <a:pt x="25400" y="683260"/>
                  </a:moveTo>
                  <a:lnTo>
                    <a:pt x="0" y="683260"/>
                  </a:lnTo>
                  <a:lnTo>
                    <a:pt x="0" y="695960"/>
                  </a:lnTo>
                  <a:lnTo>
                    <a:pt x="25400" y="695960"/>
                  </a:lnTo>
                  <a:lnTo>
                    <a:pt x="25400" y="683260"/>
                  </a:lnTo>
                  <a:close/>
                </a:path>
                <a:path w="25400" h="1184910">
                  <a:moveTo>
                    <a:pt x="25400" y="695960"/>
                  </a:moveTo>
                  <a:lnTo>
                    <a:pt x="0" y="695960"/>
                  </a:lnTo>
                  <a:lnTo>
                    <a:pt x="0" y="712469"/>
                  </a:lnTo>
                  <a:lnTo>
                    <a:pt x="25400" y="712469"/>
                  </a:lnTo>
                  <a:lnTo>
                    <a:pt x="25400" y="695960"/>
                  </a:lnTo>
                  <a:close/>
                </a:path>
                <a:path w="25400" h="1184910">
                  <a:moveTo>
                    <a:pt x="25400" y="712470"/>
                  </a:moveTo>
                  <a:lnTo>
                    <a:pt x="0" y="712470"/>
                  </a:lnTo>
                  <a:lnTo>
                    <a:pt x="0" y="715010"/>
                  </a:lnTo>
                  <a:lnTo>
                    <a:pt x="25400" y="715010"/>
                  </a:lnTo>
                  <a:lnTo>
                    <a:pt x="25400" y="712470"/>
                  </a:lnTo>
                  <a:close/>
                </a:path>
                <a:path w="25400" h="1184910">
                  <a:moveTo>
                    <a:pt x="25400" y="715010"/>
                  </a:moveTo>
                  <a:lnTo>
                    <a:pt x="0" y="715010"/>
                  </a:lnTo>
                  <a:lnTo>
                    <a:pt x="0" y="718819"/>
                  </a:lnTo>
                  <a:lnTo>
                    <a:pt x="25400" y="718819"/>
                  </a:lnTo>
                  <a:lnTo>
                    <a:pt x="25400" y="715010"/>
                  </a:lnTo>
                  <a:close/>
                </a:path>
                <a:path w="25400" h="1184910">
                  <a:moveTo>
                    <a:pt x="25400" y="718820"/>
                  </a:moveTo>
                  <a:lnTo>
                    <a:pt x="0" y="718820"/>
                  </a:lnTo>
                  <a:lnTo>
                    <a:pt x="0" y="721359"/>
                  </a:lnTo>
                  <a:lnTo>
                    <a:pt x="25400" y="721359"/>
                  </a:lnTo>
                  <a:lnTo>
                    <a:pt x="25400" y="718820"/>
                  </a:lnTo>
                  <a:close/>
                </a:path>
                <a:path w="25400" h="1184910">
                  <a:moveTo>
                    <a:pt x="25400" y="721360"/>
                  </a:moveTo>
                  <a:lnTo>
                    <a:pt x="0" y="721360"/>
                  </a:lnTo>
                  <a:lnTo>
                    <a:pt x="0" y="725169"/>
                  </a:lnTo>
                  <a:lnTo>
                    <a:pt x="25400" y="725169"/>
                  </a:lnTo>
                  <a:lnTo>
                    <a:pt x="25400" y="721360"/>
                  </a:lnTo>
                  <a:close/>
                </a:path>
                <a:path w="25400" h="1184910">
                  <a:moveTo>
                    <a:pt x="25400" y="725170"/>
                  </a:moveTo>
                  <a:lnTo>
                    <a:pt x="0" y="725170"/>
                  </a:lnTo>
                  <a:lnTo>
                    <a:pt x="0" y="731519"/>
                  </a:lnTo>
                  <a:lnTo>
                    <a:pt x="25400" y="731519"/>
                  </a:lnTo>
                  <a:lnTo>
                    <a:pt x="25400" y="725170"/>
                  </a:lnTo>
                  <a:close/>
                </a:path>
                <a:path w="25400" h="1184910">
                  <a:moveTo>
                    <a:pt x="25400" y="731520"/>
                  </a:moveTo>
                  <a:lnTo>
                    <a:pt x="0" y="731520"/>
                  </a:lnTo>
                  <a:lnTo>
                    <a:pt x="0" y="740410"/>
                  </a:lnTo>
                  <a:lnTo>
                    <a:pt x="25400" y="740410"/>
                  </a:lnTo>
                  <a:lnTo>
                    <a:pt x="25400" y="731520"/>
                  </a:lnTo>
                  <a:close/>
                </a:path>
                <a:path w="25400" h="1184910">
                  <a:moveTo>
                    <a:pt x="25400" y="740410"/>
                  </a:moveTo>
                  <a:lnTo>
                    <a:pt x="0" y="740410"/>
                  </a:lnTo>
                  <a:lnTo>
                    <a:pt x="0" y="753110"/>
                  </a:lnTo>
                  <a:lnTo>
                    <a:pt x="25400" y="753110"/>
                  </a:lnTo>
                  <a:lnTo>
                    <a:pt x="25400" y="740410"/>
                  </a:lnTo>
                  <a:close/>
                </a:path>
                <a:path w="25400" h="1184910">
                  <a:moveTo>
                    <a:pt x="25400" y="753110"/>
                  </a:moveTo>
                  <a:lnTo>
                    <a:pt x="0" y="753110"/>
                  </a:lnTo>
                  <a:lnTo>
                    <a:pt x="0" y="763269"/>
                  </a:lnTo>
                  <a:lnTo>
                    <a:pt x="25400" y="763269"/>
                  </a:lnTo>
                  <a:lnTo>
                    <a:pt x="25400" y="753110"/>
                  </a:lnTo>
                  <a:close/>
                </a:path>
                <a:path w="25400" h="1184910">
                  <a:moveTo>
                    <a:pt x="25400" y="763270"/>
                  </a:moveTo>
                  <a:lnTo>
                    <a:pt x="0" y="763270"/>
                  </a:lnTo>
                  <a:lnTo>
                    <a:pt x="0" y="765810"/>
                  </a:lnTo>
                  <a:lnTo>
                    <a:pt x="25400" y="765810"/>
                  </a:lnTo>
                  <a:lnTo>
                    <a:pt x="25400" y="763270"/>
                  </a:lnTo>
                  <a:close/>
                </a:path>
                <a:path w="25400" h="1184910">
                  <a:moveTo>
                    <a:pt x="25400" y="765810"/>
                  </a:moveTo>
                  <a:lnTo>
                    <a:pt x="0" y="765810"/>
                  </a:lnTo>
                  <a:lnTo>
                    <a:pt x="0" y="772160"/>
                  </a:lnTo>
                  <a:lnTo>
                    <a:pt x="25400" y="772160"/>
                  </a:lnTo>
                  <a:lnTo>
                    <a:pt x="25400" y="765810"/>
                  </a:lnTo>
                  <a:close/>
                </a:path>
                <a:path w="25400" h="1184910">
                  <a:moveTo>
                    <a:pt x="25400" y="772160"/>
                  </a:moveTo>
                  <a:lnTo>
                    <a:pt x="0" y="772160"/>
                  </a:lnTo>
                  <a:lnTo>
                    <a:pt x="0" y="775969"/>
                  </a:lnTo>
                  <a:lnTo>
                    <a:pt x="25400" y="775969"/>
                  </a:lnTo>
                  <a:lnTo>
                    <a:pt x="25400" y="772160"/>
                  </a:lnTo>
                  <a:close/>
                </a:path>
                <a:path w="25400" h="1184910">
                  <a:moveTo>
                    <a:pt x="25400" y="775970"/>
                  </a:moveTo>
                  <a:lnTo>
                    <a:pt x="0" y="775970"/>
                  </a:lnTo>
                  <a:lnTo>
                    <a:pt x="0" y="782319"/>
                  </a:lnTo>
                  <a:lnTo>
                    <a:pt x="25400" y="782319"/>
                  </a:lnTo>
                  <a:lnTo>
                    <a:pt x="25400" y="775970"/>
                  </a:lnTo>
                  <a:close/>
                </a:path>
                <a:path w="25400" h="1184910">
                  <a:moveTo>
                    <a:pt x="25400" y="782320"/>
                  </a:moveTo>
                  <a:lnTo>
                    <a:pt x="0" y="782320"/>
                  </a:lnTo>
                  <a:lnTo>
                    <a:pt x="0" y="784860"/>
                  </a:lnTo>
                  <a:lnTo>
                    <a:pt x="25400" y="784860"/>
                  </a:lnTo>
                  <a:lnTo>
                    <a:pt x="25400" y="782320"/>
                  </a:lnTo>
                  <a:close/>
                </a:path>
                <a:path w="25400" h="1184910">
                  <a:moveTo>
                    <a:pt x="25400" y="784860"/>
                  </a:moveTo>
                  <a:lnTo>
                    <a:pt x="0" y="784860"/>
                  </a:lnTo>
                  <a:lnTo>
                    <a:pt x="0" y="788669"/>
                  </a:lnTo>
                  <a:lnTo>
                    <a:pt x="25400" y="788669"/>
                  </a:lnTo>
                  <a:lnTo>
                    <a:pt x="25400" y="784860"/>
                  </a:lnTo>
                  <a:close/>
                </a:path>
                <a:path w="25400" h="1184910">
                  <a:moveTo>
                    <a:pt x="25400" y="788670"/>
                  </a:moveTo>
                  <a:lnTo>
                    <a:pt x="0" y="788670"/>
                  </a:lnTo>
                  <a:lnTo>
                    <a:pt x="0" y="791210"/>
                  </a:lnTo>
                  <a:lnTo>
                    <a:pt x="25400" y="791210"/>
                  </a:lnTo>
                  <a:lnTo>
                    <a:pt x="25400" y="788670"/>
                  </a:lnTo>
                  <a:close/>
                </a:path>
                <a:path w="25400" h="1184910">
                  <a:moveTo>
                    <a:pt x="25400" y="791210"/>
                  </a:moveTo>
                  <a:lnTo>
                    <a:pt x="0" y="791210"/>
                  </a:lnTo>
                  <a:lnTo>
                    <a:pt x="0" y="797560"/>
                  </a:lnTo>
                  <a:lnTo>
                    <a:pt x="25400" y="797560"/>
                  </a:lnTo>
                  <a:lnTo>
                    <a:pt x="25400" y="791210"/>
                  </a:lnTo>
                  <a:close/>
                </a:path>
                <a:path w="25400" h="1184910">
                  <a:moveTo>
                    <a:pt x="25400" y="797560"/>
                  </a:moveTo>
                  <a:lnTo>
                    <a:pt x="0" y="797560"/>
                  </a:lnTo>
                  <a:lnTo>
                    <a:pt x="0" y="816610"/>
                  </a:lnTo>
                  <a:lnTo>
                    <a:pt x="25400" y="816610"/>
                  </a:lnTo>
                  <a:lnTo>
                    <a:pt x="25400" y="797560"/>
                  </a:lnTo>
                  <a:close/>
                </a:path>
                <a:path w="25400" h="1184910">
                  <a:moveTo>
                    <a:pt x="25400" y="816610"/>
                  </a:moveTo>
                  <a:lnTo>
                    <a:pt x="0" y="816610"/>
                  </a:lnTo>
                  <a:lnTo>
                    <a:pt x="0" y="820419"/>
                  </a:lnTo>
                  <a:lnTo>
                    <a:pt x="25400" y="820419"/>
                  </a:lnTo>
                  <a:lnTo>
                    <a:pt x="25400" y="816610"/>
                  </a:lnTo>
                  <a:close/>
                </a:path>
                <a:path w="25400" h="1184910">
                  <a:moveTo>
                    <a:pt x="25400" y="820420"/>
                  </a:moveTo>
                  <a:lnTo>
                    <a:pt x="0" y="820420"/>
                  </a:lnTo>
                  <a:lnTo>
                    <a:pt x="0" y="833119"/>
                  </a:lnTo>
                  <a:lnTo>
                    <a:pt x="25400" y="833119"/>
                  </a:lnTo>
                  <a:lnTo>
                    <a:pt x="25400" y="820420"/>
                  </a:lnTo>
                  <a:close/>
                </a:path>
                <a:path w="25400" h="1184910">
                  <a:moveTo>
                    <a:pt x="25400" y="833120"/>
                  </a:moveTo>
                  <a:lnTo>
                    <a:pt x="0" y="833120"/>
                  </a:lnTo>
                  <a:lnTo>
                    <a:pt x="0" y="842010"/>
                  </a:lnTo>
                  <a:lnTo>
                    <a:pt x="25400" y="842010"/>
                  </a:lnTo>
                  <a:lnTo>
                    <a:pt x="25400" y="833120"/>
                  </a:lnTo>
                  <a:close/>
                </a:path>
                <a:path w="25400" h="1184910">
                  <a:moveTo>
                    <a:pt x="25400" y="842010"/>
                  </a:moveTo>
                  <a:lnTo>
                    <a:pt x="0" y="842010"/>
                  </a:lnTo>
                  <a:lnTo>
                    <a:pt x="0" y="845819"/>
                  </a:lnTo>
                  <a:lnTo>
                    <a:pt x="25400" y="845819"/>
                  </a:lnTo>
                  <a:lnTo>
                    <a:pt x="25400" y="842010"/>
                  </a:lnTo>
                  <a:close/>
                </a:path>
                <a:path w="25400" h="1184910">
                  <a:moveTo>
                    <a:pt x="25400" y="845820"/>
                  </a:moveTo>
                  <a:lnTo>
                    <a:pt x="0" y="845820"/>
                  </a:lnTo>
                  <a:lnTo>
                    <a:pt x="0" y="861060"/>
                  </a:lnTo>
                  <a:lnTo>
                    <a:pt x="25400" y="861060"/>
                  </a:lnTo>
                  <a:lnTo>
                    <a:pt x="25400" y="845820"/>
                  </a:lnTo>
                  <a:close/>
                </a:path>
                <a:path w="25400" h="1184910">
                  <a:moveTo>
                    <a:pt x="25400" y="861060"/>
                  </a:moveTo>
                  <a:lnTo>
                    <a:pt x="0" y="861060"/>
                  </a:lnTo>
                  <a:lnTo>
                    <a:pt x="0" y="867410"/>
                  </a:lnTo>
                  <a:lnTo>
                    <a:pt x="25400" y="867410"/>
                  </a:lnTo>
                  <a:lnTo>
                    <a:pt x="25400" y="861060"/>
                  </a:lnTo>
                  <a:close/>
                </a:path>
                <a:path w="25400" h="1184910">
                  <a:moveTo>
                    <a:pt x="25400" y="867410"/>
                  </a:moveTo>
                  <a:lnTo>
                    <a:pt x="0" y="867410"/>
                  </a:lnTo>
                  <a:lnTo>
                    <a:pt x="0" y="871219"/>
                  </a:lnTo>
                  <a:lnTo>
                    <a:pt x="25400" y="871219"/>
                  </a:lnTo>
                  <a:lnTo>
                    <a:pt x="25400" y="867410"/>
                  </a:lnTo>
                  <a:close/>
                </a:path>
                <a:path w="25400" h="1184910">
                  <a:moveTo>
                    <a:pt x="25400" y="871220"/>
                  </a:moveTo>
                  <a:lnTo>
                    <a:pt x="0" y="871220"/>
                  </a:lnTo>
                  <a:lnTo>
                    <a:pt x="0" y="873760"/>
                  </a:lnTo>
                  <a:lnTo>
                    <a:pt x="25400" y="873760"/>
                  </a:lnTo>
                  <a:lnTo>
                    <a:pt x="25400" y="871220"/>
                  </a:lnTo>
                  <a:close/>
                </a:path>
                <a:path w="25400" h="1184910">
                  <a:moveTo>
                    <a:pt x="25400" y="873760"/>
                  </a:moveTo>
                  <a:lnTo>
                    <a:pt x="0" y="873760"/>
                  </a:lnTo>
                  <a:lnTo>
                    <a:pt x="0" y="877569"/>
                  </a:lnTo>
                  <a:lnTo>
                    <a:pt x="25400" y="877569"/>
                  </a:lnTo>
                  <a:lnTo>
                    <a:pt x="25400" y="873760"/>
                  </a:lnTo>
                  <a:close/>
                </a:path>
                <a:path w="25400" h="1184910">
                  <a:moveTo>
                    <a:pt x="25400" y="877570"/>
                  </a:moveTo>
                  <a:lnTo>
                    <a:pt x="0" y="877570"/>
                  </a:lnTo>
                  <a:lnTo>
                    <a:pt x="0" y="883919"/>
                  </a:lnTo>
                  <a:lnTo>
                    <a:pt x="25400" y="883919"/>
                  </a:lnTo>
                  <a:lnTo>
                    <a:pt x="25400" y="877570"/>
                  </a:lnTo>
                  <a:close/>
                </a:path>
                <a:path w="25400" h="1184910">
                  <a:moveTo>
                    <a:pt x="25400" y="883920"/>
                  </a:moveTo>
                  <a:lnTo>
                    <a:pt x="0" y="883920"/>
                  </a:lnTo>
                  <a:lnTo>
                    <a:pt x="0" y="886460"/>
                  </a:lnTo>
                  <a:lnTo>
                    <a:pt x="25400" y="886460"/>
                  </a:lnTo>
                  <a:lnTo>
                    <a:pt x="25400" y="883920"/>
                  </a:lnTo>
                  <a:close/>
                </a:path>
                <a:path w="25400" h="1184910">
                  <a:moveTo>
                    <a:pt x="25400" y="886460"/>
                  </a:moveTo>
                  <a:lnTo>
                    <a:pt x="0" y="886460"/>
                  </a:lnTo>
                  <a:lnTo>
                    <a:pt x="0" y="892810"/>
                  </a:lnTo>
                  <a:lnTo>
                    <a:pt x="25400" y="892810"/>
                  </a:lnTo>
                  <a:lnTo>
                    <a:pt x="25400" y="886460"/>
                  </a:lnTo>
                  <a:close/>
                </a:path>
                <a:path w="25400" h="1184910">
                  <a:moveTo>
                    <a:pt x="25400" y="892810"/>
                  </a:moveTo>
                  <a:lnTo>
                    <a:pt x="0" y="892810"/>
                  </a:lnTo>
                  <a:lnTo>
                    <a:pt x="0" y="905510"/>
                  </a:lnTo>
                  <a:lnTo>
                    <a:pt x="25400" y="905510"/>
                  </a:lnTo>
                  <a:lnTo>
                    <a:pt x="25400" y="892810"/>
                  </a:lnTo>
                  <a:close/>
                </a:path>
                <a:path w="25400" h="1184910">
                  <a:moveTo>
                    <a:pt x="7620" y="1183639"/>
                  </a:moveTo>
                  <a:lnTo>
                    <a:pt x="2539" y="1183639"/>
                  </a:lnTo>
                  <a:lnTo>
                    <a:pt x="2539" y="1184910"/>
                  </a:lnTo>
                  <a:lnTo>
                    <a:pt x="7620" y="1184910"/>
                  </a:lnTo>
                  <a:lnTo>
                    <a:pt x="7620" y="1183639"/>
                  </a:lnTo>
                  <a:close/>
                </a:path>
                <a:path w="25400" h="1184910">
                  <a:moveTo>
                    <a:pt x="25400" y="1178560"/>
                  </a:moveTo>
                  <a:lnTo>
                    <a:pt x="0" y="1178560"/>
                  </a:lnTo>
                  <a:lnTo>
                    <a:pt x="0" y="1183639"/>
                  </a:lnTo>
                  <a:lnTo>
                    <a:pt x="25400" y="1183639"/>
                  </a:lnTo>
                  <a:lnTo>
                    <a:pt x="25400" y="1178560"/>
                  </a:lnTo>
                  <a:close/>
                </a:path>
                <a:path w="25400" h="1184910">
                  <a:moveTo>
                    <a:pt x="25400" y="1172210"/>
                  </a:moveTo>
                  <a:lnTo>
                    <a:pt x="0" y="1172210"/>
                  </a:lnTo>
                  <a:lnTo>
                    <a:pt x="0" y="1177289"/>
                  </a:lnTo>
                  <a:lnTo>
                    <a:pt x="25400" y="1177289"/>
                  </a:lnTo>
                  <a:lnTo>
                    <a:pt x="25400" y="1172210"/>
                  </a:lnTo>
                  <a:close/>
                </a:path>
                <a:path w="25400" h="1184910">
                  <a:moveTo>
                    <a:pt x="25400" y="1165860"/>
                  </a:moveTo>
                  <a:lnTo>
                    <a:pt x="0" y="1165860"/>
                  </a:lnTo>
                  <a:lnTo>
                    <a:pt x="0" y="1170939"/>
                  </a:lnTo>
                  <a:lnTo>
                    <a:pt x="25400" y="1170939"/>
                  </a:lnTo>
                  <a:lnTo>
                    <a:pt x="25400" y="1165860"/>
                  </a:lnTo>
                  <a:close/>
                </a:path>
                <a:path w="25400" h="1184910">
                  <a:moveTo>
                    <a:pt x="25400" y="1159510"/>
                  </a:moveTo>
                  <a:lnTo>
                    <a:pt x="0" y="1159510"/>
                  </a:lnTo>
                  <a:lnTo>
                    <a:pt x="0" y="1164589"/>
                  </a:lnTo>
                  <a:lnTo>
                    <a:pt x="25400" y="1164589"/>
                  </a:lnTo>
                  <a:lnTo>
                    <a:pt x="25400" y="1159510"/>
                  </a:lnTo>
                  <a:close/>
                </a:path>
                <a:path w="25400" h="1184910">
                  <a:moveTo>
                    <a:pt x="25400" y="1153160"/>
                  </a:moveTo>
                  <a:lnTo>
                    <a:pt x="0" y="1153160"/>
                  </a:lnTo>
                  <a:lnTo>
                    <a:pt x="0" y="1158239"/>
                  </a:lnTo>
                  <a:lnTo>
                    <a:pt x="25400" y="1158239"/>
                  </a:lnTo>
                  <a:lnTo>
                    <a:pt x="25400" y="1153160"/>
                  </a:lnTo>
                  <a:close/>
                </a:path>
                <a:path w="25400" h="1184910">
                  <a:moveTo>
                    <a:pt x="25400" y="1146810"/>
                  </a:moveTo>
                  <a:lnTo>
                    <a:pt x="0" y="1146810"/>
                  </a:lnTo>
                  <a:lnTo>
                    <a:pt x="0" y="1151889"/>
                  </a:lnTo>
                  <a:lnTo>
                    <a:pt x="25400" y="1151889"/>
                  </a:lnTo>
                  <a:lnTo>
                    <a:pt x="25400" y="1146810"/>
                  </a:lnTo>
                  <a:close/>
                </a:path>
                <a:path w="25400" h="1184910">
                  <a:moveTo>
                    <a:pt x="25400" y="1140460"/>
                  </a:moveTo>
                  <a:lnTo>
                    <a:pt x="0" y="1140460"/>
                  </a:lnTo>
                  <a:lnTo>
                    <a:pt x="0" y="1145540"/>
                  </a:lnTo>
                  <a:lnTo>
                    <a:pt x="25400" y="1145540"/>
                  </a:lnTo>
                  <a:lnTo>
                    <a:pt x="25400" y="1140460"/>
                  </a:lnTo>
                  <a:close/>
                </a:path>
                <a:path w="25400" h="1184910">
                  <a:moveTo>
                    <a:pt x="25400" y="1134110"/>
                  </a:moveTo>
                  <a:lnTo>
                    <a:pt x="0" y="1134110"/>
                  </a:lnTo>
                  <a:lnTo>
                    <a:pt x="0" y="1139190"/>
                  </a:lnTo>
                  <a:lnTo>
                    <a:pt x="25400" y="1139190"/>
                  </a:lnTo>
                  <a:lnTo>
                    <a:pt x="25400" y="1134110"/>
                  </a:lnTo>
                  <a:close/>
                </a:path>
                <a:path w="25400" h="1184910">
                  <a:moveTo>
                    <a:pt x="25400" y="1127760"/>
                  </a:moveTo>
                  <a:lnTo>
                    <a:pt x="0" y="1127760"/>
                  </a:lnTo>
                  <a:lnTo>
                    <a:pt x="0" y="1132840"/>
                  </a:lnTo>
                  <a:lnTo>
                    <a:pt x="25400" y="1132840"/>
                  </a:lnTo>
                  <a:lnTo>
                    <a:pt x="25400" y="1127760"/>
                  </a:lnTo>
                  <a:close/>
                </a:path>
                <a:path w="25400" h="1184910">
                  <a:moveTo>
                    <a:pt x="25400" y="1121410"/>
                  </a:moveTo>
                  <a:lnTo>
                    <a:pt x="0" y="1121410"/>
                  </a:lnTo>
                  <a:lnTo>
                    <a:pt x="0" y="1126490"/>
                  </a:lnTo>
                  <a:lnTo>
                    <a:pt x="25400" y="1126490"/>
                  </a:lnTo>
                  <a:lnTo>
                    <a:pt x="25400" y="1121410"/>
                  </a:lnTo>
                  <a:close/>
                </a:path>
                <a:path w="25400" h="1184910">
                  <a:moveTo>
                    <a:pt x="25400" y="1115060"/>
                  </a:moveTo>
                  <a:lnTo>
                    <a:pt x="0" y="1115060"/>
                  </a:lnTo>
                  <a:lnTo>
                    <a:pt x="0" y="1120140"/>
                  </a:lnTo>
                  <a:lnTo>
                    <a:pt x="25400" y="1120140"/>
                  </a:lnTo>
                  <a:lnTo>
                    <a:pt x="25400" y="1115060"/>
                  </a:lnTo>
                  <a:close/>
                </a:path>
                <a:path w="25400" h="1184910">
                  <a:moveTo>
                    <a:pt x="25400" y="1108710"/>
                  </a:moveTo>
                  <a:lnTo>
                    <a:pt x="0" y="1108710"/>
                  </a:lnTo>
                  <a:lnTo>
                    <a:pt x="0" y="1113790"/>
                  </a:lnTo>
                  <a:lnTo>
                    <a:pt x="25400" y="1113790"/>
                  </a:lnTo>
                  <a:lnTo>
                    <a:pt x="25400" y="1108710"/>
                  </a:lnTo>
                  <a:close/>
                </a:path>
                <a:path w="25400" h="1184910">
                  <a:moveTo>
                    <a:pt x="25400" y="1102360"/>
                  </a:moveTo>
                  <a:lnTo>
                    <a:pt x="0" y="1102360"/>
                  </a:lnTo>
                  <a:lnTo>
                    <a:pt x="0" y="1107440"/>
                  </a:lnTo>
                  <a:lnTo>
                    <a:pt x="25400" y="1107440"/>
                  </a:lnTo>
                  <a:lnTo>
                    <a:pt x="25400" y="1102360"/>
                  </a:lnTo>
                  <a:close/>
                </a:path>
                <a:path w="25400" h="1184910">
                  <a:moveTo>
                    <a:pt x="25400" y="1096010"/>
                  </a:moveTo>
                  <a:lnTo>
                    <a:pt x="0" y="1096010"/>
                  </a:lnTo>
                  <a:lnTo>
                    <a:pt x="0" y="1101090"/>
                  </a:lnTo>
                  <a:lnTo>
                    <a:pt x="25400" y="1101090"/>
                  </a:lnTo>
                  <a:lnTo>
                    <a:pt x="25400" y="1096010"/>
                  </a:lnTo>
                  <a:close/>
                </a:path>
                <a:path w="25400" h="1184910">
                  <a:moveTo>
                    <a:pt x="25400" y="1089660"/>
                  </a:moveTo>
                  <a:lnTo>
                    <a:pt x="0" y="1089660"/>
                  </a:lnTo>
                  <a:lnTo>
                    <a:pt x="0" y="1094740"/>
                  </a:lnTo>
                  <a:lnTo>
                    <a:pt x="25400" y="1094740"/>
                  </a:lnTo>
                  <a:lnTo>
                    <a:pt x="25400" y="1089660"/>
                  </a:lnTo>
                  <a:close/>
                </a:path>
                <a:path w="25400" h="1184910">
                  <a:moveTo>
                    <a:pt x="25400" y="1083310"/>
                  </a:moveTo>
                  <a:lnTo>
                    <a:pt x="0" y="1083310"/>
                  </a:lnTo>
                  <a:lnTo>
                    <a:pt x="0" y="1088390"/>
                  </a:lnTo>
                  <a:lnTo>
                    <a:pt x="25400" y="1088390"/>
                  </a:lnTo>
                  <a:lnTo>
                    <a:pt x="25400" y="1083310"/>
                  </a:lnTo>
                  <a:close/>
                </a:path>
                <a:path w="25400" h="1184910">
                  <a:moveTo>
                    <a:pt x="25400" y="1076960"/>
                  </a:moveTo>
                  <a:lnTo>
                    <a:pt x="0" y="1076960"/>
                  </a:lnTo>
                  <a:lnTo>
                    <a:pt x="0" y="1082040"/>
                  </a:lnTo>
                  <a:lnTo>
                    <a:pt x="25400" y="1082040"/>
                  </a:lnTo>
                  <a:lnTo>
                    <a:pt x="25400" y="1076960"/>
                  </a:lnTo>
                  <a:close/>
                </a:path>
                <a:path w="25400" h="1184910">
                  <a:moveTo>
                    <a:pt x="25400" y="1070610"/>
                  </a:moveTo>
                  <a:lnTo>
                    <a:pt x="0" y="1070610"/>
                  </a:lnTo>
                  <a:lnTo>
                    <a:pt x="0" y="1075690"/>
                  </a:lnTo>
                  <a:lnTo>
                    <a:pt x="25400" y="1075690"/>
                  </a:lnTo>
                  <a:lnTo>
                    <a:pt x="25400" y="1070610"/>
                  </a:lnTo>
                  <a:close/>
                </a:path>
                <a:path w="25400" h="1184910">
                  <a:moveTo>
                    <a:pt x="25400" y="1064260"/>
                  </a:moveTo>
                  <a:lnTo>
                    <a:pt x="0" y="1064260"/>
                  </a:lnTo>
                  <a:lnTo>
                    <a:pt x="0" y="1069340"/>
                  </a:lnTo>
                  <a:lnTo>
                    <a:pt x="25400" y="1069340"/>
                  </a:lnTo>
                  <a:lnTo>
                    <a:pt x="25400" y="1064260"/>
                  </a:lnTo>
                  <a:close/>
                </a:path>
                <a:path w="25400" h="1184910">
                  <a:moveTo>
                    <a:pt x="25400" y="1057910"/>
                  </a:moveTo>
                  <a:lnTo>
                    <a:pt x="0" y="1057910"/>
                  </a:lnTo>
                  <a:lnTo>
                    <a:pt x="0" y="1062990"/>
                  </a:lnTo>
                  <a:lnTo>
                    <a:pt x="25400" y="1062990"/>
                  </a:lnTo>
                  <a:lnTo>
                    <a:pt x="25400" y="1057910"/>
                  </a:lnTo>
                  <a:close/>
                </a:path>
                <a:path w="25400" h="1184910">
                  <a:moveTo>
                    <a:pt x="25400" y="1051560"/>
                  </a:moveTo>
                  <a:lnTo>
                    <a:pt x="0" y="1051560"/>
                  </a:lnTo>
                  <a:lnTo>
                    <a:pt x="0" y="1056640"/>
                  </a:lnTo>
                  <a:lnTo>
                    <a:pt x="25400" y="1056640"/>
                  </a:lnTo>
                  <a:lnTo>
                    <a:pt x="25400" y="1051560"/>
                  </a:lnTo>
                  <a:close/>
                </a:path>
                <a:path w="25400" h="1184910">
                  <a:moveTo>
                    <a:pt x="25400" y="1045210"/>
                  </a:moveTo>
                  <a:lnTo>
                    <a:pt x="0" y="1045210"/>
                  </a:lnTo>
                  <a:lnTo>
                    <a:pt x="0" y="1050290"/>
                  </a:lnTo>
                  <a:lnTo>
                    <a:pt x="25400" y="1050290"/>
                  </a:lnTo>
                  <a:lnTo>
                    <a:pt x="25400" y="1045210"/>
                  </a:lnTo>
                  <a:close/>
                </a:path>
                <a:path w="25400" h="1184910">
                  <a:moveTo>
                    <a:pt x="25400" y="1038860"/>
                  </a:moveTo>
                  <a:lnTo>
                    <a:pt x="0" y="1038860"/>
                  </a:lnTo>
                  <a:lnTo>
                    <a:pt x="0" y="1043940"/>
                  </a:lnTo>
                  <a:lnTo>
                    <a:pt x="25400" y="1043940"/>
                  </a:lnTo>
                  <a:lnTo>
                    <a:pt x="25400" y="1038860"/>
                  </a:lnTo>
                  <a:close/>
                </a:path>
                <a:path w="25400" h="1184910">
                  <a:moveTo>
                    <a:pt x="25400" y="1032510"/>
                  </a:moveTo>
                  <a:lnTo>
                    <a:pt x="0" y="1032510"/>
                  </a:lnTo>
                  <a:lnTo>
                    <a:pt x="0" y="1037590"/>
                  </a:lnTo>
                  <a:lnTo>
                    <a:pt x="25400" y="1037590"/>
                  </a:lnTo>
                  <a:lnTo>
                    <a:pt x="25400" y="1032510"/>
                  </a:lnTo>
                  <a:close/>
                </a:path>
                <a:path w="25400" h="1184910">
                  <a:moveTo>
                    <a:pt x="25400" y="1026160"/>
                  </a:moveTo>
                  <a:lnTo>
                    <a:pt x="0" y="1026160"/>
                  </a:lnTo>
                  <a:lnTo>
                    <a:pt x="0" y="1031240"/>
                  </a:lnTo>
                  <a:lnTo>
                    <a:pt x="25400" y="1031240"/>
                  </a:lnTo>
                  <a:lnTo>
                    <a:pt x="25400" y="1026160"/>
                  </a:lnTo>
                  <a:close/>
                </a:path>
                <a:path w="25400" h="1184910">
                  <a:moveTo>
                    <a:pt x="25400" y="1019810"/>
                  </a:moveTo>
                  <a:lnTo>
                    <a:pt x="0" y="1019810"/>
                  </a:lnTo>
                  <a:lnTo>
                    <a:pt x="0" y="1024890"/>
                  </a:lnTo>
                  <a:lnTo>
                    <a:pt x="25400" y="1024890"/>
                  </a:lnTo>
                  <a:lnTo>
                    <a:pt x="25400" y="1019810"/>
                  </a:lnTo>
                  <a:close/>
                </a:path>
                <a:path w="25400" h="1184910">
                  <a:moveTo>
                    <a:pt x="25400" y="1013460"/>
                  </a:moveTo>
                  <a:lnTo>
                    <a:pt x="0" y="1013460"/>
                  </a:lnTo>
                  <a:lnTo>
                    <a:pt x="0" y="1018540"/>
                  </a:lnTo>
                  <a:lnTo>
                    <a:pt x="25400" y="1018540"/>
                  </a:lnTo>
                  <a:lnTo>
                    <a:pt x="25400" y="1013460"/>
                  </a:lnTo>
                  <a:close/>
                </a:path>
                <a:path w="25400" h="1184910">
                  <a:moveTo>
                    <a:pt x="25400" y="1007110"/>
                  </a:moveTo>
                  <a:lnTo>
                    <a:pt x="0" y="1007110"/>
                  </a:lnTo>
                  <a:lnTo>
                    <a:pt x="0" y="1012190"/>
                  </a:lnTo>
                  <a:lnTo>
                    <a:pt x="25400" y="1012190"/>
                  </a:lnTo>
                  <a:lnTo>
                    <a:pt x="25400" y="1007110"/>
                  </a:lnTo>
                  <a:close/>
                </a:path>
                <a:path w="25400" h="1184910">
                  <a:moveTo>
                    <a:pt x="25400" y="1000760"/>
                  </a:moveTo>
                  <a:lnTo>
                    <a:pt x="0" y="1000760"/>
                  </a:lnTo>
                  <a:lnTo>
                    <a:pt x="0" y="1005840"/>
                  </a:lnTo>
                  <a:lnTo>
                    <a:pt x="25400" y="1005840"/>
                  </a:lnTo>
                  <a:lnTo>
                    <a:pt x="25400" y="1000760"/>
                  </a:lnTo>
                  <a:close/>
                </a:path>
                <a:path w="25400" h="1184910">
                  <a:moveTo>
                    <a:pt x="25400" y="994410"/>
                  </a:moveTo>
                  <a:lnTo>
                    <a:pt x="0" y="994410"/>
                  </a:lnTo>
                  <a:lnTo>
                    <a:pt x="0" y="999490"/>
                  </a:lnTo>
                  <a:lnTo>
                    <a:pt x="25400" y="999490"/>
                  </a:lnTo>
                  <a:lnTo>
                    <a:pt x="25400" y="994410"/>
                  </a:lnTo>
                  <a:close/>
                </a:path>
                <a:path w="25400" h="1184910">
                  <a:moveTo>
                    <a:pt x="25400" y="988060"/>
                  </a:moveTo>
                  <a:lnTo>
                    <a:pt x="0" y="988060"/>
                  </a:lnTo>
                  <a:lnTo>
                    <a:pt x="0" y="993140"/>
                  </a:lnTo>
                  <a:lnTo>
                    <a:pt x="25400" y="993140"/>
                  </a:lnTo>
                  <a:lnTo>
                    <a:pt x="25400" y="988060"/>
                  </a:lnTo>
                  <a:close/>
                </a:path>
                <a:path w="25400" h="1184910">
                  <a:moveTo>
                    <a:pt x="25400" y="981710"/>
                  </a:moveTo>
                  <a:lnTo>
                    <a:pt x="0" y="981710"/>
                  </a:lnTo>
                  <a:lnTo>
                    <a:pt x="0" y="986790"/>
                  </a:lnTo>
                  <a:lnTo>
                    <a:pt x="25400" y="986790"/>
                  </a:lnTo>
                  <a:lnTo>
                    <a:pt x="25400" y="981710"/>
                  </a:lnTo>
                  <a:close/>
                </a:path>
                <a:path w="25400" h="1184910">
                  <a:moveTo>
                    <a:pt x="25400" y="975360"/>
                  </a:moveTo>
                  <a:lnTo>
                    <a:pt x="0" y="975360"/>
                  </a:lnTo>
                  <a:lnTo>
                    <a:pt x="0" y="980440"/>
                  </a:lnTo>
                  <a:lnTo>
                    <a:pt x="25400" y="980440"/>
                  </a:lnTo>
                  <a:lnTo>
                    <a:pt x="25400" y="975360"/>
                  </a:lnTo>
                  <a:close/>
                </a:path>
                <a:path w="25400" h="1184910">
                  <a:moveTo>
                    <a:pt x="25400" y="969010"/>
                  </a:moveTo>
                  <a:lnTo>
                    <a:pt x="0" y="969010"/>
                  </a:lnTo>
                  <a:lnTo>
                    <a:pt x="0" y="974090"/>
                  </a:lnTo>
                  <a:lnTo>
                    <a:pt x="25400" y="974090"/>
                  </a:lnTo>
                  <a:lnTo>
                    <a:pt x="25400" y="969010"/>
                  </a:lnTo>
                  <a:close/>
                </a:path>
                <a:path w="25400" h="1184910">
                  <a:moveTo>
                    <a:pt x="25400" y="962660"/>
                  </a:moveTo>
                  <a:lnTo>
                    <a:pt x="0" y="962660"/>
                  </a:lnTo>
                  <a:lnTo>
                    <a:pt x="0" y="967740"/>
                  </a:lnTo>
                  <a:lnTo>
                    <a:pt x="25400" y="967740"/>
                  </a:lnTo>
                  <a:lnTo>
                    <a:pt x="25400" y="962660"/>
                  </a:lnTo>
                  <a:close/>
                </a:path>
                <a:path w="25400" h="1184910">
                  <a:moveTo>
                    <a:pt x="25400" y="956310"/>
                  </a:moveTo>
                  <a:lnTo>
                    <a:pt x="0" y="956310"/>
                  </a:lnTo>
                  <a:lnTo>
                    <a:pt x="0" y="961390"/>
                  </a:lnTo>
                  <a:lnTo>
                    <a:pt x="25400" y="961390"/>
                  </a:lnTo>
                  <a:lnTo>
                    <a:pt x="25400" y="956310"/>
                  </a:lnTo>
                  <a:close/>
                </a:path>
                <a:path w="25400" h="1184910">
                  <a:moveTo>
                    <a:pt x="25400" y="949960"/>
                  </a:moveTo>
                  <a:lnTo>
                    <a:pt x="0" y="949960"/>
                  </a:lnTo>
                  <a:lnTo>
                    <a:pt x="0" y="955040"/>
                  </a:lnTo>
                  <a:lnTo>
                    <a:pt x="25400" y="955040"/>
                  </a:lnTo>
                  <a:lnTo>
                    <a:pt x="25400" y="949960"/>
                  </a:lnTo>
                  <a:close/>
                </a:path>
                <a:path w="25400" h="1184910">
                  <a:moveTo>
                    <a:pt x="25400" y="943610"/>
                  </a:moveTo>
                  <a:lnTo>
                    <a:pt x="0" y="943610"/>
                  </a:lnTo>
                  <a:lnTo>
                    <a:pt x="0" y="948690"/>
                  </a:lnTo>
                  <a:lnTo>
                    <a:pt x="25400" y="948690"/>
                  </a:lnTo>
                  <a:lnTo>
                    <a:pt x="25400" y="943610"/>
                  </a:lnTo>
                  <a:close/>
                </a:path>
                <a:path w="25400" h="1184910">
                  <a:moveTo>
                    <a:pt x="25400" y="937260"/>
                  </a:moveTo>
                  <a:lnTo>
                    <a:pt x="0" y="937260"/>
                  </a:lnTo>
                  <a:lnTo>
                    <a:pt x="0" y="942340"/>
                  </a:lnTo>
                  <a:lnTo>
                    <a:pt x="25400" y="942340"/>
                  </a:lnTo>
                  <a:lnTo>
                    <a:pt x="25400" y="937260"/>
                  </a:lnTo>
                  <a:close/>
                </a:path>
                <a:path w="25400" h="1184910">
                  <a:moveTo>
                    <a:pt x="25400" y="930910"/>
                  </a:moveTo>
                  <a:lnTo>
                    <a:pt x="0" y="930910"/>
                  </a:lnTo>
                  <a:lnTo>
                    <a:pt x="0" y="935990"/>
                  </a:lnTo>
                  <a:lnTo>
                    <a:pt x="25400" y="935990"/>
                  </a:lnTo>
                  <a:lnTo>
                    <a:pt x="25400" y="930910"/>
                  </a:lnTo>
                  <a:close/>
                </a:path>
                <a:path w="25400" h="1184910">
                  <a:moveTo>
                    <a:pt x="25400" y="924560"/>
                  </a:moveTo>
                  <a:lnTo>
                    <a:pt x="0" y="924560"/>
                  </a:lnTo>
                  <a:lnTo>
                    <a:pt x="0" y="929640"/>
                  </a:lnTo>
                  <a:lnTo>
                    <a:pt x="25400" y="929640"/>
                  </a:lnTo>
                  <a:lnTo>
                    <a:pt x="25400" y="924560"/>
                  </a:lnTo>
                  <a:close/>
                </a:path>
                <a:path w="25400" h="1184910">
                  <a:moveTo>
                    <a:pt x="25400" y="918209"/>
                  </a:moveTo>
                  <a:lnTo>
                    <a:pt x="0" y="918209"/>
                  </a:lnTo>
                  <a:lnTo>
                    <a:pt x="0" y="923290"/>
                  </a:lnTo>
                  <a:lnTo>
                    <a:pt x="25400" y="923290"/>
                  </a:lnTo>
                  <a:lnTo>
                    <a:pt x="25400" y="918209"/>
                  </a:lnTo>
                  <a:close/>
                </a:path>
                <a:path w="25400" h="1184910">
                  <a:moveTo>
                    <a:pt x="25400" y="911860"/>
                  </a:moveTo>
                  <a:lnTo>
                    <a:pt x="0" y="911860"/>
                  </a:lnTo>
                  <a:lnTo>
                    <a:pt x="0" y="916940"/>
                  </a:lnTo>
                  <a:lnTo>
                    <a:pt x="25400" y="916940"/>
                  </a:lnTo>
                  <a:lnTo>
                    <a:pt x="25400" y="911860"/>
                  </a:lnTo>
                  <a:close/>
                </a:path>
                <a:path w="25400" h="1184910">
                  <a:moveTo>
                    <a:pt x="25400" y="906780"/>
                  </a:moveTo>
                  <a:lnTo>
                    <a:pt x="0" y="906780"/>
                  </a:lnTo>
                  <a:lnTo>
                    <a:pt x="0" y="910590"/>
                  </a:lnTo>
                  <a:lnTo>
                    <a:pt x="25400" y="910590"/>
                  </a:lnTo>
                  <a:lnTo>
                    <a:pt x="25400" y="906780"/>
                  </a:lnTo>
                  <a:close/>
                </a:path>
              </a:pathLst>
            </a:custGeom>
            <a:solidFill>
              <a:srgbClr val="1040CE"/>
            </a:solidFill>
          </p:spPr>
          <p:txBody>
            <a:bodyPr wrap="square" lIns="0" tIns="0" rIns="0" bIns="0" rtlCol="0"/>
            <a:lstStyle/>
            <a:p>
              <a:endParaRPr/>
            </a:p>
          </p:txBody>
        </p:sp>
        <p:sp>
          <p:nvSpPr>
            <p:cNvPr id="533" name="object 533"/>
            <p:cNvSpPr/>
            <p:nvPr/>
          </p:nvSpPr>
          <p:spPr>
            <a:xfrm>
              <a:off x="4038600" y="5132070"/>
              <a:ext cx="25400" cy="1188720"/>
            </a:xfrm>
            <a:custGeom>
              <a:avLst/>
              <a:gdLst/>
              <a:ahLst/>
              <a:cxnLst/>
              <a:rect l="l" t="t" r="r" b="b"/>
              <a:pathLst>
                <a:path w="25400" h="1188720">
                  <a:moveTo>
                    <a:pt x="2539" y="0"/>
                  </a:moveTo>
                  <a:lnTo>
                    <a:pt x="0" y="0"/>
                  </a:lnTo>
                  <a:lnTo>
                    <a:pt x="0" y="1269"/>
                  </a:lnTo>
                  <a:lnTo>
                    <a:pt x="2539" y="1269"/>
                  </a:lnTo>
                  <a:lnTo>
                    <a:pt x="2539" y="0"/>
                  </a:lnTo>
                  <a:close/>
                </a:path>
                <a:path w="25400" h="1188720">
                  <a:moveTo>
                    <a:pt x="8889" y="1269"/>
                  </a:moveTo>
                  <a:lnTo>
                    <a:pt x="0" y="1269"/>
                  </a:lnTo>
                  <a:lnTo>
                    <a:pt x="0" y="7619"/>
                  </a:lnTo>
                  <a:lnTo>
                    <a:pt x="25400" y="7619"/>
                  </a:lnTo>
                  <a:lnTo>
                    <a:pt x="25400" y="5080"/>
                  </a:lnTo>
                  <a:lnTo>
                    <a:pt x="24130" y="5080"/>
                  </a:lnTo>
                  <a:lnTo>
                    <a:pt x="24130" y="3809"/>
                  </a:lnTo>
                  <a:lnTo>
                    <a:pt x="16510" y="3809"/>
                  </a:lnTo>
                  <a:lnTo>
                    <a:pt x="16510" y="2539"/>
                  </a:lnTo>
                  <a:lnTo>
                    <a:pt x="8889" y="2539"/>
                  </a:lnTo>
                  <a:lnTo>
                    <a:pt x="8889" y="1269"/>
                  </a:lnTo>
                  <a:close/>
                </a:path>
                <a:path w="25400" h="1188720">
                  <a:moveTo>
                    <a:pt x="25400" y="7619"/>
                  </a:moveTo>
                  <a:lnTo>
                    <a:pt x="0" y="7619"/>
                  </a:lnTo>
                  <a:lnTo>
                    <a:pt x="0" y="13969"/>
                  </a:lnTo>
                  <a:lnTo>
                    <a:pt x="25400" y="13969"/>
                  </a:lnTo>
                  <a:lnTo>
                    <a:pt x="25400" y="7619"/>
                  </a:lnTo>
                  <a:close/>
                </a:path>
                <a:path w="25400" h="1188720">
                  <a:moveTo>
                    <a:pt x="25400" y="13970"/>
                  </a:moveTo>
                  <a:lnTo>
                    <a:pt x="0" y="13970"/>
                  </a:lnTo>
                  <a:lnTo>
                    <a:pt x="0" y="20319"/>
                  </a:lnTo>
                  <a:lnTo>
                    <a:pt x="25400" y="20319"/>
                  </a:lnTo>
                  <a:lnTo>
                    <a:pt x="25400" y="13970"/>
                  </a:lnTo>
                  <a:close/>
                </a:path>
                <a:path w="25400" h="1188720">
                  <a:moveTo>
                    <a:pt x="25400" y="20320"/>
                  </a:moveTo>
                  <a:lnTo>
                    <a:pt x="0" y="20320"/>
                  </a:lnTo>
                  <a:lnTo>
                    <a:pt x="0" y="26669"/>
                  </a:lnTo>
                  <a:lnTo>
                    <a:pt x="25400" y="26669"/>
                  </a:lnTo>
                  <a:lnTo>
                    <a:pt x="25400" y="20320"/>
                  </a:lnTo>
                  <a:close/>
                </a:path>
                <a:path w="25400" h="1188720">
                  <a:moveTo>
                    <a:pt x="25400" y="26670"/>
                  </a:moveTo>
                  <a:lnTo>
                    <a:pt x="0" y="26670"/>
                  </a:lnTo>
                  <a:lnTo>
                    <a:pt x="0" y="33019"/>
                  </a:lnTo>
                  <a:lnTo>
                    <a:pt x="25400" y="33019"/>
                  </a:lnTo>
                  <a:lnTo>
                    <a:pt x="25400" y="26670"/>
                  </a:lnTo>
                  <a:close/>
                </a:path>
                <a:path w="25400" h="1188720">
                  <a:moveTo>
                    <a:pt x="25400" y="33019"/>
                  </a:moveTo>
                  <a:lnTo>
                    <a:pt x="0" y="33019"/>
                  </a:lnTo>
                  <a:lnTo>
                    <a:pt x="0" y="39369"/>
                  </a:lnTo>
                  <a:lnTo>
                    <a:pt x="25400" y="39369"/>
                  </a:lnTo>
                  <a:lnTo>
                    <a:pt x="25400" y="33019"/>
                  </a:lnTo>
                  <a:close/>
                </a:path>
                <a:path w="25400" h="1188720">
                  <a:moveTo>
                    <a:pt x="25400" y="39370"/>
                  </a:moveTo>
                  <a:lnTo>
                    <a:pt x="0" y="39370"/>
                  </a:lnTo>
                  <a:lnTo>
                    <a:pt x="0" y="45719"/>
                  </a:lnTo>
                  <a:lnTo>
                    <a:pt x="25400" y="45719"/>
                  </a:lnTo>
                  <a:lnTo>
                    <a:pt x="25400" y="39370"/>
                  </a:lnTo>
                  <a:close/>
                </a:path>
                <a:path w="25400" h="1188720">
                  <a:moveTo>
                    <a:pt x="25400" y="45720"/>
                  </a:moveTo>
                  <a:lnTo>
                    <a:pt x="0" y="45720"/>
                  </a:lnTo>
                  <a:lnTo>
                    <a:pt x="0" y="52069"/>
                  </a:lnTo>
                  <a:lnTo>
                    <a:pt x="25400" y="52069"/>
                  </a:lnTo>
                  <a:lnTo>
                    <a:pt x="25400" y="45720"/>
                  </a:lnTo>
                  <a:close/>
                </a:path>
                <a:path w="25400" h="1188720">
                  <a:moveTo>
                    <a:pt x="25400" y="52069"/>
                  </a:moveTo>
                  <a:lnTo>
                    <a:pt x="0" y="52069"/>
                  </a:lnTo>
                  <a:lnTo>
                    <a:pt x="0" y="58419"/>
                  </a:lnTo>
                  <a:lnTo>
                    <a:pt x="25400" y="58419"/>
                  </a:lnTo>
                  <a:lnTo>
                    <a:pt x="25400" y="52069"/>
                  </a:lnTo>
                  <a:close/>
                </a:path>
                <a:path w="25400" h="1188720">
                  <a:moveTo>
                    <a:pt x="25400" y="58420"/>
                  </a:moveTo>
                  <a:lnTo>
                    <a:pt x="0" y="58420"/>
                  </a:lnTo>
                  <a:lnTo>
                    <a:pt x="0" y="64769"/>
                  </a:lnTo>
                  <a:lnTo>
                    <a:pt x="25400" y="64769"/>
                  </a:lnTo>
                  <a:lnTo>
                    <a:pt x="25400" y="58420"/>
                  </a:lnTo>
                  <a:close/>
                </a:path>
                <a:path w="25400" h="1188720">
                  <a:moveTo>
                    <a:pt x="25400" y="64769"/>
                  </a:moveTo>
                  <a:lnTo>
                    <a:pt x="0" y="64769"/>
                  </a:lnTo>
                  <a:lnTo>
                    <a:pt x="0" y="71119"/>
                  </a:lnTo>
                  <a:lnTo>
                    <a:pt x="25400" y="71119"/>
                  </a:lnTo>
                  <a:lnTo>
                    <a:pt x="25400" y="64769"/>
                  </a:lnTo>
                  <a:close/>
                </a:path>
                <a:path w="25400" h="1188720">
                  <a:moveTo>
                    <a:pt x="25400" y="71119"/>
                  </a:moveTo>
                  <a:lnTo>
                    <a:pt x="0" y="71119"/>
                  </a:lnTo>
                  <a:lnTo>
                    <a:pt x="0" y="77469"/>
                  </a:lnTo>
                  <a:lnTo>
                    <a:pt x="25400" y="77469"/>
                  </a:lnTo>
                  <a:lnTo>
                    <a:pt x="25400" y="71119"/>
                  </a:lnTo>
                  <a:close/>
                </a:path>
                <a:path w="25400" h="1188720">
                  <a:moveTo>
                    <a:pt x="25400" y="77469"/>
                  </a:moveTo>
                  <a:lnTo>
                    <a:pt x="0" y="77469"/>
                  </a:lnTo>
                  <a:lnTo>
                    <a:pt x="0" y="83819"/>
                  </a:lnTo>
                  <a:lnTo>
                    <a:pt x="25400" y="83819"/>
                  </a:lnTo>
                  <a:lnTo>
                    <a:pt x="25400" y="77469"/>
                  </a:lnTo>
                  <a:close/>
                </a:path>
                <a:path w="25400" h="1188720">
                  <a:moveTo>
                    <a:pt x="25400" y="83819"/>
                  </a:moveTo>
                  <a:lnTo>
                    <a:pt x="0" y="83819"/>
                  </a:lnTo>
                  <a:lnTo>
                    <a:pt x="0" y="104139"/>
                  </a:lnTo>
                  <a:lnTo>
                    <a:pt x="25400" y="104139"/>
                  </a:lnTo>
                  <a:lnTo>
                    <a:pt x="25400" y="83819"/>
                  </a:lnTo>
                  <a:close/>
                </a:path>
                <a:path w="25400" h="1188720">
                  <a:moveTo>
                    <a:pt x="25400" y="104139"/>
                  </a:moveTo>
                  <a:lnTo>
                    <a:pt x="0" y="104139"/>
                  </a:lnTo>
                  <a:lnTo>
                    <a:pt x="0" y="110489"/>
                  </a:lnTo>
                  <a:lnTo>
                    <a:pt x="25400" y="110489"/>
                  </a:lnTo>
                  <a:lnTo>
                    <a:pt x="25400" y="104139"/>
                  </a:lnTo>
                  <a:close/>
                </a:path>
                <a:path w="25400" h="1188720">
                  <a:moveTo>
                    <a:pt x="25400" y="110489"/>
                  </a:moveTo>
                  <a:lnTo>
                    <a:pt x="0" y="110489"/>
                  </a:lnTo>
                  <a:lnTo>
                    <a:pt x="0" y="129539"/>
                  </a:lnTo>
                  <a:lnTo>
                    <a:pt x="25400" y="129539"/>
                  </a:lnTo>
                  <a:lnTo>
                    <a:pt x="25400" y="110489"/>
                  </a:lnTo>
                  <a:close/>
                </a:path>
                <a:path w="25400" h="1188720">
                  <a:moveTo>
                    <a:pt x="25400" y="129539"/>
                  </a:moveTo>
                  <a:lnTo>
                    <a:pt x="0" y="129539"/>
                  </a:lnTo>
                  <a:lnTo>
                    <a:pt x="0" y="135889"/>
                  </a:lnTo>
                  <a:lnTo>
                    <a:pt x="25400" y="135889"/>
                  </a:lnTo>
                  <a:lnTo>
                    <a:pt x="25400" y="129539"/>
                  </a:lnTo>
                  <a:close/>
                </a:path>
                <a:path w="25400" h="1188720">
                  <a:moveTo>
                    <a:pt x="25400" y="135889"/>
                  </a:moveTo>
                  <a:lnTo>
                    <a:pt x="0" y="135889"/>
                  </a:lnTo>
                  <a:lnTo>
                    <a:pt x="0" y="142239"/>
                  </a:lnTo>
                  <a:lnTo>
                    <a:pt x="25400" y="142239"/>
                  </a:lnTo>
                  <a:lnTo>
                    <a:pt x="25400" y="135889"/>
                  </a:lnTo>
                  <a:close/>
                </a:path>
                <a:path w="25400" h="1188720">
                  <a:moveTo>
                    <a:pt x="25400" y="142239"/>
                  </a:moveTo>
                  <a:lnTo>
                    <a:pt x="0" y="142239"/>
                  </a:lnTo>
                  <a:lnTo>
                    <a:pt x="0" y="148589"/>
                  </a:lnTo>
                  <a:lnTo>
                    <a:pt x="25400" y="148589"/>
                  </a:lnTo>
                  <a:lnTo>
                    <a:pt x="25400" y="142239"/>
                  </a:lnTo>
                  <a:close/>
                </a:path>
                <a:path w="25400" h="1188720">
                  <a:moveTo>
                    <a:pt x="25400" y="148589"/>
                  </a:moveTo>
                  <a:lnTo>
                    <a:pt x="0" y="148589"/>
                  </a:lnTo>
                  <a:lnTo>
                    <a:pt x="0" y="154939"/>
                  </a:lnTo>
                  <a:lnTo>
                    <a:pt x="25400" y="154939"/>
                  </a:lnTo>
                  <a:lnTo>
                    <a:pt x="25400" y="148589"/>
                  </a:lnTo>
                  <a:close/>
                </a:path>
                <a:path w="25400" h="1188720">
                  <a:moveTo>
                    <a:pt x="25400" y="154940"/>
                  </a:moveTo>
                  <a:lnTo>
                    <a:pt x="0" y="154940"/>
                  </a:lnTo>
                  <a:lnTo>
                    <a:pt x="0" y="161289"/>
                  </a:lnTo>
                  <a:lnTo>
                    <a:pt x="25400" y="161289"/>
                  </a:lnTo>
                  <a:lnTo>
                    <a:pt x="25400" y="154940"/>
                  </a:lnTo>
                  <a:close/>
                </a:path>
                <a:path w="25400" h="1188720">
                  <a:moveTo>
                    <a:pt x="25400" y="161289"/>
                  </a:moveTo>
                  <a:lnTo>
                    <a:pt x="0" y="161289"/>
                  </a:lnTo>
                  <a:lnTo>
                    <a:pt x="0" y="167639"/>
                  </a:lnTo>
                  <a:lnTo>
                    <a:pt x="25400" y="167639"/>
                  </a:lnTo>
                  <a:lnTo>
                    <a:pt x="25400" y="161289"/>
                  </a:lnTo>
                  <a:close/>
                </a:path>
                <a:path w="25400" h="1188720">
                  <a:moveTo>
                    <a:pt x="25400" y="167639"/>
                  </a:moveTo>
                  <a:lnTo>
                    <a:pt x="0" y="167639"/>
                  </a:lnTo>
                  <a:lnTo>
                    <a:pt x="0" y="180339"/>
                  </a:lnTo>
                  <a:lnTo>
                    <a:pt x="25400" y="180339"/>
                  </a:lnTo>
                  <a:lnTo>
                    <a:pt x="25400" y="167639"/>
                  </a:lnTo>
                  <a:close/>
                </a:path>
                <a:path w="25400" h="1188720">
                  <a:moveTo>
                    <a:pt x="25400" y="180340"/>
                  </a:moveTo>
                  <a:lnTo>
                    <a:pt x="0" y="180340"/>
                  </a:lnTo>
                  <a:lnTo>
                    <a:pt x="0" y="186689"/>
                  </a:lnTo>
                  <a:lnTo>
                    <a:pt x="25400" y="186689"/>
                  </a:lnTo>
                  <a:lnTo>
                    <a:pt x="25400" y="180340"/>
                  </a:lnTo>
                  <a:close/>
                </a:path>
                <a:path w="25400" h="1188720">
                  <a:moveTo>
                    <a:pt x="25400" y="186690"/>
                  </a:moveTo>
                  <a:lnTo>
                    <a:pt x="0" y="186690"/>
                  </a:lnTo>
                  <a:lnTo>
                    <a:pt x="0" y="193039"/>
                  </a:lnTo>
                  <a:lnTo>
                    <a:pt x="25400" y="193039"/>
                  </a:lnTo>
                  <a:lnTo>
                    <a:pt x="25400" y="186690"/>
                  </a:lnTo>
                  <a:close/>
                </a:path>
                <a:path w="25400" h="1188720">
                  <a:moveTo>
                    <a:pt x="25400" y="193039"/>
                  </a:moveTo>
                  <a:lnTo>
                    <a:pt x="0" y="193039"/>
                  </a:lnTo>
                  <a:lnTo>
                    <a:pt x="0" y="199389"/>
                  </a:lnTo>
                  <a:lnTo>
                    <a:pt x="25400" y="199389"/>
                  </a:lnTo>
                  <a:lnTo>
                    <a:pt x="25400" y="193039"/>
                  </a:lnTo>
                  <a:close/>
                </a:path>
                <a:path w="25400" h="1188720">
                  <a:moveTo>
                    <a:pt x="25400" y="199390"/>
                  </a:moveTo>
                  <a:lnTo>
                    <a:pt x="0" y="199390"/>
                  </a:lnTo>
                  <a:lnTo>
                    <a:pt x="0" y="205739"/>
                  </a:lnTo>
                  <a:lnTo>
                    <a:pt x="25400" y="205739"/>
                  </a:lnTo>
                  <a:lnTo>
                    <a:pt x="25400" y="199390"/>
                  </a:lnTo>
                  <a:close/>
                </a:path>
                <a:path w="25400" h="1188720">
                  <a:moveTo>
                    <a:pt x="25400" y="205739"/>
                  </a:moveTo>
                  <a:lnTo>
                    <a:pt x="0" y="205739"/>
                  </a:lnTo>
                  <a:lnTo>
                    <a:pt x="0" y="212089"/>
                  </a:lnTo>
                  <a:lnTo>
                    <a:pt x="25400" y="212089"/>
                  </a:lnTo>
                  <a:lnTo>
                    <a:pt x="25400" y="205739"/>
                  </a:lnTo>
                  <a:close/>
                </a:path>
                <a:path w="25400" h="1188720">
                  <a:moveTo>
                    <a:pt x="25400" y="212089"/>
                  </a:moveTo>
                  <a:lnTo>
                    <a:pt x="0" y="212089"/>
                  </a:lnTo>
                  <a:lnTo>
                    <a:pt x="0" y="215899"/>
                  </a:lnTo>
                  <a:lnTo>
                    <a:pt x="25400" y="215899"/>
                  </a:lnTo>
                  <a:lnTo>
                    <a:pt x="25400" y="212089"/>
                  </a:lnTo>
                  <a:close/>
                </a:path>
                <a:path w="25400" h="1188720">
                  <a:moveTo>
                    <a:pt x="25400" y="215900"/>
                  </a:moveTo>
                  <a:lnTo>
                    <a:pt x="0" y="215900"/>
                  </a:lnTo>
                  <a:lnTo>
                    <a:pt x="0" y="224789"/>
                  </a:lnTo>
                  <a:lnTo>
                    <a:pt x="25400" y="224789"/>
                  </a:lnTo>
                  <a:lnTo>
                    <a:pt x="25400" y="215900"/>
                  </a:lnTo>
                  <a:close/>
                </a:path>
                <a:path w="25400" h="1188720">
                  <a:moveTo>
                    <a:pt x="25400" y="224789"/>
                  </a:moveTo>
                  <a:lnTo>
                    <a:pt x="0" y="224789"/>
                  </a:lnTo>
                  <a:lnTo>
                    <a:pt x="0" y="231139"/>
                  </a:lnTo>
                  <a:lnTo>
                    <a:pt x="25400" y="231139"/>
                  </a:lnTo>
                  <a:lnTo>
                    <a:pt x="25400" y="224789"/>
                  </a:lnTo>
                  <a:close/>
                </a:path>
                <a:path w="25400" h="1188720">
                  <a:moveTo>
                    <a:pt x="25400" y="231140"/>
                  </a:moveTo>
                  <a:lnTo>
                    <a:pt x="0" y="231140"/>
                  </a:lnTo>
                  <a:lnTo>
                    <a:pt x="0" y="237489"/>
                  </a:lnTo>
                  <a:lnTo>
                    <a:pt x="25400" y="237489"/>
                  </a:lnTo>
                  <a:lnTo>
                    <a:pt x="25400" y="231140"/>
                  </a:lnTo>
                  <a:close/>
                </a:path>
                <a:path w="25400" h="1188720">
                  <a:moveTo>
                    <a:pt x="25400" y="237489"/>
                  </a:moveTo>
                  <a:lnTo>
                    <a:pt x="0" y="237489"/>
                  </a:lnTo>
                  <a:lnTo>
                    <a:pt x="0" y="243839"/>
                  </a:lnTo>
                  <a:lnTo>
                    <a:pt x="25400" y="243839"/>
                  </a:lnTo>
                  <a:lnTo>
                    <a:pt x="25400" y="237489"/>
                  </a:lnTo>
                  <a:close/>
                </a:path>
                <a:path w="25400" h="1188720">
                  <a:moveTo>
                    <a:pt x="25400" y="243839"/>
                  </a:moveTo>
                  <a:lnTo>
                    <a:pt x="0" y="243839"/>
                  </a:lnTo>
                  <a:lnTo>
                    <a:pt x="0" y="250189"/>
                  </a:lnTo>
                  <a:lnTo>
                    <a:pt x="25400" y="250189"/>
                  </a:lnTo>
                  <a:lnTo>
                    <a:pt x="25400" y="243839"/>
                  </a:lnTo>
                  <a:close/>
                </a:path>
                <a:path w="25400" h="1188720">
                  <a:moveTo>
                    <a:pt x="25400" y="250189"/>
                  </a:moveTo>
                  <a:lnTo>
                    <a:pt x="0" y="250189"/>
                  </a:lnTo>
                  <a:lnTo>
                    <a:pt x="0" y="256539"/>
                  </a:lnTo>
                  <a:lnTo>
                    <a:pt x="25400" y="256539"/>
                  </a:lnTo>
                  <a:lnTo>
                    <a:pt x="25400" y="250189"/>
                  </a:lnTo>
                  <a:close/>
                </a:path>
                <a:path w="25400" h="1188720">
                  <a:moveTo>
                    <a:pt x="25400" y="256539"/>
                  </a:moveTo>
                  <a:lnTo>
                    <a:pt x="0" y="256539"/>
                  </a:lnTo>
                  <a:lnTo>
                    <a:pt x="0" y="262889"/>
                  </a:lnTo>
                  <a:lnTo>
                    <a:pt x="25400" y="262889"/>
                  </a:lnTo>
                  <a:lnTo>
                    <a:pt x="25400" y="256539"/>
                  </a:lnTo>
                  <a:close/>
                </a:path>
                <a:path w="25400" h="1188720">
                  <a:moveTo>
                    <a:pt x="25400" y="262889"/>
                  </a:moveTo>
                  <a:lnTo>
                    <a:pt x="0" y="262889"/>
                  </a:lnTo>
                  <a:lnTo>
                    <a:pt x="0" y="269239"/>
                  </a:lnTo>
                  <a:lnTo>
                    <a:pt x="25400" y="269239"/>
                  </a:lnTo>
                  <a:lnTo>
                    <a:pt x="25400" y="262889"/>
                  </a:lnTo>
                  <a:close/>
                </a:path>
                <a:path w="25400" h="1188720">
                  <a:moveTo>
                    <a:pt x="25400" y="269239"/>
                  </a:moveTo>
                  <a:lnTo>
                    <a:pt x="0" y="269239"/>
                  </a:lnTo>
                  <a:lnTo>
                    <a:pt x="0" y="281939"/>
                  </a:lnTo>
                  <a:lnTo>
                    <a:pt x="25400" y="281939"/>
                  </a:lnTo>
                  <a:lnTo>
                    <a:pt x="25400" y="269239"/>
                  </a:lnTo>
                  <a:close/>
                </a:path>
                <a:path w="25400" h="1188720">
                  <a:moveTo>
                    <a:pt x="25400" y="281939"/>
                  </a:moveTo>
                  <a:lnTo>
                    <a:pt x="0" y="281939"/>
                  </a:lnTo>
                  <a:lnTo>
                    <a:pt x="0" y="307339"/>
                  </a:lnTo>
                  <a:lnTo>
                    <a:pt x="25400" y="307339"/>
                  </a:lnTo>
                  <a:lnTo>
                    <a:pt x="25400" y="281939"/>
                  </a:lnTo>
                  <a:close/>
                </a:path>
                <a:path w="25400" h="1188720">
                  <a:moveTo>
                    <a:pt x="25400" y="307339"/>
                  </a:moveTo>
                  <a:lnTo>
                    <a:pt x="0" y="307339"/>
                  </a:lnTo>
                  <a:lnTo>
                    <a:pt x="0" y="320039"/>
                  </a:lnTo>
                  <a:lnTo>
                    <a:pt x="25400" y="320039"/>
                  </a:lnTo>
                  <a:lnTo>
                    <a:pt x="25400" y="307339"/>
                  </a:lnTo>
                  <a:close/>
                </a:path>
                <a:path w="25400" h="1188720">
                  <a:moveTo>
                    <a:pt x="25400" y="320039"/>
                  </a:moveTo>
                  <a:lnTo>
                    <a:pt x="0" y="320039"/>
                  </a:lnTo>
                  <a:lnTo>
                    <a:pt x="0" y="326389"/>
                  </a:lnTo>
                  <a:lnTo>
                    <a:pt x="25400" y="326389"/>
                  </a:lnTo>
                  <a:lnTo>
                    <a:pt x="25400" y="320039"/>
                  </a:lnTo>
                  <a:close/>
                </a:path>
                <a:path w="25400" h="1188720">
                  <a:moveTo>
                    <a:pt x="25400" y="326389"/>
                  </a:moveTo>
                  <a:lnTo>
                    <a:pt x="0" y="326389"/>
                  </a:lnTo>
                  <a:lnTo>
                    <a:pt x="0" y="332739"/>
                  </a:lnTo>
                  <a:lnTo>
                    <a:pt x="25400" y="332739"/>
                  </a:lnTo>
                  <a:lnTo>
                    <a:pt x="25400" y="326389"/>
                  </a:lnTo>
                  <a:close/>
                </a:path>
                <a:path w="25400" h="1188720">
                  <a:moveTo>
                    <a:pt x="25400" y="332739"/>
                  </a:moveTo>
                  <a:lnTo>
                    <a:pt x="0" y="332739"/>
                  </a:lnTo>
                  <a:lnTo>
                    <a:pt x="0" y="339089"/>
                  </a:lnTo>
                  <a:lnTo>
                    <a:pt x="25400" y="339089"/>
                  </a:lnTo>
                  <a:lnTo>
                    <a:pt x="25400" y="332739"/>
                  </a:lnTo>
                  <a:close/>
                </a:path>
                <a:path w="25400" h="1188720">
                  <a:moveTo>
                    <a:pt x="25400" y="339089"/>
                  </a:moveTo>
                  <a:lnTo>
                    <a:pt x="0" y="339089"/>
                  </a:lnTo>
                  <a:lnTo>
                    <a:pt x="0" y="345439"/>
                  </a:lnTo>
                  <a:lnTo>
                    <a:pt x="25400" y="345439"/>
                  </a:lnTo>
                  <a:lnTo>
                    <a:pt x="25400" y="339089"/>
                  </a:lnTo>
                  <a:close/>
                </a:path>
                <a:path w="25400" h="1188720">
                  <a:moveTo>
                    <a:pt x="25400" y="345439"/>
                  </a:moveTo>
                  <a:lnTo>
                    <a:pt x="0" y="345439"/>
                  </a:lnTo>
                  <a:lnTo>
                    <a:pt x="0" y="351789"/>
                  </a:lnTo>
                  <a:lnTo>
                    <a:pt x="25400" y="351789"/>
                  </a:lnTo>
                  <a:lnTo>
                    <a:pt x="25400" y="345439"/>
                  </a:lnTo>
                  <a:close/>
                </a:path>
                <a:path w="25400" h="1188720">
                  <a:moveTo>
                    <a:pt x="25400" y="353060"/>
                  </a:moveTo>
                  <a:lnTo>
                    <a:pt x="0" y="353060"/>
                  </a:lnTo>
                  <a:lnTo>
                    <a:pt x="0" y="358139"/>
                  </a:lnTo>
                  <a:lnTo>
                    <a:pt x="25400" y="358139"/>
                  </a:lnTo>
                  <a:lnTo>
                    <a:pt x="25400" y="353060"/>
                  </a:lnTo>
                  <a:close/>
                </a:path>
                <a:path w="25400" h="1188720">
                  <a:moveTo>
                    <a:pt x="25400" y="351789"/>
                  </a:moveTo>
                  <a:lnTo>
                    <a:pt x="0" y="351789"/>
                  </a:lnTo>
                  <a:lnTo>
                    <a:pt x="0" y="353059"/>
                  </a:lnTo>
                  <a:lnTo>
                    <a:pt x="25400" y="353059"/>
                  </a:lnTo>
                  <a:lnTo>
                    <a:pt x="25400" y="351789"/>
                  </a:lnTo>
                  <a:close/>
                </a:path>
                <a:path w="25400" h="1188720">
                  <a:moveTo>
                    <a:pt x="25400" y="358139"/>
                  </a:moveTo>
                  <a:lnTo>
                    <a:pt x="0" y="358139"/>
                  </a:lnTo>
                  <a:lnTo>
                    <a:pt x="0" y="364489"/>
                  </a:lnTo>
                  <a:lnTo>
                    <a:pt x="25400" y="364489"/>
                  </a:lnTo>
                  <a:lnTo>
                    <a:pt x="25400" y="358139"/>
                  </a:lnTo>
                  <a:close/>
                </a:path>
                <a:path w="25400" h="1188720">
                  <a:moveTo>
                    <a:pt x="25400" y="364489"/>
                  </a:moveTo>
                  <a:lnTo>
                    <a:pt x="0" y="364489"/>
                  </a:lnTo>
                  <a:lnTo>
                    <a:pt x="0" y="370839"/>
                  </a:lnTo>
                  <a:lnTo>
                    <a:pt x="25400" y="370839"/>
                  </a:lnTo>
                  <a:lnTo>
                    <a:pt x="25400" y="364489"/>
                  </a:lnTo>
                  <a:close/>
                </a:path>
                <a:path w="25400" h="1188720">
                  <a:moveTo>
                    <a:pt x="25400" y="370839"/>
                  </a:moveTo>
                  <a:lnTo>
                    <a:pt x="0" y="370839"/>
                  </a:lnTo>
                  <a:lnTo>
                    <a:pt x="0" y="377189"/>
                  </a:lnTo>
                  <a:lnTo>
                    <a:pt x="25400" y="377189"/>
                  </a:lnTo>
                  <a:lnTo>
                    <a:pt x="25400" y="370839"/>
                  </a:lnTo>
                  <a:close/>
                </a:path>
                <a:path w="25400" h="1188720">
                  <a:moveTo>
                    <a:pt x="25400" y="377189"/>
                  </a:moveTo>
                  <a:lnTo>
                    <a:pt x="0" y="377189"/>
                  </a:lnTo>
                  <a:lnTo>
                    <a:pt x="0" y="383539"/>
                  </a:lnTo>
                  <a:lnTo>
                    <a:pt x="25400" y="383539"/>
                  </a:lnTo>
                  <a:lnTo>
                    <a:pt x="25400" y="377189"/>
                  </a:lnTo>
                  <a:close/>
                </a:path>
                <a:path w="25400" h="1188720">
                  <a:moveTo>
                    <a:pt x="25400" y="383539"/>
                  </a:moveTo>
                  <a:lnTo>
                    <a:pt x="0" y="383539"/>
                  </a:lnTo>
                  <a:lnTo>
                    <a:pt x="0" y="389889"/>
                  </a:lnTo>
                  <a:lnTo>
                    <a:pt x="25400" y="389889"/>
                  </a:lnTo>
                  <a:lnTo>
                    <a:pt x="25400" y="383539"/>
                  </a:lnTo>
                  <a:close/>
                </a:path>
                <a:path w="25400" h="1188720">
                  <a:moveTo>
                    <a:pt x="25400" y="389889"/>
                  </a:moveTo>
                  <a:lnTo>
                    <a:pt x="0" y="389889"/>
                  </a:lnTo>
                  <a:lnTo>
                    <a:pt x="0" y="415289"/>
                  </a:lnTo>
                  <a:lnTo>
                    <a:pt x="25400" y="415289"/>
                  </a:lnTo>
                  <a:lnTo>
                    <a:pt x="25400" y="389889"/>
                  </a:lnTo>
                  <a:close/>
                </a:path>
                <a:path w="25400" h="1188720">
                  <a:moveTo>
                    <a:pt x="25400" y="415290"/>
                  </a:moveTo>
                  <a:lnTo>
                    <a:pt x="0" y="415290"/>
                  </a:lnTo>
                  <a:lnTo>
                    <a:pt x="0" y="421639"/>
                  </a:lnTo>
                  <a:lnTo>
                    <a:pt x="25400" y="421639"/>
                  </a:lnTo>
                  <a:lnTo>
                    <a:pt x="25400" y="415290"/>
                  </a:lnTo>
                  <a:close/>
                </a:path>
                <a:path w="25400" h="1188720">
                  <a:moveTo>
                    <a:pt x="25400" y="421640"/>
                  </a:moveTo>
                  <a:lnTo>
                    <a:pt x="0" y="421640"/>
                  </a:lnTo>
                  <a:lnTo>
                    <a:pt x="0" y="427989"/>
                  </a:lnTo>
                  <a:lnTo>
                    <a:pt x="25400" y="427989"/>
                  </a:lnTo>
                  <a:lnTo>
                    <a:pt x="25400" y="421640"/>
                  </a:lnTo>
                  <a:close/>
                </a:path>
                <a:path w="25400" h="1188720">
                  <a:moveTo>
                    <a:pt x="25400" y="427990"/>
                  </a:moveTo>
                  <a:lnTo>
                    <a:pt x="0" y="427990"/>
                  </a:lnTo>
                  <a:lnTo>
                    <a:pt x="0" y="434339"/>
                  </a:lnTo>
                  <a:lnTo>
                    <a:pt x="25400" y="434339"/>
                  </a:lnTo>
                  <a:lnTo>
                    <a:pt x="25400" y="427990"/>
                  </a:lnTo>
                  <a:close/>
                </a:path>
                <a:path w="25400" h="1188720">
                  <a:moveTo>
                    <a:pt x="25400" y="434340"/>
                  </a:moveTo>
                  <a:lnTo>
                    <a:pt x="0" y="434340"/>
                  </a:lnTo>
                  <a:lnTo>
                    <a:pt x="0" y="438149"/>
                  </a:lnTo>
                  <a:lnTo>
                    <a:pt x="25400" y="438149"/>
                  </a:lnTo>
                  <a:lnTo>
                    <a:pt x="25400" y="434340"/>
                  </a:lnTo>
                  <a:close/>
                </a:path>
                <a:path w="25400" h="1188720">
                  <a:moveTo>
                    <a:pt x="25400" y="438150"/>
                  </a:moveTo>
                  <a:lnTo>
                    <a:pt x="0" y="438150"/>
                  </a:lnTo>
                  <a:lnTo>
                    <a:pt x="0" y="440689"/>
                  </a:lnTo>
                  <a:lnTo>
                    <a:pt x="25400" y="440689"/>
                  </a:lnTo>
                  <a:lnTo>
                    <a:pt x="25400" y="438150"/>
                  </a:lnTo>
                  <a:close/>
                </a:path>
                <a:path w="25400" h="1188720">
                  <a:moveTo>
                    <a:pt x="25400" y="440690"/>
                  </a:moveTo>
                  <a:lnTo>
                    <a:pt x="0" y="440690"/>
                  </a:lnTo>
                  <a:lnTo>
                    <a:pt x="0" y="453389"/>
                  </a:lnTo>
                  <a:lnTo>
                    <a:pt x="25400" y="453389"/>
                  </a:lnTo>
                  <a:lnTo>
                    <a:pt x="25400" y="440690"/>
                  </a:lnTo>
                  <a:close/>
                </a:path>
                <a:path w="25400" h="1188720">
                  <a:moveTo>
                    <a:pt x="25400" y="453390"/>
                  </a:moveTo>
                  <a:lnTo>
                    <a:pt x="0" y="453390"/>
                  </a:lnTo>
                  <a:lnTo>
                    <a:pt x="0" y="459739"/>
                  </a:lnTo>
                  <a:lnTo>
                    <a:pt x="25400" y="459739"/>
                  </a:lnTo>
                  <a:lnTo>
                    <a:pt x="25400" y="453390"/>
                  </a:lnTo>
                  <a:close/>
                </a:path>
                <a:path w="25400" h="1188720">
                  <a:moveTo>
                    <a:pt x="25400" y="459739"/>
                  </a:moveTo>
                  <a:lnTo>
                    <a:pt x="0" y="459739"/>
                  </a:lnTo>
                  <a:lnTo>
                    <a:pt x="0" y="469899"/>
                  </a:lnTo>
                  <a:lnTo>
                    <a:pt x="25400" y="469899"/>
                  </a:lnTo>
                  <a:lnTo>
                    <a:pt x="25400" y="459739"/>
                  </a:lnTo>
                  <a:close/>
                </a:path>
                <a:path w="25400" h="1188720">
                  <a:moveTo>
                    <a:pt x="25400" y="469900"/>
                  </a:moveTo>
                  <a:lnTo>
                    <a:pt x="0" y="469900"/>
                  </a:lnTo>
                  <a:lnTo>
                    <a:pt x="0" y="476249"/>
                  </a:lnTo>
                  <a:lnTo>
                    <a:pt x="25400" y="476249"/>
                  </a:lnTo>
                  <a:lnTo>
                    <a:pt x="25400" y="469900"/>
                  </a:lnTo>
                  <a:close/>
                </a:path>
                <a:path w="25400" h="1188720">
                  <a:moveTo>
                    <a:pt x="25400" y="476250"/>
                  </a:moveTo>
                  <a:lnTo>
                    <a:pt x="0" y="476250"/>
                  </a:lnTo>
                  <a:lnTo>
                    <a:pt x="0" y="485139"/>
                  </a:lnTo>
                  <a:lnTo>
                    <a:pt x="25400" y="485139"/>
                  </a:lnTo>
                  <a:lnTo>
                    <a:pt x="25400" y="476250"/>
                  </a:lnTo>
                  <a:close/>
                </a:path>
                <a:path w="25400" h="1188720">
                  <a:moveTo>
                    <a:pt x="25400" y="485139"/>
                  </a:moveTo>
                  <a:lnTo>
                    <a:pt x="0" y="485139"/>
                  </a:lnTo>
                  <a:lnTo>
                    <a:pt x="0" y="490219"/>
                  </a:lnTo>
                  <a:lnTo>
                    <a:pt x="25400" y="490219"/>
                  </a:lnTo>
                  <a:lnTo>
                    <a:pt x="25400" y="485139"/>
                  </a:lnTo>
                  <a:close/>
                </a:path>
                <a:path w="25400" h="1188720">
                  <a:moveTo>
                    <a:pt x="25400" y="490219"/>
                  </a:moveTo>
                  <a:lnTo>
                    <a:pt x="0" y="490219"/>
                  </a:lnTo>
                  <a:lnTo>
                    <a:pt x="0" y="491489"/>
                  </a:lnTo>
                  <a:lnTo>
                    <a:pt x="25400" y="491489"/>
                  </a:lnTo>
                  <a:lnTo>
                    <a:pt x="25400" y="490219"/>
                  </a:lnTo>
                  <a:close/>
                </a:path>
                <a:path w="25400" h="1188720">
                  <a:moveTo>
                    <a:pt x="25400" y="491489"/>
                  </a:moveTo>
                  <a:lnTo>
                    <a:pt x="0" y="491489"/>
                  </a:lnTo>
                  <a:lnTo>
                    <a:pt x="0" y="497839"/>
                  </a:lnTo>
                  <a:lnTo>
                    <a:pt x="25400" y="497839"/>
                  </a:lnTo>
                  <a:lnTo>
                    <a:pt x="25400" y="491489"/>
                  </a:lnTo>
                  <a:close/>
                </a:path>
                <a:path w="25400" h="1188720">
                  <a:moveTo>
                    <a:pt x="25400" y="497840"/>
                  </a:moveTo>
                  <a:lnTo>
                    <a:pt x="0" y="497840"/>
                  </a:lnTo>
                  <a:lnTo>
                    <a:pt x="0" y="507999"/>
                  </a:lnTo>
                  <a:lnTo>
                    <a:pt x="25400" y="507999"/>
                  </a:lnTo>
                  <a:lnTo>
                    <a:pt x="25400" y="497840"/>
                  </a:lnTo>
                  <a:close/>
                </a:path>
                <a:path w="25400" h="1188720">
                  <a:moveTo>
                    <a:pt x="25400" y="508000"/>
                  </a:moveTo>
                  <a:lnTo>
                    <a:pt x="0" y="508000"/>
                  </a:lnTo>
                  <a:lnTo>
                    <a:pt x="0" y="516889"/>
                  </a:lnTo>
                  <a:lnTo>
                    <a:pt x="25400" y="516889"/>
                  </a:lnTo>
                  <a:lnTo>
                    <a:pt x="25400" y="508000"/>
                  </a:lnTo>
                  <a:close/>
                </a:path>
                <a:path w="25400" h="1188720">
                  <a:moveTo>
                    <a:pt x="25400" y="516889"/>
                  </a:moveTo>
                  <a:lnTo>
                    <a:pt x="0" y="516889"/>
                  </a:lnTo>
                  <a:lnTo>
                    <a:pt x="0" y="554989"/>
                  </a:lnTo>
                  <a:lnTo>
                    <a:pt x="25400" y="554989"/>
                  </a:lnTo>
                  <a:lnTo>
                    <a:pt x="25400" y="516889"/>
                  </a:lnTo>
                  <a:close/>
                </a:path>
                <a:path w="25400" h="1188720">
                  <a:moveTo>
                    <a:pt x="25400" y="554989"/>
                  </a:moveTo>
                  <a:lnTo>
                    <a:pt x="0" y="554989"/>
                  </a:lnTo>
                  <a:lnTo>
                    <a:pt x="0" y="558799"/>
                  </a:lnTo>
                  <a:lnTo>
                    <a:pt x="25400" y="558799"/>
                  </a:lnTo>
                  <a:lnTo>
                    <a:pt x="25400" y="554989"/>
                  </a:lnTo>
                  <a:close/>
                </a:path>
                <a:path w="25400" h="1188720">
                  <a:moveTo>
                    <a:pt x="25400" y="558800"/>
                  </a:moveTo>
                  <a:lnTo>
                    <a:pt x="0" y="558800"/>
                  </a:lnTo>
                  <a:lnTo>
                    <a:pt x="0" y="561339"/>
                  </a:lnTo>
                  <a:lnTo>
                    <a:pt x="25400" y="561339"/>
                  </a:lnTo>
                  <a:lnTo>
                    <a:pt x="25400" y="558800"/>
                  </a:lnTo>
                  <a:close/>
                </a:path>
                <a:path w="25400" h="1188720">
                  <a:moveTo>
                    <a:pt x="25400" y="561340"/>
                  </a:moveTo>
                  <a:lnTo>
                    <a:pt x="0" y="561340"/>
                  </a:lnTo>
                  <a:lnTo>
                    <a:pt x="0" y="567689"/>
                  </a:lnTo>
                  <a:lnTo>
                    <a:pt x="25400" y="567689"/>
                  </a:lnTo>
                  <a:lnTo>
                    <a:pt x="25400" y="561340"/>
                  </a:lnTo>
                  <a:close/>
                </a:path>
                <a:path w="25400" h="1188720">
                  <a:moveTo>
                    <a:pt x="25400" y="567689"/>
                  </a:moveTo>
                  <a:lnTo>
                    <a:pt x="0" y="567689"/>
                  </a:lnTo>
                  <a:lnTo>
                    <a:pt x="0" y="571499"/>
                  </a:lnTo>
                  <a:lnTo>
                    <a:pt x="25400" y="571499"/>
                  </a:lnTo>
                  <a:lnTo>
                    <a:pt x="25400" y="567689"/>
                  </a:lnTo>
                  <a:close/>
                </a:path>
                <a:path w="25400" h="1188720">
                  <a:moveTo>
                    <a:pt x="25400" y="571499"/>
                  </a:moveTo>
                  <a:lnTo>
                    <a:pt x="0" y="571499"/>
                  </a:lnTo>
                  <a:lnTo>
                    <a:pt x="0" y="609599"/>
                  </a:lnTo>
                  <a:lnTo>
                    <a:pt x="25400" y="609599"/>
                  </a:lnTo>
                  <a:lnTo>
                    <a:pt x="25400" y="571499"/>
                  </a:lnTo>
                  <a:close/>
                </a:path>
                <a:path w="25400" h="1188720">
                  <a:moveTo>
                    <a:pt x="25400" y="609600"/>
                  </a:moveTo>
                  <a:lnTo>
                    <a:pt x="0" y="609600"/>
                  </a:lnTo>
                  <a:lnTo>
                    <a:pt x="0" y="618489"/>
                  </a:lnTo>
                  <a:lnTo>
                    <a:pt x="25400" y="618489"/>
                  </a:lnTo>
                  <a:lnTo>
                    <a:pt x="25400" y="609600"/>
                  </a:lnTo>
                  <a:close/>
                </a:path>
                <a:path w="25400" h="1188720">
                  <a:moveTo>
                    <a:pt x="25400" y="618489"/>
                  </a:moveTo>
                  <a:lnTo>
                    <a:pt x="0" y="618489"/>
                  </a:lnTo>
                  <a:lnTo>
                    <a:pt x="0" y="624839"/>
                  </a:lnTo>
                  <a:lnTo>
                    <a:pt x="25400" y="624839"/>
                  </a:lnTo>
                  <a:lnTo>
                    <a:pt x="25400" y="618489"/>
                  </a:lnTo>
                  <a:close/>
                </a:path>
                <a:path w="25400" h="1188720">
                  <a:moveTo>
                    <a:pt x="25400" y="624839"/>
                  </a:moveTo>
                  <a:lnTo>
                    <a:pt x="0" y="624839"/>
                  </a:lnTo>
                  <a:lnTo>
                    <a:pt x="0" y="631189"/>
                  </a:lnTo>
                  <a:lnTo>
                    <a:pt x="25400" y="631189"/>
                  </a:lnTo>
                  <a:lnTo>
                    <a:pt x="25400" y="624839"/>
                  </a:lnTo>
                  <a:close/>
                </a:path>
                <a:path w="25400" h="1188720">
                  <a:moveTo>
                    <a:pt x="25400" y="631189"/>
                  </a:moveTo>
                  <a:lnTo>
                    <a:pt x="0" y="631189"/>
                  </a:lnTo>
                  <a:lnTo>
                    <a:pt x="0" y="634999"/>
                  </a:lnTo>
                  <a:lnTo>
                    <a:pt x="25400" y="634999"/>
                  </a:lnTo>
                  <a:lnTo>
                    <a:pt x="25400" y="631189"/>
                  </a:lnTo>
                  <a:close/>
                </a:path>
                <a:path w="25400" h="1188720">
                  <a:moveTo>
                    <a:pt x="25400" y="635000"/>
                  </a:moveTo>
                  <a:lnTo>
                    <a:pt x="0" y="635000"/>
                  </a:lnTo>
                  <a:lnTo>
                    <a:pt x="0" y="641349"/>
                  </a:lnTo>
                  <a:lnTo>
                    <a:pt x="25400" y="641349"/>
                  </a:lnTo>
                  <a:lnTo>
                    <a:pt x="25400" y="635000"/>
                  </a:lnTo>
                  <a:close/>
                </a:path>
                <a:path w="25400" h="1188720">
                  <a:moveTo>
                    <a:pt x="25400" y="641350"/>
                  </a:moveTo>
                  <a:lnTo>
                    <a:pt x="0" y="641350"/>
                  </a:lnTo>
                  <a:lnTo>
                    <a:pt x="0" y="643889"/>
                  </a:lnTo>
                  <a:lnTo>
                    <a:pt x="25400" y="643889"/>
                  </a:lnTo>
                  <a:lnTo>
                    <a:pt x="25400" y="641350"/>
                  </a:lnTo>
                  <a:close/>
                </a:path>
                <a:path w="25400" h="1188720">
                  <a:moveTo>
                    <a:pt x="25400" y="643889"/>
                  </a:moveTo>
                  <a:lnTo>
                    <a:pt x="0" y="643889"/>
                  </a:lnTo>
                  <a:lnTo>
                    <a:pt x="0" y="647699"/>
                  </a:lnTo>
                  <a:lnTo>
                    <a:pt x="25400" y="647699"/>
                  </a:lnTo>
                  <a:lnTo>
                    <a:pt x="25400" y="643889"/>
                  </a:lnTo>
                  <a:close/>
                </a:path>
                <a:path w="25400" h="1188720">
                  <a:moveTo>
                    <a:pt x="25400" y="647700"/>
                  </a:moveTo>
                  <a:lnTo>
                    <a:pt x="0" y="647700"/>
                  </a:lnTo>
                  <a:lnTo>
                    <a:pt x="0" y="650239"/>
                  </a:lnTo>
                  <a:lnTo>
                    <a:pt x="25400" y="650239"/>
                  </a:lnTo>
                  <a:lnTo>
                    <a:pt x="25400" y="647700"/>
                  </a:lnTo>
                  <a:close/>
                </a:path>
                <a:path w="25400" h="1188720">
                  <a:moveTo>
                    <a:pt x="25400" y="650239"/>
                  </a:moveTo>
                  <a:lnTo>
                    <a:pt x="0" y="650239"/>
                  </a:lnTo>
                  <a:lnTo>
                    <a:pt x="0" y="656589"/>
                  </a:lnTo>
                  <a:lnTo>
                    <a:pt x="25400" y="656589"/>
                  </a:lnTo>
                  <a:lnTo>
                    <a:pt x="25400" y="650239"/>
                  </a:lnTo>
                  <a:close/>
                </a:path>
                <a:path w="25400" h="1188720">
                  <a:moveTo>
                    <a:pt x="25400" y="656589"/>
                  </a:moveTo>
                  <a:lnTo>
                    <a:pt x="0" y="656589"/>
                  </a:lnTo>
                  <a:lnTo>
                    <a:pt x="0" y="681989"/>
                  </a:lnTo>
                  <a:lnTo>
                    <a:pt x="25400" y="681989"/>
                  </a:lnTo>
                  <a:lnTo>
                    <a:pt x="25400" y="656589"/>
                  </a:lnTo>
                  <a:close/>
                </a:path>
                <a:path w="25400" h="1188720">
                  <a:moveTo>
                    <a:pt x="25400" y="681990"/>
                  </a:moveTo>
                  <a:lnTo>
                    <a:pt x="0" y="681990"/>
                  </a:lnTo>
                  <a:lnTo>
                    <a:pt x="0" y="688339"/>
                  </a:lnTo>
                  <a:lnTo>
                    <a:pt x="25400" y="688339"/>
                  </a:lnTo>
                  <a:lnTo>
                    <a:pt x="25400" y="681990"/>
                  </a:lnTo>
                  <a:close/>
                </a:path>
                <a:path w="25400" h="1188720">
                  <a:moveTo>
                    <a:pt x="25400" y="688340"/>
                  </a:moveTo>
                  <a:lnTo>
                    <a:pt x="0" y="688340"/>
                  </a:lnTo>
                  <a:lnTo>
                    <a:pt x="0" y="701039"/>
                  </a:lnTo>
                  <a:lnTo>
                    <a:pt x="25400" y="701039"/>
                  </a:lnTo>
                  <a:lnTo>
                    <a:pt x="25400" y="688340"/>
                  </a:lnTo>
                  <a:close/>
                </a:path>
                <a:path w="25400" h="1188720">
                  <a:moveTo>
                    <a:pt x="25400" y="701040"/>
                  </a:moveTo>
                  <a:lnTo>
                    <a:pt x="0" y="701040"/>
                  </a:lnTo>
                  <a:lnTo>
                    <a:pt x="0" y="717549"/>
                  </a:lnTo>
                  <a:lnTo>
                    <a:pt x="25400" y="717549"/>
                  </a:lnTo>
                  <a:lnTo>
                    <a:pt x="25400" y="701040"/>
                  </a:lnTo>
                  <a:close/>
                </a:path>
                <a:path w="25400" h="1188720">
                  <a:moveTo>
                    <a:pt x="25400" y="717549"/>
                  </a:moveTo>
                  <a:lnTo>
                    <a:pt x="0" y="717549"/>
                  </a:lnTo>
                  <a:lnTo>
                    <a:pt x="0" y="720089"/>
                  </a:lnTo>
                  <a:lnTo>
                    <a:pt x="25400" y="720089"/>
                  </a:lnTo>
                  <a:lnTo>
                    <a:pt x="25400" y="717549"/>
                  </a:lnTo>
                  <a:close/>
                </a:path>
                <a:path w="25400" h="1188720">
                  <a:moveTo>
                    <a:pt x="25400" y="720090"/>
                  </a:moveTo>
                  <a:lnTo>
                    <a:pt x="0" y="720090"/>
                  </a:lnTo>
                  <a:lnTo>
                    <a:pt x="0" y="723899"/>
                  </a:lnTo>
                  <a:lnTo>
                    <a:pt x="25400" y="723899"/>
                  </a:lnTo>
                  <a:lnTo>
                    <a:pt x="25400" y="720090"/>
                  </a:lnTo>
                  <a:close/>
                </a:path>
                <a:path w="25400" h="1188720">
                  <a:moveTo>
                    <a:pt x="25400" y="723899"/>
                  </a:moveTo>
                  <a:lnTo>
                    <a:pt x="0" y="723899"/>
                  </a:lnTo>
                  <a:lnTo>
                    <a:pt x="0" y="726439"/>
                  </a:lnTo>
                  <a:lnTo>
                    <a:pt x="25400" y="726439"/>
                  </a:lnTo>
                  <a:lnTo>
                    <a:pt x="25400" y="723899"/>
                  </a:lnTo>
                  <a:close/>
                </a:path>
                <a:path w="25400" h="1188720">
                  <a:moveTo>
                    <a:pt x="25400" y="726439"/>
                  </a:moveTo>
                  <a:lnTo>
                    <a:pt x="0" y="726439"/>
                  </a:lnTo>
                  <a:lnTo>
                    <a:pt x="0" y="730249"/>
                  </a:lnTo>
                  <a:lnTo>
                    <a:pt x="25400" y="730249"/>
                  </a:lnTo>
                  <a:lnTo>
                    <a:pt x="25400" y="726439"/>
                  </a:lnTo>
                  <a:close/>
                </a:path>
                <a:path w="25400" h="1188720">
                  <a:moveTo>
                    <a:pt x="25400" y="730249"/>
                  </a:moveTo>
                  <a:lnTo>
                    <a:pt x="0" y="730249"/>
                  </a:lnTo>
                  <a:lnTo>
                    <a:pt x="0" y="736599"/>
                  </a:lnTo>
                  <a:lnTo>
                    <a:pt x="25400" y="736599"/>
                  </a:lnTo>
                  <a:lnTo>
                    <a:pt x="25400" y="730249"/>
                  </a:lnTo>
                  <a:close/>
                </a:path>
                <a:path w="25400" h="1188720">
                  <a:moveTo>
                    <a:pt x="25400" y="736600"/>
                  </a:moveTo>
                  <a:lnTo>
                    <a:pt x="0" y="736600"/>
                  </a:lnTo>
                  <a:lnTo>
                    <a:pt x="0" y="745489"/>
                  </a:lnTo>
                  <a:lnTo>
                    <a:pt x="25400" y="745489"/>
                  </a:lnTo>
                  <a:lnTo>
                    <a:pt x="25400" y="736600"/>
                  </a:lnTo>
                  <a:close/>
                </a:path>
                <a:path w="25400" h="1188720">
                  <a:moveTo>
                    <a:pt x="25400" y="745489"/>
                  </a:moveTo>
                  <a:lnTo>
                    <a:pt x="0" y="745489"/>
                  </a:lnTo>
                  <a:lnTo>
                    <a:pt x="0" y="758189"/>
                  </a:lnTo>
                  <a:lnTo>
                    <a:pt x="25400" y="758189"/>
                  </a:lnTo>
                  <a:lnTo>
                    <a:pt x="25400" y="745489"/>
                  </a:lnTo>
                  <a:close/>
                </a:path>
                <a:path w="25400" h="1188720">
                  <a:moveTo>
                    <a:pt x="25400" y="758189"/>
                  </a:moveTo>
                  <a:lnTo>
                    <a:pt x="0" y="758189"/>
                  </a:lnTo>
                  <a:lnTo>
                    <a:pt x="0" y="768349"/>
                  </a:lnTo>
                  <a:lnTo>
                    <a:pt x="25400" y="768349"/>
                  </a:lnTo>
                  <a:lnTo>
                    <a:pt x="25400" y="758189"/>
                  </a:lnTo>
                  <a:close/>
                </a:path>
                <a:path w="25400" h="1188720">
                  <a:moveTo>
                    <a:pt x="25400" y="768349"/>
                  </a:moveTo>
                  <a:lnTo>
                    <a:pt x="0" y="768349"/>
                  </a:lnTo>
                  <a:lnTo>
                    <a:pt x="0" y="770889"/>
                  </a:lnTo>
                  <a:lnTo>
                    <a:pt x="25400" y="770889"/>
                  </a:lnTo>
                  <a:lnTo>
                    <a:pt x="25400" y="768349"/>
                  </a:lnTo>
                  <a:close/>
                </a:path>
                <a:path w="25400" h="1188720">
                  <a:moveTo>
                    <a:pt x="25400" y="770889"/>
                  </a:moveTo>
                  <a:lnTo>
                    <a:pt x="0" y="770889"/>
                  </a:lnTo>
                  <a:lnTo>
                    <a:pt x="0" y="777239"/>
                  </a:lnTo>
                  <a:lnTo>
                    <a:pt x="25400" y="777239"/>
                  </a:lnTo>
                  <a:lnTo>
                    <a:pt x="25400" y="770889"/>
                  </a:lnTo>
                  <a:close/>
                </a:path>
                <a:path w="25400" h="1188720">
                  <a:moveTo>
                    <a:pt x="25400" y="777239"/>
                  </a:moveTo>
                  <a:lnTo>
                    <a:pt x="0" y="777239"/>
                  </a:lnTo>
                  <a:lnTo>
                    <a:pt x="0" y="781049"/>
                  </a:lnTo>
                  <a:lnTo>
                    <a:pt x="25400" y="781049"/>
                  </a:lnTo>
                  <a:lnTo>
                    <a:pt x="25400" y="777239"/>
                  </a:lnTo>
                  <a:close/>
                </a:path>
                <a:path w="25400" h="1188720">
                  <a:moveTo>
                    <a:pt x="25400" y="781049"/>
                  </a:moveTo>
                  <a:lnTo>
                    <a:pt x="0" y="781049"/>
                  </a:lnTo>
                  <a:lnTo>
                    <a:pt x="0" y="787399"/>
                  </a:lnTo>
                  <a:lnTo>
                    <a:pt x="25400" y="787399"/>
                  </a:lnTo>
                  <a:lnTo>
                    <a:pt x="25400" y="781049"/>
                  </a:lnTo>
                  <a:close/>
                </a:path>
                <a:path w="25400" h="1188720">
                  <a:moveTo>
                    <a:pt x="25400" y="787399"/>
                  </a:moveTo>
                  <a:lnTo>
                    <a:pt x="0" y="787399"/>
                  </a:lnTo>
                  <a:lnTo>
                    <a:pt x="0" y="789939"/>
                  </a:lnTo>
                  <a:lnTo>
                    <a:pt x="25400" y="789939"/>
                  </a:lnTo>
                  <a:lnTo>
                    <a:pt x="25400" y="787399"/>
                  </a:lnTo>
                  <a:close/>
                </a:path>
                <a:path w="25400" h="1188720">
                  <a:moveTo>
                    <a:pt x="25400" y="789939"/>
                  </a:moveTo>
                  <a:lnTo>
                    <a:pt x="0" y="789939"/>
                  </a:lnTo>
                  <a:lnTo>
                    <a:pt x="0" y="793749"/>
                  </a:lnTo>
                  <a:lnTo>
                    <a:pt x="25400" y="793749"/>
                  </a:lnTo>
                  <a:lnTo>
                    <a:pt x="25400" y="789939"/>
                  </a:lnTo>
                  <a:close/>
                </a:path>
                <a:path w="25400" h="1188720">
                  <a:moveTo>
                    <a:pt x="25400" y="793750"/>
                  </a:moveTo>
                  <a:lnTo>
                    <a:pt x="0" y="793750"/>
                  </a:lnTo>
                  <a:lnTo>
                    <a:pt x="0" y="796289"/>
                  </a:lnTo>
                  <a:lnTo>
                    <a:pt x="25400" y="796289"/>
                  </a:lnTo>
                  <a:lnTo>
                    <a:pt x="25400" y="793750"/>
                  </a:lnTo>
                  <a:close/>
                </a:path>
                <a:path w="25400" h="1188720">
                  <a:moveTo>
                    <a:pt x="25400" y="796290"/>
                  </a:moveTo>
                  <a:lnTo>
                    <a:pt x="0" y="796290"/>
                  </a:lnTo>
                  <a:lnTo>
                    <a:pt x="0" y="802639"/>
                  </a:lnTo>
                  <a:lnTo>
                    <a:pt x="25400" y="802639"/>
                  </a:lnTo>
                  <a:lnTo>
                    <a:pt x="25400" y="796290"/>
                  </a:lnTo>
                  <a:close/>
                </a:path>
                <a:path w="25400" h="1188720">
                  <a:moveTo>
                    <a:pt x="25400" y="802640"/>
                  </a:moveTo>
                  <a:lnTo>
                    <a:pt x="0" y="802640"/>
                  </a:lnTo>
                  <a:lnTo>
                    <a:pt x="0" y="821689"/>
                  </a:lnTo>
                  <a:lnTo>
                    <a:pt x="25400" y="821689"/>
                  </a:lnTo>
                  <a:lnTo>
                    <a:pt x="25400" y="802640"/>
                  </a:lnTo>
                  <a:close/>
                </a:path>
                <a:path w="25400" h="1188720">
                  <a:moveTo>
                    <a:pt x="25400" y="821690"/>
                  </a:moveTo>
                  <a:lnTo>
                    <a:pt x="0" y="821690"/>
                  </a:lnTo>
                  <a:lnTo>
                    <a:pt x="0" y="825499"/>
                  </a:lnTo>
                  <a:lnTo>
                    <a:pt x="25400" y="825499"/>
                  </a:lnTo>
                  <a:lnTo>
                    <a:pt x="25400" y="821690"/>
                  </a:lnTo>
                  <a:close/>
                </a:path>
                <a:path w="25400" h="1188720">
                  <a:moveTo>
                    <a:pt x="25400" y="825499"/>
                  </a:moveTo>
                  <a:lnTo>
                    <a:pt x="0" y="825499"/>
                  </a:lnTo>
                  <a:lnTo>
                    <a:pt x="0" y="838199"/>
                  </a:lnTo>
                  <a:lnTo>
                    <a:pt x="25400" y="838199"/>
                  </a:lnTo>
                  <a:lnTo>
                    <a:pt x="25400" y="825499"/>
                  </a:lnTo>
                  <a:close/>
                </a:path>
                <a:path w="25400" h="1188720">
                  <a:moveTo>
                    <a:pt x="25400" y="838199"/>
                  </a:moveTo>
                  <a:lnTo>
                    <a:pt x="0" y="838199"/>
                  </a:lnTo>
                  <a:lnTo>
                    <a:pt x="0" y="847089"/>
                  </a:lnTo>
                  <a:lnTo>
                    <a:pt x="25400" y="847089"/>
                  </a:lnTo>
                  <a:lnTo>
                    <a:pt x="25400" y="838199"/>
                  </a:lnTo>
                  <a:close/>
                </a:path>
                <a:path w="25400" h="1188720">
                  <a:moveTo>
                    <a:pt x="25400" y="847089"/>
                  </a:moveTo>
                  <a:lnTo>
                    <a:pt x="0" y="847089"/>
                  </a:lnTo>
                  <a:lnTo>
                    <a:pt x="0" y="850899"/>
                  </a:lnTo>
                  <a:lnTo>
                    <a:pt x="25400" y="850899"/>
                  </a:lnTo>
                  <a:lnTo>
                    <a:pt x="25400" y="847089"/>
                  </a:lnTo>
                  <a:close/>
                </a:path>
                <a:path w="25400" h="1188720">
                  <a:moveTo>
                    <a:pt x="25400" y="850899"/>
                  </a:moveTo>
                  <a:lnTo>
                    <a:pt x="0" y="850899"/>
                  </a:lnTo>
                  <a:lnTo>
                    <a:pt x="0" y="866139"/>
                  </a:lnTo>
                  <a:lnTo>
                    <a:pt x="25400" y="866139"/>
                  </a:lnTo>
                  <a:lnTo>
                    <a:pt x="25400" y="850899"/>
                  </a:lnTo>
                  <a:close/>
                </a:path>
                <a:path w="25400" h="1188720">
                  <a:moveTo>
                    <a:pt x="25400" y="866139"/>
                  </a:moveTo>
                  <a:lnTo>
                    <a:pt x="0" y="866139"/>
                  </a:lnTo>
                  <a:lnTo>
                    <a:pt x="0" y="872489"/>
                  </a:lnTo>
                  <a:lnTo>
                    <a:pt x="25400" y="872489"/>
                  </a:lnTo>
                  <a:lnTo>
                    <a:pt x="25400" y="866139"/>
                  </a:lnTo>
                  <a:close/>
                </a:path>
                <a:path w="25400" h="1188720">
                  <a:moveTo>
                    <a:pt x="25400" y="872489"/>
                  </a:moveTo>
                  <a:lnTo>
                    <a:pt x="0" y="872489"/>
                  </a:lnTo>
                  <a:lnTo>
                    <a:pt x="0" y="876299"/>
                  </a:lnTo>
                  <a:lnTo>
                    <a:pt x="25400" y="876299"/>
                  </a:lnTo>
                  <a:lnTo>
                    <a:pt x="25400" y="872489"/>
                  </a:lnTo>
                  <a:close/>
                </a:path>
                <a:path w="25400" h="1188720">
                  <a:moveTo>
                    <a:pt x="25400" y="876299"/>
                  </a:moveTo>
                  <a:lnTo>
                    <a:pt x="0" y="876299"/>
                  </a:lnTo>
                  <a:lnTo>
                    <a:pt x="0" y="878839"/>
                  </a:lnTo>
                  <a:lnTo>
                    <a:pt x="25400" y="878839"/>
                  </a:lnTo>
                  <a:lnTo>
                    <a:pt x="25400" y="876299"/>
                  </a:lnTo>
                  <a:close/>
                </a:path>
                <a:path w="25400" h="1188720">
                  <a:moveTo>
                    <a:pt x="25400" y="878839"/>
                  </a:moveTo>
                  <a:lnTo>
                    <a:pt x="0" y="878839"/>
                  </a:lnTo>
                  <a:lnTo>
                    <a:pt x="0" y="882649"/>
                  </a:lnTo>
                  <a:lnTo>
                    <a:pt x="25400" y="882649"/>
                  </a:lnTo>
                  <a:lnTo>
                    <a:pt x="25400" y="878839"/>
                  </a:lnTo>
                  <a:close/>
                </a:path>
                <a:path w="25400" h="1188720">
                  <a:moveTo>
                    <a:pt x="25400" y="882650"/>
                  </a:moveTo>
                  <a:lnTo>
                    <a:pt x="0" y="882650"/>
                  </a:lnTo>
                  <a:lnTo>
                    <a:pt x="0" y="888999"/>
                  </a:lnTo>
                  <a:lnTo>
                    <a:pt x="25400" y="888999"/>
                  </a:lnTo>
                  <a:lnTo>
                    <a:pt x="25400" y="882650"/>
                  </a:lnTo>
                  <a:close/>
                </a:path>
                <a:path w="25400" h="1188720">
                  <a:moveTo>
                    <a:pt x="25400" y="889000"/>
                  </a:moveTo>
                  <a:lnTo>
                    <a:pt x="0" y="889000"/>
                  </a:lnTo>
                  <a:lnTo>
                    <a:pt x="0" y="891539"/>
                  </a:lnTo>
                  <a:lnTo>
                    <a:pt x="25400" y="891539"/>
                  </a:lnTo>
                  <a:lnTo>
                    <a:pt x="25400" y="889000"/>
                  </a:lnTo>
                  <a:close/>
                </a:path>
                <a:path w="25400" h="1188720">
                  <a:moveTo>
                    <a:pt x="25400" y="891539"/>
                  </a:moveTo>
                  <a:lnTo>
                    <a:pt x="0" y="891539"/>
                  </a:lnTo>
                  <a:lnTo>
                    <a:pt x="0" y="897889"/>
                  </a:lnTo>
                  <a:lnTo>
                    <a:pt x="25400" y="897889"/>
                  </a:lnTo>
                  <a:lnTo>
                    <a:pt x="25400" y="891539"/>
                  </a:lnTo>
                  <a:close/>
                </a:path>
                <a:path w="25400" h="1188720">
                  <a:moveTo>
                    <a:pt x="25400" y="897889"/>
                  </a:moveTo>
                  <a:lnTo>
                    <a:pt x="0" y="897889"/>
                  </a:lnTo>
                  <a:lnTo>
                    <a:pt x="0" y="910589"/>
                  </a:lnTo>
                  <a:lnTo>
                    <a:pt x="25400" y="910589"/>
                  </a:lnTo>
                  <a:lnTo>
                    <a:pt x="25400" y="897889"/>
                  </a:lnTo>
                  <a:close/>
                </a:path>
                <a:path w="25400" h="1188720">
                  <a:moveTo>
                    <a:pt x="25400" y="1183639"/>
                  </a:moveTo>
                  <a:lnTo>
                    <a:pt x="3810" y="1183639"/>
                  </a:lnTo>
                  <a:lnTo>
                    <a:pt x="3810" y="1184909"/>
                  </a:lnTo>
                  <a:lnTo>
                    <a:pt x="11429" y="1184909"/>
                  </a:lnTo>
                  <a:lnTo>
                    <a:pt x="11429" y="1187449"/>
                  </a:lnTo>
                  <a:lnTo>
                    <a:pt x="20320" y="1187449"/>
                  </a:lnTo>
                  <a:lnTo>
                    <a:pt x="20320" y="1188719"/>
                  </a:lnTo>
                  <a:lnTo>
                    <a:pt x="25400" y="1188719"/>
                  </a:lnTo>
                  <a:lnTo>
                    <a:pt x="25400" y="1183639"/>
                  </a:lnTo>
                  <a:close/>
                </a:path>
                <a:path w="25400" h="1188720">
                  <a:moveTo>
                    <a:pt x="25400" y="1177289"/>
                  </a:moveTo>
                  <a:lnTo>
                    <a:pt x="0" y="1177289"/>
                  </a:lnTo>
                  <a:lnTo>
                    <a:pt x="0" y="1182369"/>
                  </a:lnTo>
                  <a:lnTo>
                    <a:pt x="25400" y="1182369"/>
                  </a:lnTo>
                  <a:lnTo>
                    <a:pt x="25400" y="1177289"/>
                  </a:lnTo>
                  <a:close/>
                </a:path>
                <a:path w="25400" h="1188720">
                  <a:moveTo>
                    <a:pt x="25400" y="1170939"/>
                  </a:moveTo>
                  <a:lnTo>
                    <a:pt x="0" y="1170939"/>
                  </a:lnTo>
                  <a:lnTo>
                    <a:pt x="0" y="1176019"/>
                  </a:lnTo>
                  <a:lnTo>
                    <a:pt x="25400" y="1176019"/>
                  </a:lnTo>
                  <a:lnTo>
                    <a:pt x="25400" y="1170939"/>
                  </a:lnTo>
                  <a:close/>
                </a:path>
                <a:path w="25400" h="1188720">
                  <a:moveTo>
                    <a:pt x="25400" y="1164589"/>
                  </a:moveTo>
                  <a:lnTo>
                    <a:pt x="0" y="1164589"/>
                  </a:lnTo>
                  <a:lnTo>
                    <a:pt x="0" y="1169669"/>
                  </a:lnTo>
                  <a:lnTo>
                    <a:pt x="25400" y="1169669"/>
                  </a:lnTo>
                  <a:lnTo>
                    <a:pt x="25400" y="1164589"/>
                  </a:lnTo>
                  <a:close/>
                </a:path>
                <a:path w="25400" h="1188720">
                  <a:moveTo>
                    <a:pt x="25400" y="1158239"/>
                  </a:moveTo>
                  <a:lnTo>
                    <a:pt x="0" y="1158239"/>
                  </a:lnTo>
                  <a:lnTo>
                    <a:pt x="0" y="1163319"/>
                  </a:lnTo>
                  <a:lnTo>
                    <a:pt x="25400" y="1163319"/>
                  </a:lnTo>
                  <a:lnTo>
                    <a:pt x="25400" y="1158239"/>
                  </a:lnTo>
                  <a:close/>
                </a:path>
                <a:path w="25400" h="1188720">
                  <a:moveTo>
                    <a:pt x="25400" y="1151889"/>
                  </a:moveTo>
                  <a:lnTo>
                    <a:pt x="0" y="1151889"/>
                  </a:lnTo>
                  <a:lnTo>
                    <a:pt x="0" y="1156969"/>
                  </a:lnTo>
                  <a:lnTo>
                    <a:pt x="25400" y="1156969"/>
                  </a:lnTo>
                  <a:lnTo>
                    <a:pt x="25400" y="1151889"/>
                  </a:lnTo>
                  <a:close/>
                </a:path>
                <a:path w="25400" h="1188720">
                  <a:moveTo>
                    <a:pt x="25400" y="1145539"/>
                  </a:moveTo>
                  <a:lnTo>
                    <a:pt x="0" y="1145539"/>
                  </a:lnTo>
                  <a:lnTo>
                    <a:pt x="0" y="1150619"/>
                  </a:lnTo>
                  <a:lnTo>
                    <a:pt x="25400" y="1150619"/>
                  </a:lnTo>
                  <a:lnTo>
                    <a:pt x="25400" y="1145539"/>
                  </a:lnTo>
                  <a:close/>
                </a:path>
                <a:path w="25400" h="1188720">
                  <a:moveTo>
                    <a:pt x="25400" y="1139189"/>
                  </a:moveTo>
                  <a:lnTo>
                    <a:pt x="0" y="1139189"/>
                  </a:lnTo>
                  <a:lnTo>
                    <a:pt x="0" y="1144270"/>
                  </a:lnTo>
                  <a:lnTo>
                    <a:pt x="25400" y="1144270"/>
                  </a:lnTo>
                  <a:lnTo>
                    <a:pt x="25400" y="1139189"/>
                  </a:lnTo>
                  <a:close/>
                </a:path>
                <a:path w="25400" h="1188720">
                  <a:moveTo>
                    <a:pt x="25400" y="1132839"/>
                  </a:moveTo>
                  <a:lnTo>
                    <a:pt x="0" y="1132839"/>
                  </a:lnTo>
                  <a:lnTo>
                    <a:pt x="0" y="1137920"/>
                  </a:lnTo>
                  <a:lnTo>
                    <a:pt x="25400" y="1137920"/>
                  </a:lnTo>
                  <a:lnTo>
                    <a:pt x="25400" y="1132839"/>
                  </a:lnTo>
                  <a:close/>
                </a:path>
                <a:path w="25400" h="1188720">
                  <a:moveTo>
                    <a:pt x="25400" y="1126489"/>
                  </a:moveTo>
                  <a:lnTo>
                    <a:pt x="0" y="1126489"/>
                  </a:lnTo>
                  <a:lnTo>
                    <a:pt x="0" y="1131570"/>
                  </a:lnTo>
                  <a:lnTo>
                    <a:pt x="25400" y="1131570"/>
                  </a:lnTo>
                  <a:lnTo>
                    <a:pt x="25400" y="1126489"/>
                  </a:lnTo>
                  <a:close/>
                </a:path>
                <a:path w="25400" h="1188720">
                  <a:moveTo>
                    <a:pt x="25400" y="1120139"/>
                  </a:moveTo>
                  <a:lnTo>
                    <a:pt x="0" y="1120139"/>
                  </a:lnTo>
                  <a:lnTo>
                    <a:pt x="0" y="1125220"/>
                  </a:lnTo>
                  <a:lnTo>
                    <a:pt x="25400" y="1125220"/>
                  </a:lnTo>
                  <a:lnTo>
                    <a:pt x="25400" y="1120139"/>
                  </a:lnTo>
                  <a:close/>
                </a:path>
                <a:path w="25400" h="1188720">
                  <a:moveTo>
                    <a:pt x="25400" y="1113789"/>
                  </a:moveTo>
                  <a:lnTo>
                    <a:pt x="0" y="1113789"/>
                  </a:lnTo>
                  <a:lnTo>
                    <a:pt x="0" y="1118870"/>
                  </a:lnTo>
                  <a:lnTo>
                    <a:pt x="25400" y="1118870"/>
                  </a:lnTo>
                  <a:lnTo>
                    <a:pt x="25400" y="1113789"/>
                  </a:lnTo>
                  <a:close/>
                </a:path>
                <a:path w="25400" h="1188720">
                  <a:moveTo>
                    <a:pt x="25400" y="1107439"/>
                  </a:moveTo>
                  <a:lnTo>
                    <a:pt x="0" y="1107439"/>
                  </a:lnTo>
                  <a:lnTo>
                    <a:pt x="0" y="1112520"/>
                  </a:lnTo>
                  <a:lnTo>
                    <a:pt x="25400" y="1112520"/>
                  </a:lnTo>
                  <a:lnTo>
                    <a:pt x="25400" y="1107439"/>
                  </a:lnTo>
                  <a:close/>
                </a:path>
                <a:path w="25400" h="1188720">
                  <a:moveTo>
                    <a:pt x="25400" y="1101089"/>
                  </a:moveTo>
                  <a:lnTo>
                    <a:pt x="0" y="1101089"/>
                  </a:lnTo>
                  <a:lnTo>
                    <a:pt x="0" y="1106170"/>
                  </a:lnTo>
                  <a:lnTo>
                    <a:pt x="25400" y="1106170"/>
                  </a:lnTo>
                  <a:lnTo>
                    <a:pt x="25400" y="1101089"/>
                  </a:lnTo>
                  <a:close/>
                </a:path>
                <a:path w="25400" h="1188720">
                  <a:moveTo>
                    <a:pt x="25400" y="1094739"/>
                  </a:moveTo>
                  <a:lnTo>
                    <a:pt x="0" y="1094739"/>
                  </a:lnTo>
                  <a:lnTo>
                    <a:pt x="0" y="1099820"/>
                  </a:lnTo>
                  <a:lnTo>
                    <a:pt x="25400" y="1099820"/>
                  </a:lnTo>
                  <a:lnTo>
                    <a:pt x="25400" y="1094739"/>
                  </a:lnTo>
                  <a:close/>
                </a:path>
                <a:path w="25400" h="1188720">
                  <a:moveTo>
                    <a:pt x="25400" y="1088389"/>
                  </a:moveTo>
                  <a:lnTo>
                    <a:pt x="0" y="1088389"/>
                  </a:lnTo>
                  <a:lnTo>
                    <a:pt x="0" y="1093470"/>
                  </a:lnTo>
                  <a:lnTo>
                    <a:pt x="25400" y="1093470"/>
                  </a:lnTo>
                  <a:lnTo>
                    <a:pt x="25400" y="1088389"/>
                  </a:lnTo>
                  <a:close/>
                </a:path>
                <a:path w="25400" h="1188720">
                  <a:moveTo>
                    <a:pt x="25400" y="1082039"/>
                  </a:moveTo>
                  <a:lnTo>
                    <a:pt x="0" y="1082039"/>
                  </a:lnTo>
                  <a:lnTo>
                    <a:pt x="0" y="1087120"/>
                  </a:lnTo>
                  <a:lnTo>
                    <a:pt x="25400" y="1087120"/>
                  </a:lnTo>
                  <a:lnTo>
                    <a:pt x="25400" y="1082039"/>
                  </a:lnTo>
                  <a:close/>
                </a:path>
                <a:path w="25400" h="1188720">
                  <a:moveTo>
                    <a:pt x="25400" y="1075689"/>
                  </a:moveTo>
                  <a:lnTo>
                    <a:pt x="0" y="1075689"/>
                  </a:lnTo>
                  <a:lnTo>
                    <a:pt x="0" y="1080770"/>
                  </a:lnTo>
                  <a:lnTo>
                    <a:pt x="25400" y="1080770"/>
                  </a:lnTo>
                  <a:lnTo>
                    <a:pt x="25400" y="1075689"/>
                  </a:lnTo>
                  <a:close/>
                </a:path>
                <a:path w="25400" h="1188720">
                  <a:moveTo>
                    <a:pt x="25400" y="1069339"/>
                  </a:moveTo>
                  <a:lnTo>
                    <a:pt x="0" y="1069339"/>
                  </a:lnTo>
                  <a:lnTo>
                    <a:pt x="0" y="1074420"/>
                  </a:lnTo>
                  <a:lnTo>
                    <a:pt x="25400" y="1074420"/>
                  </a:lnTo>
                  <a:lnTo>
                    <a:pt x="25400" y="1069339"/>
                  </a:lnTo>
                  <a:close/>
                </a:path>
                <a:path w="25400" h="1188720">
                  <a:moveTo>
                    <a:pt x="25400" y="1062989"/>
                  </a:moveTo>
                  <a:lnTo>
                    <a:pt x="0" y="1062989"/>
                  </a:lnTo>
                  <a:lnTo>
                    <a:pt x="0" y="1068070"/>
                  </a:lnTo>
                  <a:lnTo>
                    <a:pt x="25400" y="1068070"/>
                  </a:lnTo>
                  <a:lnTo>
                    <a:pt x="25400" y="1062989"/>
                  </a:lnTo>
                  <a:close/>
                </a:path>
                <a:path w="25400" h="1188720">
                  <a:moveTo>
                    <a:pt x="25400" y="1056639"/>
                  </a:moveTo>
                  <a:lnTo>
                    <a:pt x="0" y="1056639"/>
                  </a:lnTo>
                  <a:lnTo>
                    <a:pt x="0" y="1061720"/>
                  </a:lnTo>
                  <a:lnTo>
                    <a:pt x="25400" y="1061720"/>
                  </a:lnTo>
                  <a:lnTo>
                    <a:pt x="25400" y="1056639"/>
                  </a:lnTo>
                  <a:close/>
                </a:path>
                <a:path w="25400" h="1188720">
                  <a:moveTo>
                    <a:pt x="25400" y="1050289"/>
                  </a:moveTo>
                  <a:lnTo>
                    <a:pt x="0" y="1050289"/>
                  </a:lnTo>
                  <a:lnTo>
                    <a:pt x="0" y="1055370"/>
                  </a:lnTo>
                  <a:lnTo>
                    <a:pt x="25400" y="1055370"/>
                  </a:lnTo>
                  <a:lnTo>
                    <a:pt x="25400" y="1050289"/>
                  </a:lnTo>
                  <a:close/>
                </a:path>
                <a:path w="25400" h="1188720">
                  <a:moveTo>
                    <a:pt x="25400" y="1043939"/>
                  </a:moveTo>
                  <a:lnTo>
                    <a:pt x="0" y="1043939"/>
                  </a:lnTo>
                  <a:lnTo>
                    <a:pt x="0" y="1049020"/>
                  </a:lnTo>
                  <a:lnTo>
                    <a:pt x="25400" y="1049020"/>
                  </a:lnTo>
                  <a:lnTo>
                    <a:pt x="25400" y="1043939"/>
                  </a:lnTo>
                  <a:close/>
                </a:path>
                <a:path w="25400" h="1188720">
                  <a:moveTo>
                    <a:pt x="25400" y="1037589"/>
                  </a:moveTo>
                  <a:lnTo>
                    <a:pt x="0" y="1037589"/>
                  </a:lnTo>
                  <a:lnTo>
                    <a:pt x="0" y="1042669"/>
                  </a:lnTo>
                  <a:lnTo>
                    <a:pt x="25400" y="1042669"/>
                  </a:lnTo>
                  <a:lnTo>
                    <a:pt x="25400" y="1037589"/>
                  </a:lnTo>
                  <a:close/>
                </a:path>
                <a:path w="25400" h="1188720">
                  <a:moveTo>
                    <a:pt x="25400" y="1031239"/>
                  </a:moveTo>
                  <a:lnTo>
                    <a:pt x="0" y="1031239"/>
                  </a:lnTo>
                  <a:lnTo>
                    <a:pt x="0" y="1036319"/>
                  </a:lnTo>
                  <a:lnTo>
                    <a:pt x="25400" y="1036319"/>
                  </a:lnTo>
                  <a:lnTo>
                    <a:pt x="25400" y="1031239"/>
                  </a:lnTo>
                  <a:close/>
                </a:path>
                <a:path w="25400" h="1188720">
                  <a:moveTo>
                    <a:pt x="25400" y="1024889"/>
                  </a:moveTo>
                  <a:lnTo>
                    <a:pt x="0" y="1024889"/>
                  </a:lnTo>
                  <a:lnTo>
                    <a:pt x="0" y="1029969"/>
                  </a:lnTo>
                  <a:lnTo>
                    <a:pt x="25400" y="1029969"/>
                  </a:lnTo>
                  <a:lnTo>
                    <a:pt x="25400" y="1024889"/>
                  </a:lnTo>
                  <a:close/>
                </a:path>
                <a:path w="25400" h="1188720">
                  <a:moveTo>
                    <a:pt x="25400" y="1018539"/>
                  </a:moveTo>
                  <a:lnTo>
                    <a:pt x="0" y="1018539"/>
                  </a:lnTo>
                  <a:lnTo>
                    <a:pt x="0" y="1023619"/>
                  </a:lnTo>
                  <a:lnTo>
                    <a:pt x="25400" y="1023619"/>
                  </a:lnTo>
                  <a:lnTo>
                    <a:pt x="25400" y="1018539"/>
                  </a:lnTo>
                  <a:close/>
                </a:path>
                <a:path w="25400" h="1188720">
                  <a:moveTo>
                    <a:pt x="25400" y="1012189"/>
                  </a:moveTo>
                  <a:lnTo>
                    <a:pt x="0" y="1012189"/>
                  </a:lnTo>
                  <a:lnTo>
                    <a:pt x="0" y="1017269"/>
                  </a:lnTo>
                  <a:lnTo>
                    <a:pt x="25400" y="1017269"/>
                  </a:lnTo>
                  <a:lnTo>
                    <a:pt x="25400" y="1012189"/>
                  </a:lnTo>
                  <a:close/>
                </a:path>
                <a:path w="25400" h="1188720">
                  <a:moveTo>
                    <a:pt x="25400" y="1005839"/>
                  </a:moveTo>
                  <a:lnTo>
                    <a:pt x="0" y="1005839"/>
                  </a:lnTo>
                  <a:lnTo>
                    <a:pt x="0" y="1010919"/>
                  </a:lnTo>
                  <a:lnTo>
                    <a:pt x="25400" y="1010919"/>
                  </a:lnTo>
                  <a:lnTo>
                    <a:pt x="25400" y="1005839"/>
                  </a:lnTo>
                  <a:close/>
                </a:path>
                <a:path w="25400" h="1188720">
                  <a:moveTo>
                    <a:pt x="25400" y="999489"/>
                  </a:moveTo>
                  <a:lnTo>
                    <a:pt x="0" y="999489"/>
                  </a:lnTo>
                  <a:lnTo>
                    <a:pt x="0" y="1004569"/>
                  </a:lnTo>
                  <a:lnTo>
                    <a:pt x="25400" y="1004569"/>
                  </a:lnTo>
                  <a:lnTo>
                    <a:pt x="25400" y="999489"/>
                  </a:lnTo>
                  <a:close/>
                </a:path>
                <a:path w="25400" h="1188720">
                  <a:moveTo>
                    <a:pt x="25400" y="993139"/>
                  </a:moveTo>
                  <a:lnTo>
                    <a:pt x="0" y="993139"/>
                  </a:lnTo>
                  <a:lnTo>
                    <a:pt x="0" y="998219"/>
                  </a:lnTo>
                  <a:lnTo>
                    <a:pt x="25400" y="998219"/>
                  </a:lnTo>
                  <a:lnTo>
                    <a:pt x="25400" y="993139"/>
                  </a:lnTo>
                  <a:close/>
                </a:path>
                <a:path w="25400" h="1188720">
                  <a:moveTo>
                    <a:pt x="25400" y="986789"/>
                  </a:moveTo>
                  <a:lnTo>
                    <a:pt x="0" y="986789"/>
                  </a:lnTo>
                  <a:lnTo>
                    <a:pt x="0" y="991869"/>
                  </a:lnTo>
                  <a:lnTo>
                    <a:pt x="25400" y="991869"/>
                  </a:lnTo>
                  <a:lnTo>
                    <a:pt x="25400" y="986789"/>
                  </a:lnTo>
                  <a:close/>
                </a:path>
                <a:path w="25400" h="1188720">
                  <a:moveTo>
                    <a:pt x="25400" y="980439"/>
                  </a:moveTo>
                  <a:lnTo>
                    <a:pt x="0" y="980439"/>
                  </a:lnTo>
                  <a:lnTo>
                    <a:pt x="0" y="985519"/>
                  </a:lnTo>
                  <a:lnTo>
                    <a:pt x="25400" y="985519"/>
                  </a:lnTo>
                  <a:lnTo>
                    <a:pt x="25400" y="980439"/>
                  </a:lnTo>
                  <a:close/>
                </a:path>
                <a:path w="25400" h="1188720">
                  <a:moveTo>
                    <a:pt x="25400" y="974089"/>
                  </a:moveTo>
                  <a:lnTo>
                    <a:pt x="0" y="974089"/>
                  </a:lnTo>
                  <a:lnTo>
                    <a:pt x="0" y="979169"/>
                  </a:lnTo>
                  <a:lnTo>
                    <a:pt x="25400" y="979169"/>
                  </a:lnTo>
                  <a:lnTo>
                    <a:pt x="25400" y="974089"/>
                  </a:lnTo>
                  <a:close/>
                </a:path>
                <a:path w="25400" h="1188720">
                  <a:moveTo>
                    <a:pt x="25400" y="967739"/>
                  </a:moveTo>
                  <a:lnTo>
                    <a:pt x="0" y="967739"/>
                  </a:lnTo>
                  <a:lnTo>
                    <a:pt x="0" y="972819"/>
                  </a:lnTo>
                  <a:lnTo>
                    <a:pt x="25400" y="972819"/>
                  </a:lnTo>
                  <a:lnTo>
                    <a:pt x="25400" y="967739"/>
                  </a:lnTo>
                  <a:close/>
                </a:path>
                <a:path w="25400" h="1188720">
                  <a:moveTo>
                    <a:pt x="25400" y="961389"/>
                  </a:moveTo>
                  <a:lnTo>
                    <a:pt x="0" y="961389"/>
                  </a:lnTo>
                  <a:lnTo>
                    <a:pt x="0" y="966469"/>
                  </a:lnTo>
                  <a:lnTo>
                    <a:pt x="25400" y="966469"/>
                  </a:lnTo>
                  <a:lnTo>
                    <a:pt x="25400" y="961389"/>
                  </a:lnTo>
                  <a:close/>
                </a:path>
                <a:path w="25400" h="1188720">
                  <a:moveTo>
                    <a:pt x="25400" y="955039"/>
                  </a:moveTo>
                  <a:lnTo>
                    <a:pt x="0" y="955039"/>
                  </a:lnTo>
                  <a:lnTo>
                    <a:pt x="0" y="960119"/>
                  </a:lnTo>
                  <a:lnTo>
                    <a:pt x="25400" y="960119"/>
                  </a:lnTo>
                  <a:lnTo>
                    <a:pt x="25400" y="955039"/>
                  </a:lnTo>
                  <a:close/>
                </a:path>
                <a:path w="25400" h="1188720">
                  <a:moveTo>
                    <a:pt x="25400" y="948689"/>
                  </a:moveTo>
                  <a:lnTo>
                    <a:pt x="0" y="948689"/>
                  </a:lnTo>
                  <a:lnTo>
                    <a:pt x="0" y="953769"/>
                  </a:lnTo>
                  <a:lnTo>
                    <a:pt x="25400" y="953769"/>
                  </a:lnTo>
                  <a:lnTo>
                    <a:pt x="25400" y="948689"/>
                  </a:lnTo>
                  <a:close/>
                </a:path>
                <a:path w="25400" h="1188720">
                  <a:moveTo>
                    <a:pt x="25400" y="942339"/>
                  </a:moveTo>
                  <a:lnTo>
                    <a:pt x="0" y="942339"/>
                  </a:lnTo>
                  <a:lnTo>
                    <a:pt x="0" y="947419"/>
                  </a:lnTo>
                  <a:lnTo>
                    <a:pt x="25400" y="947419"/>
                  </a:lnTo>
                  <a:lnTo>
                    <a:pt x="25400" y="942339"/>
                  </a:lnTo>
                  <a:close/>
                </a:path>
                <a:path w="25400" h="1188720">
                  <a:moveTo>
                    <a:pt x="25400" y="935989"/>
                  </a:moveTo>
                  <a:lnTo>
                    <a:pt x="0" y="935989"/>
                  </a:lnTo>
                  <a:lnTo>
                    <a:pt x="0" y="941069"/>
                  </a:lnTo>
                  <a:lnTo>
                    <a:pt x="25400" y="941069"/>
                  </a:lnTo>
                  <a:lnTo>
                    <a:pt x="25400" y="935989"/>
                  </a:lnTo>
                  <a:close/>
                </a:path>
                <a:path w="25400" h="1188720">
                  <a:moveTo>
                    <a:pt x="25400" y="929639"/>
                  </a:moveTo>
                  <a:lnTo>
                    <a:pt x="0" y="929639"/>
                  </a:lnTo>
                  <a:lnTo>
                    <a:pt x="0" y="934719"/>
                  </a:lnTo>
                  <a:lnTo>
                    <a:pt x="25400" y="934719"/>
                  </a:lnTo>
                  <a:lnTo>
                    <a:pt x="25400" y="929639"/>
                  </a:lnTo>
                  <a:close/>
                </a:path>
                <a:path w="25400" h="1188720">
                  <a:moveTo>
                    <a:pt x="25400" y="923289"/>
                  </a:moveTo>
                  <a:lnTo>
                    <a:pt x="0" y="923289"/>
                  </a:lnTo>
                  <a:lnTo>
                    <a:pt x="0" y="928369"/>
                  </a:lnTo>
                  <a:lnTo>
                    <a:pt x="25400" y="928369"/>
                  </a:lnTo>
                  <a:lnTo>
                    <a:pt x="25400" y="923289"/>
                  </a:lnTo>
                  <a:close/>
                </a:path>
                <a:path w="25400" h="1188720">
                  <a:moveTo>
                    <a:pt x="25400" y="916939"/>
                  </a:moveTo>
                  <a:lnTo>
                    <a:pt x="0" y="916939"/>
                  </a:lnTo>
                  <a:lnTo>
                    <a:pt x="0" y="922019"/>
                  </a:lnTo>
                  <a:lnTo>
                    <a:pt x="25400" y="922019"/>
                  </a:lnTo>
                  <a:lnTo>
                    <a:pt x="25400" y="916939"/>
                  </a:lnTo>
                  <a:close/>
                </a:path>
                <a:path w="25400" h="1188720">
                  <a:moveTo>
                    <a:pt x="25400" y="911859"/>
                  </a:moveTo>
                  <a:lnTo>
                    <a:pt x="0" y="911859"/>
                  </a:lnTo>
                  <a:lnTo>
                    <a:pt x="0" y="915669"/>
                  </a:lnTo>
                  <a:lnTo>
                    <a:pt x="25400" y="915669"/>
                  </a:lnTo>
                  <a:lnTo>
                    <a:pt x="25400" y="911859"/>
                  </a:lnTo>
                  <a:close/>
                </a:path>
              </a:pathLst>
            </a:custGeom>
            <a:solidFill>
              <a:srgbClr val="1141CE"/>
            </a:solidFill>
          </p:spPr>
          <p:txBody>
            <a:bodyPr wrap="square" lIns="0" tIns="0" rIns="0" bIns="0" rtlCol="0"/>
            <a:lstStyle/>
            <a:p>
              <a:endParaRPr/>
            </a:p>
          </p:txBody>
        </p:sp>
        <p:sp>
          <p:nvSpPr>
            <p:cNvPr id="534" name="object 534"/>
            <p:cNvSpPr/>
            <p:nvPr/>
          </p:nvSpPr>
          <p:spPr>
            <a:xfrm>
              <a:off x="4011929" y="5128259"/>
              <a:ext cx="26670" cy="1187450"/>
            </a:xfrm>
            <a:custGeom>
              <a:avLst/>
              <a:gdLst/>
              <a:ahLst/>
              <a:cxnLst/>
              <a:rect l="l" t="t" r="r" b="b"/>
              <a:pathLst>
                <a:path w="26670" h="1187450">
                  <a:moveTo>
                    <a:pt x="7620" y="0"/>
                  </a:moveTo>
                  <a:lnTo>
                    <a:pt x="0" y="0"/>
                  </a:lnTo>
                  <a:lnTo>
                    <a:pt x="0" y="5079"/>
                  </a:lnTo>
                  <a:lnTo>
                    <a:pt x="26670" y="5079"/>
                  </a:lnTo>
                  <a:lnTo>
                    <a:pt x="26670" y="3810"/>
                  </a:lnTo>
                  <a:lnTo>
                    <a:pt x="21589" y="3810"/>
                  </a:lnTo>
                  <a:lnTo>
                    <a:pt x="21589" y="2540"/>
                  </a:lnTo>
                  <a:lnTo>
                    <a:pt x="13970" y="2540"/>
                  </a:lnTo>
                  <a:lnTo>
                    <a:pt x="13970" y="1269"/>
                  </a:lnTo>
                  <a:lnTo>
                    <a:pt x="7620" y="1269"/>
                  </a:lnTo>
                  <a:lnTo>
                    <a:pt x="7620" y="0"/>
                  </a:lnTo>
                  <a:close/>
                </a:path>
                <a:path w="26670" h="1187450">
                  <a:moveTo>
                    <a:pt x="26670" y="5080"/>
                  </a:moveTo>
                  <a:lnTo>
                    <a:pt x="0" y="5080"/>
                  </a:lnTo>
                  <a:lnTo>
                    <a:pt x="0" y="11429"/>
                  </a:lnTo>
                  <a:lnTo>
                    <a:pt x="26670" y="11429"/>
                  </a:lnTo>
                  <a:lnTo>
                    <a:pt x="26670" y="5080"/>
                  </a:lnTo>
                  <a:close/>
                </a:path>
                <a:path w="26670" h="1187450">
                  <a:moveTo>
                    <a:pt x="26670" y="11430"/>
                  </a:moveTo>
                  <a:lnTo>
                    <a:pt x="0" y="11430"/>
                  </a:lnTo>
                  <a:lnTo>
                    <a:pt x="0" y="17779"/>
                  </a:lnTo>
                  <a:lnTo>
                    <a:pt x="26670" y="17779"/>
                  </a:lnTo>
                  <a:lnTo>
                    <a:pt x="26670" y="11430"/>
                  </a:lnTo>
                  <a:close/>
                </a:path>
                <a:path w="26670" h="1187450">
                  <a:moveTo>
                    <a:pt x="26670" y="17780"/>
                  </a:moveTo>
                  <a:lnTo>
                    <a:pt x="0" y="17780"/>
                  </a:lnTo>
                  <a:lnTo>
                    <a:pt x="0" y="24129"/>
                  </a:lnTo>
                  <a:lnTo>
                    <a:pt x="26670" y="24129"/>
                  </a:lnTo>
                  <a:lnTo>
                    <a:pt x="26670" y="17780"/>
                  </a:lnTo>
                  <a:close/>
                </a:path>
                <a:path w="26670" h="1187450">
                  <a:moveTo>
                    <a:pt x="26670" y="24130"/>
                  </a:moveTo>
                  <a:lnTo>
                    <a:pt x="0" y="24130"/>
                  </a:lnTo>
                  <a:lnTo>
                    <a:pt x="0" y="30479"/>
                  </a:lnTo>
                  <a:lnTo>
                    <a:pt x="26670" y="30479"/>
                  </a:lnTo>
                  <a:lnTo>
                    <a:pt x="26670" y="24130"/>
                  </a:lnTo>
                  <a:close/>
                </a:path>
                <a:path w="26670" h="1187450">
                  <a:moveTo>
                    <a:pt x="26670" y="30480"/>
                  </a:moveTo>
                  <a:lnTo>
                    <a:pt x="0" y="30480"/>
                  </a:lnTo>
                  <a:lnTo>
                    <a:pt x="0" y="36829"/>
                  </a:lnTo>
                  <a:lnTo>
                    <a:pt x="26670" y="36829"/>
                  </a:lnTo>
                  <a:lnTo>
                    <a:pt x="26670" y="30480"/>
                  </a:lnTo>
                  <a:close/>
                </a:path>
                <a:path w="26670" h="1187450">
                  <a:moveTo>
                    <a:pt x="26670" y="36830"/>
                  </a:moveTo>
                  <a:lnTo>
                    <a:pt x="0" y="36830"/>
                  </a:lnTo>
                  <a:lnTo>
                    <a:pt x="0" y="43179"/>
                  </a:lnTo>
                  <a:lnTo>
                    <a:pt x="26670" y="43179"/>
                  </a:lnTo>
                  <a:lnTo>
                    <a:pt x="26670" y="36830"/>
                  </a:lnTo>
                  <a:close/>
                </a:path>
                <a:path w="26670" h="1187450">
                  <a:moveTo>
                    <a:pt x="26670" y="43180"/>
                  </a:moveTo>
                  <a:lnTo>
                    <a:pt x="0" y="43180"/>
                  </a:lnTo>
                  <a:lnTo>
                    <a:pt x="0" y="49529"/>
                  </a:lnTo>
                  <a:lnTo>
                    <a:pt x="26670" y="49529"/>
                  </a:lnTo>
                  <a:lnTo>
                    <a:pt x="26670" y="43180"/>
                  </a:lnTo>
                  <a:close/>
                </a:path>
                <a:path w="26670" h="1187450">
                  <a:moveTo>
                    <a:pt x="26670" y="49530"/>
                  </a:moveTo>
                  <a:lnTo>
                    <a:pt x="0" y="49530"/>
                  </a:lnTo>
                  <a:lnTo>
                    <a:pt x="0" y="55879"/>
                  </a:lnTo>
                  <a:lnTo>
                    <a:pt x="26670" y="55879"/>
                  </a:lnTo>
                  <a:lnTo>
                    <a:pt x="26670" y="49530"/>
                  </a:lnTo>
                  <a:close/>
                </a:path>
                <a:path w="26670" h="1187450">
                  <a:moveTo>
                    <a:pt x="26670" y="55880"/>
                  </a:moveTo>
                  <a:lnTo>
                    <a:pt x="0" y="55880"/>
                  </a:lnTo>
                  <a:lnTo>
                    <a:pt x="0" y="62229"/>
                  </a:lnTo>
                  <a:lnTo>
                    <a:pt x="26670" y="62229"/>
                  </a:lnTo>
                  <a:lnTo>
                    <a:pt x="26670" y="55880"/>
                  </a:lnTo>
                  <a:close/>
                </a:path>
                <a:path w="26670" h="1187450">
                  <a:moveTo>
                    <a:pt x="26670" y="62230"/>
                  </a:moveTo>
                  <a:lnTo>
                    <a:pt x="0" y="62230"/>
                  </a:lnTo>
                  <a:lnTo>
                    <a:pt x="0" y="68579"/>
                  </a:lnTo>
                  <a:lnTo>
                    <a:pt x="26670" y="68579"/>
                  </a:lnTo>
                  <a:lnTo>
                    <a:pt x="26670" y="62230"/>
                  </a:lnTo>
                  <a:close/>
                </a:path>
                <a:path w="26670" h="1187450">
                  <a:moveTo>
                    <a:pt x="26670" y="68580"/>
                  </a:moveTo>
                  <a:lnTo>
                    <a:pt x="0" y="68580"/>
                  </a:lnTo>
                  <a:lnTo>
                    <a:pt x="0" y="74929"/>
                  </a:lnTo>
                  <a:lnTo>
                    <a:pt x="26670" y="74929"/>
                  </a:lnTo>
                  <a:lnTo>
                    <a:pt x="26670" y="68580"/>
                  </a:lnTo>
                  <a:close/>
                </a:path>
                <a:path w="26670" h="1187450">
                  <a:moveTo>
                    <a:pt x="26670" y="74930"/>
                  </a:moveTo>
                  <a:lnTo>
                    <a:pt x="0" y="74930"/>
                  </a:lnTo>
                  <a:lnTo>
                    <a:pt x="0" y="81279"/>
                  </a:lnTo>
                  <a:lnTo>
                    <a:pt x="26670" y="81279"/>
                  </a:lnTo>
                  <a:lnTo>
                    <a:pt x="26670" y="74930"/>
                  </a:lnTo>
                  <a:close/>
                </a:path>
                <a:path w="26670" h="1187450">
                  <a:moveTo>
                    <a:pt x="26670" y="81280"/>
                  </a:moveTo>
                  <a:lnTo>
                    <a:pt x="0" y="81280"/>
                  </a:lnTo>
                  <a:lnTo>
                    <a:pt x="0" y="87629"/>
                  </a:lnTo>
                  <a:lnTo>
                    <a:pt x="26670" y="87629"/>
                  </a:lnTo>
                  <a:lnTo>
                    <a:pt x="26670" y="81280"/>
                  </a:lnTo>
                  <a:close/>
                </a:path>
                <a:path w="26670" h="1187450">
                  <a:moveTo>
                    <a:pt x="26670" y="87630"/>
                  </a:moveTo>
                  <a:lnTo>
                    <a:pt x="0" y="87630"/>
                  </a:lnTo>
                  <a:lnTo>
                    <a:pt x="0" y="107949"/>
                  </a:lnTo>
                  <a:lnTo>
                    <a:pt x="26670" y="107949"/>
                  </a:lnTo>
                  <a:lnTo>
                    <a:pt x="26670" y="87630"/>
                  </a:lnTo>
                  <a:close/>
                </a:path>
                <a:path w="26670" h="1187450">
                  <a:moveTo>
                    <a:pt x="26670" y="107950"/>
                  </a:moveTo>
                  <a:lnTo>
                    <a:pt x="0" y="107950"/>
                  </a:lnTo>
                  <a:lnTo>
                    <a:pt x="0" y="114299"/>
                  </a:lnTo>
                  <a:lnTo>
                    <a:pt x="26670" y="114299"/>
                  </a:lnTo>
                  <a:lnTo>
                    <a:pt x="26670" y="107950"/>
                  </a:lnTo>
                  <a:close/>
                </a:path>
                <a:path w="26670" h="1187450">
                  <a:moveTo>
                    <a:pt x="26670" y="114300"/>
                  </a:moveTo>
                  <a:lnTo>
                    <a:pt x="0" y="114300"/>
                  </a:lnTo>
                  <a:lnTo>
                    <a:pt x="0" y="133349"/>
                  </a:lnTo>
                  <a:lnTo>
                    <a:pt x="26670" y="133349"/>
                  </a:lnTo>
                  <a:lnTo>
                    <a:pt x="26670" y="114300"/>
                  </a:lnTo>
                  <a:close/>
                </a:path>
                <a:path w="26670" h="1187450">
                  <a:moveTo>
                    <a:pt x="26670" y="133350"/>
                  </a:moveTo>
                  <a:lnTo>
                    <a:pt x="0" y="133350"/>
                  </a:lnTo>
                  <a:lnTo>
                    <a:pt x="0" y="139699"/>
                  </a:lnTo>
                  <a:lnTo>
                    <a:pt x="26670" y="139699"/>
                  </a:lnTo>
                  <a:lnTo>
                    <a:pt x="26670" y="133350"/>
                  </a:lnTo>
                  <a:close/>
                </a:path>
                <a:path w="26670" h="1187450">
                  <a:moveTo>
                    <a:pt x="26670" y="139700"/>
                  </a:moveTo>
                  <a:lnTo>
                    <a:pt x="0" y="139700"/>
                  </a:lnTo>
                  <a:lnTo>
                    <a:pt x="0" y="146049"/>
                  </a:lnTo>
                  <a:lnTo>
                    <a:pt x="26670" y="146049"/>
                  </a:lnTo>
                  <a:lnTo>
                    <a:pt x="26670" y="139700"/>
                  </a:lnTo>
                  <a:close/>
                </a:path>
                <a:path w="26670" h="1187450">
                  <a:moveTo>
                    <a:pt x="26670" y="146050"/>
                  </a:moveTo>
                  <a:lnTo>
                    <a:pt x="0" y="146050"/>
                  </a:lnTo>
                  <a:lnTo>
                    <a:pt x="0" y="152399"/>
                  </a:lnTo>
                  <a:lnTo>
                    <a:pt x="26670" y="152399"/>
                  </a:lnTo>
                  <a:lnTo>
                    <a:pt x="26670" y="146050"/>
                  </a:lnTo>
                  <a:close/>
                </a:path>
                <a:path w="26670" h="1187450">
                  <a:moveTo>
                    <a:pt x="26670" y="152400"/>
                  </a:moveTo>
                  <a:lnTo>
                    <a:pt x="0" y="152400"/>
                  </a:lnTo>
                  <a:lnTo>
                    <a:pt x="0" y="158749"/>
                  </a:lnTo>
                  <a:lnTo>
                    <a:pt x="26670" y="158749"/>
                  </a:lnTo>
                  <a:lnTo>
                    <a:pt x="26670" y="152400"/>
                  </a:lnTo>
                  <a:close/>
                </a:path>
                <a:path w="26670" h="1187450">
                  <a:moveTo>
                    <a:pt x="26670" y="158750"/>
                  </a:moveTo>
                  <a:lnTo>
                    <a:pt x="0" y="158750"/>
                  </a:lnTo>
                  <a:lnTo>
                    <a:pt x="0" y="165099"/>
                  </a:lnTo>
                  <a:lnTo>
                    <a:pt x="26670" y="165099"/>
                  </a:lnTo>
                  <a:lnTo>
                    <a:pt x="26670" y="158750"/>
                  </a:lnTo>
                  <a:close/>
                </a:path>
                <a:path w="26670" h="1187450">
                  <a:moveTo>
                    <a:pt x="26670" y="165100"/>
                  </a:moveTo>
                  <a:lnTo>
                    <a:pt x="0" y="165100"/>
                  </a:lnTo>
                  <a:lnTo>
                    <a:pt x="0" y="171449"/>
                  </a:lnTo>
                  <a:lnTo>
                    <a:pt x="26670" y="171449"/>
                  </a:lnTo>
                  <a:lnTo>
                    <a:pt x="26670" y="165100"/>
                  </a:lnTo>
                  <a:close/>
                </a:path>
                <a:path w="26670" h="1187450">
                  <a:moveTo>
                    <a:pt x="26670" y="171450"/>
                  </a:moveTo>
                  <a:lnTo>
                    <a:pt x="0" y="171450"/>
                  </a:lnTo>
                  <a:lnTo>
                    <a:pt x="0" y="184149"/>
                  </a:lnTo>
                  <a:lnTo>
                    <a:pt x="26670" y="184149"/>
                  </a:lnTo>
                  <a:lnTo>
                    <a:pt x="26670" y="171450"/>
                  </a:lnTo>
                  <a:close/>
                </a:path>
                <a:path w="26670" h="1187450">
                  <a:moveTo>
                    <a:pt x="26670" y="184150"/>
                  </a:moveTo>
                  <a:lnTo>
                    <a:pt x="0" y="184150"/>
                  </a:lnTo>
                  <a:lnTo>
                    <a:pt x="0" y="190499"/>
                  </a:lnTo>
                  <a:lnTo>
                    <a:pt x="26670" y="190499"/>
                  </a:lnTo>
                  <a:lnTo>
                    <a:pt x="26670" y="184150"/>
                  </a:lnTo>
                  <a:close/>
                </a:path>
                <a:path w="26670" h="1187450">
                  <a:moveTo>
                    <a:pt x="26670" y="190500"/>
                  </a:moveTo>
                  <a:lnTo>
                    <a:pt x="0" y="190500"/>
                  </a:lnTo>
                  <a:lnTo>
                    <a:pt x="0" y="196849"/>
                  </a:lnTo>
                  <a:lnTo>
                    <a:pt x="26670" y="196849"/>
                  </a:lnTo>
                  <a:lnTo>
                    <a:pt x="26670" y="190500"/>
                  </a:lnTo>
                  <a:close/>
                </a:path>
                <a:path w="26670" h="1187450">
                  <a:moveTo>
                    <a:pt x="26670" y="196850"/>
                  </a:moveTo>
                  <a:lnTo>
                    <a:pt x="0" y="196850"/>
                  </a:lnTo>
                  <a:lnTo>
                    <a:pt x="0" y="203199"/>
                  </a:lnTo>
                  <a:lnTo>
                    <a:pt x="26670" y="203199"/>
                  </a:lnTo>
                  <a:lnTo>
                    <a:pt x="26670" y="196850"/>
                  </a:lnTo>
                  <a:close/>
                </a:path>
                <a:path w="26670" h="1187450">
                  <a:moveTo>
                    <a:pt x="26670" y="203200"/>
                  </a:moveTo>
                  <a:lnTo>
                    <a:pt x="0" y="203200"/>
                  </a:lnTo>
                  <a:lnTo>
                    <a:pt x="0" y="209549"/>
                  </a:lnTo>
                  <a:lnTo>
                    <a:pt x="26670" y="209549"/>
                  </a:lnTo>
                  <a:lnTo>
                    <a:pt x="26670" y="203200"/>
                  </a:lnTo>
                  <a:close/>
                </a:path>
                <a:path w="26670" h="1187450">
                  <a:moveTo>
                    <a:pt x="26670" y="209550"/>
                  </a:moveTo>
                  <a:lnTo>
                    <a:pt x="0" y="209550"/>
                  </a:lnTo>
                  <a:lnTo>
                    <a:pt x="0" y="215899"/>
                  </a:lnTo>
                  <a:lnTo>
                    <a:pt x="26670" y="215899"/>
                  </a:lnTo>
                  <a:lnTo>
                    <a:pt x="26670" y="209550"/>
                  </a:lnTo>
                  <a:close/>
                </a:path>
                <a:path w="26670" h="1187450">
                  <a:moveTo>
                    <a:pt x="26670" y="215900"/>
                  </a:moveTo>
                  <a:lnTo>
                    <a:pt x="0" y="215900"/>
                  </a:lnTo>
                  <a:lnTo>
                    <a:pt x="0" y="219709"/>
                  </a:lnTo>
                  <a:lnTo>
                    <a:pt x="26670" y="219709"/>
                  </a:lnTo>
                  <a:lnTo>
                    <a:pt x="26670" y="215900"/>
                  </a:lnTo>
                  <a:close/>
                </a:path>
                <a:path w="26670" h="1187450">
                  <a:moveTo>
                    <a:pt x="26670" y="219710"/>
                  </a:moveTo>
                  <a:lnTo>
                    <a:pt x="0" y="219710"/>
                  </a:lnTo>
                  <a:lnTo>
                    <a:pt x="0" y="228599"/>
                  </a:lnTo>
                  <a:lnTo>
                    <a:pt x="26670" y="228599"/>
                  </a:lnTo>
                  <a:lnTo>
                    <a:pt x="26670" y="219710"/>
                  </a:lnTo>
                  <a:close/>
                </a:path>
                <a:path w="26670" h="1187450">
                  <a:moveTo>
                    <a:pt x="26670" y="228600"/>
                  </a:moveTo>
                  <a:lnTo>
                    <a:pt x="0" y="228600"/>
                  </a:lnTo>
                  <a:lnTo>
                    <a:pt x="0" y="234949"/>
                  </a:lnTo>
                  <a:lnTo>
                    <a:pt x="26670" y="234949"/>
                  </a:lnTo>
                  <a:lnTo>
                    <a:pt x="26670" y="228600"/>
                  </a:lnTo>
                  <a:close/>
                </a:path>
                <a:path w="26670" h="1187450">
                  <a:moveTo>
                    <a:pt x="26670" y="234950"/>
                  </a:moveTo>
                  <a:lnTo>
                    <a:pt x="0" y="234950"/>
                  </a:lnTo>
                  <a:lnTo>
                    <a:pt x="0" y="241299"/>
                  </a:lnTo>
                  <a:lnTo>
                    <a:pt x="26670" y="241299"/>
                  </a:lnTo>
                  <a:lnTo>
                    <a:pt x="26670" y="234950"/>
                  </a:lnTo>
                  <a:close/>
                </a:path>
                <a:path w="26670" h="1187450">
                  <a:moveTo>
                    <a:pt x="26670" y="241300"/>
                  </a:moveTo>
                  <a:lnTo>
                    <a:pt x="0" y="241300"/>
                  </a:lnTo>
                  <a:lnTo>
                    <a:pt x="0" y="247649"/>
                  </a:lnTo>
                  <a:lnTo>
                    <a:pt x="26670" y="247649"/>
                  </a:lnTo>
                  <a:lnTo>
                    <a:pt x="26670" y="241300"/>
                  </a:lnTo>
                  <a:close/>
                </a:path>
                <a:path w="26670" h="1187450">
                  <a:moveTo>
                    <a:pt x="26670" y="247650"/>
                  </a:moveTo>
                  <a:lnTo>
                    <a:pt x="0" y="247650"/>
                  </a:lnTo>
                  <a:lnTo>
                    <a:pt x="0" y="253999"/>
                  </a:lnTo>
                  <a:lnTo>
                    <a:pt x="26670" y="253999"/>
                  </a:lnTo>
                  <a:lnTo>
                    <a:pt x="26670" y="247650"/>
                  </a:lnTo>
                  <a:close/>
                </a:path>
                <a:path w="26670" h="1187450">
                  <a:moveTo>
                    <a:pt x="26670" y="254000"/>
                  </a:moveTo>
                  <a:lnTo>
                    <a:pt x="0" y="254000"/>
                  </a:lnTo>
                  <a:lnTo>
                    <a:pt x="0" y="260349"/>
                  </a:lnTo>
                  <a:lnTo>
                    <a:pt x="26670" y="260349"/>
                  </a:lnTo>
                  <a:lnTo>
                    <a:pt x="26670" y="254000"/>
                  </a:lnTo>
                  <a:close/>
                </a:path>
                <a:path w="26670" h="1187450">
                  <a:moveTo>
                    <a:pt x="26670" y="260350"/>
                  </a:moveTo>
                  <a:lnTo>
                    <a:pt x="0" y="260350"/>
                  </a:lnTo>
                  <a:lnTo>
                    <a:pt x="0" y="266699"/>
                  </a:lnTo>
                  <a:lnTo>
                    <a:pt x="26670" y="266699"/>
                  </a:lnTo>
                  <a:lnTo>
                    <a:pt x="26670" y="260350"/>
                  </a:lnTo>
                  <a:close/>
                </a:path>
                <a:path w="26670" h="1187450">
                  <a:moveTo>
                    <a:pt x="26670" y="266700"/>
                  </a:moveTo>
                  <a:lnTo>
                    <a:pt x="0" y="266700"/>
                  </a:lnTo>
                  <a:lnTo>
                    <a:pt x="0" y="273049"/>
                  </a:lnTo>
                  <a:lnTo>
                    <a:pt x="26670" y="273049"/>
                  </a:lnTo>
                  <a:lnTo>
                    <a:pt x="26670" y="266700"/>
                  </a:lnTo>
                  <a:close/>
                </a:path>
                <a:path w="26670" h="1187450">
                  <a:moveTo>
                    <a:pt x="26670" y="273050"/>
                  </a:moveTo>
                  <a:lnTo>
                    <a:pt x="0" y="273050"/>
                  </a:lnTo>
                  <a:lnTo>
                    <a:pt x="0" y="285749"/>
                  </a:lnTo>
                  <a:lnTo>
                    <a:pt x="26670" y="285749"/>
                  </a:lnTo>
                  <a:lnTo>
                    <a:pt x="26670" y="273050"/>
                  </a:lnTo>
                  <a:close/>
                </a:path>
                <a:path w="26670" h="1187450">
                  <a:moveTo>
                    <a:pt x="26670" y="285750"/>
                  </a:moveTo>
                  <a:lnTo>
                    <a:pt x="0" y="285750"/>
                  </a:lnTo>
                  <a:lnTo>
                    <a:pt x="0" y="311149"/>
                  </a:lnTo>
                  <a:lnTo>
                    <a:pt x="26670" y="311149"/>
                  </a:lnTo>
                  <a:lnTo>
                    <a:pt x="26670" y="285750"/>
                  </a:lnTo>
                  <a:close/>
                </a:path>
                <a:path w="26670" h="1187450">
                  <a:moveTo>
                    <a:pt x="26670" y="311150"/>
                  </a:moveTo>
                  <a:lnTo>
                    <a:pt x="0" y="311150"/>
                  </a:lnTo>
                  <a:lnTo>
                    <a:pt x="0" y="323849"/>
                  </a:lnTo>
                  <a:lnTo>
                    <a:pt x="26670" y="323849"/>
                  </a:lnTo>
                  <a:lnTo>
                    <a:pt x="26670" y="311150"/>
                  </a:lnTo>
                  <a:close/>
                </a:path>
                <a:path w="26670" h="1187450">
                  <a:moveTo>
                    <a:pt x="26670" y="323850"/>
                  </a:moveTo>
                  <a:lnTo>
                    <a:pt x="0" y="323850"/>
                  </a:lnTo>
                  <a:lnTo>
                    <a:pt x="0" y="330199"/>
                  </a:lnTo>
                  <a:lnTo>
                    <a:pt x="26670" y="330199"/>
                  </a:lnTo>
                  <a:lnTo>
                    <a:pt x="26670" y="323850"/>
                  </a:lnTo>
                  <a:close/>
                </a:path>
                <a:path w="26670" h="1187450">
                  <a:moveTo>
                    <a:pt x="26670" y="330200"/>
                  </a:moveTo>
                  <a:lnTo>
                    <a:pt x="0" y="330200"/>
                  </a:lnTo>
                  <a:lnTo>
                    <a:pt x="0" y="336549"/>
                  </a:lnTo>
                  <a:lnTo>
                    <a:pt x="26670" y="336549"/>
                  </a:lnTo>
                  <a:lnTo>
                    <a:pt x="26670" y="330200"/>
                  </a:lnTo>
                  <a:close/>
                </a:path>
                <a:path w="26670" h="1187450">
                  <a:moveTo>
                    <a:pt x="26670" y="336550"/>
                  </a:moveTo>
                  <a:lnTo>
                    <a:pt x="0" y="336550"/>
                  </a:lnTo>
                  <a:lnTo>
                    <a:pt x="0" y="342899"/>
                  </a:lnTo>
                  <a:lnTo>
                    <a:pt x="26670" y="342899"/>
                  </a:lnTo>
                  <a:lnTo>
                    <a:pt x="26670" y="336550"/>
                  </a:lnTo>
                  <a:close/>
                </a:path>
                <a:path w="26670" h="1187450">
                  <a:moveTo>
                    <a:pt x="26670" y="342900"/>
                  </a:moveTo>
                  <a:lnTo>
                    <a:pt x="0" y="342900"/>
                  </a:lnTo>
                  <a:lnTo>
                    <a:pt x="0" y="349249"/>
                  </a:lnTo>
                  <a:lnTo>
                    <a:pt x="26670" y="349249"/>
                  </a:lnTo>
                  <a:lnTo>
                    <a:pt x="26670" y="342900"/>
                  </a:lnTo>
                  <a:close/>
                </a:path>
                <a:path w="26670" h="1187450">
                  <a:moveTo>
                    <a:pt x="26670" y="349250"/>
                  </a:moveTo>
                  <a:lnTo>
                    <a:pt x="0" y="349250"/>
                  </a:lnTo>
                  <a:lnTo>
                    <a:pt x="0" y="355599"/>
                  </a:lnTo>
                  <a:lnTo>
                    <a:pt x="26670" y="355599"/>
                  </a:lnTo>
                  <a:lnTo>
                    <a:pt x="26670" y="349250"/>
                  </a:lnTo>
                  <a:close/>
                </a:path>
                <a:path w="26670" h="1187450">
                  <a:moveTo>
                    <a:pt x="26670" y="356870"/>
                  </a:moveTo>
                  <a:lnTo>
                    <a:pt x="0" y="356870"/>
                  </a:lnTo>
                  <a:lnTo>
                    <a:pt x="0" y="361949"/>
                  </a:lnTo>
                  <a:lnTo>
                    <a:pt x="26670" y="361949"/>
                  </a:lnTo>
                  <a:lnTo>
                    <a:pt x="26670" y="356870"/>
                  </a:lnTo>
                  <a:close/>
                </a:path>
                <a:path w="26670" h="1187450">
                  <a:moveTo>
                    <a:pt x="26670" y="355600"/>
                  </a:moveTo>
                  <a:lnTo>
                    <a:pt x="0" y="355600"/>
                  </a:lnTo>
                  <a:lnTo>
                    <a:pt x="0" y="356869"/>
                  </a:lnTo>
                  <a:lnTo>
                    <a:pt x="26670" y="356869"/>
                  </a:lnTo>
                  <a:lnTo>
                    <a:pt x="26670" y="355600"/>
                  </a:lnTo>
                  <a:close/>
                </a:path>
                <a:path w="26670" h="1187450">
                  <a:moveTo>
                    <a:pt x="26670" y="361950"/>
                  </a:moveTo>
                  <a:lnTo>
                    <a:pt x="0" y="361950"/>
                  </a:lnTo>
                  <a:lnTo>
                    <a:pt x="0" y="368299"/>
                  </a:lnTo>
                  <a:lnTo>
                    <a:pt x="26670" y="368299"/>
                  </a:lnTo>
                  <a:lnTo>
                    <a:pt x="26670" y="361950"/>
                  </a:lnTo>
                  <a:close/>
                </a:path>
                <a:path w="26670" h="1187450">
                  <a:moveTo>
                    <a:pt x="26670" y="368300"/>
                  </a:moveTo>
                  <a:lnTo>
                    <a:pt x="0" y="368300"/>
                  </a:lnTo>
                  <a:lnTo>
                    <a:pt x="0" y="374649"/>
                  </a:lnTo>
                  <a:lnTo>
                    <a:pt x="26670" y="374649"/>
                  </a:lnTo>
                  <a:lnTo>
                    <a:pt x="26670" y="368300"/>
                  </a:lnTo>
                  <a:close/>
                </a:path>
                <a:path w="26670" h="1187450">
                  <a:moveTo>
                    <a:pt x="26670" y="374650"/>
                  </a:moveTo>
                  <a:lnTo>
                    <a:pt x="0" y="374650"/>
                  </a:lnTo>
                  <a:lnTo>
                    <a:pt x="0" y="380999"/>
                  </a:lnTo>
                  <a:lnTo>
                    <a:pt x="26670" y="380999"/>
                  </a:lnTo>
                  <a:lnTo>
                    <a:pt x="26670" y="374650"/>
                  </a:lnTo>
                  <a:close/>
                </a:path>
                <a:path w="26670" h="1187450">
                  <a:moveTo>
                    <a:pt x="26670" y="381000"/>
                  </a:moveTo>
                  <a:lnTo>
                    <a:pt x="0" y="381000"/>
                  </a:lnTo>
                  <a:lnTo>
                    <a:pt x="0" y="387349"/>
                  </a:lnTo>
                  <a:lnTo>
                    <a:pt x="26670" y="387349"/>
                  </a:lnTo>
                  <a:lnTo>
                    <a:pt x="26670" y="381000"/>
                  </a:lnTo>
                  <a:close/>
                </a:path>
                <a:path w="26670" h="1187450">
                  <a:moveTo>
                    <a:pt x="26670" y="387350"/>
                  </a:moveTo>
                  <a:lnTo>
                    <a:pt x="0" y="387350"/>
                  </a:lnTo>
                  <a:lnTo>
                    <a:pt x="0" y="393699"/>
                  </a:lnTo>
                  <a:lnTo>
                    <a:pt x="26670" y="393699"/>
                  </a:lnTo>
                  <a:lnTo>
                    <a:pt x="26670" y="387350"/>
                  </a:lnTo>
                  <a:close/>
                </a:path>
                <a:path w="26670" h="1187450">
                  <a:moveTo>
                    <a:pt x="26670" y="393700"/>
                  </a:moveTo>
                  <a:lnTo>
                    <a:pt x="0" y="393700"/>
                  </a:lnTo>
                  <a:lnTo>
                    <a:pt x="0" y="419099"/>
                  </a:lnTo>
                  <a:lnTo>
                    <a:pt x="26670" y="419099"/>
                  </a:lnTo>
                  <a:lnTo>
                    <a:pt x="26670" y="393700"/>
                  </a:lnTo>
                  <a:close/>
                </a:path>
                <a:path w="26670" h="1187450">
                  <a:moveTo>
                    <a:pt x="26670" y="419100"/>
                  </a:moveTo>
                  <a:lnTo>
                    <a:pt x="0" y="419100"/>
                  </a:lnTo>
                  <a:lnTo>
                    <a:pt x="0" y="425449"/>
                  </a:lnTo>
                  <a:lnTo>
                    <a:pt x="26670" y="425449"/>
                  </a:lnTo>
                  <a:lnTo>
                    <a:pt x="26670" y="419100"/>
                  </a:lnTo>
                  <a:close/>
                </a:path>
                <a:path w="26670" h="1187450">
                  <a:moveTo>
                    <a:pt x="26670" y="425450"/>
                  </a:moveTo>
                  <a:lnTo>
                    <a:pt x="0" y="425450"/>
                  </a:lnTo>
                  <a:lnTo>
                    <a:pt x="0" y="431799"/>
                  </a:lnTo>
                  <a:lnTo>
                    <a:pt x="26670" y="431799"/>
                  </a:lnTo>
                  <a:lnTo>
                    <a:pt x="26670" y="425450"/>
                  </a:lnTo>
                  <a:close/>
                </a:path>
                <a:path w="26670" h="1187450">
                  <a:moveTo>
                    <a:pt x="26670" y="431800"/>
                  </a:moveTo>
                  <a:lnTo>
                    <a:pt x="0" y="431800"/>
                  </a:lnTo>
                  <a:lnTo>
                    <a:pt x="0" y="438149"/>
                  </a:lnTo>
                  <a:lnTo>
                    <a:pt x="26670" y="438149"/>
                  </a:lnTo>
                  <a:lnTo>
                    <a:pt x="26670" y="431800"/>
                  </a:lnTo>
                  <a:close/>
                </a:path>
                <a:path w="26670" h="1187450">
                  <a:moveTo>
                    <a:pt x="26670" y="438150"/>
                  </a:moveTo>
                  <a:lnTo>
                    <a:pt x="0" y="438150"/>
                  </a:lnTo>
                  <a:lnTo>
                    <a:pt x="0" y="441959"/>
                  </a:lnTo>
                  <a:lnTo>
                    <a:pt x="26670" y="441959"/>
                  </a:lnTo>
                  <a:lnTo>
                    <a:pt x="26670" y="438150"/>
                  </a:lnTo>
                  <a:close/>
                </a:path>
                <a:path w="26670" h="1187450">
                  <a:moveTo>
                    <a:pt x="26670" y="441960"/>
                  </a:moveTo>
                  <a:lnTo>
                    <a:pt x="0" y="441960"/>
                  </a:lnTo>
                  <a:lnTo>
                    <a:pt x="0" y="444499"/>
                  </a:lnTo>
                  <a:lnTo>
                    <a:pt x="26670" y="444499"/>
                  </a:lnTo>
                  <a:lnTo>
                    <a:pt x="26670" y="441960"/>
                  </a:lnTo>
                  <a:close/>
                </a:path>
                <a:path w="26670" h="1187450">
                  <a:moveTo>
                    <a:pt x="26670" y="444500"/>
                  </a:moveTo>
                  <a:lnTo>
                    <a:pt x="0" y="444500"/>
                  </a:lnTo>
                  <a:lnTo>
                    <a:pt x="0" y="457199"/>
                  </a:lnTo>
                  <a:lnTo>
                    <a:pt x="26670" y="457199"/>
                  </a:lnTo>
                  <a:lnTo>
                    <a:pt x="26670" y="444500"/>
                  </a:lnTo>
                  <a:close/>
                </a:path>
                <a:path w="26670" h="1187450">
                  <a:moveTo>
                    <a:pt x="26670" y="457200"/>
                  </a:moveTo>
                  <a:lnTo>
                    <a:pt x="0" y="457200"/>
                  </a:lnTo>
                  <a:lnTo>
                    <a:pt x="0" y="463549"/>
                  </a:lnTo>
                  <a:lnTo>
                    <a:pt x="26670" y="463549"/>
                  </a:lnTo>
                  <a:lnTo>
                    <a:pt x="26670" y="457200"/>
                  </a:lnTo>
                  <a:close/>
                </a:path>
                <a:path w="26670" h="1187450">
                  <a:moveTo>
                    <a:pt x="26670" y="463550"/>
                  </a:moveTo>
                  <a:lnTo>
                    <a:pt x="0" y="463550"/>
                  </a:lnTo>
                  <a:lnTo>
                    <a:pt x="0" y="473709"/>
                  </a:lnTo>
                  <a:lnTo>
                    <a:pt x="26670" y="473709"/>
                  </a:lnTo>
                  <a:lnTo>
                    <a:pt x="26670" y="463550"/>
                  </a:lnTo>
                  <a:close/>
                </a:path>
                <a:path w="26670" h="1187450">
                  <a:moveTo>
                    <a:pt x="26670" y="473710"/>
                  </a:moveTo>
                  <a:lnTo>
                    <a:pt x="0" y="473710"/>
                  </a:lnTo>
                  <a:lnTo>
                    <a:pt x="0" y="480059"/>
                  </a:lnTo>
                  <a:lnTo>
                    <a:pt x="26670" y="480059"/>
                  </a:lnTo>
                  <a:lnTo>
                    <a:pt x="26670" y="473710"/>
                  </a:lnTo>
                  <a:close/>
                </a:path>
                <a:path w="26670" h="1187450">
                  <a:moveTo>
                    <a:pt x="26670" y="480060"/>
                  </a:moveTo>
                  <a:lnTo>
                    <a:pt x="0" y="480060"/>
                  </a:lnTo>
                  <a:lnTo>
                    <a:pt x="0" y="488949"/>
                  </a:lnTo>
                  <a:lnTo>
                    <a:pt x="26670" y="488949"/>
                  </a:lnTo>
                  <a:lnTo>
                    <a:pt x="26670" y="480060"/>
                  </a:lnTo>
                  <a:close/>
                </a:path>
                <a:path w="26670" h="1187450">
                  <a:moveTo>
                    <a:pt x="26670" y="488950"/>
                  </a:moveTo>
                  <a:lnTo>
                    <a:pt x="0" y="488950"/>
                  </a:lnTo>
                  <a:lnTo>
                    <a:pt x="0" y="494029"/>
                  </a:lnTo>
                  <a:lnTo>
                    <a:pt x="26670" y="494029"/>
                  </a:lnTo>
                  <a:lnTo>
                    <a:pt x="26670" y="488950"/>
                  </a:lnTo>
                  <a:close/>
                </a:path>
                <a:path w="26670" h="1187450">
                  <a:moveTo>
                    <a:pt x="26670" y="494030"/>
                  </a:moveTo>
                  <a:lnTo>
                    <a:pt x="0" y="494030"/>
                  </a:lnTo>
                  <a:lnTo>
                    <a:pt x="0" y="495299"/>
                  </a:lnTo>
                  <a:lnTo>
                    <a:pt x="26670" y="495299"/>
                  </a:lnTo>
                  <a:lnTo>
                    <a:pt x="26670" y="494030"/>
                  </a:lnTo>
                  <a:close/>
                </a:path>
                <a:path w="26670" h="1187450">
                  <a:moveTo>
                    <a:pt x="26670" y="495300"/>
                  </a:moveTo>
                  <a:lnTo>
                    <a:pt x="0" y="495300"/>
                  </a:lnTo>
                  <a:lnTo>
                    <a:pt x="0" y="501649"/>
                  </a:lnTo>
                  <a:lnTo>
                    <a:pt x="26670" y="501649"/>
                  </a:lnTo>
                  <a:lnTo>
                    <a:pt x="26670" y="495300"/>
                  </a:lnTo>
                  <a:close/>
                </a:path>
                <a:path w="26670" h="1187450">
                  <a:moveTo>
                    <a:pt x="26670" y="501650"/>
                  </a:moveTo>
                  <a:lnTo>
                    <a:pt x="0" y="501650"/>
                  </a:lnTo>
                  <a:lnTo>
                    <a:pt x="0" y="511809"/>
                  </a:lnTo>
                  <a:lnTo>
                    <a:pt x="26670" y="511809"/>
                  </a:lnTo>
                  <a:lnTo>
                    <a:pt x="26670" y="501650"/>
                  </a:lnTo>
                  <a:close/>
                </a:path>
                <a:path w="26670" h="1187450">
                  <a:moveTo>
                    <a:pt x="26670" y="511810"/>
                  </a:moveTo>
                  <a:lnTo>
                    <a:pt x="0" y="511810"/>
                  </a:lnTo>
                  <a:lnTo>
                    <a:pt x="0" y="520699"/>
                  </a:lnTo>
                  <a:lnTo>
                    <a:pt x="26670" y="520699"/>
                  </a:lnTo>
                  <a:lnTo>
                    <a:pt x="26670" y="511810"/>
                  </a:lnTo>
                  <a:close/>
                </a:path>
                <a:path w="26670" h="1187450">
                  <a:moveTo>
                    <a:pt x="26670" y="520700"/>
                  </a:moveTo>
                  <a:lnTo>
                    <a:pt x="0" y="520700"/>
                  </a:lnTo>
                  <a:lnTo>
                    <a:pt x="0" y="558799"/>
                  </a:lnTo>
                  <a:lnTo>
                    <a:pt x="26670" y="558799"/>
                  </a:lnTo>
                  <a:lnTo>
                    <a:pt x="26670" y="520700"/>
                  </a:lnTo>
                  <a:close/>
                </a:path>
                <a:path w="26670" h="1187450">
                  <a:moveTo>
                    <a:pt x="26670" y="558800"/>
                  </a:moveTo>
                  <a:lnTo>
                    <a:pt x="0" y="558800"/>
                  </a:lnTo>
                  <a:lnTo>
                    <a:pt x="0" y="562609"/>
                  </a:lnTo>
                  <a:lnTo>
                    <a:pt x="26670" y="562609"/>
                  </a:lnTo>
                  <a:lnTo>
                    <a:pt x="26670" y="558800"/>
                  </a:lnTo>
                  <a:close/>
                </a:path>
                <a:path w="26670" h="1187450">
                  <a:moveTo>
                    <a:pt x="26670" y="562610"/>
                  </a:moveTo>
                  <a:lnTo>
                    <a:pt x="0" y="562610"/>
                  </a:lnTo>
                  <a:lnTo>
                    <a:pt x="0" y="565149"/>
                  </a:lnTo>
                  <a:lnTo>
                    <a:pt x="26670" y="565149"/>
                  </a:lnTo>
                  <a:lnTo>
                    <a:pt x="26670" y="562610"/>
                  </a:lnTo>
                  <a:close/>
                </a:path>
                <a:path w="26670" h="1187450">
                  <a:moveTo>
                    <a:pt x="26670" y="565150"/>
                  </a:moveTo>
                  <a:lnTo>
                    <a:pt x="0" y="565150"/>
                  </a:lnTo>
                  <a:lnTo>
                    <a:pt x="0" y="571499"/>
                  </a:lnTo>
                  <a:lnTo>
                    <a:pt x="26670" y="571499"/>
                  </a:lnTo>
                  <a:lnTo>
                    <a:pt x="26670" y="565150"/>
                  </a:lnTo>
                  <a:close/>
                </a:path>
                <a:path w="26670" h="1187450">
                  <a:moveTo>
                    <a:pt x="26670" y="571500"/>
                  </a:moveTo>
                  <a:lnTo>
                    <a:pt x="0" y="571500"/>
                  </a:lnTo>
                  <a:lnTo>
                    <a:pt x="0" y="575309"/>
                  </a:lnTo>
                  <a:lnTo>
                    <a:pt x="26670" y="575309"/>
                  </a:lnTo>
                  <a:lnTo>
                    <a:pt x="26670" y="571500"/>
                  </a:lnTo>
                  <a:close/>
                </a:path>
                <a:path w="26670" h="1187450">
                  <a:moveTo>
                    <a:pt x="26670" y="575310"/>
                  </a:moveTo>
                  <a:lnTo>
                    <a:pt x="0" y="575310"/>
                  </a:lnTo>
                  <a:lnTo>
                    <a:pt x="0" y="613409"/>
                  </a:lnTo>
                  <a:lnTo>
                    <a:pt x="26670" y="613409"/>
                  </a:lnTo>
                  <a:lnTo>
                    <a:pt x="26670" y="575310"/>
                  </a:lnTo>
                  <a:close/>
                </a:path>
                <a:path w="26670" h="1187450">
                  <a:moveTo>
                    <a:pt x="26670" y="613410"/>
                  </a:moveTo>
                  <a:lnTo>
                    <a:pt x="0" y="613410"/>
                  </a:lnTo>
                  <a:lnTo>
                    <a:pt x="0" y="622299"/>
                  </a:lnTo>
                  <a:lnTo>
                    <a:pt x="26670" y="622299"/>
                  </a:lnTo>
                  <a:lnTo>
                    <a:pt x="26670" y="613410"/>
                  </a:lnTo>
                  <a:close/>
                </a:path>
                <a:path w="26670" h="1187450">
                  <a:moveTo>
                    <a:pt x="26670" y="622300"/>
                  </a:moveTo>
                  <a:lnTo>
                    <a:pt x="0" y="622300"/>
                  </a:lnTo>
                  <a:lnTo>
                    <a:pt x="0" y="628649"/>
                  </a:lnTo>
                  <a:lnTo>
                    <a:pt x="26670" y="628649"/>
                  </a:lnTo>
                  <a:lnTo>
                    <a:pt x="26670" y="622300"/>
                  </a:lnTo>
                  <a:close/>
                </a:path>
                <a:path w="26670" h="1187450">
                  <a:moveTo>
                    <a:pt x="26670" y="628650"/>
                  </a:moveTo>
                  <a:lnTo>
                    <a:pt x="0" y="628650"/>
                  </a:lnTo>
                  <a:lnTo>
                    <a:pt x="0" y="634999"/>
                  </a:lnTo>
                  <a:lnTo>
                    <a:pt x="26670" y="634999"/>
                  </a:lnTo>
                  <a:lnTo>
                    <a:pt x="26670" y="628650"/>
                  </a:lnTo>
                  <a:close/>
                </a:path>
                <a:path w="26670" h="1187450">
                  <a:moveTo>
                    <a:pt x="26670" y="635000"/>
                  </a:moveTo>
                  <a:lnTo>
                    <a:pt x="0" y="635000"/>
                  </a:lnTo>
                  <a:lnTo>
                    <a:pt x="0" y="638809"/>
                  </a:lnTo>
                  <a:lnTo>
                    <a:pt x="26670" y="638809"/>
                  </a:lnTo>
                  <a:lnTo>
                    <a:pt x="26670" y="635000"/>
                  </a:lnTo>
                  <a:close/>
                </a:path>
                <a:path w="26670" h="1187450">
                  <a:moveTo>
                    <a:pt x="26670" y="638810"/>
                  </a:moveTo>
                  <a:lnTo>
                    <a:pt x="0" y="638810"/>
                  </a:lnTo>
                  <a:lnTo>
                    <a:pt x="0" y="645159"/>
                  </a:lnTo>
                  <a:lnTo>
                    <a:pt x="26670" y="645159"/>
                  </a:lnTo>
                  <a:lnTo>
                    <a:pt x="26670" y="638810"/>
                  </a:lnTo>
                  <a:close/>
                </a:path>
                <a:path w="26670" h="1187450">
                  <a:moveTo>
                    <a:pt x="26670" y="645160"/>
                  </a:moveTo>
                  <a:lnTo>
                    <a:pt x="0" y="645160"/>
                  </a:lnTo>
                  <a:lnTo>
                    <a:pt x="0" y="647699"/>
                  </a:lnTo>
                  <a:lnTo>
                    <a:pt x="26670" y="647699"/>
                  </a:lnTo>
                  <a:lnTo>
                    <a:pt x="26670" y="645160"/>
                  </a:lnTo>
                  <a:close/>
                </a:path>
                <a:path w="26670" h="1187450">
                  <a:moveTo>
                    <a:pt x="26670" y="647700"/>
                  </a:moveTo>
                  <a:lnTo>
                    <a:pt x="0" y="647700"/>
                  </a:lnTo>
                  <a:lnTo>
                    <a:pt x="0" y="651509"/>
                  </a:lnTo>
                  <a:lnTo>
                    <a:pt x="26670" y="651509"/>
                  </a:lnTo>
                  <a:lnTo>
                    <a:pt x="26670" y="647700"/>
                  </a:lnTo>
                  <a:close/>
                </a:path>
                <a:path w="26670" h="1187450">
                  <a:moveTo>
                    <a:pt x="26670" y="651510"/>
                  </a:moveTo>
                  <a:lnTo>
                    <a:pt x="0" y="651510"/>
                  </a:lnTo>
                  <a:lnTo>
                    <a:pt x="0" y="654049"/>
                  </a:lnTo>
                  <a:lnTo>
                    <a:pt x="26670" y="654049"/>
                  </a:lnTo>
                  <a:lnTo>
                    <a:pt x="26670" y="651510"/>
                  </a:lnTo>
                  <a:close/>
                </a:path>
                <a:path w="26670" h="1187450">
                  <a:moveTo>
                    <a:pt x="26670" y="654050"/>
                  </a:moveTo>
                  <a:lnTo>
                    <a:pt x="0" y="654050"/>
                  </a:lnTo>
                  <a:lnTo>
                    <a:pt x="0" y="660399"/>
                  </a:lnTo>
                  <a:lnTo>
                    <a:pt x="26670" y="660399"/>
                  </a:lnTo>
                  <a:lnTo>
                    <a:pt x="26670" y="654050"/>
                  </a:lnTo>
                  <a:close/>
                </a:path>
                <a:path w="26670" h="1187450">
                  <a:moveTo>
                    <a:pt x="26670" y="660400"/>
                  </a:moveTo>
                  <a:lnTo>
                    <a:pt x="0" y="660400"/>
                  </a:lnTo>
                  <a:lnTo>
                    <a:pt x="0" y="685799"/>
                  </a:lnTo>
                  <a:lnTo>
                    <a:pt x="26670" y="685799"/>
                  </a:lnTo>
                  <a:lnTo>
                    <a:pt x="26670" y="660400"/>
                  </a:lnTo>
                  <a:close/>
                </a:path>
                <a:path w="26670" h="1187450">
                  <a:moveTo>
                    <a:pt x="26670" y="685800"/>
                  </a:moveTo>
                  <a:lnTo>
                    <a:pt x="0" y="685800"/>
                  </a:lnTo>
                  <a:lnTo>
                    <a:pt x="0" y="692149"/>
                  </a:lnTo>
                  <a:lnTo>
                    <a:pt x="26670" y="692149"/>
                  </a:lnTo>
                  <a:lnTo>
                    <a:pt x="26670" y="685800"/>
                  </a:lnTo>
                  <a:close/>
                </a:path>
                <a:path w="26670" h="1187450">
                  <a:moveTo>
                    <a:pt x="26670" y="692150"/>
                  </a:moveTo>
                  <a:lnTo>
                    <a:pt x="0" y="692150"/>
                  </a:lnTo>
                  <a:lnTo>
                    <a:pt x="0" y="704849"/>
                  </a:lnTo>
                  <a:lnTo>
                    <a:pt x="26670" y="704849"/>
                  </a:lnTo>
                  <a:lnTo>
                    <a:pt x="26670" y="692150"/>
                  </a:lnTo>
                  <a:close/>
                </a:path>
                <a:path w="26670" h="1187450">
                  <a:moveTo>
                    <a:pt x="26670" y="704850"/>
                  </a:moveTo>
                  <a:lnTo>
                    <a:pt x="0" y="704850"/>
                  </a:lnTo>
                  <a:lnTo>
                    <a:pt x="0" y="721359"/>
                  </a:lnTo>
                  <a:lnTo>
                    <a:pt x="26670" y="721359"/>
                  </a:lnTo>
                  <a:lnTo>
                    <a:pt x="26670" y="704850"/>
                  </a:lnTo>
                  <a:close/>
                </a:path>
                <a:path w="26670" h="1187450">
                  <a:moveTo>
                    <a:pt x="26670" y="721360"/>
                  </a:moveTo>
                  <a:lnTo>
                    <a:pt x="0" y="721360"/>
                  </a:lnTo>
                  <a:lnTo>
                    <a:pt x="0" y="723899"/>
                  </a:lnTo>
                  <a:lnTo>
                    <a:pt x="26670" y="723899"/>
                  </a:lnTo>
                  <a:lnTo>
                    <a:pt x="26670" y="721360"/>
                  </a:lnTo>
                  <a:close/>
                </a:path>
                <a:path w="26670" h="1187450">
                  <a:moveTo>
                    <a:pt x="26670" y="723900"/>
                  </a:moveTo>
                  <a:lnTo>
                    <a:pt x="0" y="723900"/>
                  </a:lnTo>
                  <a:lnTo>
                    <a:pt x="0" y="727709"/>
                  </a:lnTo>
                  <a:lnTo>
                    <a:pt x="26670" y="727709"/>
                  </a:lnTo>
                  <a:lnTo>
                    <a:pt x="26670" y="723900"/>
                  </a:lnTo>
                  <a:close/>
                </a:path>
                <a:path w="26670" h="1187450">
                  <a:moveTo>
                    <a:pt x="26670" y="727710"/>
                  </a:moveTo>
                  <a:lnTo>
                    <a:pt x="0" y="727710"/>
                  </a:lnTo>
                  <a:lnTo>
                    <a:pt x="0" y="730249"/>
                  </a:lnTo>
                  <a:lnTo>
                    <a:pt x="26670" y="730249"/>
                  </a:lnTo>
                  <a:lnTo>
                    <a:pt x="26670" y="727710"/>
                  </a:lnTo>
                  <a:close/>
                </a:path>
                <a:path w="26670" h="1187450">
                  <a:moveTo>
                    <a:pt x="26670" y="730250"/>
                  </a:moveTo>
                  <a:lnTo>
                    <a:pt x="0" y="730250"/>
                  </a:lnTo>
                  <a:lnTo>
                    <a:pt x="0" y="734059"/>
                  </a:lnTo>
                  <a:lnTo>
                    <a:pt x="26670" y="734059"/>
                  </a:lnTo>
                  <a:lnTo>
                    <a:pt x="26670" y="730250"/>
                  </a:lnTo>
                  <a:close/>
                </a:path>
                <a:path w="26670" h="1187450">
                  <a:moveTo>
                    <a:pt x="26670" y="734060"/>
                  </a:moveTo>
                  <a:lnTo>
                    <a:pt x="0" y="734060"/>
                  </a:lnTo>
                  <a:lnTo>
                    <a:pt x="0" y="740409"/>
                  </a:lnTo>
                  <a:lnTo>
                    <a:pt x="26670" y="740409"/>
                  </a:lnTo>
                  <a:lnTo>
                    <a:pt x="26670" y="734060"/>
                  </a:lnTo>
                  <a:close/>
                </a:path>
                <a:path w="26670" h="1187450">
                  <a:moveTo>
                    <a:pt x="26670" y="740410"/>
                  </a:moveTo>
                  <a:lnTo>
                    <a:pt x="0" y="740410"/>
                  </a:lnTo>
                  <a:lnTo>
                    <a:pt x="0" y="749299"/>
                  </a:lnTo>
                  <a:lnTo>
                    <a:pt x="26670" y="749299"/>
                  </a:lnTo>
                  <a:lnTo>
                    <a:pt x="26670" y="740410"/>
                  </a:lnTo>
                  <a:close/>
                </a:path>
                <a:path w="26670" h="1187450">
                  <a:moveTo>
                    <a:pt x="26670" y="749300"/>
                  </a:moveTo>
                  <a:lnTo>
                    <a:pt x="0" y="749300"/>
                  </a:lnTo>
                  <a:lnTo>
                    <a:pt x="0" y="761999"/>
                  </a:lnTo>
                  <a:lnTo>
                    <a:pt x="26670" y="761999"/>
                  </a:lnTo>
                  <a:lnTo>
                    <a:pt x="26670" y="749300"/>
                  </a:lnTo>
                  <a:close/>
                </a:path>
                <a:path w="26670" h="1187450">
                  <a:moveTo>
                    <a:pt x="26670" y="762000"/>
                  </a:moveTo>
                  <a:lnTo>
                    <a:pt x="0" y="762000"/>
                  </a:lnTo>
                  <a:lnTo>
                    <a:pt x="0" y="772159"/>
                  </a:lnTo>
                  <a:lnTo>
                    <a:pt x="26670" y="772159"/>
                  </a:lnTo>
                  <a:lnTo>
                    <a:pt x="26670" y="762000"/>
                  </a:lnTo>
                  <a:close/>
                </a:path>
                <a:path w="26670" h="1187450">
                  <a:moveTo>
                    <a:pt x="26670" y="772160"/>
                  </a:moveTo>
                  <a:lnTo>
                    <a:pt x="0" y="772160"/>
                  </a:lnTo>
                  <a:lnTo>
                    <a:pt x="0" y="774699"/>
                  </a:lnTo>
                  <a:lnTo>
                    <a:pt x="26670" y="774699"/>
                  </a:lnTo>
                  <a:lnTo>
                    <a:pt x="26670" y="772160"/>
                  </a:lnTo>
                  <a:close/>
                </a:path>
                <a:path w="26670" h="1187450">
                  <a:moveTo>
                    <a:pt x="26670" y="774700"/>
                  </a:moveTo>
                  <a:lnTo>
                    <a:pt x="0" y="774700"/>
                  </a:lnTo>
                  <a:lnTo>
                    <a:pt x="0" y="781049"/>
                  </a:lnTo>
                  <a:lnTo>
                    <a:pt x="26670" y="781049"/>
                  </a:lnTo>
                  <a:lnTo>
                    <a:pt x="26670" y="774700"/>
                  </a:lnTo>
                  <a:close/>
                </a:path>
                <a:path w="26670" h="1187450">
                  <a:moveTo>
                    <a:pt x="26670" y="781050"/>
                  </a:moveTo>
                  <a:lnTo>
                    <a:pt x="0" y="781050"/>
                  </a:lnTo>
                  <a:lnTo>
                    <a:pt x="0" y="784859"/>
                  </a:lnTo>
                  <a:lnTo>
                    <a:pt x="26670" y="784859"/>
                  </a:lnTo>
                  <a:lnTo>
                    <a:pt x="26670" y="781050"/>
                  </a:lnTo>
                  <a:close/>
                </a:path>
                <a:path w="26670" h="1187450">
                  <a:moveTo>
                    <a:pt x="26670" y="784860"/>
                  </a:moveTo>
                  <a:lnTo>
                    <a:pt x="0" y="784860"/>
                  </a:lnTo>
                  <a:lnTo>
                    <a:pt x="0" y="791209"/>
                  </a:lnTo>
                  <a:lnTo>
                    <a:pt x="26670" y="791209"/>
                  </a:lnTo>
                  <a:lnTo>
                    <a:pt x="26670" y="784860"/>
                  </a:lnTo>
                  <a:close/>
                </a:path>
                <a:path w="26670" h="1187450">
                  <a:moveTo>
                    <a:pt x="26670" y="791210"/>
                  </a:moveTo>
                  <a:lnTo>
                    <a:pt x="0" y="791210"/>
                  </a:lnTo>
                  <a:lnTo>
                    <a:pt x="0" y="793749"/>
                  </a:lnTo>
                  <a:lnTo>
                    <a:pt x="26670" y="793749"/>
                  </a:lnTo>
                  <a:lnTo>
                    <a:pt x="26670" y="791210"/>
                  </a:lnTo>
                  <a:close/>
                </a:path>
                <a:path w="26670" h="1187450">
                  <a:moveTo>
                    <a:pt x="26670" y="793750"/>
                  </a:moveTo>
                  <a:lnTo>
                    <a:pt x="0" y="793750"/>
                  </a:lnTo>
                  <a:lnTo>
                    <a:pt x="0" y="797559"/>
                  </a:lnTo>
                  <a:lnTo>
                    <a:pt x="26670" y="797559"/>
                  </a:lnTo>
                  <a:lnTo>
                    <a:pt x="26670" y="793750"/>
                  </a:lnTo>
                  <a:close/>
                </a:path>
                <a:path w="26670" h="1187450">
                  <a:moveTo>
                    <a:pt x="26670" y="797560"/>
                  </a:moveTo>
                  <a:lnTo>
                    <a:pt x="0" y="797560"/>
                  </a:lnTo>
                  <a:lnTo>
                    <a:pt x="0" y="800099"/>
                  </a:lnTo>
                  <a:lnTo>
                    <a:pt x="26670" y="800099"/>
                  </a:lnTo>
                  <a:lnTo>
                    <a:pt x="26670" y="797560"/>
                  </a:lnTo>
                  <a:close/>
                </a:path>
                <a:path w="26670" h="1187450">
                  <a:moveTo>
                    <a:pt x="26670" y="800100"/>
                  </a:moveTo>
                  <a:lnTo>
                    <a:pt x="0" y="800100"/>
                  </a:lnTo>
                  <a:lnTo>
                    <a:pt x="0" y="806449"/>
                  </a:lnTo>
                  <a:lnTo>
                    <a:pt x="26670" y="806449"/>
                  </a:lnTo>
                  <a:lnTo>
                    <a:pt x="26670" y="800100"/>
                  </a:lnTo>
                  <a:close/>
                </a:path>
                <a:path w="26670" h="1187450">
                  <a:moveTo>
                    <a:pt x="26670" y="806450"/>
                  </a:moveTo>
                  <a:lnTo>
                    <a:pt x="0" y="806450"/>
                  </a:lnTo>
                  <a:lnTo>
                    <a:pt x="0" y="825499"/>
                  </a:lnTo>
                  <a:lnTo>
                    <a:pt x="26670" y="825499"/>
                  </a:lnTo>
                  <a:lnTo>
                    <a:pt x="26670" y="806450"/>
                  </a:lnTo>
                  <a:close/>
                </a:path>
                <a:path w="26670" h="1187450">
                  <a:moveTo>
                    <a:pt x="26670" y="825500"/>
                  </a:moveTo>
                  <a:lnTo>
                    <a:pt x="0" y="825500"/>
                  </a:lnTo>
                  <a:lnTo>
                    <a:pt x="0" y="829309"/>
                  </a:lnTo>
                  <a:lnTo>
                    <a:pt x="26670" y="829309"/>
                  </a:lnTo>
                  <a:lnTo>
                    <a:pt x="26670" y="825500"/>
                  </a:lnTo>
                  <a:close/>
                </a:path>
                <a:path w="26670" h="1187450">
                  <a:moveTo>
                    <a:pt x="26670" y="829310"/>
                  </a:moveTo>
                  <a:lnTo>
                    <a:pt x="0" y="829310"/>
                  </a:lnTo>
                  <a:lnTo>
                    <a:pt x="0" y="842009"/>
                  </a:lnTo>
                  <a:lnTo>
                    <a:pt x="26670" y="842009"/>
                  </a:lnTo>
                  <a:lnTo>
                    <a:pt x="26670" y="829310"/>
                  </a:lnTo>
                  <a:close/>
                </a:path>
                <a:path w="26670" h="1187450">
                  <a:moveTo>
                    <a:pt x="26670" y="842010"/>
                  </a:moveTo>
                  <a:lnTo>
                    <a:pt x="0" y="842010"/>
                  </a:lnTo>
                  <a:lnTo>
                    <a:pt x="0" y="850899"/>
                  </a:lnTo>
                  <a:lnTo>
                    <a:pt x="26670" y="850899"/>
                  </a:lnTo>
                  <a:lnTo>
                    <a:pt x="26670" y="842010"/>
                  </a:lnTo>
                  <a:close/>
                </a:path>
                <a:path w="26670" h="1187450">
                  <a:moveTo>
                    <a:pt x="26670" y="850900"/>
                  </a:moveTo>
                  <a:lnTo>
                    <a:pt x="0" y="850900"/>
                  </a:lnTo>
                  <a:lnTo>
                    <a:pt x="0" y="854709"/>
                  </a:lnTo>
                  <a:lnTo>
                    <a:pt x="26670" y="854709"/>
                  </a:lnTo>
                  <a:lnTo>
                    <a:pt x="26670" y="850900"/>
                  </a:lnTo>
                  <a:close/>
                </a:path>
                <a:path w="26670" h="1187450">
                  <a:moveTo>
                    <a:pt x="26670" y="854710"/>
                  </a:moveTo>
                  <a:lnTo>
                    <a:pt x="0" y="854710"/>
                  </a:lnTo>
                  <a:lnTo>
                    <a:pt x="0" y="869949"/>
                  </a:lnTo>
                  <a:lnTo>
                    <a:pt x="26670" y="869949"/>
                  </a:lnTo>
                  <a:lnTo>
                    <a:pt x="26670" y="854710"/>
                  </a:lnTo>
                  <a:close/>
                </a:path>
                <a:path w="26670" h="1187450">
                  <a:moveTo>
                    <a:pt x="26670" y="869950"/>
                  </a:moveTo>
                  <a:lnTo>
                    <a:pt x="0" y="869950"/>
                  </a:lnTo>
                  <a:lnTo>
                    <a:pt x="0" y="876299"/>
                  </a:lnTo>
                  <a:lnTo>
                    <a:pt x="26670" y="876299"/>
                  </a:lnTo>
                  <a:lnTo>
                    <a:pt x="26670" y="869950"/>
                  </a:lnTo>
                  <a:close/>
                </a:path>
                <a:path w="26670" h="1187450">
                  <a:moveTo>
                    <a:pt x="26670" y="876300"/>
                  </a:moveTo>
                  <a:lnTo>
                    <a:pt x="0" y="876300"/>
                  </a:lnTo>
                  <a:lnTo>
                    <a:pt x="0" y="880109"/>
                  </a:lnTo>
                  <a:lnTo>
                    <a:pt x="26670" y="880109"/>
                  </a:lnTo>
                  <a:lnTo>
                    <a:pt x="26670" y="876300"/>
                  </a:lnTo>
                  <a:close/>
                </a:path>
                <a:path w="26670" h="1187450">
                  <a:moveTo>
                    <a:pt x="26670" y="880110"/>
                  </a:moveTo>
                  <a:lnTo>
                    <a:pt x="0" y="880110"/>
                  </a:lnTo>
                  <a:lnTo>
                    <a:pt x="0" y="882649"/>
                  </a:lnTo>
                  <a:lnTo>
                    <a:pt x="26670" y="882649"/>
                  </a:lnTo>
                  <a:lnTo>
                    <a:pt x="26670" y="880110"/>
                  </a:lnTo>
                  <a:close/>
                </a:path>
                <a:path w="26670" h="1187450">
                  <a:moveTo>
                    <a:pt x="26670" y="882650"/>
                  </a:moveTo>
                  <a:lnTo>
                    <a:pt x="0" y="882650"/>
                  </a:lnTo>
                  <a:lnTo>
                    <a:pt x="0" y="886459"/>
                  </a:lnTo>
                  <a:lnTo>
                    <a:pt x="26670" y="886459"/>
                  </a:lnTo>
                  <a:lnTo>
                    <a:pt x="26670" y="882650"/>
                  </a:lnTo>
                  <a:close/>
                </a:path>
                <a:path w="26670" h="1187450">
                  <a:moveTo>
                    <a:pt x="26670" y="886460"/>
                  </a:moveTo>
                  <a:lnTo>
                    <a:pt x="0" y="886460"/>
                  </a:lnTo>
                  <a:lnTo>
                    <a:pt x="0" y="892809"/>
                  </a:lnTo>
                  <a:lnTo>
                    <a:pt x="26670" y="892809"/>
                  </a:lnTo>
                  <a:lnTo>
                    <a:pt x="26670" y="886460"/>
                  </a:lnTo>
                  <a:close/>
                </a:path>
                <a:path w="26670" h="1187450">
                  <a:moveTo>
                    <a:pt x="26670" y="892810"/>
                  </a:moveTo>
                  <a:lnTo>
                    <a:pt x="0" y="892810"/>
                  </a:lnTo>
                  <a:lnTo>
                    <a:pt x="0" y="895349"/>
                  </a:lnTo>
                  <a:lnTo>
                    <a:pt x="26670" y="895349"/>
                  </a:lnTo>
                  <a:lnTo>
                    <a:pt x="26670" y="892810"/>
                  </a:lnTo>
                  <a:close/>
                </a:path>
                <a:path w="26670" h="1187450">
                  <a:moveTo>
                    <a:pt x="26670" y="895350"/>
                  </a:moveTo>
                  <a:lnTo>
                    <a:pt x="0" y="895350"/>
                  </a:lnTo>
                  <a:lnTo>
                    <a:pt x="0" y="901699"/>
                  </a:lnTo>
                  <a:lnTo>
                    <a:pt x="26670" y="901699"/>
                  </a:lnTo>
                  <a:lnTo>
                    <a:pt x="26670" y="895350"/>
                  </a:lnTo>
                  <a:close/>
                </a:path>
                <a:path w="26670" h="1187450">
                  <a:moveTo>
                    <a:pt x="26670" y="901700"/>
                  </a:moveTo>
                  <a:lnTo>
                    <a:pt x="0" y="901700"/>
                  </a:lnTo>
                  <a:lnTo>
                    <a:pt x="0" y="914399"/>
                  </a:lnTo>
                  <a:lnTo>
                    <a:pt x="26670" y="914399"/>
                  </a:lnTo>
                  <a:lnTo>
                    <a:pt x="26670" y="901700"/>
                  </a:lnTo>
                  <a:close/>
                </a:path>
                <a:path w="26670" h="1187450">
                  <a:moveTo>
                    <a:pt x="21590" y="1186179"/>
                  </a:moveTo>
                  <a:lnTo>
                    <a:pt x="13970" y="1186179"/>
                  </a:lnTo>
                  <a:lnTo>
                    <a:pt x="13970" y="1187449"/>
                  </a:lnTo>
                  <a:lnTo>
                    <a:pt x="21590" y="1187449"/>
                  </a:lnTo>
                  <a:lnTo>
                    <a:pt x="21590" y="1186179"/>
                  </a:lnTo>
                  <a:close/>
                </a:path>
                <a:path w="26670" h="1187450">
                  <a:moveTo>
                    <a:pt x="26670" y="1181100"/>
                  </a:moveTo>
                  <a:lnTo>
                    <a:pt x="0" y="1181100"/>
                  </a:lnTo>
                  <a:lnTo>
                    <a:pt x="0" y="1184909"/>
                  </a:lnTo>
                  <a:lnTo>
                    <a:pt x="5080" y="1184909"/>
                  </a:lnTo>
                  <a:lnTo>
                    <a:pt x="5080" y="1186179"/>
                  </a:lnTo>
                  <a:lnTo>
                    <a:pt x="26670" y="1186179"/>
                  </a:lnTo>
                  <a:lnTo>
                    <a:pt x="26670" y="1181100"/>
                  </a:lnTo>
                  <a:close/>
                </a:path>
                <a:path w="26670" h="1187450">
                  <a:moveTo>
                    <a:pt x="26670" y="1174749"/>
                  </a:moveTo>
                  <a:lnTo>
                    <a:pt x="0" y="1174749"/>
                  </a:lnTo>
                  <a:lnTo>
                    <a:pt x="0" y="1179829"/>
                  </a:lnTo>
                  <a:lnTo>
                    <a:pt x="26670" y="1179829"/>
                  </a:lnTo>
                  <a:lnTo>
                    <a:pt x="26670" y="1174749"/>
                  </a:lnTo>
                  <a:close/>
                </a:path>
                <a:path w="26670" h="1187450">
                  <a:moveTo>
                    <a:pt x="26670" y="1168399"/>
                  </a:moveTo>
                  <a:lnTo>
                    <a:pt x="0" y="1168399"/>
                  </a:lnTo>
                  <a:lnTo>
                    <a:pt x="0" y="1173479"/>
                  </a:lnTo>
                  <a:lnTo>
                    <a:pt x="26670" y="1173479"/>
                  </a:lnTo>
                  <a:lnTo>
                    <a:pt x="26670" y="1168399"/>
                  </a:lnTo>
                  <a:close/>
                </a:path>
                <a:path w="26670" h="1187450">
                  <a:moveTo>
                    <a:pt x="26670" y="1162049"/>
                  </a:moveTo>
                  <a:lnTo>
                    <a:pt x="0" y="1162049"/>
                  </a:lnTo>
                  <a:lnTo>
                    <a:pt x="0" y="1167129"/>
                  </a:lnTo>
                  <a:lnTo>
                    <a:pt x="26670" y="1167129"/>
                  </a:lnTo>
                  <a:lnTo>
                    <a:pt x="26670" y="1162049"/>
                  </a:lnTo>
                  <a:close/>
                </a:path>
                <a:path w="26670" h="1187450">
                  <a:moveTo>
                    <a:pt x="26670" y="1155700"/>
                  </a:moveTo>
                  <a:lnTo>
                    <a:pt x="0" y="1155700"/>
                  </a:lnTo>
                  <a:lnTo>
                    <a:pt x="0" y="1160779"/>
                  </a:lnTo>
                  <a:lnTo>
                    <a:pt x="26670" y="1160779"/>
                  </a:lnTo>
                  <a:lnTo>
                    <a:pt x="26670" y="1155700"/>
                  </a:lnTo>
                  <a:close/>
                </a:path>
                <a:path w="26670" h="1187450">
                  <a:moveTo>
                    <a:pt x="26670" y="1149349"/>
                  </a:moveTo>
                  <a:lnTo>
                    <a:pt x="0" y="1149349"/>
                  </a:lnTo>
                  <a:lnTo>
                    <a:pt x="0" y="1154430"/>
                  </a:lnTo>
                  <a:lnTo>
                    <a:pt x="26670" y="1154430"/>
                  </a:lnTo>
                  <a:lnTo>
                    <a:pt x="26670" y="1149349"/>
                  </a:lnTo>
                  <a:close/>
                </a:path>
                <a:path w="26670" h="1187450">
                  <a:moveTo>
                    <a:pt x="26670" y="1142999"/>
                  </a:moveTo>
                  <a:lnTo>
                    <a:pt x="0" y="1142999"/>
                  </a:lnTo>
                  <a:lnTo>
                    <a:pt x="0" y="1148080"/>
                  </a:lnTo>
                  <a:lnTo>
                    <a:pt x="26670" y="1148080"/>
                  </a:lnTo>
                  <a:lnTo>
                    <a:pt x="26670" y="1142999"/>
                  </a:lnTo>
                  <a:close/>
                </a:path>
                <a:path w="26670" h="1187450">
                  <a:moveTo>
                    <a:pt x="26670" y="1136649"/>
                  </a:moveTo>
                  <a:lnTo>
                    <a:pt x="0" y="1136649"/>
                  </a:lnTo>
                  <a:lnTo>
                    <a:pt x="0" y="1141730"/>
                  </a:lnTo>
                  <a:lnTo>
                    <a:pt x="26670" y="1141730"/>
                  </a:lnTo>
                  <a:lnTo>
                    <a:pt x="26670" y="1136649"/>
                  </a:lnTo>
                  <a:close/>
                </a:path>
                <a:path w="26670" h="1187450">
                  <a:moveTo>
                    <a:pt x="26670" y="1130299"/>
                  </a:moveTo>
                  <a:lnTo>
                    <a:pt x="0" y="1130299"/>
                  </a:lnTo>
                  <a:lnTo>
                    <a:pt x="0" y="1135380"/>
                  </a:lnTo>
                  <a:lnTo>
                    <a:pt x="26670" y="1135380"/>
                  </a:lnTo>
                  <a:lnTo>
                    <a:pt x="26670" y="1130299"/>
                  </a:lnTo>
                  <a:close/>
                </a:path>
                <a:path w="26670" h="1187450">
                  <a:moveTo>
                    <a:pt x="26670" y="1123949"/>
                  </a:moveTo>
                  <a:lnTo>
                    <a:pt x="0" y="1123949"/>
                  </a:lnTo>
                  <a:lnTo>
                    <a:pt x="0" y="1129030"/>
                  </a:lnTo>
                  <a:lnTo>
                    <a:pt x="26670" y="1129030"/>
                  </a:lnTo>
                  <a:lnTo>
                    <a:pt x="26670" y="1123949"/>
                  </a:lnTo>
                  <a:close/>
                </a:path>
                <a:path w="26670" h="1187450">
                  <a:moveTo>
                    <a:pt x="26670" y="1117599"/>
                  </a:moveTo>
                  <a:lnTo>
                    <a:pt x="0" y="1117599"/>
                  </a:lnTo>
                  <a:lnTo>
                    <a:pt x="0" y="1122680"/>
                  </a:lnTo>
                  <a:lnTo>
                    <a:pt x="26670" y="1122680"/>
                  </a:lnTo>
                  <a:lnTo>
                    <a:pt x="26670" y="1117599"/>
                  </a:lnTo>
                  <a:close/>
                </a:path>
                <a:path w="26670" h="1187450">
                  <a:moveTo>
                    <a:pt x="26670" y="1111249"/>
                  </a:moveTo>
                  <a:lnTo>
                    <a:pt x="0" y="1111249"/>
                  </a:lnTo>
                  <a:lnTo>
                    <a:pt x="0" y="1116330"/>
                  </a:lnTo>
                  <a:lnTo>
                    <a:pt x="26670" y="1116330"/>
                  </a:lnTo>
                  <a:lnTo>
                    <a:pt x="26670" y="1111249"/>
                  </a:lnTo>
                  <a:close/>
                </a:path>
                <a:path w="26670" h="1187450">
                  <a:moveTo>
                    <a:pt x="26670" y="1104899"/>
                  </a:moveTo>
                  <a:lnTo>
                    <a:pt x="0" y="1104899"/>
                  </a:lnTo>
                  <a:lnTo>
                    <a:pt x="0" y="1109980"/>
                  </a:lnTo>
                  <a:lnTo>
                    <a:pt x="26670" y="1109980"/>
                  </a:lnTo>
                  <a:lnTo>
                    <a:pt x="26670" y="1104899"/>
                  </a:lnTo>
                  <a:close/>
                </a:path>
                <a:path w="26670" h="1187450">
                  <a:moveTo>
                    <a:pt x="26670" y="1098549"/>
                  </a:moveTo>
                  <a:lnTo>
                    <a:pt x="0" y="1098549"/>
                  </a:lnTo>
                  <a:lnTo>
                    <a:pt x="0" y="1103630"/>
                  </a:lnTo>
                  <a:lnTo>
                    <a:pt x="26670" y="1103630"/>
                  </a:lnTo>
                  <a:lnTo>
                    <a:pt x="26670" y="1098549"/>
                  </a:lnTo>
                  <a:close/>
                </a:path>
                <a:path w="26670" h="1187450">
                  <a:moveTo>
                    <a:pt x="26670" y="1092199"/>
                  </a:moveTo>
                  <a:lnTo>
                    <a:pt x="0" y="1092199"/>
                  </a:lnTo>
                  <a:lnTo>
                    <a:pt x="0" y="1097280"/>
                  </a:lnTo>
                  <a:lnTo>
                    <a:pt x="26670" y="1097280"/>
                  </a:lnTo>
                  <a:lnTo>
                    <a:pt x="26670" y="1092199"/>
                  </a:lnTo>
                  <a:close/>
                </a:path>
                <a:path w="26670" h="1187450">
                  <a:moveTo>
                    <a:pt x="26670" y="1085849"/>
                  </a:moveTo>
                  <a:lnTo>
                    <a:pt x="0" y="1085849"/>
                  </a:lnTo>
                  <a:lnTo>
                    <a:pt x="0" y="1090930"/>
                  </a:lnTo>
                  <a:lnTo>
                    <a:pt x="26670" y="1090930"/>
                  </a:lnTo>
                  <a:lnTo>
                    <a:pt x="26670" y="1085849"/>
                  </a:lnTo>
                  <a:close/>
                </a:path>
                <a:path w="26670" h="1187450">
                  <a:moveTo>
                    <a:pt x="26670" y="1079499"/>
                  </a:moveTo>
                  <a:lnTo>
                    <a:pt x="0" y="1079499"/>
                  </a:lnTo>
                  <a:lnTo>
                    <a:pt x="0" y="1084580"/>
                  </a:lnTo>
                  <a:lnTo>
                    <a:pt x="26670" y="1084580"/>
                  </a:lnTo>
                  <a:lnTo>
                    <a:pt x="26670" y="1079499"/>
                  </a:lnTo>
                  <a:close/>
                </a:path>
                <a:path w="26670" h="1187450">
                  <a:moveTo>
                    <a:pt x="26670" y="1073149"/>
                  </a:moveTo>
                  <a:lnTo>
                    <a:pt x="0" y="1073149"/>
                  </a:lnTo>
                  <a:lnTo>
                    <a:pt x="0" y="1078230"/>
                  </a:lnTo>
                  <a:lnTo>
                    <a:pt x="26670" y="1078230"/>
                  </a:lnTo>
                  <a:lnTo>
                    <a:pt x="26670" y="1073149"/>
                  </a:lnTo>
                  <a:close/>
                </a:path>
                <a:path w="26670" h="1187450">
                  <a:moveTo>
                    <a:pt x="26670" y="1066799"/>
                  </a:moveTo>
                  <a:lnTo>
                    <a:pt x="0" y="1066799"/>
                  </a:lnTo>
                  <a:lnTo>
                    <a:pt x="0" y="1071880"/>
                  </a:lnTo>
                  <a:lnTo>
                    <a:pt x="26670" y="1071880"/>
                  </a:lnTo>
                  <a:lnTo>
                    <a:pt x="26670" y="1066799"/>
                  </a:lnTo>
                  <a:close/>
                </a:path>
                <a:path w="26670" h="1187450">
                  <a:moveTo>
                    <a:pt x="26670" y="1060449"/>
                  </a:moveTo>
                  <a:lnTo>
                    <a:pt x="0" y="1060449"/>
                  </a:lnTo>
                  <a:lnTo>
                    <a:pt x="0" y="1065530"/>
                  </a:lnTo>
                  <a:lnTo>
                    <a:pt x="26670" y="1065530"/>
                  </a:lnTo>
                  <a:lnTo>
                    <a:pt x="26670" y="1060449"/>
                  </a:lnTo>
                  <a:close/>
                </a:path>
                <a:path w="26670" h="1187450">
                  <a:moveTo>
                    <a:pt x="26670" y="1054099"/>
                  </a:moveTo>
                  <a:lnTo>
                    <a:pt x="0" y="1054099"/>
                  </a:lnTo>
                  <a:lnTo>
                    <a:pt x="0" y="1059180"/>
                  </a:lnTo>
                  <a:lnTo>
                    <a:pt x="26670" y="1059180"/>
                  </a:lnTo>
                  <a:lnTo>
                    <a:pt x="26670" y="1054099"/>
                  </a:lnTo>
                  <a:close/>
                </a:path>
                <a:path w="26670" h="1187450">
                  <a:moveTo>
                    <a:pt x="26670" y="1047749"/>
                  </a:moveTo>
                  <a:lnTo>
                    <a:pt x="0" y="1047749"/>
                  </a:lnTo>
                  <a:lnTo>
                    <a:pt x="0" y="1052830"/>
                  </a:lnTo>
                  <a:lnTo>
                    <a:pt x="26670" y="1052830"/>
                  </a:lnTo>
                  <a:lnTo>
                    <a:pt x="26670" y="1047749"/>
                  </a:lnTo>
                  <a:close/>
                </a:path>
                <a:path w="26670" h="1187450">
                  <a:moveTo>
                    <a:pt x="26670" y="1041399"/>
                  </a:moveTo>
                  <a:lnTo>
                    <a:pt x="0" y="1041399"/>
                  </a:lnTo>
                  <a:lnTo>
                    <a:pt x="0" y="1046480"/>
                  </a:lnTo>
                  <a:lnTo>
                    <a:pt x="26670" y="1046480"/>
                  </a:lnTo>
                  <a:lnTo>
                    <a:pt x="26670" y="1041399"/>
                  </a:lnTo>
                  <a:close/>
                </a:path>
                <a:path w="26670" h="1187450">
                  <a:moveTo>
                    <a:pt x="26670" y="1035049"/>
                  </a:moveTo>
                  <a:lnTo>
                    <a:pt x="0" y="1035049"/>
                  </a:lnTo>
                  <a:lnTo>
                    <a:pt x="0" y="1040130"/>
                  </a:lnTo>
                  <a:lnTo>
                    <a:pt x="26670" y="1040130"/>
                  </a:lnTo>
                  <a:lnTo>
                    <a:pt x="26670" y="1035049"/>
                  </a:lnTo>
                  <a:close/>
                </a:path>
                <a:path w="26670" h="1187450">
                  <a:moveTo>
                    <a:pt x="26670" y="1028699"/>
                  </a:moveTo>
                  <a:lnTo>
                    <a:pt x="0" y="1028699"/>
                  </a:lnTo>
                  <a:lnTo>
                    <a:pt x="0" y="1033780"/>
                  </a:lnTo>
                  <a:lnTo>
                    <a:pt x="26670" y="1033780"/>
                  </a:lnTo>
                  <a:lnTo>
                    <a:pt x="26670" y="1028699"/>
                  </a:lnTo>
                  <a:close/>
                </a:path>
                <a:path w="26670" h="1187450">
                  <a:moveTo>
                    <a:pt x="26670" y="1022349"/>
                  </a:moveTo>
                  <a:lnTo>
                    <a:pt x="0" y="1022349"/>
                  </a:lnTo>
                  <a:lnTo>
                    <a:pt x="0" y="1027430"/>
                  </a:lnTo>
                  <a:lnTo>
                    <a:pt x="26670" y="1027430"/>
                  </a:lnTo>
                  <a:lnTo>
                    <a:pt x="26670" y="1022349"/>
                  </a:lnTo>
                  <a:close/>
                </a:path>
                <a:path w="26670" h="1187450">
                  <a:moveTo>
                    <a:pt x="26670" y="1015999"/>
                  </a:moveTo>
                  <a:lnTo>
                    <a:pt x="0" y="1015999"/>
                  </a:lnTo>
                  <a:lnTo>
                    <a:pt x="0" y="1021080"/>
                  </a:lnTo>
                  <a:lnTo>
                    <a:pt x="26670" y="1021080"/>
                  </a:lnTo>
                  <a:lnTo>
                    <a:pt x="26670" y="1015999"/>
                  </a:lnTo>
                  <a:close/>
                </a:path>
                <a:path w="26670" h="1187450">
                  <a:moveTo>
                    <a:pt x="26670" y="1009649"/>
                  </a:moveTo>
                  <a:lnTo>
                    <a:pt x="0" y="1009649"/>
                  </a:lnTo>
                  <a:lnTo>
                    <a:pt x="0" y="1014730"/>
                  </a:lnTo>
                  <a:lnTo>
                    <a:pt x="26670" y="1014730"/>
                  </a:lnTo>
                  <a:lnTo>
                    <a:pt x="26670" y="1009649"/>
                  </a:lnTo>
                  <a:close/>
                </a:path>
                <a:path w="26670" h="1187450">
                  <a:moveTo>
                    <a:pt x="26670" y="1003299"/>
                  </a:moveTo>
                  <a:lnTo>
                    <a:pt x="0" y="1003299"/>
                  </a:lnTo>
                  <a:lnTo>
                    <a:pt x="0" y="1008380"/>
                  </a:lnTo>
                  <a:lnTo>
                    <a:pt x="26670" y="1008380"/>
                  </a:lnTo>
                  <a:lnTo>
                    <a:pt x="26670" y="1003299"/>
                  </a:lnTo>
                  <a:close/>
                </a:path>
                <a:path w="26670" h="1187450">
                  <a:moveTo>
                    <a:pt x="26670" y="996949"/>
                  </a:moveTo>
                  <a:lnTo>
                    <a:pt x="0" y="996949"/>
                  </a:lnTo>
                  <a:lnTo>
                    <a:pt x="0" y="1002030"/>
                  </a:lnTo>
                  <a:lnTo>
                    <a:pt x="26670" y="1002030"/>
                  </a:lnTo>
                  <a:lnTo>
                    <a:pt x="26670" y="996949"/>
                  </a:lnTo>
                  <a:close/>
                </a:path>
                <a:path w="26670" h="1187450">
                  <a:moveTo>
                    <a:pt x="26670" y="990599"/>
                  </a:moveTo>
                  <a:lnTo>
                    <a:pt x="0" y="990599"/>
                  </a:lnTo>
                  <a:lnTo>
                    <a:pt x="0" y="995680"/>
                  </a:lnTo>
                  <a:lnTo>
                    <a:pt x="26670" y="995680"/>
                  </a:lnTo>
                  <a:lnTo>
                    <a:pt x="26670" y="990599"/>
                  </a:lnTo>
                  <a:close/>
                </a:path>
                <a:path w="26670" h="1187450">
                  <a:moveTo>
                    <a:pt x="26670" y="984250"/>
                  </a:moveTo>
                  <a:lnTo>
                    <a:pt x="0" y="984250"/>
                  </a:lnTo>
                  <a:lnTo>
                    <a:pt x="0" y="989330"/>
                  </a:lnTo>
                  <a:lnTo>
                    <a:pt x="26670" y="989330"/>
                  </a:lnTo>
                  <a:lnTo>
                    <a:pt x="26670" y="984250"/>
                  </a:lnTo>
                  <a:close/>
                </a:path>
                <a:path w="26670" h="1187450">
                  <a:moveTo>
                    <a:pt x="26670" y="977900"/>
                  </a:moveTo>
                  <a:lnTo>
                    <a:pt x="0" y="977900"/>
                  </a:lnTo>
                  <a:lnTo>
                    <a:pt x="0" y="982980"/>
                  </a:lnTo>
                  <a:lnTo>
                    <a:pt x="26670" y="982980"/>
                  </a:lnTo>
                  <a:lnTo>
                    <a:pt x="26670" y="977900"/>
                  </a:lnTo>
                  <a:close/>
                </a:path>
                <a:path w="26670" h="1187450">
                  <a:moveTo>
                    <a:pt x="26670" y="971549"/>
                  </a:moveTo>
                  <a:lnTo>
                    <a:pt x="0" y="971549"/>
                  </a:lnTo>
                  <a:lnTo>
                    <a:pt x="0" y="976630"/>
                  </a:lnTo>
                  <a:lnTo>
                    <a:pt x="26670" y="976630"/>
                  </a:lnTo>
                  <a:lnTo>
                    <a:pt x="26670" y="971549"/>
                  </a:lnTo>
                  <a:close/>
                </a:path>
                <a:path w="26670" h="1187450">
                  <a:moveTo>
                    <a:pt x="26670" y="965199"/>
                  </a:moveTo>
                  <a:lnTo>
                    <a:pt x="0" y="965199"/>
                  </a:lnTo>
                  <a:lnTo>
                    <a:pt x="0" y="970280"/>
                  </a:lnTo>
                  <a:lnTo>
                    <a:pt x="26670" y="970280"/>
                  </a:lnTo>
                  <a:lnTo>
                    <a:pt x="26670" y="965199"/>
                  </a:lnTo>
                  <a:close/>
                </a:path>
                <a:path w="26670" h="1187450">
                  <a:moveTo>
                    <a:pt x="26670" y="958849"/>
                  </a:moveTo>
                  <a:lnTo>
                    <a:pt x="0" y="958849"/>
                  </a:lnTo>
                  <a:lnTo>
                    <a:pt x="0" y="963930"/>
                  </a:lnTo>
                  <a:lnTo>
                    <a:pt x="26670" y="963930"/>
                  </a:lnTo>
                  <a:lnTo>
                    <a:pt x="26670" y="958849"/>
                  </a:lnTo>
                  <a:close/>
                </a:path>
                <a:path w="26670" h="1187450">
                  <a:moveTo>
                    <a:pt x="26670" y="952499"/>
                  </a:moveTo>
                  <a:lnTo>
                    <a:pt x="0" y="952499"/>
                  </a:lnTo>
                  <a:lnTo>
                    <a:pt x="0" y="957580"/>
                  </a:lnTo>
                  <a:lnTo>
                    <a:pt x="26670" y="957580"/>
                  </a:lnTo>
                  <a:lnTo>
                    <a:pt x="26670" y="952499"/>
                  </a:lnTo>
                  <a:close/>
                </a:path>
                <a:path w="26670" h="1187450">
                  <a:moveTo>
                    <a:pt x="26670" y="946149"/>
                  </a:moveTo>
                  <a:lnTo>
                    <a:pt x="0" y="946149"/>
                  </a:lnTo>
                  <a:lnTo>
                    <a:pt x="0" y="951230"/>
                  </a:lnTo>
                  <a:lnTo>
                    <a:pt x="26670" y="951230"/>
                  </a:lnTo>
                  <a:lnTo>
                    <a:pt x="26670" y="946149"/>
                  </a:lnTo>
                  <a:close/>
                </a:path>
                <a:path w="26670" h="1187450">
                  <a:moveTo>
                    <a:pt x="26670" y="939799"/>
                  </a:moveTo>
                  <a:lnTo>
                    <a:pt x="0" y="939799"/>
                  </a:lnTo>
                  <a:lnTo>
                    <a:pt x="0" y="944880"/>
                  </a:lnTo>
                  <a:lnTo>
                    <a:pt x="26670" y="944880"/>
                  </a:lnTo>
                  <a:lnTo>
                    <a:pt x="26670" y="939799"/>
                  </a:lnTo>
                  <a:close/>
                </a:path>
                <a:path w="26670" h="1187450">
                  <a:moveTo>
                    <a:pt x="26670" y="933450"/>
                  </a:moveTo>
                  <a:lnTo>
                    <a:pt x="0" y="933450"/>
                  </a:lnTo>
                  <a:lnTo>
                    <a:pt x="0" y="938530"/>
                  </a:lnTo>
                  <a:lnTo>
                    <a:pt x="26670" y="938530"/>
                  </a:lnTo>
                  <a:lnTo>
                    <a:pt x="26670" y="933450"/>
                  </a:lnTo>
                  <a:close/>
                </a:path>
                <a:path w="26670" h="1187450">
                  <a:moveTo>
                    <a:pt x="26670" y="927099"/>
                  </a:moveTo>
                  <a:lnTo>
                    <a:pt x="0" y="927099"/>
                  </a:lnTo>
                  <a:lnTo>
                    <a:pt x="0" y="932180"/>
                  </a:lnTo>
                  <a:lnTo>
                    <a:pt x="26670" y="932180"/>
                  </a:lnTo>
                  <a:lnTo>
                    <a:pt x="26670" y="927099"/>
                  </a:lnTo>
                  <a:close/>
                </a:path>
                <a:path w="26670" h="1187450">
                  <a:moveTo>
                    <a:pt x="26670" y="920749"/>
                  </a:moveTo>
                  <a:lnTo>
                    <a:pt x="0" y="920749"/>
                  </a:lnTo>
                  <a:lnTo>
                    <a:pt x="0" y="925830"/>
                  </a:lnTo>
                  <a:lnTo>
                    <a:pt x="26670" y="925830"/>
                  </a:lnTo>
                  <a:lnTo>
                    <a:pt x="26670" y="920749"/>
                  </a:lnTo>
                  <a:close/>
                </a:path>
                <a:path w="26670" h="1187450">
                  <a:moveTo>
                    <a:pt x="26670" y="915669"/>
                  </a:moveTo>
                  <a:lnTo>
                    <a:pt x="0" y="915669"/>
                  </a:lnTo>
                  <a:lnTo>
                    <a:pt x="0" y="919480"/>
                  </a:lnTo>
                  <a:lnTo>
                    <a:pt x="26670" y="919480"/>
                  </a:lnTo>
                  <a:lnTo>
                    <a:pt x="26670" y="915669"/>
                  </a:lnTo>
                  <a:close/>
                </a:path>
              </a:pathLst>
            </a:custGeom>
            <a:solidFill>
              <a:srgbClr val="1241CE"/>
            </a:solidFill>
          </p:spPr>
          <p:txBody>
            <a:bodyPr wrap="square" lIns="0" tIns="0" rIns="0" bIns="0" rtlCol="0"/>
            <a:lstStyle/>
            <a:p>
              <a:endParaRPr/>
            </a:p>
          </p:txBody>
        </p:sp>
        <p:sp>
          <p:nvSpPr>
            <p:cNvPr id="535" name="object 535"/>
            <p:cNvSpPr/>
            <p:nvPr/>
          </p:nvSpPr>
          <p:spPr>
            <a:xfrm>
              <a:off x="3986529" y="5123179"/>
              <a:ext cx="25400" cy="1189990"/>
            </a:xfrm>
            <a:custGeom>
              <a:avLst/>
              <a:gdLst/>
              <a:ahLst/>
              <a:cxnLst/>
              <a:rect l="l" t="t" r="r" b="b"/>
              <a:pathLst>
                <a:path w="25400" h="1189989">
                  <a:moveTo>
                    <a:pt x="3810" y="0"/>
                  </a:moveTo>
                  <a:lnTo>
                    <a:pt x="0" y="0"/>
                  </a:lnTo>
                  <a:lnTo>
                    <a:pt x="0" y="3810"/>
                  </a:lnTo>
                  <a:lnTo>
                    <a:pt x="17780" y="3810"/>
                  </a:lnTo>
                  <a:lnTo>
                    <a:pt x="17780" y="2540"/>
                  </a:lnTo>
                  <a:lnTo>
                    <a:pt x="11430" y="2540"/>
                  </a:lnTo>
                  <a:lnTo>
                    <a:pt x="11430" y="1270"/>
                  </a:lnTo>
                  <a:lnTo>
                    <a:pt x="3810" y="1270"/>
                  </a:lnTo>
                  <a:lnTo>
                    <a:pt x="3810" y="0"/>
                  </a:lnTo>
                  <a:close/>
                </a:path>
                <a:path w="25400" h="1189989">
                  <a:moveTo>
                    <a:pt x="25400" y="3810"/>
                  </a:moveTo>
                  <a:lnTo>
                    <a:pt x="0" y="3810"/>
                  </a:lnTo>
                  <a:lnTo>
                    <a:pt x="0" y="10160"/>
                  </a:lnTo>
                  <a:lnTo>
                    <a:pt x="25400" y="10160"/>
                  </a:lnTo>
                  <a:lnTo>
                    <a:pt x="25400" y="3810"/>
                  </a:lnTo>
                  <a:close/>
                </a:path>
                <a:path w="25400" h="1189989">
                  <a:moveTo>
                    <a:pt x="25400" y="10160"/>
                  </a:moveTo>
                  <a:lnTo>
                    <a:pt x="0" y="10160"/>
                  </a:lnTo>
                  <a:lnTo>
                    <a:pt x="0" y="16510"/>
                  </a:lnTo>
                  <a:lnTo>
                    <a:pt x="25400" y="16510"/>
                  </a:lnTo>
                  <a:lnTo>
                    <a:pt x="25400" y="10160"/>
                  </a:lnTo>
                  <a:close/>
                </a:path>
                <a:path w="25400" h="1189989">
                  <a:moveTo>
                    <a:pt x="25400" y="16510"/>
                  </a:moveTo>
                  <a:lnTo>
                    <a:pt x="0" y="16510"/>
                  </a:lnTo>
                  <a:lnTo>
                    <a:pt x="0" y="22860"/>
                  </a:lnTo>
                  <a:lnTo>
                    <a:pt x="25400" y="22860"/>
                  </a:lnTo>
                  <a:lnTo>
                    <a:pt x="25400" y="16510"/>
                  </a:lnTo>
                  <a:close/>
                </a:path>
                <a:path w="25400" h="1189989">
                  <a:moveTo>
                    <a:pt x="25400" y="22860"/>
                  </a:moveTo>
                  <a:lnTo>
                    <a:pt x="0" y="22860"/>
                  </a:lnTo>
                  <a:lnTo>
                    <a:pt x="0" y="29210"/>
                  </a:lnTo>
                  <a:lnTo>
                    <a:pt x="25400" y="29210"/>
                  </a:lnTo>
                  <a:lnTo>
                    <a:pt x="25400" y="22860"/>
                  </a:lnTo>
                  <a:close/>
                </a:path>
                <a:path w="25400" h="1189989">
                  <a:moveTo>
                    <a:pt x="25400" y="29210"/>
                  </a:moveTo>
                  <a:lnTo>
                    <a:pt x="0" y="29210"/>
                  </a:lnTo>
                  <a:lnTo>
                    <a:pt x="0" y="35560"/>
                  </a:lnTo>
                  <a:lnTo>
                    <a:pt x="25400" y="35560"/>
                  </a:lnTo>
                  <a:lnTo>
                    <a:pt x="25400" y="29210"/>
                  </a:lnTo>
                  <a:close/>
                </a:path>
                <a:path w="25400" h="1189989">
                  <a:moveTo>
                    <a:pt x="25400" y="35560"/>
                  </a:moveTo>
                  <a:lnTo>
                    <a:pt x="0" y="35560"/>
                  </a:lnTo>
                  <a:lnTo>
                    <a:pt x="0" y="41910"/>
                  </a:lnTo>
                  <a:lnTo>
                    <a:pt x="25400" y="41910"/>
                  </a:lnTo>
                  <a:lnTo>
                    <a:pt x="25400" y="35560"/>
                  </a:lnTo>
                  <a:close/>
                </a:path>
                <a:path w="25400" h="1189989">
                  <a:moveTo>
                    <a:pt x="25400" y="41910"/>
                  </a:moveTo>
                  <a:lnTo>
                    <a:pt x="0" y="41910"/>
                  </a:lnTo>
                  <a:lnTo>
                    <a:pt x="0" y="48260"/>
                  </a:lnTo>
                  <a:lnTo>
                    <a:pt x="25400" y="48260"/>
                  </a:lnTo>
                  <a:lnTo>
                    <a:pt x="25400" y="41910"/>
                  </a:lnTo>
                  <a:close/>
                </a:path>
                <a:path w="25400" h="1189989">
                  <a:moveTo>
                    <a:pt x="25400" y="48260"/>
                  </a:moveTo>
                  <a:lnTo>
                    <a:pt x="0" y="48260"/>
                  </a:lnTo>
                  <a:lnTo>
                    <a:pt x="0" y="54610"/>
                  </a:lnTo>
                  <a:lnTo>
                    <a:pt x="25400" y="54610"/>
                  </a:lnTo>
                  <a:lnTo>
                    <a:pt x="25400" y="48260"/>
                  </a:lnTo>
                  <a:close/>
                </a:path>
                <a:path w="25400" h="1189989">
                  <a:moveTo>
                    <a:pt x="25400" y="54610"/>
                  </a:moveTo>
                  <a:lnTo>
                    <a:pt x="0" y="54610"/>
                  </a:lnTo>
                  <a:lnTo>
                    <a:pt x="0" y="60960"/>
                  </a:lnTo>
                  <a:lnTo>
                    <a:pt x="25400" y="60960"/>
                  </a:lnTo>
                  <a:lnTo>
                    <a:pt x="25400" y="54610"/>
                  </a:lnTo>
                  <a:close/>
                </a:path>
                <a:path w="25400" h="1189989">
                  <a:moveTo>
                    <a:pt x="25400" y="60960"/>
                  </a:moveTo>
                  <a:lnTo>
                    <a:pt x="0" y="60960"/>
                  </a:lnTo>
                  <a:lnTo>
                    <a:pt x="0" y="67310"/>
                  </a:lnTo>
                  <a:lnTo>
                    <a:pt x="25400" y="67310"/>
                  </a:lnTo>
                  <a:lnTo>
                    <a:pt x="25400" y="60960"/>
                  </a:lnTo>
                  <a:close/>
                </a:path>
                <a:path w="25400" h="1189989">
                  <a:moveTo>
                    <a:pt x="25400" y="67310"/>
                  </a:moveTo>
                  <a:lnTo>
                    <a:pt x="0" y="67310"/>
                  </a:lnTo>
                  <a:lnTo>
                    <a:pt x="0" y="73660"/>
                  </a:lnTo>
                  <a:lnTo>
                    <a:pt x="25400" y="73660"/>
                  </a:lnTo>
                  <a:lnTo>
                    <a:pt x="25400" y="67310"/>
                  </a:lnTo>
                  <a:close/>
                </a:path>
                <a:path w="25400" h="1189989">
                  <a:moveTo>
                    <a:pt x="25400" y="73660"/>
                  </a:moveTo>
                  <a:lnTo>
                    <a:pt x="0" y="73660"/>
                  </a:lnTo>
                  <a:lnTo>
                    <a:pt x="0" y="80010"/>
                  </a:lnTo>
                  <a:lnTo>
                    <a:pt x="25400" y="80010"/>
                  </a:lnTo>
                  <a:lnTo>
                    <a:pt x="25400" y="73660"/>
                  </a:lnTo>
                  <a:close/>
                </a:path>
                <a:path w="25400" h="1189989">
                  <a:moveTo>
                    <a:pt x="25400" y="80010"/>
                  </a:moveTo>
                  <a:lnTo>
                    <a:pt x="0" y="80010"/>
                  </a:lnTo>
                  <a:lnTo>
                    <a:pt x="0" y="86360"/>
                  </a:lnTo>
                  <a:lnTo>
                    <a:pt x="25400" y="86360"/>
                  </a:lnTo>
                  <a:lnTo>
                    <a:pt x="25400" y="80010"/>
                  </a:lnTo>
                  <a:close/>
                </a:path>
                <a:path w="25400" h="1189989">
                  <a:moveTo>
                    <a:pt x="25400" y="86360"/>
                  </a:moveTo>
                  <a:lnTo>
                    <a:pt x="0" y="86360"/>
                  </a:lnTo>
                  <a:lnTo>
                    <a:pt x="0" y="92710"/>
                  </a:lnTo>
                  <a:lnTo>
                    <a:pt x="25400" y="92710"/>
                  </a:lnTo>
                  <a:lnTo>
                    <a:pt x="25400" y="86360"/>
                  </a:lnTo>
                  <a:close/>
                </a:path>
                <a:path w="25400" h="1189989">
                  <a:moveTo>
                    <a:pt x="25400" y="92710"/>
                  </a:moveTo>
                  <a:lnTo>
                    <a:pt x="0" y="92710"/>
                  </a:lnTo>
                  <a:lnTo>
                    <a:pt x="0" y="113030"/>
                  </a:lnTo>
                  <a:lnTo>
                    <a:pt x="25400" y="113030"/>
                  </a:lnTo>
                  <a:lnTo>
                    <a:pt x="25400" y="92710"/>
                  </a:lnTo>
                  <a:close/>
                </a:path>
                <a:path w="25400" h="1189989">
                  <a:moveTo>
                    <a:pt x="25400" y="113030"/>
                  </a:moveTo>
                  <a:lnTo>
                    <a:pt x="0" y="113030"/>
                  </a:lnTo>
                  <a:lnTo>
                    <a:pt x="0" y="119380"/>
                  </a:lnTo>
                  <a:lnTo>
                    <a:pt x="25400" y="119380"/>
                  </a:lnTo>
                  <a:lnTo>
                    <a:pt x="25400" y="113030"/>
                  </a:lnTo>
                  <a:close/>
                </a:path>
                <a:path w="25400" h="1189989">
                  <a:moveTo>
                    <a:pt x="25400" y="119380"/>
                  </a:moveTo>
                  <a:lnTo>
                    <a:pt x="0" y="119380"/>
                  </a:lnTo>
                  <a:lnTo>
                    <a:pt x="0" y="138430"/>
                  </a:lnTo>
                  <a:lnTo>
                    <a:pt x="25400" y="138430"/>
                  </a:lnTo>
                  <a:lnTo>
                    <a:pt x="25400" y="119380"/>
                  </a:lnTo>
                  <a:close/>
                </a:path>
                <a:path w="25400" h="1189989">
                  <a:moveTo>
                    <a:pt x="25400" y="138430"/>
                  </a:moveTo>
                  <a:lnTo>
                    <a:pt x="0" y="138430"/>
                  </a:lnTo>
                  <a:lnTo>
                    <a:pt x="0" y="144780"/>
                  </a:lnTo>
                  <a:lnTo>
                    <a:pt x="25400" y="144780"/>
                  </a:lnTo>
                  <a:lnTo>
                    <a:pt x="25400" y="138430"/>
                  </a:lnTo>
                  <a:close/>
                </a:path>
                <a:path w="25400" h="1189989">
                  <a:moveTo>
                    <a:pt x="25400" y="144780"/>
                  </a:moveTo>
                  <a:lnTo>
                    <a:pt x="0" y="144780"/>
                  </a:lnTo>
                  <a:lnTo>
                    <a:pt x="0" y="151130"/>
                  </a:lnTo>
                  <a:lnTo>
                    <a:pt x="25400" y="151130"/>
                  </a:lnTo>
                  <a:lnTo>
                    <a:pt x="25400" y="144780"/>
                  </a:lnTo>
                  <a:close/>
                </a:path>
                <a:path w="25400" h="1189989">
                  <a:moveTo>
                    <a:pt x="25400" y="151130"/>
                  </a:moveTo>
                  <a:lnTo>
                    <a:pt x="0" y="151130"/>
                  </a:lnTo>
                  <a:lnTo>
                    <a:pt x="0" y="157480"/>
                  </a:lnTo>
                  <a:lnTo>
                    <a:pt x="25400" y="157480"/>
                  </a:lnTo>
                  <a:lnTo>
                    <a:pt x="25400" y="151130"/>
                  </a:lnTo>
                  <a:close/>
                </a:path>
                <a:path w="25400" h="1189989">
                  <a:moveTo>
                    <a:pt x="25400" y="157480"/>
                  </a:moveTo>
                  <a:lnTo>
                    <a:pt x="0" y="157480"/>
                  </a:lnTo>
                  <a:lnTo>
                    <a:pt x="0" y="163830"/>
                  </a:lnTo>
                  <a:lnTo>
                    <a:pt x="25400" y="163830"/>
                  </a:lnTo>
                  <a:lnTo>
                    <a:pt x="25400" y="157480"/>
                  </a:lnTo>
                  <a:close/>
                </a:path>
                <a:path w="25400" h="1189989">
                  <a:moveTo>
                    <a:pt x="25400" y="163830"/>
                  </a:moveTo>
                  <a:lnTo>
                    <a:pt x="0" y="163830"/>
                  </a:lnTo>
                  <a:lnTo>
                    <a:pt x="0" y="170180"/>
                  </a:lnTo>
                  <a:lnTo>
                    <a:pt x="25400" y="170180"/>
                  </a:lnTo>
                  <a:lnTo>
                    <a:pt x="25400" y="163830"/>
                  </a:lnTo>
                  <a:close/>
                </a:path>
                <a:path w="25400" h="1189989">
                  <a:moveTo>
                    <a:pt x="25400" y="170180"/>
                  </a:moveTo>
                  <a:lnTo>
                    <a:pt x="0" y="170180"/>
                  </a:lnTo>
                  <a:lnTo>
                    <a:pt x="0" y="176530"/>
                  </a:lnTo>
                  <a:lnTo>
                    <a:pt x="25400" y="176530"/>
                  </a:lnTo>
                  <a:lnTo>
                    <a:pt x="25400" y="170180"/>
                  </a:lnTo>
                  <a:close/>
                </a:path>
                <a:path w="25400" h="1189989">
                  <a:moveTo>
                    <a:pt x="25400" y="176530"/>
                  </a:moveTo>
                  <a:lnTo>
                    <a:pt x="0" y="176530"/>
                  </a:lnTo>
                  <a:lnTo>
                    <a:pt x="0" y="189230"/>
                  </a:lnTo>
                  <a:lnTo>
                    <a:pt x="25400" y="189230"/>
                  </a:lnTo>
                  <a:lnTo>
                    <a:pt x="25400" y="176530"/>
                  </a:lnTo>
                  <a:close/>
                </a:path>
                <a:path w="25400" h="1189989">
                  <a:moveTo>
                    <a:pt x="25400" y="189230"/>
                  </a:moveTo>
                  <a:lnTo>
                    <a:pt x="0" y="189230"/>
                  </a:lnTo>
                  <a:lnTo>
                    <a:pt x="0" y="195580"/>
                  </a:lnTo>
                  <a:lnTo>
                    <a:pt x="25400" y="195580"/>
                  </a:lnTo>
                  <a:lnTo>
                    <a:pt x="25400" y="189230"/>
                  </a:lnTo>
                  <a:close/>
                </a:path>
                <a:path w="25400" h="1189989">
                  <a:moveTo>
                    <a:pt x="25400" y="195580"/>
                  </a:moveTo>
                  <a:lnTo>
                    <a:pt x="0" y="195580"/>
                  </a:lnTo>
                  <a:lnTo>
                    <a:pt x="0" y="201930"/>
                  </a:lnTo>
                  <a:lnTo>
                    <a:pt x="25400" y="201930"/>
                  </a:lnTo>
                  <a:lnTo>
                    <a:pt x="25400" y="195580"/>
                  </a:lnTo>
                  <a:close/>
                </a:path>
                <a:path w="25400" h="1189989">
                  <a:moveTo>
                    <a:pt x="25400" y="201930"/>
                  </a:moveTo>
                  <a:lnTo>
                    <a:pt x="0" y="201930"/>
                  </a:lnTo>
                  <a:lnTo>
                    <a:pt x="0" y="208280"/>
                  </a:lnTo>
                  <a:lnTo>
                    <a:pt x="25400" y="208280"/>
                  </a:lnTo>
                  <a:lnTo>
                    <a:pt x="25400" y="201930"/>
                  </a:lnTo>
                  <a:close/>
                </a:path>
                <a:path w="25400" h="1189989">
                  <a:moveTo>
                    <a:pt x="25400" y="208280"/>
                  </a:moveTo>
                  <a:lnTo>
                    <a:pt x="0" y="208280"/>
                  </a:lnTo>
                  <a:lnTo>
                    <a:pt x="0" y="214630"/>
                  </a:lnTo>
                  <a:lnTo>
                    <a:pt x="25400" y="214630"/>
                  </a:lnTo>
                  <a:lnTo>
                    <a:pt x="25400" y="208280"/>
                  </a:lnTo>
                  <a:close/>
                </a:path>
                <a:path w="25400" h="1189989">
                  <a:moveTo>
                    <a:pt x="25400" y="214630"/>
                  </a:moveTo>
                  <a:lnTo>
                    <a:pt x="0" y="214630"/>
                  </a:lnTo>
                  <a:lnTo>
                    <a:pt x="0" y="220980"/>
                  </a:lnTo>
                  <a:lnTo>
                    <a:pt x="25400" y="220980"/>
                  </a:lnTo>
                  <a:lnTo>
                    <a:pt x="25400" y="214630"/>
                  </a:lnTo>
                  <a:close/>
                </a:path>
                <a:path w="25400" h="1189989">
                  <a:moveTo>
                    <a:pt x="25400" y="220980"/>
                  </a:moveTo>
                  <a:lnTo>
                    <a:pt x="0" y="220980"/>
                  </a:lnTo>
                  <a:lnTo>
                    <a:pt x="0" y="224790"/>
                  </a:lnTo>
                  <a:lnTo>
                    <a:pt x="25400" y="224790"/>
                  </a:lnTo>
                  <a:lnTo>
                    <a:pt x="25400" y="220980"/>
                  </a:lnTo>
                  <a:close/>
                </a:path>
                <a:path w="25400" h="1189989">
                  <a:moveTo>
                    <a:pt x="25400" y="224790"/>
                  </a:moveTo>
                  <a:lnTo>
                    <a:pt x="0" y="224790"/>
                  </a:lnTo>
                  <a:lnTo>
                    <a:pt x="0" y="233680"/>
                  </a:lnTo>
                  <a:lnTo>
                    <a:pt x="25400" y="233680"/>
                  </a:lnTo>
                  <a:lnTo>
                    <a:pt x="25400" y="224790"/>
                  </a:lnTo>
                  <a:close/>
                </a:path>
                <a:path w="25400" h="1189989">
                  <a:moveTo>
                    <a:pt x="25400" y="233680"/>
                  </a:moveTo>
                  <a:lnTo>
                    <a:pt x="0" y="233680"/>
                  </a:lnTo>
                  <a:lnTo>
                    <a:pt x="0" y="240030"/>
                  </a:lnTo>
                  <a:lnTo>
                    <a:pt x="25400" y="240030"/>
                  </a:lnTo>
                  <a:lnTo>
                    <a:pt x="25400" y="233680"/>
                  </a:lnTo>
                  <a:close/>
                </a:path>
                <a:path w="25400" h="1189989">
                  <a:moveTo>
                    <a:pt x="25400" y="240030"/>
                  </a:moveTo>
                  <a:lnTo>
                    <a:pt x="0" y="240030"/>
                  </a:lnTo>
                  <a:lnTo>
                    <a:pt x="0" y="246380"/>
                  </a:lnTo>
                  <a:lnTo>
                    <a:pt x="25400" y="246380"/>
                  </a:lnTo>
                  <a:lnTo>
                    <a:pt x="25400" y="240030"/>
                  </a:lnTo>
                  <a:close/>
                </a:path>
                <a:path w="25400" h="1189989">
                  <a:moveTo>
                    <a:pt x="25400" y="246380"/>
                  </a:moveTo>
                  <a:lnTo>
                    <a:pt x="0" y="246380"/>
                  </a:lnTo>
                  <a:lnTo>
                    <a:pt x="0" y="252730"/>
                  </a:lnTo>
                  <a:lnTo>
                    <a:pt x="25400" y="252730"/>
                  </a:lnTo>
                  <a:lnTo>
                    <a:pt x="25400" y="246380"/>
                  </a:lnTo>
                  <a:close/>
                </a:path>
                <a:path w="25400" h="1189989">
                  <a:moveTo>
                    <a:pt x="25400" y="252730"/>
                  </a:moveTo>
                  <a:lnTo>
                    <a:pt x="0" y="252730"/>
                  </a:lnTo>
                  <a:lnTo>
                    <a:pt x="0" y="259080"/>
                  </a:lnTo>
                  <a:lnTo>
                    <a:pt x="25400" y="259080"/>
                  </a:lnTo>
                  <a:lnTo>
                    <a:pt x="25400" y="252730"/>
                  </a:lnTo>
                  <a:close/>
                </a:path>
                <a:path w="25400" h="1189989">
                  <a:moveTo>
                    <a:pt x="25400" y="259080"/>
                  </a:moveTo>
                  <a:lnTo>
                    <a:pt x="0" y="259080"/>
                  </a:lnTo>
                  <a:lnTo>
                    <a:pt x="0" y="265430"/>
                  </a:lnTo>
                  <a:lnTo>
                    <a:pt x="25400" y="265430"/>
                  </a:lnTo>
                  <a:lnTo>
                    <a:pt x="25400" y="259080"/>
                  </a:lnTo>
                  <a:close/>
                </a:path>
                <a:path w="25400" h="1189989">
                  <a:moveTo>
                    <a:pt x="25400" y="265430"/>
                  </a:moveTo>
                  <a:lnTo>
                    <a:pt x="0" y="265430"/>
                  </a:lnTo>
                  <a:lnTo>
                    <a:pt x="0" y="271780"/>
                  </a:lnTo>
                  <a:lnTo>
                    <a:pt x="25400" y="271780"/>
                  </a:lnTo>
                  <a:lnTo>
                    <a:pt x="25400" y="265430"/>
                  </a:lnTo>
                  <a:close/>
                </a:path>
                <a:path w="25400" h="1189989">
                  <a:moveTo>
                    <a:pt x="25400" y="271780"/>
                  </a:moveTo>
                  <a:lnTo>
                    <a:pt x="0" y="271780"/>
                  </a:lnTo>
                  <a:lnTo>
                    <a:pt x="0" y="278130"/>
                  </a:lnTo>
                  <a:lnTo>
                    <a:pt x="25400" y="278130"/>
                  </a:lnTo>
                  <a:lnTo>
                    <a:pt x="25400" y="271780"/>
                  </a:lnTo>
                  <a:close/>
                </a:path>
                <a:path w="25400" h="1189989">
                  <a:moveTo>
                    <a:pt x="25400" y="278130"/>
                  </a:moveTo>
                  <a:lnTo>
                    <a:pt x="0" y="278130"/>
                  </a:lnTo>
                  <a:lnTo>
                    <a:pt x="0" y="290830"/>
                  </a:lnTo>
                  <a:lnTo>
                    <a:pt x="25400" y="290830"/>
                  </a:lnTo>
                  <a:lnTo>
                    <a:pt x="25400" y="278130"/>
                  </a:lnTo>
                  <a:close/>
                </a:path>
                <a:path w="25400" h="1189989">
                  <a:moveTo>
                    <a:pt x="25400" y="290830"/>
                  </a:moveTo>
                  <a:lnTo>
                    <a:pt x="0" y="290830"/>
                  </a:lnTo>
                  <a:lnTo>
                    <a:pt x="0" y="316230"/>
                  </a:lnTo>
                  <a:lnTo>
                    <a:pt x="25400" y="316230"/>
                  </a:lnTo>
                  <a:lnTo>
                    <a:pt x="25400" y="290830"/>
                  </a:lnTo>
                  <a:close/>
                </a:path>
                <a:path w="25400" h="1189989">
                  <a:moveTo>
                    <a:pt x="25400" y="316230"/>
                  </a:moveTo>
                  <a:lnTo>
                    <a:pt x="0" y="316230"/>
                  </a:lnTo>
                  <a:lnTo>
                    <a:pt x="0" y="328930"/>
                  </a:lnTo>
                  <a:lnTo>
                    <a:pt x="25400" y="328930"/>
                  </a:lnTo>
                  <a:lnTo>
                    <a:pt x="25400" y="316230"/>
                  </a:lnTo>
                  <a:close/>
                </a:path>
                <a:path w="25400" h="1189989">
                  <a:moveTo>
                    <a:pt x="25400" y="328930"/>
                  </a:moveTo>
                  <a:lnTo>
                    <a:pt x="0" y="328930"/>
                  </a:lnTo>
                  <a:lnTo>
                    <a:pt x="0" y="335280"/>
                  </a:lnTo>
                  <a:lnTo>
                    <a:pt x="25400" y="335280"/>
                  </a:lnTo>
                  <a:lnTo>
                    <a:pt x="25400" y="328930"/>
                  </a:lnTo>
                  <a:close/>
                </a:path>
                <a:path w="25400" h="1189989">
                  <a:moveTo>
                    <a:pt x="25400" y="335280"/>
                  </a:moveTo>
                  <a:lnTo>
                    <a:pt x="0" y="335280"/>
                  </a:lnTo>
                  <a:lnTo>
                    <a:pt x="0" y="341630"/>
                  </a:lnTo>
                  <a:lnTo>
                    <a:pt x="25400" y="341630"/>
                  </a:lnTo>
                  <a:lnTo>
                    <a:pt x="25400" y="335280"/>
                  </a:lnTo>
                  <a:close/>
                </a:path>
                <a:path w="25400" h="1189989">
                  <a:moveTo>
                    <a:pt x="25400" y="341630"/>
                  </a:moveTo>
                  <a:lnTo>
                    <a:pt x="0" y="341630"/>
                  </a:lnTo>
                  <a:lnTo>
                    <a:pt x="0" y="347980"/>
                  </a:lnTo>
                  <a:lnTo>
                    <a:pt x="25400" y="347980"/>
                  </a:lnTo>
                  <a:lnTo>
                    <a:pt x="25400" y="341630"/>
                  </a:lnTo>
                  <a:close/>
                </a:path>
                <a:path w="25400" h="1189989">
                  <a:moveTo>
                    <a:pt x="25400" y="347980"/>
                  </a:moveTo>
                  <a:lnTo>
                    <a:pt x="0" y="347980"/>
                  </a:lnTo>
                  <a:lnTo>
                    <a:pt x="0" y="354330"/>
                  </a:lnTo>
                  <a:lnTo>
                    <a:pt x="25400" y="354330"/>
                  </a:lnTo>
                  <a:lnTo>
                    <a:pt x="25400" y="347980"/>
                  </a:lnTo>
                  <a:close/>
                </a:path>
                <a:path w="25400" h="1189989">
                  <a:moveTo>
                    <a:pt x="25400" y="354330"/>
                  </a:moveTo>
                  <a:lnTo>
                    <a:pt x="0" y="354330"/>
                  </a:lnTo>
                  <a:lnTo>
                    <a:pt x="0" y="360680"/>
                  </a:lnTo>
                  <a:lnTo>
                    <a:pt x="25400" y="360680"/>
                  </a:lnTo>
                  <a:lnTo>
                    <a:pt x="25400" y="354330"/>
                  </a:lnTo>
                  <a:close/>
                </a:path>
                <a:path w="25400" h="1189989">
                  <a:moveTo>
                    <a:pt x="25400" y="361950"/>
                  </a:moveTo>
                  <a:lnTo>
                    <a:pt x="0" y="361950"/>
                  </a:lnTo>
                  <a:lnTo>
                    <a:pt x="0" y="367030"/>
                  </a:lnTo>
                  <a:lnTo>
                    <a:pt x="25400" y="367030"/>
                  </a:lnTo>
                  <a:lnTo>
                    <a:pt x="25400" y="361950"/>
                  </a:lnTo>
                  <a:close/>
                </a:path>
                <a:path w="25400" h="1189989">
                  <a:moveTo>
                    <a:pt x="25400" y="360680"/>
                  </a:moveTo>
                  <a:lnTo>
                    <a:pt x="0" y="360680"/>
                  </a:lnTo>
                  <a:lnTo>
                    <a:pt x="0" y="361950"/>
                  </a:lnTo>
                  <a:lnTo>
                    <a:pt x="25400" y="361950"/>
                  </a:lnTo>
                  <a:lnTo>
                    <a:pt x="25400" y="360680"/>
                  </a:lnTo>
                  <a:close/>
                </a:path>
                <a:path w="25400" h="1189989">
                  <a:moveTo>
                    <a:pt x="25400" y="367030"/>
                  </a:moveTo>
                  <a:lnTo>
                    <a:pt x="0" y="367030"/>
                  </a:lnTo>
                  <a:lnTo>
                    <a:pt x="0" y="373380"/>
                  </a:lnTo>
                  <a:lnTo>
                    <a:pt x="25400" y="373380"/>
                  </a:lnTo>
                  <a:lnTo>
                    <a:pt x="25400" y="367030"/>
                  </a:lnTo>
                  <a:close/>
                </a:path>
                <a:path w="25400" h="1189989">
                  <a:moveTo>
                    <a:pt x="25400" y="373380"/>
                  </a:moveTo>
                  <a:lnTo>
                    <a:pt x="0" y="373380"/>
                  </a:lnTo>
                  <a:lnTo>
                    <a:pt x="0" y="379730"/>
                  </a:lnTo>
                  <a:lnTo>
                    <a:pt x="25400" y="379730"/>
                  </a:lnTo>
                  <a:lnTo>
                    <a:pt x="25400" y="373380"/>
                  </a:lnTo>
                  <a:close/>
                </a:path>
                <a:path w="25400" h="1189989">
                  <a:moveTo>
                    <a:pt x="25400" y="379730"/>
                  </a:moveTo>
                  <a:lnTo>
                    <a:pt x="0" y="379730"/>
                  </a:lnTo>
                  <a:lnTo>
                    <a:pt x="0" y="386080"/>
                  </a:lnTo>
                  <a:lnTo>
                    <a:pt x="25400" y="386080"/>
                  </a:lnTo>
                  <a:lnTo>
                    <a:pt x="25400" y="379730"/>
                  </a:lnTo>
                  <a:close/>
                </a:path>
                <a:path w="25400" h="1189989">
                  <a:moveTo>
                    <a:pt x="25400" y="386080"/>
                  </a:moveTo>
                  <a:lnTo>
                    <a:pt x="0" y="386080"/>
                  </a:lnTo>
                  <a:lnTo>
                    <a:pt x="0" y="392430"/>
                  </a:lnTo>
                  <a:lnTo>
                    <a:pt x="25400" y="392430"/>
                  </a:lnTo>
                  <a:lnTo>
                    <a:pt x="25400" y="386080"/>
                  </a:lnTo>
                  <a:close/>
                </a:path>
                <a:path w="25400" h="1189989">
                  <a:moveTo>
                    <a:pt x="25400" y="392430"/>
                  </a:moveTo>
                  <a:lnTo>
                    <a:pt x="0" y="392430"/>
                  </a:lnTo>
                  <a:lnTo>
                    <a:pt x="0" y="398780"/>
                  </a:lnTo>
                  <a:lnTo>
                    <a:pt x="25400" y="398780"/>
                  </a:lnTo>
                  <a:lnTo>
                    <a:pt x="25400" y="392430"/>
                  </a:lnTo>
                  <a:close/>
                </a:path>
                <a:path w="25400" h="1189989">
                  <a:moveTo>
                    <a:pt x="25400" y="398780"/>
                  </a:moveTo>
                  <a:lnTo>
                    <a:pt x="0" y="398780"/>
                  </a:lnTo>
                  <a:lnTo>
                    <a:pt x="0" y="424180"/>
                  </a:lnTo>
                  <a:lnTo>
                    <a:pt x="25400" y="424180"/>
                  </a:lnTo>
                  <a:lnTo>
                    <a:pt x="25400" y="398780"/>
                  </a:lnTo>
                  <a:close/>
                </a:path>
                <a:path w="25400" h="1189989">
                  <a:moveTo>
                    <a:pt x="25400" y="424180"/>
                  </a:moveTo>
                  <a:lnTo>
                    <a:pt x="0" y="424180"/>
                  </a:lnTo>
                  <a:lnTo>
                    <a:pt x="0" y="430530"/>
                  </a:lnTo>
                  <a:lnTo>
                    <a:pt x="25400" y="430530"/>
                  </a:lnTo>
                  <a:lnTo>
                    <a:pt x="25400" y="424180"/>
                  </a:lnTo>
                  <a:close/>
                </a:path>
                <a:path w="25400" h="1189989">
                  <a:moveTo>
                    <a:pt x="25400" y="430530"/>
                  </a:moveTo>
                  <a:lnTo>
                    <a:pt x="0" y="430530"/>
                  </a:lnTo>
                  <a:lnTo>
                    <a:pt x="0" y="436880"/>
                  </a:lnTo>
                  <a:lnTo>
                    <a:pt x="25400" y="436880"/>
                  </a:lnTo>
                  <a:lnTo>
                    <a:pt x="25400" y="430530"/>
                  </a:lnTo>
                  <a:close/>
                </a:path>
                <a:path w="25400" h="1189989">
                  <a:moveTo>
                    <a:pt x="25400" y="436880"/>
                  </a:moveTo>
                  <a:lnTo>
                    <a:pt x="0" y="436880"/>
                  </a:lnTo>
                  <a:lnTo>
                    <a:pt x="0" y="443230"/>
                  </a:lnTo>
                  <a:lnTo>
                    <a:pt x="25400" y="443230"/>
                  </a:lnTo>
                  <a:lnTo>
                    <a:pt x="25400" y="436880"/>
                  </a:lnTo>
                  <a:close/>
                </a:path>
                <a:path w="25400" h="1189989">
                  <a:moveTo>
                    <a:pt x="25400" y="443230"/>
                  </a:moveTo>
                  <a:lnTo>
                    <a:pt x="0" y="443230"/>
                  </a:lnTo>
                  <a:lnTo>
                    <a:pt x="0" y="447040"/>
                  </a:lnTo>
                  <a:lnTo>
                    <a:pt x="25400" y="447040"/>
                  </a:lnTo>
                  <a:lnTo>
                    <a:pt x="25400" y="443230"/>
                  </a:lnTo>
                  <a:close/>
                </a:path>
                <a:path w="25400" h="1189989">
                  <a:moveTo>
                    <a:pt x="25400" y="447040"/>
                  </a:moveTo>
                  <a:lnTo>
                    <a:pt x="0" y="447040"/>
                  </a:lnTo>
                  <a:lnTo>
                    <a:pt x="0" y="449580"/>
                  </a:lnTo>
                  <a:lnTo>
                    <a:pt x="25400" y="449580"/>
                  </a:lnTo>
                  <a:lnTo>
                    <a:pt x="25400" y="447040"/>
                  </a:lnTo>
                  <a:close/>
                </a:path>
                <a:path w="25400" h="1189989">
                  <a:moveTo>
                    <a:pt x="25400" y="449580"/>
                  </a:moveTo>
                  <a:lnTo>
                    <a:pt x="0" y="449580"/>
                  </a:lnTo>
                  <a:lnTo>
                    <a:pt x="0" y="462280"/>
                  </a:lnTo>
                  <a:lnTo>
                    <a:pt x="25400" y="462280"/>
                  </a:lnTo>
                  <a:lnTo>
                    <a:pt x="25400" y="449580"/>
                  </a:lnTo>
                  <a:close/>
                </a:path>
                <a:path w="25400" h="1189989">
                  <a:moveTo>
                    <a:pt x="25400" y="462280"/>
                  </a:moveTo>
                  <a:lnTo>
                    <a:pt x="0" y="462280"/>
                  </a:lnTo>
                  <a:lnTo>
                    <a:pt x="0" y="468630"/>
                  </a:lnTo>
                  <a:lnTo>
                    <a:pt x="25400" y="468630"/>
                  </a:lnTo>
                  <a:lnTo>
                    <a:pt x="25400" y="462280"/>
                  </a:lnTo>
                  <a:close/>
                </a:path>
                <a:path w="25400" h="1189989">
                  <a:moveTo>
                    <a:pt x="25400" y="468630"/>
                  </a:moveTo>
                  <a:lnTo>
                    <a:pt x="0" y="468630"/>
                  </a:lnTo>
                  <a:lnTo>
                    <a:pt x="0" y="478790"/>
                  </a:lnTo>
                  <a:lnTo>
                    <a:pt x="25400" y="478790"/>
                  </a:lnTo>
                  <a:lnTo>
                    <a:pt x="25400" y="468630"/>
                  </a:lnTo>
                  <a:close/>
                </a:path>
                <a:path w="25400" h="1189989">
                  <a:moveTo>
                    <a:pt x="25400" y="478790"/>
                  </a:moveTo>
                  <a:lnTo>
                    <a:pt x="0" y="478790"/>
                  </a:lnTo>
                  <a:lnTo>
                    <a:pt x="0" y="485140"/>
                  </a:lnTo>
                  <a:lnTo>
                    <a:pt x="25400" y="485140"/>
                  </a:lnTo>
                  <a:lnTo>
                    <a:pt x="25400" y="478790"/>
                  </a:lnTo>
                  <a:close/>
                </a:path>
                <a:path w="25400" h="1189989">
                  <a:moveTo>
                    <a:pt x="25400" y="485140"/>
                  </a:moveTo>
                  <a:lnTo>
                    <a:pt x="0" y="485140"/>
                  </a:lnTo>
                  <a:lnTo>
                    <a:pt x="0" y="494030"/>
                  </a:lnTo>
                  <a:lnTo>
                    <a:pt x="25400" y="494030"/>
                  </a:lnTo>
                  <a:lnTo>
                    <a:pt x="25400" y="485140"/>
                  </a:lnTo>
                  <a:close/>
                </a:path>
                <a:path w="25400" h="1189989">
                  <a:moveTo>
                    <a:pt x="25400" y="494030"/>
                  </a:moveTo>
                  <a:lnTo>
                    <a:pt x="0" y="494030"/>
                  </a:lnTo>
                  <a:lnTo>
                    <a:pt x="0" y="499110"/>
                  </a:lnTo>
                  <a:lnTo>
                    <a:pt x="25400" y="499110"/>
                  </a:lnTo>
                  <a:lnTo>
                    <a:pt x="25400" y="494030"/>
                  </a:lnTo>
                  <a:close/>
                </a:path>
                <a:path w="25400" h="1189989">
                  <a:moveTo>
                    <a:pt x="25400" y="499110"/>
                  </a:moveTo>
                  <a:lnTo>
                    <a:pt x="0" y="499110"/>
                  </a:lnTo>
                  <a:lnTo>
                    <a:pt x="0" y="500380"/>
                  </a:lnTo>
                  <a:lnTo>
                    <a:pt x="25400" y="500380"/>
                  </a:lnTo>
                  <a:lnTo>
                    <a:pt x="25400" y="499110"/>
                  </a:lnTo>
                  <a:close/>
                </a:path>
                <a:path w="25400" h="1189989">
                  <a:moveTo>
                    <a:pt x="25400" y="500380"/>
                  </a:moveTo>
                  <a:lnTo>
                    <a:pt x="0" y="500380"/>
                  </a:lnTo>
                  <a:lnTo>
                    <a:pt x="0" y="506730"/>
                  </a:lnTo>
                  <a:lnTo>
                    <a:pt x="25400" y="506730"/>
                  </a:lnTo>
                  <a:lnTo>
                    <a:pt x="25400" y="500380"/>
                  </a:lnTo>
                  <a:close/>
                </a:path>
                <a:path w="25400" h="1189989">
                  <a:moveTo>
                    <a:pt x="25400" y="506730"/>
                  </a:moveTo>
                  <a:lnTo>
                    <a:pt x="0" y="506730"/>
                  </a:lnTo>
                  <a:lnTo>
                    <a:pt x="0" y="516890"/>
                  </a:lnTo>
                  <a:lnTo>
                    <a:pt x="25400" y="516890"/>
                  </a:lnTo>
                  <a:lnTo>
                    <a:pt x="25400" y="506730"/>
                  </a:lnTo>
                  <a:close/>
                </a:path>
                <a:path w="25400" h="1189989">
                  <a:moveTo>
                    <a:pt x="25400" y="516890"/>
                  </a:moveTo>
                  <a:lnTo>
                    <a:pt x="0" y="516890"/>
                  </a:lnTo>
                  <a:lnTo>
                    <a:pt x="0" y="525780"/>
                  </a:lnTo>
                  <a:lnTo>
                    <a:pt x="25400" y="525780"/>
                  </a:lnTo>
                  <a:lnTo>
                    <a:pt x="25400" y="516890"/>
                  </a:lnTo>
                  <a:close/>
                </a:path>
                <a:path w="25400" h="1189989">
                  <a:moveTo>
                    <a:pt x="25400" y="525780"/>
                  </a:moveTo>
                  <a:lnTo>
                    <a:pt x="0" y="525780"/>
                  </a:lnTo>
                  <a:lnTo>
                    <a:pt x="0" y="563880"/>
                  </a:lnTo>
                  <a:lnTo>
                    <a:pt x="25400" y="563880"/>
                  </a:lnTo>
                  <a:lnTo>
                    <a:pt x="25400" y="525780"/>
                  </a:lnTo>
                  <a:close/>
                </a:path>
                <a:path w="25400" h="1189989">
                  <a:moveTo>
                    <a:pt x="25400" y="563880"/>
                  </a:moveTo>
                  <a:lnTo>
                    <a:pt x="0" y="563880"/>
                  </a:lnTo>
                  <a:lnTo>
                    <a:pt x="0" y="567690"/>
                  </a:lnTo>
                  <a:lnTo>
                    <a:pt x="25400" y="567690"/>
                  </a:lnTo>
                  <a:lnTo>
                    <a:pt x="25400" y="563880"/>
                  </a:lnTo>
                  <a:close/>
                </a:path>
                <a:path w="25400" h="1189989">
                  <a:moveTo>
                    <a:pt x="25400" y="567690"/>
                  </a:moveTo>
                  <a:lnTo>
                    <a:pt x="0" y="567690"/>
                  </a:lnTo>
                  <a:lnTo>
                    <a:pt x="0" y="570230"/>
                  </a:lnTo>
                  <a:lnTo>
                    <a:pt x="25400" y="570230"/>
                  </a:lnTo>
                  <a:lnTo>
                    <a:pt x="25400" y="567690"/>
                  </a:lnTo>
                  <a:close/>
                </a:path>
                <a:path w="25400" h="1189989">
                  <a:moveTo>
                    <a:pt x="25400" y="570230"/>
                  </a:moveTo>
                  <a:lnTo>
                    <a:pt x="0" y="570230"/>
                  </a:lnTo>
                  <a:lnTo>
                    <a:pt x="0" y="576580"/>
                  </a:lnTo>
                  <a:lnTo>
                    <a:pt x="25400" y="576580"/>
                  </a:lnTo>
                  <a:lnTo>
                    <a:pt x="25400" y="570230"/>
                  </a:lnTo>
                  <a:close/>
                </a:path>
                <a:path w="25400" h="1189989">
                  <a:moveTo>
                    <a:pt x="25400" y="576580"/>
                  </a:moveTo>
                  <a:lnTo>
                    <a:pt x="0" y="576580"/>
                  </a:lnTo>
                  <a:lnTo>
                    <a:pt x="0" y="580390"/>
                  </a:lnTo>
                  <a:lnTo>
                    <a:pt x="25400" y="580390"/>
                  </a:lnTo>
                  <a:lnTo>
                    <a:pt x="25400" y="576580"/>
                  </a:lnTo>
                  <a:close/>
                </a:path>
                <a:path w="25400" h="1189989">
                  <a:moveTo>
                    <a:pt x="25400" y="580390"/>
                  </a:moveTo>
                  <a:lnTo>
                    <a:pt x="0" y="580390"/>
                  </a:lnTo>
                  <a:lnTo>
                    <a:pt x="0" y="618490"/>
                  </a:lnTo>
                  <a:lnTo>
                    <a:pt x="25400" y="618490"/>
                  </a:lnTo>
                  <a:lnTo>
                    <a:pt x="25400" y="580390"/>
                  </a:lnTo>
                  <a:close/>
                </a:path>
                <a:path w="25400" h="1189989">
                  <a:moveTo>
                    <a:pt x="25400" y="618490"/>
                  </a:moveTo>
                  <a:lnTo>
                    <a:pt x="0" y="618490"/>
                  </a:lnTo>
                  <a:lnTo>
                    <a:pt x="0" y="627380"/>
                  </a:lnTo>
                  <a:lnTo>
                    <a:pt x="25400" y="627380"/>
                  </a:lnTo>
                  <a:lnTo>
                    <a:pt x="25400" y="618490"/>
                  </a:lnTo>
                  <a:close/>
                </a:path>
                <a:path w="25400" h="1189989">
                  <a:moveTo>
                    <a:pt x="25400" y="627380"/>
                  </a:moveTo>
                  <a:lnTo>
                    <a:pt x="0" y="627380"/>
                  </a:lnTo>
                  <a:lnTo>
                    <a:pt x="0" y="633730"/>
                  </a:lnTo>
                  <a:lnTo>
                    <a:pt x="25400" y="633730"/>
                  </a:lnTo>
                  <a:lnTo>
                    <a:pt x="25400" y="627380"/>
                  </a:lnTo>
                  <a:close/>
                </a:path>
                <a:path w="25400" h="1189989">
                  <a:moveTo>
                    <a:pt x="25400" y="633730"/>
                  </a:moveTo>
                  <a:lnTo>
                    <a:pt x="0" y="633730"/>
                  </a:lnTo>
                  <a:lnTo>
                    <a:pt x="0" y="640080"/>
                  </a:lnTo>
                  <a:lnTo>
                    <a:pt x="25400" y="640080"/>
                  </a:lnTo>
                  <a:lnTo>
                    <a:pt x="25400" y="633730"/>
                  </a:lnTo>
                  <a:close/>
                </a:path>
                <a:path w="25400" h="1189989">
                  <a:moveTo>
                    <a:pt x="25400" y="640080"/>
                  </a:moveTo>
                  <a:lnTo>
                    <a:pt x="0" y="640080"/>
                  </a:lnTo>
                  <a:lnTo>
                    <a:pt x="0" y="643890"/>
                  </a:lnTo>
                  <a:lnTo>
                    <a:pt x="25400" y="643890"/>
                  </a:lnTo>
                  <a:lnTo>
                    <a:pt x="25400" y="640080"/>
                  </a:lnTo>
                  <a:close/>
                </a:path>
                <a:path w="25400" h="1189989">
                  <a:moveTo>
                    <a:pt x="25400" y="643890"/>
                  </a:moveTo>
                  <a:lnTo>
                    <a:pt x="0" y="643890"/>
                  </a:lnTo>
                  <a:lnTo>
                    <a:pt x="0" y="650240"/>
                  </a:lnTo>
                  <a:lnTo>
                    <a:pt x="25400" y="650240"/>
                  </a:lnTo>
                  <a:lnTo>
                    <a:pt x="25400" y="643890"/>
                  </a:lnTo>
                  <a:close/>
                </a:path>
                <a:path w="25400" h="1189989">
                  <a:moveTo>
                    <a:pt x="25400" y="650240"/>
                  </a:moveTo>
                  <a:lnTo>
                    <a:pt x="0" y="650240"/>
                  </a:lnTo>
                  <a:lnTo>
                    <a:pt x="0" y="652780"/>
                  </a:lnTo>
                  <a:lnTo>
                    <a:pt x="25400" y="652780"/>
                  </a:lnTo>
                  <a:lnTo>
                    <a:pt x="25400" y="650240"/>
                  </a:lnTo>
                  <a:close/>
                </a:path>
                <a:path w="25400" h="1189989">
                  <a:moveTo>
                    <a:pt x="25400" y="652780"/>
                  </a:moveTo>
                  <a:lnTo>
                    <a:pt x="0" y="652780"/>
                  </a:lnTo>
                  <a:lnTo>
                    <a:pt x="0" y="656590"/>
                  </a:lnTo>
                  <a:lnTo>
                    <a:pt x="25400" y="656590"/>
                  </a:lnTo>
                  <a:lnTo>
                    <a:pt x="25400" y="652780"/>
                  </a:lnTo>
                  <a:close/>
                </a:path>
                <a:path w="25400" h="1189989">
                  <a:moveTo>
                    <a:pt x="25400" y="656590"/>
                  </a:moveTo>
                  <a:lnTo>
                    <a:pt x="0" y="656590"/>
                  </a:lnTo>
                  <a:lnTo>
                    <a:pt x="0" y="659130"/>
                  </a:lnTo>
                  <a:lnTo>
                    <a:pt x="25400" y="659130"/>
                  </a:lnTo>
                  <a:lnTo>
                    <a:pt x="25400" y="656590"/>
                  </a:lnTo>
                  <a:close/>
                </a:path>
                <a:path w="25400" h="1189989">
                  <a:moveTo>
                    <a:pt x="25400" y="659130"/>
                  </a:moveTo>
                  <a:lnTo>
                    <a:pt x="0" y="659130"/>
                  </a:lnTo>
                  <a:lnTo>
                    <a:pt x="0" y="665480"/>
                  </a:lnTo>
                  <a:lnTo>
                    <a:pt x="25400" y="665480"/>
                  </a:lnTo>
                  <a:lnTo>
                    <a:pt x="25400" y="659130"/>
                  </a:lnTo>
                  <a:close/>
                </a:path>
                <a:path w="25400" h="1189989">
                  <a:moveTo>
                    <a:pt x="25400" y="665480"/>
                  </a:moveTo>
                  <a:lnTo>
                    <a:pt x="0" y="665480"/>
                  </a:lnTo>
                  <a:lnTo>
                    <a:pt x="0" y="690880"/>
                  </a:lnTo>
                  <a:lnTo>
                    <a:pt x="25400" y="690880"/>
                  </a:lnTo>
                  <a:lnTo>
                    <a:pt x="25400" y="665480"/>
                  </a:lnTo>
                  <a:close/>
                </a:path>
                <a:path w="25400" h="1189989">
                  <a:moveTo>
                    <a:pt x="25400" y="690880"/>
                  </a:moveTo>
                  <a:lnTo>
                    <a:pt x="0" y="690880"/>
                  </a:lnTo>
                  <a:lnTo>
                    <a:pt x="0" y="697230"/>
                  </a:lnTo>
                  <a:lnTo>
                    <a:pt x="25400" y="697230"/>
                  </a:lnTo>
                  <a:lnTo>
                    <a:pt x="25400" y="690880"/>
                  </a:lnTo>
                  <a:close/>
                </a:path>
                <a:path w="25400" h="1189989">
                  <a:moveTo>
                    <a:pt x="25400" y="697230"/>
                  </a:moveTo>
                  <a:lnTo>
                    <a:pt x="0" y="697230"/>
                  </a:lnTo>
                  <a:lnTo>
                    <a:pt x="0" y="709930"/>
                  </a:lnTo>
                  <a:lnTo>
                    <a:pt x="25400" y="709930"/>
                  </a:lnTo>
                  <a:lnTo>
                    <a:pt x="25400" y="697230"/>
                  </a:lnTo>
                  <a:close/>
                </a:path>
                <a:path w="25400" h="1189989">
                  <a:moveTo>
                    <a:pt x="25400" y="709930"/>
                  </a:moveTo>
                  <a:lnTo>
                    <a:pt x="0" y="709930"/>
                  </a:lnTo>
                  <a:lnTo>
                    <a:pt x="0" y="726440"/>
                  </a:lnTo>
                  <a:lnTo>
                    <a:pt x="25400" y="726440"/>
                  </a:lnTo>
                  <a:lnTo>
                    <a:pt x="25400" y="709930"/>
                  </a:lnTo>
                  <a:close/>
                </a:path>
                <a:path w="25400" h="1189989">
                  <a:moveTo>
                    <a:pt x="25400" y="726440"/>
                  </a:moveTo>
                  <a:lnTo>
                    <a:pt x="0" y="726440"/>
                  </a:lnTo>
                  <a:lnTo>
                    <a:pt x="0" y="728980"/>
                  </a:lnTo>
                  <a:lnTo>
                    <a:pt x="25400" y="728980"/>
                  </a:lnTo>
                  <a:lnTo>
                    <a:pt x="25400" y="726440"/>
                  </a:lnTo>
                  <a:close/>
                </a:path>
                <a:path w="25400" h="1189989">
                  <a:moveTo>
                    <a:pt x="25400" y="728980"/>
                  </a:moveTo>
                  <a:lnTo>
                    <a:pt x="0" y="728980"/>
                  </a:lnTo>
                  <a:lnTo>
                    <a:pt x="0" y="732790"/>
                  </a:lnTo>
                  <a:lnTo>
                    <a:pt x="25400" y="732790"/>
                  </a:lnTo>
                  <a:lnTo>
                    <a:pt x="25400" y="728980"/>
                  </a:lnTo>
                  <a:close/>
                </a:path>
                <a:path w="25400" h="1189989">
                  <a:moveTo>
                    <a:pt x="25400" y="732790"/>
                  </a:moveTo>
                  <a:lnTo>
                    <a:pt x="0" y="732790"/>
                  </a:lnTo>
                  <a:lnTo>
                    <a:pt x="0" y="735330"/>
                  </a:lnTo>
                  <a:lnTo>
                    <a:pt x="25400" y="735330"/>
                  </a:lnTo>
                  <a:lnTo>
                    <a:pt x="25400" y="732790"/>
                  </a:lnTo>
                  <a:close/>
                </a:path>
                <a:path w="25400" h="1189989">
                  <a:moveTo>
                    <a:pt x="25400" y="735330"/>
                  </a:moveTo>
                  <a:lnTo>
                    <a:pt x="0" y="735330"/>
                  </a:lnTo>
                  <a:lnTo>
                    <a:pt x="0" y="739140"/>
                  </a:lnTo>
                  <a:lnTo>
                    <a:pt x="25400" y="739140"/>
                  </a:lnTo>
                  <a:lnTo>
                    <a:pt x="25400" y="735330"/>
                  </a:lnTo>
                  <a:close/>
                </a:path>
                <a:path w="25400" h="1189989">
                  <a:moveTo>
                    <a:pt x="25400" y="739140"/>
                  </a:moveTo>
                  <a:lnTo>
                    <a:pt x="0" y="739140"/>
                  </a:lnTo>
                  <a:lnTo>
                    <a:pt x="0" y="745490"/>
                  </a:lnTo>
                  <a:lnTo>
                    <a:pt x="25400" y="745490"/>
                  </a:lnTo>
                  <a:lnTo>
                    <a:pt x="25400" y="739140"/>
                  </a:lnTo>
                  <a:close/>
                </a:path>
                <a:path w="25400" h="1189989">
                  <a:moveTo>
                    <a:pt x="25400" y="745490"/>
                  </a:moveTo>
                  <a:lnTo>
                    <a:pt x="0" y="745490"/>
                  </a:lnTo>
                  <a:lnTo>
                    <a:pt x="0" y="754380"/>
                  </a:lnTo>
                  <a:lnTo>
                    <a:pt x="25400" y="754380"/>
                  </a:lnTo>
                  <a:lnTo>
                    <a:pt x="25400" y="745490"/>
                  </a:lnTo>
                  <a:close/>
                </a:path>
                <a:path w="25400" h="1189989">
                  <a:moveTo>
                    <a:pt x="25400" y="754380"/>
                  </a:moveTo>
                  <a:lnTo>
                    <a:pt x="0" y="754380"/>
                  </a:lnTo>
                  <a:lnTo>
                    <a:pt x="0" y="767080"/>
                  </a:lnTo>
                  <a:lnTo>
                    <a:pt x="25400" y="767080"/>
                  </a:lnTo>
                  <a:lnTo>
                    <a:pt x="25400" y="754380"/>
                  </a:lnTo>
                  <a:close/>
                </a:path>
                <a:path w="25400" h="1189989">
                  <a:moveTo>
                    <a:pt x="25400" y="767080"/>
                  </a:moveTo>
                  <a:lnTo>
                    <a:pt x="0" y="767080"/>
                  </a:lnTo>
                  <a:lnTo>
                    <a:pt x="0" y="777240"/>
                  </a:lnTo>
                  <a:lnTo>
                    <a:pt x="25400" y="777240"/>
                  </a:lnTo>
                  <a:lnTo>
                    <a:pt x="25400" y="767080"/>
                  </a:lnTo>
                  <a:close/>
                </a:path>
                <a:path w="25400" h="1189989">
                  <a:moveTo>
                    <a:pt x="25400" y="777240"/>
                  </a:moveTo>
                  <a:lnTo>
                    <a:pt x="0" y="777240"/>
                  </a:lnTo>
                  <a:lnTo>
                    <a:pt x="0" y="779780"/>
                  </a:lnTo>
                  <a:lnTo>
                    <a:pt x="25400" y="779780"/>
                  </a:lnTo>
                  <a:lnTo>
                    <a:pt x="25400" y="777240"/>
                  </a:lnTo>
                  <a:close/>
                </a:path>
                <a:path w="25400" h="1189989">
                  <a:moveTo>
                    <a:pt x="25400" y="779780"/>
                  </a:moveTo>
                  <a:lnTo>
                    <a:pt x="0" y="779780"/>
                  </a:lnTo>
                  <a:lnTo>
                    <a:pt x="0" y="786130"/>
                  </a:lnTo>
                  <a:lnTo>
                    <a:pt x="25400" y="786130"/>
                  </a:lnTo>
                  <a:lnTo>
                    <a:pt x="25400" y="779780"/>
                  </a:lnTo>
                  <a:close/>
                </a:path>
                <a:path w="25400" h="1189989">
                  <a:moveTo>
                    <a:pt x="25400" y="786130"/>
                  </a:moveTo>
                  <a:lnTo>
                    <a:pt x="0" y="786130"/>
                  </a:lnTo>
                  <a:lnTo>
                    <a:pt x="0" y="789940"/>
                  </a:lnTo>
                  <a:lnTo>
                    <a:pt x="25400" y="789940"/>
                  </a:lnTo>
                  <a:lnTo>
                    <a:pt x="25400" y="786130"/>
                  </a:lnTo>
                  <a:close/>
                </a:path>
                <a:path w="25400" h="1189989">
                  <a:moveTo>
                    <a:pt x="25400" y="789940"/>
                  </a:moveTo>
                  <a:lnTo>
                    <a:pt x="0" y="789940"/>
                  </a:lnTo>
                  <a:lnTo>
                    <a:pt x="0" y="796290"/>
                  </a:lnTo>
                  <a:lnTo>
                    <a:pt x="25400" y="796290"/>
                  </a:lnTo>
                  <a:lnTo>
                    <a:pt x="25400" y="789940"/>
                  </a:lnTo>
                  <a:close/>
                </a:path>
                <a:path w="25400" h="1189989">
                  <a:moveTo>
                    <a:pt x="25400" y="796290"/>
                  </a:moveTo>
                  <a:lnTo>
                    <a:pt x="0" y="796290"/>
                  </a:lnTo>
                  <a:lnTo>
                    <a:pt x="0" y="798830"/>
                  </a:lnTo>
                  <a:lnTo>
                    <a:pt x="25400" y="798830"/>
                  </a:lnTo>
                  <a:lnTo>
                    <a:pt x="25400" y="796290"/>
                  </a:lnTo>
                  <a:close/>
                </a:path>
                <a:path w="25400" h="1189989">
                  <a:moveTo>
                    <a:pt x="25400" y="798830"/>
                  </a:moveTo>
                  <a:lnTo>
                    <a:pt x="0" y="798830"/>
                  </a:lnTo>
                  <a:lnTo>
                    <a:pt x="0" y="802640"/>
                  </a:lnTo>
                  <a:lnTo>
                    <a:pt x="25400" y="802640"/>
                  </a:lnTo>
                  <a:lnTo>
                    <a:pt x="25400" y="798830"/>
                  </a:lnTo>
                  <a:close/>
                </a:path>
                <a:path w="25400" h="1189989">
                  <a:moveTo>
                    <a:pt x="25400" y="802640"/>
                  </a:moveTo>
                  <a:lnTo>
                    <a:pt x="0" y="802640"/>
                  </a:lnTo>
                  <a:lnTo>
                    <a:pt x="0" y="805180"/>
                  </a:lnTo>
                  <a:lnTo>
                    <a:pt x="25400" y="805180"/>
                  </a:lnTo>
                  <a:lnTo>
                    <a:pt x="25400" y="802640"/>
                  </a:lnTo>
                  <a:close/>
                </a:path>
                <a:path w="25400" h="1189989">
                  <a:moveTo>
                    <a:pt x="25400" y="805180"/>
                  </a:moveTo>
                  <a:lnTo>
                    <a:pt x="0" y="805180"/>
                  </a:lnTo>
                  <a:lnTo>
                    <a:pt x="0" y="811530"/>
                  </a:lnTo>
                  <a:lnTo>
                    <a:pt x="25400" y="811530"/>
                  </a:lnTo>
                  <a:lnTo>
                    <a:pt x="25400" y="805180"/>
                  </a:lnTo>
                  <a:close/>
                </a:path>
                <a:path w="25400" h="1189989">
                  <a:moveTo>
                    <a:pt x="25400" y="811530"/>
                  </a:moveTo>
                  <a:lnTo>
                    <a:pt x="0" y="811530"/>
                  </a:lnTo>
                  <a:lnTo>
                    <a:pt x="0" y="830580"/>
                  </a:lnTo>
                  <a:lnTo>
                    <a:pt x="25400" y="830580"/>
                  </a:lnTo>
                  <a:lnTo>
                    <a:pt x="25400" y="811530"/>
                  </a:lnTo>
                  <a:close/>
                </a:path>
                <a:path w="25400" h="1189989">
                  <a:moveTo>
                    <a:pt x="25400" y="830580"/>
                  </a:moveTo>
                  <a:lnTo>
                    <a:pt x="0" y="830580"/>
                  </a:lnTo>
                  <a:lnTo>
                    <a:pt x="0" y="834390"/>
                  </a:lnTo>
                  <a:lnTo>
                    <a:pt x="25400" y="834390"/>
                  </a:lnTo>
                  <a:lnTo>
                    <a:pt x="25400" y="830580"/>
                  </a:lnTo>
                  <a:close/>
                </a:path>
                <a:path w="25400" h="1189989">
                  <a:moveTo>
                    <a:pt x="25400" y="834390"/>
                  </a:moveTo>
                  <a:lnTo>
                    <a:pt x="0" y="834390"/>
                  </a:lnTo>
                  <a:lnTo>
                    <a:pt x="0" y="847090"/>
                  </a:lnTo>
                  <a:lnTo>
                    <a:pt x="25400" y="847090"/>
                  </a:lnTo>
                  <a:lnTo>
                    <a:pt x="25400" y="834390"/>
                  </a:lnTo>
                  <a:close/>
                </a:path>
                <a:path w="25400" h="1189989">
                  <a:moveTo>
                    <a:pt x="25400" y="847090"/>
                  </a:moveTo>
                  <a:lnTo>
                    <a:pt x="0" y="847090"/>
                  </a:lnTo>
                  <a:lnTo>
                    <a:pt x="0" y="855980"/>
                  </a:lnTo>
                  <a:lnTo>
                    <a:pt x="25400" y="855980"/>
                  </a:lnTo>
                  <a:lnTo>
                    <a:pt x="25400" y="847090"/>
                  </a:lnTo>
                  <a:close/>
                </a:path>
                <a:path w="25400" h="1189989">
                  <a:moveTo>
                    <a:pt x="25400" y="855980"/>
                  </a:moveTo>
                  <a:lnTo>
                    <a:pt x="0" y="855980"/>
                  </a:lnTo>
                  <a:lnTo>
                    <a:pt x="0" y="859790"/>
                  </a:lnTo>
                  <a:lnTo>
                    <a:pt x="25400" y="859790"/>
                  </a:lnTo>
                  <a:lnTo>
                    <a:pt x="25400" y="855980"/>
                  </a:lnTo>
                  <a:close/>
                </a:path>
                <a:path w="25400" h="1189989">
                  <a:moveTo>
                    <a:pt x="25400" y="859790"/>
                  </a:moveTo>
                  <a:lnTo>
                    <a:pt x="0" y="859790"/>
                  </a:lnTo>
                  <a:lnTo>
                    <a:pt x="0" y="875030"/>
                  </a:lnTo>
                  <a:lnTo>
                    <a:pt x="25400" y="875030"/>
                  </a:lnTo>
                  <a:lnTo>
                    <a:pt x="25400" y="859790"/>
                  </a:lnTo>
                  <a:close/>
                </a:path>
                <a:path w="25400" h="1189989">
                  <a:moveTo>
                    <a:pt x="25400" y="875030"/>
                  </a:moveTo>
                  <a:lnTo>
                    <a:pt x="0" y="875030"/>
                  </a:lnTo>
                  <a:lnTo>
                    <a:pt x="0" y="881380"/>
                  </a:lnTo>
                  <a:lnTo>
                    <a:pt x="25400" y="881380"/>
                  </a:lnTo>
                  <a:lnTo>
                    <a:pt x="25400" y="875030"/>
                  </a:lnTo>
                  <a:close/>
                </a:path>
                <a:path w="25400" h="1189989">
                  <a:moveTo>
                    <a:pt x="25400" y="881380"/>
                  </a:moveTo>
                  <a:lnTo>
                    <a:pt x="0" y="881380"/>
                  </a:lnTo>
                  <a:lnTo>
                    <a:pt x="0" y="885190"/>
                  </a:lnTo>
                  <a:lnTo>
                    <a:pt x="25400" y="885190"/>
                  </a:lnTo>
                  <a:lnTo>
                    <a:pt x="25400" y="881380"/>
                  </a:lnTo>
                  <a:close/>
                </a:path>
                <a:path w="25400" h="1189989">
                  <a:moveTo>
                    <a:pt x="25400" y="885190"/>
                  </a:moveTo>
                  <a:lnTo>
                    <a:pt x="0" y="885190"/>
                  </a:lnTo>
                  <a:lnTo>
                    <a:pt x="0" y="887730"/>
                  </a:lnTo>
                  <a:lnTo>
                    <a:pt x="25400" y="887730"/>
                  </a:lnTo>
                  <a:lnTo>
                    <a:pt x="25400" y="885190"/>
                  </a:lnTo>
                  <a:close/>
                </a:path>
                <a:path w="25400" h="1189989">
                  <a:moveTo>
                    <a:pt x="25400" y="887730"/>
                  </a:moveTo>
                  <a:lnTo>
                    <a:pt x="0" y="887730"/>
                  </a:lnTo>
                  <a:lnTo>
                    <a:pt x="0" y="891540"/>
                  </a:lnTo>
                  <a:lnTo>
                    <a:pt x="25400" y="891540"/>
                  </a:lnTo>
                  <a:lnTo>
                    <a:pt x="25400" y="887730"/>
                  </a:lnTo>
                  <a:close/>
                </a:path>
                <a:path w="25400" h="1189989">
                  <a:moveTo>
                    <a:pt x="25400" y="891540"/>
                  </a:moveTo>
                  <a:lnTo>
                    <a:pt x="0" y="891540"/>
                  </a:lnTo>
                  <a:lnTo>
                    <a:pt x="0" y="897890"/>
                  </a:lnTo>
                  <a:lnTo>
                    <a:pt x="25400" y="897890"/>
                  </a:lnTo>
                  <a:lnTo>
                    <a:pt x="25400" y="891540"/>
                  </a:lnTo>
                  <a:close/>
                </a:path>
                <a:path w="25400" h="1189989">
                  <a:moveTo>
                    <a:pt x="25400" y="897890"/>
                  </a:moveTo>
                  <a:lnTo>
                    <a:pt x="0" y="897890"/>
                  </a:lnTo>
                  <a:lnTo>
                    <a:pt x="0" y="900430"/>
                  </a:lnTo>
                  <a:lnTo>
                    <a:pt x="25400" y="900430"/>
                  </a:lnTo>
                  <a:lnTo>
                    <a:pt x="25400" y="897890"/>
                  </a:lnTo>
                  <a:close/>
                </a:path>
                <a:path w="25400" h="1189989">
                  <a:moveTo>
                    <a:pt x="25400" y="900430"/>
                  </a:moveTo>
                  <a:lnTo>
                    <a:pt x="0" y="900430"/>
                  </a:lnTo>
                  <a:lnTo>
                    <a:pt x="0" y="906780"/>
                  </a:lnTo>
                  <a:lnTo>
                    <a:pt x="25400" y="906780"/>
                  </a:lnTo>
                  <a:lnTo>
                    <a:pt x="25400" y="900430"/>
                  </a:lnTo>
                  <a:close/>
                </a:path>
                <a:path w="25400" h="1189989">
                  <a:moveTo>
                    <a:pt x="25400" y="906780"/>
                  </a:moveTo>
                  <a:lnTo>
                    <a:pt x="0" y="906780"/>
                  </a:lnTo>
                  <a:lnTo>
                    <a:pt x="0" y="919480"/>
                  </a:lnTo>
                  <a:lnTo>
                    <a:pt x="25400" y="919480"/>
                  </a:lnTo>
                  <a:lnTo>
                    <a:pt x="25400" y="906780"/>
                  </a:lnTo>
                  <a:close/>
                </a:path>
                <a:path w="25400" h="1189989">
                  <a:moveTo>
                    <a:pt x="25400" y="1186180"/>
                  </a:moveTo>
                  <a:lnTo>
                    <a:pt x="13970" y="1186180"/>
                  </a:lnTo>
                  <a:lnTo>
                    <a:pt x="13970" y="1187450"/>
                  </a:lnTo>
                  <a:lnTo>
                    <a:pt x="22860" y="1187450"/>
                  </a:lnTo>
                  <a:lnTo>
                    <a:pt x="22860" y="1189990"/>
                  </a:lnTo>
                  <a:lnTo>
                    <a:pt x="25400" y="1189990"/>
                  </a:lnTo>
                  <a:lnTo>
                    <a:pt x="25400" y="1186180"/>
                  </a:lnTo>
                  <a:close/>
                </a:path>
                <a:path w="25400" h="1189989">
                  <a:moveTo>
                    <a:pt x="25400" y="1179830"/>
                  </a:moveTo>
                  <a:lnTo>
                    <a:pt x="0" y="1179830"/>
                  </a:lnTo>
                  <a:lnTo>
                    <a:pt x="0" y="1186180"/>
                  </a:lnTo>
                  <a:lnTo>
                    <a:pt x="6350" y="1186180"/>
                  </a:lnTo>
                  <a:lnTo>
                    <a:pt x="6350" y="1184910"/>
                  </a:lnTo>
                  <a:lnTo>
                    <a:pt x="25400" y="1184910"/>
                  </a:lnTo>
                  <a:lnTo>
                    <a:pt x="25400" y="1179830"/>
                  </a:lnTo>
                  <a:close/>
                </a:path>
                <a:path w="25400" h="1189989">
                  <a:moveTo>
                    <a:pt x="25400" y="1173480"/>
                  </a:moveTo>
                  <a:lnTo>
                    <a:pt x="0" y="1173480"/>
                  </a:lnTo>
                  <a:lnTo>
                    <a:pt x="0" y="1178560"/>
                  </a:lnTo>
                  <a:lnTo>
                    <a:pt x="25400" y="1178560"/>
                  </a:lnTo>
                  <a:lnTo>
                    <a:pt x="25400" y="1173480"/>
                  </a:lnTo>
                  <a:close/>
                </a:path>
                <a:path w="25400" h="1189989">
                  <a:moveTo>
                    <a:pt x="25400" y="1167130"/>
                  </a:moveTo>
                  <a:lnTo>
                    <a:pt x="0" y="1167130"/>
                  </a:lnTo>
                  <a:lnTo>
                    <a:pt x="0" y="1172210"/>
                  </a:lnTo>
                  <a:lnTo>
                    <a:pt x="25400" y="1172210"/>
                  </a:lnTo>
                  <a:lnTo>
                    <a:pt x="25400" y="1167130"/>
                  </a:lnTo>
                  <a:close/>
                </a:path>
                <a:path w="25400" h="1189989">
                  <a:moveTo>
                    <a:pt x="25400" y="1160780"/>
                  </a:moveTo>
                  <a:lnTo>
                    <a:pt x="0" y="1160780"/>
                  </a:lnTo>
                  <a:lnTo>
                    <a:pt x="0" y="1165860"/>
                  </a:lnTo>
                  <a:lnTo>
                    <a:pt x="25400" y="1165860"/>
                  </a:lnTo>
                  <a:lnTo>
                    <a:pt x="25400" y="1160780"/>
                  </a:lnTo>
                  <a:close/>
                </a:path>
                <a:path w="25400" h="1189989">
                  <a:moveTo>
                    <a:pt x="25400" y="1154430"/>
                  </a:moveTo>
                  <a:lnTo>
                    <a:pt x="0" y="1154430"/>
                  </a:lnTo>
                  <a:lnTo>
                    <a:pt x="0" y="1159510"/>
                  </a:lnTo>
                  <a:lnTo>
                    <a:pt x="25400" y="1159510"/>
                  </a:lnTo>
                  <a:lnTo>
                    <a:pt x="25400" y="1154430"/>
                  </a:lnTo>
                  <a:close/>
                </a:path>
                <a:path w="25400" h="1189989">
                  <a:moveTo>
                    <a:pt x="25400" y="1148080"/>
                  </a:moveTo>
                  <a:lnTo>
                    <a:pt x="0" y="1148080"/>
                  </a:lnTo>
                  <a:lnTo>
                    <a:pt x="0" y="1153160"/>
                  </a:lnTo>
                  <a:lnTo>
                    <a:pt x="25400" y="1153160"/>
                  </a:lnTo>
                  <a:lnTo>
                    <a:pt x="25400" y="1148080"/>
                  </a:lnTo>
                  <a:close/>
                </a:path>
                <a:path w="25400" h="1189989">
                  <a:moveTo>
                    <a:pt x="25400" y="1141730"/>
                  </a:moveTo>
                  <a:lnTo>
                    <a:pt x="0" y="1141730"/>
                  </a:lnTo>
                  <a:lnTo>
                    <a:pt x="0" y="1146810"/>
                  </a:lnTo>
                  <a:lnTo>
                    <a:pt x="25400" y="1146810"/>
                  </a:lnTo>
                  <a:lnTo>
                    <a:pt x="25400" y="1141730"/>
                  </a:lnTo>
                  <a:close/>
                </a:path>
                <a:path w="25400" h="1189989">
                  <a:moveTo>
                    <a:pt x="25400" y="1135380"/>
                  </a:moveTo>
                  <a:lnTo>
                    <a:pt x="0" y="1135380"/>
                  </a:lnTo>
                  <a:lnTo>
                    <a:pt x="0" y="1140460"/>
                  </a:lnTo>
                  <a:lnTo>
                    <a:pt x="25400" y="1140460"/>
                  </a:lnTo>
                  <a:lnTo>
                    <a:pt x="25400" y="1135380"/>
                  </a:lnTo>
                  <a:close/>
                </a:path>
                <a:path w="25400" h="1189989">
                  <a:moveTo>
                    <a:pt x="25400" y="1129030"/>
                  </a:moveTo>
                  <a:lnTo>
                    <a:pt x="0" y="1129030"/>
                  </a:lnTo>
                  <a:lnTo>
                    <a:pt x="0" y="1134110"/>
                  </a:lnTo>
                  <a:lnTo>
                    <a:pt x="25400" y="1134110"/>
                  </a:lnTo>
                  <a:lnTo>
                    <a:pt x="25400" y="1129030"/>
                  </a:lnTo>
                  <a:close/>
                </a:path>
                <a:path w="25400" h="1189989">
                  <a:moveTo>
                    <a:pt x="25400" y="1122680"/>
                  </a:moveTo>
                  <a:lnTo>
                    <a:pt x="0" y="1122680"/>
                  </a:lnTo>
                  <a:lnTo>
                    <a:pt x="0" y="1127760"/>
                  </a:lnTo>
                  <a:lnTo>
                    <a:pt x="25400" y="1127760"/>
                  </a:lnTo>
                  <a:lnTo>
                    <a:pt x="25400" y="1122680"/>
                  </a:lnTo>
                  <a:close/>
                </a:path>
                <a:path w="25400" h="1189989">
                  <a:moveTo>
                    <a:pt x="25400" y="1116330"/>
                  </a:moveTo>
                  <a:lnTo>
                    <a:pt x="0" y="1116330"/>
                  </a:lnTo>
                  <a:lnTo>
                    <a:pt x="0" y="1121410"/>
                  </a:lnTo>
                  <a:lnTo>
                    <a:pt x="25400" y="1121410"/>
                  </a:lnTo>
                  <a:lnTo>
                    <a:pt x="25400" y="1116330"/>
                  </a:lnTo>
                  <a:close/>
                </a:path>
                <a:path w="25400" h="1189989">
                  <a:moveTo>
                    <a:pt x="25400" y="1109980"/>
                  </a:moveTo>
                  <a:lnTo>
                    <a:pt x="0" y="1109980"/>
                  </a:lnTo>
                  <a:lnTo>
                    <a:pt x="0" y="1115060"/>
                  </a:lnTo>
                  <a:lnTo>
                    <a:pt x="25400" y="1115060"/>
                  </a:lnTo>
                  <a:lnTo>
                    <a:pt x="25400" y="1109980"/>
                  </a:lnTo>
                  <a:close/>
                </a:path>
                <a:path w="25400" h="1189989">
                  <a:moveTo>
                    <a:pt x="25400" y="1103630"/>
                  </a:moveTo>
                  <a:lnTo>
                    <a:pt x="0" y="1103630"/>
                  </a:lnTo>
                  <a:lnTo>
                    <a:pt x="0" y="1108710"/>
                  </a:lnTo>
                  <a:lnTo>
                    <a:pt x="25400" y="1108710"/>
                  </a:lnTo>
                  <a:lnTo>
                    <a:pt x="25400" y="1103630"/>
                  </a:lnTo>
                  <a:close/>
                </a:path>
                <a:path w="25400" h="1189989">
                  <a:moveTo>
                    <a:pt x="25400" y="1097280"/>
                  </a:moveTo>
                  <a:lnTo>
                    <a:pt x="0" y="1097280"/>
                  </a:lnTo>
                  <a:lnTo>
                    <a:pt x="0" y="1102360"/>
                  </a:lnTo>
                  <a:lnTo>
                    <a:pt x="25400" y="1102360"/>
                  </a:lnTo>
                  <a:lnTo>
                    <a:pt x="25400" y="1097280"/>
                  </a:lnTo>
                  <a:close/>
                </a:path>
                <a:path w="25400" h="1189989">
                  <a:moveTo>
                    <a:pt x="25400" y="1090930"/>
                  </a:moveTo>
                  <a:lnTo>
                    <a:pt x="0" y="1090930"/>
                  </a:lnTo>
                  <a:lnTo>
                    <a:pt x="0" y="1096010"/>
                  </a:lnTo>
                  <a:lnTo>
                    <a:pt x="25400" y="1096010"/>
                  </a:lnTo>
                  <a:lnTo>
                    <a:pt x="25400" y="1090930"/>
                  </a:lnTo>
                  <a:close/>
                </a:path>
                <a:path w="25400" h="1189989">
                  <a:moveTo>
                    <a:pt x="25400" y="1084580"/>
                  </a:moveTo>
                  <a:lnTo>
                    <a:pt x="0" y="1084580"/>
                  </a:lnTo>
                  <a:lnTo>
                    <a:pt x="0" y="1089660"/>
                  </a:lnTo>
                  <a:lnTo>
                    <a:pt x="25400" y="1089660"/>
                  </a:lnTo>
                  <a:lnTo>
                    <a:pt x="25400" y="1084580"/>
                  </a:lnTo>
                  <a:close/>
                </a:path>
                <a:path w="25400" h="1189989">
                  <a:moveTo>
                    <a:pt x="25400" y="1078230"/>
                  </a:moveTo>
                  <a:lnTo>
                    <a:pt x="0" y="1078230"/>
                  </a:lnTo>
                  <a:lnTo>
                    <a:pt x="0" y="1083310"/>
                  </a:lnTo>
                  <a:lnTo>
                    <a:pt x="25400" y="1083310"/>
                  </a:lnTo>
                  <a:lnTo>
                    <a:pt x="25400" y="1078230"/>
                  </a:lnTo>
                  <a:close/>
                </a:path>
                <a:path w="25400" h="1189989">
                  <a:moveTo>
                    <a:pt x="25400" y="1071880"/>
                  </a:moveTo>
                  <a:lnTo>
                    <a:pt x="0" y="1071880"/>
                  </a:lnTo>
                  <a:lnTo>
                    <a:pt x="0" y="1076960"/>
                  </a:lnTo>
                  <a:lnTo>
                    <a:pt x="25400" y="1076960"/>
                  </a:lnTo>
                  <a:lnTo>
                    <a:pt x="25400" y="1071880"/>
                  </a:lnTo>
                  <a:close/>
                </a:path>
                <a:path w="25400" h="1189989">
                  <a:moveTo>
                    <a:pt x="25400" y="1065530"/>
                  </a:moveTo>
                  <a:lnTo>
                    <a:pt x="0" y="1065530"/>
                  </a:lnTo>
                  <a:lnTo>
                    <a:pt x="0" y="1070610"/>
                  </a:lnTo>
                  <a:lnTo>
                    <a:pt x="25400" y="1070610"/>
                  </a:lnTo>
                  <a:lnTo>
                    <a:pt x="25400" y="1065530"/>
                  </a:lnTo>
                  <a:close/>
                </a:path>
                <a:path w="25400" h="1189989">
                  <a:moveTo>
                    <a:pt x="25400" y="1059180"/>
                  </a:moveTo>
                  <a:lnTo>
                    <a:pt x="0" y="1059180"/>
                  </a:lnTo>
                  <a:lnTo>
                    <a:pt x="0" y="1064260"/>
                  </a:lnTo>
                  <a:lnTo>
                    <a:pt x="25400" y="1064260"/>
                  </a:lnTo>
                  <a:lnTo>
                    <a:pt x="25400" y="1059180"/>
                  </a:lnTo>
                  <a:close/>
                </a:path>
                <a:path w="25400" h="1189989">
                  <a:moveTo>
                    <a:pt x="25400" y="1052830"/>
                  </a:moveTo>
                  <a:lnTo>
                    <a:pt x="0" y="1052830"/>
                  </a:lnTo>
                  <a:lnTo>
                    <a:pt x="0" y="1057910"/>
                  </a:lnTo>
                  <a:lnTo>
                    <a:pt x="25400" y="1057910"/>
                  </a:lnTo>
                  <a:lnTo>
                    <a:pt x="25400" y="1052830"/>
                  </a:lnTo>
                  <a:close/>
                </a:path>
                <a:path w="25400" h="1189989">
                  <a:moveTo>
                    <a:pt x="25400" y="1046480"/>
                  </a:moveTo>
                  <a:lnTo>
                    <a:pt x="0" y="1046480"/>
                  </a:lnTo>
                  <a:lnTo>
                    <a:pt x="0" y="1051560"/>
                  </a:lnTo>
                  <a:lnTo>
                    <a:pt x="25400" y="1051560"/>
                  </a:lnTo>
                  <a:lnTo>
                    <a:pt x="25400" y="1046480"/>
                  </a:lnTo>
                  <a:close/>
                </a:path>
                <a:path w="25400" h="1189989">
                  <a:moveTo>
                    <a:pt x="25400" y="1040130"/>
                  </a:moveTo>
                  <a:lnTo>
                    <a:pt x="0" y="1040130"/>
                  </a:lnTo>
                  <a:lnTo>
                    <a:pt x="0" y="1045210"/>
                  </a:lnTo>
                  <a:lnTo>
                    <a:pt x="25400" y="1045210"/>
                  </a:lnTo>
                  <a:lnTo>
                    <a:pt x="25400" y="1040130"/>
                  </a:lnTo>
                  <a:close/>
                </a:path>
                <a:path w="25400" h="1189989">
                  <a:moveTo>
                    <a:pt x="25400" y="1033780"/>
                  </a:moveTo>
                  <a:lnTo>
                    <a:pt x="0" y="1033780"/>
                  </a:lnTo>
                  <a:lnTo>
                    <a:pt x="0" y="1038860"/>
                  </a:lnTo>
                  <a:lnTo>
                    <a:pt x="25400" y="1038860"/>
                  </a:lnTo>
                  <a:lnTo>
                    <a:pt x="25400" y="1033780"/>
                  </a:lnTo>
                  <a:close/>
                </a:path>
                <a:path w="25400" h="1189989">
                  <a:moveTo>
                    <a:pt x="25400" y="1027430"/>
                  </a:moveTo>
                  <a:lnTo>
                    <a:pt x="0" y="1027430"/>
                  </a:lnTo>
                  <a:lnTo>
                    <a:pt x="0" y="1032510"/>
                  </a:lnTo>
                  <a:lnTo>
                    <a:pt x="25400" y="1032510"/>
                  </a:lnTo>
                  <a:lnTo>
                    <a:pt x="25400" y="1027430"/>
                  </a:lnTo>
                  <a:close/>
                </a:path>
                <a:path w="25400" h="1189989">
                  <a:moveTo>
                    <a:pt x="25400" y="1021080"/>
                  </a:moveTo>
                  <a:lnTo>
                    <a:pt x="0" y="1021080"/>
                  </a:lnTo>
                  <a:lnTo>
                    <a:pt x="0" y="1026160"/>
                  </a:lnTo>
                  <a:lnTo>
                    <a:pt x="25400" y="1026160"/>
                  </a:lnTo>
                  <a:lnTo>
                    <a:pt x="25400" y="1021080"/>
                  </a:lnTo>
                  <a:close/>
                </a:path>
                <a:path w="25400" h="1189989">
                  <a:moveTo>
                    <a:pt x="25400" y="1014730"/>
                  </a:moveTo>
                  <a:lnTo>
                    <a:pt x="0" y="1014730"/>
                  </a:lnTo>
                  <a:lnTo>
                    <a:pt x="0" y="1019810"/>
                  </a:lnTo>
                  <a:lnTo>
                    <a:pt x="25400" y="1019810"/>
                  </a:lnTo>
                  <a:lnTo>
                    <a:pt x="25400" y="1014730"/>
                  </a:lnTo>
                  <a:close/>
                </a:path>
                <a:path w="25400" h="1189989">
                  <a:moveTo>
                    <a:pt x="25400" y="1008380"/>
                  </a:moveTo>
                  <a:lnTo>
                    <a:pt x="0" y="1008380"/>
                  </a:lnTo>
                  <a:lnTo>
                    <a:pt x="0" y="1013460"/>
                  </a:lnTo>
                  <a:lnTo>
                    <a:pt x="25400" y="1013460"/>
                  </a:lnTo>
                  <a:lnTo>
                    <a:pt x="25400" y="1008380"/>
                  </a:lnTo>
                  <a:close/>
                </a:path>
                <a:path w="25400" h="1189989">
                  <a:moveTo>
                    <a:pt x="25400" y="1002030"/>
                  </a:moveTo>
                  <a:lnTo>
                    <a:pt x="0" y="1002030"/>
                  </a:lnTo>
                  <a:lnTo>
                    <a:pt x="0" y="1007110"/>
                  </a:lnTo>
                  <a:lnTo>
                    <a:pt x="25400" y="1007110"/>
                  </a:lnTo>
                  <a:lnTo>
                    <a:pt x="25400" y="1002030"/>
                  </a:lnTo>
                  <a:close/>
                </a:path>
                <a:path w="25400" h="1189989">
                  <a:moveTo>
                    <a:pt x="25400" y="995680"/>
                  </a:moveTo>
                  <a:lnTo>
                    <a:pt x="0" y="995680"/>
                  </a:lnTo>
                  <a:lnTo>
                    <a:pt x="0" y="1000760"/>
                  </a:lnTo>
                  <a:lnTo>
                    <a:pt x="25400" y="1000760"/>
                  </a:lnTo>
                  <a:lnTo>
                    <a:pt x="25400" y="995680"/>
                  </a:lnTo>
                  <a:close/>
                </a:path>
                <a:path w="25400" h="1189989">
                  <a:moveTo>
                    <a:pt x="25400" y="989330"/>
                  </a:moveTo>
                  <a:lnTo>
                    <a:pt x="0" y="989330"/>
                  </a:lnTo>
                  <a:lnTo>
                    <a:pt x="0" y="994410"/>
                  </a:lnTo>
                  <a:lnTo>
                    <a:pt x="25400" y="994410"/>
                  </a:lnTo>
                  <a:lnTo>
                    <a:pt x="25400" y="989330"/>
                  </a:lnTo>
                  <a:close/>
                </a:path>
                <a:path w="25400" h="1189989">
                  <a:moveTo>
                    <a:pt x="25400" y="982980"/>
                  </a:moveTo>
                  <a:lnTo>
                    <a:pt x="0" y="982980"/>
                  </a:lnTo>
                  <a:lnTo>
                    <a:pt x="0" y="988060"/>
                  </a:lnTo>
                  <a:lnTo>
                    <a:pt x="25400" y="988060"/>
                  </a:lnTo>
                  <a:lnTo>
                    <a:pt x="25400" y="982980"/>
                  </a:lnTo>
                  <a:close/>
                </a:path>
                <a:path w="25400" h="1189989">
                  <a:moveTo>
                    <a:pt x="25400" y="976630"/>
                  </a:moveTo>
                  <a:lnTo>
                    <a:pt x="0" y="976630"/>
                  </a:lnTo>
                  <a:lnTo>
                    <a:pt x="0" y="981710"/>
                  </a:lnTo>
                  <a:lnTo>
                    <a:pt x="25400" y="981710"/>
                  </a:lnTo>
                  <a:lnTo>
                    <a:pt x="25400" y="976630"/>
                  </a:lnTo>
                  <a:close/>
                </a:path>
                <a:path w="25400" h="1189989">
                  <a:moveTo>
                    <a:pt x="25400" y="970280"/>
                  </a:moveTo>
                  <a:lnTo>
                    <a:pt x="0" y="970280"/>
                  </a:lnTo>
                  <a:lnTo>
                    <a:pt x="0" y="975360"/>
                  </a:lnTo>
                  <a:lnTo>
                    <a:pt x="25400" y="975360"/>
                  </a:lnTo>
                  <a:lnTo>
                    <a:pt x="25400" y="970280"/>
                  </a:lnTo>
                  <a:close/>
                </a:path>
                <a:path w="25400" h="1189989">
                  <a:moveTo>
                    <a:pt x="25400" y="963930"/>
                  </a:moveTo>
                  <a:lnTo>
                    <a:pt x="0" y="963930"/>
                  </a:lnTo>
                  <a:lnTo>
                    <a:pt x="0" y="969010"/>
                  </a:lnTo>
                  <a:lnTo>
                    <a:pt x="25400" y="969010"/>
                  </a:lnTo>
                  <a:lnTo>
                    <a:pt x="25400" y="963930"/>
                  </a:lnTo>
                  <a:close/>
                </a:path>
                <a:path w="25400" h="1189989">
                  <a:moveTo>
                    <a:pt x="25400" y="957580"/>
                  </a:moveTo>
                  <a:lnTo>
                    <a:pt x="0" y="957580"/>
                  </a:lnTo>
                  <a:lnTo>
                    <a:pt x="0" y="962660"/>
                  </a:lnTo>
                  <a:lnTo>
                    <a:pt x="25400" y="962660"/>
                  </a:lnTo>
                  <a:lnTo>
                    <a:pt x="25400" y="957580"/>
                  </a:lnTo>
                  <a:close/>
                </a:path>
                <a:path w="25400" h="1189989">
                  <a:moveTo>
                    <a:pt x="25400" y="951230"/>
                  </a:moveTo>
                  <a:lnTo>
                    <a:pt x="0" y="951230"/>
                  </a:lnTo>
                  <a:lnTo>
                    <a:pt x="0" y="956310"/>
                  </a:lnTo>
                  <a:lnTo>
                    <a:pt x="25400" y="956310"/>
                  </a:lnTo>
                  <a:lnTo>
                    <a:pt x="25400" y="951230"/>
                  </a:lnTo>
                  <a:close/>
                </a:path>
                <a:path w="25400" h="1189989">
                  <a:moveTo>
                    <a:pt x="25400" y="944880"/>
                  </a:moveTo>
                  <a:lnTo>
                    <a:pt x="0" y="944880"/>
                  </a:lnTo>
                  <a:lnTo>
                    <a:pt x="0" y="949960"/>
                  </a:lnTo>
                  <a:lnTo>
                    <a:pt x="25400" y="949960"/>
                  </a:lnTo>
                  <a:lnTo>
                    <a:pt x="25400" y="944880"/>
                  </a:lnTo>
                  <a:close/>
                </a:path>
                <a:path w="25400" h="1189989">
                  <a:moveTo>
                    <a:pt x="25400" y="938530"/>
                  </a:moveTo>
                  <a:lnTo>
                    <a:pt x="0" y="938530"/>
                  </a:lnTo>
                  <a:lnTo>
                    <a:pt x="0" y="943610"/>
                  </a:lnTo>
                  <a:lnTo>
                    <a:pt x="25400" y="943610"/>
                  </a:lnTo>
                  <a:lnTo>
                    <a:pt x="25400" y="938530"/>
                  </a:lnTo>
                  <a:close/>
                </a:path>
                <a:path w="25400" h="1189989">
                  <a:moveTo>
                    <a:pt x="25400" y="932180"/>
                  </a:moveTo>
                  <a:lnTo>
                    <a:pt x="0" y="932180"/>
                  </a:lnTo>
                  <a:lnTo>
                    <a:pt x="0" y="937260"/>
                  </a:lnTo>
                  <a:lnTo>
                    <a:pt x="25400" y="937260"/>
                  </a:lnTo>
                  <a:lnTo>
                    <a:pt x="25400" y="932180"/>
                  </a:lnTo>
                  <a:close/>
                </a:path>
                <a:path w="25400" h="1189989">
                  <a:moveTo>
                    <a:pt x="25400" y="925830"/>
                  </a:moveTo>
                  <a:lnTo>
                    <a:pt x="0" y="925830"/>
                  </a:lnTo>
                  <a:lnTo>
                    <a:pt x="0" y="930910"/>
                  </a:lnTo>
                  <a:lnTo>
                    <a:pt x="25400" y="930910"/>
                  </a:lnTo>
                  <a:lnTo>
                    <a:pt x="25400" y="925830"/>
                  </a:lnTo>
                  <a:close/>
                </a:path>
                <a:path w="25400" h="1189989">
                  <a:moveTo>
                    <a:pt x="25400" y="920750"/>
                  </a:moveTo>
                  <a:lnTo>
                    <a:pt x="0" y="920750"/>
                  </a:lnTo>
                  <a:lnTo>
                    <a:pt x="0" y="924560"/>
                  </a:lnTo>
                  <a:lnTo>
                    <a:pt x="25400" y="924560"/>
                  </a:lnTo>
                  <a:lnTo>
                    <a:pt x="25400" y="920750"/>
                  </a:lnTo>
                  <a:close/>
                </a:path>
              </a:pathLst>
            </a:custGeom>
            <a:solidFill>
              <a:srgbClr val="1342CF"/>
            </a:solidFill>
          </p:spPr>
          <p:txBody>
            <a:bodyPr wrap="square" lIns="0" tIns="0" rIns="0" bIns="0" rtlCol="0"/>
            <a:lstStyle/>
            <a:p>
              <a:endParaRPr/>
            </a:p>
          </p:txBody>
        </p:sp>
        <p:sp>
          <p:nvSpPr>
            <p:cNvPr id="536" name="object 536"/>
            <p:cNvSpPr/>
            <p:nvPr/>
          </p:nvSpPr>
          <p:spPr>
            <a:xfrm>
              <a:off x="3961129" y="5119370"/>
              <a:ext cx="25400" cy="1189990"/>
            </a:xfrm>
            <a:custGeom>
              <a:avLst/>
              <a:gdLst/>
              <a:ahLst/>
              <a:cxnLst/>
              <a:rect l="l" t="t" r="r" b="b"/>
              <a:pathLst>
                <a:path w="25400" h="1189989">
                  <a:moveTo>
                    <a:pt x="7620" y="0"/>
                  </a:moveTo>
                  <a:lnTo>
                    <a:pt x="0" y="0"/>
                  </a:lnTo>
                  <a:lnTo>
                    <a:pt x="0" y="1269"/>
                  </a:lnTo>
                  <a:lnTo>
                    <a:pt x="7620" y="1269"/>
                  </a:lnTo>
                  <a:lnTo>
                    <a:pt x="7620" y="0"/>
                  </a:lnTo>
                  <a:close/>
                </a:path>
                <a:path w="25400" h="1189989">
                  <a:moveTo>
                    <a:pt x="13970" y="1270"/>
                  </a:moveTo>
                  <a:lnTo>
                    <a:pt x="0" y="1270"/>
                  </a:lnTo>
                  <a:lnTo>
                    <a:pt x="0" y="7619"/>
                  </a:lnTo>
                  <a:lnTo>
                    <a:pt x="25400" y="7619"/>
                  </a:lnTo>
                  <a:lnTo>
                    <a:pt x="25400" y="3809"/>
                  </a:lnTo>
                  <a:lnTo>
                    <a:pt x="21590" y="3809"/>
                  </a:lnTo>
                  <a:lnTo>
                    <a:pt x="21590" y="2539"/>
                  </a:lnTo>
                  <a:lnTo>
                    <a:pt x="13970" y="2539"/>
                  </a:lnTo>
                  <a:lnTo>
                    <a:pt x="13970" y="1270"/>
                  </a:lnTo>
                  <a:close/>
                </a:path>
                <a:path w="25400" h="1189989">
                  <a:moveTo>
                    <a:pt x="25400" y="7619"/>
                  </a:moveTo>
                  <a:lnTo>
                    <a:pt x="0" y="7619"/>
                  </a:lnTo>
                  <a:lnTo>
                    <a:pt x="0" y="13969"/>
                  </a:lnTo>
                  <a:lnTo>
                    <a:pt x="25400" y="13969"/>
                  </a:lnTo>
                  <a:lnTo>
                    <a:pt x="25400" y="7619"/>
                  </a:lnTo>
                  <a:close/>
                </a:path>
                <a:path w="25400" h="1189989">
                  <a:moveTo>
                    <a:pt x="25400" y="13969"/>
                  </a:moveTo>
                  <a:lnTo>
                    <a:pt x="0" y="13969"/>
                  </a:lnTo>
                  <a:lnTo>
                    <a:pt x="0" y="20319"/>
                  </a:lnTo>
                  <a:lnTo>
                    <a:pt x="25400" y="20319"/>
                  </a:lnTo>
                  <a:lnTo>
                    <a:pt x="25400" y="13969"/>
                  </a:lnTo>
                  <a:close/>
                </a:path>
                <a:path w="25400" h="1189989">
                  <a:moveTo>
                    <a:pt x="25400" y="20319"/>
                  </a:moveTo>
                  <a:lnTo>
                    <a:pt x="0" y="20319"/>
                  </a:lnTo>
                  <a:lnTo>
                    <a:pt x="0" y="26669"/>
                  </a:lnTo>
                  <a:lnTo>
                    <a:pt x="25400" y="26669"/>
                  </a:lnTo>
                  <a:lnTo>
                    <a:pt x="25400" y="20319"/>
                  </a:lnTo>
                  <a:close/>
                </a:path>
                <a:path w="25400" h="1189989">
                  <a:moveTo>
                    <a:pt x="25400" y="26670"/>
                  </a:moveTo>
                  <a:lnTo>
                    <a:pt x="0" y="26670"/>
                  </a:lnTo>
                  <a:lnTo>
                    <a:pt x="0" y="33019"/>
                  </a:lnTo>
                  <a:lnTo>
                    <a:pt x="25400" y="33019"/>
                  </a:lnTo>
                  <a:lnTo>
                    <a:pt x="25400" y="26670"/>
                  </a:lnTo>
                  <a:close/>
                </a:path>
                <a:path w="25400" h="1189989">
                  <a:moveTo>
                    <a:pt x="25400" y="33020"/>
                  </a:moveTo>
                  <a:lnTo>
                    <a:pt x="0" y="33020"/>
                  </a:lnTo>
                  <a:lnTo>
                    <a:pt x="0" y="39369"/>
                  </a:lnTo>
                  <a:lnTo>
                    <a:pt x="25400" y="39369"/>
                  </a:lnTo>
                  <a:lnTo>
                    <a:pt x="25400" y="33020"/>
                  </a:lnTo>
                  <a:close/>
                </a:path>
                <a:path w="25400" h="1189989">
                  <a:moveTo>
                    <a:pt x="25400" y="39370"/>
                  </a:moveTo>
                  <a:lnTo>
                    <a:pt x="0" y="39370"/>
                  </a:lnTo>
                  <a:lnTo>
                    <a:pt x="0" y="45719"/>
                  </a:lnTo>
                  <a:lnTo>
                    <a:pt x="25400" y="45719"/>
                  </a:lnTo>
                  <a:lnTo>
                    <a:pt x="25400" y="39370"/>
                  </a:lnTo>
                  <a:close/>
                </a:path>
                <a:path w="25400" h="1189989">
                  <a:moveTo>
                    <a:pt x="25400" y="45719"/>
                  </a:moveTo>
                  <a:lnTo>
                    <a:pt x="0" y="45719"/>
                  </a:lnTo>
                  <a:lnTo>
                    <a:pt x="0" y="52069"/>
                  </a:lnTo>
                  <a:lnTo>
                    <a:pt x="25400" y="52069"/>
                  </a:lnTo>
                  <a:lnTo>
                    <a:pt x="25400" y="45719"/>
                  </a:lnTo>
                  <a:close/>
                </a:path>
                <a:path w="25400" h="1189989">
                  <a:moveTo>
                    <a:pt x="25400" y="52070"/>
                  </a:moveTo>
                  <a:lnTo>
                    <a:pt x="0" y="52070"/>
                  </a:lnTo>
                  <a:lnTo>
                    <a:pt x="0" y="58419"/>
                  </a:lnTo>
                  <a:lnTo>
                    <a:pt x="25400" y="58419"/>
                  </a:lnTo>
                  <a:lnTo>
                    <a:pt x="25400" y="52070"/>
                  </a:lnTo>
                  <a:close/>
                </a:path>
                <a:path w="25400" h="1189989">
                  <a:moveTo>
                    <a:pt x="25400" y="58420"/>
                  </a:moveTo>
                  <a:lnTo>
                    <a:pt x="0" y="58420"/>
                  </a:lnTo>
                  <a:lnTo>
                    <a:pt x="0" y="64769"/>
                  </a:lnTo>
                  <a:lnTo>
                    <a:pt x="25400" y="64769"/>
                  </a:lnTo>
                  <a:lnTo>
                    <a:pt x="25400" y="58420"/>
                  </a:lnTo>
                  <a:close/>
                </a:path>
                <a:path w="25400" h="1189989">
                  <a:moveTo>
                    <a:pt x="25400" y="64769"/>
                  </a:moveTo>
                  <a:lnTo>
                    <a:pt x="0" y="64769"/>
                  </a:lnTo>
                  <a:lnTo>
                    <a:pt x="0" y="71119"/>
                  </a:lnTo>
                  <a:lnTo>
                    <a:pt x="25400" y="71119"/>
                  </a:lnTo>
                  <a:lnTo>
                    <a:pt x="25400" y="64769"/>
                  </a:lnTo>
                  <a:close/>
                </a:path>
                <a:path w="25400" h="1189989">
                  <a:moveTo>
                    <a:pt x="25400" y="71120"/>
                  </a:moveTo>
                  <a:lnTo>
                    <a:pt x="0" y="71120"/>
                  </a:lnTo>
                  <a:lnTo>
                    <a:pt x="0" y="77469"/>
                  </a:lnTo>
                  <a:lnTo>
                    <a:pt x="25400" y="77469"/>
                  </a:lnTo>
                  <a:lnTo>
                    <a:pt x="25400" y="71120"/>
                  </a:lnTo>
                  <a:close/>
                </a:path>
                <a:path w="25400" h="1189989">
                  <a:moveTo>
                    <a:pt x="25400" y="77469"/>
                  </a:moveTo>
                  <a:lnTo>
                    <a:pt x="0" y="77469"/>
                  </a:lnTo>
                  <a:lnTo>
                    <a:pt x="0" y="83819"/>
                  </a:lnTo>
                  <a:lnTo>
                    <a:pt x="25400" y="83819"/>
                  </a:lnTo>
                  <a:lnTo>
                    <a:pt x="25400" y="77469"/>
                  </a:lnTo>
                  <a:close/>
                </a:path>
                <a:path w="25400" h="1189989">
                  <a:moveTo>
                    <a:pt x="25400" y="83819"/>
                  </a:moveTo>
                  <a:lnTo>
                    <a:pt x="0" y="83819"/>
                  </a:lnTo>
                  <a:lnTo>
                    <a:pt x="0" y="90169"/>
                  </a:lnTo>
                  <a:lnTo>
                    <a:pt x="25400" y="90169"/>
                  </a:lnTo>
                  <a:lnTo>
                    <a:pt x="25400" y="83819"/>
                  </a:lnTo>
                  <a:close/>
                </a:path>
                <a:path w="25400" h="1189989">
                  <a:moveTo>
                    <a:pt x="25400" y="90169"/>
                  </a:moveTo>
                  <a:lnTo>
                    <a:pt x="0" y="90169"/>
                  </a:lnTo>
                  <a:lnTo>
                    <a:pt x="0" y="96519"/>
                  </a:lnTo>
                  <a:lnTo>
                    <a:pt x="25400" y="96519"/>
                  </a:lnTo>
                  <a:lnTo>
                    <a:pt x="25400" y="90169"/>
                  </a:lnTo>
                  <a:close/>
                </a:path>
                <a:path w="25400" h="1189989">
                  <a:moveTo>
                    <a:pt x="25400" y="96519"/>
                  </a:moveTo>
                  <a:lnTo>
                    <a:pt x="0" y="96519"/>
                  </a:lnTo>
                  <a:lnTo>
                    <a:pt x="0" y="116839"/>
                  </a:lnTo>
                  <a:lnTo>
                    <a:pt x="25400" y="116839"/>
                  </a:lnTo>
                  <a:lnTo>
                    <a:pt x="25400" y="96519"/>
                  </a:lnTo>
                  <a:close/>
                </a:path>
                <a:path w="25400" h="1189989">
                  <a:moveTo>
                    <a:pt x="25400" y="116839"/>
                  </a:moveTo>
                  <a:lnTo>
                    <a:pt x="0" y="116839"/>
                  </a:lnTo>
                  <a:lnTo>
                    <a:pt x="0" y="123189"/>
                  </a:lnTo>
                  <a:lnTo>
                    <a:pt x="25400" y="123189"/>
                  </a:lnTo>
                  <a:lnTo>
                    <a:pt x="25400" y="116839"/>
                  </a:lnTo>
                  <a:close/>
                </a:path>
                <a:path w="25400" h="1189989">
                  <a:moveTo>
                    <a:pt x="25400" y="123189"/>
                  </a:moveTo>
                  <a:lnTo>
                    <a:pt x="0" y="123189"/>
                  </a:lnTo>
                  <a:lnTo>
                    <a:pt x="0" y="142239"/>
                  </a:lnTo>
                  <a:lnTo>
                    <a:pt x="25400" y="142239"/>
                  </a:lnTo>
                  <a:lnTo>
                    <a:pt x="25400" y="123189"/>
                  </a:lnTo>
                  <a:close/>
                </a:path>
                <a:path w="25400" h="1189989">
                  <a:moveTo>
                    <a:pt x="25400" y="142239"/>
                  </a:moveTo>
                  <a:lnTo>
                    <a:pt x="0" y="142239"/>
                  </a:lnTo>
                  <a:lnTo>
                    <a:pt x="0" y="148589"/>
                  </a:lnTo>
                  <a:lnTo>
                    <a:pt x="25400" y="148589"/>
                  </a:lnTo>
                  <a:lnTo>
                    <a:pt x="25400" y="142239"/>
                  </a:lnTo>
                  <a:close/>
                </a:path>
                <a:path w="25400" h="1189989">
                  <a:moveTo>
                    <a:pt x="25400" y="148589"/>
                  </a:moveTo>
                  <a:lnTo>
                    <a:pt x="0" y="148589"/>
                  </a:lnTo>
                  <a:lnTo>
                    <a:pt x="0" y="154939"/>
                  </a:lnTo>
                  <a:lnTo>
                    <a:pt x="25400" y="154939"/>
                  </a:lnTo>
                  <a:lnTo>
                    <a:pt x="25400" y="148589"/>
                  </a:lnTo>
                  <a:close/>
                </a:path>
                <a:path w="25400" h="1189989">
                  <a:moveTo>
                    <a:pt x="25400" y="154939"/>
                  </a:moveTo>
                  <a:lnTo>
                    <a:pt x="0" y="154939"/>
                  </a:lnTo>
                  <a:lnTo>
                    <a:pt x="0" y="161289"/>
                  </a:lnTo>
                  <a:lnTo>
                    <a:pt x="25400" y="161289"/>
                  </a:lnTo>
                  <a:lnTo>
                    <a:pt x="25400" y="154939"/>
                  </a:lnTo>
                  <a:close/>
                </a:path>
                <a:path w="25400" h="1189989">
                  <a:moveTo>
                    <a:pt x="25400" y="161289"/>
                  </a:moveTo>
                  <a:lnTo>
                    <a:pt x="0" y="161289"/>
                  </a:lnTo>
                  <a:lnTo>
                    <a:pt x="0" y="167639"/>
                  </a:lnTo>
                  <a:lnTo>
                    <a:pt x="25400" y="167639"/>
                  </a:lnTo>
                  <a:lnTo>
                    <a:pt x="25400" y="161289"/>
                  </a:lnTo>
                  <a:close/>
                </a:path>
                <a:path w="25400" h="1189989">
                  <a:moveTo>
                    <a:pt x="25400" y="167640"/>
                  </a:moveTo>
                  <a:lnTo>
                    <a:pt x="0" y="167640"/>
                  </a:lnTo>
                  <a:lnTo>
                    <a:pt x="0" y="173989"/>
                  </a:lnTo>
                  <a:lnTo>
                    <a:pt x="25400" y="173989"/>
                  </a:lnTo>
                  <a:lnTo>
                    <a:pt x="25400" y="167640"/>
                  </a:lnTo>
                  <a:close/>
                </a:path>
                <a:path w="25400" h="1189989">
                  <a:moveTo>
                    <a:pt x="25400" y="173989"/>
                  </a:moveTo>
                  <a:lnTo>
                    <a:pt x="0" y="173989"/>
                  </a:lnTo>
                  <a:lnTo>
                    <a:pt x="0" y="180339"/>
                  </a:lnTo>
                  <a:lnTo>
                    <a:pt x="25400" y="180339"/>
                  </a:lnTo>
                  <a:lnTo>
                    <a:pt x="25400" y="173989"/>
                  </a:lnTo>
                  <a:close/>
                </a:path>
                <a:path w="25400" h="1189989">
                  <a:moveTo>
                    <a:pt x="25400" y="180339"/>
                  </a:moveTo>
                  <a:lnTo>
                    <a:pt x="0" y="180339"/>
                  </a:lnTo>
                  <a:lnTo>
                    <a:pt x="0" y="193039"/>
                  </a:lnTo>
                  <a:lnTo>
                    <a:pt x="25400" y="193039"/>
                  </a:lnTo>
                  <a:lnTo>
                    <a:pt x="25400" y="180339"/>
                  </a:lnTo>
                  <a:close/>
                </a:path>
                <a:path w="25400" h="1189989">
                  <a:moveTo>
                    <a:pt x="25400" y="193040"/>
                  </a:moveTo>
                  <a:lnTo>
                    <a:pt x="0" y="193040"/>
                  </a:lnTo>
                  <a:lnTo>
                    <a:pt x="0" y="199389"/>
                  </a:lnTo>
                  <a:lnTo>
                    <a:pt x="25400" y="199389"/>
                  </a:lnTo>
                  <a:lnTo>
                    <a:pt x="25400" y="193040"/>
                  </a:lnTo>
                  <a:close/>
                </a:path>
                <a:path w="25400" h="1189989">
                  <a:moveTo>
                    <a:pt x="25400" y="199390"/>
                  </a:moveTo>
                  <a:lnTo>
                    <a:pt x="0" y="199390"/>
                  </a:lnTo>
                  <a:lnTo>
                    <a:pt x="0" y="205739"/>
                  </a:lnTo>
                  <a:lnTo>
                    <a:pt x="25400" y="205739"/>
                  </a:lnTo>
                  <a:lnTo>
                    <a:pt x="25400" y="199390"/>
                  </a:lnTo>
                  <a:close/>
                </a:path>
                <a:path w="25400" h="1189989">
                  <a:moveTo>
                    <a:pt x="25400" y="205739"/>
                  </a:moveTo>
                  <a:lnTo>
                    <a:pt x="0" y="205739"/>
                  </a:lnTo>
                  <a:lnTo>
                    <a:pt x="0" y="212089"/>
                  </a:lnTo>
                  <a:lnTo>
                    <a:pt x="25400" y="212089"/>
                  </a:lnTo>
                  <a:lnTo>
                    <a:pt x="25400" y="205739"/>
                  </a:lnTo>
                  <a:close/>
                </a:path>
                <a:path w="25400" h="1189989">
                  <a:moveTo>
                    <a:pt x="25400" y="212090"/>
                  </a:moveTo>
                  <a:lnTo>
                    <a:pt x="0" y="212090"/>
                  </a:lnTo>
                  <a:lnTo>
                    <a:pt x="0" y="218439"/>
                  </a:lnTo>
                  <a:lnTo>
                    <a:pt x="25400" y="218439"/>
                  </a:lnTo>
                  <a:lnTo>
                    <a:pt x="25400" y="212090"/>
                  </a:lnTo>
                  <a:close/>
                </a:path>
                <a:path w="25400" h="1189989">
                  <a:moveTo>
                    <a:pt x="25400" y="218439"/>
                  </a:moveTo>
                  <a:lnTo>
                    <a:pt x="0" y="218439"/>
                  </a:lnTo>
                  <a:lnTo>
                    <a:pt x="0" y="224789"/>
                  </a:lnTo>
                  <a:lnTo>
                    <a:pt x="25400" y="224789"/>
                  </a:lnTo>
                  <a:lnTo>
                    <a:pt x="25400" y="218439"/>
                  </a:lnTo>
                  <a:close/>
                </a:path>
                <a:path w="25400" h="1189989">
                  <a:moveTo>
                    <a:pt x="25400" y="224789"/>
                  </a:moveTo>
                  <a:lnTo>
                    <a:pt x="0" y="224789"/>
                  </a:lnTo>
                  <a:lnTo>
                    <a:pt x="0" y="228599"/>
                  </a:lnTo>
                  <a:lnTo>
                    <a:pt x="25400" y="228599"/>
                  </a:lnTo>
                  <a:lnTo>
                    <a:pt x="25400" y="224789"/>
                  </a:lnTo>
                  <a:close/>
                </a:path>
                <a:path w="25400" h="1189989">
                  <a:moveTo>
                    <a:pt x="25400" y="228600"/>
                  </a:moveTo>
                  <a:lnTo>
                    <a:pt x="0" y="228600"/>
                  </a:lnTo>
                  <a:lnTo>
                    <a:pt x="0" y="237489"/>
                  </a:lnTo>
                  <a:lnTo>
                    <a:pt x="25400" y="237489"/>
                  </a:lnTo>
                  <a:lnTo>
                    <a:pt x="25400" y="228600"/>
                  </a:lnTo>
                  <a:close/>
                </a:path>
                <a:path w="25400" h="1189989">
                  <a:moveTo>
                    <a:pt x="25400" y="237489"/>
                  </a:moveTo>
                  <a:lnTo>
                    <a:pt x="0" y="237489"/>
                  </a:lnTo>
                  <a:lnTo>
                    <a:pt x="0" y="243839"/>
                  </a:lnTo>
                  <a:lnTo>
                    <a:pt x="25400" y="243839"/>
                  </a:lnTo>
                  <a:lnTo>
                    <a:pt x="25400" y="237489"/>
                  </a:lnTo>
                  <a:close/>
                </a:path>
                <a:path w="25400" h="1189989">
                  <a:moveTo>
                    <a:pt x="25400" y="243840"/>
                  </a:moveTo>
                  <a:lnTo>
                    <a:pt x="0" y="243840"/>
                  </a:lnTo>
                  <a:lnTo>
                    <a:pt x="0" y="250189"/>
                  </a:lnTo>
                  <a:lnTo>
                    <a:pt x="25400" y="250189"/>
                  </a:lnTo>
                  <a:lnTo>
                    <a:pt x="25400" y="243840"/>
                  </a:lnTo>
                  <a:close/>
                </a:path>
                <a:path w="25400" h="1189989">
                  <a:moveTo>
                    <a:pt x="25400" y="250189"/>
                  </a:moveTo>
                  <a:lnTo>
                    <a:pt x="0" y="250189"/>
                  </a:lnTo>
                  <a:lnTo>
                    <a:pt x="0" y="256539"/>
                  </a:lnTo>
                  <a:lnTo>
                    <a:pt x="25400" y="256539"/>
                  </a:lnTo>
                  <a:lnTo>
                    <a:pt x="25400" y="250189"/>
                  </a:lnTo>
                  <a:close/>
                </a:path>
                <a:path w="25400" h="1189989">
                  <a:moveTo>
                    <a:pt x="25400" y="256539"/>
                  </a:moveTo>
                  <a:lnTo>
                    <a:pt x="0" y="256539"/>
                  </a:lnTo>
                  <a:lnTo>
                    <a:pt x="0" y="262889"/>
                  </a:lnTo>
                  <a:lnTo>
                    <a:pt x="25400" y="262889"/>
                  </a:lnTo>
                  <a:lnTo>
                    <a:pt x="25400" y="256539"/>
                  </a:lnTo>
                  <a:close/>
                </a:path>
                <a:path w="25400" h="1189989">
                  <a:moveTo>
                    <a:pt x="25400" y="262889"/>
                  </a:moveTo>
                  <a:lnTo>
                    <a:pt x="0" y="262889"/>
                  </a:lnTo>
                  <a:lnTo>
                    <a:pt x="0" y="269239"/>
                  </a:lnTo>
                  <a:lnTo>
                    <a:pt x="25400" y="269239"/>
                  </a:lnTo>
                  <a:lnTo>
                    <a:pt x="25400" y="262889"/>
                  </a:lnTo>
                  <a:close/>
                </a:path>
                <a:path w="25400" h="1189989">
                  <a:moveTo>
                    <a:pt x="25400" y="269239"/>
                  </a:moveTo>
                  <a:lnTo>
                    <a:pt x="0" y="269239"/>
                  </a:lnTo>
                  <a:lnTo>
                    <a:pt x="0" y="275589"/>
                  </a:lnTo>
                  <a:lnTo>
                    <a:pt x="25400" y="275589"/>
                  </a:lnTo>
                  <a:lnTo>
                    <a:pt x="25400" y="269239"/>
                  </a:lnTo>
                  <a:close/>
                </a:path>
                <a:path w="25400" h="1189989">
                  <a:moveTo>
                    <a:pt x="25400" y="275589"/>
                  </a:moveTo>
                  <a:lnTo>
                    <a:pt x="0" y="275589"/>
                  </a:lnTo>
                  <a:lnTo>
                    <a:pt x="0" y="281939"/>
                  </a:lnTo>
                  <a:lnTo>
                    <a:pt x="25400" y="281939"/>
                  </a:lnTo>
                  <a:lnTo>
                    <a:pt x="25400" y="275589"/>
                  </a:lnTo>
                  <a:close/>
                </a:path>
                <a:path w="25400" h="1189989">
                  <a:moveTo>
                    <a:pt x="25400" y="281939"/>
                  </a:moveTo>
                  <a:lnTo>
                    <a:pt x="0" y="281939"/>
                  </a:lnTo>
                  <a:lnTo>
                    <a:pt x="0" y="294639"/>
                  </a:lnTo>
                  <a:lnTo>
                    <a:pt x="25400" y="294639"/>
                  </a:lnTo>
                  <a:lnTo>
                    <a:pt x="25400" y="281939"/>
                  </a:lnTo>
                  <a:close/>
                </a:path>
                <a:path w="25400" h="1189989">
                  <a:moveTo>
                    <a:pt x="25400" y="294639"/>
                  </a:moveTo>
                  <a:lnTo>
                    <a:pt x="0" y="294639"/>
                  </a:lnTo>
                  <a:lnTo>
                    <a:pt x="0" y="320039"/>
                  </a:lnTo>
                  <a:lnTo>
                    <a:pt x="25400" y="320039"/>
                  </a:lnTo>
                  <a:lnTo>
                    <a:pt x="25400" y="294639"/>
                  </a:lnTo>
                  <a:close/>
                </a:path>
                <a:path w="25400" h="1189989">
                  <a:moveTo>
                    <a:pt x="25400" y="320039"/>
                  </a:moveTo>
                  <a:lnTo>
                    <a:pt x="0" y="320039"/>
                  </a:lnTo>
                  <a:lnTo>
                    <a:pt x="0" y="332739"/>
                  </a:lnTo>
                  <a:lnTo>
                    <a:pt x="25400" y="332739"/>
                  </a:lnTo>
                  <a:lnTo>
                    <a:pt x="25400" y="320039"/>
                  </a:lnTo>
                  <a:close/>
                </a:path>
                <a:path w="25400" h="1189989">
                  <a:moveTo>
                    <a:pt x="25400" y="332739"/>
                  </a:moveTo>
                  <a:lnTo>
                    <a:pt x="0" y="332739"/>
                  </a:lnTo>
                  <a:lnTo>
                    <a:pt x="0" y="339089"/>
                  </a:lnTo>
                  <a:lnTo>
                    <a:pt x="25400" y="339089"/>
                  </a:lnTo>
                  <a:lnTo>
                    <a:pt x="25400" y="332739"/>
                  </a:lnTo>
                  <a:close/>
                </a:path>
                <a:path w="25400" h="1189989">
                  <a:moveTo>
                    <a:pt x="25400" y="339089"/>
                  </a:moveTo>
                  <a:lnTo>
                    <a:pt x="0" y="339089"/>
                  </a:lnTo>
                  <a:lnTo>
                    <a:pt x="0" y="345439"/>
                  </a:lnTo>
                  <a:lnTo>
                    <a:pt x="25400" y="345439"/>
                  </a:lnTo>
                  <a:lnTo>
                    <a:pt x="25400" y="339089"/>
                  </a:lnTo>
                  <a:close/>
                </a:path>
                <a:path w="25400" h="1189989">
                  <a:moveTo>
                    <a:pt x="25400" y="345439"/>
                  </a:moveTo>
                  <a:lnTo>
                    <a:pt x="0" y="345439"/>
                  </a:lnTo>
                  <a:lnTo>
                    <a:pt x="0" y="351789"/>
                  </a:lnTo>
                  <a:lnTo>
                    <a:pt x="25400" y="351789"/>
                  </a:lnTo>
                  <a:lnTo>
                    <a:pt x="25400" y="345439"/>
                  </a:lnTo>
                  <a:close/>
                </a:path>
                <a:path w="25400" h="1189989">
                  <a:moveTo>
                    <a:pt x="25400" y="351789"/>
                  </a:moveTo>
                  <a:lnTo>
                    <a:pt x="0" y="351789"/>
                  </a:lnTo>
                  <a:lnTo>
                    <a:pt x="0" y="358139"/>
                  </a:lnTo>
                  <a:lnTo>
                    <a:pt x="25400" y="358139"/>
                  </a:lnTo>
                  <a:lnTo>
                    <a:pt x="25400" y="351789"/>
                  </a:lnTo>
                  <a:close/>
                </a:path>
                <a:path w="25400" h="1189989">
                  <a:moveTo>
                    <a:pt x="25400" y="358139"/>
                  </a:moveTo>
                  <a:lnTo>
                    <a:pt x="0" y="358139"/>
                  </a:lnTo>
                  <a:lnTo>
                    <a:pt x="0" y="364489"/>
                  </a:lnTo>
                  <a:lnTo>
                    <a:pt x="25400" y="364489"/>
                  </a:lnTo>
                  <a:lnTo>
                    <a:pt x="25400" y="358139"/>
                  </a:lnTo>
                  <a:close/>
                </a:path>
                <a:path w="25400" h="1189989">
                  <a:moveTo>
                    <a:pt x="25400" y="365760"/>
                  </a:moveTo>
                  <a:lnTo>
                    <a:pt x="0" y="365760"/>
                  </a:lnTo>
                  <a:lnTo>
                    <a:pt x="0" y="370839"/>
                  </a:lnTo>
                  <a:lnTo>
                    <a:pt x="25400" y="370839"/>
                  </a:lnTo>
                  <a:lnTo>
                    <a:pt x="25400" y="365760"/>
                  </a:lnTo>
                  <a:close/>
                </a:path>
                <a:path w="25400" h="1189989">
                  <a:moveTo>
                    <a:pt x="25400" y="364489"/>
                  </a:moveTo>
                  <a:lnTo>
                    <a:pt x="0" y="364489"/>
                  </a:lnTo>
                  <a:lnTo>
                    <a:pt x="0" y="365759"/>
                  </a:lnTo>
                  <a:lnTo>
                    <a:pt x="25400" y="365759"/>
                  </a:lnTo>
                  <a:lnTo>
                    <a:pt x="25400" y="364489"/>
                  </a:lnTo>
                  <a:close/>
                </a:path>
                <a:path w="25400" h="1189989">
                  <a:moveTo>
                    <a:pt x="25400" y="370839"/>
                  </a:moveTo>
                  <a:lnTo>
                    <a:pt x="0" y="370839"/>
                  </a:lnTo>
                  <a:lnTo>
                    <a:pt x="0" y="377189"/>
                  </a:lnTo>
                  <a:lnTo>
                    <a:pt x="25400" y="377189"/>
                  </a:lnTo>
                  <a:lnTo>
                    <a:pt x="25400" y="370839"/>
                  </a:lnTo>
                  <a:close/>
                </a:path>
                <a:path w="25400" h="1189989">
                  <a:moveTo>
                    <a:pt x="25400" y="377189"/>
                  </a:moveTo>
                  <a:lnTo>
                    <a:pt x="0" y="377189"/>
                  </a:lnTo>
                  <a:lnTo>
                    <a:pt x="0" y="383539"/>
                  </a:lnTo>
                  <a:lnTo>
                    <a:pt x="25400" y="383539"/>
                  </a:lnTo>
                  <a:lnTo>
                    <a:pt x="25400" y="377189"/>
                  </a:lnTo>
                  <a:close/>
                </a:path>
                <a:path w="25400" h="1189989">
                  <a:moveTo>
                    <a:pt x="25400" y="383539"/>
                  </a:moveTo>
                  <a:lnTo>
                    <a:pt x="0" y="383539"/>
                  </a:lnTo>
                  <a:lnTo>
                    <a:pt x="0" y="389889"/>
                  </a:lnTo>
                  <a:lnTo>
                    <a:pt x="25400" y="389889"/>
                  </a:lnTo>
                  <a:lnTo>
                    <a:pt x="25400" y="383539"/>
                  </a:lnTo>
                  <a:close/>
                </a:path>
                <a:path w="25400" h="1189989">
                  <a:moveTo>
                    <a:pt x="25400" y="389889"/>
                  </a:moveTo>
                  <a:lnTo>
                    <a:pt x="0" y="389889"/>
                  </a:lnTo>
                  <a:lnTo>
                    <a:pt x="0" y="396239"/>
                  </a:lnTo>
                  <a:lnTo>
                    <a:pt x="25400" y="396239"/>
                  </a:lnTo>
                  <a:lnTo>
                    <a:pt x="25400" y="389889"/>
                  </a:lnTo>
                  <a:close/>
                </a:path>
                <a:path w="25400" h="1189989">
                  <a:moveTo>
                    <a:pt x="25400" y="396239"/>
                  </a:moveTo>
                  <a:lnTo>
                    <a:pt x="0" y="396239"/>
                  </a:lnTo>
                  <a:lnTo>
                    <a:pt x="0" y="402589"/>
                  </a:lnTo>
                  <a:lnTo>
                    <a:pt x="25400" y="402589"/>
                  </a:lnTo>
                  <a:lnTo>
                    <a:pt x="25400" y="396239"/>
                  </a:lnTo>
                  <a:close/>
                </a:path>
                <a:path w="25400" h="1189989">
                  <a:moveTo>
                    <a:pt x="25400" y="402589"/>
                  </a:moveTo>
                  <a:lnTo>
                    <a:pt x="0" y="402589"/>
                  </a:lnTo>
                  <a:lnTo>
                    <a:pt x="0" y="427989"/>
                  </a:lnTo>
                  <a:lnTo>
                    <a:pt x="25400" y="427989"/>
                  </a:lnTo>
                  <a:lnTo>
                    <a:pt x="25400" y="402589"/>
                  </a:lnTo>
                  <a:close/>
                </a:path>
                <a:path w="25400" h="1189989">
                  <a:moveTo>
                    <a:pt x="25400" y="427990"/>
                  </a:moveTo>
                  <a:lnTo>
                    <a:pt x="0" y="427990"/>
                  </a:lnTo>
                  <a:lnTo>
                    <a:pt x="0" y="434339"/>
                  </a:lnTo>
                  <a:lnTo>
                    <a:pt x="25400" y="434339"/>
                  </a:lnTo>
                  <a:lnTo>
                    <a:pt x="25400" y="427990"/>
                  </a:lnTo>
                  <a:close/>
                </a:path>
                <a:path w="25400" h="1189989">
                  <a:moveTo>
                    <a:pt x="25400" y="434340"/>
                  </a:moveTo>
                  <a:lnTo>
                    <a:pt x="0" y="434340"/>
                  </a:lnTo>
                  <a:lnTo>
                    <a:pt x="0" y="440689"/>
                  </a:lnTo>
                  <a:lnTo>
                    <a:pt x="25400" y="440689"/>
                  </a:lnTo>
                  <a:lnTo>
                    <a:pt x="25400" y="434340"/>
                  </a:lnTo>
                  <a:close/>
                </a:path>
                <a:path w="25400" h="1189989">
                  <a:moveTo>
                    <a:pt x="25400" y="440690"/>
                  </a:moveTo>
                  <a:lnTo>
                    <a:pt x="0" y="440690"/>
                  </a:lnTo>
                  <a:lnTo>
                    <a:pt x="0" y="447039"/>
                  </a:lnTo>
                  <a:lnTo>
                    <a:pt x="25400" y="447039"/>
                  </a:lnTo>
                  <a:lnTo>
                    <a:pt x="25400" y="440690"/>
                  </a:lnTo>
                  <a:close/>
                </a:path>
                <a:path w="25400" h="1189989">
                  <a:moveTo>
                    <a:pt x="25400" y="447040"/>
                  </a:moveTo>
                  <a:lnTo>
                    <a:pt x="0" y="447040"/>
                  </a:lnTo>
                  <a:lnTo>
                    <a:pt x="0" y="450849"/>
                  </a:lnTo>
                  <a:lnTo>
                    <a:pt x="25400" y="450849"/>
                  </a:lnTo>
                  <a:lnTo>
                    <a:pt x="25400" y="447040"/>
                  </a:lnTo>
                  <a:close/>
                </a:path>
                <a:path w="25400" h="1189989">
                  <a:moveTo>
                    <a:pt x="25400" y="450850"/>
                  </a:moveTo>
                  <a:lnTo>
                    <a:pt x="0" y="450850"/>
                  </a:lnTo>
                  <a:lnTo>
                    <a:pt x="0" y="453389"/>
                  </a:lnTo>
                  <a:lnTo>
                    <a:pt x="25400" y="453389"/>
                  </a:lnTo>
                  <a:lnTo>
                    <a:pt x="25400" y="450850"/>
                  </a:lnTo>
                  <a:close/>
                </a:path>
                <a:path w="25400" h="1189989">
                  <a:moveTo>
                    <a:pt x="25400" y="453390"/>
                  </a:moveTo>
                  <a:lnTo>
                    <a:pt x="0" y="453390"/>
                  </a:lnTo>
                  <a:lnTo>
                    <a:pt x="0" y="466089"/>
                  </a:lnTo>
                  <a:lnTo>
                    <a:pt x="25400" y="466089"/>
                  </a:lnTo>
                  <a:lnTo>
                    <a:pt x="25400" y="453390"/>
                  </a:lnTo>
                  <a:close/>
                </a:path>
                <a:path w="25400" h="1189989">
                  <a:moveTo>
                    <a:pt x="25400" y="466090"/>
                  </a:moveTo>
                  <a:lnTo>
                    <a:pt x="0" y="466090"/>
                  </a:lnTo>
                  <a:lnTo>
                    <a:pt x="0" y="472439"/>
                  </a:lnTo>
                  <a:lnTo>
                    <a:pt x="25400" y="472439"/>
                  </a:lnTo>
                  <a:lnTo>
                    <a:pt x="25400" y="466090"/>
                  </a:lnTo>
                  <a:close/>
                </a:path>
                <a:path w="25400" h="1189989">
                  <a:moveTo>
                    <a:pt x="25400" y="472439"/>
                  </a:moveTo>
                  <a:lnTo>
                    <a:pt x="0" y="472439"/>
                  </a:lnTo>
                  <a:lnTo>
                    <a:pt x="0" y="482599"/>
                  </a:lnTo>
                  <a:lnTo>
                    <a:pt x="25400" y="482599"/>
                  </a:lnTo>
                  <a:lnTo>
                    <a:pt x="25400" y="472439"/>
                  </a:lnTo>
                  <a:close/>
                </a:path>
                <a:path w="25400" h="1189989">
                  <a:moveTo>
                    <a:pt x="25400" y="482600"/>
                  </a:moveTo>
                  <a:lnTo>
                    <a:pt x="0" y="482600"/>
                  </a:lnTo>
                  <a:lnTo>
                    <a:pt x="0" y="488949"/>
                  </a:lnTo>
                  <a:lnTo>
                    <a:pt x="25400" y="488949"/>
                  </a:lnTo>
                  <a:lnTo>
                    <a:pt x="25400" y="482600"/>
                  </a:lnTo>
                  <a:close/>
                </a:path>
                <a:path w="25400" h="1189989">
                  <a:moveTo>
                    <a:pt x="25400" y="488950"/>
                  </a:moveTo>
                  <a:lnTo>
                    <a:pt x="0" y="488950"/>
                  </a:lnTo>
                  <a:lnTo>
                    <a:pt x="0" y="497839"/>
                  </a:lnTo>
                  <a:lnTo>
                    <a:pt x="25400" y="497839"/>
                  </a:lnTo>
                  <a:lnTo>
                    <a:pt x="25400" y="488950"/>
                  </a:lnTo>
                  <a:close/>
                </a:path>
                <a:path w="25400" h="1189989">
                  <a:moveTo>
                    <a:pt x="25400" y="497839"/>
                  </a:moveTo>
                  <a:lnTo>
                    <a:pt x="0" y="497839"/>
                  </a:lnTo>
                  <a:lnTo>
                    <a:pt x="0" y="502919"/>
                  </a:lnTo>
                  <a:lnTo>
                    <a:pt x="25400" y="502919"/>
                  </a:lnTo>
                  <a:lnTo>
                    <a:pt x="25400" y="497839"/>
                  </a:lnTo>
                  <a:close/>
                </a:path>
                <a:path w="25400" h="1189989">
                  <a:moveTo>
                    <a:pt x="25400" y="502919"/>
                  </a:moveTo>
                  <a:lnTo>
                    <a:pt x="0" y="502919"/>
                  </a:lnTo>
                  <a:lnTo>
                    <a:pt x="0" y="504189"/>
                  </a:lnTo>
                  <a:lnTo>
                    <a:pt x="25400" y="504189"/>
                  </a:lnTo>
                  <a:lnTo>
                    <a:pt x="25400" y="502919"/>
                  </a:lnTo>
                  <a:close/>
                </a:path>
                <a:path w="25400" h="1189989">
                  <a:moveTo>
                    <a:pt x="25400" y="504189"/>
                  </a:moveTo>
                  <a:lnTo>
                    <a:pt x="0" y="504189"/>
                  </a:lnTo>
                  <a:lnTo>
                    <a:pt x="0" y="510539"/>
                  </a:lnTo>
                  <a:lnTo>
                    <a:pt x="25400" y="510539"/>
                  </a:lnTo>
                  <a:lnTo>
                    <a:pt x="25400" y="504189"/>
                  </a:lnTo>
                  <a:close/>
                </a:path>
                <a:path w="25400" h="1189989">
                  <a:moveTo>
                    <a:pt x="25400" y="510540"/>
                  </a:moveTo>
                  <a:lnTo>
                    <a:pt x="0" y="510540"/>
                  </a:lnTo>
                  <a:lnTo>
                    <a:pt x="0" y="520699"/>
                  </a:lnTo>
                  <a:lnTo>
                    <a:pt x="25400" y="520699"/>
                  </a:lnTo>
                  <a:lnTo>
                    <a:pt x="25400" y="510540"/>
                  </a:lnTo>
                  <a:close/>
                </a:path>
                <a:path w="25400" h="1189989">
                  <a:moveTo>
                    <a:pt x="25400" y="520700"/>
                  </a:moveTo>
                  <a:lnTo>
                    <a:pt x="0" y="520700"/>
                  </a:lnTo>
                  <a:lnTo>
                    <a:pt x="0" y="529589"/>
                  </a:lnTo>
                  <a:lnTo>
                    <a:pt x="25400" y="529589"/>
                  </a:lnTo>
                  <a:lnTo>
                    <a:pt x="25400" y="520700"/>
                  </a:lnTo>
                  <a:close/>
                </a:path>
                <a:path w="25400" h="1189989">
                  <a:moveTo>
                    <a:pt x="25400" y="529589"/>
                  </a:moveTo>
                  <a:lnTo>
                    <a:pt x="0" y="529589"/>
                  </a:lnTo>
                  <a:lnTo>
                    <a:pt x="0" y="567689"/>
                  </a:lnTo>
                  <a:lnTo>
                    <a:pt x="25400" y="567689"/>
                  </a:lnTo>
                  <a:lnTo>
                    <a:pt x="25400" y="529589"/>
                  </a:lnTo>
                  <a:close/>
                </a:path>
                <a:path w="25400" h="1189989">
                  <a:moveTo>
                    <a:pt x="25400" y="567689"/>
                  </a:moveTo>
                  <a:lnTo>
                    <a:pt x="0" y="567689"/>
                  </a:lnTo>
                  <a:lnTo>
                    <a:pt x="0" y="571499"/>
                  </a:lnTo>
                  <a:lnTo>
                    <a:pt x="25400" y="571499"/>
                  </a:lnTo>
                  <a:lnTo>
                    <a:pt x="25400" y="567689"/>
                  </a:lnTo>
                  <a:close/>
                </a:path>
                <a:path w="25400" h="1189989">
                  <a:moveTo>
                    <a:pt x="25400" y="571500"/>
                  </a:moveTo>
                  <a:lnTo>
                    <a:pt x="0" y="571500"/>
                  </a:lnTo>
                  <a:lnTo>
                    <a:pt x="0" y="574039"/>
                  </a:lnTo>
                  <a:lnTo>
                    <a:pt x="25400" y="574039"/>
                  </a:lnTo>
                  <a:lnTo>
                    <a:pt x="25400" y="571500"/>
                  </a:lnTo>
                  <a:close/>
                </a:path>
                <a:path w="25400" h="1189989">
                  <a:moveTo>
                    <a:pt x="25400" y="574040"/>
                  </a:moveTo>
                  <a:lnTo>
                    <a:pt x="0" y="574040"/>
                  </a:lnTo>
                  <a:lnTo>
                    <a:pt x="0" y="580389"/>
                  </a:lnTo>
                  <a:lnTo>
                    <a:pt x="25400" y="580389"/>
                  </a:lnTo>
                  <a:lnTo>
                    <a:pt x="25400" y="574040"/>
                  </a:lnTo>
                  <a:close/>
                </a:path>
                <a:path w="25400" h="1189989">
                  <a:moveTo>
                    <a:pt x="25400" y="580389"/>
                  </a:moveTo>
                  <a:lnTo>
                    <a:pt x="0" y="580389"/>
                  </a:lnTo>
                  <a:lnTo>
                    <a:pt x="0" y="584199"/>
                  </a:lnTo>
                  <a:lnTo>
                    <a:pt x="25400" y="584199"/>
                  </a:lnTo>
                  <a:lnTo>
                    <a:pt x="25400" y="580389"/>
                  </a:lnTo>
                  <a:close/>
                </a:path>
                <a:path w="25400" h="1189989">
                  <a:moveTo>
                    <a:pt x="25400" y="584199"/>
                  </a:moveTo>
                  <a:lnTo>
                    <a:pt x="0" y="584199"/>
                  </a:lnTo>
                  <a:lnTo>
                    <a:pt x="0" y="622299"/>
                  </a:lnTo>
                  <a:lnTo>
                    <a:pt x="25400" y="622299"/>
                  </a:lnTo>
                  <a:lnTo>
                    <a:pt x="25400" y="584199"/>
                  </a:lnTo>
                  <a:close/>
                </a:path>
                <a:path w="25400" h="1189989">
                  <a:moveTo>
                    <a:pt x="25400" y="622300"/>
                  </a:moveTo>
                  <a:lnTo>
                    <a:pt x="0" y="622300"/>
                  </a:lnTo>
                  <a:lnTo>
                    <a:pt x="0" y="631189"/>
                  </a:lnTo>
                  <a:lnTo>
                    <a:pt x="25400" y="631189"/>
                  </a:lnTo>
                  <a:lnTo>
                    <a:pt x="25400" y="622300"/>
                  </a:lnTo>
                  <a:close/>
                </a:path>
                <a:path w="25400" h="1189989">
                  <a:moveTo>
                    <a:pt x="25400" y="631189"/>
                  </a:moveTo>
                  <a:lnTo>
                    <a:pt x="0" y="631189"/>
                  </a:lnTo>
                  <a:lnTo>
                    <a:pt x="0" y="637539"/>
                  </a:lnTo>
                  <a:lnTo>
                    <a:pt x="25400" y="637539"/>
                  </a:lnTo>
                  <a:lnTo>
                    <a:pt x="25400" y="631189"/>
                  </a:lnTo>
                  <a:close/>
                </a:path>
                <a:path w="25400" h="1189989">
                  <a:moveTo>
                    <a:pt x="25400" y="637539"/>
                  </a:moveTo>
                  <a:lnTo>
                    <a:pt x="0" y="637539"/>
                  </a:lnTo>
                  <a:lnTo>
                    <a:pt x="0" y="643889"/>
                  </a:lnTo>
                  <a:lnTo>
                    <a:pt x="25400" y="643889"/>
                  </a:lnTo>
                  <a:lnTo>
                    <a:pt x="25400" y="637539"/>
                  </a:lnTo>
                  <a:close/>
                </a:path>
                <a:path w="25400" h="1189989">
                  <a:moveTo>
                    <a:pt x="25400" y="643889"/>
                  </a:moveTo>
                  <a:lnTo>
                    <a:pt x="0" y="643889"/>
                  </a:lnTo>
                  <a:lnTo>
                    <a:pt x="0" y="647699"/>
                  </a:lnTo>
                  <a:lnTo>
                    <a:pt x="25400" y="647699"/>
                  </a:lnTo>
                  <a:lnTo>
                    <a:pt x="25400" y="643889"/>
                  </a:lnTo>
                  <a:close/>
                </a:path>
                <a:path w="25400" h="1189989">
                  <a:moveTo>
                    <a:pt x="25400" y="647700"/>
                  </a:moveTo>
                  <a:lnTo>
                    <a:pt x="0" y="647700"/>
                  </a:lnTo>
                  <a:lnTo>
                    <a:pt x="0" y="654049"/>
                  </a:lnTo>
                  <a:lnTo>
                    <a:pt x="25400" y="654049"/>
                  </a:lnTo>
                  <a:lnTo>
                    <a:pt x="25400" y="647700"/>
                  </a:lnTo>
                  <a:close/>
                </a:path>
                <a:path w="25400" h="1189989">
                  <a:moveTo>
                    <a:pt x="25400" y="654050"/>
                  </a:moveTo>
                  <a:lnTo>
                    <a:pt x="0" y="654050"/>
                  </a:lnTo>
                  <a:lnTo>
                    <a:pt x="0" y="656589"/>
                  </a:lnTo>
                  <a:lnTo>
                    <a:pt x="25400" y="656589"/>
                  </a:lnTo>
                  <a:lnTo>
                    <a:pt x="25400" y="654050"/>
                  </a:lnTo>
                  <a:close/>
                </a:path>
                <a:path w="25400" h="1189989">
                  <a:moveTo>
                    <a:pt x="25400" y="656589"/>
                  </a:moveTo>
                  <a:lnTo>
                    <a:pt x="0" y="656589"/>
                  </a:lnTo>
                  <a:lnTo>
                    <a:pt x="0" y="660399"/>
                  </a:lnTo>
                  <a:lnTo>
                    <a:pt x="25400" y="660399"/>
                  </a:lnTo>
                  <a:lnTo>
                    <a:pt x="25400" y="656589"/>
                  </a:lnTo>
                  <a:close/>
                </a:path>
                <a:path w="25400" h="1189989">
                  <a:moveTo>
                    <a:pt x="25400" y="660400"/>
                  </a:moveTo>
                  <a:lnTo>
                    <a:pt x="0" y="660400"/>
                  </a:lnTo>
                  <a:lnTo>
                    <a:pt x="0" y="662939"/>
                  </a:lnTo>
                  <a:lnTo>
                    <a:pt x="25400" y="662939"/>
                  </a:lnTo>
                  <a:lnTo>
                    <a:pt x="25400" y="660400"/>
                  </a:lnTo>
                  <a:close/>
                </a:path>
                <a:path w="25400" h="1189989">
                  <a:moveTo>
                    <a:pt x="25400" y="662939"/>
                  </a:moveTo>
                  <a:lnTo>
                    <a:pt x="0" y="662939"/>
                  </a:lnTo>
                  <a:lnTo>
                    <a:pt x="0" y="669289"/>
                  </a:lnTo>
                  <a:lnTo>
                    <a:pt x="25400" y="669289"/>
                  </a:lnTo>
                  <a:lnTo>
                    <a:pt x="25400" y="662939"/>
                  </a:lnTo>
                  <a:close/>
                </a:path>
                <a:path w="25400" h="1189989">
                  <a:moveTo>
                    <a:pt x="25400" y="669289"/>
                  </a:moveTo>
                  <a:lnTo>
                    <a:pt x="0" y="669289"/>
                  </a:lnTo>
                  <a:lnTo>
                    <a:pt x="0" y="694689"/>
                  </a:lnTo>
                  <a:lnTo>
                    <a:pt x="25400" y="694689"/>
                  </a:lnTo>
                  <a:lnTo>
                    <a:pt x="25400" y="669289"/>
                  </a:lnTo>
                  <a:close/>
                </a:path>
                <a:path w="25400" h="1189989">
                  <a:moveTo>
                    <a:pt x="25400" y="694690"/>
                  </a:moveTo>
                  <a:lnTo>
                    <a:pt x="0" y="694690"/>
                  </a:lnTo>
                  <a:lnTo>
                    <a:pt x="0" y="701039"/>
                  </a:lnTo>
                  <a:lnTo>
                    <a:pt x="25400" y="701039"/>
                  </a:lnTo>
                  <a:lnTo>
                    <a:pt x="25400" y="694690"/>
                  </a:lnTo>
                  <a:close/>
                </a:path>
                <a:path w="25400" h="1189989">
                  <a:moveTo>
                    <a:pt x="25400" y="701040"/>
                  </a:moveTo>
                  <a:lnTo>
                    <a:pt x="0" y="701040"/>
                  </a:lnTo>
                  <a:lnTo>
                    <a:pt x="0" y="713739"/>
                  </a:lnTo>
                  <a:lnTo>
                    <a:pt x="25400" y="713739"/>
                  </a:lnTo>
                  <a:lnTo>
                    <a:pt x="25400" y="701040"/>
                  </a:lnTo>
                  <a:close/>
                </a:path>
                <a:path w="25400" h="1189989">
                  <a:moveTo>
                    <a:pt x="25400" y="713740"/>
                  </a:moveTo>
                  <a:lnTo>
                    <a:pt x="0" y="713740"/>
                  </a:lnTo>
                  <a:lnTo>
                    <a:pt x="0" y="730249"/>
                  </a:lnTo>
                  <a:lnTo>
                    <a:pt x="25400" y="730249"/>
                  </a:lnTo>
                  <a:lnTo>
                    <a:pt x="25400" y="713740"/>
                  </a:lnTo>
                  <a:close/>
                </a:path>
                <a:path w="25400" h="1189989">
                  <a:moveTo>
                    <a:pt x="25400" y="730249"/>
                  </a:moveTo>
                  <a:lnTo>
                    <a:pt x="0" y="730249"/>
                  </a:lnTo>
                  <a:lnTo>
                    <a:pt x="0" y="732789"/>
                  </a:lnTo>
                  <a:lnTo>
                    <a:pt x="25400" y="732789"/>
                  </a:lnTo>
                  <a:lnTo>
                    <a:pt x="25400" y="730249"/>
                  </a:lnTo>
                  <a:close/>
                </a:path>
                <a:path w="25400" h="1189989">
                  <a:moveTo>
                    <a:pt x="25400" y="732790"/>
                  </a:moveTo>
                  <a:lnTo>
                    <a:pt x="0" y="732790"/>
                  </a:lnTo>
                  <a:lnTo>
                    <a:pt x="0" y="736599"/>
                  </a:lnTo>
                  <a:lnTo>
                    <a:pt x="25400" y="736599"/>
                  </a:lnTo>
                  <a:lnTo>
                    <a:pt x="25400" y="732790"/>
                  </a:lnTo>
                  <a:close/>
                </a:path>
                <a:path w="25400" h="1189989">
                  <a:moveTo>
                    <a:pt x="25400" y="736599"/>
                  </a:moveTo>
                  <a:lnTo>
                    <a:pt x="0" y="736599"/>
                  </a:lnTo>
                  <a:lnTo>
                    <a:pt x="0" y="739139"/>
                  </a:lnTo>
                  <a:lnTo>
                    <a:pt x="25400" y="739139"/>
                  </a:lnTo>
                  <a:lnTo>
                    <a:pt x="25400" y="736599"/>
                  </a:lnTo>
                  <a:close/>
                </a:path>
                <a:path w="25400" h="1189989">
                  <a:moveTo>
                    <a:pt x="25400" y="739139"/>
                  </a:moveTo>
                  <a:lnTo>
                    <a:pt x="0" y="739139"/>
                  </a:lnTo>
                  <a:lnTo>
                    <a:pt x="0" y="742949"/>
                  </a:lnTo>
                  <a:lnTo>
                    <a:pt x="25400" y="742949"/>
                  </a:lnTo>
                  <a:lnTo>
                    <a:pt x="25400" y="739139"/>
                  </a:lnTo>
                  <a:close/>
                </a:path>
                <a:path w="25400" h="1189989">
                  <a:moveTo>
                    <a:pt x="25400" y="742949"/>
                  </a:moveTo>
                  <a:lnTo>
                    <a:pt x="0" y="742949"/>
                  </a:lnTo>
                  <a:lnTo>
                    <a:pt x="0" y="749299"/>
                  </a:lnTo>
                  <a:lnTo>
                    <a:pt x="25400" y="749299"/>
                  </a:lnTo>
                  <a:lnTo>
                    <a:pt x="25400" y="742949"/>
                  </a:lnTo>
                  <a:close/>
                </a:path>
                <a:path w="25400" h="1189989">
                  <a:moveTo>
                    <a:pt x="25400" y="749300"/>
                  </a:moveTo>
                  <a:lnTo>
                    <a:pt x="0" y="749300"/>
                  </a:lnTo>
                  <a:lnTo>
                    <a:pt x="0" y="758189"/>
                  </a:lnTo>
                  <a:lnTo>
                    <a:pt x="25400" y="758189"/>
                  </a:lnTo>
                  <a:lnTo>
                    <a:pt x="25400" y="749300"/>
                  </a:lnTo>
                  <a:close/>
                </a:path>
                <a:path w="25400" h="1189989">
                  <a:moveTo>
                    <a:pt x="25400" y="758189"/>
                  </a:moveTo>
                  <a:lnTo>
                    <a:pt x="0" y="758189"/>
                  </a:lnTo>
                  <a:lnTo>
                    <a:pt x="0" y="770889"/>
                  </a:lnTo>
                  <a:lnTo>
                    <a:pt x="25400" y="770889"/>
                  </a:lnTo>
                  <a:lnTo>
                    <a:pt x="25400" y="758189"/>
                  </a:lnTo>
                  <a:close/>
                </a:path>
                <a:path w="25400" h="1189989">
                  <a:moveTo>
                    <a:pt x="25400" y="770889"/>
                  </a:moveTo>
                  <a:lnTo>
                    <a:pt x="0" y="770889"/>
                  </a:lnTo>
                  <a:lnTo>
                    <a:pt x="0" y="781049"/>
                  </a:lnTo>
                  <a:lnTo>
                    <a:pt x="25400" y="781049"/>
                  </a:lnTo>
                  <a:lnTo>
                    <a:pt x="25400" y="770889"/>
                  </a:lnTo>
                  <a:close/>
                </a:path>
                <a:path w="25400" h="1189989">
                  <a:moveTo>
                    <a:pt x="25400" y="781049"/>
                  </a:moveTo>
                  <a:lnTo>
                    <a:pt x="0" y="781049"/>
                  </a:lnTo>
                  <a:lnTo>
                    <a:pt x="0" y="783589"/>
                  </a:lnTo>
                  <a:lnTo>
                    <a:pt x="25400" y="783589"/>
                  </a:lnTo>
                  <a:lnTo>
                    <a:pt x="25400" y="781049"/>
                  </a:lnTo>
                  <a:close/>
                </a:path>
                <a:path w="25400" h="1189989">
                  <a:moveTo>
                    <a:pt x="25400" y="783589"/>
                  </a:moveTo>
                  <a:lnTo>
                    <a:pt x="0" y="783589"/>
                  </a:lnTo>
                  <a:lnTo>
                    <a:pt x="0" y="789939"/>
                  </a:lnTo>
                  <a:lnTo>
                    <a:pt x="25400" y="789939"/>
                  </a:lnTo>
                  <a:lnTo>
                    <a:pt x="25400" y="783589"/>
                  </a:lnTo>
                  <a:close/>
                </a:path>
                <a:path w="25400" h="1189989">
                  <a:moveTo>
                    <a:pt x="25400" y="789939"/>
                  </a:moveTo>
                  <a:lnTo>
                    <a:pt x="0" y="789939"/>
                  </a:lnTo>
                  <a:lnTo>
                    <a:pt x="0" y="793749"/>
                  </a:lnTo>
                  <a:lnTo>
                    <a:pt x="25400" y="793749"/>
                  </a:lnTo>
                  <a:lnTo>
                    <a:pt x="25400" y="789939"/>
                  </a:lnTo>
                  <a:close/>
                </a:path>
                <a:path w="25400" h="1189989">
                  <a:moveTo>
                    <a:pt x="25400" y="793749"/>
                  </a:moveTo>
                  <a:lnTo>
                    <a:pt x="0" y="793749"/>
                  </a:lnTo>
                  <a:lnTo>
                    <a:pt x="0" y="800099"/>
                  </a:lnTo>
                  <a:lnTo>
                    <a:pt x="25400" y="800099"/>
                  </a:lnTo>
                  <a:lnTo>
                    <a:pt x="25400" y="793749"/>
                  </a:lnTo>
                  <a:close/>
                </a:path>
                <a:path w="25400" h="1189989">
                  <a:moveTo>
                    <a:pt x="25400" y="800099"/>
                  </a:moveTo>
                  <a:lnTo>
                    <a:pt x="0" y="800099"/>
                  </a:lnTo>
                  <a:lnTo>
                    <a:pt x="0" y="802639"/>
                  </a:lnTo>
                  <a:lnTo>
                    <a:pt x="25400" y="802639"/>
                  </a:lnTo>
                  <a:lnTo>
                    <a:pt x="25400" y="800099"/>
                  </a:lnTo>
                  <a:close/>
                </a:path>
                <a:path w="25400" h="1189989">
                  <a:moveTo>
                    <a:pt x="25400" y="802639"/>
                  </a:moveTo>
                  <a:lnTo>
                    <a:pt x="0" y="802639"/>
                  </a:lnTo>
                  <a:lnTo>
                    <a:pt x="0" y="806449"/>
                  </a:lnTo>
                  <a:lnTo>
                    <a:pt x="25400" y="806449"/>
                  </a:lnTo>
                  <a:lnTo>
                    <a:pt x="25400" y="802639"/>
                  </a:lnTo>
                  <a:close/>
                </a:path>
                <a:path w="25400" h="1189989">
                  <a:moveTo>
                    <a:pt x="25400" y="806450"/>
                  </a:moveTo>
                  <a:lnTo>
                    <a:pt x="0" y="806450"/>
                  </a:lnTo>
                  <a:lnTo>
                    <a:pt x="0" y="808989"/>
                  </a:lnTo>
                  <a:lnTo>
                    <a:pt x="25400" y="808989"/>
                  </a:lnTo>
                  <a:lnTo>
                    <a:pt x="25400" y="806450"/>
                  </a:lnTo>
                  <a:close/>
                </a:path>
                <a:path w="25400" h="1189989">
                  <a:moveTo>
                    <a:pt x="25400" y="808990"/>
                  </a:moveTo>
                  <a:lnTo>
                    <a:pt x="0" y="808990"/>
                  </a:lnTo>
                  <a:lnTo>
                    <a:pt x="0" y="815339"/>
                  </a:lnTo>
                  <a:lnTo>
                    <a:pt x="25400" y="815339"/>
                  </a:lnTo>
                  <a:lnTo>
                    <a:pt x="25400" y="808990"/>
                  </a:lnTo>
                  <a:close/>
                </a:path>
                <a:path w="25400" h="1189989">
                  <a:moveTo>
                    <a:pt x="25400" y="815340"/>
                  </a:moveTo>
                  <a:lnTo>
                    <a:pt x="0" y="815340"/>
                  </a:lnTo>
                  <a:lnTo>
                    <a:pt x="0" y="834389"/>
                  </a:lnTo>
                  <a:lnTo>
                    <a:pt x="25400" y="834389"/>
                  </a:lnTo>
                  <a:lnTo>
                    <a:pt x="25400" y="815340"/>
                  </a:lnTo>
                  <a:close/>
                </a:path>
                <a:path w="25400" h="1189989">
                  <a:moveTo>
                    <a:pt x="25400" y="834390"/>
                  </a:moveTo>
                  <a:lnTo>
                    <a:pt x="0" y="834390"/>
                  </a:lnTo>
                  <a:lnTo>
                    <a:pt x="0" y="838199"/>
                  </a:lnTo>
                  <a:lnTo>
                    <a:pt x="25400" y="838199"/>
                  </a:lnTo>
                  <a:lnTo>
                    <a:pt x="25400" y="834390"/>
                  </a:lnTo>
                  <a:close/>
                </a:path>
                <a:path w="25400" h="1189989">
                  <a:moveTo>
                    <a:pt x="25400" y="838199"/>
                  </a:moveTo>
                  <a:lnTo>
                    <a:pt x="0" y="838199"/>
                  </a:lnTo>
                  <a:lnTo>
                    <a:pt x="0" y="850899"/>
                  </a:lnTo>
                  <a:lnTo>
                    <a:pt x="25400" y="850899"/>
                  </a:lnTo>
                  <a:lnTo>
                    <a:pt x="25400" y="838199"/>
                  </a:lnTo>
                  <a:close/>
                </a:path>
                <a:path w="25400" h="1189989">
                  <a:moveTo>
                    <a:pt x="25400" y="850899"/>
                  </a:moveTo>
                  <a:lnTo>
                    <a:pt x="0" y="850899"/>
                  </a:lnTo>
                  <a:lnTo>
                    <a:pt x="0" y="859789"/>
                  </a:lnTo>
                  <a:lnTo>
                    <a:pt x="25400" y="859789"/>
                  </a:lnTo>
                  <a:lnTo>
                    <a:pt x="25400" y="850899"/>
                  </a:lnTo>
                  <a:close/>
                </a:path>
                <a:path w="25400" h="1189989">
                  <a:moveTo>
                    <a:pt x="25400" y="859789"/>
                  </a:moveTo>
                  <a:lnTo>
                    <a:pt x="0" y="859789"/>
                  </a:lnTo>
                  <a:lnTo>
                    <a:pt x="0" y="863599"/>
                  </a:lnTo>
                  <a:lnTo>
                    <a:pt x="25400" y="863599"/>
                  </a:lnTo>
                  <a:lnTo>
                    <a:pt x="25400" y="859789"/>
                  </a:lnTo>
                  <a:close/>
                </a:path>
                <a:path w="25400" h="1189989">
                  <a:moveTo>
                    <a:pt x="25400" y="863599"/>
                  </a:moveTo>
                  <a:lnTo>
                    <a:pt x="0" y="863599"/>
                  </a:lnTo>
                  <a:lnTo>
                    <a:pt x="0" y="878839"/>
                  </a:lnTo>
                  <a:lnTo>
                    <a:pt x="25400" y="878839"/>
                  </a:lnTo>
                  <a:lnTo>
                    <a:pt x="25400" y="863599"/>
                  </a:lnTo>
                  <a:close/>
                </a:path>
                <a:path w="25400" h="1189989">
                  <a:moveTo>
                    <a:pt x="25400" y="878839"/>
                  </a:moveTo>
                  <a:lnTo>
                    <a:pt x="0" y="878839"/>
                  </a:lnTo>
                  <a:lnTo>
                    <a:pt x="0" y="885189"/>
                  </a:lnTo>
                  <a:lnTo>
                    <a:pt x="25400" y="885189"/>
                  </a:lnTo>
                  <a:lnTo>
                    <a:pt x="25400" y="878839"/>
                  </a:lnTo>
                  <a:close/>
                </a:path>
                <a:path w="25400" h="1189989">
                  <a:moveTo>
                    <a:pt x="25400" y="885189"/>
                  </a:moveTo>
                  <a:lnTo>
                    <a:pt x="0" y="885189"/>
                  </a:lnTo>
                  <a:lnTo>
                    <a:pt x="0" y="888999"/>
                  </a:lnTo>
                  <a:lnTo>
                    <a:pt x="25400" y="888999"/>
                  </a:lnTo>
                  <a:lnTo>
                    <a:pt x="25400" y="885189"/>
                  </a:lnTo>
                  <a:close/>
                </a:path>
                <a:path w="25400" h="1189989">
                  <a:moveTo>
                    <a:pt x="25400" y="888999"/>
                  </a:moveTo>
                  <a:lnTo>
                    <a:pt x="0" y="888999"/>
                  </a:lnTo>
                  <a:lnTo>
                    <a:pt x="0" y="891539"/>
                  </a:lnTo>
                  <a:lnTo>
                    <a:pt x="25400" y="891539"/>
                  </a:lnTo>
                  <a:lnTo>
                    <a:pt x="25400" y="888999"/>
                  </a:lnTo>
                  <a:close/>
                </a:path>
                <a:path w="25400" h="1189989">
                  <a:moveTo>
                    <a:pt x="25400" y="891539"/>
                  </a:moveTo>
                  <a:lnTo>
                    <a:pt x="0" y="891539"/>
                  </a:lnTo>
                  <a:lnTo>
                    <a:pt x="0" y="895349"/>
                  </a:lnTo>
                  <a:lnTo>
                    <a:pt x="25400" y="895349"/>
                  </a:lnTo>
                  <a:lnTo>
                    <a:pt x="25400" y="891539"/>
                  </a:lnTo>
                  <a:close/>
                </a:path>
                <a:path w="25400" h="1189989">
                  <a:moveTo>
                    <a:pt x="25400" y="895350"/>
                  </a:moveTo>
                  <a:lnTo>
                    <a:pt x="0" y="895350"/>
                  </a:lnTo>
                  <a:lnTo>
                    <a:pt x="0" y="901699"/>
                  </a:lnTo>
                  <a:lnTo>
                    <a:pt x="25400" y="901699"/>
                  </a:lnTo>
                  <a:lnTo>
                    <a:pt x="25400" y="895350"/>
                  </a:lnTo>
                  <a:close/>
                </a:path>
                <a:path w="25400" h="1189989">
                  <a:moveTo>
                    <a:pt x="25400" y="901700"/>
                  </a:moveTo>
                  <a:lnTo>
                    <a:pt x="0" y="901700"/>
                  </a:lnTo>
                  <a:lnTo>
                    <a:pt x="0" y="904239"/>
                  </a:lnTo>
                  <a:lnTo>
                    <a:pt x="25400" y="904239"/>
                  </a:lnTo>
                  <a:lnTo>
                    <a:pt x="25400" y="901700"/>
                  </a:lnTo>
                  <a:close/>
                </a:path>
                <a:path w="25400" h="1189989">
                  <a:moveTo>
                    <a:pt x="25400" y="904239"/>
                  </a:moveTo>
                  <a:lnTo>
                    <a:pt x="0" y="904239"/>
                  </a:lnTo>
                  <a:lnTo>
                    <a:pt x="0" y="910589"/>
                  </a:lnTo>
                  <a:lnTo>
                    <a:pt x="25400" y="910589"/>
                  </a:lnTo>
                  <a:lnTo>
                    <a:pt x="25400" y="904239"/>
                  </a:lnTo>
                  <a:close/>
                </a:path>
                <a:path w="25400" h="1189989">
                  <a:moveTo>
                    <a:pt x="25400" y="910589"/>
                  </a:moveTo>
                  <a:lnTo>
                    <a:pt x="0" y="910589"/>
                  </a:lnTo>
                  <a:lnTo>
                    <a:pt x="0" y="923289"/>
                  </a:lnTo>
                  <a:lnTo>
                    <a:pt x="25400" y="923289"/>
                  </a:lnTo>
                  <a:lnTo>
                    <a:pt x="25400" y="910589"/>
                  </a:lnTo>
                  <a:close/>
                </a:path>
                <a:path w="25400" h="1189989">
                  <a:moveTo>
                    <a:pt x="25400" y="1183639"/>
                  </a:moveTo>
                  <a:lnTo>
                    <a:pt x="0" y="1183639"/>
                  </a:lnTo>
                  <a:lnTo>
                    <a:pt x="0" y="1184909"/>
                  </a:lnTo>
                  <a:lnTo>
                    <a:pt x="6350" y="1184909"/>
                  </a:lnTo>
                  <a:lnTo>
                    <a:pt x="6350" y="1187450"/>
                  </a:lnTo>
                  <a:lnTo>
                    <a:pt x="13970" y="1187450"/>
                  </a:lnTo>
                  <a:lnTo>
                    <a:pt x="13970" y="1188719"/>
                  </a:lnTo>
                  <a:lnTo>
                    <a:pt x="22860" y="1188719"/>
                  </a:lnTo>
                  <a:lnTo>
                    <a:pt x="22860" y="1189989"/>
                  </a:lnTo>
                  <a:lnTo>
                    <a:pt x="25400" y="1189989"/>
                  </a:lnTo>
                  <a:lnTo>
                    <a:pt x="25400" y="1183639"/>
                  </a:lnTo>
                  <a:close/>
                </a:path>
                <a:path w="25400" h="1189989">
                  <a:moveTo>
                    <a:pt x="25400" y="1177289"/>
                  </a:moveTo>
                  <a:lnTo>
                    <a:pt x="0" y="1177289"/>
                  </a:lnTo>
                  <a:lnTo>
                    <a:pt x="0" y="1182369"/>
                  </a:lnTo>
                  <a:lnTo>
                    <a:pt x="25400" y="1182369"/>
                  </a:lnTo>
                  <a:lnTo>
                    <a:pt x="25400" y="1177289"/>
                  </a:lnTo>
                  <a:close/>
                </a:path>
                <a:path w="25400" h="1189989">
                  <a:moveTo>
                    <a:pt x="25400" y="1170939"/>
                  </a:moveTo>
                  <a:lnTo>
                    <a:pt x="0" y="1170939"/>
                  </a:lnTo>
                  <a:lnTo>
                    <a:pt x="0" y="1176019"/>
                  </a:lnTo>
                  <a:lnTo>
                    <a:pt x="25400" y="1176019"/>
                  </a:lnTo>
                  <a:lnTo>
                    <a:pt x="25400" y="1170939"/>
                  </a:lnTo>
                  <a:close/>
                </a:path>
                <a:path w="25400" h="1189989">
                  <a:moveTo>
                    <a:pt x="25400" y="1164589"/>
                  </a:moveTo>
                  <a:lnTo>
                    <a:pt x="0" y="1164589"/>
                  </a:lnTo>
                  <a:lnTo>
                    <a:pt x="0" y="1169669"/>
                  </a:lnTo>
                  <a:lnTo>
                    <a:pt x="25400" y="1169669"/>
                  </a:lnTo>
                  <a:lnTo>
                    <a:pt x="25400" y="1164589"/>
                  </a:lnTo>
                  <a:close/>
                </a:path>
                <a:path w="25400" h="1189989">
                  <a:moveTo>
                    <a:pt x="25400" y="1158239"/>
                  </a:moveTo>
                  <a:lnTo>
                    <a:pt x="0" y="1158239"/>
                  </a:lnTo>
                  <a:lnTo>
                    <a:pt x="0" y="1163319"/>
                  </a:lnTo>
                  <a:lnTo>
                    <a:pt x="25400" y="1163319"/>
                  </a:lnTo>
                  <a:lnTo>
                    <a:pt x="25400" y="1158239"/>
                  </a:lnTo>
                  <a:close/>
                </a:path>
                <a:path w="25400" h="1189989">
                  <a:moveTo>
                    <a:pt x="25400" y="1151889"/>
                  </a:moveTo>
                  <a:lnTo>
                    <a:pt x="0" y="1151889"/>
                  </a:lnTo>
                  <a:lnTo>
                    <a:pt x="0" y="1156970"/>
                  </a:lnTo>
                  <a:lnTo>
                    <a:pt x="25400" y="1156970"/>
                  </a:lnTo>
                  <a:lnTo>
                    <a:pt x="25400" y="1151889"/>
                  </a:lnTo>
                  <a:close/>
                </a:path>
                <a:path w="25400" h="1189989">
                  <a:moveTo>
                    <a:pt x="25400" y="1145539"/>
                  </a:moveTo>
                  <a:lnTo>
                    <a:pt x="0" y="1145539"/>
                  </a:lnTo>
                  <a:lnTo>
                    <a:pt x="0" y="1150620"/>
                  </a:lnTo>
                  <a:lnTo>
                    <a:pt x="25400" y="1150620"/>
                  </a:lnTo>
                  <a:lnTo>
                    <a:pt x="25400" y="1145539"/>
                  </a:lnTo>
                  <a:close/>
                </a:path>
                <a:path w="25400" h="1189989">
                  <a:moveTo>
                    <a:pt x="25400" y="1139189"/>
                  </a:moveTo>
                  <a:lnTo>
                    <a:pt x="0" y="1139189"/>
                  </a:lnTo>
                  <a:lnTo>
                    <a:pt x="0" y="1144270"/>
                  </a:lnTo>
                  <a:lnTo>
                    <a:pt x="25400" y="1144270"/>
                  </a:lnTo>
                  <a:lnTo>
                    <a:pt x="25400" y="1139189"/>
                  </a:lnTo>
                  <a:close/>
                </a:path>
                <a:path w="25400" h="1189989">
                  <a:moveTo>
                    <a:pt x="25400" y="1132839"/>
                  </a:moveTo>
                  <a:lnTo>
                    <a:pt x="0" y="1132839"/>
                  </a:lnTo>
                  <a:lnTo>
                    <a:pt x="0" y="1137920"/>
                  </a:lnTo>
                  <a:lnTo>
                    <a:pt x="25400" y="1137920"/>
                  </a:lnTo>
                  <a:lnTo>
                    <a:pt x="25400" y="1132839"/>
                  </a:lnTo>
                  <a:close/>
                </a:path>
                <a:path w="25400" h="1189989">
                  <a:moveTo>
                    <a:pt x="25400" y="1126489"/>
                  </a:moveTo>
                  <a:lnTo>
                    <a:pt x="0" y="1126489"/>
                  </a:lnTo>
                  <a:lnTo>
                    <a:pt x="0" y="1131570"/>
                  </a:lnTo>
                  <a:lnTo>
                    <a:pt x="25400" y="1131570"/>
                  </a:lnTo>
                  <a:lnTo>
                    <a:pt x="25400" y="1126489"/>
                  </a:lnTo>
                  <a:close/>
                </a:path>
                <a:path w="25400" h="1189989">
                  <a:moveTo>
                    <a:pt x="25400" y="1120139"/>
                  </a:moveTo>
                  <a:lnTo>
                    <a:pt x="0" y="1120139"/>
                  </a:lnTo>
                  <a:lnTo>
                    <a:pt x="0" y="1125220"/>
                  </a:lnTo>
                  <a:lnTo>
                    <a:pt x="25400" y="1125220"/>
                  </a:lnTo>
                  <a:lnTo>
                    <a:pt x="25400" y="1120139"/>
                  </a:lnTo>
                  <a:close/>
                </a:path>
                <a:path w="25400" h="1189989">
                  <a:moveTo>
                    <a:pt x="25400" y="1113789"/>
                  </a:moveTo>
                  <a:lnTo>
                    <a:pt x="0" y="1113789"/>
                  </a:lnTo>
                  <a:lnTo>
                    <a:pt x="0" y="1118870"/>
                  </a:lnTo>
                  <a:lnTo>
                    <a:pt x="25400" y="1118870"/>
                  </a:lnTo>
                  <a:lnTo>
                    <a:pt x="25400" y="1113789"/>
                  </a:lnTo>
                  <a:close/>
                </a:path>
                <a:path w="25400" h="1189989">
                  <a:moveTo>
                    <a:pt x="25400" y="1107439"/>
                  </a:moveTo>
                  <a:lnTo>
                    <a:pt x="0" y="1107439"/>
                  </a:lnTo>
                  <a:lnTo>
                    <a:pt x="0" y="1112520"/>
                  </a:lnTo>
                  <a:lnTo>
                    <a:pt x="25400" y="1112520"/>
                  </a:lnTo>
                  <a:lnTo>
                    <a:pt x="25400" y="1107439"/>
                  </a:lnTo>
                  <a:close/>
                </a:path>
                <a:path w="25400" h="1189989">
                  <a:moveTo>
                    <a:pt x="25400" y="1101089"/>
                  </a:moveTo>
                  <a:lnTo>
                    <a:pt x="0" y="1101089"/>
                  </a:lnTo>
                  <a:lnTo>
                    <a:pt x="0" y="1106170"/>
                  </a:lnTo>
                  <a:lnTo>
                    <a:pt x="25400" y="1106170"/>
                  </a:lnTo>
                  <a:lnTo>
                    <a:pt x="25400" y="1101089"/>
                  </a:lnTo>
                  <a:close/>
                </a:path>
                <a:path w="25400" h="1189989">
                  <a:moveTo>
                    <a:pt x="25400" y="1094739"/>
                  </a:moveTo>
                  <a:lnTo>
                    <a:pt x="0" y="1094739"/>
                  </a:lnTo>
                  <a:lnTo>
                    <a:pt x="0" y="1099820"/>
                  </a:lnTo>
                  <a:lnTo>
                    <a:pt x="25400" y="1099820"/>
                  </a:lnTo>
                  <a:lnTo>
                    <a:pt x="25400" y="1094739"/>
                  </a:lnTo>
                  <a:close/>
                </a:path>
                <a:path w="25400" h="1189989">
                  <a:moveTo>
                    <a:pt x="25400" y="1088389"/>
                  </a:moveTo>
                  <a:lnTo>
                    <a:pt x="0" y="1088389"/>
                  </a:lnTo>
                  <a:lnTo>
                    <a:pt x="0" y="1093470"/>
                  </a:lnTo>
                  <a:lnTo>
                    <a:pt x="25400" y="1093470"/>
                  </a:lnTo>
                  <a:lnTo>
                    <a:pt x="25400" y="1088389"/>
                  </a:lnTo>
                  <a:close/>
                </a:path>
                <a:path w="25400" h="1189989">
                  <a:moveTo>
                    <a:pt x="25400" y="1082039"/>
                  </a:moveTo>
                  <a:lnTo>
                    <a:pt x="0" y="1082039"/>
                  </a:lnTo>
                  <a:lnTo>
                    <a:pt x="0" y="1087120"/>
                  </a:lnTo>
                  <a:lnTo>
                    <a:pt x="25400" y="1087120"/>
                  </a:lnTo>
                  <a:lnTo>
                    <a:pt x="25400" y="1082039"/>
                  </a:lnTo>
                  <a:close/>
                </a:path>
                <a:path w="25400" h="1189989">
                  <a:moveTo>
                    <a:pt x="25400" y="1075689"/>
                  </a:moveTo>
                  <a:lnTo>
                    <a:pt x="0" y="1075689"/>
                  </a:lnTo>
                  <a:lnTo>
                    <a:pt x="0" y="1080770"/>
                  </a:lnTo>
                  <a:lnTo>
                    <a:pt x="25400" y="1080770"/>
                  </a:lnTo>
                  <a:lnTo>
                    <a:pt x="25400" y="1075689"/>
                  </a:lnTo>
                  <a:close/>
                </a:path>
                <a:path w="25400" h="1189989">
                  <a:moveTo>
                    <a:pt x="25400" y="1069339"/>
                  </a:moveTo>
                  <a:lnTo>
                    <a:pt x="0" y="1069339"/>
                  </a:lnTo>
                  <a:lnTo>
                    <a:pt x="0" y="1074420"/>
                  </a:lnTo>
                  <a:lnTo>
                    <a:pt x="25400" y="1074420"/>
                  </a:lnTo>
                  <a:lnTo>
                    <a:pt x="25400" y="1069339"/>
                  </a:lnTo>
                  <a:close/>
                </a:path>
                <a:path w="25400" h="1189989">
                  <a:moveTo>
                    <a:pt x="25400" y="1062989"/>
                  </a:moveTo>
                  <a:lnTo>
                    <a:pt x="0" y="1062989"/>
                  </a:lnTo>
                  <a:lnTo>
                    <a:pt x="0" y="1068070"/>
                  </a:lnTo>
                  <a:lnTo>
                    <a:pt x="25400" y="1068070"/>
                  </a:lnTo>
                  <a:lnTo>
                    <a:pt x="25400" y="1062989"/>
                  </a:lnTo>
                  <a:close/>
                </a:path>
                <a:path w="25400" h="1189989">
                  <a:moveTo>
                    <a:pt x="25400" y="1056639"/>
                  </a:moveTo>
                  <a:lnTo>
                    <a:pt x="0" y="1056639"/>
                  </a:lnTo>
                  <a:lnTo>
                    <a:pt x="0" y="1061720"/>
                  </a:lnTo>
                  <a:lnTo>
                    <a:pt x="25400" y="1061720"/>
                  </a:lnTo>
                  <a:lnTo>
                    <a:pt x="25400" y="1056639"/>
                  </a:lnTo>
                  <a:close/>
                </a:path>
                <a:path w="25400" h="1189989">
                  <a:moveTo>
                    <a:pt x="25400" y="1050289"/>
                  </a:moveTo>
                  <a:lnTo>
                    <a:pt x="0" y="1050289"/>
                  </a:lnTo>
                  <a:lnTo>
                    <a:pt x="0" y="1055370"/>
                  </a:lnTo>
                  <a:lnTo>
                    <a:pt x="25400" y="1055370"/>
                  </a:lnTo>
                  <a:lnTo>
                    <a:pt x="25400" y="1050289"/>
                  </a:lnTo>
                  <a:close/>
                </a:path>
                <a:path w="25400" h="1189989">
                  <a:moveTo>
                    <a:pt x="25400" y="1043939"/>
                  </a:moveTo>
                  <a:lnTo>
                    <a:pt x="0" y="1043939"/>
                  </a:lnTo>
                  <a:lnTo>
                    <a:pt x="0" y="1049020"/>
                  </a:lnTo>
                  <a:lnTo>
                    <a:pt x="25400" y="1049020"/>
                  </a:lnTo>
                  <a:lnTo>
                    <a:pt x="25400" y="1043939"/>
                  </a:lnTo>
                  <a:close/>
                </a:path>
                <a:path w="25400" h="1189989">
                  <a:moveTo>
                    <a:pt x="25400" y="1037589"/>
                  </a:moveTo>
                  <a:lnTo>
                    <a:pt x="0" y="1037589"/>
                  </a:lnTo>
                  <a:lnTo>
                    <a:pt x="0" y="1042669"/>
                  </a:lnTo>
                  <a:lnTo>
                    <a:pt x="25400" y="1042669"/>
                  </a:lnTo>
                  <a:lnTo>
                    <a:pt x="25400" y="1037589"/>
                  </a:lnTo>
                  <a:close/>
                </a:path>
                <a:path w="25400" h="1189989">
                  <a:moveTo>
                    <a:pt x="25400" y="1031239"/>
                  </a:moveTo>
                  <a:lnTo>
                    <a:pt x="0" y="1031239"/>
                  </a:lnTo>
                  <a:lnTo>
                    <a:pt x="0" y="1036319"/>
                  </a:lnTo>
                  <a:lnTo>
                    <a:pt x="25400" y="1036319"/>
                  </a:lnTo>
                  <a:lnTo>
                    <a:pt x="25400" y="1031239"/>
                  </a:lnTo>
                  <a:close/>
                </a:path>
                <a:path w="25400" h="1189989">
                  <a:moveTo>
                    <a:pt x="25400" y="1024889"/>
                  </a:moveTo>
                  <a:lnTo>
                    <a:pt x="0" y="1024889"/>
                  </a:lnTo>
                  <a:lnTo>
                    <a:pt x="0" y="1029969"/>
                  </a:lnTo>
                  <a:lnTo>
                    <a:pt x="25400" y="1029969"/>
                  </a:lnTo>
                  <a:lnTo>
                    <a:pt x="25400" y="1024889"/>
                  </a:lnTo>
                  <a:close/>
                </a:path>
                <a:path w="25400" h="1189989">
                  <a:moveTo>
                    <a:pt x="25400" y="1018539"/>
                  </a:moveTo>
                  <a:lnTo>
                    <a:pt x="0" y="1018539"/>
                  </a:lnTo>
                  <a:lnTo>
                    <a:pt x="0" y="1023619"/>
                  </a:lnTo>
                  <a:lnTo>
                    <a:pt x="25400" y="1023619"/>
                  </a:lnTo>
                  <a:lnTo>
                    <a:pt x="25400" y="1018539"/>
                  </a:lnTo>
                  <a:close/>
                </a:path>
                <a:path w="25400" h="1189989">
                  <a:moveTo>
                    <a:pt x="25400" y="1012189"/>
                  </a:moveTo>
                  <a:lnTo>
                    <a:pt x="0" y="1012189"/>
                  </a:lnTo>
                  <a:lnTo>
                    <a:pt x="0" y="1017269"/>
                  </a:lnTo>
                  <a:lnTo>
                    <a:pt x="25400" y="1017269"/>
                  </a:lnTo>
                  <a:lnTo>
                    <a:pt x="25400" y="1012189"/>
                  </a:lnTo>
                  <a:close/>
                </a:path>
                <a:path w="25400" h="1189989">
                  <a:moveTo>
                    <a:pt x="25400" y="1005839"/>
                  </a:moveTo>
                  <a:lnTo>
                    <a:pt x="0" y="1005839"/>
                  </a:lnTo>
                  <a:lnTo>
                    <a:pt x="0" y="1010919"/>
                  </a:lnTo>
                  <a:lnTo>
                    <a:pt x="25400" y="1010919"/>
                  </a:lnTo>
                  <a:lnTo>
                    <a:pt x="25400" y="1005839"/>
                  </a:lnTo>
                  <a:close/>
                </a:path>
                <a:path w="25400" h="1189989">
                  <a:moveTo>
                    <a:pt x="25400" y="999489"/>
                  </a:moveTo>
                  <a:lnTo>
                    <a:pt x="0" y="999489"/>
                  </a:lnTo>
                  <a:lnTo>
                    <a:pt x="0" y="1004569"/>
                  </a:lnTo>
                  <a:lnTo>
                    <a:pt x="25400" y="1004569"/>
                  </a:lnTo>
                  <a:lnTo>
                    <a:pt x="25400" y="999489"/>
                  </a:lnTo>
                  <a:close/>
                </a:path>
                <a:path w="25400" h="1189989">
                  <a:moveTo>
                    <a:pt x="25400" y="993139"/>
                  </a:moveTo>
                  <a:lnTo>
                    <a:pt x="0" y="993139"/>
                  </a:lnTo>
                  <a:lnTo>
                    <a:pt x="0" y="998219"/>
                  </a:lnTo>
                  <a:lnTo>
                    <a:pt x="25400" y="998219"/>
                  </a:lnTo>
                  <a:lnTo>
                    <a:pt x="25400" y="993139"/>
                  </a:lnTo>
                  <a:close/>
                </a:path>
                <a:path w="25400" h="1189989">
                  <a:moveTo>
                    <a:pt x="25400" y="986789"/>
                  </a:moveTo>
                  <a:lnTo>
                    <a:pt x="0" y="986789"/>
                  </a:lnTo>
                  <a:lnTo>
                    <a:pt x="0" y="991869"/>
                  </a:lnTo>
                  <a:lnTo>
                    <a:pt x="25400" y="991869"/>
                  </a:lnTo>
                  <a:lnTo>
                    <a:pt x="25400" y="986789"/>
                  </a:lnTo>
                  <a:close/>
                </a:path>
                <a:path w="25400" h="1189989">
                  <a:moveTo>
                    <a:pt x="25400" y="980439"/>
                  </a:moveTo>
                  <a:lnTo>
                    <a:pt x="0" y="980439"/>
                  </a:lnTo>
                  <a:lnTo>
                    <a:pt x="0" y="985519"/>
                  </a:lnTo>
                  <a:lnTo>
                    <a:pt x="25400" y="985519"/>
                  </a:lnTo>
                  <a:lnTo>
                    <a:pt x="25400" y="980439"/>
                  </a:lnTo>
                  <a:close/>
                </a:path>
                <a:path w="25400" h="1189989">
                  <a:moveTo>
                    <a:pt x="25400" y="974089"/>
                  </a:moveTo>
                  <a:lnTo>
                    <a:pt x="0" y="974089"/>
                  </a:lnTo>
                  <a:lnTo>
                    <a:pt x="0" y="979169"/>
                  </a:lnTo>
                  <a:lnTo>
                    <a:pt x="25400" y="979169"/>
                  </a:lnTo>
                  <a:lnTo>
                    <a:pt x="25400" y="974089"/>
                  </a:lnTo>
                  <a:close/>
                </a:path>
                <a:path w="25400" h="1189989">
                  <a:moveTo>
                    <a:pt x="25400" y="967739"/>
                  </a:moveTo>
                  <a:lnTo>
                    <a:pt x="0" y="967739"/>
                  </a:lnTo>
                  <a:lnTo>
                    <a:pt x="0" y="972819"/>
                  </a:lnTo>
                  <a:lnTo>
                    <a:pt x="25400" y="972819"/>
                  </a:lnTo>
                  <a:lnTo>
                    <a:pt x="25400" y="967739"/>
                  </a:lnTo>
                  <a:close/>
                </a:path>
                <a:path w="25400" h="1189989">
                  <a:moveTo>
                    <a:pt x="25400" y="961389"/>
                  </a:moveTo>
                  <a:lnTo>
                    <a:pt x="0" y="961389"/>
                  </a:lnTo>
                  <a:lnTo>
                    <a:pt x="0" y="966469"/>
                  </a:lnTo>
                  <a:lnTo>
                    <a:pt x="25400" y="966469"/>
                  </a:lnTo>
                  <a:lnTo>
                    <a:pt x="25400" y="961389"/>
                  </a:lnTo>
                  <a:close/>
                </a:path>
                <a:path w="25400" h="1189989">
                  <a:moveTo>
                    <a:pt x="25400" y="955039"/>
                  </a:moveTo>
                  <a:lnTo>
                    <a:pt x="0" y="955039"/>
                  </a:lnTo>
                  <a:lnTo>
                    <a:pt x="0" y="960119"/>
                  </a:lnTo>
                  <a:lnTo>
                    <a:pt x="25400" y="960119"/>
                  </a:lnTo>
                  <a:lnTo>
                    <a:pt x="25400" y="955039"/>
                  </a:lnTo>
                  <a:close/>
                </a:path>
                <a:path w="25400" h="1189989">
                  <a:moveTo>
                    <a:pt x="25400" y="948689"/>
                  </a:moveTo>
                  <a:lnTo>
                    <a:pt x="0" y="948689"/>
                  </a:lnTo>
                  <a:lnTo>
                    <a:pt x="0" y="953769"/>
                  </a:lnTo>
                  <a:lnTo>
                    <a:pt x="25400" y="953769"/>
                  </a:lnTo>
                  <a:lnTo>
                    <a:pt x="25400" y="948689"/>
                  </a:lnTo>
                  <a:close/>
                </a:path>
                <a:path w="25400" h="1189989">
                  <a:moveTo>
                    <a:pt x="25400" y="942339"/>
                  </a:moveTo>
                  <a:lnTo>
                    <a:pt x="0" y="942339"/>
                  </a:lnTo>
                  <a:lnTo>
                    <a:pt x="0" y="947419"/>
                  </a:lnTo>
                  <a:lnTo>
                    <a:pt x="25400" y="947419"/>
                  </a:lnTo>
                  <a:lnTo>
                    <a:pt x="25400" y="942339"/>
                  </a:lnTo>
                  <a:close/>
                </a:path>
                <a:path w="25400" h="1189989">
                  <a:moveTo>
                    <a:pt x="25400" y="935989"/>
                  </a:moveTo>
                  <a:lnTo>
                    <a:pt x="0" y="935989"/>
                  </a:lnTo>
                  <a:lnTo>
                    <a:pt x="0" y="941069"/>
                  </a:lnTo>
                  <a:lnTo>
                    <a:pt x="25400" y="941069"/>
                  </a:lnTo>
                  <a:lnTo>
                    <a:pt x="25400" y="935989"/>
                  </a:lnTo>
                  <a:close/>
                </a:path>
                <a:path w="25400" h="1189989">
                  <a:moveTo>
                    <a:pt x="25400" y="929639"/>
                  </a:moveTo>
                  <a:lnTo>
                    <a:pt x="0" y="929639"/>
                  </a:lnTo>
                  <a:lnTo>
                    <a:pt x="0" y="934719"/>
                  </a:lnTo>
                  <a:lnTo>
                    <a:pt x="25400" y="934719"/>
                  </a:lnTo>
                  <a:lnTo>
                    <a:pt x="25400" y="929639"/>
                  </a:lnTo>
                  <a:close/>
                </a:path>
                <a:path w="25400" h="1189989">
                  <a:moveTo>
                    <a:pt x="25400" y="924559"/>
                  </a:moveTo>
                  <a:lnTo>
                    <a:pt x="0" y="924559"/>
                  </a:lnTo>
                  <a:lnTo>
                    <a:pt x="0" y="928369"/>
                  </a:lnTo>
                  <a:lnTo>
                    <a:pt x="25400" y="928369"/>
                  </a:lnTo>
                  <a:lnTo>
                    <a:pt x="25400" y="924559"/>
                  </a:lnTo>
                  <a:close/>
                </a:path>
              </a:pathLst>
            </a:custGeom>
            <a:solidFill>
              <a:srgbClr val="1443CF"/>
            </a:solidFill>
          </p:spPr>
          <p:txBody>
            <a:bodyPr wrap="square" lIns="0" tIns="0" rIns="0" bIns="0" rtlCol="0"/>
            <a:lstStyle/>
            <a:p>
              <a:endParaRPr/>
            </a:p>
          </p:txBody>
        </p:sp>
        <p:sp>
          <p:nvSpPr>
            <p:cNvPr id="537" name="object 537"/>
            <p:cNvSpPr/>
            <p:nvPr/>
          </p:nvSpPr>
          <p:spPr>
            <a:xfrm>
              <a:off x="3934459" y="5114289"/>
              <a:ext cx="26670" cy="1189990"/>
            </a:xfrm>
            <a:custGeom>
              <a:avLst/>
              <a:gdLst/>
              <a:ahLst/>
              <a:cxnLst/>
              <a:rect l="l" t="t" r="r" b="b"/>
              <a:pathLst>
                <a:path w="26670" h="1189989">
                  <a:moveTo>
                    <a:pt x="5079" y="0"/>
                  </a:moveTo>
                  <a:lnTo>
                    <a:pt x="0" y="0"/>
                  </a:lnTo>
                  <a:lnTo>
                    <a:pt x="0" y="6349"/>
                  </a:lnTo>
                  <a:lnTo>
                    <a:pt x="26669" y="6349"/>
                  </a:lnTo>
                  <a:lnTo>
                    <a:pt x="26669" y="3809"/>
                  </a:lnTo>
                  <a:lnTo>
                    <a:pt x="19050" y="3809"/>
                  </a:lnTo>
                  <a:lnTo>
                    <a:pt x="19050" y="2539"/>
                  </a:lnTo>
                  <a:lnTo>
                    <a:pt x="12700" y="2539"/>
                  </a:lnTo>
                  <a:lnTo>
                    <a:pt x="12700" y="1269"/>
                  </a:lnTo>
                  <a:lnTo>
                    <a:pt x="5079" y="1269"/>
                  </a:lnTo>
                  <a:lnTo>
                    <a:pt x="5079" y="0"/>
                  </a:lnTo>
                  <a:close/>
                </a:path>
                <a:path w="26670" h="1189989">
                  <a:moveTo>
                    <a:pt x="26669" y="6350"/>
                  </a:moveTo>
                  <a:lnTo>
                    <a:pt x="0" y="6350"/>
                  </a:lnTo>
                  <a:lnTo>
                    <a:pt x="0" y="12699"/>
                  </a:lnTo>
                  <a:lnTo>
                    <a:pt x="26669" y="12699"/>
                  </a:lnTo>
                  <a:lnTo>
                    <a:pt x="26669" y="6350"/>
                  </a:lnTo>
                  <a:close/>
                </a:path>
                <a:path w="26670" h="1189989">
                  <a:moveTo>
                    <a:pt x="26669" y="12699"/>
                  </a:moveTo>
                  <a:lnTo>
                    <a:pt x="0" y="12699"/>
                  </a:lnTo>
                  <a:lnTo>
                    <a:pt x="0" y="19049"/>
                  </a:lnTo>
                  <a:lnTo>
                    <a:pt x="26669" y="19049"/>
                  </a:lnTo>
                  <a:lnTo>
                    <a:pt x="26669" y="12699"/>
                  </a:lnTo>
                  <a:close/>
                </a:path>
                <a:path w="26670" h="1189989">
                  <a:moveTo>
                    <a:pt x="26669" y="19049"/>
                  </a:moveTo>
                  <a:lnTo>
                    <a:pt x="0" y="19049"/>
                  </a:lnTo>
                  <a:lnTo>
                    <a:pt x="0" y="25399"/>
                  </a:lnTo>
                  <a:lnTo>
                    <a:pt x="26669" y="25399"/>
                  </a:lnTo>
                  <a:lnTo>
                    <a:pt x="26669" y="19049"/>
                  </a:lnTo>
                  <a:close/>
                </a:path>
                <a:path w="26670" h="1189989">
                  <a:moveTo>
                    <a:pt x="26669" y="25399"/>
                  </a:moveTo>
                  <a:lnTo>
                    <a:pt x="0" y="25399"/>
                  </a:lnTo>
                  <a:lnTo>
                    <a:pt x="0" y="31749"/>
                  </a:lnTo>
                  <a:lnTo>
                    <a:pt x="26669" y="31749"/>
                  </a:lnTo>
                  <a:lnTo>
                    <a:pt x="26669" y="25399"/>
                  </a:lnTo>
                  <a:close/>
                </a:path>
                <a:path w="26670" h="1189989">
                  <a:moveTo>
                    <a:pt x="26669" y="31750"/>
                  </a:moveTo>
                  <a:lnTo>
                    <a:pt x="0" y="31750"/>
                  </a:lnTo>
                  <a:lnTo>
                    <a:pt x="0" y="38099"/>
                  </a:lnTo>
                  <a:lnTo>
                    <a:pt x="26669" y="38099"/>
                  </a:lnTo>
                  <a:lnTo>
                    <a:pt x="26669" y="31750"/>
                  </a:lnTo>
                  <a:close/>
                </a:path>
                <a:path w="26670" h="1189989">
                  <a:moveTo>
                    <a:pt x="26669" y="38100"/>
                  </a:moveTo>
                  <a:lnTo>
                    <a:pt x="0" y="38100"/>
                  </a:lnTo>
                  <a:lnTo>
                    <a:pt x="0" y="44449"/>
                  </a:lnTo>
                  <a:lnTo>
                    <a:pt x="26669" y="44449"/>
                  </a:lnTo>
                  <a:lnTo>
                    <a:pt x="26669" y="38100"/>
                  </a:lnTo>
                  <a:close/>
                </a:path>
                <a:path w="26670" h="1189989">
                  <a:moveTo>
                    <a:pt x="26669" y="44450"/>
                  </a:moveTo>
                  <a:lnTo>
                    <a:pt x="0" y="44450"/>
                  </a:lnTo>
                  <a:lnTo>
                    <a:pt x="0" y="50799"/>
                  </a:lnTo>
                  <a:lnTo>
                    <a:pt x="26669" y="50799"/>
                  </a:lnTo>
                  <a:lnTo>
                    <a:pt x="26669" y="44450"/>
                  </a:lnTo>
                  <a:close/>
                </a:path>
                <a:path w="26670" h="1189989">
                  <a:moveTo>
                    <a:pt x="26669" y="50799"/>
                  </a:moveTo>
                  <a:lnTo>
                    <a:pt x="0" y="50799"/>
                  </a:lnTo>
                  <a:lnTo>
                    <a:pt x="0" y="57149"/>
                  </a:lnTo>
                  <a:lnTo>
                    <a:pt x="26669" y="57149"/>
                  </a:lnTo>
                  <a:lnTo>
                    <a:pt x="26669" y="50799"/>
                  </a:lnTo>
                  <a:close/>
                </a:path>
                <a:path w="26670" h="1189989">
                  <a:moveTo>
                    <a:pt x="26669" y="57150"/>
                  </a:moveTo>
                  <a:lnTo>
                    <a:pt x="0" y="57150"/>
                  </a:lnTo>
                  <a:lnTo>
                    <a:pt x="0" y="63499"/>
                  </a:lnTo>
                  <a:lnTo>
                    <a:pt x="26669" y="63499"/>
                  </a:lnTo>
                  <a:lnTo>
                    <a:pt x="26669" y="57150"/>
                  </a:lnTo>
                  <a:close/>
                </a:path>
                <a:path w="26670" h="1189989">
                  <a:moveTo>
                    <a:pt x="26669" y="63500"/>
                  </a:moveTo>
                  <a:lnTo>
                    <a:pt x="0" y="63500"/>
                  </a:lnTo>
                  <a:lnTo>
                    <a:pt x="0" y="69849"/>
                  </a:lnTo>
                  <a:lnTo>
                    <a:pt x="26669" y="69849"/>
                  </a:lnTo>
                  <a:lnTo>
                    <a:pt x="26669" y="63500"/>
                  </a:lnTo>
                  <a:close/>
                </a:path>
                <a:path w="26670" h="1189989">
                  <a:moveTo>
                    <a:pt x="26669" y="69849"/>
                  </a:moveTo>
                  <a:lnTo>
                    <a:pt x="0" y="69849"/>
                  </a:lnTo>
                  <a:lnTo>
                    <a:pt x="0" y="76199"/>
                  </a:lnTo>
                  <a:lnTo>
                    <a:pt x="26669" y="76199"/>
                  </a:lnTo>
                  <a:lnTo>
                    <a:pt x="26669" y="69849"/>
                  </a:lnTo>
                  <a:close/>
                </a:path>
                <a:path w="26670" h="1189989">
                  <a:moveTo>
                    <a:pt x="26669" y="76200"/>
                  </a:moveTo>
                  <a:lnTo>
                    <a:pt x="0" y="76200"/>
                  </a:lnTo>
                  <a:lnTo>
                    <a:pt x="0" y="82549"/>
                  </a:lnTo>
                  <a:lnTo>
                    <a:pt x="26669" y="82549"/>
                  </a:lnTo>
                  <a:lnTo>
                    <a:pt x="26669" y="76200"/>
                  </a:lnTo>
                  <a:close/>
                </a:path>
                <a:path w="26670" h="1189989">
                  <a:moveTo>
                    <a:pt x="26669" y="82549"/>
                  </a:moveTo>
                  <a:lnTo>
                    <a:pt x="0" y="82549"/>
                  </a:lnTo>
                  <a:lnTo>
                    <a:pt x="0" y="88899"/>
                  </a:lnTo>
                  <a:lnTo>
                    <a:pt x="26669" y="88899"/>
                  </a:lnTo>
                  <a:lnTo>
                    <a:pt x="26669" y="82549"/>
                  </a:lnTo>
                  <a:close/>
                </a:path>
                <a:path w="26670" h="1189989">
                  <a:moveTo>
                    <a:pt x="26669" y="88899"/>
                  </a:moveTo>
                  <a:lnTo>
                    <a:pt x="0" y="88899"/>
                  </a:lnTo>
                  <a:lnTo>
                    <a:pt x="0" y="95249"/>
                  </a:lnTo>
                  <a:lnTo>
                    <a:pt x="26669" y="95249"/>
                  </a:lnTo>
                  <a:lnTo>
                    <a:pt x="26669" y="88899"/>
                  </a:lnTo>
                  <a:close/>
                </a:path>
                <a:path w="26670" h="1189989">
                  <a:moveTo>
                    <a:pt x="26669" y="95249"/>
                  </a:moveTo>
                  <a:lnTo>
                    <a:pt x="0" y="95249"/>
                  </a:lnTo>
                  <a:lnTo>
                    <a:pt x="0" y="101599"/>
                  </a:lnTo>
                  <a:lnTo>
                    <a:pt x="26669" y="101599"/>
                  </a:lnTo>
                  <a:lnTo>
                    <a:pt x="26669" y="95249"/>
                  </a:lnTo>
                  <a:close/>
                </a:path>
                <a:path w="26670" h="1189989">
                  <a:moveTo>
                    <a:pt x="26669" y="101599"/>
                  </a:moveTo>
                  <a:lnTo>
                    <a:pt x="0" y="101599"/>
                  </a:lnTo>
                  <a:lnTo>
                    <a:pt x="0" y="121919"/>
                  </a:lnTo>
                  <a:lnTo>
                    <a:pt x="26669" y="121919"/>
                  </a:lnTo>
                  <a:lnTo>
                    <a:pt x="26669" y="101599"/>
                  </a:lnTo>
                  <a:close/>
                </a:path>
                <a:path w="26670" h="1189989">
                  <a:moveTo>
                    <a:pt x="26669" y="121919"/>
                  </a:moveTo>
                  <a:lnTo>
                    <a:pt x="0" y="121919"/>
                  </a:lnTo>
                  <a:lnTo>
                    <a:pt x="0" y="128269"/>
                  </a:lnTo>
                  <a:lnTo>
                    <a:pt x="26669" y="128269"/>
                  </a:lnTo>
                  <a:lnTo>
                    <a:pt x="26669" y="121919"/>
                  </a:lnTo>
                  <a:close/>
                </a:path>
                <a:path w="26670" h="1189989">
                  <a:moveTo>
                    <a:pt x="26669" y="128269"/>
                  </a:moveTo>
                  <a:lnTo>
                    <a:pt x="0" y="128269"/>
                  </a:lnTo>
                  <a:lnTo>
                    <a:pt x="0" y="147319"/>
                  </a:lnTo>
                  <a:lnTo>
                    <a:pt x="26669" y="147319"/>
                  </a:lnTo>
                  <a:lnTo>
                    <a:pt x="26669" y="128269"/>
                  </a:lnTo>
                  <a:close/>
                </a:path>
                <a:path w="26670" h="1189989">
                  <a:moveTo>
                    <a:pt x="26669" y="147319"/>
                  </a:moveTo>
                  <a:lnTo>
                    <a:pt x="0" y="147319"/>
                  </a:lnTo>
                  <a:lnTo>
                    <a:pt x="0" y="153669"/>
                  </a:lnTo>
                  <a:lnTo>
                    <a:pt x="26669" y="153669"/>
                  </a:lnTo>
                  <a:lnTo>
                    <a:pt x="26669" y="147319"/>
                  </a:lnTo>
                  <a:close/>
                </a:path>
                <a:path w="26670" h="1189989">
                  <a:moveTo>
                    <a:pt x="26669" y="153669"/>
                  </a:moveTo>
                  <a:lnTo>
                    <a:pt x="0" y="153669"/>
                  </a:lnTo>
                  <a:lnTo>
                    <a:pt x="0" y="160019"/>
                  </a:lnTo>
                  <a:lnTo>
                    <a:pt x="26669" y="160019"/>
                  </a:lnTo>
                  <a:lnTo>
                    <a:pt x="26669" y="153669"/>
                  </a:lnTo>
                  <a:close/>
                </a:path>
                <a:path w="26670" h="1189989">
                  <a:moveTo>
                    <a:pt x="26669" y="160019"/>
                  </a:moveTo>
                  <a:lnTo>
                    <a:pt x="0" y="160019"/>
                  </a:lnTo>
                  <a:lnTo>
                    <a:pt x="0" y="166369"/>
                  </a:lnTo>
                  <a:lnTo>
                    <a:pt x="26669" y="166369"/>
                  </a:lnTo>
                  <a:lnTo>
                    <a:pt x="26669" y="160019"/>
                  </a:lnTo>
                  <a:close/>
                </a:path>
                <a:path w="26670" h="1189989">
                  <a:moveTo>
                    <a:pt x="26669" y="166369"/>
                  </a:moveTo>
                  <a:lnTo>
                    <a:pt x="0" y="166369"/>
                  </a:lnTo>
                  <a:lnTo>
                    <a:pt x="0" y="172719"/>
                  </a:lnTo>
                  <a:lnTo>
                    <a:pt x="26669" y="172719"/>
                  </a:lnTo>
                  <a:lnTo>
                    <a:pt x="26669" y="166369"/>
                  </a:lnTo>
                  <a:close/>
                </a:path>
                <a:path w="26670" h="1189989">
                  <a:moveTo>
                    <a:pt x="26669" y="172719"/>
                  </a:moveTo>
                  <a:lnTo>
                    <a:pt x="0" y="172719"/>
                  </a:lnTo>
                  <a:lnTo>
                    <a:pt x="0" y="179069"/>
                  </a:lnTo>
                  <a:lnTo>
                    <a:pt x="26669" y="179069"/>
                  </a:lnTo>
                  <a:lnTo>
                    <a:pt x="26669" y="172719"/>
                  </a:lnTo>
                  <a:close/>
                </a:path>
                <a:path w="26670" h="1189989">
                  <a:moveTo>
                    <a:pt x="26669" y="179069"/>
                  </a:moveTo>
                  <a:lnTo>
                    <a:pt x="0" y="179069"/>
                  </a:lnTo>
                  <a:lnTo>
                    <a:pt x="0" y="185419"/>
                  </a:lnTo>
                  <a:lnTo>
                    <a:pt x="26669" y="185419"/>
                  </a:lnTo>
                  <a:lnTo>
                    <a:pt x="26669" y="179069"/>
                  </a:lnTo>
                  <a:close/>
                </a:path>
                <a:path w="26670" h="1189989">
                  <a:moveTo>
                    <a:pt x="26669" y="185419"/>
                  </a:moveTo>
                  <a:lnTo>
                    <a:pt x="0" y="185419"/>
                  </a:lnTo>
                  <a:lnTo>
                    <a:pt x="0" y="198119"/>
                  </a:lnTo>
                  <a:lnTo>
                    <a:pt x="26669" y="198119"/>
                  </a:lnTo>
                  <a:lnTo>
                    <a:pt x="26669" y="185419"/>
                  </a:lnTo>
                  <a:close/>
                </a:path>
                <a:path w="26670" h="1189989">
                  <a:moveTo>
                    <a:pt x="26669" y="198119"/>
                  </a:moveTo>
                  <a:lnTo>
                    <a:pt x="0" y="198119"/>
                  </a:lnTo>
                  <a:lnTo>
                    <a:pt x="0" y="204469"/>
                  </a:lnTo>
                  <a:lnTo>
                    <a:pt x="26669" y="204469"/>
                  </a:lnTo>
                  <a:lnTo>
                    <a:pt x="26669" y="198119"/>
                  </a:lnTo>
                  <a:close/>
                </a:path>
                <a:path w="26670" h="1189989">
                  <a:moveTo>
                    <a:pt x="26669" y="204469"/>
                  </a:moveTo>
                  <a:lnTo>
                    <a:pt x="0" y="204469"/>
                  </a:lnTo>
                  <a:lnTo>
                    <a:pt x="0" y="210819"/>
                  </a:lnTo>
                  <a:lnTo>
                    <a:pt x="26669" y="210819"/>
                  </a:lnTo>
                  <a:lnTo>
                    <a:pt x="26669" y="204469"/>
                  </a:lnTo>
                  <a:close/>
                </a:path>
                <a:path w="26670" h="1189989">
                  <a:moveTo>
                    <a:pt x="26669" y="210819"/>
                  </a:moveTo>
                  <a:lnTo>
                    <a:pt x="0" y="210819"/>
                  </a:lnTo>
                  <a:lnTo>
                    <a:pt x="0" y="217169"/>
                  </a:lnTo>
                  <a:lnTo>
                    <a:pt x="26669" y="217169"/>
                  </a:lnTo>
                  <a:lnTo>
                    <a:pt x="26669" y="210819"/>
                  </a:lnTo>
                  <a:close/>
                </a:path>
                <a:path w="26670" h="1189989">
                  <a:moveTo>
                    <a:pt x="26669" y="217169"/>
                  </a:moveTo>
                  <a:lnTo>
                    <a:pt x="0" y="217169"/>
                  </a:lnTo>
                  <a:lnTo>
                    <a:pt x="0" y="223519"/>
                  </a:lnTo>
                  <a:lnTo>
                    <a:pt x="26669" y="223519"/>
                  </a:lnTo>
                  <a:lnTo>
                    <a:pt x="26669" y="217169"/>
                  </a:lnTo>
                  <a:close/>
                </a:path>
                <a:path w="26670" h="1189989">
                  <a:moveTo>
                    <a:pt x="26669" y="223519"/>
                  </a:moveTo>
                  <a:lnTo>
                    <a:pt x="0" y="223519"/>
                  </a:lnTo>
                  <a:lnTo>
                    <a:pt x="0" y="229869"/>
                  </a:lnTo>
                  <a:lnTo>
                    <a:pt x="26669" y="229869"/>
                  </a:lnTo>
                  <a:lnTo>
                    <a:pt x="26669" y="223519"/>
                  </a:lnTo>
                  <a:close/>
                </a:path>
                <a:path w="26670" h="1189989">
                  <a:moveTo>
                    <a:pt x="26669" y="229869"/>
                  </a:moveTo>
                  <a:lnTo>
                    <a:pt x="0" y="229869"/>
                  </a:lnTo>
                  <a:lnTo>
                    <a:pt x="0" y="233679"/>
                  </a:lnTo>
                  <a:lnTo>
                    <a:pt x="26669" y="233679"/>
                  </a:lnTo>
                  <a:lnTo>
                    <a:pt x="26669" y="229869"/>
                  </a:lnTo>
                  <a:close/>
                </a:path>
                <a:path w="26670" h="1189989">
                  <a:moveTo>
                    <a:pt x="26669" y="233679"/>
                  </a:moveTo>
                  <a:lnTo>
                    <a:pt x="0" y="233679"/>
                  </a:lnTo>
                  <a:lnTo>
                    <a:pt x="0" y="242569"/>
                  </a:lnTo>
                  <a:lnTo>
                    <a:pt x="26669" y="242569"/>
                  </a:lnTo>
                  <a:lnTo>
                    <a:pt x="26669" y="233679"/>
                  </a:lnTo>
                  <a:close/>
                </a:path>
                <a:path w="26670" h="1189989">
                  <a:moveTo>
                    <a:pt x="26669" y="242569"/>
                  </a:moveTo>
                  <a:lnTo>
                    <a:pt x="0" y="242569"/>
                  </a:lnTo>
                  <a:lnTo>
                    <a:pt x="0" y="248919"/>
                  </a:lnTo>
                  <a:lnTo>
                    <a:pt x="26669" y="248919"/>
                  </a:lnTo>
                  <a:lnTo>
                    <a:pt x="26669" y="242569"/>
                  </a:lnTo>
                  <a:close/>
                </a:path>
                <a:path w="26670" h="1189989">
                  <a:moveTo>
                    <a:pt x="26669" y="248919"/>
                  </a:moveTo>
                  <a:lnTo>
                    <a:pt x="0" y="248919"/>
                  </a:lnTo>
                  <a:lnTo>
                    <a:pt x="0" y="255269"/>
                  </a:lnTo>
                  <a:lnTo>
                    <a:pt x="26669" y="255269"/>
                  </a:lnTo>
                  <a:lnTo>
                    <a:pt x="26669" y="248919"/>
                  </a:lnTo>
                  <a:close/>
                </a:path>
                <a:path w="26670" h="1189989">
                  <a:moveTo>
                    <a:pt x="26669" y="255269"/>
                  </a:moveTo>
                  <a:lnTo>
                    <a:pt x="0" y="255269"/>
                  </a:lnTo>
                  <a:lnTo>
                    <a:pt x="0" y="261619"/>
                  </a:lnTo>
                  <a:lnTo>
                    <a:pt x="26669" y="261619"/>
                  </a:lnTo>
                  <a:lnTo>
                    <a:pt x="26669" y="255269"/>
                  </a:lnTo>
                  <a:close/>
                </a:path>
                <a:path w="26670" h="1189989">
                  <a:moveTo>
                    <a:pt x="26669" y="261619"/>
                  </a:moveTo>
                  <a:lnTo>
                    <a:pt x="0" y="261619"/>
                  </a:lnTo>
                  <a:lnTo>
                    <a:pt x="0" y="267969"/>
                  </a:lnTo>
                  <a:lnTo>
                    <a:pt x="26669" y="267969"/>
                  </a:lnTo>
                  <a:lnTo>
                    <a:pt x="26669" y="261619"/>
                  </a:lnTo>
                  <a:close/>
                </a:path>
                <a:path w="26670" h="1189989">
                  <a:moveTo>
                    <a:pt x="26669" y="267969"/>
                  </a:moveTo>
                  <a:lnTo>
                    <a:pt x="0" y="267969"/>
                  </a:lnTo>
                  <a:lnTo>
                    <a:pt x="0" y="274319"/>
                  </a:lnTo>
                  <a:lnTo>
                    <a:pt x="26669" y="274319"/>
                  </a:lnTo>
                  <a:lnTo>
                    <a:pt x="26669" y="267969"/>
                  </a:lnTo>
                  <a:close/>
                </a:path>
                <a:path w="26670" h="1189989">
                  <a:moveTo>
                    <a:pt x="26669" y="274319"/>
                  </a:moveTo>
                  <a:lnTo>
                    <a:pt x="0" y="274319"/>
                  </a:lnTo>
                  <a:lnTo>
                    <a:pt x="0" y="280669"/>
                  </a:lnTo>
                  <a:lnTo>
                    <a:pt x="26669" y="280669"/>
                  </a:lnTo>
                  <a:lnTo>
                    <a:pt x="26669" y="274319"/>
                  </a:lnTo>
                  <a:close/>
                </a:path>
                <a:path w="26670" h="1189989">
                  <a:moveTo>
                    <a:pt x="26669" y="280669"/>
                  </a:moveTo>
                  <a:lnTo>
                    <a:pt x="0" y="280669"/>
                  </a:lnTo>
                  <a:lnTo>
                    <a:pt x="0" y="287019"/>
                  </a:lnTo>
                  <a:lnTo>
                    <a:pt x="26669" y="287019"/>
                  </a:lnTo>
                  <a:lnTo>
                    <a:pt x="26669" y="280669"/>
                  </a:lnTo>
                  <a:close/>
                </a:path>
                <a:path w="26670" h="1189989">
                  <a:moveTo>
                    <a:pt x="26669" y="287019"/>
                  </a:moveTo>
                  <a:lnTo>
                    <a:pt x="0" y="287019"/>
                  </a:lnTo>
                  <a:lnTo>
                    <a:pt x="0" y="299719"/>
                  </a:lnTo>
                  <a:lnTo>
                    <a:pt x="26669" y="299719"/>
                  </a:lnTo>
                  <a:lnTo>
                    <a:pt x="26669" y="287019"/>
                  </a:lnTo>
                  <a:close/>
                </a:path>
                <a:path w="26670" h="1189989">
                  <a:moveTo>
                    <a:pt x="26669" y="299719"/>
                  </a:moveTo>
                  <a:lnTo>
                    <a:pt x="0" y="299719"/>
                  </a:lnTo>
                  <a:lnTo>
                    <a:pt x="0" y="325119"/>
                  </a:lnTo>
                  <a:lnTo>
                    <a:pt x="26669" y="325119"/>
                  </a:lnTo>
                  <a:lnTo>
                    <a:pt x="26669" y="299719"/>
                  </a:lnTo>
                  <a:close/>
                </a:path>
                <a:path w="26670" h="1189989">
                  <a:moveTo>
                    <a:pt x="26669" y="325119"/>
                  </a:moveTo>
                  <a:lnTo>
                    <a:pt x="0" y="325119"/>
                  </a:lnTo>
                  <a:lnTo>
                    <a:pt x="0" y="337819"/>
                  </a:lnTo>
                  <a:lnTo>
                    <a:pt x="26669" y="337819"/>
                  </a:lnTo>
                  <a:lnTo>
                    <a:pt x="26669" y="325119"/>
                  </a:lnTo>
                  <a:close/>
                </a:path>
                <a:path w="26670" h="1189989">
                  <a:moveTo>
                    <a:pt x="26669" y="337819"/>
                  </a:moveTo>
                  <a:lnTo>
                    <a:pt x="0" y="337819"/>
                  </a:lnTo>
                  <a:lnTo>
                    <a:pt x="0" y="344169"/>
                  </a:lnTo>
                  <a:lnTo>
                    <a:pt x="26669" y="344169"/>
                  </a:lnTo>
                  <a:lnTo>
                    <a:pt x="26669" y="337819"/>
                  </a:lnTo>
                  <a:close/>
                </a:path>
                <a:path w="26670" h="1189989">
                  <a:moveTo>
                    <a:pt x="26669" y="344169"/>
                  </a:moveTo>
                  <a:lnTo>
                    <a:pt x="0" y="344169"/>
                  </a:lnTo>
                  <a:lnTo>
                    <a:pt x="0" y="350519"/>
                  </a:lnTo>
                  <a:lnTo>
                    <a:pt x="26669" y="350519"/>
                  </a:lnTo>
                  <a:lnTo>
                    <a:pt x="26669" y="344169"/>
                  </a:lnTo>
                  <a:close/>
                </a:path>
                <a:path w="26670" h="1189989">
                  <a:moveTo>
                    <a:pt x="26669" y="350519"/>
                  </a:moveTo>
                  <a:lnTo>
                    <a:pt x="0" y="350519"/>
                  </a:lnTo>
                  <a:lnTo>
                    <a:pt x="0" y="356869"/>
                  </a:lnTo>
                  <a:lnTo>
                    <a:pt x="26669" y="356869"/>
                  </a:lnTo>
                  <a:lnTo>
                    <a:pt x="26669" y="350519"/>
                  </a:lnTo>
                  <a:close/>
                </a:path>
                <a:path w="26670" h="1189989">
                  <a:moveTo>
                    <a:pt x="26669" y="356869"/>
                  </a:moveTo>
                  <a:lnTo>
                    <a:pt x="0" y="356869"/>
                  </a:lnTo>
                  <a:lnTo>
                    <a:pt x="0" y="363219"/>
                  </a:lnTo>
                  <a:lnTo>
                    <a:pt x="26669" y="363219"/>
                  </a:lnTo>
                  <a:lnTo>
                    <a:pt x="26669" y="356869"/>
                  </a:lnTo>
                  <a:close/>
                </a:path>
                <a:path w="26670" h="1189989">
                  <a:moveTo>
                    <a:pt x="26669" y="363219"/>
                  </a:moveTo>
                  <a:lnTo>
                    <a:pt x="0" y="363219"/>
                  </a:lnTo>
                  <a:lnTo>
                    <a:pt x="0" y="369569"/>
                  </a:lnTo>
                  <a:lnTo>
                    <a:pt x="26669" y="369569"/>
                  </a:lnTo>
                  <a:lnTo>
                    <a:pt x="26669" y="363219"/>
                  </a:lnTo>
                  <a:close/>
                </a:path>
                <a:path w="26670" h="1189989">
                  <a:moveTo>
                    <a:pt x="26669" y="370839"/>
                  </a:moveTo>
                  <a:lnTo>
                    <a:pt x="0" y="370839"/>
                  </a:lnTo>
                  <a:lnTo>
                    <a:pt x="0" y="375919"/>
                  </a:lnTo>
                  <a:lnTo>
                    <a:pt x="26669" y="375919"/>
                  </a:lnTo>
                  <a:lnTo>
                    <a:pt x="26669" y="370839"/>
                  </a:lnTo>
                  <a:close/>
                </a:path>
                <a:path w="26670" h="1189989">
                  <a:moveTo>
                    <a:pt x="26669" y="369569"/>
                  </a:moveTo>
                  <a:lnTo>
                    <a:pt x="0" y="369569"/>
                  </a:lnTo>
                  <a:lnTo>
                    <a:pt x="0" y="370839"/>
                  </a:lnTo>
                  <a:lnTo>
                    <a:pt x="26669" y="370839"/>
                  </a:lnTo>
                  <a:lnTo>
                    <a:pt x="26669" y="369569"/>
                  </a:lnTo>
                  <a:close/>
                </a:path>
                <a:path w="26670" h="1189989">
                  <a:moveTo>
                    <a:pt x="26669" y="375919"/>
                  </a:moveTo>
                  <a:lnTo>
                    <a:pt x="0" y="375919"/>
                  </a:lnTo>
                  <a:lnTo>
                    <a:pt x="0" y="382269"/>
                  </a:lnTo>
                  <a:lnTo>
                    <a:pt x="26669" y="382269"/>
                  </a:lnTo>
                  <a:lnTo>
                    <a:pt x="26669" y="375919"/>
                  </a:lnTo>
                  <a:close/>
                </a:path>
                <a:path w="26670" h="1189989">
                  <a:moveTo>
                    <a:pt x="26669" y="382269"/>
                  </a:moveTo>
                  <a:lnTo>
                    <a:pt x="0" y="382269"/>
                  </a:lnTo>
                  <a:lnTo>
                    <a:pt x="0" y="388619"/>
                  </a:lnTo>
                  <a:lnTo>
                    <a:pt x="26669" y="388619"/>
                  </a:lnTo>
                  <a:lnTo>
                    <a:pt x="26669" y="382269"/>
                  </a:lnTo>
                  <a:close/>
                </a:path>
                <a:path w="26670" h="1189989">
                  <a:moveTo>
                    <a:pt x="26669" y="388619"/>
                  </a:moveTo>
                  <a:lnTo>
                    <a:pt x="0" y="388619"/>
                  </a:lnTo>
                  <a:lnTo>
                    <a:pt x="0" y="394969"/>
                  </a:lnTo>
                  <a:lnTo>
                    <a:pt x="26669" y="394969"/>
                  </a:lnTo>
                  <a:lnTo>
                    <a:pt x="26669" y="388619"/>
                  </a:lnTo>
                  <a:close/>
                </a:path>
                <a:path w="26670" h="1189989">
                  <a:moveTo>
                    <a:pt x="26669" y="394969"/>
                  </a:moveTo>
                  <a:lnTo>
                    <a:pt x="0" y="394969"/>
                  </a:lnTo>
                  <a:lnTo>
                    <a:pt x="0" y="401319"/>
                  </a:lnTo>
                  <a:lnTo>
                    <a:pt x="26669" y="401319"/>
                  </a:lnTo>
                  <a:lnTo>
                    <a:pt x="26669" y="394969"/>
                  </a:lnTo>
                  <a:close/>
                </a:path>
                <a:path w="26670" h="1189989">
                  <a:moveTo>
                    <a:pt x="26669" y="401319"/>
                  </a:moveTo>
                  <a:lnTo>
                    <a:pt x="0" y="401319"/>
                  </a:lnTo>
                  <a:lnTo>
                    <a:pt x="0" y="407669"/>
                  </a:lnTo>
                  <a:lnTo>
                    <a:pt x="26669" y="407669"/>
                  </a:lnTo>
                  <a:lnTo>
                    <a:pt x="26669" y="401319"/>
                  </a:lnTo>
                  <a:close/>
                </a:path>
                <a:path w="26670" h="1189989">
                  <a:moveTo>
                    <a:pt x="26669" y="407669"/>
                  </a:moveTo>
                  <a:lnTo>
                    <a:pt x="0" y="407669"/>
                  </a:lnTo>
                  <a:lnTo>
                    <a:pt x="0" y="433069"/>
                  </a:lnTo>
                  <a:lnTo>
                    <a:pt x="26669" y="433069"/>
                  </a:lnTo>
                  <a:lnTo>
                    <a:pt x="26669" y="407669"/>
                  </a:lnTo>
                  <a:close/>
                </a:path>
                <a:path w="26670" h="1189989">
                  <a:moveTo>
                    <a:pt x="26669" y="433069"/>
                  </a:moveTo>
                  <a:lnTo>
                    <a:pt x="0" y="433069"/>
                  </a:lnTo>
                  <a:lnTo>
                    <a:pt x="0" y="439419"/>
                  </a:lnTo>
                  <a:lnTo>
                    <a:pt x="26669" y="439419"/>
                  </a:lnTo>
                  <a:lnTo>
                    <a:pt x="26669" y="433069"/>
                  </a:lnTo>
                  <a:close/>
                </a:path>
                <a:path w="26670" h="1189989">
                  <a:moveTo>
                    <a:pt x="26669" y="439419"/>
                  </a:moveTo>
                  <a:lnTo>
                    <a:pt x="0" y="439419"/>
                  </a:lnTo>
                  <a:lnTo>
                    <a:pt x="0" y="445769"/>
                  </a:lnTo>
                  <a:lnTo>
                    <a:pt x="26669" y="445769"/>
                  </a:lnTo>
                  <a:lnTo>
                    <a:pt x="26669" y="439419"/>
                  </a:lnTo>
                  <a:close/>
                </a:path>
                <a:path w="26670" h="1189989">
                  <a:moveTo>
                    <a:pt x="26669" y="445769"/>
                  </a:moveTo>
                  <a:lnTo>
                    <a:pt x="0" y="445769"/>
                  </a:lnTo>
                  <a:lnTo>
                    <a:pt x="0" y="452119"/>
                  </a:lnTo>
                  <a:lnTo>
                    <a:pt x="26669" y="452119"/>
                  </a:lnTo>
                  <a:lnTo>
                    <a:pt x="26669" y="445769"/>
                  </a:lnTo>
                  <a:close/>
                </a:path>
                <a:path w="26670" h="1189989">
                  <a:moveTo>
                    <a:pt x="26669" y="452119"/>
                  </a:moveTo>
                  <a:lnTo>
                    <a:pt x="0" y="452119"/>
                  </a:lnTo>
                  <a:lnTo>
                    <a:pt x="0" y="455929"/>
                  </a:lnTo>
                  <a:lnTo>
                    <a:pt x="26669" y="455929"/>
                  </a:lnTo>
                  <a:lnTo>
                    <a:pt x="26669" y="452119"/>
                  </a:lnTo>
                  <a:close/>
                </a:path>
                <a:path w="26670" h="1189989">
                  <a:moveTo>
                    <a:pt x="26669" y="455929"/>
                  </a:moveTo>
                  <a:lnTo>
                    <a:pt x="0" y="455929"/>
                  </a:lnTo>
                  <a:lnTo>
                    <a:pt x="0" y="458469"/>
                  </a:lnTo>
                  <a:lnTo>
                    <a:pt x="26669" y="458469"/>
                  </a:lnTo>
                  <a:lnTo>
                    <a:pt x="26669" y="455929"/>
                  </a:lnTo>
                  <a:close/>
                </a:path>
                <a:path w="26670" h="1189989">
                  <a:moveTo>
                    <a:pt x="26669" y="458469"/>
                  </a:moveTo>
                  <a:lnTo>
                    <a:pt x="0" y="458469"/>
                  </a:lnTo>
                  <a:lnTo>
                    <a:pt x="0" y="471169"/>
                  </a:lnTo>
                  <a:lnTo>
                    <a:pt x="26669" y="471169"/>
                  </a:lnTo>
                  <a:lnTo>
                    <a:pt x="26669" y="458469"/>
                  </a:lnTo>
                  <a:close/>
                </a:path>
                <a:path w="26670" h="1189989">
                  <a:moveTo>
                    <a:pt x="26669" y="471169"/>
                  </a:moveTo>
                  <a:lnTo>
                    <a:pt x="0" y="471169"/>
                  </a:lnTo>
                  <a:lnTo>
                    <a:pt x="0" y="477519"/>
                  </a:lnTo>
                  <a:lnTo>
                    <a:pt x="26669" y="477519"/>
                  </a:lnTo>
                  <a:lnTo>
                    <a:pt x="26669" y="471169"/>
                  </a:lnTo>
                  <a:close/>
                </a:path>
                <a:path w="26670" h="1189989">
                  <a:moveTo>
                    <a:pt x="26669" y="477519"/>
                  </a:moveTo>
                  <a:lnTo>
                    <a:pt x="0" y="477519"/>
                  </a:lnTo>
                  <a:lnTo>
                    <a:pt x="0" y="487679"/>
                  </a:lnTo>
                  <a:lnTo>
                    <a:pt x="26669" y="487679"/>
                  </a:lnTo>
                  <a:lnTo>
                    <a:pt x="26669" y="477519"/>
                  </a:lnTo>
                  <a:close/>
                </a:path>
                <a:path w="26670" h="1189989">
                  <a:moveTo>
                    <a:pt x="26669" y="487679"/>
                  </a:moveTo>
                  <a:lnTo>
                    <a:pt x="0" y="487679"/>
                  </a:lnTo>
                  <a:lnTo>
                    <a:pt x="0" y="494029"/>
                  </a:lnTo>
                  <a:lnTo>
                    <a:pt x="26669" y="494029"/>
                  </a:lnTo>
                  <a:lnTo>
                    <a:pt x="26669" y="487679"/>
                  </a:lnTo>
                  <a:close/>
                </a:path>
                <a:path w="26670" h="1189989">
                  <a:moveTo>
                    <a:pt x="26669" y="494029"/>
                  </a:moveTo>
                  <a:lnTo>
                    <a:pt x="0" y="494029"/>
                  </a:lnTo>
                  <a:lnTo>
                    <a:pt x="0" y="502919"/>
                  </a:lnTo>
                  <a:lnTo>
                    <a:pt x="26669" y="502919"/>
                  </a:lnTo>
                  <a:lnTo>
                    <a:pt x="26669" y="494029"/>
                  </a:lnTo>
                  <a:close/>
                </a:path>
                <a:path w="26670" h="1189989">
                  <a:moveTo>
                    <a:pt x="26669" y="502919"/>
                  </a:moveTo>
                  <a:lnTo>
                    <a:pt x="0" y="502919"/>
                  </a:lnTo>
                  <a:lnTo>
                    <a:pt x="0" y="507999"/>
                  </a:lnTo>
                  <a:lnTo>
                    <a:pt x="26669" y="507999"/>
                  </a:lnTo>
                  <a:lnTo>
                    <a:pt x="26669" y="502919"/>
                  </a:lnTo>
                  <a:close/>
                </a:path>
                <a:path w="26670" h="1189989">
                  <a:moveTo>
                    <a:pt x="26669" y="507999"/>
                  </a:moveTo>
                  <a:lnTo>
                    <a:pt x="0" y="507999"/>
                  </a:lnTo>
                  <a:lnTo>
                    <a:pt x="0" y="509269"/>
                  </a:lnTo>
                  <a:lnTo>
                    <a:pt x="26669" y="509269"/>
                  </a:lnTo>
                  <a:lnTo>
                    <a:pt x="26669" y="507999"/>
                  </a:lnTo>
                  <a:close/>
                </a:path>
                <a:path w="26670" h="1189989">
                  <a:moveTo>
                    <a:pt x="26669" y="509269"/>
                  </a:moveTo>
                  <a:lnTo>
                    <a:pt x="0" y="509269"/>
                  </a:lnTo>
                  <a:lnTo>
                    <a:pt x="0" y="515619"/>
                  </a:lnTo>
                  <a:lnTo>
                    <a:pt x="26669" y="515619"/>
                  </a:lnTo>
                  <a:lnTo>
                    <a:pt x="26669" y="509269"/>
                  </a:lnTo>
                  <a:close/>
                </a:path>
                <a:path w="26670" h="1189989">
                  <a:moveTo>
                    <a:pt x="26669" y="515619"/>
                  </a:moveTo>
                  <a:lnTo>
                    <a:pt x="0" y="515619"/>
                  </a:lnTo>
                  <a:lnTo>
                    <a:pt x="0" y="525779"/>
                  </a:lnTo>
                  <a:lnTo>
                    <a:pt x="26669" y="525779"/>
                  </a:lnTo>
                  <a:lnTo>
                    <a:pt x="26669" y="515619"/>
                  </a:lnTo>
                  <a:close/>
                </a:path>
                <a:path w="26670" h="1189989">
                  <a:moveTo>
                    <a:pt x="26669" y="525779"/>
                  </a:moveTo>
                  <a:lnTo>
                    <a:pt x="0" y="525779"/>
                  </a:lnTo>
                  <a:lnTo>
                    <a:pt x="0" y="534669"/>
                  </a:lnTo>
                  <a:lnTo>
                    <a:pt x="26669" y="534669"/>
                  </a:lnTo>
                  <a:lnTo>
                    <a:pt x="26669" y="525779"/>
                  </a:lnTo>
                  <a:close/>
                </a:path>
                <a:path w="26670" h="1189989">
                  <a:moveTo>
                    <a:pt x="26669" y="534669"/>
                  </a:moveTo>
                  <a:lnTo>
                    <a:pt x="0" y="534669"/>
                  </a:lnTo>
                  <a:lnTo>
                    <a:pt x="0" y="572769"/>
                  </a:lnTo>
                  <a:lnTo>
                    <a:pt x="26669" y="572769"/>
                  </a:lnTo>
                  <a:lnTo>
                    <a:pt x="26669" y="534669"/>
                  </a:lnTo>
                  <a:close/>
                </a:path>
                <a:path w="26670" h="1189989">
                  <a:moveTo>
                    <a:pt x="26669" y="572769"/>
                  </a:moveTo>
                  <a:lnTo>
                    <a:pt x="0" y="572769"/>
                  </a:lnTo>
                  <a:lnTo>
                    <a:pt x="0" y="576579"/>
                  </a:lnTo>
                  <a:lnTo>
                    <a:pt x="26669" y="576579"/>
                  </a:lnTo>
                  <a:lnTo>
                    <a:pt x="26669" y="572769"/>
                  </a:lnTo>
                  <a:close/>
                </a:path>
                <a:path w="26670" h="1189989">
                  <a:moveTo>
                    <a:pt x="26669" y="576579"/>
                  </a:moveTo>
                  <a:lnTo>
                    <a:pt x="0" y="576579"/>
                  </a:lnTo>
                  <a:lnTo>
                    <a:pt x="0" y="579119"/>
                  </a:lnTo>
                  <a:lnTo>
                    <a:pt x="26669" y="579119"/>
                  </a:lnTo>
                  <a:lnTo>
                    <a:pt x="26669" y="576579"/>
                  </a:lnTo>
                  <a:close/>
                </a:path>
                <a:path w="26670" h="1189989">
                  <a:moveTo>
                    <a:pt x="26669" y="579119"/>
                  </a:moveTo>
                  <a:lnTo>
                    <a:pt x="0" y="579119"/>
                  </a:lnTo>
                  <a:lnTo>
                    <a:pt x="0" y="585469"/>
                  </a:lnTo>
                  <a:lnTo>
                    <a:pt x="26669" y="585469"/>
                  </a:lnTo>
                  <a:lnTo>
                    <a:pt x="26669" y="579119"/>
                  </a:lnTo>
                  <a:close/>
                </a:path>
                <a:path w="26670" h="1189989">
                  <a:moveTo>
                    <a:pt x="26669" y="585469"/>
                  </a:moveTo>
                  <a:lnTo>
                    <a:pt x="0" y="585469"/>
                  </a:lnTo>
                  <a:lnTo>
                    <a:pt x="0" y="589279"/>
                  </a:lnTo>
                  <a:lnTo>
                    <a:pt x="26669" y="589279"/>
                  </a:lnTo>
                  <a:lnTo>
                    <a:pt x="26669" y="585469"/>
                  </a:lnTo>
                  <a:close/>
                </a:path>
                <a:path w="26670" h="1189989">
                  <a:moveTo>
                    <a:pt x="26669" y="589279"/>
                  </a:moveTo>
                  <a:lnTo>
                    <a:pt x="0" y="589279"/>
                  </a:lnTo>
                  <a:lnTo>
                    <a:pt x="0" y="627379"/>
                  </a:lnTo>
                  <a:lnTo>
                    <a:pt x="26669" y="627379"/>
                  </a:lnTo>
                  <a:lnTo>
                    <a:pt x="26669" y="589279"/>
                  </a:lnTo>
                  <a:close/>
                </a:path>
                <a:path w="26670" h="1189989">
                  <a:moveTo>
                    <a:pt x="26669" y="627379"/>
                  </a:moveTo>
                  <a:lnTo>
                    <a:pt x="0" y="627379"/>
                  </a:lnTo>
                  <a:lnTo>
                    <a:pt x="0" y="636269"/>
                  </a:lnTo>
                  <a:lnTo>
                    <a:pt x="26669" y="636269"/>
                  </a:lnTo>
                  <a:lnTo>
                    <a:pt x="26669" y="627379"/>
                  </a:lnTo>
                  <a:close/>
                </a:path>
                <a:path w="26670" h="1189989">
                  <a:moveTo>
                    <a:pt x="26669" y="636269"/>
                  </a:moveTo>
                  <a:lnTo>
                    <a:pt x="0" y="636269"/>
                  </a:lnTo>
                  <a:lnTo>
                    <a:pt x="0" y="642619"/>
                  </a:lnTo>
                  <a:lnTo>
                    <a:pt x="26669" y="642619"/>
                  </a:lnTo>
                  <a:lnTo>
                    <a:pt x="26669" y="636269"/>
                  </a:lnTo>
                  <a:close/>
                </a:path>
                <a:path w="26670" h="1189989">
                  <a:moveTo>
                    <a:pt x="26669" y="642619"/>
                  </a:moveTo>
                  <a:lnTo>
                    <a:pt x="0" y="642619"/>
                  </a:lnTo>
                  <a:lnTo>
                    <a:pt x="0" y="648969"/>
                  </a:lnTo>
                  <a:lnTo>
                    <a:pt x="26669" y="648969"/>
                  </a:lnTo>
                  <a:lnTo>
                    <a:pt x="26669" y="642619"/>
                  </a:lnTo>
                  <a:close/>
                </a:path>
                <a:path w="26670" h="1189989">
                  <a:moveTo>
                    <a:pt x="26669" y="648969"/>
                  </a:moveTo>
                  <a:lnTo>
                    <a:pt x="0" y="648969"/>
                  </a:lnTo>
                  <a:lnTo>
                    <a:pt x="0" y="652779"/>
                  </a:lnTo>
                  <a:lnTo>
                    <a:pt x="26669" y="652779"/>
                  </a:lnTo>
                  <a:lnTo>
                    <a:pt x="26669" y="648969"/>
                  </a:lnTo>
                  <a:close/>
                </a:path>
                <a:path w="26670" h="1189989">
                  <a:moveTo>
                    <a:pt x="26669" y="652779"/>
                  </a:moveTo>
                  <a:lnTo>
                    <a:pt x="0" y="652779"/>
                  </a:lnTo>
                  <a:lnTo>
                    <a:pt x="0" y="659129"/>
                  </a:lnTo>
                  <a:lnTo>
                    <a:pt x="26669" y="659129"/>
                  </a:lnTo>
                  <a:lnTo>
                    <a:pt x="26669" y="652779"/>
                  </a:lnTo>
                  <a:close/>
                </a:path>
                <a:path w="26670" h="1189989">
                  <a:moveTo>
                    <a:pt x="26669" y="659129"/>
                  </a:moveTo>
                  <a:lnTo>
                    <a:pt x="0" y="659129"/>
                  </a:lnTo>
                  <a:lnTo>
                    <a:pt x="0" y="661669"/>
                  </a:lnTo>
                  <a:lnTo>
                    <a:pt x="26669" y="661669"/>
                  </a:lnTo>
                  <a:lnTo>
                    <a:pt x="26669" y="659129"/>
                  </a:lnTo>
                  <a:close/>
                </a:path>
                <a:path w="26670" h="1189989">
                  <a:moveTo>
                    <a:pt x="26669" y="661669"/>
                  </a:moveTo>
                  <a:lnTo>
                    <a:pt x="0" y="661669"/>
                  </a:lnTo>
                  <a:lnTo>
                    <a:pt x="0" y="665479"/>
                  </a:lnTo>
                  <a:lnTo>
                    <a:pt x="26669" y="665479"/>
                  </a:lnTo>
                  <a:lnTo>
                    <a:pt x="26669" y="661669"/>
                  </a:lnTo>
                  <a:close/>
                </a:path>
                <a:path w="26670" h="1189989">
                  <a:moveTo>
                    <a:pt x="26669" y="665479"/>
                  </a:moveTo>
                  <a:lnTo>
                    <a:pt x="0" y="665479"/>
                  </a:lnTo>
                  <a:lnTo>
                    <a:pt x="0" y="668019"/>
                  </a:lnTo>
                  <a:lnTo>
                    <a:pt x="26669" y="668019"/>
                  </a:lnTo>
                  <a:lnTo>
                    <a:pt x="26669" y="665479"/>
                  </a:lnTo>
                  <a:close/>
                </a:path>
                <a:path w="26670" h="1189989">
                  <a:moveTo>
                    <a:pt x="26669" y="668019"/>
                  </a:moveTo>
                  <a:lnTo>
                    <a:pt x="0" y="668019"/>
                  </a:lnTo>
                  <a:lnTo>
                    <a:pt x="0" y="674369"/>
                  </a:lnTo>
                  <a:lnTo>
                    <a:pt x="26669" y="674369"/>
                  </a:lnTo>
                  <a:lnTo>
                    <a:pt x="26669" y="668019"/>
                  </a:lnTo>
                  <a:close/>
                </a:path>
                <a:path w="26670" h="1189989">
                  <a:moveTo>
                    <a:pt x="26669" y="674369"/>
                  </a:moveTo>
                  <a:lnTo>
                    <a:pt x="0" y="674369"/>
                  </a:lnTo>
                  <a:lnTo>
                    <a:pt x="0" y="699769"/>
                  </a:lnTo>
                  <a:lnTo>
                    <a:pt x="26669" y="699769"/>
                  </a:lnTo>
                  <a:lnTo>
                    <a:pt x="26669" y="674369"/>
                  </a:lnTo>
                  <a:close/>
                </a:path>
                <a:path w="26670" h="1189989">
                  <a:moveTo>
                    <a:pt x="26669" y="699769"/>
                  </a:moveTo>
                  <a:lnTo>
                    <a:pt x="0" y="699769"/>
                  </a:lnTo>
                  <a:lnTo>
                    <a:pt x="0" y="706119"/>
                  </a:lnTo>
                  <a:lnTo>
                    <a:pt x="26669" y="706119"/>
                  </a:lnTo>
                  <a:lnTo>
                    <a:pt x="26669" y="699769"/>
                  </a:lnTo>
                  <a:close/>
                </a:path>
                <a:path w="26670" h="1189989">
                  <a:moveTo>
                    <a:pt x="26669" y="706119"/>
                  </a:moveTo>
                  <a:lnTo>
                    <a:pt x="0" y="706119"/>
                  </a:lnTo>
                  <a:lnTo>
                    <a:pt x="0" y="718819"/>
                  </a:lnTo>
                  <a:lnTo>
                    <a:pt x="26669" y="718819"/>
                  </a:lnTo>
                  <a:lnTo>
                    <a:pt x="26669" y="706119"/>
                  </a:lnTo>
                  <a:close/>
                </a:path>
                <a:path w="26670" h="1189989">
                  <a:moveTo>
                    <a:pt x="26669" y="718819"/>
                  </a:moveTo>
                  <a:lnTo>
                    <a:pt x="0" y="718819"/>
                  </a:lnTo>
                  <a:lnTo>
                    <a:pt x="0" y="735329"/>
                  </a:lnTo>
                  <a:lnTo>
                    <a:pt x="26669" y="735329"/>
                  </a:lnTo>
                  <a:lnTo>
                    <a:pt x="26669" y="718819"/>
                  </a:lnTo>
                  <a:close/>
                </a:path>
                <a:path w="26670" h="1189989">
                  <a:moveTo>
                    <a:pt x="26669" y="735329"/>
                  </a:moveTo>
                  <a:lnTo>
                    <a:pt x="0" y="735329"/>
                  </a:lnTo>
                  <a:lnTo>
                    <a:pt x="0" y="737869"/>
                  </a:lnTo>
                  <a:lnTo>
                    <a:pt x="26669" y="737869"/>
                  </a:lnTo>
                  <a:lnTo>
                    <a:pt x="26669" y="735329"/>
                  </a:lnTo>
                  <a:close/>
                </a:path>
                <a:path w="26670" h="1189989">
                  <a:moveTo>
                    <a:pt x="26669" y="737869"/>
                  </a:moveTo>
                  <a:lnTo>
                    <a:pt x="0" y="737869"/>
                  </a:lnTo>
                  <a:lnTo>
                    <a:pt x="0" y="741679"/>
                  </a:lnTo>
                  <a:lnTo>
                    <a:pt x="26669" y="741679"/>
                  </a:lnTo>
                  <a:lnTo>
                    <a:pt x="26669" y="737869"/>
                  </a:lnTo>
                  <a:close/>
                </a:path>
                <a:path w="26670" h="1189989">
                  <a:moveTo>
                    <a:pt x="26669" y="741679"/>
                  </a:moveTo>
                  <a:lnTo>
                    <a:pt x="0" y="741679"/>
                  </a:lnTo>
                  <a:lnTo>
                    <a:pt x="0" y="744219"/>
                  </a:lnTo>
                  <a:lnTo>
                    <a:pt x="26669" y="744219"/>
                  </a:lnTo>
                  <a:lnTo>
                    <a:pt x="26669" y="741679"/>
                  </a:lnTo>
                  <a:close/>
                </a:path>
                <a:path w="26670" h="1189989">
                  <a:moveTo>
                    <a:pt x="26669" y="744219"/>
                  </a:moveTo>
                  <a:lnTo>
                    <a:pt x="0" y="744219"/>
                  </a:lnTo>
                  <a:lnTo>
                    <a:pt x="0" y="748029"/>
                  </a:lnTo>
                  <a:lnTo>
                    <a:pt x="26669" y="748029"/>
                  </a:lnTo>
                  <a:lnTo>
                    <a:pt x="26669" y="744219"/>
                  </a:lnTo>
                  <a:close/>
                </a:path>
                <a:path w="26670" h="1189989">
                  <a:moveTo>
                    <a:pt x="26669" y="748029"/>
                  </a:moveTo>
                  <a:lnTo>
                    <a:pt x="0" y="748029"/>
                  </a:lnTo>
                  <a:lnTo>
                    <a:pt x="0" y="754379"/>
                  </a:lnTo>
                  <a:lnTo>
                    <a:pt x="26669" y="754379"/>
                  </a:lnTo>
                  <a:lnTo>
                    <a:pt x="26669" y="748029"/>
                  </a:lnTo>
                  <a:close/>
                </a:path>
                <a:path w="26670" h="1189989">
                  <a:moveTo>
                    <a:pt x="26669" y="754379"/>
                  </a:moveTo>
                  <a:lnTo>
                    <a:pt x="0" y="754379"/>
                  </a:lnTo>
                  <a:lnTo>
                    <a:pt x="0" y="763269"/>
                  </a:lnTo>
                  <a:lnTo>
                    <a:pt x="26669" y="763269"/>
                  </a:lnTo>
                  <a:lnTo>
                    <a:pt x="26669" y="754379"/>
                  </a:lnTo>
                  <a:close/>
                </a:path>
                <a:path w="26670" h="1189989">
                  <a:moveTo>
                    <a:pt x="26669" y="763269"/>
                  </a:moveTo>
                  <a:lnTo>
                    <a:pt x="0" y="763269"/>
                  </a:lnTo>
                  <a:lnTo>
                    <a:pt x="0" y="775969"/>
                  </a:lnTo>
                  <a:lnTo>
                    <a:pt x="26669" y="775969"/>
                  </a:lnTo>
                  <a:lnTo>
                    <a:pt x="26669" y="763269"/>
                  </a:lnTo>
                  <a:close/>
                </a:path>
                <a:path w="26670" h="1189989">
                  <a:moveTo>
                    <a:pt x="26669" y="775969"/>
                  </a:moveTo>
                  <a:lnTo>
                    <a:pt x="0" y="775969"/>
                  </a:lnTo>
                  <a:lnTo>
                    <a:pt x="0" y="786129"/>
                  </a:lnTo>
                  <a:lnTo>
                    <a:pt x="26669" y="786129"/>
                  </a:lnTo>
                  <a:lnTo>
                    <a:pt x="26669" y="775969"/>
                  </a:lnTo>
                  <a:close/>
                </a:path>
                <a:path w="26670" h="1189989">
                  <a:moveTo>
                    <a:pt x="26669" y="786129"/>
                  </a:moveTo>
                  <a:lnTo>
                    <a:pt x="0" y="786129"/>
                  </a:lnTo>
                  <a:lnTo>
                    <a:pt x="0" y="788669"/>
                  </a:lnTo>
                  <a:lnTo>
                    <a:pt x="26669" y="788669"/>
                  </a:lnTo>
                  <a:lnTo>
                    <a:pt x="26669" y="786129"/>
                  </a:lnTo>
                  <a:close/>
                </a:path>
                <a:path w="26670" h="1189989">
                  <a:moveTo>
                    <a:pt x="26669" y="788669"/>
                  </a:moveTo>
                  <a:lnTo>
                    <a:pt x="0" y="788669"/>
                  </a:lnTo>
                  <a:lnTo>
                    <a:pt x="0" y="795019"/>
                  </a:lnTo>
                  <a:lnTo>
                    <a:pt x="26669" y="795019"/>
                  </a:lnTo>
                  <a:lnTo>
                    <a:pt x="26669" y="788669"/>
                  </a:lnTo>
                  <a:close/>
                </a:path>
                <a:path w="26670" h="1189989">
                  <a:moveTo>
                    <a:pt x="26669" y="795019"/>
                  </a:moveTo>
                  <a:lnTo>
                    <a:pt x="0" y="795019"/>
                  </a:lnTo>
                  <a:lnTo>
                    <a:pt x="0" y="798829"/>
                  </a:lnTo>
                  <a:lnTo>
                    <a:pt x="26669" y="798829"/>
                  </a:lnTo>
                  <a:lnTo>
                    <a:pt x="26669" y="795019"/>
                  </a:lnTo>
                  <a:close/>
                </a:path>
                <a:path w="26670" h="1189989">
                  <a:moveTo>
                    <a:pt x="26669" y="798829"/>
                  </a:moveTo>
                  <a:lnTo>
                    <a:pt x="0" y="798829"/>
                  </a:lnTo>
                  <a:lnTo>
                    <a:pt x="0" y="805179"/>
                  </a:lnTo>
                  <a:lnTo>
                    <a:pt x="26669" y="805179"/>
                  </a:lnTo>
                  <a:lnTo>
                    <a:pt x="26669" y="798829"/>
                  </a:lnTo>
                  <a:close/>
                </a:path>
                <a:path w="26670" h="1189989">
                  <a:moveTo>
                    <a:pt x="26669" y="805179"/>
                  </a:moveTo>
                  <a:lnTo>
                    <a:pt x="0" y="805179"/>
                  </a:lnTo>
                  <a:lnTo>
                    <a:pt x="0" y="807719"/>
                  </a:lnTo>
                  <a:lnTo>
                    <a:pt x="26669" y="807719"/>
                  </a:lnTo>
                  <a:lnTo>
                    <a:pt x="26669" y="805179"/>
                  </a:lnTo>
                  <a:close/>
                </a:path>
                <a:path w="26670" h="1189989">
                  <a:moveTo>
                    <a:pt x="26669" y="807719"/>
                  </a:moveTo>
                  <a:lnTo>
                    <a:pt x="0" y="807719"/>
                  </a:lnTo>
                  <a:lnTo>
                    <a:pt x="0" y="811529"/>
                  </a:lnTo>
                  <a:lnTo>
                    <a:pt x="26669" y="811529"/>
                  </a:lnTo>
                  <a:lnTo>
                    <a:pt x="26669" y="807719"/>
                  </a:lnTo>
                  <a:close/>
                </a:path>
                <a:path w="26670" h="1189989">
                  <a:moveTo>
                    <a:pt x="26669" y="811529"/>
                  </a:moveTo>
                  <a:lnTo>
                    <a:pt x="0" y="811529"/>
                  </a:lnTo>
                  <a:lnTo>
                    <a:pt x="0" y="814069"/>
                  </a:lnTo>
                  <a:lnTo>
                    <a:pt x="26669" y="814069"/>
                  </a:lnTo>
                  <a:lnTo>
                    <a:pt x="26669" y="811529"/>
                  </a:lnTo>
                  <a:close/>
                </a:path>
                <a:path w="26670" h="1189989">
                  <a:moveTo>
                    <a:pt x="26669" y="814069"/>
                  </a:moveTo>
                  <a:lnTo>
                    <a:pt x="0" y="814069"/>
                  </a:lnTo>
                  <a:lnTo>
                    <a:pt x="0" y="820419"/>
                  </a:lnTo>
                  <a:lnTo>
                    <a:pt x="26669" y="820419"/>
                  </a:lnTo>
                  <a:lnTo>
                    <a:pt x="26669" y="814069"/>
                  </a:lnTo>
                  <a:close/>
                </a:path>
                <a:path w="26670" h="1189989">
                  <a:moveTo>
                    <a:pt x="26669" y="820419"/>
                  </a:moveTo>
                  <a:lnTo>
                    <a:pt x="0" y="820419"/>
                  </a:lnTo>
                  <a:lnTo>
                    <a:pt x="0" y="839469"/>
                  </a:lnTo>
                  <a:lnTo>
                    <a:pt x="26669" y="839469"/>
                  </a:lnTo>
                  <a:lnTo>
                    <a:pt x="26669" y="820419"/>
                  </a:lnTo>
                  <a:close/>
                </a:path>
                <a:path w="26670" h="1189989">
                  <a:moveTo>
                    <a:pt x="26669" y="839469"/>
                  </a:moveTo>
                  <a:lnTo>
                    <a:pt x="0" y="839469"/>
                  </a:lnTo>
                  <a:lnTo>
                    <a:pt x="0" y="843279"/>
                  </a:lnTo>
                  <a:lnTo>
                    <a:pt x="26669" y="843279"/>
                  </a:lnTo>
                  <a:lnTo>
                    <a:pt x="26669" y="839469"/>
                  </a:lnTo>
                  <a:close/>
                </a:path>
                <a:path w="26670" h="1189989">
                  <a:moveTo>
                    <a:pt x="26669" y="843279"/>
                  </a:moveTo>
                  <a:lnTo>
                    <a:pt x="0" y="843279"/>
                  </a:lnTo>
                  <a:lnTo>
                    <a:pt x="0" y="855979"/>
                  </a:lnTo>
                  <a:lnTo>
                    <a:pt x="26669" y="855979"/>
                  </a:lnTo>
                  <a:lnTo>
                    <a:pt x="26669" y="843279"/>
                  </a:lnTo>
                  <a:close/>
                </a:path>
                <a:path w="26670" h="1189989">
                  <a:moveTo>
                    <a:pt x="26669" y="855979"/>
                  </a:moveTo>
                  <a:lnTo>
                    <a:pt x="0" y="855979"/>
                  </a:lnTo>
                  <a:lnTo>
                    <a:pt x="0" y="864869"/>
                  </a:lnTo>
                  <a:lnTo>
                    <a:pt x="26669" y="864869"/>
                  </a:lnTo>
                  <a:lnTo>
                    <a:pt x="26669" y="855979"/>
                  </a:lnTo>
                  <a:close/>
                </a:path>
                <a:path w="26670" h="1189989">
                  <a:moveTo>
                    <a:pt x="26669" y="864869"/>
                  </a:moveTo>
                  <a:lnTo>
                    <a:pt x="0" y="864869"/>
                  </a:lnTo>
                  <a:lnTo>
                    <a:pt x="0" y="868679"/>
                  </a:lnTo>
                  <a:lnTo>
                    <a:pt x="26669" y="868679"/>
                  </a:lnTo>
                  <a:lnTo>
                    <a:pt x="26669" y="864869"/>
                  </a:lnTo>
                  <a:close/>
                </a:path>
                <a:path w="26670" h="1189989">
                  <a:moveTo>
                    <a:pt x="26669" y="868679"/>
                  </a:moveTo>
                  <a:lnTo>
                    <a:pt x="0" y="868679"/>
                  </a:lnTo>
                  <a:lnTo>
                    <a:pt x="0" y="883919"/>
                  </a:lnTo>
                  <a:lnTo>
                    <a:pt x="26669" y="883919"/>
                  </a:lnTo>
                  <a:lnTo>
                    <a:pt x="26669" y="868679"/>
                  </a:lnTo>
                  <a:close/>
                </a:path>
                <a:path w="26670" h="1189989">
                  <a:moveTo>
                    <a:pt x="26669" y="883919"/>
                  </a:moveTo>
                  <a:lnTo>
                    <a:pt x="0" y="883919"/>
                  </a:lnTo>
                  <a:lnTo>
                    <a:pt x="0" y="890269"/>
                  </a:lnTo>
                  <a:lnTo>
                    <a:pt x="26669" y="890269"/>
                  </a:lnTo>
                  <a:lnTo>
                    <a:pt x="26669" y="883919"/>
                  </a:lnTo>
                  <a:close/>
                </a:path>
                <a:path w="26670" h="1189989">
                  <a:moveTo>
                    <a:pt x="26669" y="890269"/>
                  </a:moveTo>
                  <a:lnTo>
                    <a:pt x="0" y="890269"/>
                  </a:lnTo>
                  <a:lnTo>
                    <a:pt x="0" y="894079"/>
                  </a:lnTo>
                  <a:lnTo>
                    <a:pt x="26669" y="894079"/>
                  </a:lnTo>
                  <a:lnTo>
                    <a:pt x="26669" y="890269"/>
                  </a:lnTo>
                  <a:close/>
                </a:path>
                <a:path w="26670" h="1189989">
                  <a:moveTo>
                    <a:pt x="26669" y="894079"/>
                  </a:moveTo>
                  <a:lnTo>
                    <a:pt x="0" y="894079"/>
                  </a:lnTo>
                  <a:lnTo>
                    <a:pt x="0" y="896619"/>
                  </a:lnTo>
                  <a:lnTo>
                    <a:pt x="26669" y="896619"/>
                  </a:lnTo>
                  <a:lnTo>
                    <a:pt x="26669" y="894079"/>
                  </a:lnTo>
                  <a:close/>
                </a:path>
                <a:path w="26670" h="1189989">
                  <a:moveTo>
                    <a:pt x="26669" y="896619"/>
                  </a:moveTo>
                  <a:lnTo>
                    <a:pt x="0" y="896619"/>
                  </a:lnTo>
                  <a:lnTo>
                    <a:pt x="0" y="900429"/>
                  </a:lnTo>
                  <a:lnTo>
                    <a:pt x="26669" y="900429"/>
                  </a:lnTo>
                  <a:lnTo>
                    <a:pt x="26669" y="896619"/>
                  </a:lnTo>
                  <a:close/>
                </a:path>
                <a:path w="26670" h="1189989">
                  <a:moveTo>
                    <a:pt x="26669" y="900429"/>
                  </a:moveTo>
                  <a:lnTo>
                    <a:pt x="0" y="900429"/>
                  </a:lnTo>
                  <a:lnTo>
                    <a:pt x="0" y="906779"/>
                  </a:lnTo>
                  <a:lnTo>
                    <a:pt x="26669" y="906779"/>
                  </a:lnTo>
                  <a:lnTo>
                    <a:pt x="26669" y="900429"/>
                  </a:lnTo>
                  <a:close/>
                </a:path>
                <a:path w="26670" h="1189989">
                  <a:moveTo>
                    <a:pt x="26669" y="906779"/>
                  </a:moveTo>
                  <a:lnTo>
                    <a:pt x="0" y="906779"/>
                  </a:lnTo>
                  <a:lnTo>
                    <a:pt x="0" y="909319"/>
                  </a:lnTo>
                  <a:lnTo>
                    <a:pt x="26669" y="909319"/>
                  </a:lnTo>
                  <a:lnTo>
                    <a:pt x="26669" y="906779"/>
                  </a:lnTo>
                  <a:close/>
                </a:path>
                <a:path w="26670" h="1189989">
                  <a:moveTo>
                    <a:pt x="26669" y="909319"/>
                  </a:moveTo>
                  <a:lnTo>
                    <a:pt x="0" y="909319"/>
                  </a:lnTo>
                  <a:lnTo>
                    <a:pt x="0" y="915669"/>
                  </a:lnTo>
                  <a:lnTo>
                    <a:pt x="26669" y="915669"/>
                  </a:lnTo>
                  <a:lnTo>
                    <a:pt x="26669" y="909319"/>
                  </a:lnTo>
                  <a:close/>
                </a:path>
                <a:path w="26670" h="1189989">
                  <a:moveTo>
                    <a:pt x="26669" y="915669"/>
                  </a:moveTo>
                  <a:lnTo>
                    <a:pt x="0" y="915669"/>
                  </a:lnTo>
                  <a:lnTo>
                    <a:pt x="0" y="928369"/>
                  </a:lnTo>
                  <a:lnTo>
                    <a:pt x="26669" y="928369"/>
                  </a:lnTo>
                  <a:lnTo>
                    <a:pt x="26669" y="915669"/>
                  </a:lnTo>
                  <a:close/>
                </a:path>
                <a:path w="26670" h="1189989">
                  <a:moveTo>
                    <a:pt x="26669" y="1188719"/>
                  </a:moveTo>
                  <a:lnTo>
                    <a:pt x="24129" y="1188719"/>
                  </a:lnTo>
                  <a:lnTo>
                    <a:pt x="24129" y="1189989"/>
                  </a:lnTo>
                  <a:lnTo>
                    <a:pt x="26669" y="1189989"/>
                  </a:lnTo>
                  <a:lnTo>
                    <a:pt x="26669" y="1188719"/>
                  </a:lnTo>
                  <a:close/>
                </a:path>
                <a:path w="26670" h="1189989">
                  <a:moveTo>
                    <a:pt x="16510" y="1187449"/>
                  </a:moveTo>
                  <a:lnTo>
                    <a:pt x="7619" y="1187449"/>
                  </a:lnTo>
                  <a:lnTo>
                    <a:pt x="7619" y="1188719"/>
                  </a:lnTo>
                  <a:lnTo>
                    <a:pt x="16510" y="1188719"/>
                  </a:lnTo>
                  <a:lnTo>
                    <a:pt x="16510" y="1187449"/>
                  </a:lnTo>
                  <a:close/>
                </a:path>
                <a:path w="26670" h="1189989">
                  <a:moveTo>
                    <a:pt x="26669" y="1182369"/>
                  </a:moveTo>
                  <a:lnTo>
                    <a:pt x="0" y="1182369"/>
                  </a:lnTo>
                  <a:lnTo>
                    <a:pt x="0" y="1187449"/>
                  </a:lnTo>
                  <a:lnTo>
                    <a:pt x="26669" y="1187449"/>
                  </a:lnTo>
                  <a:lnTo>
                    <a:pt x="26669" y="1182369"/>
                  </a:lnTo>
                  <a:close/>
                </a:path>
                <a:path w="26670" h="1189989">
                  <a:moveTo>
                    <a:pt x="26669" y="1176019"/>
                  </a:moveTo>
                  <a:lnTo>
                    <a:pt x="0" y="1176019"/>
                  </a:lnTo>
                  <a:lnTo>
                    <a:pt x="0" y="1181099"/>
                  </a:lnTo>
                  <a:lnTo>
                    <a:pt x="26669" y="1181099"/>
                  </a:lnTo>
                  <a:lnTo>
                    <a:pt x="26669" y="1176019"/>
                  </a:lnTo>
                  <a:close/>
                </a:path>
                <a:path w="26670" h="1189989">
                  <a:moveTo>
                    <a:pt x="26669" y="1169669"/>
                  </a:moveTo>
                  <a:lnTo>
                    <a:pt x="0" y="1169669"/>
                  </a:lnTo>
                  <a:lnTo>
                    <a:pt x="0" y="1174749"/>
                  </a:lnTo>
                  <a:lnTo>
                    <a:pt x="26669" y="1174749"/>
                  </a:lnTo>
                  <a:lnTo>
                    <a:pt x="26669" y="1169669"/>
                  </a:lnTo>
                  <a:close/>
                </a:path>
                <a:path w="26670" h="1189989">
                  <a:moveTo>
                    <a:pt x="26669" y="1163319"/>
                  </a:moveTo>
                  <a:lnTo>
                    <a:pt x="0" y="1163319"/>
                  </a:lnTo>
                  <a:lnTo>
                    <a:pt x="0" y="1168399"/>
                  </a:lnTo>
                  <a:lnTo>
                    <a:pt x="26669" y="1168399"/>
                  </a:lnTo>
                  <a:lnTo>
                    <a:pt x="26669" y="1163319"/>
                  </a:lnTo>
                  <a:close/>
                </a:path>
                <a:path w="26670" h="1189989">
                  <a:moveTo>
                    <a:pt x="26669" y="1156969"/>
                  </a:moveTo>
                  <a:lnTo>
                    <a:pt x="0" y="1156969"/>
                  </a:lnTo>
                  <a:lnTo>
                    <a:pt x="0" y="1162049"/>
                  </a:lnTo>
                  <a:lnTo>
                    <a:pt x="26669" y="1162049"/>
                  </a:lnTo>
                  <a:lnTo>
                    <a:pt x="26669" y="1156969"/>
                  </a:lnTo>
                  <a:close/>
                </a:path>
                <a:path w="26670" h="1189989">
                  <a:moveTo>
                    <a:pt x="26669" y="1150619"/>
                  </a:moveTo>
                  <a:lnTo>
                    <a:pt x="0" y="1150619"/>
                  </a:lnTo>
                  <a:lnTo>
                    <a:pt x="0" y="1155699"/>
                  </a:lnTo>
                  <a:lnTo>
                    <a:pt x="26669" y="1155699"/>
                  </a:lnTo>
                  <a:lnTo>
                    <a:pt x="26669" y="1150619"/>
                  </a:lnTo>
                  <a:close/>
                </a:path>
                <a:path w="26670" h="1189989">
                  <a:moveTo>
                    <a:pt x="26669" y="1144269"/>
                  </a:moveTo>
                  <a:lnTo>
                    <a:pt x="0" y="1144269"/>
                  </a:lnTo>
                  <a:lnTo>
                    <a:pt x="0" y="1149350"/>
                  </a:lnTo>
                  <a:lnTo>
                    <a:pt x="26669" y="1149350"/>
                  </a:lnTo>
                  <a:lnTo>
                    <a:pt x="26669" y="1144269"/>
                  </a:lnTo>
                  <a:close/>
                </a:path>
                <a:path w="26670" h="1189989">
                  <a:moveTo>
                    <a:pt x="26669" y="1137919"/>
                  </a:moveTo>
                  <a:lnTo>
                    <a:pt x="0" y="1137919"/>
                  </a:lnTo>
                  <a:lnTo>
                    <a:pt x="0" y="1142999"/>
                  </a:lnTo>
                  <a:lnTo>
                    <a:pt x="26669" y="1142999"/>
                  </a:lnTo>
                  <a:lnTo>
                    <a:pt x="26669" y="1137919"/>
                  </a:lnTo>
                  <a:close/>
                </a:path>
                <a:path w="26670" h="1189989">
                  <a:moveTo>
                    <a:pt x="26669" y="1131569"/>
                  </a:moveTo>
                  <a:lnTo>
                    <a:pt x="0" y="1131569"/>
                  </a:lnTo>
                  <a:lnTo>
                    <a:pt x="0" y="1136650"/>
                  </a:lnTo>
                  <a:lnTo>
                    <a:pt x="26669" y="1136650"/>
                  </a:lnTo>
                  <a:lnTo>
                    <a:pt x="26669" y="1131569"/>
                  </a:lnTo>
                  <a:close/>
                </a:path>
                <a:path w="26670" h="1189989">
                  <a:moveTo>
                    <a:pt x="26669" y="1125219"/>
                  </a:moveTo>
                  <a:lnTo>
                    <a:pt x="0" y="1125219"/>
                  </a:lnTo>
                  <a:lnTo>
                    <a:pt x="0" y="1130299"/>
                  </a:lnTo>
                  <a:lnTo>
                    <a:pt x="26669" y="1130299"/>
                  </a:lnTo>
                  <a:lnTo>
                    <a:pt x="26669" y="1125219"/>
                  </a:lnTo>
                  <a:close/>
                </a:path>
                <a:path w="26670" h="1189989">
                  <a:moveTo>
                    <a:pt x="26669" y="1118869"/>
                  </a:moveTo>
                  <a:lnTo>
                    <a:pt x="0" y="1118869"/>
                  </a:lnTo>
                  <a:lnTo>
                    <a:pt x="0" y="1123949"/>
                  </a:lnTo>
                  <a:lnTo>
                    <a:pt x="26669" y="1123949"/>
                  </a:lnTo>
                  <a:lnTo>
                    <a:pt x="26669" y="1118869"/>
                  </a:lnTo>
                  <a:close/>
                </a:path>
                <a:path w="26670" h="1189989">
                  <a:moveTo>
                    <a:pt x="26669" y="1112519"/>
                  </a:moveTo>
                  <a:lnTo>
                    <a:pt x="0" y="1112519"/>
                  </a:lnTo>
                  <a:lnTo>
                    <a:pt x="0" y="1117599"/>
                  </a:lnTo>
                  <a:lnTo>
                    <a:pt x="26669" y="1117599"/>
                  </a:lnTo>
                  <a:lnTo>
                    <a:pt x="26669" y="1112519"/>
                  </a:lnTo>
                  <a:close/>
                </a:path>
                <a:path w="26670" h="1189989">
                  <a:moveTo>
                    <a:pt x="26669" y="1106169"/>
                  </a:moveTo>
                  <a:lnTo>
                    <a:pt x="0" y="1106169"/>
                  </a:lnTo>
                  <a:lnTo>
                    <a:pt x="0" y="1111249"/>
                  </a:lnTo>
                  <a:lnTo>
                    <a:pt x="26669" y="1111249"/>
                  </a:lnTo>
                  <a:lnTo>
                    <a:pt x="26669" y="1106169"/>
                  </a:lnTo>
                  <a:close/>
                </a:path>
                <a:path w="26670" h="1189989">
                  <a:moveTo>
                    <a:pt x="26669" y="1099819"/>
                  </a:moveTo>
                  <a:lnTo>
                    <a:pt x="0" y="1099819"/>
                  </a:lnTo>
                  <a:lnTo>
                    <a:pt x="0" y="1104899"/>
                  </a:lnTo>
                  <a:lnTo>
                    <a:pt x="26669" y="1104899"/>
                  </a:lnTo>
                  <a:lnTo>
                    <a:pt x="26669" y="1099819"/>
                  </a:lnTo>
                  <a:close/>
                </a:path>
                <a:path w="26670" h="1189989">
                  <a:moveTo>
                    <a:pt x="26669" y="1093469"/>
                  </a:moveTo>
                  <a:lnTo>
                    <a:pt x="0" y="1093469"/>
                  </a:lnTo>
                  <a:lnTo>
                    <a:pt x="0" y="1098549"/>
                  </a:lnTo>
                  <a:lnTo>
                    <a:pt x="26669" y="1098549"/>
                  </a:lnTo>
                  <a:lnTo>
                    <a:pt x="26669" y="1093469"/>
                  </a:lnTo>
                  <a:close/>
                </a:path>
                <a:path w="26670" h="1189989">
                  <a:moveTo>
                    <a:pt x="26669" y="1087119"/>
                  </a:moveTo>
                  <a:lnTo>
                    <a:pt x="0" y="1087119"/>
                  </a:lnTo>
                  <a:lnTo>
                    <a:pt x="0" y="1092199"/>
                  </a:lnTo>
                  <a:lnTo>
                    <a:pt x="26669" y="1092199"/>
                  </a:lnTo>
                  <a:lnTo>
                    <a:pt x="26669" y="1087119"/>
                  </a:lnTo>
                  <a:close/>
                </a:path>
                <a:path w="26670" h="1189989">
                  <a:moveTo>
                    <a:pt x="26669" y="1080769"/>
                  </a:moveTo>
                  <a:lnTo>
                    <a:pt x="0" y="1080769"/>
                  </a:lnTo>
                  <a:lnTo>
                    <a:pt x="0" y="1085849"/>
                  </a:lnTo>
                  <a:lnTo>
                    <a:pt x="26669" y="1085849"/>
                  </a:lnTo>
                  <a:lnTo>
                    <a:pt x="26669" y="1080769"/>
                  </a:lnTo>
                  <a:close/>
                </a:path>
                <a:path w="26670" h="1189989">
                  <a:moveTo>
                    <a:pt x="26669" y="1074419"/>
                  </a:moveTo>
                  <a:lnTo>
                    <a:pt x="0" y="1074419"/>
                  </a:lnTo>
                  <a:lnTo>
                    <a:pt x="0" y="1079499"/>
                  </a:lnTo>
                  <a:lnTo>
                    <a:pt x="26669" y="1079499"/>
                  </a:lnTo>
                  <a:lnTo>
                    <a:pt x="26669" y="1074419"/>
                  </a:lnTo>
                  <a:close/>
                </a:path>
                <a:path w="26670" h="1189989">
                  <a:moveTo>
                    <a:pt x="26669" y="1068069"/>
                  </a:moveTo>
                  <a:lnTo>
                    <a:pt x="0" y="1068069"/>
                  </a:lnTo>
                  <a:lnTo>
                    <a:pt x="0" y="1073149"/>
                  </a:lnTo>
                  <a:lnTo>
                    <a:pt x="26669" y="1073149"/>
                  </a:lnTo>
                  <a:lnTo>
                    <a:pt x="26669" y="1068069"/>
                  </a:lnTo>
                  <a:close/>
                </a:path>
                <a:path w="26670" h="1189989">
                  <a:moveTo>
                    <a:pt x="26669" y="1061719"/>
                  </a:moveTo>
                  <a:lnTo>
                    <a:pt x="0" y="1061719"/>
                  </a:lnTo>
                  <a:lnTo>
                    <a:pt x="0" y="1066799"/>
                  </a:lnTo>
                  <a:lnTo>
                    <a:pt x="26669" y="1066799"/>
                  </a:lnTo>
                  <a:lnTo>
                    <a:pt x="26669" y="1061719"/>
                  </a:lnTo>
                  <a:close/>
                </a:path>
                <a:path w="26670" h="1189989">
                  <a:moveTo>
                    <a:pt x="26669" y="1055369"/>
                  </a:moveTo>
                  <a:lnTo>
                    <a:pt x="0" y="1055369"/>
                  </a:lnTo>
                  <a:lnTo>
                    <a:pt x="0" y="1060449"/>
                  </a:lnTo>
                  <a:lnTo>
                    <a:pt x="26669" y="1060449"/>
                  </a:lnTo>
                  <a:lnTo>
                    <a:pt x="26669" y="1055369"/>
                  </a:lnTo>
                  <a:close/>
                </a:path>
                <a:path w="26670" h="1189989">
                  <a:moveTo>
                    <a:pt x="26669" y="1049019"/>
                  </a:moveTo>
                  <a:lnTo>
                    <a:pt x="0" y="1049019"/>
                  </a:lnTo>
                  <a:lnTo>
                    <a:pt x="0" y="1054099"/>
                  </a:lnTo>
                  <a:lnTo>
                    <a:pt x="26669" y="1054099"/>
                  </a:lnTo>
                  <a:lnTo>
                    <a:pt x="26669" y="1049019"/>
                  </a:lnTo>
                  <a:close/>
                </a:path>
                <a:path w="26670" h="1189989">
                  <a:moveTo>
                    <a:pt x="26669" y="1042669"/>
                  </a:moveTo>
                  <a:lnTo>
                    <a:pt x="0" y="1042669"/>
                  </a:lnTo>
                  <a:lnTo>
                    <a:pt x="0" y="1047749"/>
                  </a:lnTo>
                  <a:lnTo>
                    <a:pt x="26669" y="1047749"/>
                  </a:lnTo>
                  <a:lnTo>
                    <a:pt x="26669" y="1042669"/>
                  </a:lnTo>
                  <a:close/>
                </a:path>
                <a:path w="26670" h="1189989">
                  <a:moveTo>
                    <a:pt x="26669" y="1036319"/>
                  </a:moveTo>
                  <a:lnTo>
                    <a:pt x="0" y="1036319"/>
                  </a:lnTo>
                  <a:lnTo>
                    <a:pt x="0" y="1041399"/>
                  </a:lnTo>
                  <a:lnTo>
                    <a:pt x="26669" y="1041399"/>
                  </a:lnTo>
                  <a:lnTo>
                    <a:pt x="26669" y="1036319"/>
                  </a:lnTo>
                  <a:close/>
                </a:path>
                <a:path w="26670" h="1189989">
                  <a:moveTo>
                    <a:pt x="26669" y="1029969"/>
                  </a:moveTo>
                  <a:lnTo>
                    <a:pt x="0" y="1029969"/>
                  </a:lnTo>
                  <a:lnTo>
                    <a:pt x="0" y="1035049"/>
                  </a:lnTo>
                  <a:lnTo>
                    <a:pt x="26669" y="1035049"/>
                  </a:lnTo>
                  <a:lnTo>
                    <a:pt x="26669" y="1029969"/>
                  </a:lnTo>
                  <a:close/>
                </a:path>
                <a:path w="26670" h="1189989">
                  <a:moveTo>
                    <a:pt x="26669" y="1023619"/>
                  </a:moveTo>
                  <a:lnTo>
                    <a:pt x="0" y="1023619"/>
                  </a:lnTo>
                  <a:lnTo>
                    <a:pt x="0" y="1028699"/>
                  </a:lnTo>
                  <a:lnTo>
                    <a:pt x="26669" y="1028699"/>
                  </a:lnTo>
                  <a:lnTo>
                    <a:pt x="26669" y="1023619"/>
                  </a:lnTo>
                  <a:close/>
                </a:path>
                <a:path w="26670" h="1189989">
                  <a:moveTo>
                    <a:pt x="26669" y="1017269"/>
                  </a:moveTo>
                  <a:lnTo>
                    <a:pt x="0" y="1017269"/>
                  </a:lnTo>
                  <a:lnTo>
                    <a:pt x="0" y="1022349"/>
                  </a:lnTo>
                  <a:lnTo>
                    <a:pt x="26669" y="1022349"/>
                  </a:lnTo>
                  <a:lnTo>
                    <a:pt x="26669" y="1017269"/>
                  </a:lnTo>
                  <a:close/>
                </a:path>
                <a:path w="26670" h="1189989">
                  <a:moveTo>
                    <a:pt x="26669" y="1010919"/>
                  </a:moveTo>
                  <a:lnTo>
                    <a:pt x="0" y="1010919"/>
                  </a:lnTo>
                  <a:lnTo>
                    <a:pt x="0" y="1015999"/>
                  </a:lnTo>
                  <a:lnTo>
                    <a:pt x="26669" y="1015999"/>
                  </a:lnTo>
                  <a:lnTo>
                    <a:pt x="26669" y="1010919"/>
                  </a:lnTo>
                  <a:close/>
                </a:path>
                <a:path w="26670" h="1189989">
                  <a:moveTo>
                    <a:pt x="26669" y="1004569"/>
                  </a:moveTo>
                  <a:lnTo>
                    <a:pt x="0" y="1004569"/>
                  </a:lnTo>
                  <a:lnTo>
                    <a:pt x="0" y="1009649"/>
                  </a:lnTo>
                  <a:lnTo>
                    <a:pt x="26669" y="1009649"/>
                  </a:lnTo>
                  <a:lnTo>
                    <a:pt x="26669" y="1004569"/>
                  </a:lnTo>
                  <a:close/>
                </a:path>
                <a:path w="26670" h="1189989">
                  <a:moveTo>
                    <a:pt x="26669" y="998219"/>
                  </a:moveTo>
                  <a:lnTo>
                    <a:pt x="0" y="998219"/>
                  </a:lnTo>
                  <a:lnTo>
                    <a:pt x="0" y="1003299"/>
                  </a:lnTo>
                  <a:lnTo>
                    <a:pt x="26669" y="1003299"/>
                  </a:lnTo>
                  <a:lnTo>
                    <a:pt x="26669" y="998219"/>
                  </a:lnTo>
                  <a:close/>
                </a:path>
                <a:path w="26670" h="1189989">
                  <a:moveTo>
                    <a:pt x="26669" y="991869"/>
                  </a:moveTo>
                  <a:lnTo>
                    <a:pt x="0" y="991869"/>
                  </a:lnTo>
                  <a:lnTo>
                    <a:pt x="0" y="996949"/>
                  </a:lnTo>
                  <a:lnTo>
                    <a:pt x="26669" y="996949"/>
                  </a:lnTo>
                  <a:lnTo>
                    <a:pt x="26669" y="991869"/>
                  </a:lnTo>
                  <a:close/>
                </a:path>
                <a:path w="26670" h="1189989">
                  <a:moveTo>
                    <a:pt x="26669" y="985519"/>
                  </a:moveTo>
                  <a:lnTo>
                    <a:pt x="0" y="985519"/>
                  </a:lnTo>
                  <a:lnTo>
                    <a:pt x="0" y="990599"/>
                  </a:lnTo>
                  <a:lnTo>
                    <a:pt x="26669" y="990599"/>
                  </a:lnTo>
                  <a:lnTo>
                    <a:pt x="26669" y="985519"/>
                  </a:lnTo>
                  <a:close/>
                </a:path>
                <a:path w="26670" h="1189989">
                  <a:moveTo>
                    <a:pt x="26669" y="979169"/>
                  </a:moveTo>
                  <a:lnTo>
                    <a:pt x="0" y="979169"/>
                  </a:lnTo>
                  <a:lnTo>
                    <a:pt x="0" y="984249"/>
                  </a:lnTo>
                  <a:lnTo>
                    <a:pt x="26669" y="984249"/>
                  </a:lnTo>
                  <a:lnTo>
                    <a:pt x="26669" y="979169"/>
                  </a:lnTo>
                  <a:close/>
                </a:path>
                <a:path w="26670" h="1189989">
                  <a:moveTo>
                    <a:pt x="26669" y="972819"/>
                  </a:moveTo>
                  <a:lnTo>
                    <a:pt x="0" y="972819"/>
                  </a:lnTo>
                  <a:lnTo>
                    <a:pt x="0" y="977899"/>
                  </a:lnTo>
                  <a:lnTo>
                    <a:pt x="26669" y="977899"/>
                  </a:lnTo>
                  <a:lnTo>
                    <a:pt x="26669" y="972819"/>
                  </a:lnTo>
                  <a:close/>
                </a:path>
                <a:path w="26670" h="1189989">
                  <a:moveTo>
                    <a:pt x="26669" y="966469"/>
                  </a:moveTo>
                  <a:lnTo>
                    <a:pt x="0" y="966469"/>
                  </a:lnTo>
                  <a:lnTo>
                    <a:pt x="0" y="971549"/>
                  </a:lnTo>
                  <a:lnTo>
                    <a:pt x="26669" y="971549"/>
                  </a:lnTo>
                  <a:lnTo>
                    <a:pt x="26669" y="966469"/>
                  </a:lnTo>
                  <a:close/>
                </a:path>
                <a:path w="26670" h="1189989">
                  <a:moveTo>
                    <a:pt x="26669" y="960119"/>
                  </a:moveTo>
                  <a:lnTo>
                    <a:pt x="0" y="960119"/>
                  </a:lnTo>
                  <a:lnTo>
                    <a:pt x="0" y="965199"/>
                  </a:lnTo>
                  <a:lnTo>
                    <a:pt x="26669" y="965199"/>
                  </a:lnTo>
                  <a:lnTo>
                    <a:pt x="26669" y="960119"/>
                  </a:lnTo>
                  <a:close/>
                </a:path>
                <a:path w="26670" h="1189989">
                  <a:moveTo>
                    <a:pt x="26669" y="953769"/>
                  </a:moveTo>
                  <a:lnTo>
                    <a:pt x="0" y="953769"/>
                  </a:lnTo>
                  <a:lnTo>
                    <a:pt x="0" y="958849"/>
                  </a:lnTo>
                  <a:lnTo>
                    <a:pt x="26669" y="958849"/>
                  </a:lnTo>
                  <a:lnTo>
                    <a:pt x="26669" y="953769"/>
                  </a:lnTo>
                  <a:close/>
                </a:path>
                <a:path w="26670" h="1189989">
                  <a:moveTo>
                    <a:pt x="26669" y="947419"/>
                  </a:moveTo>
                  <a:lnTo>
                    <a:pt x="0" y="947419"/>
                  </a:lnTo>
                  <a:lnTo>
                    <a:pt x="0" y="952499"/>
                  </a:lnTo>
                  <a:lnTo>
                    <a:pt x="26669" y="952499"/>
                  </a:lnTo>
                  <a:lnTo>
                    <a:pt x="26669" y="947419"/>
                  </a:lnTo>
                  <a:close/>
                </a:path>
                <a:path w="26670" h="1189989">
                  <a:moveTo>
                    <a:pt x="26669" y="941069"/>
                  </a:moveTo>
                  <a:lnTo>
                    <a:pt x="0" y="941069"/>
                  </a:lnTo>
                  <a:lnTo>
                    <a:pt x="0" y="946149"/>
                  </a:lnTo>
                  <a:lnTo>
                    <a:pt x="26669" y="946149"/>
                  </a:lnTo>
                  <a:lnTo>
                    <a:pt x="26669" y="941069"/>
                  </a:lnTo>
                  <a:close/>
                </a:path>
                <a:path w="26670" h="1189989">
                  <a:moveTo>
                    <a:pt x="26669" y="934719"/>
                  </a:moveTo>
                  <a:lnTo>
                    <a:pt x="0" y="934719"/>
                  </a:lnTo>
                  <a:lnTo>
                    <a:pt x="0" y="939799"/>
                  </a:lnTo>
                  <a:lnTo>
                    <a:pt x="26669" y="939799"/>
                  </a:lnTo>
                  <a:lnTo>
                    <a:pt x="26669" y="934719"/>
                  </a:lnTo>
                  <a:close/>
                </a:path>
                <a:path w="26670" h="1189989">
                  <a:moveTo>
                    <a:pt x="26669" y="929639"/>
                  </a:moveTo>
                  <a:lnTo>
                    <a:pt x="0" y="929639"/>
                  </a:lnTo>
                  <a:lnTo>
                    <a:pt x="0" y="933449"/>
                  </a:lnTo>
                  <a:lnTo>
                    <a:pt x="26669" y="933449"/>
                  </a:lnTo>
                  <a:lnTo>
                    <a:pt x="26669" y="929639"/>
                  </a:lnTo>
                  <a:close/>
                </a:path>
              </a:pathLst>
            </a:custGeom>
            <a:solidFill>
              <a:srgbClr val="1544CF"/>
            </a:solidFill>
          </p:spPr>
          <p:txBody>
            <a:bodyPr wrap="square" lIns="0" tIns="0" rIns="0" bIns="0" rtlCol="0"/>
            <a:lstStyle/>
            <a:p>
              <a:endParaRPr/>
            </a:p>
          </p:txBody>
        </p:sp>
        <p:sp>
          <p:nvSpPr>
            <p:cNvPr id="538" name="object 538"/>
            <p:cNvSpPr/>
            <p:nvPr/>
          </p:nvSpPr>
          <p:spPr>
            <a:xfrm>
              <a:off x="3909059" y="5109209"/>
              <a:ext cx="25400" cy="1191260"/>
            </a:xfrm>
            <a:custGeom>
              <a:avLst/>
              <a:gdLst/>
              <a:ahLst/>
              <a:cxnLst/>
              <a:rect l="l" t="t" r="r" b="b"/>
              <a:pathLst>
                <a:path w="25400" h="1191260">
                  <a:moveTo>
                    <a:pt x="1269" y="0"/>
                  </a:moveTo>
                  <a:lnTo>
                    <a:pt x="0" y="0"/>
                  </a:lnTo>
                  <a:lnTo>
                    <a:pt x="0" y="5079"/>
                  </a:lnTo>
                  <a:lnTo>
                    <a:pt x="22859" y="5079"/>
                  </a:lnTo>
                  <a:lnTo>
                    <a:pt x="22859" y="3809"/>
                  </a:lnTo>
                  <a:lnTo>
                    <a:pt x="16510" y="3809"/>
                  </a:lnTo>
                  <a:lnTo>
                    <a:pt x="16510" y="2539"/>
                  </a:lnTo>
                  <a:lnTo>
                    <a:pt x="8889" y="2539"/>
                  </a:lnTo>
                  <a:lnTo>
                    <a:pt x="8889" y="1269"/>
                  </a:lnTo>
                  <a:lnTo>
                    <a:pt x="1269" y="1269"/>
                  </a:lnTo>
                  <a:lnTo>
                    <a:pt x="1269" y="0"/>
                  </a:lnTo>
                  <a:close/>
                </a:path>
                <a:path w="25400" h="1191260">
                  <a:moveTo>
                    <a:pt x="25400" y="5079"/>
                  </a:moveTo>
                  <a:lnTo>
                    <a:pt x="0" y="5079"/>
                  </a:lnTo>
                  <a:lnTo>
                    <a:pt x="0" y="11429"/>
                  </a:lnTo>
                  <a:lnTo>
                    <a:pt x="25400" y="11429"/>
                  </a:lnTo>
                  <a:lnTo>
                    <a:pt x="25400" y="5079"/>
                  </a:lnTo>
                  <a:close/>
                </a:path>
                <a:path w="25400" h="1191260">
                  <a:moveTo>
                    <a:pt x="25400" y="11429"/>
                  </a:moveTo>
                  <a:lnTo>
                    <a:pt x="0" y="11429"/>
                  </a:lnTo>
                  <a:lnTo>
                    <a:pt x="0" y="17779"/>
                  </a:lnTo>
                  <a:lnTo>
                    <a:pt x="25400" y="17779"/>
                  </a:lnTo>
                  <a:lnTo>
                    <a:pt x="25400" y="11429"/>
                  </a:lnTo>
                  <a:close/>
                </a:path>
                <a:path w="25400" h="1191260">
                  <a:moveTo>
                    <a:pt x="25400" y="17779"/>
                  </a:moveTo>
                  <a:lnTo>
                    <a:pt x="0" y="17779"/>
                  </a:lnTo>
                  <a:lnTo>
                    <a:pt x="0" y="24129"/>
                  </a:lnTo>
                  <a:lnTo>
                    <a:pt x="25400" y="24129"/>
                  </a:lnTo>
                  <a:lnTo>
                    <a:pt x="25400" y="17779"/>
                  </a:lnTo>
                  <a:close/>
                </a:path>
                <a:path w="25400" h="1191260">
                  <a:moveTo>
                    <a:pt x="25400" y="24129"/>
                  </a:moveTo>
                  <a:lnTo>
                    <a:pt x="0" y="24129"/>
                  </a:lnTo>
                  <a:lnTo>
                    <a:pt x="0" y="30479"/>
                  </a:lnTo>
                  <a:lnTo>
                    <a:pt x="25400" y="30479"/>
                  </a:lnTo>
                  <a:lnTo>
                    <a:pt x="25400" y="24129"/>
                  </a:lnTo>
                  <a:close/>
                </a:path>
                <a:path w="25400" h="1191260">
                  <a:moveTo>
                    <a:pt x="25400" y="30479"/>
                  </a:moveTo>
                  <a:lnTo>
                    <a:pt x="0" y="30479"/>
                  </a:lnTo>
                  <a:lnTo>
                    <a:pt x="0" y="36829"/>
                  </a:lnTo>
                  <a:lnTo>
                    <a:pt x="25400" y="36829"/>
                  </a:lnTo>
                  <a:lnTo>
                    <a:pt x="25400" y="30479"/>
                  </a:lnTo>
                  <a:close/>
                </a:path>
                <a:path w="25400" h="1191260">
                  <a:moveTo>
                    <a:pt x="25400" y="36829"/>
                  </a:moveTo>
                  <a:lnTo>
                    <a:pt x="0" y="36829"/>
                  </a:lnTo>
                  <a:lnTo>
                    <a:pt x="0" y="43179"/>
                  </a:lnTo>
                  <a:lnTo>
                    <a:pt x="25400" y="43179"/>
                  </a:lnTo>
                  <a:lnTo>
                    <a:pt x="25400" y="36829"/>
                  </a:lnTo>
                  <a:close/>
                </a:path>
                <a:path w="25400" h="1191260">
                  <a:moveTo>
                    <a:pt x="25400" y="43179"/>
                  </a:moveTo>
                  <a:lnTo>
                    <a:pt x="0" y="43179"/>
                  </a:lnTo>
                  <a:lnTo>
                    <a:pt x="0" y="49529"/>
                  </a:lnTo>
                  <a:lnTo>
                    <a:pt x="25400" y="49529"/>
                  </a:lnTo>
                  <a:lnTo>
                    <a:pt x="25400" y="43179"/>
                  </a:lnTo>
                  <a:close/>
                </a:path>
                <a:path w="25400" h="1191260">
                  <a:moveTo>
                    <a:pt x="25400" y="49529"/>
                  </a:moveTo>
                  <a:lnTo>
                    <a:pt x="0" y="49529"/>
                  </a:lnTo>
                  <a:lnTo>
                    <a:pt x="0" y="55879"/>
                  </a:lnTo>
                  <a:lnTo>
                    <a:pt x="25400" y="55879"/>
                  </a:lnTo>
                  <a:lnTo>
                    <a:pt x="25400" y="49529"/>
                  </a:lnTo>
                  <a:close/>
                </a:path>
                <a:path w="25400" h="1191260">
                  <a:moveTo>
                    <a:pt x="25400" y="55879"/>
                  </a:moveTo>
                  <a:lnTo>
                    <a:pt x="0" y="55879"/>
                  </a:lnTo>
                  <a:lnTo>
                    <a:pt x="0" y="62229"/>
                  </a:lnTo>
                  <a:lnTo>
                    <a:pt x="25400" y="62229"/>
                  </a:lnTo>
                  <a:lnTo>
                    <a:pt x="25400" y="55879"/>
                  </a:lnTo>
                  <a:close/>
                </a:path>
                <a:path w="25400" h="1191260">
                  <a:moveTo>
                    <a:pt x="25400" y="62229"/>
                  </a:moveTo>
                  <a:lnTo>
                    <a:pt x="0" y="62229"/>
                  </a:lnTo>
                  <a:lnTo>
                    <a:pt x="0" y="68579"/>
                  </a:lnTo>
                  <a:lnTo>
                    <a:pt x="25400" y="68579"/>
                  </a:lnTo>
                  <a:lnTo>
                    <a:pt x="25400" y="62229"/>
                  </a:lnTo>
                  <a:close/>
                </a:path>
                <a:path w="25400" h="1191260">
                  <a:moveTo>
                    <a:pt x="25400" y="68579"/>
                  </a:moveTo>
                  <a:lnTo>
                    <a:pt x="0" y="68579"/>
                  </a:lnTo>
                  <a:lnTo>
                    <a:pt x="0" y="74929"/>
                  </a:lnTo>
                  <a:lnTo>
                    <a:pt x="25400" y="74929"/>
                  </a:lnTo>
                  <a:lnTo>
                    <a:pt x="25400" y="68579"/>
                  </a:lnTo>
                  <a:close/>
                </a:path>
                <a:path w="25400" h="1191260">
                  <a:moveTo>
                    <a:pt x="25400" y="74929"/>
                  </a:moveTo>
                  <a:lnTo>
                    <a:pt x="0" y="74929"/>
                  </a:lnTo>
                  <a:lnTo>
                    <a:pt x="0" y="81279"/>
                  </a:lnTo>
                  <a:lnTo>
                    <a:pt x="25400" y="81279"/>
                  </a:lnTo>
                  <a:lnTo>
                    <a:pt x="25400" y="74929"/>
                  </a:lnTo>
                  <a:close/>
                </a:path>
                <a:path w="25400" h="1191260">
                  <a:moveTo>
                    <a:pt x="25400" y="81279"/>
                  </a:moveTo>
                  <a:lnTo>
                    <a:pt x="0" y="81279"/>
                  </a:lnTo>
                  <a:lnTo>
                    <a:pt x="0" y="87629"/>
                  </a:lnTo>
                  <a:lnTo>
                    <a:pt x="25400" y="87629"/>
                  </a:lnTo>
                  <a:lnTo>
                    <a:pt x="25400" y="81279"/>
                  </a:lnTo>
                  <a:close/>
                </a:path>
                <a:path w="25400" h="1191260">
                  <a:moveTo>
                    <a:pt x="25400" y="87629"/>
                  </a:moveTo>
                  <a:lnTo>
                    <a:pt x="0" y="87629"/>
                  </a:lnTo>
                  <a:lnTo>
                    <a:pt x="0" y="93979"/>
                  </a:lnTo>
                  <a:lnTo>
                    <a:pt x="25400" y="93979"/>
                  </a:lnTo>
                  <a:lnTo>
                    <a:pt x="25400" y="87629"/>
                  </a:lnTo>
                  <a:close/>
                </a:path>
                <a:path w="25400" h="1191260">
                  <a:moveTo>
                    <a:pt x="25400" y="93979"/>
                  </a:moveTo>
                  <a:lnTo>
                    <a:pt x="0" y="93979"/>
                  </a:lnTo>
                  <a:lnTo>
                    <a:pt x="0" y="100329"/>
                  </a:lnTo>
                  <a:lnTo>
                    <a:pt x="25400" y="100329"/>
                  </a:lnTo>
                  <a:lnTo>
                    <a:pt x="25400" y="93979"/>
                  </a:lnTo>
                  <a:close/>
                </a:path>
                <a:path w="25400" h="1191260">
                  <a:moveTo>
                    <a:pt x="25400" y="100329"/>
                  </a:moveTo>
                  <a:lnTo>
                    <a:pt x="0" y="100329"/>
                  </a:lnTo>
                  <a:lnTo>
                    <a:pt x="0" y="106679"/>
                  </a:lnTo>
                  <a:lnTo>
                    <a:pt x="25400" y="106679"/>
                  </a:lnTo>
                  <a:lnTo>
                    <a:pt x="25400" y="100329"/>
                  </a:lnTo>
                  <a:close/>
                </a:path>
                <a:path w="25400" h="1191260">
                  <a:moveTo>
                    <a:pt x="25400" y="106679"/>
                  </a:moveTo>
                  <a:lnTo>
                    <a:pt x="0" y="106679"/>
                  </a:lnTo>
                  <a:lnTo>
                    <a:pt x="0" y="126999"/>
                  </a:lnTo>
                  <a:lnTo>
                    <a:pt x="25400" y="126999"/>
                  </a:lnTo>
                  <a:lnTo>
                    <a:pt x="25400" y="106679"/>
                  </a:lnTo>
                  <a:close/>
                </a:path>
                <a:path w="25400" h="1191260">
                  <a:moveTo>
                    <a:pt x="25400" y="126999"/>
                  </a:moveTo>
                  <a:lnTo>
                    <a:pt x="0" y="126999"/>
                  </a:lnTo>
                  <a:lnTo>
                    <a:pt x="0" y="133349"/>
                  </a:lnTo>
                  <a:lnTo>
                    <a:pt x="25400" y="133349"/>
                  </a:lnTo>
                  <a:lnTo>
                    <a:pt x="25400" y="126999"/>
                  </a:lnTo>
                  <a:close/>
                </a:path>
                <a:path w="25400" h="1191260">
                  <a:moveTo>
                    <a:pt x="25400" y="133349"/>
                  </a:moveTo>
                  <a:lnTo>
                    <a:pt x="0" y="133349"/>
                  </a:lnTo>
                  <a:lnTo>
                    <a:pt x="0" y="152399"/>
                  </a:lnTo>
                  <a:lnTo>
                    <a:pt x="25400" y="152399"/>
                  </a:lnTo>
                  <a:lnTo>
                    <a:pt x="25400" y="133349"/>
                  </a:lnTo>
                  <a:close/>
                </a:path>
                <a:path w="25400" h="1191260">
                  <a:moveTo>
                    <a:pt x="25400" y="152399"/>
                  </a:moveTo>
                  <a:lnTo>
                    <a:pt x="0" y="152399"/>
                  </a:lnTo>
                  <a:lnTo>
                    <a:pt x="0" y="158749"/>
                  </a:lnTo>
                  <a:lnTo>
                    <a:pt x="25400" y="158749"/>
                  </a:lnTo>
                  <a:lnTo>
                    <a:pt x="25400" y="152399"/>
                  </a:lnTo>
                  <a:close/>
                </a:path>
                <a:path w="25400" h="1191260">
                  <a:moveTo>
                    <a:pt x="25400" y="158749"/>
                  </a:moveTo>
                  <a:lnTo>
                    <a:pt x="0" y="158749"/>
                  </a:lnTo>
                  <a:lnTo>
                    <a:pt x="0" y="165099"/>
                  </a:lnTo>
                  <a:lnTo>
                    <a:pt x="25400" y="165099"/>
                  </a:lnTo>
                  <a:lnTo>
                    <a:pt x="25400" y="158749"/>
                  </a:lnTo>
                  <a:close/>
                </a:path>
                <a:path w="25400" h="1191260">
                  <a:moveTo>
                    <a:pt x="25400" y="165099"/>
                  </a:moveTo>
                  <a:lnTo>
                    <a:pt x="0" y="165099"/>
                  </a:lnTo>
                  <a:lnTo>
                    <a:pt x="0" y="171449"/>
                  </a:lnTo>
                  <a:lnTo>
                    <a:pt x="25400" y="171449"/>
                  </a:lnTo>
                  <a:lnTo>
                    <a:pt x="25400" y="165099"/>
                  </a:lnTo>
                  <a:close/>
                </a:path>
                <a:path w="25400" h="1191260">
                  <a:moveTo>
                    <a:pt x="25400" y="171449"/>
                  </a:moveTo>
                  <a:lnTo>
                    <a:pt x="0" y="171449"/>
                  </a:lnTo>
                  <a:lnTo>
                    <a:pt x="0" y="177799"/>
                  </a:lnTo>
                  <a:lnTo>
                    <a:pt x="25400" y="177799"/>
                  </a:lnTo>
                  <a:lnTo>
                    <a:pt x="25400" y="171449"/>
                  </a:lnTo>
                  <a:close/>
                </a:path>
                <a:path w="25400" h="1191260">
                  <a:moveTo>
                    <a:pt x="25400" y="177799"/>
                  </a:moveTo>
                  <a:lnTo>
                    <a:pt x="0" y="177799"/>
                  </a:lnTo>
                  <a:lnTo>
                    <a:pt x="0" y="184149"/>
                  </a:lnTo>
                  <a:lnTo>
                    <a:pt x="25400" y="184149"/>
                  </a:lnTo>
                  <a:lnTo>
                    <a:pt x="25400" y="177799"/>
                  </a:lnTo>
                  <a:close/>
                </a:path>
                <a:path w="25400" h="1191260">
                  <a:moveTo>
                    <a:pt x="25400" y="184149"/>
                  </a:moveTo>
                  <a:lnTo>
                    <a:pt x="0" y="184149"/>
                  </a:lnTo>
                  <a:lnTo>
                    <a:pt x="0" y="190499"/>
                  </a:lnTo>
                  <a:lnTo>
                    <a:pt x="25400" y="190499"/>
                  </a:lnTo>
                  <a:lnTo>
                    <a:pt x="25400" y="184149"/>
                  </a:lnTo>
                  <a:close/>
                </a:path>
                <a:path w="25400" h="1191260">
                  <a:moveTo>
                    <a:pt x="25400" y="190499"/>
                  </a:moveTo>
                  <a:lnTo>
                    <a:pt x="0" y="190499"/>
                  </a:lnTo>
                  <a:lnTo>
                    <a:pt x="0" y="203199"/>
                  </a:lnTo>
                  <a:lnTo>
                    <a:pt x="25400" y="203199"/>
                  </a:lnTo>
                  <a:lnTo>
                    <a:pt x="25400" y="190499"/>
                  </a:lnTo>
                  <a:close/>
                </a:path>
                <a:path w="25400" h="1191260">
                  <a:moveTo>
                    <a:pt x="25400" y="203199"/>
                  </a:moveTo>
                  <a:lnTo>
                    <a:pt x="0" y="203199"/>
                  </a:lnTo>
                  <a:lnTo>
                    <a:pt x="0" y="209549"/>
                  </a:lnTo>
                  <a:lnTo>
                    <a:pt x="25400" y="209549"/>
                  </a:lnTo>
                  <a:lnTo>
                    <a:pt x="25400" y="203199"/>
                  </a:lnTo>
                  <a:close/>
                </a:path>
                <a:path w="25400" h="1191260">
                  <a:moveTo>
                    <a:pt x="25400" y="209549"/>
                  </a:moveTo>
                  <a:lnTo>
                    <a:pt x="0" y="209549"/>
                  </a:lnTo>
                  <a:lnTo>
                    <a:pt x="0" y="215899"/>
                  </a:lnTo>
                  <a:lnTo>
                    <a:pt x="25400" y="215899"/>
                  </a:lnTo>
                  <a:lnTo>
                    <a:pt x="25400" y="209549"/>
                  </a:lnTo>
                  <a:close/>
                </a:path>
                <a:path w="25400" h="1191260">
                  <a:moveTo>
                    <a:pt x="25400" y="215899"/>
                  </a:moveTo>
                  <a:lnTo>
                    <a:pt x="0" y="215899"/>
                  </a:lnTo>
                  <a:lnTo>
                    <a:pt x="0" y="222249"/>
                  </a:lnTo>
                  <a:lnTo>
                    <a:pt x="25400" y="222249"/>
                  </a:lnTo>
                  <a:lnTo>
                    <a:pt x="25400" y="215899"/>
                  </a:lnTo>
                  <a:close/>
                </a:path>
                <a:path w="25400" h="1191260">
                  <a:moveTo>
                    <a:pt x="25400" y="222249"/>
                  </a:moveTo>
                  <a:lnTo>
                    <a:pt x="0" y="222249"/>
                  </a:lnTo>
                  <a:lnTo>
                    <a:pt x="0" y="228599"/>
                  </a:lnTo>
                  <a:lnTo>
                    <a:pt x="25400" y="228599"/>
                  </a:lnTo>
                  <a:lnTo>
                    <a:pt x="25400" y="222249"/>
                  </a:lnTo>
                  <a:close/>
                </a:path>
                <a:path w="25400" h="1191260">
                  <a:moveTo>
                    <a:pt x="25400" y="228599"/>
                  </a:moveTo>
                  <a:lnTo>
                    <a:pt x="0" y="228599"/>
                  </a:lnTo>
                  <a:lnTo>
                    <a:pt x="0" y="234949"/>
                  </a:lnTo>
                  <a:lnTo>
                    <a:pt x="25400" y="234949"/>
                  </a:lnTo>
                  <a:lnTo>
                    <a:pt x="25400" y="228599"/>
                  </a:lnTo>
                  <a:close/>
                </a:path>
                <a:path w="25400" h="1191260">
                  <a:moveTo>
                    <a:pt x="25400" y="234949"/>
                  </a:moveTo>
                  <a:lnTo>
                    <a:pt x="0" y="234949"/>
                  </a:lnTo>
                  <a:lnTo>
                    <a:pt x="0" y="238759"/>
                  </a:lnTo>
                  <a:lnTo>
                    <a:pt x="25400" y="238759"/>
                  </a:lnTo>
                  <a:lnTo>
                    <a:pt x="25400" y="234949"/>
                  </a:lnTo>
                  <a:close/>
                </a:path>
                <a:path w="25400" h="1191260">
                  <a:moveTo>
                    <a:pt x="25400" y="238759"/>
                  </a:moveTo>
                  <a:lnTo>
                    <a:pt x="0" y="238759"/>
                  </a:lnTo>
                  <a:lnTo>
                    <a:pt x="0" y="247649"/>
                  </a:lnTo>
                  <a:lnTo>
                    <a:pt x="25400" y="247649"/>
                  </a:lnTo>
                  <a:lnTo>
                    <a:pt x="25400" y="238759"/>
                  </a:lnTo>
                  <a:close/>
                </a:path>
                <a:path w="25400" h="1191260">
                  <a:moveTo>
                    <a:pt x="25400" y="247649"/>
                  </a:moveTo>
                  <a:lnTo>
                    <a:pt x="0" y="247649"/>
                  </a:lnTo>
                  <a:lnTo>
                    <a:pt x="0" y="253999"/>
                  </a:lnTo>
                  <a:lnTo>
                    <a:pt x="25400" y="253999"/>
                  </a:lnTo>
                  <a:lnTo>
                    <a:pt x="25400" y="247649"/>
                  </a:lnTo>
                  <a:close/>
                </a:path>
                <a:path w="25400" h="1191260">
                  <a:moveTo>
                    <a:pt x="25400" y="253999"/>
                  </a:moveTo>
                  <a:lnTo>
                    <a:pt x="0" y="253999"/>
                  </a:lnTo>
                  <a:lnTo>
                    <a:pt x="0" y="260349"/>
                  </a:lnTo>
                  <a:lnTo>
                    <a:pt x="25400" y="260349"/>
                  </a:lnTo>
                  <a:lnTo>
                    <a:pt x="25400" y="253999"/>
                  </a:lnTo>
                  <a:close/>
                </a:path>
                <a:path w="25400" h="1191260">
                  <a:moveTo>
                    <a:pt x="25400" y="260349"/>
                  </a:moveTo>
                  <a:lnTo>
                    <a:pt x="0" y="260349"/>
                  </a:lnTo>
                  <a:lnTo>
                    <a:pt x="0" y="266699"/>
                  </a:lnTo>
                  <a:lnTo>
                    <a:pt x="25400" y="266699"/>
                  </a:lnTo>
                  <a:lnTo>
                    <a:pt x="25400" y="260349"/>
                  </a:lnTo>
                  <a:close/>
                </a:path>
                <a:path w="25400" h="1191260">
                  <a:moveTo>
                    <a:pt x="25400" y="266699"/>
                  </a:moveTo>
                  <a:lnTo>
                    <a:pt x="0" y="266699"/>
                  </a:lnTo>
                  <a:lnTo>
                    <a:pt x="0" y="273049"/>
                  </a:lnTo>
                  <a:lnTo>
                    <a:pt x="25400" y="273049"/>
                  </a:lnTo>
                  <a:lnTo>
                    <a:pt x="25400" y="266699"/>
                  </a:lnTo>
                  <a:close/>
                </a:path>
                <a:path w="25400" h="1191260">
                  <a:moveTo>
                    <a:pt x="25400" y="273049"/>
                  </a:moveTo>
                  <a:lnTo>
                    <a:pt x="0" y="273049"/>
                  </a:lnTo>
                  <a:lnTo>
                    <a:pt x="0" y="279399"/>
                  </a:lnTo>
                  <a:lnTo>
                    <a:pt x="25400" y="279399"/>
                  </a:lnTo>
                  <a:lnTo>
                    <a:pt x="25400" y="273049"/>
                  </a:lnTo>
                  <a:close/>
                </a:path>
                <a:path w="25400" h="1191260">
                  <a:moveTo>
                    <a:pt x="25400" y="279399"/>
                  </a:moveTo>
                  <a:lnTo>
                    <a:pt x="0" y="279399"/>
                  </a:lnTo>
                  <a:lnTo>
                    <a:pt x="0" y="285749"/>
                  </a:lnTo>
                  <a:lnTo>
                    <a:pt x="25400" y="285749"/>
                  </a:lnTo>
                  <a:lnTo>
                    <a:pt x="25400" y="279399"/>
                  </a:lnTo>
                  <a:close/>
                </a:path>
                <a:path w="25400" h="1191260">
                  <a:moveTo>
                    <a:pt x="25400" y="285749"/>
                  </a:moveTo>
                  <a:lnTo>
                    <a:pt x="0" y="285749"/>
                  </a:lnTo>
                  <a:lnTo>
                    <a:pt x="0" y="292099"/>
                  </a:lnTo>
                  <a:lnTo>
                    <a:pt x="25400" y="292099"/>
                  </a:lnTo>
                  <a:lnTo>
                    <a:pt x="25400" y="285749"/>
                  </a:lnTo>
                  <a:close/>
                </a:path>
                <a:path w="25400" h="1191260">
                  <a:moveTo>
                    <a:pt x="25400" y="292099"/>
                  </a:moveTo>
                  <a:lnTo>
                    <a:pt x="0" y="292099"/>
                  </a:lnTo>
                  <a:lnTo>
                    <a:pt x="0" y="304799"/>
                  </a:lnTo>
                  <a:lnTo>
                    <a:pt x="25400" y="304799"/>
                  </a:lnTo>
                  <a:lnTo>
                    <a:pt x="25400" y="292099"/>
                  </a:lnTo>
                  <a:close/>
                </a:path>
                <a:path w="25400" h="1191260">
                  <a:moveTo>
                    <a:pt x="25400" y="304799"/>
                  </a:moveTo>
                  <a:lnTo>
                    <a:pt x="0" y="304799"/>
                  </a:lnTo>
                  <a:lnTo>
                    <a:pt x="0" y="330199"/>
                  </a:lnTo>
                  <a:lnTo>
                    <a:pt x="25400" y="330199"/>
                  </a:lnTo>
                  <a:lnTo>
                    <a:pt x="25400" y="304799"/>
                  </a:lnTo>
                  <a:close/>
                </a:path>
                <a:path w="25400" h="1191260">
                  <a:moveTo>
                    <a:pt x="25400" y="330199"/>
                  </a:moveTo>
                  <a:lnTo>
                    <a:pt x="0" y="330199"/>
                  </a:lnTo>
                  <a:lnTo>
                    <a:pt x="0" y="342899"/>
                  </a:lnTo>
                  <a:lnTo>
                    <a:pt x="25400" y="342899"/>
                  </a:lnTo>
                  <a:lnTo>
                    <a:pt x="25400" y="330199"/>
                  </a:lnTo>
                  <a:close/>
                </a:path>
                <a:path w="25400" h="1191260">
                  <a:moveTo>
                    <a:pt x="25400" y="342899"/>
                  </a:moveTo>
                  <a:lnTo>
                    <a:pt x="0" y="342899"/>
                  </a:lnTo>
                  <a:lnTo>
                    <a:pt x="0" y="349249"/>
                  </a:lnTo>
                  <a:lnTo>
                    <a:pt x="25400" y="349249"/>
                  </a:lnTo>
                  <a:lnTo>
                    <a:pt x="25400" y="342899"/>
                  </a:lnTo>
                  <a:close/>
                </a:path>
                <a:path w="25400" h="1191260">
                  <a:moveTo>
                    <a:pt x="25400" y="349249"/>
                  </a:moveTo>
                  <a:lnTo>
                    <a:pt x="0" y="349249"/>
                  </a:lnTo>
                  <a:lnTo>
                    <a:pt x="0" y="355599"/>
                  </a:lnTo>
                  <a:lnTo>
                    <a:pt x="25400" y="355599"/>
                  </a:lnTo>
                  <a:lnTo>
                    <a:pt x="25400" y="349249"/>
                  </a:lnTo>
                  <a:close/>
                </a:path>
                <a:path w="25400" h="1191260">
                  <a:moveTo>
                    <a:pt x="25400" y="355599"/>
                  </a:moveTo>
                  <a:lnTo>
                    <a:pt x="0" y="355599"/>
                  </a:lnTo>
                  <a:lnTo>
                    <a:pt x="0" y="361949"/>
                  </a:lnTo>
                  <a:lnTo>
                    <a:pt x="25400" y="361949"/>
                  </a:lnTo>
                  <a:lnTo>
                    <a:pt x="25400" y="355599"/>
                  </a:lnTo>
                  <a:close/>
                </a:path>
                <a:path w="25400" h="1191260">
                  <a:moveTo>
                    <a:pt x="25400" y="361949"/>
                  </a:moveTo>
                  <a:lnTo>
                    <a:pt x="0" y="361949"/>
                  </a:lnTo>
                  <a:lnTo>
                    <a:pt x="0" y="368299"/>
                  </a:lnTo>
                  <a:lnTo>
                    <a:pt x="25400" y="368299"/>
                  </a:lnTo>
                  <a:lnTo>
                    <a:pt x="25400" y="361949"/>
                  </a:lnTo>
                  <a:close/>
                </a:path>
                <a:path w="25400" h="1191260">
                  <a:moveTo>
                    <a:pt x="25400" y="368299"/>
                  </a:moveTo>
                  <a:lnTo>
                    <a:pt x="0" y="368299"/>
                  </a:lnTo>
                  <a:lnTo>
                    <a:pt x="0" y="374649"/>
                  </a:lnTo>
                  <a:lnTo>
                    <a:pt x="25400" y="374649"/>
                  </a:lnTo>
                  <a:lnTo>
                    <a:pt x="25400" y="368299"/>
                  </a:lnTo>
                  <a:close/>
                </a:path>
                <a:path w="25400" h="1191260">
                  <a:moveTo>
                    <a:pt x="25400" y="375919"/>
                  </a:moveTo>
                  <a:lnTo>
                    <a:pt x="0" y="375919"/>
                  </a:lnTo>
                  <a:lnTo>
                    <a:pt x="0" y="380999"/>
                  </a:lnTo>
                  <a:lnTo>
                    <a:pt x="25400" y="380999"/>
                  </a:lnTo>
                  <a:lnTo>
                    <a:pt x="25400" y="375919"/>
                  </a:lnTo>
                  <a:close/>
                </a:path>
                <a:path w="25400" h="1191260">
                  <a:moveTo>
                    <a:pt x="25400" y="374649"/>
                  </a:moveTo>
                  <a:lnTo>
                    <a:pt x="0" y="374649"/>
                  </a:lnTo>
                  <a:lnTo>
                    <a:pt x="0" y="375919"/>
                  </a:lnTo>
                  <a:lnTo>
                    <a:pt x="25400" y="375919"/>
                  </a:lnTo>
                  <a:lnTo>
                    <a:pt x="25400" y="374649"/>
                  </a:lnTo>
                  <a:close/>
                </a:path>
                <a:path w="25400" h="1191260">
                  <a:moveTo>
                    <a:pt x="25400" y="380999"/>
                  </a:moveTo>
                  <a:lnTo>
                    <a:pt x="0" y="380999"/>
                  </a:lnTo>
                  <a:lnTo>
                    <a:pt x="0" y="387349"/>
                  </a:lnTo>
                  <a:lnTo>
                    <a:pt x="25400" y="387349"/>
                  </a:lnTo>
                  <a:lnTo>
                    <a:pt x="25400" y="380999"/>
                  </a:lnTo>
                  <a:close/>
                </a:path>
                <a:path w="25400" h="1191260">
                  <a:moveTo>
                    <a:pt x="25400" y="387349"/>
                  </a:moveTo>
                  <a:lnTo>
                    <a:pt x="0" y="387349"/>
                  </a:lnTo>
                  <a:lnTo>
                    <a:pt x="0" y="393699"/>
                  </a:lnTo>
                  <a:lnTo>
                    <a:pt x="25400" y="393699"/>
                  </a:lnTo>
                  <a:lnTo>
                    <a:pt x="25400" y="387349"/>
                  </a:lnTo>
                  <a:close/>
                </a:path>
                <a:path w="25400" h="1191260">
                  <a:moveTo>
                    <a:pt x="25400" y="393699"/>
                  </a:moveTo>
                  <a:lnTo>
                    <a:pt x="0" y="393699"/>
                  </a:lnTo>
                  <a:lnTo>
                    <a:pt x="0" y="400049"/>
                  </a:lnTo>
                  <a:lnTo>
                    <a:pt x="25400" y="400049"/>
                  </a:lnTo>
                  <a:lnTo>
                    <a:pt x="25400" y="393699"/>
                  </a:lnTo>
                  <a:close/>
                </a:path>
                <a:path w="25400" h="1191260">
                  <a:moveTo>
                    <a:pt x="25400" y="400049"/>
                  </a:moveTo>
                  <a:lnTo>
                    <a:pt x="0" y="400049"/>
                  </a:lnTo>
                  <a:lnTo>
                    <a:pt x="0" y="406399"/>
                  </a:lnTo>
                  <a:lnTo>
                    <a:pt x="25400" y="406399"/>
                  </a:lnTo>
                  <a:lnTo>
                    <a:pt x="25400" y="400049"/>
                  </a:lnTo>
                  <a:close/>
                </a:path>
                <a:path w="25400" h="1191260">
                  <a:moveTo>
                    <a:pt x="25400" y="406399"/>
                  </a:moveTo>
                  <a:lnTo>
                    <a:pt x="0" y="406399"/>
                  </a:lnTo>
                  <a:lnTo>
                    <a:pt x="0" y="412749"/>
                  </a:lnTo>
                  <a:lnTo>
                    <a:pt x="25400" y="412749"/>
                  </a:lnTo>
                  <a:lnTo>
                    <a:pt x="25400" y="406399"/>
                  </a:lnTo>
                  <a:close/>
                </a:path>
                <a:path w="25400" h="1191260">
                  <a:moveTo>
                    <a:pt x="25400" y="412749"/>
                  </a:moveTo>
                  <a:lnTo>
                    <a:pt x="0" y="412749"/>
                  </a:lnTo>
                  <a:lnTo>
                    <a:pt x="0" y="438149"/>
                  </a:lnTo>
                  <a:lnTo>
                    <a:pt x="25400" y="438149"/>
                  </a:lnTo>
                  <a:lnTo>
                    <a:pt x="25400" y="412749"/>
                  </a:lnTo>
                  <a:close/>
                </a:path>
                <a:path w="25400" h="1191260">
                  <a:moveTo>
                    <a:pt x="25400" y="438149"/>
                  </a:moveTo>
                  <a:lnTo>
                    <a:pt x="0" y="438149"/>
                  </a:lnTo>
                  <a:lnTo>
                    <a:pt x="0" y="444499"/>
                  </a:lnTo>
                  <a:lnTo>
                    <a:pt x="25400" y="444499"/>
                  </a:lnTo>
                  <a:lnTo>
                    <a:pt x="25400" y="438149"/>
                  </a:lnTo>
                  <a:close/>
                </a:path>
                <a:path w="25400" h="1191260">
                  <a:moveTo>
                    <a:pt x="25400" y="444499"/>
                  </a:moveTo>
                  <a:lnTo>
                    <a:pt x="0" y="444499"/>
                  </a:lnTo>
                  <a:lnTo>
                    <a:pt x="0" y="450849"/>
                  </a:lnTo>
                  <a:lnTo>
                    <a:pt x="25400" y="450849"/>
                  </a:lnTo>
                  <a:lnTo>
                    <a:pt x="25400" y="444499"/>
                  </a:lnTo>
                  <a:close/>
                </a:path>
                <a:path w="25400" h="1191260">
                  <a:moveTo>
                    <a:pt x="25400" y="450849"/>
                  </a:moveTo>
                  <a:lnTo>
                    <a:pt x="0" y="450849"/>
                  </a:lnTo>
                  <a:lnTo>
                    <a:pt x="0" y="457199"/>
                  </a:lnTo>
                  <a:lnTo>
                    <a:pt x="25400" y="457199"/>
                  </a:lnTo>
                  <a:lnTo>
                    <a:pt x="25400" y="450849"/>
                  </a:lnTo>
                  <a:close/>
                </a:path>
                <a:path w="25400" h="1191260">
                  <a:moveTo>
                    <a:pt x="25400" y="457199"/>
                  </a:moveTo>
                  <a:lnTo>
                    <a:pt x="0" y="457199"/>
                  </a:lnTo>
                  <a:lnTo>
                    <a:pt x="0" y="461009"/>
                  </a:lnTo>
                  <a:lnTo>
                    <a:pt x="25400" y="461009"/>
                  </a:lnTo>
                  <a:lnTo>
                    <a:pt x="25400" y="457199"/>
                  </a:lnTo>
                  <a:close/>
                </a:path>
                <a:path w="25400" h="1191260">
                  <a:moveTo>
                    <a:pt x="25400" y="461009"/>
                  </a:moveTo>
                  <a:lnTo>
                    <a:pt x="0" y="461009"/>
                  </a:lnTo>
                  <a:lnTo>
                    <a:pt x="0" y="463549"/>
                  </a:lnTo>
                  <a:lnTo>
                    <a:pt x="25400" y="463549"/>
                  </a:lnTo>
                  <a:lnTo>
                    <a:pt x="25400" y="461009"/>
                  </a:lnTo>
                  <a:close/>
                </a:path>
                <a:path w="25400" h="1191260">
                  <a:moveTo>
                    <a:pt x="25400" y="463549"/>
                  </a:moveTo>
                  <a:lnTo>
                    <a:pt x="0" y="463549"/>
                  </a:lnTo>
                  <a:lnTo>
                    <a:pt x="0" y="476249"/>
                  </a:lnTo>
                  <a:lnTo>
                    <a:pt x="25400" y="476249"/>
                  </a:lnTo>
                  <a:lnTo>
                    <a:pt x="25400" y="463549"/>
                  </a:lnTo>
                  <a:close/>
                </a:path>
                <a:path w="25400" h="1191260">
                  <a:moveTo>
                    <a:pt x="25400" y="476249"/>
                  </a:moveTo>
                  <a:lnTo>
                    <a:pt x="0" y="476249"/>
                  </a:lnTo>
                  <a:lnTo>
                    <a:pt x="0" y="482599"/>
                  </a:lnTo>
                  <a:lnTo>
                    <a:pt x="25400" y="482599"/>
                  </a:lnTo>
                  <a:lnTo>
                    <a:pt x="25400" y="476249"/>
                  </a:lnTo>
                  <a:close/>
                </a:path>
                <a:path w="25400" h="1191260">
                  <a:moveTo>
                    <a:pt x="25400" y="482599"/>
                  </a:moveTo>
                  <a:lnTo>
                    <a:pt x="0" y="482599"/>
                  </a:lnTo>
                  <a:lnTo>
                    <a:pt x="0" y="492759"/>
                  </a:lnTo>
                  <a:lnTo>
                    <a:pt x="25400" y="492759"/>
                  </a:lnTo>
                  <a:lnTo>
                    <a:pt x="25400" y="482599"/>
                  </a:lnTo>
                  <a:close/>
                </a:path>
                <a:path w="25400" h="1191260">
                  <a:moveTo>
                    <a:pt x="25400" y="492759"/>
                  </a:moveTo>
                  <a:lnTo>
                    <a:pt x="0" y="492759"/>
                  </a:lnTo>
                  <a:lnTo>
                    <a:pt x="0" y="499109"/>
                  </a:lnTo>
                  <a:lnTo>
                    <a:pt x="25400" y="499109"/>
                  </a:lnTo>
                  <a:lnTo>
                    <a:pt x="25400" y="492759"/>
                  </a:lnTo>
                  <a:close/>
                </a:path>
                <a:path w="25400" h="1191260">
                  <a:moveTo>
                    <a:pt x="25400" y="499109"/>
                  </a:moveTo>
                  <a:lnTo>
                    <a:pt x="0" y="499109"/>
                  </a:lnTo>
                  <a:lnTo>
                    <a:pt x="0" y="507999"/>
                  </a:lnTo>
                  <a:lnTo>
                    <a:pt x="25400" y="507999"/>
                  </a:lnTo>
                  <a:lnTo>
                    <a:pt x="25400" y="499109"/>
                  </a:lnTo>
                  <a:close/>
                </a:path>
                <a:path w="25400" h="1191260">
                  <a:moveTo>
                    <a:pt x="25400" y="507999"/>
                  </a:moveTo>
                  <a:lnTo>
                    <a:pt x="0" y="507999"/>
                  </a:lnTo>
                  <a:lnTo>
                    <a:pt x="0" y="513079"/>
                  </a:lnTo>
                  <a:lnTo>
                    <a:pt x="25400" y="513079"/>
                  </a:lnTo>
                  <a:lnTo>
                    <a:pt x="25400" y="507999"/>
                  </a:lnTo>
                  <a:close/>
                </a:path>
                <a:path w="25400" h="1191260">
                  <a:moveTo>
                    <a:pt x="25400" y="513079"/>
                  </a:moveTo>
                  <a:lnTo>
                    <a:pt x="0" y="513079"/>
                  </a:lnTo>
                  <a:lnTo>
                    <a:pt x="0" y="514349"/>
                  </a:lnTo>
                  <a:lnTo>
                    <a:pt x="25400" y="514349"/>
                  </a:lnTo>
                  <a:lnTo>
                    <a:pt x="25400" y="513079"/>
                  </a:lnTo>
                  <a:close/>
                </a:path>
                <a:path w="25400" h="1191260">
                  <a:moveTo>
                    <a:pt x="25400" y="514349"/>
                  </a:moveTo>
                  <a:lnTo>
                    <a:pt x="0" y="514349"/>
                  </a:lnTo>
                  <a:lnTo>
                    <a:pt x="0" y="520699"/>
                  </a:lnTo>
                  <a:lnTo>
                    <a:pt x="25400" y="520699"/>
                  </a:lnTo>
                  <a:lnTo>
                    <a:pt x="25400" y="514349"/>
                  </a:lnTo>
                  <a:close/>
                </a:path>
                <a:path w="25400" h="1191260">
                  <a:moveTo>
                    <a:pt x="25400" y="520699"/>
                  </a:moveTo>
                  <a:lnTo>
                    <a:pt x="0" y="520699"/>
                  </a:lnTo>
                  <a:lnTo>
                    <a:pt x="0" y="530859"/>
                  </a:lnTo>
                  <a:lnTo>
                    <a:pt x="25400" y="530859"/>
                  </a:lnTo>
                  <a:lnTo>
                    <a:pt x="25400" y="520699"/>
                  </a:lnTo>
                  <a:close/>
                </a:path>
                <a:path w="25400" h="1191260">
                  <a:moveTo>
                    <a:pt x="25400" y="530859"/>
                  </a:moveTo>
                  <a:lnTo>
                    <a:pt x="0" y="530859"/>
                  </a:lnTo>
                  <a:lnTo>
                    <a:pt x="0" y="539749"/>
                  </a:lnTo>
                  <a:lnTo>
                    <a:pt x="25400" y="539749"/>
                  </a:lnTo>
                  <a:lnTo>
                    <a:pt x="25400" y="530859"/>
                  </a:lnTo>
                  <a:close/>
                </a:path>
                <a:path w="25400" h="1191260">
                  <a:moveTo>
                    <a:pt x="25400" y="539749"/>
                  </a:moveTo>
                  <a:lnTo>
                    <a:pt x="0" y="539749"/>
                  </a:lnTo>
                  <a:lnTo>
                    <a:pt x="0" y="577849"/>
                  </a:lnTo>
                  <a:lnTo>
                    <a:pt x="25400" y="577849"/>
                  </a:lnTo>
                  <a:lnTo>
                    <a:pt x="25400" y="539749"/>
                  </a:lnTo>
                  <a:close/>
                </a:path>
                <a:path w="25400" h="1191260">
                  <a:moveTo>
                    <a:pt x="25400" y="577849"/>
                  </a:moveTo>
                  <a:lnTo>
                    <a:pt x="0" y="577849"/>
                  </a:lnTo>
                  <a:lnTo>
                    <a:pt x="0" y="581659"/>
                  </a:lnTo>
                  <a:lnTo>
                    <a:pt x="25400" y="581659"/>
                  </a:lnTo>
                  <a:lnTo>
                    <a:pt x="25400" y="577849"/>
                  </a:lnTo>
                  <a:close/>
                </a:path>
                <a:path w="25400" h="1191260">
                  <a:moveTo>
                    <a:pt x="25400" y="581659"/>
                  </a:moveTo>
                  <a:lnTo>
                    <a:pt x="0" y="581659"/>
                  </a:lnTo>
                  <a:lnTo>
                    <a:pt x="0" y="584199"/>
                  </a:lnTo>
                  <a:lnTo>
                    <a:pt x="25400" y="584199"/>
                  </a:lnTo>
                  <a:lnTo>
                    <a:pt x="25400" y="581659"/>
                  </a:lnTo>
                  <a:close/>
                </a:path>
                <a:path w="25400" h="1191260">
                  <a:moveTo>
                    <a:pt x="25400" y="584199"/>
                  </a:moveTo>
                  <a:lnTo>
                    <a:pt x="0" y="584199"/>
                  </a:lnTo>
                  <a:lnTo>
                    <a:pt x="0" y="590549"/>
                  </a:lnTo>
                  <a:lnTo>
                    <a:pt x="25400" y="590549"/>
                  </a:lnTo>
                  <a:lnTo>
                    <a:pt x="25400" y="584199"/>
                  </a:lnTo>
                  <a:close/>
                </a:path>
                <a:path w="25400" h="1191260">
                  <a:moveTo>
                    <a:pt x="25400" y="590549"/>
                  </a:moveTo>
                  <a:lnTo>
                    <a:pt x="0" y="590549"/>
                  </a:lnTo>
                  <a:lnTo>
                    <a:pt x="0" y="594359"/>
                  </a:lnTo>
                  <a:lnTo>
                    <a:pt x="25400" y="594359"/>
                  </a:lnTo>
                  <a:lnTo>
                    <a:pt x="25400" y="590549"/>
                  </a:lnTo>
                  <a:close/>
                </a:path>
                <a:path w="25400" h="1191260">
                  <a:moveTo>
                    <a:pt x="25400" y="594359"/>
                  </a:moveTo>
                  <a:lnTo>
                    <a:pt x="0" y="594359"/>
                  </a:lnTo>
                  <a:lnTo>
                    <a:pt x="0" y="632459"/>
                  </a:lnTo>
                  <a:lnTo>
                    <a:pt x="25400" y="632459"/>
                  </a:lnTo>
                  <a:lnTo>
                    <a:pt x="25400" y="594359"/>
                  </a:lnTo>
                  <a:close/>
                </a:path>
                <a:path w="25400" h="1191260">
                  <a:moveTo>
                    <a:pt x="25400" y="632459"/>
                  </a:moveTo>
                  <a:lnTo>
                    <a:pt x="0" y="632459"/>
                  </a:lnTo>
                  <a:lnTo>
                    <a:pt x="0" y="641349"/>
                  </a:lnTo>
                  <a:lnTo>
                    <a:pt x="25400" y="641349"/>
                  </a:lnTo>
                  <a:lnTo>
                    <a:pt x="25400" y="632459"/>
                  </a:lnTo>
                  <a:close/>
                </a:path>
                <a:path w="25400" h="1191260">
                  <a:moveTo>
                    <a:pt x="25400" y="641349"/>
                  </a:moveTo>
                  <a:lnTo>
                    <a:pt x="0" y="641349"/>
                  </a:lnTo>
                  <a:lnTo>
                    <a:pt x="0" y="647699"/>
                  </a:lnTo>
                  <a:lnTo>
                    <a:pt x="25400" y="647699"/>
                  </a:lnTo>
                  <a:lnTo>
                    <a:pt x="25400" y="641349"/>
                  </a:lnTo>
                  <a:close/>
                </a:path>
                <a:path w="25400" h="1191260">
                  <a:moveTo>
                    <a:pt x="25400" y="647699"/>
                  </a:moveTo>
                  <a:lnTo>
                    <a:pt x="0" y="647699"/>
                  </a:lnTo>
                  <a:lnTo>
                    <a:pt x="0" y="654049"/>
                  </a:lnTo>
                  <a:lnTo>
                    <a:pt x="25400" y="654049"/>
                  </a:lnTo>
                  <a:lnTo>
                    <a:pt x="25400" y="647699"/>
                  </a:lnTo>
                  <a:close/>
                </a:path>
                <a:path w="25400" h="1191260">
                  <a:moveTo>
                    <a:pt x="25400" y="654049"/>
                  </a:moveTo>
                  <a:lnTo>
                    <a:pt x="0" y="654049"/>
                  </a:lnTo>
                  <a:lnTo>
                    <a:pt x="0" y="657859"/>
                  </a:lnTo>
                  <a:lnTo>
                    <a:pt x="25400" y="657859"/>
                  </a:lnTo>
                  <a:lnTo>
                    <a:pt x="25400" y="654049"/>
                  </a:lnTo>
                  <a:close/>
                </a:path>
                <a:path w="25400" h="1191260">
                  <a:moveTo>
                    <a:pt x="25400" y="657859"/>
                  </a:moveTo>
                  <a:lnTo>
                    <a:pt x="0" y="657859"/>
                  </a:lnTo>
                  <a:lnTo>
                    <a:pt x="0" y="664209"/>
                  </a:lnTo>
                  <a:lnTo>
                    <a:pt x="25400" y="664209"/>
                  </a:lnTo>
                  <a:lnTo>
                    <a:pt x="25400" y="657859"/>
                  </a:lnTo>
                  <a:close/>
                </a:path>
                <a:path w="25400" h="1191260">
                  <a:moveTo>
                    <a:pt x="25400" y="664209"/>
                  </a:moveTo>
                  <a:lnTo>
                    <a:pt x="0" y="664209"/>
                  </a:lnTo>
                  <a:lnTo>
                    <a:pt x="0" y="666749"/>
                  </a:lnTo>
                  <a:lnTo>
                    <a:pt x="25400" y="666749"/>
                  </a:lnTo>
                  <a:lnTo>
                    <a:pt x="25400" y="664209"/>
                  </a:lnTo>
                  <a:close/>
                </a:path>
                <a:path w="25400" h="1191260">
                  <a:moveTo>
                    <a:pt x="25400" y="666749"/>
                  </a:moveTo>
                  <a:lnTo>
                    <a:pt x="0" y="666749"/>
                  </a:lnTo>
                  <a:lnTo>
                    <a:pt x="0" y="670559"/>
                  </a:lnTo>
                  <a:lnTo>
                    <a:pt x="25400" y="670559"/>
                  </a:lnTo>
                  <a:lnTo>
                    <a:pt x="25400" y="666749"/>
                  </a:lnTo>
                  <a:close/>
                </a:path>
                <a:path w="25400" h="1191260">
                  <a:moveTo>
                    <a:pt x="25400" y="670559"/>
                  </a:moveTo>
                  <a:lnTo>
                    <a:pt x="0" y="670559"/>
                  </a:lnTo>
                  <a:lnTo>
                    <a:pt x="0" y="673099"/>
                  </a:lnTo>
                  <a:lnTo>
                    <a:pt x="25400" y="673099"/>
                  </a:lnTo>
                  <a:lnTo>
                    <a:pt x="25400" y="670559"/>
                  </a:lnTo>
                  <a:close/>
                </a:path>
                <a:path w="25400" h="1191260">
                  <a:moveTo>
                    <a:pt x="25400" y="673099"/>
                  </a:moveTo>
                  <a:lnTo>
                    <a:pt x="0" y="673099"/>
                  </a:lnTo>
                  <a:lnTo>
                    <a:pt x="0" y="679449"/>
                  </a:lnTo>
                  <a:lnTo>
                    <a:pt x="25400" y="679449"/>
                  </a:lnTo>
                  <a:lnTo>
                    <a:pt x="25400" y="673099"/>
                  </a:lnTo>
                  <a:close/>
                </a:path>
                <a:path w="25400" h="1191260">
                  <a:moveTo>
                    <a:pt x="25400" y="679449"/>
                  </a:moveTo>
                  <a:lnTo>
                    <a:pt x="0" y="679449"/>
                  </a:lnTo>
                  <a:lnTo>
                    <a:pt x="0" y="704849"/>
                  </a:lnTo>
                  <a:lnTo>
                    <a:pt x="25400" y="704849"/>
                  </a:lnTo>
                  <a:lnTo>
                    <a:pt x="25400" y="679449"/>
                  </a:lnTo>
                  <a:close/>
                </a:path>
                <a:path w="25400" h="1191260">
                  <a:moveTo>
                    <a:pt x="25400" y="704849"/>
                  </a:moveTo>
                  <a:lnTo>
                    <a:pt x="0" y="704849"/>
                  </a:lnTo>
                  <a:lnTo>
                    <a:pt x="0" y="711199"/>
                  </a:lnTo>
                  <a:lnTo>
                    <a:pt x="25400" y="711199"/>
                  </a:lnTo>
                  <a:lnTo>
                    <a:pt x="25400" y="704849"/>
                  </a:lnTo>
                  <a:close/>
                </a:path>
                <a:path w="25400" h="1191260">
                  <a:moveTo>
                    <a:pt x="25400" y="711199"/>
                  </a:moveTo>
                  <a:lnTo>
                    <a:pt x="0" y="711199"/>
                  </a:lnTo>
                  <a:lnTo>
                    <a:pt x="0" y="723899"/>
                  </a:lnTo>
                  <a:lnTo>
                    <a:pt x="25400" y="723899"/>
                  </a:lnTo>
                  <a:lnTo>
                    <a:pt x="25400" y="711199"/>
                  </a:lnTo>
                  <a:close/>
                </a:path>
                <a:path w="25400" h="1191260">
                  <a:moveTo>
                    <a:pt x="25400" y="723899"/>
                  </a:moveTo>
                  <a:lnTo>
                    <a:pt x="0" y="723899"/>
                  </a:lnTo>
                  <a:lnTo>
                    <a:pt x="0" y="740409"/>
                  </a:lnTo>
                  <a:lnTo>
                    <a:pt x="25400" y="740409"/>
                  </a:lnTo>
                  <a:lnTo>
                    <a:pt x="25400" y="723899"/>
                  </a:lnTo>
                  <a:close/>
                </a:path>
                <a:path w="25400" h="1191260">
                  <a:moveTo>
                    <a:pt x="25400" y="740409"/>
                  </a:moveTo>
                  <a:lnTo>
                    <a:pt x="0" y="740409"/>
                  </a:lnTo>
                  <a:lnTo>
                    <a:pt x="0" y="742949"/>
                  </a:lnTo>
                  <a:lnTo>
                    <a:pt x="25400" y="742949"/>
                  </a:lnTo>
                  <a:lnTo>
                    <a:pt x="25400" y="740409"/>
                  </a:lnTo>
                  <a:close/>
                </a:path>
                <a:path w="25400" h="1191260">
                  <a:moveTo>
                    <a:pt x="25400" y="742949"/>
                  </a:moveTo>
                  <a:lnTo>
                    <a:pt x="0" y="742949"/>
                  </a:lnTo>
                  <a:lnTo>
                    <a:pt x="0" y="746759"/>
                  </a:lnTo>
                  <a:lnTo>
                    <a:pt x="25400" y="746759"/>
                  </a:lnTo>
                  <a:lnTo>
                    <a:pt x="25400" y="742949"/>
                  </a:lnTo>
                  <a:close/>
                </a:path>
                <a:path w="25400" h="1191260">
                  <a:moveTo>
                    <a:pt x="25400" y="746759"/>
                  </a:moveTo>
                  <a:lnTo>
                    <a:pt x="0" y="746759"/>
                  </a:lnTo>
                  <a:lnTo>
                    <a:pt x="0" y="749299"/>
                  </a:lnTo>
                  <a:lnTo>
                    <a:pt x="25400" y="749299"/>
                  </a:lnTo>
                  <a:lnTo>
                    <a:pt x="25400" y="746759"/>
                  </a:lnTo>
                  <a:close/>
                </a:path>
                <a:path w="25400" h="1191260">
                  <a:moveTo>
                    <a:pt x="25400" y="749299"/>
                  </a:moveTo>
                  <a:lnTo>
                    <a:pt x="0" y="749299"/>
                  </a:lnTo>
                  <a:lnTo>
                    <a:pt x="0" y="753109"/>
                  </a:lnTo>
                  <a:lnTo>
                    <a:pt x="25400" y="753109"/>
                  </a:lnTo>
                  <a:lnTo>
                    <a:pt x="25400" y="749299"/>
                  </a:lnTo>
                  <a:close/>
                </a:path>
                <a:path w="25400" h="1191260">
                  <a:moveTo>
                    <a:pt x="25400" y="753109"/>
                  </a:moveTo>
                  <a:lnTo>
                    <a:pt x="0" y="753109"/>
                  </a:lnTo>
                  <a:lnTo>
                    <a:pt x="0" y="759459"/>
                  </a:lnTo>
                  <a:lnTo>
                    <a:pt x="25400" y="759459"/>
                  </a:lnTo>
                  <a:lnTo>
                    <a:pt x="25400" y="753109"/>
                  </a:lnTo>
                  <a:close/>
                </a:path>
                <a:path w="25400" h="1191260">
                  <a:moveTo>
                    <a:pt x="25400" y="759459"/>
                  </a:moveTo>
                  <a:lnTo>
                    <a:pt x="0" y="759459"/>
                  </a:lnTo>
                  <a:lnTo>
                    <a:pt x="0" y="768349"/>
                  </a:lnTo>
                  <a:lnTo>
                    <a:pt x="25400" y="768349"/>
                  </a:lnTo>
                  <a:lnTo>
                    <a:pt x="25400" y="759459"/>
                  </a:lnTo>
                  <a:close/>
                </a:path>
                <a:path w="25400" h="1191260">
                  <a:moveTo>
                    <a:pt x="25400" y="768349"/>
                  </a:moveTo>
                  <a:lnTo>
                    <a:pt x="0" y="768349"/>
                  </a:lnTo>
                  <a:lnTo>
                    <a:pt x="0" y="781049"/>
                  </a:lnTo>
                  <a:lnTo>
                    <a:pt x="25400" y="781049"/>
                  </a:lnTo>
                  <a:lnTo>
                    <a:pt x="25400" y="768349"/>
                  </a:lnTo>
                  <a:close/>
                </a:path>
                <a:path w="25400" h="1191260">
                  <a:moveTo>
                    <a:pt x="25400" y="781049"/>
                  </a:moveTo>
                  <a:lnTo>
                    <a:pt x="0" y="781049"/>
                  </a:lnTo>
                  <a:lnTo>
                    <a:pt x="0" y="791209"/>
                  </a:lnTo>
                  <a:lnTo>
                    <a:pt x="25400" y="791209"/>
                  </a:lnTo>
                  <a:lnTo>
                    <a:pt x="25400" y="781049"/>
                  </a:lnTo>
                  <a:close/>
                </a:path>
                <a:path w="25400" h="1191260">
                  <a:moveTo>
                    <a:pt x="25400" y="791209"/>
                  </a:moveTo>
                  <a:lnTo>
                    <a:pt x="0" y="791209"/>
                  </a:lnTo>
                  <a:lnTo>
                    <a:pt x="0" y="793749"/>
                  </a:lnTo>
                  <a:lnTo>
                    <a:pt x="25400" y="793749"/>
                  </a:lnTo>
                  <a:lnTo>
                    <a:pt x="25400" y="791209"/>
                  </a:lnTo>
                  <a:close/>
                </a:path>
                <a:path w="25400" h="1191260">
                  <a:moveTo>
                    <a:pt x="25400" y="793749"/>
                  </a:moveTo>
                  <a:lnTo>
                    <a:pt x="0" y="793749"/>
                  </a:lnTo>
                  <a:lnTo>
                    <a:pt x="0" y="800099"/>
                  </a:lnTo>
                  <a:lnTo>
                    <a:pt x="25400" y="800099"/>
                  </a:lnTo>
                  <a:lnTo>
                    <a:pt x="25400" y="793749"/>
                  </a:lnTo>
                  <a:close/>
                </a:path>
                <a:path w="25400" h="1191260">
                  <a:moveTo>
                    <a:pt x="25400" y="800099"/>
                  </a:moveTo>
                  <a:lnTo>
                    <a:pt x="0" y="800099"/>
                  </a:lnTo>
                  <a:lnTo>
                    <a:pt x="0" y="803909"/>
                  </a:lnTo>
                  <a:lnTo>
                    <a:pt x="25400" y="803909"/>
                  </a:lnTo>
                  <a:lnTo>
                    <a:pt x="25400" y="800099"/>
                  </a:lnTo>
                  <a:close/>
                </a:path>
                <a:path w="25400" h="1191260">
                  <a:moveTo>
                    <a:pt x="25400" y="803909"/>
                  </a:moveTo>
                  <a:lnTo>
                    <a:pt x="0" y="803909"/>
                  </a:lnTo>
                  <a:lnTo>
                    <a:pt x="0" y="810259"/>
                  </a:lnTo>
                  <a:lnTo>
                    <a:pt x="25400" y="810259"/>
                  </a:lnTo>
                  <a:lnTo>
                    <a:pt x="25400" y="803909"/>
                  </a:lnTo>
                  <a:close/>
                </a:path>
                <a:path w="25400" h="1191260">
                  <a:moveTo>
                    <a:pt x="25400" y="810259"/>
                  </a:moveTo>
                  <a:lnTo>
                    <a:pt x="0" y="810259"/>
                  </a:lnTo>
                  <a:lnTo>
                    <a:pt x="0" y="812799"/>
                  </a:lnTo>
                  <a:lnTo>
                    <a:pt x="25400" y="812799"/>
                  </a:lnTo>
                  <a:lnTo>
                    <a:pt x="25400" y="810259"/>
                  </a:lnTo>
                  <a:close/>
                </a:path>
                <a:path w="25400" h="1191260">
                  <a:moveTo>
                    <a:pt x="25400" y="812799"/>
                  </a:moveTo>
                  <a:lnTo>
                    <a:pt x="0" y="812799"/>
                  </a:lnTo>
                  <a:lnTo>
                    <a:pt x="0" y="816609"/>
                  </a:lnTo>
                  <a:lnTo>
                    <a:pt x="25400" y="816609"/>
                  </a:lnTo>
                  <a:lnTo>
                    <a:pt x="25400" y="812799"/>
                  </a:lnTo>
                  <a:close/>
                </a:path>
                <a:path w="25400" h="1191260">
                  <a:moveTo>
                    <a:pt x="25400" y="816609"/>
                  </a:moveTo>
                  <a:lnTo>
                    <a:pt x="0" y="816609"/>
                  </a:lnTo>
                  <a:lnTo>
                    <a:pt x="0" y="819149"/>
                  </a:lnTo>
                  <a:lnTo>
                    <a:pt x="25400" y="819149"/>
                  </a:lnTo>
                  <a:lnTo>
                    <a:pt x="25400" y="816609"/>
                  </a:lnTo>
                  <a:close/>
                </a:path>
                <a:path w="25400" h="1191260">
                  <a:moveTo>
                    <a:pt x="25400" y="819149"/>
                  </a:moveTo>
                  <a:lnTo>
                    <a:pt x="0" y="819149"/>
                  </a:lnTo>
                  <a:lnTo>
                    <a:pt x="0" y="825499"/>
                  </a:lnTo>
                  <a:lnTo>
                    <a:pt x="25400" y="825499"/>
                  </a:lnTo>
                  <a:lnTo>
                    <a:pt x="25400" y="819149"/>
                  </a:lnTo>
                  <a:close/>
                </a:path>
                <a:path w="25400" h="1191260">
                  <a:moveTo>
                    <a:pt x="25400" y="825499"/>
                  </a:moveTo>
                  <a:lnTo>
                    <a:pt x="0" y="825499"/>
                  </a:lnTo>
                  <a:lnTo>
                    <a:pt x="0" y="844549"/>
                  </a:lnTo>
                  <a:lnTo>
                    <a:pt x="25400" y="844549"/>
                  </a:lnTo>
                  <a:lnTo>
                    <a:pt x="25400" y="825499"/>
                  </a:lnTo>
                  <a:close/>
                </a:path>
                <a:path w="25400" h="1191260">
                  <a:moveTo>
                    <a:pt x="25400" y="844549"/>
                  </a:moveTo>
                  <a:lnTo>
                    <a:pt x="0" y="844549"/>
                  </a:lnTo>
                  <a:lnTo>
                    <a:pt x="0" y="848359"/>
                  </a:lnTo>
                  <a:lnTo>
                    <a:pt x="25400" y="848359"/>
                  </a:lnTo>
                  <a:lnTo>
                    <a:pt x="25400" y="844549"/>
                  </a:lnTo>
                  <a:close/>
                </a:path>
                <a:path w="25400" h="1191260">
                  <a:moveTo>
                    <a:pt x="25400" y="848359"/>
                  </a:moveTo>
                  <a:lnTo>
                    <a:pt x="0" y="848359"/>
                  </a:lnTo>
                  <a:lnTo>
                    <a:pt x="0" y="861059"/>
                  </a:lnTo>
                  <a:lnTo>
                    <a:pt x="25400" y="861059"/>
                  </a:lnTo>
                  <a:lnTo>
                    <a:pt x="25400" y="848359"/>
                  </a:lnTo>
                  <a:close/>
                </a:path>
                <a:path w="25400" h="1191260">
                  <a:moveTo>
                    <a:pt x="25400" y="861059"/>
                  </a:moveTo>
                  <a:lnTo>
                    <a:pt x="0" y="861059"/>
                  </a:lnTo>
                  <a:lnTo>
                    <a:pt x="0" y="869949"/>
                  </a:lnTo>
                  <a:lnTo>
                    <a:pt x="25400" y="869949"/>
                  </a:lnTo>
                  <a:lnTo>
                    <a:pt x="25400" y="861059"/>
                  </a:lnTo>
                  <a:close/>
                </a:path>
                <a:path w="25400" h="1191260">
                  <a:moveTo>
                    <a:pt x="25400" y="869949"/>
                  </a:moveTo>
                  <a:lnTo>
                    <a:pt x="0" y="869949"/>
                  </a:lnTo>
                  <a:lnTo>
                    <a:pt x="0" y="873759"/>
                  </a:lnTo>
                  <a:lnTo>
                    <a:pt x="25400" y="873759"/>
                  </a:lnTo>
                  <a:lnTo>
                    <a:pt x="25400" y="869949"/>
                  </a:lnTo>
                  <a:close/>
                </a:path>
                <a:path w="25400" h="1191260">
                  <a:moveTo>
                    <a:pt x="25400" y="873759"/>
                  </a:moveTo>
                  <a:lnTo>
                    <a:pt x="0" y="873759"/>
                  </a:lnTo>
                  <a:lnTo>
                    <a:pt x="0" y="888999"/>
                  </a:lnTo>
                  <a:lnTo>
                    <a:pt x="25400" y="888999"/>
                  </a:lnTo>
                  <a:lnTo>
                    <a:pt x="25400" y="873759"/>
                  </a:lnTo>
                  <a:close/>
                </a:path>
                <a:path w="25400" h="1191260">
                  <a:moveTo>
                    <a:pt x="25400" y="888999"/>
                  </a:moveTo>
                  <a:lnTo>
                    <a:pt x="0" y="888999"/>
                  </a:lnTo>
                  <a:lnTo>
                    <a:pt x="0" y="895349"/>
                  </a:lnTo>
                  <a:lnTo>
                    <a:pt x="25400" y="895349"/>
                  </a:lnTo>
                  <a:lnTo>
                    <a:pt x="25400" y="888999"/>
                  </a:lnTo>
                  <a:close/>
                </a:path>
                <a:path w="25400" h="1191260">
                  <a:moveTo>
                    <a:pt x="25400" y="895349"/>
                  </a:moveTo>
                  <a:lnTo>
                    <a:pt x="0" y="895349"/>
                  </a:lnTo>
                  <a:lnTo>
                    <a:pt x="0" y="899159"/>
                  </a:lnTo>
                  <a:lnTo>
                    <a:pt x="25400" y="899159"/>
                  </a:lnTo>
                  <a:lnTo>
                    <a:pt x="25400" y="895349"/>
                  </a:lnTo>
                  <a:close/>
                </a:path>
                <a:path w="25400" h="1191260">
                  <a:moveTo>
                    <a:pt x="25400" y="899159"/>
                  </a:moveTo>
                  <a:lnTo>
                    <a:pt x="0" y="899159"/>
                  </a:lnTo>
                  <a:lnTo>
                    <a:pt x="0" y="901699"/>
                  </a:lnTo>
                  <a:lnTo>
                    <a:pt x="25400" y="901699"/>
                  </a:lnTo>
                  <a:lnTo>
                    <a:pt x="25400" y="899159"/>
                  </a:lnTo>
                  <a:close/>
                </a:path>
                <a:path w="25400" h="1191260">
                  <a:moveTo>
                    <a:pt x="25400" y="901699"/>
                  </a:moveTo>
                  <a:lnTo>
                    <a:pt x="0" y="901699"/>
                  </a:lnTo>
                  <a:lnTo>
                    <a:pt x="0" y="905509"/>
                  </a:lnTo>
                  <a:lnTo>
                    <a:pt x="25400" y="905509"/>
                  </a:lnTo>
                  <a:lnTo>
                    <a:pt x="25400" y="901699"/>
                  </a:lnTo>
                  <a:close/>
                </a:path>
                <a:path w="25400" h="1191260">
                  <a:moveTo>
                    <a:pt x="25400" y="905509"/>
                  </a:moveTo>
                  <a:lnTo>
                    <a:pt x="0" y="905509"/>
                  </a:lnTo>
                  <a:lnTo>
                    <a:pt x="0" y="911859"/>
                  </a:lnTo>
                  <a:lnTo>
                    <a:pt x="25400" y="911859"/>
                  </a:lnTo>
                  <a:lnTo>
                    <a:pt x="25400" y="905509"/>
                  </a:lnTo>
                  <a:close/>
                </a:path>
                <a:path w="25400" h="1191260">
                  <a:moveTo>
                    <a:pt x="25400" y="911859"/>
                  </a:moveTo>
                  <a:lnTo>
                    <a:pt x="0" y="911859"/>
                  </a:lnTo>
                  <a:lnTo>
                    <a:pt x="0" y="914399"/>
                  </a:lnTo>
                  <a:lnTo>
                    <a:pt x="25400" y="914399"/>
                  </a:lnTo>
                  <a:lnTo>
                    <a:pt x="25400" y="911859"/>
                  </a:lnTo>
                  <a:close/>
                </a:path>
                <a:path w="25400" h="1191260">
                  <a:moveTo>
                    <a:pt x="25400" y="914399"/>
                  </a:moveTo>
                  <a:lnTo>
                    <a:pt x="0" y="914399"/>
                  </a:lnTo>
                  <a:lnTo>
                    <a:pt x="0" y="920749"/>
                  </a:lnTo>
                  <a:lnTo>
                    <a:pt x="25400" y="920749"/>
                  </a:lnTo>
                  <a:lnTo>
                    <a:pt x="25400" y="914399"/>
                  </a:lnTo>
                  <a:close/>
                </a:path>
                <a:path w="25400" h="1191260">
                  <a:moveTo>
                    <a:pt x="25400" y="920749"/>
                  </a:moveTo>
                  <a:lnTo>
                    <a:pt x="0" y="920749"/>
                  </a:lnTo>
                  <a:lnTo>
                    <a:pt x="0" y="933449"/>
                  </a:lnTo>
                  <a:lnTo>
                    <a:pt x="25400" y="933449"/>
                  </a:lnTo>
                  <a:lnTo>
                    <a:pt x="25400" y="920749"/>
                  </a:lnTo>
                  <a:close/>
                </a:path>
                <a:path w="25400" h="1191260">
                  <a:moveTo>
                    <a:pt x="25400" y="1187449"/>
                  </a:moveTo>
                  <a:lnTo>
                    <a:pt x="8889" y="1187449"/>
                  </a:lnTo>
                  <a:lnTo>
                    <a:pt x="8889" y="1188719"/>
                  </a:lnTo>
                  <a:lnTo>
                    <a:pt x="16510" y="1188719"/>
                  </a:lnTo>
                  <a:lnTo>
                    <a:pt x="16510" y="1191259"/>
                  </a:lnTo>
                  <a:lnTo>
                    <a:pt x="25400" y="1191259"/>
                  </a:lnTo>
                  <a:lnTo>
                    <a:pt x="25400" y="1187449"/>
                  </a:lnTo>
                  <a:close/>
                </a:path>
                <a:path w="25400" h="1191260">
                  <a:moveTo>
                    <a:pt x="25400" y="1181099"/>
                  </a:moveTo>
                  <a:lnTo>
                    <a:pt x="0" y="1181099"/>
                  </a:lnTo>
                  <a:lnTo>
                    <a:pt x="0" y="1186179"/>
                  </a:lnTo>
                  <a:lnTo>
                    <a:pt x="25400" y="1186179"/>
                  </a:lnTo>
                  <a:lnTo>
                    <a:pt x="25400" y="1181099"/>
                  </a:lnTo>
                  <a:close/>
                </a:path>
                <a:path w="25400" h="1191260">
                  <a:moveTo>
                    <a:pt x="25400" y="1174749"/>
                  </a:moveTo>
                  <a:lnTo>
                    <a:pt x="0" y="1174749"/>
                  </a:lnTo>
                  <a:lnTo>
                    <a:pt x="0" y="1179829"/>
                  </a:lnTo>
                  <a:lnTo>
                    <a:pt x="25400" y="1179829"/>
                  </a:lnTo>
                  <a:lnTo>
                    <a:pt x="25400" y="1174749"/>
                  </a:lnTo>
                  <a:close/>
                </a:path>
                <a:path w="25400" h="1191260">
                  <a:moveTo>
                    <a:pt x="25400" y="1168399"/>
                  </a:moveTo>
                  <a:lnTo>
                    <a:pt x="0" y="1168399"/>
                  </a:lnTo>
                  <a:lnTo>
                    <a:pt x="0" y="1173479"/>
                  </a:lnTo>
                  <a:lnTo>
                    <a:pt x="25400" y="1173479"/>
                  </a:lnTo>
                  <a:lnTo>
                    <a:pt x="25400" y="1168399"/>
                  </a:lnTo>
                  <a:close/>
                </a:path>
                <a:path w="25400" h="1191260">
                  <a:moveTo>
                    <a:pt x="25400" y="1162049"/>
                  </a:moveTo>
                  <a:lnTo>
                    <a:pt x="0" y="1162049"/>
                  </a:lnTo>
                  <a:lnTo>
                    <a:pt x="0" y="1167129"/>
                  </a:lnTo>
                  <a:lnTo>
                    <a:pt x="25400" y="1167129"/>
                  </a:lnTo>
                  <a:lnTo>
                    <a:pt x="25400" y="1162049"/>
                  </a:lnTo>
                  <a:close/>
                </a:path>
                <a:path w="25400" h="1191260">
                  <a:moveTo>
                    <a:pt x="25400" y="1155699"/>
                  </a:moveTo>
                  <a:lnTo>
                    <a:pt x="0" y="1155699"/>
                  </a:lnTo>
                  <a:lnTo>
                    <a:pt x="0" y="1160779"/>
                  </a:lnTo>
                  <a:lnTo>
                    <a:pt x="25400" y="1160779"/>
                  </a:lnTo>
                  <a:lnTo>
                    <a:pt x="25400" y="1155699"/>
                  </a:lnTo>
                  <a:close/>
                </a:path>
                <a:path w="25400" h="1191260">
                  <a:moveTo>
                    <a:pt x="25400" y="1149349"/>
                  </a:moveTo>
                  <a:lnTo>
                    <a:pt x="0" y="1149349"/>
                  </a:lnTo>
                  <a:lnTo>
                    <a:pt x="0" y="1154429"/>
                  </a:lnTo>
                  <a:lnTo>
                    <a:pt x="25400" y="1154429"/>
                  </a:lnTo>
                  <a:lnTo>
                    <a:pt x="25400" y="1149349"/>
                  </a:lnTo>
                  <a:close/>
                </a:path>
                <a:path w="25400" h="1191260">
                  <a:moveTo>
                    <a:pt x="25400" y="1142999"/>
                  </a:moveTo>
                  <a:lnTo>
                    <a:pt x="0" y="1142999"/>
                  </a:lnTo>
                  <a:lnTo>
                    <a:pt x="0" y="1148079"/>
                  </a:lnTo>
                  <a:lnTo>
                    <a:pt x="25400" y="1148079"/>
                  </a:lnTo>
                  <a:lnTo>
                    <a:pt x="25400" y="1142999"/>
                  </a:lnTo>
                  <a:close/>
                </a:path>
                <a:path w="25400" h="1191260">
                  <a:moveTo>
                    <a:pt x="25400" y="1136649"/>
                  </a:moveTo>
                  <a:lnTo>
                    <a:pt x="0" y="1136649"/>
                  </a:lnTo>
                  <a:lnTo>
                    <a:pt x="0" y="1141729"/>
                  </a:lnTo>
                  <a:lnTo>
                    <a:pt x="25400" y="1141729"/>
                  </a:lnTo>
                  <a:lnTo>
                    <a:pt x="25400" y="1136649"/>
                  </a:lnTo>
                  <a:close/>
                </a:path>
                <a:path w="25400" h="1191260">
                  <a:moveTo>
                    <a:pt x="25400" y="1130299"/>
                  </a:moveTo>
                  <a:lnTo>
                    <a:pt x="0" y="1130299"/>
                  </a:lnTo>
                  <a:lnTo>
                    <a:pt x="0" y="1135379"/>
                  </a:lnTo>
                  <a:lnTo>
                    <a:pt x="25400" y="1135379"/>
                  </a:lnTo>
                  <a:lnTo>
                    <a:pt x="25400" y="1130299"/>
                  </a:lnTo>
                  <a:close/>
                </a:path>
                <a:path w="25400" h="1191260">
                  <a:moveTo>
                    <a:pt x="25400" y="1123949"/>
                  </a:moveTo>
                  <a:lnTo>
                    <a:pt x="0" y="1123949"/>
                  </a:lnTo>
                  <a:lnTo>
                    <a:pt x="0" y="1129029"/>
                  </a:lnTo>
                  <a:lnTo>
                    <a:pt x="25400" y="1129029"/>
                  </a:lnTo>
                  <a:lnTo>
                    <a:pt x="25400" y="1123949"/>
                  </a:lnTo>
                  <a:close/>
                </a:path>
                <a:path w="25400" h="1191260">
                  <a:moveTo>
                    <a:pt x="25400" y="1117599"/>
                  </a:moveTo>
                  <a:lnTo>
                    <a:pt x="0" y="1117599"/>
                  </a:lnTo>
                  <a:lnTo>
                    <a:pt x="0" y="1122679"/>
                  </a:lnTo>
                  <a:lnTo>
                    <a:pt x="25400" y="1122679"/>
                  </a:lnTo>
                  <a:lnTo>
                    <a:pt x="25400" y="1117599"/>
                  </a:lnTo>
                  <a:close/>
                </a:path>
                <a:path w="25400" h="1191260">
                  <a:moveTo>
                    <a:pt x="25400" y="1111249"/>
                  </a:moveTo>
                  <a:lnTo>
                    <a:pt x="0" y="1111249"/>
                  </a:lnTo>
                  <a:lnTo>
                    <a:pt x="0" y="1116329"/>
                  </a:lnTo>
                  <a:lnTo>
                    <a:pt x="25400" y="1116329"/>
                  </a:lnTo>
                  <a:lnTo>
                    <a:pt x="25400" y="1111249"/>
                  </a:lnTo>
                  <a:close/>
                </a:path>
                <a:path w="25400" h="1191260">
                  <a:moveTo>
                    <a:pt x="25400" y="1104899"/>
                  </a:moveTo>
                  <a:lnTo>
                    <a:pt x="0" y="1104899"/>
                  </a:lnTo>
                  <a:lnTo>
                    <a:pt x="0" y="1109979"/>
                  </a:lnTo>
                  <a:lnTo>
                    <a:pt x="25400" y="1109979"/>
                  </a:lnTo>
                  <a:lnTo>
                    <a:pt x="25400" y="1104899"/>
                  </a:lnTo>
                  <a:close/>
                </a:path>
                <a:path w="25400" h="1191260">
                  <a:moveTo>
                    <a:pt x="25400" y="1098549"/>
                  </a:moveTo>
                  <a:lnTo>
                    <a:pt x="0" y="1098549"/>
                  </a:lnTo>
                  <a:lnTo>
                    <a:pt x="0" y="1103629"/>
                  </a:lnTo>
                  <a:lnTo>
                    <a:pt x="25400" y="1103629"/>
                  </a:lnTo>
                  <a:lnTo>
                    <a:pt x="25400" y="1098549"/>
                  </a:lnTo>
                  <a:close/>
                </a:path>
                <a:path w="25400" h="1191260">
                  <a:moveTo>
                    <a:pt x="25400" y="1092199"/>
                  </a:moveTo>
                  <a:lnTo>
                    <a:pt x="0" y="1092199"/>
                  </a:lnTo>
                  <a:lnTo>
                    <a:pt x="0" y="1097279"/>
                  </a:lnTo>
                  <a:lnTo>
                    <a:pt x="25400" y="1097279"/>
                  </a:lnTo>
                  <a:lnTo>
                    <a:pt x="25400" y="1092199"/>
                  </a:lnTo>
                  <a:close/>
                </a:path>
                <a:path w="25400" h="1191260">
                  <a:moveTo>
                    <a:pt x="25400" y="1085849"/>
                  </a:moveTo>
                  <a:lnTo>
                    <a:pt x="0" y="1085849"/>
                  </a:lnTo>
                  <a:lnTo>
                    <a:pt x="0" y="1090929"/>
                  </a:lnTo>
                  <a:lnTo>
                    <a:pt x="25400" y="1090929"/>
                  </a:lnTo>
                  <a:lnTo>
                    <a:pt x="25400" y="1085849"/>
                  </a:lnTo>
                  <a:close/>
                </a:path>
                <a:path w="25400" h="1191260">
                  <a:moveTo>
                    <a:pt x="25400" y="1079499"/>
                  </a:moveTo>
                  <a:lnTo>
                    <a:pt x="0" y="1079499"/>
                  </a:lnTo>
                  <a:lnTo>
                    <a:pt x="0" y="1084579"/>
                  </a:lnTo>
                  <a:lnTo>
                    <a:pt x="25400" y="1084579"/>
                  </a:lnTo>
                  <a:lnTo>
                    <a:pt x="25400" y="1079499"/>
                  </a:lnTo>
                  <a:close/>
                </a:path>
                <a:path w="25400" h="1191260">
                  <a:moveTo>
                    <a:pt x="25400" y="1073149"/>
                  </a:moveTo>
                  <a:lnTo>
                    <a:pt x="0" y="1073149"/>
                  </a:lnTo>
                  <a:lnTo>
                    <a:pt x="0" y="1078229"/>
                  </a:lnTo>
                  <a:lnTo>
                    <a:pt x="25400" y="1078229"/>
                  </a:lnTo>
                  <a:lnTo>
                    <a:pt x="25400" y="1073149"/>
                  </a:lnTo>
                  <a:close/>
                </a:path>
                <a:path w="25400" h="1191260">
                  <a:moveTo>
                    <a:pt x="25400" y="1066799"/>
                  </a:moveTo>
                  <a:lnTo>
                    <a:pt x="0" y="1066799"/>
                  </a:lnTo>
                  <a:lnTo>
                    <a:pt x="0" y="1071879"/>
                  </a:lnTo>
                  <a:lnTo>
                    <a:pt x="25400" y="1071879"/>
                  </a:lnTo>
                  <a:lnTo>
                    <a:pt x="25400" y="1066799"/>
                  </a:lnTo>
                  <a:close/>
                </a:path>
                <a:path w="25400" h="1191260">
                  <a:moveTo>
                    <a:pt x="25400" y="1060449"/>
                  </a:moveTo>
                  <a:lnTo>
                    <a:pt x="0" y="1060449"/>
                  </a:lnTo>
                  <a:lnTo>
                    <a:pt x="0" y="1065529"/>
                  </a:lnTo>
                  <a:lnTo>
                    <a:pt x="25400" y="1065529"/>
                  </a:lnTo>
                  <a:lnTo>
                    <a:pt x="25400" y="1060449"/>
                  </a:lnTo>
                  <a:close/>
                </a:path>
                <a:path w="25400" h="1191260">
                  <a:moveTo>
                    <a:pt x="25400" y="1054099"/>
                  </a:moveTo>
                  <a:lnTo>
                    <a:pt x="0" y="1054099"/>
                  </a:lnTo>
                  <a:lnTo>
                    <a:pt x="0" y="1059179"/>
                  </a:lnTo>
                  <a:lnTo>
                    <a:pt x="25400" y="1059179"/>
                  </a:lnTo>
                  <a:lnTo>
                    <a:pt x="25400" y="1054099"/>
                  </a:lnTo>
                  <a:close/>
                </a:path>
                <a:path w="25400" h="1191260">
                  <a:moveTo>
                    <a:pt x="25400" y="1047749"/>
                  </a:moveTo>
                  <a:lnTo>
                    <a:pt x="0" y="1047749"/>
                  </a:lnTo>
                  <a:lnTo>
                    <a:pt x="0" y="1052829"/>
                  </a:lnTo>
                  <a:lnTo>
                    <a:pt x="25400" y="1052829"/>
                  </a:lnTo>
                  <a:lnTo>
                    <a:pt x="25400" y="1047749"/>
                  </a:lnTo>
                  <a:close/>
                </a:path>
                <a:path w="25400" h="1191260">
                  <a:moveTo>
                    <a:pt x="25400" y="1041399"/>
                  </a:moveTo>
                  <a:lnTo>
                    <a:pt x="0" y="1041399"/>
                  </a:lnTo>
                  <a:lnTo>
                    <a:pt x="0" y="1046479"/>
                  </a:lnTo>
                  <a:lnTo>
                    <a:pt x="25400" y="1046479"/>
                  </a:lnTo>
                  <a:lnTo>
                    <a:pt x="25400" y="1041399"/>
                  </a:lnTo>
                  <a:close/>
                </a:path>
                <a:path w="25400" h="1191260">
                  <a:moveTo>
                    <a:pt x="25400" y="1035049"/>
                  </a:moveTo>
                  <a:lnTo>
                    <a:pt x="0" y="1035049"/>
                  </a:lnTo>
                  <a:lnTo>
                    <a:pt x="0" y="1040129"/>
                  </a:lnTo>
                  <a:lnTo>
                    <a:pt x="25400" y="1040129"/>
                  </a:lnTo>
                  <a:lnTo>
                    <a:pt x="25400" y="1035049"/>
                  </a:lnTo>
                  <a:close/>
                </a:path>
                <a:path w="25400" h="1191260">
                  <a:moveTo>
                    <a:pt x="25400" y="1028699"/>
                  </a:moveTo>
                  <a:lnTo>
                    <a:pt x="0" y="1028699"/>
                  </a:lnTo>
                  <a:lnTo>
                    <a:pt x="0" y="1033779"/>
                  </a:lnTo>
                  <a:lnTo>
                    <a:pt x="25400" y="1033779"/>
                  </a:lnTo>
                  <a:lnTo>
                    <a:pt x="25400" y="1028699"/>
                  </a:lnTo>
                  <a:close/>
                </a:path>
                <a:path w="25400" h="1191260">
                  <a:moveTo>
                    <a:pt x="25400" y="1022349"/>
                  </a:moveTo>
                  <a:lnTo>
                    <a:pt x="0" y="1022349"/>
                  </a:lnTo>
                  <a:lnTo>
                    <a:pt x="0" y="1027429"/>
                  </a:lnTo>
                  <a:lnTo>
                    <a:pt x="25400" y="1027429"/>
                  </a:lnTo>
                  <a:lnTo>
                    <a:pt x="25400" y="1022349"/>
                  </a:lnTo>
                  <a:close/>
                </a:path>
                <a:path w="25400" h="1191260">
                  <a:moveTo>
                    <a:pt x="25400" y="1015999"/>
                  </a:moveTo>
                  <a:lnTo>
                    <a:pt x="0" y="1015999"/>
                  </a:lnTo>
                  <a:lnTo>
                    <a:pt x="0" y="1021079"/>
                  </a:lnTo>
                  <a:lnTo>
                    <a:pt x="25400" y="1021079"/>
                  </a:lnTo>
                  <a:lnTo>
                    <a:pt x="25400" y="1015999"/>
                  </a:lnTo>
                  <a:close/>
                </a:path>
                <a:path w="25400" h="1191260">
                  <a:moveTo>
                    <a:pt x="25400" y="1009649"/>
                  </a:moveTo>
                  <a:lnTo>
                    <a:pt x="0" y="1009649"/>
                  </a:lnTo>
                  <a:lnTo>
                    <a:pt x="0" y="1014729"/>
                  </a:lnTo>
                  <a:lnTo>
                    <a:pt x="25400" y="1014729"/>
                  </a:lnTo>
                  <a:lnTo>
                    <a:pt x="25400" y="1009649"/>
                  </a:lnTo>
                  <a:close/>
                </a:path>
                <a:path w="25400" h="1191260">
                  <a:moveTo>
                    <a:pt x="25400" y="1003299"/>
                  </a:moveTo>
                  <a:lnTo>
                    <a:pt x="0" y="1003299"/>
                  </a:lnTo>
                  <a:lnTo>
                    <a:pt x="0" y="1008379"/>
                  </a:lnTo>
                  <a:lnTo>
                    <a:pt x="25400" y="1008379"/>
                  </a:lnTo>
                  <a:lnTo>
                    <a:pt x="25400" y="1003299"/>
                  </a:lnTo>
                  <a:close/>
                </a:path>
                <a:path w="25400" h="1191260">
                  <a:moveTo>
                    <a:pt x="25400" y="996949"/>
                  </a:moveTo>
                  <a:lnTo>
                    <a:pt x="0" y="996949"/>
                  </a:lnTo>
                  <a:lnTo>
                    <a:pt x="0" y="1002029"/>
                  </a:lnTo>
                  <a:lnTo>
                    <a:pt x="25400" y="1002029"/>
                  </a:lnTo>
                  <a:lnTo>
                    <a:pt x="25400" y="996949"/>
                  </a:lnTo>
                  <a:close/>
                </a:path>
                <a:path w="25400" h="1191260">
                  <a:moveTo>
                    <a:pt x="25400" y="990599"/>
                  </a:moveTo>
                  <a:lnTo>
                    <a:pt x="0" y="990599"/>
                  </a:lnTo>
                  <a:lnTo>
                    <a:pt x="0" y="995679"/>
                  </a:lnTo>
                  <a:lnTo>
                    <a:pt x="25400" y="995679"/>
                  </a:lnTo>
                  <a:lnTo>
                    <a:pt x="25400" y="990599"/>
                  </a:lnTo>
                  <a:close/>
                </a:path>
                <a:path w="25400" h="1191260">
                  <a:moveTo>
                    <a:pt x="25400" y="984249"/>
                  </a:moveTo>
                  <a:lnTo>
                    <a:pt x="0" y="984249"/>
                  </a:lnTo>
                  <a:lnTo>
                    <a:pt x="0" y="989329"/>
                  </a:lnTo>
                  <a:lnTo>
                    <a:pt x="25400" y="989329"/>
                  </a:lnTo>
                  <a:lnTo>
                    <a:pt x="25400" y="984249"/>
                  </a:lnTo>
                  <a:close/>
                </a:path>
                <a:path w="25400" h="1191260">
                  <a:moveTo>
                    <a:pt x="25400" y="977899"/>
                  </a:moveTo>
                  <a:lnTo>
                    <a:pt x="0" y="977899"/>
                  </a:lnTo>
                  <a:lnTo>
                    <a:pt x="0" y="982979"/>
                  </a:lnTo>
                  <a:lnTo>
                    <a:pt x="25400" y="982979"/>
                  </a:lnTo>
                  <a:lnTo>
                    <a:pt x="25400" y="977899"/>
                  </a:lnTo>
                  <a:close/>
                </a:path>
                <a:path w="25400" h="1191260">
                  <a:moveTo>
                    <a:pt x="25400" y="971549"/>
                  </a:moveTo>
                  <a:lnTo>
                    <a:pt x="0" y="971549"/>
                  </a:lnTo>
                  <a:lnTo>
                    <a:pt x="0" y="976629"/>
                  </a:lnTo>
                  <a:lnTo>
                    <a:pt x="25400" y="976629"/>
                  </a:lnTo>
                  <a:lnTo>
                    <a:pt x="25400" y="971549"/>
                  </a:lnTo>
                  <a:close/>
                </a:path>
                <a:path w="25400" h="1191260">
                  <a:moveTo>
                    <a:pt x="25400" y="965199"/>
                  </a:moveTo>
                  <a:lnTo>
                    <a:pt x="0" y="965199"/>
                  </a:lnTo>
                  <a:lnTo>
                    <a:pt x="0" y="970279"/>
                  </a:lnTo>
                  <a:lnTo>
                    <a:pt x="25400" y="970279"/>
                  </a:lnTo>
                  <a:lnTo>
                    <a:pt x="25400" y="965199"/>
                  </a:lnTo>
                  <a:close/>
                </a:path>
                <a:path w="25400" h="1191260">
                  <a:moveTo>
                    <a:pt x="25400" y="958849"/>
                  </a:moveTo>
                  <a:lnTo>
                    <a:pt x="0" y="958849"/>
                  </a:lnTo>
                  <a:lnTo>
                    <a:pt x="0" y="963929"/>
                  </a:lnTo>
                  <a:lnTo>
                    <a:pt x="25400" y="963929"/>
                  </a:lnTo>
                  <a:lnTo>
                    <a:pt x="25400" y="958849"/>
                  </a:lnTo>
                  <a:close/>
                </a:path>
                <a:path w="25400" h="1191260">
                  <a:moveTo>
                    <a:pt x="25400" y="952499"/>
                  </a:moveTo>
                  <a:lnTo>
                    <a:pt x="0" y="952499"/>
                  </a:lnTo>
                  <a:lnTo>
                    <a:pt x="0" y="957579"/>
                  </a:lnTo>
                  <a:lnTo>
                    <a:pt x="25400" y="957579"/>
                  </a:lnTo>
                  <a:lnTo>
                    <a:pt x="25400" y="952499"/>
                  </a:lnTo>
                  <a:close/>
                </a:path>
                <a:path w="25400" h="1191260">
                  <a:moveTo>
                    <a:pt x="25400" y="946149"/>
                  </a:moveTo>
                  <a:lnTo>
                    <a:pt x="0" y="946149"/>
                  </a:lnTo>
                  <a:lnTo>
                    <a:pt x="0" y="951229"/>
                  </a:lnTo>
                  <a:lnTo>
                    <a:pt x="25400" y="951229"/>
                  </a:lnTo>
                  <a:lnTo>
                    <a:pt x="25400" y="946149"/>
                  </a:lnTo>
                  <a:close/>
                </a:path>
                <a:path w="25400" h="1191260">
                  <a:moveTo>
                    <a:pt x="25400" y="939799"/>
                  </a:moveTo>
                  <a:lnTo>
                    <a:pt x="0" y="939799"/>
                  </a:lnTo>
                  <a:lnTo>
                    <a:pt x="0" y="944879"/>
                  </a:lnTo>
                  <a:lnTo>
                    <a:pt x="25400" y="944879"/>
                  </a:lnTo>
                  <a:lnTo>
                    <a:pt x="25400" y="939799"/>
                  </a:lnTo>
                  <a:close/>
                </a:path>
                <a:path w="25400" h="1191260">
                  <a:moveTo>
                    <a:pt x="25400" y="934719"/>
                  </a:moveTo>
                  <a:lnTo>
                    <a:pt x="0" y="934719"/>
                  </a:lnTo>
                  <a:lnTo>
                    <a:pt x="0" y="938529"/>
                  </a:lnTo>
                  <a:lnTo>
                    <a:pt x="25400" y="938529"/>
                  </a:lnTo>
                  <a:lnTo>
                    <a:pt x="25400" y="934719"/>
                  </a:lnTo>
                  <a:close/>
                </a:path>
              </a:pathLst>
            </a:custGeom>
            <a:solidFill>
              <a:srgbClr val="1644CF"/>
            </a:solidFill>
          </p:spPr>
          <p:txBody>
            <a:bodyPr wrap="square" lIns="0" tIns="0" rIns="0" bIns="0" rtlCol="0"/>
            <a:lstStyle/>
            <a:p>
              <a:endParaRPr/>
            </a:p>
          </p:txBody>
        </p:sp>
        <p:sp>
          <p:nvSpPr>
            <p:cNvPr id="539" name="object 539"/>
            <p:cNvSpPr/>
            <p:nvPr/>
          </p:nvSpPr>
          <p:spPr>
            <a:xfrm>
              <a:off x="3883659" y="5105400"/>
              <a:ext cx="25400" cy="1191260"/>
            </a:xfrm>
            <a:custGeom>
              <a:avLst/>
              <a:gdLst/>
              <a:ahLst/>
              <a:cxnLst/>
              <a:rect l="l" t="t" r="r" b="b"/>
              <a:pathLst>
                <a:path w="25400" h="1191260">
                  <a:moveTo>
                    <a:pt x="5079" y="0"/>
                  </a:moveTo>
                  <a:lnTo>
                    <a:pt x="0" y="0"/>
                  </a:lnTo>
                  <a:lnTo>
                    <a:pt x="0" y="2539"/>
                  </a:lnTo>
                  <a:lnTo>
                    <a:pt x="12700" y="2539"/>
                  </a:lnTo>
                  <a:lnTo>
                    <a:pt x="12700" y="1269"/>
                  </a:lnTo>
                  <a:lnTo>
                    <a:pt x="5079" y="1269"/>
                  </a:lnTo>
                  <a:lnTo>
                    <a:pt x="5079" y="0"/>
                  </a:lnTo>
                  <a:close/>
                </a:path>
                <a:path w="25400" h="1191260">
                  <a:moveTo>
                    <a:pt x="20319" y="2540"/>
                  </a:moveTo>
                  <a:lnTo>
                    <a:pt x="0" y="2540"/>
                  </a:lnTo>
                  <a:lnTo>
                    <a:pt x="0" y="8889"/>
                  </a:lnTo>
                  <a:lnTo>
                    <a:pt x="25400" y="8889"/>
                  </a:lnTo>
                  <a:lnTo>
                    <a:pt x="25400" y="3810"/>
                  </a:lnTo>
                  <a:lnTo>
                    <a:pt x="20319" y="3810"/>
                  </a:lnTo>
                  <a:lnTo>
                    <a:pt x="20319" y="2540"/>
                  </a:lnTo>
                  <a:close/>
                </a:path>
                <a:path w="25400" h="1191260">
                  <a:moveTo>
                    <a:pt x="25400" y="8890"/>
                  </a:moveTo>
                  <a:lnTo>
                    <a:pt x="0" y="8890"/>
                  </a:lnTo>
                  <a:lnTo>
                    <a:pt x="0" y="15239"/>
                  </a:lnTo>
                  <a:lnTo>
                    <a:pt x="25400" y="15239"/>
                  </a:lnTo>
                  <a:lnTo>
                    <a:pt x="25400" y="8890"/>
                  </a:lnTo>
                  <a:close/>
                </a:path>
                <a:path w="25400" h="1191260">
                  <a:moveTo>
                    <a:pt x="25400" y="15240"/>
                  </a:moveTo>
                  <a:lnTo>
                    <a:pt x="0" y="15240"/>
                  </a:lnTo>
                  <a:lnTo>
                    <a:pt x="0" y="21589"/>
                  </a:lnTo>
                  <a:lnTo>
                    <a:pt x="25400" y="21589"/>
                  </a:lnTo>
                  <a:lnTo>
                    <a:pt x="25400" y="15240"/>
                  </a:lnTo>
                  <a:close/>
                </a:path>
                <a:path w="25400" h="1191260">
                  <a:moveTo>
                    <a:pt x="25400" y="21590"/>
                  </a:moveTo>
                  <a:lnTo>
                    <a:pt x="0" y="21590"/>
                  </a:lnTo>
                  <a:lnTo>
                    <a:pt x="0" y="27939"/>
                  </a:lnTo>
                  <a:lnTo>
                    <a:pt x="25400" y="27939"/>
                  </a:lnTo>
                  <a:lnTo>
                    <a:pt x="25400" y="21590"/>
                  </a:lnTo>
                  <a:close/>
                </a:path>
                <a:path w="25400" h="1191260">
                  <a:moveTo>
                    <a:pt x="25400" y="27940"/>
                  </a:moveTo>
                  <a:lnTo>
                    <a:pt x="0" y="27940"/>
                  </a:lnTo>
                  <a:lnTo>
                    <a:pt x="0" y="34289"/>
                  </a:lnTo>
                  <a:lnTo>
                    <a:pt x="25400" y="34289"/>
                  </a:lnTo>
                  <a:lnTo>
                    <a:pt x="25400" y="27940"/>
                  </a:lnTo>
                  <a:close/>
                </a:path>
                <a:path w="25400" h="1191260">
                  <a:moveTo>
                    <a:pt x="25400" y="34290"/>
                  </a:moveTo>
                  <a:lnTo>
                    <a:pt x="0" y="34290"/>
                  </a:lnTo>
                  <a:lnTo>
                    <a:pt x="0" y="40639"/>
                  </a:lnTo>
                  <a:lnTo>
                    <a:pt x="25400" y="40639"/>
                  </a:lnTo>
                  <a:lnTo>
                    <a:pt x="25400" y="34290"/>
                  </a:lnTo>
                  <a:close/>
                </a:path>
                <a:path w="25400" h="1191260">
                  <a:moveTo>
                    <a:pt x="25400" y="40640"/>
                  </a:moveTo>
                  <a:lnTo>
                    <a:pt x="0" y="40640"/>
                  </a:lnTo>
                  <a:lnTo>
                    <a:pt x="0" y="46989"/>
                  </a:lnTo>
                  <a:lnTo>
                    <a:pt x="25400" y="46989"/>
                  </a:lnTo>
                  <a:lnTo>
                    <a:pt x="25400" y="40640"/>
                  </a:lnTo>
                  <a:close/>
                </a:path>
                <a:path w="25400" h="1191260">
                  <a:moveTo>
                    <a:pt x="25400" y="46990"/>
                  </a:moveTo>
                  <a:lnTo>
                    <a:pt x="0" y="46990"/>
                  </a:lnTo>
                  <a:lnTo>
                    <a:pt x="0" y="53339"/>
                  </a:lnTo>
                  <a:lnTo>
                    <a:pt x="25400" y="53339"/>
                  </a:lnTo>
                  <a:lnTo>
                    <a:pt x="25400" y="46990"/>
                  </a:lnTo>
                  <a:close/>
                </a:path>
                <a:path w="25400" h="1191260">
                  <a:moveTo>
                    <a:pt x="25400" y="53340"/>
                  </a:moveTo>
                  <a:lnTo>
                    <a:pt x="0" y="53340"/>
                  </a:lnTo>
                  <a:lnTo>
                    <a:pt x="0" y="59689"/>
                  </a:lnTo>
                  <a:lnTo>
                    <a:pt x="25400" y="59689"/>
                  </a:lnTo>
                  <a:lnTo>
                    <a:pt x="25400" y="53340"/>
                  </a:lnTo>
                  <a:close/>
                </a:path>
                <a:path w="25400" h="1191260">
                  <a:moveTo>
                    <a:pt x="25400" y="59690"/>
                  </a:moveTo>
                  <a:lnTo>
                    <a:pt x="0" y="59690"/>
                  </a:lnTo>
                  <a:lnTo>
                    <a:pt x="0" y="66039"/>
                  </a:lnTo>
                  <a:lnTo>
                    <a:pt x="25400" y="66039"/>
                  </a:lnTo>
                  <a:lnTo>
                    <a:pt x="25400" y="59690"/>
                  </a:lnTo>
                  <a:close/>
                </a:path>
                <a:path w="25400" h="1191260">
                  <a:moveTo>
                    <a:pt x="25400" y="66040"/>
                  </a:moveTo>
                  <a:lnTo>
                    <a:pt x="0" y="66040"/>
                  </a:lnTo>
                  <a:lnTo>
                    <a:pt x="0" y="72389"/>
                  </a:lnTo>
                  <a:lnTo>
                    <a:pt x="25400" y="72389"/>
                  </a:lnTo>
                  <a:lnTo>
                    <a:pt x="25400" y="66040"/>
                  </a:lnTo>
                  <a:close/>
                </a:path>
                <a:path w="25400" h="1191260">
                  <a:moveTo>
                    <a:pt x="25400" y="72390"/>
                  </a:moveTo>
                  <a:lnTo>
                    <a:pt x="0" y="72390"/>
                  </a:lnTo>
                  <a:lnTo>
                    <a:pt x="0" y="78739"/>
                  </a:lnTo>
                  <a:lnTo>
                    <a:pt x="25400" y="78739"/>
                  </a:lnTo>
                  <a:lnTo>
                    <a:pt x="25400" y="72390"/>
                  </a:lnTo>
                  <a:close/>
                </a:path>
                <a:path w="25400" h="1191260">
                  <a:moveTo>
                    <a:pt x="25400" y="78740"/>
                  </a:moveTo>
                  <a:lnTo>
                    <a:pt x="0" y="78740"/>
                  </a:lnTo>
                  <a:lnTo>
                    <a:pt x="0" y="85089"/>
                  </a:lnTo>
                  <a:lnTo>
                    <a:pt x="25400" y="85089"/>
                  </a:lnTo>
                  <a:lnTo>
                    <a:pt x="25400" y="78740"/>
                  </a:lnTo>
                  <a:close/>
                </a:path>
                <a:path w="25400" h="1191260">
                  <a:moveTo>
                    <a:pt x="25400" y="85090"/>
                  </a:moveTo>
                  <a:lnTo>
                    <a:pt x="0" y="85090"/>
                  </a:lnTo>
                  <a:lnTo>
                    <a:pt x="0" y="91439"/>
                  </a:lnTo>
                  <a:lnTo>
                    <a:pt x="25400" y="91439"/>
                  </a:lnTo>
                  <a:lnTo>
                    <a:pt x="25400" y="85090"/>
                  </a:lnTo>
                  <a:close/>
                </a:path>
                <a:path w="25400" h="1191260">
                  <a:moveTo>
                    <a:pt x="25400" y="91440"/>
                  </a:moveTo>
                  <a:lnTo>
                    <a:pt x="0" y="91440"/>
                  </a:lnTo>
                  <a:lnTo>
                    <a:pt x="0" y="97789"/>
                  </a:lnTo>
                  <a:lnTo>
                    <a:pt x="25400" y="97789"/>
                  </a:lnTo>
                  <a:lnTo>
                    <a:pt x="25400" y="91440"/>
                  </a:lnTo>
                  <a:close/>
                </a:path>
                <a:path w="25400" h="1191260">
                  <a:moveTo>
                    <a:pt x="25400" y="97790"/>
                  </a:moveTo>
                  <a:lnTo>
                    <a:pt x="0" y="97790"/>
                  </a:lnTo>
                  <a:lnTo>
                    <a:pt x="0" y="104139"/>
                  </a:lnTo>
                  <a:lnTo>
                    <a:pt x="25400" y="104139"/>
                  </a:lnTo>
                  <a:lnTo>
                    <a:pt x="25400" y="97790"/>
                  </a:lnTo>
                  <a:close/>
                </a:path>
                <a:path w="25400" h="1191260">
                  <a:moveTo>
                    <a:pt x="25400" y="104140"/>
                  </a:moveTo>
                  <a:lnTo>
                    <a:pt x="0" y="104140"/>
                  </a:lnTo>
                  <a:lnTo>
                    <a:pt x="0" y="110489"/>
                  </a:lnTo>
                  <a:lnTo>
                    <a:pt x="25400" y="110489"/>
                  </a:lnTo>
                  <a:lnTo>
                    <a:pt x="25400" y="104140"/>
                  </a:lnTo>
                  <a:close/>
                </a:path>
                <a:path w="25400" h="1191260">
                  <a:moveTo>
                    <a:pt x="25400" y="110490"/>
                  </a:moveTo>
                  <a:lnTo>
                    <a:pt x="0" y="110490"/>
                  </a:lnTo>
                  <a:lnTo>
                    <a:pt x="0" y="130809"/>
                  </a:lnTo>
                  <a:lnTo>
                    <a:pt x="25400" y="130809"/>
                  </a:lnTo>
                  <a:lnTo>
                    <a:pt x="25400" y="110490"/>
                  </a:lnTo>
                  <a:close/>
                </a:path>
                <a:path w="25400" h="1191260">
                  <a:moveTo>
                    <a:pt x="25400" y="130810"/>
                  </a:moveTo>
                  <a:lnTo>
                    <a:pt x="0" y="130810"/>
                  </a:lnTo>
                  <a:lnTo>
                    <a:pt x="0" y="137159"/>
                  </a:lnTo>
                  <a:lnTo>
                    <a:pt x="25400" y="137159"/>
                  </a:lnTo>
                  <a:lnTo>
                    <a:pt x="25400" y="130810"/>
                  </a:lnTo>
                  <a:close/>
                </a:path>
                <a:path w="25400" h="1191260">
                  <a:moveTo>
                    <a:pt x="25400" y="137160"/>
                  </a:moveTo>
                  <a:lnTo>
                    <a:pt x="0" y="137160"/>
                  </a:lnTo>
                  <a:lnTo>
                    <a:pt x="0" y="156209"/>
                  </a:lnTo>
                  <a:lnTo>
                    <a:pt x="25400" y="156209"/>
                  </a:lnTo>
                  <a:lnTo>
                    <a:pt x="25400" y="137160"/>
                  </a:lnTo>
                  <a:close/>
                </a:path>
                <a:path w="25400" h="1191260">
                  <a:moveTo>
                    <a:pt x="25400" y="156210"/>
                  </a:moveTo>
                  <a:lnTo>
                    <a:pt x="0" y="156210"/>
                  </a:lnTo>
                  <a:lnTo>
                    <a:pt x="0" y="162559"/>
                  </a:lnTo>
                  <a:lnTo>
                    <a:pt x="25400" y="162559"/>
                  </a:lnTo>
                  <a:lnTo>
                    <a:pt x="25400" y="156210"/>
                  </a:lnTo>
                  <a:close/>
                </a:path>
                <a:path w="25400" h="1191260">
                  <a:moveTo>
                    <a:pt x="25400" y="162560"/>
                  </a:moveTo>
                  <a:lnTo>
                    <a:pt x="0" y="162560"/>
                  </a:lnTo>
                  <a:lnTo>
                    <a:pt x="0" y="168909"/>
                  </a:lnTo>
                  <a:lnTo>
                    <a:pt x="25400" y="168909"/>
                  </a:lnTo>
                  <a:lnTo>
                    <a:pt x="25400" y="162560"/>
                  </a:lnTo>
                  <a:close/>
                </a:path>
                <a:path w="25400" h="1191260">
                  <a:moveTo>
                    <a:pt x="25400" y="168910"/>
                  </a:moveTo>
                  <a:lnTo>
                    <a:pt x="0" y="168910"/>
                  </a:lnTo>
                  <a:lnTo>
                    <a:pt x="0" y="175259"/>
                  </a:lnTo>
                  <a:lnTo>
                    <a:pt x="25400" y="175259"/>
                  </a:lnTo>
                  <a:lnTo>
                    <a:pt x="25400" y="168910"/>
                  </a:lnTo>
                  <a:close/>
                </a:path>
                <a:path w="25400" h="1191260">
                  <a:moveTo>
                    <a:pt x="25400" y="175260"/>
                  </a:moveTo>
                  <a:lnTo>
                    <a:pt x="0" y="175260"/>
                  </a:lnTo>
                  <a:lnTo>
                    <a:pt x="0" y="181609"/>
                  </a:lnTo>
                  <a:lnTo>
                    <a:pt x="25400" y="181609"/>
                  </a:lnTo>
                  <a:lnTo>
                    <a:pt x="25400" y="175260"/>
                  </a:lnTo>
                  <a:close/>
                </a:path>
                <a:path w="25400" h="1191260">
                  <a:moveTo>
                    <a:pt x="25400" y="181610"/>
                  </a:moveTo>
                  <a:lnTo>
                    <a:pt x="0" y="181610"/>
                  </a:lnTo>
                  <a:lnTo>
                    <a:pt x="0" y="187959"/>
                  </a:lnTo>
                  <a:lnTo>
                    <a:pt x="25400" y="187959"/>
                  </a:lnTo>
                  <a:lnTo>
                    <a:pt x="25400" y="181610"/>
                  </a:lnTo>
                  <a:close/>
                </a:path>
                <a:path w="25400" h="1191260">
                  <a:moveTo>
                    <a:pt x="25400" y="187960"/>
                  </a:moveTo>
                  <a:lnTo>
                    <a:pt x="0" y="187960"/>
                  </a:lnTo>
                  <a:lnTo>
                    <a:pt x="0" y="194309"/>
                  </a:lnTo>
                  <a:lnTo>
                    <a:pt x="25400" y="194309"/>
                  </a:lnTo>
                  <a:lnTo>
                    <a:pt x="25400" y="187960"/>
                  </a:lnTo>
                  <a:close/>
                </a:path>
                <a:path w="25400" h="1191260">
                  <a:moveTo>
                    <a:pt x="25400" y="194310"/>
                  </a:moveTo>
                  <a:lnTo>
                    <a:pt x="0" y="194310"/>
                  </a:lnTo>
                  <a:lnTo>
                    <a:pt x="0" y="207009"/>
                  </a:lnTo>
                  <a:lnTo>
                    <a:pt x="25400" y="207009"/>
                  </a:lnTo>
                  <a:lnTo>
                    <a:pt x="25400" y="194310"/>
                  </a:lnTo>
                  <a:close/>
                </a:path>
                <a:path w="25400" h="1191260">
                  <a:moveTo>
                    <a:pt x="25400" y="207010"/>
                  </a:moveTo>
                  <a:lnTo>
                    <a:pt x="0" y="207010"/>
                  </a:lnTo>
                  <a:lnTo>
                    <a:pt x="0" y="213359"/>
                  </a:lnTo>
                  <a:lnTo>
                    <a:pt x="25400" y="213359"/>
                  </a:lnTo>
                  <a:lnTo>
                    <a:pt x="25400" y="207010"/>
                  </a:lnTo>
                  <a:close/>
                </a:path>
                <a:path w="25400" h="1191260">
                  <a:moveTo>
                    <a:pt x="25400" y="213360"/>
                  </a:moveTo>
                  <a:lnTo>
                    <a:pt x="0" y="213360"/>
                  </a:lnTo>
                  <a:lnTo>
                    <a:pt x="0" y="219709"/>
                  </a:lnTo>
                  <a:lnTo>
                    <a:pt x="25400" y="219709"/>
                  </a:lnTo>
                  <a:lnTo>
                    <a:pt x="25400" y="213360"/>
                  </a:lnTo>
                  <a:close/>
                </a:path>
                <a:path w="25400" h="1191260">
                  <a:moveTo>
                    <a:pt x="25400" y="219710"/>
                  </a:moveTo>
                  <a:lnTo>
                    <a:pt x="0" y="219710"/>
                  </a:lnTo>
                  <a:lnTo>
                    <a:pt x="0" y="226059"/>
                  </a:lnTo>
                  <a:lnTo>
                    <a:pt x="25400" y="226059"/>
                  </a:lnTo>
                  <a:lnTo>
                    <a:pt x="25400" y="219710"/>
                  </a:lnTo>
                  <a:close/>
                </a:path>
                <a:path w="25400" h="1191260">
                  <a:moveTo>
                    <a:pt x="25400" y="226060"/>
                  </a:moveTo>
                  <a:lnTo>
                    <a:pt x="0" y="226060"/>
                  </a:lnTo>
                  <a:lnTo>
                    <a:pt x="0" y="232409"/>
                  </a:lnTo>
                  <a:lnTo>
                    <a:pt x="25400" y="232409"/>
                  </a:lnTo>
                  <a:lnTo>
                    <a:pt x="25400" y="226060"/>
                  </a:lnTo>
                  <a:close/>
                </a:path>
                <a:path w="25400" h="1191260">
                  <a:moveTo>
                    <a:pt x="25400" y="232410"/>
                  </a:moveTo>
                  <a:lnTo>
                    <a:pt x="0" y="232410"/>
                  </a:lnTo>
                  <a:lnTo>
                    <a:pt x="0" y="238759"/>
                  </a:lnTo>
                  <a:lnTo>
                    <a:pt x="25400" y="238759"/>
                  </a:lnTo>
                  <a:lnTo>
                    <a:pt x="25400" y="232410"/>
                  </a:lnTo>
                  <a:close/>
                </a:path>
                <a:path w="25400" h="1191260">
                  <a:moveTo>
                    <a:pt x="25400" y="238760"/>
                  </a:moveTo>
                  <a:lnTo>
                    <a:pt x="0" y="238760"/>
                  </a:lnTo>
                  <a:lnTo>
                    <a:pt x="0" y="242569"/>
                  </a:lnTo>
                  <a:lnTo>
                    <a:pt x="25400" y="242569"/>
                  </a:lnTo>
                  <a:lnTo>
                    <a:pt x="25400" y="238760"/>
                  </a:lnTo>
                  <a:close/>
                </a:path>
                <a:path w="25400" h="1191260">
                  <a:moveTo>
                    <a:pt x="25400" y="242570"/>
                  </a:moveTo>
                  <a:lnTo>
                    <a:pt x="0" y="242570"/>
                  </a:lnTo>
                  <a:lnTo>
                    <a:pt x="0" y="251459"/>
                  </a:lnTo>
                  <a:lnTo>
                    <a:pt x="25400" y="251459"/>
                  </a:lnTo>
                  <a:lnTo>
                    <a:pt x="25400" y="242570"/>
                  </a:lnTo>
                  <a:close/>
                </a:path>
                <a:path w="25400" h="1191260">
                  <a:moveTo>
                    <a:pt x="25400" y="251460"/>
                  </a:moveTo>
                  <a:lnTo>
                    <a:pt x="0" y="251460"/>
                  </a:lnTo>
                  <a:lnTo>
                    <a:pt x="0" y="257809"/>
                  </a:lnTo>
                  <a:lnTo>
                    <a:pt x="25400" y="257809"/>
                  </a:lnTo>
                  <a:lnTo>
                    <a:pt x="25400" y="251460"/>
                  </a:lnTo>
                  <a:close/>
                </a:path>
                <a:path w="25400" h="1191260">
                  <a:moveTo>
                    <a:pt x="25400" y="257810"/>
                  </a:moveTo>
                  <a:lnTo>
                    <a:pt x="0" y="257810"/>
                  </a:lnTo>
                  <a:lnTo>
                    <a:pt x="0" y="264159"/>
                  </a:lnTo>
                  <a:lnTo>
                    <a:pt x="25400" y="264159"/>
                  </a:lnTo>
                  <a:lnTo>
                    <a:pt x="25400" y="257810"/>
                  </a:lnTo>
                  <a:close/>
                </a:path>
                <a:path w="25400" h="1191260">
                  <a:moveTo>
                    <a:pt x="25400" y="264160"/>
                  </a:moveTo>
                  <a:lnTo>
                    <a:pt x="0" y="264160"/>
                  </a:lnTo>
                  <a:lnTo>
                    <a:pt x="0" y="270509"/>
                  </a:lnTo>
                  <a:lnTo>
                    <a:pt x="25400" y="270509"/>
                  </a:lnTo>
                  <a:lnTo>
                    <a:pt x="25400" y="264160"/>
                  </a:lnTo>
                  <a:close/>
                </a:path>
                <a:path w="25400" h="1191260">
                  <a:moveTo>
                    <a:pt x="25400" y="270510"/>
                  </a:moveTo>
                  <a:lnTo>
                    <a:pt x="0" y="270510"/>
                  </a:lnTo>
                  <a:lnTo>
                    <a:pt x="0" y="276859"/>
                  </a:lnTo>
                  <a:lnTo>
                    <a:pt x="25400" y="276859"/>
                  </a:lnTo>
                  <a:lnTo>
                    <a:pt x="25400" y="270510"/>
                  </a:lnTo>
                  <a:close/>
                </a:path>
                <a:path w="25400" h="1191260">
                  <a:moveTo>
                    <a:pt x="25400" y="276860"/>
                  </a:moveTo>
                  <a:lnTo>
                    <a:pt x="0" y="276860"/>
                  </a:lnTo>
                  <a:lnTo>
                    <a:pt x="0" y="283209"/>
                  </a:lnTo>
                  <a:lnTo>
                    <a:pt x="25400" y="283209"/>
                  </a:lnTo>
                  <a:lnTo>
                    <a:pt x="25400" y="276860"/>
                  </a:lnTo>
                  <a:close/>
                </a:path>
                <a:path w="25400" h="1191260">
                  <a:moveTo>
                    <a:pt x="25400" y="283210"/>
                  </a:moveTo>
                  <a:lnTo>
                    <a:pt x="0" y="283210"/>
                  </a:lnTo>
                  <a:lnTo>
                    <a:pt x="0" y="289559"/>
                  </a:lnTo>
                  <a:lnTo>
                    <a:pt x="25400" y="289559"/>
                  </a:lnTo>
                  <a:lnTo>
                    <a:pt x="25400" y="283210"/>
                  </a:lnTo>
                  <a:close/>
                </a:path>
                <a:path w="25400" h="1191260">
                  <a:moveTo>
                    <a:pt x="25400" y="289560"/>
                  </a:moveTo>
                  <a:lnTo>
                    <a:pt x="0" y="289560"/>
                  </a:lnTo>
                  <a:lnTo>
                    <a:pt x="0" y="295909"/>
                  </a:lnTo>
                  <a:lnTo>
                    <a:pt x="25400" y="295909"/>
                  </a:lnTo>
                  <a:lnTo>
                    <a:pt x="25400" y="289560"/>
                  </a:lnTo>
                  <a:close/>
                </a:path>
                <a:path w="25400" h="1191260">
                  <a:moveTo>
                    <a:pt x="25400" y="295910"/>
                  </a:moveTo>
                  <a:lnTo>
                    <a:pt x="0" y="295910"/>
                  </a:lnTo>
                  <a:lnTo>
                    <a:pt x="0" y="308609"/>
                  </a:lnTo>
                  <a:lnTo>
                    <a:pt x="25400" y="308609"/>
                  </a:lnTo>
                  <a:lnTo>
                    <a:pt x="25400" y="295910"/>
                  </a:lnTo>
                  <a:close/>
                </a:path>
                <a:path w="25400" h="1191260">
                  <a:moveTo>
                    <a:pt x="25400" y="308610"/>
                  </a:moveTo>
                  <a:lnTo>
                    <a:pt x="0" y="308610"/>
                  </a:lnTo>
                  <a:lnTo>
                    <a:pt x="0" y="334009"/>
                  </a:lnTo>
                  <a:lnTo>
                    <a:pt x="25400" y="334009"/>
                  </a:lnTo>
                  <a:lnTo>
                    <a:pt x="25400" y="308610"/>
                  </a:lnTo>
                  <a:close/>
                </a:path>
                <a:path w="25400" h="1191260">
                  <a:moveTo>
                    <a:pt x="25400" y="334010"/>
                  </a:moveTo>
                  <a:lnTo>
                    <a:pt x="0" y="334010"/>
                  </a:lnTo>
                  <a:lnTo>
                    <a:pt x="0" y="346709"/>
                  </a:lnTo>
                  <a:lnTo>
                    <a:pt x="25400" y="346709"/>
                  </a:lnTo>
                  <a:lnTo>
                    <a:pt x="25400" y="334010"/>
                  </a:lnTo>
                  <a:close/>
                </a:path>
                <a:path w="25400" h="1191260">
                  <a:moveTo>
                    <a:pt x="25400" y="346710"/>
                  </a:moveTo>
                  <a:lnTo>
                    <a:pt x="0" y="346710"/>
                  </a:lnTo>
                  <a:lnTo>
                    <a:pt x="0" y="353059"/>
                  </a:lnTo>
                  <a:lnTo>
                    <a:pt x="25400" y="353059"/>
                  </a:lnTo>
                  <a:lnTo>
                    <a:pt x="25400" y="346710"/>
                  </a:lnTo>
                  <a:close/>
                </a:path>
                <a:path w="25400" h="1191260">
                  <a:moveTo>
                    <a:pt x="25400" y="353060"/>
                  </a:moveTo>
                  <a:lnTo>
                    <a:pt x="0" y="353060"/>
                  </a:lnTo>
                  <a:lnTo>
                    <a:pt x="0" y="359409"/>
                  </a:lnTo>
                  <a:lnTo>
                    <a:pt x="25400" y="359409"/>
                  </a:lnTo>
                  <a:lnTo>
                    <a:pt x="25400" y="353060"/>
                  </a:lnTo>
                  <a:close/>
                </a:path>
                <a:path w="25400" h="1191260">
                  <a:moveTo>
                    <a:pt x="25400" y="359410"/>
                  </a:moveTo>
                  <a:lnTo>
                    <a:pt x="0" y="359410"/>
                  </a:lnTo>
                  <a:lnTo>
                    <a:pt x="0" y="365759"/>
                  </a:lnTo>
                  <a:lnTo>
                    <a:pt x="25400" y="365759"/>
                  </a:lnTo>
                  <a:lnTo>
                    <a:pt x="25400" y="359410"/>
                  </a:lnTo>
                  <a:close/>
                </a:path>
                <a:path w="25400" h="1191260">
                  <a:moveTo>
                    <a:pt x="25400" y="365760"/>
                  </a:moveTo>
                  <a:lnTo>
                    <a:pt x="0" y="365760"/>
                  </a:lnTo>
                  <a:lnTo>
                    <a:pt x="0" y="372109"/>
                  </a:lnTo>
                  <a:lnTo>
                    <a:pt x="25400" y="372109"/>
                  </a:lnTo>
                  <a:lnTo>
                    <a:pt x="25400" y="365760"/>
                  </a:lnTo>
                  <a:close/>
                </a:path>
                <a:path w="25400" h="1191260">
                  <a:moveTo>
                    <a:pt x="25400" y="372110"/>
                  </a:moveTo>
                  <a:lnTo>
                    <a:pt x="0" y="372110"/>
                  </a:lnTo>
                  <a:lnTo>
                    <a:pt x="0" y="378459"/>
                  </a:lnTo>
                  <a:lnTo>
                    <a:pt x="25400" y="378459"/>
                  </a:lnTo>
                  <a:lnTo>
                    <a:pt x="25400" y="372110"/>
                  </a:lnTo>
                  <a:close/>
                </a:path>
                <a:path w="25400" h="1191260">
                  <a:moveTo>
                    <a:pt x="25400" y="379730"/>
                  </a:moveTo>
                  <a:lnTo>
                    <a:pt x="0" y="379730"/>
                  </a:lnTo>
                  <a:lnTo>
                    <a:pt x="0" y="384809"/>
                  </a:lnTo>
                  <a:lnTo>
                    <a:pt x="25400" y="384809"/>
                  </a:lnTo>
                  <a:lnTo>
                    <a:pt x="25400" y="379730"/>
                  </a:lnTo>
                  <a:close/>
                </a:path>
                <a:path w="25400" h="1191260">
                  <a:moveTo>
                    <a:pt x="25400" y="378460"/>
                  </a:moveTo>
                  <a:lnTo>
                    <a:pt x="0" y="378460"/>
                  </a:lnTo>
                  <a:lnTo>
                    <a:pt x="0" y="379730"/>
                  </a:lnTo>
                  <a:lnTo>
                    <a:pt x="25400" y="379730"/>
                  </a:lnTo>
                  <a:lnTo>
                    <a:pt x="25400" y="378460"/>
                  </a:lnTo>
                  <a:close/>
                </a:path>
                <a:path w="25400" h="1191260">
                  <a:moveTo>
                    <a:pt x="25400" y="384810"/>
                  </a:moveTo>
                  <a:lnTo>
                    <a:pt x="0" y="384810"/>
                  </a:lnTo>
                  <a:lnTo>
                    <a:pt x="0" y="391159"/>
                  </a:lnTo>
                  <a:lnTo>
                    <a:pt x="25400" y="391159"/>
                  </a:lnTo>
                  <a:lnTo>
                    <a:pt x="25400" y="384810"/>
                  </a:lnTo>
                  <a:close/>
                </a:path>
                <a:path w="25400" h="1191260">
                  <a:moveTo>
                    <a:pt x="25400" y="391160"/>
                  </a:moveTo>
                  <a:lnTo>
                    <a:pt x="0" y="391160"/>
                  </a:lnTo>
                  <a:lnTo>
                    <a:pt x="0" y="397509"/>
                  </a:lnTo>
                  <a:lnTo>
                    <a:pt x="25400" y="397509"/>
                  </a:lnTo>
                  <a:lnTo>
                    <a:pt x="25400" y="391160"/>
                  </a:lnTo>
                  <a:close/>
                </a:path>
                <a:path w="25400" h="1191260">
                  <a:moveTo>
                    <a:pt x="25400" y="397510"/>
                  </a:moveTo>
                  <a:lnTo>
                    <a:pt x="0" y="397510"/>
                  </a:lnTo>
                  <a:lnTo>
                    <a:pt x="0" y="403859"/>
                  </a:lnTo>
                  <a:lnTo>
                    <a:pt x="25400" y="403859"/>
                  </a:lnTo>
                  <a:lnTo>
                    <a:pt x="25400" y="397510"/>
                  </a:lnTo>
                  <a:close/>
                </a:path>
                <a:path w="25400" h="1191260">
                  <a:moveTo>
                    <a:pt x="25400" y="403860"/>
                  </a:moveTo>
                  <a:lnTo>
                    <a:pt x="0" y="403860"/>
                  </a:lnTo>
                  <a:lnTo>
                    <a:pt x="0" y="410209"/>
                  </a:lnTo>
                  <a:lnTo>
                    <a:pt x="25400" y="410209"/>
                  </a:lnTo>
                  <a:lnTo>
                    <a:pt x="25400" y="403860"/>
                  </a:lnTo>
                  <a:close/>
                </a:path>
                <a:path w="25400" h="1191260">
                  <a:moveTo>
                    <a:pt x="25400" y="410210"/>
                  </a:moveTo>
                  <a:lnTo>
                    <a:pt x="0" y="410210"/>
                  </a:lnTo>
                  <a:lnTo>
                    <a:pt x="0" y="416559"/>
                  </a:lnTo>
                  <a:lnTo>
                    <a:pt x="25400" y="416559"/>
                  </a:lnTo>
                  <a:lnTo>
                    <a:pt x="25400" y="410210"/>
                  </a:lnTo>
                  <a:close/>
                </a:path>
                <a:path w="25400" h="1191260">
                  <a:moveTo>
                    <a:pt x="25400" y="416560"/>
                  </a:moveTo>
                  <a:lnTo>
                    <a:pt x="0" y="416560"/>
                  </a:lnTo>
                  <a:lnTo>
                    <a:pt x="0" y="441959"/>
                  </a:lnTo>
                  <a:lnTo>
                    <a:pt x="25400" y="441959"/>
                  </a:lnTo>
                  <a:lnTo>
                    <a:pt x="25400" y="416560"/>
                  </a:lnTo>
                  <a:close/>
                </a:path>
                <a:path w="25400" h="1191260">
                  <a:moveTo>
                    <a:pt x="25400" y="441960"/>
                  </a:moveTo>
                  <a:lnTo>
                    <a:pt x="0" y="441960"/>
                  </a:lnTo>
                  <a:lnTo>
                    <a:pt x="0" y="448309"/>
                  </a:lnTo>
                  <a:lnTo>
                    <a:pt x="25400" y="448309"/>
                  </a:lnTo>
                  <a:lnTo>
                    <a:pt x="25400" y="441960"/>
                  </a:lnTo>
                  <a:close/>
                </a:path>
                <a:path w="25400" h="1191260">
                  <a:moveTo>
                    <a:pt x="25400" y="448310"/>
                  </a:moveTo>
                  <a:lnTo>
                    <a:pt x="0" y="448310"/>
                  </a:lnTo>
                  <a:lnTo>
                    <a:pt x="0" y="454659"/>
                  </a:lnTo>
                  <a:lnTo>
                    <a:pt x="25400" y="454659"/>
                  </a:lnTo>
                  <a:lnTo>
                    <a:pt x="25400" y="448310"/>
                  </a:lnTo>
                  <a:close/>
                </a:path>
                <a:path w="25400" h="1191260">
                  <a:moveTo>
                    <a:pt x="25400" y="454660"/>
                  </a:moveTo>
                  <a:lnTo>
                    <a:pt x="0" y="454660"/>
                  </a:lnTo>
                  <a:lnTo>
                    <a:pt x="0" y="461009"/>
                  </a:lnTo>
                  <a:lnTo>
                    <a:pt x="25400" y="461009"/>
                  </a:lnTo>
                  <a:lnTo>
                    <a:pt x="25400" y="454660"/>
                  </a:lnTo>
                  <a:close/>
                </a:path>
                <a:path w="25400" h="1191260">
                  <a:moveTo>
                    <a:pt x="25400" y="461010"/>
                  </a:moveTo>
                  <a:lnTo>
                    <a:pt x="0" y="461010"/>
                  </a:lnTo>
                  <a:lnTo>
                    <a:pt x="0" y="464819"/>
                  </a:lnTo>
                  <a:lnTo>
                    <a:pt x="25400" y="464819"/>
                  </a:lnTo>
                  <a:lnTo>
                    <a:pt x="25400" y="461010"/>
                  </a:lnTo>
                  <a:close/>
                </a:path>
                <a:path w="25400" h="1191260">
                  <a:moveTo>
                    <a:pt x="25400" y="464820"/>
                  </a:moveTo>
                  <a:lnTo>
                    <a:pt x="0" y="464820"/>
                  </a:lnTo>
                  <a:lnTo>
                    <a:pt x="0" y="467359"/>
                  </a:lnTo>
                  <a:lnTo>
                    <a:pt x="25400" y="467359"/>
                  </a:lnTo>
                  <a:lnTo>
                    <a:pt x="25400" y="464820"/>
                  </a:lnTo>
                  <a:close/>
                </a:path>
                <a:path w="25400" h="1191260">
                  <a:moveTo>
                    <a:pt x="25400" y="467360"/>
                  </a:moveTo>
                  <a:lnTo>
                    <a:pt x="0" y="467360"/>
                  </a:lnTo>
                  <a:lnTo>
                    <a:pt x="0" y="480059"/>
                  </a:lnTo>
                  <a:lnTo>
                    <a:pt x="25400" y="480059"/>
                  </a:lnTo>
                  <a:lnTo>
                    <a:pt x="25400" y="467360"/>
                  </a:lnTo>
                  <a:close/>
                </a:path>
                <a:path w="25400" h="1191260">
                  <a:moveTo>
                    <a:pt x="25400" y="480060"/>
                  </a:moveTo>
                  <a:lnTo>
                    <a:pt x="0" y="480060"/>
                  </a:lnTo>
                  <a:lnTo>
                    <a:pt x="0" y="486409"/>
                  </a:lnTo>
                  <a:lnTo>
                    <a:pt x="25400" y="486409"/>
                  </a:lnTo>
                  <a:lnTo>
                    <a:pt x="25400" y="480060"/>
                  </a:lnTo>
                  <a:close/>
                </a:path>
                <a:path w="25400" h="1191260">
                  <a:moveTo>
                    <a:pt x="25400" y="486410"/>
                  </a:moveTo>
                  <a:lnTo>
                    <a:pt x="0" y="486410"/>
                  </a:lnTo>
                  <a:lnTo>
                    <a:pt x="0" y="496569"/>
                  </a:lnTo>
                  <a:lnTo>
                    <a:pt x="25400" y="496569"/>
                  </a:lnTo>
                  <a:lnTo>
                    <a:pt x="25400" y="486410"/>
                  </a:lnTo>
                  <a:close/>
                </a:path>
                <a:path w="25400" h="1191260">
                  <a:moveTo>
                    <a:pt x="25400" y="496570"/>
                  </a:moveTo>
                  <a:lnTo>
                    <a:pt x="0" y="496570"/>
                  </a:lnTo>
                  <a:lnTo>
                    <a:pt x="0" y="502919"/>
                  </a:lnTo>
                  <a:lnTo>
                    <a:pt x="25400" y="502919"/>
                  </a:lnTo>
                  <a:lnTo>
                    <a:pt x="25400" y="496570"/>
                  </a:lnTo>
                  <a:close/>
                </a:path>
                <a:path w="25400" h="1191260">
                  <a:moveTo>
                    <a:pt x="25400" y="502920"/>
                  </a:moveTo>
                  <a:lnTo>
                    <a:pt x="0" y="502920"/>
                  </a:lnTo>
                  <a:lnTo>
                    <a:pt x="0" y="511809"/>
                  </a:lnTo>
                  <a:lnTo>
                    <a:pt x="25400" y="511809"/>
                  </a:lnTo>
                  <a:lnTo>
                    <a:pt x="25400" y="502920"/>
                  </a:lnTo>
                  <a:close/>
                </a:path>
                <a:path w="25400" h="1191260">
                  <a:moveTo>
                    <a:pt x="25400" y="511810"/>
                  </a:moveTo>
                  <a:lnTo>
                    <a:pt x="0" y="511810"/>
                  </a:lnTo>
                  <a:lnTo>
                    <a:pt x="0" y="516889"/>
                  </a:lnTo>
                  <a:lnTo>
                    <a:pt x="25400" y="516889"/>
                  </a:lnTo>
                  <a:lnTo>
                    <a:pt x="25400" y="511810"/>
                  </a:lnTo>
                  <a:close/>
                </a:path>
                <a:path w="25400" h="1191260">
                  <a:moveTo>
                    <a:pt x="25400" y="516890"/>
                  </a:moveTo>
                  <a:lnTo>
                    <a:pt x="0" y="516890"/>
                  </a:lnTo>
                  <a:lnTo>
                    <a:pt x="0" y="518159"/>
                  </a:lnTo>
                  <a:lnTo>
                    <a:pt x="25400" y="518159"/>
                  </a:lnTo>
                  <a:lnTo>
                    <a:pt x="25400" y="516890"/>
                  </a:lnTo>
                  <a:close/>
                </a:path>
                <a:path w="25400" h="1191260">
                  <a:moveTo>
                    <a:pt x="25400" y="518160"/>
                  </a:moveTo>
                  <a:lnTo>
                    <a:pt x="0" y="518160"/>
                  </a:lnTo>
                  <a:lnTo>
                    <a:pt x="0" y="524509"/>
                  </a:lnTo>
                  <a:lnTo>
                    <a:pt x="25400" y="524509"/>
                  </a:lnTo>
                  <a:lnTo>
                    <a:pt x="25400" y="518160"/>
                  </a:lnTo>
                  <a:close/>
                </a:path>
                <a:path w="25400" h="1191260">
                  <a:moveTo>
                    <a:pt x="25400" y="524510"/>
                  </a:moveTo>
                  <a:lnTo>
                    <a:pt x="0" y="524510"/>
                  </a:lnTo>
                  <a:lnTo>
                    <a:pt x="0" y="534669"/>
                  </a:lnTo>
                  <a:lnTo>
                    <a:pt x="25400" y="534669"/>
                  </a:lnTo>
                  <a:lnTo>
                    <a:pt x="25400" y="524510"/>
                  </a:lnTo>
                  <a:close/>
                </a:path>
                <a:path w="25400" h="1191260">
                  <a:moveTo>
                    <a:pt x="25400" y="534670"/>
                  </a:moveTo>
                  <a:lnTo>
                    <a:pt x="0" y="534670"/>
                  </a:lnTo>
                  <a:lnTo>
                    <a:pt x="0" y="543559"/>
                  </a:lnTo>
                  <a:lnTo>
                    <a:pt x="25400" y="543559"/>
                  </a:lnTo>
                  <a:lnTo>
                    <a:pt x="25400" y="534670"/>
                  </a:lnTo>
                  <a:close/>
                </a:path>
                <a:path w="25400" h="1191260">
                  <a:moveTo>
                    <a:pt x="25400" y="543560"/>
                  </a:moveTo>
                  <a:lnTo>
                    <a:pt x="0" y="543560"/>
                  </a:lnTo>
                  <a:lnTo>
                    <a:pt x="0" y="581660"/>
                  </a:lnTo>
                  <a:lnTo>
                    <a:pt x="25400" y="581660"/>
                  </a:lnTo>
                  <a:lnTo>
                    <a:pt x="25400" y="543560"/>
                  </a:lnTo>
                  <a:close/>
                </a:path>
                <a:path w="25400" h="1191260">
                  <a:moveTo>
                    <a:pt x="25400" y="581660"/>
                  </a:moveTo>
                  <a:lnTo>
                    <a:pt x="0" y="581660"/>
                  </a:lnTo>
                  <a:lnTo>
                    <a:pt x="0" y="585469"/>
                  </a:lnTo>
                  <a:lnTo>
                    <a:pt x="25400" y="585469"/>
                  </a:lnTo>
                  <a:lnTo>
                    <a:pt x="25400" y="581660"/>
                  </a:lnTo>
                  <a:close/>
                </a:path>
                <a:path w="25400" h="1191260">
                  <a:moveTo>
                    <a:pt x="25400" y="585470"/>
                  </a:moveTo>
                  <a:lnTo>
                    <a:pt x="0" y="585470"/>
                  </a:lnTo>
                  <a:lnTo>
                    <a:pt x="0" y="588010"/>
                  </a:lnTo>
                  <a:lnTo>
                    <a:pt x="25400" y="588010"/>
                  </a:lnTo>
                  <a:lnTo>
                    <a:pt x="25400" y="585470"/>
                  </a:lnTo>
                  <a:close/>
                </a:path>
                <a:path w="25400" h="1191260">
                  <a:moveTo>
                    <a:pt x="25400" y="588010"/>
                  </a:moveTo>
                  <a:lnTo>
                    <a:pt x="0" y="588010"/>
                  </a:lnTo>
                  <a:lnTo>
                    <a:pt x="0" y="594360"/>
                  </a:lnTo>
                  <a:lnTo>
                    <a:pt x="25400" y="594360"/>
                  </a:lnTo>
                  <a:lnTo>
                    <a:pt x="25400" y="588010"/>
                  </a:lnTo>
                  <a:close/>
                </a:path>
                <a:path w="25400" h="1191260">
                  <a:moveTo>
                    <a:pt x="25400" y="594360"/>
                  </a:moveTo>
                  <a:lnTo>
                    <a:pt x="0" y="594360"/>
                  </a:lnTo>
                  <a:lnTo>
                    <a:pt x="0" y="598169"/>
                  </a:lnTo>
                  <a:lnTo>
                    <a:pt x="25400" y="598169"/>
                  </a:lnTo>
                  <a:lnTo>
                    <a:pt x="25400" y="594360"/>
                  </a:lnTo>
                  <a:close/>
                </a:path>
                <a:path w="25400" h="1191260">
                  <a:moveTo>
                    <a:pt x="25400" y="598170"/>
                  </a:moveTo>
                  <a:lnTo>
                    <a:pt x="0" y="598170"/>
                  </a:lnTo>
                  <a:lnTo>
                    <a:pt x="0" y="636269"/>
                  </a:lnTo>
                  <a:lnTo>
                    <a:pt x="25400" y="636269"/>
                  </a:lnTo>
                  <a:lnTo>
                    <a:pt x="25400" y="598170"/>
                  </a:lnTo>
                  <a:close/>
                </a:path>
                <a:path w="25400" h="1191260">
                  <a:moveTo>
                    <a:pt x="25400" y="636270"/>
                  </a:moveTo>
                  <a:lnTo>
                    <a:pt x="0" y="636270"/>
                  </a:lnTo>
                  <a:lnTo>
                    <a:pt x="0" y="645160"/>
                  </a:lnTo>
                  <a:lnTo>
                    <a:pt x="25400" y="645160"/>
                  </a:lnTo>
                  <a:lnTo>
                    <a:pt x="25400" y="636270"/>
                  </a:lnTo>
                  <a:close/>
                </a:path>
                <a:path w="25400" h="1191260">
                  <a:moveTo>
                    <a:pt x="25400" y="645160"/>
                  </a:moveTo>
                  <a:lnTo>
                    <a:pt x="0" y="645160"/>
                  </a:lnTo>
                  <a:lnTo>
                    <a:pt x="0" y="651510"/>
                  </a:lnTo>
                  <a:lnTo>
                    <a:pt x="25400" y="651510"/>
                  </a:lnTo>
                  <a:lnTo>
                    <a:pt x="25400" y="645160"/>
                  </a:lnTo>
                  <a:close/>
                </a:path>
                <a:path w="25400" h="1191260">
                  <a:moveTo>
                    <a:pt x="25400" y="651510"/>
                  </a:moveTo>
                  <a:lnTo>
                    <a:pt x="0" y="651510"/>
                  </a:lnTo>
                  <a:lnTo>
                    <a:pt x="0" y="657860"/>
                  </a:lnTo>
                  <a:lnTo>
                    <a:pt x="25400" y="657860"/>
                  </a:lnTo>
                  <a:lnTo>
                    <a:pt x="25400" y="651510"/>
                  </a:lnTo>
                  <a:close/>
                </a:path>
                <a:path w="25400" h="1191260">
                  <a:moveTo>
                    <a:pt x="25400" y="657860"/>
                  </a:moveTo>
                  <a:lnTo>
                    <a:pt x="0" y="657860"/>
                  </a:lnTo>
                  <a:lnTo>
                    <a:pt x="0" y="661669"/>
                  </a:lnTo>
                  <a:lnTo>
                    <a:pt x="25400" y="661669"/>
                  </a:lnTo>
                  <a:lnTo>
                    <a:pt x="25400" y="657860"/>
                  </a:lnTo>
                  <a:close/>
                </a:path>
                <a:path w="25400" h="1191260">
                  <a:moveTo>
                    <a:pt x="25400" y="661670"/>
                  </a:moveTo>
                  <a:lnTo>
                    <a:pt x="0" y="661670"/>
                  </a:lnTo>
                  <a:lnTo>
                    <a:pt x="0" y="668019"/>
                  </a:lnTo>
                  <a:lnTo>
                    <a:pt x="25400" y="668019"/>
                  </a:lnTo>
                  <a:lnTo>
                    <a:pt x="25400" y="661670"/>
                  </a:lnTo>
                  <a:close/>
                </a:path>
                <a:path w="25400" h="1191260">
                  <a:moveTo>
                    <a:pt x="25400" y="668020"/>
                  </a:moveTo>
                  <a:lnTo>
                    <a:pt x="0" y="668020"/>
                  </a:lnTo>
                  <a:lnTo>
                    <a:pt x="0" y="670560"/>
                  </a:lnTo>
                  <a:lnTo>
                    <a:pt x="25400" y="670560"/>
                  </a:lnTo>
                  <a:lnTo>
                    <a:pt x="25400" y="668020"/>
                  </a:lnTo>
                  <a:close/>
                </a:path>
                <a:path w="25400" h="1191260">
                  <a:moveTo>
                    <a:pt x="25400" y="670560"/>
                  </a:moveTo>
                  <a:lnTo>
                    <a:pt x="0" y="670560"/>
                  </a:lnTo>
                  <a:lnTo>
                    <a:pt x="0" y="674369"/>
                  </a:lnTo>
                  <a:lnTo>
                    <a:pt x="25400" y="674369"/>
                  </a:lnTo>
                  <a:lnTo>
                    <a:pt x="25400" y="670560"/>
                  </a:lnTo>
                  <a:close/>
                </a:path>
                <a:path w="25400" h="1191260">
                  <a:moveTo>
                    <a:pt x="25400" y="674370"/>
                  </a:moveTo>
                  <a:lnTo>
                    <a:pt x="0" y="674370"/>
                  </a:lnTo>
                  <a:lnTo>
                    <a:pt x="0" y="676910"/>
                  </a:lnTo>
                  <a:lnTo>
                    <a:pt x="25400" y="676910"/>
                  </a:lnTo>
                  <a:lnTo>
                    <a:pt x="25400" y="674370"/>
                  </a:lnTo>
                  <a:close/>
                </a:path>
                <a:path w="25400" h="1191260">
                  <a:moveTo>
                    <a:pt x="25400" y="676910"/>
                  </a:moveTo>
                  <a:lnTo>
                    <a:pt x="0" y="676910"/>
                  </a:lnTo>
                  <a:lnTo>
                    <a:pt x="0" y="683260"/>
                  </a:lnTo>
                  <a:lnTo>
                    <a:pt x="25400" y="683260"/>
                  </a:lnTo>
                  <a:lnTo>
                    <a:pt x="25400" y="676910"/>
                  </a:lnTo>
                  <a:close/>
                </a:path>
                <a:path w="25400" h="1191260">
                  <a:moveTo>
                    <a:pt x="25400" y="683260"/>
                  </a:moveTo>
                  <a:lnTo>
                    <a:pt x="0" y="683260"/>
                  </a:lnTo>
                  <a:lnTo>
                    <a:pt x="0" y="708660"/>
                  </a:lnTo>
                  <a:lnTo>
                    <a:pt x="25400" y="708660"/>
                  </a:lnTo>
                  <a:lnTo>
                    <a:pt x="25400" y="683260"/>
                  </a:lnTo>
                  <a:close/>
                </a:path>
                <a:path w="25400" h="1191260">
                  <a:moveTo>
                    <a:pt x="25400" y="708660"/>
                  </a:moveTo>
                  <a:lnTo>
                    <a:pt x="0" y="708660"/>
                  </a:lnTo>
                  <a:lnTo>
                    <a:pt x="0" y="715010"/>
                  </a:lnTo>
                  <a:lnTo>
                    <a:pt x="25400" y="715010"/>
                  </a:lnTo>
                  <a:lnTo>
                    <a:pt x="25400" y="708660"/>
                  </a:lnTo>
                  <a:close/>
                </a:path>
                <a:path w="25400" h="1191260">
                  <a:moveTo>
                    <a:pt x="25400" y="715010"/>
                  </a:moveTo>
                  <a:lnTo>
                    <a:pt x="0" y="715010"/>
                  </a:lnTo>
                  <a:lnTo>
                    <a:pt x="0" y="727710"/>
                  </a:lnTo>
                  <a:lnTo>
                    <a:pt x="25400" y="727710"/>
                  </a:lnTo>
                  <a:lnTo>
                    <a:pt x="25400" y="715010"/>
                  </a:lnTo>
                  <a:close/>
                </a:path>
                <a:path w="25400" h="1191260">
                  <a:moveTo>
                    <a:pt x="25400" y="727710"/>
                  </a:moveTo>
                  <a:lnTo>
                    <a:pt x="0" y="727710"/>
                  </a:lnTo>
                  <a:lnTo>
                    <a:pt x="0" y="744219"/>
                  </a:lnTo>
                  <a:lnTo>
                    <a:pt x="25400" y="744219"/>
                  </a:lnTo>
                  <a:lnTo>
                    <a:pt x="25400" y="727710"/>
                  </a:lnTo>
                  <a:close/>
                </a:path>
                <a:path w="25400" h="1191260">
                  <a:moveTo>
                    <a:pt x="25400" y="744220"/>
                  </a:moveTo>
                  <a:lnTo>
                    <a:pt x="0" y="744220"/>
                  </a:lnTo>
                  <a:lnTo>
                    <a:pt x="0" y="746760"/>
                  </a:lnTo>
                  <a:lnTo>
                    <a:pt x="25400" y="746760"/>
                  </a:lnTo>
                  <a:lnTo>
                    <a:pt x="25400" y="744220"/>
                  </a:lnTo>
                  <a:close/>
                </a:path>
                <a:path w="25400" h="1191260">
                  <a:moveTo>
                    <a:pt x="25400" y="746760"/>
                  </a:moveTo>
                  <a:lnTo>
                    <a:pt x="0" y="746760"/>
                  </a:lnTo>
                  <a:lnTo>
                    <a:pt x="0" y="750569"/>
                  </a:lnTo>
                  <a:lnTo>
                    <a:pt x="25400" y="750569"/>
                  </a:lnTo>
                  <a:lnTo>
                    <a:pt x="25400" y="746760"/>
                  </a:lnTo>
                  <a:close/>
                </a:path>
                <a:path w="25400" h="1191260">
                  <a:moveTo>
                    <a:pt x="25400" y="750570"/>
                  </a:moveTo>
                  <a:lnTo>
                    <a:pt x="0" y="750570"/>
                  </a:lnTo>
                  <a:lnTo>
                    <a:pt x="0" y="753109"/>
                  </a:lnTo>
                  <a:lnTo>
                    <a:pt x="25400" y="753109"/>
                  </a:lnTo>
                  <a:lnTo>
                    <a:pt x="25400" y="750570"/>
                  </a:lnTo>
                  <a:close/>
                </a:path>
                <a:path w="25400" h="1191260">
                  <a:moveTo>
                    <a:pt x="25400" y="753110"/>
                  </a:moveTo>
                  <a:lnTo>
                    <a:pt x="0" y="753110"/>
                  </a:lnTo>
                  <a:lnTo>
                    <a:pt x="0" y="756919"/>
                  </a:lnTo>
                  <a:lnTo>
                    <a:pt x="25400" y="756919"/>
                  </a:lnTo>
                  <a:lnTo>
                    <a:pt x="25400" y="753110"/>
                  </a:lnTo>
                  <a:close/>
                </a:path>
                <a:path w="25400" h="1191260">
                  <a:moveTo>
                    <a:pt x="25400" y="756920"/>
                  </a:moveTo>
                  <a:lnTo>
                    <a:pt x="0" y="756920"/>
                  </a:lnTo>
                  <a:lnTo>
                    <a:pt x="0" y="763269"/>
                  </a:lnTo>
                  <a:lnTo>
                    <a:pt x="25400" y="763269"/>
                  </a:lnTo>
                  <a:lnTo>
                    <a:pt x="25400" y="756920"/>
                  </a:lnTo>
                  <a:close/>
                </a:path>
                <a:path w="25400" h="1191260">
                  <a:moveTo>
                    <a:pt x="25400" y="763270"/>
                  </a:moveTo>
                  <a:lnTo>
                    <a:pt x="0" y="763270"/>
                  </a:lnTo>
                  <a:lnTo>
                    <a:pt x="0" y="772160"/>
                  </a:lnTo>
                  <a:lnTo>
                    <a:pt x="25400" y="772160"/>
                  </a:lnTo>
                  <a:lnTo>
                    <a:pt x="25400" y="763270"/>
                  </a:lnTo>
                  <a:close/>
                </a:path>
                <a:path w="25400" h="1191260">
                  <a:moveTo>
                    <a:pt x="25400" y="772160"/>
                  </a:moveTo>
                  <a:lnTo>
                    <a:pt x="0" y="772160"/>
                  </a:lnTo>
                  <a:lnTo>
                    <a:pt x="0" y="784860"/>
                  </a:lnTo>
                  <a:lnTo>
                    <a:pt x="25400" y="784860"/>
                  </a:lnTo>
                  <a:lnTo>
                    <a:pt x="25400" y="772160"/>
                  </a:lnTo>
                  <a:close/>
                </a:path>
                <a:path w="25400" h="1191260">
                  <a:moveTo>
                    <a:pt x="25400" y="784860"/>
                  </a:moveTo>
                  <a:lnTo>
                    <a:pt x="0" y="784860"/>
                  </a:lnTo>
                  <a:lnTo>
                    <a:pt x="0" y="795019"/>
                  </a:lnTo>
                  <a:lnTo>
                    <a:pt x="25400" y="795019"/>
                  </a:lnTo>
                  <a:lnTo>
                    <a:pt x="25400" y="784860"/>
                  </a:lnTo>
                  <a:close/>
                </a:path>
                <a:path w="25400" h="1191260">
                  <a:moveTo>
                    <a:pt x="25400" y="795020"/>
                  </a:moveTo>
                  <a:lnTo>
                    <a:pt x="0" y="795020"/>
                  </a:lnTo>
                  <a:lnTo>
                    <a:pt x="0" y="797560"/>
                  </a:lnTo>
                  <a:lnTo>
                    <a:pt x="25400" y="797560"/>
                  </a:lnTo>
                  <a:lnTo>
                    <a:pt x="25400" y="795020"/>
                  </a:lnTo>
                  <a:close/>
                </a:path>
                <a:path w="25400" h="1191260">
                  <a:moveTo>
                    <a:pt x="25400" y="797560"/>
                  </a:moveTo>
                  <a:lnTo>
                    <a:pt x="0" y="797560"/>
                  </a:lnTo>
                  <a:lnTo>
                    <a:pt x="0" y="803910"/>
                  </a:lnTo>
                  <a:lnTo>
                    <a:pt x="25400" y="803910"/>
                  </a:lnTo>
                  <a:lnTo>
                    <a:pt x="25400" y="797560"/>
                  </a:lnTo>
                  <a:close/>
                </a:path>
                <a:path w="25400" h="1191260">
                  <a:moveTo>
                    <a:pt x="25400" y="803910"/>
                  </a:moveTo>
                  <a:lnTo>
                    <a:pt x="0" y="803910"/>
                  </a:lnTo>
                  <a:lnTo>
                    <a:pt x="0" y="807719"/>
                  </a:lnTo>
                  <a:lnTo>
                    <a:pt x="25400" y="807719"/>
                  </a:lnTo>
                  <a:lnTo>
                    <a:pt x="25400" y="803910"/>
                  </a:lnTo>
                  <a:close/>
                </a:path>
                <a:path w="25400" h="1191260">
                  <a:moveTo>
                    <a:pt x="25400" y="807720"/>
                  </a:moveTo>
                  <a:lnTo>
                    <a:pt x="0" y="807720"/>
                  </a:lnTo>
                  <a:lnTo>
                    <a:pt x="0" y="814069"/>
                  </a:lnTo>
                  <a:lnTo>
                    <a:pt x="25400" y="814069"/>
                  </a:lnTo>
                  <a:lnTo>
                    <a:pt x="25400" y="807720"/>
                  </a:lnTo>
                  <a:close/>
                </a:path>
                <a:path w="25400" h="1191260">
                  <a:moveTo>
                    <a:pt x="25400" y="814070"/>
                  </a:moveTo>
                  <a:lnTo>
                    <a:pt x="0" y="814070"/>
                  </a:lnTo>
                  <a:lnTo>
                    <a:pt x="0" y="816610"/>
                  </a:lnTo>
                  <a:lnTo>
                    <a:pt x="25400" y="816610"/>
                  </a:lnTo>
                  <a:lnTo>
                    <a:pt x="25400" y="814070"/>
                  </a:lnTo>
                  <a:close/>
                </a:path>
                <a:path w="25400" h="1191260">
                  <a:moveTo>
                    <a:pt x="25400" y="816610"/>
                  </a:moveTo>
                  <a:lnTo>
                    <a:pt x="0" y="816610"/>
                  </a:lnTo>
                  <a:lnTo>
                    <a:pt x="0" y="820419"/>
                  </a:lnTo>
                  <a:lnTo>
                    <a:pt x="25400" y="820419"/>
                  </a:lnTo>
                  <a:lnTo>
                    <a:pt x="25400" y="816610"/>
                  </a:lnTo>
                  <a:close/>
                </a:path>
                <a:path w="25400" h="1191260">
                  <a:moveTo>
                    <a:pt x="25400" y="820420"/>
                  </a:moveTo>
                  <a:lnTo>
                    <a:pt x="0" y="820420"/>
                  </a:lnTo>
                  <a:lnTo>
                    <a:pt x="0" y="822960"/>
                  </a:lnTo>
                  <a:lnTo>
                    <a:pt x="25400" y="822960"/>
                  </a:lnTo>
                  <a:lnTo>
                    <a:pt x="25400" y="820420"/>
                  </a:lnTo>
                  <a:close/>
                </a:path>
                <a:path w="25400" h="1191260">
                  <a:moveTo>
                    <a:pt x="25400" y="822960"/>
                  </a:moveTo>
                  <a:lnTo>
                    <a:pt x="0" y="822960"/>
                  </a:lnTo>
                  <a:lnTo>
                    <a:pt x="0" y="829310"/>
                  </a:lnTo>
                  <a:lnTo>
                    <a:pt x="25400" y="829310"/>
                  </a:lnTo>
                  <a:lnTo>
                    <a:pt x="25400" y="822960"/>
                  </a:lnTo>
                  <a:close/>
                </a:path>
                <a:path w="25400" h="1191260">
                  <a:moveTo>
                    <a:pt x="25400" y="829310"/>
                  </a:moveTo>
                  <a:lnTo>
                    <a:pt x="0" y="829310"/>
                  </a:lnTo>
                  <a:lnTo>
                    <a:pt x="0" y="848360"/>
                  </a:lnTo>
                  <a:lnTo>
                    <a:pt x="25400" y="848360"/>
                  </a:lnTo>
                  <a:lnTo>
                    <a:pt x="25400" y="829310"/>
                  </a:lnTo>
                  <a:close/>
                </a:path>
                <a:path w="25400" h="1191260">
                  <a:moveTo>
                    <a:pt x="25400" y="848360"/>
                  </a:moveTo>
                  <a:lnTo>
                    <a:pt x="0" y="848360"/>
                  </a:lnTo>
                  <a:lnTo>
                    <a:pt x="0" y="852169"/>
                  </a:lnTo>
                  <a:lnTo>
                    <a:pt x="25400" y="852169"/>
                  </a:lnTo>
                  <a:lnTo>
                    <a:pt x="25400" y="848360"/>
                  </a:lnTo>
                  <a:close/>
                </a:path>
                <a:path w="25400" h="1191260">
                  <a:moveTo>
                    <a:pt x="25400" y="852170"/>
                  </a:moveTo>
                  <a:lnTo>
                    <a:pt x="0" y="852170"/>
                  </a:lnTo>
                  <a:lnTo>
                    <a:pt x="0" y="864869"/>
                  </a:lnTo>
                  <a:lnTo>
                    <a:pt x="25400" y="864869"/>
                  </a:lnTo>
                  <a:lnTo>
                    <a:pt x="25400" y="852170"/>
                  </a:lnTo>
                  <a:close/>
                </a:path>
                <a:path w="25400" h="1191260">
                  <a:moveTo>
                    <a:pt x="25400" y="864870"/>
                  </a:moveTo>
                  <a:lnTo>
                    <a:pt x="0" y="864870"/>
                  </a:lnTo>
                  <a:lnTo>
                    <a:pt x="0" y="873760"/>
                  </a:lnTo>
                  <a:lnTo>
                    <a:pt x="25400" y="873760"/>
                  </a:lnTo>
                  <a:lnTo>
                    <a:pt x="25400" y="864870"/>
                  </a:lnTo>
                  <a:close/>
                </a:path>
                <a:path w="25400" h="1191260">
                  <a:moveTo>
                    <a:pt x="25400" y="873760"/>
                  </a:moveTo>
                  <a:lnTo>
                    <a:pt x="0" y="873760"/>
                  </a:lnTo>
                  <a:lnTo>
                    <a:pt x="0" y="877569"/>
                  </a:lnTo>
                  <a:lnTo>
                    <a:pt x="25400" y="877569"/>
                  </a:lnTo>
                  <a:lnTo>
                    <a:pt x="25400" y="873760"/>
                  </a:lnTo>
                  <a:close/>
                </a:path>
                <a:path w="25400" h="1191260">
                  <a:moveTo>
                    <a:pt x="25400" y="877570"/>
                  </a:moveTo>
                  <a:lnTo>
                    <a:pt x="0" y="877570"/>
                  </a:lnTo>
                  <a:lnTo>
                    <a:pt x="0" y="892810"/>
                  </a:lnTo>
                  <a:lnTo>
                    <a:pt x="25400" y="892810"/>
                  </a:lnTo>
                  <a:lnTo>
                    <a:pt x="25400" y="877570"/>
                  </a:lnTo>
                  <a:close/>
                </a:path>
                <a:path w="25400" h="1191260">
                  <a:moveTo>
                    <a:pt x="25400" y="892810"/>
                  </a:moveTo>
                  <a:lnTo>
                    <a:pt x="0" y="892810"/>
                  </a:lnTo>
                  <a:lnTo>
                    <a:pt x="0" y="899160"/>
                  </a:lnTo>
                  <a:lnTo>
                    <a:pt x="25400" y="899160"/>
                  </a:lnTo>
                  <a:lnTo>
                    <a:pt x="25400" y="892810"/>
                  </a:lnTo>
                  <a:close/>
                </a:path>
                <a:path w="25400" h="1191260">
                  <a:moveTo>
                    <a:pt x="25400" y="899160"/>
                  </a:moveTo>
                  <a:lnTo>
                    <a:pt x="0" y="899160"/>
                  </a:lnTo>
                  <a:lnTo>
                    <a:pt x="0" y="902969"/>
                  </a:lnTo>
                  <a:lnTo>
                    <a:pt x="25400" y="902969"/>
                  </a:lnTo>
                  <a:lnTo>
                    <a:pt x="25400" y="899160"/>
                  </a:lnTo>
                  <a:close/>
                </a:path>
                <a:path w="25400" h="1191260">
                  <a:moveTo>
                    <a:pt x="25400" y="902970"/>
                  </a:moveTo>
                  <a:lnTo>
                    <a:pt x="0" y="902970"/>
                  </a:lnTo>
                  <a:lnTo>
                    <a:pt x="0" y="905510"/>
                  </a:lnTo>
                  <a:lnTo>
                    <a:pt x="25400" y="905510"/>
                  </a:lnTo>
                  <a:lnTo>
                    <a:pt x="25400" y="902970"/>
                  </a:lnTo>
                  <a:close/>
                </a:path>
                <a:path w="25400" h="1191260">
                  <a:moveTo>
                    <a:pt x="25400" y="905510"/>
                  </a:moveTo>
                  <a:lnTo>
                    <a:pt x="0" y="905510"/>
                  </a:lnTo>
                  <a:lnTo>
                    <a:pt x="0" y="909319"/>
                  </a:lnTo>
                  <a:lnTo>
                    <a:pt x="25400" y="909319"/>
                  </a:lnTo>
                  <a:lnTo>
                    <a:pt x="25400" y="905510"/>
                  </a:lnTo>
                  <a:close/>
                </a:path>
                <a:path w="25400" h="1191260">
                  <a:moveTo>
                    <a:pt x="25400" y="909320"/>
                  </a:moveTo>
                  <a:lnTo>
                    <a:pt x="0" y="909320"/>
                  </a:lnTo>
                  <a:lnTo>
                    <a:pt x="0" y="915669"/>
                  </a:lnTo>
                  <a:lnTo>
                    <a:pt x="25400" y="915669"/>
                  </a:lnTo>
                  <a:lnTo>
                    <a:pt x="25400" y="909320"/>
                  </a:lnTo>
                  <a:close/>
                </a:path>
                <a:path w="25400" h="1191260">
                  <a:moveTo>
                    <a:pt x="25400" y="915670"/>
                  </a:moveTo>
                  <a:lnTo>
                    <a:pt x="0" y="915670"/>
                  </a:lnTo>
                  <a:lnTo>
                    <a:pt x="0" y="918210"/>
                  </a:lnTo>
                  <a:lnTo>
                    <a:pt x="25400" y="918210"/>
                  </a:lnTo>
                  <a:lnTo>
                    <a:pt x="25400" y="915670"/>
                  </a:lnTo>
                  <a:close/>
                </a:path>
                <a:path w="25400" h="1191260">
                  <a:moveTo>
                    <a:pt x="25400" y="918210"/>
                  </a:moveTo>
                  <a:lnTo>
                    <a:pt x="0" y="918210"/>
                  </a:lnTo>
                  <a:lnTo>
                    <a:pt x="0" y="924560"/>
                  </a:lnTo>
                  <a:lnTo>
                    <a:pt x="25400" y="924560"/>
                  </a:lnTo>
                  <a:lnTo>
                    <a:pt x="25400" y="918210"/>
                  </a:lnTo>
                  <a:close/>
                </a:path>
                <a:path w="25400" h="1191260">
                  <a:moveTo>
                    <a:pt x="25400" y="924560"/>
                  </a:moveTo>
                  <a:lnTo>
                    <a:pt x="0" y="924560"/>
                  </a:lnTo>
                  <a:lnTo>
                    <a:pt x="0" y="937260"/>
                  </a:lnTo>
                  <a:lnTo>
                    <a:pt x="25400" y="937260"/>
                  </a:lnTo>
                  <a:lnTo>
                    <a:pt x="25400" y="924560"/>
                  </a:lnTo>
                  <a:close/>
                </a:path>
                <a:path w="25400" h="1191260">
                  <a:moveTo>
                    <a:pt x="25400" y="1184910"/>
                  </a:moveTo>
                  <a:lnTo>
                    <a:pt x="0" y="1184910"/>
                  </a:lnTo>
                  <a:lnTo>
                    <a:pt x="0" y="1186180"/>
                  </a:lnTo>
                  <a:lnTo>
                    <a:pt x="1269" y="1186180"/>
                  </a:lnTo>
                  <a:lnTo>
                    <a:pt x="1269" y="1188720"/>
                  </a:lnTo>
                  <a:lnTo>
                    <a:pt x="8889" y="1188720"/>
                  </a:lnTo>
                  <a:lnTo>
                    <a:pt x="8889" y="1189989"/>
                  </a:lnTo>
                  <a:lnTo>
                    <a:pt x="17779" y="1189989"/>
                  </a:lnTo>
                  <a:lnTo>
                    <a:pt x="17779" y="1191260"/>
                  </a:lnTo>
                  <a:lnTo>
                    <a:pt x="25400" y="1191260"/>
                  </a:lnTo>
                  <a:lnTo>
                    <a:pt x="25400" y="1184910"/>
                  </a:lnTo>
                  <a:close/>
                </a:path>
                <a:path w="25400" h="1191260">
                  <a:moveTo>
                    <a:pt x="25400" y="1178560"/>
                  </a:moveTo>
                  <a:lnTo>
                    <a:pt x="0" y="1178560"/>
                  </a:lnTo>
                  <a:lnTo>
                    <a:pt x="0" y="1183639"/>
                  </a:lnTo>
                  <a:lnTo>
                    <a:pt x="25400" y="1183639"/>
                  </a:lnTo>
                  <a:lnTo>
                    <a:pt x="25400" y="1178560"/>
                  </a:lnTo>
                  <a:close/>
                </a:path>
                <a:path w="25400" h="1191260">
                  <a:moveTo>
                    <a:pt x="25400" y="1172210"/>
                  </a:moveTo>
                  <a:lnTo>
                    <a:pt x="0" y="1172210"/>
                  </a:lnTo>
                  <a:lnTo>
                    <a:pt x="0" y="1177290"/>
                  </a:lnTo>
                  <a:lnTo>
                    <a:pt x="25400" y="1177290"/>
                  </a:lnTo>
                  <a:lnTo>
                    <a:pt x="25400" y="1172210"/>
                  </a:lnTo>
                  <a:close/>
                </a:path>
                <a:path w="25400" h="1191260">
                  <a:moveTo>
                    <a:pt x="25400" y="1165860"/>
                  </a:moveTo>
                  <a:lnTo>
                    <a:pt x="0" y="1165860"/>
                  </a:lnTo>
                  <a:lnTo>
                    <a:pt x="0" y="1170940"/>
                  </a:lnTo>
                  <a:lnTo>
                    <a:pt x="25400" y="1170940"/>
                  </a:lnTo>
                  <a:lnTo>
                    <a:pt x="25400" y="1165860"/>
                  </a:lnTo>
                  <a:close/>
                </a:path>
                <a:path w="25400" h="1191260">
                  <a:moveTo>
                    <a:pt x="25400" y="1159510"/>
                  </a:moveTo>
                  <a:lnTo>
                    <a:pt x="0" y="1159510"/>
                  </a:lnTo>
                  <a:lnTo>
                    <a:pt x="0" y="1164590"/>
                  </a:lnTo>
                  <a:lnTo>
                    <a:pt x="25400" y="1164590"/>
                  </a:lnTo>
                  <a:lnTo>
                    <a:pt x="25400" y="1159510"/>
                  </a:lnTo>
                  <a:close/>
                </a:path>
                <a:path w="25400" h="1191260">
                  <a:moveTo>
                    <a:pt x="25400" y="1153160"/>
                  </a:moveTo>
                  <a:lnTo>
                    <a:pt x="0" y="1153160"/>
                  </a:lnTo>
                  <a:lnTo>
                    <a:pt x="0" y="1158240"/>
                  </a:lnTo>
                  <a:lnTo>
                    <a:pt x="25400" y="1158240"/>
                  </a:lnTo>
                  <a:lnTo>
                    <a:pt x="25400" y="1153160"/>
                  </a:lnTo>
                  <a:close/>
                </a:path>
                <a:path w="25400" h="1191260">
                  <a:moveTo>
                    <a:pt x="25400" y="1146810"/>
                  </a:moveTo>
                  <a:lnTo>
                    <a:pt x="0" y="1146810"/>
                  </a:lnTo>
                  <a:lnTo>
                    <a:pt x="0" y="1151890"/>
                  </a:lnTo>
                  <a:lnTo>
                    <a:pt x="25400" y="1151890"/>
                  </a:lnTo>
                  <a:lnTo>
                    <a:pt x="25400" y="1146810"/>
                  </a:lnTo>
                  <a:close/>
                </a:path>
                <a:path w="25400" h="1191260">
                  <a:moveTo>
                    <a:pt x="25400" y="1140460"/>
                  </a:moveTo>
                  <a:lnTo>
                    <a:pt x="0" y="1140460"/>
                  </a:lnTo>
                  <a:lnTo>
                    <a:pt x="0" y="1145540"/>
                  </a:lnTo>
                  <a:lnTo>
                    <a:pt x="25400" y="1145540"/>
                  </a:lnTo>
                  <a:lnTo>
                    <a:pt x="25400" y="1140460"/>
                  </a:lnTo>
                  <a:close/>
                </a:path>
                <a:path w="25400" h="1191260">
                  <a:moveTo>
                    <a:pt x="25400" y="1134110"/>
                  </a:moveTo>
                  <a:lnTo>
                    <a:pt x="0" y="1134110"/>
                  </a:lnTo>
                  <a:lnTo>
                    <a:pt x="0" y="1139190"/>
                  </a:lnTo>
                  <a:lnTo>
                    <a:pt x="25400" y="1139190"/>
                  </a:lnTo>
                  <a:lnTo>
                    <a:pt x="25400" y="1134110"/>
                  </a:lnTo>
                  <a:close/>
                </a:path>
                <a:path w="25400" h="1191260">
                  <a:moveTo>
                    <a:pt x="25400" y="1127760"/>
                  </a:moveTo>
                  <a:lnTo>
                    <a:pt x="0" y="1127760"/>
                  </a:lnTo>
                  <a:lnTo>
                    <a:pt x="0" y="1132840"/>
                  </a:lnTo>
                  <a:lnTo>
                    <a:pt x="25400" y="1132840"/>
                  </a:lnTo>
                  <a:lnTo>
                    <a:pt x="25400" y="1127760"/>
                  </a:lnTo>
                  <a:close/>
                </a:path>
                <a:path w="25400" h="1191260">
                  <a:moveTo>
                    <a:pt x="25400" y="1121410"/>
                  </a:moveTo>
                  <a:lnTo>
                    <a:pt x="0" y="1121410"/>
                  </a:lnTo>
                  <a:lnTo>
                    <a:pt x="0" y="1126490"/>
                  </a:lnTo>
                  <a:lnTo>
                    <a:pt x="25400" y="1126490"/>
                  </a:lnTo>
                  <a:lnTo>
                    <a:pt x="25400" y="1121410"/>
                  </a:lnTo>
                  <a:close/>
                </a:path>
                <a:path w="25400" h="1191260">
                  <a:moveTo>
                    <a:pt x="25400" y="1115060"/>
                  </a:moveTo>
                  <a:lnTo>
                    <a:pt x="0" y="1115060"/>
                  </a:lnTo>
                  <a:lnTo>
                    <a:pt x="0" y="1120140"/>
                  </a:lnTo>
                  <a:lnTo>
                    <a:pt x="25400" y="1120140"/>
                  </a:lnTo>
                  <a:lnTo>
                    <a:pt x="25400" y="1115060"/>
                  </a:lnTo>
                  <a:close/>
                </a:path>
                <a:path w="25400" h="1191260">
                  <a:moveTo>
                    <a:pt x="25400" y="1108710"/>
                  </a:moveTo>
                  <a:lnTo>
                    <a:pt x="0" y="1108710"/>
                  </a:lnTo>
                  <a:lnTo>
                    <a:pt x="0" y="1113790"/>
                  </a:lnTo>
                  <a:lnTo>
                    <a:pt x="25400" y="1113790"/>
                  </a:lnTo>
                  <a:lnTo>
                    <a:pt x="25400" y="1108710"/>
                  </a:lnTo>
                  <a:close/>
                </a:path>
                <a:path w="25400" h="1191260">
                  <a:moveTo>
                    <a:pt x="25400" y="1102360"/>
                  </a:moveTo>
                  <a:lnTo>
                    <a:pt x="0" y="1102360"/>
                  </a:lnTo>
                  <a:lnTo>
                    <a:pt x="0" y="1107440"/>
                  </a:lnTo>
                  <a:lnTo>
                    <a:pt x="25400" y="1107440"/>
                  </a:lnTo>
                  <a:lnTo>
                    <a:pt x="25400" y="1102360"/>
                  </a:lnTo>
                  <a:close/>
                </a:path>
                <a:path w="25400" h="1191260">
                  <a:moveTo>
                    <a:pt x="25400" y="1096010"/>
                  </a:moveTo>
                  <a:lnTo>
                    <a:pt x="0" y="1096010"/>
                  </a:lnTo>
                  <a:lnTo>
                    <a:pt x="0" y="1101090"/>
                  </a:lnTo>
                  <a:lnTo>
                    <a:pt x="25400" y="1101090"/>
                  </a:lnTo>
                  <a:lnTo>
                    <a:pt x="25400" y="1096010"/>
                  </a:lnTo>
                  <a:close/>
                </a:path>
                <a:path w="25400" h="1191260">
                  <a:moveTo>
                    <a:pt x="25400" y="1089660"/>
                  </a:moveTo>
                  <a:lnTo>
                    <a:pt x="0" y="1089660"/>
                  </a:lnTo>
                  <a:lnTo>
                    <a:pt x="0" y="1094740"/>
                  </a:lnTo>
                  <a:lnTo>
                    <a:pt x="25400" y="1094740"/>
                  </a:lnTo>
                  <a:lnTo>
                    <a:pt x="25400" y="1089660"/>
                  </a:lnTo>
                  <a:close/>
                </a:path>
                <a:path w="25400" h="1191260">
                  <a:moveTo>
                    <a:pt x="25400" y="1083310"/>
                  </a:moveTo>
                  <a:lnTo>
                    <a:pt x="0" y="1083310"/>
                  </a:lnTo>
                  <a:lnTo>
                    <a:pt x="0" y="1088390"/>
                  </a:lnTo>
                  <a:lnTo>
                    <a:pt x="25400" y="1088390"/>
                  </a:lnTo>
                  <a:lnTo>
                    <a:pt x="25400" y="1083310"/>
                  </a:lnTo>
                  <a:close/>
                </a:path>
                <a:path w="25400" h="1191260">
                  <a:moveTo>
                    <a:pt x="25400" y="1076960"/>
                  </a:moveTo>
                  <a:lnTo>
                    <a:pt x="0" y="1076960"/>
                  </a:lnTo>
                  <a:lnTo>
                    <a:pt x="0" y="1082040"/>
                  </a:lnTo>
                  <a:lnTo>
                    <a:pt x="25400" y="1082040"/>
                  </a:lnTo>
                  <a:lnTo>
                    <a:pt x="25400" y="1076960"/>
                  </a:lnTo>
                  <a:close/>
                </a:path>
                <a:path w="25400" h="1191260">
                  <a:moveTo>
                    <a:pt x="25400" y="1070610"/>
                  </a:moveTo>
                  <a:lnTo>
                    <a:pt x="0" y="1070610"/>
                  </a:lnTo>
                  <a:lnTo>
                    <a:pt x="0" y="1075690"/>
                  </a:lnTo>
                  <a:lnTo>
                    <a:pt x="25400" y="1075690"/>
                  </a:lnTo>
                  <a:lnTo>
                    <a:pt x="25400" y="1070610"/>
                  </a:lnTo>
                  <a:close/>
                </a:path>
                <a:path w="25400" h="1191260">
                  <a:moveTo>
                    <a:pt x="25400" y="1064260"/>
                  </a:moveTo>
                  <a:lnTo>
                    <a:pt x="0" y="1064260"/>
                  </a:lnTo>
                  <a:lnTo>
                    <a:pt x="0" y="1069340"/>
                  </a:lnTo>
                  <a:lnTo>
                    <a:pt x="25400" y="1069340"/>
                  </a:lnTo>
                  <a:lnTo>
                    <a:pt x="25400" y="1064260"/>
                  </a:lnTo>
                  <a:close/>
                </a:path>
                <a:path w="25400" h="1191260">
                  <a:moveTo>
                    <a:pt x="25400" y="1057910"/>
                  </a:moveTo>
                  <a:lnTo>
                    <a:pt x="0" y="1057910"/>
                  </a:lnTo>
                  <a:lnTo>
                    <a:pt x="0" y="1062990"/>
                  </a:lnTo>
                  <a:lnTo>
                    <a:pt x="25400" y="1062990"/>
                  </a:lnTo>
                  <a:lnTo>
                    <a:pt x="25400" y="1057910"/>
                  </a:lnTo>
                  <a:close/>
                </a:path>
                <a:path w="25400" h="1191260">
                  <a:moveTo>
                    <a:pt x="25400" y="1051560"/>
                  </a:moveTo>
                  <a:lnTo>
                    <a:pt x="0" y="1051560"/>
                  </a:lnTo>
                  <a:lnTo>
                    <a:pt x="0" y="1056640"/>
                  </a:lnTo>
                  <a:lnTo>
                    <a:pt x="25400" y="1056640"/>
                  </a:lnTo>
                  <a:lnTo>
                    <a:pt x="25400" y="1051560"/>
                  </a:lnTo>
                  <a:close/>
                </a:path>
                <a:path w="25400" h="1191260">
                  <a:moveTo>
                    <a:pt x="25400" y="1045210"/>
                  </a:moveTo>
                  <a:lnTo>
                    <a:pt x="0" y="1045210"/>
                  </a:lnTo>
                  <a:lnTo>
                    <a:pt x="0" y="1050290"/>
                  </a:lnTo>
                  <a:lnTo>
                    <a:pt x="25400" y="1050290"/>
                  </a:lnTo>
                  <a:lnTo>
                    <a:pt x="25400" y="1045210"/>
                  </a:lnTo>
                  <a:close/>
                </a:path>
                <a:path w="25400" h="1191260">
                  <a:moveTo>
                    <a:pt x="25400" y="1038860"/>
                  </a:moveTo>
                  <a:lnTo>
                    <a:pt x="0" y="1038860"/>
                  </a:lnTo>
                  <a:lnTo>
                    <a:pt x="0" y="1043940"/>
                  </a:lnTo>
                  <a:lnTo>
                    <a:pt x="25400" y="1043940"/>
                  </a:lnTo>
                  <a:lnTo>
                    <a:pt x="25400" y="1038860"/>
                  </a:lnTo>
                  <a:close/>
                </a:path>
                <a:path w="25400" h="1191260">
                  <a:moveTo>
                    <a:pt x="25400" y="1032510"/>
                  </a:moveTo>
                  <a:lnTo>
                    <a:pt x="0" y="1032510"/>
                  </a:lnTo>
                  <a:lnTo>
                    <a:pt x="0" y="1037590"/>
                  </a:lnTo>
                  <a:lnTo>
                    <a:pt x="25400" y="1037590"/>
                  </a:lnTo>
                  <a:lnTo>
                    <a:pt x="25400" y="1032510"/>
                  </a:lnTo>
                  <a:close/>
                </a:path>
                <a:path w="25400" h="1191260">
                  <a:moveTo>
                    <a:pt x="25400" y="1026160"/>
                  </a:moveTo>
                  <a:lnTo>
                    <a:pt x="0" y="1026160"/>
                  </a:lnTo>
                  <a:lnTo>
                    <a:pt x="0" y="1031240"/>
                  </a:lnTo>
                  <a:lnTo>
                    <a:pt x="25400" y="1031240"/>
                  </a:lnTo>
                  <a:lnTo>
                    <a:pt x="25400" y="1026160"/>
                  </a:lnTo>
                  <a:close/>
                </a:path>
                <a:path w="25400" h="1191260">
                  <a:moveTo>
                    <a:pt x="25400" y="1019810"/>
                  </a:moveTo>
                  <a:lnTo>
                    <a:pt x="0" y="1019810"/>
                  </a:lnTo>
                  <a:lnTo>
                    <a:pt x="0" y="1024890"/>
                  </a:lnTo>
                  <a:lnTo>
                    <a:pt x="25400" y="1024890"/>
                  </a:lnTo>
                  <a:lnTo>
                    <a:pt x="25400" y="1019810"/>
                  </a:lnTo>
                  <a:close/>
                </a:path>
                <a:path w="25400" h="1191260">
                  <a:moveTo>
                    <a:pt x="25400" y="1013460"/>
                  </a:moveTo>
                  <a:lnTo>
                    <a:pt x="0" y="1013460"/>
                  </a:lnTo>
                  <a:lnTo>
                    <a:pt x="0" y="1018540"/>
                  </a:lnTo>
                  <a:lnTo>
                    <a:pt x="25400" y="1018540"/>
                  </a:lnTo>
                  <a:lnTo>
                    <a:pt x="25400" y="1013460"/>
                  </a:lnTo>
                  <a:close/>
                </a:path>
                <a:path w="25400" h="1191260">
                  <a:moveTo>
                    <a:pt x="25400" y="1007110"/>
                  </a:moveTo>
                  <a:lnTo>
                    <a:pt x="0" y="1007110"/>
                  </a:lnTo>
                  <a:lnTo>
                    <a:pt x="0" y="1012190"/>
                  </a:lnTo>
                  <a:lnTo>
                    <a:pt x="25400" y="1012190"/>
                  </a:lnTo>
                  <a:lnTo>
                    <a:pt x="25400" y="1007110"/>
                  </a:lnTo>
                  <a:close/>
                </a:path>
                <a:path w="25400" h="1191260">
                  <a:moveTo>
                    <a:pt x="25400" y="1000760"/>
                  </a:moveTo>
                  <a:lnTo>
                    <a:pt x="0" y="1000760"/>
                  </a:lnTo>
                  <a:lnTo>
                    <a:pt x="0" y="1005840"/>
                  </a:lnTo>
                  <a:lnTo>
                    <a:pt x="25400" y="1005840"/>
                  </a:lnTo>
                  <a:lnTo>
                    <a:pt x="25400" y="1000760"/>
                  </a:lnTo>
                  <a:close/>
                </a:path>
                <a:path w="25400" h="1191260">
                  <a:moveTo>
                    <a:pt x="25400" y="994410"/>
                  </a:moveTo>
                  <a:lnTo>
                    <a:pt x="0" y="994410"/>
                  </a:lnTo>
                  <a:lnTo>
                    <a:pt x="0" y="999490"/>
                  </a:lnTo>
                  <a:lnTo>
                    <a:pt x="25400" y="999490"/>
                  </a:lnTo>
                  <a:lnTo>
                    <a:pt x="25400" y="994410"/>
                  </a:lnTo>
                  <a:close/>
                </a:path>
                <a:path w="25400" h="1191260">
                  <a:moveTo>
                    <a:pt x="25400" y="988060"/>
                  </a:moveTo>
                  <a:lnTo>
                    <a:pt x="0" y="988060"/>
                  </a:lnTo>
                  <a:lnTo>
                    <a:pt x="0" y="993140"/>
                  </a:lnTo>
                  <a:lnTo>
                    <a:pt x="25400" y="993140"/>
                  </a:lnTo>
                  <a:lnTo>
                    <a:pt x="25400" y="988060"/>
                  </a:lnTo>
                  <a:close/>
                </a:path>
                <a:path w="25400" h="1191260">
                  <a:moveTo>
                    <a:pt x="25400" y="981710"/>
                  </a:moveTo>
                  <a:lnTo>
                    <a:pt x="0" y="981710"/>
                  </a:lnTo>
                  <a:lnTo>
                    <a:pt x="0" y="986790"/>
                  </a:lnTo>
                  <a:lnTo>
                    <a:pt x="25400" y="986790"/>
                  </a:lnTo>
                  <a:lnTo>
                    <a:pt x="25400" y="981710"/>
                  </a:lnTo>
                  <a:close/>
                </a:path>
                <a:path w="25400" h="1191260">
                  <a:moveTo>
                    <a:pt x="25400" y="975360"/>
                  </a:moveTo>
                  <a:lnTo>
                    <a:pt x="0" y="975360"/>
                  </a:lnTo>
                  <a:lnTo>
                    <a:pt x="0" y="980440"/>
                  </a:lnTo>
                  <a:lnTo>
                    <a:pt x="25400" y="980440"/>
                  </a:lnTo>
                  <a:lnTo>
                    <a:pt x="25400" y="975360"/>
                  </a:lnTo>
                  <a:close/>
                </a:path>
                <a:path w="25400" h="1191260">
                  <a:moveTo>
                    <a:pt x="25400" y="969010"/>
                  </a:moveTo>
                  <a:lnTo>
                    <a:pt x="0" y="969010"/>
                  </a:lnTo>
                  <a:lnTo>
                    <a:pt x="0" y="974090"/>
                  </a:lnTo>
                  <a:lnTo>
                    <a:pt x="25400" y="974090"/>
                  </a:lnTo>
                  <a:lnTo>
                    <a:pt x="25400" y="969010"/>
                  </a:lnTo>
                  <a:close/>
                </a:path>
                <a:path w="25400" h="1191260">
                  <a:moveTo>
                    <a:pt x="25400" y="962660"/>
                  </a:moveTo>
                  <a:lnTo>
                    <a:pt x="0" y="962660"/>
                  </a:lnTo>
                  <a:lnTo>
                    <a:pt x="0" y="967740"/>
                  </a:lnTo>
                  <a:lnTo>
                    <a:pt x="25400" y="967740"/>
                  </a:lnTo>
                  <a:lnTo>
                    <a:pt x="25400" y="962660"/>
                  </a:lnTo>
                  <a:close/>
                </a:path>
                <a:path w="25400" h="1191260">
                  <a:moveTo>
                    <a:pt x="25400" y="956310"/>
                  </a:moveTo>
                  <a:lnTo>
                    <a:pt x="0" y="956310"/>
                  </a:lnTo>
                  <a:lnTo>
                    <a:pt x="0" y="961390"/>
                  </a:lnTo>
                  <a:lnTo>
                    <a:pt x="25400" y="961390"/>
                  </a:lnTo>
                  <a:lnTo>
                    <a:pt x="25400" y="956310"/>
                  </a:lnTo>
                  <a:close/>
                </a:path>
                <a:path w="25400" h="1191260">
                  <a:moveTo>
                    <a:pt x="25400" y="949959"/>
                  </a:moveTo>
                  <a:lnTo>
                    <a:pt x="0" y="949959"/>
                  </a:lnTo>
                  <a:lnTo>
                    <a:pt x="0" y="955040"/>
                  </a:lnTo>
                  <a:lnTo>
                    <a:pt x="25400" y="955040"/>
                  </a:lnTo>
                  <a:lnTo>
                    <a:pt x="25400" y="949959"/>
                  </a:lnTo>
                  <a:close/>
                </a:path>
                <a:path w="25400" h="1191260">
                  <a:moveTo>
                    <a:pt x="25400" y="943610"/>
                  </a:moveTo>
                  <a:lnTo>
                    <a:pt x="0" y="943610"/>
                  </a:lnTo>
                  <a:lnTo>
                    <a:pt x="0" y="948690"/>
                  </a:lnTo>
                  <a:lnTo>
                    <a:pt x="25400" y="948690"/>
                  </a:lnTo>
                  <a:lnTo>
                    <a:pt x="25400" y="943610"/>
                  </a:lnTo>
                  <a:close/>
                </a:path>
                <a:path w="25400" h="1191260">
                  <a:moveTo>
                    <a:pt x="25400" y="938530"/>
                  </a:moveTo>
                  <a:lnTo>
                    <a:pt x="0" y="938530"/>
                  </a:lnTo>
                  <a:lnTo>
                    <a:pt x="0" y="942340"/>
                  </a:lnTo>
                  <a:lnTo>
                    <a:pt x="25400" y="942340"/>
                  </a:lnTo>
                  <a:lnTo>
                    <a:pt x="25400" y="938530"/>
                  </a:lnTo>
                  <a:close/>
                </a:path>
              </a:pathLst>
            </a:custGeom>
            <a:solidFill>
              <a:srgbClr val="1745CF"/>
            </a:solidFill>
          </p:spPr>
          <p:txBody>
            <a:bodyPr wrap="square" lIns="0" tIns="0" rIns="0" bIns="0" rtlCol="0"/>
            <a:lstStyle/>
            <a:p>
              <a:endParaRPr/>
            </a:p>
          </p:txBody>
        </p:sp>
        <p:sp>
          <p:nvSpPr>
            <p:cNvPr id="540" name="object 540"/>
            <p:cNvSpPr/>
            <p:nvPr/>
          </p:nvSpPr>
          <p:spPr>
            <a:xfrm>
              <a:off x="3858259" y="5100320"/>
              <a:ext cx="25400" cy="1191260"/>
            </a:xfrm>
            <a:custGeom>
              <a:avLst/>
              <a:gdLst/>
              <a:ahLst/>
              <a:cxnLst/>
              <a:rect l="l" t="t" r="r" b="b"/>
              <a:pathLst>
                <a:path w="25400" h="1191260">
                  <a:moveTo>
                    <a:pt x="1269" y="0"/>
                  </a:moveTo>
                  <a:lnTo>
                    <a:pt x="0" y="0"/>
                  </a:lnTo>
                  <a:lnTo>
                    <a:pt x="0" y="1269"/>
                  </a:lnTo>
                  <a:lnTo>
                    <a:pt x="1269" y="1269"/>
                  </a:lnTo>
                  <a:lnTo>
                    <a:pt x="1269" y="0"/>
                  </a:lnTo>
                  <a:close/>
                </a:path>
                <a:path w="25400" h="1191260">
                  <a:moveTo>
                    <a:pt x="8889" y="1269"/>
                  </a:moveTo>
                  <a:lnTo>
                    <a:pt x="0" y="1269"/>
                  </a:lnTo>
                  <a:lnTo>
                    <a:pt x="0" y="7619"/>
                  </a:lnTo>
                  <a:lnTo>
                    <a:pt x="25400" y="7619"/>
                  </a:lnTo>
                  <a:lnTo>
                    <a:pt x="25400" y="5079"/>
                  </a:lnTo>
                  <a:lnTo>
                    <a:pt x="24129" y="5079"/>
                  </a:lnTo>
                  <a:lnTo>
                    <a:pt x="24129" y="3810"/>
                  </a:lnTo>
                  <a:lnTo>
                    <a:pt x="16510" y="3810"/>
                  </a:lnTo>
                  <a:lnTo>
                    <a:pt x="16510" y="2540"/>
                  </a:lnTo>
                  <a:lnTo>
                    <a:pt x="8889" y="2540"/>
                  </a:lnTo>
                  <a:lnTo>
                    <a:pt x="8889" y="1269"/>
                  </a:lnTo>
                  <a:close/>
                </a:path>
                <a:path w="25400" h="1191260">
                  <a:moveTo>
                    <a:pt x="25400" y="7619"/>
                  </a:moveTo>
                  <a:lnTo>
                    <a:pt x="0" y="7619"/>
                  </a:lnTo>
                  <a:lnTo>
                    <a:pt x="0" y="13969"/>
                  </a:lnTo>
                  <a:lnTo>
                    <a:pt x="25400" y="13969"/>
                  </a:lnTo>
                  <a:lnTo>
                    <a:pt x="25400" y="7619"/>
                  </a:lnTo>
                  <a:close/>
                </a:path>
                <a:path w="25400" h="1191260">
                  <a:moveTo>
                    <a:pt x="25400" y="13970"/>
                  </a:moveTo>
                  <a:lnTo>
                    <a:pt x="0" y="13970"/>
                  </a:lnTo>
                  <a:lnTo>
                    <a:pt x="0" y="20319"/>
                  </a:lnTo>
                  <a:lnTo>
                    <a:pt x="25400" y="20319"/>
                  </a:lnTo>
                  <a:lnTo>
                    <a:pt x="25400" y="13970"/>
                  </a:lnTo>
                  <a:close/>
                </a:path>
                <a:path w="25400" h="1191260">
                  <a:moveTo>
                    <a:pt x="25400" y="20320"/>
                  </a:moveTo>
                  <a:lnTo>
                    <a:pt x="0" y="20320"/>
                  </a:lnTo>
                  <a:lnTo>
                    <a:pt x="0" y="26669"/>
                  </a:lnTo>
                  <a:lnTo>
                    <a:pt x="25400" y="26669"/>
                  </a:lnTo>
                  <a:lnTo>
                    <a:pt x="25400" y="20320"/>
                  </a:lnTo>
                  <a:close/>
                </a:path>
                <a:path w="25400" h="1191260">
                  <a:moveTo>
                    <a:pt x="25400" y="26669"/>
                  </a:moveTo>
                  <a:lnTo>
                    <a:pt x="0" y="26669"/>
                  </a:lnTo>
                  <a:lnTo>
                    <a:pt x="0" y="33019"/>
                  </a:lnTo>
                  <a:lnTo>
                    <a:pt x="25400" y="33019"/>
                  </a:lnTo>
                  <a:lnTo>
                    <a:pt x="25400" y="26669"/>
                  </a:lnTo>
                  <a:close/>
                </a:path>
                <a:path w="25400" h="1191260">
                  <a:moveTo>
                    <a:pt x="25400" y="33019"/>
                  </a:moveTo>
                  <a:lnTo>
                    <a:pt x="0" y="33019"/>
                  </a:lnTo>
                  <a:lnTo>
                    <a:pt x="0" y="39369"/>
                  </a:lnTo>
                  <a:lnTo>
                    <a:pt x="25400" y="39369"/>
                  </a:lnTo>
                  <a:lnTo>
                    <a:pt x="25400" y="33019"/>
                  </a:lnTo>
                  <a:close/>
                </a:path>
                <a:path w="25400" h="1191260">
                  <a:moveTo>
                    <a:pt x="25400" y="39369"/>
                  </a:moveTo>
                  <a:lnTo>
                    <a:pt x="0" y="39369"/>
                  </a:lnTo>
                  <a:lnTo>
                    <a:pt x="0" y="45719"/>
                  </a:lnTo>
                  <a:lnTo>
                    <a:pt x="25400" y="45719"/>
                  </a:lnTo>
                  <a:lnTo>
                    <a:pt x="25400" y="39369"/>
                  </a:lnTo>
                  <a:close/>
                </a:path>
                <a:path w="25400" h="1191260">
                  <a:moveTo>
                    <a:pt x="25400" y="45720"/>
                  </a:moveTo>
                  <a:lnTo>
                    <a:pt x="0" y="45720"/>
                  </a:lnTo>
                  <a:lnTo>
                    <a:pt x="0" y="52069"/>
                  </a:lnTo>
                  <a:lnTo>
                    <a:pt x="25400" y="52069"/>
                  </a:lnTo>
                  <a:lnTo>
                    <a:pt x="25400" y="45720"/>
                  </a:lnTo>
                  <a:close/>
                </a:path>
                <a:path w="25400" h="1191260">
                  <a:moveTo>
                    <a:pt x="25400" y="52070"/>
                  </a:moveTo>
                  <a:lnTo>
                    <a:pt x="0" y="52070"/>
                  </a:lnTo>
                  <a:lnTo>
                    <a:pt x="0" y="58419"/>
                  </a:lnTo>
                  <a:lnTo>
                    <a:pt x="25400" y="58419"/>
                  </a:lnTo>
                  <a:lnTo>
                    <a:pt x="25400" y="52070"/>
                  </a:lnTo>
                  <a:close/>
                </a:path>
                <a:path w="25400" h="1191260">
                  <a:moveTo>
                    <a:pt x="25400" y="58420"/>
                  </a:moveTo>
                  <a:lnTo>
                    <a:pt x="0" y="58420"/>
                  </a:lnTo>
                  <a:lnTo>
                    <a:pt x="0" y="64769"/>
                  </a:lnTo>
                  <a:lnTo>
                    <a:pt x="25400" y="64769"/>
                  </a:lnTo>
                  <a:lnTo>
                    <a:pt x="25400" y="58420"/>
                  </a:lnTo>
                  <a:close/>
                </a:path>
                <a:path w="25400" h="1191260">
                  <a:moveTo>
                    <a:pt x="25400" y="64769"/>
                  </a:moveTo>
                  <a:lnTo>
                    <a:pt x="0" y="64769"/>
                  </a:lnTo>
                  <a:lnTo>
                    <a:pt x="0" y="71119"/>
                  </a:lnTo>
                  <a:lnTo>
                    <a:pt x="25400" y="71119"/>
                  </a:lnTo>
                  <a:lnTo>
                    <a:pt x="25400" y="64769"/>
                  </a:lnTo>
                  <a:close/>
                </a:path>
                <a:path w="25400" h="1191260">
                  <a:moveTo>
                    <a:pt x="25400" y="71120"/>
                  </a:moveTo>
                  <a:lnTo>
                    <a:pt x="0" y="71120"/>
                  </a:lnTo>
                  <a:lnTo>
                    <a:pt x="0" y="77469"/>
                  </a:lnTo>
                  <a:lnTo>
                    <a:pt x="25400" y="77469"/>
                  </a:lnTo>
                  <a:lnTo>
                    <a:pt x="25400" y="71120"/>
                  </a:lnTo>
                  <a:close/>
                </a:path>
                <a:path w="25400" h="1191260">
                  <a:moveTo>
                    <a:pt x="25400" y="77470"/>
                  </a:moveTo>
                  <a:lnTo>
                    <a:pt x="0" y="77470"/>
                  </a:lnTo>
                  <a:lnTo>
                    <a:pt x="0" y="83819"/>
                  </a:lnTo>
                  <a:lnTo>
                    <a:pt x="25400" y="83819"/>
                  </a:lnTo>
                  <a:lnTo>
                    <a:pt x="25400" y="77470"/>
                  </a:lnTo>
                  <a:close/>
                </a:path>
                <a:path w="25400" h="1191260">
                  <a:moveTo>
                    <a:pt x="25400" y="83819"/>
                  </a:moveTo>
                  <a:lnTo>
                    <a:pt x="0" y="83819"/>
                  </a:lnTo>
                  <a:lnTo>
                    <a:pt x="0" y="90169"/>
                  </a:lnTo>
                  <a:lnTo>
                    <a:pt x="25400" y="90169"/>
                  </a:lnTo>
                  <a:lnTo>
                    <a:pt x="25400" y="83819"/>
                  </a:lnTo>
                  <a:close/>
                </a:path>
                <a:path w="25400" h="1191260">
                  <a:moveTo>
                    <a:pt x="25400" y="90170"/>
                  </a:moveTo>
                  <a:lnTo>
                    <a:pt x="0" y="90170"/>
                  </a:lnTo>
                  <a:lnTo>
                    <a:pt x="0" y="96519"/>
                  </a:lnTo>
                  <a:lnTo>
                    <a:pt x="25400" y="96519"/>
                  </a:lnTo>
                  <a:lnTo>
                    <a:pt x="25400" y="90170"/>
                  </a:lnTo>
                  <a:close/>
                </a:path>
                <a:path w="25400" h="1191260">
                  <a:moveTo>
                    <a:pt x="25400" y="96519"/>
                  </a:moveTo>
                  <a:lnTo>
                    <a:pt x="0" y="96519"/>
                  </a:lnTo>
                  <a:lnTo>
                    <a:pt x="0" y="102869"/>
                  </a:lnTo>
                  <a:lnTo>
                    <a:pt x="25400" y="102869"/>
                  </a:lnTo>
                  <a:lnTo>
                    <a:pt x="25400" y="96519"/>
                  </a:lnTo>
                  <a:close/>
                </a:path>
                <a:path w="25400" h="1191260">
                  <a:moveTo>
                    <a:pt x="25400" y="102869"/>
                  </a:moveTo>
                  <a:lnTo>
                    <a:pt x="0" y="102869"/>
                  </a:lnTo>
                  <a:lnTo>
                    <a:pt x="0" y="109219"/>
                  </a:lnTo>
                  <a:lnTo>
                    <a:pt x="25400" y="109219"/>
                  </a:lnTo>
                  <a:lnTo>
                    <a:pt x="25400" y="102869"/>
                  </a:lnTo>
                  <a:close/>
                </a:path>
                <a:path w="25400" h="1191260">
                  <a:moveTo>
                    <a:pt x="25400" y="109219"/>
                  </a:moveTo>
                  <a:lnTo>
                    <a:pt x="0" y="109219"/>
                  </a:lnTo>
                  <a:lnTo>
                    <a:pt x="0" y="115569"/>
                  </a:lnTo>
                  <a:lnTo>
                    <a:pt x="25400" y="115569"/>
                  </a:lnTo>
                  <a:lnTo>
                    <a:pt x="25400" y="109219"/>
                  </a:lnTo>
                  <a:close/>
                </a:path>
                <a:path w="25400" h="1191260">
                  <a:moveTo>
                    <a:pt x="25400" y="115569"/>
                  </a:moveTo>
                  <a:lnTo>
                    <a:pt x="0" y="115569"/>
                  </a:lnTo>
                  <a:lnTo>
                    <a:pt x="0" y="135889"/>
                  </a:lnTo>
                  <a:lnTo>
                    <a:pt x="25400" y="135889"/>
                  </a:lnTo>
                  <a:lnTo>
                    <a:pt x="25400" y="115569"/>
                  </a:lnTo>
                  <a:close/>
                </a:path>
                <a:path w="25400" h="1191260">
                  <a:moveTo>
                    <a:pt x="25400" y="135889"/>
                  </a:moveTo>
                  <a:lnTo>
                    <a:pt x="0" y="135889"/>
                  </a:lnTo>
                  <a:lnTo>
                    <a:pt x="0" y="142239"/>
                  </a:lnTo>
                  <a:lnTo>
                    <a:pt x="25400" y="142239"/>
                  </a:lnTo>
                  <a:lnTo>
                    <a:pt x="25400" y="135889"/>
                  </a:lnTo>
                  <a:close/>
                </a:path>
                <a:path w="25400" h="1191260">
                  <a:moveTo>
                    <a:pt x="25400" y="142239"/>
                  </a:moveTo>
                  <a:lnTo>
                    <a:pt x="0" y="142239"/>
                  </a:lnTo>
                  <a:lnTo>
                    <a:pt x="0" y="161289"/>
                  </a:lnTo>
                  <a:lnTo>
                    <a:pt x="25400" y="161289"/>
                  </a:lnTo>
                  <a:lnTo>
                    <a:pt x="25400" y="142239"/>
                  </a:lnTo>
                  <a:close/>
                </a:path>
                <a:path w="25400" h="1191260">
                  <a:moveTo>
                    <a:pt x="25400" y="161289"/>
                  </a:moveTo>
                  <a:lnTo>
                    <a:pt x="0" y="161289"/>
                  </a:lnTo>
                  <a:lnTo>
                    <a:pt x="0" y="167639"/>
                  </a:lnTo>
                  <a:lnTo>
                    <a:pt x="25400" y="167639"/>
                  </a:lnTo>
                  <a:lnTo>
                    <a:pt x="25400" y="161289"/>
                  </a:lnTo>
                  <a:close/>
                </a:path>
                <a:path w="25400" h="1191260">
                  <a:moveTo>
                    <a:pt x="25400" y="167639"/>
                  </a:moveTo>
                  <a:lnTo>
                    <a:pt x="0" y="167639"/>
                  </a:lnTo>
                  <a:lnTo>
                    <a:pt x="0" y="173989"/>
                  </a:lnTo>
                  <a:lnTo>
                    <a:pt x="25400" y="173989"/>
                  </a:lnTo>
                  <a:lnTo>
                    <a:pt x="25400" y="167639"/>
                  </a:lnTo>
                  <a:close/>
                </a:path>
                <a:path w="25400" h="1191260">
                  <a:moveTo>
                    <a:pt x="25400" y="173989"/>
                  </a:moveTo>
                  <a:lnTo>
                    <a:pt x="0" y="173989"/>
                  </a:lnTo>
                  <a:lnTo>
                    <a:pt x="0" y="180339"/>
                  </a:lnTo>
                  <a:lnTo>
                    <a:pt x="25400" y="180339"/>
                  </a:lnTo>
                  <a:lnTo>
                    <a:pt x="25400" y="173989"/>
                  </a:lnTo>
                  <a:close/>
                </a:path>
                <a:path w="25400" h="1191260">
                  <a:moveTo>
                    <a:pt x="25400" y="180339"/>
                  </a:moveTo>
                  <a:lnTo>
                    <a:pt x="0" y="180339"/>
                  </a:lnTo>
                  <a:lnTo>
                    <a:pt x="0" y="186689"/>
                  </a:lnTo>
                  <a:lnTo>
                    <a:pt x="25400" y="186689"/>
                  </a:lnTo>
                  <a:lnTo>
                    <a:pt x="25400" y="180339"/>
                  </a:lnTo>
                  <a:close/>
                </a:path>
                <a:path w="25400" h="1191260">
                  <a:moveTo>
                    <a:pt x="25400" y="186690"/>
                  </a:moveTo>
                  <a:lnTo>
                    <a:pt x="0" y="186690"/>
                  </a:lnTo>
                  <a:lnTo>
                    <a:pt x="0" y="193039"/>
                  </a:lnTo>
                  <a:lnTo>
                    <a:pt x="25400" y="193039"/>
                  </a:lnTo>
                  <a:lnTo>
                    <a:pt x="25400" y="186690"/>
                  </a:lnTo>
                  <a:close/>
                </a:path>
                <a:path w="25400" h="1191260">
                  <a:moveTo>
                    <a:pt x="25400" y="193039"/>
                  </a:moveTo>
                  <a:lnTo>
                    <a:pt x="0" y="193039"/>
                  </a:lnTo>
                  <a:lnTo>
                    <a:pt x="0" y="199389"/>
                  </a:lnTo>
                  <a:lnTo>
                    <a:pt x="25400" y="199389"/>
                  </a:lnTo>
                  <a:lnTo>
                    <a:pt x="25400" y="193039"/>
                  </a:lnTo>
                  <a:close/>
                </a:path>
                <a:path w="25400" h="1191260">
                  <a:moveTo>
                    <a:pt x="25400" y="199389"/>
                  </a:moveTo>
                  <a:lnTo>
                    <a:pt x="0" y="199389"/>
                  </a:lnTo>
                  <a:lnTo>
                    <a:pt x="0" y="212089"/>
                  </a:lnTo>
                  <a:lnTo>
                    <a:pt x="25400" y="212089"/>
                  </a:lnTo>
                  <a:lnTo>
                    <a:pt x="25400" y="199389"/>
                  </a:lnTo>
                  <a:close/>
                </a:path>
                <a:path w="25400" h="1191260">
                  <a:moveTo>
                    <a:pt x="25400" y="212090"/>
                  </a:moveTo>
                  <a:lnTo>
                    <a:pt x="0" y="212090"/>
                  </a:lnTo>
                  <a:lnTo>
                    <a:pt x="0" y="218439"/>
                  </a:lnTo>
                  <a:lnTo>
                    <a:pt x="25400" y="218439"/>
                  </a:lnTo>
                  <a:lnTo>
                    <a:pt x="25400" y="212090"/>
                  </a:lnTo>
                  <a:close/>
                </a:path>
                <a:path w="25400" h="1191260">
                  <a:moveTo>
                    <a:pt x="25400" y="218440"/>
                  </a:moveTo>
                  <a:lnTo>
                    <a:pt x="0" y="218440"/>
                  </a:lnTo>
                  <a:lnTo>
                    <a:pt x="0" y="224789"/>
                  </a:lnTo>
                  <a:lnTo>
                    <a:pt x="25400" y="224789"/>
                  </a:lnTo>
                  <a:lnTo>
                    <a:pt x="25400" y="218440"/>
                  </a:lnTo>
                  <a:close/>
                </a:path>
                <a:path w="25400" h="1191260">
                  <a:moveTo>
                    <a:pt x="25400" y="224789"/>
                  </a:moveTo>
                  <a:lnTo>
                    <a:pt x="0" y="224789"/>
                  </a:lnTo>
                  <a:lnTo>
                    <a:pt x="0" y="231139"/>
                  </a:lnTo>
                  <a:lnTo>
                    <a:pt x="25400" y="231139"/>
                  </a:lnTo>
                  <a:lnTo>
                    <a:pt x="25400" y="224789"/>
                  </a:lnTo>
                  <a:close/>
                </a:path>
                <a:path w="25400" h="1191260">
                  <a:moveTo>
                    <a:pt x="25400" y="231140"/>
                  </a:moveTo>
                  <a:lnTo>
                    <a:pt x="0" y="231140"/>
                  </a:lnTo>
                  <a:lnTo>
                    <a:pt x="0" y="237489"/>
                  </a:lnTo>
                  <a:lnTo>
                    <a:pt x="25400" y="237489"/>
                  </a:lnTo>
                  <a:lnTo>
                    <a:pt x="25400" y="231140"/>
                  </a:lnTo>
                  <a:close/>
                </a:path>
                <a:path w="25400" h="1191260">
                  <a:moveTo>
                    <a:pt x="25400" y="237489"/>
                  </a:moveTo>
                  <a:lnTo>
                    <a:pt x="0" y="237489"/>
                  </a:lnTo>
                  <a:lnTo>
                    <a:pt x="0" y="243839"/>
                  </a:lnTo>
                  <a:lnTo>
                    <a:pt x="25400" y="243839"/>
                  </a:lnTo>
                  <a:lnTo>
                    <a:pt x="25400" y="237489"/>
                  </a:lnTo>
                  <a:close/>
                </a:path>
                <a:path w="25400" h="1191260">
                  <a:moveTo>
                    <a:pt x="25400" y="243839"/>
                  </a:moveTo>
                  <a:lnTo>
                    <a:pt x="0" y="243839"/>
                  </a:lnTo>
                  <a:lnTo>
                    <a:pt x="0" y="247649"/>
                  </a:lnTo>
                  <a:lnTo>
                    <a:pt x="25400" y="247649"/>
                  </a:lnTo>
                  <a:lnTo>
                    <a:pt x="25400" y="243839"/>
                  </a:lnTo>
                  <a:close/>
                </a:path>
                <a:path w="25400" h="1191260">
                  <a:moveTo>
                    <a:pt x="25400" y="247650"/>
                  </a:moveTo>
                  <a:lnTo>
                    <a:pt x="0" y="247650"/>
                  </a:lnTo>
                  <a:lnTo>
                    <a:pt x="0" y="256539"/>
                  </a:lnTo>
                  <a:lnTo>
                    <a:pt x="25400" y="256539"/>
                  </a:lnTo>
                  <a:lnTo>
                    <a:pt x="25400" y="247650"/>
                  </a:lnTo>
                  <a:close/>
                </a:path>
                <a:path w="25400" h="1191260">
                  <a:moveTo>
                    <a:pt x="25400" y="256539"/>
                  </a:moveTo>
                  <a:lnTo>
                    <a:pt x="0" y="256539"/>
                  </a:lnTo>
                  <a:lnTo>
                    <a:pt x="0" y="262889"/>
                  </a:lnTo>
                  <a:lnTo>
                    <a:pt x="25400" y="262889"/>
                  </a:lnTo>
                  <a:lnTo>
                    <a:pt x="25400" y="256539"/>
                  </a:lnTo>
                  <a:close/>
                </a:path>
                <a:path w="25400" h="1191260">
                  <a:moveTo>
                    <a:pt x="25400" y="262890"/>
                  </a:moveTo>
                  <a:lnTo>
                    <a:pt x="0" y="262890"/>
                  </a:lnTo>
                  <a:lnTo>
                    <a:pt x="0" y="269239"/>
                  </a:lnTo>
                  <a:lnTo>
                    <a:pt x="25400" y="269239"/>
                  </a:lnTo>
                  <a:lnTo>
                    <a:pt x="25400" y="262890"/>
                  </a:lnTo>
                  <a:close/>
                </a:path>
                <a:path w="25400" h="1191260">
                  <a:moveTo>
                    <a:pt x="25400" y="269239"/>
                  </a:moveTo>
                  <a:lnTo>
                    <a:pt x="0" y="269239"/>
                  </a:lnTo>
                  <a:lnTo>
                    <a:pt x="0" y="275589"/>
                  </a:lnTo>
                  <a:lnTo>
                    <a:pt x="25400" y="275589"/>
                  </a:lnTo>
                  <a:lnTo>
                    <a:pt x="25400" y="269239"/>
                  </a:lnTo>
                  <a:close/>
                </a:path>
                <a:path w="25400" h="1191260">
                  <a:moveTo>
                    <a:pt x="25400" y="275589"/>
                  </a:moveTo>
                  <a:lnTo>
                    <a:pt x="0" y="275589"/>
                  </a:lnTo>
                  <a:lnTo>
                    <a:pt x="0" y="281939"/>
                  </a:lnTo>
                  <a:lnTo>
                    <a:pt x="25400" y="281939"/>
                  </a:lnTo>
                  <a:lnTo>
                    <a:pt x="25400" y="275589"/>
                  </a:lnTo>
                  <a:close/>
                </a:path>
                <a:path w="25400" h="1191260">
                  <a:moveTo>
                    <a:pt x="25400" y="281939"/>
                  </a:moveTo>
                  <a:lnTo>
                    <a:pt x="0" y="281939"/>
                  </a:lnTo>
                  <a:lnTo>
                    <a:pt x="0" y="288289"/>
                  </a:lnTo>
                  <a:lnTo>
                    <a:pt x="25400" y="288289"/>
                  </a:lnTo>
                  <a:lnTo>
                    <a:pt x="25400" y="281939"/>
                  </a:lnTo>
                  <a:close/>
                </a:path>
                <a:path w="25400" h="1191260">
                  <a:moveTo>
                    <a:pt x="25400" y="288289"/>
                  </a:moveTo>
                  <a:lnTo>
                    <a:pt x="0" y="288289"/>
                  </a:lnTo>
                  <a:lnTo>
                    <a:pt x="0" y="294639"/>
                  </a:lnTo>
                  <a:lnTo>
                    <a:pt x="25400" y="294639"/>
                  </a:lnTo>
                  <a:lnTo>
                    <a:pt x="25400" y="288289"/>
                  </a:lnTo>
                  <a:close/>
                </a:path>
                <a:path w="25400" h="1191260">
                  <a:moveTo>
                    <a:pt x="25400" y="294639"/>
                  </a:moveTo>
                  <a:lnTo>
                    <a:pt x="0" y="294639"/>
                  </a:lnTo>
                  <a:lnTo>
                    <a:pt x="0" y="300989"/>
                  </a:lnTo>
                  <a:lnTo>
                    <a:pt x="25400" y="300989"/>
                  </a:lnTo>
                  <a:lnTo>
                    <a:pt x="25400" y="294639"/>
                  </a:lnTo>
                  <a:close/>
                </a:path>
                <a:path w="25400" h="1191260">
                  <a:moveTo>
                    <a:pt x="25400" y="300989"/>
                  </a:moveTo>
                  <a:lnTo>
                    <a:pt x="0" y="300989"/>
                  </a:lnTo>
                  <a:lnTo>
                    <a:pt x="0" y="313689"/>
                  </a:lnTo>
                  <a:lnTo>
                    <a:pt x="25400" y="313689"/>
                  </a:lnTo>
                  <a:lnTo>
                    <a:pt x="25400" y="300989"/>
                  </a:lnTo>
                  <a:close/>
                </a:path>
                <a:path w="25400" h="1191260">
                  <a:moveTo>
                    <a:pt x="25400" y="313689"/>
                  </a:moveTo>
                  <a:lnTo>
                    <a:pt x="0" y="313689"/>
                  </a:lnTo>
                  <a:lnTo>
                    <a:pt x="0" y="339089"/>
                  </a:lnTo>
                  <a:lnTo>
                    <a:pt x="25400" y="339089"/>
                  </a:lnTo>
                  <a:lnTo>
                    <a:pt x="25400" y="313689"/>
                  </a:lnTo>
                  <a:close/>
                </a:path>
                <a:path w="25400" h="1191260">
                  <a:moveTo>
                    <a:pt x="25400" y="339089"/>
                  </a:moveTo>
                  <a:lnTo>
                    <a:pt x="0" y="339089"/>
                  </a:lnTo>
                  <a:lnTo>
                    <a:pt x="0" y="351789"/>
                  </a:lnTo>
                  <a:lnTo>
                    <a:pt x="25400" y="351789"/>
                  </a:lnTo>
                  <a:lnTo>
                    <a:pt x="25400" y="339089"/>
                  </a:lnTo>
                  <a:close/>
                </a:path>
                <a:path w="25400" h="1191260">
                  <a:moveTo>
                    <a:pt x="25400" y="351789"/>
                  </a:moveTo>
                  <a:lnTo>
                    <a:pt x="0" y="351789"/>
                  </a:lnTo>
                  <a:lnTo>
                    <a:pt x="0" y="358139"/>
                  </a:lnTo>
                  <a:lnTo>
                    <a:pt x="25400" y="358139"/>
                  </a:lnTo>
                  <a:lnTo>
                    <a:pt x="25400" y="351789"/>
                  </a:lnTo>
                  <a:close/>
                </a:path>
                <a:path w="25400" h="1191260">
                  <a:moveTo>
                    <a:pt x="25400" y="358139"/>
                  </a:moveTo>
                  <a:lnTo>
                    <a:pt x="0" y="358139"/>
                  </a:lnTo>
                  <a:lnTo>
                    <a:pt x="0" y="364489"/>
                  </a:lnTo>
                  <a:lnTo>
                    <a:pt x="25400" y="364489"/>
                  </a:lnTo>
                  <a:lnTo>
                    <a:pt x="25400" y="358139"/>
                  </a:lnTo>
                  <a:close/>
                </a:path>
                <a:path w="25400" h="1191260">
                  <a:moveTo>
                    <a:pt x="25400" y="364489"/>
                  </a:moveTo>
                  <a:lnTo>
                    <a:pt x="0" y="364489"/>
                  </a:lnTo>
                  <a:lnTo>
                    <a:pt x="0" y="370839"/>
                  </a:lnTo>
                  <a:lnTo>
                    <a:pt x="25400" y="370839"/>
                  </a:lnTo>
                  <a:lnTo>
                    <a:pt x="25400" y="364489"/>
                  </a:lnTo>
                  <a:close/>
                </a:path>
                <a:path w="25400" h="1191260">
                  <a:moveTo>
                    <a:pt x="25400" y="370839"/>
                  </a:moveTo>
                  <a:lnTo>
                    <a:pt x="0" y="370839"/>
                  </a:lnTo>
                  <a:lnTo>
                    <a:pt x="0" y="377189"/>
                  </a:lnTo>
                  <a:lnTo>
                    <a:pt x="25400" y="377189"/>
                  </a:lnTo>
                  <a:lnTo>
                    <a:pt x="25400" y="370839"/>
                  </a:lnTo>
                  <a:close/>
                </a:path>
                <a:path w="25400" h="1191260">
                  <a:moveTo>
                    <a:pt x="25400" y="377189"/>
                  </a:moveTo>
                  <a:lnTo>
                    <a:pt x="0" y="377189"/>
                  </a:lnTo>
                  <a:lnTo>
                    <a:pt x="0" y="383539"/>
                  </a:lnTo>
                  <a:lnTo>
                    <a:pt x="25400" y="383539"/>
                  </a:lnTo>
                  <a:lnTo>
                    <a:pt x="25400" y="377189"/>
                  </a:lnTo>
                  <a:close/>
                </a:path>
                <a:path w="25400" h="1191260">
                  <a:moveTo>
                    <a:pt x="25400" y="384810"/>
                  </a:moveTo>
                  <a:lnTo>
                    <a:pt x="0" y="384810"/>
                  </a:lnTo>
                  <a:lnTo>
                    <a:pt x="0" y="389889"/>
                  </a:lnTo>
                  <a:lnTo>
                    <a:pt x="25400" y="389889"/>
                  </a:lnTo>
                  <a:lnTo>
                    <a:pt x="25400" y="384810"/>
                  </a:lnTo>
                  <a:close/>
                </a:path>
                <a:path w="25400" h="1191260">
                  <a:moveTo>
                    <a:pt x="25400" y="383539"/>
                  </a:moveTo>
                  <a:lnTo>
                    <a:pt x="0" y="383539"/>
                  </a:lnTo>
                  <a:lnTo>
                    <a:pt x="0" y="384809"/>
                  </a:lnTo>
                  <a:lnTo>
                    <a:pt x="25400" y="384809"/>
                  </a:lnTo>
                  <a:lnTo>
                    <a:pt x="25400" y="383539"/>
                  </a:lnTo>
                  <a:close/>
                </a:path>
                <a:path w="25400" h="1191260">
                  <a:moveTo>
                    <a:pt x="25400" y="389889"/>
                  </a:moveTo>
                  <a:lnTo>
                    <a:pt x="0" y="389889"/>
                  </a:lnTo>
                  <a:lnTo>
                    <a:pt x="0" y="396239"/>
                  </a:lnTo>
                  <a:lnTo>
                    <a:pt x="25400" y="396239"/>
                  </a:lnTo>
                  <a:lnTo>
                    <a:pt x="25400" y="389889"/>
                  </a:lnTo>
                  <a:close/>
                </a:path>
                <a:path w="25400" h="1191260">
                  <a:moveTo>
                    <a:pt x="25400" y="396239"/>
                  </a:moveTo>
                  <a:lnTo>
                    <a:pt x="0" y="396239"/>
                  </a:lnTo>
                  <a:lnTo>
                    <a:pt x="0" y="402589"/>
                  </a:lnTo>
                  <a:lnTo>
                    <a:pt x="25400" y="402589"/>
                  </a:lnTo>
                  <a:lnTo>
                    <a:pt x="25400" y="396239"/>
                  </a:lnTo>
                  <a:close/>
                </a:path>
                <a:path w="25400" h="1191260">
                  <a:moveTo>
                    <a:pt x="25400" y="402589"/>
                  </a:moveTo>
                  <a:lnTo>
                    <a:pt x="0" y="402589"/>
                  </a:lnTo>
                  <a:lnTo>
                    <a:pt x="0" y="408939"/>
                  </a:lnTo>
                  <a:lnTo>
                    <a:pt x="25400" y="408939"/>
                  </a:lnTo>
                  <a:lnTo>
                    <a:pt x="25400" y="402589"/>
                  </a:lnTo>
                  <a:close/>
                </a:path>
                <a:path w="25400" h="1191260">
                  <a:moveTo>
                    <a:pt x="25400" y="408939"/>
                  </a:moveTo>
                  <a:lnTo>
                    <a:pt x="0" y="408939"/>
                  </a:lnTo>
                  <a:lnTo>
                    <a:pt x="0" y="415289"/>
                  </a:lnTo>
                  <a:lnTo>
                    <a:pt x="25400" y="415289"/>
                  </a:lnTo>
                  <a:lnTo>
                    <a:pt x="25400" y="408939"/>
                  </a:lnTo>
                  <a:close/>
                </a:path>
                <a:path w="25400" h="1191260">
                  <a:moveTo>
                    <a:pt x="25400" y="415289"/>
                  </a:moveTo>
                  <a:lnTo>
                    <a:pt x="0" y="415289"/>
                  </a:lnTo>
                  <a:lnTo>
                    <a:pt x="0" y="421639"/>
                  </a:lnTo>
                  <a:lnTo>
                    <a:pt x="25400" y="421639"/>
                  </a:lnTo>
                  <a:lnTo>
                    <a:pt x="25400" y="415289"/>
                  </a:lnTo>
                  <a:close/>
                </a:path>
                <a:path w="25400" h="1191260">
                  <a:moveTo>
                    <a:pt x="25400" y="421639"/>
                  </a:moveTo>
                  <a:lnTo>
                    <a:pt x="0" y="421639"/>
                  </a:lnTo>
                  <a:lnTo>
                    <a:pt x="0" y="447039"/>
                  </a:lnTo>
                  <a:lnTo>
                    <a:pt x="25400" y="447039"/>
                  </a:lnTo>
                  <a:lnTo>
                    <a:pt x="25400" y="421639"/>
                  </a:lnTo>
                  <a:close/>
                </a:path>
                <a:path w="25400" h="1191260">
                  <a:moveTo>
                    <a:pt x="25400" y="447040"/>
                  </a:moveTo>
                  <a:lnTo>
                    <a:pt x="0" y="447040"/>
                  </a:lnTo>
                  <a:lnTo>
                    <a:pt x="0" y="453389"/>
                  </a:lnTo>
                  <a:lnTo>
                    <a:pt x="25400" y="453389"/>
                  </a:lnTo>
                  <a:lnTo>
                    <a:pt x="25400" y="447040"/>
                  </a:lnTo>
                  <a:close/>
                </a:path>
                <a:path w="25400" h="1191260">
                  <a:moveTo>
                    <a:pt x="25400" y="453390"/>
                  </a:moveTo>
                  <a:lnTo>
                    <a:pt x="0" y="453390"/>
                  </a:lnTo>
                  <a:lnTo>
                    <a:pt x="0" y="459739"/>
                  </a:lnTo>
                  <a:lnTo>
                    <a:pt x="25400" y="459739"/>
                  </a:lnTo>
                  <a:lnTo>
                    <a:pt x="25400" y="453390"/>
                  </a:lnTo>
                  <a:close/>
                </a:path>
                <a:path w="25400" h="1191260">
                  <a:moveTo>
                    <a:pt x="25400" y="459740"/>
                  </a:moveTo>
                  <a:lnTo>
                    <a:pt x="0" y="459740"/>
                  </a:lnTo>
                  <a:lnTo>
                    <a:pt x="0" y="466089"/>
                  </a:lnTo>
                  <a:lnTo>
                    <a:pt x="25400" y="466089"/>
                  </a:lnTo>
                  <a:lnTo>
                    <a:pt x="25400" y="459740"/>
                  </a:lnTo>
                  <a:close/>
                </a:path>
                <a:path w="25400" h="1191260">
                  <a:moveTo>
                    <a:pt x="25400" y="466090"/>
                  </a:moveTo>
                  <a:lnTo>
                    <a:pt x="0" y="466090"/>
                  </a:lnTo>
                  <a:lnTo>
                    <a:pt x="0" y="469899"/>
                  </a:lnTo>
                  <a:lnTo>
                    <a:pt x="25400" y="469899"/>
                  </a:lnTo>
                  <a:lnTo>
                    <a:pt x="25400" y="466090"/>
                  </a:lnTo>
                  <a:close/>
                </a:path>
                <a:path w="25400" h="1191260">
                  <a:moveTo>
                    <a:pt x="25400" y="469900"/>
                  </a:moveTo>
                  <a:lnTo>
                    <a:pt x="0" y="469900"/>
                  </a:lnTo>
                  <a:lnTo>
                    <a:pt x="0" y="472439"/>
                  </a:lnTo>
                  <a:lnTo>
                    <a:pt x="25400" y="472439"/>
                  </a:lnTo>
                  <a:lnTo>
                    <a:pt x="25400" y="469900"/>
                  </a:lnTo>
                  <a:close/>
                </a:path>
                <a:path w="25400" h="1191260">
                  <a:moveTo>
                    <a:pt x="25400" y="472440"/>
                  </a:moveTo>
                  <a:lnTo>
                    <a:pt x="0" y="472440"/>
                  </a:lnTo>
                  <a:lnTo>
                    <a:pt x="0" y="485139"/>
                  </a:lnTo>
                  <a:lnTo>
                    <a:pt x="25400" y="485139"/>
                  </a:lnTo>
                  <a:lnTo>
                    <a:pt x="25400" y="472440"/>
                  </a:lnTo>
                  <a:close/>
                </a:path>
                <a:path w="25400" h="1191260">
                  <a:moveTo>
                    <a:pt x="25400" y="485140"/>
                  </a:moveTo>
                  <a:lnTo>
                    <a:pt x="0" y="485140"/>
                  </a:lnTo>
                  <a:lnTo>
                    <a:pt x="0" y="491489"/>
                  </a:lnTo>
                  <a:lnTo>
                    <a:pt x="25400" y="491489"/>
                  </a:lnTo>
                  <a:lnTo>
                    <a:pt x="25400" y="485140"/>
                  </a:lnTo>
                  <a:close/>
                </a:path>
                <a:path w="25400" h="1191260">
                  <a:moveTo>
                    <a:pt x="25400" y="491489"/>
                  </a:moveTo>
                  <a:lnTo>
                    <a:pt x="0" y="491489"/>
                  </a:lnTo>
                  <a:lnTo>
                    <a:pt x="0" y="501649"/>
                  </a:lnTo>
                  <a:lnTo>
                    <a:pt x="25400" y="501649"/>
                  </a:lnTo>
                  <a:lnTo>
                    <a:pt x="25400" y="491489"/>
                  </a:lnTo>
                  <a:close/>
                </a:path>
                <a:path w="25400" h="1191260">
                  <a:moveTo>
                    <a:pt x="25400" y="501650"/>
                  </a:moveTo>
                  <a:lnTo>
                    <a:pt x="0" y="501650"/>
                  </a:lnTo>
                  <a:lnTo>
                    <a:pt x="0" y="507999"/>
                  </a:lnTo>
                  <a:lnTo>
                    <a:pt x="25400" y="507999"/>
                  </a:lnTo>
                  <a:lnTo>
                    <a:pt x="25400" y="501650"/>
                  </a:lnTo>
                  <a:close/>
                </a:path>
                <a:path w="25400" h="1191260">
                  <a:moveTo>
                    <a:pt x="25400" y="508000"/>
                  </a:moveTo>
                  <a:lnTo>
                    <a:pt x="0" y="508000"/>
                  </a:lnTo>
                  <a:lnTo>
                    <a:pt x="0" y="516889"/>
                  </a:lnTo>
                  <a:lnTo>
                    <a:pt x="25400" y="516889"/>
                  </a:lnTo>
                  <a:lnTo>
                    <a:pt x="25400" y="508000"/>
                  </a:lnTo>
                  <a:close/>
                </a:path>
                <a:path w="25400" h="1191260">
                  <a:moveTo>
                    <a:pt x="25400" y="516889"/>
                  </a:moveTo>
                  <a:lnTo>
                    <a:pt x="0" y="516889"/>
                  </a:lnTo>
                  <a:lnTo>
                    <a:pt x="0" y="521969"/>
                  </a:lnTo>
                  <a:lnTo>
                    <a:pt x="25400" y="521969"/>
                  </a:lnTo>
                  <a:lnTo>
                    <a:pt x="25400" y="516889"/>
                  </a:lnTo>
                  <a:close/>
                </a:path>
                <a:path w="25400" h="1191260">
                  <a:moveTo>
                    <a:pt x="25400" y="521969"/>
                  </a:moveTo>
                  <a:lnTo>
                    <a:pt x="0" y="521969"/>
                  </a:lnTo>
                  <a:lnTo>
                    <a:pt x="0" y="523239"/>
                  </a:lnTo>
                  <a:lnTo>
                    <a:pt x="25400" y="523239"/>
                  </a:lnTo>
                  <a:lnTo>
                    <a:pt x="25400" y="521969"/>
                  </a:lnTo>
                  <a:close/>
                </a:path>
                <a:path w="25400" h="1191260">
                  <a:moveTo>
                    <a:pt x="25400" y="523239"/>
                  </a:moveTo>
                  <a:lnTo>
                    <a:pt x="0" y="523239"/>
                  </a:lnTo>
                  <a:lnTo>
                    <a:pt x="0" y="529589"/>
                  </a:lnTo>
                  <a:lnTo>
                    <a:pt x="25400" y="529589"/>
                  </a:lnTo>
                  <a:lnTo>
                    <a:pt x="25400" y="523239"/>
                  </a:lnTo>
                  <a:close/>
                </a:path>
                <a:path w="25400" h="1191260">
                  <a:moveTo>
                    <a:pt x="25400" y="529590"/>
                  </a:moveTo>
                  <a:lnTo>
                    <a:pt x="0" y="529590"/>
                  </a:lnTo>
                  <a:lnTo>
                    <a:pt x="0" y="539749"/>
                  </a:lnTo>
                  <a:lnTo>
                    <a:pt x="25400" y="539749"/>
                  </a:lnTo>
                  <a:lnTo>
                    <a:pt x="25400" y="529590"/>
                  </a:lnTo>
                  <a:close/>
                </a:path>
                <a:path w="25400" h="1191260">
                  <a:moveTo>
                    <a:pt x="25400" y="539750"/>
                  </a:moveTo>
                  <a:lnTo>
                    <a:pt x="0" y="539750"/>
                  </a:lnTo>
                  <a:lnTo>
                    <a:pt x="0" y="548639"/>
                  </a:lnTo>
                  <a:lnTo>
                    <a:pt x="25400" y="548639"/>
                  </a:lnTo>
                  <a:lnTo>
                    <a:pt x="25400" y="539750"/>
                  </a:lnTo>
                  <a:close/>
                </a:path>
                <a:path w="25400" h="1191260">
                  <a:moveTo>
                    <a:pt x="25400" y="548639"/>
                  </a:moveTo>
                  <a:lnTo>
                    <a:pt x="0" y="548639"/>
                  </a:lnTo>
                  <a:lnTo>
                    <a:pt x="0" y="586739"/>
                  </a:lnTo>
                  <a:lnTo>
                    <a:pt x="25400" y="586739"/>
                  </a:lnTo>
                  <a:lnTo>
                    <a:pt x="25400" y="548639"/>
                  </a:lnTo>
                  <a:close/>
                </a:path>
                <a:path w="25400" h="1191260">
                  <a:moveTo>
                    <a:pt x="25400" y="586739"/>
                  </a:moveTo>
                  <a:lnTo>
                    <a:pt x="0" y="586739"/>
                  </a:lnTo>
                  <a:lnTo>
                    <a:pt x="0" y="590549"/>
                  </a:lnTo>
                  <a:lnTo>
                    <a:pt x="25400" y="590549"/>
                  </a:lnTo>
                  <a:lnTo>
                    <a:pt x="25400" y="586739"/>
                  </a:lnTo>
                  <a:close/>
                </a:path>
                <a:path w="25400" h="1191260">
                  <a:moveTo>
                    <a:pt x="25400" y="590550"/>
                  </a:moveTo>
                  <a:lnTo>
                    <a:pt x="0" y="590550"/>
                  </a:lnTo>
                  <a:lnTo>
                    <a:pt x="0" y="593089"/>
                  </a:lnTo>
                  <a:lnTo>
                    <a:pt x="25400" y="593089"/>
                  </a:lnTo>
                  <a:lnTo>
                    <a:pt x="25400" y="590550"/>
                  </a:lnTo>
                  <a:close/>
                </a:path>
                <a:path w="25400" h="1191260">
                  <a:moveTo>
                    <a:pt x="25400" y="593090"/>
                  </a:moveTo>
                  <a:lnTo>
                    <a:pt x="0" y="593090"/>
                  </a:lnTo>
                  <a:lnTo>
                    <a:pt x="0" y="599439"/>
                  </a:lnTo>
                  <a:lnTo>
                    <a:pt x="25400" y="599439"/>
                  </a:lnTo>
                  <a:lnTo>
                    <a:pt x="25400" y="593090"/>
                  </a:lnTo>
                  <a:close/>
                </a:path>
                <a:path w="25400" h="1191260">
                  <a:moveTo>
                    <a:pt x="25400" y="599439"/>
                  </a:moveTo>
                  <a:lnTo>
                    <a:pt x="0" y="599439"/>
                  </a:lnTo>
                  <a:lnTo>
                    <a:pt x="0" y="603249"/>
                  </a:lnTo>
                  <a:lnTo>
                    <a:pt x="25400" y="603249"/>
                  </a:lnTo>
                  <a:lnTo>
                    <a:pt x="25400" y="599439"/>
                  </a:lnTo>
                  <a:close/>
                </a:path>
                <a:path w="25400" h="1191260">
                  <a:moveTo>
                    <a:pt x="25400" y="603249"/>
                  </a:moveTo>
                  <a:lnTo>
                    <a:pt x="0" y="603249"/>
                  </a:lnTo>
                  <a:lnTo>
                    <a:pt x="0" y="641349"/>
                  </a:lnTo>
                  <a:lnTo>
                    <a:pt x="25400" y="641349"/>
                  </a:lnTo>
                  <a:lnTo>
                    <a:pt x="25400" y="603249"/>
                  </a:lnTo>
                  <a:close/>
                </a:path>
                <a:path w="25400" h="1191260">
                  <a:moveTo>
                    <a:pt x="25400" y="641350"/>
                  </a:moveTo>
                  <a:lnTo>
                    <a:pt x="0" y="641350"/>
                  </a:lnTo>
                  <a:lnTo>
                    <a:pt x="0" y="650239"/>
                  </a:lnTo>
                  <a:lnTo>
                    <a:pt x="25400" y="650239"/>
                  </a:lnTo>
                  <a:lnTo>
                    <a:pt x="25400" y="641350"/>
                  </a:lnTo>
                  <a:close/>
                </a:path>
                <a:path w="25400" h="1191260">
                  <a:moveTo>
                    <a:pt x="25400" y="650239"/>
                  </a:moveTo>
                  <a:lnTo>
                    <a:pt x="0" y="650239"/>
                  </a:lnTo>
                  <a:lnTo>
                    <a:pt x="0" y="656589"/>
                  </a:lnTo>
                  <a:lnTo>
                    <a:pt x="25400" y="656589"/>
                  </a:lnTo>
                  <a:lnTo>
                    <a:pt x="25400" y="650239"/>
                  </a:lnTo>
                  <a:close/>
                </a:path>
                <a:path w="25400" h="1191260">
                  <a:moveTo>
                    <a:pt x="25400" y="656589"/>
                  </a:moveTo>
                  <a:lnTo>
                    <a:pt x="0" y="656589"/>
                  </a:lnTo>
                  <a:lnTo>
                    <a:pt x="0" y="662939"/>
                  </a:lnTo>
                  <a:lnTo>
                    <a:pt x="25400" y="662939"/>
                  </a:lnTo>
                  <a:lnTo>
                    <a:pt x="25400" y="656589"/>
                  </a:lnTo>
                  <a:close/>
                </a:path>
                <a:path w="25400" h="1191260">
                  <a:moveTo>
                    <a:pt x="25400" y="662939"/>
                  </a:moveTo>
                  <a:lnTo>
                    <a:pt x="0" y="662939"/>
                  </a:lnTo>
                  <a:lnTo>
                    <a:pt x="0" y="666749"/>
                  </a:lnTo>
                  <a:lnTo>
                    <a:pt x="25400" y="666749"/>
                  </a:lnTo>
                  <a:lnTo>
                    <a:pt x="25400" y="662939"/>
                  </a:lnTo>
                  <a:close/>
                </a:path>
                <a:path w="25400" h="1191260">
                  <a:moveTo>
                    <a:pt x="25400" y="666750"/>
                  </a:moveTo>
                  <a:lnTo>
                    <a:pt x="0" y="666750"/>
                  </a:lnTo>
                  <a:lnTo>
                    <a:pt x="0" y="673099"/>
                  </a:lnTo>
                  <a:lnTo>
                    <a:pt x="25400" y="673099"/>
                  </a:lnTo>
                  <a:lnTo>
                    <a:pt x="25400" y="666750"/>
                  </a:lnTo>
                  <a:close/>
                </a:path>
                <a:path w="25400" h="1191260">
                  <a:moveTo>
                    <a:pt x="25400" y="673100"/>
                  </a:moveTo>
                  <a:lnTo>
                    <a:pt x="0" y="673100"/>
                  </a:lnTo>
                  <a:lnTo>
                    <a:pt x="0" y="675639"/>
                  </a:lnTo>
                  <a:lnTo>
                    <a:pt x="25400" y="675639"/>
                  </a:lnTo>
                  <a:lnTo>
                    <a:pt x="25400" y="673100"/>
                  </a:lnTo>
                  <a:close/>
                </a:path>
                <a:path w="25400" h="1191260">
                  <a:moveTo>
                    <a:pt x="25400" y="675639"/>
                  </a:moveTo>
                  <a:lnTo>
                    <a:pt x="0" y="675639"/>
                  </a:lnTo>
                  <a:lnTo>
                    <a:pt x="0" y="679449"/>
                  </a:lnTo>
                  <a:lnTo>
                    <a:pt x="25400" y="679449"/>
                  </a:lnTo>
                  <a:lnTo>
                    <a:pt x="25400" y="675639"/>
                  </a:lnTo>
                  <a:close/>
                </a:path>
                <a:path w="25400" h="1191260">
                  <a:moveTo>
                    <a:pt x="25400" y="679450"/>
                  </a:moveTo>
                  <a:lnTo>
                    <a:pt x="0" y="679450"/>
                  </a:lnTo>
                  <a:lnTo>
                    <a:pt x="0" y="681989"/>
                  </a:lnTo>
                  <a:lnTo>
                    <a:pt x="25400" y="681989"/>
                  </a:lnTo>
                  <a:lnTo>
                    <a:pt x="25400" y="679450"/>
                  </a:lnTo>
                  <a:close/>
                </a:path>
                <a:path w="25400" h="1191260">
                  <a:moveTo>
                    <a:pt x="25400" y="681989"/>
                  </a:moveTo>
                  <a:lnTo>
                    <a:pt x="0" y="681989"/>
                  </a:lnTo>
                  <a:lnTo>
                    <a:pt x="0" y="688339"/>
                  </a:lnTo>
                  <a:lnTo>
                    <a:pt x="25400" y="688339"/>
                  </a:lnTo>
                  <a:lnTo>
                    <a:pt x="25400" y="681989"/>
                  </a:lnTo>
                  <a:close/>
                </a:path>
                <a:path w="25400" h="1191260">
                  <a:moveTo>
                    <a:pt x="25400" y="688339"/>
                  </a:moveTo>
                  <a:lnTo>
                    <a:pt x="0" y="688339"/>
                  </a:lnTo>
                  <a:lnTo>
                    <a:pt x="0" y="713739"/>
                  </a:lnTo>
                  <a:lnTo>
                    <a:pt x="25400" y="713739"/>
                  </a:lnTo>
                  <a:lnTo>
                    <a:pt x="25400" y="688339"/>
                  </a:lnTo>
                  <a:close/>
                </a:path>
                <a:path w="25400" h="1191260">
                  <a:moveTo>
                    <a:pt x="25400" y="713740"/>
                  </a:moveTo>
                  <a:lnTo>
                    <a:pt x="0" y="713740"/>
                  </a:lnTo>
                  <a:lnTo>
                    <a:pt x="0" y="720089"/>
                  </a:lnTo>
                  <a:lnTo>
                    <a:pt x="25400" y="720089"/>
                  </a:lnTo>
                  <a:lnTo>
                    <a:pt x="25400" y="713740"/>
                  </a:lnTo>
                  <a:close/>
                </a:path>
                <a:path w="25400" h="1191260">
                  <a:moveTo>
                    <a:pt x="25400" y="720090"/>
                  </a:moveTo>
                  <a:lnTo>
                    <a:pt x="0" y="720090"/>
                  </a:lnTo>
                  <a:lnTo>
                    <a:pt x="0" y="732789"/>
                  </a:lnTo>
                  <a:lnTo>
                    <a:pt x="25400" y="732789"/>
                  </a:lnTo>
                  <a:lnTo>
                    <a:pt x="25400" y="720090"/>
                  </a:lnTo>
                  <a:close/>
                </a:path>
                <a:path w="25400" h="1191260">
                  <a:moveTo>
                    <a:pt x="25400" y="732790"/>
                  </a:moveTo>
                  <a:lnTo>
                    <a:pt x="0" y="732790"/>
                  </a:lnTo>
                  <a:lnTo>
                    <a:pt x="0" y="749299"/>
                  </a:lnTo>
                  <a:lnTo>
                    <a:pt x="25400" y="749299"/>
                  </a:lnTo>
                  <a:lnTo>
                    <a:pt x="25400" y="732790"/>
                  </a:lnTo>
                  <a:close/>
                </a:path>
                <a:path w="25400" h="1191260">
                  <a:moveTo>
                    <a:pt x="25400" y="749299"/>
                  </a:moveTo>
                  <a:lnTo>
                    <a:pt x="0" y="749299"/>
                  </a:lnTo>
                  <a:lnTo>
                    <a:pt x="0" y="751839"/>
                  </a:lnTo>
                  <a:lnTo>
                    <a:pt x="25400" y="751839"/>
                  </a:lnTo>
                  <a:lnTo>
                    <a:pt x="25400" y="749299"/>
                  </a:lnTo>
                  <a:close/>
                </a:path>
                <a:path w="25400" h="1191260">
                  <a:moveTo>
                    <a:pt x="25400" y="751840"/>
                  </a:moveTo>
                  <a:lnTo>
                    <a:pt x="0" y="751840"/>
                  </a:lnTo>
                  <a:lnTo>
                    <a:pt x="0" y="755649"/>
                  </a:lnTo>
                  <a:lnTo>
                    <a:pt x="25400" y="755649"/>
                  </a:lnTo>
                  <a:lnTo>
                    <a:pt x="25400" y="751840"/>
                  </a:lnTo>
                  <a:close/>
                </a:path>
                <a:path w="25400" h="1191260">
                  <a:moveTo>
                    <a:pt x="25400" y="755649"/>
                  </a:moveTo>
                  <a:lnTo>
                    <a:pt x="0" y="755649"/>
                  </a:lnTo>
                  <a:lnTo>
                    <a:pt x="0" y="758189"/>
                  </a:lnTo>
                  <a:lnTo>
                    <a:pt x="25400" y="758189"/>
                  </a:lnTo>
                  <a:lnTo>
                    <a:pt x="25400" y="755649"/>
                  </a:lnTo>
                  <a:close/>
                </a:path>
                <a:path w="25400" h="1191260">
                  <a:moveTo>
                    <a:pt x="25400" y="758189"/>
                  </a:moveTo>
                  <a:lnTo>
                    <a:pt x="0" y="758189"/>
                  </a:lnTo>
                  <a:lnTo>
                    <a:pt x="0" y="761999"/>
                  </a:lnTo>
                  <a:lnTo>
                    <a:pt x="25400" y="761999"/>
                  </a:lnTo>
                  <a:lnTo>
                    <a:pt x="25400" y="758189"/>
                  </a:lnTo>
                  <a:close/>
                </a:path>
                <a:path w="25400" h="1191260">
                  <a:moveTo>
                    <a:pt x="25400" y="761999"/>
                  </a:moveTo>
                  <a:lnTo>
                    <a:pt x="0" y="761999"/>
                  </a:lnTo>
                  <a:lnTo>
                    <a:pt x="0" y="768349"/>
                  </a:lnTo>
                  <a:lnTo>
                    <a:pt x="25400" y="768349"/>
                  </a:lnTo>
                  <a:lnTo>
                    <a:pt x="25400" y="761999"/>
                  </a:lnTo>
                  <a:close/>
                </a:path>
                <a:path w="25400" h="1191260">
                  <a:moveTo>
                    <a:pt x="25400" y="768350"/>
                  </a:moveTo>
                  <a:lnTo>
                    <a:pt x="0" y="768350"/>
                  </a:lnTo>
                  <a:lnTo>
                    <a:pt x="0" y="777239"/>
                  </a:lnTo>
                  <a:lnTo>
                    <a:pt x="25400" y="777239"/>
                  </a:lnTo>
                  <a:lnTo>
                    <a:pt x="25400" y="768350"/>
                  </a:lnTo>
                  <a:close/>
                </a:path>
                <a:path w="25400" h="1191260">
                  <a:moveTo>
                    <a:pt x="25400" y="777239"/>
                  </a:moveTo>
                  <a:lnTo>
                    <a:pt x="0" y="777239"/>
                  </a:lnTo>
                  <a:lnTo>
                    <a:pt x="0" y="789939"/>
                  </a:lnTo>
                  <a:lnTo>
                    <a:pt x="25400" y="789939"/>
                  </a:lnTo>
                  <a:lnTo>
                    <a:pt x="25400" y="777239"/>
                  </a:lnTo>
                  <a:close/>
                </a:path>
                <a:path w="25400" h="1191260">
                  <a:moveTo>
                    <a:pt x="25400" y="789939"/>
                  </a:moveTo>
                  <a:lnTo>
                    <a:pt x="0" y="789939"/>
                  </a:lnTo>
                  <a:lnTo>
                    <a:pt x="0" y="800099"/>
                  </a:lnTo>
                  <a:lnTo>
                    <a:pt x="25400" y="800099"/>
                  </a:lnTo>
                  <a:lnTo>
                    <a:pt x="25400" y="789939"/>
                  </a:lnTo>
                  <a:close/>
                </a:path>
                <a:path w="25400" h="1191260">
                  <a:moveTo>
                    <a:pt x="25400" y="800099"/>
                  </a:moveTo>
                  <a:lnTo>
                    <a:pt x="0" y="800099"/>
                  </a:lnTo>
                  <a:lnTo>
                    <a:pt x="0" y="802639"/>
                  </a:lnTo>
                  <a:lnTo>
                    <a:pt x="25400" y="802639"/>
                  </a:lnTo>
                  <a:lnTo>
                    <a:pt x="25400" y="800099"/>
                  </a:lnTo>
                  <a:close/>
                </a:path>
                <a:path w="25400" h="1191260">
                  <a:moveTo>
                    <a:pt x="25400" y="802639"/>
                  </a:moveTo>
                  <a:lnTo>
                    <a:pt x="0" y="802639"/>
                  </a:lnTo>
                  <a:lnTo>
                    <a:pt x="0" y="808989"/>
                  </a:lnTo>
                  <a:lnTo>
                    <a:pt x="25400" y="808989"/>
                  </a:lnTo>
                  <a:lnTo>
                    <a:pt x="25400" y="802639"/>
                  </a:lnTo>
                  <a:close/>
                </a:path>
                <a:path w="25400" h="1191260">
                  <a:moveTo>
                    <a:pt x="25400" y="808989"/>
                  </a:moveTo>
                  <a:lnTo>
                    <a:pt x="0" y="808989"/>
                  </a:lnTo>
                  <a:lnTo>
                    <a:pt x="0" y="812799"/>
                  </a:lnTo>
                  <a:lnTo>
                    <a:pt x="25400" y="812799"/>
                  </a:lnTo>
                  <a:lnTo>
                    <a:pt x="25400" y="808989"/>
                  </a:lnTo>
                  <a:close/>
                </a:path>
                <a:path w="25400" h="1191260">
                  <a:moveTo>
                    <a:pt x="25400" y="812799"/>
                  </a:moveTo>
                  <a:lnTo>
                    <a:pt x="0" y="812799"/>
                  </a:lnTo>
                  <a:lnTo>
                    <a:pt x="0" y="819149"/>
                  </a:lnTo>
                  <a:lnTo>
                    <a:pt x="25400" y="819149"/>
                  </a:lnTo>
                  <a:lnTo>
                    <a:pt x="25400" y="812799"/>
                  </a:lnTo>
                  <a:close/>
                </a:path>
                <a:path w="25400" h="1191260">
                  <a:moveTo>
                    <a:pt x="25400" y="819149"/>
                  </a:moveTo>
                  <a:lnTo>
                    <a:pt x="0" y="819149"/>
                  </a:lnTo>
                  <a:lnTo>
                    <a:pt x="0" y="821689"/>
                  </a:lnTo>
                  <a:lnTo>
                    <a:pt x="25400" y="821689"/>
                  </a:lnTo>
                  <a:lnTo>
                    <a:pt x="25400" y="819149"/>
                  </a:lnTo>
                  <a:close/>
                </a:path>
                <a:path w="25400" h="1191260">
                  <a:moveTo>
                    <a:pt x="25400" y="821689"/>
                  </a:moveTo>
                  <a:lnTo>
                    <a:pt x="0" y="821689"/>
                  </a:lnTo>
                  <a:lnTo>
                    <a:pt x="0" y="825499"/>
                  </a:lnTo>
                  <a:lnTo>
                    <a:pt x="25400" y="825499"/>
                  </a:lnTo>
                  <a:lnTo>
                    <a:pt x="25400" y="821689"/>
                  </a:lnTo>
                  <a:close/>
                </a:path>
                <a:path w="25400" h="1191260">
                  <a:moveTo>
                    <a:pt x="25400" y="825500"/>
                  </a:moveTo>
                  <a:lnTo>
                    <a:pt x="0" y="825500"/>
                  </a:lnTo>
                  <a:lnTo>
                    <a:pt x="0" y="828039"/>
                  </a:lnTo>
                  <a:lnTo>
                    <a:pt x="25400" y="828039"/>
                  </a:lnTo>
                  <a:lnTo>
                    <a:pt x="25400" y="825500"/>
                  </a:lnTo>
                  <a:close/>
                </a:path>
                <a:path w="25400" h="1191260">
                  <a:moveTo>
                    <a:pt x="25400" y="828040"/>
                  </a:moveTo>
                  <a:lnTo>
                    <a:pt x="0" y="828040"/>
                  </a:lnTo>
                  <a:lnTo>
                    <a:pt x="0" y="834389"/>
                  </a:lnTo>
                  <a:lnTo>
                    <a:pt x="25400" y="834389"/>
                  </a:lnTo>
                  <a:lnTo>
                    <a:pt x="25400" y="828040"/>
                  </a:lnTo>
                  <a:close/>
                </a:path>
                <a:path w="25400" h="1191260">
                  <a:moveTo>
                    <a:pt x="25400" y="834390"/>
                  </a:moveTo>
                  <a:lnTo>
                    <a:pt x="0" y="834390"/>
                  </a:lnTo>
                  <a:lnTo>
                    <a:pt x="0" y="853439"/>
                  </a:lnTo>
                  <a:lnTo>
                    <a:pt x="25400" y="853439"/>
                  </a:lnTo>
                  <a:lnTo>
                    <a:pt x="25400" y="834390"/>
                  </a:lnTo>
                  <a:close/>
                </a:path>
                <a:path w="25400" h="1191260">
                  <a:moveTo>
                    <a:pt x="25400" y="853440"/>
                  </a:moveTo>
                  <a:lnTo>
                    <a:pt x="0" y="853440"/>
                  </a:lnTo>
                  <a:lnTo>
                    <a:pt x="0" y="857249"/>
                  </a:lnTo>
                  <a:lnTo>
                    <a:pt x="25400" y="857249"/>
                  </a:lnTo>
                  <a:lnTo>
                    <a:pt x="25400" y="853440"/>
                  </a:lnTo>
                  <a:close/>
                </a:path>
                <a:path w="25400" h="1191260">
                  <a:moveTo>
                    <a:pt x="25400" y="857249"/>
                  </a:moveTo>
                  <a:lnTo>
                    <a:pt x="0" y="857249"/>
                  </a:lnTo>
                  <a:lnTo>
                    <a:pt x="0" y="869949"/>
                  </a:lnTo>
                  <a:lnTo>
                    <a:pt x="25400" y="869949"/>
                  </a:lnTo>
                  <a:lnTo>
                    <a:pt x="25400" y="857249"/>
                  </a:lnTo>
                  <a:close/>
                </a:path>
                <a:path w="25400" h="1191260">
                  <a:moveTo>
                    <a:pt x="25400" y="869949"/>
                  </a:moveTo>
                  <a:lnTo>
                    <a:pt x="0" y="869949"/>
                  </a:lnTo>
                  <a:lnTo>
                    <a:pt x="0" y="878839"/>
                  </a:lnTo>
                  <a:lnTo>
                    <a:pt x="25400" y="878839"/>
                  </a:lnTo>
                  <a:lnTo>
                    <a:pt x="25400" y="869949"/>
                  </a:lnTo>
                  <a:close/>
                </a:path>
                <a:path w="25400" h="1191260">
                  <a:moveTo>
                    <a:pt x="25400" y="878839"/>
                  </a:moveTo>
                  <a:lnTo>
                    <a:pt x="0" y="878839"/>
                  </a:lnTo>
                  <a:lnTo>
                    <a:pt x="0" y="882649"/>
                  </a:lnTo>
                  <a:lnTo>
                    <a:pt x="25400" y="882649"/>
                  </a:lnTo>
                  <a:lnTo>
                    <a:pt x="25400" y="878839"/>
                  </a:lnTo>
                  <a:close/>
                </a:path>
                <a:path w="25400" h="1191260">
                  <a:moveTo>
                    <a:pt x="25400" y="882649"/>
                  </a:moveTo>
                  <a:lnTo>
                    <a:pt x="0" y="882649"/>
                  </a:lnTo>
                  <a:lnTo>
                    <a:pt x="0" y="897889"/>
                  </a:lnTo>
                  <a:lnTo>
                    <a:pt x="25400" y="897889"/>
                  </a:lnTo>
                  <a:lnTo>
                    <a:pt x="25400" y="882649"/>
                  </a:lnTo>
                  <a:close/>
                </a:path>
                <a:path w="25400" h="1191260">
                  <a:moveTo>
                    <a:pt x="25400" y="897889"/>
                  </a:moveTo>
                  <a:lnTo>
                    <a:pt x="0" y="897889"/>
                  </a:lnTo>
                  <a:lnTo>
                    <a:pt x="0" y="904239"/>
                  </a:lnTo>
                  <a:lnTo>
                    <a:pt x="25400" y="904239"/>
                  </a:lnTo>
                  <a:lnTo>
                    <a:pt x="25400" y="897889"/>
                  </a:lnTo>
                  <a:close/>
                </a:path>
                <a:path w="25400" h="1191260">
                  <a:moveTo>
                    <a:pt x="25400" y="904239"/>
                  </a:moveTo>
                  <a:lnTo>
                    <a:pt x="0" y="904239"/>
                  </a:lnTo>
                  <a:lnTo>
                    <a:pt x="0" y="908049"/>
                  </a:lnTo>
                  <a:lnTo>
                    <a:pt x="25400" y="908049"/>
                  </a:lnTo>
                  <a:lnTo>
                    <a:pt x="25400" y="904239"/>
                  </a:lnTo>
                  <a:close/>
                </a:path>
                <a:path w="25400" h="1191260">
                  <a:moveTo>
                    <a:pt x="25400" y="908049"/>
                  </a:moveTo>
                  <a:lnTo>
                    <a:pt x="0" y="908049"/>
                  </a:lnTo>
                  <a:lnTo>
                    <a:pt x="0" y="910589"/>
                  </a:lnTo>
                  <a:lnTo>
                    <a:pt x="25400" y="910589"/>
                  </a:lnTo>
                  <a:lnTo>
                    <a:pt x="25400" y="908049"/>
                  </a:lnTo>
                  <a:close/>
                </a:path>
                <a:path w="25400" h="1191260">
                  <a:moveTo>
                    <a:pt x="25400" y="910589"/>
                  </a:moveTo>
                  <a:lnTo>
                    <a:pt x="0" y="910589"/>
                  </a:lnTo>
                  <a:lnTo>
                    <a:pt x="0" y="914399"/>
                  </a:lnTo>
                  <a:lnTo>
                    <a:pt x="25400" y="914399"/>
                  </a:lnTo>
                  <a:lnTo>
                    <a:pt x="25400" y="910589"/>
                  </a:lnTo>
                  <a:close/>
                </a:path>
                <a:path w="25400" h="1191260">
                  <a:moveTo>
                    <a:pt x="25400" y="914400"/>
                  </a:moveTo>
                  <a:lnTo>
                    <a:pt x="0" y="914400"/>
                  </a:lnTo>
                  <a:lnTo>
                    <a:pt x="0" y="920749"/>
                  </a:lnTo>
                  <a:lnTo>
                    <a:pt x="25400" y="920749"/>
                  </a:lnTo>
                  <a:lnTo>
                    <a:pt x="25400" y="914400"/>
                  </a:lnTo>
                  <a:close/>
                </a:path>
                <a:path w="25400" h="1191260">
                  <a:moveTo>
                    <a:pt x="25400" y="920750"/>
                  </a:moveTo>
                  <a:lnTo>
                    <a:pt x="0" y="920750"/>
                  </a:lnTo>
                  <a:lnTo>
                    <a:pt x="0" y="923289"/>
                  </a:lnTo>
                  <a:lnTo>
                    <a:pt x="25400" y="923289"/>
                  </a:lnTo>
                  <a:lnTo>
                    <a:pt x="25400" y="920750"/>
                  </a:lnTo>
                  <a:close/>
                </a:path>
                <a:path w="25400" h="1191260">
                  <a:moveTo>
                    <a:pt x="25400" y="923289"/>
                  </a:moveTo>
                  <a:lnTo>
                    <a:pt x="0" y="923289"/>
                  </a:lnTo>
                  <a:lnTo>
                    <a:pt x="0" y="929639"/>
                  </a:lnTo>
                  <a:lnTo>
                    <a:pt x="25400" y="929639"/>
                  </a:lnTo>
                  <a:lnTo>
                    <a:pt x="25400" y="923289"/>
                  </a:lnTo>
                  <a:close/>
                </a:path>
                <a:path w="25400" h="1191260">
                  <a:moveTo>
                    <a:pt x="25400" y="929639"/>
                  </a:moveTo>
                  <a:lnTo>
                    <a:pt x="0" y="929639"/>
                  </a:lnTo>
                  <a:lnTo>
                    <a:pt x="0" y="942339"/>
                  </a:lnTo>
                  <a:lnTo>
                    <a:pt x="25400" y="942339"/>
                  </a:lnTo>
                  <a:lnTo>
                    <a:pt x="25400" y="929639"/>
                  </a:lnTo>
                  <a:close/>
                </a:path>
                <a:path w="25400" h="1191260">
                  <a:moveTo>
                    <a:pt x="25400" y="1189989"/>
                  </a:moveTo>
                  <a:lnTo>
                    <a:pt x="17779" y="1189989"/>
                  </a:lnTo>
                  <a:lnTo>
                    <a:pt x="17779" y="1191259"/>
                  </a:lnTo>
                  <a:lnTo>
                    <a:pt x="25400" y="1191259"/>
                  </a:lnTo>
                  <a:lnTo>
                    <a:pt x="25400" y="1189989"/>
                  </a:lnTo>
                  <a:close/>
                </a:path>
                <a:path w="25400" h="1191260">
                  <a:moveTo>
                    <a:pt x="10160" y="1188719"/>
                  </a:moveTo>
                  <a:lnTo>
                    <a:pt x="1269" y="1188719"/>
                  </a:lnTo>
                  <a:lnTo>
                    <a:pt x="1269" y="1189989"/>
                  </a:lnTo>
                  <a:lnTo>
                    <a:pt x="10160" y="1189989"/>
                  </a:lnTo>
                  <a:lnTo>
                    <a:pt x="10160" y="1188719"/>
                  </a:lnTo>
                  <a:close/>
                </a:path>
                <a:path w="25400" h="1191260">
                  <a:moveTo>
                    <a:pt x="25400" y="1183639"/>
                  </a:moveTo>
                  <a:lnTo>
                    <a:pt x="0" y="1183639"/>
                  </a:lnTo>
                  <a:lnTo>
                    <a:pt x="0" y="1188719"/>
                  </a:lnTo>
                  <a:lnTo>
                    <a:pt x="25400" y="1188719"/>
                  </a:lnTo>
                  <a:lnTo>
                    <a:pt x="25400" y="1183639"/>
                  </a:lnTo>
                  <a:close/>
                </a:path>
                <a:path w="25400" h="1191260">
                  <a:moveTo>
                    <a:pt x="25400" y="1177289"/>
                  </a:moveTo>
                  <a:lnTo>
                    <a:pt x="0" y="1177289"/>
                  </a:lnTo>
                  <a:lnTo>
                    <a:pt x="0" y="1182369"/>
                  </a:lnTo>
                  <a:lnTo>
                    <a:pt x="25400" y="1182369"/>
                  </a:lnTo>
                  <a:lnTo>
                    <a:pt x="25400" y="1177289"/>
                  </a:lnTo>
                  <a:close/>
                </a:path>
                <a:path w="25400" h="1191260">
                  <a:moveTo>
                    <a:pt x="25400" y="1170939"/>
                  </a:moveTo>
                  <a:lnTo>
                    <a:pt x="0" y="1170939"/>
                  </a:lnTo>
                  <a:lnTo>
                    <a:pt x="0" y="1176020"/>
                  </a:lnTo>
                  <a:lnTo>
                    <a:pt x="25400" y="1176020"/>
                  </a:lnTo>
                  <a:lnTo>
                    <a:pt x="25400" y="1170939"/>
                  </a:lnTo>
                  <a:close/>
                </a:path>
                <a:path w="25400" h="1191260">
                  <a:moveTo>
                    <a:pt x="25400" y="1164589"/>
                  </a:moveTo>
                  <a:lnTo>
                    <a:pt x="0" y="1164589"/>
                  </a:lnTo>
                  <a:lnTo>
                    <a:pt x="0" y="1169670"/>
                  </a:lnTo>
                  <a:lnTo>
                    <a:pt x="25400" y="1169670"/>
                  </a:lnTo>
                  <a:lnTo>
                    <a:pt x="25400" y="1164589"/>
                  </a:lnTo>
                  <a:close/>
                </a:path>
                <a:path w="25400" h="1191260">
                  <a:moveTo>
                    <a:pt x="25400" y="1158239"/>
                  </a:moveTo>
                  <a:lnTo>
                    <a:pt x="0" y="1158239"/>
                  </a:lnTo>
                  <a:lnTo>
                    <a:pt x="0" y="1163320"/>
                  </a:lnTo>
                  <a:lnTo>
                    <a:pt x="25400" y="1163320"/>
                  </a:lnTo>
                  <a:lnTo>
                    <a:pt x="25400" y="1158239"/>
                  </a:lnTo>
                  <a:close/>
                </a:path>
                <a:path w="25400" h="1191260">
                  <a:moveTo>
                    <a:pt x="25400" y="1151889"/>
                  </a:moveTo>
                  <a:lnTo>
                    <a:pt x="0" y="1151889"/>
                  </a:lnTo>
                  <a:lnTo>
                    <a:pt x="0" y="1156970"/>
                  </a:lnTo>
                  <a:lnTo>
                    <a:pt x="25400" y="1156970"/>
                  </a:lnTo>
                  <a:lnTo>
                    <a:pt x="25400" y="1151889"/>
                  </a:lnTo>
                  <a:close/>
                </a:path>
                <a:path w="25400" h="1191260">
                  <a:moveTo>
                    <a:pt x="25400" y="1145539"/>
                  </a:moveTo>
                  <a:lnTo>
                    <a:pt x="0" y="1145539"/>
                  </a:lnTo>
                  <a:lnTo>
                    <a:pt x="0" y="1150620"/>
                  </a:lnTo>
                  <a:lnTo>
                    <a:pt x="25400" y="1150620"/>
                  </a:lnTo>
                  <a:lnTo>
                    <a:pt x="25400" y="1145539"/>
                  </a:lnTo>
                  <a:close/>
                </a:path>
                <a:path w="25400" h="1191260">
                  <a:moveTo>
                    <a:pt x="25400" y="1139189"/>
                  </a:moveTo>
                  <a:lnTo>
                    <a:pt x="0" y="1139189"/>
                  </a:lnTo>
                  <a:lnTo>
                    <a:pt x="0" y="1144270"/>
                  </a:lnTo>
                  <a:lnTo>
                    <a:pt x="25400" y="1144270"/>
                  </a:lnTo>
                  <a:lnTo>
                    <a:pt x="25400" y="1139189"/>
                  </a:lnTo>
                  <a:close/>
                </a:path>
                <a:path w="25400" h="1191260">
                  <a:moveTo>
                    <a:pt x="25400" y="1132839"/>
                  </a:moveTo>
                  <a:lnTo>
                    <a:pt x="0" y="1132839"/>
                  </a:lnTo>
                  <a:lnTo>
                    <a:pt x="0" y="1137920"/>
                  </a:lnTo>
                  <a:lnTo>
                    <a:pt x="25400" y="1137920"/>
                  </a:lnTo>
                  <a:lnTo>
                    <a:pt x="25400" y="1132839"/>
                  </a:lnTo>
                  <a:close/>
                </a:path>
                <a:path w="25400" h="1191260">
                  <a:moveTo>
                    <a:pt x="25400" y="1126489"/>
                  </a:moveTo>
                  <a:lnTo>
                    <a:pt x="0" y="1126489"/>
                  </a:lnTo>
                  <a:lnTo>
                    <a:pt x="0" y="1131570"/>
                  </a:lnTo>
                  <a:lnTo>
                    <a:pt x="25400" y="1131570"/>
                  </a:lnTo>
                  <a:lnTo>
                    <a:pt x="25400" y="1126489"/>
                  </a:lnTo>
                  <a:close/>
                </a:path>
                <a:path w="25400" h="1191260">
                  <a:moveTo>
                    <a:pt x="25400" y="1120139"/>
                  </a:moveTo>
                  <a:lnTo>
                    <a:pt x="0" y="1120139"/>
                  </a:lnTo>
                  <a:lnTo>
                    <a:pt x="0" y="1125220"/>
                  </a:lnTo>
                  <a:lnTo>
                    <a:pt x="25400" y="1125220"/>
                  </a:lnTo>
                  <a:lnTo>
                    <a:pt x="25400" y="1120139"/>
                  </a:lnTo>
                  <a:close/>
                </a:path>
                <a:path w="25400" h="1191260">
                  <a:moveTo>
                    <a:pt x="25400" y="1113789"/>
                  </a:moveTo>
                  <a:lnTo>
                    <a:pt x="0" y="1113789"/>
                  </a:lnTo>
                  <a:lnTo>
                    <a:pt x="0" y="1118870"/>
                  </a:lnTo>
                  <a:lnTo>
                    <a:pt x="25400" y="1118870"/>
                  </a:lnTo>
                  <a:lnTo>
                    <a:pt x="25400" y="1113789"/>
                  </a:lnTo>
                  <a:close/>
                </a:path>
                <a:path w="25400" h="1191260">
                  <a:moveTo>
                    <a:pt x="25400" y="1107439"/>
                  </a:moveTo>
                  <a:lnTo>
                    <a:pt x="0" y="1107439"/>
                  </a:lnTo>
                  <a:lnTo>
                    <a:pt x="0" y="1112520"/>
                  </a:lnTo>
                  <a:lnTo>
                    <a:pt x="25400" y="1112520"/>
                  </a:lnTo>
                  <a:lnTo>
                    <a:pt x="25400" y="1107439"/>
                  </a:lnTo>
                  <a:close/>
                </a:path>
                <a:path w="25400" h="1191260">
                  <a:moveTo>
                    <a:pt x="25400" y="1101089"/>
                  </a:moveTo>
                  <a:lnTo>
                    <a:pt x="0" y="1101089"/>
                  </a:lnTo>
                  <a:lnTo>
                    <a:pt x="0" y="1106170"/>
                  </a:lnTo>
                  <a:lnTo>
                    <a:pt x="25400" y="1106170"/>
                  </a:lnTo>
                  <a:lnTo>
                    <a:pt x="25400" y="1101089"/>
                  </a:lnTo>
                  <a:close/>
                </a:path>
                <a:path w="25400" h="1191260">
                  <a:moveTo>
                    <a:pt x="25400" y="1094739"/>
                  </a:moveTo>
                  <a:lnTo>
                    <a:pt x="0" y="1094739"/>
                  </a:lnTo>
                  <a:lnTo>
                    <a:pt x="0" y="1099820"/>
                  </a:lnTo>
                  <a:lnTo>
                    <a:pt x="25400" y="1099820"/>
                  </a:lnTo>
                  <a:lnTo>
                    <a:pt x="25400" y="1094739"/>
                  </a:lnTo>
                  <a:close/>
                </a:path>
                <a:path w="25400" h="1191260">
                  <a:moveTo>
                    <a:pt x="25400" y="1088389"/>
                  </a:moveTo>
                  <a:lnTo>
                    <a:pt x="0" y="1088389"/>
                  </a:lnTo>
                  <a:lnTo>
                    <a:pt x="0" y="1093470"/>
                  </a:lnTo>
                  <a:lnTo>
                    <a:pt x="25400" y="1093470"/>
                  </a:lnTo>
                  <a:lnTo>
                    <a:pt x="25400" y="1088389"/>
                  </a:lnTo>
                  <a:close/>
                </a:path>
                <a:path w="25400" h="1191260">
                  <a:moveTo>
                    <a:pt x="25400" y="1082039"/>
                  </a:moveTo>
                  <a:lnTo>
                    <a:pt x="0" y="1082039"/>
                  </a:lnTo>
                  <a:lnTo>
                    <a:pt x="0" y="1087120"/>
                  </a:lnTo>
                  <a:lnTo>
                    <a:pt x="25400" y="1087120"/>
                  </a:lnTo>
                  <a:lnTo>
                    <a:pt x="25400" y="1082039"/>
                  </a:lnTo>
                  <a:close/>
                </a:path>
                <a:path w="25400" h="1191260">
                  <a:moveTo>
                    <a:pt x="25400" y="1075689"/>
                  </a:moveTo>
                  <a:lnTo>
                    <a:pt x="0" y="1075689"/>
                  </a:lnTo>
                  <a:lnTo>
                    <a:pt x="0" y="1080770"/>
                  </a:lnTo>
                  <a:lnTo>
                    <a:pt x="25400" y="1080770"/>
                  </a:lnTo>
                  <a:lnTo>
                    <a:pt x="25400" y="1075689"/>
                  </a:lnTo>
                  <a:close/>
                </a:path>
                <a:path w="25400" h="1191260">
                  <a:moveTo>
                    <a:pt x="25400" y="1069339"/>
                  </a:moveTo>
                  <a:lnTo>
                    <a:pt x="0" y="1069339"/>
                  </a:lnTo>
                  <a:lnTo>
                    <a:pt x="0" y="1074420"/>
                  </a:lnTo>
                  <a:lnTo>
                    <a:pt x="25400" y="1074420"/>
                  </a:lnTo>
                  <a:lnTo>
                    <a:pt x="25400" y="1069339"/>
                  </a:lnTo>
                  <a:close/>
                </a:path>
                <a:path w="25400" h="1191260">
                  <a:moveTo>
                    <a:pt x="25400" y="1062989"/>
                  </a:moveTo>
                  <a:lnTo>
                    <a:pt x="0" y="1062989"/>
                  </a:lnTo>
                  <a:lnTo>
                    <a:pt x="0" y="1068070"/>
                  </a:lnTo>
                  <a:lnTo>
                    <a:pt x="25400" y="1068070"/>
                  </a:lnTo>
                  <a:lnTo>
                    <a:pt x="25400" y="1062989"/>
                  </a:lnTo>
                  <a:close/>
                </a:path>
                <a:path w="25400" h="1191260">
                  <a:moveTo>
                    <a:pt x="25400" y="1056639"/>
                  </a:moveTo>
                  <a:lnTo>
                    <a:pt x="0" y="1056639"/>
                  </a:lnTo>
                  <a:lnTo>
                    <a:pt x="0" y="1061720"/>
                  </a:lnTo>
                  <a:lnTo>
                    <a:pt x="25400" y="1061720"/>
                  </a:lnTo>
                  <a:lnTo>
                    <a:pt x="25400" y="1056639"/>
                  </a:lnTo>
                  <a:close/>
                </a:path>
                <a:path w="25400" h="1191260">
                  <a:moveTo>
                    <a:pt x="25400" y="1050289"/>
                  </a:moveTo>
                  <a:lnTo>
                    <a:pt x="0" y="1050289"/>
                  </a:lnTo>
                  <a:lnTo>
                    <a:pt x="0" y="1055370"/>
                  </a:lnTo>
                  <a:lnTo>
                    <a:pt x="25400" y="1055370"/>
                  </a:lnTo>
                  <a:lnTo>
                    <a:pt x="25400" y="1050289"/>
                  </a:lnTo>
                  <a:close/>
                </a:path>
                <a:path w="25400" h="1191260">
                  <a:moveTo>
                    <a:pt x="25400" y="1043939"/>
                  </a:moveTo>
                  <a:lnTo>
                    <a:pt x="0" y="1043939"/>
                  </a:lnTo>
                  <a:lnTo>
                    <a:pt x="0" y="1049020"/>
                  </a:lnTo>
                  <a:lnTo>
                    <a:pt x="25400" y="1049020"/>
                  </a:lnTo>
                  <a:lnTo>
                    <a:pt x="25400" y="1043939"/>
                  </a:lnTo>
                  <a:close/>
                </a:path>
                <a:path w="25400" h="1191260">
                  <a:moveTo>
                    <a:pt x="25400" y="1037589"/>
                  </a:moveTo>
                  <a:lnTo>
                    <a:pt x="0" y="1037589"/>
                  </a:lnTo>
                  <a:lnTo>
                    <a:pt x="0" y="1042669"/>
                  </a:lnTo>
                  <a:lnTo>
                    <a:pt x="25400" y="1042669"/>
                  </a:lnTo>
                  <a:lnTo>
                    <a:pt x="25400" y="1037589"/>
                  </a:lnTo>
                  <a:close/>
                </a:path>
                <a:path w="25400" h="1191260">
                  <a:moveTo>
                    <a:pt x="25400" y="1031239"/>
                  </a:moveTo>
                  <a:lnTo>
                    <a:pt x="0" y="1031239"/>
                  </a:lnTo>
                  <a:lnTo>
                    <a:pt x="0" y="1036319"/>
                  </a:lnTo>
                  <a:lnTo>
                    <a:pt x="25400" y="1036319"/>
                  </a:lnTo>
                  <a:lnTo>
                    <a:pt x="25400" y="1031239"/>
                  </a:lnTo>
                  <a:close/>
                </a:path>
                <a:path w="25400" h="1191260">
                  <a:moveTo>
                    <a:pt x="25400" y="1024889"/>
                  </a:moveTo>
                  <a:lnTo>
                    <a:pt x="0" y="1024889"/>
                  </a:lnTo>
                  <a:lnTo>
                    <a:pt x="0" y="1029969"/>
                  </a:lnTo>
                  <a:lnTo>
                    <a:pt x="25400" y="1029969"/>
                  </a:lnTo>
                  <a:lnTo>
                    <a:pt x="25400" y="1024889"/>
                  </a:lnTo>
                  <a:close/>
                </a:path>
                <a:path w="25400" h="1191260">
                  <a:moveTo>
                    <a:pt x="25400" y="1018539"/>
                  </a:moveTo>
                  <a:lnTo>
                    <a:pt x="0" y="1018539"/>
                  </a:lnTo>
                  <a:lnTo>
                    <a:pt x="0" y="1023619"/>
                  </a:lnTo>
                  <a:lnTo>
                    <a:pt x="25400" y="1023619"/>
                  </a:lnTo>
                  <a:lnTo>
                    <a:pt x="25400" y="1018539"/>
                  </a:lnTo>
                  <a:close/>
                </a:path>
                <a:path w="25400" h="1191260">
                  <a:moveTo>
                    <a:pt x="25400" y="1012189"/>
                  </a:moveTo>
                  <a:lnTo>
                    <a:pt x="0" y="1012189"/>
                  </a:lnTo>
                  <a:lnTo>
                    <a:pt x="0" y="1017269"/>
                  </a:lnTo>
                  <a:lnTo>
                    <a:pt x="25400" y="1017269"/>
                  </a:lnTo>
                  <a:lnTo>
                    <a:pt x="25400" y="1012189"/>
                  </a:lnTo>
                  <a:close/>
                </a:path>
                <a:path w="25400" h="1191260">
                  <a:moveTo>
                    <a:pt x="25400" y="1005839"/>
                  </a:moveTo>
                  <a:lnTo>
                    <a:pt x="0" y="1005839"/>
                  </a:lnTo>
                  <a:lnTo>
                    <a:pt x="0" y="1010919"/>
                  </a:lnTo>
                  <a:lnTo>
                    <a:pt x="25400" y="1010919"/>
                  </a:lnTo>
                  <a:lnTo>
                    <a:pt x="25400" y="1005839"/>
                  </a:lnTo>
                  <a:close/>
                </a:path>
                <a:path w="25400" h="1191260">
                  <a:moveTo>
                    <a:pt x="25400" y="999489"/>
                  </a:moveTo>
                  <a:lnTo>
                    <a:pt x="0" y="999489"/>
                  </a:lnTo>
                  <a:lnTo>
                    <a:pt x="0" y="1004569"/>
                  </a:lnTo>
                  <a:lnTo>
                    <a:pt x="25400" y="1004569"/>
                  </a:lnTo>
                  <a:lnTo>
                    <a:pt x="25400" y="999489"/>
                  </a:lnTo>
                  <a:close/>
                </a:path>
                <a:path w="25400" h="1191260">
                  <a:moveTo>
                    <a:pt x="25400" y="993139"/>
                  </a:moveTo>
                  <a:lnTo>
                    <a:pt x="0" y="993139"/>
                  </a:lnTo>
                  <a:lnTo>
                    <a:pt x="0" y="998219"/>
                  </a:lnTo>
                  <a:lnTo>
                    <a:pt x="25400" y="998219"/>
                  </a:lnTo>
                  <a:lnTo>
                    <a:pt x="25400" y="993139"/>
                  </a:lnTo>
                  <a:close/>
                </a:path>
                <a:path w="25400" h="1191260">
                  <a:moveTo>
                    <a:pt x="25400" y="986789"/>
                  </a:moveTo>
                  <a:lnTo>
                    <a:pt x="0" y="986789"/>
                  </a:lnTo>
                  <a:lnTo>
                    <a:pt x="0" y="991869"/>
                  </a:lnTo>
                  <a:lnTo>
                    <a:pt x="25400" y="991869"/>
                  </a:lnTo>
                  <a:lnTo>
                    <a:pt x="25400" y="986789"/>
                  </a:lnTo>
                  <a:close/>
                </a:path>
                <a:path w="25400" h="1191260">
                  <a:moveTo>
                    <a:pt x="25400" y="980439"/>
                  </a:moveTo>
                  <a:lnTo>
                    <a:pt x="0" y="980439"/>
                  </a:lnTo>
                  <a:lnTo>
                    <a:pt x="0" y="985519"/>
                  </a:lnTo>
                  <a:lnTo>
                    <a:pt x="25400" y="985519"/>
                  </a:lnTo>
                  <a:lnTo>
                    <a:pt x="25400" y="980439"/>
                  </a:lnTo>
                  <a:close/>
                </a:path>
                <a:path w="25400" h="1191260">
                  <a:moveTo>
                    <a:pt x="25400" y="974089"/>
                  </a:moveTo>
                  <a:lnTo>
                    <a:pt x="0" y="974089"/>
                  </a:lnTo>
                  <a:lnTo>
                    <a:pt x="0" y="979169"/>
                  </a:lnTo>
                  <a:lnTo>
                    <a:pt x="25400" y="979169"/>
                  </a:lnTo>
                  <a:lnTo>
                    <a:pt x="25400" y="974089"/>
                  </a:lnTo>
                  <a:close/>
                </a:path>
                <a:path w="25400" h="1191260">
                  <a:moveTo>
                    <a:pt x="25400" y="967739"/>
                  </a:moveTo>
                  <a:lnTo>
                    <a:pt x="0" y="967739"/>
                  </a:lnTo>
                  <a:lnTo>
                    <a:pt x="0" y="972819"/>
                  </a:lnTo>
                  <a:lnTo>
                    <a:pt x="25400" y="972819"/>
                  </a:lnTo>
                  <a:lnTo>
                    <a:pt x="25400" y="967739"/>
                  </a:lnTo>
                  <a:close/>
                </a:path>
                <a:path w="25400" h="1191260">
                  <a:moveTo>
                    <a:pt x="25400" y="961389"/>
                  </a:moveTo>
                  <a:lnTo>
                    <a:pt x="0" y="961389"/>
                  </a:lnTo>
                  <a:lnTo>
                    <a:pt x="0" y="966469"/>
                  </a:lnTo>
                  <a:lnTo>
                    <a:pt x="25400" y="966469"/>
                  </a:lnTo>
                  <a:lnTo>
                    <a:pt x="25400" y="961389"/>
                  </a:lnTo>
                  <a:close/>
                </a:path>
                <a:path w="25400" h="1191260">
                  <a:moveTo>
                    <a:pt x="25400" y="955039"/>
                  </a:moveTo>
                  <a:lnTo>
                    <a:pt x="0" y="955039"/>
                  </a:lnTo>
                  <a:lnTo>
                    <a:pt x="0" y="960119"/>
                  </a:lnTo>
                  <a:lnTo>
                    <a:pt x="25400" y="960119"/>
                  </a:lnTo>
                  <a:lnTo>
                    <a:pt x="25400" y="955039"/>
                  </a:lnTo>
                  <a:close/>
                </a:path>
                <a:path w="25400" h="1191260">
                  <a:moveTo>
                    <a:pt x="25400" y="948689"/>
                  </a:moveTo>
                  <a:lnTo>
                    <a:pt x="0" y="948689"/>
                  </a:lnTo>
                  <a:lnTo>
                    <a:pt x="0" y="953769"/>
                  </a:lnTo>
                  <a:lnTo>
                    <a:pt x="25400" y="953769"/>
                  </a:lnTo>
                  <a:lnTo>
                    <a:pt x="25400" y="948689"/>
                  </a:lnTo>
                  <a:close/>
                </a:path>
                <a:path w="25400" h="1191260">
                  <a:moveTo>
                    <a:pt x="25400" y="943609"/>
                  </a:moveTo>
                  <a:lnTo>
                    <a:pt x="0" y="943609"/>
                  </a:lnTo>
                  <a:lnTo>
                    <a:pt x="0" y="947419"/>
                  </a:lnTo>
                  <a:lnTo>
                    <a:pt x="25400" y="947419"/>
                  </a:lnTo>
                  <a:lnTo>
                    <a:pt x="25400" y="943609"/>
                  </a:lnTo>
                  <a:close/>
                </a:path>
              </a:pathLst>
            </a:custGeom>
            <a:solidFill>
              <a:srgbClr val="1846CF"/>
            </a:solidFill>
          </p:spPr>
          <p:txBody>
            <a:bodyPr wrap="square" lIns="0" tIns="0" rIns="0" bIns="0" rtlCol="0"/>
            <a:lstStyle/>
            <a:p>
              <a:endParaRPr/>
            </a:p>
          </p:txBody>
        </p:sp>
        <p:sp>
          <p:nvSpPr>
            <p:cNvPr id="541" name="object 541"/>
            <p:cNvSpPr/>
            <p:nvPr/>
          </p:nvSpPr>
          <p:spPr>
            <a:xfrm>
              <a:off x="3831589" y="5096509"/>
              <a:ext cx="26670" cy="1192530"/>
            </a:xfrm>
            <a:custGeom>
              <a:avLst/>
              <a:gdLst/>
              <a:ahLst/>
              <a:cxnLst/>
              <a:rect l="l" t="t" r="r" b="b"/>
              <a:pathLst>
                <a:path w="26670" h="1192529">
                  <a:moveTo>
                    <a:pt x="6350" y="0"/>
                  </a:moveTo>
                  <a:lnTo>
                    <a:pt x="0" y="0"/>
                  </a:lnTo>
                  <a:lnTo>
                    <a:pt x="0" y="5079"/>
                  </a:lnTo>
                  <a:lnTo>
                    <a:pt x="26670" y="5079"/>
                  </a:lnTo>
                  <a:lnTo>
                    <a:pt x="26670" y="3809"/>
                  </a:lnTo>
                  <a:lnTo>
                    <a:pt x="21589" y="3809"/>
                  </a:lnTo>
                  <a:lnTo>
                    <a:pt x="21589" y="2539"/>
                  </a:lnTo>
                  <a:lnTo>
                    <a:pt x="13970" y="2539"/>
                  </a:lnTo>
                  <a:lnTo>
                    <a:pt x="13970" y="1269"/>
                  </a:lnTo>
                  <a:lnTo>
                    <a:pt x="6350" y="1269"/>
                  </a:lnTo>
                  <a:lnTo>
                    <a:pt x="6350" y="0"/>
                  </a:lnTo>
                  <a:close/>
                </a:path>
                <a:path w="26670" h="1192529">
                  <a:moveTo>
                    <a:pt x="26670" y="5079"/>
                  </a:moveTo>
                  <a:lnTo>
                    <a:pt x="0" y="5079"/>
                  </a:lnTo>
                  <a:lnTo>
                    <a:pt x="0" y="11429"/>
                  </a:lnTo>
                  <a:lnTo>
                    <a:pt x="26670" y="11429"/>
                  </a:lnTo>
                  <a:lnTo>
                    <a:pt x="26670" y="5079"/>
                  </a:lnTo>
                  <a:close/>
                </a:path>
                <a:path w="26670" h="1192529">
                  <a:moveTo>
                    <a:pt x="26670" y="11429"/>
                  </a:moveTo>
                  <a:lnTo>
                    <a:pt x="0" y="11429"/>
                  </a:lnTo>
                  <a:lnTo>
                    <a:pt x="0" y="17779"/>
                  </a:lnTo>
                  <a:lnTo>
                    <a:pt x="26670" y="17779"/>
                  </a:lnTo>
                  <a:lnTo>
                    <a:pt x="26670" y="11429"/>
                  </a:lnTo>
                  <a:close/>
                </a:path>
                <a:path w="26670" h="1192529">
                  <a:moveTo>
                    <a:pt x="26670" y="17779"/>
                  </a:moveTo>
                  <a:lnTo>
                    <a:pt x="0" y="17779"/>
                  </a:lnTo>
                  <a:lnTo>
                    <a:pt x="0" y="24129"/>
                  </a:lnTo>
                  <a:lnTo>
                    <a:pt x="26670" y="24129"/>
                  </a:lnTo>
                  <a:lnTo>
                    <a:pt x="26670" y="17779"/>
                  </a:lnTo>
                  <a:close/>
                </a:path>
                <a:path w="26670" h="1192529">
                  <a:moveTo>
                    <a:pt x="26670" y="24129"/>
                  </a:moveTo>
                  <a:lnTo>
                    <a:pt x="0" y="24129"/>
                  </a:lnTo>
                  <a:lnTo>
                    <a:pt x="0" y="30479"/>
                  </a:lnTo>
                  <a:lnTo>
                    <a:pt x="26670" y="30479"/>
                  </a:lnTo>
                  <a:lnTo>
                    <a:pt x="26670" y="24129"/>
                  </a:lnTo>
                  <a:close/>
                </a:path>
                <a:path w="26670" h="1192529">
                  <a:moveTo>
                    <a:pt x="26670" y="30479"/>
                  </a:moveTo>
                  <a:lnTo>
                    <a:pt x="0" y="30479"/>
                  </a:lnTo>
                  <a:lnTo>
                    <a:pt x="0" y="36829"/>
                  </a:lnTo>
                  <a:lnTo>
                    <a:pt x="26670" y="36829"/>
                  </a:lnTo>
                  <a:lnTo>
                    <a:pt x="26670" y="30479"/>
                  </a:lnTo>
                  <a:close/>
                </a:path>
                <a:path w="26670" h="1192529">
                  <a:moveTo>
                    <a:pt x="26670" y="36829"/>
                  </a:moveTo>
                  <a:lnTo>
                    <a:pt x="0" y="36829"/>
                  </a:lnTo>
                  <a:lnTo>
                    <a:pt x="0" y="43179"/>
                  </a:lnTo>
                  <a:lnTo>
                    <a:pt x="26670" y="43179"/>
                  </a:lnTo>
                  <a:lnTo>
                    <a:pt x="26670" y="36829"/>
                  </a:lnTo>
                  <a:close/>
                </a:path>
                <a:path w="26670" h="1192529">
                  <a:moveTo>
                    <a:pt x="26670" y="43179"/>
                  </a:moveTo>
                  <a:lnTo>
                    <a:pt x="0" y="43179"/>
                  </a:lnTo>
                  <a:lnTo>
                    <a:pt x="0" y="49529"/>
                  </a:lnTo>
                  <a:lnTo>
                    <a:pt x="26670" y="49529"/>
                  </a:lnTo>
                  <a:lnTo>
                    <a:pt x="26670" y="43179"/>
                  </a:lnTo>
                  <a:close/>
                </a:path>
                <a:path w="26670" h="1192529">
                  <a:moveTo>
                    <a:pt x="26670" y="49529"/>
                  </a:moveTo>
                  <a:lnTo>
                    <a:pt x="0" y="49529"/>
                  </a:lnTo>
                  <a:lnTo>
                    <a:pt x="0" y="55879"/>
                  </a:lnTo>
                  <a:lnTo>
                    <a:pt x="26670" y="55879"/>
                  </a:lnTo>
                  <a:lnTo>
                    <a:pt x="26670" y="49529"/>
                  </a:lnTo>
                  <a:close/>
                </a:path>
                <a:path w="26670" h="1192529">
                  <a:moveTo>
                    <a:pt x="26670" y="55879"/>
                  </a:moveTo>
                  <a:lnTo>
                    <a:pt x="0" y="55879"/>
                  </a:lnTo>
                  <a:lnTo>
                    <a:pt x="0" y="62229"/>
                  </a:lnTo>
                  <a:lnTo>
                    <a:pt x="26670" y="62229"/>
                  </a:lnTo>
                  <a:lnTo>
                    <a:pt x="26670" y="55879"/>
                  </a:lnTo>
                  <a:close/>
                </a:path>
                <a:path w="26670" h="1192529">
                  <a:moveTo>
                    <a:pt x="26670" y="62229"/>
                  </a:moveTo>
                  <a:lnTo>
                    <a:pt x="0" y="62229"/>
                  </a:lnTo>
                  <a:lnTo>
                    <a:pt x="0" y="68579"/>
                  </a:lnTo>
                  <a:lnTo>
                    <a:pt x="26670" y="68579"/>
                  </a:lnTo>
                  <a:lnTo>
                    <a:pt x="26670" y="62229"/>
                  </a:lnTo>
                  <a:close/>
                </a:path>
                <a:path w="26670" h="1192529">
                  <a:moveTo>
                    <a:pt x="26670" y="68579"/>
                  </a:moveTo>
                  <a:lnTo>
                    <a:pt x="0" y="68579"/>
                  </a:lnTo>
                  <a:lnTo>
                    <a:pt x="0" y="74929"/>
                  </a:lnTo>
                  <a:lnTo>
                    <a:pt x="26670" y="74929"/>
                  </a:lnTo>
                  <a:lnTo>
                    <a:pt x="26670" y="68579"/>
                  </a:lnTo>
                  <a:close/>
                </a:path>
                <a:path w="26670" h="1192529">
                  <a:moveTo>
                    <a:pt x="26670" y="74929"/>
                  </a:moveTo>
                  <a:lnTo>
                    <a:pt x="0" y="74929"/>
                  </a:lnTo>
                  <a:lnTo>
                    <a:pt x="0" y="81279"/>
                  </a:lnTo>
                  <a:lnTo>
                    <a:pt x="26670" y="81279"/>
                  </a:lnTo>
                  <a:lnTo>
                    <a:pt x="26670" y="74929"/>
                  </a:lnTo>
                  <a:close/>
                </a:path>
                <a:path w="26670" h="1192529">
                  <a:moveTo>
                    <a:pt x="26670" y="81279"/>
                  </a:moveTo>
                  <a:lnTo>
                    <a:pt x="0" y="81279"/>
                  </a:lnTo>
                  <a:lnTo>
                    <a:pt x="0" y="87629"/>
                  </a:lnTo>
                  <a:lnTo>
                    <a:pt x="26670" y="87629"/>
                  </a:lnTo>
                  <a:lnTo>
                    <a:pt x="26670" y="81279"/>
                  </a:lnTo>
                  <a:close/>
                </a:path>
                <a:path w="26670" h="1192529">
                  <a:moveTo>
                    <a:pt x="26670" y="87629"/>
                  </a:moveTo>
                  <a:lnTo>
                    <a:pt x="0" y="87629"/>
                  </a:lnTo>
                  <a:lnTo>
                    <a:pt x="0" y="93979"/>
                  </a:lnTo>
                  <a:lnTo>
                    <a:pt x="26670" y="93979"/>
                  </a:lnTo>
                  <a:lnTo>
                    <a:pt x="26670" y="87629"/>
                  </a:lnTo>
                  <a:close/>
                </a:path>
                <a:path w="26670" h="1192529">
                  <a:moveTo>
                    <a:pt x="26670" y="93979"/>
                  </a:moveTo>
                  <a:lnTo>
                    <a:pt x="0" y="93979"/>
                  </a:lnTo>
                  <a:lnTo>
                    <a:pt x="0" y="100329"/>
                  </a:lnTo>
                  <a:lnTo>
                    <a:pt x="26670" y="100329"/>
                  </a:lnTo>
                  <a:lnTo>
                    <a:pt x="26670" y="93979"/>
                  </a:lnTo>
                  <a:close/>
                </a:path>
                <a:path w="26670" h="1192529">
                  <a:moveTo>
                    <a:pt x="26670" y="100329"/>
                  </a:moveTo>
                  <a:lnTo>
                    <a:pt x="0" y="100329"/>
                  </a:lnTo>
                  <a:lnTo>
                    <a:pt x="0" y="106679"/>
                  </a:lnTo>
                  <a:lnTo>
                    <a:pt x="26670" y="106679"/>
                  </a:lnTo>
                  <a:lnTo>
                    <a:pt x="26670" y="100329"/>
                  </a:lnTo>
                  <a:close/>
                </a:path>
                <a:path w="26670" h="1192529">
                  <a:moveTo>
                    <a:pt x="26670" y="106679"/>
                  </a:moveTo>
                  <a:lnTo>
                    <a:pt x="0" y="106679"/>
                  </a:lnTo>
                  <a:lnTo>
                    <a:pt x="0" y="113029"/>
                  </a:lnTo>
                  <a:lnTo>
                    <a:pt x="26670" y="113029"/>
                  </a:lnTo>
                  <a:lnTo>
                    <a:pt x="26670" y="106679"/>
                  </a:lnTo>
                  <a:close/>
                </a:path>
                <a:path w="26670" h="1192529">
                  <a:moveTo>
                    <a:pt x="26670" y="113029"/>
                  </a:moveTo>
                  <a:lnTo>
                    <a:pt x="0" y="113029"/>
                  </a:lnTo>
                  <a:lnTo>
                    <a:pt x="0" y="119379"/>
                  </a:lnTo>
                  <a:lnTo>
                    <a:pt x="26670" y="119379"/>
                  </a:lnTo>
                  <a:lnTo>
                    <a:pt x="26670" y="113029"/>
                  </a:lnTo>
                  <a:close/>
                </a:path>
                <a:path w="26670" h="1192529">
                  <a:moveTo>
                    <a:pt x="26670" y="119379"/>
                  </a:moveTo>
                  <a:lnTo>
                    <a:pt x="0" y="119379"/>
                  </a:lnTo>
                  <a:lnTo>
                    <a:pt x="0" y="139699"/>
                  </a:lnTo>
                  <a:lnTo>
                    <a:pt x="26670" y="139699"/>
                  </a:lnTo>
                  <a:lnTo>
                    <a:pt x="26670" y="119379"/>
                  </a:lnTo>
                  <a:close/>
                </a:path>
                <a:path w="26670" h="1192529">
                  <a:moveTo>
                    <a:pt x="26670" y="139699"/>
                  </a:moveTo>
                  <a:lnTo>
                    <a:pt x="0" y="139699"/>
                  </a:lnTo>
                  <a:lnTo>
                    <a:pt x="0" y="146049"/>
                  </a:lnTo>
                  <a:lnTo>
                    <a:pt x="26670" y="146049"/>
                  </a:lnTo>
                  <a:lnTo>
                    <a:pt x="26670" y="139699"/>
                  </a:lnTo>
                  <a:close/>
                </a:path>
                <a:path w="26670" h="1192529">
                  <a:moveTo>
                    <a:pt x="26670" y="146049"/>
                  </a:moveTo>
                  <a:lnTo>
                    <a:pt x="0" y="146049"/>
                  </a:lnTo>
                  <a:lnTo>
                    <a:pt x="0" y="165099"/>
                  </a:lnTo>
                  <a:lnTo>
                    <a:pt x="26670" y="165099"/>
                  </a:lnTo>
                  <a:lnTo>
                    <a:pt x="26670" y="146049"/>
                  </a:lnTo>
                  <a:close/>
                </a:path>
                <a:path w="26670" h="1192529">
                  <a:moveTo>
                    <a:pt x="26670" y="165099"/>
                  </a:moveTo>
                  <a:lnTo>
                    <a:pt x="0" y="165099"/>
                  </a:lnTo>
                  <a:lnTo>
                    <a:pt x="0" y="171449"/>
                  </a:lnTo>
                  <a:lnTo>
                    <a:pt x="26670" y="171449"/>
                  </a:lnTo>
                  <a:lnTo>
                    <a:pt x="26670" y="165099"/>
                  </a:lnTo>
                  <a:close/>
                </a:path>
                <a:path w="26670" h="1192529">
                  <a:moveTo>
                    <a:pt x="26670" y="171449"/>
                  </a:moveTo>
                  <a:lnTo>
                    <a:pt x="0" y="171449"/>
                  </a:lnTo>
                  <a:lnTo>
                    <a:pt x="0" y="177799"/>
                  </a:lnTo>
                  <a:lnTo>
                    <a:pt x="26670" y="177799"/>
                  </a:lnTo>
                  <a:lnTo>
                    <a:pt x="26670" y="171449"/>
                  </a:lnTo>
                  <a:close/>
                </a:path>
                <a:path w="26670" h="1192529">
                  <a:moveTo>
                    <a:pt x="26670" y="177799"/>
                  </a:moveTo>
                  <a:lnTo>
                    <a:pt x="0" y="177799"/>
                  </a:lnTo>
                  <a:lnTo>
                    <a:pt x="0" y="184149"/>
                  </a:lnTo>
                  <a:lnTo>
                    <a:pt x="26670" y="184149"/>
                  </a:lnTo>
                  <a:lnTo>
                    <a:pt x="26670" y="177799"/>
                  </a:lnTo>
                  <a:close/>
                </a:path>
                <a:path w="26670" h="1192529">
                  <a:moveTo>
                    <a:pt x="26670" y="184149"/>
                  </a:moveTo>
                  <a:lnTo>
                    <a:pt x="0" y="184149"/>
                  </a:lnTo>
                  <a:lnTo>
                    <a:pt x="0" y="190499"/>
                  </a:lnTo>
                  <a:lnTo>
                    <a:pt x="26670" y="190499"/>
                  </a:lnTo>
                  <a:lnTo>
                    <a:pt x="26670" y="184149"/>
                  </a:lnTo>
                  <a:close/>
                </a:path>
                <a:path w="26670" h="1192529">
                  <a:moveTo>
                    <a:pt x="26670" y="190499"/>
                  </a:moveTo>
                  <a:lnTo>
                    <a:pt x="0" y="190499"/>
                  </a:lnTo>
                  <a:lnTo>
                    <a:pt x="0" y="196849"/>
                  </a:lnTo>
                  <a:lnTo>
                    <a:pt x="26670" y="196849"/>
                  </a:lnTo>
                  <a:lnTo>
                    <a:pt x="26670" y="190499"/>
                  </a:lnTo>
                  <a:close/>
                </a:path>
                <a:path w="26670" h="1192529">
                  <a:moveTo>
                    <a:pt x="26670" y="196849"/>
                  </a:moveTo>
                  <a:lnTo>
                    <a:pt x="0" y="196849"/>
                  </a:lnTo>
                  <a:lnTo>
                    <a:pt x="0" y="203199"/>
                  </a:lnTo>
                  <a:lnTo>
                    <a:pt x="26670" y="203199"/>
                  </a:lnTo>
                  <a:lnTo>
                    <a:pt x="26670" y="196849"/>
                  </a:lnTo>
                  <a:close/>
                </a:path>
                <a:path w="26670" h="1192529">
                  <a:moveTo>
                    <a:pt x="26670" y="203199"/>
                  </a:moveTo>
                  <a:lnTo>
                    <a:pt x="0" y="203199"/>
                  </a:lnTo>
                  <a:lnTo>
                    <a:pt x="0" y="215899"/>
                  </a:lnTo>
                  <a:lnTo>
                    <a:pt x="26670" y="215899"/>
                  </a:lnTo>
                  <a:lnTo>
                    <a:pt x="26670" y="203199"/>
                  </a:lnTo>
                  <a:close/>
                </a:path>
                <a:path w="26670" h="1192529">
                  <a:moveTo>
                    <a:pt x="26670" y="215899"/>
                  </a:moveTo>
                  <a:lnTo>
                    <a:pt x="0" y="215899"/>
                  </a:lnTo>
                  <a:lnTo>
                    <a:pt x="0" y="222249"/>
                  </a:lnTo>
                  <a:lnTo>
                    <a:pt x="26670" y="222249"/>
                  </a:lnTo>
                  <a:lnTo>
                    <a:pt x="26670" y="215899"/>
                  </a:lnTo>
                  <a:close/>
                </a:path>
                <a:path w="26670" h="1192529">
                  <a:moveTo>
                    <a:pt x="26670" y="222249"/>
                  </a:moveTo>
                  <a:lnTo>
                    <a:pt x="0" y="222249"/>
                  </a:lnTo>
                  <a:lnTo>
                    <a:pt x="0" y="228599"/>
                  </a:lnTo>
                  <a:lnTo>
                    <a:pt x="26670" y="228599"/>
                  </a:lnTo>
                  <a:lnTo>
                    <a:pt x="26670" y="222249"/>
                  </a:lnTo>
                  <a:close/>
                </a:path>
                <a:path w="26670" h="1192529">
                  <a:moveTo>
                    <a:pt x="26670" y="228599"/>
                  </a:moveTo>
                  <a:lnTo>
                    <a:pt x="0" y="228599"/>
                  </a:lnTo>
                  <a:lnTo>
                    <a:pt x="0" y="234949"/>
                  </a:lnTo>
                  <a:lnTo>
                    <a:pt x="26670" y="234949"/>
                  </a:lnTo>
                  <a:lnTo>
                    <a:pt x="26670" y="228599"/>
                  </a:lnTo>
                  <a:close/>
                </a:path>
                <a:path w="26670" h="1192529">
                  <a:moveTo>
                    <a:pt x="26670" y="234949"/>
                  </a:moveTo>
                  <a:lnTo>
                    <a:pt x="0" y="234949"/>
                  </a:lnTo>
                  <a:lnTo>
                    <a:pt x="0" y="241299"/>
                  </a:lnTo>
                  <a:lnTo>
                    <a:pt x="26670" y="241299"/>
                  </a:lnTo>
                  <a:lnTo>
                    <a:pt x="26670" y="234949"/>
                  </a:lnTo>
                  <a:close/>
                </a:path>
                <a:path w="26670" h="1192529">
                  <a:moveTo>
                    <a:pt x="26670" y="241299"/>
                  </a:moveTo>
                  <a:lnTo>
                    <a:pt x="0" y="241299"/>
                  </a:lnTo>
                  <a:lnTo>
                    <a:pt x="0" y="247649"/>
                  </a:lnTo>
                  <a:lnTo>
                    <a:pt x="26670" y="247649"/>
                  </a:lnTo>
                  <a:lnTo>
                    <a:pt x="26670" y="241299"/>
                  </a:lnTo>
                  <a:close/>
                </a:path>
                <a:path w="26670" h="1192529">
                  <a:moveTo>
                    <a:pt x="26670" y="247649"/>
                  </a:moveTo>
                  <a:lnTo>
                    <a:pt x="0" y="247649"/>
                  </a:lnTo>
                  <a:lnTo>
                    <a:pt x="0" y="251459"/>
                  </a:lnTo>
                  <a:lnTo>
                    <a:pt x="26670" y="251459"/>
                  </a:lnTo>
                  <a:lnTo>
                    <a:pt x="26670" y="247649"/>
                  </a:lnTo>
                  <a:close/>
                </a:path>
                <a:path w="26670" h="1192529">
                  <a:moveTo>
                    <a:pt x="26670" y="251459"/>
                  </a:moveTo>
                  <a:lnTo>
                    <a:pt x="0" y="251459"/>
                  </a:lnTo>
                  <a:lnTo>
                    <a:pt x="0" y="260349"/>
                  </a:lnTo>
                  <a:lnTo>
                    <a:pt x="26670" y="260349"/>
                  </a:lnTo>
                  <a:lnTo>
                    <a:pt x="26670" y="251459"/>
                  </a:lnTo>
                  <a:close/>
                </a:path>
                <a:path w="26670" h="1192529">
                  <a:moveTo>
                    <a:pt x="26670" y="260349"/>
                  </a:moveTo>
                  <a:lnTo>
                    <a:pt x="0" y="260349"/>
                  </a:lnTo>
                  <a:lnTo>
                    <a:pt x="0" y="266699"/>
                  </a:lnTo>
                  <a:lnTo>
                    <a:pt x="26670" y="266699"/>
                  </a:lnTo>
                  <a:lnTo>
                    <a:pt x="26670" y="260349"/>
                  </a:lnTo>
                  <a:close/>
                </a:path>
                <a:path w="26670" h="1192529">
                  <a:moveTo>
                    <a:pt x="26670" y="266699"/>
                  </a:moveTo>
                  <a:lnTo>
                    <a:pt x="0" y="266699"/>
                  </a:lnTo>
                  <a:lnTo>
                    <a:pt x="0" y="273049"/>
                  </a:lnTo>
                  <a:lnTo>
                    <a:pt x="26670" y="273049"/>
                  </a:lnTo>
                  <a:lnTo>
                    <a:pt x="26670" y="266699"/>
                  </a:lnTo>
                  <a:close/>
                </a:path>
                <a:path w="26670" h="1192529">
                  <a:moveTo>
                    <a:pt x="26670" y="273049"/>
                  </a:moveTo>
                  <a:lnTo>
                    <a:pt x="0" y="273049"/>
                  </a:lnTo>
                  <a:lnTo>
                    <a:pt x="0" y="279399"/>
                  </a:lnTo>
                  <a:lnTo>
                    <a:pt x="26670" y="279399"/>
                  </a:lnTo>
                  <a:lnTo>
                    <a:pt x="26670" y="273049"/>
                  </a:lnTo>
                  <a:close/>
                </a:path>
                <a:path w="26670" h="1192529">
                  <a:moveTo>
                    <a:pt x="26670" y="279399"/>
                  </a:moveTo>
                  <a:lnTo>
                    <a:pt x="0" y="279399"/>
                  </a:lnTo>
                  <a:lnTo>
                    <a:pt x="0" y="285749"/>
                  </a:lnTo>
                  <a:lnTo>
                    <a:pt x="26670" y="285749"/>
                  </a:lnTo>
                  <a:lnTo>
                    <a:pt x="26670" y="279399"/>
                  </a:lnTo>
                  <a:close/>
                </a:path>
                <a:path w="26670" h="1192529">
                  <a:moveTo>
                    <a:pt x="26670" y="285749"/>
                  </a:moveTo>
                  <a:lnTo>
                    <a:pt x="0" y="285749"/>
                  </a:lnTo>
                  <a:lnTo>
                    <a:pt x="0" y="292099"/>
                  </a:lnTo>
                  <a:lnTo>
                    <a:pt x="26670" y="292099"/>
                  </a:lnTo>
                  <a:lnTo>
                    <a:pt x="26670" y="285749"/>
                  </a:lnTo>
                  <a:close/>
                </a:path>
                <a:path w="26670" h="1192529">
                  <a:moveTo>
                    <a:pt x="26670" y="292099"/>
                  </a:moveTo>
                  <a:lnTo>
                    <a:pt x="0" y="292099"/>
                  </a:lnTo>
                  <a:lnTo>
                    <a:pt x="0" y="298449"/>
                  </a:lnTo>
                  <a:lnTo>
                    <a:pt x="26670" y="298449"/>
                  </a:lnTo>
                  <a:lnTo>
                    <a:pt x="26670" y="292099"/>
                  </a:lnTo>
                  <a:close/>
                </a:path>
                <a:path w="26670" h="1192529">
                  <a:moveTo>
                    <a:pt x="26670" y="298449"/>
                  </a:moveTo>
                  <a:lnTo>
                    <a:pt x="0" y="298449"/>
                  </a:lnTo>
                  <a:lnTo>
                    <a:pt x="0" y="304799"/>
                  </a:lnTo>
                  <a:lnTo>
                    <a:pt x="26670" y="304799"/>
                  </a:lnTo>
                  <a:lnTo>
                    <a:pt x="26670" y="298449"/>
                  </a:lnTo>
                  <a:close/>
                </a:path>
                <a:path w="26670" h="1192529">
                  <a:moveTo>
                    <a:pt x="26670" y="304799"/>
                  </a:moveTo>
                  <a:lnTo>
                    <a:pt x="0" y="304799"/>
                  </a:lnTo>
                  <a:lnTo>
                    <a:pt x="0" y="317499"/>
                  </a:lnTo>
                  <a:lnTo>
                    <a:pt x="26670" y="317499"/>
                  </a:lnTo>
                  <a:lnTo>
                    <a:pt x="26670" y="304799"/>
                  </a:lnTo>
                  <a:close/>
                </a:path>
                <a:path w="26670" h="1192529">
                  <a:moveTo>
                    <a:pt x="26670" y="317499"/>
                  </a:moveTo>
                  <a:lnTo>
                    <a:pt x="0" y="317499"/>
                  </a:lnTo>
                  <a:lnTo>
                    <a:pt x="0" y="342899"/>
                  </a:lnTo>
                  <a:lnTo>
                    <a:pt x="26670" y="342899"/>
                  </a:lnTo>
                  <a:lnTo>
                    <a:pt x="26670" y="317499"/>
                  </a:lnTo>
                  <a:close/>
                </a:path>
                <a:path w="26670" h="1192529">
                  <a:moveTo>
                    <a:pt x="26670" y="342899"/>
                  </a:moveTo>
                  <a:lnTo>
                    <a:pt x="0" y="342899"/>
                  </a:lnTo>
                  <a:lnTo>
                    <a:pt x="0" y="355599"/>
                  </a:lnTo>
                  <a:lnTo>
                    <a:pt x="26670" y="355599"/>
                  </a:lnTo>
                  <a:lnTo>
                    <a:pt x="26670" y="342899"/>
                  </a:lnTo>
                  <a:close/>
                </a:path>
                <a:path w="26670" h="1192529">
                  <a:moveTo>
                    <a:pt x="26670" y="355599"/>
                  </a:moveTo>
                  <a:lnTo>
                    <a:pt x="0" y="355599"/>
                  </a:lnTo>
                  <a:lnTo>
                    <a:pt x="0" y="361949"/>
                  </a:lnTo>
                  <a:lnTo>
                    <a:pt x="26670" y="361949"/>
                  </a:lnTo>
                  <a:lnTo>
                    <a:pt x="26670" y="355599"/>
                  </a:lnTo>
                  <a:close/>
                </a:path>
                <a:path w="26670" h="1192529">
                  <a:moveTo>
                    <a:pt x="26670" y="361949"/>
                  </a:moveTo>
                  <a:lnTo>
                    <a:pt x="0" y="361949"/>
                  </a:lnTo>
                  <a:lnTo>
                    <a:pt x="0" y="368299"/>
                  </a:lnTo>
                  <a:lnTo>
                    <a:pt x="26670" y="368299"/>
                  </a:lnTo>
                  <a:lnTo>
                    <a:pt x="26670" y="361949"/>
                  </a:lnTo>
                  <a:close/>
                </a:path>
                <a:path w="26670" h="1192529">
                  <a:moveTo>
                    <a:pt x="26670" y="368299"/>
                  </a:moveTo>
                  <a:lnTo>
                    <a:pt x="0" y="368299"/>
                  </a:lnTo>
                  <a:lnTo>
                    <a:pt x="0" y="374649"/>
                  </a:lnTo>
                  <a:lnTo>
                    <a:pt x="26670" y="374649"/>
                  </a:lnTo>
                  <a:lnTo>
                    <a:pt x="26670" y="368299"/>
                  </a:lnTo>
                  <a:close/>
                </a:path>
                <a:path w="26670" h="1192529">
                  <a:moveTo>
                    <a:pt x="26670" y="374649"/>
                  </a:moveTo>
                  <a:lnTo>
                    <a:pt x="0" y="374649"/>
                  </a:lnTo>
                  <a:lnTo>
                    <a:pt x="0" y="380999"/>
                  </a:lnTo>
                  <a:lnTo>
                    <a:pt x="26670" y="380999"/>
                  </a:lnTo>
                  <a:lnTo>
                    <a:pt x="26670" y="374649"/>
                  </a:lnTo>
                  <a:close/>
                </a:path>
                <a:path w="26670" h="1192529">
                  <a:moveTo>
                    <a:pt x="26670" y="380999"/>
                  </a:moveTo>
                  <a:lnTo>
                    <a:pt x="0" y="380999"/>
                  </a:lnTo>
                  <a:lnTo>
                    <a:pt x="0" y="387349"/>
                  </a:lnTo>
                  <a:lnTo>
                    <a:pt x="26670" y="387349"/>
                  </a:lnTo>
                  <a:lnTo>
                    <a:pt x="26670" y="380999"/>
                  </a:lnTo>
                  <a:close/>
                </a:path>
                <a:path w="26670" h="1192529">
                  <a:moveTo>
                    <a:pt x="26670" y="388619"/>
                  </a:moveTo>
                  <a:lnTo>
                    <a:pt x="0" y="388619"/>
                  </a:lnTo>
                  <a:lnTo>
                    <a:pt x="0" y="393699"/>
                  </a:lnTo>
                  <a:lnTo>
                    <a:pt x="26670" y="393699"/>
                  </a:lnTo>
                  <a:lnTo>
                    <a:pt x="26670" y="388619"/>
                  </a:lnTo>
                  <a:close/>
                </a:path>
                <a:path w="26670" h="1192529">
                  <a:moveTo>
                    <a:pt x="26670" y="387349"/>
                  </a:moveTo>
                  <a:lnTo>
                    <a:pt x="0" y="387349"/>
                  </a:lnTo>
                  <a:lnTo>
                    <a:pt x="0" y="388619"/>
                  </a:lnTo>
                  <a:lnTo>
                    <a:pt x="26670" y="388619"/>
                  </a:lnTo>
                  <a:lnTo>
                    <a:pt x="26670" y="387349"/>
                  </a:lnTo>
                  <a:close/>
                </a:path>
                <a:path w="26670" h="1192529">
                  <a:moveTo>
                    <a:pt x="26670" y="393699"/>
                  </a:moveTo>
                  <a:lnTo>
                    <a:pt x="0" y="393699"/>
                  </a:lnTo>
                  <a:lnTo>
                    <a:pt x="0" y="400049"/>
                  </a:lnTo>
                  <a:lnTo>
                    <a:pt x="26670" y="400049"/>
                  </a:lnTo>
                  <a:lnTo>
                    <a:pt x="26670" y="393699"/>
                  </a:lnTo>
                  <a:close/>
                </a:path>
                <a:path w="26670" h="1192529">
                  <a:moveTo>
                    <a:pt x="26670" y="400049"/>
                  </a:moveTo>
                  <a:lnTo>
                    <a:pt x="0" y="400049"/>
                  </a:lnTo>
                  <a:lnTo>
                    <a:pt x="0" y="406399"/>
                  </a:lnTo>
                  <a:lnTo>
                    <a:pt x="26670" y="406399"/>
                  </a:lnTo>
                  <a:lnTo>
                    <a:pt x="26670" y="400049"/>
                  </a:lnTo>
                  <a:close/>
                </a:path>
                <a:path w="26670" h="1192529">
                  <a:moveTo>
                    <a:pt x="26670" y="406399"/>
                  </a:moveTo>
                  <a:lnTo>
                    <a:pt x="0" y="406399"/>
                  </a:lnTo>
                  <a:lnTo>
                    <a:pt x="0" y="412749"/>
                  </a:lnTo>
                  <a:lnTo>
                    <a:pt x="26670" y="412749"/>
                  </a:lnTo>
                  <a:lnTo>
                    <a:pt x="26670" y="406399"/>
                  </a:lnTo>
                  <a:close/>
                </a:path>
                <a:path w="26670" h="1192529">
                  <a:moveTo>
                    <a:pt x="26670" y="412749"/>
                  </a:moveTo>
                  <a:lnTo>
                    <a:pt x="0" y="412749"/>
                  </a:lnTo>
                  <a:lnTo>
                    <a:pt x="0" y="419099"/>
                  </a:lnTo>
                  <a:lnTo>
                    <a:pt x="26670" y="419099"/>
                  </a:lnTo>
                  <a:lnTo>
                    <a:pt x="26670" y="412749"/>
                  </a:lnTo>
                  <a:close/>
                </a:path>
                <a:path w="26670" h="1192529">
                  <a:moveTo>
                    <a:pt x="26670" y="419099"/>
                  </a:moveTo>
                  <a:lnTo>
                    <a:pt x="0" y="419099"/>
                  </a:lnTo>
                  <a:lnTo>
                    <a:pt x="0" y="425449"/>
                  </a:lnTo>
                  <a:lnTo>
                    <a:pt x="26670" y="425449"/>
                  </a:lnTo>
                  <a:lnTo>
                    <a:pt x="26670" y="419099"/>
                  </a:lnTo>
                  <a:close/>
                </a:path>
                <a:path w="26670" h="1192529">
                  <a:moveTo>
                    <a:pt x="26670" y="425449"/>
                  </a:moveTo>
                  <a:lnTo>
                    <a:pt x="0" y="425449"/>
                  </a:lnTo>
                  <a:lnTo>
                    <a:pt x="0" y="450849"/>
                  </a:lnTo>
                  <a:lnTo>
                    <a:pt x="26670" y="450849"/>
                  </a:lnTo>
                  <a:lnTo>
                    <a:pt x="26670" y="425449"/>
                  </a:lnTo>
                  <a:close/>
                </a:path>
                <a:path w="26670" h="1192529">
                  <a:moveTo>
                    <a:pt x="26670" y="450849"/>
                  </a:moveTo>
                  <a:lnTo>
                    <a:pt x="0" y="450849"/>
                  </a:lnTo>
                  <a:lnTo>
                    <a:pt x="0" y="457199"/>
                  </a:lnTo>
                  <a:lnTo>
                    <a:pt x="26670" y="457199"/>
                  </a:lnTo>
                  <a:lnTo>
                    <a:pt x="26670" y="450849"/>
                  </a:lnTo>
                  <a:close/>
                </a:path>
                <a:path w="26670" h="1192529">
                  <a:moveTo>
                    <a:pt x="26670" y="457199"/>
                  </a:moveTo>
                  <a:lnTo>
                    <a:pt x="0" y="457199"/>
                  </a:lnTo>
                  <a:lnTo>
                    <a:pt x="0" y="463549"/>
                  </a:lnTo>
                  <a:lnTo>
                    <a:pt x="26670" y="463549"/>
                  </a:lnTo>
                  <a:lnTo>
                    <a:pt x="26670" y="457199"/>
                  </a:lnTo>
                  <a:close/>
                </a:path>
                <a:path w="26670" h="1192529">
                  <a:moveTo>
                    <a:pt x="26670" y="463549"/>
                  </a:moveTo>
                  <a:lnTo>
                    <a:pt x="0" y="463549"/>
                  </a:lnTo>
                  <a:lnTo>
                    <a:pt x="0" y="469899"/>
                  </a:lnTo>
                  <a:lnTo>
                    <a:pt x="26670" y="469899"/>
                  </a:lnTo>
                  <a:lnTo>
                    <a:pt x="26670" y="463549"/>
                  </a:lnTo>
                  <a:close/>
                </a:path>
                <a:path w="26670" h="1192529">
                  <a:moveTo>
                    <a:pt x="26670" y="469899"/>
                  </a:moveTo>
                  <a:lnTo>
                    <a:pt x="0" y="469899"/>
                  </a:lnTo>
                  <a:lnTo>
                    <a:pt x="0" y="473709"/>
                  </a:lnTo>
                  <a:lnTo>
                    <a:pt x="26670" y="473709"/>
                  </a:lnTo>
                  <a:lnTo>
                    <a:pt x="26670" y="469899"/>
                  </a:lnTo>
                  <a:close/>
                </a:path>
                <a:path w="26670" h="1192529">
                  <a:moveTo>
                    <a:pt x="26670" y="473709"/>
                  </a:moveTo>
                  <a:lnTo>
                    <a:pt x="0" y="473709"/>
                  </a:lnTo>
                  <a:lnTo>
                    <a:pt x="0" y="476249"/>
                  </a:lnTo>
                  <a:lnTo>
                    <a:pt x="26670" y="476249"/>
                  </a:lnTo>
                  <a:lnTo>
                    <a:pt x="26670" y="473709"/>
                  </a:lnTo>
                  <a:close/>
                </a:path>
                <a:path w="26670" h="1192529">
                  <a:moveTo>
                    <a:pt x="26670" y="476249"/>
                  </a:moveTo>
                  <a:lnTo>
                    <a:pt x="0" y="476249"/>
                  </a:lnTo>
                  <a:lnTo>
                    <a:pt x="0" y="488949"/>
                  </a:lnTo>
                  <a:lnTo>
                    <a:pt x="26670" y="488949"/>
                  </a:lnTo>
                  <a:lnTo>
                    <a:pt x="26670" y="476249"/>
                  </a:lnTo>
                  <a:close/>
                </a:path>
                <a:path w="26670" h="1192529">
                  <a:moveTo>
                    <a:pt x="26670" y="488949"/>
                  </a:moveTo>
                  <a:lnTo>
                    <a:pt x="0" y="488949"/>
                  </a:lnTo>
                  <a:lnTo>
                    <a:pt x="0" y="495299"/>
                  </a:lnTo>
                  <a:lnTo>
                    <a:pt x="26670" y="495299"/>
                  </a:lnTo>
                  <a:lnTo>
                    <a:pt x="26670" y="488949"/>
                  </a:lnTo>
                  <a:close/>
                </a:path>
                <a:path w="26670" h="1192529">
                  <a:moveTo>
                    <a:pt x="26670" y="495299"/>
                  </a:moveTo>
                  <a:lnTo>
                    <a:pt x="0" y="495299"/>
                  </a:lnTo>
                  <a:lnTo>
                    <a:pt x="0" y="505459"/>
                  </a:lnTo>
                  <a:lnTo>
                    <a:pt x="26670" y="505459"/>
                  </a:lnTo>
                  <a:lnTo>
                    <a:pt x="26670" y="495299"/>
                  </a:lnTo>
                  <a:close/>
                </a:path>
                <a:path w="26670" h="1192529">
                  <a:moveTo>
                    <a:pt x="26670" y="505459"/>
                  </a:moveTo>
                  <a:lnTo>
                    <a:pt x="0" y="505459"/>
                  </a:lnTo>
                  <a:lnTo>
                    <a:pt x="0" y="511809"/>
                  </a:lnTo>
                  <a:lnTo>
                    <a:pt x="26670" y="511809"/>
                  </a:lnTo>
                  <a:lnTo>
                    <a:pt x="26670" y="505459"/>
                  </a:lnTo>
                  <a:close/>
                </a:path>
                <a:path w="26670" h="1192529">
                  <a:moveTo>
                    <a:pt x="26670" y="511809"/>
                  </a:moveTo>
                  <a:lnTo>
                    <a:pt x="0" y="511809"/>
                  </a:lnTo>
                  <a:lnTo>
                    <a:pt x="0" y="520699"/>
                  </a:lnTo>
                  <a:lnTo>
                    <a:pt x="26670" y="520699"/>
                  </a:lnTo>
                  <a:lnTo>
                    <a:pt x="26670" y="511809"/>
                  </a:lnTo>
                  <a:close/>
                </a:path>
                <a:path w="26670" h="1192529">
                  <a:moveTo>
                    <a:pt x="26670" y="520699"/>
                  </a:moveTo>
                  <a:lnTo>
                    <a:pt x="0" y="520699"/>
                  </a:lnTo>
                  <a:lnTo>
                    <a:pt x="0" y="525779"/>
                  </a:lnTo>
                  <a:lnTo>
                    <a:pt x="26670" y="525779"/>
                  </a:lnTo>
                  <a:lnTo>
                    <a:pt x="26670" y="520699"/>
                  </a:lnTo>
                  <a:close/>
                </a:path>
                <a:path w="26670" h="1192529">
                  <a:moveTo>
                    <a:pt x="26670" y="525779"/>
                  </a:moveTo>
                  <a:lnTo>
                    <a:pt x="0" y="525779"/>
                  </a:lnTo>
                  <a:lnTo>
                    <a:pt x="0" y="527049"/>
                  </a:lnTo>
                  <a:lnTo>
                    <a:pt x="26670" y="527049"/>
                  </a:lnTo>
                  <a:lnTo>
                    <a:pt x="26670" y="525779"/>
                  </a:lnTo>
                  <a:close/>
                </a:path>
                <a:path w="26670" h="1192529">
                  <a:moveTo>
                    <a:pt x="26670" y="527049"/>
                  </a:moveTo>
                  <a:lnTo>
                    <a:pt x="0" y="527049"/>
                  </a:lnTo>
                  <a:lnTo>
                    <a:pt x="0" y="533399"/>
                  </a:lnTo>
                  <a:lnTo>
                    <a:pt x="26670" y="533399"/>
                  </a:lnTo>
                  <a:lnTo>
                    <a:pt x="26670" y="527049"/>
                  </a:lnTo>
                  <a:close/>
                </a:path>
                <a:path w="26670" h="1192529">
                  <a:moveTo>
                    <a:pt x="26670" y="533399"/>
                  </a:moveTo>
                  <a:lnTo>
                    <a:pt x="0" y="533399"/>
                  </a:lnTo>
                  <a:lnTo>
                    <a:pt x="0" y="543559"/>
                  </a:lnTo>
                  <a:lnTo>
                    <a:pt x="26670" y="543559"/>
                  </a:lnTo>
                  <a:lnTo>
                    <a:pt x="26670" y="533399"/>
                  </a:lnTo>
                  <a:close/>
                </a:path>
                <a:path w="26670" h="1192529">
                  <a:moveTo>
                    <a:pt x="26670" y="543559"/>
                  </a:moveTo>
                  <a:lnTo>
                    <a:pt x="0" y="543559"/>
                  </a:lnTo>
                  <a:lnTo>
                    <a:pt x="0" y="552449"/>
                  </a:lnTo>
                  <a:lnTo>
                    <a:pt x="26670" y="552449"/>
                  </a:lnTo>
                  <a:lnTo>
                    <a:pt x="26670" y="543559"/>
                  </a:lnTo>
                  <a:close/>
                </a:path>
                <a:path w="26670" h="1192529">
                  <a:moveTo>
                    <a:pt x="26670" y="552449"/>
                  </a:moveTo>
                  <a:lnTo>
                    <a:pt x="0" y="552449"/>
                  </a:lnTo>
                  <a:lnTo>
                    <a:pt x="0" y="590549"/>
                  </a:lnTo>
                  <a:lnTo>
                    <a:pt x="26670" y="590549"/>
                  </a:lnTo>
                  <a:lnTo>
                    <a:pt x="26670" y="552449"/>
                  </a:lnTo>
                  <a:close/>
                </a:path>
                <a:path w="26670" h="1192529">
                  <a:moveTo>
                    <a:pt x="26670" y="590549"/>
                  </a:moveTo>
                  <a:lnTo>
                    <a:pt x="0" y="590549"/>
                  </a:lnTo>
                  <a:lnTo>
                    <a:pt x="0" y="594359"/>
                  </a:lnTo>
                  <a:lnTo>
                    <a:pt x="26670" y="594359"/>
                  </a:lnTo>
                  <a:lnTo>
                    <a:pt x="26670" y="590549"/>
                  </a:lnTo>
                  <a:close/>
                </a:path>
                <a:path w="26670" h="1192529">
                  <a:moveTo>
                    <a:pt x="26670" y="594359"/>
                  </a:moveTo>
                  <a:lnTo>
                    <a:pt x="0" y="594359"/>
                  </a:lnTo>
                  <a:lnTo>
                    <a:pt x="0" y="596899"/>
                  </a:lnTo>
                  <a:lnTo>
                    <a:pt x="26670" y="596899"/>
                  </a:lnTo>
                  <a:lnTo>
                    <a:pt x="26670" y="594359"/>
                  </a:lnTo>
                  <a:close/>
                </a:path>
                <a:path w="26670" h="1192529">
                  <a:moveTo>
                    <a:pt x="26670" y="596899"/>
                  </a:moveTo>
                  <a:lnTo>
                    <a:pt x="0" y="596899"/>
                  </a:lnTo>
                  <a:lnTo>
                    <a:pt x="0" y="603249"/>
                  </a:lnTo>
                  <a:lnTo>
                    <a:pt x="26670" y="603249"/>
                  </a:lnTo>
                  <a:lnTo>
                    <a:pt x="26670" y="596899"/>
                  </a:lnTo>
                  <a:close/>
                </a:path>
                <a:path w="26670" h="1192529">
                  <a:moveTo>
                    <a:pt x="26670" y="603249"/>
                  </a:moveTo>
                  <a:lnTo>
                    <a:pt x="0" y="603249"/>
                  </a:lnTo>
                  <a:lnTo>
                    <a:pt x="0" y="607059"/>
                  </a:lnTo>
                  <a:lnTo>
                    <a:pt x="26670" y="607059"/>
                  </a:lnTo>
                  <a:lnTo>
                    <a:pt x="26670" y="603249"/>
                  </a:lnTo>
                  <a:close/>
                </a:path>
                <a:path w="26670" h="1192529">
                  <a:moveTo>
                    <a:pt x="26670" y="607059"/>
                  </a:moveTo>
                  <a:lnTo>
                    <a:pt x="0" y="607059"/>
                  </a:lnTo>
                  <a:lnTo>
                    <a:pt x="0" y="645159"/>
                  </a:lnTo>
                  <a:lnTo>
                    <a:pt x="26670" y="645159"/>
                  </a:lnTo>
                  <a:lnTo>
                    <a:pt x="26670" y="607059"/>
                  </a:lnTo>
                  <a:close/>
                </a:path>
                <a:path w="26670" h="1192529">
                  <a:moveTo>
                    <a:pt x="26670" y="645159"/>
                  </a:moveTo>
                  <a:lnTo>
                    <a:pt x="0" y="645159"/>
                  </a:lnTo>
                  <a:lnTo>
                    <a:pt x="0" y="654049"/>
                  </a:lnTo>
                  <a:lnTo>
                    <a:pt x="26670" y="654049"/>
                  </a:lnTo>
                  <a:lnTo>
                    <a:pt x="26670" y="645159"/>
                  </a:lnTo>
                  <a:close/>
                </a:path>
                <a:path w="26670" h="1192529">
                  <a:moveTo>
                    <a:pt x="26670" y="654049"/>
                  </a:moveTo>
                  <a:lnTo>
                    <a:pt x="0" y="654049"/>
                  </a:lnTo>
                  <a:lnTo>
                    <a:pt x="0" y="660399"/>
                  </a:lnTo>
                  <a:lnTo>
                    <a:pt x="26670" y="660399"/>
                  </a:lnTo>
                  <a:lnTo>
                    <a:pt x="26670" y="654049"/>
                  </a:lnTo>
                  <a:close/>
                </a:path>
                <a:path w="26670" h="1192529">
                  <a:moveTo>
                    <a:pt x="26670" y="660399"/>
                  </a:moveTo>
                  <a:lnTo>
                    <a:pt x="0" y="660399"/>
                  </a:lnTo>
                  <a:lnTo>
                    <a:pt x="0" y="666749"/>
                  </a:lnTo>
                  <a:lnTo>
                    <a:pt x="26670" y="666749"/>
                  </a:lnTo>
                  <a:lnTo>
                    <a:pt x="26670" y="660399"/>
                  </a:lnTo>
                  <a:close/>
                </a:path>
                <a:path w="26670" h="1192529">
                  <a:moveTo>
                    <a:pt x="26670" y="666749"/>
                  </a:moveTo>
                  <a:lnTo>
                    <a:pt x="0" y="666749"/>
                  </a:lnTo>
                  <a:lnTo>
                    <a:pt x="0" y="670559"/>
                  </a:lnTo>
                  <a:lnTo>
                    <a:pt x="26670" y="670559"/>
                  </a:lnTo>
                  <a:lnTo>
                    <a:pt x="26670" y="666749"/>
                  </a:lnTo>
                  <a:close/>
                </a:path>
                <a:path w="26670" h="1192529">
                  <a:moveTo>
                    <a:pt x="26670" y="670559"/>
                  </a:moveTo>
                  <a:lnTo>
                    <a:pt x="0" y="670559"/>
                  </a:lnTo>
                  <a:lnTo>
                    <a:pt x="0" y="676909"/>
                  </a:lnTo>
                  <a:lnTo>
                    <a:pt x="26670" y="676909"/>
                  </a:lnTo>
                  <a:lnTo>
                    <a:pt x="26670" y="670559"/>
                  </a:lnTo>
                  <a:close/>
                </a:path>
                <a:path w="26670" h="1192529">
                  <a:moveTo>
                    <a:pt x="26670" y="676909"/>
                  </a:moveTo>
                  <a:lnTo>
                    <a:pt x="0" y="676909"/>
                  </a:lnTo>
                  <a:lnTo>
                    <a:pt x="0" y="679449"/>
                  </a:lnTo>
                  <a:lnTo>
                    <a:pt x="26670" y="679449"/>
                  </a:lnTo>
                  <a:lnTo>
                    <a:pt x="26670" y="676909"/>
                  </a:lnTo>
                  <a:close/>
                </a:path>
                <a:path w="26670" h="1192529">
                  <a:moveTo>
                    <a:pt x="26670" y="679449"/>
                  </a:moveTo>
                  <a:lnTo>
                    <a:pt x="0" y="679449"/>
                  </a:lnTo>
                  <a:lnTo>
                    <a:pt x="0" y="683259"/>
                  </a:lnTo>
                  <a:lnTo>
                    <a:pt x="26670" y="683259"/>
                  </a:lnTo>
                  <a:lnTo>
                    <a:pt x="26670" y="679449"/>
                  </a:lnTo>
                  <a:close/>
                </a:path>
                <a:path w="26670" h="1192529">
                  <a:moveTo>
                    <a:pt x="26670" y="683259"/>
                  </a:moveTo>
                  <a:lnTo>
                    <a:pt x="0" y="683259"/>
                  </a:lnTo>
                  <a:lnTo>
                    <a:pt x="0" y="685799"/>
                  </a:lnTo>
                  <a:lnTo>
                    <a:pt x="26670" y="685799"/>
                  </a:lnTo>
                  <a:lnTo>
                    <a:pt x="26670" y="683259"/>
                  </a:lnTo>
                  <a:close/>
                </a:path>
                <a:path w="26670" h="1192529">
                  <a:moveTo>
                    <a:pt x="26670" y="685799"/>
                  </a:moveTo>
                  <a:lnTo>
                    <a:pt x="0" y="685799"/>
                  </a:lnTo>
                  <a:lnTo>
                    <a:pt x="0" y="692149"/>
                  </a:lnTo>
                  <a:lnTo>
                    <a:pt x="26670" y="692149"/>
                  </a:lnTo>
                  <a:lnTo>
                    <a:pt x="26670" y="685799"/>
                  </a:lnTo>
                  <a:close/>
                </a:path>
                <a:path w="26670" h="1192529">
                  <a:moveTo>
                    <a:pt x="26670" y="692149"/>
                  </a:moveTo>
                  <a:lnTo>
                    <a:pt x="0" y="692149"/>
                  </a:lnTo>
                  <a:lnTo>
                    <a:pt x="0" y="717549"/>
                  </a:lnTo>
                  <a:lnTo>
                    <a:pt x="26670" y="717549"/>
                  </a:lnTo>
                  <a:lnTo>
                    <a:pt x="26670" y="692149"/>
                  </a:lnTo>
                  <a:close/>
                </a:path>
                <a:path w="26670" h="1192529">
                  <a:moveTo>
                    <a:pt x="26670" y="717549"/>
                  </a:moveTo>
                  <a:lnTo>
                    <a:pt x="0" y="717549"/>
                  </a:lnTo>
                  <a:lnTo>
                    <a:pt x="0" y="723899"/>
                  </a:lnTo>
                  <a:lnTo>
                    <a:pt x="26670" y="723899"/>
                  </a:lnTo>
                  <a:lnTo>
                    <a:pt x="26670" y="717549"/>
                  </a:lnTo>
                  <a:close/>
                </a:path>
                <a:path w="26670" h="1192529">
                  <a:moveTo>
                    <a:pt x="26670" y="723899"/>
                  </a:moveTo>
                  <a:lnTo>
                    <a:pt x="0" y="723899"/>
                  </a:lnTo>
                  <a:lnTo>
                    <a:pt x="0" y="736599"/>
                  </a:lnTo>
                  <a:lnTo>
                    <a:pt x="26670" y="736599"/>
                  </a:lnTo>
                  <a:lnTo>
                    <a:pt x="26670" y="723899"/>
                  </a:lnTo>
                  <a:close/>
                </a:path>
                <a:path w="26670" h="1192529">
                  <a:moveTo>
                    <a:pt x="26670" y="736599"/>
                  </a:moveTo>
                  <a:lnTo>
                    <a:pt x="0" y="736599"/>
                  </a:lnTo>
                  <a:lnTo>
                    <a:pt x="0" y="753109"/>
                  </a:lnTo>
                  <a:lnTo>
                    <a:pt x="26670" y="753109"/>
                  </a:lnTo>
                  <a:lnTo>
                    <a:pt x="26670" y="736599"/>
                  </a:lnTo>
                  <a:close/>
                </a:path>
                <a:path w="26670" h="1192529">
                  <a:moveTo>
                    <a:pt x="26670" y="753109"/>
                  </a:moveTo>
                  <a:lnTo>
                    <a:pt x="0" y="753109"/>
                  </a:lnTo>
                  <a:lnTo>
                    <a:pt x="0" y="755649"/>
                  </a:lnTo>
                  <a:lnTo>
                    <a:pt x="26670" y="755649"/>
                  </a:lnTo>
                  <a:lnTo>
                    <a:pt x="26670" y="753109"/>
                  </a:lnTo>
                  <a:close/>
                </a:path>
                <a:path w="26670" h="1192529">
                  <a:moveTo>
                    <a:pt x="26670" y="755649"/>
                  </a:moveTo>
                  <a:lnTo>
                    <a:pt x="0" y="755649"/>
                  </a:lnTo>
                  <a:lnTo>
                    <a:pt x="0" y="759459"/>
                  </a:lnTo>
                  <a:lnTo>
                    <a:pt x="26670" y="759459"/>
                  </a:lnTo>
                  <a:lnTo>
                    <a:pt x="26670" y="755649"/>
                  </a:lnTo>
                  <a:close/>
                </a:path>
                <a:path w="26670" h="1192529">
                  <a:moveTo>
                    <a:pt x="26670" y="759459"/>
                  </a:moveTo>
                  <a:lnTo>
                    <a:pt x="0" y="759459"/>
                  </a:lnTo>
                  <a:lnTo>
                    <a:pt x="0" y="761999"/>
                  </a:lnTo>
                  <a:lnTo>
                    <a:pt x="26670" y="761999"/>
                  </a:lnTo>
                  <a:lnTo>
                    <a:pt x="26670" y="759459"/>
                  </a:lnTo>
                  <a:close/>
                </a:path>
                <a:path w="26670" h="1192529">
                  <a:moveTo>
                    <a:pt x="26670" y="761999"/>
                  </a:moveTo>
                  <a:lnTo>
                    <a:pt x="0" y="761999"/>
                  </a:lnTo>
                  <a:lnTo>
                    <a:pt x="0" y="765809"/>
                  </a:lnTo>
                  <a:lnTo>
                    <a:pt x="26670" y="765809"/>
                  </a:lnTo>
                  <a:lnTo>
                    <a:pt x="26670" y="761999"/>
                  </a:lnTo>
                  <a:close/>
                </a:path>
                <a:path w="26670" h="1192529">
                  <a:moveTo>
                    <a:pt x="26670" y="765809"/>
                  </a:moveTo>
                  <a:lnTo>
                    <a:pt x="0" y="765809"/>
                  </a:lnTo>
                  <a:lnTo>
                    <a:pt x="0" y="772159"/>
                  </a:lnTo>
                  <a:lnTo>
                    <a:pt x="26670" y="772159"/>
                  </a:lnTo>
                  <a:lnTo>
                    <a:pt x="26670" y="765809"/>
                  </a:lnTo>
                  <a:close/>
                </a:path>
                <a:path w="26670" h="1192529">
                  <a:moveTo>
                    <a:pt x="26670" y="772159"/>
                  </a:moveTo>
                  <a:lnTo>
                    <a:pt x="0" y="772159"/>
                  </a:lnTo>
                  <a:lnTo>
                    <a:pt x="0" y="781049"/>
                  </a:lnTo>
                  <a:lnTo>
                    <a:pt x="26670" y="781049"/>
                  </a:lnTo>
                  <a:lnTo>
                    <a:pt x="26670" y="772159"/>
                  </a:lnTo>
                  <a:close/>
                </a:path>
                <a:path w="26670" h="1192529">
                  <a:moveTo>
                    <a:pt x="26670" y="781049"/>
                  </a:moveTo>
                  <a:lnTo>
                    <a:pt x="0" y="781049"/>
                  </a:lnTo>
                  <a:lnTo>
                    <a:pt x="0" y="793749"/>
                  </a:lnTo>
                  <a:lnTo>
                    <a:pt x="26670" y="793749"/>
                  </a:lnTo>
                  <a:lnTo>
                    <a:pt x="26670" y="781049"/>
                  </a:lnTo>
                  <a:close/>
                </a:path>
                <a:path w="26670" h="1192529">
                  <a:moveTo>
                    <a:pt x="26670" y="793749"/>
                  </a:moveTo>
                  <a:lnTo>
                    <a:pt x="0" y="793749"/>
                  </a:lnTo>
                  <a:lnTo>
                    <a:pt x="0" y="803909"/>
                  </a:lnTo>
                  <a:lnTo>
                    <a:pt x="26670" y="803909"/>
                  </a:lnTo>
                  <a:lnTo>
                    <a:pt x="26670" y="793749"/>
                  </a:lnTo>
                  <a:close/>
                </a:path>
                <a:path w="26670" h="1192529">
                  <a:moveTo>
                    <a:pt x="26670" y="803909"/>
                  </a:moveTo>
                  <a:lnTo>
                    <a:pt x="0" y="803909"/>
                  </a:lnTo>
                  <a:lnTo>
                    <a:pt x="0" y="806449"/>
                  </a:lnTo>
                  <a:lnTo>
                    <a:pt x="26670" y="806449"/>
                  </a:lnTo>
                  <a:lnTo>
                    <a:pt x="26670" y="803909"/>
                  </a:lnTo>
                  <a:close/>
                </a:path>
                <a:path w="26670" h="1192529">
                  <a:moveTo>
                    <a:pt x="26670" y="806449"/>
                  </a:moveTo>
                  <a:lnTo>
                    <a:pt x="0" y="806449"/>
                  </a:lnTo>
                  <a:lnTo>
                    <a:pt x="0" y="812799"/>
                  </a:lnTo>
                  <a:lnTo>
                    <a:pt x="26670" y="812799"/>
                  </a:lnTo>
                  <a:lnTo>
                    <a:pt x="26670" y="806449"/>
                  </a:lnTo>
                  <a:close/>
                </a:path>
                <a:path w="26670" h="1192529">
                  <a:moveTo>
                    <a:pt x="26670" y="812799"/>
                  </a:moveTo>
                  <a:lnTo>
                    <a:pt x="0" y="812799"/>
                  </a:lnTo>
                  <a:lnTo>
                    <a:pt x="0" y="816609"/>
                  </a:lnTo>
                  <a:lnTo>
                    <a:pt x="26670" y="816609"/>
                  </a:lnTo>
                  <a:lnTo>
                    <a:pt x="26670" y="812799"/>
                  </a:lnTo>
                  <a:close/>
                </a:path>
                <a:path w="26670" h="1192529">
                  <a:moveTo>
                    <a:pt x="26670" y="816609"/>
                  </a:moveTo>
                  <a:lnTo>
                    <a:pt x="0" y="816609"/>
                  </a:lnTo>
                  <a:lnTo>
                    <a:pt x="0" y="822959"/>
                  </a:lnTo>
                  <a:lnTo>
                    <a:pt x="26670" y="822959"/>
                  </a:lnTo>
                  <a:lnTo>
                    <a:pt x="26670" y="816609"/>
                  </a:lnTo>
                  <a:close/>
                </a:path>
                <a:path w="26670" h="1192529">
                  <a:moveTo>
                    <a:pt x="26670" y="822959"/>
                  </a:moveTo>
                  <a:lnTo>
                    <a:pt x="0" y="822959"/>
                  </a:lnTo>
                  <a:lnTo>
                    <a:pt x="0" y="825499"/>
                  </a:lnTo>
                  <a:lnTo>
                    <a:pt x="26670" y="825499"/>
                  </a:lnTo>
                  <a:lnTo>
                    <a:pt x="26670" y="822959"/>
                  </a:lnTo>
                  <a:close/>
                </a:path>
                <a:path w="26670" h="1192529">
                  <a:moveTo>
                    <a:pt x="26670" y="825499"/>
                  </a:moveTo>
                  <a:lnTo>
                    <a:pt x="0" y="825499"/>
                  </a:lnTo>
                  <a:lnTo>
                    <a:pt x="0" y="829309"/>
                  </a:lnTo>
                  <a:lnTo>
                    <a:pt x="26670" y="829309"/>
                  </a:lnTo>
                  <a:lnTo>
                    <a:pt x="26670" y="825499"/>
                  </a:lnTo>
                  <a:close/>
                </a:path>
                <a:path w="26670" h="1192529">
                  <a:moveTo>
                    <a:pt x="26670" y="829309"/>
                  </a:moveTo>
                  <a:lnTo>
                    <a:pt x="0" y="829309"/>
                  </a:lnTo>
                  <a:lnTo>
                    <a:pt x="0" y="831849"/>
                  </a:lnTo>
                  <a:lnTo>
                    <a:pt x="26670" y="831849"/>
                  </a:lnTo>
                  <a:lnTo>
                    <a:pt x="26670" y="829309"/>
                  </a:lnTo>
                  <a:close/>
                </a:path>
                <a:path w="26670" h="1192529">
                  <a:moveTo>
                    <a:pt x="26670" y="831849"/>
                  </a:moveTo>
                  <a:lnTo>
                    <a:pt x="0" y="831849"/>
                  </a:lnTo>
                  <a:lnTo>
                    <a:pt x="0" y="838199"/>
                  </a:lnTo>
                  <a:lnTo>
                    <a:pt x="26670" y="838199"/>
                  </a:lnTo>
                  <a:lnTo>
                    <a:pt x="26670" y="831849"/>
                  </a:lnTo>
                  <a:close/>
                </a:path>
                <a:path w="26670" h="1192529">
                  <a:moveTo>
                    <a:pt x="26670" y="838199"/>
                  </a:moveTo>
                  <a:lnTo>
                    <a:pt x="0" y="838199"/>
                  </a:lnTo>
                  <a:lnTo>
                    <a:pt x="0" y="857249"/>
                  </a:lnTo>
                  <a:lnTo>
                    <a:pt x="26670" y="857249"/>
                  </a:lnTo>
                  <a:lnTo>
                    <a:pt x="26670" y="838199"/>
                  </a:lnTo>
                  <a:close/>
                </a:path>
                <a:path w="26670" h="1192529">
                  <a:moveTo>
                    <a:pt x="26670" y="857249"/>
                  </a:moveTo>
                  <a:lnTo>
                    <a:pt x="0" y="857249"/>
                  </a:lnTo>
                  <a:lnTo>
                    <a:pt x="0" y="861059"/>
                  </a:lnTo>
                  <a:lnTo>
                    <a:pt x="26670" y="861059"/>
                  </a:lnTo>
                  <a:lnTo>
                    <a:pt x="26670" y="857249"/>
                  </a:lnTo>
                  <a:close/>
                </a:path>
                <a:path w="26670" h="1192529">
                  <a:moveTo>
                    <a:pt x="26670" y="861059"/>
                  </a:moveTo>
                  <a:lnTo>
                    <a:pt x="0" y="861059"/>
                  </a:lnTo>
                  <a:lnTo>
                    <a:pt x="0" y="873759"/>
                  </a:lnTo>
                  <a:lnTo>
                    <a:pt x="26670" y="873759"/>
                  </a:lnTo>
                  <a:lnTo>
                    <a:pt x="26670" y="861059"/>
                  </a:lnTo>
                  <a:close/>
                </a:path>
                <a:path w="26670" h="1192529">
                  <a:moveTo>
                    <a:pt x="26670" y="873759"/>
                  </a:moveTo>
                  <a:lnTo>
                    <a:pt x="0" y="873759"/>
                  </a:lnTo>
                  <a:lnTo>
                    <a:pt x="0" y="882649"/>
                  </a:lnTo>
                  <a:lnTo>
                    <a:pt x="26670" y="882649"/>
                  </a:lnTo>
                  <a:lnTo>
                    <a:pt x="26670" y="873759"/>
                  </a:lnTo>
                  <a:close/>
                </a:path>
                <a:path w="26670" h="1192529">
                  <a:moveTo>
                    <a:pt x="26670" y="882649"/>
                  </a:moveTo>
                  <a:lnTo>
                    <a:pt x="0" y="882649"/>
                  </a:lnTo>
                  <a:lnTo>
                    <a:pt x="0" y="886459"/>
                  </a:lnTo>
                  <a:lnTo>
                    <a:pt x="26670" y="886459"/>
                  </a:lnTo>
                  <a:lnTo>
                    <a:pt x="26670" y="882649"/>
                  </a:lnTo>
                  <a:close/>
                </a:path>
                <a:path w="26670" h="1192529">
                  <a:moveTo>
                    <a:pt x="26670" y="886459"/>
                  </a:moveTo>
                  <a:lnTo>
                    <a:pt x="0" y="886459"/>
                  </a:lnTo>
                  <a:lnTo>
                    <a:pt x="0" y="901699"/>
                  </a:lnTo>
                  <a:lnTo>
                    <a:pt x="26670" y="901699"/>
                  </a:lnTo>
                  <a:lnTo>
                    <a:pt x="26670" y="886459"/>
                  </a:lnTo>
                  <a:close/>
                </a:path>
                <a:path w="26670" h="1192529">
                  <a:moveTo>
                    <a:pt x="26670" y="901699"/>
                  </a:moveTo>
                  <a:lnTo>
                    <a:pt x="0" y="901699"/>
                  </a:lnTo>
                  <a:lnTo>
                    <a:pt x="0" y="908049"/>
                  </a:lnTo>
                  <a:lnTo>
                    <a:pt x="26670" y="908049"/>
                  </a:lnTo>
                  <a:lnTo>
                    <a:pt x="26670" y="901699"/>
                  </a:lnTo>
                  <a:close/>
                </a:path>
                <a:path w="26670" h="1192529">
                  <a:moveTo>
                    <a:pt x="26670" y="908049"/>
                  </a:moveTo>
                  <a:lnTo>
                    <a:pt x="0" y="908049"/>
                  </a:lnTo>
                  <a:lnTo>
                    <a:pt x="0" y="911859"/>
                  </a:lnTo>
                  <a:lnTo>
                    <a:pt x="26670" y="911859"/>
                  </a:lnTo>
                  <a:lnTo>
                    <a:pt x="26670" y="908049"/>
                  </a:lnTo>
                  <a:close/>
                </a:path>
                <a:path w="26670" h="1192529">
                  <a:moveTo>
                    <a:pt x="26670" y="911859"/>
                  </a:moveTo>
                  <a:lnTo>
                    <a:pt x="0" y="911859"/>
                  </a:lnTo>
                  <a:lnTo>
                    <a:pt x="0" y="914399"/>
                  </a:lnTo>
                  <a:lnTo>
                    <a:pt x="26670" y="914399"/>
                  </a:lnTo>
                  <a:lnTo>
                    <a:pt x="26670" y="911859"/>
                  </a:lnTo>
                  <a:close/>
                </a:path>
                <a:path w="26670" h="1192529">
                  <a:moveTo>
                    <a:pt x="26670" y="914399"/>
                  </a:moveTo>
                  <a:lnTo>
                    <a:pt x="0" y="914399"/>
                  </a:lnTo>
                  <a:lnTo>
                    <a:pt x="0" y="918209"/>
                  </a:lnTo>
                  <a:lnTo>
                    <a:pt x="26670" y="918209"/>
                  </a:lnTo>
                  <a:lnTo>
                    <a:pt x="26670" y="914399"/>
                  </a:lnTo>
                  <a:close/>
                </a:path>
                <a:path w="26670" h="1192529">
                  <a:moveTo>
                    <a:pt x="26670" y="918209"/>
                  </a:moveTo>
                  <a:lnTo>
                    <a:pt x="0" y="918209"/>
                  </a:lnTo>
                  <a:lnTo>
                    <a:pt x="0" y="924559"/>
                  </a:lnTo>
                  <a:lnTo>
                    <a:pt x="26670" y="924559"/>
                  </a:lnTo>
                  <a:lnTo>
                    <a:pt x="26670" y="918209"/>
                  </a:lnTo>
                  <a:close/>
                </a:path>
                <a:path w="26670" h="1192529">
                  <a:moveTo>
                    <a:pt x="26670" y="924559"/>
                  </a:moveTo>
                  <a:lnTo>
                    <a:pt x="0" y="924559"/>
                  </a:lnTo>
                  <a:lnTo>
                    <a:pt x="0" y="927099"/>
                  </a:lnTo>
                  <a:lnTo>
                    <a:pt x="26670" y="927099"/>
                  </a:lnTo>
                  <a:lnTo>
                    <a:pt x="26670" y="924559"/>
                  </a:lnTo>
                  <a:close/>
                </a:path>
                <a:path w="26670" h="1192529">
                  <a:moveTo>
                    <a:pt x="26670" y="927099"/>
                  </a:moveTo>
                  <a:lnTo>
                    <a:pt x="0" y="927099"/>
                  </a:lnTo>
                  <a:lnTo>
                    <a:pt x="0" y="933449"/>
                  </a:lnTo>
                  <a:lnTo>
                    <a:pt x="26670" y="933449"/>
                  </a:lnTo>
                  <a:lnTo>
                    <a:pt x="26670" y="927099"/>
                  </a:lnTo>
                  <a:close/>
                </a:path>
                <a:path w="26670" h="1192529">
                  <a:moveTo>
                    <a:pt x="26670" y="933449"/>
                  </a:moveTo>
                  <a:lnTo>
                    <a:pt x="0" y="933449"/>
                  </a:lnTo>
                  <a:lnTo>
                    <a:pt x="0" y="946149"/>
                  </a:lnTo>
                  <a:lnTo>
                    <a:pt x="26670" y="946149"/>
                  </a:lnTo>
                  <a:lnTo>
                    <a:pt x="26670" y="933449"/>
                  </a:lnTo>
                  <a:close/>
                </a:path>
                <a:path w="26670" h="1192529">
                  <a:moveTo>
                    <a:pt x="26670" y="1187449"/>
                  </a:moveTo>
                  <a:lnTo>
                    <a:pt x="3810" y="1187449"/>
                  </a:lnTo>
                  <a:lnTo>
                    <a:pt x="3810" y="1188719"/>
                  </a:lnTo>
                  <a:lnTo>
                    <a:pt x="11430" y="1188719"/>
                  </a:lnTo>
                  <a:lnTo>
                    <a:pt x="11430" y="1191259"/>
                  </a:lnTo>
                  <a:lnTo>
                    <a:pt x="20320" y="1191259"/>
                  </a:lnTo>
                  <a:lnTo>
                    <a:pt x="20320" y="1192529"/>
                  </a:lnTo>
                  <a:lnTo>
                    <a:pt x="26670" y="1192529"/>
                  </a:lnTo>
                  <a:lnTo>
                    <a:pt x="26670" y="1187449"/>
                  </a:lnTo>
                  <a:close/>
                </a:path>
                <a:path w="26670" h="1192529">
                  <a:moveTo>
                    <a:pt x="26670" y="1181099"/>
                  </a:moveTo>
                  <a:lnTo>
                    <a:pt x="0" y="1181099"/>
                  </a:lnTo>
                  <a:lnTo>
                    <a:pt x="0" y="1186179"/>
                  </a:lnTo>
                  <a:lnTo>
                    <a:pt x="26670" y="1186179"/>
                  </a:lnTo>
                  <a:lnTo>
                    <a:pt x="26670" y="1181099"/>
                  </a:lnTo>
                  <a:close/>
                </a:path>
                <a:path w="26670" h="1192529">
                  <a:moveTo>
                    <a:pt x="26670" y="1174749"/>
                  </a:moveTo>
                  <a:lnTo>
                    <a:pt x="0" y="1174749"/>
                  </a:lnTo>
                  <a:lnTo>
                    <a:pt x="0" y="1179829"/>
                  </a:lnTo>
                  <a:lnTo>
                    <a:pt x="26670" y="1179829"/>
                  </a:lnTo>
                  <a:lnTo>
                    <a:pt x="26670" y="1174749"/>
                  </a:lnTo>
                  <a:close/>
                </a:path>
                <a:path w="26670" h="1192529">
                  <a:moveTo>
                    <a:pt x="26670" y="1168399"/>
                  </a:moveTo>
                  <a:lnTo>
                    <a:pt x="0" y="1168399"/>
                  </a:lnTo>
                  <a:lnTo>
                    <a:pt x="0" y="1173479"/>
                  </a:lnTo>
                  <a:lnTo>
                    <a:pt x="26670" y="1173479"/>
                  </a:lnTo>
                  <a:lnTo>
                    <a:pt x="26670" y="1168399"/>
                  </a:lnTo>
                  <a:close/>
                </a:path>
                <a:path w="26670" h="1192529">
                  <a:moveTo>
                    <a:pt x="26670" y="1162049"/>
                  </a:moveTo>
                  <a:lnTo>
                    <a:pt x="0" y="1162049"/>
                  </a:lnTo>
                  <a:lnTo>
                    <a:pt x="0" y="1167129"/>
                  </a:lnTo>
                  <a:lnTo>
                    <a:pt x="26670" y="1167129"/>
                  </a:lnTo>
                  <a:lnTo>
                    <a:pt x="26670" y="1162049"/>
                  </a:lnTo>
                  <a:close/>
                </a:path>
                <a:path w="26670" h="1192529">
                  <a:moveTo>
                    <a:pt x="26670" y="1155699"/>
                  </a:moveTo>
                  <a:lnTo>
                    <a:pt x="0" y="1155699"/>
                  </a:lnTo>
                  <a:lnTo>
                    <a:pt x="0" y="1160779"/>
                  </a:lnTo>
                  <a:lnTo>
                    <a:pt x="26670" y="1160779"/>
                  </a:lnTo>
                  <a:lnTo>
                    <a:pt x="26670" y="1155699"/>
                  </a:lnTo>
                  <a:close/>
                </a:path>
                <a:path w="26670" h="1192529">
                  <a:moveTo>
                    <a:pt x="26670" y="1149349"/>
                  </a:moveTo>
                  <a:lnTo>
                    <a:pt x="0" y="1149349"/>
                  </a:lnTo>
                  <a:lnTo>
                    <a:pt x="0" y="1154429"/>
                  </a:lnTo>
                  <a:lnTo>
                    <a:pt x="26670" y="1154429"/>
                  </a:lnTo>
                  <a:lnTo>
                    <a:pt x="26670" y="1149349"/>
                  </a:lnTo>
                  <a:close/>
                </a:path>
                <a:path w="26670" h="1192529">
                  <a:moveTo>
                    <a:pt x="26670" y="1142999"/>
                  </a:moveTo>
                  <a:lnTo>
                    <a:pt x="0" y="1142999"/>
                  </a:lnTo>
                  <a:lnTo>
                    <a:pt x="0" y="1148079"/>
                  </a:lnTo>
                  <a:lnTo>
                    <a:pt x="26670" y="1148079"/>
                  </a:lnTo>
                  <a:lnTo>
                    <a:pt x="26670" y="1142999"/>
                  </a:lnTo>
                  <a:close/>
                </a:path>
                <a:path w="26670" h="1192529">
                  <a:moveTo>
                    <a:pt x="26670" y="1136649"/>
                  </a:moveTo>
                  <a:lnTo>
                    <a:pt x="0" y="1136649"/>
                  </a:lnTo>
                  <a:lnTo>
                    <a:pt x="0" y="1141729"/>
                  </a:lnTo>
                  <a:lnTo>
                    <a:pt x="26670" y="1141729"/>
                  </a:lnTo>
                  <a:lnTo>
                    <a:pt x="26670" y="1136649"/>
                  </a:lnTo>
                  <a:close/>
                </a:path>
                <a:path w="26670" h="1192529">
                  <a:moveTo>
                    <a:pt x="26670" y="1130299"/>
                  </a:moveTo>
                  <a:lnTo>
                    <a:pt x="0" y="1130299"/>
                  </a:lnTo>
                  <a:lnTo>
                    <a:pt x="0" y="1135379"/>
                  </a:lnTo>
                  <a:lnTo>
                    <a:pt x="26670" y="1135379"/>
                  </a:lnTo>
                  <a:lnTo>
                    <a:pt x="26670" y="1130299"/>
                  </a:lnTo>
                  <a:close/>
                </a:path>
                <a:path w="26670" h="1192529">
                  <a:moveTo>
                    <a:pt x="26670" y="1123949"/>
                  </a:moveTo>
                  <a:lnTo>
                    <a:pt x="0" y="1123949"/>
                  </a:lnTo>
                  <a:lnTo>
                    <a:pt x="0" y="1129029"/>
                  </a:lnTo>
                  <a:lnTo>
                    <a:pt x="26670" y="1129029"/>
                  </a:lnTo>
                  <a:lnTo>
                    <a:pt x="26670" y="1123949"/>
                  </a:lnTo>
                  <a:close/>
                </a:path>
                <a:path w="26670" h="1192529">
                  <a:moveTo>
                    <a:pt x="26670" y="1117599"/>
                  </a:moveTo>
                  <a:lnTo>
                    <a:pt x="0" y="1117599"/>
                  </a:lnTo>
                  <a:lnTo>
                    <a:pt x="0" y="1122679"/>
                  </a:lnTo>
                  <a:lnTo>
                    <a:pt x="26670" y="1122679"/>
                  </a:lnTo>
                  <a:lnTo>
                    <a:pt x="26670" y="1117599"/>
                  </a:lnTo>
                  <a:close/>
                </a:path>
                <a:path w="26670" h="1192529">
                  <a:moveTo>
                    <a:pt x="26670" y="1111249"/>
                  </a:moveTo>
                  <a:lnTo>
                    <a:pt x="0" y="1111249"/>
                  </a:lnTo>
                  <a:lnTo>
                    <a:pt x="0" y="1116329"/>
                  </a:lnTo>
                  <a:lnTo>
                    <a:pt x="26670" y="1116329"/>
                  </a:lnTo>
                  <a:lnTo>
                    <a:pt x="26670" y="1111249"/>
                  </a:lnTo>
                  <a:close/>
                </a:path>
                <a:path w="26670" h="1192529">
                  <a:moveTo>
                    <a:pt x="26670" y="1104899"/>
                  </a:moveTo>
                  <a:lnTo>
                    <a:pt x="0" y="1104899"/>
                  </a:lnTo>
                  <a:lnTo>
                    <a:pt x="0" y="1109979"/>
                  </a:lnTo>
                  <a:lnTo>
                    <a:pt x="26670" y="1109979"/>
                  </a:lnTo>
                  <a:lnTo>
                    <a:pt x="26670" y="1104899"/>
                  </a:lnTo>
                  <a:close/>
                </a:path>
                <a:path w="26670" h="1192529">
                  <a:moveTo>
                    <a:pt x="26670" y="1098549"/>
                  </a:moveTo>
                  <a:lnTo>
                    <a:pt x="0" y="1098549"/>
                  </a:lnTo>
                  <a:lnTo>
                    <a:pt x="0" y="1103629"/>
                  </a:lnTo>
                  <a:lnTo>
                    <a:pt x="26670" y="1103629"/>
                  </a:lnTo>
                  <a:lnTo>
                    <a:pt x="26670" y="1098549"/>
                  </a:lnTo>
                  <a:close/>
                </a:path>
                <a:path w="26670" h="1192529">
                  <a:moveTo>
                    <a:pt x="26670" y="1092199"/>
                  </a:moveTo>
                  <a:lnTo>
                    <a:pt x="0" y="1092199"/>
                  </a:lnTo>
                  <a:lnTo>
                    <a:pt x="0" y="1097279"/>
                  </a:lnTo>
                  <a:lnTo>
                    <a:pt x="26670" y="1097279"/>
                  </a:lnTo>
                  <a:lnTo>
                    <a:pt x="26670" y="1092199"/>
                  </a:lnTo>
                  <a:close/>
                </a:path>
                <a:path w="26670" h="1192529">
                  <a:moveTo>
                    <a:pt x="26670" y="1085849"/>
                  </a:moveTo>
                  <a:lnTo>
                    <a:pt x="0" y="1085849"/>
                  </a:lnTo>
                  <a:lnTo>
                    <a:pt x="0" y="1090929"/>
                  </a:lnTo>
                  <a:lnTo>
                    <a:pt x="26670" y="1090929"/>
                  </a:lnTo>
                  <a:lnTo>
                    <a:pt x="26670" y="1085849"/>
                  </a:lnTo>
                  <a:close/>
                </a:path>
                <a:path w="26670" h="1192529">
                  <a:moveTo>
                    <a:pt x="26670" y="1079499"/>
                  </a:moveTo>
                  <a:lnTo>
                    <a:pt x="0" y="1079499"/>
                  </a:lnTo>
                  <a:lnTo>
                    <a:pt x="0" y="1084579"/>
                  </a:lnTo>
                  <a:lnTo>
                    <a:pt x="26670" y="1084579"/>
                  </a:lnTo>
                  <a:lnTo>
                    <a:pt x="26670" y="1079499"/>
                  </a:lnTo>
                  <a:close/>
                </a:path>
                <a:path w="26670" h="1192529">
                  <a:moveTo>
                    <a:pt x="26670" y="1073149"/>
                  </a:moveTo>
                  <a:lnTo>
                    <a:pt x="0" y="1073149"/>
                  </a:lnTo>
                  <a:lnTo>
                    <a:pt x="0" y="1078229"/>
                  </a:lnTo>
                  <a:lnTo>
                    <a:pt x="26670" y="1078229"/>
                  </a:lnTo>
                  <a:lnTo>
                    <a:pt x="26670" y="1073149"/>
                  </a:lnTo>
                  <a:close/>
                </a:path>
                <a:path w="26670" h="1192529">
                  <a:moveTo>
                    <a:pt x="26670" y="1066799"/>
                  </a:moveTo>
                  <a:lnTo>
                    <a:pt x="0" y="1066799"/>
                  </a:lnTo>
                  <a:lnTo>
                    <a:pt x="0" y="1071879"/>
                  </a:lnTo>
                  <a:lnTo>
                    <a:pt x="26670" y="1071879"/>
                  </a:lnTo>
                  <a:lnTo>
                    <a:pt x="26670" y="1066799"/>
                  </a:lnTo>
                  <a:close/>
                </a:path>
                <a:path w="26670" h="1192529">
                  <a:moveTo>
                    <a:pt x="26670" y="1060449"/>
                  </a:moveTo>
                  <a:lnTo>
                    <a:pt x="0" y="1060449"/>
                  </a:lnTo>
                  <a:lnTo>
                    <a:pt x="0" y="1065529"/>
                  </a:lnTo>
                  <a:lnTo>
                    <a:pt x="26670" y="1065529"/>
                  </a:lnTo>
                  <a:lnTo>
                    <a:pt x="26670" y="1060449"/>
                  </a:lnTo>
                  <a:close/>
                </a:path>
                <a:path w="26670" h="1192529">
                  <a:moveTo>
                    <a:pt x="26670" y="1054099"/>
                  </a:moveTo>
                  <a:lnTo>
                    <a:pt x="0" y="1054099"/>
                  </a:lnTo>
                  <a:lnTo>
                    <a:pt x="0" y="1059179"/>
                  </a:lnTo>
                  <a:lnTo>
                    <a:pt x="26670" y="1059179"/>
                  </a:lnTo>
                  <a:lnTo>
                    <a:pt x="26670" y="1054099"/>
                  </a:lnTo>
                  <a:close/>
                </a:path>
                <a:path w="26670" h="1192529">
                  <a:moveTo>
                    <a:pt x="26670" y="1047749"/>
                  </a:moveTo>
                  <a:lnTo>
                    <a:pt x="0" y="1047749"/>
                  </a:lnTo>
                  <a:lnTo>
                    <a:pt x="0" y="1052829"/>
                  </a:lnTo>
                  <a:lnTo>
                    <a:pt x="26670" y="1052829"/>
                  </a:lnTo>
                  <a:lnTo>
                    <a:pt x="26670" y="1047749"/>
                  </a:lnTo>
                  <a:close/>
                </a:path>
                <a:path w="26670" h="1192529">
                  <a:moveTo>
                    <a:pt x="26670" y="1041399"/>
                  </a:moveTo>
                  <a:lnTo>
                    <a:pt x="0" y="1041399"/>
                  </a:lnTo>
                  <a:lnTo>
                    <a:pt x="0" y="1046479"/>
                  </a:lnTo>
                  <a:lnTo>
                    <a:pt x="26670" y="1046479"/>
                  </a:lnTo>
                  <a:lnTo>
                    <a:pt x="26670" y="1041399"/>
                  </a:lnTo>
                  <a:close/>
                </a:path>
                <a:path w="26670" h="1192529">
                  <a:moveTo>
                    <a:pt x="26670" y="1035049"/>
                  </a:moveTo>
                  <a:lnTo>
                    <a:pt x="0" y="1035049"/>
                  </a:lnTo>
                  <a:lnTo>
                    <a:pt x="0" y="1040129"/>
                  </a:lnTo>
                  <a:lnTo>
                    <a:pt x="26670" y="1040129"/>
                  </a:lnTo>
                  <a:lnTo>
                    <a:pt x="26670" y="1035049"/>
                  </a:lnTo>
                  <a:close/>
                </a:path>
                <a:path w="26670" h="1192529">
                  <a:moveTo>
                    <a:pt x="26670" y="1028699"/>
                  </a:moveTo>
                  <a:lnTo>
                    <a:pt x="0" y="1028699"/>
                  </a:lnTo>
                  <a:lnTo>
                    <a:pt x="0" y="1033779"/>
                  </a:lnTo>
                  <a:lnTo>
                    <a:pt x="26670" y="1033779"/>
                  </a:lnTo>
                  <a:lnTo>
                    <a:pt x="26670" y="1028699"/>
                  </a:lnTo>
                  <a:close/>
                </a:path>
                <a:path w="26670" h="1192529">
                  <a:moveTo>
                    <a:pt x="26670" y="1022349"/>
                  </a:moveTo>
                  <a:lnTo>
                    <a:pt x="0" y="1022349"/>
                  </a:lnTo>
                  <a:lnTo>
                    <a:pt x="0" y="1027429"/>
                  </a:lnTo>
                  <a:lnTo>
                    <a:pt x="26670" y="1027429"/>
                  </a:lnTo>
                  <a:lnTo>
                    <a:pt x="26670" y="1022349"/>
                  </a:lnTo>
                  <a:close/>
                </a:path>
                <a:path w="26670" h="1192529">
                  <a:moveTo>
                    <a:pt x="26670" y="1015999"/>
                  </a:moveTo>
                  <a:lnTo>
                    <a:pt x="0" y="1015999"/>
                  </a:lnTo>
                  <a:lnTo>
                    <a:pt x="0" y="1021079"/>
                  </a:lnTo>
                  <a:lnTo>
                    <a:pt x="26670" y="1021079"/>
                  </a:lnTo>
                  <a:lnTo>
                    <a:pt x="26670" y="1015999"/>
                  </a:lnTo>
                  <a:close/>
                </a:path>
                <a:path w="26670" h="1192529">
                  <a:moveTo>
                    <a:pt x="26670" y="1009649"/>
                  </a:moveTo>
                  <a:lnTo>
                    <a:pt x="0" y="1009649"/>
                  </a:lnTo>
                  <a:lnTo>
                    <a:pt x="0" y="1014729"/>
                  </a:lnTo>
                  <a:lnTo>
                    <a:pt x="26670" y="1014729"/>
                  </a:lnTo>
                  <a:lnTo>
                    <a:pt x="26670" y="1009649"/>
                  </a:lnTo>
                  <a:close/>
                </a:path>
                <a:path w="26670" h="1192529">
                  <a:moveTo>
                    <a:pt x="26670" y="1003299"/>
                  </a:moveTo>
                  <a:lnTo>
                    <a:pt x="0" y="1003299"/>
                  </a:lnTo>
                  <a:lnTo>
                    <a:pt x="0" y="1008379"/>
                  </a:lnTo>
                  <a:lnTo>
                    <a:pt x="26670" y="1008379"/>
                  </a:lnTo>
                  <a:lnTo>
                    <a:pt x="26670" y="1003299"/>
                  </a:lnTo>
                  <a:close/>
                </a:path>
                <a:path w="26670" h="1192529">
                  <a:moveTo>
                    <a:pt x="26670" y="996949"/>
                  </a:moveTo>
                  <a:lnTo>
                    <a:pt x="0" y="996949"/>
                  </a:lnTo>
                  <a:lnTo>
                    <a:pt x="0" y="1002029"/>
                  </a:lnTo>
                  <a:lnTo>
                    <a:pt x="26670" y="1002029"/>
                  </a:lnTo>
                  <a:lnTo>
                    <a:pt x="26670" y="996949"/>
                  </a:lnTo>
                  <a:close/>
                </a:path>
                <a:path w="26670" h="1192529">
                  <a:moveTo>
                    <a:pt x="26670" y="990599"/>
                  </a:moveTo>
                  <a:lnTo>
                    <a:pt x="0" y="990599"/>
                  </a:lnTo>
                  <a:lnTo>
                    <a:pt x="0" y="995679"/>
                  </a:lnTo>
                  <a:lnTo>
                    <a:pt x="26670" y="995679"/>
                  </a:lnTo>
                  <a:lnTo>
                    <a:pt x="26670" y="990599"/>
                  </a:lnTo>
                  <a:close/>
                </a:path>
                <a:path w="26670" h="1192529">
                  <a:moveTo>
                    <a:pt x="26670" y="984249"/>
                  </a:moveTo>
                  <a:lnTo>
                    <a:pt x="0" y="984249"/>
                  </a:lnTo>
                  <a:lnTo>
                    <a:pt x="0" y="989329"/>
                  </a:lnTo>
                  <a:lnTo>
                    <a:pt x="26670" y="989329"/>
                  </a:lnTo>
                  <a:lnTo>
                    <a:pt x="26670" y="984249"/>
                  </a:lnTo>
                  <a:close/>
                </a:path>
                <a:path w="26670" h="1192529">
                  <a:moveTo>
                    <a:pt x="26670" y="977899"/>
                  </a:moveTo>
                  <a:lnTo>
                    <a:pt x="0" y="977899"/>
                  </a:lnTo>
                  <a:lnTo>
                    <a:pt x="0" y="982979"/>
                  </a:lnTo>
                  <a:lnTo>
                    <a:pt x="26670" y="982979"/>
                  </a:lnTo>
                  <a:lnTo>
                    <a:pt x="26670" y="977899"/>
                  </a:lnTo>
                  <a:close/>
                </a:path>
                <a:path w="26670" h="1192529">
                  <a:moveTo>
                    <a:pt x="26670" y="971549"/>
                  </a:moveTo>
                  <a:lnTo>
                    <a:pt x="0" y="971549"/>
                  </a:lnTo>
                  <a:lnTo>
                    <a:pt x="0" y="976629"/>
                  </a:lnTo>
                  <a:lnTo>
                    <a:pt x="26670" y="976629"/>
                  </a:lnTo>
                  <a:lnTo>
                    <a:pt x="26670" y="971549"/>
                  </a:lnTo>
                  <a:close/>
                </a:path>
                <a:path w="26670" h="1192529">
                  <a:moveTo>
                    <a:pt x="26670" y="965199"/>
                  </a:moveTo>
                  <a:lnTo>
                    <a:pt x="0" y="965199"/>
                  </a:lnTo>
                  <a:lnTo>
                    <a:pt x="0" y="970279"/>
                  </a:lnTo>
                  <a:lnTo>
                    <a:pt x="26670" y="970279"/>
                  </a:lnTo>
                  <a:lnTo>
                    <a:pt x="26670" y="965199"/>
                  </a:lnTo>
                  <a:close/>
                </a:path>
                <a:path w="26670" h="1192529">
                  <a:moveTo>
                    <a:pt x="26670" y="958849"/>
                  </a:moveTo>
                  <a:lnTo>
                    <a:pt x="0" y="958849"/>
                  </a:lnTo>
                  <a:lnTo>
                    <a:pt x="0" y="963929"/>
                  </a:lnTo>
                  <a:lnTo>
                    <a:pt x="26670" y="963929"/>
                  </a:lnTo>
                  <a:lnTo>
                    <a:pt x="26670" y="958849"/>
                  </a:lnTo>
                  <a:close/>
                </a:path>
                <a:path w="26670" h="1192529">
                  <a:moveTo>
                    <a:pt x="26670" y="952499"/>
                  </a:moveTo>
                  <a:lnTo>
                    <a:pt x="0" y="952499"/>
                  </a:lnTo>
                  <a:lnTo>
                    <a:pt x="0" y="957579"/>
                  </a:lnTo>
                  <a:lnTo>
                    <a:pt x="26670" y="957579"/>
                  </a:lnTo>
                  <a:lnTo>
                    <a:pt x="26670" y="952499"/>
                  </a:lnTo>
                  <a:close/>
                </a:path>
                <a:path w="26670" h="1192529">
                  <a:moveTo>
                    <a:pt x="26670" y="947419"/>
                  </a:moveTo>
                  <a:lnTo>
                    <a:pt x="0" y="947419"/>
                  </a:lnTo>
                  <a:lnTo>
                    <a:pt x="0" y="951229"/>
                  </a:lnTo>
                  <a:lnTo>
                    <a:pt x="26670" y="951229"/>
                  </a:lnTo>
                  <a:lnTo>
                    <a:pt x="26670" y="947419"/>
                  </a:lnTo>
                  <a:close/>
                </a:path>
              </a:pathLst>
            </a:custGeom>
            <a:solidFill>
              <a:srgbClr val="1947D0"/>
            </a:solidFill>
          </p:spPr>
          <p:txBody>
            <a:bodyPr wrap="square" lIns="0" tIns="0" rIns="0" bIns="0" rtlCol="0"/>
            <a:lstStyle/>
            <a:p>
              <a:endParaRPr/>
            </a:p>
          </p:txBody>
        </p:sp>
        <p:sp>
          <p:nvSpPr>
            <p:cNvPr id="542" name="object 542"/>
            <p:cNvSpPr/>
            <p:nvPr/>
          </p:nvSpPr>
          <p:spPr>
            <a:xfrm>
              <a:off x="3806189" y="5091429"/>
              <a:ext cx="25400" cy="1192530"/>
            </a:xfrm>
            <a:custGeom>
              <a:avLst/>
              <a:gdLst/>
              <a:ahLst/>
              <a:cxnLst/>
              <a:rect l="l" t="t" r="r" b="b"/>
              <a:pathLst>
                <a:path w="25400" h="1192529">
                  <a:moveTo>
                    <a:pt x="3810" y="0"/>
                  </a:moveTo>
                  <a:lnTo>
                    <a:pt x="0" y="0"/>
                  </a:lnTo>
                  <a:lnTo>
                    <a:pt x="0" y="3810"/>
                  </a:lnTo>
                  <a:lnTo>
                    <a:pt x="17780" y="3810"/>
                  </a:lnTo>
                  <a:lnTo>
                    <a:pt x="17780" y="2540"/>
                  </a:lnTo>
                  <a:lnTo>
                    <a:pt x="10160" y="2540"/>
                  </a:lnTo>
                  <a:lnTo>
                    <a:pt x="10160" y="1270"/>
                  </a:lnTo>
                  <a:lnTo>
                    <a:pt x="3810" y="1270"/>
                  </a:lnTo>
                  <a:lnTo>
                    <a:pt x="3810" y="0"/>
                  </a:lnTo>
                  <a:close/>
                </a:path>
                <a:path w="25400" h="1192529">
                  <a:moveTo>
                    <a:pt x="25400" y="3810"/>
                  </a:moveTo>
                  <a:lnTo>
                    <a:pt x="0" y="3810"/>
                  </a:lnTo>
                  <a:lnTo>
                    <a:pt x="0" y="10160"/>
                  </a:lnTo>
                  <a:lnTo>
                    <a:pt x="25400" y="10160"/>
                  </a:lnTo>
                  <a:lnTo>
                    <a:pt x="25400" y="3810"/>
                  </a:lnTo>
                  <a:close/>
                </a:path>
                <a:path w="25400" h="1192529">
                  <a:moveTo>
                    <a:pt x="25400" y="10160"/>
                  </a:moveTo>
                  <a:lnTo>
                    <a:pt x="0" y="10160"/>
                  </a:lnTo>
                  <a:lnTo>
                    <a:pt x="0" y="16510"/>
                  </a:lnTo>
                  <a:lnTo>
                    <a:pt x="25400" y="16510"/>
                  </a:lnTo>
                  <a:lnTo>
                    <a:pt x="25400" y="10160"/>
                  </a:lnTo>
                  <a:close/>
                </a:path>
                <a:path w="25400" h="1192529">
                  <a:moveTo>
                    <a:pt x="25400" y="16510"/>
                  </a:moveTo>
                  <a:lnTo>
                    <a:pt x="0" y="16510"/>
                  </a:lnTo>
                  <a:lnTo>
                    <a:pt x="0" y="22860"/>
                  </a:lnTo>
                  <a:lnTo>
                    <a:pt x="25400" y="22860"/>
                  </a:lnTo>
                  <a:lnTo>
                    <a:pt x="25400" y="16510"/>
                  </a:lnTo>
                  <a:close/>
                </a:path>
                <a:path w="25400" h="1192529">
                  <a:moveTo>
                    <a:pt x="25400" y="22860"/>
                  </a:moveTo>
                  <a:lnTo>
                    <a:pt x="0" y="22860"/>
                  </a:lnTo>
                  <a:lnTo>
                    <a:pt x="0" y="29210"/>
                  </a:lnTo>
                  <a:lnTo>
                    <a:pt x="25400" y="29210"/>
                  </a:lnTo>
                  <a:lnTo>
                    <a:pt x="25400" y="22860"/>
                  </a:lnTo>
                  <a:close/>
                </a:path>
                <a:path w="25400" h="1192529">
                  <a:moveTo>
                    <a:pt x="25400" y="29210"/>
                  </a:moveTo>
                  <a:lnTo>
                    <a:pt x="0" y="29210"/>
                  </a:lnTo>
                  <a:lnTo>
                    <a:pt x="0" y="35560"/>
                  </a:lnTo>
                  <a:lnTo>
                    <a:pt x="25400" y="35560"/>
                  </a:lnTo>
                  <a:lnTo>
                    <a:pt x="25400" y="29210"/>
                  </a:lnTo>
                  <a:close/>
                </a:path>
                <a:path w="25400" h="1192529">
                  <a:moveTo>
                    <a:pt x="25400" y="35560"/>
                  </a:moveTo>
                  <a:lnTo>
                    <a:pt x="0" y="35560"/>
                  </a:lnTo>
                  <a:lnTo>
                    <a:pt x="0" y="41910"/>
                  </a:lnTo>
                  <a:lnTo>
                    <a:pt x="25400" y="41910"/>
                  </a:lnTo>
                  <a:lnTo>
                    <a:pt x="25400" y="35560"/>
                  </a:lnTo>
                  <a:close/>
                </a:path>
                <a:path w="25400" h="1192529">
                  <a:moveTo>
                    <a:pt x="25400" y="41910"/>
                  </a:moveTo>
                  <a:lnTo>
                    <a:pt x="0" y="41910"/>
                  </a:lnTo>
                  <a:lnTo>
                    <a:pt x="0" y="48260"/>
                  </a:lnTo>
                  <a:lnTo>
                    <a:pt x="25400" y="48260"/>
                  </a:lnTo>
                  <a:lnTo>
                    <a:pt x="25400" y="41910"/>
                  </a:lnTo>
                  <a:close/>
                </a:path>
                <a:path w="25400" h="1192529">
                  <a:moveTo>
                    <a:pt x="25400" y="48260"/>
                  </a:moveTo>
                  <a:lnTo>
                    <a:pt x="0" y="48260"/>
                  </a:lnTo>
                  <a:lnTo>
                    <a:pt x="0" y="54610"/>
                  </a:lnTo>
                  <a:lnTo>
                    <a:pt x="25400" y="54610"/>
                  </a:lnTo>
                  <a:lnTo>
                    <a:pt x="25400" y="48260"/>
                  </a:lnTo>
                  <a:close/>
                </a:path>
                <a:path w="25400" h="1192529">
                  <a:moveTo>
                    <a:pt x="25400" y="54610"/>
                  </a:moveTo>
                  <a:lnTo>
                    <a:pt x="0" y="54610"/>
                  </a:lnTo>
                  <a:lnTo>
                    <a:pt x="0" y="60960"/>
                  </a:lnTo>
                  <a:lnTo>
                    <a:pt x="25400" y="60960"/>
                  </a:lnTo>
                  <a:lnTo>
                    <a:pt x="25400" y="54610"/>
                  </a:lnTo>
                  <a:close/>
                </a:path>
                <a:path w="25400" h="1192529">
                  <a:moveTo>
                    <a:pt x="25400" y="60960"/>
                  </a:moveTo>
                  <a:lnTo>
                    <a:pt x="0" y="60960"/>
                  </a:lnTo>
                  <a:lnTo>
                    <a:pt x="0" y="67310"/>
                  </a:lnTo>
                  <a:lnTo>
                    <a:pt x="25400" y="67310"/>
                  </a:lnTo>
                  <a:lnTo>
                    <a:pt x="25400" y="60960"/>
                  </a:lnTo>
                  <a:close/>
                </a:path>
                <a:path w="25400" h="1192529">
                  <a:moveTo>
                    <a:pt x="25400" y="67310"/>
                  </a:moveTo>
                  <a:lnTo>
                    <a:pt x="0" y="67310"/>
                  </a:lnTo>
                  <a:lnTo>
                    <a:pt x="0" y="73660"/>
                  </a:lnTo>
                  <a:lnTo>
                    <a:pt x="25400" y="73660"/>
                  </a:lnTo>
                  <a:lnTo>
                    <a:pt x="25400" y="67310"/>
                  </a:lnTo>
                  <a:close/>
                </a:path>
                <a:path w="25400" h="1192529">
                  <a:moveTo>
                    <a:pt x="25400" y="73660"/>
                  </a:moveTo>
                  <a:lnTo>
                    <a:pt x="0" y="73660"/>
                  </a:lnTo>
                  <a:lnTo>
                    <a:pt x="0" y="80010"/>
                  </a:lnTo>
                  <a:lnTo>
                    <a:pt x="25400" y="80010"/>
                  </a:lnTo>
                  <a:lnTo>
                    <a:pt x="25400" y="73660"/>
                  </a:lnTo>
                  <a:close/>
                </a:path>
                <a:path w="25400" h="1192529">
                  <a:moveTo>
                    <a:pt x="25400" y="80010"/>
                  </a:moveTo>
                  <a:lnTo>
                    <a:pt x="0" y="80010"/>
                  </a:lnTo>
                  <a:lnTo>
                    <a:pt x="0" y="86360"/>
                  </a:lnTo>
                  <a:lnTo>
                    <a:pt x="25400" y="86360"/>
                  </a:lnTo>
                  <a:lnTo>
                    <a:pt x="25400" y="80010"/>
                  </a:lnTo>
                  <a:close/>
                </a:path>
                <a:path w="25400" h="1192529">
                  <a:moveTo>
                    <a:pt x="25400" y="86360"/>
                  </a:moveTo>
                  <a:lnTo>
                    <a:pt x="0" y="86360"/>
                  </a:lnTo>
                  <a:lnTo>
                    <a:pt x="0" y="92710"/>
                  </a:lnTo>
                  <a:lnTo>
                    <a:pt x="25400" y="92710"/>
                  </a:lnTo>
                  <a:lnTo>
                    <a:pt x="25400" y="86360"/>
                  </a:lnTo>
                  <a:close/>
                </a:path>
                <a:path w="25400" h="1192529">
                  <a:moveTo>
                    <a:pt x="25400" y="92710"/>
                  </a:moveTo>
                  <a:lnTo>
                    <a:pt x="0" y="92710"/>
                  </a:lnTo>
                  <a:lnTo>
                    <a:pt x="0" y="99060"/>
                  </a:lnTo>
                  <a:lnTo>
                    <a:pt x="25400" y="99060"/>
                  </a:lnTo>
                  <a:lnTo>
                    <a:pt x="25400" y="92710"/>
                  </a:lnTo>
                  <a:close/>
                </a:path>
                <a:path w="25400" h="1192529">
                  <a:moveTo>
                    <a:pt x="25400" y="99060"/>
                  </a:moveTo>
                  <a:lnTo>
                    <a:pt x="0" y="99060"/>
                  </a:lnTo>
                  <a:lnTo>
                    <a:pt x="0" y="105410"/>
                  </a:lnTo>
                  <a:lnTo>
                    <a:pt x="25400" y="105410"/>
                  </a:lnTo>
                  <a:lnTo>
                    <a:pt x="25400" y="99060"/>
                  </a:lnTo>
                  <a:close/>
                </a:path>
                <a:path w="25400" h="1192529">
                  <a:moveTo>
                    <a:pt x="25400" y="105410"/>
                  </a:moveTo>
                  <a:lnTo>
                    <a:pt x="0" y="105410"/>
                  </a:lnTo>
                  <a:lnTo>
                    <a:pt x="0" y="111760"/>
                  </a:lnTo>
                  <a:lnTo>
                    <a:pt x="25400" y="111760"/>
                  </a:lnTo>
                  <a:lnTo>
                    <a:pt x="25400" y="105410"/>
                  </a:lnTo>
                  <a:close/>
                </a:path>
                <a:path w="25400" h="1192529">
                  <a:moveTo>
                    <a:pt x="25400" y="111760"/>
                  </a:moveTo>
                  <a:lnTo>
                    <a:pt x="0" y="111760"/>
                  </a:lnTo>
                  <a:lnTo>
                    <a:pt x="0" y="118110"/>
                  </a:lnTo>
                  <a:lnTo>
                    <a:pt x="25400" y="118110"/>
                  </a:lnTo>
                  <a:lnTo>
                    <a:pt x="25400" y="111760"/>
                  </a:lnTo>
                  <a:close/>
                </a:path>
                <a:path w="25400" h="1192529">
                  <a:moveTo>
                    <a:pt x="25400" y="118110"/>
                  </a:moveTo>
                  <a:lnTo>
                    <a:pt x="0" y="118110"/>
                  </a:lnTo>
                  <a:lnTo>
                    <a:pt x="0" y="124460"/>
                  </a:lnTo>
                  <a:lnTo>
                    <a:pt x="25400" y="124460"/>
                  </a:lnTo>
                  <a:lnTo>
                    <a:pt x="25400" y="118110"/>
                  </a:lnTo>
                  <a:close/>
                </a:path>
                <a:path w="25400" h="1192529">
                  <a:moveTo>
                    <a:pt x="25400" y="124460"/>
                  </a:moveTo>
                  <a:lnTo>
                    <a:pt x="0" y="124460"/>
                  </a:lnTo>
                  <a:lnTo>
                    <a:pt x="0" y="144780"/>
                  </a:lnTo>
                  <a:lnTo>
                    <a:pt x="25400" y="144780"/>
                  </a:lnTo>
                  <a:lnTo>
                    <a:pt x="25400" y="124460"/>
                  </a:lnTo>
                  <a:close/>
                </a:path>
                <a:path w="25400" h="1192529">
                  <a:moveTo>
                    <a:pt x="25400" y="144780"/>
                  </a:moveTo>
                  <a:lnTo>
                    <a:pt x="0" y="144780"/>
                  </a:lnTo>
                  <a:lnTo>
                    <a:pt x="0" y="151130"/>
                  </a:lnTo>
                  <a:lnTo>
                    <a:pt x="25400" y="151130"/>
                  </a:lnTo>
                  <a:lnTo>
                    <a:pt x="25400" y="144780"/>
                  </a:lnTo>
                  <a:close/>
                </a:path>
                <a:path w="25400" h="1192529">
                  <a:moveTo>
                    <a:pt x="25400" y="151130"/>
                  </a:moveTo>
                  <a:lnTo>
                    <a:pt x="0" y="151130"/>
                  </a:lnTo>
                  <a:lnTo>
                    <a:pt x="0" y="170180"/>
                  </a:lnTo>
                  <a:lnTo>
                    <a:pt x="25400" y="170180"/>
                  </a:lnTo>
                  <a:lnTo>
                    <a:pt x="25400" y="151130"/>
                  </a:lnTo>
                  <a:close/>
                </a:path>
                <a:path w="25400" h="1192529">
                  <a:moveTo>
                    <a:pt x="25400" y="170180"/>
                  </a:moveTo>
                  <a:lnTo>
                    <a:pt x="0" y="170180"/>
                  </a:lnTo>
                  <a:lnTo>
                    <a:pt x="0" y="176530"/>
                  </a:lnTo>
                  <a:lnTo>
                    <a:pt x="25400" y="176530"/>
                  </a:lnTo>
                  <a:lnTo>
                    <a:pt x="25400" y="170180"/>
                  </a:lnTo>
                  <a:close/>
                </a:path>
                <a:path w="25400" h="1192529">
                  <a:moveTo>
                    <a:pt x="25400" y="176530"/>
                  </a:moveTo>
                  <a:lnTo>
                    <a:pt x="0" y="176530"/>
                  </a:lnTo>
                  <a:lnTo>
                    <a:pt x="0" y="182880"/>
                  </a:lnTo>
                  <a:lnTo>
                    <a:pt x="25400" y="182880"/>
                  </a:lnTo>
                  <a:lnTo>
                    <a:pt x="25400" y="176530"/>
                  </a:lnTo>
                  <a:close/>
                </a:path>
                <a:path w="25400" h="1192529">
                  <a:moveTo>
                    <a:pt x="25400" y="182880"/>
                  </a:moveTo>
                  <a:lnTo>
                    <a:pt x="0" y="182880"/>
                  </a:lnTo>
                  <a:lnTo>
                    <a:pt x="0" y="189230"/>
                  </a:lnTo>
                  <a:lnTo>
                    <a:pt x="25400" y="189230"/>
                  </a:lnTo>
                  <a:lnTo>
                    <a:pt x="25400" y="182880"/>
                  </a:lnTo>
                  <a:close/>
                </a:path>
                <a:path w="25400" h="1192529">
                  <a:moveTo>
                    <a:pt x="25400" y="189230"/>
                  </a:moveTo>
                  <a:lnTo>
                    <a:pt x="0" y="189230"/>
                  </a:lnTo>
                  <a:lnTo>
                    <a:pt x="0" y="195580"/>
                  </a:lnTo>
                  <a:lnTo>
                    <a:pt x="25400" y="195580"/>
                  </a:lnTo>
                  <a:lnTo>
                    <a:pt x="25400" y="189230"/>
                  </a:lnTo>
                  <a:close/>
                </a:path>
                <a:path w="25400" h="1192529">
                  <a:moveTo>
                    <a:pt x="25400" y="195580"/>
                  </a:moveTo>
                  <a:lnTo>
                    <a:pt x="0" y="195580"/>
                  </a:lnTo>
                  <a:lnTo>
                    <a:pt x="0" y="201930"/>
                  </a:lnTo>
                  <a:lnTo>
                    <a:pt x="25400" y="201930"/>
                  </a:lnTo>
                  <a:lnTo>
                    <a:pt x="25400" y="195580"/>
                  </a:lnTo>
                  <a:close/>
                </a:path>
                <a:path w="25400" h="1192529">
                  <a:moveTo>
                    <a:pt x="25400" y="201930"/>
                  </a:moveTo>
                  <a:lnTo>
                    <a:pt x="0" y="201930"/>
                  </a:lnTo>
                  <a:lnTo>
                    <a:pt x="0" y="208280"/>
                  </a:lnTo>
                  <a:lnTo>
                    <a:pt x="25400" y="208280"/>
                  </a:lnTo>
                  <a:lnTo>
                    <a:pt x="25400" y="201930"/>
                  </a:lnTo>
                  <a:close/>
                </a:path>
                <a:path w="25400" h="1192529">
                  <a:moveTo>
                    <a:pt x="25400" y="208280"/>
                  </a:moveTo>
                  <a:lnTo>
                    <a:pt x="0" y="208280"/>
                  </a:lnTo>
                  <a:lnTo>
                    <a:pt x="0" y="220980"/>
                  </a:lnTo>
                  <a:lnTo>
                    <a:pt x="25400" y="220980"/>
                  </a:lnTo>
                  <a:lnTo>
                    <a:pt x="25400" y="208280"/>
                  </a:lnTo>
                  <a:close/>
                </a:path>
                <a:path w="25400" h="1192529">
                  <a:moveTo>
                    <a:pt x="25400" y="220980"/>
                  </a:moveTo>
                  <a:lnTo>
                    <a:pt x="0" y="220980"/>
                  </a:lnTo>
                  <a:lnTo>
                    <a:pt x="0" y="227330"/>
                  </a:lnTo>
                  <a:lnTo>
                    <a:pt x="25400" y="227330"/>
                  </a:lnTo>
                  <a:lnTo>
                    <a:pt x="25400" y="220980"/>
                  </a:lnTo>
                  <a:close/>
                </a:path>
                <a:path w="25400" h="1192529">
                  <a:moveTo>
                    <a:pt x="25400" y="227330"/>
                  </a:moveTo>
                  <a:lnTo>
                    <a:pt x="0" y="227330"/>
                  </a:lnTo>
                  <a:lnTo>
                    <a:pt x="0" y="233680"/>
                  </a:lnTo>
                  <a:lnTo>
                    <a:pt x="25400" y="233680"/>
                  </a:lnTo>
                  <a:lnTo>
                    <a:pt x="25400" y="227330"/>
                  </a:lnTo>
                  <a:close/>
                </a:path>
                <a:path w="25400" h="1192529">
                  <a:moveTo>
                    <a:pt x="25400" y="233680"/>
                  </a:moveTo>
                  <a:lnTo>
                    <a:pt x="0" y="233680"/>
                  </a:lnTo>
                  <a:lnTo>
                    <a:pt x="0" y="240030"/>
                  </a:lnTo>
                  <a:lnTo>
                    <a:pt x="25400" y="240030"/>
                  </a:lnTo>
                  <a:lnTo>
                    <a:pt x="25400" y="233680"/>
                  </a:lnTo>
                  <a:close/>
                </a:path>
                <a:path w="25400" h="1192529">
                  <a:moveTo>
                    <a:pt x="25400" y="240030"/>
                  </a:moveTo>
                  <a:lnTo>
                    <a:pt x="0" y="240030"/>
                  </a:lnTo>
                  <a:lnTo>
                    <a:pt x="0" y="246380"/>
                  </a:lnTo>
                  <a:lnTo>
                    <a:pt x="25400" y="246380"/>
                  </a:lnTo>
                  <a:lnTo>
                    <a:pt x="25400" y="240030"/>
                  </a:lnTo>
                  <a:close/>
                </a:path>
                <a:path w="25400" h="1192529">
                  <a:moveTo>
                    <a:pt x="25400" y="246380"/>
                  </a:moveTo>
                  <a:lnTo>
                    <a:pt x="0" y="246380"/>
                  </a:lnTo>
                  <a:lnTo>
                    <a:pt x="0" y="252730"/>
                  </a:lnTo>
                  <a:lnTo>
                    <a:pt x="25400" y="252730"/>
                  </a:lnTo>
                  <a:lnTo>
                    <a:pt x="25400" y="246380"/>
                  </a:lnTo>
                  <a:close/>
                </a:path>
                <a:path w="25400" h="1192529">
                  <a:moveTo>
                    <a:pt x="25400" y="252730"/>
                  </a:moveTo>
                  <a:lnTo>
                    <a:pt x="0" y="252730"/>
                  </a:lnTo>
                  <a:lnTo>
                    <a:pt x="0" y="256540"/>
                  </a:lnTo>
                  <a:lnTo>
                    <a:pt x="25400" y="256540"/>
                  </a:lnTo>
                  <a:lnTo>
                    <a:pt x="25400" y="252730"/>
                  </a:lnTo>
                  <a:close/>
                </a:path>
                <a:path w="25400" h="1192529">
                  <a:moveTo>
                    <a:pt x="25400" y="256540"/>
                  </a:moveTo>
                  <a:lnTo>
                    <a:pt x="0" y="256540"/>
                  </a:lnTo>
                  <a:lnTo>
                    <a:pt x="0" y="265430"/>
                  </a:lnTo>
                  <a:lnTo>
                    <a:pt x="25400" y="265430"/>
                  </a:lnTo>
                  <a:lnTo>
                    <a:pt x="25400" y="256540"/>
                  </a:lnTo>
                  <a:close/>
                </a:path>
                <a:path w="25400" h="1192529">
                  <a:moveTo>
                    <a:pt x="25400" y="265430"/>
                  </a:moveTo>
                  <a:lnTo>
                    <a:pt x="0" y="265430"/>
                  </a:lnTo>
                  <a:lnTo>
                    <a:pt x="0" y="271780"/>
                  </a:lnTo>
                  <a:lnTo>
                    <a:pt x="25400" y="271780"/>
                  </a:lnTo>
                  <a:lnTo>
                    <a:pt x="25400" y="265430"/>
                  </a:lnTo>
                  <a:close/>
                </a:path>
                <a:path w="25400" h="1192529">
                  <a:moveTo>
                    <a:pt x="25400" y="271780"/>
                  </a:moveTo>
                  <a:lnTo>
                    <a:pt x="0" y="271780"/>
                  </a:lnTo>
                  <a:lnTo>
                    <a:pt x="0" y="278130"/>
                  </a:lnTo>
                  <a:lnTo>
                    <a:pt x="25400" y="278130"/>
                  </a:lnTo>
                  <a:lnTo>
                    <a:pt x="25400" y="271780"/>
                  </a:lnTo>
                  <a:close/>
                </a:path>
                <a:path w="25400" h="1192529">
                  <a:moveTo>
                    <a:pt x="25400" y="278130"/>
                  </a:moveTo>
                  <a:lnTo>
                    <a:pt x="0" y="278130"/>
                  </a:lnTo>
                  <a:lnTo>
                    <a:pt x="0" y="284480"/>
                  </a:lnTo>
                  <a:lnTo>
                    <a:pt x="25400" y="284480"/>
                  </a:lnTo>
                  <a:lnTo>
                    <a:pt x="25400" y="278130"/>
                  </a:lnTo>
                  <a:close/>
                </a:path>
                <a:path w="25400" h="1192529">
                  <a:moveTo>
                    <a:pt x="25400" y="284480"/>
                  </a:moveTo>
                  <a:lnTo>
                    <a:pt x="0" y="284480"/>
                  </a:lnTo>
                  <a:lnTo>
                    <a:pt x="0" y="290830"/>
                  </a:lnTo>
                  <a:lnTo>
                    <a:pt x="25400" y="290830"/>
                  </a:lnTo>
                  <a:lnTo>
                    <a:pt x="25400" y="284480"/>
                  </a:lnTo>
                  <a:close/>
                </a:path>
                <a:path w="25400" h="1192529">
                  <a:moveTo>
                    <a:pt x="25400" y="290830"/>
                  </a:moveTo>
                  <a:lnTo>
                    <a:pt x="0" y="290830"/>
                  </a:lnTo>
                  <a:lnTo>
                    <a:pt x="0" y="297180"/>
                  </a:lnTo>
                  <a:lnTo>
                    <a:pt x="25400" y="297180"/>
                  </a:lnTo>
                  <a:lnTo>
                    <a:pt x="25400" y="290830"/>
                  </a:lnTo>
                  <a:close/>
                </a:path>
                <a:path w="25400" h="1192529">
                  <a:moveTo>
                    <a:pt x="25400" y="297180"/>
                  </a:moveTo>
                  <a:lnTo>
                    <a:pt x="0" y="297180"/>
                  </a:lnTo>
                  <a:lnTo>
                    <a:pt x="0" y="303530"/>
                  </a:lnTo>
                  <a:lnTo>
                    <a:pt x="25400" y="303530"/>
                  </a:lnTo>
                  <a:lnTo>
                    <a:pt x="25400" y="297180"/>
                  </a:lnTo>
                  <a:close/>
                </a:path>
                <a:path w="25400" h="1192529">
                  <a:moveTo>
                    <a:pt x="25400" y="303530"/>
                  </a:moveTo>
                  <a:lnTo>
                    <a:pt x="0" y="303530"/>
                  </a:lnTo>
                  <a:lnTo>
                    <a:pt x="0" y="309880"/>
                  </a:lnTo>
                  <a:lnTo>
                    <a:pt x="25400" y="309880"/>
                  </a:lnTo>
                  <a:lnTo>
                    <a:pt x="25400" y="303530"/>
                  </a:lnTo>
                  <a:close/>
                </a:path>
                <a:path w="25400" h="1192529">
                  <a:moveTo>
                    <a:pt x="25400" y="309880"/>
                  </a:moveTo>
                  <a:lnTo>
                    <a:pt x="0" y="309880"/>
                  </a:lnTo>
                  <a:lnTo>
                    <a:pt x="0" y="322580"/>
                  </a:lnTo>
                  <a:lnTo>
                    <a:pt x="25400" y="322580"/>
                  </a:lnTo>
                  <a:lnTo>
                    <a:pt x="25400" y="309880"/>
                  </a:lnTo>
                  <a:close/>
                </a:path>
                <a:path w="25400" h="1192529">
                  <a:moveTo>
                    <a:pt x="25400" y="322580"/>
                  </a:moveTo>
                  <a:lnTo>
                    <a:pt x="0" y="322580"/>
                  </a:lnTo>
                  <a:lnTo>
                    <a:pt x="0" y="347980"/>
                  </a:lnTo>
                  <a:lnTo>
                    <a:pt x="25400" y="347980"/>
                  </a:lnTo>
                  <a:lnTo>
                    <a:pt x="25400" y="322580"/>
                  </a:lnTo>
                  <a:close/>
                </a:path>
                <a:path w="25400" h="1192529">
                  <a:moveTo>
                    <a:pt x="25400" y="347980"/>
                  </a:moveTo>
                  <a:lnTo>
                    <a:pt x="0" y="347980"/>
                  </a:lnTo>
                  <a:lnTo>
                    <a:pt x="0" y="360680"/>
                  </a:lnTo>
                  <a:lnTo>
                    <a:pt x="25400" y="360680"/>
                  </a:lnTo>
                  <a:lnTo>
                    <a:pt x="25400" y="347980"/>
                  </a:lnTo>
                  <a:close/>
                </a:path>
                <a:path w="25400" h="1192529">
                  <a:moveTo>
                    <a:pt x="25400" y="360680"/>
                  </a:moveTo>
                  <a:lnTo>
                    <a:pt x="0" y="360680"/>
                  </a:lnTo>
                  <a:lnTo>
                    <a:pt x="0" y="367030"/>
                  </a:lnTo>
                  <a:lnTo>
                    <a:pt x="25400" y="367030"/>
                  </a:lnTo>
                  <a:lnTo>
                    <a:pt x="25400" y="360680"/>
                  </a:lnTo>
                  <a:close/>
                </a:path>
                <a:path w="25400" h="1192529">
                  <a:moveTo>
                    <a:pt x="25400" y="367030"/>
                  </a:moveTo>
                  <a:lnTo>
                    <a:pt x="0" y="367030"/>
                  </a:lnTo>
                  <a:lnTo>
                    <a:pt x="0" y="373380"/>
                  </a:lnTo>
                  <a:lnTo>
                    <a:pt x="25400" y="373380"/>
                  </a:lnTo>
                  <a:lnTo>
                    <a:pt x="25400" y="367030"/>
                  </a:lnTo>
                  <a:close/>
                </a:path>
                <a:path w="25400" h="1192529">
                  <a:moveTo>
                    <a:pt x="25400" y="373380"/>
                  </a:moveTo>
                  <a:lnTo>
                    <a:pt x="0" y="373380"/>
                  </a:lnTo>
                  <a:lnTo>
                    <a:pt x="0" y="379730"/>
                  </a:lnTo>
                  <a:lnTo>
                    <a:pt x="25400" y="379730"/>
                  </a:lnTo>
                  <a:lnTo>
                    <a:pt x="25400" y="373380"/>
                  </a:lnTo>
                  <a:close/>
                </a:path>
                <a:path w="25400" h="1192529">
                  <a:moveTo>
                    <a:pt x="25400" y="379730"/>
                  </a:moveTo>
                  <a:lnTo>
                    <a:pt x="0" y="379730"/>
                  </a:lnTo>
                  <a:lnTo>
                    <a:pt x="0" y="386080"/>
                  </a:lnTo>
                  <a:lnTo>
                    <a:pt x="25400" y="386080"/>
                  </a:lnTo>
                  <a:lnTo>
                    <a:pt x="25400" y="379730"/>
                  </a:lnTo>
                  <a:close/>
                </a:path>
                <a:path w="25400" h="1192529">
                  <a:moveTo>
                    <a:pt x="25400" y="386080"/>
                  </a:moveTo>
                  <a:lnTo>
                    <a:pt x="0" y="386080"/>
                  </a:lnTo>
                  <a:lnTo>
                    <a:pt x="0" y="392430"/>
                  </a:lnTo>
                  <a:lnTo>
                    <a:pt x="25400" y="392430"/>
                  </a:lnTo>
                  <a:lnTo>
                    <a:pt x="25400" y="386080"/>
                  </a:lnTo>
                  <a:close/>
                </a:path>
                <a:path w="25400" h="1192529">
                  <a:moveTo>
                    <a:pt x="25400" y="393700"/>
                  </a:moveTo>
                  <a:lnTo>
                    <a:pt x="0" y="393700"/>
                  </a:lnTo>
                  <a:lnTo>
                    <a:pt x="0" y="398780"/>
                  </a:lnTo>
                  <a:lnTo>
                    <a:pt x="25400" y="398780"/>
                  </a:lnTo>
                  <a:lnTo>
                    <a:pt x="25400" y="393700"/>
                  </a:lnTo>
                  <a:close/>
                </a:path>
                <a:path w="25400" h="1192529">
                  <a:moveTo>
                    <a:pt x="25400" y="392430"/>
                  </a:moveTo>
                  <a:lnTo>
                    <a:pt x="0" y="392430"/>
                  </a:lnTo>
                  <a:lnTo>
                    <a:pt x="0" y="393700"/>
                  </a:lnTo>
                  <a:lnTo>
                    <a:pt x="25400" y="393700"/>
                  </a:lnTo>
                  <a:lnTo>
                    <a:pt x="25400" y="392430"/>
                  </a:lnTo>
                  <a:close/>
                </a:path>
                <a:path w="25400" h="1192529">
                  <a:moveTo>
                    <a:pt x="25400" y="398780"/>
                  </a:moveTo>
                  <a:lnTo>
                    <a:pt x="0" y="398780"/>
                  </a:lnTo>
                  <a:lnTo>
                    <a:pt x="0" y="405130"/>
                  </a:lnTo>
                  <a:lnTo>
                    <a:pt x="25400" y="405130"/>
                  </a:lnTo>
                  <a:lnTo>
                    <a:pt x="25400" y="398780"/>
                  </a:lnTo>
                  <a:close/>
                </a:path>
                <a:path w="25400" h="1192529">
                  <a:moveTo>
                    <a:pt x="25400" y="405130"/>
                  </a:moveTo>
                  <a:lnTo>
                    <a:pt x="0" y="405130"/>
                  </a:lnTo>
                  <a:lnTo>
                    <a:pt x="0" y="411480"/>
                  </a:lnTo>
                  <a:lnTo>
                    <a:pt x="25400" y="411480"/>
                  </a:lnTo>
                  <a:lnTo>
                    <a:pt x="25400" y="405130"/>
                  </a:lnTo>
                  <a:close/>
                </a:path>
                <a:path w="25400" h="1192529">
                  <a:moveTo>
                    <a:pt x="25400" y="411480"/>
                  </a:moveTo>
                  <a:lnTo>
                    <a:pt x="0" y="411480"/>
                  </a:lnTo>
                  <a:lnTo>
                    <a:pt x="0" y="417830"/>
                  </a:lnTo>
                  <a:lnTo>
                    <a:pt x="25400" y="417830"/>
                  </a:lnTo>
                  <a:lnTo>
                    <a:pt x="25400" y="411480"/>
                  </a:lnTo>
                  <a:close/>
                </a:path>
                <a:path w="25400" h="1192529">
                  <a:moveTo>
                    <a:pt x="25400" y="417830"/>
                  </a:moveTo>
                  <a:lnTo>
                    <a:pt x="0" y="417830"/>
                  </a:lnTo>
                  <a:lnTo>
                    <a:pt x="0" y="424180"/>
                  </a:lnTo>
                  <a:lnTo>
                    <a:pt x="25400" y="424180"/>
                  </a:lnTo>
                  <a:lnTo>
                    <a:pt x="25400" y="417830"/>
                  </a:lnTo>
                  <a:close/>
                </a:path>
                <a:path w="25400" h="1192529">
                  <a:moveTo>
                    <a:pt x="25400" y="424180"/>
                  </a:moveTo>
                  <a:lnTo>
                    <a:pt x="0" y="424180"/>
                  </a:lnTo>
                  <a:lnTo>
                    <a:pt x="0" y="430530"/>
                  </a:lnTo>
                  <a:lnTo>
                    <a:pt x="25400" y="430530"/>
                  </a:lnTo>
                  <a:lnTo>
                    <a:pt x="25400" y="424180"/>
                  </a:lnTo>
                  <a:close/>
                </a:path>
                <a:path w="25400" h="1192529">
                  <a:moveTo>
                    <a:pt x="25400" y="430530"/>
                  </a:moveTo>
                  <a:lnTo>
                    <a:pt x="0" y="430530"/>
                  </a:lnTo>
                  <a:lnTo>
                    <a:pt x="0" y="455930"/>
                  </a:lnTo>
                  <a:lnTo>
                    <a:pt x="25400" y="455930"/>
                  </a:lnTo>
                  <a:lnTo>
                    <a:pt x="25400" y="430530"/>
                  </a:lnTo>
                  <a:close/>
                </a:path>
                <a:path w="25400" h="1192529">
                  <a:moveTo>
                    <a:pt x="25400" y="455930"/>
                  </a:moveTo>
                  <a:lnTo>
                    <a:pt x="0" y="455930"/>
                  </a:lnTo>
                  <a:lnTo>
                    <a:pt x="0" y="462280"/>
                  </a:lnTo>
                  <a:lnTo>
                    <a:pt x="25400" y="462280"/>
                  </a:lnTo>
                  <a:lnTo>
                    <a:pt x="25400" y="455930"/>
                  </a:lnTo>
                  <a:close/>
                </a:path>
                <a:path w="25400" h="1192529">
                  <a:moveTo>
                    <a:pt x="25400" y="462280"/>
                  </a:moveTo>
                  <a:lnTo>
                    <a:pt x="0" y="462280"/>
                  </a:lnTo>
                  <a:lnTo>
                    <a:pt x="0" y="468630"/>
                  </a:lnTo>
                  <a:lnTo>
                    <a:pt x="25400" y="468630"/>
                  </a:lnTo>
                  <a:lnTo>
                    <a:pt x="25400" y="462280"/>
                  </a:lnTo>
                  <a:close/>
                </a:path>
                <a:path w="25400" h="1192529">
                  <a:moveTo>
                    <a:pt x="25400" y="468630"/>
                  </a:moveTo>
                  <a:lnTo>
                    <a:pt x="0" y="468630"/>
                  </a:lnTo>
                  <a:lnTo>
                    <a:pt x="0" y="474980"/>
                  </a:lnTo>
                  <a:lnTo>
                    <a:pt x="25400" y="474980"/>
                  </a:lnTo>
                  <a:lnTo>
                    <a:pt x="25400" y="468630"/>
                  </a:lnTo>
                  <a:close/>
                </a:path>
                <a:path w="25400" h="1192529">
                  <a:moveTo>
                    <a:pt x="25400" y="474980"/>
                  </a:moveTo>
                  <a:lnTo>
                    <a:pt x="0" y="474980"/>
                  </a:lnTo>
                  <a:lnTo>
                    <a:pt x="0" y="478790"/>
                  </a:lnTo>
                  <a:lnTo>
                    <a:pt x="25400" y="478790"/>
                  </a:lnTo>
                  <a:lnTo>
                    <a:pt x="25400" y="474980"/>
                  </a:lnTo>
                  <a:close/>
                </a:path>
                <a:path w="25400" h="1192529">
                  <a:moveTo>
                    <a:pt x="25400" y="478790"/>
                  </a:moveTo>
                  <a:lnTo>
                    <a:pt x="0" y="478790"/>
                  </a:lnTo>
                  <a:lnTo>
                    <a:pt x="0" y="481330"/>
                  </a:lnTo>
                  <a:lnTo>
                    <a:pt x="25400" y="481330"/>
                  </a:lnTo>
                  <a:lnTo>
                    <a:pt x="25400" y="478790"/>
                  </a:lnTo>
                  <a:close/>
                </a:path>
                <a:path w="25400" h="1192529">
                  <a:moveTo>
                    <a:pt x="25400" y="481330"/>
                  </a:moveTo>
                  <a:lnTo>
                    <a:pt x="0" y="481330"/>
                  </a:lnTo>
                  <a:lnTo>
                    <a:pt x="0" y="494030"/>
                  </a:lnTo>
                  <a:lnTo>
                    <a:pt x="25400" y="494030"/>
                  </a:lnTo>
                  <a:lnTo>
                    <a:pt x="25400" y="481330"/>
                  </a:lnTo>
                  <a:close/>
                </a:path>
                <a:path w="25400" h="1192529">
                  <a:moveTo>
                    <a:pt x="25400" y="494030"/>
                  </a:moveTo>
                  <a:lnTo>
                    <a:pt x="0" y="494030"/>
                  </a:lnTo>
                  <a:lnTo>
                    <a:pt x="0" y="500380"/>
                  </a:lnTo>
                  <a:lnTo>
                    <a:pt x="25400" y="500380"/>
                  </a:lnTo>
                  <a:lnTo>
                    <a:pt x="25400" y="494030"/>
                  </a:lnTo>
                  <a:close/>
                </a:path>
                <a:path w="25400" h="1192529">
                  <a:moveTo>
                    <a:pt x="25400" y="500380"/>
                  </a:moveTo>
                  <a:lnTo>
                    <a:pt x="0" y="500380"/>
                  </a:lnTo>
                  <a:lnTo>
                    <a:pt x="0" y="510540"/>
                  </a:lnTo>
                  <a:lnTo>
                    <a:pt x="25400" y="510540"/>
                  </a:lnTo>
                  <a:lnTo>
                    <a:pt x="25400" y="500380"/>
                  </a:lnTo>
                  <a:close/>
                </a:path>
                <a:path w="25400" h="1192529">
                  <a:moveTo>
                    <a:pt x="25400" y="510540"/>
                  </a:moveTo>
                  <a:lnTo>
                    <a:pt x="0" y="510540"/>
                  </a:lnTo>
                  <a:lnTo>
                    <a:pt x="0" y="516890"/>
                  </a:lnTo>
                  <a:lnTo>
                    <a:pt x="25400" y="516890"/>
                  </a:lnTo>
                  <a:lnTo>
                    <a:pt x="25400" y="510540"/>
                  </a:lnTo>
                  <a:close/>
                </a:path>
                <a:path w="25400" h="1192529">
                  <a:moveTo>
                    <a:pt x="25400" y="516890"/>
                  </a:moveTo>
                  <a:lnTo>
                    <a:pt x="0" y="516890"/>
                  </a:lnTo>
                  <a:lnTo>
                    <a:pt x="0" y="525780"/>
                  </a:lnTo>
                  <a:lnTo>
                    <a:pt x="25400" y="525780"/>
                  </a:lnTo>
                  <a:lnTo>
                    <a:pt x="25400" y="516890"/>
                  </a:lnTo>
                  <a:close/>
                </a:path>
                <a:path w="25400" h="1192529">
                  <a:moveTo>
                    <a:pt x="25400" y="525780"/>
                  </a:moveTo>
                  <a:lnTo>
                    <a:pt x="0" y="525780"/>
                  </a:lnTo>
                  <a:lnTo>
                    <a:pt x="0" y="530860"/>
                  </a:lnTo>
                  <a:lnTo>
                    <a:pt x="25400" y="530860"/>
                  </a:lnTo>
                  <a:lnTo>
                    <a:pt x="25400" y="525780"/>
                  </a:lnTo>
                  <a:close/>
                </a:path>
                <a:path w="25400" h="1192529">
                  <a:moveTo>
                    <a:pt x="25400" y="530860"/>
                  </a:moveTo>
                  <a:lnTo>
                    <a:pt x="0" y="530860"/>
                  </a:lnTo>
                  <a:lnTo>
                    <a:pt x="0" y="532130"/>
                  </a:lnTo>
                  <a:lnTo>
                    <a:pt x="25400" y="532130"/>
                  </a:lnTo>
                  <a:lnTo>
                    <a:pt x="25400" y="530860"/>
                  </a:lnTo>
                  <a:close/>
                </a:path>
                <a:path w="25400" h="1192529">
                  <a:moveTo>
                    <a:pt x="25400" y="532130"/>
                  </a:moveTo>
                  <a:lnTo>
                    <a:pt x="0" y="532130"/>
                  </a:lnTo>
                  <a:lnTo>
                    <a:pt x="0" y="538480"/>
                  </a:lnTo>
                  <a:lnTo>
                    <a:pt x="25400" y="538480"/>
                  </a:lnTo>
                  <a:lnTo>
                    <a:pt x="25400" y="532130"/>
                  </a:lnTo>
                  <a:close/>
                </a:path>
                <a:path w="25400" h="1192529">
                  <a:moveTo>
                    <a:pt x="25400" y="538480"/>
                  </a:moveTo>
                  <a:lnTo>
                    <a:pt x="0" y="538480"/>
                  </a:lnTo>
                  <a:lnTo>
                    <a:pt x="0" y="548640"/>
                  </a:lnTo>
                  <a:lnTo>
                    <a:pt x="25400" y="548640"/>
                  </a:lnTo>
                  <a:lnTo>
                    <a:pt x="25400" y="538480"/>
                  </a:lnTo>
                  <a:close/>
                </a:path>
                <a:path w="25400" h="1192529">
                  <a:moveTo>
                    <a:pt x="25400" y="548640"/>
                  </a:moveTo>
                  <a:lnTo>
                    <a:pt x="0" y="548640"/>
                  </a:lnTo>
                  <a:lnTo>
                    <a:pt x="0" y="557530"/>
                  </a:lnTo>
                  <a:lnTo>
                    <a:pt x="25400" y="557530"/>
                  </a:lnTo>
                  <a:lnTo>
                    <a:pt x="25400" y="548640"/>
                  </a:lnTo>
                  <a:close/>
                </a:path>
                <a:path w="25400" h="1192529">
                  <a:moveTo>
                    <a:pt x="25400" y="557530"/>
                  </a:moveTo>
                  <a:lnTo>
                    <a:pt x="0" y="557530"/>
                  </a:lnTo>
                  <a:lnTo>
                    <a:pt x="0" y="595630"/>
                  </a:lnTo>
                  <a:lnTo>
                    <a:pt x="25400" y="595630"/>
                  </a:lnTo>
                  <a:lnTo>
                    <a:pt x="25400" y="557530"/>
                  </a:lnTo>
                  <a:close/>
                </a:path>
                <a:path w="25400" h="1192529">
                  <a:moveTo>
                    <a:pt x="25400" y="595630"/>
                  </a:moveTo>
                  <a:lnTo>
                    <a:pt x="0" y="595630"/>
                  </a:lnTo>
                  <a:lnTo>
                    <a:pt x="0" y="599440"/>
                  </a:lnTo>
                  <a:lnTo>
                    <a:pt x="25400" y="599440"/>
                  </a:lnTo>
                  <a:lnTo>
                    <a:pt x="25400" y="595630"/>
                  </a:lnTo>
                  <a:close/>
                </a:path>
                <a:path w="25400" h="1192529">
                  <a:moveTo>
                    <a:pt x="25400" y="599440"/>
                  </a:moveTo>
                  <a:lnTo>
                    <a:pt x="0" y="599440"/>
                  </a:lnTo>
                  <a:lnTo>
                    <a:pt x="0" y="601980"/>
                  </a:lnTo>
                  <a:lnTo>
                    <a:pt x="25400" y="601980"/>
                  </a:lnTo>
                  <a:lnTo>
                    <a:pt x="25400" y="599440"/>
                  </a:lnTo>
                  <a:close/>
                </a:path>
                <a:path w="25400" h="1192529">
                  <a:moveTo>
                    <a:pt x="25400" y="601980"/>
                  </a:moveTo>
                  <a:lnTo>
                    <a:pt x="0" y="601980"/>
                  </a:lnTo>
                  <a:lnTo>
                    <a:pt x="0" y="608330"/>
                  </a:lnTo>
                  <a:lnTo>
                    <a:pt x="25400" y="608330"/>
                  </a:lnTo>
                  <a:lnTo>
                    <a:pt x="25400" y="601980"/>
                  </a:lnTo>
                  <a:close/>
                </a:path>
                <a:path w="25400" h="1192529">
                  <a:moveTo>
                    <a:pt x="25400" y="608330"/>
                  </a:moveTo>
                  <a:lnTo>
                    <a:pt x="0" y="608330"/>
                  </a:lnTo>
                  <a:lnTo>
                    <a:pt x="0" y="612140"/>
                  </a:lnTo>
                  <a:lnTo>
                    <a:pt x="25400" y="612140"/>
                  </a:lnTo>
                  <a:lnTo>
                    <a:pt x="25400" y="608330"/>
                  </a:lnTo>
                  <a:close/>
                </a:path>
                <a:path w="25400" h="1192529">
                  <a:moveTo>
                    <a:pt x="25400" y="612140"/>
                  </a:moveTo>
                  <a:lnTo>
                    <a:pt x="0" y="612140"/>
                  </a:lnTo>
                  <a:lnTo>
                    <a:pt x="0" y="650240"/>
                  </a:lnTo>
                  <a:lnTo>
                    <a:pt x="25400" y="650240"/>
                  </a:lnTo>
                  <a:lnTo>
                    <a:pt x="25400" y="612140"/>
                  </a:lnTo>
                  <a:close/>
                </a:path>
                <a:path w="25400" h="1192529">
                  <a:moveTo>
                    <a:pt x="25400" y="650240"/>
                  </a:moveTo>
                  <a:lnTo>
                    <a:pt x="0" y="650240"/>
                  </a:lnTo>
                  <a:lnTo>
                    <a:pt x="0" y="659130"/>
                  </a:lnTo>
                  <a:lnTo>
                    <a:pt x="25400" y="659130"/>
                  </a:lnTo>
                  <a:lnTo>
                    <a:pt x="25400" y="650240"/>
                  </a:lnTo>
                  <a:close/>
                </a:path>
                <a:path w="25400" h="1192529">
                  <a:moveTo>
                    <a:pt x="25400" y="659130"/>
                  </a:moveTo>
                  <a:lnTo>
                    <a:pt x="0" y="659130"/>
                  </a:lnTo>
                  <a:lnTo>
                    <a:pt x="0" y="665480"/>
                  </a:lnTo>
                  <a:lnTo>
                    <a:pt x="25400" y="665480"/>
                  </a:lnTo>
                  <a:lnTo>
                    <a:pt x="25400" y="659130"/>
                  </a:lnTo>
                  <a:close/>
                </a:path>
                <a:path w="25400" h="1192529">
                  <a:moveTo>
                    <a:pt x="25400" y="665480"/>
                  </a:moveTo>
                  <a:lnTo>
                    <a:pt x="0" y="665480"/>
                  </a:lnTo>
                  <a:lnTo>
                    <a:pt x="0" y="671830"/>
                  </a:lnTo>
                  <a:lnTo>
                    <a:pt x="25400" y="671830"/>
                  </a:lnTo>
                  <a:lnTo>
                    <a:pt x="25400" y="665480"/>
                  </a:lnTo>
                  <a:close/>
                </a:path>
                <a:path w="25400" h="1192529">
                  <a:moveTo>
                    <a:pt x="25400" y="671830"/>
                  </a:moveTo>
                  <a:lnTo>
                    <a:pt x="0" y="671830"/>
                  </a:lnTo>
                  <a:lnTo>
                    <a:pt x="0" y="675640"/>
                  </a:lnTo>
                  <a:lnTo>
                    <a:pt x="25400" y="675640"/>
                  </a:lnTo>
                  <a:lnTo>
                    <a:pt x="25400" y="671830"/>
                  </a:lnTo>
                  <a:close/>
                </a:path>
                <a:path w="25400" h="1192529">
                  <a:moveTo>
                    <a:pt x="25400" y="675640"/>
                  </a:moveTo>
                  <a:lnTo>
                    <a:pt x="0" y="675640"/>
                  </a:lnTo>
                  <a:lnTo>
                    <a:pt x="0" y="681990"/>
                  </a:lnTo>
                  <a:lnTo>
                    <a:pt x="25400" y="681990"/>
                  </a:lnTo>
                  <a:lnTo>
                    <a:pt x="25400" y="675640"/>
                  </a:lnTo>
                  <a:close/>
                </a:path>
                <a:path w="25400" h="1192529">
                  <a:moveTo>
                    <a:pt x="25400" y="681990"/>
                  </a:moveTo>
                  <a:lnTo>
                    <a:pt x="0" y="681990"/>
                  </a:lnTo>
                  <a:lnTo>
                    <a:pt x="0" y="684530"/>
                  </a:lnTo>
                  <a:lnTo>
                    <a:pt x="25400" y="684530"/>
                  </a:lnTo>
                  <a:lnTo>
                    <a:pt x="25400" y="681990"/>
                  </a:lnTo>
                  <a:close/>
                </a:path>
                <a:path w="25400" h="1192529">
                  <a:moveTo>
                    <a:pt x="25400" y="684530"/>
                  </a:moveTo>
                  <a:lnTo>
                    <a:pt x="0" y="684530"/>
                  </a:lnTo>
                  <a:lnTo>
                    <a:pt x="0" y="688340"/>
                  </a:lnTo>
                  <a:lnTo>
                    <a:pt x="25400" y="688340"/>
                  </a:lnTo>
                  <a:lnTo>
                    <a:pt x="25400" y="684530"/>
                  </a:lnTo>
                  <a:close/>
                </a:path>
                <a:path w="25400" h="1192529">
                  <a:moveTo>
                    <a:pt x="25400" y="688340"/>
                  </a:moveTo>
                  <a:lnTo>
                    <a:pt x="0" y="688340"/>
                  </a:lnTo>
                  <a:lnTo>
                    <a:pt x="0" y="690880"/>
                  </a:lnTo>
                  <a:lnTo>
                    <a:pt x="25400" y="690880"/>
                  </a:lnTo>
                  <a:lnTo>
                    <a:pt x="25400" y="688340"/>
                  </a:lnTo>
                  <a:close/>
                </a:path>
                <a:path w="25400" h="1192529">
                  <a:moveTo>
                    <a:pt x="25400" y="690880"/>
                  </a:moveTo>
                  <a:lnTo>
                    <a:pt x="0" y="690880"/>
                  </a:lnTo>
                  <a:lnTo>
                    <a:pt x="0" y="697230"/>
                  </a:lnTo>
                  <a:lnTo>
                    <a:pt x="25400" y="697230"/>
                  </a:lnTo>
                  <a:lnTo>
                    <a:pt x="25400" y="690880"/>
                  </a:lnTo>
                  <a:close/>
                </a:path>
                <a:path w="25400" h="1192529">
                  <a:moveTo>
                    <a:pt x="25400" y="697230"/>
                  </a:moveTo>
                  <a:lnTo>
                    <a:pt x="0" y="697230"/>
                  </a:lnTo>
                  <a:lnTo>
                    <a:pt x="0" y="722630"/>
                  </a:lnTo>
                  <a:lnTo>
                    <a:pt x="25400" y="722630"/>
                  </a:lnTo>
                  <a:lnTo>
                    <a:pt x="25400" y="697230"/>
                  </a:lnTo>
                  <a:close/>
                </a:path>
                <a:path w="25400" h="1192529">
                  <a:moveTo>
                    <a:pt x="25400" y="722630"/>
                  </a:moveTo>
                  <a:lnTo>
                    <a:pt x="0" y="722630"/>
                  </a:lnTo>
                  <a:lnTo>
                    <a:pt x="0" y="728980"/>
                  </a:lnTo>
                  <a:lnTo>
                    <a:pt x="25400" y="728980"/>
                  </a:lnTo>
                  <a:lnTo>
                    <a:pt x="25400" y="722630"/>
                  </a:lnTo>
                  <a:close/>
                </a:path>
                <a:path w="25400" h="1192529">
                  <a:moveTo>
                    <a:pt x="25400" y="728980"/>
                  </a:moveTo>
                  <a:lnTo>
                    <a:pt x="0" y="728980"/>
                  </a:lnTo>
                  <a:lnTo>
                    <a:pt x="0" y="741680"/>
                  </a:lnTo>
                  <a:lnTo>
                    <a:pt x="25400" y="741680"/>
                  </a:lnTo>
                  <a:lnTo>
                    <a:pt x="25400" y="728980"/>
                  </a:lnTo>
                  <a:close/>
                </a:path>
                <a:path w="25400" h="1192529">
                  <a:moveTo>
                    <a:pt x="25400" y="741680"/>
                  </a:moveTo>
                  <a:lnTo>
                    <a:pt x="0" y="741680"/>
                  </a:lnTo>
                  <a:lnTo>
                    <a:pt x="0" y="758190"/>
                  </a:lnTo>
                  <a:lnTo>
                    <a:pt x="25400" y="758190"/>
                  </a:lnTo>
                  <a:lnTo>
                    <a:pt x="25400" y="741680"/>
                  </a:lnTo>
                  <a:close/>
                </a:path>
                <a:path w="25400" h="1192529">
                  <a:moveTo>
                    <a:pt x="25400" y="758190"/>
                  </a:moveTo>
                  <a:lnTo>
                    <a:pt x="0" y="758190"/>
                  </a:lnTo>
                  <a:lnTo>
                    <a:pt x="0" y="760730"/>
                  </a:lnTo>
                  <a:lnTo>
                    <a:pt x="25400" y="760730"/>
                  </a:lnTo>
                  <a:lnTo>
                    <a:pt x="25400" y="758190"/>
                  </a:lnTo>
                  <a:close/>
                </a:path>
                <a:path w="25400" h="1192529">
                  <a:moveTo>
                    <a:pt x="25400" y="760730"/>
                  </a:moveTo>
                  <a:lnTo>
                    <a:pt x="0" y="760730"/>
                  </a:lnTo>
                  <a:lnTo>
                    <a:pt x="0" y="764540"/>
                  </a:lnTo>
                  <a:lnTo>
                    <a:pt x="25400" y="764540"/>
                  </a:lnTo>
                  <a:lnTo>
                    <a:pt x="25400" y="760730"/>
                  </a:lnTo>
                  <a:close/>
                </a:path>
                <a:path w="25400" h="1192529">
                  <a:moveTo>
                    <a:pt x="25400" y="764540"/>
                  </a:moveTo>
                  <a:lnTo>
                    <a:pt x="0" y="764540"/>
                  </a:lnTo>
                  <a:lnTo>
                    <a:pt x="0" y="767080"/>
                  </a:lnTo>
                  <a:lnTo>
                    <a:pt x="25400" y="767080"/>
                  </a:lnTo>
                  <a:lnTo>
                    <a:pt x="25400" y="764540"/>
                  </a:lnTo>
                  <a:close/>
                </a:path>
                <a:path w="25400" h="1192529">
                  <a:moveTo>
                    <a:pt x="25400" y="767080"/>
                  </a:moveTo>
                  <a:lnTo>
                    <a:pt x="0" y="767080"/>
                  </a:lnTo>
                  <a:lnTo>
                    <a:pt x="0" y="770890"/>
                  </a:lnTo>
                  <a:lnTo>
                    <a:pt x="25400" y="770890"/>
                  </a:lnTo>
                  <a:lnTo>
                    <a:pt x="25400" y="767080"/>
                  </a:lnTo>
                  <a:close/>
                </a:path>
                <a:path w="25400" h="1192529">
                  <a:moveTo>
                    <a:pt x="25400" y="770890"/>
                  </a:moveTo>
                  <a:lnTo>
                    <a:pt x="0" y="770890"/>
                  </a:lnTo>
                  <a:lnTo>
                    <a:pt x="0" y="777240"/>
                  </a:lnTo>
                  <a:lnTo>
                    <a:pt x="25400" y="777240"/>
                  </a:lnTo>
                  <a:lnTo>
                    <a:pt x="25400" y="770890"/>
                  </a:lnTo>
                  <a:close/>
                </a:path>
                <a:path w="25400" h="1192529">
                  <a:moveTo>
                    <a:pt x="25400" y="777240"/>
                  </a:moveTo>
                  <a:lnTo>
                    <a:pt x="0" y="777240"/>
                  </a:lnTo>
                  <a:lnTo>
                    <a:pt x="0" y="786130"/>
                  </a:lnTo>
                  <a:lnTo>
                    <a:pt x="25400" y="786130"/>
                  </a:lnTo>
                  <a:lnTo>
                    <a:pt x="25400" y="777240"/>
                  </a:lnTo>
                  <a:close/>
                </a:path>
                <a:path w="25400" h="1192529">
                  <a:moveTo>
                    <a:pt x="25400" y="786130"/>
                  </a:moveTo>
                  <a:lnTo>
                    <a:pt x="0" y="786130"/>
                  </a:lnTo>
                  <a:lnTo>
                    <a:pt x="0" y="798830"/>
                  </a:lnTo>
                  <a:lnTo>
                    <a:pt x="25400" y="798830"/>
                  </a:lnTo>
                  <a:lnTo>
                    <a:pt x="25400" y="786130"/>
                  </a:lnTo>
                  <a:close/>
                </a:path>
                <a:path w="25400" h="1192529">
                  <a:moveTo>
                    <a:pt x="25400" y="798830"/>
                  </a:moveTo>
                  <a:lnTo>
                    <a:pt x="0" y="798830"/>
                  </a:lnTo>
                  <a:lnTo>
                    <a:pt x="0" y="808990"/>
                  </a:lnTo>
                  <a:lnTo>
                    <a:pt x="25400" y="808990"/>
                  </a:lnTo>
                  <a:lnTo>
                    <a:pt x="25400" y="798830"/>
                  </a:lnTo>
                  <a:close/>
                </a:path>
                <a:path w="25400" h="1192529">
                  <a:moveTo>
                    <a:pt x="25400" y="808990"/>
                  </a:moveTo>
                  <a:lnTo>
                    <a:pt x="0" y="808990"/>
                  </a:lnTo>
                  <a:lnTo>
                    <a:pt x="0" y="811530"/>
                  </a:lnTo>
                  <a:lnTo>
                    <a:pt x="25400" y="811530"/>
                  </a:lnTo>
                  <a:lnTo>
                    <a:pt x="25400" y="808990"/>
                  </a:lnTo>
                  <a:close/>
                </a:path>
                <a:path w="25400" h="1192529">
                  <a:moveTo>
                    <a:pt x="25400" y="811530"/>
                  </a:moveTo>
                  <a:lnTo>
                    <a:pt x="0" y="811530"/>
                  </a:lnTo>
                  <a:lnTo>
                    <a:pt x="0" y="817880"/>
                  </a:lnTo>
                  <a:lnTo>
                    <a:pt x="25400" y="817880"/>
                  </a:lnTo>
                  <a:lnTo>
                    <a:pt x="25400" y="811530"/>
                  </a:lnTo>
                  <a:close/>
                </a:path>
                <a:path w="25400" h="1192529">
                  <a:moveTo>
                    <a:pt x="25400" y="817880"/>
                  </a:moveTo>
                  <a:lnTo>
                    <a:pt x="0" y="817880"/>
                  </a:lnTo>
                  <a:lnTo>
                    <a:pt x="0" y="821690"/>
                  </a:lnTo>
                  <a:lnTo>
                    <a:pt x="25400" y="821690"/>
                  </a:lnTo>
                  <a:lnTo>
                    <a:pt x="25400" y="817880"/>
                  </a:lnTo>
                  <a:close/>
                </a:path>
                <a:path w="25400" h="1192529">
                  <a:moveTo>
                    <a:pt x="25400" y="821690"/>
                  </a:moveTo>
                  <a:lnTo>
                    <a:pt x="0" y="821690"/>
                  </a:lnTo>
                  <a:lnTo>
                    <a:pt x="0" y="828040"/>
                  </a:lnTo>
                  <a:lnTo>
                    <a:pt x="25400" y="828040"/>
                  </a:lnTo>
                  <a:lnTo>
                    <a:pt x="25400" y="821690"/>
                  </a:lnTo>
                  <a:close/>
                </a:path>
                <a:path w="25400" h="1192529">
                  <a:moveTo>
                    <a:pt x="25400" y="828040"/>
                  </a:moveTo>
                  <a:lnTo>
                    <a:pt x="0" y="828040"/>
                  </a:lnTo>
                  <a:lnTo>
                    <a:pt x="0" y="830580"/>
                  </a:lnTo>
                  <a:lnTo>
                    <a:pt x="25400" y="830580"/>
                  </a:lnTo>
                  <a:lnTo>
                    <a:pt x="25400" y="828040"/>
                  </a:lnTo>
                  <a:close/>
                </a:path>
                <a:path w="25400" h="1192529">
                  <a:moveTo>
                    <a:pt x="25400" y="830580"/>
                  </a:moveTo>
                  <a:lnTo>
                    <a:pt x="0" y="830580"/>
                  </a:lnTo>
                  <a:lnTo>
                    <a:pt x="0" y="834390"/>
                  </a:lnTo>
                  <a:lnTo>
                    <a:pt x="25400" y="834390"/>
                  </a:lnTo>
                  <a:lnTo>
                    <a:pt x="25400" y="830580"/>
                  </a:lnTo>
                  <a:close/>
                </a:path>
                <a:path w="25400" h="1192529">
                  <a:moveTo>
                    <a:pt x="25400" y="834390"/>
                  </a:moveTo>
                  <a:lnTo>
                    <a:pt x="0" y="834390"/>
                  </a:lnTo>
                  <a:lnTo>
                    <a:pt x="0" y="836930"/>
                  </a:lnTo>
                  <a:lnTo>
                    <a:pt x="25400" y="836930"/>
                  </a:lnTo>
                  <a:lnTo>
                    <a:pt x="25400" y="834390"/>
                  </a:lnTo>
                  <a:close/>
                </a:path>
                <a:path w="25400" h="1192529">
                  <a:moveTo>
                    <a:pt x="25400" y="836930"/>
                  </a:moveTo>
                  <a:lnTo>
                    <a:pt x="0" y="836930"/>
                  </a:lnTo>
                  <a:lnTo>
                    <a:pt x="0" y="843280"/>
                  </a:lnTo>
                  <a:lnTo>
                    <a:pt x="25400" y="843280"/>
                  </a:lnTo>
                  <a:lnTo>
                    <a:pt x="25400" y="836930"/>
                  </a:lnTo>
                  <a:close/>
                </a:path>
                <a:path w="25400" h="1192529">
                  <a:moveTo>
                    <a:pt x="25400" y="843280"/>
                  </a:moveTo>
                  <a:lnTo>
                    <a:pt x="0" y="843280"/>
                  </a:lnTo>
                  <a:lnTo>
                    <a:pt x="0" y="862330"/>
                  </a:lnTo>
                  <a:lnTo>
                    <a:pt x="25400" y="862330"/>
                  </a:lnTo>
                  <a:lnTo>
                    <a:pt x="25400" y="843280"/>
                  </a:lnTo>
                  <a:close/>
                </a:path>
                <a:path w="25400" h="1192529">
                  <a:moveTo>
                    <a:pt x="25400" y="862330"/>
                  </a:moveTo>
                  <a:lnTo>
                    <a:pt x="0" y="862330"/>
                  </a:lnTo>
                  <a:lnTo>
                    <a:pt x="0" y="866140"/>
                  </a:lnTo>
                  <a:lnTo>
                    <a:pt x="25400" y="866140"/>
                  </a:lnTo>
                  <a:lnTo>
                    <a:pt x="25400" y="862330"/>
                  </a:lnTo>
                  <a:close/>
                </a:path>
                <a:path w="25400" h="1192529">
                  <a:moveTo>
                    <a:pt x="25400" y="866140"/>
                  </a:moveTo>
                  <a:lnTo>
                    <a:pt x="0" y="866140"/>
                  </a:lnTo>
                  <a:lnTo>
                    <a:pt x="0" y="878840"/>
                  </a:lnTo>
                  <a:lnTo>
                    <a:pt x="25400" y="878840"/>
                  </a:lnTo>
                  <a:lnTo>
                    <a:pt x="25400" y="866140"/>
                  </a:lnTo>
                  <a:close/>
                </a:path>
                <a:path w="25400" h="1192529">
                  <a:moveTo>
                    <a:pt x="25400" y="878840"/>
                  </a:moveTo>
                  <a:lnTo>
                    <a:pt x="0" y="878840"/>
                  </a:lnTo>
                  <a:lnTo>
                    <a:pt x="0" y="887730"/>
                  </a:lnTo>
                  <a:lnTo>
                    <a:pt x="25400" y="887730"/>
                  </a:lnTo>
                  <a:lnTo>
                    <a:pt x="25400" y="878840"/>
                  </a:lnTo>
                  <a:close/>
                </a:path>
                <a:path w="25400" h="1192529">
                  <a:moveTo>
                    <a:pt x="25400" y="887730"/>
                  </a:moveTo>
                  <a:lnTo>
                    <a:pt x="0" y="887730"/>
                  </a:lnTo>
                  <a:lnTo>
                    <a:pt x="0" y="891540"/>
                  </a:lnTo>
                  <a:lnTo>
                    <a:pt x="25400" y="891540"/>
                  </a:lnTo>
                  <a:lnTo>
                    <a:pt x="25400" y="887730"/>
                  </a:lnTo>
                  <a:close/>
                </a:path>
                <a:path w="25400" h="1192529">
                  <a:moveTo>
                    <a:pt x="25400" y="891540"/>
                  </a:moveTo>
                  <a:lnTo>
                    <a:pt x="0" y="891540"/>
                  </a:lnTo>
                  <a:lnTo>
                    <a:pt x="0" y="906780"/>
                  </a:lnTo>
                  <a:lnTo>
                    <a:pt x="25400" y="906780"/>
                  </a:lnTo>
                  <a:lnTo>
                    <a:pt x="25400" y="891540"/>
                  </a:lnTo>
                  <a:close/>
                </a:path>
                <a:path w="25400" h="1192529">
                  <a:moveTo>
                    <a:pt x="25400" y="906780"/>
                  </a:moveTo>
                  <a:lnTo>
                    <a:pt x="0" y="906780"/>
                  </a:lnTo>
                  <a:lnTo>
                    <a:pt x="0" y="913130"/>
                  </a:lnTo>
                  <a:lnTo>
                    <a:pt x="25400" y="913130"/>
                  </a:lnTo>
                  <a:lnTo>
                    <a:pt x="25400" y="906780"/>
                  </a:lnTo>
                  <a:close/>
                </a:path>
                <a:path w="25400" h="1192529">
                  <a:moveTo>
                    <a:pt x="25400" y="913130"/>
                  </a:moveTo>
                  <a:lnTo>
                    <a:pt x="0" y="913130"/>
                  </a:lnTo>
                  <a:lnTo>
                    <a:pt x="0" y="916940"/>
                  </a:lnTo>
                  <a:lnTo>
                    <a:pt x="25400" y="916940"/>
                  </a:lnTo>
                  <a:lnTo>
                    <a:pt x="25400" y="913130"/>
                  </a:lnTo>
                  <a:close/>
                </a:path>
                <a:path w="25400" h="1192529">
                  <a:moveTo>
                    <a:pt x="25400" y="916940"/>
                  </a:moveTo>
                  <a:lnTo>
                    <a:pt x="0" y="916940"/>
                  </a:lnTo>
                  <a:lnTo>
                    <a:pt x="0" y="919480"/>
                  </a:lnTo>
                  <a:lnTo>
                    <a:pt x="25400" y="919480"/>
                  </a:lnTo>
                  <a:lnTo>
                    <a:pt x="25400" y="916940"/>
                  </a:lnTo>
                  <a:close/>
                </a:path>
                <a:path w="25400" h="1192529">
                  <a:moveTo>
                    <a:pt x="25400" y="919480"/>
                  </a:moveTo>
                  <a:lnTo>
                    <a:pt x="0" y="919480"/>
                  </a:lnTo>
                  <a:lnTo>
                    <a:pt x="0" y="923290"/>
                  </a:lnTo>
                  <a:lnTo>
                    <a:pt x="25400" y="923290"/>
                  </a:lnTo>
                  <a:lnTo>
                    <a:pt x="25400" y="919480"/>
                  </a:lnTo>
                  <a:close/>
                </a:path>
                <a:path w="25400" h="1192529">
                  <a:moveTo>
                    <a:pt x="25400" y="923290"/>
                  </a:moveTo>
                  <a:lnTo>
                    <a:pt x="0" y="923290"/>
                  </a:lnTo>
                  <a:lnTo>
                    <a:pt x="0" y="929640"/>
                  </a:lnTo>
                  <a:lnTo>
                    <a:pt x="25400" y="929640"/>
                  </a:lnTo>
                  <a:lnTo>
                    <a:pt x="25400" y="923290"/>
                  </a:lnTo>
                  <a:close/>
                </a:path>
                <a:path w="25400" h="1192529">
                  <a:moveTo>
                    <a:pt x="25400" y="929640"/>
                  </a:moveTo>
                  <a:lnTo>
                    <a:pt x="0" y="929640"/>
                  </a:lnTo>
                  <a:lnTo>
                    <a:pt x="0" y="932180"/>
                  </a:lnTo>
                  <a:lnTo>
                    <a:pt x="25400" y="932180"/>
                  </a:lnTo>
                  <a:lnTo>
                    <a:pt x="25400" y="929640"/>
                  </a:lnTo>
                  <a:close/>
                </a:path>
                <a:path w="25400" h="1192529">
                  <a:moveTo>
                    <a:pt x="25400" y="932180"/>
                  </a:moveTo>
                  <a:lnTo>
                    <a:pt x="0" y="932180"/>
                  </a:lnTo>
                  <a:lnTo>
                    <a:pt x="0" y="938530"/>
                  </a:lnTo>
                  <a:lnTo>
                    <a:pt x="25400" y="938530"/>
                  </a:lnTo>
                  <a:lnTo>
                    <a:pt x="25400" y="932180"/>
                  </a:lnTo>
                  <a:close/>
                </a:path>
                <a:path w="25400" h="1192529">
                  <a:moveTo>
                    <a:pt x="25400" y="938530"/>
                  </a:moveTo>
                  <a:lnTo>
                    <a:pt x="0" y="938530"/>
                  </a:lnTo>
                  <a:lnTo>
                    <a:pt x="0" y="951230"/>
                  </a:lnTo>
                  <a:lnTo>
                    <a:pt x="25400" y="951230"/>
                  </a:lnTo>
                  <a:lnTo>
                    <a:pt x="25400" y="938530"/>
                  </a:lnTo>
                  <a:close/>
                </a:path>
                <a:path w="25400" h="1192529">
                  <a:moveTo>
                    <a:pt x="20320" y="1191260"/>
                  </a:moveTo>
                  <a:lnTo>
                    <a:pt x="12700" y="1191260"/>
                  </a:lnTo>
                  <a:lnTo>
                    <a:pt x="12700" y="1192530"/>
                  </a:lnTo>
                  <a:lnTo>
                    <a:pt x="20320" y="1192530"/>
                  </a:lnTo>
                  <a:lnTo>
                    <a:pt x="20320" y="1191260"/>
                  </a:lnTo>
                  <a:close/>
                </a:path>
                <a:path w="25400" h="1192529">
                  <a:moveTo>
                    <a:pt x="25400" y="1186180"/>
                  </a:moveTo>
                  <a:lnTo>
                    <a:pt x="0" y="1186180"/>
                  </a:lnTo>
                  <a:lnTo>
                    <a:pt x="0" y="1189990"/>
                  </a:lnTo>
                  <a:lnTo>
                    <a:pt x="3810" y="1189990"/>
                  </a:lnTo>
                  <a:lnTo>
                    <a:pt x="3810" y="1191260"/>
                  </a:lnTo>
                  <a:lnTo>
                    <a:pt x="25400" y="1191260"/>
                  </a:lnTo>
                  <a:lnTo>
                    <a:pt x="25400" y="1186180"/>
                  </a:lnTo>
                  <a:close/>
                </a:path>
                <a:path w="25400" h="1192529">
                  <a:moveTo>
                    <a:pt x="25400" y="1179830"/>
                  </a:moveTo>
                  <a:lnTo>
                    <a:pt x="0" y="1179830"/>
                  </a:lnTo>
                  <a:lnTo>
                    <a:pt x="0" y="1184910"/>
                  </a:lnTo>
                  <a:lnTo>
                    <a:pt x="25400" y="1184910"/>
                  </a:lnTo>
                  <a:lnTo>
                    <a:pt x="25400" y="1179830"/>
                  </a:lnTo>
                  <a:close/>
                </a:path>
                <a:path w="25400" h="1192529">
                  <a:moveTo>
                    <a:pt x="25400" y="1173480"/>
                  </a:moveTo>
                  <a:lnTo>
                    <a:pt x="0" y="1173480"/>
                  </a:lnTo>
                  <a:lnTo>
                    <a:pt x="0" y="1178560"/>
                  </a:lnTo>
                  <a:lnTo>
                    <a:pt x="25400" y="1178560"/>
                  </a:lnTo>
                  <a:lnTo>
                    <a:pt x="25400" y="1173480"/>
                  </a:lnTo>
                  <a:close/>
                </a:path>
                <a:path w="25400" h="1192529">
                  <a:moveTo>
                    <a:pt x="25400" y="1167130"/>
                  </a:moveTo>
                  <a:lnTo>
                    <a:pt x="0" y="1167130"/>
                  </a:lnTo>
                  <a:lnTo>
                    <a:pt x="0" y="1172210"/>
                  </a:lnTo>
                  <a:lnTo>
                    <a:pt x="25400" y="1172210"/>
                  </a:lnTo>
                  <a:lnTo>
                    <a:pt x="25400" y="1167130"/>
                  </a:lnTo>
                  <a:close/>
                </a:path>
                <a:path w="25400" h="1192529">
                  <a:moveTo>
                    <a:pt x="25400" y="1160780"/>
                  </a:moveTo>
                  <a:lnTo>
                    <a:pt x="0" y="1160780"/>
                  </a:lnTo>
                  <a:lnTo>
                    <a:pt x="0" y="1165860"/>
                  </a:lnTo>
                  <a:lnTo>
                    <a:pt x="25400" y="1165860"/>
                  </a:lnTo>
                  <a:lnTo>
                    <a:pt x="25400" y="1160780"/>
                  </a:lnTo>
                  <a:close/>
                </a:path>
                <a:path w="25400" h="1192529">
                  <a:moveTo>
                    <a:pt x="25400" y="1154430"/>
                  </a:moveTo>
                  <a:lnTo>
                    <a:pt x="0" y="1154430"/>
                  </a:lnTo>
                  <a:lnTo>
                    <a:pt x="0" y="1159510"/>
                  </a:lnTo>
                  <a:lnTo>
                    <a:pt x="25400" y="1159510"/>
                  </a:lnTo>
                  <a:lnTo>
                    <a:pt x="25400" y="1154430"/>
                  </a:lnTo>
                  <a:close/>
                </a:path>
                <a:path w="25400" h="1192529">
                  <a:moveTo>
                    <a:pt x="25400" y="1148080"/>
                  </a:moveTo>
                  <a:lnTo>
                    <a:pt x="0" y="1148080"/>
                  </a:lnTo>
                  <a:lnTo>
                    <a:pt x="0" y="1153160"/>
                  </a:lnTo>
                  <a:lnTo>
                    <a:pt x="25400" y="1153160"/>
                  </a:lnTo>
                  <a:lnTo>
                    <a:pt x="25400" y="1148080"/>
                  </a:lnTo>
                  <a:close/>
                </a:path>
                <a:path w="25400" h="1192529">
                  <a:moveTo>
                    <a:pt x="25400" y="1141730"/>
                  </a:moveTo>
                  <a:lnTo>
                    <a:pt x="0" y="1141730"/>
                  </a:lnTo>
                  <a:lnTo>
                    <a:pt x="0" y="1146810"/>
                  </a:lnTo>
                  <a:lnTo>
                    <a:pt x="25400" y="1146810"/>
                  </a:lnTo>
                  <a:lnTo>
                    <a:pt x="25400" y="1141730"/>
                  </a:lnTo>
                  <a:close/>
                </a:path>
                <a:path w="25400" h="1192529">
                  <a:moveTo>
                    <a:pt x="25400" y="1135380"/>
                  </a:moveTo>
                  <a:lnTo>
                    <a:pt x="0" y="1135380"/>
                  </a:lnTo>
                  <a:lnTo>
                    <a:pt x="0" y="1140460"/>
                  </a:lnTo>
                  <a:lnTo>
                    <a:pt x="25400" y="1140460"/>
                  </a:lnTo>
                  <a:lnTo>
                    <a:pt x="25400" y="1135380"/>
                  </a:lnTo>
                  <a:close/>
                </a:path>
                <a:path w="25400" h="1192529">
                  <a:moveTo>
                    <a:pt x="25400" y="1129030"/>
                  </a:moveTo>
                  <a:lnTo>
                    <a:pt x="0" y="1129030"/>
                  </a:lnTo>
                  <a:lnTo>
                    <a:pt x="0" y="1134110"/>
                  </a:lnTo>
                  <a:lnTo>
                    <a:pt x="25400" y="1134110"/>
                  </a:lnTo>
                  <a:lnTo>
                    <a:pt x="25400" y="1129030"/>
                  </a:lnTo>
                  <a:close/>
                </a:path>
                <a:path w="25400" h="1192529">
                  <a:moveTo>
                    <a:pt x="25400" y="1122680"/>
                  </a:moveTo>
                  <a:lnTo>
                    <a:pt x="0" y="1122680"/>
                  </a:lnTo>
                  <a:lnTo>
                    <a:pt x="0" y="1127760"/>
                  </a:lnTo>
                  <a:lnTo>
                    <a:pt x="25400" y="1127760"/>
                  </a:lnTo>
                  <a:lnTo>
                    <a:pt x="25400" y="1122680"/>
                  </a:lnTo>
                  <a:close/>
                </a:path>
                <a:path w="25400" h="1192529">
                  <a:moveTo>
                    <a:pt x="25400" y="1116330"/>
                  </a:moveTo>
                  <a:lnTo>
                    <a:pt x="0" y="1116330"/>
                  </a:lnTo>
                  <a:lnTo>
                    <a:pt x="0" y="1121410"/>
                  </a:lnTo>
                  <a:lnTo>
                    <a:pt x="25400" y="1121410"/>
                  </a:lnTo>
                  <a:lnTo>
                    <a:pt x="25400" y="1116330"/>
                  </a:lnTo>
                  <a:close/>
                </a:path>
                <a:path w="25400" h="1192529">
                  <a:moveTo>
                    <a:pt x="25400" y="1109980"/>
                  </a:moveTo>
                  <a:lnTo>
                    <a:pt x="0" y="1109980"/>
                  </a:lnTo>
                  <a:lnTo>
                    <a:pt x="0" y="1115060"/>
                  </a:lnTo>
                  <a:lnTo>
                    <a:pt x="25400" y="1115060"/>
                  </a:lnTo>
                  <a:lnTo>
                    <a:pt x="25400" y="1109980"/>
                  </a:lnTo>
                  <a:close/>
                </a:path>
                <a:path w="25400" h="1192529">
                  <a:moveTo>
                    <a:pt x="25400" y="1103630"/>
                  </a:moveTo>
                  <a:lnTo>
                    <a:pt x="0" y="1103630"/>
                  </a:lnTo>
                  <a:lnTo>
                    <a:pt x="0" y="1108710"/>
                  </a:lnTo>
                  <a:lnTo>
                    <a:pt x="25400" y="1108710"/>
                  </a:lnTo>
                  <a:lnTo>
                    <a:pt x="25400" y="1103630"/>
                  </a:lnTo>
                  <a:close/>
                </a:path>
                <a:path w="25400" h="1192529">
                  <a:moveTo>
                    <a:pt x="25400" y="1097280"/>
                  </a:moveTo>
                  <a:lnTo>
                    <a:pt x="0" y="1097280"/>
                  </a:lnTo>
                  <a:lnTo>
                    <a:pt x="0" y="1102360"/>
                  </a:lnTo>
                  <a:lnTo>
                    <a:pt x="25400" y="1102360"/>
                  </a:lnTo>
                  <a:lnTo>
                    <a:pt x="25400" y="1097280"/>
                  </a:lnTo>
                  <a:close/>
                </a:path>
                <a:path w="25400" h="1192529">
                  <a:moveTo>
                    <a:pt x="25400" y="1090930"/>
                  </a:moveTo>
                  <a:lnTo>
                    <a:pt x="0" y="1090930"/>
                  </a:lnTo>
                  <a:lnTo>
                    <a:pt x="0" y="1096010"/>
                  </a:lnTo>
                  <a:lnTo>
                    <a:pt x="25400" y="1096010"/>
                  </a:lnTo>
                  <a:lnTo>
                    <a:pt x="25400" y="1090930"/>
                  </a:lnTo>
                  <a:close/>
                </a:path>
                <a:path w="25400" h="1192529">
                  <a:moveTo>
                    <a:pt x="25400" y="1084580"/>
                  </a:moveTo>
                  <a:lnTo>
                    <a:pt x="0" y="1084580"/>
                  </a:lnTo>
                  <a:lnTo>
                    <a:pt x="0" y="1089660"/>
                  </a:lnTo>
                  <a:lnTo>
                    <a:pt x="25400" y="1089660"/>
                  </a:lnTo>
                  <a:lnTo>
                    <a:pt x="25400" y="1084580"/>
                  </a:lnTo>
                  <a:close/>
                </a:path>
                <a:path w="25400" h="1192529">
                  <a:moveTo>
                    <a:pt x="25400" y="1078230"/>
                  </a:moveTo>
                  <a:lnTo>
                    <a:pt x="0" y="1078230"/>
                  </a:lnTo>
                  <a:lnTo>
                    <a:pt x="0" y="1083310"/>
                  </a:lnTo>
                  <a:lnTo>
                    <a:pt x="25400" y="1083310"/>
                  </a:lnTo>
                  <a:lnTo>
                    <a:pt x="25400" y="1078230"/>
                  </a:lnTo>
                  <a:close/>
                </a:path>
                <a:path w="25400" h="1192529">
                  <a:moveTo>
                    <a:pt x="25400" y="1071880"/>
                  </a:moveTo>
                  <a:lnTo>
                    <a:pt x="0" y="1071880"/>
                  </a:lnTo>
                  <a:lnTo>
                    <a:pt x="0" y="1076960"/>
                  </a:lnTo>
                  <a:lnTo>
                    <a:pt x="25400" y="1076960"/>
                  </a:lnTo>
                  <a:lnTo>
                    <a:pt x="25400" y="1071880"/>
                  </a:lnTo>
                  <a:close/>
                </a:path>
                <a:path w="25400" h="1192529">
                  <a:moveTo>
                    <a:pt x="25400" y="1065530"/>
                  </a:moveTo>
                  <a:lnTo>
                    <a:pt x="0" y="1065530"/>
                  </a:lnTo>
                  <a:lnTo>
                    <a:pt x="0" y="1070610"/>
                  </a:lnTo>
                  <a:lnTo>
                    <a:pt x="25400" y="1070610"/>
                  </a:lnTo>
                  <a:lnTo>
                    <a:pt x="25400" y="1065530"/>
                  </a:lnTo>
                  <a:close/>
                </a:path>
                <a:path w="25400" h="1192529">
                  <a:moveTo>
                    <a:pt x="25400" y="1059180"/>
                  </a:moveTo>
                  <a:lnTo>
                    <a:pt x="0" y="1059180"/>
                  </a:lnTo>
                  <a:lnTo>
                    <a:pt x="0" y="1064260"/>
                  </a:lnTo>
                  <a:lnTo>
                    <a:pt x="25400" y="1064260"/>
                  </a:lnTo>
                  <a:lnTo>
                    <a:pt x="25400" y="1059180"/>
                  </a:lnTo>
                  <a:close/>
                </a:path>
                <a:path w="25400" h="1192529">
                  <a:moveTo>
                    <a:pt x="25400" y="1052830"/>
                  </a:moveTo>
                  <a:lnTo>
                    <a:pt x="0" y="1052830"/>
                  </a:lnTo>
                  <a:lnTo>
                    <a:pt x="0" y="1057910"/>
                  </a:lnTo>
                  <a:lnTo>
                    <a:pt x="25400" y="1057910"/>
                  </a:lnTo>
                  <a:lnTo>
                    <a:pt x="25400" y="1052830"/>
                  </a:lnTo>
                  <a:close/>
                </a:path>
                <a:path w="25400" h="1192529">
                  <a:moveTo>
                    <a:pt x="25400" y="1046480"/>
                  </a:moveTo>
                  <a:lnTo>
                    <a:pt x="0" y="1046480"/>
                  </a:lnTo>
                  <a:lnTo>
                    <a:pt x="0" y="1051560"/>
                  </a:lnTo>
                  <a:lnTo>
                    <a:pt x="25400" y="1051560"/>
                  </a:lnTo>
                  <a:lnTo>
                    <a:pt x="25400" y="1046480"/>
                  </a:lnTo>
                  <a:close/>
                </a:path>
                <a:path w="25400" h="1192529">
                  <a:moveTo>
                    <a:pt x="25400" y="1040130"/>
                  </a:moveTo>
                  <a:lnTo>
                    <a:pt x="0" y="1040130"/>
                  </a:lnTo>
                  <a:lnTo>
                    <a:pt x="0" y="1045210"/>
                  </a:lnTo>
                  <a:lnTo>
                    <a:pt x="25400" y="1045210"/>
                  </a:lnTo>
                  <a:lnTo>
                    <a:pt x="25400" y="1040130"/>
                  </a:lnTo>
                  <a:close/>
                </a:path>
                <a:path w="25400" h="1192529">
                  <a:moveTo>
                    <a:pt x="25400" y="1033780"/>
                  </a:moveTo>
                  <a:lnTo>
                    <a:pt x="0" y="1033780"/>
                  </a:lnTo>
                  <a:lnTo>
                    <a:pt x="0" y="1038860"/>
                  </a:lnTo>
                  <a:lnTo>
                    <a:pt x="25400" y="1038860"/>
                  </a:lnTo>
                  <a:lnTo>
                    <a:pt x="25400" y="1033780"/>
                  </a:lnTo>
                  <a:close/>
                </a:path>
                <a:path w="25400" h="1192529">
                  <a:moveTo>
                    <a:pt x="25400" y="1027430"/>
                  </a:moveTo>
                  <a:lnTo>
                    <a:pt x="0" y="1027430"/>
                  </a:lnTo>
                  <a:lnTo>
                    <a:pt x="0" y="1032510"/>
                  </a:lnTo>
                  <a:lnTo>
                    <a:pt x="25400" y="1032510"/>
                  </a:lnTo>
                  <a:lnTo>
                    <a:pt x="25400" y="1027430"/>
                  </a:lnTo>
                  <a:close/>
                </a:path>
                <a:path w="25400" h="1192529">
                  <a:moveTo>
                    <a:pt x="25400" y="1021080"/>
                  </a:moveTo>
                  <a:lnTo>
                    <a:pt x="0" y="1021080"/>
                  </a:lnTo>
                  <a:lnTo>
                    <a:pt x="0" y="1026160"/>
                  </a:lnTo>
                  <a:lnTo>
                    <a:pt x="25400" y="1026160"/>
                  </a:lnTo>
                  <a:lnTo>
                    <a:pt x="25400" y="1021080"/>
                  </a:lnTo>
                  <a:close/>
                </a:path>
                <a:path w="25400" h="1192529">
                  <a:moveTo>
                    <a:pt x="25400" y="1014730"/>
                  </a:moveTo>
                  <a:lnTo>
                    <a:pt x="0" y="1014730"/>
                  </a:lnTo>
                  <a:lnTo>
                    <a:pt x="0" y="1019810"/>
                  </a:lnTo>
                  <a:lnTo>
                    <a:pt x="25400" y="1019810"/>
                  </a:lnTo>
                  <a:lnTo>
                    <a:pt x="25400" y="1014730"/>
                  </a:lnTo>
                  <a:close/>
                </a:path>
                <a:path w="25400" h="1192529">
                  <a:moveTo>
                    <a:pt x="25400" y="1008380"/>
                  </a:moveTo>
                  <a:lnTo>
                    <a:pt x="0" y="1008380"/>
                  </a:lnTo>
                  <a:lnTo>
                    <a:pt x="0" y="1013460"/>
                  </a:lnTo>
                  <a:lnTo>
                    <a:pt x="25400" y="1013460"/>
                  </a:lnTo>
                  <a:lnTo>
                    <a:pt x="25400" y="1008380"/>
                  </a:lnTo>
                  <a:close/>
                </a:path>
                <a:path w="25400" h="1192529">
                  <a:moveTo>
                    <a:pt x="25400" y="1002030"/>
                  </a:moveTo>
                  <a:lnTo>
                    <a:pt x="0" y="1002030"/>
                  </a:lnTo>
                  <a:lnTo>
                    <a:pt x="0" y="1007110"/>
                  </a:lnTo>
                  <a:lnTo>
                    <a:pt x="25400" y="1007110"/>
                  </a:lnTo>
                  <a:lnTo>
                    <a:pt x="25400" y="1002030"/>
                  </a:lnTo>
                  <a:close/>
                </a:path>
                <a:path w="25400" h="1192529">
                  <a:moveTo>
                    <a:pt x="25400" y="995680"/>
                  </a:moveTo>
                  <a:lnTo>
                    <a:pt x="0" y="995680"/>
                  </a:lnTo>
                  <a:lnTo>
                    <a:pt x="0" y="1000760"/>
                  </a:lnTo>
                  <a:lnTo>
                    <a:pt x="25400" y="1000760"/>
                  </a:lnTo>
                  <a:lnTo>
                    <a:pt x="25400" y="995680"/>
                  </a:lnTo>
                  <a:close/>
                </a:path>
                <a:path w="25400" h="1192529">
                  <a:moveTo>
                    <a:pt x="25400" y="989330"/>
                  </a:moveTo>
                  <a:lnTo>
                    <a:pt x="0" y="989330"/>
                  </a:lnTo>
                  <a:lnTo>
                    <a:pt x="0" y="994410"/>
                  </a:lnTo>
                  <a:lnTo>
                    <a:pt x="25400" y="994410"/>
                  </a:lnTo>
                  <a:lnTo>
                    <a:pt x="25400" y="989330"/>
                  </a:lnTo>
                  <a:close/>
                </a:path>
                <a:path w="25400" h="1192529">
                  <a:moveTo>
                    <a:pt x="25400" y="982980"/>
                  </a:moveTo>
                  <a:lnTo>
                    <a:pt x="0" y="982980"/>
                  </a:lnTo>
                  <a:lnTo>
                    <a:pt x="0" y="988060"/>
                  </a:lnTo>
                  <a:lnTo>
                    <a:pt x="25400" y="988060"/>
                  </a:lnTo>
                  <a:lnTo>
                    <a:pt x="25400" y="982980"/>
                  </a:lnTo>
                  <a:close/>
                </a:path>
                <a:path w="25400" h="1192529">
                  <a:moveTo>
                    <a:pt x="25400" y="976630"/>
                  </a:moveTo>
                  <a:lnTo>
                    <a:pt x="0" y="976630"/>
                  </a:lnTo>
                  <a:lnTo>
                    <a:pt x="0" y="981710"/>
                  </a:lnTo>
                  <a:lnTo>
                    <a:pt x="25400" y="981710"/>
                  </a:lnTo>
                  <a:lnTo>
                    <a:pt x="25400" y="976630"/>
                  </a:lnTo>
                  <a:close/>
                </a:path>
                <a:path w="25400" h="1192529">
                  <a:moveTo>
                    <a:pt x="25400" y="970280"/>
                  </a:moveTo>
                  <a:lnTo>
                    <a:pt x="0" y="970280"/>
                  </a:lnTo>
                  <a:lnTo>
                    <a:pt x="0" y="975360"/>
                  </a:lnTo>
                  <a:lnTo>
                    <a:pt x="25400" y="975360"/>
                  </a:lnTo>
                  <a:lnTo>
                    <a:pt x="25400" y="970280"/>
                  </a:lnTo>
                  <a:close/>
                </a:path>
                <a:path w="25400" h="1192529">
                  <a:moveTo>
                    <a:pt x="25400" y="963930"/>
                  </a:moveTo>
                  <a:lnTo>
                    <a:pt x="0" y="963930"/>
                  </a:lnTo>
                  <a:lnTo>
                    <a:pt x="0" y="969010"/>
                  </a:lnTo>
                  <a:lnTo>
                    <a:pt x="25400" y="969010"/>
                  </a:lnTo>
                  <a:lnTo>
                    <a:pt x="25400" y="963930"/>
                  </a:lnTo>
                  <a:close/>
                </a:path>
                <a:path w="25400" h="1192529">
                  <a:moveTo>
                    <a:pt x="25400" y="957580"/>
                  </a:moveTo>
                  <a:lnTo>
                    <a:pt x="0" y="957580"/>
                  </a:lnTo>
                  <a:lnTo>
                    <a:pt x="0" y="962660"/>
                  </a:lnTo>
                  <a:lnTo>
                    <a:pt x="25400" y="962660"/>
                  </a:lnTo>
                  <a:lnTo>
                    <a:pt x="25400" y="957580"/>
                  </a:lnTo>
                  <a:close/>
                </a:path>
                <a:path w="25400" h="1192529">
                  <a:moveTo>
                    <a:pt x="25400" y="952500"/>
                  </a:moveTo>
                  <a:lnTo>
                    <a:pt x="0" y="952500"/>
                  </a:lnTo>
                  <a:lnTo>
                    <a:pt x="0" y="956310"/>
                  </a:lnTo>
                  <a:lnTo>
                    <a:pt x="25400" y="956310"/>
                  </a:lnTo>
                  <a:lnTo>
                    <a:pt x="25400" y="952500"/>
                  </a:lnTo>
                  <a:close/>
                </a:path>
              </a:pathLst>
            </a:custGeom>
            <a:solidFill>
              <a:srgbClr val="1A48D0"/>
            </a:solidFill>
          </p:spPr>
          <p:txBody>
            <a:bodyPr wrap="square" lIns="0" tIns="0" rIns="0" bIns="0" rtlCol="0"/>
            <a:lstStyle/>
            <a:p>
              <a:endParaRPr/>
            </a:p>
          </p:txBody>
        </p:sp>
        <p:sp>
          <p:nvSpPr>
            <p:cNvPr id="543" name="object 543"/>
            <p:cNvSpPr/>
            <p:nvPr/>
          </p:nvSpPr>
          <p:spPr>
            <a:xfrm>
              <a:off x="3780789" y="5087620"/>
              <a:ext cx="25400" cy="1193800"/>
            </a:xfrm>
            <a:custGeom>
              <a:avLst/>
              <a:gdLst/>
              <a:ahLst/>
              <a:cxnLst/>
              <a:rect l="l" t="t" r="r" b="b"/>
              <a:pathLst>
                <a:path w="25400" h="1193800">
                  <a:moveTo>
                    <a:pt x="7620" y="0"/>
                  </a:moveTo>
                  <a:lnTo>
                    <a:pt x="0" y="0"/>
                  </a:lnTo>
                  <a:lnTo>
                    <a:pt x="0" y="1269"/>
                  </a:lnTo>
                  <a:lnTo>
                    <a:pt x="7620" y="1269"/>
                  </a:lnTo>
                  <a:lnTo>
                    <a:pt x="7620" y="0"/>
                  </a:lnTo>
                  <a:close/>
                </a:path>
                <a:path w="25400" h="1193800">
                  <a:moveTo>
                    <a:pt x="13970" y="1269"/>
                  </a:moveTo>
                  <a:lnTo>
                    <a:pt x="0" y="1269"/>
                  </a:lnTo>
                  <a:lnTo>
                    <a:pt x="0" y="7619"/>
                  </a:lnTo>
                  <a:lnTo>
                    <a:pt x="25400" y="7619"/>
                  </a:lnTo>
                  <a:lnTo>
                    <a:pt x="25400" y="3810"/>
                  </a:lnTo>
                  <a:lnTo>
                    <a:pt x="21589" y="3810"/>
                  </a:lnTo>
                  <a:lnTo>
                    <a:pt x="21589" y="2539"/>
                  </a:lnTo>
                  <a:lnTo>
                    <a:pt x="13970" y="2539"/>
                  </a:lnTo>
                  <a:lnTo>
                    <a:pt x="13970" y="1269"/>
                  </a:lnTo>
                  <a:close/>
                </a:path>
                <a:path w="25400" h="1193800">
                  <a:moveTo>
                    <a:pt x="25400" y="7619"/>
                  </a:moveTo>
                  <a:lnTo>
                    <a:pt x="0" y="7619"/>
                  </a:lnTo>
                  <a:lnTo>
                    <a:pt x="0" y="13969"/>
                  </a:lnTo>
                  <a:lnTo>
                    <a:pt x="25400" y="13969"/>
                  </a:lnTo>
                  <a:lnTo>
                    <a:pt x="25400" y="7619"/>
                  </a:lnTo>
                  <a:close/>
                </a:path>
                <a:path w="25400" h="1193800">
                  <a:moveTo>
                    <a:pt x="25400" y="13969"/>
                  </a:moveTo>
                  <a:lnTo>
                    <a:pt x="0" y="13969"/>
                  </a:lnTo>
                  <a:lnTo>
                    <a:pt x="0" y="20319"/>
                  </a:lnTo>
                  <a:lnTo>
                    <a:pt x="25400" y="20319"/>
                  </a:lnTo>
                  <a:lnTo>
                    <a:pt x="25400" y="13969"/>
                  </a:lnTo>
                  <a:close/>
                </a:path>
                <a:path w="25400" h="1193800">
                  <a:moveTo>
                    <a:pt x="25400" y="20319"/>
                  </a:moveTo>
                  <a:lnTo>
                    <a:pt x="0" y="20319"/>
                  </a:lnTo>
                  <a:lnTo>
                    <a:pt x="0" y="26669"/>
                  </a:lnTo>
                  <a:lnTo>
                    <a:pt x="25400" y="26669"/>
                  </a:lnTo>
                  <a:lnTo>
                    <a:pt x="25400" y="20319"/>
                  </a:lnTo>
                  <a:close/>
                </a:path>
                <a:path w="25400" h="1193800">
                  <a:moveTo>
                    <a:pt x="25400" y="26670"/>
                  </a:moveTo>
                  <a:lnTo>
                    <a:pt x="0" y="26670"/>
                  </a:lnTo>
                  <a:lnTo>
                    <a:pt x="0" y="33019"/>
                  </a:lnTo>
                  <a:lnTo>
                    <a:pt x="25400" y="33019"/>
                  </a:lnTo>
                  <a:lnTo>
                    <a:pt x="25400" y="26670"/>
                  </a:lnTo>
                  <a:close/>
                </a:path>
                <a:path w="25400" h="1193800">
                  <a:moveTo>
                    <a:pt x="25400" y="33020"/>
                  </a:moveTo>
                  <a:lnTo>
                    <a:pt x="0" y="33020"/>
                  </a:lnTo>
                  <a:lnTo>
                    <a:pt x="0" y="39369"/>
                  </a:lnTo>
                  <a:lnTo>
                    <a:pt x="25400" y="39369"/>
                  </a:lnTo>
                  <a:lnTo>
                    <a:pt x="25400" y="33020"/>
                  </a:lnTo>
                  <a:close/>
                </a:path>
                <a:path w="25400" h="1193800">
                  <a:moveTo>
                    <a:pt x="25400" y="39369"/>
                  </a:moveTo>
                  <a:lnTo>
                    <a:pt x="0" y="39369"/>
                  </a:lnTo>
                  <a:lnTo>
                    <a:pt x="0" y="45719"/>
                  </a:lnTo>
                  <a:lnTo>
                    <a:pt x="25400" y="45719"/>
                  </a:lnTo>
                  <a:lnTo>
                    <a:pt x="25400" y="39369"/>
                  </a:lnTo>
                  <a:close/>
                </a:path>
                <a:path w="25400" h="1193800">
                  <a:moveTo>
                    <a:pt x="25400" y="45719"/>
                  </a:moveTo>
                  <a:lnTo>
                    <a:pt x="0" y="45719"/>
                  </a:lnTo>
                  <a:lnTo>
                    <a:pt x="0" y="52069"/>
                  </a:lnTo>
                  <a:lnTo>
                    <a:pt x="25400" y="52069"/>
                  </a:lnTo>
                  <a:lnTo>
                    <a:pt x="25400" y="45719"/>
                  </a:lnTo>
                  <a:close/>
                </a:path>
                <a:path w="25400" h="1193800">
                  <a:moveTo>
                    <a:pt x="25400" y="52069"/>
                  </a:moveTo>
                  <a:lnTo>
                    <a:pt x="0" y="52069"/>
                  </a:lnTo>
                  <a:lnTo>
                    <a:pt x="0" y="58419"/>
                  </a:lnTo>
                  <a:lnTo>
                    <a:pt x="25400" y="58419"/>
                  </a:lnTo>
                  <a:lnTo>
                    <a:pt x="25400" y="52069"/>
                  </a:lnTo>
                  <a:close/>
                </a:path>
                <a:path w="25400" h="1193800">
                  <a:moveTo>
                    <a:pt x="25400" y="58420"/>
                  </a:moveTo>
                  <a:lnTo>
                    <a:pt x="0" y="58420"/>
                  </a:lnTo>
                  <a:lnTo>
                    <a:pt x="0" y="64769"/>
                  </a:lnTo>
                  <a:lnTo>
                    <a:pt x="25400" y="64769"/>
                  </a:lnTo>
                  <a:lnTo>
                    <a:pt x="25400" y="58420"/>
                  </a:lnTo>
                  <a:close/>
                </a:path>
                <a:path w="25400" h="1193800">
                  <a:moveTo>
                    <a:pt x="25400" y="64770"/>
                  </a:moveTo>
                  <a:lnTo>
                    <a:pt x="0" y="64770"/>
                  </a:lnTo>
                  <a:lnTo>
                    <a:pt x="0" y="71119"/>
                  </a:lnTo>
                  <a:lnTo>
                    <a:pt x="25400" y="71119"/>
                  </a:lnTo>
                  <a:lnTo>
                    <a:pt x="25400" y="64770"/>
                  </a:lnTo>
                  <a:close/>
                </a:path>
                <a:path w="25400" h="1193800">
                  <a:moveTo>
                    <a:pt x="25400" y="71120"/>
                  </a:moveTo>
                  <a:lnTo>
                    <a:pt x="0" y="71120"/>
                  </a:lnTo>
                  <a:lnTo>
                    <a:pt x="0" y="77469"/>
                  </a:lnTo>
                  <a:lnTo>
                    <a:pt x="25400" y="77469"/>
                  </a:lnTo>
                  <a:lnTo>
                    <a:pt x="25400" y="71120"/>
                  </a:lnTo>
                  <a:close/>
                </a:path>
                <a:path w="25400" h="1193800">
                  <a:moveTo>
                    <a:pt x="25400" y="77469"/>
                  </a:moveTo>
                  <a:lnTo>
                    <a:pt x="0" y="77469"/>
                  </a:lnTo>
                  <a:lnTo>
                    <a:pt x="0" y="83819"/>
                  </a:lnTo>
                  <a:lnTo>
                    <a:pt x="25400" y="83819"/>
                  </a:lnTo>
                  <a:lnTo>
                    <a:pt x="25400" y="77469"/>
                  </a:lnTo>
                  <a:close/>
                </a:path>
                <a:path w="25400" h="1193800">
                  <a:moveTo>
                    <a:pt x="25400" y="83820"/>
                  </a:moveTo>
                  <a:lnTo>
                    <a:pt x="0" y="83820"/>
                  </a:lnTo>
                  <a:lnTo>
                    <a:pt x="0" y="90169"/>
                  </a:lnTo>
                  <a:lnTo>
                    <a:pt x="25400" y="90169"/>
                  </a:lnTo>
                  <a:lnTo>
                    <a:pt x="25400" y="83820"/>
                  </a:lnTo>
                  <a:close/>
                </a:path>
                <a:path w="25400" h="1193800">
                  <a:moveTo>
                    <a:pt x="25400" y="90170"/>
                  </a:moveTo>
                  <a:lnTo>
                    <a:pt x="0" y="90170"/>
                  </a:lnTo>
                  <a:lnTo>
                    <a:pt x="0" y="96519"/>
                  </a:lnTo>
                  <a:lnTo>
                    <a:pt x="25400" y="96519"/>
                  </a:lnTo>
                  <a:lnTo>
                    <a:pt x="25400" y="90170"/>
                  </a:lnTo>
                  <a:close/>
                </a:path>
                <a:path w="25400" h="1193800">
                  <a:moveTo>
                    <a:pt x="25400" y="96519"/>
                  </a:moveTo>
                  <a:lnTo>
                    <a:pt x="0" y="96519"/>
                  </a:lnTo>
                  <a:lnTo>
                    <a:pt x="0" y="102869"/>
                  </a:lnTo>
                  <a:lnTo>
                    <a:pt x="25400" y="102869"/>
                  </a:lnTo>
                  <a:lnTo>
                    <a:pt x="25400" y="96519"/>
                  </a:lnTo>
                  <a:close/>
                </a:path>
                <a:path w="25400" h="1193800">
                  <a:moveTo>
                    <a:pt x="25400" y="102870"/>
                  </a:moveTo>
                  <a:lnTo>
                    <a:pt x="0" y="102870"/>
                  </a:lnTo>
                  <a:lnTo>
                    <a:pt x="0" y="109219"/>
                  </a:lnTo>
                  <a:lnTo>
                    <a:pt x="25400" y="109219"/>
                  </a:lnTo>
                  <a:lnTo>
                    <a:pt x="25400" y="102870"/>
                  </a:lnTo>
                  <a:close/>
                </a:path>
                <a:path w="25400" h="1193800">
                  <a:moveTo>
                    <a:pt x="25400" y="109219"/>
                  </a:moveTo>
                  <a:lnTo>
                    <a:pt x="0" y="109219"/>
                  </a:lnTo>
                  <a:lnTo>
                    <a:pt x="0" y="115569"/>
                  </a:lnTo>
                  <a:lnTo>
                    <a:pt x="25400" y="115569"/>
                  </a:lnTo>
                  <a:lnTo>
                    <a:pt x="25400" y="109219"/>
                  </a:lnTo>
                  <a:close/>
                </a:path>
                <a:path w="25400" h="1193800">
                  <a:moveTo>
                    <a:pt x="25400" y="115569"/>
                  </a:moveTo>
                  <a:lnTo>
                    <a:pt x="0" y="115569"/>
                  </a:lnTo>
                  <a:lnTo>
                    <a:pt x="0" y="121919"/>
                  </a:lnTo>
                  <a:lnTo>
                    <a:pt x="25400" y="121919"/>
                  </a:lnTo>
                  <a:lnTo>
                    <a:pt x="25400" y="115569"/>
                  </a:lnTo>
                  <a:close/>
                </a:path>
                <a:path w="25400" h="1193800">
                  <a:moveTo>
                    <a:pt x="25400" y="121919"/>
                  </a:moveTo>
                  <a:lnTo>
                    <a:pt x="0" y="121919"/>
                  </a:lnTo>
                  <a:lnTo>
                    <a:pt x="0" y="128269"/>
                  </a:lnTo>
                  <a:lnTo>
                    <a:pt x="25400" y="128269"/>
                  </a:lnTo>
                  <a:lnTo>
                    <a:pt x="25400" y="121919"/>
                  </a:lnTo>
                  <a:close/>
                </a:path>
                <a:path w="25400" h="1193800">
                  <a:moveTo>
                    <a:pt x="25400" y="128269"/>
                  </a:moveTo>
                  <a:lnTo>
                    <a:pt x="0" y="128269"/>
                  </a:lnTo>
                  <a:lnTo>
                    <a:pt x="0" y="148589"/>
                  </a:lnTo>
                  <a:lnTo>
                    <a:pt x="25400" y="148589"/>
                  </a:lnTo>
                  <a:lnTo>
                    <a:pt x="25400" y="128269"/>
                  </a:lnTo>
                  <a:close/>
                </a:path>
                <a:path w="25400" h="1193800">
                  <a:moveTo>
                    <a:pt x="25400" y="148589"/>
                  </a:moveTo>
                  <a:lnTo>
                    <a:pt x="0" y="148589"/>
                  </a:lnTo>
                  <a:lnTo>
                    <a:pt x="0" y="154939"/>
                  </a:lnTo>
                  <a:lnTo>
                    <a:pt x="25400" y="154939"/>
                  </a:lnTo>
                  <a:lnTo>
                    <a:pt x="25400" y="148589"/>
                  </a:lnTo>
                  <a:close/>
                </a:path>
                <a:path w="25400" h="1193800">
                  <a:moveTo>
                    <a:pt x="25400" y="154939"/>
                  </a:moveTo>
                  <a:lnTo>
                    <a:pt x="0" y="154939"/>
                  </a:lnTo>
                  <a:lnTo>
                    <a:pt x="0" y="173989"/>
                  </a:lnTo>
                  <a:lnTo>
                    <a:pt x="25400" y="173989"/>
                  </a:lnTo>
                  <a:lnTo>
                    <a:pt x="25400" y="154939"/>
                  </a:lnTo>
                  <a:close/>
                </a:path>
                <a:path w="25400" h="1193800">
                  <a:moveTo>
                    <a:pt x="25400" y="173989"/>
                  </a:moveTo>
                  <a:lnTo>
                    <a:pt x="0" y="173989"/>
                  </a:lnTo>
                  <a:lnTo>
                    <a:pt x="0" y="180339"/>
                  </a:lnTo>
                  <a:lnTo>
                    <a:pt x="25400" y="180339"/>
                  </a:lnTo>
                  <a:lnTo>
                    <a:pt x="25400" y="173989"/>
                  </a:lnTo>
                  <a:close/>
                </a:path>
                <a:path w="25400" h="1193800">
                  <a:moveTo>
                    <a:pt x="25400" y="180339"/>
                  </a:moveTo>
                  <a:lnTo>
                    <a:pt x="0" y="180339"/>
                  </a:lnTo>
                  <a:lnTo>
                    <a:pt x="0" y="186689"/>
                  </a:lnTo>
                  <a:lnTo>
                    <a:pt x="25400" y="186689"/>
                  </a:lnTo>
                  <a:lnTo>
                    <a:pt x="25400" y="180339"/>
                  </a:lnTo>
                  <a:close/>
                </a:path>
                <a:path w="25400" h="1193800">
                  <a:moveTo>
                    <a:pt x="25400" y="186689"/>
                  </a:moveTo>
                  <a:lnTo>
                    <a:pt x="0" y="186689"/>
                  </a:lnTo>
                  <a:lnTo>
                    <a:pt x="0" y="193039"/>
                  </a:lnTo>
                  <a:lnTo>
                    <a:pt x="25400" y="193039"/>
                  </a:lnTo>
                  <a:lnTo>
                    <a:pt x="25400" y="186689"/>
                  </a:lnTo>
                  <a:close/>
                </a:path>
                <a:path w="25400" h="1193800">
                  <a:moveTo>
                    <a:pt x="25400" y="193039"/>
                  </a:moveTo>
                  <a:lnTo>
                    <a:pt x="0" y="193039"/>
                  </a:lnTo>
                  <a:lnTo>
                    <a:pt x="0" y="199389"/>
                  </a:lnTo>
                  <a:lnTo>
                    <a:pt x="25400" y="199389"/>
                  </a:lnTo>
                  <a:lnTo>
                    <a:pt x="25400" y="193039"/>
                  </a:lnTo>
                  <a:close/>
                </a:path>
                <a:path w="25400" h="1193800">
                  <a:moveTo>
                    <a:pt x="25400" y="199390"/>
                  </a:moveTo>
                  <a:lnTo>
                    <a:pt x="0" y="199390"/>
                  </a:lnTo>
                  <a:lnTo>
                    <a:pt x="0" y="205739"/>
                  </a:lnTo>
                  <a:lnTo>
                    <a:pt x="25400" y="205739"/>
                  </a:lnTo>
                  <a:lnTo>
                    <a:pt x="25400" y="199390"/>
                  </a:lnTo>
                  <a:close/>
                </a:path>
                <a:path w="25400" h="1193800">
                  <a:moveTo>
                    <a:pt x="25400" y="205739"/>
                  </a:moveTo>
                  <a:lnTo>
                    <a:pt x="0" y="205739"/>
                  </a:lnTo>
                  <a:lnTo>
                    <a:pt x="0" y="212089"/>
                  </a:lnTo>
                  <a:lnTo>
                    <a:pt x="25400" y="212089"/>
                  </a:lnTo>
                  <a:lnTo>
                    <a:pt x="25400" y="205739"/>
                  </a:lnTo>
                  <a:close/>
                </a:path>
                <a:path w="25400" h="1193800">
                  <a:moveTo>
                    <a:pt x="25400" y="212089"/>
                  </a:moveTo>
                  <a:lnTo>
                    <a:pt x="0" y="212089"/>
                  </a:lnTo>
                  <a:lnTo>
                    <a:pt x="0" y="224789"/>
                  </a:lnTo>
                  <a:lnTo>
                    <a:pt x="25400" y="224789"/>
                  </a:lnTo>
                  <a:lnTo>
                    <a:pt x="25400" y="212089"/>
                  </a:lnTo>
                  <a:close/>
                </a:path>
                <a:path w="25400" h="1193800">
                  <a:moveTo>
                    <a:pt x="25400" y="224790"/>
                  </a:moveTo>
                  <a:lnTo>
                    <a:pt x="0" y="224790"/>
                  </a:lnTo>
                  <a:lnTo>
                    <a:pt x="0" y="231139"/>
                  </a:lnTo>
                  <a:lnTo>
                    <a:pt x="25400" y="231139"/>
                  </a:lnTo>
                  <a:lnTo>
                    <a:pt x="25400" y="224790"/>
                  </a:lnTo>
                  <a:close/>
                </a:path>
                <a:path w="25400" h="1193800">
                  <a:moveTo>
                    <a:pt x="25400" y="231140"/>
                  </a:moveTo>
                  <a:lnTo>
                    <a:pt x="0" y="231140"/>
                  </a:lnTo>
                  <a:lnTo>
                    <a:pt x="0" y="237489"/>
                  </a:lnTo>
                  <a:lnTo>
                    <a:pt x="25400" y="237489"/>
                  </a:lnTo>
                  <a:lnTo>
                    <a:pt x="25400" y="231140"/>
                  </a:lnTo>
                  <a:close/>
                </a:path>
                <a:path w="25400" h="1193800">
                  <a:moveTo>
                    <a:pt x="25400" y="237489"/>
                  </a:moveTo>
                  <a:lnTo>
                    <a:pt x="0" y="237489"/>
                  </a:lnTo>
                  <a:lnTo>
                    <a:pt x="0" y="243839"/>
                  </a:lnTo>
                  <a:lnTo>
                    <a:pt x="25400" y="243839"/>
                  </a:lnTo>
                  <a:lnTo>
                    <a:pt x="25400" y="237489"/>
                  </a:lnTo>
                  <a:close/>
                </a:path>
                <a:path w="25400" h="1193800">
                  <a:moveTo>
                    <a:pt x="25400" y="243840"/>
                  </a:moveTo>
                  <a:lnTo>
                    <a:pt x="0" y="243840"/>
                  </a:lnTo>
                  <a:lnTo>
                    <a:pt x="0" y="250189"/>
                  </a:lnTo>
                  <a:lnTo>
                    <a:pt x="25400" y="250189"/>
                  </a:lnTo>
                  <a:lnTo>
                    <a:pt x="25400" y="243840"/>
                  </a:lnTo>
                  <a:close/>
                </a:path>
                <a:path w="25400" h="1193800">
                  <a:moveTo>
                    <a:pt x="25400" y="250189"/>
                  </a:moveTo>
                  <a:lnTo>
                    <a:pt x="0" y="250189"/>
                  </a:lnTo>
                  <a:lnTo>
                    <a:pt x="0" y="256539"/>
                  </a:lnTo>
                  <a:lnTo>
                    <a:pt x="25400" y="256539"/>
                  </a:lnTo>
                  <a:lnTo>
                    <a:pt x="25400" y="250189"/>
                  </a:lnTo>
                  <a:close/>
                </a:path>
                <a:path w="25400" h="1193800">
                  <a:moveTo>
                    <a:pt x="25400" y="256539"/>
                  </a:moveTo>
                  <a:lnTo>
                    <a:pt x="0" y="256539"/>
                  </a:lnTo>
                  <a:lnTo>
                    <a:pt x="0" y="260349"/>
                  </a:lnTo>
                  <a:lnTo>
                    <a:pt x="25400" y="260349"/>
                  </a:lnTo>
                  <a:lnTo>
                    <a:pt x="25400" y="256539"/>
                  </a:lnTo>
                  <a:close/>
                </a:path>
                <a:path w="25400" h="1193800">
                  <a:moveTo>
                    <a:pt x="25400" y="260350"/>
                  </a:moveTo>
                  <a:lnTo>
                    <a:pt x="0" y="260350"/>
                  </a:lnTo>
                  <a:lnTo>
                    <a:pt x="0" y="269239"/>
                  </a:lnTo>
                  <a:lnTo>
                    <a:pt x="25400" y="269239"/>
                  </a:lnTo>
                  <a:lnTo>
                    <a:pt x="25400" y="260350"/>
                  </a:lnTo>
                  <a:close/>
                </a:path>
                <a:path w="25400" h="1193800">
                  <a:moveTo>
                    <a:pt x="25400" y="269239"/>
                  </a:moveTo>
                  <a:lnTo>
                    <a:pt x="0" y="269239"/>
                  </a:lnTo>
                  <a:lnTo>
                    <a:pt x="0" y="275589"/>
                  </a:lnTo>
                  <a:lnTo>
                    <a:pt x="25400" y="275589"/>
                  </a:lnTo>
                  <a:lnTo>
                    <a:pt x="25400" y="269239"/>
                  </a:lnTo>
                  <a:close/>
                </a:path>
                <a:path w="25400" h="1193800">
                  <a:moveTo>
                    <a:pt x="25400" y="275590"/>
                  </a:moveTo>
                  <a:lnTo>
                    <a:pt x="0" y="275590"/>
                  </a:lnTo>
                  <a:lnTo>
                    <a:pt x="0" y="281939"/>
                  </a:lnTo>
                  <a:lnTo>
                    <a:pt x="25400" y="281939"/>
                  </a:lnTo>
                  <a:lnTo>
                    <a:pt x="25400" y="275590"/>
                  </a:lnTo>
                  <a:close/>
                </a:path>
                <a:path w="25400" h="1193800">
                  <a:moveTo>
                    <a:pt x="25400" y="281939"/>
                  </a:moveTo>
                  <a:lnTo>
                    <a:pt x="0" y="281939"/>
                  </a:lnTo>
                  <a:lnTo>
                    <a:pt x="0" y="288289"/>
                  </a:lnTo>
                  <a:lnTo>
                    <a:pt x="25400" y="288289"/>
                  </a:lnTo>
                  <a:lnTo>
                    <a:pt x="25400" y="281939"/>
                  </a:lnTo>
                  <a:close/>
                </a:path>
                <a:path w="25400" h="1193800">
                  <a:moveTo>
                    <a:pt x="25400" y="288289"/>
                  </a:moveTo>
                  <a:lnTo>
                    <a:pt x="0" y="288289"/>
                  </a:lnTo>
                  <a:lnTo>
                    <a:pt x="0" y="294639"/>
                  </a:lnTo>
                  <a:lnTo>
                    <a:pt x="25400" y="294639"/>
                  </a:lnTo>
                  <a:lnTo>
                    <a:pt x="25400" y="288289"/>
                  </a:lnTo>
                  <a:close/>
                </a:path>
                <a:path w="25400" h="1193800">
                  <a:moveTo>
                    <a:pt x="25400" y="294639"/>
                  </a:moveTo>
                  <a:lnTo>
                    <a:pt x="0" y="294639"/>
                  </a:lnTo>
                  <a:lnTo>
                    <a:pt x="0" y="300989"/>
                  </a:lnTo>
                  <a:lnTo>
                    <a:pt x="25400" y="300989"/>
                  </a:lnTo>
                  <a:lnTo>
                    <a:pt x="25400" y="294639"/>
                  </a:lnTo>
                  <a:close/>
                </a:path>
                <a:path w="25400" h="1193800">
                  <a:moveTo>
                    <a:pt x="25400" y="300989"/>
                  </a:moveTo>
                  <a:lnTo>
                    <a:pt x="0" y="300989"/>
                  </a:lnTo>
                  <a:lnTo>
                    <a:pt x="0" y="307339"/>
                  </a:lnTo>
                  <a:lnTo>
                    <a:pt x="25400" y="307339"/>
                  </a:lnTo>
                  <a:lnTo>
                    <a:pt x="25400" y="300989"/>
                  </a:lnTo>
                  <a:close/>
                </a:path>
                <a:path w="25400" h="1193800">
                  <a:moveTo>
                    <a:pt x="25400" y="307339"/>
                  </a:moveTo>
                  <a:lnTo>
                    <a:pt x="0" y="307339"/>
                  </a:lnTo>
                  <a:lnTo>
                    <a:pt x="0" y="313689"/>
                  </a:lnTo>
                  <a:lnTo>
                    <a:pt x="25400" y="313689"/>
                  </a:lnTo>
                  <a:lnTo>
                    <a:pt x="25400" y="307339"/>
                  </a:lnTo>
                  <a:close/>
                </a:path>
                <a:path w="25400" h="1193800">
                  <a:moveTo>
                    <a:pt x="25400" y="313689"/>
                  </a:moveTo>
                  <a:lnTo>
                    <a:pt x="0" y="313689"/>
                  </a:lnTo>
                  <a:lnTo>
                    <a:pt x="0" y="326389"/>
                  </a:lnTo>
                  <a:lnTo>
                    <a:pt x="25400" y="326389"/>
                  </a:lnTo>
                  <a:lnTo>
                    <a:pt x="25400" y="313689"/>
                  </a:lnTo>
                  <a:close/>
                </a:path>
                <a:path w="25400" h="1193800">
                  <a:moveTo>
                    <a:pt x="25400" y="326389"/>
                  </a:moveTo>
                  <a:lnTo>
                    <a:pt x="0" y="326389"/>
                  </a:lnTo>
                  <a:lnTo>
                    <a:pt x="0" y="351789"/>
                  </a:lnTo>
                  <a:lnTo>
                    <a:pt x="25400" y="351789"/>
                  </a:lnTo>
                  <a:lnTo>
                    <a:pt x="25400" y="326389"/>
                  </a:lnTo>
                  <a:close/>
                </a:path>
                <a:path w="25400" h="1193800">
                  <a:moveTo>
                    <a:pt x="25400" y="351789"/>
                  </a:moveTo>
                  <a:lnTo>
                    <a:pt x="0" y="351789"/>
                  </a:lnTo>
                  <a:lnTo>
                    <a:pt x="0" y="364489"/>
                  </a:lnTo>
                  <a:lnTo>
                    <a:pt x="25400" y="364489"/>
                  </a:lnTo>
                  <a:lnTo>
                    <a:pt x="25400" y="351789"/>
                  </a:lnTo>
                  <a:close/>
                </a:path>
                <a:path w="25400" h="1193800">
                  <a:moveTo>
                    <a:pt x="25400" y="364489"/>
                  </a:moveTo>
                  <a:lnTo>
                    <a:pt x="0" y="364489"/>
                  </a:lnTo>
                  <a:lnTo>
                    <a:pt x="0" y="370839"/>
                  </a:lnTo>
                  <a:lnTo>
                    <a:pt x="25400" y="370839"/>
                  </a:lnTo>
                  <a:lnTo>
                    <a:pt x="25400" y="364489"/>
                  </a:lnTo>
                  <a:close/>
                </a:path>
                <a:path w="25400" h="1193800">
                  <a:moveTo>
                    <a:pt x="25400" y="370839"/>
                  </a:moveTo>
                  <a:lnTo>
                    <a:pt x="0" y="370839"/>
                  </a:lnTo>
                  <a:lnTo>
                    <a:pt x="0" y="377189"/>
                  </a:lnTo>
                  <a:lnTo>
                    <a:pt x="25400" y="377189"/>
                  </a:lnTo>
                  <a:lnTo>
                    <a:pt x="25400" y="370839"/>
                  </a:lnTo>
                  <a:close/>
                </a:path>
                <a:path w="25400" h="1193800">
                  <a:moveTo>
                    <a:pt x="25400" y="377189"/>
                  </a:moveTo>
                  <a:lnTo>
                    <a:pt x="0" y="377189"/>
                  </a:lnTo>
                  <a:lnTo>
                    <a:pt x="0" y="383539"/>
                  </a:lnTo>
                  <a:lnTo>
                    <a:pt x="25400" y="383539"/>
                  </a:lnTo>
                  <a:lnTo>
                    <a:pt x="25400" y="377189"/>
                  </a:lnTo>
                  <a:close/>
                </a:path>
                <a:path w="25400" h="1193800">
                  <a:moveTo>
                    <a:pt x="25400" y="383539"/>
                  </a:moveTo>
                  <a:lnTo>
                    <a:pt x="0" y="383539"/>
                  </a:lnTo>
                  <a:lnTo>
                    <a:pt x="0" y="389889"/>
                  </a:lnTo>
                  <a:lnTo>
                    <a:pt x="25400" y="389889"/>
                  </a:lnTo>
                  <a:lnTo>
                    <a:pt x="25400" y="383539"/>
                  </a:lnTo>
                  <a:close/>
                </a:path>
                <a:path w="25400" h="1193800">
                  <a:moveTo>
                    <a:pt x="25400" y="389889"/>
                  </a:moveTo>
                  <a:lnTo>
                    <a:pt x="0" y="389889"/>
                  </a:lnTo>
                  <a:lnTo>
                    <a:pt x="0" y="396239"/>
                  </a:lnTo>
                  <a:lnTo>
                    <a:pt x="25400" y="396239"/>
                  </a:lnTo>
                  <a:lnTo>
                    <a:pt x="25400" y="389889"/>
                  </a:lnTo>
                  <a:close/>
                </a:path>
                <a:path w="25400" h="1193800">
                  <a:moveTo>
                    <a:pt x="25400" y="397510"/>
                  </a:moveTo>
                  <a:lnTo>
                    <a:pt x="0" y="397510"/>
                  </a:lnTo>
                  <a:lnTo>
                    <a:pt x="0" y="402589"/>
                  </a:lnTo>
                  <a:lnTo>
                    <a:pt x="25400" y="402589"/>
                  </a:lnTo>
                  <a:lnTo>
                    <a:pt x="25400" y="397510"/>
                  </a:lnTo>
                  <a:close/>
                </a:path>
                <a:path w="25400" h="1193800">
                  <a:moveTo>
                    <a:pt x="25400" y="396239"/>
                  </a:moveTo>
                  <a:lnTo>
                    <a:pt x="0" y="396239"/>
                  </a:lnTo>
                  <a:lnTo>
                    <a:pt x="0" y="397509"/>
                  </a:lnTo>
                  <a:lnTo>
                    <a:pt x="25400" y="397509"/>
                  </a:lnTo>
                  <a:lnTo>
                    <a:pt x="25400" y="396239"/>
                  </a:lnTo>
                  <a:close/>
                </a:path>
                <a:path w="25400" h="1193800">
                  <a:moveTo>
                    <a:pt x="25400" y="402589"/>
                  </a:moveTo>
                  <a:lnTo>
                    <a:pt x="0" y="402589"/>
                  </a:lnTo>
                  <a:lnTo>
                    <a:pt x="0" y="408939"/>
                  </a:lnTo>
                  <a:lnTo>
                    <a:pt x="25400" y="408939"/>
                  </a:lnTo>
                  <a:lnTo>
                    <a:pt x="25400" y="402589"/>
                  </a:lnTo>
                  <a:close/>
                </a:path>
                <a:path w="25400" h="1193800">
                  <a:moveTo>
                    <a:pt x="25400" y="408939"/>
                  </a:moveTo>
                  <a:lnTo>
                    <a:pt x="0" y="408939"/>
                  </a:lnTo>
                  <a:lnTo>
                    <a:pt x="0" y="415289"/>
                  </a:lnTo>
                  <a:lnTo>
                    <a:pt x="25400" y="415289"/>
                  </a:lnTo>
                  <a:lnTo>
                    <a:pt x="25400" y="408939"/>
                  </a:lnTo>
                  <a:close/>
                </a:path>
                <a:path w="25400" h="1193800">
                  <a:moveTo>
                    <a:pt x="25400" y="415289"/>
                  </a:moveTo>
                  <a:lnTo>
                    <a:pt x="0" y="415289"/>
                  </a:lnTo>
                  <a:lnTo>
                    <a:pt x="0" y="421639"/>
                  </a:lnTo>
                  <a:lnTo>
                    <a:pt x="25400" y="421639"/>
                  </a:lnTo>
                  <a:lnTo>
                    <a:pt x="25400" y="415289"/>
                  </a:lnTo>
                  <a:close/>
                </a:path>
                <a:path w="25400" h="1193800">
                  <a:moveTo>
                    <a:pt x="25400" y="421639"/>
                  </a:moveTo>
                  <a:lnTo>
                    <a:pt x="0" y="421639"/>
                  </a:lnTo>
                  <a:lnTo>
                    <a:pt x="0" y="427989"/>
                  </a:lnTo>
                  <a:lnTo>
                    <a:pt x="25400" y="427989"/>
                  </a:lnTo>
                  <a:lnTo>
                    <a:pt x="25400" y="421639"/>
                  </a:lnTo>
                  <a:close/>
                </a:path>
                <a:path w="25400" h="1193800">
                  <a:moveTo>
                    <a:pt x="25400" y="427989"/>
                  </a:moveTo>
                  <a:lnTo>
                    <a:pt x="0" y="427989"/>
                  </a:lnTo>
                  <a:lnTo>
                    <a:pt x="0" y="434339"/>
                  </a:lnTo>
                  <a:lnTo>
                    <a:pt x="25400" y="434339"/>
                  </a:lnTo>
                  <a:lnTo>
                    <a:pt x="25400" y="427989"/>
                  </a:lnTo>
                  <a:close/>
                </a:path>
                <a:path w="25400" h="1193800">
                  <a:moveTo>
                    <a:pt x="25400" y="434339"/>
                  </a:moveTo>
                  <a:lnTo>
                    <a:pt x="0" y="434339"/>
                  </a:lnTo>
                  <a:lnTo>
                    <a:pt x="0" y="459739"/>
                  </a:lnTo>
                  <a:lnTo>
                    <a:pt x="25400" y="459739"/>
                  </a:lnTo>
                  <a:lnTo>
                    <a:pt x="25400" y="434339"/>
                  </a:lnTo>
                  <a:close/>
                </a:path>
                <a:path w="25400" h="1193800">
                  <a:moveTo>
                    <a:pt x="25400" y="459740"/>
                  </a:moveTo>
                  <a:lnTo>
                    <a:pt x="0" y="459740"/>
                  </a:lnTo>
                  <a:lnTo>
                    <a:pt x="0" y="466089"/>
                  </a:lnTo>
                  <a:lnTo>
                    <a:pt x="25400" y="466089"/>
                  </a:lnTo>
                  <a:lnTo>
                    <a:pt x="25400" y="459740"/>
                  </a:lnTo>
                  <a:close/>
                </a:path>
                <a:path w="25400" h="1193800">
                  <a:moveTo>
                    <a:pt x="25400" y="466090"/>
                  </a:moveTo>
                  <a:lnTo>
                    <a:pt x="0" y="466090"/>
                  </a:lnTo>
                  <a:lnTo>
                    <a:pt x="0" y="472439"/>
                  </a:lnTo>
                  <a:lnTo>
                    <a:pt x="25400" y="472439"/>
                  </a:lnTo>
                  <a:lnTo>
                    <a:pt x="25400" y="466090"/>
                  </a:lnTo>
                  <a:close/>
                </a:path>
                <a:path w="25400" h="1193800">
                  <a:moveTo>
                    <a:pt x="25400" y="472440"/>
                  </a:moveTo>
                  <a:lnTo>
                    <a:pt x="0" y="472440"/>
                  </a:lnTo>
                  <a:lnTo>
                    <a:pt x="0" y="478789"/>
                  </a:lnTo>
                  <a:lnTo>
                    <a:pt x="25400" y="478789"/>
                  </a:lnTo>
                  <a:lnTo>
                    <a:pt x="25400" y="472440"/>
                  </a:lnTo>
                  <a:close/>
                </a:path>
                <a:path w="25400" h="1193800">
                  <a:moveTo>
                    <a:pt x="25400" y="478790"/>
                  </a:moveTo>
                  <a:lnTo>
                    <a:pt x="0" y="478790"/>
                  </a:lnTo>
                  <a:lnTo>
                    <a:pt x="0" y="482599"/>
                  </a:lnTo>
                  <a:lnTo>
                    <a:pt x="25400" y="482599"/>
                  </a:lnTo>
                  <a:lnTo>
                    <a:pt x="25400" y="478790"/>
                  </a:lnTo>
                  <a:close/>
                </a:path>
                <a:path w="25400" h="1193800">
                  <a:moveTo>
                    <a:pt x="25400" y="482600"/>
                  </a:moveTo>
                  <a:lnTo>
                    <a:pt x="0" y="482600"/>
                  </a:lnTo>
                  <a:lnTo>
                    <a:pt x="0" y="485139"/>
                  </a:lnTo>
                  <a:lnTo>
                    <a:pt x="25400" y="485139"/>
                  </a:lnTo>
                  <a:lnTo>
                    <a:pt x="25400" y="482600"/>
                  </a:lnTo>
                  <a:close/>
                </a:path>
                <a:path w="25400" h="1193800">
                  <a:moveTo>
                    <a:pt x="25400" y="485140"/>
                  </a:moveTo>
                  <a:lnTo>
                    <a:pt x="0" y="485140"/>
                  </a:lnTo>
                  <a:lnTo>
                    <a:pt x="0" y="497839"/>
                  </a:lnTo>
                  <a:lnTo>
                    <a:pt x="25400" y="497839"/>
                  </a:lnTo>
                  <a:lnTo>
                    <a:pt x="25400" y="485140"/>
                  </a:lnTo>
                  <a:close/>
                </a:path>
                <a:path w="25400" h="1193800">
                  <a:moveTo>
                    <a:pt x="25400" y="497840"/>
                  </a:moveTo>
                  <a:lnTo>
                    <a:pt x="0" y="497840"/>
                  </a:lnTo>
                  <a:lnTo>
                    <a:pt x="0" y="504189"/>
                  </a:lnTo>
                  <a:lnTo>
                    <a:pt x="25400" y="504189"/>
                  </a:lnTo>
                  <a:lnTo>
                    <a:pt x="25400" y="497840"/>
                  </a:lnTo>
                  <a:close/>
                </a:path>
                <a:path w="25400" h="1193800">
                  <a:moveTo>
                    <a:pt x="25400" y="504189"/>
                  </a:moveTo>
                  <a:lnTo>
                    <a:pt x="0" y="504189"/>
                  </a:lnTo>
                  <a:lnTo>
                    <a:pt x="0" y="514349"/>
                  </a:lnTo>
                  <a:lnTo>
                    <a:pt x="25400" y="514349"/>
                  </a:lnTo>
                  <a:lnTo>
                    <a:pt x="25400" y="504189"/>
                  </a:lnTo>
                  <a:close/>
                </a:path>
                <a:path w="25400" h="1193800">
                  <a:moveTo>
                    <a:pt x="25400" y="514350"/>
                  </a:moveTo>
                  <a:lnTo>
                    <a:pt x="0" y="514350"/>
                  </a:lnTo>
                  <a:lnTo>
                    <a:pt x="0" y="520699"/>
                  </a:lnTo>
                  <a:lnTo>
                    <a:pt x="25400" y="520699"/>
                  </a:lnTo>
                  <a:lnTo>
                    <a:pt x="25400" y="514350"/>
                  </a:lnTo>
                  <a:close/>
                </a:path>
                <a:path w="25400" h="1193800">
                  <a:moveTo>
                    <a:pt x="25400" y="520700"/>
                  </a:moveTo>
                  <a:lnTo>
                    <a:pt x="0" y="520700"/>
                  </a:lnTo>
                  <a:lnTo>
                    <a:pt x="0" y="529589"/>
                  </a:lnTo>
                  <a:lnTo>
                    <a:pt x="25400" y="529589"/>
                  </a:lnTo>
                  <a:lnTo>
                    <a:pt x="25400" y="520700"/>
                  </a:lnTo>
                  <a:close/>
                </a:path>
                <a:path w="25400" h="1193800">
                  <a:moveTo>
                    <a:pt x="25400" y="529589"/>
                  </a:moveTo>
                  <a:lnTo>
                    <a:pt x="0" y="529589"/>
                  </a:lnTo>
                  <a:lnTo>
                    <a:pt x="0" y="534669"/>
                  </a:lnTo>
                  <a:lnTo>
                    <a:pt x="25400" y="534669"/>
                  </a:lnTo>
                  <a:lnTo>
                    <a:pt x="25400" y="529589"/>
                  </a:lnTo>
                  <a:close/>
                </a:path>
                <a:path w="25400" h="1193800">
                  <a:moveTo>
                    <a:pt x="25400" y="534669"/>
                  </a:moveTo>
                  <a:lnTo>
                    <a:pt x="0" y="534669"/>
                  </a:lnTo>
                  <a:lnTo>
                    <a:pt x="0" y="535939"/>
                  </a:lnTo>
                  <a:lnTo>
                    <a:pt x="25400" y="535939"/>
                  </a:lnTo>
                  <a:lnTo>
                    <a:pt x="25400" y="534669"/>
                  </a:lnTo>
                  <a:close/>
                </a:path>
                <a:path w="25400" h="1193800">
                  <a:moveTo>
                    <a:pt x="25400" y="535939"/>
                  </a:moveTo>
                  <a:lnTo>
                    <a:pt x="0" y="535939"/>
                  </a:lnTo>
                  <a:lnTo>
                    <a:pt x="0" y="542289"/>
                  </a:lnTo>
                  <a:lnTo>
                    <a:pt x="25400" y="542289"/>
                  </a:lnTo>
                  <a:lnTo>
                    <a:pt x="25400" y="535939"/>
                  </a:lnTo>
                  <a:close/>
                </a:path>
                <a:path w="25400" h="1193800">
                  <a:moveTo>
                    <a:pt x="25400" y="542290"/>
                  </a:moveTo>
                  <a:lnTo>
                    <a:pt x="0" y="542290"/>
                  </a:lnTo>
                  <a:lnTo>
                    <a:pt x="0" y="552449"/>
                  </a:lnTo>
                  <a:lnTo>
                    <a:pt x="25400" y="552449"/>
                  </a:lnTo>
                  <a:lnTo>
                    <a:pt x="25400" y="542290"/>
                  </a:lnTo>
                  <a:close/>
                </a:path>
                <a:path w="25400" h="1193800">
                  <a:moveTo>
                    <a:pt x="25400" y="552450"/>
                  </a:moveTo>
                  <a:lnTo>
                    <a:pt x="0" y="552450"/>
                  </a:lnTo>
                  <a:lnTo>
                    <a:pt x="0" y="561339"/>
                  </a:lnTo>
                  <a:lnTo>
                    <a:pt x="25400" y="561339"/>
                  </a:lnTo>
                  <a:lnTo>
                    <a:pt x="25400" y="552450"/>
                  </a:lnTo>
                  <a:close/>
                </a:path>
                <a:path w="25400" h="1193800">
                  <a:moveTo>
                    <a:pt x="25400" y="561339"/>
                  </a:moveTo>
                  <a:lnTo>
                    <a:pt x="0" y="561339"/>
                  </a:lnTo>
                  <a:lnTo>
                    <a:pt x="0" y="599439"/>
                  </a:lnTo>
                  <a:lnTo>
                    <a:pt x="25400" y="599439"/>
                  </a:lnTo>
                  <a:lnTo>
                    <a:pt x="25400" y="561339"/>
                  </a:lnTo>
                  <a:close/>
                </a:path>
                <a:path w="25400" h="1193800">
                  <a:moveTo>
                    <a:pt x="25400" y="599439"/>
                  </a:moveTo>
                  <a:lnTo>
                    <a:pt x="0" y="599439"/>
                  </a:lnTo>
                  <a:lnTo>
                    <a:pt x="0" y="603249"/>
                  </a:lnTo>
                  <a:lnTo>
                    <a:pt x="25400" y="603249"/>
                  </a:lnTo>
                  <a:lnTo>
                    <a:pt x="25400" y="599439"/>
                  </a:lnTo>
                  <a:close/>
                </a:path>
                <a:path w="25400" h="1193800">
                  <a:moveTo>
                    <a:pt x="25400" y="603250"/>
                  </a:moveTo>
                  <a:lnTo>
                    <a:pt x="0" y="603250"/>
                  </a:lnTo>
                  <a:lnTo>
                    <a:pt x="0" y="605789"/>
                  </a:lnTo>
                  <a:lnTo>
                    <a:pt x="25400" y="605789"/>
                  </a:lnTo>
                  <a:lnTo>
                    <a:pt x="25400" y="603250"/>
                  </a:lnTo>
                  <a:close/>
                </a:path>
                <a:path w="25400" h="1193800">
                  <a:moveTo>
                    <a:pt x="25400" y="605790"/>
                  </a:moveTo>
                  <a:lnTo>
                    <a:pt x="0" y="605790"/>
                  </a:lnTo>
                  <a:lnTo>
                    <a:pt x="0" y="612139"/>
                  </a:lnTo>
                  <a:lnTo>
                    <a:pt x="25400" y="612139"/>
                  </a:lnTo>
                  <a:lnTo>
                    <a:pt x="25400" y="605790"/>
                  </a:lnTo>
                  <a:close/>
                </a:path>
                <a:path w="25400" h="1193800">
                  <a:moveTo>
                    <a:pt x="25400" y="612139"/>
                  </a:moveTo>
                  <a:lnTo>
                    <a:pt x="0" y="612139"/>
                  </a:lnTo>
                  <a:lnTo>
                    <a:pt x="0" y="615949"/>
                  </a:lnTo>
                  <a:lnTo>
                    <a:pt x="25400" y="615949"/>
                  </a:lnTo>
                  <a:lnTo>
                    <a:pt x="25400" y="612139"/>
                  </a:lnTo>
                  <a:close/>
                </a:path>
                <a:path w="25400" h="1193800">
                  <a:moveTo>
                    <a:pt x="25400" y="615949"/>
                  </a:moveTo>
                  <a:lnTo>
                    <a:pt x="0" y="615949"/>
                  </a:lnTo>
                  <a:lnTo>
                    <a:pt x="0" y="654049"/>
                  </a:lnTo>
                  <a:lnTo>
                    <a:pt x="25400" y="654049"/>
                  </a:lnTo>
                  <a:lnTo>
                    <a:pt x="25400" y="615949"/>
                  </a:lnTo>
                  <a:close/>
                </a:path>
                <a:path w="25400" h="1193800">
                  <a:moveTo>
                    <a:pt x="25400" y="654050"/>
                  </a:moveTo>
                  <a:lnTo>
                    <a:pt x="0" y="654050"/>
                  </a:lnTo>
                  <a:lnTo>
                    <a:pt x="0" y="662939"/>
                  </a:lnTo>
                  <a:lnTo>
                    <a:pt x="25400" y="662939"/>
                  </a:lnTo>
                  <a:lnTo>
                    <a:pt x="25400" y="654050"/>
                  </a:lnTo>
                  <a:close/>
                </a:path>
                <a:path w="25400" h="1193800">
                  <a:moveTo>
                    <a:pt x="25400" y="662939"/>
                  </a:moveTo>
                  <a:lnTo>
                    <a:pt x="0" y="662939"/>
                  </a:lnTo>
                  <a:lnTo>
                    <a:pt x="0" y="669289"/>
                  </a:lnTo>
                  <a:lnTo>
                    <a:pt x="25400" y="669289"/>
                  </a:lnTo>
                  <a:lnTo>
                    <a:pt x="25400" y="662939"/>
                  </a:lnTo>
                  <a:close/>
                </a:path>
                <a:path w="25400" h="1193800">
                  <a:moveTo>
                    <a:pt x="25400" y="669289"/>
                  </a:moveTo>
                  <a:lnTo>
                    <a:pt x="0" y="669289"/>
                  </a:lnTo>
                  <a:lnTo>
                    <a:pt x="0" y="675639"/>
                  </a:lnTo>
                  <a:lnTo>
                    <a:pt x="25400" y="675639"/>
                  </a:lnTo>
                  <a:lnTo>
                    <a:pt x="25400" y="669289"/>
                  </a:lnTo>
                  <a:close/>
                </a:path>
                <a:path w="25400" h="1193800">
                  <a:moveTo>
                    <a:pt x="25400" y="675639"/>
                  </a:moveTo>
                  <a:lnTo>
                    <a:pt x="0" y="675639"/>
                  </a:lnTo>
                  <a:lnTo>
                    <a:pt x="0" y="679449"/>
                  </a:lnTo>
                  <a:lnTo>
                    <a:pt x="25400" y="679449"/>
                  </a:lnTo>
                  <a:lnTo>
                    <a:pt x="25400" y="675639"/>
                  </a:lnTo>
                  <a:close/>
                </a:path>
                <a:path w="25400" h="1193800">
                  <a:moveTo>
                    <a:pt x="25400" y="679450"/>
                  </a:moveTo>
                  <a:lnTo>
                    <a:pt x="0" y="679450"/>
                  </a:lnTo>
                  <a:lnTo>
                    <a:pt x="0" y="685799"/>
                  </a:lnTo>
                  <a:lnTo>
                    <a:pt x="25400" y="685799"/>
                  </a:lnTo>
                  <a:lnTo>
                    <a:pt x="25400" y="679450"/>
                  </a:lnTo>
                  <a:close/>
                </a:path>
                <a:path w="25400" h="1193800">
                  <a:moveTo>
                    <a:pt x="25400" y="685800"/>
                  </a:moveTo>
                  <a:lnTo>
                    <a:pt x="0" y="685800"/>
                  </a:lnTo>
                  <a:lnTo>
                    <a:pt x="0" y="688339"/>
                  </a:lnTo>
                  <a:lnTo>
                    <a:pt x="25400" y="688339"/>
                  </a:lnTo>
                  <a:lnTo>
                    <a:pt x="25400" y="685800"/>
                  </a:lnTo>
                  <a:close/>
                </a:path>
                <a:path w="25400" h="1193800">
                  <a:moveTo>
                    <a:pt x="25400" y="688339"/>
                  </a:moveTo>
                  <a:lnTo>
                    <a:pt x="0" y="688339"/>
                  </a:lnTo>
                  <a:lnTo>
                    <a:pt x="0" y="692149"/>
                  </a:lnTo>
                  <a:lnTo>
                    <a:pt x="25400" y="692149"/>
                  </a:lnTo>
                  <a:lnTo>
                    <a:pt x="25400" y="688339"/>
                  </a:lnTo>
                  <a:close/>
                </a:path>
                <a:path w="25400" h="1193800">
                  <a:moveTo>
                    <a:pt x="25400" y="692150"/>
                  </a:moveTo>
                  <a:lnTo>
                    <a:pt x="0" y="692150"/>
                  </a:lnTo>
                  <a:lnTo>
                    <a:pt x="0" y="694689"/>
                  </a:lnTo>
                  <a:lnTo>
                    <a:pt x="25400" y="694689"/>
                  </a:lnTo>
                  <a:lnTo>
                    <a:pt x="25400" y="692150"/>
                  </a:lnTo>
                  <a:close/>
                </a:path>
                <a:path w="25400" h="1193800">
                  <a:moveTo>
                    <a:pt x="25400" y="694689"/>
                  </a:moveTo>
                  <a:lnTo>
                    <a:pt x="0" y="694689"/>
                  </a:lnTo>
                  <a:lnTo>
                    <a:pt x="0" y="701039"/>
                  </a:lnTo>
                  <a:lnTo>
                    <a:pt x="25400" y="701039"/>
                  </a:lnTo>
                  <a:lnTo>
                    <a:pt x="25400" y="694689"/>
                  </a:lnTo>
                  <a:close/>
                </a:path>
                <a:path w="25400" h="1193800">
                  <a:moveTo>
                    <a:pt x="25400" y="701039"/>
                  </a:moveTo>
                  <a:lnTo>
                    <a:pt x="0" y="701039"/>
                  </a:lnTo>
                  <a:lnTo>
                    <a:pt x="0" y="726439"/>
                  </a:lnTo>
                  <a:lnTo>
                    <a:pt x="25400" y="726439"/>
                  </a:lnTo>
                  <a:lnTo>
                    <a:pt x="25400" y="701039"/>
                  </a:lnTo>
                  <a:close/>
                </a:path>
                <a:path w="25400" h="1193800">
                  <a:moveTo>
                    <a:pt x="25400" y="726440"/>
                  </a:moveTo>
                  <a:lnTo>
                    <a:pt x="0" y="726440"/>
                  </a:lnTo>
                  <a:lnTo>
                    <a:pt x="0" y="732789"/>
                  </a:lnTo>
                  <a:lnTo>
                    <a:pt x="25400" y="732789"/>
                  </a:lnTo>
                  <a:lnTo>
                    <a:pt x="25400" y="726440"/>
                  </a:lnTo>
                  <a:close/>
                </a:path>
                <a:path w="25400" h="1193800">
                  <a:moveTo>
                    <a:pt x="25400" y="732790"/>
                  </a:moveTo>
                  <a:lnTo>
                    <a:pt x="0" y="732790"/>
                  </a:lnTo>
                  <a:lnTo>
                    <a:pt x="0" y="745489"/>
                  </a:lnTo>
                  <a:lnTo>
                    <a:pt x="25400" y="745489"/>
                  </a:lnTo>
                  <a:lnTo>
                    <a:pt x="25400" y="732790"/>
                  </a:lnTo>
                  <a:close/>
                </a:path>
                <a:path w="25400" h="1193800">
                  <a:moveTo>
                    <a:pt x="25400" y="745490"/>
                  </a:moveTo>
                  <a:lnTo>
                    <a:pt x="0" y="745490"/>
                  </a:lnTo>
                  <a:lnTo>
                    <a:pt x="0" y="761999"/>
                  </a:lnTo>
                  <a:lnTo>
                    <a:pt x="25400" y="761999"/>
                  </a:lnTo>
                  <a:lnTo>
                    <a:pt x="25400" y="745490"/>
                  </a:lnTo>
                  <a:close/>
                </a:path>
                <a:path w="25400" h="1193800">
                  <a:moveTo>
                    <a:pt x="25400" y="761999"/>
                  </a:moveTo>
                  <a:lnTo>
                    <a:pt x="0" y="761999"/>
                  </a:lnTo>
                  <a:lnTo>
                    <a:pt x="0" y="764539"/>
                  </a:lnTo>
                  <a:lnTo>
                    <a:pt x="25400" y="764539"/>
                  </a:lnTo>
                  <a:lnTo>
                    <a:pt x="25400" y="761999"/>
                  </a:lnTo>
                  <a:close/>
                </a:path>
                <a:path w="25400" h="1193800">
                  <a:moveTo>
                    <a:pt x="25400" y="764540"/>
                  </a:moveTo>
                  <a:lnTo>
                    <a:pt x="0" y="764540"/>
                  </a:lnTo>
                  <a:lnTo>
                    <a:pt x="0" y="768349"/>
                  </a:lnTo>
                  <a:lnTo>
                    <a:pt x="25400" y="768349"/>
                  </a:lnTo>
                  <a:lnTo>
                    <a:pt x="25400" y="764540"/>
                  </a:lnTo>
                  <a:close/>
                </a:path>
                <a:path w="25400" h="1193800">
                  <a:moveTo>
                    <a:pt x="25400" y="768349"/>
                  </a:moveTo>
                  <a:lnTo>
                    <a:pt x="0" y="768349"/>
                  </a:lnTo>
                  <a:lnTo>
                    <a:pt x="0" y="770889"/>
                  </a:lnTo>
                  <a:lnTo>
                    <a:pt x="25400" y="770889"/>
                  </a:lnTo>
                  <a:lnTo>
                    <a:pt x="25400" y="768349"/>
                  </a:lnTo>
                  <a:close/>
                </a:path>
                <a:path w="25400" h="1193800">
                  <a:moveTo>
                    <a:pt x="25400" y="770889"/>
                  </a:moveTo>
                  <a:lnTo>
                    <a:pt x="0" y="770889"/>
                  </a:lnTo>
                  <a:lnTo>
                    <a:pt x="0" y="774699"/>
                  </a:lnTo>
                  <a:lnTo>
                    <a:pt x="25400" y="774699"/>
                  </a:lnTo>
                  <a:lnTo>
                    <a:pt x="25400" y="770889"/>
                  </a:lnTo>
                  <a:close/>
                </a:path>
                <a:path w="25400" h="1193800">
                  <a:moveTo>
                    <a:pt x="25400" y="774699"/>
                  </a:moveTo>
                  <a:lnTo>
                    <a:pt x="0" y="774699"/>
                  </a:lnTo>
                  <a:lnTo>
                    <a:pt x="0" y="781049"/>
                  </a:lnTo>
                  <a:lnTo>
                    <a:pt x="25400" y="781049"/>
                  </a:lnTo>
                  <a:lnTo>
                    <a:pt x="25400" y="774699"/>
                  </a:lnTo>
                  <a:close/>
                </a:path>
                <a:path w="25400" h="1193800">
                  <a:moveTo>
                    <a:pt x="25400" y="781050"/>
                  </a:moveTo>
                  <a:lnTo>
                    <a:pt x="0" y="781050"/>
                  </a:lnTo>
                  <a:lnTo>
                    <a:pt x="0" y="789939"/>
                  </a:lnTo>
                  <a:lnTo>
                    <a:pt x="25400" y="789939"/>
                  </a:lnTo>
                  <a:lnTo>
                    <a:pt x="25400" y="781050"/>
                  </a:lnTo>
                  <a:close/>
                </a:path>
                <a:path w="25400" h="1193800">
                  <a:moveTo>
                    <a:pt x="25400" y="789939"/>
                  </a:moveTo>
                  <a:lnTo>
                    <a:pt x="0" y="789939"/>
                  </a:lnTo>
                  <a:lnTo>
                    <a:pt x="0" y="802639"/>
                  </a:lnTo>
                  <a:lnTo>
                    <a:pt x="25400" y="802639"/>
                  </a:lnTo>
                  <a:lnTo>
                    <a:pt x="25400" y="789939"/>
                  </a:lnTo>
                  <a:close/>
                </a:path>
                <a:path w="25400" h="1193800">
                  <a:moveTo>
                    <a:pt x="25400" y="802639"/>
                  </a:moveTo>
                  <a:lnTo>
                    <a:pt x="0" y="802639"/>
                  </a:lnTo>
                  <a:lnTo>
                    <a:pt x="0" y="812799"/>
                  </a:lnTo>
                  <a:lnTo>
                    <a:pt x="25400" y="812799"/>
                  </a:lnTo>
                  <a:lnTo>
                    <a:pt x="25400" y="802639"/>
                  </a:lnTo>
                  <a:close/>
                </a:path>
                <a:path w="25400" h="1193800">
                  <a:moveTo>
                    <a:pt x="25400" y="812799"/>
                  </a:moveTo>
                  <a:lnTo>
                    <a:pt x="0" y="812799"/>
                  </a:lnTo>
                  <a:lnTo>
                    <a:pt x="0" y="815339"/>
                  </a:lnTo>
                  <a:lnTo>
                    <a:pt x="25400" y="815339"/>
                  </a:lnTo>
                  <a:lnTo>
                    <a:pt x="25400" y="812799"/>
                  </a:lnTo>
                  <a:close/>
                </a:path>
                <a:path w="25400" h="1193800">
                  <a:moveTo>
                    <a:pt x="25400" y="815339"/>
                  </a:moveTo>
                  <a:lnTo>
                    <a:pt x="0" y="815339"/>
                  </a:lnTo>
                  <a:lnTo>
                    <a:pt x="0" y="821689"/>
                  </a:lnTo>
                  <a:lnTo>
                    <a:pt x="25400" y="821689"/>
                  </a:lnTo>
                  <a:lnTo>
                    <a:pt x="25400" y="815339"/>
                  </a:lnTo>
                  <a:close/>
                </a:path>
                <a:path w="25400" h="1193800">
                  <a:moveTo>
                    <a:pt x="25400" y="821689"/>
                  </a:moveTo>
                  <a:lnTo>
                    <a:pt x="0" y="821689"/>
                  </a:lnTo>
                  <a:lnTo>
                    <a:pt x="0" y="825499"/>
                  </a:lnTo>
                  <a:lnTo>
                    <a:pt x="25400" y="825499"/>
                  </a:lnTo>
                  <a:lnTo>
                    <a:pt x="25400" y="821689"/>
                  </a:lnTo>
                  <a:close/>
                </a:path>
                <a:path w="25400" h="1193800">
                  <a:moveTo>
                    <a:pt x="25400" y="825499"/>
                  </a:moveTo>
                  <a:lnTo>
                    <a:pt x="0" y="825499"/>
                  </a:lnTo>
                  <a:lnTo>
                    <a:pt x="0" y="831849"/>
                  </a:lnTo>
                  <a:lnTo>
                    <a:pt x="25400" y="831849"/>
                  </a:lnTo>
                  <a:lnTo>
                    <a:pt x="25400" y="825499"/>
                  </a:lnTo>
                  <a:close/>
                </a:path>
                <a:path w="25400" h="1193800">
                  <a:moveTo>
                    <a:pt x="25400" y="831849"/>
                  </a:moveTo>
                  <a:lnTo>
                    <a:pt x="0" y="831849"/>
                  </a:lnTo>
                  <a:lnTo>
                    <a:pt x="0" y="834389"/>
                  </a:lnTo>
                  <a:lnTo>
                    <a:pt x="25400" y="834389"/>
                  </a:lnTo>
                  <a:lnTo>
                    <a:pt x="25400" y="831849"/>
                  </a:lnTo>
                  <a:close/>
                </a:path>
                <a:path w="25400" h="1193800">
                  <a:moveTo>
                    <a:pt x="25400" y="834389"/>
                  </a:moveTo>
                  <a:lnTo>
                    <a:pt x="0" y="834389"/>
                  </a:lnTo>
                  <a:lnTo>
                    <a:pt x="0" y="838199"/>
                  </a:lnTo>
                  <a:lnTo>
                    <a:pt x="25400" y="838199"/>
                  </a:lnTo>
                  <a:lnTo>
                    <a:pt x="25400" y="834389"/>
                  </a:lnTo>
                  <a:close/>
                </a:path>
                <a:path w="25400" h="1193800">
                  <a:moveTo>
                    <a:pt x="25400" y="838200"/>
                  </a:moveTo>
                  <a:lnTo>
                    <a:pt x="0" y="838200"/>
                  </a:lnTo>
                  <a:lnTo>
                    <a:pt x="0" y="840739"/>
                  </a:lnTo>
                  <a:lnTo>
                    <a:pt x="25400" y="840739"/>
                  </a:lnTo>
                  <a:lnTo>
                    <a:pt x="25400" y="838200"/>
                  </a:lnTo>
                  <a:close/>
                </a:path>
                <a:path w="25400" h="1193800">
                  <a:moveTo>
                    <a:pt x="25400" y="840740"/>
                  </a:moveTo>
                  <a:lnTo>
                    <a:pt x="0" y="840740"/>
                  </a:lnTo>
                  <a:lnTo>
                    <a:pt x="0" y="847089"/>
                  </a:lnTo>
                  <a:lnTo>
                    <a:pt x="25400" y="847089"/>
                  </a:lnTo>
                  <a:lnTo>
                    <a:pt x="25400" y="840740"/>
                  </a:lnTo>
                  <a:close/>
                </a:path>
                <a:path w="25400" h="1193800">
                  <a:moveTo>
                    <a:pt x="25400" y="847090"/>
                  </a:moveTo>
                  <a:lnTo>
                    <a:pt x="0" y="847090"/>
                  </a:lnTo>
                  <a:lnTo>
                    <a:pt x="0" y="866139"/>
                  </a:lnTo>
                  <a:lnTo>
                    <a:pt x="25400" y="866139"/>
                  </a:lnTo>
                  <a:lnTo>
                    <a:pt x="25400" y="847090"/>
                  </a:lnTo>
                  <a:close/>
                </a:path>
                <a:path w="25400" h="1193800">
                  <a:moveTo>
                    <a:pt x="25400" y="866140"/>
                  </a:moveTo>
                  <a:lnTo>
                    <a:pt x="0" y="866140"/>
                  </a:lnTo>
                  <a:lnTo>
                    <a:pt x="0" y="869949"/>
                  </a:lnTo>
                  <a:lnTo>
                    <a:pt x="25400" y="869949"/>
                  </a:lnTo>
                  <a:lnTo>
                    <a:pt x="25400" y="866140"/>
                  </a:lnTo>
                  <a:close/>
                </a:path>
                <a:path w="25400" h="1193800">
                  <a:moveTo>
                    <a:pt x="25400" y="869949"/>
                  </a:moveTo>
                  <a:lnTo>
                    <a:pt x="0" y="869949"/>
                  </a:lnTo>
                  <a:lnTo>
                    <a:pt x="0" y="882649"/>
                  </a:lnTo>
                  <a:lnTo>
                    <a:pt x="25400" y="882649"/>
                  </a:lnTo>
                  <a:lnTo>
                    <a:pt x="25400" y="869949"/>
                  </a:lnTo>
                  <a:close/>
                </a:path>
                <a:path w="25400" h="1193800">
                  <a:moveTo>
                    <a:pt x="25400" y="882649"/>
                  </a:moveTo>
                  <a:lnTo>
                    <a:pt x="0" y="882649"/>
                  </a:lnTo>
                  <a:lnTo>
                    <a:pt x="0" y="891539"/>
                  </a:lnTo>
                  <a:lnTo>
                    <a:pt x="25400" y="891539"/>
                  </a:lnTo>
                  <a:lnTo>
                    <a:pt x="25400" y="882649"/>
                  </a:lnTo>
                  <a:close/>
                </a:path>
                <a:path w="25400" h="1193800">
                  <a:moveTo>
                    <a:pt x="25400" y="891539"/>
                  </a:moveTo>
                  <a:lnTo>
                    <a:pt x="0" y="891539"/>
                  </a:lnTo>
                  <a:lnTo>
                    <a:pt x="0" y="895349"/>
                  </a:lnTo>
                  <a:lnTo>
                    <a:pt x="25400" y="895349"/>
                  </a:lnTo>
                  <a:lnTo>
                    <a:pt x="25400" y="891539"/>
                  </a:lnTo>
                  <a:close/>
                </a:path>
                <a:path w="25400" h="1193800">
                  <a:moveTo>
                    <a:pt x="25400" y="895349"/>
                  </a:moveTo>
                  <a:lnTo>
                    <a:pt x="0" y="895349"/>
                  </a:lnTo>
                  <a:lnTo>
                    <a:pt x="0" y="910589"/>
                  </a:lnTo>
                  <a:lnTo>
                    <a:pt x="25400" y="910589"/>
                  </a:lnTo>
                  <a:lnTo>
                    <a:pt x="25400" y="895349"/>
                  </a:lnTo>
                  <a:close/>
                </a:path>
                <a:path w="25400" h="1193800">
                  <a:moveTo>
                    <a:pt x="25400" y="910589"/>
                  </a:moveTo>
                  <a:lnTo>
                    <a:pt x="0" y="910589"/>
                  </a:lnTo>
                  <a:lnTo>
                    <a:pt x="0" y="916939"/>
                  </a:lnTo>
                  <a:lnTo>
                    <a:pt x="25400" y="916939"/>
                  </a:lnTo>
                  <a:lnTo>
                    <a:pt x="25400" y="910589"/>
                  </a:lnTo>
                  <a:close/>
                </a:path>
                <a:path w="25400" h="1193800">
                  <a:moveTo>
                    <a:pt x="25400" y="916939"/>
                  </a:moveTo>
                  <a:lnTo>
                    <a:pt x="0" y="916939"/>
                  </a:lnTo>
                  <a:lnTo>
                    <a:pt x="0" y="920749"/>
                  </a:lnTo>
                  <a:lnTo>
                    <a:pt x="25400" y="920749"/>
                  </a:lnTo>
                  <a:lnTo>
                    <a:pt x="25400" y="916939"/>
                  </a:lnTo>
                  <a:close/>
                </a:path>
                <a:path w="25400" h="1193800">
                  <a:moveTo>
                    <a:pt x="25400" y="920749"/>
                  </a:moveTo>
                  <a:lnTo>
                    <a:pt x="0" y="920749"/>
                  </a:lnTo>
                  <a:lnTo>
                    <a:pt x="0" y="923289"/>
                  </a:lnTo>
                  <a:lnTo>
                    <a:pt x="25400" y="923289"/>
                  </a:lnTo>
                  <a:lnTo>
                    <a:pt x="25400" y="920749"/>
                  </a:lnTo>
                  <a:close/>
                </a:path>
                <a:path w="25400" h="1193800">
                  <a:moveTo>
                    <a:pt x="25400" y="923289"/>
                  </a:moveTo>
                  <a:lnTo>
                    <a:pt x="0" y="923289"/>
                  </a:lnTo>
                  <a:lnTo>
                    <a:pt x="0" y="927099"/>
                  </a:lnTo>
                  <a:lnTo>
                    <a:pt x="25400" y="927099"/>
                  </a:lnTo>
                  <a:lnTo>
                    <a:pt x="25400" y="923289"/>
                  </a:lnTo>
                  <a:close/>
                </a:path>
                <a:path w="25400" h="1193800">
                  <a:moveTo>
                    <a:pt x="25400" y="927100"/>
                  </a:moveTo>
                  <a:lnTo>
                    <a:pt x="0" y="927100"/>
                  </a:lnTo>
                  <a:lnTo>
                    <a:pt x="0" y="933449"/>
                  </a:lnTo>
                  <a:lnTo>
                    <a:pt x="25400" y="933449"/>
                  </a:lnTo>
                  <a:lnTo>
                    <a:pt x="25400" y="927100"/>
                  </a:lnTo>
                  <a:close/>
                </a:path>
                <a:path w="25400" h="1193800">
                  <a:moveTo>
                    <a:pt x="25400" y="933450"/>
                  </a:moveTo>
                  <a:lnTo>
                    <a:pt x="0" y="933450"/>
                  </a:lnTo>
                  <a:lnTo>
                    <a:pt x="0" y="935989"/>
                  </a:lnTo>
                  <a:lnTo>
                    <a:pt x="25400" y="935989"/>
                  </a:lnTo>
                  <a:lnTo>
                    <a:pt x="25400" y="933450"/>
                  </a:lnTo>
                  <a:close/>
                </a:path>
                <a:path w="25400" h="1193800">
                  <a:moveTo>
                    <a:pt x="25400" y="935989"/>
                  </a:moveTo>
                  <a:lnTo>
                    <a:pt x="0" y="935989"/>
                  </a:lnTo>
                  <a:lnTo>
                    <a:pt x="0" y="942339"/>
                  </a:lnTo>
                  <a:lnTo>
                    <a:pt x="25400" y="942339"/>
                  </a:lnTo>
                  <a:lnTo>
                    <a:pt x="25400" y="935989"/>
                  </a:lnTo>
                  <a:close/>
                </a:path>
                <a:path w="25400" h="1193800">
                  <a:moveTo>
                    <a:pt x="25400" y="942339"/>
                  </a:moveTo>
                  <a:lnTo>
                    <a:pt x="0" y="942339"/>
                  </a:lnTo>
                  <a:lnTo>
                    <a:pt x="0" y="955039"/>
                  </a:lnTo>
                  <a:lnTo>
                    <a:pt x="25400" y="955039"/>
                  </a:lnTo>
                  <a:lnTo>
                    <a:pt x="25400" y="942339"/>
                  </a:lnTo>
                  <a:close/>
                </a:path>
                <a:path w="25400" h="1193800">
                  <a:moveTo>
                    <a:pt x="25400" y="1189989"/>
                  </a:moveTo>
                  <a:lnTo>
                    <a:pt x="12700" y="1189989"/>
                  </a:lnTo>
                  <a:lnTo>
                    <a:pt x="12700" y="1191259"/>
                  </a:lnTo>
                  <a:lnTo>
                    <a:pt x="21589" y="1191259"/>
                  </a:lnTo>
                  <a:lnTo>
                    <a:pt x="21589" y="1193799"/>
                  </a:lnTo>
                  <a:lnTo>
                    <a:pt x="25400" y="1193799"/>
                  </a:lnTo>
                  <a:lnTo>
                    <a:pt x="25400" y="1189989"/>
                  </a:lnTo>
                  <a:close/>
                </a:path>
                <a:path w="25400" h="1193800">
                  <a:moveTo>
                    <a:pt x="25400" y="1183639"/>
                  </a:moveTo>
                  <a:lnTo>
                    <a:pt x="0" y="1183639"/>
                  </a:lnTo>
                  <a:lnTo>
                    <a:pt x="0" y="1189989"/>
                  </a:lnTo>
                  <a:lnTo>
                    <a:pt x="3810" y="1189989"/>
                  </a:lnTo>
                  <a:lnTo>
                    <a:pt x="3810" y="1188720"/>
                  </a:lnTo>
                  <a:lnTo>
                    <a:pt x="25400" y="1188720"/>
                  </a:lnTo>
                  <a:lnTo>
                    <a:pt x="25400" y="1183639"/>
                  </a:lnTo>
                  <a:close/>
                </a:path>
                <a:path w="25400" h="1193800">
                  <a:moveTo>
                    <a:pt x="25400" y="1177289"/>
                  </a:moveTo>
                  <a:lnTo>
                    <a:pt x="0" y="1177289"/>
                  </a:lnTo>
                  <a:lnTo>
                    <a:pt x="0" y="1182370"/>
                  </a:lnTo>
                  <a:lnTo>
                    <a:pt x="25400" y="1182370"/>
                  </a:lnTo>
                  <a:lnTo>
                    <a:pt x="25400" y="1177289"/>
                  </a:lnTo>
                  <a:close/>
                </a:path>
                <a:path w="25400" h="1193800">
                  <a:moveTo>
                    <a:pt x="25400" y="1170939"/>
                  </a:moveTo>
                  <a:lnTo>
                    <a:pt x="0" y="1170939"/>
                  </a:lnTo>
                  <a:lnTo>
                    <a:pt x="0" y="1176020"/>
                  </a:lnTo>
                  <a:lnTo>
                    <a:pt x="25400" y="1176020"/>
                  </a:lnTo>
                  <a:lnTo>
                    <a:pt x="25400" y="1170939"/>
                  </a:lnTo>
                  <a:close/>
                </a:path>
                <a:path w="25400" h="1193800">
                  <a:moveTo>
                    <a:pt x="25400" y="1164589"/>
                  </a:moveTo>
                  <a:lnTo>
                    <a:pt x="0" y="1164589"/>
                  </a:lnTo>
                  <a:lnTo>
                    <a:pt x="0" y="1169670"/>
                  </a:lnTo>
                  <a:lnTo>
                    <a:pt x="25400" y="1169670"/>
                  </a:lnTo>
                  <a:lnTo>
                    <a:pt x="25400" y="1164589"/>
                  </a:lnTo>
                  <a:close/>
                </a:path>
                <a:path w="25400" h="1193800">
                  <a:moveTo>
                    <a:pt x="25400" y="1158239"/>
                  </a:moveTo>
                  <a:lnTo>
                    <a:pt x="0" y="1158239"/>
                  </a:lnTo>
                  <a:lnTo>
                    <a:pt x="0" y="1163320"/>
                  </a:lnTo>
                  <a:lnTo>
                    <a:pt x="25400" y="1163320"/>
                  </a:lnTo>
                  <a:lnTo>
                    <a:pt x="25400" y="1158239"/>
                  </a:lnTo>
                  <a:close/>
                </a:path>
                <a:path w="25400" h="1193800">
                  <a:moveTo>
                    <a:pt x="25400" y="1151889"/>
                  </a:moveTo>
                  <a:lnTo>
                    <a:pt x="0" y="1151889"/>
                  </a:lnTo>
                  <a:lnTo>
                    <a:pt x="0" y="1156970"/>
                  </a:lnTo>
                  <a:lnTo>
                    <a:pt x="25400" y="1156970"/>
                  </a:lnTo>
                  <a:lnTo>
                    <a:pt x="25400" y="1151889"/>
                  </a:lnTo>
                  <a:close/>
                </a:path>
                <a:path w="25400" h="1193800">
                  <a:moveTo>
                    <a:pt x="25400" y="1145539"/>
                  </a:moveTo>
                  <a:lnTo>
                    <a:pt x="0" y="1145539"/>
                  </a:lnTo>
                  <a:lnTo>
                    <a:pt x="0" y="1150620"/>
                  </a:lnTo>
                  <a:lnTo>
                    <a:pt x="25400" y="1150620"/>
                  </a:lnTo>
                  <a:lnTo>
                    <a:pt x="25400" y="1145539"/>
                  </a:lnTo>
                  <a:close/>
                </a:path>
                <a:path w="25400" h="1193800">
                  <a:moveTo>
                    <a:pt x="25400" y="1139189"/>
                  </a:moveTo>
                  <a:lnTo>
                    <a:pt x="0" y="1139189"/>
                  </a:lnTo>
                  <a:lnTo>
                    <a:pt x="0" y="1144270"/>
                  </a:lnTo>
                  <a:lnTo>
                    <a:pt x="25400" y="1144270"/>
                  </a:lnTo>
                  <a:lnTo>
                    <a:pt x="25400" y="1139189"/>
                  </a:lnTo>
                  <a:close/>
                </a:path>
                <a:path w="25400" h="1193800">
                  <a:moveTo>
                    <a:pt x="25400" y="1132839"/>
                  </a:moveTo>
                  <a:lnTo>
                    <a:pt x="0" y="1132839"/>
                  </a:lnTo>
                  <a:lnTo>
                    <a:pt x="0" y="1137920"/>
                  </a:lnTo>
                  <a:lnTo>
                    <a:pt x="25400" y="1137920"/>
                  </a:lnTo>
                  <a:lnTo>
                    <a:pt x="25400" y="1132839"/>
                  </a:lnTo>
                  <a:close/>
                </a:path>
                <a:path w="25400" h="1193800">
                  <a:moveTo>
                    <a:pt x="25400" y="1126489"/>
                  </a:moveTo>
                  <a:lnTo>
                    <a:pt x="0" y="1126489"/>
                  </a:lnTo>
                  <a:lnTo>
                    <a:pt x="0" y="1131570"/>
                  </a:lnTo>
                  <a:lnTo>
                    <a:pt x="25400" y="1131570"/>
                  </a:lnTo>
                  <a:lnTo>
                    <a:pt x="25400" y="1126489"/>
                  </a:lnTo>
                  <a:close/>
                </a:path>
                <a:path w="25400" h="1193800">
                  <a:moveTo>
                    <a:pt x="25400" y="1120139"/>
                  </a:moveTo>
                  <a:lnTo>
                    <a:pt x="0" y="1120139"/>
                  </a:lnTo>
                  <a:lnTo>
                    <a:pt x="0" y="1125220"/>
                  </a:lnTo>
                  <a:lnTo>
                    <a:pt x="25400" y="1125220"/>
                  </a:lnTo>
                  <a:lnTo>
                    <a:pt x="25400" y="1120139"/>
                  </a:lnTo>
                  <a:close/>
                </a:path>
                <a:path w="25400" h="1193800">
                  <a:moveTo>
                    <a:pt x="25400" y="1113789"/>
                  </a:moveTo>
                  <a:lnTo>
                    <a:pt x="0" y="1113789"/>
                  </a:lnTo>
                  <a:lnTo>
                    <a:pt x="0" y="1118870"/>
                  </a:lnTo>
                  <a:lnTo>
                    <a:pt x="25400" y="1118870"/>
                  </a:lnTo>
                  <a:lnTo>
                    <a:pt x="25400" y="1113789"/>
                  </a:lnTo>
                  <a:close/>
                </a:path>
                <a:path w="25400" h="1193800">
                  <a:moveTo>
                    <a:pt x="25400" y="1107439"/>
                  </a:moveTo>
                  <a:lnTo>
                    <a:pt x="0" y="1107439"/>
                  </a:lnTo>
                  <a:lnTo>
                    <a:pt x="0" y="1112520"/>
                  </a:lnTo>
                  <a:lnTo>
                    <a:pt x="25400" y="1112520"/>
                  </a:lnTo>
                  <a:lnTo>
                    <a:pt x="25400" y="1107439"/>
                  </a:lnTo>
                  <a:close/>
                </a:path>
                <a:path w="25400" h="1193800">
                  <a:moveTo>
                    <a:pt x="25400" y="1101089"/>
                  </a:moveTo>
                  <a:lnTo>
                    <a:pt x="0" y="1101089"/>
                  </a:lnTo>
                  <a:lnTo>
                    <a:pt x="0" y="1106170"/>
                  </a:lnTo>
                  <a:lnTo>
                    <a:pt x="25400" y="1106170"/>
                  </a:lnTo>
                  <a:lnTo>
                    <a:pt x="25400" y="1101089"/>
                  </a:lnTo>
                  <a:close/>
                </a:path>
                <a:path w="25400" h="1193800">
                  <a:moveTo>
                    <a:pt x="25400" y="1094739"/>
                  </a:moveTo>
                  <a:lnTo>
                    <a:pt x="0" y="1094739"/>
                  </a:lnTo>
                  <a:lnTo>
                    <a:pt x="0" y="1099820"/>
                  </a:lnTo>
                  <a:lnTo>
                    <a:pt x="25400" y="1099820"/>
                  </a:lnTo>
                  <a:lnTo>
                    <a:pt x="25400" y="1094739"/>
                  </a:lnTo>
                  <a:close/>
                </a:path>
                <a:path w="25400" h="1193800">
                  <a:moveTo>
                    <a:pt x="25400" y="1088389"/>
                  </a:moveTo>
                  <a:lnTo>
                    <a:pt x="0" y="1088389"/>
                  </a:lnTo>
                  <a:lnTo>
                    <a:pt x="0" y="1093470"/>
                  </a:lnTo>
                  <a:lnTo>
                    <a:pt x="25400" y="1093470"/>
                  </a:lnTo>
                  <a:lnTo>
                    <a:pt x="25400" y="1088389"/>
                  </a:lnTo>
                  <a:close/>
                </a:path>
                <a:path w="25400" h="1193800">
                  <a:moveTo>
                    <a:pt x="25400" y="1082039"/>
                  </a:moveTo>
                  <a:lnTo>
                    <a:pt x="0" y="1082039"/>
                  </a:lnTo>
                  <a:lnTo>
                    <a:pt x="0" y="1087120"/>
                  </a:lnTo>
                  <a:lnTo>
                    <a:pt x="25400" y="1087120"/>
                  </a:lnTo>
                  <a:lnTo>
                    <a:pt x="25400" y="1082039"/>
                  </a:lnTo>
                  <a:close/>
                </a:path>
                <a:path w="25400" h="1193800">
                  <a:moveTo>
                    <a:pt x="25400" y="1075689"/>
                  </a:moveTo>
                  <a:lnTo>
                    <a:pt x="0" y="1075689"/>
                  </a:lnTo>
                  <a:lnTo>
                    <a:pt x="0" y="1080770"/>
                  </a:lnTo>
                  <a:lnTo>
                    <a:pt x="25400" y="1080770"/>
                  </a:lnTo>
                  <a:lnTo>
                    <a:pt x="25400" y="1075689"/>
                  </a:lnTo>
                  <a:close/>
                </a:path>
                <a:path w="25400" h="1193800">
                  <a:moveTo>
                    <a:pt x="25400" y="1069339"/>
                  </a:moveTo>
                  <a:lnTo>
                    <a:pt x="0" y="1069339"/>
                  </a:lnTo>
                  <a:lnTo>
                    <a:pt x="0" y="1074420"/>
                  </a:lnTo>
                  <a:lnTo>
                    <a:pt x="25400" y="1074420"/>
                  </a:lnTo>
                  <a:lnTo>
                    <a:pt x="25400" y="1069339"/>
                  </a:lnTo>
                  <a:close/>
                </a:path>
                <a:path w="25400" h="1193800">
                  <a:moveTo>
                    <a:pt x="25400" y="1062989"/>
                  </a:moveTo>
                  <a:lnTo>
                    <a:pt x="0" y="1062989"/>
                  </a:lnTo>
                  <a:lnTo>
                    <a:pt x="0" y="1068070"/>
                  </a:lnTo>
                  <a:lnTo>
                    <a:pt x="25400" y="1068070"/>
                  </a:lnTo>
                  <a:lnTo>
                    <a:pt x="25400" y="1062989"/>
                  </a:lnTo>
                  <a:close/>
                </a:path>
                <a:path w="25400" h="1193800">
                  <a:moveTo>
                    <a:pt x="25400" y="1056639"/>
                  </a:moveTo>
                  <a:lnTo>
                    <a:pt x="0" y="1056639"/>
                  </a:lnTo>
                  <a:lnTo>
                    <a:pt x="0" y="1061720"/>
                  </a:lnTo>
                  <a:lnTo>
                    <a:pt x="25400" y="1061720"/>
                  </a:lnTo>
                  <a:lnTo>
                    <a:pt x="25400" y="1056639"/>
                  </a:lnTo>
                  <a:close/>
                </a:path>
                <a:path w="25400" h="1193800">
                  <a:moveTo>
                    <a:pt x="25400" y="1050289"/>
                  </a:moveTo>
                  <a:lnTo>
                    <a:pt x="0" y="1050289"/>
                  </a:lnTo>
                  <a:lnTo>
                    <a:pt x="0" y="1055370"/>
                  </a:lnTo>
                  <a:lnTo>
                    <a:pt x="25400" y="1055370"/>
                  </a:lnTo>
                  <a:lnTo>
                    <a:pt x="25400" y="1050289"/>
                  </a:lnTo>
                  <a:close/>
                </a:path>
                <a:path w="25400" h="1193800">
                  <a:moveTo>
                    <a:pt x="25400" y="1043939"/>
                  </a:moveTo>
                  <a:lnTo>
                    <a:pt x="0" y="1043939"/>
                  </a:lnTo>
                  <a:lnTo>
                    <a:pt x="0" y="1049020"/>
                  </a:lnTo>
                  <a:lnTo>
                    <a:pt x="25400" y="1049020"/>
                  </a:lnTo>
                  <a:lnTo>
                    <a:pt x="25400" y="1043939"/>
                  </a:lnTo>
                  <a:close/>
                </a:path>
                <a:path w="25400" h="1193800">
                  <a:moveTo>
                    <a:pt x="25400" y="1037589"/>
                  </a:moveTo>
                  <a:lnTo>
                    <a:pt x="0" y="1037589"/>
                  </a:lnTo>
                  <a:lnTo>
                    <a:pt x="0" y="1042669"/>
                  </a:lnTo>
                  <a:lnTo>
                    <a:pt x="25400" y="1042669"/>
                  </a:lnTo>
                  <a:lnTo>
                    <a:pt x="25400" y="1037589"/>
                  </a:lnTo>
                  <a:close/>
                </a:path>
                <a:path w="25400" h="1193800">
                  <a:moveTo>
                    <a:pt x="25400" y="1031239"/>
                  </a:moveTo>
                  <a:lnTo>
                    <a:pt x="0" y="1031239"/>
                  </a:lnTo>
                  <a:lnTo>
                    <a:pt x="0" y="1036319"/>
                  </a:lnTo>
                  <a:lnTo>
                    <a:pt x="25400" y="1036319"/>
                  </a:lnTo>
                  <a:lnTo>
                    <a:pt x="25400" y="1031239"/>
                  </a:lnTo>
                  <a:close/>
                </a:path>
                <a:path w="25400" h="1193800">
                  <a:moveTo>
                    <a:pt x="25400" y="1024889"/>
                  </a:moveTo>
                  <a:lnTo>
                    <a:pt x="0" y="1024889"/>
                  </a:lnTo>
                  <a:lnTo>
                    <a:pt x="0" y="1029969"/>
                  </a:lnTo>
                  <a:lnTo>
                    <a:pt x="25400" y="1029969"/>
                  </a:lnTo>
                  <a:lnTo>
                    <a:pt x="25400" y="1024889"/>
                  </a:lnTo>
                  <a:close/>
                </a:path>
                <a:path w="25400" h="1193800">
                  <a:moveTo>
                    <a:pt x="25400" y="1018539"/>
                  </a:moveTo>
                  <a:lnTo>
                    <a:pt x="0" y="1018539"/>
                  </a:lnTo>
                  <a:lnTo>
                    <a:pt x="0" y="1023619"/>
                  </a:lnTo>
                  <a:lnTo>
                    <a:pt x="25400" y="1023619"/>
                  </a:lnTo>
                  <a:lnTo>
                    <a:pt x="25400" y="1018539"/>
                  </a:lnTo>
                  <a:close/>
                </a:path>
                <a:path w="25400" h="1193800">
                  <a:moveTo>
                    <a:pt x="25400" y="1012189"/>
                  </a:moveTo>
                  <a:lnTo>
                    <a:pt x="0" y="1012189"/>
                  </a:lnTo>
                  <a:lnTo>
                    <a:pt x="0" y="1017269"/>
                  </a:lnTo>
                  <a:lnTo>
                    <a:pt x="25400" y="1017269"/>
                  </a:lnTo>
                  <a:lnTo>
                    <a:pt x="25400" y="1012189"/>
                  </a:lnTo>
                  <a:close/>
                </a:path>
                <a:path w="25400" h="1193800">
                  <a:moveTo>
                    <a:pt x="25400" y="1005839"/>
                  </a:moveTo>
                  <a:lnTo>
                    <a:pt x="0" y="1005839"/>
                  </a:lnTo>
                  <a:lnTo>
                    <a:pt x="0" y="1010919"/>
                  </a:lnTo>
                  <a:lnTo>
                    <a:pt x="25400" y="1010919"/>
                  </a:lnTo>
                  <a:lnTo>
                    <a:pt x="25400" y="1005839"/>
                  </a:lnTo>
                  <a:close/>
                </a:path>
                <a:path w="25400" h="1193800">
                  <a:moveTo>
                    <a:pt x="25400" y="999489"/>
                  </a:moveTo>
                  <a:lnTo>
                    <a:pt x="0" y="999489"/>
                  </a:lnTo>
                  <a:lnTo>
                    <a:pt x="0" y="1004569"/>
                  </a:lnTo>
                  <a:lnTo>
                    <a:pt x="25400" y="1004569"/>
                  </a:lnTo>
                  <a:lnTo>
                    <a:pt x="25400" y="999489"/>
                  </a:lnTo>
                  <a:close/>
                </a:path>
                <a:path w="25400" h="1193800">
                  <a:moveTo>
                    <a:pt x="25400" y="993139"/>
                  </a:moveTo>
                  <a:lnTo>
                    <a:pt x="0" y="993139"/>
                  </a:lnTo>
                  <a:lnTo>
                    <a:pt x="0" y="998219"/>
                  </a:lnTo>
                  <a:lnTo>
                    <a:pt x="25400" y="998219"/>
                  </a:lnTo>
                  <a:lnTo>
                    <a:pt x="25400" y="993139"/>
                  </a:lnTo>
                  <a:close/>
                </a:path>
                <a:path w="25400" h="1193800">
                  <a:moveTo>
                    <a:pt x="25400" y="986789"/>
                  </a:moveTo>
                  <a:lnTo>
                    <a:pt x="0" y="986789"/>
                  </a:lnTo>
                  <a:lnTo>
                    <a:pt x="0" y="991869"/>
                  </a:lnTo>
                  <a:lnTo>
                    <a:pt x="25400" y="991869"/>
                  </a:lnTo>
                  <a:lnTo>
                    <a:pt x="25400" y="986789"/>
                  </a:lnTo>
                  <a:close/>
                </a:path>
                <a:path w="25400" h="1193800">
                  <a:moveTo>
                    <a:pt x="25400" y="980439"/>
                  </a:moveTo>
                  <a:lnTo>
                    <a:pt x="0" y="980439"/>
                  </a:lnTo>
                  <a:lnTo>
                    <a:pt x="0" y="985519"/>
                  </a:lnTo>
                  <a:lnTo>
                    <a:pt x="25400" y="985519"/>
                  </a:lnTo>
                  <a:lnTo>
                    <a:pt x="25400" y="980439"/>
                  </a:lnTo>
                  <a:close/>
                </a:path>
                <a:path w="25400" h="1193800">
                  <a:moveTo>
                    <a:pt x="25400" y="974089"/>
                  </a:moveTo>
                  <a:lnTo>
                    <a:pt x="0" y="974089"/>
                  </a:lnTo>
                  <a:lnTo>
                    <a:pt x="0" y="979169"/>
                  </a:lnTo>
                  <a:lnTo>
                    <a:pt x="25400" y="979169"/>
                  </a:lnTo>
                  <a:lnTo>
                    <a:pt x="25400" y="974089"/>
                  </a:lnTo>
                  <a:close/>
                </a:path>
                <a:path w="25400" h="1193800">
                  <a:moveTo>
                    <a:pt x="25400" y="967739"/>
                  </a:moveTo>
                  <a:lnTo>
                    <a:pt x="0" y="967739"/>
                  </a:lnTo>
                  <a:lnTo>
                    <a:pt x="0" y="972819"/>
                  </a:lnTo>
                  <a:lnTo>
                    <a:pt x="25400" y="972819"/>
                  </a:lnTo>
                  <a:lnTo>
                    <a:pt x="25400" y="967739"/>
                  </a:lnTo>
                  <a:close/>
                </a:path>
                <a:path w="25400" h="1193800">
                  <a:moveTo>
                    <a:pt x="25400" y="961389"/>
                  </a:moveTo>
                  <a:lnTo>
                    <a:pt x="0" y="961389"/>
                  </a:lnTo>
                  <a:lnTo>
                    <a:pt x="0" y="966469"/>
                  </a:lnTo>
                  <a:lnTo>
                    <a:pt x="25400" y="966469"/>
                  </a:lnTo>
                  <a:lnTo>
                    <a:pt x="25400" y="961389"/>
                  </a:lnTo>
                  <a:close/>
                </a:path>
                <a:path w="25400" h="1193800">
                  <a:moveTo>
                    <a:pt x="25400" y="956309"/>
                  </a:moveTo>
                  <a:lnTo>
                    <a:pt x="0" y="956309"/>
                  </a:lnTo>
                  <a:lnTo>
                    <a:pt x="0" y="960119"/>
                  </a:lnTo>
                  <a:lnTo>
                    <a:pt x="25400" y="960119"/>
                  </a:lnTo>
                  <a:lnTo>
                    <a:pt x="25400" y="956309"/>
                  </a:lnTo>
                  <a:close/>
                </a:path>
              </a:pathLst>
            </a:custGeom>
            <a:solidFill>
              <a:srgbClr val="1B48D0"/>
            </a:solidFill>
          </p:spPr>
          <p:txBody>
            <a:bodyPr wrap="square" lIns="0" tIns="0" rIns="0" bIns="0" rtlCol="0"/>
            <a:lstStyle/>
            <a:p>
              <a:endParaRPr/>
            </a:p>
          </p:txBody>
        </p:sp>
        <p:sp>
          <p:nvSpPr>
            <p:cNvPr id="544" name="object 544"/>
            <p:cNvSpPr/>
            <p:nvPr/>
          </p:nvSpPr>
          <p:spPr>
            <a:xfrm>
              <a:off x="3754120" y="5082539"/>
              <a:ext cx="26670" cy="1195070"/>
            </a:xfrm>
            <a:custGeom>
              <a:avLst/>
              <a:gdLst/>
              <a:ahLst/>
              <a:cxnLst/>
              <a:rect l="l" t="t" r="r" b="b"/>
              <a:pathLst>
                <a:path w="26670" h="1195070">
                  <a:moveTo>
                    <a:pt x="5079" y="0"/>
                  </a:moveTo>
                  <a:lnTo>
                    <a:pt x="0" y="0"/>
                  </a:lnTo>
                  <a:lnTo>
                    <a:pt x="0" y="6349"/>
                  </a:lnTo>
                  <a:lnTo>
                    <a:pt x="26669" y="6349"/>
                  </a:lnTo>
                  <a:lnTo>
                    <a:pt x="26669" y="3809"/>
                  </a:lnTo>
                  <a:lnTo>
                    <a:pt x="19049" y="3809"/>
                  </a:lnTo>
                  <a:lnTo>
                    <a:pt x="19049" y="2539"/>
                  </a:lnTo>
                  <a:lnTo>
                    <a:pt x="12700" y="2539"/>
                  </a:lnTo>
                  <a:lnTo>
                    <a:pt x="12700" y="1269"/>
                  </a:lnTo>
                  <a:lnTo>
                    <a:pt x="5079" y="1269"/>
                  </a:lnTo>
                  <a:lnTo>
                    <a:pt x="5079" y="0"/>
                  </a:lnTo>
                  <a:close/>
                </a:path>
                <a:path w="26670" h="1195070">
                  <a:moveTo>
                    <a:pt x="26669" y="6349"/>
                  </a:moveTo>
                  <a:lnTo>
                    <a:pt x="0" y="6349"/>
                  </a:lnTo>
                  <a:lnTo>
                    <a:pt x="0" y="12699"/>
                  </a:lnTo>
                  <a:lnTo>
                    <a:pt x="26669" y="12699"/>
                  </a:lnTo>
                  <a:lnTo>
                    <a:pt x="26669" y="6349"/>
                  </a:lnTo>
                  <a:close/>
                </a:path>
                <a:path w="26670" h="1195070">
                  <a:moveTo>
                    <a:pt x="26669" y="12699"/>
                  </a:moveTo>
                  <a:lnTo>
                    <a:pt x="0" y="12699"/>
                  </a:lnTo>
                  <a:lnTo>
                    <a:pt x="0" y="19049"/>
                  </a:lnTo>
                  <a:lnTo>
                    <a:pt x="26669" y="19049"/>
                  </a:lnTo>
                  <a:lnTo>
                    <a:pt x="26669" y="12699"/>
                  </a:lnTo>
                  <a:close/>
                </a:path>
                <a:path w="26670" h="1195070">
                  <a:moveTo>
                    <a:pt x="26669" y="19049"/>
                  </a:moveTo>
                  <a:lnTo>
                    <a:pt x="0" y="19049"/>
                  </a:lnTo>
                  <a:lnTo>
                    <a:pt x="0" y="25399"/>
                  </a:lnTo>
                  <a:lnTo>
                    <a:pt x="26669" y="25399"/>
                  </a:lnTo>
                  <a:lnTo>
                    <a:pt x="26669" y="19049"/>
                  </a:lnTo>
                  <a:close/>
                </a:path>
                <a:path w="26670" h="1195070">
                  <a:moveTo>
                    <a:pt x="26669" y="25399"/>
                  </a:moveTo>
                  <a:lnTo>
                    <a:pt x="0" y="25399"/>
                  </a:lnTo>
                  <a:lnTo>
                    <a:pt x="0" y="31749"/>
                  </a:lnTo>
                  <a:lnTo>
                    <a:pt x="26669" y="31749"/>
                  </a:lnTo>
                  <a:lnTo>
                    <a:pt x="26669" y="25399"/>
                  </a:lnTo>
                  <a:close/>
                </a:path>
                <a:path w="26670" h="1195070">
                  <a:moveTo>
                    <a:pt x="26669" y="31750"/>
                  </a:moveTo>
                  <a:lnTo>
                    <a:pt x="0" y="31750"/>
                  </a:lnTo>
                  <a:lnTo>
                    <a:pt x="0" y="38099"/>
                  </a:lnTo>
                  <a:lnTo>
                    <a:pt x="26669" y="38099"/>
                  </a:lnTo>
                  <a:lnTo>
                    <a:pt x="26669" y="31750"/>
                  </a:lnTo>
                  <a:close/>
                </a:path>
                <a:path w="26670" h="1195070">
                  <a:moveTo>
                    <a:pt x="26669" y="38100"/>
                  </a:moveTo>
                  <a:lnTo>
                    <a:pt x="0" y="38100"/>
                  </a:lnTo>
                  <a:lnTo>
                    <a:pt x="0" y="44449"/>
                  </a:lnTo>
                  <a:lnTo>
                    <a:pt x="26669" y="44449"/>
                  </a:lnTo>
                  <a:lnTo>
                    <a:pt x="26669" y="38100"/>
                  </a:lnTo>
                  <a:close/>
                </a:path>
                <a:path w="26670" h="1195070">
                  <a:moveTo>
                    <a:pt x="26669" y="44449"/>
                  </a:moveTo>
                  <a:lnTo>
                    <a:pt x="0" y="44449"/>
                  </a:lnTo>
                  <a:lnTo>
                    <a:pt x="0" y="50799"/>
                  </a:lnTo>
                  <a:lnTo>
                    <a:pt x="26669" y="50799"/>
                  </a:lnTo>
                  <a:lnTo>
                    <a:pt x="26669" y="44449"/>
                  </a:lnTo>
                  <a:close/>
                </a:path>
                <a:path w="26670" h="1195070">
                  <a:moveTo>
                    <a:pt x="26669" y="50799"/>
                  </a:moveTo>
                  <a:lnTo>
                    <a:pt x="0" y="50799"/>
                  </a:lnTo>
                  <a:lnTo>
                    <a:pt x="0" y="57149"/>
                  </a:lnTo>
                  <a:lnTo>
                    <a:pt x="26669" y="57149"/>
                  </a:lnTo>
                  <a:lnTo>
                    <a:pt x="26669" y="50799"/>
                  </a:lnTo>
                  <a:close/>
                </a:path>
                <a:path w="26670" h="1195070">
                  <a:moveTo>
                    <a:pt x="26669" y="57149"/>
                  </a:moveTo>
                  <a:lnTo>
                    <a:pt x="0" y="57149"/>
                  </a:lnTo>
                  <a:lnTo>
                    <a:pt x="0" y="63499"/>
                  </a:lnTo>
                  <a:lnTo>
                    <a:pt x="26669" y="63499"/>
                  </a:lnTo>
                  <a:lnTo>
                    <a:pt x="26669" y="57149"/>
                  </a:lnTo>
                  <a:close/>
                </a:path>
                <a:path w="26670" h="1195070">
                  <a:moveTo>
                    <a:pt x="26669" y="63500"/>
                  </a:moveTo>
                  <a:lnTo>
                    <a:pt x="0" y="63500"/>
                  </a:lnTo>
                  <a:lnTo>
                    <a:pt x="0" y="69849"/>
                  </a:lnTo>
                  <a:lnTo>
                    <a:pt x="26669" y="69849"/>
                  </a:lnTo>
                  <a:lnTo>
                    <a:pt x="26669" y="63500"/>
                  </a:lnTo>
                  <a:close/>
                </a:path>
                <a:path w="26670" h="1195070">
                  <a:moveTo>
                    <a:pt x="26669" y="69850"/>
                  </a:moveTo>
                  <a:lnTo>
                    <a:pt x="0" y="69850"/>
                  </a:lnTo>
                  <a:lnTo>
                    <a:pt x="0" y="76199"/>
                  </a:lnTo>
                  <a:lnTo>
                    <a:pt x="26669" y="76199"/>
                  </a:lnTo>
                  <a:lnTo>
                    <a:pt x="26669" y="69850"/>
                  </a:lnTo>
                  <a:close/>
                </a:path>
                <a:path w="26670" h="1195070">
                  <a:moveTo>
                    <a:pt x="26669" y="76200"/>
                  </a:moveTo>
                  <a:lnTo>
                    <a:pt x="0" y="76200"/>
                  </a:lnTo>
                  <a:lnTo>
                    <a:pt x="0" y="82549"/>
                  </a:lnTo>
                  <a:lnTo>
                    <a:pt x="26669" y="82549"/>
                  </a:lnTo>
                  <a:lnTo>
                    <a:pt x="26669" y="76200"/>
                  </a:lnTo>
                  <a:close/>
                </a:path>
                <a:path w="26670" h="1195070">
                  <a:moveTo>
                    <a:pt x="26669" y="82549"/>
                  </a:moveTo>
                  <a:lnTo>
                    <a:pt x="0" y="82549"/>
                  </a:lnTo>
                  <a:lnTo>
                    <a:pt x="0" y="88899"/>
                  </a:lnTo>
                  <a:lnTo>
                    <a:pt x="26669" y="88899"/>
                  </a:lnTo>
                  <a:lnTo>
                    <a:pt x="26669" y="82549"/>
                  </a:lnTo>
                  <a:close/>
                </a:path>
                <a:path w="26670" h="1195070">
                  <a:moveTo>
                    <a:pt x="26669" y="88900"/>
                  </a:moveTo>
                  <a:lnTo>
                    <a:pt x="0" y="88900"/>
                  </a:lnTo>
                  <a:lnTo>
                    <a:pt x="0" y="95249"/>
                  </a:lnTo>
                  <a:lnTo>
                    <a:pt x="26669" y="95249"/>
                  </a:lnTo>
                  <a:lnTo>
                    <a:pt x="26669" y="88900"/>
                  </a:lnTo>
                  <a:close/>
                </a:path>
                <a:path w="26670" h="1195070">
                  <a:moveTo>
                    <a:pt x="26669" y="95250"/>
                  </a:moveTo>
                  <a:lnTo>
                    <a:pt x="0" y="95250"/>
                  </a:lnTo>
                  <a:lnTo>
                    <a:pt x="0" y="101599"/>
                  </a:lnTo>
                  <a:lnTo>
                    <a:pt x="26669" y="101599"/>
                  </a:lnTo>
                  <a:lnTo>
                    <a:pt x="26669" y="95250"/>
                  </a:lnTo>
                  <a:close/>
                </a:path>
                <a:path w="26670" h="1195070">
                  <a:moveTo>
                    <a:pt x="26669" y="101599"/>
                  </a:moveTo>
                  <a:lnTo>
                    <a:pt x="0" y="101599"/>
                  </a:lnTo>
                  <a:lnTo>
                    <a:pt x="0" y="107949"/>
                  </a:lnTo>
                  <a:lnTo>
                    <a:pt x="26669" y="107949"/>
                  </a:lnTo>
                  <a:lnTo>
                    <a:pt x="26669" y="101599"/>
                  </a:lnTo>
                  <a:close/>
                </a:path>
                <a:path w="26670" h="1195070">
                  <a:moveTo>
                    <a:pt x="26669" y="107950"/>
                  </a:moveTo>
                  <a:lnTo>
                    <a:pt x="0" y="107950"/>
                  </a:lnTo>
                  <a:lnTo>
                    <a:pt x="0" y="114299"/>
                  </a:lnTo>
                  <a:lnTo>
                    <a:pt x="26669" y="114299"/>
                  </a:lnTo>
                  <a:lnTo>
                    <a:pt x="26669" y="107950"/>
                  </a:lnTo>
                  <a:close/>
                </a:path>
                <a:path w="26670" h="1195070">
                  <a:moveTo>
                    <a:pt x="26669" y="114299"/>
                  </a:moveTo>
                  <a:lnTo>
                    <a:pt x="0" y="114299"/>
                  </a:lnTo>
                  <a:lnTo>
                    <a:pt x="0" y="120649"/>
                  </a:lnTo>
                  <a:lnTo>
                    <a:pt x="26669" y="120649"/>
                  </a:lnTo>
                  <a:lnTo>
                    <a:pt x="26669" y="114299"/>
                  </a:lnTo>
                  <a:close/>
                </a:path>
                <a:path w="26670" h="1195070">
                  <a:moveTo>
                    <a:pt x="26669" y="120649"/>
                  </a:moveTo>
                  <a:lnTo>
                    <a:pt x="0" y="120649"/>
                  </a:lnTo>
                  <a:lnTo>
                    <a:pt x="0" y="126999"/>
                  </a:lnTo>
                  <a:lnTo>
                    <a:pt x="26669" y="126999"/>
                  </a:lnTo>
                  <a:lnTo>
                    <a:pt x="26669" y="120649"/>
                  </a:lnTo>
                  <a:close/>
                </a:path>
                <a:path w="26670" h="1195070">
                  <a:moveTo>
                    <a:pt x="26669" y="126999"/>
                  </a:moveTo>
                  <a:lnTo>
                    <a:pt x="0" y="126999"/>
                  </a:lnTo>
                  <a:lnTo>
                    <a:pt x="0" y="133349"/>
                  </a:lnTo>
                  <a:lnTo>
                    <a:pt x="26669" y="133349"/>
                  </a:lnTo>
                  <a:lnTo>
                    <a:pt x="26669" y="126999"/>
                  </a:lnTo>
                  <a:close/>
                </a:path>
                <a:path w="26670" h="1195070">
                  <a:moveTo>
                    <a:pt x="26669" y="133349"/>
                  </a:moveTo>
                  <a:lnTo>
                    <a:pt x="0" y="133349"/>
                  </a:lnTo>
                  <a:lnTo>
                    <a:pt x="0" y="153669"/>
                  </a:lnTo>
                  <a:lnTo>
                    <a:pt x="26669" y="153669"/>
                  </a:lnTo>
                  <a:lnTo>
                    <a:pt x="26669" y="133349"/>
                  </a:lnTo>
                  <a:close/>
                </a:path>
                <a:path w="26670" h="1195070">
                  <a:moveTo>
                    <a:pt x="26669" y="153669"/>
                  </a:moveTo>
                  <a:lnTo>
                    <a:pt x="0" y="153669"/>
                  </a:lnTo>
                  <a:lnTo>
                    <a:pt x="0" y="160019"/>
                  </a:lnTo>
                  <a:lnTo>
                    <a:pt x="26669" y="160019"/>
                  </a:lnTo>
                  <a:lnTo>
                    <a:pt x="26669" y="153669"/>
                  </a:lnTo>
                  <a:close/>
                </a:path>
                <a:path w="26670" h="1195070">
                  <a:moveTo>
                    <a:pt x="26669" y="160019"/>
                  </a:moveTo>
                  <a:lnTo>
                    <a:pt x="0" y="160019"/>
                  </a:lnTo>
                  <a:lnTo>
                    <a:pt x="0" y="179069"/>
                  </a:lnTo>
                  <a:lnTo>
                    <a:pt x="26669" y="179069"/>
                  </a:lnTo>
                  <a:lnTo>
                    <a:pt x="26669" y="160019"/>
                  </a:lnTo>
                  <a:close/>
                </a:path>
                <a:path w="26670" h="1195070">
                  <a:moveTo>
                    <a:pt x="26669" y="179069"/>
                  </a:moveTo>
                  <a:lnTo>
                    <a:pt x="0" y="179069"/>
                  </a:lnTo>
                  <a:lnTo>
                    <a:pt x="0" y="185419"/>
                  </a:lnTo>
                  <a:lnTo>
                    <a:pt x="26669" y="185419"/>
                  </a:lnTo>
                  <a:lnTo>
                    <a:pt x="26669" y="179069"/>
                  </a:lnTo>
                  <a:close/>
                </a:path>
                <a:path w="26670" h="1195070">
                  <a:moveTo>
                    <a:pt x="26669" y="185419"/>
                  </a:moveTo>
                  <a:lnTo>
                    <a:pt x="0" y="185419"/>
                  </a:lnTo>
                  <a:lnTo>
                    <a:pt x="0" y="191769"/>
                  </a:lnTo>
                  <a:lnTo>
                    <a:pt x="26669" y="191769"/>
                  </a:lnTo>
                  <a:lnTo>
                    <a:pt x="26669" y="185419"/>
                  </a:lnTo>
                  <a:close/>
                </a:path>
                <a:path w="26670" h="1195070">
                  <a:moveTo>
                    <a:pt x="26669" y="191769"/>
                  </a:moveTo>
                  <a:lnTo>
                    <a:pt x="0" y="191769"/>
                  </a:lnTo>
                  <a:lnTo>
                    <a:pt x="0" y="198119"/>
                  </a:lnTo>
                  <a:lnTo>
                    <a:pt x="26669" y="198119"/>
                  </a:lnTo>
                  <a:lnTo>
                    <a:pt x="26669" y="191769"/>
                  </a:lnTo>
                  <a:close/>
                </a:path>
                <a:path w="26670" h="1195070">
                  <a:moveTo>
                    <a:pt x="26669" y="198119"/>
                  </a:moveTo>
                  <a:lnTo>
                    <a:pt x="0" y="198119"/>
                  </a:lnTo>
                  <a:lnTo>
                    <a:pt x="0" y="204469"/>
                  </a:lnTo>
                  <a:lnTo>
                    <a:pt x="26669" y="204469"/>
                  </a:lnTo>
                  <a:lnTo>
                    <a:pt x="26669" y="198119"/>
                  </a:lnTo>
                  <a:close/>
                </a:path>
                <a:path w="26670" h="1195070">
                  <a:moveTo>
                    <a:pt x="26669" y="204469"/>
                  </a:moveTo>
                  <a:lnTo>
                    <a:pt x="0" y="204469"/>
                  </a:lnTo>
                  <a:lnTo>
                    <a:pt x="0" y="210819"/>
                  </a:lnTo>
                  <a:lnTo>
                    <a:pt x="26669" y="210819"/>
                  </a:lnTo>
                  <a:lnTo>
                    <a:pt x="26669" y="204469"/>
                  </a:lnTo>
                  <a:close/>
                </a:path>
                <a:path w="26670" h="1195070">
                  <a:moveTo>
                    <a:pt x="26669" y="210819"/>
                  </a:moveTo>
                  <a:lnTo>
                    <a:pt x="0" y="210819"/>
                  </a:lnTo>
                  <a:lnTo>
                    <a:pt x="0" y="217169"/>
                  </a:lnTo>
                  <a:lnTo>
                    <a:pt x="26669" y="217169"/>
                  </a:lnTo>
                  <a:lnTo>
                    <a:pt x="26669" y="210819"/>
                  </a:lnTo>
                  <a:close/>
                </a:path>
                <a:path w="26670" h="1195070">
                  <a:moveTo>
                    <a:pt x="26669" y="217169"/>
                  </a:moveTo>
                  <a:lnTo>
                    <a:pt x="0" y="217169"/>
                  </a:lnTo>
                  <a:lnTo>
                    <a:pt x="0" y="229869"/>
                  </a:lnTo>
                  <a:lnTo>
                    <a:pt x="26669" y="229869"/>
                  </a:lnTo>
                  <a:lnTo>
                    <a:pt x="26669" y="217169"/>
                  </a:lnTo>
                  <a:close/>
                </a:path>
                <a:path w="26670" h="1195070">
                  <a:moveTo>
                    <a:pt x="26669" y="229869"/>
                  </a:moveTo>
                  <a:lnTo>
                    <a:pt x="0" y="229869"/>
                  </a:lnTo>
                  <a:lnTo>
                    <a:pt x="0" y="236219"/>
                  </a:lnTo>
                  <a:lnTo>
                    <a:pt x="26669" y="236219"/>
                  </a:lnTo>
                  <a:lnTo>
                    <a:pt x="26669" y="229869"/>
                  </a:lnTo>
                  <a:close/>
                </a:path>
                <a:path w="26670" h="1195070">
                  <a:moveTo>
                    <a:pt x="26669" y="236219"/>
                  </a:moveTo>
                  <a:lnTo>
                    <a:pt x="0" y="236219"/>
                  </a:lnTo>
                  <a:lnTo>
                    <a:pt x="0" y="242569"/>
                  </a:lnTo>
                  <a:lnTo>
                    <a:pt x="26669" y="242569"/>
                  </a:lnTo>
                  <a:lnTo>
                    <a:pt x="26669" y="236219"/>
                  </a:lnTo>
                  <a:close/>
                </a:path>
                <a:path w="26670" h="1195070">
                  <a:moveTo>
                    <a:pt x="26669" y="242569"/>
                  </a:moveTo>
                  <a:lnTo>
                    <a:pt x="0" y="242569"/>
                  </a:lnTo>
                  <a:lnTo>
                    <a:pt x="0" y="248919"/>
                  </a:lnTo>
                  <a:lnTo>
                    <a:pt x="26669" y="248919"/>
                  </a:lnTo>
                  <a:lnTo>
                    <a:pt x="26669" y="242569"/>
                  </a:lnTo>
                  <a:close/>
                </a:path>
                <a:path w="26670" h="1195070">
                  <a:moveTo>
                    <a:pt x="26669" y="248919"/>
                  </a:moveTo>
                  <a:lnTo>
                    <a:pt x="0" y="248919"/>
                  </a:lnTo>
                  <a:lnTo>
                    <a:pt x="0" y="255269"/>
                  </a:lnTo>
                  <a:lnTo>
                    <a:pt x="26669" y="255269"/>
                  </a:lnTo>
                  <a:lnTo>
                    <a:pt x="26669" y="248919"/>
                  </a:lnTo>
                  <a:close/>
                </a:path>
                <a:path w="26670" h="1195070">
                  <a:moveTo>
                    <a:pt x="26669" y="255269"/>
                  </a:moveTo>
                  <a:lnTo>
                    <a:pt x="0" y="255269"/>
                  </a:lnTo>
                  <a:lnTo>
                    <a:pt x="0" y="261619"/>
                  </a:lnTo>
                  <a:lnTo>
                    <a:pt x="26669" y="261619"/>
                  </a:lnTo>
                  <a:lnTo>
                    <a:pt x="26669" y="255269"/>
                  </a:lnTo>
                  <a:close/>
                </a:path>
                <a:path w="26670" h="1195070">
                  <a:moveTo>
                    <a:pt x="26669" y="261619"/>
                  </a:moveTo>
                  <a:lnTo>
                    <a:pt x="0" y="261619"/>
                  </a:lnTo>
                  <a:lnTo>
                    <a:pt x="0" y="265429"/>
                  </a:lnTo>
                  <a:lnTo>
                    <a:pt x="26669" y="265429"/>
                  </a:lnTo>
                  <a:lnTo>
                    <a:pt x="26669" y="261619"/>
                  </a:lnTo>
                  <a:close/>
                </a:path>
                <a:path w="26670" h="1195070">
                  <a:moveTo>
                    <a:pt x="26669" y="265429"/>
                  </a:moveTo>
                  <a:lnTo>
                    <a:pt x="0" y="265429"/>
                  </a:lnTo>
                  <a:lnTo>
                    <a:pt x="0" y="274319"/>
                  </a:lnTo>
                  <a:lnTo>
                    <a:pt x="26669" y="274319"/>
                  </a:lnTo>
                  <a:lnTo>
                    <a:pt x="26669" y="265429"/>
                  </a:lnTo>
                  <a:close/>
                </a:path>
                <a:path w="26670" h="1195070">
                  <a:moveTo>
                    <a:pt x="26669" y="274319"/>
                  </a:moveTo>
                  <a:lnTo>
                    <a:pt x="0" y="274319"/>
                  </a:lnTo>
                  <a:lnTo>
                    <a:pt x="0" y="280669"/>
                  </a:lnTo>
                  <a:lnTo>
                    <a:pt x="26669" y="280669"/>
                  </a:lnTo>
                  <a:lnTo>
                    <a:pt x="26669" y="274319"/>
                  </a:lnTo>
                  <a:close/>
                </a:path>
                <a:path w="26670" h="1195070">
                  <a:moveTo>
                    <a:pt x="26669" y="280669"/>
                  </a:moveTo>
                  <a:lnTo>
                    <a:pt x="0" y="280669"/>
                  </a:lnTo>
                  <a:lnTo>
                    <a:pt x="0" y="287019"/>
                  </a:lnTo>
                  <a:lnTo>
                    <a:pt x="26669" y="287019"/>
                  </a:lnTo>
                  <a:lnTo>
                    <a:pt x="26669" y="280669"/>
                  </a:lnTo>
                  <a:close/>
                </a:path>
                <a:path w="26670" h="1195070">
                  <a:moveTo>
                    <a:pt x="26669" y="287019"/>
                  </a:moveTo>
                  <a:lnTo>
                    <a:pt x="0" y="287019"/>
                  </a:lnTo>
                  <a:lnTo>
                    <a:pt x="0" y="293369"/>
                  </a:lnTo>
                  <a:lnTo>
                    <a:pt x="26669" y="293369"/>
                  </a:lnTo>
                  <a:lnTo>
                    <a:pt x="26669" y="287019"/>
                  </a:lnTo>
                  <a:close/>
                </a:path>
                <a:path w="26670" h="1195070">
                  <a:moveTo>
                    <a:pt x="26669" y="293369"/>
                  </a:moveTo>
                  <a:lnTo>
                    <a:pt x="0" y="293369"/>
                  </a:lnTo>
                  <a:lnTo>
                    <a:pt x="0" y="299719"/>
                  </a:lnTo>
                  <a:lnTo>
                    <a:pt x="26669" y="299719"/>
                  </a:lnTo>
                  <a:lnTo>
                    <a:pt x="26669" y="293369"/>
                  </a:lnTo>
                  <a:close/>
                </a:path>
                <a:path w="26670" h="1195070">
                  <a:moveTo>
                    <a:pt x="26669" y="299719"/>
                  </a:moveTo>
                  <a:lnTo>
                    <a:pt x="0" y="299719"/>
                  </a:lnTo>
                  <a:lnTo>
                    <a:pt x="0" y="306069"/>
                  </a:lnTo>
                  <a:lnTo>
                    <a:pt x="26669" y="306069"/>
                  </a:lnTo>
                  <a:lnTo>
                    <a:pt x="26669" y="299719"/>
                  </a:lnTo>
                  <a:close/>
                </a:path>
                <a:path w="26670" h="1195070">
                  <a:moveTo>
                    <a:pt x="26669" y="306069"/>
                  </a:moveTo>
                  <a:lnTo>
                    <a:pt x="0" y="306069"/>
                  </a:lnTo>
                  <a:lnTo>
                    <a:pt x="0" y="312419"/>
                  </a:lnTo>
                  <a:lnTo>
                    <a:pt x="26669" y="312419"/>
                  </a:lnTo>
                  <a:lnTo>
                    <a:pt x="26669" y="306069"/>
                  </a:lnTo>
                  <a:close/>
                </a:path>
                <a:path w="26670" h="1195070">
                  <a:moveTo>
                    <a:pt x="26669" y="312419"/>
                  </a:moveTo>
                  <a:lnTo>
                    <a:pt x="0" y="312419"/>
                  </a:lnTo>
                  <a:lnTo>
                    <a:pt x="0" y="318769"/>
                  </a:lnTo>
                  <a:lnTo>
                    <a:pt x="26669" y="318769"/>
                  </a:lnTo>
                  <a:lnTo>
                    <a:pt x="26669" y="312419"/>
                  </a:lnTo>
                  <a:close/>
                </a:path>
                <a:path w="26670" h="1195070">
                  <a:moveTo>
                    <a:pt x="26669" y="318769"/>
                  </a:moveTo>
                  <a:lnTo>
                    <a:pt x="0" y="318769"/>
                  </a:lnTo>
                  <a:lnTo>
                    <a:pt x="0" y="331469"/>
                  </a:lnTo>
                  <a:lnTo>
                    <a:pt x="26669" y="331469"/>
                  </a:lnTo>
                  <a:lnTo>
                    <a:pt x="26669" y="318769"/>
                  </a:lnTo>
                  <a:close/>
                </a:path>
                <a:path w="26670" h="1195070">
                  <a:moveTo>
                    <a:pt x="26669" y="331469"/>
                  </a:moveTo>
                  <a:lnTo>
                    <a:pt x="0" y="331469"/>
                  </a:lnTo>
                  <a:lnTo>
                    <a:pt x="0" y="356869"/>
                  </a:lnTo>
                  <a:lnTo>
                    <a:pt x="26669" y="356869"/>
                  </a:lnTo>
                  <a:lnTo>
                    <a:pt x="26669" y="331469"/>
                  </a:lnTo>
                  <a:close/>
                </a:path>
                <a:path w="26670" h="1195070">
                  <a:moveTo>
                    <a:pt x="26669" y="356869"/>
                  </a:moveTo>
                  <a:lnTo>
                    <a:pt x="0" y="356869"/>
                  </a:lnTo>
                  <a:lnTo>
                    <a:pt x="0" y="369569"/>
                  </a:lnTo>
                  <a:lnTo>
                    <a:pt x="26669" y="369569"/>
                  </a:lnTo>
                  <a:lnTo>
                    <a:pt x="26669" y="356869"/>
                  </a:lnTo>
                  <a:close/>
                </a:path>
                <a:path w="26670" h="1195070">
                  <a:moveTo>
                    <a:pt x="26669" y="369569"/>
                  </a:moveTo>
                  <a:lnTo>
                    <a:pt x="0" y="369569"/>
                  </a:lnTo>
                  <a:lnTo>
                    <a:pt x="0" y="375919"/>
                  </a:lnTo>
                  <a:lnTo>
                    <a:pt x="26669" y="375919"/>
                  </a:lnTo>
                  <a:lnTo>
                    <a:pt x="26669" y="369569"/>
                  </a:lnTo>
                  <a:close/>
                </a:path>
                <a:path w="26670" h="1195070">
                  <a:moveTo>
                    <a:pt x="26669" y="375919"/>
                  </a:moveTo>
                  <a:lnTo>
                    <a:pt x="0" y="375919"/>
                  </a:lnTo>
                  <a:lnTo>
                    <a:pt x="0" y="382269"/>
                  </a:lnTo>
                  <a:lnTo>
                    <a:pt x="26669" y="382269"/>
                  </a:lnTo>
                  <a:lnTo>
                    <a:pt x="26669" y="375919"/>
                  </a:lnTo>
                  <a:close/>
                </a:path>
                <a:path w="26670" h="1195070">
                  <a:moveTo>
                    <a:pt x="26669" y="382269"/>
                  </a:moveTo>
                  <a:lnTo>
                    <a:pt x="0" y="382269"/>
                  </a:lnTo>
                  <a:lnTo>
                    <a:pt x="0" y="388619"/>
                  </a:lnTo>
                  <a:lnTo>
                    <a:pt x="26669" y="388619"/>
                  </a:lnTo>
                  <a:lnTo>
                    <a:pt x="26669" y="382269"/>
                  </a:lnTo>
                  <a:close/>
                </a:path>
                <a:path w="26670" h="1195070">
                  <a:moveTo>
                    <a:pt x="26669" y="388619"/>
                  </a:moveTo>
                  <a:lnTo>
                    <a:pt x="0" y="388619"/>
                  </a:lnTo>
                  <a:lnTo>
                    <a:pt x="0" y="394969"/>
                  </a:lnTo>
                  <a:lnTo>
                    <a:pt x="26669" y="394969"/>
                  </a:lnTo>
                  <a:lnTo>
                    <a:pt x="26669" y="388619"/>
                  </a:lnTo>
                  <a:close/>
                </a:path>
                <a:path w="26670" h="1195070">
                  <a:moveTo>
                    <a:pt x="26669" y="394969"/>
                  </a:moveTo>
                  <a:lnTo>
                    <a:pt x="0" y="394969"/>
                  </a:lnTo>
                  <a:lnTo>
                    <a:pt x="0" y="401319"/>
                  </a:lnTo>
                  <a:lnTo>
                    <a:pt x="26669" y="401319"/>
                  </a:lnTo>
                  <a:lnTo>
                    <a:pt x="26669" y="394969"/>
                  </a:lnTo>
                  <a:close/>
                </a:path>
                <a:path w="26670" h="1195070">
                  <a:moveTo>
                    <a:pt x="26669" y="402589"/>
                  </a:moveTo>
                  <a:lnTo>
                    <a:pt x="0" y="402589"/>
                  </a:lnTo>
                  <a:lnTo>
                    <a:pt x="0" y="407669"/>
                  </a:lnTo>
                  <a:lnTo>
                    <a:pt x="26669" y="407669"/>
                  </a:lnTo>
                  <a:lnTo>
                    <a:pt x="26669" y="402589"/>
                  </a:lnTo>
                  <a:close/>
                </a:path>
                <a:path w="26670" h="1195070">
                  <a:moveTo>
                    <a:pt x="26669" y="401319"/>
                  </a:moveTo>
                  <a:lnTo>
                    <a:pt x="0" y="401319"/>
                  </a:lnTo>
                  <a:lnTo>
                    <a:pt x="0" y="402589"/>
                  </a:lnTo>
                  <a:lnTo>
                    <a:pt x="26669" y="402589"/>
                  </a:lnTo>
                  <a:lnTo>
                    <a:pt x="26669" y="401319"/>
                  </a:lnTo>
                  <a:close/>
                </a:path>
                <a:path w="26670" h="1195070">
                  <a:moveTo>
                    <a:pt x="26669" y="407669"/>
                  </a:moveTo>
                  <a:lnTo>
                    <a:pt x="0" y="407669"/>
                  </a:lnTo>
                  <a:lnTo>
                    <a:pt x="0" y="414019"/>
                  </a:lnTo>
                  <a:lnTo>
                    <a:pt x="26669" y="414019"/>
                  </a:lnTo>
                  <a:lnTo>
                    <a:pt x="26669" y="407669"/>
                  </a:lnTo>
                  <a:close/>
                </a:path>
                <a:path w="26670" h="1195070">
                  <a:moveTo>
                    <a:pt x="26669" y="414019"/>
                  </a:moveTo>
                  <a:lnTo>
                    <a:pt x="0" y="414019"/>
                  </a:lnTo>
                  <a:lnTo>
                    <a:pt x="0" y="420369"/>
                  </a:lnTo>
                  <a:lnTo>
                    <a:pt x="26669" y="420369"/>
                  </a:lnTo>
                  <a:lnTo>
                    <a:pt x="26669" y="414019"/>
                  </a:lnTo>
                  <a:close/>
                </a:path>
                <a:path w="26670" h="1195070">
                  <a:moveTo>
                    <a:pt x="26669" y="420369"/>
                  </a:moveTo>
                  <a:lnTo>
                    <a:pt x="0" y="420369"/>
                  </a:lnTo>
                  <a:lnTo>
                    <a:pt x="0" y="426719"/>
                  </a:lnTo>
                  <a:lnTo>
                    <a:pt x="26669" y="426719"/>
                  </a:lnTo>
                  <a:lnTo>
                    <a:pt x="26669" y="420369"/>
                  </a:lnTo>
                  <a:close/>
                </a:path>
                <a:path w="26670" h="1195070">
                  <a:moveTo>
                    <a:pt x="26669" y="426719"/>
                  </a:moveTo>
                  <a:lnTo>
                    <a:pt x="0" y="426719"/>
                  </a:lnTo>
                  <a:lnTo>
                    <a:pt x="0" y="433069"/>
                  </a:lnTo>
                  <a:lnTo>
                    <a:pt x="26669" y="433069"/>
                  </a:lnTo>
                  <a:lnTo>
                    <a:pt x="26669" y="426719"/>
                  </a:lnTo>
                  <a:close/>
                </a:path>
                <a:path w="26670" h="1195070">
                  <a:moveTo>
                    <a:pt x="26669" y="433069"/>
                  </a:moveTo>
                  <a:lnTo>
                    <a:pt x="0" y="433069"/>
                  </a:lnTo>
                  <a:lnTo>
                    <a:pt x="0" y="439419"/>
                  </a:lnTo>
                  <a:lnTo>
                    <a:pt x="26669" y="439419"/>
                  </a:lnTo>
                  <a:lnTo>
                    <a:pt x="26669" y="433069"/>
                  </a:lnTo>
                  <a:close/>
                </a:path>
                <a:path w="26670" h="1195070">
                  <a:moveTo>
                    <a:pt x="26669" y="439419"/>
                  </a:moveTo>
                  <a:lnTo>
                    <a:pt x="0" y="439419"/>
                  </a:lnTo>
                  <a:lnTo>
                    <a:pt x="0" y="464819"/>
                  </a:lnTo>
                  <a:lnTo>
                    <a:pt x="26669" y="464819"/>
                  </a:lnTo>
                  <a:lnTo>
                    <a:pt x="26669" y="439419"/>
                  </a:lnTo>
                  <a:close/>
                </a:path>
                <a:path w="26670" h="1195070">
                  <a:moveTo>
                    <a:pt x="26669" y="464819"/>
                  </a:moveTo>
                  <a:lnTo>
                    <a:pt x="0" y="464819"/>
                  </a:lnTo>
                  <a:lnTo>
                    <a:pt x="0" y="471169"/>
                  </a:lnTo>
                  <a:lnTo>
                    <a:pt x="26669" y="471169"/>
                  </a:lnTo>
                  <a:lnTo>
                    <a:pt x="26669" y="464819"/>
                  </a:lnTo>
                  <a:close/>
                </a:path>
                <a:path w="26670" h="1195070">
                  <a:moveTo>
                    <a:pt x="26669" y="471169"/>
                  </a:moveTo>
                  <a:lnTo>
                    <a:pt x="0" y="471169"/>
                  </a:lnTo>
                  <a:lnTo>
                    <a:pt x="0" y="477519"/>
                  </a:lnTo>
                  <a:lnTo>
                    <a:pt x="26669" y="477519"/>
                  </a:lnTo>
                  <a:lnTo>
                    <a:pt x="26669" y="471169"/>
                  </a:lnTo>
                  <a:close/>
                </a:path>
                <a:path w="26670" h="1195070">
                  <a:moveTo>
                    <a:pt x="26669" y="477519"/>
                  </a:moveTo>
                  <a:lnTo>
                    <a:pt x="0" y="477519"/>
                  </a:lnTo>
                  <a:lnTo>
                    <a:pt x="0" y="483869"/>
                  </a:lnTo>
                  <a:lnTo>
                    <a:pt x="26669" y="483869"/>
                  </a:lnTo>
                  <a:lnTo>
                    <a:pt x="26669" y="477519"/>
                  </a:lnTo>
                  <a:close/>
                </a:path>
                <a:path w="26670" h="1195070">
                  <a:moveTo>
                    <a:pt x="26669" y="483869"/>
                  </a:moveTo>
                  <a:lnTo>
                    <a:pt x="0" y="483869"/>
                  </a:lnTo>
                  <a:lnTo>
                    <a:pt x="0" y="487679"/>
                  </a:lnTo>
                  <a:lnTo>
                    <a:pt x="26669" y="487679"/>
                  </a:lnTo>
                  <a:lnTo>
                    <a:pt x="26669" y="483869"/>
                  </a:lnTo>
                  <a:close/>
                </a:path>
                <a:path w="26670" h="1195070">
                  <a:moveTo>
                    <a:pt x="26669" y="487679"/>
                  </a:moveTo>
                  <a:lnTo>
                    <a:pt x="0" y="487679"/>
                  </a:lnTo>
                  <a:lnTo>
                    <a:pt x="0" y="490219"/>
                  </a:lnTo>
                  <a:lnTo>
                    <a:pt x="26669" y="490219"/>
                  </a:lnTo>
                  <a:lnTo>
                    <a:pt x="26669" y="487679"/>
                  </a:lnTo>
                  <a:close/>
                </a:path>
                <a:path w="26670" h="1195070">
                  <a:moveTo>
                    <a:pt x="26669" y="490219"/>
                  </a:moveTo>
                  <a:lnTo>
                    <a:pt x="0" y="490219"/>
                  </a:lnTo>
                  <a:lnTo>
                    <a:pt x="0" y="502919"/>
                  </a:lnTo>
                  <a:lnTo>
                    <a:pt x="26669" y="502919"/>
                  </a:lnTo>
                  <a:lnTo>
                    <a:pt x="26669" y="490219"/>
                  </a:lnTo>
                  <a:close/>
                </a:path>
                <a:path w="26670" h="1195070">
                  <a:moveTo>
                    <a:pt x="26669" y="502919"/>
                  </a:moveTo>
                  <a:lnTo>
                    <a:pt x="0" y="502919"/>
                  </a:lnTo>
                  <a:lnTo>
                    <a:pt x="0" y="509269"/>
                  </a:lnTo>
                  <a:lnTo>
                    <a:pt x="26669" y="509269"/>
                  </a:lnTo>
                  <a:lnTo>
                    <a:pt x="26669" y="502919"/>
                  </a:lnTo>
                  <a:close/>
                </a:path>
                <a:path w="26670" h="1195070">
                  <a:moveTo>
                    <a:pt x="26669" y="509269"/>
                  </a:moveTo>
                  <a:lnTo>
                    <a:pt x="0" y="509269"/>
                  </a:lnTo>
                  <a:lnTo>
                    <a:pt x="0" y="519429"/>
                  </a:lnTo>
                  <a:lnTo>
                    <a:pt x="26669" y="519429"/>
                  </a:lnTo>
                  <a:lnTo>
                    <a:pt x="26669" y="509269"/>
                  </a:lnTo>
                  <a:close/>
                </a:path>
                <a:path w="26670" h="1195070">
                  <a:moveTo>
                    <a:pt x="26669" y="519429"/>
                  </a:moveTo>
                  <a:lnTo>
                    <a:pt x="0" y="519429"/>
                  </a:lnTo>
                  <a:lnTo>
                    <a:pt x="0" y="525779"/>
                  </a:lnTo>
                  <a:lnTo>
                    <a:pt x="26669" y="525779"/>
                  </a:lnTo>
                  <a:lnTo>
                    <a:pt x="26669" y="519429"/>
                  </a:lnTo>
                  <a:close/>
                </a:path>
                <a:path w="26670" h="1195070">
                  <a:moveTo>
                    <a:pt x="26669" y="525779"/>
                  </a:moveTo>
                  <a:lnTo>
                    <a:pt x="0" y="525779"/>
                  </a:lnTo>
                  <a:lnTo>
                    <a:pt x="0" y="534669"/>
                  </a:lnTo>
                  <a:lnTo>
                    <a:pt x="26669" y="534669"/>
                  </a:lnTo>
                  <a:lnTo>
                    <a:pt x="26669" y="525779"/>
                  </a:lnTo>
                  <a:close/>
                </a:path>
                <a:path w="26670" h="1195070">
                  <a:moveTo>
                    <a:pt x="26669" y="534669"/>
                  </a:moveTo>
                  <a:lnTo>
                    <a:pt x="0" y="534669"/>
                  </a:lnTo>
                  <a:lnTo>
                    <a:pt x="0" y="539749"/>
                  </a:lnTo>
                  <a:lnTo>
                    <a:pt x="26669" y="539749"/>
                  </a:lnTo>
                  <a:lnTo>
                    <a:pt x="26669" y="534669"/>
                  </a:lnTo>
                  <a:close/>
                </a:path>
                <a:path w="26670" h="1195070">
                  <a:moveTo>
                    <a:pt x="26669" y="539749"/>
                  </a:moveTo>
                  <a:lnTo>
                    <a:pt x="0" y="539749"/>
                  </a:lnTo>
                  <a:lnTo>
                    <a:pt x="0" y="541019"/>
                  </a:lnTo>
                  <a:lnTo>
                    <a:pt x="26669" y="541019"/>
                  </a:lnTo>
                  <a:lnTo>
                    <a:pt x="26669" y="539749"/>
                  </a:lnTo>
                  <a:close/>
                </a:path>
                <a:path w="26670" h="1195070">
                  <a:moveTo>
                    <a:pt x="26669" y="541019"/>
                  </a:moveTo>
                  <a:lnTo>
                    <a:pt x="0" y="541019"/>
                  </a:lnTo>
                  <a:lnTo>
                    <a:pt x="0" y="547369"/>
                  </a:lnTo>
                  <a:lnTo>
                    <a:pt x="26669" y="547369"/>
                  </a:lnTo>
                  <a:lnTo>
                    <a:pt x="26669" y="541019"/>
                  </a:lnTo>
                  <a:close/>
                </a:path>
                <a:path w="26670" h="1195070">
                  <a:moveTo>
                    <a:pt x="26669" y="547369"/>
                  </a:moveTo>
                  <a:lnTo>
                    <a:pt x="0" y="547369"/>
                  </a:lnTo>
                  <a:lnTo>
                    <a:pt x="0" y="557529"/>
                  </a:lnTo>
                  <a:lnTo>
                    <a:pt x="26669" y="557529"/>
                  </a:lnTo>
                  <a:lnTo>
                    <a:pt x="26669" y="547369"/>
                  </a:lnTo>
                  <a:close/>
                </a:path>
                <a:path w="26670" h="1195070">
                  <a:moveTo>
                    <a:pt x="26669" y="557529"/>
                  </a:moveTo>
                  <a:lnTo>
                    <a:pt x="0" y="557529"/>
                  </a:lnTo>
                  <a:lnTo>
                    <a:pt x="0" y="566419"/>
                  </a:lnTo>
                  <a:lnTo>
                    <a:pt x="26669" y="566419"/>
                  </a:lnTo>
                  <a:lnTo>
                    <a:pt x="26669" y="557529"/>
                  </a:lnTo>
                  <a:close/>
                </a:path>
                <a:path w="26670" h="1195070">
                  <a:moveTo>
                    <a:pt x="26669" y="566419"/>
                  </a:moveTo>
                  <a:lnTo>
                    <a:pt x="0" y="566419"/>
                  </a:lnTo>
                  <a:lnTo>
                    <a:pt x="0" y="604519"/>
                  </a:lnTo>
                  <a:lnTo>
                    <a:pt x="26669" y="604519"/>
                  </a:lnTo>
                  <a:lnTo>
                    <a:pt x="26669" y="566419"/>
                  </a:lnTo>
                  <a:close/>
                </a:path>
                <a:path w="26670" h="1195070">
                  <a:moveTo>
                    <a:pt x="26669" y="604519"/>
                  </a:moveTo>
                  <a:lnTo>
                    <a:pt x="0" y="604519"/>
                  </a:lnTo>
                  <a:lnTo>
                    <a:pt x="0" y="608329"/>
                  </a:lnTo>
                  <a:lnTo>
                    <a:pt x="26669" y="608329"/>
                  </a:lnTo>
                  <a:lnTo>
                    <a:pt x="26669" y="604519"/>
                  </a:lnTo>
                  <a:close/>
                </a:path>
                <a:path w="26670" h="1195070">
                  <a:moveTo>
                    <a:pt x="26669" y="608329"/>
                  </a:moveTo>
                  <a:lnTo>
                    <a:pt x="0" y="608329"/>
                  </a:lnTo>
                  <a:lnTo>
                    <a:pt x="0" y="610869"/>
                  </a:lnTo>
                  <a:lnTo>
                    <a:pt x="26669" y="610869"/>
                  </a:lnTo>
                  <a:lnTo>
                    <a:pt x="26669" y="608329"/>
                  </a:lnTo>
                  <a:close/>
                </a:path>
                <a:path w="26670" h="1195070">
                  <a:moveTo>
                    <a:pt x="26669" y="610869"/>
                  </a:moveTo>
                  <a:lnTo>
                    <a:pt x="0" y="610869"/>
                  </a:lnTo>
                  <a:lnTo>
                    <a:pt x="0" y="617219"/>
                  </a:lnTo>
                  <a:lnTo>
                    <a:pt x="26669" y="617219"/>
                  </a:lnTo>
                  <a:lnTo>
                    <a:pt x="26669" y="610869"/>
                  </a:lnTo>
                  <a:close/>
                </a:path>
                <a:path w="26670" h="1195070">
                  <a:moveTo>
                    <a:pt x="26669" y="617219"/>
                  </a:moveTo>
                  <a:lnTo>
                    <a:pt x="0" y="617219"/>
                  </a:lnTo>
                  <a:lnTo>
                    <a:pt x="0" y="621029"/>
                  </a:lnTo>
                  <a:lnTo>
                    <a:pt x="26669" y="621029"/>
                  </a:lnTo>
                  <a:lnTo>
                    <a:pt x="26669" y="617219"/>
                  </a:lnTo>
                  <a:close/>
                </a:path>
                <a:path w="26670" h="1195070">
                  <a:moveTo>
                    <a:pt x="26669" y="621029"/>
                  </a:moveTo>
                  <a:lnTo>
                    <a:pt x="0" y="621029"/>
                  </a:lnTo>
                  <a:lnTo>
                    <a:pt x="0" y="659129"/>
                  </a:lnTo>
                  <a:lnTo>
                    <a:pt x="26669" y="659129"/>
                  </a:lnTo>
                  <a:lnTo>
                    <a:pt x="26669" y="621029"/>
                  </a:lnTo>
                  <a:close/>
                </a:path>
                <a:path w="26670" h="1195070">
                  <a:moveTo>
                    <a:pt x="26669" y="659129"/>
                  </a:moveTo>
                  <a:lnTo>
                    <a:pt x="0" y="659129"/>
                  </a:lnTo>
                  <a:lnTo>
                    <a:pt x="0" y="668019"/>
                  </a:lnTo>
                  <a:lnTo>
                    <a:pt x="26669" y="668019"/>
                  </a:lnTo>
                  <a:lnTo>
                    <a:pt x="26669" y="659129"/>
                  </a:lnTo>
                  <a:close/>
                </a:path>
                <a:path w="26670" h="1195070">
                  <a:moveTo>
                    <a:pt x="26669" y="668019"/>
                  </a:moveTo>
                  <a:lnTo>
                    <a:pt x="0" y="668019"/>
                  </a:lnTo>
                  <a:lnTo>
                    <a:pt x="0" y="674369"/>
                  </a:lnTo>
                  <a:lnTo>
                    <a:pt x="26669" y="674369"/>
                  </a:lnTo>
                  <a:lnTo>
                    <a:pt x="26669" y="668019"/>
                  </a:lnTo>
                  <a:close/>
                </a:path>
                <a:path w="26670" h="1195070">
                  <a:moveTo>
                    <a:pt x="26669" y="674369"/>
                  </a:moveTo>
                  <a:lnTo>
                    <a:pt x="0" y="674369"/>
                  </a:lnTo>
                  <a:lnTo>
                    <a:pt x="0" y="680719"/>
                  </a:lnTo>
                  <a:lnTo>
                    <a:pt x="26669" y="680719"/>
                  </a:lnTo>
                  <a:lnTo>
                    <a:pt x="26669" y="674369"/>
                  </a:lnTo>
                  <a:close/>
                </a:path>
                <a:path w="26670" h="1195070">
                  <a:moveTo>
                    <a:pt x="26669" y="680719"/>
                  </a:moveTo>
                  <a:lnTo>
                    <a:pt x="0" y="680719"/>
                  </a:lnTo>
                  <a:lnTo>
                    <a:pt x="0" y="684529"/>
                  </a:lnTo>
                  <a:lnTo>
                    <a:pt x="26669" y="684529"/>
                  </a:lnTo>
                  <a:lnTo>
                    <a:pt x="26669" y="680719"/>
                  </a:lnTo>
                  <a:close/>
                </a:path>
                <a:path w="26670" h="1195070">
                  <a:moveTo>
                    <a:pt x="26669" y="684529"/>
                  </a:moveTo>
                  <a:lnTo>
                    <a:pt x="0" y="684529"/>
                  </a:lnTo>
                  <a:lnTo>
                    <a:pt x="0" y="690879"/>
                  </a:lnTo>
                  <a:lnTo>
                    <a:pt x="26669" y="690879"/>
                  </a:lnTo>
                  <a:lnTo>
                    <a:pt x="26669" y="684529"/>
                  </a:lnTo>
                  <a:close/>
                </a:path>
                <a:path w="26670" h="1195070">
                  <a:moveTo>
                    <a:pt x="26669" y="690879"/>
                  </a:moveTo>
                  <a:lnTo>
                    <a:pt x="0" y="690879"/>
                  </a:lnTo>
                  <a:lnTo>
                    <a:pt x="0" y="693419"/>
                  </a:lnTo>
                  <a:lnTo>
                    <a:pt x="26669" y="693419"/>
                  </a:lnTo>
                  <a:lnTo>
                    <a:pt x="26669" y="690879"/>
                  </a:lnTo>
                  <a:close/>
                </a:path>
                <a:path w="26670" h="1195070">
                  <a:moveTo>
                    <a:pt x="26669" y="693419"/>
                  </a:moveTo>
                  <a:lnTo>
                    <a:pt x="0" y="693419"/>
                  </a:lnTo>
                  <a:lnTo>
                    <a:pt x="0" y="697229"/>
                  </a:lnTo>
                  <a:lnTo>
                    <a:pt x="26669" y="697229"/>
                  </a:lnTo>
                  <a:lnTo>
                    <a:pt x="26669" y="693419"/>
                  </a:lnTo>
                  <a:close/>
                </a:path>
                <a:path w="26670" h="1195070">
                  <a:moveTo>
                    <a:pt x="26669" y="697229"/>
                  </a:moveTo>
                  <a:lnTo>
                    <a:pt x="0" y="697229"/>
                  </a:lnTo>
                  <a:lnTo>
                    <a:pt x="0" y="699769"/>
                  </a:lnTo>
                  <a:lnTo>
                    <a:pt x="26669" y="699769"/>
                  </a:lnTo>
                  <a:lnTo>
                    <a:pt x="26669" y="697229"/>
                  </a:lnTo>
                  <a:close/>
                </a:path>
                <a:path w="26670" h="1195070">
                  <a:moveTo>
                    <a:pt x="26669" y="699769"/>
                  </a:moveTo>
                  <a:lnTo>
                    <a:pt x="0" y="699769"/>
                  </a:lnTo>
                  <a:lnTo>
                    <a:pt x="0" y="706119"/>
                  </a:lnTo>
                  <a:lnTo>
                    <a:pt x="26669" y="706119"/>
                  </a:lnTo>
                  <a:lnTo>
                    <a:pt x="26669" y="699769"/>
                  </a:lnTo>
                  <a:close/>
                </a:path>
                <a:path w="26670" h="1195070">
                  <a:moveTo>
                    <a:pt x="26669" y="706119"/>
                  </a:moveTo>
                  <a:lnTo>
                    <a:pt x="0" y="706119"/>
                  </a:lnTo>
                  <a:lnTo>
                    <a:pt x="0" y="731519"/>
                  </a:lnTo>
                  <a:lnTo>
                    <a:pt x="26669" y="731519"/>
                  </a:lnTo>
                  <a:lnTo>
                    <a:pt x="26669" y="706119"/>
                  </a:lnTo>
                  <a:close/>
                </a:path>
                <a:path w="26670" h="1195070">
                  <a:moveTo>
                    <a:pt x="26669" y="731519"/>
                  </a:moveTo>
                  <a:lnTo>
                    <a:pt x="0" y="731519"/>
                  </a:lnTo>
                  <a:lnTo>
                    <a:pt x="0" y="737869"/>
                  </a:lnTo>
                  <a:lnTo>
                    <a:pt x="26669" y="737869"/>
                  </a:lnTo>
                  <a:lnTo>
                    <a:pt x="26669" y="731519"/>
                  </a:lnTo>
                  <a:close/>
                </a:path>
                <a:path w="26670" h="1195070">
                  <a:moveTo>
                    <a:pt x="26669" y="737869"/>
                  </a:moveTo>
                  <a:lnTo>
                    <a:pt x="0" y="737869"/>
                  </a:lnTo>
                  <a:lnTo>
                    <a:pt x="0" y="750569"/>
                  </a:lnTo>
                  <a:lnTo>
                    <a:pt x="26669" y="750569"/>
                  </a:lnTo>
                  <a:lnTo>
                    <a:pt x="26669" y="737869"/>
                  </a:lnTo>
                  <a:close/>
                </a:path>
                <a:path w="26670" h="1195070">
                  <a:moveTo>
                    <a:pt x="26669" y="750569"/>
                  </a:moveTo>
                  <a:lnTo>
                    <a:pt x="0" y="750569"/>
                  </a:lnTo>
                  <a:lnTo>
                    <a:pt x="0" y="767079"/>
                  </a:lnTo>
                  <a:lnTo>
                    <a:pt x="26669" y="767079"/>
                  </a:lnTo>
                  <a:lnTo>
                    <a:pt x="26669" y="750569"/>
                  </a:lnTo>
                  <a:close/>
                </a:path>
                <a:path w="26670" h="1195070">
                  <a:moveTo>
                    <a:pt x="26669" y="767079"/>
                  </a:moveTo>
                  <a:lnTo>
                    <a:pt x="0" y="767079"/>
                  </a:lnTo>
                  <a:lnTo>
                    <a:pt x="0" y="769619"/>
                  </a:lnTo>
                  <a:lnTo>
                    <a:pt x="26669" y="769619"/>
                  </a:lnTo>
                  <a:lnTo>
                    <a:pt x="26669" y="767079"/>
                  </a:lnTo>
                  <a:close/>
                </a:path>
                <a:path w="26670" h="1195070">
                  <a:moveTo>
                    <a:pt x="26669" y="769619"/>
                  </a:moveTo>
                  <a:lnTo>
                    <a:pt x="0" y="769619"/>
                  </a:lnTo>
                  <a:lnTo>
                    <a:pt x="0" y="773429"/>
                  </a:lnTo>
                  <a:lnTo>
                    <a:pt x="26669" y="773429"/>
                  </a:lnTo>
                  <a:lnTo>
                    <a:pt x="26669" y="769619"/>
                  </a:lnTo>
                  <a:close/>
                </a:path>
                <a:path w="26670" h="1195070">
                  <a:moveTo>
                    <a:pt x="26669" y="773429"/>
                  </a:moveTo>
                  <a:lnTo>
                    <a:pt x="0" y="773429"/>
                  </a:lnTo>
                  <a:lnTo>
                    <a:pt x="0" y="775969"/>
                  </a:lnTo>
                  <a:lnTo>
                    <a:pt x="26669" y="775969"/>
                  </a:lnTo>
                  <a:lnTo>
                    <a:pt x="26669" y="773429"/>
                  </a:lnTo>
                  <a:close/>
                </a:path>
                <a:path w="26670" h="1195070">
                  <a:moveTo>
                    <a:pt x="26669" y="775969"/>
                  </a:moveTo>
                  <a:lnTo>
                    <a:pt x="0" y="775969"/>
                  </a:lnTo>
                  <a:lnTo>
                    <a:pt x="0" y="779779"/>
                  </a:lnTo>
                  <a:lnTo>
                    <a:pt x="26669" y="779779"/>
                  </a:lnTo>
                  <a:lnTo>
                    <a:pt x="26669" y="775969"/>
                  </a:lnTo>
                  <a:close/>
                </a:path>
                <a:path w="26670" h="1195070">
                  <a:moveTo>
                    <a:pt x="26669" y="779779"/>
                  </a:moveTo>
                  <a:lnTo>
                    <a:pt x="0" y="779779"/>
                  </a:lnTo>
                  <a:lnTo>
                    <a:pt x="0" y="786129"/>
                  </a:lnTo>
                  <a:lnTo>
                    <a:pt x="26669" y="786129"/>
                  </a:lnTo>
                  <a:lnTo>
                    <a:pt x="26669" y="779779"/>
                  </a:lnTo>
                  <a:close/>
                </a:path>
                <a:path w="26670" h="1195070">
                  <a:moveTo>
                    <a:pt x="26669" y="786129"/>
                  </a:moveTo>
                  <a:lnTo>
                    <a:pt x="0" y="786129"/>
                  </a:lnTo>
                  <a:lnTo>
                    <a:pt x="0" y="795019"/>
                  </a:lnTo>
                  <a:lnTo>
                    <a:pt x="26669" y="795019"/>
                  </a:lnTo>
                  <a:lnTo>
                    <a:pt x="26669" y="786129"/>
                  </a:lnTo>
                  <a:close/>
                </a:path>
                <a:path w="26670" h="1195070">
                  <a:moveTo>
                    <a:pt x="26669" y="795019"/>
                  </a:moveTo>
                  <a:lnTo>
                    <a:pt x="0" y="795019"/>
                  </a:lnTo>
                  <a:lnTo>
                    <a:pt x="0" y="807719"/>
                  </a:lnTo>
                  <a:lnTo>
                    <a:pt x="26669" y="807719"/>
                  </a:lnTo>
                  <a:lnTo>
                    <a:pt x="26669" y="795019"/>
                  </a:lnTo>
                  <a:close/>
                </a:path>
                <a:path w="26670" h="1195070">
                  <a:moveTo>
                    <a:pt x="26669" y="807719"/>
                  </a:moveTo>
                  <a:lnTo>
                    <a:pt x="0" y="807719"/>
                  </a:lnTo>
                  <a:lnTo>
                    <a:pt x="0" y="817879"/>
                  </a:lnTo>
                  <a:lnTo>
                    <a:pt x="26669" y="817879"/>
                  </a:lnTo>
                  <a:lnTo>
                    <a:pt x="26669" y="807719"/>
                  </a:lnTo>
                  <a:close/>
                </a:path>
                <a:path w="26670" h="1195070">
                  <a:moveTo>
                    <a:pt x="26669" y="817879"/>
                  </a:moveTo>
                  <a:lnTo>
                    <a:pt x="0" y="817879"/>
                  </a:lnTo>
                  <a:lnTo>
                    <a:pt x="0" y="820419"/>
                  </a:lnTo>
                  <a:lnTo>
                    <a:pt x="26669" y="820419"/>
                  </a:lnTo>
                  <a:lnTo>
                    <a:pt x="26669" y="817879"/>
                  </a:lnTo>
                  <a:close/>
                </a:path>
                <a:path w="26670" h="1195070">
                  <a:moveTo>
                    <a:pt x="26669" y="820419"/>
                  </a:moveTo>
                  <a:lnTo>
                    <a:pt x="0" y="820419"/>
                  </a:lnTo>
                  <a:lnTo>
                    <a:pt x="0" y="826769"/>
                  </a:lnTo>
                  <a:lnTo>
                    <a:pt x="26669" y="826769"/>
                  </a:lnTo>
                  <a:lnTo>
                    <a:pt x="26669" y="820419"/>
                  </a:lnTo>
                  <a:close/>
                </a:path>
                <a:path w="26670" h="1195070">
                  <a:moveTo>
                    <a:pt x="26669" y="826769"/>
                  </a:moveTo>
                  <a:lnTo>
                    <a:pt x="0" y="826769"/>
                  </a:lnTo>
                  <a:lnTo>
                    <a:pt x="0" y="830579"/>
                  </a:lnTo>
                  <a:lnTo>
                    <a:pt x="26669" y="830579"/>
                  </a:lnTo>
                  <a:lnTo>
                    <a:pt x="26669" y="826769"/>
                  </a:lnTo>
                  <a:close/>
                </a:path>
                <a:path w="26670" h="1195070">
                  <a:moveTo>
                    <a:pt x="26669" y="830579"/>
                  </a:moveTo>
                  <a:lnTo>
                    <a:pt x="0" y="830579"/>
                  </a:lnTo>
                  <a:lnTo>
                    <a:pt x="0" y="836929"/>
                  </a:lnTo>
                  <a:lnTo>
                    <a:pt x="26669" y="836929"/>
                  </a:lnTo>
                  <a:lnTo>
                    <a:pt x="26669" y="830579"/>
                  </a:lnTo>
                  <a:close/>
                </a:path>
                <a:path w="26670" h="1195070">
                  <a:moveTo>
                    <a:pt x="26669" y="836929"/>
                  </a:moveTo>
                  <a:lnTo>
                    <a:pt x="0" y="836929"/>
                  </a:lnTo>
                  <a:lnTo>
                    <a:pt x="0" y="839469"/>
                  </a:lnTo>
                  <a:lnTo>
                    <a:pt x="26669" y="839469"/>
                  </a:lnTo>
                  <a:lnTo>
                    <a:pt x="26669" y="836929"/>
                  </a:lnTo>
                  <a:close/>
                </a:path>
                <a:path w="26670" h="1195070">
                  <a:moveTo>
                    <a:pt x="26669" y="839469"/>
                  </a:moveTo>
                  <a:lnTo>
                    <a:pt x="0" y="839469"/>
                  </a:lnTo>
                  <a:lnTo>
                    <a:pt x="0" y="843279"/>
                  </a:lnTo>
                  <a:lnTo>
                    <a:pt x="26669" y="843279"/>
                  </a:lnTo>
                  <a:lnTo>
                    <a:pt x="26669" y="839469"/>
                  </a:lnTo>
                  <a:close/>
                </a:path>
                <a:path w="26670" h="1195070">
                  <a:moveTo>
                    <a:pt x="26669" y="843279"/>
                  </a:moveTo>
                  <a:lnTo>
                    <a:pt x="0" y="843279"/>
                  </a:lnTo>
                  <a:lnTo>
                    <a:pt x="0" y="845819"/>
                  </a:lnTo>
                  <a:lnTo>
                    <a:pt x="26669" y="845819"/>
                  </a:lnTo>
                  <a:lnTo>
                    <a:pt x="26669" y="843279"/>
                  </a:lnTo>
                  <a:close/>
                </a:path>
                <a:path w="26670" h="1195070">
                  <a:moveTo>
                    <a:pt x="26669" y="845819"/>
                  </a:moveTo>
                  <a:lnTo>
                    <a:pt x="0" y="845819"/>
                  </a:lnTo>
                  <a:lnTo>
                    <a:pt x="0" y="852169"/>
                  </a:lnTo>
                  <a:lnTo>
                    <a:pt x="26669" y="852169"/>
                  </a:lnTo>
                  <a:lnTo>
                    <a:pt x="26669" y="845819"/>
                  </a:lnTo>
                  <a:close/>
                </a:path>
                <a:path w="26670" h="1195070">
                  <a:moveTo>
                    <a:pt x="26669" y="852169"/>
                  </a:moveTo>
                  <a:lnTo>
                    <a:pt x="0" y="852169"/>
                  </a:lnTo>
                  <a:lnTo>
                    <a:pt x="0" y="871219"/>
                  </a:lnTo>
                  <a:lnTo>
                    <a:pt x="26669" y="871219"/>
                  </a:lnTo>
                  <a:lnTo>
                    <a:pt x="26669" y="852169"/>
                  </a:lnTo>
                  <a:close/>
                </a:path>
                <a:path w="26670" h="1195070">
                  <a:moveTo>
                    <a:pt x="26669" y="871219"/>
                  </a:moveTo>
                  <a:lnTo>
                    <a:pt x="0" y="871219"/>
                  </a:lnTo>
                  <a:lnTo>
                    <a:pt x="0" y="875029"/>
                  </a:lnTo>
                  <a:lnTo>
                    <a:pt x="26669" y="875029"/>
                  </a:lnTo>
                  <a:lnTo>
                    <a:pt x="26669" y="871219"/>
                  </a:lnTo>
                  <a:close/>
                </a:path>
                <a:path w="26670" h="1195070">
                  <a:moveTo>
                    <a:pt x="26669" y="875029"/>
                  </a:moveTo>
                  <a:lnTo>
                    <a:pt x="0" y="875029"/>
                  </a:lnTo>
                  <a:lnTo>
                    <a:pt x="0" y="887729"/>
                  </a:lnTo>
                  <a:lnTo>
                    <a:pt x="26669" y="887729"/>
                  </a:lnTo>
                  <a:lnTo>
                    <a:pt x="26669" y="875029"/>
                  </a:lnTo>
                  <a:close/>
                </a:path>
                <a:path w="26670" h="1195070">
                  <a:moveTo>
                    <a:pt x="26669" y="887729"/>
                  </a:moveTo>
                  <a:lnTo>
                    <a:pt x="0" y="887729"/>
                  </a:lnTo>
                  <a:lnTo>
                    <a:pt x="0" y="896619"/>
                  </a:lnTo>
                  <a:lnTo>
                    <a:pt x="26669" y="896619"/>
                  </a:lnTo>
                  <a:lnTo>
                    <a:pt x="26669" y="887729"/>
                  </a:lnTo>
                  <a:close/>
                </a:path>
                <a:path w="26670" h="1195070">
                  <a:moveTo>
                    <a:pt x="26669" y="896619"/>
                  </a:moveTo>
                  <a:lnTo>
                    <a:pt x="0" y="896619"/>
                  </a:lnTo>
                  <a:lnTo>
                    <a:pt x="0" y="900429"/>
                  </a:lnTo>
                  <a:lnTo>
                    <a:pt x="26669" y="900429"/>
                  </a:lnTo>
                  <a:lnTo>
                    <a:pt x="26669" y="896619"/>
                  </a:lnTo>
                  <a:close/>
                </a:path>
                <a:path w="26670" h="1195070">
                  <a:moveTo>
                    <a:pt x="26669" y="900429"/>
                  </a:moveTo>
                  <a:lnTo>
                    <a:pt x="0" y="900429"/>
                  </a:lnTo>
                  <a:lnTo>
                    <a:pt x="0" y="915669"/>
                  </a:lnTo>
                  <a:lnTo>
                    <a:pt x="26669" y="915669"/>
                  </a:lnTo>
                  <a:lnTo>
                    <a:pt x="26669" y="900429"/>
                  </a:lnTo>
                  <a:close/>
                </a:path>
                <a:path w="26670" h="1195070">
                  <a:moveTo>
                    <a:pt x="26669" y="915669"/>
                  </a:moveTo>
                  <a:lnTo>
                    <a:pt x="0" y="915669"/>
                  </a:lnTo>
                  <a:lnTo>
                    <a:pt x="0" y="922019"/>
                  </a:lnTo>
                  <a:lnTo>
                    <a:pt x="26669" y="922019"/>
                  </a:lnTo>
                  <a:lnTo>
                    <a:pt x="26669" y="915669"/>
                  </a:lnTo>
                  <a:close/>
                </a:path>
                <a:path w="26670" h="1195070">
                  <a:moveTo>
                    <a:pt x="26669" y="922019"/>
                  </a:moveTo>
                  <a:lnTo>
                    <a:pt x="0" y="922019"/>
                  </a:lnTo>
                  <a:lnTo>
                    <a:pt x="0" y="925829"/>
                  </a:lnTo>
                  <a:lnTo>
                    <a:pt x="26669" y="925829"/>
                  </a:lnTo>
                  <a:lnTo>
                    <a:pt x="26669" y="922019"/>
                  </a:lnTo>
                  <a:close/>
                </a:path>
                <a:path w="26670" h="1195070">
                  <a:moveTo>
                    <a:pt x="26669" y="925829"/>
                  </a:moveTo>
                  <a:lnTo>
                    <a:pt x="0" y="925829"/>
                  </a:lnTo>
                  <a:lnTo>
                    <a:pt x="0" y="928369"/>
                  </a:lnTo>
                  <a:lnTo>
                    <a:pt x="26669" y="928369"/>
                  </a:lnTo>
                  <a:lnTo>
                    <a:pt x="26669" y="925829"/>
                  </a:lnTo>
                  <a:close/>
                </a:path>
                <a:path w="26670" h="1195070">
                  <a:moveTo>
                    <a:pt x="26669" y="928369"/>
                  </a:moveTo>
                  <a:lnTo>
                    <a:pt x="0" y="928369"/>
                  </a:lnTo>
                  <a:lnTo>
                    <a:pt x="0" y="932179"/>
                  </a:lnTo>
                  <a:lnTo>
                    <a:pt x="26669" y="932179"/>
                  </a:lnTo>
                  <a:lnTo>
                    <a:pt x="26669" y="928369"/>
                  </a:lnTo>
                  <a:close/>
                </a:path>
                <a:path w="26670" h="1195070">
                  <a:moveTo>
                    <a:pt x="26669" y="932179"/>
                  </a:moveTo>
                  <a:lnTo>
                    <a:pt x="0" y="932179"/>
                  </a:lnTo>
                  <a:lnTo>
                    <a:pt x="0" y="938529"/>
                  </a:lnTo>
                  <a:lnTo>
                    <a:pt x="26669" y="938529"/>
                  </a:lnTo>
                  <a:lnTo>
                    <a:pt x="26669" y="932179"/>
                  </a:lnTo>
                  <a:close/>
                </a:path>
                <a:path w="26670" h="1195070">
                  <a:moveTo>
                    <a:pt x="26669" y="938529"/>
                  </a:moveTo>
                  <a:lnTo>
                    <a:pt x="0" y="938529"/>
                  </a:lnTo>
                  <a:lnTo>
                    <a:pt x="0" y="941069"/>
                  </a:lnTo>
                  <a:lnTo>
                    <a:pt x="26669" y="941069"/>
                  </a:lnTo>
                  <a:lnTo>
                    <a:pt x="26669" y="938529"/>
                  </a:lnTo>
                  <a:close/>
                </a:path>
                <a:path w="26670" h="1195070">
                  <a:moveTo>
                    <a:pt x="26669" y="941069"/>
                  </a:moveTo>
                  <a:lnTo>
                    <a:pt x="0" y="941069"/>
                  </a:lnTo>
                  <a:lnTo>
                    <a:pt x="0" y="947419"/>
                  </a:lnTo>
                  <a:lnTo>
                    <a:pt x="26669" y="947419"/>
                  </a:lnTo>
                  <a:lnTo>
                    <a:pt x="26669" y="941069"/>
                  </a:lnTo>
                  <a:close/>
                </a:path>
                <a:path w="26670" h="1195070">
                  <a:moveTo>
                    <a:pt x="26669" y="947419"/>
                  </a:moveTo>
                  <a:lnTo>
                    <a:pt x="0" y="947419"/>
                  </a:lnTo>
                  <a:lnTo>
                    <a:pt x="0" y="960119"/>
                  </a:lnTo>
                  <a:lnTo>
                    <a:pt x="26669" y="960119"/>
                  </a:lnTo>
                  <a:lnTo>
                    <a:pt x="26669" y="947419"/>
                  </a:lnTo>
                  <a:close/>
                </a:path>
                <a:path w="26670" h="1195070">
                  <a:moveTo>
                    <a:pt x="26669" y="1188719"/>
                  </a:moveTo>
                  <a:lnTo>
                    <a:pt x="0" y="1188719"/>
                  </a:lnTo>
                  <a:lnTo>
                    <a:pt x="0" y="1189989"/>
                  </a:lnTo>
                  <a:lnTo>
                    <a:pt x="6350" y="1189989"/>
                  </a:lnTo>
                  <a:lnTo>
                    <a:pt x="6350" y="1192529"/>
                  </a:lnTo>
                  <a:lnTo>
                    <a:pt x="13969" y="1192529"/>
                  </a:lnTo>
                  <a:lnTo>
                    <a:pt x="13969" y="1193799"/>
                  </a:lnTo>
                  <a:lnTo>
                    <a:pt x="22859" y="1193799"/>
                  </a:lnTo>
                  <a:lnTo>
                    <a:pt x="22859" y="1195069"/>
                  </a:lnTo>
                  <a:lnTo>
                    <a:pt x="26669" y="1195069"/>
                  </a:lnTo>
                  <a:lnTo>
                    <a:pt x="26669" y="1188719"/>
                  </a:lnTo>
                  <a:close/>
                </a:path>
                <a:path w="26670" h="1195070">
                  <a:moveTo>
                    <a:pt x="26669" y="1182369"/>
                  </a:moveTo>
                  <a:lnTo>
                    <a:pt x="0" y="1182369"/>
                  </a:lnTo>
                  <a:lnTo>
                    <a:pt x="0" y="1187449"/>
                  </a:lnTo>
                  <a:lnTo>
                    <a:pt x="26669" y="1187449"/>
                  </a:lnTo>
                  <a:lnTo>
                    <a:pt x="26669" y="1182369"/>
                  </a:lnTo>
                  <a:close/>
                </a:path>
                <a:path w="26670" h="1195070">
                  <a:moveTo>
                    <a:pt x="26669" y="1176019"/>
                  </a:moveTo>
                  <a:lnTo>
                    <a:pt x="0" y="1176019"/>
                  </a:lnTo>
                  <a:lnTo>
                    <a:pt x="0" y="1181100"/>
                  </a:lnTo>
                  <a:lnTo>
                    <a:pt x="26669" y="1181100"/>
                  </a:lnTo>
                  <a:lnTo>
                    <a:pt x="26669" y="1176019"/>
                  </a:lnTo>
                  <a:close/>
                </a:path>
                <a:path w="26670" h="1195070">
                  <a:moveTo>
                    <a:pt x="26669" y="1169669"/>
                  </a:moveTo>
                  <a:lnTo>
                    <a:pt x="0" y="1169669"/>
                  </a:lnTo>
                  <a:lnTo>
                    <a:pt x="0" y="1174749"/>
                  </a:lnTo>
                  <a:lnTo>
                    <a:pt x="26669" y="1174749"/>
                  </a:lnTo>
                  <a:lnTo>
                    <a:pt x="26669" y="1169669"/>
                  </a:lnTo>
                  <a:close/>
                </a:path>
                <a:path w="26670" h="1195070">
                  <a:moveTo>
                    <a:pt x="26669" y="1163319"/>
                  </a:moveTo>
                  <a:lnTo>
                    <a:pt x="0" y="1163319"/>
                  </a:lnTo>
                  <a:lnTo>
                    <a:pt x="0" y="1168400"/>
                  </a:lnTo>
                  <a:lnTo>
                    <a:pt x="26669" y="1168400"/>
                  </a:lnTo>
                  <a:lnTo>
                    <a:pt x="26669" y="1163319"/>
                  </a:lnTo>
                  <a:close/>
                </a:path>
                <a:path w="26670" h="1195070">
                  <a:moveTo>
                    <a:pt x="26669" y="1156969"/>
                  </a:moveTo>
                  <a:lnTo>
                    <a:pt x="0" y="1156969"/>
                  </a:lnTo>
                  <a:lnTo>
                    <a:pt x="0" y="1162049"/>
                  </a:lnTo>
                  <a:lnTo>
                    <a:pt x="26669" y="1162049"/>
                  </a:lnTo>
                  <a:lnTo>
                    <a:pt x="26669" y="1156969"/>
                  </a:lnTo>
                  <a:close/>
                </a:path>
                <a:path w="26670" h="1195070">
                  <a:moveTo>
                    <a:pt x="26669" y="1150619"/>
                  </a:moveTo>
                  <a:lnTo>
                    <a:pt x="0" y="1150619"/>
                  </a:lnTo>
                  <a:lnTo>
                    <a:pt x="0" y="1155699"/>
                  </a:lnTo>
                  <a:lnTo>
                    <a:pt x="26669" y="1155699"/>
                  </a:lnTo>
                  <a:lnTo>
                    <a:pt x="26669" y="1150619"/>
                  </a:lnTo>
                  <a:close/>
                </a:path>
                <a:path w="26670" h="1195070">
                  <a:moveTo>
                    <a:pt x="26669" y="1144269"/>
                  </a:moveTo>
                  <a:lnTo>
                    <a:pt x="0" y="1144269"/>
                  </a:lnTo>
                  <a:lnTo>
                    <a:pt x="0" y="1149349"/>
                  </a:lnTo>
                  <a:lnTo>
                    <a:pt x="26669" y="1149349"/>
                  </a:lnTo>
                  <a:lnTo>
                    <a:pt x="26669" y="1144269"/>
                  </a:lnTo>
                  <a:close/>
                </a:path>
                <a:path w="26670" h="1195070">
                  <a:moveTo>
                    <a:pt x="26669" y="1137919"/>
                  </a:moveTo>
                  <a:lnTo>
                    <a:pt x="0" y="1137919"/>
                  </a:lnTo>
                  <a:lnTo>
                    <a:pt x="0" y="1142999"/>
                  </a:lnTo>
                  <a:lnTo>
                    <a:pt x="26669" y="1142999"/>
                  </a:lnTo>
                  <a:lnTo>
                    <a:pt x="26669" y="1137919"/>
                  </a:lnTo>
                  <a:close/>
                </a:path>
                <a:path w="26670" h="1195070">
                  <a:moveTo>
                    <a:pt x="26669" y="1131569"/>
                  </a:moveTo>
                  <a:lnTo>
                    <a:pt x="0" y="1131569"/>
                  </a:lnTo>
                  <a:lnTo>
                    <a:pt x="0" y="1136649"/>
                  </a:lnTo>
                  <a:lnTo>
                    <a:pt x="26669" y="1136649"/>
                  </a:lnTo>
                  <a:lnTo>
                    <a:pt x="26669" y="1131569"/>
                  </a:lnTo>
                  <a:close/>
                </a:path>
                <a:path w="26670" h="1195070">
                  <a:moveTo>
                    <a:pt x="26669" y="1125219"/>
                  </a:moveTo>
                  <a:lnTo>
                    <a:pt x="0" y="1125219"/>
                  </a:lnTo>
                  <a:lnTo>
                    <a:pt x="0" y="1130299"/>
                  </a:lnTo>
                  <a:lnTo>
                    <a:pt x="26669" y="1130299"/>
                  </a:lnTo>
                  <a:lnTo>
                    <a:pt x="26669" y="1125219"/>
                  </a:lnTo>
                  <a:close/>
                </a:path>
                <a:path w="26670" h="1195070">
                  <a:moveTo>
                    <a:pt x="26669" y="1118869"/>
                  </a:moveTo>
                  <a:lnTo>
                    <a:pt x="0" y="1118869"/>
                  </a:lnTo>
                  <a:lnTo>
                    <a:pt x="0" y="1123949"/>
                  </a:lnTo>
                  <a:lnTo>
                    <a:pt x="26669" y="1123949"/>
                  </a:lnTo>
                  <a:lnTo>
                    <a:pt x="26669" y="1118869"/>
                  </a:lnTo>
                  <a:close/>
                </a:path>
                <a:path w="26670" h="1195070">
                  <a:moveTo>
                    <a:pt x="26669" y="1112519"/>
                  </a:moveTo>
                  <a:lnTo>
                    <a:pt x="0" y="1112519"/>
                  </a:lnTo>
                  <a:lnTo>
                    <a:pt x="0" y="1117599"/>
                  </a:lnTo>
                  <a:lnTo>
                    <a:pt x="26669" y="1117599"/>
                  </a:lnTo>
                  <a:lnTo>
                    <a:pt x="26669" y="1112519"/>
                  </a:lnTo>
                  <a:close/>
                </a:path>
                <a:path w="26670" h="1195070">
                  <a:moveTo>
                    <a:pt x="26669" y="1106169"/>
                  </a:moveTo>
                  <a:lnTo>
                    <a:pt x="0" y="1106169"/>
                  </a:lnTo>
                  <a:lnTo>
                    <a:pt x="0" y="1111249"/>
                  </a:lnTo>
                  <a:lnTo>
                    <a:pt x="26669" y="1111249"/>
                  </a:lnTo>
                  <a:lnTo>
                    <a:pt x="26669" y="1106169"/>
                  </a:lnTo>
                  <a:close/>
                </a:path>
                <a:path w="26670" h="1195070">
                  <a:moveTo>
                    <a:pt x="26669" y="1099819"/>
                  </a:moveTo>
                  <a:lnTo>
                    <a:pt x="0" y="1099819"/>
                  </a:lnTo>
                  <a:lnTo>
                    <a:pt x="0" y="1104899"/>
                  </a:lnTo>
                  <a:lnTo>
                    <a:pt x="26669" y="1104899"/>
                  </a:lnTo>
                  <a:lnTo>
                    <a:pt x="26669" y="1099819"/>
                  </a:lnTo>
                  <a:close/>
                </a:path>
                <a:path w="26670" h="1195070">
                  <a:moveTo>
                    <a:pt x="26669" y="1093469"/>
                  </a:moveTo>
                  <a:lnTo>
                    <a:pt x="0" y="1093469"/>
                  </a:lnTo>
                  <a:lnTo>
                    <a:pt x="0" y="1098549"/>
                  </a:lnTo>
                  <a:lnTo>
                    <a:pt x="26669" y="1098549"/>
                  </a:lnTo>
                  <a:lnTo>
                    <a:pt x="26669" y="1093469"/>
                  </a:lnTo>
                  <a:close/>
                </a:path>
                <a:path w="26670" h="1195070">
                  <a:moveTo>
                    <a:pt x="26669" y="1087119"/>
                  </a:moveTo>
                  <a:lnTo>
                    <a:pt x="0" y="1087119"/>
                  </a:lnTo>
                  <a:lnTo>
                    <a:pt x="0" y="1092199"/>
                  </a:lnTo>
                  <a:lnTo>
                    <a:pt x="26669" y="1092199"/>
                  </a:lnTo>
                  <a:lnTo>
                    <a:pt x="26669" y="1087119"/>
                  </a:lnTo>
                  <a:close/>
                </a:path>
                <a:path w="26670" h="1195070">
                  <a:moveTo>
                    <a:pt x="26669" y="1080769"/>
                  </a:moveTo>
                  <a:lnTo>
                    <a:pt x="0" y="1080769"/>
                  </a:lnTo>
                  <a:lnTo>
                    <a:pt x="0" y="1085849"/>
                  </a:lnTo>
                  <a:lnTo>
                    <a:pt x="26669" y="1085849"/>
                  </a:lnTo>
                  <a:lnTo>
                    <a:pt x="26669" y="1080769"/>
                  </a:lnTo>
                  <a:close/>
                </a:path>
                <a:path w="26670" h="1195070">
                  <a:moveTo>
                    <a:pt x="26669" y="1074419"/>
                  </a:moveTo>
                  <a:lnTo>
                    <a:pt x="0" y="1074419"/>
                  </a:lnTo>
                  <a:lnTo>
                    <a:pt x="0" y="1079499"/>
                  </a:lnTo>
                  <a:lnTo>
                    <a:pt x="26669" y="1079499"/>
                  </a:lnTo>
                  <a:lnTo>
                    <a:pt x="26669" y="1074419"/>
                  </a:lnTo>
                  <a:close/>
                </a:path>
                <a:path w="26670" h="1195070">
                  <a:moveTo>
                    <a:pt x="26669" y="1068069"/>
                  </a:moveTo>
                  <a:lnTo>
                    <a:pt x="0" y="1068069"/>
                  </a:lnTo>
                  <a:lnTo>
                    <a:pt x="0" y="1073149"/>
                  </a:lnTo>
                  <a:lnTo>
                    <a:pt x="26669" y="1073149"/>
                  </a:lnTo>
                  <a:lnTo>
                    <a:pt x="26669" y="1068069"/>
                  </a:lnTo>
                  <a:close/>
                </a:path>
                <a:path w="26670" h="1195070">
                  <a:moveTo>
                    <a:pt x="26669" y="1061719"/>
                  </a:moveTo>
                  <a:lnTo>
                    <a:pt x="0" y="1061719"/>
                  </a:lnTo>
                  <a:lnTo>
                    <a:pt x="0" y="1066799"/>
                  </a:lnTo>
                  <a:lnTo>
                    <a:pt x="26669" y="1066799"/>
                  </a:lnTo>
                  <a:lnTo>
                    <a:pt x="26669" y="1061719"/>
                  </a:lnTo>
                  <a:close/>
                </a:path>
                <a:path w="26670" h="1195070">
                  <a:moveTo>
                    <a:pt x="26669" y="1055369"/>
                  </a:moveTo>
                  <a:lnTo>
                    <a:pt x="0" y="1055369"/>
                  </a:lnTo>
                  <a:lnTo>
                    <a:pt x="0" y="1060449"/>
                  </a:lnTo>
                  <a:lnTo>
                    <a:pt x="26669" y="1060449"/>
                  </a:lnTo>
                  <a:lnTo>
                    <a:pt x="26669" y="1055369"/>
                  </a:lnTo>
                  <a:close/>
                </a:path>
                <a:path w="26670" h="1195070">
                  <a:moveTo>
                    <a:pt x="26669" y="1049019"/>
                  </a:moveTo>
                  <a:lnTo>
                    <a:pt x="0" y="1049019"/>
                  </a:lnTo>
                  <a:lnTo>
                    <a:pt x="0" y="1054099"/>
                  </a:lnTo>
                  <a:lnTo>
                    <a:pt x="26669" y="1054099"/>
                  </a:lnTo>
                  <a:lnTo>
                    <a:pt x="26669" y="1049019"/>
                  </a:lnTo>
                  <a:close/>
                </a:path>
                <a:path w="26670" h="1195070">
                  <a:moveTo>
                    <a:pt x="26669" y="1042669"/>
                  </a:moveTo>
                  <a:lnTo>
                    <a:pt x="0" y="1042669"/>
                  </a:lnTo>
                  <a:lnTo>
                    <a:pt x="0" y="1047749"/>
                  </a:lnTo>
                  <a:lnTo>
                    <a:pt x="26669" y="1047749"/>
                  </a:lnTo>
                  <a:lnTo>
                    <a:pt x="26669" y="1042669"/>
                  </a:lnTo>
                  <a:close/>
                </a:path>
                <a:path w="26670" h="1195070">
                  <a:moveTo>
                    <a:pt x="26669" y="1036319"/>
                  </a:moveTo>
                  <a:lnTo>
                    <a:pt x="0" y="1036319"/>
                  </a:lnTo>
                  <a:lnTo>
                    <a:pt x="0" y="1041399"/>
                  </a:lnTo>
                  <a:lnTo>
                    <a:pt x="26669" y="1041399"/>
                  </a:lnTo>
                  <a:lnTo>
                    <a:pt x="26669" y="1036319"/>
                  </a:lnTo>
                  <a:close/>
                </a:path>
                <a:path w="26670" h="1195070">
                  <a:moveTo>
                    <a:pt x="26669" y="1029969"/>
                  </a:moveTo>
                  <a:lnTo>
                    <a:pt x="0" y="1029969"/>
                  </a:lnTo>
                  <a:lnTo>
                    <a:pt x="0" y="1035049"/>
                  </a:lnTo>
                  <a:lnTo>
                    <a:pt x="26669" y="1035049"/>
                  </a:lnTo>
                  <a:lnTo>
                    <a:pt x="26669" y="1029969"/>
                  </a:lnTo>
                  <a:close/>
                </a:path>
                <a:path w="26670" h="1195070">
                  <a:moveTo>
                    <a:pt x="26669" y="1023619"/>
                  </a:moveTo>
                  <a:lnTo>
                    <a:pt x="0" y="1023619"/>
                  </a:lnTo>
                  <a:lnTo>
                    <a:pt x="0" y="1028699"/>
                  </a:lnTo>
                  <a:lnTo>
                    <a:pt x="26669" y="1028699"/>
                  </a:lnTo>
                  <a:lnTo>
                    <a:pt x="26669" y="1023619"/>
                  </a:lnTo>
                  <a:close/>
                </a:path>
                <a:path w="26670" h="1195070">
                  <a:moveTo>
                    <a:pt x="26669" y="1017269"/>
                  </a:moveTo>
                  <a:lnTo>
                    <a:pt x="0" y="1017269"/>
                  </a:lnTo>
                  <a:lnTo>
                    <a:pt x="0" y="1022349"/>
                  </a:lnTo>
                  <a:lnTo>
                    <a:pt x="26669" y="1022349"/>
                  </a:lnTo>
                  <a:lnTo>
                    <a:pt x="26669" y="1017269"/>
                  </a:lnTo>
                  <a:close/>
                </a:path>
                <a:path w="26670" h="1195070">
                  <a:moveTo>
                    <a:pt x="26669" y="1010919"/>
                  </a:moveTo>
                  <a:lnTo>
                    <a:pt x="0" y="1010919"/>
                  </a:lnTo>
                  <a:lnTo>
                    <a:pt x="0" y="1015999"/>
                  </a:lnTo>
                  <a:lnTo>
                    <a:pt x="26669" y="1015999"/>
                  </a:lnTo>
                  <a:lnTo>
                    <a:pt x="26669" y="1010919"/>
                  </a:lnTo>
                  <a:close/>
                </a:path>
                <a:path w="26670" h="1195070">
                  <a:moveTo>
                    <a:pt x="26669" y="1004569"/>
                  </a:moveTo>
                  <a:lnTo>
                    <a:pt x="0" y="1004569"/>
                  </a:lnTo>
                  <a:lnTo>
                    <a:pt x="0" y="1009649"/>
                  </a:lnTo>
                  <a:lnTo>
                    <a:pt x="26669" y="1009649"/>
                  </a:lnTo>
                  <a:lnTo>
                    <a:pt x="26669" y="1004569"/>
                  </a:lnTo>
                  <a:close/>
                </a:path>
                <a:path w="26670" h="1195070">
                  <a:moveTo>
                    <a:pt x="26669" y="998219"/>
                  </a:moveTo>
                  <a:lnTo>
                    <a:pt x="0" y="998219"/>
                  </a:lnTo>
                  <a:lnTo>
                    <a:pt x="0" y="1003299"/>
                  </a:lnTo>
                  <a:lnTo>
                    <a:pt x="26669" y="1003299"/>
                  </a:lnTo>
                  <a:lnTo>
                    <a:pt x="26669" y="998219"/>
                  </a:lnTo>
                  <a:close/>
                </a:path>
                <a:path w="26670" h="1195070">
                  <a:moveTo>
                    <a:pt x="26669" y="991869"/>
                  </a:moveTo>
                  <a:lnTo>
                    <a:pt x="0" y="991869"/>
                  </a:lnTo>
                  <a:lnTo>
                    <a:pt x="0" y="996949"/>
                  </a:lnTo>
                  <a:lnTo>
                    <a:pt x="26669" y="996949"/>
                  </a:lnTo>
                  <a:lnTo>
                    <a:pt x="26669" y="991869"/>
                  </a:lnTo>
                  <a:close/>
                </a:path>
                <a:path w="26670" h="1195070">
                  <a:moveTo>
                    <a:pt x="26669" y="985519"/>
                  </a:moveTo>
                  <a:lnTo>
                    <a:pt x="0" y="985519"/>
                  </a:lnTo>
                  <a:lnTo>
                    <a:pt x="0" y="990599"/>
                  </a:lnTo>
                  <a:lnTo>
                    <a:pt x="26669" y="990599"/>
                  </a:lnTo>
                  <a:lnTo>
                    <a:pt x="26669" y="985519"/>
                  </a:lnTo>
                  <a:close/>
                </a:path>
                <a:path w="26670" h="1195070">
                  <a:moveTo>
                    <a:pt x="26669" y="979169"/>
                  </a:moveTo>
                  <a:lnTo>
                    <a:pt x="0" y="979169"/>
                  </a:lnTo>
                  <a:lnTo>
                    <a:pt x="0" y="984249"/>
                  </a:lnTo>
                  <a:lnTo>
                    <a:pt x="26669" y="984249"/>
                  </a:lnTo>
                  <a:lnTo>
                    <a:pt x="26669" y="979169"/>
                  </a:lnTo>
                  <a:close/>
                </a:path>
                <a:path w="26670" h="1195070">
                  <a:moveTo>
                    <a:pt x="26669" y="972819"/>
                  </a:moveTo>
                  <a:lnTo>
                    <a:pt x="0" y="972819"/>
                  </a:lnTo>
                  <a:lnTo>
                    <a:pt x="0" y="977899"/>
                  </a:lnTo>
                  <a:lnTo>
                    <a:pt x="26669" y="977899"/>
                  </a:lnTo>
                  <a:lnTo>
                    <a:pt x="26669" y="972819"/>
                  </a:lnTo>
                  <a:close/>
                </a:path>
                <a:path w="26670" h="1195070">
                  <a:moveTo>
                    <a:pt x="26669" y="966469"/>
                  </a:moveTo>
                  <a:lnTo>
                    <a:pt x="0" y="966469"/>
                  </a:lnTo>
                  <a:lnTo>
                    <a:pt x="0" y="971549"/>
                  </a:lnTo>
                  <a:lnTo>
                    <a:pt x="26669" y="971549"/>
                  </a:lnTo>
                  <a:lnTo>
                    <a:pt x="26669" y="966469"/>
                  </a:lnTo>
                  <a:close/>
                </a:path>
                <a:path w="26670" h="1195070">
                  <a:moveTo>
                    <a:pt x="26669" y="961389"/>
                  </a:moveTo>
                  <a:lnTo>
                    <a:pt x="0" y="961389"/>
                  </a:lnTo>
                  <a:lnTo>
                    <a:pt x="0" y="965199"/>
                  </a:lnTo>
                  <a:lnTo>
                    <a:pt x="26669" y="965199"/>
                  </a:lnTo>
                  <a:lnTo>
                    <a:pt x="26669" y="961389"/>
                  </a:lnTo>
                  <a:close/>
                </a:path>
              </a:pathLst>
            </a:custGeom>
            <a:solidFill>
              <a:srgbClr val="1C49D0"/>
            </a:solidFill>
          </p:spPr>
          <p:txBody>
            <a:bodyPr wrap="square" lIns="0" tIns="0" rIns="0" bIns="0" rtlCol="0"/>
            <a:lstStyle/>
            <a:p>
              <a:endParaRPr/>
            </a:p>
          </p:txBody>
        </p:sp>
        <p:sp>
          <p:nvSpPr>
            <p:cNvPr id="545" name="object 545"/>
            <p:cNvSpPr/>
            <p:nvPr/>
          </p:nvSpPr>
          <p:spPr>
            <a:xfrm>
              <a:off x="3728720" y="5077459"/>
              <a:ext cx="25400" cy="1195070"/>
            </a:xfrm>
            <a:custGeom>
              <a:avLst/>
              <a:gdLst/>
              <a:ahLst/>
              <a:cxnLst/>
              <a:rect l="l" t="t" r="r" b="b"/>
              <a:pathLst>
                <a:path w="25400" h="1195070">
                  <a:moveTo>
                    <a:pt x="1269" y="0"/>
                  </a:moveTo>
                  <a:lnTo>
                    <a:pt x="0" y="0"/>
                  </a:lnTo>
                  <a:lnTo>
                    <a:pt x="0" y="5079"/>
                  </a:lnTo>
                  <a:lnTo>
                    <a:pt x="22859" y="5079"/>
                  </a:lnTo>
                  <a:lnTo>
                    <a:pt x="22859" y="3809"/>
                  </a:lnTo>
                  <a:lnTo>
                    <a:pt x="15239" y="3809"/>
                  </a:lnTo>
                  <a:lnTo>
                    <a:pt x="15239" y="2539"/>
                  </a:lnTo>
                  <a:lnTo>
                    <a:pt x="8889" y="2539"/>
                  </a:lnTo>
                  <a:lnTo>
                    <a:pt x="8889" y="1269"/>
                  </a:lnTo>
                  <a:lnTo>
                    <a:pt x="1269" y="1269"/>
                  </a:lnTo>
                  <a:lnTo>
                    <a:pt x="1269" y="0"/>
                  </a:lnTo>
                  <a:close/>
                </a:path>
                <a:path w="25400" h="1195070">
                  <a:moveTo>
                    <a:pt x="25400" y="5080"/>
                  </a:moveTo>
                  <a:lnTo>
                    <a:pt x="0" y="5080"/>
                  </a:lnTo>
                  <a:lnTo>
                    <a:pt x="0" y="11429"/>
                  </a:lnTo>
                  <a:lnTo>
                    <a:pt x="25400" y="11429"/>
                  </a:lnTo>
                  <a:lnTo>
                    <a:pt x="25400" y="5080"/>
                  </a:lnTo>
                  <a:close/>
                </a:path>
                <a:path w="25400" h="1195070">
                  <a:moveTo>
                    <a:pt x="25400" y="11430"/>
                  </a:moveTo>
                  <a:lnTo>
                    <a:pt x="0" y="11430"/>
                  </a:lnTo>
                  <a:lnTo>
                    <a:pt x="0" y="17779"/>
                  </a:lnTo>
                  <a:lnTo>
                    <a:pt x="25400" y="17779"/>
                  </a:lnTo>
                  <a:lnTo>
                    <a:pt x="25400" y="11430"/>
                  </a:lnTo>
                  <a:close/>
                </a:path>
                <a:path w="25400" h="1195070">
                  <a:moveTo>
                    <a:pt x="25400" y="17780"/>
                  </a:moveTo>
                  <a:lnTo>
                    <a:pt x="0" y="17780"/>
                  </a:lnTo>
                  <a:lnTo>
                    <a:pt x="0" y="24129"/>
                  </a:lnTo>
                  <a:lnTo>
                    <a:pt x="25400" y="24129"/>
                  </a:lnTo>
                  <a:lnTo>
                    <a:pt x="25400" y="17780"/>
                  </a:lnTo>
                  <a:close/>
                </a:path>
                <a:path w="25400" h="1195070">
                  <a:moveTo>
                    <a:pt x="25400" y="24130"/>
                  </a:moveTo>
                  <a:lnTo>
                    <a:pt x="0" y="24130"/>
                  </a:lnTo>
                  <a:lnTo>
                    <a:pt x="0" y="30479"/>
                  </a:lnTo>
                  <a:lnTo>
                    <a:pt x="25400" y="30479"/>
                  </a:lnTo>
                  <a:lnTo>
                    <a:pt x="25400" y="24130"/>
                  </a:lnTo>
                  <a:close/>
                </a:path>
                <a:path w="25400" h="1195070">
                  <a:moveTo>
                    <a:pt x="25400" y="30480"/>
                  </a:moveTo>
                  <a:lnTo>
                    <a:pt x="0" y="30480"/>
                  </a:lnTo>
                  <a:lnTo>
                    <a:pt x="0" y="36829"/>
                  </a:lnTo>
                  <a:lnTo>
                    <a:pt x="25400" y="36829"/>
                  </a:lnTo>
                  <a:lnTo>
                    <a:pt x="25400" y="30480"/>
                  </a:lnTo>
                  <a:close/>
                </a:path>
                <a:path w="25400" h="1195070">
                  <a:moveTo>
                    <a:pt x="25400" y="36830"/>
                  </a:moveTo>
                  <a:lnTo>
                    <a:pt x="0" y="36830"/>
                  </a:lnTo>
                  <a:lnTo>
                    <a:pt x="0" y="43179"/>
                  </a:lnTo>
                  <a:lnTo>
                    <a:pt x="25400" y="43179"/>
                  </a:lnTo>
                  <a:lnTo>
                    <a:pt x="25400" y="36830"/>
                  </a:lnTo>
                  <a:close/>
                </a:path>
                <a:path w="25400" h="1195070">
                  <a:moveTo>
                    <a:pt x="25400" y="43180"/>
                  </a:moveTo>
                  <a:lnTo>
                    <a:pt x="0" y="43180"/>
                  </a:lnTo>
                  <a:lnTo>
                    <a:pt x="0" y="49529"/>
                  </a:lnTo>
                  <a:lnTo>
                    <a:pt x="25400" y="49529"/>
                  </a:lnTo>
                  <a:lnTo>
                    <a:pt x="25400" y="43180"/>
                  </a:lnTo>
                  <a:close/>
                </a:path>
                <a:path w="25400" h="1195070">
                  <a:moveTo>
                    <a:pt x="25400" y="49530"/>
                  </a:moveTo>
                  <a:lnTo>
                    <a:pt x="0" y="49530"/>
                  </a:lnTo>
                  <a:lnTo>
                    <a:pt x="0" y="55879"/>
                  </a:lnTo>
                  <a:lnTo>
                    <a:pt x="25400" y="55879"/>
                  </a:lnTo>
                  <a:lnTo>
                    <a:pt x="25400" y="49530"/>
                  </a:lnTo>
                  <a:close/>
                </a:path>
                <a:path w="25400" h="1195070">
                  <a:moveTo>
                    <a:pt x="25400" y="55880"/>
                  </a:moveTo>
                  <a:lnTo>
                    <a:pt x="0" y="55880"/>
                  </a:lnTo>
                  <a:lnTo>
                    <a:pt x="0" y="62229"/>
                  </a:lnTo>
                  <a:lnTo>
                    <a:pt x="25400" y="62229"/>
                  </a:lnTo>
                  <a:lnTo>
                    <a:pt x="25400" y="55880"/>
                  </a:lnTo>
                  <a:close/>
                </a:path>
                <a:path w="25400" h="1195070">
                  <a:moveTo>
                    <a:pt x="25400" y="62230"/>
                  </a:moveTo>
                  <a:lnTo>
                    <a:pt x="0" y="62230"/>
                  </a:lnTo>
                  <a:lnTo>
                    <a:pt x="0" y="68579"/>
                  </a:lnTo>
                  <a:lnTo>
                    <a:pt x="25400" y="68579"/>
                  </a:lnTo>
                  <a:lnTo>
                    <a:pt x="25400" y="62230"/>
                  </a:lnTo>
                  <a:close/>
                </a:path>
                <a:path w="25400" h="1195070">
                  <a:moveTo>
                    <a:pt x="25400" y="68580"/>
                  </a:moveTo>
                  <a:lnTo>
                    <a:pt x="0" y="68580"/>
                  </a:lnTo>
                  <a:lnTo>
                    <a:pt x="0" y="74929"/>
                  </a:lnTo>
                  <a:lnTo>
                    <a:pt x="25400" y="74929"/>
                  </a:lnTo>
                  <a:lnTo>
                    <a:pt x="25400" y="68580"/>
                  </a:lnTo>
                  <a:close/>
                </a:path>
                <a:path w="25400" h="1195070">
                  <a:moveTo>
                    <a:pt x="25400" y="74930"/>
                  </a:moveTo>
                  <a:lnTo>
                    <a:pt x="0" y="74930"/>
                  </a:lnTo>
                  <a:lnTo>
                    <a:pt x="0" y="81279"/>
                  </a:lnTo>
                  <a:lnTo>
                    <a:pt x="25400" y="81279"/>
                  </a:lnTo>
                  <a:lnTo>
                    <a:pt x="25400" y="74930"/>
                  </a:lnTo>
                  <a:close/>
                </a:path>
                <a:path w="25400" h="1195070">
                  <a:moveTo>
                    <a:pt x="25400" y="81280"/>
                  </a:moveTo>
                  <a:lnTo>
                    <a:pt x="0" y="81280"/>
                  </a:lnTo>
                  <a:lnTo>
                    <a:pt x="0" y="87629"/>
                  </a:lnTo>
                  <a:lnTo>
                    <a:pt x="25400" y="87629"/>
                  </a:lnTo>
                  <a:lnTo>
                    <a:pt x="25400" y="81280"/>
                  </a:lnTo>
                  <a:close/>
                </a:path>
                <a:path w="25400" h="1195070">
                  <a:moveTo>
                    <a:pt x="25400" y="87630"/>
                  </a:moveTo>
                  <a:lnTo>
                    <a:pt x="0" y="87630"/>
                  </a:lnTo>
                  <a:lnTo>
                    <a:pt x="0" y="93979"/>
                  </a:lnTo>
                  <a:lnTo>
                    <a:pt x="25400" y="93979"/>
                  </a:lnTo>
                  <a:lnTo>
                    <a:pt x="25400" y="87630"/>
                  </a:lnTo>
                  <a:close/>
                </a:path>
                <a:path w="25400" h="1195070">
                  <a:moveTo>
                    <a:pt x="25400" y="93980"/>
                  </a:moveTo>
                  <a:lnTo>
                    <a:pt x="0" y="93980"/>
                  </a:lnTo>
                  <a:lnTo>
                    <a:pt x="0" y="100329"/>
                  </a:lnTo>
                  <a:lnTo>
                    <a:pt x="25400" y="100329"/>
                  </a:lnTo>
                  <a:lnTo>
                    <a:pt x="25400" y="93980"/>
                  </a:lnTo>
                  <a:close/>
                </a:path>
                <a:path w="25400" h="1195070">
                  <a:moveTo>
                    <a:pt x="25400" y="100330"/>
                  </a:moveTo>
                  <a:lnTo>
                    <a:pt x="0" y="100330"/>
                  </a:lnTo>
                  <a:lnTo>
                    <a:pt x="0" y="106679"/>
                  </a:lnTo>
                  <a:lnTo>
                    <a:pt x="25400" y="106679"/>
                  </a:lnTo>
                  <a:lnTo>
                    <a:pt x="25400" y="100330"/>
                  </a:lnTo>
                  <a:close/>
                </a:path>
                <a:path w="25400" h="1195070">
                  <a:moveTo>
                    <a:pt x="25400" y="106680"/>
                  </a:moveTo>
                  <a:lnTo>
                    <a:pt x="0" y="106680"/>
                  </a:lnTo>
                  <a:lnTo>
                    <a:pt x="0" y="113029"/>
                  </a:lnTo>
                  <a:lnTo>
                    <a:pt x="25400" y="113029"/>
                  </a:lnTo>
                  <a:lnTo>
                    <a:pt x="25400" y="106680"/>
                  </a:lnTo>
                  <a:close/>
                </a:path>
                <a:path w="25400" h="1195070">
                  <a:moveTo>
                    <a:pt x="25400" y="113030"/>
                  </a:moveTo>
                  <a:lnTo>
                    <a:pt x="0" y="113030"/>
                  </a:lnTo>
                  <a:lnTo>
                    <a:pt x="0" y="119379"/>
                  </a:lnTo>
                  <a:lnTo>
                    <a:pt x="25400" y="119379"/>
                  </a:lnTo>
                  <a:lnTo>
                    <a:pt x="25400" y="113030"/>
                  </a:lnTo>
                  <a:close/>
                </a:path>
                <a:path w="25400" h="1195070">
                  <a:moveTo>
                    <a:pt x="25400" y="119380"/>
                  </a:moveTo>
                  <a:lnTo>
                    <a:pt x="0" y="119380"/>
                  </a:lnTo>
                  <a:lnTo>
                    <a:pt x="0" y="125729"/>
                  </a:lnTo>
                  <a:lnTo>
                    <a:pt x="25400" y="125729"/>
                  </a:lnTo>
                  <a:lnTo>
                    <a:pt x="25400" y="119380"/>
                  </a:lnTo>
                  <a:close/>
                </a:path>
                <a:path w="25400" h="1195070">
                  <a:moveTo>
                    <a:pt x="25400" y="125730"/>
                  </a:moveTo>
                  <a:lnTo>
                    <a:pt x="0" y="125730"/>
                  </a:lnTo>
                  <a:lnTo>
                    <a:pt x="0" y="132079"/>
                  </a:lnTo>
                  <a:lnTo>
                    <a:pt x="25400" y="132079"/>
                  </a:lnTo>
                  <a:lnTo>
                    <a:pt x="25400" y="125730"/>
                  </a:lnTo>
                  <a:close/>
                </a:path>
                <a:path w="25400" h="1195070">
                  <a:moveTo>
                    <a:pt x="25400" y="132080"/>
                  </a:moveTo>
                  <a:lnTo>
                    <a:pt x="0" y="132080"/>
                  </a:lnTo>
                  <a:lnTo>
                    <a:pt x="0" y="138429"/>
                  </a:lnTo>
                  <a:lnTo>
                    <a:pt x="25400" y="138429"/>
                  </a:lnTo>
                  <a:lnTo>
                    <a:pt x="25400" y="132080"/>
                  </a:lnTo>
                  <a:close/>
                </a:path>
                <a:path w="25400" h="1195070">
                  <a:moveTo>
                    <a:pt x="25400" y="138430"/>
                  </a:moveTo>
                  <a:lnTo>
                    <a:pt x="0" y="138430"/>
                  </a:lnTo>
                  <a:lnTo>
                    <a:pt x="0" y="158749"/>
                  </a:lnTo>
                  <a:lnTo>
                    <a:pt x="25400" y="158749"/>
                  </a:lnTo>
                  <a:lnTo>
                    <a:pt x="25400" y="138430"/>
                  </a:lnTo>
                  <a:close/>
                </a:path>
                <a:path w="25400" h="1195070">
                  <a:moveTo>
                    <a:pt x="25400" y="158750"/>
                  </a:moveTo>
                  <a:lnTo>
                    <a:pt x="0" y="158750"/>
                  </a:lnTo>
                  <a:lnTo>
                    <a:pt x="0" y="165099"/>
                  </a:lnTo>
                  <a:lnTo>
                    <a:pt x="25400" y="165099"/>
                  </a:lnTo>
                  <a:lnTo>
                    <a:pt x="25400" y="158750"/>
                  </a:lnTo>
                  <a:close/>
                </a:path>
                <a:path w="25400" h="1195070">
                  <a:moveTo>
                    <a:pt x="25400" y="165100"/>
                  </a:moveTo>
                  <a:lnTo>
                    <a:pt x="0" y="165100"/>
                  </a:lnTo>
                  <a:lnTo>
                    <a:pt x="0" y="184149"/>
                  </a:lnTo>
                  <a:lnTo>
                    <a:pt x="25400" y="184149"/>
                  </a:lnTo>
                  <a:lnTo>
                    <a:pt x="25400" y="165100"/>
                  </a:lnTo>
                  <a:close/>
                </a:path>
                <a:path w="25400" h="1195070">
                  <a:moveTo>
                    <a:pt x="25400" y="184150"/>
                  </a:moveTo>
                  <a:lnTo>
                    <a:pt x="0" y="184150"/>
                  </a:lnTo>
                  <a:lnTo>
                    <a:pt x="0" y="190499"/>
                  </a:lnTo>
                  <a:lnTo>
                    <a:pt x="25400" y="190499"/>
                  </a:lnTo>
                  <a:lnTo>
                    <a:pt x="25400" y="184150"/>
                  </a:lnTo>
                  <a:close/>
                </a:path>
                <a:path w="25400" h="1195070">
                  <a:moveTo>
                    <a:pt x="25400" y="190500"/>
                  </a:moveTo>
                  <a:lnTo>
                    <a:pt x="0" y="190500"/>
                  </a:lnTo>
                  <a:lnTo>
                    <a:pt x="0" y="196849"/>
                  </a:lnTo>
                  <a:lnTo>
                    <a:pt x="25400" y="196849"/>
                  </a:lnTo>
                  <a:lnTo>
                    <a:pt x="25400" y="190500"/>
                  </a:lnTo>
                  <a:close/>
                </a:path>
                <a:path w="25400" h="1195070">
                  <a:moveTo>
                    <a:pt x="25400" y="196850"/>
                  </a:moveTo>
                  <a:lnTo>
                    <a:pt x="0" y="196850"/>
                  </a:lnTo>
                  <a:lnTo>
                    <a:pt x="0" y="203199"/>
                  </a:lnTo>
                  <a:lnTo>
                    <a:pt x="25400" y="203199"/>
                  </a:lnTo>
                  <a:lnTo>
                    <a:pt x="25400" y="196850"/>
                  </a:lnTo>
                  <a:close/>
                </a:path>
                <a:path w="25400" h="1195070">
                  <a:moveTo>
                    <a:pt x="25400" y="203200"/>
                  </a:moveTo>
                  <a:lnTo>
                    <a:pt x="0" y="203200"/>
                  </a:lnTo>
                  <a:lnTo>
                    <a:pt x="0" y="209549"/>
                  </a:lnTo>
                  <a:lnTo>
                    <a:pt x="25400" y="209549"/>
                  </a:lnTo>
                  <a:lnTo>
                    <a:pt x="25400" y="203200"/>
                  </a:lnTo>
                  <a:close/>
                </a:path>
                <a:path w="25400" h="1195070">
                  <a:moveTo>
                    <a:pt x="25400" y="209550"/>
                  </a:moveTo>
                  <a:lnTo>
                    <a:pt x="0" y="209550"/>
                  </a:lnTo>
                  <a:lnTo>
                    <a:pt x="0" y="215899"/>
                  </a:lnTo>
                  <a:lnTo>
                    <a:pt x="25400" y="215899"/>
                  </a:lnTo>
                  <a:lnTo>
                    <a:pt x="25400" y="209550"/>
                  </a:lnTo>
                  <a:close/>
                </a:path>
                <a:path w="25400" h="1195070">
                  <a:moveTo>
                    <a:pt x="25400" y="215900"/>
                  </a:moveTo>
                  <a:lnTo>
                    <a:pt x="0" y="215900"/>
                  </a:lnTo>
                  <a:lnTo>
                    <a:pt x="0" y="222249"/>
                  </a:lnTo>
                  <a:lnTo>
                    <a:pt x="25400" y="222249"/>
                  </a:lnTo>
                  <a:lnTo>
                    <a:pt x="25400" y="215900"/>
                  </a:lnTo>
                  <a:close/>
                </a:path>
                <a:path w="25400" h="1195070">
                  <a:moveTo>
                    <a:pt x="25400" y="222250"/>
                  </a:moveTo>
                  <a:lnTo>
                    <a:pt x="0" y="222250"/>
                  </a:lnTo>
                  <a:lnTo>
                    <a:pt x="0" y="234949"/>
                  </a:lnTo>
                  <a:lnTo>
                    <a:pt x="25400" y="234949"/>
                  </a:lnTo>
                  <a:lnTo>
                    <a:pt x="25400" y="222250"/>
                  </a:lnTo>
                  <a:close/>
                </a:path>
                <a:path w="25400" h="1195070">
                  <a:moveTo>
                    <a:pt x="25400" y="234950"/>
                  </a:moveTo>
                  <a:lnTo>
                    <a:pt x="0" y="234950"/>
                  </a:lnTo>
                  <a:lnTo>
                    <a:pt x="0" y="241299"/>
                  </a:lnTo>
                  <a:lnTo>
                    <a:pt x="25400" y="241299"/>
                  </a:lnTo>
                  <a:lnTo>
                    <a:pt x="25400" y="234950"/>
                  </a:lnTo>
                  <a:close/>
                </a:path>
                <a:path w="25400" h="1195070">
                  <a:moveTo>
                    <a:pt x="25400" y="241300"/>
                  </a:moveTo>
                  <a:lnTo>
                    <a:pt x="0" y="241300"/>
                  </a:lnTo>
                  <a:lnTo>
                    <a:pt x="0" y="247649"/>
                  </a:lnTo>
                  <a:lnTo>
                    <a:pt x="25400" y="247649"/>
                  </a:lnTo>
                  <a:lnTo>
                    <a:pt x="25400" y="241300"/>
                  </a:lnTo>
                  <a:close/>
                </a:path>
                <a:path w="25400" h="1195070">
                  <a:moveTo>
                    <a:pt x="25400" y="247650"/>
                  </a:moveTo>
                  <a:lnTo>
                    <a:pt x="0" y="247650"/>
                  </a:lnTo>
                  <a:lnTo>
                    <a:pt x="0" y="253999"/>
                  </a:lnTo>
                  <a:lnTo>
                    <a:pt x="25400" y="253999"/>
                  </a:lnTo>
                  <a:lnTo>
                    <a:pt x="25400" y="247650"/>
                  </a:lnTo>
                  <a:close/>
                </a:path>
                <a:path w="25400" h="1195070">
                  <a:moveTo>
                    <a:pt x="25400" y="254000"/>
                  </a:moveTo>
                  <a:lnTo>
                    <a:pt x="0" y="254000"/>
                  </a:lnTo>
                  <a:lnTo>
                    <a:pt x="0" y="260349"/>
                  </a:lnTo>
                  <a:lnTo>
                    <a:pt x="25400" y="260349"/>
                  </a:lnTo>
                  <a:lnTo>
                    <a:pt x="25400" y="254000"/>
                  </a:lnTo>
                  <a:close/>
                </a:path>
                <a:path w="25400" h="1195070">
                  <a:moveTo>
                    <a:pt x="25400" y="260350"/>
                  </a:moveTo>
                  <a:lnTo>
                    <a:pt x="0" y="260350"/>
                  </a:lnTo>
                  <a:lnTo>
                    <a:pt x="0" y="266699"/>
                  </a:lnTo>
                  <a:lnTo>
                    <a:pt x="25400" y="266699"/>
                  </a:lnTo>
                  <a:lnTo>
                    <a:pt x="25400" y="260350"/>
                  </a:lnTo>
                  <a:close/>
                </a:path>
                <a:path w="25400" h="1195070">
                  <a:moveTo>
                    <a:pt x="25400" y="266700"/>
                  </a:moveTo>
                  <a:lnTo>
                    <a:pt x="0" y="266700"/>
                  </a:lnTo>
                  <a:lnTo>
                    <a:pt x="0" y="270509"/>
                  </a:lnTo>
                  <a:lnTo>
                    <a:pt x="25400" y="270509"/>
                  </a:lnTo>
                  <a:lnTo>
                    <a:pt x="25400" y="266700"/>
                  </a:lnTo>
                  <a:close/>
                </a:path>
                <a:path w="25400" h="1195070">
                  <a:moveTo>
                    <a:pt x="25400" y="270510"/>
                  </a:moveTo>
                  <a:lnTo>
                    <a:pt x="0" y="270510"/>
                  </a:lnTo>
                  <a:lnTo>
                    <a:pt x="0" y="279399"/>
                  </a:lnTo>
                  <a:lnTo>
                    <a:pt x="25400" y="279399"/>
                  </a:lnTo>
                  <a:lnTo>
                    <a:pt x="25400" y="270510"/>
                  </a:lnTo>
                  <a:close/>
                </a:path>
                <a:path w="25400" h="1195070">
                  <a:moveTo>
                    <a:pt x="25400" y="279400"/>
                  </a:moveTo>
                  <a:lnTo>
                    <a:pt x="0" y="279400"/>
                  </a:lnTo>
                  <a:lnTo>
                    <a:pt x="0" y="285749"/>
                  </a:lnTo>
                  <a:lnTo>
                    <a:pt x="25400" y="285749"/>
                  </a:lnTo>
                  <a:lnTo>
                    <a:pt x="25400" y="279400"/>
                  </a:lnTo>
                  <a:close/>
                </a:path>
                <a:path w="25400" h="1195070">
                  <a:moveTo>
                    <a:pt x="25400" y="285750"/>
                  </a:moveTo>
                  <a:lnTo>
                    <a:pt x="0" y="285750"/>
                  </a:lnTo>
                  <a:lnTo>
                    <a:pt x="0" y="292099"/>
                  </a:lnTo>
                  <a:lnTo>
                    <a:pt x="25400" y="292099"/>
                  </a:lnTo>
                  <a:lnTo>
                    <a:pt x="25400" y="285750"/>
                  </a:lnTo>
                  <a:close/>
                </a:path>
                <a:path w="25400" h="1195070">
                  <a:moveTo>
                    <a:pt x="25400" y="292100"/>
                  </a:moveTo>
                  <a:lnTo>
                    <a:pt x="0" y="292100"/>
                  </a:lnTo>
                  <a:lnTo>
                    <a:pt x="0" y="298449"/>
                  </a:lnTo>
                  <a:lnTo>
                    <a:pt x="25400" y="298449"/>
                  </a:lnTo>
                  <a:lnTo>
                    <a:pt x="25400" y="292100"/>
                  </a:lnTo>
                  <a:close/>
                </a:path>
                <a:path w="25400" h="1195070">
                  <a:moveTo>
                    <a:pt x="25400" y="298450"/>
                  </a:moveTo>
                  <a:lnTo>
                    <a:pt x="0" y="298450"/>
                  </a:lnTo>
                  <a:lnTo>
                    <a:pt x="0" y="304799"/>
                  </a:lnTo>
                  <a:lnTo>
                    <a:pt x="25400" y="304799"/>
                  </a:lnTo>
                  <a:lnTo>
                    <a:pt x="25400" y="298450"/>
                  </a:lnTo>
                  <a:close/>
                </a:path>
                <a:path w="25400" h="1195070">
                  <a:moveTo>
                    <a:pt x="25400" y="304800"/>
                  </a:moveTo>
                  <a:lnTo>
                    <a:pt x="0" y="304800"/>
                  </a:lnTo>
                  <a:lnTo>
                    <a:pt x="0" y="311149"/>
                  </a:lnTo>
                  <a:lnTo>
                    <a:pt x="25400" y="311149"/>
                  </a:lnTo>
                  <a:lnTo>
                    <a:pt x="25400" y="304800"/>
                  </a:lnTo>
                  <a:close/>
                </a:path>
                <a:path w="25400" h="1195070">
                  <a:moveTo>
                    <a:pt x="25400" y="311150"/>
                  </a:moveTo>
                  <a:lnTo>
                    <a:pt x="0" y="311150"/>
                  </a:lnTo>
                  <a:lnTo>
                    <a:pt x="0" y="317499"/>
                  </a:lnTo>
                  <a:lnTo>
                    <a:pt x="25400" y="317499"/>
                  </a:lnTo>
                  <a:lnTo>
                    <a:pt x="25400" y="311150"/>
                  </a:lnTo>
                  <a:close/>
                </a:path>
                <a:path w="25400" h="1195070">
                  <a:moveTo>
                    <a:pt x="25400" y="317500"/>
                  </a:moveTo>
                  <a:lnTo>
                    <a:pt x="0" y="317500"/>
                  </a:lnTo>
                  <a:lnTo>
                    <a:pt x="0" y="323849"/>
                  </a:lnTo>
                  <a:lnTo>
                    <a:pt x="25400" y="323849"/>
                  </a:lnTo>
                  <a:lnTo>
                    <a:pt x="25400" y="317500"/>
                  </a:lnTo>
                  <a:close/>
                </a:path>
                <a:path w="25400" h="1195070">
                  <a:moveTo>
                    <a:pt x="25400" y="323850"/>
                  </a:moveTo>
                  <a:lnTo>
                    <a:pt x="0" y="323850"/>
                  </a:lnTo>
                  <a:lnTo>
                    <a:pt x="0" y="336549"/>
                  </a:lnTo>
                  <a:lnTo>
                    <a:pt x="25400" y="336549"/>
                  </a:lnTo>
                  <a:lnTo>
                    <a:pt x="25400" y="323850"/>
                  </a:lnTo>
                  <a:close/>
                </a:path>
                <a:path w="25400" h="1195070">
                  <a:moveTo>
                    <a:pt x="25400" y="336550"/>
                  </a:moveTo>
                  <a:lnTo>
                    <a:pt x="0" y="336550"/>
                  </a:lnTo>
                  <a:lnTo>
                    <a:pt x="0" y="361949"/>
                  </a:lnTo>
                  <a:lnTo>
                    <a:pt x="25400" y="361949"/>
                  </a:lnTo>
                  <a:lnTo>
                    <a:pt x="25400" y="336550"/>
                  </a:lnTo>
                  <a:close/>
                </a:path>
                <a:path w="25400" h="1195070">
                  <a:moveTo>
                    <a:pt x="25400" y="361950"/>
                  </a:moveTo>
                  <a:lnTo>
                    <a:pt x="0" y="361950"/>
                  </a:lnTo>
                  <a:lnTo>
                    <a:pt x="0" y="374649"/>
                  </a:lnTo>
                  <a:lnTo>
                    <a:pt x="25400" y="374649"/>
                  </a:lnTo>
                  <a:lnTo>
                    <a:pt x="25400" y="361950"/>
                  </a:lnTo>
                  <a:close/>
                </a:path>
                <a:path w="25400" h="1195070">
                  <a:moveTo>
                    <a:pt x="25400" y="374650"/>
                  </a:moveTo>
                  <a:lnTo>
                    <a:pt x="0" y="374650"/>
                  </a:lnTo>
                  <a:lnTo>
                    <a:pt x="0" y="380999"/>
                  </a:lnTo>
                  <a:lnTo>
                    <a:pt x="25400" y="380999"/>
                  </a:lnTo>
                  <a:lnTo>
                    <a:pt x="25400" y="374650"/>
                  </a:lnTo>
                  <a:close/>
                </a:path>
                <a:path w="25400" h="1195070">
                  <a:moveTo>
                    <a:pt x="25400" y="381000"/>
                  </a:moveTo>
                  <a:lnTo>
                    <a:pt x="0" y="381000"/>
                  </a:lnTo>
                  <a:lnTo>
                    <a:pt x="0" y="387349"/>
                  </a:lnTo>
                  <a:lnTo>
                    <a:pt x="25400" y="387349"/>
                  </a:lnTo>
                  <a:lnTo>
                    <a:pt x="25400" y="381000"/>
                  </a:lnTo>
                  <a:close/>
                </a:path>
                <a:path w="25400" h="1195070">
                  <a:moveTo>
                    <a:pt x="25400" y="387350"/>
                  </a:moveTo>
                  <a:lnTo>
                    <a:pt x="0" y="387350"/>
                  </a:lnTo>
                  <a:lnTo>
                    <a:pt x="0" y="393699"/>
                  </a:lnTo>
                  <a:lnTo>
                    <a:pt x="25400" y="393699"/>
                  </a:lnTo>
                  <a:lnTo>
                    <a:pt x="25400" y="387350"/>
                  </a:lnTo>
                  <a:close/>
                </a:path>
                <a:path w="25400" h="1195070">
                  <a:moveTo>
                    <a:pt x="25400" y="393700"/>
                  </a:moveTo>
                  <a:lnTo>
                    <a:pt x="0" y="393700"/>
                  </a:lnTo>
                  <a:lnTo>
                    <a:pt x="0" y="400049"/>
                  </a:lnTo>
                  <a:lnTo>
                    <a:pt x="25400" y="400049"/>
                  </a:lnTo>
                  <a:lnTo>
                    <a:pt x="25400" y="393700"/>
                  </a:lnTo>
                  <a:close/>
                </a:path>
                <a:path w="25400" h="1195070">
                  <a:moveTo>
                    <a:pt x="25400" y="400050"/>
                  </a:moveTo>
                  <a:lnTo>
                    <a:pt x="0" y="400050"/>
                  </a:lnTo>
                  <a:lnTo>
                    <a:pt x="0" y="406399"/>
                  </a:lnTo>
                  <a:lnTo>
                    <a:pt x="25400" y="406399"/>
                  </a:lnTo>
                  <a:lnTo>
                    <a:pt x="25400" y="400050"/>
                  </a:lnTo>
                  <a:close/>
                </a:path>
                <a:path w="25400" h="1195070">
                  <a:moveTo>
                    <a:pt x="25400" y="407670"/>
                  </a:moveTo>
                  <a:lnTo>
                    <a:pt x="0" y="407670"/>
                  </a:lnTo>
                  <a:lnTo>
                    <a:pt x="0" y="412749"/>
                  </a:lnTo>
                  <a:lnTo>
                    <a:pt x="25400" y="412749"/>
                  </a:lnTo>
                  <a:lnTo>
                    <a:pt x="25400" y="407670"/>
                  </a:lnTo>
                  <a:close/>
                </a:path>
                <a:path w="25400" h="1195070">
                  <a:moveTo>
                    <a:pt x="25400" y="406400"/>
                  </a:moveTo>
                  <a:lnTo>
                    <a:pt x="0" y="406400"/>
                  </a:lnTo>
                  <a:lnTo>
                    <a:pt x="0" y="407669"/>
                  </a:lnTo>
                  <a:lnTo>
                    <a:pt x="25400" y="407669"/>
                  </a:lnTo>
                  <a:lnTo>
                    <a:pt x="25400" y="406400"/>
                  </a:lnTo>
                  <a:close/>
                </a:path>
                <a:path w="25400" h="1195070">
                  <a:moveTo>
                    <a:pt x="25400" y="412750"/>
                  </a:moveTo>
                  <a:lnTo>
                    <a:pt x="0" y="412750"/>
                  </a:lnTo>
                  <a:lnTo>
                    <a:pt x="0" y="419099"/>
                  </a:lnTo>
                  <a:lnTo>
                    <a:pt x="25400" y="419099"/>
                  </a:lnTo>
                  <a:lnTo>
                    <a:pt x="25400" y="412750"/>
                  </a:lnTo>
                  <a:close/>
                </a:path>
                <a:path w="25400" h="1195070">
                  <a:moveTo>
                    <a:pt x="25400" y="419100"/>
                  </a:moveTo>
                  <a:lnTo>
                    <a:pt x="0" y="419100"/>
                  </a:lnTo>
                  <a:lnTo>
                    <a:pt x="0" y="425449"/>
                  </a:lnTo>
                  <a:lnTo>
                    <a:pt x="25400" y="425449"/>
                  </a:lnTo>
                  <a:lnTo>
                    <a:pt x="25400" y="419100"/>
                  </a:lnTo>
                  <a:close/>
                </a:path>
                <a:path w="25400" h="1195070">
                  <a:moveTo>
                    <a:pt x="25400" y="425450"/>
                  </a:moveTo>
                  <a:lnTo>
                    <a:pt x="0" y="425450"/>
                  </a:lnTo>
                  <a:lnTo>
                    <a:pt x="0" y="431799"/>
                  </a:lnTo>
                  <a:lnTo>
                    <a:pt x="25400" y="431799"/>
                  </a:lnTo>
                  <a:lnTo>
                    <a:pt x="25400" y="425450"/>
                  </a:lnTo>
                  <a:close/>
                </a:path>
                <a:path w="25400" h="1195070">
                  <a:moveTo>
                    <a:pt x="25400" y="431800"/>
                  </a:moveTo>
                  <a:lnTo>
                    <a:pt x="0" y="431800"/>
                  </a:lnTo>
                  <a:lnTo>
                    <a:pt x="0" y="438149"/>
                  </a:lnTo>
                  <a:lnTo>
                    <a:pt x="25400" y="438149"/>
                  </a:lnTo>
                  <a:lnTo>
                    <a:pt x="25400" y="431800"/>
                  </a:lnTo>
                  <a:close/>
                </a:path>
                <a:path w="25400" h="1195070">
                  <a:moveTo>
                    <a:pt x="25400" y="438150"/>
                  </a:moveTo>
                  <a:lnTo>
                    <a:pt x="0" y="438150"/>
                  </a:lnTo>
                  <a:lnTo>
                    <a:pt x="0" y="444499"/>
                  </a:lnTo>
                  <a:lnTo>
                    <a:pt x="25400" y="444499"/>
                  </a:lnTo>
                  <a:lnTo>
                    <a:pt x="25400" y="438150"/>
                  </a:lnTo>
                  <a:close/>
                </a:path>
                <a:path w="25400" h="1195070">
                  <a:moveTo>
                    <a:pt x="25400" y="444500"/>
                  </a:moveTo>
                  <a:lnTo>
                    <a:pt x="0" y="444500"/>
                  </a:lnTo>
                  <a:lnTo>
                    <a:pt x="0" y="469899"/>
                  </a:lnTo>
                  <a:lnTo>
                    <a:pt x="25400" y="469899"/>
                  </a:lnTo>
                  <a:lnTo>
                    <a:pt x="25400" y="444500"/>
                  </a:lnTo>
                  <a:close/>
                </a:path>
                <a:path w="25400" h="1195070">
                  <a:moveTo>
                    <a:pt x="25400" y="469900"/>
                  </a:moveTo>
                  <a:lnTo>
                    <a:pt x="0" y="469900"/>
                  </a:lnTo>
                  <a:lnTo>
                    <a:pt x="0" y="476249"/>
                  </a:lnTo>
                  <a:lnTo>
                    <a:pt x="25400" y="476249"/>
                  </a:lnTo>
                  <a:lnTo>
                    <a:pt x="25400" y="469900"/>
                  </a:lnTo>
                  <a:close/>
                </a:path>
                <a:path w="25400" h="1195070">
                  <a:moveTo>
                    <a:pt x="25400" y="476250"/>
                  </a:moveTo>
                  <a:lnTo>
                    <a:pt x="0" y="476250"/>
                  </a:lnTo>
                  <a:lnTo>
                    <a:pt x="0" y="482599"/>
                  </a:lnTo>
                  <a:lnTo>
                    <a:pt x="25400" y="482599"/>
                  </a:lnTo>
                  <a:lnTo>
                    <a:pt x="25400" y="476250"/>
                  </a:lnTo>
                  <a:close/>
                </a:path>
                <a:path w="25400" h="1195070">
                  <a:moveTo>
                    <a:pt x="25400" y="482600"/>
                  </a:moveTo>
                  <a:lnTo>
                    <a:pt x="0" y="482600"/>
                  </a:lnTo>
                  <a:lnTo>
                    <a:pt x="0" y="488949"/>
                  </a:lnTo>
                  <a:lnTo>
                    <a:pt x="25400" y="488949"/>
                  </a:lnTo>
                  <a:lnTo>
                    <a:pt x="25400" y="482600"/>
                  </a:lnTo>
                  <a:close/>
                </a:path>
                <a:path w="25400" h="1195070">
                  <a:moveTo>
                    <a:pt x="25400" y="488950"/>
                  </a:moveTo>
                  <a:lnTo>
                    <a:pt x="0" y="488950"/>
                  </a:lnTo>
                  <a:lnTo>
                    <a:pt x="0" y="492759"/>
                  </a:lnTo>
                  <a:lnTo>
                    <a:pt x="25400" y="492759"/>
                  </a:lnTo>
                  <a:lnTo>
                    <a:pt x="25400" y="488950"/>
                  </a:lnTo>
                  <a:close/>
                </a:path>
                <a:path w="25400" h="1195070">
                  <a:moveTo>
                    <a:pt x="25400" y="492760"/>
                  </a:moveTo>
                  <a:lnTo>
                    <a:pt x="0" y="492760"/>
                  </a:lnTo>
                  <a:lnTo>
                    <a:pt x="0" y="495299"/>
                  </a:lnTo>
                  <a:lnTo>
                    <a:pt x="25400" y="495299"/>
                  </a:lnTo>
                  <a:lnTo>
                    <a:pt x="25400" y="492760"/>
                  </a:lnTo>
                  <a:close/>
                </a:path>
                <a:path w="25400" h="1195070">
                  <a:moveTo>
                    <a:pt x="25400" y="495300"/>
                  </a:moveTo>
                  <a:lnTo>
                    <a:pt x="0" y="495300"/>
                  </a:lnTo>
                  <a:lnTo>
                    <a:pt x="0" y="507999"/>
                  </a:lnTo>
                  <a:lnTo>
                    <a:pt x="25400" y="507999"/>
                  </a:lnTo>
                  <a:lnTo>
                    <a:pt x="25400" y="495300"/>
                  </a:lnTo>
                  <a:close/>
                </a:path>
                <a:path w="25400" h="1195070">
                  <a:moveTo>
                    <a:pt x="25400" y="508000"/>
                  </a:moveTo>
                  <a:lnTo>
                    <a:pt x="0" y="508000"/>
                  </a:lnTo>
                  <a:lnTo>
                    <a:pt x="0" y="514349"/>
                  </a:lnTo>
                  <a:lnTo>
                    <a:pt x="25400" y="514349"/>
                  </a:lnTo>
                  <a:lnTo>
                    <a:pt x="25400" y="508000"/>
                  </a:lnTo>
                  <a:close/>
                </a:path>
                <a:path w="25400" h="1195070">
                  <a:moveTo>
                    <a:pt x="25400" y="514350"/>
                  </a:moveTo>
                  <a:lnTo>
                    <a:pt x="0" y="514350"/>
                  </a:lnTo>
                  <a:lnTo>
                    <a:pt x="0" y="524509"/>
                  </a:lnTo>
                  <a:lnTo>
                    <a:pt x="25400" y="524509"/>
                  </a:lnTo>
                  <a:lnTo>
                    <a:pt x="25400" y="514350"/>
                  </a:lnTo>
                  <a:close/>
                </a:path>
                <a:path w="25400" h="1195070">
                  <a:moveTo>
                    <a:pt x="25400" y="524510"/>
                  </a:moveTo>
                  <a:lnTo>
                    <a:pt x="0" y="524510"/>
                  </a:lnTo>
                  <a:lnTo>
                    <a:pt x="0" y="530859"/>
                  </a:lnTo>
                  <a:lnTo>
                    <a:pt x="25400" y="530859"/>
                  </a:lnTo>
                  <a:lnTo>
                    <a:pt x="25400" y="524510"/>
                  </a:lnTo>
                  <a:close/>
                </a:path>
                <a:path w="25400" h="1195070">
                  <a:moveTo>
                    <a:pt x="25400" y="530860"/>
                  </a:moveTo>
                  <a:lnTo>
                    <a:pt x="0" y="530860"/>
                  </a:lnTo>
                  <a:lnTo>
                    <a:pt x="0" y="539749"/>
                  </a:lnTo>
                  <a:lnTo>
                    <a:pt x="25400" y="539749"/>
                  </a:lnTo>
                  <a:lnTo>
                    <a:pt x="25400" y="530860"/>
                  </a:lnTo>
                  <a:close/>
                </a:path>
                <a:path w="25400" h="1195070">
                  <a:moveTo>
                    <a:pt x="25400" y="539750"/>
                  </a:moveTo>
                  <a:lnTo>
                    <a:pt x="0" y="539750"/>
                  </a:lnTo>
                  <a:lnTo>
                    <a:pt x="0" y="544829"/>
                  </a:lnTo>
                  <a:lnTo>
                    <a:pt x="25400" y="544829"/>
                  </a:lnTo>
                  <a:lnTo>
                    <a:pt x="25400" y="539750"/>
                  </a:lnTo>
                  <a:close/>
                </a:path>
                <a:path w="25400" h="1195070">
                  <a:moveTo>
                    <a:pt x="25400" y="544830"/>
                  </a:moveTo>
                  <a:lnTo>
                    <a:pt x="0" y="544830"/>
                  </a:lnTo>
                  <a:lnTo>
                    <a:pt x="0" y="546099"/>
                  </a:lnTo>
                  <a:lnTo>
                    <a:pt x="25400" y="546099"/>
                  </a:lnTo>
                  <a:lnTo>
                    <a:pt x="25400" y="544830"/>
                  </a:lnTo>
                  <a:close/>
                </a:path>
                <a:path w="25400" h="1195070">
                  <a:moveTo>
                    <a:pt x="25400" y="546100"/>
                  </a:moveTo>
                  <a:lnTo>
                    <a:pt x="0" y="546100"/>
                  </a:lnTo>
                  <a:lnTo>
                    <a:pt x="0" y="552449"/>
                  </a:lnTo>
                  <a:lnTo>
                    <a:pt x="25400" y="552449"/>
                  </a:lnTo>
                  <a:lnTo>
                    <a:pt x="25400" y="546100"/>
                  </a:lnTo>
                  <a:close/>
                </a:path>
                <a:path w="25400" h="1195070">
                  <a:moveTo>
                    <a:pt x="25400" y="552450"/>
                  </a:moveTo>
                  <a:lnTo>
                    <a:pt x="0" y="552450"/>
                  </a:lnTo>
                  <a:lnTo>
                    <a:pt x="0" y="562609"/>
                  </a:lnTo>
                  <a:lnTo>
                    <a:pt x="25400" y="562609"/>
                  </a:lnTo>
                  <a:lnTo>
                    <a:pt x="25400" y="552450"/>
                  </a:lnTo>
                  <a:close/>
                </a:path>
                <a:path w="25400" h="1195070">
                  <a:moveTo>
                    <a:pt x="25400" y="562610"/>
                  </a:moveTo>
                  <a:lnTo>
                    <a:pt x="0" y="562610"/>
                  </a:lnTo>
                  <a:lnTo>
                    <a:pt x="0" y="571499"/>
                  </a:lnTo>
                  <a:lnTo>
                    <a:pt x="25400" y="571499"/>
                  </a:lnTo>
                  <a:lnTo>
                    <a:pt x="25400" y="562610"/>
                  </a:lnTo>
                  <a:close/>
                </a:path>
                <a:path w="25400" h="1195070">
                  <a:moveTo>
                    <a:pt x="25400" y="571500"/>
                  </a:moveTo>
                  <a:lnTo>
                    <a:pt x="0" y="571500"/>
                  </a:lnTo>
                  <a:lnTo>
                    <a:pt x="0" y="609599"/>
                  </a:lnTo>
                  <a:lnTo>
                    <a:pt x="25400" y="609599"/>
                  </a:lnTo>
                  <a:lnTo>
                    <a:pt x="25400" y="571500"/>
                  </a:lnTo>
                  <a:close/>
                </a:path>
                <a:path w="25400" h="1195070">
                  <a:moveTo>
                    <a:pt x="25400" y="609600"/>
                  </a:moveTo>
                  <a:lnTo>
                    <a:pt x="0" y="609600"/>
                  </a:lnTo>
                  <a:lnTo>
                    <a:pt x="0" y="613409"/>
                  </a:lnTo>
                  <a:lnTo>
                    <a:pt x="25400" y="613409"/>
                  </a:lnTo>
                  <a:lnTo>
                    <a:pt x="25400" y="609600"/>
                  </a:lnTo>
                  <a:close/>
                </a:path>
                <a:path w="25400" h="1195070">
                  <a:moveTo>
                    <a:pt x="25400" y="613410"/>
                  </a:moveTo>
                  <a:lnTo>
                    <a:pt x="0" y="613410"/>
                  </a:lnTo>
                  <a:lnTo>
                    <a:pt x="0" y="615949"/>
                  </a:lnTo>
                  <a:lnTo>
                    <a:pt x="25400" y="615949"/>
                  </a:lnTo>
                  <a:lnTo>
                    <a:pt x="25400" y="613410"/>
                  </a:lnTo>
                  <a:close/>
                </a:path>
                <a:path w="25400" h="1195070">
                  <a:moveTo>
                    <a:pt x="25400" y="615950"/>
                  </a:moveTo>
                  <a:lnTo>
                    <a:pt x="0" y="615950"/>
                  </a:lnTo>
                  <a:lnTo>
                    <a:pt x="0" y="622299"/>
                  </a:lnTo>
                  <a:lnTo>
                    <a:pt x="25400" y="622299"/>
                  </a:lnTo>
                  <a:lnTo>
                    <a:pt x="25400" y="615950"/>
                  </a:lnTo>
                  <a:close/>
                </a:path>
                <a:path w="25400" h="1195070">
                  <a:moveTo>
                    <a:pt x="25400" y="622300"/>
                  </a:moveTo>
                  <a:lnTo>
                    <a:pt x="0" y="622300"/>
                  </a:lnTo>
                  <a:lnTo>
                    <a:pt x="0" y="626109"/>
                  </a:lnTo>
                  <a:lnTo>
                    <a:pt x="25400" y="626109"/>
                  </a:lnTo>
                  <a:lnTo>
                    <a:pt x="25400" y="622300"/>
                  </a:lnTo>
                  <a:close/>
                </a:path>
                <a:path w="25400" h="1195070">
                  <a:moveTo>
                    <a:pt x="25400" y="626110"/>
                  </a:moveTo>
                  <a:lnTo>
                    <a:pt x="0" y="626110"/>
                  </a:lnTo>
                  <a:lnTo>
                    <a:pt x="0" y="664209"/>
                  </a:lnTo>
                  <a:lnTo>
                    <a:pt x="25400" y="664209"/>
                  </a:lnTo>
                  <a:lnTo>
                    <a:pt x="25400" y="626110"/>
                  </a:lnTo>
                  <a:close/>
                </a:path>
                <a:path w="25400" h="1195070">
                  <a:moveTo>
                    <a:pt x="25400" y="664210"/>
                  </a:moveTo>
                  <a:lnTo>
                    <a:pt x="0" y="664210"/>
                  </a:lnTo>
                  <a:lnTo>
                    <a:pt x="0" y="673099"/>
                  </a:lnTo>
                  <a:lnTo>
                    <a:pt x="25400" y="673099"/>
                  </a:lnTo>
                  <a:lnTo>
                    <a:pt x="25400" y="664210"/>
                  </a:lnTo>
                  <a:close/>
                </a:path>
                <a:path w="25400" h="1195070">
                  <a:moveTo>
                    <a:pt x="25400" y="673100"/>
                  </a:moveTo>
                  <a:lnTo>
                    <a:pt x="0" y="673100"/>
                  </a:lnTo>
                  <a:lnTo>
                    <a:pt x="0" y="679449"/>
                  </a:lnTo>
                  <a:lnTo>
                    <a:pt x="25400" y="679449"/>
                  </a:lnTo>
                  <a:lnTo>
                    <a:pt x="25400" y="673100"/>
                  </a:lnTo>
                  <a:close/>
                </a:path>
                <a:path w="25400" h="1195070">
                  <a:moveTo>
                    <a:pt x="25400" y="679450"/>
                  </a:moveTo>
                  <a:lnTo>
                    <a:pt x="0" y="679450"/>
                  </a:lnTo>
                  <a:lnTo>
                    <a:pt x="0" y="685799"/>
                  </a:lnTo>
                  <a:lnTo>
                    <a:pt x="25400" y="685799"/>
                  </a:lnTo>
                  <a:lnTo>
                    <a:pt x="25400" y="679450"/>
                  </a:lnTo>
                  <a:close/>
                </a:path>
                <a:path w="25400" h="1195070">
                  <a:moveTo>
                    <a:pt x="25400" y="685800"/>
                  </a:moveTo>
                  <a:lnTo>
                    <a:pt x="0" y="685800"/>
                  </a:lnTo>
                  <a:lnTo>
                    <a:pt x="0" y="689609"/>
                  </a:lnTo>
                  <a:lnTo>
                    <a:pt x="25400" y="689609"/>
                  </a:lnTo>
                  <a:lnTo>
                    <a:pt x="25400" y="685800"/>
                  </a:lnTo>
                  <a:close/>
                </a:path>
                <a:path w="25400" h="1195070">
                  <a:moveTo>
                    <a:pt x="25400" y="689610"/>
                  </a:moveTo>
                  <a:lnTo>
                    <a:pt x="0" y="689610"/>
                  </a:lnTo>
                  <a:lnTo>
                    <a:pt x="0" y="695959"/>
                  </a:lnTo>
                  <a:lnTo>
                    <a:pt x="25400" y="695959"/>
                  </a:lnTo>
                  <a:lnTo>
                    <a:pt x="25400" y="689610"/>
                  </a:lnTo>
                  <a:close/>
                </a:path>
                <a:path w="25400" h="1195070">
                  <a:moveTo>
                    <a:pt x="25400" y="695960"/>
                  </a:moveTo>
                  <a:lnTo>
                    <a:pt x="0" y="695960"/>
                  </a:lnTo>
                  <a:lnTo>
                    <a:pt x="0" y="698499"/>
                  </a:lnTo>
                  <a:lnTo>
                    <a:pt x="25400" y="698499"/>
                  </a:lnTo>
                  <a:lnTo>
                    <a:pt x="25400" y="695960"/>
                  </a:lnTo>
                  <a:close/>
                </a:path>
                <a:path w="25400" h="1195070">
                  <a:moveTo>
                    <a:pt x="25400" y="698500"/>
                  </a:moveTo>
                  <a:lnTo>
                    <a:pt x="0" y="698500"/>
                  </a:lnTo>
                  <a:lnTo>
                    <a:pt x="0" y="702309"/>
                  </a:lnTo>
                  <a:lnTo>
                    <a:pt x="25400" y="702309"/>
                  </a:lnTo>
                  <a:lnTo>
                    <a:pt x="25400" y="698500"/>
                  </a:lnTo>
                  <a:close/>
                </a:path>
                <a:path w="25400" h="1195070">
                  <a:moveTo>
                    <a:pt x="25400" y="702310"/>
                  </a:moveTo>
                  <a:lnTo>
                    <a:pt x="0" y="702310"/>
                  </a:lnTo>
                  <a:lnTo>
                    <a:pt x="0" y="704849"/>
                  </a:lnTo>
                  <a:lnTo>
                    <a:pt x="25400" y="704849"/>
                  </a:lnTo>
                  <a:lnTo>
                    <a:pt x="25400" y="702310"/>
                  </a:lnTo>
                  <a:close/>
                </a:path>
                <a:path w="25400" h="1195070">
                  <a:moveTo>
                    <a:pt x="25400" y="704850"/>
                  </a:moveTo>
                  <a:lnTo>
                    <a:pt x="0" y="704850"/>
                  </a:lnTo>
                  <a:lnTo>
                    <a:pt x="0" y="711199"/>
                  </a:lnTo>
                  <a:lnTo>
                    <a:pt x="25400" y="711199"/>
                  </a:lnTo>
                  <a:lnTo>
                    <a:pt x="25400" y="704850"/>
                  </a:lnTo>
                  <a:close/>
                </a:path>
                <a:path w="25400" h="1195070">
                  <a:moveTo>
                    <a:pt x="25400" y="711200"/>
                  </a:moveTo>
                  <a:lnTo>
                    <a:pt x="0" y="711200"/>
                  </a:lnTo>
                  <a:lnTo>
                    <a:pt x="0" y="736599"/>
                  </a:lnTo>
                  <a:lnTo>
                    <a:pt x="25400" y="736599"/>
                  </a:lnTo>
                  <a:lnTo>
                    <a:pt x="25400" y="711200"/>
                  </a:lnTo>
                  <a:close/>
                </a:path>
                <a:path w="25400" h="1195070">
                  <a:moveTo>
                    <a:pt x="25400" y="736600"/>
                  </a:moveTo>
                  <a:lnTo>
                    <a:pt x="0" y="736600"/>
                  </a:lnTo>
                  <a:lnTo>
                    <a:pt x="0" y="742949"/>
                  </a:lnTo>
                  <a:lnTo>
                    <a:pt x="25400" y="742949"/>
                  </a:lnTo>
                  <a:lnTo>
                    <a:pt x="25400" y="736600"/>
                  </a:lnTo>
                  <a:close/>
                </a:path>
                <a:path w="25400" h="1195070">
                  <a:moveTo>
                    <a:pt x="25400" y="742950"/>
                  </a:moveTo>
                  <a:lnTo>
                    <a:pt x="0" y="742950"/>
                  </a:lnTo>
                  <a:lnTo>
                    <a:pt x="0" y="755649"/>
                  </a:lnTo>
                  <a:lnTo>
                    <a:pt x="25400" y="755649"/>
                  </a:lnTo>
                  <a:lnTo>
                    <a:pt x="25400" y="742950"/>
                  </a:lnTo>
                  <a:close/>
                </a:path>
                <a:path w="25400" h="1195070">
                  <a:moveTo>
                    <a:pt x="25400" y="755650"/>
                  </a:moveTo>
                  <a:lnTo>
                    <a:pt x="0" y="755650"/>
                  </a:lnTo>
                  <a:lnTo>
                    <a:pt x="0" y="772159"/>
                  </a:lnTo>
                  <a:lnTo>
                    <a:pt x="25400" y="772159"/>
                  </a:lnTo>
                  <a:lnTo>
                    <a:pt x="25400" y="755650"/>
                  </a:lnTo>
                  <a:close/>
                </a:path>
                <a:path w="25400" h="1195070">
                  <a:moveTo>
                    <a:pt x="25400" y="772160"/>
                  </a:moveTo>
                  <a:lnTo>
                    <a:pt x="0" y="772160"/>
                  </a:lnTo>
                  <a:lnTo>
                    <a:pt x="0" y="774699"/>
                  </a:lnTo>
                  <a:lnTo>
                    <a:pt x="25400" y="774699"/>
                  </a:lnTo>
                  <a:lnTo>
                    <a:pt x="25400" y="772160"/>
                  </a:lnTo>
                  <a:close/>
                </a:path>
                <a:path w="25400" h="1195070">
                  <a:moveTo>
                    <a:pt x="25400" y="774700"/>
                  </a:moveTo>
                  <a:lnTo>
                    <a:pt x="0" y="774700"/>
                  </a:lnTo>
                  <a:lnTo>
                    <a:pt x="0" y="778509"/>
                  </a:lnTo>
                  <a:lnTo>
                    <a:pt x="25400" y="778509"/>
                  </a:lnTo>
                  <a:lnTo>
                    <a:pt x="25400" y="774700"/>
                  </a:lnTo>
                  <a:close/>
                </a:path>
                <a:path w="25400" h="1195070">
                  <a:moveTo>
                    <a:pt x="25400" y="778510"/>
                  </a:moveTo>
                  <a:lnTo>
                    <a:pt x="0" y="778510"/>
                  </a:lnTo>
                  <a:lnTo>
                    <a:pt x="0" y="781049"/>
                  </a:lnTo>
                  <a:lnTo>
                    <a:pt x="25400" y="781049"/>
                  </a:lnTo>
                  <a:lnTo>
                    <a:pt x="25400" y="778510"/>
                  </a:lnTo>
                  <a:close/>
                </a:path>
                <a:path w="25400" h="1195070">
                  <a:moveTo>
                    <a:pt x="25400" y="781050"/>
                  </a:moveTo>
                  <a:lnTo>
                    <a:pt x="0" y="781050"/>
                  </a:lnTo>
                  <a:lnTo>
                    <a:pt x="0" y="784859"/>
                  </a:lnTo>
                  <a:lnTo>
                    <a:pt x="25400" y="784859"/>
                  </a:lnTo>
                  <a:lnTo>
                    <a:pt x="25400" y="781050"/>
                  </a:lnTo>
                  <a:close/>
                </a:path>
                <a:path w="25400" h="1195070">
                  <a:moveTo>
                    <a:pt x="25400" y="784860"/>
                  </a:moveTo>
                  <a:lnTo>
                    <a:pt x="0" y="784860"/>
                  </a:lnTo>
                  <a:lnTo>
                    <a:pt x="0" y="791209"/>
                  </a:lnTo>
                  <a:lnTo>
                    <a:pt x="25400" y="791209"/>
                  </a:lnTo>
                  <a:lnTo>
                    <a:pt x="25400" y="784860"/>
                  </a:lnTo>
                  <a:close/>
                </a:path>
                <a:path w="25400" h="1195070">
                  <a:moveTo>
                    <a:pt x="25400" y="791210"/>
                  </a:moveTo>
                  <a:lnTo>
                    <a:pt x="0" y="791210"/>
                  </a:lnTo>
                  <a:lnTo>
                    <a:pt x="0" y="800099"/>
                  </a:lnTo>
                  <a:lnTo>
                    <a:pt x="25400" y="800099"/>
                  </a:lnTo>
                  <a:lnTo>
                    <a:pt x="25400" y="791210"/>
                  </a:lnTo>
                  <a:close/>
                </a:path>
                <a:path w="25400" h="1195070">
                  <a:moveTo>
                    <a:pt x="25400" y="800100"/>
                  </a:moveTo>
                  <a:lnTo>
                    <a:pt x="0" y="800100"/>
                  </a:lnTo>
                  <a:lnTo>
                    <a:pt x="0" y="812799"/>
                  </a:lnTo>
                  <a:lnTo>
                    <a:pt x="25400" y="812799"/>
                  </a:lnTo>
                  <a:lnTo>
                    <a:pt x="25400" y="800100"/>
                  </a:lnTo>
                  <a:close/>
                </a:path>
                <a:path w="25400" h="1195070">
                  <a:moveTo>
                    <a:pt x="25400" y="812800"/>
                  </a:moveTo>
                  <a:lnTo>
                    <a:pt x="0" y="812800"/>
                  </a:lnTo>
                  <a:lnTo>
                    <a:pt x="0" y="822959"/>
                  </a:lnTo>
                  <a:lnTo>
                    <a:pt x="25400" y="822959"/>
                  </a:lnTo>
                  <a:lnTo>
                    <a:pt x="25400" y="812800"/>
                  </a:lnTo>
                  <a:close/>
                </a:path>
                <a:path w="25400" h="1195070">
                  <a:moveTo>
                    <a:pt x="25400" y="822960"/>
                  </a:moveTo>
                  <a:lnTo>
                    <a:pt x="0" y="822960"/>
                  </a:lnTo>
                  <a:lnTo>
                    <a:pt x="0" y="825499"/>
                  </a:lnTo>
                  <a:lnTo>
                    <a:pt x="25400" y="825499"/>
                  </a:lnTo>
                  <a:lnTo>
                    <a:pt x="25400" y="822960"/>
                  </a:lnTo>
                  <a:close/>
                </a:path>
                <a:path w="25400" h="1195070">
                  <a:moveTo>
                    <a:pt x="25400" y="825500"/>
                  </a:moveTo>
                  <a:lnTo>
                    <a:pt x="0" y="825500"/>
                  </a:lnTo>
                  <a:lnTo>
                    <a:pt x="0" y="831849"/>
                  </a:lnTo>
                  <a:lnTo>
                    <a:pt x="25400" y="831849"/>
                  </a:lnTo>
                  <a:lnTo>
                    <a:pt x="25400" y="825500"/>
                  </a:lnTo>
                  <a:close/>
                </a:path>
                <a:path w="25400" h="1195070">
                  <a:moveTo>
                    <a:pt x="25400" y="831850"/>
                  </a:moveTo>
                  <a:lnTo>
                    <a:pt x="0" y="831850"/>
                  </a:lnTo>
                  <a:lnTo>
                    <a:pt x="0" y="835659"/>
                  </a:lnTo>
                  <a:lnTo>
                    <a:pt x="25400" y="835659"/>
                  </a:lnTo>
                  <a:lnTo>
                    <a:pt x="25400" y="831850"/>
                  </a:lnTo>
                  <a:close/>
                </a:path>
                <a:path w="25400" h="1195070">
                  <a:moveTo>
                    <a:pt x="25400" y="835660"/>
                  </a:moveTo>
                  <a:lnTo>
                    <a:pt x="0" y="835660"/>
                  </a:lnTo>
                  <a:lnTo>
                    <a:pt x="0" y="842009"/>
                  </a:lnTo>
                  <a:lnTo>
                    <a:pt x="25400" y="842009"/>
                  </a:lnTo>
                  <a:lnTo>
                    <a:pt x="25400" y="835660"/>
                  </a:lnTo>
                  <a:close/>
                </a:path>
                <a:path w="25400" h="1195070">
                  <a:moveTo>
                    <a:pt x="25400" y="842010"/>
                  </a:moveTo>
                  <a:lnTo>
                    <a:pt x="0" y="842010"/>
                  </a:lnTo>
                  <a:lnTo>
                    <a:pt x="0" y="844549"/>
                  </a:lnTo>
                  <a:lnTo>
                    <a:pt x="25400" y="844549"/>
                  </a:lnTo>
                  <a:lnTo>
                    <a:pt x="25400" y="842010"/>
                  </a:lnTo>
                  <a:close/>
                </a:path>
                <a:path w="25400" h="1195070">
                  <a:moveTo>
                    <a:pt x="25400" y="844550"/>
                  </a:moveTo>
                  <a:lnTo>
                    <a:pt x="0" y="844550"/>
                  </a:lnTo>
                  <a:lnTo>
                    <a:pt x="0" y="848359"/>
                  </a:lnTo>
                  <a:lnTo>
                    <a:pt x="25400" y="848359"/>
                  </a:lnTo>
                  <a:lnTo>
                    <a:pt x="25400" y="844550"/>
                  </a:lnTo>
                  <a:close/>
                </a:path>
                <a:path w="25400" h="1195070">
                  <a:moveTo>
                    <a:pt x="25400" y="848360"/>
                  </a:moveTo>
                  <a:lnTo>
                    <a:pt x="0" y="848360"/>
                  </a:lnTo>
                  <a:lnTo>
                    <a:pt x="0" y="850899"/>
                  </a:lnTo>
                  <a:lnTo>
                    <a:pt x="25400" y="850899"/>
                  </a:lnTo>
                  <a:lnTo>
                    <a:pt x="25400" y="848360"/>
                  </a:lnTo>
                  <a:close/>
                </a:path>
                <a:path w="25400" h="1195070">
                  <a:moveTo>
                    <a:pt x="25400" y="850900"/>
                  </a:moveTo>
                  <a:lnTo>
                    <a:pt x="0" y="850900"/>
                  </a:lnTo>
                  <a:lnTo>
                    <a:pt x="0" y="857249"/>
                  </a:lnTo>
                  <a:lnTo>
                    <a:pt x="25400" y="857249"/>
                  </a:lnTo>
                  <a:lnTo>
                    <a:pt x="25400" y="850900"/>
                  </a:lnTo>
                  <a:close/>
                </a:path>
                <a:path w="25400" h="1195070">
                  <a:moveTo>
                    <a:pt x="25400" y="857250"/>
                  </a:moveTo>
                  <a:lnTo>
                    <a:pt x="0" y="857250"/>
                  </a:lnTo>
                  <a:lnTo>
                    <a:pt x="0" y="876299"/>
                  </a:lnTo>
                  <a:lnTo>
                    <a:pt x="25400" y="876299"/>
                  </a:lnTo>
                  <a:lnTo>
                    <a:pt x="25400" y="857250"/>
                  </a:lnTo>
                  <a:close/>
                </a:path>
                <a:path w="25400" h="1195070">
                  <a:moveTo>
                    <a:pt x="25400" y="876300"/>
                  </a:moveTo>
                  <a:lnTo>
                    <a:pt x="0" y="876300"/>
                  </a:lnTo>
                  <a:lnTo>
                    <a:pt x="0" y="880109"/>
                  </a:lnTo>
                  <a:lnTo>
                    <a:pt x="25400" y="880109"/>
                  </a:lnTo>
                  <a:lnTo>
                    <a:pt x="25400" y="876300"/>
                  </a:lnTo>
                  <a:close/>
                </a:path>
                <a:path w="25400" h="1195070">
                  <a:moveTo>
                    <a:pt x="25400" y="880110"/>
                  </a:moveTo>
                  <a:lnTo>
                    <a:pt x="0" y="880110"/>
                  </a:lnTo>
                  <a:lnTo>
                    <a:pt x="0" y="892809"/>
                  </a:lnTo>
                  <a:lnTo>
                    <a:pt x="25400" y="892809"/>
                  </a:lnTo>
                  <a:lnTo>
                    <a:pt x="25400" y="880110"/>
                  </a:lnTo>
                  <a:close/>
                </a:path>
                <a:path w="25400" h="1195070">
                  <a:moveTo>
                    <a:pt x="25400" y="892810"/>
                  </a:moveTo>
                  <a:lnTo>
                    <a:pt x="0" y="892810"/>
                  </a:lnTo>
                  <a:lnTo>
                    <a:pt x="0" y="901699"/>
                  </a:lnTo>
                  <a:lnTo>
                    <a:pt x="25400" y="901699"/>
                  </a:lnTo>
                  <a:lnTo>
                    <a:pt x="25400" y="892810"/>
                  </a:lnTo>
                  <a:close/>
                </a:path>
                <a:path w="25400" h="1195070">
                  <a:moveTo>
                    <a:pt x="25400" y="901700"/>
                  </a:moveTo>
                  <a:lnTo>
                    <a:pt x="0" y="901700"/>
                  </a:lnTo>
                  <a:lnTo>
                    <a:pt x="0" y="905509"/>
                  </a:lnTo>
                  <a:lnTo>
                    <a:pt x="25400" y="905509"/>
                  </a:lnTo>
                  <a:lnTo>
                    <a:pt x="25400" y="901700"/>
                  </a:lnTo>
                  <a:close/>
                </a:path>
                <a:path w="25400" h="1195070">
                  <a:moveTo>
                    <a:pt x="25400" y="905510"/>
                  </a:moveTo>
                  <a:lnTo>
                    <a:pt x="0" y="905510"/>
                  </a:lnTo>
                  <a:lnTo>
                    <a:pt x="0" y="920749"/>
                  </a:lnTo>
                  <a:lnTo>
                    <a:pt x="25400" y="920749"/>
                  </a:lnTo>
                  <a:lnTo>
                    <a:pt x="25400" y="905510"/>
                  </a:lnTo>
                  <a:close/>
                </a:path>
                <a:path w="25400" h="1195070">
                  <a:moveTo>
                    <a:pt x="25400" y="920750"/>
                  </a:moveTo>
                  <a:lnTo>
                    <a:pt x="0" y="920750"/>
                  </a:lnTo>
                  <a:lnTo>
                    <a:pt x="0" y="927099"/>
                  </a:lnTo>
                  <a:lnTo>
                    <a:pt x="25400" y="927099"/>
                  </a:lnTo>
                  <a:lnTo>
                    <a:pt x="25400" y="920750"/>
                  </a:lnTo>
                  <a:close/>
                </a:path>
                <a:path w="25400" h="1195070">
                  <a:moveTo>
                    <a:pt x="25400" y="927100"/>
                  </a:moveTo>
                  <a:lnTo>
                    <a:pt x="0" y="927100"/>
                  </a:lnTo>
                  <a:lnTo>
                    <a:pt x="0" y="930909"/>
                  </a:lnTo>
                  <a:lnTo>
                    <a:pt x="25400" y="930909"/>
                  </a:lnTo>
                  <a:lnTo>
                    <a:pt x="25400" y="927100"/>
                  </a:lnTo>
                  <a:close/>
                </a:path>
                <a:path w="25400" h="1195070">
                  <a:moveTo>
                    <a:pt x="25400" y="930910"/>
                  </a:moveTo>
                  <a:lnTo>
                    <a:pt x="0" y="930910"/>
                  </a:lnTo>
                  <a:lnTo>
                    <a:pt x="0" y="933449"/>
                  </a:lnTo>
                  <a:lnTo>
                    <a:pt x="25400" y="933449"/>
                  </a:lnTo>
                  <a:lnTo>
                    <a:pt x="25400" y="930910"/>
                  </a:lnTo>
                  <a:close/>
                </a:path>
                <a:path w="25400" h="1195070">
                  <a:moveTo>
                    <a:pt x="25400" y="933450"/>
                  </a:moveTo>
                  <a:lnTo>
                    <a:pt x="0" y="933450"/>
                  </a:lnTo>
                  <a:lnTo>
                    <a:pt x="0" y="937259"/>
                  </a:lnTo>
                  <a:lnTo>
                    <a:pt x="25400" y="937259"/>
                  </a:lnTo>
                  <a:lnTo>
                    <a:pt x="25400" y="933450"/>
                  </a:lnTo>
                  <a:close/>
                </a:path>
                <a:path w="25400" h="1195070">
                  <a:moveTo>
                    <a:pt x="25400" y="937260"/>
                  </a:moveTo>
                  <a:lnTo>
                    <a:pt x="0" y="937260"/>
                  </a:lnTo>
                  <a:lnTo>
                    <a:pt x="0" y="943609"/>
                  </a:lnTo>
                  <a:lnTo>
                    <a:pt x="25400" y="943609"/>
                  </a:lnTo>
                  <a:lnTo>
                    <a:pt x="25400" y="937260"/>
                  </a:lnTo>
                  <a:close/>
                </a:path>
                <a:path w="25400" h="1195070">
                  <a:moveTo>
                    <a:pt x="25400" y="943610"/>
                  </a:moveTo>
                  <a:lnTo>
                    <a:pt x="0" y="943610"/>
                  </a:lnTo>
                  <a:lnTo>
                    <a:pt x="0" y="946149"/>
                  </a:lnTo>
                  <a:lnTo>
                    <a:pt x="25400" y="946149"/>
                  </a:lnTo>
                  <a:lnTo>
                    <a:pt x="25400" y="943610"/>
                  </a:lnTo>
                  <a:close/>
                </a:path>
                <a:path w="25400" h="1195070">
                  <a:moveTo>
                    <a:pt x="25400" y="946150"/>
                  </a:moveTo>
                  <a:lnTo>
                    <a:pt x="0" y="946150"/>
                  </a:lnTo>
                  <a:lnTo>
                    <a:pt x="0" y="952499"/>
                  </a:lnTo>
                  <a:lnTo>
                    <a:pt x="25400" y="952499"/>
                  </a:lnTo>
                  <a:lnTo>
                    <a:pt x="25400" y="946150"/>
                  </a:lnTo>
                  <a:close/>
                </a:path>
                <a:path w="25400" h="1195070">
                  <a:moveTo>
                    <a:pt x="25400" y="952500"/>
                  </a:moveTo>
                  <a:lnTo>
                    <a:pt x="0" y="952500"/>
                  </a:lnTo>
                  <a:lnTo>
                    <a:pt x="0" y="965199"/>
                  </a:lnTo>
                  <a:lnTo>
                    <a:pt x="25400" y="965199"/>
                  </a:lnTo>
                  <a:lnTo>
                    <a:pt x="25400" y="952500"/>
                  </a:lnTo>
                  <a:close/>
                </a:path>
                <a:path w="25400" h="1195070">
                  <a:moveTo>
                    <a:pt x="25400" y="1193799"/>
                  </a:moveTo>
                  <a:lnTo>
                    <a:pt x="22859" y="1193799"/>
                  </a:lnTo>
                  <a:lnTo>
                    <a:pt x="22859" y="1195070"/>
                  </a:lnTo>
                  <a:lnTo>
                    <a:pt x="25400" y="1195070"/>
                  </a:lnTo>
                  <a:lnTo>
                    <a:pt x="25400" y="1193799"/>
                  </a:lnTo>
                  <a:close/>
                </a:path>
                <a:path w="25400" h="1195070">
                  <a:moveTo>
                    <a:pt x="15239" y="1192530"/>
                  </a:moveTo>
                  <a:lnTo>
                    <a:pt x="6350" y="1192530"/>
                  </a:lnTo>
                  <a:lnTo>
                    <a:pt x="6350" y="1193799"/>
                  </a:lnTo>
                  <a:lnTo>
                    <a:pt x="15239" y="1193799"/>
                  </a:lnTo>
                  <a:lnTo>
                    <a:pt x="15239" y="1192530"/>
                  </a:lnTo>
                  <a:close/>
                </a:path>
                <a:path w="25400" h="1195070">
                  <a:moveTo>
                    <a:pt x="25400" y="1187449"/>
                  </a:moveTo>
                  <a:lnTo>
                    <a:pt x="0" y="1187449"/>
                  </a:lnTo>
                  <a:lnTo>
                    <a:pt x="0" y="1192530"/>
                  </a:lnTo>
                  <a:lnTo>
                    <a:pt x="25400" y="1192530"/>
                  </a:lnTo>
                  <a:lnTo>
                    <a:pt x="25400" y="1187449"/>
                  </a:lnTo>
                  <a:close/>
                </a:path>
                <a:path w="25400" h="1195070">
                  <a:moveTo>
                    <a:pt x="25400" y="1181099"/>
                  </a:moveTo>
                  <a:lnTo>
                    <a:pt x="0" y="1181099"/>
                  </a:lnTo>
                  <a:lnTo>
                    <a:pt x="0" y="1186180"/>
                  </a:lnTo>
                  <a:lnTo>
                    <a:pt x="25400" y="1186180"/>
                  </a:lnTo>
                  <a:lnTo>
                    <a:pt x="25400" y="1181099"/>
                  </a:lnTo>
                  <a:close/>
                </a:path>
                <a:path w="25400" h="1195070">
                  <a:moveTo>
                    <a:pt x="25400" y="1174749"/>
                  </a:moveTo>
                  <a:lnTo>
                    <a:pt x="0" y="1174749"/>
                  </a:lnTo>
                  <a:lnTo>
                    <a:pt x="0" y="1179830"/>
                  </a:lnTo>
                  <a:lnTo>
                    <a:pt x="25400" y="1179830"/>
                  </a:lnTo>
                  <a:lnTo>
                    <a:pt x="25400" y="1174749"/>
                  </a:lnTo>
                  <a:close/>
                </a:path>
                <a:path w="25400" h="1195070">
                  <a:moveTo>
                    <a:pt x="25400" y="1168399"/>
                  </a:moveTo>
                  <a:lnTo>
                    <a:pt x="0" y="1168399"/>
                  </a:lnTo>
                  <a:lnTo>
                    <a:pt x="0" y="1173480"/>
                  </a:lnTo>
                  <a:lnTo>
                    <a:pt x="25400" y="1173480"/>
                  </a:lnTo>
                  <a:lnTo>
                    <a:pt x="25400" y="1168399"/>
                  </a:lnTo>
                  <a:close/>
                </a:path>
                <a:path w="25400" h="1195070">
                  <a:moveTo>
                    <a:pt x="25400" y="1162049"/>
                  </a:moveTo>
                  <a:lnTo>
                    <a:pt x="0" y="1162049"/>
                  </a:lnTo>
                  <a:lnTo>
                    <a:pt x="0" y="1167130"/>
                  </a:lnTo>
                  <a:lnTo>
                    <a:pt x="25400" y="1167130"/>
                  </a:lnTo>
                  <a:lnTo>
                    <a:pt x="25400" y="1162049"/>
                  </a:lnTo>
                  <a:close/>
                </a:path>
                <a:path w="25400" h="1195070">
                  <a:moveTo>
                    <a:pt x="25400" y="1155699"/>
                  </a:moveTo>
                  <a:lnTo>
                    <a:pt x="0" y="1155699"/>
                  </a:lnTo>
                  <a:lnTo>
                    <a:pt x="0" y="1160780"/>
                  </a:lnTo>
                  <a:lnTo>
                    <a:pt x="25400" y="1160780"/>
                  </a:lnTo>
                  <a:lnTo>
                    <a:pt x="25400" y="1155699"/>
                  </a:lnTo>
                  <a:close/>
                </a:path>
                <a:path w="25400" h="1195070">
                  <a:moveTo>
                    <a:pt x="25400" y="1149349"/>
                  </a:moveTo>
                  <a:lnTo>
                    <a:pt x="0" y="1149349"/>
                  </a:lnTo>
                  <a:lnTo>
                    <a:pt x="0" y="1154430"/>
                  </a:lnTo>
                  <a:lnTo>
                    <a:pt x="25400" y="1154430"/>
                  </a:lnTo>
                  <a:lnTo>
                    <a:pt x="25400" y="1149349"/>
                  </a:lnTo>
                  <a:close/>
                </a:path>
                <a:path w="25400" h="1195070">
                  <a:moveTo>
                    <a:pt x="25400" y="1142999"/>
                  </a:moveTo>
                  <a:lnTo>
                    <a:pt x="0" y="1142999"/>
                  </a:lnTo>
                  <a:lnTo>
                    <a:pt x="0" y="1148080"/>
                  </a:lnTo>
                  <a:lnTo>
                    <a:pt x="25400" y="1148080"/>
                  </a:lnTo>
                  <a:lnTo>
                    <a:pt x="25400" y="1142999"/>
                  </a:lnTo>
                  <a:close/>
                </a:path>
                <a:path w="25400" h="1195070">
                  <a:moveTo>
                    <a:pt x="25400" y="1136649"/>
                  </a:moveTo>
                  <a:lnTo>
                    <a:pt x="0" y="1136649"/>
                  </a:lnTo>
                  <a:lnTo>
                    <a:pt x="0" y="1141730"/>
                  </a:lnTo>
                  <a:lnTo>
                    <a:pt x="25400" y="1141730"/>
                  </a:lnTo>
                  <a:lnTo>
                    <a:pt x="25400" y="1136649"/>
                  </a:lnTo>
                  <a:close/>
                </a:path>
                <a:path w="25400" h="1195070">
                  <a:moveTo>
                    <a:pt x="25400" y="1130299"/>
                  </a:moveTo>
                  <a:lnTo>
                    <a:pt x="0" y="1130299"/>
                  </a:lnTo>
                  <a:lnTo>
                    <a:pt x="0" y="1135380"/>
                  </a:lnTo>
                  <a:lnTo>
                    <a:pt x="25400" y="1135380"/>
                  </a:lnTo>
                  <a:lnTo>
                    <a:pt x="25400" y="1130299"/>
                  </a:lnTo>
                  <a:close/>
                </a:path>
                <a:path w="25400" h="1195070">
                  <a:moveTo>
                    <a:pt x="25400" y="1123949"/>
                  </a:moveTo>
                  <a:lnTo>
                    <a:pt x="0" y="1123949"/>
                  </a:lnTo>
                  <a:lnTo>
                    <a:pt x="0" y="1129030"/>
                  </a:lnTo>
                  <a:lnTo>
                    <a:pt x="25400" y="1129030"/>
                  </a:lnTo>
                  <a:lnTo>
                    <a:pt x="25400" y="1123949"/>
                  </a:lnTo>
                  <a:close/>
                </a:path>
                <a:path w="25400" h="1195070">
                  <a:moveTo>
                    <a:pt x="25400" y="1117599"/>
                  </a:moveTo>
                  <a:lnTo>
                    <a:pt x="0" y="1117599"/>
                  </a:lnTo>
                  <a:lnTo>
                    <a:pt x="0" y="1122680"/>
                  </a:lnTo>
                  <a:lnTo>
                    <a:pt x="25400" y="1122680"/>
                  </a:lnTo>
                  <a:lnTo>
                    <a:pt x="25400" y="1117599"/>
                  </a:lnTo>
                  <a:close/>
                </a:path>
                <a:path w="25400" h="1195070">
                  <a:moveTo>
                    <a:pt x="25400" y="1111249"/>
                  </a:moveTo>
                  <a:lnTo>
                    <a:pt x="0" y="1111249"/>
                  </a:lnTo>
                  <a:lnTo>
                    <a:pt x="0" y="1116330"/>
                  </a:lnTo>
                  <a:lnTo>
                    <a:pt x="25400" y="1116330"/>
                  </a:lnTo>
                  <a:lnTo>
                    <a:pt x="25400" y="1111249"/>
                  </a:lnTo>
                  <a:close/>
                </a:path>
                <a:path w="25400" h="1195070">
                  <a:moveTo>
                    <a:pt x="25400" y="1104899"/>
                  </a:moveTo>
                  <a:lnTo>
                    <a:pt x="0" y="1104899"/>
                  </a:lnTo>
                  <a:lnTo>
                    <a:pt x="0" y="1109980"/>
                  </a:lnTo>
                  <a:lnTo>
                    <a:pt x="25400" y="1109980"/>
                  </a:lnTo>
                  <a:lnTo>
                    <a:pt x="25400" y="1104899"/>
                  </a:lnTo>
                  <a:close/>
                </a:path>
                <a:path w="25400" h="1195070">
                  <a:moveTo>
                    <a:pt x="25400" y="1098549"/>
                  </a:moveTo>
                  <a:lnTo>
                    <a:pt x="0" y="1098549"/>
                  </a:lnTo>
                  <a:lnTo>
                    <a:pt x="0" y="1103630"/>
                  </a:lnTo>
                  <a:lnTo>
                    <a:pt x="25400" y="1103630"/>
                  </a:lnTo>
                  <a:lnTo>
                    <a:pt x="25400" y="1098549"/>
                  </a:lnTo>
                  <a:close/>
                </a:path>
                <a:path w="25400" h="1195070">
                  <a:moveTo>
                    <a:pt x="25400" y="1092199"/>
                  </a:moveTo>
                  <a:lnTo>
                    <a:pt x="0" y="1092199"/>
                  </a:lnTo>
                  <a:lnTo>
                    <a:pt x="0" y="1097280"/>
                  </a:lnTo>
                  <a:lnTo>
                    <a:pt x="25400" y="1097280"/>
                  </a:lnTo>
                  <a:lnTo>
                    <a:pt x="25400" y="1092199"/>
                  </a:lnTo>
                  <a:close/>
                </a:path>
                <a:path w="25400" h="1195070">
                  <a:moveTo>
                    <a:pt x="25400" y="1085849"/>
                  </a:moveTo>
                  <a:lnTo>
                    <a:pt x="0" y="1085849"/>
                  </a:lnTo>
                  <a:lnTo>
                    <a:pt x="0" y="1090930"/>
                  </a:lnTo>
                  <a:lnTo>
                    <a:pt x="25400" y="1090930"/>
                  </a:lnTo>
                  <a:lnTo>
                    <a:pt x="25400" y="1085849"/>
                  </a:lnTo>
                  <a:close/>
                </a:path>
                <a:path w="25400" h="1195070">
                  <a:moveTo>
                    <a:pt x="25400" y="1079499"/>
                  </a:moveTo>
                  <a:lnTo>
                    <a:pt x="0" y="1079499"/>
                  </a:lnTo>
                  <a:lnTo>
                    <a:pt x="0" y="1084580"/>
                  </a:lnTo>
                  <a:lnTo>
                    <a:pt x="25400" y="1084580"/>
                  </a:lnTo>
                  <a:lnTo>
                    <a:pt x="25400" y="1079499"/>
                  </a:lnTo>
                  <a:close/>
                </a:path>
                <a:path w="25400" h="1195070">
                  <a:moveTo>
                    <a:pt x="25400" y="1073149"/>
                  </a:moveTo>
                  <a:lnTo>
                    <a:pt x="0" y="1073149"/>
                  </a:lnTo>
                  <a:lnTo>
                    <a:pt x="0" y="1078230"/>
                  </a:lnTo>
                  <a:lnTo>
                    <a:pt x="25400" y="1078230"/>
                  </a:lnTo>
                  <a:lnTo>
                    <a:pt x="25400" y="1073149"/>
                  </a:lnTo>
                  <a:close/>
                </a:path>
                <a:path w="25400" h="1195070">
                  <a:moveTo>
                    <a:pt x="25400" y="1066799"/>
                  </a:moveTo>
                  <a:lnTo>
                    <a:pt x="0" y="1066799"/>
                  </a:lnTo>
                  <a:lnTo>
                    <a:pt x="0" y="1071880"/>
                  </a:lnTo>
                  <a:lnTo>
                    <a:pt x="25400" y="1071880"/>
                  </a:lnTo>
                  <a:lnTo>
                    <a:pt x="25400" y="1066799"/>
                  </a:lnTo>
                  <a:close/>
                </a:path>
                <a:path w="25400" h="1195070">
                  <a:moveTo>
                    <a:pt x="25400" y="1060449"/>
                  </a:moveTo>
                  <a:lnTo>
                    <a:pt x="0" y="1060449"/>
                  </a:lnTo>
                  <a:lnTo>
                    <a:pt x="0" y="1065530"/>
                  </a:lnTo>
                  <a:lnTo>
                    <a:pt x="25400" y="1065530"/>
                  </a:lnTo>
                  <a:lnTo>
                    <a:pt x="25400" y="1060449"/>
                  </a:lnTo>
                  <a:close/>
                </a:path>
                <a:path w="25400" h="1195070">
                  <a:moveTo>
                    <a:pt x="25400" y="1054099"/>
                  </a:moveTo>
                  <a:lnTo>
                    <a:pt x="0" y="1054099"/>
                  </a:lnTo>
                  <a:lnTo>
                    <a:pt x="0" y="1059180"/>
                  </a:lnTo>
                  <a:lnTo>
                    <a:pt x="25400" y="1059180"/>
                  </a:lnTo>
                  <a:lnTo>
                    <a:pt x="25400" y="1054099"/>
                  </a:lnTo>
                  <a:close/>
                </a:path>
                <a:path w="25400" h="1195070">
                  <a:moveTo>
                    <a:pt x="25400" y="1047749"/>
                  </a:moveTo>
                  <a:lnTo>
                    <a:pt x="0" y="1047749"/>
                  </a:lnTo>
                  <a:lnTo>
                    <a:pt x="0" y="1052830"/>
                  </a:lnTo>
                  <a:lnTo>
                    <a:pt x="25400" y="1052830"/>
                  </a:lnTo>
                  <a:lnTo>
                    <a:pt x="25400" y="1047749"/>
                  </a:lnTo>
                  <a:close/>
                </a:path>
                <a:path w="25400" h="1195070">
                  <a:moveTo>
                    <a:pt x="25400" y="1041399"/>
                  </a:moveTo>
                  <a:lnTo>
                    <a:pt x="0" y="1041399"/>
                  </a:lnTo>
                  <a:lnTo>
                    <a:pt x="0" y="1046480"/>
                  </a:lnTo>
                  <a:lnTo>
                    <a:pt x="25400" y="1046480"/>
                  </a:lnTo>
                  <a:lnTo>
                    <a:pt x="25400" y="1041399"/>
                  </a:lnTo>
                  <a:close/>
                </a:path>
                <a:path w="25400" h="1195070">
                  <a:moveTo>
                    <a:pt x="25400" y="1035050"/>
                  </a:moveTo>
                  <a:lnTo>
                    <a:pt x="0" y="1035050"/>
                  </a:lnTo>
                  <a:lnTo>
                    <a:pt x="0" y="1040130"/>
                  </a:lnTo>
                  <a:lnTo>
                    <a:pt x="25400" y="1040130"/>
                  </a:lnTo>
                  <a:lnTo>
                    <a:pt x="25400" y="1035050"/>
                  </a:lnTo>
                  <a:close/>
                </a:path>
                <a:path w="25400" h="1195070">
                  <a:moveTo>
                    <a:pt x="25400" y="1028700"/>
                  </a:moveTo>
                  <a:lnTo>
                    <a:pt x="0" y="1028700"/>
                  </a:lnTo>
                  <a:lnTo>
                    <a:pt x="0" y="1033780"/>
                  </a:lnTo>
                  <a:lnTo>
                    <a:pt x="25400" y="1033780"/>
                  </a:lnTo>
                  <a:lnTo>
                    <a:pt x="25400" y="1028700"/>
                  </a:lnTo>
                  <a:close/>
                </a:path>
                <a:path w="25400" h="1195070">
                  <a:moveTo>
                    <a:pt x="25400" y="1022349"/>
                  </a:moveTo>
                  <a:lnTo>
                    <a:pt x="0" y="1022349"/>
                  </a:lnTo>
                  <a:lnTo>
                    <a:pt x="0" y="1027430"/>
                  </a:lnTo>
                  <a:lnTo>
                    <a:pt x="25400" y="1027430"/>
                  </a:lnTo>
                  <a:lnTo>
                    <a:pt x="25400" y="1022349"/>
                  </a:lnTo>
                  <a:close/>
                </a:path>
                <a:path w="25400" h="1195070">
                  <a:moveTo>
                    <a:pt x="25400" y="1015999"/>
                  </a:moveTo>
                  <a:lnTo>
                    <a:pt x="0" y="1015999"/>
                  </a:lnTo>
                  <a:lnTo>
                    <a:pt x="0" y="1021080"/>
                  </a:lnTo>
                  <a:lnTo>
                    <a:pt x="25400" y="1021080"/>
                  </a:lnTo>
                  <a:lnTo>
                    <a:pt x="25400" y="1015999"/>
                  </a:lnTo>
                  <a:close/>
                </a:path>
                <a:path w="25400" h="1195070">
                  <a:moveTo>
                    <a:pt x="25400" y="1009649"/>
                  </a:moveTo>
                  <a:lnTo>
                    <a:pt x="0" y="1009649"/>
                  </a:lnTo>
                  <a:lnTo>
                    <a:pt x="0" y="1014730"/>
                  </a:lnTo>
                  <a:lnTo>
                    <a:pt x="25400" y="1014730"/>
                  </a:lnTo>
                  <a:lnTo>
                    <a:pt x="25400" y="1009649"/>
                  </a:lnTo>
                  <a:close/>
                </a:path>
                <a:path w="25400" h="1195070">
                  <a:moveTo>
                    <a:pt x="25400" y="1003299"/>
                  </a:moveTo>
                  <a:lnTo>
                    <a:pt x="0" y="1003299"/>
                  </a:lnTo>
                  <a:lnTo>
                    <a:pt x="0" y="1008380"/>
                  </a:lnTo>
                  <a:lnTo>
                    <a:pt x="25400" y="1008380"/>
                  </a:lnTo>
                  <a:lnTo>
                    <a:pt x="25400" y="1003299"/>
                  </a:lnTo>
                  <a:close/>
                </a:path>
                <a:path w="25400" h="1195070">
                  <a:moveTo>
                    <a:pt x="25400" y="996949"/>
                  </a:moveTo>
                  <a:lnTo>
                    <a:pt x="0" y="996949"/>
                  </a:lnTo>
                  <a:lnTo>
                    <a:pt x="0" y="1002030"/>
                  </a:lnTo>
                  <a:lnTo>
                    <a:pt x="25400" y="1002030"/>
                  </a:lnTo>
                  <a:lnTo>
                    <a:pt x="25400" y="996949"/>
                  </a:lnTo>
                  <a:close/>
                </a:path>
                <a:path w="25400" h="1195070">
                  <a:moveTo>
                    <a:pt x="25400" y="990599"/>
                  </a:moveTo>
                  <a:lnTo>
                    <a:pt x="0" y="990599"/>
                  </a:lnTo>
                  <a:lnTo>
                    <a:pt x="0" y="995680"/>
                  </a:lnTo>
                  <a:lnTo>
                    <a:pt x="25400" y="995680"/>
                  </a:lnTo>
                  <a:lnTo>
                    <a:pt x="25400" y="990599"/>
                  </a:lnTo>
                  <a:close/>
                </a:path>
                <a:path w="25400" h="1195070">
                  <a:moveTo>
                    <a:pt x="25400" y="984250"/>
                  </a:moveTo>
                  <a:lnTo>
                    <a:pt x="0" y="984250"/>
                  </a:lnTo>
                  <a:lnTo>
                    <a:pt x="0" y="989330"/>
                  </a:lnTo>
                  <a:lnTo>
                    <a:pt x="25400" y="989330"/>
                  </a:lnTo>
                  <a:lnTo>
                    <a:pt x="25400" y="984250"/>
                  </a:lnTo>
                  <a:close/>
                </a:path>
                <a:path w="25400" h="1195070">
                  <a:moveTo>
                    <a:pt x="25400" y="977899"/>
                  </a:moveTo>
                  <a:lnTo>
                    <a:pt x="0" y="977899"/>
                  </a:lnTo>
                  <a:lnTo>
                    <a:pt x="0" y="982980"/>
                  </a:lnTo>
                  <a:lnTo>
                    <a:pt x="25400" y="982980"/>
                  </a:lnTo>
                  <a:lnTo>
                    <a:pt x="25400" y="977899"/>
                  </a:lnTo>
                  <a:close/>
                </a:path>
                <a:path w="25400" h="1195070">
                  <a:moveTo>
                    <a:pt x="25400" y="971549"/>
                  </a:moveTo>
                  <a:lnTo>
                    <a:pt x="0" y="971549"/>
                  </a:lnTo>
                  <a:lnTo>
                    <a:pt x="0" y="976630"/>
                  </a:lnTo>
                  <a:lnTo>
                    <a:pt x="25400" y="976630"/>
                  </a:lnTo>
                  <a:lnTo>
                    <a:pt x="25400" y="971549"/>
                  </a:lnTo>
                  <a:close/>
                </a:path>
                <a:path w="25400" h="1195070">
                  <a:moveTo>
                    <a:pt x="25400" y="966469"/>
                  </a:moveTo>
                  <a:lnTo>
                    <a:pt x="0" y="966469"/>
                  </a:lnTo>
                  <a:lnTo>
                    <a:pt x="0" y="970280"/>
                  </a:lnTo>
                  <a:lnTo>
                    <a:pt x="25400" y="970280"/>
                  </a:lnTo>
                  <a:lnTo>
                    <a:pt x="25400" y="966469"/>
                  </a:lnTo>
                  <a:close/>
                </a:path>
              </a:pathLst>
            </a:custGeom>
            <a:solidFill>
              <a:srgbClr val="1D4AD0"/>
            </a:solidFill>
          </p:spPr>
          <p:txBody>
            <a:bodyPr wrap="square" lIns="0" tIns="0" rIns="0" bIns="0" rtlCol="0"/>
            <a:lstStyle/>
            <a:p>
              <a:endParaRPr/>
            </a:p>
          </p:txBody>
        </p:sp>
        <p:sp>
          <p:nvSpPr>
            <p:cNvPr id="546" name="object 546"/>
            <p:cNvSpPr/>
            <p:nvPr/>
          </p:nvSpPr>
          <p:spPr>
            <a:xfrm>
              <a:off x="3703320" y="5073650"/>
              <a:ext cx="25400" cy="1196340"/>
            </a:xfrm>
            <a:custGeom>
              <a:avLst/>
              <a:gdLst/>
              <a:ahLst/>
              <a:cxnLst/>
              <a:rect l="l" t="t" r="r" b="b"/>
              <a:pathLst>
                <a:path w="25400" h="1196339">
                  <a:moveTo>
                    <a:pt x="5079" y="0"/>
                  </a:moveTo>
                  <a:lnTo>
                    <a:pt x="0" y="0"/>
                  </a:lnTo>
                  <a:lnTo>
                    <a:pt x="0" y="8889"/>
                  </a:lnTo>
                  <a:lnTo>
                    <a:pt x="25400" y="8889"/>
                  </a:lnTo>
                  <a:lnTo>
                    <a:pt x="25400" y="3810"/>
                  </a:lnTo>
                  <a:lnTo>
                    <a:pt x="19050" y="3810"/>
                  </a:lnTo>
                  <a:lnTo>
                    <a:pt x="19050" y="2540"/>
                  </a:lnTo>
                  <a:lnTo>
                    <a:pt x="12700" y="2540"/>
                  </a:lnTo>
                  <a:lnTo>
                    <a:pt x="12700" y="1270"/>
                  </a:lnTo>
                  <a:lnTo>
                    <a:pt x="5079" y="1270"/>
                  </a:lnTo>
                  <a:lnTo>
                    <a:pt x="5079" y="0"/>
                  </a:lnTo>
                  <a:close/>
                </a:path>
                <a:path w="25400" h="1196339">
                  <a:moveTo>
                    <a:pt x="25400" y="8890"/>
                  </a:moveTo>
                  <a:lnTo>
                    <a:pt x="0" y="8890"/>
                  </a:lnTo>
                  <a:lnTo>
                    <a:pt x="0" y="15239"/>
                  </a:lnTo>
                  <a:lnTo>
                    <a:pt x="25400" y="15239"/>
                  </a:lnTo>
                  <a:lnTo>
                    <a:pt x="25400" y="8890"/>
                  </a:lnTo>
                  <a:close/>
                </a:path>
                <a:path w="25400" h="1196339">
                  <a:moveTo>
                    <a:pt x="25400" y="15240"/>
                  </a:moveTo>
                  <a:lnTo>
                    <a:pt x="0" y="15240"/>
                  </a:lnTo>
                  <a:lnTo>
                    <a:pt x="0" y="21589"/>
                  </a:lnTo>
                  <a:lnTo>
                    <a:pt x="25400" y="21589"/>
                  </a:lnTo>
                  <a:lnTo>
                    <a:pt x="25400" y="15240"/>
                  </a:lnTo>
                  <a:close/>
                </a:path>
                <a:path w="25400" h="1196339">
                  <a:moveTo>
                    <a:pt x="25400" y="21590"/>
                  </a:moveTo>
                  <a:lnTo>
                    <a:pt x="0" y="21590"/>
                  </a:lnTo>
                  <a:lnTo>
                    <a:pt x="0" y="27939"/>
                  </a:lnTo>
                  <a:lnTo>
                    <a:pt x="25400" y="27939"/>
                  </a:lnTo>
                  <a:lnTo>
                    <a:pt x="25400" y="21590"/>
                  </a:lnTo>
                  <a:close/>
                </a:path>
                <a:path w="25400" h="1196339">
                  <a:moveTo>
                    <a:pt x="25400" y="27940"/>
                  </a:moveTo>
                  <a:lnTo>
                    <a:pt x="0" y="27940"/>
                  </a:lnTo>
                  <a:lnTo>
                    <a:pt x="0" y="34289"/>
                  </a:lnTo>
                  <a:lnTo>
                    <a:pt x="25400" y="34289"/>
                  </a:lnTo>
                  <a:lnTo>
                    <a:pt x="25400" y="27940"/>
                  </a:lnTo>
                  <a:close/>
                </a:path>
                <a:path w="25400" h="1196339">
                  <a:moveTo>
                    <a:pt x="25400" y="34290"/>
                  </a:moveTo>
                  <a:lnTo>
                    <a:pt x="0" y="34290"/>
                  </a:lnTo>
                  <a:lnTo>
                    <a:pt x="0" y="40639"/>
                  </a:lnTo>
                  <a:lnTo>
                    <a:pt x="25400" y="40639"/>
                  </a:lnTo>
                  <a:lnTo>
                    <a:pt x="25400" y="34290"/>
                  </a:lnTo>
                  <a:close/>
                </a:path>
                <a:path w="25400" h="1196339">
                  <a:moveTo>
                    <a:pt x="25400" y="40640"/>
                  </a:moveTo>
                  <a:lnTo>
                    <a:pt x="0" y="40640"/>
                  </a:lnTo>
                  <a:lnTo>
                    <a:pt x="0" y="46989"/>
                  </a:lnTo>
                  <a:lnTo>
                    <a:pt x="25400" y="46989"/>
                  </a:lnTo>
                  <a:lnTo>
                    <a:pt x="25400" y="40640"/>
                  </a:lnTo>
                  <a:close/>
                </a:path>
                <a:path w="25400" h="1196339">
                  <a:moveTo>
                    <a:pt x="25400" y="46990"/>
                  </a:moveTo>
                  <a:lnTo>
                    <a:pt x="0" y="46990"/>
                  </a:lnTo>
                  <a:lnTo>
                    <a:pt x="0" y="53339"/>
                  </a:lnTo>
                  <a:lnTo>
                    <a:pt x="25400" y="53339"/>
                  </a:lnTo>
                  <a:lnTo>
                    <a:pt x="25400" y="46990"/>
                  </a:lnTo>
                  <a:close/>
                </a:path>
                <a:path w="25400" h="1196339">
                  <a:moveTo>
                    <a:pt x="25400" y="53340"/>
                  </a:moveTo>
                  <a:lnTo>
                    <a:pt x="0" y="53340"/>
                  </a:lnTo>
                  <a:lnTo>
                    <a:pt x="0" y="59689"/>
                  </a:lnTo>
                  <a:lnTo>
                    <a:pt x="25400" y="59689"/>
                  </a:lnTo>
                  <a:lnTo>
                    <a:pt x="25400" y="53340"/>
                  </a:lnTo>
                  <a:close/>
                </a:path>
                <a:path w="25400" h="1196339">
                  <a:moveTo>
                    <a:pt x="25400" y="59690"/>
                  </a:moveTo>
                  <a:lnTo>
                    <a:pt x="0" y="59690"/>
                  </a:lnTo>
                  <a:lnTo>
                    <a:pt x="0" y="66039"/>
                  </a:lnTo>
                  <a:lnTo>
                    <a:pt x="25400" y="66039"/>
                  </a:lnTo>
                  <a:lnTo>
                    <a:pt x="25400" y="59690"/>
                  </a:lnTo>
                  <a:close/>
                </a:path>
                <a:path w="25400" h="1196339">
                  <a:moveTo>
                    <a:pt x="25400" y="66040"/>
                  </a:moveTo>
                  <a:lnTo>
                    <a:pt x="0" y="66040"/>
                  </a:lnTo>
                  <a:lnTo>
                    <a:pt x="0" y="72389"/>
                  </a:lnTo>
                  <a:lnTo>
                    <a:pt x="25400" y="72389"/>
                  </a:lnTo>
                  <a:lnTo>
                    <a:pt x="25400" y="66040"/>
                  </a:lnTo>
                  <a:close/>
                </a:path>
                <a:path w="25400" h="1196339">
                  <a:moveTo>
                    <a:pt x="25400" y="72390"/>
                  </a:moveTo>
                  <a:lnTo>
                    <a:pt x="0" y="72390"/>
                  </a:lnTo>
                  <a:lnTo>
                    <a:pt x="0" y="78739"/>
                  </a:lnTo>
                  <a:lnTo>
                    <a:pt x="25400" y="78739"/>
                  </a:lnTo>
                  <a:lnTo>
                    <a:pt x="25400" y="72390"/>
                  </a:lnTo>
                  <a:close/>
                </a:path>
                <a:path w="25400" h="1196339">
                  <a:moveTo>
                    <a:pt x="25400" y="78740"/>
                  </a:moveTo>
                  <a:lnTo>
                    <a:pt x="0" y="78740"/>
                  </a:lnTo>
                  <a:lnTo>
                    <a:pt x="0" y="85089"/>
                  </a:lnTo>
                  <a:lnTo>
                    <a:pt x="25400" y="85089"/>
                  </a:lnTo>
                  <a:lnTo>
                    <a:pt x="25400" y="78740"/>
                  </a:lnTo>
                  <a:close/>
                </a:path>
                <a:path w="25400" h="1196339">
                  <a:moveTo>
                    <a:pt x="25400" y="85090"/>
                  </a:moveTo>
                  <a:lnTo>
                    <a:pt x="0" y="85090"/>
                  </a:lnTo>
                  <a:lnTo>
                    <a:pt x="0" y="91439"/>
                  </a:lnTo>
                  <a:lnTo>
                    <a:pt x="25400" y="91439"/>
                  </a:lnTo>
                  <a:lnTo>
                    <a:pt x="25400" y="85090"/>
                  </a:lnTo>
                  <a:close/>
                </a:path>
                <a:path w="25400" h="1196339">
                  <a:moveTo>
                    <a:pt x="25400" y="91440"/>
                  </a:moveTo>
                  <a:lnTo>
                    <a:pt x="0" y="91440"/>
                  </a:lnTo>
                  <a:lnTo>
                    <a:pt x="0" y="97789"/>
                  </a:lnTo>
                  <a:lnTo>
                    <a:pt x="25400" y="97789"/>
                  </a:lnTo>
                  <a:lnTo>
                    <a:pt x="25400" y="91440"/>
                  </a:lnTo>
                  <a:close/>
                </a:path>
                <a:path w="25400" h="1196339">
                  <a:moveTo>
                    <a:pt x="25400" y="97790"/>
                  </a:moveTo>
                  <a:lnTo>
                    <a:pt x="0" y="97790"/>
                  </a:lnTo>
                  <a:lnTo>
                    <a:pt x="0" y="104139"/>
                  </a:lnTo>
                  <a:lnTo>
                    <a:pt x="25400" y="104139"/>
                  </a:lnTo>
                  <a:lnTo>
                    <a:pt x="25400" y="97790"/>
                  </a:lnTo>
                  <a:close/>
                </a:path>
                <a:path w="25400" h="1196339">
                  <a:moveTo>
                    <a:pt x="25400" y="104140"/>
                  </a:moveTo>
                  <a:lnTo>
                    <a:pt x="0" y="104140"/>
                  </a:lnTo>
                  <a:lnTo>
                    <a:pt x="0" y="110489"/>
                  </a:lnTo>
                  <a:lnTo>
                    <a:pt x="25400" y="110489"/>
                  </a:lnTo>
                  <a:lnTo>
                    <a:pt x="25400" y="104140"/>
                  </a:lnTo>
                  <a:close/>
                </a:path>
                <a:path w="25400" h="1196339">
                  <a:moveTo>
                    <a:pt x="25400" y="110490"/>
                  </a:moveTo>
                  <a:lnTo>
                    <a:pt x="0" y="110490"/>
                  </a:lnTo>
                  <a:lnTo>
                    <a:pt x="0" y="116839"/>
                  </a:lnTo>
                  <a:lnTo>
                    <a:pt x="25400" y="116839"/>
                  </a:lnTo>
                  <a:lnTo>
                    <a:pt x="25400" y="110490"/>
                  </a:lnTo>
                  <a:close/>
                </a:path>
                <a:path w="25400" h="1196339">
                  <a:moveTo>
                    <a:pt x="25400" y="116840"/>
                  </a:moveTo>
                  <a:lnTo>
                    <a:pt x="0" y="116840"/>
                  </a:lnTo>
                  <a:lnTo>
                    <a:pt x="0" y="123189"/>
                  </a:lnTo>
                  <a:lnTo>
                    <a:pt x="25400" y="123189"/>
                  </a:lnTo>
                  <a:lnTo>
                    <a:pt x="25400" y="116840"/>
                  </a:lnTo>
                  <a:close/>
                </a:path>
                <a:path w="25400" h="1196339">
                  <a:moveTo>
                    <a:pt x="25400" y="123190"/>
                  </a:moveTo>
                  <a:lnTo>
                    <a:pt x="0" y="123190"/>
                  </a:lnTo>
                  <a:lnTo>
                    <a:pt x="0" y="129539"/>
                  </a:lnTo>
                  <a:lnTo>
                    <a:pt x="25400" y="129539"/>
                  </a:lnTo>
                  <a:lnTo>
                    <a:pt x="25400" y="123190"/>
                  </a:lnTo>
                  <a:close/>
                </a:path>
                <a:path w="25400" h="1196339">
                  <a:moveTo>
                    <a:pt x="25400" y="129540"/>
                  </a:moveTo>
                  <a:lnTo>
                    <a:pt x="0" y="129540"/>
                  </a:lnTo>
                  <a:lnTo>
                    <a:pt x="0" y="135889"/>
                  </a:lnTo>
                  <a:lnTo>
                    <a:pt x="25400" y="135889"/>
                  </a:lnTo>
                  <a:lnTo>
                    <a:pt x="25400" y="129540"/>
                  </a:lnTo>
                  <a:close/>
                </a:path>
                <a:path w="25400" h="1196339">
                  <a:moveTo>
                    <a:pt x="25400" y="135890"/>
                  </a:moveTo>
                  <a:lnTo>
                    <a:pt x="0" y="135890"/>
                  </a:lnTo>
                  <a:lnTo>
                    <a:pt x="0" y="142239"/>
                  </a:lnTo>
                  <a:lnTo>
                    <a:pt x="25400" y="142239"/>
                  </a:lnTo>
                  <a:lnTo>
                    <a:pt x="25400" y="135890"/>
                  </a:lnTo>
                  <a:close/>
                </a:path>
                <a:path w="25400" h="1196339">
                  <a:moveTo>
                    <a:pt x="25400" y="142240"/>
                  </a:moveTo>
                  <a:lnTo>
                    <a:pt x="0" y="142240"/>
                  </a:lnTo>
                  <a:lnTo>
                    <a:pt x="0" y="162559"/>
                  </a:lnTo>
                  <a:lnTo>
                    <a:pt x="25400" y="162559"/>
                  </a:lnTo>
                  <a:lnTo>
                    <a:pt x="25400" y="142240"/>
                  </a:lnTo>
                  <a:close/>
                </a:path>
                <a:path w="25400" h="1196339">
                  <a:moveTo>
                    <a:pt x="25400" y="162560"/>
                  </a:moveTo>
                  <a:lnTo>
                    <a:pt x="0" y="162560"/>
                  </a:lnTo>
                  <a:lnTo>
                    <a:pt x="0" y="168909"/>
                  </a:lnTo>
                  <a:lnTo>
                    <a:pt x="25400" y="168909"/>
                  </a:lnTo>
                  <a:lnTo>
                    <a:pt x="25400" y="162560"/>
                  </a:lnTo>
                  <a:close/>
                </a:path>
                <a:path w="25400" h="1196339">
                  <a:moveTo>
                    <a:pt x="25400" y="168910"/>
                  </a:moveTo>
                  <a:lnTo>
                    <a:pt x="0" y="168910"/>
                  </a:lnTo>
                  <a:lnTo>
                    <a:pt x="0" y="187959"/>
                  </a:lnTo>
                  <a:lnTo>
                    <a:pt x="25400" y="187959"/>
                  </a:lnTo>
                  <a:lnTo>
                    <a:pt x="25400" y="168910"/>
                  </a:lnTo>
                  <a:close/>
                </a:path>
                <a:path w="25400" h="1196339">
                  <a:moveTo>
                    <a:pt x="25400" y="187960"/>
                  </a:moveTo>
                  <a:lnTo>
                    <a:pt x="0" y="187960"/>
                  </a:lnTo>
                  <a:lnTo>
                    <a:pt x="0" y="194309"/>
                  </a:lnTo>
                  <a:lnTo>
                    <a:pt x="25400" y="194309"/>
                  </a:lnTo>
                  <a:lnTo>
                    <a:pt x="25400" y="187960"/>
                  </a:lnTo>
                  <a:close/>
                </a:path>
                <a:path w="25400" h="1196339">
                  <a:moveTo>
                    <a:pt x="25400" y="194310"/>
                  </a:moveTo>
                  <a:lnTo>
                    <a:pt x="0" y="194310"/>
                  </a:lnTo>
                  <a:lnTo>
                    <a:pt x="0" y="200659"/>
                  </a:lnTo>
                  <a:lnTo>
                    <a:pt x="25400" y="200659"/>
                  </a:lnTo>
                  <a:lnTo>
                    <a:pt x="25400" y="194310"/>
                  </a:lnTo>
                  <a:close/>
                </a:path>
                <a:path w="25400" h="1196339">
                  <a:moveTo>
                    <a:pt x="25400" y="200660"/>
                  </a:moveTo>
                  <a:lnTo>
                    <a:pt x="0" y="200660"/>
                  </a:lnTo>
                  <a:lnTo>
                    <a:pt x="0" y="207009"/>
                  </a:lnTo>
                  <a:lnTo>
                    <a:pt x="25400" y="207009"/>
                  </a:lnTo>
                  <a:lnTo>
                    <a:pt x="25400" y="200660"/>
                  </a:lnTo>
                  <a:close/>
                </a:path>
                <a:path w="25400" h="1196339">
                  <a:moveTo>
                    <a:pt x="25400" y="207010"/>
                  </a:moveTo>
                  <a:lnTo>
                    <a:pt x="0" y="207010"/>
                  </a:lnTo>
                  <a:lnTo>
                    <a:pt x="0" y="213359"/>
                  </a:lnTo>
                  <a:lnTo>
                    <a:pt x="25400" y="213359"/>
                  </a:lnTo>
                  <a:lnTo>
                    <a:pt x="25400" y="207010"/>
                  </a:lnTo>
                  <a:close/>
                </a:path>
                <a:path w="25400" h="1196339">
                  <a:moveTo>
                    <a:pt x="25400" y="213360"/>
                  </a:moveTo>
                  <a:lnTo>
                    <a:pt x="0" y="213360"/>
                  </a:lnTo>
                  <a:lnTo>
                    <a:pt x="0" y="219709"/>
                  </a:lnTo>
                  <a:lnTo>
                    <a:pt x="25400" y="219709"/>
                  </a:lnTo>
                  <a:lnTo>
                    <a:pt x="25400" y="213360"/>
                  </a:lnTo>
                  <a:close/>
                </a:path>
                <a:path w="25400" h="1196339">
                  <a:moveTo>
                    <a:pt x="25400" y="219710"/>
                  </a:moveTo>
                  <a:lnTo>
                    <a:pt x="0" y="219710"/>
                  </a:lnTo>
                  <a:lnTo>
                    <a:pt x="0" y="226059"/>
                  </a:lnTo>
                  <a:lnTo>
                    <a:pt x="25400" y="226059"/>
                  </a:lnTo>
                  <a:lnTo>
                    <a:pt x="25400" y="219710"/>
                  </a:lnTo>
                  <a:close/>
                </a:path>
                <a:path w="25400" h="1196339">
                  <a:moveTo>
                    <a:pt x="25400" y="226060"/>
                  </a:moveTo>
                  <a:lnTo>
                    <a:pt x="0" y="226060"/>
                  </a:lnTo>
                  <a:lnTo>
                    <a:pt x="0" y="238759"/>
                  </a:lnTo>
                  <a:lnTo>
                    <a:pt x="25400" y="238759"/>
                  </a:lnTo>
                  <a:lnTo>
                    <a:pt x="25400" y="226060"/>
                  </a:lnTo>
                  <a:close/>
                </a:path>
                <a:path w="25400" h="1196339">
                  <a:moveTo>
                    <a:pt x="25400" y="238760"/>
                  </a:moveTo>
                  <a:lnTo>
                    <a:pt x="0" y="238760"/>
                  </a:lnTo>
                  <a:lnTo>
                    <a:pt x="0" y="245109"/>
                  </a:lnTo>
                  <a:lnTo>
                    <a:pt x="25400" y="245109"/>
                  </a:lnTo>
                  <a:lnTo>
                    <a:pt x="25400" y="238760"/>
                  </a:lnTo>
                  <a:close/>
                </a:path>
                <a:path w="25400" h="1196339">
                  <a:moveTo>
                    <a:pt x="25400" y="245110"/>
                  </a:moveTo>
                  <a:lnTo>
                    <a:pt x="0" y="245110"/>
                  </a:lnTo>
                  <a:lnTo>
                    <a:pt x="0" y="251459"/>
                  </a:lnTo>
                  <a:lnTo>
                    <a:pt x="25400" y="251459"/>
                  </a:lnTo>
                  <a:lnTo>
                    <a:pt x="25400" y="245110"/>
                  </a:lnTo>
                  <a:close/>
                </a:path>
                <a:path w="25400" h="1196339">
                  <a:moveTo>
                    <a:pt x="25400" y="251460"/>
                  </a:moveTo>
                  <a:lnTo>
                    <a:pt x="0" y="251460"/>
                  </a:lnTo>
                  <a:lnTo>
                    <a:pt x="0" y="257809"/>
                  </a:lnTo>
                  <a:lnTo>
                    <a:pt x="25400" y="257809"/>
                  </a:lnTo>
                  <a:lnTo>
                    <a:pt x="25400" y="251460"/>
                  </a:lnTo>
                  <a:close/>
                </a:path>
                <a:path w="25400" h="1196339">
                  <a:moveTo>
                    <a:pt x="25400" y="257810"/>
                  </a:moveTo>
                  <a:lnTo>
                    <a:pt x="0" y="257810"/>
                  </a:lnTo>
                  <a:lnTo>
                    <a:pt x="0" y="264159"/>
                  </a:lnTo>
                  <a:lnTo>
                    <a:pt x="25400" y="264159"/>
                  </a:lnTo>
                  <a:lnTo>
                    <a:pt x="25400" y="257810"/>
                  </a:lnTo>
                  <a:close/>
                </a:path>
                <a:path w="25400" h="1196339">
                  <a:moveTo>
                    <a:pt x="25400" y="264160"/>
                  </a:moveTo>
                  <a:lnTo>
                    <a:pt x="0" y="264160"/>
                  </a:lnTo>
                  <a:lnTo>
                    <a:pt x="0" y="270509"/>
                  </a:lnTo>
                  <a:lnTo>
                    <a:pt x="25400" y="270509"/>
                  </a:lnTo>
                  <a:lnTo>
                    <a:pt x="25400" y="264160"/>
                  </a:lnTo>
                  <a:close/>
                </a:path>
                <a:path w="25400" h="1196339">
                  <a:moveTo>
                    <a:pt x="25400" y="270510"/>
                  </a:moveTo>
                  <a:lnTo>
                    <a:pt x="0" y="270510"/>
                  </a:lnTo>
                  <a:lnTo>
                    <a:pt x="0" y="274319"/>
                  </a:lnTo>
                  <a:lnTo>
                    <a:pt x="25400" y="274319"/>
                  </a:lnTo>
                  <a:lnTo>
                    <a:pt x="25400" y="270510"/>
                  </a:lnTo>
                  <a:close/>
                </a:path>
                <a:path w="25400" h="1196339">
                  <a:moveTo>
                    <a:pt x="25400" y="274320"/>
                  </a:moveTo>
                  <a:lnTo>
                    <a:pt x="0" y="274320"/>
                  </a:lnTo>
                  <a:lnTo>
                    <a:pt x="0" y="283209"/>
                  </a:lnTo>
                  <a:lnTo>
                    <a:pt x="25400" y="283209"/>
                  </a:lnTo>
                  <a:lnTo>
                    <a:pt x="25400" y="274320"/>
                  </a:lnTo>
                  <a:close/>
                </a:path>
                <a:path w="25400" h="1196339">
                  <a:moveTo>
                    <a:pt x="25400" y="283210"/>
                  </a:moveTo>
                  <a:lnTo>
                    <a:pt x="0" y="283210"/>
                  </a:lnTo>
                  <a:lnTo>
                    <a:pt x="0" y="289559"/>
                  </a:lnTo>
                  <a:lnTo>
                    <a:pt x="25400" y="289559"/>
                  </a:lnTo>
                  <a:lnTo>
                    <a:pt x="25400" y="283210"/>
                  </a:lnTo>
                  <a:close/>
                </a:path>
                <a:path w="25400" h="1196339">
                  <a:moveTo>
                    <a:pt x="25400" y="289560"/>
                  </a:moveTo>
                  <a:lnTo>
                    <a:pt x="0" y="289560"/>
                  </a:lnTo>
                  <a:lnTo>
                    <a:pt x="0" y="295909"/>
                  </a:lnTo>
                  <a:lnTo>
                    <a:pt x="25400" y="295909"/>
                  </a:lnTo>
                  <a:lnTo>
                    <a:pt x="25400" y="289560"/>
                  </a:lnTo>
                  <a:close/>
                </a:path>
                <a:path w="25400" h="1196339">
                  <a:moveTo>
                    <a:pt x="25400" y="295910"/>
                  </a:moveTo>
                  <a:lnTo>
                    <a:pt x="0" y="295910"/>
                  </a:lnTo>
                  <a:lnTo>
                    <a:pt x="0" y="302259"/>
                  </a:lnTo>
                  <a:lnTo>
                    <a:pt x="25400" y="302259"/>
                  </a:lnTo>
                  <a:lnTo>
                    <a:pt x="25400" y="295910"/>
                  </a:lnTo>
                  <a:close/>
                </a:path>
                <a:path w="25400" h="1196339">
                  <a:moveTo>
                    <a:pt x="25400" y="302260"/>
                  </a:moveTo>
                  <a:lnTo>
                    <a:pt x="0" y="302260"/>
                  </a:lnTo>
                  <a:lnTo>
                    <a:pt x="0" y="308609"/>
                  </a:lnTo>
                  <a:lnTo>
                    <a:pt x="25400" y="308609"/>
                  </a:lnTo>
                  <a:lnTo>
                    <a:pt x="25400" y="302260"/>
                  </a:lnTo>
                  <a:close/>
                </a:path>
                <a:path w="25400" h="1196339">
                  <a:moveTo>
                    <a:pt x="25400" y="308610"/>
                  </a:moveTo>
                  <a:lnTo>
                    <a:pt x="0" y="308610"/>
                  </a:lnTo>
                  <a:lnTo>
                    <a:pt x="0" y="314959"/>
                  </a:lnTo>
                  <a:lnTo>
                    <a:pt x="25400" y="314959"/>
                  </a:lnTo>
                  <a:lnTo>
                    <a:pt x="25400" y="308610"/>
                  </a:lnTo>
                  <a:close/>
                </a:path>
                <a:path w="25400" h="1196339">
                  <a:moveTo>
                    <a:pt x="25400" y="314960"/>
                  </a:moveTo>
                  <a:lnTo>
                    <a:pt x="0" y="314960"/>
                  </a:lnTo>
                  <a:lnTo>
                    <a:pt x="0" y="321309"/>
                  </a:lnTo>
                  <a:lnTo>
                    <a:pt x="25400" y="321309"/>
                  </a:lnTo>
                  <a:lnTo>
                    <a:pt x="25400" y="314960"/>
                  </a:lnTo>
                  <a:close/>
                </a:path>
                <a:path w="25400" h="1196339">
                  <a:moveTo>
                    <a:pt x="25400" y="321310"/>
                  </a:moveTo>
                  <a:lnTo>
                    <a:pt x="0" y="321310"/>
                  </a:lnTo>
                  <a:lnTo>
                    <a:pt x="0" y="327659"/>
                  </a:lnTo>
                  <a:lnTo>
                    <a:pt x="25400" y="327659"/>
                  </a:lnTo>
                  <a:lnTo>
                    <a:pt x="25400" y="321310"/>
                  </a:lnTo>
                  <a:close/>
                </a:path>
                <a:path w="25400" h="1196339">
                  <a:moveTo>
                    <a:pt x="25400" y="327660"/>
                  </a:moveTo>
                  <a:lnTo>
                    <a:pt x="0" y="327660"/>
                  </a:lnTo>
                  <a:lnTo>
                    <a:pt x="0" y="340359"/>
                  </a:lnTo>
                  <a:lnTo>
                    <a:pt x="25400" y="340359"/>
                  </a:lnTo>
                  <a:lnTo>
                    <a:pt x="25400" y="327660"/>
                  </a:lnTo>
                  <a:close/>
                </a:path>
                <a:path w="25400" h="1196339">
                  <a:moveTo>
                    <a:pt x="25400" y="340360"/>
                  </a:moveTo>
                  <a:lnTo>
                    <a:pt x="0" y="340360"/>
                  </a:lnTo>
                  <a:lnTo>
                    <a:pt x="0" y="365759"/>
                  </a:lnTo>
                  <a:lnTo>
                    <a:pt x="25400" y="365759"/>
                  </a:lnTo>
                  <a:lnTo>
                    <a:pt x="25400" y="340360"/>
                  </a:lnTo>
                  <a:close/>
                </a:path>
                <a:path w="25400" h="1196339">
                  <a:moveTo>
                    <a:pt x="25400" y="365760"/>
                  </a:moveTo>
                  <a:lnTo>
                    <a:pt x="0" y="365760"/>
                  </a:lnTo>
                  <a:lnTo>
                    <a:pt x="0" y="378459"/>
                  </a:lnTo>
                  <a:lnTo>
                    <a:pt x="25400" y="378459"/>
                  </a:lnTo>
                  <a:lnTo>
                    <a:pt x="25400" y="365760"/>
                  </a:lnTo>
                  <a:close/>
                </a:path>
                <a:path w="25400" h="1196339">
                  <a:moveTo>
                    <a:pt x="25400" y="378460"/>
                  </a:moveTo>
                  <a:lnTo>
                    <a:pt x="0" y="378460"/>
                  </a:lnTo>
                  <a:lnTo>
                    <a:pt x="0" y="384809"/>
                  </a:lnTo>
                  <a:lnTo>
                    <a:pt x="25400" y="384809"/>
                  </a:lnTo>
                  <a:lnTo>
                    <a:pt x="25400" y="378460"/>
                  </a:lnTo>
                  <a:close/>
                </a:path>
                <a:path w="25400" h="1196339">
                  <a:moveTo>
                    <a:pt x="25400" y="384810"/>
                  </a:moveTo>
                  <a:lnTo>
                    <a:pt x="0" y="384810"/>
                  </a:lnTo>
                  <a:lnTo>
                    <a:pt x="0" y="391159"/>
                  </a:lnTo>
                  <a:lnTo>
                    <a:pt x="25400" y="391159"/>
                  </a:lnTo>
                  <a:lnTo>
                    <a:pt x="25400" y="384810"/>
                  </a:lnTo>
                  <a:close/>
                </a:path>
                <a:path w="25400" h="1196339">
                  <a:moveTo>
                    <a:pt x="25400" y="391160"/>
                  </a:moveTo>
                  <a:lnTo>
                    <a:pt x="0" y="391160"/>
                  </a:lnTo>
                  <a:lnTo>
                    <a:pt x="0" y="397509"/>
                  </a:lnTo>
                  <a:lnTo>
                    <a:pt x="25400" y="397509"/>
                  </a:lnTo>
                  <a:lnTo>
                    <a:pt x="25400" y="391160"/>
                  </a:lnTo>
                  <a:close/>
                </a:path>
                <a:path w="25400" h="1196339">
                  <a:moveTo>
                    <a:pt x="25400" y="397510"/>
                  </a:moveTo>
                  <a:lnTo>
                    <a:pt x="0" y="397510"/>
                  </a:lnTo>
                  <a:lnTo>
                    <a:pt x="0" y="403859"/>
                  </a:lnTo>
                  <a:lnTo>
                    <a:pt x="25400" y="403859"/>
                  </a:lnTo>
                  <a:lnTo>
                    <a:pt x="25400" y="397510"/>
                  </a:lnTo>
                  <a:close/>
                </a:path>
                <a:path w="25400" h="1196339">
                  <a:moveTo>
                    <a:pt x="25400" y="403860"/>
                  </a:moveTo>
                  <a:lnTo>
                    <a:pt x="0" y="403860"/>
                  </a:lnTo>
                  <a:lnTo>
                    <a:pt x="0" y="410209"/>
                  </a:lnTo>
                  <a:lnTo>
                    <a:pt x="25400" y="410209"/>
                  </a:lnTo>
                  <a:lnTo>
                    <a:pt x="25400" y="403860"/>
                  </a:lnTo>
                  <a:close/>
                </a:path>
                <a:path w="25400" h="1196339">
                  <a:moveTo>
                    <a:pt x="25400" y="411480"/>
                  </a:moveTo>
                  <a:lnTo>
                    <a:pt x="0" y="411480"/>
                  </a:lnTo>
                  <a:lnTo>
                    <a:pt x="0" y="416559"/>
                  </a:lnTo>
                  <a:lnTo>
                    <a:pt x="25400" y="416559"/>
                  </a:lnTo>
                  <a:lnTo>
                    <a:pt x="25400" y="411480"/>
                  </a:lnTo>
                  <a:close/>
                </a:path>
                <a:path w="25400" h="1196339">
                  <a:moveTo>
                    <a:pt x="25400" y="410210"/>
                  </a:moveTo>
                  <a:lnTo>
                    <a:pt x="0" y="410210"/>
                  </a:lnTo>
                  <a:lnTo>
                    <a:pt x="0" y="411480"/>
                  </a:lnTo>
                  <a:lnTo>
                    <a:pt x="25400" y="411480"/>
                  </a:lnTo>
                  <a:lnTo>
                    <a:pt x="25400" y="410210"/>
                  </a:lnTo>
                  <a:close/>
                </a:path>
                <a:path w="25400" h="1196339">
                  <a:moveTo>
                    <a:pt x="25400" y="416560"/>
                  </a:moveTo>
                  <a:lnTo>
                    <a:pt x="0" y="416560"/>
                  </a:lnTo>
                  <a:lnTo>
                    <a:pt x="0" y="422909"/>
                  </a:lnTo>
                  <a:lnTo>
                    <a:pt x="25400" y="422909"/>
                  </a:lnTo>
                  <a:lnTo>
                    <a:pt x="25400" y="416560"/>
                  </a:lnTo>
                  <a:close/>
                </a:path>
                <a:path w="25400" h="1196339">
                  <a:moveTo>
                    <a:pt x="25400" y="422910"/>
                  </a:moveTo>
                  <a:lnTo>
                    <a:pt x="0" y="422910"/>
                  </a:lnTo>
                  <a:lnTo>
                    <a:pt x="0" y="429259"/>
                  </a:lnTo>
                  <a:lnTo>
                    <a:pt x="25400" y="429259"/>
                  </a:lnTo>
                  <a:lnTo>
                    <a:pt x="25400" y="422910"/>
                  </a:lnTo>
                  <a:close/>
                </a:path>
                <a:path w="25400" h="1196339">
                  <a:moveTo>
                    <a:pt x="25400" y="429260"/>
                  </a:moveTo>
                  <a:lnTo>
                    <a:pt x="0" y="429260"/>
                  </a:lnTo>
                  <a:lnTo>
                    <a:pt x="0" y="435609"/>
                  </a:lnTo>
                  <a:lnTo>
                    <a:pt x="25400" y="435609"/>
                  </a:lnTo>
                  <a:lnTo>
                    <a:pt x="25400" y="429260"/>
                  </a:lnTo>
                  <a:close/>
                </a:path>
                <a:path w="25400" h="1196339">
                  <a:moveTo>
                    <a:pt x="25400" y="435610"/>
                  </a:moveTo>
                  <a:lnTo>
                    <a:pt x="0" y="435610"/>
                  </a:lnTo>
                  <a:lnTo>
                    <a:pt x="0" y="441959"/>
                  </a:lnTo>
                  <a:lnTo>
                    <a:pt x="25400" y="441959"/>
                  </a:lnTo>
                  <a:lnTo>
                    <a:pt x="25400" y="435610"/>
                  </a:lnTo>
                  <a:close/>
                </a:path>
                <a:path w="25400" h="1196339">
                  <a:moveTo>
                    <a:pt x="25400" y="441960"/>
                  </a:moveTo>
                  <a:lnTo>
                    <a:pt x="0" y="441960"/>
                  </a:lnTo>
                  <a:lnTo>
                    <a:pt x="0" y="448309"/>
                  </a:lnTo>
                  <a:lnTo>
                    <a:pt x="25400" y="448309"/>
                  </a:lnTo>
                  <a:lnTo>
                    <a:pt x="25400" y="441960"/>
                  </a:lnTo>
                  <a:close/>
                </a:path>
                <a:path w="25400" h="1196339">
                  <a:moveTo>
                    <a:pt x="25400" y="448310"/>
                  </a:moveTo>
                  <a:lnTo>
                    <a:pt x="0" y="448310"/>
                  </a:lnTo>
                  <a:lnTo>
                    <a:pt x="0" y="473709"/>
                  </a:lnTo>
                  <a:lnTo>
                    <a:pt x="25400" y="473709"/>
                  </a:lnTo>
                  <a:lnTo>
                    <a:pt x="25400" y="448310"/>
                  </a:lnTo>
                  <a:close/>
                </a:path>
                <a:path w="25400" h="1196339">
                  <a:moveTo>
                    <a:pt x="25400" y="473710"/>
                  </a:moveTo>
                  <a:lnTo>
                    <a:pt x="0" y="473710"/>
                  </a:lnTo>
                  <a:lnTo>
                    <a:pt x="0" y="480059"/>
                  </a:lnTo>
                  <a:lnTo>
                    <a:pt x="25400" y="480059"/>
                  </a:lnTo>
                  <a:lnTo>
                    <a:pt x="25400" y="473710"/>
                  </a:lnTo>
                  <a:close/>
                </a:path>
                <a:path w="25400" h="1196339">
                  <a:moveTo>
                    <a:pt x="25400" y="480060"/>
                  </a:moveTo>
                  <a:lnTo>
                    <a:pt x="0" y="480060"/>
                  </a:lnTo>
                  <a:lnTo>
                    <a:pt x="0" y="486409"/>
                  </a:lnTo>
                  <a:lnTo>
                    <a:pt x="25400" y="486409"/>
                  </a:lnTo>
                  <a:lnTo>
                    <a:pt x="25400" y="480060"/>
                  </a:lnTo>
                  <a:close/>
                </a:path>
                <a:path w="25400" h="1196339">
                  <a:moveTo>
                    <a:pt x="25400" y="486410"/>
                  </a:moveTo>
                  <a:lnTo>
                    <a:pt x="0" y="486410"/>
                  </a:lnTo>
                  <a:lnTo>
                    <a:pt x="0" y="492759"/>
                  </a:lnTo>
                  <a:lnTo>
                    <a:pt x="25400" y="492759"/>
                  </a:lnTo>
                  <a:lnTo>
                    <a:pt x="25400" y="486410"/>
                  </a:lnTo>
                  <a:close/>
                </a:path>
                <a:path w="25400" h="1196339">
                  <a:moveTo>
                    <a:pt x="25400" y="492760"/>
                  </a:moveTo>
                  <a:lnTo>
                    <a:pt x="0" y="492760"/>
                  </a:lnTo>
                  <a:lnTo>
                    <a:pt x="0" y="496569"/>
                  </a:lnTo>
                  <a:lnTo>
                    <a:pt x="25400" y="496569"/>
                  </a:lnTo>
                  <a:lnTo>
                    <a:pt x="25400" y="492760"/>
                  </a:lnTo>
                  <a:close/>
                </a:path>
                <a:path w="25400" h="1196339">
                  <a:moveTo>
                    <a:pt x="25400" y="496570"/>
                  </a:moveTo>
                  <a:lnTo>
                    <a:pt x="0" y="496570"/>
                  </a:lnTo>
                  <a:lnTo>
                    <a:pt x="0" y="499109"/>
                  </a:lnTo>
                  <a:lnTo>
                    <a:pt x="25400" y="499109"/>
                  </a:lnTo>
                  <a:lnTo>
                    <a:pt x="25400" y="496570"/>
                  </a:lnTo>
                  <a:close/>
                </a:path>
                <a:path w="25400" h="1196339">
                  <a:moveTo>
                    <a:pt x="25400" y="499110"/>
                  </a:moveTo>
                  <a:lnTo>
                    <a:pt x="0" y="499110"/>
                  </a:lnTo>
                  <a:lnTo>
                    <a:pt x="0" y="511809"/>
                  </a:lnTo>
                  <a:lnTo>
                    <a:pt x="25400" y="511809"/>
                  </a:lnTo>
                  <a:lnTo>
                    <a:pt x="25400" y="499110"/>
                  </a:lnTo>
                  <a:close/>
                </a:path>
                <a:path w="25400" h="1196339">
                  <a:moveTo>
                    <a:pt x="25400" y="511810"/>
                  </a:moveTo>
                  <a:lnTo>
                    <a:pt x="0" y="511810"/>
                  </a:lnTo>
                  <a:lnTo>
                    <a:pt x="0" y="518159"/>
                  </a:lnTo>
                  <a:lnTo>
                    <a:pt x="25400" y="518159"/>
                  </a:lnTo>
                  <a:lnTo>
                    <a:pt x="25400" y="511810"/>
                  </a:lnTo>
                  <a:close/>
                </a:path>
                <a:path w="25400" h="1196339">
                  <a:moveTo>
                    <a:pt x="25400" y="518160"/>
                  </a:moveTo>
                  <a:lnTo>
                    <a:pt x="0" y="518160"/>
                  </a:lnTo>
                  <a:lnTo>
                    <a:pt x="0" y="528319"/>
                  </a:lnTo>
                  <a:lnTo>
                    <a:pt x="25400" y="528319"/>
                  </a:lnTo>
                  <a:lnTo>
                    <a:pt x="25400" y="518160"/>
                  </a:lnTo>
                  <a:close/>
                </a:path>
                <a:path w="25400" h="1196339">
                  <a:moveTo>
                    <a:pt x="25400" y="528320"/>
                  </a:moveTo>
                  <a:lnTo>
                    <a:pt x="0" y="528320"/>
                  </a:lnTo>
                  <a:lnTo>
                    <a:pt x="0" y="534669"/>
                  </a:lnTo>
                  <a:lnTo>
                    <a:pt x="25400" y="534669"/>
                  </a:lnTo>
                  <a:lnTo>
                    <a:pt x="25400" y="528320"/>
                  </a:lnTo>
                  <a:close/>
                </a:path>
                <a:path w="25400" h="1196339">
                  <a:moveTo>
                    <a:pt x="25400" y="534670"/>
                  </a:moveTo>
                  <a:lnTo>
                    <a:pt x="0" y="534670"/>
                  </a:lnTo>
                  <a:lnTo>
                    <a:pt x="0" y="543559"/>
                  </a:lnTo>
                  <a:lnTo>
                    <a:pt x="25400" y="543559"/>
                  </a:lnTo>
                  <a:lnTo>
                    <a:pt x="25400" y="534670"/>
                  </a:lnTo>
                  <a:close/>
                </a:path>
                <a:path w="25400" h="1196339">
                  <a:moveTo>
                    <a:pt x="25400" y="543560"/>
                  </a:moveTo>
                  <a:lnTo>
                    <a:pt x="0" y="543560"/>
                  </a:lnTo>
                  <a:lnTo>
                    <a:pt x="0" y="548639"/>
                  </a:lnTo>
                  <a:lnTo>
                    <a:pt x="25400" y="548639"/>
                  </a:lnTo>
                  <a:lnTo>
                    <a:pt x="25400" y="543560"/>
                  </a:lnTo>
                  <a:close/>
                </a:path>
                <a:path w="25400" h="1196339">
                  <a:moveTo>
                    <a:pt x="25400" y="548640"/>
                  </a:moveTo>
                  <a:lnTo>
                    <a:pt x="0" y="548640"/>
                  </a:lnTo>
                  <a:lnTo>
                    <a:pt x="0" y="549909"/>
                  </a:lnTo>
                  <a:lnTo>
                    <a:pt x="25400" y="549909"/>
                  </a:lnTo>
                  <a:lnTo>
                    <a:pt x="25400" y="548640"/>
                  </a:lnTo>
                  <a:close/>
                </a:path>
                <a:path w="25400" h="1196339">
                  <a:moveTo>
                    <a:pt x="25400" y="549910"/>
                  </a:moveTo>
                  <a:lnTo>
                    <a:pt x="0" y="549910"/>
                  </a:lnTo>
                  <a:lnTo>
                    <a:pt x="0" y="556259"/>
                  </a:lnTo>
                  <a:lnTo>
                    <a:pt x="25400" y="556259"/>
                  </a:lnTo>
                  <a:lnTo>
                    <a:pt x="25400" y="549910"/>
                  </a:lnTo>
                  <a:close/>
                </a:path>
                <a:path w="25400" h="1196339">
                  <a:moveTo>
                    <a:pt x="25400" y="556260"/>
                  </a:moveTo>
                  <a:lnTo>
                    <a:pt x="0" y="556260"/>
                  </a:lnTo>
                  <a:lnTo>
                    <a:pt x="0" y="566419"/>
                  </a:lnTo>
                  <a:lnTo>
                    <a:pt x="25400" y="566419"/>
                  </a:lnTo>
                  <a:lnTo>
                    <a:pt x="25400" y="556260"/>
                  </a:lnTo>
                  <a:close/>
                </a:path>
                <a:path w="25400" h="1196339">
                  <a:moveTo>
                    <a:pt x="25400" y="566420"/>
                  </a:moveTo>
                  <a:lnTo>
                    <a:pt x="0" y="566420"/>
                  </a:lnTo>
                  <a:lnTo>
                    <a:pt x="0" y="575309"/>
                  </a:lnTo>
                  <a:lnTo>
                    <a:pt x="25400" y="575309"/>
                  </a:lnTo>
                  <a:lnTo>
                    <a:pt x="25400" y="566420"/>
                  </a:lnTo>
                  <a:close/>
                </a:path>
                <a:path w="25400" h="1196339">
                  <a:moveTo>
                    <a:pt x="25400" y="575310"/>
                  </a:moveTo>
                  <a:lnTo>
                    <a:pt x="0" y="575310"/>
                  </a:lnTo>
                  <a:lnTo>
                    <a:pt x="0" y="613410"/>
                  </a:lnTo>
                  <a:lnTo>
                    <a:pt x="25400" y="613410"/>
                  </a:lnTo>
                  <a:lnTo>
                    <a:pt x="25400" y="575310"/>
                  </a:lnTo>
                  <a:close/>
                </a:path>
                <a:path w="25400" h="1196339">
                  <a:moveTo>
                    <a:pt x="25400" y="613410"/>
                  </a:moveTo>
                  <a:lnTo>
                    <a:pt x="0" y="613410"/>
                  </a:lnTo>
                  <a:lnTo>
                    <a:pt x="0" y="617219"/>
                  </a:lnTo>
                  <a:lnTo>
                    <a:pt x="25400" y="617219"/>
                  </a:lnTo>
                  <a:lnTo>
                    <a:pt x="25400" y="613410"/>
                  </a:lnTo>
                  <a:close/>
                </a:path>
                <a:path w="25400" h="1196339">
                  <a:moveTo>
                    <a:pt x="25400" y="617220"/>
                  </a:moveTo>
                  <a:lnTo>
                    <a:pt x="0" y="617220"/>
                  </a:lnTo>
                  <a:lnTo>
                    <a:pt x="0" y="619760"/>
                  </a:lnTo>
                  <a:lnTo>
                    <a:pt x="25400" y="619760"/>
                  </a:lnTo>
                  <a:lnTo>
                    <a:pt x="25400" y="617220"/>
                  </a:lnTo>
                  <a:close/>
                </a:path>
                <a:path w="25400" h="1196339">
                  <a:moveTo>
                    <a:pt x="25400" y="619760"/>
                  </a:moveTo>
                  <a:lnTo>
                    <a:pt x="0" y="619760"/>
                  </a:lnTo>
                  <a:lnTo>
                    <a:pt x="0" y="626110"/>
                  </a:lnTo>
                  <a:lnTo>
                    <a:pt x="25400" y="626110"/>
                  </a:lnTo>
                  <a:lnTo>
                    <a:pt x="25400" y="619760"/>
                  </a:lnTo>
                  <a:close/>
                </a:path>
                <a:path w="25400" h="1196339">
                  <a:moveTo>
                    <a:pt x="25400" y="626110"/>
                  </a:moveTo>
                  <a:lnTo>
                    <a:pt x="0" y="626110"/>
                  </a:lnTo>
                  <a:lnTo>
                    <a:pt x="0" y="629919"/>
                  </a:lnTo>
                  <a:lnTo>
                    <a:pt x="25400" y="629919"/>
                  </a:lnTo>
                  <a:lnTo>
                    <a:pt x="25400" y="626110"/>
                  </a:lnTo>
                  <a:close/>
                </a:path>
                <a:path w="25400" h="1196339">
                  <a:moveTo>
                    <a:pt x="25400" y="629920"/>
                  </a:moveTo>
                  <a:lnTo>
                    <a:pt x="0" y="629920"/>
                  </a:lnTo>
                  <a:lnTo>
                    <a:pt x="0" y="668019"/>
                  </a:lnTo>
                  <a:lnTo>
                    <a:pt x="25400" y="668019"/>
                  </a:lnTo>
                  <a:lnTo>
                    <a:pt x="25400" y="629920"/>
                  </a:lnTo>
                  <a:close/>
                </a:path>
                <a:path w="25400" h="1196339">
                  <a:moveTo>
                    <a:pt x="25400" y="668020"/>
                  </a:moveTo>
                  <a:lnTo>
                    <a:pt x="0" y="668020"/>
                  </a:lnTo>
                  <a:lnTo>
                    <a:pt x="0" y="676910"/>
                  </a:lnTo>
                  <a:lnTo>
                    <a:pt x="25400" y="676910"/>
                  </a:lnTo>
                  <a:lnTo>
                    <a:pt x="25400" y="668020"/>
                  </a:lnTo>
                  <a:close/>
                </a:path>
                <a:path w="25400" h="1196339">
                  <a:moveTo>
                    <a:pt x="25400" y="676910"/>
                  </a:moveTo>
                  <a:lnTo>
                    <a:pt x="0" y="676910"/>
                  </a:lnTo>
                  <a:lnTo>
                    <a:pt x="0" y="683260"/>
                  </a:lnTo>
                  <a:lnTo>
                    <a:pt x="25400" y="683260"/>
                  </a:lnTo>
                  <a:lnTo>
                    <a:pt x="25400" y="676910"/>
                  </a:lnTo>
                  <a:close/>
                </a:path>
                <a:path w="25400" h="1196339">
                  <a:moveTo>
                    <a:pt x="25400" y="683260"/>
                  </a:moveTo>
                  <a:lnTo>
                    <a:pt x="0" y="683260"/>
                  </a:lnTo>
                  <a:lnTo>
                    <a:pt x="0" y="689610"/>
                  </a:lnTo>
                  <a:lnTo>
                    <a:pt x="25400" y="689610"/>
                  </a:lnTo>
                  <a:lnTo>
                    <a:pt x="25400" y="683260"/>
                  </a:lnTo>
                  <a:close/>
                </a:path>
                <a:path w="25400" h="1196339">
                  <a:moveTo>
                    <a:pt x="25400" y="689610"/>
                  </a:moveTo>
                  <a:lnTo>
                    <a:pt x="0" y="689610"/>
                  </a:lnTo>
                  <a:lnTo>
                    <a:pt x="0" y="693419"/>
                  </a:lnTo>
                  <a:lnTo>
                    <a:pt x="25400" y="693419"/>
                  </a:lnTo>
                  <a:lnTo>
                    <a:pt x="25400" y="689610"/>
                  </a:lnTo>
                  <a:close/>
                </a:path>
                <a:path w="25400" h="1196339">
                  <a:moveTo>
                    <a:pt x="25400" y="693420"/>
                  </a:moveTo>
                  <a:lnTo>
                    <a:pt x="0" y="693420"/>
                  </a:lnTo>
                  <a:lnTo>
                    <a:pt x="0" y="699769"/>
                  </a:lnTo>
                  <a:lnTo>
                    <a:pt x="25400" y="699769"/>
                  </a:lnTo>
                  <a:lnTo>
                    <a:pt x="25400" y="693420"/>
                  </a:lnTo>
                  <a:close/>
                </a:path>
                <a:path w="25400" h="1196339">
                  <a:moveTo>
                    <a:pt x="25400" y="699770"/>
                  </a:moveTo>
                  <a:lnTo>
                    <a:pt x="0" y="699770"/>
                  </a:lnTo>
                  <a:lnTo>
                    <a:pt x="0" y="702310"/>
                  </a:lnTo>
                  <a:lnTo>
                    <a:pt x="25400" y="702310"/>
                  </a:lnTo>
                  <a:lnTo>
                    <a:pt x="25400" y="699770"/>
                  </a:lnTo>
                  <a:close/>
                </a:path>
                <a:path w="25400" h="1196339">
                  <a:moveTo>
                    <a:pt x="25400" y="702310"/>
                  </a:moveTo>
                  <a:lnTo>
                    <a:pt x="0" y="702310"/>
                  </a:lnTo>
                  <a:lnTo>
                    <a:pt x="0" y="706119"/>
                  </a:lnTo>
                  <a:lnTo>
                    <a:pt x="25400" y="706119"/>
                  </a:lnTo>
                  <a:lnTo>
                    <a:pt x="25400" y="702310"/>
                  </a:lnTo>
                  <a:close/>
                </a:path>
                <a:path w="25400" h="1196339">
                  <a:moveTo>
                    <a:pt x="25400" y="706120"/>
                  </a:moveTo>
                  <a:lnTo>
                    <a:pt x="0" y="706120"/>
                  </a:lnTo>
                  <a:lnTo>
                    <a:pt x="0" y="708660"/>
                  </a:lnTo>
                  <a:lnTo>
                    <a:pt x="25400" y="708660"/>
                  </a:lnTo>
                  <a:lnTo>
                    <a:pt x="25400" y="706120"/>
                  </a:lnTo>
                  <a:close/>
                </a:path>
                <a:path w="25400" h="1196339">
                  <a:moveTo>
                    <a:pt x="25400" y="708660"/>
                  </a:moveTo>
                  <a:lnTo>
                    <a:pt x="0" y="708660"/>
                  </a:lnTo>
                  <a:lnTo>
                    <a:pt x="0" y="715010"/>
                  </a:lnTo>
                  <a:lnTo>
                    <a:pt x="25400" y="715010"/>
                  </a:lnTo>
                  <a:lnTo>
                    <a:pt x="25400" y="708660"/>
                  </a:lnTo>
                  <a:close/>
                </a:path>
                <a:path w="25400" h="1196339">
                  <a:moveTo>
                    <a:pt x="25400" y="715010"/>
                  </a:moveTo>
                  <a:lnTo>
                    <a:pt x="0" y="715010"/>
                  </a:lnTo>
                  <a:lnTo>
                    <a:pt x="0" y="740410"/>
                  </a:lnTo>
                  <a:lnTo>
                    <a:pt x="25400" y="740410"/>
                  </a:lnTo>
                  <a:lnTo>
                    <a:pt x="25400" y="715010"/>
                  </a:lnTo>
                  <a:close/>
                </a:path>
                <a:path w="25400" h="1196339">
                  <a:moveTo>
                    <a:pt x="25400" y="740410"/>
                  </a:moveTo>
                  <a:lnTo>
                    <a:pt x="0" y="740410"/>
                  </a:lnTo>
                  <a:lnTo>
                    <a:pt x="0" y="746760"/>
                  </a:lnTo>
                  <a:lnTo>
                    <a:pt x="25400" y="746760"/>
                  </a:lnTo>
                  <a:lnTo>
                    <a:pt x="25400" y="740410"/>
                  </a:lnTo>
                  <a:close/>
                </a:path>
                <a:path w="25400" h="1196339">
                  <a:moveTo>
                    <a:pt x="25400" y="746760"/>
                  </a:moveTo>
                  <a:lnTo>
                    <a:pt x="0" y="746760"/>
                  </a:lnTo>
                  <a:lnTo>
                    <a:pt x="0" y="759460"/>
                  </a:lnTo>
                  <a:lnTo>
                    <a:pt x="25400" y="759460"/>
                  </a:lnTo>
                  <a:lnTo>
                    <a:pt x="25400" y="746760"/>
                  </a:lnTo>
                  <a:close/>
                </a:path>
                <a:path w="25400" h="1196339">
                  <a:moveTo>
                    <a:pt x="25400" y="759460"/>
                  </a:moveTo>
                  <a:lnTo>
                    <a:pt x="0" y="759460"/>
                  </a:lnTo>
                  <a:lnTo>
                    <a:pt x="0" y="775969"/>
                  </a:lnTo>
                  <a:lnTo>
                    <a:pt x="25400" y="775969"/>
                  </a:lnTo>
                  <a:lnTo>
                    <a:pt x="25400" y="759460"/>
                  </a:lnTo>
                  <a:close/>
                </a:path>
                <a:path w="25400" h="1196339">
                  <a:moveTo>
                    <a:pt x="25400" y="775970"/>
                  </a:moveTo>
                  <a:lnTo>
                    <a:pt x="0" y="775970"/>
                  </a:lnTo>
                  <a:lnTo>
                    <a:pt x="0" y="778510"/>
                  </a:lnTo>
                  <a:lnTo>
                    <a:pt x="25400" y="778510"/>
                  </a:lnTo>
                  <a:lnTo>
                    <a:pt x="25400" y="775970"/>
                  </a:lnTo>
                  <a:close/>
                </a:path>
                <a:path w="25400" h="1196339">
                  <a:moveTo>
                    <a:pt x="25400" y="778510"/>
                  </a:moveTo>
                  <a:lnTo>
                    <a:pt x="0" y="778510"/>
                  </a:lnTo>
                  <a:lnTo>
                    <a:pt x="0" y="782319"/>
                  </a:lnTo>
                  <a:lnTo>
                    <a:pt x="25400" y="782319"/>
                  </a:lnTo>
                  <a:lnTo>
                    <a:pt x="25400" y="778510"/>
                  </a:lnTo>
                  <a:close/>
                </a:path>
                <a:path w="25400" h="1196339">
                  <a:moveTo>
                    <a:pt x="25400" y="782320"/>
                  </a:moveTo>
                  <a:lnTo>
                    <a:pt x="0" y="782320"/>
                  </a:lnTo>
                  <a:lnTo>
                    <a:pt x="0" y="784859"/>
                  </a:lnTo>
                  <a:lnTo>
                    <a:pt x="25400" y="784859"/>
                  </a:lnTo>
                  <a:lnTo>
                    <a:pt x="25400" y="782320"/>
                  </a:lnTo>
                  <a:close/>
                </a:path>
                <a:path w="25400" h="1196339">
                  <a:moveTo>
                    <a:pt x="25400" y="784860"/>
                  </a:moveTo>
                  <a:lnTo>
                    <a:pt x="0" y="784860"/>
                  </a:lnTo>
                  <a:lnTo>
                    <a:pt x="0" y="788669"/>
                  </a:lnTo>
                  <a:lnTo>
                    <a:pt x="25400" y="788669"/>
                  </a:lnTo>
                  <a:lnTo>
                    <a:pt x="25400" y="784860"/>
                  </a:lnTo>
                  <a:close/>
                </a:path>
                <a:path w="25400" h="1196339">
                  <a:moveTo>
                    <a:pt x="25400" y="788670"/>
                  </a:moveTo>
                  <a:lnTo>
                    <a:pt x="0" y="788670"/>
                  </a:lnTo>
                  <a:lnTo>
                    <a:pt x="0" y="795019"/>
                  </a:lnTo>
                  <a:lnTo>
                    <a:pt x="25400" y="795019"/>
                  </a:lnTo>
                  <a:lnTo>
                    <a:pt x="25400" y="788670"/>
                  </a:lnTo>
                  <a:close/>
                </a:path>
                <a:path w="25400" h="1196339">
                  <a:moveTo>
                    <a:pt x="25400" y="795020"/>
                  </a:moveTo>
                  <a:lnTo>
                    <a:pt x="0" y="795020"/>
                  </a:lnTo>
                  <a:lnTo>
                    <a:pt x="0" y="803910"/>
                  </a:lnTo>
                  <a:lnTo>
                    <a:pt x="25400" y="803910"/>
                  </a:lnTo>
                  <a:lnTo>
                    <a:pt x="25400" y="795020"/>
                  </a:lnTo>
                  <a:close/>
                </a:path>
                <a:path w="25400" h="1196339">
                  <a:moveTo>
                    <a:pt x="25400" y="803910"/>
                  </a:moveTo>
                  <a:lnTo>
                    <a:pt x="0" y="803910"/>
                  </a:lnTo>
                  <a:lnTo>
                    <a:pt x="0" y="816610"/>
                  </a:lnTo>
                  <a:lnTo>
                    <a:pt x="25400" y="816610"/>
                  </a:lnTo>
                  <a:lnTo>
                    <a:pt x="25400" y="803910"/>
                  </a:lnTo>
                  <a:close/>
                </a:path>
                <a:path w="25400" h="1196339">
                  <a:moveTo>
                    <a:pt x="25400" y="816610"/>
                  </a:moveTo>
                  <a:lnTo>
                    <a:pt x="0" y="816610"/>
                  </a:lnTo>
                  <a:lnTo>
                    <a:pt x="0" y="826769"/>
                  </a:lnTo>
                  <a:lnTo>
                    <a:pt x="25400" y="826769"/>
                  </a:lnTo>
                  <a:lnTo>
                    <a:pt x="25400" y="816610"/>
                  </a:lnTo>
                  <a:close/>
                </a:path>
                <a:path w="25400" h="1196339">
                  <a:moveTo>
                    <a:pt x="25400" y="826770"/>
                  </a:moveTo>
                  <a:lnTo>
                    <a:pt x="0" y="826770"/>
                  </a:lnTo>
                  <a:lnTo>
                    <a:pt x="0" y="829310"/>
                  </a:lnTo>
                  <a:lnTo>
                    <a:pt x="25400" y="829310"/>
                  </a:lnTo>
                  <a:lnTo>
                    <a:pt x="25400" y="826770"/>
                  </a:lnTo>
                  <a:close/>
                </a:path>
                <a:path w="25400" h="1196339">
                  <a:moveTo>
                    <a:pt x="25400" y="829310"/>
                  </a:moveTo>
                  <a:lnTo>
                    <a:pt x="0" y="829310"/>
                  </a:lnTo>
                  <a:lnTo>
                    <a:pt x="0" y="835660"/>
                  </a:lnTo>
                  <a:lnTo>
                    <a:pt x="25400" y="835660"/>
                  </a:lnTo>
                  <a:lnTo>
                    <a:pt x="25400" y="829310"/>
                  </a:lnTo>
                  <a:close/>
                </a:path>
                <a:path w="25400" h="1196339">
                  <a:moveTo>
                    <a:pt x="25400" y="835660"/>
                  </a:moveTo>
                  <a:lnTo>
                    <a:pt x="0" y="835660"/>
                  </a:lnTo>
                  <a:lnTo>
                    <a:pt x="0" y="839469"/>
                  </a:lnTo>
                  <a:lnTo>
                    <a:pt x="25400" y="839469"/>
                  </a:lnTo>
                  <a:lnTo>
                    <a:pt x="25400" y="835660"/>
                  </a:lnTo>
                  <a:close/>
                </a:path>
                <a:path w="25400" h="1196339">
                  <a:moveTo>
                    <a:pt x="25400" y="839470"/>
                  </a:moveTo>
                  <a:lnTo>
                    <a:pt x="0" y="839470"/>
                  </a:lnTo>
                  <a:lnTo>
                    <a:pt x="0" y="845819"/>
                  </a:lnTo>
                  <a:lnTo>
                    <a:pt x="25400" y="845819"/>
                  </a:lnTo>
                  <a:lnTo>
                    <a:pt x="25400" y="839470"/>
                  </a:lnTo>
                  <a:close/>
                </a:path>
                <a:path w="25400" h="1196339">
                  <a:moveTo>
                    <a:pt x="25400" y="845820"/>
                  </a:moveTo>
                  <a:lnTo>
                    <a:pt x="0" y="845820"/>
                  </a:lnTo>
                  <a:lnTo>
                    <a:pt x="0" y="848360"/>
                  </a:lnTo>
                  <a:lnTo>
                    <a:pt x="25400" y="848360"/>
                  </a:lnTo>
                  <a:lnTo>
                    <a:pt x="25400" y="845820"/>
                  </a:lnTo>
                  <a:close/>
                </a:path>
                <a:path w="25400" h="1196339">
                  <a:moveTo>
                    <a:pt x="25400" y="848360"/>
                  </a:moveTo>
                  <a:lnTo>
                    <a:pt x="0" y="848360"/>
                  </a:lnTo>
                  <a:lnTo>
                    <a:pt x="0" y="852169"/>
                  </a:lnTo>
                  <a:lnTo>
                    <a:pt x="25400" y="852169"/>
                  </a:lnTo>
                  <a:lnTo>
                    <a:pt x="25400" y="848360"/>
                  </a:lnTo>
                  <a:close/>
                </a:path>
                <a:path w="25400" h="1196339">
                  <a:moveTo>
                    <a:pt x="25400" y="852170"/>
                  </a:moveTo>
                  <a:lnTo>
                    <a:pt x="0" y="852170"/>
                  </a:lnTo>
                  <a:lnTo>
                    <a:pt x="0" y="854710"/>
                  </a:lnTo>
                  <a:lnTo>
                    <a:pt x="25400" y="854710"/>
                  </a:lnTo>
                  <a:lnTo>
                    <a:pt x="25400" y="852170"/>
                  </a:lnTo>
                  <a:close/>
                </a:path>
                <a:path w="25400" h="1196339">
                  <a:moveTo>
                    <a:pt x="25400" y="854710"/>
                  </a:moveTo>
                  <a:lnTo>
                    <a:pt x="0" y="854710"/>
                  </a:lnTo>
                  <a:lnTo>
                    <a:pt x="0" y="861060"/>
                  </a:lnTo>
                  <a:lnTo>
                    <a:pt x="25400" y="861060"/>
                  </a:lnTo>
                  <a:lnTo>
                    <a:pt x="25400" y="854710"/>
                  </a:lnTo>
                  <a:close/>
                </a:path>
                <a:path w="25400" h="1196339">
                  <a:moveTo>
                    <a:pt x="25400" y="861060"/>
                  </a:moveTo>
                  <a:lnTo>
                    <a:pt x="0" y="861060"/>
                  </a:lnTo>
                  <a:lnTo>
                    <a:pt x="0" y="880110"/>
                  </a:lnTo>
                  <a:lnTo>
                    <a:pt x="25400" y="880110"/>
                  </a:lnTo>
                  <a:lnTo>
                    <a:pt x="25400" y="861060"/>
                  </a:lnTo>
                  <a:close/>
                </a:path>
                <a:path w="25400" h="1196339">
                  <a:moveTo>
                    <a:pt x="25400" y="880110"/>
                  </a:moveTo>
                  <a:lnTo>
                    <a:pt x="0" y="880110"/>
                  </a:lnTo>
                  <a:lnTo>
                    <a:pt x="0" y="883919"/>
                  </a:lnTo>
                  <a:lnTo>
                    <a:pt x="25400" y="883919"/>
                  </a:lnTo>
                  <a:lnTo>
                    <a:pt x="25400" y="880110"/>
                  </a:lnTo>
                  <a:close/>
                </a:path>
                <a:path w="25400" h="1196339">
                  <a:moveTo>
                    <a:pt x="25400" y="883920"/>
                  </a:moveTo>
                  <a:lnTo>
                    <a:pt x="0" y="883920"/>
                  </a:lnTo>
                  <a:lnTo>
                    <a:pt x="0" y="896619"/>
                  </a:lnTo>
                  <a:lnTo>
                    <a:pt x="25400" y="896619"/>
                  </a:lnTo>
                  <a:lnTo>
                    <a:pt x="25400" y="883920"/>
                  </a:lnTo>
                  <a:close/>
                </a:path>
                <a:path w="25400" h="1196339">
                  <a:moveTo>
                    <a:pt x="25400" y="896620"/>
                  </a:moveTo>
                  <a:lnTo>
                    <a:pt x="0" y="896620"/>
                  </a:lnTo>
                  <a:lnTo>
                    <a:pt x="0" y="905510"/>
                  </a:lnTo>
                  <a:lnTo>
                    <a:pt x="25400" y="905510"/>
                  </a:lnTo>
                  <a:lnTo>
                    <a:pt x="25400" y="896620"/>
                  </a:lnTo>
                  <a:close/>
                </a:path>
                <a:path w="25400" h="1196339">
                  <a:moveTo>
                    <a:pt x="25400" y="905510"/>
                  </a:moveTo>
                  <a:lnTo>
                    <a:pt x="0" y="905510"/>
                  </a:lnTo>
                  <a:lnTo>
                    <a:pt x="0" y="909319"/>
                  </a:lnTo>
                  <a:lnTo>
                    <a:pt x="25400" y="909319"/>
                  </a:lnTo>
                  <a:lnTo>
                    <a:pt x="25400" y="905510"/>
                  </a:lnTo>
                  <a:close/>
                </a:path>
                <a:path w="25400" h="1196339">
                  <a:moveTo>
                    <a:pt x="25400" y="909320"/>
                  </a:moveTo>
                  <a:lnTo>
                    <a:pt x="0" y="909320"/>
                  </a:lnTo>
                  <a:lnTo>
                    <a:pt x="0" y="924560"/>
                  </a:lnTo>
                  <a:lnTo>
                    <a:pt x="25400" y="924560"/>
                  </a:lnTo>
                  <a:lnTo>
                    <a:pt x="25400" y="909320"/>
                  </a:lnTo>
                  <a:close/>
                </a:path>
                <a:path w="25400" h="1196339">
                  <a:moveTo>
                    <a:pt x="25400" y="924560"/>
                  </a:moveTo>
                  <a:lnTo>
                    <a:pt x="0" y="924560"/>
                  </a:lnTo>
                  <a:lnTo>
                    <a:pt x="0" y="930910"/>
                  </a:lnTo>
                  <a:lnTo>
                    <a:pt x="25400" y="930910"/>
                  </a:lnTo>
                  <a:lnTo>
                    <a:pt x="25400" y="924560"/>
                  </a:lnTo>
                  <a:close/>
                </a:path>
                <a:path w="25400" h="1196339">
                  <a:moveTo>
                    <a:pt x="25400" y="930910"/>
                  </a:moveTo>
                  <a:lnTo>
                    <a:pt x="0" y="930910"/>
                  </a:lnTo>
                  <a:lnTo>
                    <a:pt x="0" y="934719"/>
                  </a:lnTo>
                  <a:lnTo>
                    <a:pt x="25400" y="934719"/>
                  </a:lnTo>
                  <a:lnTo>
                    <a:pt x="25400" y="930910"/>
                  </a:lnTo>
                  <a:close/>
                </a:path>
                <a:path w="25400" h="1196339">
                  <a:moveTo>
                    <a:pt x="25400" y="934720"/>
                  </a:moveTo>
                  <a:lnTo>
                    <a:pt x="0" y="934720"/>
                  </a:lnTo>
                  <a:lnTo>
                    <a:pt x="0" y="937260"/>
                  </a:lnTo>
                  <a:lnTo>
                    <a:pt x="25400" y="937260"/>
                  </a:lnTo>
                  <a:lnTo>
                    <a:pt x="25400" y="934720"/>
                  </a:lnTo>
                  <a:close/>
                </a:path>
                <a:path w="25400" h="1196339">
                  <a:moveTo>
                    <a:pt x="25400" y="937260"/>
                  </a:moveTo>
                  <a:lnTo>
                    <a:pt x="0" y="937260"/>
                  </a:lnTo>
                  <a:lnTo>
                    <a:pt x="0" y="941069"/>
                  </a:lnTo>
                  <a:lnTo>
                    <a:pt x="25400" y="941069"/>
                  </a:lnTo>
                  <a:lnTo>
                    <a:pt x="25400" y="937260"/>
                  </a:lnTo>
                  <a:close/>
                </a:path>
                <a:path w="25400" h="1196339">
                  <a:moveTo>
                    <a:pt x="25400" y="941070"/>
                  </a:moveTo>
                  <a:lnTo>
                    <a:pt x="0" y="941070"/>
                  </a:lnTo>
                  <a:lnTo>
                    <a:pt x="0" y="947419"/>
                  </a:lnTo>
                  <a:lnTo>
                    <a:pt x="25400" y="947419"/>
                  </a:lnTo>
                  <a:lnTo>
                    <a:pt x="25400" y="941070"/>
                  </a:lnTo>
                  <a:close/>
                </a:path>
                <a:path w="25400" h="1196339">
                  <a:moveTo>
                    <a:pt x="25400" y="947420"/>
                  </a:moveTo>
                  <a:lnTo>
                    <a:pt x="0" y="947420"/>
                  </a:lnTo>
                  <a:lnTo>
                    <a:pt x="0" y="949960"/>
                  </a:lnTo>
                  <a:lnTo>
                    <a:pt x="25400" y="949960"/>
                  </a:lnTo>
                  <a:lnTo>
                    <a:pt x="25400" y="947420"/>
                  </a:lnTo>
                  <a:close/>
                </a:path>
                <a:path w="25400" h="1196339">
                  <a:moveTo>
                    <a:pt x="25400" y="949960"/>
                  </a:moveTo>
                  <a:lnTo>
                    <a:pt x="0" y="949960"/>
                  </a:lnTo>
                  <a:lnTo>
                    <a:pt x="0" y="956310"/>
                  </a:lnTo>
                  <a:lnTo>
                    <a:pt x="25400" y="956310"/>
                  </a:lnTo>
                  <a:lnTo>
                    <a:pt x="25400" y="949960"/>
                  </a:lnTo>
                  <a:close/>
                </a:path>
                <a:path w="25400" h="1196339">
                  <a:moveTo>
                    <a:pt x="25400" y="956310"/>
                  </a:moveTo>
                  <a:lnTo>
                    <a:pt x="0" y="956310"/>
                  </a:lnTo>
                  <a:lnTo>
                    <a:pt x="0" y="969010"/>
                  </a:lnTo>
                  <a:lnTo>
                    <a:pt x="25400" y="969010"/>
                  </a:lnTo>
                  <a:lnTo>
                    <a:pt x="25400" y="956310"/>
                  </a:lnTo>
                  <a:close/>
                </a:path>
                <a:path w="25400" h="1196339">
                  <a:moveTo>
                    <a:pt x="25400" y="1191260"/>
                  </a:moveTo>
                  <a:lnTo>
                    <a:pt x="3809" y="1191260"/>
                  </a:lnTo>
                  <a:lnTo>
                    <a:pt x="3809" y="1192530"/>
                  </a:lnTo>
                  <a:lnTo>
                    <a:pt x="15239" y="1192530"/>
                  </a:lnTo>
                  <a:lnTo>
                    <a:pt x="15239" y="1195070"/>
                  </a:lnTo>
                  <a:lnTo>
                    <a:pt x="24129" y="1195070"/>
                  </a:lnTo>
                  <a:lnTo>
                    <a:pt x="24129" y="1196340"/>
                  </a:lnTo>
                  <a:lnTo>
                    <a:pt x="25400" y="1196340"/>
                  </a:lnTo>
                  <a:lnTo>
                    <a:pt x="25400" y="1191260"/>
                  </a:lnTo>
                  <a:close/>
                </a:path>
                <a:path w="25400" h="1196339">
                  <a:moveTo>
                    <a:pt x="25400" y="1184910"/>
                  </a:moveTo>
                  <a:lnTo>
                    <a:pt x="0" y="1184910"/>
                  </a:lnTo>
                  <a:lnTo>
                    <a:pt x="0" y="1189990"/>
                  </a:lnTo>
                  <a:lnTo>
                    <a:pt x="25400" y="1189990"/>
                  </a:lnTo>
                  <a:lnTo>
                    <a:pt x="25400" y="1184910"/>
                  </a:lnTo>
                  <a:close/>
                </a:path>
                <a:path w="25400" h="1196339">
                  <a:moveTo>
                    <a:pt x="25400" y="1178560"/>
                  </a:moveTo>
                  <a:lnTo>
                    <a:pt x="0" y="1178560"/>
                  </a:lnTo>
                  <a:lnTo>
                    <a:pt x="0" y="1183640"/>
                  </a:lnTo>
                  <a:lnTo>
                    <a:pt x="25400" y="1183640"/>
                  </a:lnTo>
                  <a:lnTo>
                    <a:pt x="25400" y="1178560"/>
                  </a:lnTo>
                  <a:close/>
                </a:path>
                <a:path w="25400" h="1196339">
                  <a:moveTo>
                    <a:pt x="25400" y="1172210"/>
                  </a:moveTo>
                  <a:lnTo>
                    <a:pt x="0" y="1172210"/>
                  </a:lnTo>
                  <a:lnTo>
                    <a:pt x="0" y="1177290"/>
                  </a:lnTo>
                  <a:lnTo>
                    <a:pt x="25400" y="1177290"/>
                  </a:lnTo>
                  <a:lnTo>
                    <a:pt x="25400" y="1172210"/>
                  </a:lnTo>
                  <a:close/>
                </a:path>
                <a:path w="25400" h="1196339">
                  <a:moveTo>
                    <a:pt x="25400" y="1165860"/>
                  </a:moveTo>
                  <a:lnTo>
                    <a:pt x="0" y="1165860"/>
                  </a:lnTo>
                  <a:lnTo>
                    <a:pt x="0" y="1170940"/>
                  </a:lnTo>
                  <a:lnTo>
                    <a:pt x="25400" y="1170940"/>
                  </a:lnTo>
                  <a:lnTo>
                    <a:pt x="25400" y="1165860"/>
                  </a:lnTo>
                  <a:close/>
                </a:path>
                <a:path w="25400" h="1196339">
                  <a:moveTo>
                    <a:pt x="25400" y="1159510"/>
                  </a:moveTo>
                  <a:lnTo>
                    <a:pt x="0" y="1159510"/>
                  </a:lnTo>
                  <a:lnTo>
                    <a:pt x="0" y="1164590"/>
                  </a:lnTo>
                  <a:lnTo>
                    <a:pt x="25400" y="1164590"/>
                  </a:lnTo>
                  <a:lnTo>
                    <a:pt x="25400" y="1159510"/>
                  </a:lnTo>
                  <a:close/>
                </a:path>
                <a:path w="25400" h="1196339">
                  <a:moveTo>
                    <a:pt x="25400" y="1153160"/>
                  </a:moveTo>
                  <a:lnTo>
                    <a:pt x="0" y="1153160"/>
                  </a:lnTo>
                  <a:lnTo>
                    <a:pt x="0" y="1158240"/>
                  </a:lnTo>
                  <a:lnTo>
                    <a:pt x="25400" y="1158240"/>
                  </a:lnTo>
                  <a:lnTo>
                    <a:pt x="25400" y="1153160"/>
                  </a:lnTo>
                  <a:close/>
                </a:path>
                <a:path w="25400" h="1196339">
                  <a:moveTo>
                    <a:pt x="25400" y="1146810"/>
                  </a:moveTo>
                  <a:lnTo>
                    <a:pt x="0" y="1146810"/>
                  </a:lnTo>
                  <a:lnTo>
                    <a:pt x="0" y="1151890"/>
                  </a:lnTo>
                  <a:lnTo>
                    <a:pt x="25400" y="1151890"/>
                  </a:lnTo>
                  <a:lnTo>
                    <a:pt x="25400" y="1146810"/>
                  </a:lnTo>
                  <a:close/>
                </a:path>
                <a:path w="25400" h="1196339">
                  <a:moveTo>
                    <a:pt x="25400" y="1140460"/>
                  </a:moveTo>
                  <a:lnTo>
                    <a:pt x="0" y="1140460"/>
                  </a:lnTo>
                  <a:lnTo>
                    <a:pt x="0" y="1145540"/>
                  </a:lnTo>
                  <a:lnTo>
                    <a:pt x="25400" y="1145540"/>
                  </a:lnTo>
                  <a:lnTo>
                    <a:pt x="25400" y="1140460"/>
                  </a:lnTo>
                  <a:close/>
                </a:path>
                <a:path w="25400" h="1196339">
                  <a:moveTo>
                    <a:pt x="25400" y="1134110"/>
                  </a:moveTo>
                  <a:lnTo>
                    <a:pt x="0" y="1134110"/>
                  </a:lnTo>
                  <a:lnTo>
                    <a:pt x="0" y="1139190"/>
                  </a:lnTo>
                  <a:lnTo>
                    <a:pt x="25400" y="1139190"/>
                  </a:lnTo>
                  <a:lnTo>
                    <a:pt x="25400" y="1134110"/>
                  </a:lnTo>
                  <a:close/>
                </a:path>
                <a:path w="25400" h="1196339">
                  <a:moveTo>
                    <a:pt x="25400" y="1127760"/>
                  </a:moveTo>
                  <a:lnTo>
                    <a:pt x="0" y="1127760"/>
                  </a:lnTo>
                  <a:lnTo>
                    <a:pt x="0" y="1132840"/>
                  </a:lnTo>
                  <a:lnTo>
                    <a:pt x="25400" y="1132840"/>
                  </a:lnTo>
                  <a:lnTo>
                    <a:pt x="25400" y="1127760"/>
                  </a:lnTo>
                  <a:close/>
                </a:path>
                <a:path w="25400" h="1196339">
                  <a:moveTo>
                    <a:pt x="25400" y="1121410"/>
                  </a:moveTo>
                  <a:lnTo>
                    <a:pt x="0" y="1121410"/>
                  </a:lnTo>
                  <a:lnTo>
                    <a:pt x="0" y="1126490"/>
                  </a:lnTo>
                  <a:lnTo>
                    <a:pt x="25400" y="1126490"/>
                  </a:lnTo>
                  <a:lnTo>
                    <a:pt x="25400" y="1121410"/>
                  </a:lnTo>
                  <a:close/>
                </a:path>
                <a:path w="25400" h="1196339">
                  <a:moveTo>
                    <a:pt x="25400" y="1115060"/>
                  </a:moveTo>
                  <a:lnTo>
                    <a:pt x="0" y="1115060"/>
                  </a:lnTo>
                  <a:lnTo>
                    <a:pt x="0" y="1120140"/>
                  </a:lnTo>
                  <a:lnTo>
                    <a:pt x="25400" y="1120140"/>
                  </a:lnTo>
                  <a:lnTo>
                    <a:pt x="25400" y="1115060"/>
                  </a:lnTo>
                  <a:close/>
                </a:path>
                <a:path w="25400" h="1196339">
                  <a:moveTo>
                    <a:pt x="25400" y="1108710"/>
                  </a:moveTo>
                  <a:lnTo>
                    <a:pt x="0" y="1108710"/>
                  </a:lnTo>
                  <a:lnTo>
                    <a:pt x="0" y="1113790"/>
                  </a:lnTo>
                  <a:lnTo>
                    <a:pt x="25400" y="1113790"/>
                  </a:lnTo>
                  <a:lnTo>
                    <a:pt x="25400" y="1108710"/>
                  </a:lnTo>
                  <a:close/>
                </a:path>
                <a:path w="25400" h="1196339">
                  <a:moveTo>
                    <a:pt x="25400" y="1102360"/>
                  </a:moveTo>
                  <a:lnTo>
                    <a:pt x="0" y="1102360"/>
                  </a:lnTo>
                  <a:lnTo>
                    <a:pt x="0" y="1107440"/>
                  </a:lnTo>
                  <a:lnTo>
                    <a:pt x="25400" y="1107440"/>
                  </a:lnTo>
                  <a:lnTo>
                    <a:pt x="25400" y="1102360"/>
                  </a:lnTo>
                  <a:close/>
                </a:path>
                <a:path w="25400" h="1196339">
                  <a:moveTo>
                    <a:pt x="25400" y="1096010"/>
                  </a:moveTo>
                  <a:lnTo>
                    <a:pt x="0" y="1096010"/>
                  </a:lnTo>
                  <a:lnTo>
                    <a:pt x="0" y="1101090"/>
                  </a:lnTo>
                  <a:lnTo>
                    <a:pt x="25400" y="1101090"/>
                  </a:lnTo>
                  <a:lnTo>
                    <a:pt x="25400" y="1096010"/>
                  </a:lnTo>
                  <a:close/>
                </a:path>
                <a:path w="25400" h="1196339">
                  <a:moveTo>
                    <a:pt x="25400" y="1089660"/>
                  </a:moveTo>
                  <a:lnTo>
                    <a:pt x="0" y="1089660"/>
                  </a:lnTo>
                  <a:lnTo>
                    <a:pt x="0" y="1094740"/>
                  </a:lnTo>
                  <a:lnTo>
                    <a:pt x="25400" y="1094740"/>
                  </a:lnTo>
                  <a:lnTo>
                    <a:pt x="25400" y="1089660"/>
                  </a:lnTo>
                  <a:close/>
                </a:path>
                <a:path w="25400" h="1196339">
                  <a:moveTo>
                    <a:pt x="25400" y="1083310"/>
                  </a:moveTo>
                  <a:lnTo>
                    <a:pt x="0" y="1083310"/>
                  </a:lnTo>
                  <a:lnTo>
                    <a:pt x="0" y="1088390"/>
                  </a:lnTo>
                  <a:lnTo>
                    <a:pt x="25400" y="1088390"/>
                  </a:lnTo>
                  <a:lnTo>
                    <a:pt x="25400" y="1083310"/>
                  </a:lnTo>
                  <a:close/>
                </a:path>
                <a:path w="25400" h="1196339">
                  <a:moveTo>
                    <a:pt x="25400" y="1076960"/>
                  </a:moveTo>
                  <a:lnTo>
                    <a:pt x="0" y="1076960"/>
                  </a:lnTo>
                  <a:lnTo>
                    <a:pt x="0" y="1082040"/>
                  </a:lnTo>
                  <a:lnTo>
                    <a:pt x="25400" y="1082040"/>
                  </a:lnTo>
                  <a:lnTo>
                    <a:pt x="25400" y="1076960"/>
                  </a:lnTo>
                  <a:close/>
                </a:path>
                <a:path w="25400" h="1196339">
                  <a:moveTo>
                    <a:pt x="25400" y="1070610"/>
                  </a:moveTo>
                  <a:lnTo>
                    <a:pt x="0" y="1070610"/>
                  </a:lnTo>
                  <a:lnTo>
                    <a:pt x="0" y="1075690"/>
                  </a:lnTo>
                  <a:lnTo>
                    <a:pt x="25400" y="1075690"/>
                  </a:lnTo>
                  <a:lnTo>
                    <a:pt x="25400" y="1070610"/>
                  </a:lnTo>
                  <a:close/>
                </a:path>
                <a:path w="25400" h="1196339">
                  <a:moveTo>
                    <a:pt x="25400" y="1064260"/>
                  </a:moveTo>
                  <a:lnTo>
                    <a:pt x="0" y="1064260"/>
                  </a:lnTo>
                  <a:lnTo>
                    <a:pt x="0" y="1069340"/>
                  </a:lnTo>
                  <a:lnTo>
                    <a:pt x="25400" y="1069340"/>
                  </a:lnTo>
                  <a:lnTo>
                    <a:pt x="25400" y="1064260"/>
                  </a:lnTo>
                  <a:close/>
                </a:path>
                <a:path w="25400" h="1196339">
                  <a:moveTo>
                    <a:pt x="25400" y="1057910"/>
                  </a:moveTo>
                  <a:lnTo>
                    <a:pt x="0" y="1057910"/>
                  </a:lnTo>
                  <a:lnTo>
                    <a:pt x="0" y="1062990"/>
                  </a:lnTo>
                  <a:lnTo>
                    <a:pt x="25400" y="1062990"/>
                  </a:lnTo>
                  <a:lnTo>
                    <a:pt x="25400" y="1057910"/>
                  </a:lnTo>
                  <a:close/>
                </a:path>
                <a:path w="25400" h="1196339">
                  <a:moveTo>
                    <a:pt x="25400" y="1051560"/>
                  </a:moveTo>
                  <a:lnTo>
                    <a:pt x="0" y="1051560"/>
                  </a:lnTo>
                  <a:lnTo>
                    <a:pt x="0" y="1056640"/>
                  </a:lnTo>
                  <a:lnTo>
                    <a:pt x="25400" y="1056640"/>
                  </a:lnTo>
                  <a:lnTo>
                    <a:pt x="25400" y="1051560"/>
                  </a:lnTo>
                  <a:close/>
                </a:path>
                <a:path w="25400" h="1196339">
                  <a:moveTo>
                    <a:pt x="25400" y="1045210"/>
                  </a:moveTo>
                  <a:lnTo>
                    <a:pt x="0" y="1045210"/>
                  </a:lnTo>
                  <a:lnTo>
                    <a:pt x="0" y="1050290"/>
                  </a:lnTo>
                  <a:lnTo>
                    <a:pt x="25400" y="1050290"/>
                  </a:lnTo>
                  <a:lnTo>
                    <a:pt x="25400" y="1045210"/>
                  </a:lnTo>
                  <a:close/>
                </a:path>
                <a:path w="25400" h="1196339">
                  <a:moveTo>
                    <a:pt x="25400" y="1038860"/>
                  </a:moveTo>
                  <a:lnTo>
                    <a:pt x="0" y="1038860"/>
                  </a:lnTo>
                  <a:lnTo>
                    <a:pt x="0" y="1043940"/>
                  </a:lnTo>
                  <a:lnTo>
                    <a:pt x="25400" y="1043940"/>
                  </a:lnTo>
                  <a:lnTo>
                    <a:pt x="25400" y="1038860"/>
                  </a:lnTo>
                  <a:close/>
                </a:path>
                <a:path w="25400" h="1196339">
                  <a:moveTo>
                    <a:pt x="25400" y="1032510"/>
                  </a:moveTo>
                  <a:lnTo>
                    <a:pt x="0" y="1032510"/>
                  </a:lnTo>
                  <a:lnTo>
                    <a:pt x="0" y="1037590"/>
                  </a:lnTo>
                  <a:lnTo>
                    <a:pt x="25400" y="1037590"/>
                  </a:lnTo>
                  <a:lnTo>
                    <a:pt x="25400" y="1032510"/>
                  </a:lnTo>
                  <a:close/>
                </a:path>
                <a:path w="25400" h="1196339">
                  <a:moveTo>
                    <a:pt x="25400" y="1026160"/>
                  </a:moveTo>
                  <a:lnTo>
                    <a:pt x="0" y="1026160"/>
                  </a:lnTo>
                  <a:lnTo>
                    <a:pt x="0" y="1031240"/>
                  </a:lnTo>
                  <a:lnTo>
                    <a:pt x="25400" y="1031240"/>
                  </a:lnTo>
                  <a:lnTo>
                    <a:pt x="25400" y="1026160"/>
                  </a:lnTo>
                  <a:close/>
                </a:path>
                <a:path w="25400" h="1196339">
                  <a:moveTo>
                    <a:pt x="25400" y="1019810"/>
                  </a:moveTo>
                  <a:lnTo>
                    <a:pt x="0" y="1019810"/>
                  </a:lnTo>
                  <a:lnTo>
                    <a:pt x="0" y="1024890"/>
                  </a:lnTo>
                  <a:lnTo>
                    <a:pt x="25400" y="1024890"/>
                  </a:lnTo>
                  <a:lnTo>
                    <a:pt x="25400" y="1019810"/>
                  </a:lnTo>
                  <a:close/>
                </a:path>
                <a:path w="25400" h="1196339">
                  <a:moveTo>
                    <a:pt x="25400" y="1013460"/>
                  </a:moveTo>
                  <a:lnTo>
                    <a:pt x="0" y="1013460"/>
                  </a:lnTo>
                  <a:lnTo>
                    <a:pt x="0" y="1018540"/>
                  </a:lnTo>
                  <a:lnTo>
                    <a:pt x="25400" y="1018540"/>
                  </a:lnTo>
                  <a:lnTo>
                    <a:pt x="25400" y="1013460"/>
                  </a:lnTo>
                  <a:close/>
                </a:path>
                <a:path w="25400" h="1196339">
                  <a:moveTo>
                    <a:pt x="25400" y="1007110"/>
                  </a:moveTo>
                  <a:lnTo>
                    <a:pt x="0" y="1007110"/>
                  </a:lnTo>
                  <a:lnTo>
                    <a:pt x="0" y="1012190"/>
                  </a:lnTo>
                  <a:lnTo>
                    <a:pt x="25400" y="1012190"/>
                  </a:lnTo>
                  <a:lnTo>
                    <a:pt x="25400" y="1007110"/>
                  </a:lnTo>
                  <a:close/>
                </a:path>
                <a:path w="25400" h="1196339">
                  <a:moveTo>
                    <a:pt x="25400" y="1000760"/>
                  </a:moveTo>
                  <a:lnTo>
                    <a:pt x="0" y="1000760"/>
                  </a:lnTo>
                  <a:lnTo>
                    <a:pt x="0" y="1005840"/>
                  </a:lnTo>
                  <a:lnTo>
                    <a:pt x="25400" y="1005840"/>
                  </a:lnTo>
                  <a:lnTo>
                    <a:pt x="25400" y="1000760"/>
                  </a:lnTo>
                  <a:close/>
                </a:path>
                <a:path w="25400" h="1196339">
                  <a:moveTo>
                    <a:pt x="25400" y="994410"/>
                  </a:moveTo>
                  <a:lnTo>
                    <a:pt x="0" y="994410"/>
                  </a:lnTo>
                  <a:lnTo>
                    <a:pt x="0" y="999490"/>
                  </a:lnTo>
                  <a:lnTo>
                    <a:pt x="25400" y="999490"/>
                  </a:lnTo>
                  <a:lnTo>
                    <a:pt x="25400" y="994410"/>
                  </a:lnTo>
                  <a:close/>
                </a:path>
                <a:path w="25400" h="1196339">
                  <a:moveTo>
                    <a:pt x="25400" y="988060"/>
                  </a:moveTo>
                  <a:lnTo>
                    <a:pt x="0" y="988060"/>
                  </a:lnTo>
                  <a:lnTo>
                    <a:pt x="0" y="993140"/>
                  </a:lnTo>
                  <a:lnTo>
                    <a:pt x="25400" y="993140"/>
                  </a:lnTo>
                  <a:lnTo>
                    <a:pt x="25400" y="988060"/>
                  </a:lnTo>
                  <a:close/>
                </a:path>
                <a:path w="25400" h="1196339">
                  <a:moveTo>
                    <a:pt x="25400" y="981709"/>
                  </a:moveTo>
                  <a:lnTo>
                    <a:pt x="0" y="981709"/>
                  </a:lnTo>
                  <a:lnTo>
                    <a:pt x="0" y="986790"/>
                  </a:lnTo>
                  <a:lnTo>
                    <a:pt x="25400" y="986790"/>
                  </a:lnTo>
                  <a:lnTo>
                    <a:pt x="25400" y="981709"/>
                  </a:lnTo>
                  <a:close/>
                </a:path>
                <a:path w="25400" h="1196339">
                  <a:moveTo>
                    <a:pt x="25400" y="975360"/>
                  </a:moveTo>
                  <a:lnTo>
                    <a:pt x="0" y="975360"/>
                  </a:lnTo>
                  <a:lnTo>
                    <a:pt x="0" y="980440"/>
                  </a:lnTo>
                  <a:lnTo>
                    <a:pt x="25400" y="980440"/>
                  </a:lnTo>
                  <a:lnTo>
                    <a:pt x="25400" y="975360"/>
                  </a:lnTo>
                  <a:close/>
                </a:path>
                <a:path w="25400" h="1196339">
                  <a:moveTo>
                    <a:pt x="25400" y="970280"/>
                  </a:moveTo>
                  <a:lnTo>
                    <a:pt x="0" y="970280"/>
                  </a:lnTo>
                  <a:lnTo>
                    <a:pt x="0" y="974090"/>
                  </a:lnTo>
                  <a:lnTo>
                    <a:pt x="25400" y="974090"/>
                  </a:lnTo>
                  <a:lnTo>
                    <a:pt x="25400" y="970280"/>
                  </a:lnTo>
                  <a:close/>
                </a:path>
              </a:pathLst>
            </a:custGeom>
            <a:solidFill>
              <a:srgbClr val="1E4BD1"/>
            </a:solidFill>
          </p:spPr>
          <p:txBody>
            <a:bodyPr wrap="square" lIns="0" tIns="0" rIns="0" bIns="0" rtlCol="0"/>
            <a:lstStyle/>
            <a:p>
              <a:endParaRPr/>
            </a:p>
          </p:txBody>
        </p:sp>
        <p:sp>
          <p:nvSpPr>
            <p:cNvPr id="547" name="object 547"/>
            <p:cNvSpPr/>
            <p:nvPr/>
          </p:nvSpPr>
          <p:spPr>
            <a:xfrm>
              <a:off x="3677920" y="5068570"/>
              <a:ext cx="25400" cy="1196340"/>
            </a:xfrm>
            <a:custGeom>
              <a:avLst/>
              <a:gdLst/>
              <a:ahLst/>
              <a:cxnLst/>
              <a:rect l="l" t="t" r="r" b="b"/>
              <a:pathLst>
                <a:path w="25400" h="1196339">
                  <a:moveTo>
                    <a:pt x="1269" y="0"/>
                  </a:moveTo>
                  <a:lnTo>
                    <a:pt x="0" y="0"/>
                  </a:lnTo>
                  <a:lnTo>
                    <a:pt x="0" y="1269"/>
                  </a:lnTo>
                  <a:lnTo>
                    <a:pt x="1269" y="1269"/>
                  </a:lnTo>
                  <a:lnTo>
                    <a:pt x="1269" y="0"/>
                  </a:lnTo>
                  <a:close/>
                </a:path>
                <a:path w="25400" h="1196339">
                  <a:moveTo>
                    <a:pt x="8889" y="1269"/>
                  </a:moveTo>
                  <a:lnTo>
                    <a:pt x="0" y="1269"/>
                  </a:lnTo>
                  <a:lnTo>
                    <a:pt x="0" y="13969"/>
                  </a:lnTo>
                  <a:lnTo>
                    <a:pt x="25400" y="13969"/>
                  </a:lnTo>
                  <a:lnTo>
                    <a:pt x="25400" y="5080"/>
                  </a:lnTo>
                  <a:lnTo>
                    <a:pt x="22859" y="5080"/>
                  </a:lnTo>
                  <a:lnTo>
                    <a:pt x="22859" y="3809"/>
                  </a:lnTo>
                  <a:lnTo>
                    <a:pt x="16510" y="3809"/>
                  </a:lnTo>
                  <a:lnTo>
                    <a:pt x="16510" y="2540"/>
                  </a:lnTo>
                  <a:lnTo>
                    <a:pt x="8889" y="2540"/>
                  </a:lnTo>
                  <a:lnTo>
                    <a:pt x="8889" y="1269"/>
                  </a:lnTo>
                  <a:close/>
                </a:path>
                <a:path w="25400" h="1196339">
                  <a:moveTo>
                    <a:pt x="25400" y="13969"/>
                  </a:moveTo>
                  <a:lnTo>
                    <a:pt x="0" y="13969"/>
                  </a:lnTo>
                  <a:lnTo>
                    <a:pt x="0" y="20319"/>
                  </a:lnTo>
                  <a:lnTo>
                    <a:pt x="25400" y="20319"/>
                  </a:lnTo>
                  <a:lnTo>
                    <a:pt x="25400" y="13969"/>
                  </a:lnTo>
                  <a:close/>
                </a:path>
                <a:path w="25400" h="1196339">
                  <a:moveTo>
                    <a:pt x="25400" y="20319"/>
                  </a:moveTo>
                  <a:lnTo>
                    <a:pt x="0" y="20319"/>
                  </a:lnTo>
                  <a:lnTo>
                    <a:pt x="0" y="26669"/>
                  </a:lnTo>
                  <a:lnTo>
                    <a:pt x="25400" y="26669"/>
                  </a:lnTo>
                  <a:lnTo>
                    <a:pt x="25400" y="20319"/>
                  </a:lnTo>
                  <a:close/>
                </a:path>
                <a:path w="25400" h="1196339">
                  <a:moveTo>
                    <a:pt x="25400" y="26669"/>
                  </a:moveTo>
                  <a:lnTo>
                    <a:pt x="0" y="26669"/>
                  </a:lnTo>
                  <a:lnTo>
                    <a:pt x="0" y="33019"/>
                  </a:lnTo>
                  <a:lnTo>
                    <a:pt x="25400" y="33019"/>
                  </a:lnTo>
                  <a:lnTo>
                    <a:pt x="25400" y="26669"/>
                  </a:lnTo>
                  <a:close/>
                </a:path>
                <a:path w="25400" h="1196339">
                  <a:moveTo>
                    <a:pt x="25400" y="33019"/>
                  </a:moveTo>
                  <a:lnTo>
                    <a:pt x="0" y="33019"/>
                  </a:lnTo>
                  <a:lnTo>
                    <a:pt x="0" y="39369"/>
                  </a:lnTo>
                  <a:lnTo>
                    <a:pt x="25400" y="39369"/>
                  </a:lnTo>
                  <a:lnTo>
                    <a:pt x="25400" y="33019"/>
                  </a:lnTo>
                  <a:close/>
                </a:path>
                <a:path w="25400" h="1196339">
                  <a:moveTo>
                    <a:pt x="25400" y="39369"/>
                  </a:moveTo>
                  <a:lnTo>
                    <a:pt x="0" y="39369"/>
                  </a:lnTo>
                  <a:lnTo>
                    <a:pt x="0" y="45719"/>
                  </a:lnTo>
                  <a:lnTo>
                    <a:pt x="25400" y="45719"/>
                  </a:lnTo>
                  <a:lnTo>
                    <a:pt x="25400" y="39369"/>
                  </a:lnTo>
                  <a:close/>
                </a:path>
                <a:path w="25400" h="1196339">
                  <a:moveTo>
                    <a:pt x="25400" y="45720"/>
                  </a:moveTo>
                  <a:lnTo>
                    <a:pt x="0" y="45720"/>
                  </a:lnTo>
                  <a:lnTo>
                    <a:pt x="0" y="52069"/>
                  </a:lnTo>
                  <a:lnTo>
                    <a:pt x="25400" y="52069"/>
                  </a:lnTo>
                  <a:lnTo>
                    <a:pt x="25400" y="45720"/>
                  </a:lnTo>
                  <a:close/>
                </a:path>
                <a:path w="25400" h="1196339">
                  <a:moveTo>
                    <a:pt x="25400" y="52070"/>
                  </a:moveTo>
                  <a:lnTo>
                    <a:pt x="0" y="52070"/>
                  </a:lnTo>
                  <a:lnTo>
                    <a:pt x="0" y="58419"/>
                  </a:lnTo>
                  <a:lnTo>
                    <a:pt x="25400" y="58419"/>
                  </a:lnTo>
                  <a:lnTo>
                    <a:pt x="25400" y="52070"/>
                  </a:lnTo>
                  <a:close/>
                </a:path>
                <a:path w="25400" h="1196339">
                  <a:moveTo>
                    <a:pt x="25400" y="58419"/>
                  </a:moveTo>
                  <a:lnTo>
                    <a:pt x="0" y="58419"/>
                  </a:lnTo>
                  <a:lnTo>
                    <a:pt x="0" y="64769"/>
                  </a:lnTo>
                  <a:lnTo>
                    <a:pt x="25400" y="64769"/>
                  </a:lnTo>
                  <a:lnTo>
                    <a:pt x="25400" y="58419"/>
                  </a:lnTo>
                  <a:close/>
                </a:path>
                <a:path w="25400" h="1196339">
                  <a:moveTo>
                    <a:pt x="25400" y="64769"/>
                  </a:moveTo>
                  <a:lnTo>
                    <a:pt x="0" y="64769"/>
                  </a:lnTo>
                  <a:lnTo>
                    <a:pt x="0" y="71119"/>
                  </a:lnTo>
                  <a:lnTo>
                    <a:pt x="25400" y="71119"/>
                  </a:lnTo>
                  <a:lnTo>
                    <a:pt x="25400" y="64769"/>
                  </a:lnTo>
                  <a:close/>
                </a:path>
                <a:path w="25400" h="1196339">
                  <a:moveTo>
                    <a:pt x="25400" y="71119"/>
                  </a:moveTo>
                  <a:lnTo>
                    <a:pt x="0" y="71119"/>
                  </a:lnTo>
                  <a:lnTo>
                    <a:pt x="0" y="77469"/>
                  </a:lnTo>
                  <a:lnTo>
                    <a:pt x="25400" y="77469"/>
                  </a:lnTo>
                  <a:lnTo>
                    <a:pt x="25400" y="71119"/>
                  </a:lnTo>
                  <a:close/>
                </a:path>
                <a:path w="25400" h="1196339">
                  <a:moveTo>
                    <a:pt x="25400" y="77470"/>
                  </a:moveTo>
                  <a:lnTo>
                    <a:pt x="0" y="77470"/>
                  </a:lnTo>
                  <a:lnTo>
                    <a:pt x="0" y="83819"/>
                  </a:lnTo>
                  <a:lnTo>
                    <a:pt x="25400" y="83819"/>
                  </a:lnTo>
                  <a:lnTo>
                    <a:pt x="25400" y="77470"/>
                  </a:lnTo>
                  <a:close/>
                </a:path>
                <a:path w="25400" h="1196339">
                  <a:moveTo>
                    <a:pt x="25400" y="83820"/>
                  </a:moveTo>
                  <a:lnTo>
                    <a:pt x="0" y="83820"/>
                  </a:lnTo>
                  <a:lnTo>
                    <a:pt x="0" y="90169"/>
                  </a:lnTo>
                  <a:lnTo>
                    <a:pt x="25400" y="90169"/>
                  </a:lnTo>
                  <a:lnTo>
                    <a:pt x="25400" y="83820"/>
                  </a:lnTo>
                  <a:close/>
                </a:path>
                <a:path w="25400" h="1196339">
                  <a:moveTo>
                    <a:pt x="25400" y="90170"/>
                  </a:moveTo>
                  <a:lnTo>
                    <a:pt x="0" y="90170"/>
                  </a:lnTo>
                  <a:lnTo>
                    <a:pt x="0" y="96519"/>
                  </a:lnTo>
                  <a:lnTo>
                    <a:pt x="25400" y="96519"/>
                  </a:lnTo>
                  <a:lnTo>
                    <a:pt x="25400" y="90170"/>
                  </a:lnTo>
                  <a:close/>
                </a:path>
                <a:path w="25400" h="1196339">
                  <a:moveTo>
                    <a:pt x="25400" y="96519"/>
                  </a:moveTo>
                  <a:lnTo>
                    <a:pt x="0" y="96519"/>
                  </a:lnTo>
                  <a:lnTo>
                    <a:pt x="0" y="102869"/>
                  </a:lnTo>
                  <a:lnTo>
                    <a:pt x="25400" y="102869"/>
                  </a:lnTo>
                  <a:lnTo>
                    <a:pt x="25400" y="96519"/>
                  </a:lnTo>
                  <a:close/>
                </a:path>
                <a:path w="25400" h="1196339">
                  <a:moveTo>
                    <a:pt x="25400" y="102870"/>
                  </a:moveTo>
                  <a:lnTo>
                    <a:pt x="0" y="102870"/>
                  </a:lnTo>
                  <a:lnTo>
                    <a:pt x="0" y="109219"/>
                  </a:lnTo>
                  <a:lnTo>
                    <a:pt x="25400" y="109219"/>
                  </a:lnTo>
                  <a:lnTo>
                    <a:pt x="25400" y="102870"/>
                  </a:lnTo>
                  <a:close/>
                </a:path>
                <a:path w="25400" h="1196339">
                  <a:moveTo>
                    <a:pt x="25400" y="109220"/>
                  </a:moveTo>
                  <a:lnTo>
                    <a:pt x="0" y="109220"/>
                  </a:lnTo>
                  <a:lnTo>
                    <a:pt x="0" y="115569"/>
                  </a:lnTo>
                  <a:lnTo>
                    <a:pt x="25400" y="115569"/>
                  </a:lnTo>
                  <a:lnTo>
                    <a:pt x="25400" y="109220"/>
                  </a:lnTo>
                  <a:close/>
                </a:path>
                <a:path w="25400" h="1196339">
                  <a:moveTo>
                    <a:pt x="25400" y="115569"/>
                  </a:moveTo>
                  <a:lnTo>
                    <a:pt x="0" y="115569"/>
                  </a:lnTo>
                  <a:lnTo>
                    <a:pt x="0" y="121919"/>
                  </a:lnTo>
                  <a:lnTo>
                    <a:pt x="25400" y="121919"/>
                  </a:lnTo>
                  <a:lnTo>
                    <a:pt x="25400" y="115569"/>
                  </a:lnTo>
                  <a:close/>
                </a:path>
                <a:path w="25400" h="1196339">
                  <a:moveTo>
                    <a:pt x="25400" y="121920"/>
                  </a:moveTo>
                  <a:lnTo>
                    <a:pt x="0" y="121920"/>
                  </a:lnTo>
                  <a:lnTo>
                    <a:pt x="0" y="128269"/>
                  </a:lnTo>
                  <a:lnTo>
                    <a:pt x="25400" y="128269"/>
                  </a:lnTo>
                  <a:lnTo>
                    <a:pt x="25400" y="121920"/>
                  </a:lnTo>
                  <a:close/>
                </a:path>
                <a:path w="25400" h="1196339">
                  <a:moveTo>
                    <a:pt x="25400" y="128269"/>
                  </a:moveTo>
                  <a:lnTo>
                    <a:pt x="0" y="128269"/>
                  </a:lnTo>
                  <a:lnTo>
                    <a:pt x="0" y="134619"/>
                  </a:lnTo>
                  <a:lnTo>
                    <a:pt x="25400" y="134619"/>
                  </a:lnTo>
                  <a:lnTo>
                    <a:pt x="25400" y="128269"/>
                  </a:lnTo>
                  <a:close/>
                </a:path>
                <a:path w="25400" h="1196339">
                  <a:moveTo>
                    <a:pt x="25400" y="134619"/>
                  </a:moveTo>
                  <a:lnTo>
                    <a:pt x="0" y="134619"/>
                  </a:lnTo>
                  <a:lnTo>
                    <a:pt x="0" y="140969"/>
                  </a:lnTo>
                  <a:lnTo>
                    <a:pt x="25400" y="140969"/>
                  </a:lnTo>
                  <a:lnTo>
                    <a:pt x="25400" y="134619"/>
                  </a:lnTo>
                  <a:close/>
                </a:path>
                <a:path w="25400" h="1196339">
                  <a:moveTo>
                    <a:pt x="25400" y="140969"/>
                  </a:moveTo>
                  <a:lnTo>
                    <a:pt x="0" y="140969"/>
                  </a:lnTo>
                  <a:lnTo>
                    <a:pt x="0" y="147319"/>
                  </a:lnTo>
                  <a:lnTo>
                    <a:pt x="25400" y="147319"/>
                  </a:lnTo>
                  <a:lnTo>
                    <a:pt x="25400" y="140969"/>
                  </a:lnTo>
                  <a:close/>
                </a:path>
                <a:path w="25400" h="1196339">
                  <a:moveTo>
                    <a:pt x="25400" y="147319"/>
                  </a:moveTo>
                  <a:lnTo>
                    <a:pt x="0" y="147319"/>
                  </a:lnTo>
                  <a:lnTo>
                    <a:pt x="0" y="167639"/>
                  </a:lnTo>
                  <a:lnTo>
                    <a:pt x="25400" y="167639"/>
                  </a:lnTo>
                  <a:lnTo>
                    <a:pt x="25400" y="147319"/>
                  </a:lnTo>
                  <a:close/>
                </a:path>
                <a:path w="25400" h="1196339">
                  <a:moveTo>
                    <a:pt x="25400" y="167639"/>
                  </a:moveTo>
                  <a:lnTo>
                    <a:pt x="0" y="167639"/>
                  </a:lnTo>
                  <a:lnTo>
                    <a:pt x="0" y="173989"/>
                  </a:lnTo>
                  <a:lnTo>
                    <a:pt x="25400" y="173989"/>
                  </a:lnTo>
                  <a:lnTo>
                    <a:pt x="25400" y="167639"/>
                  </a:lnTo>
                  <a:close/>
                </a:path>
                <a:path w="25400" h="1196339">
                  <a:moveTo>
                    <a:pt x="25400" y="173989"/>
                  </a:moveTo>
                  <a:lnTo>
                    <a:pt x="0" y="173989"/>
                  </a:lnTo>
                  <a:lnTo>
                    <a:pt x="0" y="193039"/>
                  </a:lnTo>
                  <a:lnTo>
                    <a:pt x="25400" y="193039"/>
                  </a:lnTo>
                  <a:lnTo>
                    <a:pt x="25400" y="173989"/>
                  </a:lnTo>
                  <a:close/>
                </a:path>
                <a:path w="25400" h="1196339">
                  <a:moveTo>
                    <a:pt x="25400" y="193039"/>
                  </a:moveTo>
                  <a:lnTo>
                    <a:pt x="0" y="193039"/>
                  </a:lnTo>
                  <a:lnTo>
                    <a:pt x="0" y="199389"/>
                  </a:lnTo>
                  <a:lnTo>
                    <a:pt x="25400" y="199389"/>
                  </a:lnTo>
                  <a:lnTo>
                    <a:pt x="25400" y="193039"/>
                  </a:lnTo>
                  <a:close/>
                </a:path>
                <a:path w="25400" h="1196339">
                  <a:moveTo>
                    <a:pt x="25400" y="199389"/>
                  </a:moveTo>
                  <a:lnTo>
                    <a:pt x="0" y="199389"/>
                  </a:lnTo>
                  <a:lnTo>
                    <a:pt x="0" y="205739"/>
                  </a:lnTo>
                  <a:lnTo>
                    <a:pt x="25400" y="205739"/>
                  </a:lnTo>
                  <a:lnTo>
                    <a:pt x="25400" y="199389"/>
                  </a:lnTo>
                  <a:close/>
                </a:path>
                <a:path w="25400" h="1196339">
                  <a:moveTo>
                    <a:pt x="25400" y="205739"/>
                  </a:moveTo>
                  <a:lnTo>
                    <a:pt x="0" y="205739"/>
                  </a:lnTo>
                  <a:lnTo>
                    <a:pt x="0" y="212089"/>
                  </a:lnTo>
                  <a:lnTo>
                    <a:pt x="25400" y="212089"/>
                  </a:lnTo>
                  <a:lnTo>
                    <a:pt x="25400" y="205739"/>
                  </a:lnTo>
                  <a:close/>
                </a:path>
                <a:path w="25400" h="1196339">
                  <a:moveTo>
                    <a:pt x="25400" y="212089"/>
                  </a:moveTo>
                  <a:lnTo>
                    <a:pt x="0" y="212089"/>
                  </a:lnTo>
                  <a:lnTo>
                    <a:pt x="0" y="218439"/>
                  </a:lnTo>
                  <a:lnTo>
                    <a:pt x="25400" y="218439"/>
                  </a:lnTo>
                  <a:lnTo>
                    <a:pt x="25400" y="212089"/>
                  </a:lnTo>
                  <a:close/>
                </a:path>
                <a:path w="25400" h="1196339">
                  <a:moveTo>
                    <a:pt x="25400" y="218440"/>
                  </a:moveTo>
                  <a:lnTo>
                    <a:pt x="0" y="218440"/>
                  </a:lnTo>
                  <a:lnTo>
                    <a:pt x="0" y="224789"/>
                  </a:lnTo>
                  <a:lnTo>
                    <a:pt x="25400" y="224789"/>
                  </a:lnTo>
                  <a:lnTo>
                    <a:pt x="25400" y="218440"/>
                  </a:lnTo>
                  <a:close/>
                </a:path>
                <a:path w="25400" h="1196339">
                  <a:moveTo>
                    <a:pt x="25400" y="224789"/>
                  </a:moveTo>
                  <a:lnTo>
                    <a:pt x="0" y="224789"/>
                  </a:lnTo>
                  <a:lnTo>
                    <a:pt x="0" y="231139"/>
                  </a:lnTo>
                  <a:lnTo>
                    <a:pt x="25400" y="231139"/>
                  </a:lnTo>
                  <a:lnTo>
                    <a:pt x="25400" y="224789"/>
                  </a:lnTo>
                  <a:close/>
                </a:path>
                <a:path w="25400" h="1196339">
                  <a:moveTo>
                    <a:pt x="25400" y="231139"/>
                  </a:moveTo>
                  <a:lnTo>
                    <a:pt x="0" y="231139"/>
                  </a:lnTo>
                  <a:lnTo>
                    <a:pt x="0" y="243839"/>
                  </a:lnTo>
                  <a:lnTo>
                    <a:pt x="25400" y="243839"/>
                  </a:lnTo>
                  <a:lnTo>
                    <a:pt x="25400" y="231139"/>
                  </a:lnTo>
                  <a:close/>
                </a:path>
                <a:path w="25400" h="1196339">
                  <a:moveTo>
                    <a:pt x="25400" y="243840"/>
                  </a:moveTo>
                  <a:lnTo>
                    <a:pt x="0" y="243840"/>
                  </a:lnTo>
                  <a:lnTo>
                    <a:pt x="0" y="250189"/>
                  </a:lnTo>
                  <a:lnTo>
                    <a:pt x="25400" y="250189"/>
                  </a:lnTo>
                  <a:lnTo>
                    <a:pt x="25400" y="243840"/>
                  </a:lnTo>
                  <a:close/>
                </a:path>
                <a:path w="25400" h="1196339">
                  <a:moveTo>
                    <a:pt x="25400" y="250190"/>
                  </a:moveTo>
                  <a:lnTo>
                    <a:pt x="0" y="250190"/>
                  </a:lnTo>
                  <a:lnTo>
                    <a:pt x="0" y="256539"/>
                  </a:lnTo>
                  <a:lnTo>
                    <a:pt x="25400" y="256539"/>
                  </a:lnTo>
                  <a:lnTo>
                    <a:pt x="25400" y="250190"/>
                  </a:lnTo>
                  <a:close/>
                </a:path>
                <a:path w="25400" h="1196339">
                  <a:moveTo>
                    <a:pt x="25400" y="256539"/>
                  </a:moveTo>
                  <a:lnTo>
                    <a:pt x="0" y="256539"/>
                  </a:lnTo>
                  <a:lnTo>
                    <a:pt x="0" y="262889"/>
                  </a:lnTo>
                  <a:lnTo>
                    <a:pt x="25400" y="262889"/>
                  </a:lnTo>
                  <a:lnTo>
                    <a:pt x="25400" y="256539"/>
                  </a:lnTo>
                  <a:close/>
                </a:path>
                <a:path w="25400" h="1196339">
                  <a:moveTo>
                    <a:pt x="25400" y="262890"/>
                  </a:moveTo>
                  <a:lnTo>
                    <a:pt x="0" y="262890"/>
                  </a:lnTo>
                  <a:lnTo>
                    <a:pt x="0" y="269239"/>
                  </a:lnTo>
                  <a:lnTo>
                    <a:pt x="25400" y="269239"/>
                  </a:lnTo>
                  <a:lnTo>
                    <a:pt x="25400" y="262890"/>
                  </a:lnTo>
                  <a:close/>
                </a:path>
                <a:path w="25400" h="1196339">
                  <a:moveTo>
                    <a:pt x="25400" y="269239"/>
                  </a:moveTo>
                  <a:lnTo>
                    <a:pt x="0" y="269239"/>
                  </a:lnTo>
                  <a:lnTo>
                    <a:pt x="0" y="275589"/>
                  </a:lnTo>
                  <a:lnTo>
                    <a:pt x="25400" y="275589"/>
                  </a:lnTo>
                  <a:lnTo>
                    <a:pt x="25400" y="269239"/>
                  </a:lnTo>
                  <a:close/>
                </a:path>
                <a:path w="25400" h="1196339">
                  <a:moveTo>
                    <a:pt x="25400" y="275589"/>
                  </a:moveTo>
                  <a:lnTo>
                    <a:pt x="0" y="275589"/>
                  </a:lnTo>
                  <a:lnTo>
                    <a:pt x="0" y="279399"/>
                  </a:lnTo>
                  <a:lnTo>
                    <a:pt x="25400" y="279399"/>
                  </a:lnTo>
                  <a:lnTo>
                    <a:pt x="25400" y="275589"/>
                  </a:lnTo>
                  <a:close/>
                </a:path>
                <a:path w="25400" h="1196339">
                  <a:moveTo>
                    <a:pt x="25400" y="279400"/>
                  </a:moveTo>
                  <a:lnTo>
                    <a:pt x="0" y="279400"/>
                  </a:lnTo>
                  <a:lnTo>
                    <a:pt x="0" y="288289"/>
                  </a:lnTo>
                  <a:lnTo>
                    <a:pt x="25400" y="288289"/>
                  </a:lnTo>
                  <a:lnTo>
                    <a:pt x="25400" y="279400"/>
                  </a:lnTo>
                  <a:close/>
                </a:path>
                <a:path w="25400" h="1196339">
                  <a:moveTo>
                    <a:pt x="25400" y="288289"/>
                  </a:moveTo>
                  <a:lnTo>
                    <a:pt x="0" y="288289"/>
                  </a:lnTo>
                  <a:lnTo>
                    <a:pt x="0" y="294639"/>
                  </a:lnTo>
                  <a:lnTo>
                    <a:pt x="25400" y="294639"/>
                  </a:lnTo>
                  <a:lnTo>
                    <a:pt x="25400" y="288289"/>
                  </a:lnTo>
                  <a:close/>
                </a:path>
                <a:path w="25400" h="1196339">
                  <a:moveTo>
                    <a:pt x="25400" y="294640"/>
                  </a:moveTo>
                  <a:lnTo>
                    <a:pt x="0" y="294640"/>
                  </a:lnTo>
                  <a:lnTo>
                    <a:pt x="0" y="300989"/>
                  </a:lnTo>
                  <a:lnTo>
                    <a:pt x="25400" y="300989"/>
                  </a:lnTo>
                  <a:lnTo>
                    <a:pt x="25400" y="294640"/>
                  </a:lnTo>
                  <a:close/>
                </a:path>
                <a:path w="25400" h="1196339">
                  <a:moveTo>
                    <a:pt x="25400" y="300989"/>
                  </a:moveTo>
                  <a:lnTo>
                    <a:pt x="0" y="300989"/>
                  </a:lnTo>
                  <a:lnTo>
                    <a:pt x="0" y="307339"/>
                  </a:lnTo>
                  <a:lnTo>
                    <a:pt x="25400" y="307339"/>
                  </a:lnTo>
                  <a:lnTo>
                    <a:pt x="25400" y="300989"/>
                  </a:lnTo>
                  <a:close/>
                </a:path>
                <a:path w="25400" h="1196339">
                  <a:moveTo>
                    <a:pt x="25400" y="307339"/>
                  </a:moveTo>
                  <a:lnTo>
                    <a:pt x="0" y="307339"/>
                  </a:lnTo>
                  <a:lnTo>
                    <a:pt x="0" y="313689"/>
                  </a:lnTo>
                  <a:lnTo>
                    <a:pt x="25400" y="313689"/>
                  </a:lnTo>
                  <a:lnTo>
                    <a:pt x="25400" y="307339"/>
                  </a:lnTo>
                  <a:close/>
                </a:path>
                <a:path w="25400" h="1196339">
                  <a:moveTo>
                    <a:pt x="25400" y="313689"/>
                  </a:moveTo>
                  <a:lnTo>
                    <a:pt x="0" y="313689"/>
                  </a:lnTo>
                  <a:lnTo>
                    <a:pt x="0" y="320039"/>
                  </a:lnTo>
                  <a:lnTo>
                    <a:pt x="25400" y="320039"/>
                  </a:lnTo>
                  <a:lnTo>
                    <a:pt x="25400" y="313689"/>
                  </a:lnTo>
                  <a:close/>
                </a:path>
                <a:path w="25400" h="1196339">
                  <a:moveTo>
                    <a:pt x="25400" y="320039"/>
                  </a:moveTo>
                  <a:lnTo>
                    <a:pt x="0" y="320039"/>
                  </a:lnTo>
                  <a:lnTo>
                    <a:pt x="0" y="326389"/>
                  </a:lnTo>
                  <a:lnTo>
                    <a:pt x="25400" y="326389"/>
                  </a:lnTo>
                  <a:lnTo>
                    <a:pt x="25400" y="320039"/>
                  </a:lnTo>
                  <a:close/>
                </a:path>
                <a:path w="25400" h="1196339">
                  <a:moveTo>
                    <a:pt x="25400" y="326389"/>
                  </a:moveTo>
                  <a:lnTo>
                    <a:pt x="0" y="326389"/>
                  </a:lnTo>
                  <a:lnTo>
                    <a:pt x="0" y="332739"/>
                  </a:lnTo>
                  <a:lnTo>
                    <a:pt x="25400" y="332739"/>
                  </a:lnTo>
                  <a:lnTo>
                    <a:pt x="25400" y="326389"/>
                  </a:lnTo>
                  <a:close/>
                </a:path>
                <a:path w="25400" h="1196339">
                  <a:moveTo>
                    <a:pt x="25400" y="332739"/>
                  </a:moveTo>
                  <a:lnTo>
                    <a:pt x="0" y="332739"/>
                  </a:lnTo>
                  <a:lnTo>
                    <a:pt x="0" y="345439"/>
                  </a:lnTo>
                  <a:lnTo>
                    <a:pt x="25400" y="345439"/>
                  </a:lnTo>
                  <a:lnTo>
                    <a:pt x="25400" y="332739"/>
                  </a:lnTo>
                  <a:close/>
                </a:path>
                <a:path w="25400" h="1196339">
                  <a:moveTo>
                    <a:pt x="25400" y="345439"/>
                  </a:moveTo>
                  <a:lnTo>
                    <a:pt x="0" y="345439"/>
                  </a:lnTo>
                  <a:lnTo>
                    <a:pt x="0" y="370839"/>
                  </a:lnTo>
                  <a:lnTo>
                    <a:pt x="25400" y="370839"/>
                  </a:lnTo>
                  <a:lnTo>
                    <a:pt x="25400" y="345439"/>
                  </a:lnTo>
                  <a:close/>
                </a:path>
                <a:path w="25400" h="1196339">
                  <a:moveTo>
                    <a:pt x="25400" y="370839"/>
                  </a:moveTo>
                  <a:lnTo>
                    <a:pt x="0" y="370839"/>
                  </a:lnTo>
                  <a:lnTo>
                    <a:pt x="0" y="383539"/>
                  </a:lnTo>
                  <a:lnTo>
                    <a:pt x="25400" y="383539"/>
                  </a:lnTo>
                  <a:lnTo>
                    <a:pt x="25400" y="370839"/>
                  </a:lnTo>
                  <a:close/>
                </a:path>
                <a:path w="25400" h="1196339">
                  <a:moveTo>
                    <a:pt x="25400" y="383539"/>
                  </a:moveTo>
                  <a:lnTo>
                    <a:pt x="0" y="383539"/>
                  </a:lnTo>
                  <a:lnTo>
                    <a:pt x="0" y="389889"/>
                  </a:lnTo>
                  <a:lnTo>
                    <a:pt x="25400" y="389889"/>
                  </a:lnTo>
                  <a:lnTo>
                    <a:pt x="25400" y="383539"/>
                  </a:lnTo>
                  <a:close/>
                </a:path>
                <a:path w="25400" h="1196339">
                  <a:moveTo>
                    <a:pt x="25400" y="389889"/>
                  </a:moveTo>
                  <a:lnTo>
                    <a:pt x="0" y="389889"/>
                  </a:lnTo>
                  <a:lnTo>
                    <a:pt x="0" y="396239"/>
                  </a:lnTo>
                  <a:lnTo>
                    <a:pt x="25400" y="396239"/>
                  </a:lnTo>
                  <a:lnTo>
                    <a:pt x="25400" y="389889"/>
                  </a:lnTo>
                  <a:close/>
                </a:path>
                <a:path w="25400" h="1196339">
                  <a:moveTo>
                    <a:pt x="25400" y="396239"/>
                  </a:moveTo>
                  <a:lnTo>
                    <a:pt x="0" y="396239"/>
                  </a:lnTo>
                  <a:lnTo>
                    <a:pt x="0" y="402589"/>
                  </a:lnTo>
                  <a:lnTo>
                    <a:pt x="25400" y="402589"/>
                  </a:lnTo>
                  <a:lnTo>
                    <a:pt x="25400" y="396239"/>
                  </a:lnTo>
                  <a:close/>
                </a:path>
                <a:path w="25400" h="1196339">
                  <a:moveTo>
                    <a:pt x="25400" y="402589"/>
                  </a:moveTo>
                  <a:lnTo>
                    <a:pt x="0" y="402589"/>
                  </a:lnTo>
                  <a:lnTo>
                    <a:pt x="0" y="408939"/>
                  </a:lnTo>
                  <a:lnTo>
                    <a:pt x="25400" y="408939"/>
                  </a:lnTo>
                  <a:lnTo>
                    <a:pt x="25400" y="402589"/>
                  </a:lnTo>
                  <a:close/>
                </a:path>
                <a:path w="25400" h="1196339">
                  <a:moveTo>
                    <a:pt x="25400" y="408939"/>
                  </a:moveTo>
                  <a:lnTo>
                    <a:pt x="0" y="408939"/>
                  </a:lnTo>
                  <a:lnTo>
                    <a:pt x="0" y="415289"/>
                  </a:lnTo>
                  <a:lnTo>
                    <a:pt x="25400" y="415289"/>
                  </a:lnTo>
                  <a:lnTo>
                    <a:pt x="25400" y="408939"/>
                  </a:lnTo>
                  <a:close/>
                </a:path>
                <a:path w="25400" h="1196339">
                  <a:moveTo>
                    <a:pt x="25400" y="416560"/>
                  </a:moveTo>
                  <a:lnTo>
                    <a:pt x="0" y="416560"/>
                  </a:lnTo>
                  <a:lnTo>
                    <a:pt x="0" y="421639"/>
                  </a:lnTo>
                  <a:lnTo>
                    <a:pt x="25400" y="421639"/>
                  </a:lnTo>
                  <a:lnTo>
                    <a:pt x="25400" y="416560"/>
                  </a:lnTo>
                  <a:close/>
                </a:path>
                <a:path w="25400" h="1196339">
                  <a:moveTo>
                    <a:pt x="25400" y="415289"/>
                  </a:moveTo>
                  <a:lnTo>
                    <a:pt x="0" y="415289"/>
                  </a:lnTo>
                  <a:lnTo>
                    <a:pt x="0" y="416559"/>
                  </a:lnTo>
                  <a:lnTo>
                    <a:pt x="25400" y="416559"/>
                  </a:lnTo>
                  <a:lnTo>
                    <a:pt x="25400" y="415289"/>
                  </a:lnTo>
                  <a:close/>
                </a:path>
                <a:path w="25400" h="1196339">
                  <a:moveTo>
                    <a:pt x="25400" y="421639"/>
                  </a:moveTo>
                  <a:lnTo>
                    <a:pt x="0" y="421639"/>
                  </a:lnTo>
                  <a:lnTo>
                    <a:pt x="0" y="427989"/>
                  </a:lnTo>
                  <a:lnTo>
                    <a:pt x="25400" y="427989"/>
                  </a:lnTo>
                  <a:lnTo>
                    <a:pt x="25400" y="421639"/>
                  </a:lnTo>
                  <a:close/>
                </a:path>
                <a:path w="25400" h="1196339">
                  <a:moveTo>
                    <a:pt x="25400" y="427989"/>
                  </a:moveTo>
                  <a:lnTo>
                    <a:pt x="0" y="427989"/>
                  </a:lnTo>
                  <a:lnTo>
                    <a:pt x="0" y="434339"/>
                  </a:lnTo>
                  <a:lnTo>
                    <a:pt x="25400" y="434339"/>
                  </a:lnTo>
                  <a:lnTo>
                    <a:pt x="25400" y="427989"/>
                  </a:lnTo>
                  <a:close/>
                </a:path>
                <a:path w="25400" h="1196339">
                  <a:moveTo>
                    <a:pt x="25400" y="434339"/>
                  </a:moveTo>
                  <a:lnTo>
                    <a:pt x="0" y="434339"/>
                  </a:lnTo>
                  <a:lnTo>
                    <a:pt x="0" y="440689"/>
                  </a:lnTo>
                  <a:lnTo>
                    <a:pt x="25400" y="440689"/>
                  </a:lnTo>
                  <a:lnTo>
                    <a:pt x="25400" y="434339"/>
                  </a:lnTo>
                  <a:close/>
                </a:path>
                <a:path w="25400" h="1196339">
                  <a:moveTo>
                    <a:pt x="25400" y="440689"/>
                  </a:moveTo>
                  <a:lnTo>
                    <a:pt x="0" y="440689"/>
                  </a:lnTo>
                  <a:lnTo>
                    <a:pt x="0" y="447039"/>
                  </a:lnTo>
                  <a:lnTo>
                    <a:pt x="25400" y="447039"/>
                  </a:lnTo>
                  <a:lnTo>
                    <a:pt x="25400" y="440689"/>
                  </a:lnTo>
                  <a:close/>
                </a:path>
                <a:path w="25400" h="1196339">
                  <a:moveTo>
                    <a:pt x="25400" y="447039"/>
                  </a:moveTo>
                  <a:lnTo>
                    <a:pt x="0" y="447039"/>
                  </a:lnTo>
                  <a:lnTo>
                    <a:pt x="0" y="453389"/>
                  </a:lnTo>
                  <a:lnTo>
                    <a:pt x="25400" y="453389"/>
                  </a:lnTo>
                  <a:lnTo>
                    <a:pt x="25400" y="447039"/>
                  </a:lnTo>
                  <a:close/>
                </a:path>
                <a:path w="25400" h="1196339">
                  <a:moveTo>
                    <a:pt x="25400" y="453389"/>
                  </a:moveTo>
                  <a:lnTo>
                    <a:pt x="0" y="453389"/>
                  </a:lnTo>
                  <a:lnTo>
                    <a:pt x="0" y="478789"/>
                  </a:lnTo>
                  <a:lnTo>
                    <a:pt x="25400" y="478789"/>
                  </a:lnTo>
                  <a:lnTo>
                    <a:pt x="25400" y="453389"/>
                  </a:lnTo>
                  <a:close/>
                </a:path>
                <a:path w="25400" h="1196339">
                  <a:moveTo>
                    <a:pt x="25400" y="478790"/>
                  </a:moveTo>
                  <a:lnTo>
                    <a:pt x="0" y="478790"/>
                  </a:lnTo>
                  <a:lnTo>
                    <a:pt x="0" y="485139"/>
                  </a:lnTo>
                  <a:lnTo>
                    <a:pt x="25400" y="485139"/>
                  </a:lnTo>
                  <a:lnTo>
                    <a:pt x="25400" y="478790"/>
                  </a:lnTo>
                  <a:close/>
                </a:path>
                <a:path w="25400" h="1196339">
                  <a:moveTo>
                    <a:pt x="25400" y="485140"/>
                  </a:moveTo>
                  <a:lnTo>
                    <a:pt x="0" y="485140"/>
                  </a:lnTo>
                  <a:lnTo>
                    <a:pt x="0" y="491489"/>
                  </a:lnTo>
                  <a:lnTo>
                    <a:pt x="25400" y="491489"/>
                  </a:lnTo>
                  <a:lnTo>
                    <a:pt x="25400" y="485140"/>
                  </a:lnTo>
                  <a:close/>
                </a:path>
                <a:path w="25400" h="1196339">
                  <a:moveTo>
                    <a:pt x="25400" y="491490"/>
                  </a:moveTo>
                  <a:lnTo>
                    <a:pt x="0" y="491490"/>
                  </a:lnTo>
                  <a:lnTo>
                    <a:pt x="0" y="497839"/>
                  </a:lnTo>
                  <a:lnTo>
                    <a:pt x="25400" y="497839"/>
                  </a:lnTo>
                  <a:lnTo>
                    <a:pt x="25400" y="491490"/>
                  </a:lnTo>
                  <a:close/>
                </a:path>
                <a:path w="25400" h="1196339">
                  <a:moveTo>
                    <a:pt x="25400" y="497840"/>
                  </a:moveTo>
                  <a:lnTo>
                    <a:pt x="0" y="497840"/>
                  </a:lnTo>
                  <a:lnTo>
                    <a:pt x="0" y="501649"/>
                  </a:lnTo>
                  <a:lnTo>
                    <a:pt x="25400" y="501649"/>
                  </a:lnTo>
                  <a:lnTo>
                    <a:pt x="25400" y="497840"/>
                  </a:lnTo>
                  <a:close/>
                </a:path>
                <a:path w="25400" h="1196339">
                  <a:moveTo>
                    <a:pt x="25400" y="501650"/>
                  </a:moveTo>
                  <a:lnTo>
                    <a:pt x="0" y="501650"/>
                  </a:lnTo>
                  <a:lnTo>
                    <a:pt x="0" y="504189"/>
                  </a:lnTo>
                  <a:lnTo>
                    <a:pt x="25400" y="504189"/>
                  </a:lnTo>
                  <a:lnTo>
                    <a:pt x="25400" y="501650"/>
                  </a:lnTo>
                  <a:close/>
                </a:path>
                <a:path w="25400" h="1196339">
                  <a:moveTo>
                    <a:pt x="25400" y="504190"/>
                  </a:moveTo>
                  <a:lnTo>
                    <a:pt x="0" y="504190"/>
                  </a:lnTo>
                  <a:lnTo>
                    <a:pt x="0" y="516889"/>
                  </a:lnTo>
                  <a:lnTo>
                    <a:pt x="25400" y="516889"/>
                  </a:lnTo>
                  <a:lnTo>
                    <a:pt x="25400" y="504190"/>
                  </a:lnTo>
                  <a:close/>
                </a:path>
                <a:path w="25400" h="1196339">
                  <a:moveTo>
                    <a:pt x="25400" y="516890"/>
                  </a:moveTo>
                  <a:lnTo>
                    <a:pt x="0" y="516890"/>
                  </a:lnTo>
                  <a:lnTo>
                    <a:pt x="0" y="523239"/>
                  </a:lnTo>
                  <a:lnTo>
                    <a:pt x="25400" y="523239"/>
                  </a:lnTo>
                  <a:lnTo>
                    <a:pt x="25400" y="516890"/>
                  </a:lnTo>
                  <a:close/>
                </a:path>
                <a:path w="25400" h="1196339">
                  <a:moveTo>
                    <a:pt x="25400" y="523239"/>
                  </a:moveTo>
                  <a:lnTo>
                    <a:pt x="0" y="523239"/>
                  </a:lnTo>
                  <a:lnTo>
                    <a:pt x="0" y="533399"/>
                  </a:lnTo>
                  <a:lnTo>
                    <a:pt x="25400" y="533399"/>
                  </a:lnTo>
                  <a:lnTo>
                    <a:pt x="25400" y="523239"/>
                  </a:lnTo>
                  <a:close/>
                </a:path>
                <a:path w="25400" h="1196339">
                  <a:moveTo>
                    <a:pt x="25400" y="533400"/>
                  </a:moveTo>
                  <a:lnTo>
                    <a:pt x="0" y="533400"/>
                  </a:lnTo>
                  <a:lnTo>
                    <a:pt x="0" y="539749"/>
                  </a:lnTo>
                  <a:lnTo>
                    <a:pt x="25400" y="539749"/>
                  </a:lnTo>
                  <a:lnTo>
                    <a:pt x="25400" y="533400"/>
                  </a:lnTo>
                  <a:close/>
                </a:path>
                <a:path w="25400" h="1196339">
                  <a:moveTo>
                    <a:pt x="25400" y="539750"/>
                  </a:moveTo>
                  <a:lnTo>
                    <a:pt x="0" y="539750"/>
                  </a:lnTo>
                  <a:lnTo>
                    <a:pt x="0" y="548639"/>
                  </a:lnTo>
                  <a:lnTo>
                    <a:pt x="25400" y="548639"/>
                  </a:lnTo>
                  <a:lnTo>
                    <a:pt x="25400" y="539750"/>
                  </a:lnTo>
                  <a:close/>
                </a:path>
                <a:path w="25400" h="1196339">
                  <a:moveTo>
                    <a:pt x="25400" y="548639"/>
                  </a:moveTo>
                  <a:lnTo>
                    <a:pt x="0" y="548639"/>
                  </a:lnTo>
                  <a:lnTo>
                    <a:pt x="0" y="553719"/>
                  </a:lnTo>
                  <a:lnTo>
                    <a:pt x="25400" y="553719"/>
                  </a:lnTo>
                  <a:lnTo>
                    <a:pt x="25400" y="548639"/>
                  </a:lnTo>
                  <a:close/>
                </a:path>
                <a:path w="25400" h="1196339">
                  <a:moveTo>
                    <a:pt x="25400" y="553719"/>
                  </a:moveTo>
                  <a:lnTo>
                    <a:pt x="0" y="553719"/>
                  </a:lnTo>
                  <a:lnTo>
                    <a:pt x="0" y="554989"/>
                  </a:lnTo>
                  <a:lnTo>
                    <a:pt x="25400" y="554989"/>
                  </a:lnTo>
                  <a:lnTo>
                    <a:pt x="25400" y="553719"/>
                  </a:lnTo>
                  <a:close/>
                </a:path>
                <a:path w="25400" h="1196339">
                  <a:moveTo>
                    <a:pt x="25400" y="554989"/>
                  </a:moveTo>
                  <a:lnTo>
                    <a:pt x="0" y="554989"/>
                  </a:lnTo>
                  <a:lnTo>
                    <a:pt x="0" y="561339"/>
                  </a:lnTo>
                  <a:lnTo>
                    <a:pt x="25400" y="561339"/>
                  </a:lnTo>
                  <a:lnTo>
                    <a:pt x="25400" y="554989"/>
                  </a:lnTo>
                  <a:close/>
                </a:path>
                <a:path w="25400" h="1196339">
                  <a:moveTo>
                    <a:pt x="25400" y="561340"/>
                  </a:moveTo>
                  <a:lnTo>
                    <a:pt x="0" y="561340"/>
                  </a:lnTo>
                  <a:lnTo>
                    <a:pt x="0" y="571499"/>
                  </a:lnTo>
                  <a:lnTo>
                    <a:pt x="25400" y="571499"/>
                  </a:lnTo>
                  <a:lnTo>
                    <a:pt x="25400" y="561340"/>
                  </a:lnTo>
                  <a:close/>
                </a:path>
                <a:path w="25400" h="1196339">
                  <a:moveTo>
                    <a:pt x="25400" y="571500"/>
                  </a:moveTo>
                  <a:lnTo>
                    <a:pt x="0" y="571500"/>
                  </a:lnTo>
                  <a:lnTo>
                    <a:pt x="0" y="580389"/>
                  </a:lnTo>
                  <a:lnTo>
                    <a:pt x="25400" y="580389"/>
                  </a:lnTo>
                  <a:lnTo>
                    <a:pt x="25400" y="571500"/>
                  </a:lnTo>
                  <a:close/>
                </a:path>
                <a:path w="25400" h="1196339">
                  <a:moveTo>
                    <a:pt x="25400" y="580389"/>
                  </a:moveTo>
                  <a:lnTo>
                    <a:pt x="0" y="580389"/>
                  </a:lnTo>
                  <a:lnTo>
                    <a:pt x="0" y="618489"/>
                  </a:lnTo>
                  <a:lnTo>
                    <a:pt x="25400" y="618489"/>
                  </a:lnTo>
                  <a:lnTo>
                    <a:pt x="25400" y="580389"/>
                  </a:lnTo>
                  <a:close/>
                </a:path>
                <a:path w="25400" h="1196339">
                  <a:moveTo>
                    <a:pt x="25400" y="618489"/>
                  </a:moveTo>
                  <a:lnTo>
                    <a:pt x="0" y="618489"/>
                  </a:lnTo>
                  <a:lnTo>
                    <a:pt x="0" y="622299"/>
                  </a:lnTo>
                  <a:lnTo>
                    <a:pt x="25400" y="622299"/>
                  </a:lnTo>
                  <a:lnTo>
                    <a:pt x="25400" y="618489"/>
                  </a:lnTo>
                  <a:close/>
                </a:path>
                <a:path w="25400" h="1196339">
                  <a:moveTo>
                    <a:pt x="25400" y="622300"/>
                  </a:moveTo>
                  <a:lnTo>
                    <a:pt x="0" y="622300"/>
                  </a:lnTo>
                  <a:lnTo>
                    <a:pt x="0" y="624839"/>
                  </a:lnTo>
                  <a:lnTo>
                    <a:pt x="25400" y="624839"/>
                  </a:lnTo>
                  <a:lnTo>
                    <a:pt x="25400" y="622300"/>
                  </a:lnTo>
                  <a:close/>
                </a:path>
                <a:path w="25400" h="1196339">
                  <a:moveTo>
                    <a:pt x="25400" y="624840"/>
                  </a:moveTo>
                  <a:lnTo>
                    <a:pt x="0" y="624840"/>
                  </a:lnTo>
                  <a:lnTo>
                    <a:pt x="0" y="631189"/>
                  </a:lnTo>
                  <a:lnTo>
                    <a:pt x="25400" y="631189"/>
                  </a:lnTo>
                  <a:lnTo>
                    <a:pt x="25400" y="624840"/>
                  </a:lnTo>
                  <a:close/>
                </a:path>
                <a:path w="25400" h="1196339">
                  <a:moveTo>
                    <a:pt x="25400" y="631189"/>
                  </a:moveTo>
                  <a:lnTo>
                    <a:pt x="0" y="631189"/>
                  </a:lnTo>
                  <a:lnTo>
                    <a:pt x="0" y="634999"/>
                  </a:lnTo>
                  <a:lnTo>
                    <a:pt x="25400" y="634999"/>
                  </a:lnTo>
                  <a:lnTo>
                    <a:pt x="25400" y="631189"/>
                  </a:lnTo>
                  <a:close/>
                </a:path>
                <a:path w="25400" h="1196339">
                  <a:moveTo>
                    <a:pt x="25400" y="634999"/>
                  </a:moveTo>
                  <a:lnTo>
                    <a:pt x="0" y="634999"/>
                  </a:lnTo>
                  <a:lnTo>
                    <a:pt x="0" y="673099"/>
                  </a:lnTo>
                  <a:lnTo>
                    <a:pt x="25400" y="673099"/>
                  </a:lnTo>
                  <a:lnTo>
                    <a:pt x="25400" y="634999"/>
                  </a:lnTo>
                  <a:close/>
                </a:path>
                <a:path w="25400" h="1196339">
                  <a:moveTo>
                    <a:pt x="25400" y="673100"/>
                  </a:moveTo>
                  <a:lnTo>
                    <a:pt x="0" y="673100"/>
                  </a:lnTo>
                  <a:lnTo>
                    <a:pt x="0" y="681989"/>
                  </a:lnTo>
                  <a:lnTo>
                    <a:pt x="25400" y="681989"/>
                  </a:lnTo>
                  <a:lnTo>
                    <a:pt x="25400" y="673100"/>
                  </a:lnTo>
                  <a:close/>
                </a:path>
                <a:path w="25400" h="1196339">
                  <a:moveTo>
                    <a:pt x="25400" y="681989"/>
                  </a:moveTo>
                  <a:lnTo>
                    <a:pt x="0" y="681989"/>
                  </a:lnTo>
                  <a:lnTo>
                    <a:pt x="0" y="688339"/>
                  </a:lnTo>
                  <a:lnTo>
                    <a:pt x="25400" y="688339"/>
                  </a:lnTo>
                  <a:lnTo>
                    <a:pt x="25400" y="681989"/>
                  </a:lnTo>
                  <a:close/>
                </a:path>
                <a:path w="25400" h="1196339">
                  <a:moveTo>
                    <a:pt x="25400" y="688339"/>
                  </a:moveTo>
                  <a:lnTo>
                    <a:pt x="0" y="688339"/>
                  </a:lnTo>
                  <a:lnTo>
                    <a:pt x="0" y="694689"/>
                  </a:lnTo>
                  <a:lnTo>
                    <a:pt x="25400" y="694689"/>
                  </a:lnTo>
                  <a:lnTo>
                    <a:pt x="25400" y="688339"/>
                  </a:lnTo>
                  <a:close/>
                </a:path>
                <a:path w="25400" h="1196339">
                  <a:moveTo>
                    <a:pt x="25400" y="694689"/>
                  </a:moveTo>
                  <a:lnTo>
                    <a:pt x="0" y="694689"/>
                  </a:lnTo>
                  <a:lnTo>
                    <a:pt x="0" y="698499"/>
                  </a:lnTo>
                  <a:lnTo>
                    <a:pt x="25400" y="698499"/>
                  </a:lnTo>
                  <a:lnTo>
                    <a:pt x="25400" y="694689"/>
                  </a:lnTo>
                  <a:close/>
                </a:path>
                <a:path w="25400" h="1196339">
                  <a:moveTo>
                    <a:pt x="25400" y="698500"/>
                  </a:moveTo>
                  <a:lnTo>
                    <a:pt x="0" y="698500"/>
                  </a:lnTo>
                  <a:lnTo>
                    <a:pt x="0" y="704849"/>
                  </a:lnTo>
                  <a:lnTo>
                    <a:pt x="25400" y="704849"/>
                  </a:lnTo>
                  <a:lnTo>
                    <a:pt x="25400" y="698500"/>
                  </a:lnTo>
                  <a:close/>
                </a:path>
                <a:path w="25400" h="1196339">
                  <a:moveTo>
                    <a:pt x="25400" y="704850"/>
                  </a:moveTo>
                  <a:lnTo>
                    <a:pt x="0" y="704850"/>
                  </a:lnTo>
                  <a:lnTo>
                    <a:pt x="0" y="707389"/>
                  </a:lnTo>
                  <a:lnTo>
                    <a:pt x="25400" y="707389"/>
                  </a:lnTo>
                  <a:lnTo>
                    <a:pt x="25400" y="704850"/>
                  </a:lnTo>
                  <a:close/>
                </a:path>
                <a:path w="25400" h="1196339">
                  <a:moveTo>
                    <a:pt x="25400" y="707389"/>
                  </a:moveTo>
                  <a:lnTo>
                    <a:pt x="0" y="707389"/>
                  </a:lnTo>
                  <a:lnTo>
                    <a:pt x="0" y="711199"/>
                  </a:lnTo>
                  <a:lnTo>
                    <a:pt x="25400" y="711199"/>
                  </a:lnTo>
                  <a:lnTo>
                    <a:pt x="25400" y="707389"/>
                  </a:lnTo>
                  <a:close/>
                </a:path>
                <a:path w="25400" h="1196339">
                  <a:moveTo>
                    <a:pt x="25400" y="711200"/>
                  </a:moveTo>
                  <a:lnTo>
                    <a:pt x="0" y="711200"/>
                  </a:lnTo>
                  <a:lnTo>
                    <a:pt x="0" y="713739"/>
                  </a:lnTo>
                  <a:lnTo>
                    <a:pt x="25400" y="713739"/>
                  </a:lnTo>
                  <a:lnTo>
                    <a:pt x="25400" y="711200"/>
                  </a:lnTo>
                  <a:close/>
                </a:path>
                <a:path w="25400" h="1196339">
                  <a:moveTo>
                    <a:pt x="25400" y="713739"/>
                  </a:moveTo>
                  <a:lnTo>
                    <a:pt x="0" y="713739"/>
                  </a:lnTo>
                  <a:lnTo>
                    <a:pt x="0" y="720089"/>
                  </a:lnTo>
                  <a:lnTo>
                    <a:pt x="25400" y="720089"/>
                  </a:lnTo>
                  <a:lnTo>
                    <a:pt x="25400" y="713739"/>
                  </a:lnTo>
                  <a:close/>
                </a:path>
                <a:path w="25400" h="1196339">
                  <a:moveTo>
                    <a:pt x="25400" y="720089"/>
                  </a:moveTo>
                  <a:lnTo>
                    <a:pt x="0" y="720089"/>
                  </a:lnTo>
                  <a:lnTo>
                    <a:pt x="0" y="745489"/>
                  </a:lnTo>
                  <a:lnTo>
                    <a:pt x="25400" y="745489"/>
                  </a:lnTo>
                  <a:lnTo>
                    <a:pt x="25400" y="720089"/>
                  </a:lnTo>
                  <a:close/>
                </a:path>
                <a:path w="25400" h="1196339">
                  <a:moveTo>
                    <a:pt x="25400" y="745490"/>
                  </a:moveTo>
                  <a:lnTo>
                    <a:pt x="0" y="745490"/>
                  </a:lnTo>
                  <a:lnTo>
                    <a:pt x="0" y="751839"/>
                  </a:lnTo>
                  <a:lnTo>
                    <a:pt x="25400" y="751839"/>
                  </a:lnTo>
                  <a:lnTo>
                    <a:pt x="25400" y="745490"/>
                  </a:lnTo>
                  <a:close/>
                </a:path>
                <a:path w="25400" h="1196339">
                  <a:moveTo>
                    <a:pt x="25400" y="751840"/>
                  </a:moveTo>
                  <a:lnTo>
                    <a:pt x="0" y="751840"/>
                  </a:lnTo>
                  <a:lnTo>
                    <a:pt x="0" y="764539"/>
                  </a:lnTo>
                  <a:lnTo>
                    <a:pt x="25400" y="764539"/>
                  </a:lnTo>
                  <a:lnTo>
                    <a:pt x="25400" y="751840"/>
                  </a:lnTo>
                  <a:close/>
                </a:path>
                <a:path w="25400" h="1196339">
                  <a:moveTo>
                    <a:pt x="25400" y="764540"/>
                  </a:moveTo>
                  <a:lnTo>
                    <a:pt x="0" y="764540"/>
                  </a:lnTo>
                  <a:lnTo>
                    <a:pt x="0" y="781049"/>
                  </a:lnTo>
                  <a:lnTo>
                    <a:pt x="25400" y="781049"/>
                  </a:lnTo>
                  <a:lnTo>
                    <a:pt x="25400" y="764540"/>
                  </a:lnTo>
                  <a:close/>
                </a:path>
                <a:path w="25400" h="1196339">
                  <a:moveTo>
                    <a:pt x="25400" y="781049"/>
                  </a:moveTo>
                  <a:lnTo>
                    <a:pt x="0" y="781049"/>
                  </a:lnTo>
                  <a:lnTo>
                    <a:pt x="0" y="783589"/>
                  </a:lnTo>
                  <a:lnTo>
                    <a:pt x="25400" y="783589"/>
                  </a:lnTo>
                  <a:lnTo>
                    <a:pt x="25400" y="781049"/>
                  </a:lnTo>
                  <a:close/>
                </a:path>
                <a:path w="25400" h="1196339">
                  <a:moveTo>
                    <a:pt x="25400" y="783590"/>
                  </a:moveTo>
                  <a:lnTo>
                    <a:pt x="0" y="783590"/>
                  </a:lnTo>
                  <a:lnTo>
                    <a:pt x="0" y="787399"/>
                  </a:lnTo>
                  <a:lnTo>
                    <a:pt x="25400" y="787399"/>
                  </a:lnTo>
                  <a:lnTo>
                    <a:pt x="25400" y="783590"/>
                  </a:lnTo>
                  <a:close/>
                </a:path>
                <a:path w="25400" h="1196339">
                  <a:moveTo>
                    <a:pt x="25400" y="787399"/>
                  </a:moveTo>
                  <a:lnTo>
                    <a:pt x="0" y="787399"/>
                  </a:lnTo>
                  <a:lnTo>
                    <a:pt x="0" y="789939"/>
                  </a:lnTo>
                  <a:lnTo>
                    <a:pt x="25400" y="789939"/>
                  </a:lnTo>
                  <a:lnTo>
                    <a:pt x="25400" y="787399"/>
                  </a:lnTo>
                  <a:close/>
                </a:path>
                <a:path w="25400" h="1196339">
                  <a:moveTo>
                    <a:pt x="25400" y="789939"/>
                  </a:moveTo>
                  <a:lnTo>
                    <a:pt x="0" y="789939"/>
                  </a:lnTo>
                  <a:lnTo>
                    <a:pt x="0" y="793749"/>
                  </a:lnTo>
                  <a:lnTo>
                    <a:pt x="25400" y="793749"/>
                  </a:lnTo>
                  <a:lnTo>
                    <a:pt x="25400" y="789939"/>
                  </a:lnTo>
                  <a:close/>
                </a:path>
                <a:path w="25400" h="1196339">
                  <a:moveTo>
                    <a:pt x="25400" y="793749"/>
                  </a:moveTo>
                  <a:lnTo>
                    <a:pt x="0" y="793749"/>
                  </a:lnTo>
                  <a:lnTo>
                    <a:pt x="0" y="800099"/>
                  </a:lnTo>
                  <a:lnTo>
                    <a:pt x="25400" y="800099"/>
                  </a:lnTo>
                  <a:lnTo>
                    <a:pt x="25400" y="793749"/>
                  </a:lnTo>
                  <a:close/>
                </a:path>
                <a:path w="25400" h="1196339">
                  <a:moveTo>
                    <a:pt x="25400" y="800100"/>
                  </a:moveTo>
                  <a:lnTo>
                    <a:pt x="0" y="800100"/>
                  </a:lnTo>
                  <a:lnTo>
                    <a:pt x="0" y="808989"/>
                  </a:lnTo>
                  <a:lnTo>
                    <a:pt x="25400" y="808989"/>
                  </a:lnTo>
                  <a:lnTo>
                    <a:pt x="25400" y="800100"/>
                  </a:lnTo>
                  <a:close/>
                </a:path>
                <a:path w="25400" h="1196339">
                  <a:moveTo>
                    <a:pt x="25400" y="808989"/>
                  </a:moveTo>
                  <a:lnTo>
                    <a:pt x="0" y="808989"/>
                  </a:lnTo>
                  <a:lnTo>
                    <a:pt x="0" y="821689"/>
                  </a:lnTo>
                  <a:lnTo>
                    <a:pt x="25400" y="821689"/>
                  </a:lnTo>
                  <a:lnTo>
                    <a:pt x="25400" y="808989"/>
                  </a:lnTo>
                  <a:close/>
                </a:path>
                <a:path w="25400" h="1196339">
                  <a:moveTo>
                    <a:pt x="25400" y="821689"/>
                  </a:moveTo>
                  <a:lnTo>
                    <a:pt x="0" y="821689"/>
                  </a:lnTo>
                  <a:lnTo>
                    <a:pt x="0" y="831849"/>
                  </a:lnTo>
                  <a:lnTo>
                    <a:pt x="25400" y="831849"/>
                  </a:lnTo>
                  <a:lnTo>
                    <a:pt x="25400" y="821689"/>
                  </a:lnTo>
                  <a:close/>
                </a:path>
                <a:path w="25400" h="1196339">
                  <a:moveTo>
                    <a:pt x="25400" y="831849"/>
                  </a:moveTo>
                  <a:lnTo>
                    <a:pt x="0" y="831849"/>
                  </a:lnTo>
                  <a:lnTo>
                    <a:pt x="0" y="834389"/>
                  </a:lnTo>
                  <a:lnTo>
                    <a:pt x="25400" y="834389"/>
                  </a:lnTo>
                  <a:lnTo>
                    <a:pt x="25400" y="831849"/>
                  </a:lnTo>
                  <a:close/>
                </a:path>
                <a:path w="25400" h="1196339">
                  <a:moveTo>
                    <a:pt x="25400" y="834389"/>
                  </a:moveTo>
                  <a:lnTo>
                    <a:pt x="0" y="834389"/>
                  </a:lnTo>
                  <a:lnTo>
                    <a:pt x="0" y="840739"/>
                  </a:lnTo>
                  <a:lnTo>
                    <a:pt x="25400" y="840739"/>
                  </a:lnTo>
                  <a:lnTo>
                    <a:pt x="25400" y="834389"/>
                  </a:lnTo>
                  <a:close/>
                </a:path>
                <a:path w="25400" h="1196339">
                  <a:moveTo>
                    <a:pt x="25400" y="840739"/>
                  </a:moveTo>
                  <a:lnTo>
                    <a:pt x="0" y="840739"/>
                  </a:lnTo>
                  <a:lnTo>
                    <a:pt x="0" y="844549"/>
                  </a:lnTo>
                  <a:lnTo>
                    <a:pt x="25400" y="844549"/>
                  </a:lnTo>
                  <a:lnTo>
                    <a:pt x="25400" y="840739"/>
                  </a:lnTo>
                  <a:close/>
                </a:path>
                <a:path w="25400" h="1196339">
                  <a:moveTo>
                    <a:pt x="25400" y="844549"/>
                  </a:moveTo>
                  <a:lnTo>
                    <a:pt x="0" y="844549"/>
                  </a:lnTo>
                  <a:lnTo>
                    <a:pt x="0" y="850899"/>
                  </a:lnTo>
                  <a:lnTo>
                    <a:pt x="25400" y="850899"/>
                  </a:lnTo>
                  <a:lnTo>
                    <a:pt x="25400" y="844549"/>
                  </a:lnTo>
                  <a:close/>
                </a:path>
                <a:path w="25400" h="1196339">
                  <a:moveTo>
                    <a:pt x="25400" y="850899"/>
                  </a:moveTo>
                  <a:lnTo>
                    <a:pt x="0" y="850899"/>
                  </a:lnTo>
                  <a:lnTo>
                    <a:pt x="0" y="853439"/>
                  </a:lnTo>
                  <a:lnTo>
                    <a:pt x="25400" y="853439"/>
                  </a:lnTo>
                  <a:lnTo>
                    <a:pt x="25400" y="850899"/>
                  </a:lnTo>
                  <a:close/>
                </a:path>
                <a:path w="25400" h="1196339">
                  <a:moveTo>
                    <a:pt x="25400" y="853439"/>
                  </a:moveTo>
                  <a:lnTo>
                    <a:pt x="0" y="853439"/>
                  </a:lnTo>
                  <a:lnTo>
                    <a:pt x="0" y="857249"/>
                  </a:lnTo>
                  <a:lnTo>
                    <a:pt x="25400" y="857249"/>
                  </a:lnTo>
                  <a:lnTo>
                    <a:pt x="25400" y="853439"/>
                  </a:lnTo>
                  <a:close/>
                </a:path>
                <a:path w="25400" h="1196339">
                  <a:moveTo>
                    <a:pt x="25400" y="857250"/>
                  </a:moveTo>
                  <a:lnTo>
                    <a:pt x="0" y="857250"/>
                  </a:lnTo>
                  <a:lnTo>
                    <a:pt x="0" y="859789"/>
                  </a:lnTo>
                  <a:lnTo>
                    <a:pt x="25400" y="859789"/>
                  </a:lnTo>
                  <a:lnTo>
                    <a:pt x="25400" y="857250"/>
                  </a:lnTo>
                  <a:close/>
                </a:path>
                <a:path w="25400" h="1196339">
                  <a:moveTo>
                    <a:pt x="25400" y="859790"/>
                  </a:moveTo>
                  <a:lnTo>
                    <a:pt x="0" y="859790"/>
                  </a:lnTo>
                  <a:lnTo>
                    <a:pt x="0" y="866139"/>
                  </a:lnTo>
                  <a:lnTo>
                    <a:pt x="25400" y="866139"/>
                  </a:lnTo>
                  <a:lnTo>
                    <a:pt x="25400" y="859790"/>
                  </a:lnTo>
                  <a:close/>
                </a:path>
                <a:path w="25400" h="1196339">
                  <a:moveTo>
                    <a:pt x="25400" y="866140"/>
                  </a:moveTo>
                  <a:lnTo>
                    <a:pt x="0" y="866140"/>
                  </a:lnTo>
                  <a:lnTo>
                    <a:pt x="0" y="885189"/>
                  </a:lnTo>
                  <a:lnTo>
                    <a:pt x="25400" y="885189"/>
                  </a:lnTo>
                  <a:lnTo>
                    <a:pt x="25400" y="866140"/>
                  </a:lnTo>
                  <a:close/>
                </a:path>
                <a:path w="25400" h="1196339">
                  <a:moveTo>
                    <a:pt x="25400" y="885190"/>
                  </a:moveTo>
                  <a:lnTo>
                    <a:pt x="0" y="885190"/>
                  </a:lnTo>
                  <a:lnTo>
                    <a:pt x="0" y="888999"/>
                  </a:lnTo>
                  <a:lnTo>
                    <a:pt x="25400" y="888999"/>
                  </a:lnTo>
                  <a:lnTo>
                    <a:pt x="25400" y="885190"/>
                  </a:lnTo>
                  <a:close/>
                </a:path>
                <a:path w="25400" h="1196339">
                  <a:moveTo>
                    <a:pt x="25400" y="888999"/>
                  </a:moveTo>
                  <a:lnTo>
                    <a:pt x="0" y="888999"/>
                  </a:lnTo>
                  <a:lnTo>
                    <a:pt x="0" y="901699"/>
                  </a:lnTo>
                  <a:lnTo>
                    <a:pt x="25400" y="901699"/>
                  </a:lnTo>
                  <a:lnTo>
                    <a:pt x="25400" y="888999"/>
                  </a:lnTo>
                  <a:close/>
                </a:path>
                <a:path w="25400" h="1196339">
                  <a:moveTo>
                    <a:pt x="25400" y="901699"/>
                  </a:moveTo>
                  <a:lnTo>
                    <a:pt x="0" y="901699"/>
                  </a:lnTo>
                  <a:lnTo>
                    <a:pt x="0" y="910589"/>
                  </a:lnTo>
                  <a:lnTo>
                    <a:pt x="25400" y="910589"/>
                  </a:lnTo>
                  <a:lnTo>
                    <a:pt x="25400" y="901699"/>
                  </a:lnTo>
                  <a:close/>
                </a:path>
                <a:path w="25400" h="1196339">
                  <a:moveTo>
                    <a:pt x="25400" y="910589"/>
                  </a:moveTo>
                  <a:lnTo>
                    <a:pt x="0" y="910589"/>
                  </a:lnTo>
                  <a:lnTo>
                    <a:pt x="0" y="914399"/>
                  </a:lnTo>
                  <a:lnTo>
                    <a:pt x="25400" y="914399"/>
                  </a:lnTo>
                  <a:lnTo>
                    <a:pt x="25400" y="910589"/>
                  </a:lnTo>
                  <a:close/>
                </a:path>
                <a:path w="25400" h="1196339">
                  <a:moveTo>
                    <a:pt x="25400" y="914399"/>
                  </a:moveTo>
                  <a:lnTo>
                    <a:pt x="0" y="914399"/>
                  </a:lnTo>
                  <a:lnTo>
                    <a:pt x="0" y="929639"/>
                  </a:lnTo>
                  <a:lnTo>
                    <a:pt x="25400" y="929639"/>
                  </a:lnTo>
                  <a:lnTo>
                    <a:pt x="25400" y="914399"/>
                  </a:lnTo>
                  <a:close/>
                </a:path>
                <a:path w="25400" h="1196339">
                  <a:moveTo>
                    <a:pt x="25400" y="929639"/>
                  </a:moveTo>
                  <a:lnTo>
                    <a:pt x="0" y="929639"/>
                  </a:lnTo>
                  <a:lnTo>
                    <a:pt x="0" y="935989"/>
                  </a:lnTo>
                  <a:lnTo>
                    <a:pt x="25400" y="935989"/>
                  </a:lnTo>
                  <a:lnTo>
                    <a:pt x="25400" y="929639"/>
                  </a:lnTo>
                  <a:close/>
                </a:path>
                <a:path w="25400" h="1196339">
                  <a:moveTo>
                    <a:pt x="25400" y="935989"/>
                  </a:moveTo>
                  <a:lnTo>
                    <a:pt x="0" y="935989"/>
                  </a:lnTo>
                  <a:lnTo>
                    <a:pt x="0" y="939799"/>
                  </a:lnTo>
                  <a:lnTo>
                    <a:pt x="25400" y="939799"/>
                  </a:lnTo>
                  <a:lnTo>
                    <a:pt x="25400" y="935989"/>
                  </a:lnTo>
                  <a:close/>
                </a:path>
                <a:path w="25400" h="1196339">
                  <a:moveTo>
                    <a:pt x="25400" y="939799"/>
                  </a:moveTo>
                  <a:lnTo>
                    <a:pt x="0" y="939799"/>
                  </a:lnTo>
                  <a:lnTo>
                    <a:pt x="0" y="942339"/>
                  </a:lnTo>
                  <a:lnTo>
                    <a:pt x="25400" y="942339"/>
                  </a:lnTo>
                  <a:lnTo>
                    <a:pt x="25400" y="939799"/>
                  </a:lnTo>
                  <a:close/>
                </a:path>
                <a:path w="25400" h="1196339">
                  <a:moveTo>
                    <a:pt x="25400" y="942339"/>
                  </a:moveTo>
                  <a:lnTo>
                    <a:pt x="0" y="942339"/>
                  </a:lnTo>
                  <a:lnTo>
                    <a:pt x="0" y="946149"/>
                  </a:lnTo>
                  <a:lnTo>
                    <a:pt x="25400" y="946149"/>
                  </a:lnTo>
                  <a:lnTo>
                    <a:pt x="25400" y="942339"/>
                  </a:lnTo>
                  <a:close/>
                </a:path>
                <a:path w="25400" h="1196339">
                  <a:moveTo>
                    <a:pt x="25400" y="946150"/>
                  </a:moveTo>
                  <a:lnTo>
                    <a:pt x="0" y="946150"/>
                  </a:lnTo>
                  <a:lnTo>
                    <a:pt x="0" y="952499"/>
                  </a:lnTo>
                  <a:lnTo>
                    <a:pt x="25400" y="952499"/>
                  </a:lnTo>
                  <a:lnTo>
                    <a:pt x="25400" y="946150"/>
                  </a:lnTo>
                  <a:close/>
                </a:path>
                <a:path w="25400" h="1196339">
                  <a:moveTo>
                    <a:pt x="25400" y="952500"/>
                  </a:moveTo>
                  <a:lnTo>
                    <a:pt x="0" y="952500"/>
                  </a:lnTo>
                  <a:lnTo>
                    <a:pt x="0" y="955039"/>
                  </a:lnTo>
                  <a:lnTo>
                    <a:pt x="25400" y="955039"/>
                  </a:lnTo>
                  <a:lnTo>
                    <a:pt x="25400" y="952500"/>
                  </a:lnTo>
                  <a:close/>
                </a:path>
                <a:path w="25400" h="1196339">
                  <a:moveTo>
                    <a:pt x="25400" y="955039"/>
                  </a:moveTo>
                  <a:lnTo>
                    <a:pt x="0" y="955039"/>
                  </a:lnTo>
                  <a:lnTo>
                    <a:pt x="0" y="961389"/>
                  </a:lnTo>
                  <a:lnTo>
                    <a:pt x="25400" y="961389"/>
                  </a:lnTo>
                  <a:lnTo>
                    <a:pt x="25400" y="955039"/>
                  </a:lnTo>
                  <a:close/>
                </a:path>
                <a:path w="25400" h="1196339">
                  <a:moveTo>
                    <a:pt x="25400" y="961389"/>
                  </a:moveTo>
                  <a:lnTo>
                    <a:pt x="0" y="961389"/>
                  </a:lnTo>
                  <a:lnTo>
                    <a:pt x="0" y="974089"/>
                  </a:lnTo>
                  <a:lnTo>
                    <a:pt x="25400" y="974089"/>
                  </a:lnTo>
                  <a:lnTo>
                    <a:pt x="25400" y="961389"/>
                  </a:lnTo>
                  <a:close/>
                </a:path>
                <a:path w="25400" h="1196339">
                  <a:moveTo>
                    <a:pt x="25400" y="1189989"/>
                  </a:moveTo>
                  <a:lnTo>
                    <a:pt x="1269" y="1189989"/>
                  </a:lnTo>
                  <a:lnTo>
                    <a:pt x="1269" y="1191259"/>
                  </a:lnTo>
                  <a:lnTo>
                    <a:pt x="7619" y="1191259"/>
                  </a:lnTo>
                  <a:lnTo>
                    <a:pt x="7619" y="1193799"/>
                  </a:lnTo>
                  <a:lnTo>
                    <a:pt x="13969" y="1193799"/>
                  </a:lnTo>
                  <a:lnTo>
                    <a:pt x="13969" y="1195070"/>
                  </a:lnTo>
                  <a:lnTo>
                    <a:pt x="19050" y="1195070"/>
                  </a:lnTo>
                  <a:lnTo>
                    <a:pt x="19050" y="1196339"/>
                  </a:lnTo>
                  <a:lnTo>
                    <a:pt x="25400" y="1196339"/>
                  </a:lnTo>
                  <a:lnTo>
                    <a:pt x="25400" y="1189989"/>
                  </a:lnTo>
                  <a:close/>
                </a:path>
                <a:path w="25400" h="1196339">
                  <a:moveTo>
                    <a:pt x="25400" y="1183639"/>
                  </a:moveTo>
                  <a:lnTo>
                    <a:pt x="0" y="1183639"/>
                  </a:lnTo>
                  <a:lnTo>
                    <a:pt x="0" y="1188720"/>
                  </a:lnTo>
                  <a:lnTo>
                    <a:pt x="25400" y="1188720"/>
                  </a:lnTo>
                  <a:lnTo>
                    <a:pt x="25400" y="1183639"/>
                  </a:lnTo>
                  <a:close/>
                </a:path>
                <a:path w="25400" h="1196339">
                  <a:moveTo>
                    <a:pt x="25400" y="1177289"/>
                  </a:moveTo>
                  <a:lnTo>
                    <a:pt x="0" y="1177289"/>
                  </a:lnTo>
                  <a:lnTo>
                    <a:pt x="0" y="1182370"/>
                  </a:lnTo>
                  <a:lnTo>
                    <a:pt x="25400" y="1182370"/>
                  </a:lnTo>
                  <a:lnTo>
                    <a:pt x="25400" y="1177289"/>
                  </a:lnTo>
                  <a:close/>
                </a:path>
                <a:path w="25400" h="1196339">
                  <a:moveTo>
                    <a:pt x="25400" y="1170939"/>
                  </a:moveTo>
                  <a:lnTo>
                    <a:pt x="0" y="1170939"/>
                  </a:lnTo>
                  <a:lnTo>
                    <a:pt x="0" y="1176020"/>
                  </a:lnTo>
                  <a:lnTo>
                    <a:pt x="25400" y="1176020"/>
                  </a:lnTo>
                  <a:lnTo>
                    <a:pt x="25400" y="1170939"/>
                  </a:lnTo>
                  <a:close/>
                </a:path>
                <a:path w="25400" h="1196339">
                  <a:moveTo>
                    <a:pt x="25400" y="1164589"/>
                  </a:moveTo>
                  <a:lnTo>
                    <a:pt x="0" y="1164589"/>
                  </a:lnTo>
                  <a:lnTo>
                    <a:pt x="0" y="1169670"/>
                  </a:lnTo>
                  <a:lnTo>
                    <a:pt x="25400" y="1169670"/>
                  </a:lnTo>
                  <a:lnTo>
                    <a:pt x="25400" y="1164589"/>
                  </a:lnTo>
                  <a:close/>
                </a:path>
                <a:path w="25400" h="1196339">
                  <a:moveTo>
                    <a:pt x="25400" y="1158239"/>
                  </a:moveTo>
                  <a:lnTo>
                    <a:pt x="0" y="1158239"/>
                  </a:lnTo>
                  <a:lnTo>
                    <a:pt x="0" y="1163320"/>
                  </a:lnTo>
                  <a:lnTo>
                    <a:pt x="25400" y="1163320"/>
                  </a:lnTo>
                  <a:lnTo>
                    <a:pt x="25400" y="1158239"/>
                  </a:lnTo>
                  <a:close/>
                </a:path>
                <a:path w="25400" h="1196339">
                  <a:moveTo>
                    <a:pt x="25400" y="1151889"/>
                  </a:moveTo>
                  <a:lnTo>
                    <a:pt x="0" y="1151889"/>
                  </a:lnTo>
                  <a:lnTo>
                    <a:pt x="0" y="1156970"/>
                  </a:lnTo>
                  <a:lnTo>
                    <a:pt x="25400" y="1156970"/>
                  </a:lnTo>
                  <a:lnTo>
                    <a:pt x="25400" y="1151889"/>
                  </a:lnTo>
                  <a:close/>
                </a:path>
                <a:path w="25400" h="1196339">
                  <a:moveTo>
                    <a:pt x="25400" y="1145539"/>
                  </a:moveTo>
                  <a:lnTo>
                    <a:pt x="0" y="1145539"/>
                  </a:lnTo>
                  <a:lnTo>
                    <a:pt x="0" y="1150620"/>
                  </a:lnTo>
                  <a:lnTo>
                    <a:pt x="25400" y="1150620"/>
                  </a:lnTo>
                  <a:lnTo>
                    <a:pt x="25400" y="1145539"/>
                  </a:lnTo>
                  <a:close/>
                </a:path>
                <a:path w="25400" h="1196339">
                  <a:moveTo>
                    <a:pt x="25400" y="1139189"/>
                  </a:moveTo>
                  <a:lnTo>
                    <a:pt x="0" y="1139189"/>
                  </a:lnTo>
                  <a:lnTo>
                    <a:pt x="0" y="1144270"/>
                  </a:lnTo>
                  <a:lnTo>
                    <a:pt x="25400" y="1144270"/>
                  </a:lnTo>
                  <a:lnTo>
                    <a:pt x="25400" y="1139189"/>
                  </a:lnTo>
                  <a:close/>
                </a:path>
                <a:path w="25400" h="1196339">
                  <a:moveTo>
                    <a:pt x="25400" y="1132839"/>
                  </a:moveTo>
                  <a:lnTo>
                    <a:pt x="0" y="1132839"/>
                  </a:lnTo>
                  <a:lnTo>
                    <a:pt x="0" y="1137920"/>
                  </a:lnTo>
                  <a:lnTo>
                    <a:pt x="25400" y="1137920"/>
                  </a:lnTo>
                  <a:lnTo>
                    <a:pt x="25400" y="1132839"/>
                  </a:lnTo>
                  <a:close/>
                </a:path>
                <a:path w="25400" h="1196339">
                  <a:moveTo>
                    <a:pt x="25400" y="1126489"/>
                  </a:moveTo>
                  <a:lnTo>
                    <a:pt x="0" y="1126489"/>
                  </a:lnTo>
                  <a:lnTo>
                    <a:pt x="0" y="1131570"/>
                  </a:lnTo>
                  <a:lnTo>
                    <a:pt x="25400" y="1131570"/>
                  </a:lnTo>
                  <a:lnTo>
                    <a:pt x="25400" y="1126489"/>
                  </a:lnTo>
                  <a:close/>
                </a:path>
                <a:path w="25400" h="1196339">
                  <a:moveTo>
                    <a:pt x="25400" y="1120139"/>
                  </a:moveTo>
                  <a:lnTo>
                    <a:pt x="0" y="1120139"/>
                  </a:lnTo>
                  <a:lnTo>
                    <a:pt x="0" y="1125220"/>
                  </a:lnTo>
                  <a:lnTo>
                    <a:pt x="25400" y="1125220"/>
                  </a:lnTo>
                  <a:lnTo>
                    <a:pt x="25400" y="1120139"/>
                  </a:lnTo>
                  <a:close/>
                </a:path>
                <a:path w="25400" h="1196339">
                  <a:moveTo>
                    <a:pt x="25400" y="1113789"/>
                  </a:moveTo>
                  <a:lnTo>
                    <a:pt x="0" y="1113789"/>
                  </a:lnTo>
                  <a:lnTo>
                    <a:pt x="0" y="1118870"/>
                  </a:lnTo>
                  <a:lnTo>
                    <a:pt x="25400" y="1118870"/>
                  </a:lnTo>
                  <a:lnTo>
                    <a:pt x="25400" y="1113789"/>
                  </a:lnTo>
                  <a:close/>
                </a:path>
                <a:path w="25400" h="1196339">
                  <a:moveTo>
                    <a:pt x="25400" y="1107439"/>
                  </a:moveTo>
                  <a:lnTo>
                    <a:pt x="0" y="1107439"/>
                  </a:lnTo>
                  <a:lnTo>
                    <a:pt x="0" y="1112520"/>
                  </a:lnTo>
                  <a:lnTo>
                    <a:pt x="25400" y="1112520"/>
                  </a:lnTo>
                  <a:lnTo>
                    <a:pt x="25400" y="1107439"/>
                  </a:lnTo>
                  <a:close/>
                </a:path>
                <a:path w="25400" h="1196339">
                  <a:moveTo>
                    <a:pt x="25400" y="1101089"/>
                  </a:moveTo>
                  <a:lnTo>
                    <a:pt x="0" y="1101089"/>
                  </a:lnTo>
                  <a:lnTo>
                    <a:pt x="0" y="1106170"/>
                  </a:lnTo>
                  <a:lnTo>
                    <a:pt x="25400" y="1106170"/>
                  </a:lnTo>
                  <a:lnTo>
                    <a:pt x="25400" y="1101089"/>
                  </a:lnTo>
                  <a:close/>
                </a:path>
                <a:path w="25400" h="1196339">
                  <a:moveTo>
                    <a:pt x="25400" y="1094739"/>
                  </a:moveTo>
                  <a:lnTo>
                    <a:pt x="0" y="1094739"/>
                  </a:lnTo>
                  <a:lnTo>
                    <a:pt x="0" y="1099820"/>
                  </a:lnTo>
                  <a:lnTo>
                    <a:pt x="25400" y="1099820"/>
                  </a:lnTo>
                  <a:lnTo>
                    <a:pt x="25400" y="1094739"/>
                  </a:lnTo>
                  <a:close/>
                </a:path>
                <a:path w="25400" h="1196339">
                  <a:moveTo>
                    <a:pt x="25400" y="1088389"/>
                  </a:moveTo>
                  <a:lnTo>
                    <a:pt x="0" y="1088389"/>
                  </a:lnTo>
                  <a:lnTo>
                    <a:pt x="0" y="1093470"/>
                  </a:lnTo>
                  <a:lnTo>
                    <a:pt x="25400" y="1093470"/>
                  </a:lnTo>
                  <a:lnTo>
                    <a:pt x="25400" y="1088389"/>
                  </a:lnTo>
                  <a:close/>
                </a:path>
                <a:path w="25400" h="1196339">
                  <a:moveTo>
                    <a:pt x="25400" y="1082039"/>
                  </a:moveTo>
                  <a:lnTo>
                    <a:pt x="0" y="1082039"/>
                  </a:lnTo>
                  <a:lnTo>
                    <a:pt x="0" y="1087120"/>
                  </a:lnTo>
                  <a:lnTo>
                    <a:pt x="25400" y="1087120"/>
                  </a:lnTo>
                  <a:lnTo>
                    <a:pt x="25400" y="1082039"/>
                  </a:lnTo>
                  <a:close/>
                </a:path>
                <a:path w="25400" h="1196339">
                  <a:moveTo>
                    <a:pt x="25400" y="1075689"/>
                  </a:moveTo>
                  <a:lnTo>
                    <a:pt x="0" y="1075689"/>
                  </a:lnTo>
                  <a:lnTo>
                    <a:pt x="0" y="1080770"/>
                  </a:lnTo>
                  <a:lnTo>
                    <a:pt x="25400" y="1080770"/>
                  </a:lnTo>
                  <a:lnTo>
                    <a:pt x="25400" y="1075689"/>
                  </a:lnTo>
                  <a:close/>
                </a:path>
                <a:path w="25400" h="1196339">
                  <a:moveTo>
                    <a:pt x="25400" y="1069339"/>
                  </a:moveTo>
                  <a:lnTo>
                    <a:pt x="0" y="1069339"/>
                  </a:lnTo>
                  <a:lnTo>
                    <a:pt x="0" y="1074420"/>
                  </a:lnTo>
                  <a:lnTo>
                    <a:pt x="25400" y="1074420"/>
                  </a:lnTo>
                  <a:lnTo>
                    <a:pt x="25400" y="1069339"/>
                  </a:lnTo>
                  <a:close/>
                </a:path>
                <a:path w="25400" h="1196339">
                  <a:moveTo>
                    <a:pt x="25400" y="1062989"/>
                  </a:moveTo>
                  <a:lnTo>
                    <a:pt x="0" y="1062989"/>
                  </a:lnTo>
                  <a:lnTo>
                    <a:pt x="0" y="1068070"/>
                  </a:lnTo>
                  <a:lnTo>
                    <a:pt x="25400" y="1068070"/>
                  </a:lnTo>
                  <a:lnTo>
                    <a:pt x="25400" y="1062989"/>
                  </a:lnTo>
                  <a:close/>
                </a:path>
                <a:path w="25400" h="1196339">
                  <a:moveTo>
                    <a:pt x="25400" y="1056639"/>
                  </a:moveTo>
                  <a:lnTo>
                    <a:pt x="0" y="1056639"/>
                  </a:lnTo>
                  <a:lnTo>
                    <a:pt x="0" y="1061720"/>
                  </a:lnTo>
                  <a:lnTo>
                    <a:pt x="25400" y="1061720"/>
                  </a:lnTo>
                  <a:lnTo>
                    <a:pt x="25400" y="1056639"/>
                  </a:lnTo>
                  <a:close/>
                </a:path>
                <a:path w="25400" h="1196339">
                  <a:moveTo>
                    <a:pt x="25400" y="1050289"/>
                  </a:moveTo>
                  <a:lnTo>
                    <a:pt x="0" y="1050289"/>
                  </a:lnTo>
                  <a:lnTo>
                    <a:pt x="0" y="1055370"/>
                  </a:lnTo>
                  <a:lnTo>
                    <a:pt x="25400" y="1055370"/>
                  </a:lnTo>
                  <a:lnTo>
                    <a:pt x="25400" y="1050289"/>
                  </a:lnTo>
                  <a:close/>
                </a:path>
                <a:path w="25400" h="1196339">
                  <a:moveTo>
                    <a:pt x="25400" y="1043939"/>
                  </a:moveTo>
                  <a:lnTo>
                    <a:pt x="0" y="1043939"/>
                  </a:lnTo>
                  <a:lnTo>
                    <a:pt x="0" y="1049020"/>
                  </a:lnTo>
                  <a:lnTo>
                    <a:pt x="25400" y="1049020"/>
                  </a:lnTo>
                  <a:lnTo>
                    <a:pt x="25400" y="1043939"/>
                  </a:lnTo>
                  <a:close/>
                </a:path>
                <a:path w="25400" h="1196339">
                  <a:moveTo>
                    <a:pt x="25400" y="1037589"/>
                  </a:moveTo>
                  <a:lnTo>
                    <a:pt x="0" y="1037589"/>
                  </a:lnTo>
                  <a:lnTo>
                    <a:pt x="0" y="1042669"/>
                  </a:lnTo>
                  <a:lnTo>
                    <a:pt x="25400" y="1042669"/>
                  </a:lnTo>
                  <a:lnTo>
                    <a:pt x="25400" y="1037589"/>
                  </a:lnTo>
                  <a:close/>
                </a:path>
                <a:path w="25400" h="1196339">
                  <a:moveTo>
                    <a:pt x="25400" y="1031239"/>
                  </a:moveTo>
                  <a:lnTo>
                    <a:pt x="0" y="1031239"/>
                  </a:lnTo>
                  <a:lnTo>
                    <a:pt x="0" y="1036319"/>
                  </a:lnTo>
                  <a:lnTo>
                    <a:pt x="25400" y="1036319"/>
                  </a:lnTo>
                  <a:lnTo>
                    <a:pt x="25400" y="1031239"/>
                  </a:lnTo>
                  <a:close/>
                </a:path>
                <a:path w="25400" h="1196339">
                  <a:moveTo>
                    <a:pt x="25400" y="1024889"/>
                  </a:moveTo>
                  <a:lnTo>
                    <a:pt x="0" y="1024889"/>
                  </a:lnTo>
                  <a:lnTo>
                    <a:pt x="0" y="1029969"/>
                  </a:lnTo>
                  <a:lnTo>
                    <a:pt x="25400" y="1029969"/>
                  </a:lnTo>
                  <a:lnTo>
                    <a:pt x="25400" y="1024889"/>
                  </a:lnTo>
                  <a:close/>
                </a:path>
                <a:path w="25400" h="1196339">
                  <a:moveTo>
                    <a:pt x="25400" y="1018539"/>
                  </a:moveTo>
                  <a:lnTo>
                    <a:pt x="0" y="1018539"/>
                  </a:lnTo>
                  <a:lnTo>
                    <a:pt x="0" y="1023619"/>
                  </a:lnTo>
                  <a:lnTo>
                    <a:pt x="25400" y="1023619"/>
                  </a:lnTo>
                  <a:lnTo>
                    <a:pt x="25400" y="1018539"/>
                  </a:lnTo>
                  <a:close/>
                </a:path>
                <a:path w="25400" h="1196339">
                  <a:moveTo>
                    <a:pt x="25400" y="1012189"/>
                  </a:moveTo>
                  <a:lnTo>
                    <a:pt x="0" y="1012189"/>
                  </a:lnTo>
                  <a:lnTo>
                    <a:pt x="0" y="1017269"/>
                  </a:lnTo>
                  <a:lnTo>
                    <a:pt x="25400" y="1017269"/>
                  </a:lnTo>
                  <a:lnTo>
                    <a:pt x="25400" y="1012189"/>
                  </a:lnTo>
                  <a:close/>
                </a:path>
                <a:path w="25400" h="1196339">
                  <a:moveTo>
                    <a:pt x="25400" y="1005839"/>
                  </a:moveTo>
                  <a:lnTo>
                    <a:pt x="0" y="1005839"/>
                  </a:lnTo>
                  <a:lnTo>
                    <a:pt x="0" y="1010919"/>
                  </a:lnTo>
                  <a:lnTo>
                    <a:pt x="25400" y="1010919"/>
                  </a:lnTo>
                  <a:lnTo>
                    <a:pt x="25400" y="1005839"/>
                  </a:lnTo>
                  <a:close/>
                </a:path>
                <a:path w="25400" h="1196339">
                  <a:moveTo>
                    <a:pt x="25400" y="999489"/>
                  </a:moveTo>
                  <a:lnTo>
                    <a:pt x="0" y="999489"/>
                  </a:lnTo>
                  <a:lnTo>
                    <a:pt x="0" y="1004569"/>
                  </a:lnTo>
                  <a:lnTo>
                    <a:pt x="25400" y="1004569"/>
                  </a:lnTo>
                  <a:lnTo>
                    <a:pt x="25400" y="999489"/>
                  </a:lnTo>
                  <a:close/>
                </a:path>
                <a:path w="25400" h="1196339">
                  <a:moveTo>
                    <a:pt x="25400" y="993139"/>
                  </a:moveTo>
                  <a:lnTo>
                    <a:pt x="0" y="993139"/>
                  </a:lnTo>
                  <a:lnTo>
                    <a:pt x="0" y="998219"/>
                  </a:lnTo>
                  <a:lnTo>
                    <a:pt x="25400" y="998219"/>
                  </a:lnTo>
                  <a:lnTo>
                    <a:pt x="25400" y="993139"/>
                  </a:lnTo>
                  <a:close/>
                </a:path>
                <a:path w="25400" h="1196339">
                  <a:moveTo>
                    <a:pt x="25400" y="986789"/>
                  </a:moveTo>
                  <a:lnTo>
                    <a:pt x="0" y="986789"/>
                  </a:lnTo>
                  <a:lnTo>
                    <a:pt x="0" y="991869"/>
                  </a:lnTo>
                  <a:lnTo>
                    <a:pt x="25400" y="991869"/>
                  </a:lnTo>
                  <a:lnTo>
                    <a:pt x="25400" y="986789"/>
                  </a:lnTo>
                  <a:close/>
                </a:path>
                <a:path w="25400" h="1196339">
                  <a:moveTo>
                    <a:pt x="25400" y="980439"/>
                  </a:moveTo>
                  <a:lnTo>
                    <a:pt x="0" y="980439"/>
                  </a:lnTo>
                  <a:lnTo>
                    <a:pt x="0" y="985519"/>
                  </a:lnTo>
                  <a:lnTo>
                    <a:pt x="25400" y="985519"/>
                  </a:lnTo>
                  <a:lnTo>
                    <a:pt x="25400" y="980439"/>
                  </a:lnTo>
                  <a:close/>
                </a:path>
                <a:path w="25400" h="1196339">
                  <a:moveTo>
                    <a:pt x="25400" y="975359"/>
                  </a:moveTo>
                  <a:lnTo>
                    <a:pt x="0" y="975359"/>
                  </a:lnTo>
                  <a:lnTo>
                    <a:pt x="0" y="979169"/>
                  </a:lnTo>
                  <a:lnTo>
                    <a:pt x="25400" y="979169"/>
                  </a:lnTo>
                  <a:lnTo>
                    <a:pt x="25400" y="975359"/>
                  </a:lnTo>
                  <a:close/>
                </a:path>
              </a:pathLst>
            </a:custGeom>
            <a:solidFill>
              <a:srgbClr val="1F4CD1"/>
            </a:solidFill>
          </p:spPr>
          <p:txBody>
            <a:bodyPr wrap="square" lIns="0" tIns="0" rIns="0" bIns="0" rtlCol="0"/>
            <a:lstStyle/>
            <a:p>
              <a:endParaRPr/>
            </a:p>
          </p:txBody>
        </p:sp>
        <p:sp>
          <p:nvSpPr>
            <p:cNvPr id="548" name="object 548"/>
            <p:cNvSpPr/>
            <p:nvPr/>
          </p:nvSpPr>
          <p:spPr>
            <a:xfrm>
              <a:off x="3651250" y="5064759"/>
              <a:ext cx="26670" cy="1193800"/>
            </a:xfrm>
            <a:custGeom>
              <a:avLst/>
              <a:gdLst/>
              <a:ahLst/>
              <a:cxnLst/>
              <a:rect l="l" t="t" r="r" b="b"/>
              <a:pathLst>
                <a:path w="26670" h="1193800">
                  <a:moveTo>
                    <a:pt x="6350" y="0"/>
                  </a:moveTo>
                  <a:lnTo>
                    <a:pt x="0" y="0"/>
                  </a:lnTo>
                  <a:lnTo>
                    <a:pt x="0" y="5079"/>
                  </a:lnTo>
                  <a:lnTo>
                    <a:pt x="26670" y="5079"/>
                  </a:lnTo>
                  <a:lnTo>
                    <a:pt x="26670" y="3810"/>
                  </a:lnTo>
                  <a:lnTo>
                    <a:pt x="21589" y="3810"/>
                  </a:lnTo>
                  <a:lnTo>
                    <a:pt x="21589" y="2539"/>
                  </a:lnTo>
                  <a:lnTo>
                    <a:pt x="13970" y="2539"/>
                  </a:lnTo>
                  <a:lnTo>
                    <a:pt x="13970" y="1269"/>
                  </a:lnTo>
                  <a:lnTo>
                    <a:pt x="6350" y="1269"/>
                  </a:lnTo>
                  <a:lnTo>
                    <a:pt x="6350" y="0"/>
                  </a:lnTo>
                  <a:close/>
                </a:path>
                <a:path w="26670" h="1193800">
                  <a:moveTo>
                    <a:pt x="26670" y="5080"/>
                  </a:moveTo>
                  <a:lnTo>
                    <a:pt x="0" y="5080"/>
                  </a:lnTo>
                  <a:lnTo>
                    <a:pt x="0" y="17779"/>
                  </a:lnTo>
                  <a:lnTo>
                    <a:pt x="26670" y="17779"/>
                  </a:lnTo>
                  <a:lnTo>
                    <a:pt x="26670" y="5080"/>
                  </a:lnTo>
                  <a:close/>
                </a:path>
                <a:path w="26670" h="1193800">
                  <a:moveTo>
                    <a:pt x="26670" y="17780"/>
                  </a:moveTo>
                  <a:lnTo>
                    <a:pt x="0" y="17780"/>
                  </a:lnTo>
                  <a:lnTo>
                    <a:pt x="0" y="24129"/>
                  </a:lnTo>
                  <a:lnTo>
                    <a:pt x="26670" y="24129"/>
                  </a:lnTo>
                  <a:lnTo>
                    <a:pt x="26670" y="17780"/>
                  </a:lnTo>
                  <a:close/>
                </a:path>
                <a:path w="26670" h="1193800">
                  <a:moveTo>
                    <a:pt x="26670" y="24130"/>
                  </a:moveTo>
                  <a:lnTo>
                    <a:pt x="0" y="24130"/>
                  </a:lnTo>
                  <a:lnTo>
                    <a:pt x="0" y="30479"/>
                  </a:lnTo>
                  <a:lnTo>
                    <a:pt x="26670" y="30479"/>
                  </a:lnTo>
                  <a:lnTo>
                    <a:pt x="26670" y="24130"/>
                  </a:lnTo>
                  <a:close/>
                </a:path>
                <a:path w="26670" h="1193800">
                  <a:moveTo>
                    <a:pt x="26670" y="30480"/>
                  </a:moveTo>
                  <a:lnTo>
                    <a:pt x="0" y="30480"/>
                  </a:lnTo>
                  <a:lnTo>
                    <a:pt x="0" y="36829"/>
                  </a:lnTo>
                  <a:lnTo>
                    <a:pt x="26670" y="36829"/>
                  </a:lnTo>
                  <a:lnTo>
                    <a:pt x="26670" y="30480"/>
                  </a:lnTo>
                  <a:close/>
                </a:path>
                <a:path w="26670" h="1193800">
                  <a:moveTo>
                    <a:pt x="26670" y="36830"/>
                  </a:moveTo>
                  <a:lnTo>
                    <a:pt x="0" y="36830"/>
                  </a:lnTo>
                  <a:lnTo>
                    <a:pt x="0" y="43179"/>
                  </a:lnTo>
                  <a:lnTo>
                    <a:pt x="26670" y="43179"/>
                  </a:lnTo>
                  <a:lnTo>
                    <a:pt x="26670" y="36830"/>
                  </a:lnTo>
                  <a:close/>
                </a:path>
                <a:path w="26670" h="1193800">
                  <a:moveTo>
                    <a:pt x="26670" y="43180"/>
                  </a:moveTo>
                  <a:lnTo>
                    <a:pt x="0" y="43180"/>
                  </a:lnTo>
                  <a:lnTo>
                    <a:pt x="0" y="49529"/>
                  </a:lnTo>
                  <a:lnTo>
                    <a:pt x="26670" y="49529"/>
                  </a:lnTo>
                  <a:lnTo>
                    <a:pt x="26670" y="43180"/>
                  </a:lnTo>
                  <a:close/>
                </a:path>
                <a:path w="26670" h="1193800">
                  <a:moveTo>
                    <a:pt x="26670" y="49530"/>
                  </a:moveTo>
                  <a:lnTo>
                    <a:pt x="0" y="49530"/>
                  </a:lnTo>
                  <a:lnTo>
                    <a:pt x="0" y="55879"/>
                  </a:lnTo>
                  <a:lnTo>
                    <a:pt x="26670" y="55879"/>
                  </a:lnTo>
                  <a:lnTo>
                    <a:pt x="26670" y="49530"/>
                  </a:lnTo>
                  <a:close/>
                </a:path>
                <a:path w="26670" h="1193800">
                  <a:moveTo>
                    <a:pt x="26670" y="55880"/>
                  </a:moveTo>
                  <a:lnTo>
                    <a:pt x="0" y="55880"/>
                  </a:lnTo>
                  <a:lnTo>
                    <a:pt x="0" y="62229"/>
                  </a:lnTo>
                  <a:lnTo>
                    <a:pt x="26670" y="62229"/>
                  </a:lnTo>
                  <a:lnTo>
                    <a:pt x="26670" y="55880"/>
                  </a:lnTo>
                  <a:close/>
                </a:path>
                <a:path w="26670" h="1193800">
                  <a:moveTo>
                    <a:pt x="26670" y="62230"/>
                  </a:moveTo>
                  <a:lnTo>
                    <a:pt x="0" y="62230"/>
                  </a:lnTo>
                  <a:lnTo>
                    <a:pt x="0" y="68579"/>
                  </a:lnTo>
                  <a:lnTo>
                    <a:pt x="26670" y="68579"/>
                  </a:lnTo>
                  <a:lnTo>
                    <a:pt x="26670" y="62230"/>
                  </a:lnTo>
                  <a:close/>
                </a:path>
                <a:path w="26670" h="1193800">
                  <a:moveTo>
                    <a:pt x="26670" y="68580"/>
                  </a:moveTo>
                  <a:lnTo>
                    <a:pt x="0" y="68580"/>
                  </a:lnTo>
                  <a:lnTo>
                    <a:pt x="0" y="74929"/>
                  </a:lnTo>
                  <a:lnTo>
                    <a:pt x="26670" y="74929"/>
                  </a:lnTo>
                  <a:lnTo>
                    <a:pt x="26670" y="68580"/>
                  </a:lnTo>
                  <a:close/>
                </a:path>
                <a:path w="26670" h="1193800">
                  <a:moveTo>
                    <a:pt x="26670" y="74930"/>
                  </a:moveTo>
                  <a:lnTo>
                    <a:pt x="0" y="74930"/>
                  </a:lnTo>
                  <a:lnTo>
                    <a:pt x="0" y="81279"/>
                  </a:lnTo>
                  <a:lnTo>
                    <a:pt x="26670" y="81279"/>
                  </a:lnTo>
                  <a:lnTo>
                    <a:pt x="26670" y="74930"/>
                  </a:lnTo>
                  <a:close/>
                </a:path>
                <a:path w="26670" h="1193800">
                  <a:moveTo>
                    <a:pt x="26670" y="81280"/>
                  </a:moveTo>
                  <a:lnTo>
                    <a:pt x="0" y="81280"/>
                  </a:lnTo>
                  <a:lnTo>
                    <a:pt x="0" y="87629"/>
                  </a:lnTo>
                  <a:lnTo>
                    <a:pt x="26670" y="87629"/>
                  </a:lnTo>
                  <a:lnTo>
                    <a:pt x="26670" y="81280"/>
                  </a:lnTo>
                  <a:close/>
                </a:path>
                <a:path w="26670" h="1193800">
                  <a:moveTo>
                    <a:pt x="26670" y="87630"/>
                  </a:moveTo>
                  <a:lnTo>
                    <a:pt x="0" y="87630"/>
                  </a:lnTo>
                  <a:lnTo>
                    <a:pt x="0" y="93979"/>
                  </a:lnTo>
                  <a:lnTo>
                    <a:pt x="26670" y="93979"/>
                  </a:lnTo>
                  <a:lnTo>
                    <a:pt x="26670" y="87630"/>
                  </a:lnTo>
                  <a:close/>
                </a:path>
                <a:path w="26670" h="1193800">
                  <a:moveTo>
                    <a:pt x="26670" y="93980"/>
                  </a:moveTo>
                  <a:lnTo>
                    <a:pt x="0" y="93980"/>
                  </a:lnTo>
                  <a:lnTo>
                    <a:pt x="0" y="100329"/>
                  </a:lnTo>
                  <a:lnTo>
                    <a:pt x="26670" y="100329"/>
                  </a:lnTo>
                  <a:lnTo>
                    <a:pt x="26670" y="93980"/>
                  </a:lnTo>
                  <a:close/>
                </a:path>
                <a:path w="26670" h="1193800">
                  <a:moveTo>
                    <a:pt x="26670" y="100330"/>
                  </a:moveTo>
                  <a:lnTo>
                    <a:pt x="0" y="100330"/>
                  </a:lnTo>
                  <a:lnTo>
                    <a:pt x="0" y="106679"/>
                  </a:lnTo>
                  <a:lnTo>
                    <a:pt x="26670" y="106679"/>
                  </a:lnTo>
                  <a:lnTo>
                    <a:pt x="26670" y="100330"/>
                  </a:lnTo>
                  <a:close/>
                </a:path>
                <a:path w="26670" h="1193800">
                  <a:moveTo>
                    <a:pt x="26670" y="106680"/>
                  </a:moveTo>
                  <a:lnTo>
                    <a:pt x="0" y="106680"/>
                  </a:lnTo>
                  <a:lnTo>
                    <a:pt x="0" y="113029"/>
                  </a:lnTo>
                  <a:lnTo>
                    <a:pt x="26670" y="113029"/>
                  </a:lnTo>
                  <a:lnTo>
                    <a:pt x="26670" y="106680"/>
                  </a:lnTo>
                  <a:close/>
                </a:path>
                <a:path w="26670" h="1193800">
                  <a:moveTo>
                    <a:pt x="26670" y="113030"/>
                  </a:moveTo>
                  <a:lnTo>
                    <a:pt x="0" y="113030"/>
                  </a:lnTo>
                  <a:lnTo>
                    <a:pt x="0" y="119379"/>
                  </a:lnTo>
                  <a:lnTo>
                    <a:pt x="26670" y="119379"/>
                  </a:lnTo>
                  <a:lnTo>
                    <a:pt x="26670" y="113030"/>
                  </a:lnTo>
                  <a:close/>
                </a:path>
                <a:path w="26670" h="1193800">
                  <a:moveTo>
                    <a:pt x="26670" y="119380"/>
                  </a:moveTo>
                  <a:lnTo>
                    <a:pt x="0" y="119380"/>
                  </a:lnTo>
                  <a:lnTo>
                    <a:pt x="0" y="125729"/>
                  </a:lnTo>
                  <a:lnTo>
                    <a:pt x="26670" y="125729"/>
                  </a:lnTo>
                  <a:lnTo>
                    <a:pt x="26670" y="119380"/>
                  </a:lnTo>
                  <a:close/>
                </a:path>
                <a:path w="26670" h="1193800">
                  <a:moveTo>
                    <a:pt x="26670" y="125730"/>
                  </a:moveTo>
                  <a:lnTo>
                    <a:pt x="0" y="125730"/>
                  </a:lnTo>
                  <a:lnTo>
                    <a:pt x="0" y="132079"/>
                  </a:lnTo>
                  <a:lnTo>
                    <a:pt x="26670" y="132079"/>
                  </a:lnTo>
                  <a:lnTo>
                    <a:pt x="26670" y="125730"/>
                  </a:lnTo>
                  <a:close/>
                </a:path>
                <a:path w="26670" h="1193800">
                  <a:moveTo>
                    <a:pt x="26670" y="132080"/>
                  </a:moveTo>
                  <a:lnTo>
                    <a:pt x="0" y="132080"/>
                  </a:lnTo>
                  <a:lnTo>
                    <a:pt x="0" y="138429"/>
                  </a:lnTo>
                  <a:lnTo>
                    <a:pt x="26670" y="138429"/>
                  </a:lnTo>
                  <a:lnTo>
                    <a:pt x="26670" y="132080"/>
                  </a:lnTo>
                  <a:close/>
                </a:path>
                <a:path w="26670" h="1193800">
                  <a:moveTo>
                    <a:pt x="26670" y="138430"/>
                  </a:moveTo>
                  <a:lnTo>
                    <a:pt x="0" y="138430"/>
                  </a:lnTo>
                  <a:lnTo>
                    <a:pt x="0" y="144779"/>
                  </a:lnTo>
                  <a:lnTo>
                    <a:pt x="26670" y="144779"/>
                  </a:lnTo>
                  <a:lnTo>
                    <a:pt x="26670" y="138430"/>
                  </a:lnTo>
                  <a:close/>
                </a:path>
                <a:path w="26670" h="1193800">
                  <a:moveTo>
                    <a:pt x="26670" y="144780"/>
                  </a:moveTo>
                  <a:lnTo>
                    <a:pt x="0" y="144780"/>
                  </a:lnTo>
                  <a:lnTo>
                    <a:pt x="0" y="151129"/>
                  </a:lnTo>
                  <a:lnTo>
                    <a:pt x="26670" y="151129"/>
                  </a:lnTo>
                  <a:lnTo>
                    <a:pt x="26670" y="144780"/>
                  </a:lnTo>
                  <a:close/>
                </a:path>
                <a:path w="26670" h="1193800">
                  <a:moveTo>
                    <a:pt x="26670" y="151130"/>
                  </a:moveTo>
                  <a:lnTo>
                    <a:pt x="0" y="151130"/>
                  </a:lnTo>
                  <a:lnTo>
                    <a:pt x="0" y="171449"/>
                  </a:lnTo>
                  <a:lnTo>
                    <a:pt x="26670" y="171449"/>
                  </a:lnTo>
                  <a:lnTo>
                    <a:pt x="26670" y="151130"/>
                  </a:lnTo>
                  <a:close/>
                </a:path>
                <a:path w="26670" h="1193800">
                  <a:moveTo>
                    <a:pt x="26670" y="171450"/>
                  </a:moveTo>
                  <a:lnTo>
                    <a:pt x="0" y="171450"/>
                  </a:lnTo>
                  <a:lnTo>
                    <a:pt x="0" y="177799"/>
                  </a:lnTo>
                  <a:lnTo>
                    <a:pt x="26670" y="177799"/>
                  </a:lnTo>
                  <a:lnTo>
                    <a:pt x="26670" y="171450"/>
                  </a:lnTo>
                  <a:close/>
                </a:path>
                <a:path w="26670" h="1193800">
                  <a:moveTo>
                    <a:pt x="26670" y="177800"/>
                  </a:moveTo>
                  <a:lnTo>
                    <a:pt x="0" y="177800"/>
                  </a:lnTo>
                  <a:lnTo>
                    <a:pt x="0" y="196849"/>
                  </a:lnTo>
                  <a:lnTo>
                    <a:pt x="26670" y="196849"/>
                  </a:lnTo>
                  <a:lnTo>
                    <a:pt x="26670" y="177800"/>
                  </a:lnTo>
                  <a:close/>
                </a:path>
                <a:path w="26670" h="1193800">
                  <a:moveTo>
                    <a:pt x="26670" y="196850"/>
                  </a:moveTo>
                  <a:lnTo>
                    <a:pt x="0" y="196850"/>
                  </a:lnTo>
                  <a:lnTo>
                    <a:pt x="0" y="203199"/>
                  </a:lnTo>
                  <a:lnTo>
                    <a:pt x="26670" y="203199"/>
                  </a:lnTo>
                  <a:lnTo>
                    <a:pt x="26670" y="196850"/>
                  </a:lnTo>
                  <a:close/>
                </a:path>
                <a:path w="26670" h="1193800">
                  <a:moveTo>
                    <a:pt x="26670" y="203200"/>
                  </a:moveTo>
                  <a:lnTo>
                    <a:pt x="0" y="203200"/>
                  </a:lnTo>
                  <a:lnTo>
                    <a:pt x="0" y="209549"/>
                  </a:lnTo>
                  <a:lnTo>
                    <a:pt x="26670" y="209549"/>
                  </a:lnTo>
                  <a:lnTo>
                    <a:pt x="26670" y="203200"/>
                  </a:lnTo>
                  <a:close/>
                </a:path>
                <a:path w="26670" h="1193800">
                  <a:moveTo>
                    <a:pt x="26670" y="209550"/>
                  </a:moveTo>
                  <a:lnTo>
                    <a:pt x="0" y="209550"/>
                  </a:lnTo>
                  <a:lnTo>
                    <a:pt x="0" y="215899"/>
                  </a:lnTo>
                  <a:lnTo>
                    <a:pt x="26670" y="215899"/>
                  </a:lnTo>
                  <a:lnTo>
                    <a:pt x="26670" y="209550"/>
                  </a:lnTo>
                  <a:close/>
                </a:path>
                <a:path w="26670" h="1193800">
                  <a:moveTo>
                    <a:pt x="26670" y="215900"/>
                  </a:moveTo>
                  <a:lnTo>
                    <a:pt x="0" y="215900"/>
                  </a:lnTo>
                  <a:lnTo>
                    <a:pt x="0" y="222249"/>
                  </a:lnTo>
                  <a:lnTo>
                    <a:pt x="26670" y="222249"/>
                  </a:lnTo>
                  <a:lnTo>
                    <a:pt x="26670" y="215900"/>
                  </a:lnTo>
                  <a:close/>
                </a:path>
                <a:path w="26670" h="1193800">
                  <a:moveTo>
                    <a:pt x="26670" y="222250"/>
                  </a:moveTo>
                  <a:lnTo>
                    <a:pt x="0" y="222250"/>
                  </a:lnTo>
                  <a:lnTo>
                    <a:pt x="0" y="228599"/>
                  </a:lnTo>
                  <a:lnTo>
                    <a:pt x="26670" y="228599"/>
                  </a:lnTo>
                  <a:lnTo>
                    <a:pt x="26670" y="222250"/>
                  </a:lnTo>
                  <a:close/>
                </a:path>
                <a:path w="26670" h="1193800">
                  <a:moveTo>
                    <a:pt x="26670" y="228600"/>
                  </a:moveTo>
                  <a:lnTo>
                    <a:pt x="0" y="228600"/>
                  </a:lnTo>
                  <a:lnTo>
                    <a:pt x="0" y="234949"/>
                  </a:lnTo>
                  <a:lnTo>
                    <a:pt x="26670" y="234949"/>
                  </a:lnTo>
                  <a:lnTo>
                    <a:pt x="26670" y="228600"/>
                  </a:lnTo>
                  <a:close/>
                </a:path>
                <a:path w="26670" h="1193800">
                  <a:moveTo>
                    <a:pt x="26670" y="234950"/>
                  </a:moveTo>
                  <a:lnTo>
                    <a:pt x="0" y="234950"/>
                  </a:lnTo>
                  <a:lnTo>
                    <a:pt x="0" y="247649"/>
                  </a:lnTo>
                  <a:lnTo>
                    <a:pt x="26670" y="247649"/>
                  </a:lnTo>
                  <a:lnTo>
                    <a:pt x="26670" y="234950"/>
                  </a:lnTo>
                  <a:close/>
                </a:path>
                <a:path w="26670" h="1193800">
                  <a:moveTo>
                    <a:pt x="26670" y="247650"/>
                  </a:moveTo>
                  <a:lnTo>
                    <a:pt x="0" y="247650"/>
                  </a:lnTo>
                  <a:lnTo>
                    <a:pt x="0" y="253999"/>
                  </a:lnTo>
                  <a:lnTo>
                    <a:pt x="26670" y="253999"/>
                  </a:lnTo>
                  <a:lnTo>
                    <a:pt x="26670" y="247650"/>
                  </a:lnTo>
                  <a:close/>
                </a:path>
                <a:path w="26670" h="1193800">
                  <a:moveTo>
                    <a:pt x="26670" y="254000"/>
                  </a:moveTo>
                  <a:lnTo>
                    <a:pt x="0" y="254000"/>
                  </a:lnTo>
                  <a:lnTo>
                    <a:pt x="0" y="260349"/>
                  </a:lnTo>
                  <a:lnTo>
                    <a:pt x="26670" y="260349"/>
                  </a:lnTo>
                  <a:lnTo>
                    <a:pt x="26670" y="254000"/>
                  </a:lnTo>
                  <a:close/>
                </a:path>
                <a:path w="26670" h="1193800">
                  <a:moveTo>
                    <a:pt x="26670" y="260350"/>
                  </a:moveTo>
                  <a:lnTo>
                    <a:pt x="0" y="260350"/>
                  </a:lnTo>
                  <a:lnTo>
                    <a:pt x="0" y="266699"/>
                  </a:lnTo>
                  <a:lnTo>
                    <a:pt x="26670" y="266699"/>
                  </a:lnTo>
                  <a:lnTo>
                    <a:pt x="26670" y="260350"/>
                  </a:lnTo>
                  <a:close/>
                </a:path>
                <a:path w="26670" h="1193800">
                  <a:moveTo>
                    <a:pt x="26670" y="266700"/>
                  </a:moveTo>
                  <a:lnTo>
                    <a:pt x="0" y="266700"/>
                  </a:lnTo>
                  <a:lnTo>
                    <a:pt x="0" y="273049"/>
                  </a:lnTo>
                  <a:lnTo>
                    <a:pt x="26670" y="273049"/>
                  </a:lnTo>
                  <a:lnTo>
                    <a:pt x="26670" y="266700"/>
                  </a:lnTo>
                  <a:close/>
                </a:path>
                <a:path w="26670" h="1193800">
                  <a:moveTo>
                    <a:pt x="26670" y="273050"/>
                  </a:moveTo>
                  <a:lnTo>
                    <a:pt x="0" y="273050"/>
                  </a:lnTo>
                  <a:lnTo>
                    <a:pt x="0" y="279399"/>
                  </a:lnTo>
                  <a:lnTo>
                    <a:pt x="26670" y="279399"/>
                  </a:lnTo>
                  <a:lnTo>
                    <a:pt x="26670" y="273050"/>
                  </a:lnTo>
                  <a:close/>
                </a:path>
                <a:path w="26670" h="1193800">
                  <a:moveTo>
                    <a:pt x="26670" y="279400"/>
                  </a:moveTo>
                  <a:lnTo>
                    <a:pt x="0" y="279400"/>
                  </a:lnTo>
                  <a:lnTo>
                    <a:pt x="0" y="283209"/>
                  </a:lnTo>
                  <a:lnTo>
                    <a:pt x="26670" y="283209"/>
                  </a:lnTo>
                  <a:lnTo>
                    <a:pt x="26670" y="279400"/>
                  </a:lnTo>
                  <a:close/>
                </a:path>
                <a:path w="26670" h="1193800">
                  <a:moveTo>
                    <a:pt x="26670" y="283210"/>
                  </a:moveTo>
                  <a:lnTo>
                    <a:pt x="0" y="283210"/>
                  </a:lnTo>
                  <a:lnTo>
                    <a:pt x="0" y="292099"/>
                  </a:lnTo>
                  <a:lnTo>
                    <a:pt x="26670" y="292099"/>
                  </a:lnTo>
                  <a:lnTo>
                    <a:pt x="26670" y="283210"/>
                  </a:lnTo>
                  <a:close/>
                </a:path>
                <a:path w="26670" h="1193800">
                  <a:moveTo>
                    <a:pt x="26670" y="292100"/>
                  </a:moveTo>
                  <a:lnTo>
                    <a:pt x="0" y="292100"/>
                  </a:lnTo>
                  <a:lnTo>
                    <a:pt x="0" y="298449"/>
                  </a:lnTo>
                  <a:lnTo>
                    <a:pt x="26670" y="298449"/>
                  </a:lnTo>
                  <a:lnTo>
                    <a:pt x="26670" y="292100"/>
                  </a:lnTo>
                  <a:close/>
                </a:path>
                <a:path w="26670" h="1193800">
                  <a:moveTo>
                    <a:pt x="26670" y="298450"/>
                  </a:moveTo>
                  <a:lnTo>
                    <a:pt x="0" y="298450"/>
                  </a:lnTo>
                  <a:lnTo>
                    <a:pt x="0" y="304799"/>
                  </a:lnTo>
                  <a:lnTo>
                    <a:pt x="26670" y="304799"/>
                  </a:lnTo>
                  <a:lnTo>
                    <a:pt x="26670" y="298450"/>
                  </a:lnTo>
                  <a:close/>
                </a:path>
                <a:path w="26670" h="1193800">
                  <a:moveTo>
                    <a:pt x="26670" y="304800"/>
                  </a:moveTo>
                  <a:lnTo>
                    <a:pt x="0" y="304800"/>
                  </a:lnTo>
                  <a:lnTo>
                    <a:pt x="0" y="311149"/>
                  </a:lnTo>
                  <a:lnTo>
                    <a:pt x="26670" y="311149"/>
                  </a:lnTo>
                  <a:lnTo>
                    <a:pt x="26670" y="304800"/>
                  </a:lnTo>
                  <a:close/>
                </a:path>
                <a:path w="26670" h="1193800">
                  <a:moveTo>
                    <a:pt x="26670" y="311150"/>
                  </a:moveTo>
                  <a:lnTo>
                    <a:pt x="0" y="311150"/>
                  </a:lnTo>
                  <a:lnTo>
                    <a:pt x="0" y="317499"/>
                  </a:lnTo>
                  <a:lnTo>
                    <a:pt x="26670" y="317499"/>
                  </a:lnTo>
                  <a:lnTo>
                    <a:pt x="26670" y="311150"/>
                  </a:lnTo>
                  <a:close/>
                </a:path>
                <a:path w="26670" h="1193800">
                  <a:moveTo>
                    <a:pt x="26670" y="317500"/>
                  </a:moveTo>
                  <a:lnTo>
                    <a:pt x="0" y="317500"/>
                  </a:lnTo>
                  <a:lnTo>
                    <a:pt x="0" y="323849"/>
                  </a:lnTo>
                  <a:lnTo>
                    <a:pt x="26670" y="323849"/>
                  </a:lnTo>
                  <a:lnTo>
                    <a:pt x="26670" y="317500"/>
                  </a:lnTo>
                  <a:close/>
                </a:path>
                <a:path w="26670" h="1193800">
                  <a:moveTo>
                    <a:pt x="26670" y="323850"/>
                  </a:moveTo>
                  <a:lnTo>
                    <a:pt x="0" y="323850"/>
                  </a:lnTo>
                  <a:lnTo>
                    <a:pt x="0" y="330199"/>
                  </a:lnTo>
                  <a:lnTo>
                    <a:pt x="26670" y="330199"/>
                  </a:lnTo>
                  <a:lnTo>
                    <a:pt x="26670" y="323850"/>
                  </a:lnTo>
                  <a:close/>
                </a:path>
                <a:path w="26670" h="1193800">
                  <a:moveTo>
                    <a:pt x="26670" y="330200"/>
                  </a:moveTo>
                  <a:lnTo>
                    <a:pt x="0" y="330200"/>
                  </a:lnTo>
                  <a:lnTo>
                    <a:pt x="0" y="336549"/>
                  </a:lnTo>
                  <a:lnTo>
                    <a:pt x="26670" y="336549"/>
                  </a:lnTo>
                  <a:lnTo>
                    <a:pt x="26670" y="330200"/>
                  </a:lnTo>
                  <a:close/>
                </a:path>
                <a:path w="26670" h="1193800">
                  <a:moveTo>
                    <a:pt x="26670" y="336550"/>
                  </a:moveTo>
                  <a:lnTo>
                    <a:pt x="0" y="336550"/>
                  </a:lnTo>
                  <a:lnTo>
                    <a:pt x="0" y="349249"/>
                  </a:lnTo>
                  <a:lnTo>
                    <a:pt x="26670" y="349249"/>
                  </a:lnTo>
                  <a:lnTo>
                    <a:pt x="26670" y="336550"/>
                  </a:lnTo>
                  <a:close/>
                </a:path>
                <a:path w="26670" h="1193800">
                  <a:moveTo>
                    <a:pt x="26670" y="349250"/>
                  </a:moveTo>
                  <a:lnTo>
                    <a:pt x="0" y="349250"/>
                  </a:lnTo>
                  <a:lnTo>
                    <a:pt x="0" y="374649"/>
                  </a:lnTo>
                  <a:lnTo>
                    <a:pt x="26670" y="374649"/>
                  </a:lnTo>
                  <a:lnTo>
                    <a:pt x="26670" y="349250"/>
                  </a:lnTo>
                  <a:close/>
                </a:path>
                <a:path w="26670" h="1193800">
                  <a:moveTo>
                    <a:pt x="26670" y="374650"/>
                  </a:moveTo>
                  <a:lnTo>
                    <a:pt x="0" y="374650"/>
                  </a:lnTo>
                  <a:lnTo>
                    <a:pt x="0" y="387349"/>
                  </a:lnTo>
                  <a:lnTo>
                    <a:pt x="26670" y="387349"/>
                  </a:lnTo>
                  <a:lnTo>
                    <a:pt x="26670" y="374650"/>
                  </a:lnTo>
                  <a:close/>
                </a:path>
                <a:path w="26670" h="1193800">
                  <a:moveTo>
                    <a:pt x="26670" y="387350"/>
                  </a:moveTo>
                  <a:lnTo>
                    <a:pt x="0" y="387350"/>
                  </a:lnTo>
                  <a:lnTo>
                    <a:pt x="0" y="393699"/>
                  </a:lnTo>
                  <a:lnTo>
                    <a:pt x="26670" y="393699"/>
                  </a:lnTo>
                  <a:lnTo>
                    <a:pt x="26670" y="387350"/>
                  </a:lnTo>
                  <a:close/>
                </a:path>
                <a:path w="26670" h="1193800">
                  <a:moveTo>
                    <a:pt x="26670" y="393700"/>
                  </a:moveTo>
                  <a:lnTo>
                    <a:pt x="0" y="393700"/>
                  </a:lnTo>
                  <a:lnTo>
                    <a:pt x="0" y="400049"/>
                  </a:lnTo>
                  <a:lnTo>
                    <a:pt x="26670" y="400049"/>
                  </a:lnTo>
                  <a:lnTo>
                    <a:pt x="26670" y="393700"/>
                  </a:lnTo>
                  <a:close/>
                </a:path>
                <a:path w="26670" h="1193800">
                  <a:moveTo>
                    <a:pt x="26670" y="400050"/>
                  </a:moveTo>
                  <a:lnTo>
                    <a:pt x="0" y="400050"/>
                  </a:lnTo>
                  <a:lnTo>
                    <a:pt x="0" y="406399"/>
                  </a:lnTo>
                  <a:lnTo>
                    <a:pt x="26670" y="406399"/>
                  </a:lnTo>
                  <a:lnTo>
                    <a:pt x="26670" y="400050"/>
                  </a:lnTo>
                  <a:close/>
                </a:path>
                <a:path w="26670" h="1193800">
                  <a:moveTo>
                    <a:pt x="26670" y="406400"/>
                  </a:moveTo>
                  <a:lnTo>
                    <a:pt x="0" y="406400"/>
                  </a:lnTo>
                  <a:lnTo>
                    <a:pt x="0" y="412749"/>
                  </a:lnTo>
                  <a:lnTo>
                    <a:pt x="26670" y="412749"/>
                  </a:lnTo>
                  <a:lnTo>
                    <a:pt x="26670" y="406400"/>
                  </a:lnTo>
                  <a:close/>
                </a:path>
                <a:path w="26670" h="1193800">
                  <a:moveTo>
                    <a:pt x="26670" y="412750"/>
                  </a:moveTo>
                  <a:lnTo>
                    <a:pt x="0" y="412750"/>
                  </a:lnTo>
                  <a:lnTo>
                    <a:pt x="0" y="419099"/>
                  </a:lnTo>
                  <a:lnTo>
                    <a:pt x="26670" y="419099"/>
                  </a:lnTo>
                  <a:lnTo>
                    <a:pt x="26670" y="412750"/>
                  </a:lnTo>
                  <a:close/>
                </a:path>
                <a:path w="26670" h="1193800">
                  <a:moveTo>
                    <a:pt x="26670" y="420370"/>
                  </a:moveTo>
                  <a:lnTo>
                    <a:pt x="0" y="420370"/>
                  </a:lnTo>
                  <a:lnTo>
                    <a:pt x="0" y="425449"/>
                  </a:lnTo>
                  <a:lnTo>
                    <a:pt x="26670" y="425449"/>
                  </a:lnTo>
                  <a:lnTo>
                    <a:pt x="26670" y="420370"/>
                  </a:lnTo>
                  <a:close/>
                </a:path>
                <a:path w="26670" h="1193800">
                  <a:moveTo>
                    <a:pt x="26670" y="419100"/>
                  </a:moveTo>
                  <a:lnTo>
                    <a:pt x="0" y="419100"/>
                  </a:lnTo>
                  <a:lnTo>
                    <a:pt x="0" y="420369"/>
                  </a:lnTo>
                  <a:lnTo>
                    <a:pt x="26670" y="420369"/>
                  </a:lnTo>
                  <a:lnTo>
                    <a:pt x="26670" y="419100"/>
                  </a:lnTo>
                  <a:close/>
                </a:path>
                <a:path w="26670" h="1193800">
                  <a:moveTo>
                    <a:pt x="26670" y="425450"/>
                  </a:moveTo>
                  <a:lnTo>
                    <a:pt x="0" y="425450"/>
                  </a:lnTo>
                  <a:lnTo>
                    <a:pt x="0" y="431799"/>
                  </a:lnTo>
                  <a:lnTo>
                    <a:pt x="26670" y="431799"/>
                  </a:lnTo>
                  <a:lnTo>
                    <a:pt x="26670" y="425450"/>
                  </a:lnTo>
                  <a:close/>
                </a:path>
                <a:path w="26670" h="1193800">
                  <a:moveTo>
                    <a:pt x="26670" y="431800"/>
                  </a:moveTo>
                  <a:lnTo>
                    <a:pt x="0" y="431800"/>
                  </a:lnTo>
                  <a:lnTo>
                    <a:pt x="0" y="438149"/>
                  </a:lnTo>
                  <a:lnTo>
                    <a:pt x="26670" y="438149"/>
                  </a:lnTo>
                  <a:lnTo>
                    <a:pt x="26670" y="431800"/>
                  </a:lnTo>
                  <a:close/>
                </a:path>
                <a:path w="26670" h="1193800">
                  <a:moveTo>
                    <a:pt x="26670" y="438150"/>
                  </a:moveTo>
                  <a:lnTo>
                    <a:pt x="0" y="438150"/>
                  </a:lnTo>
                  <a:lnTo>
                    <a:pt x="0" y="444499"/>
                  </a:lnTo>
                  <a:lnTo>
                    <a:pt x="26670" y="444499"/>
                  </a:lnTo>
                  <a:lnTo>
                    <a:pt x="26670" y="438150"/>
                  </a:lnTo>
                  <a:close/>
                </a:path>
                <a:path w="26670" h="1193800">
                  <a:moveTo>
                    <a:pt x="26670" y="444500"/>
                  </a:moveTo>
                  <a:lnTo>
                    <a:pt x="0" y="444500"/>
                  </a:lnTo>
                  <a:lnTo>
                    <a:pt x="0" y="450849"/>
                  </a:lnTo>
                  <a:lnTo>
                    <a:pt x="26670" y="450849"/>
                  </a:lnTo>
                  <a:lnTo>
                    <a:pt x="26670" y="444500"/>
                  </a:lnTo>
                  <a:close/>
                </a:path>
                <a:path w="26670" h="1193800">
                  <a:moveTo>
                    <a:pt x="26670" y="450850"/>
                  </a:moveTo>
                  <a:lnTo>
                    <a:pt x="0" y="450850"/>
                  </a:lnTo>
                  <a:lnTo>
                    <a:pt x="0" y="457199"/>
                  </a:lnTo>
                  <a:lnTo>
                    <a:pt x="26670" y="457199"/>
                  </a:lnTo>
                  <a:lnTo>
                    <a:pt x="26670" y="450850"/>
                  </a:lnTo>
                  <a:close/>
                </a:path>
                <a:path w="26670" h="1193800">
                  <a:moveTo>
                    <a:pt x="26670" y="457200"/>
                  </a:moveTo>
                  <a:lnTo>
                    <a:pt x="0" y="457200"/>
                  </a:lnTo>
                  <a:lnTo>
                    <a:pt x="0" y="482599"/>
                  </a:lnTo>
                  <a:lnTo>
                    <a:pt x="26670" y="482599"/>
                  </a:lnTo>
                  <a:lnTo>
                    <a:pt x="26670" y="457200"/>
                  </a:lnTo>
                  <a:close/>
                </a:path>
                <a:path w="26670" h="1193800">
                  <a:moveTo>
                    <a:pt x="26670" y="482600"/>
                  </a:moveTo>
                  <a:lnTo>
                    <a:pt x="0" y="482600"/>
                  </a:lnTo>
                  <a:lnTo>
                    <a:pt x="0" y="488949"/>
                  </a:lnTo>
                  <a:lnTo>
                    <a:pt x="26670" y="488949"/>
                  </a:lnTo>
                  <a:lnTo>
                    <a:pt x="26670" y="482600"/>
                  </a:lnTo>
                  <a:close/>
                </a:path>
                <a:path w="26670" h="1193800">
                  <a:moveTo>
                    <a:pt x="26670" y="488950"/>
                  </a:moveTo>
                  <a:lnTo>
                    <a:pt x="0" y="488950"/>
                  </a:lnTo>
                  <a:lnTo>
                    <a:pt x="0" y="495299"/>
                  </a:lnTo>
                  <a:lnTo>
                    <a:pt x="26670" y="495299"/>
                  </a:lnTo>
                  <a:lnTo>
                    <a:pt x="26670" y="488950"/>
                  </a:lnTo>
                  <a:close/>
                </a:path>
                <a:path w="26670" h="1193800">
                  <a:moveTo>
                    <a:pt x="26670" y="495300"/>
                  </a:moveTo>
                  <a:lnTo>
                    <a:pt x="0" y="495300"/>
                  </a:lnTo>
                  <a:lnTo>
                    <a:pt x="0" y="501649"/>
                  </a:lnTo>
                  <a:lnTo>
                    <a:pt x="26670" y="501649"/>
                  </a:lnTo>
                  <a:lnTo>
                    <a:pt x="26670" y="495300"/>
                  </a:lnTo>
                  <a:close/>
                </a:path>
                <a:path w="26670" h="1193800">
                  <a:moveTo>
                    <a:pt x="26670" y="501650"/>
                  </a:moveTo>
                  <a:lnTo>
                    <a:pt x="0" y="501650"/>
                  </a:lnTo>
                  <a:lnTo>
                    <a:pt x="0" y="505459"/>
                  </a:lnTo>
                  <a:lnTo>
                    <a:pt x="26670" y="505459"/>
                  </a:lnTo>
                  <a:lnTo>
                    <a:pt x="26670" y="501650"/>
                  </a:lnTo>
                  <a:close/>
                </a:path>
                <a:path w="26670" h="1193800">
                  <a:moveTo>
                    <a:pt x="26670" y="505460"/>
                  </a:moveTo>
                  <a:lnTo>
                    <a:pt x="0" y="505460"/>
                  </a:lnTo>
                  <a:lnTo>
                    <a:pt x="0" y="507999"/>
                  </a:lnTo>
                  <a:lnTo>
                    <a:pt x="26670" y="507999"/>
                  </a:lnTo>
                  <a:lnTo>
                    <a:pt x="26670" y="505460"/>
                  </a:lnTo>
                  <a:close/>
                </a:path>
                <a:path w="26670" h="1193800">
                  <a:moveTo>
                    <a:pt x="26670" y="508000"/>
                  </a:moveTo>
                  <a:lnTo>
                    <a:pt x="0" y="508000"/>
                  </a:lnTo>
                  <a:lnTo>
                    <a:pt x="0" y="520699"/>
                  </a:lnTo>
                  <a:lnTo>
                    <a:pt x="26670" y="520699"/>
                  </a:lnTo>
                  <a:lnTo>
                    <a:pt x="26670" y="508000"/>
                  </a:lnTo>
                  <a:close/>
                </a:path>
                <a:path w="26670" h="1193800">
                  <a:moveTo>
                    <a:pt x="26670" y="520700"/>
                  </a:moveTo>
                  <a:lnTo>
                    <a:pt x="0" y="520700"/>
                  </a:lnTo>
                  <a:lnTo>
                    <a:pt x="0" y="527049"/>
                  </a:lnTo>
                  <a:lnTo>
                    <a:pt x="26670" y="527049"/>
                  </a:lnTo>
                  <a:lnTo>
                    <a:pt x="26670" y="520700"/>
                  </a:lnTo>
                  <a:close/>
                </a:path>
                <a:path w="26670" h="1193800">
                  <a:moveTo>
                    <a:pt x="26670" y="527050"/>
                  </a:moveTo>
                  <a:lnTo>
                    <a:pt x="0" y="527050"/>
                  </a:lnTo>
                  <a:lnTo>
                    <a:pt x="0" y="537209"/>
                  </a:lnTo>
                  <a:lnTo>
                    <a:pt x="26670" y="537209"/>
                  </a:lnTo>
                  <a:lnTo>
                    <a:pt x="26670" y="527050"/>
                  </a:lnTo>
                  <a:close/>
                </a:path>
                <a:path w="26670" h="1193800">
                  <a:moveTo>
                    <a:pt x="26670" y="537210"/>
                  </a:moveTo>
                  <a:lnTo>
                    <a:pt x="0" y="537210"/>
                  </a:lnTo>
                  <a:lnTo>
                    <a:pt x="0" y="543559"/>
                  </a:lnTo>
                  <a:lnTo>
                    <a:pt x="26670" y="543559"/>
                  </a:lnTo>
                  <a:lnTo>
                    <a:pt x="26670" y="537210"/>
                  </a:lnTo>
                  <a:close/>
                </a:path>
                <a:path w="26670" h="1193800">
                  <a:moveTo>
                    <a:pt x="26670" y="543560"/>
                  </a:moveTo>
                  <a:lnTo>
                    <a:pt x="0" y="543560"/>
                  </a:lnTo>
                  <a:lnTo>
                    <a:pt x="0" y="552449"/>
                  </a:lnTo>
                  <a:lnTo>
                    <a:pt x="26670" y="552449"/>
                  </a:lnTo>
                  <a:lnTo>
                    <a:pt x="26670" y="543560"/>
                  </a:lnTo>
                  <a:close/>
                </a:path>
                <a:path w="26670" h="1193800">
                  <a:moveTo>
                    <a:pt x="26670" y="552450"/>
                  </a:moveTo>
                  <a:lnTo>
                    <a:pt x="0" y="552450"/>
                  </a:lnTo>
                  <a:lnTo>
                    <a:pt x="0" y="557529"/>
                  </a:lnTo>
                  <a:lnTo>
                    <a:pt x="26670" y="557529"/>
                  </a:lnTo>
                  <a:lnTo>
                    <a:pt x="26670" y="552450"/>
                  </a:lnTo>
                  <a:close/>
                </a:path>
                <a:path w="26670" h="1193800">
                  <a:moveTo>
                    <a:pt x="26670" y="557530"/>
                  </a:moveTo>
                  <a:lnTo>
                    <a:pt x="0" y="557530"/>
                  </a:lnTo>
                  <a:lnTo>
                    <a:pt x="0" y="558799"/>
                  </a:lnTo>
                  <a:lnTo>
                    <a:pt x="26670" y="558799"/>
                  </a:lnTo>
                  <a:lnTo>
                    <a:pt x="26670" y="557530"/>
                  </a:lnTo>
                  <a:close/>
                </a:path>
                <a:path w="26670" h="1193800">
                  <a:moveTo>
                    <a:pt x="26670" y="558800"/>
                  </a:moveTo>
                  <a:lnTo>
                    <a:pt x="0" y="558800"/>
                  </a:lnTo>
                  <a:lnTo>
                    <a:pt x="0" y="565149"/>
                  </a:lnTo>
                  <a:lnTo>
                    <a:pt x="26670" y="565149"/>
                  </a:lnTo>
                  <a:lnTo>
                    <a:pt x="26670" y="558800"/>
                  </a:lnTo>
                  <a:close/>
                </a:path>
                <a:path w="26670" h="1193800">
                  <a:moveTo>
                    <a:pt x="26670" y="565150"/>
                  </a:moveTo>
                  <a:lnTo>
                    <a:pt x="0" y="565150"/>
                  </a:lnTo>
                  <a:lnTo>
                    <a:pt x="0" y="575309"/>
                  </a:lnTo>
                  <a:lnTo>
                    <a:pt x="26670" y="575309"/>
                  </a:lnTo>
                  <a:lnTo>
                    <a:pt x="26670" y="565150"/>
                  </a:lnTo>
                  <a:close/>
                </a:path>
                <a:path w="26670" h="1193800">
                  <a:moveTo>
                    <a:pt x="26670" y="575310"/>
                  </a:moveTo>
                  <a:lnTo>
                    <a:pt x="0" y="575310"/>
                  </a:lnTo>
                  <a:lnTo>
                    <a:pt x="0" y="584199"/>
                  </a:lnTo>
                  <a:lnTo>
                    <a:pt x="26670" y="584199"/>
                  </a:lnTo>
                  <a:lnTo>
                    <a:pt x="26670" y="575310"/>
                  </a:lnTo>
                  <a:close/>
                </a:path>
                <a:path w="26670" h="1193800">
                  <a:moveTo>
                    <a:pt x="26670" y="584200"/>
                  </a:moveTo>
                  <a:lnTo>
                    <a:pt x="0" y="584200"/>
                  </a:lnTo>
                  <a:lnTo>
                    <a:pt x="0" y="622299"/>
                  </a:lnTo>
                  <a:lnTo>
                    <a:pt x="26670" y="622299"/>
                  </a:lnTo>
                  <a:lnTo>
                    <a:pt x="26670" y="584200"/>
                  </a:lnTo>
                  <a:close/>
                </a:path>
                <a:path w="26670" h="1193800">
                  <a:moveTo>
                    <a:pt x="26670" y="622300"/>
                  </a:moveTo>
                  <a:lnTo>
                    <a:pt x="0" y="622300"/>
                  </a:lnTo>
                  <a:lnTo>
                    <a:pt x="0" y="626109"/>
                  </a:lnTo>
                  <a:lnTo>
                    <a:pt x="26670" y="626109"/>
                  </a:lnTo>
                  <a:lnTo>
                    <a:pt x="26670" y="622300"/>
                  </a:lnTo>
                  <a:close/>
                </a:path>
                <a:path w="26670" h="1193800">
                  <a:moveTo>
                    <a:pt x="26670" y="626110"/>
                  </a:moveTo>
                  <a:lnTo>
                    <a:pt x="0" y="626110"/>
                  </a:lnTo>
                  <a:lnTo>
                    <a:pt x="0" y="628649"/>
                  </a:lnTo>
                  <a:lnTo>
                    <a:pt x="26670" y="628649"/>
                  </a:lnTo>
                  <a:lnTo>
                    <a:pt x="26670" y="626110"/>
                  </a:lnTo>
                  <a:close/>
                </a:path>
                <a:path w="26670" h="1193800">
                  <a:moveTo>
                    <a:pt x="26670" y="628650"/>
                  </a:moveTo>
                  <a:lnTo>
                    <a:pt x="0" y="628650"/>
                  </a:lnTo>
                  <a:lnTo>
                    <a:pt x="0" y="634999"/>
                  </a:lnTo>
                  <a:lnTo>
                    <a:pt x="26670" y="634999"/>
                  </a:lnTo>
                  <a:lnTo>
                    <a:pt x="26670" y="628650"/>
                  </a:lnTo>
                  <a:close/>
                </a:path>
                <a:path w="26670" h="1193800">
                  <a:moveTo>
                    <a:pt x="26670" y="635000"/>
                  </a:moveTo>
                  <a:lnTo>
                    <a:pt x="0" y="635000"/>
                  </a:lnTo>
                  <a:lnTo>
                    <a:pt x="0" y="638809"/>
                  </a:lnTo>
                  <a:lnTo>
                    <a:pt x="26670" y="638809"/>
                  </a:lnTo>
                  <a:lnTo>
                    <a:pt x="26670" y="635000"/>
                  </a:lnTo>
                  <a:close/>
                </a:path>
                <a:path w="26670" h="1193800">
                  <a:moveTo>
                    <a:pt x="26670" y="638810"/>
                  </a:moveTo>
                  <a:lnTo>
                    <a:pt x="0" y="638810"/>
                  </a:lnTo>
                  <a:lnTo>
                    <a:pt x="0" y="676909"/>
                  </a:lnTo>
                  <a:lnTo>
                    <a:pt x="26670" y="676909"/>
                  </a:lnTo>
                  <a:lnTo>
                    <a:pt x="26670" y="638810"/>
                  </a:lnTo>
                  <a:close/>
                </a:path>
                <a:path w="26670" h="1193800">
                  <a:moveTo>
                    <a:pt x="26670" y="676910"/>
                  </a:moveTo>
                  <a:lnTo>
                    <a:pt x="0" y="676910"/>
                  </a:lnTo>
                  <a:lnTo>
                    <a:pt x="0" y="685799"/>
                  </a:lnTo>
                  <a:lnTo>
                    <a:pt x="26670" y="685799"/>
                  </a:lnTo>
                  <a:lnTo>
                    <a:pt x="26670" y="676910"/>
                  </a:lnTo>
                  <a:close/>
                </a:path>
                <a:path w="26670" h="1193800">
                  <a:moveTo>
                    <a:pt x="26670" y="685800"/>
                  </a:moveTo>
                  <a:lnTo>
                    <a:pt x="0" y="685800"/>
                  </a:lnTo>
                  <a:lnTo>
                    <a:pt x="0" y="692149"/>
                  </a:lnTo>
                  <a:lnTo>
                    <a:pt x="26670" y="692149"/>
                  </a:lnTo>
                  <a:lnTo>
                    <a:pt x="26670" y="685800"/>
                  </a:lnTo>
                  <a:close/>
                </a:path>
                <a:path w="26670" h="1193800">
                  <a:moveTo>
                    <a:pt x="26670" y="692150"/>
                  </a:moveTo>
                  <a:lnTo>
                    <a:pt x="0" y="692150"/>
                  </a:lnTo>
                  <a:lnTo>
                    <a:pt x="0" y="698499"/>
                  </a:lnTo>
                  <a:lnTo>
                    <a:pt x="26670" y="698499"/>
                  </a:lnTo>
                  <a:lnTo>
                    <a:pt x="26670" y="692150"/>
                  </a:lnTo>
                  <a:close/>
                </a:path>
                <a:path w="26670" h="1193800">
                  <a:moveTo>
                    <a:pt x="26670" y="698500"/>
                  </a:moveTo>
                  <a:lnTo>
                    <a:pt x="0" y="698500"/>
                  </a:lnTo>
                  <a:lnTo>
                    <a:pt x="0" y="702309"/>
                  </a:lnTo>
                  <a:lnTo>
                    <a:pt x="26670" y="702309"/>
                  </a:lnTo>
                  <a:lnTo>
                    <a:pt x="26670" y="698500"/>
                  </a:lnTo>
                  <a:close/>
                </a:path>
                <a:path w="26670" h="1193800">
                  <a:moveTo>
                    <a:pt x="26670" y="702310"/>
                  </a:moveTo>
                  <a:lnTo>
                    <a:pt x="0" y="702310"/>
                  </a:lnTo>
                  <a:lnTo>
                    <a:pt x="0" y="708659"/>
                  </a:lnTo>
                  <a:lnTo>
                    <a:pt x="26670" y="708659"/>
                  </a:lnTo>
                  <a:lnTo>
                    <a:pt x="26670" y="702310"/>
                  </a:lnTo>
                  <a:close/>
                </a:path>
                <a:path w="26670" h="1193800">
                  <a:moveTo>
                    <a:pt x="26670" y="708660"/>
                  </a:moveTo>
                  <a:lnTo>
                    <a:pt x="0" y="708660"/>
                  </a:lnTo>
                  <a:lnTo>
                    <a:pt x="0" y="711199"/>
                  </a:lnTo>
                  <a:lnTo>
                    <a:pt x="26670" y="711199"/>
                  </a:lnTo>
                  <a:lnTo>
                    <a:pt x="26670" y="708660"/>
                  </a:lnTo>
                  <a:close/>
                </a:path>
                <a:path w="26670" h="1193800">
                  <a:moveTo>
                    <a:pt x="26670" y="711200"/>
                  </a:moveTo>
                  <a:lnTo>
                    <a:pt x="0" y="711200"/>
                  </a:lnTo>
                  <a:lnTo>
                    <a:pt x="0" y="715009"/>
                  </a:lnTo>
                  <a:lnTo>
                    <a:pt x="26670" y="715009"/>
                  </a:lnTo>
                  <a:lnTo>
                    <a:pt x="26670" y="711200"/>
                  </a:lnTo>
                  <a:close/>
                </a:path>
                <a:path w="26670" h="1193800">
                  <a:moveTo>
                    <a:pt x="26670" y="715010"/>
                  </a:moveTo>
                  <a:lnTo>
                    <a:pt x="0" y="715010"/>
                  </a:lnTo>
                  <a:lnTo>
                    <a:pt x="0" y="717549"/>
                  </a:lnTo>
                  <a:lnTo>
                    <a:pt x="26670" y="717549"/>
                  </a:lnTo>
                  <a:lnTo>
                    <a:pt x="26670" y="715010"/>
                  </a:lnTo>
                  <a:close/>
                </a:path>
                <a:path w="26670" h="1193800">
                  <a:moveTo>
                    <a:pt x="26670" y="717550"/>
                  </a:moveTo>
                  <a:lnTo>
                    <a:pt x="0" y="717550"/>
                  </a:lnTo>
                  <a:lnTo>
                    <a:pt x="0" y="723899"/>
                  </a:lnTo>
                  <a:lnTo>
                    <a:pt x="26670" y="723899"/>
                  </a:lnTo>
                  <a:lnTo>
                    <a:pt x="26670" y="717550"/>
                  </a:lnTo>
                  <a:close/>
                </a:path>
                <a:path w="26670" h="1193800">
                  <a:moveTo>
                    <a:pt x="26670" y="723900"/>
                  </a:moveTo>
                  <a:lnTo>
                    <a:pt x="0" y="723900"/>
                  </a:lnTo>
                  <a:lnTo>
                    <a:pt x="0" y="749299"/>
                  </a:lnTo>
                  <a:lnTo>
                    <a:pt x="26670" y="749299"/>
                  </a:lnTo>
                  <a:lnTo>
                    <a:pt x="26670" y="723900"/>
                  </a:lnTo>
                  <a:close/>
                </a:path>
                <a:path w="26670" h="1193800">
                  <a:moveTo>
                    <a:pt x="26670" y="749300"/>
                  </a:moveTo>
                  <a:lnTo>
                    <a:pt x="0" y="749300"/>
                  </a:lnTo>
                  <a:lnTo>
                    <a:pt x="0" y="755649"/>
                  </a:lnTo>
                  <a:lnTo>
                    <a:pt x="26670" y="755649"/>
                  </a:lnTo>
                  <a:lnTo>
                    <a:pt x="26670" y="749300"/>
                  </a:lnTo>
                  <a:close/>
                </a:path>
                <a:path w="26670" h="1193800">
                  <a:moveTo>
                    <a:pt x="26670" y="755650"/>
                  </a:moveTo>
                  <a:lnTo>
                    <a:pt x="0" y="755650"/>
                  </a:lnTo>
                  <a:lnTo>
                    <a:pt x="0" y="768349"/>
                  </a:lnTo>
                  <a:lnTo>
                    <a:pt x="26670" y="768349"/>
                  </a:lnTo>
                  <a:lnTo>
                    <a:pt x="26670" y="755650"/>
                  </a:lnTo>
                  <a:close/>
                </a:path>
                <a:path w="26670" h="1193800">
                  <a:moveTo>
                    <a:pt x="26670" y="768350"/>
                  </a:moveTo>
                  <a:lnTo>
                    <a:pt x="0" y="768350"/>
                  </a:lnTo>
                  <a:lnTo>
                    <a:pt x="0" y="784859"/>
                  </a:lnTo>
                  <a:lnTo>
                    <a:pt x="26670" y="784859"/>
                  </a:lnTo>
                  <a:lnTo>
                    <a:pt x="26670" y="768350"/>
                  </a:lnTo>
                  <a:close/>
                </a:path>
                <a:path w="26670" h="1193800">
                  <a:moveTo>
                    <a:pt x="26670" y="784860"/>
                  </a:moveTo>
                  <a:lnTo>
                    <a:pt x="0" y="784860"/>
                  </a:lnTo>
                  <a:lnTo>
                    <a:pt x="0" y="787399"/>
                  </a:lnTo>
                  <a:lnTo>
                    <a:pt x="26670" y="787399"/>
                  </a:lnTo>
                  <a:lnTo>
                    <a:pt x="26670" y="784860"/>
                  </a:lnTo>
                  <a:close/>
                </a:path>
                <a:path w="26670" h="1193800">
                  <a:moveTo>
                    <a:pt x="26670" y="787400"/>
                  </a:moveTo>
                  <a:lnTo>
                    <a:pt x="0" y="787400"/>
                  </a:lnTo>
                  <a:lnTo>
                    <a:pt x="0" y="791209"/>
                  </a:lnTo>
                  <a:lnTo>
                    <a:pt x="26670" y="791209"/>
                  </a:lnTo>
                  <a:lnTo>
                    <a:pt x="26670" y="787400"/>
                  </a:lnTo>
                  <a:close/>
                </a:path>
                <a:path w="26670" h="1193800">
                  <a:moveTo>
                    <a:pt x="26670" y="791210"/>
                  </a:moveTo>
                  <a:lnTo>
                    <a:pt x="0" y="791210"/>
                  </a:lnTo>
                  <a:lnTo>
                    <a:pt x="0" y="793749"/>
                  </a:lnTo>
                  <a:lnTo>
                    <a:pt x="26670" y="793749"/>
                  </a:lnTo>
                  <a:lnTo>
                    <a:pt x="26670" y="791210"/>
                  </a:lnTo>
                  <a:close/>
                </a:path>
                <a:path w="26670" h="1193800">
                  <a:moveTo>
                    <a:pt x="26670" y="793750"/>
                  </a:moveTo>
                  <a:lnTo>
                    <a:pt x="0" y="793750"/>
                  </a:lnTo>
                  <a:lnTo>
                    <a:pt x="0" y="797559"/>
                  </a:lnTo>
                  <a:lnTo>
                    <a:pt x="26670" y="797559"/>
                  </a:lnTo>
                  <a:lnTo>
                    <a:pt x="26670" y="793750"/>
                  </a:lnTo>
                  <a:close/>
                </a:path>
                <a:path w="26670" h="1193800">
                  <a:moveTo>
                    <a:pt x="26670" y="797560"/>
                  </a:moveTo>
                  <a:lnTo>
                    <a:pt x="0" y="797560"/>
                  </a:lnTo>
                  <a:lnTo>
                    <a:pt x="0" y="803909"/>
                  </a:lnTo>
                  <a:lnTo>
                    <a:pt x="26670" y="803909"/>
                  </a:lnTo>
                  <a:lnTo>
                    <a:pt x="26670" y="797560"/>
                  </a:lnTo>
                  <a:close/>
                </a:path>
                <a:path w="26670" h="1193800">
                  <a:moveTo>
                    <a:pt x="26670" y="803910"/>
                  </a:moveTo>
                  <a:lnTo>
                    <a:pt x="0" y="803910"/>
                  </a:lnTo>
                  <a:lnTo>
                    <a:pt x="0" y="812799"/>
                  </a:lnTo>
                  <a:lnTo>
                    <a:pt x="26670" y="812799"/>
                  </a:lnTo>
                  <a:lnTo>
                    <a:pt x="26670" y="803910"/>
                  </a:lnTo>
                  <a:close/>
                </a:path>
                <a:path w="26670" h="1193800">
                  <a:moveTo>
                    <a:pt x="26670" y="812800"/>
                  </a:moveTo>
                  <a:lnTo>
                    <a:pt x="0" y="812800"/>
                  </a:lnTo>
                  <a:lnTo>
                    <a:pt x="0" y="825499"/>
                  </a:lnTo>
                  <a:lnTo>
                    <a:pt x="26670" y="825499"/>
                  </a:lnTo>
                  <a:lnTo>
                    <a:pt x="26670" y="812800"/>
                  </a:lnTo>
                  <a:close/>
                </a:path>
                <a:path w="26670" h="1193800">
                  <a:moveTo>
                    <a:pt x="26670" y="825500"/>
                  </a:moveTo>
                  <a:lnTo>
                    <a:pt x="0" y="825500"/>
                  </a:lnTo>
                  <a:lnTo>
                    <a:pt x="0" y="835659"/>
                  </a:lnTo>
                  <a:lnTo>
                    <a:pt x="26670" y="835659"/>
                  </a:lnTo>
                  <a:lnTo>
                    <a:pt x="26670" y="825500"/>
                  </a:lnTo>
                  <a:close/>
                </a:path>
                <a:path w="26670" h="1193800">
                  <a:moveTo>
                    <a:pt x="26670" y="835660"/>
                  </a:moveTo>
                  <a:lnTo>
                    <a:pt x="0" y="835660"/>
                  </a:lnTo>
                  <a:lnTo>
                    <a:pt x="0" y="838199"/>
                  </a:lnTo>
                  <a:lnTo>
                    <a:pt x="26670" y="838199"/>
                  </a:lnTo>
                  <a:lnTo>
                    <a:pt x="26670" y="835660"/>
                  </a:lnTo>
                  <a:close/>
                </a:path>
                <a:path w="26670" h="1193800">
                  <a:moveTo>
                    <a:pt x="26670" y="838200"/>
                  </a:moveTo>
                  <a:lnTo>
                    <a:pt x="0" y="838200"/>
                  </a:lnTo>
                  <a:lnTo>
                    <a:pt x="0" y="844549"/>
                  </a:lnTo>
                  <a:lnTo>
                    <a:pt x="26670" y="844549"/>
                  </a:lnTo>
                  <a:lnTo>
                    <a:pt x="26670" y="838200"/>
                  </a:lnTo>
                  <a:close/>
                </a:path>
                <a:path w="26670" h="1193800">
                  <a:moveTo>
                    <a:pt x="26670" y="844550"/>
                  </a:moveTo>
                  <a:lnTo>
                    <a:pt x="0" y="844550"/>
                  </a:lnTo>
                  <a:lnTo>
                    <a:pt x="0" y="848359"/>
                  </a:lnTo>
                  <a:lnTo>
                    <a:pt x="26670" y="848359"/>
                  </a:lnTo>
                  <a:lnTo>
                    <a:pt x="26670" y="844550"/>
                  </a:lnTo>
                  <a:close/>
                </a:path>
                <a:path w="26670" h="1193800">
                  <a:moveTo>
                    <a:pt x="26670" y="848360"/>
                  </a:moveTo>
                  <a:lnTo>
                    <a:pt x="0" y="848360"/>
                  </a:lnTo>
                  <a:lnTo>
                    <a:pt x="0" y="854709"/>
                  </a:lnTo>
                  <a:lnTo>
                    <a:pt x="26670" y="854709"/>
                  </a:lnTo>
                  <a:lnTo>
                    <a:pt x="26670" y="848360"/>
                  </a:lnTo>
                  <a:close/>
                </a:path>
                <a:path w="26670" h="1193800">
                  <a:moveTo>
                    <a:pt x="26670" y="854710"/>
                  </a:moveTo>
                  <a:lnTo>
                    <a:pt x="0" y="854710"/>
                  </a:lnTo>
                  <a:lnTo>
                    <a:pt x="0" y="857249"/>
                  </a:lnTo>
                  <a:lnTo>
                    <a:pt x="26670" y="857249"/>
                  </a:lnTo>
                  <a:lnTo>
                    <a:pt x="26670" y="854710"/>
                  </a:lnTo>
                  <a:close/>
                </a:path>
                <a:path w="26670" h="1193800">
                  <a:moveTo>
                    <a:pt x="26670" y="857250"/>
                  </a:moveTo>
                  <a:lnTo>
                    <a:pt x="0" y="857250"/>
                  </a:lnTo>
                  <a:lnTo>
                    <a:pt x="0" y="861059"/>
                  </a:lnTo>
                  <a:lnTo>
                    <a:pt x="26670" y="861059"/>
                  </a:lnTo>
                  <a:lnTo>
                    <a:pt x="26670" y="857250"/>
                  </a:lnTo>
                  <a:close/>
                </a:path>
                <a:path w="26670" h="1193800">
                  <a:moveTo>
                    <a:pt x="26670" y="861060"/>
                  </a:moveTo>
                  <a:lnTo>
                    <a:pt x="0" y="861060"/>
                  </a:lnTo>
                  <a:lnTo>
                    <a:pt x="0" y="863599"/>
                  </a:lnTo>
                  <a:lnTo>
                    <a:pt x="26670" y="863599"/>
                  </a:lnTo>
                  <a:lnTo>
                    <a:pt x="26670" y="861060"/>
                  </a:lnTo>
                  <a:close/>
                </a:path>
                <a:path w="26670" h="1193800">
                  <a:moveTo>
                    <a:pt x="26670" y="863600"/>
                  </a:moveTo>
                  <a:lnTo>
                    <a:pt x="0" y="863600"/>
                  </a:lnTo>
                  <a:lnTo>
                    <a:pt x="0" y="869949"/>
                  </a:lnTo>
                  <a:lnTo>
                    <a:pt x="26670" y="869949"/>
                  </a:lnTo>
                  <a:lnTo>
                    <a:pt x="26670" y="863600"/>
                  </a:lnTo>
                  <a:close/>
                </a:path>
                <a:path w="26670" h="1193800">
                  <a:moveTo>
                    <a:pt x="26670" y="869950"/>
                  </a:moveTo>
                  <a:lnTo>
                    <a:pt x="0" y="869950"/>
                  </a:lnTo>
                  <a:lnTo>
                    <a:pt x="0" y="888999"/>
                  </a:lnTo>
                  <a:lnTo>
                    <a:pt x="26670" y="888999"/>
                  </a:lnTo>
                  <a:lnTo>
                    <a:pt x="26670" y="869950"/>
                  </a:lnTo>
                  <a:close/>
                </a:path>
                <a:path w="26670" h="1193800">
                  <a:moveTo>
                    <a:pt x="26670" y="889000"/>
                  </a:moveTo>
                  <a:lnTo>
                    <a:pt x="0" y="889000"/>
                  </a:lnTo>
                  <a:lnTo>
                    <a:pt x="0" y="892809"/>
                  </a:lnTo>
                  <a:lnTo>
                    <a:pt x="26670" y="892809"/>
                  </a:lnTo>
                  <a:lnTo>
                    <a:pt x="26670" y="889000"/>
                  </a:lnTo>
                  <a:close/>
                </a:path>
                <a:path w="26670" h="1193800">
                  <a:moveTo>
                    <a:pt x="26670" y="892810"/>
                  </a:moveTo>
                  <a:lnTo>
                    <a:pt x="0" y="892810"/>
                  </a:lnTo>
                  <a:lnTo>
                    <a:pt x="0" y="905509"/>
                  </a:lnTo>
                  <a:lnTo>
                    <a:pt x="26670" y="905509"/>
                  </a:lnTo>
                  <a:lnTo>
                    <a:pt x="26670" y="892810"/>
                  </a:lnTo>
                  <a:close/>
                </a:path>
                <a:path w="26670" h="1193800">
                  <a:moveTo>
                    <a:pt x="26670" y="905510"/>
                  </a:moveTo>
                  <a:lnTo>
                    <a:pt x="0" y="905510"/>
                  </a:lnTo>
                  <a:lnTo>
                    <a:pt x="0" y="914399"/>
                  </a:lnTo>
                  <a:lnTo>
                    <a:pt x="26670" y="914399"/>
                  </a:lnTo>
                  <a:lnTo>
                    <a:pt x="26670" y="905510"/>
                  </a:lnTo>
                  <a:close/>
                </a:path>
                <a:path w="26670" h="1193800">
                  <a:moveTo>
                    <a:pt x="26670" y="914400"/>
                  </a:moveTo>
                  <a:lnTo>
                    <a:pt x="0" y="914400"/>
                  </a:lnTo>
                  <a:lnTo>
                    <a:pt x="0" y="918209"/>
                  </a:lnTo>
                  <a:lnTo>
                    <a:pt x="26670" y="918209"/>
                  </a:lnTo>
                  <a:lnTo>
                    <a:pt x="26670" y="914400"/>
                  </a:lnTo>
                  <a:close/>
                </a:path>
                <a:path w="26670" h="1193800">
                  <a:moveTo>
                    <a:pt x="26670" y="918210"/>
                  </a:moveTo>
                  <a:lnTo>
                    <a:pt x="0" y="918210"/>
                  </a:lnTo>
                  <a:lnTo>
                    <a:pt x="0" y="933449"/>
                  </a:lnTo>
                  <a:lnTo>
                    <a:pt x="26670" y="933449"/>
                  </a:lnTo>
                  <a:lnTo>
                    <a:pt x="26670" y="918210"/>
                  </a:lnTo>
                  <a:close/>
                </a:path>
                <a:path w="26670" h="1193800">
                  <a:moveTo>
                    <a:pt x="26670" y="933450"/>
                  </a:moveTo>
                  <a:lnTo>
                    <a:pt x="0" y="933450"/>
                  </a:lnTo>
                  <a:lnTo>
                    <a:pt x="0" y="939799"/>
                  </a:lnTo>
                  <a:lnTo>
                    <a:pt x="26670" y="939799"/>
                  </a:lnTo>
                  <a:lnTo>
                    <a:pt x="26670" y="933450"/>
                  </a:lnTo>
                  <a:close/>
                </a:path>
                <a:path w="26670" h="1193800">
                  <a:moveTo>
                    <a:pt x="26670" y="939800"/>
                  </a:moveTo>
                  <a:lnTo>
                    <a:pt x="0" y="939800"/>
                  </a:lnTo>
                  <a:lnTo>
                    <a:pt x="0" y="943609"/>
                  </a:lnTo>
                  <a:lnTo>
                    <a:pt x="26670" y="943609"/>
                  </a:lnTo>
                  <a:lnTo>
                    <a:pt x="26670" y="939800"/>
                  </a:lnTo>
                  <a:close/>
                </a:path>
                <a:path w="26670" h="1193800">
                  <a:moveTo>
                    <a:pt x="26670" y="943610"/>
                  </a:moveTo>
                  <a:lnTo>
                    <a:pt x="0" y="943610"/>
                  </a:lnTo>
                  <a:lnTo>
                    <a:pt x="0" y="946149"/>
                  </a:lnTo>
                  <a:lnTo>
                    <a:pt x="26670" y="946149"/>
                  </a:lnTo>
                  <a:lnTo>
                    <a:pt x="26670" y="943610"/>
                  </a:lnTo>
                  <a:close/>
                </a:path>
                <a:path w="26670" h="1193800">
                  <a:moveTo>
                    <a:pt x="26670" y="946150"/>
                  </a:moveTo>
                  <a:lnTo>
                    <a:pt x="0" y="946150"/>
                  </a:lnTo>
                  <a:lnTo>
                    <a:pt x="0" y="949959"/>
                  </a:lnTo>
                  <a:lnTo>
                    <a:pt x="26670" y="949959"/>
                  </a:lnTo>
                  <a:lnTo>
                    <a:pt x="26670" y="946150"/>
                  </a:lnTo>
                  <a:close/>
                </a:path>
                <a:path w="26670" h="1193800">
                  <a:moveTo>
                    <a:pt x="26670" y="949960"/>
                  </a:moveTo>
                  <a:lnTo>
                    <a:pt x="0" y="949960"/>
                  </a:lnTo>
                  <a:lnTo>
                    <a:pt x="0" y="956309"/>
                  </a:lnTo>
                  <a:lnTo>
                    <a:pt x="26670" y="956309"/>
                  </a:lnTo>
                  <a:lnTo>
                    <a:pt x="26670" y="949960"/>
                  </a:lnTo>
                  <a:close/>
                </a:path>
                <a:path w="26670" h="1193800">
                  <a:moveTo>
                    <a:pt x="26670" y="956310"/>
                  </a:moveTo>
                  <a:lnTo>
                    <a:pt x="0" y="956310"/>
                  </a:lnTo>
                  <a:lnTo>
                    <a:pt x="0" y="958849"/>
                  </a:lnTo>
                  <a:lnTo>
                    <a:pt x="26670" y="958849"/>
                  </a:lnTo>
                  <a:lnTo>
                    <a:pt x="26670" y="956310"/>
                  </a:lnTo>
                  <a:close/>
                </a:path>
                <a:path w="26670" h="1193800">
                  <a:moveTo>
                    <a:pt x="26670" y="958850"/>
                  </a:moveTo>
                  <a:lnTo>
                    <a:pt x="0" y="958850"/>
                  </a:lnTo>
                  <a:lnTo>
                    <a:pt x="0" y="965199"/>
                  </a:lnTo>
                  <a:lnTo>
                    <a:pt x="26670" y="965199"/>
                  </a:lnTo>
                  <a:lnTo>
                    <a:pt x="26670" y="958850"/>
                  </a:lnTo>
                  <a:close/>
                </a:path>
                <a:path w="26670" h="1193800">
                  <a:moveTo>
                    <a:pt x="26670" y="965200"/>
                  </a:moveTo>
                  <a:lnTo>
                    <a:pt x="0" y="965200"/>
                  </a:lnTo>
                  <a:lnTo>
                    <a:pt x="0" y="977899"/>
                  </a:lnTo>
                  <a:lnTo>
                    <a:pt x="26670" y="977899"/>
                  </a:lnTo>
                  <a:lnTo>
                    <a:pt x="26670" y="965200"/>
                  </a:lnTo>
                  <a:close/>
                </a:path>
                <a:path w="26670" h="1193800">
                  <a:moveTo>
                    <a:pt x="21589" y="1192530"/>
                  </a:moveTo>
                  <a:lnTo>
                    <a:pt x="15239" y="1192530"/>
                  </a:lnTo>
                  <a:lnTo>
                    <a:pt x="15239" y="1193799"/>
                  </a:lnTo>
                  <a:lnTo>
                    <a:pt x="21589" y="1193799"/>
                  </a:lnTo>
                  <a:lnTo>
                    <a:pt x="21589" y="1192530"/>
                  </a:lnTo>
                  <a:close/>
                </a:path>
                <a:path w="26670" h="1193800">
                  <a:moveTo>
                    <a:pt x="26670" y="1187449"/>
                  </a:moveTo>
                  <a:lnTo>
                    <a:pt x="0" y="1187449"/>
                  </a:lnTo>
                  <a:lnTo>
                    <a:pt x="0" y="1188720"/>
                  </a:lnTo>
                  <a:lnTo>
                    <a:pt x="3810" y="1188720"/>
                  </a:lnTo>
                  <a:lnTo>
                    <a:pt x="3810" y="1191259"/>
                  </a:lnTo>
                  <a:lnTo>
                    <a:pt x="10160" y="1191259"/>
                  </a:lnTo>
                  <a:lnTo>
                    <a:pt x="10160" y="1192530"/>
                  </a:lnTo>
                  <a:lnTo>
                    <a:pt x="26670" y="1192530"/>
                  </a:lnTo>
                  <a:lnTo>
                    <a:pt x="26670" y="1187449"/>
                  </a:lnTo>
                  <a:close/>
                </a:path>
                <a:path w="26670" h="1193800">
                  <a:moveTo>
                    <a:pt x="26670" y="1181099"/>
                  </a:moveTo>
                  <a:lnTo>
                    <a:pt x="0" y="1181099"/>
                  </a:lnTo>
                  <a:lnTo>
                    <a:pt x="0" y="1186180"/>
                  </a:lnTo>
                  <a:lnTo>
                    <a:pt x="26670" y="1186180"/>
                  </a:lnTo>
                  <a:lnTo>
                    <a:pt x="26670" y="1181099"/>
                  </a:lnTo>
                  <a:close/>
                </a:path>
                <a:path w="26670" h="1193800">
                  <a:moveTo>
                    <a:pt x="26670" y="1174749"/>
                  </a:moveTo>
                  <a:lnTo>
                    <a:pt x="0" y="1174749"/>
                  </a:lnTo>
                  <a:lnTo>
                    <a:pt x="0" y="1179830"/>
                  </a:lnTo>
                  <a:lnTo>
                    <a:pt x="26670" y="1179830"/>
                  </a:lnTo>
                  <a:lnTo>
                    <a:pt x="26670" y="1174749"/>
                  </a:lnTo>
                  <a:close/>
                </a:path>
                <a:path w="26670" h="1193800">
                  <a:moveTo>
                    <a:pt x="26670" y="1168399"/>
                  </a:moveTo>
                  <a:lnTo>
                    <a:pt x="0" y="1168399"/>
                  </a:lnTo>
                  <a:lnTo>
                    <a:pt x="0" y="1173480"/>
                  </a:lnTo>
                  <a:lnTo>
                    <a:pt x="26670" y="1173480"/>
                  </a:lnTo>
                  <a:lnTo>
                    <a:pt x="26670" y="1168399"/>
                  </a:lnTo>
                  <a:close/>
                </a:path>
                <a:path w="26670" h="1193800">
                  <a:moveTo>
                    <a:pt x="26670" y="1162049"/>
                  </a:moveTo>
                  <a:lnTo>
                    <a:pt x="0" y="1162049"/>
                  </a:lnTo>
                  <a:lnTo>
                    <a:pt x="0" y="1167130"/>
                  </a:lnTo>
                  <a:lnTo>
                    <a:pt x="26670" y="1167130"/>
                  </a:lnTo>
                  <a:lnTo>
                    <a:pt x="26670" y="1162049"/>
                  </a:lnTo>
                  <a:close/>
                </a:path>
                <a:path w="26670" h="1193800">
                  <a:moveTo>
                    <a:pt x="26670" y="1155699"/>
                  </a:moveTo>
                  <a:lnTo>
                    <a:pt x="0" y="1155699"/>
                  </a:lnTo>
                  <a:lnTo>
                    <a:pt x="0" y="1160780"/>
                  </a:lnTo>
                  <a:lnTo>
                    <a:pt x="26670" y="1160780"/>
                  </a:lnTo>
                  <a:lnTo>
                    <a:pt x="26670" y="1155699"/>
                  </a:lnTo>
                  <a:close/>
                </a:path>
                <a:path w="26670" h="1193800">
                  <a:moveTo>
                    <a:pt x="26670" y="1149349"/>
                  </a:moveTo>
                  <a:lnTo>
                    <a:pt x="0" y="1149349"/>
                  </a:lnTo>
                  <a:lnTo>
                    <a:pt x="0" y="1154430"/>
                  </a:lnTo>
                  <a:lnTo>
                    <a:pt x="26670" y="1154430"/>
                  </a:lnTo>
                  <a:lnTo>
                    <a:pt x="26670" y="1149349"/>
                  </a:lnTo>
                  <a:close/>
                </a:path>
                <a:path w="26670" h="1193800">
                  <a:moveTo>
                    <a:pt x="26670" y="1142999"/>
                  </a:moveTo>
                  <a:lnTo>
                    <a:pt x="0" y="1142999"/>
                  </a:lnTo>
                  <a:lnTo>
                    <a:pt x="0" y="1148080"/>
                  </a:lnTo>
                  <a:lnTo>
                    <a:pt x="26670" y="1148080"/>
                  </a:lnTo>
                  <a:lnTo>
                    <a:pt x="26670" y="1142999"/>
                  </a:lnTo>
                  <a:close/>
                </a:path>
                <a:path w="26670" h="1193800">
                  <a:moveTo>
                    <a:pt x="26670" y="1136649"/>
                  </a:moveTo>
                  <a:lnTo>
                    <a:pt x="0" y="1136649"/>
                  </a:lnTo>
                  <a:lnTo>
                    <a:pt x="0" y="1141730"/>
                  </a:lnTo>
                  <a:lnTo>
                    <a:pt x="26670" y="1141730"/>
                  </a:lnTo>
                  <a:lnTo>
                    <a:pt x="26670" y="1136649"/>
                  </a:lnTo>
                  <a:close/>
                </a:path>
                <a:path w="26670" h="1193800">
                  <a:moveTo>
                    <a:pt x="26670" y="1130299"/>
                  </a:moveTo>
                  <a:lnTo>
                    <a:pt x="0" y="1130299"/>
                  </a:lnTo>
                  <a:lnTo>
                    <a:pt x="0" y="1135380"/>
                  </a:lnTo>
                  <a:lnTo>
                    <a:pt x="26670" y="1135380"/>
                  </a:lnTo>
                  <a:lnTo>
                    <a:pt x="26670" y="1130299"/>
                  </a:lnTo>
                  <a:close/>
                </a:path>
                <a:path w="26670" h="1193800">
                  <a:moveTo>
                    <a:pt x="26670" y="1123949"/>
                  </a:moveTo>
                  <a:lnTo>
                    <a:pt x="0" y="1123949"/>
                  </a:lnTo>
                  <a:lnTo>
                    <a:pt x="0" y="1129030"/>
                  </a:lnTo>
                  <a:lnTo>
                    <a:pt x="26670" y="1129030"/>
                  </a:lnTo>
                  <a:lnTo>
                    <a:pt x="26670" y="1123949"/>
                  </a:lnTo>
                  <a:close/>
                </a:path>
                <a:path w="26670" h="1193800">
                  <a:moveTo>
                    <a:pt x="26670" y="1117599"/>
                  </a:moveTo>
                  <a:lnTo>
                    <a:pt x="0" y="1117599"/>
                  </a:lnTo>
                  <a:lnTo>
                    <a:pt x="0" y="1122680"/>
                  </a:lnTo>
                  <a:lnTo>
                    <a:pt x="26670" y="1122680"/>
                  </a:lnTo>
                  <a:lnTo>
                    <a:pt x="26670" y="1117599"/>
                  </a:lnTo>
                  <a:close/>
                </a:path>
                <a:path w="26670" h="1193800">
                  <a:moveTo>
                    <a:pt x="26670" y="1111249"/>
                  </a:moveTo>
                  <a:lnTo>
                    <a:pt x="0" y="1111249"/>
                  </a:lnTo>
                  <a:lnTo>
                    <a:pt x="0" y="1116330"/>
                  </a:lnTo>
                  <a:lnTo>
                    <a:pt x="26670" y="1116330"/>
                  </a:lnTo>
                  <a:lnTo>
                    <a:pt x="26670" y="1111249"/>
                  </a:lnTo>
                  <a:close/>
                </a:path>
                <a:path w="26670" h="1193800">
                  <a:moveTo>
                    <a:pt x="26670" y="1104899"/>
                  </a:moveTo>
                  <a:lnTo>
                    <a:pt x="0" y="1104899"/>
                  </a:lnTo>
                  <a:lnTo>
                    <a:pt x="0" y="1109980"/>
                  </a:lnTo>
                  <a:lnTo>
                    <a:pt x="26670" y="1109980"/>
                  </a:lnTo>
                  <a:lnTo>
                    <a:pt x="26670" y="1104899"/>
                  </a:lnTo>
                  <a:close/>
                </a:path>
                <a:path w="26670" h="1193800">
                  <a:moveTo>
                    <a:pt x="26670" y="1098549"/>
                  </a:moveTo>
                  <a:lnTo>
                    <a:pt x="0" y="1098549"/>
                  </a:lnTo>
                  <a:lnTo>
                    <a:pt x="0" y="1103630"/>
                  </a:lnTo>
                  <a:lnTo>
                    <a:pt x="26670" y="1103630"/>
                  </a:lnTo>
                  <a:lnTo>
                    <a:pt x="26670" y="1098549"/>
                  </a:lnTo>
                  <a:close/>
                </a:path>
                <a:path w="26670" h="1193800">
                  <a:moveTo>
                    <a:pt x="26670" y="1092199"/>
                  </a:moveTo>
                  <a:lnTo>
                    <a:pt x="0" y="1092199"/>
                  </a:lnTo>
                  <a:lnTo>
                    <a:pt x="0" y="1097280"/>
                  </a:lnTo>
                  <a:lnTo>
                    <a:pt x="26670" y="1097280"/>
                  </a:lnTo>
                  <a:lnTo>
                    <a:pt x="26670" y="1092199"/>
                  </a:lnTo>
                  <a:close/>
                </a:path>
                <a:path w="26670" h="1193800">
                  <a:moveTo>
                    <a:pt x="26670" y="1085849"/>
                  </a:moveTo>
                  <a:lnTo>
                    <a:pt x="0" y="1085849"/>
                  </a:lnTo>
                  <a:lnTo>
                    <a:pt x="0" y="1090930"/>
                  </a:lnTo>
                  <a:lnTo>
                    <a:pt x="26670" y="1090930"/>
                  </a:lnTo>
                  <a:lnTo>
                    <a:pt x="26670" y="1085849"/>
                  </a:lnTo>
                  <a:close/>
                </a:path>
                <a:path w="26670" h="1193800">
                  <a:moveTo>
                    <a:pt x="26670" y="1079499"/>
                  </a:moveTo>
                  <a:lnTo>
                    <a:pt x="0" y="1079499"/>
                  </a:lnTo>
                  <a:lnTo>
                    <a:pt x="0" y="1084580"/>
                  </a:lnTo>
                  <a:lnTo>
                    <a:pt x="26670" y="1084580"/>
                  </a:lnTo>
                  <a:lnTo>
                    <a:pt x="26670" y="1079499"/>
                  </a:lnTo>
                  <a:close/>
                </a:path>
                <a:path w="26670" h="1193800">
                  <a:moveTo>
                    <a:pt x="26670" y="1073149"/>
                  </a:moveTo>
                  <a:lnTo>
                    <a:pt x="0" y="1073149"/>
                  </a:lnTo>
                  <a:lnTo>
                    <a:pt x="0" y="1078230"/>
                  </a:lnTo>
                  <a:lnTo>
                    <a:pt x="26670" y="1078230"/>
                  </a:lnTo>
                  <a:lnTo>
                    <a:pt x="26670" y="1073149"/>
                  </a:lnTo>
                  <a:close/>
                </a:path>
                <a:path w="26670" h="1193800">
                  <a:moveTo>
                    <a:pt x="26670" y="1066799"/>
                  </a:moveTo>
                  <a:lnTo>
                    <a:pt x="0" y="1066799"/>
                  </a:lnTo>
                  <a:lnTo>
                    <a:pt x="0" y="1071880"/>
                  </a:lnTo>
                  <a:lnTo>
                    <a:pt x="26670" y="1071880"/>
                  </a:lnTo>
                  <a:lnTo>
                    <a:pt x="26670" y="1066799"/>
                  </a:lnTo>
                  <a:close/>
                </a:path>
                <a:path w="26670" h="1193800">
                  <a:moveTo>
                    <a:pt x="26670" y="1060449"/>
                  </a:moveTo>
                  <a:lnTo>
                    <a:pt x="0" y="1060449"/>
                  </a:lnTo>
                  <a:lnTo>
                    <a:pt x="0" y="1065530"/>
                  </a:lnTo>
                  <a:lnTo>
                    <a:pt x="26670" y="1065530"/>
                  </a:lnTo>
                  <a:lnTo>
                    <a:pt x="26670" y="1060449"/>
                  </a:lnTo>
                  <a:close/>
                </a:path>
                <a:path w="26670" h="1193800">
                  <a:moveTo>
                    <a:pt x="26670" y="1054099"/>
                  </a:moveTo>
                  <a:lnTo>
                    <a:pt x="0" y="1054099"/>
                  </a:lnTo>
                  <a:lnTo>
                    <a:pt x="0" y="1059180"/>
                  </a:lnTo>
                  <a:lnTo>
                    <a:pt x="26670" y="1059180"/>
                  </a:lnTo>
                  <a:lnTo>
                    <a:pt x="26670" y="1054099"/>
                  </a:lnTo>
                  <a:close/>
                </a:path>
                <a:path w="26670" h="1193800">
                  <a:moveTo>
                    <a:pt x="26670" y="1047750"/>
                  </a:moveTo>
                  <a:lnTo>
                    <a:pt x="0" y="1047750"/>
                  </a:lnTo>
                  <a:lnTo>
                    <a:pt x="0" y="1052830"/>
                  </a:lnTo>
                  <a:lnTo>
                    <a:pt x="26670" y="1052830"/>
                  </a:lnTo>
                  <a:lnTo>
                    <a:pt x="26670" y="1047750"/>
                  </a:lnTo>
                  <a:close/>
                </a:path>
                <a:path w="26670" h="1193800">
                  <a:moveTo>
                    <a:pt x="26670" y="1041400"/>
                  </a:moveTo>
                  <a:lnTo>
                    <a:pt x="0" y="1041400"/>
                  </a:lnTo>
                  <a:lnTo>
                    <a:pt x="0" y="1046480"/>
                  </a:lnTo>
                  <a:lnTo>
                    <a:pt x="26670" y="1046480"/>
                  </a:lnTo>
                  <a:lnTo>
                    <a:pt x="26670" y="1041400"/>
                  </a:lnTo>
                  <a:close/>
                </a:path>
                <a:path w="26670" h="1193800">
                  <a:moveTo>
                    <a:pt x="26670" y="1035049"/>
                  </a:moveTo>
                  <a:lnTo>
                    <a:pt x="0" y="1035049"/>
                  </a:lnTo>
                  <a:lnTo>
                    <a:pt x="0" y="1040130"/>
                  </a:lnTo>
                  <a:lnTo>
                    <a:pt x="26670" y="1040130"/>
                  </a:lnTo>
                  <a:lnTo>
                    <a:pt x="26670" y="1035049"/>
                  </a:lnTo>
                  <a:close/>
                </a:path>
                <a:path w="26670" h="1193800">
                  <a:moveTo>
                    <a:pt x="26670" y="1028699"/>
                  </a:moveTo>
                  <a:lnTo>
                    <a:pt x="0" y="1028699"/>
                  </a:lnTo>
                  <a:lnTo>
                    <a:pt x="0" y="1033780"/>
                  </a:lnTo>
                  <a:lnTo>
                    <a:pt x="26670" y="1033780"/>
                  </a:lnTo>
                  <a:lnTo>
                    <a:pt x="26670" y="1028699"/>
                  </a:lnTo>
                  <a:close/>
                </a:path>
                <a:path w="26670" h="1193800">
                  <a:moveTo>
                    <a:pt x="26670" y="1022349"/>
                  </a:moveTo>
                  <a:lnTo>
                    <a:pt x="0" y="1022349"/>
                  </a:lnTo>
                  <a:lnTo>
                    <a:pt x="0" y="1027430"/>
                  </a:lnTo>
                  <a:lnTo>
                    <a:pt x="26670" y="1027430"/>
                  </a:lnTo>
                  <a:lnTo>
                    <a:pt x="26670" y="1022349"/>
                  </a:lnTo>
                  <a:close/>
                </a:path>
                <a:path w="26670" h="1193800">
                  <a:moveTo>
                    <a:pt x="26670" y="1015999"/>
                  </a:moveTo>
                  <a:lnTo>
                    <a:pt x="0" y="1015999"/>
                  </a:lnTo>
                  <a:lnTo>
                    <a:pt x="0" y="1021080"/>
                  </a:lnTo>
                  <a:lnTo>
                    <a:pt x="26670" y="1021080"/>
                  </a:lnTo>
                  <a:lnTo>
                    <a:pt x="26670" y="1015999"/>
                  </a:lnTo>
                  <a:close/>
                </a:path>
                <a:path w="26670" h="1193800">
                  <a:moveTo>
                    <a:pt x="26670" y="1009649"/>
                  </a:moveTo>
                  <a:lnTo>
                    <a:pt x="0" y="1009649"/>
                  </a:lnTo>
                  <a:lnTo>
                    <a:pt x="0" y="1014730"/>
                  </a:lnTo>
                  <a:lnTo>
                    <a:pt x="26670" y="1014730"/>
                  </a:lnTo>
                  <a:lnTo>
                    <a:pt x="26670" y="1009649"/>
                  </a:lnTo>
                  <a:close/>
                </a:path>
                <a:path w="26670" h="1193800">
                  <a:moveTo>
                    <a:pt x="26670" y="1003299"/>
                  </a:moveTo>
                  <a:lnTo>
                    <a:pt x="0" y="1003299"/>
                  </a:lnTo>
                  <a:lnTo>
                    <a:pt x="0" y="1008380"/>
                  </a:lnTo>
                  <a:lnTo>
                    <a:pt x="26670" y="1008380"/>
                  </a:lnTo>
                  <a:lnTo>
                    <a:pt x="26670" y="1003299"/>
                  </a:lnTo>
                  <a:close/>
                </a:path>
                <a:path w="26670" h="1193800">
                  <a:moveTo>
                    <a:pt x="26670" y="996950"/>
                  </a:moveTo>
                  <a:lnTo>
                    <a:pt x="0" y="996950"/>
                  </a:lnTo>
                  <a:lnTo>
                    <a:pt x="0" y="1002030"/>
                  </a:lnTo>
                  <a:lnTo>
                    <a:pt x="26670" y="1002030"/>
                  </a:lnTo>
                  <a:lnTo>
                    <a:pt x="26670" y="996950"/>
                  </a:lnTo>
                  <a:close/>
                </a:path>
                <a:path w="26670" h="1193800">
                  <a:moveTo>
                    <a:pt x="26670" y="990599"/>
                  </a:moveTo>
                  <a:lnTo>
                    <a:pt x="0" y="990599"/>
                  </a:lnTo>
                  <a:lnTo>
                    <a:pt x="0" y="995680"/>
                  </a:lnTo>
                  <a:lnTo>
                    <a:pt x="26670" y="995680"/>
                  </a:lnTo>
                  <a:lnTo>
                    <a:pt x="26670" y="990599"/>
                  </a:lnTo>
                  <a:close/>
                </a:path>
                <a:path w="26670" h="1193800">
                  <a:moveTo>
                    <a:pt x="26670" y="984249"/>
                  </a:moveTo>
                  <a:lnTo>
                    <a:pt x="0" y="984249"/>
                  </a:lnTo>
                  <a:lnTo>
                    <a:pt x="0" y="989330"/>
                  </a:lnTo>
                  <a:lnTo>
                    <a:pt x="26670" y="989330"/>
                  </a:lnTo>
                  <a:lnTo>
                    <a:pt x="26670" y="984249"/>
                  </a:lnTo>
                  <a:close/>
                </a:path>
                <a:path w="26670" h="1193800">
                  <a:moveTo>
                    <a:pt x="26670" y="979169"/>
                  </a:moveTo>
                  <a:lnTo>
                    <a:pt x="0" y="979169"/>
                  </a:lnTo>
                  <a:lnTo>
                    <a:pt x="0" y="982980"/>
                  </a:lnTo>
                  <a:lnTo>
                    <a:pt x="26670" y="982980"/>
                  </a:lnTo>
                  <a:lnTo>
                    <a:pt x="26670" y="979169"/>
                  </a:lnTo>
                  <a:close/>
                </a:path>
              </a:pathLst>
            </a:custGeom>
            <a:solidFill>
              <a:srgbClr val="204CD1"/>
            </a:solidFill>
          </p:spPr>
          <p:txBody>
            <a:bodyPr wrap="square" lIns="0" tIns="0" rIns="0" bIns="0" rtlCol="0"/>
            <a:lstStyle/>
            <a:p>
              <a:endParaRPr/>
            </a:p>
          </p:txBody>
        </p:sp>
        <p:sp>
          <p:nvSpPr>
            <p:cNvPr id="549" name="object 549"/>
            <p:cNvSpPr/>
            <p:nvPr/>
          </p:nvSpPr>
          <p:spPr>
            <a:xfrm>
              <a:off x="3625850" y="5059679"/>
              <a:ext cx="25400" cy="1193800"/>
            </a:xfrm>
            <a:custGeom>
              <a:avLst/>
              <a:gdLst/>
              <a:ahLst/>
              <a:cxnLst/>
              <a:rect l="l" t="t" r="r" b="b"/>
              <a:pathLst>
                <a:path w="25400" h="1193800">
                  <a:moveTo>
                    <a:pt x="2539" y="0"/>
                  </a:moveTo>
                  <a:lnTo>
                    <a:pt x="0" y="0"/>
                  </a:lnTo>
                  <a:lnTo>
                    <a:pt x="0" y="3810"/>
                  </a:lnTo>
                  <a:lnTo>
                    <a:pt x="17779" y="3810"/>
                  </a:lnTo>
                  <a:lnTo>
                    <a:pt x="17779" y="2540"/>
                  </a:lnTo>
                  <a:lnTo>
                    <a:pt x="10160" y="2540"/>
                  </a:lnTo>
                  <a:lnTo>
                    <a:pt x="10160" y="1270"/>
                  </a:lnTo>
                  <a:lnTo>
                    <a:pt x="2539" y="1270"/>
                  </a:lnTo>
                  <a:lnTo>
                    <a:pt x="2539" y="0"/>
                  </a:lnTo>
                  <a:close/>
                </a:path>
                <a:path w="25400" h="1193800">
                  <a:moveTo>
                    <a:pt x="25400" y="3810"/>
                  </a:moveTo>
                  <a:lnTo>
                    <a:pt x="0" y="3810"/>
                  </a:lnTo>
                  <a:lnTo>
                    <a:pt x="0" y="10160"/>
                  </a:lnTo>
                  <a:lnTo>
                    <a:pt x="25400" y="10160"/>
                  </a:lnTo>
                  <a:lnTo>
                    <a:pt x="25400" y="3810"/>
                  </a:lnTo>
                  <a:close/>
                </a:path>
                <a:path w="25400" h="1193800">
                  <a:moveTo>
                    <a:pt x="25400" y="10160"/>
                  </a:moveTo>
                  <a:lnTo>
                    <a:pt x="0" y="10160"/>
                  </a:lnTo>
                  <a:lnTo>
                    <a:pt x="0" y="22860"/>
                  </a:lnTo>
                  <a:lnTo>
                    <a:pt x="25400" y="22860"/>
                  </a:lnTo>
                  <a:lnTo>
                    <a:pt x="25400" y="10160"/>
                  </a:lnTo>
                  <a:close/>
                </a:path>
                <a:path w="25400" h="1193800">
                  <a:moveTo>
                    <a:pt x="25400" y="22860"/>
                  </a:moveTo>
                  <a:lnTo>
                    <a:pt x="0" y="22860"/>
                  </a:lnTo>
                  <a:lnTo>
                    <a:pt x="0" y="29210"/>
                  </a:lnTo>
                  <a:lnTo>
                    <a:pt x="25400" y="29210"/>
                  </a:lnTo>
                  <a:lnTo>
                    <a:pt x="25400" y="22860"/>
                  </a:lnTo>
                  <a:close/>
                </a:path>
                <a:path w="25400" h="1193800">
                  <a:moveTo>
                    <a:pt x="25400" y="29210"/>
                  </a:moveTo>
                  <a:lnTo>
                    <a:pt x="0" y="29210"/>
                  </a:lnTo>
                  <a:lnTo>
                    <a:pt x="0" y="35560"/>
                  </a:lnTo>
                  <a:lnTo>
                    <a:pt x="25400" y="35560"/>
                  </a:lnTo>
                  <a:lnTo>
                    <a:pt x="25400" y="29210"/>
                  </a:lnTo>
                  <a:close/>
                </a:path>
                <a:path w="25400" h="1193800">
                  <a:moveTo>
                    <a:pt x="25400" y="35560"/>
                  </a:moveTo>
                  <a:lnTo>
                    <a:pt x="0" y="35560"/>
                  </a:lnTo>
                  <a:lnTo>
                    <a:pt x="0" y="41910"/>
                  </a:lnTo>
                  <a:lnTo>
                    <a:pt x="25400" y="41910"/>
                  </a:lnTo>
                  <a:lnTo>
                    <a:pt x="25400" y="35560"/>
                  </a:lnTo>
                  <a:close/>
                </a:path>
                <a:path w="25400" h="1193800">
                  <a:moveTo>
                    <a:pt x="25400" y="41910"/>
                  </a:moveTo>
                  <a:lnTo>
                    <a:pt x="0" y="41910"/>
                  </a:lnTo>
                  <a:lnTo>
                    <a:pt x="0" y="48260"/>
                  </a:lnTo>
                  <a:lnTo>
                    <a:pt x="25400" y="48260"/>
                  </a:lnTo>
                  <a:lnTo>
                    <a:pt x="25400" y="41910"/>
                  </a:lnTo>
                  <a:close/>
                </a:path>
                <a:path w="25400" h="1193800">
                  <a:moveTo>
                    <a:pt x="25400" y="48260"/>
                  </a:moveTo>
                  <a:lnTo>
                    <a:pt x="0" y="48260"/>
                  </a:lnTo>
                  <a:lnTo>
                    <a:pt x="0" y="54610"/>
                  </a:lnTo>
                  <a:lnTo>
                    <a:pt x="25400" y="54610"/>
                  </a:lnTo>
                  <a:lnTo>
                    <a:pt x="25400" y="48260"/>
                  </a:lnTo>
                  <a:close/>
                </a:path>
                <a:path w="25400" h="1193800">
                  <a:moveTo>
                    <a:pt x="25400" y="54610"/>
                  </a:moveTo>
                  <a:lnTo>
                    <a:pt x="0" y="54610"/>
                  </a:lnTo>
                  <a:lnTo>
                    <a:pt x="0" y="60960"/>
                  </a:lnTo>
                  <a:lnTo>
                    <a:pt x="25400" y="60960"/>
                  </a:lnTo>
                  <a:lnTo>
                    <a:pt x="25400" y="54610"/>
                  </a:lnTo>
                  <a:close/>
                </a:path>
                <a:path w="25400" h="1193800">
                  <a:moveTo>
                    <a:pt x="25400" y="60960"/>
                  </a:moveTo>
                  <a:lnTo>
                    <a:pt x="0" y="60960"/>
                  </a:lnTo>
                  <a:lnTo>
                    <a:pt x="0" y="67310"/>
                  </a:lnTo>
                  <a:lnTo>
                    <a:pt x="25400" y="67310"/>
                  </a:lnTo>
                  <a:lnTo>
                    <a:pt x="25400" y="60960"/>
                  </a:lnTo>
                  <a:close/>
                </a:path>
                <a:path w="25400" h="1193800">
                  <a:moveTo>
                    <a:pt x="25400" y="67310"/>
                  </a:moveTo>
                  <a:lnTo>
                    <a:pt x="0" y="67310"/>
                  </a:lnTo>
                  <a:lnTo>
                    <a:pt x="0" y="73660"/>
                  </a:lnTo>
                  <a:lnTo>
                    <a:pt x="25400" y="73660"/>
                  </a:lnTo>
                  <a:lnTo>
                    <a:pt x="25400" y="67310"/>
                  </a:lnTo>
                  <a:close/>
                </a:path>
                <a:path w="25400" h="1193800">
                  <a:moveTo>
                    <a:pt x="25400" y="73660"/>
                  </a:moveTo>
                  <a:lnTo>
                    <a:pt x="0" y="73660"/>
                  </a:lnTo>
                  <a:lnTo>
                    <a:pt x="0" y="80010"/>
                  </a:lnTo>
                  <a:lnTo>
                    <a:pt x="25400" y="80010"/>
                  </a:lnTo>
                  <a:lnTo>
                    <a:pt x="25400" y="73660"/>
                  </a:lnTo>
                  <a:close/>
                </a:path>
                <a:path w="25400" h="1193800">
                  <a:moveTo>
                    <a:pt x="25400" y="80010"/>
                  </a:moveTo>
                  <a:lnTo>
                    <a:pt x="0" y="80010"/>
                  </a:lnTo>
                  <a:lnTo>
                    <a:pt x="0" y="86360"/>
                  </a:lnTo>
                  <a:lnTo>
                    <a:pt x="25400" y="86360"/>
                  </a:lnTo>
                  <a:lnTo>
                    <a:pt x="25400" y="80010"/>
                  </a:lnTo>
                  <a:close/>
                </a:path>
                <a:path w="25400" h="1193800">
                  <a:moveTo>
                    <a:pt x="25400" y="86360"/>
                  </a:moveTo>
                  <a:lnTo>
                    <a:pt x="0" y="86360"/>
                  </a:lnTo>
                  <a:lnTo>
                    <a:pt x="0" y="92710"/>
                  </a:lnTo>
                  <a:lnTo>
                    <a:pt x="25400" y="92710"/>
                  </a:lnTo>
                  <a:lnTo>
                    <a:pt x="25400" y="86360"/>
                  </a:lnTo>
                  <a:close/>
                </a:path>
                <a:path w="25400" h="1193800">
                  <a:moveTo>
                    <a:pt x="25400" y="92710"/>
                  </a:moveTo>
                  <a:lnTo>
                    <a:pt x="0" y="92710"/>
                  </a:lnTo>
                  <a:lnTo>
                    <a:pt x="0" y="99060"/>
                  </a:lnTo>
                  <a:lnTo>
                    <a:pt x="25400" y="99060"/>
                  </a:lnTo>
                  <a:lnTo>
                    <a:pt x="25400" y="92710"/>
                  </a:lnTo>
                  <a:close/>
                </a:path>
                <a:path w="25400" h="1193800">
                  <a:moveTo>
                    <a:pt x="25400" y="99060"/>
                  </a:moveTo>
                  <a:lnTo>
                    <a:pt x="0" y="99060"/>
                  </a:lnTo>
                  <a:lnTo>
                    <a:pt x="0" y="105410"/>
                  </a:lnTo>
                  <a:lnTo>
                    <a:pt x="25400" y="105410"/>
                  </a:lnTo>
                  <a:lnTo>
                    <a:pt x="25400" y="99060"/>
                  </a:lnTo>
                  <a:close/>
                </a:path>
                <a:path w="25400" h="1193800">
                  <a:moveTo>
                    <a:pt x="25400" y="105410"/>
                  </a:moveTo>
                  <a:lnTo>
                    <a:pt x="0" y="105410"/>
                  </a:lnTo>
                  <a:lnTo>
                    <a:pt x="0" y="111760"/>
                  </a:lnTo>
                  <a:lnTo>
                    <a:pt x="25400" y="111760"/>
                  </a:lnTo>
                  <a:lnTo>
                    <a:pt x="25400" y="105410"/>
                  </a:lnTo>
                  <a:close/>
                </a:path>
                <a:path w="25400" h="1193800">
                  <a:moveTo>
                    <a:pt x="25400" y="111760"/>
                  </a:moveTo>
                  <a:lnTo>
                    <a:pt x="0" y="111760"/>
                  </a:lnTo>
                  <a:lnTo>
                    <a:pt x="0" y="118110"/>
                  </a:lnTo>
                  <a:lnTo>
                    <a:pt x="25400" y="118110"/>
                  </a:lnTo>
                  <a:lnTo>
                    <a:pt x="25400" y="111760"/>
                  </a:lnTo>
                  <a:close/>
                </a:path>
                <a:path w="25400" h="1193800">
                  <a:moveTo>
                    <a:pt x="25400" y="118110"/>
                  </a:moveTo>
                  <a:lnTo>
                    <a:pt x="0" y="118110"/>
                  </a:lnTo>
                  <a:lnTo>
                    <a:pt x="0" y="124460"/>
                  </a:lnTo>
                  <a:lnTo>
                    <a:pt x="25400" y="124460"/>
                  </a:lnTo>
                  <a:lnTo>
                    <a:pt x="25400" y="118110"/>
                  </a:lnTo>
                  <a:close/>
                </a:path>
                <a:path w="25400" h="1193800">
                  <a:moveTo>
                    <a:pt x="25400" y="124460"/>
                  </a:moveTo>
                  <a:lnTo>
                    <a:pt x="0" y="124460"/>
                  </a:lnTo>
                  <a:lnTo>
                    <a:pt x="0" y="130810"/>
                  </a:lnTo>
                  <a:lnTo>
                    <a:pt x="25400" y="130810"/>
                  </a:lnTo>
                  <a:lnTo>
                    <a:pt x="25400" y="124460"/>
                  </a:lnTo>
                  <a:close/>
                </a:path>
                <a:path w="25400" h="1193800">
                  <a:moveTo>
                    <a:pt x="25400" y="130810"/>
                  </a:moveTo>
                  <a:lnTo>
                    <a:pt x="0" y="130810"/>
                  </a:lnTo>
                  <a:lnTo>
                    <a:pt x="0" y="137160"/>
                  </a:lnTo>
                  <a:lnTo>
                    <a:pt x="25400" y="137160"/>
                  </a:lnTo>
                  <a:lnTo>
                    <a:pt x="25400" y="130810"/>
                  </a:lnTo>
                  <a:close/>
                </a:path>
                <a:path w="25400" h="1193800">
                  <a:moveTo>
                    <a:pt x="25400" y="137160"/>
                  </a:moveTo>
                  <a:lnTo>
                    <a:pt x="0" y="137160"/>
                  </a:lnTo>
                  <a:lnTo>
                    <a:pt x="0" y="143510"/>
                  </a:lnTo>
                  <a:lnTo>
                    <a:pt x="25400" y="143510"/>
                  </a:lnTo>
                  <a:lnTo>
                    <a:pt x="25400" y="137160"/>
                  </a:lnTo>
                  <a:close/>
                </a:path>
                <a:path w="25400" h="1193800">
                  <a:moveTo>
                    <a:pt x="25400" y="143510"/>
                  </a:moveTo>
                  <a:lnTo>
                    <a:pt x="0" y="143510"/>
                  </a:lnTo>
                  <a:lnTo>
                    <a:pt x="0" y="149860"/>
                  </a:lnTo>
                  <a:lnTo>
                    <a:pt x="25400" y="149860"/>
                  </a:lnTo>
                  <a:lnTo>
                    <a:pt x="25400" y="143510"/>
                  </a:lnTo>
                  <a:close/>
                </a:path>
                <a:path w="25400" h="1193800">
                  <a:moveTo>
                    <a:pt x="25400" y="149860"/>
                  </a:moveTo>
                  <a:lnTo>
                    <a:pt x="0" y="149860"/>
                  </a:lnTo>
                  <a:lnTo>
                    <a:pt x="0" y="156210"/>
                  </a:lnTo>
                  <a:lnTo>
                    <a:pt x="25400" y="156210"/>
                  </a:lnTo>
                  <a:lnTo>
                    <a:pt x="25400" y="149860"/>
                  </a:lnTo>
                  <a:close/>
                </a:path>
                <a:path w="25400" h="1193800">
                  <a:moveTo>
                    <a:pt x="25400" y="156210"/>
                  </a:moveTo>
                  <a:lnTo>
                    <a:pt x="0" y="156210"/>
                  </a:lnTo>
                  <a:lnTo>
                    <a:pt x="0" y="176530"/>
                  </a:lnTo>
                  <a:lnTo>
                    <a:pt x="25400" y="176530"/>
                  </a:lnTo>
                  <a:lnTo>
                    <a:pt x="25400" y="156210"/>
                  </a:lnTo>
                  <a:close/>
                </a:path>
                <a:path w="25400" h="1193800">
                  <a:moveTo>
                    <a:pt x="25400" y="176530"/>
                  </a:moveTo>
                  <a:lnTo>
                    <a:pt x="0" y="176530"/>
                  </a:lnTo>
                  <a:lnTo>
                    <a:pt x="0" y="182880"/>
                  </a:lnTo>
                  <a:lnTo>
                    <a:pt x="25400" y="182880"/>
                  </a:lnTo>
                  <a:lnTo>
                    <a:pt x="25400" y="176530"/>
                  </a:lnTo>
                  <a:close/>
                </a:path>
                <a:path w="25400" h="1193800">
                  <a:moveTo>
                    <a:pt x="25400" y="182880"/>
                  </a:moveTo>
                  <a:lnTo>
                    <a:pt x="0" y="182880"/>
                  </a:lnTo>
                  <a:lnTo>
                    <a:pt x="0" y="201930"/>
                  </a:lnTo>
                  <a:lnTo>
                    <a:pt x="25400" y="201930"/>
                  </a:lnTo>
                  <a:lnTo>
                    <a:pt x="25400" y="182880"/>
                  </a:lnTo>
                  <a:close/>
                </a:path>
                <a:path w="25400" h="1193800">
                  <a:moveTo>
                    <a:pt x="25400" y="201930"/>
                  </a:moveTo>
                  <a:lnTo>
                    <a:pt x="0" y="201930"/>
                  </a:lnTo>
                  <a:lnTo>
                    <a:pt x="0" y="208280"/>
                  </a:lnTo>
                  <a:lnTo>
                    <a:pt x="25400" y="208280"/>
                  </a:lnTo>
                  <a:lnTo>
                    <a:pt x="25400" y="201930"/>
                  </a:lnTo>
                  <a:close/>
                </a:path>
                <a:path w="25400" h="1193800">
                  <a:moveTo>
                    <a:pt x="25400" y="208280"/>
                  </a:moveTo>
                  <a:lnTo>
                    <a:pt x="0" y="208280"/>
                  </a:lnTo>
                  <a:lnTo>
                    <a:pt x="0" y="214630"/>
                  </a:lnTo>
                  <a:lnTo>
                    <a:pt x="25400" y="214630"/>
                  </a:lnTo>
                  <a:lnTo>
                    <a:pt x="25400" y="208280"/>
                  </a:lnTo>
                  <a:close/>
                </a:path>
                <a:path w="25400" h="1193800">
                  <a:moveTo>
                    <a:pt x="25400" y="214630"/>
                  </a:moveTo>
                  <a:lnTo>
                    <a:pt x="0" y="214630"/>
                  </a:lnTo>
                  <a:lnTo>
                    <a:pt x="0" y="220980"/>
                  </a:lnTo>
                  <a:lnTo>
                    <a:pt x="25400" y="220980"/>
                  </a:lnTo>
                  <a:lnTo>
                    <a:pt x="25400" y="214630"/>
                  </a:lnTo>
                  <a:close/>
                </a:path>
                <a:path w="25400" h="1193800">
                  <a:moveTo>
                    <a:pt x="25400" y="220980"/>
                  </a:moveTo>
                  <a:lnTo>
                    <a:pt x="0" y="220980"/>
                  </a:lnTo>
                  <a:lnTo>
                    <a:pt x="0" y="227330"/>
                  </a:lnTo>
                  <a:lnTo>
                    <a:pt x="25400" y="227330"/>
                  </a:lnTo>
                  <a:lnTo>
                    <a:pt x="25400" y="220980"/>
                  </a:lnTo>
                  <a:close/>
                </a:path>
                <a:path w="25400" h="1193800">
                  <a:moveTo>
                    <a:pt x="25400" y="227330"/>
                  </a:moveTo>
                  <a:lnTo>
                    <a:pt x="0" y="227330"/>
                  </a:lnTo>
                  <a:lnTo>
                    <a:pt x="0" y="233680"/>
                  </a:lnTo>
                  <a:lnTo>
                    <a:pt x="25400" y="233680"/>
                  </a:lnTo>
                  <a:lnTo>
                    <a:pt x="25400" y="227330"/>
                  </a:lnTo>
                  <a:close/>
                </a:path>
                <a:path w="25400" h="1193800">
                  <a:moveTo>
                    <a:pt x="25400" y="233680"/>
                  </a:moveTo>
                  <a:lnTo>
                    <a:pt x="0" y="233680"/>
                  </a:lnTo>
                  <a:lnTo>
                    <a:pt x="0" y="240030"/>
                  </a:lnTo>
                  <a:lnTo>
                    <a:pt x="25400" y="240030"/>
                  </a:lnTo>
                  <a:lnTo>
                    <a:pt x="25400" y="233680"/>
                  </a:lnTo>
                  <a:close/>
                </a:path>
                <a:path w="25400" h="1193800">
                  <a:moveTo>
                    <a:pt x="25400" y="240030"/>
                  </a:moveTo>
                  <a:lnTo>
                    <a:pt x="0" y="240030"/>
                  </a:lnTo>
                  <a:lnTo>
                    <a:pt x="0" y="252730"/>
                  </a:lnTo>
                  <a:lnTo>
                    <a:pt x="25400" y="252730"/>
                  </a:lnTo>
                  <a:lnTo>
                    <a:pt x="25400" y="240030"/>
                  </a:lnTo>
                  <a:close/>
                </a:path>
                <a:path w="25400" h="1193800">
                  <a:moveTo>
                    <a:pt x="25400" y="252730"/>
                  </a:moveTo>
                  <a:lnTo>
                    <a:pt x="0" y="252730"/>
                  </a:lnTo>
                  <a:lnTo>
                    <a:pt x="0" y="259080"/>
                  </a:lnTo>
                  <a:lnTo>
                    <a:pt x="25400" y="259080"/>
                  </a:lnTo>
                  <a:lnTo>
                    <a:pt x="25400" y="252730"/>
                  </a:lnTo>
                  <a:close/>
                </a:path>
                <a:path w="25400" h="1193800">
                  <a:moveTo>
                    <a:pt x="25400" y="259080"/>
                  </a:moveTo>
                  <a:lnTo>
                    <a:pt x="0" y="259080"/>
                  </a:lnTo>
                  <a:lnTo>
                    <a:pt x="0" y="265430"/>
                  </a:lnTo>
                  <a:lnTo>
                    <a:pt x="25400" y="265430"/>
                  </a:lnTo>
                  <a:lnTo>
                    <a:pt x="25400" y="259080"/>
                  </a:lnTo>
                  <a:close/>
                </a:path>
                <a:path w="25400" h="1193800">
                  <a:moveTo>
                    <a:pt x="25400" y="265430"/>
                  </a:moveTo>
                  <a:lnTo>
                    <a:pt x="0" y="265430"/>
                  </a:lnTo>
                  <a:lnTo>
                    <a:pt x="0" y="271780"/>
                  </a:lnTo>
                  <a:lnTo>
                    <a:pt x="25400" y="271780"/>
                  </a:lnTo>
                  <a:lnTo>
                    <a:pt x="25400" y="265430"/>
                  </a:lnTo>
                  <a:close/>
                </a:path>
                <a:path w="25400" h="1193800">
                  <a:moveTo>
                    <a:pt x="25400" y="271780"/>
                  </a:moveTo>
                  <a:lnTo>
                    <a:pt x="0" y="271780"/>
                  </a:lnTo>
                  <a:lnTo>
                    <a:pt x="0" y="278130"/>
                  </a:lnTo>
                  <a:lnTo>
                    <a:pt x="25400" y="278130"/>
                  </a:lnTo>
                  <a:lnTo>
                    <a:pt x="25400" y="271780"/>
                  </a:lnTo>
                  <a:close/>
                </a:path>
                <a:path w="25400" h="1193800">
                  <a:moveTo>
                    <a:pt x="25400" y="278130"/>
                  </a:moveTo>
                  <a:lnTo>
                    <a:pt x="0" y="278130"/>
                  </a:lnTo>
                  <a:lnTo>
                    <a:pt x="0" y="284480"/>
                  </a:lnTo>
                  <a:lnTo>
                    <a:pt x="25400" y="284480"/>
                  </a:lnTo>
                  <a:lnTo>
                    <a:pt x="25400" y="278130"/>
                  </a:lnTo>
                  <a:close/>
                </a:path>
                <a:path w="25400" h="1193800">
                  <a:moveTo>
                    <a:pt x="25400" y="284480"/>
                  </a:moveTo>
                  <a:lnTo>
                    <a:pt x="0" y="284480"/>
                  </a:lnTo>
                  <a:lnTo>
                    <a:pt x="0" y="288290"/>
                  </a:lnTo>
                  <a:lnTo>
                    <a:pt x="25400" y="288290"/>
                  </a:lnTo>
                  <a:lnTo>
                    <a:pt x="25400" y="284480"/>
                  </a:lnTo>
                  <a:close/>
                </a:path>
                <a:path w="25400" h="1193800">
                  <a:moveTo>
                    <a:pt x="25400" y="288290"/>
                  </a:moveTo>
                  <a:lnTo>
                    <a:pt x="0" y="288290"/>
                  </a:lnTo>
                  <a:lnTo>
                    <a:pt x="0" y="297180"/>
                  </a:lnTo>
                  <a:lnTo>
                    <a:pt x="25400" y="297180"/>
                  </a:lnTo>
                  <a:lnTo>
                    <a:pt x="25400" y="288290"/>
                  </a:lnTo>
                  <a:close/>
                </a:path>
                <a:path w="25400" h="1193800">
                  <a:moveTo>
                    <a:pt x="25400" y="297180"/>
                  </a:moveTo>
                  <a:lnTo>
                    <a:pt x="0" y="297180"/>
                  </a:lnTo>
                  <a:lnTo>
                    <a:pt x="0" y="303530"/>
                  </a:lnTo>
                  <a:lnTo>
                    <a:pt x="25400" y="303530"/>
                  </a:lnTo>
                  <a:lnTo>
                    <a:pt x="25400" y="297180"/>
                  </a:lnTo>
                  <a:close/>
                </a:path>
                <a:path w="25400" h="1193800">
                  <a:moveTo>
                    <a:pt x="25400" y="303530"/>
                  </a:moveTo>
                  <a:lnTo>
                    <a:pt x="0" y="303530"/>
                  </a:lnTo>
                  <a:lnTo>
                    <a:pt x="0" y="309880"/>
                  </a:lnTo>
                  <a:lnTo>
                    <a:pt x="25400" y="309880"/>
                  </a:lnTo>
                  <a:lnTo>
                    <a:pt x="25400" y="303530"/>
                  </a:lnTo>
                  <a:close/>
                </a:path>
                <a:path w="25400" h="1193800">
                  <a:moveTo>
                    <a:pt x="25400" y="309880"/>
                  </a:moveTo>
                  <a:lnTo>
                    <a:pt x="0" y="309880"/>
                  </a:lnTo>
                  <a:lnTo>
                    <a:pt x="0" y="316230"/>
                  </a:lnTo>
                  <a:lnTo>
                    <a:pt x="25400" y="316230"/>
                  </a:lnTo>
                  <a:lnTo>
                    <a:pt x="25400" y="309880"/>
                  </a:lnTo>
                  <a:close/>
                </a:path>
                <a:path w="25400" h="1193800">
                  <a:moveTo>
                    <a:pt x="25400" y="316230"/>
                  </a:moveTo>
                  <a:lnTo>
                    <a:pt x="0" y="316230"/>
                  </a:lnTo>
                  <a:lnTo>
                    <a:pt x="0" y="322580"/>
                  </a:lnTo>
                  <a:lnTo>
                    <a:pt x="25400" y="322580"/>
                  </a:lnTo>
                  <a:lnTo>
                    <a:pt x="25400" y="316230"/>
                  </a:lnTo>
                  <a:close/>
                </a:path>
                <a:path w="25400" h="1193800">
                  <a:moveTo>
                    <a:pt x="25400" y="322580"/>
                  </a:moveTo>
                  <a:lnTo>
                    <a:pt x="0" y="322580"/>
                  </a:lnTo>
                  <a:lnTo>
                    <a:pt x="0" y="328930"/>
                  </a:lnTo>
                  <a:lnTo>
                    <a:pt x="25400" y="328930"/>
                  </a:lnTo>
                  <a:lnTo>
                    <a:pt x="25400" y="322580"/>
                  </a:lnTo>
                  <a:close/>
                </a:path>
                <a:path w="25400" h="1193800">
                  <a:moveTo>
                    <a:pt x="25400" y="328930"/>
                  </a:moveTo>
                  <a:lnTo>
                    <a:pt x="0" y="328930"/>
                  </a:lnTo>
                  <a:lnTo>
                    <a:pt x="0" y="335280"/>
                  </a:lnTo>
                  <a:lnTo>
                    <a:pt x="25400" y="335280"/>
                  </a:lnTo>
                  <a:lnTo>
                    <a:pt x="25400" y="328930"/>
                  </a:lnTo>
                  <a:close/>
                </a:path>
                <a:path w="25400" h="1193800">
                  <a:moveTo>
                    <a:pt x="25400" y="335280"/>
                  </a:moveTo>
                  <a:lnTo>
                    <a:pt x="0" y="335280"/>
                  </a:lnTo>
                  <a:lnTo>
                    <a:pt x="0" y="341630"/>
                  </a:lnTo>
                  <a:lnTo>
                    <a:pt x="25400" y="341630"/>
                  </a:lnTo>
                  <a:lnTo>
                    <a:pt x="25400" y="335280"/>
                  </a:lnTo>
                  <a:close/>
                </a:path>
                <a:path w="25400" h="1193800">
                  <a:moveTo>
                    <a:pt x="25400" y="341630"/>
                  </a:moveTo>
                  <a:lnTo>
                    <a:pt x="0" y="341630"/>
                  </a:lnTo>
                  <a:lnTo>
                    <a:pt x="0" y="354330"/>
                  </a:lnTo>
                  <a:lnTo>
                    <a:pt x="25400" y="354330"/>
                  </a:lnTo>
                  <a:lnTo>
                    <a:pt x="25400" y="341630"/>
                  </a:lnTo>
                  <a:close/>
                </a:path>
                <a:path w="25400" h="1193800">
                  <a:moveTo>
                    <a:pt x="25400" y="354330"/>
                  </a:moveTo>
                  <a:lnTo>
                    <a:pt x="0" y="354330"/>
                  </a:lnTo>
                  <a:lnTo>
                    <a:pt x="0" y="379730"/>
                  </a:lnTo>
                  <a:lnTo>
                    <a:pt x="25400" y="379730"/>
                  </a:lnTo>
                  <a:lnTo>
                    <a:pt x="25400" y="354330"/>
                  </a:lnTo>
                  <a:close/>
                </a:path>
                <a:path w="25400" h="1193800">
                  <a:moveTo>
                    <a:pt x="25400" y="379730"/>
                  </a:moveTo>
                  <a:lnTo>
                    <a:pt x="0" y="379730"/>
                  </a:lnTo>
                  <a:lnTo>
                    <a:pt x="0" y="392430"/>
                  </a:lnTo>
                  <a:lnTo>
                    <a:pt x="25400" y="392430"/>
                  </a:lnTo>
                  <a:lnTo>
                    <a:pt x="25400" y="379730"/>
                  </a:lnTo>
                  <a:close/>
                </a:path>
                <a:path w="25400" h="1193800">
                  <a:moveTo>
                    <a:pt x="25400" y="392430"/>
                  </a:moveTo>
                  <a:lnTo>
                    <a:pt x="0" y="392430"/>
                  </a:lnTo>
                  <a:lnTo>
                    <a:pt x="0" y="398780"/>
                  </a:lnTo>
                  <a:lnTo>
                    <a:pt x="25400" y="398780"/>
                  </a:lnTo>
                  <a:lnTo>
                    <a:pt x="25400" y="392430"/>
                  </a:lnTo>
                  <a:close/>
                </a:path>
                <a:path w="25400" h="1193800">
                  <a:moveTo>
                    <a:pt x="25400" y="398780"/>
                  </a:moveTo>
                  <a:lnTo>
                    <a:pt x="0" y="398780"/>
                  </a:lnTo>
                  <a:lnTo>
                    <a:pt x="0" y="405130"/>
                  </a:lnTo>
                  <a:lnTo>
                    <a:pt x="25400" y="405130"/>
                  </a:lnTo>
                  <a:lnTo>
                    <a:pt x="25400" y="398780"/>
                  </a:lnTo>
                  <a:close/>
                </a:path>
                <a:path w="25400" h="1193800">
                  <a:moveTo>
                    <a:pt x="25400" y="405130"/>
                  </a:moveTo>
                  <a:lnTo>
                    <a:pt x="0" y="405130"/>
                  </a:lnTo>
                  <a:lnTo>
                    <a:pt x="0" y="411480"/>
                  </a:lnTo>
                  <a:lnTo>
                    <a:pt x="25400" y="411480"/>
                  </a:lnTo>
                  <a:lnTo>
                    <a:pt x="25400" y="405130"/>
                  </a:lnTo>
                  <a:close/>
                </a:path>
                <a:path w="25400" h="1193800">
                  <a:moveTo>
                    <a:pt x="25400" y="411480"/>
                  </a:moveTo>
                  <a:lnTo>
                    <a:pt x="0" y="411480"/>
                  </a:lnTo>
                  <a:lnTo>
                    <a:pt x="0" y="417830"/>
                  </a:lnTo>
                  <a:lnTo>
                    <a:pt x="25400" y="417830"/>
                  </a:lnTo>
                  <a:lnTo>
                    <a:pt x="25400" y="411480"/>
                  </a:lnTo>
                  <a:close/>
                </a:path>
                <a:path w="25400" h="1193800">
                  <a:moveTo>
                    <a:pt x="25400" y="417830"/>
                  </a:moveTo>
                  <a:lnTo>
                    <a:pt x="0" y="417830"/>
                  </a:lnTo>
                  <a:lnTo>
                    <a:pt x="0" y="424180"/>
                  </a:lnTo>
                  <a:lnTo>
                    <a:pt x="25400" y="424180"/>
                  </a:lnTo>
                  <a:lnTo>
                    <a:pt x="25400" y="417830"/>
                  </a:lnTo>
                  <a:close/>
                </a:path>
                <a:path w="25400" h="1193800">
                  <a:moveTo>
                    <a:pt x="25400" y="425450"/>
                  </a:moveTo>
                  <a:lnTo>
                    <a:pt x="0" y="425450"/>
                  </a:lnTo>
                  <a:lnTo>
                    <a:pt x="0" y="430530"/>
                  </a:lnTo>
                  <a:lnTo>
                    <a:pt x="25400" y="430530"/>
                  </a:lnTo>
                  <a:lnTo>
                    <a:pt x="25400" y="425450"/>
                  </a:lnTo>
                  <a:close/>
                </a:path>
                <a:path w="25400" h="1193800">
                  <a:moveTo>
                    <a:pt x="25400" y="424180"/>
                  </a:moveTo>
                  <a:lnTo>
                    <a:pt x="0" y="424180"/>
                  </a:lnTo>
                  <a:lnTo>
                    <a:pt x="0" y="425450"/>
                  </a:lnTo>
                  <a:lnTo>
                    <a:pt x="25400" y="425450"/>
                  </a:lnTo>
                  <a:lnTo>
                    <a:pt x="25400" y="424180"/>
                  </a:lnTo>
                  <a:close/>
                </a:path>
                <a:path w="25400" h="1193800">
                  <a:moveTo>
                    <a:pt x="25400" y="430530"/>
                  </a:moveTo>
                  <a:lnTo>
                    <a:pt x="0" y="430530"/>
                  </a:lnTo>
                  <a:lnTo>
                    <a:pt x="0" y="436880"/>
                  </a:lnTo>
                  <a:lnTo>
                    <a:pt x="25400" y="436880"/>
                  </a:lnTo>
                  <a:lnTo>
                    <a:pt x="25400" y="430530"/>
                  </a:lnTo>
                  <a:close/>
                </a:path>
                <a:path w="25400" h="1193800">
                  <a:moveTo>
                    <a:pt x="25400" y="436880"/>
                  </a:moveTo>
                  <a:lnTo>
                    <a:pt x="0" y="436880"/>
                  </a:lnTo>
                  <a:lnTo>
                    <a:pt x="0" y="443230"/>
                  </a:lnTo>
                  <a:lnTo>
                    <a:pt x="25400" y="443230"/>
                  </a:lnTo>
                  <a:lnTo>
                    <a:pt x="25400" y="436880"/>
                  </a:lnTo>
                  <a:close/>
                </a:path>
                <a:path w="25400" h="1193800">
                  <a:moveTo>
                    <a:pt x="25400" y="443230"/>
                  </a:moveTo>
                  <a:lnTo>
                    <a:pt x="0" y="443230"/>
                  </a:lnTo>
                  <a:lnTo>
                    <a:pt x="0" y="449580"/>
                  </a:lnTo>
                  <a:lnTo>
                    <a:pt x="25400" y="449580"/>
                  </a:lnTo>
                  <a:lnTo>
                    <a:pt x="25400" y="443230"/>
                  </a:lnTo>
                  <a:close/>
                </a:path>
                <a:path w="25400" h="1193800">
                  <a:moveTo>
                    <a:pt x="25400" y="449580"/>
                  </a:moveTo>
                  <a:lnTo>
                    <a:pt x="0" y="449580"/>
                  </a:lnTo>
                  <a:lnTo>
                    <a:pt x="0" y="455930"/>
                  </a:lnTo>
                  <a:lnTo>
                    <a:pt x="25400" y="455930"/>
                  </a:lnTo>
                  <a:lnTo>
                    <a:pt x="25400" y="449580"/>
                  </a:lnTo>
                  <a:close/>
                </a:path>
                <a:path w="25400" h="1193800">
                  <a:moveTo>
                    <a:pt x="25400" y="455930"/>
                  </a:moveTo>
                  <a:lnTo>
                    <a:pt x="0" y="455930"/>
                  </a:lnTo>
                  <a:lnTo>
                    <a:pt x="0" y="462280"/>
                  </a:lnTo>
                  <a:lnTo>
                    <a:pt x="25400" y="462280"/>
                  </a:lnTo>
                  <a:lnTo>
                    <a:pt x="25400" y="455930"/>
                  </a:lnTo>
                  <a:close/>
                </a:path>
                <a:path w="25400" h="1193800">
                  <a:moveTo>
                    <a:pt x="25400" y="462280"/>
                  </a:moveTo>
                  <a:lnTo>
                    <a:pt x="0" y="462280"/>
                  </a:lnTo>
                  <a:lnTo>
                    <a:pt x="0" y="487680"/>
                  </a:lnTo>
                  <a:lnTo>
                    <a:pt x="25400" y="487680"/>
                  </a:lnTo>
                  <a:lnTo>
                    <a:pt x="25400" y="462280"/>
                  </a:lnTo>
                  <a:close/>
                </a:path>
                <a:path w="25400" h="1193800">
                  <a:moveTo>
                    <a:pt x="25400" y="487680"/>
                  </a:moveTo>
                  <a:lnTo>
                    <a:pt x="0" y="487680"/>
                  </a:lnTo>
                  <a:lnTo>
                    <a:pt x="0" y="494030"/>
                  </a:lnTo>
                  <a:lnTo>
                    <a:pt x="25400" y="494030"/>
                  </a:lnTo>
                  <a:lnTo>
                    <a:pt x="25400" y="487680"/>
                  </a:lnTo>
                  <a:close/>
                </a:path>
                <a:path w="25400" h="1193800">
                  <a:moveTo>
                    <a:pt x="25400" y="494030"/>
                  </a:moveTo>
                  <a:lnTo>
                    <a:pt x="0" y="494030"/>
                  </a:lnTo>
                  <a:lnTo>
                    <a:pt x="0" y="500380"/>
                  </a:lnTo>
                  <a:lnTo>
                    <a:pt x="25400" y="500380"/>
                  </a:lnTo>
                  <a:lnTo>
                    <a:pt x="25400" y="494030"/>
                  </a:lnTo>
                  <a:close/>
                </a:path>
                <a:path w="25400" h="1193800">
                  <a:moveTo>
                    <a:pt x="25400" y="500380"/>
                  </a:moveTo>
                  <a:lnTo>
                    <a:pt x="0" y="500380"/>
                  </a:lnTo>
                  <a:lnTo>
                    <a:pt x="0" y="506730"/>
                  </a:lnTo>
                  <a:lnTo>
                    <a:pt x="25400" y="506730"/>
                  </a:lnTo>
                  <a:lnTo>
                    <a:pt x="25400" y="500380"/>
                  </a:lnTo>
                  <a:close/>
                </a:path>
                <a:path w="25400" h="1193800">
                  <a:moveTo>
                    <a:pt x="25400" y="506730"/>
                  </a:moveTo>
                  <a:lnTo>
                    <a:pt x="0" y="506730"/>
                  </a:lnTo>
                  <a:lnTo>
                    <a:pt x="0" y="510540"/>
                  </a:lnTo>
                  <a:lnTo>
                    <a:pt x="25400" y="510540"/>
                  </a:lnTo>
                  <a:lnTo>
                    <a:pt x="25400" y="506730"/>
                  </a:lnTo>
                  <a:close/>
                </a:path>
                <a:path w="25400" h="1193800">
                  <a:moveTo>
                    <a:pt x="25400" y="510540"/>
                  </a:moveTo>
                  <a:lnTo>
                    <a:pt x="0" y="510540"/>
                  </a:lnTo>
                  <a:lnTo>
                    <a:pt x="0" y="513080"/>
                  </a:lnTo>
                  <a:lnTo>
                    <a:pt x="25400" y="513080"/>
                  </a:lnTo>
                  <a:lnTo>
                    <a:pt x="25400" y="510540"/>
                  </a:lnTo>
                  <a:close/>
                </a:path>
                <a:path w="25400" h="1193800">
                  <a:moveTo>
                    <a:pt x="25400" y="513080"/>
                  </a:moveTo>
                  <a:lnTo>
                    <a:pt x="0" y="513080"/>
                  </a:lnTo>
                  <a:lnTo>
                    <a:pt x="0" y="525780"/>
                  </a:lnTo>
                  <a:lnTo>
                    <a:pt x="25400" y="525780"/>
                  </a:lnTo>
                  <a:lnTo>
                    <a:pt x="25400" y="513080"/>
                  </a:lnTo>
                  <a:close/>
                </a:path>
                <a:path w="25400" h="1193800">
                  <a:moveTo>
                    <a:pt x="25400" y="525780"/>
                  </a:moveTo>
                  <a:lnTo>
                    <a:pt x="0" y="525780"/>
                  </a:lnTo>
                  <a:lnTo>
                    <a:pt x="0" y="532130"/>
                  </a:lnTo>
                  <a:lnTo>
                    <a:pt x="25400" y="532130"/>
                  </a:lnTo>
                  <a:lnTo>
                    <a:pt x="25400" y="525780"/>
                  </a:lnTo>
                  <a:close/>
                </a:path>
                <a:path w="25400" h="1193800">
                  <a:moveTo>
                    <a:pt x="25400" y="532130"/>
                  </a:moveTo>
                  <a:lnTo>
                    <a:pt x="0" y="532130"/>
                  </a:lnTo>
                  <a:lnTo>
                    <a:pt x="0" y="542290"/>
                  </a:lnTo>
                  <a:lnTo>
                    <a:pt x="25400" y="542290"/>
                  </a:lnTo>
                  <a:lnTo>
                    <a:pt x="25400" y="532130"/>
                  </a:lnTo>
                  <a:close/>
                </a:path>
                <a:path w="25400" h="1193800">
                  <a:moveTo>
                    <a:pt x="25400" y="542290"/>
                  </a:moveTo>
                  <a:lnTo>
                    <a:pt x="0" y="542290"/>
                  </a:lnTo>
                  <a:lnTo>
                    <a:pt x="0" y="548640"/>
                  </a:lnTo>
                  <a:lnTo>
                    <a:pt x="25400" y="548640"/>
                  </a:lnTo>
                  <a:lnTo>
                    <a:pt x="25400" y="542290"/>
                  </a:lnTo>
                  <a:close/>
                </a:path>
                <a:path w="25400" h="1193800">
                  <a:moveTo>
                    <a:pt x="25400" y="548640"/>
                  </a:moveTo>
                  <a:lnTo>
                    <a:pt x="0" y="548640"/>
                  </a:lnTo>
                  <a:lnTo>
                    <a:pt x="0" y="557530"/>
                  </a:lnTo>
                  <a:lnTo>
                    <a:pt x="25400" y="557530"/>
                  </a:lnTo>
                  <a:lnTo>
                    <a:pt x="25400" y="548640"/>
                  </a:lnTo>
                  <a:close/>
                </a:path>
                <a:path w="25400" h="1193800">
                  <a:moveTo>
                    <a:pt x="25400" y="557530"/>
                  </a:moveTo>
                  <a:lnTo>
                    <a:pt x="0" y="557530"/>
                  </a:lnTo>
                  <a:lnTo>
                    <a:pt x="0" y="562610"/>
                  </a:lnTo>
                  <a:lnTo>
                    <a:pt x="25400" y="562610"/>
                  </a:lnTo>
                  <a:lnTo>
                    <a:pt x="25400" y="557530"/>
                  </a:lnTo>
                  <a:close/>
                </a:path>
                <a:path w="25400" h="1193800">
                  <a:moveTo>
                    <a:pt x="25400" y="562610"/>
                  </a:moveTo>
                  <a:lnTo>
                    <a:pt x="0" y="562610"/>
                  </a:lnTo>
                  <a:lnTo>
                    <a:pt x="0" y="563880"/>
                  </a:lnTo>
                  <a:lnTo>
                    <a:pt x="25400" y="563880"/>
                  </a:lnTo>
                  <a:lnTo>
                    <a:pt x="25400" y="562610"/>
                  </a:lnTo>
                  <a:close/>
                </a:path>
                <a:path w="25400" h="1193800">
                  <a:moveTo>
                    <a:pt x="25400" y="563880"/>
                  </a:moveTo>
                  <a:lnTo>
                    <a:pt x="0" y="563880"/>
                  </a:lnTo>
                  <a:lnTo>
                    <a:pt x="0" y="570230"/>
                  </a:lnTo>
                  <a:lnTo>
                    <a:pt x="25400" y="570230"/>
                  </a:lnTo>
                  <a:lnTo>
                    <a:pt x="25400" y="563880"/>
                  </a:lnTo>
                  <a:close/>
                </a:path>
                <a:path w="25400" h="1193800">
                  <a:moveTo>
                    <a:pt x="25400" y="570230"/>
                  </a:moveTo>
                  <a:lnTo>
                    <a:pt x="0" y="570230"/>
                  </a:lnTo>
                  <a:lnTo>
                    <a:pt x="0" y="580390"/>
                  </a:lnTo>
                  <a:lnTo>
                    <a:pt x="25400" y="580390"/>
                  </a:lnTo>
                  <a:lnTo>
                    <a:pt x="25400" y="570230"/>
                  </a:lnTo>
                  <a:close/>
                </a:path>
                <a:path w="25400" h="1193800">
                  <a:moveTo>
                    <a:pt x="25400" y="580390"/>
                  </a:moveTo>
                  <a:lnTo>
                    <a:pt x="0" y="580390"/>
                  </a:lnTo>
                  <a:lnTo>
                    <a:pt x="0" y="589280"/>
                  </a:lnTo>
                  <a:lnTo>
                    <a:pt x="25400" y="589280"/>
                  </a:lnTo>
                  <a:lnTo>
                    <a:pt x="25400" y="580390"/>
                  </a:lnTo>
                  <a:close/>
                </a:path>
                <a:path w="25400" h="1193800">
                  <a:moveTo>
                    <a:pt x="25400" y="589280"/>
                  </a:moveTo>
                  <a:lnTo>
                    <a:pt x="0" y="589280"/>
                  </a:lnTo>
                  <a:lnTo>
                    <a:pt x="0" y="627380"/>
                  </a:lnTo>
                  <a:lnTo>
                    <a:pt x="25400" y="627380"/>
                  </a:lnTo>
                  <a:lnTo>
                    <a:pt x="25400" y="589280"/>
                  </a:lnTo>
                  <a:close/>
                </a:path>
                <a:path w="25400" h="1193800">
                  <a:moveTo>
                    <a:pt x="25400" y="627380"/>
                  </a:moveTo>
                  <a:lnTo>
                    <a:pt x="0" y="627380"/>
                  </a:lnTo>
                  <a:lnTo>
                    <a:pt x="0" y="631190"/>
                  </a:lnTo>
                  <a:lnTo>
                    <a:pt x="25400" y="631190"/>
                  </a:lnTo>
                  <a:lnTo>
                    <a:pt x="25400" y="627380"/>
                  </a:lnTo>
                  <a:close/>
                </a:path>
                <a:path w="25400" h="1193800">
                  <a:moveTo>
                    <a:pt x="25400" y="631190"/>
                  </a:moveTo>
                  <a:lnTo>
                    <a:pt x="0" y="631190"/>
                  </a:lnTo>
                  <a:lnTo>
                    <a:pt x="0" y="633730"/>
                  </a:lnTo>
                  <a:lnTo>
                    <a:pt x="25400" y="633730"/>
                  </a:lnTo>
                  <a:lnTo>
                    <a:pt x="25400" y="631190"/>
                  </a:lnTo>
                  <a:close/>
                </a:path>
                <a:path w="25400" h="1193800">
                  <a:moveTo>
                    <a:pt x="25400" y="633730"/>
                  </a:moveTo>
                  <a:lnTo>
                    <a:pt x="0" y="633730"/>
                  </a:lnTo>
                  <a:lnTo>
                    <a:pt x="0" y="640080"/>
                  </a:lnTo>
                  <a:lnTo>
                    <a:pt x="25400" y="640080"/>
                  </a:lnTo>
                  <a:lnTo>
                    <a:pt x="25400" y="633730"/>
                  </a:lnTo>
                  <a:close/>
                </a:path>
                <a:path w="25400" h="1193800">
                  <a:moveTo>
                    <a:pt x="25400" y="640080"/>
                  </a:moveTo>
                  <a:lnTo>
                    <a:pt x="0" y="640080"/>
                  </a:lnTo>
                  <a:lnTo>
                    <a:pt x="0" y="643890"/>
                  </a:lnTo>
                  <a:lnTo>
                    <a:pt x="25400" y="643890"/>
                  </a:lnTo>
                  <a:lnTo>
                    <a:pt x="25400" y="640080"/>
                  </a:lnTo>
                  <a:close/>
                </a:path>
                <a:path w="25400" h="1193800">
                  <a:moveTo>
                    <a:pt x="25400" y="643890"/>
                  </a:moveTo>
                  <a:lnTo>
                    <a:pt x="0" y="643890"/>
                  </a:lnTo>
                  <a:lnTo>
                    <a:pt x="0" y="681990"/>
                  </a:lnTo>
                  <a:lnTo>
                    <a:pt x="25400" y="681990"/>
                  </a:lnTo>
                  <a:lnTo>
                    <a:pt x="25400" y="643890"/>
                  </a:lnTo>
                  <a:close/>
                </a:path>
                <a:path w="25400" h="1193800">
                  <a:moveTo>
                    <a:pt x="25400" y="681990"/>
                  </a:moveTo>
                  <a:lnTo>
                    <a:pt x="0" y="681990"/>
                  </a:lnTo>
                  <a:lnTo>
                    <a:pt x="0" y="690880"/>
                  </a:lnTo>
                  <a:lnTo>
                    <a:pt x="25400" y="690880"/>
                  </a:lnTo>
                  <a:lnTo>
                    <a:pt x="25400" y="681990"/>
                  </a:lnTo>
                  <a:close/>
                </a:path>
                <a:path w="25400" h="1193800">
                  <a:moveTo>
                    <a:pt x="25400" y="690880"/>
                  </a:moveTo>
                  <a:lnTo>
                    <a:pt x="0" y="690880"/>
                  </a:lnTo>
                  <a:lnTo>
                    <a:pt x="0" y="697230"/>
                  </a:lnTo>
                  <a:lnTo>
                    <a:pt x="25400" y="697230"/>
                  </a:lnTo>
                  <a:lnTo>
                    <a:pt x="25400" y="690880"/>
                  </a:lnTo>
                  <a:close/>
                </a:path>
                <a:path w="25400" h="1193800">
                  <a:moveTo>
                    <a:pt x="25400" y="697230"/>
                  </a:moveTo>
                  <a:lnTo>
                    <a:pt x="0" y="697230"/>
                  </a:lnTo>
                  <a:lnTo>
                    <a:pt x="0" y="703580"/>
                  </a:lnTo>
                  <a:lnTo>
                    <a:pt x="25400" y="703580"/>
                  </a:lnTo>
                  <a:lnTo>
                    <a:pt x="25400" y="697230"/>
                  </a:lnTo>
                  <a:close/>
                </a:path>
                <a:path w="25400" h="1193800">
                  <a:moveTo>
                    <a:pt x="25400" y="703580"/>
                  </a:moveTo>
                  <a:lnTo>
                    <a:pt x="0" y="703580"/>
                  </a:lnTo>
                  <a:lnTo>
                    <a:pt x="0" y="707390"/>
                  </a:lnTo>
                  <a:lnTo>
                    <a:pt x="25400" y="707390"/>
                  </a:lnTo>
                  <a:lnTo>
                    <a:pt x="25400" y="703580"/>
                  </a:lnTo>
                  <a:close/>
                </a:path>
                <a:path w="25400" h="1193800">
                  <a:moveTo>
                    <a:pt x="25400" y="707390"/>
                  </a:moveTo>
                  <a:lnTo>
                    <a:pt x="0" y="707390"/>
                  </a:lnTo>
                  <a:lnTo>
                    <a:pt x="0" y="713740"/>
                  </a:lnTo>
                  <a:lnTo>
                    <a:pt x="25400" y="713740"/>
                  </a:lnTo>
                  <a:lnTo>
                    <a:pt x="25400" y="707390"/>
                  </a:lnTo>
                  <a:close/>
                </a:path>
                <a:path w="25400" h="1193800">
                  <a:moveTo>
                    <a:pt x="25400" y="713740"/>
                  </a:moveTo>
                  <a:lnTo>
                    <a:pt x="0" y="713740"/>
                  </a:lnTo>
                  <a:lnTo>
                    <a:pt x="0" y="716280"/>
                  </a:lnTo>
                  <a:lnTo>
                    <a:pt x="25400" y="716280"/>
                  </a:lnTo>
                  <a:lnTo>
                    <a:pt x="25400" y="713740"/>
                  </a:lnTo>
                  <a:close/>
                </a:path>
                <a:path w="25400" h="1193800">
                  <a:moveTo>
                    <a:pt x="25400" y="716280"/>
                  </a:moveTo>
                  <a:lnTo>
                    <a:pt x="0" y="716280"/>
                  </a:lnTo>
                  <a:lnTo>
                    <a:pt x="0" y="720090"/>
                  </a:lnTo>
                  <a:lnTo>
                    <a:pt x="25400" y="720090"/>
                  </a:lnTo>
                  <a:lnTo>
                    <a:pt x="25400" y="716280"/>
                  </a:lnTo>
                  <a:close/>
                </a:path>
                <a:path w="25400" h="1193800">
                  <a:moveTo>
                    <a:pt x="25400" y="720090"/>
                  </a:moveTo>
                  <a:lnTo>
                    <a:pt x="0" y="720090"/>
                  </a:lnTo>
                  <a:lnTo>
                    <a:pt x="0" y="722630"/>
                  </a:lnTo>
                  <a:lnTo>
                    <a:pt x="25400" y="722630"/>
                  </a:lnTo>
                  <a:lnTo>
                    <a:pt x="25400" y="720090"/>
                  </a:lnTo>
                  <a:close/>
                </a:path>
                <a:path w="25400" h="1193800">
                  <a:moveTo>
                    <a:pt x="25400" y="722630"/>
                  </a:moveTo>
                  <a:lnTo>
                    <a:pt x="0" y="722630"/>
                  </a:lnTo>
                  <a:lnTo>
                    <a:pt x="0" y="728980"/>
                  </a:lnTo>
                  <a:lnTo>
                    <a:pt x="25400" y="728980"/>
                  </a:lnTo>
                  <a:lnTo>
                    <a:pt x="25400" y="722630"/>
                  </a:lnTo>
                  <a:close/>
                </a:path>
                <a:path w="25400" h="1193800">
                  <a:moveTo>
                    <a:pt x="25400" y="728980"/>
                  </a:moveTo>
                  <a:lnTo>
                    <a:pt x="0" y="728980"/>
                  </a:lnTo>
                  <a:lnTo>
                    <a:pt x="0" y="754380"/>
                  </a:lnTo>
                  <a:lnTo>
                    <a:pt x="25400" y="754380"/>
                  </a:lnTo>
                  <a:lnTo>
                    <a:pt x="25400" y="728980"/>
                  </a:lnTo>
                  <a:close/>
                </a:path>
                <a:path w="25400" h="1193800">
                  <a:moveTo>
                    <a:pt x="25400" y="754380"/>
                  </a:moveTo>
                  <a:lnTo>
                    <a:pt x="0" y="754380"/>
                  </a:lnTo>
                  <a:lnTo>
                    <a:pt x="0" y="760730"/>
                  </a:lnTo>
                  <a:lnTo>
                    <a:pt x="25400" y="760730"/>
                  </a:lnTo>
                  <a:lnTo>
                    <a:pt x="25400" y="754380"/>
                  </a:lnTo>
                  <a:close/>
                </a:path>
                <a:path w="25400" h="1193800">
                  <a:moveTo>
                    <a:pt x="25400" y="760730"/>
                  </a:moveTo>
                  <a:lnTo>
                    <a:pt x="0" y="760730"/>
                  </a:lnTo>
                  <a:lnTo>
                    <a:pt x="0" y="773430"/>
                  </a:lnTo>
                  <a:lnTo>
                    <a:pt x="25400" y="773430"/>
                  </a:lnTo>
                  <a:lnTo>
                    <a:pt x="25400" y="760730"/>
                  </a:lnTo>
                  <a:close/>
                </a:path>
                <a:path w="25400" h="1193800">
                  <a:moveTo>
                    <a:pt x="25400" y="773430"/>
                  </a:moveTo>
                  <a:lnTo>
                    <a:pt x="0" y="773430"/>
                  </a:lnTo>
                  <a:lnTo>
                    <a:pt x="0" y="789940"/>
                  </a:lnTo>
                  <a:lnTo>
                    <a:pt x="25400" y="789940"/>
                  </a:lnTo>
                  <a:lnTo>
                    <a:pt x="25400" y="773430"/>
                  </a:lnTo>
                  <a:close/>
                </a:path>
                <a:path w="25400" h="1193800">
                  <a:moveTo>
                    <a:pt x="25400" y="789940"/>
                  </a:moveTo>
                  <a:lnTo>
                    <a:pt x="0" y="789940"/>
                  </a:lnTo>
                  <a:lnTo>
                    <a:pt x="0" y="792480"/>
                  </a:lnTo>
                  <a:lnTo>
                    <a:pt x="25400" y="792480"/>
                  </a:lnTo>
                  <a:lnTo>
                    <a:pt x="25400" y="789940"/>
                  </a:lnTo>
                  <a:close/>
                </a:path>
                <a:path w="25400" h="1193800">
                  <a:moveTo>
                    <a:pt x="25400" y="792480"/>
                  </a:moveTo>
                  <a:lnTo>
                    <a:pt x="0" y="792480"/>
                  </a:lnTo>
                  <a:lnTo>
                    <a:pt x="0" y="796290"/>
                  </a:lnTo>
                  <a:lnTo>
                    <a:pt x="25400" y="796290"/>
                  </a:lnTo>
                  <a:lnTo>
                    <a:pt x="25400" y="792480"/>
                  </a:lnTo>
                  <a:close/>
                </a:path>
                <a:path w="25400" h="1193800">
                  <a:moveTo>
                    <a:pt x="25400" y="796290"/>
                  </a:moveTo>
                  <a:lnTo>
                    <a:pt x="0" y="796290"/>
                  </a:lnTo>
                  <a:lnTo>
                    <a:pt x="0" y="798830"/>
                  </a:lnTo>
                  <a:lnTo>
                    <a:pt x="25400" y="798830"/>
                  </a:lnTo>
                  <a:lnTo>
                    <a:pt x="25400" y="796290"/>
                  </a:lnTo>
                  <a:close/>
                </a:path>
                <a:path w="25400" h="1193800">
                  <a:moveTo>
                    <a:pt x="25400" y="798830"/>
                  </a:moveTo>
                  <a:lnTo>
                    <a:pt x="0" y="798830"/>
                  </a:lnTo>
                  <a:lnTo>
                    <a:pt x="0" y="802640"/>
                  </a:lnTo>
                  <a:lnTo>
                    <a:pt x="25400" y="802640"/>
                  </a:lnTo>
                  <a:lnTo>
                    <a:pt x="25400" y="798830"/>
                  </a:lnTo>
                  <a:close/>
                </a:path>
                <a:path w="25400" h="1193800">
                  <a:moveTo>
                    <a:pt x="25400" y="802640"/>
                  </a:moveTo>
                  <a:lnTo>
                    <a:pt x="0" y="802640"/>
                  </a:lnTo>
                  <a:lnTo>
                    <a:pt x="0" y="808990"/>
                  </a:lnTo>
                  <a:lnTo>
                    <a:pt x="25400" y="808990"/>
                  </a:lnTo>
                  <a:lnTo>
                    <a:pt x="25400" y="802640"/>
                  </a:lnTo>
                  <a:close/>
                </a:path>
                <a:path w="25400" h="1193800">
                  <a:moveTo>
                    <a:pt x="25400" y="808990"/>
                  </a:moveTo>
                  <a:lnTo>
                    <a:pt x="0" y="808990"/>
                  </a:lnTo>
                  <a:lnTo>
                    <a:pt x="0" y="817880"/>
                  </a:lnTo>
                  <a:lnTo>
                    <a:pt x="25400" y="817880"/>
                  </a:lnTo>
                  <a:lnTo>
                    <a:pt x="25400" y="808990"/>
                  </a:lnTo>
                  <a:close/>
                </a:path>
                <a:path w="25400" h="1193800">
                  <a:moveTo>
                    <a:pt x="25400" y="817880"/>
                  </a:moveTo>
                  <a:lnTo>
                    <a:pt x="0" y="817880"/>
                  </a:lnTo>
                  <a:lnTo>
                    <a:pt x="0" y="830580"/>
                  </a:lnTo>
                  <a:lnTo>
                    <a:pt x="25400" y="830580"/>
                  </a:lnTo>
                  <a:lnTo>
                    <a:pt x="25400" y="817880"/>
                  </a:lnTo>
                  <a:close/>
                </a:path>
                <a:path w="25400" h="1193800">
                  <a:moveTo>
                    <a:pt x="25400" y="830580"/>
                  </a:moveTo>
                  <a:lnTo>
                    <a:pt x="0" y="830580"/>
                  </a:lnTo>
                  <a:lnTo>
                    <a:pt x="0" y="840740"/>
                  </a:lnTo>
                  <a:lnTo>
                    <a:pt x="25400" y="840740"/>
                  </a:lnTo>
                  <a:lnTo>
                    <a:pt x="25400" y="830580"/>
                  </a:lnTo>
                  <a:close/>
                </a:path>
                <a:path w="25400" h="1193800">
                  <a:moveTo>
                    <a:pt x="25400" y="840740"/>
                  </a:moveTo>
                  <a:lnTo>
                    <a:pt x="0" y="840740"/>
                  </a:lnTo>
                  <a:lnTo>
                    <a:pt x="0" y="843280"/>
                  </a:lnTo>
                  <a:lnTo>
                    <a:pt x="25400" y="843280"/>
                  </a:lnTo>
                  <a:lnTo>
                    <a:pt x="25400" y="840740"/>
                  </a:lnTo>
                  <a:close/>
                </a:path>
                <a:path w="25400" h="1193800">
                  <a:moveTo>
                    <a:pt x="25400" y="843280"/>
                  </a:moveTo>
                  <a:lnTo>
                    <a:pt x="0" y="843280"/>
                  </a:lnTo>
                  <a:lnTo>
                    <a:pt x="0" y="849630"/>
                  </a:lnTo>
                  <a:lnTo>
                    <a:pt x="25400" y="849630"/>
                  </a:lnTo>
                  <a:lnTo>
                    <a:pt x="25400" y="843280"/>
                  </a:lnTo>
                  <a:close/>
                </a:path>
                <a:path w="25400" h="1193800">
                  <a:moveTo>
                    <a:pt x="25400" y="849630"/>
                  </a:moveTo>
                  <a:lnTo>
                    <a:pt x="0" y="849630"/>
                  </a:lnTo>
                  <a:lnTo>
                    <a:pt x="0" y="853440"/>
                  </a:lnTo>
                  <a:lnTo>
                    <a:pt x="25400" y="853440"/>
                  </a:lnTo>
                  <a:lnTo>
                    <a:pt x="25400" y="849630"/>
                  </a:lnTo>
                  <a:close/>
                </a:path>
                <a:path w="25400" h="1193800">
                  <a:moveTo>
                    <a:pt x="25400" y="853440"/>
                  </a:moveTo>
                  <a:lnTo>
                    <a:pt x="0" y="853440"/>
                  </a:lnTo>
                  <a:lnTo>
                    <a:pt x="0" y="859790"/>
                  </a:lnTo>
                  <a:lnTo>
                    <a:pt x="25400" y="859790"/>
                  </a:lnTo>
                  <a:lnTo>
                    <a:pt x="25400" y="853440"/>
                  </a:lnTo>
                  <a:close/>
                </a:path>
                <a:path w="25400" h="1193800">
                  <a:moveTo>
                    <a:pt x="25400" y="859790"/>
                  </a:moveTo>
                  <a:lnTo>
                    <a:pt x="0" y="859790"/>
                  </a:lnTo>
                  <a:lnTo>
                    <a:pt x="0" y="862330"/>
                  </a:lnTo>
                  <a:lnTo>
                    <a:pt x="25400" y="862330"/>
                  </a:lnTo>
                  <a:lnTo>
                    <a:pt x="25400" y="859790"/>
                  </a:lnTo>
                  <a:close/>
                </a:path>
                <a:path w="25400" h="1193800">
                  <a:moveTo>
                    <a:pt x="25400" y="862330"/>
                  </a:moveTo>
                  <a:lnTo>
                    <a:pt x="0" y="862330"/>
                  </a:lnTo>
                  <a:lnTo>
                    <a:pt x="0" y="866140"/>
                  </a:lnTo>
                  <a:lnTo>
                    <a:pt x="25400" y="866140"/>
                  </a:lnTo>
                  <a:lnTo>
                    <a:pt x="25400" y="862330"/>
                  </a:lnTo>
                  <a:close/>
                </a:path>
                <a:path w="25400" h="1193800">
                  <a:moveTo>
                    <a:pt x="25400" y="866140"/>
                  </a:moveTo>
                  <a:lnTo>
                    <a:pt x="0" y="866140"/>
                  </a:lnTo>
                  <a:lnTo>
                    <a:pt x="0" y="868680"/>
                  </a:lnTo>
                  <a:lnTo>
                    <a:pt x="25400" y="868680"/>
                  </a:lnTo>
                  <a:lnTo>
                    <a:pt x="25400" y="866140"/>
                  </a:lnTo>
                  <a:close/>
                </a:path>
                <a:path w="25400" h="1193800">
                  <a:moveTo>
                    <a:pt x="25400" y="868680"/>
                  </a:moveTo>
                  <a:lnTo>
                    <a:pt x="0" y="868680"/>
                  </a:lnTo>
                  <a:lnTo>
                    <a:pt x="0" y="875030"/>
                  </a:lnTo>
                  <a:lnTo>
                    <a:pt x="25400" y="875030"/>
                  </a:lnTo>
                  <a:lnTo>
                    <a:pt x="25400" y="868680"/>
                  </a:lnTo>
                  <a:close/>
                </a:path>
                <a:path w="25400" h="1193800">
                  <a:moveTo>
                    <a:pt x="25400" y="875030"/>
                  </a:moveTo>
                  <a:lnTo>
                    <a:pt x="0" y="875030"/>
                  </a:lnTo>
                  <a:lnTo>
                    <a:pt x="0" y="894080"/>
                  </a:lnTo>
                  <a:lnTo>
                    <a:pt x="25400" y="894080"/>
                  </a:lnTo>
                  <a:lnTo>
                    <a:pt x="25400" y="875030"/>
                  </a:lnTo>
                  <a:close/>
                </a:path>
                <a:path w="25400" h="1193800">
                  <a:moveTo>
                    <a:pt x="25400" y="894080"/>
                  </a:moveTo>
                  <a:lnTo>
                    <a:pt x="0" y="894080"/>
                  </a:lnTo>
                  <a:lnTo>
                    <a:pt x="0" y="897890"/>
                  </a:lnTo>
                  <a:lnTo>
                    <a:pt x="25400" y="897890"/>
                  </a:lnTo>
                  <a:lnTo>
                    <a:pt x="25400" y="894080"/>
                  </a:lnTo>
                  <a:close/>
                </a:path>
                <a:path w="25400" h="1193800">
                  <a:moveTo>
                    <a:pt x="25400" y="897890"/>
                  </a:moveTo>
                  <a:lnTo>
                    <a:pt x="0" y="897890"/>
                  </a:lnTo>
                  <a:lnTo>
                    <a:pt x="0" y="910590"/>
                  </a:lnTo>
                  <a:lnTo>
                    <a:pt x="25400" y="910590"/>
                  </a:lnTo>
                  <a:lnTo>
                    <a:pt x="25400" y="897890"/>
                  </a:lnTo>
                  <a:close/>
                </a:path>
                <a:path w="25400" h="1193800">
                  <a:moveTo>
                    <a:pt x="25400" y="910590"/>
                  </a:moveTo>
                  <a:lnTo>
                    <a:pt x="0" y="910590"/>
                  </a:lnTo>
                  <a:lnTo>
                    <a:pt x="0" y="919480"/>
                  </a:lnTo>
                  <a:lnTo>
                    <a:pt x="25400" y="919480"/>
                  </a:lnTo>
                  <a:lnTo>
                    <a:pt x="25400" y="910590"/>
                  </a:lnTo>
                  <a:close/>
                </a:path>
                <a:path w="25400" h="1193800">
                  <a:moveTo>
                    <a:pt x="25400" y="919480"/>
                  </a:moveTo>
                  <a:lnTo>
                    <a:pt x="0" y="919480"/>
                  </a:lnTo>
                  <a:lnTo>
                    <a:pt x="0" y="923290"/>
                  </a:lnTo>
                  <a:lnTo>
                    <a:pt x="25400" y="923290"/>
                  </a:lnTo>
                  <a:lnTo>
                    <a:pt x="25400" y="919480"/>
                  </a:lnTo>
                  <a:close/>
                </a:path>
                <a:path w="25400" h="1193800">
                  <a:moveTo>
                    <a:pt x="25400" y="923290"/>
                  </a:moveTo>
                  <a:lnTo>
                    <a:pt x="0" y="923290"/>
                  </a:lnTo>
                  <a:lnTo>
                    <a:pt x="0" y="938530"/>
                  </a:lnTo>
                  <a:lnTo>
                    <a:pt x="25400" y="938530"/>
                  </a:lnTo>
                  <a:lnTo>
                    <a:pt x="25400" y="923290"/>
                  </a:lnTo>
                  <a:close/>
                </a:path>
                <a:path w="25400" h="1193800">
                  <a:moveTo>
                    <a:pt x="25400" y="938530"/>
                  </a:moveTo>
                  <a:lnTo>
                    <a:pt x="0" y="938530"/>
                  </a:lnTo>
                  <a:lnTo>
                    <a:pt x="0" y="944880"/>
                  </a:lnTo>
                  <a:lnTo>
                    <a:pt x="25400" y="944880"/>
                  </a:lnTo>
                  <a:lnTo>
                    <a:pt x="25400" y="938530"/>
                  </a:lnTo>
                  <a:close/>
                </a:path>
                <a:path w="25400" h="1193800">
                  <a:moveTo>
                    <a:pt x="25400" y="944880"/>
                  </a:moveTo>
                  <a:lnTo>
                    <a:pt x="0" y="944880"/>
                  </a:lnTo>
                  <a:lnTo>
                    <a:pt x="0" y="948690"/>
                  </a:lnTo>
                  <a:lnTo>
                    <a:pt x="25400" y="948690"/>
                  </a:lnTo>
                  <a:lnTo>
                    <a:pt x="25400" y="944880"/>
                  </a:lnTo>
                  <a:close/>
                </a:path>
                <a:path w="25400" h="1193800">
                  <a:moveTo>
                    <a:pt x="25400" y="948690"/>
                  </a:moveTo>
                  <a:lnTo>
                    <a:pt x="0" y="948690"/>
                  </a:lnTo>
                  <a:lnTo>
                    <a:pt x="0" y="951230"/>
                  </a:lnTo>
                  <a:lnTo>
                    <a:pt x="25400" y="951230"/>
                  </a:lnTo>
                  <a:lnTo>
                    <a:pt x="25400" y="948690"/>
                  </a:lnTo>
                  <a:close/>
                </a:path>
                <a:path w="25400" h="1193800">
                  <a:moveTo>
                    <a:pt x="25400" y="951230"/>
                  </a:moveTo>
                  <a:lnTo>
                    <a:pt x="0" y="951230"/>
                  </a:lnTo>
                  <a:lnTo>
                    <a:pt x="0" y="955040"/>
                  </a:lnTo>
                  <a:lnTo>
                    <a:pt x="25400" y="955040"/>
                  </a:lnTo>
                  <a:lnTo>
                    <a:pt x="25400" y="951230"/>
                  </a:lnTo>
                  <a:close/>
                </a:path>
                <a:path w="25400" h="1193800">
                  <a:moveTo>
                    <a:pt x="25400" y="955040"/>
                  </a:moveTo>
                  <a:lnTo>
                    <a:pt x="0" y="955040"/>
                  </a:lnTo>
                  <a:lnTo>
                    <a:pt x="0" y="961390"/>
                  </a:lnTo>
                  <a:lnTo>
                    <a:pt x="25400" y="961390"/>
                  </a:lnTo>
                  <a:lnTo>
                    <a:pt x="25400" y="955040"/>
                  </a:lnTo>
                  <a:close/>
                </a:path>
                <a:path w="25400" h="1193800">
                  <a:moveTo>
                    <a:pt x="25400" y="961390"/>
                  </a:moveTo>
                  <a:lnTo>
                    <a:pt x="0" y="961390"/>
                  </a:lnTo>
                  <a:lnTo>
                    <a:pt x="0" y="963930"/>
                  </a:lnTo>
                  <a:lnTo>
                    <a:pt x="25400" y="963930"/>
                  </a:lnTo>
                  <a:lnTo>
                    <a:pt x="25400" y="961390"/>
                  </a:lnTo>
                  <a:close/>
                </a:path>
                <a:path w="25400" h="1193800">
                  <a:moveTo>
                    <a:pt x="25400" y="963930"/>
                  </a:moveTo>
                  <a:lnTo>
                    <a:pt x="0" y="963930"/>
                  </a:lnTo>
                  <a:lnTo>
                    <a:pt x="0" y="970280"/>
                  </a:lnTo>
                  <a:lnTo>
                    <a:pt x="25400" y="970280"/>
                  </a:lnTo>
                  <a:lnTo>
                    <a:pt x="25400" y="963930"/>
                  </a:lnTo>
                  <a:close/>
                </a:path>
                <a:path w="25400" h="1193800">
                  <a:moveTo>
                    <a:pt x="25400" y="970280"/>
                  </a:moveTo>
                  <a:lnTo>
                    <a:pt x="0" y="970280"/>
                  </a:lnTo>
                  <a:lnTo>
                    <a:pt x="0" y="982980"/>
                  </a:lnTo>
                  <a:lnTo>
                    <a:pt x="25400" y="982980"/>
                  </a:lnTo>
                  <a:lnTo>
                    <a:pt x="25400" y="970280"/>
                  </a:lnTo>
                  <a:close/>
                </a:path>
                <a:path w="25400" h="1193800">
                  <a:moveTo>
                    <a:pt x="25400" y="1192530"/>
                  </a:moveTo>
                  <a:lnTo>
                    <a:pt x="22860" y="1192530"/>
                  </a:lnTo>
                  <a:lnTo>
                    <a:pt x="22860" y="1193800"/>
                  </a:lnTo>
                  <a:lnTo>
                    <a:pt x="25400" y="1193800"/>
                  </a:lnTo>
                  <a:lnTo>
                    <a:pt x="25400" y="1192530"/>
                  </a:lnTo>
                  <a:close/>
                </a:path>
                <a:path w="25400" h="1193800">
                  <a:moveTo>
                    <a:pt x="16510" y="1191260"/>
                  </a:moveTo>
                  <a:lnTo>
                    <a:pt x="11429" y="1191260"/>
                  </a:lnTo>
                  <a:lnTo>
                    <a:pt x="11429" y="1192530"/>
                  </a:lnTo>
                  <a:lnTo>
                    <a:pt x="16510" y="1192530"/>
                  </a:lnTo>
                  <a:lnTo>
                    <a:pt x="16510" y="1191260"/>
                  </a:lnTo>
                  <a:close/>
                </a:path>
                <a:path w="25400" h="1193800">
                  <a:moveTo>
                    <a:pt x="25400" y="1186180"/>
                  </a:moveTo>
                  <a:lnTo>
                    <a:pt x="0" y="1186180"/>
                  </a:lnTo>
                  <a:lnTo>
                    <a:pt x="0" y="1189990"/>
                  </a:lnTo>
                  <a:lnTo>
                    <a:pt x="5079" y="1189990"/>
                  </a:lnTo>
                  <a:lnTo>
                    <a:pt x="5079" y="1191260"/>
                  </a:lnTo>
                  <a:lnTo>
                    <a:pt x="25400" y="1191260"/>
                  </a:lnTo>
                  <a:lnTo>
                    <a:pt x="25400" y="1186180"/>
                  </a:lnTo>
                  <a:close/>
                </a:path>
                <a:path w="25400" h="1193800">
                  <a:moveTo>
                    <a:pt x="25400" y="1179830"/>
                  </a:moveTo>
                  <a:lnTo>
                    <a:pt x="0" y="1179830"/>
                  </a:lnTo>
                  <a:lnTo>
                    <a:pt x="0" y="1184910"/>
                  </a:lnTo>
                  <a:lnTo>
                    <a:pt x="25400" y="1184910"/>
                  </a:lnTo>
                  <a:lnTo>
                    <a:pt x="25400" y="1179830"/>
                  </a:lnTo>
                  <a:close/>
                </a:path>
                <a:path w="25400" h="1193800">
                  <a:moveTo>
                    <a:pt x="25400" y="1173480"/>
                  </a:moveTo>
                  <a:lnTo>
                    <a:pt x="0" y="1173480"/>
                  </a:lnTo>
                  <a:lnTo>
                    <a:pt x="0" y="1178560"/>
                  </a:lnTo>
                  <a:lnTo>
                    <a:pt x="25400" y="1178560"/>
                  </a:lnTo>
                  <a:lnTo>
                    <a:pt x="25400" y="1173480"/>
                  </a:lnTo>
                  <a:close/>
                </a:path>
                <a:path w="25400" h="1193800">
                  <a:moveTo>
                    <a:pt x="25400" y="1167130"/>
                  </a:moveTo>
                  <a:lnTo>
                    <a:pt x="0" y="1167130"/>
                  </a:lnTo>
                  <a:lnTo>
                    <a:pt x="0" y="1172210"/>
                  </a:lnTo>
                  <a:lnTo>
                    <a:pt x="25400" y="1172210"/>
                  </a:lnTo>
                  <a:lnTo>
                    <a:pt x="25400" y="1167130"/>
                  </a:lnTo>
                  <a:close/>
                </a:path>
                <a:path w="25400" h="1193800">
                  <a:moveTo>
                    <a:pt x="25400" y="1160780"/>
                  </a:moveTo>
                  <a:lnTo>
                    <a:pt x="0" y="1160780"/>
                  </a:lnTo>
                  <a:lnTo>
                    <a:pt x="0" y="1165860"/>
                  </a:lnTo>
                  <a:lnTo>
                    <a:pt x="25400" y="1165860"/>
                  </a:lnTo>
                  <a:lnTo>
                    <a:pt x="25400" y="1160780"/>
                  </a:lnTo>
                  <a:close/>
                </a:path>
                <a:path w="25400" h="1193800">
                  <a:moveTo>
                    <a:pt x="25400" y="1154430"/>
                  </a:moveTo>
                  <a:lnTo>
                    <a:pt x="0" y="1154430"/>
                  </a:lnTo>
                  <a:lnTo>
                    <a:pt x="0" y="1159510"/>
                  </a:lnTo>
                  <a:lnTo>
                    <a:pt x="25400" y="1159510"/>
                  </a:lnTo>
                  <a:lnTo>
                    <a:pt x="25400" y="1154430"/>
                  </a:lnTo>
                  <a:close/>
                </a:path>
                <a:path w="25400" h="1193800">
                  <a:moveTo>
                    <a:pt x="25400" y="1148080"/>
                  </a:moveTo>
                  <a:lnTo>
                    <a:pt x="0" y="1148080"/>
                  </a:lnTo>
                  <a:lnTo>
                    <a:pt x="0" y="1153160"/>
                  </a:lnTo>
                  <a:lnTo>
                    <a:pt x="25400" y="1153160"/>
                  </a:lnTo>
                  <a:lnTo>
                    <a:pt x="25400" y="1148080"/>
                  </a:lnTo>
                  <a:close/>
                </a:path>
                <a:path w="25400" h="1193800">
                  <a:moveTo>
                    <a:pt x="25400" y="1141730"/>
                  </a:moveTo>
                  <a:lnTo>
                    <a:pt x="0" y="1141730"/>
                  </a:lnTo>
                  <a:lnTo>
                    <a:pt x="0" y="1146810"/>
                  </a:lnTo>
                  <a:lnTo>
                    <a:pt x="25400" y="1146810"/>
                  </a:lnTo>
                  <a:lnTo>
                    <a:pt x="25400" y="1141730"/>
                  </a:lnTo>
                  <a:close/>
                </a:path>
                <a:path w="25400" h="1193800">
                  <a:moveTo>
                    <a:pt x="25400" y="1135380"/>
                  </a:moveTo>
                  <a:lnTo>
                    <a:pt x="0" y="1135380"/>
                  </a:lnTo>
                  <a:lnTo>
                    <a:pt x="0" y="1140460"/>
                  </a:lnTo>
                  <a:lnTo>
                    <a:pt x="25400" y="1140460"/>
                  </a:lnTo>
                  <a:lnTo>
                    <a:pt x="25400" y="1135380"/>
                  </a:lnTo>
                  <a:close/>
                </a:path>
                <a:path w="25400" h="1193800">
                  <a:moveTo>
                    <a:pt x="25400" y="1129030"/>
                  </a:moveTo>
                  <a:lnTo>
                    <a:pt x="0" y="1129030"/>
                  </a:lnTo>
                  <a:lnTo>
                    <a:pt x="0" y="1134110"/>
                  </a:lnTo>
                  <a:lnTo>
                    <a:pt x="25400" y="1134110"/>
                  </a:lnTo>
                  <a:lnTo>
                    <a:pt x="25400" y="1129030"/>
                  </a:lnTo>
                  <a:close/>
                </a:path>
                <a:path w="25400" h="1193800">
                  <a:moveTo>
                    <a:pt x="25400" y="1122680"/>
                  </a:moveTo>
                  <a:lnTo>
                    <a:pt x="0" y="1122680"/>
                  </a:lnTo>
                  <a:lnTo>
                    <a:pt x="0" y="1127760"/>
                  </a:lnTo>
                  <a:lnTo>
                    <a:pt x="25400" y="1127760"/>
                  </a:lnTo>
                  <a:lnTo>
                    <a:pt x="25400" y="1122680"/>
                  </a:lnTo>
                  <a:close/>
                </a:path>
                <a:path w="25400" h="1193800">
                  <a:moveTo>
                    <a:pt x="25400" y="1116330"/>
                  </a:moveTo>
                  <a:lnTo>
                    <a:pt x="0" y="1116330"/>
                  </a:lnTo>
                  <a:lnTo>
                    <a:pt x="0" y="1121410"/>
                  </a:lnTo>
                  <a:lnTo>
                    <a:pt x="25400" y="1121410"/>
                  </a:lnTo>
                  <a:lnTo>
                    <a:pt x="25400" y="1116330"/>
                  </a:lnTo>
                  <a:close/>
                </a:path>
                <a:path w="25400" h="1193800">
                  <a:moveTo>
                    <a:pt x="25400" y="1109980"/>
                  </a:moveTo>
                  <a:lnTo>
                    <a:pt x="0" y="1109980"/>
                  </a:lnTo>
                  <a:lnTo>
                    <a:pt x="0" y="1115060"/>
                  </a:lnTo>
                  <a:lnTo>
                    <a:pt x="25400" y="1115060"/>
                  </a:lnTo>
                  <a:lnTo>
                    <a:pt x="25400" y="1109980"/>
                  </a:lnTo>
                  <a:close/>
                </a:path>
                <a:path w="25400" h="1193800">
                  <a:moveTo>
                    <a:pt x="25400" y="1103630"/>
                  </a:moveTo>
                  <a:lnTo>
                    <a:pt x="0" y="1103630"/>
                  </a:lnTo>
                  <a:lnTo>
                    <a:pt x="0" y="1108710"/>
                  </a:lnTo>
                  <a:lnTo>
                    <a:pt x="25400" y="1108710"/>
                  </a:lnTo>
                  <a:lnTo>
                    <a:pt x="25400" y="1103630"/>
                  </a:lnTo>
                  <a:close/>
                </a:path>
                <a:path w="25400" h="1193800">
                  <a:moveTo>
                    <a:pt x="25400" y="1097280"/>
                  </a:moveTo>
                  <a:lnTo>
                    <a:pt x="0" y="1097280"/>
                  </a:lnTo>
                  <a:lnTo>
                    <a:pt x="0" y="1102360"/>
                  </a:lnTo>
                  <a:lnTo>
                    <a:pt x="25400" y="1102360"/>
                  </a:lnTo>
                  <a:lnTo>
                    <a:pt x="25400" y="1097280"/>
                  </a:lnTo>
                  <a:close/>
                </a:path>
                <a:path w="25400" h="1193800">
                  <a:moveTo>
                    <a:pt x="25400" y="1090930"/>
                  </a:moveTo>
                  <a:lnTo>
                    <a:pt x="0" y="1090930"/>
                  </a:lnTo>
                  <a:lnTo>
                    <a:pt x="0" y="1096010"/>
                  </a:lnTo>
                  <a:lnTo>
                    <a:pt x="25400" y="1096010"/>
                  </a:lnTo>
                  <a:lnTo>
                    <a:pt x="25400" y="1090930"/>
                  </a:lnTo>
                  <a:close/>
                </a:path>
                <a:path w="25400" h="1193800">
                  <a:moveTo>
                    <a:pt x="25400" y="1084580"/>
                  </a:moveTo>
                  <a:lnTo>
                    <a:pt x="0" y="1084580"/>
                  </a:lnTo>
                  <a:lnTo>
                    <a:pt x="0" y="1089660"/>
                  </a:lnTo>
                  <a:lnTo>
                    <a:pt x="25400" y="1089660"/>
                  </a:lnTo>
                  <a:lnTo>
                    <a:pt x="25400" y="1084580"/>
                  </a:lnTo>
                  <a:close/>
                </a:path>
                <a:path w="25400" h="1193800">
                  <a:moveTo>
                    <a:pt x="25400" y="1078230"/>
                  </a:moveTo>
                  <a:lnTo>
                    <a:pt x="0" y="1078230"/>
                  </a:lnTo>
                  <a:lnTo>
                    <a:pt x="0" y="1083310"/>
                  </a:lnTo>
                  <a:lnTo>
                    <a:pt x="25400" y="1083310"/>
                  </a:lnTo>
                  <a:lnTo>
                    <a:pt x="25400" y="1078230"/>
                  </a:lnTo>
                  <a:close/>
                </a:path>
                <a:path w="25400" h="1193800">
                  <a:moveTo>
                    <a:pt x="25400" y="1071880"/>
                  </a:moveTo>
                  <a:lnTo>
                    <a:pt x="0" y="1071880"/>
                  </a:lnTo>
                  <a:lnTo>
                    <a:pt x="0" y="1076960"/>
                  </a:lnTo>
                  <a:lnTo>
                    <a:pt x="25400" y="1076960"/>
                  </a:lnTo>
                  <a:lnTo>
                    <a:pt x="25400" y="1071880"/>
                  </a:lnTo>
                  <a:close/>
                </a:path>
                <a:path w="25400" h="1193800">
                  <a:moveTo>
                    <a:pt x="25400" y="1065530"/>
                  </a:moveTo>
                  <a:lnTo>
                    <a:pt x="0" y="1065530"/>
                  </a:lnTo>
                  <a:lnTo>
                    <a:pt x="0" y="1070610"/>
                  </a:lnTo>
                  <a:lnTo>
                    <a:pt x="25400" y="1070610"/>
                  </a:lnTo>
                  <a:lnTo>
                    <a:pt x="25400" y="1065530"/>
                  </a:lnTo>
                  <a:close/>
                </a:path>
                <a:path w="25400" h="1193800">
                  <a:moveTo>
                    <a:pt x="25400" y="1059180"/>
                  </a:moveTo>
                  <a:lnTo>
                    <a:pt x="0" y="1059180"/>
                  </a:lnTo>
                  <a:lnTo>
                    <a:pt x="0" y="1064260"/>
                  </a:lnTo>
                  <a:lnTo>
                    <a:pt x="25400" y="1064260"/>
                  </a:lnTo>
                  <a:lnTo>
                    <a:pt x="25400" y="1059180"/>
                  </a:lnTo>
                  <a:close/>
                </a:path>
                <a:path w="25400" h="1193800">
                  <a:moveTo>
                    <a:pt x="25400" y="1052830"/>
                  </a:moveTo>
                  <a:lnTo>
                    <a:pt x="0" y="1052830"/>
                  </a:lnTo>
                  <a:lnTo>
                    <a:pt x="0" y="1057910"/>
                  </a:lnTo>
                  <a:lnTo>
                    <a:pt x="25400" y="1057910"/>
                  </a:lnTo>
                  <a:lnTo>
                    <a:pt x="25400" y="1052830"/>
                  </a:lnTo>
                  <a:close/>
                </a:path>
                <a:path w="25400" h="1193800">
                  <a:moveTo>
                    <a:pt x="25400" y="1046480"/>
                  </a:moveTo>
                  <a:lnTo>
                    <a:pt x="0" y="1046480"/>
                  </a:lnTo>
                  <a:lnTo>
                    <a:pt x="0" y="1051560"/>
                  </a:lnTo>
                  <a:lnTo>
                    <a:pt x="25400" y="1051560"/>
                  </a:lnTo>
                  <a:lnTo>
                    <a:pt x="25400" y="1046480"/>
                  </a:lnTo>
                  <a:close/>
                </a:path>
                <a:path w="25400" h="1193800">
                  <a:moveTo>
                    <a:pt x="25400" y="1040130"/>
                  </a:moveTo>
                  <a:lnTo>
                    <a:pt x="0" y="1040130"/>
                  </a:lnTo>
                  <a:lnTo>
                    <a:pt x="0" y="1045210"/>
                  </a:lnTo>
                  <a:lnTo>
                    <a:pt x="25400" y="1045210"/>
                  </a:lnTo>
                  <a:lnTo>
                    <a:pt x="25400" y="1040130"/>
                  </a:lnTo>
                  <a:close/>
                </a:path>
                <a:path w="25400" h="1193800">
                  <a:moveTo>
                    <a:pt x="25400" y="1033780"/>
                  </a:moveTo>
                  <a:lnTo>
                    <a:pt x="0" y="1033780"/>
                  </a:lnTo>
                  <a:lnTo>
                    <a:pt x="0" y="1038860"/>
                  </a:lnTo>
                  <a:lnTo>
                    <a:pt x="25400" y="1038860"/>
                  </a:lnTo>
                  <a:lnTo>
                    <a:pt x="25400" y="1033780"/>
                  </a:lnTo>
                  <a:close/>
                </a:path>
                <a:path w="25400" h="1193800">
                  <a:moveTo>
                    <a:pt x="25400" y="1027430"/>
                  </a:moveTo>
                  <a:lnTo>
                    <a:pt x="0" y="1027430"/>
                  </a:lnTo>
                  <a:lnTo>
                    <a:pt x="0" y="1032510"/>
                  </a:lnTo>
                  <a:lnTo>
                    <a:pt x="25400" y="1032510"/>
                  </a:lnTo>
                  <a:lnTo>
                    <a:pt x="25400" y="1027430"/>
                  </a:lnTo>
                  <a:close/>
                </a:path>
                <a:path w="25400" h="1193800">
                  <a:moveTo>
                    <a:pt x="25400" y="1021080"/>
                  </a:moveTo>
                  <a:lnTo>
                    <a:pt x="0" y="1021080"/>
                  </a:lnTo>
                  <a:lnTo>
                    <a:pt x="0" y="1026160"/>
                  </a:lnTo>
                  <a:lnTo>
                    <a:pt x="25400" y="1026160"/>
                  </a:lnTo>
                  <a:lnTo>
                    <a:pt x="25400" y="1021080"/>
                  </a:lnTo>
                  <a:close/>
                </a:path>
                <a:path w="25400" h="1193800">
                  <a:moveTo>
                    <a:pt x="25400" y="1014730"/>
                  </a:moveTo>
                  <a:lnTo>
                    <a:pt x="0" y="1014730"/>
                  </a:lnTo>
                  <a:lnTo>
                    <a:pt x="0" y="1019810"/>
                  </a:lnTo>
                  <a:lnTo>
                    <a:pt x="25400" y="1019810"/>
                  </a:lnTo>
                  <a:lnTo>
                    <a:pt x="25400" y="1014730"/>
                  </a:lnTo>
                  <a:close/>
                </a:path>
                <a:path w="25400" h="1193800">
                  <a:moveTo>
                    <a:pt x="25400" y="1008380"/>
                  </a:moveTo>
                  <a:lnTo>
                    <a:pt x="0" y="1008380"/>
                  </a:lnTo>
                  <a:lnTo>
                    <a:pt x="0" y="1013460"/>
                  </a:lnTo>
                  <a:lnTo>
                    <a:pt x="25400" y="1013460"/>
                  </a:lnTo>
                  <a:lnTo>
                    <a:pt x="25400" y="1008380"/>
                  </a:lnTo>
                  <a:close/>
                </a:path>
                <a:path w="25400" h="1193800">
                  <a:moveTo>
                    <a:pt x="25400" y="1002030"/>
                  </a:moveTo>
                  <a:lnTo>
                    <a:pt x="0" y="1002030"/>
                  </a:lnTo>
                  <a:lnTo>
                    <a:pt x="0" y="1007110"/>
                  </a:lnTo>
                  <a:lnTo>
                    <a:pt x="25400" y="1007110"/>
                  </a:lnTo>
                  <a:lnTo>
                    <a:pt x="25400" y="1002030"/>
                  </a:lnTo>
                  <a:close/>
                </a:path>
                <a:path w="25400" h="1193800">
                  <a:moveTo>
                    <a:pt x="25400" y="995680"/>
                  </a:moveTo>
                  <a:lnTo>
                    <a:pt x="0" y="995680"/>
                  </a:lnTo>
                  <a:lnTo>
                    <a:pt x="0" y="1000760"/>
                  </a:lnTo>
                  <a:lnTo>
                    <a:pt x="25400" y="1000760"/>
                  </a:lnTo>
                  <a:lnTo>
                    <a:pt x="25400" y="995680"/>
                  </a:lnTo>
                  <a:close/>
                </a:path>
                <a:path w="25400" h="1193800">
                  <a:moveTo>
                    <a:pt x="25400" y="989330"/>
                  </a:moveTo>
                  <a:lnTo>
                    <a:pt x="0" y="989330"/>
                  </a:lnTo>
                  <a:lnTo>
                    <a:pt x="0" y="994410"/>
                  </a:lnTo>
                  <a:lnTo>
                    <a:pt x="25400" y="994410"/>
                  </a:lnTo>
                  <a:lnTo>
                    <a:pt x="25400" y="989330"/>
                  </a:lnTo>
                  <a:close/>
                </a:path>
                <a:path w="25400" h="1193800">
                  <a:moveTo>
                    <a:pt x="25400" y="984250"/>
                  </a:moveTo>
                  <a:lnTo>
                    <a:pt x="0" y="984250"/>
                  </a:lnTo>
                  <a:lnTo>
                    <a:pt x="0" y="988060"/>
                  </a:lnTo>
                  <a:lnTo>
                    <a:pt x="25400" y="988060"/>
                  </a:lnTo>
                  <a:lnTo>
                    <a:pt x="25400" y="984250"/>
                  </a:lnTo>
                  <a:close/>
                </a:path>
              </a:pathLst>
            </a:custGeom>
            <a:solidFill>
              <a:srgbClr val="214DD1"/>
            </a:solidFill>
          </p:spPr>
          <p:txBody>
            <a:bodyPr wrap="square" lIns="0" tIns="0" rIns="0" bIns="0" rtlCol="0"/>
            <a:lstStyle/>
            <a:p>
              <a:endParaRPr/>
            </a:p>
          </p:txBody>
        </p:sp>
        <p:sp>
          <p:nvSpPr>
            <p:cNvPr id="550" name="object 550"/>
            <p:cNvSpPr/>
            <p:nvPr/>
          </p:nvSpPr>
          <p:spPr>
            <a:xfrm>
              <a:off x="3600450" y="5055870"/>
              <a:ext cx="25400" cy="1193800"/>
            </a:xfrm>
            <a:custGeom>
              <a:avLst/>
              <a:gdLst/>
              <a:ahLst/>
              <a:cxnLst/>
              <a:rect l="l" t="t" r="r" b="b"/>
              <a:pathLst>
                <a:path w="25400" h="1193800">
                  <a:moveTo>
                    <a:pt x="6350" y="0"/>
                  </a:moveTo>
                  <a:lnTo>
                    <a:pt x="0" y="0"/>
                  </a:lnTo>
                  <a:lnTo>
                    <a:pt x="0" y="7619"/>
                  </a:lnTo>
                  <a:lnTo>
                    <a:pt x="25400" y="7619"/>
                  </a:lnTo>
                  <a:lnTo>
                    <a:pt x="25400" y="3809"/>
                  </a:lnTo>
                  <a:lnTo>
                    <a:pt x="21589" y="3809"/>
                  </a:lnTo>
                  <a:lnTo>
                    <a:pt x="21589" y="2540"/>
                  </a:lnTo>
                  <a:lnTo>
                    <a:pt x="13970" y="2540"/>
                  </a:lnTo>
                  <a:lnTo>
                    <a:pt x="13970" y="1270"/>
                  </a:lnTo>
                  <a:lnTo>
                    <a:pt x="6350" y="1270"/>
                  </a:lnTo>
                  <a:lnTo>
                    <a:pt x="6350" y="0"/>
                  </a:lnTo>
                  <a:close/>
                </a:path>
                <a:path w="25400" h="1193800">
                  <a:moveTo>
                    <a:pt x="25400" y="7619"/>
                  </a:moveTo>
                  <a:lnTo>
                    <a:pt x="0" y="7619"/>
                  </a:lnTo>
                  <a:lnTo>
                    <a:pt x="0" y="13969"/>
                  </a:lnTo>
                  <a:lnTo>
                    <a:pt x="25400" y="13969"/>
                  </a:lnTo>
                  <a:lnTo>
                    <a:pt x="25400" y="7619"/>
                  </a:lnTo>
                  <a:close/>
                </a:path>
                <a:path w="25400" h="1193800">
                  <a:moveTo>
                    <a:pt x="25400" y="13969"/>
                  </a:moveTo>
                  <a:lnTo>
                    <a:pt x="0" y="13969"/>
                  </a:lnTo>
                  <a:lnTo>
                    <a:pt x="0" y="26669"/>
                  </a:lnTo>
                  <a:lnTo>
                    <a:pt x="25400" y="26669"/>
                  </a:lnTo>
                  <a:lnTo>
                    <a:pt x="25400" y="13969"/>
                  </a:lnTo>
                  <a:close/>
                </a:path>
                <a:path w="25400" h="1193800">
                  <a:moveTo>
                    <a:pt x="25400" y="26669"/>
                  </a:moveTo>
                  <a:lnTo>
                    <a:pt x="0" y="26669"/>
                  </a:lnTo>
                  <a:lnTo>
                    <a:pt x="0" y="33019"/>
                  </a:lnTo>
                  <a:lnTo>
                    <a:pt x="25400" y="33019"/>
                  </a:lnTo>
                  <a:lnTo>
                    <a:pt x="25400" y="26669"/>
                  </a:lnTo>
                  <a:close/>
                </a:path>
                <a:path w="25400" h="1193800">
                  <a:moveTo>
                    <a:pt x="25400" y="33019"/>
                  </a:moveTo>
                  <a:lnTo>
                    <a:pt x="0" y="33019"/>
                  </a:lnTo>
                  <a:lnTo>
                    <a:pt x="0" y="39369"/>
                  </a:lnTo>
                  <a:lnTo>
                    <a:pt x="25400" y="39369"/>
                  </a:lnTo>
                  <a:lnTo>
                    <a:pt x="25400" y="33019"/>
                  </a:lnTo>
                  <a:close/>
                </a:path>
                <a:path w="25400" h="1193800">
                  <a:moveTo>
                    <a:pt x="25400" y="39369"/>
                  </a:moveTo>
                  <a:lnTo>
                    <a:pt x="0" y="39369"/>
                  </a:lnTo>
                  <a:lnTo>
                    <a:pt x="0" y="45719"/>
                  </a:lnTo>
                  <a:lnTo>
                    <a:pt x="25400" y="45719"/>
                  </a:lnTo>
                  <a:lnTo>
                    <a:pt x="25400" y="39369"/>
                  </a:lnTo>
                  <a:close/>
                </a:path>
                <a:path w="25400" h="1193800">
                  <a:moveTo>
                    <a:pt x="25400" y="45719"/>
                  </a:moveTo>
                  <a:lnTo>
                    <a:pt x="0" y="45719"/>
                  </a:lnTo>
                  <a:lnTo>
                    <a:pt x="0" y="52069"/>
                  </a:lnTo>
                  <a:lnTo>
                    <a:pt x="25400" y="52069"/>
                  </a:lnTo>
                  <a:lnTo>
                    <a:pt x="25400" y="45719"/>
                  </a:lnTo>
                  <a:close/>
                </a:path>
                <a:path w="25400" h="1193800">
                  <a:moveTo>
                    <a:pt x="25400" y="52069"/>
                  </a:moveTo>
                  <a:lnTo>
                    <a:pt x="0" y="52069"/>
                  </a:lnTo>
                  <a:lnTo>
                    <a:pt x="0" y="58419"/>
                  </a:lnTo>
                  <a:lnTo>
                    <a:pt x="25400" y="58419"/>
                  </a:lnTo>
                  <a:lnTo>
                    <a:pt x="25400" y="52069"/>
                  </a:lnTo>
                  <a:close/>
                </a:path>
                <a:path w="25400" h="1193800">
                  <a:moveTo>
                    <a:pt x="25400" y="58420"/>
                  </a:moveTo>
                  <a:lnTo>
                    <a:pt x="0" y="58420"/>
                  </a:lnTo>
                  <a:lnTo>
                    <a:pt x="0" y="64769"/>
                  </a:lnTo>
                  <a:lnTo>
                    <a:pt x="25400" y="64769"/>
                  </a:lnTo>
                  <a:lnTo>
                    <a:pt x="25400" y="58420"/>
                  </a:lnTo>
                  <a:close/>
                </a:path>
                <a:path w="25400" h="1193800">
                  <a:moveTo>
                    <a:pt x="25400" y="64770"/>
                  </a:moveTo>
                  <a:lnTo>
                    <a:pt x="0" y="64770"/>
                  </a:lnTo>
                  <a:lnTo>
                    <a:pt x="0" y="71119"/>
                  </a:lnTo>
                  <a:lnTo>
                    <a:pt x="25400" y="71119"/>
                  </a:lnTo>
                  <a:lnTo>
                    <a:pt x="25400" y="64770"/>
                  </a:lnTo>
                  <a:close/>
                </a:path>
                <a:path w="25400" h="1193800">
                  <a:moveTo>
                    <a:pt x="25400" y="71119"/>
                  </a:moveTo>
                  <a:lnTo>
                    <a:pt x="0" y="71119"/>
                  </a:lnTo>
                  <a:lnTo>
                    <a:pt x="0" y="77469"/>
                  </a:lnTo>
                  <a:lnTo>
                    <a:pt x="25400" y="77469"/>
                  </a:lnTo>
                  <a:lnTo>
                    <a:pt x="25400" y="71119"/>
                  </a:lnTo>
                  <a:close/>
                </a:path>
                <a:path w="25400" h="1193800">
                  <a:moveTo>
                    <a:pt x="25400" y="77469"/>
                  </a:moveTo>
                  <a:lnTo>
                    <a:pt x="0" y="77469"/>
                  </a:lnTo>
                  <a:lnTo>
                    <a:pt x="0" y="83819"/>
                  </a:lnTo>
                  <a:lnTo>
                    <a:pt x="25400" y="83819"/>
                  </a:lnTo>
                  <a:lnTo>
                    <a:pt x="25400" y="77469"/>
                  </a:lnTo>
                  <a:close/>
                </a:path>
                <a:path w="25400" h="1193800">
                  <a:moveTo>
                    <a:pt x="25400" y="83819"/>
                  </a:moveTo>
                  <a:lnTo>
                    <a:pt x="0" y="83819"/>
                  </a:lnTo>
                  <a:lnTo>
                    <a:pt x="0" y="90169"/>
                  </a:lnTo>
                  <a:lnTo>
                    <a:pt x="25400" y="90169"/>
                  </a:lnTo>
                  <a:lnTo>
                    <a:pt x="25400" y="83819"/>
                  </a:lnTo>
                  <a:close/>
                </a:path>
                <a:path w="25400" h="1193800">
                  <a:moveTo>
                    <a:pt x="25400" y="90170"/>
                  </a:moveTo>
                  <a:lnTo>
                    <a:pt x="0" y="90170"/>
                  </a:lnTo>
                  <a:lnTo>
                    <a:pt x="0" y="96519"/>
                  </a:lnTo>
                  <a:lnTo>
                    <a:pt x="25400" y="96519"/>
                  </a:lnTo>
                  <a:lnTo>
                    <a:pt x="25400" y="90170"/>
                  </a:lnTo>
                  <a:close/>
                </a:path>
                <a:path w="25400" h="1193800">
                  <a:moveTo>
                    <a:pt x="25400" y="96520"/>
                  </a:moveTo>
                  <a:lnTo>
                    <a:pt x="0" y="96520"/>
                  </a:lnTo>
                  <a:lnTo>
                    <a:pt x="0" y="102869"/>
                  </a:lnTo>
                  <a:lnTo>
                    <a:pt x="25400" y="102869"/>
                  </a:lnTo>
                  <a:lnTo>
                    <a:pt x="25400" y="96520"/>
                  </a:lnTo>
                  <a:close/>
                </a:path>
                <a:path w="25400" h="1193800">
                  <a:moveTo>
                    <a:pt x="25400" y="102870"/>
                  </a:moveTo>
                  <a:lnTo>
                    <a:pt x="0" y="102870"/>
                  </a:lnTo>
                  <a:lnTo>
                    <a:pt x="0" y="109219"/>
                  </a:lnTo>
                  <a:lnTo>
                    <a:pt x="25400" y="109219"/>
                  </a:lnTo>
                  <a:lnTo>
                    <a:pt x="25400" y="102870"/>
                  </a:lnTo>
                  <a:close/>
                </a:path>
                <a:path w="25400" h="1193800">
                  <a:moveTo>
                    <a:pt x="25400" y="109219"/>
                  </a:moveTo>
                  <a:lnTo>
                    <a:pt x="0" y="109219"/>
                  </a:lnTo>
                  <a:lnTo>
                    <a:pt x="0" y="115569"/>
                  </a:lnTo>
                  <a:lnTo>
                    <a:pt x="25400" y="115569"/>
                  </a:lnTo>
                  <a:lnTo>
                    <a:pt x="25400" y="109219"/>
                  </a:lnTo>
                  <a:close/>
                </a:path>
                <a:path w="25400" h="1193800">
                  <a:moveTo>
                    <a:pt x="25400" y="115570"/>
                  </a:moveTo>
                  <a:lnTo>
                    <a:pt x="0" y="115570"/>
                  </a:lnTo>
                  <a:lnTo>
                    <a:pt x="0" y="121919"/>
                  </a:lnTo>
                  <a:lnTo>
                    <a:pt x="25400" y="121919"/>
                  </a:lnTo>
                  <a:lnTo>
                    <a:pt x="25400" y="115570"/>
                  </a:lnTo>
                  <a:close/>
                </a:path>
                <a:path w="25400" h="1193800">
                  <a:moveTo>
                    <a:pt x="25400" y="121920"/>
                  </a:moveTo>
                  <a:lnTo>
                    <a:pt x="0" y="121920"/>
                  </a:lnTo>
                  <a:lnTo>
                    <a:pt x="0" y="128269"/>
                  </a:lnTo>
                  <a:lnTo>
                    <a:pt x="25400" y="128269"/>
                  </a:lnTo>
                  <a:lnTo>
                    <a:pt x="25400" y="121920"/>
                  </a:lnTo>
                  <a:close/>
                </a:path>
                <a:path w="25400" h="1193800">
                  <a:moveTo>
                    <a:pt x="25400" y="128269"/>
                  </a:moveTo>
                  <a:lnTo>
                    <a:pt x="0" y="128269"/>
                  </a:lnTo>
                  <a:lnTo>
                    <a:pt x="0" y="134619"/>
                  </a:lnTo>
                  <a:lnTo>
                    <a:pt x="25400" y="134619"/>
                  </a:lnTo>
                  <a:lnTo>
                    <a:pt x="25400" y="128269"/>
                  </a:lnTo>
                  <a:close/>
                </a:path>
                <a:path w="25400" h="1193800">
                  <a:moveTo>
                    <a:pt x="25400" y="134620"/>
                  </a:moveTo>
                  <a:lnTo>
                    <a:pt x="0" y="134620"/>
                  </a:lnTo>
                  <a:lnTo>
                    <a:pt x="0" y="140969"/>
                  </a:lnTo>
                  <a:lnTo>
                    <a:pt x="25400" y="140969"/>
                  </a:lnTo>
                  <a:lnTo>
                    <a:pt x="25400" y="134620"/>
                  </a:lnTo>
                  <a:close/>
                </a:path>
                <a:path w="25400" h="1193800">
                  <a:moveTo>
                    <a:pt x="25400" y="140969"/>
                  </a:moveTo>
                  <a:lnTo>
                    <a:pt x="0" y="140969"/>
                  </a:lnTo>
                  <a:lnTo>
                    <a:pt x="0" y="147319"/>
                  </a:lnTo>
                  <a:lnTo>
                    <a:pt x="25400" y="147319"/>
                  </a:lnTo>
                  <a:lnTo>
                    <a:pt x="25400" y="140969"/>
                  </a:lnTo>
                  <a:close/>
                </a:path>
                <a:path w="25400" h="1193800">
                  <a:moveTo>
                    <a:pt x="25400" y="147319"/>
                  </a:moveTo>
                  <a:lnTo>
                    <a:pt x="0" y="147319"/>
                  </a:lnTo>
                  <a:lnTo>
                    <a:pt x="0" y="153669"/>
                  </a:lnTo>
                  <a:lnTo>
                    <a:pt x="25400" y="153669"/>
                  </a:lnTo>
                  <a:lnTo>
                    <a:pt x="25400" y="147319"/>
                  </a:lnTo>
                  <a:close/>
                </a:path>
                <a:path w="25400" h="1193800">
                  <a:moveTo>
                    <a:pt x="25400" y="153669"/>
                  </a:moveTo>
                  <a:lnTo>
                    <a:pt x="0" y="153669"/>
                  </a:lnTo>
                  <a:lnTo>
                    <a:pt x="0" y="160019"/>
                  </a:lnTo>
                  <a:lnTo>
                    <a:pt x="25400" y="160019"/>
                  </a:lnTo>
                  <a:lnTo>
                    <a:pt x="25400" y="153669"/>
                  </a:lnTo>
                  <a:close/>
                </a:path>
                <a:path w="25400" h="1193800">
                  <a:moveTo>
                    <a:pt x="25400" y="160019"/>
                  </a:moveTo>
                  <a:lnTo>
                    <a:pt x="0" y="160019"/>
                  </a:lnTo>
                  <a:lnTo>
                    <a:pt x="0" y="180339"/>
                  </a:lnTo>
                  <a:lnTo>
                    <a:pt x="25400" y="180339"/>
                  </a:lnTo>
                  <a:lnTo>
                    <a:pt x="25400" y="160019"/>
                  </a:lnTo>
                  <a:close/>
                </a:path>
                <a:path w="25400" h="1193800">
                  <a:moveTo>
                    <a:pt x="25400" y="180339"/>
                  </a:moveTo>
                  <a:lnTo>
                    <a:pt x="0" y="180339"/>
                  </a:lnTo>
                  <a:lnTo>
                    <a:pt x="0" y="186689"/>
                  </a:lnTo>
                  <a:lnTo>
                    <a:pt x="25400" y="186689"/>
                  </a:lnTo>
                  <a:lnTo>
                    <a:pt x="25400" y="180339"/>
                  </a:lnTo>
                  <a:close/>
                </a:path>
                <a:path w="25400" h="1193800">
                  <a:moveTo>
                    <a:pt x="25400" y="186689"/>
                  </a:moveTo>
                  <a:lnTo>
                    <a:pt x="0" y="186689"/>
                  </a:lnTo>
                  <a:lnTo>
                    <a:pt x="0" y="205739"/>
                  </a:lnTo>
                  <a:lnTo>
                    <a:pt x="25400" y="205739"/>
                  </a:lnTo>
                  <a:lnTo>
                    <a:pt x="25400" y="186689"/>
                  </a:lnTo>
                  <a:close/>
                </a:path>
                <a:path w="25400" h="1193800">
                  <a:moveTo>
                    <a:pt x="25400" y="205739"/>
                  </a:moveTo>
                  <a:lnTo>
                    <a:pt x="0" y="205739"/>
                  </a:lnTo>
                  <a:lnTo>
                    <a:pt x="0" y="212089"/>
                  </a:lnTo>
                  <a:lnTo>
                    <a:pt x="25400" y="212089"/>
                  </a:lnTo>
                  <a:lnTo>
                    <a:pt x="25400" y="205739"/>
                  </a:lnTo>
                  <a:close/>
                </a:path>
                <a:path w="25400" h="1193800">
                  <a:moveTo>
                    <a:pt x="25400" y="212089"/>
                  </a:moveTo>
                  <a:lnTo>
                    <a:pt x="0" y="212089"/>
                  </a:lnTo>
                  <a:lnTo>
                    <a:pt x="0" y="218439"/>
                  </a:lnTo>
                  <a:lnTo>
                    <a:pt x="25400" y="218439"/>
                  </a:lnTo>
                  <a:lnTo>
                    <a:pt x="25400" y="212089"/>
                  </a:lnTo>
                  <a:close/>
                </a:path>
                <a:path w="25400" h="1193800">
                  <a:moveTo>
                    <a:pt x="25400" y="218439"/>
                  </a:moveTo>
                  <a:lnTo>
                    <a:pt x="0" y="218439"/>
                  </a:lnTo>
                  <a:lnTo>
                    <a:pt x="0" y="224789"/>
                  </a:lnTo>
                  <a:lnTo>
                    <a:pt x="25400" y="224789"/>
                  </a:lnTo>
                  <a:lnTo>
                    <a:pt x="25400" y="218439"/>
                  </a:lnTo>
                  <a:close/>
                </a:path>
                <a:path w="25400" h="1193800">
                  <a:moveTo>
                    <a:pt x="25400" y="224789"/>
                  </a:moveTo>
                  <a:lnTo>
                    <a:pt x="0" y="224789"/>
                  </a:lnTo>
                  <a:lnTo>
                    <a:pt x="0" y="231139"/>
                  </a:lnTo>
                  <a:lnTo>
                    <a:pt x="25400" y="231139"/>
                  </a:lnTo>
                  <a:lnTo>
                    <a:pt x="25400" y="224789"/>
                  </a:lnTo>
                  <a:close/>
                </a:path>
                <a:path w="25400" h="1193800">
                  <a:moveTo>
                    <a:pt x="25400" y="231140"/>
                  </a:moveTo>
                  <a:lnTo>
                    <a:pt x="0" y="231140"/>
                  </a:lnTo>
                  <a:lnTo>
                    <a:pt x="0" y="237489"/>
                  </a:lnTo>
                  <a:lnTo>
                    <a:pt x="25400" y="237489"/>
                  </a:lnTo>
                  <a:lnTo>
                    <a:pt x="25400" y="231140"/>
                  </a:lnTo>
                  <a:close/>
                </a:path>
                <a:path w="25400" h="1193800">
                  <a:moveTo>
                    <a:pt x="25400" y="237489"/>
                  </a:moveTo>
                  <a:lnTo>
                    <a:pt x="0" y="237489"/>
                  </a:lnTo>
                  <a:lnTo>
                    <a:pt x="0" y="243839"/>
                  </a:lnTo>
                  <a:lnTo>
                    <a:pt x="25400" y="243839"/>
                  </a:lnTo>
                  <a:lnTo>
                    <a:pt x="25400" y="237489"/>
                  </a:lnTo>
                  <a:close/>
                </a:path>
                <a:path w="25400" h="1193800">
                  <a:moveTo>
                    <a:pt x="25400" y="243839"/>
                  </a:moveTo>
                  <a:lnTo>
                    <a:pt x="0" y="243839"/>
                  </a:lnTo>
                  <a:lnTo>
                    <a:pt x="0" y="256539"/>
                  </a:lnTo>
                  <a:lnTo>
                    <a:pt x="25400" y="256539"/>
                  </a:lnTo>
                  <a:lnTo>
                    <a:pt x="25400" y="243839"/>
                  </a:lnTo>
                  <a:close/>
                </a:path>
                <a:path w="25400" h="1193800">
                  <a:moveTo>
                    <a:pt x="25400" y="256540"/>
                  </a:moveTo>
                  <a:lnTo>
                    <a:pt x="0" y="256540"/>
                  </a:lnTo>
                  <a:lnTo>
                    <a:pt x="0" y="262889"/>
                  </a:lnTo>
                  <a:lnTo>
                    <a:pt x="25400" y="262889"/>
                  </a:lnTo>
                  <a:lnTo>
                    <a:pt x="25400" y="256540"/>
                  </a:lnTo>
                  <a:close/>
                </a:path>
                <a:path w="25400" h="1193800">
                  <a:moveTo>
                    <a:pt x="25400" y="262890"/>
                  </a:moveTo>
                  <a:lnTo>
                    <a:pt x="0" y="262890"/>
                  </a:lnTo>
                  <a:lnTo>
                    <a:pt x="0" y="269239"/>
                  </a:lnTo>
                  <a:lnTo>
                    <a:pt x="25400" y="269239"/>
                  </a:lnTo>
                  <a:lnTo>
                    <a:pt x="25400" y="262890"/>
                  </a:lnTo>
                  <a:close/>
                </a:path>
                <a:path w="25400" h="1193800">
                  <a:moveTo>
                    <a:pt x="25400" y="269239"/>
                  </a:moveTo>
                  <a:lnTo>
                    <a:pt x="0" y="269239"/>
                  </a:lnTo>
                  <a:lnTo>
                    <a:pt x="0" y="275589"/>
                  </a:lnTo>
                  <a:lnTo>
                    <a:pt x="25400" y="275589"/>
                  </a:lnTo>
                  <a:lnTo>
                    <a:pt x="25400" y="269239"/>
                  </a:lnTo>
                  <a:close/>
                </a:path>
                <a:path w="25400" h="1193800">
                  <a:moveTo>
                    <a:pt x="25400" y="275590"/>
                  </a:moveTo>
                  <a:lnTo>
                    <a:pt x="0" y="275590"/>
                  </a:lnTo>
                  <a:lnTo>
                    <a:pt x="0" y="281939"/>
                  </a:lnTo>
                  <a:lnTo>
                    <a:pt x="25400" y="281939"/>
                  </a:lnTo>
                  <a:lnTo>
                    <a:pt x="25400" y="275590"/>
                  </a:lnTo>
                  <a:close/>
                </a:path>
                <a:path w="25400" h="1193800">
                  <a:moveTo>
                    <a:pt x="25400" y="281939"/>
                  </a:moveTo>
                  <a:lnTo>
                    <a:pt x="0" y="281939"/>
                  </a:lnTo>
                  <a:lnTo>
                    <a:pt x="0" y="288289"/>
                  </a:lnTo>
                  <a:lnTo>
                    <a:pt x="25400" y="288289"/>
                  </a:lnTo>
                  <a:lnTo>
                    <a:pt x="25400" y="281939"/>
                  </a:lnTo>
                  <a:close/>
                </a:path>
                <a:path w="25400" h="1193800">
                  <a:moveTo>
                    <a:pt x="25400" y="288289"/>
                  </a:moveTo>
                  <a:lnTo>
                    <a:pt x="0" y="288289"/>
                  </a:lnTo>
                  <a:lnTo>
                    <a:pt x="0" y="292099"/>
                  </a:lnTo>
                  <a:lnTo>
                    <a:pt x="25400" y="292099"/>
                  </a:lnTo>
                  <a:lnTo>
                    <a:pt x="25400" y="288289"/>
                  </a:lnTo>
                  <a:close/>
                </a:path>
                <a:path w="25400" h="1193800">
                  <a:moveTo>
                    <a:pt x="25400" y="292100"/>
                  </a:moveTo>
                  <a:lnTo>
                    <a:pt x="0" y="292100"/>
                  </a:lnTo>
                  <a:lnTo>
                    <a:pt x="0" y="300989"/>
                  </a:lnTo>
                  <a:lnTo>
                    <a:pt x="25400" y="300989"/>
                  </a:lnTo>
                  <a:lnTo>
                    <a:pt x="25400" y="292100"/>
                  </a:lnTo>
                  <a:close/>
                </a:path>
                <a:path w="25400" h="1193800">
                  <a:moveTo>
                    <a:pt x="25400" y="300989"/>
                  </a:moveTo>
                  <a:lnTo>
                    <a:pt x="0" y="300989"/>
                  </a:lnTo>
                  <a:lnTo>
                    <a:pt x="0" y="307339"/>
                  </a:lnTo>
                  <a:lnTo>
                    <a:pt x="25400" y="307339"/>
                  </a:lnTo>
                  <a:lnTo>
                    <a:pt x="25400" y="300989"/>
                  </a:lnTo>
                  <a:close/>
                </a:path>
                <a:path w="25400" h="1193800">
                  <a:moveTo>
                    <a:pt x="25400" y="307340"/>
                  </a:moveTo>
                  <a:lnTo>
                    <a:pt x="0" y="307340"/>
                  </a:lnTo>
                  <a:lnTo>
                    <a:pt x="0" y="313689"/>
                  </a:lnTo>
                  <a:lnTo>
                    <a:pt x="25400" y="313689"/>
                  </a:lnTo>
                  <a:lnTo>
                    <a:pt x="25400" y="307340"/>
                  </a:lnTo>
                  <a:close/>
                </a:path>
                <a:path w="25400" h="1193800">
                  <a:moveTo>
                    <a:pt x="25400" y="313689"/>
                  </a:moveTo>
                  <a:lnTo>
                    <a:pt x="0" y="313689"/>
                  </a:lnTo>
                  <a:lnTo>
                    <a:pt x="0" y="320039"/>
                  </a:lnTo>
                  <a:lnTo>
                    <a:pt x="25400" y="320039"/>
                  </a:lnTo>
                  <a:lnTo>
                    <a:pt x="25400" y="313689"/>
                  </a:lnTo>
                  <a:close/>
                </a:path>
                <a:path w="25400" h="1193800">
                  <a:moveTo>
                    <a:pt x="25400" y="320039"/>
                  </a:moveTo>
                  <a:lnTo>
                    <a:pt x="0" y="320039"/>
                  </a:lnTo>
                  <a:lnTo>
                    <a:pt x="0" y="326389"/>
                  </a:lnTo>
                  <a:lnTo>
                    <a:pt x="25400" y="326389"/>
                  </a:lnTo>
                  <a:lnTo>
                    <a:pt x="25400" y="320039"/>
                  </a:lnTo>
                  <a:close/>
                </a:path>
                <a:path w="25400" h="1193800">
                  <a:moveTo>
                    <a:pt x="25400" y="326389"/>
                  </a:moveTo>
                  <a:lnTo>
                    <a:pt x="0" y="326389"/>
                  </a:lnTo>
                  <a:lnTo>
                    <a:pt x="0" y="332739"/>
                  </a:lnTo>
                  <a:lnTo>
                    <a:pt x="25400" y="332739"/>
                  </a:lnTo>
                  <a:lnTo>
                    <a:pt x="25400" y="326389"/>
                  </a:lnTo>
                  <a:close/>
                </a:path>
                <a:path w="25400" h="1193800">
                  <a:moveTo>
                    <a:pt x="25400" y="332739"/>
                  </a:moveTo>
                  <a:lnTo>
                    <a:pt x="0" y="332739"/>
                  </a:lnTo>
                  <a:lnTo>
                    <a:pt x="0" y="339089"/>
                  </a:lnTo>
                  <a:lnTo>
                    <a:pt x="25400" y="339089"/>
                  </a:lnTo>
                  <a:lnTo>
                    <a:pt x="25400" y="332739"/>
                  </a:lnTo>
                  <a:close/>
                </a:path>
                <a:path w="25400" h="1193800">
                  <a:moveTo>
                    <a:pt x="25400" y="339089"/>
                  </a:moveTo>
                  <a:lnTo>
                    <a:pt x="0" y="339089"/>
                  </a:lnTo>
                  <a:lnTo>
                    <a:pt x="0" y="345439"/>
                  </a:lnTo>
                  <a:lnTo>
                    <a:pt x="25400" y="345439"/>
                  </a:lnTo>
                  <a:lnTo>
                    <a:pt x="25400" y="339089"/>
                  </a:lnTo>
                  <a:close/>
                </a:path>
                <a:path w="25400" h="1193800">
                  <a:moveTo>
                    <a:pt x="25400" y="345439"/>
                  </a:moveTo>
                  <a:lnTo>
                    <a:pt x="0" y="345439"/>
                  </a:lnTo>
                  <a:lnTo>
                    <a:pt x="0" y="358139"/>
                  </a:lnTo>
                  <a:lnTo>
                    <a:pt x="25400" y="358139"/>
                  </a:lnTo>
                  <a:lnTo>
                    <a:pt x="25400" y="345439"/>
                  </a:lnTo>
                  <a:close/>
                </a:path>
                <a:path w="25400" h="1193800">
                  <a:moveTo>
                    <a:pt x="25400" y="358139"/>
                  </a:moveTo>
                  <a:lnTo>
                    <a:pt x="0" y="358139"/>
                  </a:lnTo>
                  <a:lnTo>
                    <a:pt x="0" y="383539"/>
                  </a:lnTo>
                  <a:lnTo>
                    <a:pt x="25400" y="383539"/>
                  </a:lnTo>
                  <a:lnTo>
                    <a:pt x="25400" y="358139"/>
                  </a:lnTo>
                  <a:close/>
                </a:path>
                <a:path w="25400" h="1193800">
                  <a:moveTo>
                    <a:pt x="25400" y="383539"/>
                  </a:moveTo>
                  <a:lnTo>
                    <a:pt x="0" y="383539"/>
                  </a:lnTo>
                  <a:lnTo>
                    <a:pt x="0" y="396239"/>
                  </a:lnTo>
                  <a:lnTo>
                    <a:pt x="25400" y="396239"/>
                  </a:lnTo>
                  <a:lnTo>
                    <a:pt x="25400" y="383539"/>
                  </a:lnTo>
                  <a:close/>
                </a:path>
                <a:path w="25400" h="1193800">
                  <a:moveTo>
                    <a:pt x="25400" y="396239"/>
                  </a:moveTo>
                  <a:lnTo>
                    <a:pt x="0" y="396239"/>
                  </a:lnTo>
                  <a:lnTo>
                    <a:pt x="0" y="402589"/>
                  </a:lnTo>
                  <a:lnTo>
                    <a:pt x="25400" y="402589"/>
                  </a:lnTo>
                  <a:lnTo>
                    <a:pt x="25400" y="396239"/>
                  </a:lnTo>
                  <a:close/>
                </a:path>
                <a:path w="25400" h="1193800">
                  <a:moveTo>
                    <a:pt x="25400" y="402589"/>
                  </a:moveTo>
                  <a:lnTo>
                    <a:pt x="0" y="402589"/>
                  </a:lnTo>
                  <a:lnTo>
                    <a:pt x="0" y="408939"/>
                  </a:lnTo>
                  <a:lnTo>
                    <a:pt x="25400" y="408939"/>
                  </a:lnTo>
                  <a:lnTo>
                    <a:pt x="25400" y="402589"/>
                  </a:lnTo>
                  <a:close/>
                </a:path>
                <a:path w="25400" h="1193800">
                  <a:moveTo>
                    <a:pt x="25400" y="408939"/>
                  </a:moveTo>
                  <a:lnTo>
                    <a:pt x="0" y="408939"/>
                  </a:lnTo>
                  <a:lnTo>
                    <a:pt x="0" y="415289"/>
                  </a:lnTo>
                  <a:lnTo>
                    <a:pt x="25400" y="415289"/>
                  </a:lnTo>
                  <a:lnTo>
                    <a:pt x="25400" y="408939"/>
                  </a:lnTo>
                  <a:close/>
                </a:path>
                <a:path w="25400" h="1193800">
                  <a:moveTo>
                    <a:pt x="25400" y="415289"/>
                  </a:moveTo>
                  <a:lnTo>
                    <a:pt x="0" y="415289"/>
                  </a:lnTo>
                  <a:lnTo>
                    <a:pt x="0" y="421639"/>
                  </a:lnTo>
                  <a:lnTo>
                    <a:pt x="25400" y="421639"/>
                  </a:lnTo>
                  <a:lnTo>
                    <a:pt x="25400" y="415289"/>
                  </a:lnTo>
                  <a:close/>
                </a:path>
                <a:path w="25400" h="1193800">
                  <a:moveTo>
                    <a:pt x="25400" y="421639"/>
                  </a:moveTo>
                  <a:lnTo>
                    <a:pt x="0" y="421639"/>
                  </a:lnTo>
                  <a:lnTo>
                    <a:pt x="0" y="427989"/>
                  </a:lnTo>
                  <a:lnTo>
                    <a:pt x="25400" y="427989"/>
                  </a:lnTo>
                  <a:lnTo>
                    <a:pt x="25400" y="421639"/>
                  </a:lnTo>
                  <a:close/>
                </a:path>
                <a:path w="25400" h="1193800">
                  <a:moveTo>
                    <a:pt x="25400" y="429260"/>
                  </a:moveTo>
                  <a:lnTo>
                    <a:pt x="0" y="429260"/>
                  </a:lnTo>
                  <a:lnTo>
                    <a:pt x="0" y="434339"/>
                  </a:lnTo>
                  <a:lnTo>
                    <a:pt x="25400" y="434339"/>
                  </a:lnTo>
                  <a:lnTo>
                    <a:pt x="25400" y="429260"/>
                  </a:lnTo>
                  <a:close/>
                </a:path>
                <a:path w="25400" h="1193800">
                  <a:moveTo>
                    <a:pt x="25400" y="427989"/>
                  </a:moveTo>
                  <a:lnTo>
                    <a:pt x="0" y="427989"/>
                  </a:lnTo>
                  <a:lnTo>
                    <a:pt x="0" y="429259"/>
                  </a:lnTo>
                  <a:lnTo>
                    <a:pt x="25400" y="429259"/>
                  </a:lnTo>
                  <a:lnTo>
                    <a:pt x="25400" y="427989"/>
                  </a:lnTo>
                  <a:close/>
                </a:path>
                <a:path w="25400" h="1193800">
                  <a:moveTo>
                    <a:pt x="25400" y="434339"/>
                  </a:moveTo>
                  <a:lnTo>
                    <a:pt x="0" y="434339"/>
                  </a:lnTo>
                  <a:lnTo>
                    <a:pt x="0" y="440689"/>
                  </a:lnTo>
                  <a:lnTo>
                    <a:pt x="25400" y="440689"/>
                  </a:lnTo>
                  <a:lnTo>
                    <a:pt x="25400" y="434339"/>
                  </a:lnTo>
                  <a:close/>
                </a:path>
                <a:path w="25400" h="1193800">
                  <a:moveTo>
                    <a:pt x="25400" y="440689"/>
                  </a:moveTo>
                  <a:lnTo>
                    <a:pt x="0" y="440689"/>
                  </a:lnTo>
                  <a:lnTo>
                    <a:pt x="0" y="447039"/>
                  </a:lnTo>
                  <a:lnTo>
                    <a:pt x="25400" y="447039"/>
                  </a:lnTo>
                  <a:lnTo>
                    <a:pt x="25400" y="440689"/>
                  </a:lnTo>
                  <a:close/>
                </a:path>
                <a:path w="25400" h="1193800">
                  <a:moveTo>
                    <a:pt x="25400" y="447039"/>
                  </a:moveTo>
                  <a:lnTo>
                    <a:pt x="0" y="447039"/>
                  </a:lnTo>
                  <a:lnTo>
                    <a:pt x="0" y="453389"/>
                  </a:lnTo>
                  <a:lnTo>
                    <a:pt x="25400" y="453389"/>
                  </a:lnTo>
                  <a:lnTo>
                    <a:pt x="25400" y="447039"/>
                  </a:lnTo>
                  <a:close/>
                </a:path>
                <a:path w="25400" h="1193800">
                  <a:moveTo>
                    <a:pt x="25400" y="453389"/>
                  </a:moveTo>
                  <a:lnTo>
                    <a:pt x="0" y="453389"/>
                  </a:lnTo>
                  <a:lnTo>
                    <a:pt x="0" y="459739"/>
                  </a:lnTo>
                  <a:lnTo>
                    <a:pt x="25400" y="459739"/>
                  </a:lnTo>
                  <a:lnTo>
                    <a:pt x="25400" y="453389"/>
                  </a:lnTo>
                  <a:close/>
                </a:path>
                <a:path w="25400" h="1193800">
                  <a:moveTo>
                    <a:pt x="25400" y="459739"/>
                  </a:moveTo>
                  <a:lnTo>
                    <a:pt x="0" y="459739"/>
                  </a:lnTo>
                  <a:lnTo>
                    <a:pt x="0" y="466089"/>
                  </a:lnTo>
                  <a:lnTo>
                    <a:pt x="25400" y="466089"/>
                  </a:lnTo>
                  <a:lnTo>
                    <a:pt x="25400" y="459739"/>
                  </a:lnTo>
                  <a:close/>
                </a:path>
                <a:path w="25400" h="1193800">
                  <a:moveTo>
                    <a:pt x="25400" y="466089"/>
                  </a:moveTo>
                  <a:lnTo>
                    <a:pt x="0" y="466089"/>
                  </a:lnTo>
                  <a:lnTo>
                    <a:pt x="0" y="491489"/>
                  </a:lnTo>
                  <a:lnTo>
                    <a:pt x="25400" y="491489"/>
                  </a:lnTo>
                  <a:lnTo>
                    <a:pt x="25400" y="466089"/>
                  </a:lnTo>
                  <a:close/>
                </a:path>
                <a:path w="25400" h="1193800">
                  <a:moveTo>
                    <a:pt x="25400" y="491490"/>
                  </a:moveTo>
                  <a:lnTo>
                    <a:pt x="0" y="491490"/>
                  </a:lnTo>
                  <a:lnTo>
                    <a:pt x="0" y="497839"/>
                  </a:lnTo>
                  <a:lnTo>
                    <a:pt x="25400" y="497839"/>
                  </a:lnTo>
                  <a:lnTo>
                    <a:pt x="25400" y="491490"/>
                  </a:lnTo>
                  <a:close/>
                </a:path>
                <a:path w="25400" h="1193800">
                  <a:moveTo>
                    <a:pt x="25400" y="497840"/>
                  </a:moveTo>
                  <a:lnTo>
                    <a:pt x="0" y="497840"/>
                  </a:lnTo>
                  <a:lnTo>
                    <a:pt x="0" y="504189"/>
                  </a:lnTo>
                  <a:lnTo>
                    <a:pt x="25400" y="504189"/>
                  </a:lnTo>
                  <a:lnTo>
                    <a:pt x="25400" y="497840"/>
                  </a:lnTo>
                  <a:close/>
                </a:path>
                <a:path w="25400" h="1193800">
                  <a:moveTo>
                    <a:pt x="25400" y="504190"/>
                  </a:moveTo>
                  <a:lnTo>
                    <a:pt x="0" y="504190"/>
                  </a:lnTo>
                  <a:lnTo>
                    <a:pt x="0" y="510539"/>
                  </a:lnTo>
                  <a:lnTo>
                    <a:pt x="25400" y="510539"/>
                  </a:lnTo>
                  <a:lnTo>
                    <a:pt x="25400" y="504190"/>
                  </a:lnTo>
                  <a:close/>
                </a:path>
                <a:path w="25400" h="1193800">
                  <a:moveTo>
                    <a:pt x="25400" y="510540"/>
                  </a:moveTo>
                  <a:lnTo>
                    <a:pt x="0" y="510540"/>
                  </a:lnTo>
                  <a:lnTo>
                    <a:pt x="0" y="514349"/>
                  </a:lnTo>
                  <a:lnTo>
                    <a:pt x="25400" y="514349"/>
                  </a:lnTo>
                  <a:lnTo>
                    <a:pt x="25400" y="510540"/>
                  </a:lnTo>
                  <a:close/>
                </a:path>
                <a:path w="25400" h="1193800">
                  <a:moveTo>
                    <a:pt x="25400" y="514350"/>
                  </a:moveTo>
                  <a:lnTo>
                    <a:pt x="0" y="514350"/>
                  </a:lnTo>
                  <a:lnTo>
                    <a:pt x="0" y="516889"/>
                  </a:lnTo>
                  <a:lnTo>
                    <a:pt x="25400" y="516889"/>
                  </a:lnTo>
                  <a:lnTo>
                    <a:pt x="25400" y="514350"/>
                  </a:lnTo>
                  <a:close/>
                </a:path>
                <a:path w="25400" h="1193800">
                  <a:moveTo>
                    <a:pt x="25400" y="516890"/>
                  </a:moveTo>
                  <a:lnTo>
                    <a:pt x="0" y="516890"/>
                  </a:lnTo>
                  <a:lnTo>
                    <a:pt x="0" y="529589"/>
                  </a:lnTo>
                  <a:lnTo>
                    <a:pt x="25400" y="529589"/>
                  </a:lnTo>
                  <a:lnTo>
                    <a:pt x="25400" y="516890"/>
                  </a:lnTo>
                  <a:close/>
                </a:path>
                <a:path w="25400" h="1193800">
                  <a:moveTo>
                    <a:pt x="25400" y="529590"/>
                  </a:moveTo>
                  <a:lnTo>
                    <a:pt x="0" y="529590"/>
                  </a:lnTo>
                  <a:lnTo>
                    <a:pt x="0" y="535939"/>
                  </a:lnTo>
                  <a:lnTo>
                    <a:pt x="25400" y="535939"/>
                  </a:lnTo>
                  <a:lnTo>
                    <a:pt x="25400" y="529590"/>
                  </a:lnTo>
                  <a:close/>
                </a:path>
                <a:path w="25400" h="1193800">
                  <a:moveTo>
                    <a:pt x="25400" y="535939"/>
                  </a:moveTo>
                  <a:lnTo>
                    <a:pt x="0" y="535939"/>
                  </a:lnTo>
                  <a:lnTo>
                    <a:pt x="0" y="546099"/>
                  </a:lnTo>
                  <a:lnTo>
                    <a:pt x="25400" y="546099"/>
                  </a:lnTo>
                  <a:lnTo>
                    <a:pt x="25400" y="535939"/>
                  </a:lnTo>
                  <a:close/>
                </a:path>
                <a:path w="25400" h="1193800">
                  <a:moveTo>
                    <a:pt x="25400" y="546100"/>
                  </a:moveTo>
                  <a:lnTo>
                    <a:pt x="0" y="546100"/>
                  </a:lnTo>
                  <a:lnTo>
                    <a:pt x="0" y="552449"/>
                  </a:lnTo>
                  <a:lnTo>
                    <a:pt x="25400" y="552449"/>
                  </a:lnTo>
                  <a:lnTo>
                    <a:pt x="25400" y="546100"/>
                  </a:lnTo>
                  <a:close/>
                </a:path>
                <a:path w="25400" h="1193800">
                  <a:moveTo>
                    <a:pt x="25400" y="552450"/>
                  </a:moveTo>
                  <a:lnTo>
                    <a:pt x="0" y="552450"/>
                  </a:lnTo>
                  <a:lnTo>
                    <a:pt x="0" y="561339"/>
                  </a:lnTo>
                  <a:lnTo>
                    <a:pt x="25400" y="561339"/>
                  </a:lnTo>
                  <a:lnTo>
                    <a:pt x="25400" y="552450"/>
                  </a:lnTo>
                  <a:close/>
                </a:path>
                <a:path w="25400" h="1193800">
                  <a:moveTo>
                    <a:pt x="25400" y="561339"/>
                  </a:moveTo>
                  <a:lnTo>
                    <a:pt x="0" y="561339"/>
                  </a:lnTo>
                  <a:lnTo>
                    <a:pt x="0" y="566419"/>
                  </a:lnTo>
                  <a:lnTo>
                    <a:pt x="25400" y="566419"/>
                  </a:lnTo>
                  <a:lnTo>
                    <a:pt x="25400" y="561339"/>
                  </a:lnTo>
                  <a:close/>
                </a:path>
                <a:path w="25400" h="1193800">
                  <a:moveTo>
                    <a:pt x="25400" y="566419"/>
                  </a:moveTo>
                  <a:lnTo>
                    <a:pt x="0" y="566419"/>
                  </a:lnTo>
                  <a:lnTo>
                    <a:pt x="0" y="567689"/>
                  </a:lnTo>
                  <a:lnTo>
                    <a:pt x="25400" y="567689"/>
                  </a:lnTo>
                  <a:lnTo>
                    <a:pt x="25400" y="566419"/>
                  </a:lnTo>
                  <a:close/>
                </a:path>
                <a:path w="25400" h="1193800">
                  <a:moveTo>
                    <a:pt x="25400" y="567689"/>
                  </a:moveTo>
                  <a:lnTo>
                    <a:pt x="0" y="567689"/>
                  </a:lnTo>
                  <a:lnTo>
                    <a:pt x="0" y="574039"/>
                  </a:lnTo>
                  <a:lnTo>
                    <a:pt x="25400" y="574039"/>
                  </a:lnTo>
                  <a:lnTo>
                    <a:pt x="25400" y="567689"/>
                  </a:lnTo>
                  <a:close/>
                </a:path>
                <a:path w="25400" h="1193800">
                  <a:moveTo>
                    <a:pt x="25400" y="574040"/>
                  </a:moveTo>
                  <a:lnTo>
                    <a:pt x="0" y="574040"/>
                  </a:lnTo>
                  <a:lnTo>
                    <a:pt x="0" y="584199"/>
                  </a:lnTo>
                  <a:lnTo>
                    <a:pt x="25400" y="584199"/>
                  </a:lnTo>
                  <a:lnTo>
                    <a:pt x="25400" y="574040"/>
                  </a:lnTo>
                  <a:close/>
                </a:path>
                <a:path w="25400" h="1193800">
                  <a:moveTo>
                    <a:pt x="25400" y="584200"/>
                  </a:moveTo>
                  <a:lnTo>
                    <a:pt x="0" y="584200"/>
                  </a:lnTo>
                  <a:lnTo>
                    <a:pt x="0" y="593089"/>
                  </a:lnTo>
                  <a:lnTo>
                    <a:pt x="25400" y="593089"/>
                  </a:lnTo>
                  <a:lnTo>
                    <a:pt x="25400" y="584200"/>
                  </a:lnTo>
                  <a:close/>
                </a:path>
                <a:path w="25400" h="1193800">
                  <a:moveTo>
                    <a:pt x="25400" y="593089"/>
                  </a:moveTo>
                  <a:lnTo>
                    <a:pt x="0" y="593089"/>
                  </a:lnTo>
                  <a:lnTo>
                    <a:pt x="0" y="631189"/>
                  </a:lnTo>
                  <a:lnTo>
                    <a:pt x="25400" y="631189"/>
                  </a:lnTo>
                  <a:lnTo>
                    <a:pt x="25400" y="593089"/>
                  </a:lnTo>
                  <a:close/>
                </a:path>
                <a:path w="25400" h="1193800">
                  <a:moveTo>
                    <a:pt x="25400" y="631189"/>
                  </a:moveTo>
                  <a:lnTo>
                    <a:pt x="0" y="631189"/>
                  </a:lnTo>
                  <a:lnTo>
                    <a:pt x="0" y="634999"/>
                  </a:lnTo>
                  <a:lnTo>
                    <a:pt x="25400" y="634999"/>
                  </a:lnTo>
                  <a:lnTo>
                    <a:pt x="25400" y="631189"/>
                  </a:lnTo>
                  <a:close/>
                </a:path>
                <a:path w="25400" h="1193800">
                  <a:moveTo>
                    <a:pt x="25400" y="635000"/>
                  </a:moveTo>
                  <a:lnTo>
                    <a:pt x="0" y="635000"/>
                  </a:lnTo>
                  <a:lnTo>
                    <a:pt x="0" y="637539"/>
                  </a:lnTo>
                  <a:lnTo>
                    <a:pt x="25400" y="637539"/>
                  </a:lnTo>
                  <a:lnTo>
                    <a:pt x="25400" y="635000"/>
                  </a:lnTo>
                  <a:close/>
                </a:path>
                <a:path w="25400" h="1193800">
                  <a:moveTo>
                    <a:pt x="25400" y="637540"/>
                  </a:moveTo>
                  <a:lnTo>
                    <a:pt x="0" y="637540"/>
                  </a:lnTo>
                  <a:lnTo>
                    <a:pt x="0" y="643889"/>
                  </a:lnTo>
                  <a:lnTo>
                    <a:pt x="25400" y="643889"/>
                  </a:lnTo>
                  <a:lnTo>
                    <a:pt x="25400" y="637540"/>
                  </a:lnTo>
                  <a:close/>
                </a:path>
                <a:path w="25400" h="1193800">
                  <a:moveTo>
                    <a:pt x="25400" y="643889"/>
                  </a:moveTo>
                  <a:lnTo>
                    <a:pt x="0" y="643889"/>
                  </a:lnTo>
                  <a:lnTo>
                    <a:pt x="0" y="647699"/>
                  </a:lnTo>
                  <a:lnTo>
                    <a:pt x="25400" y="647699"/>
                  </a:lnTo>
                  <a:lnTo>
                    <a:pt x="25400" y="643889"/>
                  </a:lnTo>
                  <a:close/>
                </a:path>
                <a:path w="25400" h="1193800">
                  <a:moveTo>
                    <a:pt x="25400" y="647699"/>
                  </a:moveTo>
                  <a:lnTo>
                    <a:pt x="0" y="647699"/>
                  </a:lnTo>
                  <a:lnTo>
                    <a:pt x="0" y="685799"/>
                  </a:lnTo>
                  <a:lnTo>
                    <a:pt x="25400" y="685799"/>
                  </a:lnTo>
                  <a:lnTo>
                    <a:pt x="25400" y="647699"/>
                  </a:lnTo>
                  <a:close/>
                </a:path>
                <a:path w="25400" h="1193800">
                  <a:moveTo>
                    <a:pt x="25400" y="685800"/>
                  </a:moveTo>
                  <a:lnTo>
                    <a:pt x="0" y="685800"/>
                  </a:lnTo>
                  <a:lnTo>
                    <a:pt x="0" y="694689"/>
                  </a:lnTo>
                  <a:lnTo>
                    <a:pt x="25400" y="694689"/>
                  </a:lnTo>
                  <a:lnTo>
                    <a:pt x="25400" y="685800"/>
                  </a:lnTo>
                  <a:close/>
                </a:path>
                <a:path w="25400" h="1193800">
                  <a:moveTo>
                    <a:pt x="25400" y="694689"/>
                  </a:moveTo>
                  <a:lnTo>
                    <a:pt x="0" y="694689"/>
                  </a:lnTo>
                  <a:lnTo>
                    <a:pt x="0" y="701039"/>
                  </a:lnTo>
                  <a:lnTo>
                    <a:pt x="25400" y="701039"/>
                  </a:lnTo>
                  <a:lnTo>
                    <a:pt x="25400" y="694689"/>
                  </a:lnTo>
                  <a:close/>
                </a:path>
                <a:path w="25400" h="1193800">
                  <a:moveTo>
                    <a:pt x="25400" y="701039"/>
                  </a:moveTo>
                  <a:lnTo>
                    <a:pt x="0" y="701039"/>
                  </a:lnTo>
                  <a:lnTo>
                    <a:pt x="0" y="707389"/>
                  </a:lnTo>
                  <a:lnTo>
                    <a:pt x="25400" y="707389"/>
                  </a:lnTo>
                  <a:lnTo>
                    <a:pt x="25400" y="701039"/>
                  </a:lnTo>
                  <a:close/>
                </a:path>
                <a:path w="25400" h="1193800">
                  <a:moveTo>
                    <a:pt x="25400" y="707389"/>
                  </a:moveTo>
                  <a:lnTo>
                    <a:pt x="0" y="707389"/>
                  </a:lnTo>
                  <a:lnTo>
                    <a:pt x="0" y="711199"/>
                  </a:lnTo>
                  <a:lnTo>
                    <a:pt x="25400" y="711199"/>
                  </a:lnTo>
                  <a:lnTo>
                    <a:pt x="25400" y="707389"/>
                  </a:lnTo>
                  <a:close/>
                </a:path>
                <a:path w="25400" h="1193800">
                  <a:moveTo>
                    <a:pt x="25400" y="711200"/>
                  </a:moveTo>
                  <a:lnTo>
                    <a:pt x="0" y="711200"/>
                  </a:lnTo>
                  <a:lnTo>
                    <a:pt x="0" y="717549"/>
                  </a:lnTo>
                  <a:lnTo>
                    <a:pt x="25400" y="717549"/>
                  </a:lnTo>
                  <a:lnTo>
                    <a:pt x="25400" y="711200"/>
                  </a:lnTo>
                  <a:close/>
                </a:path>
                <a:path w="25400" h="1193800">
                  <a:moveTo>
                    <a:pt x="25400" y="717550"/>
                  </a:moveTo>
                  <a:lnTo>
                    <a:pt x="0" y="717550"/>
                  </a:lnTo>
                  <a:lnTo>
                    <a:pt x="0" y="720089"/>
                  </a:lnTo>
                  <a:lnTo>
                    <a:pt x="25400" y="720089"/>
                  </a:lnTo>
                  <a:lnTo>
                    <a:pt x="25400" y="717550"/>
                  </a:lnTo>
                  <a:close/>
                </a:path>
                <a:path w="25400" h="1193800">
                  <a:moveTo>
                    <a:pt x="25400" y="720089"/>
                  </a:moveTo>
                  <a:lnTo>
                    <a:pt x="0" y="720089"/>
                  </a:lnTo>
                  <a:lnTo>
                    <a:pt x="0" y="723899"/>
                  </a:lnTo>
                  <a:lnTo>
                    <a:pt x="25400" y="723899"/>
                  </a:lnTo>
                  <a:lnTo>
                    <a:pt x="25400" y="720089"/>
                  </a:lnTo>
                  <a:close/>
                </a:path>
                <a:path w="25400" h="1193800">
                  <a:moveTo>
                    <a:pt x="25400" y="723900"/>
                  </a:moveTo>
                  <a:lnTo>
                    <a:pt x="0" y="723900"/>
                  </a:lnTo>
                  <a:lnTo>
                    <a:pt x="0" y="726439"/>
                  </a:lnTo>
                  <a:lnTo>
                    <a:pt x="25400" y="726439"/>
                  </a:lnTo>
                  <a:lnTo>
                    <a:pt x="25400" y="723900"/>
                  </a:lnTo>
                  <a:close/>
                </a:path>
                <a:path w="25400" h="1193800">
                  <a:moveTo>
                    <a:pt x="25400" y="726439"/>
                  </a:moveTo>
                  <a:lnTo>
                    <a:pt x="0" y="726439"/>
                  </a:lnTo>
                  <a:lnTo>
                    <a:pt x="0" y="732789"/>
                  </a:lnTo>
                  <a:lnTo>
                    <a:pt x="25400" y="732789"/>
                  </a:lnTo>
                  <a:lnTo>
                    <a:pt x="25400" y="726439"/>
                  </a:lnTo>
                  <a:close/>
                </a:path>
                <a:path w="25400" h="1193800">
                  <a:moveTo>
                    <a:pt x="25400" y="732789"/>
                  </a:moveTo>
                  <a:lnTo>
                    <a:pt x="0" y="732789"/>
                  </a:lnTo>
                  <a:lnTo>
                    <a:pt x="0" y="758189"/>
                  </a:lnTo>
                  <a:lnTo>
                    <a:pt x="25400" y="758189"/>
                  </a:lnTo>
                  <a:lnTo>
                    <a:pt x="25400" y="732789"/>
                  </a:lnTo>
                  <a:close/>
                </a:path>
                <a:path w="25400" h="1193800">
                  <a:moveTo>
                    <a:pt x="25400" y="758190"/>
                  </a:moveTo>
                  <a:lnTo>
                    <a:pt x="0" y="758190"/>
                  </a:lnTo>
                  <a:lnTo>
                    <a:pt x="0" y="764539"/>
                  </a:lnTo>
                  <a:lnTo>
                    <a:pt x="25400" y="764539"/>
                  </a:lnTo>
                  <a:lnTo>
                    <a:pt x="25400" y="758190"/>
                  </a:lnTo>
                  <a:close/>
                </a:path>
                <a:path w="25400" h="1193800">
                  <a:moveTo>
                    <a:pt x="25400" y="764540"/>
                  </a:moveTo>
                  <a:lnTo>
                    <a:pt x="0" y="764540"/>
                  </a:lnTo>
                  <a:lnTo>
                    <a:pt x="0" y="777239"/>
                  </a:lnTo>
                  <a:lnTo>
                    <a:pt x="25400" y="777239"/>
                  </a:lnTo>
                  <a:lnTo>
                    <a:pt x="25400" y="764540"/>
                  </a:lnTo>
                  <a:close/>
                </a:path>
                <a:path w="25400" h="1193800">
                  <a:moveTo>
                    <a:pt x="25400" y="777240"/>
                  </a:moveTo>
                  <a:lnTo>
                    <a:pt x="0" y="777240"/>
                  </a:lnTo>
                  <a:lnTo>
                    <a:pt x="0" y="793749"/>
                  </a:lnTo>
                  <a:lnTo>
                    <a:pt x="25400" y="793749"/>
                  </a:lnTo>
                  <a:lnTo>
                    <a:pt x="25400" y="777240"/>
                  </a:lnTo>
                  <a:close/>
                </a:path>
                <a:path w="25400" h="1193800">
                  <a:moveTo>
                    <a:pt x="25400" y="793749"/>
                  </a:moveTo>
                  <a:lnTo>
                    <a:pt x="0" y="793749"/>
                  </a:lnTo>
                  <a:lnTo>
                    <a:pt x="0" y="796289"/>
                  </a:lnTo>
                  <a:lnTo>
                    <a:pt x="25400" y="796289"/>
                  </a:lnTo>
                  <a:lnTo>
                    <a:pt x="25400" y="793749"/>
                  </a:lnTo>
                  <a:close/>
                </a:path>
                <a:path w="25400" h="1193800">
                  <a:moveTo>
                    <a:pt x="25400" y="796290"/>
                  </a:moveTo>
                  <a:lnTo>
                    <a:pt x="0" y="796290"/>
                  </a:lnTo>
                  <a:lnTo>
                    <a:pt x="0" y="800099"/>
                  </a:lnTo>
                  <a:lnTo>
                    <a:pt x="25400" y="800099"/>
                  </a:lnTo>
                  <a:lnTo>
                    <a:pt x="25400" y="796290"/>
                  </a:lnTo>
                  <a:close/>
                </a:path>
                <a:path w="25400" h="1193800">
                  <a:moveTo>
                    <a:pt x="25400" y="800099"/>
                  </a:moveTo>
                  <a:lnTo>
                    <a:pt x="0" y="800099"/>
                  </a:lnTo>
                  <a:lnTo>
                    <a:pt x="0" y="802639"/>
                  </a:lnTo>
                  <a:lnTo>
                    <a:pt x="25400" y="802639"/>
                  </a:lnTo>
                  <a:lnTo>
                    <a:pt x="25400" y="800099"/>
                  </a:lnTo>
                  <a:close/>
                </a:path>
                <a:path w="25400" h="1193800">
                  <a:moveTo>
                    <a:pt x="25400" y="802639"/>
                  </a:moveTo>
                  <a:lnTo>
                    <a:pt x="0" y="802639"/>
                  </a:lnTo>
                  <a:lnTo>
                    <a:pt x="0" y="806449"/>
                  </a:lnTo>
                  <a:lnTo>
                    <a:pt x="25400" y="806449"/>
                  </a:lnTo>
                  <a:lnTo>
                    <a:pt x="25400" y="802639"/>
                  </a:lnTo>
                  <a:close/>
                </a:path>
                <a:path w="25400" h="1193800">
                  <a:moveTo>
                    <a:pt x="25400" y="806449"/>
                  </a:moveTo>
                  <a:lnTo>
                    <a:pt x="0" y="806449"/>
                  </a:lnTo>
                  <a:lnTo>
                    <a:pt x="0" y="812799"/>
                  </a:lnTo>
                  <a:lnTo>
                    <a:pt x="25400" y="812799"/>
                  </a:lnTo>
                  <a:lnTo>
                    <a:pt x="25400" y="806449"/>
                  </a:lnTo>
                  <a:close/>
                </a:path>
                <a:path w="25400" h="1193800">
                  <a:moveTo>
                    <a:pt x="25400" y="812800"/>
                  </a:moveTo>
                  <a:lnTo>
                    <a:pt x="0" y="812800"/>
                  </a:lnTo>
                  <a:lnTo>
                    <a:pt x="0" y="821689"/>
                  </a:lnTo>
                  <a:lnTo>
                    <a:pt x="25400" y="821689"/>
                  </a:lnTo>
                  <a:lnTo>
                    <a:pt x="25400" y="812800"/>
                  </a:lnTo>
                  <a:close/>
                </a:path>
                <a:path w="25400" h="1193800">
                  <a:moveTo>
                    <a:pt x="25400" y="821689"/>
                  </a:moveTo>
                  <a:lnTo>
                    <a:pt x="0" y="821689"/>
                  </a:lnTo>
                  <a:lnTo>
                    <a:pt x="0" y="834389"/>
                  </a:lnTo>
                  <a:lnTo>
                    <a:pt x="25400" y="834389"/>
                  </a:lnTo>
                  <a:lnTo>
                    <a:pt x="25400" y="821689"/>
                  </a:lnTo>
                  <a:close/>
                </a:path>
                <a:path w="25400" h="1193800">
                  <a:moveTo>
                    <a:pt x="25400" y="834389"/>
                  </a:moveTo>
                  <a:lnTo>
                    <a:pt x="0" y="834389"/>
                  </a:lnTo>
                  <a:lnTo>
                    <a:pt x="0" y="844549"/>
                  </a:lnTo>
                  <a:lnTo>
                    <a:pt x="25400" y="844549"/>
                  </a:lnTo>
                  <a:lnTo>
                    <a:pt x="25400" y="834389"/>
                  </a:lnTo>
                  <a:close/>
                </a:path>
                <a:path w="25400" h="1193800">
                  <a:moveTo>
                    <a:pt x="25400" y="844549"/>
                  </a:moveTo>
                  <a:lnTo>
                    <a:pt x="0" y="844549"/>
                  </a:lnTo>
                  <a:lnTo>
                    <a:pt x="0" y="847089"/>
                  </a:lnTo>
                  <a:lnTo>
                    <a:pt x="25400" y="847089"/>
                  </a:lnTo>
                  <a:lnTo>
                    <a:pt x="25400" y="844549"/>
                  </a:lnTo>
                  <a:close/>
                </a:path>
                <a:path w="25400" h="1193800">
                  <a:moveTo>
                    <a:pt x="25400" y="847089"/>
                  </a:moveTo>
                  <a:lnTo>
                    <a:pt x="0" y="847089"/>
                  </a:lnTo>
                  <a:lnTo>
                    <a:pt x="0" y="853439"/>
                  </a:lnTo>
                  <a:lnTo>
                    <a:pt x="25400" y="853439"/>
                  </a:lnTo>
                  <a:lnTo>
                    <a:pt x="25400" y="847089"/>
                  </a:lnTo>
                  <a:close/>
                </a:path>
                <a:path w="25400" h="1193800">
                  <a:moveTo>
                    <a:pt x="25400" y="853439"/>
                  </a:moveTo>
                  <a:lnTo>
                    <a:pt x="0" y="853439"/>
                  </a:lnTo>
                  <a:lnTo>
                    <a:pt x="0" y="857249"/>
                  </a:lnTo>
                  <a:lnTo>
                    <a:pt x="25400" y="857249"/>
                  </a:lnTo>
                  <a:lnTo>
                    <a:pt x="25400" y="853439"/>
                  </a:lnTo>
                  <a:close/>
                </a:path>
                <a:path w="25400" h="1193800">
                  <a:moveTo>
                    <a:pt x="25400" y="857249"/>
                  </a:moveTo>
                  <a:lnTo>
                    <a:pt x="0" y="857249"/>
                  </a:lnTo>
                  <a:lnTo>
                    <a:pt x="0" y="863599"/>
                  </a:lnTo>
                  <a:lnTo>
                    <a:pt x="25400" y="863599"/>
                  </a:lnTo>
                  <a:lnTo>
                    <a:pt x="25400" y="857249"/>
                  </a:lnTo>
                  <a:close/>
                </a:path>
                <a:path w="25400" h="1193800">
                  <a:moveTo>
                    <a:pt x="25400" y="863599"/>
                  </a:moveTo>
                  <a:lnTo>
                    <a:pt x="0" y="863599"/>
                  </a:lnTo>
                  <a:lnTo>
                    <a:pt x="0" y="866139"/>
                  </a:lnTo>
                  <a:lnTo>
                    <a:pt x="25400" y="866139"/>
                  </a:lnTo>
                  <a:lnTo>
                    <a:pt x="25400" y="863599"/>
                  </a:lnTo>
                  <a:close/>
                </a:path>
                <a:path w="25400" h="1193800">
                  <a:moveTo>
                    <a:pt x="25400" y="866139"/>
                  </a:moveTo>
                  <a:lnTo>
                    <a:pt x="0" y="866139"/>
                  </a:lnTo>
                  <a:lnTo>
                    <a:pt x="0" y="869949"/>
                  </a:lnTo>
                  <a:lnTo>
                    <a:pt x="25400" y="869949"/>
                  </a:lnTo>
                  <a:lnTo>
                    <a:pt x="25400" y="866139"/>
                  </a:lnTo>
                  <a:close/>
                </a:path>
                <a:path w="25400" h="1193800">
                  <a:moveTo>
                    <a:pt x="25400" y="869950"/>
                  </a:moveTo>
                  <a:lnTo>
                    <a:pt x="0" y="869950"/>
                  </a:lnTo>
                  <a:lnTo>
                    <a:pt x="0" y="872489"/>
                  </a:lnTo>
                  <a:lnTo>
                    <a:pt x="25400" y="872489"/>
                  </a:lnTo>
                  <a:lnTo>
                    <a:pt x="25400" y="869950"/>
                  </a:lnTo>
                  <a:close/>
                </a:path>
                <a:path w="25400" h="1193800">
                  <a:moveTo>
                    <a:pt x="25400" y="872490"/>
                  </a:moveTo>
                  <a:lnTo>
                    <a:pt x="0" y="872490"/>
                  </a:lnTo>
                  <a:lnTo>
                    <a:pt x="0" y="878839"/>
                  </a:lnTo>
                  <a:lnTo>
                    <a:pt x="25400" y="878839"/>
                  </a:lnTo>
                  <a:lnTo>
                    <a:pt x="25400" y="872490"/>
                  </a:lnTo>
                  <a:close/>
                </a:path>
                <a:path w="25400" h="1193800">
                  <a:moveTo>
                    <a:pt x="25400" y="878840"/>
                  </a:moveTo>
                  <a:lnTo>
                    <a:pt x="0" y="878840"/>
                  </a:lnTo>
                  <a:lnTo>
                    <a:pt x="0" y="897889"/>
                  </a:lnTo>
                  <a:lnTo>
                    <a:pt x="25400" y="897889"/>
                  </a:lnTo>
                  <a:lnTo>
                    <a:pt x="25400" y="878840"/>
                  </a:lnTo>
                  <a:close/>
                </a:path>
                <a:path w="25400" h="1193800">
                  <a:moveTo>
                    <a:pt x="25400" y="897890"/>
                  </a:moveTo>
                  <a:lnTo>
                    <a:pt x="0" y="897890"/>
                  </a:lnTo>
                  <a:lnTo>
                    <a:pt x="0" y="901699"/>
                  </a:lnTo>
                  <a:lnTo>
                    <a:pt x="25400" y="901699"/>
                  </a:lnTo>
                  <a:lnTo>
                    <a:pt x="25400" y="897890"/>
                  </a:lnTo>
                  <a:close/>
                </a:path>
                <a:path w="25400" h="1193800">
                  <a:moveTo>
                    <a:pt x="25400" y="901699"/>
                  </a:moveTo>
                  <a:lnTo>
                    <a:pt x="0" y="901699"/>
                  </a:lnTo>
                  <a:lnTo>
                    <a:pt x="0" y="914399"/>
                  </a:lnTo>
                  <a:lnTo>
                    <a:pt x="25400" y="914399"/>
                  </a:lnTo>
                  <a:lnTo>
                    <a:pt x="25400" y="901699"/>
                  </a:lnTo>
                  <a:close/>
                </a:path>
                <a:path w="25400" h="1193800">
                  <a:moveTo>
                    <a:pt x="25400" y="914399"/>
                  </a:moveTo>
                  <a:lnTo>
                    <a:pt x="0" y="914399"/>
                  </a:lnTo>
                  <a:lnTo>
                    <a:pt x="0" y="923289"/>
                  </a:lnTo>
                  <a:lnTo>
                    <a:pt x="25400" y="923289"/>
                  </a:lnTo>
                  <a:lnTo>
                    <a:pt x="25400" y="914399"/>
                  </a:lnTo>
                  <a:close/>
                </a:path>
                <a:path w="25400" h="1193800">
                  <a:moveTo>
                    <a:pt x="25400" y="923289"/>
                  </a:moveTo>
                  <a:lnTo>
                    <a:pt x="0" y="923289"/>
                  </a:lnTo>
                  <a:lnTo>
                    <a:pt x="0" y="927099"/>
                  </a:lnTo>
                  <a:lnTo>
                    <a:pt x="25400" y="927099"/>
                  </a:lnTo>
                  <a:lnTo>
                    <a:pt x="25400" y="923289"/>
                  </a:lnTo>
                  <a:close/>
                </a:path>
                <a:path w="25400" h="1193800">
                  <a:moveTo>
                    <a:pt x="25400" y="927099"/>
                  </a:moveTo>
                  <a:lnTo>
                    <a:pt x="0" y="927099"/>
                  </a:lnTo>
                  <a:lnTo>
                    <a:pt x="0" y="942339"/>
                  </a:lnTo>
                  <a:lnTo>
                    <a:pt x="25400" y="942339"/>
                  </a:lnTo>
                  <a:lnTo>
                    <a:pt x="25400" y="927099"/>
                  </a:lnTo>
                  <a:close/>
                </a:path>
                <a:path w="25400" h="1193800">
                  <a:moveTo>
                    <a:pt x="25400" y="942339"/>
                  </a:moveTo>
                  <a:lnTo>
                    <a:pt x="0" y="942339"/>
                  </a:lnTo>
                  <a:lnTo>
                    <a:pt x="0" y="948689"/>
                  </a:lnTo>
                  <a:lnTo>
                    <a:pt x="25400" y="948689"/>
                  </a:lnTo>
                  <a:lnTo>
                    <a:pt x="25400" y="942339"/>
                  </a:lnTo>
                  <a:close/>
                </a:path>
                <a:path w="25400" h="1193800">
                  <a:moveTo>
                    <a:pt x="25400" y="948689"/>
                  </a:moveTo>
                  <a:lnTo>
                    <a:pt x="0" y="948689"/>
                  </a:lnTo>
                  <a:lnTo>
                    <a:pt x="0" y="952499"/>
                  </a:lnTo>
                  <a:lnTo>
                    <a:pt x="25400" y="952499"/>
                  </a:lnTo>
                  <a:lnTo>
                    <a:pt x="25400" y="948689"/>
                  </a:lnTo>
                  <a:close/>
                </a:path>
                <a:path w="25400" h="1193800">
                  <a:moveTo>
                    <a:pt x="25400" y="952499"/>
                  </a:moveTo>
                  <a:lnTo>
                    <a:pt x="0" y="952499"/>
                  </a:lnTo>
                  <a:lnTo>
                    <a:pt x="0" y="955039"/>
                  </a:lnTo>
                  <a:lnTo>
                    <a:pt x="25400" y="955039"/>
                  </a:lnTo>
                  <a:lnTo>
                    <a:pt x="25400" y="952499"/>
                  </a:lnTo>
                  <a:close/>
                </a:path>
                <a:path w="25400" h="1193800">
                  <a:moveTo>
                    <a:pt x="25400" y="955039"/>
                  </a:moveTo>
                  <a:lnTo>
                    <a:pt x="0" y="955039"/>
                  </a:lnTo>
                  <a:lnTo>
                    <a:pt x="0" y="958849"/>
                  </a:lnTo>
                  <a:lnTo>
                    <a:pt x="25400" y="958849"/>
                  </a:lnTo>
                  <a:lnTo>
                    <a:pt x="25400" y="955039"/>
                  </a:lnTo>
                  <a:close/>
                </a:path>
                <a:path w="25400" h="1193800">
                  <a:moveTo>
                    <a:pt x="25400" y="958850"/>
                  </a:moveTo>
                  <a:lnTo>
                    <a:pt x="0" y="958850"/>
                  </a:lnTo>
                  <a:lnTo>
                    <a:pt x="0" y="965199"/>
                  </a:lnTo>
                  <a:lnTo>
                    <a:pt x="25400" y="965199"/>
                  </a:lnTo>
                  <a:lnTo>
                    <a:pt x="25400" y="958850"/>
                  </a:lnTo>
                  <a:close/>
                </a:path>
                <a:path w="25400" h="1193800">
                  <a:moveTo>
                    <a:pt x="25400" y="965200"/>
                  </a:moveTo>
                  <a:lnTo>
                    <a:pt x="0" y="965200"/>
                  </a:lnTo>
                  <a:lnTo>
                    <a:pt x="0" y="967739"/>
                  </a:lnTo>
                  <a:lnTo>
                    <a:pt x="25400" y="967739"/>
                  </a:lnTo>
                  <a:lnTo>
                    <a:pt x="25400" y="965200"/>
                  </a:lnTo>
                  <a:close/>
                </a:path>
                <a:path w="25400" h="1193800">
                  <a:moveTo>
                    <a:pt x="25400" y="967739"/>
                  </a:moveTo>
                  <a:lnTo>
                    <a:pt x="0" y="967739"/>
                  </a:lnTo>
                  <a:lnTo>
                    <a:pt x="0" y="974089"/>
                  </a:lnTo>
                  <a:lnTo>
                    <a:pt x="25400" y="974089"/>
                  </a:lnTo>
                  <a:lnTo>
                    <a:pt x="25400" y="967739"/>
                  </a:lnTo>
                  <a:close/>
                </a:path>
                <a:path w="25400" h="1193800">
                  <a:moveTo>
                    <a:pt x="25400" y="974089"/>
                  </a:moveTo>
                  <a:lnTo>
                    <a:pt x="0" y="974089"/>
                  </a:lnTo>
                  <a:lnTo>
                    <a:pt x="0" y="986789"/>
                  </a:lnTo>
                  <a:lnTo>
                    <a:pt x="25400" y="986789"/>
                  </a:lnTo>
                  <a:lnTo>
                    <a:pt x="25400" y="974089"/>
                  </a:lnTo>
                  <a:close/>
                </a:path>
                <a:path w="25400" h="1193800">
                  <a:moveTo>
                    <a:pt x="25400" y="1189989"/>
                  </a:moveTo>
                  <a:lnTo>
                    <a:pt x="17779" y="1189989"/>
                  </a:lnTo>
                  <a:lnTo>
                    <a:pt x="17779" y="1191259"/>
                  </a:lnTo>
                  <a:lnTo>
                    <a:pt x="24129" y="1191259"/>
                  </a:lnTo>
                  <a:lnTo>
                    <a:pt x="24129" y="1193799"/>
                  </a:lnTo>
                  <a:lnTo>
                    <a:pt x="25400" y="1193799"/>
                  </a:lnTo>
                  <a:lnTo>
                    <a:pt x="25400" y="1189989"/>
                  </a:lnTo>
                  <a:close/>
                </a:path>
                <a:path w="25400" h="1193800">
                  <a:moveTo>
                    <a:pt x="11429" y="1188720"/>
                  </a:moveTo>
                  <a:lnTo>
                    <a:pt x="6350" y="1188720"/>
                  </a:lnTo>
                  <a:lnTo>
                    <a:pt x="6350" y="1189989"/>
                  </a:lnTo>
                  <a:lnTo>
                    <a:pt x="11429" y="1189989"/>
                  </a:lnTo>
                  <a:lnTo>
                    <a:pt x="11429" y="1188720"/>
                  </a:lnTo>
                  <a:close/>
                </a:path>
                <a:path w="25400" h="1193800">
                  <a:moveTo>
                    <a:pt x="25400" y="1183639"/>
                  </a:moveTo>
                  <a:lnTo>
                    <a:pt x="0" y="1183639"/>
                  </a:lnTo>
                  <a:lnTo>
                    <a:pt x="0" y="1188720"/>
                  </a:lnTo>
                  <a:lnTo>
                    <a:pt x="25400" y="1188720"/>
                  </a:lnTo>
                  <a:lnTo>
                    <a:pt x="25400" y="1183639"/>
                  </a:lnTo>
                  <a:close/>
                </a:path>
                <a:path w="25400" h="1193800">
                  <a:moveTo>
                    <a:pt x="25400" y="1177289"/>
                  </a:moveTo>
                  <a:lnTo>
                    <a:pt x="0" y="1177289"/>
                  </a:lnTo>
                  <a:lnTo>
                    <a:pt x="0" y="1182370"/>
                  </a:lnTo>
                  <a:lnTo>
                    <a:pt x="25400" y="1182370"/>
                  </a:lnTo>
                  <a:lnTo>
                    <a:pt x="25400" y="1177289"/>
                  </a:lnTo>
                  <a:close/>
                </a:path>
                <a:path w="25400" h="1193800">
                  <a:moveTo>
                    <a:pt x="25400" y="1170939"/>
                  </a:moveTo>
                  <a:lnTo>
                    <a:pt x="0" y="1170939"/>
                  </a:lnTo>
                  <a:lnTo>
                    <a:pt x="0" y="1176020"/>
                  </a:lnTo>
                  <a:lnTo>
                    <a:pt x="25400" y="1176020"/>
                  </a:lnTo>
                  <a:lnTo>
                    <a:pt x="25400" y="1170939"/>
                  </a:lnTo>
                  <a:close/>
                </a:path>
                <a:path w="25400" h="1193800">
                  <a:moveTo>
                    <a:pt x="25400" y="1164589"/>
                  </a:moveTo>
                  <a:lnTo>
                    <a:pt x="0" y="1164589"/>
                  </a:lnTo>
                  <a:lnTo>
                    <a:pt x="0" y="1169670"/>
                  </a:lnTo>
                  <a:lnTo>
                    <a:pt x="25400" y="1169670"/>
                  </a:lnTo>
                  <a:lnTo>
                    <a:pt x="25400" y="1164589"/>
                  </a:lnTo>
                  <a:close/>
                </a:path>
                <a:path w="25400" h="1193800">
                  <a:moveTo>
                    <a:pt x="25400" y="1158239"/>
                  </a:moveTo>
                  <a:lnTo>
                    <a:pt x="0" y="1158239"/>
                  </a:lnTo>
                  <a:lnTo>
                    <a:pt x="0" y="1163320"/>
                  </a:lnTo>
                  <a:lnTo>
                    <a:pt x="25400" y="1163320"/>
                  </a:lnTo>
                  <a:lnTo>
                    <a:pt x="25400" y="1158239"/>
                  </a:lnTo>
                  <a:close/>
                </a:path>
                <a:path w="25400" h="1193800">
                  <a:moveTo>
                    <a:pt x="25400" y="1151889"/>
                  </a:moveTo>
                  <a:lnTo>
                    <a:pt x="0" y="1151889"/>
                  </a:lnTo>
                  <a:lnTo>
                    <a:pt x="0" y="1156970"/>
                  </a:lnTo>
                  <a:lnTo>
                    <a:pt x="25400" y="1156970"/>
                  </a:lnTo>
                  <a:lnTo>
                    <a:pt x="25400" y="1151889"/>
                  </a:lnTo>
                  <a:close/>
                </a:path>
                <a:path w="25400" h="1193800">
                  <a:moveTo>
                    <a:pt x="25400" y="1145539"/>
                  </a:moveTo>
                  <a:lnTo>
                    <a:pt x="0" y="1145539"/>
                  </a:lnTo>
                  <a:lnTo>
                    <a:pt x="0" y="1150620"/>
                  </a:lnTo>
                  <a:lnTo>
                    <a:pt x="25400" y="1150620"/>
                  </a:lnTo>
                  <a:lnTo>
                    <a:pt x="25400" y="1145539"/>
                  </a:lnTo>
                  <a:close/>
                </a:path>
                <a:path w="25400" h="1193800">
                  <a:moveTo>
                    <a:pt x="25400" y="1139189"/>
                  </a:moveTo>
                  <a:lnTo>
                    <a:pt x="0" y="1139189"/>
                  </a:lnTo>
                  <a:lnTo>
                    <a:pt x="0" y="1144270"/>
                  </a:lnTo>
                  <a:lnTo>
                    <a:pt x="25400" y="1144270"/>
                  </a:lnTo>
                  <a:lnTo>
                    <a:pt x="25400" y="1139189"/>
                  </a:lnTo>
                  <a:close/>
                </a:path>
                <a:path w="25400" h="1193800">
                  <a:moveTo>
                    <a:pt x="25400" y="1132839"/>
                  </a:moveTo>
                  <a:lnTo>
                    <a:pt x="0" y="1132839"/>
                  </a:lnTo>
                  <a:lnTo>
                    <a:pt x="0" y="1137920"/>
                  </a:lnTo>
                  <a:lnTo>
                    <a:pt x="25400" y="1137920"/>
                  </a:lnTo>
                  <a:lnTo>
                    <a:pt x="25400" y="1132839"/>
                  </a:lnTo>
                  <a:close/>
                </a:path>
                <a:path w="25400" h="1193800">
                  <a:moveTo>
                    <a:pt x="25400" y="1126489"/>
                  </a:moveTo>
                  <a:lnTo>
                    <a:pt x="0" y="1126489"/>
                  </a:lnTo>
                  <a:lnTo>
                    <a:pt x="0" y="1131570"/>
                  </a:lnTo>
                  <a:lnTo>
                    <a:pt x="25400" y="1131570"/>
                  </a:lnTo>
                  <a:lnTo>
                    <a:pt x="25400" y="1126489"/>
                  </a:lnTo>
                  <a:close/>
                </a:path>
                <a:path w="25400" h="1193800">
                  <a:moveTo>
                    <a:pt x="25400" y="1120139"/>
                  </a:moveTo>
                  <a:lnTo>
                    <a:pt x="0" y="1120139"/>
                  </a:lnTo>
                  <a:lnTo>
                    <a:pt x="0" y="1125220"/>
                  </a:lnTo>
                  <a:lnTo>
                    <a:pt x="25400" y="1125220"/>
                  </a:lnTo>
                  <a:lnTo>
                    <a:pt x="25400" y="1120139"/>
                  </a:lnTo>
                  <a:close/>
                </a:path>
                <a:path w="25400" h="1193800">
                  <a:moveTo>
                    <a:pt x="25400" y="1113789"/>
                  </a:moveTo>
                  <a:lnTo>
                    <a:pt x="0" y="1113789"/>
                  </a:lnTo>
                  <a:lnTo>
                    <a:pt x="0" y="1118870"/>
                  </a:lnTo>
                  <a:lnTo>
                    <a:pt x="25400" y="1118870"/>
                  </a:lnTo>
                  <a:lnTo>
                    <a:pt x="25400" y="1113789"/>
                  </a:lnTo>
                  <a:close/>
                </a:path>
                <a:path w="25400" h="1193800">
                  <a:moveTo>
                    <a:pt x="25400" y="1107439"/>
                  </a:moveTo>
                  <a:lnTo>
                    <a:pt x="0" y="1107439"/>
                  </a:lnTo>
                  <a:lnTo>
                    <a:pt x="0" y="1112520"/>
                  </a:lnTo>
                  <a:lnTo>
                    <a:pt x="25400" y="1112520"/>
                  </a:lnTo>
                  <a:lnTo>
                    <a:pt x="25400" y="1107439"/>
                  </a:lnTo>
                  <a:close/>
                </a:path>
                <a:path w="25400" h="1193800">
                  <a:moveTo>
                    <a:pt x="25400" y="1101089"/>
                  </a:moveTo>
                  <a:lnTo>
                    <a:pt x="0" y="1101089"/>
                  </a:lnTo>
                  <a:lnTo>
                    <a:pt x="0" y="1106170"/>
                  </a:lnTo>
                  <a:lnTo>
                    <a:pt x="25400" y="1106170"/>
                  </a:lnTo>
                  <a:lnTo>
                    <a:pt x="25400" y="1101089"/>
                  </a:lnTo>
                  <a:close/>
                </a:path>
                <a:path w="25400" h="1193800">
                  <a:moveTo>
                    <a:pt x="25400" y="1094739"/>
                  </a:moveTo>
                  <a:lnTo>
                    <a:pt x="0" y="1094739"/>
                  </a:lnTo>
                  <a:lnTo>
                    <a:pt x="0" y="1099820"/>
                  </a:lnTo>
                  <a:lnTo>
                    <a:pt x="25400" y="1099820"/>
                  </a:lnTo>
                  <a:lnTo>
                    <a:pt x="25400" y="1094739"/>
                  </a:lnTo>
                  <a:close/>
                </a:path>
                <a:path w="25400" h="1193800">
                  <a:moveTo>
                    <a:pt x="25400" y="1088389"/>
                  </a:moveTo>
                  <a:lnTo>
                    <a:pt x="0" y="1088389"/>
                  </a:lnTo>
                  <a:lnTo>
                    <a:pt x="0" y="1093470"/>
                  </a:lnTo>
                  <a:lnTo>
                    <a:pt x="25400" y="1093470"/>
                  </a:lnTo>
                  <a:lnTo>
                    <a:pt x="25400" y="1088389"/>
                  </a:lnTo>
                  <a:close/>
                </a:path>
                <a:path w="25400" h="1193800">
                  <a:moveTo>
                    <a:pt x="25400" y="1082039"/>
                  </a:moveTo>
                  <a:lnTo>
                    <a:pt x="0" y="1082039"/>
                  </a:lnTo>
                  <a:lnTo>
                    <a:pt x="0" y="1087120"/>
                  </a:lnTo>
                  <a:lnTo>
                    <a:pt x="25400" y="1087120"/>
                  </a:lnTo>
                  <a:lnTo>
                    <a:pt x="25400" y="1082039"/>
                  </a:lnTo>
                  <a:close/>
                </a:path>
                <a:path w="25400" h="1193800">
                  <a:moveTo>
                    <a:pt x="25400" y="1075689"/>
                  </a:moveTo>
                  <a:lnTo>
                    <a:pt x="0" y="1075689"/>
                  </a:lnTo>
                  <a:lnTo>
                    <a:pt x="0" y="1080770"/>
                  </a:lnTo>
                  <a:lnTo>
                    <a:pt x="25400" y="1080770"/>
                  </a:lnTo>
                  <a:lnTo>
                    <a:pt x="25400" y="1075689"/>
                  </a:lnTo>
                  <a:close/>
                </a:path>
                <a:path w="25400" h="1193800">
                  <a:moveTo>
                    <a:pt x="25400" y="1069339"/>
                  </a:moveTo>
                  <a:lnTo>
                    <a:pt x="0" y="1069339"/>
                  </a:lnTo>
                  <a:lnTo>
                    <a:pt x="0" y="1074420"/>
                  </a:lnTo>
                  <a:lnTo>
                    <a:pt x="25400" y="1074420"/>
                  </a:lnTo>
                  <a:lnTo>
                    <a:pt x="25400" y="1069339"/>
                  </a:lnTo>
                  <a:close/>
                </a:path>
                <a:path w="25400" h="1193800">
                  <a:moveTo>
                    <a:pt x="25400" y="1062989"/>
                  </a:moveTo>
                  <a:lnTo>
                    <a:pt x="0" y="1062989"/>
                  </a:lnTo>
                  <a:lnTo>
                    <a:pt x="0" y="1068070"/>
                  </a:lnTo>
                  <a:lnTo>
                    <a:pt x="25400" y="1068070"/>
                  </a:lnTo>
                  <a:lnTo>
                    <a:pt x="25400" y="1062989"/>
                  </a:lnTo>
                  <a:close/>
                </a:path>
                <a:path w="25400" h="1193800">
                  <a:moveTo>
                    <a:pt x="25400" y="1056639"/>
                  </a:moveTo>
                  <a:lnTo>
                    <a:pt x="0" y="1056639"/>
                  </a:lnTo>
                  <a:lnTo>
                    <a:pt x="0" y="1061720"/>
                  </a:lnTo>
                  <a:lnTo>
                    <a:pt x="25400" y="1061720"/>
                  </a:lnTo>
                  <a:lnTo>
                    <a:pt x="25400" y="1056639"/>
                  </a:lnTo>
                  <a:close/>
                </a:path>
                <a:path w="25400" h="1193800">
                  <a:moveTo>
                    <a:pt x="25400" y="1050289"/>
                  </a:moveTo>
                  <a:lnTo>
                    <a:pt x="0" y="1050289"/>
                  </a:lnTo>
                  <a:lnTo>
                    <a:pt x="0" y="1055370"/>
                  </a:lnTo>
                  <a:lnTo>
                    <a:pt x="25400" y="1055370"/>
                  </a:lnTo>
                  <a:lnTo>
                    <a:pt x="25400" y="1050289"/>
                  </a:lnTo>
                  <a:close/>
                </a:path>
                <a:path w="25400" h="1193800">
                  <a:moveTo>
                    <a:pt x="25400" y="1043939"/>
                  </a:moveTo>
                  <a:lnTo>
                    <a:pt x="0" y="1043939"/>
                  </a:lnTo>
                  <a:lnTo>
                    <a:pt x="0" y="1049020"/>
                  </a:lnTo>
                  <a:lnTo>
                    <a:pt x="25400" y="1049020"/>
                  </a:lnTo>
                  <a:lnTo>
                    <a:pt x="25400" y="1043939"/>
                  </a:lnTo>
                  <a:close/>
                </a:path>
                <a:path w="25400" h="1193800">
                  <a:moveTo>
                    <a:pt x="25400" y="1037589"/>
                  </a:moveTo>
                  <a:lnTo>
                    <a:pt x="0" y="1037589"/>
                  </a:lnTo>
                  <a:lnTo>
                    <a:pt x="0" y="1042669"/>
                  </a:lnTo>
                  <a:lnTo>
                    <a:pt x="25400" y="1042669"/>
                  </a:lnTo>
                  <a:lnTo>
                    <a:pt x="25400" y="1037589"/>
                  </a:lnTo>
                  <a:close/>
                </a:path>
                <a:path w="25400" h="1193800">
                  <a:moveTo>
                    <a:pt x="25400" y="1031239"/>
                  </a:moveTo>
                  <a:lnTo>
                    <a:pt x="0" y="1031239"/>
                  </a:lnTo>
                  <a:lnTo>
                    <a:pt x="0" y="1036319"/>
                  </a:lnTo>
                  <a:lnTo>
                    <a:pt x="25400" y="1036319"/>
                  </a:lnTo>
                  <a:lnTo>
                    <a:pt x="25400" y="1031239"/>
                  </a:lnTo>
                  <a:close/>
                </a:path>
                <a:path w="25400" h="1193800">
                  <a:moveTo>
                    <a:pt x="25400" y="1024889"/>
                  </a:moveTo>
                  <a:lnTo>
                    <a:pt x="0" y="1024889"/>
                  </a:lnTo>
                  <a:lnTo>
                    <a:pt x="0" y="1029969"/>
                  </a:lnTo>
                  <a:lnTo>
                    <a:pt x="25400" y="1029969"/>
                  </a:lnTo>
                  <a:lnTo>
                    <a:pt x="25400" y="1024889"/>
                  </a:lnTo>
                  <a:close/>
                </a:path>
                <a:path w="25400" h="1193800">
                  <a:moveTo>
                    <a:pt x="25400" y="1018539"/>
                  </a:moveTo>
                  <a:lnTo>
                    <a:pt x="0" y="1018539"/>
                  </a:lnTo>
                  <a:lnTo>
                    <a:pt x="0" y="1023619"/>
                  </a:lnTo>
                  <a:lnTo>
                    <a:pt x="25400" y="1023619"/>
                  </a:lnTo>
                  <a:lnTo>
                    <a:pt x="25400" y="1018539"/>
                  </a:lnTo>
                  <a:close/>
                </a:path>
                <a:path w="25400" h="1193800">
                  <a:moveTo>
                    <a:pt x="25400" y="1012189"/>
                  </a:moveTo>
                  <a:lnTo>
                    <a:pt x="0" y="1012189"/>
                  </a:lnTo>
                  <a:lnTo>
                    <a:pt x="0" y="1017269"/>
                  </a:lnTo>
                  <a:lnTo>
                    <a:pt x="25400" y="1017269"/>
                  </a:lnTo>
                  <a:lnTo>
                    <a:pt x="25400" y="1012189"/>
                  </a:lnTo>
                  <a:close/>
                </a:path>
                <a:path w="25400" h="1193800">
                  <a:moveTo>
                    <a:pt x="25400" y="1005839"/>
                  </a:moveTo>
                  <a:lnTo>
                    <a:pt x="0" y="1005839"/>
                  </a:lnTo>
                  <a:lnTo>
                    <a:pt x="0" y="1010919"/>
                  </a:lnTo>
                  <a:lnTo>
                    <a:pt x="25400" y="1010919"/>
                  </a:lnTo>
                  <a:lnTo>
                    <a:pt x="25400" y="1005839"/>
                  </a:lnTo>
                  <a:close/>
                </a:path>
                <a:path w="25400" h="1193800">
                  <a:moveTo>
                    <a:pt x="25400" y="999489"/>
                  </a:moveTo>
                  <a:lnTo>
                    <a:pt x="0" y="999489"/>
                  </a:lnTo>
                  <a:lnTo>
                    <a:pt x="0" y="1004569"/>
                  </a:lnTo>
                  <a:lnTo>
                    <a:pt x="25400" y="1004569"/>
                  </a:lnTo>
                  <a:lnTo>
                    <a:pt x="25400" y="999489"/>
                  </a:lnTo>
                  <a:close/>
                </a:path>
                <a:path w="25400" h="1193800">
                  <a:moveTo>
                    <a:pt x="25400" y="993139"/>
                  </a:moveTo>
                  <a:lnTo>
                    <a:pt x="0" y="993139"/>
                  </a:lnTo>
                  <a:lnTo>
                    <a:pt x="0" y="998219"/>
                  </a:lnTo>
                  <a:lnTo>
                    <a:pt x="25400" y="998219"/>
                  </a:lnTo>
                  <a:lnTo>
                    <a:pt x="25400" y="993139"/>
                  </a:lnTo>
                  <a:close/>
                </a:path>
                <a:path w="25400" h="1193800">
                  <a:moveTo>
                    <a:pt x="25400" y="988059"/>
                  </a:moveTo>
                  <a:lnTo>
                    <a:pt x="0" y="988059"/>
                  </a:lnTo>
                  <a:lnTo>
                    <a:pt x="0" y="991869"/>
                  </a:lnTo>
                  <a:lnTo>
                    <a:pt x="25400" y="991869"/>
                  </a:lnTo>
                  <a:lnTo>
                    <a:pt x="25400" y="988059"/>
                  </a:lnTo>
                  <a:close/>
                </a:path>
              </a:pathLst>
            </a:custGeom>
            <a:solidFill>
              <a:srgbClr val="224ED1"/>
            </a:solidFill>
          </p:spPr>
          <p:txBody>
            <a:bodyPr wrap="square" lIns="0" tIns="0" rIns="0" bIns="0" rtlCol="0"/>
            <a:lstStyle/>
            <a:p>
              <a:endParaRPr/>
            </a:p>
          </p:txBody>
        </p:sp>
        <p:sp>
          <p:nvSpPr>
            <p:cNvPr id="551" name="object 551"/>
            <p:cNvSpPr/>
            <p:nvPr/>
          </p:nvSpPr>
          <p:spPr>
            <a:xfrm>
              <a:off x="3573779" y="5050789"/>
              <a:ext cx="26670" cy="1192530"/>
            </a:xfrm>
            <a:custGeom>
              <a:avLst/>
              <a:gdLst/>
              <a:ahLst/>
              <a:cxnLst/>
              <a:rect l="l" t="t" r="r" b="b"/>
              <a:pathLst>
                <a:path w="26670" h="1192529">
                  <a:moveTo>
                    <a:pt x="5080" y="0"/>
                  </a:moveTo>
                  <a:lnTo>
                    <a:pt x="0" y="0"/>
                  </a:lnTo>
                  <a:lnTo>
                    <a:pt x="0" y="12699"/>
                  </a:lnTo>
                  <a:lnTo>
                    <a:pt x="26670" y="12699"/>
                  </a:lnTo>
                  <a:lnTo>
                    <a:pt x="26670" y="3809"/>
                  </a:lnTo>
                  <a:lnTo>
                    <a:pt x="19050" y="3809"/>
                  </a:lnTo>
                  <a:lnTo>
                    <a:pt x="19050" y="2539"/>
                  </a:lnTo>
                  <a:lnTo>
                    <a:pt x="11430" y="2539"/>
                  </a:lnTo>
                  <a:lnTo>
                    <a:pt x="11430" y="1269"/>
                  </a:lnTo>
                  <a:lnTo>
                    <a:pt x="5080" y="1269"/>
                  </a:lnTo>
                  <a:lnTo>
                    <a:pt x="5080" y="0"/>
                  </a:lnTo>
                  <a:close/>
                </a:path>
                <a:path w="26670" h="1192529">
                  <a:moveTo>
                    <a:pt x="26670" y="12699"/>
                  </a:moveTo>
                  <a:lnTo>
                    <a:pt x="0" y="12699"/>
                  </a:lnTo>
                  <a:lnTo>
                    <a:pt x="0" y="19049"/>
                  </a:lnTo>
                  <a:lnTo>
                    <a:pt x="26670" y="19049"/>
                  </a:lnTo>
                  <a:lnTo>
                    <a:pt x="26670" y="12699"/>
                  </a:lnTo>
                  <a:close/>
                </a:path>
                <a:path w="26670" h="1192529">
                  <a:moveTo>
                    <a:pt x="26670" y="19049"/>
                  </a:moveTo>
                  <a:lnTo>
                    <a:pt x="0" y="19049"/>
                  </a:lnTo>
                  <a:lnTo>
                    <a:pt x="0" y="31749"/>
                  </a:lnTo>
                  <a:lnTo>
                    <a:pt x="26670" y="31749"/>
                  </a:lnTo>
                  <a:lnTo>
                    <a:pt x="26670" y="19049"/>
                  </a:lnTo>
                  <a:close/>
                </a:path>
                <a:path w="26670" h="1192529">
                  <a:moveTo>
                    <a:pt x="26670" y="31749"/>
                  </a:moveTo>
                  <a:lnTo>
                    <a:pt x="0" y="31749"/>
                  </a:lnTo>
                  <a:lnTo>
                    <a:pt x="0" y="38099"/>
                  </a:lnTo>
                  <a:lnTo>
                    <a:pt x="26670" y="38099"/>
                  </a:lnTo>
                  <a:lnTo>
                    <a:pt x="26670" y="31749"/>
                  </a:lnTo>
                  <a:close/>
                </a:path>
                <a:path w="26670" h="1192529">
                  <a:moveTo>
                    <a:pt x="26670" y="38099"/>
                  </a:moveTo>
                  <a:lnTo>
                    <a:pt x="0" y="38099"/>
                  </a:lnTo>
                  <a:lnTo>
                    <a:pt x="0" y="44449"/>
                  </a:lnTo>
                  <a:lnTo>
                    <a:pt x="26670" y="44449"/>
                  </a:lnTo>
                  <a:lnTo>
                    <a:pt x="26670" y="38099"/>
                  </a:lnTo>
                  <a:close/>
                </a:path>
                <a:path w="26670" h="1192529">
                  <a:moveTo>
                    <a:pt x="26670" y="44449"/>
                  </a:moveTo>
                  <a:lnTo>
                    <a:pt x="0" y="44449"/>
                  </a:lnTo>
                  <a:lnTo>
                    <a:pt x="0" y="50799"/>
                  </a:lnTo>
                  <a:lnTo>
                    <a:pt x="26670" y="50799"/>
                  </a:lnTo>
                  <a:lnTo>
                    <a:pt x="26670" y="44449"/>
                  </a:lnTo>
                  <a:close/>
                </a:path>
                <a:path w="26670" h="1192529">
                  <a:moveTo>
                    <a:pt x="26670" y="50799"/>
                  </a:moveTo>
                  <a:lnTo>
                    <a:pt x="0" y="50799"/>
                  </a:lnTo>
                  <a:lnTo>
                    <a:pt x="0" y="57149"/>
                  </a:lnTo>
                  <a:lnTo>
                    <a:pt x="26670" y="57149"/>
                  </a:lnTo>
                  <a:lnTo>
                    <a:pt x="26670" y="50799"/>
                  </a:lnTo>
                  <a:close/>
                </a:path>
                <a:path w="26670" h="1192529">
                  <a:moveTo>
                    <a:pt x="26670" y="57149"/>
                  </a:moveTo>
                  <a:lnTo>
                    <a:pt x="0" y="57149"/>
                  </a:lnTo>
                  <a:lnTo>
                    <a:pt x="0" y="63499"/>
                  </a:lnTo>
                  <a:lnTo>
                    <a:pt x="26670" y="63499"/>
                  </a:lnTo>
                  <a:lnTo>
                    <a:pt x="26670" y="57149"/>
                  </a:lnTo>
                  <a:close/>
                </a:path>
                <a:path w="26670" h="1192529">
                  <a:moveTo>
                    <a:pt x="26670" y="63500"/>
                  </a:moveTo>
                  <a:lnTo>
                    <a:pt x="0" y="63500"/>
                  </a:lnTo>
                  <a:lnTo>
                    <a:pt x="0" y="69849"/>
                  </a:lnTo>
                  <a:lnTo>
                    <a:pt x="26670" y="69849"/>
                  </a:lnTo>
                  <a:lnTo>
                    <a:pt x="26670" y="63500"/>
                  </a:lnTo>
                  <a:close/>
                </a:path>
                <a:path w="26670" h="1192529">
                  <a:moveTo>
                    <a:pt x="26670" y="69850"/>
                  </a:moveTo>
                  <a:lnTo>
                    <a:pt x="0" y="69850"/>
                  </a:lnTo>
                  <a:lnTo>
                    <a:pt x="0" y="76199"/>
                  </a:lnTo>
                  <a:lnTo>
                    <a:pt x="26670" y="76199"/>
                  </a:lnTo>
                  <a:lnTo>
                    <a:pt x="26670" y="69850"/>
                  </a:lnTo>
                  <a:close/>
                </a:path>
                <a:path w="26670" h="1192529">
                  <a:moveTo>
                    <a:pt x="26670" y="76199"/>
                  </a:moveTo>
                  <a:lnTo>
                    <a:pt x="0" y="76199"/>
                  </a:lnTo>
                  <a:lnTo>
                    <a:pt x="0" y="82549"/>
                  </a:lnTo>
                  <a:lnTo>
                    <a:pt x="26670" y="82549"/>
                  </a:lnTo>
                  <a:lnTo>
                    <a:pt x="26670" y="76199"/>
                  </a:lnTo>
                  <a:close/>
                </a:path>
                <a:path w="26670" h="1192529">
                  <a:moveTo>
                    <a:pt x="26670" y="82549"/>
                  </a:moveTo>
                  <a:lnTo>
                    <a:pt x="0" y="82549"/>
                  </a:lnTo>
                  <a:lnTo>
                    <a:pt x="0" y="88899"/>
                  </a:lnTo>
                  <a:lnTo>
                    <a:pt x="26670" y="88899"/>
                  </a:lnTo>
                  <a:lnTo>
                    <a:pt x="26670" y="82549"/>
                  </a:lnTo>
                  <a:close/>
                </a:path>
                <a:path w="26670" h="1192529">
                  <a:moveTo>
                    <a:pt x="26670" y="88899"/>
                  </a:moveTo>
                  <a:lnTo>
                    <a:pt x="0" y="88899"/>
                  </a:lnTo>
                  <a:lnTo>
                    <a:pt x="0" y="95249"/>
                  </a:lnTo>
                  <a:lnTo>
                    <a:pt x="26670" y="95249"/>
                  </a:lnTo>
                  <a:lnTo>
                    <a:pt x="26670" y="88899"/>
                  </a:lnTo>
                  <a:close/>
                </a:path>
                <a:path w="26670" h="1192529">
                  <a:moveTo>
                    <a:pt x="26670" y="95250"/>
                  </a:moveTo>
                  <a:lnTo>
                    <a:pt x="0" y="95250"/>
                  </a:lnTo>
                  <a:lnTo>
                    <a:pt x="0" y="101599"/>
                  </a:lnTo>
                  <a:lnTo>
                    <a:pt x="26670" y="101599"/>
                  </a:lnTo>
                  <a:lnTo>
                    <a:pt x="26670" y="95250"/>
                  </a:lnTo>
                  <a:close/>
                </a:path>
                <a:path w="26670" h="1192529">
                  <a:moveTo>
                    <a:pt x="26670" y="101600"/>
                  </a:moveTo>
                  <a:lnTo>
                    <a:pt x="0" y="101600"/>
                  </a:lnTo>
                  <a:lnTo>
                    <a:pt x="0" y="107949"/>
                  </a:lnTo>
                  <a:lnTo>
                    <a:pt x="26670" y="107949"/>
                  </a:lnTo>
                  <a:lnTo>
                    <a:pt x="26670" y="101600"/>
                  </a:lnTo>
                  <a:close/>
                </a:path>
                <a:path w="26670" h="1192529">
                  <a:moveTo>
                    <a:pt x="26670" y="107950"/>
                  </a:moveTo>
                  <a:lnTo>
                    <a:pt x="0" y="107950"/>
                  </a:lnTo>
                  <a:lnTo>
                    <a:pt x="0" y="114299"/>
                  </a:lnTo>
                  <a:lnTo>
                    <a:pt x="26670" y="114299"/>
                  </a:lnTo>
                  <a:lnTo>
                    <a:pt x="26670" y="107950"/>
                  </a:lnTo>
                  <a:close/>
                </a:path>
                <a:path w="26670" h="1192529">
                  <a:moveTo>
                    <a:pt x="26670" y="114299"/>
                  </a:moveTo>
                  <a:lnTo>
                    <a:pt x="0" y="114299"/>
                  </a:lnTo>
                  <a:lnTo>
                    <a:pt x="0" y="120649"/>
                  </a:lnTo>
                  <a:lnTo>
                    <a:pt x="26670" y="120649"/>
                  </a:lnTo>
                  <a:lnTo>
                    <a:pt x="26670" y="114299"/>
                  </a:lnTo>
                  <a:close/>
                </a:path>
                <a:path w="26670" h="1192529">
                  <a:moveTo>
                    <a:pt x="26670" y="120650"/>
                  </a:moveTo>
                  <a:lnTo>
                    <a:pt x="0" y="120650"/>
                  </a:lnTo>
                  <a:lnTo>
                    <a:pt x="0" y="126999"/>
                  </a:lnTo>
                  <a:lnTo>
                    <a:pt x="26670" y="126999"/>
                  </a:lnTo>
                  <a:lnTo>
                    <a:pt x="26670" y="120650"/>
                  </a:lnTo>
                  <a:close/>
                </a:path>
                <a:path w="26670" h="1192529">
                  <a:moveTo>
                    <a:pt x="26670" y="127000"/>
                  </a:moveTo>
                  <a:lnTo>
                    <a:pt x="0" y="127000"/>
                  </a:lnTo>
                  <a:lnTo>
                    <a:pt x="0" y="133349"/>
                  </a:lnTo>
                  <a:lnTo>
                    <a:pt x="26670" y="133349"/>
                  </a:lnTo>
                  <a:lnTo>
                    <a:pt x="26670" y="127000"/>
                  </a:lnTo>
                  <a:close/>
                </a:path>
                <a:path w="26670" h="1192529">
                  <a:moveTo>
                    <a:pt x="26670" y="133349"/>
                  </a:moveTo>
                  <a:lnTo>
                    <a:pt x="0" y="133349"/>
                  </a:lnTo>
                  <a:lnTo>
                    <a:pt x="0" y="139699"/>
                  </a:lnTo>
                  <a:lnTo>
                    <a:pt x="26670" y="139699"/>
                  </a:lnTo>
                  <a:lnTo>
                    <a:pt x="26670" y="133349"/>
                  </a:lnTo>
                  <a:close/>
                </a:path>
                <a:path w="26670" h="1192529">
                  <a:moveTo>
                    <a:pt x="26670" y="139700"/>
                  </a:moveTo>
                  <a:lnTo>
                    <a:pt x="0" y="139700"/>
                  </a:lnTo>
                  <a:lnTo>
                    <a:pt x="0" y="146049"/>
                  </a:lnTo>
                  <a:lnTo>
                    <a:pt x="26670" y="146049"/>
                  </a:lnTo>
                  <a:lnTo>
                    <a:pt x="26670" y="139700"/>
                  </a:lnTo>
                  <a:close/>
                </a:path>
                <a:path w="26670" h="1192529">
                  <a:moveTo>
                    <a:pt x="26670" y="146049"/>
                  </a:moveTo>
                  <a:lnTo>
                    <a:pt x="0" y="146049"/>
                  </a:lnTo>
                  <a:lnTo>
                    <a:pt x="0" y="152399"/>
                  </a:lnTo>
                  <a:lnTo>
                    <a:pt x="26670" y="152399"/>
                  </a:lnTo>
                  <a:lnTo>
                    <a:pt x="26670" y="146049"/>
                  </a:lnTo>
                  <a:close/>
                </a:path>
                <a:path w="26670" h="1192529">
                  <a:moveTo>
                    <a:pt x="26670" y="152399"/>
                  </a:moveTo>
                  <a:lnTo>
                    <a:pt x="0" y="152399"/>
                  </a:lnTo>
                  <a:lnTo>
                    <a:pt x="0" y="158749"/>
                  </a:lnTo>
                  <a:lnTo>
                    <a:pt x="26670" y="158749"/>
                  </a:lnTo>
                  <a:lnTo>
                    <a:pt x="26670" y="152399"/>
                  </a:lnTo>
                  <a:close/>
                </a:path>
                <a:path w="26670" h="1192529">
                  <a:moveTo>
                    <a:pt x="26670" y="158749"/>
                  </a:moveTo>
                  <a:lnTo>
                    <a:pt x="0" y="158749"/>
                  </a:lnTo>
                  <a:lnTo>
                    <a:pt x="0" y="165099"/>
                  </a:lnTo>
                  <a:lnTo>
                    <a:pt x="26670" y="165099"/>
                  </a:lnTo>
                  <a:lnTo>
                    <a:pt x="26670" y="158749"/>
                  </a:lnTo>
                  <a:close/>
                </a:path>
                <a:path w="26670" h="1192529">
                  <a:moveTo>
                    <a:pt x="26670" y="165099"/>
                  </a:moveTo>
                  <a:lnTo>
                    <a:pt x="0" y="165099"/>
                  </a:lnTo>
                  <a:lnTo>
                    <a:pt x="0" y="185419"/>
                  </a:lnTo>
                  <a:lnTo>
                    <a:pt x="26670" y="185419"/>
                  </a:lnTo>
                  <a:lnTo>
                    <a:pt x="26670" y="165099"/>
                  </a:lnTo>
                  <a:close/>
                </a:path>
                <a:path w="26670" h="1192529">
                  <a:moveTo>
                    <a:pt x="26670" y="185419"/>
                  </a:moveTo>
                  <a:lnTo>
                    <a:pt x="0" y="185419"/>
                  </a:lnTo>
                  <a:lnTo>
                    <a:pt x="0" y="191769"/>
                  </a:lnTo>
                  <a:lnTo>
                    <a:pt x="26670" y="191769"/>
                  </a:lnTo>
                  <a:lnTo>
                    <a:pt x="26670" y="185419"/>
                  </a:lnTo>
                  <a:close/>
                </a:path>
                <a:path w="26670" h="1192529">
                  <a:moveTo>
                    <a:pt x="26670" y="191769"/>
                  </a:moveTo>
                  <a:lnTo>
                    <a:pt x="0" y="191769"/>
                  </a:lnTo>
                  <a:lnTo>
                    <a:pt x="0" y="210819"/>
                  </a:lnTo>
                  <a:lnTo>
                    <a:pt x="26670" y="210819"/>
                  </a:lnTo>
                  <a:lnTo>
                    <a:pt x="26670" y="191769"/>
                  </a:lnTo>
                  <a:close/>
                </a:path>
                <a:path w="26670" h="1192529">
                  <a:moveTo>
                    <a:pt x="26670" y="210819"/>
                  </a:moveTo>
                  <a:lnTo>
                    <a:pt x="0" y="210819"/>
                  </a:lnTo>
                  <a:lnTo>
                    <a:pt x="0" y="217169"/>
                  </a:lnTo>
                  <a:lnTo>
                    <a:pt x="26670" y="217169"/>
                  </a:lnTo>
                  <a:lnTo>
                    <a:pt x="26670" y="210819"/>
                  </a:lnTo>
                  <a:close/>
                </a:path>
                <a:path w="26670" h="1192529">
                  <a:moveTo>
                    <a:pt x="26670" y="217169"/>
                  </a:moveTo>
                  <a:lnTo>
                    <a:pt x="0" y="217169"/>
                  </a:lnTo>
                  <a:lnTo>
                    <a:pt x="0" y="223519"/>
                  </a:lnTo>
                  <a:lnTo>
                    <a:pt x="26670" y="223519"/>
                  </a:lnTo>
                  <a:lnTo>
                    <a:pt x="26670" y="217169"/>
                  </a:lnTo>
                  <a:close/>
                </a:path>
                <a:path w="26670" h="1192529">
                  <a:moveTo>
                    <a:pt x="26670" y="223519"/>
                  </a:moveTo>
                  <a:lnTo>
                    <a:pt x="0" y="223519"/>
                  </a:lnTo>
                  <a:lnTo>
                    <a:pt x="0" y="229869"/>
                  </a:lnTo>
                  <a:lnTo>
                    <a:pt x="26670" y="229869"/>
                  </a:lnTo>
                  <a:lnTo>
                    <a:pt x="26670" y="223519"/>
                  </a:lnTo>
                  <a:close/>
                </a:path>
                <a:path w="26670" h="1192529">
                  <a:moveTo>
                    <a:pt x="26670" y="229869"/>
                  </a:moveTo>
                  <a:lnTo>
                    <a:pt x="0" y="229869"/>
                  </a:lnTo>
                  <a:lnTo>
                    <a:pt x="0" y="236219"/>
                  </a:lnTo>
                  <a:lnTo>
                    <a:pt x="26670" y="236219"/>
                  </a:lnTo>
                  <a:lnTo>
                    <a:pt x="26670" y="229869"/>
                  </a:lnTo>
                  <a:close/>
                </a:path>
                <a:path w="26670" h="1192529">
                  <a:moveTo>
                    <a:pt x="26670" y="236219"/>
                  </a:moveTo>
                  <a:lnTo>
                    <a:pt x="0" y="236219"/>
                  </a:lnTo>
                  <a:lnTo>
                    <a:pt x="0" y="242569"/>
                  </a:lnTo>
                  <a:lnTo>
                    <a:pt x="26670" y="242569"/>
                  </a:lnTo>
                  <a:lnTo>
                    <a:pt x="26670" y="236219"/>
                  </a:lnTo>
                  <a:close/>
                </a:path>
                <a:path w="26670" h="1192529">
                  <a:moveTo>
                    <a:pt x="26670" y="242569"/>
                  </a:moveTo>
                  <a:lnTo>
                    <a:pt x="0" y="242569"/>
                  </a:lnTo>
                  <a:lnTo>
                    <a:pt x="0" y="248919"/>
                  </a:lnTo>
                  <a:lnTo>
                    <a:pt x="26670" y="248919"/>
                  </a:lnTo>
                  <a:lnTo>
                    <a:pt x="26670" y="242569"/>
                  </a:lnTo>
                  <a:close/>
                </a:path>
                <a:path w="26670" h="1192529">
                  <a:moveTo>
                    <a:pt x="26670" y="248919"/>
                  </a:moveTo>
                  <a:lnTo>
                    <a:pt x="0" y="248919"/>
                  </a:lnTo>
                  <a:lnTo>
                    <a:pt x="0" y="261619"/>
                  </a:lnTo>
                  <a:lnTo>
                    <a:pt x="26670" y="261619"/>
                  </a:lnTo>
                  <a:lnTo>
                    <a:pt x="26670" y="248919"/>
                  </a:lnTo>
                  <a:close/>
                </a:path>
                <a:path w="26670" h="1192529">
                  <a:moveTo>
                    <a:pt x="26670" y="261619"/>
                  </a:moveTo>
                  <a:lnTo>
                    <a:pt x="0" y="261619"/>
                  </a:lnTo>
                  <a:lnTo>
                    <a:pt x="0" y="267969"/>
                  </a:lnTo>
                  <a:lnTo>
                    <a:pt x="26670" y="267969"/>
                  </a:lnTo>
                  <a:lnTo>
                    <a:pt x="26670" y="261619"/>
                  </a:lnTo>
                  <a:close/>
                </a:path>
                <a:path w="26670" h="1192529">
                  <a:moveTo>
                    <a:pt x="26670" y="267969"/>
                  </a:moveTo>
                  <a:lnTo>
                    <a:pt x="0" y="267969"/>
                  </a:lnTo>
                  <a:lnTo>
                    <a:pt x="0" y="274319"/>
                  </a:lnTo>
                  <a:lnTo>
                    <a:pt x="26670" y="274319"/>
                  </a:lnTo>
                  <a:lnTo>
                    <a:pt x="26670" y="267969"/>
                  </a:lnTo>
                  <a:close/>
                </a:path>
                <a:path w="26670" h="1192529">
                  <a:moveTo>
                    <a:pt x="26670" y="274319"/>
                  </a:moveTo>
                  <a:lnTo>
                    <a:pt x="0" y="274319"/>
                  </a:lnTo>
                  <a:lnTo>
                    <a:pt x="0" y="280669"/>
                  </a:lnTo>
                  <a:lnTo>
                    <a:pt x="26670" y="280669"/>
                  </a:lnTo>
                  <a:lnTo>
                    <a:pt x="26670" y="274319"/>
                  </a:lnTo>
                  <a:close/>
                </a:path>
                <a:path w="26670" h="1192529">
                  <a:moveTo>
                    <a:pt x="26670" y="280669"/>
                  </a:moveTo>
                  <a:lnTo>
                    <a:pt x="0" y="280669"/>
                  </a:lnTo>
                  <a:lnTo>
                    <a:pt x="0" y="287019"/>
                  </a:lnTo>
                  <a:lnTo>
                    <a:pt x="26670" y="287019"/>
                  </a:lnTo>
                  <a:lnTo>
                    <a:pt x="26670" y="280669"/>
                  </a:lnTo>
                  <a:close/>
                </a:path>
                <a:path w="26670" h="1192529">
                  <a:moveTo>
                    <a:pt x="26670" y="287019"/>
                  </a:moveTo>
                  <a:lnTo>
                    <a:pt x="0" y="287019"/>
                  </a:lnTo>
                  <a:lnTo>
                    <a:pt x="0" y="293369"/>
                  </a:lnTo>
                  <a:lnTo>
                    <a:pt x="26670" y="293369"/>
                  </a:lnTo>
                  <a:lnTo>
                    <a:pt x="26670" y="287019"/>
                  </a:lnTo>
                  <a:close/>
                </a:path>
                <a:path w="26670" h="1192529">
                  <a:moveTo>
                    <a:pt x="26670" y="293369"/>
                  </a:moveTo>
                  <a:lnTo>
                    <a:pt x="0" y="293369"/>
                  </a:lnTo>
                  <a:lnTo>
                    <a:pt x="0" y="297179"/>
                  </a:lnTo>
                  <a:lnTo>
                    <a:pt x="26670" y="297179"/>
                  </a:lnTo>
                  <a:lnTo>
                    <a:pt x="26670" y="293369"/>
                  </a:lnTo>
                  <a:close/>
                </a:path>
                <a:path w="26670" h="1192529">
                  <a:moveTo>
                    <a:pt x="26670" y="297179"/>
                  </a:moveTo>
                  <a:lnTo>
                    <a:pt x="0" y="297179"/>
                  </a:lnTo>
                  <a:lnTo>
                    <a:pt x="0" y="306069"/>
                  </a:lnTo>
                  <a:lnTo>
                    <a:pt x="26670" y="306069"/>
                  </a:lnTo>
                  <a:lnTo>
                    <a:pt x="26670" y="297179"/>
                  </a:lnTo>
                  <a:close/>
                </a:path>
                <a:path w="26670" h="1192529">
                  <a:moveTo>
                    <a:pt x="26670" y="306069"/>
                  </a:moveTo>
                  <a:lnTo>
                    <a:pt x="0" y="306069"/>
                  </a:lnTo>
                  <a:lnTo>
                    <a:pt x="0" y="312419"/>
                  </a:lnTo>
                  <a:lnTo>
                    <a:pt x="26670" y="312419"/>
                  </a:lnTo>
                  <a:lnTo>
                    <a:pt x="26670" y="306069"/>
                  </a:lnTo>
                  <a:close/>
                </a:path>
                <a:path w="26670" h="1192529">
                  <a:moveTo>
                    <a:pt x="26670" y="312419"/>
                  </a:moveTo>
                  <a:lnTo>
                    <a:pt x="0" y="312419"/>
                  </a:lnTo>
                  <a:lnTo>
                    <a:pt x="0" y="318769"/>
                  </a:lnTo>
                  <a:lnTo>
                    <a:pt x="26670" y="318769"/>
                  </a:lnTo>
                  <a:lnTo>
                    <a:pt x="26670" y="312419"/>
                  </a:lnTo>
                  <a:close/>
                </a:path>
                <a:path w="26670" h="1192529">
                  <a:moveTo>
                    <a:pt x="26670" y="318769"/>
                  </a:moveTo>
                  <a:lnTo>
                    <a:pt x="0" y="318769"/>
                  </a:lnTo>
                  <a:lnTo>
                    <a:pt x="0" y="325119"/>
                  </a:lnTo>
                  <a:lnTo>
                    <a:pt x="26670" y="325119"/>
                  </a:lnTo>
                  <a:lnTo>
                    <a:pt x="26670" y="318769"/>
                  </a:lnTo>
                  <a:close/>
                </a:path>
                <a:path w="26670" h="1192529">
                  <a:moveTo>
                    <a:pt x="26670" y="325119"/>
                  </a:moveTo>
                  <a:lnTo>
                    <a:pt x="0" y="325119"/>
                  </a:lnTo>
                  <a:lnTo>
                    <a:pt x="0" y="331469"/>
                  </a:lnTo>
                  <a:lnTo>
                    <a:pt x="26670" y="331469"/>
                  </a:lnTo>
                  <a:lnTo>
                    <a:pt x="26670" y="325119"/>
                  </a:lnTo>
                  <a:close/>
                </a:path>
                <a:path w="26670" h="1192529">
                  <a:moveTo>
                    <a:pt x="26670" y="331469"/>
                  </a:moveTo>
                  <a:lnTo>
                    <a:pt x="0" y="331469"/>
                  </a:lnTo>
                  <a:lnTo>
                    <a:pt x="0" y="337819"/>
                  </a:lnTo>
                  <a:lnTo>
                    <a:pt x="26670" y="337819"/>
                  </a:lnTo>
                  <a:lnTo>
                    <a:pt x="26670" y="331469"/>
                  </a:lnTo>
                  <a:close/>
                </a:path>
                <a:path w="26670" h="1192529">
                  <a:moveTo>
                    <a:pt x="26670" y="337819"/>
                  </a:moveTo>
                  <a:lnTo>
                    <a:pt x="0" y="337819"/>
                  </a:lnTo>
                  <a:lnTo>
                    <a:pt x="0" y="344169"/>
                  </a:lnTo>
                  <a:lnTo>
                    <a:pt x="26670" y="344169"/>
                  </a:lnTo>
                  <a:lnTo>
                    <a:pt x="26670" y="337819"/>
                  </a:lnTo>
                  <a:close/>
                </a:path>
                <a:path w="26670" h="1192529">
                  <a:moveTo>
                    <a:pt x="26670" y="344169"/>
                  </a:moveTo>
                  <a:lnTo>
                    <a:pt x="0" y="344169"/>
                  </a:lnTo>
                  <a:lnTo>
                    <a:pt x="0" y="350519"/>
                  </a:lnTo>
                  <a:lnTo>
                    <a:pt x="26670" y="350519"/>
                  </a:lnTo>
                  <a:lnTo>
                    <a:pt x="26670" y="344169"/>
                  </a:lnTo>
                  <a:close/>
                </a:path>
                <a:path w="26670" h="1192529">
                  <a:moveTo>
                    <a:pt x="26670" y="350519"/>
                  </a:moveTo>
                  <a:lnTo>
                    <a:pt x="0" y="350519"/>
                  </a:lnTo>
                  <a:lnTo>
                    <a:pt x="0" y="363219"/>
                  </a:lnTo>
                  <a:lnTo>
                    <a:pt x="26670" y="363219"/>
                  </a:lnTo>
                  <a:lnTo>
                    <a:pt x="26670" y="350519"/>
                  </a:lnTo>
                  <a:close/>
                </a:path>
                <a:path w="26670" h="1192529">
                  <a:moveTo>
                    <a:pt x="26670" y="363219"/>
                  </a:moveTo>
                  <a:lnTo>
                    <a:pt x="0" y="363219"/>
                  </a:lnTo>
                  <a:lnTo>
                    <a:pt x="0" y="388619"/>
                  </a:lnTo>
                  <a:lnTo>
                    <a:pt x="26670" y="388619"/>
                  </a:lnTo>
                  <a:lnTo>
                    <a:pt x="26670" y="363219"/>
                  </a:lnTo>
                  <a:close/>
                </a:path>
                <a:path w="26670" h="1192529">
                  <a:moveTo>
                    <a:pt x="26670" y="388619"/>
                  </a:moveTo>
                  <a:lnTo>
                    <a:pt x="0" y="388619"/>
                  </a:lnTo>
                  <a:lnTo>
                    <a:pt x="0" y="401319"/>
                  </a:lnTo>
                  <a:lnTo>
                    <a:pt x="26670" y="401319"/>
                  </a:lnTo>
                  <a:lnTo>
                    <a:pt x="26670" y="388619"/>
                  </a:lnTo>
                  <a:close/>
                </a:path>
                <a:path w="26670" h="1192529">
                  <a:moveTo>
                    <a:pt x="26670" y="401319"/>
                  </a:moveTo>
                  <a:lnTo>
                    <a:pt x="0" y="401319"/>
                  </a:lnTo>
                  <a:lnTo>
                    <a:pt x="0" y="407669"/>
                  </a:lnTo>
                  <a:lnTo>
                    <a:pt x="26670" y="407669"/>
                  </a:lnTo>
                  <a:lnTo>
                    <a:pt x="26670" y="401319"/>
                  </a:lnTo>
                  <a:close/>
                </a:path>
                <a:path w="26670" h="1192529">
                  <a:moveTo>
                    <a:pt x="26670" y="407669"/>
                  </a:moveTo>
                  <a:lnTo>
                    <a:pt x="0" y="407669"/>
                  </a:lnTo>
                  <a:lnTo>
                    <a:pt x="0" y="414019"/>
                  </a:lnTo>
                  <a:lnTo>
                    <a:pt x="26670" y="414019"/>
                  </a:lnTo>
                  <a:lnTo>
                    <a:pt x="26670" y="407669"/>
                  </a:lnTo>
                  <a:close/>
                </a:path>
                <a:path w="26670" h="1192529">
                  <a:moveTo>
                    <a:pt x="26670" y="414019"/>
                  </a:moveTo>
                  <a:lnTo>
                    <a:pt x="0" y="414019"/>
                  </a:lnTo>
                  <a:lnTo>
                    <a:pt x="0" y="420369"/>
                  </a:lnTo>
                  <a:lnTo>
                    <a:pt x="26670" y="420369"/>
                  </a:lnTo>
                  <a:lnTo>
                    <a:pt x="26670" y="414019"/>
                  </a:lnTo>
                  <a:close/>
                </a:path>
                <a:path w="26670" h="1192529">
                  <a:moveTo>
                    <a:pt x="26670" y="420369"/>
                  </a:moveTo>
                  <a:lnTo>
                    <a:pt x="0" y="420369"/>
                  </a:lnTo>
                  <a:lnTo>
                    <a:pt x="0" y="426719"/>
                  </a:lnTo>
                  <a:lnTo>
                    <a:pt x="26670" y="426719"/>
                  </a:lnTo>
                  <a:lnTo>
                    <a:pt x="26670" y="420369"/>
                  </a:lnTo>
                  <a:close/>
                </a:path>
                <a:path w="26670" h="1192529">
                  <a:moveTo>
                    <a:pt x="26670" y="426719"/>
                  </a:moveTo>
                  <a:lnTo>
                    <a:pt x="0" y="426719"/>
                  </a:lnTo>
                  <a:lnTo>
                    <a:pt x="0" y="433069"/>
                  </a:lnTo>
                  <a:lnTo>
                    <a:pt x="26670" y="433069"/>
                  </a:lnTo>
                  <a:lnTo>
                    <a:pt x="26670" y="426719"/>
                  </a:lnTo>
                  <a:close/>
                </a:path>
                <a:path w="26670" h="1192529">
                  <a:moveTo>
                    <a:pt x="26670" y="434339"/>
                  </a:moveTo>
                  <a:lnTo>
                    <a:pt x="0" y="434339"/>
                  </a:lnTo>
                  <a:lnTo>
                    <a:pt x="0" y="439419"/>
                  </a:lnTo>
                  <a:lnTo>
                    <a:pt x="26670" y="439419"/>
                  </a:lnTo>
                  <a:lnTo>
                    <a:pt x="26670" y="434339"/>
                  </a:lnTo>
                  <a:close/>
                </a:path>
                <a:path w="26670" h="1192529">
                  <a:moveTo>
                    <a:pt x="26670" y="433069"/>
                  </a:moveTo>
                  <a:lnTo>
                    <a:pt x="0" y="433069"/>
                  </a:lnTo>
                  <a:lnTo>
                    <a:pt x="0" y="434339"/>
                  </a:lnTo>
                  <a:lnTo>
                    <a:pt x="26670" y="434339"/>
                  </a:lnTo>
                  <a:lnTo>
                    <a:pt x="26670" y="433069"/>
                  </a:lnTo>
                  <a:close/>
                </a:path>
                <a:path w="26670" h="1192529">
                  <a:moveTo>
                    <a:pt x="26670" y="439419"/>
                  </a:moveTo>
                  <a:lnTo>
                    <a:pt x="0" y="439419"/>
                  </a:lnTo>
                  <a:lnTo>
                    <a:pt x="0" y="445769"/>
                  </a:lnTo>
                  <a:lnTo>
                    <a:pt x="26670" y="445769"/>
                  </a:lnTo>
                  <a:lnTo>
                    <a:pt x="26670" y="439419"/>
                  </a:lnTo>
                  <a:close/>
                </a:path>
                <a:path w="26670" h="1192529">
                  <a:moveTo>
                    <a:pt x="26670" y="445769"/>
                  </a:moveTo>
                  <a:lnTo>
                    <a:pt x="0" y="445769"/>
                  </a:lnTo>
                  <a:lnTo>
                    <a:pt x="0" y="452119"/>
                  </a:lnTo>
                  <a:lnTo>
                    <a:pt x="26670" y="452119"/>
                  </a:lnTo>
                  <a:lnTo>
                    <a:pt x="26670" y="445769"/>
                  </a:lnTo>
                  <a:close/>
                </a:path>
                <a:path w="26670" h="1192529">
                  <a:moveTo>
                    <a:pt x="26670" y="452119"/>
                  </a:moveTo>
                  <a:lnTo>
                    <a:pt x="0" y="452119"/>
                  </a:lnTo>
                  <a:lnTo>
                    <a:pt x="0" y="458469"/>
                  </a:lnTo>
                  <a:lnTo>
                    <a:pt x="26670" y="458469"/>
                  </a:lnTo>
                  <a:lnTo>
                    <a:pt x="26670" y="452119"/>
                  </a:lnTo>
                  <a:close/>
                </a:path>
                <a:path w="26670" h="1192529">
                  <a:moveTo>
                    <a:pt x="26670" y="458469"/>
                  </a:moveTo>
                  <a:lnTo>
                    <a:pt x="0" y="458469"/>
                  </a:lnTo>
                  <a:lnTo>
                    <a:pt x="0" y="464819"/>
                  </a:lnTo>
                  <a:lnTo>
                    <a:pt x="26670" y="464819"/>
                  </a:lnTo>
                  <a:lnTo>
                    <a:pt x="26670" y="458469"/>
                  </a:lnTo>
                  <a:close/>
                </a:path>
                <a:path w="26670" h="1192529">
                  <a:moveTo>
                    <a:pt x="26670" y="464819"/>
                  </a:moveTo>
                  <a:lnTo>
                    <a:pt x="0" y="464819"/>
                  </a:lnTo>
                  <a:lnTo>
                    <a:pt x="0" y="471169"/>
                  </a:lnTo>
                  <a:lnTo>
                    <a:pt x="26670" y="471169"/>
                  </a:lnTo>
                  <a:lnTo>
                    <a:pt x="26670" y="464819"/>
                  </a:lnTo>
                  <a:close/>
                </a:path>
                <a:path w="26670" h="1192529">
                  <a:moveTo>
                    <a:pt x="26670" y="471169"/>
                  </a:moveTo>
                  <a:lnTo>
                    <a:pt x="0" y="471169"/>
                  </a:lnTo>
                  <a:lnTo>
                    <a:pt x="0" y="496569"/>
                  </a:lnTo>
                  <a:lnTo>
                    <a:pt x="26670" y="496569"/>
                  </a:lnTo>
                  <a:lnTo>
                    <a:pt x="26670" y="471169"/>
                  </a:lnTo>
                  <a:close/>
                </a:path>
                <a:path w="26670" h="1192529">
                  <a:moveTo>
                    <a:pt x="26670" y="496569"/>
                  </a:moveTo>
                  <a:lnTo>
                    <a:pt x="0" y="496569"/>
                  </a:lnTo>
                  <a:lnTo>
                    <a:pt x="0" y="502919"/>
                  </a:lnTo>
                  <a:lnTo>
                    <a:pt x="26670" y="502919"/>
                  </a:lnTo>
                  <a:lnTo>
                    <a:pt x="26670" y="496569"/>
                  </a:lnTo>
                  <a:close/>
                </a:path>
                <a:path w="26670" h="1192529">
                  <a:moveTo>
                    <a:pt x="26670" y="502919"/>
                  </a:moveTo>
                  <a:lnTo>
                    <a:pt x="0" y="502919"/>
                  </a:lnTo>
                  <a:lnTo>
                    <a:pt x="0" y="509269"/>
                  </a:lnTo>
                  <a:lnTo>
                    <a:pt x="26670" y="509269"/>
                  </a:lnTo>
                  <a:lnTo>
                    <a:pt x="26670" y="502919"/>
                  </a:lnTo>
                  <a:close/>
                </a:path>
                <a:path w="26670" h="1192529">
                  <a:moveTo>
                    <a:pt x="26670" y="509269"/>
                  </a:moveTo>
                  <a:lnTo>
                    <a:pt x="0" y="509269"/>
                  </a:lnTo>
                  <a:lnTo>
                    <a:pt x="0" y="515619"/>
                  </a:lnTo>
                  <a:lnTo>
                    <a:pt x="26670" y="515619"/>
                  </a:lnTo>
                  <a:lnTo>
                    <a:pt x="26670" y="509269"/>
                  </a:lnTo>
                  <a:close/>
                </a:path>
                <a:path w="26670" h="1192529">
                  <a:moveTo>
                    <a:pt x="26670" y="515619"/>
                  </a:moveTo>
                  <a:lnTo>
                    <a:pt x="0" y="515619"/>
                  </a:lnTo>
                  <a:lnTo>
                    <a:pt x="0" y="519429"/>
                  </a:lnTo>
                  <a:lnTo>
                    <a:pt x="26670" y="519429"/>
                  </a:lnTo>
                  <a:lnTo>
                    <a:pt x="26670" y="515619"/>
                  </a:lnTo>
                  <a:close/>
                </a:path>
                <a:path w="26670" h="1192529">
                  <a:moveTo>
                    <a:pt x="26670" y="519429"/>
                  </a:moveTo>
                  <a:lnTo>
                    <a:pt x="0" y="519429"/>
                  </a:lnTo>
                  <a:lnTo>
                    <a:pt x="0" y="521969"/>
                  </a:lnTo>
                  <a:lnTo>
                    <a:pt x="26670" y="521969"/>
                  </a:lnTo>
                  <a:lnTo>
                    <a:pt x="26670" y="519429"/>
                  </a:lnTo>
                  <a:close/>
                </a:path>
                <a:path w="26670" h="1192529">
                  <a:moveTo>
                    <a:pt x="26670" y="521969"/>
                  </a:moveTo>
                  <a:lnTo>
                    <a:pt x="0" y="521969"/>
                  </a:lnTo>
                  <a:lnTo>
                    <a:pt x="0" y="534669"/>
                  </a:lnTo>
                  <a:lnTo>
                    <a:pt x="26670" y="534669"/>
                  </a:lnTo>
                  <a:lnTo>
                    <a:pt x="26670" y="521969"/>
                  </a:lnTo>
                  <a:close/>
                </a:path>
                <a:path w="26670" h="1192529">
                  <a:moveTo>
                    <a:pt x="26670" y="534669"/>
                  </a:moveTo>
                  <a:lnTo>
                    <a:pt x="0" y="534669"/>
                  </a:lnTo>
                  <a:lnTo>
                    <a:pt x="0" y="541019"/>
                  </a:lnTo>
                  <a:lnTo>
                    <a:pt x="26670" y="541019"/>
                  </a:lnTo>
                  <a:lnTo>
                    <a:pt x="26670" y="534669"/>
                  </a:lnTo>
                  <a:close/>
                </a:path>
                <a:path w="26670" h="1192529">
                  <a:moveTo>
                    <a:pt x="26670" y="541019"/>
                  </a:moveTo>
                  <a:lnTo>
                    <a:pt x="0" y="541019"/>
                  </a:lnTo>
                  <a:lnTo>
                    <a:pt x="0" y="551179"/>
                  </a:lnTo>
                  <a:lnTo>
                    <a:pt x="26670" y="551179"/>
                  </a:lnTo>
                  <a:lnTo>
                    <a:pt x="26670" y="541019"/>
                  </a:lnTo>
                  <a:close/>
                </a:path>
                <a:path w="26670" h="1192529">
                  <a:moveTo>
                    <a:pt x="26670" y="551179"/>
                  </a:moveTo>
                  <a:lnTo>
                    <a:pt x="0" y="551179"/>
                  </a:lnTo>
                  <a:lnTo>
                    <a:pt x="0" y="557529"/>
                  </a:lnTo>
                  <a:lnTo>
                    <a:pt x="26670" y="557529"/>
                  </a:lnTo>
                  <a:lnTo>
                    <a:pt x="26670" y="551179"/>
                  </a:lnTo>
                  <a:close/>
                </a:path>
                <a:path w="26670" h="1192529">
                  <a:moveTo>
                    <a:pt x="26670" y="557529"/>
                  </a:moveTo>
                  <a:lnTo>
                    <a:pt x="0" y="557529"/>
                  </a:lnTo>
                  <a:lnTo>
                    <a:pt x="0" y="566419"/>
                  </a:lnTo>
                  <a:lnTo>
                    <a:pt x="26670" y="566419"/>
                  </a:lnTo>
                  <a:lnTo>
                    <a:pt x="26670" y="557529"/>
                  </a:lnTo>
                  <a:close/>
                </a:path>
                <a:path w="26670" h="1192529">
                  <a:moveTo>
                    <a:pt x="26670" y="566419"/>
                  </a:moveTo>
                  <a:lnTo>
                    <a:pt x="0" y="566419"/>
                  </a:lnTo>
                  <a:lnTo>
                    <a:pt x="0" y="571499"/>
                  </a:lnTo>
                  <a:lnTo>
                    <a:pt x="26670" y="571499"/>
                  </a:lnTo>
                  <a:lnTo>
                    <a:pt x="26670" y="566419"/>
                  </a:lnTo>
                  <a:close/>
                </a:path>
                <a:path w="26670" h="1192529">
                  <a:moveTo>
                    <a:pt x="26670" y="571499"/>
                  </a:moveTo>
                  <a:lnTo>
                    <a:pt x="0" y="571499"/>
                  </a:lnTo>
                  <a:lnTo>
                    <a:pt x="0" y="572769"/>
                  </a:lnTo>
                  <a:lnTo>
                    <a:pt x="26670" y="572769"/>
                  </a:lnTo>
                  <a:lnTo>
                    <a:pt x="26670" y="571499"/>
                  </a:lnTo>
                  <a:close/>
                </a:path>
                <a:path w="26670" h="1192529">
                  <a:moveTo>
                    <a:pt x="26670" y="572769"/>
                  </a:moveTo>
                  <a:lnTo>
                    <a:pt x="0" y="572769"/>
                  </a:lnTo>
                  <a:lnTo>
                    <a:pt x="0" y="579119"/>
                  </a:lnTo>
                  <a:lnTo>
                    <a:pt x="26670" y="579119"/>
                  </a:lnTo>
                  <a:lnTo>
                    <a:pt x="26670" y="572769"/>
                  </a:lnTo>
                  <a:close/>
                </a:path>
                <a:path w="26670" h="1192529">
                  <a:moveTo>
                    <a:pt x="26670" y="579119"/>
                  </a:moveTo>
                  <a:lnTo>
                    <a:pt x="0" y="579119"/>
                  </a:lnTo>
                  <a:lnTo>
                    <a:pt x="0" y="589279"/>
                  </a:lnTo>
                  <a:lnTo>
                    <a:pt x="26670" y="589279"/>
                  </a:lnTo>
                  <a:lnTo>
                    <a:pt x="26670" y="579119"/>
                  </a:lnTo>
                  <a:close/>
                </a:path>
                <a:path w="26670" h="1192529">
                  <a:moveTo>
                    <a:pt x="26670" y="589279"/>
                  </a:moveTo>
                  <a:lnTo>
                    <a:pt x="0" y="589279"/>
                  </a:lnTo>
                  <a:lnTo>
                    <a:pt x="0" y="598169"/>
                  </a:lnTo>
                  <a:lnTo>
                    <a:pt x="26670" y="598169"/>
                  </a:lnTo>
                  <a:lnTo>
                    <a:pt x="26670" y="589279"/>
                  </a:lnTo>
                  <a:close/>
                </a:path>
                <a:path w="26670" h="1192529">
                  <a:moveTo>
                    <a:pt x="26670" y="598169"/>
                  </a:moveTo>
                  <a:lnTo>
                    <a:pt x="0" y="598169"/>
                  </a:lnTo>
                  <a:lnTo>
                    <a:pt x="0" y="636269"/>
                  </a:lnTo>
                  <a:lnTo>
                    <a:pt x="26670" y="636269"/>
                  </a:lnTo>
                  <a:lnTo>
                    <a:pt x="26670" y="598169"/>
                  </a:lnTo>
                  <a:close/>
                </a:path>
                <a:path w="26670" h="1192529">
                  <a:moveTo>
                    <a:pt x="26670" y="636269"/>
                  </a:moveTo>
                  <a:lnTo>
                    <a:pt x="0" y="636269"/>
                  </a:lnTo>
                  <a:lnTo>
                    <a:pt x="0" y="640079"/>
                  </a:lnTo>
                  <a:lnTo>
                    <a:pt x="26670" y="640079"/>
                  </a:lnTo>
                  <a:lnTo>
                    <a:pt x="26670" y="636269"/>
                  </a:lnTo>
                  <a:close/>
                </a:path>
                <a:path w="26670" h="1192529">
                  <a:moveTo>
                    <a:pt x="26670" y="640079"/>
                  </a:moveTo>
                  <a:lnTo>
                    <a:pt x="0" y="640079"/>
                  </a:lnTo>
                  <a:lnTo>
                    <a:pt x="0" y="642619"/>
                  </a:lnTo>
                  <a:lnTo>
                    <a:pt x="26670" y="642619"/>
                  </a:lnTo>
                  <a:lnTo>
                    <a:pt x="26670" y="640079"/>
                  </a:lnTo>
                  <a:close/>
                </a:path>
                <a:path w="26670" h="1192529">
                  <a:moveTo>
                    <a:pt x="26670" y="642619"/>
                  </a:moveTo>
                  <a:lnTo>
                    <a:pt x="0" y="642619"/>
                  </a:lnTo>
                  <a:lnTo>
                    <a:pt x="0" y="648969"/>
                  </a:lnTo>
                  <a:lnTo>
                    <a:pt x="26670" y="648969"/>
                  </a:lnTo>
                  <a:lnTo>
                    <a:pt x="26670" y="642619"/>
                  </a:lnTo>
                  <a:close/>
                </a:path>
                <a:path w="26670" h="1192529">
                  <a:moveTo>
                    <a:pt x="26670" y="648969"/>
                  </a:moveTo>
                  <a:lnTo>
                    <a:pt x="0" y="648969"/>
                  </a:lnTo>
                  <a:lnTo>
                    <a:pt x="0" y="652779"/>
                  </a:lnTo>
                  <a:lnTo>
                    <a:pt x="26670" y="652779"/>
                  </a:lnTo>
                  <a:lnTo>
                    <a:pt x="26670" y="648969"/>
                  </a:lnTo>
                  <a:close/>
                </a:path>
                <a:path w="26670" h="1192529">
                  <a:moveTo>
                    <a:pt x="26670" y="652779"/>
                  </a:moveTo>
                  <a:lnTo>
                    <a:pt x="0" y="652779"/>
                  </a:lnTo>
                  <a:lnTo>
                    <a:pt x="0" y="690879"/>
                  </a:lnTo>
                  <a:lnTo>
                    <a:pt x="26670" y="690879"/>
                  </a:lnTo>
                  <a:lnTo>
                    <a:pt x="26670" y="652779"/>
                  </a:lnTo>
                  <a:close/>
                </a:path>
                <a:path w="26670" h="1192529">
                  <a:moveTo>
                    <a:pt x="26670" y="690879"/>
                  </a:moveTo>
                  <a:lnTo>
                    <a:pt x="0" y="690879"/>
                  </a:lnTo>
                  <a:lnTo>
                    <a:pt x="0" y="699769"/>
                  </a:lnTo>
                  <a:lnTo>
                    <a:pt x="26670" y="699769"/>
                  </a:lnTo>
                  <a:lnTo>
                    <a:pt x="26670" y="690879"/>
                  </a:lnTo>
                  <a:close/>
                </a:path>
                <a:path w="26670" h="1192529">
                  <a:moveTo>
                    <a:pt x="26670" y="699769"/>
                  </a:moveTo>
                  <a:lnTo>
                    <a:pt x="0" y="699769"/>
                  </a:lnTo>
                  <a:lnTo>
                    <a:pt x="0" y="706119"/>
                  </a:lnTo>
                  <a:lnTo>
                    <a:pt x="26670" y="706119"/>
                  </a:lnTo>
                  <a:lnTo>
                    <a:pt x="26670" y="699769"/>
                  </a:lnTo>
                  <a:close/>
                </a:path>
                <a:path w="26670" h="1192529">
                  <a:moveTo>
                    <a:pt x="26670" y="706119"/>
                  </a:moveTo>
                  <a:lnTo>
                    <a:pt x="0" y="706119"/>
                  </a:lnTo>
                  <a:lnTo>
                    <a:pt x="0" y="712469"/>
                  </a:lnTo>
                  <a:lnTo>
                    <a:pt x="26670" y="712469"/>
                  </a:lnTo>
                  <a:lnTo>
                    <a:pt x="26670" y="706119"/>
                  </a:lnTo>
                  <a:close/>
                </a:path>
                <a:path w="26670" h="1192529">
                  <a:moveTo>
                    <a:pt x="26670" y="712469"/>
                  </a:moveTo>
                  <a:lnTo>
                    <a:pt x="0" y="712469"/>
                  </a:lnTo>
                  <a:lnTo>
                    <a:pt x="0" y="716279"/>
                  </a:lnTo>
                  <a:lnTo>
                    <a:pt x="26670" y="716279"/>
                  </a:lnTo>
                  <a:lnTo>
                    <a:pt x="26670" y="712469"/>
                  </a:lnTo>
                  <a:close/>
                </a:path>
                <a:path w="26670" h="1192529">
                  <a:moveTo>
                    <a:pt x="26670" y="716279"/>
                  </a:moveTo>
                  <a:lnTo>
                    <a:pt x="0" y="716279"/>
                  </a:lnTo>
                  <a:lnTo>
                    <a:pt x="0" y="722629"/>
                  </a:lnTo>
                  <a:lnTo>
                    <a:pt x="26670" y="722629"/>
                  </a:lnTo>
                  <a:lnTo>
                    <a:pt x="26670" y="716279"/>
                  </a:lnTo>
                  <a:close/>
                </a:path>
                <a:path w="26670" h="1192529">
                  <a:moveTo>
                    <a:pt x="26670" y="722629"/>
                  </a:moveTo>
                  <a:lnTo>
                    <a:pt x="0" y="722629"/>
                  </a:lnTo>
                  <a:lnTo>
                    <a:pt x="0" y="725169"/>
                  </a:lnTo>
                  <a:lnTo>
                    <a:pt x="26670" y="725169"/>
                  </a:lnTo>
                  <a:lnTo>
                    <a:pt x="26670" y="722629"/>
                  </a:lnTo>
                  <a:close/>
                </a:path>
                <a:path w="26670" h="1192529">
                  <a:moveTo>
                    <a:pt x="26670" y="725169"/>
                  </a:moveTo>
                  <a:lnTo>
                    <a:pt x="0" y="725169"/>
                  </a:lnTo>
                  <a:lnTo>
                    <a:pt x="0" y="728979"/>
                  </a:lnTo>
                  <a:lnTo>
                    <a:pt x="26670" y="728979"/>
                  </a:lnTo>
                  <a:lnTo>
                    <a:pt x="26670" y="725169"/>
                  </a:lnTo>
                  <a:close/>
                </a:path>
                <a:path w="26670" h="1192529">
                  <a:moveTo>
                    <a:pt x="26670" y="728979"/>
                  </a:moveTo>
                  <a:lnTo>
                    <a:pt x="0" y="728979"/>
                  </a:lnTo>
                  <a:lnTo>
                    <a:pt x="0" y="731519"/>
                  </a:lnTo>
                  <a:lnTo>
                    <a:pt x="26670" y="731519"/>
                  </a:lnTo>
                  <a:lnTo>
                    <a:pt x="26670" y="728979"/>
                  </a:lnTo>
                  <a:close/>
                </a:path>
                <a:path w="26670" h="1192529">
                  <a:moveTo>
                    <a:pt x="26670" y="731519"/>
                  </a:moveTo>
                  <a:lnTo>
                    <a:pt x="0" y="731519"/>
                  </a:lnTo>
                  <a:lnTo>
                    <a:pt x="0" y="737869"/>
                  </a:lnTo>
                  <a:lnTo>
                    <a:pt x="26670" y="737869"/>
                  </a:lnTo>
                  <a:lnTo>
                    <a:pt x="26670" y="731519"/>
                  </a:lnTo>
                  <a:close/>
                </a:path>
                <a:path w="26670" h="1192529">
                  <a:moveTo>
                    <a:pt x="26670" y="737869"/>
                  </a:moveTo>
                  <a:lnTo>
                    <a:pt x="0" y="737869"/>
                  </a:lnTo>
                  <a:lnTo>
                    <a:pt x="0" y="763269"/>
                  </a:lnTo>
                  <a:lnTo>
                    <a:pt x="26670" y="763269"/>
                  </a:lnTo>
                  <a:lnTo>
                    <a:pt x="26670" y="737869"/>
                  </a:lnTo>
                  <a:close/>
                </a:path>
                <a:path w="26670" h="1192529">
                  <a:moveTo>
                    <a:pt x="26670" y="763269"/>
                  </a:moveTo>
                  <a:lnTo>
                    <a:pt x="0" y="763269"/>
                  </a:lnTo>
                  <a:lnTo>
                    <a:pt x="0" y="769619"/>
                  </a:lnTo>
                  <a:lnTo>
                    <a:pt x="26670" y="769619"/>
                  </a:lnTo>
                  <a:lnTo>
                    <a:pt x="26670" y="763269"/>
                  </a:lnTo>
                  <a:close/>
                </a:path>
                <a:path w="26670" h="1192529">
                  <a:moveTo>
                    <a:pt x="26670" y="769619"/>
                  </a:moveTo>
                  <a:lnTo>
                    <a:pt x="0" y="769619"/>
                  </a:lnTo>
                  <a:lnTo>
                    <a:pt x="0" y="782319"/>
                  </a:lnTo>
                  <a:lnTo>
                    <a:pt x="26670" y="782319"/>
                  </a:lnTo>
                  <a:lnTo>
                    <a:pt x="26670" y="769619"/>
                  </a:lnTo>
                  <a:close/>
                </a:path>
                <a:path w="26670" h="1192529">
                  <a:moveTo>
                    <a:pt x="26670" y="782319"/>
                  </a:moveTo>
                  <a:lnTo>
                    <a:pt x="0" y="782319"/>
                  </a:lnTo>
                  <a:lnTo>
                    <a:pt x="0" y="798829"/>
                  </a:lnTo>
                  <a:lnTo>
                    <a:pt x="26670" y="798829"/>
                  </a:lnTo>
                  <a:lnTo>
                    <a:pt x="26670" y="782319"/>
                  </a:lnTo>
                  <a:close/>
                </a:path>
                <a:path w="26670" h="1192529">
                  <a:moveTo>
                    <a:pt x="26670" y="798829"/>
                  </a:moveTo>
                  <a:lnTo>
                    <a:pt x="0" y="798829"/>
                  </a:lnTo>
                  <a:lnTo>
                    <a:pt x="0" y="801369"/>
                  </a:lnTo>
                  <a:lnTo>
                    <a:pt x="26670" y="801369"/>
                  </a:lnTo>
                  <a:lnTo>
                    <a:pt x="26670" y="798829"/>
                  </a:lnTo>
                  <a:close/>
                </a:path>
                <a:path w="26670" h="1192529">
                  <a:moveTo>
                    <a:pt x="26670" y="801369"/>
                  </a:moveTo>
                  <a:lnTo>
                    <a:pt x="0" y="801369"/>
                  </a:lnTo>
                  <a:lnTo>
                    <a:pt x="0" y="805179"/>
                  </a:lnTo>
                  <a:lnTo>
                    <a:pt x="26670" y="805179"/>
                  </a:lnTo>
                  <a:lnTo>
                    <a:pt x="26670" y="801369"/>
                  </a:lnTo>
                  <a:close/>
                </a:path>
                <a:path w="26670" h="1192529">
                  <a:moveTo>
                    <a:pt x="26670" y="805179"/>
                  </a:moveTo>
                  <a:lnTo>
                    <a:pt x="0" y="805179"/>
                  </a:lnTo>
                  <a:lnTo>
                    <a:pt x="0" y="807719"/>
                  </a:lnTo>
                  <a:lnTo>
                    <a:pt x="26670" y="807719"/>
                  </a:lnTo>
                  <a:lnTo>
                    <a:pt x="26670" y="805179"/>
                  </a:lnTo>
                  <a:close/>
                </a:path>
                <a:path w="26670" h="1192529">
                  <a:moveTo>
                    <a:pt x="26670" y="807719"/>
                  </a:moveTo>
                  <a:lnTo>
                    <a:pt x="0" y="807719"/>
                  </a:lnTo>
                  <a:lnTo>
                    <a:pt x="0" y="811529"/>
                  </a:lnTo>
                  <a:lnTo>
                    <a:pt x="26670" y="811529"/>
                  </a:lnTo>
                  <a:lnTo>
                    <a:pt x="26670" y="807719"/>
                  </a:lnTo>
                  <a:close/>
                </a:path>
                <a:path w="26670" h="1192529">
                  <a:moveTo>
                    <a:pt x="26670" y="811529"/>
                  </a:moveTo>
                  <a:lnTo>
                    <a:pt x="0" y="811529"/>
                  </a:lnTo>
                  <a:lnTo>
                    <a:pt x="0" y="817879"/>
                  </a:lnTo>
                  <a:lnTo>
                    <a:pt x="26670" y="817879"/>
                  </a:lnTo>
                  <a:lnTo>
                    <a:pt x="26670" y="811529"/>
                  </a:lnTo>
                  <a:close/>
                </a:path>
                <a:path w="26670" h="1192529">
                  <a:moveTo>
                    <a:pt x="26670" y="817879"/>
                  </a:moveTo>
                  <a:lnTo>
                    <a:pt x="0" y="817879"/>
                  </a:lnTo>
                  <a:lnTo>
                    <a:pt x="0" y="826769"/>
                  </a:lnTo>
                  <a:lnTo>
                    <a:pt x="26670" y="826769"/>
                  </a:lnTo>
                  <a:lnTo>
                    <a:pt x="26670" y="817879"/>
                  </a:lnTo>
                  <a:close/>
                </a:path>
                <a:path w="26670" h="1192529">
                  <a:moveTo>
                    <a:pt x="26670" y="826769"/>
                  </a:moveTo>
                  <a:lnTo>
                    <a:pt x="0" y="826769"/>
                  </a:lnTo>
                  <a:lnTo>
                    <a:pt x="0" y="839469"/>
                  </a:lnTo>
                  <a:lnTo>
                    <a:pt x="26670" y="839469"/>
                  </a:lnTo>
                  <a:lnTo>
                    <a:pt x="26670" y="826769"/>
                  </a:lnTo>
                  <a:close/>
                </a:path>
                <a:path w="26670" h="1192529">
                  <a:moveTo>
                    <a:pt x="26670" y="839469"/>
                  </a:moveTo>
                  <a:lnTo>
                    <a:pt x="0" y="839469"/>
                  </a:lnTo>
                  <a:lnTo>
                    <a:pt x="0" y="849629"/>
                  </a:lnTo>
                  <a:lnTo>
                    <a:pt x="26670" y="849629"/>
                  </a:lnTo>
                  <a:lnTo>
                    <a:pt x="26670" y="839469"/>
                  </a:lnTo>
                  <a:close/>
                </a:path>
                <a:path w="26670" h="1192529">
                  <a:moveTo>
                    <a:pt x="26670" y="849629"/>
                  </a:moveTo>
                  <a:lnTo>
                    <a:pt x="0" y="849629"/>
                  </a:lnTo>
                  <a:lnTo>
                    <a:pt x="0" y="852169"/>
                  </a:lnTo>
                  <a:lnTo>
                    <a:pt x="26670" y="852169"/>
                  </a:lnTo>
                  <a:lnTo>
                    <a:pt x="26670" y="849629"/>
                  </a:lnTo>
                  <a:close/>
                </a:path>
                <a:path w="26670" h="1192529">
                  <a:moveTo>
                    <a:pt x="26670" y="852169"/>
                  </a:moveTo>
                  <a:lnTo>
                    <a:pt x="0" y="852169"/>
                  </a:lnTo>
                  <a:lnTo>
                    <a:pt x="0" y="858519"/>
                  </a:lnTo>
                  <a:lnTo>
                    <a:pt x="26670" y="858519"/>
                  </a:lnTo>
                  <a:lnTo>
                    <a:pt x="26670" y="852169"/>
                  </a:lnTo>
                  <a:close/>
                </a:path>
                <a:path w="26670" h="1192529">
                  <a:moveTo>
                    <a:pt x="26670" y="858519"/>
                  </a:moveTo>
                  <a:lnTo>
                    <a:pt x="0" y="858519"/>
                  </a:lnTo>
                  <a:lnTo>
                    <a:pt x="0" y="862329"/>
                  </a:lnTo>
                  <a:lnTo>
                    <a:pt x="26670" y="862329"/>
                  </a:lnTo>
                  <a:lnTo>
                    <a:pt x="26670" y="858519"/>
                  </a:lnTo>
                  <a:close/>
                </a:path>
                <a:path w="26670" h="1192529">
                  <a:moveTo>
                    <a:pt x="26670" y="862329"/>
                  </a:moveTo>
                  <a:lnTo>
                    <a:pt x="0" y="862329"/>
                  </a:lnTo>
                  <a:lnTo>
                    <a:pt x="0" y="868679"/>
                  </a:lnTo>
                  <a:lnTo>
                    <a:pt x="26670" y="868679"/>
                  </a:lnTo>
                  <a:lnTo>
                    <a:pt x="26670" y="862329"/>
                  </a:lnTo>
                  <a:close/>
                </a:path>
                <a:path w="26670" h="1192529">
                  <a:moveTo>
                    <a:pt x="26670" y="868679"/>
                  </a:moveTo>
                  <a:lnTo>
                    <a:pt x="0" y="868679"/>
                  </a:lnTo>
                  <a:lnTo>
                    <a:pt x="0" y="871219"/>
                  </a:lnTo>
                  <a:lnTo>
                    <a:pt x="26670" y="871219"/>
                  </a:lnTo>
                  <a:lnTo>
                    <a:pt x="26670" y="868679"/>
                  </a:lnTo>
                  <a:close/>
                </a:path>
                <a:path w="26670" h="1192529">
                  <a:moveTo>
                    <a:pt x="26670" y="871219"/>
                  </a:moveTo>
                  <a:lnTo>
                    <a:pt x="0" y="871219"/>
                  </a:lnTo>
                  <a:lnTo>
                    <a:pt x="0" y="875029"/>
                  </a:lnTo>
                  <a:lnTo>
                    <a:pt x="26670" y="875029"/>
                  </a:lnTo>
                  <a:lnTo>
                    <a:pt x="26670" y="871219"/>
                  </a:lnTo>
                  <a:close/>
                </a:path>
                <a:path w="26670" h="1192529">
                  <a:moveTo>
                    <a:pt x="26670" y="875029"/>
                  </a:moveTo>
                  <a:lnTo>
                    <a:pt x="0" y="875029"/>
                  </a:lnTo>
                  <a:lnTo>
                    <a:pt x="0" y="877569"/>
                  </a:lnTo>
                  <a:lnTo>
                    <a:pt x="26670" y="877569"/>
                  </a:lnTo>
                  <a:lnTo>
                    <a:pt x="26670" y="875029"/>
                  </a:lnTo>
                  <a:close/>
                </a:path>
                <a:path w="26670" h="1192529">
                  <a:moveTo>
                    <a:pt x="26670" y="877569"/>
                  </a:moveTo>
                  <a:lnTo>
                    <a:pt x="0" y="877569"/>
                  </a:lnTo>
                  <a:lnTo>
                    <a:pt x="0" y="883919"/>
                  </a:lnTo>
                  <a:lnTo>
                    <a:pt x="26670" y="883919"/>
                  </a:lnTo>
                  <a:lnTo>
                    <a:pt x="26670" y="877569"/>
                  </a:lnTo>
                  <a:close/>
                </a:path>
                <a:path w="26670" h="1192529">
                  <a:moveTo>
                    <a:pt x="26670" y="883919"/>
                  </a:moveTo>
                  <a:lnTo>
                    <a:pt x="0" y="883919"/>
                  </a:lnTo>
                  <a:lnTo>
                    <a:pt x="0" y="902969"/>
                  </a:lnTo>
                  <a:lnTo>
                    <a:pt x="26670" y="902969"/>
                  </a:lnTo>
                  <a:lnTo>
                    <a:pt x="26670" y="883919"/>
                  </a:lnTo>
                  <a:close/>
                </a:path>
                <a:path w="26670" h="1192529">
                  <a:moveTo>
                    <a:pt x="26670" y="902969"/>
                  </a:moveTo>
                  <a:lnTo>
                    <a:pt x="0" y="902969"/>
                  </a:lnTo>
                  <a:lnTo>
                    <a:pt x="0" y="906779"/>
                  </a:lnTo>
                  <a:lnTo>
                    <a:pt x="26670" y="906779"/>
                  </a:lnTo>
                  <a:lnTo>
                    <a:pt x="26670" y="902969"/>
                  </a:lnTo>
                  <a:close/>
                </a:path>
                <a:path w="26670" h="1192529">
                  <a:moveTo>
                    <a:pt x="26670" y="906779"/>
                  </a:moveTo>
                  <a:lnTo>
                    <a:pt x="0" y="906779"/>
                  </a:lnTo>
                  <a:lnTo>
                    <a:pt x="0" y="919479"/>
                  </a:lnTo>
                  <a:lnTo>
                    <a:pt x="26670" y="919479"/>
                  </a:lnTo>
                  <a:lnTo>
                    <a:pt x="26670" y="906779"/>
                  </a:lnTo>
                  <a:close/>
                </a:path>
                <a:path w="26670" h="1192529">
                  <a:moveTo>
                    <a:pt x="26670" y="919479"/>
                  </a:moveTo>
                  <a:lnTo>
                    <a:pt x="0" y="919479"/>
                  </a:lnTo>
                  <a:lnTo>
                    <a:pt x="0" y="928369"/>
                  </a:lnTo>
                  <a:lnTo>
                    <a:pt x="26670" y="928369"/>
                  </a:lnTo>
                  <a:lnTo>
                    <a:pt x="26670" y="919479"/>
                  </a:lnTo>
                  <a:close/>
                </a:path>
                <a:path w="26670" h="1192529">
                  <a:moveTo>
                    <a:pt x="26670" y="928369"/>
                  </a:moveTo>
                  <a:lnTo>
                    <a:pt x="0" y="928369"/>
                  </a:lnTo>
                  <a:lnTo>
                    <a:pt x="0" y="932179"/>
                  </a:lnTo>
                  <a:lnTo>
                    <a:pt x="26670" y="932179"/>
                  </a:lnTo>
                  <a:lnTo>
                    <a:pt x="26670" y="928369"/>
                  </a:lnTo>
                  <a:close/>
                </a:path>
                <a:path w="26670" h="1192529">
                  <a:moveTo>
                    <a:pt x="26670" y="932179"/>
                  </a:moveTo>
                  <a:lnTo>
                    <a:pt x="0" y="932179"/>
                  </a:lnTo>
                  <a:lnTo>
                    <a:pt x="0" y="947419"/>
                  </a:lnTo>
                  <a:lnTo>
                    <a:pt x="26670" y="947419"/>
                  </a:lnTo>
                  <a:lnTo>
                    <a:pt x="26670" y="932179"/>
                  </a:lnTo>
                  <a:close/>
                </a:path>
                <a:path w="26670" h="1192529">
                  <a:moveTo>
                    <a:pt x="26670" y="947419"/>
                  </a:moveTo>
                  <a:lnTo>
                    <a:pt x="0" y="947419"/>
                  </a:lnTo>
                  <a:lnTo>
                    <a:pt x="0" y="953769"/>
                  </a:lnTo>
                  <a:lnTo>
                    <a:pt x="26670" y="953769"/>
                  </a:lnTo>
                  <a:lnTo>
                    <a:pt x="26670" y="947419"/>
                  </a:lnTo>
                  <a:close/>
                </a:path>
                <a:path w="26670" h="1192529">
                  <a:moveTo>
                    <a:pt x="26670" y="953769"/>
                  </a:moveTo>
                  <a:lnTo>
                    <a:pt x="0" y="953769"/>
                  </a:lnTo>
                  <a:lnTo>
                    <a:pt x="0" y="957579"/>
                  </a:lnTo>
                  <a:lnTo>
                    <a:pt x="26670" y="957579"/>
                  </a:lnTo>
                  <a:lnTo>
                    <a:pt x="26670" y="953769"/>
                  </a:lnTo>
                  <a:close/>
                </a:path>
                <a:path w="26670" h="1192529">
                  <a:moveTo>
                    <a:pt x="26670" y="957579"/>
                  </a:moveTo>
                  <a:lnTo>
                    <a:pt x="0" y="957579"/>
                  </a:lnTo>
                  <a:lnTo>
                    <a:pt x="0" y="960119"/>
                  </a:lnTo>
                  <a:lnTo>
                    <a:pt x="26670" y="960119"/>
                  </a:lnTo>
                  <a:lnTo>
                    <a:pt x="26670" y="957579"/>
                  </a:lnTo>
                  <a:close/>
                </a:path>
                <a:path w="26670" h="1192529">
                  <a:moveTo>
                    <a:pt x="26670" y="960119"/>
                  </a:moveTo>
                  <a:lnTo>
                    <a:pt x="0" y="960119"/>
                  </a:lnTo>
                  <a:lnTo>
                    <a:pt x="0" y="963929"/>
                  </a:lnTo>
                  <a:lnTo>
                    <a:pt x="26670" y="963929"/>
                  </a:lnTo>
                  <a:lnTo>
                    <a:pt x="26670" y="960119"/>
                  </a:lnTo>
                  <a:close/>
                </a:path>
                <a:path w="26670" h="1192529">
                  <a:moveTo>
                    <a:pt x="26670" y="963929"/>
                  </a:moveTo>
                  <a:lnTo>
                    <a:pt x="0" y="963929"/>
                  </a:lnTo>
                  <a:lnTo>
                    <a:pt x="0" y="970279"/>
                  </a:lnTo>
                  <a:lnTo>
                    <a:pt x="26670" y="970279"/>
                  </a:lnTo>
                  <a:lnTo>
                    <a:pt x="26670" y="963929"/>
                  </a:lnTo>
                  <a:close/>
                </a:path>
                <a:path w="26670" h="1192529">
                  <a:moveTo>
                    <a:pt x="26670" y="970279"/>
                  </a:moveTo>
                  <a:lnTo>
                    <a:pt x="0" y="970279"/>
                  </a:lnTo>
                  <a:lnTo>
                    <a:pt x="0" y="972819"/>
                  </a:lnTo>
                  <a:lnTo>
                    <a:pt x="26670" y="972819"/>
                  </a:lnTo>
                  <a:lnTo>
                    <a:pt x="26670" y="970279"/>
                  </a:lnTo>
                  <a:close/>
                </a:path>
                <a:path w="26670" h="1192529">
                  <a:moveTo>
                    <a:pt x="26670" y="972819"/>
                  </a:moveTo>
                  <a:lnTo>
                    <a:pt x="0" y="972819"/>
                  </a:lnTo>
                  <a:lnTo>
                    <a:pt x="0" y="979169"/>
                  </a:lnTo>
                  <a:lnTo>
                    <a:pt x="26670" y="979169"/>
                  </a:lnTo>
                  <a:lnTo>
                    <a:pt x="26670" y="972819"/>
                  </a:lnTo>
                  <a:close/>
                </a:path>
                <a:path w="26670" h="1192529">
                  <a:moveTo>
                    <a:pt x="26670" y="979169"/>
                  </a:moveTo>
                  <a:lnTo>
                    <a:pt x="0" y="979169"/>
                  </a:lnTo>
                  <a:lnTo>
                    <a:pt x="0" y="991869"/>
                  </a:lnTo>
                  <a:lnTo>
                    <a:pt x="26670" y="991869"/>
                  </a:lnTo>
                  <a:lnTo>
                    <a:pt x="26670" y="979169"/>
                  </a:lnTo>
                  <a:close/>
                </a:path>
                <a:path w="26670" h="1192529">
                  <a:moveTo>
                    <a:pt x="26670" y="1188719"/>
                  </a:moveTo>
                  <a:lnTo>
                    <a:pt x="13970" y="1188719"/>
                  </a:lnTo>
                  <a:lnTo>
                    <a:pt x="13970" y="1189989"/>
                  </a:lnTo>
                  <a:lnTo>
                    <a:pt x="20320" y="1189989"/>
                  </a:lnTo>
                  <a:lnTo>
                    <a:pt x="20320" y="1192529"/>
                  </a:lnTo>
                  <a:lnTo>
                    <a:pt x="26670" y="1192529"/>
                  </a:lnTo>
                  <a:lnTo>
                    <a:pt x="26670" y="1188719"/>
                  </a:lnTo>
                  <a:close/>
                </a:path>
                <a:path w="26670" h="1192529">
                  <a:moveTo>
                    <a:pt x="8890" y="1187449"/>
                  </a:moveTo>
                  <a:lnTo>
                    <a:pt x="2540" y="1187449"/>
                  </a:lnTo>
                  <a:lnTo>
                    <a:pt x="2540" y="1188719"/>
                  </a:lnTo>
                  <a:lnTo>
                    <a:pt x="8890" y="1188719"/>
                  </a:lnTo>
                  <a:lnTo>
                    <a:pt x="8890" y="1187449"/>
                  </a:lnTo>
                  <a:close/>
                </a:path>
                <a:path w="26670" h="1192529">
                  <a:moveTo>
                    <a:pt x="26670" y="1182369"/>
                  </a:moveTo>
                  <a:lnTo>
                    <a:pt x="0" y="1182369"/>
                  </a:lnTo>
                  <a:lnTo>
                    <a:pt x="0" y="1187449"/>
                  </a:lnTo>
                  <a:lnTo>
                    <a:pt x="26670" y="1187449"/>
                  </a:lnTo>
                  <a:lnTo>
                    <a:pt x="26670" y="1182369"/>
                  </a:lnTo>
                  <a:close/>
                </a:path>
                <a:path w="26670" h="1192529">
                  <a:moveTo>
                    <a:pt x="26670" y="1176019"/>
                  </a:moveTo>
                  <a:lnTo>
                    <a:pt x="0" y="1176019"/>
                  </a:lnTo>
                  <a:lnTo>
                    <a:pt x="0" y="1181099"/>
                  </a:lnTo>
                  <a:lnTo>
                    <a:pt x="26670" y="1181099"/>
                  </a:lnTo>
                  <a:lnTo>
                    <a:pt x="26670" y="1176019"/>
                  </a:lnTo>
                  <a:close/>
                </a:path>
                <a:path w="26670" h="1192529">
                  <a:moveTo>
                    <a:pt x="26670" y="1169669"/>
                  </a:moveTo>
                  <a:lnTo>
                    <a:pt x="0" y="1169669"/>
                  </a:lnTo>
                  <a:lnTo>
                    <a:pt x="0" y="1174749"/>
                  </a:lnTo>
                  <a:lnTo>
                    <a:pt x="26670" y="1174749"/>
                  </a:lnTo>
                  <a:lnTo>
                    <a:pt x="26670" y="1169669"/>
                  </a:lnTo>
                  <a:close/>
                </a:path>
                <a:path w="26670" h="1192529">
                  <a:moveTo>
                    <a:pt x="26670" y="1163319"/>
                  </a:moveTo>
                  <a:lnTo>
                    <a:pt x="0" y="1163319"/>
                  </a:lnTo>
                  <a:lnTo>
                    <a:pt x="0" y="1168399"/>
                  </a:lnTo>
                  <a:lnTo>
                    <a:pt x="26670" y="1168399"/>
                  </a:lnTo>
                  <a:lnTo>
                    <a:pt x="26670" y="1163319"/>
                  </a:lnTo>
                  <a:close/>
                </a:path>
                <a:path w="26670" h="1192529">
                  <a:moveTo>
                    <a:pt x="26670" y="1156969"/>
                  </a:moveTo>
                  <a:lnTo>
                    <a:pt x="0" y="1156969"/>
                  </a:lnTo>
                  <a:lnTo>
                    <a:pt x="0" y="1162049"/>
                  </a:lnTo>
                  <a:lnTo>
                    <a:pt x="26670" y="1162049"/>
                  </a:lnTo>
                  <a:lnTo>
                    <a:pt x="26670" y="1156969"/>
                  </a:lnTo>
                  <a:close/>
                </a:path>
                <a:path w="26670" h="1192529">
                  <a:moveTo>
                    <a:pt x="26670" y="1150619"/>
                  </a:moveTo>
                  <a:lnTo>
                    <a:pt x="0" y="1150619"/>
                  </a:lnTo>
                  <a:lnTo>
                    <a:pt x="0" y="1155699"/>
                  </a:lnTo>
                  <a:lnTo>
                    <a:pt x="26670" y="1155699"/>
                  </a:lnTo>
                  <a:lnTo>
                    <a:pt x="26670" y="1150619"/>
                  </a:lnTo>
                  <a:close/>
                </a:path>
                <a:path w="26670" h="1192529">
                  <a:moveTo>
                    <a:pt x="26670" y="1144269"/>
                  </a:moveTo>
                  <a:lnTo>
                    <a:pt x="0" y="1144269"/>
                  </a:lnTo>
                  <a:lnTo>
                    <a:pt x="0" y="1149349"/>
                  </a:lnTo>
                  <a:lnTo>
                    <a:pt x="26670" y="1149349"/>
                  </a:lnTo>
                  <a:lnTo>
                    <a:pt x="26670" y="1144269"/>
                  </a:lnTo>
                  <a:close/>
                </a:path>
                <a:path w="26670" h="1192529">
                  <a:moveTo>
                    <a:pt x="26670" y="1137919"/>
                  </a:moveTo>
                  <a:lnTo>
                    <a:pt x="0" y="1137919"/>
                  </a:lnTo>
                  <a:lnTo>
                    <a:pt x="0" y="1142999"/>
                  </a:lnTo>
                  <a:lnTo>
                    <a:pt x="26670" y="1142999"/>
                  </a:lnTo>
                  <a:lnTo>
                    <a:pt x="26670" y="1137919"/>
                  </a:lnTo>
                  <a:close/>
                </a:path>
                <a:path w="26670" h="1192529">
                  <a:moveTo>
                    <a:pt x="26670" y="1131569"/>
                  </a:moveTo>
                  <a:lnTo>
                    <a:pt x="0" y="1131569"/>
                  </a:lnTo>
                  <a:lnTo>
                    <a:pt x="0" y="1136649"/>
                  </a:lnTo>
                  <a:lnTo>
                    <a:pt x="26670" y="1136649"/>
                  </a:lnTo>
                  <a:lnTo>
                    <a:pt x="26670" y="1131569"/>
                  </a:lnTo>
                  <a:close/>
                </a:path>
                <a:path w="26670" h="1192529">
                  <a:moveTo>
                    <a:pt x="26670" y="1125219"/>
                  </a:moveTo>
                  <a:lnTo>
                    <a:pt x="0" y="1125219"/>
                  </a:lnTo>
                  <a:lnTo>
                    <a:pt x="0" y="1130299"/>
                  </a:lnTo>
                  <a:lnTo>
                    <a:pt x="26670" y="1130299"/>
                  </a:lnTo>
                  <a:lnTo>
                    <a:pt x="26670" y="1125219"/>
                  </a:lnTo>
                  <a:close/>
                </a:path>
                <a:path w="26670" h="1192529">
                  <a:moveTo>
                    <a:pt x="26670" y="1118869"/>
                  </a:moveTo>
                  <a:lnTo>
                    <a:pt x="0" y="1118869"/>
                  </a:lnTo>
                  <a:lnTo>
                    <a:pt x="0" y="1123949"/>
                  </a:lnTo>
                  <a:lnTo>
                    <a:pt x="26670" y="1123949"/>
                  </a:lnTo>
                  <a:lnTo>
                    <a:pt x="26670" y="1118869"/>
                  </a:lnTo>
                  <a:close/>
                </a:path>
                <a:path w="26670" h="1192529">
                  <a:moveTo>
                    <a:pt x="26670" y="1112519"/>
                  </a:moveTo>
                  <a:lnTo>
                    <a:pt x="0" y="1112519"/>
                  </a:lnTo>
                  <a:lnTo>
                    <a:pt x="0" y="1117599"/>
                  </a:lnTo>
                  <a:lnTo>
                    <a:pt x="26670" y="1117599"/>
                  </a:lnTo>
                  <a:lnTo>
                    <a:pt x="26670" y="1112519"/>
                  </a:lnTo>
                  <a:close/>
                </a:path>
                <a:path w="26670" h="1192529">
                  <a:moveTo>
                    <a:pt x="26670" y="1106169"/>
                  </a:moveTo>
                  <a:lnTo>
                    <a:pt x="0" y="1106169"/>
                  </a:lnTo>
                  <a:lnTo>
                    <a:pt x="0" y="1111249"/>
                  </a:lnTo>
                  <a:lnTo>
                    <a:pt x="26670" y="1111249"/>
                  </a:lnTo>
                  <a:lnTo>
                    <a:pt x="26670" y="1106169"/>
                  </a:lnTo>
                  <a:close/>
                </a:path>
                <a:path w="26670" h="1192529">
                  <a:moveTo>
                    <a:pt x="26670" y="1099819"/>
                  </a:moveTo>
                  <a:lnTo>
                    <a:pt x="0" y="1099819"/>
                  </a:lnTo>
                  <a:lnTo>
                    <a:pt x="0" y="1104899"/>
                  </a:lnTo>
                  <a:lnTo>
                    <a:pt x="26670" y="1104899"/>
                  </a:lnTo>
                  <a:lnTo>
                    <a:pt x="26670" y="1099819"/>
                  </a:lnTo>
                  <a:close/>
                </a:path>
                <a:path w="26670" h="1192529">
                  <a:moveTo>
                    <a:pt x="26670" y="1093469"/>
                  </a:moveTo>
                  <a:lnTo>
                    <a:pt x="0" y="1093469"/>
                  </a:lnTo>
                  <a:lnTo>
                    <a:pt x="0" y="1098549"/>
                  </a:lnTo>
                  <a:lnTo>
                    <a:pt x="26670" y="1098549"/>
                  </a:lnTo>
                  <a:lnTo>
                    <a:pt x="26670" y="1093469"/>
                  </a:lnTo>
                  <a:close/>
                </a:path>
                <a:path w="26670" h="1192529">
                  <a:moveTo>
                    <a:pt x="26670" y="1087119"/>
                  </a:moveTo>
                  <a:lnTo>
                    <a:pt x="0" y="1087119"/>
                  </a:lnTo>
                  <a:lnTo>
                    <a:pt x="0" y="1092199"/>
                  </a:lnTo>
                  <a:lnTo>
                    <a:pt x="26670" y="1092199"/>
                  </a:lnTo>
                  <a:lnTo>
                    <a:pt x="26670" y="1087119"/>
                  </a:lnTo>
                  <a:close/>
                </a:path>
                <a:path w="26670" h="1192529">
                  <a:moveTo>
                    <a:pt x="26670" y="1080769"/>
                  </a:moveTo>
                  <a:lnTo>
                    <a:pt x="0" y="1080769"/>
                  </a:lnTo>
                  <a:lnTo>
                    <a:pt x="0" y="1085849"/>
                  </a:lnTo>
                  <a:lnTo>
                    <a:pt x="26670" y="1085849"/>
                  </a:lnTo>
                  <a:lnTo>
                    <a:pt x="26670" y="1080769"/>
                  </a:lnTo>
                  <a:close/>
                </a:path>
                <a:path w="26670" h="1192529">
                  <a:moveTo>
                    <a:pt x="26670" y="1074419"/>
                  </a:moveTo>
                  <a:lnTo>
                    <a:pt x="0" y="1074419"/>
                  </a:lnTo>
                  <a:lnTo>
                    <a:pt x="0" y="1079499"/>
                  </a:lnTo>
                  <a:lnTo>
                    <a:pt x="26670" y="1079499"/>
                  </a:lnTo>
                  <a:lnTo>
                    <a:pt x="26670" y="1074419"/>
                  </a:lnTo>
                  <a:close/>
                </a:path>
                <a:path w="26670" h="1192529">
                  <a:moveTo>
                    <a:pt x="26670" y="1068069"/>
                  </a:moveTo>
                  <a:lnTo>
                    <a:pt x="0" y="1068069"/>
                  </a:lnTo>
                  <a:lnTo>
                    <a:pt x="0" y="1073149"/>
                  </a:lnTo>
                  <a:lnTo>
                    <a:pt x="26670" y="1073149"/>
                  </a:lnTo>
                  <a:lnTo>
                    <a:pt x="26670" y="1068069"/>
                  </a:lnTo>
                  <a:close/>
                </a:path>
                <a:path w="26670" h="1192529">
                  <a:moveTo>
                    <a:pt x="26670" y="1061719"/>
                  </a:moveTo>
                  <a:lnTo>
                    <a:pt x="0" y="1061719"/>
                  </a:lnTo>
                  <a:lnTo>
                    <a:pt x="0" y="1066799"/>
                  </a:lnTo>
                  <a:lnTo>
                    <a:pt x="26670" y="1066799"/>
                  </a:lnTo>
                  <a:lnTo>
                    <a:pt x="26670" y="1061719"/>
                  </a:lnTo>
                  <a:close/>
                </a:path>
                <a:path w="26670" h="1192529">
                  <a:moveTo>
                    <a:pt x="26670" y="1055369"/>
                  </a:moveTo>
                  <a:lnTo>
                    <a:pt x="0" y="1055369"/>
                  </a:lnTo>
                  <a:lnTo>
                    <a:pt x="0" y="1060449"/>
                  </a:lnTo>
                  <a:lnTo>
                    <a:pt x="26670" y="1060449"/>
                  </a:lnTo>
                  <a:lnTo>
                    <a:pt x="26670" y="1055369"/>
                  </a:lnTo>
                  <a:close/>
                </a:path>
                <a:path w="26670" h="1192529">
                  <a:moveTo>
                    <a:pt x="26670" y="1049019"/>
                  </a:moveTo>
                  <a:lnTo>
                    <a:pt x="0" y="1049019"/>
                  </a:lnTo>
                  <a:lnTo>
                    <a:pt x="0" y="1054099"/>
                  </a:lnTo>
                  <a:lnTo>
                    <a:pt x="26670" y="1054099"/>
                  </a:lnTo>
                  <a:lnTo>
                    <a:pt x="26670" y="1049019"/>
                  </a:lnTo>
                  <a:close/>
                </a:path>
                <a:path w="26670" h="1192529">
                  <a:moveTo>
                    <a:pt x="26670" y="1042669"/>
                  </a:moveTo>
                  <a:lnTo>
                    <a:pt x="0" y="1042669"/>
                  </a:lnTo>
                  <a:lnTo>
                    <a:pt x="0" y="1047749"/>
                  </a:lnTo>
                  <a:lnTo>
                    <a:pt x="26670" y="1047749"/>
                  </a:lnTo>
                  <a:lnTo>
                    <a:pt x="26670" y="1042669"/>
                  </a:lnTo>
                  <a:close/>
                </a:path>
                <a:path w="26670" h="1192529">
                  <a:moveTo>
                    <a:pt x="26670" y="1036319"/>
                  </a:moveTo>
                  <a:lnTo>
                    <a:pt x="0" y="1036319"/>
                  </a:lnTo>
                  <a:lnTo>
                    <a:pt x="0" y="1041399"/>
                  </a:lnTo>
                  <a:lnTo>
                    <a:pt x="26670" y="1041399"/>
                  </a:lnTo>
                  <a:lnTo>
                    <a:pt x="26670" y="1036319"/>
                  </a:lnTo>
                  <a:close/>
                </a:path>
                <a:path w="26670" h="1192529">
                  <a:moveTo>
                    <a:pt x="26670" y="1029969"/>
                  </a:moveTo>
                  <a:lnTo>
                    <a:pt x="0" y="1029969"/>
                  </a:lnTo>
                  <a:lnTo>
                    <a:pt x="0" y="1035049"/>
                  </a:lnTo>
                  <a:lnTo>
                    <a:pt x="26670" y="1035049"/>
                  </a:lnTo>
                  <a:lnTo>
                    <a:pt x="26670" y="1029969"/>
                  </a:lnTo>
                  <a:close/>
                </a:path>
                <a:path w="26670" h="1192529">
                  <a:moveTo>
                    <a:pt x="26670" y="1023619"/>
                  </a:moveTo>
                  <a:lnTo>
                    <a:pt x="0" y="1023619"/>
                  </a:lnTo>
                  <a:lnTo>
                    <a:pt x="0" y="1028699"/>
                  </a:lnTo>
                  <a:lnTo>
                    <a:pt x="26670" y="1028699"/>
                  </a:lnTo>
                  <a:lnTo>
                    <a:pt x="26670" y="1023619"/>
                  </a:lnTo>
                  <a:close/>
                </a:path>
                <a:path w="26670" h="1192529">
                  <a:moveTo>
                    <a:pt x="26670" y="1017269"/>
                  </a:moveTo>
                  <a:lnTo>
                    <a:pt x="0" y="1017269"/>
                  </a:lnTo>
                  <a:lnTo>
                    <a:pt x="0" y="1022349"/>
                  </a:lnTo>
                  <a:lnTo>
                    <a:pt x="26670" y="1022349"/>
                  </a:lnTo>
                  <a:lnTo>
                    <a:pt x="26670" y="1017269"/>
                  </a:lnTo>
                  <a:close/>
                </a:path>
                <a:path w="26670" h="1192529">
                  <a:moveTo>
                    <a:pt x="26670" y="1010919"/>
                  </a:moveTo>
                  <a:lnTo>
                    <a:pt x="0" y="1010919"/>
                  </a:lnTo>
                  <a:lnTo>
                    <a:pt x="0" y="1015999"/>
                  </a:lnTo>
                  <a:lnTo>
                    <a:pt x="26670" y="1015999"/>
                  </a:lnTo>
                  <a:lnTo>
                    <a:pt x="26670" y="1010919"/>
                  </a:lnTo>
                  <a:close/>
                </a:path>
                <a:path w="26670" h="1192529">
                  <a:moveTo>
                    <a:pt x="26670" y="1004569"/>
                  </a:moveTo>
                  <a:lnTo>
                    <a:pt x="0" y="1004569"/>
                  </a:lnTo>
                  <a:lnTo>
                    <a:pt x="0" y="1009649"/>
                  </a:lnTo>
                  <a:lnTo>
                    <a:pt x="26670" y="1009649"/>
                  </a:lnTo>
                  <a:lnTo>
                    <a:pt x="26670" y="1004569"/>
                  </a:lnTo>
                  <a:close/>
                </a:path>
                <a:path w="26670" h="1192529">
                  <a:moveTo>
                    <a:pt x="26670" y="998219"/>
                  </a:moveTo>
                  <a:lnTo>
                    <a:pt x="0" y="998219"/>
                  </a:lnTo>
                  <a:lnTo>
                    <a:pt x="0" y="1003299"/>
                  </a:lnTo>
                  <a:lnTo>
                    <a:pt x="26670" y="1003299"/>
                  </a:lnTo>
                  <a:lnTo>
                    <a:pt x="26670" y="998219"/>
                  </a:lnTo>
                  <a:close/>
                </a:path>
                <a:path w="26670" h="1192529">
                  <a:moveTo>
                    <a:pt x="26670" y="993139"/>
                  </a:moveTo>
                  <a:lnTo>
                    <a:pt x="0" y="993139"/>
                  </a:lnTo>
                  <a:lnTo>
                    <a:pt x="0" y="996949"/>
                  </a:lnTo>
                  <a:lnTo>
                    <a:pt x="26670" y="996949"/>
                  </a:lnTo>
                  <a:lnTo>
                    <a:pt x="26670" y="993139"/>
                  </a:lnTo>
                  <a:close/>
                </a:path>
              </a:pathLst>
            </a:custGeom>
            <a:solidFill>
              <a:srgbClr val="234FD2"/>
            </a:solidFill>
          </p:spPr>
          <p:txBody>
            <a:bodyPr wrap="square" lIns="0" tIns="0" rIns="0" bIns="0" rtlCol="0"/>
            <a:lstStyle/>
            <a:p>
              <a:endParaRPr/>
            </a:p>
          </p:txBody>
        </p:sp>
        <p:sp>
          <p:nvSpPr>
            <p:cNvPr id="552" name="object 552"/>
            <p:cNvSpPr/>
            <p:nvPr/>
          </p:nvSpPr>
          <p:spPr>
            <a:xfrm>
              <a:off x="3548379" y="5045709"/>
              <a:ext cx="25400" cy="1192530"/>
            </a:xfrm>
            <a:custGeom>
              <a:avLst/>
              <a:gdLst/>
              <a:ahLst/>
              <a:cxnLst/>
              <a:rect l="l" t="t" r="r" b="b"/>
              <a:pathLst>
                <a:path w="25400" h="1192529">
                  <a:moveTo>
                    <a:pt x="1270" y="0"/>
                  </a:moveTo>
                  <a:lnTo>
                    <a:pt x="0" y="0"/>
                  </a:lnTo>
                  <a:lnTo>
                    <a:pt x="0" y="5079"/>
                  </a:lnTo>
                  <a:lnTo>
                    <a:pt x="22860" y="5079"/>
                  </a:lnTo>
                  <a:lnTo>
                    <a:pt x="22860" y="3810"/>
                  </a:lnTo>
                  <a:lnTo>
                    <a:pt x="15240" y="3810"/>
                  </a:lnTo>
                  <a:lnTo>
                    <a:pt x="15240" y="2539"/>
                  </a:lnTo>
                  <a:lnTo>
                    <a:pt x="8890" y="2539"/>
                  </a:lnTo>
                  <a:lnTo>
                    <a:pt x="8890" y="1270"/>
                  </a:lnTo>
                  <a:lnTo>
                    <a:pt x="1270" y="1270"/>
                  </a:lnTo>
                  <a:lnTo>
                    <a:pt x="1270" y="0"/>
                  </a:lnTo>
                  <a:close/>
                </a:path>
                <a:path w="25400" h="1192529">
                  <a:moveTo>
                    <a:pt x="25400" y="5080"/>
                  </a:moveTo>
                  <a:lnTo>
                    <a:pt x="0" y="5080"/>
                  </a:lnTo>
                  <a:lnTo>
                    <a:pt x="0" y="17779"/>
                  </a:lnTo>
                  <a:lnTo>
                    <a:pt x="25400" y="17779"/>
                  </a:lnTo>
                  <a:lnTo>
                    <a:pt x="25400" y="5080"/>
                  </a:lnTo>
                  <a:close/>
                </a:path>
                <a:path w="25400" h="1192529">
                  <a:moveTo>
                    <a:pt x="25400" y="17780"/>
                  </a:moveTo>
                  <a:lnTo>
                    <a:pt x="0" y="17780"/>
                  </a:lnTo>
                  <a:lnTo>
                    <a:pt x="0" y="24129"/>
                  </a:lnTo>
                  <a:lnTo>
                    <a:pt x="25400" y="24129"/>
                  </a:lnTo>
                  <a:lnTo>
                    <a:pt x="25400" y="17780"/>
                  </a:lnTo>
                  <a:close/>
                </a:path>
                <a:path w="25400" h="1192529">
                  <a:moveTo>
                    <a:pt x="25400" y="24130"/>
                  </a:moveTo>
                  <a:lnTo>
                    <a:pt x="0" y="24130"/>
                  </a:lnTo>
                  <a:lnTo>
                    <a:pt x="0" y="36829"/>
                  </a:lnTo>
                  <a:lnTo>
                    <a:pt x="25400" y="36829"/>
                  </a:lnTo>
                  <a:lnTo>
                    <a:pt x="25400" y="24130"/>
                  </a:lnTo>
                  <a:close/>
                </a:path>
                <a:path w="25400" h="1192529">
                  <a:moveTo>
                    <a:pt x="25400" y="36830"/>
                  </a:moveTo>
                  <a:lnTo>
                    <a:pt x="0" y="36830"/>
                  </a:lnTo>
                  <a:lnTo>
                    <a:pt x="0" y="43179"/>
                  </a:lnTo>
                  <a:lnTo>
                    <a:pt x="25400" y="43179"/>
                  </a:lnTo>
                  <a:lnTo>
                    <a:pt x="25400" y="36830"/>
                  </a:lnTo>
                  <a:close/>
                </a:path>
                <a:path w="25400" h="1192529">
                  <a:moveTo>
                    <a:pt x="25400" y="43180"/>
                  </a:moveTo>
                  <a:lnTo>
                    <a:pt x="0" y="43180"/>
                  </a:lnTo>
                  <a:lnTo>
                    <a:pt x="0" y="49529"/>
                  </a:lnTo>
                  <a:lnTo>
                    <a:pt x="25400" y="49529"/>
                  </a:lnTo>
                  <a:lnTo>
                    <a:pt x="25400" y="43180"/>
                  </a:lnTo>
                  <a:close/>
                </a:path>
                <a:path w="25400" h="1192529">
                  <a:moveTo>
                    <a:pt x="25400" y="49530"/>
                  </a:moveTo>
                  <a:lnTo>
                    <a:pt x="0" y="49530"/>
                  </a:lnTo>
                  <a:lnTo>
                    <a:pt x="0" y="55879"/>
                  </a:lnTo>
                  <a:lnTo>
                    <a:pt x="25400" y="55879"/>
                  </a:lnTo>
                  <a:lnTo>
                    <a:pt x="25400" y="49530"/>
                  </a:lnTo>
                  <a:close/>
                </a:path>
                <a:path w="25400" h="1192529">
                  <a:moveTo>
                    <a:pt x="25400" y="55880"/>
                  </a:moveTo>
                  <a:lnTo>
                    <a:pt x="0" y="55880"/>
                  </a:lnTo>
                  <a:lnTo>
                    <a:pt x="0" y="62229"/>
                  </a:lnTo>
                  <a:lnTo>
                    <a:pt x="25400" y="62229"/>
                  </a:lnTo>
                  <a:lnTo>
                    <a:pt x="25400" y="55880"/>
                  </a:lnTo>
                  <a:close/>
                </a:path>
                <a:path w="25400" h="1192529">
                  <a:moveTo>
                    <a:pt x="25400" y="62230"/>
                  </a:moveTo>
                  <a:lnTo>
                    <a:pt x="0" y="62230"/>
                  </a:lnTo>
                  <a:lnTo>
                    <a:pt x="0" y="68579"/>
                  </a:lnTo>
                  <a:lnTo>
                    <a:pt x="25400" y="68579"/>
                  </a:lnTo>
                  <a:lnTo>
                    <a:pt x="25400" y="62230"/>
                  </a:lnTo>
                  <a:close/>
                </a:path>
                <a:path w="25400" h="1192529">
                  <a:moveTo>
                    <a:pt x="25400" y="68580"/>
                  </a:moveTo>
                  <a:lnTo>
                    <a:pt x="0" y="68580"/>
                  </a:lnTo>
                  <a:lnTo>
                    <a:pt x="0" y="74929"/>
                  </a:lnTo>
                  <a:lnTo>
                    <a:pt x="25400" y="74929"/>
                  </a:lnTo>
                  <a:lnTo>
                    <a:pt x="25400" y="68580"/>
                  </a:lnTo>
                  <a:close/>
                </a:path>
                <a:path w="25400" h="1192529">
                  <a:moveTo>
                    <a:pt x="25400" y="74930"/>
                  </a:moveTo>
                  <a:lnTo>
                    <a:pt x="0" y="74930"/>
                  </a:lnTo>
                  <a:lnTo>
                    <a:pt x="0" y="81279"/>
                  </a:lnTo>
                  <a:lnTo>
                    <a:pt x="25400" y="81279"/>
                  </a:lnTo>
                  <a:lnTo>
                    <a:pt x="25400" y="74930"/>
                  </a:lnTo>
                  <a:close/>
                </a:path>
                <a:path w="25400" h="1192529">
                  <a:moveTo>
                    <a:pt x="25400" y="81280"/>
                  </a:moveTo>
                  <a:lnTo>
                    <a:pt x="0" y="81280"/>
                  </a:lnTo>
                  <a:lnTo>
                    <a:pt x="0" y="87629"/>
                  </a:lnTo>
                  <a:lnTo>
                    <a:pt x="25400" y="87629"/>
                  </a:lnTo>
                  <a:lnTo>
                    <a:pt x="25400" y="81280"/>
                  </a:lnTo>
                  <a:close/>
                </a:path>
                <a:path w="25400" h="1192529">
                  <a:moveTo>
                    <a:pt x="25400" y="87630"/>
                  </a:moveTo>
                  <a:lnTo>
                    <a:pt x="0" y="87630"/>
                  </a:lnTo>
                  <a:lnTo>
                    <a:pt x="0" y="93979"/>
                  </a:lnTo>
                  <a:lnTo>
                    <a:pt x="25400" y="93979"/>
                  </a:lnTo>
                  <a:lnTo>
                    <a:pt x="25400" y="87630"/>
                  </a:lnTo>
                  <a:close/>
                </a:path>
                <a:path w="25400" h="1192529">
                  <a:moveTo>
                    <a:pt x="25400" y="93980"/>
                  </a:moveTo>
                  <a:lnTo>
                    <a:pt x="0" y="93980"/>
                  </a:lnTo>
                  <a:lnTo>
                    <a:pt x="0" y="100329"/>
                  </a:lnTo>
                  <a:lnTo>
                    <a:pt x="25400" y="100329"/>
                  </a:lnTo>
                  <a:lnTo>
                    <a:pt x="25400" y="93980"/>
                  </a:lnTo>
                  <a:close/>
                </a:path>
                <a:path w="25400" h="1192529">
                  <a:moveTo>
                    <a:pt x="25400" y="100330"/>
                  </a:moveTo>
                  <a:lnTo>
                    <a:pt x="0" y="100330"/>
                  </a:lnTo>
                  <a:lnTo>
                    <a:pt x="0" y="106679"/>
                  </a:lnTo>
                  <a:lnTo>
                    <a:pt x="25400" y="106679"/>
                  </a:lnTo>
                  <a:lnTo>
                    <a:pt x="25400" y="100330"/>
                  </a:lnTo>
                  <a:close/>
                </a:path>
                <a:path w="25400" h="1192529">
                  <a:moveTo>
                    <a:pt x="25400" y="106680"/>
                  </a:moveTo>
                  <a:lnTo>
                    <a:pt x="0" y="106680"/>
                  </a:lnTo>
                  <a:lnTo>
                    <a:pt x="0" y="113029"/>
                  </a:lnTo>
                  <a:lnTo>
                    <a:pt x="25400" y="113029"/>
                  </a:lnTo>
                  <a:lnTo>
                    <a:pt x="25400" y="106680"/>
                  </a:lnTo>
                  <a:close/>
                </a:path>
                <a:path w="25400" h="1192529">
                  <a:moveTo>
                    <a:pt x="25400" y="113030"/>
                  </a:moveTo>
                  <a:lnTo>
                    <a:pt x="0" y="113030"/>
                  </a:lnTo>
                  <a:lnTo>
                    <a:pt x="0" y="119379"/>
                  </a:lnTo>
                  <a:lnTo>
                    <a:pt x="25400" y="119379"/>
                  </a:lnTo>
                  <a:lnTo>
                    <a:pt x="25400" y="113030"/>
                  </a:lnTo>
                  <a:close/>
                </a:path>
                <a:path w="25400" h="1192529">
                  <a:moveTo>
                    <a:pt x="25400" y="119380"/>
                  </a:moveTo>
                  <a:lnTo>
                    <a:pt x="0" y="119380"/>
                  </a:lnTo>
                  <a:lnTo>
                    <a:pt x="0" y="125729"/>
                  </a:lnTo>
                  <a:lnTo>
                    <a:pt x="25400" y="125729"/>
                  </a:lnTo>
                  <a:lnTo>
                    <a:pt x="25400" y="119380"/>
                  </a:lnTo>
                  <a:close/>
                </a:path>
                <a:path w="25400" h="1192529">
                  <a:moveTo>
                    <a:pt x="25400" y="125730"/>
                  </a:moveTo>
                  <a:lnTo>
                    <a:pt x="0" y="125730"/>
                  </a:lnTo>
                  <a:lnTo>
                    <a:pt x="0" y="132079"/>
                  </a:lnTo>
                  <a:lnTo>
                    <a:pt x="25400" y="132079"/>
                  </a:lnTo>
                  <a:lnTo>
                    <a:pt x="25400" y="125730"/>
                  </a:lnTo>
                  <a:close/>
                </a:path>
                <a:path w="25400" h="1192529">
                  <a:moveTo>
                    <a:pt x="25400" y="132080"/>
                  </a:moveTo>
                  <a:lnTo>
                    <a:pt x="0" y="132080"/>
                  </a:lnTo>
                  <a:lnTo>
                    <a:pt x="0" y="138429"/>
                  </a:lnTo>
                  <a:lnTo>
                    <a:pt x="25400" y="138429"/>
                  </a:lnTo>
                  <a:lnTo>
                    <a:pt x="25400" y="132080"/>
                  </a:lnTo>
                  <a:close/>
                </a:path>
                <a:path w="25400" h="1192529">
                  <a:moveTo>
                    <a:pt x="25400" y="138430"/>
                  </a:moveTo>
                  <a:lnTo>
                    <a:pt x="0" y="138430"/>
                  </a:lnTo>
                  <a:lnTo>
                    <a:pt x="0" y="144779"/>
                  </a:lnTo>
                  <a:lnTo>
                    <a:pt x="25400" y="144779"/>
                  </a:lnTo>
                  <a:lnTo>
                    <a:pt x="25400" y="138430"/>
                  </a:lnTo>
                  <a:close/>
                </a:path>
                <a:path w="25400" h="1192529">
                  <a:moveTo>
                    <a:pt x="25400" y="144780"/>
                  </a:moveTo>
                  <a:lnTo>
                    <a:pt x="0" y="144780"/>
                  </a:lnTo>
                  <a:lnTo>
                    <a:pt x="0" y="151129"/>
                  </a:lnTo>
                  <a:lnTo>
                    <a:pt x="25400" y="151129"/>
                  </a:lnTo>
                  <a:lnTo>
                    <a:pt x="25400" y="144780"/>
                  </a:lnTo>
                  <a:close/>
                </a:path>
                <a:path w="25400" h="1192529">
                  <a:moveTo>
                    <a:pt x="25400" y="151130"/>
                  </a:moveTo>
                  <a:lnTo>
                    <a:pt x="0" y="151130"/>
                  </a:lnTo>
                  <a:lnTo>
                    <a:pt x="0" y="157479"/>
                  </a:lnTo>
                  <a:lnTo>
                    <a:pt x="25400" y="157479"/>
                  </a:lnTo>
                  <a:lnTo>
                    <a:pt x="25400" y="151130"/>
                  </a:lnTo>
                  <a:close/>
                </a:path>
                <a:path w="25400" h="1192529">
                  <a:moveTo>
                    <a:pt x="25400" y="157480"/>
                  </a:moveTo>
                  <a:lnTo>
                    <a:pt x="0" y="157480"/>
                  </a:lnTo>
                  <a:lnTo>
                    <a:pt x="0" y="163829"/>
                  </a:lnTo>
                  <a:lnTo>
                    <a:pt x="25400" y="163829"/>
                  </a:lnTo>
                  <a:lnTo>
                    <a:pt x="25400" y="157480"/>
                  </a:lnTo>
                  <a:close/>
                </a:path>
                <a:path w="25400" h="1192529">
                  <a:moveTo>
                    <a:pt x="25400" y="163830"/>
                  </a:moveTo>
                  <a:lnTo>
                    <a:pt x="0" y="163830"/>
                  </a:lnTo>
                  <a:lnTo>
                    <a:pt x="0" y="170179"/>
                  </a:lnTo>
                  <a:lnTo>
                    <a:pt x="25400" y="170179"/>
                  </a:lnTo>
                  <a:lnTo>
                    <a:pt x="25400" y="163830"/>
                  </a:lnTo>
                  <a:close/>
                </a:path>
                <a:path w="25400" h="1192529">
                  <a:moveTo>
                    <a:pt x="25400" y="170180"/>
                  </a:moveTo>
                  <a:lnTo>
                    <a:pt x="0" y="170180"/>
                  </a:lnTo>
                  <a:lnTo>
                    <a:pt x="0" y="190499"/>
                  </a:lnTo>
                  <a:lnTo>
                    <a:pt x="25400" y="190499"/>
                  </a:lnTo>
                  <a:lnTo>
                    <a:pt x="25400" y="170180"/>
                  </a:lnTo>
                  <a:close/>
                </a:path>
                <a:path w="25400" h="1192529">
                  <a:moveTo>
                    <a:pt x="25400" y="190500"/>
                  </a:moveTo>
                  <a:lnTo>
                    <a:pt x="0" y="190500"/>
                  </a:lnTo>
                  <a:lnTo>
                    <a:pt x="0" y="196849"/>
                  </a:lnTo>
                  <a:lnTo>
                    <a:pt x="25400" y="196849"/>
                  </a:lnTo>
                  <a:lnTo>
                    <a:pt x="25400" y="190500"/>
                  </a:lnTo>
                  <a:close/>
                </a:path>
                <a:path w="25400" h="1192529">
                  <a:moveTo>
                    <a:pt x="25400" y="196850"/>
                  </a:moveTo>
                  <a:lnTo>
                    <a:pt x="0" y="196850"/>
                  </a:lnTo>
                  <a:lnTo>
                    <a:pt x="0" y="215899"/>
                  </a:lnTo>
                  <a:lnTo>
                    <a:pt x="25400" y="215899"/>
                  </a:lnTo>
                  <a:lnTo>
                    <a:pt x="25400" y="196850"/>
                  </a:lnTo>
                  <a:close/>
                </a:path>
                <a:path w="25400" h="1192529">
                  <a:moveTo>
                    <a:pt x="25400" y="215900"/>
                  </a:moveTo>
                  <a:lnTo>
                    <a:pt x="0" y="215900"/>
                  </a:lnTo>
                  <a:lnTo>
                    <a:pt x="0" y="222249"/>
                  </a:lnTo>
                  <a:lnTo>
                    <a:pt x="25400" y="222249"/>
                  </a:lnTo>
                  <a:lnTo>
                    <a:pt x="25400" y="215900"/>
                  </a:lnTo>
                  <a:close/>
                </a:path>
                <a:path w="25400" h="1192529">
                  <a:moveTo>
                    <a:pt x="25400" y="222250"/>
                  </a:moveTo>
                  <a:lnTo>
                    <a:pt x="0" y="222250"/>
                  </a:lnTo>
                  <a:lnTo>
                    <a:pt x="0" y="228599"/>
                  </a:lnTo>
                  <a:lnTo>
                    <a:pt x="25400" y="228599"/>
                  </a:lnTo>
                  <a:lnTo>
                    <a:pt x="25400" y="222250"/>
                  </a:lnTo>
                  <a:close/>
                </a:path>
                <a:path w="25400" h="1192529">
                  <a:moveTo>
                    <a:pt x="25400" y="228600"/>
                  </a:moveTo>
                  <a:lnTo>
                    <a:pt x="0" y="228600"/>
                  </a:lnTo>
                  <a:lnTo>
                    <a:pt x="0" y="234949"/>
                  </a:lnTo>
                  <a:lnTo>
                    <a:pt x="25400" y="234949"/>
                  </a:lnTo>
                  <a:lnTo>
                    <a:pt x="25400" y="228600"/>
                  </a:lnTo>
                  <a:close/>
                </a:path>
                <a:path w="25400" h="1192529">
                  <a:moveTo>
                    <a:pt x="25400" y="234950"/>
                  </a:moveTo>
                  <a:lnTo>
                    <a:pt x="0" y="234950"/>
                  </a:lnTo>
                  <a:lnTo>
                    <a:pt x="0" y="241299"/>
                  </a:lnTo>
                  <a:lnTo>
                    <a:pt x="25400" y="241299"/>
                  </a:lnTo>
                  <a:lnTo>
                    <a:pt x="25400" y="234950"/>
                  </a:lnTo>
                  <a:close/>
                </a:path>
                <a:path w="25400" h="1192529">
                  <a:moveTo>
                    <a:pt x="25400" y="241300"/>
                  </a:moveTo>
                  <a:lnTo>
                    <a:pt x="0" y="241300"/>
                  </a:lnTo>
                  <a:lnTo>
                    <a:pt x="0" y="247649"/>
                  </a:lnTo>
                  <a:lnTo>
                    <a:pt x="25400" y="247649"/>
                  </a:lnTo>
                  <a:lnTo>
                    <a:pt x="25400" y="241300"/>
                  </a:lnTo>
                  <a:close/>
                </a:path>
                <a:path w="25400" h="1192529">
                  <a:moveTo>
                    <a:pt x="25400" y="247650"/>
                  </a:moveTo>
                  <a:lnTo>
                    <a:pt x="0" y="247650"/>
                  </a:lnTo>
                  <a:lnTo>
                    <a:pt x="0" y="253999"/>
                  </a:lnTo>
                  <a:lnTo>
                    <a:pt x="25400" y="253999"/>
                  </a:lnTo>
                  <a:lnTo>
                    <a:pt x="25400" y="247650"/>
                  </a:lnTo>
                  <a:close/>
                </a:path>
                <a:path w="25400" h="1192529">
                  <a:moveTo>
                    <a:pt x="25400" y="254000"/>
                  </a:moveTo>
                  <a:lnTo>
                    <a:pt x="0" y="254000"/>
                  </a:lnTo>
                  <a:lnTo>
                    <a:pt x="0" y="266699"/>
                  </a:lnTo>
                  <a:lnTo>
                    <a:pt x="25400" y="266699"/>
                  </a:lnTo>
                  <a:lnTo>
                    <a:pt x="25400" y="254000"/>
                  </a:lnTo>
                  <a:close/>
                </a:path>
                <a:path w="25400" h="1192529">
                  <a:moveTo>
                    <a:pt x="25400" y="266700"/>
                  </a:moveTo>
                  <a:lnTo>
                    <a:pt x="0" y="266700"/>
                  </a:lnTo>
                  <a:lnTo>
                    <a:pt x="0" y="273049"/>
                  </a:lnTo>
                  <a:lnTo>
                    <a:pt x="25400" y="273049"/>
                  </a:lnTo>
                  <a:lnTo>
                    <a:pt x="25400" y="266700"/>
                  </a:lnTo>
                  <a:close/>
                </a:path>
                <a:path w="25400" h="1192529">
                  <a:moveTo>
                    <a:pt x="25400" y="273050"/>
                  </a:moveTo>
                  <a:lnTo>
                    <a:pt x="0" y="273050"/>
                  </a:lnTo>
                  <a:lnTo>
                    <a:pt x="0" y="279399"/>
                  </a:lnTo>
                  <a:lnTo>
                    <a:pt x="25400" y="279399"/>
                  </a:lnTo>
                  <a:lnTo>
                    <a:pt x="25400" y="273050"/>
                  </a:lnTo>
                  <a:close/>
                </a:path>
                <a:path w="25400" h="1192529">
                  <a:moveTo>
                    <a:pt x="25400" y="279400"/>
                  </a:moveTo>
                  <a:lnTo>
                    <a:pt x="0" y="279400"/>
                  </a:lnTo>
                  <a:lnTo>
                    <a:pt x="0" y="285749"/>
                  </a:lnTo>
                  <a:lnTo>
                    <a:pt x="25400" y="285749"/>
                  </a:lnTo>
                  <a:lnTo>
                    <a:pt x="25400" y="279400"/>
                  </a:lnTo>
                  <a:close/>
                </a:path>
                <a:path w="25400" h="1192529">
                  <a:moveTo>
                    <a:pt x="25400" y="285750"/>
                  </a:moveTo>
                  <a:lnTo>
                    <a:pt x="0" y="285750"/>
                  </a:lnTo>
                  <a:lnTo>
                    <a:pt x="0" y="292099"/>
                  </a:lnTo>
                  <a:lnTo>
                    <a:pt x="25400" y="292099"/>
                  </a:lnTo>
                  <a:lnTo>
                    <a:pt x="25400" y="285750"/>
                  </a:lnTo>
                  <a:close/>
                </a:path>
                <a:path w="25400" h="1192529">
                  <a:moveTo>
                    <a:pt x="25400" y="292100"/>
                  </a:moveTo>
                  <a:lnTo>
                    <a:pt x="0" y="292100"/>
                  </a:lnTo>
                  <a:lnTo>
                    <a:pt x="0" y="298449"/>
                  </a:lnTo>
                  <a:lnTo>
                    <a:pt x="25400" y="298449"/>
                  </a:lnTo>
                  <a:lnTo>
                    <a:pt x="25400" y="292100"/>
                  </a:lnTo>
                  <a:close/>
                </a:path>
                <a:path w="25400" h="1192529">
                  <a:moveTo>
                    <a:pt x="25400" y="298450"/>
                  </a:moveTo>
                  <a:lnTo>
                    <a:pt x="0" y="298450"/>
                  </a:lnTo>
                  <a:lnTo>
                    <a:pt x="0" y="302259"/>
                  </a:lnTo>
                  <a:lnTo>
                    <a:pt x="25400" y="302259"/>
                  </a:lnTo>
                  <a:lnTo>
                    <a:pt x="25400" y="298450"/>
                  </a:lnTo>
                  <a:close/>
                </a:path>
                <a:path w="25400" h="1192529">
                  <a:moveTo>
                    <a:pt x="25400" y="302260"/>
                  </a:moveTo>
                  <a:lnTo>
                    <a:pt x="0" y="302260"/>
                  </a:lnTo>
                  <a:lnTo>
                    <a:pt x="0" y="311149"/>
                  </a:lnTo>
                  <a:lnTo>
                    <a:pt x="25400" y="311149"/>
                  </a:lnTo>
                  <a:lnTo>
                    <a:pt x="25400" y="302260"/>
                  </a:lnTo>
                  <a:close/>
                </a:path>
                <a:path w="25400" h="1192529">
                  <a:moveTo>
                    <a:pt x="25400" y="311150"/>
                  </a:moveTo>
                  <a:lnTo>
                    <a:pt x="0" y="311150"/>
                  </a:lnTo>
                  <a:lnTo>
                    <a:pt x="0" y="317499"/>
                  </a:lnTo>
                  <a:lnTo>
                    <a:pt x="25400" y="317499"/>
                  </a:lnTo>
                  <a:lnTo>
                    <a:pt x="25400" y="311150"/>
                  </a:lnTo>
                  <a:close/>
                </a:path>
                <a:path w="25400" h="1192529">
                  <a:moveTo>
                    <a:pt x="25400" y="317500"/>
                  </a:moveTo>
                  <a:lnTo>
                    <a:pt x="0" y="317500"/>
                  </a:lnTo>
                  <a:lnTo>
                    <a:pt x="0" y="323849"/>
                  </a:lnTo>
                  <a:lnTo>
                    <a:pt x="25400" y="323849"/>
                  </a:lnTo>
                  <a:lnTo>
                    <a:pt x="25400" y="317500"/>
                  </a:lnTo>
                  <a:close/>
                </a:path>
                <a:path w="25400" h="1192529">
                  <a:moveTo>
                    <a:pt x="25400" y="323850"/>
                  </a:moveTo>
                  <a:lnTo>
                    <a:pt x="0" y="323850"/>
                  </a:lnTo>
                  <a:lnTo>
                    <a:pt x="0" y="330199"/>
                  </a:lnTo>
                  <a:lnTo>
                    <a:pt x="25400" y="330199"/>
                  </a:lnTo>
                  <a:lnTo>
                    <a:pt x="25400" y="323850"/>
                  </a:lnTo>
                  <a:close/>
                </a:path>
                <a:path w="25400" h="1192529">
                  <a:moveTo>
                    <a:pt x="25400" y="330200"/>
                  </a:moveTo>
                  <a:lnTo>
                    <a:pt x="0" y="330200"/>
                  </a:lnTo>
                  <a:lnTo>
                    <a:pt x="0" y="336549"/>
                  </a:lnTo>
                  <a:lnTo>
                    <a:pt x="25400" y="336549"/>
                  </a:lnTo>
                  <a:lnTo>
                    <a:pt x="25400" y="330200"/>
                  </a:lnTo>
                  <a:close/>
                </a:path>
                <a:path w="25400" h="1192529">
                  <a:moveTo>
                    <a:pt x="25400" y="336550"/>
                  </a:moveTo>
                  <a:lnTo>
                    <a:pt x="0" y="336550"/>
                  </a:lnTo>
                  <a:lnTo>
                    <a:pt x="0" y="342899"/>
                  </a:lnTo>
                  <a:lnTo>
                    <a:pt x="25400" y="342899"/>
                  </a:lnTo>
                  <a:lnTo>
                    <a:pt x="25400" y="336550"/>
                  </a:lnTo>
                  <a:close/>
                </a:path>
                <a:path w="25400" h="1192529">
                  <a:moveTo>
                    <a:pt x="25400" y="342900"/>
                  </a:moveTo>
                  <a:lnTo>
                    <a:pt x="0" y="342900"/>
                  </a:lnTo>
                  <a:lnTo>
                    <a:pt x="0" y="349249"/>
                  </a:lnTo>
                  <a:lnTo>
                    <a:pt x="25400" y="349249"/>
                  </a:lnTo>
                  <a:lnTo>
                    <a:pt x="25400" y="342900"/>
                  </a:lnTo>
                  <a:close/>
                </a:path>
                <a:path w="25400" h="1192529">
                  <a:moveTo>
                    <a:pt x="25400" y="349250"/>
                  </a:moveTo>
                  <a:lnTo>
                    <a:pt x="0" y="349250"/>
                  </a:lnTo>
                  <a:lnTo>
                    <a:pt x="0" y="355599"/>
                  </a:lnTo>
                  <a:lnTo>
                    <a:pt x="25400" y="355599"/>
                  </a:lnTo>
                  <a:lnTo>
                    <a:pt x="25400" y="349250"/>
                  </a:lnTo>
                  <a:close/>
                </a:path>
                <a:path w="25400" h="1192529">
                  <a:moveTo>
                    <a:pt x="25400" y="355600"/>
                  </a:moveTo>
                  <a:lnTo>
                    <a:pt x="0" y="355600"/>
                  </a:lnTo>
                  <a:lnTo>
                    <a:pt x="0" y="368299"/>
                  </a:lnTo>
                  <a:lnTo>
                    <a:pt x="25400" y="368299"/>
                  </a:lnTo>
                  <a:lnTo>
                    <a:pt x="25400" y="355600"/>
                  </a:lnTo>
                  <a:close/>
                </a:path>
                <a:path w="25400" h="1192529">
                  <a:moveTo>
                    <a:pt x="25400" y="368300"/>
                  </a:moveTo>
                  <a:lnTo>
                    <a:pt x="0" y="368300"/>
                  </a:lnTo>
                  <a:lnTo>
                    <a:pt x="0" y="393699"/>
                  </a:lnTo>
                  <a:lnTo>
                    <a:pt x="25400" y="393699"/>
                  </a:lnTo>
                  <a:lnTo>
                    <a:pt x="25400" y="368300"/>
                  </a:lnTo>
                  <a:close/>
                </a:path>
                <a:path w="25400" h="1192529">
                  <a:moveTo>
                    <a:pt x="25400" y="393700"/>
                  </a:moveTo>
                  <a:lnTo>
                    <a:pt x="0" y="393700"/>
                  </a:lnTo>
                  <a:lnTo>
                    <a:pt x="0" y="406399"/>
                  </a:lnTo>
                  <a:lnTo>
                    <a:pt x="25400" y="406399"/>
                  </a:lnTo>
                  <a:lnTo>
                    <a:pt x="25400" y="393700"/>
                  </a:lnTo>
                  <a:close/>
                </a:path>
                <a:path w="25400" h="1192529">
                  <a:moveTo>
                    <a:pt x="25400" y="406400"/>
                  </a:moveTo>
                  <a:lnTo>
                    <a:pt x="0" y="406400"/>
                  </a:lnTo>
                  <a:lnTo>
                    <a:pt x="0" y="412749"/>
                  </a:lnTo>
                  <a:lnTo>
                    <a:pt x="25400" y="412749"/>
                  </a:lnTo>
                  <a:lnTo>
                    <a:pt x="25400" y="406400"/>
                  </a:lnTo>
                  <a:close/>
                </a:path>
                <a:path w="25400" h="1192529">
                  <a:moveTo>
                    <a:pt x="25400" y="412750"/>
                  </a:moveTo>
                  <a:lnTo>
                    <a:pt x="0" y="412750"/>
                  </a:lnTo>
                  <a:lnTo>
                    <a:pt x="0" y="419099"/>
                  </a:lnTo>
                  <a:lnTo>
                    <a:pt x="25400" y="419099"/>
                  </a:lnTo>
                  <a:lnTo>
                    <a:pt x="25400" y="412750"/>
                  </a:lnTo>
                  <a:close/>
                </a:path>
                <a:path w="25400" h="1192529">
                  <a:moveTo>
                    <a:pt x="25400" y="419100"/>
                  </a:moveTo>
                  <a:lnTo>
                    <a:pt x="0" y="419100"/>
                  </a:lnTo>
                  <a:lnTo>
                    <a:pt x="0" y="425449"/>
                  </a:lnTo>
                  <a:lnTo>
                    <a:pt x="25400" y="425449"/>
                  </a:lnTo>
                  <a:lnTo>
                    <a:pt x="25400" y="419100"/>
                  </a:lnTo>
                  <a:close/>
                </a:path>
                <a:path w="25400" h="1192529">
                  <a:moveTo>
                    <a:pt x="25400" y="425450"/>
                  </a:moveTo>
                  <a:lnTo>
                    <a:pt x="0" y="425450"/>
                  </a:lnTo>
                  <a:lnTo>
                    <a:pt x="0" y="431799"/>
                  </a:lnTo>
                  <a:lnTo>
                    <a:pt x="25400" y="431799"/>
                  </a:lnTo>
                  <a:lnTo>
                    <a:pt x="25400" y="425450"/>
                  </a:lnTo>
                  <a:close/>
                </a:path>
                <a:path w="25400" h="1192529">
                  <a:moveTo>
                    <a:pt x="25400" y="431800"/>
                  </a:moveTo>
                  <a:lnTo>
                    <a:pt x="0" y="431800"/>
                  </a:lnTo>
                  <a:lnTo>
                    <a:pt x="0" y="438149"/>
                  </a:lnTo>
                  <a:lnTo>
                    <a:pt x="25400" y="438149"/>
                  </a:lnTo>
                  <a:lnTo>
                    <a:pt x="25400" y="431800"/>
                  </a:lnTo>
                  <a:close/>
                </a:path>
                <a:path w="25400" h="1192529">
                  <a:moveTo>
                    <a:pt x="25400" y="439420"/>
                  </a:moveTo>
                  <a:lnTo>
                    <a:pt x="0" y="439420"/>
                  </a:lnTo>
                  <a:lnTo>
                    <a:pt x="0" y="444499"/>
                  </a:lnTo>
                  <a:lnTo>
                    <a:pt x="25400" y="444499"/>
                  </a:lnTo>
                  <a:lnTo>
                    <a:pt x="25400" y="439420"/>
                  </a:lnTo>
                  <a:close/>
                </a:path>
                <a:path w="25400" h="1192529">
                  <a:moveTo>
                    <a:pt x="25400" y="438150"/>
                  </a:moveTo>
                  <a:lnTo>
                    <a:pt x="0" y="438150"/>
                  </a:lnTo>
                  <a:lnTo>
                    <a:pt x="0" y="439419"/>
                  </a:lnTo>
                  <a:lnTo>
                    <a:pt x="25400" y="439419"/>
                  </a:lnTo>
                  <a:lnTo>
                    <a:pt x="25400" y="438150"/>
                  </a:lnTo>
                  <a:close/>
                </a:path>
                <a:path w="25400" h="1192529">
                  <a:moveTo>
                    <a:pt x="25400" y="444500"/>
                  </a:moveTo>
                  <a:lnTo>
                    <a:pt x="0" y="444500"/>
                  </a:lnTo>
                  <a:lnTo>
                    <a:pt x="0" y="450849"/>
                  </a:lnTo>
                  <a:lnTo>
                    <a:pt x="25400" y="450849"/>
                  </a:lnTo>
                  <a:lnTo>
                    <a:pt x="25400" y="444500"/>
                  </a:lnTo>
                  <a:close/>
                </a:path>
                <a:path w="25400" h="1192529">
                  <a:moveTo>
                    <a:pt x="25400" y="450850"/>
                  </a:moveTo>
                  <a:lnTo>
                    <a:pt x="0" y="450850"/>
                  </a:lnTo>
                  <a:lnTo>
                    <a:pt x="0" y="457199"/>
                  </a:lnTo>
                  <a:lnTo>
                    <a:pt x="25400" y="457199"/>
                  </a:lnTo>
                  <a:lnTo>
                    <a:pt x="25400" y="450850"/>
                  </a:lnTo>
                  <a:close/>
                </a:path>
                <a:path w="25400" h="1192529">
                  <a:moveTo>
                    <a:pt x="25400" y="457200"/>
                  </a:moveTo>
                  <a:lnTo>
                    <a:pt x="0" y="457200"/>
                  </a:lnTo>
                  <a:lnTo>
                    <a:pt x="0" y="463549"/>
                  </a:lnTo>
                  <a:lnTo>
                    <a:pt x="25400" y="463549"/>
                  </a:lnTo>
                  <a:lnTo>
                    <a:pt x="25400" y="457200"/>
                  </a:lnTo>
                  <a:close/>
                </a:path>
                <a:path w="25400" h="1192529">
                  <a:moveTo>
                    <a:pt x="25400" y="463550"/>
                  </a:moveTo>
                  <a:lnTo>
                    <a:pt x="0" y="463550"/>
                  </a:lnTo>
                  <a:lnTo>
                    <a:pt x="0" y="469899"/>
                  </a:lnTo>
                  <a:lnTo>
                    <a:pt x="25400" y="469899"/>
                  </a:lnTo>
                  <a:lnTo>
                    <a:pt x="25400" y="463550"/>
                  </a:lnTo>
                  <a:close/>
                </a:path>
                <a:path w="25400" h="1192529">
                  <a:moveTo>
                    <a:pt x="25400" y="469900"/>
                  </a:moveTo>
                  <a:lnTo>
                    <a:pt x="0" y="469900"/>
                  </a:lnTo>
                  <a:lnTo>
                    <a:pt x="0" y="476249"/>
                  </a:lnTo>
                  <a:lnTo>
                    <a:pt x="25400" y="476249"/>
                  </a:lnTo>
                  <a:lnTo>
                    <a:pt x="25400" y="469900"/>
                  </a:lnTo>
                  <a:close/>
                </a:path>
                <a:path w="25400" h="1192529">
                  <a:moveTo>
                    <a:pt x="25400" y="476250"/>
                  </a:moveTo>
                  <a:lnTo>
                    <a:pt x="0" y="476250"/>
                  </a:lnTo>
                  <a:lnTo>
                    <a:pt x="0" y="501649"/>
                  </a:lnTo>
                  <a:lnTo>
                    <a:pt x="25400" y="501649"/>
                  </a:lnTo>
                  <a:lnTo>
                    <a:pt x="25400" y="476250"/>
                  </a:lnTo>
                  <a:close/>
                </a:path>
                <a:path w="25400" h="1192529">
                  <a:moveTo>
                    <a:pt x="25400" y="501650"/>
                  </a:moveTo>
                  <a:lnTo>
                    <a:pt x="0" y="501650"/>
                  </a:lnTo>
                  <a:lnTo>
                    <a:pt x="0" y="507999"/>
                  </a:lnTo>
                  <a:lnTo>
                    <a:pt x="25400" y="507999"/>
                  </a:lnTo>
                  <a:lnTo>
                    <a:pt x="25400" y="501650"/>
                  </a:lnTo>
                  <a:close/>
                </a:path>
                <a:path w="25400" h="1192529">
                  <a:moveTo>
                    <a:pt x="25400" y="508000"/>
                  </a:moveTo>
                  <a:lnTo>
                    <a:pt x="0" y="508000"/>
                  </a:lnTo>
                  <a:lnTo>
                    <a:pt x="0" y="514349"/>
                  </a:lnTo>
                  <a:lnTo>
                    <a:pt x="25400" y="514349"/>
                  </a:lnTo>
                  <a:lnTo>
                    <a:pt x="25400" y="508000"/>
                  </a:lnTo>
                  <a:close/>
                </a:path>
                <a:path w="25400" h="1192529">
                  <a:moveTo>
                    <a:pt x="25400" y="514350"/>
                  </a:moveTo>
                  <a:lnTo>
                    <a:pt x="0" y="514350"/>
                  </a:lnTo>
                  <a:lnTo>
                    <a:pt x="0" y="520699"/>
                  </a:lnTo>
                  <a:lnTo>
                    <a:pt x="25400" y="520699"/>
                  </a:lnTo>
                  <a:lnTo>
                    <a:pt x="25400" y="514350"/>
                  </a:lnTo>
                  <a:close/>
                </a:path>
                <a:path w="25400" h="1192529">
                  <a:moveTo>
                    <a:pt x="25400" y="520700"/>
                  </a:moveTo>
                  <a:lnTo>
                    <a:pt x="0" y="520700"/>
                  </a:lnTo>
                  <a:lnTo>
                    <a:pt x="0" y="524509"/>
                  </a:lnTo>
                  <a:lnTo>
                    <a:pt x="25400" y="524509"/>
                  </a:lnTo>
                  <a:lnTo>
                    <a:pt x="25400" y="520700"/>
                  </a:lnTo>
                  <a:close/>
                </a:path>
                <a:path w="25400" h="1192529">
                  <a:moveTo>
                    <a:pt x="25400" y="524510"/>
                  </a:moveTo>
                  <a:lnTo>
                    <a:pt x="0" y="524510"/>
                  </a:lnTo>
                  <a:lnTo>
                    <a:pt x="0" y="527049"/>
                  </a:lnTo>
                  <a:lnTo>
                    <a:pt x="25400" y="527049"/>
                  </a:lnTo>
                  <a:lnTo>
                    <a:pt x="25400" y="524510"/>
                  </a:lnTo>
                  <a:close/>
                </a:path>
                <a:path w="25400" h="1192529">
                  <a:moveTo>
                    <a:pt x="25400" y="527050"/>
                  </a:moveTo>
                  <a:lnTo>
                    <a:pt x="0" y="527050"/>
                  </a:lnTo>
                  <a:lnTo>
                    <a:pt x="0" y="539749"/>
                  </a:lnTo>
                  <a:lnTo>
                    <a:pt x="25400" y="539749"/>
                  </a:lnTo>
                  <a:lnTo>
                    <a:pt x="25400" y="527050"/>
                  </a:lnTo>
                  <a:close/>
                </a:path>
                <a:path w="25400" h="1192529">
                  <a:moveTo>
                    <a:pt x="25400" y="539750"/>
                  </a:moveTo>
                  <a:lnTo>
                    <a:pt x="0" y="539750"/>
                  </a:lnTo>
                  <a:lnTo>
                    <a:pt x="0" y="546099"/>
                  </a:lnTo>
                  <a:lnTo>
                    <a:pt x="25400" y="546099"/>
                  </a:lnTo>
                  <a:lnTo>
                    <a:pt x="25400" y="539750"/>
                  </a:lnTo>
                  <a:close/>
                </a:path>
                <a:path w="25400" h="1192529">
                  <a:moveTo>
                    <a:pt x="25400" y="546100"/>
                  </a:moveTo>
                  <a:lnTo>
                    <a:pt x="0" y="546100"/>
                  </a:lnTo>
                  <a:lnTo>
                    <a:pt x="0" y="556259"/>
                  </a:lnTo>
                  <a:lnTo>
                    <a:pt x="25400" y="556259"/>
                  </a:lnTo>
                  <a:lnTo>
                    <a:pt x="25400" y="546100"/>
                  </a:lnTo>
                  <a:close/>
                </a:path>
                <a:path w="25400" h="1192529">
                  <a:moveTo>
                    <a:pt x="25400" y="556260"/>
                  </a:moveTo>
                  <a:lnTo>
                    <a:pt x="0" y="556260"/>
                  </a:lnTo>
                  <a:lnTo>
                    <a:pt x="0" y="562609"/>
                  </a:lnTo>
                  <a:lnTo>
                    <a:pt x="25400" y="562609"/>
                  </a:lnTo>
                  <a:lnTo>
                    <a:pt x="25400" y="556260"/>
                  </a:lnTo>
                  <a:close/>
                </a:path>
                <a:path w="25400" h="1192529">
                  <a:moveTo>
                    <a:pt x="25400" y="562610"/>
                  </a:moveTo>
                  <a:lnTo>
                    <a:pt x="0" y="562610"/>
                  </a:lnTo>
                  <a:lnTo>
                    <a:pt x="0" y="571499"/>
                  </a:lnTo>
                  <a:lnTo>
                    <a:pt x="25400" y="571499"/>
                  </a:lnTo>
                  <a:lnTo>
                    <a:pt x="25400" y="562610"/>
                  </a:lnTo>
                  <a:close/>
                </a:path>
                <a:path w="25400" h="1192529">
                  <a:moveTo>
                    <a:pt x="25400" y="571500"/>
                  </a:moveTo>
                  <a:lnTo>
                    <a:pt x="0" y="571500"/>
                  </a:lnTo>
                  <a:lnTo>
                    <a:pt x="0" y="576579"/>
                  </a:lnTo>
                  <a:lnTo>
                    <a:pt x="25400" y="576579"/>
                  </a:lnTo>
                  <a:lnTo>
                    <a:pt x="25400" y="571500"/>
                  </a:lnTo>
                  <a:close/>
                </a:path>
                <a:path w="25400" h="1192529">
                  <a:moveTo>
                    <a:pt x="25400" y="576580"/>
                  </a:moveTo>
                  <a:lnTo>
                    <a:pt x="0" y="576580"/>
                  </a:lnTo>
                  <a:lnTo>
                    <a:pt x="0" y="577849"/>
                  </a:lnTo>
                  <a:lnTo>
                    <a:pt x="25400" y="577849"/>
                  </a:lnTo>
                  <a:lnTo>
                    <a:pt x="25400" y="576580"/>
                  </a:lnTo>
                  <a:close/>
                </a:path>
                <a:path w="25400" h="1192529">
                  <a:moveTo>
                    <a:pt x="25400" y="577850"/>
                  </a:moveTo>
                  <a:lnTo>
                    <a:pt x="0" y="577850"/>
                  </a:lnTo>
                  <a:lnTo>
                    <a:pt x="0" y="584199"/>
                  </a:lnTo>
                  <a:lnTo>
                    <a:pt x="25400" y="584199"/>
                  </a:lnTo>
                  <a:lnTo>
                    <a:pt x="25400" y="577850"/>
                  </a:lnTo>
                  <a:close/>
                </a:path>
                <a:path w="25400" h="1192529">
                  <a:moveTo>
                    <a:pt x="25400" y="584200"/>
                  </a:moveTo>
                  <a:lnTo>
                    <a:pt x="0" y="584200"/>
                  </a:lnTo>
                  <a:lnTo>
                    <a:pt x="0" y="594359"/>
                  </a:lnTo>
                  <a:lnTo>
                    <a:pt x="25400" y="594359"/>
                  </a:lnTo>
                  <a:lnTo>
                    <a:pt x="25400" y="584200"/>
                  </a:lnTo>
                  <a:close/>
                </a:path>
                <a:path w="25400" h="1192529">
                  <a:moveTo>
                    <a:pt x="25400" y="594360"/>
                  </a:moveTo>
                  <a:lnTo>
                    <a:pt x="0" y="594360"/>
                  </a:lnTo>
                  <a:lnTo>
                    <a:pt x="0" y="603249"/>
                  </a:lnTo>
                  <a:lnTo>
                    <a:pt x="25400" y="603249"/>
                  </a:lnTo>
                  <a:lnTo>
                    <a:pt x="25400" y="594360"/>
                  </a:lnTo>
                  <a:close/>
                </a:path>
                <a:path w="25400" h="1192529">
                  <a:moveTo>
                    <a:pt x="25400" y="603250"/>
                  </a:moveTo>
                  <a:lnTo>
                    <a:pt x="0" y="603250"/>
                  </a:lnTo>
                  <a:lnTo>
                    <a:pt x="0" y="641349"/>
                  </a:lnTo>
                  <a:lnTo>
                    <a:pt x="25400" y="641349"/>
                  </a:lnTo>
                  <a:lnTo>
                    <a:pt x="25400" y="603250"/>
                  </a:lnTo>
                  <a:close/>
                </a:path>
                <a:path w="25400" h="1192529">
                  <a:moveTo>
                    <a:pt x="25400" y="641350"/>
                  </a:moveTo>
                  <a:lnTo>
                    <a:pt x="0" y="641350"/>
                  </a:lnTo>
                  <a:lnTo>
                    <a:pt x="0" y="645159"/>
                  </a:lnTo>
                  <a:lnTo>
                    <a:pt x="25400" y="645159"/>
                  </a:lnTo>
                  <a:lnTo>
                    <a:pt x="25400" y="641350"/>
                  </a:lnTo>
                  <a:close/>
                </a:path>
                <a:path w="25400" h="1192529">
                  <a:moveTo>
                    <a:pt x="25400" y="645160"/>
                  </a:moveTo>
                  <a:lnTo>
                    <a:pt x="0" y="645160"/>
                  </a:lnTo>
                  <a:lnTo>
                    <a:pt x="0" y="647699"/>
                  </a:lnTo>
                  <a:lnTo>
                    <a:pt x="25400" y="647699"/>
                  </a:lnTo>
                  <a:lnTo>
                    <a:pt x="25400" y="645160"/>
                  </a:lnTo>
                  <a:close/>
                </a:path>
                <a:path w="25400" h="1192529">
                  <a:moveTo>
                    <a:pt x="25400" y="647700"/>
                  </a:moveTo>
                  <a:lnTo>
                    <a:pt x="0" y="647700"/>
                  </a:lnTo>
                  <a:lnTo>
                    <a:pt x="0" y="654049"/>
                  </a:lnTo>
                  <a:lnTo>
                    <a:pt x="25400" y="654049"/>
                  </a:lnTo>
                  <a:lnTo>
                    <a:pt x="25400" y="647700"/>
                  </a:lnTo>
                  <a:close/>
                </a:path>
                <a:path w="25400" h="1192529">
                  <a:moveTo>
                    <a:pt x="25400" y="654050"/>
                  </a:moveTo>
                  <a:lnTo>
                    <a:pt x="0" y="654050"/>
                  </a:lnTo>
                  <a:lnTo>
                    <a:pt x="0" y="657859"/>
                  </a:lnTo>
                  <a:lnTo>
                    <a:pt x="25400" y="657859"/>
                  </a:lnTo>
                  <a:lnTo>
                    <a:pt x="25400" y="654050"/>
                  </a:lnTo>
                  <a:close/>
                </a:path>
                <a:path w="25400" h="1192529">
                  <a:moveTo>
                    <a:pt x="25400" y="657860"/>
                  </a:moveTo>
                  <a:lnTo>
                    <a:pt x="0" y="657860"/>
                  </a:lnTo>
                  <a:lnTo>
                    <a:pt x="0" y="695959"/>
                  </a:lnTo>
                  <a:lnTo>
                    <a:pt x="25400" y="695959"/>
                  </a:lnTo>
                  <a:lnTo>
                    <a:pt x="25400" y="657860"/>
                  </a:lnTo>
                  <a:close/>
                </a:path>
                <a:path w="25400" h="1192529">
                  <a:moveTo>
                    <a:pt x="25400" y="695960"/>
                  </a:moveTo>
                  <a:lnTo>
                    <a:pt x="0" y="695960"/>
                  </a:lnTo>
                  <a:lnTo>
                    <a:pt x="0" y="704849"/>
                  </a:lnTo>
                  <a:lnTo>
                    <a:pt x="25400" y="704849"/>
                  </a:lnTo>
                  <a:lnTo>
                    <a:pt x="25400" y="695960"/>
                  </a:lnTo>
                  <a:close/>
                </a:path>
                <a:path w="25400" h="1192529">
                  <a:moveTo>
                    <a:pt x="25400" y="704850"/>
                  </a:moveTo>
                  <a:lnTo>
                    <a:pt x="0" y="704850"/>
                  </a:lnTo>
                  <a:lnTo>
                    <a:pt x="0" y="711199"/>
                  </a:lnTo>
                  <a:lnTo>
                    <a:pt x="25400" y="711199"/>
                  </a:lnTo>
                  <a:lnTo>
                    <a:pt x="25400" y="704850"/>
                  </a:lnTo>
                  <a:close/>
                </a:path>
                <a:path w="25400" h="1192529">
                  <a:moveTo>
                    <a:pt x="25400" y="711200"/>
                  </a:moveTo>
                  <a:lnTo>
                    <a:pt x="0" y="711200"/>
                  </a:lnTo>
                  <a:lnTo>
                    <a:pt x="0" y="717549"/>
                  </a:lnTo>
                  <a:lnTo>
                    <a:pt x="25400" y="717549"/>
                  </a:lnTo>
                  <a:lnTo>
                    <a:pt x="25400" y="711200"/>
                  </a:lnTo>
                  <a:close/>
                </a:path>
                <a:path w="25400" h="1192529">
                  <a:moveTo>
                    <a:pt x="25400" y="717550"/>
                  </a:moveTo>
                  <a:lnTo>
                    <a:pt x="0" y="717550"/>
                  </a:lnTo>
                  <a:lnTo>
                    <a:pt x="0" y="721359"/>
                  </a:lnTo>
                  <a:lnTo>
                    <a:pt x="25400" y="721359"/>
                  </a:lnTo>
                  <a:lnTo>
                    <a:pt x="25400" y="717550"/>
                  </a:lnTo>
                  <a:close/>
                </a:path>
                <a:path w="25400" h="1192529">
                  <a:moveTo>
                    <a:pt x="25400" y="721360"/>
                  </a:moveTo>
                  <a:lnTo>
                    <a:pt x="0" y="721360"/>
                  </a:lnTo>
                  <a:lnTo>
                    <a:pt x="0" y="727709"/>
                  </a:lnTo>
                  <a:lnTo>
                    <a:pt x="25400" y="727709"/>
                  </a:lnTo>
                  <a:lnTo>
                    <a:pt x="25400" y="721360"/>
                  </a:lnTo>
                  <a:close/>
                </a:path>
                <a:path w="25400" h="1192529">
                  <a:moveTo>
                    <a:pt x="25400" y="727710"/>
                  </a:moveTo>
                  <a:lnTo>
                    <a:pt x="0" y="727710"/>
                  </a:lnTo>
                  <a:lnTo>
                    <a:pt x="0" y="730249"/>
                  </a:lnTo>
                  <a:lnTo>
                    <a:pt x="25400" y="730249"/>
                  </a:lnTo>
                  <a:lnTo>
                    <a:pt x="25400" y="727710"/>
                  </a:lnTo>
                  <a:close/>
                </a:path>
                <a:path w="25400" h="1192529">
                  <a:moveTo>
                    <a:pt x="25400" y="730250"/>
                  </a:moveTo>
                  <a:lnTo>
                    <a:pt x="0" y="730250"/>
                  </a:lnTo>
                  <a:lnTo>
                    <a:pt x="0" y="734059"/>
                  </a:lnTo>
                  <a:lnTo>
                    <a:pt x="25400" y="734059"/>
                  </a:lnTo>
                  <a:lnTo>
                    <a:pt x="25400" y="730250"/>
                  </a:lnTo>
                  <a:close/>
                </a:path>
                <a:path w="25400" h="1192529">
                  <a:moveTo>
                    <a:pt x="25400" y="734060"/>
                  </a:moveTo>
                  <a:lnTo>
                    <a:pt x="0" y="734060"/>
                  </a:lnTo>
                  <a:lnTo>
                    <a:pt x="0" y="736599"/>
                  </a:lnTo>
                  <a:lnTo>
                    <a:pt x="25400" y="736599"/>
                  </a:lnTo>
                  <a:lnTo>
                    <a:pt x="25400" y="734060"/>
                  </a:lnTo>
                  <a:close/>
                </a:path>
                <a:path w="25400" h="1192529">
                  <a:moveTo>
                    <a:pt x="25400" y="736600"/>
                  </a:moveTo>
                  <a:lnTo>
                    <a:pt x="0" y="736600"/>
                  </a:lnTo>
                  <a:lnTo>
                    <a:pt x="0" y="742949"/>
                  </a:lnTo>
                  <a:lnTo>
                    <a:pt x="25400" y="742949"/>
                  </a:lnTo>
                  <a:lnTo>
                    <a:pt x="25400" y="736600"/>
                  </a:lnTo>
                  <a:close/>
                </a:path>
                <a:path w="25400" h="1192529">
                  <a:moveTo>
                    <a:pt x="25400" y="742950"/>
                  </a:moveTo>
                  <a:lnTo>
                    <a:pt x="0" y="742950"/>
                  </a:lnTo>
                  <a:lnTo>
                    <a:pt x="0" y="768349"/>
                  </a:lnTo>
                  <a:lnTo>
                    <a:pt x="25400" y="768349"/>
                  </a:lnTo>
                  <a:lnTo>
                    <a:pt x="25400" y="742950"/>
                  </a:lnTo>
                  <a:close/>
                </a:path>
                <a:path w="25400" h="1192529">
                  <a:moveTo>
                    <a:pt x="25400" y="768350"/>
                  </a:moveTo>
                  <a:lnTo>
                    <a:pt x="0" y="768350"/>
                  </a:lnTo>
                  <a:lnTo>
                    <a:pt x="0" y="774699"/>
                  </a:lnTo>
                  <a:lnTo>
                    <a:pt x="25400" y="774699"/>
                  </a:lnTo>
                  <a:lnTo>
                    <a:pt x="25400" y="768350"/>
                  </a:lnTo>
                  <a:close/>
                </a:path>
                <a:path w="25400" h="1192529">
                  <a:moveTo>
                    <a:pt x="25400" y="774700"/>
                  </a:moveTo>
                  <a:lnTo>
                    <a:pt x="0" y="774700"/>
                  </a:lnTo>
                  <a:lnTo>
                    <a:pt x="0" y="787399"/>
                  </a:lnTo>
                  <a:lnTo>
                    <a:pt x="25400" y="787399"/>
                  </a:lnTo>
                  <a:lnTo>
                    <a:pt x="25400" y="774700"/>
                  </a:lnTo>
                  <a:close/>
                </a:path>
                <a:path w="25400" h="1192529">
                  <a:moveTo>
                    <a:pt x="25400" y="787400"/>
                  </a:moveTo>
                  <a:lnTo>
                    <a:pt x="0" y="787400"/>
                  </a:lnTo>
                  <a:lnTo>
                    <a:pt x="0" y="803909"/>
                  </a:lnTo>
                  <a:lnTo>
                    <a:pt x="25400" y="803909"/>
                  </a:lnTo>
                  <a:lnTo>
                    <a:pt x="25400" y="787400"/>
                  </a:lnTo>
                  <a:close/>
                </a:path>
                <a:path w="25400" h="1192529">
                  <a:moveTo>
                    <a:pt x="25400" y="803910"/>
                  </a:moveTo>
                  <a:lnTo>
                    <a:pt x="0" y="803910"/>
                  </a:lnTo>
                  <a:lnTo>
                    <a:pt x="0" y="806449"/>
                  </a:lnTo>
                  <a:lnTo>
                    <a:pt x="25400" y="806449"/>
                  </a:lnTo>
                  <a:lnTo>
                    <a:pt x="25400" y="803910"/>
                  </a:lnTo>
                  <a:close/>
                </a:path>
                <a:path w="25400" h="1192529">
                  <a:moveTo>
                    <a:pt x="25400" y="806450"/>
                  </a:moveTo>
                  <a:lnTo>
                    <a:pt x="0" y="806450"/>
                  </a:lnTo>
                  <a:lnTo>
                    <a:pt x="0" y="810259"/>
                  </a:lnTo>
                  <a:lnTo>
                    <a:pt x="25400" y="810259"/>
                  </a:lnTo>
                  <a:lnTo>
                    <a:pt x="25400" y="806450"/>
                  </a:lnTo>
                  <a:close/>
                </a:path>
                <a:path w="25400" h="1192529">
                  <a:moveTo>
                    <a:pt x="25400" y="810260"/>
                  </a:moveTo>
                  <a:lnTo>
                    <a:pt x="0" y="810260"/>
                  </a:lnTo>
                  <a:lnTo>
                    <a:pt x="0" y="812799"/>
                  </a:lnTo>
                  <a:lnTo>
                    <a:pt x="25400" y="812799"/>
                  </a:lnTo>
                  <a:lnTo>
                    <a:pt x="25400" y="810260"/>
                  </a:lnTo>
                  <a:close/>
                </a:path>
                <a:path w="25400" h="1192529">
                  <a:moveTo>
                    <a:pt x="25400" y="812800"/>
                  </a:moveTo>
                  <a:lnTo>
                    <a:pt x="0" y="812800"/>
                  </a:lnTo>
                  <a:lnTo>
                    <a:pt x="0" y="816609"/>
                  </a:lnTo>
                  <a:lnTo>
                    <a:pt x="25400" y="816609"/>
                  </a:lnTo>
                  <a:lnTo>
                    <a:pt x="25400" y="812800"/>
                  </a:lnTo>
                  <a:close/>
                </a:path>
                <a:path w="25400" h="1192529">
                  <a:moveTo>
                    <a:pt x="25400" y="816610"/>
                  </a:moveTo>
                  <a:lnTo>
                    <a:pt x="0" y="816610"/>
                  </a:lnTo>
                  <a:lnTo>
                    <a:pt x="0" y="822959"/>
                  </a:lnTo>
                  <a:lnTo>
                    <a:pt x="25400" y="822959"/>
                  </a:lnTo>
                  <a:lnTo>
                    <a:pt x="25400" y="816610"/>
                  </a:lnTo>
                  <a:close/>
                </a:path>
                <a:path w="25400" h="1192529">
                  <a:moveTo>
                    <a:pt x="25400" y="822960"/>
                  </a:moveTo>
                  <a:lnTo>
                    <a:pt x="0" y="822960"/>
                  </a:lnTo>
                  <a:lnTo>
                    <a:pt x="0" y="831849"/>
                  </a:lnTo>
                  <a:lnTo>
                    <a:pt x="25400" y="831849"/>
                  </a:lnTo>
                  <a:lnTo>
                    <a:pt x="25400" y="822960"/>
                  </a:lnTo>
                  <a:close/>
                </a:path>
                <a:path w="25400" h="1192529">
                  <a:moveTo>
                    <a:pt x="25400" y="831850"/>
                  </a:moveTo>
                  <a:lnTo>
                    <a:pt x="0" y="831850"/>
                  </a:lnTo>
                  <a:lnTo>
                    <a:pt x="0" y="844549"/>
                  </a:lnTo>
                  <a:lnTo>
                    <a:pt x="25400" y="844549"/>
                  </a:lnTo>
                  <a:lnTo>
                    <a:pt x="25400" y="831850"/>
                  </a:lnTo>
                  <a:close/>
                </a:path>
                <a:path w="25400" h="1192529">
                  <a:moveTo>
                    <a:pt x="25400" y="844550"/>
                  </a:moveTo>
                  <a:lnTo>
                    <a:pt x="0" y="844550"/>
                  </a:lnTo>
                  <a:lnTo>
                    <a:pt x="0" y="854709"/>
                  </a:lnTo>
                  <a:lnTo>
                    <a:pt x="25400" y="854709"/>
                  </a:lnTo>
                  <a:lnTo>
                    <a:pt x="25400" y="844550"/>
                  </a:lnTo>
                  <a:close/>
                </a:path>
                <a:path w="25400" h="1192529">
                  <a:moveTo>
                    <a:pt x="25400" y="854710"/>
                  </a:moveTo>
                  <a:lnTo>
                    <a:pt x="0" y="854710"/>
                  </a:lnTo>
                  <a:lnTo>
                    <a:pt x="0" y="857249"/>
                  </a:lnTo>
                  <a:lnTo>
                    <a:pt x="25400" y="857249"/>
                  </a:lnTo>
                  <a:lnTo>
                    <a:pt x="25400" y="854710"/>
                  </a:lnTo>
                  <a:close/>
                </a:path>
                <a:path w="25400" h="1192529">
                  <a:moveTo>
                    <a:pt x="25400" y="857250"/>
                  </a:moveTo>
                  <a:lnTo>
                    <a:pt x="0" y="857250"/>
                  </a:lnTo>
                  <a:lnTo>
                    <a:pt x="0" y="863599"/>
                  </a:lnTo>
                  <a:lnTo>
                    <a:pt x="25400" y="863599"/>
                  </a:lnTo>
                  <a:lnTo>
                    <a:pt x="25400" y="857250"/>
                  </a:lnTo>
                  <a:close/>
                </a:path>
                <a:path w="25400" h="1192529">
                  <a:moveTo>
                    <a:pt x="25400" y="863600"/>
                  </a:moveTo>
                  <a:lnTo>
                    <a:pt x="0" y="863600"/>
                  </a:lnTo>
                  <a:lnTo>
                    <a:pt x="0" y="867409"/>
                  </a:lnTo>
                  <a:lnTo>
                    <a:pt x="25400" y="867409"/>
                  </a:lnTo>
                  <a:lnTo>
                    <a:pt x="25400" y="863600"/>
                  </a:lnTo>
                  <a:close/>
                </a:path>
                <a:path w="25400" h="1192529">
                  <a:moveTo>
                    <a:pt x="25400" y="867410"/>
                  </a:moveTo>
                  <a:lnTo>
                    <a:pt x="0" y="867410"/>
                  </a:lnTo>
                  <a:lnTo>
                    <a:pt x="0" y="873759"/>
                  </a:lnTo>
                  <a:lnTo>
                    <a:pt x="25400" y="873759"/>
                  </a:lnTo>
                  <a:lnTo>
                    <a:pt x="25400" y="867410"/>
                  </a:lnTo>
                  <a:close/>
                </a:path>
                <a:path w="25400" h="1192529">
                  <a:moveTo>
                    <a:pt x="25400" y="873760"/>
                  </a:moveTo>
                  <a:lnTo>
                    <a:pt x="0" y="873760"/>
                  </a:lnTo>
                  <a:lnTo>
                    <a:pt x="0" y="876299"/>
                  </a:lnTo>
                  <a:lnTo>
                    <a:pt x="25400" y="876299"/>
                  </a:lnTo>
                  <a:lnTo>
                    <a:pt x="25400" y="873760"/>
                  </a:lnTo>
                  <a:close/>
                </a:path>
                <a:path w="25400" h="1192529">
                  <a:moveTo>
                    <a:pt x="25400" y="876300"/>
                  </a:moveTo>
                  <a:lnTo>
                    <a:pt x="0" y="876300"/>
                  </a:lnTo>
                  <a:lnTo>
                    <a:pt x="0" y="880109"/>
                  </a:lnTo>
                  <a:lnTo>
                    <a:pt x="25400" y="880109"/>
                  </a:lnTo>
                  <a:lnTo>
                    <a:pt x="25400" y="876300"/>
                  </a:lnTo>
                  <a:close/>
                </a:path>
                <a:path w="25400" h="1192529">
                  <a:moveTo>
                    <a:pt x="25400" y="880110"/>
                  </a:moveTo>
                  <a:lnTo>
                    <a:pt x="0" y="880110"/>
                  </a:lnTo>
                  <a:lnTo>
                    <a:pt x="0" y="882649"/>
                  </a:lnTo>
                  <a:lnTo>
                    <a:pt x="25400" y="882649"/>
                  </a:lnTo>
                  <a:lnTo>
                    <a:pt x="25400" y="880110"/>
                  </a:lnTo>
                  <a:close/>
                </a:path>
                <a:path w="25400" h="1192529">
                  <a:moveTo>
                    <a:pt x="25400" y="882650"/>
                  </a:moveTo>
                  <a:lnTo>
                    <a:pt x="0" y="882650"/>
                  </a:lnTo>
                  <a:lnTo>
                    <a:pt x="0" y="888999"/>
                  </a:lnTo>
                  <a:lnTo>
                    <a:pt x="25400" y="888999"/>
                  </a:lnTo>
                  <a:lnTo>
                    <a:pt x="25400" y="882650"/>
                  </a:lnTo>
                  <a:close/>
                </a:path>
                <a:path w="25400" h="1192529">
                  <a:moveTo>
                    <a:pt x="25400" y="889000"/>
                  </a:moveTo>
                  <a:lnTo>
                    <a:pt x="0" y="889000"/>
                  </a:lnTo>
                  <a:lnTo>
                    <a:pt x="0" y="908049"/>
                  </a:lnTo>
                  <a:lnTo>
                    <a:pt x="25400" y="908049"/>
                  </a:lnTo>
                  <a:lnTo>
                    <a:pt x="25400" y="889000"/>
                  </a:lnTo>
                  <a:close/>
                </a:path>
                <a:path w="25400" h="1192529">
                  <a:moveTo>
                    <a:pt x="25400" y="908050"/>
                  </a:moveTo>
                  <a:lnTo>
                    <a:pt x="0" y="908050"/>
                  </a:lnTo>
                  <a:lnTo>
                    <a:pt x="0" y="911859"/>
                  </a:lnTo>
                  <a:lnTo>
                    <a:pt x="25400" y="911859"/>
                  </a:lnTo>
                  <a:lnTo>
                    <a:pt x="25400" y="908050"/>
                  </a:lnTo>
                  <a:close/>
                </a:path>
                <a:path w="25400" h="1192529">
                  <a:moveTo>
                    <a:pt x="25400" y="911860"/>
                  </a:moveTo>
                  <a:lnTo>
                    <a:pt x="0" y="911860"/>
                  </a:lnTo>
                  <a:lnTo>
                    <a:pt x="0" y="924559"/>
                  </a:lnTo>
                  <a:lnTo>
                    <a:pt x="25400" y="924559"/>
                  </a:lnTo>
                  <a:lnTo>
                    <a:pt x="25400" y="911860"/>
                  </a:lnTo>
                  <a:close/>
                </a:path>
                <a:path w="25400" h="1192529">
                  <a:moveTo>
                    <a:pt x="25400" y="924560"/>
                  </a:moveTo>
                  <a:lnTo>
                    <a:pt x="0" y="924560"/>
                  </a:lnTo>
                  <a:lnTo>
                    <a:pt x="0" y="933449"/>
                  </a:lnTo>
                  <a:lnTo>
                    <a:pt x="25400" y="933449"/>
                  </a:lnTo>
                  <a:lnTo>
                    <a:pt x="25400" y="924560"/>
                  </a:lnTo>
                  <a:close/>
                </a:path>
                <a:path w="25400" h="1192529">
                  <a:moveTo>
                    <a:pt x="25400" y="933450"/>
                  </a:moveTo>
                  <a:lnTo>
                    <a:pt x="0" y="933450"/>
                  </a:lnTo>
                  <a:lnTo>
                    <a:pt x="0" y="937259"/>
                  </a:lnTo>
                  <a:lnTo>
                    <a:pt x="25400" y="937259"/>
                  </a:lnTo>
                  <a:lnTo>
                    <a:pt x="25400" y="933450"/>
                  </a:lnTo>
                  <a:close/>
                </a:path>
                <a:path w="25400" h="1192529">
                  <a:moveTo>
                    <a:pt x="25400" y="937260"/>
                  </a:moveTo>
                  <a:lnTo>
                    <a:pt x="0" y="937260"/>
                  </a:lnTo>
                  <a:lnTo>
                    <a:pt x="0" y="952499"/>
                  </a:lnTo>
                  <a:lnTo>
                    <a:pt x="25400" y="952499"/>
                  </a:lnTo>
                  <a:lnTo>
                    <a:pt x="25400" y="937260"/>
                  </a:lnTo>
                  <a:close/>
                </a:path>
                <a:path w="25400" h="1192529">
                  <a:moveTo>
                    <a:pt x="25400" y="952500"/>
                  </a:moveTo>
                  <a:lnTo>
                    <a:pt x="0" y="952500"/>
                  </a:lnTo>
                  <a:lnTo>
                    <a:pt x="0" y="958849"/>
                  </a:lnTo>
                  <a:lnTo>
                    <a:pt x="25400" y="958849"/>
                  </a:lnTo>
                  <a:lnTo>
                    <a:pt x="25400" y="952500"/>
                  </a:lnTo>
                  <a:close/>
                </a:path>
                <a:path w="25400" h="1192529">
                  <a:moveTo>
                    <a:pt x="25400" y="958850"/>
                  </a:moveTo>
                  <a:lnTo>
                    <a:pt x="0" y="958850"/>
                  </a:lnTo>
                  <a:lnTo>
                    <a:pt x="0" y="962659"/>
                  </a:lnTo>
                  <a:lnTo>
                    <a:pt x="25400" y="962659"/>
                  </a:lnTo>
                  <a:lnTo>
                    <a:pt x="25400" y="958850"/>
                  </a:lnTo>
                  <a:close/>
                </a:path>
                <a:path w="25400" h="1192529">
                  <a:moveTo>
                    <a:pt x="25400" y="962660"/>
                  </a:moveTo>
                  <a:lnTo>
                    <a:pt x="0" y="962660"/>
                  </a:lnTo>
                  <a:lnTo>
                    <a:pt x="0" y="965199"/>
                  </a:lnTo>
                  <a:lnTo>
                    <a:pt x="25400" y="965199"/>
                  </a:lnTo>
                  <a:lnTo>
                    <a:pt x="25400" y="962660"/>
                  </a:lnTo>
                  <a:close/>
                </a:path>
                <a:path w="25400" h="1192529">
                  <a:moveTo>
                    <a:pt x="25400" y="965200"/>
                  </a:moveTo>
                  <a:lnTo>
                    <a:pt x="0" y="965200"/>
                  </a:lnTo>
                  <a:lnTo>
                    <a:pt x="0" y="969009"/>
                  </a:lnTo>
                  <a:lnTo>
                    <a:pt x="25400" y="969009"/>
                  </a:lnTo>
                  <a:lnTo>
                    <a:pt x="25400" y="965200"/>
                  </a:lnTo>
                  <a:close/>
                </a:path>
                <a:path w="25400" h="1192529">
                  <a:moveTo>
                    <a:pt x="25400" y="969010"/>
                  </a:moveTo>
                  <a:lnTo>
                    <a:pt x="0" y="969010"/>
                  </a:lnTo>
                  <a:lnTo>
                    <a:pt x="0" y="975359"/>
                  </a:lnTo>
                  <a:lnTo>
                    <a:pt x="25400" y="975359"/>
                  </a:lnTo>
                  <a:lnTo>
                    <a:pt x="25400" y="969010"/>
                  </a:lnTo>
                  <a:close/>
                </a:path>
                <a:path w="25400" h="1192529">
                  <a:moveTo>
                    <a:pt x="25400" y="975360"/>
                  </a:moveTo>
                  <a:lnTo>
                    <a:pt x="0" y="975360"/>
                  </a:lnTo>
                  <a:lnTo>
                    <a:pt x="0" y="977899"/>
                  </a:lnTo>
                  <a:lnTo>
                    <a:pt x="25400" y="977899"/>
                  </a:lnTo>
                  <a:lnTo>
                    <a:pt x="25400" y="975360"/>
                  </a:lnTo>
                  <a:close/>
                </a:path>
                <a:path w="25400" h="1192529">
                  <a:moveTo>
                    <a:pt x="25400" y="977900"/>
                  </a:moveTo>
                  <a:lnTo>
                    <a:pt x="0" y="977900"/>
                  </a:lnTo>
                  <a:lnTo>
                    <a:pt x="0" y="984249"/>
                  </a:lnTo>
                  <a:lnTo>
                    <a:pt x="25400" y="984249"/>
                  </a:lnTo>
                  <a:lnTo>
                    <a:pt x="25400" y="977900"/>
                  </a:lnTo>
                  <a:close/>
                </a:path>
                <a:path w="25400" h="1192529">
                  <a:moveTo>
                    <a:pt x="25400" y="984250"/>
                  </a:moveTo>
                  <a:lnTo>
                    <a:pt x="0" y="984250"/>
                  </a:lnTo>
                  <a:lnTo>
                    <a:pt x="0" y="996949"/>
                  </a:lnTo>
                  <a:lnTo>
                    <a:pt x="25400" y="996949"/>
                  </a:lnTo>
                  <a:lnTo>
                    <a:pt x="25400" y="984250"/>
                  </a:lnTo>
                  <a:close/>
                </a:path>
                <a:path w="25400" h="1192529">
                  <a:moveTo>
                    <a:pt x="25400" y="1187449"/>
                  </a:moveTo>
                  <a:lnTo>
                    <a:pt x="8890" y="1187449"/>
                  </a:lnTo>
                  <a:lnTo>
                    <a:pt x="8890" y="1188720"/>
                  </a:lnTo>
                  <a:lnTo>
                    <a:pt x="15240" y="1188720"/>
                  </a:lnTo>
                  <a:lnTo>
                    <a:pt x="15240" y="1191260"/>
                  </a:lnTo>
                  <a:lnTo>
                    <a:pt x="21590" y="1191260"/>
                  </a:lnTo>
                  <a:lnTo>
                    <a:pt x="21590" y="1192530"/>
                  </a:lnTo>
                  <a:lnTo>
                    <a:pt x="25400" y="1192530"/>
                  </a:lnTo>
                  <a:lnTo>
                    <a:pt x="25400" y="1187449"/>
                  </a:lnTo>
                  <a:close/>
                </a:path>
                <a:path w="25400" h="1192529">
                  <a:moveTo>
                    <a:pt x="25400" y="1181099"/>
                  </a:moveTo>
                  <a:lnTo>
                    <a:pt x="0" y="1181099"/>
                  </a:lnTo>
                  <a:lnTo>
                    <a:pt x="0" y="1187449"/>
                  </a:lnTo>
                  <a:lnTo>
                    <a:pt x="3810" y="1187449"/>
                  </a:lnTo>
                  <a:lnTo>
                    <a:pt x="3810" y="1186180"/>
                  </a:lnTo>
                  <a:lnTo>
                    <a:pt x="25400" y="1186180"/>
                  </a:lnTo>
                  <a:lnTo>
                    <a:pt x="25400" y="1181099"/>
                  </a:lnTo>
                  <a:close/>
                </a:path>
                <a:path w="25400" h="1192529">
                  <a:moveTo>
                    <a:pt x="25400" y="1174749"/>
                  </a:moveTo>
                  <a:lnTo>
                    <a:pt x="0" y="1174749"/>
                  </a:lnTo>
                  <a:lnTo>
                    <a:pt x="0" y="1179830"/>
                  </a:lnTo>
                  <a:lnTo>
                    <a:pt x="25400" y="1179830"/>
                  </a:lnTo>
                  <a:lnTo>
                    <a:pt x="25400" y="1174749"/>
                  </a:lnTo>
                  <a:close/>
                </a:path>
                <a:path w="25400" h="1192529">
                  <a:moveTo>
                    <a:pt x="25400" y="1168399"/>
                  </a:moveTo>
                  <a:lnTo>
                    <a:pt x="0" y="1168399"/>
                  </a:lnTo>
                  <a:lnTo>
                    <a:pt x="0" y="1173480"/>
                  </a:lnTo>
                  <a:lnTo>
                    <a:pt x="25400" y="1173480"/>
                  </a:lnTo>
                  <a:lnTo>
                    <a:pt x="25400" y="1168399"/>
                  </a:lnTo>
                  <a:close/>
                </a:path>
                <a:path w="25400" h="1192529">
                  <a:moveTo>
                    <a:pt x="25400" y="1162049"/>
                  </a:moveTo>
                  <a:lnTo>
                    <a:pt x="0" y="1162049"/>
                  </a:lnTo>
                  <a:lnTo>
                    <a:pt x="0" y="1167130"/>
                  </a:lnTo>
                  <a:lnTo>
                    <a:pt x="25400" y="1167130"/>
                  </a:lnTo>
                  <a:lnTo>
                    <a:pt x="25400" y="1162049"/>
                  </a:lnTo>
                  <a:close/>
                </a:path>
                <a:path w="25400" h="1192529">
                  <a:moveTo>
                    <a:pt x="25400" y="1155699"/>
                  </a:moveTo>
                  <a:lnTo>
                    <a:pt x="0" y="1155699"/>
                  </a:lnTo>
                  <a:lnTo>
                    <a:pt x="0" y="1160780"/>
                  </a:lnTo>
                  <a:lnTo>
                    <a:pt x="25400" y="1160780"/>
                  </a:lnTo>
                  <a:lnTo>
                    <a:pt x="25400" y="1155699"/>
                  </a:lnTo>
                  <a:close/>
                </a:path>
                <a:path w="25400" h="1192529">
                  <a:moveTo>
                    <a:pt x="25400" y="1149349"/>
                  </a:moveTo>
                  <a:lnTo>
                    <a:pt x="0" y="1149349"/>
                  </a:lnTo>
                  <a:lnTo>
                    <a:pt x="0" y="1154430"/>
                  </a:lnTo>
                  <a:lnTo>
                    <a:pt x="25400" y="1154430"/>
                  </a:lnTo>
                  <a:lnTo>
                    <a:pt x="25400" y="1149349"/>
                  </a:lnTo>
                  <a:close/>
                </a:path>
                <a:path w="25400" h="1192529">
                  <a:moveTo>
                    <a:pt x="25400" y="1142999"/>
                  </a:moveTo>
                  <a:lnTo>
                    <a:pt x="0" y="1142999"/>
                  </a:lnTo>
                  <a:lnTo>
                    <a:pt x="0" y="1148080"/>
                  </a:lnTo>
                  <a:lnTo>
                    <a:pt x="25400" y="1148080"/>
                  </a:lnTo>
                  <a:lnTo>
                    <a:pt x="25400" y="1142999"/>
                  </a:lnTo>
                  <a:close/>
                </a:path>
                <a:path w="25400" h="1192529">
                  <a:moveTo>
                    <a:pt x="25400" y="1136649"/>
                  </a:moveTo>
                  <a:lnTo>
                    <a:pt x="0" y="1136649"/>
                  </a:lnTo>
                  <a:lnTo>
                    <a:pt x="0" y="1141730"/>
                  </a:lnTo>
                  <a:lnTo>
                    <a:pt x="25400" y="1141730"/>
                  </a:lnTo>
                  <a:lnTo>
                    <a:pt x="25400" y="1136649"/>
                  </a:lnTo>
                  <a:close/>
                </a:path>
                <a:path w="25400" h="1192529">
                  <a:moveTo>
                    <a:pt x="25400" y="1130299"/>
                  </a:moveTo>
                  <a:lnTo>
                    <a:pt x="0" y="1130299"/>
                  </a:lnTo>
                  <a:lnTo>
                    <a:pt x="0" y="1135380"/>
                  </a:lnTo>
                  <a:lnTo>
                    <a:pt x="25400" y="1135380"/>
                  </a:lnTo>
                  <a:lnTo>
                    <a:pt x="25400" y="1130299"/>
                  </a:lnTo>
                  <a:close/>
                </a:path>
                <a:path w="25400" h="1192529">
                  <a:moveTo>
                    <a:pt x="25400" y="1123949"/>
                  </a:moveTo>
                  <a:lnTo>
                    <a:pt x="0" y="1123949"/>
                  </a:lnTo>
                  <a:lnTo>
                    <a:pt x="0" y="1129030"/>
                  </a:lnTo>
                  <a:lnTo>
                    <a:pt x="25400" y="1129030"/>
                  </a:lnTo>
                  <a:lnTo>
                    <a:pt x="25400" y="1123949"/>
                  </a:lnTo>
                  <a:close/>
                </a:path>
                <a:path w="25400" h="1192529">
                  <a:moveTo>
                    <a:pt x="25400" y="1117599"/>
                  </a:moveTo>
                  <a:lnTo>
                    <a:pt x="0" y="1117599"/>
                  </a:lnTo>
                  <a:lnTo>
                    <a:pt x="0" y="1122680"/>
                  </a:lnTo>
                  <a:lnTo>
                    <a:pt x="25400" y="1122680"/>
                  </a:lnTo>
                  <a:lnTo>
                    <a:pt x="25400" y="1117599"/>
                  </a:lnTo>
                  <a:close/>
                </a:path>
                <a:path w="25400" h="1192529">
                  <a:moveTo>
                    <a:pt x="25400" y="1111249"/>
                  </a:moveTo>
                  <a:lnTo>
                    <a:pt x="0" y="1111249"/>
                  </a:lnTo>
                  <a:lnTo>
                    <a:pt x="0" y="1116330"/>
                  </a:lnTo>
                  <a:lnTo>
                    <a:pt x="25400" y="1116330"/>
                  </a:lnTo>
                  <a:lnTo>
                    <a:pt x="25400" y="1111249"/>
                  </a:lnTo>
                  <a:close/>
                </a:path>
                <a:path w="25400" h="1192529">
                  <a:moveTo>
                    <a:pt x="25400" y="1104899"/>
                  </a:moveTo>
                  <a:lnTo>
                    <a:pt x="0" y="1104899"/>
                  </a:lnTo>
                  <a:lnTo>
                    <a:pt x="0" y="1109980"/>
                  </a:lnTo>
                  <a:lnTo>
                    <a:pt x="25400" y="1109980"/>
                  </a:lnTo>
                  <a:lnTo>
                    <a:pt x="25400" y="1104899"/>
                  </a:lnTo>
                  <a:close/>
                </a:path>
                <a:path w="25400" h="1192529">
                  <a:moveTo>
                    <a:pt x="25400" y="1098549"/>
                  </a:moveTo>
                  <a:lnTo>
                    <a:pt x="0" y="1098549"/>
                  </a:lnTo>
                  <a:lnTo>
                    <a:pt x="0" y="1103630"/>
                  </a:lnTo>
                  <a:lnTo>
                    <a:pt x="25400" y="1103630"/>
                  </a:lnTo>
                  <a:lnTo>
                    <a:pt x="25400" y="1098549"/>
                  </a:lnTo>
                  <a:close/>
                </a:path>
                <a:path w="25400" h="1192529">
                  <a:moveTo>
                    <a:pt x="25400" y="1092199"/>
                  </a:moveTo>
                  <a:lnTo>
                    <a:pt x="0" y="1092199"/>
                  </a:lnTo>
                  <a:lnTo>
                    <a:pt x="0" y="1097280"/>
                  </a:lnTo>
                  <a:lnTo>
                    <a:pt x="25400" y="1097280"/>
                  </a:lnTo>
                  <a:lnTo>
                    <a:pt x="25400" y="1092199"/>
                  </a:lnTo>
                  <a:close/>
                </a:path>
                <a:path w="25400" h="1192529">
                  <a:moveTo>
                    <a:pt x="25400" y="1085849"/>
                  </a:moveTo>
                  <a:lnTo>
                    <a:pt x="0" y="1085849"/>
                  </a:lnTo>
                  <a:lnTo>
                    <a:pt x="0" y="1090930"/>
                  </a:lnTo>
                  <a:lnTo>
                    <a:pt x="25400" y="1090930"/>
                  </a:lnTo>
                  <a:lnTo>
                    <a:pt x="25400" y="1085849"/>
                  </a:lnTo>
                  <a:close/>
                </a:path>
                <a:path w="25400" h="1192529">
                  <a:moveTo>
                    <a:pt x="25400" y="1079499"/>
                  </a:moveTo>
                  <a:lnTo>
                    <a:pt x="0" y="1079499"/>
                  </a:lnTo>
                  <a:lnTo>
                    <a:pt x="0" y="1084580"/>
                  </a:lnTo>
                  <a:lnTo>
                    <a:pt x="25400" y="1084580"/>
                  </a:lnTo>
                  <a:lnTo>
                    <a:pt x="25400" y="1079499"/>
                  </a:lnTo>
                  <a:close/>
                </a:path>
                <a:path w="25400" h="1192529">
                  <a:moveTo>
                    <a:pt x="25400" y="1073149"/>
                  </a:moveTo>
                  <a:lnTo>
                    <a:pt x="0" y="1073149"/>
                  </a:lnTo>
                  <a:lnTo>
                    <a:pt x="0" y="1078230"/>
                  </a:lnTo>
                  <a:lnTo>
                    <a:pt x="25400" y="1078230"/>
                  </a:lnTo>
                  <a:lnTo>
                    <a:pt x="25400" y="1073149"/>
                  </a:lnTo>
                  <a:close/>
                </a:path>
                <a:path w="25400" h="1192529">
                  <a:moveTo>
                    <a:pt x="25400" y="1066800"/>
                  </a:moveTo>
                  <a:lnTo>
                    <a:pt x="0" y="1066800"/>
                  </a:lnTo>
                  <a:lnTo>
                    <a:pt x="0" y="1071880"/>
                  </a:lnTo>
                  <a:lnTo>
                    <a:pt x="25400" y="1071880"/>
                  </a:lnTo>
                  <a:lnTo>
                    <a:pt x="25400" y="1066800"/>
                  </a:lnTo>
                  <a:close/>
                </a:path>
                <a:path w="25400" h="1192529">
                  <a:moveTo>
                    <a:pt x="25400" y="1060450"/>
                  </a:moveTo>
                  <a:lnTo>
                    <a:pt x="0" y="1060450"/>
                  </a:lnTo>
                  <a:lnTo>
                    <a:pt x="0" y="1065530"/>
                  </a:lnTo>
                  <a:lnTo>
                    <a:pt x="25400" y="1065530"/>
                  </a:lnTo>
                  <a:lnTo>
                    <a:pt x="25400" y="1060450"/>
                  </a:lnTo>
                  <a:close/>
                </a:path>
                <a:path w="25400" h="1192529">
                  <a:moveTo>
                    <a:pt x="25400" y="1054099"/>
                  </a:moveTo>
                  <a:lnTo>
                    <a:pt x="0" y="1054099"/>
                  </a:lnTo>
                  <a:lnTo>
                    <a:pt x="0" y="1059180"/>
                  </a:lnTo>
                  <a:lnTo>
                    <a:pt x="25400" y="1059180"/>
                  </a:lnTo>
                  <a:lnTo>
                    <a:pt x="25400" y="1054099"/>
                  </a:lnTo>
                  <a:close/>
                </a:path>
                <a:path w="25400" h="1192529">
                  <a:moveTo>
                    <a:pt x="25400" y="1047749"/>
                  </a:moveTo>
                  <a:lnTo>
                    <a:pt x="0" y="1047749"/>
                  </a:lnTo>
                  <a:lnTo>
                    <a:pt x="0" y="1052830"/>
                  </a:lnTo>
                  <a:lnTo>
                    <a:pt x="25400" y="1052830"/>
                  </a:lnTo>
                  <a:lnTo>
                    <a:pt x="25400" y="1047749"/>
                  </a:lnTo>
                  <a:close/>
                </a:path>
                <a:path w="25400" h="1192529">
                  <a:moveTo>
                    <a:pt x="25400" y="1041399"/>
                  </a:moveTo>
                  <a:lnTo>
                    <a:pt x="0" y="1041399"/>
                  </a:lnTo>
                  <a:lnTo>
                    <a:pt x="0" y="1046480"/>
                  </a:lnTo>
                  <a:lnTo>
                    <a:pt x="25400" y="1046480"/>
                  </a:lnTo>
                  <a:lnTo>
                    <a:pt x="25400" y="1041399"/>
                  </a:lnTo>
                  <a:close/>
                </a:path>
                <a:path w="25400" h="1192529">
                  <a:moveTo>
                    <a:pt x="25400" y="1035049"/>
                  </a:moveTo>
                  <a:lnTo>
                    <a:pt x="0" y="1035049"/>
                  </a:lnTo>
                  <a:lnTo>
                    <a:pt x="0" y="1040130"/>
                  </a:lnTo>
                  <a:lnTo>
                    <a:pt x="25400" y="1040130"/>
                  </a:lnTo>
                  <a:lnTo>
                    <a:pt x="25400" y="1035049"/>
                  </a:lnTo>
                  <a:close/>
                </a:path>
                <a:path w="25400" h="1192529">
                  <a:moveTo>
                    <a:pt x="25400" y="1028699"/>
                  </a:moveTo>
                  <a:lnTo>
                    <a:pt x="0" y="1028699"/>
                  </a:lnTo>
                  <a:lnTo>
                    <a:pt x="0" y="1033780"/>
                  </a:lnTo>
                  <a:lnTo>
                    <a:pt x="25400" y="1033780"/>
                  </a:lnTo>
                  <a:lnTo>
                    <a:pt x="25400" y="1028699"/>
                  </a:lnTo>
                  <a:close/>
                </a:path>
                <a:path w="25400" h="1192529">
                  <a:moveTo>
                    <a:pt x="25400" y="1022349"/>
                  </a:moveTo>
                  <a:lnTo>
                    <a:pt x="0" y="1022349"/>
                  </a:lnTo>
                  <a:lnTo>
                    <a:pt x="0" y="1027430"/>
                  </a:lnTo>
                  <a:lnTo>
                    <a:pt x="25400" y="1027430"/>
                  </a:lnTo>
                  <a:lnTo>
                    <a:pt x="25400" y="1022349"/>
                  </a:lnTo>
                  <a:close/>
                </a:path>
                <a:path w="25400" h="1192529">
                  <a:moveTo>
                    <a:pt x="25400" y="1016000"/>
                  </a:moveTo>
                  <a:lnTo>
                    <a:pt x="0" y="1016000"/>
                  </a:lnTo>
                  <a:lnTo>
                    <a:pt x="0" y="1021080"/>
                  </a:lnTo>
                  <a:lnTo>
                    <a:pt x="25400" y="1021080"/>
                  </a:lnTo>
                  <a:lnTo>
                    <a:pt x="25400" y="1016000"/>
                  </a:lnTo>
                  <a:close/>
                </a:path>
                <a:path w="25400" h="1192529">
                  <a:moveTo>
                    <a:pt x="25400" y="1009649"/>
                  </a:moveTo>
                  <a:lnTo>
                    <a:pt x="0" y="1009649"/>
                  </a:lnTo>
                  <a:lnTo>
                    <a:pt x="0" y="1014730"/>
                  </a:lnTo>
                  <a:lnTo>
                    <a:pt x="25400" y="1014730"/>
                  </a:lnTo>
                  <a:lnTo>
                    <a:pt x="25400" y="1009649"/>
                  </a:lnTo>
                  <a:close/>
                </a:path>
                <a:path w="25400" h="1192529">
                  <a:moveTo>
                    <a:pt x="25400" y="1003299"/>
                  </a:moveTo>
                  <a:lnTo>
                    <a:pt x="0" y="1003299"/>
                  </a:lnTo>
                  <a:lnTo>
                    <a:pt x="0" y="1008380"/>
                  </a:lnTo>
                  <a:lnTo>
                    <a:pt x="25400" y="1008380"/>
                  </a:lnTo>
                  <a:lnTo>
                    <a:pt x="25400" y="1003299"/>
                  </a:lnTo>
                  <a:close/>
                </a:path>
                <a:path w="25400" h="1192529">
                  <a:moveTo>
                    <a:pt x="25400" y="998219"/>
                  </a:moveTo>
                  <a:lnTo>
                    <a:pt x="0" y="998219"/>
                  </a:lnTo>
                  <a:lnTo>
                    <a:pt x="0" y="1002030"/>
                  </a:lnTo>
                  <a:lnTo>
                    <a:pt x="25400" y="1002030"/>
                  </a:lnTo>
                  <a:lnTo>
                    <a:pt x="25400" y="998219"/>
                  </a:lnTo>
                  <a:close/>
                </a:path>
              </a:pathLst>
            </a:custGeom>
            <a:solidFill>
              <a:srgbClr val="2450D2"/>
            </a:solidFill>
          </p:spPr>
          <p:txBody>
            <a:bodyPr wrap="square" lIns="0" tIns="0" rIns="0" bIns="0" rtlCol="0"/>
            <a:lstStyle/>
            <a:p>
              <a:endParaRPr/>
            </a:p>
          </p:txBody>
        </p:sp>
        <p:sp>
          <p:nvSpPr>
            <p:cNvPr id="553" name="object 553"/>
            <p:cNvSpPr/>
            <p:nvPr/>
          </p:nvSpPr>
          <p:spPr>
            <a:xfrm>
              <a:off x="3522979" y="5041900"/>
              <a:ext cx="25400" cy="1191260"/>
            </a:xfrm>
            <a:custGeom>
              <a:avLst/>
              <a:gdLst/>
              <a:ahLst/>
              <a:cxnLst/>
              <a:rect l="l" t="t" r="r" b="b"/>
              <a:pathLst>
                <a:path w="25400" h="1191260">
                  <a:moveTo>
                    <a:pt x="5080" y="0"/>
                  </a:moveTo>
                  <a:lnTo>
                    <a:pt x="0" y="0"/>
                  </a:lnTo>
                  <a:lnTo>
                    <a:pt x="0" y="2539"/>
                  </a:lnTo>
                  <a:lnTo>
                    <a:pt x="12700" y="2539"/>
                  </a:lnTo>
                  <a:lnTo>
                    <a:pt x="12700" y="1270"/>
                  </a:lnTo>
                  <a:lnTo>
                    <a:pt x="5080" y="1270"/>
                  </a:lnTo>
                  <a:lnTo>
                    <a:pt x="5080" y="0"/>
                  </a:lnTo>
                  <a:close/>
                </a:path>
                <a:path w="25400" h="1191260">
                  <a:moveTo>
                    <a:pt x="19050" y="2540"/>
                  </a:moveTo>
                  <a:lnTo>
                    <a:pt x="0" y="2540"/>
                  </a:lnTo>
                  <a:lnTo>
                    <a:pt x="0" y="8889"/>
                  </a:lnTo>
                  <a:lnTo>
                    <a:pt x="25400" y="8889"/>
                  </a:lnTo>
                  <a:lnTo>
                    <a:pt x="25400" y="3810"/>
                  </a:lnTo>
                  <a:lnTo>
                    <a:pt x="19050" y="3810"/>
                  </a:lnTo>
                  <a:lnTo>
                    <a:pt x="19050" y="2540"/>
                  </a:lnTo>
                  <a:close/>
                </a:path>
                <a:path w="25400" h="1191260">
                  <a:moveTo>
                    <a:pt x="25400" y="8890"/>
                  </a:moveTo>
                  <a:lnTo>
                    <a:pt x="0" y="8890"/>
                  </a:lnTo>
                  <a:lnTo>
                    <a:pt x="0" y="21589"/>
                  </a:lnTo>
                  <a:lnTo>
                    <a:pt x="25400" y="21589"/>
                  </a:lnTo>
                  <a:lnTo>
                    <a:pt x="25400" y="8890"/>
                  </a:lnTo>
                  <a:close/>
                </a:path>
                <a:path w="25400" h="1191260">
                  <a:moveTo>
                    <a:pt x="25400" y="21590"/>
                  </a:moveTo>
                  <a:lnTo>
                    <a:pt x="0" y="21590"/>
                  </a:lnTo>
                  <a:lnTo>
                    <a:pt x="0" y="27939"/>
                  </a:lnTo>
                  <a:lnTo>
                    <a:pt x="25400" y="27939"/>
                  </a:lnTo>
                  <a:lnTo>
                    <a:pt x="25400" y="21590"/>
                  </a:lnTo>
                  <a:close/>
                </a:path>
                <a:path w="25400" h="1191260">
                  <a:moveTo>
                    <a:pt x="25400" y="27940"/>
                  </a:moveTo>
                  <a:lnTo>
                    <a:pt x="0" y="27940"/>
                  </a:lnTo>
                  <a:lnTo>
                    <a:pt x="0" y="40639"/>
                  </a:lnTo>
                  <a:lnTo>
                    <a:pt x="25400" y="40639"/>
                  </a:lnTo>
                  <a:lnTo>
                    <a:pt x="25400" y="27940"/>
                  </a:lnTo>
                  <a:close/>
                </a:path>
                <a:path w="25400" h="1191260">
                  <a:moveTo>
                    <a:pt x="25400" y="40640"/>
                  </a:moveTo>
                  <a:lnTo>
                    <a:pt x="0" y="40640"/>
                  </a:lnTo>
                  <a:lnTo>
                    <a:pt x="0" y="46989"/>
                  </a:lnTo>
                  <a:lnTo>
                    <a:pt x="25400" y="46989"/>
                  </a:lnTo>
                  <a:lnTo>
                    <a:pt x="25400" y="40640"/>
                  </a:lnTo>
                  <a:close/>
                </a:path>
                <a:path w="25400" h="1191260">
                  <a:moveTo>
                    <a:pt x="25400" y="46990"/>
                  </a:moveTo>
                  <a:lnTo>
                    <a:pt x="0" y="46990"/>
                  </a:lnTo>
                  <a:lnTo>
                    <a:pt x="0" y="53339"/>
                  </a:lnTo>
                  <a:lnTo>
                    <a:pt x="25400" y="53339"/>
                  </a:lnTo>
                  <a:lnTo>
                    <a:pt x="25400" y="46990"/>
                  </a:lnTo>
                  <a:close/>
                </a:path>
                <a:path w="25400" h="1191260">
                  <a:moveTo>
                    <a:pt x="25400" y="53340"/>
                  </a:moveTo>
                  <a:lnTo>
                    <a:pt x="0" y="53340"/>
                  </a:lnTo>
                  <a:lnTo>
                    <a:pt x="0" y="59689"/>
                  </a:lnTo>
                  <a:lnTo>
                    <a:pt x="25400" y="59689"/>
                  </a:lnTo>
                  <a:lnTo>
                    <a:pt x="25400" y="53340"/>
                  </a:lnTo>
                  <a:close/>
                </a:path>
                <a:path w="25400" h="1191260">
                  <a:moveTo>
                    <a:pt x="25400" y="59690"/>
                  </a:moveTo>
                  <a:lnTo>
                    <a:pt x="0" y="59690"/>
                  </a:lnTo>
                  <a:lnTo>
                    <a:pt x="0" y="66039"/>
                  </a:lnTo>
                  <a:lnTo>
                    <a:pt x="25400" y="66039"/>
                  </a:lnTo>
                  <a:lnTo>
                    <a:pt x="25400" y="59690"/>
                  </a:lnTo>
                  <a:close/>
                </a:path>
                <a:path w="25400" h="1191260">
                  <a:moveTo>
                    <a:pt x="25400" y="66040"/>
                  </a:moveTo>
                  <a:lnTo>
                    <a:pt x="0" y="66040"/>
                  </a:lnTo>
                  <a:lnTo>
                    <a:pt x="0" y="72389"/>
                  </a:lnTo>
                  <a:lnTo>
                    <a:pt x="25400" y="72389"/>
                  </a:lnTo>
                  <a:lnTo>
                    <a:pt x="25400" y="66040"/>
                  </a:lnTo>
                  <a:close/>
                </a:path>
                <a:path w="25400" h="1191260">
                  <a:moveTo>
                    <a:pt x="25400" y="72390"/>
                  </a:moveTo>
                  <a:lnTo>
                    <a:pt x="0" y="72390"/>
                  </a:lnTo>
                  <a:lnTo>
                    <a:pt x="0" y="78739"/>
                  </a:lnTo>
                  <a:lnTo>
                    <a:pt x="25400" y="78739"/>
                  </a:lnTo>
                  <a:lnTo>
                    <a:pt x="25400" y="72390"/>
                  </a:lnTo>
                  <a:close/>
                </a:path>
                <a:path w="25400" h="1191260">
                  <a:moveTo>
                    <a:pt x="25400" y="78740"/>
                  </a:moveTo>
                  <a:lnTo>
                    <a:pt x="0" y="78740"/>
                  </a:lnTo>
                  <a:lnTo>
                    <a:pt x="0" y="85089"/>
                  </a:lnTo>
                  <a:lnTo>
                    <a:pt x="25400" y="85089"/>
                  </a:lnTo>
                  <a:lnTo>
                    <a:pt x="25400" y="78740"/>
                  </a:lnTo>
                  <a:close/>
                </a:path>
                <a:path w="25400" h="1191260">
                  <a:moveTo>
                    <a:pt x="25400" y="85090"/>
                  </a:moveTo>
                  <a:lnTo>
                    <a:pt x="0" y="85090"/>
                  </a:lnTo>
                  <a:lnTo>
                    <a:pt x="0" y="91439"/>
                  </a:lnTo>
                  <a:lnTo>
                    <a:pt x="25400" y="91439"/>
                  </a:lnTo>
                  <a:lnTo>
                    <a:pt x="25400" y="85090"/>
                  </a:lnTo>
                  <a:close/>
                </a:path>
                <a:path w="25400" h="1191260">
                  <a:moveTo>
                    <a:pt x="25400" y="91440"/>
                  </a:moveTo>
                  <a:lnTo>
                    <a:pt x="0" y="91440"/>
                  </a:lnTo>
                  <a:lnTo>
                    <a:pt x="0" y="97789"/>
                  </a:lnTo>
                  <a:lnTo>
                    <a:pt x="25400" y="97789"/>
                  </a:lnTo>
                  <a:lnTo>
                    <a:pt x="25400" y="91440"/>
                  </a:lnTo>
                  <a:close/>
                </a:path>
                <a:path w="25400" h="1191260">
                  <a:moveTo>
                    <a:pt x="25400" y="97790"/>
                  </a:moveTo>
                  <a:lnTo>
                    <a:pt x="0" y="97790"/>
                  </a:lnTo>
                  <a:lnTo>
                    <a:pt x="0" y="104139"/>
                  </a:lnTo>
                  <a:lnTo>
                    <a:pt x="25400" y="104139"/>
                  </a:lnTo>
                  <a:lnTo>
                    <a:pt x="25400" y="97790"/>
                  </a:lnTo>
                  <a:close/>
                </a:path>
                <a:path w="25400" h="1191260">
                  <a:moveTo>
                    <a:pt x="25400" y="104140"/>
                  </a:moveTo>
                  <a:lnTo>
                    <a:pt x="0" y="104140"/>
                  </a:lnTo>
                  <a:lnTo>
                    <a:pt x="0" y="110489"/>
                  </a:lnTo>
                  <a:lnTo>
                    <a:pt x="25400" y="110489"/>
                  </a:lnTo>
                  <a:lnTo>
                    <a:pt x="25400" y="104140"/>
                  </a:lnTo>
                  <a:close/>
                </a:path>
                <a:path w="25400" h="1191260">
                  <a:moveTo>
                    <a:pt x="25400" y="110490"/>
                  </a:moveTo>
                  <a:lnTo>
                    <a:pt x="0" y="110490"/>
                  </a:lnTo>
                  <a:lnTo>
                    <a:pt x="0" y="116839"/>
                  </a:lnTo>
                  <a:lnTo>
                    <a:pt x="25400" y="116839"/>
                  </a:lnTo>
                  <a:lnTo>
                    <a:pt x="25400" y="110490"/>
                  </a:lnTo>
                  <a:close/>
                </a:path>
                <a:path w="25400" h="1191260">
                  <a:moveTo>
                    <a:pt x="25400" y="116840"/>
                  </a:moveTo>
                  <a:lnTo>
                    <a:pt x="0" y="116840"/>
                  </a:lnTo>
                  <a:lnTo>
                    <a:pt x="0" y="123189"/>
                  </a:lnTo>
                  <a:lnTo>
                    <a:pt x="25400" y="123189"/>
                  </a:lnTo>
                  <a:lnTo>
                    <a:pt x="25400" y="116840"/>
                  </a:lnTo>
                  <a:close/>
                </a:path>
                <a:path w="25400" h="1191260">
                  <a:moveTo>
                    <a:pt x="25400" y="123190"/>
                  </a:moveTo>
                  <a:lnTo>
                    <a:pt x="0" y="123190"/>
                  </a:lnTo>
                  <a:lnTo>
                    <a:pt x="0" y="129539"/>
                  </a:lnTo>
                  <a:lnTo>
                    <a:pt x="25400" y="129539"/>
                  </a:lnTo>
                  <a:lnTo>
                    <a:pt x="25400" y="123190"/>
                  </a:lnTo>
                  <a:close/>
                </a:path>
                <a:path w="25400" h="1191260">
                  <a:moveTo>
                    <a:pt x="25400" y="129540"/>
                  </a:moveTo>
                  <a:lnTo>
                    <a:pt x="0" y="129540"/>
                  </a:lnTo>
                  <a:lnTo>
                    <a:pt x="0" y="135889"/>
                  </a:lnTo>
                  <a:lnTo>
                    <a:pt x="25400" y="135889"/>
                  </a:lnTo>
                  <a:lnTo>
                    <a:pt x="25400" y="129540"/>
                  </a:lnTo>
                  <a:close/>
                </a:path>
                <a:path w="25400" h="1191260">
                  <a:moveTo>
                    <a:pt x="25400" y="135890"/>
                  </a:moveTo>
                  <a:lnTo>
                    <a:pt x="0" y="135890"/>
                  </a:lnTo>
                  <a:lnTo>
                    <a:pt x="0" y="142239"/>
                  </a:lnTo>
                  <a:lnTo>
                    <a:pt x="25400" y="142239"/>
                  </a:lnTo>
                  <a:lnTo>
                    <a:pt x="25400" y="135890"/>
                  </a:lnTo>
                  <a:close/>
                </a:path>
                <a:path w="25400" h="1191260">
                  <a:moveTo>
                    <a:pt x="25400" y="142240"/>
                  </a:moveTo>
                  <a:lnTo>
                    <a:pt x="0" y="142240"/>
                  </a:lnTo>
                  <a:lnTo>
                    <a:pt x="0" y="148589"/>
                  </a:lnTo>
                  <a:lnTo>
                    <a:pt x="25400" y="148589"/>
                  </a:lnTo>
                  <a:lnTo>
                    <a:pt x="25400" y="142240"/>
                  </a:lnTo>
                  <a:close/>
                </a:path>
                <a:path w="25400" h="1191260">
                  <a:moveTo>
                    <a:pt x="25400" y="148590"/>
                  </a:moveTo>
                  <a:lnTo>
                    <a:pt x="0" y="148590"/>
                  </a:lnTo>
                  <a:lnTo>
                    <a:pt x="0" y="154939"/>
                  </a:lnTo>
                  <a:lnTo>
                    <a:pt x="25400" y="154939"/>
                  </a:lnTo>
                  <a:lnTo>
                    <a:pt x="25400" y="148590"/>
                  </a:lnTo>
                  <a:close/>
                </a:path>
                <a:path w="25400" h="1191260">
                  <a:moveTo>
                    <a:pt x="25400" y="154940"/>
                  </a:moveTo>
                  <a:lnTo>
                    <a:pt x="0" y="154940"/>
                  </a:lnTo>
                  <a:lnTo>
                    <a:pt x="0" y="161289"/>
                  </a:lnTo>
                  <a:lnTo>
                    <a:pt x="25400" y="161289"/>
                  </a:lnTo>
                  <a:lnTo>
                    <a:pt x="25400" y="154940"/>
                  </a:lnTo>
                  <a:close/>
                </a:path>
                <a:path w="25400" h="1191260">
                  <a:moveTo>
                    <a:pt x="25400" y="161290"/>
                  </a:moveTo>
                  <a:lnTo>
                    <a:pt x="0" y="161290"/>
                  </a:lnTo>
                  <a:lnTo>
                    <a:pt x="0" y="167639"/>
                  </a:lnTo>
                  <a:lnTo>
                    <a:pt x="25400" y="167639"/>
                  </a:lnTo>
                  <a:lnTo>
                    <a:pt x="25400" y="161290"/>
                  </a:lnTo>
                  <a:close/>
                </a:path>
                <a:path w="25400" h="1191260">
                  <a:moveTo>
                    <a:pt x="25400" y="167640"/>
                  </a:moveTo>
                  <a:lnTo>
                    <a:pt x="0" y="167640"/>
                  </a:lnTo>
                  <a:lnTo>
                    <a:pt x="0" y="173989"/>
                  </a:lnTo>
                  <a:lnTo>
                    <a:pt x="25400" y="173989"/>
                  </a:lnTo>
                  <a:lnTo>
                    <a:pt x="25400" y="167640"/>
                  </a:lnTo>
                  <a:close/>
                </a:path>
                <a:path w="25400" h="1191260">
                  <a:moveTo>
                    <a:pt x="25400" y="173990"/>
                  </a:moveTo>
                  <a:lnTo>
                    <a:pt x="0" y="173990"/>
                  </a:lnTo>
                  <a:lnTo>
                    <a:pt x="0" y="194309"/>
                  </a:lnTo>
                  <a:lnTo>
                    <a:pt x="25400" y="194309"/>
                  </a:lnTo>
                  <a:lnTo>
                    <a:pt x="25400" y="173990"/>
                  </a:lnTo>
                  <a:close/>
                </a:path>
                <a:path w="25400" h="1191260">
                  <a:moveTo>
                    <a:pt x="25400" y="194310"/>
                  </a:moveTo>
                  <a:lnTo>
                    <a:pt x="0" y="194310"/>
                  </a:lnTo>
                  <a:lnTo>
                    <a:pt x="0" y="200659"/>
                  </a:lnTo>
                  <a:lnTo>
                    <a:pt x="25400" y="200659"/>
                  </a:lnTo>
                  <a:lnTo>
                    <a:pt x="25400" y="194310"/>
                  </a:lnTo>
                  <a:close/>
                </a:path>
                <a:path w="25400" h="1191260">
                  <a:moveTo>
                    <a:pt x="25400" y="200660"/>
                  </a:moveTo>
                  <a:lnTo>
                    <a:pt x="0" y="200660"/>
                  </a:lnTo>
                  <a:lnTo>
                    <a:pt x="0" y="219709"/>
                  </a:lnTo>
                  <a:lnTo>
                    <a:pt x="25400" y="219709"/>
                  </a:lnTo>
                  <a:lnTo>
                    <a:pt x="25400" y="200660"/>
                  </a:lnTo>
                  <a:close/>
                </a:path>
                <a:path w="25400" h="1191260">
                  <a:moveTo>
                    <a:pt x="25400" y="219710"/>
                  </a:moveTo>
                  <a:lnTo>
                    <a:pt x="0" y="219710"/>
                  </a:lnTo>
                  <a:lnTo>
                    <a:pt x="0" y="226059"/>
                  </a:lnTo>
                  <a:lnTo>
                    <a:pt x="25400" y="226059"/>
                  </a:lnTo>
                  <a:lnTo>
                    <a:pt x="25400" y="219710"/>
                  </a:lnTo>
                  <a:close/>
                </a:path>
                <a:path w="25400" h="1191260">
                  <a:moveTo>
                    <a:pt x="25400" y="226060"/>
                  </a:moveTo>
                  <a:lnTo>
                    <a:pt x="0" y="226060"/>
                  </a:lnTo>
                  <a:lnTo>
                    <a:pt x="0" y="232409"/>
                  </a:lnTo>
                  <a:lnTo>
                    <a:pt x="25400" y="232409"/>
                  </a:lnTo>
                  <a:lnTo>
                    <a:pt x="25400" y="226060"/>
                  </a:lnTo>
                  <a:close/>
                </a:path>
                <a:path w="25400" h="1191260">
                  <a:moveTo>
                    <a:pt x="25400" y="232410"/>
                  </a:moveTo>
                  <a:lnTo>
                    <a:pt x="0" y="232410"/>
                  </a:lnTo>
                  <a:lnTo>
                    <a:pt x="0" y="238759"/>
                  </a:lnTo>
                  <a:lnTo>
                    <a:pt x="25400" y="238759"/>
                  </a:lnTo>
                  <a:lnTo>
                    <a:pt x="25400" y="232410"/>
                  </a:lnTo>
                  <a:close/>
                </a:path>
                <a:path w="25400" h="1191260">
                  <a:moveTo>
                    <a:pt x="25400" y="238760"/>
                  </a:moveTo>
                  <a:lnTo>
                    <a:pt x="0" y="238760"/>
                  </a:lnTo>
                  <a:lnTo>
                    <a:pt x="0" y="245109"/>
                  </a:lnTo>
                  <a:lnTo>
                    <a:pt x="25400" y="245109"/>
                  </a:lnTo>
                  <a:lnTo>
                    <a:pt x="25400" y="238760"/>
                  </a:lnTo>
                  <a:close/>
                </a:path>
                <a:path w="25400" h="1191260">
                  <a:moveTo>
                    <a:pt x="25400" y="245110"/>
                  </a:moveTo>
                  <a:lnTo>
                    <a:pt x="0" y="245110"/>
                  </a:lnTo>
                  <a:lnTo>
                    <a:pt x="0" y="251459"/>
                  </a:lnTo>
                  <a:lnTo>
                    <a:pt x="25400" y="251459"/>
                  </a:lnTo>
                  <a:lnTo>
                    <a:pt x="25400" y="245110"/>
                  </a:lnTo>
                  <a:close/>
                </a:path>
                <a:path w="25400" h="1191260">
                  <a:moveTo>
                    <a:pt x="25400" y="251460"/>
                  </a:moveTo>
                  <a:lnTo>
                    <a:pt x="0" y="251460"/>
                  </a:lnTo>
                  <a:lnTo>
                    <a:pt x="0" y="257809"/>
                  </a:lnTo>
                  <a:lnTo>
                    <a:pt x="25400" y="257809"/>
                  </a:lnTo>
                  <a:lnTo>
                    <a:pt x="25400" y="251460"/>
                  </a:lnTo>
                  <a:close/>
                </a:path>
                <a:path w="25400" h="1191260">
                  <a:moveTo>
                    <a:pt x="25400" y="257810"/>
                  </a:moveTo>
                  <a:lnTo>
                    <a:pt x="0" y="257810"/>
                  </a:lnTo>
                  <a:lnTo>
                    <a:pt x="0" y="270509"/>
                  </a:lnTo>
                  <a:lnTo>
                    <a:pt x="25400" y="270509"/>
                  </a:lnTo>
                  <a:lnTo>
                    <a:pt x="25400" y="257810"/>
                  </a:lnTo>
                  <a:close/>
                </a:path>
                <a:path w="25400" h="1191260">
                  <a:moveTo>
                    <a:pt x="25400" y="270510"/>
                  </a:moveTo>
                  <a:lnTo>
                    <a:pt x="0" y="270510"/>
                  </a:lnTo>
                  <a:lnTo>
                    <a:pt x="0" y="276859"/>
                  </a:lnTo>
                  <a:lnTo>
                    <a:pt x="25400" y="276859"/>
                  </a:lnTo>
                  <a:lnTo>
                    <a:pt x="25400" y="270510"/>
                  </a:lnTo>
                  <a:close/>
                </a:path>
                <a:path w="25400" h="1191260">
                  <a:moveTo>
                    <a:pt x="25400" y="276860"/>
                  </a:moveTo>
                  <a:lnTo>
                    <a:pt x="0" y="276860"/>
                  </a:lnTo>
                  <a:lnTo>
                    <a:pt x="0" y="283209"/>
                  </a:lnTo>
                  <a:lnTo>
                    <a:pt x="25400" y="283209"/>
                  </a:lnTo>
                  <a:lnTo>
                    <a:pt x="25400" y="276860"/>
                  </a:lnTo>
                  <a:close/>
                </a:path>
                <a:path w="25400" h="1191260">
                  <a:moveTo>
                    <a:pt x="25400" y="283210"/>
                  </a:moveTo>
                  <a:lnTo>
                    <a:pt x="0" y="283210"/>
                  </a:lnTo>
                  <a:lnTo>
                    <a:pt x="0" y="289559"/>
                  </a:lnTo>
                  <a:lnTo>
                    <a:pt x="25400" y="289559"/>
                  </a:lnTo>
                  <a:lnTo>
                    <a:pt x="25400" y="283210"/>
                  </a:lnTo>
                  <a:close/>
                </a:path>
                <a:path w="25400" h="1191260">
                  <a:moveTo>
                    <a:pt x="25400" y="289560"/>
                  </a:moveTo>
                  <a:lnTo>
                    <a:pt x="0" y="289560"/>
                  </a:lnTo>
                  <a:lnTo>
                    <a:pt x="0" y="295909"/>
                  </a:lnTo>
                  <a:lnTo>
                    <a:pt x="25400" y="295909"/>
                  </a:lnTo>
                  <a:lnTo>
                    <a:pt x="25400" y="289560"/>
                  </a:lnTo>
                  <a:close/>
                </a:path>
                <a:path w="25400" h="1191260">
                  <a:moveTo>
                    <a:pt x="25400" y="295910"/>
                  </a:moveTo>
                  <a:lnTo>
                    <a:pt x="0" y="295910"/>
                  </a:lnTo>
                  <a:lnTo>
                    <a:pt x="0" y="302259"/>
                  </a:lnTo>
                  <a:lnTo>
                    <a:pt x="25400" y="302259"/>
                  </a:lnTo>
                  <a:lnTo>
                    <a:pt x="25400" y="295910"/>
                  </a:lnTo>
                  <a:close/>
                </a:path>
                <a:path w="25400" h="1191260">
                  <a:moveTo>
                    <a:pt x="25400" y="302260"/>
                  </a:moveTo>
                  <a:lnTo>
                    <a:pt x="0" y="302260"/>
                  </a:lnTo>
                  <a:lnTo>
                    <a:pt x="0" y="306069"/>
                  </a:lnTo>
                  <a:lnTo>
                    <a:pt x="25400" y="306069"/>
                  </a:lnTo>
                  <a:lnTo>
                    <a:pt x="25400" y="302260"/>
                  </a:lnTo>
                  <a:close/>
                </a:path>
                <a:path w="25400" h="1191260">
                  <a:moveTo>
                    <a:pt x="25400" y="306070"/>
                  </a:moveTo>
                  <a:lnTo>
                    <a:pt x="0" y="306070"/>
                  </a:lnTo>
                  <a:lnTo>
                    <a:pt x="0" y="314959"/>
                  </a:lnTo>
                  <a:lnTo>
                    <a:pt x="25400" y="314959"/>
                  </a:lnTo>
                  <a:lnTo>
                    <a:pt x="25400" y="306070"/>
                  </a:lnTo>
                  <a:close/>
                </a:path>
                <a:path w="25400" h="1191260">
                  <a:moveTo>
                    <a:pt x="25400" y="314960"/>
                  </a:moveTo>
                  <a:lnTo>
                    <a:pt x="0" y="314960"/>
                  </a:lnTo>
                  <a:lnTo>
                    <a:pt x="0" y="321309"/>
                  </a:lnTo>
                  <a:lnTo>
                    <a:pt x="25400" y="321309"/>
                  </a:lnTo>
                  <a:lnTo>
                    <a:pt x="25400" y="314960"/>
                  </a:lnTo>
                  <a:close/>
                </a:path>
                <a:path w="25400" h="1191260">
                  <a:moveTo>
                    <a:pt x="25400" y="321310"/>
                  </a:moveTo>
                  <a:lnTo>
                    <a:pt x="0" y="321310"/>
                  </a:lnTo>
                  <a:lnTo>
                    <a:pt x="0" y="327659"/>
                  </a:lnTo>
                  <a:lnTo>
                    <a:pt x="25400" y="327659"/>
                  </a:lnTo>
                  <a:lnTo>
                    <a:pt x="25400" y="321310"/>
                  </a:lnTo>
                  <a:close/>
                </a:path>
                <a:path w="25400" h="1191260">
                  <a:moveTo>
                    <a:pt x="25400" y="327660"/>
                  </a:moveTo>
                  <a:lnTo>
                    <a:pt x="0" y="327660"/>
                  </a:lnTo>
                  <a:lnTo>
                    <a:pt x="0" y="334009"/>
                  </a:lnTo>
                  <a:lnTo>
                    <a:pt x="25400" y="334009"/>
                  </a:lnTo>
                  <a:lnTo>
                    <a:pt x="25400" y="327660"/>
                  </a:lnTo>
                  <a:close/>
                </a:path>
                <a:path w="25400" h="1191260">
                  <a:moveTo>
                    <a:pt x="25400" y="334010"/>
                  </a:moveTo>
                  <a:lnTo>
                    <a:pt x="0" y="334010"/>
                  </a:lnTo>
                  <a:lnTo>
                    <a:pt x="0" y="340359"/>
                  </a:lnTo>
                  <a:lnTo>
                    <a:pt x="25400" y="340359"/>
                  </a:lnTo>
                  <a:lnTo>
                    <a:pt x="25400" y="334010"/>
                  </a:lnTo>
                  <a:close/>
                </a:path>
                <a:path w="25400" h="1191260">
                  <a:moveTo>
                    <a:pt x="25400" y="340360"/>
                  </a:moveTo>
                  <a:lnTo>
                    <a:pt x="0" y="340360"/>
                  </a:lnTo>
                  <a:lnTo>
                    <a:pt x="0" y="346709"/>
                  </a:lnTo>
                  <a:lnTo>
                    <a:pt x="25400" y="346709"/>
                  </a:lnTo>
                  <a:lnTo>
                    <a:pt x="25400" y="340360"/>
                  </a:lnTo>
                  <a:close/>
                </a:path>
                <a:path w="25400" h="1191260">
                  <a:moveTo>
                    <a:pt x="25400" y="346710"/>
                  </a:moveTo>
                  <a:lnTo>
                    <a:pt x="0" y="346710"/>
                  </a:lnTo>
                  <a:lnTo>
                    <a:pt x="0" y="353059"/>
                  </a:lnTo>
                  <a:lnTo>
                    <a:pt x="25400" y="353059"/>
                  </a:lnTo>
                  <a:lnTo>
                    <a:pt x="25400" y="346710"/>
                  </a:lnTo>
                  <a:close/>
                </a:path>
                <a:path w="25400" h="1191260">
                  <a:moveTo>
                    <a:pt x="25400" y="353060"/>
                  </a:moveTo>
                  <a:lnTo>
                    <a:pt x="0" y="353060"/>
                  </a:lnTo>
                  <a:lnTo>
                    <a:pt x="0" y="359409"/>
                  </a:lnTo>
                  <a:lnTo>
                    <a:pt x="25400" y="359409"/>
                  </a:lnTo>
                  <a:lnTo>
                    <a:pt x="25400" y="353060"/>
                  </a:lnTo>
                  <a:close/>
                </a:path>
                <a:path w="25400" h="1191260">
                  <a:moveTo>
                    <a:pt x="25400" y="359410"/>
                  </a:moveTo>
                  <a:lnTo>
                    <a:pt x="0" y="359410"/>
                  </a:lnTo>
                  <a:lnTo>
                    <a:pt x="0" y="372109"/>
                  </a:lnTo>
                  <a:lnTo>
                    <a:pt x="25400" y="372109"/>
                  </a:lnTo>
                  <a:lnTo>
                    <a:pt x="25400" y="359410"/>
                  </a:lnTo>
                  <a:close/>
                </a:path>
                <a:path w="25400" h="1191260">
                  <a:moveTo>
                    <a:pt x="25400" y="372110"/>
                  </a:moveTo>
                  <a:lnTo>
                    <a:pt x="0" y="372110"/>
                  </a:lnTo>
                  <a:lnTo>
                    <a:pt x="0" y="397509"/>
                  </a:lnTo>
                  <a:lnTo>
                    <a:pt x="25400" y="397509"/>
                  </a:lnTo>
                  <a:lnTo>
                    <a:pt x="25400" y="372110"/>
                  </a:lnTo>
                  <a:close/>
                </a:path>
                <a:path w="25400" h="1191260">
                  <a:moveTo>
                    <a:pt x="25400" y="397510"/>
                  </a:moveTo>
                  <a:lnTo>
                    <a:pt x="0" y="397510"/>
                  </a:lnTo>
                  <a:lnTo>
                    <a:pt x="0" y="410209"/>
                  </a:lnTo>
                  <a:lnTo>
                    <a:pt x="25400" y="410209"/>
                  </a:lnTo>
                  <a:lnTo>
                    <a:pt x="25400" y="397510"/>
                  </a:lnTo>
                  <a:close/>
                </a:path>
                <a:path w="25400" h="1191260">
                  <a:moveTo>
                    <a:pt x="25400" y="410210"/>
                  </a:moveTo>
                  <a:lnTo>
                    <a:pt x="0" y="410210"/>
                  </a:lnTo>
                  <a:lnTo>
                    <a:pt x="0" y="416559"/>
                  </a:lnTo>
                  <a:lnTo>
                    <a:pt x="25400" y="416559"/>
                  </a:lnTo>
                  <a:lnTo>
                    <a:pt x="25400" y="410210"/>
                  </a:lnTo>
                  <a:close/>
                </a:path>
                <a:path w="25400" h="1191260">
                  <a:moveTo>
                    <a:pt x="25400" y="416560"/>
                  </a:moveTo>
                  <a:lnTo>
                    <a:pt x="0" y="416560"/>
                  </a:lnTo>
                  <a:lnTo>
                    <a:pt x="0" y="422909"/>
                  </a:lnTo>
                  <a:lnTo>
                    <a:pt x="25400" y="422909"/>
                  </a:lnTo>
                  <a:lnTo>
                    <a:pt x="25400" y="416560"/>
                  </a:lnTo>
                  <a:close/>
                </a:path>
                <a:path w="25400" h="1191260">
                  <a:moveTo>
                    <a:pt x="25400" y="422910"/>
                  </a:moveTo>
                  <a:lnTo>
                    <a:pt x="0" y="422910"/>
                  </a:lnTo>
                  <a:lnTo>
                    <a:pt x="0" y="429259"/>
                  </a:lnTo>
                  <a:lnTo>
                    <a:pt x="25400" y="429259"/>
                  </a:lnTo>
                  <a:lnTo>
                    <a:pt x="25400" y="422910"/>
                  </a:lnTo>
                  <a:close/>
                </a:path>
                <a:path w="25400" h="1191260">
                  <a:moveTo>
                    <a:pt x="25400" y="429260"/>
                  </a:moveTo>
                  <a:lnTo>
                    <a:pt x="0" y="429260"/>
                  </a:lnTo>
                  <a:lnTo>
                    <a:pt x="0" y="435609"/>
                  </a:lnTo>
                  <a:lnTo>
                    <a:pt x="25400" y="435609"/>
                  </a:lnTo>
                  <a:lnTo>
                    <a:pt x="25400" y="429260"/>
                  </a:lnTo>
                  <a:close/>
                </a:path>
                <a:path w="25400" h="1191260">
                  <a:moveTo>
                    <a:pt x="25400" y="435610"/>
                  </a:moveTo>
                  <a:lnTo>
                    <a:pt x="0" y="435610"/>
                  </a:lnTo>
                  <a:lnTo>
                    <a:pt x="0" y="441959"/>
                  </a:lnTo>
                  <a:lnTo>
                    <a:pt x="25400" y="441959"/>
                  </a:lnTo>
                  <a:lnTo>
                    <a:pt x="25400" y="435610"/>
                  </a:lnTo>
                  <a:close/>
                </a:path>
                <a:path w="25400" h="1191260">
                  <a:moveTo>
                    <a:pt x="25400" y="443230"/>
                  </a:moveTo>
                  <a:lnTo>
                    <a:pt x="0" y="443230"/>
                  </a:lnTo>
                  <a:lnTo>
                    <a:pt x="0" y="448309"/>
                  </a:lnTo>
                  <a:lnTo>
                    <a:pt x="25400" y="448309"/>
                  </a:lnTo>
                  <a:lnTo>
                    <a:pt x="25400" y="443230"/>
                  </a:lnTo>
                  <a:close/>
                </a:path>
                <a:path w="25400" h="1191260">
                  <a:moveTo>
                    <a:pt x="25400" y="441960"/>
                  </a:moveTo>
                  <a:lnTo>
                    <a:pt x="0" y="441960"/>
                  </a:lnTo>
                  <a:lnTo>
                    <a:pt x="0" y="443230"/>
                  </a:lnTo>
                  <a:lnTo>
                    <a:pt x="25400" y="443230"/>
                  </a:lnTo>
                  <a:lnTo>
                    <a:pt x="25400" y="441960"/>
                  </a:lnTo>
                  <a:close/>
                </a:path>
                <a:path w="25400" h="1191260">
                  <a:moveTo>
                    <a:pt x="25400" y="448310"/>
                  </a:moveTo>
                  <a:lnTo>
                    <a:pt x="0" y="448310"/>
                  </a:lnTo>
                  <a:lnTo>
                    <a:pt x="0" y="454659"/>
                  </a:lnTo>
                  <a:lnTo>
                    <a:pt x="25400" y="454659"/>
                  </a:lnTo>
                  <a:lnTo>
                    <a:pt x="25400" y="448310"/>
                  </a:lnTo>
                  <a:close/>
                </a:path>
                <a:path w="25400" h="1191260">
                  <a:moveTo>
                    <a:pt x="25400" y="454660"/>
                  </a:moveTo>
                  <a:lnTo>
                    <a:pt x="0" y="454660"/>
                  </a:lnTo>
                  <a:lnTo>
                    <a:pt x="0" y="461009"/>
                  </a:lnTo>
                  <a:lnTo>
                    <a:pt x="25400" y="461009"/>
                  </a:lnTo>
                  <a:lnTo>
                    <a:pt x="25400" y="454660"/>
                  </a:lnTo>
                  <a:close/>
                </a:path>
                <a:path w="25400" h="1191260">
                  <a:moveTo>
                    <a:pt x="25400" y="461010"/>
                  </a:moveTo>
                  <a:lnTo>
                    <a:pt x="0" y="461010"/>
                  </a:lnTo>
                  <a:lnTo>
                    <a:pt x="0" y="467359"/>
                  </a:lnTo>
                  <a:lnTo>
                    <a:pt x="25400" y="467359"/>
                  </a:lnTo>
                  <a:lnTo>
                    <a:pt x="25400" y="461010"/>
                  </a:lnTo>
                  <a:close/>
                </a:path>
                <a:path w="25400" h="1191260">
                  <a:moveTo>
                    <a:pt x="25400" y="467360"/>
                  </a:moveTo>
                  <a:lnTo>
                    <a:pt x="0" y="467360"/>
                  </a:lnTo>
                  <a:lnTo>
                    <a:pt x="0" y="473709"/>
                  </a:lnTo>
                  <a:lnTo>
                    <a:pt x="25400" y="473709"/>
                  </a:lnTo>
                  <a:lnTo>
                    <a:pt x="25400" y="467360"/>
                  </a:lnTo>
                  <a:close/>
                </a:path>
                <a:path w="25400" h="1191260">
                  <a:moveTo>
                    <a:pt x="25400" y="473710"/>
                  </a:moveTo>
                  <a:lnTo>
                    <a:pt x="0" y="473710"/>
                  </a:lnTo>
                  <a:lnTo>
                    <a:pt x="0" y="480059"/>
                  </a:lnTo>
                  <a:lnTo>
                    <a:pt x="25400" y="480059"/>
                  </a:lnTo>
                  <a:lnTo>
                    <a:pt x="25400" y="473710"/>
                  </a:lnTo>
                  <a:close/>
                </a:path>
                <a:path w="25400" h="1191260">
                  <a:moveTo>
                    <a:pt x="25400" y="480060"/>
                  </a:moveTo>
                  <a:lnTo>
                    <a:pt x="0" y="480060"/>
                  </a:lnTo>
                  <a:lnTo>
                    <a:pt x="0" y="505459"/>
                  </a:lnTo>
                  <a:lnTo>
                    <a:pt x="25400" y="505459"/>
                  </a:lnTo>
                  <a:lnTo>
                    <a:pt x="25400" y="480060"/>
                  </a:lnTo>
                  <a:close/>
                </a:path>
                <a:path w="25400" h="1191260">
                  <a:moveTo>
                    <a:pt x="25400" y="505460"/>
                  </a:moveTo>
                  <a:lnTo>
                    <a:pt x="0" y="505460"/>
                  </a:lnTo>
                  <a:lnTo>
                    <a:pt x="0" y="511809"/>
                  </a:lnTo>
                  <a:lnTo>
                    <a:pt x="25400" y="511809"/>
                  </a:lnTo>
                  <a:lnTo>
                    <a:pt x="25400" y="505460"/>
                  </a:lnTo>
                  <a:close/>
                </a:path>
                <a:path w="25400" h="1191260">
                  <a:moveTo>
                    <a:pt x="25400" y="511810"/>
                  </a:moveTo>
                  <a:lnTo>
                    <a:pt x="0" y="511810"/>
                  </a:lnTo>
                  <a:lnTo>
                    <a:pt x="0" y="518159"/>
                  </a:lnTo>
                  <a:lnTo>
                    <a:pt x="25400" y="518159"/>
                  </a:lnTo>
                  <a:lnTo>
                    <a:pt x="25400" y="511810"/>
                  </a:lnTo>
                  <a:close/>
                </a:path>
                <a:path w="25400" h="1191260">
                  <a:moveTo>
                    <a:pt x="25400" y="518160"/>
                  </a:moveTo>
                  <a:lnTo>
                    <a:pt x="0" y="518160"/>
                  </a:lnTo>
                  <a:lnTo>
                    <a:pt x="0" y="524509"/>
                  </a:lnTo>
                  <a:lnTo>
                    <a:pt x="25400" y="524509"/>
                  </a:lnTo>
                  <a:lnTo>
                    <a:pt x="25400" y="518160"/>
                  </a:lnTo>
                  <a:close/>
                </a:path>
                <a:path w="25400" h="1191260">
                  <a:moveTo>
                    <a:pt x="25400" y="524510"/>
                  </a:moveTo>
                  <a:lnTo>
                    <a:pt x="0" y="524510"/>
                  </a:lnTo>
                  <a:lnTo>
                    <a:pt x="0" y="528319"/>
                  </a:lnTo>
                  <a:lnTo>
                    <a:pt x="25400" y="528319"/>
                  </a:lnTo>
                  <a:lnTo>
                    <a:pt x="25400" y="524510"/>
                  </a:lnTo>
                  <a:close/>
                </a:path>
                <a:path w="25400" h="1191260">
                  <a:moveTo>
                    <a:pt x="25400" y="528320"/>
                  </a:moveTo>
                  <a:lnTo>
                    <a:pt x="0" y="528320"/>
                  </a:lnTo>
                  <a:lnTo>
                    <a:pt x="0" y="530860"/>
                  </a:lnTo>
                  <a:lnTo>
                    <a:pt x="25400" y="530860"/>
                  </a:lnTo>
                  <a:lnTo>
                    <a:pt x="25400" y="528320"/>
                  </a:lnTo>
                  <a:close/>
                </a:path>
                <a:path w="25400" h="1191260">
                  <a:moveTo>
                    <a:pt x="25400" y="530860"/>
                  </a:moveTo>
                  <a:lnTo>
                    <a:pt x="0" y="530860"/>
                  </a:lnTo>
                  <a:lnTo>
                    <a:pt x="0" y="543559"/>
                  </a:lnTo>
                  <a:lnTo>
                    <a:pt x="25400" y="543559"/>
                  </a:lnTo>
                  <a:lnTo>
                    <a:pt x="25400" y="530860"/>
                  </a:lnTo>
                  <a:close/>
                </a:path>
                <a:path w="25400" h="1191260">
                  <a:moveTo>
                    <a:pt x="25400" y="543560"/>
                  </a:moveTo>
                  <a:lnTo>
                    <a:pt x="0" y="543560"/>
                  </a:lnTo>
                  <a:lnTo>
                    <a:pt x="0" y="549909"/>
                  </a:lnTo>
                  <a:lnTo>
                    <a:pt x="25400" y="549909"/>
                  </a:lnTo>
                  <a:lnTo>
                    <a:pt x="25400" y="543560"/>
                  </a:lnTo>
                  <a:close/>
                </a:path>
                <a:path w="25400" h="1191260">
                  <a:moveTo>
                    <a:pt x="25400" y="549910"/>
                  </a:moveTo>
                  <a:lnTo>
                    <a:pt x="0" y="549910"/>
                  </a:lnTo>
                  <a:lnTo>
                    <a:pt x="0" y="560069"/>
                  </a:lnTo>
                  <a:lnTo>
                    <a:pt x="25400" y="560069"/>
                  </a:lnTo>
                  <a:lnTo>
                    <a:pt x="25400" y="549910"/>
                  </a:lnTo>
                  <a:close/>
                </a:path>
                <a:path w="25400" h="1191260">
                  <a:moveTo>
                    <a:pt x="25400" y="560070"/>
                  </a:moveTo>
                  <a:lnTo>
                    <a:pt x="0" y="560070"/>
                  </a:lnTo>
                  <a:lnTo>
                    <a:pt x="0" y="566419"/>
                  </a:lnTo>
                  <a:lnTo>
                    <a:pt x="25400" y="566419"/>
                  </a:lnTo>
                  <a:lnTo>
                    <a:pt x="25400" y="560070"/>
                  </a:lnTo>
                  <a:close/>
                </a:path>
                <a:path w="25400" h="1191260">
                  <a:moveTo>
                    <a:pt x="25400" y="566420"/>
                  </a:moveTo>
                  <a:lnTo>
                    <a:pt x="0" y="566420"/>
                  </a:lnTo>
                  <a:lnTo>
                    <a:pt x="0" y="575309"/>
                  </a:lnTo>
                  <a:lnTo>
                    <a:pt x="25400" y="575309"/>
                  </a:lnTo>
                  <a:lnTo>
                    <a:pt x="25400" y="566420"/>
                  </a:lnTo>
                  <a:close/>
                </a:path>
                <a:path w="25400" h="1191260">
                  <a:moveTo>
                    <a:pt x="25400" y="575310"/>
                  </a:moveTo>
                  <a:lnTo>
                    <a:pt x="0" y="575310"/>
                  </a:lnTo>
                  <a:lnTo>
                    <a:pt x="0" y="580389"/>
                  </a:lnTo>
                  <a:lnTo>
                    <a:pt x="25400" y="580389"/>
                  </a:lnTo>
                  <a:lnTo>
                    <a:pt x="25400" y="575310"/>
                  </a:lnTo>
                  <a:close/>
                </a:path>
                <a:path w="25400" h="1191260">
                  <a:moveTo>
                    <a:pt x="25400" y="580390"/>
                  </a:moveTo>
                  <a:lnTo>
                    <a:pt x="0" y="580390"/>
                  </a:lnTo>
                  <a:lnTo>
                    <a:pt x="0" y="581659"/>
                  </a:lnTo>
                  <a:lnTo>
                    <a:pt x="25400" y="581659"/>
                  </a:lnTo>
                  <a:lnTo>
                    <a:pt x="25400" y="580390"/>
                  </a:lnTo>
                  <a:close/>
                </a:path>
                <a:path w="25400" h="1191260">
                  <a:moveTo>
                    <a:pt x="25400" y="581660"/>
                  </a:moveTo>
                  <a:lnTo>
                    <a:pt x="0" y="581660"/>
                  </a:lnTo>
                  <a:lnTo>
                    <a:pt x="0" y="588009"/>
                  </a:lnTo>
                  <a:lnTo>
                    <a:pt x="25400" y="588009"/>
                  </a:lnTo>
                  <a:lnTo>
                    <a:pt x="25400" y="581660"/>
                  </a:lnTo>
                  <a:close/>
                </a:path>
                <a:path w="25400" h="1191260">
                  <a:moveTo>
                    <a:pt x="25400" y="588010"/>
                  </a:moveTo>
                  <a:lnTo>
                    <a:pt x="0" y="588010"/>
                  </a:lnTo>
                  <a:lnTo>
                    <a:pt x="0" y="598169"/>
                  </a:lnTo>
                  <a:lnTo>
                    <a:pt x="25400" y="598169"/>
                  </a:lnTo>
                  <a:lnTo>
                    <a:pt x="25400" y="588010"/>
                  </a:lnTo>
                  <a:close/>
                </a:path>
                <a:path w="25400" h="1191260">
                  <a:moveTo>
                    <a:pt x="25400" y="598170"/>
                  </a:moveTo>
                  <a:lnTo>
                    <a:pt x="0" y="598170"/>
                  </a:lnTo>
                  <a:lnTo>
                    <a:pt x="0" y="607059"/>
                  </a:lnTo>
                  <a:lnTo>
                    <a:pt x="25400" y="607059"/>
                  </a:lnTo>
                  <a:lnTo>
                    <a:pt x="25400" y="598170"/>
                  </a:lnTo>
                  <a:close/>
                </a:path>
                <a:path w="25400" h="1191260">
                  <a:moveTo>
                    <a:pt x="25400" y="607060"/>
                  </a:moveTo>
                  <a:lnTo>
                    <a:pt x="0" y="607060"/>
                  </a:lnTo>
                  <a:lnTo>
                    <a:pt x="0" y="645160"/>
                  </a:lnTo>
                  <a:lnTo>
                    <a:pt x="25400" y="645160"/>
                  </a:lnTo>
                  <a:lnTo>
                    <a:pt x="25400" y="607060"/>
                  </a:lnTo>
                  <a:close/>
                </a:path>
                <a:path w="25400" h="1191260">
                  <a:moveTo>
                    <a:pt x="25400" y="645160"/>
                  </a:moveTo>
                  <a:lnTo>
                    <a:pt x="0" y="645160"/>
                  </a:lnTo>
                  <a:lnTo>
                    <a:pt x="0" y="648969"/>
                  </a:lnTo>
                  <a:lnTo>
                    <a:pt x="25400" y="648969"/>
                  </a:lnTo>
                  <a:lnTo>
                    <a:pt x="25400" y="645160"/>
                  </a:lnTo>
                  <a:close/>
                </a:path>
                <a:path w="25400" h="1191260">
                  <a:moveTo>
                    <a:pt x="25400" y="648970"/>
                  </a:moveTo>
                  <a:lnTo>
                    <a:pt x="0" y="648970"/>
                  </a:lnTo>
                  <a:lnTo>
                    <a:pt x="0" y="651510"/>
                  </a:lnTo>
                  <a:lnTo>
                    <a:pt x="25400" y="651510"/>
                  </a:lnTo>
                  <a:lnTo>
                    <a:pt x="25400" y="648970"/>
                  </a:lnTo>
                  <a:close/>
                </a:path>
                <a:path w="25400" h="1191260">
                  <a:moveTo>
                    <a:pt x="25400" y="651510"/>
                  </a:moveTo>
                  <a:lnTo>
                    <a:pt x="0" y="651510"/>
                  </a:lnTo>
                  <a:lnTo>
                    <a:pt x="0" y="657860"/>
                  </a:lnTo>
                  <a:lnTo>
                    <a:pt x="25400" y="657860"/>
                  </a:lnTo>
                  <a:lnTo>
                    <a:pt x="25400" y="651510"/>
                  </a:lnTo>
                  <a:close/>
                </a:path>
                <a:path w="25400" h="1191260">
                  <a:moveTo>
                    <a:pt x="25400" y="657860"/>
                  </a:moveTo>
                  <a:lnTo>
                    <a:pt x="0" y="657860"/>
                  </a:lnTo>
                  <a:lnTo>
                    <a:pt x="0" y="661669"/>
                  </a:lnTo>
                  <a:lnTo>
                    <a:pt x="25400" y="661669"/>
                  </a:lnTo>
                  <a:lnTo>
                    <a:pt x="25400" y="657860"/>
                  </a:lnTo>
                  <a:close/>
                </a:path>
                <a:path w="25400" h="1191260">
                  <a:moveTo>
                    <a:pt x="25400" y="661670"/>
                  </a:moveTo>
                  <a:lnTo>
                    <a:pt x="0" y="661670"/>
                  </a:lnTo>
                  <a:lnTo>
                    <a:pt x="0" y="699769"/>
                  </a:lnTo>
                  <a:lnTo>
                    <a:pt x="25400" y="699769"/>
                  </a:lnTo>
                  <a:lnTo>
                    <a:pt x="25400" y="661670"/>
                  </a:lnTo>
                  <a:close/>
                </a:path>
                <a:path w="25400" h="1191260">
                  <a:moveTo>
                    <a:pt x="25400" y="699770"/>
                  </a:moveTo>
                  <a:lnTo>
                    <a:pt x="0" y="699770"/>
                  </a:lnTo>
                  <a:lnTo>
                    <a:pt x="0" y="708660"/>
                  </a:lnTo>
                  <a:lnTo>
                    <a:pt x="25400" y="708660"/>
                  </a:lnTo>
                  <a:lnTo>
                    <a:pt x="25400" y="699770"/>
                  </a:lnTo>
                  <a:close/>
                </a:path>
                <a:path w="25400" h="1191260">
                  <a:moveTo>
                    <a:pt x="25400" y="708660"/>
                  </a:moveTo>
                  <a:lnTo>
                    <a:pt x="0" y="708660"/>
                  </a:lnTo>
                  <a:lnTo>
                    <a:pt x="0" y="715010"/>
                  </a:lnTo>
                  <a:lnTo>
                    <a:pt x="25400" y="715010"/>
                  </a:lnTo>
                  <a:lnTo>
                    <a:pt x="25400" y="708660"/>
                  </a:lnTo>
                  <a:close/>
                </a:path>
                <a:path w="25400" h="1191260">
                  <a:moveTo>
                    <a:pt x="25400" y="715010"/>
                  </a:moveTo>
                  <a:lnTo>
                    <a:pt x="0" y="715010"/>
                  </a:lnTo>
                  <a:lnTo>
                    <a:pt x="0" y="721360"/>
                  </a:lnTo>
                  <a:lnTo>
                    <a:pt x="25400" y="721360"/>
                  </a:lnTo>
                  <a:lnTo>
                    <a:pt x="25400" y="715010"/>
                  </a:lnTo>
                  <a:close/>
                </a:path>
                <a:path w="25400" h="1191260">
                  <a:moveTo>
                    <a:pt x="25400" y="721360"/>
                  </a:moveTo>
                  <a:lnTo>
                    <a:pt x="0" y="721360"/>
                  </a:lnTo>
                  <a:lnTo>
                    <a:pt x="0" y="725169"/>
                  </a:lnTo>
                  <a:lnTo>
                    <a:pt x="25400" y="725169"/>
                  </a:lnTo>
                  <a:lnTo>
                    <a:pt x="25400" y="721360"/>
                  </a:lnTo>
                  <a:close/>
                </a:path>
                <a:path w="25400" h="1191260">
                  <a:moveTo>
                    <a:pt x="25400" y="725170"/>
                  </a:moveTo>
                  <a:lnTo>
                    <a:pt x="0" y="725170"/>
                  </a:lnTo>
                  <a:lnTo>
                    <a:pt x="0" y="731519"/>
                  </a:lnTo>
                  <a:lnTo>
                    <a:pt x="25400" y="731519"/>
                  </a:lnTo>
                  <a:lnTo>
                    <a:pt x="25400" y="725170"/>
                  </a:lnTo>
                  <a:close/>
                </a:path>
                <a:path w="25400" h="1191260">
                  <a:moveTo>
                    <a:pt x="25400" y="731520"/>
                  </a:moveTo>
                  <a:lnTo>
                    <a:pt x="0" y="731520"/>
                  </a:lnTo>
                  <a:lnTo>
                    <a:pt x="0" y="734060"/>
                  </a:lnTo>
                  <a:lnTo>
                    <a:pt x="25400" y="734060"/>
                  </a:lnTo>
                  <a:lnTo>
                    <a:pt x="25400" y="731520"/>
                  </a:lnTo>
                  <a:close/>
                </a:path>
                <a:path w="25400" h="1191260">
                  <a:moveTo>
                    <a:pt x="25400" y="734060"/>
                  </a:moveTo>
                  <a:lnTo>
                    <a:pt x="0" y="734060"/>
                  </a:lnTo>
                  <a:lnTo>
                    <a:pt x="0" y="737869"/>
                  </a:lnTo>
                  <a:lnTo>
                    <a:pt x="25400" y="737869"/>
                  </a:lnTo>
                  <a:lnTo>
                    <a:pt x="25400" y="734060"/>
                  </a:lnTo>
                  <a:close/>
                </a:path>
                <a:path w="25400" h="1191260">
                  <a:moveTo>
                    <a:pt x="25400" y="737870"/>
                  </a:moveTo>
                  <a:lnTo>
                    <a:pt x="0" y="737870"/>
                  </a:lnTo>
                  <a:lnTo>
                    <a:pt x="0" y="740410"/>
                  </a:lnTo>
                  <a:lnTo>
                    <a:pt x="25400" y="740410"/>
                  </a:lnTo>
                  <a:lnTo>
                    <a:pt x="25400" y="737870"/>
                  </a:lnTo>
                  <a:close/>
                </a:path>
                <a:path w="25400" h="1191260">
                  <a:moveTo>
                    <a:pt x="25400" y="740410"/>
                  </a:moveTo>
                  <a:lnTo>
                    <a:pt x="0" y="740410"/>
                  </a:lnTo>
                  <a:lnTo>
                    <a:pt x="0" y="746760"/>
                  </a:lnTo>
                  <a:lnTo>
                    <a:pt x="25400" y="746760"/>
                  </a:lnTo>
                  <a:lnTo>
                    <a:pt x="25400" y="740410"/>
                  </a:lnTo>
                  <a:close/>
                </a:path>
                <a:path w="25400" h="1191260">
                  <a:moveTo>
                    <a:pt x="25400" y="746760"/>
                  </a:moveTo>
                  <a:lnTo>
                    <a:pt x="0" y="746760"/>
                  </a:lnTo>
                  <a:lnTo>
                    <a:pt x="0" y="772160"/>
                  </a:lnTo>
                  <a:lnTo>
                    <a:pt x="25400" y="772160"/>
                  </a:lnTo>
                  <a:lnTo>
                    <a:pt x="25400" y="746760"/>
                  </a:lnTo>
                  <a:close/>
                </a:path>
                <a:path w="25400" h="1191260">
                  <a:moveTo>
                    <a:pt x="25400" y="772160"/>
                  </a:moveTo>
                  <a:lnTo>
                    <a:pt x="0" y="772160"/>
                  </a:lnTo>
                  <a:lnTo>
                    <a:pt x="0" y="778510"/>
                  </a:lnTo>
                  <a:lnTo>
                    <a:pt x="25400" y="778510"/>
                  </a:lnTo>
                  <a:lnTo>
                    <a:pt x="25400" y="772160"/>
                  </a:lnTo>
                  <a:close/>
                </a:path>
                <a:path w="25400" h="1191260">
                  <a:moveTo>
                    <a:pt x="25400" y="778510"/>
                  </a:moveTo>
                  <a:lnTo>
                    <a:pt x="0" y="778510"/>
                  </a:lnTo>
                  <a:lnTo>
                    <a:pt x="0" y="791210"/>
                  </a:lnTo>
                  <a:lnTo>
                    <a:pt x="25400" y="791210"/>
                  </a:lnTo>
                  <a:lnTo>
                    <a:pt x="25400" y="778510"/>
                  </a:lnTo>
                  <a:close/>
                </a:path>
                <a:path w="25400" h="1191260">
                  <a:moveTo>
                    <a:pt x="25400" y="791210"/>
                  </a:moveTo>
                  <a:lnTo>
                    <a:pt x="0" y="791210"/>
                  </a:lnTo>
                  <a:lnTo>
                    <a:pt x="0" y="807719"/>
                  </a:lnTo>
                  <a:lnTo>
                    <a:pt x="25400" y="807719"/>
                  </a:lnTo>
                  <a:lnTo>
                    <a:pt x="25400" y="791210"/>
                  </a:lnTo>
                  <a:close/>
                </a:path>
                <a:path w="25400" h="1191260">
                  <a:moveTo>
                    <a:pt x="25400" y="807720"/>
                  </a:moveTo>
                  <a:lnTo>
                    <a:pt x="0" y="807720"/>
                  </a:lnTo>
                  <a:lnTo>
                    <a:pt x="0" y="810260"/>
                  </a:lnTo>
                  <a:lnTo>
                    <a:pt x="25400" y="810260"/>
                  </a:lnTo>
                  <a:lnTo>
                    <a:pt x="25400" y="807720"/>
                  </a:lnTo>
                  <a:close/>
                </a:path>
                <a:path w="25400" h="1191260">
                  <a:moveTo>
                    <a:pt x="25400" y="810260"/>
                  </a:moveTo>
                  <a:lnTo>
                    <a:pt x="0" y="810260"/>
                  </a:lnTo>
                  <a:lnTo>
                    <a:pt x="0" y="814069"/>
                  </a:lnTo>
                  <a:lnTo>
                    <a:pt x="25400" y="814069"/>
                  </a:lnTo>
                  <a:lnTo>
                    <a:pt x="25400" y="810260"/>
                  </a:lnTo>
                  <a:close/>
                </a:path>
                <a:path w="25400" h="1191260">
                  <a:moveTo>
                    <a:pt x="25400" y="814070"/>
                  </a:moveTo>
                  <a:lnTo>
                    <a:pt x="0" y="814070"/>
                  </a:lnTo>
                  <a:lnTo>
                    <a:pt x="0" y="816609"/>
                  </a:lnTo>
                  <a:lnTo>
                    <a:pt x="25400" y="816609"/>
                  </a:lnTo>
                  <a:lnTo>
                    <a:pt x="25400" y="814070"/>
                  </a:lnTo>
                  <a:close/>
                </a:path>
                <a:path w="25400" h="1191260">
                  <a:moveTo>
                    <a:pt x="25400" y="816610"/>
                  </a:moveTo>
                  <a:lnTo>
                    <a:pt x="0" y="816610"/>
                  </a:lnTo>
                  <a:lnTo>
                    <a:pt x="0" y="820419"/>
                  </a:lnTo>
                  <a:lnTo>
                    <a:pt x="25400" y="820419"/>
                  </a:lnTo>
                  <a:lnTo>
                    <a:pt x="25400" y="816610"/>
                  </a:lnTo>
                  <a:close/>
                </a:path>
                <a:path w="25400" h="1191260">
                  <a:moveTo>
                    <a:pt x="25400" y="820420"/>
                  </a:moveTo>
                  <a:lnTo>
                    <a:pt x="0" y="820420"/>
                  </a:lnTo>
                  <a:lnTo>
                    <a:pt x="0" y="826769"/>
                  </a:lnTo>
                  <a:lnTo>
                    <a:pt x="25400" y="826769"/>
                  </a:lnTo>
                  <a:lnTo>
                    <a:pt x="25400" y="820420"/>
                  </a:lnTo>
                  <a:close/>
                </a:path>
                <a:path w="25400" h="1191260">
                  <a:moveTo>
                    <a:pt x="25400" y="826770"/>
                  </a:moveTo>
                  <a:lnTo>
                    <a:pt x="0" y="826770"/>
                  </a:lnTo>
                  <a:lnTo>
                    <a:pt x="0" y="835660"/>
                  </a:lnTo>
                  <a:lnTo>
                    <a:pt x="25400" y="835660"/>
                  </a:lnTo>
                  <a:lnTo>
                    <a:pt x="25400" y="826770"/>
                  </a:lnTo>
                  <a:close/>
                </a:path>
                <a:path w="25400" h="1191260">
                  <a:moveTo>
                    <a:pt x="25400" y="835660"/>
                  </a:moveTo>
                  <a:lnTo>
                    <a:pt x="0" y="835660"/>
                  </a:lnTo>
                  <a:lnTo>
                    <a:pt x="0" y="848360"/>
                  </a:lnTo>
                  <a:lnTo>
                    <a:pt x="25400" y="848360"/>
                  </a:lnTo>
                  <a:lnTo>
                    <a:pt x="25400" y="835660"/>
                  </a:lnTo>
                  <a:close/>
                </a:path>
                <a:path w="25400" h="1191260">
                  <a:moveTo>
                    <a:pt x="25400" y="848360"/>
                  </a:moveTo>
                  <a:lnTo>
                    <a:pt x="0" y="848360"/>
                  </a:lnTo>
                  <a:lnTo>
                    <a:pt x="0" y="858519"/>
                  </a:lnTo>
                  <a:lnTo>
                    <a:pt x="25400" y="858519"/>
                  </a:lnTo>
                  <a:lnTo>
                    <a:pt x="25400" y="848360"/>
                  </a:lnTo>
                  <a:close/>
                </a:path>
                <a:path w="25400" h="1191260">
                  <a:moveTo>
                    <a:pt x="25400" y="858520"/>
                  </a:moveTo>
                  <a:lnTo>
                    <a:pt x="0" y="858520"/>
                  </a:lnTo>
                  <a:lnTo>
                    <a:pt x="0" y="861060"/>
                  </a:lnTo>
                  <a:lnTo>
                    <a:pt x="25400" y="861060"/>
                  </a:lnTo>
                  <a:lnTo>
                    <a:pt x="25400" y="858520"/>
                  </a:lnTo>
                  <a:close/>
                </a:path>
                <a:path w="25400" h="1191260">
                  <a:moveTo>
                    <a:pt x="25400" y="861060"/>
                  </a:moveTo>
                  <a:lnTo>
                    <a:pt x="0" y="861060"/>
                  </a:lnTo>
                  <a:lnTo>
                    <a:pt x="0" y="867410"/>
                  </a:lnTo>
                  <a:lnTo>
                    <a:pt x="25400" y="867410"/>
                  </a:lnTo>
                  <a:lnTo>
                    <a:pt x="25400" y="861060"/>
                  </a:lnTo>
                  <a:close/>
                </a:path>
                <a:path w="25400" h="1191260">
                  <a:moveTo>
                    <a:pt x="25400" y="867410"/>
                  </a:moveTo>
                  <a:lnTo>
                    <a:pt x="0" y="867410"/>
                  </a:lnTo>
                  <a:lnTo>
                    <a:pt x="0" y="871219"/>
                  </a:lnTo>
                  <a:lnTo>
                    <a:pt x="25400" y="871219"/>
                  </a:lnTo>
                  <a:lnTo>
                    <a:pt x="25400" y="867410"/>
                  </a:lnTo>
                  <a:close/>
                </a:path>
                <a:path w="25400" h="1191260">
                  <a:moveTo>
                    <a:pt x="25400" y="871220"/>
                  </a:moveTo>
                  <a:lnTo>
                    <a:pt x="0" y="871220"/>
                  </a:lnTo>
                  <a:lnTo>
                    <a:pt x="0" y="877569"/>
                  </a:lnTo>
                  <a:lnTo>
                    <a:pt x="25400" y="877569"/>
                  </a:lnTo>
                  <a:lnTo>
                    <a:pt x="25400" y="871220"/>
                  </a:lnTo>
                  <a:close/>
                </a:path>
                <a:path w="25400" h="1191260">
                  <a:moveTo>
                    <a:pt x="25400" y="877570"/>
                  </a:moveTo>
                  <a:lnTo>
                    <a:pt x="0" y="877570"/>
                  </a:lnTo>
                  <a:lnTo>
                    <a:pt x="0" y="880110"/>
                  </a:lnTo>
                  <a:lnTo>
                    <a:pt x="25400" y="880110"/>
                  </a:lnTo>
                  <a:lnTo>
                    <a:pt x="25400" y="877570"/>
                  </a:lnTo>
                  <a:close/>
                </a:path>
                <a:path w="25400" h="1191260">
                  <a:moveTo>
                    <a:pt x="25400" y="880110"/>
                  </a:moveTo>
                  <a:lnTo>
                    <a:pt x="0" y="880110"/>
                  </a:lnTo>
                  <a:lnTo>
                    <a:pt x="0" y="883919"/>
                  </a:lnTo>
                  <a:lnTo>
                    <a:pt x="25400" y="883919"/>
                  </a:lnTo>
                  <a:lnTo>
                    <a:pt x="25400" y="880110"/>
                  </a:lnTo>
                  <a:close/>
                </a:path>
                <a:path w="25400" h="1191260">
                  <a:moveTo>
                    <a:pt x="25400" y="883920"/>
                  </a:moveTo>
                  <a:lnTo>
                    <a:pt x="0" y="883920"/>
                  </a:lnTo>
                  <a:lnTo>
                    <a:pt x="0" y="886460"/>
                  </a:lnTo>
                  <a:lnTo>
                    <a:pt x="25400" y="886460"/>
                  </a:lnTo>
                  <a:lnTo>
                    <a:pt x="25400" y="883920"/>
                  </a:lnTo>
                  <a:close/>
                </a:path>
                <a:path w="25400" h="1191260">
                  <a:moveTo>
                    <a:pt x="25400" y="886460"/>
                  </a:moveTo>
                  <a:lnTo>
                    <a:pt x="0" y="886460"/>
                  </a:lnTo>
                  <a:lnTo>
                    <a:pt x="0" y="892810"/>
                  </a:lnTo>
                  <a:lnTo>
                    <a:pt x="25400" y="892810"/>
                  </a:lnTo>
                  <a:lnTo>
                    <a:pt x="25400" y="886460"/>
                  </a:lnTo>
                  <a:close/>
                </a:path>
                <a:path w="25400" h="1191260">
                  <a:moveTo>
                    <a:pt x="25400" y="892810"/>
                  </a:moveTo>
                  <a:lnTo>
                    <a:pt x="0" y="892810"/>
                  </a:lnTo>
                  <a:lnTo>
                    <a:pt x="0" y="911860"/>
                  </a:lnTo>
                  <a:lnTo>
                    <a:pt x="25400" y="911860"/>
                  </a:lnTo>
                  <a:lnTo>
                    <a:pt x="25400" y="892810"/>
                  </a:lnTo>
                  <a:close/>
                </a:path>
                <a:path w="25400" h="1191260">
                  <a:moveTo>
                    <a:pt x="25400" y="911860"/>
                  </a:moveTo>
                  <a:lnTo>
                    <a:pt x="0" y="911860"/>
                  </a:lnTo>
                  <a:lnTo>
                    <a:pt x="0" y="915669"/>
                  </a:lnTo>
                  <a:lnTo>
                    <a:pt x="25400" y="915669"/>
                  </a:lnTo>
                  <a:lnTo>
                    <a:pt x="25400" y="911860"/>
                  </a:lnTo>
                  <a:close/>
                </a:path>
                <a:path w="25400" h="1191260">
                  <a:moveTo>
                    <a:pt x="25400" y="915670"/>
                  </a:moveTo>
                  <a:lnTo>
                    <a:pt x="0" y="915670"/>
                  </a:lnTo>
                  <a:lnTo>
                    <a:pt x="0" y="928369"/>
                  </a:lnTo>
                  <a:lnTo>
                    <a:pt x="25400" y="928369"/>
                  </a:lnTo>
                  <a:lnTo>
                    <a:pt x="25400" y="915670"/>
                  </a:lnTo>
                  <a:close/>
                </a:path>
                <a:path w="25400" h="1191260">
                  <a:moveTo>
                    <a:pt x="25400" y="928370"/>
                  </a:moveTo>
                  <a:lnTo>
                    <a:pt x="0" y="928370"/>
                  </a:lnTo>
                  <a:lnTo>
                    <a:pt x="0" y="937260"/>
                  </a:lnTo>
                  <a:lnTo>
                    <a:pt x="25400" y="937260"/>
                  </a:lnTo>
                  <a:lnTo>
                    <a:pt x="25400" y="928370"/>
                  </a:lnTo>
                  <a:close/>
                </a:path>
                <a:path w="25400" h="1191260">
                  <a:moveTo>
                    <a:pt x="25400" y="937260"/>
                  </a:moveTo>
                  <a:lnTo>
                    <a:pt x="0" y="937260"/>
                  </a:lnTo>
                  <a:lnTo>
                    <a:pt x="0" y="941069"/>
                  </a:lnTo>
                  <a:lnTo>
                    <a:pt x="25400" y="941069"/>
                  </a:lnTo>
                  <a:lnTo>
                    <a:pt x="25400" y="937260"/>
                  </a:lnTo>
                  <a:close/>
                </a:path>
                <a:path w="25400" h="1191260">
                  <a:moveTo>
                    <a:pt x="25400" y="941070"/>
                  </a:moveTo>
                  <a:lnTo>
                    <a:pt x="0" y="941070"/>
                  </a:lnTo>
                  <a:lnTo>
                    <a:pt x="0" y="956310"/>
                  </a:lnTo>
                  <a:lnTo>
                    <a:pt x="25400" y="956310"/>
                  </a:lnTo>
                  <a:lnTo>
                    <a:pt x="25400" y="941070"/>
                  </a:lnTo>
                  <a:close/>
                </a:path>
                <a:path w="25400" h="1191260">
                  <a:moveTo>
                    <a:pt x="25400" y="956310"/>
                  </a:moveTo>
                  <a:lnTo>
                    <a:pt x="0" y="956310"/>
                  </a:lnTo>
                  <a:lnTo>
                    <a:pt x="0" y="962660"/>
                  </a:lnTo>
                  <a:lnTo>
                    <a:pt x="25400" y="962660"/>
                  </a:lnTo>
                  <a:lnTo>
                    <a:pt x="25400" y="956310"/>
                  </a:lnTo>
                  <a:close/>
                </a:path>
                <a:path w="25400" h="1191260">
                  <a:moveTo>
                    <a:pt x="25400" y="962660"/>
                  </a:moveTo>
                  <a:lnTo>
                    <a:pt x="0" y="962660"/>
                  </a:lnTo>
                  <a:lnTo>
                    <a:pt x="0" y="966469"/>
                  </a:lnTo>
                  <a:lnTo>
                    <a:pt x="25400" y="966469"/>
                  </a:lnTo>
                  <a:lnTo>
                    <a:pt x="25400" y="962660"/>
                  </a:lnTo>
                  <a:close/>
                </a:path>
                <a:path w="25400" h="1191260">
                  <a:moveTo>
                    <a:pt x="25400" y="966470"/>
                  </a:moveTo>
                  <a:lnTo>
                    <a:pt x="0" y="966470"/>
                  </a:lnTo>
                  <a:lnTo>
                    <a:pt x="0" y="969010"/>
                  </a:lnTo>
                  <a:lnTo>
                    <a:pt x="25400" y="969010"/>
                  </a:lnTo>
                  <a:lnTo>
                    <a:pt x="25400" y="966470"/>
                  </a:lnTo>
                  <a:close/>
                </a:path>
                <a:path w="25400" h="1191260">
                  <a:moveTo>
                    <a:pt x="25400" y="969010"/>
                  </a:moveTo>
                  <a:lnTo>
                    <a:pt x="0" y="969010"/>
                  </a:lnTo>
                  <a:lnTo>
                    <a:pt x="0" y="972819"/>
                  </a:lnTo>
                  <a:lnTo>
                    <a:pt x="25400" y="972819"/>
                  </a:lnTo>
                  <a:lnTo>
                    <a:pt x="25400" y="969010"/>
                  </a:lnTo>
                  <a:close/>
                </a:path>
                <a:path w="25400" h="1191260">
                  <a:moveTo>
                    <a:pt x="25400" y="972820"/>
                  </a:moveTo>
                  <a:lnTo>
                    <a:pt x="0" y="972820"/>
                  </a:lnTo>
                  <a:lnTo>
                    <a:pt x="0" y="979169"/>
                  </a:lnTo>
                  <a:lnTo>
                    <a:pt x="25400" y="979169"/>
                  </a:lnTo>
                  <a:lnTo>
                    <a:pt x="25400" y="972820"/>
                  </a:lnTo>
                  <a:close/>
                </a:path>
                <a:path w="25400" h="1191260">
                  <a:moveTo>
                    <a:pt x="25400" y="979170"/>
                  </a:moveTo>
                  <a:lnTo>
                    <a:pt x="0" y="979170"/>
                  </a:lnTo>
                  <a:lnTo>
                    <a:pt x="0" y="981710"/>
                  </a:lnTo>
                  <a:lnTo>
                    <a:pt x="25400" y="981710"/>
                  </a:lnTo>
                  <a:lnTo>
                    <a:pt x="25400" y="979170"/>
                  </a:lnTo>
                  <a:close/>
                </a:path>
                <a:path w="25400" h="1191260">
                  <a:moveTo>
                    <a:pt x="25400" y="981710"/>
                  </a:moveTo>
                  <a:lnTo>
                    <a:pt x="0" y="981710"/>
                  </a:lnTo>
                  <a:lnTo>
                    <a:pt x="0" y="988060"/>
                  </a:lnTo>
                  <a:lnTo>
                    <a:pt x="25400" y="988060"/>
                  </a:lnTo>
                  <a:lnTo>
                    <a:pt x="25400" y="981710"/>
                  </a:lnTo>
                  <a:close/>
                </a:path>
                <a:path w="25400" h="1191260">
                  <a:moveTo>
                    <a:pt x="25400" y="988060"/>
                  </a:moveTo>
                  <a:lnTo>
                    <a:pt x="0" y="988060"/>
                  </a:lnTo>
                  <a:lnTo>
                    <a:pt x="0" y="1000760"/>
                  </a:lnTo>
                  <a:lnTo>
                    <a:pt x="25400" y="1000760"/>
                  </a:lnTo>
                  <a:lnTo>
                    <a:pt x="25400" y="988060"/>
                  </a:lnTo>
                  <a:close/>
                </a:path>
                <a:path w="25400" h="1191260">
                  <a:moveTo>
                    <a:pt x="25400" y="1184910"/>
                  </a:moveTo>
                  <a:lnTo>
                    <a:pt x="5080" y="1184910"/>
                  </a:lnTo>
                  <a:lnTo>
                    <a:pt x="5080" y="1186180"/>
                  </a:lnTo>
                  <a:lnTo>
                    <a:pt x="10160" y="1186180"/>
                  </a:lnTo>
                  <a:lnTo>
                    <a:pt x="10160" y="1188720"/>
                  </a:lnTo>
                  <a:lnTo>
                    <a:pt x="16510" y="1188720"/>
                  </a:lnTo>
                  <a:lnTo>
                    <a:pt x="16510" y="1189990"/>
                  </a:lnTo>
                  <a:lnTo>
                    <a:pt x="22860" y="1189990"/>
                  </a:lnTo>
                  <a:lnTo>
                    <a:pt x="22860" y="1191260"/>
                  </a:lnTo>
                  <a:lnTo>
                    <a:pt x="25400" y="1191260"/>
                  </a:lnTo>
                  <a:lnTo>
                    <a:pt x="25400" y="1184910"/>
                  </a:lnTo>
                  <a:close/>
                </a:path>
                <a:path w="25400" h="1191260">
                  <a:moveTo>
                    <a:pt x="25400" y="1178560"/>
                  </a:moveTo>
                  <a:lnTo>
                    <a:pt x="0" y="1178560"/>
                  </a:lnTo>
                  <a:lnTo>
                    <a:pt x="0" y="1183640"/>
                  </a:lnTo>
                  <a:lnTo>
                    <a:pt x="25400" y="1183640"/>
                  </a:lnTo>
                  <a:lnTo>
                    <a:pt x="25400" y="1178560"/>
                  </a:lnTo>
                  <a:close/>
                </a:path>
                <a:path w="25400" h="1191260">
                  <a:moveTo>
                    <a:pt x="25400" y="1172210"/>
                  </a:moveTo>
                  <a:lnTo>
                    <a:pt x="0" y="1172210"/>
                  </a:lnTo>
                  <a:lnTo>
                    <a:pt x="0" y="1177290"/>
                  </a:lnTo>
                  <a:lnTo>
                    <a:pt x="25400" y="1177290"/>
                  </a:lnTo>
                  <a:lnTo>
                    <a:pt x="25400" y="1172210"/>
                  </a:lnTo>
                  <a:close/>
                </a:path>
                <a:path w="25400" h="1191260">
                  <a:moveTo>
                    <a:pt x="25400" y="1165860"/>
                  </a:moveTo>
                  <a:lnTo>
                    <a:pt x="0" y="1165860"/>
                  </a:lnTo>
                  <a:lnTo>
                    <a:pt x="0" y="1170940"/>
                  </a:lnTo>
                  <a:lnTo>
                    <a:pt x="25400" y="1170940"/>
                  </a:lnTo>
                  <a:lnTo>
                    <a:pt x="25400" y="1165860"/>
                  </a:lnTo>
                  <a:close/>
                </a:path>
                <a:path w="25400" h="1191260">
                  <a:moveTo>
                    <a:pt x="25400" y="1159510"/>
                  </a:moveTo>
                  <a:lnTo>
                    <a:pt x="0" y="1159510"/>
                  </a:lnTo>
                  <a:lnTo>
                    <a:pt x="0" y="1164590"/>
                  </a:lnTo>
                  <a:lnTo>
                    <a:pt x="25400" y="1164590"/>
                  </a:lnTo>
                  <a:lnTo>
                    <a:pt x="25400" y="1159510"/>
                  </a:lnTo>
                  <a:close/>
                </a:path>
                <a:path w="25400" h="1191260">
                  <a:moveTo>
                    <a:pt x="25400" y="1153160"/>
                  </a:moveTo>
                  <a:lnTo>
                    <a:pt x="0" y="1153160"/>
                  </a:lnTo>
                  <a:lnTo>
                    <a:pt x="0" y="1158240"/>
                  </a:lnTo>
                  <a:lnTo>
                    <a:pt x="25400" y="1158240"/>
                  </a:lnTo>
                  <a:lnTo>
                    <a:pt x="25400" y="1153160"/>
                  </a:lnTo>
                  <a:close/>
                </a:path>
                <a:path w="25400" h="1191260">
                  <a:moveTo>
                    <a:pt x="25400" y="1146810"/>
                  </a:moveTo>
                  <a:lnTo>
                    <a:pt x="0" y="1146810"/>
                  </a:lnTo>
                  <a:lnTo>
                    <a:pt x="0" y="1151890"/>
                  </a:lnTo>
                  <a:lnTo>
                    <a:pt x="25400" y="1151890"/>
                  </a:lnTo>
                  <a:lnTo>
                    <a:pt x="25400" y="1146810"/>
                  </a:lnTo>
                  <a:close/>
                </a:path>
                <a:path w="25400" h="1191260">
                  <a:moveTo>
                    <a:pt x="25400" y="1140460"/>
                  </a:moveTo>
                  <a:lnTo>
                    <a:pt x="0" y="1140460"/>
                  </a:lnTo>
                  <a:lnTo>
                    <a:pt x="0" y="1145540"/>
                  </a:lnTo>
                  <a:lnTo>
                    <a:pt x="25400" y="1145540"/>
                  </a:lnTo>
                  <a:lnTo>
                    <a:pt x="25400" y="1140460"/>
                  </a:lnTo>
                  <a:close/>
                </a:path>
                <a:path w="25400" h="1191260">
                  <a:moveTo>
                    <a:pt x="25400" y="1134110"/>
                  </a:moveTo>
                  <a:lnTo>
                    <a:pt x="0" y="1134110"/>
                  </a:lnTo>
                  <a:lnTo>
                    <a:pt x="0" y="1139190"/>
                  </a:lnTo>
                  <a:lnTo>
                    <a:pt x="25400" y="1139190"/>
                  </a:lnTo>
                  <a:lnTo>
                    <a:pt x="25400" y="1134110"/>
                  </a:lnTo>
                  <a:close/>
                </a:path>
                <a:path w="25400" h="1191260">
                  <a:moveTo>
                    <a:pt x="25400" y="1127760"/>
                  </a:moveTo>
                  <a:lnTo>
                    <a:pt x="0" y="1127760"/>
                  </a:lnTo>
                  <a:lnTo>
                    <a:pt x="0" y="1132840"/>
                  </a:lnTo>
                  <a:lnTo>
                    <a:pt x="25400" y="1132840"/>
                  </a:lnTo>
                  <a:lnTo>
                    <a:pt x="25400" y="1127760"/>
                  </a:lnTo>
                  <a:close/>
                </a:path>
                <a:path w="25400" h="1191260">
                  <a:moveTo>
                    <a:pt x="25400" y="1121410"/>
                  </a:moveTo>
                  <a:lnTo>
                    <a:pt x="0" y="1121410"/>
                  </a:lnTo>
                  <a:lnTo>
                    <a:pt x="0" y="1126490"/>
                  </a:lnTo>
                  <a:lnTo>
                    <a:pt x="25400" y="1126490"/>
                  </a:lnTo>
                  <a:lnTo>
                    <a:pt x="25400" y="1121410"/>
                  </a:lnTo>
                  <a:close/>
                </a:path>
                <a:path w="25400" h="1191260">
                  <a:moveTo>
                    <a:pt x="25400" y="1115060"/>
                  </a:moveTo>
                  <a:lnTo>
                    <a:pt x="0" y="1115060"/>
                  </a:lnTo>
                  <a:lnTo>
                    <a:pt x="0" y="1120140"/>
                  </a:lnTo>
                  <a:lnTo>
                    <a:pt x="25400" y="1120140"/>
                  </a:lnTo>
                  <a:lnTo>
                    <a:pt x="25400" y="1115060"/>
                  </a:lnTo>
                  <a:close/>
                </a:path>
                <a:path w="25400" h="1191260">
                  <a:moveTo>
                    <a:pt x="25400" y="1108710"/>
                  </a:moveTo>
                  <a:lnTo>
                    <a:pt x="0" y="1108710"/>
                  </a:lnTo>
                  <a:lnTo>
                    <a:pt x="0" y="1113790"/>
                  </a:lnTo>
                  <a:lnTo>
                    <a:pt x="25400" y="1113790"/>
                  </a:lnTo>
                  <a:lnTo>
                    <a:pt x="25400" y="1108710"/>
                  </a:lnTo>
                  <a:close/>
                </a:path>
                <a:path w="25400" h="1191260">
                  <a:moveTo>
                    <a:pt x="25400" y="1102360"/>
                  </a:moveTo>
                  <a:lnTo>
                    <a:pt x="0" y="1102360"/>
                  </a:lnTo>
                  <a:lnTo>
                    <a:pt x="0" y="1107440"/>
                  </a:lnTo>
                  <a:lnTo>
                    <a:pt x="25400" y="1107440"/>
                  </a:lnTo>
                  <a:lnTo>
                    <a:pt x="25400" y="1102360"/>
                  </a:lnTo>
                  <a:close/>
                </a:path>
                <a:path w="25400" h="1191260">
                  <a:moveTo>
                    <a:pt x="25400" y="1096010"/>
                  </a:moveTo>
                  <a:lnTo>
                    <a:pt x="0" y="1096010"/>
                  </a:lnTo>
                  <a:lnTo>
                    <a:pt x="0" y="1101090"/>
                  </a:lnTo>
                  <a:lnTo>
                    <a:pt x="25400" y="1101090"/>
                  </a:lnTo>
                  <a:lnTo>
                    <a:pt x="25400" y="1096010"/>
                  </a:lnTo>
                  <a:close/>
                </a:path>
                <a:path w="25400" h="1191260">
                  <a:moveTo>
                    <a:pt x="25400" y="1089660"/>
                  </a:moveTo>
                  <a:lnTo>
                    <a:pt x="0" y="1089660"/>
                  </a:lnTo>
                  <a:lnTo>
                    <a:pt x="0" y="1094740"/>
                  </a:lnTo>
                  <a:lnTo>
                    <a:pt x="25400" y="1094740"/>
                  </a:lnTo>
                  <a:lnTo>
                    <a:pt x="25400" y="1089660"/>
                  </a:lnTo>
                  <a:close/>
                </a:path>
                <a:path w="25400" h="1191260">
                  <a:moveTo>
                    <a:pt x="25400" y="1083310"/>
                  </a:moveTo>
                  <a:lnTo>
                    <a:pt x="0" y="1083310"/>
                  </a:lnTo>
                  <a:lnTo>
                    <a:pt x="0" y="1088390"/>
                  </a:lnTo>
                  <a:lnTo>
                    <a:pt x="25400" y="1088390"/>
                  </a:lnTo>
                  <a:lnTo>
                    <a:pt x="25400" y="1083310"/>
                  </a:lnTo>
                  <a:close/>
                </a:path>
                <a:path w="25400" h="1191260">
                  <a:moveTo>
                    <a:pt x="25400" y="1076960"/>
                  </a:moveTo>
                  <a:lnTo>
                    <a:pt x="0" y="1076960"/>
                  </a:lnTo>
                  <a:lnTo>
                    <a:pt x="0" y="1082040"/>
                  </a:lnTo>
                  <a:lnTo>
                    <a:pt x="25400" y="1082040"/>
                  </a:lnTo>
                  <a:lnTo>
                    <a:pt x="25400" y="1076960"/>
                  </a:lnTo>
                  <a:close/>
                </a:path>
                <a:path w="25400" h="1191260">
                  <a:moveTo>
                    <a:pt x="25400" y="1070610"/>
                  </a:moveTo>
                  <a:lnTo>
                    <a:pt x="0" y="1070610"/>
                  </a:lnTo>
                  <a:lnTo>
                    <a:pt x="0" y="1075690"/>
                  </a:lnTo>
                  <a:lnTo>
                    <a:pt x="25400" y="1075690"/>
                  </a:lnTo>
                  <a:lnTo>
                    <a:pt x="25400" y="1070610"/>
                  </a:lnTo>
                  <a:close/>
                </a:path>
                <a:path w="25400" h="1191260">
                  <a:moveTo>
                    <a:pt x="25400" y="1064260"/>
                  </a:moveTo>
                  <a:lnTo>
                    <a:pt x="0" y="1064260"/>
                  </a:lnTo>
                  <a:lnTo>
                    <a:pt x="0" y="1069340"/>
                  </a:lnTo>
                  <a:lnTo>
                    <a:pt x="25400" y="1069340"/>
                  </a:lnTo>
                  <a:lnTo>
                    <a:pt x="25400" y="1064260"/>
                  </a:lnTo>
                  <a:close/>
                </a:path>
                <a:path w="25400" h="1191260">
                  <a:moveTo>
                    <a:pt x="25400" y="1057910"/>
                  </a:moveTo>
                  <a:lnTo>
                    <a:pt x="0" y="1057910"/>
                  </a:lnTo>
                  <a:lnTo>
                    <a:pt x="0" y="1062990"/>
                  </a:lnTo>
                  <a:lnTo>
                    <a:pt x="25400" y="1062990"/>
                  </a:lnTo>
                  <a:lnTo>
                    <a:pt x="25400" y="1057910"/>
                  </a:lnTo>
                  <a:close/>
                </a:path>
                <a:path w="25400" h="1191260">
                  <a:moveTo>
                    <a:pt x="25400" y="1051560"/>
                  </a:moveTo>
                  <a:lnTo>
                    <a:pt x="0" y="1051560"/>
                  </a:lnTo>
                  <a:lnTo>
                    <a:pt x="0" y="1056640"/>
                  </a:lnTo>
                  <a:lnTo>
                    <a:pt x="25400" y="1056640"/>
                  </a:lnTo>
                  <a:lnTo>
                    <a:pt x="25400" y="1051560"/>
                  </a:lnTo>
                  <a:close/>
                </a:path>
                <a:path w="25400" h="1191260">
                  <a:moveTo>
                    <a:pt x="25400" y="1045210"/>
                  </a:moveTo>
                  <a:lnTo>
                    <a:pt x="0" y="1045210"/>
                  </a:lnTo>
                  <a:lnTo>
                    <a:pt x="0" y="1050290"/>
                  </a:lnTo>
                  <a:lnTo>
                    <a:pt x="25400" y="1050290"/>
                  </a:lnTo>
                  <a:lnTo>
                    <a:pt x="25400" y="1045210"/>
                  </a:lnTo>
                  <a:close/>
                </a:path>
                <a:path w="25400" h="1191260">
                  <a:moveTo>
                    <a:pt x="25400" y="1038860"/>
                  </a:moveTo>
                  <a:lnTo>
                    <a:pt x="0" y="1038860"/>
                  </a:lnTo>
                  <a:lnTo>
                    <a:pt x="0" y="1043940"/>
                  </a:lnTo>
                  <a:lnTo>
                    <a:pt x="25400" y="1043940"/>
                  </a:lnTo>
                  <a:lnTo>
                    <a:pt x="25400" y="1038860"/>
                  </a:lnTo>
                  <a:close/>
                </a:path>
                <a:path w="25400" h="1191260">
                  <a:moveTo>
                    <a:pt x="25400" y="1032510"/>
                  </a:moveTo>
                  <a:lnTo>
                    <a:pt x="0" y="1032510"/>
                  </a:lnTo>
                  <a:lnTo>
                    <a:pt x="0" y="1037590"/>
                  </a:lnTo>
                  <a:lnTo>
                    <a:pt x="25400" y="1037590"/>
                  </a:lnTo>
                  <a:lnTo>
                    <a:pt x="25400" y="1032510"/>
                  </a:lnTo>
                  <a:close/>
                </a:path>
                <a:path w="25400" h="1191260">
                  <a:moveTo>
                    <a:pt x="25400" y="1026160"/>
                  </a:moveTo>
                  <a:lnTo>
                    <a:pt x="0" y="1026160"/>
                  </a:lnTo>
                  <a:lnTo>
                    <a:pt x="0" y="1031240"/>
                  </a:lnTo>
                  <a:lnTo>
                    <a:pt x="25400" y="1031240"/>
                  </a:lnTo>
                  <a:lnTo>
                    <a:pt x="25400" y="1026160"/>
                  </a:lnTo>
                  <a:close/>
                </a:path>
                <a:path w="25400" h="1191260">
                  <a:moveTo>
                    <a:pt x="25400" y="1019810"/>
                  </a:moveTo>
                  <a:lnTo>
                    <a:pt x="0" y="1019810"/>
                  </a:lnTo>
                  <a:lnTo>
                    <a:pt x="0" y="1024890"/>
                  </a:lnTo>
                  <a:lnTo>
                    <a:pt x="25400" y="1024890"/>
                  </a:lnTo>
                  <a:lnTo>
                    <a:pt x="25400" y="1019810"/>
                  </a:lnTo>
                  <a:close/>
                </a:path>
                <a:path w="25400" h="1191260">
                  <a:moveTo>
                    <a:pt x="25400" y="1013459"/>
                  </a:moveTo>
                  <a:lnTo>
                    <a:pt x="0" y="1013459"/>
                  </a:lnTo>
                  <a:lnTo>
                    <a:pt x="0" y="1018540"/>
                  </a:lnTo>
                  <a:lnTo>
                    <a:pt x="25400" y="1018540"/>
                  </a:lnTo>
                  <a:lnTo>
                    <a:pt x="25400" y="1013459"/>
                  </a:lnTo>
                  <a:close/>
                </a:path>
                <a:path w="25400" h="1191260">
                  <a:moveTo>
                    <a:pt x="25400" y="1007110"/>
                  </a:moveTo>
                  <a:lnTo>
                    <a:pt x="0" y="1007110"/>
                  </a:lnTo>
                  <a:lnTo>
                    <a:pt x="0" y="1012190"/>
                  </a:lnTo>
                  <a:lnTo>
                    <a:pt x="25400" y="1012190"/>
                  </a:lnTo>
                  <a:lnTo>
                    <a:pt x="25400" y="1007110"/>
                  </a:lnTo>
                  <a:close/>
                </a:path>
                <a:path w="25400" h="1191260">
                  <a:moveTo>
                    <a:pt x="25400" y="1002030"/>
                  </a:moveTo>
                  <a:lnTo>
                    <a:pt x="0" y="1002030"/>
                  </a:lnTo>
                  <a:lnTo>
                    <a:pt x="0" y="1005840"/>
                  </a:lnTo>
                  <a:lnTo>
                    <a:pt x="25400" y="1005840"/>
                  </a:lnTo>
                  <a:lnTo>
                    <a:pt x="25400" y="1002030"/>
                  </a:lnTo>
                  <a:close/>
                </a:path>
              </a:pathLst>
            </a:custGeom>
            <a:solidFill>
              <a:srgbClr val="2550D2"/>
            </a:solidFill>
          </p:spPr>
          <p:txBody>
            <a:bodyPr wrap="square" lIns="0" tIns="0" rIns="0" bIns="0" rtlCol="0"/>
            <a:lstStyle/>
            <a:p>
              <a:endParaRPr/>
            </a:p>
          </p:txBody>
        </p:sp>
        <p:sp>
          <p:nvSpPr>
            <p:cNvPr id="554" name="object 554"/>
            <p:cNvSpPr/>
            <p:nvPr/>
          </p:nvSpPr>
          <p:spPr>
            <a:xfrm>
              <a:off x="3497579" y="5036820"/>
              <a:ext cx="25400" cy="1189990"/>
            </a:xfrm>
            <a:custGeom>
              <a:avLst/>
              <a:gdLst/>
              <a:ahLst/>
              <a:cxnLst/>
              <a:rect l="l" t="t" r="r" b="b"/>
              <a:pathLst>
                <a:path w="25400" h="1189989">
                  <a:moveTo>
                    <a:pt x="1270" y="0"/>
                  </a:moveTo>
                  <a:lnTo>
                    <a:pt x="0" y="0"/>
                  </a:lnTo>
                  <a:lnTo>
                    <a:pt x="0" y="7619"/>
                  </a:lnTo>
                  <a:lnTo>
                    <a:pt x="25400" y="7619"/>
                  </a:lnTo>
                  <a:lnTo>
                    <a:pt x="25400" y="5080"/>
                  </a:lnTo>
                  <a:lnTo>
                    <a:pt x="22860" y="5080"/>
                  </a:lnTo>
                  <a:lnTo>
                    <a:pt x="22860" y="3810"/>
                  </a:lnTo>
                  <a:lnTo>
                    <a:pt x="15240" y="3810"/>
                  </a:lnTo>
                  <a:lnTo>
                    <a:pt x="15240" y="2540"/>
                  </a:lnTo>
                  <a:lnTo>
                    <a:pt x="8890" y="2540"/>
                  </a:lnTo>
                  <a:lnTo>
                    <a:pt x="8890" y="1270"/>
                  </a:lnTo>
                  <a:lnTo>
                    <a:pt x="1270" y="1270"/>
                  </a:lnTo>
                  <a:lnTo>
                    <a:pt x="1270" y="0"/>
                  </a:lnTo>
                  <a:close/>
                </a:path>
                <a:path w="25400" h="1189989">
                  <a:moveTo>
                    <a:pt x="25400" y="7619"/>
                  </a:moveTo>
                  <a:lnTo>
                    <a:pt x="0" y="7619"/>
                  </a:lnTo>
                  <a:lnTo>
                    <a:pt x="0" y="13969"/>
                  </a:lnTo>
                  <a:lnTo>
                    <a:pt x="25400" y="13969"/>
                  </a:lnTo>
                  <a:lnTo>
                    <a:pt x="25400" y="7619"/>
                  </a:lnTo>
                  <a:close/>
                </a:path>
                <a:path w="25400" h="1189989">
                  <a:moveTo>
                    <a:pt x="25400" y="13969"/>
                  </a:moveTo>
                  <a:lnTo>
                    <a:pt x="0" y="13969"/>
                  </a:lnTo>
                  <a:lnTo>
                    <a:pt x="0" y="26669"/>
                  </a:lnTo>
                  <a:lnTo>
                    <a:pt x="25400" y="26669"/>
                  </a:lnTo>
                  <a:lnTo>
                    <a:pt x="25400" y="13969"/>
                  </a:lnTo>
                  <a:close/>
                </a:path>
                <a:path w="25400" h="1189989">
                  <a:moveTo>
                    <a:pt x="25400" y="26669"/>
                  </a:moveTo>
                  <a:lnTo>
                    <a:pt x="0" y="26669"/>
                  </a:lnTo>
                  <a:lnTo>
                    <a:pt x="0" y="33019"/>
                  </a:lnTo>
                  <a:lnTo>
                    <a:pt x="25400" y="33019"/>
                  </a:lnTo>
                  <a:lnTo>
                    <a:pt x="25400" y="26669"/>
                  </a:lnTo>
                  <a:close/>
                </a:path>
                <a:path w="25400" h="1189989">
                  <a:moveTo>
                    <a:pt x="25400" y="33019"/>
                  </a:moveTo>
                  <a:lnTo>
                    <a:pt x="0" y="33019"/>
                  </a:lnTo>
                  <a:lnTo>
                    <a:pt x="0" y="45719"/>
                  </a:lnTo>
                  <a:lnTo>
                    <a:pt x="25400" y="45719"/>
                  </a:lnTo>
                  <a:lnTo>
                    <a:pt x="25400" y="33019"/>
                  </a:lnTo>
                  <a:close/>
                </a:path>
                <a:path w="25400" h="1189989">
                  <a:moveTo>
                    <a:pt x="25400" y="45719"/>
                  </a:moveTo>
                  <a:lnTo>
                    <a:pt x="0" y="45719"/>
                  </a:lnTo>
                  <a:lnTo>
                    <a:pt x="0" y="52069"/>
                  </a:lnTo>
                  <a:lnTo>
                    <a:pt x="25400" y="52069"/>
                  </a:lnTo>
                  <a:lnTo>
                    <a:pt x="25400" y="45719"/>
                  </a:lnTo>
                  <a:close/>
                </a:path>
                <a:path w="25400" h="1189989">
                  <a:moveTo>
                    <a:pt x="25400" y="52069"/>
                  </a:moveTo>
                  <a:lnTo>
                    <a:pt x="0" y="52069"/>
                  </a:lnTo>
                  <a:lnTo>
                    <a:pt x="0" y="58419"/>
                  </a:lnTo>
                  <a:lnTo>
                    <a:pt x="25400" y="58419"/>
                  </a:lnTo>
                  <a:lnTo>
                    <a:pt x="25400" y="52069"/>
                  </a:lnTo>
                  <a:close/>
                </a:path>
                <a:path w="25400" h="1189989">
                  <a:moveTo>
                    <a:pt x="25400" y="58419"/>
                  </a:moveTo>
                  <a:lnTo>
                    <a:pt x="0" y="58419"/>
                  </a:lnTo>
                  <a:lnTo>
                    <a:pt x="0" y="64769"/>
                  </a:lnTo>
                  <a:lnTo>
                    <a:pt x="25400" y="64769"/>
                  </a:lnTo>
                  <a:lnTo>
                    <a:pt x="25400" y="58419"/>
                  </a:lnTo>
                  <a:close/>
                </a:path>
                <a:path w="25400" h="1189989">
                  <a:moveTo>
                    <a:pt x="25400" y="64769"/>
                  </a:moveTo>
                  <a:lnTo>
                    <a:pt x="0" y="64769"/>
                  </a:lnTo>
                  <a:lnTo>
                    <a:pt x="0" y="71119"/>
                  </a:lnTo>
                  <a:lnTo>
                    <a:pt x="25400" y="71119"/>
                  </a:lnTo>
                  <a:lnTo>
                    <a:pt x="25400" y="64769"/>
                  </a:lnTo>
                  <a:close/>
                </a:path>
                <a:path w="25400" h="1189989">
                  <a:moveTo>
                    <a:pt x="25400" y="71119"/>
                  </a:moveTo>
                  <a:lnTo>
                    <a:pt x="0" y="71119"/>
                  </a:lnTo>
                  <a:lnTo>
                    <a:pt x="0" y="77469"/>
                  </a:lnTo>
                  <a:lnTo>
                    <a:pt x="25400" y="77469"/>
                  </a:lnTo>
                  <a:lnTo>
                    <a:pt x="25400" y="71119"/>
                  </a:lnTo>
                  <a:close/>
                </a:path>
                <a:path w="25400" h="1189989">
                  <a:moveTo>
                    <a:pt x="25400" y="77470"/>
                  </a:moveTo>
                  <a:lnTo>
                    <a:pt x="0" y="77470"/>
                  </a:lnTo>
                  <a:lnTo>
                    <a:pt x="0" y="83819"/>
                  </a:lnTo>
                  <a:lnTo>
                    <a:pt x="25400" y="83819"/>
                  </a:lnTo>
                  <a:lnTo>
                    <a:pt x="25400" y="77470"/>
                  </a:lnTo>
                  <a:close/>
                </a:path>
                <a:path w="25400" h="1189989">
                  <a:moveTo>
                    <a:pt x="25400" y="83820"/>
                  </a:moveTo>
                  <a:lnTo>
                    <a:pt x="0" y="83820"/>
                  </a:lnTo>
                  <a:lnTo>
                    <a:pt x="0" y="90169"/>
                  </a:lnTo>
                  <a:lnTo>
                    <a:pt x="25400" y="90169"/>
                  </a:lnTo>
                  <a:lnTo>
                    <a:pt x="25400" y="83820"/>
                  </a:lnTo>
                  <a:close/>
                </a:path>
                <a:path w="25400" h="1189989">
                  <a:moveTo>
                    <a:pt x="25400" y="90169"/>
                  </a:moveTo>
                  <a:lnTo>
                    <a:pt x="0" y="90169"/>
                  </a:lnTo>
                  <a:lnTo>
                    <a:pt x="0" y="96519"/>
                  </a:lnTo>
                  <a:lnTo>
                    <a:pt x="25400" y="96519"/>
                  </a:lnTo>
                  <a:lnTo>
                    <a:pt x="25400" y="90169"/>
                  </a:lnTo>
                  <a:close/>
                </a:path>
                <a:path w="25400" h="1189989">
                  <a:moveTo>
                    <a:pt x="25400" y="96519"/>
                  </a:moveTo>
                  <a:lnTo>
                    <a:pt x="0" y="96519"/>
                  </a:lnTo>
                  <a:lnTo>
                    <a:pt x="0" y="102869"/>
                  </a:lnTo>
                  <a:lnTo>
                    <a:pt x="25400" y="102869"/>
                  </a:lnTo>
                  <a:lnTo>
                    <a:pt x="25400" y="96519"/>
                  </a:lnTo>
                  <a:close/>
                </a:path>
                <a:path w="25400" h="1189989">
                  <a:moveTo>
                    <a:pt x="25400" y="102869"/>
                  </a:moveTo>
                  <a:lnTo>
                    <a:pt x="0" y="102869"/>
                  </a:lnTo>
                  <a:lnTo>
                    <a:pt x="0" y="109219"/>
                  </a:lnTo>
                  <a:lnTo>
                    <a:pt x="25400" y="109219"/>
                  </a:lnTo>
                  <a:lnTo>
                    <a:pt x="25400" y="102869"/>
                  </a:lnTo>
                  <a:close/>
                </a:path>
                <a:path w="25400" h="1189989">
                  <a:moveTo>
                    <a:pt x="25400" y="109220"/>
                  </a:moveTo>
                  <a:lnTo>
                    <a:pt x="0" y="109220"/>
                  </a:lnTo>
                  <a:lnTo>
                    <a:pt x="0" y="115569"/>
                  </a:lnTo>
                  <a:lnTo>
                    <a:pt x="25400" y="115569"/>
                  </a:lnTo>
                  <a:lnTo>
                    <a:pt x="25400" y="109220"/>
                  </a:lnTo>
                  <a:close/>
                </a:path>
                <a:path w="25400" h="1189989">
                  <a:moveTo>
                    <a:pt x="25400" y="115570"/>
                  </a:moveTo>
                  <a:lnTo>
                    <a:pt x="0" y="115570"/>
                  </a:lnTo>
                  <a:lnTo>
                    <a:pt x="0" y="121919"/>
                  </a:lnTo>
                  <a:lnTo>
                    <a:pt x="25400" y="121919"/>
                  </a:lnTo>
                  <a:lnTo>
                    <a:pt x="25400" y="115570"/>
                  </a:lnTo>
                  <a:close/>
                </a:path>
                <a:path w="25400" h="1189989">
                  <a:moveTo>
                    <a:pt x="25400" y="121920"/>
                  </a:moveTo>
                  <a:lnTo>
                    <a:pt x="0" y="121920"/>
                  </a:lnTo>
                  <a:lnTo>
                    <a:pt x="0" y="128269"/>
                  </a:lnTo>
                  <a:lnTo>
                    <a:pt x="25400" y="128269"/>
                  </a:lnTo>
                  <a:lnTo>
                    <a:pt x="25400" y="121920"/>
                  </a:lnTo>
                  <a:close/>
                </a:path>
                <a:path w="25400" h="1189989">
                  <a:moveTo>
                    <a:pt x="25400" y="128269"/>
                  </a:moveTo>
                  <a:lnTo>
                    <a:pt x="0" y="128269"/>
                  </a:lnTo>
                  <a:lnTo>
                    <a:pt x="0" y="134619"/>
                  </a:lnTo>
                  <a:lnTo>
                    <a:pt x="25400" y="134619"/>
                  </a:lnTo>
                  <a:lnTo>
                    <a:pt x="25400" y="128269"/>
                  </a:lnTo>
                  <a:close/>
                </a:path>
                <a:path w="25400" h="1189989">
                  <a:moveTo>
                    <a:pt x="25400" y="134620"/>
                  </a:moveTo>
                  <a:lnTo>
                    <a:pt x="0" y="134620"/>
                  </a:lnTo>
                  <a:lnTo>
                    <a:pt x="0" y="140969"/>
                  </a:lnTo>
                  <a:lnTo>
                    <a:pt x="25400" y="140969"/>
                  </a:lnTo>
                  <a:lnTo>
                    <a:pt x="25400" y="134620"/>
                  </a:lnTo>
                  <a:close/>
                </a:path>
                <a:path w="25400" h="1189989">
                  <a:moveTo>
                    <a:pt x="25400" y="140970"/>
                  </a:moveTo>
                  <a:lnTo>
                    <a:pt x="0" y="140970"/>
                  </a:lnTo>
                  <a:lnTo>
                    <a:pt x="0" y="147319"/>
                  </a:lnTo>
                  <a:lnTo>
                    <a:pt x="25400" y="147319"/>
                  </a:lnTo>
                  <a:lnTo>
                    <a:pt x="25400" y="140970"/>
                  </a:lnTo>
                  <a:close/>
                </a:path>
                <a:path w="25400" h="1189989">
                  <a:moveTo>
                    <a:pt x="25400" y="147319"/>
                  </a:moveTo>
                  <a:lnTo>
                    <a:pt x="0" y="147319"/>
                  </a:lnTo>
                  <a:lnTo>
                    <a:pt x="0" y="153669"/>
                  </a:lnTo>
                  <a:lnTo>
                    <a:pt x="25400" y="153669"/>
                  </a:lnTo>
                  <a:lnTo>
                    <a:pt x="25400" y="147319"/>
                  </a:lnTo>
                  <a:close/>
                </a:path>
                <a:path w="25400" h="1189989">
                  <a:moveTo>
                    <a:pt x="25400" y="153670"/>
                  </a:moveTo>
                  <a:lnTo>
                    <a:pt x="0" y="153670"/>
                  </a:lnTo>
                  <a:lnTo>
                    <a:pt x="0" y="160019"/>
                  </a:lnTo>
                  <a:lnTo>
                    <a:pt x="25400" y="160019"/>
                  </a:lnTo>
                  <a:lnTo>
                    <a:pt x="25400" y="153670"/>
                  </a:lnTo>
                  <a:close/>
                </a:path>
                <a:path w="25400" h="1189989">
                  <a:moveTo>
                    <a:pt x="25400" y="160019"/>
                  </a:moveTo>
                  <a:lnTo>
                    <a:pt x="0" y="160019"/>
                  </a:lnTo>
                  <a:lnTo>
                    <a:pt x="0" y="166369"/>
                  </a:lnTo>
                  <a:lnTo>
                    <a:pt x="25400" y="166369"/>
                  </a:lnTo>
                  <a:lnTo>
                    <a:pt x="25400" y="160019"/>
                  </a:lnTo>
                  <a:close/>
                </a:path>
                <a:path w="25400" h="1189989">
                  <a:moveTo>
                    <a:pt x="25400" y="166369"/>
                  </a:moveTo>
                  <a:lnTo>
                    <a:pt x="0" y="166369"/>
                  </a:lnTo>
                  <a:lnTo>
                    <a:pt x="0" y="172719"/>
                  </a:lnTo>
                  <a:lnTo>
                    <a:pt x="25400" y="172719"/>
                  </a:lnTo>
                  <a:lnTo>
                    <a:pt x="25400" y="166369"/>
                  </a:lnTo>
                  <a:close/>
                </a:path>
                <a:path w="25400" h="1189989">
                  <a:moveTo>
                    <a:pt x="25400" y="172719"/>
                  </a:moveTo>
                  <a:lnTo>
                    <a:pt x="0" y="172719"/>
                  </a:lnTo>
                  <a:lnTo>
                    <a:pt x="0" y="179069"/>
                  </a:lnTo>
                  <a:lnTo>
                    <a:pt x="25400" y="179069"/>
                  </a:lnTo>
                  <a:lnTo>
                    <a:pt x="25400" y="172719"/>
                  </a:lnTo>
                  <a:close/>
                </a:path>
                <a:path w="25400" h="1189989">
                  <a:moveTo>
                    <a:pt x="25400" y="179069"/>
                  </a:moveTo>
                  <a:lnTo>
                    <a:pt x="0" y="179069"/>
                  </a:lnTo>
                  <a:lnTo>
                    <a:pt x="0" y="199389"/>
                  </a:lnTo>
                  <a:lnTo>
                    <a:pt x="25400" y="199389"/>
                  </a:lnTo>
                  <a:lnTo>
                    <a:pt x="25400" y="179069"/>
                  </a:lnTo>
                  <a:close/>
                </a:path>
                <a:path w="25400" h="1189989">
                  <a:moveTo>
                    <a:pt x="25400" y="199389"/>
                  </a:moveTo>
                  <a:lnTo>
                    <a:pt x="0" y="199389"/>
                  </a:lnTo>
                  <a:lnTo>
                    <a:pt x="0" y="205739"/>
                  </a:lnTo>
                  <a:lnTo>
                    <a:pt x="25400" y="205739"/>
                  </a:lnTo>
                  <a:lnTo>
                    <a:pt x="25400" y="199389"/>
                  </a:lnTo>
                  <a:close/>
                </a:path>
                <a:path w="25400" h="1189989">
                  <a:moveTo>
                    <a:pt x="25400" y="205739"/>
                  </a:moveTo>
                  <a:lnTo>
                    <a:pt x="0" y="205739"/>
                  </a:lnTo>
                  <a:lnTo>
                    <a:pt x="0" y="224789"/>
                  </a:lnTo>
                  <a:lnTo>
                    <a:pt x="25400" y="224789"/>
                  </a:lnTo>
                  <a:lnTo>
                    <a:pt x="25400" y="205739"/>
                  </a:lnTo>
                  <a:close/>
                </a:path>
                <a:path w="25400" h="1189989">
                  <a:moveTo>
                    <a:pt x="25400" y="224789"/>
                  </a:moveTo>
                  <a:lnTo>
                    <a:pt x="0" y="224789"/>
                  </a:lnTo>
                  <a:lnTo>
                    <a:pt x="0" y="231139"/>
                  </a:lnTo>
                  <a:lnTo>
                    <a:pt x="25400" y="231139"/>
                  </a:lnTo>
                  <a:lnTo>
                    <a:pt x="25400" y="224789"/>
                  </a:lnTo>
                  <a:close/>
                </a:path>
                <a:path w="25400" h="1189989">
                  <a:moveTo>
                    <a:pt x="25400" y="231139"/>
                  </a:moveTo>
                  <a:lnTo>
                    <a:pt x="0" y="231139"/>
                  </a:lnTo>
                  <a:lnTo>
                    <a:pt x="0" y="237489"/>
                  </a:lnTo>
                  <a:lnTo>
                    <a:pt x="25400" y="237489"/>
                  </a:lnTo>
                  <a:lnTo>
                    <a:pt x="25400" y="231139"/>
                  </a:lnTo>
                  <a:close/>
                </a:path>
                <a:path w="25400" h="1189989">
                  <a:moveTo>
                    <a:pt x="25400" y="237489"/>
                  </a:moveTo>
                  <a:lnTo>
                    <a:pt x="0" y="237489"/>
                  </a:lnTo>
                  <a:lnTo>
                    <a:pt x="0" y="243839"/>
                  </a:lnTo>
                  <a:lnTo>
                    <a:pt x="25400" y="243839"/>
                  </a:lnTo>
                  <a:lnTo>
                    <a:pt x="25400" y="237489"/>
                  </a:lnTo>
                  <a:close/>
                </a:path>
                <a:path w="25400" h="1189989">
                  <a:moveTo>
                    <a:pt x="25400" y="243839"/>
                  </a:moveTo>
                  <a:lnTo>
                    <a:pt x="0" y="243839"/>
                  </a:lnTo>
                  <a:lnTo>
                    <a:pt x="0" y="250189"/>
                  </a:lnTo>
                  <a:lnTo>
                    <a:pt x="25400" y="250189"/>
                  </a:lnTo>
                  <a:lnTo>
                    <a:pt x="25400" y="243839"/>
                  </a:lnTo>
                  <a:close/>
                </a:path>
                <a:path w="25400" h="1189989">
                  <a:moveTo>
                    <a:pt x="25400" y="250190"/>
                  </a:moveTo>
                  <a:lnTo>
                    <a:pt x="0" y="250190"/>
                  </a:lnTo>
                  <a:lnTo>
                    <a:pt x="0" y="256539"/>
                  </a:lnTo>
                  <a:lnTo>
                    <a:pt x="25400" y="256539"/>
                  </a:lnTo>
                  <a:lnTo>
                    <a:pt x="25400" y="250190"/>
                  </a:lnTo>
                  <a:close/>
                </a:path>
                <a:path w="25400" h="1189989">
                  <a:moveTo>
                    <a:pt x="25400" y="256539"/>
                  </a:moveTo>
                  <a:lnTo>
                    <a:pt x="0" y="256539"/>
                  </a:lnTo>
                  <a:lnTo>
                    <a:pt x="0" y="262889"/>
                  </a:lnTo>
                  <a:lnTo>
                    <a:pt x="25400" y="262889"/>
                  </a:lnTo>
                  <a:lnTo>
                    <a:pt x="25400" y="256539"/>
                  </a:lnTo>
                  <a:close/>
                </a:path>
                <a:path w="25400" h="1189989">
                  <a:moveTo>
                    <a:pt x="25400" y="262889"/>
                  </a:moveTo>
                  <a:lnTo>
                    <a:pt x="0" y="262889"/>
                  </a:lnTo>
                  <a:lnTo>
                    <a:pt x="0" y="275589"/>
                  </a:lnTo>
                  <a:lnTo>
                    <a:pt x="25400" y="275589"/>
                  </a:lnTo>
                  <a:lnTo>
                    <a:pt x="25400" y="262889"/>
                  </a:lnTo>
                  <a:close/>
                </a:path>
                <a:path w="25400" h="1189989">
                  <a:moveTo>
                    <a:pt x="25400" y="275590"/>
                  </a:moveTo>
                  <a:lnTo>
                    <a:pt x="0" y="275590"/>
                  </a:lnTo>
                  <a:lnTo>
                    <a:pt x="0" y="281939"/>
                  </a:lnTo>
                  <a:lnTo>
                    <a:pt x="25400" y="281939"/>
                  </a:lnTo>
                  <a:lnTo>
                    <a:pt x="25400" y="275590"/>
                  </a:lnTo>
                  <a:close/>
                </a:path>
                <a:path w="25400" h="1189989">
                  <a:moveTo>
                    <a:pt x="25400" y="281940"/>
                  </a:moveTo>
                  <a:lnTo>
                    <a:pt x="0" y="281940"/>
                  </a:lnTo>
                  <a:lnTo>
                    <a:pt x="0" y="288289"/>
                  </a:lnTo>
                  <a:lnTo>
                    <a:pt x="25400" y="288289"/>
                  </a:lnTo>
                  <a:lnTo>
                    <a:pt x="25400" y="281940"/>
                  </a:lnTo>
                  <a:close/>
                </a:path>
                <a:path w="25400" h="1189989">
                  <a:moveTo>
                    <a:pt x="25400" y="288289"/>
                  </a:moveTo>
                  <a:lnTo>
                    <a:pt x="0" y="288289"/>
                  </a:lnTo>
                  <a:lnTo>
                    <a:pt x="0" y="294639"/>
                  </a:lnTo>
                  <a:lnTo>
                    <a:pt x="25400" y="294639"/>
                  </a:lnTo>
                  <a:lnTo>
                    <a:pt x="25400" y="288289"/>
                  </a:lnTo>
                  <a:close/>
                </a:path>
                <a:path w="25400" h="1189989">
                  <a:moveTo>
                    <a:pt x="25400" y="294640"/>
                  </a:moveTo>
                  <a:lnTo>
                    <a:pt x="0" y="294640"/>
                  </a:lnTo>
                  <a:lnTo>
                    <a:pt x="0" y="300989"/>
                  </a:lnTo>
                  <a:lnTo>
                    <a:pt x="25400" y="300989"/>
                  </a:lnTo>
                  <a:lnTo>
                    <a:pt x="25400" y="294640"/>
                  </a:lnTo>
                  <a:close/>
                </a:path>
                <a:path w="25400" h="1189989">
                  <a:moveTo>
                    <a:pt x="25400" y="300989"/>
                  </a:moveTo>
                  <a:lnTo>
                    <a:pt x="0" y="300989"/>
                  </a:lnTo>
                  <a:lnTo>
                    <a:pt x="0" y="307339"/>
                  </a:lnTo>
                  <a:lnTo>
                    <a:pt x="25400" y="307339"/>
                  </a:lnTo>
                  <a:lnTo>
                    <a:pt x="25400" y="300989"/>
                  </a:lnTo>
                  <a:close/>
                </a:path>
                <a:path w="25400" h="1189989">
                  <a:moveTo>
                    <a:pt x="25400" y="307339"/>
                  </a:moveTo>
                  <a:lnTo>
                    <a:pt x="0" y="307339"/>
                  </a:lnTo>
                  <a:lnTo>
                    <a:pt x="0" y="311149"/>
                  </a:lnTo>
                  <a:lnTo>
                    <a:pt x="25400" y="311149"/>
                  </a:lnTo>
                  <a:lnTo>
                    <a:pt x="25400" y="307339"/>
                  </a:lnTo>
                  <a:close/>
                </a:path>
                <a:path w="25400" h="1189989">
                  <a:moveTo>
                    <a:pt x="25400" y="311150"/>
                  </a:moveTo>
                  <a:lnTo>
                    <a:pt x="0" y="311150"/>
                  </a:lnTo>
                  <a:lnTo>
                    <a:pt x="0" y="320039"/>
                  </a:lnTo>
                  <a:lnTo>
                    <a:pt x="25400" y="320039"/>
                  </a:lnTo>
                  <a:lnTo>
                    <a:pt x="25400" y="311150"/>
                  </a:lnTo>
                  <a:close/>
                </a:path>
                <a:path w="25400" h="1189989">
                  <a:moveTo>
                    <a:pt x="25400" y="320039"/>
                  </a:moveTo>
                  <a:lnTo>
                    <a:pt x="0" y="320039"/>
                  </a:lnTo>
                  <a:lnTo>
                    <a:pt x="0" y="326389"/>
                  </a:lnTo>
                  <a:lnTo>
                    <a:pt x="25400" y="326389"/>
                  </a:lnTo>
                  <a:lnTo>
                    <a:pt x="25400" y="320039"/>
                  </a:lnTo>
                  <a:close/>
                </a:path>
                <a:path w="25400" h="1189989">
                  <a:moveTo>
                    <a:pt x="25400" y="326390"/>
                  </a:moveTo>
                  <a:lnTo>
                    <a:pt x="0" y="326390"/>
                  </a:lnTo>
                  <a:lnTo>
                    <a:pt x="0" y="332739"/>
                  </a:lnTo>
                  <a:lnTo>
                    <a:pt x="25400" y="332739"/>
                  </a:lnTo>
                  <a:lnTo>
                    <a:pt x="25400" y="326390"/>
                  </a:lnTo>
                  <a:close/>
                </a:path>
                <a:path w="25400" h="1189989">
                  <a:moveTo>
                    <a:pt x="25400" y="332739"/>
                  </a:moveTo>
                  <a:lnTo>
                    <a:pt x="0" y="332739"/>
                  </a:lnTo>
                  <a:lnTo>
                    <a:pt x="0" y="339089"/>
                  </a:lnTo>
                  <a:lnTo>
                    <a:pt x="25400" y="339089"/>
                  </a:lnTo>
                  <a:lnTo>
                    <a:pt x="25400" y="332739"/>
                  </a:lnTo>
                  <a:close/>
                </a:path>
                <a:path w="25400" h="1189989">
                  <a:moveTo>
                    <a:pt x="25400" y="339089"/>
                  </a:moveTo>
                  <a:lnTo>
                    <a:pt x="0" y="339089"/>
                  </a:lnTo>
                  <a:lnTo>
                    <a:pt x="0" y="345439"/>
                  </a:lnTo>
                  <a:lnTo>
                    <a:pt x="25400" y="345439"/>
                  </a:lnTo>
                  <a:lnTo>
                    <a:pt x="25400" y="339089"/>
                  </a:lnTo>
                  <a:close/>
                </a:path>
                <a:path w="25400" h="1189989">
                  <a:moveTo>
                    <a:pt x="25400" y="345439"/>
                  </a:moveTo>
                  <a:lnTo>
                    <a:pt x="0" y="345439"/>
                  </a:lnTo>
                  <a:lnTo>
                    <a:pt x="0" y="351789"/>
                  </a:lnTo>
                  <a:lnTo>
                    <a:pt x="25400" y="351789"/>
                  </a:lnTo>
                  <a:lnTo>
                    <a:pt x="25400" y="345439"/>
                  </a:lnTo>
                  <a:close/>
                </a:path>
                <a:path w="25400" h="1189989">
                  <a:moveTo>
                    <a:pt x="25400" y="351789"/>
                  </a:moveTo>
                  <a:lnTo>
                    <a:pt x="0" y="351789"/>
                  </a:lnTo>
                  <a:lnTo>
                    <a:pt x="0" y="358139"/>
                  </a:lnTo>
                  <a:lnTo>
                    <a:pt x="25400" y="358139"/>
                  </a:lnTo>
                  <a:lnTo>
                    <a:pt x="25400" y="351789"/>
                  </a:lnTo>
                  <a:close/>
                </a:path>
                <a:path w="25400" h="1189989">
                  <a:moveTo>
                    <a:pt x="25400" y="358139"/>
                  </a:moveTo>
                  <a:lnTo>
                    <a:pt x="0" y="358139"/>
                  </a:lnTo>
                  <a:lnTo>
                    <a:pt x="0" y="364489"/>
                  </a:lnTo>
                  <a:lnTo>
                    <a:pt x="25400" y="364489"/>
                  </a:lnTo>
                  <a:lnTo>
                    <a:pt x="25400" y="358139"/>
                  </a:lnTo>
                  <a:close/>
                </a:path>
                <a:path w="25400" h="1189989">
                  <a:moveTo>
                    <a:pt x="25400" y="364489"/>
                  </a:moveTo>
                  <a:lnTo>
                    <a:pt x="0" y="364489"/>
                  </a:lnTo>
                  <a:lnTo>
                    <a:pt x="0" y="377189"/>
                  </a:lnTo>
                  <a:lnTo>
                    <a:pt x="25400" y="377189"/>
                  </a:lnTo>
                  <a:lnTo>
                    <a:pt x="25400" y="364489"/>
                  </a:lnTo>
                  <a:close/>
                </a:path>
                <a:path w="25400" h="1189989">
                  <a:moveTo>
                    <a:pt x="25400" y="377189"/>
                  </a:moveTo>
                  <a:lnTo>
                    <a:pt x="0" y="377189"/>
                  </a:lnTo>
                  <a:lnTo>
                    <a:pt x="0" y="402589"/>
                  </a:lnTo>
                  <a:lnTo>
                    <a:pt x="25400" y="402589"/>
                  </a:lnTo>
                  <a:lnTo>
                    <a:pt x="25400" y="377189"/>
                  </a:lnTo>
                  <a:close/>
                </a:path>
                <a:path w="25400" h="1189989">
                  <a:moveTo>
                    <a:pt x="25400" y="402589"/>
                  </a:moveTo>
                  <a:lnTo>
                    <a:pt x="0" y="402589"/>
                  </a:lnTo>
                  <a:lnTo>
                    <a:pt x="0" y="415289"/>
                  </a:lnTo>
                  <a:lnTo>
                    <a:pt x="25400" y="415289"/>
                  </a:lnTo>
                  <a:lnTo>
                    <a:pt x="25400" y="402589"/>
                  </a:lnTo>
                  <a:close/>
                </a:path>
                <a:path w="25400" h="1189989">
                  <a:moveTo>
                    <a:pt x="25400" y="415289"/>
                  </a:moveTo>
                  <a:lnTo>
                    <a:pt x="0" y="415289"/>
                  </a:lnTo>
                  <a:lnTo>
                    <a:pt x="0" y="421639"/>
                  </a:lnTo>
                  <a:lnTo>
                    <a:pt x="25400" y="421639"/>
                  </a:lnTo>
                  <a:lnTo>
                    <a:pt x="25400" y="415289"/>
                  </a:lnTo>
                  <a:close/>
                </a:path>
                <a:path w="25400" h="1189989">
                  <a:moveTo>
                    <a:pt x="25400" y="421639"/>
                  </a:moveTo>
                  <a:lnTo>
                    <a:pt x="0" y="421639"/>
                  </a:lnTo>
                  <a:lnTo>
                    <a:pt x="0" y="427989"/>
                  </a:lnTo>
                  <a:lnTo>
                    <a:pt x="25400" y="427989"/>
                  </a:lnTo>
                  <a:lnTo>
                    <a:pt x="25400" y="421639"/>
                  </a:lnTo>
                  <a:close/>
                </a:path>
                <a:path w="25400" h="1189989">
                  <a:moveTo>
                    <a:pt x="25400" y="427989"/>
                  </a:moveTo>
                  <a:lnTo>
                    <a:pt x="0" y="427989"/>
                  </a:lnTo>
                  <a:lnTo>
                    <a:pt x="0" y="434339"/>
                  </a:lnTo>
                  <a:lnTo>
                    <a:pt x="25400" y="434339"/>
                  </a:lnTo>
                  <a:lnTo>
                    <a:pt x="25400" y="427989"/>
                  </a:lnTo>
                  <a:close/>
                </a:path>
                <a:path w="25400" h="1189989">
                  <a:moveTo>
                    <a:pt x="25400" y="434339"/>
                  </a:moveTo>
                  <a:lnTo>
                    <a:pt x="0" y="434339"/>
                  </a:lnTo>
                  <a:lnTo>
                    <a:pt x="0" y="440689"/>
                  </a:lnTo>
                  <a:lnTo>
                    <a:pt x="25400" y="440689"/>
                  </a:lnTo>
                  <a:lnTo>
                    <a:pt x="25400" y="434339"/>
                  </a:lnTo>
                  <a:close/>
                </a:path>
                <a:path w="25400" h="1189989">
                  <a:moveTo>
                    <a:pt x="25400" y="440689"/>
                  </a:moveTo>
                  <a:lnTo>
                    <a:pt x="0" y="440689"/>
                  </a:lnTo>
                  <a:lnTo>
                    <a:pt x="0" y="447039"/>
                  </a:lnTo>
                  <a:lnTo>
                    <a:pt x="25400" y="447039"/>
                  </a:lnTo>
                  <a:lnTo>
                    <a:pt x="25400" y="440689"/>
                  </a:lnTo>
                  <a:close/>
                </a:path>
                <a:path w="25400" h="1189989">
                  <a:moveTo>
                    <a:pt x="25400" y="448310"/>
                  </a:moveTo>
                  <a:lnTo>
                    <a:pt x="0" y="448310"/>
                  </a:lnTo>
                  <a:lnTo>
                    <a:pt x="0" y="453389"/>
                  </a:lnTo>
                  <a:lnTo>
                    <a:pt x="25400" y="453389"/>
                  </a:lnTo>
                  <a:lnTo>
                    <a:pt x="25400" y="448310"/>
                  </a:lnTo>
                  <a:close/>
                </a:path>
                <a:path w="25400" h="1189989">
                  <a:moveTo>
                    <a:pt x="25400" y="447039"/>
                  </a:moveTo>
                  <a:lnTo>
                    <a:pt x="0" y="447039"/>
                  </a:lnTo>
                  <a:lnTo>
                    <a:pt x="0" y="448309"/>
                  </a:lnTo>
                  <a:lnTo>
                    <a:pt x="25400" y="448309"/>
                  </a:lnTo>
                  <a:lnTo>
                    <a:pt x="25400" y="447039"/>
                  </a:lnTo>
                  <a:close/>
                </a:path>
                <a:path w="25400" h="1189989">
                  <a:moveTo>
                    <a:pt x="25400" y="453389"/>
                  </a:moveTo>
                  <a:lnTo>
                    <a:pt x="0" y="453389"/>
                  </a:lnTo>
                  <a:lnTo>
                    <a:pt x="0" y="459739"/>
                  </a:lnTo>
                  <a:lnTo>
                    <a:pt x="25400" y="459739"/>
                  </a:lnTo>
                  <a:lnTo>
                    <a:pt x="25400" y="453389"/>
                  </a:lnTo>
                  <a:close/>
                </a:path>
                <a:path w="25400" h="1189989">
                  <a:moveTo>
                    <a:pt x="25400" y="459739"/>
                  </a:moveTo>
                  <a:lnTo>
                    <a:pt x="0" y="459739"/>
                  </a:lnTo>
                  <a:lnTo>
                    <a:pt x="0" y="466089"/>
                  </a:lnTo>
                  <a:lnTo>
                    <a:pt x="25400" y="466089"/>
                  </a:lnTo>
                  <a:lnTo>
                    <a:pt x="25400" y="459739"/>
                  </a:lnTo>
                  <a:close/>
                </a:path>
                <a:path w="25400" h="1189989">
                  <a:moveTo>
                    <a:pt x="25400" y="466089"/>
                  </a:moveTo>
                  <a:lnTo>
                    <a:pt x="0" y="466089"/>
                  </a:lnTo>
                  <a:lnTo>
                    <a:pt x="0" y="472439"/>
                  </a:lnTo>
                  <a:lnTo>
                    <a:pt x="25400" y="472439"/>
                  </a:lnTo>
                  <a:lnTo>
                    <a:pt x="25400" y="466089"/>
                  </a:lnTo>
                  <a:close/>
                </a:path>
                <a:path w="25400" h="1189989">
                  <a:moveTo>
                    <a:pt x="25400" y="472439"/>
                  </a:moveTo>
                  <a:lnTo>
                    <a:pt x="0" y="472439"/>
                  </a:lnTo>
                  <a:lnTo>
                    <a:pt x="0" y="478789"/>
                  </a:lnTo>
                  <a:lnTo>
                    <a:pt x="25400" y="478789"/>
                  </a:lnTo>
                  <a:lnTo>
                    <a:pt x="25400" y="472439"/>
                  </a:lnTo>
                  <a:close/>
                </a:path>
                <a:path w="25400" h="1189989">
                  <a:moveTo>
                    <a:pt x="25400" y="478789"/>
                  </a:moveTo>
                  <a:lnTo>
                    <a:pt x="0" y="478789"/>
                  </a:lnTo>
                  <a:lnTo>
                    <a:pt x="0" y="485139"/>
                  </a:lnTo>
                  <a:lnTo>
                    <a:pt x="25400" y="485139"/>
                  </a:lnTo>
                  <a:lnTo>
                    <a:pt x="25400" y="478789"/>
                  </a:lnTo>
                  <a:close/>
                </a:path>
                <a:path w="25400" h="1189989">
                  <a:moveTo>
                    <a:pt x="25400" y="485139"/>
                  </a:moveTo>
                  <a:lnTo>
                    <a:pt x="0" y="485139"/>
                  </a:lnTo>
                  <a:lnTo>
                    <a:pt x="0" y="510539"/>
                  </a:lnTo>
                  <a:lnTo>
                    <a:pt x="25400" y="510539"/>
                  </a:lnTo>
                  <a:lnTo>
                    <a:pt x="25400" y="485139"/>
                  </a:lnTo>
                  <a:close/>
                </a:path>
                <a:path w="25400" h="1189989">
                  <a:moveTo>
                    <a:pt x="25400" y="510540"/>
                  </a:moveTo>
                  <a:lnTo>
                    <a:pt x="0" y="510540"/>
                  </a:lnTo>
                  <a:lnTo>
                    <a:pt x="0" y="516889"/>
                  </a:lnTo>
                  <a:lnTo>
                    <a:pt x="25400" y="516889"/>
                  </a:lnTo>
                  <a:lnTo>
                    <a:pt x="25400" y="510540"/>
                  </a:lnTo>
                  <a:close/>
                </a:path>
                <a:path w="25400" h="1189989">
                  <a:moveTo>
                    <a:pt x="25400" y="516890"/>
                  </a:moveTo>
                  <a:lnTo>
                    <a:pt x="0" y="516890"/>
                  </a:lnTo>
                  <a:lnTo>
                    <a:pt x="0" y="523239"/>
                  </a:lnTo>
                  <a:lnTo>
                    <a:pt x="25400" y="523239"/>
                  </a:lnTo>
                  <a:lnTo>
                    <a:pt x="25400" y="516890"/>
                  </a:lnTo>
                  <a:close/>
                </a:path>
                <a:path w="25400" h="1189989">
                  <a:moveTo>
                    <a:pt x="25400" y="523240"/>
                  </a:moveTo>
                  <a:lnTo>
                    <a:pt x="0" y="523240"/>
                  </a:lnTo>
                  <a:lnTo>
                    <a:pt x="0" y="529589"/>
                  </a:lnTo>
                  <a:lnTo>
                    <a:pt x="25400" y="529589"/>
                  </a:lnTo>
                  <a:lnTo>
                    <a:pt x="25400" y="523240"/>
                  </a:lnTo>
                  <a:close/>
                </a:path>
                <a:path w="25400" h="1189989">
                  <a:moveTo>
                    <a:pt x="25400" y="529590"/>
                  </a:moveTo>
                  <a:lnTo>
                    <a:pt x="0" y="529590"/>
                  </a:lnTo>
                  <a:lnTo>
                    <a:pt x="0" y="533399"/>
                  </a:lnTo>
                  <a:lnTo>
                    <a:pt x="25400" y="533399"/>
                  </a:lnTo>
                  <a:lnTo>
                    <a:pt x="25400" y="529590"/>
                  </a:lnTo>
                  <a:close/>
                </a:path>
                <a:path w="25400" h="1189989">
                  <a:moveTo>
                    <a:pt x="25400" y="533400"/>
                  </a:moveTo>
                  <a:lnTo>
                    <a:pt x="0" y="533400"/>
                  </a:lnTo>
                  <a:lnTo>
                    <a:pt x="0" y="535939"/>
                  </a:lnTo>
                  <a:lnTo>
                    <a:pt x="25400" y="535939"/>
                  </a:lnTo>
                  <a:lnTo>
                    <a:pt x="25400" y="533400"/>
                  </a:lnTo>
                  <a:close/>
                </a:path>
                <a:path w="25400" h="1189989">
                  <a:moveTo>
                    <a:pt x="25400" y="535940"/>
                  </a:moveTo>
                  <a:lnTo>
                    <a:pt x="0" y="535940"/>
                  </a:lnTo>
                  <a:lnTo>
                    <a:pt x="0" y="548639"/>
                  </a:lnTo>
                  <a:lnTo>
                    <a:pt x="25400" y="548639"/>
                  </a:lnTo>
                  <a:lnTo>
                    <a:pt x="25400" y="535940"/>
                  </a:lnTo>
                  <a:close/>
                </a:path>
                <a:path w="25400" h="1189989">
                  <a:moveTo>
                    <a:pt x="25400" y="548640"/>
                  </a:moveTo>
                  <a:lnTo>
                    <a:pt x="0" y="548640"/>
                  </a:lnTo>
                  <a:lnTo>
                    <a:pt x="0" y="554989"/>
                  </a:lnTo>
                  <a:lnTo>
                    <a:pt x="25400" y="554989"/>
                  </a:lnTo>
                  <a:lnTo>
                    <a:pt x="25400" y="548640"/>
                  </a:lnTo>
                  <a:close/>
                </a:path>
                <a:path w="25400" h="1189989">
                  <a:moveTo>
                    <a:pt x="25400" y="554989"/>
                  </a:moveTo>
                  <a:lnTo>
                    <a:pt x="0" y="554989"/>
                  </a:lnTo>
                  <a:lnTo>
                    <a:pt x="0" y="565149"/>
                  </a:lnTo>
                  <a:lnTo>
                    <a:pt x="25400" y="565149"/>
                  </a:lnTo>
                  <a:lnTo>
                    <a:pt x="25400" y="554989"/>
                  </a:lnTo>
                  <a:close/>
                </a:path>
                <a:path w="25400" h="1189989">
                  <a:moveTo>
                    <a:pt x="25400" y="565150"/>
                  </a:moveTo>
                  <a:lnTo>
                    <a:pt x="0" y="565150"/>
                  </a:lnTo>
                  <a:lnTo>
                    <a:pt x="0" y="571499"/>
                  </a:lnTo>
                  <a:lnTo>
                    <a:pt x="25400" y="571499"/>
                  </a:lnTo>
                  <a:lnTo>
                    <a:pt x="25400" y="565150"/>
                  </a:lnTo>
                  <a:close/>
                </a:path>
                <a:path w="25400" h="1189989">
                  <a:moveTo>
                    <a:pt x="25400" y="571500"/>
                  </a:moveTo>
                  <a:lnTo>
                    <a:pt x="0" y="571500"/>
                  </a:lnTo>
                  <a:lnTo>
                    <a:pt x="0" y="580389"/>
                  </a:lnTo>
                  <a:lnTo>
                    <a:pt x="25400" y="580389"/>
                  </a:lnTo>
                  <a:lnTo>
                    <a:pt x="25400" y="571500"/>
                  </a:lnTo>
                  <a:close/>
                </a:path>
                <a:path w="25400" h="1189989">
                  <a:moveTo>
                    <a:pt x="25400" y="580389"/>
                  </a:moveTo>
                  <a:lnTo>
                    <a:pt x="0" y="580389"/>
                  </a:lnTo>
                  <a:lnTo>
                    <a:pt x="0" y="585469"/>
                  </a:lnTo>
                  <a:lnTo>
                    <a:pt x="25400" y="585469"/>
                  </a:lnTo>
                  <a:lnTo>
                    <a:pt x="25400" y="580389"/>
                  </a:lnTo>
                  <a:close/>
                </a:path>
                <a:path w="25400" h="1189989">
                  <a:moveTo>
                    <a:pt x="25400" y="585469"/>
                  </a:moveTo>
                  <a:lnTo>
                    <a:pt x="0" y="585469"/>
                  </a:lnTo>
                  <a:lnTo>
                    <a:pt x="0" y="586739"/>
                  </a:lnTo>
                  <a:lnTo>
                    <a:pt x="25400" y="586739"/>
                  </a:lnTo>
                  <a:lnTo>
                    <a:pt x="25400" y="585469"/>
                  </a:lnTo>
                  <a:close/>
                </a:path>
                <a:path w="25400" h="1189989">
                  <a:moveTo>
                    <a:pt x="25400" y="586739"/>
                  </a:moveTo>
                  <a:lnTo>
                    <a:pt x="0" y="586739"/>
                  </a:lnTo>
                  <a:lnTo>
                    <a:pt x="0" y="593089"/>
                  </a:lnTo>
                  <a:lnTo>
                    <a:pt x="25400" y="593089"/>
                  </a:lnTo>
                  <a:lnTo>
                    <a:pt x="25400" y="586739"/>
                  </a:lnTo>
                  <a:close/>
                </a:path>
                <a:path w="25400" h="1189989">
                  <a:moveTo>
                    <a:pt x="25400" y="593090"/>
                  </a:moveTo>
                  <a:lnTo>
                    <a:pt x="0" y="593090"/>
                  </a:lnTo>
                  <a:lnTo>
                    <a:pt x="0" y="603249"/>
                  </a:lnTo>
                  <a:lnTo>
                    <a:pt x="25400" y="603249"/>
                  </a:lnTo>
                  <a:lnTo>
                    <a:pt x="25400" y="593090"/>
                  </a:lnTo>
                  <a:close/>
                </a:path>
                <a:path w="25400" h="1189989">
                  <a:moveTo>
                    <a:pt x="25400" y="603250"/>
                  </a:moveTo>
                  <a:lnTo>
                    <a:pt x="0" y="603250"/>
                  </a:lnTo>
                  <a:lnTo>
                    <a:pt x="0" y="612139"/>
                  </a:lnTo>
                  <a:lnTo>
                    <a:pt x="25400" y="612139"/>
                  </a:lnTo>
                  <a:lnTo>
                    <a:pt x="25400" y="603250"/>
                  </a:lnTo>
                  <a:close/>
                </a:path>
                <a:path w="25400" h="1189989">
                  <a:moveTo>
                    <a:pt x="25400" y="612139"/>
                  </a:moveTo>
                  <a:lnTo>
                    <a:pt x="0" y="612139"/>
                  </a:lnTo>
                  <a:lnTo>
                    <a:pt x="0" y="650239"/>
                  </a:lnTo>
                  <a:lnTo>
                    <a:pt x="25400" y="650239"/>
                  </a:lnTo>
                  <a:lnTo>
                    <a:pt x="25400" y="612139"/>
                  </a:lnTo>
                  <a:close/>
                </a:path>
                <a:path w="25400" h="1189989">
                  <a:moveTo>
                    <a:pt x="25400" y="650239"/>
                  </a:moveTo>
                  <a:lnTo>
                    <a:pt x="0" y="650239"/>
                  </a:lnTo>
                  <a:lnTo>
                    <a:pt x="0" y="654049"/>
                  </a:lnTo>
                  <a:lnTo>
                    <a:pt x="25400" y="654049"/>
                  </a:lnTo>
                  <a:lnTo>
                    <a:pt x="25400" y="650239"/>
                  </a:lnTo>
                  <a:close/>
                </a:path>
                <a:path w="25400" h="1189989">
                  <a:moveTo>
                    <a:pt x="25400" y="654050"/>
                  </a:moveTo>
                  <a:lnTo>
                    <a:pt x="0" y="654050"/>
                  </a:lnTo>
                  <a:lnTo>
                    <a:pt x="0" y="656589"/>
                  </a:lnTo>
                  <a:lnTo>
                    <a:pt x="25400" y="656589"/>
                  </a:lnTo>
                  <a:lnTo>
                    <a:pt x="25400" y="654050"/>
                  </a:lnTo>
                  <a:close/>
                </a:path>
                <a:path w="25400" h="1189989">
                  <a:moveTo>
                    <a:pt x="25400" y="656590"/>
                  </a:moveTo>
                  <a:lnTo>
                    <a:pt x="0" y="656590"/>
                  </a:lnTo>
                  <a:lnTo>
                    <a:pt x="0" y="662939"/>
                  </a:lnTo>
                  <a:lnTo>
                    <a:pt x="25400" y="662939"/>
                  </a:lnTo>
                  <a:lnTo>
                    <a:pt x="25400" y="656590"/>
                  </a:lnTo>
                  <a:close/>
                </a:path>
                <a:path w="25400" h="1189989">
                  <a:moveTo>
                    <a:pt x="25400" y="662939"/>
                  </a:moveTo>
                  <a:lnTo>
                    <a:pt x="0" y="662939"/>
                  </a:lnTo>
                  <a:lnTo>
                    <a:pt x="0" y="666749"/>
                  </a:lnTo>
                  <a:lnTo>
                    <a:pt x="25400" y="666749"/>
                  </a:lnTo>
                  <a:lnTo>
                    <a:pt x="25400" y="662939"/>
                  </a:lnTo>
                  <a:close/>
                </a:path>
                <a:path w="25400" h="1189989">
                  <a:moveTo>
                    <a:pt x="25400" y="666749"/>
                  </a:moveTo>
                  <a:lnTo>
                    <a:pt x="0" y="666749"/>
                  </a:lnTo>
                  <a:lnTo>
                    <a:pt x="0" y="704849"/>
                  </a:lnTo>
                  <a:lnTo>
                    <a:pt x="25400" y="704849"/>
                  </a:lnTo>
                  <a:lnTo>
                    <a:pt x="25400" y="666749"/>
                  </a:lnTo>
                  <a:close/>
                </a:path>
                <a:path w="25400" h="1189989">
                  <a:moveTo>
                    <a:pt x="25400" y="704850"/>
                  </a:moveTo>
                  <a:lnTo>
                    <a:pt x="0" y="704850"/>
                  </a:lnTo>
                  <a:lnTo>
                    <a:pt x="0" y="713739"/>
                  </a:lnTo>
                  <a:lnTo>
                    <a:pt x="25400" y="713739"/>
                  </a:lnTo>
                  <a:lnTo>
                    <a:pt x="25400" y="704850"/>
                  </a:lnTo>
                  <a:close/>
                </a:path>
                <a:path w="25400" h="1189989">
                  <a:moveTo>
                    <a:pt x="25400" y="713739"/>
                  </a:moveTo>
                  <a:lnTo>
                    <a:pt x="0" y="713739"/>
                  </a:lnTo>
                  <a:lnTo>
                    <a:pt x="0" y="720089"/>
                  </a:lnTo>
                  <a:lnTo>
                    <a:pt x="25400" y="720089"/>
                  </a:lnTo>
                  <a:lnTo>
                    <a:pt x="25400" y="713739"/>
                  </a:lnTo>
                  <a:close/>
                </a:path>
                <a:path w="25400" h="1189989">
                  <a:moveTo>
                    <a:pt x="25400" y="720089"/>
                  </a:moveTo>
                  <a:lnTo>
                    <a:pt x="0" y="720089"/>
                  </a:lnTo>
                  <a:lnTo>
                    <a:pt x="0" y="726439"/>
                  </a:lnTo>
                  <a:lnTo>
                    <a:pt x="25400" y="726439"/>
                  </a:lnTo>
                  <a:lnTo>
                    <a:pt x="25400" y="720089"/>
                  </a:lnTo>
                  <a:close/>
                </a:path>
                <a:path w="25400" h="1189989">
                  <a:moveTo>
                    <a:pt x="25400" y="726439"/>
                  </a:moveTo>
                  <a:lnTo>
                    <a:pt x="0" y="726439"/>
                  </a:lnTo>
                  <a:lnTo>
                    <a:pt x="0" y="730249"/>
                  </a:lnTo>
                  <a:lnTo>
                    <a:pt x="25400" y="730249"/>
                  </a:lnTo>
                  <a:lnTo>
                    <a:pt x="25400" y="726439"/>
                  </a:lnTo>
                  <a:close/>
                </a:path>
                <a:path w="25400" h="1189989">
                  <a:moveTo>
                    <a:pt x="25400" y="730250"/>
                  </a:moveTo>
                  <a:lnTo>
                    <a:pt x="0" y="730250"/>
                  </a:lnTo>
                  <a:lnTo>
                    <a:pt x="0" y="736599"/>
                  </a:lnTo>
                  <a:lnTo>
                    <a:pt x="25400" y="736599"/>
                  </a:lnTo>
                  <a:lnTo>
                    <a:pt x="25400" y="730250"/>
                  </a:lnTo>
                  <a:close/>
                </a:path>
                <a:path w="25400" h="1189989">
                  <a:moveTo>
                    <a:pt x="25400" y="736600"/>
                  </a:moveTo>
                  <a:lnTo>
                    <a:pt x="0" y="736600"/>
                  </a:lnTo>
                  <a:lnTo>
                    <a:pt x="0" y="739139"/>
                  </a:lnTo>
                  <a:lnTo>
                    <a:pt x="25400" y="739139"/>
                  </a:lnTo>
                  <a:lnTo>
                    <a:pt x="25400" y="736600"/>
                  </a:lnTo>
                  <a:close/>
                </a:path>
                <a:path w="25400" h="1189989">
                  <a:moveTo>
                    <a:pt x="25400" y="739139"/>
                  </a:moveTo>
                  <a:lnTo>
                    <a:pt x="0" y="739139"/>
                  </a:lnTo>
                  <a:lnTo>
                    <a:pt x="0" y="742949"/>
                  </a:lnTo>
                  <a:lnTo>
                    <a:pt x="25400" y="742949"/>
                  </a:lnTo>
                  <a:lnTo>
                    <a:pt x="25400" y="739139"/>
                  </a:lnTo>
                  <a:close/>
                </a:path>
                <a:path w="25400" h="1189989">
                  <a:moveTo>
                    <a:pt x="25400" y="742950"/>
                  </a:moveTo>
                  <a:lnTo>
                    <a:pt x="0" y="742950"/>
                  </a:lnTo>
                  <a:lnTo>
                    <a:pt x="0" y="745489"/>
                  </a:lnTo>
                  <a:lnTo>
                    <a:pt x="25400" y="745489"/>
                  </a:lnTo>
                  <a:lnTo>
                    <a:pt x="25400" y="742950"/>
                  </a:lnTo>
                  <a:close/>
                </a:path>
                <a:path w="25400" h="1189989">
                  <a:moveTo>
                    <a:pt x="25400" y="745489"/>
                  </a:moveTo>
                  <a:lnTo>
                    <a:pt x="0" y="745489"/>
                  </a:lnTo>
                  <a:lnTo>
                    <a:pt x="0" y="751839"/>
                  </a:lnTo>
                  <a:lnTo>
                    <a:pt x="25400" y="751839"/>
                  </a:lnTo>
                  <a:lnTo>
                    <a:pt x="25400" y="745489"/>
                  </a:lnTo>
                  <a:close/>
                </a:path>
                <a:path w="25400" h="1189989">
                  <a:moveTo>
                    <a:pt x="25400" y="751839"/>
                  </a:moveTo>
                  <a:lnTo>
                    <a:pt x="0" y="751839"/>
                  </a:lnTo>
                  <a:lnTo>
                    <a:pt x="0" y="777239"/>
                  </a:lnTo>
                  <a:lnTo>
                    <a:pt x="25400" y="777239"/>
                  </a:lnTo>
                  <a:lnTo>
                    <a:pt x="25400" y="751839"/>
                  </a:lnTo>
                  <a:close/>
                </a:path>
                <a:path w="25400" h="1189989">
                  <a:moveTo>
                    <a:pt x="25400" y="777240"/>
                  </a:moveTo>
                  <a:lnTo>
                    <a:pt x="0" y="777240"/>
                  </a:lnTo>
                  <a:lnTo>
                    <a:pt x="0" y="783589"/>
                  </a:lnTo>
                  <a:lnTo>
                    <a:pt x="25400" y="783589"/>
                  </a:lnTo>
                  <a:lnTo>
                    <a:pt x="25400" y="777240"/>
                  </a:lnTo>
                  <a:close/>
                </a:path>
                <a:path w="25400" h="1189989">
                  <a:moveTo>
                    <a:pt x="25400" y="783590"/>
                  </a:moveTo>
                  <a:lnTo>
                    <a:pt x="0" y="783590"/>
                  </a:lnTo>
                  <a:lnTo>
                    <a:pt x="0" y="796289"/>
                  </a:lnTo>
                  <a:lnTo>
                    <a:pt x="25400" y="796289"/>
                  </a:lnTo>
                  <a:lnTo>
                    <a:pt x="25400" y="783590"/>
                  </a:lnTo>
                  <a:close/>
                </a:path>
                <a:path w="25400" h="1189989">
                  <a:moveTo>
                    <a:pt x="25400" y="796290"/>
                  </a:moveTo>
                  <a:lnTo>
                    <a:pt x="0" y="796290"/>
                  </a:lnTo>
                  <a:lnTo>
                    <a:pt x="0" y="812799"/>
                  </a:lnTo>
                  <a:lnTo>
                    <a:pt x="25400" y="812799"/>
                  </a:lnTo>
                  <a:lnTo>
                    <a:pt x="25400" y="796290"/>
                  </a:lnTo>
                  <a:close/>
                </a:path>
                <a:path w="25400" h="1189989">
                  <a:moveTo>
                    <a:pt x="25400" y="812799"/>
                  </a:moveTo>
                  <a:lnTo>
                    <a:pt x="0" y="812799"/>
                  </a:lnTo>
                  <a:lnTo>
                    <a:pt x="0" y="815339"/>
                  </a:lnTo>
                  <a:lnTo>
                    <a:pt x="25400" y="815339"/>
                  </a:lnTo>
                  <a:lnTo>
                    <a:pt x="25400" y="812799"/>
                  </a:lnTo>
                  <a:close/>
                </a:path>
                <a:path w="25400" h="1189989">
                  <a:moveTo>
                    <a:pt x="25400" y="815340"/>
                  </a:moveTo>
                  <a:lnTo>
                    <a:pt x="0" y="815340"/>
                  </a:lnTo>
                  <a:lnTo>
                    <a:pt x="0" y="819149"/>
                  </a:lnTo>
                  <a:lnTo>
                    <a:pt x="25400" y="819149"/>
                  </a:lnTo>
                  <a:lnTo>
                    <a:pt x="25400" y="815340"/>
                  </a:lnTo>
                  <a:close/>
                </a:path>
                <a:path w="25400" h="1189989">
                  <a:moveTo>
                    <a:pt x="25400" y="819149"/>
                  </a:moveTo>
                  <a:lnTo>
                    <a:pt x="0" y="819149"/>
                  </a:lnTo>
                  <a:lnTo>
                    <a:pt x="0" y="821689"/>
                  </a:lnTo>
                  <a:lnTo>
                    <a:pt x="25400" y="821689"/>
                  </a:lnTo>
                  <a:lnTo>
                    <a:pt x="25400" y="819149"/>
                  </a:lnTo>
                  <a:close/>
                </a:path>
                <a:path w="25400" h="1189989">
                  <a:moveTo>
                    <a:pt x="25400" y="821689"/>
                  </a:moveTo>
                  <a:lnTo>
                    <a:pt x="0" y="821689"/>
                  </a:lnTo>
                  <a:lnTo>
                    <a:pt x="0" y="825499"/>
                  </a:lnTo>
                  <a:lnTo>
                    <a:pt x="25400" y="825499"/>
                  </a:lnTo>
                  <a:lnTo>
                    <a:pt x="25400" y="821689"/>
                  </a:lnTo>
                  <a:close/>
                </a:path>
                <a:path w="25400" h="1189989">
                  <a:moveTo>
                    <a:pt x="25400" y="825499"/>
                  </a:moveTo>
                  <a:lnTo>
                    <a:pt x="0" y="825499"/>
                  </a:lnTo>
                  <a:lnTo>
                    <a:pt x="0" y="831849"/>
                  </a:lnTo>
                  <a:lnTo>
                    <a:pt x="25400" y="831849"/>
                  </a:lnTo>
                  <a:lnTo>
                    <a:pt x="25400" y="825499"/>
                  </a:lnTo>
                  <a:close/>
                </a:path>
                <a:path w="25400" h="1189989">
                  <a:moveTo>
                    <a:pt x="25400" y="831850"/>
                  </a:moveTo>
                  <a:lnTo>
                    <a:pt x="0" y="831850"/>
                  </a:lnTo>
                  <a:lnTo>
                    <a:pt x="0" y="840739"/>
                  </a:lnTo>
                  <a:lnTo>
                    <a:pt x="25400" y="840739"/>
                  </a:lnTo>
                  <a:lnTo>
                    <a:pt x="25400" y="831850"/>
                  </a:lnTo>
                  <a:close/>
                </a:path>
                <a:path w="25400" h="1189989">
                  <a:moveTo>
                    <a:pt x="25400" y="840739"/>
                  </a:moveTo>
                  <a:lnTo>
                    <a:pt x="0" y="840739"/>
                  </a:lnTo>
                  <a:lnTo>
                    <a:pt x="0" y="853439"/>
                  </a:lnTo>
                  <a:lnTo>
                    <a:pt x="25400" y="853439"/>
                  </a:lnTo>
                  <a:lnTo>
                    <a:pt x="25400" y="840739"/>
                  </a:lnTo>
                  <a:close/>
                </a:path>
                <a:path w="25400" h="1189989">
                  <a:moveTo>
                    <a:pt x="25400" y="853439"/>
                  </a:moveTo>
                  <a:lnTo>
                    <a:pt x="0" y="853439"/>
                  </a:lnTo>
                  <a:lnTo>
                    <a:pt x="0" y="863599"/>
                  </a:lnTo>
                  <a:lnTo>
                    <a:pt x="25400" y="863599"/>
                  </a:lnTo>
                  <a:lnTo>
                    <a:pt x="25400" y="853439"/>
                  </a:lnTo>
                  <a:close/>
                </a:path>
                <a:path w="25400" h="1189989">
                  <a:moveTo>
                    <a:pt x="25400" y="863599"/>
                  </a:moveTo>
                  <a:lnTo>
                    <a:pt x="0" y="863599"/>
                  </a:lnTo>
                  <a:lnTo>
                    <a:pt x="0" y="866139"/>
                  </a:lnTo>
                  <a:lnTo>
                    <a:pt x="25400" y="866139"/>
                  </a:lnTo>
                  <a:lnTo>
                    <a:pt x="25400" y="863599"/>
                  </a:lnTo>
                  <a:close/>
                </a:path>
                <a:path w="25400" h="1189989">
                  <a:moveTo>
                    <a:pt x="25400" y="866139"/>
                  </a:moveTo>
                  <a:lnTo>
                    <a:pt x="0" y="866139"/>
                  </a:lnTo>
                  <a:lnTo>
                    <a:pt x="0" y="872489"/>
                  </a:lnTo>
                  <a:lnTo>
                    <a:pt x="25400" y="872489"/>
                  </a:lnTo>
                  <a:lnTo>
                    <a:pt x="25400" y="866139"/>
                  </a:lnTo>
                  <a:close/>
                </a:path>
                <a:path w="25400" h="1189989">
                  <a:moveTo>
                    <a:pt x="25400" y="872489"/>
                  </a:moveTo>
                  <a:lnTo>
                    <a:pt x="0" y="872489"/>
                  </a:lnTo>
                  <a:lnTo>
                    <a:pt x="0" y="876299"/>
                  </a:lnTo>
                  <a:lnTo>
                    <a:pt x="25400" y="876299"/>
                  </a:lnTo>
                  <a:lnTo>
                    <a:pt x="25400" y="872489"/>
                  </a:lnTo>
                  <a:close/>
                </a:path>
                <a:path w="25400" h="1189989">
                  <a:moveTo>
                    <a:pt x="25400" y="876299"/>
                  </a:moveTo>
                  <a:lnTo>
                    <a:pt x="0" y="876299"/>
                  </a:lnTo>
                  <a:lnTo>
                    <a:pt x="0" y="882649"/>
                  </a:lnTo>
                  <a:lnTo>
                    <a:pt x="25400" y="882649"/>
                  </a:lnTo>
                  <a:lnTo>
                    <a:pt x="25400" y="876299"/>
                  </a:lnTo>
                  <a:close/>
                </a:path>
                <a:path w="25400" h="1189989">
                  <a:moveTo>
                    <a:pt x="25400" y="882649"/>
                  </a:moveTo>
                  <a:lnTo>
                    <a:pt x="0" y="882649"/>
                  </a:lnTo>
                  <a:lnTo>
                    <a:pt x="0" y="885189"/>
                  </a:lnTo>
                  <a:lnTo>
                    <a:pt x="25400" y="885189"/>
                  </a:lnTo>
                  <a:lnTo>
                    <a:pt x="25400" y="882649"/>
                  </a:lnTo>
                  <a:close/>
                </a:path>
                <a:path w="25400" h="1189989">
                  <a:moveTo>
                    <a:pt x="25400" y="885189"/>
                  </a:moveTo>
                  <a:lnTo>
                    <a:pt x="0" y="885189"/>
                  </a:lnTo>
                  <a:lnTo>
                    <a:pt x="0" y="888999"/>
                  </a:lnTo>
                  <a:lnTo>
                    <a:pt x="25400" y="888999"/>
                  </a:lnTo>
                  <a:lnTo>
                    <a:pt x="25400" y="885189"/>
                  </a:lnTo>
                  <a:close/>
                </a:path>
                <a:path w="25400" h="1189989">
                  <a:moveTo>
                    <a:pt x="25400" y="889000"/>
                  </a:moveTo>
                  <a:lnTo>
                    <a:pt x="0" y="889000"/>
                  </a:lnTo>
                  <a:lnTo>
                    <a:pt x="0" y="891539"/>
                  </a:lnTo>
                  <a:lnTo>
                    <a:pt x="25400" y="891539"/>
                  </a:lnTo>
                  <a:lnTo>
                    <a:pt x="25400" y="889000"/>
                  </a:lnTo>
                  <a:close/>
                </a:path>
                <a:path w="25400" h="1189989">
                  <a:moveTo>
                    <a:pt x="25400" y="891540"/>
                  </a:moveTo>
                  <a:lnTo>
                    <a:pt x="0" y="891540"/>
                  </a:lnTo>
                  <a:lnTo>
                    <a:pt x="0" y="897889"/>
                  </a:lnTo>
                  <a:lnTo>
                    <a:pt x="25400" y="897889"/>
                  </a:lnTo>
                  <a:lnTo>
                    <a:pt x="25400" y="891540"/>
                  </a:lnTo>
                  <a:close/>
                </a:path>
                <a:path w="25400" h="1189989">
                  <a:moveTo>
                    <a:pt x="25400" y="897890"/>
                  </a:moveTo>
                  <a:lnTo>
                    <a:pt x="0" y="897890"/>
                  </a:lnTo>
                  <a:lnTo>
                    <a:pt x="0" y="916939"/>
                  </a:lnTo>
                  <a:lnTo>
                    <a:pt x="25400" y="916939"/>
                  </a:lnTo>
                  <a:lnTo>
                    <a:pt x="25400" y="897890"/>
                  </a:lnTo>
                  <a:close/>
                </a:path>
                <a:path w="25400" h="1189989">
                  <a:moveTo>
                    <a:pt x="25400" y="916940"/>
                  </a:moveTo>
                  <a:lnTo>
                    <a:pt x="0" y="916940"/>
                  </a:lnTo>
                  <a:lnTo>
                    <a:pt x="0" y="920749"/>
                  </a:lnTo>
                  <a:lnTo>
                    <a:pt x="25400" y="920749"/>
                  </a:lnTo>
                  <a:lnTo>
                    <a:pt x="25400" y="916940"/>
                  </a:lnTo>
                  <a:close/>
                </a:path>
                <a:path w="25400" h="1189989">
                  <a:moveTo>
                    <a:pt x="25400" y="920749"/>
                  </a:moveTo>
                  <a:lnTo>
                    <a:pt x="0" y="920749"/>
                  </a:lnTo>
                  <a:lnTo>
                    <a:pt x="0" y="933449"/>
                  </a:lnTo>
                  <a:lnTo>
                    <a:pt x="25400" y="933449"/>
                  </a:lnTo>
                  <a:lnTo>
                    <a:pt x="25400" y="920749"/>
                  </a:lnTo>
                  <a:close/>
                </a:path>
                <a:path w="25400" h="1189989">
                  <a:moveTo>
                    <a:pt x="25400" y="933449"/>
                  </a:moveTo>
                  <a:lnTo>
                    <a:pt x="0" y="933449"/>
                  </a:lnTo>
                  <a:lnTo>
                    <a:pt x="0" y="942339"/>
                  </a:lnTo>
                  <a:lnTo>
                    <a:pt x="25400" y="942339"/>
                  </a:lnTo>
                  <a:lnTo>
                    <a:pt x="25400" y="933449"/>
                  </a:lnTo>
                  <a:close/>
                </a:path>
                <a:path w="25400" h="1189989">
                  <a:moveTo>
                    <a:pt x="25400" y="942339"/>
                  </a:moveTo>
                  <a:lnTo>
                    <a:pt x="0" y="942339"/>
                  </a:lnTo>
                  <a:lnTo>
                    <a:pt x="0" y="946149"/>
                  </a:lnTo>
                  <a:lnTo>
                    <a:pt x="25400" y="946149"/>
                  </a:lnTo>
                  <a:lnTo>
                    <a:pt x="25400" y="942339"/>
                  </a:lnTo>
                  <a:close/>
                </a:path>
                <a:path w="25400" h="1189989">
                  <a:moveTo>
                    <a:pt x="25400" y="946149"/>
                  </a:moveTo>
                  <a:lnTo>
                    <a:pt x="0" y="946149"/>
                  </a:lnTo>
                  <a:lnTo>
                    <a:pt x="0" y="961389"/>
                  </a:lnTo>
                  <a:lnTo>
                    <a:pt x="25400" y="961389"/>
                  </a:lnTo>
                  <a:lnTo>
                    <a:pt x="25400" y="946149"/>
                  </a:lnTo>
                  <a:close/>
                </a:path>
                <a:path w="25400" h="1189989">
                  <a:moveTo>
                    <a:pt x="25400" y="961389"/>
                  </a:moveTo>
                  <a:lnTo>
                    <a:pt x="0" y="961389"/>
                  </a:lnTo>
                  <a:lnTo>
                    <a:pt x="0" y="967739"/>
                  </a:lnTo>
                  <a:lnTo>
                    <a:pt x="25400" y="967739"/>
                  </a:lnTo>
                  <a:lnTo>
                    <a:pt x="25400" y="961389"/>
                  </a:lnTo>
                  <a:close/>
                </a:path>
                <a:path w="25400" h="1189989">
                  <a:moveTo>
                    <a:pt x="25400" y="967739"/>
                  </a:moveTo>
                  <a:lnTo>
                    <a:pt x="0" y="967739"/>
                  </a:lnTo>
                  <a:lnTo>
                    <a:pt x="0" y="971549"/>
                  </a:lnTo>
                  <a:lnTo>
                    <a:pt x="25400" y="971549"/>
                  </a:lnTo>
                  <a:lnTo>
                    <a:pt x="25400" y="967739"/>
                  </a:lnTo>
                  <a:close/>
                </a:path>
                <a:path w="25400" h="1189989">
                  <a:moveTo>
                    <a:pt x="25400" y="971549"/>
                  </a:moveTo>
                  <a:lnTo>
                    <a:pt x="0" y="971549"/>
                  </a:lnTo>
                  <a:lnTo>
                    <a:pt x="0" y="974089"/>
                  </a:lnTo>
                  <a:lnTo>
                    <a:pt x="25400" y="974089"/>
                  </a:lnTo>
                  <a:lnTo>
                    <a:pt x="25400" y="971549"/>
                  </a:lnTo>
                  <a:close/>
                </a:path>
                <a:path w="25400" h="1189989">
                  <a:moveTo>
                    <a:pt x="25400" y="974089"/>
                  </a:moveTo>
                  <a:lnTo>
                    <a:pt x="0" y="974089"/>
                  </a:lnTo>
                  <a:lnTo>
                    <a:pt x="0" y="977899"/>
                  </a:lnTo>
                  <a:lnTo>
                    <a:pt x="25400" y="977899"/>
                  </a:lnTo>
                  <a:lnTo>
                    <a:pt x="25400" y="974089"/>
                  </a:lnTo>
                  <a:close/>
                </a:path>
                <a:path w="25400" h="1189989">
                  <a:moveTo>
                    <a:pt x="25400" y="977900"/>
                  </a:moveTo>
                  <a:lnTo>
                    <a:pt x="0" y="977900"/>
                  </a:lnTo>
                  <a:lnTo>
                    <a:pt x="0" y="984249"/>
                  </a:lnTo>
                  <a:lnTo>
                    <a:pt x="25400" y="984249"/>
                  </a:lnTo>
                  <a:lnTo>
                    <a:pt x="25400" y="977900"/>
                  </a:lnTo>
                  <a:close/>
                </a:path>
                <a:path w="25400" h="1189989">
                  <a:moveTo>
                    <a:pt x="25400" y="984250"/>
                  </a:moveTo>
                  <a:lnTo>
                    <a:pt x="0" y="984250"/>
                  </a:lnTo>
                  <a:lnTo>
                    <a:pt x="0" y="986789"/>
                  </a:lnTo>
                  <a:lnTo>
                    <a:pt x="25400" y="986789"/>
                  </a:lnTo>
                  <a:lnTo>
                    <a:pt x="25400" y="984250"/>
                  </a:lnTo>
                  <a:close/>
                </a:path>
                <a:path w="25400" h="1189989">
                  <a:moveTo>
                    <a:pt x="25400" y="986789"/>
                  </a:moveTo>
                  <a:lnTo>
                    <a:pt x="0" y="986789"/>
                  </a:lnTo>
                  <a:lnTo>
                    <a:pt x="0" y="993139"/>
                  </a:lnTo>
                  <a:lnTo>
                    <a:pt x="25400" y="993139"/>
                  </a:lnTo>
                  <a:lnTo>
                    <a:pt x="25400" y="986789"/>
                  </a:lnTo>
                  <a:close/>
                </a:path>
                <a:path w="25400" h="1189989">
                  <a:moveTo>
                    <a:pt x="25400" y="993139"/>
                  </a:moveTo>
                  <a:lnTo>
                    <a:pt x="0" y="993139"/>
                  </a:lnTo>
                  <a:lnTo>
                    <a:pt x="0" y="1005839"/>
                  </a:lnTo>
                  <a:lnTo>
                    <a:pt x="25400" y="1005839"/>
                  </a:lnTo>
                  <a:lnTo>
                    <a:pt x="25400" y="993139"/>
                  </a:lnTo>
                  <a:close/>
                </a:path>
                <a:path w="25400" h="1189989">
                  <a:moveTo>
                    <a:pt x="24130" y="1188720"/>
                  </a:moveTo>
                  <a:lnTo>
                    <a:pt x="17780" y="1188720"/>
                  </a:lnTo>
                  <a:lnTo>
                    <a:pt x="17780" y="1189989"/>
                  </a:lnTo>
                  <a:lnTo>
                    <a:pt x="24130" y="1189989"/>
                  </a:lnTo>
                  <a:lnTo>
                    <a:pt x="24130" y="1188720"/>
                  </a:lnTo>
                  <a:close/>
                </a:path>
                <a:path w="25400" h="1189989">
                  <a:moveTo>
                    <a:pt x="25400" y="1183639"/>
                  </a:moveTo>
                  <a:lnTo>
                    <a:pt x="0" y="1183639"/>
                  </a:lnTo>
                  <a:lnTo>
                    <a:pt x="0" y="1184909"/>
                  </a:lnTo>
                  <a:lnTo>
                    <a:pt x="5080" y="1184909"/>
                  </a:lnTo>
                  <a:lnTo>
                    <a:pt x="5080" y="1186179"/>
                  </a:lnTo>
                  <a:lnTo>
                    <a:pt x="11430" y="1186179"/>
                  </a:lnTo>
                  <a:lnTo>
                    <a:pt x="11430" y="1188720"/>
                  </a:lnTo>
                  <a:lnTo>
                    <a:pt x="25400" y="1188720"/>
                  </a:lnTo>
                  <a:lnTo>
                    <a:pt x="25400" y="1183639"/>
                  </a:lnTo>
                  <a:close/>
                </a:path>
                <a:path w="25400" h="1189989">
                  <a:moveTo>
                    <a:pt x="25400" y="1177289"/>
                  </a:moveTo>
                  <a:lnTo>
                    <a:pt x="0" y="1177289"/>
                  </a:lnTo>
                  <a:lnTo>
                    <a:pt x="0" y="1182370"/>
                  </a:lnTo>
                  <a:lnTo>
                    <a:pt x="25400" y="1182370"/>
                  </a:lnTo>
                  <a:lnTo>
                    <a:pt x="25400" y="1177289"/>
                  </a:lnTo>
                  <a:close/>
                </a:path>
                <a:path w="25400" h="1189989">
                  <a:moveTo>
                    <a:pt x="25400" y="1170939"/>
                  </a:moveTo>
                  <a:lnTo>
                    <a:pt x="0" y="1170939"/>
                  </a:lnTo>
                  <a:lnTo>
                    <a:pt x="0" y="1176020"/>
                  </a:lnTo>
                  <a:lnTo>
                    <a:pt x="25400" y="1176020"/>
                  </a:lnTo>
                  <a:lnTo>
                    <a:pt x="25400" y="1170939"/>
                  </a:lnTo>
                  <a:close/>
                </a:path>
                <a:path w="25400" h="1189989">
                  <a:moveTo>
                    <a:pt x="25400" y="1164589"/>
                  </a:moveTo>
                  <a:lnTo>
                    <a:pt x="0" y="1164589"/>
                  </a:lnTo>
                  <a:lnTo>
                    <a:pt x="0" y="1169670"/>
                  </a:lnTo>
                  <a:lnTo>
                    <a:pt x="25400" y="1169670"/>
                  </a:lnTo>
                  <a:lnTo>
                    <a:pt x="25400" y="1164589"/>
                  </a:lnTo>
                  <a:close/>
                </a:path>
                <a:path w="25400" h="1189989">
                  <a:moveTo>
                    <a:pt x="25400" y="1158239"/>
                  </a:moveTo>
                  <a:lnTo>
                    <a:pt x="0" y="1158239"/>
                  </a:lnTo>
                  <a:lnTo>
                    <a:pt x="0" y="1163320"/>
                  </a:lnTo>
                  <a:lnTo>
                    <a:pt x="25400" y="1163320"/>
                  </a:lnTo>
                  <a:lnTo>
                    <a:pt x="25400" y="1158239"/>
                  </a:lnTo>
                  <a:close/>
                </a:path>
                <a:path w="25400" h="1189989">
                  <a:moveTo>
                    <a:pt x="25400" y="1151889"/>
                  </a:moveTo>
                  <a:lnTo>
                    <a:pt x="0" y="1151889"/>
                  </a:lnTo>
                  <a:lnTo>
                    <a:pt x="0" y="1156970"/>
                  </a:lnTo>
                  <a:lnTo>
                    <a:pt x="25400" y="1156970"/>
                  </a:lnTo>
                  <a:lnTo>
                    <a:pt x="25400" y="1151889"/>
                  </a:lnTo>
                  <a:close/>
                </a:path>
                <a:path w="25400" h="1189989">
                  <a:moveTo>
                    <a:pt x="25400" y="1145539"/>
                  </a:moveTo>
                  <a:lnTo>
                    <a:pt x="0" y="1145539"/>
                  </a:lnTo>
                  <a:lnTo>
                    <a:pt x="0" y="1150620"/>
                  </a:lnTo>
                  <a:lnTo>
                    <a:pt x="25400" y="1150620"/>
                  </a:lnTo>
                  <a:lnTo>
                    <a:pt x="25400" y="1145539"/>
                  </a:lnTo>
                  <a:close/>
                </a:path>
                <a:path w="25400" h="1189989">
                  <a:moveTo>
                    <a:pt x="25400" y="1139189"/>
                  </a:moveTo>
                  <a:lnTo>
                    <a:pt x="0" y="1139189"/>
                  </a:lnTo>
                  <a:lnTo>
                    <a:pt x="0" y="1144270"/>
                  </a:lnTo>
                  <a:lnTo>
                    <a:pt x="25400" y="1144270"/>
                  </a:lnTo>
                  <a:lnTo>
                    <a:pt x="25400" y="1139189"/>
                  </a:lnTo>
                  <a:close/>
                </a:path>
                <a:path w="25400" h="1189989">
                  <a:moveTo>
                    <a:pt x="25400" y="1132839"/>
                  </a:moveTo>
                  <a:lnTo>
                    <a:pt x="0" y="1132839"/>
                  </a:lnTo>
                  <a:lnTo>
                    <a:pt x="0" y="1137920"/>
                  </a:lnTo>
                  <a:lnTo>
                    <a:pt x="25400" y="1137920"/>
                  </a:lnTo>
                  <a:lnTo>
                    <a:pt x="25400" y="1132839"/>
                  </a:lnTo>
                  <a:close/>
                </a:path>
                <a:path w="25400" h="1189989">
                  <a:moveTo>
                    <a:pt x="25400" y="1126489"/>
                  </a:moveTo>
                  <a:lnTo>
                    <a:pt x="0" y="1126489"/>
                  </a:lnTo>
                  <a:lnTo>
                    <a:pt x="0" y="1131570"/>
                  </a:lnTo>
                  <a:lnTo>
                    <a:pt x="25400" y="1131570"/>
                  </a:lnTo>
                  <a:lnTo>
                    <a:pt x="25400" y="1126489"/>
                  </a:lnTo>
                  <a:close/>
                </a:path>
                <a:path w="25400" h="1189989">
                  <a:moveTo>
                    <a:pt x="25400" y="1120139"/>
                  </a:moveTo>
                  <a:lnTo>
                    <a:pt x="0" y="1120139"/>
                  </a:lnTo>
                  <a:lnTo>
                    <a:pt x="0" y="1125220"/>
                  </a:lnTo>
                  <a:lnTo>
                    <a:pt x="25400" y="1125220"/>
                  </a:lnTo>
                  <a:lnTo>
                    <a:pt x="25400" y="1120139"/>
                  </a:lnTo>
                  <a:close/>
                </a:path>
                <a:path w="25400" h="1189989">
                  <a:moveTo>
                    <a:pt x="25400" y="1113789"/>
                  </a:moveTo>
                  <a:lnTo>
                    <a:pt x="0" y="1113789"/>
                  </a:lnTo>
                  <a:lnTo>
                    <a:pt x="0" y="1118870"/>
                  </a:lnTo>
                  <a:lnTo>
                    <a:pt x="25400" y="1118870"/>
                  </a:lnTo>
                  <a:lnTo>
                    <a:pt x="25400" y="1113789"/>
                  </a:lnTo>
                  <a:close/>
                </a:path>
                <a:path w="25400" h="1189989">
                  <a:moveTo>
                    <a:pt x="25400" y="1107439"/>
                  </a:moveTo>
                  <a:lnTo>
                    <a:pt x="0" y="1107439"/>
                  </a:lnTo>
                  <a:lnTo>
                    <a:pt x="0" y="1112520"/>
                  </a:lnTo>
                  <a:lnTo>
                    <a:pt x="25400" y="1112520"/>
                  </a:lnTo>
                  <a:lnTo>
                    <a:pt x="25400" y="1107439"/>
                  </a:lnTo>
                  <a:close/>
                </a:path>
                <a:path w="25400" h="1189989">
                  <a:moveTo>
                    <a:pt x="25400" y="1101089"/>
                  </a:moveTo>
                  <a:lnTo>
                    <a:pt x="0" y="1101089"/>
                  </a:lnTo>
                  <a:lnTo>
                    <a:pt x="0" y="1106170"/>
                  </a:lnTo>
                  <a:lnTo>
                    <a:pt x="25400" y="1106170"/>
                  </a:lnTo>
                  <a:lnTo>
                    <a:pt x="25400" y="1101089"/>
                  </a:lnTo>
                  <a:close/>
                </a:path>
                <a:path w="25400" h="1189989">
                  <a:moveTo>
                    <a:pt x="25400" y="1094739"/>
                  </a:moveTo>
                  <a:lnTo>
                    <a:pt x="0" y="1094739"/>
                  </a:lnTo>
                  <a:lnTo>
                    <a:pt x="0" y="1099820"/>
                  </a:lnTo>
                  <a:lnTo>
                    <a:pt x="25400" y="1099820"/>
                  </a:lnTo>
                  <a:lnTo>
                    <a:pt x="25400" y="1094739"/>
                  </a:lnTo>
                  <a:close/>
                </a:path>
                <a:path w="25400" h="1189989">
                  <a:moveTo>
                    <a:pt x="25400" y="1088389"/>
                  </a:moveTo>
                  <a:lnTo>
                    <a:pt x="0" y="1088389"/>
                  </a:lnTo>
                  <a:lnTo>
                    <a:pt x="0" y="1093470"/>
                  </a:lnTo>
                  <a:lnTo>
                    <a:pt x="25400" y="1093470"/>
                  </a:lnTo>
                  <a:lnTo>
                    <a:pt x="25400" y="1088389"/>
                  </a:lnTo>
                  <a:close/>
                </a:path>
                <a:path w="25400" h="1189989">
                  <a:moveTo>
                    <a:pt x="25400" y="1082039"/>
                  </a:moveTo>
                  <a:lnTo>
                    <a:pt x="0" y="1082039"/>
                  </a:lnTo>
                  <a:lnTo>
                    <a:pt x="0" y="1087120"/>
                  </a:lnTo>
                  <a:lnTo>
                    <a:pt x="25400" y="1087120"/>
                  </a:lnTo>
                  <a:lnTo>
                    <a:pt x="25400" y="1082039"/>
                  </a:lnTo>
                  <a:close/>
                </a:path>
                <a:path w="25400" h="1189989">
                  <a:moveTo>
                    <a:pt x="25400" y="1075689"/>
                  </a:moveTo>
                  <a:lnTo>
                    <a:pt x="0" y="1075689"/>
                  </a:lnTo>
                  <a:lnTo>
                    <a:pt x="0" y="1080770"/>
                  </a:lnTo>
                  <a:lnTo>
                    <a:pt x="25400" y="1080770"/>
                  </a:lnTo>
                  <a:lnTo>
                    <a:pt x="25400" y="1075689"/>
                  </a:lnTo>
                  <a:close/>
                </a:path>
                <a:path w="25400" h="1189989">
                  <a:moveTo>
                    <a:pt x="25400" y="1069339"/>
                  </a:moveTo>
                  <a:lnTo>
                    <a:pt x="0" y="1069339"/>
                  </a:lnTo>
                  <a:lnTo>
                    <a:pt x="0" y="1074420"/>
                  </a:lnTo>
                  <a:lnTo>
                    <a:pt x="25400" y="1074420"/>
                  </a:lnTo>
                  <a:lnTo>
                    <a:pt x="25400" y="1069339"/>
                  </a:lnTo>
                  <a:close/>
                </a:path>
                <a:path w="25400" h="1189989">
                  <a:moveTo>
                    <a:pt x="25400" y="1062989"/>
                  </a:moveTo>
                  <a:lnTo>
                    <a:pt x="0" y="1062989"/>
                  </a:lnTo>
                  <a:lnTo>
                    <a:pt x="0" y="1068070"/>
                  </a:lnTo>
                  <a:lnTo>
                    <a:pt x="25400" y="1068070"/>
                  </a:lnTo>
                  <a:lnTo>
                    <a:pt x="25400" y="1062989"/>
                  </a:lnTo>
                  <a:close/>
                </a:path>
                <a:path w="25400" h="1189989">
                  <a:moveTo>
                    <a:pt x="25400" y="1056639"/>
                  </a:moveTo>
                  <a:lnTo>
                    <a:pt x="0" y="1056639"/>
                  </a:lnTo>
                  <a:lnTo>
                    <a:pt x="0" y="1061720"/>
                  </a:lnTo>
                  <a:lnTo>
                    <a:pt x="25400" y="1061720"/>
                  </a:lnTo>
                  <a:lnTo>
                    <a:pt x="25400" y="1056639"/>
                  </a:lnTo>
                  <a:close/>
                </a:path>
                <a:path w="25400" h="1189989">
                  <a:moveTo>
                    <a:pt x="25400" y="1050289"/>
                  </a:moveTo>
                  <a:lnTo>
                    <a:pt x="0" y="1050289"/>
                  </a:lnTo>
                  <a:lnTo>
                    <a:pt x="0" y="1055370"/>
                  </a:lnTo>
                  <a:lnTo>
                    <a:pt x="25400" y="1055370"/>
                  </a:lnTo>
                  <a:lnTo>
                    <a:pt x="25400" y="1050289"/>
                  </a:lnTo>
                  <a:close/>
                </a:path>
                <a:path w="25400" h="1189989">
                  <a:moveTo>
                    <a:pt x="25400" y="1043939"/>
                  </a:moveTo>
                  <a:lnTo>
                    <a:pt x="0" y="1043939"/>
                  </a:lnTo>
                  <a:lnTo>
                    <a:pt x="0" y="1049020"/>
                  </a:lnTo>
                  <a:lnTo>
                    <a:pt x="25400" y="1049020"/>
                  </a:lnTo>
                  <a:lnTo>
                    <a:pt x="25400" y="1043939"/>
                  </a:lnTo>
                  <a:close/>
                </a:path>
                <a:path w="25400" h="1189989">
                  <a:moveTo>
                    <a:pt x="25400" y="1037589"/>
                  </a:moveTo>
                  <a:lnTo>
                    <a:pt x="0" y="1037589"/>
                  </a:lnTo>
                  <a:lnTo>
                    <a:pt x="0" y="1042669"/>
                  </a:lnTo>
                  <a:lnTo>
                    <a:pt x="25400" y="1042669"/>
                  </a:lnTo>
                  <a:lnTo>
                    <a:pt x="25400" y="1037589"/>
                  </a:lnTo>
                  <a:close/>
                </a:path>
                <a:path w="25400" h="1189989">
                  <a:moveTo>
                    <a:pt x="25400" y="1031239"/>
                  </a:moveTo>
                  <a:lnTo>
                    <a:pt x="0" y="1031239"/>
                  </a:lnTo>
                  <a:lnTo>
                    <a:pt x="0" y="1036319"/>
                  </a:lnTo>
                  <a:lnTo>
                    <a:pt x="25400" y="1036319"/>
                  </a:lnTo>
                  <a:lnTo>
                    <a:pt x="25400" y="1031239"/>
                  </a:lnTo>
                  <a:close/>
                </a:path>
                <a:path w="25400" h="1189989">
                  <a:moveTo>
                    <a:pt x="25400" y="1024889"/>
                  </a:moveTo>
                  <a:lnTo>
                    <a:pt x="0" y="1024889"/>
                  </a:lnTo>
                  <a:lnTo>
                    <a:pt x="0" y="1029969"/>
                  </a:lnTo>
                  <a:lnTo>
                    <a:pt x="25400" y="1029969"/>
                  </a:lnTo>
                  <a:lnTo>
                    <a:pt x="25400" y="1024889"/>
                  </a:lnTo>
                  <a:close/>
                </a:path>
                <a:path w="25400" h="1189989">
                  <a:moveTo>
                    <a:pt x="25400" y="1018539"/>
                  </a:moveTo>
                  <a:lnTo>
                    <a:pt x="0" y="1018539"/>
                  </a:lnTo>
                  <a:lnTo>
                    <a:pt x="0" y="1023619"/>
                  </a:lnTo>
                  <a:lnTo>
                    <a:pt x="25400" y="1023619"/>
                  </a:lnTo>
                  <a:lnTo>
                    <a:pt x="25400" y="1018539"/>
                  </a:lnTo>
                  <a:close/>
                </a:path>
                <a:path w="25400" h="1189989">
                  <a:moveTo>
                    <a:pt x="25400" y="1012189"/>
                  </a:moveTo>
                  <a:lnTo>
                    <a:pt x="0" y="1012189"/>
                  </a:lnTo>
                  <a:lnTo>
                    <a:pt x="0" y="1017269"/>
                  </a:lnTo>
                  <a:lnTo>
                    <a:pt x="25400" y="1017269"/>
                  </a:lnTo>
                  <a:lnTo>
                    <a:pt x="25400" y="1012189"/>
                  </a:lnTo>
                  <a:close/>
                </a:path>
                <a:path w="25400" h="1189989">
                  <a:moveTo>
                    <a:pt x="25400" y="1007109"/>
                  </a:moveTo>
                  <a:lnTo>
                    <a:pt x="0" y="1007109"/>
                  </a:lnTo>
                  <a:lnTo>
                    <a:pt x="0" y="1010919"/>
                  </a:lnTo>
                  <a:lnTo>
                    <a:pt x="25400" y="1010919"/>
                  </a:lnTo>
                  <a:lnTo>
                    <a:pt x="25400" y="1007109"/>
                  </a:lnTo>
                  <a:close/>
                </a:path>
              </a:pathLst>
            </a:custGeom>
            <a:solidFill>
              <a:srgbClr val="2651D2"/>
            </a:solidFill>
          </p:spPr>
          <p:txBody>
            <a:bodyPr wrap="square" lIns="0" tIns="0" rIns="0" bIns="0" rtlCol="0"/>
            <a:lstStyle/>
            <a:p>
              <a:endParaRPr/>
            </a:p>
          </p:txBody>
        </p:sp>
        <p:sp>
          <p:nvSpPr>
            <p:cNvPr id="555" name="object 555"/>
            <p:cNvSpPr/>
            <p:nvPr/>
          </p:nvSpPr>
          <p:spPr>
            <a:xfrm>
              <a:off x="3470909" y="5033009"/>
              <a:ext cx="26670" cy="1187450"/>
            </a:xfrm>
            <a:custGeom>
              <a:avLst/>
              <a:gdLst/>
              <a:ahLst/>
              <a:cxnLst/>
              <a:rect l="l" t="t" r="r" b="b"/>
              <a:pathLst>
                <a:path w="26670" h="1187450">
                  <a:moveTo>
                    <a:pt x="6350" y="0"/>
                  </a:moveTo>
                  <a:lnTo>
                    <a:pt x="0" y="0"/>
                  </a:lnTo>
                  <a:lnTo>
                    <a:pt x="0" y="11429"/>
                  </a:lnTo>
                  <a:lnTo>
                    <a:pt x="26669" y="11429"/>
                  </a:lnTo>
                  <a:lnTo>
                    <a:pt x="26669" y="3809"/>
                  </a:lnTo>
                  <a:lnTo>
                    <a:pt x="20319" y="3809"/>
                  </a:lnTo>
                  <a:lnTo>
                    <a:pt x="20319" y="2539"/>
                  </a:lnTo>
                  <a:lnTo>
                    <a:pt x="13969" y="2539"/>
                  </a:lnTo>
                  <a:lnTo>
                    <a:pt x="13969" y="1269"/>
                  </a:lnTo>
                  <a:lnTo>
                    <a:pt x="6350" y="1269"/>
                  </a:lnTo>
                  <a:lnTo>
                    <a:pt x="6350" y="0"/>
                  </a:lnTo>
                  <a:close/>
                </a:path>
                <a:path w="26670" h="1187450">
                  <a:moveTo>
                    <a:pt x="26669" y="11429"/>
                  </a:moveTo>
                  <a:lnTo>
                    <a:pt x="0" y="11429"/>
                  </a:lnTo>
                  <a:lnTo>
                    <a:pt x="0" y="17779"/>
                  </a:lnTo>
                  <a:lnTo>
                    <a:pt x="26669" y="17779"/>
                  </a:lnTo>
                  <a:lnTo>
                    <a:pt x="26669" y="11429"/>
                  </a:lnTo>
                  <a:close/>
                </a:path>
                <a:path w="26670" h="1187450">
                  <a:moveTo>
                    <a:pt x="26669" y="17779"/>
                  </a:moveTo>
                  <a:lnTo>
                    <a:pt x="0" y="17779"/>
                  </a:lnTo>
                  <a:lnTo>
                    <a:pt x="0" y="30479"/>
                  </a:lnTo>
                  <a:lnTo>
                    <a:pt x="26669" y="30479"/>
                  </a:lnTo>
                  <a:lnTo>
                    <a:pt x="26669" y="17779"/>
                  </a:lnTo>
                  <a:close/>
                </a:path>
                <a:path w="26670" h="1187450">
                  <a:moveTo>
                    <a:pt x="26669" y="30479"/>
                  </a:moveTo>
                  <a:lnTo>
                    <a:pt x="0" y="30479"/>
                  </a:lnTo>
                  <a:lnTo>
                    <a:pt x="0" y="36829"/>
                  </a:lnTo>
                  <a:lnTo>
                    <a:pt x="26669" y="36829"/>
                  </a:lnTo>
                  <a:lnTo>
                    <a:pt x="26669" y="30479"/>
                  </a:lnTo>
                  <a:close/>
                </a:path>
                <a:path w="26670" h="1187450">
                  <a:moveTo>
                    <a:pt x="26669" y="36829"/>
                  </a:moveTo>
                  <a:lnTo>
                    <a:pt x="0" y="36829"/>
                  </a:lnTo>
                  <a:lnTo>
                    <a:pt x="0" y="49529"/>
                  </a:lnTo>
                  <a:lnTo>
                    <a:pt x="26669" y="49529"/>
                  </a:lnTo>
                  <a:lnTo>
                    <a:pt x="26669" y="36829"/>
                  </a:lnTo>
                  <a:close/>
                </a:path>
                <a:path w="26670" h="1187450">
                  <a:moveTo>
                    <a:pt x="26669" y="49529"/>
                  </a:moveTo>
                  <a:lnTo>
                    <a:pt x="0" y="49529"/>
                  </a:lnTo>
                  <a:lnTo>
                    <a:pt x="0" y="55879"/>
                  </a:lnTo>
                  <a:lnTo>
                    <a:pt x="26669" y="55879"/>
                  </a:lnTo>
                  <a:lnTo>
                    <a:pt x="26669" y="49529"/>
                  </a:lnTo>
                  <a:close/>
                </a:path>
                <a:path w="26670" h="1187450">
                  <a:moveTo>
                    <a:pt x="26669" y="55879"/>
                  </a:moveTo>
                  <a:lnTo>
                    <a:pt x="0" y="55879"/>
                  </a:lnTo>
                  <a:lnTo>
                    <a:pt x="0" y="62229"/>
                  </a:lnTo>
                  <a:lnTo>
                    <a:pt x="26669" y="62229"/>
                  </a:lnTo>
                  <a:lnTo>
                    <a:pt x="26669" y="55879"/>
                  </a:lnTo>
                  <a:close/>
                </a:path>
                <a:path w="26670" h="1187450">
                  <a:moveTo>
                    <a:pt x="26669" y="62229"/>
                  </a:moveTo>
                  <a:lnTo>
                    <a:pt x="0" y="62229"/>
                  </a:lnTo>
                  <a:lnTo>
                    <a:pt x="0" y="68579"/>
                  </a:lnTo>
                  <a:lnTo>
                    <a:pt x="26669" y="68579"/>
                  </a:lnTo>
                  <a:lnTo>
                    <a:pt x="26669" y="62229"/>
                  </a:lnTo>
                  <a:close/>
                </a:path>
                <a:path w="26670" h="1187450">
                  <a:moveTo>
                    <a:pt x="26669" y="68579"/>
                  </a:moveTo>
                  <a:lnTo>
                    <a:pt x="0" y="68579"/>
                  </a:lnTo>
                  <a:lnTo>
                    <a:pt x="0" y="74929"/>
                  </a:lnTo>
                  <a:lnTo>
                    <a:pt x="26669" y="74929"/>
                  </a:lnTo>
                  <a:lnTo>
                    <a:pt x="26669" y="68579"/>
                  </a:lnTo>
                  <a:close/>
                </a:path>
                <a:path w="26670" h="1187450">
                  <a:moveTo>
                    <a:pt x="26669" y="74929"/>
                  </a:moveTo>
                  <a:lnTo>
                    <a:pt x="0" y="74929"/>
                  </a:lnTo>
                  <a:lnTo>
                    <a:pt x="0" y="81279"/>
                  </a:lnTo>
                  <a:lnTo>
                    <a:pt x="26669" y="81279"/>
                  </a:lnTo>
                  <a:lnTo>
                    <a:pt x="26669" y="74929"/>
                  </a:lnTo>
                  <a:close/>
                </a:path>
                <a:path w="26670" h="1187450">
                  <a:moveTo>
                    <a:pt x="26669" y="81279"/>
                  </a:moveTo>
                  <a:lnTo>
                    <a:pt x="0" y="81279"/>
                  </a:lnTo>
                  <a:lnTo>
                    <a:pt x="0" y="87629"/>
                  </a:lnTo>
                  <a:lnTo>
                    <a:pt x="26669" y="87629"/>
                  </a:lnTo>
                  <a:lnTo>
                    <a:pt x="26669" y="81279"/>
                  </a:lnTo>
                  <a:close/>
                </a:path>
                <a:path w="26670" h="1187450">
                  <a:moveTo>
                    <a:pt x="26669" y="87629"/>
                  </a:moveTo>
                  <a:lnTo>
                    <a:pt x="0" y="87629"/>
                  </a:lnTo>
                  <a:lnTo>
                    <a:pt x="0" y="93979"/>
                  </a:lnTo>
                  <a:lnTo>
                    <a:pt x="26669" y="93979"/>
                  </a:lnTo>
                  <a:lnTo>
                    <a:pt x="26669" y="87629"/>
                  </a:lnTo>
                  <a:close/>
                </a:path>
                <a:path w="26670" h="1187450">
                  <a:moveTo>
                    <a:pt x="26669" y="93979"/>
                  </a:moveTo>
                  <a:lnTo>
                    <a:pt x="0" y="93979"/>
                  </a:lnTo>
                  <a:lnTo>
                    <a:pt x="0" y="100329"/>
                  </a:lnTo>
                  <a:lnTo>
                    <a:pt x="26669" y="100329"/>
                  </a:lnTo>
                  <a:lnTo>
                    <a:pt x="26669" y="93979"/>
                  </a:lnTo>
                  <a:close/>
                </a:path>
                <a:path w="26670" h="1187450">
                  <a:moveTo>
                    <a:pt x="26669" y="100329"/>
                  </a:moveTo>
                  <a:lnTo>
                    <a:pt x="0" y="100329"/>
                  </a:lnTo>
                  <a:lnTo>
                    <a:pt x="0" y="106679"/>
                  </a:lnTo>
                  <a:lnTo>
                    <a:pt x="26669" y="106679"/>
                  </a:lnTo>
                  <a:lnTo>
                    <a:pt x="26669" y="100329"/>
                  </a:lnTo>
                  <a:close/>
                </a:path>
                <a:path w="26670" h="1187450">
                  <a:moveTo>
                    <a:pt x="26669" y="106679"/>
                  </a:moveTo>
                  <a:lnTo>
                    <a:pt x="0" y="106679"/>
                  </a:lnTo>
                  <a:lnTo>
                    <a:pt x="0" y="113029"/>
                  </a:lnTo>
                  <a:lnTo>
                    <a:pt x="26669" y="113029"/>
                  </a:lnTo>
                  <a:lnTo>
                    <a:pt x="26669" y="106679"/>
                  </a:lnTo>
                  <a:close/>
                </a:path>
                <a:path w="26670" h="1187450">
                  <a:moveTo>
                    <a:pt x="26669" y="113029"/>
                  </a:moveTo>
                  <a:lnTo>
                    <a:pt x="0" y="113029"/>
                  </a:lnTo>
                  <a:lnTo>
                    <a:pt x="0" y="119379"/>
                  </a:lnTo>
                  <a:lnTo>
                    <a:pt x="26669" y="119379"/>
                  </a:lnTo>
                  <a:lnTo>
                    <a:pt x="26669" y="113029"/>
                  </a:lnTo>
                  <a:close/>
                </a:path>
                <a:path w="26670" h="1187450">
                  <a:moveTo>
                    <a:pt x="26669" y="119379"/>
                  </a:moveTo>
                  <a:lnTo>
                    <a:pt x="0" y="119379"/>
                  </a:lnTo>
                  <a:lnTo>
                    <a:pt x="0" y="125729"/>
                  </a:lnTo>
                  <a:lnTo>
                    <a:pt x="26669" y="125729"/>
                  </a:lnTo>
                  <a:lnTo>
                    <a:pt x="26669" y="119379"/>
                  </a:lnTo>
                  <a:close/>
                </a:path>
                <a:path w="26670" h="1187450">
                  <a:moveTo>
                    <a:pt x="26669" y="125729"/>
                  </a:moveTo>
                  <a:lnTo>
                    <a:pt x="0" y="125729"/>
                  </a:lnTo>
                  <a:lnTo>
                    <a:pt x="0" y="132079"/>
                  </a:lnTo>
                  <a:lnTo>
                    <a:pt x="26669" y="132079"/>
                  </a:lnTo>
                  <a:lnTo>
                    <a:pt x="26669" y="125729"/>
                  </a:lnTo>
                  <a:close/>
                </a:path>
                <a:path w="26670" h="1187450">
                  <a:moveTo>
                    <a:pt x="26669" y="132079"/>
                  </a:moveTo>
                  <a:lnTo>
                    <a:pt x="0" y="132079"/>
                  </a:lnTo>
                  <a:lnTo>
                    <a:pt x="0" y="138429"/>
                  </a:lnTo>
                  <a:lnTo>
                    <a:pt x="26669" y="138429"/>
                  </a:lnTo>
                  <a:lnTo>
                    <a:pt x="26669" y="132079"/>
                  </a:lnTo>
                  <a:close/>
                </a:path>
                <a:path w="26670" h="1187450">
                  <a:moveTo>
                    <a:pt x="26669" y="138429"/>
                  </a:moveTo>
                  <a:lnTo>
                    <a:pt x="0" y="138429"/>
                  </a:lnTo>
                  <a:lnTo>
                    <a:pt x="0" y="144779"/>
                  </a:lnTo>
                  <a:lnTo>
                    <a:pt x="26669" y="144779"/>
                  </a:lnTo>
                  <a:lnTo>
                    <a:pt x="26669" y="138429"/>
                  </a:lnTo>
                  <a:close/>
                </a:path>
                <a:path w="26670" h="1187450">
                  <a:moveTo>
                    <a:pt x="26669" y="144779"/>
                  </a:moveTo>
                  <a:lnTo>
                    <a:pt x="0" y="144779"/>
                  </a:lnTo>
                  <a:lnTo>
                    <a:pt x="0" y="151129"/>
                  </a:lnTo>
                  <a:lnTo>
                    <a:pt x="26669" y="151129"/>
                  </a:lnTo>
                  <a:lnTo>
                    <a:pt x="26669" y="144779"/>
                  </a:lnTo>
                  <a:close/>
                </a:path>
                <a:path w="26670" h="1187450">
                  <a:moveTo>
                    <a:pt x="26669" y="151129"/>
                  </a:moveTo>
                  <a:lnTo>
                    <a:pt x="0" y="151129"/>
                  </a:lnTo>
                  <a:lnTo>
                    <a:pt x="0" y="157479"/>
                  </a:lnTo>
                  <a:lnTo>
                    <a:pt x="26669" y="157479"/>
                  </a:lnTo>
                  <a:lnTo>
                    <a:pt x="26669" y="151129"/>
                  </a:lnTo>
                  <a:close/>
                </a:path>
                <a:path w="26670" h="1187450">
                  <a:moveTo>
                    <a:pt x="26669" y="157479"/>
                  </a:moveTo>
                  <a:lnTo>
                    <a:pt x="0" y="157479"/>
                  </a:lnTo>
                  <a:lnTo>
                    <a:pt x="0" y="163829"/>
                  </a:lnTo>
                  <a:lnTo>
                    <a:pt x="26669" y="163829"/>
                  </a:lnTo>
                  <a:lnTo>
                    <a:pt x="26669" y="157479"/>
                  </a:lnTo>
                  <a:close/>
                </a:path>
                <a:path w="26670" h="1187450">
                  <a:moveTo>
                    <a:pt x="26669" y="163829"/>
                  </a:moveTo>
                  <a:lnTo>
                    <a:pt x="0" y="163829"/>
                  </a:lnTo>
                  <a:lnTo>
                    <a:pt x="0" y="170179"/>
                  </a:lnTo>
                  <a:lnTo>
                    <a:pt x="26669" y="170179"/>
                  </a:lnTo>
                  <a:lnTo>
                    <a:pt x="26669" y="163829"/>
                  </a:lnTo>
                  <a:close/>
                </a:path>
                <a:path w="26670" h="1187450">
                  <a:moveTo>
                    <a:pt x="26669" y="170179"/>
                  </a:moveTo>
                  <a:lnTo>
                    <a:pt x="0" y="170179"/>
                  </a:lnTo>
                  <a:lnTo>
                    <a:pt x="0" y="176529"/>
                  </a:lnTo>
                  <a:lnTo>
                    <a:pt x="26669" y="176529"/>
                  </a:lnTo>
                  <a:lnTo>
                    <a:pt x="26669" y="170179"/>
                  </a:lnTo>
                  <a:close/>
                </a:path>
                <a:path w="26670" h="1187450">
                  <a:moveTo>
                    <a:pt x="26669" y="176529"/>
                  </a:moveTo>
                  <a:lnTo>
                    <a:pt x="0" y="176529"/>
                  </a:lnTo>
                  <a:lnTo>
                    <a:pt x="0" y="182879"/>
                  </a:lnTo>
                  <a:lnTo>
                    <a:pt x="26669" y="182879"/>
                  </a:lnTo>
                  <a:lnTo>
                    <a:pt x="26669" y="176529"/>
                  </a:lnTo>
                  <a:close/>
                </a:path>
                <a:path w="26670" h="1187450">
                  <a:moveTo>
                    <a:pt x="26669" y="182879"/>
                  </a:moveTo>
                  <a:lnTo>
                    <a:pt x="0" y="182879"/>
                  </a:lnTo>
                  <a:lnTo>
                    <a:pt x="0" y="203199"/>
                  </a:lnTo>
                  <a:lnTo>
                    <a:pt x="26669" y="203199"/>
                  </a:lnTo>
                  <a:lnTo>
                    <a:pt x="26669" y="182879"/>
                  </a:lnTo>
                  <a:close/>
                </a:path>
                <a:path w="26670" h="1187450">
                  <a:moveTo>
                    <a:pt x="26669" y="203199"/>
                  </a:moveTo>
                  <a:lnTo>
                    <a:pt x="0" y="203199"/>
                  </a:lnTo>
                  <a:lnTo>
                    <a:pt x="0" y="209549"/>
                  </a:lnTo>
                  <a:lnTo>
                    <a:pt x="26669" y="209549"/>
                  </a:lnTo>
                  <a:lnTo>
                    <a:pt x="26669" y="203199"/>
                  </a:lnTo>
                  <a:close/>
                </a:path>
                <a:path w="26670" h="1187450">
                  <a:moveTo>
                    <a:pt x="26669" y="209549"/>
                  </a:moveTo>
                  <a:lnTo>
                    <a:pt x="0" y="209549"/>
                  </a:lnTo>
                  <a:lnTo>
                    <a:pt x="0" y="228599"/>
                  </a:lnTo>
                  <a:lnTo>
                    <a:pt x="26669" y="228599"/>
                  </a:lnTo>
                  <a:lnTo>
                    <a:pt x="26669" y="209549"/>
                  </a:lnTo>
                  <a:close/>
                </a:path>
                <a:path w="26670" h="1187450">
                  <a:moveTo>
                    <a:pt x="26669" y="228599"/>
                  </a:moveTo>
                  <a:lnTo>
                    <a:pt x="0" y="228599"/>
                  </a:lnTo>
                  <a:lnTo>
                    <a:pt x="0" y="234949"/>
                  </a:lnTo>
                  <a:lnTo>
                    <a:pt x="26669" y="234949"/>
                  </a:lnTo>
                  <a:lnTo>
                    <a:pt x="26669" y="228599"/>
                  </a:lnTo>
                  <a:close/>
                </a:path>
                <a:path w="26670" h="1187450">
                  <a:moveTo>
                    <a:pt x="26669" y="234949"/>
                  </a:moveTo>
                  <a:lnTo>
                    <a:pt x="0" y="234949"/>
                  </a:lnTo>
                  <a:lnTo>
                    <a:pt x="0" y="241299"/>
                  </a:lnTo>
                  <a:lnTo>
                    <a:pt x="26669" y="241299"/>
                  </a:lnTo>
                  <a:lnTo>
                    <a:pt x="26669" y="234949"/>
                  </a:lnTo>
                  <a:close/>
                </a:path>
                <a:path w="26670" h="1187450">
                  <a:moveTo>
                    <a:pt x="26669" y="241299"/>
                  </a:moveTo>
                  <a:lnTo>
                    <a:pt x="0" y="241299"/>
                  </a:lnTo>
                  <a:lnTo>
                    <a:pt x="0" y="247649"/>
                  </a:lnTo>
                  <a:lnTo>
                    <a:pt x="26669" y="247649"/>
                  </a:lnTo>
                  <a:lnTo>
                    <a:pt x="26669" y="241299"/>
                  </a:lnTo>
                  <a:close/>
                </a:path>
                <a:path w="26670" h="1187450">
                  <a:moveTo>
                    <a:pt x="26669" y="247649"/>
                  </a:moveTo>
                  <a:lnTo>
                    <a:pt x="0" y="247649"/>
                  </a:lnTo>
                  <a:lnTo>
                    <a:pt x="0" y="253999"/>
                  </a:lnTo>
                  <a:lnTo>
                    <a:pt x="26669" y="253999"/>
                  </a:lnTo>
                  <a:lnTo>
                    <a:pt x="26669" y="247649"/>
                  </a:lnTo>
                  <a:close/>
                </a:path>
                <a:path w="26670" h="1187450">
                  <a:moveTo>
                    <a:pt x="26669" y="253999"/>
                  </a:moveTo>
                  <a:lnTo>
                    <a:pt x="0" y="253999"/>
                  </a:lnTo>
                  <a:lnTo>
                    <a:pt x="0" y="260349"/>
                  </a:lnTo>
                  <a:lnTo>
                    <a:pt x="26669" y="260349"/>
                  </a:lnTo>
                  <a:lnTo>
                    <a:pt x="26669" y="253999"/>
                  </a:lnTo>
                  <a:close/>
                </a:path>
                <a:path w="26670" h="1187450">
                  <a:moveTo>
                    <a:pt x="26669" y="260349"/>
                  </a:moveTo>
                  <a:lnTo>
                    <a:pt x="0" y="260349"/>
                  </a:lnTo>
                  <a:lnTo>
                    <a:pt x="0" y="266699"/>
                  </a:lnTo>
                  <a:lnTo>
                    <a:pt x="26669" y="266699"/>
                  </a:lnTo>
                  <a:lnTo>
                    <a:pt x="26669" y="260349"/>
                  </a:lnTo>
                  <a:close/>
                </a:path>
                <a:path w="26670" h="1187450">
                  <a:moveTo>
                    <a:pt x="26669" y="266699"/>
                  </a:moveTo>
                  <a:lnTo>
                    <a:pt x="0" y="266699"/>
                  </a:lnTo>
                  <a:lnTo>
                    <a:pt x="0" y="279399"/>
                  </a:lnTo>
                  <a:lnTo>
                    <a:pt x="26669" y="279399"/>
                  </a:lnTo>
                  <a:lnTo>
                    <a:pt x="26669" y="266699"/>
                  </a:lnTo>
                  <a:close/>
                </a:path>
                <a:path w="26670" h="1187450">
                  <a:moveTo>
                    <a:pt x="26669" y="279399"/>
                  </a:moveTo>
                  <a:lnTo>
                    <a:pt x="0" y="279399"/>
                  </a:lnTo>
                  <a:lnTo>
                    <a:pt x="0" y="285749"/>
                  </a:lnTo>
                  <a:lnTo>
                    <a:pt x="26669" y="285749"/>
                  </a:lnTo>
                  <a:lnTo>
                    <a:pt x="26669" y="279399"/>
                  </a:lnTo>
                  <a:close/>
                </a:path>
                <a:path w="26670" h="1187450">
                  <a:moveTo>
                    <a:pt x="26669" y="285749"/>
                  </a:moveTo>
                  <a:lnTo>
                    <a:pt x="0" y="285749"/>
                  </a:lnTo>
                  <a:lnTo>
                    <a:pt x="0" y="292099"/>
                  </a:lnTo>
                  <a:lnTo>
                    <a:pt x="26669" y="292099"/>
                  </a:lnTo>
                  <a:lnTo>
                    <a:pt x="26669" y="285749"/>
                  </a:lnTo>
                  <a:close/>
                </a:path>
                <a:path w="26670" h="1187450">
                  <a:moveTo>
                    <a:pt x="26669" y="292099"/>
                  </a:moveTo>
                  <a:lnTo>
                    <a:pt x="0" y="292099"/>
                  </a:lnTo>
                  <a:lnTo>
                    <a:pt x="0" y="298449"/>
                  </a:lnTo>
                  <a:lnTo>
                    <a:pt x="26669" y="298449"/>
                  </a:lnTo>
                  <a:lnTo>
                    <a:pt x="26669" y="292099"/>
                  </a:lnTo>
                  <a:close/>
                </a:path>
                <a:path w="26670" h="1187450">
                  <a:moveTo>
                    <a:pt x="26669" y="298449"/>
                  </a:moveTo>
                  <a:lnTo>
                    <a:pt x="0" y="298449"/>
                  </a:lnTo>
                  <a:lnTo>
                    <a:pt x="0" y="304799"/>
                  </a:lnTo>
                  <a:lnTo>
                    <a:pt x="26669" y="304799"/>
                  </a:lnTo>
                  <a:lnTo>
                    <a:pt x="26669" y="298449"/>
                  </a:lnTo>
                  <a:close/>
                </a:path>
                <a:path w="26670" h="1187450">
                  <a:moveTo>
                    <a:pt x="26669" y="304799"/>
                  </a:moveTo>
                  <a:lnTo>
                    <a:pt x="0" y="304799"/>
                  </a:lnTo>
                  <a:lnTo>
                    <a:pt x="0" y="311149"/>
                  </a:lnTo>
                  <a:lnTo>
                    <a:pt x="26669" y="311149"/>
                  </a:lnTo>
                  <a:lnTo>
                    <a:pt x="26669" y="304799"/>
                  </a:lnTo>
                  <a:close/>
                </a:path>
                <a:path w="26670" h="1187450">
                  <a:moveTo>
                    <a:pt x="26669" y="311149"/>
                  </a:moveTo>
                  <a:lnTo>
                    <a:pt x="0" y="311149"/>
                  </a:lnTo>
                  <a:lnTo>
                    <a:pt x="0" y="314959"/>
                  </a:lnTo>
                  <a:lnTo>
                    <a:pt x="26669" y="314959"/>
                  </a:lnTo>
                  <a:lnTo>
                    <a:pt x="26669" y="311149"/>
                  </a:lnTo>
                  <a:close/>
                </a:path>
                <a:path w="26670" h="1187450">
                  <a:moveTo>
                    <a:pt x="26669" y="314959"/>
                  </a:moveTo>
                  <a:lnTo>
                    <a:pt x="0" y="314959"/>
                  </a:lnTo>
                  <a:lnTo>
                    <a:pt x="0" y="323849"/>
                  </a:lnTo>
                  <a:lnTo>
                    <a:pt x="26669" y="323849"/>
                  </a:lnTo>
                  <a:lnTo>
                    <a:pt x="26669" y="314959"/>
                  </a:lnTo>
                  <a:close/>
                </a:path>
                <a:path w="26670" h="1187450">
                  <a:moveTo>
                    <a:pt x="26669" y="323849"/>
                  </a:moveTo>
                  <a:lnTo>
                    <a:pt x="0" y="323849"/>
                  </a:lnTo>
                  <a:lnTo>
                    <a:pt x="0" y="330199"/>
                  </a:lnTo>
                  <a:lnTo>
                    <a:pt x="26669" y="330199"/>
                  </a:lnTo>
                  <a:lnTo>
                    <a:pt x="26669" y="323849"/>
                  </a:lnTo>
                  <a:close/>
                </a:path>
                <a:path w="26670" h="1187450">
                  <a:moveTo>
                    <a:pt x="26669" y="330199"/>
                  </a:moveTo>
                  <a:lnTo>
                    <a:pt x="0" y="330199"/>
                  </a:lnTo>
                  <a:lnTo>
                    <a:pt x="0" y="336549"/>
                  </a:lnTo>
                  <a:lnTo>
                    <a:pt x="26669" y="336549"/>
                  </a:lnTo>
                  <a:lnTo>
                    <a:pt x="26669" y="330199"/>
                  </a:lnTo>
                  <a:close/>
                </a:path>
                <a:path w="26670" h="1187450">
                  <a:moveTo>
                    <a:pt x="26669" y="336549"/>
                  </a:moveTo>
                  <a:lnTo>
                    <a:pt x="0" y="336549"/>
                  </a:lnTo>
                  <a:lnTo>
                    <a:pt x="0" y="342899"/>
                  </a:lnTo>
                  <a:lnTo>
                    <a:pt x="26669" y="342899"/>
                  </a:lnTo>
                  <a:lnTo>
                    <a:pt x="26669" y="336549"/>
                  </a:lnTo>
                  <a:close/>
                </a:path>
                <a:path w="26670" h="1187450">
                  <a:moveTo>
                    <a:pt x="26669" y="342899"/>
                  </a:moveTo>
                  <a:lnTo>
                    <a:pt x="0" y="342899"/>
                  </a:lnTo>
                  <a:lnTo>
                    <a:pt x="0" y="349249"/>
                  </a:lnTo>
                  <a:lnTo>
                    <a:pt x="26669" y="349249"/>
                  </a:lnTo>
                  <a:lnTo>
                    <a:pt x="26669" y="342899"/>
                  </a:lnTo>
                  <a:close/>
                </a:path>
                <a:path w="26670" h="1187450">
                  <a:moveTo>
                    <a:pt x="26669" y="349249"/>
                  </a:moveTo>
                  <a:lnTo>
                    <a:pt x="0" y="349249"/>
                  </a:lnTo>
                  <a:lnTo>
                    <a:pt x="0" y="355599"/>
                  </a:lnTo>
                  <a:lnTo>
                    <a:pt x="26669" y="355599"/>
                  </a:lnTo>
                  <a:lnTo>
                    <a:pt x="26669" y="349249"/>
                  </a:lnTo>
                  <a:close/>
                </a:path>
                <a:path w="26670" h="1187450">
                  <a:moveTo>
                    <a:pt x="26669" y="355599"/>
                  </a:moveTo>
                  <a:lnTo>
                    <a:pt x="0" y="355599"/>
                  </a:lnTo>
                  <a:lnTo>
                    <a:pt x="0" y="361949"/>
                  </a:lnTo>
                  <a:lnTo>
                    <a:pt x="26669" y="361949"/>
                  </a:lnTo>
                  <a:lnTo>
                    <a:pt x="26669" y="355599"/>
                  </a:lnTo>
                  <a:close/>
                </a:path>
                <a:path w="26670" h="1187450">
                  <a:moveTo>
                    <a:pt x="26669" y="361949"/>
                  </a:moveTo>
                  <a:lnTo>
                    <a:pt x="0" y="361949"/>
                  </a:lnTo>
                  <a:lnTo>
                    <a:pt x="0" y="368299"/>
                  </a:lnTo>
                  <a:lnTo>
                    <a:pt x="26669" y="368299"/>
                  </a:lnTo>
                  <a:lnTo>
                    <a:pt x="26669" y="361949"/>
                  </a:lnTo>
                  <a:close/>
                </a:path>
                <a:path w="26670" h="1187450">
                  <a:moveTo>
                    <a:pt x="26669" y="368299"/>
                  </a:moveTo>
                  <a:lnTo>
                    <a:pt x="0" y="368299"/>
                  </a:lnTo>
                  <a:lnTo>
                    <a:pt x="0" y="380999"/>
                  </a:lnTo>
                  <a:lnTo>
                    <a:pt x="26669" y="380999"/>
                  </a:lnTo>
                  <a:lnTo>
                    <a:pt x="26669" y="368299"/>
                  </a:lnTo>
                  <a:close/>
                </a:path>
                <a:path w="26670" h="1187450">
                  <a:moveTo>
                    <a:pt x="26669" y="380999"/>
                  </a:moveTo>
                  <a:lnTo>
                    <a:pt x="0" y="380999"/>
                  </a:lnTo>
                  <a:lnTo>
                    <a:pt x="0" y="406399"/>
                  </a:lnTo>
                  <a:lnTo>
                    <a:pt x="26669" y="406399"/>
                  </a:lnTo>
                  <a:lnTo>
                    <a:pt x="26669" y="380999"/>
                  </a:lnTo>
                  <a:close/>
                </a:path>
                <a:path w="26670" h="1187450">
                  <a:moveTo>
                    <a:pt x="26669" y="406399"/>
                  </a:moveTo>
                  <a:lnTo>
                    <a:pt x="0" y="406399"/>
                  </a:lnTo>
                  <a:lnTo>
                    <a:pt x="0" y="419099"/>
                  </a:lnTo>
                  <a:lnTo>
                    <a:pt x="26669" y="419099"/>
                  </a:lnTo>
                  <a:lnTo>
                    <a:pt x="26669" y="406399"/>
                  </a:lnTo>
                  <a:close/>
                </a:path>
                <a:path w="26670" h="1187450">
                  <a:moveTo>
                    <a:pt x="26669" y="419099"/>
                  </a:moveTo>
                  <a:lnTo>
                    <a:pt x="0" y="419099"/>
                  </a:lnTo>
                  <a:lnTo>
                    <a:pt x="0" y="425449"/>
                  </a:lnTo>
                  <a:lnTo>
                    <a:pt x="26669" y="425449"/>
                  </a:lnTo>
                  <a:lnTo>
                    <a:pt x="26669" y="419099"/>
                  </a:lnTo>
                  <a:close/>
                </a:path>
                <a:path w="26670" h="1187450">
                  <a:moveTo>
                    <a:pt x="26669" y="425449"/>
                  </a:moveTo>
                  <a:lnTo>
                    <a:pt x="0" y="425449"/>
                  </a:lnTo>
                  <a:lnTo>
                    <a:pt x="0" y="431799"/>
                  </a:lnTo>
                  <a:lnTo>
                    <a:pt x="26669" y="431799"/>
                  </a:lnTo>
                  <a:lnTo>
                    <a:pt x="26669" y="425449"/>
                  </a:lnTo>
                  <a:close/>
                </a:path>
                <a:path w="26670" h="1187450">
                  <a:moveTo>
                    <a:pt x="26669" y="431799"/>
                  </a:moveTo>
                  <a:lnTo>
                    <a:pt x="0" y="431799"/>
                  </a:lnTo>
                  <a:lnTo>
                    <a:pt x="0" y="438149"/>
                  </a:lnTo>
                  <a:lnTo>
                    <a:pt x="26669" y="438149"/>
                  </a:lnTo>
                  <a:lnTo>
                    <a:pt x="26669" y="431799"/>
                  </a:lnTo>
                  <a:close/>
                </a:path>
                <a:path w="26670" h="1187450">
                  <a:moveTo>
                    <a:pt x="26669" y="438149"/>
                  </a:moveTo>
                  <a:lnTo>
                    <a:pt x="0" y="438149"/>
                  </a:lnTo>
                  <a:lnTo>
                    <a:pt x="0" y="444499"/>
                  </a:lnTo>
                  <a:lnTo>
                    <a:pt x="26669" y="444499"/>
                  </a:lnTo>
                  <a:lnTo>
                    <a:pt x="26669" y="438149"/>
                  </a:lnTo>
                  <a:close/>
                </a:path>
                <a:path w="26670" h="1187450">
                  <a:moveTo>
                    <a:pt x="26669" y="444499"/>
                  </a:moveTo>
                  <a:lnTo>
                    <a:pt x="0" y="444499"/>
                  </a:lnTo>
                  <a:lnTo>
                    <a:pt x="0" y="450849"/>
                  </a:lnTo>
                  <a:lnTo>
                    <a:pt x="26669" y="450849"/>
                  </a:lnTo>
                  <a:lnTo>
                    <a:pt x="26669" y="444499"/>
                  </a:lnTo>
                  <a:close/>
                </a:path>
                <a:path w="26670" h="1187450">
                  <a:moveTo>
                    <a:pt x="26669" y="452119"/>
                  </a:moveTo>
                  <a:lnTo>
                    <a:pt x="0" y="452119"/>
                  </a:lnTo>
                  <a:lnTo>
                    <a:pt x="0" y="457199"/>
                  </a:lnTo>
                  <a:lnTo>
                    <a:pt x="26669" y="457199"/>
                  </a:lnTo>
                  <a:lnTo>
                    <a:pt x="26669" y="452119"/>
                  </a:lnTo>
                  <a:close/>
                </a:path>
                <a:path w="26670" h="1187450">
                  <a:moveTo>
                    <a:pt x="26669" y="450849"/>
                  </a:moveTo>
                  <a:lnTo>
                    <a:pt x="0" y="450849"/>
                  </a:lnTo>
                  <a:lnTo>
                    <a:pt x="0" y="452119"/>
                  </a:lnTo>
                  <a:lnTo>
                    <a:pt x="26669" y="452119"/>
                  </a:lnTo>
                  <a:lnTo>
                    <a:pt x="26669" y="450849"/>
                  </a:lnTo>
                  <a:close/>
                </a:path>
                <a:path w="26670" h="1187450">
                  <a:moveTo>
                    <a:pt x="26669" y="457199"/>
                  </a:moveTo>
                  <a:lnTo>
                    <a:pt x="0" y="457199"/>
                  </a:lnTo>
                  <a:lnTo>
                    <a:pt x="0" y="463549"/>
                  </a:lnTo>
                  <a:lnTo>
                    <a:pt x="26669" y="463549"/>
                  </a:lnTo>
                  <a:lnTo>
                    <a:pt x="26669" y="457199"/>
                  </a:lnTo>
                  <a:close/>
                </a:path>
                <a:path w="26670" h="1187450">
                  <a:moveTo>
                    <a:pt x="26669" y="463549"/>
                  </a:moveTo>
                  <a:lnTo>
                    <a:pt x="0" y="463549"/>
                  </a:lnTo>
                  <a:lnTo>
                    <a:pt x="0" y="469899"/>
                  </a:lnTo>
                  <a:lnTo>
                    <a:pt x="26669" y="469899"/>
                  </a:lnTo>
                  <a:lnTo>
                    <a:pt x="26669" y="463549"/>
                  </a:lnTo>
                  <a:close/>
                </a:path>
                <a:path w="26670" h="1187450">
                  <a:moveTo>
                    <a:pt x="26669" y="469899"/>
                  </a:moveTo>
                  <a:lnTo>
                    <a:pt x="0" y="469899"/>
                  </a:lnTo>
                  <a:lnTo>
                    <a:pt x="0" y="476249"/>
                  </a:lnTo>
                  <a:lnTo>
                    <a:pt x="26669" y="476249"/>
                  </a:lnTo>
                  <a:lnTo>
                    <a:pt x="26669" y="469899"/>
                  </a:lnTo>
                  <a:close/>
                </a:path>
                <a:path w="26670" h="1187450">
                  <a:moveTo>
                    <a:pt x="26669" y="476249"/>
                  </a:moveTo>
                  <a:lnTo>
                    <a:pt x="0" y="476249"/>
                  </a:lnTo>
                  <a:lnTo>
                    <a:pt x="0" y="482599"/>
                  </a:lnTo>
                  <a:lnTo>
                    <a:pt x="26669" y="482599"/>
                  </a:lnTo>
                  <a:lnTo>
                    <a:pt x="26669" y="476249"/>
                  </a:lnTo>
                  <a:close/>
                </a:path>
                <a:path w="26670" h="1187450">
                  <a:moveTo>
                    <a:pt x="26669" y="482599"/>
                  </a:moveTo>
                  <a:lnTo>
                    <a:pt x="0" y="482599"/>
                  </a:lnTo>
                  <a:lnTo>
                    <a:pt x="0" y="488949"/>
                  </a:lnTo>
                  <a:lnTo>
                    <a:pt x="26669" y="488949"/>
                  </a:lnTo>
                  <a:lnTo>
                    <a:pt x="26669" y="482599"/>
                  </a:lnTo>
                  <a:close/>
                </a:path>
                <a:path w="26670" h="1187450">
                  <a:moveTo>
                    <a:pt x="26669" y="488949"/>
                  </a:moveTo>
                  <a:lnTo>
                    <a:pt x="0" y="488949"/>
                  </a:lnTo>
                  <a:lnTo>
                    <a:pt x="0" y="514349"/>
                  </a:lnTo>
                  <a:lnTo>
                    <a:pt x="26669" y="514349"/>
                  </a:lnTo>
                  <a:lnTo>
                    <a:pt x="26669" y="488949"/>
                  </a:lnTo>
                  <a:close/>
                </a:path>
                <a:path w="26670" h="1187450">
                  <a:moveTo>
                    <a:pt x="26669" y="514349"/>
                  </a:moveTo>
                  <a:lnTo>
                    <a:pt x="0" y="514349"/>
                  </a:lnTo>
                  <a:lnTo>
                    <a:pt x="0" y="520699"/>
                  </a:lnTo>
                  <a:lnTo>
                    <a:pt x="26669" y="520699"/>
                  </a:lnTo>
                  <a:lnTo>
                    <a:pt x="26669" y="514349"/>
                  </a:lnTo>
                  <a:close/>
                </a:path>
                <a:path w="26670" h="1187450">
                  <a:moveTo>
                    <a:pt x="26669" y="520699"/>
                  </a:moveTo>
                  <a:lnTo>
                    <a:pt x="0" y="520699"/>
                  </a:lnTo>
                  <a:lnTo>
                    <a:pt x="0" y="527049"/>
                  </a:lnTo>
                  <a:lnTo>
                    <a:pt x="26669" y="527049"/>
                  </a:lnTo>
                  <a:lnTo>
                    <a:pt x="26669" y="520699"/>
                  </a:lnTo>
                  <a:close/>
                </a:path>
                <a:path w="26670" h="1187450">
                  <a:moveTo>
                    <a:pt x="26669" y="527049"/>
                  </a:moveTo>
                  <a:lnTo>
                    <a:pt x="0" y="527049"/>
                  </a:lnTo>
                  <a:lnTo>
                    <a:pt x="0" y="533399"/>
                  </a:lnTo>
                  <a:lnTo>
                    <a:pt x="26669" y="533399"/>
                  </a:lnTo>
                  <a:lnTo>
                    <a:pt x="26669" y="527049"/>
                  </a:lnTo>
                  <a:close/>
                </a:path>
                <a:path w="26670" h="1187450">
                  <a:moveTo>
                    <a:pt x="26669" y="533399"/>
                  </a:moveTo>
                  <a:lnTo>
                    <a:pt x="0" y="533399"/>
                  </a:lnTo>
                  <a:lnTo>
                    <a:pt x="0" y="537209"/>
                  </a:lnTo>
                  <a:lnTo>
                    <a:pt x="26669" y="537209"/>
                  </a:lnTo>
                  <a:lnTo>
                    <a:pt x="26669" y="533399"/>
                  </a:lnTo>
                  <a:close/>
                </a:path>
                <a:path w="26670" h="1187450">
                  <a:moveTo>
                    <a:pt x="26669" y="537209"/>
                  </a:moveTo>
                  <a:lnTo>
                    <a:pt x="0" y="537209"/>
                  </a:lnTo>
                  <a:lnTo>
                    <a:pt x="0" y="539749"/>
                  </a:lnTo>
                  <a:lnTo>
                    <a:pt x="26669" y="539749"/>
                  </a:lnTo>
                  <a:lnTo>
                    <a:pt x="26669" y="537209"/>
                  </a:lnTo>
                  <a:close/>
                </a:path>
                <a:path w="26670" h="1187450">
                  <a:moveTo>
                    <a:pt x="26669" y="539749"/>
                  </a:moveTo>
                  <a:lnTo>
                    <a:pt x="0" y="539749"/>
                  </a:lnTo>
                  <a:lnTo>
                    <a:pt x="0" y="552449"/>
                  </a:lnTo>
                  <a:lnTo>
                    <a:pt x="26669" y="552449"/>
                  </a:lnTo>
                  <a:lnTo>
                    <a:pt x="26669" y="539749"/>
                  </a:lnTo>
                  <a:close/>
                </a:path>
                <a:path w="26670" h="1187450">
                  <a:moveTo>
                    <a:pt x="26669" y="552449"/>
                  </a:moveTo>
                  <a:lnTo>
                    <a:pt x="0" y="552449"/>
                  </a:lnTo>
                  <a:lnTo>
                    <a:pt x="0" y="558799"/>
                  </a:lnTo>
                  <a:lnTo>
                    <a:pt x="26669" y="558799"/>
                  </a:lnTo>
                  <a:lnTo>
                    <a:pt x="26669" y="552449"/>
                  </a:lnTo>
                  <a:close/>
                </a:path>
                <a:path w="26670" h="1187450">
                  <a:moveTo>
                    <a:pt x="26669" y="558799"/>
                  </a:moveTo>
                  <a:lnTo>
                    <a:pt x="0" y="558799"/>
                  </a:lnTo>
                  <a:lnTo>
                    <a:pt x="0" y="568959"/>
                  </a:lnTo>
                  <a:lnTo>
                    <a:pt x="26669" y="568959"/>
                  </a:lnTo>
                  <a:lnTo>
                    <a:pt x="26669" y="558799"/>
                  </a:lnTo>
                  <a:close/>
                </a:path>
                <a:path w="26670" h="1187450">
                  <a:moveTo>
                    <a:pt x="26669" y="568959"/>
                  </a:moveTo>
                  <a:lnTo>
                    <a:pt x="0" y="568959"/>
                  </a:lnTo>
                  <a:lnTo>
                    <a:pt x="0" y="575309"/>
                  </a:lnTo>
                  <a:lnTo>
                    <a:pt x="26669" y="575309"/>
                  </a:lnTo>
                  <a:lnTo>
                    <a:pt x="26669" y="568959"/>
                  </a:lnTo>
                  <a:close/>
                </a:path>
                <a:path w="26670" h="1187450">
                  <a:moveTo>
                    <a:pt x="26669" y="575309"/>
                  </a:moveTo>
                  <a:lnTo>
                    <a:pt x="0" y="575309"/>
                  </a:lnTo>
                  <a:lnTo>
                    <a:pt x="0" y="584199"/>
                  </a:lnTo>
                  <a:lnTo>
                    <a:pt x="26669" y="584199"/>
                  </a:lnTo>
                  <a:lnTo>
                    <a:pt x="26669" y="575309"/>
                  </a:lnTo>
                  <a:close/>
                </a:path>
                <a:path w="26670" h="1187450">
                  <a:moveTo>
                    <a:pt x="26669" y="584199"/>
                  </a:moveTo>
                  <a:lnTo>
                    <a:pt x="0" y="584199"/>
                  </a:lnTo>
                  <a:lnTo>
                    <a:pt x="0" y="589279"/>
                  </a:lnTo>
                  <a:lnTo>
                    <a:pt x="26669" y="589279"/>
                  </a:lnTo>
                  <a:lnTo>
                    <a:pt x="26669" y="584199"/>
                  </a:lnTo>
                  <a:close/>
                </a:path>
                <a:path w="26670" h="1187450">
                  <a:moveTo>
                    <a:pt x="26669" y="589279"/>
                  </a:moveTo>
                  <a:lnTo>
                    <a:pt x="0" y="589279"/>
                  </a:lnTo>
                  <a:lnTo>
                    <a:pt x="0" y="590549"/>
                  </a:lnTo>
                  <a:lnTo>
                    <a:pt x="26669" y="590549"/>
                  </a:lnTo>
                  <a:lnTo>
                    <a:pt x="26669" y="589279"/>
                  </a:lnTo>
                  <a:close/>
                </a:path>
                <a:path w="26670" h="1187450">
                  <a:moveTo>
                    <a:pt x="26669" y="590549"/>
                  </a:moveTo>
                  <a:lnTo>
                    <a:pt x="0" y="590549"/>
                  </a:lnTo>
                  <a:lnTo>
                    <a:pt x="0" y="596899"/>
                  </a:lnTo>
                  <a:lnTo>
                    <a:pt x="26669" y="596899"/>
                  </a:lnTo>
                  <a:lnTo>
                    <a:pt x="26669" y="590549"/>
                  </a:lnTo>
                  <a:close/>
                </a:path>
                <a:path w="26670" h="1187450">
                  <a:moveTo>
                    <a:pt x="26669" y="596899"/>
                  </a:moveTo>
                  <a:lnTo>
                    <a:pt x="0" y="596899"/>
                  </a:lnTo>
                  <a:lnTo>
                    <a:pt x="0" y="607059"/>
                  </a:lnTo>
                  <a:lnTo>
                    <a:pt x="26669" y="607059"/>
                  </a:lnTo>
                  <a:lnTo>
                    <a:pt x="26669" y="596899"/>
                  </a:lnTo>
                  <a:close/>
                </a:path>
                <a:path w="26670" h="1187450">
                  <a:moveTo>
                    <a:pt x="26669" y="607059"/>
                  </a:moveTo>
                  <a:lnTo>
                    <a:pt x="0" y="607059"/>
                  </a:lnTo>
                  <a:lnTo>
                    <a:pt x="0" y="615949"/>
                  </a:lnTo>
                  <a:lnTo>
                    <a:pt x="26669" y="615949"/>
                  </a:lnTo>
                  <a:lnTo>
                    <a:pt x="26669" y="607059"/>
                  </a:lnTo>
                  <a:close/>
                </a:path>
                <a:path w="26670" h="1187450">
                  <a:moveTo>
                    <a:pt x="26669" y="615949"/>
                  </a:moveTo>
                  <a:lnTo>
                    <a:pt x="0" y="615949"/>
                  </a:lnTo>
                  <a:lnTo>
                    <a:pt x="0" y="654049"/>
                  </a:lnTo>
                  <a:lnTo>
                    <a:pt x="26669" y="654049"/>
                  </a:lnTo>
                  <a:lnTo>
                    <a:pt x="26669" y="615949"/>
                  </a:lnTo>
                  <a:close/>
                </a:path>
                <a:path w="26670" h="1187450">
                  <a:moveTo>
                    <a:pt x="26669" y="654049"/>
                  </a:moveTo>
                  <a:lnTo>
                    <a:pt x="0" y="654049"/>
                  </a:lnTo>
                  <a:lnTo>
                    <a:pt x="0" y="657859"/>
                  </a:lnTo>
                  <a:lnTo>
                    <a:pt x="26669" y="657859"/>
                  </a:lnTo>
                  <a:lnTo>
                    <a:pt x="26669" y="654049"/>
                  </a:lnTo>
                  <a:close/>
                </a:path>
                <a:path w="26670" h="1187450">
                  <a:moveTo>
                    <a:pt x="26669" y="657859"/>
                  </a:moveTo>
                  <a:lnTo>
                    <a:pt x="0" y="657859"/>
                  </a:lnTo>
                  <a:lnTo>
                    <a:pt x="0" y="660399"/>
                  </a:lnTo>
                  <a:lnTo>
                    <a:pt x="26669" y="660399"/>
                  </a:lnTo>
                  <a:lnTo>
                    <a:pt x="26669" y="657859"/>
                  </a:lnTo>
                  <a:close/>
                </a:path>
                <a:path w="26670" h="1187450">
                  <a:moveTo>
                    <a:pt x="26669" y="660399"/>
                  </a:moveTo>
                  <a:lnTo>
                    <a:pt x="0" y="660399"/>
                  </a:lnTo>
                  <a:lnTo>
                    <a:pt x="0" y="666749"/>
                  </a:lnTo>
                  <a:lnTo>
                    <a:pt x="26669" y="666749"/>
                  </a:lnTo>
                  <a:lnTo>
                    <a:pt x="26669" y="660399"/>
                  </a:lnTo>
                  <a:close/>
                </a:path>
                <a:path w="26670" h="1187450">
                  <a:moveTo>
                    <a:pt x="26669" y="666749"/>
                  </a:moveTo>
                  <a:lnTo>
                    <a:pt x="0" y="666749"/>
                  </a:lnTo>
                  <a:lnTo>
                    <a:pt x="0" y="670559"/>
                  </a:lnTo>
                  <a:lnTo>
                    <a:pt x="26669" y="670559"/>
                  </a:lnTo>
                  <a:lnTo>
                    <a:pt x="26669" y="666749"/>
                  </a:lnTo>
                  <a:close/>
                </a:path>
                <a:path w="26670" h="1187450">
                  <a:moveTo>
                    <a:pt x="26669" y="670559"/>
                  </a:moveTo>
                  <a:lnTo>
                    <a:pt x="0" y="670559"/>
                  </a:lnTo>
                  <a:lnTo>
                    <a:pt x="0" y="708659"/>
                  </a:lnTo>
                  <a:lnTo>
                    <a:pt x="26669" y="708659"/>
                  </a:lnTo>
                  <a:lnTo>
                    <a:pt x="26669" y="670559"/>
                  </a:lnTo>
                  <a:close/>
                </a:path>
                <a:path w="26670" h="1187450">
                  <a:moveTo>
                    <a:pt x="26669" y="708659"/>
                  </a:moveTo>
                  <a:lnTo>
                    <a:pt x="0" y="708659"/>
                  </a:lnTo>
                  <a:lnTo>
                    <a:pt x="0" y="717549"/>
                  </a:lnTo>
                  <a:lnTo>
                    <a:pt x="26669" y="717549"/>
                  </a:lnTo>
                  <a:lnTo>
                    <a:pt x="26669" y="708659"/>
                  </a:lnTo>
                  <a:close/>
                </a:path>
                <a:path w="26670" h="1187450">
                  <a:moveTo>
                    <a:pt x="26669" y="717549"/>
                  </a:moveTo>
                  <a:lnTo>
                    <a:pt x="0" y="717549"/>
                  </a:lnTo>
                  <a:lnTo>
                    <a:pt x="0" y="723899"/>
                  </a:lnTo>
                  <a:lnTo>
                    <a:pt x="26669" y="723899"/>
                  </a:lnTo>
                  <a:lnTo>
                    <a:pt x="26669" y="717549"/>
                  </a:lnTo>
                  <a:close/>
                </a:path>
                <a:path w="26670" h="1187450">
                  <a:moveTo>
                    <a:pt x="26669" y="723899"/>
                  </a:moveTo>
                  <a:lnTo>
                    <a:pt x="0" y="723899"/>
                  </a:lnTo>
                  <a:lnTo>
                    <a:pt x="0" y="730249"/>
                  </a:lnTo>
                  <a:lnTo>
                    <a:pt x="26669" y="730249"/>
                  </a:lnTo>
                  <a:lnTo>
                    <a:pt x="26669" y="723899"/>
                  </a:lnTo>
                  <a:close/>
                </a:path>
                <a:path w="26670" h="1187450">
                  <a:moveTo>
                    <a:pt x="26669" y="730249"/>
                  </a:moveTo>
                  <a:lnTo>
                    <a:pt x="0" y="730249"/>
                  </a:lnTo>
                  <a:lnTo>
                    <a:pt x="0" y="734059"/>
                  </a:lnTo>
                  <a:lnTo>
                    <a:pt x="26669" y="734059"/>
                  </a:lnTo>
                  <a:lnTo>
                    <a:pt x="26669" y="730249"/>
                  </a:lnTo>
                  <a:close/>
                </a:path>
                <a:path w="26670" h="1187450">
                  <a:moveTo>
                    <a:pt x="26669" y="734059"/>
                  </a:moveTo>
                  <a:lnTo>
                    <a:pt x="0" y="734059"/>
                  </a:lnTo>
                  <a:lnTo>
                    <a:pt x="0" y="740409"/>
                  </a:lnTo>
                  <a:lnTo>
                    <a:pt x="26669" y="740409"/>
                  </a:lnTo>
                  <a:lnTo>
                    <a:pt x="26669" y="734059"/>
                  </a:lnTo>
                  <a:close/>
                </a:path>
                <a:path w="26670" h="1187450">
                  <a:moveTo>
                    <a:pt x="26669" y="740409"/>
                  </a:moveTo>
                  <a:lnTo>
                    <a:pt x="0" y="740409"/>
                  </a:lnTo>
                  <a:lnTo>
                    <a:pt x="0" y="742949"/>
                  </a:lnTo>
                  <a:lnTo>
                    <a:pt x="26669" y="742949"/>
                  </a:lnTo>
                  <a:lnTo>
                    <a:pt x="26669" y="740409"/>
                  </a:lnTo>
                  <a:close/>
                </a:path>
                <a:path w="26670" h="1187450">
                  <a:moveTo>
                    <a:pt x="26669" y="742949"/>
                  </a:moveTo>
                  <a:lnTo>
                    <a:pt x="0" y="742949"/>
                  </a:lnTo>
                  <a:lnTo>
                    <a:pt x="0" y="746759"/>
                  </a:lnTo>
                  <a:lnTo>
                    <a:pt x="26669" y="746759"/>
                  </a:lnTo>
                  <a:lnTo>
                    <a:pt x="26669" y="742949"/>
                  </a:lnTo>
                  <a:close/>
                </a:path>
                <a:path w="26670" h="1187450">
                  <a:moveTo>
                    <a:pt x="26669" y="746759"/>
                  </a:moveTo>
                  <a:lnTo>
                    <a:pt x="0" y="746759"/>
                  </a:lnTo>
                  <a:lnTo>
                    <a:pt x="0" y="749299"/>
                  </a:lnTo>
                  <a:lnTo>
                    <a:pt x="26669" y="749299"/>
                  </a:lnTo>
                  <a:lnTo>
                    <a:pt x="26669" y="746759"/>
                  </a:lnTo>
                  <a:close/>
                </a:path>
                <a:path w="26670" h="1187450">
                  <a:moveTo>
                    <a:pt x="26669" y="749299"/>
                  </a:moveTo>
                  <a:lnTo>
                    <a:pt x="0" y="749299"/>
                  </a:lnTo>
                  <a:lnTo>
                    <a:pt x="0" y="755649"/>
                  </a:lnTo>
                  <a:lnTo>
                    <a:pt x="26669" y="755649"/>
                  </a:lnTo>
                  <a:lnTo>
                    <a:pt x="26669" y="749299"/>
                  </a:lnTo>
                  <a:close/>
                </a:path>
                <a:path w="26670" h="1187450">
                  <a:moveTo>
                    <a:pt x="26669" y="755649"/>
                  </a:moveTo>
                  <a:lnTo>
                    <a:pt x="0" y="755649"/>
                  </a:lnTo>
                  <a:lnTo>
                    <a:pt x="0" y="781049"/>
                  </a:lnTo>
                  <a:lnTo>
                    <a:pt x="26669" y="781049"/>
                  </a:lnTo>
                  <a:lnTo>
                    <a:pt x="26669" y="755649"/>
                  </a:lnTo>
                  <a:close/>
                </a:path>
                <a:path w="26670" h="1187450">
                  <a:moveTo>
                    <a:pt x="26669" y="781049"/>
                  </a:moveTo>
                  <a:lnTo>
                    <a:pt x="0" y="781049"/>
                  </a:lnTo>
                  <a:lnTo>
                    <a:pt x="0" y="787399"/>
                  </a:lnTo>
                  <a:lnTo>
                    <a:pt x="26669" y="787399"/>
                  </a:lnTo>
                  <a:lnTo>
                    <a:pt x="26669" y="781049"/>
                  </a:lnTo>
                  <a:close/>
                </a:path>
                <a:path w="26670" h="1187450">
                  <a:moveTo>
                    <a:pt x="26669" y="787399"/>
                  </a:moveTo>
                  <a:lnTo>
                    <a:pt x="0" y="787399"/>
                  </a:lnTo>
                  <a:lnTo>
                    <a:pt x="0" y="800099"/>
                  </a:lnTo>
                  <a:lnTo>
                    <a:pt x="26669" y="800099"/>
                  </a:lnTo>
                  <a:lnTo>
                    <a:pt x="26669" y="787399"/>
                  </a:lnTo>
                  <a:close/>
                </a:path>
                <a:path w="26670" h="1187450">
                  <a:moveTo>
                    <a:pt x="26669" y="800099"/>
                  </a:moveTo>
                  <a:lnTo>
                    <a:pt x="0" y="800099"/>
                  </a:lnTo>
                  <a:lnTo>
                    <a:pt x="0" y="816609"/>
                  </a:lnTo>
                  <a:lnTo>
                    <a:pt x="26669" y="816609"/>
                  </a:lnTo>
                  <a:lnTo>
                    <a:pt x="26669" y="800099"/>
                  </a:lnTo>
                  <a:close/>
                </a:path>
                <a:path w="26670" h="1187450">
                  <a:moveTo>
                    <a:pt x="26669" y="816609"/>
                  </a:moveTo>
                  <a:lnTo>
                    <a:pt x="0" y="816609"/>
                  </a:lnTo>
                  <a:lnTo>
                    <a:pt x="0" y="819149"/>
                  </a:lnTo>
                  <a:lnTo>
                    <a:pt x="26669" y="819149"/>
                  </a:lnTo>
                  <a:lnTo>
                    <a:pt x="26669" y="816609"/>
                  </a:lnTo>
                  <a:close/>
                </a:path>
                <a:path w="26670" h="1187450">
                  <a:moveTo>
                    <a:pt x="26669" y="819149"/>
                  </a:moveTo>
                  <a:lnTo>
                    <a:pt x="0" y="819149"/>
                  </a:lnTo>
                  <a:lnTo>
                    <a:pt x="0" y="822959"/>
                  </a:lnTo>
                  <a:lnTo>
                    <a:pt x="26669" y="822959"/>
                  </a:lnTo>
                  <a:lnTo>
                    <a:pt x="26669" y="819149"/>
                  </a:lnTo>
                  <a:close/>
                </a:path>
                <a:path w="26670" h="1187450">
                  <a:moveTo>
                    <a:pt x="26669" y="822959"/>
                  </a:moveTo>
                  <a:lnTo>
                    <a:pt x="0" y="822959"/>
                  </a:lnTo>
                  <a:lnTo>
                    <a:pt x="0" y="825499"/>
                  </a:lnTo>
                  <a:lnTo>
                    <a:pt x="26669" y="825499"/>
                  </a:lnTo>
                  <a:lnTo>
                    <a:pt x="26669" y="822959"/>
                  </a:lnTo>
                  <a:close/>
                </a:path>
                <a:path w="26670" h="1187450">
                  <a:moveTo>
                    <a:pt x="26669" y="825499"/>
                  </a:moveTo>
                  <a:lnTo>
                    <a:pt x="0" y="825499"/>
                  </a:lnTo>
                  <a:lnTo>
                    <a:pt x="0" y="829309"/>
                  </a:lnTo>
                  <a:lnTo>
                    <a:pt x="26669" y="829309"/>
                  </a:lnTo>
                  <a:lnTo>
                    <a:pt x="26669" y="825499"/>
                  </a:lnTo>
                  <a:close/>
                </a:path>
                <a:path w="26670" h="1187450">
                  <a:moveTo>
                    <a:pt x="26669" y="829309"/>
                  </a:moveTo>
                  <a:lnTo>
                    <a:pt x="0" y="829309"/>
                  </a:lnTo>
                  <a:lnTo>
                    <a:pt x="0" y="835659"/>
                  </a:lnTo>
                  <a:lnTo>
                    <a:pt x="26669" y="835659"/>
                  </a:lnTo>
                  <a:lnTo>
                    <a:pt x="26669" y="829309"/>
                  </a:lnTo>
                  <a:close/>
                </a:path>
                <a:path w="26670" h="1187450">
                  <a:moveTo>
                    <a:pt x="26669" y="835659"/>
                  </a:moveTo>
                  <a:lnTo>
                    <a:pt x="0" y="835659"/>
                  </a:lnTo>
                  <a:lnTo>
                    <a:pt x="0" y="844549"/>
                  </a:lnTo>
                  <a:lnTo>
                    <a:pt x="26669" y="844549"/>
                  </a:lnTo>
                  <a:lnTo>
                    <a:pt x="26669" y="835659"/>
                  </a:lnTo>
                  <a:close/>
                </a:path>
                <a:path w="26670" h="1187450">
                  <a:moveTo>
                    <a:pt x="26669" y="844549"/>
                  </a:moveTo>
                  <a:lnTo>
                    <a:pt x="0" y="844549"/>
                  </a:lnTo>
                  <a:lnTo>
                    <a:pt x="0" y="857249"/>
                  </a:lnTo>
                  <a:lnTo>
                    <a:pt x="26669" y="857249"/>
                  </a:lnTo>
                  <a:lnTo>
                    <a:pt x="26669" y="844549"/>
                  </a:lnTo>
                  <a:close/>
                </a:path>
                <a:path w="26670" h="1187450">
                  <a:moveTo>
                    <a:pt x="26669" y="857249"/>
                  </a:moveTo>
                  <a:lnTo>
                    <a:pt x="0" y="857249"/>
                  </a:lnTo>
                  <a:lnTo>
                    <a:pt x="0" y="867409"/>
                  </a:lnTo>
                  <a:lnTo>
                    <a:pt x="26669" y="867409"/>
                  </a:lnTo>
                  <a:lnTo>
                    <a:pt x="26669" y="857249"/>
                  </a:lnTo>
                  <a:close/>
                </a:path>
                <a:path w="26670" h="1187450">
                  <a:moveTo>
                    <a:pt x="26669" y="867409"/>
                  </a:moveTo>
                  <a:lnTo>
                    <a:pt x="0" y="867409"/>
                  </a:lnTo>
                  <a:lnTo>
                    <a:pt x="0" y="869949"/>
                  </a:lnTo>
                  <a:lnTo>
                    <a:pt x="26669" y="869949"/>
                  </a:lnTo>
                  <a:lnTo>
                    <a:pt x="26669" y="867409"/>
                  </a:lnTo>
                  <a:close/>
                </a:path>
                <a:path w="26670" h="1187450">
                  <a:moveTo>
                    <a:pt x="26669" y="869949"/>
                  </a:moveTo>
                  <a:lnTo>
                    <a:pt x="0" y="869949"/>
                  </a:lnTo>
                  <a:lnTo>
                    <a:pt x="0" y="876299"/>
                  </a:lnTo>
                  <a:lnTo>
                    <a:pt x="26669" y="876299"/>
                  </a:lnTo>
                  <a:lnTo>
                    <a:pt x="26669" y="869949"/>
                  </a:lnTo>
                  <a:close/>
                </a:path>
                <a:path w="26670" h="1187450">
                  <a:moveTo>
                    <a:pt x="26669" y="876299"/>
                  </a:moveTo>
                  <a:lnTo>
                    <a:pt x="0" y="876299"/>
                  </a:lnTo>
                  <a:lnTo>
                    <a:pt x="0" y="880109"/>
                  </a:lnTo>
                  <a:lnTo>
                    <a:pt x="26669" y="880109"/>
                  </a:lnTo>
                  <a:lnTo>
                    <a:pt x="26669" y="876299"/>
                  </a:lnTo>
                  <a:close/>
                </a:path>
                <a:path w="26670" h="1187450">
                  <a:moveTo>
                    <a:pt x="26669" y="880109"/>
                  </a:moveTo>
                  <a:lnTo>
                    <a:pt x="0" y="880109"/>
                  </a:lnTo>
                  <a:lnTo>
                    <a:pt x="0" y="886459"/>
                  </a:lnTo>
                  <a:lnTo>
                    <a:pt x="26669" y="886459"/>
                  </a:lnTo>
                  <a:lnTo>
                    <a:pt x="26669" y="880109"/>
                  </a:lnTo>
                  <a:close/>
                </a:path>
                <a:path w="26670" h="1187450">
                  <a:moveTo>
                    <a:pt x="26669" y="886459"/>
                  </a:moveTo>
                  <a:lnTo>
                    <a:pt x="0" y="886459"/>
                  </a:lnTo>
                  <a:lnTo>
                    <a:pt x="0" y="888999"/>
                  </a:lnTo>
                  <a:lnTo>
                    <a:pt x="26669" y="888999"/>
                  </a:lnTo>
                  <a:lnTo>
                    <a:pt x="26669" y="886459"/>
                  </a:lnTo>
                  <a:close/>
                </a:path>
                <a:path w="26670" h="1187450">
                  <a:moveTo>
                    <a:pt x="26669" y="888999"/>
                  </a:moveTo>
                  <a:lnTo>
                    <a:pt x="0" y="888999"/>
                  </a:lnTo>
                  <a:lnTo>
                    <a:pt x="0" y="892809"/>
                  </a:lnTo>
                  <a:lnTo>
                    <a:pt x="26669" y="892809"/>
                  </a:lnTo>
                  <a:lnTo>
                    <a:pt x="26669" y="888999"/>
                  </a:lnTo>
                  <a:close/>
                </a:path>
                <a:path w="26670" h="1187450">
                  <a:moveTo>
                    <a:pt x="26669" y="892809"/>
                  </a:moveTo>
                  <a:lnTo>
                    <a:pt x="0" y="892809"/>
                  </a:lnTo>
                  <a:lnTo>
                    <a:pt x="0" y="895349"/>
                  </a:lnTo>
                  <a:lnTo>
                    <a:pt x="26669" y="895349"/>
                  </a:lnTo>
                  <a:lnTo>
                    <a:pt x="26669" y="892809"/>
                  </a:lnTo>
                  <a:close/>
                </a:path>
                <a:path w="26670" h="1187450">
                  <a:moveTo>
                    <a:pt x="26669" y="895349"/>
                  </a:moveTo>
                  <a:lnTo>
                    <a:pt x="0" y="895349"/>
                  </a:lnTo>
                  <a:lnTo>
                    <a:pt x="0" y="901699"/>
                  </a:lnTo>
                  <a:lnTo>
                    <a:pt x="26669" y="901699"/>
                  </a:lnTo>
                  <a:lnTo>
                    <a:pt x="26669" y="895349"/>
                  </a:lnTo>
                  <a:close/>
                </a:path>
                <a:path w="26670" h="1187450">
                  <a:moveTo>
                    <a:pt x="26669" y="901699"/>
                  </a:moveTo>
                  <a:lnTo>
                    <a:pt x="0" y="901699"/>
                  </a:lnTo>
                  <a:lnTo>
                    <a:pt x="0" y="920749"/>
                  </a:lnTo>
                  <a:lnTo>
                    <a:pt x="26669" y="920749"/>
                  </a:lnTo>
                  <a:lnTo>
                    <a:pt x="26669" y="901699"/>
                  </a:lnTo>
                  <a:close/>
                </a:path>
                <a:path w="26670" h="1187450">
                  <a:moveTo>
                    <a:pt x="26669" y="920749"/>
                  </a:moveTo>
                  <a:lnTo>
                    <a:pt x="0" y="920749"/>
                  </a:lnTo>
                  <a:lnTo>
                    <a:pt x="0" y="924559"/>
                  </a:lnTo>
                  <a:lnTo>
                    <a:pt x="26669" y="924559"/>
                  </a:lnTo>
                  <a:lnTo>
                    <a:pt x="26669" y="920749"/>
                  </a:lnTo>
                  <a:close/>
                </a:path>
                <a:path w="26670" h="1187450">
                  <a:moveTo>
                    <a:pt x="26669" y="924559"/>
                  </a:moveTo>
                  <a:lnTo>
                    <a:pt x="0" y="924559"/>
                  </a:lnTo>
                  <a:lnTo>
                    <a:pt x="0" y="937259"/>
                  </a:lnTo>
                  <a:lnTo>
                    <a:pt x="26669" y="937259"/>
                  </a:lnTo>
                  <a:lnTo>
                    <a:pt x="26669" y="924559"/>
                  </a:lnTo>
                  <a:close/>
                </a:path>
                <a:path w="26670" h="1187450">
                  <a:moveTo>
                    <a:pt x="26669" y="937259"/>
                  </a:moveTo>
                  <a:lnTo>
                    <a:pt x="0" y="937259"/>
                  </a:lnTo>
                  <a:lnTo>
                    <a:pt x="0" y="946149"/>
                  </a:lnTo>
                  <a:lnTo>
                    <a:pt x="26669" y="946149"/>
                  </a:lnTo>
                  <a:lnTo>
                    <a:pt x="26669" y="937259"/>
                  </a:lnTo>
                  <a:close/>
                </a:path>
                <a:path w="26670" h="1187450">
                  <a:moveTo>
                    <a:pt x="26669" y="946149"/>
                  </a:moveTo>
                  <a:lnTo>
                    <a:pt x="0" y="946149"/>
                  </a:lnTo>
                  <a:lnTo>
                    <a:pt x="0" y="949959"/>
                  </a:lnTo>
                  <a:lnTo>
                    <a:pt x="26669" y="949959"/>
                  </a:lnTo>
                  <a:lnTo>
                    <a:pt x="26669" y="946149"/>
                  </a:lnTo>
                  <a:close/>
                </a:path>
                <a:path w="26670" h="1187450">
                  <a:moveTo>
                    <a:pt x="26669" y="949959"/>
                  </a:moveTo>
                  <a:lnTo>
                    <a:pt x="0" y="949959"/>
                  </a:lnTo>
                  <a:lnTo>
                    <a:pt x="0" y="965199"/>
                  </a:lnTo>
                  <a:lnTo>
                    <a:pt x="26669" y="965199"/>
                  </a:lnTo>
                  <a:lnTo>
                    <a:pt x="26669" y="949959"/>
                  </a:lnTo>
                  <a:close/>
                </a:path>
                <a:path w="26670" h="1187450">
                  <a:moveTo>
                    <a:pt x="26669" y="965199"/>
                  </a:moveTo>
                  <a:lnTo>
                    <a:pt x="0" y="965199"/>
                  </a:lnTo>
                  <a:lnTo>
                    <a:pt x="0" y="971549"/>
                  </a:lnTo>
                  <a:lnTo>
                    <a:pt x="26669" y="971549"/>
                  </a:lnTo>
                  <a:lnTo>
                    <a:pt x="26669" y="965199"/>
                  </a:lnTo>
                  <a:close/>
                </a:path>
                <a:path w="26670" h="1187450">
                  <a:moveTo>
                    <a:pt x="26669" y="971549"/>
                  </a:moveTo>
                  <a:lnTo>
                    <a:pt x="0" y="971549"/>
                  </a:lnTo>
                  <a:lnTo>
                    <a:pt x="0" y="975359"/>
                  </a:lnTo>
                  <a:lnTo>
                    <a:pt x="26669" y="975359"/>
                  </a:lnTo>
                  <a:lnTo>
                    <a:pt x="26669" y="971549"/>
                  </a:lnTo>
                  <a:close/>
                </a:path>
                <a:path w="26670" h="1187450">
                  <a:moveTo>
                    <a:pt x="26669" y="975359"/>
                  </a:moveTo>
                  <a:lnTo>
                    <a:pt x="0" y="975359"/>
                  </a:lnTo>
                  <a:lnTo>
                    <a:pt x="0" y="977899"/>
                  </a:lnTo>
                  <a:lnTo>
                    <a:pt x="26669" y="977899"/>
                  </a:lnTo>
                  <a:lnTo>
                    <a:pt x="26669" y="975359"/>
                  </a:lnTo>
                  <a:close/>
                </a:path>
                <a:path w="26670" h="1187450">
                  <a:moveTo>
                    <a:pt x="26669" y="977899"/>
                  </a:moveTo>
                  <a:lnTo>
                    <a:pt x="0" y="977899"/>
                  </a:lnTo>
                  <a:lnTo>
                    <a:pt x="0" y="981709"/>
                  </a:lnTo>
                  <a:lnTo>
                    <a:pt x="26669" y="981709"/>
                  </a:lnTo>
                  <a:lnTo>
                    <a:pt x="26669" y="977899"/>
                  </a:lnTo>
                  <a:close/>
                </a:path>
                <a:path w="26670" h="1187450">
                  <a:moveTo>
                    <a:pt x="26669" y="981709"/>
                  </a:moveTo>
                  <a:lnTo>
                    <a:pt x="0" y="981709"/>
                  </a:lnTo>
                  <a:lnTo>
                    <a:pt x="0" y="988059"/>
                  </a:lnTo>
                  <a:lnTo>
                    <a:pt x="26669" y="988059"/>
                  </a:lnTo>
                  <a:lnTo>
                    <a:pt x="26669" y="981709"/>
                  </a:lnTo>
                  <a:close/>
                </a:path>
                <a:path w="26670" h="1187450">
                  <a:moveTo>
                    <a:pt x="26669" y="988059"/>
                  </a:moveTo>
                  <a:lnTo>
                    <a:pt x="0" y="988059"/>
                  </a:lnTo>
                  <a:lnTo>
                    <a:pt x="0" y="990599"/>
                  </a:lnTo>
                  <a:lnTo>
                    <a:pt x="26669" y="990599"/>
                  </a:lnTo>
                  <a:lnTo>
                    <a:pt x="26669" y="988059"/>
                  </a:lnTo>
                  <a:close/>
                </a:path>
                <a:path w="26670" h="1187450">
                  <a:moveTo>
                    <a:pt x="26669" y="990599"/>
                  </a:moveTo>
                  <a:lnTo>
                    <a:pt x="0" y="990599"/>
                  </a:lnTo>
                  <a:lnTo>
                    <a:pt x="0" y="996949"/>
                  </a:lnTo>
                  <a:lnTo>
                    <a:pt x="26669" y="996949"/>
                  </a:lnTo>
                  <a:lnTo>
                    <a:pt x="26669" y="990599"/>
                  </a:lnTo>
                  <a:close/>
                </a:path>
                <a:path w="26670" h="1187450">
                  <a:moveTo>
                    <a:pt x="26669" y="996949"/>
                  </a:moveTo>
                  <a:lnTo>
                    <a:pt x="0" y="996949"/>
                  </a:lnTo>
                  <a:lnTo>
                    <a:pt x="0" y="1009649"/>
                  </a:lnTo>
                  <a:lnTo>
                    <a:pt x="26669" y="1009649"/>
                  </a:lnTo>
                  <a:lnTo>
                    <a:pt x="26669" y="996949"/>
                  </a:lnTo>
                  <a:close/>
                </a:path>
                <a:path w="26670" h="1187450">
                  <a:moveTo>
                    <a:pt x="20319" y="1186179"/>
                  </a:moveTo>
                  <a:lnTo>
                    <a:pt x="13969" y="1186179"/>
                  </a:lnTo>
                  <a:lnTo>
                    <a:pt x="13969" y="1187449"/>
                  </a:lnTo>
                  <a:lnTo>
                    <a:pt x="20319" y="1187449"/>
                  </a:lnTo>
                  <a:lnTo>
                    <a:pt x="20319" y="1186179"/>
                  </a:lnTo>
                  <a:close/>
                </a:path>
                <a:path w="26670" h="1187450">
                  <a:moveTo>
                    <a:pt x="26669" y="1181099"/>
                  </a:moveTo>
                  <a:lnTo>
                    <a:pt x="0" y="1181099"/>
                  </a:lnTo>
                  <a:lnTo>
                    <a:pt x="0" y="1182369"/>
                  </a:lnTo>
                  <a:lnTo>
                    <a:pt x="1269" y="1182369"/>
                  </a:lnTo>
                  <a:lnTo>
                    <a:pt x="1269" y="1183639"/>
                  </a:lnTo>
                  <a:lnTo>
                    <a:pt x="7619" y="1183639"/>
                  </a:lnTo>
                  <a:lnTo>
                    <a:pt x="7619" y="1186179"/>
                  </a:lnTo>
                  <a:lnTo>
                    <a:pt x="26669" y="1186179"/>
                  </a:lnTo>
                  <a:lnTo>
                    <a:pt x="26669" y="1181099"/>
                  </a:lnTo>
                  <a:close/>
                </a:path>
                <a:path w="26670" h="1187450">
                  <a:moveTo>
                    <a:pt x="26669" y="1174749"/>
                  </a:moveTo>
                  <a:lnTo>
                    <a:pt x="0" y="1174749"/>
                  </a:lnTo>
                  <a:lnTo>
                    <a:pt x="0" y="1179829"/>
                  </a:lnTo>
                  <a:lnTo>
                    <a:pt x="26669" y="1179829"/>
                  </a:lnTo>
                  <a:lnTo>
                    <a:pt x="26669" y="1174749"/>
                  </a:lnTo>
                  <a:close/>
                </a:path>
                <a:path w="26670" h="1187450">
                  <a:moveTo>
                    <a:pt x="26669" y="1168399"/>
                  </a:moveTo>
                  <a:lnTo>
                    <a:pt x="0" y="1168399"/>
                  </a:lnTo>
                  <a:lnTo>
                    <a:pt x="0" y="1173479"/>
                  </a:lnTo>
                  <a:lnTo>
                    <a:pt x="26669" y="1173479"/>
                  </a:lnTo>
                  <a:lnTo>
                    <a:pt x="26669" y="1168399"/>
                  </a:lnTo>
                  <a:close/>
                </a:path>
                <a:path w="26670" h="1187450">
                  <a:moveTo>
                    <a:pt x="26669" y="1162049"/>
                  </a:moveTo>
                  <a:lnTo>
                    <a:pt x="0" y="1162049"/>
                  </a:lnTo>
                  <a:lnTo>
                    <a:pt x="0" y="1167129"/>
                  </a:lnTo>
                  <a:lnTo>
                    <a:pt x="26669" y="1167129"/>
                  </a:lnTo>
                  <a:lnTo>
                    <a:pt x="26669" y="1162049"/>
                  </a:lnTo>
                  <a:close/>
                </a:path>
                <a:path w="26670" h="1187450">
                  <a:moveTo>
                    <a:pt x="26669" y="1155699"/>
                  </a:moveTo>
                  <a:lnTo>
                    <a:pt x="0" y="1155699"/>
                  </a:lnTo>
                  <a:lnTo>
                    <a:pt x="0" y="1160779"/>
                  </a:lnTo>
                  <a:lnTo>
                    <a:pt x="26669" y="1160779"/>
                  </a:lnTo>
                  <a:lnTo>
                    <a:pt x="26669" y="1155699"/>
                  </a:lnTo>
                  <a:close/>
                </a:path>
                <a:path w="26670" h="1187450">
                  <a:moveTo>
                    <a:pt x="26669" y="1149349"/>
                  </a:moveTo>
                  <a:lnTo>
                    <a:pt x="0" y="1149349"/>
                  </a:lnTo>
                  <a:lnTo>
                    <a:pt x="0" y="1154429"/>
                  </a:lnTo>
                  <a:lnTo>
                    <a:pt x="26669" y="1154429"/>
                  </a:lnTo>
                  <a:lnTo>
                    <a:pt x="26669" y="1149349"/>
                  </a:lnTo>
                  <a:close/>
                </a:path>
                <a:path w="26670" h="1187450">
                  <a:moveTo>
                    <a:pt x="26669" y="1142999"/>
                  </a:moveTo>
                  <a:lnTo>
                    <a:pt x="0" y="1142999"/>
                  </a:lnTo>
                  <a:lnTo>
                    <a:pt x="0" y="1148079"/>
                  </a:lnTo>
                  <a:lnTo>
                    <a:pt x="26669" y="1148079"/>
                  </a:lnTo>
                  <a:lnTo>
                    <a:pt x="26669" y="1142999"/>
                  </a:lnTo>
                  <a:close/>
                </a:path>
                <a:path w="26670" h="1187450">
                  <a:moveTo>
                    <a:pt x="26669" y="1136649"/>
                  </a:moveTo>
                  <a:lnTo>
                    <a:pt x="0" y="1136649"/>
                  </a:lnTo>
                  <a:lnTo>
                    <a:pt x="0" y="1141729"/>
                  </a:lnTo>
                  <a:lnTo>
                    <a:pt x="26669" y="1141729"/>
                  </a:lnTo>
                  <a:lnTo>
                    <a:pt x="26669" y="1136649"/>
                  </a:lnTo>
                  <a:close/>
                </a:path>
                <a:path w="26670" h="1187450">
                  <a:moveTo>
                    <a:pt x="26669" y="1130299"/>
                  </a:moveTo>
                  <a:lnTo>
                    <a:pt x="0" y="1130299"/>
                  </a:lnTo>
                  <a:lnTo>
                    <a:pt x="0" y="1135379"/>
                  </a:lnTo>
                  <a:lnTo>
                    <a:pt x="26669" y="1135379"/>
                  </a:lnTo>
                  <a:lnTo>
                    <a:pt x="26669" y="1130299"/>
                  </a:lnTo>
                  <a:close/>
                </a:path>
                <a:path w="26670" h="1187450">
                  <a:moveTo>
                    <a:pt x="26669" y="1123949"/>
                  </a:moveTo>
                  <a:lnTo>
                    <a:pt x="0" y="1123949"/>
                  </a:lnTo>
                  <a:lnTo>
                    <a:pt x="0" y="1129029"/>
                  </a:lnTo>
                  <a:lnTo>
                    <a:pt x="26669" y="1129029"/>
                  </a:lnTo>
                  <a:lnTo>
                    <a:pt x="26669" y="1123949"/>
                  </a:lnTo>
                  <a:close/>
                </a:path>
                <a:path w="26670" h="1187450">
                  <a:moveTo>
                    <a:pt x="26669" y="1117599"/>
                  </a:moveTo>
                  <a:lnTo>
                    <a:pt x="0" y="1117599"/>
                  </a:lnTo>
                  <a:lnTo>
                    <a:pt x="0" y="1122679"/>
                  </a:lnTo>
                  <a:lnTo>
                    <a:pt x="26669" y="1122679"/>
                  </a:lnTo>
                  <a:lnTo>
                    <a:pt x="26669" y="1117599"/>
                  </a:lnTo>
                  <a:close/>
                </a:path>
                <a:path w="26670" h="1187450">
                  <a:moveTo>
                    <a:pt x="26669" y="1111249"/>
                  </a:moveTo>
                  <a:lnTo>
                    <a:pt x="0" y="1111249"/>
                  </a:lnTo>
                  <a:lnTo>
                    <a:pt x="0" y="1116329"/>
                  </a:lnTo>
                  <a:lnTo>
                    <a:pt x="26669" y="1116329"/>
                  </a:lnTo>
                  <a:lnTo>
                    <a:pt x="26669" y="1111249"/>
                  </a:lnTo>
                  <a:close/>
                </a:path>
                <a:path w="26670" h="1187450">
                  <a:moveTo>
                    <a:pt x="26669" y="1104899"/>
                  </a:moveTo>
                  <a:lnTo>
                    <a:pt x="0" y="1104899"/>
                  </a:lnTo>
                  <a:lnTo>
                    <a:pt x="0" y="1109979"/>
                  </a:lnTo>
                  <a:lnTo>
                    <a:pt x="26669" y="1109979"/>
                  </a:lnTo>
                  <a:lnTo>
                    <a:pt x="26669" y="1104899"/>
                  </a:lnTo>
                  <a:close/>
                </a:path>
                <a:path w="26670" h="1187450">
                  <a:moveTo>
                    <a:pt x="26669" y="1098549"/>
                  </a:moveTo>
                  <a:lnTo>
                    <a:pt x="0" y="1098549"/>
                  </a:lnTo>
                  <a:lnTo>
                    <a:pt x="0" y="1103629"/>
                  </a:lnTo>
                  <a:lnTo>
                    <a:pt x="26669" y="1103629"/>
                  </a:lnTo>
                  <a:lnTo>
                    <a:pt x="26669" y="1098549"/>
                  </a:lnTo>
                  <a:close/>
                </a:path>
                <a:path w="26670" h="1187450">
                  <a:moveTo>
                    <a:pt x="26669" y="1092199"/>
                  </a:moveTo>
                  <a:lnTo>
                    <a:pt x="0" y="1092199"/>
                  </a:lnTo>
                  <a:lnTo>
                    <a:pt x="0" y="1097279"/>
                  </a:lnTo>
                  <a:lnTo>
                    <a:pt x="26669" y="1097279"/>
                  </a:lnTo>
                  <a:lnTo>
                    <a:pt x="26669" y="1092199"/>
                  </a:lnTo>
                  <a:close/>
                </a:path>
                <a:path w="26670" h="1187450">
                  <a:moveTo>
                    <a:pt x="26669" y="1085849"/>
                  </a:moveTo>
                  <a:lnTo>
                    <a:pt x="0" y="1085849"/>
                  </a:lnTo>
                  <a:lnTo>
                    <a:pt x="0" y="1090929"/>
                  </a:lnTo>
                  <a:lnTo>
                    <a:pt x="26669" y="1090929"/>
                  </a:lnTo>
                  <a:lnTo>
                    <a:pt x="26669" y="1085849"/>
                  </a:lnTo>
                  <a:close/>
                </a:path>
                <a:path w="26670" h="1187450">
                  <a:moveTo>
                    <a:pt x="26669" y="1079499"/>
                  </a:moveTo>
                  <a:lnTo>
                    <a:pt x="0" y="1079499"/>
                  </a:lnTo>
                  <a:lnTo>
                    <a:pt x="0" y="1084579"/>
                  </a:lnTo>
                  <a:lnTo>
                    <a:pt x="26669" y="1084579"/>
                  </a:lnTo>
                  <a:lnTo>
                    <a:pt x="26669" y="1079499"/>
                  </a:lnTo>
                  <a:close/>
                </a:path>
                <a:path w="26670" h="1187450">
                  <a:moveTo>
                    <a:pt x="26669" y="1073149"/>
                  </a:moveTo>
                  <a:lnTo>
                    <a:pt x="0" y="1073149"/>
                  </a:lnTo>
                  <a:lnTo>
                    <a:pt x="0" y="1078229"/>
                  </a:lnTo>
                  <a:lnTo>
                    <a:pt x="26669" y="1078229"/>
                  </a:lnTo>
                  <a:lnTo>
                    <a:pt x="26669" y="1073149"/>
                  </a:lnTo>
                  <a:close/>
                </a:path>
                <a:path w="26670" h="1187450">
                  <a:moveTo>
                    <a:pt x="26669" y="1066799"/>
                  </a:moveTo>
                  <a:lnTo>
                    <a:pt x="0" y="1066799"/>
                  </a:lnTo>
                  <a:lnTo>
                    <a:pt x="0" y="1071879"/>
                  </a:lnTo>
                  <a:lnTo>
                    <a:pt x="26669" y="1071879"/>
                  </a:lnTo>
                  <a:lnTo>
                    <a:pt x="26669" y="1066799"/>
                  </a:lnTo>
                  <a:close/>
                </a:path>
                <a:path w="26670" h="1187450">
                  <a:moveTo>
                    <a:pt x="26669" y="1060449"/>
                  </a:moveTo>
                  <a:lnTo>
                    <a:pt x="0" y="1060449"/>
                  </a:lnTo>
                  <a:lnTo>
                    <a:pt x="0" y="1065529"/>
                  </a:lnTo>
                  <a:lnTo>
                    <a:pt x="26669" y="1065529"/>
                  </a:lnTo>
                  <a:lnTo>
                    <a:pt x="26669" y="1060449"/>
                  </a:lnTo>
                  <a:close/>
                </a:path>
                <a:path w="26670" h="1187450">
                  <a:moveTo>
                    <a:pt x="26669" y="1054099"/>
                  </a:moveTo>
                  <a:lnTo>
                    <a:pt x="0" y="1054099"/>
                  </a:lnTo>
                  <a:lnTo>
                    <a:pt x="0" y="1059179"/>
                  </a:lnTo>
                  <a:lnTo>
                    <a:pt x="26669" y="1059179"/>
                  </a:lnTo>
                  <a:lnTo>
                    <a:pt x="26669" y="1054099"/>
                  </a:lnTo>
                  <a:close/>
                </a:path>
                <a:path w="26670" h="1187450">
                  <a:moveTo>
                    <a:pt x="26669" y="1047749"/>
                  </a:moveTo>
                  <a:lnTo>
                    <a:pt x="0" y="1047749"/>
                  </a:lnTo>
                  <a:lnTo>
                    <a:pt x="0" y="1052829"/>
                  </a:lnTo>
                  <a:lnTo>
                    <a:pt x="26669" y="1052829"/>
                  </a:lnTo>
                  <a:lnTo>
                    <a:pt x="26669" y="1047749"/>
                  </a:lnTo>
                  <a:close/>
                </a:path>
                <a:path w="26670" h="1187450">
                  <a:moveTo>
                    <a:pt x="26669" y="1041399"/>
                  </a:moveTo>
                  <a:lnTo>
                    <a:pt x="0" y="1041399"/>
                  </a:lnTo>
                  <a:lnTo>
                    <a:pt x="0" y="1046479"/>
                  </a:lnTo>
                  <a:lnTo>
                    <a:pt x="26669" y="1046479"/>
                  </a:lnTo>
                  <a:lnTo>
                    <a:pt x="26669" y="1041399"/>
                  </a:lnTo>
                  <a:close/>
                </a:path>
                <a:path w="26670" h="1187450">
                  <a:moveTo>
                    <a:pt x="26669" y="1035049"/>
                  </a:moveTo>
                  <a:lnTo>
                    <a:pt x="0" y="1035049"/>
                  </a:lnTo>
                  <a:lnTo>
                    <a:pt x="0" y="1040129"/>
                  </a:lnTo>
                  <a:lnTo>
                    <a:pt x="26669" y="1040129"/>
                  </a:lnTo>
                  <a:lnTo>
                    <a:pt x="26669" y="1035049"/>
                  </a:lnTo>
                  <a:close/>
                </a:path>
                <a:path w="26670" h="1187450">
                  <a:moveTo>
                    <a:pt x="26669" y="1028699"/>
                  </a:moveTo>
                  <a:lnTo>
                    <a:pt x="0" y="1028699"/>
                  </a:lnTo>
                  <a:lnTo>
                    <a:pt x="0" y="1033779"/>
                  </a:lnTo>
                  <a:lnTo>
                    <a:pt x="26669" y="1033779"/>
                  </a:lnTo>
                  <a:lnTo>
                    <a:pt x="26669" y="1028699"/>
                  </a:lnTo>
                  <a:close/>
                </a:path>
                <a:path w="26670" h="1187450">
                  <a:moveTo>
                    <a:pt x="26669" y="1022349"/>
                  </a:moveTo>
                  <a:lnTo>
                    <a:pt x="0" y="1022349"/>
                  </a:lnTo>
                  <a:lnTo>
                    <a:pt x="0" y="1027429"/>
                  </a:lnTo>
                  <a:lnTo>
                    <a:pt x="26669" y="1027429"/>
                  </a:lnTo>
                  <a:lnTo>
                    <a:pt x="26669" y="1022349"/>
                  </a:lnTo>
                  <a:close/>
                </a:path>
                <a:path w="26670" h="1187450">
                  <a:moveTo>
                    <a:pt x="26669" y="1015999"/>
                  </a:moveTo>
                  <a:lnTo>
                    <a:pt x="0" y="1015999"/>
                  </a:lnTo>
                  <a:lnTo>
                    <a:pt x="0" y="1021079"/>
                  </a:lnTo>
                  <a:lnTo>
                    <a:pt x="26669" y="1021079"/>
                  </a:lnTo>
                  <a:lnTo>
                    <a:pt x="26669" y="1015999"/>
                  </a:lnTo>
                  <a:close/>
                </a:path>
                <a:path w="26670" h="1187450">
                  <a:moveTo>
                    <a:pt x="26669" y="1010919"/>
                  </a:moveTo>
                  <a:lnTo>
                    <a:pt x="0" y="1010919"/>
                  </a:lnTo>
                  <a:lnTo>
                    <a:pt x="0" y="1014729"/>
                  </a:lnTo>
                  <a:lnTo>
                    <a:pt x="26669" y="1014729"/>
                  </a:lnTo>
                  <a:lnTo>
                    <a:pt x="26669" y="1010919"/>
                  </a:lnTo>
                  <a:close/>
                </a:path>
              </a:pathLst>
            </a:custGeom>
            <a:solidFill>
              <a:srgbClr val="2752D2"/>
            </a:solidFill>
          </p:spPr>
          <p:txBody>
            <a:bodyPr wrap="square" lIns="0" tIns="0" rIns="0" bIns="0" rtlCol="0"/>
            <a:lstStyle/>
            <a:p>
              <a:endParaRPr/>
            </a:p>
          </p:txBody>
        </p:sp>
        <p:sp>
          <p:nvSpPr>
            <p:cNvPr id="556" name="object 556"/>
            <p:cNvSpPr/>
            <p:nvPr/>
          </p:nvSpPr>
          <p:spPr>
            <a:xfrm>
              <a:off x="3445509" y="5027929"/>
              <a:ext cx="25400" cy="1187450"/>
            </a:xfrm>
            <a:custGeom>
              <a:avLst/>
              <a:gdLst/>
              <a:ahLst/>
              <a:cxnLst/>
              <a:rect l="l" t="t" r="r" b="b"/>
              <a:pathLst>
                <a:path w="25400" h="1187450">
                  <a:moveTo>
                    <a:pt x="2539" y="0"/>
                  </a:moveTo>
                  <a:lnTo>
                    <a:pt x="0" y="0"/>
                  </a:lnTo>
                  <a:lnTo>
                    <a:pt x="0" y="3810"/>
                  </a:lnTo>
                  <a:lnTo>
                    <a:pt x="17779" y="3810"/>
                  </a:lnTo>
                  <a:lnTo>
                    <a:pt x="17779" y="2540"/>
                  </a:lnTo>
                  <a:lnTo>
                    <a:pt x="10160" y="2540"/>
                  </a:lnTo>
                  <a:lnTo>
                    <a:pt x="10160" y="1270"/>
                  </a:lnTo>
                  <a:lnTo>
                    <a:pt x="2539" y="1270"/>
                  </a:lnTo>
                  <a:lnTo>
                    <a:pt x="2539" y="0"/>
                  </a:lnTo>
                  <a:close/>
                </a:path>
                <a:path w="25400" h="1187450">
                  <a:moveTo>
                    <a:pt x="24129" y="3810"/>
                  </a:moveTo>
                  <a:lnTo>
                    <a:pt x="0" y="3810"/>
                  </a:lnTo>
                  <a:lnTo>
                    <a:pt x="0" y="16510"/>
                  </a:lnTo>
                  <a:lnTo>
                    <a:pt x="25400" y="16510"/>
                  </a:lnTo>
                  <a:lnTo>
                    <a:pt x="25400" y="5080"/>
                  </a:lnTo>
                  <a:lnTo>
                    <a:pt x="24129" y="5080"/>
                  </a:lnTo>
                  <a:lnTo>
                    <a:pt x="24129" y="3810"/>
                  </a:lnTo>
                  <a:close/>
                </a:path>
                <a:path w="25400" h="1187450">
                  <a:moveTo>
                    <a:pt x="25400" y="16510"/>
                  </a:moveTo>
                  <a:lnTo>
                    <a:pt x="0" y="16510"/>
                  </a:lnTo>
                  <a:lnTo>
                    <a:pt x="0" y="22860"/>
                  </a:lnTo>
                  <a:lnTo>
                    <a:pt x="25400" y="22860"/>
                  </a:lnTo>
                  <a:lnTo>
                    <a:pt x="25400" y="16510"/>
                  </a:lnTo>
                  <a:close/>
                </a:path>
                <a:path w="25400" h="1187450">
                  <a:moveTo>
                    <a:pt x="25400" y="22860"/>
                  </a:moveTo>
                  <a:lnTo>
                    <a:pt x="0" y="22860"/>
                  </a:lnTo>
                  <a:lnTo>
                    <a:pt x="0" y="35560"/>
                  </a:lnTo>
                  <a:lnTo>
                    <a:pt x="25400" y="35560"/>
                  </a:lnTo>
                  <a:lnTo>
                    <a:pt x="25400" y="22860"/>
                  </a:lnTo>
                  <a:close/>
                </a:path>
                <a:path w="25400" h="1187450">
                  <a:moveTo>
                    <a:pt x="25400" y="35560"/>
                  </a:moveTo>
                  <a:lnTo>
                    <a:pt x="0" y="35560"/>
                  </a:lnTo>
                  <a:lnTo>
                    <a:pt x="0" y="41910"/>
                  </a:lnTo>
                  <a:lnTo>
                    <a:pt x="25400" y="41910"/>
                  </a:lnTo>
                  <a:lnTo>
                    <a:pt x="25400" y="35560"/>
                  </a:lnTo>
                  <a:close/>
                </a:path>
                <a:path w="25400" h="1187450">
                  <a:moveTo>
                    <a:pt x="25400" y="41910"/>
                  </a:moveTo>
                  <a:lnTo>
                    <a:pt x="0" y="41910"/>
                  </a:lnTo>
                  <a:lnTo>
                    <a:pt x="0" y="54610"/>
                  </a:lnTo>
                  <a:lnTo>
                    <a:pt x="25400" y="54610"/>
                  </a:lnTo>
                  <a:lnTo>
                    <a:pt x="25400" y="41910"/>
                  </a:lnTo>
                  <a:close/>
                </a:path>
                <a:path w="25400" h="1187450">
                  <a:moveTo>
                    <a:pt x="25400" y="54610"/>
                  </a:moveTo>
                  <a:lnTo>
                    <a:pt x="0" y="54610"/>
                  </a:lnTo>
                  <a:lnTo>
                    <a:pt x="0" y="60960"/>
                  </a:lnTo>
                  <a:lnTo>
                    <a:pt x="25400" y="60960"/>
                  </a:lnTo>
                  <a:lnTo>
                    <a:pt x="25400" y="54610"/>
                  </a:lnTo>
                  <a:close/>
                </a:path>
                <a:path w="25400" h="1187450">
                  <a:moveTo>
                    <a:pt x="25400" y="60960"/>
                  </a:moveTo>
                  <a:lnTo>
                    <a:pt x="0" y="60960"/>
                  </a:lnTo>
                  <a:lnTo>
                    <a:pt x="0" y="67310"/>
                  </a:lnTo>
                  <a:lnTo>
                    <a:pt x="25400" y="67310"/>
                  </a:lnTo>
                  <a:lnTo>
                    <a:pt x="25400" y="60960"/>
                  </a:lnTo>
                  <a:close/>
                </a:path>
                <a:path w="25400" h="1187450">
                  <a:moveTo>
                    <a:pt x="25400" y="67310"/>
                  </a:moveTo>
                  <a:lnTo>
                    <a:pt x="0" y="67310"/>
                  </a:lnTo>
                  <a:lnTo>
                    <a:pt x="0" y="73660"/>
                  </a:lnTo>
                  <a:lnTo>
                    <a:pt x="25400" y="73660"/>
                  </a:lnTo>
                  <a:lnTo>
                    <a:pt x="25400" y="67310"/>
                  </a:lnTo>
                  <a:close/>
                </a:path>
                <a:path w="25400" h="1187450">
                  <a:moveTo>
                    <a:pt x="25400" y="73660"/>
                  </a:moveTo>
                  <a:lnTo>
                    <a:pt x="0" y="73660"/>
                  </a:lnTo>
                  <a:lnTo>
                    <a:pt x="0" y="80010"/>
                  </a:lnTo>
                  <a:lnTo>
                    <a:pt x="25400" y="80010"/>
                  </a:lnTo>
                  <a:lnTo>
                    <a:pt x="25400" y="73660"/>
                  </a:lnTo>
                  <a:close/>
                </a:path>
                <a:path w="25400" h="1187450">
                  <a:moveTo>
                    <a:pt x="25400" y="80010"/>
                  </a:moveTo>
                  <a:lnTo>
                    <a:pt x="0" y="80010"/>
                  </a:lnTo>
                  <a:lnTo>
                    <a:pt x="0" y="86360"/>
                  </a:lnTo>
                  <a:lnTo>
                    <a:pt x="25400" y="86360"/>
                  </a:lnTo>
                  <a:lnTo>
                    <a:pt x="25400" y="80010"/>
                  </a:lnTo>
                  <a:close/>
                </a:path>
                <a:path w="25400" h="1187450">
                  <a:moveTo>
                    <a:pt x="25400" y="86360"/>
                  </a:moveTo>
                  <a:lnTo>
                    <a:pt x="0" y="86360"/>
                  </a:lnTo>
                  <a:lnTo>
                    <a:pt x="0" y="92710"/>
                  </a:lnTo>
                  <a:lnTo>
                    <a:pt x="25400" y="92710"/>
                  </a:lnTo>
                  <a:lnTo>
                    <a:pt x="25400" y="86360"/>
                  </a:lnTo>
                  <a:close/>
                </a:path>
                <a:path w="25400" h="1187450">
                  <a:moveTo>
                    <a:pt x="25400" y="92710"/>
                  </a:moveTo>
                  <a:lnTo>
                    <a:pt x="0" y="92710"/>
                  </a:lnTo>
                  <a:lnTo>
                    <a:pt x="0" y="99060"/>
                  </a:lnTo>
                  <a:lnTo>
                    <a:pt x="25400" y="99060"/>
                  </a:lnTo>
                  <a:lnTo>
                    <a:pt x="25400" y="92710"/>
                  </a:lnTo>
                  <a:close/>
                </a:path>
                <a:path w="25400" h="1187450">
                  <a:moveTo>
                    <a:pt x="25400" y="99060"/>
                  </a:moveTo>
                  <a:lnTo>
                    <a:pt x="0" y="99060"/>
                  </a:lnTo>
                  <a:lnTo>
                    <a:pt x="0" y="105410"/>
                  </a:lnTo>
                  <a:lnTo>
                    <a:pt x="25400" y="105410"/>
                  </a:lnTo>
                  <a:lnTo>
                    <a:pt x="25400" y="99060"/>
                  </a:lnTo>
                  <a:close/>
                </a:path>
                <a:path w="25400" h="1187450">
                  <a:moveTo>
                    <a:pt x="25400" y="105410"/>
                  </a:moveTo>
                  <a:lnTo>
                    <a:pt x="0" y="105410"/>
                  </a:lnTo>
                  <a:lnTo>
                    <a:pt x="0" y="111760"/>
                  </a:lnTo>
                  <a:lnTo>
                    <a:pt x="25400" y="111760"/>
                  </a:lnTo>
                  <a:lnTo>
                    <a:pt x="25400" y="105410"/>
                  </a:lnTo>
                  <a:close/>
                </a:path>
                <a:path w="25400" h="1187450">
                  <a:moveTo>
                    <a:pt x="25400" y="111760"/>
                  </a:moveTo>
                  <a:lnTo>
                    <a:pt x="0" y="111760"/>
                  </a:lnTo>
                  <a:lnTo>
                    <a:pt x="0" y="118110"/>
                  </a:lnTo>
                  <a:lnTo>
                    <a:pt x="25400" y="118110"/>
                  </a:lnTo>
                  <a:lnTo>
                    <a:pt x="25400" y="111760"/>
                  </a:lnTo>
                  <a:close/>
                </a:path>
                <a:path w="25400" h="1187450">
                  <a:moveTo>
                    <a:pt x="25400" y="118110"/>
                  </a:moveTo>
                  <a:lnTo>
                    <a:pt x="0" y="118110"/>
                  </a:lnTo>
                  <a:lnTo>
                    <a:pt x="0" y="124460"/>
                  </a:lnTo>
                  <a:lnTo>
                    <a:pt x="25400" y="124460"/>
                  </a:lnTo>
                  <a:lnTo>
                    <a:pt x="25400" y="118110"/>
                  </a:lnTo>
                  <a:close/>
                </a:path>
                <a:path w="25400" h="1187450">
                  <a:moveTo>
                    <a:pt x="25400" y="124460"/>
                  </a:moveTo>
                  <a:lnTo>
                    <a:pt x="0" y="124460"/>
                  </a:lnTo>
                  <a:lnTo>
                    <a:pt x="0" y="130810"/>
                  </a:lnTo>
                  <a:lnTo>
                    <a:pt x="25400" y="130810"/>
                  </a:lnTo>
                  <a:lnTo>
                    <a:pt x="25400" y="124460"/>
                  </a:lnTo>
                  <a:close/>
                </a:path>
                <a:path w="25400" h="1187450">
                  <a:moveTo>
                    <a:pt x="25400" y="130810"/>
                  </a:moveTo>
                  <a:lnTo>
                    <a:pt x="0" y="130810"/>
                  </a:lnTo>
                  <a:lnTo>
                    <a:pt x="0" y="137160"/>
                  </a:lnTo>
                  <a:lnTo>
                    <a:pt x="25400" y="137160"/>
                  </a:lnTo>
                  <a:lnTo>
                    <a:pt x="25400" y="130810"/>
                  </a:lnTo>
                  <a:close/>
                </a:path>
                <a:path w="25400" h="1187450">
                  <a:moveTo>
                    <a:pt x="25400" y="137160"/>
                  </a:moveTo>
                  <a:lnTo>
                    <a:pt x="0" y="137160"/>
                  </a:lnTo>
                  <a:lnTo>
                    <a:pt x="0" y="143510"/>
                  </a:lnTo>
                  <a:lnTo>
                    <a:pt x="25400" y="143510"/>
                  </a:lnTo>
                  <a:lnTo>
                    <a:pt x="25400" y="137160"/>
                  </a:lnTo>
                  <a:close/>
                </a:path>
                <a:path w="25400" h="1187450">
                  <a:moveTo>
                    <a:pt x="25400" y="143510"/>
                  </a:moveTo>
                  <a:lnTo>
                    <a:pt x="0" y="143510"/>
                  </a:lnTo>
                  <a:lnTo>
                    <a:pt x="0" y="149860"/>
                  </a:lnTo>
                  <a:lnTo>
                    <a:pt x="25400" y="149860"/>
                  </a:lnTo>
                  <a:lnTo>
                    <a:pt x="25400" y="143510"/>
                  </a:lnTo>
                  <a:close/>
                </a:path>
                <a:path w="25400" h="1187450">
                  <a:moveTo>
                    <a:pt x="25400" y="149860"/>
                  </a:moveTo>
                  <a:lnTo>
                    <a:pt x="0" y="149860"/>
                  </a:lnTo>
                  <a:lnTo>
                    <a:pt x="0" y="156210"/>
                  </a:lnTo>
                  <a:lnTo>
                    <a:pt x="25400" y="156210"/>
                  </a:lnTo>
                  <a:lnTo>
                    <a:pt x="25400" y="149860"/>
                  </a:lnTo>
                  <a:close/>
                </a:path>
                <a:path w="25400" h="1187450">
                  <a:moveTo>
                    <a:pt x="25400" y="156210"/>
                  </a:moveTo>
                  <a:lnTo>
                    <a:pt x="0" y="156210"/>
                  </a:lnTo>
                  <a:lnTo>
                    <a:pt x="0" y="162560"/>
                  </a:lnTo>
                  <a:lnTo>
                    <a:pt x="25400" y="162560"/>
                  </a:lnTo>
                  <a:lnTo>
                    <a:pt x="25400" y="156210"/>
                  </a:lnTo>
                  <a:close/>
                </a:path>
                <a:path w="25400" h="1187450">
                  <a:moveTo>
                    <a:pt x="25400" y="162560"/>
                  </a:moveTo>
                  <a:lnTo>
                    <a:pt x="0" y="162560"/>
                  </a:lnTo>
                  <a:lnTo>
                    <a:pt x="0" y="168910"/>
                  </a:lnTo>
                  <a:lnTo>
                    <a:pt x="25400" y="168910"/>
                  </a:lnTo>
                  <a:lnTo>
                    <a:pt x="25400" y="162560"/>
                  </a:lnTo>
                  <a:close/>
                </a:path>
                <a:path w="25400" h="1187450">
                  <a:moveTo>
                    <a:pt x="25400" y="168910"/>
                  </a:moveTo>
                  <a:lnTo>
                    <a:pt x="0" y="168910"/>
                  </a:lnTo>
                  <a:lnTo>
                    <a:pt x="0" y="175260"/>
                  </a:lnTo>
                  <a:lnTo>
                    <a:pt x="25400" y="175260"/>
                  </a:lnTo>
                  <a:lnTo>
                    <a:pt x="25400" y="168910"/>
                  </a:lnTo>
                  <a:close/>
                </a:path>
                <a:path w="25400" h="1187450">
                  <a:moveTo>
                    <a:pt x="25400" y="175260"/>
                  </a:moveTo>
                  <a:lnTo>
                    <a:pt x="0" y="175260"/>
                  </a:lnTo>
                  <a:lnTo>
                    <a:pt x="0" y="181610"/>
                  </a:lnTo>
                  <a:lnTo>
                    <a:pt x="25400" y="181610"/>
                  </a:lnTo>
                  <a:lnTo>
                    <a:pt x="25400" y="175260"/>
                  </a:lnTo>
                  <a:close/>
                </a:path>
                <a:path w="25400" h="1187450">
                  <a:moveTo>
                    <a:pt x="25400" y="181610"/>
                  </a:moveTo>
                  <a:lnTo>
                    <a:pt x="0" y="181610"/>
                  </a:lnTo>
                  <a:lnTo>
                    <a:pt x="0" y="187960"/>
                  </a:lnTo>
                  <a:lnTo>
                    <a:pt x="25400" y="187960"/>
                  </a:lnTo>
                  <a:lnTo>
                    <a:pt x="25400" y="181610"/>
                  </a:lnTo>
                  <a:close/>
                </a:path>
                <a:path w="25400" h="1187450">
                  <a:moveTo>
                    <a:pt x="25400" y="187960"/>
                  </a:moveTo>
                  <a:lnTo>
                    <a:pt x="0" y="187960"/>
                  </a:lnTo>
                  <a:lnTo>
                    <a:pt x="0" y="208280"/>
                  </a:lnTo>
                  <a:lnTo>
                    <a:pt x="25400" y="208280"/>
                  </a:lnTo>
                  <a:lnTo>
                    <a:pt x="25400" y="187960"/>
                  </a:lnTo>
                  <a:close/>
                </a:path>
                <a:path w="25400" h="1187450">
                  <a:moveTo>
                    <a:pt x="25400" y="208280"/>
                  </a:moveTo>
                  <a:lnTo>
                    <a:pt x="0" y="208280"/>
                  </a:lnTo>
                  <a:lnTo>
                    <a:pt x="0" y="214630"/>
                  </a:lnTo>
                  <a:lnTo>
                    <a:pt x="25400" y="214630"/>
                  </a:lnTo>
                  <a:lnTo>
                    <a:pt x="25400" y="208280"/>
                  </a:lnTo>
                  <a:close/>
                </a:path>
                <a:path w="25400" h="1187450">
                  <a:moveTo>
                    <a:pt x="25400" y="214630"/>
                  </a:moveTo>
                  <a:lnTo>
                    <a:pt x="0" y="214630"/>
                  </a:lnTo>
                  <a:lnTo>
                    <a:pt x="0" y="233680"/>
                  </a:lnTo>
                  <a:lnTo>
                    <a:pt x="25400" y="233680"/>
                  </a:lnTo>
                  <a:lnTo>
                    <a:pt x="25400" y="214630"/>
                  </a:lnTo>
                  <a:close/>
                </a:path>
                <a:path w="25400" h="1187450">
                  <a:moveTo>
                    <a:pt x="25400" y="233680"/>
                  </a:moveTo>
                  <a:lnTo>
                    <a:pt x="0" y="233680"/>
                  </a:lnTo>
                  <a:lnTo>
                    <a:pt x="0" y="240030"/>
                  </a:lnTo>
                  <a:lnTo>
                    <a:pt x="25400" y="240030"/>
                  </a:lnTo>
                  <a:lnTo>
                    <a:pt x="25400" y="233680"/>
                  </a:lnTo>
                  <a:close/>
                </a:path>
                <a:path w="25400" h="1187450">
                  <a:moveTo>
                    <a:pt x="25400" y="240030"/>
                  </a:moveTo>
                  <a:lnTo>
                    <a:pt x="0" y="240030"/>
                  </a:lnTo>
                  <a:lnTo>
                    <a:pt x="0" y="246380"/>
                  </a:lnTo>
                  <a:lnTo>
                    <a:pt x="25400" y="246380"/>
                  </a:lnTo>
                  <a:lnTo>
                    <a:pt x="25400" y="240030"/>
                  </a:lnTo>
                  <a:close/>
                </a:path>
                <a:path w="25400" h="1187450">
                  <a:moveTo>
                    <a:pt x="25400" y="246380"/>
                  </a:moveTo>
                  <a:lnTo>
                    <a:pt x="0" y="246380"/>
                  </a:lnTo>
                  <a:lnTo>
                    <a:pt x="0" y="252730"/>
                  </a:lnTo>
                  <a:lnTo>
                    <a:pt x="25400" y="252730"/>
                  </a:lnTo>
                  <a:lnTo>
                    <a:pt x="25400" y="246380"/>
                  </a:lnTo>
                  <a:close/>
                </a:path>
                <a:path w="25400" h="1187450">
                  <a:moveTo>
                    <a:pt x="25400" y="252730"/>
                  </a:moveTo>
                  <a:lnTo>
                    <a:pt x="0" y="252730"/>
                  </a:lnTo>
                  <a:lnTo>
                    <a:pt x="0" y="259080"/>
                  </a:lnTo>
                  <a:lnTo>
                    <a:pt x="25400" y="259080"/>
                  </a:lnTo>
                  <a:lnTo>
                    <a:pt x="25400" y="252730"/>
                  </a:lnTo>
                  <a:close/>
                </a:path>
                <a:path w="25400" h="1187450">
                  <a:moveTo>
                    <a:pt x="25400" y="259080"/>
                  </a:moveTo>
                  <a:lnTo>
                    <a:pt x="0" y="259080"/>
                  </a:lnTo>
                  <a:lnTo>
                    <a:pt x="0" y="265430"/>
                  </a:lnTo>
                  <a:lnTo>
                    <a:pt x="25400" y="265430"/>
                  </a:lnTo>
                  <a:lnTo>
                    <a:pt x="25400" y="259080"/>
                  </a:lnTo>
                  <a:close/>
                </a:path>
                <a:path w="25400" h="1187450">
                  <a:moveTo>
                    <a:pt x="25400" y="265430"/>
                  </a:moveTo>
                  <a:lnTo>
                    <a:pt x="0" y="265430"/>
                  </a:lnTo>
                  <a:lnTo>
                    <a:pt x="0" y="271780"/>
                  </a:lnTo>
                  <a:lnTo>
                    <a:pt x="25400" y="271780"/>
                  </a:lnTo>
                  <a:lnTo>
                    <a:pt x="25400" y="265430"/>
                  </a:lnTo>
                  <a:close/>
                </a:path>
                <a:path w="25400" h="1187450">
                  <a:moveTo>
                    <a:pt x="25400" y="271780"/>
                  </a:moveTo>
                  <a:lnTo>
                    <a:pt x="0" y="271780"/>
                  </a:lnTo>
                  <a:lnTo>
                    <a:pt x="0" y="284480"/>
                  </a:lnTo>
                  <a:lnTo>
                    <a:pt x="25400" y="284480"/>
                  </a:lnTo>
                  <a:lnTo>
                    <a:pt x="25400" y="271780"/>
                  </a:lnTo>
                  <a:close/>
                </a:path>
                <a:path w="25400" h="1187450">
                  <a:moveTo>
                    <a:pt x="25400" y="284480"/>
                  </a:moveTo>
                  <a:lnTo>
                    <a:pt x="0" y="284480"/>
                  </a:lnTo>
                  <a:lnTo>
                    <a:pt x="0" y="290830"/>
                  </a:lnTo>
                  <a:lnTo>
                    <a:pt x="25400" y="290830"/>
                  </a:lnTo>
                  <a:lnTo>
                    <a:pt x="25400" y="284480"/>
                  </a:lnTo>
                  <a:close/>
                </a:path>
                <a:path w="25400" h="1187450">
                  <a:moveTo>
                    <a:pt x="25400" y="290830"/>
                  </a:moveTo>
                  <a:lnTo>
                    <a:pt x="0" y="290830"/>
                  </a:lnTo>
                  <a:lnTo>
                    <a:pt x="0" y="297180"/>
                  </a:lnTo>
                  <a:lnTo>
                    <a:pt x="25400" y="297180"/>
                  </a:lnTo>
                  <a:lnTo>
                    <a:pt x="25400" y="290830"/>
                  </a:lnTo>
                  <a:close/>
                </a:path>
                <a:path w="25400" h="1187450">
                  <a:moveTo>
                    <a:pt x="25400" y="297180"/>
                  </a:moveTo>
                  <a:lnTo>
                    <a:pt x="0" y="297180"/>
                  </a:lnTo>
                  <a:lnTo>
                    <a:pt x="0" y="303530"/>
                  </a:lnTo>
                  <a:lnTo>
                    <a:pt x="25400" y="303530"/>
                  </a:lnTo>
                  <a:lnTo>
                    <a:pt x="25400" y="297180"/>
                  </a:lnTo>
                  <a:close/>
                </a:path>
                <a:path w="25400" h="1187450">
                  <a:moveTo>
                    <a:pt x="25400" y="303530"/>
                  </a:moveTo>
                  <a:lnTo>
                    <a:pt x="0" y="303530"/>
                  </a:lnTo>
                  <a:lnTo>
                    <a:pt x="0" y="309880"/>
                  </a:lnTo>
                  <a:lnTo>
                    <a:pt x="25400" y="309880"/>
                  </a:lnTo>
                  <a:lnTo>
                    <a:pt x="25400" y="303530"/>
                  </a:lnTo>
                  <a:close/>
                </a:path>
                <a:path w="25400" h="1187450">
                  <a:moveTo>
                    <a:pt x="25400" y="309880"/>
                  </a:moveTo>
                  <a:lnTo>
                    <a:pt x="0" y="309880"/>
                  </a:lnTo>
                  <a:lnTo>
                    <a:pt x="0" y="316230"/>
                  </a:lnTo>
                  <a:lnTo>
                    <a:pt x="25400" y="316230"/>
                  </a:lnTo>
                  <a:lnTo>
                    <a:pt x="25400" y="309880"/>
                  </a:lnTo>
                  <a:close/>
                </a:path>
                <a:path w="25400" h="1187450">
                  <a:moveTo>
                    <a:pt x="25400" y="316230"/>
                  </a:moveTo>
                  <a:lnTo>
                    <a:pt x="0" y="316230"/>
                  </a:lnTo>
                  <a:lnTo>
                    <a:pt x="0" y="320040"/>
                  </a:lnTo>
                  <a:lnTo>
                    <a:pt x="25400" y="320040"/>
                  </a:lnTo>
                  <a:lnTo>
                    <a:pt x="25400" y="316230"/>
                  </a:lnTo>
                  <a:close/>
                </a:path>
                <a:path w="25400" h="1187450">
                  <a:moveTo>
                    <a:pt x="25400" y="320040"/>
                  </a:moveTo>
                  <a:lnTo>
                    <a:pt x="0" y="320040"/>
                  </a:lnTo>
                  <a:lnTo>
                    <a:pt x="0" y="328930"/>
                  </a:lnTo>
                  <a:lnTo>
                    <a:pt x="25400" y="328930"/>
                  </a:lnTo>
                  <a:lnTo>
                    <a:pt x="25400" y="320040"/>
                  </a:lnTo>
                  <a:close/>
                </a:path>
                <a:path w="25400" h="1187450">
                  <a:moveTo>
                    <a:pt x="25400" y="328930"/>
                  </a:moveTo>
                  <a:lnTo>
                    <a:pt x="0" y="328930"/>
                  </a:lnTo>
                  <a:lnTo>
                    <a:pt x="0" y="335280"/>
                  </a:lnTo>
                  <a:lnTo>
                    <a:pt x="25400" y="335280"/>
                  </a:lnTo>
                  <a:lnTo>
                    <a:pt x="25400" y="328930"/>
                  </a:lnTo>
                  <a:close/>
                </a:path>
                <a:path w="25400" h="1187450">
                  <a:moveTo>
                    <a:pt x="25400" y="335280"/>
                  </a:moveTo>
                  <a:lnTo>
                    <a:pt x="0" y="335280"/>
                  </a:lnTo>
                  <a:lnTo>
                    <a:pt x="0" y="341630"/>
                  </a:lnTo>
                  <a:lnTo>
                    <a:pt x="25400" y="341630"/>
                  </a:lnTo>
                  <a:lnTo>
                    <a:pt x="25400" y="335280"/>
                  </a:lnTo>
                  <a:close/>
                </a:path>
                <a:path w="25400" h="1187450">
                  <a:moveTo>
                    <a:pt x="25400" y="341630"/>
                  </a:moveTo>
                  <a:lnTo>
                    <a:pt x="0" y="341630"/>
                  </a:lnTo>
                  <a:lnTo>
                    <a:pt x="0" y="347980"/>
                  </a:lnTo>
                  <a:lnTo>
                    <a:pt x="25400" y="347980"/>
                  </a:lnTo>
                  <a:lnTo>
                    <a:pt x="25400" y="341630"/>
                  </a:lnTo>
                  <a:close/>
                </a:path>
                <a:path w="25400" h="1187450">
                  <a:moveTo>
                    <a:pt x="25400" y="347980"/>
                  </a:moveTo>
                  <a:lnTo>
                    <a:pt x="0" y="347980"/>
                  </a:lnTo>
                  <a:lnTo>
                    <a:pt x="0" y="354330"/>
                  </a:lnTo>
                  <a:lnTo>
                    <a:pt x="25400" y="354330"/>
                  </a:lnTo>
                  <a:lnTo>
                    <a:pt x="25400" y="347980"/>
                  </a:lnTo>
                  <a:close/>
                </a:path>
                <a:path w="25400" h="1187450">
                  <a:moveTo>
                    <a:pt x="25400" y="354330"/>
                  </a:moveTo>
                  <a:lnTo>
                    <a:pt x="0" y="354330"/>
                  </a:lnTo>
                  <a:lnTo>
                    <a:pt x="0" y="360680"/>
                  </a:lnTo>
                  <a:lnTo>
                    <a:pt x="25400" y="360680"/>
                  </a:lnTo>
                  <a:lnTo>
                    <a:pt x="25400" y="354330"/>
                  </a:lnTo>
                  <a:close/>
                </a:path>
                <a:path w="25400" h="1187450">
                  <a:moveTo>
                    <a:pt x="25400" y="360680"/>
                  </a:moveTo>
                  <a:lnTo>
                    <a:pt x="0" y="360680"/>
                  </a:lnTo>
                  <a:lnTo>
                    <a:pt x="0" y="367030"/>
                  </a:lnTo>
                  <a:lnTo>
                    <a:pt x="25400" y="367030"/>
                  </a:lnTo>
                  <a:lnTo>
                    <a:pt x="25400" y="360680"/>
                  </a:lnTo>
                  <a:close/>
                </a:path>
                <a:path w="25400" h="1187450">
                  <a:moveTo>
                    <a:pt x="25400" y="367030"/>
                  </a:moveTo>
                  <a:lnTo>
                    <a:pt x="0" y="367030"/>
                  </a:lnTo>
                  <a:lnTo>
                    <a:pt x="0" y="373380"/>
                  </a:lnTo>
                  <a:lnTo>
                    <a:pt x="25400" y="373380"/>
                  </a:lnTo>
                  <a:lnTo>
                    <a:pt x="25400" y="367030"/>
                  </a:lnTo>
                  <a:close/>
                </a:path>
                <a:path w="25400" h="1187450">
                  <a:moveTo>
                    <a:pt x="25400" y="373380"/>
                  </a:moveTo>
                  <a:lnTo>
                    <a:pt x="0" y="373380"/>
                  </a:lnTo>
                  <a:lnTo>
                    <a:pt x="0" y="386080"/>
                  </a:lnTo>
                  <a:lnTo>
                    <a:pt x="25400" y="386080"/>
                  </a:lnTo>
                  <a:lnTo>
                    <a:pt x="25400" y="373380"/>
                  </a:lnTo>
                  <a:close/>
                </a:path>
                <a:path w="25400" h="1187450">
                  <a:moveTo>
                    <a:pt x="25400" y="386080"/>
                  </a:moveTo>
                  <a:lnTo>
                    <a:pt x="0" y="386080"/>
                  </a:lnTo>
                  <a:lnTo>
                    <a:pt x="0" y="411480"/>
                  </a:lnTo>
                  <a:lnTo>
                    <a:pt x="25400" y="411480"/>
                  </a:lnTo>
                  <a:lnTo>
                    <a:pt x="25400" y="386080"/>
                  </a:lnTo>
                  <a:close/>
                </a:path>
                <a:path w="25400" h="1187450">
                  <a:moveTo>
                    <a:pt x="25400" y="411480"/>
                  </a:moveTo>
                  <a:lnTo>
                    <a:pt x="0" y="411480"/>
                  </a:lnTo>
                  <a:lnTo>
                    <a:pt x="0" y="424180"/>
                  </a:lnTo>
                  <a:lnTo>
                    <a:pt x="25400" y="424180"/>
                  </a:lnTo>
                  <a:lnTo>
                    <a:pt x="25400" y="411480"/>
                  </a:lnTo>
                  <a:close/>
                </a:path>
                <a:path w="25400" h="1187450">
                  <a:moveTo>
                    <a:pt x="25400" y="424180"/>
                  </a:moveTo>
                  <a:lnTo>
                    <a:pt x="0" y="424180"/>
                  </a:lnTo>
                  <a:lnTo>
                    <a:pt x="0" y="430530"/>
                  </a:lnTo>
                  <a:lnTo>
                    <a:pt x="25400" y="430530"/>
                  </a:lnTo>
                  <a:lnTo>
                    <a:pt x="25400" y="424180"/>
                  </a:lnTo>
                  <a:close/>
                </a:path>
                <a:path w="25400" h="1187450">
                  <a:moveTo>
                    <a:pt x="25400" y="430530"/>
                  </a:moveTo>
                  <a:lnTo>
                    <a:pt x="0" y="430530"/>
                  </a:lnTo>
                  <a:lnTo>
                    <a:pt x="0" y="436880"/>
                  </a:lnTo>
                  <a:lnTo>
                    <a:pt x="25400" y="436880"/>
                  </a:lnTo>
                  <a:lnTo>
                    <a:pt x="25400" y="430530"/>
                  </a:lnTo>
                  <a:close/>
                </a:path>
                <a:path w="25400" h="1187450">
                  <a:moveTo>
                    <a:pt x="25400" y="436880"/>
                  </a:moveTo>
                  <a:lnTo>
                    <a:pt x="0" y="436880"/>
                  </a:lnTo>
                  <a:lnTo>
                    <a:pt x="0" y="443230"/>
                  </a:lnTo>
                  <a:lnTo>
                    <a:pt x="25400" y="443230"/>
                  </a:lnTo>
                  <a:lnTo>
                    <a:pt x="25400" y="436880"/>
                  </a:lnTo>
                  <a:close/>
                </a:path>
                <a:path w="25400" h="1187450">
                  <a:moveTo>
                    <a:pt x="25400" y="443230"/>
                  </a:moveTo>
                  <a:lnTo>
                    <a:pt x="0" y="443230"/>
                  </a:lnTo>
                  <a:lnTo>
                    <a:pt x="0" y="449580"/>
                  </a:lnTo>
                  <a:lnTo>
                    <a:pt x="25400" y="449580"/>
                  </a:lnTo>
                  <a:lnTo>
                    <a:pt x="25400" y="443230"/>
                  </a:lnTo>
                  <a:close/>
                </a:path>
                <a:path w="25400" h="1187450">
                  <a:moveTo>
                    <a:pt x="25400" y="449580"/>
                  </a:moveTo>
                  <a:lnTo>
                    <a:pt x="0" y="449580"/>
                  </a:lnTo>
                  <a:lnTo>
                    <a:pt x="0" y="455930"/>
                  </a:lnTo>
                  <a:lnTo>
                    <a:pt x="25400" y="455930"/>
                  </a:lnTo>
                  <a:lnTo>
                    <a:pt x="25400" y="449580"/>
                  </a:lnTo>
                  <a:close/>
                </a:path>
                <a:path w="25400" h="1187450">
                  <a:moveTo>
                    <a:pt x="25400" y="457200"/>
                  </a:moveTo>
                  <a:lnTo>
                    <a:pt x="0" y="457200"/>
                  </a:lnTo>
                  <a:lnTo>
                    <a:pt x="0" y="462280"/>
                  </a:lnTo>
                  <a:lnTo>
                    <a:pt x="25400" y="462280"/>
                  </a:lnTo>
                  <a:lnTo>
                    <a:pt x="25400" y="457200"/>
                  </a:lnTo>
                  <a:close/>
                </a:path>
                <a:path w="25400" h="1187450">
                  <a:moveTo>
                    <a:pt x="25400" y="455930"/>
                  </a:moveTo>
                  <a:lnTo>
                    <a:pt x="0" y="455930"/>
                  </a:lnTo>
                  <a:lnTo>
                    <a:pt x="0" y="457200"/>
                  </a:lnTo>
                  <a:lnTo>
                    <a:pt x="25400" y="457200"/>
                  </a:lnTo>
                  <a:lnTo>
                    <a:pt x="25400" y="455930"/>
                  </a:lnTo>
                  <a:close/>
                </a:path>
                <a:path w="25400" h="1187450">
                  <a:moveTo>
                    <a:pt x="25400" y="462280"/>
                  </a:moveTo>
                  <a:lnTo>
                    <a:pt x="0" y="462280"/>
                  </a:lnTo>
                  <a:lnTo>
                    <a:pt x="0" y="468630"/>
                  </a:lnTo>
                  <a:lnTo>
                    <a:pt x="25400" y="468630"/>
                  </a:lnTo>
                  <a:lnTo>
                    <a:pt x="25400" y="462280"/>
                  </a:lnTo>
                  <a:close/>
                </a:path>
                <a:path w="25400" h="1187450">
                  <a:moveTo>
                    <a:pt x="25400" y="468630"/>
                  </a:moveTo>
                  <a:lnTo>
                    <a:pt x="0" y="468630"/>
                  </a:lnTo>
                  <a:lnTo>
                    <a:pt x="0" y="474980"/>
                  </a:lnTo>
                  <a:lnTo>
                    <a:pt x="25400" y="474980"/>
                  </a:lnTo>
                  <a:lnTo>
                    <a:pt x="25400" y="468630"/>
                  </a:lnTo>
                  <a:close/>
                </a:path>
                <a:path w="25400" h="1187450">
                  <a:moveTo>
                    <a:pt x="25400" y="474980"/>
                  </a:moveTo>
                  <a:lnTo>
                    <a:pt x="0" y="474980"/>
                  </a:lnTo>
                  <a:lnTo>
                    <a:pt x="0" y="481330"/>
                  </a:lnTo>
                  <a:lnTo>
                    <a:pt x="25400" y="481330"/>
                  </a:lnTo>
                  <a:lnTo>
                    <a:pt x="25400" y="474980"/>
                  </a:lnTo>
                  <a:close/>
                </a:path>
                <a:path w="25400" h="1187450">
                  <a:moveTo>
                    <a:pt x="25400" y="481330"/>
                  </a:moveTo>
                  <a:lnTo>
                    <a:pt x="0" y="481330"/>
                  </a:lnTo>
                  <a:lnTo>
                    <a:pt x="0" y="487680"/>
                  </a:lnTo>
                  <a:lnTo>
                    <a:pt x="25400" y="487680"/>
                  </a:lnTo>
                  <a:lnTo>
                    <a:pt x="25400" y="481330"/>
                  </a:lnTo>
                  <a:close/>
                </a:path>
                <a:path w="25400" h="1187450">
                  <a:moveTo>
                    <a:pt x="25400" y="487680"/>
                  </a:moveTo>
                  <a:lnTo>
                    <a:pt x="0" y="487680"/>
                  </a:lnTo>
                  <a:lnTo>
                    <a:pt x="0" y="494030"/>
                  </a:lnTo>
                  <a:lnTo>
                    <a:pt x="25400" y="494030"/>
                  </a:lnTo>
                  <a:lnTo>
                    <a:pt x="25400" y="487680"/>
                  </a:lnTo>
                  <a:close/>
                </a:path>
                <a:path w="25400" h="1187450">
                  <a:moveTo>
                    <a:pt x="25400" y="494030"/>
                  </a:moveTo>
                  <a:lnTo>
                    <a:pt x="0" y="494030"/>
                  </a:lnTo>
                  <a:lnTo>
                    <a:pt x="0" y="519430"/>
                  </a:lnTo>
                  <a:lnTo>
                    <a:pt x="25400" y="519430"/>
                  </a:lnTo>
                  <a:lnTo>
                    <a:pt x="25400" y="494030"/>
                  </a:lnTo>
                  <a:close/>
                </a:path>
                <a:path w="25400" h="1187450">
                  <a:moveTo>
                    <a:pt x="25400" y="519430"/>
                  </a:moveTo>
                  <a:lnTo>
                    <a:pt x="0" y="519430"/>
                  </a:lnTo>
                  <a:lnTo>
                    <a:pt x="0" y="525780"/>
                  </a:lnTo>
                  <a:lnTo>
                    <a:pt x="25400" y="525780"/>
                  </a:lnTo>
                  <a:lnTo>
                    <a:pt x="25400" y="519430"/>
                  </a:lnTo>
                  <a:close/>
                </a:path>
                <a:path w="25400" h="1187450">
                  <a:moveTo>
                    <a:pt x="25400" y="525780"/>
                  </a:moveTo>
                  <a:lnTo>
                    <a:pt x="0" y="525780"/>
                  </a:lnTo>
                  <a:lnTo>
                    <a:pt x="0" y="532130"/>
                  </a:lnTo>
                  <a:lnTo>
                    <a:pt x="25400" y="532130"/>
                  </a:lnTo>
                  <a:lnTo>
                    <a:pt x="25400" y="525780"/>
                  </a:lnTo>
                  <a:close/>
                </a:path>
                <a:path w="25400" h="1187450">
                  <a:moveTo>
                    <a:pt x="25400" y="532130"/>
                  </a:moveTo>
                  <a:lnTo>
                    <a:pt x="0" y="532130"/>
                  </a:lnTo>
                  <a:lnTo>
                    <a:pt x="0" y="538480"/>
                  </a:lnTo>
                  <a:lnTo>
                    <a:pt x="25400" y="538480"/>
                  </a:lnTo>
                  <a:lnTo>
                    <a:pt x="25400" y="532130"/>
                  </a:lnTo>
                  <a:close/>
                </a:path>
                <a:path w="25400" h="1187450">
                  <a:moveTo>
                    <a:pt x="25400" y="538480"/>
                  </a:moveTo>
                  <a:lnTo>
                    <a:pt x="0" y="538480"/>
                  </a:lnTo>
                  <a:lnTo>
                    <a:pt x="0" y="542290"/>
                  </a:lnTo>
                  <a:lnTo>
                    <a:pt x="25400" y="542290"/>
                  </a:lnTo>
                  <a:lnTo>
                    <a:pt x="25400" y="538480"/>
                  </a:lnTo>
                  <a:close/>
                </a:path>
                <a:path w="25400" h="1187450">
                  <a:moveTo>
                    <a:pt x="25400" y="542290"/>
                  </a:moveTo>
                  <a:lnTo>
                    <a:pt x="0" y="542290"/>
                  </a:lnTo>
                  <a:lnTo>
                    <a:pt x="0" y="544830"/>
                  </a:lnTo>
                  <a:lnTo>
                    <a:pt x="25400" y="544830"/>
                  </a:lnTo>
                  <a:lnTo>
                    <a:pt x="25400" y="542290"/>
                  </a:lnTo>
                  <a:close/>
                </a:path>
                <a:path w="25400" h="1187450">
                  <a:moveTo>
                    <a:pt x="25400" y="544830"/>
                  </a:moveTo>
                  <a:lnTo>
                    <a:pt x="0" y="544830"/>
                  </a:lnTo>
                  <a:lnTo>
                    <a:pt x="0" y="557530"/>
                  </a:lnTo>
                  <a:lnTo>
                    <a:pt x="25400" y="557530"/>
                  </a:lnTo>
                  <a:lnTo>
                    <a:pt x="25400" y="544830"/>
                  </a:lnTo>
                  <a:close/>
                </a:path>
                <a:path w="25400" h="1187450">
                  <a:moveTo>
                    <a:pt x="25400" y="557530"/>
                  </a:moveTo>
                  <a:lnTo>
                    <a:pt x="0" y="557530"/>
                  </a:lnTo>
                  <a:lnTo>
                    <a:pt x="0" y="563880"/>
                  </a:lnTo>
                  <a:lnTo>
                    <a:pt x="25400" y="563880"/>
                  </a:lnTo>
                  <a:lnTo>
                    <a:pt x="25400" y="557530"/>
                  </a:lnTo>
                  <a:close/>
                </a:path>
                <a:path w="25400" h="1187450">
                  <a:moveTo>
                    <a:pt x="25400" y="563880"/>
                  </a:moveTo>
                  <a:lnTo>
                    <a:pt x="0" y="563880"/>
                  </a:lnTo>
                  <a:lnTo>
                    <a:pt x="0" y="574040"/>
                  </a:lnTo>
                  <a:lnTo>
                    <a:pt x="25400" y="574040"/>
                  </a:lnTo>
                  <a:lnTo>
                    <a:pt x="25400" y="563880"/>
                  </a:lnTo>
                  <a:close/>
                </a:path>
                <a:path w="25400" h="1187450">
                  <a:moveTo>
                    <a:pt x="25400" y="574040"/>
                  </a:moveTo>
                  <a:lnTo>
                    <a:pt x="0" y="574040"/>
                  </a:lnTo>
                  <a:lnTo>
                    <a:pt x="0" y="580390"/>
                  </a:lnTo>
                  <a:lnTo>
                    <a:pt x="25400" y="580390"/>
                  </a:lnTo>
                  <a:lnTo>
                    <a:pt x="25400" y="574040"/>
                  </a:lnTo>
                  <a:close/>
                </a:path>
                <a:path w="25400" h="1187450">
                  <a:moveTo>
                    <a:pt x="25400" y="580390"/>
                  </a:moveTo>
                  <a:lnTo>
                    <a:pt x="0" y="580390"/>
                  </a:lnTo>
                  <a:lnTo>
                    <a:pt x="0" y="589280"/>
                  </a:lnTo>
                  <a:lnTo>
                    <a:pt x="25400" y="589280"/>
                  </a:lnTo>
                  <a:lnTo>
                    <a:pt x="25400" y="580390"/>
                  </a:lnTo>
                  <a:close/>
                </a:path>
                <a:path w="25400" h="1187450">
                  <a:moveTo>
                    <a:pt x="25400" y="589280"/>
                  </a:moveTo>
                  <a:lnTo>
                    <a:pt x="0" y="589280"/>
                  </a:lnTo>
                  <a:lnTo>
                    <a:pt x="0" y="594360"/>
                  </a:lnTo>
                  <a:lnTo>
                    <a:pt x="25400" y="594360"/>
                  </a:lnTo>
                  <a:lnTo>
                    <a:pt x="25400" y="589280"/>
                  </a:lnTo>
                  <a:close/>
                </a:path>
                <a:path w="25400" h="1187450">
                  <a:moveTo>
                    <a:pt x="25400" y="594360"/>
                  </a:moveTo>
                  <a:lnTo>
                    <a:pt x="0" y="594360"/>
                  </a:lnTo>
                  <a:lnTo>
                    <a:pt x="0" y="595630"/>
                  </a:lnTo>
                  <a:lnTo>
                    <a:pt x="25400" y="595630"/>
                  </a:lnTo>
                  <a:lnTo>
                    <a:pt x="25400" y="594360"/>
                  </a:lnTo>
                  <a:close/>
                </a:path>
                <a:path w="25400" h="1187450">
                  <a:moveTo>
                    <a:pt x="25400" y="595630"/>
                  </a:moveTo>
                  <a:lnTo>
                    <a:pt x="0" y="595630"/>
                  </a:lnTo>
                  <a:lnTo>
                    <a:pt x="0" y="601980"/>
                  </a:lnTo>
                  <a:lnTo>
                    <a:pt x="25400" y="601980"/>
                  </a:lnTo>
                  <a:lnTo>
                    <a:pt x="25400" y="595630"/>
                  </a:lnTo>
                  <a:close/>
                </a:path>
                <a:path w="25400" h="1187450">
                  <a:moveTo>
                    <a:pt x="25400" y="601980"/>
                  </a:moveTo>
                  <a:lnTo>
                    <a:pt x="0" y="601980"/>
                  </a:lnTo>
                  <a:lnTo>
                    <a:pt x="0" y="612140"/>
                  </a:lnTo>
                  <a:lnTo>
                    <a:pt x="25400" y="612140"/>
                  </a:lnTo>
                  <a:lnTo>
                    <a:pt x="25400" y="601980"/>
                  </a:lnTo>
                  <a:close/>
                </a:path>
                <a:path w="25400" h="1187450">
                  <a:moveTo>
                    <a:pt x="25400" y="612140"/>
                  </a:moveTo>
                  <a:lnTo>
                    <a:pt x="0" y="612140"/>
                  </a:lnTo>
                  <a:lnTo>
                    <a:pt x="0" y="621030"/>
                  </a:lnTo>
                  <a:lnTo>
                    <a:pt x="25400" y="621030"/>
                  </a:lnTo>
                  <a:lnTo>
                    <a:pt x="25400" y="612140"/>
                  </a:lnTo>
                  <a:close/>
                </a:path>
                <a:path w="25400" h="1187450">
                  <a:moveTo>
                    <a:pt x="25400" y="621030"/>
                  </a:moveTo>
                  <a:lnTo>
                    <a:pt x="0" y="621030"/>
                  </a:lnTo>
                  <a:lnTo>
                    <a:pt x="0" y="659130"/>
                  </a:lnTo>
                  <a:lnTo>
                    <a:pt x="25400" y="659130"/>
                  </a:lnTo>
                  <a:lnTo>
                    <a:pt x="25400" y="621030"/>
                  </a:lnTo>
                  <a:close/>
                </a:path>
                <a:path w="25400" h="1187450">
                  <a:moveTo>
                    <a:pt x="25400" y="659130"/>
                  </a:moveTo>
                  <a:lnTo>
                    <a:pt x="0" y="659130"/>
                  </a:lnTo>
                  <a:lnTo>
                    <a:pt x="0" y="662940"/>
                  </a:lnTo>
                  <a:lnTo>
                    <a:pt x="25400" y="662940"/>
                  </a:lnTo>
                  <a:lnTo>
                    <a:pt x="25400" y="659130"/>
                  </a:lnTo>
                  <a:close/>
                </a:path>
                <a:path w="25400" h="1187450">
                  <a:moveTo>
                    <a:pt x="25400" y="662940"/>
                  </a:moveTo>
                  <a:lnTo>
                    <a:pt x="0" y="662940"/>
                  </a:lnTo>
                  <a:lnTo>
                    <a:pt x="0" y="665480"/>
                  </a:lnTo>
                  <a:lnTo>
                    <a:pt x="25400" y="665480"/>
                  </a:lnTo>
                  <a:lnTo>
                    <a:pt x="25400" y="662940"/>
                  </a:lnTo>
                  <a:close/>
                </a:path>
                <a:path w="25400" h="1187450">
                  <a:moveTo>
                    <a:pt x="25400" y="665480"/>
                  </a:moveTo>
                  <a:lnTo>
                    <a:pt x="0" y="665480"/>
                  </a:lnTo>
                  <a:lnTo>
                    <a:pt x="0" y="671830"/>
                  </a:lnTo>
                  <a:lnTo>
                    <a:pt x="25400" y="671830"/>
                  </a:lnTo>
                  <a:lnTo>
                    <a:pt x="25400" y="665480"/>
                  </a:lnTo>
                  <a:close/>
                </a:path>
                <a:path w="25400" h="1187450">
                  <a:moveTo>
                    <a:pt x="25400" y="671830"/>
                  </a:moveTo>
                  <a:lnTo>
                    <a:pt x="0" y="671830"/>
                  </a:lnTo>
                  <a:lnTo>
                    <a:pt x="0" y="675640"/>
                  </a:lnTo>
                  <a:lnTo>
                    <a:pt x="25400" y="675640"/>
                  </a:lnTo>
                  <a:lnTo>
                    <a:pt x="25400" y="671830"/>
                  </a:lnTo>
                  <a:close/>
                </a:path>
                <a:path w="25400" h="1187450">
                  <a:moveTo>
                    <a:pt x="25400" y="675640"/>
                  </a:moveTo>
                  <a:lnTo>
                    <a:pt x="0" y="675640"/>
                  </a:lnTo>
                  <a:lnTo>
                    <a:pt x="0" y="713740"/>
                  </a:lnTo>
                  <a:lnTo>
                    <a:pt x="25400" y="713740"/>
                  </a:lnTo>
                  <a:lnTo>
                    <a:pt x="25400" y="675640"/>
                  </a:lnTo>
                  <a:close/>
                </a:path>
                <a:path w="25400" h="1187450">
                  <a:moveTo>
                    <a:pt x="25400" y="713740"/>
                  </a:moveTo>
                  <a:lnTo>
                    <a:pt x="0" y="713740"/>
                  </a:lnTo>
                  <a:lnTo>
                    <a:pt x="0" y="722630"/>
                  </a:lnTo>
                  <a:lnTo>
                    <a:pt x="25400" y="722630"/>
                  </a:lnTo>
                  <a:lnTo>
                    <a:pt x="25400" y="713740"/>
                  </a:lnTo>
                  <a:close/>
                </a:path>
                <a:path w="25400" h="1187450">
                  <a:moveTo>
                    <a:pt x="25400" y="722630"/>
                  </a:moveTo>
                  <a:lnTo>
                    <a:pt x="0" y="722630"/>
                  </a:lnTo>
                  <a:lnTo>
                    <a:pt x="0" y="728980"/>
                  </a:lnTo>
                  <a:lnTo>
                    <a:pt x="25400" y="728980"/>
                  </a:lnTo>
                  <a:lnTo>
                    <a:pt x="25400" y="722630"/>
                  </a:lnTo>
                  <a:close/>
                </a:path>
                <a:path w="25400" h="1187450">
                  <a:moveTo>
                    <a:pt x="25400" y="728980"/>
                  </a:moveTo>
                  <a:lnTo>
                    <a:pt x="0" y="728980"/>
                  </a:lnTo>
                  <a:lnTo>
                    <a:pt x="0" y="735330"/>
                  </a:lnTo>
                  <a:lnTo>
                    <a:pt x="25400" y="735330"/>
                  </a:lnTo>
                  <a:lnTo>
                    <a:pt x="25400" y="728980"/>
                  </a:lnTo>
                  <a:close/>
                </a:path>
                <a:path w="25400" h="1187450">
                  <a:moveTo>
                    <a:pt x="25400" y="735330"/>
                  </a:moveTo>
                  <a:lnTo>
                    <a:pt x="0" y="735330"/>
                  </a:lnTo>
                  <a:lnTo>
                    <a:pt x="0" y="739140"/>
                  </a:lnTo>
                  <a:lnTo>
                    <a:pt x="25400" y="739140"/>
                  </a:lnTo>
                  <a:lnTo>
                    <a:pt x="25400" y="735330"/>
                  </a:lnTo>
                  <a:close/>
                </a:path>
                <a:path w="25400" h="1187450">
                  <a:moveTo>
                    <a:pt x="25400" y="739140"/>
                  </a:moveTo>
                  <a:lnTo>
                    <a:pt x="0" y="739140"/>
                  </a:lnTo>
                  <a:lnTo>
                    <a:pt x="0" y="745490"/>
                  </a:lnTo>
                  <a:lnTo>
                    <a:pt x="25400" y="745490"/>
                  </a:lnTo>
                  <a:lnTo>
                    <a:pt x="25400" y="739140"/>
                  </a:lnTo>
                  <a:close/>
                </a:path>
                <a:path w="25400" h="1187450">
                  <a:moveTo>
                    <a:pt x="25400" y="745490"/>
                  </a:moveTo>
                  <a:lnTo>
                    <a:pt x="0" y="745490"/>
                  </a:lnTo>
                  <a:lnTo>
                    <a:pt x="0" y="748030"/>
                  </a:lnTo>
                  <a:lnTo>
                    <a:pt x="25400" y="748030"/>
                  </a:lnTo>
                  <a:lnTo>
                    <a:pt x="25400" y="745490"/>
                  </a:lnTo>
                  <a:close/>
                </a:path>
                <a:path w="25400" h="1187450">
                  <a:moveTo>
                    <a:pt x="25400" y="748030"/>
                  </a:moveTo>
                  <a:lnTo>
                    <a:pt x="0" y="748030"/>
                  </a:lnTo>
                  <a:lnTo>
                    <a:pt x="0" y="751840"/>
                  </a:lnTo>
                  <a:lnTo>
                    <a:pt x="25400" y="751840"/>
                  </a:lnTo>
                  <a:lnTo>
                    <a:pt x="25400" y="748030"/>
                  </a:lnTo>
                  <a:close/>
                </a:path>
                <a:path w="25400" h="1187450">
                  <a:moveTo>
                    <a:pt x="25400" y="751840"/>
                  </a:moveTo>
                  <a:lnTo>
                    <a:pt x="0" y="751840"/>
                  </a:lnTo>
                  <a:lnTo>
                    <a:pt x="0" y="754380"/>
                  </a:lnTo>
                  <a:lnTo>
                    <a:pt x="25400" y="754380"/>
                  </a:lnTo>
                  <a:lnTo>
                    <a:pt x="25400" y="751840"/>
                  </a:lnTo>
                  <a:close/>
                </a:path>
                <a:path w="25400" h="1187450">
                  <a:moveTo>
                    <a:pt x="25400" y="754380"/>
                  </a:moveTo>
                  <a:lnTo>
                    <a:pt x="0" y="754380"/>
                  </a:lnTo>
                  <a:lnTo>
                    <a:pt x="0" y="760730"/>
                  </a:lnTo>
                  <a:lnTo>
                    <a:pt x="25400" y="760730"/>
                  </a:lnTo>
                  <a:lnTo>
                    <a:pt x="25400" y="754380"/>
                  </a:lnTo>
                  <a:close/>
                </a:path>
                <a:path w="25400" h="1187450">
                  <a:moveTo>
                    <a:pt x="25400" y="760730"/>
                  </a:moveTo>
                  <a:lnTo>
                    <a:pt x="0" y="760730"/>
                  </a:lnTo>
                  <a:lnTo>
                    <a:pt x="0" y="786130"/>
                  </a:lnTo>
                  <a:lnTo>
                    <a:pt x="25400" y="786130"/>
                  </a:lnTo>
                  <a:lnTo>
                    <a:pt x="25400" y="760730"/>
                  </a:lnTo>
                  <a:close/>
                </a:path>
                <a:path w="25400" h="1187450">
                  <a:moveTo>
                    <a:pt x="25400" y="786130"/>
                  </a:moveTo>
                  <a:lnTo>
                    <a:pt x="0" y="786130"/>
                  </a:lnTo>
                  <a:lnTo>
                    <a:pt x="0" y="792480"/>
                  </a:lnTo>
                  <a:lnTo>
                    <a:pt x="25400" y="792480"/>
                  </a:lnTo>
                  <a:lnTo>
                    <a:pt x="25400" y="786130"/>
                  </a:lnTo>
                  <a:close/>
                </a:path>
                <a:path w="25400" h="1187450">
                  <a:moveTo>
                    <a:pt x="25400" y="792480"/>
                  </a:moveTo>
                  <a:lnTo>
                    <a:pt x="0" y="792480"/>
                  </a:lnTo>
                  <a:lnTo>
                    <a:pt x="0" y="805180"/>
                  </a:lnTo>
                  <a:lnTo>
                    <a:pt x="25400" y="805180"/>
                  </a:lnTo>
                  <a:lnTo>
                    <a:pt x="25400" y="792480"/>
                  </a:lnTo>
                  <a:close/>
                </a:path>
                <a:path w="25400" h="1187450">
                  <a:moveTo>
                    <a:pt x="25400" y="805180"/>
                  </a:moveTo>
                  <a:lnTo>
                    <a:pt x="0" y="805180"/>
                  </a:lnTo>
                  <a:lnTo>
                    <a:pt x="0" y="821690"/>
                  </a:lnTo>
                  <a:lnTo>
                    <a:pt x="25400" y="821690"/>
                  </a:lnTo>
                  <a:lnTo>
                    <a:pt x="25400" y="805180"/>
                  </a:lnTo>
                  <a:close/>
                </a:path>
                <a:path w="25400" h="1187450">
                  <a:moveTo>
                    <a:pt x="25400" y="821690"/>
                  </a:moveTo>
                  <a:lnTo>
                    <a:pt x="0" y="821690"/>
                  </a:lnTo>
                  <a:lnTo>
                    <a:pt x="0" y="824230"/>
                  </a:lnTo>
                  <a:lnTo>
                    <a:pt x="25400" y="824230"/>
                  </a:lnTo>
                  <a:lnTo>
                    <a:pt x="25400" y="821690"/>
                  </a:lnTo>
                  <a:close/>
                </a:path>
                <a:path w="25400" h="1187450">
                  <a:moveTo>
                    <a:pt x="25400" y="824230"/>
                  </a:moveTo>
                  <a:lnTo>
                    <a:pt x="0" y="824230"/>
                  </a:lnTo>
                  <a:lnTo>
                    <a:pt x="0" y="828040"/>
                  </a:lnTo>
                  <a:lnTo>
                    <a:pt x="25400" y="828040"/>
                  </a:lnTo>
                  <a:lnTo>
                    <a:pt x="25400" y="824230"/>
                  </a:lnTo>
                  <a:close/>
                </a:path>
                <a:path w="25400" h="1187450">
                  <a:moveTo>
                    <a:pt x="25400" y="828040"/>
                  </a:moveTo>
                  <a:lnTo>
                    <a:pt x="0" y="828040"/>
                  </a:lnTo>
                  <a:lnTo>
                    <a:pt x="0" y="830580"/>
                  </a:lnTo>
                  <a:lnTo>
                    <a:pt x="25400" y="830580"/>
                  </a:lnTo>
                  <a:lnTo>
                    <a:pt x="25400" y="828040"/>
                  </a:lnTo>
                  <a:close/>
                </a:path>
                <a:path w="25400" h="1187450">
                  <a:moveTo>
                    <a:pt x="25400" y="830580"/>
                  </a:moveTo>
                  <a:lnTo>
                    <a:pt x="0" y="830580"/>
                  </a:lnTo>
                  <a:lnTo>
                    <a:pt x="0" y="834390"/>
                  </a:lnTo>
                  <a:lnTo>
                    <a:pt x="25400" y="834390"/>
                  </a:lnTo>
                  <a:lnTo>
                    <a:pt x="25400" y="830580"/>
                  </a:lnTo>
                  <a:close/>
                </a:path>
                <a:path w="25400" h="1187450">
                  <a:moveTo>
                    <a:pt x="25400" y="834390"/>
                  </a:moveTo>
                  <a:lnTo>
                    <a:pt x="0" y="834390"/>
                  </a:lnTo>
                  <a:lnTo>
                    <a:pt x="0" y="840740"/>
                  </a:lnTo>
                  <a:lnTo>
                    <a:pt x="25400" y="840740"/>
                  </a:lnTo>
                  <a:lnTo>
                    <a:pt x="25400" y="834390"/>
                  </a:lnTo>
                  <a:close/>
                </a:path>
                <a:path w="25400" h="1187450">
                  <a:moveTo>
                    <a:pt x="25400" y="840740"/>
                  </a:moveTo>
                  <a:lnTo>
                    <a:pt x="0" y="840740"/>
                  </a:lnTo>
                  <a:lnTo>
                    <a:pt x="0" y="849630"/>
                  </a:lnTo>
                  <a:lnTo>
                    <a:pt x="25400" y="849630"/>
                  </a:lnTo>
                  <a:lnTo>
                    <a:pt x="25400" y="840740"/>
                  </a:lnTo>
                  <a:close/>
                </a:path>
                <a:path w="25400" h="1187450">
                  <a:moveTo>
                    <a:pt x="25400" y="849630"/>
                  </a:moveTo>
                  <a:lnTo>
                    <a:pt x="0" y="849630"/>
                  </a:lnTo>
                  <a:lnTo>
                    <a:pt x="0" y="862330"/>
                  </a:lnTo>
                  <a:lnTo>
                    <a:pt x="25400" y="862330"/>
                  </a:lnTo>
                  <a:lnTo>
                    <a:pt x="25400" y="849630"/>
                  </a:lnTo>
                  <a:close/>
                </a:path>
                <a:path w="25400" h="1187450">
                  <a:moveTo>
                    <a:pt x="25400" y="862330"/>
                  </a:moveTo>
                  <a:lnTo>
                    <a:pt x="0" y="862330"/>
                  </a:lnTo>
                  <a:lnTo>
                    <a:pt x="0" y="872490"/>
                  </a:lnTo>
                  <a:lnTo>
                    <a:pt x="25400" y="872490"/>
                  </a:lnTo>
                  <a:lnTo>
                    <a:pt x="25400" y="862330"/>
                  </a:lnTo>
                  <a:close/>
                </a:path>
                <a:path w="25400" h="1187450">
                  <a:moveTo>
                    <a:pt x="25400" y="872490"/>
                  </a:moveTo>
                  <a:lnTo>
                    <a:pt x="0" y="872490"/>
                  </a:lnTo>
                  <a:lnTo>
                    <a:pt x="0" y="875030"/>
                  </a:lnTo>
                  <a:lnTo>
                    <a:pt x="25400" y="875030"/>
                  </a:lnTo>
                  <a:lnTo>
                    <a:pt x="25400" y="872490"/>
                  </a:lnTo>
                  <a:close/>
                </a:path>
                <a:path w="25400" h="1187450">
                  <a:moveTo>
                    <a:pt x="25400" y="875030"/>
                  </a:moveTo>
                  <a:lnTo>
                    <a:pt x="0" y="875030"/>
                  </a:lnTo>
                  <a:lnTo>
                    <a:pt x="0" y="881380"/>
                  </a:lnTo>
                  <a:lnTo>
                    <a:pt x="25400" y="881380"/>
                  </a:lnTo>
                  <a:lnTo>
                    <a:pt x="25400" y="875030"/>
                  </a:lnTo>
                  <a:close/>
                </a:path>
                <a:path w="25400" h="1187450">
                  <a:moveTo>
                    <a:pt x="25400" y="881380"/>
                  </a:moveTo>
                  <a:lnTo>
                    <a:pt x="0" y="881380"/>
                  </a:lnTo>
                  <a:lnTo>
                    <a:pt x="0" y="885190"/>
                  </a:lnTo>
                  <a:lnTo>
                    <a:pt x="25400" y="885190"/>
                  </a:lnTo>
                  <a:lnTo>
                    <a:pt x="25400" y="881380"/>
                  </a:lnTo>
                  <a:close/>
                </a:path>
                <a:path w="25400" h="1187450">
                  <a:moveTo>
                    <a:pt x="25400" y="885190"/>
                  </a:moveTo>
                  <a:lnTo>
                    <a:pt x="0" y="885190"/>
                  </a:lnTo>
                  <a:lnTo>
                    <a:pt x="0" y="891540"/>
                  </a:lnTo>
                  <a:lnTo>
                    <a:pt x="25400" y="891540"/>
                  </a:lnTo>
                  <a:lnTo>
                    <a:pt x="25400" y="885190"/>
                  </a:lnTo>
                  <a:close/>
                </a:path>
                <a:path w="25400" h="1187450">
                  <a:moveTo>
                    <a:pt x="25400" y="891540"/>
                  </a:moveTo>
                  <a:lnTo>
                    <a:pt x="0" y="891540"/>
                  </a:lnTo>
                  <a:lnTo>
                    <a:pt x="0" y="894080"/>
                  </a:lnTo>
                  <a:lnTo>
                    <a:pt x="25400" y="894080"/>
                  </a:lnTo>
                  <a:lnTo>
                    <a:pt x="25400" y="891540"/>
                  </a:lnTo>
                  <a:close/>
                </a:path>
                <a:path w="25400" h="1187450">
                  <a:moveTo>
                    <a:pt x="25400" y="894080"/>
                  </a:moveTo>
                  <a:lnTo>
                    <a:pt x="0" y="894080"/>
                  </a:lnTo>
                  <a:lnTo>
                    <a:pt x="0" y="897890"/>
                  </a:lnTo>
                  <a:lnTo>
                    <a:pt x="25400" y="897890"/>
                  </a:lnTo>
                  <a:lnTo>
                    <a:pt x="25400" y="894080"/>
                  </a:lnTo>
                  <a:close/>
                </a:path>
                <a:path w="25400" h="1187450">
                  <a:moveTo>
                    <a:pt x="25400" y="897890"/>
                  </a:moveTo>
                  <a:lnTo>
                    <a:pt x="0" y="897890"/>
                  </a:lnTo>
                  <a:lnTo>
                    <a:pt x="0" y="900430"/>
                  </a:lnTo>
                  <a:lnTo>
                    <a:pt x="25400" y="900430"/>
                  </a:lnTo>
                  <a:lnTo>
                    <a:pt x="25400" y="897890"/>
                  </a:lnTo>
                  <a:close/>
                </a:path>
                <a:path w="25400" h="1187450">
                  <a:moveTo>
                    <a:pt x="25400" y="900430"/>
                  </a:moveTo>
                  <a:lnTo>
                    <a:pt x="0" y="900430"/>
                  </a:lnTo>
                  <a:lnTo>
                    <a:pt x="0" y="906780"/>
                  </a:lnTo>
                  <a:lnTo>
                    <a:pt x="25400" y="906780"/>
                  </a:lnTo>
                  <a:lnTo>
                    <a:pt x="25400" y="900430"/>
                  </a:lnTo>
                  <a:close/>
                </a:path>
                <a:path w="25400" h="1187450">
                  <a:moveTo>
                    <a:pt x="25400" y="906780"/>
                  </a:moveTo>
                  <a:lnTo>
                    <a:pt x="0" y="906780"/>
                  </a:lnTo>
                  <a:lnTo>
                    <a:pt x="0" y="925830"/>
                  </a:lnTo>
                  <a:lnTo>
                    <a:pt x="25400" y="925830"/>
                  </a:lnTo>
                  <a:lnTo>
                    <a:pt x="25400" y="906780"/>
                  </a:lnTo>
                  <a:close/>
                </a:path>
                <a:path w="25400" h="1187450">
                  <a:moveTo>
                    <a:pt x="25400" y="925830"/>
                  </a:moveTo>
                  <a:lnTo>
                    <a:pt x="0" y="925830"/>
                  </a:lnTo>
                  <a:lnTo>
                    <a:pt x="0" y="929640"/>
                  </a:lnTo>
                  <a:lnTo>
                    <a:pt x="25400" y="929640"/>
                  </a:lnTo>
                  <a:lnTo>
                    <a:pt x="25400" y="925830"/>
                  </a:lnTo>
                  <a:close/>
                </a:path>
                <a:path w="25400" h="1187450">
                  <a:moveTo>
                    <a:pt x="25400" y="929640"/>
                  </a:moveTo>
                  <a:lnTo>
                    <a:pt x="0" y="929640"/>
                  </a:lnTo>
                  <a:lnTo>
                    <a:pt x="0" y="942340"/>
                  </a:lnTo>
                  <a:lnTo>
                    <a:pt x="25400" y="942340"/>
                  </a:lnTo>
                  <a:lnTo>
                    <a:pt x="25400" y="929640"/>
                  </a:lnTo>
                  <a:close/>
                </a:path>
                <a:path w="25400" h="1187450">
                  <a:moveTo>
                    <a:pt x="25400" y="942340"/>
                  </a:moveTo>
                  <a:lnTo>
                    <a:pt x="0" y="942340"/>
                  </a:lnTo>
                  <a:lnTo>
                    <a:pt x="0" y="951230"/>
                  </a:lnTo>
                  <a:lnTo>
                    <a:pt x="25400" y="951230"/>
                  </a:lnTo>
                  <a:lnTo>
                    <a:pt x="25400" y="942340"/>
                  </a:lnTo>
                  <a:close/>
                </a:path>
                <a:path w="25400" h="1187450">
                  <a:moveTo>
                    <a:pt x="25400" y="951230"/>
                  </a:moveTo>
                  <a:lnTo>
                    <a:pt x="0" y="951230"/>
                  </a:lnTo>
                  <a:lnTo>
                    <a:pt x="0" y="955040"/>
                  </a:lnTo>
                  <a:lnTo>
                    <a:pt x="25400" y="955040"/>
                  </a:lnTo>
                  <a:lnTo>
                    <a:pt x="25400" y="951230"/>
                  </a:lnTo>
                  <a:close/>
                </a:path>
                <a:path w="25400" h="1187450">
                  <a:moveTo>
                    <a:pt x="25400" y="955040"/>
                  </a:moveTo>
                  <a:lnTo>
                    <a:pt x="0" y="955040"/>
                  </a:lnTo>
                  <a:lnTo>
                    <a:pt x="0" y="970280"/>
                  </a:lnTo>
                  <a:lnTo>
                    <a:pt x="25400" y="970280"/>
                  </a:lnTo>
                  <a:lnTo>
                    <a:pt x="25400" y="955040"/>
                  </a:lnTo>
                  <a:close/>
                </a:path>
                <a:path w="25400" h="1187450">
                  <a:moveTo>
                    <a:pt x="25400" y="970280"/>
                  </a:moveTo>
                  <a:lnTo>
                    <a:pt x="0" y="970280"/>
                  </a:lnTo>
                  <a:lnTo>
                    <a:pt x="0" y="976630"/>
                  </a:lnTo>
                  <a:lnTo>
                    <a:pt x="25400" y="976630"/>
                  </a:lnTo>
                  <a:lnTo>
                    <a:pt x="25400" y="970280"/>
                  </a:lnTo>
                  <a:close/>
                </a:path>
                <a:path w="25400" h="1187450">
                  <a:moveTo>
                    <a:pt x="25400" y="976630"/>
                  </a:moveTo>
                  <a:lnTo>
                    <a:pt x="0" y="976630"/>
                  </a:lnTo>
                  <a:lnTo>
                    <a:pt x="0" y="980440"/>
                  </a:lnTo>
                  <a:lnTo>
                    <a:pt x="25400" y="980440"/>
                  </a:lnTo>
                  <a:lnTo>
                    <a:pt x="25400" y="976630"/>
                  </a:lnTo>
                  <a:close/>
                </a:path>
                <a:path w="25400" h="1187450">
                  <a:moveTo>
                    <a:pt x="25400" y="980440"/>
                  </a:moveTo>
                  <a:lnTo>
                    <a:pt x="0" y="980440"/>
                  </a:lnTo>
                  <a:lnTo>
                    <a:pt x="0" y="982980"/>
                  </a:lnTo>
                  <a:lnTo>
                    <a:pt x="25400" y="982980"/>
                  </a:lnTo>
                  <a:lnTo>
                    <a:pt x="25400" y="980440"/>
                  </a:lnTo>
                  <a:close/>
                </a:path>
                <a:path w="25400" h="1187450">
                  <a:moveTo>
                    <a:pt x="25400" y="982980"/>
                  </a:moveTo>
                  <a:lnTo>
                    <a:pt x="0" y="982980"/>
                  </a:lnTo>
                  <a:lnTo>
                    <a:pt x="0" y="986790"/>
                  </a:lnTo>
                  <a:lnTo>
                    <a:pt x="25400" y="986790"/>
                  </a:lnTo>
                  <a:lnTo>
                    <a:pt x="25400" y="982980"/>
                  </a:lnTo>
                  <a:close/>
                </a:path>
                <a:path w="25400" h="1187450">
                  <a:moveTo>
                    <a:pt x="25400" y="986790"/>
                  </a:moveTo>
                  <a:lnTo>
                    <a:pt x="0" y="986790"/>
                  </a:lnTo>
                  <a:lnTo>
                    <a:pt x="0" y="993140"/>
                  </a:lnTo>
                  <a:lnTo>
                    <a:pt x="25400" y="993140"/>
                  </a:lnTo>
                  <a:lnTo>
                    <a:pt x="25400" y="986790"/>
                  </a:lnTo>
                  <a:close/>
                </a:path>
                <a:path w="25400" h="1187450">
                  <a:moveTo>
                    <a:pt x="25400" y="993140"/>
                  </a:moveTo>
                  <a:lnTo>
                    <a:pt x="0" y="993140"/>
                  </a:lnTo>
                  <a:lnTo>
                    <a:pt x="0" y="995680"/>
                  </a:lnTo>
                  <a:lnTo>
                    <a:pt x="25400" y="995680"/>
                  </a:lnTo>
                  <a:lnTo>
                    <a:pt x="25400" y="993140"/>
                  </a:lnTo>
                  <a:close/>
                </a:path>
                <a:path w="25400" h="1187450">
                  <a:moveTo>
                    <a:pt x="25400" y="995680"/>
                  </a:moveTo>
                  <a:lnTo>
                    <a:pt x="0" y="995680"/>
                  </a:lnTo>
                  <a:lnTo>
                    <a:pt x="0" y="1002030"/>
                  </a:lnTo>
                  <a:lnTo>
                    <a:pt x="25400" y="1002030"/>
                  </a:lnTo>
                  <a:lnTo>
                    <a:pt x="25400" y="995680"/>
                  </a:lnTo>
                  <a:close/>
                </a:path>
                <a:path w="25400" h="1187450">
                  <a:moveTo>
                    <a:pt x="25400" y="1002030"/>
                  </a:moveTo>
                  <a:lnTo>
                    <a:pt x="0" y="1002030"/>
                  </a:lnTo>
                  <a:lnTo>
                    <a:pt x="0" y="1014730"/>
                  </a:lnTo>
                  <a:lnTo>
                    <a:pt x="25400" y="1014730"/>
                  </a:lnTo>
                  <a:lnTo>
                    <a:pt x="25400" y="1002030"/>
                  </a:lnTo>
                  <a:close/>
                </a:path>
                <a:path w="25400" h="1187450">
                  <a:moveTo>
                    <a:pt x="25400" y="1186180"/>
                  </a:moveTo>
                  <a:lnTo>
                    <a:pt x="21589" y="1186180"/>
                  </a:lnTo>
                  <a:lnTo>
                    <a:pt x="21589" y="1187450"/>
                  </a:lnTo>
                  <a:lnTo>
                    <a:pt x="25400" y="1187450"/>
                  </a:lnTo>
                  <a:lnTo>
                    <a:pt x="25400" y="1186180"/>
                  </a:lnTo>
                  <a:close/>
                </a:path>
                <a:path w="25400" h="1187450">
                  <a:moveTo>
                    <a:pt x="15239" y="1184910"/>
                  </a:moveTo>
                  <a:lnTo>
                    <a:pt x="8889" y="1184910"/>
                  </a:lnTo>
                  <a:lnTo>
                    <a:pt x="8889" y="1186180"/>
                  </a:lnTo>
                  <a:lnTo>
                    <a:pt x="15239" y="1186180"/>
                  </a:lnTo>
                  <a:lnTo>
                    <a:pt x="15239" y="1184910"/>
                  </a:lnTo>
                  <a:close/>
                </a:path>
                <a:path w="25400" h="1187450">
                  <a:moveTo>
                    <a:pt x="25400" y="1179830"/>
                  </a:moveTo>
                  <a:lnTo>
                    <a:pt x="0" y="1179830"/>
                  </a:lnTo>
                  <a:lnTo>
                    <a:pt x="0" y="1182370"/>
                  </a:lnTo>
                  <a:lnTo>
                    <a:pt x="2539" y="1182370"/>
                  </a:lnTo>
                  <a:lnTo>
                    <a:pt x="2539" y="1184910"/>
                  </a:lnTo>
                  <a:lnTo>
                    <a:pt x="25400" y="1184910"/>
                  </a:lnTo>
                  <a:lnTo>
                    <a:pt x="25400" y="1179830"/>
                  </a:lnTo>
                  <a:close/>
                </a:path>
                <a:path w="25400" h="1187450">
                  <a:moveTo>
                    <a:pt x="25400" y="1173480"/>
                  </a:moveTo>
                  <a:lnTo>
                    <a:pt x="0" y="1173480"/>
                  </a:lnTo>
                  <a:lnTo>
                    <a:pt x="0" y="1178560"/>
                  </a:lnTo>
                  <a:lnTo>
                    <a:pt x="25400" y="1178560"/>
                  </a:lnTo>
                  <a:lnTo>
                    <a:pt x="25400" y="1173480"/>
                  </a:lnTo>
                  <a:close/>
                </a:path>
                <a:path w="25400" h="1187450">
                  <a:moveTo>
                    <a:pt x="25400" y="1167130"/>
                  </a:moveTo>
                  <a:lnTo>
                    <a:pt x="0" y="1167130"/>
                  </a:lnTo>
                  <a:lnTo>
                    <a:pt x="0" y="1172210"/>
                  </a:lnTo>
                  <a:lnTo>
                    <a:pt x="25400" y="1172210"/>
                  </a:lnTo>
                  <a:lnTo>
                    <a:pt x="25400" y="1167130"/>
                  </a:lnTo>
                  <a:close/>
                </a:path>
                <a:path w="25400" h="1187450">
                  <a:moveTo>
                    <a:pt x="25400" y="1160780"/>
                  </a:moveTo>
                  <a:lnTo>
                    <a:pt x="0" y="1160780"/>
                  </a:lnTo>
                  <a:lnTo>
                    <a:pt x="0" y="1165860"/>
                  </a:lnTo>
                  <a:lnTo>
                    <a:pt x="25400" y="1165860"/>
                  </a:lnTo>
                  <a:lnTo>
                    <a:pt x="25400" y="1160780"/>
                  </a:lnTo>
                  <a:close/>
                </a:path>
                <a:path w="25400" h="1187450">
                  <a:moveTo>
                    <a:pt x="25400" y="1154430"/>
                  </a:moveTo>
                  <a:lnTo>
                    <a:pt x="0" y="1154430"/>
                  </a:lnTo>
                  <a:lnTo>
                    <a:pt x="0" y="1159510"/>
                  </a:lnTo>
                  <a:lnTo>
                    <a:pt x="25400" y="1159510"/>
                  </a:lnTo>
                  <a:lnTo>
                    <a:pt x="25400" y="1154430"/>
                  </a:lnTo>
                  <a:close/>
                </a:path>
                <a:path w="25400" h="1187450">
                  <a:moveTo>
                    <a:pt x="25400" y="1148080"/>
                  </a:moveTo>
                  <a:lnTo>
                    <a:pt x="0" y="1148080"/>
                  </a:lnTo>
                  <a:lnTo>
                    <a:pt x="0" y="1153160"/>
                  </a:lnTo>
                  <a:lnTo>
                    <a:pt x="25400" y="1153160"/>
                  </a:lnTo>
                  <a:lnTo>
                    <a:pt x="25400" y="1148080"/>
                  </a:lnTo>
                  <a:close/>
                </a:path>
                <a:path w="25400" h="1187450">
                  <a:moveTo>
                    <a:pt x="25400" y="1141730"/>
                  </a:moveTo>
                  <a:lnTo>
                    <a:pt x="0" y="1141730"/>
                  </a:lnTo>
                  <a:lnTo>
                    <a:pt x="0" y="1146810"/>
                  </a:lnTo>
                  <a:lnTo>
                    <a:pt x="25400" y="1146810"/>
                  </a:lnTo>
                  <a:lnTo>
                    <a:pt x="25400" y="1141730"/>
                  </a:lnTo>
                  <a:close/>
                </a:path>
                <a:path w="25400" h="1187450">
                  <a:moveTo>
                    <a:pt x="25400" y="1135380"/>
                  </a:moveTo>
                  <a:lnTo>
                    <a:pt x="0" y="1135380"/>
                  </a:lnTo>
                  <a:lnTo>
                    <a:pt x="0" y="1140460"/>
                  </a:lnTo>
                  <a:lnTo>
                    <a:pt x="25400" y="1140460"/>
                  </a:lnTo>
                  <a:lnTo>
                    <a:pt x="25400" y="1135380"/>
                  </a:lnTo>
                  <a:close/>
                </a:path>
                <a:path w="25400" h="1187450">
                  <a:moveTo>
                    <a:pt x="25400" y="1129030"/>
                  </a:moveTo>
                  <a:lnTo>
                    <a:pt x="0" y="1129030"/>
                  </a:lnTo>
                  <a:lnTo>
                    <a:pt x="0" y="1134110"/>
                  </a:lnTo>
                  <a:lnTo>
                    <a:pt x="25400" y="1134110"/>
                  </a:lnTo>
                  <a:lnTo>
                    <a:pt x="25400" y="1129030"/>
                  </a:lnTo>
                  <a:close/>
                </a:path>
                <a:path w="25400" h="1187450">
                  <a:moveTo>
                    <a:pt x="25400" y="1122680"/>
                  </a:moveTo>
                  <a:lnTo>
                    <a:pt x="0" y="1122680"/>
                  </a:lnTo>
                  <a:lnTo>
                    <a:pt x="0" y="1127760"/>
                  </a:lnTo>
                  <a:lnTo>
                    <a:pt x="25400" y="1127760"/>
                  </a:lnTo>
                  <a:lnTo>
                    <a:pt x="25400" y="1122680"/>
                  </a:lnTo>
                  <a:close/>
                </a:path>
                <a:path w="25400" h="1187450">
                  <a:moveTo>
                    <a:pt x="25400" y="1116330"/>
                  </a:moveTo>
                  <a:lnTo>
                    <a:pt x="0" y="1116330"/>
                  </a:lnTo>
                  <a:lnTo>
                    <a:pt x="0" y="1121410"/>
                  </a:lnTo>
                  <a:lnTo>
                    <a:pt x="25400" y="1121410"/>
                  </a:lnTo>
                  <a:lnTo>
                    <a:pt x="25400" y="1116330"/>
                  </a:lnTo>
                  <a:close/>
                </a:path>
                <a:path w="25400" h="1187450">
                  <a:moveTo>
                    <a:pt x="25400" y="1109980"/>
                  </a:moveTo>
                  <a:lnTo>
                    <a:pt x="0" y="1109980"/>
                  </a:lnTo>
                  <a:lnTo>
                    <a:pt x="0" y="1115060"/>
                  </a:lnTo>
                  <a:lnTo>
                    <a:pt x="25400" y="1115060"/>
                  </a:lnTo>
                  <a:lnTo>
                    <a:pt x="25400" y="1109980"/>
                  </a:lnTo>
                  <a:close/>
                </a:path>
                <a:path w="25400" h="1187450">
                  <a:moveTo>
                    <a:pt x="25400" y="1103630"/>
                  </a:moveTo>
                  <a:lnTo>
                    <a:pt x="0" y="1103630"/>
                  </a:lnTo>
                  <a:lnTo>
                    <a:pt x="0" y="1108710"/>
                  </a:lnTo>
                  <a:lnTo>
                    <a:pt x="25400" y="1108710"/>
                  </a:lnTo>
                  <a:lnTo>
                    <a:pt x="25400" y="1103630"/>
                  </a:lnTo>
                  <a:close/>
                </a:path>
                <a:path w="25400" h="1187450">
                  <a:moveTo>
                    <a:pt x="25400" y="1097280"/>
                  </a:moveTo>
                  <a:lnTo>
                    <a:pt x="0" y="1097280"/>
                  </a:lnTo>
                  <a:lnTo>
                    <a:pt x="0" y="1102360"/>
                  </a:lnTo>
                  <a:lnTo>
                    <a:pt x="25400" y="1102360"/>
                  </a:lnTo>
                  <a:lnTo>
                    <a:pt x="25400" y="1097280"/>
                  </a:lnTo>
                  <a:close/>
                </a:path>
                <a:path w="25400" h="1187450">
                  <a:moveTo>
                    <a:pt x="25400" y="1090930"/>
                  </a:moveTo>
                  <a:lnTo>
                    <a:pt x="0" y="1090930"/>
                  </a:lnTo>
                  <a:lnTo>
                    <a:pt x="0" y="1096010"/>
                  </a:lnTo>
                  <a:lnTo>
                    <a:pt x="25400" y="1096010"/>
                  </a:lnTo>
                  <a:lnTo>
                    <a:pt x="25400" y="1090930"/>
                  </a:lnTo>
                  <a:close/>
                </a:path>
                <a:path w="25400" h="1187450">
                  <a:moveTo>
                    <a:pt x="25400" y="1084580"/>
                  </a:moveTo>
                  <a:lnTo>
                    <a:pt x="0" y="1084580"/>
                  </a:lnTo>
                  <a:lnTo>
                    <a:pt x="0" y="1089660"/>
                  </a:lnTo>
                  <a:lnTo>
                    <a:pt x="25400" y="1089660"/>
                  </a:lnTo>
                  <a:lnTo>
                    <a:pt x="25400" y="1084580"/>
                  </a:lnTo>
                  <a:close/>
                </a:path>
                <a:path w="25400" h="1187450">
                  <a:moveTo>
                    <a:pt x="25400" y="1078230"/>
                  </a:moveTo>
                  <a:lnTo>
                    <a:pt x="0" y="1078230"/>
                  </a:lnTo>
                  <a:lnTo>
                    <a:pt x="0" y="1083310"/>
                  </a:lnTo>
                  <a:lnTo>
                    <a:pt x="25400" y="1083310"/>
                  </a:lnTo>
                  <a:lnTo>
                    <a:pt x="25400" y="1078230"/>
                  </a:lnTo>
                  <a:close/>
                </a:path>
                <a:path w="25400" h="1187450">
                  <a:moveTo>
                    <a:pt x="25400" y="1071880"/>
                  </a:moveTo>
                  <a:lnTo>
                    <a:pt x="0" y="1071880"/>
                  </a:lnTo>
                  <a:lnTo>
                    <a:pt x="0" y="1076960"/>
                  </a:lnTo>
                  <a:lnTo>
                    <a:pt x="25400" y="1076960"/>
                  </a:lnTo>
                  <a:lnTo>
                    <a:pt x="25400" y="1071880"/>
                  </a:lnTo>
                  <a:close/>
                </a:path>
                <a:path w="25400" h="1187450">
                  <a:moveTo>
                    <a:pt x="25400" y="1065530"/>
                  </a:moveTo>
                  <a:lnTo>
                    <a:pt x="0" y="1065530"/>
                  </a:lnTo>
                  <a:lnTo>
                    <a:pt x="0" y="1070610"/>
                  </a:lnTo>
                  <a:lnTo>
                    <a:pt x="25400" y="1070610"/>
                  </a:lnTo>
                  <a:lnTo>
                    <a:pt x="25400" y="1065530"/>
                  </a:lnTo>
                  <a:close/>
                </a:path>
                <a:path w="25400" h="1187450">
                  <a:moveTo>
                    <a:pt x="25400" y="1059180"/>
                  </a:moveTo>
                  <a:lnTo>
                    <a:pt x="0" y="1059180"/>
                  </a:lnTo>
                  <a:lnTo>
                    <a:pt x="0" y="1064260"/>
                  </a:lnTo>
                  <a:lnTo>
                    <a:pt x="25400" y="1064260"/>
                  </a:lnTo>
                  <a:lnTo>
                    <a:pt x="25400" y="1059180"/>
                  </a:lnTo>
                  <a:close/>
                </a:path>
                <a:path w="25400" h="1187450">
                  <a:moveTo>
                    <a:pt x="25400" y="1052830"/>
                  </a:moveTo>
                  <a:lnTo>
                    <a:pt x="0" y="1052830"/>
                  </a:lnTo>
                  <a:lnTo>
                    <a:pt x="0" y="1057910"/>
                  </a:lnTo>
                  <a:lnTo>
                    <a:pt x="25400" y="1057910"/>
                  </a:lnTo>
                  <a:lnTo>
                    <a:pt x="25400" y="1052830"/>
                  </a:lnTo>
                  <a:close/>
                </a:path>
                <a:path w="25400" h="1187450">
                  <a:moveTo>
                    <a:pt x="25400" y="1046480"/>
                  </a:moveTo>
                  <a:lnTo>
                    <a:pt x="0" y="1046480"/>
                  </a:lnTo>
                  <a:lnTo>
                    <a:pt x="0" y="1051560"/>
                  </a:lnTo>
                  <a:lnTo>
                    <a:pt x="25400" y="1051560"/>
                  </a:lnTo>
                  <a:lnTo>
                    <a:pt x="25400" y="1046480"/>
                  </a:lnTo>
                  <a:close/>
                </a:path>
                <a:path w="25400" h="1187450">
                  <a:moveTo>
                    <a:pt x="25400" y="1040130"/>
                  </a:moveTo>
                  <a:lnTo>
                    <a:pt x="0" y="1040130"/>
                  </a:lnTo>
                  <a:lnTo>
                    <a:pt x="0" y="1045210"/>
                  </a:lnTo>
                  <a:lnTo>
                    <a:pt x="25400" y="1045210"/>
                  </a:lnTo>
                  <a:lnTo>
                    <a:pt x="25400" y="1040130"/>
                  </a:lnTo>
                  <a:close/>
                </a:path>
                <a:path w="25400" h="1187450">
                  <a:moveTo>
                    <a:pt x="25400" y="1033780"/>
                  </a:moveTo>
                  <a:lnTo>
                    <a:pt x="0" y="1033780"/>
                  </a:lnTo>
                  <a:lnTo>
                    <a:pt x="0" y="1038860"/>
                  </a:lnTo>
                  <a:lnTo>
                    <a:pt x="25400" y="1038860"/>
                  </a:lnTo>
                  <a:lnTo>
                    <a:pt x="25400" y="1033780"/>
                  </a:lnTo>
                  <a:close/>
                </a:path>
                <a:path w="25400" h="1187450">
                  <a:moveTo>
                    <a:pt x="25400" y="1027430"/>
                  </a:moveTo>
                  <a:lnTo>
                    <a:pt x="0" y="1027430"/>
                  </a:lnTo>
                  <a:lnTo>
                    <a:pt x="0" y="1032510"/>
                  </a:lnTo>
                  <a:lnTo>
                    <a:pt x="25400" y="1032510"/>
                  </a:lnTo>
                  <a:lnTo>
                    <a:pt x="25400" y="1027430"/>
                  </a:lnTo>
                  <a:close/>
                </a:path>
                <a:path w="25400" h="1187450">
                  <a:moveTo>
                    <a:pt x="25400" y="1021080"/>
                  </a:moveTo>
                  <a:lnTo>
                    <a:pt x="0" y="1021080"/>
                  </a:lnTo>
                  <a:lnTo>
                    <a:pt x="0" y="1026160"/>
                  </a:lnTo>
                  <a:lnTo>
                    <a:pt x="25400" y="1026160"/>
                  </a:lnTo>
                  <a:lnTo>
                    <a:pt x="25400" y="1021080"/>
                  </a:lnTo>
                  <a:close/>
                </a:path>
                <a:path w="25400" h="1187450">
                  <a:moveTo>
                    <a:pt x="25400" y="1016000"/>
                  </a:moveTo>
                  <a:lnTo>
                    <a:pt x="0" y="1016000"/>
                  </a:lnTo>
                  <a:lnTo>
                    <a:pt x="0" y="1019810"/>
                  </a:lnTo>
                  <a:lnTo>
                    <a:pt x="25400" y="1019810"/>
                  </a:lnTo>
                  <a:lnTo>
                    <a:pt x="25400" y="1016000"/>
                  </a:lnTo>
                  <a:close/>
                </a:path>
              </a:pathLst>
            </a:custGeom>
            <a:solidFill>
              <a:srgbClr val="2853D3"/>
            </a:solidFill>
          </p:spPr>
          <p:txBody>
            <a:bodyPr wrap="square" lIns="0" tIns="0" rIns="0" bIns="0" rtlCol="0"/>
            <a:lstStyle/>
            <a:p>
              <a:endParaRPr/>
            </a:p>
          </p:txBody>
        </p:sp>
        <p:sp>
          <p:nvSpPr>
            <p:cNvPr id="557" name="object 557"/>
            <p:cNvSpPr/>
            <p:nvPr/>
          </p:nvSpPr>
          <p:spPr>
            <a:xfrm>
              <a:off x="3420109" y="5024120"/>
              <a:ext cx="25400" cy="1186180"/>
            </a:xfrm>
            <a:custGeom>
              <a:avLst/>
              <a:gdLst/>
              <a:ahLst/>
              <a:cxnLst/>
              <a:rect l="l" t="t" r="r" b="b"/>
              <a:pathLst>
                <a:path w="25400" h="1186179">
                  <a:moveTo>
                    <a:pt x="6350" y="0"/>
                  </a:moveTo>
                  <a:lnTo>
                    <a:pt x="0" y="0"/>
                  </a:lnTo>
                  <a:lnTo>
                    <a:pt x="0" y="1269"/>
                  </a:lnTo>
                  <a:lnTo>
                    <a:pt x="6350" y="1269"/>
                  </a:lnTo>
                  <a:lnTo>
                    <a:pt x="6350" y="0"/>
                  </a:lnTo>
                  <a:close/>
                </a:path>
                <a:path w="25400" h="1186179">
                  <a:moveTo>
                    <a:pt x="13969" y="1269"/>
                  </a:moveTo>
                  <a:lnTo>
                    <a:pt x="0" y="1269"/>
                  </a:lnTo>
                  <a:lnTo>
                    <a:pt x="0" y="7619"/>
                  </a:lnTo>
                  <a:lnTo>
                    <a:pt x="25400" y="7619"/>
                  </a:lnTo>
                  <a:lnTo>
                    <a:pt x="25400" y="3810"/>
                  </a:lnTo>
                  <a:lnTo>
                    <a:pt x="21589" y="3810"/>
                  </a:lnTo>
                  <a:lnTo>
                    <a:pt x="21589" y="2540"/>
                  </a:lnTo>
                  <a:lnTo>
                    <a:pt x="13969" y="2540"/>
                  </a:lnTo>
                  <a:lnTo>
                    <a:pt x="13969" y="1269"/>
                  </a:lnTo>
                  <a:close/>
                </a:path>
                <a:path w="25400" h="1186179">
                  <a:moveTo>
                    <a:pt x="25400" y="7619"/>
                  </a:moveTo>
                  <a:lnTo>
                    <a:pt x="0" y="7619"/>
                  </a:lnTo>
                  <a:lnTo>
                    <a:pt x="0" y="20319"/>
                  </a:lnTo>
                  <a:lnTo>
                    <a:pt x="25400" y="20319"/>
                  </a:lnTo>
                  <a:lnTo>
                    <a:pt x="25400" y="7619"/>
                  </a:lnTo>
                  <a:close/>
                </a:path>
                <a:path w="25400" h="1186179">
                  <a:moveTo>
                    <a:pt x="25400" y="20319"/>
                  </a:moveTo>
                  <a:lnTo>
                    <a:pt x="0" y="20319"/>
                  </a:lnTo>
                  <a:lnTo>
                    <a:pt x="0" y="26669"/>
                  </a:lnTo>
                  <a:lnTo>
                    <a:pt x="25400" y="26669"/>
                  </a:lnTo>
                  <a:lnTo>
                    <a:pt x="25400" y="20319"/>
                  </a:lnTo>
                  <a:close/>
                </a:path>
                <a:path w="25400" h="1186179">
                  <a:moveTo>
                    <a:pt x="25400" y="26669"/>
                  </a:moveTo>
                  <a:lnTo>
                    <a:pt x="0" y="26669"/>
                  </a:lnTo>
                  <a:lnTo>
                    <a:pt x="0" y="39369"/>
                  </a:lnTo>
                  <a:lnTo>
                    <a:pt x="25400" y="39369"/>
                  </a:lnTo>
                  <a:lnTo>
                    <a:pt x="25400" y="26669"/>
                  </a:lnTo>
                  <a:close/>
                </a:path>
                <a:path w="25400" h="1186179">
                  <a:moveTo>
                    <a:pt x="25400" y="39369"/>
                  </a:moveTo>
                  <a:lnTo>
                    <a:pt x="0" y="39369"/>
                  </a:lnTo>
                  <a:lnTo>
                    <a:pt x="0" y="45719"/>
                  </a:lnTo>
                  <a:lnTo>
                    <a:pt x="25400" y="45719"/>
                  </a:lnTo>
                  <a:lnTo>
                    <a:pt x="25400" y="39369"/>
                  </a:lnTo>
                  <a:close/>
                </a:path>
                <a:path w="25400" h="1186179">
                  <a:moveTo>
                    <a:pt x="25400" y="45719"/>
                  </a:moveTo>
                  <a:lnTo>
                    <a:pt x="0" y="45719"/>
                  </a:lnTo>
                  <a:lnTo>
                    <a:pt x="0" y="58419"/>
                  </a:lnTo>
                  <a:lnTo>
                    <a:pt x="25400" y="58419"/>
                  </a:lnTo>
                  <a:lnTo>
                    <a:pt x="25400" y="45719"/>
                  </a:lnTo>
                  <a:close/>
                </a:path>
                <a:path w="25400" h="1186179">
                  <a:moveTo>
                    <a:pt x="25400" y="58419"/>
                  </a:moveTo>
                  <a:lnTo>
                    <a:pt x="0" y="58419"/>
                  </a:lnTo>
                  <a:lnTo>
                    <a:pt x="0" y="64769"/>
                  </a:lnTo>
                  <a:lnTo>
                    <a:pt x="25400" y="64769"/>
                  </a:lnTo>
                  <a:lnTo>
                    <a:pt x="25400" y="58419"/>
                  </a:lnTo>
                  <a:close/>
                </a:path>
                <a:path w="25400" h="1186179">
                  <a:moveTo>
                    <a:pt x="25400" y="64769"/>
                  </a:moveTo>
                  <a:lnTo>
                    <a:pt x="0" y="64769"/>
                  </a:lnTo>
                  <a:lnTo>
                    <a:pt x="0" y="71119"/>
                  </a:lnTo>
                  <a:lnTo>
                    <a:pt x="25400" y="71119"/>
                  </a:lnTo>
                  <a:lnTo>
                    <a:pt x="25400" y="64769"/>
                  </a:lnTo>
                  <a:close/>
                </a:path>
                <a:path w="25400" h="1186179">
                  <a:moveTo>
                    <a:pt x="25400" y="71119"/>
                  </a:moveTo>
                  <a:lnTo>
                    <a:pt x="0" y="71119"/>
                  </a:lnTo>
                  <a:lnTo>
                    <a:pt x="0" y="77469"/>
                  </a:lnTo>
                  <a:lnTo>
                    <a:pt x="25400" y="77469"/>
                  </a:lnTo>
                  <a:lnTo>
                    <a:pt x="25400" y="71119"/>
                  </a:lnTo>
                  <a:close/>
                </a:path>
                <a:path w="25400" h="1186179">
                  <a:moveTo>
                    <a:pt x="25400" y="77469"/>
                  </a:moveTo>
                  <a:lnTo>
                    <a:pt x="0" y="77469"/>
                  </a:lnTo>
                  <a:lnTo>
                    <a:pt x="0" y="83819"/>
                  </a:lnTo>
                  <a:lnTo>
                    <a:pt x="25400" y="83819"/>
                  </a:lnTo>
                  <a:lnTo>
                    <a:pt x="25400" y="77469"/>
                  </a:lnTo>
                  <a:close/>
                </a:path>
                <a:path w="25400" h="1186179">
                  <a:moveTo>
                    <a:pt x="25400" y="83819"/>
                  </a:moveTo>
                  <a:lnTo>
                    <a:pt x="0" y="83819"/>
                  </a:lnTo>
                  <a:lnTo>
                    <a:pt x="0" y="90169"/>
                  </a:lnTo>
                  <a:lnTo>
                    <a:pt x="25400" y="90169"/>
                  </a:lnTo>
                  <a:lnTo>
                    <a:pt x="25400" y="83819"/>
                  </a:lnTo>
                  <a:close/>
                </a:path>
                <a:path w="25400" h="1186179">
                  <a:moveTo>
                    <a:pt x="25400" y="90170"/>
                  </a:moveTo>
                  <a:lnTo>
                    <a:pt x="0" y="90170"/>
                  </a:lnTo>
                  <a:lnTo>
                    <a:pt x="0" y="96519"/>
                  </a:lnTo>
                  <a:lnTo>
                    <a:pt x="25400" y="96519"/>
                  </a:lnTo>
                  <a:lnTo>
                    <a:pt x="25400" y="90170"/>
                  </a:lnTo>
                  <a:close/>
                </a:path>
                <a:path w="25400" h="1186179">
                  <a:moveTo>
                    <a:pt x="25400" y="96520"/>
                  </a:moveTo>
                  <a:lnTo>
                    <a:pt x="0" y="96520"/>
                  </a:lnTo>
                  <a:lnTo>
                    <a:pt x="0" y="102869"/>
                  </a:lnTo>
                  <a:lnTo>
                    <a:pt x="25400" y="102869"/>
                  </a:lnTo>
                  <a:lnTo>
                    <a:pt x="25400" y="96520"/>
                  </a:lnTo>
                  <a:close/>
                </a:path>
                <a:path w="25400" h="1186179">
                  <a:moveTo>
                    <a:pt x="25400" y="102869"/>
                  </a:moveTo>
                  <a:lnTo>
                    <a:pt x="0" y="102869"/>
                  </a:lnTo>
                  <a:lnTo>
                    <a:pt x="0" y="109219"/>
                  </a:lnTo>
                  <a:lnTo>
                    <a:pt x="25400" y="109219"/>
                  </a:lnTo>
                  <a:lnTo>
                    <a:pt x="25400" y="102869"/>
                  </a:lnTo>
                  <a:close/>
                </a:path>
                <a:path w="25400" h="1186179">
                  <a:moveTo>
                    <a:pt x="25400" y="109219"/>
                  </a:moveTo>
                  <a:lnTo>
                    <a:pt x="0" y="109219"/>
                  </a:lnTo>
                  <a:lnTo>
                    <a:pt x="0" y="115569"/>
                  </a:lnTo>
                  <a:lnTo>
                    <a:pt x="25400" y="115569"/>
                  </a:lnTo>
                  <a:lnTo>
                    <a:pt x="25400" y="109219"/>
                  </a:lnTo>
                  <a:close/>
                </a:path>
                <a:path w="25400" h="1186179">
                  <a:moveTo>
                    <a:pt x="25400" y="115569"/>
                  </a:moveTo>
                  <a:lnTo>
                    <a:pt x="0" y="115569"/>
                  </a:lnTo>
                  <a:lnTo>
                    <a:pt x="0" y="121919"/>
                  </a:lnTo>
                  <a:lnTo>
                    <a:pt x="25400" y="121919"/>
                  </a:lnTo>
                  <a:lnTo>
                    <a:pt x="25400" y="115569"/>
                  </a:lnTo>
                  <a:close/>
                </a:path>
                <a:path w="25400" h="1186179">
                  <a:moveTo>
                    <a:pt x="25400" y="121920"/>
                  </a:moveTo>
                  <a:lnTo>
                    <a:pt x="0" y="121920"/>
                  </a:lnTo>
                  <a:lnTo>
                    <a:pt x="0" y="128269"/>
                  </a:lnTo>
                  <a:lnTo>
                    <a:pt x="25400" y="128269"/>
                  </a:lnTo>
                  <a:lnTo>
                    <a:pt x="25400" y="121920"/>
                  </a:lnTo>
                  <a:close/>
                </a:path>
                <a:path w="25400" h="1186179">
                  <a:moveTo>
                    <a:pt x="25400" y="128270"/>
                  </a:moveTo>
                  <a:lnTo>
                    <a:pt x="0" y="128270"/>
                  </a:lnTo>
                  <a:lnTo>
                    <a:pt x="0" y="134619"/>
                  </a:lnTo>
                  <a:lnTo>
                    <a:pt x="25400" y="134619"/>
                  </a:lnTo>
                  <a:lnTo>
                    <a:pt x="25400" y="128270"/>
                  </a:lnTo>
                  <a:close/>
                </a:path>
                <a:path w="25400" h="1186179">
                  <a:moveTo>
                    <a:pt x="25400" y="134620"/>
                  </a:moveTo>
                  <a:lnTo>
                    <a:pt x="0" y="134620"/>
                  </a:lnTo>
                  <a:lnTo>
                    <a:pt x="0" y="140969"/>
                  </a:lnTo>
                  <a:lnTo>
                    <a:pt x="25400" y="140969"/>
                  </a:lnTo>
                  <a:lnTo>
                    <a:pt x="25400" y="134620"/>
                  </a:lnTo>
                  <a:close/>
                </a:path>
                <a:path w="25400" h="1186179">
                  <a:moveTo>
                    <a:pt x="25400" y="140969"/>
                  </a:moveTo>
                  <a:lnTo>
                    <a:pt x="0" y="140969"/>
                  </a:lnTo>
                  <a:lnTo>
                    <a:pt x="0" y="147319"/>
                  </a:lnTo>
                  <a:lnTo>
                    <a:pt x="25400" y="147319"/>
                  </a:lnTo>
                  <a:lnTo>
                    <a:pt x="25400" y="140969"/>
                  </a:lnTo>
                  <a:close/>
                </a:path>
                <a:path w="25400" h="1186179">
                  <a:moveTo>
                    <a:pt x="25400" y="147320"/>
                  </a:moveTo>
                  <a:lnTo>
                    <a:pt x="0" y="147320"/>
                  </a:lnTo>
                  <a:lnTo>
                    <a:pt x="0" y="153669"/>
                  </a:lnTo>
                  <a:lnTo>
                    <a:pt x="25400" y="153669"/>
                  </a:lnTo>
                  <a:lnTo>
                    <a:pt x="25400" y="147320"/>
                  </a:lnTo>
                  <a:close/>
                </a:path>
                <a:path w="25400" h="1186179">
                  <a:moveTo>
                    <a:pt x="25400" y="153670"/>
                  </a:moveTo>
                  <a:lnTo>
                    <a:pt x="0" y="153670"/>
                  </a:lnTo>
                  <a:lnTo>
                    <a:pt x="0" y="160019"/>
                  </a:lnTo>
                  <a:lnTo>
                    <a:pt x="25400" y="160019"/>
                  </a:lnTo>
                  <a:lnTo>
                    <a:pt x="25400" y="153670"/>
                  </a:lnTo>
                  <a:close/>
                </a:path>
                <a:path w="25400" h="1186179">
                  <a:moveTo>
                    <a:pt x="25400" y="160019"/>
                  </a:moveTo>
                  <a:lnTo>
                    <a:pt x="0" y="160019"/>
                  </a:lnTo>
                  <a:lnTo>
                    <a:pt x="0" y="166369"/>
                  </a:lnTo>
                  <a:lnTo>
                    <a:pt x="25400" y="166369"/>
                  </a:lnTo>
                  <a:lnTo>
                    <a:pt x="25400" y="160019"/>
                  </a:lnTo>
                  <a:close/>
                </a:path>
                <a:path w="25400" h="1186179">
                  <a:moveTo>
                    <a:pt x="25400" y="166370"/>
                  </a:moveTo>
                  <a:lnTo>
                    <a:pt x="0" y="166370"/>
                  </a:lnTo>
                  <a:lnTo>
                    <a:pt x="0" y="172719"/>
                  </a:lnTo>
                  <a:lnTo>
                    <a:pt x="25400" y="172719"/>
                  </a:lnTo>
                  <a:lnTo>
                    <a:pt x="25400" y="166370"/>
                  </a:lnTo>
                  <a:close/>
                </a:path>
                <a:path w="25400" h="1186179">
                  <a:moveTo>
                    <a:pt x="25400" y="172719"/>
                  </a:moveTo>
                  <a:lnTo>
                    <a:pt x="0" y="172719"/>
                  </a:lnTo>
                  <a:lnTo>
                    <a:pt x="0" y="179069"/>
                  </a:lnTo>
                  <a:lnTo>
                    <a:pt x="25400" y="179069"/>
                  </a:lnTo>
                  <a:lnTo>
                    <a:pt x="25400" y="172719"/>
                  </a:lnTo>
                  <a:close/>
                </a:path>
                <a:path w="25400" h="1186179">
                  <a:moveTo>
                    <a:pt x="25400" y="179069"/>
                  </a:moveTo>
                  <a:lnTo>
                    <a:pt x="0" y="179069"/>
                  </a:lnTo>
                  <a:lnTo>
                    <a:pt x="0" y="185419"/>
                  </a:lnTo>
                  <a:lnTo>
                    <a:pt x="25400" y="185419"/>
                  </a:lnTo>
                  <a:lnTo>
                    <a:pt x="25400" y="179069"/>
                  </a:lnTo>
                  <a:close/>
                </a:path>
                <a:path w="25400" h="1186179">
                  <a:moveTo>
                    <a:pt x="25400" y="185419"/>
                  </a:moveTo>
                  <a:lnTo>
                    <a:pt x="0" y="185419"/>
                  </a:lnTo>
                  <a:lnTo>
                    <a:pt x="0" y="191769"/>
                  </a:lnTo>
                  <a:lnTo>
                    <a:pt x="25400" y="191769"/>
                  </a:lnTo>
                  <a:lnTo>
                    <a:pt x="25400" y="185419"/>
                  </a:lnTo>
                  <a:close/>
                </a:path>
                <a:path w="25400" h="1186179">
                  <a:moveTo>
                    <a:pt x="25400" y="191769"/>
                  </a:moveTo>
                  <a:lnTo>
                    <a:pt x="0" y="191769"/>
                  </a:lnTo>
                  <a:lnTo>
                    <a:pt x="0" y="212089"/>
                  </a:lnTo>
                  <a:lnTo>
                    <a:pt x="25400" y="212089"/>
                  </a:lnTo>
                  <a:lnTo>
                    <a:pt x="25400" y="191769"/>
                  </a:lnTo>
                  <a:close/>
                </a:path>
                <a:path w="25400" h="1186179">
                  <a:moveTo>
                    <a:pt x="25400" y="212089"/>
                  </a:moveTo>
                  <a:lnTo>
                    <a:pt x="0" y="212089"/>
                  </a:lnTo>
                  <a:lnTo>
                    <a:pt x="0" y="218439"/>
                  </a:lnTo>
                  <a:lnTo>
                    <a:pt x="25400" y="218439"/>
                  </a:lnTo>
                  <a:lnTo>
                    <a:pt x="25400" y="212089"/>
                  </a:lnTo>
                  <a:close/>
                </a:path>
                <a:path w="25400" h="1186179">
                  <a:moveTo>
                    <a:pt x="25400" y="218439"/>
                  </a:moveTo>
                  <a:lnTo>
                    <a:pt x="0" y="218439"/>
                  </a:lnTo>
                  <a:lnTo>
                    <a:pt x="0" y="237489"/>
                  </a:lnTo>
                  <a:lnTo>
                    <a:pt x="25400" y="237489"/>
                  </a:lnTo>
                  <a:lnTo>
                    <a:pt x="25400" y="218439"/>
                  </a:lnTo>
                  <a:close/>
                </a:path>
                <a:path w="25400" h="1186179">
                  <a:moveTo>
                    <a:pt x="25400" y="237489"/>
                  </a:moveTo>
                  <a:lnTo>
                    <a:pt x="0" y="237489"/>
                  </a:lnTo>
                  <a:lnTo>
                    <a:pt x="0" y="243839"/>
                  </a:lnTo>
                  <a:lnTo>
                    <a:pt x="25400" y="243839"/>
                  </a:lnTo>
                  <a:lnTo>
                    <a:pt x="25400" y="237489"/>
                  </a:lnTo>
                  <a:close/>
                </a:path>
                <a:path w="25400" h="1186179">
                  <a:moveTo>
                    <a:pt x="25400" y="243839"/>
                  </a:moveTo>
                  <a:lnTo>
                    <a:pt x="0" y="243839"/>
                  </a:lnTo>
                  <a:lnTo>
                    <a:pt x="0" y="250189"/>
                  </a:lnTo>
                  <a:lnTo>
                    <a:pt x="25400" y="250189"/>
                  </a:lnTo>
                  <a:lnTo>
                    <a:pt x="25400" y="243839"/>
                  </a:lnTo>
                  <a:close/>
                </a:path>
                <a:path w="25400" h="1186179">
                  <a:moveTo>
                    <a:pt x="25400" y="250189"/>
                  </a:moveTo>
                  <a:lnTo>
                    <a:pt x="0" y="250189"/>
                  </a:lnTo>
                  <a:lnTo>
                    <a:pt x="0" y="256539"/>
                  </a:lnTo>
                  <a:lnTo>
                    <a:pt x="25400" y="256539"/>
                  </a:lnTo>
                  <a:lnTo>
                    <a:pt x="25400" y="250189"/>
                  </a:lnTo>
                  <a:close/>
                </a:path>
                <a:path w="25400" h="1186179">
                  <a:moveTo>
                    <a:pt x="25400" y="256539"/>
                  </a:moveTo>
                  <a:lnTo>
                    <a:pt x="0" y="256539"/>
                  </a:lnTo>
                  <a:lnTo>
                    <a:pt x="0" y="262889"/>
                  </a:lnTo>
                  <a:lnTo>
                    <a:pt x="25400" y="262889"/>
                  </a:lnTo>
                  <a:lnTo>
                    <a:pt x="25400" y="256539"/>
                  </a:lnTo>
                  <a:close/>
                </a:path>
                <a:path w="25400" h="1186179">
                  <a:moveTo>
                    <a:pt x="25400" y="262890"/>
                  </a:moveTo>
                  <a:lnTo>
                    <a:pt x="0" y="262890"/>
                  </a:lnTo>
                  <a:lnTo>
                    <a:pt x="0" y="269239"/>
                  </a:lnTo>
                  <a:lnTo>
                    <a:pt x="25400" y="269239"/>
                  </a:lnTo>
                  <a:lnTo>
                    <a:pt x="25400" y="262890"/>
                  </a:lnTo>
                  <a:close/>
                </a:path>
                <a:path w="25400" h="1186179">
                  <a:moveTo>
                    <a:pt x="25400" y="269239"/>
                  </a:moveTo>
                  <a:lnTo>
                    <a:pt x="0" y="269239"/>
                  </a:lnTo>
                  <a:lnTo>
                    <a:pt x="0" y="275589"/>
                  </a:lnTo>
                  <a:lnTo>
                    <a:pt x="25400" y="275589"/>
                  </a:lnTo>
                  <a:lnTo>
                    <a:pt x="25400" y="269239"/>
                  </a:lnTo>
                  <a:close/>
                </a:path>
                <a:path w="25400" h="1186179">
                  <a:moveTo>
                    <a:pt x="25400" y="275589"/>
                  </a:moveTo>
                  <a:lnTo>
                    <a:pt x="0" y="275589"/>
                  </a:lnTo>
                  <a:lnTo>
                    <a:pt x="0" y="288289"/>
                  </a:lnTo>
                  <a:lnTo>
                    <a:pt x="25400" y="288289"/>
                  </a:lnTo>
                  <a:lnTo>
                    <a:pt x="25400" y="275589"/>
                  </a:lnTo>
                  <a:close/>
                </a:path>
                <a:path w="25400" h="1186179">
                  <a:moveTo>
                    <a:pt x="25400" y="288290"/>
                  </a:moveTo>
                  <a:lnTo>
                    <a:pt x="0" y="288290"/>
                  </a:lnTo>
                  <a:lnTo>
                    <a:pt x="0" y="294639"/>
                  </a:lnTo>
                  <a:lnTo>
                    <a:pt x="25400" y="294639"/>
                  </a:lnTo>
                  <a:lnTo>
                    <a:pt x="25400" y="288290"/>
                  </a:lnTo>
                  <a:close/>
                </a:path>
                <a:path w="25400" h="1186179">
                  <a:moveTo>
                    <a:pt x="25400" y="294640"/>
                  </a:moveTo>
                  <a:lnTo>
                    <a:pt x="0" y="294640"/>
                  </a:lnTo>
                  <a:lnTo>
                    <a:pt x="0" y="300989"/>
                  </a:lnTo>
                  <a:lnTo>
                    <a:pt x="25400" y="300989"/>
                  </a:lnTo>
                  <a:lnTo>
                    <a:pt x="25400" y="294640"/>
                  </a:lnTo>
                  <a:close/>
                </a:path>
                <a:path w="25400" h="1186179">
                  <a:moveTo>
                    <a:pt x="25400" y="300989"/>
                  </a:moveTo>
                  <a:lnTo>
                    <a:pt x="0" y="300989"/>
                  </a:lnTo>
                  <a:lnTo>
                    <a:pt x="0" y="307339"/>
                  </a:lnTo>
                  <a:lnTo>
                    <a:pt x="25400" y="307339"/>
                  </a:lnTo>
                  <a:lnTo>
                    <a:pt x="25400" y="300989"/>
                  </a:lnTo>
                  <a:close/>
                </a:path>
                <a:path w="25400" h="1186179">
                  <a:moveTo>
                    <a:pt x="25400" y="307340"/>
                  </a:moveTo>
                  <a:lnTo>
                    <a:pt x="0" y="307340"/>
                  </a:lnTo>
                  <a:lnTo>
                    <a:pt x="0" y="313689"/>
                  </a:lnTo>
                  <a:lnTo>
                    <a:pt x="25400" y="313689"/>
                  </a:lnTo>
                  <a:lnTo>
                    <a:pt x="25400" y="307340"/>
                  </a:lnTo>
                  <a:close/>
                </a:path>
                <a:path w="25400" h="1186179">
                  <a:moveTo>
                    <a:pt x="25400" y="313689"/>
                  </a:moveTo>
                  <a:lnTo>
                    <a:pt x="0" y="313689"/>
                  </a:lnTo>
                  <a:lnTo>
                    <a:pt x="0" y="320039"/>
                  </a:lnTo>
                  <a:lnTo>
                    <a:pt x="25400" y="320039"/>
                  </a:lnTo>
                  <a:lnTo>
                    <a:pt x="25400" y="313689"/>
                  </a:lnTo>
                  <a:close/>
                </a:path>
                <a:path w="25400" h="1186179">
                  <a:moveTo>
                    <a:pt x="25400" y="320039"/>
                  </a:moveTo>
                  <a:lnTo>
                    <a:pt x="0" y="320039"/>
                  </a:lnTo>
                  <a:lnTo>
                    <a:pt x="0" y="323849"/>
                  </a:lnTo>
                  <a:lnTo>
                    <a:pt x="25400" y="323849"/>
                  </a:lnTo>
                  <a:lnTo>
                    <a:pt x="25400" y="320039"/>
                  </a:lnTo>
                  <a:close/>
                </a:path>
                <a:path w="25400" h="1186179">
                  <a:moveTo>
                    <a:pt x="25400" y="323850"/>
                  </a:moveTo>
                  <a:lnTo>
                    <a:pt x="0" y="323850"/>
                  </a:lnTo>
                  <a:lnTo>
                    <a:pt x="0" y="332739"/>
                  </a:lnTo>
                  <a:lnTo>
                    <a:pt x="25400" y="332739"/>
                  </a:lnTo>
                  <a:lnTo>
                    <a:pt x="25400" y="323850"/>
                  </a:lnTo>
                  <a:close/>
                </a:path>
                <a:path w="25400" h="1186179">
                  <a:moveTo>
                    <a:pt x="25400" y="332739"/>
                  </a:moveTo>
                  <a:lnTo>
                    <a:pt x="0" y="332739"/>
                  </a:lnTo>
                  <a:lnTo>
                    <a:pt x="0" y="339089"/>
                  </a:lnTo>
                  <a:lnTo>
                    <a:pt x="25400" y="339089"/>
                  </a:lnTo>
                  <a:lnTo>
                    <a:pt x="25400" y="332739"/>
                  </a:lnTo>
                  <a:close/>
                </a:path>
                <a:path w="25400" h="1186179">
                  <a:moveTo>
                    <a:pt x="25400" y="339090"/>
                  </a:moveTo>
                  <a:lnTo>
                    <a:pt x="0" y="339090"/>
                  </a:lnTo>
                  <a:lnTo>
                    <a:pt x="0" y="345439"/>
                  </a:lnTo>
                  <a:lnTo>
                    <a:pt x="25400" y="345439"/>
                  </a:lnTo>
                  <a:lnTo>
                    <a:pt x="25400" y="339090"/>
                  </a:lnTo>
                  <a:close/>
                </a:path>
                <a:path w="25400" h="1186179">
                  <a:moveTo>
                    <a:pt x="25400" y="345439"/>
                  </a:moveTo>
                  <a:lnTo>
                    <a:pt x="0" y="345439"/>
                  </a:lnTo>
                  <a:lnTo>
                    <a:pt x="0" y="351789"/>
                  </a:lnTo>
                  <a:lnTo>
                    <a:pt x="25400" y="351789"/>
                  </a:lnTo>
                  <a:lnTo>
                    <a:pt x="25400" y="345439"/>
                  </a:lnTo>
                  <a:close/>
                </a:path>
                <a:path w="25400" h="1186179">
                  <a:moveTo>
                    <a:pt x="25400" y="351789"/>
                  </a:moveTo>
                  <a:lnTo>
                    <a:pt x="0" y="351789"/>
                  </a:lnTo>
                  <a:lnTo>
                    <a:pt x="0" y="358139"/>
                  </a:lnTo>
                  <a:lnTo>
                    <a:pt x="25400" y="358139"/>
                  </a:lnTo>
                  <a:lnTo>
                    <a:pt x="25400" y="351789"/>
                  </a:lnTo>
                  <a:close/>
                </a:path>
                <a:path w="25400" h="1186179">
                  <a:moveTo>
                    <a:pt x="25400" y="358139"/>
                  </a:moveTo>
                  <a:lnTo>
                    <a:pt x="0" y="358139"/>
                  </a:lnTo>
                  <a:lnTo>
                    <a:pt x="0" y="364489"/>
                  </a:lnTo>
                  <a:lnTo>
                    <a:pt x="25400" y="364489"/>
                  </a:lnTo>
                  <a:lnTo>
                    <a:pt x="25400" y="358139"/>
                  </a:lnTo>
                  <a:close/>
                </a:path>
                <a:path w="25400" h="1186179">
                  <a:moveTo>
                    <a:pt x="25400" y="364489"/>
                  </a:moveTo>
                  <a:lnTo>
                    <a:pt x="0" y="364489"/>
                  </a:lnTo>
                  <a:lnTo>
                    <a:pt x="0" y="370839"/>
                  </a:lnTo>
                  <a:lnTo>
                    <a:pt x="25400" y="370839"/>
                  </a:lnTo>
                  <a:lnTo>
                    <a:pt x="25400" y="364489"/>
                  </a:lnTo>
                  <a:close/>
                </a:path>
                <a:path w="25400" h="1186179">
                  <a:moveTo>
                    <a:pt x="25400" y="370839"/>
                  </a:moveTo>
                  <a:lnTo>
                    <a:pt x="0" y="370839"/>
                  </a:lnTo>
                  <a:lnTo>
                    <a:pt x="0" y="377189"/>
                  </a:lnTo>
                  <a:lnTo>
                    <a:pt x="25400" y="377189"/>
                  </a:lnTo>
                  <a:lnTo>
                    <a:pt x="25400" y="370839"/>
                  </a:lnTo>
                  <a:close/>
                </a:path>
                <a:path w="25400" h="1186179">
                  <a:moveTo>
                    <a:pt x="25400" y="377189"/>
                  </a:moveTo>
                  <a:lnTo>
                    <a:pt x="0" y="377189"/>
                  </a:lnTo>
                  <a:lnTo>
                    <a:pt x="0" y="389889"/>
                  </a:lnTo>
                  <a:lnTo>
                    <a:pt x="25400" y="389889"/>
                  </a:lnTo>
                  <a:lnTo>
                    <a:pt x="25400" y="377189"/>
                  </a:lnTo>
                  <a:close/>
                </a:path>
                <a:path w="25400" h="1186179">
                  <a:moveTo>
                    <a:pt x="25400" y="389889"/>
                  </a:moveTo>
                  <a:lnTo>
                    <a:pt x="0" y="389889"/>
                  </a:lnTo>
                  <a:lnTo>
                    <a:pt x="0" y="415289"/>
                  </a:lnTo>
                  <a:lnTo>
                    <a:pt x="25400" y="415289"/>
                  </a:lnTo>
                  <a:lnTo>
                    <a:pt x="25400" y="389889"/>
                  </a:lnTo>
                  <a:close/>
                </a:path>
                <a:path w="25400" h="1186179">
                  <a:moveTo>
                    <a:pt x="25400" y="415289"/>
                  </a:moveTo>
                  <a:lnTo>
                    <a:pt x="0" y="415289"/>
                  </a:lnTo>
                  <a:lnTo>
                    <a:pt x="0" y="427989"/>
                  </a:lnTo>
                  <a:lnTo>
                    <a:pt x="25400" y="427989"/>
                  </a:lnTo>
                  <a:lnTo>
                    <a:pt x="25400" y="415289"/>
                  </a:lnTo>
                  <a:close/>
                </a:path>
                <a:path w="25400" h="1186179">
                  <a:moveTo>
                    <a:pt x="25400" y="427989"/>
                  </a:moveTo>
                  <a:lnTo>
                    <a:pt x="0" y="427989"/>
                  </a:lnTo>
                  <a:lnTo>
                    <a:pt x="0" y="434339"/>
                  </a:lnTo>
                  <a:lnTo>
                    <a:pt x="25400" y="434339"/>
                  </a:lnTo>
                  <a:lnTo>
                    <a:pt x="25400" y="427989"/>
                  </a:lnTo>
                  <a:close/>
                </a:path>
                <a:path w="25400" h="1186179">
                  <a:moveTo>
                    <a:pt x="25400" y="434339"/>
                  </a:moveTo>
                  <a:lnTo>
                    <a:pt x="0" y="434339"/>
                  </a:lnTo>
                  <a:lnTo>
                    <a:pt x="0" y="440689"/>
                  </a:lnTo>
                  <a:lnTo>
                    <a:pt x="25400" y="440689"/>
                  </a:lnTo>
                  <a:lnTo>
                    <a:pt x="25400" y="434339"/>
                  </a:lnTo>
                  <a:close/>
                </a:path>
                <a:path w="25400" h="1186179">
                  <a:moveTo>
                    <a:pt x="25400" y="440689"/>
                  </a:moveTo>
                  <a:lnTo>
                    <a:pt x="0" y="440689"/>
                  </a:lnTo>
                  <a:lnTo>
                    <a:pt x="0" y="447039"/>
                  </a:lnTo>
                  <a:lnTo>
                    <a:pt x="25400" y="447039"/>
                  </a:lnTo>
                  <a:lnTo>
                    <a:pt x="25400" y="440689"/>
                  </a:lnTo>
                  <a:close/>
                </a:path>
                <a:path w="25400" h="1186179">
                  <a:moveTo>
                    <a:pt x="25400" y="447039"/>
                  </a:moveTo>
                  <a:lnTo>
                    <a:pt x="0" y="447039"/>
                  </a:lnTo>
                  <a:lnTo>
                    <a:pt x="0" y="453389"/>
                  </a:lnTo>
                  <a:lnTo>
                    <a:pt x="25400" y="453389"/>
                  </a:lnTo>
                  <a:lnTo>
                    <a:pt x="25400" y="447039"/>
                  </a:lnTo>
                  <a:close/>
                </a:path>
                <a:path w="25400" h="1186179">
                  <a:moveTo>
                    <a:pt x="25400" y="453389"/>
                  </a:moveTo>
                  <a:lnTo>
                    <a:pt x="0" y="453389"/>
                  </a:lnTo>
                  <a:lnTo>
                    <a:pt x="0" y="459739"/>
                  </a:lnTo>
                  <a:lnTo>
                    <a:pt x="25400" y="459739"/>
                  </a:lnTo>
                  <a:lnTo>
                    <a:pt x="25400" y="453389"/>
                  </a:lnTo>
                  <a:close/>
                </a:path>
                <a:path w="25400" h="1186179">
                  <a:moveTo>
                    <a:pt x="25400" y="461010"/>
                  </a:moveTo>
                  <a:lnTo>
                    <a:pt x="0" y="461010"/>
                  </a:lnTo>
                  <a:lnTo>
                    <a:pt x="0" y="466089"/>
                  </a:lnTo>
                  <a:lnTo>
                    <a:pt x="25400" y="466089"/>
                  </a:lnTo>
                  <a:lnTo>
                    <a:pt x="25400" y="461010"/>
                  </a:lnTo>
                  <a:close/>
                </a:path>
                <a:path w="25400" h="1186179">
                  <a:moveTo>
                    <a:pt x="25400" y="459739"/>
                  </a:moveTo>
                  <a:lnTo>
                    <a:pt x="0" y="459739"/>
                  </a:lnTo>
                  <a:lnTo>
                    <a:pt x="0" y="461009"/>
                  </a:lnTo>
                  <a:lnTo>
                    <a:pt x="25400" y="461009"/>
                  </a:lnTo>
                  <a:lnTo>
                    <a:pt x="25400" y="459739"/>
                  </a:lnTo>
                  <a:close/>
                </a:path>
                <a:path w="25400" h="1186179">
                  <a:moveTo>
                    <a:pt x="25400" y="466089"/>
                  </a:moveTo>
                  <a:lnTo>
                    <a:pt x="0" y="466089"/>
                  </a:lnTo>
                  <a:lnTo>
                    <a:pt x="0" y="472439"/>
                  </a:lnTo>
                  <a:lnTo>
                    <a:pt x="25400" y="472439"/>
                  </a:lnTo>
                  <a:lnTo>
                    <a:pt x="25400" y="466089"/>
                  </a:lnTo>
                  <a:close/>
                </a:path>
                <a:path w="25400" h="1186179">
                  <a:moveTo>
                    <a:pt x="25400" y="472439"/>
                  </a:moveTo>
                  <a:lnTo>
                    <a:pt x="0" y="472439"/>
                  </a:lnTo>
                  <a:lnTo>
                    <a:pt x="0" y="478789"/>
                  </a:lnTo>
                  <a:lnTo>
                    <a:pt x="25400" y="478789"/>
                  </a:lnTo>
                  <a:lnTo>
                    <a:pt x="25400" y="472439"/>
                  </a:lnTo>
                  <a:close/>
                </a:path>
                <a:path w="25400" h="1186179">
                  <a:moveTo>
                    <a:pt x="25400" y="478789"/>
                  </a:moveTo>
                  <a:lnTo>
                    <a:pt x="0" y="478789"/>
                  </a:lnTo>
                  <a:lnTo>
                    <a:pt x="0" y="485139"/>
                  </a:lnTo>
                  <a:lnTo>
                    <a:pt x="25400" y="485139"/>
                  </a:lnTo>
                  <a:lnTo>
                    <a:pt x="25400" y="478789"/>
                  </a:lnTo>
                  <a:close/>
                </a:path>
                <a:path w="25400" h="1186179">
                  <a:moveTo>
                    <a:pt x="25400" y="485139"/>
                  </a:moveTo>
                  <a:lnTo>
                    <a:pt x="0" y="485139"/>
                  </a:lnTo>
                  <a:lnTo>
                    <a:pt x="0" y="491489"/>
                  </a:lnTo>
                  <a:lnTo>
                    <a:pt x="25400" y="491489"/>
                  </a:lnTo>
                  <a:lnTo>
                    <a:pt x="25400" y="485139"/>
                  </a:lnTo>
                  <a:close/>
                </a:path>
                <a:path w="25400" h="1186179">
                  <a:moveTo>
                    <a:pt x="25400" y="491489"/>
                  </a:moveTo>
                  <a:lnTo>
                    <a:pt x="0" y="491489"/>
                  </a:lnTo>
                  <a:lnTo>
                    <a:pt x="0" y="497839"/>
                  </a:lnTo>
                  <a:lnTo>
                    <a:pt x="25400" y="497839"/>
                  </a:lnTo>
                  <a:lnTo>
                    <a:pt x="25400" y="491489"/>
                  </a:lnTo>
                  <a:close/>
                </a:path>
                <a:path w="25400" h="1186179">
                  <a:moveTo>
                    <a:pt x="25400" y="497839"/>
                  </a:moveTo>
                  <a:lnTo>
                    <a:pt x="0" y="497839"/>
                  </a:lnTo>
                  <a:lnTo>
                    <a:pt x="0" y="523239"/>
                  </a:lnTo>
                  <a:lnTo>
                    <a:pt x="25400" y="523239"/>
                  </a:lnTo>
                  <a:lnTo>
                    <a:pt x="25400" y="497839"/>
                  </a:lnTo>
                  <a:close/>
                </a:path>
                <a:path w="25400" h="1186179">
                  <a:moveTo>
                    <a:pt x="25400" y="523240"/>
                  </a:moveTo>
                  <a:lnTo>
                    <a:pt x="0" y="523240"/>
                  </a:lnTo>
                  <a:lnTo>
                    <a:pt x="0" y="529589"/>
                  </a:lnTo>
                  <a:lnTo>
                    <a:pt x="25400" y="529589"/>
                  </a:lnTo>
                  <a:lnTo>
                    <a:pt x="25400" y="523240"/>
                  </a:lnTo>
                  <a:close/>
                </a:path>
                <a:path w="25400" h="1186179">
                  <a:moveTo>
                    <a:pt x="25400" y="529590"/>
                  </a:moveTo>
                  <a:lnTo>
                    <a:pt x="0" y="529590"/>
                  </a:lnTo>
                  <a:lnTo>
                    <a:pt x="0" y="535939"/>
                  </a:lnTo>
                  <a:lnTo>
                    <a:pt x="25400" y="535939"/>
                  </a:lnTo>
                  <a:lnTo>
                    <a:pt x="25400" y="529590"/>
                  </a:lnTo>
                  <a:close/>
                </a:path>
                <a:path w="25400" h="1186179">
                  <a:moveTo>
                    <a:pt x="25400" y="535940"/>
                  </a:moveTo>
                  <a:lnTo>
                    <a:pt x="0" y="535940"/>
                  </a:lnTo>
                  <a:lnTo>
                    <a:pt x="0" y="542289"/>
                  </a:lnTo>
                  <a:lnTo>
                    <a:pt x="25400" y="542289"/>
                  </a:lnTo>
                  <a:lnTo>
                    <a:pt x="25400" y="535940"/>
                  </a:lnTo>
                  <a:close/>
                </a:path>
                <a:path w="25400" h="1186179">
                  <a:moveTo>
                    <a:pt x="25400" y="542290"/>
                  </a:moveTo>
                  <a:lnTo>
                    <a:pt x="0" y="542290"/>
                  </a:lnTo>
                  <a:lnTo>
                    <a:pt x="0" y="546099"/>
                  </a:lnTo>
                  <a:lnTo>
                    <a:pt x="25400" y="546099"/>
                  </a:lnTo>
                  <a:lnTo>
                    <a:pt x="25400" y="542290"/>
                  </a:lnTo>
                  <a:close/>
                </a:path>
                <a:path w="25400" h="1186179">
                  <a:moveTo>
                    <a:pt x="25400" y="546100"/>
                  </a:moveTo>
                  <a:lnTo>
                    <a:pt x="0" y="546100"/>
                  </a:lnTo>
                  <a:lnTo>
                    <a:pt x="0" y="548639"/>
                  </a:lnTo>
                  <a:lnTo>
                    <a:pt x="25400" y="548639"/>
                  </a:lnTo>
                  <a:lnTo>
                    <a:pt x="25400" y="546100"/>
                  </a:lnTo>
                  <a:close/>
                </a:path>
                <a:path w="25400" h="1186179">
                  <a:moveTo>
                    <a:pt x="25400" y="548640"/>
                  </a:moveTo>
                  <a:lnTo>
                    <a:pt x="0" y="548640"/>
                  </a:lnTo>
                  <a:lnTo>
                    <a:pt x="0" y="561339"/>
                  </a:lnTo>
                  <a:lnTo>
                    <a:pt x="25400" y="561339"/>
                  </a:lnTo>
                  <a:lnTo>
                    <a:pt x="25400" y="548640"/>
                  </a:lnTo>
                  <a:close/>
                </a:path>
                <a:path w="25400" h="1186179">
                  <a:moveTo>
                    <a:pt x="25400" y="561340"/>
                  </a:moveTo>
                  <a:lnTo>
                    <a:pt x="0" y="561340"/>
                  </a:lnTo>
                  <a:lnTo>
                    <a:pt x="0" y="567689"/>
                  </a:lnTo>
                  <a:lnTo>
                    <a:pt x="25400" y="567689"/>
                  </a:lnTo>
                  <a:lnTo>
                    <a:pt x="25400" y="561340"/>
                  </a:lnTo>
                  <a:close/>
                </a:path>
                <a:path w="25400" h="1186179">
                  <a:moveTo>
                    <a:pt x="25400" y="567689"/>
                  </a:moveTo>
                  <a:lnTo>
                    <a:pt x="0" y="567689"/>
                  </a:lnTo>
                  <a:lnTo>
                    <a:pt x="0" y="577849"/>
                  </a:lnTo>
                  <a:lnTo>
                    <a:pt x="25400" y="577849"/>
                  </a:lnTo>
                  <a:lnTo>
                    <a:pt x="25400" y="567689"/>
                  </a:lnTo>
                  <a:close/>
                </a:path>
                <a:path w="25400" h="1186179">
                  <a:moveTo>
                    <a:pt x="25400" y="577850"/>
                  </a:moveTo>
                  <a:lnTo>
                    <a:pt x="0" y="577850"/>
                  </a:lnTo>
                  <a:lnTo>
                    <a:pt x="0" y="584199"/>
                  </a:lnTo>
                  <a:lnTo>
                    <a:pt x="25400" y="584199"/>
                  </a:lnTo>
                  <a:lnTo>
                    <a:pt x="25400" y="577850"/>
                  </a:lnTo>
                  <a:close/>
                </a:path>
                <a:path w="25400" h="1186179">
                  <a:moveTo>
                    <a:pt x="25400" y="584200"/>
                  </a:moveTo>
                  <a:lnTo>
                    <a:pt x="0" y="584200"/>
                  </a:lnTo>
                  <a:lnTo>
                    <a:pt x="0" y="593089"/>
                  </a:lnTo>
                  <a:lnTo>
                    <a:pt x="25400" y="593089"/>
                  </a:lnTo>
                  <a:lnTo>
                    <a:pt x="25400" y="584200"/>
                  </a:lnTo>
                  <a:close/>
                </a:path>
                <a:path w="25400" h="1186179">
                  <a:moveTo>
                    <a:pt x="25400" y="593089"/>
                  </a:moveTo>
                  <a:lnTo>
                    <a:pt x="0" y="593089"/>
                  </a:lnTo>
                  <a:lnTo>
                    <a:pt x="0" y="598169"/>
                  </a:lnTo>
                  <a:lnTo>
                    <a:pt x="25400" y="598169"/>
                  </a:lnTo>
                  <a:lnTo>
                    <a:pt x="25400" y="593089"/>
                  </a:lnTo>
                  <a:close/>
                </a:path>
                <a:path w="25400" h="1186179">
                  <a:moveTo>
                    <a:pt x="25400" y="598169"/>
                  </a:moveTo>
                  <a:lnTo>
                    <a:pt x="0" y="598169"/>
                  </a:lnTo>
                  <a:lnTo>
                    <a:pt x="0" y="599439"/>
                  </a:lnTo>
                  <a:lnTo>
                    <a:pt x="25400" y="599439"/>
                  </a:lnTo>
                  <a:lnTo>
                    <a:pt x="25400" y="598169"/>
                  </a:lnTo>
                  <a:close/>
                </a:path>
                <a:path w="25400" h="1186179">
                  <a:moveTo>
                    <a:pt x="25400" y="599439"/>
                  </a:moveTo>
                  <a:lnTo>
                    <a:pt x="0" y="599439"/>
                  </a:lnTo>
                  <a:lnTo>
                    <a:pt x="0" y="605789"/>
                  </a:lnTo>
                  <a:lnTo>
                    <a:pt x="25400" y="605789"/>
                  </a:lnTo>
                  <a:lnTo>
                    <a:pt x="25400" y="599439"/>
                  </a:lnTo>
                  <a:close/>
                </a:path>
                <a:path w="25400" h="1186179">
                  <a:moveTo>
                    <a:pt x="25400" y="605790"/>
                  </a:moveTo>
                  <a:lnTo>
                    <a:pt x="0" y="605790"/>
                  </a:lnTo>
                  <a:lnTo>
                    <a:pt x="0" y="615949"/>
                  </a:lnTo>
                  <a:lnTo>
                    <a:pt x="25400" y="615949"/>
                  </a:lnTo>
                  <a:lnTo>
                    <a:pt x="25400" y="605790"/>
                  </a:lnTo>
                  <a:close/>
                </a:path>
                <a:path w="25400" h="1186179">
                  <a:moveTo>
                    <a:pt x="25400" y="615950"/>
                  </a:moveTo>
                  <a:lnTo>
                    <a:pt x="0" y="615950"/>
                  </a:lnTo>
                  <a:lnTo>
                    <a:pt x="0" y="624839"/>
                  </a:lnTo>
                  <a:lnTo>
                    <a:pt x="25400" y="624839"/>
                  </a:lnTo>
                  <a:lnTo>
                    <a:pt x="25400" y="615950"/>
                  </a:lnTo>
                  <a:close/>
                </a:path>
                <a:path w="25400" h="1186179">
                  <a:moveTo>
                    <a:pt x="25400" y="624839"/>
                  </a:moveTo>
                  <a:lnTo>
                    <a:pt x="0" y="624839"/>
                  </a:lnTo>
                  <a:lnTo>
                    <a:pt x="0" y="662939"/>
                  </a:lnTo>
                  <a:lnTo>
                    <a:pt x="25400" y="662939"/>
                  </a:lnTo>
                  <a:lnTo>
                    <a:pt x="25400" y="624839"/>
                  </a:lnTo>
                  <a:close/>
                </a:path>
                <a:path w="25400" h="1186179">
                  <a:moveTo>
                    <a:pt x="25400" y="662939"/>
                  </a:moveTo>
                  <a:lnTo>
                    <a:pt x="0" y="662939"/>
                  </a:lnTo>
                  <a:lnTo>
                    <a:pt x="0" y="666749"/>
                  </a:lnTo>
                  <a:lnTo>
                    <a:pt x="25400" y="666749"/>
                  </a:lnTo>
                  <a:lnTo>
                    <a:pt x="25400" y="662939"/>
                  </a:lnTo>
                  <a:close/>
                </a:path>
                <a:path w="25400" h="1186179">
                  <a:moveTo>
                    <a:pt x="25400" y="666750"/>
                  </a:moveTo>
                  <a:lnTo>
                    <a:pt x="0" y="666750"/>
                  </a:lnTo>
                  <a:lnTo>
                    <a:pt x="0" y="669289"/>
                  </a:lnTo>
                  <a:lnTo>
                    <a:pt x="25400" y="669289"/>
                  </a:lnTo>
                  <a:lnTo>
                    <a:pt x="25400" y="666750"/>
                  </a:lnTo>
                  <a:close/>
                </a:path>
                <a:path w="25400" h="1186179">
                  <a:moveTo>
                    <a:pt x="25400" y="669290"/>
                  </a:moveTo>
                  <a:lnTo>
                    <a:pt x="0" y="669290"/>
                  </a:lnTo>
                  <a:lnTo>
                    <a:pt x="0" y="675639"/>
                  </a:lnTo>
                  <a:lnTo>
                    <a:pt x="25400" y="675639"/>
                  </a:lnTo>
                  <a:lnTo>
                    <a:pt x="25400" y="669290"/>
                  </a:lnTo>
                  <a:close/>
                </a:path>
                <a:path w="25400" h="1186179">
                  <a:moveTo>
                    <a:pt x="25400" y="675639"/>
                  </a:moveTo>
                  <a:lnTo>
                    <a:pt x="0" y="675639"/>
                  </a:lnTo>
                  <a:lnTo>
                    <a:pt x="0" y="679449"/>
                  </a:lnTo>
                  <a:lnTo>
                    <a:pt x="25400" y="679449"/>
                  </a:lnTo>
                  <a:lnTo>
                    <a:pt x="25400" y="675639"/>
                  </a:lnTo>
                  <a:close/>
                </a:path>
                <a:path w="25400" h="1186179">
                  <a:moveTo>
                    <a:pt x="25400" y="679449"/>
                  </a:moveTo>
                  <a:lnTo>
                    <a:pt x="0" y="679449"/>
                  </a:lnTo>
                  <a:lnTo>
                    <a:pt x="0" y="717549"/>
                  </a:lnTo>
                  <a:lnTo>
                    <a:pt x="25400" y="717549"/>
                  </a:lnTo>
                  <a:lnTo>
                    <a:pt x="25400" y="679449"/>
                  </a:lnTo>
                  <a:close/>
                </a:path>
                <a:path w="25400" h="1186179">
                  <a:moveTo>
                    <a:pt x="25400" y="717550"/>
                  </a:moveTo>
                  <a:lnTo>
                    <a:pt x="0" y="717550"/>
                  </a:lnTo>
                  <a:lnTo>
                    <a:pt x="0" y="726439"/>
                  </a:lnTo>
                  <a:lnTo>
                    <a:pt x="25400" y="726439"/>
                  </a:lnTo>
                  <a:lnTo>
                    <a:pt x="25400" y="717550"/>
                  </a:lnTo>
                  <a:close/>
                </a:path>
                <a:path w="25400" h="1186179">
                  <a:moveTo>
                    <a:pt x="25400" y="726439"/>
                  </a:moveTo>
                  <a:lnTo>
                    <a:pt x="0" y="726439"/>
                  </a:lnTo>
                  <a:lnTo>
                    <a:pt x="0" y="732789"/>
                  </a:lnTo>
                  <a:lnTo>
                    <a:pt x="25400" y="732789"/>
                  </a:lnTo>
                  <a:lnTo>
                    <a:pt x="25400" y="726439"/>
                  </a:lnTo>
                  <a:close/>
                </a:path>
                <a:path w="25400" h="1186179">
                  <a:moveTo>
                    <a:pt x="25400" y="732789"/>
                  </a:moveTo>
                  <a:lnTo>
                    <a:pt x="0" y="732789"/>
                  </a:lnTo>
                  <a:lnTo>
                    <a:pt x="0" y="739139"/>
                  </a:lnTo>
                  <a:lnTo>
                    <a:pt x="25400" y="739139"/>
                  </a:lnTo>
                  <a:lnTo>
                    <a:pt x="25400" y="732789"/>
                  </a:lnTo>
                  <a:close/>
                </a:path>
                <a:path w="25400" h="1186179">
                  <a:moveTo>
                    <a:pt x="25400" y="739139"/>
                  </a:moveTo>
                  <a:lnTo>
                    <a:pt x="0" y="739139"/>
                  </a:lnTo>
                  <a:lnTo>
                    <a:pt x="0" y="742949"/>
                  </a:lnTo>
                  <a:lnTo>
                    <a:pt x="25400" y="742949"/>
                  </a:lnTo>
                  <a:lnTo>
                    <a:pt x="25400" y="739139"/>
                  </a:lnTo>
                  <a:close/>
                </a:path>
                <a:path w="25400" h="1186179">
                  <a:moveTo>
                    <a:pt x="25400" y="742950"/>
                  </a:moveTo>
                  <a:lnTo>
                    <a:pt x="0" y="742950"/>
                  </a:lnTo>
                  <a:lnTo>
                    <a:pt x="0" y="749299"/>
                  </a:lnTo>
                  <a:lnTo>
                    <a:pt x="25400" y="749299"/>
                  </a:lnTo>
                  <a:lnTo>
                    <a:pt x="25400" y="742950"/>
                  </a:lnTo>
                  <a:close/>
                </a:path>
                <a:path w="25400" h="1186179">
                  <a:moveTo>
                    <a:pt x="25400" y="749300"/>
                  </a:moveTo>
                  <a:lnTo>
                    <a:pt x="0" y="749300"/>
                  </a:lnTo>
                  <a:lnTo>
                    <a:pt x="0" y="751839"/>
                  </a:lnTo>
                  <a:lnTo>
                    <a:pt x="25400" y="751839"/>
                  </a:lnTo>
                  <a:lnTo>
                    <a:pt x="25400" y="749300"/>
                  </a:lnTo>
                  <a:close/>
                </a:path>
                <a:path w="25400" h="1186179">
                  <a:moveTo>
                    <a:pt x="25400" y="751839"/>
                  </a:moveTo>
                  <a:lnTo>
                    <a:pt x="0" y="751839"/>
                  </a:lnTo>
                  <a:lnTo>
                    <a:pt x="0" y="755649"/>
                  </a:lnTo>
                  <a:lnTo>
                    <a:pt x="25400" y="755649"/>
                  </a:lnTo>
                  <a:lnTo>
                    <a:pt x="25400" y="751839"/>
                  </a:lnTo>
                  <a:close/>
                </a:path>
                <a:path w="25400" h="1186179">
                  <a:moveTo>
                    <a:pt x="25400" y="755650"/>
                  </a:moveTo>
                  <a:lnTo>
                    <a:pt x="0" y="755650"/>
                  </a:lnTo>
                  <a:lnTo>
                    <a:pt x="0" y="758189"/>
                  </a:lnTo>
                  <a:lnTo>
                    <a:pt x="25400" y="758189"/>
                  </a:lnTo>
                  <a:lnTo>
                    <a:pt x="25400" y="755650"/>
                  </a:lnTo>
                  <a:close/>
                </a:path>
                <a:path w="25400" h="1186179">
                  <a:moveTo>
                    <a:pt x="25400" y="758189"/>
                  </a:moveTo>
                  <a:lnTo>
                    <a:pt x="0" y="758189"/>
                  </a:lnTo>
                  <a:lnTo>
                    <a:pt x="0" y="764539"/>
                  </a:lnTo>
                  <a:lnTo>
                    <a:pt x="25400" y="764539"/>
                  </a:lnTo>
                  <a:lnTo>
                    <a:pt x="25400" y="758189"/>
                  </a:lnTo>
                  <a:close/>
                </a:path>
                <a:path w="25400" h="1186179">
                  <a:moveTo>
                    <a:pt x="25400" y="764539"/>
                  </a:moveTo>
                  <a:lnTo>
                    <a:pt x="0" y="764539"/>
                  </a:lnTo>
                  <a:lnTo>
                    <a:pt x="0" y="789939"/>
                  </a:lnTo>
                  <a:lnTo>
                    <a:pt x="25400" y="789939"/>
                  </a:lnTo>
                  <a:lnTo>
                    <a:pt x="25400" y="764539"/>
                  </a:lnTo>
                  <a:close/>
                </a:path>
                <a:path w="25400" h="1186179">
                  <a:moveTo>
                    <a:pt x="25400" y="789940"/>
                  </a:moveTo>
                  <a:lnTo>
                    <a:pt x="0" y="789940"/>
                  </a:lnTo>
                  <a:lnTo>
                    <a:pt x="0" y="796289"/>
                  </a:lnTo>
                  <a:lnTo>
                    <a:pt x="25400" y="796289"/>
                  </a:lnTo>
                  <a:lnTo>
                    <a:pt x="25400" y="789940"/>
                  </a:lnTo>
                  <a:close/>
                </a:path>
                <a:path w="25400" h="1186179">
                  <a:moveTo>
                    <a:pt x="25400" y="796290"/>
                  </a:moveTo>
                  <a:lnTo>
                    <a:pt x="0" y="796290"/>
                  </a:lnTo>
                  <a:lnTo>
                    <a:pt x="0" y="808989"/>
                  </a:lnTo>
                  <a:lnTo>
                    <a:pt x="25400" y="808989"/>
                  </a:lnTo>
                  <a:lnTo>
                    <a:pt x="25400" y="796290"/>
                  </a:lnTo>
                  <a:close/>
                </a:path>
                <a:path w="25400" h="1186179">
                  <a:moveTo>
                    <a:pt x="25400" y="808990"/>
                  </a:moveTo>
                  <a:lnTo>
                    <a:pt x="0" y="808990"/>
                  </a:lnTo>
                  <a:lnTo>
                    <a:pt x="0" y="825499"/>
                  </a:lnTo>
                  <a:lnTo>
                    <a:pt x="25400" y="825499"/>
                  </a:lnTo>
                  <a:lnTo>
                    <a:pt x="25400" y="808990"/>
                  </a:lnTo>
                  <a:close/>
                </a:path>
                <a:path w="25400" h="1186179">
                  <a:moveTo>
                    <a:pt x="25400" y="825499"/>
                  </a:moveTo>
                  <a:lnTo>
                    <a:pt x="0" y="825499"/>
                  </a:lnTo>
                  <a:lnTo>
                    <a:pt x="0" y="828039"/>
                  </a:lnTo>
                  <a:lnTo>
                    <a:pt x="25400" y="828039"/>
                  </a:lnTo>
                  <a:lnTo>
                    <a:pt x="25400" y="825499"/>
                  </a:lnTo>
                  <a:close/>
                </a:path>
                <a:path w="25400" h="1186179">
                  <a:moveTo>
                    <a:pt x="25400" y="828040"/>
                  </a:moveTo>
                  <a:lnTo>
                    <a:pt x="0" y="828040"/>
                  </a:lnTo>
                  <a:lnTo>
                    <a:pt x="0" y="831849"/>
                  </a:lnTo>
                  <a:lnTo>
                    <a:pt x="25400" y="831849"/>
                  </a:lnTo>
                  <a:lnTo>
                    <a:pt x="25400" y="828040"/>
                  </a:lnTo>
                  <a:close/>
                </a:path>
                <a:path w="25400" h="1186179">
                  <a:moveTo>
                    <a:pt x="25400" y="831849"/>
                  </a:moveTo>
                  <a:lnTo>
                    <a:pt x="0" y="831849"/>
                  </a:lnTo>
                  <a:lnTo>
                    <a:pt x="0" y="834389"/>
                  </a:lnTo>
                  <a:lnTo>
                    <a:pt x="25400" y="834389"/>
                  </a:lnTo>
                  <a:lnTo>
                    <a:pt x="25400" y="831849"/>
                  </a:lnTo>
                  <a:close/>
                </a:path>
                <a:path w="25400" h="1186179">
                  <a:moveTo>
                    <a:pt x="25400" y="834389"/>
                  </a:moveTo>
                  <a:lnTo>
                    <a:pt x="0" y="834389"/>
                  </a:lnTo>
                  <a:lnTo>
                    <a:pt x="0" y="838199"/>
                  </a:lnTo>
                  <a:lnTo>
                    <a:pt x="25400" y="838199"/>
                  </a:lnTo>
                  <a:lnTo>
                    <a:pt x="25400" y="834389"/>
                  </a:lnTo>
                  <a:close/>
                </a:path>
                <a:path w="25400" h="1186179">
                  <a:moveTo>
                    <a:pt x="25400" y="838199"/>
                  </a:moveTo>
                  <a:lnTo>
                    <a:pt x="0" y="838199"/>
                  </a:lnTo>
                  <a:lnTo>
                    <a:pt x="0" y="844549"/>
                  </a:lnTo>
                  <a:lnTo>
                    <a:pt x="25400" y="844549"/>
                  </a:lnTo>
                  <a:lnTo>
                    <a:pt x="25400" y="838199"/>
                  </a:lnTo>
                  <a:close/>
                </a:path>
                <a:path w="25400" h="1186179">
                  <a:moveTo>
                    <a:pt x="25400" y="844550"/>
                  </a:moveTo>
                  <a:lnTo>
                    <a:pt x="0" y="844550"/>
                  </a:lnTo>
                  <a:lnTo>
                    <a:pt x="0" y="853439"/>
                  </a:lnTo>
                  <a:lnTo>
                    <a:pt x="25400" y="853439"/>
                  </a:lnTo>
                  <a:lnTo>
                    <a:pt x="25400" y="844550"/>
                  </a:lnTo>
                  <a:close/>
                </a:path>
                <a:path w="25400" h="1186179">
                  <a:moveTo>
                    <a:pt x="25400" y="853439"/>
                  </a:moveTo>
                  <a:lnTo>
                    <a:pt x="0" y="853439"/>
                  </a:lnTo>
                  <a:lnTo>
                    <a:pt x="0" y="866139"/>
                  </a:lnTo>
                  <a:lnTo>
                    <a:pt x="25400" y="866139"/>
                  </a:lnTo>
                  <a:lnTo>
                    <a:pt x="25400" y="853439"/>
                  </a:lnTo>
                  <a:close/>
                </a:path>
                <a:path w="25400" h="1186179">
                  <a:moveTo>
                    <a:pt x="25400" y="866139"/>
                  </a:moveTo>
                  <a:lnTo>
                    <a:pt x="0" y="866139"/>
                  </a:lnTo>
                  <a:lnTo>
                    <a:pt x="0" y="876299"/>
                  </a:lnTo>
                  <a:lnTo>
                    <a:pt x="25400" y="876299"/>
                  </a:lnTo>
                  <a:lnTo>
                    <a:pt x="25400" y="866139"/>
                  </a:lnTo>
                  <a:close/>
                </a:path>
                <a:path w="25400" h="1186179">
                  <a:moveTo>
                    <a:pt x="25400" y="876299"/>
                  </a:moveTo>
                  <a:lnTo>
                    <a:pt x="0" y="876299"/>
                  </a:lnTo>
                  <a:lnTo>
                    <a:pt x="0" y="878839"/>
                  </a:lnTo>
                  <a:lnTo>
                    <a:pt x="25400" y="878839"/>
                  </a:lnTo>
                  <a:lnTo>
                    <a:pt x="25400" y="876299"/>
                  </a:lnTo>
                  <a:close/>
                </a:path>
                <a:path w="25400" h="1186179">
                  <a:moveTo>
                    <a:pt x="25400" y="878839"/>
                  </a:moveTo>
                  <a:lnTo>
                    <a:pt x="0" y="878839"/>
                  </a:lnTo>
                  <a:lnTo>
                    <a:pt x="0" y="885189"/>
                  </a:lnTo>
                  <a:lnTo>
                    <a:pt x="25400" y="885189"/>
                  </a:lnTo>
                  <a:lnTo>
                    <a:pt x="25400" y="878839"/>
                  </a:lnTo>
                  <a:close/>
                </a:path>
                <a:path w="25400" h="1186179">
                  <a:moveTo>
                    <a:pt x="25400" y="885189"/>
                  </a:moveTo>
                  <a:lnTo>
                    <a:pt x="0" y="885189"/>
                  </a:lnTo>
                  <a:lnTo>
                    <a:pt x="0" y="888999"/>
                  </a:lnTo>
                  <a:lnTo>
                    <a:pt x="25400" y="888999"/>
                  </a:lnTo>
                  <a:lnTo>
                    <a:pt x="25400" y="885189"/>
                  </a:lnTo>
                  <a:close/>
                </a:path>
                <a:path w="25400" h="1186179">
                  <a:moveTo>
                    <a:pt x="25400" y="888999"/>
                  </a:moveTo>
                  <a:lnTo>
                    <a:pt x="0" y="888999"/>
                  </a:lnTo>
                  <a:lnTo>
                    <a:pt x="0" y="895349"/>
                  </a:lnTo>
                  <a:lnTo>
                    <a:pt x="25400" y="895349"/>
                  </a:lnTo>
                  <a:lnTo>
                    <a:pt x="25400" y="888999"/>
                  </a:lnTo>
                  <a:close/>
                </a:path>
                <a:path w="25400" h="1186179">
                  <a:moveTo>
                    <a:pt x="25400" y="895349"/>
                  </a:moveTo>
                  <a:lnTo>
                    <a:pt x="0" y="895349"/>
                  </a:lnTo>
                  <a:lnTo>
                    <a:pt x="0" y="897889"/>
                  </a:lnTo>
                  <a:lnTo>
                    <a:pt x="25400" y="897889"/>
                  </a:lnTo>
                  <a:lnTo>
                    <a:pt x="25400" y="895349"/>
                  </a:lnTo>
                  <a:close/>
                </a:path>
                <a:path w="25400" h="1186179">
                  <a:moveTo>
                    <a:pt x="25400" y="897889"/>
                  </a:moveTo>
                  <a:lnTo>
                    <a:pt x="0" y="897889"/>
                  </a:lnTo>
                  <a:lnTo>
                    <a:pt x="0" y="901699"/>
                  </a:lnTo>
                  <a:lnTo>
                    <a:pt x="25400" y="901699"/>
                  </a:lnTo>
                  <a:lnTo>
                    <a:pt x="25400" y="897889"/>
                  </a:lnTo>
                  <a:close/>
                </a:path>
                <a:path w="25400" h="1186179">
                  <a:moveTo>
                    <a:pt x="25400" y="901700"/>
                  </a:moveTo>
                  <a:lnTo>
                    <a:pt x="0" y="901700"/>
                  </a:lnTo>
                  <a:lnTo>
                    <a:pt x="0" y="904239"/>
                  </a:lnTo>
                  <a:lnTo>
                    <a:pt x="25400" y="904239"/>
                  </a:lnTo>
                  <a:lnTo>
                    <a:pt x="25400" y="901700"/>
                  </a:lnTo>
                  <a:close/>
                </a:path>
                <a:path w="25400" h="1186179">
                  <a:moveTo>
                    <a:pt x="25400" y="904240"/>
                  </a:moveTo>
                  <a:lnTo>
                    <a:pt x="0" y="904240"/>
                  </a:lnTo>
                  <a:lnTo>
                    <a:pt x="0" y="910589"/>
                  </a:lnTo>
                  <a:lnTo>
                    <a:pt x="25400" y="910589"/>
                  </a:lnTo>
                  <a:lnTo>
                    <a:pt x="25400" y="904240"/>
                  </a:lnTo>
                  <a:close/>
                </a:path>
                <a:path w="25400" h="1186179">
                  <a:moveTo>
                    <a:pt x="25400" y="910590"/>
                  </a:moveTo>
                  <a:lnTo>
                    <a:pt x="0" y="910590"/>
                  </a:lnTo>
                  <a:lnTo>
                    <a:pt x="0" y="929639"/>
                  </a:lnTo>
                  <a:lnTo>
                    <a:pt x="25400" y="929639"/>
                  </a:lnTo>
                  <a:lnTo>
                    <a:pt x="25400" y="910590"/>
                  </a:lnTo>
                  <a:close/>
                </a:path>
                <a:path w="25400" h="1186179">
                  <a:moveTo>
                    <a:pt x="25400" y="929640"/>
                  </a:moveTo>
                  <a:lnTo>
                    <a:pt x="0" y="929640"/>
                  </a:lnTo>
                  <a:lnTo>
                    <a:pt x="0" y="933449"/>
                  </a:lnTo>
                  <a:lnTo>
                    <a:pt x="25400" y="933449"/>
                  </a:lnTo>
                  <a:lnTo>
                    <a:pt x="25400" y="929640"/>
                  </a:lnTo>
                  <a:close/>
                </a:path>
                <a:path w="25400" h="1186179">
                  <a:moveTo>
                    <a:pt x="25400" y="933449"/>
                  </a:moveTo>
                  <a:lnTo>
                    <a:pt x="0" y="933449"/>
                  </a:lnTo>
                  <a:lnTo>
                    <a:pt x="0" y="946149"/>
                  </a:lnTo>
                  <a:lnTo>
                    <a:pt x="25400" y="946149"/>
                  </a:lnTo>
                  <a:lnTo>
                    <a:pt x="25400" y="933449"/>
                  </a:lnTo>
                  <a:close/>
                </a:path>
                <a:path w="25400" h="1186179">
                  <a:moveTo>
                    <a:pt x="25400" y="946149"/>
                  </a:moveTo>
                  <a:lnTo>
                    <a:pt x="0" y="946149"/>
                  </a:lnTo>
                  <a:lnTo>
                    <a:pt x="0" y="955039"/>
                  </a:lnTo>
                  <a:lnTo>
                    <a:pt x="25400" y="955039"/>
                  </a:lnTo>
                  <a:lnTo>
                    <a:pt x="25400" y="946149"/>
                  </a:lnTo>
                  <a:close/>
                </a:path>
                <a:path w="25400" h="1186179">
                  <a:moveTo>
                    <a:pt x="25400" y="955039"/>
                  </a:moveTo>
                  <a:lnTo>
                    <a:pt x="0" y="955039"/>
                  </a:lnTo>
                  <a:lnTo>
                    <a:pt x="0" y="958849"/>
                  </a:lnTo>
                  <a:lnTo>
                    <a:pt x="25400" y="958849"/>
                  </a:lnTo>
                  <a:lnTo>
                    <a:pt x="25400" y="955039"/>
                  </a:lnTo>
                  <a:close/>
                </a:path>
                <a:path w="25400" h="1186179">
                  <a:moveTo>
                    <a:pt x="25400" y="958849"/>
                  </a:moveTo>
                  <a:lnTo>
                    <a:pt x="0" y="958849"/>
                  </a:lnTo>
                  <a:lnTo>
                    <a:pt x="0" y="974089"/>
                  </a:lnTo>
                  <a:lnTo>
                    <a:pt x="25400" y="974089"/>
                  </a:lnTo>
                  <a:lnTo>
                    <a:pt x="25400" y="958849"/>
                  </a:lnTo>
                  <a:close/>
                </a:path>
                <a:path w="25400" h="1186179">
                  <a:moveTo>
                    <a:pt x="25400" y="974089"/>
                  </a:moveTo>
                  <a:lnTo>
                    <a:pt x="0" y="974089"/>
                  </a:lnTo>
                  <a:lnTo>
                    <a:pt x="0" y="980439"/>
                  </a:lnTo>
                  <a:lnTo>
                    <a:pt x="25400" y="980439"/>
                  </a:lnTo>
                  <a:lnTo>
                    <a:pt x="25400" y="974089"/>
                  </a:lnTo>
                  <a:close/>
                </a:path>
                <a:path w="25400" h="1186179">
                  <a:moveTo>
                    <a:pt x="25400" y="980439"/>
                  </a:moveTo>
                  <a:lnTo>
                    <a:pt x="0" y="980439"/>
                  </a:lnTo>
                  <a:lnTo>
                    <a:pt x="0" y="984249"/>
                  </a:lnTo>
                  <a:lnTo>
                    <a:pt x="25400" y="984249"/>
                  </a:lnTo>
                  <a:lnTo>
                    <a:pt x="25400" y="980439"/>
                  </a:lnTo>
                  <a:close/>
                </a:path>
                <a:path w="25400" h="1186179">
                  <a:moveTo>
                    <a:pt x="25400" y="984249"/>
                  </a:moveTo>
                  <a:lnTo>
                    <a:pt x="0" y="984249"/>
                  </a:lnTo>
                  <a:lnTo>
                    <a:pt x="0" y="986789"/>
                  </a:lnTo>
                  <a:lnTo>
                    <a:pt x="25400" y="986789"/>
                  </a:lnTo>
                  <a:lnTo>
                    <a:pt x="25400" y="984249"/>
                  </a:lnTo>
                  <a:close/>
                </a:path>
                <a:path w="25400" h="1186179">
                  <a:moveTo>
                    <a:pt x="25400" y="986789"/>
                  </a:moveTo>
                  <a:lnTo>
                    <a:pt x="0" y="986789"/>
                  </a:lnTo>
                  <a:lnTo>
                    <a:pt x="0" y="990599"/>
                  </a:lnTo>
                  <a:lnTo>
                    <a:pt x="25400" y="990599"/>
                  </a:lnTo>
                  <a:lnTo>
                    <a:pt x="25400" y="986789"/>
                  </a:lnTo>
                  <a:close/>
                </a:path>
                <a:path w="25400" h="1186179">
                  <a:moveTo>
                    <a:pt x="25400" y="990600"/>
                  </a:moveTo>
                  <a:lnTo>
                    <a:pt x="0" y="990600"/>
                  </a:lnTo>
                  <a:lnTo>
                    <a:pt x="0" y="996949"/>
                  </a:lnTo>
                  <a:lnTo>
                    <a:pt x="25400" y="996949"/>
                  </a:lnTo>
                  <a:lnTo>
                    <a:pt x="25400" y="990600"/>
                  </a:lnTo>
                  <a:close/>
                </a:path>
                <a:path w="25400" h="1186179">
                  <a:moveTo>
                    <a:pt x="25400" y="996950"/>
                  </a:moveTo>
                  <a:lnTo>
                    <a:pt x="0" y="996950"/>
                  </a:lnTo>
                  <a:lnTo>
                    <a:pt x="0" y="999489"/>
                  </a:lnTo>
                  <a:lnTo>
                    <a:pt x="25400" y="999489"/>
                  </a:lnTo>
                  <a:lnTo>
                    <a:pt x="25400" y="996950"/>
                  </a:lnTo>
                  <a:close/>
                </a:path>
                <a:path w="25400" h="1186179">
                  <a:moveTo>
                    <a:pt x="25400" y="999489"/>
                  </a:moveTo>
                  <a:lnTo>
                    <a:pt x="0" y="999489"/>
                  </a:lnTo>
                  <a:lnTo>
                    <a:pt x="0" y="1005839"/>
                  </a:lnTo>
                  <a:lnTo>
                    <a:pt x="25400" y="1005839"/>
                  </a:lnTo>
                  <a:lnTo>
                    <a:pt x="25400" y="999489"/>
                  </a:lnTo>
                  <a:close/>
                </a:path>
                <a:path w="25400" h="1186179">
                  <a:moveTo>
                    <a:pt x="25400" y="1005839"/>
                  </a:moveTo>
                  <a:lnTo>
                    <a:pt x="0" y="1005839"/>
                  </a:lnTo>
                  <a:lnTo>
                    <a:pt x="0" y="1018539"/>
                  </a:lnTo>
                  <a:lnTo>
                    <a:pt x="25400" y="1018539"/>
                  </a:lnTo>
                  <a:lnTo>
                    <a:pt x="25400" y="1005839"/>
                  </a:lnTo>
                  <a:close/>
                </a:path>
                <a:path w="25400" h="1186179">
                  <a:moveTo>
                    <a:pt x="25400" y="1183639"/>
                  </a:moveTo>
                  <a:lnTo>
                    <a:pt x="16510" y="1183639"/>
                  </a:lnTo>
                  <a:lnTo>
                    <a:pt x="16510" y="1184910"/>
                  </a:lnTo>
                  <a:lnTo>
                    <a:pt x="22860" y="1184910"/>
                  </a:lnTo>
                  <a:lnTo>
                    <a:pt x="22860" y="1186179"/>
                  </a:lnTo>
                  <a:lnTo>
                    <a:pt x="25400" y="1186179"/>
                  </a:lnTo>
                  <a:lnTo>
                    <a:pt x="25400" y="1183639"/>
                  </a:lnTo>
                  <a:close/>
                </a:path>
                <a:path w="25400" h="1186179">
                  <a:moveTo>
                    <a:pt x="10160" y="1182370"/>
                  </a:moveTo>
                  <a:lnTo>
                    <a:pt x="3810" y="1182370"/>
                  </a:lnTo>
                  <a:lnTo>
                    <a:pt x="3810" y="1183639"/>
                  </a:lnTo>
                  <a:lnTo>
                    <a:pt x="10160" y="1183639"/>
                  </a:lnTo>
                  <a:lnTo>
                    <a:pt x="10160" y="1182370"/>
                  </a:lnTo>
                  <a:close/>
                </a:path>
                <a:path w="25400" h="1186179">
                  <a:moveTo>
                    <a:pt x="25400" y="1177289"/>
                  </a:moveTo>
                  <a:lnTo>
                    <a:pt x="0" y="1177289"/>
                  </a:lnTo>
                  <a:lnTo>
                    <a:pt x="0" y="1182370"/>
                  </a:lnTo>
                  <a:lnTo>
                    <a:pt x="25400" y="1182370"/>
                  </a:lnTo>
                  <a:lnTo>
                    <a:pt x="25400" y="1177289"/>
                  </a:lnTo>
                  <a:close/>
                </a:path>
                <a:path w="25400" h="1186179">
                  <a:moveTo>
                    <a:pt x="25400" y="1170939"/>
                  </a:moveTo>
                  <a:lnTo>
                    <a:pt x="0" y="1170939"/>
                  </a:lnTo>
                  <a:lnTo>
                    <a:pt x="0" y="1176020"/>
                  </a:lnTo>
                  <a:lnTo>
                    <a:pt x="25400" y="1176020"/>
                  </a:lnTo>
                  <a:lnTo>
                    <a:pt x="25400" y="1170939"/>
                  </a:lnTo>
                  <a:close/>
                </a:path>
                <a:path w="25400" h="1186179">
                  <a:moveTo>
                    <a:pt x="25400" y="1164589"/>
                  </a:moveTo>
                  <a:lnTo>
                    <a:pt x="0" y="1164589"/>
                  </a:lnTo>
                  <a:lnTo>
                    <a:pt x="0" y="1169670"/>
                  </a:lnTo>
                  <a:lnTo>
                    <a:pt x="25400" y="1169670"/>
                  </a:lnTo>
                  <a:lnTo>
                    <a:pt x="25400" y="1164589"/>
                  </a:lnTo>
                  <a:close/>
                </a:path>
                <a:path w="25400" h="1186179">
                  <a:moveTo>
                    <a:pt x="25400" y="1158239"/>
                  </a:moveTo>
                  <a:lnTo>
                    <a:pt x="0" y="1158239"/>
                  </a:lnTo>
                  <a:lnTo>
                    <a:pt x="0" y="1163320"/>
                  </a:lnTo>
                  <a:lnTo>
                    <a:pt x="25400" y="1163320"/>
                  </a:lnTo>
                  <a:lnTo>
                    <a:pt x="25400" y="1158239"/>
                  </a:lnTo>
                  <a:close/>
                </a:path>
                <a:path w="25400" h="1186179">
                  <a:moveTo>
                    <a:pt x="25400" y="1151889"/>
                  </a:moveTo>
                  <a:lnTo>
                    <a:pt x="0" y="1151889"/>
                  </a:lnTo>
                  <a:lnTo>
                    <a:pt x="0" y="1156970"/>
                  </a:lnTo>
                  <a:lnTo>
                    <a:pt x="25400" y="1156970"/>
                  </a:lnTo>
                  <a:lnTo>
                    <a:pt x="25400" y="1151889"/>
                  </a:lnTo>
                  <a:close/>
                </a:path>
                <a:path w="25400" h="1186179">
                  <a:moveTo>
                    <a:pt x="25400" y="1145539"/>
                  </a:moveTo>
                  <a:lnTo>
                    <a:pt x="0" y="1145539"/>
                  </a:lnTo>
                  <a:lnTo>
                    <a:pt x="0" y="1150620"/>
                  </a:lnTo>
                  <a:lnTo>
                    <a:pt x="25400" y="1150620"/>
                  </a:lnTo>
                  <a:lnTo>
                    <a:pt x="25400" y="1145539"/>
                  </a:lnTo>
                  <a:close/>
                </a:path>
                <a:path w="25400" h="1186179">
                  <a:moveTo>
                    <a:pt x="25400" y="1139189"/>
                  </a:moveTo>
                  <a:lnTo>
                    <a:pt x="0" y="1139189"/>
                  </a:lnTo>
                  <a:lnTo>
                    <a:pt x="0" y="1144270"/>
                  </a:lnTo>
                  <a:lnTo>
                    <a:pt x="25400" y="1144270"/>
                  </a:lnTo>
                  <a:lnTo>
                    <a:pt x="25400" y="1139189"/>
                  </a:lnTo>
                  <a:close/>
                </a:path>
                <a:path w="25400" h="1186179">
                  <a:moveTo>
                    <a:pt x="25400" y="1132839"/>
                  </a:moveTo>
                  <a:lnTo>
                    <a:pt x="0" y="1132839"/>
                  </a:lnTo>
                  <a:lnTo>
                    <a:pt x="0" y="1137920"/>
                  </a:lnTo>
                  <a:lnTo>
                    <a:pt x="25400" y="1137920"/>
                  </a:lnTo>
                  <a:lnTo>
                    <a:pt x="25400" y="1132839"/>
                  </a:lnTo>
                  <a:close/>
                </a:path>
                <a:path w="25400" h="1186179">
                  <a:moveTo>
                    <a:pt x="25400" y="1126489"/>
                  </a:moveTo>
                  <a:lnTo>
                    <a:pt x="0" y="1126489"/>
                  </a:lnTo>
                  <a:lnTo>
                    <a:pt x="0" y="1131570"/>
                  </a:lnTo>
                  <a:lnTo>
                    <a:pt x="25400" y="1131570"/>
                  </a:lnTo>
                  <a:lnTo>
                    <a:pt x="25400" y="1126489"/>
                  </a:lnTo>
                  <a:close/>
                </a:path>
                <a:path w="25400" h="1186179">
                  <a:moveTo>
                    <a:pt x="25400" y="1120139"/>
                  </a:moveTo>
                  <a:lnTo>
                    <a:pt x="0" y="1120139"/>
                  </a:lnTo>
                  <a:lnTo>
                    <a:pt x="0" y="1125220"/>
                  </a:lnTo>
                  <a:lnTo>
                    <a:pt x="25400" y="1125220"/>
                  </a:lnTo>
                  <a:lnTo>
                    <a:pt x="25400" y="1120139"/>
                  </a:lnTo>
                  <a:close/>
                </a:path>
                <a:path w="25400" h="1186179">
                  <a:moveTo>
                    <a:pt x="25400" y="1113789"/>
                  </a:moveTo>
                  <a:lnTo>
                    <a:pt x="0" y="1113789"/>
                  </a:lnTo>
                  <a:lnTo>
                    <a:pt x="0" y="1118870"/>
                  </a:lnTo>
                  <a:lnTo>
                    <a:pt x="25400" y="1118870"/>
                  </a:lnTo>
                  <a:lnTo>
                    <a:pt x="25400" y="1113789"/>
                  </a:lnTo>
                  <a:close/>
                </a:path>
                <a:path w="25400" h="1186179">
                  <a:moveTo>
                    <a:pt x="25400" y="1107439"/>
                  </a:moveTo>
                  <a:lnTo>
                    <a:pt x="0" y="1107439"/>
                  </a:lnTo>
                  <a:lnTo>
                    <a:pt x="0" y="1112520"/>
                  </a:lnTo>
                  <a:lnTo>
                    <a:pt x="25400" y="1112520"/>
                  </a:lnTo>
                  <a:lnTo>
                    <a:pt x="25400" y="1107439"/>
                  </a:lnTo>
                  <a:close/>
                </a:path>
                <a:path w="25400" h="1186179">
                  <a:moveTo>
                    <a:pt x="25400" y="1101089"/>
                  </a:moveTo>
                  <a:lnTo>
                    <a:pt x="0" y="1101089"/>
                  </a:lnTo>
                  <a:lnTo>
                    <a:pt x="0" y="1106170"/>
                  </a:lnTo>
                  <a:lnTo>
                    <a:pt x="25400" y="1106170"/>
                  </a:lnTo>
                  <a:lnTo>
                    <a:pt x="25400" y="1101089"/>
                  </a:lnTo>
                  <a:close/>
                </a:path>
                <a:path w="25400" h="1186179">
                  <a:moveTo>
                    <a:pt x="25400" y="1094739"/>
                  </a:moveTo>
                  <a:lnTo>
                    <a:pt x="0" y="1094739"/>
                  </a:lnTo>
                  <a:lnTo>
                    <a:pt x="0" y="1099820"/>
                  </a:lnTo>
                  <a:lnTo>
                    <a:pt x="25400" y="1099820"/>
                  </a:lnTo>
                  <a:lnTo>
                    <a:pt x="25400" y="1094739"/>
                  </a:lnTo>
                  <a:close/>
                </a:path>
                <a:path w="25400" h="1186179">
                  <a:moveTo>
                    <a:pt x="25400" y="1088389"/>
                  </a:moveTo>
                  <a:lnTo>
                    <a:pt x="0" y="1088389"/>
                  </a:lnTo>
                  <a:lnTo>
                    <a:pt x="0" y="1093470"/>
                  </a:lnTo>
                  <a:lnTo>
                    <a:pt x="25400" y="1093470"/>
                  </a:lnTo>
                  <a:lnTo>
                    <a:pt x="25400" y="1088389"/>
                  </a:lnTo>
                  <a:close/>
                </a:path>
                <a:path w="25400" h="1186179">
                  <a:moveTo>
                    <a:pt x="25400" y="1082039"/>
                  </a:moveTo>
                  <a:lnTo>
                    <a:pt x="0" y="1082039"/>
                  </a:lnTo>
                  <a:lnTo>
                    <a:pt x="0" y="1087120"/>
                  </a:lnTo>
                  <a:lnTo>
                    <a:pt x="25400" y="1087120"/>
                  </a:lnTo>
                  <a:lnTo>
                    <a:pt x="25400" y="1082039"/>
                  </a:lnTo>
                  <a:close/>
                </a:path>
                <a:path w="25400" h="1186179">
                  <a:moveTo>
                    <a:pt x="25400" y="1075689"/>
                  </a:moveTo>
                  <a:lnTo>
                    <a:pt x="0" y="1075689"/>
                  </a:lnTo>
                  <a:lnTo>
                    <a:pt x="0" y="1080770"/>
                  </a:lnTo>
                  <a:lnTo>
                    <a:pt x="25400" y="1080770"/>
                  </a:lnTo>
                  <a:lnTo>
                    <a:pt x="25400" y="1075689"/>
                  </a:lnTo>
                  <a:close/>
                </a:path>
                <a:path w="25400" h="1186179">
                  <a:moveTo>
                    <a:pt x="25400" y="1069339"/>
                  </a:moveTo>
                  <a:lnTo>
                    <a:pt x="0" y="1069339"/>
                  </a:lnTo>
                  <a:lnTo>
                    <a:pt x="0" y="1074420"/>
                  </a:lnTo>
                  <a:lnTo>
                    <a:pt x="25400" y="1074420"/>
                  </a:lnTo>
                  <a:lnTo>
                    <a:pt x="25400" y="1069339"/>
                  </a:lnTo>
                  <a:close/>
                </a:path>
                <a:path w="25400" h="1186179">
                  <a:moveTo>
                    <a:pt x="25400" y="1062989"/>
                  </a:moveTo>
                  <a:lnTo>
                    <a:pt x="0" y="1062989"/>
                  </a:lnTo>
                  <a:lnTo>
                    <a:pt x="0" y="1068070"/>
                  </a:lnTo>
                  <a:lnTo>
                    <a:pt x="25400" y="1068070"/>
                  </a:lnTo>
                  <a:lnTo>
                    <a:pt x="25400" y="1062989"/>
                  </a:lnTo>
                  <a:close/>
                </a:path>
                <a:path w="25400" h="1186179">
                  <a:moveTo>
                    <a:pt x="25400" y="1056639"/>
                  </a:moveTo>
                  <a:lnTo>
                    <a:pt x="0" y="1056639"/>
                  </a:lnTo>
                  <a:lnTo>
                    <a:pt x="0" y="1061720"/>
                  </a:lnTo>
                  <a:lnTo>
                    <a:pt x="25400" y="1061720"/>
                  </a:lnTo>
                  <a:lnTo>
                    <a:pt x="25400" y="1056639"/>
                  </a:lnTo>
                  <a:close/>
                </a:path>
                <a:path w="25400" h="1186179">
                  <a:moveTo>
                    <a:pt x="25400" y="1050289"/>
                  </a:moveTo>
                  <a:lnTo>
                    <a:pt x="0" y="1050289"/>
                  </a:lnTo>
                  <a:lnTo>
                    <a:pt x="0" y="1055370"/>
                  </a:lnTo>
                  <a:lnTo>
                    <a:pt x="25400" y="1055370"/>
                  </a:lnTo>
                  <a:lnTo>
                    <a:pt x="25400" y="1050289"/>
                  </a:lnTo>
                  <a:close/>
                </a:path>
                <a:path w="25400" h="1186179">
                  <a:moveTo>
                    <a:pt x="25400" y="1043939"/>
                  </a:moveTo>
                  <a:lnTo>
                    <a:pt x="0" y="1043939"/>
                  </a:lnTo>
                  <a:lnTo>
                    <a:pt x="0" y="1049020"/>
                  </a:lnTo>
                  <a:lnTo>
                    <a:pt x="25400" y="1049020"/>
                  </a:lnTo>
                  <a:lnTo>
                    <a:pt x="25400" y="1043939"/>
                  </a:lnTo>
                  <a:close/>
                </a:path>
                <a:path w="25400" h="1186179">
                  <a:moveTo>
                    <a:pt x="25400" y="1037589"/>
                  </a:moveTo>
                  <a:lnTo>
                    <a:pt x="0" y="1037589"/>
                  </a:lnTo>
                  <a:lnTo>
                    <a:pt x="0" y="1042669"/>
                  </a:lnTo>
                  <a:lnTo>
                    <a:pt x="25400" y="1042669"/>
                  </a:lnTo>
                  <a:lnTo>
                    <a:pt x="25400" y="1037589"/>
                  </a:lnTo>
                  <a:close/>
                </a:path>
                <a:path w="25400" h="1186179">
                  <a:moveTo>
                    <a:pt x="25400" y="1031239"/>
                  </a:moveTo>
                  <a:lnTo>
                    <a:pt x="0" y="1031239"/>
                  </a:lnTo>
                  <a:lnTo>
                    <a:pt x="0" y="1036319"/>
                  </a:lnTo>
                  <a:lnTo>
                    <a:pt x="25400" y="1036319"/>
                  </a:lnTo>
                  <a:lnTo>
                    <a:pt x="25400" y="1031239"/>
                  </a:lnTo>
                  <a:close/>
                </a:path>
                <a:path w="25400" h="1186179">
                  <a:moveTo>
                    <a:pt x="25400" y="1024889"/>
                  </a:moveTo>
                  <a:lnTo>
                    <a:pt x="0" y="1024889"/>
                  </a:lnTo>
                  <a:lnTo>
                    <a:pt x="0" y="1029969"/>
                  </a:lnTo>
                  <a:lnTo>
                    <a:pt x="25400" y="1029969"/>
                  </a:lnTo>
                  <a:lnTo>
                    <a:pt x="25400" y="1024889"/>
                  </a:lnTo>
                  <a:close/>
                </a:path>
                <a:path w="25400" h="1186179">
                  <a:moveTo>
                    <a:pt x="25400" y="1019809"/>
                  </a:moveTo>
                  <a:lnTo>
                    <a:pt x="0" y="1019809"/>
                  </a:lnTo>
                  <a:lnTo>
                    <a:pt x="0" y="1023619"/>
                  </a:lnTo>
                  <a:lnTo>
                    <a:pt x="25400" y="1023619"/>
                  </a:lnTo>
                  <a:lnTo>
                    <a:pt x="25400" y="1019809"/>
                  </a:lnTo>
                  <a:close/>
                </a:path>
              </a:pathLst>
            </a:custGeom>
            <a:solidFill>
              <a:srgbClr val="2953D3"/>
            </a:solidFill>
          </p:spPr>
          <p:txBody>
            <a:bodyPr wrap="square" lIns="0" tIns="0" rIns="0" bIns="0" rtlCol="0"/>
            <a:lstStyle/>
            <a:p>
              <a:endParaRPr/>
            </a:p>
          </p:txBody>
        </p:sp>
        <p:sp>
          <p:nvSpPr>
            <p:cNvPr id="558" name="object 558"/>
            <p:cNvSpPr/>
            <p:nvPr/>
          </p:nvSpPr>
          <p:spPr>
            <a:xfrm>
              <a:off x="3393439" y="5019039"/>
              <a:ext cx="26670" cy="1187450"/>
            </a:xfrm>
            <a:custGeom>
              <a:avLst/>
              <a:gdLst/>
              <a:ahLst/>
              <a:cxnLst/>
              <a:rect l="l" t="t" r="r" b="b"/>
              <a:pathLst>
                <a:path w="26670" h="1187450">
                  <a:moveTo>
                    <a:pt x="3810" y="0"/>
                  </a:moveTo>
                  <a:lnTo>
                    <a:pt x="0" y="0"/>
                  </a:lnTo>
                  <a:lnTo>
                    <a:pt x="0" y="6349"/>
                  </a:lnTo>
                  <a:lnTo>
                    <a:pt x="26670" y="6349"/>
                  </a:lnTo>
                  <a:lnTo>
                    <a:pt x="26670" y="3809"/>
                  </a:lnTo>
                  <a:lnTo>
                    <a:pt x="19050" y="3809"/>
                  </a:lnTo>
                  <a:lnTo>
                    <a:pt x="19050" y="2539"/>
                  </a:lnTo>
                  <a:lnTo>
                    <a:pt x="11430" y="2539"/>
                  </a:lnTo>
                  <a:lnTo>
                    <a:pt x="11430" y="1269"/>
                  </a:lnTo>
                  <a:lnTo>
                    <a:pt x="3810" y="1269"/>
                  </a:lnTo>
                  <a:lnTo>
                    <a:pt x="3810" y="0"/>
                  </a:lnTo>
                  <a:close/>
                </a:path>
                <a:path w="26670" h="1187450">
                  <a:moveTo>
                    <a:pt x="26670" y="6349"/>
                  </a:moveTo>
                  <a:lnTo>
                    <a:pt x="0" y="6349"/>
                  </a:lnTo>
                  <a:lnTo>
                    <a:pt x="0" y="12699"/>
                  </a:lnTo>
                  <a:lnTo>
                    <a:pt x="26670" y="12699"/>
                  </a:lnTo>
                  <a:lnTo>
                    <a:pt x="26670" y="6349"/>
                  </a:lnTo>
                  <a:close/>
                </a:path>
                <a:path w="26670" h="1187450">
                  <a:moveTo>
                    <a:pt x="26670" y="12699"/>
                  </a:moveTo>
                  <a:lnTo>
                    <a:pt x="0" y="12699"/>
                  </a:lnTo>
                  <a:lnTo>
                    <a:pt x="0" y="25399"/>
                  </a:lnTo>
                  <a:lnTo>
                    <a:pt x="26670" y="25399"/>
                  </a:lnTo>
                  <a:lnTo>
                    <a:pt x="26670" y="12699"/>
                  </a:lnTo>
                  <a:close/>
                </a:path>
                <a:path w="26670" h="1187450">
                  <a:moveTo>
                    <a:pt x="26670" y="25399"/>
                  </a:moveTo>
                  <a:lnTo>
                    <a:pt x="0" y="25399"/>
                  </a:lnTo>
                  <a:lnTo>
                    <a:pt x="0" y="31749"/>
                  </a:lnTo>
                  <a:lnTo>
                    <a:pt x="26670" y="31749"/>
                  </a:lnTo>
                  <a:lnTo>
                    <a:pt x="26670" y="25399"/>
                  </a:lnTo>
                  <a:close/>
                </a:path>
                <a:path w="26670" h="1187450">
                  <a:moveTo>
                    <a:pt x="26670" y="31749"/>
                  </a:moveTo>
                  <a:lnTo>
                    <a:pt x="0" y="31749"/>
                  </a:lnTo>
                  <a:lnTo>
                    <a:pt x="0" y="44449"/>
                  </a:lnTo>
                  <a:lnTo>
                    <a:pt x="26670" y="44449"/>
                  </a:lnTo>
                  <a:lnTo>
                    <a:pt x="26670" y="31749"/>
                  </a:lnTo>
                  <a:close/>
                </a:path>
                <a:path w="26670" h="1187450">
                  <a:moveTo>
                    <a:pt x="26670" y="44449"/>
                  </a:moveTo>
                  <a:lnTo>
                    <a:pt x="0" y="44449"/>
                  </a:lnTo>
                  <a:lnTo>
                    <a:pt x="0" y="50799"/>
                  </a:lnTo>
                  <a:lnTo>
                    <a:pt x="26670" y="50799"/>
                  </a:lnTo>
                  <a:lnTo>
                    <a:pt x="26670" y="44449"/>
                  </a:lnTo>
                  <a:close/>
                </a:path>
                <a:path w="26670" h="1187450">
                  <a:moveTo>
                    <a:pt x="26670" y="50799"/>
                  </a:moveTo>
                  <a:lnTo>
                    <a:pt x="0" y="50799"/>
                  </a:lnTo>
                  <a:lnTo>
                    <a:pt x="0" y="63499"/>
                  </a:lnTo>
                  <a:lnTo>
                    <a:pt x="26670" y="63499"/>
                  </a:lnTo>
                  <a:lnTo>
                    <a:pt x="26670" y="50799"/>
                  </a:lnTo>
                  <a:close/>
                </a:path>
                <a:path w="26670" h="1187450">
                  <a:moveTo>
                    <a:pt x="26670" y="63499"/>
                  </a:moveTo>
                  <a:lnTo>
                    <a:pt x="0" y="63499"/>
                  </a:lnTo>
                  <a:lnTo>
                    <a:pt x="0" y="69849"/>
                  </a:lnTo>
                  <a:lnTo>
                    <a:pt x="26670" y="69849"/>
                  </a:lnTo>
                  <a:lnTo>
                    <a:pt x="26670" y="63499"/>
                  </a:lnTo>
                  <a:close/>
                </a:path>
                <a:path w="26670" h="1187450">
                  <a:moveTo>
                    <a:pt x="26670" y="69849"/>
                  </a:moveTo>
                  <a:lnTo>
                    <a:pt x="0" y="69849"/>
                  </a:lnTo>
                  <a:lnTo>
                    <a:pt x="0" y="76199"/>
                  </a:lnTo>
                  <a:lnTo>
                    <a:pt x="26670" y="76199"/>
                  </a:lnTo>
                  <a:lnTo>
                    <a:pt x="26670" y="69849"/>
                  </a:lnTo>
                  <a:close/>
                </a:path>
                <a:path w="26670" h="1187450">
                  <a:moveTo>
                    <a:pt x="26670" y="76199"/>
                  </a:moveTo>
                  <a:lnTo>
                    <a:pt x="0" y="76199"/>
                  </a:lnTo>
                  <a:lnTo>
                    <a:pt x="0" y="82549"/>
                  </a:lnTo>
                  <a:lnTo>
                    <a:pt x="26670" y="82549"/>
                  </a:lnTo>
                  <a:lnTo>
                    <a:pt x="26670" y="76199"/>
                  </a:lnTo>
                  <a:close/>
                </a:path>
                <a:path w="26670" h="1187450">
                  <a:moveTo>
                    <a:pt x="26670" y="82549"/>
                  </a:moveTo>
                  <a:lnTo>
                    <a:pt x="0" y="82549"/>
                  </a:lnTo>
                  <a:lnTo>
                    <a:pt x="0" y="88899"/>
                  </a:lnTo>
                  <a:lnTo>
                    <a:pt x="26670" y="88899"/>
                  </a:lnTo>
                  <a:lnTo>
                    <a:pt x="26670" y="82549"/>
                  </a:lnTo>
                  <a:close/>
                </a:path>
                <a:path w="26670" h="1187450">
                  <a:moveTo>
                    <a:pt x="26670" y="88899"/>
                  </a:moveTo>
                  <a:lnTo>
                    <a:pt x="0" y="88899"/>
                  </a:lnTo>
                  <a:lnTo>
                    <a:pt x="0" y="95249"/>
                  </a:lnTo>
                  <a:lnTo>
                    <a:pt x="26670" y="95249"/>
                  </a:lnTo>
                  <a:lnTo>
                    <a:pt x="26670" y="88899"/>
                  </a:lnTo>
                  <a:close/>
                </a:path>
                <a:path w="26670" h="1187450">
                  <a:moveTo>
                    <a:pt x="26670" y="95250"/>
                  </a:moveTo>
                  <a:lnTo>
                    <a:pt x="0" y="95250"/>
                  </a:lnTo>
                  <a:lnTo>
                    <a:pt x="0" y="101599"/>
                  </a:lnTo>
                  <a:lnTo>
                    <a:pt x="26670" y="101599"/>
                  </a:lnTo>
                  <a:lnTo>
                    <a:pt x="26670" y="95250"/>
                  </a:lnTo>
                  <a:close/>
                </a:path>
                <a:path w="26670" h="1187450">
                  <a:moveTo>
                    <a:pt x="26670" y="101600"/>
                  </a:moveTo>
                  <a:lnTo>
                    <a:pt x="0" y="101600"/>
                  </a:lnTo>
                  <a:lnTo>
                    <a:pt x="0" y="107949"/>
                  </a:lnTo>
                  <a:lnTo>
                    <a:pt x="26670" y="107949"/>
                  </a:lnTo>
                  <a:lnTo>
                    <a:pt x="26670" y="101600"/>
                  </a:lnTo>
                  <a:close/>
                </a:path>
                <a:path w="26670" h="1187450">
                  <a:moveTo>
                    <a:pt x="26670" y="107949"/>
                  </a:moveTo>
                  <a:lnTo>
                    <a:pt x="0" y="107949"/>
                  </a:lnTo>
                  <a:lnTo>
                    <a:pt x="0" y="114299"/>
                  </a:lnTo>
                  <a:lnTo>
                    <a:pt x="26670" y="114299"/>
                  </a:lnTo>
                  <a:lnTo>
                    <a:pt x="26670" y="107949"/>
                  </a:lnTo>
                  <a:close/>
                </a:path>
                <a:path w="26670" h="1187450">
                  <a:moveTo>
                    <a:pt x="26670" y="114299"/>
                  </a:moveTo>
                  <a:lnTo>
                    <a:pt x="0" y="114299"/>
                  </a:lnTo>
                  <a:lnTo>
                    <a:pt x="0" y="120649"/>
                  </a:lnTo>
                  <a:lnTo>
                    <a:pt x="26670" y="120649"/>
                  </a:lnTo>
                  <a:lnTo>
                    <a:pt x="26670" y="114299"/>
                  </a:lnTo>
                  <a:close/>
                </a:path>
                <a:path w="26670" h="1187450">
                  <a:moveTo>
                    <a:pt x="26670" y="120649"/>
                  </a:moveTo>
                  <a:lnTo>
                    <a:pt x="0" y="120649"/>
                  </a:lnTo>
                  <a:lnTo>
                    <a:pt x="0" y="126999"/>
                  </a:lnTo>
                  <a:lnTo>
                    <a:pt x="26670" y="126999"/>
                  </a:lnTo>
                  <a:lnTo>
                    <a:pt x="26670" y="120649"/>
                  </a:lnTo>
                  <a:close/>
                </a:path>
                <a:path w="26670" h="1187450">
                  <a:moveTo>
                    <a:pt x="26670" y="127000"/>
                  </a:moveTo>
                  <a:lnTo>
                    <a:pt x="0" y="127000"/>
                  </a:lnTo>
                  <a:lnTo>
                    <a:pt x="0" y="133349"/>
                  </a:lnTo>
                  <a:lnTo>
                    <a:pt x="26670" y="133349"/>
                  </a:lnTo>
                  <a:lnTo>
                    <a:pt x="26670" y="127000"/>
                  </a:lnTo>
                  <a:close/>
                </a:path>
                <a:path w="26670" h="1187450">
                  <a:moveTo>
                    <a:pt x="26670" y="133350"/>
                  </a:moveTo>
                  <a:lnTo>
                    <a:pt x="0" y="133350"/>
                  </a:lnTo>
                  <a:lnTo>
                    <a:pt x="0" y="139699"/>
                  </a:lnTo>
                  <a:lnTo>
                    <a:pt x="26670" y="139699"/>
                  </a:lnTo>
                  <a:lnTo>
                    <a:pt x="26670" y="133350"/>
                  </a:lnTo>
                  <a:close/>
                </a:path>
                <a:path w="26670" h="1187450">
                  <a:moveTo>
                    <a:pt x="26670" y="139700"/>
                  </a:moveTo>
                  <a:lnTo>
                    <a:pt x="0" y="139700"/>
                  </a:lnTo>
                  <a:lnTo>
                    <a:pt x="0" y="146049"/>
                  </a:lnTo>
                  <a:lnTo>
                    <a:pt x="26670" y="146049"/>
                  </a:lnTo>
                  <a:lnTo>
                    <a:pt x="26670" y="139700"/>
                  </a:lnTo>
                  <a:close/>
                </a:path>
                <a:path w="26670" h="1187450">
                  <a:moveTo>
                    <a:pt x="26670" y="146049"/>
                  </a:moveTo>
                  <a:lnTo>
                    <a:pt x="0" y="146049"/>
                  </a:lnTo>
                  <a:lnTo>
                    <a:pt x="0" y="152399"/>
                  </a:lnTo>
                  <a:lnTo>
                    <a:pt x="26670" y="152399"/>
                  </a:lnTo>
                  <a:lnTo>
                    <a:pt x="26670" y="146049"/>
                  </a:lnTo>
                  <a:close/>
                </a:path>
                <a:path w="26670" h="1187450">
                  <a:moveTo>
                    <a:pt x="26670" y="152400"/>
                  </a:moveTo>
                  <a:lnTo>
                    <a:pt x="0" y="152400"/>
                  </a:lnTo>
                  <a:lnTo>
                    <a:pt x="0" y="158749"/>
                  </a:lnTo>
                  <a:lnTo>
                    <a:pt x="26670" y="158749"/>
                  </a:lnTo>
                  <a:lnTo>
                    <a:pt x="26670" y="152400"/>
                  </a:lnTo>
                  <a:close/>
                </a:path>
                <a:path w="26670" h="1187450">
                  <a:moveTo>
                    <a:pt x="26670" y="158750"/>
                  </a:moveTo>
                  <a:lnTo>
                    <a:pt x="0" y="158750"/>
                  </a:lnTo>
                  <a:lnTo>
                    <a:pt x="0" y="165099"/>
                  </a:lnTo>
                  <a:lnTo>
                    <a:pt x="26670" y="165099"/>
                  </a:lnTo>
                  <a:lnTo>
                    <a:pt x="26670" y="158750"/>
                  </a:lnTo>
                  <a:close/>
                </a:path>
                <a:path w="26670" h="1187450">
                  <a:moveTo>
                    <a:pt x="26670" y="165099"/>
                  </a:moveTo>
                  <a:lnTo>
                    <a:pt x="0" y="165099"/>
                  </a:lnTo>
                  <a:lnTo>
                    <a:pt x="0" y="171449"/>
                  </a:lnTo>
                  <a:lnTo>
                    <a:pt x="26670" y="171449"/>
                  </a:lnTo>
                  <a:lnTo>
                    <a:pt x="26670" y="165099"/>
                  </a:lnTo>
                  <a:close/>
                </a:path>
                <a:path w="26670" h="1187450">
                  <a:moveTo>
                    <a:pt x="26670" y="171450"/>
                  </a:moveTo>
                  <a:lnTo>
                    <a:pt x="0" y="171450"/>
                  </a:lnTo>
                  <a:lnTo>
                    <a:pt x="0" y="177799"/>
                  </a:lnTo>
                  <a:lnTo>
                    <a:pt x="26670" y="177799"/>
                  </a:lnTo>
                  <a:lnTo>
                    <a:pt x="26670" y="171450"/>
                  </a:lnTo>
                  <a:close/>
                </a:path>
                <a:path w="26670" h="1187450">
                  <a:moveTo>
                    <a:pt x="26670" y="177799"/>
                  </a:moveTo>
                  <a:lnTo>
                    <a:pt x="0" y="177799"/>
                  </a:lnTo>
                  <a:lnTo>
                    <a:pt x="0" y="184149"/>
                  </a:lnTo>
                  <a:lnTo>
                    <a:pt x="26670" y="184149"/>
                  </a:lnTo>
                  <a:lnTo>
                    <a:pt x="26670" y="177799"/>
                  </a:lnTo>
                  <a:close/>
                </a:path>
                <a:path w="26670" h="1187450">
                  <a:moveTo>
                    <a:pt x="26670" y="184149"/>
                  </a:moveTo>
                  <a:lnTo>
                    <a:pt x="0" y="184149"/>
                  </a:lnTo>
                  <a:lnTo>
                    <a:pt x="0" y="190499"/>
                  </a:lnTo>
                  <a:lnTo>
                    <a:pt x="26670" y="190499"/>
                  </a:lnTo>
                  <a:lnTo>
                    <a:pt x="26670" y="184149"/>
                  </a:lnTo>
                  <a:close/>
                </a:path>
                <a:path w="26670" h="1187450">
                  <a:moveTo>
                    <a:pt x="26670" y="190499"/>
                  </a:moveTo>
                  <a:lnTo>
                    <a:pt x="0" y="190499"/>
                  </a:lnTo>
                  <a:lnTo>
                    <a:pt x="0" y="196849"/>
                  </a:lnTo>
                  <a:lnTo>
                    <a:pt x="26670" y="196849"/>
                  </a:lnTo>
                  <a:lnTo>
                    <a:pt x="26670" y="190499"/>
                  </a:lnTo>
                  <a:close/>
                </a:path>
                <a:path w="26670" h="1187450">
                  <a:moveTo>
                    <a:pt x="26670" y="196849"/>
                  </a:moveTo>
                  <a:lnTo>
                    <a:pt x="0" y="196849"/>
                  </a:lnTo>
                  <a:lnTo>
                    <a:pt x="0" y="217169"/>
                  </a:lnTo>
                  <a:lnTo>
                    <a:pt x="26670" y="217169"/>
                  </a:lnTo>
                  <a:lnTo>
                    <a:pt x="26670" y="196849"/>
                  </a:lnTo>
                  <a:close/>
                </a:path>
                <a:path w="26670" h="1187450">
                  <a:moveTo>
                    <a:pt x="26670" y="217169"/>
                  </a:moveTo>
                  <a:lnTo>
                    <a:pt x="0" y="217169"/>
                  </a:lnTo>
                  <a:lnTo>
                    <a:pt x="0" y="223519"/>
                  </a:lnTo>
                  <a:lnTo>
                    <a:pt x="26670" y="223519"/>
                  </a:lnTo>
                  <a:lnTo>
                    <a:pt x="26670" y="217169"/>
                  </a:lnTo>
                  <a:close/>
                </a:path>
                <a:path w="26670" h="1187450">
                  <a:moveTo>
                    <a:pt x="26670" y="223519"/>
                  </a:moveTo>
                  <a:lnTo>
                    <a:pt x="0" y="223519"/>
                  </a:lnTo>
                  <a:lnTo>
                    <a:pt x="0" y="242569"/>
                  </a:lnTo>
                  <a:lnTo>
                    <a:pt x="26670" y="242569"/>
                  </a:lnTo>
                  <a:lnTo>
                    <a:pt x="26670" y="223519"/>
                  </a:lnTo>
                  <a:close/>
                </a:path>
                <a:path w="26670" h="1187450">
                  <a:moveTo>
                    <a:pt x="26670" y="242569"/>
                  </a:moveTo>
                  <a:lnTo>
                    <a:pt x="0" y="242569"/>
                  </a:lnTo>
                  <a:lnTo>
                    <a:pt x="0" y="248919"/>
                  </a:lnTo>
                  <a:lnTo>
                    <a:pt x="26670" y="248919"/>
                  </a:lnTo>
                  <a:lnTo>
                    <a:pt x="26670" y="242569"/>
                  </a:lnTo>
                  <a:close/>
                </a:path>
                <a:path w="26670" h="1187450">
                  <a:moveTo>
                    <a:pt x="26670" y="248919"/>
                  </a:moveTo>
                  <a:lnTo>
                    <a:pt x="0" y="248919"/>
                  </a:lnTo>
                  <a:lnTo>
                    <a:pt x="0" y="255269"/>
                  </a:lnTo>
                  <a:lnTo>
                    <a:pt x="26670" y="255269"/>
                  </a:lnTo>
                  <a:lnTo>
                    <a:pt x="26670" y="248919"/>
                  </a:lnTo>
                  <a:close/>
                </a:path>
                <a:path w="26670" h="1187450">
                  <a:moveTo>
                    <a:pt x="26670" y="255269"/>
                  </a:moveTo>
                  <a:lnTo>
                    <a:pt x="0" y="255269"/>
                  </a:lnTo>
                  <a:lnTo>
                    <a:pt x="0" y="261619"/>
                  </a:lnTo>
                  <a:lnTo>
                    <a:pt x="26670" y="261619"/>
                  </a:lnTo>
                  <a:lnTo>
                    <a:pt x="26670" y="255269"/>
                  </a:lnTo>
                  <a:close/>
                </a:path>
                <a:path w="26670" h="1187450">
                  <a:moveTo>
                    <a:pt x="26670" y="261619"/>
                  </a:moveTo>
                  <a:lnTo>
                    <a:pt x="0" y="261619"/>
                  </a:lnTo>
                  <a:lnTo>
                    <a:pt x="0" y="267969"/>
                  </a:lnTo>
                  <a:lnTo>
                    <a:pt x="26670" y="267969"/>
                  </a:lnTo>
                  <a:lnTo>
                    <a:pt x="26670" y="261619"/>
                  </a:lnTo>
                  <a:close/>
                </a:path>
                <a:path w="26670" h="1187450">
                  <a:moveTo>
                    <a:pt x="26670" y="267969"/>
                  </a:moveTo>
                  <a:lnTo>
                    <a:pt x="0" y="267969"/>
                  </a:lnTo>
                  <a:lnTo>
                    <a:pt x="0" y="274319"/>
                  </a:lnTo>
                  <a:lnTo>
                    <a:pt x="26670" y="274319"/>
                  </a:lnTo>
                  <a:lnTo>
                    <a:pt x="26670" y="267969"/>
                  </a:lnTo>
                  <a:close/>
                </a:path>
                <a:path w="26670" h="1187450">
                  <a:moveTo>
                    <a:pt x="26670" y="274319"/>
                  </a:moveTo>
                  <a:lnTo>
                    <a:pt x="0" y="274319"/>
                  </a:lnTo>
                  <a:lnTo>
                    <a:pt x="0" y="280669"/>
                  </a:lnTo>
                  <a:lnTo>
                    <a:pt x="26670" y="280669"/>
                  </a:lnTo>
                  <a:lnTo>
                    <a:pt x="26670" y="274319"/>
                  </a:lnTo>
                  <a:close/>
                </a:path>
                <a:path w="26670" h="1187450">
                  <a:moveTo>
                    <a:pt x="26670" y="280669"/>
                  </a:moveTo>
                  <a:lnTo>
                    <a:pt x="0" y="280669"/>
                  </a:lnTo>
                  <a:lnTo>
                    <a:pt x="0" y="293369"/>
                  </a:lnTo>
                  <a:lnTo>
                    <a:pt x="26670" y="293369"/>
                  </a:lnTo>
                  <a:lnTo>
                    <a:pt x="26670" y="280669"/>
                  </a:lnTo>
                  <a:close/>
                </a:path>
                <a:path w="26670" h="1187450">
                  <a:moveTo>
                    <a:pt x="26670" y="293369"/>
                  </a:moveTo>
                  <a:lnTo>
                    <a:pt x="0" y="293369"/>
                  </a:lnTo>
                  <a:lnTo>
                    <a:pt x="0" y="299719"/>
                  </a:lnTo>
                  <a:lnTo>
                    <a:pt x="26670" y="299719"/>
                  </a:lnTo>
                  <a:lnTo>
                    <a:pt x="26670" y="293369"/>
                  </a:lnTo>
                  <a:close/>
                </a:path>
                <a:path w="26670" h="1187450">
                  <a:moveTo>
                    <a:pt x="26670" y="299719"/>
                  </a:moveTo>
                  <a:lnTo>
                    <a:pt x="0" y="299719"/>
                  </a:lnTo>
                  <a:lnTo>
                    <a:pt x="0" y="306069"/>
                  </a:lnTo>
                  <a:lnTo>
                    <a:pt x="26670" y="306069"/>
                  </a:lnTo>
                  <a:lnTo>
                    <a:pt x="26670" y="299719"/>
                  </a:lnTo>
                  <a:close/>
                </a:path>
                <a:path w="26670" h="1187450">
                  <a:moveTo>
                    <a:pt x="26670" y="306069"/>
                  </a:moveTo>
                  <a:lnTo>
                    <a:pt x="0" y="306069"/>
                  </a:lnTo>
                  <a:lnTo>
                    <a:pt x="0" y="312419"/>
                  </a:lnTo>
                  <a:lnTo>
                    <a:pt x="26670" y="312419"/>
                  </a:lnTo>
                  <a:lnTo>
                    <a:pt x="26670" y="306069"/>
                  </a:lnTo>
                  <a:close/>
                </a:path>
                <a:path w="26670" h="1187450">
                  <a:moveTo>
                    <a:pt x="26670" y="312419"/>
                  </a:moveTo>
                  <a:lnTo>
                    <a:pt x="0" y="312419"/>
                  </a:lnTo>
                  <a:lnTo>
                    <a:pt x="0" y="318769"/>
                  </a:lnTo>
                  <a:lnTo>
                    <a:pt x="26670" y="318769"/>
                  </a:lnTo>
                  <a:lnTo>
                    <a:pt x="26670" y="312419"/>
                  </a:lnTo>
                  <a:close/>
                </a:path>
                <a:path w="26670" h="1187450">
                  <a:moveTo>
                    <a:pt x="26670" y="318769"/>
                  </a:moveTo>
                  <a:lnTo>
                    <a:pt x="0" y="318769"/>
                  </a:lnTo>
                  <a:lnTo>
                    <a:pt x="0" y="325119"/>
                  </a:lnTo>
                  <a:lnTo>
                    <a:pt x="26670" y="325119"/>
                  </a:lnTo>
                  <a:lnTo>
                    <a:pt x="26670" y="318769"/>
                  </a:lnTo>
                  <a:close/>
                </a:path>
                <a:path w="26670" h="1187450">
                  <a:moveTo>
                    <a:pt x="26670" y="325119"/>
                  </a:moveTo>
                  <a:lnTo>
                    <a:pt x="0" y="325119"/>
                  </a:lnTo>
                  <a:lnTo>
                    <a:pt x="0" y="328929"/>
                  </a:lnTo>
                  <a:lnTo>
                    <a:pt x="26670" y="328929"/>
                  </a:lnTo>
                  <a:lnTo>
                    <a:pt x="26670" y="325119"/>
                  </a:lnTo>
                  <a:close/>
                </a:path>
                <a:path w="26670" h="1187450">
                  <a:moveTo>
                    <a:pt x="26670" y="328929"/>
                  </a:moveTo>
                  <a:lnTo>
                    <a:pt x="0" y="328929"/>
                  </a:lnTo>
                  <a:lnTo>
                    <a:pt x="0" y="337819"/>
                  </a:lnTo>
                  <a:lnTo>
                    <a:pt x="26670" y="337819"/>
                  </a:lnTo>
                  <a:lnTo>
                    <a:pt x="26670" y="328929"/>
                  </a:lnTo>
                  <a:close/>
                </a:path>
                <a:path w="26670" h="1187450">
                  <a:moveTo>
                    <a:pt x="26670" y="337819"/>
                  </a:moveTo>
                  <a:lnTo>
                    <a:pt x="0" y="337819"/>
                  </a:lnTo>
                  <a:lnTo>
                    <a:pt x="0" y="344169"/>
                  </a:lnTo>
                  <a:lnTo>
                    <a:pt x="26670" y="344169"/>
                  </a:lnTo>
                  <a:lnTo>
                    <a:pt x="26670" y="337819"/>
                  </a:lnTo>
                  <a:close/>
                </a:path>
                <a:path w="26670" h="1187450">
                  <a:moveTo>
                    <a:pt x="26670" y="344169"/>
                  </a:moveTo>
                  <a:lnTo>
                    <a:pt x="0" y="344169"/>
                  </a:lnTo>
                  <a:lnTo>
                    <a:pt x="0" y="350519"/>
                  </a:lnTo>
                  <a:lnTo>
                    <a:pt x="26670" y="350519"/>
                  </a:lnTo>
                  <a:lnTo>
                    <a:pt x="26670" y="344169"/>
                  </a:lnTo>
                  <a:close/>
                </a:path>
                <a:path w="26670" h="1187450">
                  <a:moveTo>
                    <a:pt x="26670" y="350519"/>
                  </a:moveTo>
                  <a:lnTo>
                    <a:pt x="0" y="350519"/>
                  </a:lnTo>
                  <a:lnTo>
                    <a:pt x="0" y="356869"/>
                  </a:lnTo>
                  <a:lnTo>
                    <a:pt x="26670" y="356869"/>
                  </a:lnTo>
                  <a:lnTo>
                    <a:pt x="26670" y="350519"/>
                  </a:lnTo>
                  <a:close/>
                </a:path>
                <a:path w="26670" h="1187450">
                  <a:moveTo>
                    <a:pt x="26670" y="356869"/>
                  </a:moveTo>
                  <a:lnTo>
                    <a:pt x="0" y="356869"/>
                  </a:lnTo>
                  <a:lnTo>
                    <a:pt x="0" y="363219"/>
                  </a:lnTo>
                  <a:lnTo>
                    <a:pt x="26670" y="363219"/>
                  </a:lnTo>
                  <a:lnTo>
                    <a:pt x="26670" y="356869"/>
                  </a:lnTo>
                  <a:close/>
                </a:path>
                <a:path w="26670" h="1187450">
                  <a:moveTo>
                    <a:pt x="26670" y="363219"/>
                  </a:moveTo>
                  <a:lnTo>
                    <a:pt x="0" y="363219"/>
                  </a:lnTo>
                  <a:lnTo>
                    <a:pt x="0" y="369569"/>
                  </a:lnTo>
                  <a:lnTo>
                    <a:pt x="26670" y="369569"/>
                  </a:lnTo>
                  <a:lnTo>
                    <a:pt x="26670" y="363219"/>
                  </a:lnTo>
                  <a:close/>
                </a:path>
                <a:path w="26670" h="1187450">
                  <a:moveTo>
                    <a:pt x="26670" y="369569"/>
                  </a:moveTo>
                  <a:lnTo>
                    <a:pt x="0" y="369569"/>
                  </a:lnTo>
                  <a:lnTo>
                    <a:pt x="0" y="375919"/>
                  </a:lnTo>
                  <a:lnTo>
                    <a:pt x="26670" y="375919"/>
                  </a:lnTo>
                  <a:lnTo>
                    <a:pt x="26670" y="369569"/>
                  </a:lnTo>
                  <a:close/>
                </a:path>
                <a:path w="26670" h="1187450">
                  <a:moveTo>
                    <a:pt x="26670" y="375919"/>
                  </a:moveTo>
                  <a:lnTo>
                    <a:pt x="0" y="375919"/>
                  </a:lnTo>
                  <a:lnTo>
                    <a:pt x="0" y="382269"/>
                  </a:lnTo>
                  <a:lnTo>
                    <a:pt x="26670" y="382269"/>
                  </a:lnTo>
                  <a:lnTo>
                    <a:pt x="26670" y="375919"/>
                  </a:lnTo>
                  <a:close/>
                </a:path>
                <a:path w="26670" h="1187450">
                  <a:moveTo>
                    <a:pt x="26670" y="382269"/>
                  </a:moveTo>
                  <a:lnTo>
                    <a:pt x="0" y="382269"/>
                  </a:lnTo>
                  <a:lnTo>
                    <a:pt x="0" y="394969"/>
                  </a:lnTo>
                  <a:lnTo>
                    <a:pt x="26670" y="394969"/>
                  </a:lnTo>
                  <a:lnTo>
                    <a:pt x="26670" y="382269"/>
                  </a:lnTo>
                  <a:close/>
                </a:path>
                <a:path w="26670" h="1187450">
                  <a:moveTo>
                    <a:pt x="26670" y="394969"/>
                  </a:moveTo>
                  <a:lnTo>
                    <a:pt x="0" y="394969"/>
                  </a:lnTo>
                  <a:lnTo>
                    <a:pt x="0" y="420369"/>
                  </a:lnTo>
                  <a:lnTo>
                    <a:pt x="26670" y="420369"/>
                  </a:lnTo>
                  <a:lnTo>
                    <a:pt x="26670" y="394969"/>
                  </a:lnTo>
                  <a:close/>
                </a:path>
                <a:path w="26670" h="1187450">
                  <a:moveTo>
                    <a:pt x="26670" y="420369"/>
                  </a:moveTo>
                  <a:lnTo>
                    <a:pt x="0" y="420369"/>
                  </a:lnTo>
                  <a:lnTo>
                    <a:pt x="0" y="433069"/>
                  </a:lnTo>
                  <a:lnTo>
                    <a:pt x="26670" y="433069"/>
                  </a:lnTo>
                  <a:lnTo>
                    <a:pt x="26670" y="420369"/>
                  </a:lnTo>
                  <a:close/>
                </a:path>
                <a:path w="26670" h="1187450">
                  <a:moveTo>
                    <a:pt x="26670" y="433069"/>
                  </a:moveTo>
                  <a:lnTo>
                    <a:pt x="0" y="433069"/>
                  </a:lnTo>
                  <a:lnTo>
                    <a:pt x="0" y="439419"/>
                  </a:lnTo>
                  <a:lnTo>
                    <a:pt x="26670" y="439419"/>
                  </a:lnTo>
                  <a:lnTo>
                    <a:pt x="26670" y="433069"/>
                  </a:lnTo>
                  <a:close/>
                </a:path>
                <a:path w="26670" h="1187450">
                  <a:moveTo>
                    <a:pt x="26670" y="439419"/>
                  </a:moveTo>
                  <a:lnTo>
                    <a:pt x="0" y="439419"/>
                  </a:lnTo>
                  <a:lnTo>
                    <a:pt x="0" y="445769"/>
                  </a:lnTo>
                  <a:lnTo>
                    <a:pt x="26670" y="445769"/>
                  </a:lnTo>
                  <a:lnTo>
                    <a:pt x="26670" y="439419"/>
                  </a:lnTo>
                  <a:close/>
                </a:path>
                <a:path w="26670" h="1187450">
                  <a:moveTo>
                    <a:pt x="26670" y="445769"/>
                  </a:moveTo>
                  <a:lnTo>
                    <a:pt x="0" y="445769"/>
                  </a:lnTo>
                  <a:lnTo>
                    <a:pt x="0" y="452119"/>
                  </a:lnTo>
                  <a:lnTo>
                    <a:pt x="26670" y="452119"/>
                  </a:lnTo>
                  <a:lnTo>
                    <a:pt x="26670" y="445769"/>
                  </a:lnTo>
                  <a:close/>
                </a:path>
                <a:path w="26670" h="1187450">
                  <a:moveTo>
                    <a:pt x="26670" y="452119"/>
                  </a:moveTo>
                  <a:lnTo>
                    <a:pt x="0" y="452119"/>
                  </a:lnTo>
                  <a:lnTo>
                    <a:pt x="0" y="458469"/>
                  </a:lnTo>
                  <a:lnTo>
                    <a:pt x="26670" y="458469"/>
                  </a:lnTo>
                  <a:lnTo>
                    <a:pt x="26670" y="452119"/>
                  </a:lnTo>
                  <a:close/>
                </a:path>
                <a:path w="26670" h="1187450">
                  <a:moveTo>
                    <a:pt x="26670" y="458469"/>
                  </a:moveTo>
                  <a:lnTo>
                    <a:pt x="0" y="458469"/>
                  </a:lnTo>
                  <a:lnTo>
                    <a:pt x="0" y="464819"/>
                  </a:lnTo>
                  <a:lnTo>
                    <a:pt x="26670" y="464819"/>
                  </a:lnTo>
                  <a:lnTo>
                    <a:pt x="26670" y="458469"/>
                  </a:lnTo>
                  <a:close/>
                </a:path>
                <a:path w="26670" h="1187450">
                  <a:moveTo>
                    <a:pt x="26670" y="466089"/>
                  </a:moveTo>
                  <a:lnTo>
                    <a:pt x="0" y="466089"/>
                  </a:lnTo>
                  <a:lnTo>
                    <a:pt x="0" y="471169"/>
                  </a:lnTo>
                  <a:lnTo>
                    <a:pt x="26670" y="471169"/>
                  </a:lnTo>
                  <a:lnTo>
                    <a:pt x="26670" y="466089"/>
                  </a:lnTo>
                  <a:close/>
                </a:path>
                <a:path w="26670" h="1187450">
                  <a:moveTo>
                    <a:pt x="26670" y="464819"/>
                  </a:moveTo>
                  <a:lnTo>
                    <a:pt x="0" y="464819"/>
                  </a:lnTo>
                  <a:lnTo>
                    <a:pt x="0" y="466089"/>
                  </a:lnTo>
                  <a:lnTo>
                    <a:pt x="26670" y="466089"/>
                  </a:lnTo>
                  <a:lnTo>
                    <a:pt x="26670" y="464819"/>
                  </a:lnTo>
                  <a:close/>
                </a:path>
                <a:path w="26670" h="1187450">
                  <a:moveTo>
                    <a:pt x="26670" y="471169"/>
                  </a:moveTo>
                  <a:lnTo>
                    <a:pt x="0" y="471169"/>
                  </a:lnTo>
                  <a:lnTo>
                    <a:pt x="0" y="477519"/>
                  </a:lnTo>
                  <a:lnTo>
                    <a:pt x="26670" y="477519"/>
                  </a:lnTo>
                  <a:lnTo>
                    <a:pt x="26670" y="471169"/>
                  </a:lnTo>
                  <a:close/>
                </a:path>
                <a:path w="26670" h="1187450">
                  <a:moveTo>
                    <a:pt x="26670" y="477519"/>
                  </a:moveTo>
                  <a:lnTo>
                    <a:pt x="0" y="477519"/>
                  </a:lnTo>
                  <a:lnTo>
                    <a:pt x="0" y="483869"/>
                  </a:lnTo>
                  <a:lnTo>
                    <a:pt x="26670" y="483869"/>
                  </a:lnTo>
                  <a:lnTo>
                    <a:pt x="26670" y="477519"/>
                  </a:lnTo>
                  <a:close/>
                </a:path>
                <a:path w="26670" h="1187450">
                  <a:moveTo>
                    <a:pt x="26670" y="483869"/>
                  </a:moveTo>
                  <a:lnTo>
                    <a:pt x="0" y="483869"/>
                  </a:lnTo>
                  <a:lnTo>
                    <a:pt x="0" y="490219"/>
                  </a:lnTo>
                  <a:lnTo>
                    <a:pt x="26670" y="490219"/>
                  </a:lnTo>
                  <a:lnTo>
                    <a:pt x="26670" y="483869"/>
                  </a:lnTo>
                  <a:close/>
                </a:path>
                <a:path w="26670" h="1187450">
                  <a:moveTo>
                    <a:pt x="26670" y="490219"/>
                  </a:moveTo>
                  <a:lnTo>
                    <a:pt x="0" y="490219"/>
                  </a:lnTo>
                  <a:lnTo>
                    <a:pt x="0" y="496569"/>
                  </a:lnTo>
                  <a:lnTo>
                    <a:pt x="26670" y="496569"/>
                  </a:lnTo>
                  <a:lnTo>
                    <a:pt x="26670" y="490219"/>
                  </a:lnTo>
                  <a:close/>
                </a:path>
                <a:path w="26670" h="1187450">
                  <a:moveTo>
                    <a:pt x="26670" y="496569"/>
                  </a:moveTo>
                  <a:lnTo>
                    <a:pt x="0" y="496569"/>
                  </a:lnTo>
                  <a:lnTo>
                    <a:pt x="0" y="502919"/>
                  </a:lnTo>
                  <a:lnTo>
                    <a:pt x="26670" y="502919"/>
                  </a:lnTo>
                  <a:lnTo>
                    <a:pt x="26670" y="496569"/>
                  </a:lnTo>
                  <a:close/>
                </a:path>
                <a:path w="26670" h="1187450">
                  <a:moveTo>
                    <a:pt x="26670" y="502919"/>
                  </a:moveTo>
                  <a:lnTo>
                    <a:pt x="0" y="502919"/>
                  </a:lnTo>
                  <a:lnTo>
                    <a:pt x="0" y="528319"/>
                  </a:lnTo>
                  <a:lnTo>
                    <a:pt x="26670" y="528319"/>
                  </a:lnTo>
                  <a:lnTo>
                    <a:pt x="26670" y="502919"/>
                  </a:lnTo>
                  <a:close/>
                </a:path>
                <a:path w="26670" h="1187450">
                  <a:moveTo>
                    <a:pt x="26670" y="528319"/>
                  </a:moveTo>
                  <a:lnTo>
                    <a:pt x="0" y="528319"/>
                  </a:lnTo>
                  <a:lnTo>
                    <a:pt x="0" y="534669"/>
                  </a:lnTo>
                  <a:lnTo>
                    <a:pt x="26670" y="534669"/>
                  </a:lnTo>
                  <a:lnTo>
                    <a:pt x="26670" y="528319"/>
                  </a:lnTo>
                  <a:close/>
                </a:path>
                <a:path w="26670" h="1187450">
                  <a:moveTo>
                    <a:pt x="26670" y="534669"/>
                  </a:moveTo>
                  <a:lnTo>
                    <a:pt x="0" y="534669"/>
                  </a:lnTo>
                  <a:lnTo>
                    <a:pt x="0" y="541019"/>
                  </a:lnTo>
                  <a:lnTo>
                    <a:pt x="26670" y="541019"/>
                  </a:lnTo>
                  <a:lnTo>
                    <a:pt x="26670" y="534669"/>
                  </a:lnTo>
                  <a:close/>
                </a:path>
                <a:path w="26670" h="1187450">
                  <a:moveTo>
                    <a:pt x="26670" y="541019"/>
                  </a:moveTo>
                  <a:lnTo>
                    <a:pt x="0" y="541019"/>
                  </a:lnTo>
                  <a:lnTo>
                    <a:pt x="0" y="547369"/>
                  </a:lnTo>
                  <a:lnTo>
                    <a:pt x="26670" y="547369"/>
                  </a:lnTo>
                  <a:lnTo>
                    <a:pt x="26670" y="541019"/>
                  </a:lnTo>
                  <a:close/>
                </a:path>
                <a:path w="26670" h="1187450">
                  <a:moveTo>
                    <a:pt x="26670" y="547369"/>
                  </a:moveTo>
                  <a:lnTo>
                    <a:pt x="0" y="547369"/>
                  </a:lnTo>
                  <a:lnTo>
                    <a:pt x="0" y="551179"/>
                  </a:lnTo>
                  <a:lnTo>
                    <a:pt x="26670" y="551179"/>
                  </a:lnTo>
                  <a:lnTo>
                    <a:pt x="26670" y="547369"/>
                  </a:lnTo>
                  <a:close/>
                </a:path>
                <a:path w="26670" h="1187450">
                  <a:moveTo>
                    <a:pt x="26670" y="551179"/>
                  </a:moveTo>
                  <a:lnTo>
                    <a:pt x="0" y="551179"/>
                  </a:lnTo>
                  <a:lnTo>
                    <a:pt x="0" y="553719"/>
                  </a:lnTo>
                  <a:lnTo>
                    <a:pt x="26670" y="553719"/>
                  </a:lnTo>
                  <a:lnTo>
                    <a:pt x="26670" y="551179"/>
                  </a:lnTo>
                  <a:close/>
                </a:path>
                <a:path w="26670" h="1187450">
                  <a:moveTo>
                    <a:pt x="26670" y="553719"/>
                  </a:moveTo>
                  <a:lnTo>
                    <a:pt x="0" y="553719"/>
                  </a:lnTo>
                  <a:lnTo>
                    <a:pt x="0" y="566419"/>
                  </a:lnTo>
                  <a:lnTo>
                    <a:pt x="26670" y="566419"/>
                  </a:lnTo>
                  <a:lnTo>
                    <a:pt x="26670" y="553719"/>
                  </a:lnTo>
                  <a:close/>
                </a:path>
                <a:path w="26670" h="1187450">
                  <a:moveTo>
                    <a:pt x="26670" y="566419"/>
                  </a:moveTo>
                  <a:lnTo>
                    <a:pt x="0" y="566419"/>
                  </a:lnTo>
                  <a:lnTo>
                    <a:pt x="0" y="572769"/>
                  </a:lnTo>
                  <a:lnTo>
                    <a:pt x="26670" y="572769"/>
                  </a:lnTo>
                  <a:lnTo>
                    <a:pt x="26670" y="566419"/>
                  </a:lnTo>
                  <a:close/>
                </a:path>
                <a:path w="26670" h="1187450">
                  <a:moveTo>
                    <a:pt x="26670" y="572769"/>
                  </a:moveTo>
                  <a:lnTo>
                    <a:pt x="0" y="572769"/>
                  </a:lnTo>
                  <a:lnTo>
                    <a:pt x="0" y="582929"/>
                  </a:lnTo>
                  <a:lnTo>
                    <a:pt x="26670" y="582929"/>
                  </a:lnTo>
                  <a:lnTo>
                    <a:pt x="26670" y="572769"/>
                  </a:lnTo>
                  <a:close/>
                </a:path>
                <a:path w="26670" h="1187450">
                  <a:moveTo>
                    <a:pt x="26670" y="582929"/>
                  </a:moveTo>
                  <a:lnTo>
                    <a:pt x="0" y="582929"/>
                  </a:lnTo>
                  <a:lnTo>
                    <a:pt x="0" y="589279"/>
                  </a:lnTo>
                  <a:lnTo>
                    <a:pt x="26670" y="589279"/>
                  </a:lnTo>
                  <a:lnTo>
                    <a:pt x="26670" y="582929"/>
                  </a:lnTo>
                  <a:close/>
                </a:path>
                <a:path w="26670" h="1187450">
                  <a:moveTo>
                    <a:pt x="26670" y="589279"/>
                  </a:moveTo>
                  <a:lnTo>
                    <a:pt x="0" y="589279"/>
                  </a:lnTo>
                  <a:lnTo>
                    <a:pt x="0" y="598169"/>
                  </a:lnTo>
                  <a:lnTo>
                    <a:pt x="26670" y="598169"/>
                  </a:lnTo>
                  <a:lnTo>
                    <a:pt x="26670" y="589279"/>
                  </a:lnTo>
                  <a:close/>
                </a:path>
                <a:path w="26670" h="1187450">
                  <a:moveTo>
                    <a:pt x="26670" y="598169"/>
                  </a:moveTo>
                  <a:lnTo>
                    <a:pt x="0" y="598169"/>
                  </a:lnTo>
                  <a:lnTo>
                    <a:pt x="0" y="603249"/>
                  </a:lnTo>
                  <a:lnTo>
                    <a:pt x="26670" y="603249"/>
                  </a:lnTo>
                  <a:lnTo>
                    <a:pt x="26670" y="598169"/>
                  </a:lnTo>
                  <a:close/>
                </a:path>
                <a:path w="26670" h="1187450">
                  <a:moveTo>
                    <a:pt x="26670" y="603249"/>
                  </a:moveTo>
                  <a:lnTo>
                    <a:pt x="0" y="603249"/>
                  </a:lnTo>
                  <a:lnTo>
                    <a:pt x="0" y="604519"/>
                  </a:lnTo>
                  <a:lnTo>
                    <a:pt x="26670" y="604519"/>
                  </a:lnTo>
                  <a:lnTo>
                    <a:pt x="26670" y="603249"/>
                  </a:lnTo>
                  <a:close/>
                </a:path>
                <a:path w="26670" h="1187450">
                  <a:moveTo>
                    <a:pt x="26670" y="604519"/>
                  </a:moveTo>
                  <a:lnTo>
                    <a:pt x="0" y="604519"/>
                  </a:lnTo>
                  <a:lnTo>
                    <a:pt x="0" y="610869"/>
                  </a:lnTo>
                  <a:lnTo>
                    <a:pt x="26670" y="610869"/>
                  </a:lnTo>
                  <a:lnTo>
                    <a:pt x="26670" y="604519"/>
                  </a:lnTo>
                  <a:close/>
                </a:path>
                <a:path w="26670" h="1187450">
                  <a:moveTo>
                    <a:pt x="26670" y="610869"/>
                  </a:moveTo>
                  <a:lnTo>
                    <a:pt x="0" y="610869"/>
                  </a:lnTo>
                  <a:lnTo>
                    <a:pt x="0" y="621029"/>
                  </a:lnTo>
                  <a:lnTo>
                    <a:pt x="26670" y="621029"/>
                  </a:lnTo>
                  <a:lnTo>
                    <a:pt x="26670" y="610869"/>
                  </a:lnTo>
                  <a:close/>
                </a:path>
                <a:path w="26670" h="1187450">
                  <a:moveTo>
                    <a:pt x="26670" y="621029"/>
                  </a:moveTo>
                  <a:lnTo>
                    <a:pt x="0" y="621029"/>
                  </a:lnTo>
                  <a:lnTo>
                    <a:pt x="0" y="629919"/>
                  </a:lnTo>
                  <a:lnTo>
                    <a:pt x="26670" y="629919"/>
                  </a:lnTo>
                  <a:lnTo>
                    <a:pt x="26670" y="621029"/>
                  </a:lnTo>
                  <a:close/>
                </a:path>
                <a:path w="26670" h="1187450">
                  <a:moveTo>
                    <a:pt x="26670" y="629919"/>
                  </a:moveTo>
                  <a:lnTo>
                    <a:pt x="0" y="629919"/>
                  </a:lnTo>
                  <a:lnTo>
                    <a:pt x="0" y="668019"/>
                  </a:lnTo>
                  <a:lnTo>
                    <a:pt x="26670" y="668019"/>
                  </a:lnTo>
                  <a:lnTo>
                    <a:pt x="26670" y="629919"/>
                  </a:lnTo>
                  <a:close/>
                </a:path>
                <a:path w="26670" h="1187450">
                  <a:moveTo>
                    <a:pt x="26670" y="668019"/>
                  </a:moveTo>
                  <a:lnTo>
                    <a:pt x="0" y="668019"/>
                  </a:lnTo>
                  <a:lnTo>
                    <a:pt x="0" y="671829"/>
                  </a:lnTo>
                  <a:lnTo>
                    <a:pt x="26670" y="671829"/>
                  </a:lnTo>
                  <a:lnTo>
                    <a:pt x="26670" y="668019"/>
                  </a:lnTo>
                  <a:close/>
                </a:path>
                <a:path w="26670" h="1187450">
                  <a:moveTo>
                    <a:pt x="26670" y="671829"/>
                  </a:moveTo>
                  <a:lnTo>
                    <a:pt x="0" y="671829"/>
                  </a:lnTo>
                  <a:lnTo>
                    <a:pt x="0" y="674369"/>
                  </a:lnTo>
                  <a:lnTo>
                    <a:pt x="26670" y="674369"/>
                  </a:lnTo>
                  <a:lnTo>
                    <a:pt x="26670" y="671829"/>
                  </a:lnTo>
                  <a:close/>
                </a:path>
                <a:path w="26670" h="1187450">
                  <a:moveTo>
                    <a:pt x="26670" y="674369"/>
                  </a:moveTo>
                  <a:lnTo>
                    <a:pt x="0" y="674369"/>
                  </a:lnTo>
                  <a:lnTo>
                    <a:pt x="0" y="680719"/>
                  </a:lnTo>
                  <a:lnTo>
                    <a:pt x="26670" y="680719"/>
                  </a:lnTo>
                  <a:lnTo>
                    <a:pt x="26670" y="674369"/>
                  </a:lnTo>
                  <a:close/>
                </a:path>
                <a:path w="26670" h="1187450">
                  <a:moveTo>
                    <a:pt x="26670" y="680719"/>
                  </a:moveTo>
                  <a:lnTo>
                    <a:pt x="0" y="680719"/>
                  </a:lnTo>
                  <a:lnTo>
                    <a:pt x="0" y="684529"/>
                  </a:lnTo>
                  <a:lnTo>
                    <a:pt x="26670" y="684529"/>
                  </a:lnTo>
                  <a:lnTo>
                    <a:pt x="26670" y="680719"/>
                  </a:lnTo>
                  <a:close/>
                </a:path>
                <a:path w="26670" h="1187450">
                  <a:moveTo>
                    <a:pt x="26670" y="684529"/>
                  </a:moveTo>
                  <a:lnTo>
                    <a:pt x="0" y="684529"/>
                  </a:lnTo>
                  <a:lnTo>
                    <a:pt x="0" y="722629"/>
                  </a:lnTo>
                  <a:lnTo>
                    <a:pt x="26670" y="722629"/>
                  </a:lnTo>
                  <a:lnTo>
                    <a:pt x="26670" y="684529"/>
                  </a:lnTo>
                  <a:close/>
                </a:path>
                <a:path w="26670" h="1187450">
                  <a:moveTo>
                    <a:pt x="26670" y="722629"/>
                  </a:moveTo>
                  <a:lnTo>
                    <a:pt x="0" y="722629"/>
                  </a:lnTo>
                  <a:lnTo>
                    <a:pt x="0" y="731519"/>
                  </a:lnTo>
                  <a:lnTo>
                    <a:pt x="26670" y="731519"/>
                  </a:lnTo>
                  <a:lnTo>
                    <a:pt x="26670" y="722629"/>
                  </a:lnTo>
                  <a:close/>
                </a:path>
                <a:path w="26670" h="1187450">
                  <a:moveTo>
                    <a:pt x="26670" y="731519"/>
                  </a:moveTo>
                  <a:lnTo>
                    <a:pt x="0" y="731519"/>
                  </a:lnTo>
                  <a:lnTo>
                    <a:pt x="0" y="737869"/>
                  </a:lnTo>
                  <a:lnTo>
                    <a:pt x="26670" y="737869"/>
                  </a:lnTo>
                  <a:lnTo>
                    <a:pt x="26670" y="731519"/>
                  </a:lnTo>
                  <a:close/>
                </a:path>
                <a:path w="26670" h="1187450">
                  <a:moveTo>
                    <a:pt x="26670" y="737869"/>
                  </a:moveTo>
                  <a:lnTo>
                    <a:pt x="0" y="737869"/>
                  </a:lnTo>
                  <a:lnTo>
                    <a:pt x="0" y="744219"/>
                  </a:lnTo>
                  <a:lnTo>
                    <a:pt x="26670" y="744219"/>
                  </a:lnTo>
                  <a:lnTo>
                    <a:pt x="26670" y="737869"/>
                  </a:lnTo>
                  <a:close/>
                </a:path>
                <a:path w="26670" h="1187450">
                  <a:moveTo>
                    <a:pt x="26670" y="744219"/>
                  </a:moveTo>
                  <a:lnTo>
                    <a:pt x="0" y="744219"/>
                  </a:lnTo>
                  <a:lnTo>
                    <a:pt x="0" y="748029"/>
                  </a:lnTo>
                  <a:lnTo>
                    <a:pt x="26670" y="748029"/>
                  </a:lnTo>
                  <a:lnTo>
                    <a:pt x="26670" y="744219"/>
                  </a:lnTo>
                  <a:close/>
                </a:path>
                <a:path w="26670" h="1187450">
                  <a:moveTo>
                    <a:pt x="26670" y="748029"/>
                  </a:moveTo>
                  <a:lnTo>
                    <a:pt x="0" y="748029"/>
                  </a:lnTo>
                  <a:lnTo>
                    <a:pt x="0" y="754379"/>
                  </a:lnTo>
                  <a:lnTo>
                    <a:pt x="26670" y="754379"/>
                  </a:lnTo>
                  <a:lnTo>
                    <a:pt x="26670" y="748029"/>
                  </a:lnTo>
                  <a:close/>
                </a:path>
                <a:path w="26670" h="1187450">
                  <a:moveTo>
                    <a:pt x="26670" y="754379"/>
                  </a:moveTo>
                  <a:lnTo>
                    <a:pt x="0" y="754379"/>
                  </a:lnTo>
                  <a:lnTo>
                    <a:pt x="0" y="756919"/>
                  </a:lnTo>
                  <a:lnTo>
                    <a:pt x="26670" y="756919"/>
                  </a:lnTo>
                  <a:lnTo>
                    <a:pt x="26670" y="754379"/>
                  </a:lnTo>
                  <a:close/>
                </a:path>
                <a:path w="26670" h="1187450">
                  <a:moveTo>
                    <a:pt x="26670" y="756919"/>
                  </a:moveTo>
                  <a:lnTo>
                    <a:pt x="0" y="756919"/>
                  </a:lnTo>
                  <a:lnTo>
                    <a:pt x="0" y="760729"/>
                  </a:lnTo>
                  <a:lnTo>
                    <a:pt x="26670" y="760729"/>
                  </a:lnTo>
                  <a:lnTo>
                    <a:pt x="26670" y="756919"/>
                  </a:lnTo>
                  <a:close/>
                </a:path>
                <a:path w="26670" h="1187450">
                  <a:moveTo>
                    <a:pt x="26670" y="760729"/>
                  </a:moveTo>
                  <a:lnTo>
                    <a:pt x="0" y="760729"/>
                  </a:lnTo>
                  <a:lnTo>
                    <a:pt x="0" y="763269"/>
                  </a:lnTo>
                  <a:lnTo>
                    <a:pt x="26670" y="763269"/>
                  </a:lnTo>
                  <a:lnTo>
                    <a:pt x="26670" y="760729"/>
                  </a:lnTo>
                  <a:close/>
                </a:path>
                <a:path w="26670" h="1187450">
                  <a:moveTo>
                    <a:pt x="26670" y="763269"/>
                  </a:moveTo>
                  <a:lnTo>
                    <a:pt x="0" y="763269"/>
                  </a:lnTo>
                  <a:lnTo>
                    <a:pt x="0" y="769619"/>
                  </a:lnTo>
                  <a:lnTo>
                    <a:pt x="26670" y="769619"/>
                  </a:lnTo>
                  <a:lnTo>
                    <a:pt x="26670" y="763269"/>
                  </a:lnTo>
                  <a:close/>
                </a:path>
                <a:path w="26670" h="1187450">
                  <a:moveTo>
                    <a:pt x="26670" y="769619"/>
                  </a:moveTo>
                  <a:lnTo>
                    <a:pt x="0" y="769619"/>
                  </a:lnTo>
                  <a:lnTo>
                    <a:pt x="0" y="795019"/>
                  </a:lnTo>
                  <a:lnTo>
                    <a:pt x="26670" y="795019"/>
                  </a:lnTo>
                  <a:lnTo>
                    <a:pt x="26670" y="769619"/>
                  </a:lnTo>
                  <a:close/>
                </a:path>
                <a:path w="26670" h="1187450">
                  <a:moveTo>
                    <a:pt x="26670" y="795019"/>
                  </a:moveTo>
                  <a:lnTo>
                    <a:pt x="0" y="795019"/>
                  </a:lnTo>
                  <a:lnTo>
                    <a:pt x="0" y="801369"/>
                  </a:lnTo>
                  <a:lnTo>
                    <a:pt x="26670" y="801369"/>
                  </a:lnTo>
                  <a:lnTo>
                    <a:pt x="26670" y="795019"/>
                  </a:lnTo>
                  <a:close/>
                </a:path>
                <a:path w="26670" h="1187450">
                  <a:moveTo>
                    <a:pt x="26670" y="801369"/>
                  </a:moveTo>
                  <a:lnTo>
                    <a:pt x="0" y="801369"/>
                  </a:lnTo>
                  <a:lnTo>
                    <a:pt x="0" y="814069"/>
                  </a:lnTo>
                  <a:lnTo>
                    <a:pt x="26670" y="814069"/>
                  </a:lnTo>
                  <a:lnTo>
                    <a:pt x="26670" y="801369"/>
                  </a:lnTo>
                  <a:close/>
                </a:path>
                <a:path w="26670" h="1187450">
                  <a:moveTo>
                    <a:pt x="26670" y="814069"/>
                  </a:moveTo>
                  <a:lnTo>
                    <a:pt x="0" y="814069"/>
                  </a:lnTo>
                  <a:lnTo>
                    <a:pt x="0" y="830579"/>
                  </a:lnTo>
                  <a:lnTo>
                    <a:pt x="26670" y="830579"/>
                  </a:lnTo>
                  <a:lnTo>
                    <a:pt x="26670" y="814069"/>
                  </a:lnTo>
                  <a:close/>
                </a:path>
                <a:path w="26670" h="1187450">
                  <a:moveTo>
                    <a:pt x="26670" y="830579"/>
                  </a:moveTo>
                  <a:lnTo>
                    <a:pt x="0" y="830579"/>
                  </a:lnTo>
                  <a:lnTo>
                    <a:pt x="0" y="833119"/>
                  </a:lnTo>
                  <a:lnTo>
                    <a:pt x="26670" y="833119"/>
                  </a:lnTo>
                  <a:lnTo>
                    <a:pt x="26670" y="830579"/>
                  </a:lnTo>
                  <a:close/>
                </a:path>
                <a:path w="26670" h="1187450">
                  <a:moveTo>
                    <a:pt x="26670" y="833119"/>
                  </a:moveTo>
                  <a:lnTo>
                    <a:pt x="0" y="833119"/>
                  </a:lnTo>
                  <a:lnTo>
                    <a:pt x="0" y="836929"/>
                  </a:lnTo>
                  <a:lnTo>
                    <a:pt x="26670" y="836929"/>
                  </a:lnTo>
                  <a:lnTo>
                    <a:pt x="26670" y="833119"/>
                  </a:lnTo>
                  <a:close/>
                </a:path>
                <a:path w="26670" h="1187450">
                  <a:moveTo>
                    <a:pt x="26670" y="836929"/>
                  </a:moveTo>
                  <a:lnTo>
                    <a:pt x="0" y="836929"/>
                  </a:lnTo>
                  <a:lnTo>
                    <a:pt x="0" y="839469"/>
                  </a:lnTo>
                  <a:lnTo>
                    <a:pt x="26670" y="839469"/>
                  </a:lnTo>
                  <a:lnTo>
                    <a:pt x="26670" y="836929"/>
                  </a:lnTo>
                  <a:close/>
                </a:path>
                <a:path w="26670" h="1187450">
                  <a:moveTo>
                    <a:pt x="26670" y="839469"/>
                  </a:moveTo>
                  <a:lnTo>
                    <a:pt x="0" y="839469"/>
                  </a:lnTo>
                  <a:lnTo>
                    <a:pt x="0" y="843279"/>
                  </a:lnTo>
                  <a:lnTo>
                    <a:pt x="26670" y="843279"/>
                  </a:lnTo>
                  <a:lnTo>
                    <a:pt x="26670" y="839469"/>
                  </a:lnTo>
                  <a:close/>
                </a:path>
                <a:path w="26670" h="1187450">
                  <a:moveTo>
                    <a:pt x="26670" y="843279"/>
                  </a:moveTo>
                  <a:lnTo>
                    <a:pt x="0" y="843279"/>
                  </a:lnTo>
                  <a:lnTo>
                    <a:pt x="0" y="849629"/>
                  </a:lnTo>
                  <a:lnTo>
                    <a:pt x="26670" y="849629"/>
                  </a:lnTo>
                  <a:lnTo>
                    <a:pt x="26670" y="843279"/>
                  </a:lnTo>
                  <a:close/>
                </a:path>
                <a:path w="26670" h="1187450">
                  <a:moveTo>
                    <a:pt x="26670" y="849629"/>
                  </a:moveTo>
                  <a:lnTo>
                    <a:pt x="0" y="849629"/>
                  </a:lnTo>
                  <a:lnTo>
                    <a:pt x="0" y="858519"/>
                  </a:lnTo>
                  <a:lnTo>
                    <a:pt x="26670" y="858519"/>
                  </a:lnTo>
                  <a:lnTo>
                    <a:pt x="26670" y="849629"/>
                  </a:lnTo>
                  <a:close/>
                </a:path>
                <a:path w="26670" h="1187450">
                  <a:moveTo>
                    <a:pt x="26670" y="858519"/>
                  </a:moveTo>
                  <a:lnTo>
                    <a:pt x="0" y="858519"/>
                  </a:lnTo>
                  <a:lnTo>
                    <a:pt x="0" y="871219"/>
                  </a:lnTo>
                  <a:lnTo>
                    <a:pt x="26670" y="871219"/>
                  </a:lnTo>
                  <a:lnTo>
                    <a:pt x="26670" y="858519"/>
                  </a:lnTo>
                  <a:close/>
                </a:path>
                <a:path w="26670" h="1187450">
                  <a:moveTo>
                    <a:pt x="26670" y="871219"/>
                  </a:moveTo>
                  <a:lnTo>
                    <a:pt x="0" y="871219"/>
                  </a:lnTo>
                  <a:lnTo>
                    <a:pt x="0" y="881379"/>
                  </a:lnTo>
                  <a:lnTo>
                    <a:pt x="26670" y="881379"/>
                  </a:lnTo>
                  <a:lnTo>
                    <a:pt x="26670" y="871219"/>
                  </a:lnTo>
                  <a:close/>
                </a:path>
                <a:path w="26670" h="1187450">
                  <a:moveTo>
                    <a:pt x="26670" y="881379"/>
                  </a:moveTo>
                  <a:lnTo>
                    <a:pt x="0" y="881379"/>
                  </a:lnTo>
                  <a:lnTo>
                    <a:pt x="0" y="883919"/>
                  </a:lnTo>
                  <a:lnTo>
                    <a:pt x="26670" y="883919"/>
                  </a:lnTo>
                  <a:lnTo>
                    <a:pt x="26670" y="881379"/>
                  </a:lnTo>
                  <a:close/>
                </a:path>
                <a:path w="26670" h="1187450">
                  <a:moveTo>
                    <a:pt x="26670" y="883919"/>
                  </a:moveTo>
                  <a:lnTo>
                    <a:pt x="0" y="883919"/>
                  </a:lnTo>
                  <a:lnTo>
                    <a:pt x="0" y="890269"/>
                  </a:lnTo>
                  <a:lnTo>
                    <a:pt x="26670" y="890269"/>
                  </a:lnTo>
                  <a:lnTo>
                    <a:pt x="26670" y="883919"/>
                  </a:lnTo>
                  <a:close/>
                </a:path>
                <a:path w="26670" h="1187450">
                  <a:moveTo>
                    <a:pt x="26670" y="890269"/>
                  </a:moveTo>
                  <a:lnTo>
                    <a:pt x="0" y="890269"/>
                  </a:lnTo>
                  <a:lnTo>
                    <a:pt x="0" y="894079"/>
                  </a:lnTo>
                  <a:lnTo>
                    <a:pt x="26670" y="894079"/>
                  </a:lnTo>
                  <a:lnTo>
                    <a:pt x="26670" y="890269"/>
                  </a:lnTo>
                  <a:close/>
                </a:path>
                <a:path w="26670" h="1187450">
                  <a:moveTo>
                    <a:pt x="26670" y="894079"/>
                  </a:moveTo>
                  <a:lnTo>
                    <a:pt x="0" y="894079"/>
                  </a:lnTo>
                  <a:lnTo>
                    <a:pt x="0" y="900429"/>
                  </a:lnTo>
                  <a:lnTo>
                    <a:pt x="26670" y="900429"/>
                  </a:lnTo>
                  <a:lnTo>
                    <a:pt x="26670" y="894079"/>
                  </a:lnTo>
                  <a:close/>
                </a:path>
                <a:path w="26670" h="1187450">
                  <a:moveTo>
                    <a:pt x="26670" y="900429"/>
                  </a:moveTo>
                  <a:lnTo>
                    <a:pt x="0" y="900429"/>
                  </a:lnTo>
                  <a:lnTo>
                    <a:pt x="0" y="902969"/>
                  </a:lnTo>
                  <a:lnTo>
                    <a:pt x="26670" y="902969"/>
                  </a:lnTo>
                  <a:lnTo>
                    <a:pt x="26670" y="900429"/>
                  </a:lnTo>
                  <a:close/>
                </a:path>
                <a:path w="26670" h="1187450">
                  <a:moveTo>
                    <a:pt x="26670" y="902969"/>
                  </a:moveTo>
                  <a:lnTo>
                    <a:pt x="0" y="902969"/>
                  </a:lnTo>
                  <a:lnTo>
                    <a:pt x="0" y="906779"/>
                  </a:lnTo>
                  <a:lnTo>
                    <a:pt x="26670" y="906779"/>
                  </a:lnTo>
                  <a:lnTo>
                    <a:pt x="26670" y="902969"/>
                  </a:lnTo>
                  <a:close/>
                </a:path>
                <a:path w="26670" h="1187450">
                  <a:moveTo>
                    <a:pt x="26670" y="906779"/>
                  </a:moveTo>
                  <a:lnTo>
                    <a:pt x="0" y="906779"/>
                  </a:lnTo>
                  <a:lnTo>
                    <a:pt x="0" y="909319"/>
                  </a:lnTo>
                  <a:lnTo>
                    <a:pt x="26670" y="909319"/>
                  </a:lnTo>
                  <a:lnTo>
                    <a:pt x="26670" y="906779"/>
                  </a:lnTo>
                  <a:close/>
                </a:path>
                <a:path w="26670" h="1187450">
                  <a:moveTo>
                    <a:pt x="26670" y="909319"/>
                  </a:moveTo>
                  <a:lnTo>
                    <a:pt x="0" y="909319"/>
                  </a:lnTo>
                  <a:lnTo>
                    <a:pt x="0" y="915669"/>
                  </a:lnTo>
                  <a:lnTo>
                    <a:pt x="26670" y="915669"/>
                  </a:lnTo>
                  <a:lnTo>
                    <a:pt x="26670" y="909319"/>
                  </a:lnTo>
                  <a:close/>
                </a:path>
                <a:path w="26670" h="1187450">
                  <a:moveTo>
                    <a:pt x="26670" y="915669"/>
                  </a:moveTo>
                  <a:lnTo>
                    <a:pt x="0" y="915669"/>
                  </a:lnTo>
                  <a:lnTo>
                    <a:pt x="0" y="934719"/>
                  </a:lnTo>
                  <a:lnTo>
                    <a:pt x="26670" y="934719"/>
                  </a:lnTo>
                  <a:lnTo>
                    <a:pt x="26670" y="915669"/>
                  </a:lnTo>
                  <a:close/>
                </a:path>
                <a:path w="26670" h="1187450">
                  <a:moveTo>
                    <a:pt x="26670" y="934719"/>
                  </a:moveTo>
                  <a:lnTo>
                    <a:pt x="0" y="934719"/>
                  </a:lnTo>
                  <a:lnTo>
                    <a:pt x="0" y="938529"/>
                  </a:lnTo>
                  <a:lnTo>
                    <a:pt x="26670" y="938529"/>
                  </a:lnTo>
                  <a:lnTo>
                    <a:pt x="26670" y="934719"/>
                  </a:lnTo>
                  <a:close/>
                </a:path>
                <a:path w="26670" h="1187450">
                  <a:moveTo>
                    <a:pt x="26670" y="938529"/>
                  </a:moveTo>
                  <a:lnTo>
                    <a:pt x="0" y="938529"/>
                  </a:lnTo>
                  <a:lnTo>
                    <a:pt x="0" y="951229"/>
                  </a:lnTo>
                  <a:lnTo>
                    <a:pt x="26670" y="951229"/>
                  </a:lnTo>
                  <a:lnTo>
                    <a:pt x="26670" y="938529"/>
                  </a:lnTo>
                  <a:close/>
                </a:path>
                <a:path w="26670" h="1187450">
                  <a:moveTo>
                    <a:pt x="26670" y="951229"/>
                  </a:moveTo>
                  <a:lnTo>
                    <a:pt x="0" y="951229"/>
                  </a:lnTo>
                  <a:lnTo>
                    <a:pt x="0" y="960119"/>
                  </a:lnTo>
                  <a:lnTo>
                    <a:pt x="26670" y="960119"/>
                  </a:lnTo>
                  <a:lnTo>
                    <a:pt x="26670" y="951229"/>
                  </a:lnTo>
                  <a:close/>
                </a:path>
                <a:path w="26670" h="1187450">
                  <a:moveTo>
                    <a:pt x="26670" y="960119"/>
                  </a:moveTo>
                  <a:lnTo>
                    <a:pt x="0" y="960119"/>
                  </a:lnTo>
                  <a:lnTo>
                    <a:pt x="0" y="963929"/>
                  </a:lnTo>
                  <a:lnTo>
                    <a:pt x="26670" y="963929"/>
                  </a:lnTo>
                  <a:lnTo>
                    <a:pt x="26670" y="960119"/>
                  </a:lnTo>
                  <a:close/>
                </a:path>
                <a:path w="26670" h="1187450">
                  <a:moveTo>
                    <a:pt x="26670" y="963929"/>
                  </a:moveTo>
                  <a:lnTo>
                    <a:pt x="0" y="963929"/>
                  </a:lnTo>
                  <a:lnTo>
                    <a:pt x="0" y="979169"/>
                  </a:lnTo>
                  <a:lnTo>
                    <a:pt x="26670" y="979169"/>
                  </a:lnTo>
                  <a:lnTo>
                    <a:pt x="26670" y="963929"/>
                  </a:lnTo>
                  <a:close/>
                </a:path>
                <a:path w="26670" h="1187450">
                  <a:moveTo>
                    <a:pt x="26670" y="979169"/>
                  </a:moveTo>
                  <a:lnTo>
                    <a:pt x="0" y="979169"/>
                  </a:lnTo>
                  <a:lnTo>
                    <a:pt x="0" y="985519"/>
                  </a:lnTo>
                  <a:lnTo>
                    <a:pt x="26670" y="985519"/>
                  </a:lnTo>
                  <a:lnTo>
                    <a:pt x="26670" y="979169"/>
                  </a:lnTo>
                  <a:close/>
                </a:path>
                <a:path w="26670" h="1187450">
                  <a:moveTo>
                    <a:pt x="26670" y="985519"/>
                  </a:moveTo>
                  <a:lnTo>
                    <a:pt x="0" y="985519"/>
                  </a:lnTo>
                  <a:lnTo>
                    <a:pt x="0" y="989329"/>
                  </a:lnTo>
                  <a:lnTo>
                    <a:pt x="26670" y="989329"/>
                  </a:lnTo>
                  <a:lnTo>
                    <a:pt x="26670" y="985519"/>
                  </a:lnTo>
                  <a:close/>
                </a:path>
                <a:path w="26670" h="1187450">
                  <a:moveTo>
                    <a:pt x="26670" y="989329"/>
                  </a:moveTo>
                  <a:lnTo>
                    <a:pt x="0" y="989329"/>
                  </a:lnTo>
                  <a:lnTo>
                    <a:pt x="0" y="991869"/>
                  </a:lnTo>
                  <a:lnTo>
                    <a:pt x="26670" y="991869"/>
                  </a:lnTo>
                  <a:lnTo>
                    <a:pt x="26670" y="989329"/>
                  </a:lnTo>
                  <a:close/>
                </a:path>
                <a:path w="26670" h="1187450">
                  <a:moveTo>
                    <a:pt x="26670" y="991869"/>
                  </a:moveTo>
                  <a:lnTo>
                    <a:pt x="0" y="991869"/>
                  </a:lnTo>
                  <a:lnTo>
                    <a:pt x="0" y="995679"/>
                  </a:lnTo>
                  <a:lnTo>
                    <a:pt x="26670" y="995679"/>
                  </a:lnTo>
                  <a:lnTo>
                    <a:pt x="26670" y="991869"/>
                  </a:lnTo>
                  <a:close/>
                </a:path>
                <a:path w="26670" h="1187450">
                  <a:moveTo>
                    <a:pt x="26670" y="995679"/>
                  </a:moveTo>
                  <a:lnTo>
                    <a:pt x="0" y="995679"/>
                  </a:lnTo>
                  <a:lnTo>
                    <a:pt x="0" y="1002029"/>
                  </a:lnTo>
                  <a:lnTo>
                    <a:pt x="26670" y="1002029"/>
                  </a:lnTo>
                  <a:lnTo>
                    <a:pt x="26670" y="995679"/>
                  </a:lnTo>
                  <a:close/>
                </a:path>
                <a:path w="26670" h="1187450">
                  <a:moveTo>
                    <a:pt x="26670" y="1002029"/>
                  </a:moveTo>
                  <a:lnTo>
                    <a:pt x="0" y="1002029"/>
                  </a:lnTo>
                  <a:lnTo>
                    <a:pt x="0" y="1004569"/>
                  </a:lnTo>
                  <a:lnTo>
                    <a:pt x="26670" y="1004569"/>
                  </a:lnTo>
                  <a:lnTo>
                    <a:pt x="26670" y="1002029"/>
                  </a:lnTo>
                  <a:close/>
                </a:path>
                <a:path w="26670" h="1187450">
                  <a:moveTo>
                    <a:pt x="26670" y="1004569"/>
                  </a:moveTo>
                  <a:lnTo>
                    <a:pt x="0" y="1004569"/>
                  </a:lnTo>
                  <a:lnTo>
                    <a:pt x="0" y="1010919"/>
                  </a:lnTo>
                  <a:lnTo>
                    <a:pt x="26670" y="1010919"/>
                  </a:lnTo>
                  <a:lnTo>
                    <a:pt x="26670" y="1004569"/>
                  </a:lnTo>
                  <a:close/>
                </a:path>
                <a:path w="26670" h="1187450">
                  <a:moveTo>
                    <a:pt x="26670" y="1010919"/>
                  </a:moveTo>
                  <a:lnTo>
                    <a:pt x="0" y="1010919"/>
                  </a:lnTo>
                  <a:lnTo>
                    <a:pt x="0" y="1023619"/>
                  </a:lnTo>
                  <a:lnTo>
                    <a:pt x="26670" y="1023619"/>
                  </a:lnTo>
                  <a:lnTo>
                    <a:pt x="26670" y="1010919"/>
                  </a:lnTo>
                  <a:close/>
                </a:path>
                <a:path w="26670" h="1187450">
                  <a:moveTo>
                    <a:pt x="26670" y="1182369"/>
                  </a:moveTo>
                  <a:lnTo>
                    <a:pt x="12700" y="1182369"/>
                  </a:lnTo>
                  <a:lnTo>
                    <a:pt x="12700" y="1183639"/>
                  </a:lnTo>
                  <a:lnTo>
                    <a:pt x="19050" y="1183639"/>
                  </a:lnTo>
                  <a:lnTo>
                    <a:pt x="19050" y="1184909"/>
                  </a:lnTo>
                  <a:lnTo>
                    <a:pt x="24130" y="1184909"/>
                  </a:lnTo>
                  <a:lnTo>
                    <a:pt x="24130" y="1187449"/>
                  </a:lnTo>
                  <a:lnTo>
                    <a:pt x="26670" y="1187449"/>
                  </a:lnTo>
                  <a:lnTo>
                    <a:pt x="26670" y="1182369"/>
                  </a:lnTo>
                  <a:close/>
                </a:path>
                <a:path w="26670" h="1187450">
                  <a:moveTo>
                    <a:pt x="26670" y="1176019"/>
                  </a:moveTo>
                  <a:lnTo>
                    <a:pt x="0" y="1176019"/>
                  </a:lnTo>
                  <a:lnTo>
                    <a:pt x="0" y="1182369"/>
                  </a:lnTo>
                  <a:lnTo>
                    <a:pt x="6350" y="1182369"/>
                  </a:lnTo>
                  <a:lnTo>
                    <a:pt x="6350" y="1181099"/>
                  </a:lnTo>
                  <a:lnTo>
                    <a:pt x="26670" y="1181099"/>
                  </a:lnTo>
                  <a:lnTo>
                    <a:pt x="26670" y="1176019"/>
                  </a:lnTo>
                  <a:close/>
                </a:path>
                <a:path w="26670" h="1187450">
                  <a:moveTo>
                    <a:pt x="26670" y="1169669"/>
                  </a:moveTo>
                  <a:lnTo>
                    <a:pt x="0" y="1169669"/>
                  </a:lnTo>
                  <a:lnTo>
                    <a:pt x="0" y="1174749"/>
                  </a:lnTo>
                  <a:lnTo>
                    <a:pt x="26670" y="1174749"/>
                  </a:lnTo>
                  <a:lnTo>
                    <a:pt x="26670" y="1169669"/>
                  </a:lnTo>
                  <a:close/>
                </a:path>
                <a:path w="26670" h="1187450">
                  <a:moveTo>
                    <a:pt x="26670" y="1163319"/>
                  </a:moveTo>
                  <a:lnTo>
                    <a:pt x="0" y="1163319"/>
                  </a:lnTo>
                  <a:lnTo>
                    <a:pt x="0" y="1168399"/>
                  </a:lnTo>
                  <a:lnTo>
                    <a:pt x="26670" y="1168399"/>
                  </a:lnTo>
                  <a:lnTo>
                    <a:pt x="26670" y="1163319"/>
                  </a:lnTo>
                  <a:close/>
                </a:path>
                <a:path w="26670" h="1187450">
                  <a:moveTo>
                    <a:pt x="26670" y="1156969"/>
                  </a:moveTo>
                  <a:lnTo>
                    <a:pt x="0" y="1156969"/>
                  </a:lnTo>
                  <a:lnTo>
                    <a:pt x="0" y="1162049"/>
                  </a:lnTo>
                  <a:lnTo>
                    <a:pt x="26670" y="1162049"/>
                  </a:lnTo>
                  <a:lnTo>
                    <a:pt x="26670" y="1156969"/>
                  </a:lnTo>
                  <a:close/>
                </a:path>
                <a:path w="26670" h="1187450">
                  <a:moveTo>
                    <a:pt x="26670" y="1150619"/>
                  </a:moveTo>
                  <a:lnTo>
                    <a:pt x="0" y="1150619"/>
                  </a:lnTo>
                  <a:lnTo>
                    <a:pt x="0" y="1155699"/>
                  </a:lnTo>
                  <a:lnTo>
                    <a:pt x="26670" y="1155699"/>
                  </a:lnTo>
                  <a:lnTo>
                    <a:pt x="26670" y="1150619"/>
                  </a:lnTo>
                  <a:close/>
                </a:path>
                <a:path w="26670" h="1187450">
                  <a:moveTo>
                    <a:pt x="26670" y="1144269"/>
                  </a:moveTo>
                  <a:lnTo>
                    <a:pt x="0" y="1144269"/>
                  </a:lnTo>
                  <a:lnTo>
                    <a:pt x="0" y="1149349"/>
                  </a:lnTo>
                  <a:lnTo>
                    <a:pt x="26670" y="1149349"/>
                  </a:lnTo>
                  <a:lnTo>
                    <a:pt x="26670" y="1144269"/>
                  </a:lnTo>
                  <a:close/>
                </a:path>
                <a:path w="26670" h="1187450">
                  <a:moveTo>
                    <a:pt x="26670" y="1137919"/>
                  </a:moveTo>
                  <a:lnTo>
                    <a:pt x="0" y="1137919"/>
                  </a:lnTo>
                  <a:lnTo>
                    <a:pt x="0" y="1142999"/>
                  </a:lnTo>
                  <a:lnTo>
                    <a:pt x="26670" y="1142999"/>
                  </a:lnTo>
                  <a:lnTo>
                    <a:pt x="26670" y="1137919"/>
                  </a:lnTo>
                  <a:close/>
                </a:path>
                <a:path w="26670" h="1187450">
                  <a:moveTo>
                    <a:pt x="26670" y="1131569"/>
                  </a:moveTo>
                  <a:lnTo>
                    <a:pt x="0" y="1131569"/>
                  </a:lnTo>
                  <a:lnTo>
                    <a:pt x="0" y="1136649"/>
                  </a:lnTo>
                  <a:lnTo>
                    <a:pt x="26670" y="1136649"/>
                  </a:lnTo>
                  <a:lnTo>
                    <a:pt x="26670" y="1131569"/>
                  </a:lnTo>
                  <a:close/>
                </a:path>
                <a:path w="26670" h="1187450">
                  <a:moveTo>
                    <a:pt x="26670" y="1125219"/>
                  </a:moveTo>
                  <a:lnTo>
                    <a:pt x="0" y="1125219"/>
                  </a:lnTo>
                  <a:lnTo>
                    <a:pt x="0" y="1130299"/>
                  </a:lnTo>
                  <a:lnTo>
                    <a:pt x="26670" y="1130299"/>
                  </a:lnTo>
                  <a:lnTo>
                    <a:pt x="26670" y="1125219"/>
                  </a:lnTo>
                  <a:close/>
                </a:path>
                <a:path w="26670" h="1187450">
                  <a:moveTo>
                    <a:pt x="26670" y="1118869"/>
                  </a:moveTo>
                  <a:lnTo>
                    <a:pt x="0" y="1118869"/>
                  </a:lnTo>
                  <a:lnTo>
                    <a:pt x="0" y="1123949"/>
                  </a:lnTo>
                  <a:lnTo>
                    <a:pt x="26670" y="1123949"/>
                  </a:lnTo>
                  <a:lnTo>
                    <a:pt x="26670" y="1118869"/>
                  </a:lnTo>
                  <a:close/>
                </a:path>
                <a:path w="26670" h="1187450">
                  <a:moveTo>
                    <a:pt x="26670" y="1112519"/>
                  </a:moveTo>
                  <a:lnTo>
                    <a:pt x="0" y="1112519"/>
                  </a:lnTo>
                  <a:lnTo>
                    <a:pt x="0" y="1117599"/>
                  </a:lnTo>
                  <a:lnTo>
                    <a:pt x="26670" y="1117599"/>
                  </a:lnTo>
                  <a:lnTo>
                    <a:pt x="26670" y="1112519"/>
                  </a:lnTo>
                  <a:close/>
                </a:path>
                <a:path w="26670" h="1187450">
                  <a:moveTo>
                    <a:pt x="26670" y="1106169"/>
                  </a:moveTo>
                  <a:lnTo>
                    <a:pt x="0" y="1106169"/>
                  </a:lnTo>
                  <a:lnTo>
                    <a:pt x="0" y="1111249"/>
                  </a:lnTo>
                  <a:lnTo>
                    <a:pt x="26670" y="1111249"/>
                  </a:lnTo>
                  <a:lnTo>
                    <a:pt x="26670" y="1106169"/>
                  </a:lnTo>
                  <a:close/>
                </a:path>
                <a:path w="26670" h="1187450">
                  <a:moveTo>
                    <a:pt x="26670" y="1099819"/>
                  </a:moveTo>
                  <a:lnTo>
                    <a:pt x="0" y="1099819"/>
                  </a:lnTo>
                  <a:lnTo>
                    <a:pt x="0" y="1104899"/>
                  </a:lnTo>
                  <a:lnTo>
                    <a:pt x="26670" y="1104899"/>
                  </a:lnTo>
                  <a:lnTo>
                    <a:pt x="26670" y="1099819"/>
                  </a:lnTo>
                  <a:close/>
                </a:path>
                <a:path w="26670" h="1187450">
                  <a:moveTo>
                    <a:pt x="26670" y="1093469"/>
                  </a:moveTo>
                  <a:lnTo>
                    <a:pt x="0" y="1093469"/>
                  </a:lnTo>
                  <a:lnTo>
                    <a:pt x="0" y="1098549"/>
                  </a:lnTo>
                  <a:lnTo>
                    <a:pt x="26670" y="1098549"/>
                  </a:lnTo>
                  <a:lnTo>
                    <a:pt x="26670" y="1093469"/>
                  </a:lnTo>
                  <a:close/>
                </a:path>
                <a:path w="26670" h="1187450">
                  <a:moveTo>
                    <a:pt x="26670" y="1087119"/>
                  </a:moveTo>
                  <a:lnTo>
                    <a:pt x="0" y="1087119"/>
                  </a:lnTo>
                  <a:lnTo>
                    <a:pt x="0" y="1092199"/>
                  </a:lnTo>
                  <a:lnTo>
                    <a:pt x="26670" y="1092199"/>
                  </a:lnTo>
                  <a:lnTo>
                    <a:pt x="26670" y="1087119"/>
                  </a:lnTo>
                  <a:close/>
                </a:path>
                <a:path w="26670" h="1187450">
                  <a:moveTo>
                    <a:pt x="26670" y="1080769"/>
                  </a:moveTo>
                  <a:lnTo>
                    <a:pt x="0" y="1080769"/>
                  </a:lnTo>
                  <a:lnTo>
                    <a:pt x="0" y="1085849"/>
                  </a:lnTo>
                  <a:lnTo>
                    <a:pt x="26670" y="1085849"/>
                  </a:lnTo>
                  <a:lnTo>
                    <a:pt x="26670" y="1080769"/>
                  </a:lnTo>
                  <a:close/>
                </a:path>
                <a:path w="26670" h="1187450">
                  <a:moveTo>
                    <a:pt x="26670" y="1074419"/>
                  </a:moveTo>
                  <a:lnTo>
                    <a:pt x="0" y="1074419"/>
                  </a:lnTo>
                  <a:lnTo>
                    <a:pt x="0" y="1079499"/>
                  </a:lnTo>
                  <a:lnTo>
                    <a:pt x="26670" y="1079499"/>
                  </a:lnTo>
                  <a:lnTo>
                    <a:pt x="26670" y="1074419"/>
                  </a:lnTo>
                  <a:close/>
                </a:path>
                <a:path w="26670" h="1187450">
                  <a:moveTo>
                    <a:pt x="26670" y="1068069"/>
                  </a:moveTo>
                  <a:lnTo>
                    <a:pt x="0" y="1068069"/>
                  </a:lnTo>
                  <a:lnTo>
                    <a:pt x="0" y="1073149"/>
                  </a:lnTo>
                  <a:lnTo>
                    <a:pt x="26670" y="1073149"/>
                  </a:lnTo>
                  <a:lnTo>
                    <a:pt x="26670" y="1068069"/>
                  </a:lnTo>
                  <a:close/>
                </a:path>
                <a:path w="26670" h="1187450">
                  <a:moveTo>
                    <a:pt x="26670" y="1061719"/>
                  </a:moveTo>
                  <a:lnTo>
                    <a:pt x="0" y="1061719"/>
                  </a:lnTo>
                  <a:lnTo>
                    <a:pt x="0" y="1066799"/>
                  </a:lnTo>
                  <a:lnTo>
                    <a:pt x="26670" y="1066799"/>
                  </a:lnTo>
                  <a:lnTo>
                    <a:pt x="26670" y="1061719"/>
                  </a:lnTo>
                  <a:close/>
                </a:path>
                <a:path w="26670" h="1187450">
                  <a:moveTo>
                    <a:pt x="26670" y="1055369"/>
                  </a:moveTo>
                  <a:lnTo>
                    <a:pt x="0" y="1055369"/>
                  </a:lnTo>
                  <a:lnTo>
                    <a:pt x="0" y="1060449"/>
                  </a:lnTo>
                  <a:lnTo>
                    <a:pt x="26670" y="1060449"/>
                  </a:lnTo>
                  <a:lnTo>
                    <a:pt x="26670" y="1055369"/>
                  </a:lnTo>
                  <a:close/>
                </a:path>
                <a:path w="26670" h="1187450">
                  <a:moveTo>
                    <a:pt x="26670" y="1049019"/>
                  </a:moveTo>
                  <a:lnTo>
                    <a:pt x="0" y="1049019"/>
                  </a:lnTo>
                  <a:lnTo>
                    <a:pt x="0" y="1054099"/>
                  </a:lnTo>
                  <a:lnTo>
                    <a:pt x="26670" y="1054099"/>
                  </a:lnTo>
                  <a:lnTo>
                    <a:pt x="26670" y="1049019"/>
                  </a:lnTo>
                  <a:close/>
                </a:path>
                <a:path w="26670" h="1187450">
                  <a:moveTo>
                    <a:pt x="26670" y="1042669"/>
                  </a:moveTo>
                  <a:lnTo>
                    <a:pt x="0" y="1042669"/>
                  </a:lnTo>
                  <a:lnTo>
                    <a:pt x="0" y="1047749"/>
                  </a:lnTo>
                  <a:lnTo>
                    <a:pt x="26670" y="1047749"/>
                  </a:lnTo>
                  <a:lnTo>
                    <a:pt x="26670" y="1042669"/>
                  </a:lnTo>
                  <a:close/>
                </a:path>
                <a:path w="26670" h="1187450">
                  <a:moveTo>
                    <a:pt x="26670" y="1036319"/>
                  </a:moveTo>
                  <a:lnTo>
                    <a:pt x="0" y="1036319"/>
                  </a:lnTo>
                  <a:lnTo>
                    <a:pt x="0" y="1041399"/>
                  </a:lnTo>
                  <a:lnTo>
                    <a:pt x="26670" y="1041399"/>
                  </a:lnTo>
                  <a:lnTo>
                    <a:pt x="26670" y="1036319"/>
                  </a:lnTo>
                  <a:close/>
                </a:path>
                <a:path w="26670" h="1187450">
                  <a:moveTo>
                    <a:pt x="26670" y="1029969"/>
                  </a:moveTo>
                  <a:lnTo>
                    <a:pt x="0" y="1029969"/>
                  </a:lnTo>
                  <a:lnTo>
                    <a:pt x="0" y="1035049"/>
                  </a:lnTo>
                  <a:lnTo>
                    <a:pt x="26670" y="1035049"/>
                  </a:lnTo>
                  <a:lnTo>
                    <a:pt x="26670" y="1029969"/>
                  </a:lnTo>
                  <a:close/>
                </a:path>
                <a:path w="26670" h="1187450">
                  <a:moveTo>
                    <a:pt x="26670" y="1024889"/>
                  </a:moveTo>
                  <a:lnTo>
                    <a:pt x="0" y="1024889"/>
                  </a:lnTo>
                  <a:lnTo>
                    <a:pt x="0" y="1028699"/>
                  </a:lnTo>
                  <a:lnTo>
                    <a:pt x="26670" y="1028699"/>
                  </a:lnTo>
                  <a:lnTo>
                    <a:pt x="26670" y="1024889"/>
                  </a:lnTo>
                  <a:close/>
                </a:path>
              </a:pathLst>
            </a:custGeom>
            <a:solidFill>
              <a:srgbClr val="2A54D3"/>
            </a:solidFill>
          </p:spPr>
          <p:txBody>
            <a:bodyPr wrap="square" lIns="0" tIns="0" rIns="0" bIns="0" rtlCol="0"/>
            <a:lstStyle/>
            <a:p>
              <a:endParaRPr/>
            </a:p>
          </p:txBody>
        </p:sp>
        <p:sp>
          <p:nvSpPr>
            <p:cNvPr id="559" name="object 559"/>
            <p:cNvSpPr/>
            <p:nvPr/>
          </p:nvSpPr>
          <p:spPr>
            <a:xfrm>
              <a:off x="3368039" y="5013959"/>
              <a:ext cx="25400" cy="1186180"/>
            </a:xfrm>
            <a:custGeom>
              <a:avLst/>
              <a:gdLst/>
              <a:ahLst/>
              <a:cxnLst/>
              <a:rect l="l" t="t" r="r" b="b"/>
              <a:pathLst>
                <a:path w="25400" h="1186179">
                  <a:moveTo>
                    <a:pt x="1270" y="0"/>
                  </a:moveTo>
                  <a:lnTo>
                    <a:pt x="0" y="0"/>
                  </a:lnTo>
                  <a:lnTo>
                    <a:pt x="0" y="11429"/>
                  </a:lnTo>
                  <a:lnTo>
                    <a:pt x="25400" y="11429"/>
                  </a:lnTo>
                  <a:lnTo>
                    <a:pt x="25400" y="5079"/>
                  </a:lnTo>
                  <a:lnTo>
                    <a:pt x="22860" y="5079"/>
                  </a:lnTo>
                  <a:lnTo>
                    <a:pt x="22860" y="3809"/>
                  </a:lnTo>
                  <a:lnTo>
                    <a:pt x="15239" y="3809"/>
                  </a:lnTo>
                  <a:lnTo>
                    <a:pt x="15239" y="2539"/>
                  </a:lnTo>
                  <a:lnTo>
                    <a:pt x="7620" y="2539"/>
                  </a:lnTo>
                  <a:lnTo>
                    <a:pt x="7620" y="1269"/>
                  </a:lnTo>
                  <a:lnTo>
                    <a:pt x="1270" y="1269"/>
                  </a:lnTo>
                  <a:lnTo>
                    <a:pt x="1270" y="0"/>
                  </a:lnTo>
                  <a:close/>
                </a:path>
                <a:path w="25400" h="1186179">
                  <a:moveTo>
                    <a:pt x="25400" y="11429"/>
                  </a:moveTo>
                  <a:lnTo>
                    <a:pt x="0" y="11429"/>
                  </a:lnTo>
                  <a:lnTo>
                    <a:pt x="0" y="17779"/>
                  </a:lnTo>
                  <a:lnTo>
                    <a:pt x="25400" y="17779"/>
                  </a:lnTo>
                  <a:lnTo>
                    <a:pt x="25400" y="11429"/>
                  </a:lnTo>
                  <a:close/>
                </a:path>
                <a:path w="25400" h="1186179">
                  <a:moveTo>
                    <a:pt x="25400" y="17779"/>
                  </a:moveTo>
                  <a:lnTo>
                    <a:pt x="0" y="17779"/>
                  </a:lnTo>
                  <a:lnTo>
                    <a:pt x="0" y="30479"/>
                  </a:lnTo>
                  <a:lnTo>
                    <a:pt x="25400" y="30479"/>
                  </a:lnTo>
                  <a:lnTo>
                    <a:pt x="25400" y="17779"/>
                  </a:lnTo>
                  <a:close/>
                </a:path>
                <a:path w="25400" h="1186179">
                  <a:moveTo>
                    <a:pt x="25400" y="30479"/>
                  </a:moveTo>
                  <a:lnTo>
                    <a:pt x="0" y="30479"/>
                  </a:lnTo>
                  <a:lnTo>
                    <a:pt x="0" y="36829"/>
                  </a:lnTo>
                  <a:lnTo>
                    <a:pt x="25400" y="36829"/>
                  </a:lnTo>
                  <a:lnTo>
                    <a:pt x="25400" y="30479"/>
                  </a:lnTo>
                  <a:close/>
                </a:path>
                <a:path w="25400" h="1186179">
                  <a:moveTo>
                    <a:pt x="25400" y="36829"/>
                  </a:moveTo>
                  <a:lnTo>
                    <a:pt x="0" y="36829"/>
                  </a:lnTo>
                  <a:lnTo>
                    <a:pt x="0" y="49529"/>
                  </a:lnTo>
                  <a:lnTo>
                    <a:pt x="25400" y="49529"/>
                  </a:lnTo>
                  <a:lnTo>
                    <a:pt x="25400" y="36829"/>
                  </a:lnTo>
                  <a:close/>
                </a:path>
                <a:path w="25400" h="1186179">
                  <a:moveTo>
                    <a:pt x="25400" y="49529"/>
                  </a:moveTo>
                  <a:lnTo>
                    <a:pt x="0" y="49529"/>
                  </a:lnTo>
                  <a:lnTo>
                    <a:pt x="0" y="55879"/>
                  </a:lnTo>
                  <a:lnTo>
                    <a:pt x="25400" y="55879"/>
                  </a:lnTo>
                  <a:lnTo>
                    <a:pt x="25400" y="49529"/>
                  </a:lnTo>
                  <a:close/>
                </a:path>
                <a:path w="25400" h="1186179">
                  <a:moveTo>
                    <a:pt x="25400" y="55879"/>
                  </a:moveTo>
                  <a:lnTo>
                    <a:pt x="0" y="55879"/>
                  </a:lnTo>
                  <a:lnTo>
                    <a:pt x="0" y="68579"/>
                  </a:lnTo>
                  <a:lnTo>
                    <a:pt x="25400" y="68579"/>
                  </a:lnTo>
                  <a:lnTo>
                    <a:pt x="25400" y="55879"/>
                  </a:lnTo>
                  <a:close/>
                </a:path>
                <a:path w="25400" h="1186179">
                  <a:moveTo>
                    <a:pt x="25400" y="68579"/>
                  </a:moveTo>
                  <a:lnTo>
                    <a:pt x="0" y="68579"/>
                  </a:lnTo>
                  <a:lnTo>
                    <a:pt x="0" y="74929"/>
                  </a:lnTo>
                  <a:lnTo>
                    <a:pt x="25400" y="74929"/>
                  </a:lnTo>
                  <a:lnTo>
                    <a:pt x="25400" y="68579"/>
                  </a:lnTo>
                  <a:close/>
                </a:path>
                <a:path w="25400" h="1186179">
                  <a:moveTo>
                    <a:pt x="25400" y="74929"/>
                  </a:moveTo>
                  <a:lnTo>
                    <a:pt x="0" y="74929"/>
                  </a:lnTo>
                  <a:lnTo>
                    <a:pt x="0" y="81279"/>
                  </a:lnTo>
                  <a:lnTo>
                    <a:pt x="25400" y="81279"/>
                  </a:lnTo>
                  <a:lnTo>
                    <a:pt x="25400" y="74929"/>
                  </a:lnTo>
                  <a:close/>
                </a:path>
                <a:path w="25400" h="1186179">
                  <a:moveTo>
                    <a:pt x="25400" y="81279"/>
                  </a:moveTo>
                  <a:lnTo>
                    <a:pt x="0" y="81279"/>
                  </a:lnTo>
                  <a:lnTo>
                    <a:pt x="0" y="87629"/>
                  </a:lnTo>
                  <a:lnTo>
                    <a:pt x="25400" y="87629"/>
                  </a:lnTo>
                  <a:lnTo>
                    <a:pt x="25400" y="81279"/>
                  </a:lnTo>
                  <a:close/>
                </a:path>
                <a:path w="25400" h="1186179">
                  <a:moveTo>
                    <a:pt x="25400" y="87629"/>
                  </a:moveTo>
                  <a:lnTo>
                    <a:pt x="0" y="87629"/>
                  </a:lnTo>
                  <a:lnTo>
                    <a:pt x="0" y="93979"/>
                  </a:lnTo>
                  <a:lnTo>
                    <a:pt x="25400" y="93979"/>
                  </a:lnTo>
                  <a:lnTo>
                    <a:pt x="25400" y="87629"/>
                  </a:lnTo>
                  <a:close/>
                </a:path>
                <a:path w="25400" h="1186179">
                  <a:moveTo>
                    <a:pt x="25400" y="93979"/>
                  </a:moveTo>
                  <a:lnTo>
                    <a:pt x="0" y="93979"/>
                  </a:lnTo>
                  <a:lnTo>
                    <a:pt x="0" y="100329"/>
                  </a:lnTo>
                  <a:lnTo>
                    <a:pt x="25400" y="100329"/>
                  </a:lnTo>
                  <a:lnTo>
                    <a:pt x="25400" y="93979"/>
                  </a:lnTo>
                  <a:close/>
                </a:path>
                <a:path w="25400" h="1186179">
                  <a:moveTo>
                    <a:pt x="25400" y="100329"/>
                  </a:moveTo>
                  <a:lnTo>
                    <a:pt x="0" y="100329"/>
                  </a:lnTo>
                  <a:lnTo>
                    <a:pt x="0" y="106679"/>
                  </a:lnTo>
                  <a:lnTo>
                    <a:pt x="25400" y="106679"/>
                  </a:lnTo>
                  <a:lnTo>
                    <a:pt x="25400" y="100329"/>
                  </a:lnTo>
                  <a:close/>
                </a:path>
                <a:path w="25400" h="1186179">
                  <a:moveTo>
                    <a:pt x="25400" y="106679"/>
                  </a:moveTo>
                  <a:lnTo>
                    <a:pt x="0" y="106679"/>
                  </a:lnTo>
                  <a:lnTo>
                    <a:pt x="0" y="113029"/>
                  </a:lnTo>
                  <a:lnTo>
                    <a:pt x="25400" y="113029"/>
                  </a:lnTo>
                  <a:lnTo>
                    <a:pt x="25400" y="106679"/>
                  </a:lnTo>
                  <a:close/>
                </a:path>
                <a:path w="25400" h="1186179">
                  <a:moveTo>
                    <a:pt x="25400" y="113029"/>
                  </a:moveTo>
                  <a:lnTo>
                    <a:pt x="0" y="113029"/>
                  </a:lnTo>
                  <a:lnTo>
                    <a:pt x="0" y="119379"/>
                  </a:lnTo>
                  <a:lnTo>
                    <a:pt x="25400" y="119379"/>
                  </a:lnTo>
                  <a:lnTo>
                    <a:pt x="25400" y="113029"/>
                  </a:lnTo>
                  <a:close/>
                </a:path>
                <a:path w="25400" h="1186179">
                  <a:moveTo>
                    <a:pt x="25400" y="119379"/>
                  </a:moveTo>
                  <a:lnTo>
                    <a:pt x="0" y="119379"/>
                  </a:lnTo>
                  <a:lnTo>
                    <a:pt x="0" y="125729"/>
                  </a:lnTo>
                  <a:lnTo>
                    <a:pt x="25400" y="125729"/>
                  </a:lnTo>
                  <a:lnTo>
                    <a:pt x="25400" y="119379"/>
                  </a:lnTo>
                  <a:close/>
                </a:path>
                <a:path w="25400" h="1186179">
                  <a:moveTo>
                    <a:pt x="25400" y="125729"/>
                  </a:moveTo>
                  <a:lnTo>
                    <a:pt x="0" y="125729"/>
                  </a:lnTo>
                  <a:lnTo>
                    <a:pt x="0" y="132079"/>
                  </a:lnTo>
                  <a:lnTo>
                    <a:pt x="25400" y="132079"/>
                  </a:lnTo>
                  <a:lnTo>
                    <a:pt x="25400" y="125729"/>
                  </a:lnTo>
                  <a:close/>
                </a:path>
                <a:path w="25400" h="1186179">
                  <a:moveTo>
                    <a:pt x="25400" y="132079"/>
                  </a:moveTo>
                  <a:lnTo>
                    <a:pt x="0" y="132079"/>
                  </a:lnTo>
                  <a:lnTo>
                    <a:pt x="0" y="138429"/>
                  </a:lnTo>
                  <a:lnTo>
                    <a:pt x="25400" y="138429"/>
                  </a:lnTo>
                  <a:lnTo>
                    <a:pt x="25400" y="132079"/>
                  </a:lnTo>
                  <a:close/>
                </a:path>
                <a:path w="25400" h="1186179">
                  <a:moveTo>
                    <a:pt x="25400" y="138429"/>
                  </a:moveTo>
                  <a:lnTo>
                    <a:pt x="0" y="138429"/>
                  </a:lnTo>
                  <a:lnTo>
                    <a:pt x="0" y="144779"/>
                  </a:lnTo>
                  <a:lnTo>
                    <a:pt x="25400" y="144779"/>
                  </a:lnTo>
                  <a:lnTo>
                    <a:pt x="25400" y="138429"/>
                  </a:lnTo>
                  <a:close/>
                </a:path>
                <a:path w="25400" h="1186179">
                  <a:moveTo>
                    <a:pt x="25400" y="144779"/>
                  </a:moveTo>
                  <a:lnTo>
                    <a:pt x="0" y="144779"/>
                  </a:lnTo>
                  <a:lnTo>
                    <a:pt x="0" y="151129"/>
                  </a:lnTo>
                  <a:lnTo>
                    <a:pt x="25400" y="151129"/>
                  </a:lnTo>
                  <a:lnTo>
                    <a:pt x="25400" y="144779"/>
                  </a:lnTo>
                  <a:close/>
                </a:path>
                <a:path w="25400" h="1186179">
                  <a:moveTo>
                    <a:pt x="25400" y="151129"/>
                  </a:moveTo>
                  <a:lnTo>
                    <a:pt x="0" y="151129"/>
                  </a:lnTo>
                  <a:lnTo>
                    <a:pt x="0" y="157479"/>
                  </a:lnTo>
                  <a:lnTo>
                    <a:pt x="25400" y="157479"/>
                  </a:lnTo>
                  <a:lnTo>
                    <a:pt x="25400" y="151129"/>
                  </a:lnTo>
                  <a:close/>
                </a:path>
                <a:path w="25400" h="1186179">
                  <a:moveTo>
                    <a:pt x="25400" y="157479"/>
                  </a:moveTo>
                  <a:lnTo>
                    <a:pt x="0" y="157479"/>
                  </a:lnTo>
                  <a:lnTo>
                    <a:pt x="0" y="163829"/>
                  </a:lnTo>
                  <a:lnTo>
                    <a:pt x="25400" y="163829"/>
                  </a:lnTo>
                  <a:lnTo>
                    <a:pt x="25400" y="157479"/>
                  </a:lnTo>
                  <a:close/>
                </a:path>
                <a:path w="25400" h="1186179">
                  <a:moveTo>
                    <a:pt x="25400" y="163829"/>
                  </a:moveTo>
                  <a:lnTo>
                    <a:pt x="0" y="163829"/>
                  </a:lnTo>
                  <a:lnTo>
                    <a:pt x="0" y="170179"/>
                  </a:lnTo>
                  <a:lnTo>
                    <a:pt x="25400" y="170179"/>
                  </a:lnTo>
                  <a:lnTo>
                    <a:pt x="25400" y="163829"/>
                  </a:lnTo>
                  <a:close/>
                </a:path>
                <a:path w="25400" h="1186179">
                  <a:moveTo>
                    <a:pt x="25400" y="170179"/>
                  </a:moveTo>
                  <a:lnTo>
                    <a:pt x="0" y="170179"/>
                  </a:lnTo>
                  <a:lnTo>
                    <a:pt x="0" y="176529"/>
                  </a:lnTo>
                  <a:lnTo>
                    <a:pt x="25400" y="176529"/>
                  </a:lnTo>
                  <a:lnTo>
                    <a:pt x="25400" y="170179"/>
                  </a:lnTo>
                  <a:close/>
                </a:path>
                <a:path w="25400" h="1186179">
                  <a:moveTo>
                    <a:pt x="25400" y="176529"/>
                  </a:moveTo>
                  <a:lnTo>
                    <a:pt x="0" y="176529"/>
                  </a:lnTo>
                  <a:lnTo>
                    <a:pt x="0" y="182879"/>
                  </a:lnTo>
                  <a:lnTo>
                    <a:pt x="25400" y="182879"/>
                  </a:lnTo>
                  <a:lnTo>
                    <a:pt x="25400" y="176529"/>
                  </a:lnTo>
                  <a:close/>
                </a:path>
                <a:path w="25400" h="1186179">
                  <a:moveTo>
                    <a:pt x="25400" y="182879"/>
                  </a:moveTo>
                  <a:lnTo>
                    <a:pt x="0" y="182879"/>
                  </a:lnTo>
                  <a:lnTo>
                    <a:pt x="0" y="189229"/>
                  </a:lnTo>
                  <a:lnTo>
                    <a:pt x="25400" y="189229"/>
                  </a:lnTo>
                  <a:lnTo>
                    <a:pt x="25400" y="182879"/>
                  </a:lnTo>
                  <a:close/>
                </a:path>
                <a:path w="25400" h="1186179">
                  <a:moveTo>
                    <a:pt x="25400" y="189229"/>
                  </a:moveTo>
                  <a:lnTo>
                    <a:pt x="0" y="189229"/>
                  </a:lnTo>
                  <a:lnTo>
                    <a:pt x="0" y="195579"/>
                  </a:lnTo>
                  <a:lnTo>
                    <a:pt x="25400" y="195579"/>
                  </a:lnTo>
                  <a:lnTo>
                    <a:pt x="25400" y="189229"/>
                  </a:lnTo>
                  <a:close/>
                </a:path>
                <a:path w="25400" h="1186179">
                  <a:moveTo>
                    <a:pt x="25400" y="195579"/>
                  </a:moveTo>
                  <a:lnTo>
                    <a:pt x="0" y="195579"/>
                  </a:lnTo>
                  <a:lnTo>
                    <a:pt x="0" y="201929"/>
                  </a:lnTo>
                  <a:lnTo>
                    <a:pt x="25400" y="201929"/>
                  </a:lnTo>
                  <a:lnTo>
                    <a:pt x="25400" y="195579"/>
                  </a:lnTo>
                  <a:close/>
                </a:path>
                <a:path w="25400" h="1186179">
                  <a:moveTo>
                    <a:pt x="25400" y="201929"/>
                  </a:moveTo>
                  <a:lnTo>
                    <a:pt x="0" y="201929"/>
                  </a:lnTo>
                  <a:lnTo>
                    <a:pt x="0" y="222249"/>
                  </a:lnTo>
                  <a:lnTo>
                    <a:pt x="25400" y="222249"/>
                  </a:lnTo>
                  <a:lnTo>
                    <a:pt x="25400" y="201929"/>
                  </a:lnTo>
                  <a:close/>
                </a:path>
                <a:path w="25400" h="1186179">
                  <a:moveTo>
                    <a:pt x="25400" y="222249"/>
                  </a:moveTo>
                  <a:lnTo>
                    <a:pt x="0" y="222249"/>
                  </a:lnTo>
                  <a:lnTo>
                    <a:pt x="0" y="228599"/>
                  </a:lnTo>
                  <a:lnTo>
                    <a:pt x="25400" y="228599"/>
                  </a:lnTo>
                  <a:lnTo>
                    <a:pt x="25400" y="222249"/>
                  </a:lnTo>
                  <a:close/>
                </a:path>
                <a:path w="25400" h="1186179">
                  <a:moveTo>
                    <a:pt x="25400" y="228599"/>
                  </a:moveTo>
                  <a:lnTo>
                    <a:pt x="0" y="228599"/>
                  </a:lnTo>
                  <a:lnTo>
                    <a:pt x="0" y="247649"/>
                  </a:lnTo>
                  <a:lnTo>
                    <a:pt x="25400" y="247649"/>
                  </a:lnTo>
                  <a:lnTo>
                    <a:pt x="25400" y="228599"/>
                  </a:lnTo>
                  <a:close/>
                </a:path>
                <a:path w="25400" h="1186179">
                  <a:moveTo>
                    <a:pt x="25400" y="247649"/>
                  </a:moveTo>
                  <a:lnTo>
                    <a:pt x="0" y="247649"/>
                  </a:lnTo>
                  <a:lnTo>
                    <a:pt x="0" y="253999"/>
                  </a:lnTo>
                  <a:lnTo>
                    <a:pt x="25400" y="253999"/>
                  </a:lnTo>
                  <a:lnTo>
                    <a:pt x="25400" y="247649"/>
                  </a:lnTo>
                  <a:close/>
                </a:path>
                <a:path w="25400" h="1186179">
                  <a:moveTo>
                    <a:pt x="25400" y="253999"/>
                  </a:moveTo>
                  <a:lnTo>
                    <a:pt x="0" y="253999"/>
                  </a:lnTo>
                  <a:lnTo>
                    <a:pt x="0" y="260349"/>
                  </a:lnTo>
                  <a:lnTo>
                    <a:pt x="25400" y="260349"/>
                  </a:lnTo>
                  <a:lnTo>
                    <a:pt x="25400" y="253999"/>
                  </a:lnTo>
                  <a:close/>
                </a:path>
                <a:path w="25400" h="1186179">
                  <a:moveTo>
                    <a:pt x="25400" y="260349"/>
                  </a:moveTo>
                  <a:lnTo>
                    <a:pt x="0" y="260349"/>
                  </a:lnTo>
                  <a:lnTo>
                    <a:pt x="0" y="266699"/>
                  </a:lnTo>
                  <a:lnTo>
                    <a:pt x="25400" y="266699"/>
                  </a:lnTo>
                  <a:lnTo>
                    <a:pt x="25400" y="260349"/>
                  </a:lnTo>
                  <a:close/>
                </a:path>
                <a:path w="25400" h="1186179">
                  <a:moveTo>
                    <a:pt x="25400" y="266699"/>
                  </a:moveTo>
                  <a:lnTo>
                    <a:pt x="0" y="266699"/>
                  </a:lnTo>
                  <a:lnTo>
                    <a:pt x="0" y="273049"/>
                  </a:lnTo>
                  <a:lnTo>
                    <a:pt x="25400" y="273049"/>
                  </a:lnTo>
                  <a:lnTo>
                    <a:pt x="25400" y="266699"/>
                  </a:lnTo>
                  <a:close/>
                </a:path>
                <a:path w="25400" h="1186179">
                  <a:moveTo>
                    <a:pt x="25400" y="273049"/>
                  </a:moveTo>
                  <a:lnTo>
                    <a:pt x="0" y="273049"/>
                  </a:lnTo>
                  <a:lnTo>
                    <a:pt x="0" y="279399"/>
                  </a:lnTo>
                  <a:lnTo>
                    <a:pt x="25400" y="279399"/>
                  </a:lnTo>
                  <a:lnTo>
                    <a:pt x="25400" y="273049"/>
                  </a:lnTo>
                  <a:close/>
                </a:path>
                <a:path w="25400" h="1186179">
                  <a:moveTo>
                    <a:pt x="25400" y="279399"/>
                  </a:moveTo>
                  <a:lnTo>
                    <a:pt x="0" y="279399"/>
                  </a:lnTo>
                  <a:lnTo>
                    <a:pt x="0" y="285749"/>
                  </a:lnTo>
                  <a:lnTo>
                    <a:pt x="25400" y="285749"/>
                  </a:lnTo>
                  <a:lnTo>
                    <a:pt x="25400" y="279399"/>
                  </a:lnTo>
                  <a:close/>
                </a:path>
                <a:path w="25400" h="1186179">
                  <a:moveTo>
                    <a:pt x="25400" y="285749"/>
                  </a:moveTo>
                  <a:lnTo>
                    <a:pt x="0" y="285749"/>
                  </a:lnTo>
                  <a:lnTo>
                    <a:pt x="0" y="298449"/>
                  </a:lnTo>
                  <a:lnTo>
                    <a:pt x="25400" y="298449"/>
                  </a:lnTo>
                  <a:lnTo>
                    <a:pt x="25400" y="285749"/>
                  </a:lnTo>
                  <a:close/>
                </a:path>
                <a:path w="25400" h="1186179">
                  <a:moveTo>
                    <a:pt x="25400" y="298449"/>
                  </a:moveTo>
                  <a:lnTo>
                    <a:pt x="0" y="298449"/>
                  </a:lnTo>
                  <a:lnTo>
                    <a:pt x="0" y="304799"/>
                  </a:lnTo>
                  <a:lnTo>
                    <a:pt x="25400" y="304799"/>
                  </a:lnTo>
                  <a:lnTo>
                    <a:pt x="25400" y="298449"/>
                  </a:lnTo>
                  <a:close/>
                </a:path>
                <a:path w="25400" h="1186179">
                  <a:moveTo>
                    <a:pt x="25400" y="304799"/>
                  </a:moveTo>
                  <a:lnTo>
                    <a:pt x="0" y="304799"/>
                  </a:lnTo>
                  <a:lnTo>
                    <a:pt x="0" y="311149"/>
                  </a:lnTo>
                  <a:lnTo>
                    <a:pt x="25400" y="311149"/>
                  </a:lnTo>
                  <a:lnTo>
                    <a:pt x="25400" y="304799"/>
                  </a:lnTo>
                  <a:close/>
                </a:path>
                <a:path w="25400" h="1186179">
                  <a:moveTo>
                    <a:pt x="25400" y="311149"/>
                  </a:moveTo>
                  <a:lnTo>
                    <a:pt x="0" y="311149"/>
                  </a:lnTo>
                  <a:lnTo>
                    <a:pt x="0" y="317499"/>
                  </a:lnTo>
                  <a:lnTo>
                    <a:pt x="25400" y="317499"/>
                  </a:lnTo>
                  <a:lnTo>
                    <a:pt x="25400" y="311149"/>
                  </a:lnTo>
                  <a:close/>
                </a:path>
                <a:path w="25400" h="1186179">
                  <a:moveTo>
                    <a:pt x="25400" y="317499"/>
                  </a:moveTo>
                  <a:lnTo>
                    <a:pt x="0" y="317499"/>
                  </a:lnTo>
                  <a:lnTo>
                    <a:pt x="0" y="323849"/>
                  </a:lnTo>
                  <a:lnTo>
                    <a:pt x="25400" y="323849"/>
                  </a:lnTo>
                  <a:lnTo>
                    <a:pt x="25400" y="317499"/>
                  </a:lnTo>
                  <a:close/>
                </a:path>
                <a:path w="25400" h="1186179">
                  <a:moveTo>
                    <a:pt x="25400" y="323849"/>
                  </a:moveTo>
                  <a:lnTo>
                    <a:pt x="0" y="323849"/>
                  </a:lnTo>
                  <a:lnTo>
                    <a:pt x="0" y="330199"/>
                  </a:lnTo>
                  <a:lnTo>
                    <a:pt x="25400" y="330199"/>
                  </a:lnTo>
                  <a:lnTo>
                    <a:pt x="25400" y="323849"/>
                  </a:lnTo>
                  <a:close/>
                </a:path>
                <a:path w="25400" h="1186179">
                  <a:moveTo>
                    <a:pt x="25400" y="330199"/>
                  </a:moveTo>
                  <a:lnTo>
                    <a:pt x="0" y="330199"/>
                  </a:lnTo>
                  <a:lnTo>
                    <a:pt x="0" y="334009"/>
                  </a:lnTo>
                  <a:lnTo>
                    <a:pt x="25400" y="334009"/>
                  </a:lnTo>
                  <a:lnTo>
                    <a:pt x="25400" y="330199"/>
                  </a:lnTo>
                  <a:close/>
                </a:path>
                <a:path w="25400" h="1186179">
                  <a:moveTo>
                    <a:pt x="25400" y="334009"/>
                  </a:moveTo>
                  <a:lnTo>
                    <a:pt x="0" y="334009"/>
                  </a:lnTo>
                  <a:lnTo>
                    <a:pt x="0" y="342899"/>
                  </a:lnTo>
                  <a:lnTo>
                    <a:pt x="25400" y="342899"/>
                  </a:lnTo>
                  <a:lnTo>
                    <a:pt x="25400" y="334009"/>
                  </a:lnTo>
                  <a:close/>
                </a:path>
                <a:path w="25400" h="1186179">
                  <a:moveTo>
                    <a:pt x="25400" y="342899"/>
                  </a:moveTo>
                  <a:lnTo>
                    <a:pt x="0" y="342899"/>
                  </a:lnTo>
                  <a:lnTo>
                    <a:pt x="0" y="349249"/>
                  </a:lnTo>
                  <a:lnTo>
                    <a:pt x="25400" y="349249"/>
                  </a:lnTo>
                  <a:lnTo>
                    <a:pt x="25400" y="342899"/>
                  </a:lnTo>
                  <a:close/>
                </a:path>
                <a:path w="25400" h="1186179">
                  <a:moveTo>
                    <a:pt x="25400" y="349249"/>
                  </a:moveTo>
                  <a:lnTo>
                    <a:pt x="0" y="349249"/>
                  </a:lnTo>
                  <a:lnTo>
                    <a:pt x="0" y="355599"/>
                  </a:lnTo>
                  <a:lnTo>
                    <a:pt x="25400" y="355599"/>
                  </a:lnTo>
                  <a:lnTo>
                    <a:pt x="25400" y="349249"/>
                  </a:lnTo>
                  <a:close/>
                </a:path>
                <a:path w="25400" h="1186179">
                  <a:moveTo>
                    <a:pt x="25400" y="355599"/>
                  </a:moveTo>
                  <a:lnTo>
                    <a:pt x="0" y="355599"/>
                  </a:lnTo>
                  <a:lnTo>
                    <a:pt x="0" y="361949"/>
                  </a:lnTo>
                  <a:lnTo>
                    <a:pt x="25400" y="361949"/>
                  </a:lnTo>
                  <a:lnTo>
                    <a:pt x="25400" y="355599"/>
                  </a:lnTo>
                  <a:close/>
                </a:path>
                <a:path w="25400" h="1186179">
                  <a:moveTo>
                    <a:pt x="25400" y="361949"/>
                  </a:moveTo>
                  <a:lnTo>
                    <a:pt x="0" y="361949"/>
                  </a:lnTo>
                  <a:lnTo>
                    <a:pt x="0" y="368299"/>
                  </a:lnTo>
                  <a:lnTo>
                    <a:pt x="25400" y="368299"/>
                  </a:lnTo>
                  <a:lnTo>
                    <a:pt x="25400" y="361949"/>
                  </a:lnTo>
                  <a:close/>
                </a:path>
                <a:path w="25400" h="1186179">
                  <a:moveTo>
                    <a:pt x="25400" y="368299"/>
                  </a:moveTo>
                  <a:lnTo>
                    <a:pt x="0" y="368299"/>
                  </a:lnTo>
                  <a:lnTo>
                    <a:pt x="0" y="374649"/>
                  </a:lnTo>
                  <a:lnTo>
                    <a:pt x="25400" y="374649"/>
                  </a:lnTo>
                  <a:lnTo>
                    <a:pt x="25400" y="368299"/>
                  </a:lnTo>
                  <a:close/>
                </a:path>
                <a:path w="25400" h="1186179">
                  <a:moveTo>
                    <a:pt x="25400" y="374649"/>
                  </a:moveTo>
                  <a:lnTo>
                    <a:pt x="0" y="374649"/>
                  </a:lnTo>
                  <a:lnTo>
                    <a:pt x="0" y="380999"/>
                  </a:lnTo>
                  <a:lnTo>
                    <a:pt x="25400" y="380999"/>
                  </a:lnTo>
                  <a:lnTo>
                    <a:pt x="25400" y="374649"/>
                  </a:lnTo>
                  <a:close/>
                </a:path>
                <a:path w="25400" h="1186179">
                  <a:moveTo>
                    <a:pt x="25400" y="380999"/>
                  </a:moveTo>
                  <a:lnTo>
                    <a:pt x="0" y="380999"/>
                  </a:lnTo>
                  <a:lnTo>
                    <a:pt x="0" y="387349"/>
                  </a:lnTo>
                  <a:lnTo>
                    <a:pt x="25400" y="387349"/>
                  </a:lnTo>
                  <a:lnTo>
                    <a:pt x="25400" y="380999"/>
                  </a:lnTo>
                  <a:close/>
                </a:path>
                <a:path w="25400" h="1186179">
                  <a:moveTo>
                    <a:pt x="25400" y="387349"/>
                  </a:moveTo>
                  <a:lnTo>
                    <a:pt x="0" y="387349"/>
                  </a:lnTo>
                  <a:lnTo>
                    <a:pt x="0" y="400049"/>
                  </a:lnTo>
                  <a:lnTo>
                    <a:pt x="25400" y="400049"/>
                  </a:lnTo>
                  <a:lnTo>
                    <a:pt x="25400" y="387349"/>
                  </a:lnTo>
                  <a:close/>
                </a:path>
                <a:path w="25400" h="1186179">
                  <a:moveTo>
                    <a:pt x="25400" y="400049"/>
                  </a:moveTo>
                  <a:lnTo>
                    <a:pt x="0" y="400049"/>
                  </a:lnTo>
                  <a:lnTo>
                    <a:pt x="0" y="425449"/>
                  </a:lnTo>
                  <a:lnTo>
                    <a:pt x="25400" y="425449"/>
                  </a:lnTo>
                  <a:lnTo>
                    <a:pt x="25400" y="400049"/>
                  </a:lnTo>
                  <a:close/>
                </a:path>
                <a:path w="25400" h="1186179">
                  <a:moveTo>
                    <a:pt x="25400" y="425449"/>
                  </a:moveTo>
                  <a:lnTo>
                    <a:pt x="0" y="425449"/>
                  </a:lnTo>
                  <a:lnTo>
                    <a:pt x="0" y="438149"/>
                  </a:lnTo>
                  <a:lnTo>
                    <a:pt x="25400" y="438149"/>
                  </a:lnTo>
                  <a:lnTo>
                    <a:pt x="25400" y="425449"/>
                  </a:lnTo>
                  <a:close/>
                </a:path>
                <a:path w="25400" h="1186179">
                  <a:moveTo>
                    <a:pt x="25400" y="438149"/>
                  </a:moveTo>
                  <a:lnTo>
                    <a:pt x="0" y="438149"/>
                  </a:lnTo>
                  <a:lnTo>
                    <a:pt x="0" y="444499"/>
                  </a:lnTo>
                  <a:lnTo>
                    <a:pt x="25400" y="444499"/>
                  </a:lnTo>
                  <a:lnTo>
                    <a:pt x="25400" y="438149"/>
                  </a:lnTo>
                  <a:close/>
                </a:path>
                <a:path w="25400" h="1186179">
                  <a:moveTo>
                    <a:pt x="25400" y="444499"/>
                  </a:moveTo>
                  <a:lnTo>
                    <a:pt x="0" y="444499"/>
                  </a:lnTo>
                  <a:lnTo>
                    <a:pt x="0" y="450849"/>
                  </a:lnTo>
                  <a:lnTo>
                    <a:pt x="25400" y="450849"/>
                  </a:lnTo>
                  <a:lnTo>
                    <a:pt x="25400" y="444499"/>
                  </a:lnTo>
                  <a:close/>
                </a:path>
                <a:path w="25400" h="1186179">
                  <a:moveTo>
                    <a:pt x="25400" y="450849"/>
                  </a:moveTo>
                  <a:lnTo>
                    <a:pt x="0" y="450849"/>
                  </a:lnTo>
                  <a:lnTo>
                    <a:pt x="0" y="457199"/>
                  </a:lnTo>
                  <a:lnTo>
                    <a:pt x="25400" y="457199"/>
                  </a:lnTo>
                  <a:lnTo>
                    <a:pt x="25400" y="450849"/>
                  </a:lnTo>
                  <a:close/>
                </a:path>
                <a:path w="25400" h="1186179">
                  <a:moveTo>
                    <a:pt x="25400" y="457199"/>
                  </a:moveTo>
                  <a:lnTo>
                    <a:pt x="0" y="457199"/>
                  </a:lnTo>
                  <a:lnTo>
                    <a:pt x="0" y="463549"/>
                  </a:lnTo>
                  <a:lnTo>
                    <a:pt x="25400" y="463549"/>
                  </a:lnTo>
                  <a:lnTo>
                    <a:pt x="25400" y="457199"/>
                  </a:lnTo>
                  <a:close/>
                </a:path>
                <a:path w="25400" h="1186179">
                  <a:moveTo>
                    <a:pt x="25400" y="463549"/>
                  </a:moveTo>
                  <a:lnTo>
                    <a:pt x="0" y="463549"/>
                  </a:lnTo>
                  <a:lnTo>
                    <a:pt x="0" y="469899"/>
                  </a:lnTo>
                  <a:lnTo>
                    <a:pt x="25400" y="469899"/>
                  </a:lnTo>
                  <a:lnTo>
                    <a:pt x="25400" y="463549"/>
                  </a:lnTo>
                  <a:close/>
                </a:path>
                <a:path w="25400" h="1186179">
                  <a:moveTo>
                    <a:pt x="25400" y="471169"/>
                  </a:moveTo>
                  <a:lnTo>
                    <a:pt x="0" y="471169"/>
                  </a:lnTo>
                  <a:lnTo>
                    <a:pt x="0" y="476249"/>
                  </a:lnTo>
                  <a:lnTo>
                    <a:pt x="25400" y="476249"/>
                  </a:lnTo>
                  <a:lnTo>
                    <a:pt x="25400" y="471169"/>
                  </a:lnTo>
                  <a:close/>
                </a:path>
                <a:path w="25400" h="1186179">
                  <a:moveTo>
                    <a:pt x="25400" y="469899"/>
                  </a:moveTo>
                  <a:lnTo>
                    <a:pt x="0" y="469899"/>
                  </a:lnTo>
                  <a:lnTo>
                    <a:pt x="0" y="471169"/>
                  </a:lnTo>
                  <a:lnTo>
                    <a:pt x="25400" y="471169"/>
                  </a:lnTo>
                  <a:lnTo>
                    <a:pt x="25400" y="469899"/>
                  </a:lnTo>
                  <a:close/>
                </a:path>
                <a:path w="25400" h="1186179">
                  <a:moveTo>
                    <a:pt x="25400" y="476249"/>
                  </a:moveTo>
                  <a:lnTo>
                    <a:pt x="0" y="476249"/>
                  </a:lnTo>
                  <a:lnTo>
                    <a:pt x="0" y="482599"/>
                  </a:lnTo>
                  <a:lnTo>
                    <a:pt x="25400" y="482599"/>
                  </a:lnTo>
                  <a:lnTo>
                    <a:pt x="25400" y="476249"/>
                  </a:lnTo>
                  <a:close/>
                </a:path>
                <a:path w="25400" h="1186179">
                  <a:moveTo>
                    <a:pt x="25400" y="482599"/>
                  </a:moveTo>
                  <a:lnTo>
                    <a:pt x="0" y="482599"/>
                  </a:lnTo>
                  <a:lnTo>
                    <a:pt x="0" y="488949"/>
                  </a:lnTo>
                  <a:lnTo>
                    <a:pt x="25400" y="488949"/>
                  </a:lnTo>
                  <a:lnTo>
                    <a:pt x="25400" y="482599"/>
                  </a:lnTo>
                  <a:close/>
                </a:path>
                <a:path w="25400" h="1186179">
                  <a:moveTo>
                    <a:pt x="25400" y="488949"/>
                  </a:moveTo>
                  <a:lnTo>
                    <a:pt x="0" y="488949"/>
                  </a:lnTo>
                  <a:lnTo>
                    <a:pt x="0" y="495299"/>
                  </a:lnTo>
                  <a:lnTo>
                    <a:pt x="25400" y="495299"/>
                  </a:lnTo>
                  <a:lnTo>
                    <a:pt x="25400" y="488949"/>
                  </a:lnTo>
                  <a:close/>
                </a:path>
                <a:path w="25400" h="1186179">
                  <a:moveTo>
                    <a:pt x="25400" y="495299"/>
                  </a:moveTo>
                  <a:lnTo>
                    <a:pt x="0" y="495299"/>
                  </a:lnTo>
                  <a:lnTo>
                    <a:pt x="0" y="501649"/>
                  </a:lnTo>
                  <a:lnTo>
                    <a:pt x="25400" y="501649"/>
                  </a:lnTo>
                  <a:lnTo>
                    <a:pt x="25400" y="495299"/>
                  </a:lnTo>
                  <a:close/>
                </a:path>
                <a:path w="25400" h="1186179">
                  <a:moveTo>
                    <a:pt x="25400" y="501649"/>
                  </a:moveTo>
                  <a:lnTo>
                    <a:pt x="0" y="501649"/>
                  </a:lnTo>
                  <a:lnTo>
                    <a:pt x="0" y="507999"/>
                  </a:lnTo>
                  <a:lnTo>
                    <a:pt x="25400" y="507999"/>
                  </a:lnTo>
                  <a:lnTo>
                    <a:pt x="25400" y="501649"/>
                  </a:lnTo>
                  <a:close/>
                </a:path>
                <a:path w="25400" h="1186179">
                  <a:moveTo>
                    <a:pt x="25400" y="507999"/>
                  </a:moveTo>
                  <a:lnTo>
                    <a:pt x="0" y="507999"/>
                  </a:lnTo>
                  <a:lnTo>
                    <a:pt x="0" y="533399"/>
                  </a:lnTo>
                  <a:lnTo>
                    <a:pt x="25400" y="533399"/>
                  </a:lnTo>
                  <a:lnTo>
                    <a:pt x="25400" y="507999"/>
                  </a:lnTo>
                  <a:close/>
                </a:path>
                <a:path w="25400" h="1186179">
                  <a:moveTo>
                    <a:pt x="25400" y="533399"/>
                  </a:moveTo>
                  <a:lnTo>
                    <a:pt x="0" y="533399"/>
                  </a:lnTo>
                  <a:lnTo>
                    <a:pt x="0" y="539749"/>
                  </a:lnTo>
                  <a:lnTo>
                    <a:pt x="25400" y="539749"/>
                  </a:lnTo>
                  <a:lnTo>
                    <a:pt x="25400" y="533399"/>
                  </a:lnTo>
                  <a:close/>
                </a:path>
                <a:path w="25400" h="1186179">
                  <a:moveTo>
                    <a:pt x="25400" y="539749"/>
                  </a:moveTo>
                  <a:lnTo>
                    <a:pt x="0" y="539749"/>
                  </a:lnTo>
                  <a:lnTo>
                    <a:pt x="0" y="546099"/>
                  </a:lnTo>
                  <a:lnTo>
                    <a:pt x="25400" y="546099"/>
                  </a:lnTo>
                  <a:lnTo>
                    <a:pt x="25400" y="539749"/>
                  </a:lnTo>
                  <a:close/>
                </a:path>
                <a:path w="25400" h="1186179">
                  <a:moveTo>
                    <a:pt x="25400" y="546099"/>
                  </a:moveTo>
                  <a:lnTo>
                    <a:pt x="0" y="546099"/>
                  </a:lnTo>
                  <a:lnTo>
                    <a:pt x="0" y="552449"/>
                  </a:lnTo>
                  <a:lnTo>
                    <a:pt x="25400" y="552449"/>
                  </a:lnTo>
                  <a:lnTo>
                    <a:pt x="25400" y="546099"/>
                  </a:lnTo>
                  <a:close/>
                </a:path>
                <a:path w="25400" h="1186179">
                  <a:moveTo>
                    <a:pt x="25400" y="552449"/>
                  </a:moveTo>
                  <a:lnTo>
                    <a:pt x="0" y="552449"/>
                  </a:lnTo>
                  <a:lnTo>
                    <a:pt x="0" y="556259"/>
                  </a:lnTo>
                  <a:lnTo>
                    <a:pt x="25400" y="556259"/>
                  </a:lnTo>
                  <a:lnTo>
                    <a:pt x="25400" y="552449"/>
                  </a:lnTo>
                  <a:close/>
                </a:path>
                <a:path w="25400" h="1186179">
                  <a:moveTo>
                    <a:pt x="25400" y="556259"/>
                  </a:moveTo>
                  <a:lnTo>
                    <a:pt x="0" y="556259"/>
                  </a:lnTo>
                  <a:lnTo>
                    <a:pt x="0" y="558799"/>
                  </a:lnTo>
                  <a:lnTo>
                    <a:pt x="25400" y="558799"/>
                  </a:lnTo>
                  <a:lnTo>
                    <a:pt x="25400" y="556259"/>
                  </a:lnTo>
                  <a:close/>
                </a:path>
                <a:path w="25400" h="1186179">
                  <a:moveTo>
                    <a:pt x="25400" y="558799"/>
                  </a:moveTo>
                  <a:lnTo>
                    <a:pt x="0" y="558799"/>
                  </a:lnTo>
                  <a:lnTo>
                    <a:pt x="0" y="571499"/>
                  </a:lnTo>
                  <a:lnTo>
                    <a:pt x="25400" y="571499"/>
                  </a:lnTo>
                  <a:lnTo>
                    <a:pt x="25400" y="558799"/>
                  </a:lnTo>
                  <a:close/>
                </a:path>
                <a:path w="25400" h="1186179">
                  <a:moveTo>
                    <a:pt x="25400" y="571499"/>
                  </a:moveTo>
                  <a:lnTo>
                    <a:pt x="0" y="571499"/>
                  </a:lnTo>
                  <a:lnTo>
                    <a:pt x="0" y="577849"/>
                  </a:lnTo>
                  <a:lnTo>
                    <a:pt x="25400" y="577849"/>
                  </a:lnTo>
                  <a:lnTo>
                    <a:pt x="25400" y="571499"/>
                  </a:lnTo>
                  <a:close/>
                </a:path>
                <a:path w="25400" h="1186179">
                  <a:moveTo>
                    <a:pt x="25400" y="577849"/>
                  </a:moveTo>
                  <a:lnTo>
                    <a:pt x="0" y="577849"/>
                  </a:lnTo>
                  <a:lnTo>
                    <a:pt x="0" y="588009"/>
                  </a:lnTo>
                  <a:lnTo>
                    <a:pt x="25400" y="588009"/>
                  </a:lnTo>
                  <a:lnTo>
                    <a:pt x="25400" y="577849"/>
                  </a:lnTo>
                  <a:close/>
                </a:path>
                <a:path w="25400" h="1186179">
                  <a:moveTo>
                    <a:pt x="25400" y="588009"/>
                  </a:moveTo>
                  <a:lnTo>
                    <a:pt x="0" y="588009"/>
                  </a:lnTo>
                  <a:lnTo>
                    <a:pt x="0" y="594359"/>
                  </a:lnTo>
                  <a:lnTo>
                    <a:pt x="25400" y="594359"/>
                  </a:lnTo>
                  <a:lnTo>
                    <a:pt x="25400" y="588009"/>
                  </a:lnTo>
                  <a:close/>
                </a:path>
                <a:path w="25400" h="1186179">
                  <a:moveTo>
                    <a:pt x="25400" y="594359"/>
                  </a:moveTo>
                  <a:lnTo>
                    <a:pt x="0" y="594359"/>
                  </a:lnTo>
                  <a:lnTo>
                    <a:pt x="0" y="603249"/>
                  </a:lnTo>
                  <a:lnTo>
                    <a:pt x="25400" y="603249"/>
                  </a:lnTo>
                  <a:lnTo>
                    <a:pt x="25400" y="594359"/>
                  </a:lnTo>
                  <a:close/>
                </a:path>
                <a:path w="25400" h="1186179">
                  <a:moveTo>
                    <a:pt x="25400" y="603249"/>
                  </a:moveTo>
                  <a:lnTo>
                    <a:pt x="0" y="603249"/>
                  </a:lnTo>
                  <a:lnTo>
                    <a:pt x="0" y="608329"/>
                  </a:lnTo>
                  <a:lnTo>
                    <a:pt x="25400" y="608329"/>
                  </a:lnTo>
                  <a:lnTo>
                    <a:pt x="25400" y="603249"/>
                  </a:lnTo>
                  <a:close/>
                </a:path>
                <a:path w="25400" h="1186179">
                  <a:moveTo>
                    <a:pt x="25400" y="608329"/>
                  </a:moveTo>
                  <a:lnTo>
                    <a:pt x="0" y="608329"/>
                  </a:lnTo>
                  <a:lnTo>
                    <a:pt x="0" y="609599"/>
                  </a:lnTo>
                  <a:lnTo>
                    <a:pt x="25400" y="609599"/>
                  </a:lnTo>
                  <a:lnTo>
                    <a:pt x="25400" y="608329"/>
                  </a:lnTo>
                  <a:close/>
                </a:path>
                <a:path w="25400" h="1186179">
                  <a:moveTo>
                    <a:pt x="25400" y="609599"/>
                  </a:moveTo>
                  <a:lnTo>
                    <a:pt x="0" y="609599"/>
                  </a:lnTo>
                  <a:lnTo>
                    <a:pt x="0" y="615949"/>
                  </a:lnTo>
                  <a:lnTo>
                    <a:pt x="25400" y="615949"/>
                  </a:lnTo>
                  <a:lnTo>
                    <a:pt x="25400" y="609599"/>
                  </a:lnTo>
                  <a:close/>
                </a:path>
                <a:path w="25400" h="1186179">
                  <a:moveTo>
                    <a:pt x="25400" y="615949"/>
                  </a:moveTo>
                  <a:lnTo>
                    <a:pt x="0" y="615949"/>
                  </a:lnTo>
                  <a:lnTo>
                    <a:pt x="0" y="626109"/>
                  </a:lnTo>
                  <a:lnTo>
                    <a:pt x="25400" y="626109"/>
                  </a:lnTo>
                  <a:lnTo>
                    <a:pt x="25400" y="615949"/>
                  </a:lnTo>
                  <a:close/>
                </a:path>
                <a:path w="25400" h="1186179">
                  <a:moveTo>
                    <a:pt x="25400" y="626109"/>
                  </a:moveTo>
                  <a:lnTo>
                    <a:pt x="0" y="626109"/>
                  </a:lnTo>
                  <a:lnTo>
                    <a:pt x="0" y="634999"/>
                  </a:lnTo>
                  <a:lnTo>
                    <a:pt x="25400" y="634999"/>
                  </a:lnTo>
                  <a:lnTo>
                    <a:pt x="25400" y="626109"/>
                  </a:lnTo>
                  <a:close/>
                </a:path>
                <a:path w="25400" h="1186179">
                  <a:moveTo>
                    <a:pt x="25400" y="634999"/>
                  </a:moveTo>
                  <a:lnTo>
                    <a:pt x="0" y="634999"/>
                  </a:lnTo>
                  <a:lnTo>
                    <a:pt x="0" y="673099"/>
                  </a:lnTo>
                  <a:lnTo>
                    <a:pt x="25400" y="673099"/>
                  </a:lnTo>
                  <a:lnTo>
                    <a:pt x="25400" y="634999"/>
                  </a:lnTo>
                  <a:close/>
                </a:path>
                <a:path w="25400" h="1186179">
                  <a:moveTo>
                    <a:pt x="25400" y="673099"/>
                  </a:moveTo>
                  <a:lnTo>
                    <a:pt x="0" y="673099"/>
                  </a:lnTo>
                  <a:lnTo>
                    <a:pt x="0" y="676909"/>
                  </a:lnTo>
                  <a:lnTo>
                    <a:pt x="25400" y="676909"/>
                  </a:lnTo>
                  <a:lnTo>
                    <a:pt x="25400" y="673099"/>
                  </a:lnTo>
                  <a:close/>
                </a:path>
                <a:path w="25400" h="1186179">
                  <a:moveTo>
                    <a:pt x="25400" y="676909"/>
                  </a:moveTo>
                  <a:lnTo>
                    <a:pt x="0" y="676909"/>
                  </a:lnTo>
                  <a:lnTo>
                    <a:pt x="0" y="679449"/>
                  </a:lnTo>
                  <a:lnTo>
                    <a:pt x="25400" y="679449"/>
                  </a:lnTo>
                  <a:lnTo>
                    <a:pt x="25400" y="676909"/>
                  </a:lnTo>
                  <a:close/>
                </a:path>
                <a:path w="25400" h="1186179">
                  <a:moveTo>
                    <a:pt x="25400" y="679449"/>
                  </a:moveTo>
                  <a:lnTo>
                    <a:pt x="0" y="679449"/>
                  </a:lnTo>
                  <a:lnTo>
                    <a:pt x="0" y="685799"/>
                  </a:lnTo>
                  <a:lnTo>
                    <a:pt x="25400" y="685799"/>
                  </a:lnTo>
                  <a:lnTo>
                    <a:pt x="25400" y="679449"/>
                  </a:lnTo>
                  <a:close/>
                </a:path>
                <a:path w="25400" h="1186179">
                  <a:moveTo>
                    <a:pt x="25400" y="685799"/>
                  </a:moveTo>
                  <a:lnTo>
                    <a:pt x="0" y="685799"/>
                  </a:lnTo>
                  <a:lnTo>
                    <a:pt x="0" y="689609"/>
                  </a:lnTo>
                  <a:lnTo>
                    <a:pt x="25400" y="689609"/>
                  </a:lnTo>
                  <a:lnTo>
                    <a:pt x="25400" y="685799"/>
                  </a:lnTo>
                  <a:close/>
                </a:path>
                <a:path w="25400" h="1186179">
                  <a:moveTo>
                    <a:pt x="25400" y="689609"/>
                  </a:moveTo>
                  <a:lnTo>
                    <a:pt x="0" y="689609"/>
                  </a:lnTo>
                  <a:lnTo>
                    <a:pt x="0" y="727709"/>
                  </a:lnTo>
                  <a:lnTo>
                    <a:pt x="25400" y="727709"/>
                  </a:lnTo>
                  <a:lnTo>
                    <a:pt x="25400" y="689609"/>
                  </a:lnTo>
                  <a:close/>
                </a:path>
                <a:path w="25400" h="1186179">
                  <a:moveTo>
                    <a:pt x="25400" y="727709"/>
                  </a:moveTo>
                  <a:lnTo>
                    <a:pt x="0" y="727709"/>
                  </a:lnTo>
                  <a:lnTo>
                    <a:pt x="0" y="736599"/>
                  </a:lnTo>
                  <a:lnTo>
                    <a:pt x="25400" y="736599"/>
                  </a:lnTo>
                  <a:lnTo>
                    <a:pt x="25400" y="727709"/>
                  </a:lnTo>
                  <a:close/>
                </a:path>
                <a:path w="25400" h="1186179">
                  <a:moveTo>
                    <a:pt x="25400" y="736599"/>
                  </a:moveTo>
                  <a:lnTo>
                    <a:pt x="0" y="736599"/>
                  </a:lnTo>
                  <a:lnTo>
                    <a:pt x="0" y="742949"/>
                  </a:lnTo>
                  <a:lnTo>
                    <a:pt x="25400" y="742949"/>
                  </a:lnTo>
                  <a:lnTo>
                    <a:pt x="25400" y="736599"/>
                  </a:lnTo>
                  <a:close/>
                </a:path>
                <a:path w="25400" h="1186179">
                  <a:moveTo>
                    <a:pt x="25400" y="742949"/>
                  </a:moveTo>
                  <a:lnTo>
                    <a:pt x="0" y="742949"/>
                  </a:lnTo>
                  <a:lnTo>
                    <a:pt x="0" y="749299"/>
                  </a:lnTo>
                  <a:lnTo>
                    <a:pt x="25400" y="749299"/>
                  </a:lnTo>
                  <a:lnTo>
                    <a:pt x="25400" y="742949"/>
                  </a:lnTo>
                  <a:close/>
                </a:path>
                <a:path w="25400" h="1186179">
                  <a:moveTo>
                    <a:pt x="25400" y="749299"/>
                  </a:moveTo>
                  <a:lnTo>
                    <a:pt x="0" y="749299"/>
                  </a:lnTo>
                  <a:lnTo>
                    <a:pt x="0" y="753109"/>
                  </a:lnTo>
                  <a:lnTo>
                    <a:pt x="25400" y="753109"/>
                  </a:lnTo>
                  <a:lnTo>
                    <a:pt x="25400" y="749299"/>
                  </a:lnTo>
                  <a:close/>
                </a:path>
                <a:path w="25400" h="1186179">
                  <a:moveTo>
                    <a:pt x="25400" y="753109"/>
                  </a:moveTo>
                  <a:lnTo>
                    <a:pt x="0" y="753109"/>
                  </a:lnTo>
                  <a:lnTo>
                    <a:pt x="0" y="759459"/>
                  </a:lnTo>
                  <a:lnTo>
                    <a:pt x="25400" y="759459"/>
                  </a:lnTo>
                  <a:lnTo>
                    <a:pt x="25400" y="753109"/>
                  </a:lnTo>
                  <a:close/>
                </a:path>
                <a:path w="25400" h="1186179">
                  <a:moveTo>
                    <a:pt x="25400" y="759459"/>
                  </a:moveTo>
                  <a:lnTo>
                    <a:pt x="0" y="759459"/>
                  </a:lnTo>
                  <a:lnTo>
                    <a:pt x="0" y="761999"/>
                  </a:lnTo>
                  <a:lnTo>
                    <a:pt x="25400" y="761999"/>
                  </a:lnTo>
                  <a:lnTo>
                    <a:pt x="25400" y="759459"/>
                  </a:lnTo>
                  <a:close/>
                </a:path>
                <a:path w="25400" h="1186179">
                  <a:moveTo>
                    <a:pt x="25400" y="761999"/>
                  </a:moveTo>
                  <a:lnTo>
                    <a:pt x="0" y="761999"/>
                  </a:lnTo>
                  <a:lnTo>
                    <a:pt x="0" y="765809"/>
                  </a:lnTo>
                  <a:lnTo>
                    <a:pt x="25400" y="765809"/>
                  </a:lnTo>
                  <a:lnTo>
                    <a:pt x="25400" y="761999"/>
                  </a:lnTo>
                  <a:close/>
                </a:path>
                <a:path w="25400" h="1186179">
                  <a:moveTo>
                    <a:pt x="25400" y="765809"/>
                  </a:moveTo>
                  <a:lnTo>
                    <a:pt x="0" y="765809"/>
                  </a:lnTo>
                  <a:lnTo>
                    <a:pt x="0" y="768349"/>
                  </a:lnTo>
                  <a:lnTo>
                    <a:pt x="25400" y="768349"/>
                  </a:lnTo>
                  <a:lnTo>
                    <a:pt x="25400" y="765809"/>
                  </a:lnTo>
                  <a:close/>
                </a:path>
                <a:path w="25400" h="1186179">
                  <a:moveTo>
                    <a:pt x="25400" y="768349"/>
                  </a:moveTo>
                  <a:lnTo>
                    <a:pt x="0" y="768349"/>
                  </a:lnTo>
                  <a:lnTo>
                    <a:pt x="0" y="774699"/>
                  </a:lnTo>
                  <a:lnTo>
                    <a:pt x="25400" y="774699"/>
                  </a:lnTo>
                  <a:lnTo>
                    <a:pt x="25400" y="768349"/>
                  </a:lnTo>
                  <a:close/>
                </a:path>
                <a:path w="25400" h="1186179">
                  <a:moveTo>
                    <a:pt x="25400" y="774699"/>
                  </a:moveTo>
                  <a:lnTo>
                    <a:pt x="0" y="774699"/>
                  </a:lnTo>
                  <a:lnTo>
                    <a:pt x="0" y="800099"/>
                  </a:lnTo>
                  <a:lnTo>
                    <a:pt x="25400" y="800099"/>
                  </a:lnTo>
                  <a:lnTo>
                    <a:pt x="25400" y="774699"/>
                  </a:lnTo>
                  <a:close/>
                </a:path>
                <a:path w="25400" h="1186179">
                  <a:moveTo>
                    <a:pt x="25400" y="800099"/>
                  </a:moveTo>
                  <a:lnTo>
                    <a:pt x="0" y="800099"/>
                  </a:lnTo>
                  <a:lnTo>
                    <a:pt x="0" y="806449"/>
                  </a:lnTo>
                  <a:lnTo>
                    <a:pt x="25400" y="806449"/>
                  </a:lnTo>
                  <a:lnTo>
                    <a:pt x="25400" y="800099"/>
                  </a:lnTo>
                  <a:close/>
                </a:path>
                <a:path w="25400" h="1186179">
                  <a:moveTo>
                    <a:pt x="25400" y="806449"/>
                  </a:moveTo>
                  <a:lnTo>
                    <a:pt x="0" y="806449"/>
                  </a:lnTo>
                  <a:lnTo>
                    <a:pt x="0" y="819149"/>
                  </a:lnTo>
                  <a:lnTo>
                    <a:pt x="25400" y="819149"/>
                  </a:lnTo>
                  <a:lnTo>
                    <a:pt x="25400" y="806449"/>
                  </a:lnTo>
                  <a:close/>
                </a:path>
                <a:path w="25400" h="1186179">
                  <a:moveTo>
                    <a:pt x="25400" y="819149"/>
                  </a:moveTo>
                  <a:lnTo>
                    <a:pt x="0" y="819149"/>
                  </a:lnTo>
                  <a:lnTo>
                    <a:pt x="0" y="835659"/>
                  </a:lnTo>
                  <a:lnTo>
                    <a:pt x="25400" y="835659"/>
                  </a:lnTo>
                  <a:lnTo>
                    <a:pt x="25400" y="819149"/>
                  </a:lnTo>
                  <a:close/>
                </a:path>
                <a:path w="25400" h="1186179">
                  <a:moveTo>
                    <a:pt x="25400" y="835659"/>
                  </a:moveTo>
                  <a:lnTo>
                    <a:pt x="0" y="835659"/>
                  </a:lnTo>
                  <a:lnTo>
                    <a:pt x="0" y="838199"/>
                  </a:lnTo>
                  <a:lnTo>
                    <a:pt x="25400" y="838199"/>
                  </a:lnTo>
                  <a:lnTo>
                    <a:pt x="25400" y="835659"/>
                  </a:lnTo>
                  <a:close/>
                </a:path>
                <a:path w="25400" h="1186179">
                  <a:moveTo>
                    <a:pt x="25400" y="838199"/>
                  </a:moveTo>
                  <a:lnTo>
                    <a:pt x="0" y="838199"/>
                  </a:lnTo>
                  <a:lnTo>
                    <a:pt x="0" y="842009"/>
                  </a:lnTo>
                  <a:lnTo>
                    <a:pt x="25400" y="842009"/>
                  </a:lnTo>
                  <a:lnTo>
                    <a:pt x="25400" y="838199"/>
                  </a:lnTo>
                  <a:close/>
                </a:path>
                <a:path w="25400" h="1186179">
                  <a:moveTo>
                    <a:pt x="25400" y="842009"/>
                  </a:moveTo>
                  <a:lnTo>
                    <a:pt x="0" y="842009"/>
                  </a:lnTo>
                  <a:lnTo>
                    <a:pt x="0" y="844549"/>
                  </a:lnTo>
                  <a:lnTo>
                    <a:pt x="25400" y="844549"/>
                  </a:lnTo>
                  <a:lnTo>
                    <a:pt x="25400" y="842009"/>
                  </a:lnTo>
                  <a:close/>
                </a:path>
                <a:path w="25400" h="1186179">
                  <a:moveTo>
                    <a:pt x="25400" y="844549"/>
                  </a:moveTo>
                  <a:lnTo>
                    <a:pt x="0" y="844549"/>
                  </a:lnTo>
                  <a:lnTo>
                    <a:pt x="0" y="848359"/>
                  </a:lnTo>
                  <a:lnTo>
                    <a:pt x="25400" y="848359"/>
                  </a:lnTo>
                  <a:lnTo>
                    <a:pt x="25400" y="844549"/>
                  </a:lnTo>
                  <a:close/>
                </a:path>
                <a:path w="25400" h="1186179">
                  <a:moveTo>
                    <a:pt x="25400" y="848359"/>
                  </a:moveTo>
                  <a:lnTo>
                    <a:pt x="0" y="848359"/>
                  </a:lnTo>
                  <a:lnTo>
                    <a:pt x="0" y="854709"/>
                  </a:lnTo>
                  <a:lnTo>
                    <a:pt x="25400" y="854709"/>
                  </a:lnTo>
                  <a:lnTo>
                    <a:pt x="25400" y="848359"/>
                  </a:lnTo>
                  <a:close/>
                </a:path>
                <a:path w="25400" h="1186179">
                  <a:moveTo>
                    <a:pt x="25400" y="854709"/>
                  </a:moveTo>
                  <a:lnTo>
                    <a:pt x="0" y="854709"/>
                  </a:lnTo>
                  <a:lnTo>
                    <a:pt x="0" y="863599"/>
                  </a:lnTo>
                  <a:lnTo>
                    <a:pt x="25400" y="863599"/>
                  </a:lnTo>
                  <a:lnTo>
                    <a:pt x="25400" y="854709"/>
                  </a:lnTo>
                  <a:close/>
                </a:path>
                <a:path w="25400" h="1186179">
                  <a:moveTo>
                    <a:pt x="25400" y="863599"/>
                  </a:moveTo>
                  <a:lnTo>
                    <a:pt x="0" y="863599"/>
                  </a:lnTo>
                  <a:lnTo>
                    <a:pt x="0" y="876299"/>
                  </a:lnTo>
                  <a:lnTo>
                    <a:pt x="25400" y="876299"/>
                  </a:lnTo>
                  <a:lnTo>
                    <a:pt x="25400" y="863599"/>
                  </a:lnTo>
                  <a:close/>
                </a:path>
                <a:path w="25400" h="1186179">
                  <a:moveTo>
                    <a:pt x="25400" y="876299"/>
                  </a:moveTo>
                  <a:lnTo>
                    <a:pt x="0" y="876299"/>
                  </a:lnTo>
                  <a:lnTo>
                    <a:pt x="0" y="886459"/>
                  </a:lnTo>
                  <a:lnTo>
                    <a:pt x="25400" y="886459"/>
                  </a:lnTo>
                  <a:lnTo>
                    <a:pt x="25400" y="876299"/>
                  </a:lnTo>
                  <a:close/>
                </a:path>
                <a:path w="25400" h="1186179">
                  <a:moveTo>
                    <a:pt x="25400" y="886459"/>
                  </a:moveTo>
                  <a:lnTo>
                    <a:pt x="0" y="886459"/>
                  </a:lnTo>
                  <a:lnTo>
                    <a:pt x="0" y="888999"/>
                  </a:lnTo>
                  <a:lnTo>
                    <a:pt x="25400" y="888999"/>
                  </a:lnTo>
                  <a:lnTo>
                    <a:pt x="25400" y="886459"/>
                  </a:lnTo>
                  <a:close/>
                </a:path>
                <a:path w="25400" h="1186179">
                  <a:moveTo>
                    <a:pt x="25400" y="888999"/>
                  </a:moveTo>
                  <a:lnTo>
                    <a:pt x="0" y="888999"/>
                  </a:lnTo>
                  <a:lnTo>
                    <a:pt x="0" y="895349"/>
                  </a:lnTo>
                  <a:lnTo>
                    <a:pt x="25400" y="895349"/>
                  </a:lnTo>
                  <a:lnTo>
                    <a:pt x="25400" y="888999"/>
                  </a:lnTo>
                  <a:close/>
                </a:path>
                <a:path w="25400" h="1186179">
                  <a:moveTo>
                    <a:pt x="25400" y="895349"/>
                  </a:moveTo>
                  <a:lnTo>
                    <a:pt x="0" y="895349"/>
                  </a:lnTo>
                  <a:lnTo>
                    <a:pt x="0" y="899159"/>
                  </a:lnTo>
                  <a:lnTo>
                    <a:pt x="25400" y="899159"/>
                  </a:lnTo>
                  <a:lnTo>
                    <a:pt x="25400" y="895349"/>
                  </a:lnTo>
                  <a:close/>
                </a:path>
                <a:path w="25400" h="1186179">
                  <a:moveTo>
                    <a:pt x="25400" y="899159"/>
                  </a:moveTo>
                  <a:lnTo>
                    <a:pt x="0" y="899159"/>
                  </a:lnTo>
                  <a:lnTo>
                    <a:pt x="0" y="905509"/>
                  </a:lnTo>
                  <a:lnTo>
                    <a:pt x="25400" y="905509"/>
                  </a:lnTo>
                  <a:lnTo>
                    <a:pt x="25400" y="899159"/>
                  </a:lnTo>
                  <a:close/>
                </a:path>
                <a:path w="25400" h="1186179">
                  <a:moveTo>
                    <a:pt x="25400" y="905509"/>
                  </a:moveTo>
                  <a:lnTo>
                    <a:pt x="0" y="905509"/>
                  </a:lnTo>
                  <a:lnTo>
                    <a:pt x="0" y="908049"/>
                  </a:lnTo>
                  <a:lnTo>
                    <a:pt x="25400" y="908049"/>
                  </a:lnTo>
                  <a:lnTo>
                    <a:pt x="25400" y="905509"/>
                  </a:lnTo>
                  <a:close/>
                </a:path>
                <a:path w="25400" h="1186179">
                  <a:moveTo>
                    <a:pt x="25400" y="908049"/>
                  </a:moveTo>
                  <a:lnTo>
                    <a:pt x="0" y="908049"/>
                  </a:lnTo>
                  <a:lnTo>
                    <a:pt x="0" y="911859"/>
                  </a:lnTo>
                  <a:lnTo>
                    <a:pt x="25400" y="911859"/>
                  </a:lnTo>
                  <a:lnTo>
                    <a:pt x="25400" y="908049"/>
                  </a:lnTo>
                  <a:close/>
                </a:path>
                <a:path w="25400" h="1186179">
                  <a:moveTo>
                    <a:pt x="25400" y="911859"/>
                  </a:moveTo>
                  <a:lnTo>
                    <a:pt x="0" y="911859"/>
                  </a:lnTo>
                  <a:lnTo>
                    <a:pt x="0" y="914399"/>
                  </a:lnTo>
                  <a:lnTo>
                    <a:pt x="25400" y="914399"/>
                  </a:lnTo>
                  <a:lnTo>
                    <a:pt x="25400" y="911859"/>
                  </a:lnTo>
                  <a:close/>
                </a:path>
                <a:path w="25400" h="1186179">
                  <a:moveTo>
                    <a:pt x="25400" y="914399"/>
                  </a:moveTo>
                  <a:lnTo>
                    <a:pt x="0" y="914399"/>
                  </a:lnTo>
                  <a:lnTo>
                    <a:pt x="0" y="920749"/>
                  </a:lnTo>
                  <a:lnTo>
                    <a:pt x="25400" y="920749"/>
                  </a:lnTo>
                  <a:lnTo>
                    <a:pt x="25400" y="914399"/>
                  </a:lnTo>
                  <a:close/>
                </a:path>
                <a:path w="25400" h="1186179">
                  <a:moveTo>
                    <a:pt x="25400" y="920749"/>
                  </a:moveTo>
                  <a:lnTo>
                    <a:pt x="0" y="920749"/>
                  </a:lnTo>
                  <a:lnTo>
                    <a:pt x="0" y="939799"/>
                  </a:lnTo>
                  <a:lnTo>
                    <a:pt x="25400" y="939799"/>
                  </a:lnTo>
                  <a:lnTo>
                    <a:pt x="25400" y="920749"/>
                  </a:lnTo>
                  <a:close/>
                </a:path>
                <a:path w="25400" h="1186179">
                  <a:moveTo>
                    <a:pt x="25400" y="939799"/>
                  </a:moveTo>
                  <a:lnTo>
                    <a:pt x="0" y="939799"/>
                  </a:lnTo>
                  <a:lnTo>
                    <a:pt x="0" y="943609"/>
                  </a:lnTo>
                  <a:lnTo>
                    <a:pt x="25400" y="943609"/>
                  </a:lnTo>
                  <a:lnTo>
                    <a:pt x="25400" y="939799"/>
                  </a:lnTo>
                  <a:close/>
                </a:path>
                <a:path w="25400" h="1186179">
                  <a:moveTo>
                    <a:pt x="25400" y="943609"/>
                  </a:moveTo>
                  <a:lnTo>
                    <a:pt x="0" y="943609"/>
                  </a:lnTo>
                  <a:lnTo>
                    <a:pt x="0" y="956309"/>
                  </a:lnTo>
                  <a:lnTo>
                    <a:pt x="25400" y="956309"/>
                  </a:lnTo>
                  <a:lnTo>
                    <a:pt x="25400" y="943609"/>
                  </a:lnTo>
                  <a:close/>
                </a:path>
                <a:path w="25400" h="1186179">
                  <a:moveTo>
                    <a:pt x="25400" y="956309"/>
                  </a:moveTo>
                  <a:lnTo>
                    <a:pt x="0" y="956309"/>
                  </a:lnTo>
                  <a:lnTo>
                    <a:pt x="0" y="965199"/>
                  </a:lnTo>
                  <a:lnTo>
                    <a:pt x="25400" y="965199"/>
                  </a:lnTo>
                  <a:lnTo>
                    <a:pt x="25400" y="956309"/>
                  </a:lnTo>
                  <a:close/>
                </a:path>
                <a:path w="25400" h="1186179">
                  <a:moveTo>
                    <a:pt x="25400" y="965199"/>
                  </a:moveTo>
                  <a:lnTo>
                    <a:pt x="0" y="965199"/>
                  </a:lnTo>
                  <a:lnTo>
                    <a:pt x="0" y="969009"/>
                  </a:lnTo>
                  <a:lnTo>
                    <a:pt x="25400" y="969009"/>
                  </a:lnTo>
                  <a:lnTo>
                    <a:pt x="25400" y="965199"/>
                  </a:lnTo>
                  <a:close/>
                </a:path>
                <a:path w="25400" h="1186179">
                  <a:moveTo>
                    <a:pt x="25400" y="969009"/>
                  </a:moveTo>
                  <a:lnTo>
                    <a:pt x="0" y="969009"/>
                  </a:lnTo>
                  <a:lnTo>
                    <a:pt x="0" y="984249"/>
                  </a:lnTo>
                  <a:lnTo>
                    <a:pt x="25400" y="984249"/>
                  </a:lnTo>
                  <a:lnTo>
                    <a:pt x="25400" y="969009"/>
                  </a:lnTo>
                  <a:close/>
                </a:path>
                <a:path w="25400" h="1186179">
                  <a:moveTo>
                    <a:pt x="25400" y="984249"/>
                  </a:moveTo>
                  <a:lnTo>
                    <a:pt x="0" y="984249"/>
                  </a:lnTo>
                  <a:lnTo>
                    <a:pt x="0" y="990599"/>
                  </a:lnTo>
                  <a:lnTo>
                    <a:pt x="25400" y="990599"/>
                  </a:lnTo>
                  <a:lnTo>
                    <a:pt x="25400" y="984249"/>
                  </a:lnTo>
                  <a:close/>
                </a:path>
                <a:path w="25400" h="1186179">
                  <a:moveTo>
                    <a:pt x="25400" y="990599"/>
                  </a:moveTo>
                  <a:lnTo>
                    <a:pt x="0" y="990599"/>
                  </a:lnTo>
                  <a:lnTo>
                    <a:pt x="0" y="994409"/>
                  </a:lnTo>
                  <a:lnTo>
                    <a:pt x="25400" y="994409"/>
                  </a:lnTo>
                  <a:lnTo>
                    <a:pt x="25400" y="990599"/>
                  </a:lnTo>
                  <a:close/>
                </a:path>
                <a:path w="25400" h="1186179">
                  <a:moveTo>
                    <a:pt x="25400" y="994409"/>
                  </a:moveTo>
                  <a:lnTo>
                    <a:pt x="0" y="994409"/>
                  </a:lnTo>
                  <a:lnTo>
                    <a:pt x="0" y="996949"/>
                  </a:lnTo>
                  <a:lnTo>
                    <a:pt x="25400" y="996949"/>
                  </a:lnTo>
                  <a:lnTo>
                    <a:pt x="25400" y="994409"/>
                  </a:lnTo>
                  <a:close/>
                </a:path>
                <a:path w="25400" h="1186179">
                  <a:moveTo>
                    <a:pt x="25400" y="996949"/>
                  </a:moveTo>
                  <a:lnTo>
                    <a:pt x="0" y="996949"/>
                  </a:lnTo>
                  <a:lnTo>
                    <a:pt x="0" y="1000759"/>
                  </a:lnTo>
                  <a:lnTo>
                    <a:pt x="25400" y="1000759"/>
                  </a:lnTo>
                  <a:lnTo>
                    <a:pt x="25400" y="996949"/>
                  </a:lnTo>
                  <a:close/>
                </a:path>
                <a:path w="25400" h="1186179">
                  <a:moveTo>
                    <a:pt x="25400" y="1000759"/>
                  </a:moveTo>
                  <a:lnTo>
                    <a:pt x="0" y="1000759"/>
                  </a:lnTo>
                  <a:lnTo>
                    <a:pt x="0" y="1007109"/>
                  </a:lnTo>
                  <a:lnTo>
                    <a:pt x="25400" y="1007109"/>
                  </a:lnTo>
                  <a:lnTo>
                    <a:pt x="25400" y="1000759"/>
                  </a:lnTo>
                  <a:close/>
                </a:path>
                <a:path w="25400" h="1186179">
                  <a:moveTo>
                    <a:pt x="25400" y="1007109"/>
                  </a:moveTo>
                  <a:lnTo>
                    <a:pt x="0" y="1007109"/>
                  </a:lnTo>
                  <a:lnTo>
                    <a:pt x="0" y="1009649"/>
                  </a:lnTo>
                  <a:lnTo>
                    <a:pt x="25400" y="1009649"/>
                  </a:lnTo>
                  <a:lnTo>
                    <a:pt x="25400" y="1007109"/>
                  </a:lnTo>
                  <a:close/>
                </a:path>
                <a:path w="25400" h="1186179">
                  <a:moveTo>
                    <a:pt x="25400" y="1009649"/>
                  </a:moveTo>
                  <a:lnTo>
                    <a:pt x="0" y="1009649"/>
                  </a:lnTo>
                  <a:lnTo>
                    <a:pt x="0" y="1015999"/>
                  </a:lnTo>
                  <a:lnTo>
                    <a:pt x="25400" y="1015999"/>
                  </a:lnTo>
                  <a:lnTo>
                    <a:pt x="25400" y="1009649"/>
                  </a:lnTo>
                  <a:close/>
                </a:path>
                <a:path w="25400" h="1186179">
                  <a:moveTo>
                    <a:pt x="25400" y="1015999"/>
                  </a:moveTo>
                  <a:lnTo>
                    <a:pt x="0" y="1015999"/>
                  </a:lnTo>
                  <a:lnTo>
                    <a:pt x="0" y="1028699"/>
                  </a:lnTo>
                  <a:lnTo>
                    <a:pt x="25400" y="1028699"/>
                  </a:lnTo>
                  <a:lnTo>
                    <a:pt x="25400" y="1015999"/>
                  </a:lnTo>
                  <a:close/>
                </a:path>
                <a:path w="25400" h="1186179">
                  <a:moveTo>
                    <a:pt x="25400" y="1181099"/>
                  </a:moveTo>
                  <a:lnTo>
                    <a:pt x="7620" y="1181099"/>
                  </a:lnTo>
                  <a:lnTo>
                    <a:pt x="7620" y="1182369"/>
                  </a:lnTo>
                  <a:lnTo>
                    <a:pt x="13970" y="1182369"/>
                  </a:lnTo>
                  <a:lnTo>
                    <a:pt x="13970" y="1183639"/>
                  </a:lnTo>
                  <a:lnTo>
                    <a:pt x="20320" y="1183639"/>
                  </a:lnTo>
                  <a:lnTo>
                    <a:pt x="20320" y="1186179"/>
                  </a:lnTo>
                  <a:lnTo>
                    <a:pt x="25400" y="1186179"/>
                  </a:lnTo>
                  <a:lnTo>
                    <a:pt x="25400" y="1181099"/>
                  </a:lnTo>
                  <a:close/>
                </a:path>
                <a:path w="25400" h="1186179">
                  <a:moveTo>
                    <a:pt x="25400" y="1174749"/>
                  </a:moveTo>
                  <a:lnTo>
                    <a:pt x="0" y="1174749"/>
                  </a:lnTo>
                  <a:lnTo>
                    <a:pt x="0" y="1181099"/>
                  </a:lnTo>
                  <a:lnTo>
                    <a:pt x="1270" y="1181099"/>
                  </a:lnTo>
                  <a:lnTo>
                    <a:pt x="1270" y="1179829"/>
                  </a:lnTo>
                  <a:lnTo>
                    <a:pt x="25400" y="1179829"/>
                  </a:lnTo>
                  <a:lnTo>
                    <a:pt x="25400" y="1174749"/>
                  </a:lnTo>
                  <a:close/>
                </a:path>
                <a:path w="25400" h="1186179">
                  <a:moveTo>
                    <a:pt x="25400" y="1168399"/>
                  </a:moveTo>
                  <a:lnTo>
                    <a:pt x="0" y="1168399"/>
                  </a:lnTo>
                  <a:lnTo>
                    <a:pt x="0" y="1173479"/>
                  </a:lnTo>
                  <a:lnTo>
                    <a:pt x="25400" y="1173479"/>
                  </a:lnTo>
                  <a:lnTo>
                    <a:pt x="25400" y="1168399"/>
                  </a:lnTo>
                  <a:close/>
                </a:path>
                <a:path w="25400" h="1186179">
                  <a:moveTo>
                    <a:pt x="25400" y="1162049"/>
                  </a:moveTo>
                  <a:lnTo>
                    <a:pt x="0" y="1162049"/>
                  </a:lnTo>
                  <a:lnTo>
                    <a:pt x="0" y="1167129"/>
                  </a:lnTo>
                  <a:lnTo>
                    <a:pt x="25400" y="1167129"/>
                  </a:lnTo>
                  <a:lnTo>
                    <a:pt x="25400" y="1162049"/>
                  </a:lnTo>
                  <a:close/>
                </a:path>
                <a:path w="25400" h="1186179">
                  <a:moveTo>
                    <a:pt x="25400" y="1155699"/>
                  </a:moveTo>
                  <a:lnTo>
                    <a:pt x="0" y="1155699"/>
                  </a:lnTo>
                  <a:lnTo>
                    <a:pt x="0" y="1160779"/>
                  </a:lnTo>
                  <a:lnTo>
                    <a:pt x="25400" y="1160779"/>
                  </a:lnTo>
                  <a:lnTo>
                    <a:pt x="25400" y="1155699"/>
                  </a:lnTo>
                  <a:close/>
                </a:path>
                <a:path w="25400" h="1186179">
                  <a:moveTo>
                    <a:pt x="25400" y="1149349"/>
                  </a:moveTo>
                  <a:lnTo>
                    <a:pt x="0" y="1149349"/>
                  </a:lnTo>
                  <a:lnTo>
                    <a:pt x="0" y="1154429"/>
                  </a:lnTo>
                  <a:lnTo>
                    <a:pt x="25400" y="1154429"/>
                  </a:lnTo>
                  <a:lnTo>
                    <a:pt x="25400" y="1149349"/>
                  </a:lnTo>
                  <a:close/>
                </a:path>
                <a:path w="25400" h="1186179">
                  <a:moveTo>
                    <a:pt x="25400" y="1142999"/>
                  </a:moveTo>
                  <a:lnTo>
                    <a:pt x="0" y="1142999"/>
                  </a:lnTo>
                  <a:lnTo>
                    <a:pt x="0" y="1148079"/>
                  </a:lnTo>
                  <a:lnTo>
                    <a:pt x="25400" y="1148079"/>
                  </a:lnTo>
                  <a:lnTo>
                    <a:pt x="25400" y="1142999"/>
                  </a:lnTo>
                  <a:close/>
                </a:path>
                <a:path w="25400" h="1186179">
                  <a:moveTo>
                    <a:pt x="25400" y="1136649"/>
                  </a:moveTo>
                  <a:lnTo>
                    <a:pt x="0" y="1136649"/>
                  </a:lnTo>
                  <a:lnTo>
                    <a:pt x="0" y="1141729"/>
                  </a:lnTo>
                  <a:lnTo>
                    <a:pt x="25400" y="1141729"/>
                  </a:lnTo>
                  <a:lnTo>
                    <a:pt x="25400" y="1136649"/>
                  </a:lnTo>
                  <a:close/>
                </a:path>
                <a:path w="25400" h="1186179">
                  <a:moveTo>
                    <a:pt x="25400" y="1130299"/>
                  </a:moveTo>
                  <a:lnTo>
                    <a:pt x="0" y="1130299"/>
                  </a:lnTo>
                  <a:lnTo>
                    <a:pt x="0" y="1135379"/>
                  </a:lnTo>
                  <a:lnTo>
                    <a:pt x="25400" y="1135379"/>
                  </a:lnTo>
                  <a:lnTo>
                    <a:pt x="25400" y="1130299"/>
                  </a:lnTo>
                  <a:close/>
                </a:path>
                <a:path w="25400" h="1186179">
                  <a:moveTo>
                    <a:pt x="25400" y="1123949"/>
                  </a:moveTo>
                  <a:lnTo>
                    <a:pt x="0" y="1123949"/>
                  </a:lnTo>
                  <a:lnTo>
                    <a:pt x="0" y="1129029"/>
                  </a:lnTo>
                  <a:lnTo>
                    <a:pt x="25400" y="1129029"/>
                  </a:lnTo>
                  <a:lnTo>
                    <a:pt x="25400" y="1123949"/>
                  </a:lnTo>
                  <a:close/>
                </a:path>
                <a:path w="25400" h="1186179">
                  <a:moveTo>
                    <a:pt x="25400" y="1117599"/>
                  </a:moveTo>
                  <a:lnTo>
                    <a:pt x="0" y="1117599"/>
                  </a:lnTo>
                  <a:lnTo>
                    <a:pt x="0" y="1122679"/>
                  </a:lnTo>
                  <a:lnTo>
                    <a:pt x="25400" y="1122679"/>
                  </a:lnTo>
                  <a:lnTo>
                    <a:pt x="25400" y="1117599"/>
                  </a:lnTo>
                  <a:close/>
                </a:path>
                <a:path w="25400" h="1186179">
                  <a:moveTo>
                    <a:pt x="25400" y="1111249"/>
                  </a:moveTo>
                  <a:lnTo>
                    <a:pt x="0" y="1111249"/>
                  </a:lnTo>
                  <a:lnTo>
                    <a:pt x="0" y="1116329"/>
                  </a:lnTo>
                  <a:lnTo>
                    <a:pt x="25400" y="1116329"/>
                  </a:lnTo>
                  <a:lnTo>
                    <a:pt x="25400" y="1111249"/>
                  </a:lnTo>
                  <a:close/>
                </a:path>
                <a:path w="25400" h="1186179">
                  <a:moveTo>
                    <a:pt x="25400" y="1104899"/>
                  </a:moveTo>
                  <a:lnTo>
                    <a:pt x="0" y="1104899"/>
                  </a:lnTo>
                  <a:lnTo>
                    <a:pt x="0" y="1109979"/>
                  </a:lnTo>
                  <a:lnTo>
                    <a:pt x="25400" y="1109979"/>
                  </a:lnTo>
                  <a:lnTo>
                    <a:pt x="25400" y="1104899"/>
                  </a:lnTo>
                  <a:close/>
                </a:path>
                <a:path w="25400" h="1186179">
                  <a:moveTo>
                    <a:pt x="25400" y="1098549"/>
                  </a:moveTo>
                  <a:lnTo>
                    <a:pt x="0" y="1098549"/>
                  </a:lnTo>
                  <a:lnTo>
                    <a:pt x="0" y="1103629"/>
                  </a:lnTo>
                  <a:lnTo>
                    <a:pt x="25400" y="1103629"/>
                  </a:lnTo>
                  <a:lnTo>
                    <a:pt x="25400" y="1098549"/>
                  </a:lnTo>
                  <a:close/>
                </a:path>
                <a:path w="25400" h="1186179">
                  <a:moveTo>
                    <a:pt x="25400" y="1092199"/>
                  </a:moveTo>
                  <a:lnTo>
                    <a:pt x="0" y="1092199"/>
                  </a:lnTo>
                  <a:lnTo>
                    <a:pt x="0" y="1097279"/>
                  </a:lnTo>
                  <a:lnTo>
                    <a:pt x="25400" y="1097279"/>
                  </a:lnTo>
                  <a:lnTo>
                    <a:pt x="25400" y="1092199"/>
                  </a:lnTo>
                  <a:close/>
                </a:path>
                <a:path w="25400" h="1186179">
                  <a:moveTo>
                    <a:pt x="25400" y="1085849"/>
                  </a:moveTo>
                  <a:lnTo>
                    <a:pt x="0" y="1085849"/>
                  </a:lnTo>
                  <a:lnTo>
                    <a:pt x="0" y="1090929"/>
                  </a:lnTo>
                  <a:lnTo>
                    <a:pt x="25400" y="1090929"/>
                  </a:lnTo>
                  <a:lnTo>
                    <a:pt x="25400" y="1085849"/>
                  </a:lnTo>
                  <a:close/>
                </a:path>
                <a:path w="25400" h="1186179">
                  <a:moveTo>
                    <a:pt x="25400" y="1079499"/>
                  </a:moveTo>
                  <a:lnTo>
                    <a:pt x="0" y="1079499"/>
                  </a:lnTo>
                  <a:lnTo>
                    <a:pt x="0" y="1084579"/>
                  </a:lnTo>
                  <a:lnTo>
                    <a:pt x="25400" y="1084579"/>
                  </a:lnTo>
                  <a:lnTo>
                    <a:pt x="25400" y="1079499"/>
                  </a:lnTo>
                  <a:close/>
                </a:path>
                <a:path w="25400" h="1186179">
                  <a:moveTo>
                    <a:pt x="25400" y="1073149"/>
                  </a:moveTo>
                  <a:lnTo>
                    <a:pt x="0" y="1073149"/>
                  </a:lnTo>
                  <a:lnTo>
                    <a:pt x="0" y="1078229"/>
                  </a:lnTo>
                  <a:lnTo>
                    <a:pt x="25400" y="1078229"/>
                  </a:lnTo>
                  <a:lnTo>
                    <a:pt x="25400" y="1073149"/>
                  </a:lnTo>
                  <a:close/>
                </a:path>
                <a:path w="25400" h="1186179">
                  <a:moveTo>
                    <a:pt x="25400" y="1066799"/>
                  </a:moveTo>
                  <a:lnTo>
                    <a:pt x="0" y="1066799"/>
                  </a:lnTo>
                  <a:lnTo>
                    <a:pt x="0" y="1071879"/>
                  </a:lnTo>
                  <a:lnTo>
                    <a:pt x="25400" y="1071879"/>
                  </a:lnTo>
                  <a:lnTo>
                    <a:pt x="25400" y="1066799"/>
                  </a:lnTo>
                  <a:close/>
                </a:path>
                <a:path w="25400" h="1186179">
                  <a:moveTo>
                    <a:pt x="25400" y="1060449"/>
                  </a:moveTo>
                  <a:lnTo>
                    <a:pt x="0" y="1060449"/>
                  </a:lnTo>
                  <a:lnTo>
                    <a:pt x="0" y="1065529"/>
                  </a:lnTo>
                  <a:lnTo>
                    <a:pt x="25400" y="1065529"/>
                  </a:lnTo>
                  <a:lnTo>
                    <a:pt x="25400" y="1060449"/>
                  </a:lnTo>
                  <a:close/>
                </a:path>
                <a:path w="25400" h="1186179">
                  <a:moveTo>
                    <a:pt x="25400" y="1054099"/>
                  </a:moveTo>
                  <a:lnTo>
                    <a:pt x="0" y="1054099"/>
                  </a:lnTo>
                  <a:lnTo>
                    <a:pt x="0" y="1059179"/>
                  </a:lnTo>
                  <a:lnTo>
                    <a:pt x="25400" y="1059179"/>
                  </a:lnTo>
                  <a:lnTo>
                    <a:pt x="25400" y="1054099"/>
                  </a:lnTo>
                  <a:close/>
                </a:path>
                <a:path w="25400" h="1186179">
                  <a:moveTo>
                    <a:pt x="25400" y="1047749"/>
                  </a:moveTo>
                  <a:lnTo>
                    <a:pt x="0" y="1047749"/>
                  </a:lnTo>
                  <a:lnTo>
                    <a:pt x="0" y="1052829"/>
                  </a:lnTo>
                  <a:lnTo>
                    <a:pt x="25400" y="1052829"/>
                  </a:lnTo>
                  <a:lnTo>
                    <a:pt x="25400" y="1047749"/>
                  </a:lnTo>
                  <a:close/>
                </a:path>
                <a:path w="25400" h="1186179">
                  <a:moveTo>
                    <a:pt x="25400" y="1041399"/>
                  </a:moveTo>
                  <a:lnTo>
                    <a:pt x="0" y="1041399"/>
                  </a:lnTo>
                  <a:lnTo>
                    <a:pt x="0" y="1046479"/>
                  </a:lnTo>
                  <a:lnTo>
                    <a:pt x="25400" y="1046479"/>
                  </a:lnTo>
                  <a:lnTo>
                    <a:pt x="25400" y="1041399"/>
                  </a:lnTo>
                  <a:close/>
                </a:path>
                <a:path w="25400" h="1186179">
                  <a:moveTo>
                    <a:pt x="25400" y="1035049"/>
                  </a:moveTo>
                  <a:lnTo>
                    <a:pt x="0" y="1035049"/>
                  </a:lnTo>
                  <a:lnTo>
                    <a:pt x="0" y="1040129"/>
                  </a:lnTo>
                  <a:lnTo>
                    <a:pt x="25400" y="1040129"/>
                  </a:lnTo>
                  <a:lnTo>
                    <a:pt x="25400" y="1035049"/>
                  </a:lnTo>
                  <a:close/>
                </a:path>
                <a:path w="25400" h="1186179">
                  <a:moveTo>
                    <a:pt x="25400" y="1029969"/>
                  </a:moveTo>
                  <a:lnTo>
                    <a:pt x="0" y="1029969"/>
                  </a:lnTo>
                  <a:lnTo>
                    <a:pt x="0" y="1033779"/>
                  </a:lnTo>
                  <a:lnTo>
                    <a:pt x="25400" y="1033779"/>
                  </a:lnTo>
                  <a:lnTo>
                    <a:pt x="25400" y="1029969"/>
                  </a:lnTo>
                  <a:close/>
                </a:path>
              </a:pathLst>
            </a:custGeom>
            <a:solidFill>
              <a:srgbClr val="2B55D3"/>
            </a:solidFill>
          </p:spPr>
          <p:txBody>
            <a:bodyPr wrap="square" lIns="0" tIns="0" rIns="0" bIns="0" rtlCol="0"/>
            <a:lstStyle/>
            <a:p>
              <a:endParaRPr/>
            </a:p>
          </p:txBody>
        </p:sp>
        <p:sp>
          <p:nvSpPr>
            <p:cNvPr id="560" name="object 560"/>
            <p:cNvSpPr/>
            <p:nvPr/>
          </p:nvSpPr>
          <p:spPr>
            <a:xfrm>
              <a:off x="3342639" y="5010150"/>
              <a:ext cx="25400" cy="1184910"/>
            </a:xfrm>
            <a:custGeom>
              <a:avLst/>
              <a:gdLst/>
              <a:ahLst/>
              <a:cxnLst/>
              <a:rect l="l" t="t" r="r" b="b"/>
              <a:pathLst>
                <a:path w="25400" h="1184910">
                  <a:moveTo>
                    <a:pt x="5080" y="0"/>
                  </a:moveTo>
                  <a:lnTo>
                    <a:pt x="0" y="0"/>
                  </a:lnTo>
                  <a:lnTo>
                    <a:pt x="0" y="15239"/>
                  </a:lnTo>
                  <a:lnTo>
                    <a:pt x="25400" y="15239"/>
                  </a:lnTo>
                  <a:lnTo>
                    <a:pt x="25400" y="3810"/>
                  </a:lnTo>
                  <a:lnTo>
                    <a:pt x="19050" y="3810"/>
                  </a:lnTo>
                  <a:lnTo>
                    <a:pt x="19050" y="2540"/>
                  </a:lnTo>
                  <a:lnTo>
                    <a:pt x="11430" y="2540"/>
                  </a:lnTo>
                  <a:lnTo>
                    <a:pt x="11430" y="1269"/>
                  </a:lnTo>
                  <a:lnTo>
                    <a:pt x="5080" y="1269"/>
                  </a:lnTo>
                  <a:lnTo>
                    <a:pt x="5080" y="0"/>
                  </a:lnTo>
                  <a:close/>
                </a:path>
                <a:path w="25400" h="1184910">
                  <a:moveTo>
                    <a:pt x="25400" y="15240"/>
                  </a:moveTo>
                  <a:lnTo>
                    <a:pt x="0" y="15240"/>
                  </a:lnTo>
                  <a:lnTo>
                    <a:pt x="0" y="21589"/>
                  </a:lnTo>
                  <a:lnTo>
                    <a:pt x="25400" y="21589"/>
                  </a:lnTo>
                  <a:lnTo>
                    <a:pt x="25400" y="15240"/>
                  </a:lnTo>
                  <a:close/>
                </a:path>
                <a:path w="25400" h="1184910">
                  <a:moveTo>
                    <a:pt x="25400" y="21590"/>
                  </a:moveTo>
                  <a:lnTo>
                    <a:pt x="0" y="21590"/>
                  </a:lnTo>
                  <a:lnTo>
                    <a:pt x="0" y="34289"/>
                  </a:lnTo>
                  <a:lnTo>
                    <a:pt x="25400" y="34289"/>
                  </a:lnTo>
                  <a:lnTo>
                    <a:pt x="25400" y="21590"/>
                  </a:lnTo>
                  <a:close/>
                </a:path>
                <a:path w="25400" h="1184910">
                  <a:moveTo>
                    <a:pt x="25400" y="34290"/>
                  </a:moveTo>
                  <a:lnTo>
                    <a:pt x="0" y="34290"/>
                  </a:lnTo>
                  <a:lnTo>
                    <a:pt x="0" y="40639"/>
                  </a:lnTo>
                  <a:lnTo>
                    <a:pt x="25400" y="40639"/>
                  </a:lnTo>
                  <a:lnTo>
                    <a:pt x="25400" y="34290"/>
                  </a:lnTo>
                  <a:close/>
                </a:path>
                <a:path w="25400" h="1184910">
                  <a:moveTo>
                    <a:pt x="25400" y="40640"/>
                  </a:moveTo>
                  <a:lnTo>
                    <a:pt x="0" y="40640"/>
                  </a:lnTo>
                  <a:lnTo>
                    <a:pt x="0" y="53339"/>
                  </a:lnTo>
                  <a:lnTo>
                    <a:pt x="25400" y="53339"/>
                  </a:lnTo>
                  <a:lnTo>
                    <a:pt x="25400" y="40640"/>
                  </a:lnTo>
                  <a:close/>
                </a:path>
                <a:path w="25400" h="1184910">
                  <a:moveTo>
                    <a:pt x="25400" y="53340"/>
                  </a:moveTo>
                  <a:lnTo>
                    <a:pt x="0" y="53340"/>
                  </a:lnTo>
                  <a:lnTo>
                    <a:pt x="0" y="59689"/>
                  </a:lnTo>
                  <a:lnTo>
                    <a:pt x="25400" y="59689"/>
                  </a:lnTo>
                  <a:lnTo>
                    <a:pt x="25400" y="53340"/>
                  </a:lnTo>
                  <a:close/>
                </a:path>
                <a:path w="25400" h="1184910">
                  <a:moveTo>
                    <a:pt x="25400" y="59690"/>
                  </a:moveTo>
                  <a:lnTo>
                    <a:pt x="0" y="59690"/>
                  </a:lnTo>
                  <a:lnTo>
                    <a:pt x="0" y="72389"/>
                  </a:lnTo>
                  <a:lnTo>
                    <a:pt x="25400" y="72389"/>
                  </a:lnTo>
                  <a:lnTo>
                    <a:pt x="25400" y="59690"/>
                  </a:lnTo>
                  <a:close/>
                </a:path>
                <a:path w="25400" h="1184910">
                  <a:moveTo>
                    <a:pt x="25400" y="72390"/>
                  </a:moveTo>
                  <a:lnTo>
                    <a:pt x="0" y="72390"/>
                  </a:lnTo>
                  <a:lnTo>
                    <a:pt x="0" y="78739"/>
                  </a:lnTo>
                  <a:lnTo>
                    <a:pt x="25400" y="78739"/>
                  </a:lnTo>
                  <a:lnTo>
                    <a:pt x="25400" y="72390"/>
                  </a:lnTo>
                  <a:close/>
                </a:path>
                <a:path w="25400" h="1184910">
                  <a:moveTo>
                    <a:pt x="25400" y="78740"/>
                  </a:moveTo>
                  <a:lnTo>
                    <a:pt x="0" y="78740"/>
                  </a:lnTo>
                  <a:lnTo>
                    <a:pt x="0" y="85089"/>
                  </a:lnTo>
                  <a:lnTo>
                    <a:pt x="25400" y="85089"/>
                  </a:lnTo>
                  <a:lnTo>
                    <a:pt x="25400" y="78740"/>
                  </a:lnTo>
                  <a:close/>
                </a:path>
                <a:path w="25400" h="1184910">
                  <a:moveTo>
                    <a:pt x="25400" y="85090"/>
                  </a:moveTo>
                  <a:lnTo>
                    <a:pt x="0" y="85090"/>
                  </a:lnTo>
                  <a:lnTo>
                    <a:pt x="0" y="91439"/>
                  </a:lnTo>
                  <a:lnTo>
                    <a:pt x="25400" y="91439"/>
                  </a:lnTo>
                  <a:lnTo>
                    <a:pt x="25400" y="85090"/>
                  </a:lnTo>
                  <a:close/>
                </a:path>
                <a:path w="25400" h="1184910">
                  <a:moveTo>
                    <a:pt x="25400" y="91440"/>
                  </a:moveTo>
                  <a:lnTo>
                    <a:pt x="0" y="91440"/>
                  </a:lnTo>
                  <a:lnTo>
                    <a:pt x="0" y="97789"/>
                  </a:lnTo>
                  <a:lnTo>
                    <a:pt x="25400" y="97789"/>
                  </a:lnTo>
                  <a:lnTo>
                    <a:pt x="25400" y="91440"/>
                  </a:lnTo>
                  <a:close/>
                </a:path>
                <a:path w="25400" h="1184910">
                  <a:moveTo>
                    <a:pt x="25400" y="97790"/>
                  </a:moveTo>
                  <a:lnTo>
                    <a:pt x="0" y="97790"/>
                  </a:lnTo>
                  <a:lnTo>
                    <a:pt x="0" y="104139"/>
                  </a:lnTo>
                  <a:lnTo>
                    <a:pt x="25400" y="104139"/>
                  </a:lnTo>
                  <a:lnTo>
                    <a:pt x="25400" y="97790"/>
                  </a:lnTo>
                  <a:close/>
                </a:path>
                <a:path w="25400" h="1184910">
                  <a:moveTo>
                    <a:pt x="25400" y="104140"/>
                  </a:moveTo>
                  <a:lnTo>
                    <a:pt x="0" y="104140"/>
                  </a:lnTo>
                  <a:lnTo>
                    <a:pt x="0" y="110489"/>
                  </a:lnTo>
                  <a:lnTo>
                    <a:pt x="25400" y="110489"/>
                  </a:lnTo>
                  <a:lnTo>
                    <a:pt x="25400" y="104140"/>
                  </a:lnTo>
                  <a:close/>
                </a:path>
                <a:path w="25400" h="1184910">
                  <a:moveTo>
                    <a:pt x="25400" y="110490"/>
                  </a:moveTo>
                  <a:lnTo>
                    <a:pt x="0" y="110490"/>
                  </a:lnTo>
                  <a:lnTo>
                    <a:pt x="0" y="116839"/>
                  </a:lnTo>
                  <a:lnTo>
                    <a:pt x="25400" y="116839"/>
                  </a:lnTo>
                  <a:lnTo>
                    <a:pt x="25400" y="110490"/>
                  </a:lnTo>
                  <a:close/>
                </a:path>
                <a:path w="25400" h="1184910">
                  <a:moveTo>
                    <a:pt x="25400" y="116840"/>
                  </a:moveTo>
                  <a:lnTo>
                    <a:pt x="0" y="116840"/>
                  </a:lnTo>
                  <a:lnTo>
                    <a:pt x="0" y="123189"/>
                  </a:lnTo>
                  <a:lnTo>
                    <a:pt x="25400" y="123189"/>
                  </a:lnTo>
                  <a:lnTo>
                    <a:pt x="25400" y="116840"/>
                  </a:lnTo>
                  <a:close/>
                </a:path>
                <a:path w="25400" h="1184910">
                  <a:moveTo>
                    <a:pt x="25400" y="123190"/>
                  </a:moveTo>
                  <a:lnTo>
                    <a:pt x="0" y="123190"/>
                  </a:lnTo>
                  <a:lnTo>
                    <a:pt x="0" y="129539"/>
                  </a:lnTo>
                  <a:lnTo>
                    <a:pt x="25400" y="129539"/>
                  </a:lnTo>
                  <a:lnTo>
                    <a:pt x="25400" y="123190"/>
                  </a:lnTo>
                  <a:close/>
                </a:path>
                <a:path w="25400" h="1184910">
                  <a:moveTo>
                    <a:pt x="25400" y="129540"/>
                  </a:moveTo>
                  <a:lnTo>
                    <a:pt x="0" y="129540"/>
                  </a:lnTo>
                  <a:lnTo>
                    <a:pt x="0" y="135889"/>
                  </a:lnTo>
                  <a:lnTo>
                    <a:pt x="25400" y="135889"/>
                  </a:lnTo>
                  <a:lnTo>
                    <a:pt x="25400" y="129540"/>
                  </a:lnTo>
                  <a:close/>
                </a:path>
                <a:path w="25400" h="1184910">
                  <a:moveTo>
                    <a:pt x="25400" y="135890"/>
                  </a:moveTo>
                  <a:lnTo>
                    <a:pt x="0" y="135890"/>
                  </a:lnTo>
                  <a:lnTo>
                    <a:pt x="0" y="142239"/>
                  </a:lnTo>
                  <a:lnTo>
                    <a:pt x="25400" y="142239"/>
                  </a:lnTo>
                  <a:lnTo>
                    <a:pt x="25400" y="135890"/>
                  </a:lnTo>
                  <a:close/>
                </a:path>
                <a:path w="25400" h="1184910">
                  <a:moveTo>
                    <a:pt x="25400" y="142240"/>
                  </a:moveTo>
                  <a:lnTo>
                    <a:pt x="0" y="142240"/>
                  </a:lnTo>
                  <a:lnTo>
                    <a:pt x="0" y="148589"/>
                  </a:lnTo>
                  <a:lnTo>
                    <a:pt x="25400" y="148589"/>
                  </a:lnTo>
                  <a:lnTo>
                    <a:pt x="25400" y="142240"/>
                  </a:lnTo>
                  <a:close/>
                </a:path>
                <a:path w="25400" h="1184910">
                  <a:moveTo>
                    <a:pt x="25400" y="148590"/>
                  </a:moveTo>
                  <a:lnTo>
                    <a:pt x="0" y="148590"/>
                  </a:lnTo>
                  <a:lnTo>
                    <a:pt x="0" y="154939"/>
                  </a:lnTo>
                  <a:lnTo>
                    <a:pt x="25400" y="154939"/>
                  </a:lnTo>
                  <a:lnTo>
                    <a:pt x="25400" y="148590"/>
                  </a:lnTo>
                  <a:close/>
                </a:path>
                <a:path w="25400" h="1184910">
                  <a:moveTo>
                    <a:pt x="25400" y="154940"/>
                  </a:moveTo>
                  <a:lnTo>
                    <a:pt x="0" y="154940"/>
                  </a:lnTo>
                  <a:lnTo>
                    <a:pt x="0" y="161289"/>
                  </a:lnTo>
                  <a:lnTo>
                    <a:pt x="25400" y="161289"/>
                  </a:lnTo>
                  <a:lnTo>
                    <a:pt x="25400" y="154940"/>
                  </a:lnTo>
                  <a:close/>
                </a:path>
                <a:path w="25400" h="1184910">
                  <a:moveTo>
                    <a:pt x="25400" y="161290"/>
                  </a:moveTo>
                  <a:lnTo>
                    <a:pt x="0" y="161290"/>
                  </a:lnTo>
                  <a:lnTo>
                    <a:pt x="0" y="167639"/>
                  </a:lnTo>
                  <a:lnTo>
                    <a:pt x="25400" y="167639"/>
                  </a:lnTo>
                  <a:lnTo>
                    <a:pt x="25400" y="161290"/>
                  </a:lnTo>
                  <a:close/>
                </a:path>
                <a:path w="25400" h="1184910">
                  <a:moveTo>
                    <a:pt x="25400" y="167640"/>
                  </a:moveTo>
                  <a:lnTo>
                    <a:pt x="0" y="167640"/>
                  </a:lnTo>
                  <a:lnTo>
                    <a:pt x="0" y="173989"/>
                  </a:lnTo>
                  <a:lnTo>
                    <a:pt x="25400" y="173989"/>
                  </a:lnTo>
                  <a:lnTo>
                    <a:pt x="25400" y="167640"/>
                  </a:lnTo>
                  <a:close/>
                </a:path>
                <a:path w="25400" h="1184910">
                  <a:moveTo>
                    <a:pt x="25400" y="173990"/>
                  </a:moveTo>
                  <a:lnTo>
                    <a:pt x="0" y="173990"/>
                  </a:lnTo>
                  <a:lnTo>
                    <a:pt x="0" y="180339"/>
                  </a:lnTo>
                  <a:lnTo>
                    <a:pt x="25400" y="180339"/>
                  </a:lnTo>
                  <a:lnTo>
                    <a:pt x="25400" y="173990"/>
                  </a:lnTo>
                  <a:close/>
                </a:path>
                <a:path w="25400" h="1184910">
                  <a:moveTo>
                    <a:pt x="25400" y="180340"/>
                  </a:moveTo>
                  <a:lnTo>
                    <a:pt x="0" y="180340"/>
                  </a:lnTo>
                  <a:lnTo>
                    <a:pt x="0" y="186689"/>
                  </a:lnTo>
                  <a:lnTo>
                    <a:pt x="25400" y="186689"/>
                  </a:lnTo>
                  <a:lnTo>
                    <a:pt x="25400" y="180340"/>
                  </a:lnTo>
                  <a:close/>
                </a:path>
                <a:path w="25400" h="1184910">
                  <a:moveTo>
                    <a:pt x="25400" y="186690"/>
                  </a:moveTo>
                  <a:lnTo>
                    <a:pt x="0" y="186690"/>
                  </a:lnTo>
                  <a:lnTo>
                    <a:pt x="0" y="193039"/>
                  </a:lnTo>
                  <a:lnTo>
                    <a:pt x="25400" y="193039"/>
                  </a:lnTo>
                  <a:lnTo>
                    <a:pt x="25400" y="186690"/>
                  </a:lnTo>
                  <a:close/>
                </a:path>
                <a:path w="25400" h="1184910">
                  <a:moveTo>
                    <a:pt x="25400" y="193040"/>
                  </a:moveTo>
                  <a:lnTo>
                    <a:pt x="0" y="193040"/>
                  </a:lnTo>
                  <a:lnTo>
                    <a:pt x="0" y="199389"/>
                  </a:lnTo>
                  <a:lnTo>
                    <a:pt x="25400" y="199389"/>
                  </a:lnTo>
                  <a:lnTo>
                    <a:pt x="25400" y="193040"/>
                  </a:lnTo>
                  <a:close/>
                </a:path>
                <a:path w="25400" h="1184910">
                  <a:moveTo>
                    <a:pt x="25400" y="199390"/>
                  </a:moveTo>
                  <a:lnTo>
                    <a:pt x="0" y="199390"/>
                  </a:lnTo>
                  <a:lnTo>
                    <a:pt x="0" y="205739"/>
                  </a:lnTo>
                  <a:lnTo>
                    <a:pt x="25400" y="205739"/>
                  </a:lnTo>
                  <a:lnTo>
                    <a:pt x="25400" y="199390"/>
                  </a:lnTo>
                  <a:close/>
                </a:path>
                <a:path w="25400" h="1184910">
                  <a:moveTo>
                    <a:pt x="25400" y="205740"/>
                  </a:moveTo>
                  <a:lnTo>
                    <a:pt x="0" y="205740"/>
                  </a:lnTo>
                  <a:lnTo>
                    <a:pt x="0" y="226059"/>
                  </a:lnTo>
                  <a:lnTo>
                    <a:pt x="25400" y="226059"/>
                  </a:lnTo>
                  <a:lnTo>
                    <a:pt x="25400" y="205740"/>
                  </a:lnTo>
                  <a:close/>
                </a:path>
                <a:path w="25400" h="1184910">
                  <a:moveTo>
                    <a:pt x="25400" y="226060"/>
                  </a:moveTo>
                  <a:lnTo>
                    <a:pt x="0" y="226060"/>
                  </a:lnTo>
                  <a:lnTo>
                    <a:pt x="0" y="232409"/>
                  </a:lnTo>
                  <a:lnTo>
                    <a:pt x="25400" y="232409"/>
                  </a:lnTo>
                  <a:lnTo>
                    <a:pt x="25400" y="226060"/>
                  </a:lnTo>
                  <a:close/>
                </a:path>
                <a:path w="25400" h="1184910">
                  <a:moveTo>
                    <a:pt x="25400" y="232410"/>
                  </a:moveTo>
                  <a:lnTo>
                    <a:pt x="0" y="232410"/>
                  </a:lnTo>
                  <a:lnTo>
                    <a:pt x="0" y="251459"/>
                  </a:lnTo>
                  <a:lnTo>
                    <a:pt x="25400" y="251459"/>
                  </a:lnTo>
                  <a:lnTo>
                    <a:pt x="25400" y="232410"/>
                  </a:lnTo>
                  <a:close/>
                </a:path>
                <a:path w="25400" h="1184910">
                  <a:moveTo>
                    <a:pt x="25400" y="251460"/>
                  </a:moveTo>
                  <a:lnTo>
                    <a:pt x="0" y="251460"/>
                  </a:lnTo>
                  <a:lnTo>
                    <a:pt x="0" y="257809"/>
                  </a:lnTo>
                  <a:lnTo>
                    <a:pt x="25400" y="257809"/>
                  </a:lnTo>
                  <a:lnTo>
                    <a:pt x="25400" y="251460"/>
                  </a:lnTo>
                  <a:close/>
                </a:path>
                <a:path w="25400" h="1184910">
                  <a:moveTo>
                    <a:pt x="25400" y="257810"/>
                  </a:moveTo>
                  <a:lnTo>
                    <a:pt x="0" y="257810"/>
                  </a:lnTo>
                  <a:lnTo>
                    <a:pt x="0" y="264159"/>
                  </a:lnTo>
                  <a:lnTo>
                    <a:pt x="25400" y="264159"/>
                  </a:lnTo>
                  <a:lnTo>
                    <a:pt x="25400" y="257810"/>
                  </a:lnTo>
                  <a:close/>
                </a:path>
                <a:path w="25400" h="1184910">
                  <a:moveTo>
                    <a:pt x="25400" y="264160"/>
                  </a:moveTo>
                  <a:lnTo>
                    <a:pt x="0" y="264160"/>
                  </a:lnTo>
                  <a:lnTo>
                    <a:pt x="0" y="270509"/>
                  </a:lnTo>
                  <a:lnTo>
                    <a:pt x="25400" y="270509"/>
                  </a:lnTo>
                  <a:lnTo>
                    <a:pt x="25400" y="264160"/>
                  </a:lnTo>
                  <a:close/>
                </a:path>
                <a:path w="25400" h="1184910">
                  <a:moveTo>
                    <a:pt x="25400" y="270510"/>
                  </a:moveTo>
                  <a:lnTo>
                    <a:pt x="0" y="270510"/>
                  </a:lnTo>
                  <a:lnTo>
                    <a:pt x="0" y="276859"/>
                  </a:lnTo>
                  <a:lnTo>
                    <a:pt x="25400" y="276859"/>
                  </a:lnTo>
                  <a:lnTo>
                    <a:pt x="25400" y="270510"/>
                  </a:lnTo>
                  <a:close/>
                </a:path>
                <a:path w="25400" h="1184910">
                  <a:moveTo>
                    <a:pt x="25400" y="276860"/>
                  </a:moveTo>
                  <a:lnTo>
                    <a:pt x="0" y="276860"/>
                  </a:lnTo>
                  <a:lnTo>
                    <a:pt x="0" y="283209"/>
                  </a:lnTo>
                  <a:lnTo>
                    <a:pt x="25400" y="283209"/>
                  </a:lnTo>
                  <a:lnTo>
                    <a:pt x="25400" y="276860"/>
                  </a:lnTo>
                  <a:close/>
                </a:path>
                <a:path w="25400" h="1184910">
                  <a:moveTo>
                    <a:pt x="25400" y="283210"/>
                  </a:moveTo>
                  <a:lnTo>
                    <a:pt x="0" y="283210"/>
                  </a:lnTo>
                  <a:lnTo>
                    <a:pt x="0" y="289559"/>
                  </a:lnTo>
                  <a:lnTo>
                    <a:pt x="25400" y="289559"/>
                  </a:lnTo>
                  <a:lnTo>
                    <a:pt x="25400" y="283210"/>
                  </a:lnTo>
                  <a:close/>
                </a:path>
                <a:path w="25400" h="1184910">
                  <a:moveTo>
                    <a:pt x="25400" y="289560"/>
                  </a:moveTo>
                  <a:lnTo>
                    <a:pt x="0" y="289560"/>
                  </a:lnTo>
                  <a:lnTo>
                    <a:pt x="0" y="302259"/>
                  </a:lnTo>
                  <a:lnTo>
                    <a:pt x="25400" y="302259"/>
                  </a:lnTo>
                  <a:lnTo>
                    <a:pt x="25400" y="289560"/>
                  </a:lnTo>
                  <a:close/>
                </a:path>
                <a:path w="25400" h="1184910">
                  <a:moveTo>
                    <a:pt x="25400" y="302260"/>
                  </a:moveTo>
                  <a:lnTo>
                    <a:pt x="0" y="302260"/>
                  </a:lnTo>
                  <a:lnTo>
                    <a:pt x="0" y="308609"/>
                  </a:lnTo>
                  <a:lnTo>
                    <a:pt x="25400" y="308609"/>
                  </a:lnTo>
                  <a:lnTo>
                    <a:pt x="25400" y="302260"/>
                  </a:lnTo>
                  <a:close/>
                </a:path>
                <a:path w="25400" h="1184910">
                  <a:moveTo>
                    <a:pt x="25400" y="308610"/>
                  </a:moveTo>
                  <a:lnTo>
                    <a:pt x="0" y="308610"/>
                  </a:lnTo>
                  <a:lnTo>
                    <a:pt x="0" y="314959"/>
                  </a:lnTo>
                  <a:lnTo>
                    <a:pt x="25400" y="314959"/>
                  </a:lnTo>
                  <a:lnTo>
                    <a:pt x="25400" y="308610"/>
                  </a:lnTo>
                  <a:close/>
                </a:path>
                <a:path w="25400" h="1184910">
                  <a:moveTo>
                    <a:pt x="25400" y="314960"/>
                  </a:moveTo>
                  <a:lnTo>
                    <a:pt x="0" y="314960"/>
                  </a:lnTo>
                  <a:lnTo>
                    <a:pt x="0" y="321309"/>
                  </a:lnTo>
                  <a:lnTo>
                    <a:pt x="25400" y="321309"/>
                  </a:lnTo>
                  <a:lnTo>
                    <a:pt x="25400" y="314960"/>
                  </a:lnTo>
                  <a:close/>
                </a:path>
                <a:path w="25400" h="1184910">
                  <a:moveTo>
                    <a:pt x="25400" y="321310"/>
                  </a:moveTo>
                  <a:lnTo>
                    <a:pt x="0" y="321310"/>
                  </a:lnTo>
                  <a:lnTo>
                    <a:pt x="0" y="327659"/>
                  </a:lnTo>
                  <a:lnTo>
                    <a:pt x="25400" y="327659"/>
                  </a:lnTo>
                  <a:lnTo>
                    <a:pt x="25400" y="321310"/>
                  </a:lnTo>
                  <a:close/>
                </a:path>
                <a:path w="25400" h="1184910">
                  <a:moveTo>
                    <a:pt x="25400" y="327660"/>
                  </a:moveTo>
                  <a:lnTo>
                    <a:pt x="0" y="327660"/>
                  </a:lnTo>
                  <a:lnTo>
                    <a:pt x="0" y="334009"/>
                  </a:lnTo>
                  <a:lnTo>
                    <a:pt x="25400" y="334009"/>
                  </a:lnTo>
                  <a:lnTo>
                    <a:pt x="25400" y="327660"/>
                  </a:lnTo>
                  <a:close/>
                </a:path>
                <a:path w="25400" h="1184910">
                  <a:moveTo>
                    <a:pt x="25400" y="334010"/>
                  </a:moveTo>
                  <a:lnTo>
                    <a:pt x="0" y="334010"/>
                  </a:lnTo>
                  <a:lnTo>
                    <a:pt x="0" y="337819"/>
                  </a:lnTo>
                  <a:lnTo>
                    <a:pt x="25400" y="337819"/>
                  </a:lnTo>
                  <a:lnTo>
                    <a:pt x="25400" y="334010"/>
                  </a:lnTo>
                  <a:close/>
                </a:path>
                <a:path w="25400" h="1184910">
                  <a:moveTo>
                    <a:pt x="25400" y="337820"/>
                  </a:moveTo>
                  <a:lnTo>
                    <a:pt x="0" y="337820"/>
                  </a:lnTo>
                  <a:lnTo>
                    <a:pt x="0" y="346709"/>
                  </a:lnTo>
                  <a:lnTo>
                    <a:pt x="25400" y="346709"/>
                  </a:lnTo>
                  <a:lnTo>
                    <a:pt x="25400" y="337820"/>
                  </a:lnTo>
                  <a:close/>
                </a:path>
                <a:path w="25400" h="1184910">
                  <a:moveTo>
                    <a:pt x="25400" y="346710"/>
                  </a:moveTo>
                  <a:lnTo>
                    <a:pt x="0" y="346710"/>
                  </a:lnTo>
                  <a:lnTo>
                    <a:pt x="0" y="353059"/>
                  </a:lnTo>
                  <a:lnTo>
                    <a:pt x="25400" y="353059"/>
                  </a:lnTo>
                  <a:lnTo>
                    <a:pt x="25400" y="346710"/>
                  </a:lnTo>
                  <a:close/>
                </a:path>
                <a:path w="25400" h="1184910">
                  <a:moveTo>
                    <a:pt x="25400" y="353060"/>
                  </a:moveTo>
                  <a:lnTo>
                    <a:pt x="0" y="353060"/>
                  </a:lnTo>
                  <a:lnTo>
                    <a:pt x="0" y="359409"/>
                  </a:lnTo>
                  <a:lnTo>
                    <a:pt x="25400" y="359409"/>
                  </a:lnTo>
                  <a:lnTo>
                    <a:pt x="25400" y="353060"/>
                  </a:lnTo>
                  <a:close/>
                </a:path>
                <a:path w="25400" h="1184910">
                  <a:moveTo>
                    <a:pt x="25400" y="359410"/>
                  </a:moveTo>
                  <a:lnTo>
                    <a:pt x="0" y="359410"/>
                  </a:lnTo>
                  <a:lnTo>
                    <a:pt x="0" y="365759"/>
                  </a:lnTo>
                  <a:lnTo>
                    <a:pt x="25400" y="365759"/>
                  </a:lnTo>
                  <a:lnTo>
                    <a:pt x="25400" y="359410"/>
                  </a:lnTo>
                  <a:close/>
                </a:path>
                <a:path w="25400" h="1184910">
                  <a:moveTo>
                    <a:pt x="25400" y="365760"/>
                  </a:moveTo>
                  <a:lnTo>
                    <a:pt x="0" y="365760"/>
                  </a:lnTo>
                  <a:lnTo>
                    <a:pt x="0" y="372109"/>
                  </a:lnTo>
                  <a:lnTo>
                    <a:pt x="25400" y="372109"/>
                  </a:lnTo>
                  <a:lnTo>
                    <a:pt x="25400" y="365760"/>
                  </a:lnTo>
                  <a:close/>
                </a:path>
                <a:path w="25400" h="1184910">
                  <a:moveTo>
                    <a:pt x="25400" y="372110"/>
                  </a:moveTo>
                  <a:lnTo>
                    <a:pt x="0" y="372110"/>
                  </a:lnTo>
                  <a:lnTo>
                    <a:pt x="0" y="378459"/>
                  </a:lnTo>
                  <a:lnTo>
                    <a:pt x="25400" y="378459"/>
                  </a:lnTo>
                  <a:lnTo>
                    <a:pt x="25400" y="372110"/>
                  </a:lnTo>
                  <a:close/>
                </a:path>
                <a:path w="25400" h="1184910">
                  <a:moveTo>
                    <a:pt x="25400" y="378460"/>
                  </a:moveTo>
                  <a:lnTo>
                    <a:pt x="0" y="378460"/>
                  </a:lnTo>
                  <a:lnTo>
                    <a:pt x="0" y="384809"/>
                  </a:lnTo>
                  <a:lnTo>
                    <a:pt x="25400" y="384809"/>
                  </a:lnTo>
                  <a:lnTo>
                    <a:pt x="25400" y="378460"/>
                  </a:lnTo>
                  <a:close/>
                </a:path>
                <a:path w="25400" h="1184910">
                  <a:moveTo>
                    <a:pt x="25400" y="384810"/>
                  </a:moveTo>
                  <a:lnTo>
                    <a:pt x="0" y="384810"/>
                  </a:lnTo>
                  <a:lnTo>
                    <a:pt x="0" y="391159"/>
                  </a:lnTo>
                  <a:lnTo>
                    <a:pt x="25400" y="391159"/>
                  </a:lnTo>
                  <a:lnTo>
                    <a:pt x="25400" y="384810"/>
                  </a:lnTo>
                  <a:close/>
                </a:path>
                <a:path w="25400" h="1184910">
                  <a:moveTo>
                    <a:pt x="25400" y="391160"/>
                  </a:moveTo>
                  <a:lnTo>
                    <a:pt x="0" y="391160"/>
                  </a:lnTo>
                  <a:lnTo>
                    <a:pt x="0" y="403859"/>
                  </a:lnTo>
                  <a:lnTo>
                    <a:pt x="25400" y="403859"/>
                  </a:lnTo>
                  <a:lnTo>
                    <a:pt x="25400" y="391160"/>
                  </a:lnTo>
                  <a:close/>
                </a:path>
                <a:path w="25400" h="1184910">
                  <a:moveTo>
                    <a:pt x="25400" y="403860"/>
                  </a:moveTo>
                  <a:lnTo>
                    <a:pt x="0" y="403860"/>
                  </a:lnTo>
                  <a:lnTo>
                    <a:pt x="0" y="429259"/>
                  </a:lnTo>
                  <a:lnTo>
                    <a:pt x="25400" y="429259"/>
                  </a:lnTo>
                  <a:lnTo>
                    <a:pt x="25400" y="403860"/>
                  </a:lnTo>
                  <a:close/>
                </a:path>
                <a:path w="25400" h="1184910">
                  <a:moveTo>
                    <a:pt x="25400" y="429260"/>
                  </a:moveTo>
                  <a:lnTo>
                    <a:pt x="0" y="429260"/>
                  </a:lnTo>
                  <a:lnTo>
                    <a:pt x="0" y="441959"/>
                  </a:lnTo>
                  <a:lnTo>
                    <a:pt x="25400" y="441959"/>
                  </a:lnTo>
                  <a:lnTo>
                    <a:pt x="25400" y="429260"/>
                  </a:lnTo>
                  <a:close/>
                </a:path>
                <a:path w="25400" h="1184910">
                  <a:moveTo>
                    <a:pt x="25400" y="441960"/>
                  </a:moveTo>
                  <a:lnTo>
                    <a:pt x="0" y="441960"/>
                  </a:lnTo>
                  <a:lnTo>
                    <a:pt x="0" y="448309"/>
                  </a:lnTo>
                  <a:lnTo>
                    <a:pt x="25400" y="448309"/>
                  </a:lnTo>
                  <a:lnTo>
                    <a:pt x="25400" y="441960"/>
                  </a:lnTo>
                  <a:close/>
                </a:path>
                <a:path w="25400" h="1184910">
                  <a:moveTo>
                    <a:pt x="25400" y="448310"/>
                  </a:moveTo>
                  <a:lnTo>
                    <a:pt x="0" y="448310"/>
                  </a:lnTo>
                  <a:lnTo>
                    <a:pt x="0" y="454659"/>
                  </a:lnTo>
                  <a:lnTo>
                    <a:pt x="25400" y="454659"/>
                  </a:lnTo>
                  <a:lnTo>
                    <a:pt x="25400" y="448310"/>
                  </a:lnTo>
                  <a:close/>
                </a:path>
                <a:path w="25400" h="1184910">
                  <a:moveTo>
                    <a:pt x="25400" y="454660"/>
                  </a:moveTo>
                  <a:lnTo>
                    <a:pt x="0" y="454660"/>
                  </a:lnTo>
                  <a:lnTo>
                    <a:pt x="0" y="461009"/>
                  </a:lnTo>
                  <a:lnTo>
                    <a:pt x="25400" y="461009"/>
                  </a:lnTo>
                  <a:lnTo>
                    <a:pt x="25400" y="454660"/>
                  </a:lnTo>
                  <a:close/>
                </a:path>
                <a:path w="25400" h="1184910">
                  <a:moveTo>
                    <a:pt x="25400" y="461010"/>
                  </a:moveTo>
                  <a:lnTo>
                    <a:pt x="0" y="461010"/>
                  </a:lnTo>
                  <a:lnTo>
                    <a:pt x="0" y="467359"/>
                  </a:lnTo>
                  <a:lnTo>
                    <a:pt x="25400" y="467359"/>
                  </a:lnTo>
                  <a:lnTo>
                    <a:pt x="25400" y="461010"/>
                  </a:lnTo>
                  <a:close/>
                </a:path>
                <a:path w="25400" h="1184910">
                  <a:moveTo>
                    <a:pt x="25400" y="467360"/>
                  </a:moveTo>
                  <a:lnTo>
                    <a:pt x="0" y="467360"/>
                  </a:lnTo>
                  <a:lnTo>
                    <a:pt x="0" y="473709"/>
                  </a:lnTo>
                  <a:lnTo>
                    <a:pt x="25400" y="473709"/>
                  </a:lnTo>
                  <a:lnTo>
                    <a:pt x="25400" y="467360"/>
                  </a:lnTo>
                  <a:close/>
                </a:path>
                <a:path w="25400" h="1184910">
                  <a:moveTo>
                    <a:pt x="25400" y="474980"/>
                  </a:moveTo>
                  <a:lnTo>
                    <a:pt x="0" y="474980"/>
                  </a:lnTo>
                  <a:lnTo>
                    <a:pt x="0" y="480059"/>
                  </a:lnTo>
                  <a:lnTo>
                    <a:pt x="25400" y="480059"/>
                  </a:lnTo>
                  <a:lnTo>
                    <a:pt x="25400" y="474980"/>
                  </a:lnTo>
                  <a:close/>
                </a:path>
                <a:path w="25400" h="1184910">
                  <a:moveTo>
                    <a:pt x="25400" y="473710"/>
                  </a:moveTo>
                  <a:lnTo>
                    <a:pt x="0" y="473710"/>
                  </a:lnTo>
                  <a:lnTo>
                    <a:pt x="0" y="474980"/>
                  </a:lnTo>
                  <a:lnTo>
                    <a:pt x="25400" y="474980"/>
                  </a:lnTo>
                  <a:lnTo>
                    <a:pt x="25400" y="473710"/>
                  </a:lnTo>
                  <a:close/>
                </a:path>
                <a:path w="25400" h="1184910">
                  <a:moveTo>
                    <a:pt x="25400" y="480060"/>
                  </a:moveTo>
                  <a:lnTo>
                    <a:pt x="0" y="480060"/>
                  </a:lnTo>
                  <a:lnTo>
                    <a:pt x="0" y="486409"/>
                  </a:lnTo>
                  <a:lnTo>
                    <a:pt x="25400" y="486409"/>
                  </a:lnTo>
                  <a:lnTo>
                    <a:pt x="25400" y="480060"/>
                  </a:lnTo>
                  <a:close/>
                </a:path>
                <a:path w="25400" h="1184910">
                  <a:moveTo>
                    <a:pt x="25400" y="486410"/>
                  </a:moveTo>
                  <a:lnTo>
                    <a:pt x="0" y="486410"/>
                  </a:lnTo>
                  <a:lnTo>
                    <a:pt x="0" y="492759"/>
                  </a:lnTo>
                  <a:lnTo>
                    <a:pt x="25400" y="492759"/>
                  </a:lnTo>
                  <a:lnTo>
                    <a:pt x="25400" y="486410"/>
                  </a:lnTo>
                  <a:close/>
                </a:path>
                <a:path w="25400" h="1184910">
                  <a:moveTo>
                    <a:pt x="25400" y="492760"/>
                  </a:moveTo>
                  <a:lnTo>
                    <a:pt x="0" y="492760"/>
                  </a:lnTo>
                  <a:lnTo>
                    <a:pt x="0" y="499109"/>
                  </a:lnTo>
                  <a:lnTo>
                    <a:pt x="25400" y="499109"/>
                  </a:lnTo>
                  <a:lnTo>
                    <a:pt x="25400" y="492760"/>
                  </a:lnTo>
                  <a:close/>
                </a:path>
                <a:path w="25400" h="1184910">
                  <a:moveTo>
                    <a:pt x="25400" y="499110"/>
                  </a:moveTo>
                  <a:lnTo>
                    <a:pt x="0" y="499110"/>
                  </a:lnTo>
                  <a:lnTo>
                    <a:pt x="0" y="505459"/>
                  </a:lnTo>
                  <a:lnTo>
                    <a:pt x="25400" y="505459"/>
                  </a:lnTo>
                  <a:lnTo>
                    <a:pt x="25400" y="499110"/>
                  </a:lnTo>
                  <a:close/>
                </a:path>
                <a:path w="25400" h="1184910">
                  <a:moveTo>
                    <a:pt x="25400" y="505460"/>
                  </a:moveTo>
                  <a:lnTo>
                    <a:pt x="0" y="505460"/>
                  </a:lnTo>
                  <a:lnTo>
                    <a:pt x="0" y="511809"/>
                  </a:lnTo>
                  <a:lnTo>
                    <a:pt x="25400" y="511809"/>
                  </a:lnTo>
                  <a:lnTo>
                    <a:pt x="25400" y="505460"/>
                  </a:lnTo>
                  <a:close/>
                </a:path>
                <a:path w="25400" h="1184910">
                  <a:moveTo>
                    <a:pt x="25400" y="511810"/>
                  </a:moveTo>
                  <a:lnTo>
                    <a:pt x="0" y="511810"/>
                  </a:lnTo>
                  <a:lnTo>
                    <a:pt x="0" y="537210"/>
                  </a:lnTo>
                  <a:lnTo>
                    <a:pt x="25400" y="537210"/>
                  </a:lnTo>
                  <a:lnTo>
                    <a:pt x="25400" y="511810"/>
                  </a:lnTo>
                  <a:close/>
                </a:path>
                <a:path w="25400" h="1184910">
                  <a:moveTo>
                    <a:pt x="25400" y="537210"/>
                  </a:moveTo>
                  <a:lnTo>
                    <a:pt x="0" y="537210"/>
                  </a:lnTo>
                  <a:lnTo>
                    <a:pt x="0" y="543560"/>
                  </a:lnTo>
                  <a:lnTo>
                    <a:pt x="25400" y="543560"/>
                  </a:lnTo>
                  <a:lnTo>
                    <a:pt x="25400" y="537210"/>
                  </a:lnTo>
                  <a:close/>
                </a:path>
                <a:path w="25400" h="1184910">
                  <a:moveTo>
                    <a:pt x="25400" y="543560"/>
                  </a:moveTo>
                  <a:lnTo>
                    <a:pt x="0" y="543560"/>
                  </a:lnTo>
                  <a:lnTo>
                    <a:pt x="0" y="549910"/>
                  </a:lnTo>
                  <a:lnTo>
                    <a:pt x="25400" y="549910"/>
                  </a:lnTo>
                  <a:lnTo>
                    <a:pt x="25400" y="543560"/>
                  </a:lnTo>
                  <a:close/>
                </a:path>
                <a:path w="25400" h="1184910">
                  <a:moveTo>
                    <a:pt x="25400" y="549910"/>
                  </a:moveTo>
                  <a:lnTo>
                    <a:pt x="0" y="549910"/>
                  </a:lnTo>
                  <a:lnTo>
                    <a:pt x="0" y="556259"/>
                  </a:lnTo>
                  <a:lnTo>
                    <a:pt x="25400" y="556259"/>
                  </a:lnTo>
                  <a:lnTo>
                    <a:pt x="25400" y="549910"/>
                  </a:lnTo>
                  <a:close/>
                </a:path>
                <a:path w="25400" h="1184910">
                  <a:moveTo>
                    <a:pt x="25400" y="556260"/>
                  </a:moveTo>
                  <a:lnTo>
                    <a:pt x="0" y="556260"/>
                  </a:lnTo>
                  <a:lnTo>
                    <a:pt x="0" y="560069"/>
                  </a:lnTo>
                  <a:lnTo>
                    <a:pt x="25400" y="560069"/>
                  </a:lnTo>
                  <a:lnTo>
                    <a:pt x="25400" y="556260"/>
                  </a:lnTo>
                  <a:close/>
                </a:path>
                <a:path w="25400" h="1184910">
                  <a:moveTo>
                    <a:pt x="25400" y="560070"/>
                  </a:moveTo>
                  <a:lnTo>
                    <a:pt x="0" y="560070"/>
                  </a:lnTo>
                  <a:lnTo>
                    <a:pt x="0" y="562610"/>
                  </a:lnTo>
                  <a:lnTo>
                    <a:pt x="25400" y="562610"/>
                  </a:lnTo>
                  <a:lnTo>
                    <a:pt x="25400" y="560070"/>
                  </a:lnTo>
                  <a:close/>
                </a:path>
                <a:path w="25400" h="1184910">
                  <a:moveTo>
                    <a:pt x="25400" y="562610"/>
                  </a:moveTo>
                  <a:lnTo>
                    <a:pt x="0" y="562610"/>
                  </a:lnTo>
                  <a:lnTo>
                    <a:pt x="0" y="575309"/>
                  </a:lnTo>
                  <a:lnTo>
                    <a:pt x="25400" y="575309"/>
                  </a:lnTo>
                  <a:lnTo>
                    <a:pt x="25400" y="562610"/>
                  </a:lnTo>
                  <a:close/>
                </a:path>
                <a:path w="25400" h="1184910">
                  <a:moveTo>
                    <a:pt x="25400" y="575310"/>
                  </a:moveTo>
                  <a:lnTo>
                    <a:pt x="0" y="575310"/>
                  </a:lnTo>
                  <a:lnTo>
                    <a:pt x="0" y="581659"/>
                  </a:lnTo>
                  <a:lnTo>
                    <a:pt x="25400" y="581659"/>
                  </a:lnTo>
                  <a:lnTo>
                    <a:pt x="25400" y="575310"/>
                  </a:lnTo>
                  <a:close/>
                </a:path>
                <a:path w="25400" h="1184910">
                  <a:moveTo>
                    <a:pt x="25400" y="581660"/>
                  </a:moveTo>
                  <a:lnTo>
                    <a:pt x="0" y="581660"/>
                  </a:lnTo>
                  <a:lnTo>
                    <a:pt x="0" y="591819"/>
                  </a:lnTo>
                  <a:lnTo>
                    <a:pt x="25400" y="591819"/>
                  </a:lnTo>
                  <a:lnTo>
                    <a:pt x="25400" y="581660"/>
                  </a:lnTo>
                  <a:close/>
                </a:path>
                <a:path w="25400" h="1184910">
                  <a:moveTo>
                    <a:pt x="25400" y="591820"/>
                  </a:moveTo>
                  <a:lnTo>
                    <a:pt x="0" y="591820"/>
                  </a:lnTo>
                  <a:lnTo>
                    <a:pt x="0" y="598169"/>
                  </a:lnTo>
                  <a:lnTo>
                    <a:pt x="25400" y="598169"/>
                  </a:lnTo>
                  <a:lnTo>
                    <a:pt x="25400" y="591820"/>
                  </a:lnTo>
                  <a:close/>
                </a:path>
                <a:path w="25400" h="1184910">
                  <a:moveTo>
                    <a:pt x="25400" y="598170"/>
                  </a:moveTo>
                  <a:lnTo>
                    <a:pt x="0" y="598170"/>
                  </a:lnTo>
                  <a:lnTo>
                    <a:pt x="0" y="607059"/>
                  </a:lnTo>
                  <a:lnTo>
                    <a:pt x="25400" y="607059"/>
                  </a:lnTo>
                  <a:lnTo>
                    <a:pt x="25400" y="598170"/>
                  </a:lnTo>
                  <a:close/>
                </a:path>
                <a:path w="25400" h="1184910">
                  <a:moveTo>
                    <a:pt x="25400" y="607060"/>
                  </a:moveTo>
                  <a:lnTo>
                    <a:pt x="0" y="607060"/>
                  </a:lnTo>
                  <a:lnTo>
                    <a:pt x="0" y="612139"/>
                  </a:lnTo>
                  <a:lnTo>
                    <a:pt x="25400" y="612139"/>
                  </a:lnTo>
                  <a:lnTo>
                    <a:pt x="25400" y="607060"/>
                  </a:lnTo>
                  <a:close/>
                </a:path>
                <a:path w="25400" h="1184910">
                  <a:moveTo>
                    <a:pt x="25400" y="612140"/>
                  </a:moveTo>
                  <a:lnTo>
                    <a:pt x="0" y="612140"/>
                  </a:lnTo>
                  <a:lnTo>
                    <a:pt x="0" y="613409"/>
                  </a:lnTo>
                  <a:lnTo>
                    <a:pt x="25400" y="613409"/>
                  </a:lnTo>
                  <a:lnTo>
                    <a:pt x="25400" y="612140"/>
                  </a:lnTo>
                  <a:close/>
                </a:path>
                <a:path w="25400" h="1184910">
                  <a:moveTo>
                    <a:pt x="25400" y="613410"/>
                  </a:moveTo>
                  <a:lnTo>
                    <a:pt x="0" y="613410"/>
                  </a:lnTo>
                  <a:lnTo>
                    <a:pt x="0" y="619759"/>
                  </a:lnTo>
                  <a:lnTo>
                    <a:pt x="25400" y="619759"/>
                  </a:lnTo>
                  <a:lnTo>
                    <a:pt x="25400" y="613410"/>
                  </a:lnTo>
                  <a:close/>
                </a:path>
                <a:path w="25400" h="1184910">
                  <a:moveTo>
                    <a:pt x="25400" y="619760"/>
                  </a:moveTo>
                  <a:lnTo>
                    <a:pt x="0" y="619760"/>
                  </a:lnTo>
                  <a:lnTo>
                    <a:pt x="0" y="629919"/>
                  </a:lnTo>
                  <a:lnTo>
                    <a:pt x="25400" y="629919"/>
                  </a:lnTo>
                  <a:lnTo>
                    <a:pt x="25400" y="619760"/>
                  </a:lnTo>
                  <a:close/>
                </a:path>
                <a:path w="25400" h="1184910">
                  <a:moveTo>
                    <a:pt x="25400" y="629920"/>
                  </a:moveTo>
                  <a:lnTo>
                    <a:pt x="0" y="629920"/>
                  </a:lnTo>
                  <a:lnTo>
                    <a:pt x="0" y="638809"/>
                  </a:lnTo>
                  <a:lnTo>
                    <a:pt x="25400" y="638809"/>
                  </a:lnTo>
                  <a:lnTo>
                    <a:pt x="25400" y="629920"/>
                  </a:lnTo>
                  <a:close/>
                </a:path>
                <a:path w="25400" h="1184910">
                  <a:moveTo>
                    <a:pt x="25400" y="638810"/>
                  </a:moveTo>
                  <a:lnTo>
                    <a:pt x="0" y="638810"/>
                  </a:lnTo>
                  <a:lnTo>
                    <a:pt x="0" y="676910"/>
                  </a:lnTo>
                  <a:lnTo>
                    <a:pt x="25400" y="676910"/>
                  </a:lnTo>
                  <a:lnTo>
                    <a:pt x="25400" y="638810"/>
                  </a:lnTo>
                  <a:close/>
                </a:path>
                <a:path w="25400" h="1184910">
                  <a:moveTo>
                    <a:pt x="25400" y="676910"/>
                  </a:moveTo>
                  <a:lnTo>
                    <a:pt x="0" y="676910"/>
                  </a:lnTo>
                  <a:lnTo>
                    <a:pt x="0" y="680719"/>
                  </a:lnTo>
                  <a:lnTo>
                    <a:pt x="25400" y="680719"/>
                  </a:lnTo>
                  <a:lnTo>
                    <a:pt x="25400" y="676910"/>
                  </a:lnTo>
                  <a:close/>
                </a:path>
                <a:path w="25400" h="1184910">
                  <a:moveTo>
                    <a:pt x="25400" y="680720"/>
                  </a:moveTo>
                  <a:lnTo>
                    <a:pt x="0" y="680720"/>
                  </a:lnTo>
                  <a:lnTo>
                    <a:pt x="0" y="683260"/>
                  </a:lnTo>
                  <a:lnTo>
                    <a:pt x="25400" y="683260"/>
                  </a:lnTo>
                  <a:lnTo>
                    <a:pt x="25400" y="680720"/>
                  </a:lnTo>
                  <a:close/>
                </a:path>
                <a:path w="25400" h="1184910">
                  <a:moveTo>
                    <a:pt x="25400" y="683260"/>
                  </a:moveTo>
                  <a:lnTo>
                    <a:pt x="0" y="683260"/>
                  </a:lnTo>
                  <a:lnTo>
                    <a:pt x="0" y="689610"/>
                  </a:lnTo>
                  <a:lnTo>
                    <a:pt x="25400" y="689610"/>
                  </a:lnTo>
                  <a:lnTo>
                    <a:pt x="25400" y="683260"/>
                  </a:lnTo>
                  <a:close/>
                </a:path>
                <a:path w="25400" h="1184910">
                  <a:moveTo>
                    <a:pt x="25400" y="689610"/>
                  </a:moveTo>
                  <a:lnTo>
                    <a:pt x="0" y="689610"/>
                  </a:lnTo>
                  <a:lnTo>
                    <a:pt x="0" y="693419"/>
                  </a:lnTo>
                  <a:lnTo>
                    <a:pt x="25400" y="693419"/>
                  </a:lnTo>
                  <a:lnTo>
                    <a:pt x="25400" y="689610"/>
                  </a:lnTo>
                  <a:close/>
                </a:path>
                <a:path w="25400" h="1184910">
                  <a:moveTo>
                    <a:pt x="25400" y="693420"/>
                  </a:moveTo>
                  <a:lnTo>
                    <a:pt x="0" y="693420"/>
                  </a:lnTo>
                  <a:lnTo>
                    <a:pt x="0" y="731519"/>
                  </a:lnTo>
                  <a:lnTo>
                    <a:pt x="25400" y="731519"/>
                  </a:lnTo>
                  <a:lnTo>
                    <a:pt x="25400" y="693420"/>
                  </a:lnTo>
                  <a:close/>
                </a:path>
                <a:path w="25400" h="1184910">
                  <a:moveTo>
                    <a:pt x="25400" y="731520"/>
                  </a:moveTo>
                  <a:lnTo>
                    <a:pt x="0" y="731520"/>
                  </a:lnTo>
                  <a:lnTo>
                    <a:pt x="0" y="740410"/>
                  </a:lnTo>
                  <a:lnTo>
                    <a:pt x="25400" y="740410"/>
                  </a:lnTo>
                  <a:lnTo>
                    <a:pt x="25400" y="731520"/>
                  </a:lnTo>
                  <a:close/>
                </a:path>
                <a:path w="25400" h="1184910">
                  <a:moveTo>
                    <a:pt x="25400" y="740410"/>
                  </a:moveTo>
                  <a:lnTo>
                    <a:pt x="0" y="740410"/>
                  </a:lnTo>
                  <a:lnTo>
                    <a:pt x="0" y="746760"/>
                  </a:lnTo>
                  <a:lnTo>
                    <a:pt x="25400" y="746760"/>
                  </a:lnTo>
                  <a:lnTo>
                    <a:pt x="25400" y="740410"/>
                  </a:lnTo>
                  <a:close/>
                </a:path>
                <a:path w="25400" h="1184910">
                  <a:moveTo>
                    <a:pt x="25400" y="746760"/>
                  </a:moveTo>
                  <a:lnTo>
                    <a:pt x="0" y="746760"/>
                  </a:lnTo>
                  <a:lnTo>
                    <a:pt x="0" y="753110"/>
                  </a:lnTo>
                  <a:lnTo>
                    <a:pt x="25400" y="753110"/>
                  </a:lnTo>
                  <a:lnTo>
                    <a:pt x="25400" y="746760"/>
                  </a:lnTo>
                  <a:close/>
                </a:path>
                <a:path w="25400" h="1184910">
                  <a:moveTo>
                    <a:pt x="25400" y="753110"/>
                  </a:moveTo>
                  <a:lnTo>
                    <a:pt x="0" y="753110"/>
                  </a:lnTo>
                  <a:lnTo>
                    <a:pt x="0" y="756919"/>
                  </a:lnTo>
                  <a:lnTo>
                    <a:pt x="25400" y="756919"/>
                  </a:lnTo>
                  <a:lnTo>
                    <a:pt x="25400" y="753110"/>
                  </a:lnTo>
                  <a:close/>
                </a:path>
                <a:path w="25400" h="1184910">
                  <a:moveTo>
                    <a:pt x="25400" y="756920"/>
                  </a:moveTo>
                  <a:lnTo>
                    <a:pt x="0" y="756920"/>
                  </a:lnTo>
                  <a:lnTo>
                    <a:pt x="0" y="763269"/>
                  </a:lnTo>
                  <a:lnTo>
                    <a:pt x="25400" y="763269"/>
                  </a:lnTo>
                  <a:lnTo>
                    <a:pt x="25400" y="756920"/>
                  </a:lnTo>
                  <a:close/>
                </a:path>
                <a:path w="25400" h="1184910">
                  <a:moveTo>
                    <a:pt x="25400" y="763270"/>
                  </a:moveTo>
                  <a:lnTo>
                    <a:pt x="0" y="763270"/>
                  </a:lnTo>
                  <a:lnTo>
                    <a:pt x="0" y="765810"/>
                  </a:lnTo>
                  <a:lnTo>
                    <a:pt x="25400" y="765810"/>
                  </a:lnTo>
                  <a:lnTo>
                    <a:pt x="25400" y="763270"/>
                  </a:lnTo>
                  <a:close/>
                </a:path>
                <a:path w="25400" h="1184910">
                  <a:moveTo>
                    <a:pt x="25400" y="765810"/>
                  </a:moveTo>
                  <a:lnTo>
                    <a:pt x="0" y="765810"/>
                  </a:lnTo>
                  <a:lnTo>
                    <a:pt x="0" y="769619"/>
                  </a:lnTo>
                  <a:lnTo>
                    <a:pt x="25400" y="769619"/>
                  </a:lnTo>
                  <a:lnTo>
                    <a:pt x="25400" y="765810"/>
                  </a:lnTo>
                  <a:close/>
                </a:path>
                <a:path w="25400" h="1184910">
                  <a:moveTo>
                    <a:pt x="25400" y="769620"/>
                  </a:moveTo>
                  <a:lnTo>
                    <a:pt x="0" y="769620"/>
                  </a:lnTo>
                  <a:lnTo>
                    <a:pt x="0" y="772160"/>
                  </a:lnTo>
                  <a:lnTo>
                    <a:pt x="25400" y="772160"/>
                  </a:lnTo>
                  <a:lnTo>
                    <a:pt x="25400" y="769620"/>
                  </a:lnTo>
                  <a:close/>
                </a:path>
                <a:path w="25400" h="1184910">
                  <a:moveTo>
                    <a:pt x="25400" y="772160"/>
                  </a:moveTo>
                  <a:lnTo>
                    <a:pt x="0" y="772160"/>
                  </a:lnTo>
                  <a:lnTo>
                    <a:pt x="0" y="778510"/>
                  </a:lnTo>
                  <a:lnTo>
                    <a:pt x="25400" y="778510"/>
                  </a:lnTo>
                  <a:lnTo>
                    <a:pt x="25400" y="772160"/>
                  </a:lnTo>
                  <a:close/>
                </a:path>
                <a:path w="25400" h="1184910">
                  <a:moveTo>
                    <a:pt x="25400" y="778510"/>
                  </a:moveTo>
                  <a:lnTo>
                    <a:pt x="0" y="778510"/>
                  </a:lnTo>
                  <a:lnTo>
                    <a:pt x="0" y="803910"/>
                  </a:lnTo>
                  <a:lnTo>
                    <a:pt x="25400" y="803910"/>
                  </a:lnTo>
                  <a:lnTo>
                    <a:pt x="25400" y="778510"/>
                  </a:lnTo>
                  <a:close/>
                </a:path>
                <a:path w="25400" h="1184910">
                  <a:moveTo>
                    <a:pt x="25400" y="803910"/>
                  </a:moveTo>
                  <a:lnTo>
                    <a:pt x="0" y="803910"/>
                  </a:lnTo>
                  <a:lnTo>
                    <a:pt x="0" y="810260"/>
                  </a:lnTo>
                  <a:lnTo>
                    <a:pt x="25400" y="810260"/>
                  </a:lnTo>
                  <a:lnTo>
                    <a:pt x="25400" y="803910"/>
                  </a:lnTo>
                  <a:close/>
                </a:path>
                <a:path w="25400" h="1184910">
                  <a:moveTo>
                    <a:pt x="25400" y="810260"/>
                  </a:moveTo>
                  <a:lnTo>
                    <a:pt x="0" y="810260"/>
                  </a:lnTo>
                  <a:lnTo>
                    <a:pt x="0" y="822960"/>
                  </a:lnTo>
                  <a:lnTo>
                    <a:pt x="25400" y="822960"/>
                  </a:lnTo>
                  <a:lnTo>
                    <a:pt x="25400" y="810260"/>
                  </a:lnTo>
                  <a:close/>
                </a:path>
                <a:path w="25400" h="1184910">
                  <a:moveTo>
                    <a:pt x="25400" y="822960"/>
                  </a:moveTo>
                  <a:lnTo>
                    <a:pt x="0" y="822960"/>
                  </a:lnTo>
                  <a:lnTo>
                    <a:pt x="0" y="839469"/>
                  </a:lnTo>
                  <a:lnTo>
                    <a:pt x="25400" y="839469"/>
                  </a:lnTo>
                  <a:lnTo>
                    <a:pt x="25400" y="822960"/>
                  </a:lnTo>
                  <a:close/>
                </a:path>
                <a:path w="25400" h="1184910">
                  <a:moveTo>
                    <a:pt x="25400" y="839470"/>
                  </a:moveTo>
                  <a:lnTo>
                    <a:pt x="0" y="839470"/>
                  </a:lnTo>
                  <a:lnTo>
                    <a:pt x="0" y="842010"/>
                  </a:lnTo>
                  <a:lnTo>
                    <a:pt x="25400" y="842010"/>
                  </a:lnTo>
                  <a:lnTo>
                    <a:pt x="25400" y="839470"/>
                  </a:lnTo>
                  <a:close/>
                </a:path>
                <a:path w="25400" h="1184910">
                  <a:moveTo>
                    <a:pt x="25400" y="842010"/>
                  </a:moveTo>
                  <a:lnTo>
                    <a:pt x="0" y="842010"/>
                  </a:lnTo>
                  <a:lnTo>
                    <a:pt x="0" y="845819"/>
                  </a:lnTo>
                  <a:lnTo>
                    <a:pt x="25400" y="845819"/>
                  </a:lnTo>
                  <a:lnTo>
                    <a:pt x="25400" y="842010"/>
                  </a:lnTo>
                  <a:close/>
                </a:path>
                <a:path w="25400" h="1184910">
                  <a:moveTo>
                    <a:pt x="25400" y="845820"/>
                  </a:moveTo>
                  <a:lnTo>
                    <a:pt x="0" y="845820"/>
                  </a:lnTo>
                  <a:lnTo>
                    <a:pt x="0" y="848359"/>
                  </a:lnTo>
                  <a:lnTo>
                    <a:pt x="25400" y="848359"/>
                  </a:lnTo>
                  <a:lnTo>
                    <a:pt x="25400" y="845820"/>
                  </a:lnTo>
                  <a:close/>
                </a:path>
                <a:path w="25400" h="1184910">
                  <a:moveTo>
                    <a:pt x="25400" y="848360"/>
                  </a:moveTo>
                  <a:lnTo>
                    <a:pt x="0" y="848360"/>
                  </a:lnTo>
                  <a:lnTo>
                    <a:pt x="0" y="852169"/>
                  </a:lnTo>
                  <a:lnTo>
                    <a:pt x="25400" y="852169"/>
                  </a:lnTo>
                  <a:lnTo>
                    <a:pt x="25400" y="848360"/>
                  </a:lnTo>
                  <a:close/>
                </a:path>
                <a:path w="25400" h="1184910">
                  <a:moveTo>
                    <a:pt x="25400" y="852170"/>
                  </a:moveTo>
                  <a:lnTo>
                    <a:pt x="0" y="852170"/>
                  </a:lnTo>
                  <a:lnTo>
                    <a:pt x="0" y="858519"/>
                  </a:lnTo>
                  <a:lnTo>
                    <a:pt x="25400" y="858519"/>
                  </a:lnTo>
                  <a:lnTo>
                    <a:pt x="25400" y="852170"/>
                  </a:lnTo>
                  <a:close/>
                </a:path>
                <a:path w="25400" h="1184910">
                  <a:moveTo>
                    <a:pt x="25400" y="858520"/>
                  </a:moveTo>
                  <a:lnTo>
                    <a:pt x="0" y="858520"/>
                  </a:lnTo>
                  <a:lnTo>
                    <a:pt x="0" y="867410"/>
                  </a:lnTo>
                  <a:lnTo>
                    <a:pt x="25400" y="867410"/>
                  </a:lnTo>
                  <a:lnTo>
                    <a:pt x="25400" y="858520"/>
                  </a:lnTo>
                  <a:close/>
                </a:path>
                <a:path w="25400" h="1184910">
                  <a:moveTo>
                    <a:pt x="25400" y="867410"/>
                  </a:moveTo>
                  <a:lnTo>
                    <a:pt x="0" y="867410"/>
                  </a:lnTo>
                  <a:lnTo>
                    <a:pt x="0" y="880110"/>
                  </a:lnTo>
                  <a:lnTo>
                    <a:pt x="25400" y="880110"/>
                  </a:lnTo>
                  <a:lnTo>
                    <a:pt x="25400" y="867410"/>
                  </a:lnTo>
                  <a:close/>
                </a:path>
                <a:path w="25400" h="1184910">
                  <a:moveTo>
                    <a:pt x="25400" y="880110"/>
                  </a:moveTo>
                  <a:lnTo>
                    <a:pt x="0" y="880110"/>
                  </a:lnTo>
                  <a:lnTo>
                    <a:pt x="0" y="890269"/>
                  </a:lnTo>
                  <a:lnTo>
                    <a:pt x="25400" y="890269"/>
                  </a:lnTo>
                  <a:lnTo>
                    <a:pt x="25400" y="880110"/>
                  </a:lnTo>
                  <a:close/>
                </a:path>
                <a:path w="25400" h="1184910">
                  <a:moveTo>
                    <a:pt x="25400" y="890270"/>
                  </a:moveTo>
                  <a:lnTo>
                    <a:pt x="0" y="890270"/>
                  </a:lnTo>
                  <a:lnTo>
                    <a:pt x="0" y="892810"/>
                  </a:lnTo>
                  <a:lnTo>
                    <a:pt x="25400" y="892810"/>
                  </a:lnTo>
                  <a:lnTo>
                    <a:pt x="25400" y="890270"/>
                  </a:lnTo>
                  <a:close/>
                </a:path>
                <a:path w="25400" h="1184910">
                  <a:moveTo>
                    <a:pt x="25400" y="892810"/>
                  </a:moveTo>
                  <a:lnTo>
                    <a:pt x="0" y="892810"/>
                  </a:lnTo>
                  <a:lnTo>
                    <a:pt x="0" y="899160"/>
                  </a:lnTo>
                  <a:lnTo>
                    <a:pt x="25400" y="899160"/>
                  </a:lnTo>
                  <a:lnTo>
                    <a:pt x="25400" y="892810"/>
                  </a:lnTo>
                  <a:close/>
                </a:path>
                <a:path w="25400" h="1184910">
                  <a:moveTo>
                    <a:pt x="25400" y="899160"/>
                  </a:moveTo>
                  <a:lnTo>
                    <a:pt x="0" y="899160"/>
                  </a:lnTo>
                  <a:lnTo>
                    <a:pt x="0" y="902969"/>
                  </a:lnTo>
                  <a:lnTo>
                    <a:pt x="25400" y="902969"/>
                  </a:lnTo>
                  <a:lnTo>
                    <a:pt x="25400" y="899160"/>
                  </a:lnTo>
                  <a:close/>
                </a:path>
                <a:path w="25400" h="1184910">
                  <a:moveTo>
                    <a:pt x="25400" y="902970"/>
                  </a:moveTo>
                  <a:lnTo>
                    <a:pt x="0" y="902970"/>
                  </a:lnTo>
                  <a:lnTo>
                    <a:pt x="0" y="909319"/>
                  </a:lnTo>
                  <a:lnTo>
                    <a:pt x="25400" y="909319"/>
                  </a:lnTo>
                  <a:lnTo>
                    <a:pt x="25400" y="902970"/>
                  </a:lnTo>
                  <a:close/>
                </a:path>
                <a:path w="25400" h="1184910">
                  <a:moveTo>
                    <a:pt x="25400" y="909320"/>
                  </a:moveTo>
                  <a:lnTo>
                    <a:pt x="0" y="909320"/>
                  </a:lnTo>
                  <a:lnTo>
                    <a:pt x="0" y="911860"/>
                  </a:lnTo>
                  <a:lnTo>
                    <a:pt x="25400" y="911860"/>
                  </a:lnTo>
                  <a:lnTo>
                    <a:pt x="25400" y="909320"/>
                  </a:lnTo>
                  <a:close/>
                </a:path>
                <a:path w="25400" h="1184910">
                  <a:moveTo>
                    <a:pt x="25400" y="911860"/>
                  </a:moveTo>
                  <a:lnTo>
                    <a:pt x="0" y="911860"/>
                  </a:lnTo>
                  <a:lnTo>
                    <a:pt x="0" y="915669"/>
                  </a:lnTo>
                  <a:lnTo>
                    <a:pt x="25400" y="915669"/>
                  </a:lnTo>
                  <a:lnTo>
                    <a:pt x="25400" y="911860"/>
                  </a:lnTo>
                  <a:close/>
                </a:path>
                <a:path w="25400" h="1184910">
                  <a:moveTo>
                    <a:pt x="25400" y="915670"/>
                  </a:moveTo>
                  <a:lnTo>
                    <a:pt x="0" y="915670"/>
                  </a:lnTo>
                  <a:lnTo>
                    <a:pt x="0" y="918210"/>
                  </a:lnTo>
                  <a:lnTo>
                    <a:pt x="25400" y="918210"/>
                  </a:lnTo>
                  <a:lnTo>
                    <a:pt x="25400" y="915670"/>
                  </a:lnTo>
                  <a:close/>
                </a:path>
                <a:path w="25400" h="1184910">
                  <a:moveTo>
                    <a:pt x="25400" y="918210"/>
                  </a:moveTo>
                  <a:lnTo>
                    <a:pt x="0" y="918210"/>
                  </a:lnTo>
                  <a:lnTo>
                    <a:pt x="0" y="924560"/>
                  </a:lnTo>
                  <a:lnTo>
                    <a:pt x="25400" y="924560"/>
                  </a:lnTo>
                  <a:lnTo>
                    <a:pt x="25400" y="918210"/>
                  </a:lnTo>
                  <a:close/>
                </a:path>
                <a:path w="25400" h="1184910">
                  <a:moveTo>
                    <a:pt x="25400" y="924560"/>
                  </a:moveTo>
                  <a:lnTo>
                    <a:pt x="0" y="924560"/>
                  </a:lnTo>
                  <a:lnTo>
                    <a:pt x="0" y="943610"/>
                  </a:lnTo>
                  <a:lnTo>
                    <a:pt x="25400" y="943610"/>
                  </a:lnTo>
                  <a:lnTo>
                    <a:pt x="25400" y="924560"/>
                  </a:lnTo>
                  <a:close/>
                </a:path>
                <a:path w="25400" h="1184910">
                  <a:moveTo>
                    <a:pt x="25400" y="943610"/>
                  </a:moveTo>
                  <a:lnTo>
                    <a:pt x="0" y="943610"/>
                  </a:lnTo>
                  <a:lnTo>
                    <a:pt x="0" y="947419"/>
                  </a:lnTo>
                  <a:lnTo>
                    <a:pt x="25400" y="947419"/>
                  </a:lnTo>
                  <a:lnTo>
                    <a:pt x="25400" y="943610"/>
                  </a:lnTo>
                  <a:close/>
                </a:path>
                <a:path w="25400" h="1184910">
                  <a:moveTo>
                    <a:pt x="25400" y="947420"/>
                  </a:moveTo>
                  <a:lnTo>
                    <a:pt x="0" y="947420"/>
                  </a:lnTo>
                  <a:lnTo>
                    <a:pt x="0" y="960119"/>
                  </a:lnTo>
                  <a:lnTo>
                    <a:pt x="25400" y="960119"/>
                  </a:lnTo>
                  <a:lnTo>
                    <a:pt x="25400" y="947420"/>
                  </a:lnTo>
                  <a:close/>
                </a:path>
                <a:path w="25400" h="1184910">
                  <a:moveTo>
                    <a:pt x="25400" y="960120"/>
                  </a:moveTo>
                  <a:lnTo>
                    <a:pt x="0" y="960120"/>
                  </a:lnTo>
                  <a:lnTo>
                    <a:pt x="0" y="969010"/>
                  </a:lnTo>
                  <a:lnTo>
                    <a:pt x="25400" y="969010"/>
                  </a:lnTo>
                  <a:lnTo>
                    <a:pt x="25400" y="960120"/>
                  </a:lnTo>
                  <a:close/>
                </a:path>
                <a:path w="25400" h="1184910">
                  <a:moveTo>
                    <a:pt x="25400" y="969010"/>
                  </a:moveTo>
                  <a:lnTo>
                    <a:pt x="0" y="969010"/>
                  </a:lnTo>
                  <a:lnTo>
                    <a:pt x="0" y="972819"/>
                  </a:lnTo>
                  <a:lnTo>
                    <a:pt x="25400" y="972819"/>
                  </a:lnTo>
                  <a:lnTo>
                    <a:pt x="25400" y="969010"/>
                  </a:lnTo>
                  <a:close/>
                </a:path>
                <a:path w="25400" h="1184910">
                  <a:moveTo>
                    <a:pt x="25400" y="972820"/>
                  </a:moveTo>
                  <a:lnTo>
                    <a:pt x="0" y="972820"/>
                  </a:lnTo>
                  <a:lnTo>
                    <a:pt x="0" y="988060"/>
                  </a:lnTo>
                  <a:lnTo>
                    <a:pt x="25400" y="988060"/>
                  </a:lnTo>
                  <a:lnTo>
                    <a:pt x="25400" y="972820"/>
                  </a:lnTo>
                  <a:close/>
                </a:path>
                <a:path w="25400" h="1184910">
                  <a:moveTo>
                    <a:pt x="25400" y="988060"/>
                  </a:moveTo>
                  <a:lnTo>
                    <a:pt x="0" y="988060"/>
                  </a:lnTo>
                  <a:lnTo>
                    <a:pt x="0" y="994410"/>
                  </a:lnTo>
                  <a:lnTo>
                    <a:pt x="25400" y="994410"/>
                  </a:lnTo>
                  <a:lnTo>
                    <a:pt x="25400" y="988060"/>
                  </a:lnTo>
                  <a:close/>
                </a:path>
                <a:path w="25400" h="1184910">
                  <a:moveTo>
                    <a:pt x="25400" y="994410"/>
                  </a:moveTo>
                  <a:lnTo>
                    <a:pt x="0" y="994410"/>
                  </a:lnTo>
                  <a:lnTo>
                    <a:pt x="0" y="998219"/>
                  </a:lnTo>
                  <a:lnTo>
                    <a:pt x="25400" y="998219"/>
                  </a:lnTo>
                  <a:lnTo>
                    <a:pt x="25400" y="994410"/>
                  </a:lnTo>
                  <a:close/>
                </a:path>
                <a:path w="25400" h="1184910">
                  <a:moveTo>
                    <a:pt x="25400" y="998220"/>
                  </a:moveTo>
                  <a:lnTo>
                    <a:pt x="0" y="998220"/>
                  </a:lnTo>
                  <a:lnTo>
                    <a:pt x="0" y="1000760"/>
                  </a:lnTo>
                  <a:lnTo>
                    <a:pt x="25400" y="1000760"/>
                  </a:lnTo>
                  <a:lnTo>
                    <a:pt x="25400" y="998220"/>
                  </a:lnTo>
                  <a:close/>
                </a:path>
                <a:path w="25400" h="1184910">
                  <a:moveTo>
                    <a:pt x="25400" y="1000760"/>
                  </a:moveTo>
                  <a:lnTo>
                    <a:pt x="0" y="1000760"/>
                  </a:lnTo>
                  <a:lnTo>
                    <a:pt x="0" y="1004569"/>
                  </a:lnTo>
                  <a:lnTo>
                    <a:pt x="25400" y="1004569"/>
                  </a:lnTo>
                  <a:lnTo>
                    <a:pt x="25400" y="1000760"/>
                  </a:lnTo>
                  <a:close/>
                </a:path>
                <a:path w="25400" h="1184910">
                  <a:moveTo>
                    <a:pt x="25400" y="1004570"/>
                  </a:moveTo>
                  <a:lnTo>
                    <a:pt x="0" y="1004570"/>
                  </a:lnTo>
                  <a:lnTo>
                    <a:pt x="0" y="1010919"/>
                  </a:lnTo>
                  <a:lnTo>
                    <a:pt x="25400" y="1010919"/>
                  </a:lnTo>
                  <a:lnTo>
                    <a:pt x="25400" y="1004570"/>
                  </a:lnTo>
                  <a:close/>
                </a:path>
                <a:path w="25400" h="1184910">
                  <a:moveTo>
                    <a:pt x="25400" y="1010920"/>
                  </a:moveTo>
                  <a:lnTo>
                    <a:pt x="0" y="1010920"/>
                  </a:lnTo>
                  <a:lnTo>
                    <a:pt x="0" y="1013460"/>
                  </a:lnTo>
                  <a:lnTo>
                    <a:pt x="25400" y="1013460"/>
                  </a:lnTo>
                  <a:lnTo>
                    <a:pt x="25400" y="1010920"/>
                  </a:lnTo>
                  <a:close/>
                </a:path>
                <a:path w="25400" h="1184910">
                  <a:moveTo>
                    <a:pt x="25400" y="1013460"/>
                  </a:moveTo>
                  <a:lnTo>
                    <a:pt x="0" y="1013460"/>
                  </a:lnTo>
                  <a:lnTo>
                    <a:pt x="0" y="1019810"/>
                  </a:lnTo>
                  <a:lnTo>
                    <a:pt x="25400" y="1019810"/>
                  </a:lnTo>
                  <a:lnTo>
                    <a:pt x="25400" y="1013460"/>
                  </a:lnTo>
                  <a:close/>
                </a:path>
                <a:path w="25400" h="1184910">
                  <a:moveTo>
                    <a:pt x="25400" y="1019810"/>
                  </a:moveTo>
                  <a:lnTo>
                    <a:pt x="0" y="1019810"/>
                  </a:lnTo>
                  <a:lnTo>
                    <a:pt x="0" y="1032510"/>
                  </a:lnTo>
                  <a:lnTo>
                    <a:pt x="25400" y="1032510"/>
                  </a:lnTo>
                  <a:lnTo>
                    <a:pt x="25400" y="1019810"/>
                  </a:lnTo>
                  <a:close/>
                </a:path>
                <a:path w="25400" h="1184910">
                  <a:moveTo>
                    <a:pt x="25400" y="1178560"/>
                  </a:moveTo>
                  <a:lnTo>
                    <a:pt x="3810" y="1178560"/>
                  </a:lnTo>
                  <a:lnTo>
                    <a:pt x="3810" y="1179830"/>
                  </a:lnTo>
                  <a:lnTo>
                    <a:pt x="6350" y="1179830"/>
                  </a:lnTo>
                  <a:lnTo>
                    <a:pt x="6350" y="1181100"/>
                  </a:lnTo>
                  <a:lnTo>
                    <a:pt x="15239" y="1181100"/>
                  </a:lnTo>
                  <a:lnTo>
                    <a:pt x="15239" y="1183640"/>
                  </a:lnTo>
                  <a:lnTo>
                    <a:pt x="20320" y="1183640"/>
                  </a:lnTo>
                  <a:lnTo>
                    <a:pt x="20320" y="1184910"/>
                  </a:lnTo>
                  <a:lnTo>
                    <a:pt x="25400" y="1184910"/>
                  </a:lnTo>
                  <a:lnTo>
                    <a:pt x="25400" y="1178560"/>
                  </a:lnTo>
                  <a:close/>
                </a:path>
                <a:path w="25400" h="1184910">
                  <a:moveTo>
                    <a:pt x="25400" y="1172210"/>
                  </a:moveTo>
                  <a:lnTo>
                    <a:pt x="0" y="1172210"/>
                  </a:lnTo>
                  <a:lnTo>
                    <a:pt x="0" y="1177290"/>
                  </a:lnTo>
                  <a:lnTo>
                    <a:pt x="25400" y="1177290"/>
                  </a:lnTo>
                  <a:lnTo>
                    <a:pt x="25400" y="1172210"/>
                  </a:lnTo>
                  <a:close/>
                </a:path>
                <a:path w="25400" h="1184910">
                  <a:moveTo>
                    <a:pt x="25400" y="1165860"/>
                  </a:moveTo>
                  <a:lnTo>
                    <a:pt x="0" y="1165860"/>
                  </a:lnTo>
                  <a:lnTo>
                    <a:pt x="0" y="1170940"/>
                  </a:lnTo>
                  <a:lnTo>
                    <a:pt x="25400" y="1170940"/>
                  </a:lnTo>
                  <a:lnTo>
                    <a:pt x="25400" y="1165860"/>
                  </a:lnTo>
                  <a:close/>
                </a:path>
                <a:path w="25400" h="1184910">
                  <a:moveTo>
                    <a:pt x="25400" y="1159510"/>
                  </a:moveTo>
                  <a:lnTo>
                    <a:pt x="0" y="1159510"/>
                  </a:lnTo>
                  <a:lnTo>
                    <a:pt x="0" y="1164590"/>
                  </a:lnTo>
                  <a:lnTo>
                    <a:pt x="25400" y="1164590"/>
                  </a:lnTo>
                  <a:lnTo>
                    <a:pt x="25400" y="1159510"/>
                  </a:lnTo>
                  <a:close/>
                </a:path>
                <a:path w="25400" h="1184910">
                  <a:moveTo>
                    <a:pt x="25400" y="1153160"/>
                  </a:moveTo>
                  <a:lnTo>
                    <a:pt x="0" y="1153160"/>
                  </a:lnTo>
                  <a:lnTo>
                    <a:pt x="0" y="1158240"/>
                  </a:lnTo>
                  <a:lnTo>
                    <a:pt x="25400" y="1158240"/>
                  </a:lnTo>
                  <a:lnTo>
                    <a:pt x="25400" y="1153160"/>
                  </a:lnTo>
                  <a:close/>
                </a:path>
                <a:path w="25400" h="1184910">
                  <a:moveTo>
                    <a:pt x="25400" y="1146810"/>
                  </a:moveTo>
                  <a:lnTo>
                    <a:pt x="0" y="1146810"/>
                  </a:lnTo>
                  <a:lnTo>
                    <a:pt x="0" y="1151890"/>
                  </a:lnTo>
                  <a:lnTo>
                    <a:pt x="25400" y="1151890"/>
                  </a:lnTo>
                  <a:lnTo>
                    <a:pt x="25400" y="1146810"/>
                  </a:lnTo>
                  <a:close/>
                </a:path>
                <a:path w="25400" h="1184910">
                  <a:moveTo>
                    <a:pt x="25400" y="1140460"/>
                  </a:moveTo>
                  <a:lnTo>
                    <a:pt x="0" y="1140460"/>
                  </a:lnTo>
                  <a:lnTo>
                    <a:pt x="0" y="1145540"/>
                  </a:lnTo>
                  <a:lnTo>
                    <a:pt x="25400" y="1145540"/>
                  </a:lnTo>
                  <a:lnTo>
                    <a:pt x="25400" y="1140460"/>
                  </a:lnTo>
                  <a:close/>
                </a:path>
                <a:path w="25400" h="1184910">
                  <a:moveTo>
                    <a:pt x="25400" y="1134110"/>
                  </a:moveTo>
                  <a:lnTo>
                    <a:pt x="0" y="1134110"/>
                  </a:lnTo>
                  <a:lnTo>
                    <a:pt x="0" y="1139190"/>
                  </a:lnTo>
                  <a:lnTo>
                    <a:pt x="25400" y="1139190"/>
                  </a:lnTo>
                  <a:lnTo>
                    <a:pt x="25400" y="1134110"/>
                  </a:lnTo>
                  <a:close/>
                </a:path>
                <a:path w="25400" h="1184910">
                  <a:moveTo>
                    <a:pt x="25400" y="1127760"/>
                  </a:moveTo>
                  <a:lnTo>
                    <a:pt x="0" y="1127760"/>
                  </a:lnTo>
                  <a:lnTo>
                    <a:pt x="0" y="1132840"/>
                  </a:lnTo>
                  <a:lnTo>
                    <a:pt x="25400" y="1132840"/>
                  </a:lnTo>
                  <a:lnTo>
                    <a:pt x="25400" y="1127760"/>
                  </a:lnTo>
                  <a:close/>
                </a:path>
                <a:path w="25400" h="1184910">
                  <a:moveTo>
                    <a:pt x="25400" y="1121410"/>
                  </a:moveTo>
                  <a:lnTo>
                    <a:pt x="0" y="1121410"/>
                  </a:lnTo>
                  <a:lnTo>
                    <a:pt x="0" y="1126490"/>
                  </a:lnTo>
                  <a:lnTo>
                    <a:pt x="25400" y="1126490"/>
                  </a:lnTo>
                  <a:lnTo>
                    <a:pt x="25400" y="1121410"/>
                  </a:lnTo>
                  <a:close/>
                </a:path>
                <a:path w="25400" h="1184910">
                  <a:moveTo>
                    <a:pt x="25400" y="1115060"/>
                  </a:moveTo>
                  <a:lnTo>
                    <a:pt x="0" y="1115060"/>
                  </a:lnTo>
                  <a:lnTo>
                    <a:pt x="0" y="1120140"/>
                  </a:lnTo>
                  <a:lnTo>
                    <a:pt x="25400" y="1120140"/>
                  </a:lnTo>
                  <a:lnTo>
                    <a:pt x="25400" y="1115060"/>
                  </a:lnTo>
                  <a:close/>
                </a:path>
                <a:path w="25400" h="1184910">
                  <a:moveTo>
                    <a:pt x="25400" y="1108710"/>
                  </a:moveTo>
                  <a:lnTo>
                    <a:pt x="0" y="1108710"/>
                  </a:lnTo>
                  <a:lnTo>
                    <a:pt x="0" y="1113790"/>
                  </a:lnTo>
                  <a:lnTo>
                    <a:pt x="25400" y="1113790"/>
                  </a:lnTo>
                  <a:lnTo>
                    <a:pt x="25400" y="1108710"/>
                  </a:lnTo>
                  <a:close/>
                </a:path>
                <a:path w="25400" h="1184910">
                  <a:moveTo>
                    <a:pt x="25400" y="1102360"/>
                  </a:moveTo>
                  <a:lnTo>
                    <a:pt x="0" y="1102360"/>
                  </a:lnTo>
                  <a:lnTo>
                    <a:pt x="0" y="1107440"/>
                  </a:lnTo>
                  <a:lnTo>
                    <a:pt x="25400" y="1107440"/>
                  </a:lnTo>
                  <a:lnTo>
                    <a:pt x="25400" y="1102360"/>
                  </a:lnTo>
                  <a:close/>
                </a:path>
                <a:path w="25400" h="1184910">
                  <a:moveTo>
                    <a:pt x="25400" y="1096010"/>
                  </a:moveTo>
                  <a:lnTo>
                    <a:pt x="0" y="1096010"/>
                  </a:lnTo>
                  <a:lnTo>
                    <a:pt x="0" y="1101090"/>
                  </a:lnTo>
                  <a:lnTo>
                    <a:pt x="25400" y="1101090"/>
                  </a:lnTo>
                  <a:lnTo>
                    <a:pt x="25400" y="1096010"/>
                  </a:lnTo>
                  <a:close/>
                </a:path>
                <a:path w="25400" h="1184910">
                  <a:moveTo>
                    <a:pt x="25400" y="1089660"/>
                  </a:moveTo>
                  <a:lnTo>
                    <a:pt x="0" y="1089660"/>
                  </a:lnTo>
                  <a:lnTo>
                    <a:pt x="0" y="1094740"/>
                  </a:lnTo>
                  <a:lnTo>
                    <a:pt x="25400" y="1094740"/>
                  </a:lnTo>
                  <a:lnTo>
                    <a:pt x="25400" y="1089660"/>
                  </a:lnTo>
                  <a:close/>
                </a:path>
                <a:path w="25400" h="1184910">
                  <a:moveTo>
                    <a:pt x="25400" y="1083310"/>
                  </a:moveTo>
                  <a:lnTo>
                    <a:pt x="0" y="1083310"/>
                  </a:lnTo>
                  <a:lnTo>
                    <a:pt x="0" y="1088390"/>
                  </a:lnTo>
                  <a:lnTo>
                    <a:pt x="25400" y="1088390"/>
                  </a:lnTo>
                  <a:lnTo>
                    <a:pt x="25400" y="1083310"/>
                  </a:lnTo>
                  <a:close/>
                </a:path>
                <a:path w="25400" h="1184910">
                  <a:moveTo>
                    <a:pt x="25400" y="1076960"/>
                  </a:moveTo>
                  <a:lnTo>
                    <a:pt x="0" y="1076960"/>
                  </a:lnTo>
                  <a:lnTo>
                    <a:pt x="0" y="1082040"/>
                  </a:lnTo>
                  <a:lnTo>
                    <a:pt x="25400" y="1082040"/>
                  </a:lnTo>
                  <a:lnTo>
                    <a:pt x="25400" y="1076960"/>
                  </a:lnTo>
                  <a:close/>
                </a:path>
                <a:path w="25400" h="1184910">
                  <a:moveTo>
                    <a:pt x="25400" y="1070610"/>
                  </a:moveTo>
                  <a:lnTo>
                    <a:pt x="0" y="1070610"/>
                  </a:lnTo>
                  <a:lnTo>
                    <a:pt x="0" y="1075690"/>
                  </a:lnTo>
                  <a:lnTo>
                    <a:pt x="25400" y="1075690"/>
                  </a:lnTo>
                  <a:lnTo>
                    <a:pt x="25400" y="1070610"/>
                  </a:lnTo>
                  <a:close/>
                </a:path>
                <a:path w="25400" h="1184910">
                  <a:moveTo>
                    <a:pt x="25400" y="1064260"/>
                  </a:moveTo>
                  <a:lnTo>
                    <a:pt x="0" y="1064260"/>
                  </a:lnTo>
                  <a:lnTo>
                    <a:pt x="0" y="1069340"/>
                  </a:lnTo>
                  <a:lnTo>
                    <a:pt x="25400" y="1069340"/>
                  </a:lnTo>
                  <a:lnTo>
                    <a:pt x="25400" y="1064260"/>
                  </a:lnTo>
                  <a:close/>
                </a:path>
                <a:path w="25400" h="1184910">
                  <a:moveTo>
                    <a:pt x="25400" y="1057910"/>
                  </a:moveTo>
                  <a:lnTo>
                    <a:pt x="0" y="1057910"/>
                  </a:lnTo>
                  <a:lnTo>
                    <a:pt x="0" y="1062990"/>
                  </a:lnTo>
                  <a:lnTo>
                    <a:pt x="25400" y="1062990"/>
                  </a:lnTo>
                  <a:lnTo>
                    <a:pt x="25400" y="1057910"/>
                  </a:lnTo>
                  <a:close/>
                </a:path>
                <a:path w="25400" h="1184910">
                  <a:moveTo>
                    <a:pt x="25400" y="1051560"/>
                  </a:moveTo>
                  <a:lnTo>
                    <a:pt x="0" y="1051560"/>
                  </a:lnTo>
                  <a:lnTo>
                    <a:pt x="0" y="1056640"/>
                  </a:lnTo>
                  <a:lnTo>
                    <a:pt x="25400" y="1056640"/>
                  </a:lnTo>
                  <a:lnTo>
                    <a:pt x="25400" y="1051560"/>
                  </a:lnTo>
                  <a:close/>
                </a:path>
                <a:path w="25400" h="1184910">
                  <a:moveTo>
                    <a:pt x="25400" y="1045209"/>
                  </a:moveTo>
                  <a:lnTo>
                    <a:pt x="0" y="1045209"/>
                  </a:lnTo>
                  <a:lnTo>
                    <a:pt x="0" y="1050290"/>
                  </a:lnTo>
                  <a:lnTo>
                    <a:pt x="25400" y="1050290"/>
                  </a:lnTo>
                  <a:lnTo>
                    <a:pt x="25400" y="1045209"/>
                  </a:lnTo>
                  <a:close/>
                </a:path>
                <a:path w="25400" h="1184910">
                  <a:moveTo>
                    <a:pt x="25400" y="1038860"/>
                  </a:moveTo>
                  <a:lnTo>
                    <a:pt x="0" y="1038860"/>
                  </a:lnTo>
                  <a:lnTo>
                    <a:pt x="0" y="1043940"/>
                  </a:lnTo>
                  <a:lnTo>
                    <a:pt x="25400" y="1043940"/>
                  </a:lnTo>
                  <a:lnTo>
                    <a:pt x="25400" y="1038860"/>
                  </a:lnTo>
                  <a:close/>
                </a:path>
                <a:path w="25400" h="1184910">
                  <a:moveTo>
                    <a:pt x="25400" y="1033780"/>
                  </a:moveTo>
                  <a:lnTo>
                    <a:pt x="0" y="1033780"/>
                  </a:lnTo>
                  <a:lnTo>
                    <a:pt x="0" y="1037590"/>
                  </a:lnTo>
                  <a:lnTo>
                    <a:pt x="25400" y="1037590"/>
                  </a:lnTo>
                  <a:lnTo>
                    <a:pt x="25400" y="1033780"/>
                  </a:lnTo>
                  <a:close/>
                </a:path>
              </a:pathLst>
            </a:custGeom>
            <a:solidFill>
              <a:srgbClr val="2C56D3"/>
            </a:solidFill>
          </p:spPr>
          <p:txBody>
            <a:bodyPr wrap="square" lIns="0" tIns="0" rIns="0" bIns="0" rtlCol="0"/>
            <a:lstStyle/>
            <a:p>
              <a:endParaRPr/>
            </a:p>
          </p:txBody>
        </p:sp>
        <p:sp>
          <p:nvSpPr>
            <p:cNvPr id="561" name="object 561"/>
            <p:cNvSpPr/>
            <p:nvPr/>
          </p:nvSpPr>
          <p:spPr>
            <a:xfrm>
              <a:off x="3317239" y="5005070"/>
              <a:ext cx="25400" cy="1183640"/>
            </a:xfrm>
            <a:custGeom>
              <a:avLst/>
              <a:gdLst/>
              <a:ahLst/>
              <a:cxnLst/>
              <a:rect l="l" t="t" r="r" b="b"/>
              <a:pathLst>
                <a:path w="25400" h="1183639">
                  <a:moveTo>
                    <a:pt x="1270" y="0"/>
                  </a:moveTo>
                  <a:lnTo>
                    <a:pt x="0" y="0"/>
                  </a:lnTo>
                  <a:lnTo>
                    <a:pt x="0" y="20319"/>
                  </a:lnTo>
                  <a:lnTo>
                    <a:pt x="25400" y="20319"/>
                  </a:lnTo>
                  <a:lnTo>
                    <a:pt x="25400" y="5079"/>
                  </a:lnTo>
                  <a:lnTo>
                    <a:pt x="22860" y="5079"/>
                  </a:lnTo>
                  <a:lnTo>
                    <a:pt x="22860" y="3810"/>
                  </a:lnTo>
                  <a:lnTo>
                    <a:pt x="15239" y="3810"/>
                  </a:lnTo>
                  <a:lnTo>
                    <a:pt x="15239" y="2539"/>
                  </a:lnTo>
                  <a:lnTo>
                    <a:pt x="8889" y="2539"/>
                  </a:lnTo>
                  <a:lnTo>
                    <a:pt x="8889" y="1270"/>
                  </a:lnTo>
                  <a:lnTo>
                    <a:pt x="1270" y="1270"/>
                  </a:lnTo>
                  <a:lnTo>
                    <a:pt x="1270" y="0"/>
                  </a:lnTo>
                  <a:close/>
                </a:path>
                <a:path w="25400" h="1183639">
                  <a:moveTo>
                    <a:pt x="25400" y="20319"/>
                  </a:moveTo>
                  <a:lnTo>
                    <a:pt x="0" y="20319"/>
                  </a:lnTo>
                  <a:lnTo>
                    <a:pt x="0" y="26669"/>
                  </a:lnTo>
                  <a:lnTo>
                    <a:pt x="25400" y="26669"/>
                  </a:lnTo>
                  <a:lnTo>
                    <a:pt x="25400" y="20319"/>
                  </a:lnTo>
                  <a:close/>
                </a:path>
                <a:path w="25400" h="1183639">
                  <a:moveTo>
                    <a:pt x="25400" y="26669"/>
                  </a:moveTo>
                  <a:lnTo>
                    <a:pt x="0" y="26669"/>
                  </a:lnTo>
                  <a:lnTo>
                    <a:pt x="0" y="39369"/>
                  </a:lnTo>
                  <a:lnTo>
                    <a:pt x="25400" y="39369"/>
                  </a:lnTo>
                  <a:lnTo>
                    <a:pt x="25400" y="26669"/>
                  </a:lnTo>
                  <a:close/>
                </a:path>
                <a:path w="25400" h="1183639">
                  <a:moveTo>
                    <a:pt x="25400" y="39369"/>
                  </a:moveTo>
                  <a:lnTo>
                    <a:pt x="0" y="39369"/>
                  </a:lnTo>
                  <a:lnTo>
                    <a:pt x="0" y="45719"/>
                  </a:lnTo>
                  <a:lnTo>
                    <a:pt x="25400" y="45719"/>
                  </a:lnTo>
                  <a:lnTo>
                    <a:pt x="25400" y="39369"/>
                  </a:lnTo>
                  <a:close/>
                </a:path>
                <a:path w="25400" h="1183639">
                  <a:moveTo>
                    <a:pt x="25400" y="45719"/>
                  </a:moveTo>
                  <a:lnTo>
                    <a:pt x="0" y="45719"/>
                  </a:lnTo>
                  <a:lnTo>
                    <a:pt x="0" y="58419"/>
                  </a:lnTo>
                  <a:lnTo>
                    <a:pt x="25400" y="58419"/>
                  </a:lnTo>
                  <a:lnTo>
                    <a:pt x="25400" y="45719"/>
                  </a:lnTo>
                  <a:close/>
                </a:path>
                <a:path w="25400" h="1183639">
                  <a:moveTo>
                    <a:pt x="25400" y="58419"/>
                  </a:moveTo>
                  <a:lnTo>
                    <a:pt x="0" y="58419"/>
                  </a:lnTo>
                  <a:lnTo>
                    <a:pt x="0" y="64769"/>
                  </a:lnTo>
                  <a:lnTo>
                    <a:pt x="25400" y="64769"/>
                  </a:lnTo>
                  <a:lnTo>
                    <a:pt x="25400" y="58419"/>
                  </a:lnTo>
                  <a:close/>
                </a:path>
                <a:path w="25400" h="1183639">
                  <a:moveTo>
                    <a:pt x="25400" y="64769"/>
                  </a:moveTo>
                  <a:lnTo>
                    <a:pt x="0" y="64769"/>
                  </a:lnTo>
                  <a:lnTo>
                    <a:pt x="0" y="77469"/>
                  </a:lnTo>
                  <a:lnTo>
                    <a:pt x="25400" y="77469"/>
                  </a:lnTo>
                  <a:lnTo>
                    <a:pt x="25400" y="64769"/>
                  </a:lnTo>
                  <a:close/>
                </a:path>
                <a:path w="25400" h="1183639">
                  <a:moveTo>
                    <a:pt x="25400" y="77469"/>
                  </a:moveTo>
                  <a:lnTo>
                    <a:pt x="0" y="77469"/>
                  </a:lnTo>
                  <a:lnTo>
                    <a:pt x="0" y="83819"/>
                  </a:lnTo>
                  <a:lnTo>
                    <a:pt x="25400" y="83819"/>
                  </a:lnTo>
                  <a:lnTo>
                    <a:pt x="25400" y="77469"/>
                  </a:lnTo>
                  <a:close/>
                </a:path>
                <a:path w="25400" h="1183639">
                  <a:moveTo>
                    <a:pt x="25400" y="83819"/>
                  </a:moveTo>
                  <a:lnTo>
                    <a:pt x="0" y="83819"/>
                  </a:lnTo>
                  <a:lnTo>
                    <a:pt x="0" y="90169"/>
                  </a:lnTo>
                  <a:lnTo>
                    <a:pt x="25400" y="90169"/>
                  </a:lnTo>
                  <a:lnTo>
                    <a:pt x="25400" y="83819"/>
                  </a:lnTo>
                  <a:close/>
                </a:path>
                <a:path w="25400" h="1183639">
                  <a:moveTo>
                    <a:pt x="25400" y="90169"/>
                  </a:moveTo>
                  <a:lnTo>
                    <a:pt x="0" y="90169"/>
                  </a:lnTo>
                  <a:lnTo>
                    <a:pt x="0" y="96519"/>
                  </a:lnTo>
                  <a:lnTo>
                    <a:pt x="25400" y="96519"/>
                  </a:lnTo>
                  <a:lnTo>
                    <a:pt x="25400" y="90169"/>
                  </a:lnTo>
                  <a:close/>
                </a:path>
                <a:path w="25400" h="1183639">
                  <a:moveTo>
                    <a:pt x="25400" y="96519"/>
                  </a:moveTo>
                  <a:lnTo>
                    <a:pt x="0" y="96519"/>
                  </a:lnTo>
                  <a:lnTo>
                    <a:pt x="0" y="102869"/>
                  </a:lnTo>
                  <a:lnTo>
                    <a:pt x="25400" y="102869"/>
                  </a:lnTo>
                  <a:lnTo>
                    <a:pt x="25400" y="96519"/>
                  </a:lnTo>
                  <a:close/>
                </a:path>
                <a:path w="25400" h="1183639">
                  <a:moveTo>
                    <a:pt x="25400" y="102869"/>
                  </a:moveTo>
                  <a:lnTo>
                    <a:pt x="0" y="102869"/>
                  </a:lnTo>
                  <a:lnTo>
                    <a:pt x="0" y="109219"/>
                  </a:lnTo>
                  <a:lnTo>
                    <a:pt x="25400" y="109219"/>
                  </a:lnTo>
                  <a:lnTo>
                    <a:pt x="25400" y="102869"/>
                  </a:lnTo>
                  <a:close/>
                </a:path>
                <a:path w="25400" h="1183639">
                  <a:moveTo>
                    <a:pt x="25400" y="109220"/>
                  </a:moveTo>
                  <a:lnTo>
                    <a:pt x="0" y="109220"/>
                  </a:lnTo>
                  <a:lnTo>
                    <a:pt x="0" y="115569"/>
                  </a:lnTo>
                  <a:lnTo>
                    <a:pt x="25400" y="115569"/>
                  </a:lnTo>
                  <a:lnTo>
                    <a:pt x="25400" y="109220"/>
                  </a:lnTo>
                  <a:close/>
                </a:path>
                <a:path w="25400" h="1183639">
                  <a:moveTo>
                    <a:pt x="25400" y="115570"/>
                  </a:moveTo>
                  <a:lnTo>
                    <a:pt x="0" y="115570"/>
                  </a:lnTo>
                  <a:lnTo>
                    <a:pt x="0" y="121919"/>
                  </a:lnTo>
                  <a:lnTo>
                    <a:pt x="25400" y="121919"/>
                  </a:lnTo>
                  <a:lnTo>
                    <a:pt x="25400" y="115570"/>
                  </a:lnTo>
                  <a:close/>
                </a:path>
                <a:path w="25400" h="1183639">
                  <a:moveTo>
                    <a:pt x="25400" y="121919"/>
                  </a:moveTo>
                  <a:lnTo>
                    <a:pt x="0" y="121919"/>
                  </a:lnTo>
                  <a:lnTo>
                    <a:pt x="0" y="128269"/>
                  </a:lnTo>
                  <a:lnTo>
                    <a:pt x="25400" y="128269"/>
                  </a:lnTo>
                  <a:lnTo>
                    <a:pt x="25400" y="121919"/>
                  </a:lnTo>
                  <a:close/>
                </a:path>
                <a:path w="25400" h="1183639">
                  <a:moveTo>
                    <a:pt x="25400" y="128269"/>
                  </a:moveTo>
                  <a:lnTo>
                    <a:pt x="0" y="128269"/>
                  </a:lnTo>
                  <a:lnTo>
                    <a:pt x="0" y="134619"/>
                  </a:lnTo>
                  <a:lnTo>
                    <a:pt x="25400" y="134619"/>
                  </a:lnTo>
                  <a:lnTo>
                    <a:pt x="25400" y="128269"/>
                  </a:lnTo>
                  <a:close/>
                </a:path>
                <a:path w="25400" h="1183639">
                  <a:moveTo>
                    <a:pt x="25400" y="134619"/>
                  </a:moveTo>
                  <a:lnTo>
                    <a:pt x="0" y="134619"/>
                  </a:lnTo>
                  <a:lnTo>
                    <a:pt x="0" y="140969"/>
                  </a:lnTo>
                  <a:lnTo>
                    <a:pt x="25400" y="140969"/>
                  </a:lnTo>
                  <a:lnTo>
                    <a:pt x="25400" y="134619"/>
                  </a:lnTo>
                  <a:close/>
                </a:path>
                <a:path w="25400" h="1183639">
                  <a:moveTo>
                    <a:pt x="25400" y="140970"/>
                  </a:moveTo>
                  <a:lnTo>
                    <a:pt x="0" y="140970"/>
                  </a:lnTo>
                  <a:lnTo>
                    <a:pt x="0" y="147319"/>
                  </a:lnTo>
                  <a:lnTo>
                    <a:pt x="25400" y="147319"/>
                  </a:lnTo>
                  <a:lnTo>
                    <a:pt x="25400" y="140970"/>
                  </a:lnTo>
                  <a:close/>
                </a:path>
                <a:path w="25400" h="1183639">
                  <a:moveTo>
                    <a:pt x="25400" y="147320"/>
                  </a:moveTo>
                  <a:lnTo>
                    <a:pt x="0" y="147320"/>
                  </a:lnTo>
                  <a:lnTo>
                    <a:pt x="0" y="153669"/>
                  </a:lnTo>
                  <a:lnTo>
                    <a:pt x="25400" y="153669"/>
                  </a:lnTo>
                  <a:lnTo>
                    <a:pt x="25400" y="147320"/>
                  </a:lnTo>
                  <a:close/>
                </a:path>
                <a:path w="25400" h="1183639">
                  <a:moveTo>
                    <a:pt x="25400" y="153670"/>
                  </a:moveTo>
                  <a:lnTo>
                    <a:pt x="0" y="153670"/>
                  </a:lnTo>
                  <a:lnTo>
                    <a:pt x="0" y="160019"/>
                  </a:lnTo>
                  <a:lnTo>
                    <a:pt x="25400" y="160019"/>
                  </a:lnTo>
                  <a:lnTo>
                    <a:pt x="25400" y="153670"/>
                  </a:lnTo>
                  <a:close/>
                </a:path>
                <a:path w="25400" h="1183639">
                  <a:moveTo>
                    <a:pt x="25400" y="160019"/>
                  </a:moveTo>
                  <a:lnTo>
                    <a:pt x="0" y="160019"/>
                  </a:lnTo>
                  <a:lnTo>
                    <a:pt x="0" y="166369"/>
                  </a:lnTo>
                  <a:lnTo>
                    <a:pt x="25400" y="166369"/>
                  </a:lnTo>
                  <a:lnTo>
                    <a:pt x="25400" y="160019"/>
                  </a:lnTo>
                  <a:close/>
                </a:path>
                <a:path w="25400" h="1183639">
                  <a:moveTo>
                    <a:pt x="25400" y="166370"/>
                  </a:moveTo>
                  <a:lnTo>
                    <a:pt x="0" y="166370"/>
                  </a:lnTo>
                  <a:lnTo>
                    <a:pt x="0" y="172719"/>
                  </a:lnTo>
                  <a:lnTo>
                    <a:pt x="25400" y="172719"/>
                  </a:lnTo>
                  <a:lnTo>
                    <a:pt x="25400" y="166370"/>
                  </a:lnTo>
                  <a:close/>
                </a:path>
                <a:path w="25400" h="1183639">
                  <a:moveTo>
                    <a:pt x="25400" y="172720"/>
                  </a:moveTo>
                  <a:lnTo>
                    <a:pt x="0" y="172720"/>
                  </a:lnTo>
                  <a:lnTo>
                    <a:pt x="0" y="179069"/>
                  </a:lnTo>
                  <a:lnTo>
                    <a:pt x="25400" y="179069"/>
                  </a:lnTo>
                  <a:lnTo>
                    <a:pt x="25400" y="172720"/>
                  </a:lnTo>
                  <a:close/>
                </a:path>
                <a:path w="25400" h="1183639">
                  <a:moveTo>
                    <a:pt x="25400" y="179069"/>
                  </a:moveTo>
                  <a:lnTo>
                    <a:pt x="0" y="179069"/>
                  </a:lnTo>
                  <a:lnTo>
                    <a:pt x="0" y="185419"/>
                  </a:lnTo>
                  <a:lnTo>
                    <a:pt x="25400" y="185419"/>
                  </a:lnTo>
                  <a:lnTo>
                    <a:pt x="25400" y="179069"/>
                  </a:lnTo>
                  <a:close/>
                </a:path>
                <a:path w="25400" h="1183639">
                  <a:moveTo>
                    <a:pt x="25400" y="185420"/>
                  </a:moveTo>
                  <a:lnTo>
                    <a:pt x="0" y="185420"/>
                  </a:lnTo>
                  <a:lnTo>
                    <a:pt x="0" y="191769"/>
                  </a:lnTo>
                  <a:lnTo>
                    <a:pt x="25400" y="191769"/>
                  </a:lnTo>
                  <a:lnTo>
                    <a:pt x="25400" y="185420"/>
                  </a:lnTo>
                  <a:close/>
                </a:path>
                <a:path w="25400" h="1183639">
                  <a:moveTo>
                    <a:pt x="25400" y="191769"/>
                  </a:moveTo>
                  <a:lnTo>
                    <a:pt x="0" y="191769"/>
                  </a:lnTo>
                  <a:lnTo>
                    <a:pt x="0" y="198119"/>
                  </a:lnTo>
                  <a:lnTo>
                    <a:pt x="25400" y="198119"/>
                  </a:lnTo>
                  <a:lnTo>
                    <a:pt x="25400" y="191769"/>
                  </a:lnTo>
                  <a:close/>
                </a:path>
                <a:path w="25400" h="1183639">
                  <a:moveTo>
                    <a:pt x="25400" y="198119"/>
                  </a:moveTo>
                  <a:lnTo>
                    <a:pt x="0" y="198119"/>
                  </a:lnTo>
                  <a:lnTo>
                    <a:pt x="0" y="204469"/>
                  </a:lnTo>
                  <a:lnTo>
                    <a:pt x="25400" y="204469"/>
                  </a:lnTo>
                  <a:lnTo>
                    <a:pt x="25400" y="198119"/>
                  </a:lnTo>
                  <a:close/>
                </a:path>
                <a:path w="25400" h="1183639">
                  <a:moveTo>
                    <a:pt x="25400" y="204469"/>
                  </a:moveTo>
                  <a:lnTo>
                    <a:pt x="0" y="204469"/>
                  </a:lnTo>
                  <a:lnTo>
                    <a:pt x="0" y="210819"/>
                  </a:lnTo>
                  <a:lnTo>
                    <a:pt x="25400" y="210819"/>
                  </a:lnTo>
                  <a:lnTo>
                    <a:pt x="25400" y="204469"/>
                  </a:lnTo>
                  <a:close/>
                </a:path>
                <a:path w="25400" h="1183639">
                  <a:moveTo>
                    <a:pt x="25400" y="210819"/>
                  </a:moveTo>
                  <a:lnTo>
                    <a:pt x="0" y="210819"/>
                  </a:lnTo>
                  <a:lnTo>
                    <a:pt x="0" y="231139"/>
                  </a:lnTo>
                  <a:lnTo>
                    <a:pt x="25400" y="231139"/>
                  </a:lnTo>
                  <a:lnTo>
                    <a:pt x="25400" y="210819"/>
                  </a:lnTo>
                  <a:close/>
                </a:path>
                <a:path w="25400" h="1183639">
                  <a:moveTo>
                    <a:pt x="25400" y="231139"/>
                  </a:moveTo>
                  <a:lnTo>
                    <a:pt x="0" y="231139"/>
                  </a:lnTo>
                  <a:lnTo>
                    <a:pt x="0" y="237489"/>
                  </a:lnTo>
                  <a:lnTo>
                    <a:pt x="25400" y="237489"/>
                  </a:lnTo>
                  <a:lnTo>
                    <a:pt x="25400" y="231139"/>
                  </a:lnTo>
                  <a:close/>
                </a:path>
                <a:path w="25400" h="1183639">
                  <a:moveTo>
                    <a:pt x="25400" y="237489"/>
                  </a:moveTo>
                  <a:lnTo>
                    <a:pt x="0" y="237489"/>
                  </a:lnTo>
                  <a:lnTo>
                    <a:pt x="0" y="256539"/>
                  </a:lnTo>
                  <a:lnTo>
                    <a:pt x="25400" y="256539"/>
                  </a:lnTo>
                  <a:lnTo>
                    <a:pt x="25400" y="237489"/>
                  </a:lnTo>
                  <a:close/>
                </a:path>
                <a:path w="25400" h="1183639">
                  <a:moveTo>
                    <a:pt x="25400" y="256539"/>
                  </a:moveTo>
                  <a:lnTo>
                    <a:pt x="0" y="256539"/>
                  </a:lnTo>
                  <a:lnTo>
                    <a:pt x="0" y="262889"/>
                  </a:lnTo>
                  <a:lnTo>
                    <a:pt x="25400" y="262889"/>
                  </a:lnTo>
                  <a:lnTo>
                    <a:pt x="25400" y="256539"/>
                  </a:lnTo>
                  <a:close/>
                </a:path>
                <a:path w="25400" h="1183639">
                  <a:moveTo>
                    <a:pt x="25400" y="262889"/>
                  </a:moveTo>
                  <a:lnTo>
                    <a:pt x="0" y="262889"/>
                  </a:lnTo>
                  <a:lnTo>
                    <a:pt x="0" y="269239"/>
                  </a:lnTo>
                  <a:lnTo>
                    <a:pt x="25400" y="269239"/>
                  </a:lnTo>
                  <a:lnTo>
                    <a:pt x="25400" y="262889"/>
                  </a:lnTo>
                  <a:close/>
                </a:path>
                <a:path w="25400" h="1183639">
                  <a:moveTo>
                    <a:pt x="25400" y="269239"/>
                  </a:moveTo>
                  <a:lnTo>
                    <a:pt x="0" y="269239"/>
                  </a:lnTo>
                  <a:lnTo>
                    <a:pt x="0" y="275589"/>
                  </a:lnTo>
                  <a:lnTo>
                    <a:pt x="25400" y="275589"/>
                  </a:lnTo>
                  <a:lnTo>
                    <a:pt x="25400" y="269239"/>
                  </a:lnTo>
                  <a:close/>
                </a:path>
                <a:path w="25400" h="1183639">
                  <a:moveTo>
                    <a:pt x="25400" y="275589"/>
                  </a:moveTo>
                  <a:lnTo>
                    <a:pt x="0" y="275589"/>
                  </a:lnTo>
                  <a:lnTo>
                    <a:pt x="0" y="281939"/>
                  </a:lnTo>
                  <a:lnTo>
                    <a:pt x="25400" y="281939"/>
                  </a:lnTo>
                  <a:lnTo>
                    <a:pt x="25400" y="275589"/>
                  </a:lnTo>
                  <a:close/>
                </a:path>
                <a:path w="25400" h="1183639">
                  <a:moveTo>
                    <a:pt x="25400" y="281940"/>
                  </a:moveTo>
                  <a:lnTo>
                    <a:pt x="0" y="281940"/>
                  </a:lnTo>
                  <a:lnTo>
                    <a:pt x="0" y="288289"/>
                  </a:lnTo>
                  <a:lnTo>
                    <a:pt x="25400" y="288289"/>
                  </a:lnTo>
                  <a:lnTo>
                    <a:pt x="25400" y="281940"/>
                  </a:lnTo>
                  <a:close/>
                </a:path>
                <a:path w="25400" h="1183639">
                  <a:moveTo>
                    <a:pt x="25400" y="288289"/>
                  </a:moveTo>
                  <a:lnTo>
                    <a:pt x="0" y="288289"/>
                  </a:lnTo>
                  <a:lnTo>
                    <a:pt x="0" y="294639"/>
                  </a:lnTo>
                  <a:lnTo>
                    <a:pt x="25400" y="294639"/>
                  </a:lnTo>
                  <a:lnTo>
                    <a:pt x="25400" y="288289"/>
                  </a:lnTo>
                  <a:close/>
                </a:path>
                <a:path w="25400" h="1183639">
                  <a:moveTo>
                    <a:pt x="25400" y="294639"/>
                  </a:moveTo>
                  <a:lnTo>
                    <a:pt x="0" y="294639"/>
                  </a:lnTo>
                  <a:lnTo>
                    <a:pt x="0" y="307339"/>
                  </a:lnTo>
                  <a:lnTo>
                    <a:pt x="25400" y="307339"/>
                  </a:lnTo>
                  <a:lnTo>
                    <a:pt x="25400" y="294639"/>
                  </a:lnTo>
                  <a:close/>
                </a:path>
                <a:path w="25400" h="1183639">
                  <a:moveTo>
                    <a:pt x="25400" y="307340"/>
                  </a:moveTo>
                  <a:lnTo>
                    <a:pt x="0" y="307340"/>
                  </a:lnTo>
                  <a:lnTo>
                    <a:pt x="0" y="313689"/>
                  </a:lnTo>
                  <a:lnTo>
                    <a:pt x="25400" y="313689"/>
                  </a:lnTo>
                  <a:lnTo>
                    <a:pt x="25400" y="307340"/>
                  </a:lnTo>
                  <a:close/>
                </a:path>
                <a:path w="25400" h="1183639">
                  <a:moveTo>
                    <a:pt x="25400" y="313690"/>
                  </a:moveTo>
                  <a:lnTo>
                    <a:pt x="0" y="313690"/>
                  </a:lnTo>
                  <a:lnTo>
                    <a:pt x="0" y="320039"/>
                  </a:lnTo>
                  <a:lnTo>
                    <a:pt x="25400" y="320039"/>
                  </a:lnTo>
                  <a:lnTo>
                    <a:pt x="25400" y="313690"/>
                  </a:lnTo>
                  <a:close/>
                </a:path>
                <a:path w="25400" h="1183639">
                  <a:moveTo>
                    <a:pt x="25400" y="320039"/>
                  </a:moveTo>
                  <a:lnTo>
                    <a:pt x="0" y="320039"/>
                  </a:lnTo>
                  <a:lnTo>
                    <a:pt x="0" y="326389"/>
                  </a:lnTo>
                  <a:lnTo>
                    <a:pt x="25400" y="326389"/>
                  </a:lnTo>
                  <a:lnTo>
                    <a:pt x="25400" y="320039"/>
                  </a:lnTo>
                  <a:close/>
                </a:path>
                <a:path w="25400" h="1183639">
                  <a:moveTo>
                    <a:pt x="25400" y="326390"/>
                  </a:moveTo>
                  <a:lnTo>
                    <a:pt x="0" y="326390"/>
                  </a:lnTo>
                  <a:lnTo>
                    <a:pt x="0" y="332739"/>
                  </a:lnTo>
                  <a:lnTo>
                    <a:pt x="25400" y="332739"/>
                  </a:lnTo>
                  <a:lnTo>
                    <a:pt x="25400" y="326390"/>
                  </a:lnTo>
                  <a:close/>
                </a:path>
                <a:path w="25400" h="1183639">
                  <a:moveTo>
                    <a:pt x="25400" y="332739"/>
                  </a:moveTo>
                  <a:lnTo>
                    <a:pt x="0" y="332739"/>
                  </a:lnTo>
                  <a:lnTo>
                    <a:pt x="0" y="339089"/>
                  </a:lnTo>
                  <a:lnTo>
                    <a:pt x="25400" y="339089"/>
                  </a:lnTo>
                  <a:lnTo>
                    <a:pt x="25400" y="332739"/>
                  </a:lnTo>
                  <a:close/>
                </a:path>
                <a:path w="25400" h="1183639">
                  <a:moveTo>
                    <a:pt x="25400" y="339089"/>
                  </a:moveTo>
                  <a:lnTo>
                    <a:pt x="0" y="339089"/>
                  </a:lnTo>
                  <a:lnTo>
                    <a:pt x="0" y="342899"/>
                  </a:lnTo>
                  <a:lnTo>
                    <a:pt x="25400" y="342899"/>
                  </a:lnTo>
                  <a:lnTo>
                    <a:pt x="25400" y="339089"/>
                  </a:lnTo>
                  <a:close/>
                </a:path>
                <a:path w="25400" h="1183639">
                  <a:moveTo>
                    <a:pt x="25400" y="342900"/>
                  </a:moveTo>
                  <a:lnTo>
                    <a:pt x="0" y="342900"/>
                  </a:lnTo>
                  <a:lnTo>
                    <a:pt x="0" y="351789"/>
                  </a:lnTo>
                  <a:lnTo>
                    <a:pt x="25400" y="351789"/>
                  </a:lnTo>
                  <a:lnTo>
                    <a:pt x="25400" y="342900"/>
                  </a:lnTo>
                  <a:close/>
                </a:path>
                <a:path w="25400" h="1183639">
                  <a:moveTo>
                    <a:pt x="25400" y="351789"/>
                  </a:moveTo>
                  <a:lnTo>
                    <a:pt x="0" y="351789"/>
                  </a:lnTo>
                  <a:lnTo>
                    <a:pt x="0" y="358139"/>
                  </a:lnTo>
                  <a:lnTo>
                    <a:pt x="25400" y="358139"/>
                  </a:lnTo>
                  <a:lnTo>
                    <a:pt x="25400" y="351789"/>
                  </a:lnTo>
                  <a:close/>
                </a:path>
                <a:path w="25400" h="1183639">
                  <a:moveTo>
                    <a:pt x="25400" y="358140"/>
                  </a:moveTo>
                  <a:lnTo>
                    <a:pt x="0" y="358140"/>
                  </a:lnTo>
                  <a:lnTo>
                    <a:pt x="0" y="364489"/>
                  </a:lnTo>
                  <a:lnTo>
                    <a:pt x="25400" y="364489"/>
                  </a:lnTo>
                  <a:lnTo>
                    <a:pt x="25400" y="358140"/>
                  </a:lnTo>
                  <a:close/>
                </a:path>
                <a:path w="25400" h="1183639">
                  <a:moveTo>
                    <a:pt x="25400" y="364489"/>
                  </a:moveTo>
                  <a:lnTo>
                    <a:pt x="0" y="364489"/>
                  </a:lnTo>
                  <a:lnTo>
                    <a:pt x="0" y="370839"/>
                  </a:lnTo>
                  <a:lnTo>
                    <a:pt x="25400" y="370839"/>
                  </a:lnTo>
                  <a:lnTo>
                    <a:pt x="25400" y="364489"/>
                  </a:lnTo>
                  <a:close/>
                </a:path>
                <a:path w="25400" h="1183639">
                  <a:moveTo>
                    <a:pt x="25400" y="370839"/>
                  </a:moveTo>
                  <a:lnTo>
                    <a:pt x="0" y="370839"/>
                  </a:lnTo>
                  <a:lnTo>
                    <a:pt x="0" y="377189"/>
                  </a:lnTo>
                  <a:lnTo>
                    <a:pt x="25400" y="377189"/>
                  </a:lnTo>
                  <a:lnTo>
                    <a:pt x="25400" y="370839"/>
                  </a:lnTo>
                  <a:close/>
                </a:path>
                <a:path w="25400" h="1183639">
                  <a:moveTo>
                    <a:pt x="25400" y="377189"/>
                  </a:moveTo>
                  <a:lnTo>
                    <a:pt x="0" y="377189"/>
                  </a:lnTo>
                  <a:lnTo>
                    <a:pt x="0" y="383539"/>
                  </a:lnTo>
                  <a:lnTo>
                    <a:pt x="25400" y="383539"/>
                  </a:lnTo>
                  <a:lnTo>
                    <a:pt x="25400" y="377189"/>
                  </a:lnTo>
                  <a:close/>
                </a:path>
                <a:path w="25400" h="1183639">
                  <a:moveTo>
                    <a:pt x="25400" y="383539"/>
                  </a:moveTo>
                  <a:lnTo>
                    <a:pt x="0" y="383539"/>
                  </a:lnTo>
                  <a:lnTo>
                    <a:pt x="0" y="389889"/>
                  </a:lnTo>
                  <a:lnTo>
                    <a:pt x="25400" y="389889"/>
                  </a:lnTo>
                  <a:lnTo>
                    <a:pt x="25400" y="383539"/>
                  </a:lnTo>
                  <a:close/>
                </a:path>
                <a:path w="25400" h="1183639">
                  <a:moveTo>
                    <a:pt x="25400" y="389889"/>
                  </a:moveTo>
                  <a:lnTo>
                    <a:pt x="0" y="389889"/>
                  </a:lnTo>
                  <a:lnTo>
                    <a:pt x="0" y="396239"/>
                  </a:lnTo>
                  <a:lnTo>
                    <a:pt x="25400" y="396239"/>
                  </a:lnTo>
                  <a:lnTo>
                    <a:pt x="25400" y="389889"/>
                  </a:lnTo>
                  <a:close/>
                </a:path>
                <a:path w="25400" h="1183639">
                  <a:moveTo>
                    <a:pt x="25400" y="396239"/>
                  </a:moveTo>
                  <a:lnTo>
                    <a:pt x="0" y="396239"/>
                  </a:lnTo>
                  <a:lnTo>
                    <a:pt x="0" y="408939"/>
                  </a:lnTo>
                  <a:lnTo>
                    <a:pt x="25400" y="408939"/>
                  </a:lnTo>
                  <a:lnTo>
                    <a:pt x="25400" y="396239"/>
                  </a:lnTo>
                  <a:close/>
                </a:path>
                <a:path w="25400" h="1183639">
                  <a:moveTo>
                    <a:pt x="25400" y="408939"/>
                  </a:moveTo>
                  <a:lnTo>
                    <a:pt x="0" y="408939"/>
                  </a:lnTo>
                  <a:lnTo>
                    <a:pt x="0" y="434339"/>
                  </a:lnTo>
                  <a:lnTo>
                    <a:pt x="25400" y="434339"/>
                  </a:lnTo>
                  <a:lnTo>
                    <a:pt x="25400" y="408939"/>
                  </a:lnTo>
                  <a:close/>
                </a:path>
                <a:path w="25400" h="1183639">
                  <a:moveTo>
                    <a:pt x="25400" y="434339"/>
                  </a:moveTo>
                  <a:lnTo>
                    <a:pt x="0" y="434339"/>
                  </a:lnTo>
                  <a:lnTo>
                    <a:pt x="0" y="447039"/>
                  </a:lnTo>
                  <a:lnTo>
                    <a:pt x="25400" y="447039"/>
                  </a:lnTo>
                  <a:lnTo>
                    <a:pt x="25400" y="434339"/>
                  </a:lnTo>
                  <a:close/>
                </a:path>
                <a:path w="25400" h="1183639">
                  <a:moveTo>
                    <a:pt x="25400" y="447039"/>
                  </a:moveTo>
                  <a:lnTo>
                    <a:pt x="0" y="447039"/>
                  </a:lnTo>
                  <a:lnTo>
                    <a:pt x="0" y="453389"/>
                  </a:lnTo>
                  <a:lnTo>
                    <a:pt x="25400" y="453389"/>
                  </a:lnTo>
                  <a:lnTo>
                    <a:pt x="25400" y="447039"/>
                  </a:lnTo>
                  <a:close/>
                </a:path>
                <a:path w="25400" h="1183639">
                  <a:moveTo>
                    <a:pt x="25400" y="453389"/>
                  </a:moveTo>
                  <a:lnTo>
                    <a:pt x="0" y="453389"/>
                  </a:lnTo>
                  <a:lnTo>
                    <a:pt x="0" y="459739"/>
                  </a:lnTo>
                  <a:lnTo>
                    <a:pt x="25400" y="459739"/>
                  </a:lnTo>
                  <a:lnTo>
                    <a:pt x="25400" y="453389"/>
                  </a:lnTo>
                  <a:close/>
                </a:path>
                <a:path w="25400" h="1183639">
                  <a:moveTo>
                    <a:pt x="25400" y="459739"/>
                  </a:moveTo>
                  <a:lnTo>
                    <a:pt x="0" y="459739"/>
                  </a:lnTo>
                  <a:lnTo>
                    <a:pt x="0" y="466089"/>
                  </a:lnTo>
                  <a:lnTo>
                    <a:pt x="25400" y="466089"/>
                  </a:lnTo>
                  <a:lnTo>
                    <a:pt x="25400" y="459739"/>
                  </a:lnTo>
                  <a:close/>
                </a:path>
                <a:path w="25400" h="1183639">
                  <a:moveTo>
                    <a:pt x="25400" y="466089"/>
                  </a:moveTo>
                  <a:lnTo>
                    <a:pt x="0" y="466089"/>
                  </a:lnTo>
                  <a:lnTo>
                    <a:pt x="0" y="472439"/>
                  </a:lnTo>
                  <a:lnTo>
                    <a:pt x="25400" y="472439"/>
                  </a:lnTo>
                  <a:lnTo>
                    <a:pt x="25400" y="466089"/>
                  </a:lnTo>
                  <a:close/>
                </a:path>
                <a:path w="25400" h="1183639">
                  <a:moveTo>
                    <a:pt x="25400" y="472439"/>
                  </a:moveTo>
                  <a:lnTo>
                    <a:pt x="0" y="472439"/>
                  </a:lnTo>
                  <a:lnTo>
                    <a:pt x="0" y="478789"/>
                  </a:lnTo>
                  <a:lnTo>
                    <a:pt x="25400" y="478789"/>
                  </a:lnTo>
                  <a:lnTo>
                    <a:pt x="25400" y="472439"/>
                  </a:lnTo>
                  <a:close/>
                </a:path>
                <a:path w="25400" h="1183639">
                  <a:moveTo>
                    <a:pt x="25400" y="480060"/>
                  </a:moveTo>
                  <a:lnTo>
                    <a:pt x="0" y="480060"/>
                  </a:lnTo>
                  <a:lnTo>
                    <a:pt x="0" y="485139"/>
                  </a:lnTo>
                  <a:lnTo>
                    <a:pt x="25400" y="485139"/>
                  </a:lnTo>
                  <a:lnTo>
                    <a:pt x="25400" y="480060"/>
                  </a:lnTo>
                  <a:close/>
                </a:path>
                <a:path w="25400" h="1183639">
                  <a:moveTo>
                    <a:pt x="25400" y="478789"/>
                  </a:moveTo>
                  <a:lnTo>
                    <a:pt x="0" y="478789"/>
                  </a:lnTo>
                  <a:lnTo>
                    <a:pt x="0" y="480059"/>
                  </a:lnTo>
                  <a:lnTo>
                    <a:pt x="25400" y="480059"/>
                  </a:lnTo>
                  <a:lnTo>
                    <a:pt x="25400" y="478789"/>
                  </a:lnTo>
                  <a:close/>
                </a:path>
                <a:path w="25400" h="1183639">
                  <a:moveTo>
                    <a:pt x="25400" y="485139"/>
                  </a:moveTo>
                  <a:lnTo>
                    <a:pt x="0" y="485139"/>
                  </a:lnTo>
                  <a:lnTo>
                    <a:pt x="0" y="491489"/>
                  </a:lnTo>
                  <a:lnTo>
                    <a:pt x="25400" y="491489"/>
                  </a:lnTo>
                  <a:lnTo>
                    <a:pt x="25400" y="485139"/>
                  </a:lnTo>
                  <a:close/>
                </a:path>
                <a:path w="25400" h="1183639">
                  <a:moveTo>
                    <a:pt x="25400" y="491489"/>
                  </a:moveTo>
                  <a:lnTo>
                    <a:pt x="0" y="491489"/>
                  </a:lnTo>
                  <a:lnTo>
                    <a:pt x="0" y="497839"/>
                  </a:lnTo>
                  <a:lnTo>
                    <a:pt x="25400" y="497839"/>
                  </a:lnTo>
                  <a:lnTo>
                    <a:pt x="25400" y="491489"/>
                  </a:lnTo>
                  <a:close/>
                </a:path>
                <a:path w="25400" h="1183639">
                  <a:moveTo>
                    <a:pt x="25400" y="497839"/>
                  </a:moveTo>
                  <a:lnTo>
                    <a:pt x="0" y="497839"/>
                  </a:lnTo>
                  <a:lnTo>
                    <a:pt x="0" y="504189"/>
                  </a:lnTo>
                  <a:lnTo>
                    <a:pt x="25400" y="504189"/>
                  </a:lnTo>
                  <a:lnTo>
                    <a:pt x="25400" y="497839"/>
                  </a:lnTo>
                  <a:close/>
                </a:path>
                <a:path w="25400" h="1183639">
                  <a:moveTo>
                    <a:pt x="25400" y="504189"/>
                  </a:moveTo>
                  <a:lnTo>
                    <a:pt x="0" y="504189"/>
                  </a:lnTo>
                  <a:lnTo>
                    <a:pt x="0" y="510539"/>
                  </a:lnTo>
                  <a:lnTo>
                    <a:pt x="25400" y="510539"/>
                  </a:lnTo>
                  <a:lnTo>
                    <a:pt x="25400" y="504189"/>
                  </a:lnTo>
                  <a:close/>
                </a:path>
                <a:path w="25400" h="1183639">
                  <a:moveTo>
                    <a:pt x="25400" y="510539"/>
                  </a:moveTo>
                  <a:lnTo>
                    <a:pt x="0" y="510539"/>
                  </a:lnTo>
                  <a:lnTo>
                    <a:pt x="0" y="516889"/>
                  </a:lnTo>
                  <a:lnTo>
                    <a:pt x="25400" y="516889"/>
                  </a:lnTo>
                  <a:lnTo>
                    <a:pt x="25400" y="510539"/>
                  </a:lnTo>
                  <a:close/>
                </a:path>
                <a:path w="25400" h="1183639">
                  <a:moveTo>
                    <a:pt x="25400" y="516889"/>
                  </a:moveTo>
                  <a:lnTo>
                    <a:pt x="0" y="516889"/>
                  </a:lnTo>
                  <a:lnTo>
                    <a:pt x="0" y="542289"/>
                  </a:lnTo>
                  <a:lnTo>
                    <a:pt x="25400" y="542289"/>
                  </a:lnTo>
                  <a:lnTo>
                    <a:pt x="25400" y="516889"/>
                  </a:lnTo>
                  <a:close/>
                </a:path>
                <a:path w="25400" h="1183639">
                  <a:moveTo>
                    <a:pt x="25400" y="542290"/>
                  </a:moveTo>
                  <a:lnTo>
                    <a:pt x="0" y="542290"/>
                  </a:lnTo>
                  <a:lnTo>
                    <a:pt x="0" y="548639"/>
                  </a:lnTo>
                  <a:lnTo>
                    <a:pt x="25400" y="548639"/>
                  </a:lnTo>
                  <a:lnTo>
                    <a:pt x="25400" y="542290"/>
                  </a:lnTo>
                  <a:close/>
                </a:path>
                <a:path w="25400" h="1183639">
                  <a:moveTo>
                    <a:pt x="25400" y="548640"/>
                  </a:moveTo>
                  <a:lnTo>
                    <a:pt x="0" y="548640"/>
                  </a:lnTo>
                  <a:lnTo>
                    <a:pt x="0" y="554989"/>
                  </a:lnTo>
                  <a:lnTo>
                    <a:pt x="25400" y="554989"/>
                  </a:lnTo>
                  <a:lnTo>
                    <a:pt x="25400" y="548640"/>
                  </a:lnTo>
                  <a:close/>
                </a:path>
                <a:path w="25400" h="1183639">
                  <a:moveTo>
                    <a:pt x="25400" y="554990"/>
                  </a:moveTo>
                  <a:lnTo>
                    <a:pt x="0" y="554990"/>
                  </a:lnTo>
                  <a:lnTo>
                    <a:pt x="0" y="561339"/>
                  </a:lnTo>
                  <a:lnTo>
                    <a:pt x="25400" y="561339"/>
                  </a:lnTo>
                  <a:lnTo>
                    <a:pt x="25400" y="554990"/>
                  </a:lnTo>
                  <a:close/>
                </a:path>
                <a:path w="25400" h="1183639">
                  <a:moveTo>
                    <a:pt x="25400" y="561340"/>
                  </a:moveTo>
                  <a:lnTo>
                    <a:pt x="0" y="561340"/>
                  </a:lnTo>
                  <a:lnTo>
                    <a:pt x="0" y="565149"/>
                  </a:lnTo>
                  <a:lnTo>
                    <a:pt x="25400" y="565149"/>
                  </a:lnTo>
                  <a:lnTo>
                    <a:pt x="25400" y="561340"/>
                  </a:lnTo>
                  <a:close/>
                </a:path>
                <a:path w="25400" h="1183639">
                  <a:moveTo>
                    <a:pt x="25400" y="565150"/>
                  </a:moveTo>
                  <a:lnTo>
                    <a:pt x="0" y="565150"/>
                  </a:lnTo>
                  <a:lnTo>
                    <a:pt x="0" y="567689"/>
                  </a:lnTo>
                  <a:lnTo>
                    <a:pt x="25400" y="567689"/>
                  </a:lnTo>
                  <a:lnTo>
                    <a:pt x="25400" y="565150"/>
                  </a:lnTo>
                  <a:close/>
                </a:path>
                <a:path w="25400" h="1183639">
                  <a:moveTo>
                    <a:pt x="25400" y="567690"/>
                  </a:moveTo>
                  <a:lnTo>
                    <a:pt x="0" y="567690"/>
                  </a:lnTo>
                  <a:lnTo>
                    <a:pt x="0" y="580389"/>
                  </a:lnTo>
                  <a:lnTo>
                    <a:pt x="25400" y="580389"/>
                  </a:lnTo>
                  <a:lnTo>
                    <a:pt x="25400" y="567690"/>
                  </a:lnTo>
                  <a:close/>
                </a:path>
                <a:path w="25400" h="1183639">
                  <a:moveTo>
                    <a:pt x="25400" y="580390"/>
                  </a:moveTo>
                  <a:lnTo>
                    <a:pt x="0" y="580390"/>
                  </a:lnTo>
                  <a:lnTo>
                    <a:pt x="0" y="586739"/>
                  </a:lnTo>
                  <a:lnTo>
                    <a:pt x="25400" y="586739"/>
                  </a:lnTo>
                  <a:lnTo>
                    <a:pt x="25400" y="580390"/>
                  </a:lnTo>
                  <a:close/>
                </a:path>
                <a:path w="25400" h="1183639">
                  <a:moveTo>
                    <a:pt x="25400" y="586739"/>
                  </a:moveTo>
                  <a:lnTo>
                    <a:pt x="0" y="586739"/>
                  </a:lnTo>
                  <a:lnTo>
                    <a:pt x="0" y="596899"/>
                  </a:lnTo>
                  <a:lnTo>
                    <a:pt x="25400" y="596899"/>
                  </a:lnTo>
                  <a:lnTo>
                    <a:pt x="25400" y="586739"/>
                  </a:lnTo>
                  <a:close/>
                </a:path>
                <a:path w="25400" h="1183639">
                  <a:moveTo>
                    <a:pt x="25400" y="596900"/>
                  </a:moveTo>
                  <a:lnTo>
                    <a:pt x="0" y="596900"/>
                  </a:lnTo>
                  <a:lnTo>
                    <a:pt x="0" y="603249"/>
                  </a:lnTo>
                  <a:lnTo>
                    <a:pt x="25400" y="603249"/>
                  </a:lnTo>
                  <a:lnTo>
                    <a:pt x="25400" y="596900"/>
                  </a:lnTo>
                  <a:close/>
                </a:path>
                <a:path w="25400" h="1183639">
                  <a:moveTo>
                    <a:pt x="25400" y="603250"/>
                  </a:moveTo>
                  <a:lnTo>
                    <a:pt x="0" y="603250"/>
                  </a:lnTo>
                  <a:lnTo>
                    <a:pt x="0" y="612139"/>
                  </a:lnTo>
                  <a:lnTo>
                    <a:pt x="25400" y="612139"/>
                  </a:lnTo>
                  <a:lnTo>
                    <a:pt x="25400" y="603250"/>
                  </a:lnTo>
                  <a:close/>
                </a:path>
                <a:path w="25400" h="1183639">
                  <a:moveTo>
                    <a:pt x="25400" y="612139"/>
                  </a:moveTo>
                  <a:lnTo>
                    <a:pt x="0" y="612139"/>
                  </a:lnTo>
                  <a:lnTo>
                    <a:pt x="0" y="617219"/>
                  </a:lnTo>
                  <a:lnTo>
                    <a:pt x="25400" y="617219"/>
                  </a:lnTo>
                  <a:lnTo>
                    <a:pt x="25400" y="612139"/>
                  </a:lnTo>
                  <a:close/>
                </a:path>
                <a:path w="25400" h="1183639">
                  <a:moveTo>
                    <a:pt x="25400" y="617219"/>
                  </a:moveTo>
                  <a:lnTo>
                    <a:pt x="0" y="617219"/>
                  </a:lnTo>
                  <a:lnTo>
                    <a:pt x="0" y="618489"/>
                  </a:lnTo>
                  <a:lnTo>
                    <a:pt x="25400" y="618489"/>
                  </a:lnTo>
                  <a:lnTo>
                    <a:pt x="25400" y="617219"/>
                  </a:lnTo>
                  <a:close/>
                </a:path>
                <a:path w="25400" h="1183639">
                  <a:moveTo>
                    <a:pt x="25400" y="618489"/>
                  </a:moveTo>
                  <a:lnTo>
                    <a:pt x="0" y="618489"/>
                  </a:lnTo>
                  <a:lnTo>
                    <a:pt x="0" y="624839"/>
                  </a:lnTo>
                  <a:lnTo>
                    <a:pt x="25400" y="624839"/>
                  </a:lnTo>
                  <a:lnTo>
                    <a:pt x="25400" y="618489"/>
                  </a:lnTo>
                  <a:close/>
                </a:path>
                <a:path w="25400" h="1183639">
                  <a:moveTo>
                    <a:pt x="25400" y="624840"/>
                  </a:moveTo>
                  <a:lnTo>
                    <a:pt x="0" y="624840"/>
                  </a:lnTo>
                  <a:lnTo>
                    <a:pt x="0" y="634999"/>
                  </a:lnTo>
                  <a:lnTo>
                    <a:pt x="25400" y="634999"/>
                  </a:lnTo>
                  <a:lnTo>
                    <a:pt x="25400" y="624840"/>
                  </a:lnTo>
                  <a:close/>
                </a:path>
                <a:path w="25400" h="1183639">
                  <a:moveTo>
                    <a:pt x="25400" y="635000"/>
                  </a:moveTo>
                  <a:lnTo>
                    <a:pt x="0" y="635000"/>
                  </a:lnTo>
                  <a:lnTo>
                    <a:pt x="0" y="643889"/>
                  </a:lnTo>
                  <a:lnTo>
                    <a:pt x="25400" y="643889"/>
                  </a:lnTo>
                  <a:lnTo>
                    <a:pt x="25400" y="635000"/>
                  </a:lnTo>
                  <a:close/>
                </a:path>
                <a:path w="25400" h="1183639">
                  <a:moveTo>
                    <a:pt x="25400" y="643889"/>
                  </a:moveTo>
                  <a:lnTo>
                    <a:pt x="0" y="643889"/>
                  </a:lnTo>
                  <a:lnTo>
                    <a:pt x="0" y="681989"/>
                  </a:lnTo>
                  <a:lnTo>
                    <a:pt x="25400" y="681989"/>
                  </a:lnTo>
                  <a:lnTo>
                    <a:pt x="25400" y="643889"/>
                  </a:lnTo>
                  <a:close/>
                </a:path>
                <a:path w="25400" h="1183639">
                  <a:moveTo>
                    <a:pt x="25400" y="681989"/>
                  </a:moveTo>
                  <a:lnTo>
                    <a:pt x="0" y="681989"/>
                  </a:lnTo>
                  <a:lnTo>
                    <a:pt x="0" y="685799"/>
                  </a:lnTo>
                  <a:lnTo>
                    <a:pt x="25400" y="685799"/>
                  </a:lnTo>
                  <a:lnTo>
                    <a:pt x="25400" y="681989"/>
                  </a:lnTo>
                  <a:close/>
                </a:path>
                <a:path w="25400" h="1183639">
                  <a:moveTo>
                    <a:pt x="25400" y="685800"/>
                  </a:moveTo>
                  <a:lnTo>
                    <a:pt x="0" y="685800"/>
                  </a:lnTo>
                  <a:lnTo>
                    <a:pt x="0" y="688339"/>
                  </a:lnTo>
                  <a:lnTo>
                    <a:pt x="25400" y="688339"/>
                  </a:lnTo>
                  <a:lnTo>
                    <a:pt x="25400" y="685800"/>
                  </a:lnTo>
                  <a:close/>
                </a:path>
                <a:path w="25400" h="1183639">
                  <a:moveTo>
                    <a:pt x="25400" y="688340"/>
                  </a:moveTo>
                  <a:lnTo>
                    <a:pt x="0" y="688340"/>
                  </a:lnTo>
                  <a:lnTo>
                    <a:pt x="0" y="694689"/>
                  </a:lnTo>
                  <a:lnTo>
                    <a:pt x="25400" y="694689"/>
                  </a:lnTo>
                  <a:lnTo>
                    <a:pt x="25400" y="688340"/>
                  </a:lnTo>
                  <a:close/>
                </a:path>
                <a:path w="25400" h="1183639">
                  <a:moveTo>
                    <a:pt x="25400" y="694689"/>
                  </a:moveTo>
                  <a:lnTo>
                    <a:pt x="0" y="694689"/>
                  </a:lnTo>
                  <a:lnTo>
                    <a:pt x="0" y="698499"/>
                  </a:lnTo>
                  <a:lnTo>
                    <a:pt x="25400" y="698499"/>
                  </a:lnTo>
                  <a:lnTo>
                    <a:pt x="25400" y="694689"/>
                  </a:lnTo>
                  <a:close/>
                </a:path>
                <a:path w="25400" h="1183639">
                  <a:moveTo>
                    <a:pt x="25400" y="698499"/>
                  </a:moveTo>
                  <a:lnTo>
                    <a:pt x="0" y="698499"/>
                  </a:lnTo>
                  <a:lnTo>
                    <a:pt x="0" y="736599"/>
                  </a:lnTo>
                  <a:lnTo>
                    <a:pt x="25400" y="736599"/>
                  </a:lnTo>
                  <a:lnTo>
                    <a:pt x="25400" y="698499"/>
                  </a:lnTo>
                  <a:close/>
                </a:path>
                <a:path w="25400" h="1183639">
                  <a:moveTo>
                    <a:pt x="25400" y="736600"/>
                  </a:moveTo>
                  <a:lnTo>
                    <a:pt x="0" y="736600"/>
                  </a:lnTo>
                  <a:lnTo>
                    <a:pt x="0" y="745489"/>
                  </a:lnTo>
                  <a:lnTo>
                    <a:pt x="25400" y="745489"/>
                  </a:lnTo>
                  <a:lnTo>
                    <a:pt x="25400" y="736600"/>
                  </a:lnTo>
                  <a:close/>
                </a:path>
                <a:path w="25400" h="1183639">
                  <a:moveTo>
                    <a:pt x="25400" y="745489"/>
                  </a:moveTo>
                  <a:lnTo>
                    <a:pt x="0" y="745489"/>
                  </a:lnTo>
                  <a:lnTo>
                    <a:pt x="0" y="751839"/>
                  </a:lnTo>
                  <a:lnTo>
                    <a:pt x="25400" y="751839"/>
                  </a:lnTo>
                  <a:lnTo>
                    <a:pt x="25400" y="745489"/>
                  </a:lnTo>
                  <a:close/>
                </a:path>
                <a:path w="25400" h="1183639">
                  <a:moveTo>
                    <a:pt x="25400" y="751839"/>
                  </a:moveTo>
                  <a:lnTo>
                    <a:pt x="0" y="751839"/>
                  </a:lnTo>
                  <a:lnTo>
                    <a:pt x="0" y="758189"/>
                  </a:lnTo>
                  <a:lnTo>
                    <a:pt x="25400" y="758189"/>
                  </a:lnTo>
                  <a:lnTo>
                    <a:pt x="25400" y="751839"/>
                  </a:lnTo>
                  <a:close/>
                </a:path>
                <a:path w="25400" h="1183639">
                  <a:moveTo>
                    <a:pt x="25400" y="758189"/>
                  </a:moveTo>
                  <a:lnTo>
                    <a:pt x="0" y="758189"/>
                  </a:lnTo>
                  <a:lnTo>
                    <a:pt x="0" y="761999"/>
                  </a:lnTo>
                  <a:lnTo>
                    <a:pt x="25400" y="761999"/>
                  </a:lnTo>
                  <a:lnTo>
                    <a:pt x="25400" y="758189"/>
                  </a:lnTo>
                  <a:close/>
                </a:path>
                <a:path w="25400" h="1183639">
                  <a:moveTo>
                    <a:pt x="25400" y="762000"/>
                  </a:moveTo>
                  <a:lnTo>
                    <a:pt x="0" y="762000"/>
                  </a:lnTo>
                  <a:lnTo>
                    <a:pt x="0" y="768349"/>
                  </a:lnTo>
                  <a:lnTo>
                    <a:pt x="25400" y="768349"/>
                  </a:lnTo>
                  <a:lnTo>
                    <a:pt x="25400" y="762000"/>
                  </a:lnTo>
                  <a:close/>
                </a:path>
                <a:path w="25400" h="1183639">
                  <a:moveTo>
                    <a:pt x="25400" y="768350"/>
                  </a:moveTo>
                  <a:lnTo>
                    <a:pt x="0" y="768350"/>
                  </a:lnTo>
                  <a:lnTo>
                    <a:pt x="0" y="770889"/>
                  </a:lnTo>
                  <a:lnTo>
                    <a:pt x="25400" y="770889"/>
                  </a:lnTo>
                  <a:lnTo>
                    <a:pt x="25400" y="768350"/>
                  </a:lnTo>
                  <a:close/>
                </a:path>
                <a:path w="25400" h="1183639">
                  <a:moveTo>
                    <a:pt x="25400" y="770889"/>
                  </a:moveTo>
                  <a:lnTo>
                    <a:pt x="0" y="770889"/>
                  </a:lnTo>
                  <a:lnTo>
                    <a:pt x="0" y="774699"/>
                  </a:lnTo>
                  <a:lnTo>
                    <a:pt x="25400" y="774699"/>
                  </a:lnTo>
                  <a:lnTo>
                    <a:pt x="25400" y="770889"/>
                  </a:lnTo>
                  <a:close/>
                </a:path>
                <a:path w="25400" h="1183639">
                  <a:moveTo>
                    <a:pt x="25400" y="774700"/>
                  </a:moveTo>
                  <a:lnTo>
                    <a:pt x="0" y="774700"/>
                  </a:lnTo>
                  <a:lnTo>
                    <a:pt x="0" y="777239"/>
                  </a:lnTo>
                  <a:lnTo>
                    <a:pt x="25400" y="777239"/>
                  </a:lnTo>
                  <a:lnTo>
                    <a:pt x="25400" y="774700"/>
                  </a:lnTo>
                  <a:close/>
                </a:path>
                <a:path w="25400" h="1183639">
                  <a:moveTo>
                    <a:pt x="25400" y="777239"/>
                  </a:moveTo>
                  <a:lnTo>
                    <a:pt x="0" y="777239"/>
                  </a:lnTo>
                  <a:lnTo>
                    <a:pt x="0" y="783589"/>
                  </a:lnTo>
                  <a:lnTo>
                    <a:pt x="25400" y="783589"/>
                  </a:lnTo>
                  <a:lnTo>
                    <a:pt x="25400" y="777239"/>
                  </a:lnTo>
                  <a:close/>
                </a:path>
                <a:path w="25400" h="1183639">
                  <a:moveTo>
                    <a:pt x="25400" y="783589"/>
                  </a:moveTo>
                  <a:lnTo>
                    <a:pt x="0" y="783589"/>
                  </a:lnTo>
                  <a:lnTo>
                    <a:pt x="0" y="808989"/>
                  </a:lnTo>
                  <a:lnTo>
                    <a:pt x="25400" y="808989"/>
                  </a:lnTo>
                  <a:lnTo>
                    <a:pt x="25400" y="783589"/>
                  </a:lnTo>
                  <a:close/>
                </a:path>
                <a:path w="25400" h="1183639">
                  <a:moveTo>
                    <a:pt x="25400" y="808990"/>
                  </a:moveTo>
                  <a:lnTo>
                    <a:pt x="0" y="808990"/>
                  </a:lnTo>
                  <a:lnTo>
                    <a:pt x="0" y="815339"/>
                  </a:lnTo>
                  <a:lnTo>
                    <a:pt x="25400" y="815339"/>
                  </a:lnTo>
                  <a:lnTo>
                    <a:pt x="25400" y="808990"/>
                  </a:lnTo>
                  <a:close/>
                </a:path>
                <a:path w="25400" h="1183639">
                  <a:moveTo>
                    <a:pt x="25400" y="815340"/>
                  </a:moveTo>
                  <a:lnTo>
                    <a:pt x="0" y="815340"/>
                  </a:lnTo>
                  <a:lnTo>
                    <a:pt x="0" y="828039"/>
                  </a:lnTo>
                  <a:lnTo>
                    <a:pt x="25400" y="828039"/>
                  </a:lnTo>
                  <a:lnTo>
                    <a:pt x="25400" y="815340"/>
                  </a:lnTo>
                  <a:close/>
                </a:path>
                <a:path w="25400" h="1183639">
                  <a:moveTo>
                    <a:pt x="25400" y="828040"/>
                  </a:moveTo>
                  <a:lnTo>
                    <a:pt x="0" y="828040"/>
                  </a:lnTo>
                  <a:lnTo>
                    <a:pt x="0" y="844549"/>
                  </a:lnTo>
                  <a:lnTo>
                    <a:pt x="25400" y="844549"/>
                  </a:lnTo>
                  <a:lnTo>
                    <a:pt x="25400" y="828040"/>
                  </a:lnTo>
                  <a:close/>
                </a:path>
                <a:path w="25400" h="1183639">
                  <a:moveTo>
                    <a:pt x="25400" y="844549"/>
                  </a:moveTo>
                  <a:lnTo>
                    <a:pt x="0" y="844549"/>
                  </a:lnTo>
                  <a:lnTo>
                    <a:pt x="0" y="847089"/>
                  </a:lnTo>
                  <a:lnTo>
                    <a:pt x="25400" y="847089"/>
                  </a:lnTo>
                  <a:lnTo>
                    <a:pt x="25400" y="844549"/>
                  </a:lnTo>
                  <a:close/>
                </a:path>
                <a:path w="25400" h="1183639">
                  <a:moveTo>
                    <a:pt x="25400" y="847090"/>
                  </a:moveTo>
                  <a:lnTo>
                    <a:pt x="0" y="847090"/>
                  </a:lnTo>
                  <a:lnTo>
                    <a:pt x="0" y="850899"/>
                  </a:lnTo>
                  <a:lnTo>
                    <a:pt x="25400" y="850899"/>
                  </a:lnTo>
                  <a:lnTo>
                    <a:pt x="25400" y="847090"/>
                  </a:lnTo>
                  <a:close/>
                </a:path>
                <a:path w="25400" h="1183639">
                  <a:moveTo>
                    <a:pt x="25400" y="850899"/>
                  </a:moveTo>
                  <a:lnTo>
                    <a:pt x="0" y="850899"/>
                  </a:lnTo>
                  <a:lnTo>
                    <a:pt x="0" y="853439"/>
                  </a:lnTo>
                  <a:lnTo>
                    <a:pt x="25400" y="853439"/>
                  </a:lnTo>
                  <a:lnTo>
                    <a:pt x="25400" y="850899"/>
                  </a:lnTo>
                  <a:close/>
                </a:path>
                <a:path w="25400" h="1183639">
                  <a:moveTo>
                    <a:pt x="25400" y="853439"/>
                  </a:moveTo>
                  <a:lnTo>
                    <a:pt x="0" y="853439"/>
                  </a:lnTo>
                  <a:lnTo>
                    <a:pt x="0" y="857249"/>
                  </a:lnTo>
                  <a:lnTo>
                    <a:pt x="25400" y="857249"/>
                  </a:lnTo>
                  <a:lnTo>
                    <a:pt x="25400" y="853439"/>
                  </a:lnTo>
                  <a:close/>
                </a:path>
                <a:path w="25400" h="1183639">
                  <a:moveTo>
                    <a:pt x="25400" y="857249"/>
                  </a:moveTo>
                  <a:lnTo>
                    <a:pt x="0" y="857249"/>
                  </a:lnTo>
                  <a:lnTo>
                    <a:pt x="0" y="863599"/>
                  </a:lnTo>
                  <a:lnTo>
                    <a:pt x="25400" y="863599"/>
                  </a:lnTo>
                  <a:lnTo>
                    <a:pt x="25400" y="857249"/>
                  </a:lnTo>
                  <a:close/>
                </a:path>
                <a:path w="25400" h="1183639">
                  <a:moveTo>
                    <a:pt x="25400" y="863600"/>
                  </a:moveTo>
                  <a:lnTo>
                    <a:pt x="0" y="863600"/>
                  </a:lnTo>
                  <a:lnTo>
                    <a:pt x="0" y="872489"/>
                  </a:lnTo>
                  <a:lnTo>
                    <a:pt x="25400" y="872489"/>
                  </a:lnTo>
                  <a:lnTo>
                    <a:pt x="25400" y="863600"/>
                  </a:lnTo>
                  <a:close/>
                </a:path>
                <a:path w="25400" h="1183639">
                  <a:moveTo>
                    <a:pt x="25400" y="872489"/>
                  </a:moveTo>
                  <a:lnTo>
                    <a:pt x="0" y="872489"/>
                  </a:lnTo>
                  <a:lnTo>
                    <a:pt x="0" y="885189"/>
                  </a:lnTo>
                  <a:lnTo>
                    <a:pt x="25400" y="885189"/>
                  </a:lnTo>
                  <a:lnTo>
                    <a:pt x="25400" y="872489"/>
                  </a:lnTo>
                  <a:close/>
                </a:path>
                <a:path w="25400" h="1183639">
                  <a:moveTo>
                    <a:pt x="25400" y="885189"/>
                  </a:moveTo>
                  <a:lnTo>
                    <a:pt x="0" y="885189"/>
                  </a:lnTo>
                  <a:lnTo>
                    <a:pt x="0" y="895349"/>
                  </a:lnTo>
                  <a:lnTo>
                    <a:pt x="25400" y="895349"/>
                  </a:lnTo>
                  <a:lnTo>
                    <a:pt x="25400" y="885189"/>
                  </a:lnTo>
                  <a:close/>
                </a:path>
                <a:path w="25400" h="1183639">
                  <a:moveTo>
                    <a:pt x="25400" y="895349"/>
                  </a:moveTo>
                  <a:lnTo>
                    <a:pt x="0" y="895349"/>
                  </a:lnTo>
                  <a:lnTo>
                    <a:pt x="0" y="897889"/>
                  </a:lnTo>
                  <a:lnTo>
                    <a:pt x="25400" y="897889"/>
                  </a:lnTo>
                  <a:lnTo>
                    <a:pt x="25400" y="895349"/>
                  </a:lnTo>
                  <a:close/>
                </a:path>
                <a:path w="25400" h="1183639">
                  <a:moveTo>
                    <a:pt x="25400" y="897889"/>
                  </a:moveTo>
                  <a:lnTo>
                    <a:pt x="0" y="897889"/>
                  </a:lnTo>
                  <a:lnTo>
                    <a:pt x="0" y="904239"/>
                  </a:lnTo>
                  <a:lnTo>
                    <a:pt x="25400" y="904239"/>
                  </a:lnTo>
                  <a:lnTo>
                    <a:pt x="25400" y="897889"/>
                  </a:lnTo>
                  <a:close/>
                </a:path>
                <a:path w="25400" h="1183639">
                  <a:moveTo>
                    <a:pt x="25400" y="904239"/>
                  </a:moveTo>
                  <a:lnTo>
                    <a:pt x="0" y="904239"/>
                  </a:lnTo>
                  <a:lnTo>
                    <a:pt x="0" y="908049"/>
                  </a:lnTo>
                  <a:lnTo>
                    <a:pt x="25400" y="908049"/>
                  </a:lnTo>
                  <a:lnTo>
                    <a:pt x="25400" y="904239"/>
                  </a:lnTo>
                  <a:close/>
                </a:path>
                <a:path w="25400" h="1183639">
                  <a:moveTo>
                    <a:pt x="25400" y="908049"/>
                  </a:moveTo>
                  <a:lnTo>
                    <a:pt x="0" y="908049"/>
                  </a:lnTo>
                  <a:lnTo>
                    <a:pt x="0" y="914399"/>
                  </a:lnTo>
                  <a:lnTo>
                    <a:pt x="25400" y="914399"/>
                  </a:lnTo>
                  <a:lnTo>
                    <a:pt x="25400" y="908049"/>
                  </a:lnTo>
                  <a:close/>
                </a:path>
                <a:path w="25400" h="1183639">
                  <a:moveTo>
                    <a:pt x="25400" y="914399"/>
                  </a:moveTo>
                  <a:lnTo>
                    <a:pt x="0" y="914399"/>
                  </a:lnTo>
                  <a:lnTo>
                    <a:pt x="0" y="916939"/>
                  </a:lnTo>
                  <a:lnTo>
                    <a:pt x="25400" y="916939"/>
                  </a:lnTo>
                  <a:lnTo>
                    <a:pt x="25400" y="914399"/>
                  </a:lnTo>
                  <a:close/>
                </a:path>
                <a:path w="25400" h="1183639">
                  <a:moveTo>
                    <a:pt x="25400" y="916939"/>
                  </a:moveTo>
                  <a:lnTo>
                    <a:pt x="0" y="916939"/>
                  </a:lnTo>
                  <a:lnTo>
                    <a:pt x="0" y="920749"/>
                  </a:lnTo>
                  <a:lnTo>
                    <a:pt x="25400" y="920749"/>
                  </a:lnTo>
                  <a:lnTo>
                    <a:pt x="25400" y="916939"/>
                  </a:lnTo>
                  <a:close/>
                </a:path>
                <a:path w="25400" h="1183639">
                  <a:moveTo>
                    <a:pt x="25400" y="920750"/>
                  </a:moveTo>
                  <a:lnTo>
                    <a:pt x="0" y="920750"/>
                  </a:lnTo>
                  <a:lnTo>
                    <a:pt x="0" y="923289"/>
                  </a:lnTo>
                  <a:lnTo>
                    <a:pt x="25400" y="923289"/>
                  </a:lnTo>
                  <a:lnTo>
                    <a:pt x="25400" y="920750"/>
                  </a:lnTo>
                  <a:close/>
                </a:path>
                <a:path w="25400" h="1183639">
                  <a:moveTo>
                    <a:pt x="25400" y="923290"/>
                  </a:moveTo>
                  <a:lnTo>
                    <a:pt x="0" y="923290"/>
                  </a:lnTo>
                  <a:lnTo>
                    <a:pt x="0" y="929639"/>
                  </a:lnTo>
                  <a:lnTo>
                    <a:pt x="25400" y="929639"/>
                  </a:lnTo>
                  <a:lnTo>
                    <a:pt x="25400" y="923290"/>
                  </a:lnTo>
                  <a:close/>
                </a:path>
                <a:path w="25400" h="1183639">
                  <a:moveTo>
                    <a:pt x="25400" y="929640"/>
                  </a:moveTo>
                  <a:lnTo>
                    <a:pt x="0" y="929640"/>
                  </a:lnTo>
                  <a:lnTo>
                    <a:pt x="0" y="948689"/>
                  </a:lnTo>
                  <a:lnTo>
                    <a:pt x="25400" y="948689"/>
                  </a:lnTo>
                  <a:lnTo>
                    <a:pt x="25400" y="929640"/>
                  </a:lnTo>
                  <a:close/>
                </a:path>
                <a:path w="25400" h="1183639">
                  <a:moveTo>
                    <a:pt x="25400" y="948690"/>
                  </a:moveTo>
                  <a:lnTo>
                    <a:pt x="0" y="948690"/>
                  </a:lnTo>
                  <a:lnTo>
                    <a:pt x="0" y="952499"/>
                  </a:lnTo>
                  <a:lnTo>
                    <a:pt x="25400" y="952499"/>
                  </a:lnTo>
                  <a:lnTo>
                    <a:pt x="25400" y="948690"/>
                  </a:lnTo>
                  <a:close/>
                </a:path>
                <a:path w="25400" h="1183639">
                  <a:moveTo>
                    <a:pt x="25400" y="952499"/>
                  </a:moveTo>
                  <a:lnTo>
                    <a:pt x="0" y="952499"/>
                  </a:lnTo>
                  <a:lnTo>
                    <a:pt x="0" y="965199"/>
                  </a:lnTo>
                  <a:lnTo>
                    <a:pt x="25400" y="965199"/>
                  </a:lnTo>
                  <a:lnTo>
                    <a:pt x="25400" y="952499"/>
                  </a:lnTo>
                  <a:close/>
                </a:path>
                <a:path w="25400" h="1183639">
                  <a:moveTo>
                    <a:pt x="25400" y="965199"/>
                  </a:moveTo>
                  <a:lnTo>
                    <a:pt x="0" y="965199"/>
                  </a:lnTo>
                  <a:lnTo>
                    <a:pt x="0" y="974089"/>
                  </a:lnTo>
                  <a:lnTo>
                    <a:pt x="25400" y="974089"/>
                  </a:lnTo>
                  <a:lnTo>
                    <a:pt x="25400" y="965199"/>
                  </a:lnTo>
                  <a:close/>
                </a:path>
                <a:path w="25400" h="1183639">
                  <a:moveTo>
                    <a:pt x="25400" y="974089"/>
                  </a:moveTo>
                  <a:lnTo>
                    <a:pt x="0" y="974089"/>
                  </a:lnTo>
                  <a:lnTo>
                    <a:pt x="0" y="977899"/>
                  </a:lnTo>
                  <a:lnTo>
                    <a:pt x="25400" y="977899"/>
                  </a:lnTo>
                  <a:lnTo>
                    <a:pt x="25400" y="974089"/>
                  </a:lnTo>
                  <a:close/>
                </a:path>
                <a:path w="25400" h="1183639">
                  <a:moveTo>
                    <a:pt x="25400" y="977899"/>
                  </a:moveTo>
                  <a:lnTo>
                    <a:pt x="0" y="977899"/>
                  </a:lnTo>
                  <a:lnTo>
                    <a:pt x="0" y="993139"/>
                  </a:lnTo>
                  <a:lnTo>
                    <a:pt x="25400" y="993139"/>
                  </a:lnTo>
                  <a:lnTo>
                    <a:pt x="25400" y="977899"/>
                  </a:lnTo>
                  <a:close/>
                </a:path>
                <a:path w="25400" h="1183639">
                  <a:moveTo>
                    <a:pt x="25400" y="993139"/>
                  </a:moveTo>
                  <a:lnTo>
                    <a:pt x="0" y="993139"/>
                  </a:lnTo>
                  <a:lnTo>
                    <a:pt x="0" y="999489"/>
                  </a:lnTo>
                  <a:lnTo>
                    <a:pt x="25400" y="999489"/>
                  </a:lnTo>
                  <a:lnTo>
                    <a:pt x="25400" y="993139"/>
                  </a:lnTo>
                  <a:close/>
                </a:path>
                <a:path w="25400" h="1183639">
                  <a:moveTo>
                    <a:pt x="25400" y="999489"/>
                  </a:moveTo>
                  <a:lnTo>
                    <a:pt x="0" y="999489"/>
                  </a:lnTo>
                  <a:lnTo>
                    <a:pt x="0" y="1003299"/>
                  </a:lnTo>
                  <a:lnTo>
                    <a:pt x="25400" y="1003299"/>
                  </a:lnTo>
                  <a:lnTo>
                    <a:pt x="25400" y="999489"/>
                  </a:lnTo>
                  <a:close/>
                </a:path>
                <a:path w="25400" h="1183639">
                  <a:moveTo>
                    <a:pt x="25400" y="1003299"/>
                  </a:moveTo>
                  <a:lnTo>
                    <a:pt x="0" y="1003299"/>
                  </a:lnTo>
                  <a:lnTo>
                    <a:pt x="0" y="1005839"/>
                  </a:lnTo>
                  <a:lnTo>
                    <a:pt x="25400" y="1005839"/>
                  </a:lnTo>
                  <a:lnTo>
                    <a:pt x="25400" y="1003299"/>
                  </a:lnTo>
                  <a:close/>
                </a:path>
                <a:path w="25400" h="1183639">
                  <a:moveTo>
                    <a:pt x="25400" y="1005839"/>
                  </a:moveTo>
                  <a:lnTo>
                    <a:pt x="0" y="1005839"/>
                  </a:lnTo>
                  <a:lnTo>
                    <a:pt x="0" y="1009649"/>
                  </a:lnTo>
                  <a:lnTo>
                    <a:pt x="25400" y="1009649"/>
                  </a:lnTo>
                  <a:lnTo>
                    <a:pt x="25400" y="1005839"/>
                  </a:lnTo>
                  <a:close/>
                </a:path>
                <a:path w="25400" h="1183639">
                  <a:moveTo>
                    <a:pt x="25400" y="1009650"/>
                  </a:moveTo>
                  <a:lnTo>
                    <a:pt x="0" y="1009650"/>
                  </a:lnTo>
                  <a:lnTo>
                    <a:pt x="0" y="1015999"/>
                  </a:lnTo>
                  <a:lnTo>
                    <a:pt x="25400" y="1015999"/>
                  </a:lnTo>
                  <a:lnTo>
                    <a:pt x="25400" y="1009650"/>
                  </a:lnTo>
                  <a:close/>
                </a:path>
                <a:path w="25400" h="1183639">
                  <a:moveTo>
                    <a:pt x="25400" y="1016000"/>
                  </a:moveTo>
                  <a:lnTo>
                    <a:pt x="0" y="1016000"/>
                  </a:lnTo>
                  <a:lnTo>
                    <a:pt x="0" y="1018539"/>
                  </a:lnTo>
                  <a:lnTo>
                    <a:pt x="25400" y="1018539"/>
                  </a:lnTo>
                  <a:lnTo>
                    <a:pt x="25400" y="1016000"/>
                  </a:lnTo>
                  <a:close/>
                </a:path>
                <a:path w="25400" h="1183639">
                  <a:moveTo>
                    <a:pt x="25400" y="1018539"/>
                  </a:moveTo>
                  <a:lnTo>
                    <a:pt x="0" y="1018539"/>
                  </a:lnTo>
                  <a:lnTo>
                    <a:pt x="0" y="1024889"/>
                  </a:lnTo>
                  <a:lnTo>
                    <a:pt x="25400" y="1024889"/>
                  </a:lnTo>
                  <a:lnTo>
                    <a:pt x="25400" y="1018539"/>
                  </a:lnTo>
                  <a:close/>
                </a:path>
                <a:path w="25400" h="1183639">
                  <a:moveTo>
                    <a:pt x="25400" y="1024889"/>
                  </a:moveTo>
                  <a:lnTo>
                    <a:pt x="0" y="1024889"/>
                  </a:lnTo>
                  <a:lnTo>
                    <a:pt x="0" y="1037589"/>
                  </a:lnTo>
                  <a:lnTo>
                    <a:pt x="25400" y="1037589"/>
                  </a:lnTo>
                  <a:lnTo>
                    <a:pt x="25400" y="1024889"/>
                  </a:lnTo>
                  <a:close/>
                </a:path>
                <a:path w="25400" h="1183639">
                  <a:moveTo>
                    <a:pt x="24130" y="1182370"/>
                  </a:moveTo>
                  <a:lnTo>
                    <a:pt x="19050" y="1182370"/>
                  </a:lnTo>
                  <a:lnTo>
                    <a:pt x="19050" y="1183639"/>
                  </a:lnTo>
                  <a:lnTo>
                    <a:pt x="24130" y="1183639"/>
                  </a:lnTo>
                  <a:lnTo>
                    <a:pt x="24130" y="1182370"/>
                  </a:lnTo>
                  <a:close/>
                </a:path>
                <a:path w="25400" h="1183639">
                  <a:moveTo>
                    <a:pt x="25400" y="1177289"/>
                  </a:moveTo>
                  <a:lnTo>
                    <a:pt x="6350" y="1177289"/>
                  </a:lnTo>
                  <a:lnTo>
                    <a:pt x="6350" y="1178559"/>
                  </a:lnTo>
                  <a:lnTo>
                    <a:pt x="10160" y="1178559"/>
                  </a:lnTo>
                  <a:lnTo>
                    <a:pt x="10160" y="1179829"/>
                  </a:lnTo>
                  <a:lnTo>
                    <a:pt x="15239" y="1179829"/>
                  </a:lnTo>
                  <a:lnTo>
                    <a:pt x="15239" y="1182370"/>
                  </a:lnTo>
                  <a:lnTo>
                    <a:pt x="25400" y="1182370"/>
                  </a:lnTo>
                  <a:lnTo>
                    <a:pt x="25400" y="1177289"/>
                  </a:lnTo>
                  <a:close/>
                </a:path>
                <a:path w="25400" h="1183639">
                  <a:moveTo>
                    <a:pt x="25400" y="1170939"/>
                  </a:moveTo>
                  <a:lnTo>
                    <a:pt x="0" y="1170939"/>
                  </a:lnTo>
                  <a:lnTo>
                    <a:pt x="0" y="1177289"/>
                  </a:lnTo>
                  <a:lnTo>
                    <a:pt x="1270" y="1177289"/>
                  </a:lnTo>
                  <a:lnTo>
                    <a:pt x="1270" y="1176020"/>
                  </a:lnTo>
                  <a:lnTo>
                    <a:pt x="25400" y="1176020"/>
                  </a:lnTo>
                  <a:lnTo>
                    <a:pt x="25400" y="1170939"/>
                  </a:lnTo>
                  <a:close/>
                </a:path>
                <a:path w="25400" h="1183639">
                  <a:moveTo>
                    <a:pt x="25400" y="1164589"/>
                  </a:moveTo>
                  <a:lnTo>
                    <a:pt x="0" y="1164589"/>
                  </a:lnTo>
                  <a:lnTo>
                    <a:pt x="0" y="1169670"/>
                  </a:lnTo>
                  <a:lnTo>
                    <a:pt x="25400" y="1169670"/>
                  </a:lnTo>
                  <a:lnTo>
                    <a:pt x="25400" y="1164589"/>
                  </a:lnTo>
                  <a:close/>
                </a:path>
                <a:path w="25400" h="1183639">
                  <a:moveTo>
                    <a:pt x="25400" y="1158239"/>
                  </a:moveTo>
                  <a:lnTo>
                    <a:pt x="0" y="1158239"/>
                  </a:lnTo>
                  <a:lnTo>
                    <a:pt x="0" y="1163320"/>
                  </a:lnTo>
                  <a:lnTo>
                    <a:pt x="25400" y="1163320"/>
                  </a:lnTo>
                  <a:lnTo>
                    <a:pt x="25400" y="1158239"/>
                  </a:lnTo>
                  <a:close/>
                </a:path>
                <a:path w="25400" h="1183639">
                  <a:moveTo>
                    <a:pt x="25400" y="1151889"/>
                  </a:moveTo>
                  <a:lnTo>
                    <a:pt x="0" y="1151889"/>
                  </a:lnTo>
                  <a:lnTo>
                    <a:pt x="0" y="1156970"/>
                  </a:lnTo>
                  <a:lnTo>
                    <a:pt x="25400" y="1156970"/>
                  </a:lnTo>
                  <a:lnTo>
                    <a:pt x="25400" y="1151889"/>
                  </a:lnTo>
                  <a:close/>
                </a:path>
                <a:path w="25400" h="1183639">
                  <a:moveTo>
                    <a:pt x="25400" y="1145539"/>
                  </a:moveTo>
                  <a:lnTo>
                    <a:pt x="0" y="1145539"/>
                  </a:lnTo>
                  <a:lnTo>
                    <a:pt x="0" y="1150620"/>
                  </a:lnTo>
                  <a:lnTo>
                    <a:pt x="25400" y="1150620"/>
                  </a:lnTo>
                  <a:lnTo>
                    <a:pt x="25400" y="1145539"/>
                  </a:lnTo>
                  <a:close/>
                </a:path>
                <a:path w="25400" h="1183639">
                  <a:moveTo>
                    <a:pt x="25400" y="1139189"/>
                  </a:moveTo>
                  <a:lnTo>
                    <a:pt x="0" y="1139189"/>
                  </a:lnTo>
                  <a:lnTo>
                    <a:pt x="0" y="1144270"/>
                  </a:lnTo>
                  <a:lnTo>
                    <a:pt x="25400" y="1144270"/>
                  </a:lnTo>
                  <a:lnTo>
                    <a:pt x="25400" y="1139189"/>
                  </a:lnTo>
                  <a:close/>
                </a:path>
                <a:path w="25400" h="1183639">
                  <a:moveTo>
                    <a:pt x="25400" y="1132839"/>
                  </a:moveTo>
                  <a:lnTo>
                    <a:pt x="0" y="1132839"/>
                  </a:lnTo>
                  <a:lnTo>
                    <a:pt x="0" y="1137920"/>
                  </a:lnTo>
                  <a:lnTo>
                    <a:pt x="25400" y="1137920"/>
                  </a:lnTo>
                  <a:lnTo>
                    <a:pt x="25400" y="1132839"/>
                  </a:lnTo>
                  <a:close/>
                </a:path>
                <a:path w="25400" h="1183639">
                  <a:moveTo>
                    <a:pt x="25400" y="1126489"/>
                  </a:moveTo>
                  <a:lnTo>
                    <a:pt x="0" y="1126489"/>
                  </a:lnTo>
                  <a:lnTo>
                    <a:pt x="0" y="1131570"/>
                  </a:lnTo>
                  <a:lnTo>
                    <a:pt x="25400" y="1131570"/>
                  </a:lnTo>
                  <a:lnTo>
                    <a:pt x="25400" y="1126489"/>
                  </a:lnTo>
                  <a:close/>
                </a:path>
                <a:path w="25400" h="1183639">
                  <a:moveTo>
                    <a:pt x="25400" y="1120139"/>
                  </a:moveTo>
                  <a:lnTo>
                    <a:pt x="0" y="1120139"/>
                  </a:lnTo>
                  <a:lnTo>
                    <a:pt x="0" y="1125220"/>
                  </a:lnTo>
                  <a:lnTo>
                    <a:pt x="25400" y="1125220"/>
                  </a:lnTo>
                  <a:lnTo>
                    <a:pt x="25400" y="1120139"/>
                  </a:lnTo>
                  <a:close/>
                </a:path>
                <a:path w="25400" h="1183639">
                  <a:moveTo>
                    <a:pt x="25400" y="1113789"/>
                  </a:moveTo>
                  <a:lnTo>
                    <a:pt x="0" y="1113789"/>
                  </a:lnTo>
                  <a:lnTo>
                    <a:pt x="0" y="1118870"/>
                  </a:lnTo>
                  <a:lnTo>
                    <a:pt x="25400" y="1118870"/>
                  </a:lnTo>
                  <a:lnTo>
                    <a:pt x="25400" y="1113789"/>
                  </a:lnTo>
                  <a:close/>
                </a:path>
                <a:path w="25400" h="1183639">
                  <a:moveTo>
                    <a:pt x="25400" y="1107439"/>
                  </a:moveTo>
                  <a:lnTo>
                    <a:pt x="0" y="1107439"/>
                  </a:lnTo>
                  <a:lnTo>
                    <a:pt x="0" y="1112520"/>
                  </a:lnTo>
                  <a:lnTo>
                    <a:pt x="25400" y="1112520"/>
                  </a:lnTo>
                  <a:lnTo>
                    <a:pt x="25400" y="1107439"/>
                  </a:lnTo>
                  <a:close/>
                </a:path>
                <a:path w="25400" h="1183639">
                  <a:moveTo>
                    <a:pt x="25400" y="1101089"/>
                  </a:moveTo>
                  <a:lnTo>
                    <a:pt x="0" y="1101089"/>
                  </a:lnTo>
                  <a:lnTo>
                    <a:pt x="0" y="1106170"/>
                  </a:lnTo>
                  <a:lnTo>
                    <a:pt x="25400" y="1106170"/>
                  </a:lnTo>
                  <a:lnTo>
                    <a:pt x="25400" y="1101089"/>
                  </a:lnTo>
                  <a:close/>
                </a:path>
                <a:path w="25400" h="1183639">
                  <a:moveTo>
                    <a:pt x="25400" y="1094739"/>
                  </a:moveTo>
                  <a:lnTo>
                    <a:pt x="0" y="1094739"/>
                  </a:lnTo>
                  <a:lnTo>
                    <a:pt x="0" y="1099820"/>
                  </a:lnTo>
                  <a:lnTo>
                    <a:pt x="25400" y="1099820"/>
                  </a:lnTo>
                  <a:lnTo>
                    <a:pt x="25400" y="1094739"/>
                  </a:lnTo>
                  <a:close/>
                </a:path>
                <a:path w="25400" h="1183639">
                  <a:moveTo>
                    <a:pt x="25400" y="1088389"/>
                  </a:moveTo>
                  <a:lnTo>
                    <a:pt x="0" y="1088389"/>
                  </a:lnTo>
                  <a:lnTo>
                    <a:pt x="0" y="1093470"/>
                  </a:lnTo>
                  <a:lnTo>
                    <a:pt x="25400" y="1093470"/>
                  </a:lnTo>
                  <a:lnTo>
                    <a:pt x="25400" y="1088389"/>
                  </a:lnTo>
                  <a:close/>
                </a:path>
                <a:path w="25400" h="1183639">
                  <a:moveTo>
                    <a:pt x="25400" y="1082039"/>
                  </a:moveTo>
                  <a:lnTo>
                    <a:pt x="0" y="1082039"/>
                  </a:lnTo>
                  <a:lnTo>
                    <a:pt x="0" y="1087120"/>
                  </a:lnTo>
                  <a:lnTo>
                    <a:pt x="25400" y="1087120"/>
                  </a:lnTo>
                  <a:lnTo>
                    <a:pt x="25400" y="1082039"/>
                  </a:lnTo>
                  <a:close/>
                </a:path>
                <a:path w="25400" h="1183639">
                  <a:moveTo>
                    <a:pt x="25400" y="1075689"/>
                  </a:moveTo>
                  <a:lnTo>
                    <a:pt x="0" y="1075689"/>
                  </a:lnTo>
                  <a:lnTo>
                    <a:pt x="0" y="1080770"/>
                  </a:lnTo>
                  <a:lnTo>
                    <a:pt x="25400" y="1080770"/>
                  </a:lnTo>
                  <a:lnTo>
                    <a:pt x="25400" y="1075689"/>
                  </a:lnTo>
                  <a:close/>
                </a:path>
                <a:path w="25400" h="1183639">
                  <a:moveTo>
                    <a:pt x="25400" y="1069339"/>
                  </a:moveTo>
                  <a:lnTo>
                    <a:pt x="0" y="1069339"/>
                  </a:lnTo>
                  <a:lnTo>
                    <a:pt x="0" y="1074420"/>
                  </a:lnTo>
                  <a:lnTo>
                    <a:pt x="25400" y="1074420"/>
                  </a:lnTo>
                  <a:lnTo>
                    <a:pt x="25400" y="1069339"/>
                  </a:lnTo>
                  <a:close/>
                </a:path>
                <a:path w="25400" h="1183639">
                  <a:moveTo>
                    <a:pt x="25400" y="1062989"/>
                  </a:moveTo>
                  <a:lnTo>
                    <a:pt x="0" y="1062989"/>
                  </a:lnTo>
                  <a:lnTo>
                    <a:pt x="0" y="1068070"/>
                  </a:lnTo>
                  <a:lnTo>
                    <a:pt x="25400" y="1068070"/>
                  </a:lnTo>
                  <a:lnTo>
                    <a:pt x="25400" y="1062989"/>
                  </a:lnTo>
                  <a:close/>
                </a:path>
                <a:path w="25400" h="1183639">
                  <a:moveTo>
                    <a:pt x="25400" y="1056639"/>
                  </a:moveTo>
                  <a:lnTo>
                    <a:pt x="0" y="1056639"/>
                  </a:lnTo>
                  <a:lnTo>
                    <a:pt x="0" y="1061720"/>
                  </a:lnTo>
                  <a:lnTo>
                    <a:pt x="25400" y="1061720"/>
                  </a:lnTo>
                  <a:lnTo>
                    <a:pt x="25400" y="1056639"/>
                  </a:lnTo>
                  <a:close/>
                </a:path>
                <a:path w="25400" h="1183639">
                  <a:moveTo>
                    <a:pt x="25400" y="1050289"/>
                  </a:moveTo>
                  <a:lnTo>
                    <a:pt x="0" y="1050289"/>
                  </a:lnTo>
                  <a:lnTo>
                    <a:pt x="0" y="1055370"/>
                  </a:lnTo>
                  <a:lnTo>
                    <a:pt x="25400" y="1055370"/>
                  </a:lnTo>
                  <a:lnTo>
                    <a:pt x="25400" y="1050289"/>
                  </a:lnTo>
                  <a:close/>
                </a:path>
                <a:path w="25400" h="1183639">
                  <a:moveTo>
                    <a:pt x="25400" y="1043939"/>
                  </a:moveTo>
                  <a:lnTo>
                    <a:pt x="0" y="1043939"/>
                  </a:lnTo>
                  <a:lnTo>
                    <a:pt x="0" y="1049020"/>
                  </a:lnTo>
                  <a:lnTo>
                    <a:pt x="25400" y="1049020"/>
                  </a:lnTo>
                  <a:lnTo>
                    <a:pt x="25400" y="1043939"/>
                  </a:lnTo>
                  <a:close/>
                </a:path>
                <a:path w="25400" h="1183639">
                  <a:moveTo>
                    <a:pt x="25400" y="1038859"/>
                  </a:moveTo>
                  <a:lnTo>
                    <a:pt x="0" y="1038859"/>
                  </a:lnTo>
                  <a:lnTo>
                    <a:pt x="0" y="1042669"/>
                  </a:lnTo>
                  <a:lnTo>
                    <a:pt x="25400" y="1042669"/>
                  </a:lnTo>
                  <a:lnTo>
                    <a:pt x="25400" y="1038859"/>
                  </a:lnTo>
                  <a:close/>
                </a:path>
              </a:pathLst>
            </a:custGeom>
            <a:solidFill>
              <a:srgbClr val="2D57D3"/>
            </a:solidFill>
          </p:spPr>
          <p:txBody>
            <a:bodyPr wrap="square" lIns="0" tIns="0" rIns="0" bIns="0" rtlCol="0"/>
            <a:lstStyle/>
            <a:p>
              <a:endParaRPr/>
            </a:p>
          </p:txBody>
        </p:sp>
        <p:sp>
          <p:nvSpPr>
            <p:cNvPr id="562" name="object 562"/>
            <p:cNvSpPr/>
            <p:nvPr/>
          </p:nvSpPr>
          <p:spPr>
            <a:xfrm>
              <a:off x="3290570" y="5001259"/>
              <a:ext cx="26670" cy="1181100"/>
            </a:xfrm>
            <a:custGeom>
              <a:avLst/>
              <a:gdLst/>
              <a:ahLst/>
              <a:cxnLst/>
              <a:rect l="l" t="t" r="r" b="b"/>
              <a:pathLst>
                <a:path w="26670" h="1181100">
                  <a:moveTo>
                    <a:pt x="6350" y="0"/>
                  </a:moveTo>
                  <a:lnTo>
                    <a:pt x="0" y="0"/>
                  </a:lnTo>
                  <a:lnTo>
                    <a:pt x="0" y="24129"/>
                  </a:lnTo>
                  <a:lnTo>
                    <a:pt x="26669" y="24129"/>
                  </a:lnTo>
                  <a:lnTo>
                    <a:pt x="26669" y="3810"/>
                  </a:lnTo>
                  <a:lnTo>
                    <a:pt x="20319" y="3810"/>
                  </a:lnTo>
                  <a:lnTo>
                    <a:pt x="20319" y="2539"/>
                  </a:lnTo>
                  <a:lnTo>
                    <a:pt x="13969" y="2539"/>
                  </a:lnTo>
                  <a:lnTo>
                    <a:pt x="13969" y="1270"/>
                  </a:lnTo>
                  <a:lnTo>
                    <a:pt x="6350" y="1270"/>
                  </a:lnTo>
                  <a:lnTo>
                    <a:pt x="6350" y="0"/>
                  </a:lnTo>
                  <a:close/>
                </a:path>
                <a:path w="26670" h="1181100">
                  <a:moveTo>
                    <a:pt x="26669" y="24130"/>
                  </a:moveTo>
                  <a:lnTo>
                    <a:pt x="0" y="24130"/>
                  </a:lnTo>
                  <a:lnTo>
                    <a:pt x="0" y="30479"/>
                  </a:lnTo>
                  <a:lnTo>
                    <a:pt x="26669" y="30479"/>
                  </a:lnTo>
                  <a:lnTo>
                    <a:pt x="26669" y="24130"/>
                  </a:lnTo>
                  <a:close/>
                </a:path>
                <a:path w="26670" h="1181100">
                  <a:moveTo>
                    <a:pt x="26669" y="30480"/>
                  </a:moveTo>
                  <a:lnTo>
                    <a:pt x="0" y="30480"/>
                  </a:lnTo>
                  <a:lnTo>
                    <a:pt x="0" y="43179"/>
                  </a:lnTo>
                  <a:lnTo>
                    <a:pt x="26669" y="43179"/>
                  </a:lnTo>
                  <a:lnTo>
                    <a:pt x="26669" y="30480"/>
                  </a:lnTo>
                  <a:close/>
                </a:path>
                <a:path w="26670" h="1181100">
                  <a:moveTo>
                    <a:pt x="26669" y="43180"/>
                  </a:moveTo>
                  <a:lnTo>
                    <a:pt x="0" y="43180"/>
                  </a:lnTo>
                  <a:lnTo>
                    <a:pt x="0" y="49529"/>
                  </a:lnTo>
                  <a:lnTo>
                    <a:pt x="26669" y="49529"/>
                  </a:lnTo>
                  <a:lnTo>
                    <a:pt x="26669" y="43180"/>
                  </a:lnTo>
                  <a:close/>
                </a:path>
                <a:path w="26670" h="1181100">
                  <a:moveTo>
                    <a:pt x="26669" y="49530"/>
                  </a:moveTo>
                  <a:lnTo>
                    <a:pt x="0" y="49530"/>
                  </a:lnTo>
                  <a:lnTo>
                    <a:pt x="0" y="62229"/>
                  </a:lnTo>
                  <a:lnTo>
                    <a:pt x="26669" y="62229"/>
                  </a:lnTo>
                  <a:lnTo>
                    <a:pt x="26669" y="49530"/>
                  </a:lnTo>
                  <a:close/>
                </a:path>
                <a:path w="26670" h="1181100">
                  <a:moveTo>
                    <a:pt x="26669" y="62230"/>
                  </a:moveTo>
                  <a:lnTo>
                    <a:pt x="0" y="62230"/>
                  </a:lnTo>
                  <a:lnTo>
                    <a:pt x="0" y="68579"/>
                  </a:lnTo>
                  <a:lnTo>
                    <a:pt x="26669" y="68579"/>
                  </a:lnTo>
                  <a:lnTo>
                    <a:pt x="26669" y="62230"/>
                  </a:lnTo>
                  <a:close/>
                </a:path>
                <a:path w="26670" h="1181100">
                  <a:moveTo>
                    <a:pt x="26669" y="68580"/>
                  </a:moveTo>
                  <a:lnTo>
                    <a:pt x="0" y="68580"/>
                  </a:lnTo>
                  <a:lnTo>
                    <a:pt x="0" y="81279"/>
                  </a:lnTo>
                  <a:lnTo>
                    <a:pt x="26669" y="81279"/>
                  </a:lnTo>
                  <a:lnTo>
                    <a:pt x="26669" y="68580"/>
                  </a:lnTo>
                  <a:close/>
                </a:path>
                <a:path w="26670" h="1181100">
                  <a:moveTo>
                    <a:pt x="26669" y="81280"/>
                  </a:moveTo>
                  <a:lnTo>
                    <a:pt x="0" y="81280"/>
                  </a:lnTo>
                  <a:lnTo>
                    <a:pt x="0" y="87629"/>
                  </a:lnTo>
                  <a:lnTo>
                    <a:pt x="26669" y="87629"/>
                  </a:lnTo>
                  <a:lnTo>
                    <a:pt x="26669" y="81280"/>
                  </a:lnTo>
                  <a:close/>
                </a:path>
                <a:path w="26670" h="1181100">
                  <a:moveTo>
                    <a:pt x="26669" y="87630"/>
                  </a:moveTo>
                  <a:lnTo>
                    <a:pt x="0" y="87630"/>
                  </a:lnTo>
                  <a:lnTo>
                    <a:pt x="0" y="93979"/>
                  </a:lnTo>
                  <a:lnTo>
                    <a:pt x="26669" y="93979"/>
                  </a:lnTo>
                  <a:lnTo>
                    <a:pt x="26669" y="87630"/>
                  </a:lnTo>
                  <a:close/>
                </a:path>
                <a:path w="26670" h="1181100">
                  <a:moveTo>
                    <a:pt x="26669" y="93980"/>
                  </a:moveTo>
                  <a:lnTo>
                    <a:pt x="0" y="93980"/>
                  </a:lnTo>
                  <a:lnTo>
                    <a:pt x="0" y="100329"/>
                  </a:lnTo>
                  <a:lnTo>
                    <a:pt x="26669" y="100329"/>
                  </a:lnTo>
                  <a:lnTo>
                    <a:pt x="26669" y="93980"/>
                  </a:lnTo>
                  <a:close/>
                </a:path>
                <a:path w="26670" h="1181100">
                  <a:moveTo>
                    <a:pt x="26669" y="100330"/>
                  </a:moveTo>
                  <a:lnTo>
                    <a:pt x="0" y="100330"/>
                  </a:lnTo>
                  <a:lnTo>
                    <a:pt x="0" y="106679"/>
                  </a:lnTo>
                  <a:lnTo>
                    <a:pt x="26669" y="106679"/>
                  </a:lnTo>
                  <a:lnTo>
                    <a:pt x="26669" y="100330"/>
                  </a:lnTo>
                  <a:close/>
                </a:path>
                <a:path w="26670" h="1181100">
                  <a:moveTo>
                    <a:pt x="26669" y="106680"/>
                  </a:moveTo>
                  <a:lnTo>
                    <a:pt x="0" y="106680"/>
                  </a:lnTo>
                  <a:lnTo>
                    <a:pt x="0" y="113029"/>
                  </a:lnTo>
                  <a:lnTo>
                    <a:pt x="26669" y="113029"/>
                  </a:lnTo>
                  <a:lnTo>
                    <a:pt x="26669" y="106680"/>
                  </a:lnTo>
                  <a:close/>
                </a:path>
                <a:path w="26670" h="1181100">
                  <a:moveTo>
                    <a:pt x="26669" y="113030"/>
                  </a:moveTo>
                  <a:lnTo>
                    <a:pt x="0" y="113030"/>
                  </a:lnTo>
                  <a:lnTo>
                    <a:pt x="0" y="119379"/>
                  </a:lnTo>
                  <a:lnTo>
                    <a:pt x="26669" y="119379"/>
                  </a:lnTo>
                  <a:lnTo>
                    <a:pt x="26669" y="113030"/>
                  </a:lnTo>
                  <a:close/>
                </a:path>
                <a:path w="26670" h="1181100">
                  <a:moveTo>
                    <a:pt x="26669" y="119380"/>
                  </a:moveTo>
                  <a:lnTo>
                    <a:pt x="0" y="119380"/>
                  </a:lnTo>
                  <a:lnTo>
                    <a:pt x="0" y="125729"/>
                  </a:lnTo>
                  <a:lnTo>
                    <a:pt x="26669" y="125729"/>
                  </a:lnTo>
                  <a:lnTo>
                    <a:pt x="26669" y="119380"/>
                  </a:lnTo>
                  <a:close/>
                </a:path>
                <a:path w="26670" h="1181100">
                  <a:moveTo>
                    <a:pt x="26669" y="125730"/>
                  </a:moveTo>
                  <a:lnTo>
                    <a:pt x="0" y="125730"/>
                  </a:lnTo>
                  <a:lnTo>
                    <a:pt x="0" y="132079"/>
                  </a:lnTo>
                  <a:lnTo>
                    <a:pt x="26669" y="132079"/>
                  </a:lnTo>
                  <a:lnTo>
                    <a:pt x="26669" y="125730"/>
                  </a:lnTo>
                  <a:close/>
                </a:path>
                <a:path w="26670" h="1181100">
                  <a:moveTo>
                    <a:pt x="26669" y="132080"/>
                  </a:moveTo>
                  <a:lnTo>
                    <a:pt x="0" y="132080"/>
                  </a:lnTo>
                  <a:lnTo>
                    <a:pt x="0" y="138429"/>
                  </a:lnTo>
                  <a:lnTo>
                    <a:pt x="26669" y="138429"/>
                  </a:lnTo>
                  <a:lnTo>
                    <a:pt x="26669" y="132080"/>
                  </a:lnTo>
                  <a:close/>
                </a:path>
                <a:path w="26670" h="1181100">
                  <a:moveTo>
                    <a:pt x="26669" y="138430"/>
                  </a:moveTo>
                  <a:lnTo>
                    <a:pt x="0" y="138430"/>
                  </a:lnTo>
                  <a:lnTo>
                    <a:pt x="0" y="144779"/>
                  </a:lnTo>
                  <a:lnTo>
                    <a:pt x="26669" y="144779"/>
                  </a:lnTo>
                  <a:lnTo>
                    <a:pt x="26669" y="138430"/>
                  </a:lnTo>
                  <a:close/>
                </a:path>
                <a:path w="26670" h="1181100">
                  <a:moveTo>
                    <a:pt x="26669" y="144780"/>
                  </a:moveTo>
                  <a:lnTo>
                    <a:pt x="0" y="144780"/>
                  </a:lnTo>
                  <a:lnTo>
                    <a:pt x="0" y="151129"/>
                  </a:lnTo>
                  <a:lnTo>
                    <a:pt x="26669" y="151129"/>
                  </a:lnTo>
                  <a:lnTo>
                    <a:pt x="26669" y="144780"/>
                  </a:lnTo>
                  <a:close/>
                </a:path>
                <a:path w="26670" h="1181100">
                  <a:moveTo>
                    <a:pt x="26669" y="151130"/>
                  </a:moveTo>
                  <a:lnTo>
                    <a:pt x="0" y="151130"/>
                  </a:lnTo>
                  <a:lnTo>
                    <a:pt x="0" y="157479"/>
                  </a:lnTo>
                  <a:lnTo>
                    <a:pt x="26669" y="157479"/>
                  </a:lnTo>
                  <a:lnTo>
                    <a:pt x="26669" y="151130"/>
                  </a:lnTo>
                  <a:close/>
                </a:path>
                <a:path w="26670" h="1181100">
                  <a:moveTo>
                    <a:pt x="26669" y="157480"/>
                  </a:moveTo>
                  <a:lnTo>
                    <a:pt x="0" y="157480"/>
                  </a:lnTo>
                  <a:lnTo>
                    <a:pt x="0" y="163829"/>
                  </a:lnTo>
                  <a:lnTo>
                    <a:pt x="26669" y="163829"/>
                  </a:lnTo>
                  <a:lnTo>
                    <a:pt x="26669" y="157480"/>
                  </a:lnTo>
                  <a:close/>
                </a:path>
                <a:path w="26670" h="1181100">
                  <a:moveTo>
                    <a:pt x="26669" y="163830"/>
                  </a:moveTo>
                  <a:lnTo>
                    <a:pt x="0" y="163830"/>
                  </a:lnTo>
                  <a:lnTo>
                    <a:pt x="0" y="170179"/>
                  </a:lnTo>
                  <a:lnTo>
                    <a:pt x="26669" y="170179"/>
                  </a:lnTo>
                  <a:lnTo>
                    <a:pt x="26669" y="163830"/>
                  </a:lnTo>
                  <a:close/>
                </a:path>
                <a:path w="26670" h="1181100">
                  <a:moveTo>
                    <a:pt x="26669" y="170180"/>
                  </a:moveTo>
                  <a:lnTo>
                    <a:pt x="0" y="170180"/>
                  </a:lnTo>
                  <a:lnTo>
                    <a:pt x="0" y="176529"/>
                  </a:lnTo>
                  <a:lnTo>
                    <a:pt x="26669" y="176529"/>
                  </a:lnTo>
                  <a:lnTo>
                    <a:pt x="26669" y="170180"/>
                  </a:lnTo>
                  <a:close/>
                </a:path>
                <a:path w="26670" h="1181100">
                  <a:moveTo>
                    <a:pt x="26669" y="176530"/>
                  </a:moveTo>
                  <a:lnTo>
                    <a:pt x="0" y="176530"/>
                  </a:lnTo>
                  <a:lnTo>
                    <a:pt x="0" y="182879"/>
                  </a:lnTo>
                  <a:lnTo>
                    <a:pt x="26669" y="182879"/>
                  </a:lnTo>
                  <a:lnTo>
                    <a:pt x="26669" y="176530"/>
                  </a:lnTo>
                  <a:close/>
                </a:path>
                <a:path w="26670" h="1181100">
                  <a:moveTo>
                    <a:pt x="26669" y="182880"/>
                  </a:moveTo>
                  <a:lnTo>
                    <a:pt x="0" y="182880"/>
                  </a:lnTo>
                  <a:lnTo>
                    <a:pt x="0" y="189229"/>
                  </a:lnTo>
                  <a:lnTo>
                    <a:pt x="26669" y="189229"/>
                  </a:lnTo>
                  <a:lnTo>
                    <a:pt x="26669" y="182880"/>
                  </a:lnTo>
                  <a:close/>
                </a:path>
                <a:path w="26670" h="1181100">
                  <a:moveTo>
                    <a:pt x="26669" y="189230"/>
                  </a:moveTo>
                  <a:lnTo>
                    <a:pt x="0" y="189230"/>
                  </a:lnTo>
                  <a:lnTo>
                    <a:pt x="0" y="195579"/>
                  </a:lnTo>
                  <a:lnTo>
                    <a:pt x="26669" y="195579"/>
                  </a:lnTo>
                  <a:lnTo>
                    <a:pt x="26669" y="189230"/>
                  </a:lnTo>
                  <a:close/>
                </a:path>
                <a:path w="26670" h="1181100">
                  <a:moveTo>
                    <a:pt x="26669" y="195580"/>
                  </a:moveTo>
                  <a:lnTo>
                    <a:pt x="0" y="195580"/>
                  </a:lnTo>
                  <a:lnTo>
                    <a:pt x="0" y="201929"/>
                  </a:lnTo>
                  <a:lnTo>
                    <a:pt x="26669" y="201929"/>
                  </a:lnTo>
                  <a:lnTo>
                    <a:pt x="26669" y="195580"/>
                  </a:lnTo>
                  <a:close/>
                </a:path>
                <a:path w="26670" h="1181100">
                  <a:moveTo>
                    <a:pt x="26669" y="201930"/>
                  </a:moveTo>
                  <a:lnTo>
                    <a:pt x="0" y="201930"/>
                  </a:lnTo>
                  <a:lnTo>
                    <a:pt x="0" y="208279"/>
                  </a:lnTo>
                  <a:lnTo>
                    <a:pt x="26669" y="208279"/>
                  </a:lnTo>
                  <a:lnTo>
                    <a:pt x="26669" y="201930"/>
                  </a:lnTo>
                  <a:close/>
                </a:path>
                <a:path w="26670" h="1181100">
                  <a:moveTo>
                    <a:pt x="26669" y="208280"/>
                  </a:moveTo>
                  <a:lnTo>
                    <a:pt x="0" y="208280"/>
                  </a:lnTo>
                  <a:lnTo>
                    <a:pt x="0" y="214629"/>
                  </a:lnTo>
                  <a:lnTo>
                    <a:pt x="26669" y="214629"/>
                  </a:lnTo>
                  <a:lnTo>
                    <a:pt x="26669" y="208280"/>
                  </a:lnTo>
                  <a:close/>
                </a:path>
                <a:path w="26670" h="1181100">
                  <a:moveTo>
                    <a:pt x="26669" y="214630"/>
                  </a:moveTo>
                  <a:lnTo>
                    <a:pt x="0" y="214630"/>
                  </a:lnTo>
                  <a:lnTo>
                    <a:pt x="0" y="234949"/>
                  </a:lnTo>
                  <a:lnTo>
                    <a:pt x="26669" y="234949"/>
                  </a:lnTo>
                  <a:lnTo>
                    <a:pt x="26669" y="214630"/>
                  </a:lnTo>
                  <a:close/>
                </a:path>
                <a:path w="26670" h="1181100">
                  <a:moveTo>
                    <a:pt x="26669" y="234950"/>
                  </a:moveTo>
                  <a:lnTo>
                    <a:pt x="0" y="234950"/>
                  </a:lnTo>
                  <a:lnTo>
                    <a:pt x="0" y="241299"/>
                  </a:lnTo>
                  <a:lnTo>
                    <a:pt x="26669" y="241299"/>
                  </a:lnTo>
                  <a:lnTo>
                    <a:pt x="26669" y="234950"/>
                  </a:lnTo>
                  <a:close/>
                </a:path>
                <a:path w="26670" h="1181100">
                  <a:moveTo>
                    <a:pt x="26669" y="241300"/>
                  </a:moveTo>
                  <a:lnTo>
                    <a:pt x="0" y="241300"/>
                  </a:lnTo>
                  <a:lnTo>
                    <a:pt x="0" y="260349"/>
                  </a:lnTo>
                  <a:lnTo>
                    <a:pt x="26669" y="260349"/>
                  </a:lnTo>
                  <a:lnTo>
                    <a:pt x="26669" y="241300"/>
                  </a:lnTo>
                  <a:close/>
                </a:path>
                <a:path w="26670" h="1181100">
                  <a:moveTo>
                    <a:pt x="26669" y="260350"/>
                  </a:moveTo>
                  <a:lnTo>
                    <a:pt x="0" y="260350"/>
                  </a:lnTo>
                  <a:lnTo>
                    <a:pt x="0" y="266699"/>
                  </a:lnTo>
                  <a:lnTo>
                    <a:pt x="26669" y="266699"/>
                  </a:lnTo>
                  <a:lnTo>
                    <a:pt x="26669" y="260350"/>
                  </a:lnTo>
                  <a:close/>
                </a:path>
                <a:path w="26670" h="1181100">
                  <a:moveTo>
                    <a:pt x="26669" y="266700"/>
                  </a:moveTo>
                  <a:lnTo>
                    <a:pt x="0" y="266700"/>
                  </a:lnTo>
                  <a:lnTo>
                    <a:pt x="0" y="273049"/>
                  </a:lnTo>
                  <a:lnTo>
                    <a:pt x="26669" y="273049"/>
                  </a:lnTo>
                  <a:lnTo>
                    <a:pt x="26669" y="266700"/>
                  </a:lnTo>
                  <a:close/>
                </a:path>
                <a:path w="26670" h="1181100">
                  <a:moveTo>
                    <a:pt x="26669" y="273050"/>
                  </a:moveTo>
                  <a:lnTo>
                    <a:pt x="0" y="273050"/>
                  </a:lnTo>
                  <a:lnTo>
                    <a:pt x="0" y="279399"/>
                  </a:lnTo>
                  <a:lnTo>
                    <a:pt x="26669" y="279399"/>
                  </a:lnTo>
                  <a:lnTo>
                    <a:pt x="26669" y="273050"/>
                  </a:lnTo>
                  <a:close/>
                </a:path>
                <a:path w="26670" h="1181100">
                  <a:moveTo>
                    <a:pt x="26669" y="279400"/>
                  </a:moveTo>
                  <a:lnTo>
                    <a:pt x="0" y="279400"/>
                  </a:lnTo>
                  <a:lnTo>
                    <a:pt x="0" y="285749"/>
                  </a:lnTo>
                  <a:lnTo>
                    <a:pt x="26669" y="285749"/>
                  </a:lnTo>
                  <a:lnTo>
                    <a:pt x="26669" y="279400"/>
                  </a:lnTo>
                  <a:close/>
                </a:path>
                <a:path w="26670" h="1181100">
                  <a:moveTo>
                    <a:pt x="26669" y="285750"/>
                  </a:moveTo>
                  <a:lnTo>
                    <a:pt x="0" y="285750"/>
                  </a:lnTo>
                  <a:lnTo>
                    <a:pt x="0" y="292099"/>
                  </a:lnTo>
                  <a:lnTo>
                    <a:pt x="26669" y="292099"/>
                  </a:lnTo>
                  <a:lnTo>
                    <a:pt x="26669" y="285750"/>
                  </a:lnTo>
                  <a:close/>
                </a:path>
                <a:path w="26670" h="1181100">
                  <a:moveTo>
                    <a:pt x="26669" y="292100"/>
                  </a:moveTo>
                  <a:lnTo>
                    <a:pt x="0" y="292100"/>
                  </a:lnTo>
                  <a:lnTo>
                    <a:pt x="0" y="298449"/>
                  </a:lnTo>
                  <a:lnTo>
                    <a:pt x="26669" y="298449"/>
                  </a:lnTo>
                  <a:lnTo>
                    <a:pt x="26669" y="292100"/>
                  </a:lnTo>
                  <a:close/>
                </a:path>
                <a:path w="26670" h="1181100">
                  <a:moveTo>
                    <a:pt x="26669" y="298450"/>
                  </a:moveTo>
                  <a:lnTo>
                    <a:pt x="0" y="298450"/>
                  </a:lnTo>
                  <a:lnTo>
                    <a:pt x="0" y="311149"/>
                  </a:lnTo>
                  <a:lnTo>
                    <a:pt x="26669" y="311149"/>
                  </a:lnTo>
                  <a:lnTo>
                    <a:pt x="26669" y="298450"/>
                  </a:lnTo>
                  <a:close/>
                </a:path>
                <a:path w="26670" h="1181100">
                  <a:moveTo>
                    <a:pt x="26669" y="311150"/>
                  </a:moveTo>
                  <a:lnTo>
                    <a:pt x="0" y="311150"/>
                  </a:lnTo>
                  <a:lnTo>
                    <a:pt x="0" y="317499"/>
                  </a:lnTo>
                  <a:lnTo>
                    <a:pt x="26669" y="317499"/>
                  </a:lnTo>
                  <a:lnTo>
                    <a:pt x="26669" y="311150"/>
                  </a:lnTo>
                  <a:close/>
                </a:path>
                <a:path w="26670" h="1181100">
                  <a:moveTo>
                    <a:pt x="26669" y="317500"/>
                  </a:moveTo>
                  <a:lnTo>
                    <a:pt x="0" y="317500"/>
                  </a:lnTo>
                  <a:lnTo>
                    <a:pt x="0" y="323849"/>
                  </a:lnTo>
                  <a:lnTo>
                    <a:pt x="26669" y="323849"/>
                  </a:lnTo>
                  <a:lnTo>
                    <a:pt x="26669" y="317500"/>
                  </a:lnTo>
                  <a:close/>
                </a:path>
                <a:path w="26670" h="1181100">
                  <a:moveTo>
                    <a:pt x="26669" y="323850"/>
                  </a:moveTo>
                  <a:lnTo>
                    <a:pt x="0" y="323850"/>
                  </a:lnTo>
                  <a:lnTo>
                    <a:pt x="0" y="330199"/>
                  </a:lnTo>
                  <a:lnTo>
                    <a:pt x="26669" y="330199"/>
                  </a:lnTo>
                  <a:lnTo>
                    <a:pt x="26669" y="323850"/>
                  </a:lnTo>
                  <a:close/>
                </a:path>
                <a:path w="26670" h="1181100">
                  <a:moveTo>
                    <a:pt x="26669" y="330200"/>
                  </a:moveTo>
                  <a:lnTo>
                    <a:pt x="0" y="330200"/>
                  </a:lnTo>
                  <a:lnTo>
                    <a:pt x="0" y="336549"/>
                  </a:lnTo>
                  <a:lnTo>
                    <a:pt x="26669" y="336549"/>
                  </a:lnTo>
                  <a:lnTo>
                    <a:pt x="26669" y="330200"/>
                  </a:lnTo>
                  <a:close/>
                </a:path>
                <a:path w="26670" h="1181100">
                  <a:moveTo>
                    <a:pt x="26669" y="336550"/>
                  </a:moveTo>
                  <a:lnTo>
                    <a:pt x="0" y="336550"/>
                  </a:lnTo>
                  <a:lnTo>
                    <a:pt x="0" y="342899"/>
                  </a:lnTo>
                  <a:lnTo>
                    <a:pt x="26669" y="342899"/>
                  </a:lnTo>
                  <a:lnTo>
                    <a:pt x="26669" y="336550"/>
                  </a:lnTo>
                  <a:close/>
                </a:path>
                <a:path w="26670" h="1181100">
                  <a:moveTo>
                    <a:pt x="26669" y="342900"/>
                  </a:moveTo>
                  <a:lnTo>
                    <a:pt x="0" y="342900"/>
                  </a:lnTo>
                  <a:lnTo>
                    <a:pt x="0" y="346709"/>
                  </a:lnTo>
                  <a:lnTo>
                    <a:pt x="26669" y="346709"/>
                  </a:lnTo>
                  <a:lnTo>
                    <a:pt x="26669" y="342900"/>
                  </a:lnTo>
                  <a:close/>
                </a:path>
                <a:path w="26670" h="1181100">
                  <a:moveTo>
                    <a:pt x="26669" y="346710"/>
                  </a:moveTo>
                  <a:lnTo>
                    <a:pt x="0" y="346710"/>
                  </a:lnTo>
                  <a:lnTo>
                    <a:pt x="0" y="355599"/>
                  </a:lnTo>
                  <a:lnTo>
                    <a:pt x="26669" y="355599"/>
                  </a:lnTo>
                  <a:lnTo>
                    <a:pt x="26669" y="346710"/>
                  </a:lnTo>
                  <a:close/>
                </a:path>
                <a:path w="26670" h="1181100">
                  <a:moveTo>
                    <a:pt x="26669" y="355600"/>
                  </a:moveTo>
                  <a:lnTo>
                    <a:pt x="0" y="355600"/>
                  </a:lnTo>
                  <a:lnTo>
                    <a:pt x="0" y="361949"/>
                  </a:lnTo>
                  <a:lnTo>
                    <a:pt x="26669" y="361949"/>
                  </a:lnTo>
                  <a:lnTo>
                    <a:pt x="26669" y="355600"/>
                  </a:lnTo>
                  <a:close/>
                </a:path>
                <a:path w="26670" h="1181100">
                  <a:moveTo>
                    <a:pt x="26669" y="361950"/>
                  </a:moveTo>
                  <a:lnTo>
                    <a:pt x="0" y="361950"/>
                  </a:lnTo>
                  <a:lnTo>
                    <a:pt x="0" y="368299"/>
                  </a:lnTo>
                  <a:lnTo>
                    <a:pt x="26669" y="368299"/>
                  </a:lnTo>
                  <a:lnTo>
                    <a:pt x="26669" y="361950"/>
                  </a:lnTo>
                  <a:close/>
                </a:path>
                <a:path w="26670" h="1181100">
                  <a:moveTo>
                    <a:pt x="26669" y="368300"/>
                  </a:moveTo>
                  <a:lnTo>
                    <a:pt x="0" y="368300"/>
                  </a:lnTo>
                  <a:lnTo>
                    <a:pt x="0" y="374649"/>
                  </a:lnTo>
                  <a:lnTo>
                    <a:pt x="26669" y="374649"/>
                  </a:lnTo>
                  <a:lnTo>
                    <a:pt x="26669" y="368300"/>
                  </a:lnTo>
                  <a:close/>
                </a:path>
                <a:path w="26670" h="1181100">
                  <a:moveTo>
                    <a:pt x="26669" y="374650"/>
                  </a:moveTo>
                  <a:lnTo>
                    <a:pt x="0" y="374650"/>
                  </a:lnTo>
                  <a:lnTo>
                    <a:pt x="0" y="380999"/>
                  </a:lnTo>
                  <a:lnTo>
                    <a:pt x="26669" y="380999"/>
                  </a:lnTo>
                  <a:lnTo>
                    <a:pt x="26669" y="374650"/>
                  </a:lnTo>
                  <a:close/>
                </a:path>
                <a:path w="26670" h="1181100">
                  <a:moveTo>
                    <a:pt x="26669" y="381000"/>
                  </a:moveTo>
                  <a:lnTo>
                    <a:pt x="0" y="381000"/>
                  </a:lnTo>
                  <a:lnTo>
                    <a:pt x="0" y="387349"/>
                  </a:lnTo>
                  <a:lnTo>
                    <a:pt x="26669" y="387349"/>
                  </a:lnTo>
                  <a:lnTo>
                    <a:pt x="26669" y="381000"/>
                  </a:lnTo>
                  <a:close/>
                </a:path>
                <a:path w="26670" h="1181100">
                  <a:moveTo>
                    <a:pt x="26669" y="387350"/>
                  </a:moveTo>
                  <a:lnTo>
                    <a:pt x="0" y="387350"/>
                  </a:lnTo>
                  <a:lnTo>
                    <a:pt x="0" y="393699"/>
                  </a:lnTo>
                  <a:lnTo>
                    <a:pt x="26669" y="393699"/>
                  </a:lnTo>
                  <a:lnTo>
                    <a:pt x="26669" y="387350"/>
                  </a:lnTo>
                  <a:close/>
                </a:path>
                <a:path w="26670" h="1181100">
                  <a:moveTo>
                    <a:pt x="26669" y="393700"/>
                  </a:moveTo>
                  <a:lnTo>
                    <a:pt x="0" y="393700"/>
                  </a:lnTo>
                  <a:lnTo>
                    <a:pt x="0" y="400049"/>
                  </a:lnTo>
                  <a:lnTo>
                    <a:pt x="26669" y="400049"/>
                  </a:lnTo>
                  <a:lnTo>
                    <a:pt x="26669" y="393700"/>
                  </a:lnTo>
                  <a:close/>
                </a:path>
                <a:path w="26670" h="1181100">
                  <a:moveTo>
                    <a:pt x="26669" y="400050"/>
                  </a:moveTo>
                  <a:lnTo>
                    <a:pt x="0" y="400050"/>
                  </a:lnTo>
                  <a:lnTo>
                    <a:pt x="0" y="412749"/>
                  </a:lnTo>
                  <a:lnTo>
                    <a:pt x="26669" y="412749"/>
                  </a:lnTo>
                  <a:lnTo>
                    <a:pt x="26669" y="400050"/>
                  </a:lnTo>
                  <a:close/>
                </a:path>
                <a:path w="26670" h="1181100">
                  <a:moveTo>
                    <a:pt x="26669" y="412750"/>
                  </a:moveTo>
                  <a:lnTo>
                    <a:pt x="0" y="412750"/>
                  </a:lnTo>
                  <a:lnTo>
                    <a:pt x="0" y="438149"/>
                  </a:lnTo>
                  <a:lnTo>
                    <a:pt x="26669" y="438149"/>
                  </a:lnTo>
                  <a:lnTo>
                    <a:pt x="26669" y="412750"/>
                  </a:lnTo>
                  <a:close/>
                </a:path>
                <a:path w="26670" h="1181100">
                  <a:moveTo>
                    <a:pt x="26669" y="438150"/>
                  </a:moveTo>
                  <a:lnTo>
                    <a:pt x="0" y="438150"/>
                  </a:lnTo>
                  <a:lnTo>
                    <a:pt x="0" y="450849"/>
                  </a:lnTo>
                  <a:lnTo>
                    <a:pt x="26669" y="450849"/>
                  </a:lnTo>
                  <a:lnTo>
                    <a:pt x="26669" y="438150"/>
                  </a:lnTo>
                  <a:close/>
                </a:path>
                <a:path w="26670" h="1181100">
                  <a:moveTo>
                    <a:pt x="26669" y="450850"/>
                  </a:moveTo>
                  <a:lnTo>
                    <a:pt x="0" y="450850"/>
                  </a:lnTo>
                  <a:lnTo>
                    <a:pt x="0" y="457199"/>
                  </a:lnTo>
                  <a:lnTo>
                    <a:pt x="26669" y="457199"/>
                  </a:lnTo>
                  <a:lnTo>
                    <a:pt x="26669" y="450850"/>
                  </a:lnTo>
                  <a:close/>
                </a:path>
                <a:path w="26670" h="1181100">
                  <a:moveTo>
                    <a:pt x="26669" y="457200"/>
                  </a:moveTo>
                  <a:lnTo>
                    <a:pt x="0" y="457200"/>
                  </a:lnTo>
                  <a:lnTo>
                    <a:pt x="0" y="463549"/>
                  </a:lnTo>
                  <a:lnTo>
                    <a:pt x="26669" y="463549"/>
                  </a:lnTo>
                  <a:lnTo>
                    <a:pt x="26669" y="457200"/>
                  </a:lnTo>
                  <a:close/>
                </a:path>
                <a:path w="26670" h="1181100">
                  <a:moveTo>
                    <a:pt x="26669" y="463550"/>
                  </a:moveTo>
                  <a:lnTo>
                    <a:pt x="0" y="463550"/>
                  </a:lnTo>
                  <a:lnTo>
                    <a:pt x="0" y="469899"/>
                  </a:lnTo>
                  <a:lnTo>
                    <a:pt x="26669" y="469899"/>
                  </a:lnTo>
                  <a:lnTo>
                    <a:pt x="26669" y="463550"/>
                  </a:lnTo>
                  <a:close/>
                </a:path>
                <a:path w="26670" h="1181100">
                  <a:moveTo>
                    <a:pt x="26669" y="469900"/>
                  </a:moveTo>
                  <a:lnTo>
                    <a:pt x="0" y="469900"/>
                  </a:lnTo>
                  <a:lnTo>
                    <a:pt x="0" y="476249"/>
                  </a:lnTo>
                  <a:lnTo>
                    <a:pt x="26669" y="476249"/>
                  </a:lnTo>
                  <a:lnTo>
                    <a:pt x="26669" y="469900"/>
                  </a:lnTo>
                  <a:close/>
                </a:path>
                <a:path w="26670" h="1181100">
                  <a:moveTo>
                    <a:pt x="26669" y="476250"/>
                  </a:moveTo>
                  <a:lnTo>
                    <a:pt x="0" y="476250"/>
                  </a:lnTo>
                  <a:lnTo>
                    <a:pt x="0" y="482599"/>
                  </a:lnTo>
                  <a:lnTo>
                    <a:pt x="26669" y="482599"/>
                  </a:lnTo>
                  <a:lnTo>
                    <a:pt x="26669" y="476250"/>
                  </a:lnTo>
                  <a:close/>
                </a:path>
                <a:path w="26670" h="1181100">
                  <a:moveTo>
                    <a:pt x="26669" y="483870"/>
                  </a:moveTo>
                  <a:lnTo>
                    <a:pt x="0" y="483870"/>
                  </a:lnTo>
                  <a:lnTo>
                    <a:pt x="0" y="488949"/>
                  </a:lnTo>
                  <a:lnTo>
                    <a:pt x="26669" y="488949"/>
                  </a:lnTo>
                  <a:lnTo>
                    <a:pt x="26669" y="483870"/>
                  </a:lnTo>
                  <a:close/>
                </a:path>
                <a:path w="26670" h="1181100">
                  <a:moveTo>
                    <a:pt x="26669" y="482600"/>
                  </a:moveTo>
                  <a:lnTo>
                    <a:pt x="0" y="482600"/>
                  </a:lnTo>
                  <a:lnTo>
                    <a:pt x="0" y="483869"/>
                  </a:lnTo>
                  <a:lnTo>
                    <a:pt x="26669" y="483869"/>
                  </a:lnTo>
                  <a:lnTo>
                    <a:pt x="26669" y="482600"/>
                  </a:lnTo>
                  <a:close/>
                </a:path>
                <a:path w="26670" h="1181100">
                  <a:moveTo>
                    <a:pt x="26669" y="488950"/>
                  </a:moveTo>
                  <a:lnTo>
                    <a:pt x="0" y="488950"/>
                  </a:lnTo>
                  <a:lnTo>
                    <a:pt x="0" y="495299"/>
                  </a:lnTo>
                  <a:lnTo>
                    <a:pt x="26669" y="495299"/>
                  </a:lnTo>
                  <a:lnTo>
                    <a:pt x="26669" y="488950"/>
                  </a:lnTo>
                  <a:close/>
                </a:path>
                <a:path w="26670" h="1181100">
                  <a:moveTo>
                    <a:pt x="26669" y="495300"/>
                  </a:moveTo>
                  <a:lnTo>
                    <a:pt x="0" y="495300"/>
                  </a:lnTo>
                  <a:lnTo>
                    <a:pt x="0" y="501649"/>
                  </a:lnTo>
                  <a:lnTo>
                    <a:pt x="26669" y="501649"/>
                  </a:lnTo>
                  <a:lnTo>
                    <a:pt x="26669" y="495300"/>
                  </a:lnTo>
                  <a:close/>
                </a:path>
                <a:path w="26670" h="1181100">
                  <a:moveTo>
                    <a:pt x="26669" y="501650"/>
                  </a:moveTo>
                  <a:lnTo>
                    <a:pt x="0" y="501650"/>
                  </a:lnTo>
                  <a:lnTo>
                    <a:pt x="0" y="507999"/>
                  </a:lnTo>
                  <a:lnTo>
                    <a:pt x="26669" y="507999"/>
                  </a:lnTo>
                  <a:lnTo>
                    <a:pt x="26669" y="501650"/>
                  </a:lnTo>
                  <a:close/>
                </a:path>
                <a:path w="26670" h="1181100">
                  <a:moveTo>
                    <a:pt x="26669" y="508000"/>
                  </a:moveTo>
                  <a:lnTo>
                    <a:pt x="0" y="508000"/>
                  </a:lnTo>
                  <a:lnTo>
                    <a:pt x="0" y="514349"/>
                  </a:lnTo>
                  <a:lnTo>
                    <a:pt x="26669" y="514349"/>
                  </a:lnTo>
                  <a:lnTo>
                    <a:pt x="26669" y="508000"/>
                  </a:lnTo>
                  <a:close/>
                </a:path>
                <a:path w="26670" h="1181100">
                  <a:moveTo>
                    <a:pt x="26669" y="514350"/>
                  </a:moveTo>
                  <a:lnTo>
                    <a:pt x="0" y="514350"/>
                  </a:lnTo>
                  <a:lnTo>
                    <a:pt x="0" y="520699"/>
                  </a:lnTo>
                  <a:lnTo>
                    <a:pt x="26669" y="520699"/>
                  </a:lnTo>
                  <a:lnTo>
                    <a:pt x="26669" y="514350"/>
                  </a:lnTo>
                  <a:close/>
                </a:path>
                <a:path w="26670" h="1181100">
                  <a:moveTo>
                    <a:pt x="26669" y="520700"/>
                  </a:moveTo>
                  <a:lnTo>
                    <a:pt x="0" y="520700"/>
                  </a:lnTo>
                  <a:lnTo>
                    <a:pt x="0" y="546099"/>
                  </a:lnTo>
                  <a:lnTo>
                    <a:pt x="26669" y="546099"/>
                  </a:lnTo>
                  <a:lnTo>
                    <a:pt x="26669" y="520700"/>
                  </a:lnTo>
                  <a:close/>
                </a:path>
                <a:path w="26670" h="1181100">
                  <a:moveTo>
                    <a:pt x="26669" y="546100"/>
                  </a:moveTo>
                  <a:lnTo>
                    <a:pt x="0" y="546100"/>
                  </a:lnTo>
                  <a:lnTo>
                    <a:pt x="0" y="552449"/>
                  </a:lnTo>
                  <a:lnTo>
                    <a:pt x="26669" y="552449"/>
                  </a:lnTo>
                  <a:lnTo>
                    <a:pt x="26669" y="546100"/>
                  </a:lnTo>
                  <a:close/>
                </a:path>
                <a:path w="26670" h="1181100">
                  <a:moveTo>
                    <a:pt x="26669" y="552450"/>
                  </a:moveTo>
                  <a:lnTo>
                    <a:pt x="0" y="552450"/>
                  </a:lnTo>
                  <a:lnTo>
                    <a:pt x="0" y="558799"/>
                  </a:lnTo>
                  <a:lnTo>
                    <a:pt x="26669" y="558799"/>
                  </a:lnTo>
                  <a:lnTo>
                    <a:pt x="26669" y="552450"/>
                  </a:lnTo>
                  <a:close/>
                </a:path>
                <a:path w="26670" h="1181100">
                  <a:moveTo>
                    <a:pt x="26669" y="558800"/>
                  </a:moveTo>
                  <a:lnTo>
                    <a:pt x="0" y="558800"/>
                  </a:lnTo>
                  <a:lnTo>
                    <a:pt x="0" y="565149"/>
                  </a:lnTo>
                  <a:lnTo>
                    <a:pt x="26669" y="565149"/>
                  </a:lnTo>
                  <a:lnTo>
                    <a:pt x="26669" y="558800"/>
                  </a:lnTo>
                  <a:close/>
                </a:path>
                <a:path w="26670" h="1181100">
                  <a:moveTo>
                    <a:pt x="26669" y="565150"/>
                  </a:moveTo>
                  <a:lnTo>
                    <a:pt x="0" y="565150"/>
                  </a:lnTo>
                  <a:lnTo>
                    <a:pt x="0" y="568959"/>
                  </a:lnTo>
                  <a:lnTo>
                    <a:pt x="26669" y="568959"/>
                  </a:lnTo>
                  <a:lnTo>
                    <a:pt x="26669" y="565150"/>
                  </a:lnTo>
                  <a:close/>
                </a:path>
                <a:path w="26670" h="1181100">
                  <a:moveTo>
                    <a:pt x="26669" y="568960"/>
                  </a:moveTo>
                  <a:lnTo>
                    <a:pt x="0" y="568960"/>
                  </a:lnTo>
                  <a:lnTo>
                    <a:pt x="0" y="571499"/>
                  </a:lnTo>
                  <a:lnTo>
                    <a:pt x="26669" y="571499"/>
                  </a:lnTo>
                  <a:lnTo>
                    <a:pt x="26669" y="568960"/>
                  </a:lnTo>
                  <a:close/>
                </a:path>
                <a:path w="26670" h="1181100">
                  <a:moveTo>
                    <a:pt x="26669" y="571500"/>
                  </a:moveTo>
                  <a:lnTo>
                    <a:pt x="0" y="571500"/>
                  </a:lnTo>
                  <a:lnTo>
                    <a:pt x="0" y="584199"/>
                  </a:lnTo>
                  <a:lnTo>
                    <a:pt x="26669" y="584199"/>
                  </a:lnTo>
                  <a:lnTo>
                    <a:pt x="26669" y="571500"/>
                  </a:lnTo>
                  <a:close/>
                </a:path>
                <a:path w="26670" h="1181100">
                  <a:moveTo>
                    <a:pt x="26669" y="584200"/>
                  </a:moveTo>
                  <a:lnTo>
                    <a:pt x="0" y="584200"/>
                  </a:lnTo>
                  <a:lnTo>
                    <a:pt x="0" y="590549"/>
                  </a:lnTo>
                  <a:lnTo>
                    <a:pt x="26669" y="590549"/>
                  </a:lnTo>
                  <a:lnTo>
                    <a:pt x="26669" y="584200"/>
                  </a:lnTo>
                  <a:close/>
                </a:path>
                <a:path w="26670" h="1181100">
                  <a:moveTo>
                    <a:pt x="26669" y="590550"/>
                  </a:moveTo>
                  <a:lnTo>
                    <a:pt x="0" y="590550"/>
                  </a:lnTo>
                  <a:lnTo>
                    <a:pt x="0" y="600709"/>
                  </a:lnTo>
                  <a:lnTo>
                    <a:pt x="26669" y="600709"/>
                  </a:lnTo>
                  <a:lnTo>
                    <a:pt x="26669" y="590550"/>
                  </a:lnTo>
                  <a:close/>
                </a:path>
                <a:path w="26670" h="1181100">
                  <a:moveTo>
                    <a:pt x="26669" y="600710"/>
                  </a:moveTo>
                  <a:lnTo>
                    <a:pt x="0" y="600710"/>
                  </a:lnTo>
                  <a:lnTo>
                    <a:pt x="0" y="607059"/>
                  </a:lnTo>
                  <a:lnTo>
                    <a:pt x="26669" y="607059"/>
                  </a:lnTo>
                  <a:lnTo>
                    <a:pt x="26669" y="600710"/>
                  </a:lnTo>
                  <a:close/>
                </a:path>
                <a:path w="26670" h="1181100">
                  <a:moveTo>
                    <a:pt x="26669" y="607060"/>
                  </a:moveTo>
                  <a:lnTo>
                    <a:pt x="0" y="607060"/>
                  </a:lnTo>
                  <a:lnTo>
                    <a:pt x="0" y="615949"/>
                  </a:lnTo>
                  <a:lnTo>
                    <a:pt x="26669" y="615949"/>
                  </a:lnTo>
                  <a:lnTo>
                    <a:pt x="26669" y="607060"/>
                  </a:lnTo>
                  <a:close/>
                </a:path>
                <a:path w="26670" h="1181100">
                  <a:moveTo>
                    <a:pt x="26669" y="615950"/>
                  </a:moveTo>
                  <a:lnTo>
                    <a:pt x="0" y="615950"/>
                  </a:lnTo>
                  <a:lnTo>
                    <a:pt x="0" y="621029"/>
                  </a:lnTo>
                  <a:lnTo>
                    <a:pt x="26669" y="621029"/>
                  </a:lnTo>
                  <a:lnTo>
                    <a:pt x="26669" y="615950"/>
                  </a:lnTo>
                  <a:close/>
                </a:path>
                <a:path w="26670" h="1181100">
                  <a:moveTo>
                    <a:pt x="26669" y="621030"/>
                  </a:moveTo>
                  <a:lnTo>
                    <a:pt x="0" y="621030"/>
                  </a:lnTo>
                  <a:lnTo>
                    <a:pt x="0" y="622299"/>
                  </a:lnTo>
                  <a:lnTo>
                    <a:pt x="26669" y="622299"/>
                  </a:lnTo>
                  <a:lnTo>
                    <a:pt x="26669" y="621030"/>
                  </a:lnTo>
                  <a:close/>
                </a:path>
                <a:path w="26670" h="1181100">
                  <a:moveTo>
                    <a:pt x="26669" y="622300"/>
                  </a:moveTo>
                  <a:lnTo>
                    <a:pt x="0" y="622300"/>
                  </a:lnTo>
                  <a:lnTo>
                    <a:pt x="0" y="628649"/>
                  </a:lnTo>
                  <a:lnTo>
                    <a:pt x="26669" y="628649"/>
                  </a:lnTo>
                  <a:lnTo>
                    <a:pt x="26669" y="622300"/>
                  </a:lnTo>
                  <a:close/>
                </a:path>
                <a:path w="26670" h="1181100">
                  <a:moveTo>
                    <a:pt x="26669" y="628650"/>
                  </a:moveTo>
                  <a:lnTo>
                    <a:pt x="0" y="628650"/>
                  </a:lnTo>
                  <a:lnTo>
                    <a:pt x="0" y="638809"/>
                  </a:lnTo>
                  <a:lnTo>
                    <a:pt x="26669" y="638809"/>
                  </a:lnTo>
                  <a:lnTo>
                    <a:pt x="26669" y="628650"/>
                  </a:lnTo>
                  <a:close/>
                </a:path>
                <a:path w="26670" h="1181100">
                  <a:moveTo>
                    <a:pt x="26669" y="638810"/>
                  </a:moveTo>
                  <a:lnTo>
                    <a:pt x="0" y="638810"/>
                  </a:lnTo>
                  <a:lnTo>
                    <a:pt x="0" y="647699"/>
                  </a:lnTo>
                  <a:lnTo>
                    <a:pt x="26669" y="647699"/>
                  </a:lnTo>
                  <a:lnTo>
                    <a:pt x="26669" y="638810"/>
                  </a:lnTo>
                  <a:close/>
                </a:path>
                <a:path w="26670" h="1181100">
                  <a:moveTo>
                    <a:pt x="26669" y="647700"/>
                  </a:moveTo>
                  <a:lnTo>
                    <a:pt x="0" y="647700"/>
                  </a:lnTo>
                  <a:lnTo>
                    <a:pt x="0" y="685799"/>
                  </a:lnTo>
                  <a:lnTo>
                    <a:pt x="26669" y="685799"/>
                  </a:lnTo>
                  <a:lnTo>
                    <a:pt x="26669" y="647700"/>
                  </a:lnTo>
                  <a:close/>
                </a:path>
                <a:path w="26670" h="1181100">
                  <a:moveTo>
                    <a:pt x="26669" y="685800"/>
                  </a:moveTo>
                  <a:lnTo>
                    <a:pt x="0" y="685800"/>
                  </a:lnTo>
                  <a:lnTo>
                    <a:pt x="0" y="689609"/>
                  </a:lnTo>
                  <a:lnTo>
                    <a:pt x="26669" y="689609"/>
                  </a:lnTo>
                  <a:lnTo>
                    <a:pt x="26669" y="685800"/>
                  </a:lnTo>
                  <a:close/>
                </a:path>
                <a:path w="26670" h="1181100">
                  <a:moveTo>
                    <a:pt x="26669" y="689610"/>
                  </a:moveTo>
                  <a:lnTo>
                    <a:pt x="0" y="689610"/>
                  </a:lnTo>
                  <a:lnTo>
                    <a:pt x="0" y="692149"/>
                  </a:lnTo>
                  <a:lnTo>
                    <a:pt x="26669" y="692149"/>
                  </a:lnTo>
                  <a:lnTo>
                    <a:pt x="26669" y="689610"/>
                  </a:lnTo>
                  <a:close/>
                </a:path>
                <a:path w="26670" h="1181100">
                  <a:moveTo>
                    <a:pt x="26669" y="692150"/>
                  </a:moveTo>
                  <a:lnTo>
                    <a:pt x="0" y="692150"/>
                  </a:lnTo>
                  <a:lnTo>
                    <a:pt x="0" y="698499"/>
                  </a:lnTo>
                  <a:lnTo>
                    <a:pt x="26669" y="698499"/>
                  </a:lnTo>
                  <a:lnTo>
                    <a:pt x="26669" y="692150"/>
                  </a:lnTo>
                  <a:close/>
                </a:path>
                <a:path w="26670" h="1181100">
                  <a:moveTo>
                    <a:pt x="26669" y="698500"/>
                  </a:moveTo>
                  <a:lnTo>
                    <a:pt x="0" y="698500"/>
                  </a:lnTo>
                  <a:lnTo>
                    <a:pt x="0" y="702309"/>
                  </a:lnTo>
                  <a:lnTo>
                    <a:pt x="26669" y="702309"/>
                  </a:lnTo>
                  <a:lnTo>
                    <a:pt x="26669" y="698500"/>
                  </a:lnTo>
                  <a:close/>
                </a:path>
                <a:path w="26670" h="1181100">
                  <a:moveTo>
                    <a:pt x="26669" y="702310"/>
                  </a:moveTo>
                  <a:lnTo>
                    <a:pt x="0" y="702310"/>
                  </a:lnTo>
                  <a:lnTo>
                    <a:pt x="0" y="740409"/>
                  </a:lnTo>
                  <a:lnTo>
                    <a:pt x="26669" y="740409"/>
                  </a:lnTo>
                  <a:lnTo>
                    <a:pt x="26669" y="702310"/>
                  </a:lnTo>
                  <a:close/>
                </a:path>
                <a:path w="26670" h="1181100">
                  <a:moveTo>
                    <a:pt x="26669" y="740410"/>
                  </a:moveTo>
                  <a:lnTo>
                    <a:pt x="0" y="740410"/>
                  </a:lnTo>
                  <a:lnTo>
                    <a:pt x="0" y="749299"/>
                  </a:lnTo>
                  <a:lnTo>
                    <a:pt x="26669" y="749299"/>
                  </a:lnTo>
                  <a:lnTo>
                    <a:pt x="26669" y="740410"/>
                  </a:lnTo>
                  <a:close/>
                </a:path>
                <a:path w="26670" h="1181100">
                  <a:moveTo>
                    <a:pt x="26669" y="749300"/>
                  </a:moveTo>
                  <a:lnTo>
                    <a:pt x="0" y="749300"/>
                  </a:lnTo>
                  <a:lnTo>
                    <a:pt x="0" y="755649"/>
                  </a:lnTo>
                  <a:lnTo>
                    <a:pt x="26669" y="755649"/>
                  </a:lnTo>
                  <a:lnTo>
                    <a:pt x="26669" y="749300"/>
                  </a:lnTo>
                  <a:close/>
                </a:path>
                <a:path w="26670" h="1181100">
                  <a:moveTo>
                    <a:pt x="26669" y="755650"/>
                  </a:moveTo>
                  <a:lnTo>
                    <a:pt x="0" y="755650"/>
                  </a:lnTo>
                  <a:lnTo>
                    <a:pt x="0" y="761999"/>
                  </a:lnTo>
                  <a:lnTo>
                    <a:pt x="26669" y="761999"/>
                  </a:lnTo>
                  <a:lnTo>
                    <a:pt x="26669" y="755650"/>
                  </a:lnTo>
                  <a:close/>
                </a:path>
                <a:path w="26670" h="1181100">
                  <a:moveTo>
                    <a:pt x="26669" y="762000"/>
                  </a:moveTo>
                  <a:lnTo>
                    <a:pt x="0" y="762000"/>
                  </a:lnTo>
                  <a:lnTo>
                    <a:pt x="0" y="765809"/>
                  </a:lnTo>
                  <a:lnTo>
                    <a:pt x="26669" y="765809"/>
                  </a:lnTo>
                  <a:lnTo>
                    <a:pt x="26669" y="762000"/>
                  </a:lnTo>
                  <a:close/>
                </a:path>
                <a:path w="26670" h="1181100">
                  <a:moveTo>
                    <a:pt x="26669" y="765810"/>
                  </a:moveTo>
                  <a:lnTo>
                    <a:pt x="0" y="765810"/>
                  </a:lnTo>
                  <a:lnTo>
                    <a:pt x="0" y="772159"/>
                  </a:lnTo>
                  <a:lnTo>
                    <a:pt x="26669" y="772159"/>
                  </a:lnTo>
                  <a:lnTo>
                    <a:pt x="26669" y="765810"/>
                  </a:lnTo>
                  <a:close/>
                </a:path>
                <a:path w="26670" h="1181100">
                  <a:moveTo>
                    <a:pt x="26669" y="772160"/>
                  </a:moveTo>
                  <a:lnTo>
                    <a:pt x="0" y="772160"/>
                  </a:lnTo>
                  <a:lnTo>
                    <a:pt x="0" y="774699"/>
                  </a:lnTo>
                  <a:lnTo>
                    <a:pt x="26669" y="774699"/>
                  </a:lnTo>
                  <a:lnTo>
                    <a:pt x="26669" y="772160"/>
                  </a:lnTo>
                  <a:close/>
                </a:path>
                <a:path w="26670" h="1181100">
                  <a:moveTo>
                    <a:pt x="26669" y="774700"/>
                  </a:moveTo>
                  <a:lnTo>
                    <a:pt x="0" y="774700"/>
                  </a:lnTo>
                  <a:lnTo>
                    <a:pt x="0" y="778509"/>
                  </a:lnTo>
                  <a:lnTo>
                    <a:pt x="26669" y="778509"/>
                  </a:lnTo>
                  <a:lnTo>
                    <a:pt x="26669" y="774700"/>
                  </a:lnTo>
                  <a:close/>
                </a:path>
                <a:path w="26670" h="1181100">
                  <a:moveTo>
                    <a:pt x="26669" y="778510"/>
                  </a:moveTo>
                  <a:lnTo>
                    <a:pt x="0" y="778510"/>
                  </a:lnTo>
                  <a:lnTo>
                    <a:pt x="0" y="781049"/>
                  </a:lnTo>
                  <a:lnTo>
                    <a:pt x="26669" y="781049"/>
                  </a:lnTo>
                  <a:lnTo>
                    <a:pt x="26669" y="778510"/>
                  </a:lnTo>
                  <a:close/>
                </a:path>
                <a:path w="26670" h="1181100">
                  <a:moveTo>
                    <a:pt x="26669" y="781050"/>
                  </a:moveTo>
                  <a:lnTo>
                    <a:pt x="0" y="781050"/>
                  </a:lnTo>
                  <a:lnTo>
                    <a:pt x="0" y="787399"/>
                  </a:lnTo>
                  <a:lnTo>
                    <a:pt x="26669" y="787399"/>
                  </a:lnTo>
                  <a:lnTo>
                    <a:pt x="26669" y="781050"/>
                  </a:lnTo>
                  <a:close/>
                </a:path>
                <a:path w="26670" h="1181100">
                  <a:moveTo>
                    <a:pt x="26669" y="787400"/>
                  </a:moveTo>
                  <a:lnTo>
                    <a:pt x="0" y="787400"/>
                  </a:lnTo>
                  <a:lnTo>
                    <a:pt x="0" y="812799"/>
                  </a:lnTo>
                  <a:lnTo>
                    <a:pt x="26669" y="812799"/>
                  </a:lnTo>
                  <a:lnTo>
                    <a:pt x="26669" y="787400"/>
                  </a:lnTo>
                  <a:close/>
                </a:path>
                <a:path w="26670" h="1181100">
                  <a:moveTo>
                    <a:pt x="26669" y="812800"/>
                  </a:moveTo>
                  <a:lnTo>
                    <a:pt x="0" y="812800"/>
                  </a:lnTo>
                  <a:lnTo>
                    <a:pt x="0" y="819149"/>
                  </a:lnTo>
                  <a:lnTo>
                    <a:pt x="26669" y="819149"/>
                  </a:lnTo>
                  <a:lnTo>
                    <a:pt x="26669" y="812800"/>
                  </a:lnTo>
                  <a:close/>
                </a:path>
                <a:path w="26670" h="1181100">
                  <a:moveTo>
                    <a:pt x="26669" y="819150"/>
                  </a:moveTo>
                  <a:lnTo>
                    <a:pt x="0" y="819150"/>
                  </a:lnTo>
                  <a:lnTo>
                    <a:pt x="0" y="831849"/>
                  </a:lnTo>
                  <a:lnTo>
                    <a:pt x="26669" y="831849"/>
                  </a:lnTo>
                  <a:lnTo>
                    <a:pt x="26669" y="819150"/>
                  </a:lnTo>
                  <a:close/>
                </a:path>
                <a:path w="26670" h="1181100">
                  <a:moveTo>
                    <a:pt x="26669" y="831850"/>
                  </a:moveTo>
                  <a:lnTo>
                    <a:pt x="0" y="831850"/>
                  </a:lnTo>
                  <a:lnTo>
                    <a:pt x="0" y="848359"/>
                  </a:lnTo>
                  <a:lnTo>
                    <a:pt x="26669" y="848359"/>
                  </a:lnTo>
                  <a:lnTo>
                    <a:pt x="26669" y="831850"/>
                  </a:lnTo>
                  <a:close/>
                </a:path>
                <a:path w="26670" h="1181100">
                  <a:moveTo>
                    <a:pt x="26669" y="848360"/>
                  </a:moveTo>
                  <a:lnTo>
                    <a:pt x="0" y="848360"/>
                  </a:lnTo>
                  <a:lnTo>
                    <a:pt x="0" y="850899"/>
                  </a:lnTo>
                  <a:lnTo>
                    <a:pt x="26669" y="850899"/>
                  </a:lnTo>
                  <a:lnTo>
                    <a:pt x="26669" y="848360"/>
                  </a:lnTo>
                  <a:close/>
                </a:path>
                <a:path w="26670" h="1181100">
                  <a:moveTo>
                    <a:pt x="26669" y="850900"/>
                  </a:moveTo>
                  <a:lnTo>
                    <a:pt x="0" y="850900"/>
                  </a:lnTo>
                  <a:lnTo>
                    <a:pt x="0" y="854709"/>
                  </a:lnTo>
                  <a:lnTo>
                    <a:pt x="26669" y="854709"/>
                  </a:lnTo>
                  <a:lnTo>
                    <a:pt x="26669" y="850900"/>
                  </a:lnTo>
                  <a:close/>
                </a:path>
                <a:path w="26670" h="1181100">
                  <a:moveTo>
                    <a:pt x="26669" y="854710"/>
                  </a:moveTo>
                  <a:lnTo>
                    <a:pt x="0" y="854710"/>
                  </a:lnTo>
                  <a:lnTo>
                    <a:pt x="0" y="857249"/>
                  </a:lnTo>
                  <a:lnTo>
                    <a:pt x="26669" y="857249"/>
                  </a:lnTo>
                  <a:lnTo>
                    <a:pt x="26669" y="854710"/>
                  </a:lnTo>
                  <a:close/>
                </a:path>
                <a:path w="26670" h="1181100">
                  <a:moveTo>
                    <a:pt x="26669" y="857250"/>
                  </a:moveTo>
                  <a:lnTo>
                    <a:pt x="0" y="857250"/>
                  </a:lnTo>
                  <a:lnTo>
                    <a:pt x="0" y="861059"/>
                  </a:lnTo>
                  <a:lnTo>
                    <a:pt x="26669" y="861059"/>
                  </a:lnTo>
                  <a:lnTo>
                    <a:pt x="26669" y="857250"/>
                  </a:lnTo>
                  <a:close/>
                </a:path>
                <a:path w="26670" h="1181100">
                  <a:moveTo>
                    <a:pt x="26669" y="861060"/>
                  </a:moveTo>
                  <a:lnTo>
                    <a:pt x="0" y="861060"/>
                  </a:lnTo>
                  <a:lnTo>
                    <a:pt x="0" y="867409"/>
                  </a:lnTo>
                  <a:lnTo>
                    <a:pt x="26669" y="867409"/>
                  </a:lnTo>
                  <a:lnTo>
                    <a:pt x="26669" y="861060"/>
                  </a:lnTo>
                  <a:close/>
                </a:path>
                <a:path w="26670" h="1181100">
                  <a:moveTo>
                    <a:pt x="26669" y="867410"/>
                  </a:moveTo>
                  <a:lnTo>
                    <a:pt x="0" y="867410"/>
                  </a:lnTo>
                  <a:lnTo>
                    <a:pt x="0" y="876299"/>
                  </a:lnTo>
                  <a:lnTo>
                    <a:pt x="26669" y="876299"/>
                  </a:lnTo>
                  <a:lnTo>
                    <a:pt x="26669" y="867410"/>
                  </a:lnTo>
                  <a:close/>
                </a:path>
                <a:path w="26670" h="1181100">
                  <a:moveTo>
                    <a:pt x="26669" y="876300"/>
                  </a:moveTo>
                  <a:lnTo>
                    <a:pt x="0" y="876300"/>
                  </a:lnTo>
                  <a:lnTo>
                    <a:pt x="0" y="888999"/>
                  </a:lnTo>
                  <a:lnTo>
                    <a:pt x="26669" y="888999"/>
                  </a:lnTo>
                  <a:lnTo>
                    <a:pt x="26669" y="876300"/>
                  </a:lnTo>
                  <a:close/>
                </a:path>
                <a:path w="26670" h="1181100">
                  <a:moveTo>
                    <a:pt x="26669" y="889000"/>
                  </a:moveTo>
                  <a:lnTo>
                    <a:pt x="0" y="889000"/>
                  </a:lnTo>
                  <a:lnTo>
                    <a:pt x="0" y="899159"/>
                  </a:lnTo>
                  <a:lnTo>
                    <a:pt x="26669" y="899159"/>
                  </a:lnTo>
                  <a:lnTo>
                    <a:pt x="26669" y="889000"/>
                  </a:lnTo>
                  <a:close/>
                </a:path>
                <a:path w="26670" h="1181100">
                  <a:moveTo>
                    <a:pt x="26669" y="899160"/>
                  </a:moveTo>
                  <a:lnTo>
                    <a:pt x="0" y="899160"/>
                  </a:lnTo>
                  <a:lnTo>
                    <a:pt x="0" y="901699"/>
                  </a:lnTo>
                  <a:lnTo>
                    <a:pt x="26669" y="901699"/>
                  </a:lnTo>
                  <a:lnTo>
                    <a:pt x="26669" y="899160"/>
                  </a:lnTo>
                  <a:close/>
                </a:path>
                <a:path w="26670" h="1181100">
                  <a:moveTo>
                    <a:pt x="26669" y="901700"/>
                  </a:moveTo>
                  <a:lnTo>
                    <a:pt x="0" y="901700"/>
                  </a:lnTo>
                  <a:lnTo>
                    <a:pt x="0" y="908049"/>
                  </a:lnTo>
                  <a:lnTo>
                    <a:pt x="26669" y="908049"/>
                  </a:lnTo>
                  <a:lnTo>
                    <a:pt x="26669" y="901700"/>
                  </a:lnTo>
                  <a:close/>
                </a:path>
                <a:path w="26670" h="1181100">
                  <a:moveTo>
                    <a:pt x="26669" y="908050"/>
                  </a:moveTo>
                  <a:lnTo>
                    <a:pt x="0" y="908050"/>
                  </a:lnTo>
                  <a:lnTo>
                    <a:pt x="0" y="911859"/>
                  </a:lnTo>
                  <a:lnTo>
                    <a:pt x="26669" y="911859"/>
                  </a:lnTo>
                  <a:lnTo>
                    <a:pt x="26669" y="908050"/>
                  </a:lnTo>
                  <a:close/>
                </a:path>
                <a:path w="26670" h="1181100">
                  <a:moveTo>
                    <a:pt x="26669" y="911860"/>
                  </a:moveTo>
                  <a:lnTo>
                    <a:pt x="0" y="911860"/>
                  </a:lnTo>
                  <a:lnTo>
                    <a:pt x="0" y="918209"/>
                  </a:lnTo>
                  <a:lnTo>
                    <a:pt x="26669" y="918209"/>
                  </a:lnTo>
                  <a:lnTo>
                    <a:pt x="26669" y="911860"/>
                  </a:lnTo>
                  <a:close/>
                </a:path>
                <a:path w="26670" h="1181100">
                  <a:moveTo>
                    <a:pt x="26669" y="918210"/>
                  </a:moveTo>
                  <a:lnTo>
                    <a:pt x="0" y="918210"/>
                  </a:lnTo>
                  <a:lnTo>
                    <a:pt x="0" y="920749"/>
                  </a:lnTo>
                  <a:lnTo>
                    <a:pt x="26669" y="920749"/>
                  </a:lnTo>
                  <a:lnTo>
                    <a:pt x="26669" y="918210"/>
                  </a:lnTo>
                  <a:close/>
                </a:path>
                <a:path w="26670" h="1181100">
                  <a:moveTo>
                    <a:pt x="26669" y="920750"/>
                  </a:moveTo>
                  <a:lnTo>
                    <a:pt x="0" y="920750"/>
                  </a:lnTo>
                  <a:lnTo>
                    <a:pt x="0" y="924559"/>
                  </a:lnTo>
                  <a:lnTo>
                    <a:pt x="26669" y="924559"/>
                  </a:lnTo>
                  <a:lnTo>
                    <a:pt x="26669" y="920750"/>
                  </a:lnTo>
                  <a:close/>
                </a:path>
                <a:path w="26670" h="1181100">
                  <a:moveTo>
                    <a:pt x="26669" y="924560"/>
                  </a:moveTo>
                  <a:lnTo>
                    <a:pt x="0" y="924560"/>
                  </a:lnTo>
                  <a:lnTo>
                    <a:pt x="0" y="927099"/>
                  </a:lnTo>
                  <a:lnTo>
                    <a:pt x="26669" y="927099"/>
                  </a:lnTo>
                  <a:lnTo>
                    <a:pt x="26669" y="924560"/>
                  </a:lnTo>
                  <a:close/>
                </a:path>
                <a:path w="26670" h="1181100">
                  <a:moveTo>
                    <a:pt x="26669" y="927100"/>
                  </a:moveTo>
                  <a:lnTo>
                    <a:pt x="0" y="927100"/>
                  </a:lnTo>
                  <a:lnTo>
                    <a:pt x="0" y="933449"/>
                  </a:lnTo>
                  <a:lnTo>
                    <a:pt x="26669" y="933449"/>
                  </a:lnTo>
                  <a:lnTo>
                    <a:pt x="26669" y="927100"/>
                  </a:lnTo>
                  <a:close/>
                </a:path>
                <a:path w="26670" h="1181100">
                  <a:moveTo>
                    <a:pt x="26669" y="933450"/>
                  </a:moveTo>
                  <a:lnTo>
                    <a:pt x="0" y="933450"/>
                  </a:lnTo>
                  <a:lnTo>
                    <a:pt x="0" y="952499"/>
                  </a:lnTo>
                  <a:lnTo>
                    <a:pt x="26669" y="952499"/>
                  </a:lnTo>
                  <a:lnTo>
                    <a:pt x="26669" y="933450"/>
                  </a:lnTo>
                  <a:close/>
                </a:path>
                <a:path w="26670" h="1181100">
                  <a:moveTo>
                    <a:pt x="26669" y="952500"/>
                  </a:moveTo>
                  <a:lnTo>
                    <a:pt x="0" y="952500"/>
                  </a:lnTo>
                  <a:lnTo>
                    <a:pt x="0" y="956309"/>
                  </a:lnTo>
                  <a:lnTo>
                    <a:pt x="26669" y="956309"/>
                  </a:lnTo>
                  <a:lnTo>
                    <a:pt x="26669" y="952500"/>
                  </a:lnTo>
                  <a:close/>
                </a:path>
                <a:path w="26670" h="1181100">
                  <a:moveTo>
                    <a:pt x="26669" y="956310"/>
                  </a:moveTo>
                  <a:lnTo>
                    <a:pt x="0" y="956310"/>
                  </a:lnTo>
                  <a:lnTo>
                    <a:pt x="0" y="969009"/>
                  </a:lnTo>
                  <a:lnTo>
                    <a:pt x="26669" y="969009"/>
                  </a:lnTo>
                  <a:lnTo>
                    <a:pt x="26669" y="956310"/>
                  </a:lnTo>
                  <a:close/>
                </a:path>
                <a:path w="26670" h="1181100">
                  <a:moveTo>
                    <a:pt x="26669" y="969010"/>
                  </a:moveTo>
                  <a:lnTo>
                    <a:pt x="0" y="969010"/>
                  </a:lnTo>
                  <a:lnTo>
                    <a:pt x="0" y="977899"/>
                  </a:lnTo>
                  <a:lnTo>
                    <a:pt x="26669" y="977899"/>
                  </a:lnTo>
                  <a:lnTo>
                    <a:pt x="26669" y="969010"/>
                  </a:lnTo>
                  <a:close/>
                </a:path>
                <a:path w="26670" h="1181100">
                  <a:moveTo>
                    <a:pt x="26669" y="977900"/>
                  </a:moveTo>
                  <a:lnTo>
                    <a:pt x="0" y="977900"/>
                  </a:lnTo>
                  <a:lnTo>
                    <a:pt x="0" y="981709"/>
                  </a:lnTo>
                  <a:lnTo>
                    <a:pt x="26669" y="981709"/>
                  </a:lnTo>
                  <a:lnTo>
                    <a:pt x="26669" y="977900"/>
                  </a:lnTo>
                  <a:close/>
                </a:path>
                <a:path w="26670" h="1181100">
                  <a:moveTo>
                    <a:pt x="26669" y="981710"/>
                  </a:moveTo>
                  <a:lnTo>
                    <a:pt x="0" y="981710"/>
                  </a:lnTo>
                  <a:lnTo>
                    <a:pt x="0" y="996949"/>
                  </a:lnTo>
                  <a:lnTo>
                    <a:pt x="26669" y="996949"/>
                  </a:lnTo>
                  <a:lnTo>
                    <a:pt x="26669" y="981710"/>
                  </a:lnTo>
                  <a:close/>
                </a:path>
                <a:path w="26670" h="1181100">
                  <a:moveTo>
                    <a:pt x="26669" y="996950"/>
                  </a:moveTo>
                  <a:lnTo>
                    <a:pt x="0" y="996950"/>
                  </a:lnTo>
                  <a:lnTo>
                    <a:pt x="0" y="1003299"/>
                  </a:lnTo>
                  <a:lnTo>
                    <a:pt x="26669" y="1003299"/>
                  </a:lnTo>
                  <a:lnTo>
                    <a:pt x="26669" y="996950"/>
                  </a:lnTo>
                  <a:close/>
                </a:path>
                <a:path w="26670" h="1181100">
                  <a:moveTo>
                    <a:pt x="26669" y="1003300"/>
                  </a:moveTo>
                  <a:lnTo>
                    <a:pt x="0" y="1003300"/>
                  </a:lnTo>
                  <a:lnTo>
                    <a:pt x="0" y="1007109"/>
                  </a:lnTo>
                  <a:lnTo>
                    <a:pt x="26669" y="1007109"/>
                  </a:lnTo>
                  <a:lnTo>
                    <a:pt x="26669" y="1003300"/>
                  </a:lnTo>
                  <a:close/>
                </a:path>
                <a:path w="26670" h="1181100">
                  <a:moveTo>
                    <a:pt x="26669" y="1007110"/>
                  </a:moveTo>
                  <a:lnTo>
                    <a:pt x="0" y="1007110"/>
                  </a:lnTo>
                  <a:lnTo>
                    <a:pt x="0" y="1009649"/>
                  </a:lnTo>
                  <a:lnTo>
                    <a:pt x="26669" y="1009649"/>
                  </a:lnTo>
                  <a:lnTo>
                    <a:pt x="26669" y="1007110"/>
                  </a:lnTo>
                  <a:close/>
                </a:path>
                <a:path w="26670" h="1181100">
                  <a:moveTo>
                    <a:pt x="26669" y="1009650"/>
                  </a:moveTo>
                  <a:lnTo>
                    <a:pt x="0" y="1009650"/>
                  </a:lnTo>
                  <a:lnTo>
                    <a:pt x="0" y="1013459"/>
                  </a:lnTo>
                  <a:lnTo>
                    <a:pt x="26669" y="1013459"/>
                  </a:lnTo>
                  <a:lnTo>
                    <a:pt x="26669" y="1009650"/>
                  </a:lnTo>
                  <a:close/>
                </a:path>
                <a:path w="26670" h="1181100">
                  <a:moveTo>
                    <a:pt x="26669" y="1013460"/>
                  </a:moveTo>
                  <a:lnTo>
                    <a:pt x="0" y="1013460"/>
                  </a:lnTo>
                  <a:lnTo>
                    <a:pt x="0" y="1019809"/>
                  </a:lnTo>
                  <a:lnTo>
                    <a:pt x="26669" y="1019809"/>
                  </a:lnTo>
                  <a:lnTo>
                    <a:pt x="26669" y="1013460"/>
                  </a:lnTo>
                  <a:close/>
                </a:path>
                <a:path w="26670" h="1181100">
                  <a:moveTo>
                    <a:pt x="26669" y="1019810"/>
                  </a:moveTo>
                  <a:lnTo>
                    <a:pt x="0" y="1019810"/>
                  </a:lnTo>
                  <a:lnTo>
                    <a:pt x="0" y="1022349"/>
                  </a:lnTo>
                  <a:lnTo>
                    <a:pt x="26669" y="1022349"/>
                  </a:lnTo>
                  <a:lnTo>
                    <a:pt x="26669" y="1019810"/>
                  </a:lnTo>
                  <a:close/>
                </a:path>
                <a:path w="26670" h="1181100">
                  <a:moveTo>
                    <a:pt x="26669" y="1022350"/>
                  </a:moveTo>
                  <a:lnTo>
                    <a:pt x="0" y="1022350"/>
                  </a:lnTo>
                  <a:lnTo>
                    <a:pt x="0" y="1028699"/>
                  </a:lnTo>
                  <a:lnTo>
                    <a:pt x="26669" y="1028699"/>
                  </a:lnTo>
                  <a:lnTo>
                    <a:pt x="26669" y="1022350"/>
                  </a:lnTo>
                  <a:close/>
                </a:path>
                <a:path w="26670" h="1181100">
                  <a:moveTo>
                    <a:pt x="26669" y="1028700"/>
                  </a:moveTo>
                  <a:lnTo>
                    <a:pt x="0" y="1028700"/>
                  </a:lnTo>
                  <a:lnTo>
                    <a:pt x="0" y="1041399"/>
                  </a:lnTo>
                  <a:lnTo>
                    <a:pt x="26669" y="1041399"/>
                  </a:lnTo>
                  <a:lnTo>
                    <a:pt x="26669" y="1028700"/>
                  </a:lnTo>
                  <a:close/>
                </a:path>
                <a:path w="26670" h="1181100">
                  <a:moveTo>
                    <a:pt x="26669" y="1174749"/>
                  </a:moveTo>
                  <a:lnTo>
                    <a:pt x="10159" y="1174749"/>
                  </a:lnTo>
                  <a:lnTo>
                    <a:pt x="10159" y="1176020"/>
                  </a:lnTo>
                  <a:lnTo>
                    <a:pt x="13969" y="1176020"/>
                  </a:lnTo>
                  <a:lnTo>
                    <a:pt x="13969" y="1177289"/>
                  </a:lnTo>
                  <a:lnTo>
                    <a:pt x="19050" y="1177289"/>
                  </a:lnTo>
                  <a:lnTo>
                    <a:pt x="19050" y="1179830"/>
                  </a:lnTo>
                  <a:lnTo>
                    <a:pt x="22859" y="1179830"/>
                  </a:lnTo>
                  <a:lnTo>
                    <a:pt x="22859" y="1181099"/>
                  </a:lnTo>
                  <a:lnTo>
                    <a:pt x="26669" y="1181099"/>
                  </a:lnTo>
                  <a:lnTo>
                    <a:pt x="26669" y="1174749"/>
                  </a:lnTo>
                  <a:close/>
                </a:path>
                <a:path w="26670" h="1181100">
                  <a:moveTo>
                    <a:pt x="26669" y="1168399"/>
                  </a:moveTo>
                  <a:lnTo>
                    <a:pt x="0" y="1168399"/>
                  </a:lnTo>
                  <a:lnTo>
                    <a:pt x="0" y="1174749"/>
                  </a:lnTo>
                  <a:lnTo>
                    <a:pt x="5079" y="1174749"/>
                  </a:lnTo>
                  <a:lnTo>
                    <a:pt x="5079" y="1173480"/>
                  </a:lnTo>
                  <a:lnTo>
                    <a:pt x="26669" y="1173480"/>
                  </a:lnTo>
                  <a:lnTo>
                    <a:pt x="26669" y="1168399"/>
                  </a:lnTo>
                  <a:close/>
                </a:path>
                <a:path w="26670" h="1181100">
                  <a:moveTo>
                    <a:pt x="26669" y="1162049"/>
                  </a:moveTo>
                  <a:lnTo>
                    <a:pt x="0" y="1162049"/>
                  </a:lnTo>
                  <a:lnTo>
                    <a:pt x="0" y="1167130"/>
                  </a:lnTo>
                  <a:lnTo>
                    <a:pt x="26669" y="1167130"/>
                  </a:lnTo>
                  <a:lnTo>
                    <a:pt x="26669" y="1162049"/>
                  </a:lnTo>
                  <a:close/>
                </a:path>
                <a:path w="26670" h="1181100">
                  <a:moveTo>
                    <a:pt x="26669" y="1155699"/>
                  </a:moveTo>
                  <a:lnTo>
                    <a:pt x="0" y="1155699"/>
                  </a:lnTo>
                  <a:lnTo>
                    <a:pt x="0" y="1160780"/>
                  </a:lnTo>
                  <a:lnTo>
                    <a:pt x="26669" y="1160780"/>
                  </a:lnTo>
                  <a:lnTo>
                    <a:pt x="26669" y="1155699"/>
                  </a:lnTo>
                  <a:close/>
                </a:path>
                <a:path w="26670" h="1181100">
                  <a:moveTo>
                    <a:pt x="26669" y="1149349"/>
                  </a:moveTo>
                  <a:lnTo>
                    <a:pt x="0" y="1149349"/>
                  </a:lnTo>
                  <a:lnTo>
                    <a:pt x="0" y="1154430"/>
                  </a:lnTo>
                  <a:lnTo>
                    <a:pt x="26669" y="1154430"/>
                  </a:lnTo>
                  <a:lnTo>
                    <a:pt x="26669" y="1149349"/>
                  </a:lnTo>
                  <a:close/>
                </a:path>
                <a:path w="26670" h="1181100">
                  <a:moveTo>
                    <a:pt x="26669" y="1142999"/>
                  </a:moveTo>
                  <a:lnTo>
                    <a:pt x="0" y="1142999"/>
                  </a:lnTo>
                  <a:lnTo>
                    <a:pt x="0" y="1148080"/>
                  </a:lnTo>
                  <a:lnTo>
                    <a:pt x="26669" y="1148080"/>
                  </a:lnTo>
                  <a:lnTo>
                    <a:pt x="26669" y="1142999"/>
                  </a:lnTo>
                  <a:close/>
                </a:path>
                <a:path w="26670" h="1181100">
                  <a:moveTo>
                    <a:pt x="26669" y="1136649"/>
                  </a:moveTo>
                  <a:lnTo>
                    <a:pt x="0" y="1136649"/>
                  </a:lnTo>
                  <a:lnTo>
                    <a:pt x="0" y="1141730"/>
                  </a:lnTo>
                  <a:lnTo>
                    <a:pt x="26669" y="1141730"/>
                  </a:lnTo>
                  <a:lnTo>
                    <a:pt x="26669" y="1136649"/>
                  </a:lnTo>
                  <a:close/>
                </a:path>
                <a:path w="26670" h="1181100">
                  <a:moveTo>
                    <a:pt x="26669" y="1130299"/>
                  </a:moveTo>
                  <a:lnTo>
                    <a:pt x="0" y="1130299"/>
                  </a:lnTo>
                  <a:lnTo>
                    <a:pt x="0" y="1135380"/>
                  </a:lnTo>
                  <a:lnTo>
                    <a:pt x="26669" y="1135380"/>
                  </a:lnTo>
                  <a:lnTo>
                    <a:pt x="26669" y="1130299"/>
                  </a:lnTo>
                  <a:close/>
                </a:path>
                <a:path w="26670" h="1181100">
                  <a:moveTo>
                    <a:pt x="26669" y="1123949"/>
                  </a:moveTo>
                  <a:lnTo>
                    <a:pt x="0" y="1123949"/>
                  </a:lnTo>
                  <a:lnTo>
                    <a:pt x="0" y="1129030"/>
                  </a:lnTo>
                  <a:lnTo>
                    <a:pt x="26669" y="1129030"/>
                  </a:lnTo>
                  <a:lnTo>
                    <a:pt x="26669" y="1123949"/>
                  </a:lnTo>
                  <a:close/>
                </a:path>
                <a:path w="26670" h="1181100">
                  <a:moveTo>
                    <a:pt x="26669" y="1117599"/>
                  </a:moveTo>
                  <a:lnTo>
                    <a:pt x="0" y="1117599"/>
                  </a:lnTo>
                  <a:lnTo>
                    <a:pt x="0" y="1122680"/>
                  </a:lnTo>
                  <a:lnTo>
                    <a:pt x="26669" y="1122680"/>
                  </a:lnTo>
                  <a:lnTo>
                    <a:pt x="26669" y="1117599"/>
                  </a:lnTo>
                  <a:close/>
                </a:path>
                <a:path w="26670" h="1181100">
                  <a:moveTo>
                    <a:pt x="26669" y="1111250"/>
                  </a:moveTo>
                  <a:lnTo>
                    <a:pt x="0" y="1111250"/>
                  </a:lnTo>
                  <a:lnTo>
                    <a:pt x="0" y="1116330"/>
                  </a:lnTo>
                  <a:lnTo>
                    <a:pt x="26669" y="1116330"/>
                  </a:lnTo>
                  <a:lnTo>
                    <a:pt x="26669" y="1111250"/>
                  </a:lnTo>
                  <a:close/>
                </a:path>
                <a:path w="26670" h="1181100">
                  <a:moveTo>
                    <a:pt x="26669" y="1104900"/>
                  </a:moveTo>
                  <a:lnTo>
                    <a:pt x="0" y="1104900"/>
                  </a:lnTo>
                  <a:lnTo>
                    <a:pt x="0" y="1109980"/>
                  </a:lnTo>
                  <a:lnTo>
                    <a:pt x="26669" y="1109980"/>
                  </a:lnTo>
                  <a:lnTo>
                    <a:pt x="26669" y="1104900"/>
                  </a:lnTo>
                  <a:close/>
                </a:path>
                <a:path w="26670" h="1181100">
                  <a:moveTo>
                    <a:pt x="26669" y="1098549"/>
                  </a:moveTo>
                  <a:lnTo>
                    <a:pt x="0" y="1098549"/>
                  </a:lnTo>
                  <a:lnTo>
                    <a:pt x="0" y="1103630"/>
                  </a:lnTo>
                  <a:lnTo>
                    <a:pt x="26669" y="1103630"/>
                  </a:lnTo>
                  <a:lnTo>
                    <a:pt x="26669" y="1098549"/>
                  </a:lnTo>
                  <a:close/>
                </a:path>
                <a:path w="26670" h="1181100">
                  <a:moveTo>
                    <a:pt x="26669" y="1092199"/>
                  </a:moveTo>
                  <a:lnTo>
                    <a:pt x="0" y="1092199"/>
                  </a:lnTo>
                  <a:lnTo>
                    <a:pt x="0" y="1097280"/>
                  </a:lnTo>
                  <a:lnTo>
                    <a:pt x="26669" y="1097280"/>
                  </a:lnTo>
                  <a:lnTo>
                    <a:pt x="26669" y="1092199"/>
                  </a:lnTo>
                  <a:close/>
                </a:path>
                <a:path w="26670" h="1181100">
                  <a:moveTo>
                    <a:pt x="26669" y="1085849"/>
                  </a:moveTo>
                  <a:lnTo>
                    <a:pt x="0" y="1085849"/>
                  </a:lnTo>
                  <a:lnTo>
                    <a:pt x="0" y="1090930"/>
                  </a:lnTo>
                  <a:lnTo>
                    <a:pt x="26669" y="1090930"/>
                  </a:lnTo>
                  <a:lnTo>
                    <a:pt x="26669" y="1085849"/>
                  </a:lnTo>
                  <a:close/>
                </a:path>
                <a:path w="26670" h="1181100">
                  <a:moveTo>
                    <a:pt x="26669" y="1079499"/>
                  </a:moveTo>
                  <a:lnTo>
                    <a:pt x="0" y="1079499"/>
                  </a:lnTo>
                  <a:lnTo>
                    <a:pt x="0" y="1084580"/>
                  </a:lnTo>
                  <a:lnTo>
                    <a:pt x="26669" y="1084580"/>
                  </a:lnTo>
                  <a:lnTo>
                    <a:pt x="26669" y="1079499"/>
                  </a:lnTo>
                  <a:close/>
                </a:path>
                <a:path w="26670" h="1181100">
                  <a:moveTo>
                    <a:pt x="26669" y="1073149"/>
                  </a:moveTo>
                  <a:lnTo>
                    <a:pt x="0" y="1073149"/>
                  </a:lnTo>
                  <a:lnTo>
                    <a:pt x="0" y="1078230"/>
                  </a:lnTo>
                  <a:lnTo>
                    <a:pt x="26669" y="1078230"/>
                  </a:lnTo>
                  <a:lnTo>
                    <a:pt x="26669" y="1073149"/>
                  </a:lnTo>
                  <a:close/>
                </a:path>
                <a:path w="26670" h="1181100">
                  <a:moveTo>
                    <a:pt x="26669" y="1066799"/>
                  </a:moveTo>
                  <a:lnTo>
                    <a:pt x="0" y="1066799"/>
                  </a:lnTo>
                  <a:lnTo>
                    <a:pt x="0" y="1071880"/>
                  </a:lnTo>
                  <a:lnTo>
                    <a:pt x="26669" y="1071880"/>
                  </a:lnTo>
                  <a:lnTo>
                    <a:pt x="26669" y="1066799"/>
                  </a:lnTo>
                  <a:close/>
                </a:path>
                <a:path w="26670" h="1181100">
                  <a:moveTo>
                    <a:pt x="26669" y="1060450"/>
                  </a:moveTo>
                  <a:lnTo>
                    <a:pt x="0" y="1060450"/>
                  </a:lnTo>
                  <a:lnTo>
                    <a:pt x="0" y="1065530"/>
                  </a:lnTo>
                  <a:lnTo>
                    <a:pt x="26669" y="1065530"/>
                  </a:lnTo>
                  <a:lnTo>
                    <a:pt x="26669" y="1060450"/>
                  </a:lnTo>
                  <a:close/>
                </a:path>
                <a:path w="26670" h="1181100">
                  <a:moveTo>
                    <a:pt x="26669" y="1054099"/>
                  </a:moveTo>
                  <a:lnTo>
                    <a:pt x="0" y="1054099"/>
                  </a:lnTo>
                  <a:lnTo>
                    <a:pt x="0" y="1059180"/>
                  </a:lnTo>
                  <a:lnTo>
                    <a:pt x="26669" y="1059180"/>
                  </a:lnTo>
                  <a:lnTo>
                    <a:pt x="26669" y="1054099"/>
                  </a:lnTo>
                  <a:close/>
                </a:path>
                <a:path w="26670" h="1181100">
                  <a:moveTo>
                    <a:pt x="26669" y="1047749"/>
                  </a:moveTo>
                  <a:lnTo>
                    <a:pt x="0" y="1047749"/>
                  </a:lnTo>
                  <a:lnTo>
                    <a:pt x="0" y="1052830"/>
                  </a:lnTo>
                  <a:lnTo>
                    <a:pt x="26669" y="1052830"/>
                  </a:lnTo>
                  <a:lnTo>
                    <a:pt x="26669" y="1047749"/>
                  </a:lnTo>
                  <a:close/>
                </a:path>
                <a:path w="26670" h="1181100">
                  <a:moveTo>
                    <a:pt x="26669" y="1042669"/>
                  </a:moveTo>
                  <a:lnTo>
                    <a:pt x="0" y="1042669"/>
                  </a:lnTo>
                  <a:lnTo>
                    <a:pt x="0" y="1046480"/>
                  </a:lnTo>
                  <a:lnTo>
                    <a:pt x="26669" y="1046480"/>
                  </a:lnTo>
                  <a:lnTo>
                    <a:pt x="26669" y="1042669"/>
                  </a:lnTo>
                  <a:close/>
                </a:path>
              </a:pathLst>
            </a:custGeom>
            <a:solidFill>
              <a:srgbClr val="2E57D4"/>
            </a:solidFill>
          </p:spPr>
          <p:txBody>
            <a:bodyPr wrap="square" lIns="0" tIns="0" rIns="0" bIns="0" rtlCol="0"/>
            <a:lstStyle/>
            <a:p>
              <a:endParaRPr/>
            </a:p>
          </p:txBody>
        </p:sp>
        <p:sp>
          <p:nvSpPr>
            <p:cNvPr id="563" name="object 563"/>
            <p:cNvSpPr/>
            <p:nvPr/>
          </p:nvSpPr>
          <p:spPr>
            <a:xfrm>
              <a:off x="3265170" y="4996179"/>
              <a:ext cx="25400" cy="1178560"/>
            </a:xfrm>
            <a:custGeom>
              <a:avLst/>
              <a:gdLst/>
              <a:ahLst/>
              <a:cxnLst/>
              <a:rect l="l" t="t" r="r" b="b"/>
              <a:pathLst>
                <a:path w="25400" h="1178560">
                  <a:moveTo>
                    <a:pt x="2539" y="0"/>
                  </a:moveTo>
                  <a:lnTo>
                    <a:pt x="0" y="0"/>
                  </a:lnTo>
                  <a:lnTo>
                    <a:pt x="0" y="29209"/>
                  </a:lnTo>
                  <a:lnTo>
                    <a:pt x="25400" y="29209"/>
                  </a:lnTo>
                  <a:lnTo>
                    <a:pt x="25400" y="5079"/>
                  </a:lnTo>
                  <a:lnTo>
                    <a:pt x="24129" y="5079"/>
                  </a:lnTo>
                  <a:lnTo>
                    <a:pt x="24129" y="3810"/>
                  </a:lnTo>
                  <a:lnTo>
                    <a:pt x="16509" y="3810"/>
                  </a:lnTo>
                  <a:lnTo>
                    <a:pt x="16509" y="2539"/>
                  </a:lnTo>
                  <a:lnTo>
                    <a:pt x="10159" y="2539"/>
                  </a:lnTo>
                  <a:lnTo>
                    <a:pt x="10159" y="1269"/>
                  </a:lnTo>
                  <a:lnTo>
                    <a:pt x="2539" y="1269"/>
                  </a:lnTo>
                  <a:lnTo>
                    <a:pt x="2539" y="0"/>
                  </a:lnTo>
                  <a:close/>
                </a:path>
                <a:path w="25400" h="1178560">
                  <a:moveTo>
                    <a:pt x="25400" y="29209"/>
                  </a:moveTo>
                  <a:lnTo>
                    <a:pt x="0" y="29209"/>
                  </a:lnTo>
                  <a:lnTo>
                    <a:pt x="0" y="35559"/>
                  </a:lnTo>
                  <a:lnTo>
                    <a:pt x="25400" y="35559"/>
                  </a:lnTo>
                  <a:lnTo>
                    <a:pt x="25400" y="29209"/>
                  </a:lnTo>
                  <a:close/>
                </a:path>
                <a:path w="25400" h="1178560">
                  <a:moveTo>
                    <a:pt x="25400" y="35559"/>
                  </a:moveTo>
                  <a:lnTo>
                    <a:pt x="0" y="35559"/>
                  </a:lnTo>
                  <a:lnTo>
                    <a:pt x="0" y="48259"/>
                  </a:lnTo>
                  <a:lnTo>
                    <a:pt x="25400" y="48259"/>
                  </a:lnTo>
                  <a:lnTo>
                    <a:pt x="25400" y="35559"/>
                  </a:lnTo>
                  <a:close/>
                </a:path>
                <a:path w="25400" h="1178560">
                  <a:moveTo>
                    <a:pt x="25400" y="48259"/>
                  </a:moveTo>
                  <a:lnTo>
                    <a:pt x="0" y="48259"/>
                  </a:lnTo>
                  <a:lnTo>
                    <a:pt x="0" y="54609"/>
                  </a:lnTo>
                  <a:lnTo>
                    <a:pt x="25400" y="54609"/>
                  </a:lnTo>
                  <a:lnTo>
                    <a:pt x="25400" y="48259"/>
                  </a:lnTo>
                  <a:close/>
                </a:path>
                <a:path w="25400" h="1178560">
                  <a:moveTo>
                    <a:pt x="25400" y="54609"/>
                  </a:moveTo>
                  <a:lnTo>
                    <a:pt x="0" y="54609"/>
                  </a:lnTo>
                  <a:lnTo>
                    <a:pt x="0" y="67309"/>
                  </a:lnTo>
                  <a:lnTo>
                    <a:pt x="25400" y="67309"/>
                  </a:lnTo>
                  <a:lnTo>
                    <a:pt x="25400" y="54609"/>
                  </a:lnTo>
                  <a:close/>
                </a:path>
                <a:path w="25400" h="1178560">
                  <a:moveTo>
                    <a:pt x="25400" y="67309"/>
                  </a:moveTo>
                  <a:lnTo>
                    <a:pt x="0" y="67309"/>
                  </a:lnTo>
                  <a:lnTo>
                    <a:pt x="0" y="73659"/>
                  </a:lnTo>
                  <a:lnTo>
                    <a:pt x="25400" y="73659"/>
                  </a:lnTo>
                  <a:lnTo>
                    <a:pt x="25400" y="67309"/>
                  </a:lnTo>
                  <a:close/>
                </a:path>
                <a:path w="25400" h="1178560">
                  <a:moveTo>
                    <a:pt x="25400" y="73659"/>
                  </a:moveTo>
                  <a:lnTo>
                    <a:pt x="0" y="73659"/>
                  </a:lnTo>
                  <a:lnTo>
                    <a:pt x="0" y="86359"/>
                  </a:lnTo>
                  <a:lnTo>
                    <a:pt x="25400" y="86359"/>
                  </a:lnTo>
                  <a:lnTo>
                    <a:pt x="25400" y="73659"/>
                  </a:lnTo>
                  <a:close/>
                </a:path>
                <a:path w="25400" h="1178560">
                  <a:moveTo>
                    <a:pt x="25400" y="86359"/>
                  </a:moveTo>
                  <a:lnTo>
                    <a:pt x="0" y="86359"/>
                  </a:lnTo>
                  <a:lnTo>
                    <a:pt x="0" y="92709"/>
                  </a:lnTo>
                  <a:lnTo>
                    <a:pt x="25400" y="92709"/>
                  </a:lnTo>
                  <a:lnTo>
                    <a:pt x="25400" y="86359"/>
                  </a:lnTo>
                  <a:close/>
                </a:path>
                <a:path w="25400" h="1178560">
                  <a:moveTo>
                    <a:pt x="25400" y="92709"/>
                  </a:moveTo>
                  <a:lnTo>
                    <a:pt x="0" y="92709"/>
                  </a:lnTo>
                  <a:lnTo>
                    <a:pt x="0" y="99059"/>
                  </a:lnTo>
                  <a:lnTo>
                    <a:pt x="25400" y="99059"/>
                  </a:lnTo>
                  <a:lnTo>
                    <a:pt x="25400" y="92709"/>
                  </a:lnTo>
                  <a:close/>
                </a:path>
                <a:path w="25400" h="1178560">
                  <a:moveTo>
                    <a:pt x="25400" y="99059"/>
                  </a:moveTo>
                  <a:lnTo>
                    <a:pt x="0" y="99059"/>
                  </a:lnTo>
                  <a:lnTo>
                    <a:pt x="0" y="105409"/>
                  </a:lnTo>
                  <a:lnTo>
                    <a:pt x="25400" y="105409"/>
                  </a:lnTo>
                  <a:lnTo>
                    <a:pt x="25400" y="99059"/>
                  </a:lnTo>
                  <a:close/>
                </a:path>
                <a:path w="25400" h="1178560">
                  <a:moveTo>
                    <a:pt x="25400" y="105409"/>
                  </a:moveTo>
                  <a:lnTo>
                    <a:pt x="0" y="105409"/>
                  </a:lnTo>
                  <a:lnTo>
                    <a:pt x="0" y="111759"/>
                  </a:lnTo>
                  <a:lnTo>
                    <a:pt x="25400" y="111759"/>
                  </a:lnTo>
                  <a:lnTo>
                    <a:pt x="25400" y="105409"/>
                  </a:lnTo>
                  <a:close/>
                </a:path>
                <a:path w="25400" h="1178560">
                  <a:moveTo>
                    <a:pt x="25400" y="111759"/>
                  </a:moveTo>
                  <a:lnTo>
                    <a:pt x="0" y="111759"/>
                  </a:lnTo>
                  <a:lnTo>
                    <a:pt x="0" y="118109"/>
                  </a:lnTo>
                  <a:lnTo>
                    <a:pt x="25400" y="118109"/>
                  </a:lnTo>
                  <a:lnTo>
                    <a:pt x="25400" y="111759"/>
                  </a:lnTo>
                  <a:close/>
                </a:path>
                <a:path w="25400" h="1178560">
                  <a:moveTo>
                    <a:pt x="25400" y="118110"/>
                  </a:moveTo>
                  <a:lnTo>
                    <a:pt x="0" y="118110"/>
                  </a:lnTo>
                  <a:lnTo>
                    <a:pt x="0" y="124459"/>
                  </a:lnTo>
                  <a:lnTo>
                    <a:pt x="25400" y="124459"/>
                  </a:lnTo>
                  <a:lnTo>
                    <a:pt x="25400" y="118110"/>
                  </a:lnTo>
                  <a:close/>
                </a:path>
                <a:path w="25400" h="1178560">
                  <a:moveTo>
                    <a:pt x="25400" y="124460"/>
                  </a:moveTo>
                  <a:lnTo>
                    <a:pt x="0" y="124460"/>
                  </a:lnTo>
                  <a:lnTo>
                    <a:pt x="0" y="130809"/>
                  </a:lnTo>
                  <a:lnTo>
                    <a:pt x="25400" y="130809"/>
                  </a:lnTo>
                  <a:lnTo>
                    <a:pt x="25400" y="124460"/>
                  </a:lnTo>
                  <a:close/>
                </a:path>
                <a:path w="25400" h="1178560">
                  <a:moveTo>
                    <a:pt x="25400" y="130809"/>
                  </a:moveTo>
                  <a:lnTo>
                    <a:pt x="0" y="130809"/>
                  </a:lnTo>
                  <a:lnTo>
                    <a:pt x="0" y="137159"/>
                  </a:lnTo>
                  <a:lnTo>
                    <a:pt x="25400" y="137159"/>
                  </a:lnTo>
                  <a:lnTo>
                    <a:pt x="25400" y="130809"/>
                  </a:lnTo>
                  <a:close/>
                </a:path>
                <a:path w="25400" h="1178560">
                  <a:moveTo>
                    <a:pt x="25400" y="137159"/>
                  </a:moveTo>
                  <a:lnTo>
                    <a:pt x="0" y="137159"/>
                  </a:lnTo>
                  <a:lnTo>
                    <a:pt x="0" y="143509"/>
                  </a:lnTo>
                  <a:lnTo>
                    <a:pt x="25400" y="143509"/>
                  </a:lnTo>
                  <a:lnTo>
                    <a:pt x="25400" y="137159"/>
                  </a:lnTo>
                  <a:close/>
                </a:path>
                <a:path w="25400" h="1178560">
                  <a:moveTo>
                    <a:pt x="25400" y="143509"/>
                  </a:moveTo>
                  <a:lnTo>
                    <a:pt x="0" y="143509"/>
                  </a:lnTo>
                  <a:lnTo>
                    <a:pt x="0" y="149859"/>
                  </a:lnTo>
                  <a:lnTo>
                    <a:pt x="25400" y="149859"/>
                  </a:lnTo>
                  <a:lnTo>
                    <a:pt x="25400" y="143509"/>
                  </a:lnTo>
                  <a:close/>
                </a:path>
                <a:path w="25400" h="1178560">
                  <a:moveTo>
                    <a:pt x="25400" y="149860"/>
                  </a:moveTo>
                  <a:lnTo>
                    <a:pt x="0" y="149860"/>
                  </a:lnTo>
                  <a:lnTo>
                    <a:pt x="0" y="156209"/>
                  </a:lnTo>
                  <a:lnTo>
                    <a:pt x="25400" y="156209"/>
                  </a:lnTo>
                  <a:lnTo>
                    <a:pt x="25400" y="149860"/>
                  </a:lnTo>
                  <a:close/>
                </a:path>
                <a:path w="25400" h="1178560">
                  <a:moveTo>
                    <a:pt x="25400" y="156210"/>
                  </a:moveTo>
                  <a:lnTo>
                    <a:pt x="0" y="156210"/>
                  </a:lnTo>
                  <a:lnTo>
                    <a:pt x="0" y="162559"/>
                  </a:lnTo>
                  <a:lnTo>
                    <a:pt x="25400" y="162559"/>
                  </a:lnTo>
                  <a:lnTo>
                    <a:pt x="25400" y="156210"/>
                  </a:lnTo>
                  <a:close/>
                </a:path>
                <a:path w="25400" h="1178560">
                  <a:moveTo>
                    <a:pt x="25400" y="162560"/>
                  </a:moveTo>
                  <a:lnTo>
                    <a:pt x="0" y="162560"/>
                  </a:lnTo>
                  <a:lnTo>
                    <a:pt x="0" y="168909"/>
                  </a:lnTo>
                  <a:lnTo>
                    <a:pt x="25400" y="168909"/>
                  </a:lnTo>
                  <a:lnTo>
                    <a:pt x="25400" y="162560"/>
                  </a:lnTo>
                  <a:close/>
                </a:path>
                <a:path w="25400" h="1178560">
                  <a:moveTo>
                    <a:pt x="25400" y="168909"/>
                  </a:moveTo>
                  <a:lnTo>
                    <a:pt x="0" y="168909"/>
                  </a:lnTo>
                  <a:lnTo>
                    <a:pt x="0" y="175259"/>
                  </a:lnTo>
                  <a:lnTo>
                    <a:pt x="25400" y="175259"/>
                  </a:lnTo>
                  <a:lnTo>
                    <a:pt x="25400" y="168909"/>
                  </a:lnTo>
                  <a:close/>
                </a:path>
                <a:path w="25400" h="1178560">
                  <a:moveTo>
                    <a:pt x="25400" y="175260"/>
                  </a:moveTo>
                  <a:lnTo>
                    <a:pt x="0" y="175260"/>
                  </a:lnTo>
                  <a:lnTo>
                    <a:pt x="0" y="181609"/>
                  </a:lnTo>
                  <a:lnTo>
                    <a:pt x="25400" y="181609"/>
                  </a:lnTo>
                  <a:lnTo>
                    <a:pt x="25400" y="175260"/>
                  </a:lnTo>
                  <a:close/>
                </a:path>
                <a:path w="25400" h="1178560">
                  <a:moveTo>
                    <a:pt x="25400" y="181610"/>
                  </a:moveTo>
                  <a:lnTo>
                    <a:pt x="0" y="181610"/>
                  </a:lnTo>
                  <a:lnTo>
                    <a:pt x="0" y="187959"/>
                  </a:lnTo>
                  <a:lnTo>
                    <a:pt x="25400" y="187959"/>
                  </a:lnTo>
                  <a:lnTo>
                    <a:pt x="25400" y="181610"/>
                  </a:lnTo>
                  <a:close/>
                </a:path>
                <a:path w="25400" h="1178560">
                  <a:moveTo>
                    <a:pt x="25400" y="187959"/>
                  </a:moveTo>
                  <a:lnTo>
                    <a:pt x="0" y="187959"/>
                  </a:lnTo>
                  <a:lnTo>
                    <a:pt x="0" y="194309"/>
                  </a:lnTo>
                  <a:lnTo>
                    <a:pt x="25400" y="194309"/>
                  </a:lnTo>
                  <a:lnTo>
                    <a:pt x="25400" y="187959"/>
                  </a:lnTo>
                  <a:close/>
                </a:path>
                <a:path w="25400" h="1178560">
                  <a:moveTo>
                    <a:pt x="25400" y="194310"/>
                  </a:moveTo>
                  <a:lnTo>
                    <a:pt x="0" y="194310"/>
                  </a:lnTo>
                  <a:lnTo>
                    <a:pt x="0" y="200659"/>
                  </a:lnTo>
                  <a:lnTo>
                    <a:pt x="25400" y="200659"/>
                  </a:lnTo>
                  <a:lnTo>
                    <a:pt x="25400" y="194310"/>
                  </a:lnTo>
                  <a:close/>
                </a:path>
                <a:path w="25400" h="1178560">
                  <a:moveTo>
                    <a:pt x="25400" y="200659"/>
                  </a:moveTo>
                  <a:lnTo>
                    <a:pt x="0" y="200659"/>
                  </a:lnTo>
                  <a:lnTo>
                    <a:pt x="0" y="207009"/>
                  </a:lnTo>
                  <a:lnTo>
                    <a:pt x="25400" y="207009"/>
                  </a:lnTo>
                  <a:lnTo>
                    <a:pt x="25400" y="200659"/>
                  </a:lnTo>
                  <a:close/>
                </a:path>
                <a:path w="25400" h="1178560">
                  <a:moveTo>
                    <a:pt x="25400" y="207009"/>
                  </a:moveTo>
                  <a:lnTo>
                    <a:pt x="0" y="207009"/>
                  </a:lnTo>
                  <a:lnTo>
                    <a:pt x="0" y="213359"/>
                  </a:lnTo>
                  <a:lnTo>
                    <a:pt x="25400" y="213359"/>
                  </a:lnTo>
                  <a:lnTo>
                    <a:pt x="25400" y="207009"/>
                  </a:lnTo>
                  <a:close/>
                </a:path>
                <a:path w="25400" h="1178560">
                  <a:moveTo>
                    <a:pt x="25400" y="213359"/>
                  </a:moveTo>
                  <a:lnTo>
                    <a:pt x="0" y="213359"/>
                  </a:lnTo>
                  <a:lnTo>
                    <a:pt x="0" y="219709"/>
                  </a:lnTo>
                  <a:lnTo>
                    <a:pt x="25400" y="219709"/>
                  </a:lnTo>
                  <a:lnTo>
                    <a:pt x="25400" y="213359"/>
                  </a:lnTo>
                  <a:close/>
                </a:path>
                <a:path w="25400" h="1178560">
                  <a:moveTo>
                    <a:pt x="25400" y="219709"/>
                  </a:moveTo>
                  <a:lnTo>
                    <a:pt x="0" y="219709"/>
                  </a:lnTo>
                  <a:lnTo>
                    <a:pt x="0" y="240029"/>
                  </a:lnTo>
                  <a:lnTo>
                    <a:pt x="25400" y="240029"/>
                  </a:lnTo>
                  <a:lnTo>
                    <a:pt x="25400" y="219709"/>
                  </a:lnTo>
                  <a:close/>
                </a:path>
                <a:path w="25400" h="1178560">
                  <a:moveTo>
                    <a:pt x="25400" y="240029"/>
                  </a:moveTo>
                  <a:lnTo>
                    <a:pt x="0" y="240029"/>
                  </a:lnTo>
                  <a:lnTo>
                    <a:pt x="0" y="246379"/>
                  </a:lnTo>
                  <a:lnTo>
                    <a:pt x="25400" y="246379"/>
                  </a:lnTo>
                  <a:lnTo>
                    <a:pt x="25400" y="240029"/>
                  </a:lnTo>
                  <a:close/>
                </a:path>
                <a:path w="25400" h="1178560">
                  <a:moveTo>
                    <a:pt x="25400" y="246379"/>
                  </a:moveTo>
                  <a:lnTo>
                    <a:pt x="0" y="246379"/>
                  </a:lnTo>
                  <a:lnTo>
                    <a:pt x="0" y="265429"/>
                  </a:lnTo>
                  <a:lnTo>
                    <a:pt x="25400" y="265429"/>
                  </a:lnTo>
                  <a:lnTo>
                    <a:pt x="25400" y="246379"/>
                  </a:lnTo>
                  <a:close/>
                </a:path>
                <a:path w="25400" h="1178560">
                  <a:moveTo>
                    <a:pt x="25400" y="265429"/>
                  </a:moveTo>
                  <a:lnTo>
                    <a:pt x="0" y="265429"/>
                  </a:lnTo>
                  <a:lnTo>
                    <a:pt x="0" y="271779"/>
                  </a:lnTo>
                  <a:lnTo>
                    <a:pt x="25400" y="271779"/>
                  </a:lnTo>
                  <a:lnTo>
                    <a:pt x="25400" y="265429"/>
                  </a:lnTo>
                  <a:close/>
                </a:path>
                <a:path w="25400" h="1178560">
                  <a:moveTo>
                    <a:pt x="25400" y="271779"/>
                  </a:moveTo>
                  <a:lnTo>
                    <a:pt x="0" y="271779"/>
                  </a:lnTo>
                  <a:lnTo>
                    <a:pt x="0" y="278129"/>
                  </a:lnTo>
                  <a:lnTo>
                    <a:pt x="25400" y="278129"/>
                  </a:lnTo>
                  <a:lnTo>
                    <a:pt x="25400" y="271779"/>
                  </a:lnTo>
                  <a:close/>
                </a:path>
                <a:path w="25400" h="1178560">
                  <a:moveTo>
                    <a:pt x="25400" y="278129"/>
                  </a:moveTo>
                  <a:lnTo>
                    <a:pt x="0" y="278129"/>
                  </a:lnTo>
                  <a:lnTo>
                    <a:pt x="0" y="284479"/>
                  </a:lnTo>
                  <a:lnTo>
                    <a:pt x="25400" y="284479"/>
                  </a:lnTo>
                  <a:lnTo>
                    <a:pt x="25400" y="278129"/>
                  </a:lnTo>
                  <a:close/>
                </a:path>
                <a:path w="25400" h="1178560">
                  <a:moveTo>
                    <a:pt x="25400" y="284479"/>
                  </a:moveTo>
                  <a:lnTo>
                    <a:pt x="0" y="284479"/>
                  </a:lnTo>
                  <a:lnTo>
                    <a:pt x="0" y="290829"/>
                  </a:lnTo>
                  <a:lnTo>
                    <a:pt x="25400" y="290829"/>
                  </a:lnTo>
                  <a:lnTo>
                    <a:pt x="25400" y="284479"/>
                  </a:lnTo>
                  <a:close/>
                </a:path>
                <a:path w="25400" h="1178560">
                  <a:moveTo>
                    <a:pt x="25400" y="290829"/>
                  </a:moveTo>
                  <a:lnTo>
                    <a:pt x="0" y="290829"/>
                  </a:lnTo>
                  <a:lnTo>
                    <a:pt x="0" y="297179"/>
                  </a:lnTo>
                  <a:lnTo>
                    <a:pt x="25400" y="297179"/>
                  </a:lnTo>
                  <a:lnTo>
                    <a:pt x="25400" y="290829"/>
                  </a:lnTo>
                  <a:close/>
                </a:path>
                <a:path w="25400" h="1178560">
                  <a:moveTo>
                    <a:pt x="25400" y="297179"/>
                  </a:moveTo>
                  <a:lnTo>
                    <a:pt x="0" y="297179"/>
                  </a:lnTo>
                  <a:lnTo>
                    <a:pt x="0" y="303529"/>
                  </a:lnTo>
                  <a:lnTo>
                    <a:pt x="25400" y="303529"/>
                  </a:lnTo>
                  <a:lnTo>
                    <a:pt x="25400" y="297179"/>
                  </a:lnTo>
                  <a:close/>
                </a:path>
                <a:path w="25400" h="1178560">
                  <a:moveTo>
                    <a:pt x="25400" y="303529"/>
                  </a:moveTo>
                  <a:lnTo>
                    <a:pt x="0" y="303529"/>
                  </a:lnTo>
                  <a:lnTo>
                    <a:pt x="0" y="316229"/>
                  </a:lnTo>
                  <a:lnTo>
                    <a:pt x="25400" y="316229"/>
                  </a:lnTo>
                  <a:lnTo>
                    <a:pt x="25400" y="303529"/>
                  </a:lnTo>
                  <a:close/>
                </a:path>
                <a:path w="25400" h="1178560">
                  <a:moveTo>
                    <a:pt x="25400" y="316229"/>
                  </a:moveTo>
                  <a:lnTo>
                    <a:pt x="0" y="316229"/>
                  </a:lnTo>
                  <a:lnTo>
                    <a:pt x="0" y="322579"/>
                  </a:lnTo>
                  <a:lnTo>
                    <a:pt x="25400" y="322579"/>
                  </a:lnTo>
                  <a:lnTo>
                    <a:pt x="25400" y="316229"/>
                  </a:lnTo>
                  <a:close/>
                </a:path>
                <a:path w="25400" h="1178560">
                  <a:moveTo>
                    <a:pt x="25400" y="322580"/>
                  </a:moveTo>
                  <a:lnTo>
                    <a:pt x="0" y="322580"/>
                  </a:lnTo>
                  <a:lnTo>
                    <a:pt x="0" y="328929"/>
                  </a:lnTo>
                  <a:lnTo>
                    <a:pt x="25400" y="328929"/>
                  </a:lnTo>
                  <a:lnTo>
                    <a:pt x="25400" y="322580"/>
                  </a:lnTo>
                  <a:close/>
                </a:path>
                <a:path w="25400" h="1178560">
                  <a:moveTo>
                    <a:pt x="25400" y="328929"/>
                  </a:moveTo>
                  <a:lnTo>
                    <a:pt x="0" y="328929"/>
                  </a:lnTo>
                  <a:lnTo>
                    <a:pt x="0" y="335279"/>
                  </a:lnTo>
                  <a:lnTo>
                    <a:pt x="25400" y="335279"/>
                  </a:lnTo>
                  <a:lnTo>
                    <a:pt x="25400" y="328929"/>
                  </a:lnTo>
                  <a:close/>
                </a:path>
                <a:path w="25400" h="1178560">
                  <a:moveTo>
                    <a:pt x="25400" y="335280"/>
                  </a:moveTo>
                  <a:lnTo>
                    <a:pt x="0" y="335280"/>
                  </a:lnTo>
                  <a:lnTo>
                    <a:pt x="0" y="341629"/>
                  </a:lnTo>
                  <a:lnTo>
                    <a:pt x="25400" y="341629"/>
                  </a:lnTo>
                  <a:lnTo>
                    <a:pt x="25400" y="335280"/>
                  </a:lnTo>
                  <a:close/>
                </a:path>
                <a:path w="25400" h="1178560">
                  <a:moveTo>
                    <a:pt x="25400" y="341629"/>
                  </a:moveTo>
                  <a:lnTo>
                    <a:pt x="0" y="341629"/>
                  </a:lnTo>
                  <a:lnTo>
                    <a:pt x="0" y="347979"/>
                  </a:lnTo>
                  <a:lnTo>
                    <a:pt x="25400" y="347979"/>
                  </a:lnTo>
                  <a:lnTo>
                    <a:pt x="25400" y="341629"/>
                  </a:lnTo>
                  <a:close/>
                </a:path>
                <a:path w="25400" h="1178560">
                  <a:moveTo>
                    <a:pt x="25400" y="347979"/>
                  </a:moveTo>
                  <a:lnTo>
                    <a:pt x="0" y="347979"/>
                  </a:lnTo>
                  <a:lnTo>
                    <a:pt x="0" y="351789"/>
                  </a:lnTo>
                  <a:lnTo>
                    <a:pt x="25400" y="351789"/>
                  </a:lnTo>
                  <a:lnTo>
                    <a:pt x="25400" y="347979"/>
                  </a:lnTo>
                  <a:close/>
                </a:path>
                <a:path w="25400" h="1178560">
                  <a:moveTo>
                    <a:pt x="25400" y="351789"/>
                  </a:moveTo>
                  <a:lnTo>
                    <a:pt x="0" y="351789"/>
                  </a:lnTo>
                  <a:lnTo>
                    <a:pt x="0" y="360679"/>
                  </a:lnTo>
                  <a:lnTo>
                    <a:pt x="25400" y="360679"/>
                  </a:lnTo>
                  <a:lnTo>
                    <a:pt x="25400" y="351789"/>
                  </a:lnTo>
                  <a:close/>
                </a:path>
                <a:path w="25400" h="1178560">
                  <a:moveTo>
                    <a:pt x="25400" y="360679"/>
                  </a:moveTo>
                  <a:lnTo>
                    <a:pt x="0" y="360679"/>
                  </a:lnTo>
                  <a:lnTo>
                    <a:pt x="0" y="367029"/>
                  </a:lnTo>
                  <a:lnTo>
                    <a:pt x="25400" y="367029"/>
                  </a:lnTo>
                  <a:lnTo>
                    <a:pt x="25400" y="360679"/>
                  </a:lnTo>
                  <a:close/>
                </a:path>
                <a:path w="25400" h="1178560">
                  <a:moveTo>
                    <a:pt x="25400" y="367030"/>
                  </a:moveTo>
                  <a:lnTo>
                    <a:pt x="0" y="367030"/>
                  </a:lnTo>
                  <a:lnTo>
                    <a:pt x="0" y="373379"/>
                  </a:lnTo>
                  <a:lnTo>
                    <a:pt x="25400" y="373379"/>
                  </a:lnTo>
                  <a:lnTo>
                    <a:pt x="25400" y="367030"/>
                  </a:lnTo>
                  <a:close/>
                </a:path>
                <a:path w="25400" h="1178560">
                  <a:moveTo>
                    <a:pt x="25400" y="373379"/>
                  </a:moveTo>
                  <a:lnTo>
                    <a:pt x="0" y="373379"/>
                  </a:lnTo>
                  <a:lnTo>
                    <a:pt x="0" y="379729"/>
                  </a:lnTo>
                  <a:lnTo>
                    <a:pt x="25400" y="379729"/>
                  </a:lnTo>
                  <a:lnTo>
                    <a:pt x="25400" y="373379"/>
                  </a:lnTo>
                  <a:close/>
                </a:path>
                <a:path w="25400" h="1178560">
                  <a:moveTo>
                    <a:pt x="25400" y="379729"/>
                  </a:moveTo>
                  <a:lnTo>
                    <a:pt x="0" y="379729"/>
                  </a:lnTo>
                  <a:lnTo>
                    <a:pt x="0" y="386079"/>
                  </a:lnTo>
                  <a:lnTo>
                    <a:pt x="25400" y="386079"/>
                  </a:lnTo>
                  <a:lnTo>
                    <a:pt x="25400" y="379729"/>
                  </a:lnTo>
                  <a:close/>
                </a:path>
                <a:path w="25400" h="1178560">
                  <a:moveTo>
                    <a:pt x="25400" y="386079"/>
                  </a:moveTo>
                  <a:lnTo>
                    <a:pt x="0" y="386079"/>
                  </a:lnTo>
                  <a:lnTo>
                    <a:pt x="0" y="392429"/>
                  </a:lnTo>
                  <a:lnTo>
                    <a:pt x="25400" y="392429"/>
                  </a:lnTo>
                  <a:lnTo>
                    <a:pt x="25400" y="386079"/>
                  </a:lnTo>
                  <a:close/>
                </a:path>
                <a:path w="25400" h="1178560">
                  <a:moveTo>
                    <a:pt x="25400" y="392429"/>
                  </a:moveTo>
                  <a:lnTo>
                    <a:pt x="0" y="392429"/>
                  </a:lnTo>
                  <a:lnTo>
                    <a:pt x="0" y="398779"/>
                  </a:lnTo>
                  <a:lnTo>
                    <a:pt x="25400" y="398779"/>
                  </a:lnTo>
                  <a:lnTo>
                    <a:pt x="25400" y="392429"/>
                  </a:lnTo>
                  <a:close/>
                </a:path>
                <a:path w="25400" h="1178560">
                  <a:moveTo>
                    <a:pt x="25400" y="398779"/>
                  </a:moveTo>
                  <a:lnTo>
                    <a:pt x="0" y="398779"/>
                  </a:lnTo>
                  <a:lnTo>
                    <a:pt x="0" y="405129"/>
                  </a:lnTo>
                  <a:lnTo>
                    <a:pt x="25400" y="405129"/>
                  </a:lnTo>
                  <a:lnTo>
                    <a:pt x="25400" y="398779"/>
                  </a:lnTo>
                  <a:close/>
                </a:path>
                <a:path w="25400" h="1178560">
                  <a:moveTo>
                    <a:pt x="25400" y="405129"/>
                  </a:moveTo>
                  <a:lnTo>
                    <a:pt x="0" y="405129"/>
                  </a:lnTo>
                  <a:lnTo>
                    <a:pt x="0" y="417829"/>
                  </a:lnTo>
                  <a:lnTo>
                    <a:pt x="25400" y="417829"/>
                  </a:lnTo>
                  <a:lnTo>
                    <a:pt x="25400" y="405129"/>
                  </a:lnTo>
                  <a:close/>
                </a:path>
                <a:path w="25400" h="1178560">
                  <a:moveTo>
                    <a:pt x="25400" y="417829"/>
                  </a:moveTo>
                  <a:lnTo>
                    <a:pt x="0" y="417829"/>
                  </a:lnTo>
                  <a:lnTo>
                    <a:pt x="0" y="443229"/>
                  </a:lnTo>
                  <a:lnTo>
                    <a:pt x="25400" y="443229"/>
                  </a:lnTo>
                  <a:lnTo>
                    <a:pt x="25400" y="417829"/>
                  </a:lnTo>
                  <a:close/>
                </a:path>
                <a:path w="25400" h="1178560">
                  <a:moveTo>
                    <a:pt x="25400" y="443229"/>
                  </a:moveTo>
                  <a:lnTo>
                    <a:pt x="0" y="443229"/>
                  </a:lnTo>
                  <a:lnTo>
                    <a:pt x="0" y="455929"/>
                  </a:lnTo>
                  <a:lnTo>
                    <a:pt x="25400" y="455929"/>
                  </a:lnTo>
                  <a:lnTo>
                    <a:pt x="25400" y="443229"/>
                  </a:lnTo>
                  <a:close/>
                </a:path>
                <a:path w="25400" h="1178560">
                  <a:moveTo>
                    <a:pt x="25400" y="455929"/>
                  </a:moveTo>
                  <a:lnTo>
                    <a:pt x="0" y="455929"/>
                  </a:lnTo>
                  <a:lnTo>
                    <a:pt x="0" y="462279"/>
                  </a:lnTo>
                  <a:lnTo>
                    <a:pt x="25400" y="462279"/>
                  </a:lnTo>
                  <a:lnTo>
                    <a:pt x="25400" y="455929"/>
                  </a:lnTo>
                  <a:close/>
                </a:path>
                <a:path w="25400" h="1178560">
                  <a:moveTo>
                    <a:pt x="25400" y="462279"/>
                  </a:moveTo>
                  <a:lnTo>
                    <a:pt x="0" y="462279"/>
                  </a:lnTo>
                  <a:lnTo>
                    <a:pt x="0" y="468629"/>
                  </a:lnTo>
                  <a:lnTo>
                    <a:pt x="25400" y="468629"/>
                  </a:lnTo>
                  <a:lnTo>
                    <a:pt x="25400" y="462279"/>
                  </a:lnTo>
                  <a:close/>
                </a:path>
                <a:path w="25400" h="1178560">
                  <a:moveTo>
                    <a:pt x="25400" y="468629"/>
                  </a:moveTo>
                  <a:lnTo>
                    <a:pt x="0" y="468629"/>
                  </a:lnTo>
                  <a:lnTo>
                    <a:pt x="0" y="474979"/>
                  </a:lnTo>
                  <a:lnTo>
                    <a:pt x="25400" y="474979"/>
                  </a:lnTo>
                  <a:lnTo>
                    <a:pt x="25400" y="468629"/>
                  </a:lnTo>
                  <a:close/>
                </a:path>
                <a:path w="25400" h="1178560">
                  <a:moveTo>
                    <a:pt x="25400" y="474979"/>
                  </a:moveTo>
                  <a:lnTo>
                    <a:pt x="0" y="474979"/>
                  </a:lnTo>
                  <a:lnTo>
                    <a:pt x="0" y="481329"/>
                  </a:lnTo>
                  <a:lnTo>
                    <a:pt x="25400" y="481329"/>
                  </a:lnTo>
                  <a:lnTo>
                    <a:pt x="25400" y="474979"/>
                  </a:lnTo>
                  <a:close/>
                </a:path>
                <a:path w="25400" h="1178560">
                  <a:moveTo>
                    <a:pt x="25400" y="481329"/>
                  </a:moveTo>
                  <a:lnTo>
                    <a:pt x="0" y="481329"/>
                  </a:lnTo>
                  <a:lnTo>
                    <a:pt x="0" y="487679"/>
                  </a:lnTo>
                  <a:lnTo>
                    <a:pt x="25400" y="487679"/>
                  </a:lnTo>
                  <a:lnTo>
                    <a:pt x="25400" y="481329"/>
                  </a:lnTo>
                  <a:close/>
                </a:path>
                <a:path w="25400" h="1178560">
                  <a:moveTo>
                    <a:pt x="25400" y="488950"/>
                  </a:moveTo>
                  <a:lnTo>
                    <a:pt x="0" y="488950"/>
                  </a:lnTo>
                  <a:lnTo>
                    <a:pt x="0" y="494029"/>
                  </a:lnTo>
                  <a:lnTo>
                    <a:pt x="25400" y="494029"/>
                  </a:lnTo>
                  <a:lnTo>
                    <a:pt x="25400" y="488950"/>
                  </a:lnTo>
                  <a:close/>
                </a:path>
                <a:path w="25400" h="1178560">
                  <a:moveTo>
                    <a:pt x="25400" y="487679"/>
                  </a:moveTo>
                  <a:lnTo>
                    <a:pt x="0" y="487679"/>
                  </a:lnTo>
                  <a:lnTo>
                    <a:pt x="0" y="488949"/>
                  </a:lnTo>
                  <a:lnTo>
                    <a:pt x="25400" y="488949"/>
                  </a:lnTo>
                  <a:lnTo>
                    <a:pt x="25400" y="487679"/>
                  </a:lnTo>
                  <a:close/>
                </a:path>
                <a:path w="25400" h="1178560">
                  <a:moveTo>
                    <a:pt x="25400" y="494029"/>
                  </a:moveTo>
                  <a:lnTo>
                    <a:pt x="0" y="494029"/>
                  </a:lnTo>
                  <a:lnTo>
                    <a:pt x="0" y="500379"/>
                  </a:lnTo>
                  <a:lnTo>
                    <a:pt x="25400" y="500379"/>
                  </a:lnTo>
                  <a:lnTo>
                    <a:pt x="25400" y="494029"/>
                  </a:lnTo>
                  <a:close/>
                </a:path>
                <a:path w="25400" h="1178560">
                  <a:moveTo>
                    <a:pt x="25400" y="500379"/>
                  </a:moveTo>
                  <a:lnTo>
                    <a:pt x="0" y="500379"/>
                  </a:lnTo>
                  <a:lnTo>
                    <a:pt x="0" y="506729"/>
                  </a:lnTo>
                  <a:lnTo>
                    <a:pt x="25400" y="506729"/>
                  </a:lnTo>
                  <a:lnTo>
                    <a:pt x="25400" y="500379"/>
                  </a:lnTo>
                  <a:close/>
                </a:path>
                <a:path w="25400" h="1178560">
                  <a:moveTo>
                    <a:pt x="25400" y="506729"/>
                  </a:moveTo>
                  <a:lnTo>
                    <a:pt x="0" y="506729"/>
                  </a:lnTo>
                  <a:lnTo>
                    <a:pt x="0" y="513079"/>
                  </a:lnTo>
                  <a:lnTo>
                    <a:pt x="25400" y="513079"/>
                  </a:lnTo>
                  <a:lnTo>
                    <a:pt x="25400" y="506729"/>
                  </a:lnTo>
                  <a:close/>
                </a:path>
                <a:path w="25400" h="1178560">
                  <a:moveTo>
                    <a:pt x="25400" y="513079"/>
                  </a:moveTo>
                  <a:lnTo>
                    <a:pt x="0" y="513079"/>
                  </a:lnTo>
                  <a:lnTo>
                    <a:pt x="0" y="519429"/>
                  </a:lnTo>
                  <a:lnTo>
                    <a:pt x="25400" y="519429"/>
                  </a:lnTo>
                  <a:lnTo>
                    <a:pt x="25400" y="513079"/>
                  </a:lnTo>
                  <a:close/>
                </a:path>
                <a:path w="25400" h="1178560">
                  <a:moveTo>
                    <a:pt x="25400" y="519429"/>
                  </a:moveTo>
                  <a:lnTo>
                    <a:pt x="0" y="519429"/>
                  </a:lnTo>
                  <a:lnTo>
                    <a:pt x="0" y="525779"/>
                  </a:lnTo>
                  <a:lnTo>
                    <a:pt x="25400" y="525779"/>
                  </a:lnTo>
                  <a:lnTo>
                    <a:pt x="25400" y="519429"/>
                  </a:lnTo>
                  <a:close/>
                </a:path>
                <a:path w="25400" h="1178560">
                  <a:moveTo>
                    <a:pt x="25400" y="525779"/>
                  </a:moveTo>
                  <a:lnTo>
                    <a:pt x="0" y="525779"/>
                  </a:lnTo>
                  <a:lnTo>
                    <a:pt x="0" y="551179"/>
                  </a:lnTo>
                  <a:lnTo>
                    <a:pt x="25400" y="551179"/>
                  </a:lnTo>
                  <a:lnTo>
                    <a:pt x="25400" y="525779"/>
                  </a:lnTo>
                  <a:close/>
                </a:path>
                <a:path w="25400" h="1178560">
                  <a:moveTo>
                    <a:pt x="25400" y="551180"/>
                  </a:moveTo>
                  <a:lnTo>
                    <a:pt x="0" y="551180"/>
                  </a:lnTo>
                  <a:lnTo>
                    <a:pt x="0" y="557529"/>
                  </a:lnTo>
                  <a:lnTo>
                    <a:pt x="25400" y="557529"/>
                  </a:lnTo>
                  <a:lnTo>
                    <a:pt x="25400" y="551180"/>
                  </a:lnTo>
                  <a:close/>
                </a:path>
                <a:path w="25400" h="1178560">
                  <a:moveTo>
                    <a:pt x="25400" y="557529"/>
                  </a:moveTo>
                  <a:lnTo>
                    <a:pt x="0" y="557529"/>
                  </a:lnTo>
                  <a:lnTo>
                    <a:pt x="0" y="563879"/>
                  </a:lnTo>
                  <a:lnTo>
                    <a:pt x="25400" y="563879"/>
                  </a:lnTo>
                  <a:lnTo>
                    <a:pt x="25400" y="557529"/>
                  </a:lnTo>
                  <a:close/>
                </a:path>
                <a:path w="25400" h="1178560">
                  <a:moveTo>
                    <a:pt x="25400" y="563879"/>
                  </a:moveTo>
                  <a:lnTo>
                    <a:pt x="0" y="563879"/>
                  </a:lnTo>
                  <a:lnTo>
                    <a:pt x="0" y="570229"/>
                  </a:lnTo>
                  <a:lnTo>
                    <a:pt x="25400" y="570229"/>
                  </a:lnTo>
                  <a:lnTo>
                    <a:pt x="25400" y="563879"/>
                  </a:lnTo>
                  <a:close/>
                </a:path>
                <a:path w="25400" h="1178560">
                  <a:moveTo>
                    <a:pt x="25400" y="570229"/>
                  </a:moveTo>
                  <a:lnTo>
                    <a:pt x="0" y="570229"/>
                  </a:lnTo>
                  <a:lnTo>
                    <a:pt x="0" y="574039"/>
                  </a:lnTo>
                  <a:lnTo>
                    <a:pt x="25400" y="574039"/>
                  </a:lnTo>
                  <a:lnTo>
                    <a:pt x="25400" y="570229"/>
                  </a:lnTo>
                  <a:close/>
                </a:path>
                <a:path w="25400" h="1178560">
                  <a:moveTo>
                    <a:pt x="25400" y="574039"/>
                  </a:moveTo>
                  <a:lnTo>
                    <a:pt x="0" y="574039"/>
                  </a:lnTo>
                  <a:lnTo>
                    <a:pt x="0" y="576579"/>
                  </a:lnTo>
                  <a:lnTo>
                    <a:pt x="25400" y="576579"/>
                  </a:lnTo>
                  <a:lnTo>
                    <a:pt x="25400" y="574039"/>
                  </a:lnTo>
                  <a:close/>
                </a:path>
                <a:path w="25400" h="1178560">
                  <a:moveTo>
                    <a:pt x="25400" y="576579"/>
                  </a:moveTo>
                  <a:lnTo>
                    <a:pt x="0" y="576579"/>
                  </a:lnTo>
                  <a:lnTo>
                    <a:pt x="0" y="589279"/>
                  </a:lnTo>
                  <a:lnTo>
                    <a:pt x="25400" y="589279"/>
                  </a:lnTo>
                  <a:lnTo>
                    <a:pt x="25400" y="576579"/>
                  </a:lnTo>
                  <a:close/>
                </a:path>
                <a:path w="25400" h="1178560">
                  <a:moveTo>
                    <a:pt x="25400" y="589279"/>
                  </a:moveTo>
                  <a:lnTo>
                    <a:pt x="0" y="589279"/>
                  </a:lnTo>
                  <a:lnTo>
                    <a:pt x="0" y="595629"/>
                  </a:lnTo>
                  <a:lnTo>
                    <a:pt x="25400" y="595629"/>
                  </a:lnTo>
                  <a:lnTo>
                    <a:pt x="25400" y="589279"/>
                  </a:lnTo>
                  <a:close/>
                </a:path>
                <a:path w="25400" h="1178560">
                  <a:moveTo>
                    <a:pt x="25400" y="595629"/>
                  </a:moveTo>
                  <a:lnTo>
                    <a:pt x="0" y="595629"/>
                  </a:lnTo>
                  <a:lnTo>
                    <a:pt x="0" y="605789"/>
                  </a:lnTo>
                  <a:lnTo>
                    <a:pt x="25400" y="605789"/>
                  </a:lnTo>
                  <a:lnTo>
                    <a:pt x="25400" y="595629"/>
                  </a:lnTo>
                  <a:close/>
                </a:path>
                <a:path w="25400" h="1178560">
                  <a:moveTo>
                    <a:pt x="25400" y="605789"/>
                  </a:moveTo>
                  <a:lnTo>
                    <a:pt x="0" y="605789"/>
                  </a:lnTo>
                  <a:lnTo>
                    <a:pt x="0" y="612139"/>
                  </a:lnTo>
                  <a:lnTo>
                    <a:pt x="25400" y="612139"/>
                  </a:lnTo>
                  <a:lnTo>
                    <a:pt x="25400" y="605789"/>
                  </a:lnTo>
                  <a:close/>
                </a:path>
                <a:path w="25400" h="1178560">
                  <a:moveTo>
                    <a:pt x="25400" y="612139"/>
                  </a:moveTo>
                  <a:lnTo>
                    <a:pt x="0" y="612139"/>
                  </a:lnTo>
                  <a:lnTo>
                    <a:pt x="0" y="621029"/>
                  </a:lnTo>
                  <a:lnTo>
                    <a:pt x="25400" y="621029"/>
                  </a:lnTo>
                  <a:lnTo>
                    <a:pt x="25400" y="612139"/>
                  </a:lnTo>
                  <a:close/>
                </a:path>
                <a:path w="25400" h="1178560">
                  <a:moveTo>
                    <a:pt x="25400" y="621029"/>
                  </a:moveTo>
                  <a:lnTo>
                    <a:pt x="0" y="621029"/>
                  </a:lnTo>
                  <a:lnTo>
                    <a:pt x="0" y="626109"/>
                  </a:lnTo>
                  <a:lnTo>
                    <a:pt x="25400" y="626109"/>
                  </a:lnTo>
                  <a:lnTo>
                    <a:pt x="25400" y="621029"/>
                  </a:lnTo>
                  <a:close/>
                </a:path>
                <a:path w="25400" h="1178560">
                  <a:moveTo>
                    <a:pt x="25400" y="626109"/>
                  </a:moveTo>
                  <a:lnTo>
                    <a:pt x="0" y="626109"/>
                  </a:lnTo>
                  <a:lnTo>
                    <a:pt x="0" y="627379"/>
                  </a:lnTo>
                  <a:lnTo>
                    <a:pt x="25400" y="627379"/>
                  </a:lnTo>
                  <a:lnTo>
                    <a:pt x="25400" y="626109"/>
                  </a:lnTo>
                  <a:close/>
                </a:path>
                <a:path w="25400" h="1178560">
                  <a:moveTo>
                    <a:pt x="25400" y="627379"/>
                  </a:moveTo>
                  <a:lnTo>
                    <a:pt x="0" y="627379"/>
                  </a:lnTo>
                  <a:lnTo>
                    <a:pt x="0" y="633729"/>
                  </a:lnTo>
                  <a:lnTo>
                    <a:pt x="25400" y="633729"/>
                  </a:lnTo>
                  <a:lnTo>
                    <a:pt x="25400" y="627379"/>
                  </a:lnTo>
                  <a:close/>
                </a:path>
                <a:path w="25400" h="1178560">
                  <a:moveTo>
                    <a:pt x="25400" y="633729"/>
                  </a:moveTo>
                  <a:lnTo>
                    <a:pt x="0" y="633729"/>
                  </a:lnTo>
                  <a:lnTo>
                    <a:pt x="0" y="643889"/>
                  </a:lnTo>
                  <a:lnTo>
                    <a:pt x="25400" y="643889"/>
                  </a:lnTo>
                  <a:lnTo>
                    <a:pt x="25400" y="633729"/>
                  </a:lnTo>
                  <a:close/>
                </a:path>
                <a:path w="25400" h="1178560">
                  <a:moveTo>
                    <a:pt x="25400" y="643889"/>
                  </a:moveTo>
                  <a:lnTo>
                    <a:pt x="0" y="643889"/>
                  </a:lnTo>
                  <a:lnTo>
                    <a:pt x="0" y="652779"/>
                  </a:lnTo>
                  <a:lnTo>
                    <a:pt x="25400" y="652779"/>
                  </a:lnTo>
                  <a:lnTo>
                    <a:pt x="25400" y="643889"/>
                  </a:lnTo>
                  <a:close/>
                </a:path>
                <a:path w="25400" h="1178560">
                  <a:moveTo>
                    <a:pt x="25400" y="652779"/>
                  </a:moveTo>
                  <a:lnTo>
                    <a:pt x="0" y="652779"/>
                  </a:lnTo>
                  <a:lnTo>
                    <a:pt x="0" y="690879"/>
                  </a:lnTo>
                  <a:lnTo>
                    <a:pt x="25400" y="690879"/>
                  </a:lnTo>
                  <a:lnTo>
                    <a:pt x="25400" y="652779"/>
                  </a:lnTo>
                  <a:close/>
                </a:path>
                <a:path w="25400" h="1178560">
                  <a:moveTo>
                    <a:pt x="25400" y="690879"/>
                  </a:moveTo>
                  <a:lnTo>
                    <a:pt x="0" y="690879"/>
                  </a:lnTo>
                  <a:lnTo>
                    <a:pt x="0" y="694689"/>
                  </a:lnTo>
                  <a:lnTo>
                    <a:pt x="25400" y="694689"/>
                  </a:lnTo>
                  <a:lnTo>
                    <a:pt x="25400" y="690879"/>
                  </a:lnTo>
                  <a:close/>
                </a:path>
                <a:path w="25400" h="1178560">
                  <a:moveTo>
                    <a:pt x="25400" y="694689"/>
                  </a:moveTo>
                  <a:lnTo>
                    <a:pt x="0" y="694689"/>
                  </a:lnTo>
                  <a:lnTo>
                    <a:pt x="0" y="697229"/>
                  </a:lnTo>
                  <a:lnTo>
                    <a:pt x="25400" y="697229"/>
                  </a:lnTo>
                  <a:lnTo>
                    <a:pt x="25400" y="694689"/>
                  </a:lnTo>
                  <a:close/>
                </a:path>
                <a:path w="25400" h="1178560">
                  <a:moveTo>
                    <a:pt x="25400" y="697229"/>
                  </a:moveTo>
                  <a:lnTo>
                    <a:pt x="0" y="697229"/>
                  </a:lnTo>
                  <a:lnTo>
                    <a:pt x="0" y="703579"/>
                  </a:lnTo>
                  <a:lnTo>
                    <a:pt x="25400" y="703579"/>
                  </a:lnTo>
                  <a:lnTo>
                    <a:pt x="25400" y="697229"/>
                  </a:lnTo>
                  <a:close/>
                </a:path>
                <a:path w="25400" h="1178560">
                  <a:moveTo>
                    <a:pt x="25400" y="703579"/>
                  </a:moveTo>
                  <a:lnTo>
                    <a:pt x="0" y="703579"/>
                  </a:lnTo>
                  <a:lnTo>
                    <a:pt x="0" y="707389"/>
                  </a:lnTo>
                  <a:lnTo>
                    <a:pt x="25400" y="707389"/>
                  </a:lnTo>
                  <a:lnTo>
                    <a:pt x="25400" y="703579"/>
                  </a:lnTo>
                  <a:close/>
                </a:path>
                <a:path w="25400" h="1178560">
                  <a:moveTo>
                    <a:pt x="25400" y="707389"/>
                  </a:moveTo>
                  <a:lnTo>
                    <a:pt x="0" y="707389"/>
                  </a:lnTo>
                  <a:lnTo>
                    <a:pt x="0" y="745489"/>
                  </a:lnTo>
                  <a:lnTo>
                    <a:pt x="25400" y="745489"/>
                  </a:lnTo>
                  <a:lnTo>
                    <a:pt x="25400" y="707389"/>
                  </a:lnTo>
                  <a:close/>
                </a:path>
                <a:path w="25400" h="1178560">
                  <a:moveTo>
                    <a:pt x="25400" y="745489"/>
                  </a:moveTo>
                  <a:lnTo>
                    <a:pt x="0" y="745489"/>
                  </a:lnTo>
                  <a:lnTo>
                    <a:pt x="0" y="754379"/>
                  </a:lnTo>
                  <a:lnTo>
                    <a:pt x="25400" y="754379"/>
                  </a:lnTo>
                  <a:lnTo>
                    <a:pt x="25400" y="745489"/>
                  </a:lnTo>
                  <a:close/>
                </a:path>
                <a:path w="25400" h="1178560">
                  <a:moveTo>
                    <a:pt x="25400" y="754379"/>
                  </a:moveTo>
                  <a:lnTo>
                    <a:pt x="0" y="754379"/>
                  </a:lnTo>
                  <a:lnTo>
                    <a:pt x="0" y="760729"/>
                  </a:lnTo>
                  <a:lnTo>
                    <a:pt x="25400" y="760729"/>
                  </a:lnTo>
                  <a:lnTo>
                    <a:pt x="25400" y="754379"/>
                  </a:lnTo>
                  <a:close/>
                </a:path>
                <a:path w="25400" h="1178560">
                  <a:moveTo>
                    <a:pt x="25400" y="760729"/>
                  </a:moveTo>
                  <a:lnTo>
                    <a:pt x="0" y="760729"/>
                  </a:lnTo>
                  <a:lnTo>
                    <a:pt x="0" y="767079"/>
                  </a:lnTo>
                  <a:lnTo>
                    <a:pt x="25400" y="767079"/>
                  </a:lnTo>
                  <a:lnTo>
                    <a:pt x="25400" y="760729"/>
                  </a:lnTo>
                  <a:close/>
                </a:path>
                <a:path w="25400" h="1178560">
                  <a:moveTo>
                    <a:pt x="25400" y="767079"/>
                  </a:moveTo>
                  <a:lnTo>
                    <a:pt x="0" y="767079"/>
                  </a:lnTo>
                  <a:lnTo>
                    <a:pt x="0" y="770889"/>
                  </a:lnTo>
                  <a:lnTo>
                    <a:pt x="25400" y="770889"/>
                  </a:lnTo>
                  <a:lnTo>
                    <a:pt x="25400" y="767079"/>
                  </a:lnTo>
                  <a:close/>
                </a:path>
                <a:path w="25400" h="1178560">
                  <a:moveTo>
                    <a:pt x="25400" y="770889"/>
                  </a:moveTo>
                  <a:lnTo>
                    <a:pt x="0" y="770889"/>
                  </a:lnTo>
                  <a:lnTo>
                    <a:pt x="0" y="777239"/>
                  </a:lnTo>
                  <a:lnTo>
                    <a:pt x="25400" y="777239"/>
                  </a:lnTo>
                  <a:lnTo>
                    <a:pt x="25400" y="770889"/>
                  </a:lnTo>
                  <a:close/>
                </a:path>
                <a:path w="25400" h="1178560">
                  <a:moveTo>
                    <a:pt x="25400" y="777239"/>
                  </a:moveTo>
                  <a:lnTo>
                    <a:pt x="0" y="777239"/>
                  </a:lnTo>
                  <a:lnTo>
                    <a:pt x="0" y="779779"/>
                  </a:lnTo>
                  <a:lnTo>
                    <a:pt x="25400" y="779779"/>
                  </a:lnTo>
                  <a:lnTo>
                    <a:pt x="25400" y="777239"/>
                  </a:lnTo>
                  <a:close/>
                </a:path>
                <a:path w="25400" h="1178560">
                  <a:moveTo>
                    <a:pt x="25400" y="779779"/>
                  </a:moveTo>
                  <a:lnTo>
                    <a:pt x="0" y="779779"/>
                  </a:lnTo>
                  <a:lnTo>
                    <a:pt x="0" y="783589"/>
                  </a:lnTo>
                  <a:lnTo>
                    <a:pt x="25400" y="783589"/>
                  </a:lnTo>
                  <a:lnTo>
                    <a:pt x="25400" y="779779"/>
                  </a:lnTo>
                  <a:close/>
                </a:path>
                <a:path w="25400" h="1178560">
                  <a:moveTo>
                    <a:pt x="25400" y="783589"/>
                  </a:moveTo>
                  <a:lnTo>
                    <a:pt x="0" y="783589"/>
                  </a:lnTo>
                  <a:lnTo>
                    <a:pt x="0" y="786129"/>
                  </a:lnTo>
                  <a:lnTo>
                    <a:pt x="25400" y="786129"/>
                  </a:lnTo>
                  <a:lnTo>
                    <a:pt x="25400" y="783589"/>
                  </a:lnTo>
                  <a:close/>
                </a:path>
                <a:path w="25400" h="1178560">
                  <a:moveTo>
                    <a:pt x="25400" y="786129"/>
                  </a:moveTo>
                  <a:lnTo>
                    <a:pt x="0" y="786129"/>
                  </a:lnTo>
                  <a:lnTo>
                    <a:pt x="0" y="792479"/>
                  </a:lnTo>
                  <a:lnTo>
                    <a:pt x="25400" y="792479"/>
                  </a:lnTo>
                  <a:lnTo>
                    <a:pt x="25400" y="786129"/>
                  </a:lnTo>
                  <a:close/>
                </a:path>
                <a:path w="25400" h="1178560">
                  <a:moveTo>
                    <a:pt x="25400" y="792479"/>
                  </a:moveTo>
                  <a:lnTo>
                    <a:pt x="0" y="792479"/>
                  </a:lnTo>
                  <a:lnTo>
                    <a:pt x="0" y="817879"/>
                  </a:lnTo>
                  <a:lnTo>
                    <a:pt x="25400" y="817879"/>
                  </a:lnTo>
                  <a:lnTo>
                    <a:pt x="25400" y="792479"/>
                  </a:lnTo>
                  <a:close/>
                </a:path>
                <a:path w="25400" h="1178560">
                  <a:moveTo>
                    <a:pt x="25400" y="817879"/>
                  </a:moveTo>
                  <a:lnTo>
                    <a:pt x="0" y="817879"/>
                  </a:lnTo>
                  <a:lnTo>
                    <a:pt x="0" y="824229"/>
                  </a:lnTo>
                  <a:lnTo>
                    <a:pt x="25400" y="824229"/>
                  </a:lnTo>
                  <a:lnTo>
                    <a:pt x="25400" y="817879"/>
                  </a:lnTo>
                  <a:close/>
                </a:path>
                <a:path w="25400" h="1178560">
                  <a:moveTo>
                    <a:pt x="25400" y="824229"/>
                  </a:moveTo>
                  <a:lnTo>
                    <a:pt x="0" y="824229"/>
                  </a:lnTo>
                  <a:lnTo>
                    <a:pt x="0" y="836929"/>
                  </a:lnTo>
                  <a:lnTo>
                    <a:pt x="25400" y="836929"/>
                  </a:lnTo>
                  <a:lnTo>
                    <a:pt x="25400" y="824229"/>
                  </a:lnTo>
                  <a:close/>
                </a:path>
                <a:path w="25400" h="1178560">
                  <a:moveTo>
                    <a:pt x="25400" y="836929"/>
                  </a:moveTo>
                  <a:lnTo>
                    <a:pt x="0" y="836929"/>
                  </a:lnTo>
                  <a:lnTo>
                    <a:pt x="0" y="853439"/>
                  </a:lnTo>
                  <a:lnTo>
                    <a:pt x="25400" y="853439"/>
                  </a:lnTo>
                  <a:lnTo>
                    <a:pt x="25400" y="836929"/>
                  </a:lnTo>
                  <a:close/>
                </a:path>
                <a:path w="25400" h="1178560">
                  <a:moveTo>
                    <a:pt x="25400" y="853439"/>
                  </a:moveTo>
                  <a:lnTo>
                    <a:pt x="0" y="853439"/>
                  </a:lnTo>
                  <a:lnTo>
                    <a:pt x="0" y="855979"/>
                  </a:lnTo>
                  <a:lnTo>
                    <a:pt x="25400" y="855979"/>
                  </a:lnTo>
                  <a:lnTo>
                    <a:pt x="25400" y="853439"/>
                  </a:lnTo>
                  <a:close/>
                </a:path>
                <a:path w="25400" h="1178560">
                  <a:moveTo>
                    <a:pt x="25400" y="855979"/>
                  </a:moveTo>
                  <a:lnTo>
                    <a:pt x="0" y="855979"/>
                  </a:lnTo>
                  <a:lnTo>
                    <a:pt x="0" y="859789"/>
                  </a:lnTo>
                  <a:lnTo>
                    <a:pt x="25400" y="859789"/>
                  </a:lnTo>
                  <a:lnTo>
                    <a:pt x="25400" y="855979"/>
                  </a:lnTo>
                  <a:close/>
                </a:path>
                <a:path w="25400" h="1178560">
                  <a:moveTo>
                    <a:pt x="25400" y="859789"/>
                  </a:moveTo>
                  <a:lnTo>
                    <a:pt x="0" y="859789"/>
                  </a:lnTo>
                  <a:lnTo>
                    <a:pt x="0" y="862329"/>
                  </a:lnTo>
                  <a:lnTo>
                    <a:pt x="25400" y="862329"/>
                  </a:lnTo>
                  <a:lnTo>
                    <a:pt x="25400" y="859789"/>
                  </a:lnTo>
                  <a:close/>
                </a:path>
                <a:path w="25400" h="1178560">
                  <a:moveTo>
                    <a:pt x="25400" y="862329"/>
                  </a:moveTo>
                  <a:lnTo>
                    <a:pt x="0" y="862329"/>
                  </a:lnTo>
                  <a:lnTo>
                    <a:pt x="0" y="866139"/>
                  </a:lnTo>
                  <a:lnTo>
                    <a:pt x="25400" y="866139"/>
                  </a:lnTo>
                  <a:lnTo>
                    <a:pt x="25400" y="862329"/>
                  </a:lnTo>
                  <a:close/>
                </a:path>
                <a:path w="25400" h="1178560">
                  <a:moveTo>
                    <a:pt x="25400" y="866139"/>
                  </a:moveTo>
                  <a:lnTo>
                    <a:pt x="0" y="866139"/>
                  </a:lnTo>
                  <a:lnTo>
                    <a:pt x="0" y="872489"/>
                  </a:lnTo>
                  <a:lnTo>
                    <a:pt x="25400" y="872489"/>
                  </a:lnTo>
                  <a:lnTo>
                    <a:pt x="25400" y="866139"/>
                  </a:lnTo>
                  <a:close/>
                </a:path>
                <a:path w="25400" h="1178560">
                  <a:moveTo>
                    <a:pt x="25400" y="872489"/>
                  </a:moveTo>
                  <a:lnTo>
                    <a:pt x="0" y="872489"/>
                  </a:lnTo>
                  <a:lnTo>
                    <a:pt x="0" y="881379"/>
                  </a:lnTo>
                  <a:lnTo>
                    <a:pt x="25400" y="881379"/>
                  </a:lnTo>
                  <a:lnTo>
                    <a:pt x="25400" y="872489"/>
                  </a:lnTo>
                  <a:close/>
                </a:path>
                <a:path w="25400" h="1178560">
                  <a:moveTo>
                    <a:pt x="25400" y="881379"/>
                  </a:moveTo>
                  <a:lnTo>
                    <a:pt x="0" y="881379"/>
                  </a:lnTo>
                  <a:lnTo>
                    <a:pt x="0" y="894079"/>
                  </a:lnTo>
                  <a:lnTo>
                    <a:pt x="25400" y="894079"/>
                  </a:lnTo>
                  <a:lnTo>
                    <a:pt x="25400" y="881379"/>
                  </a:lnTo>
                  <a:close/>
                </a:path>
                <a:path w="25400" h="1178560">
                  <a:moveTo>
                    <a:pt x="25400" y="894079"/>
                  </a:moveTo>
                  <a:lnTo>
                    <a:pt x="0" y="894079"/>
                  </a:lnTo>
                  <a:lnTo>
                    <a:pt x="0" y="904239"/>
                  </a:lnTo>
                  <a:lnTo>
                    <a:pt x="25400" y="904239"/>
                  </a:lnTo>
                  <a:lnTo>
                    <a:pt x="25400" y="894079"/>
                  </a:lnTo>
                  <a:close/>
                </a:path>
                <a:path w="25400" h="1178560">
                  <a:moveTo>
                    <a:pt x="25400" y="904239"/>
                  </a:moveTo>
                  <a:lnTo>
                    <a:pt x="0" y="904239"/>
                  </a:lnTo>
                  <a:lnTo>
                    <a:pt x="0" y="906779"/>
                  </a:lnTo>
                  <a:lnTo>
                    <a:pt x="25400" y="906779"/>
                  </a:lnTo>
                  <a:lnTo>
                    <a:pt x="25400" y="904239"/>
                  </a:lnTo>
                  <a:close/>
                </a:path>
                <a:path w="25400" h="1178560">
                  <a:moveTo>
                    <a:pt x="25400" y="906779"/>
                  </a:moveTo>
                  <a:lnTo>
                    <a:pt x="0" y="906779"/>
                  </a:lnTo>
                  <a:lnTo>
                    <a:pt x="0" y="913129"/>
                  </a:lnTo>
                  <a:lnTo>
                    <a:pt x="25400" y="913129"/>
                  </a:lnTo>
                  <a:lnTo>
                    <a:pt x="25400" y="906779"/>
                  </a:lnTo>
                  <a:close/>
                </a:path>
                <a:path w="25400" h="1178560">
                  <a:moveTo>
                    <a:pt x="25400" y="913129"/>
                  </a:moveTo>
                  <a:lnTo>
                    <a:pt x="0" y="913129"/>
                  </a:lnTo>
                  <a:lnTo>
                    <a:pt x="0" y="916939"/>
                  </a:lnTo>
                  <a:lnTo>
                    <a:pt x="25400" y="916939"/>
                  </a:lnTo>
                  <a:lnTo>
                    <a:pt x="25400" y="913129"/>
                  </a:lnTo>
                  <a:close/>
                </a:path>
                <a:path w="25400" h="1178560">
                  <a:moveTo>
                    <a:pt x="25400" y="916939"/>
                  </a:moveTo>
                  <a:lnTo>
                    <a:pt x="0" y="916939"/>
                  </a:lnTo>
                  <a:lnTo>
                    <a:pt x="0" y="923289"/>
                  </a:lnTo>
                  <a:lnTo>
                    <a:pt x="25400" y="923289"/>
                  </a:lnTo>
                  <a:lnTo>
                    <a:pt x="25400" y="916939"/>
                  </a:lnTo>
                  <a:close/>
                </a:path>
                <a:path w="25400" h="1178560">
                  <a:moveTo>
                    <a:pt x="25400" y="923289"/>
                  </a:moveTo>
                  <a:lnTo>
                    <a:pt x="0" y="923289"/>
                  </a:lnTo>
                  <a:lnTo>
                    <a:pt x="0" y="925829"/>
                  </a:lnTo>
                  <a:lnTo>
                    <a:pt x="25400" y="925829"/>
                  </a:lnTo>
                  <a:lnTo>
                    <a:pt x="25400" y="923289"/>
                  </a:lnTo>
                  <a:close/>
                </a:path>
                <a:path w="25400" h="1178560">
                  <a:moveTo>
                    <a:pt x="25400" y="925829"/>
                  </a:moveTo>
                  <a:lnTo>
                    <a:pt x="0" y="925829"/>
                  </a:lnTo>
                  <a:lnTo>
                    <a:pt x="0" y="929639"/>
                  </a:lnTo>
                  <a:lnTo>
                    <a:pt x="25400" y="929639"/>
                  </a:lnTo>
                  <a:lnTo>
                    <a:pt x="25400" y="925829"/>
                  </a:lnTo>
                  <a:close/>
                </a:path>
                <a:path w="25400" h="1178560">
                  <a:moveTo>
                    <a:pt x="25400" y="929639"/>
                  </a:moveTo>
                  <a:lnTo>
                    <a:pt x="0" y="929639"/>
                  </a:lnTo>
                  <a:lnTo>
                    <a:pt x="0" y="932179"/>
                  </a:lnTo>
                  <a:lnTo>
                    <a:pt x="25400" y="932179"/>
                  </a:lnTo>
                  <a:lnTo>
                    <a:pt x="25400" y="929639"/>
                  </a:lnTo>
                  <a:close/>
                </a:path>
                <a:path w="25400" h="1178560">
                  <a:moveTo>
                    <a:pt x="25400" y="932179"/>
                  </a:moveTo>
                  <a:lnTo>
                    <a:pt x="0" y="932179"/>
                  </a:lnTo>
                  <a:lnTo>
                    <a:pt x="0" y="938529"/>
                  </a:lnTo>
                  <a:lnTo>
                    <a:pt x="25400" y="938529"/>
                  </a:lnTo>
                  <a:lnTo>
                    <a:pt x="25400" y="932179"/>
                  </a:lnTo>
                  <a:close/>
                </a:path>
                <a:path w="25400" h="1178560">
                  <a:moveTo>
                    <a:pt x="25400" y="938529"/>
                  </a:moveTo>
                  <a:lnTo>
                    <a:pt x="0" y="938529"/>
                  </a:lnTo>
                  <a:lnTo>
                    <a:pt x="0" y="957579"/>
                  </a:lnTo>
                  <a:lnTo>
                    <a:pt x="25400" y="957579"/>
                  </a:lnTo>
                  <a:lnTo>
                    <a:pt x="25400" y="938529"/>
                  </a:lnTo>
                  <a:close/>
                </a:path>
                <a:path w="25400" h="1178560">
                  <a:moveTo>
                    <a:pt x="25400" y="957579"/>
                  </a:moveTo>
                  <a:lnTo>
                    <a:pt x="0" y="957579"/>
                  </a:lnTo>
                  <a:lnTo>
                    <a:pt x="0" y="961389"/>
                  </a:lnTo>
                  <a:lnTo>
                    <a:pt x="25400" y="961389"/>
                  </a:lnTo>
                  <a:lnTo>
                    <a:pt x="25400" y="957579"/>
                  </a:lnTo>
                  <a:close/>
                </a:path>
                <a:path w="25400" h="1178560">
                  <a:moveTo>
                    <a:pt x="25400" y="961389"/>
                  </a:moveTo>
                  <a:lnTo>
                    <a:pt x="0" y="961389"/>
                  </a:lnTo>
                  <a:lnTo>
                    <a:pt x="0" y="974089"/>
                  </a:lnTo>
                  <a:lnTo>
                    <a:pt x="25400" y="974089"/>
                  </a:lnTo>
                  <a:lnTo>
                    <a:pt x="25400" y="961389"/>
                  </a:lnTo>
                  <a:close/>
                </a:path>
                <a:path w="25400" h="1178560">
                  <a:moveTo>
                    <a:pt x="25400" y="974089"/>
                  </a:moveTo>
                  <a:lnTo>
                    <a:pt x="0" y="974089"/>
                  </a:lnTo>
                  <a:lnTo>
                    <a:pt x="0" y="982979"/>
                  </a:lnTo>
                  <a:lnTo>
                    <a:pt x="25400" y="982979"/>
                  </a:lnTo>
                  <a:lnTo>
                    <a:pt x="25400" y="974089"/>
                  </a:lnTo>
                  <a:close/>
                </a:path>
                <a:path w="25400" h="1178560">
                  <a:moveTo>
                    <a:pt x="25400" y="982979"/>
                  </a:moveTo>
                  <a:lnTo>
                    <a:pt x="0" y="982979"/>
                  </a:lnTo>
                  <a:lnTo>
                    <a:pt x="0" y="986789"/>
                  </a:lnTo>
                  <a:lnTo>
                    <a:pt x="25400" y="986789"/>
                  </a:lnTo>
                  <a:lnTo>
                    <a:pt x="25400" y="982979"/>
                  </a:lnTo>
                  <a:close/>
                </a:path>
                <a:path w="25400" h="1178560">
                  <a:moveTo>
                    <a:pt x="25400" y="986789"/>
                  </a:moveTo>
                  <a:lnTo>
                    <a:pt x="0" y="986789"/>
                  </a:lnTo>
                  <a:lnTo>
                    <a:pt x="0" y="1002029"/>
                  </a:lnTo>
                  <a:lnTo>
                    <a:pt x="25400" y="1002029"/>
                  </a:lnTo>
                  <a:lnTo>
                    <a:pt x="25400" y="986789"/>
                  </a:lnTo>
                  <a:close/>
                </a:path>
                <a:path w="25400" h="1178560">
                  <a:moveTo>
                    <a:pt x="25400" y="1002029"/>
                  </a:moveTo>
                  <a:lnTo>
                    <a:pt x="0" y="1002029"/>
                  </a:lnTo>
                  <a:lnTo>
                    <a:pt x="0" y="1008379"/>
                  </a:lnTo>
                  <a:lnTo>
                    <a:pt x="25400" y="1008379"/>
                  </a:lnTo>
                  <a:lnTo>
                    <a:pt x="25400" y="1002029"/>
                  </a:lnTo>
                  <a:close/>
                </a:path>
                <a:path w="25400" h="1178560">
                  <a:moveTo>
                    <a:pt x="25400" y="1008379"/>
                  </a:moveTo>
                  <a:lnTo>
                    <a:pt x="0" y="1008379"/>
                  </a:lnTo>
                  <a:lnTo>
                    <a:pt x="0" y="1012189"/>
                  </a:lnTo>
                  <a:lnTo>
                    <a:pt x="25400" y="1012189"/>
                  </a:lnTo>
                  <a:lnTo>
                    <a:pt x="25400" y="1008379"/>
                  </a:lnTo>
                  <a:close/>
                </a:path>
                <a:path w="25400" h="1178560">
                  <a:moveTo>
                    <a:pt x="25400" y="1012189"/>
                  </a:moveTo>
                  <a:lnTo>
                    <a:pt x="0" y="1012189"/>
                  </a:lnTo>
                  <a:lnTo>
                    <a:pt x="0" y="1014729"/>
                  </a:lnTo>
                  <a:lnTo>
                    <a:pt x="25400" y="1014729"/>
                  </a:lnTo>
                  <a:lnTo>
                    <a:pt x="25400" y="1012189"/>
                  </a:lnTo>
                  <a:close/>
                </a:path>
                <a:path w="25400" h="1178560">
                  <a:moveTo>
                    <a:pt x="25400" y="1014729"/>
                  </a:moveTo>
                  <a:lnTo>
                    <a:pt x="0" y="1014729"/>
                  </a:lnTo>
                  <a:lnTo>
                    <a:pt x="0" y="1018539"/>
                  </a:lnTo>
                  <a:lnTo>
                    <a:pt x="25400" y="1018539"/>
                  </a:lnTo>
                  <a:lnTo>
                    <a:pt x="25400" y="1014729"/>
                  </a:lnTo>
                  <a:close/>
                </a:path>
                <a:path w="25400" h="1178560">
                  <a:moveTo>
                    <a:pt x="25400" y="1018539"/>
                  </a:moveTo>
                  <a:lnTo>
                    <a:pt x="0" y="1018539"/>
                  </a:lnTo>
                  <a:lnTo>
                    <a:pt x="0" y="1024889"/>
                  </a:lnTo>
                  <a:lnTo>
                    <a:pt x="25400" y="1024889"/>
                  </a:lnTo>
                  <a:lnTo>
                    <a:pt x="25400" y="1018539"/>
                  </a:lnTo>
                  <a:close/>
                </a:path>
                <a:path w="25400" h="1178560">
                  <a:moveTo>
                    <a:pt x="25400" y="1024889"/>
                  </a:moveTo>
                  <a:lnTo>
                    <a:pt x="0" y="1024889"/>
                  </a:lnTo>
                  <a:lnTo>
                    <a:pt x="0" y="1027429"/>
                  </a:lnTo>
                  <a:lnTo>
                    <a:pt x="25400" y="1027429"/>
                  </a:lnTo>
                  <a:lnTo>
                    <a:pt x="25400" y="1024889"/>
                  </a:lnTo>
                  <a:close/>
                </a:path>
                <a:path w="25400" h="1178560">
                  <a:moveTo>
                    <a:pt x="25400" y="1027429"/>
                  </a:moveTo>
                  <a:lnTo>
                    <a:pt x="0" y="1027429"/>
                  </a:lnTo>
                  <a:lnTo>
                    <a:pt x="0" y="1033779"/>
                  </a:lnTo>
                  <a:lnTo>
                    <a:pt x="25400" y="1033779"/>
                  </a:lnTo>
                  <a:lnTo>
                    <a:pt x="25400" y="1027429"/>
                  </a:lnTo>
                  <a:close/>
                </a:path>
                <a:path w="25400" h="1178560">
                  <a:moveTo>
                    <a:pt x="25400" y="1033779"/>
                  </a:moveTo>
                  <a:lnTo>
                    <a:pt x="0" y="1033779"/>
                  </a:lnTo>
                  <a:lnTo>
                    <a:pt x="0" y="1046479"/>
                  </a:lnTo>
                  <a:lnTo>
                    <a:pt x="25400" y="1046479"/>
                  </a:lnTo>
                  <a:lnTo>
                    <a:pt x="25400" y="1033779"/>
                  </a:lnTo>
                  <a:close/>
                </a:path>
                <a:path w="25400" h="1178560">
                  <a:moveTo>
                    <a:pt x="25400" y="1173479"/>
                  </a:moveTo>
                  <a:lnTo>
                    <a:pt x="11429" y="1173479"/>
                  </a:lnTo>
                  <a:lnTo>
                    <a:pt x="11429" y="1174749"/>
                  </a:lnTo>
                  <a:lnTo>
                    <a:pt x="16509" y="1174749"/>
                  </a:lnTo>
                  <a:lnTo>
                    <a:pt x="16509" y="1176019"/>
                  </a:lnTo>
                  <a:lnTo>
                    <a:pt x="21589" y="1176019"/>
                  </a:lnTo>
                  <a:lnTo>
                    <a:pt x="21589" y="1178559"/>
                  </a:lnTo>
                  <a:lnTo>
                    <a:pt x="25400" y="1178559"/>
                  </a:lnTo>
                  <a:lnTo>
                    <a:pt x="25400" y="1173479"/>
                  </a:lnTo>
                  <a:close/>
                </a:path>
                <a:path w="25400" h="1178560">
                  <a:moveTo>
                    <a:pt x="7619" y="1172209"/>
                  </a:moveTo>
                  <a:lnTo>
                    <a:pt x="2539" y="1172209"/>
                  </a:lnTo>
                  <a:lnTo>
                    <a:pt x="2539" y="1173479"/>
                  </a:lnTo>
                  <a:lnTo>
                    <a:pt x="7619" y="1173479"/>
                  </a:lnTo>
                  <a:lnTo>
                    <a:pt x="7619" y="1172209"/>
                  </a:lnTo>
                  <a:close/>
                </a:path>
                <a:path w="25400" h="1178560">
                  <a:moveTo>
                    <a:pt x="25400" y="1167129"/>
                  </a:moveTo>
                  <a:lnTo>
                    <a:pt x="0" y="1167129"/>
                  </a:lnTo>
                  <a:lnTo>
                    <a:pt x="0" y="1172209"/>
                  </a:lnTo>
                  <a:lnTo>
                    <a:pt x="25400" y="1172209"/>
                  </a:lnTo>
                  <a:lnTo>
                    <a:pt x="25400" y="1167129"/>
                  </a:lnTo>
                  <a:close/>
                </a:path>
                <a:path w="25400" h="1178560">
                  <a:moveTo>
                    <a:pt x="25400" y="1160779"/>
                  </a:moveTo>
                  <a:lnTo>
                    <a:pt x="0" y="1160779"/>
                  </a:lnTo>
                  <a:lnTo>
                    <a:pt x="0" y="1165859"/>
                  </a:lnTo>
                  <a:lnTo>
                    <a:pt x="25400" y="1165859"/>
                  </a:lnTo>
                  <a:lnTo>
                    <a:pt x="25400" y="1160779"/>
                  </a:lnTo>
                  <a:close/>
                </a:path>
                <a:path w="25400" h="1178560">
                  <a:moveTo>
                    <a:pt x="25400" y="1154429"/>
                  </a:moveTo>
                  <a:lnTo>
                    <a:pt x="0" y="1154429"/>
                  </a:lnTo>
                  <a:lnTo>
                    <a:pt x="0" y="1159509"/>
                  </a:lnTo>
                  <a:lnTo>
                    <a:pt x="25400" y="1159509"/>
                  </a:lnTo>
                  <a:lnTo>
                    <a:pt x="25400" y="1154429"/>
                  </a:lnTo>
                  <a:close/>
                </a:path>
                <a:path w="25400" h="1178560">
                  <a:moveTo>
                    <a:pt x="25400" y="1148079"/>
                  </a:moveTo>
                  <a:lnTo>
                    <a:pt x="0" y="1148079"/>
                  </a:lnTo>
                  <a:lnTo>
                    <a:pt x="0" y="1153159"/>
                  </a:lnTo>
                  <a:lnTo>
                    <a:pt x="25400" y="1153159"/>
                  </a:lnTo>
                  <a:lnTo>
                    <a:pt x="25400" y="1148079"/>
                  </a:lnTo>
                  <a:close/>
                </a:path>
                <a:path w="25400" h="1178560">
                  <a:moveTo>
                    <a:pt x="25400" y="1141729"/>
                  </a:moveTo>
                  <a:lnTo>
                    <a:pt x="0" y="1141729"/>
                  </a:lnTo>
                  <a:lnTo>
                    <a:pt x="0" y="1146809"/>
                  </a:lnTo>
                  <a:lnTo>
                    <a:pt x="25400" y="1146809"/>
                  </a:lnTo>
                  <a:lnTo>
                    <a:pt x="25400" y="1141729"/>
                  </a:lnTo>
                  <a:close/>
                </a:path>
                <a:path w="25400" h="1178560">
                  <a:moveTo>
                    <a:pt x="25400" y="1135379"/>
                  </a:moveTo>
                  <a:lnTo>
                    <a:pt x="0" y="1135379"/>
                  </a:lnTo>
                  <a:lnTo>
                    <a:pt x="0" y="1140459"/>
                  </a:lnTo>
                  <a:lnTo>
                    <a:pt x="25400" y="1140459"/>
                  </a:lnTo>
                  <a:lnTo>
                    <a:pt x="25400" y="1135379"/>
                  </a:lnTo>
                  <a:close/>
                </a:path>
                <a:path w="25400" h="1178560">
                  <a:moveTo>
                    <a:pt x="25400" y="1129029"/>
                  </a:moveTo>
                  <a:lnTo>
                    <a:pt x="0" y="1129029"/>
                  </a:lnTo>
                  <a:lnTo>
                    <a:pt x="0" y="1134109"/>
                  </a:lnTo>
                  <a:lnTo>
                    <a:pt x="25400" y="1134109"/>
                  </a:lnTo>
                  <a:lnTo>
                    <a:pt x="25400" y="1129029"/>
                  </a:lnTo>
                  <a:close/>
                </a:path>
                <a:path w="25400" h="1178560">
                  <a:moveTo>
                    <a:pt x="25400" y="1122679"/>
                  </a:moveTo>
                  <a:lnTo>
                    <a:pt x="0" y="1122679"/>
                  </a:lnTo>
                  <a:lnTo>
                    <a:pt x="0" y="1127759"/>
                  </a:lnTo>
                  <a:lnTo>
                    <a:pt x="25400" y="1127759"/>
                  </a:lnTo>
                  <a:lnTo>
                    <a:pt x="25400" y="1122679"/>
                  </a:lnTo>
                  <a:close/>
                </a:path>
                <a:path w="25400" h="1178560">
                  <a:moveTo>
                    <a:pt x="25400" y="1116329"/>
                  </a:moveTo>
                  <a:lnTo>
                    <a:pt x="0" y="1116329"/>
                  </a:lnTo>
                  <a:lnTo>
                    <a:pt x="0" y="1121409"/>
                  </a:lnTo>
                  <a:lnTo>
                    <a:pt x="25400" y="1121409"/>
                  </a:lnTo>
                  <a:lnTo>
                    <a:pt x="25400" y="1116329"/>
                  </a:lnTo>
                  <a:close/>
                </a:path>
                <a:path w="25400" h="1178560">
                  <a:moveTo>
                    <a:pt x="25400" y="1109979"/>
                  </a:moveTo>
                  <a:lnTo>
                    <a:pt x="0" y="1109979"/>
                  </a:lnTo>
                  <a:lnTo>
                    <a:pt x="0" y="1115059"/>
                  </a:lnTo>
                  <a:lnTo>
                    <a:pt x="25400" y="1115059"/>
                  </a:lnTo>
                  <a:lnTo>
                    <a:pt x="25400" y="1109979"/>
                  </a:lnTo>
                  <a:close/>
                </a:path>
                <a:path w="25400" h="1178560">
                  <a:moveTo>
                    <a:pt x="25400" y="1103629"/>
                  </a:moveTo>
                  <a:lnTo>
                    <a:pt x="0" y="1103629"/>
                  </a:lnTo>
                  <a:lnTo>
                    <a:pt x="0" y="1108709"/>
                  </a:lnTo>
                  <a:lnTo>
                    <a:pt x="25400" y="1108709"/>
                  </a:lnTo>
                  <a:lnTo>
                    <a:pt x="25400" y="1103629"/>
                  </a:lnTo>
                  <a:close/>
                </a:path>
                <a:path w="25400" h="1178560">
                  <a:moveTo>
                    <a:pt x="25400" y="1097279"/>
                  </a:moveTo>
                  <a:lnTo>
                    <a:pt x="0" y="1097279"/>
                  </a:lnTo>
                  <a:lnTo>
                    <a:pt x="0" y="1102359"/>
                  </a:lnTo>
                  <a:lnTo>
                    <a:pt x="25400" y="1102359"/>
                  </a:lnTo>
                  <a:lnTo>
                    <a:pt x="25400" y="1097279"/>
                  </a:lnTo>
                  <a:close/>
                </a:path>
                <a:path w="25400" h="1178560">
                  <a:moveTo>
                    <a:pt x="25400" y="1090929"/>
                  </a:moveTo>
                  <a:lnTo>
                    <a:pt x="0" y="1090929"/>
                  </a:lnTo>
                  <a:lnTo>
                    <a:pt x="0" y="1096009"/>
                  </a:lnTo>
                  <a:lnTo>
                    <a:pt x="25400" y="1096009"/>
                  </a:lnTo>
                  <a:lnTo>
                    <a:pt x="25400" y="1090929"/>
                  </a:lnTo>
                  <a:close/>
                </a:path>
                <a:path w="25400" h="1178560">
                  <a:moveTo>
                    <a:pt x="25400" y="1084579"/>
                  </a:moveTo>
                  <a:lnTo>
                    <a:pt x="0" y="1084579"/>
                  </a:lnTo>
                  <a:lnTo>
                    <a:pt x="0" y="1089659"/>
                  </a:lnTo>
                  <a:lnTo>
                    <a:pt x="25400" y="1089659"/>
                  </a:lnTo>
                  <a:lnTo>
                    <a:pt x="25400" y="1084579"/>
                  </a:lnTo>
                  <a:close/>
                </a:path>
                <a:path w="25400" h="1178560">
                  <a:moveTo>
                    <a:pt x="25400" y="1078229"/>
                  </a:moveTo>
                  <a:lnTo>
                    <a:pt x="0" y="1078229"/>
                  </a:lnTo>
                  <a:lnTo>
                    <a:pt x="0" y="1083309"/>
                  </a:lnTo>
                  <a:lnTo>
                    <a:pt x="25400" y="1083309"/>
                  </a:lnTo>
                  <a:lnTo>
                    <a:pt x="25400" y="1078229"/>
                  </a:lnTo>
                  <a:close/>
                </a:path>
                <a:path w="25400" h="1178560">
                  <a:moveTo>
                    <a:pt x="25400" y="1071879"/>
                  </a:moveTo>
                  <a:lnTo>
                    <a:pt x="0" y="1071879"/>
                  </a:lnTo>
                  <a:lnTo>
                    <a:pt x="0" y="1076959"/>
                  </a:lnTo>
                  <a:lnTo>
                    <a:pt x="25400" y="1076959"/>
                  </a:lnTo>
                  <a:lnTo>
                    <a:pt x="25400" y="1071879"/>
                  </a:lnTo>
                  <a:close/>
                </a:path>
                <a:path w="25400" h="1178560">
                  <a:moveTo>
                    <a:pt x="25400" y="1065529"/>
                  </a:moveTo>
                  <a:lnTo>
                    <a:pt x="0" y="1065529"/>
                  </a:lnTo>
                  <a:lnTo>
                    <a:pt x="0" y="1070609"/>
                  </a:lnTo>
                  <a:lnTo>
                    <a:pt x="25400" y="1070609"/>
                  </a:lnTo>
                  <a:lnTo>
                    <a:pt x="25400" y="1065529"/>
                  </a:lnTo>
                  <a:close/>
                </a:path>
                <a:path w="25400" h="1178560">
                  <a:moveTo>
                    <a:pt x="25400" y="1059179"/>
                  </a:moveTo>
                  <a:lnTo>
                    <a:pt x="0" y="1059179"/>
                  </a:lnTo>
                  <a:lnTo>
                    <a:pt x="0" y="1064259"/>
                  </a:lnTo>
                  <a:lnTo>
                    <a:pt x="25400" y="1064259"/>
                  </a:lnTo>
                  <a:lnTo>
                    <a:pt x="25400" y="1059179"/>
                  </a:lnTo>
                  <a:close/>
                </a:path>
                <a:path w="25400" h="1178560">
                  <a:moveTo>
                    <a:pt x="25400" y="1052829"/>
                  </a:moveTo>
                  <a:lnTo>
                    <a:pt x="0" y="1052829"/>
                  </a:lnTo>
                  <a:lnTo>
                    <a:pt x="0" y="1057909"/>
                  </a:lnTo>
                  <a:lnTo>
                    <a:pt x="25400" y="1057909"/>
                  </a:lnTo>
                  <a:lnTo>
                    <a:pt x="25400" y="1052829"/>
                  </a:lnTo>
                  <a:close/>
                </a:path>
                <a:path w="25400" h="1178560">
                  <a:moveTo>
                    <a:pt x="25400" y="1047749"/>
                  </a:moveTo>
                  <a:lnTo>
                    <a:pt x="0" y="1047749"/>
                  </a:lnTo>
                  <a:lnTo>
                    <a:pt x="0" y="1051559"/>
                  </a:lnTo>
                  <a:lnTo>
                    <a:pt x="25400" y="1051559"/>
                  </a:lnTo>
                  <a:lnTo>
                    <a:pt x="25400" y="1047749"/>
                  </a:lnTo>
                  <a:close/>
                </a:path>
              </a:pathLst>
            </a:custGeom>
            <a:solidFill>
              <a:srgbClr val="2F58D4"/>
            </a:solidFill>
          </p:spPr>
          <p:txBody>
            <a:bodyPr wrap="square" lIns="0" tIns="0" rIns="0" bIns="0" rtlCol="0"/>
            <a:lstStyle/>
            <a:p>
              <a:endParaRPr/>
            </a:p>
          </p:txBody>
        </p:sp>
        <p:sp>
          <p:nvSpPr>
            <p:cNvPr id="564" name="object 564"/>
            <p:cNvSpPr/>
            <p:nvPr/>
          </p:nvSpPr>
          <p:spPr>
            <a:xfrm>
              <a:off x="3239769" y="4992370"/>
              <a:ext cx="25400" cy="1176020"/>
            </a:xfrm>
            <a:custGeom>
              <a:avLst/>
              <a:gdLst/>
              <a:ahLst/>
              <a:cxnLst/>
              <a:rect l="l" t="t" r="r" b="b"/>
              <a:pathLst>
                <a:path w="25400" h="1176020">
                  <a:moveTo>
                    <a:pt x="6350" y="0"/>
                  </a:moveTo>
                  <a:lnTo>
                    <a:pt x="0" y="0"/>
                  </a:lnTo>
                  <a:lnTo>
                    <a:pt x="0" y="33019"/>
                  </a:lnTo>
                  <a:lnTo>
                    <a:pt x="25400" y="33019"/>
                  </a:lnTo>
                  <a:lnTo>
                    <a:pt x="25400" y="3810"/>
                  </a:lnTo>
                  <a:lnTo>
                    <a:pt x="20319" y="3810"/>
                  </a:lnTo>
                  <a:lnTo>
                    <a:pt x="20319" y="2539"/>
                  </a:lnTo>
                  <a:lnTo>
                    <a:pt x="13969" y="2539"/>
                  </a:lnTo>
                  <a:lnTo>
                    <a:pt x="13969" y="1270"/>
                  </a:lnTo>
                  <a:lnTo>
                    <a:pt x="6350" y="1270"/>
                  </a:lnTo>
                  <a:lnTo>
                    <a:pt x="6350" y="0"/>
                  </a:lnTo>
                  <a:close/>
                </a:path>
                <a:path w="25400" h="1176020">
                  <a:moveTo>
                    <a:pt x="25400" y="33019"/>
                  </a:moveTo>
                  <a:lnTo>
                    <a:pt x="0" y="33019"/>
                  </a:lnTo>
                  <a:lnTo>
                    <a:pt x="0" y="39369"/>
                  </a:lnTo>
                  <a:lnTo>
                    <a:pt x="25400" y="39369"/>
                  </a:lnTo>
                  <a:lnTo>
                    <a:pt x="25400" y="33019"/>
                  </a:lnTo>
                  <a:close/>
                </a:path>
                <a:path w="25400" h="1176020">
                  <a:moveTo>
                    <a:pt x="25400" y="39369"/>
                  </a:moveTo>
                  <a:lnTo>
                    <a:pt x="0" y="39369"/>
                  </a:lnTo>
                  <a:lnTo>
                    <a:pt x="0" y="52069"/>
                  </a:lnTo>
                  <a:lnTo>
                    <a:pt x="25400" y="52069"/>
                  </a:lnTo>
                  <a:lnTo>
                    <a:pt x="25400" y="39369"/>
                  </a:lnTo>
                  <a:close/>
                </a:path>
                <a:path w="25400" h="1176020">
                  <a:moveTo>
                    <a:pt x="25400" y="52069"/>
                  </a:moveTo>
                  <a:lnTo>
                    <a:pt x="0" y="52069"/>
                  </a:lnTo>
                  <a:lnTo>
                    <a:pt x="0" y="58419"/>
                  </a:lnTo>
                  <a:lnTo>
                    <a:pt x="25400" y="58419"/>
                  </a:lnTo>
                  <a:lnTo>
                    <a:pt x="25400" y="52069"/>
                  </a:lnTo>
                  <a:close/>
                </a:path>
                <a:path w="25400" h="1176020">
                  <a:moveTo>
                    <a:pt x="25400" y="58419"/>
                  </a:moveTo>
                  <a:lnTo>
                    <a:pt x="0" y="58419"/>
                  </a:lnTo>
                  <a:lnTo>
                    <a:pt x="0" y="71119"/>
                  </a:lnTo>
                  <a:lnTo>
                    <a:pt x="25400" y="71119"/>
                  </a:lnTo>
                  <a:lnTo>
                    <a:pt x="25400" y="58419"/>
                  </a:lnTo>
                  <a:close/>
                </a:path>
                <a:path w="25400" h="1176020">
                  <a:moveTo>
                    <a:pt x="25400" y="71119"/>
                  </a:moveTo>
                  <a:lnTo>
                    <a:pt x="0" y="71119"/>
                  </a:lnTo>
                  <a:lnTo>
                    <a:pt x="0" y="77469"/>
                  </a:lnTo>
                  <a:lnTo>
                    <a:pt x="25400" y="77469"/>
                  </a:lnTo>
                  <a:lnTo>
                    <a:pt x="25400" y="71119"/>
                  </a:lnTo>
                  <a:close/>
                </a:path>
                <a:path w="25400" h="1176020">
                  <a:moveTo>
                    <a:pt x="25400" y="77469"/>
                  </a:moveTo>
                  <a:lnTo>
                    <a:pt x="0" y="77469"/>
                  </a:lnTo>
                  <a:lnTo>
                    <a:pt x="0" y="90169"/>
                  </a:lnTo>
                  <a:lnTo>
                    <a:pt x="25400" y="90169"/>
                  </a:lnTo>
                  <a:lnTo>
                    <a:pt x="25400" y="77469"/>
                  </a:lnTo>
                  <a:close/>
                </a:path>
                <a:path w="25400" h="1176020">
                  <a:moveTo>
                    <a:pt x="25400" y="90169"/>
                  </a:moveTo>
                  <a:lnTo>
                    <a:pt x="0" y="90169"/>
                  </a:lnTo>
                  <a:lnTo>
                    <a:pt x="0" y="96519"/>
                  </a:lnTo>
                  <a:lnTo>
                    <a:pt x="25400" y="96519"/>
                  </a:lnTo>
                  <a:lnTo>
                    <a:pt x="25400" y="90169"/>
                  </a:lnTo>
                  <a:close/>
                </a:path>
                <a:path w="25400" h="1176020">
                  <a:moveTo>
                    <a:pt x="25400" y="96519"/>
                  </a:moveTo>
                  <a:lnTo>
                    <a:pt x="0" y="96519"/>
                  </a:lnTo>
                  <a:lnTo>
                    <a:pt x="0" y="102869"/>
                  </a:lnTo>
                  <a:lnTo>
                    <a:pt x="25400" y="102869"/>
                  </a:lnTo>
                  <a:lnTo>
                    <a:pt x="25400" y="96519"/>
                  </a:lnTo>
                  <a:close/>
                </a:path>
                <a:path w="25400" h="1176020">
                  <a:moveTo>
                    <a:pt x="25400" y="102869"/>
                  </a:moveTo>
                  <a:lnTo>
                    <a:pt x="0" y="102869"/>
                  </a:lnTo>
                  <a:lnTo>
                    <a:pt x="0" y="109219"/>
                  </a:lnTo>
                  <a:lnTo>
                    <a:pt x="25400" y="109219"/>
                  </a:lnTo>
                  <a:lnTo>
                    <a:pt x="25400" y="102869"/>
                  </a:lnTo>
                  <a:close/>
                </a:path>
                <a:path w="25400" h="1176020">
                  <a:moveTo>
                    <a:pt x="25400" y="109219"/>
                  </a:moveTo>
                  <a:lnTo>
                    <a:pt x="0" y="109219"/>
                  </a:lnTo>
                  <a:lnTo>
                    <a:pt x="0" y="115569"/>
                  </a:lnTo>
                  <a:lnTo>
                    <a:pt x="25400" y="115569"/>
                  </a:lnTo>
                  <a:lnTo>
                    <a:pt x="25400" y="109219"/>
                  </a:lnTo>
                  <a:close/>
                </a:path>
                <a:path w="25400" h="1176020">
                  <a:moveTo>
                    <a:pt x="25400" y="115569"/>
                  </a:moveTo>
                  <a:lnTo>
                    <a:pt x="0" y="115569"/>
                  </a:lnTo>
                  <a:lnTo>
                    <a:pt x="0" y="121919"/>
                  </a:lnTo>
                  <a:lnTo>
                    <a:pt x="25400" y="121919"/>
                  </a:lnTo>
                  <a:lnTo>
                    <a:pt x="25400" y="115569"/>
                  </a:lnTo>
                  <a:close/>
                </a:path>
                <a:path w="25400" h="1176020">
                  <a:moveTo>
                    <a:pt x="25400" y="121920"/>
                  </a:moveTo>
                  <a:lnTo>
                    <a:pt x="0" y="121920"/>
                  </a:lnTo>
                  <a:lnTo>
                    <a:pt x="0" y="128269"/>
                  </a:lnTo>
                  <a:lnTo>
                    <a:pt x="25400" y="128269"/>
                  </a:lnTo>
                  <a:lnTo>
                    <a:pt x="25400" y="121920"/>
                  </a:lnTo>
                  <a:close/>
                </a:path>
                <a:path w="25400" h="1176020">
                  <a:moveTo>
                    <a:pt x="25400" y="128270"/>
                  </a:moveTo>
                  <a:lnTo>
                    <a:pt x="0" y="128270"/>
                  </a:lnTo>
                  <a:lnTo>
                    <a:pt x="0" y="134619"/>
                  </a:lnTo>
                  <a:lnTo>
                    <a:pt x="25400" y="134619"/>
                  </a:lnTo>
                  <a:lnTo>
                    <a:pt x="25400" y="128270"/>
                  </a:lnTo>
                  <a:close/>
                </a:path>
                <a:path w="25400" h="1176020">
                  <a:moveTo>
                    <a:pt x="25400" y="134619"/>
                  </a:moveTo>
                  <a:lnTo>
                    <a:pt x="0" y="134619"/>
                  </a:lnTo>
                  <a:lnTo>
                    <a:pt x="0" y="140969"/>
                  </a:lnTo>
                  <a:lnTo>
                    <a:pt x="25400" y="140969"/>
                  </a:lnTo>
                  <a:lnTo>
                    <a:pt x="25400" y="134619"/>
                  </a:lnTo>
                  <a:close/>
                </a:path>
                <a:path w="25400" h="1176020">
                  <a:moveTo>
                    <a:pt x="25400" y="140969"/>
                  </a:moveTo>
                  <a:lnTo>
                    <a:pt x="0" y="140969"/>
                  </a:lnTo>
                  <a:lnTo>
                    <a:pt x="0" y="147319"/>
                  </a:lnTo>
                  <a:lnTo>
                    <a:pt x="25400" y="147319"/>
                  </a:lnTo>
                  <a:lnTo>
                    <a:pt x="25400" y="140969"/>
                  </a:lnTo>
                  <a:close/>
                </a:path>
                <a:path w="25400" h="1176020">
                  <a:moveTo>
                    <a:pt x="25400" y="147319"/>
                  </a:moveTo>
                  <a:lnTo>
                    <a:pt x="0" y="147319"/>
                  </a:lnTo>
                  <a:lnTo>
                    <a:pt x="0" y="153669"/>
                  </a:lnTo>
                  <a:lnTo>
                    <a:pt x="25400" y="153669"/>
                  </a:lnTo>
                  <a:lnTo>
                    <a:pt x="25400" y="147319"/>
                  </a:lnTo>
                  <a:close/>
                </a:path>
                <a:path w="25400" h="1176020">
                  <a:moveTo>
                    <a:pt x="25400" y="153670"/>
                  </a:moveTo>
                  <a:lnTo>
                    <a:pt x="0" y="153670"/>
                  </a:lnTo>
                  <a:lnTo>
                    <a:pt x="0" y="160019"/>
                  </a:lnTo>
                  <a:lnTo>
                    <a:pt x="25400" y="160019"/>
                  </a:lnTo>
                  <a:lnTo>
                    <a:pt x="25400" y="153670"/>
                  </a:lnTo>
                  <a:close/>
                </a:path>
                <a:path w="25400" h="1176020">
                  <a:moveTo>
                    <a:pt x="25400" y="160020"/>
                  </a:moveTo>
                  <a:lnTo>
                    <a:pt x="0" y="160020"/>
                  </a:lnTo>
                  <a:lnTo>
                    <a:pt x="0" y="166369"/>
                  </a:lnTo>
                  <a:lnTo>
                    <a:pt x="25400" y="166369"/>
                  </a:lnTo>
                  <a:lnTo>
                    <a:pt x="25400" y="160020"/>
                  </a:lnTo>
                  <a:close/>
                </a:path>
                <a:path w="25400" h="1176020">
                  <a:moveTo>
                    <a:pt x="25400" y="166370"/>
                  </a:moveTo>
                  <a:lnTo>
                    <a:pt x="0" y="166370"/>
                  </a:lnTo>
                  <a:lnTo>
                    <a:pt x="0" y="172719"/>
                  </a:lnTo>
                  <a:lnTo>
                    <a:pt x="25400" y="172719"/>
                  </a:lnTo>
                  <a:lnTo>
                    <a:pt x="25400" y="166370"/>
                  </a:lnTo>
                  <a:close/>
                </a:path>
                <a:path w="25400" h="1176020">
                  <a:moveTo>
                    <a:pt x="25400" y="172719"/>
                  </a:moveTo>
                  <a:lnTo>
                    <a:pt x="0" y="172719"/>
                  </a:lnTo>
                  <a:lnTo>
                    <a:pt x="0" y="179069"/>
                  </a:lnTo>
                  <a:lnTo>
                    <a:pt x="25400" y="179069"/>
                  </a:lnTo>
                  <a:lnTo>
                    <a:pt x="25400" y="172719"/>
                  </a:lnTo>
                  <a:close/>
                </a:path>
                <a:path w="25400" h="1176020">
                  <a:moveTo>
                    <a:pt x="25400" y="179070"/>
                  </a:moveTo>
                  <a:lnTo>
                    <a:pt x="0" y="179070"/>
                  </a:lnTo>
                  <a:lnTo>
                    <a:pt x="0" y="185419"/>
                  </a:lnTo>
                  <a:lnTo>
                    <a:pt x="25400" y="185419"/>
                  </a:lnTo>
                  <a:lnTo>
                    <a:pt x="25400" y="179070"/>
                  </a:lnTo>
                  <a:close/>
                </a:path>
                <a:path w="25400" h="1176020">
                  <a:moveTo>
                    <a:pt x="25400" y="185420"/>
                  </a:moveTo>
                  <a:lnTo>
                    <a:pt x="0" y="185420"/>
                  </a:lnTo>
                  <a:lnTo>
                    <a:pt x="0" y="191769"/>
                  </a:lnTo>
                  <a:lnTo>
                    <a:pt x="25400" y="191769"/>
                  </a:lnTo>
                  <a:lnTo>
                    <a:pt x="25400" y="185420"/>
                  </a:lnTo>
                  <a:close/>
                </a:path>
                <a:path w="25400" h="1176020">
                  <a:moveTo>
                    <a:pt x="25400" y="191769"/>
                  </a:moveTo>
                  <a:lnTo>
                    <a:pt x="0" y="191769"/>
                  </a:lnTo>
                  <a:lnTo>
                    <a:pt x="0" y="198119"/>
                  </a:lnTo>
                  <a:lnTo>
                    <a:pt x="25400" y="198119"/>
                  </a:lnTo>
                  <a:lnTo>
                    <a:pt x="25400" y="191769"/>
                  </a:lnTo>
                  <a:close/>
                </a:path>
                <a:path w="25400" h="1176020">
                  <a:moveTo>
                    <a:pt x="25400" y="198120"/>
                  </a:moveTo>
                  <a:lnTo>
                    <a:pt x="0" y="198120"/>
                  </a:lnTo>
                  <a:lnTo>
                    <a:pt x="0" y="204469"/>
                  </a:lnTo>
                  <a:lnTo>
                    <a:pt x="25400" y="204469"/>
                  </a:lnTo>
                  <a:lnTo>
                    <a:pt x="25400" y="198120"/>
                  </a:lnTo>
                  <a:close/>
                </a:path>
                <a:path w="25400" h="1176020">
                  <a:moveTo>
                    <a:pt x="25400" y="204469"/>
                  </a:moveTo>
                  <a:lnTo>
                    <a:pt x="0" y="204469"/>
                  </a:lnTo>
                  <a:lnTo>
                    <a:pt x="0" y="210819"/>
                  </a:lnTo>
                  <a:lnTo>
                    <a:pt x="25400" y="210819"/>
                  </a:lnTo>
                  <a:lnTo>
                    <a:pt x="25400" y="204469"/>
                  </a:lnTo>
                  <a:close/>
                </a:path>
                <a:path w="25400" h="1176020">
                  <a:moveTo>
                    <a:pt x="25400" y="210819"/>
                  </a:moveTo>
                  <a:lnTo>
                    <a:pt x="0" y="210819"/>
                  </a:lnTo>
                  <a:lnTo>
                    <a:pt x="0" y="217169"/>
                  </a:lnTo>
                  <a:lnTo>
                    <a:pt x="25400" y="217169"/>
                  </a:lnTo>
                  <a:lnTo>
                    <a:pt x="25400" y="210819"/>
                  </a:lnTo>
                  <a:close/>
                </a:path>
                <a:path w="25400" h="1176020">
                  <a:moveTo>
                    <a:pt x="25400" y="217169"/>
                  </a:moveTo>
                  <a:lnTo>
                    <a:pt x="0" y="217169"/>
                  </a:lnTo>
                  <a:lnTo>
                    <a:pt x="0" y="223519"/>
                  </a:lnTo>
                  <a:lnTo>
                    <a:pt x="25400" y="223519"/>
                  </a:lnTo>
                  <a:lnTo>
                    <a:pt x="25400" y="217169"/>
                  </a:lnTo>
                  <a:close/>
                </a:path>
                <a:path w="25400" h="1176020">
                  <a:moveTo>
                    <a:pt x="25400" y="223519"/>
                  </a:moveTo>
                  <a:lnTo>
                    <a:pt x="0" y="223519"/>
                  </a:lnTo>
                  <a:lnTo>
                    <a:pt x="0" y="243839"/>
                  </a:lnTo>
                  <a:lnTo>
                    <a:pt x="25400" y="243839"/>
                  </a:lnTo>
                  <a:lnTo>
                    <a:pt x="25400" y="223519"/>
                  </a:lnTo>
                  <a:close/>
                </a:path>
                <a:path w="25400" h="1176020">
                  <a:moveTo>
                    <a:pt x="25400" y="243839"/>
                  </a:moveTo>
                  <a:lnTo>
                    <a:pt x="0" y="243839"/>
                  </a:lnTo>
                  <a:lnTo>
                    <a:pt x="0" y="250189"/>
                  </a:lnTo>
                  <a:lnTo>
                    <a:pt x="25400" y="250189"/>
                  </a:lnTo>
                  <a:lnTo>
                    <a:pt x="25400" y="243839"/>
                  </a:lnTo>
                  <a:close/>
                </a:path>
                <a:path w="25400" h="1176020">
                  <a:moveTo>
                    <a:pt x="25400" y="250189"/>
                  </a:moveTo>
                  <a:lnTo>
                    <a:pt x="0" y="250189"/>
                  </a:lnTo>
                  <a:lnTo>
                    <a:pt x="0" y="269239"/>
                  </a:lnTo>
                  <a:lnTo>
                    <a:pt x="25400" y="269239"/>
                  </a:lnTo>
                  <a:lnTo>
                    <a:pt x="25400" y="250189"/>
                  </a:lnTo>
                  <a:close/>
                </a:path>
                <a:path w="25400" h="1176020">
                  <a:moveTo>
                    <a:pt x="25400" y="269239"/>
                  </a:moveTo>
                  <a:lnTo>
                    <a:pt x="0" y="269239"/>
                  </a:lnTo>
                  <a:lnTo>
                    <a:pt x="0" y="275589"/>
                  </a:lnTo>
                  <a:lnTo>
                    <a:pt x="25400" y="275589"/>
                  </a:lnTo>
                  <a:lnTo>
                    <a:pt x="25400" y="269239"/>
                  </a:lnTo>
                  <a:close/>
                </a:path>
                <a:path w="25400" h="1176020">
                  <a:moveTo>
                    <a:pt x="25400" y="275589"/>
                  </a:moveTo>
                  <a:lnTo>
                    <a:pt x="0" y="275589"/>
                  </a:lnTo>
                  <a:lnTo>
                    <a:pt x="0" y="281939"/>
                  </a:lnTo>
                  <a:lnTo>
                    <a:pt x="25400" y="281939"/>
                  </a:lnTo>
                  <a:lnTo>
                    <a:pt x="25400" y="275589"/>
                  </a:lnTo>
                  <a:close/>
                </a:path>
                <a:path w="25400" h="1176020">
                  <a:moveTo>
                    <a:pt x="25400" y="281939"/>
                  </a:moveTo>
                  <a:lnTo>
                    <a:pt x="0" y="281939"/>
                  </a:lnTo>
                  <a:lnTo>
                    <a:pt x="0" y="288289"/>
                  </a:lnTo>
                  <a:lnTo>
                    <a:pt x="25400" y="288289"/>
                  </a:lnTo>
                  <a:lnTo>
                    <a:pt x="25400" y="281939"/>
                  </a:lnTo>
                  <a:close/>
                </a:path>
                <a:path w="25400" h="1176020">
                  <a:moveTo>
                    <a:pt x="25400" y="288289"/>
                  </a:moveTo>
                  <a:lnTo>
                    <a:pt x="0" y="288289"/>
                  </a:lnTo>
                  <a:lnTo>
                    <a:pt x="0" y="294639"/>
                  </a:lnTo>
                  <a:lnTo>
                    <a:pt x="25400" y="294639"/>
                  </a:lnTo>
                  <a:lnTo>
                    <a:pt x="25400" y="288289"/>
                  </a:lnTo>
                  <a:close/>
                </a:path>
                <a:path w="25400" h="1176020">
                  <a:moveTo>
                    <a:pt x="25400" y="294640"/>
                  </a:moveTo>
                  <a:lnTo>
                    <a:pt x="0" y="294640"/>
                  </a:lnTo>
                  <a:lnTo>
                    <a:pt x="0" y="300989"/>
                  </a:lnTo>
                  <a:lnTo>
                    <a:pt x="25400" y="300989"/>
                  </a:lnTo>
                  <a:lnTo>
                    <a:pt x="25400" y="294640"/>
                  </a:lnTo>
                  <a:close/>
                </a:path>
                <a:path w="25400" h="1176020">
                  <a:moveTo>
                    <a:pt x="25400" y="300989"/>
                  </a:moveTo>
                  <a:lnTo>
                    <a:pt x="0" y="300989"/>
                  </a:lnTo>
                  <a:lnTo>
                    <a:pt x="0" y="307339"/>
                  </a:lnTo>
                  <a:lnTo>
                    <a:pt x="25400" y="307339"/>
                  </a:lnTo>
                  <a:lnTo>
                    <a:pt x="25400" y="300989"/>
                  </a:lnTo>
                  <a:close/>
                </a:path>
                <a:path w="25400" h="1176020">
                  <a:moveTo>
                    <a:pt x="25400" y="307339"/>
                  </a:moveTo>
                  <a:lnTo>
                    <a:pt x="0" y="307339"/>
                  </a:lnTo>
                  <a:lnTo>
                    <a:pt x="0" y="320039"/>
                  </a:lnTo>
                  <a:lnTo>
                    <a:pt x="25400" y="320039"/>
                  </a:lnTo>
                  <a:lnTo>
                    <a:pt x="25400" y="307339"/>
                  </a:lnTo>
                  <a:close/>
                </a:path>
                <a:path w="25400" h="1176020">
                  <a:moveTo>
                    <a:pt x="25400" y="320040"/>
                  </a:moveTo>
                  <a:lnTo>
                    <a:pt x="0" y="320040"/>
                  </a:lnTo>
                  <a:lnTo>
                    <a:pt x="0" y="326389"/>
                  </a:lnTo>
                  <a:lnTo>
                    <a:pt x="25400" y="326389"/>
                  </a:lnTo>
                  <a:lnTo>
                    <a:pt x="25400" y="320040"/>
                  </a:lnTo>
                  <a:close/>
                </a:path>
                <a:path w="25400" h="1176020">
                  <a:moveTo>
                    <a:pt x="25400" y="326390"/>
                  </a:moveTo>
                  <a:lnTo>
                    <a:pt x="0" y="326390"/>
                  </a:lnTo>
                  <a:lnTo>
                    <a:pt x="0" y="332739"/>
                  </a:lnTo>
                  <a:lnTo>
                    <a:pt x="25400" y="332739"/>
                  </a:lnTo>
                  <a:lnTo>
                    <a:pt x="25400" y="326390"/>
                  </a:lnTo>
                  <a:close/>
                </a:path>
                <a:path w="25400" h="1176020">
                  <a:moveTo>
                    <a:pt x="25400" y="332739"/>
                  </a:moveTo>
                  <a:lnTo>
                    <a:pt x="0" y="332739"/>
                  </a:lnTo>
                  <a:lnTo>
                    <a:pt x="0" y="339089"/>
                  </a:lnTo>
                  <a:lnTo>
                    <a:pt x="25400" y="339089"/>
                  </a:lnTo>
                  <a:lnTo>
                    <a:pt x="25400" y="332739"/>
                  </a:lnTo>
                  <a:close/>
                </a:path>
                <a:path w="25400" h="1176020">
                  <a:moveTo>
                    <a:pt x="25400" y="339090"/>
                  </a:moveTo>
                  <a:lnTo>
                    <a:pt x="0" y="339090"/>
                  </a:lnTo>
                  <a:lnTo>
                    <a:pt x="0" y="345439"/>
                  </a:lnTo>
                  <a:lnTo>
                    <a:pt x="25400" y="345439"/>
                  </a:lnTo>
                  <a:lnTo>
                    <a:pt x="25400" y="339090"/>
                  </a:lnTo>
                  <a:close/>
                </a:path>
                <a:path w="25400" h="1176020">
                  <a:moveTo>
                    <a:pt x="25400" y="345439"/>
                  </a:moveTo>
                  <a:lnTo>
                    <a:pt x="0" y="345439"/>
                  </a:lnTo>
                  <a:lnTo>
                    <a:pt x="0" y="351789"/>
                  </a:lnTo>
                  <a:lnTo>
                    <a:pt x="25400" y="351789"/>
                  </a:lnTo>
                  <a:lnTo>
                    <a:pt x="25400" y="345439"/>
                  </a:lnTo>
                  <a:close/>
                </a:path>
                <a:path w="25400" h="1176020">
                  <a:moveTo>
                    <a:pt x="25400" y="351789"/>
                  </a:moveTo>
                  <a:lnTo>
                    <a:pt x="0" y="351789"/>
                  </a:lnTo>
                  <a:lnTo>
                    <a:pt x="0" y="355599"/>
                  </a:lnTo>
                  <a:lnTo>
                    <a:pt x="25400" y="355599"/>
                  </a:lnTo>
                  <a:lnTo>
                    <a:pt x="25400" y="351789"/>
                  </a:lnTo>
                  <a:close/>
                </a:path>
                <a:path w="25400" h="1176020">
                  <a:moveTo>
                    <a:pt x="25400" y="355600"/>
                  </a:moveTo>
                  <a:lnTo>
                    <a:pt x="0" y="355600"/>
                  </a:lnTo>
                  <a:lnTo>
                    <a:pt x="0" y="364489"/>
                  </a:lnTo>
                  <a:lnTo>
                    <a:pt x="25400" y="364489"/>
                  </a:lnTo>
                  <a:lnTo>
                    <a:pt x="25400" y="355600"/>
                  </a:lnTo>
                  <a:close/>
                </a:path>
                <a:path w="25400" h="1176020">
                  <a:moveTo>
                    <a:pt x="25400" y="364489"/>
                  </a:moveTo>
                  <a:lnTo>
                    <a:pt x="0" y="364489"/>
                  </a:lnTo>
                  <a:lnTo>
                    <a:pt x="0" y="370839"/>
                  </a:lnTo>
                  <a:lnTo>
                    <a:pt x="25400" y="370839"/>
                  </a:lnTo>
                  <a:lnTo>
                    <a:pt x="25400" y="364489"/>
                  </a:lnTo>
                  <a:close/>
                </a:path>
                <a:path w="25400" h="1176020">
                  <a:moveTo>
                    <a:pt x="25400" y="370840"/>
                  </a:moveTo>
                  <a:lnTo>
                    <a:pt x="0" y="370840"/>
                  </a:lnTo>
                  <a:lnTo>
                    <a:pt x="0" y="377189"/>
                  </a:lnTo>
                  <a:lnTo>
                    <a:pt x="25400" y="377189"/>
                  </a:lnTo>
                  <a:lnTo>
                    <a:pt x="25400" y="370840"/>
                  </a:lnTo>
                  <a:close/>
                </a:path>
                <a:path w="25400" h="1176020">
                  <a:moveTo>
                    <a:pt x="25400" y="377189"/>
                  </a:moveTo>
                  <a:lnTo>
                    <a:pt x="0" y="377189"/>
                  </a:lnTo>
                  <a:lnTo>
                    <a:pt x="0" y="383539"/>
                  </a:lnTo>
                  <a:lnTo>
                    <a:pt x="25400" y="383539"/>
                  </a:lnTo>
                  <a:lnTo>
                    <a:pt x="25400" y="377189"/>
                  </a:lnTo>
                  <a:close/>
                </a:path>
                <a:path w="25400" h="1176020">
                  <a:moveTo>
                    <a:pt x="25400" y="383539"/>
                  </a:moveTo>
                  <a:lnTo>
                    <a:pt x="0" y="383539"/>
                  </a:lnTo>
                  <a:lnTo>
                    <a:pt x="0" y="389889"/>
                  </a:lnTo>
                  <a:lnTo>
                    <a:pt x="25400" y="389889"/>
                  </a:lnTo>
                  <a:lnTo>
                    <a:pt x="25400" y="383539"/>
                  </a:lnTo>
                  <a:close/>
                </a:path>
                <a:path w="25400" h="1176020">
                  <a:moveTo>
                    <a:pt x="25400" y="389889"/>
                  </a:moveTo>
                  <a:lnTo>
                    <a:pt x="0" y="389889"/>
                  </a:lnTo>
                  <a:lnTo>
                    <a:pt x="0" y="396239"/>
                  </a:lnTo>
                  <a:lnTo>
                    <a:pt x="25400" y="396239"/>
                  </a:lnTo>
                  <a:lnTo>
                    <a:pt x="25400" y="389889"/>
                  </a:lnTo>
                  <a:close/>
                </a:path>
                <a:path w="25400" h="1176020">
                  <a:moveTo>
                    <a:pt x="25400" y="396239"/>
                  </a:moveTo>
                  <a:lnTo>
                    <a:pt x="0" y="396239"/>
                  </a:lnTo>
                  <a:lnTo>
                    <a:pt x="0" y="402589"/>
                  </a:lnTo>
                  <a:lnTo>
                    <a:pt x="25400" y="402589"/>
                  </a:lnTo>
                  <a:lnTo>
                    <a:pt x="25400" y="396239"/>
                  </a:lnTo>
                  <a:close/>
                </a:path>
                <a:path w="25400" h="1176020">
                  <a:moveTo>
                    <a:pt x="25400" y="402589"/>
                  </a:moveTo>
                  <a:lnTo>
                    <a:pt x="0" y="402589"/>
                  </a:lnTo>
                  <a:lnTo>
                    <a:pt x="0" y="408939"/>
                  </a:lnTo>
                  <a:lnTo>
                    <a:pt x="25400" y="408939"/>
                  </a:lnTo>
                  <a:lnTo>
                    <a:pt x="25400" y="402589"/>
                  </a:lnTo>
                  <a:close/>
                </a:path>
                <a:path w="25400" h="1176020">
                  <a:moveTo>
                    <a:pt x="25400" y="408939"/>
                  </a:moveTo>
                  <a:lnTo>
                    <a:pt x="0" y="408939"/>
                  </a:lnTo>
                  <a:lnTo>
                    <a:pt x="0" y="421639"/>
                  </a:lnTo>
                  <a:lnTo>
                    <a:pt x="25400" y="421639"/>
                  </a:lnTo>
                  <a:lnTo>
                    <a:pt x="25400" y="408939"/>
                  </a:lnTo>
                  <a:close/>
                </a:path>
                <a:path w="25400" h="1176020">
                  <a:moveTo>
                    <a:pt x="25400" y="421639"/>
                  </a:moveTo>
                  <a:lnTo>
                    <a:pt x="0" y="421639"/>
                  </a:lnTo>
                  <a:lnTo>
                    <a:pt x="0" y="447039"/>
                  </a:lnTo>
                  <a:lnTo>
                    <a:pt x="25400" y="447039"/>
                  </a:lnTo>
                  <a:lnTo>
                    <a:pt x="25400" y="421639"/>
                  </a:lnTo>
                  <a:close/>
                </a:path>
                <a:path w="25400" h="1176020">
                  <a:moveTo>
                    <a:pt x="25400" y="447039"/>
                  </a:moveTo>
                  <a:lnTo>
                    <a:pt x="0" y="447039"/>
                  </a:lnTo>
                  <a:lnTo>
                    <a:pt x="0" y="459739"/>
                  </a:lnTo>
                  <a:lnTo>
                    <a:pt x="25400" y="459739"/>
                  </a:lnTo>
                  <a:lnTo>
                    <a:pt x="25400" y="447039"/>
                  </a:lnTo>
                  <a:close/>
                </a:path>
                <a:path w="25400" h="1176020">
                  <a:moveTo>
                    <a:pt x="25400" y="459739"/>
                  </a:moveTo>
                  <a:lnTo>
                    <a:pt x="0" y="459739"/>
                  </a:lnTo>
                  <a:lnTo>
                    <a:pt x="0" y="466089"/>
                  </a:lnTo>
                  <a:lnTo>
                    <a:pt x="25400" y="466089"/>
                  </a:lnTo>
                  <a:lnTo>
                    <a:pt x="25400" y="459739"/>
                  </a:lnTo>
                  <a:close/>
                </a:path>
                <a:path w="25400" h="1176020">
                  <a:moveTo>
                    <a:pt x="25400" y="466089"/>
                  </a:moveTo>
                  <a:lnTo>
                    <a:pt x="0" y="466089"/>
                  </a:lnTo>
                  <a:lnTo>
                    <a:pt x="0" y="472439"/>
                  </a:lnTo>
                  <a:lnTo>
                    <a:pt x="25400" y="472439"/>
                  </a:lnTo>
                  <a:lnTo>
                    <a:pt x="25400" y="466089"/>
                  </a:lnTo>
                  <a:close/>
                </a:path>
                <a:path w="25400" h="1176020">
                  <a:moveTo>
                    <a:pt x="25400" y="472439"/>
                  </a:moveTo>
                  <a:lnTo>
                    <a:pt x="0" y="472439"/>
                  </a:lnTo>
                  <a:lnTo>
                    <a:pt x="0" y="478789"/>
                  </a:lnTo>
                  <a:lnTo>
                    <a:pt x="25400" y="478789"/>
                  </a:lnTo>
                  <a:lnTo>
                    <a:pt x="25400" y="472439"/>
                  </a:lnTo>
                  <a:close/>
                </a:path>
                <a:path w="25400" h="1176020">
                  <a:moveTo>
                    <a:pt x="25400" y="478789"/>
                  </a:moveTo>
                  <a:lnTo>
                    <a:pt x="0" y="478789"/>
                  </a:lnTo>
                  <a:lnTo>
                    <a:pt x="0" y="485139"/>
                  </a:lnTo>
                  <a:lnTo>
                    <a:pt x="25400" y="485139"/>
                  </a:lnTo>
                  <a:lnTo>
                    <a:pt x="25400" y="478789"/>
                  </a:lnTo>
                  <a:close/>
                </a:path>
                <a:path w="25400" h="1176020">
                  <a:moveTo>
                    <a:pt x="25400" y="485139"/>
                  </a:moveTo>
                  <a:lnTo>
                    <a:pt x="0" y="485139"/>
                  </a:lnTo>
                  <a:lnTo>
                    <a:pt x="0" y="491489"/>
                  </a:lnTo>
                  <a:lnTo>
                    <a:pt x="25400" y="491489"/>
                  </a:lnTo>
                  <a:lnTo>
                    <a:pt x="25400" y="485139"/>
                  </a:lnTo>
                  <a:close/>
                </a:path>
                <a:path w="25400" h="1176020">
                  <a:moveTo>
                    <a:pt x="25400" y="492760"/>
                  </a:moveTo>
                  <a:lnTo>
                    <a:pt x="0" y="492760"/>
                  </a:lnTo>
                  <a:lnTo>
                    <a:pt x="0" y="497839"/>
                  </a:lnTo>
                  <a:lnTo>
                    <a:pt x="25400" y="497839"/>
                  </a:lnTo>
                  <a:lnTo>
                    <a:pt x="25400" y="492760"/>
                  </a:lnTo>
                  <a:close/>
                </a:path>
                <a:path w="25400" h="1176020">
                  <a:moveTo>
                    <a:pt x="25400" y="491489"/>
                  </a:moveTo>
                  <a:lnTo>
                    <a:pt x="0" y="491489"/>
                  </a:lnTo>
                  <a:lnTo>
                    <a:pt x="0" y="492759"/>
                  </a:lnTo>
                  <a:lnTo>
                    <a:pt x="25400" y="492759"/>
                  </a:lnTo>
                  <a:lnTo>
                    <a:pt x="25400" y="491489"/>
                  </a:lnTo>
                  <a:close/>
                </a:path>
                <a:path w="25400" h="1176020">
                  <a:moveTo>
                    <a:pt x="25400" y="497839"/>
                  </a:moveTo>
                  <a:lnTo>
                    <a:pt x="0" y="497839"/>
                  </a:lnTo>
                  <a:lnTo>
                    <a:pt x="0" y="504189"/>
                  </a:lnTo>
                  <a:lnTo>
                    <a:pt x="25400" y="504189"/>
                  </a:lnTo>
                  <a:lnTo>
                    <a:pt x="25400" y="497839"/>
                  </a:lnTo>
                  <a:close/>
                </a:path>
                <a:path w="25400" h="1176020">
                  <a:moveTo>
                    <a:pt x="25400" y="504189"/>
                  </a:moveTo>
                  <a:lnTo>
                    <a:pt x="0" y="504189"/>
                  </a:lnTo>
                  <a:lnTo>
                    <a:pt x="0" y="510539"/>
                  </a:lnTo>
                  <a:lnTo>
                    <a:pt x="25400" y="510539"/>
                  </a:lnTo>
                  <a:lnTo>
                    <a:pt x="25400" y="504189"/>
                  </a:lnTo>
                  <a:close/>
                </a:path>
                <a:path w="25400" h="1176020">
                  <a:moveTo>
                    <a:pt x="25400" y="510539"/>
                  </a:moveTo>
                  <a:lnTo>
                    <a:pt x="0" y="510539"/>
                  </a:lnTo>
                  <a:lnTo>
                    <a:pt x="0" y="516889"/>
                  </a:lnTo>
                  <a:lnTo>
                    <a:pt x="25400" y="516889"/>
                  </a:lnTo>
                  <a:lnTo>
                    <a:pt x="25400" y="510539"/>
                  </a:lnTo>
                  <a:close/>
                </a:path>
                <a:path w="25400" h="1176020">
                  <a:moveTo>
                    <a:pt x="25400" y="516889"/>
                  </a:moveTo>
                  <a:lnTo>
                    <a:pt x="0" y="516889"/>
                  </a:lnTo>
                  <a:lnTo>
                    <a:pt x="0" y="523239"/>
                  </a:lnTo>
                  <a:lnTo>
                    <a:pt x="25400" y="523239"/>
                  </a:lnTo>
                  <a:lnTo>
                    <a:pt x="25400" y="516889"/>
                  </a:lnTo>
                  <a:close/>
                </a:path>
                <a:path w="25400" h="1176020">
                  <a:moveTo>
                    <a:pt x="25400" y="523239"/>
                  </a:moveTo>
                  <a:lnTo>
                    <a:pt x="0" y="523239"/>
                  </a:lnTo>
                  <a:lnTo>
                    <a:pt x="0" y="529589"/>
                  </a:lnTo>
                  <a:lnTo>
                    <a:pt x="25400" y="529589"/>
                  </a:lnTo>
                  <a:lnTo>
                    <a:pt x="25400" y="523239"/>
                  </a:lnTo>
                  <a:close/>
                </a:path>
                <a:path w="25400" h="1176020">
                  <a:moveTo>
                    <a:pt x="25400" y="529589"/>
                  </a:moveTo>
                  <a:lnTo>
                    <a:pt x="0" y="529589"/>
                  </a:lnTo>
                  <a:lnTo>
                    <a:pt x="0" y="554989"/>
                  </a:lnTo>
                  <a:lnTo>
                    <a:pt x="25400" y="554989"/>
                  </a:lnTo>
                  <a:lnTo>
                    <a:pt x="25400" y="529589"/>
                  </a:lnTo>
                  <a:close/>
                </a:path>
                <a:path w="25400" h="1176020">
                  <a:moveTo>
                    <a:pt x="25400" y="554990"/>
                  </a:moveTo>
                  <a:lnTo>
                    <a:pt x="0" y="554990"/>
                  </a:lnTo>
                  <a:lnTo>
                    <a:pt x="0" y="561339"/>
                  </a:lnTo>
                  <a:lnTo>
                    <a:pt x="25400" y="561339"/>
                  </a:lnTo>
                  <a:lnTo>
                    <a:pt x="25400" y="554990"/>
                  </a:lnTo>
                  <a:close/>
                </a:path>
                <a:path w="25400" h="1176020">
                  <a:moveTo>
                    <a:pt x="25400" y="561340"/>
                  </a:moveTo>
                  <a:lnTo>
                    <a:pt x="0" y="561340"/>
                  </a:lnTo>
                  <a:lnTo>
                    <a:pt x="0" y="567689"/>
                  </a:lnTo>
                  <a:lnTo>
                    <a:pt x="25400" y="567689"/>
                  </a:lnTo>
                  <a:lnTo>
                    <a:pt x="25400" y="561340"/>
                  </a:lnTo>
                  <a:close/>
                </a:path>
                <a:path w="25400" h="1176020">
                  <a:moveTo>
                    <a:pt x="25400" y="567690"/>
                  </a:moveTo>
                  <a:lnTo>
                    <a:pt x="0" y="567690"/>
                  </a:lnTo>
                  <a:lnTo>
                    <a:pt x="0" y="574039"/>
                  </a:lnTo>
                  <a:lnTo>
                    <a:pt x="25400" y="574039"/>
                  </a:lnTo>
                  <a:lnTo>
                    <a:pt x="25400" y="567690"/>
                  </a:lnTo>
                  <a:close/>
                </a:path>
                <a:path w="25400" h="1176020">
                  <a:moveTo>
                    <a:pt x="25400" y="574040"/>
                  </a:moveTo>
                  <a:lnTo>
                    <a:pt x="0" y="574040"/>
                  </a:lnTo>
                  <a:lnTo>
                    <a:pt x="0" y="577849"/>
                  </a:lnTo>
                  <a:lnTo>
                    <a:pt x="25400" y="577849"/>
                  </a:lnTo>
                  <a:lnTo>
                    <a:pt x="25400" y="574040"/>
                  </a:lnTo>
                  <a:close/>
                </a:path>
                <a:path w="25400" h="1176020">
                  <a:moveTo>
                    <a:pt x="25400" y="577850"/>
                  </a:moveTo>
                  <a:lnTo>
                    <a:pt x="0" y="577850"/>
                  </a:lnTo>
                  <a:lnTo>
                    <a:pt x="0" y="580389"/>
                  </a:lnTo>
                  <a:lnTo>
                    <a:pt x="25400" y="580389"/>
                  </a:lnTo>
                  <a:lnTo>
                    <a:pt x="25400" y="577850"/>
                  </a:lnTo>
                  <a:close/>
                </a:path>
                <a:path w="25400" h="1176020">
                  <a:moveTo>
                    <a:pt x="25400" y="580390"/>
                  </a:moveTo>
                  <a:lnTo>
                    <a:pt x="0" y="580390"/>
                  </a:lnTo>
                  <a:lnTo>
                    <a:pt x="0" y="593089"/>
                  </a:lnTo>
                  <a:lnTo>
                    <a:pt x="25400" y="593089"/>
                  </a:lnTo>
                  <a:lnTo>
                    <a:pt x="25400" y="580390"/>
                  </a:lnTo>
                  <a:close/>
                </a:path>
                <a:path w="25400" h="1176020">
                  <a:moveTo>
                    <a:pt x="25400" y="593090"/>
                  </a:moveTo>
                  <a:lnTo>
                    <a:pt x="0" y="593090"/>
                  </a:lnTo>
                  <a:lnTo>
                    <a:pt x="0" y="599439"/>
                  </a:lnTo>
                  <a:lnTo>
                    <a:pt x="25400" y="599439"/>
                  </a:lnTo>
                  <a:lnTo>
                    <a:pt x="25400" y="593090"/>
                  </a:lnTo>
                  <a:close/>
                </a:path>
                <a:path w="25400" h="1176020">
                  <a:moveTo>
                    <a:pt x="25400" y="599439"/>
                  </a:moveTo>
                  <a:lnTo>
                    <a:pt x="0" y="599439"/>
                  </a:lnTo>
                  <a:lnTo>
                    <a:pt x="0" y="609599"/>
                  </a:lnTo>
                  <a:lnTo>
                    <a:pt x="25400" y="609599"/>
                  </a:lnTo>
                  <a:lnTo>
                    <a:pt x="25400" y="599439"/>
                  </a:lnTo>
                  <a:close/>
                </a:path>
                <a:path w="25400" h="1176020">
                  <a:moveTo>
                    <a:pt x="25400" y="609600"/>
                  </a:moveTo>
                  <a:lnTo>
                    <a:pt x="0" y="609600"/>
                  </a:lnTo>
                  <a:lnTo>
                    <a:pt x="0" y="615949"/>
                  </a:lnTo>
                  <a:lnTo>
                    <a:pt x="25400" y="615949"/>
                  </a:lnTo>
                  <a:lnTo>
                    <a:pt x="25400" y="609600"/>
                  </a:lnTo>
                  <a:close/>
                </a:path>
                <a:path w="25400" h="1176020">
                  <a:moveTo>
                    <a:pt x="25400" y="615950"/>
                  </a:moveTo>
                  <a:lnTo>
                    <a:pt x="0" y="615950"/>
                  </a:lnTo>
                  <a:lnTo>
                    <a:pt x="0" y="624839"/>
                  </a:lnTo>
                  <a:lnTo>
                    <a:pt x="25400" y="624839"/>
                  </a:lnTo>
                  <a:lnTo>
                    <a:pt x="25400" y="615950"/>
                  </a:lnTo>
                  <a:close/>
                </a:path>
                <a:path w="25400" h="1176020">
                  <a:moveTo>
                    <a:pt x="25400" y="624839"/>
                  </a:moveTo>
                  <a:lnTo>
                    <a:pt x="0" y="624839"/>
                  </a:lnTo>
                  <a:lnTo>
                    <a:pt x="0" y="629919"/>
                  </a:lnTo>
                  <a:lnTo>
                    <a:pt x="25400" y="629919"/>
                  </a:lnTo>
                  <a:lnTo>
                    <a:pt x="25400" y="624839"/>
                  </a:lnTo>
                  <a:close/>
                </a:path>
                <a:path w="25400" h="1176020">
                  <a:moveTo>
                    <a:pt x="25400" y="629919"/>
                  </a:moveTo>
                  <a:lnTo>
                    <a:pt x="0" y="629919"/>
                  </a:lnTo>
                  <a:lnTo>
                    <a:pt x="0" y="631189"/>
                  </a:lnTo>
                  <a:lnTo>
                    <a:pt x="25400" y="631189"/>
                  </a:lnTo>
                  <a:lnTo>
                    <a:pt x="25400" y="629919"/>
                  </a:lnTo>
                  <a:close/>
                </a:path>
                <a:path w="25400" h="1176020">
                  <a:moveTo>
                    <a:pt x="25400" y="631189"/>
                  </a:moveTo>
                  <a:lnTo>
                    <a:pt x="0" y="631189"/>
                  </a:lnTo>
                  <a:lnTo>
                    <a:pt x="0" y="637539"/>
                  </a:lnTo>
                  <a:lnTo>
                    <a:pt x="25400" y="637539"/>
                  </a:lnTo>
                  <a:lnTo>
                    <a:pt x="25400" y="631189"/>
                  </a:lnTo>
                  <a:close/>
                </a:path>
                <a:path w="25400" h="1176020">
                  <a:moveTo>
                    <a:pt x="25400" y="637540"/>
                  </a:moveTo>
                  <a:lnTo>
                    <a:pt x="0" y="637540"/>
                  </a:lnTo>
                  <a:lnTo>
                    <a:pt x="0" y="647699"/>
                  </a:lnTo>
                  <a:lnTo>
                    <a:pt x="25400" y="647699"/>
                  </a:lnTo>
                  <a:lnTo>
                    <a:pt x="25400" y="637540"/>
                  </a:lnTo>
                  <a:close/>
                </a:path>
                <a:path w="25400" h="1176020">
                  <a:moveTo>
                    <a:pt x="25400" y="647700"/>
                  </a:moveTo>
                  <a:lnTo>
                    <a:pt x="0" y="647700"/>
                  </a:lnTo>
                  <a:lnTo>
                    <a:pt x="0" y="656589"/>
                  </a:lnTo>
                  <a:lnTo>
                    <a:pt x="25400" y="656589"/>
                  </a:lnTo>
                  <a:lnTo>
                    <a:pt x="25400" y="647700"/>
                  </a:lnTo>
                  <a:close/>
                </a:path>
                <a:path w="25400" h="1176020">
                  <a:moveTo>
                    <a:pt x="25400" y="656589"/>
                  </a:moveTo>
                  <a:lnTo>
                    <a:pt x="0" y="656589"/>
                  </a:lnTo>
                  <a:lnTo>
                    <a:pt x="0" y="694689"/>
                  </a:lnTo>
                  <a:lnTo>
                    <a:pt x="25400" y="694689"/>
                  </a:lnTo>
                  <a:lnTo>
                    <a:pt x="25400" y="656589"/>
                  </a:lnTo>
                  <a:close/>
                </a:path>
                <a:path w="25400" h="1176020">
                  <a:moveTo>
                    <a:pt x="25400" y="694689"/>
                  </a:moveTo>
                  <a:lnTo>
                    <a:pt x="0" y="694689"/>
                  </a:lnTo>
                  <a:lnTo>
                    <a:pt x="0" y="698499"/>
                  </a:lnTo>
                  <a:lnTo>
                    <a:pt x="25400" y="698499"/>
                  </a:lnTo>
                  <a:lnTo>
                    <a:pt x="25400" y="694689"/>
                  </a:lnTo>
                  <a:close/>
                </a:path>
                <a:path w="25400" h="1176020">
                  <a:moveTo>
                    <a:pt x="25400" y="698500"/>
                  </a:moveTo>
                  <a:lnTo>
                    <a:pt x="0" y="698500"/>
                  </a:lnTo>
                  <a:lnTo>
                    <a:pt x="0" y="701039"/>
                  </a:lnTo>
                  <a:lnTo>
                    <a:pt x="25400" y="701039"/>
                  </a:lnTo>
                  <a:lnTo>
                    <a:pt x="25400" y="698500"/>
                  </a:lnTo>
                  <a:close/>
                </a:path>
                <a:path w="25400" h="1176020">
                  <a:moveTo>
                    <a:pt x="25400" y="701040"/>
                  </a:moveTo>
                  <a:lnTo>
                    <a:pt x="0" y="701040"/>
                  </a:lnTo>
                  <a:lnTo>
                    <a:pt x="0" y="707389"/>
                  </a:lnTo>
                  <a:lnTo>
                    <a:pt x="25400" y="707389"/>
                  </a:lnTo>
                  <a:lnTo>
                    <a:pt x="25400" y="701040"/>
                  </a:lnTo>
                  <a:close/>
                </a:path>
                <a:path w="25400" h="1176020">
                  <a:moveTo>
                    <a:pt x="25400" y="707389"/>
                  </a:moveTo>
                  <a:lnTo>
                    <a:pt x="0" y="707389"/>
                  </a:lnTo>
                  <a:lnTo>
                    <a:pt x="0" y="711199"/>
                  </a:lnTo>
                  <a:lnTo>
                    <a:pt x="25400" y="711199"/>
                  </a:lnTo>
                  <a:lnTo>
                    <a:pt x="25400" y="707389"/>
                  </a:lnTo>
                  <a:close/>
                </a:path>
                <a:path w="25400" h="1176020">
                  <a:moveTo>
                    <a:pt x="25400" y="711199"/>
                  </a:moveTo>
                  <a:lnTo>
                    <a:pt x="0" y="711199"/>
                  </a:lnTo>
                  <a:lnTo>
                    <a:pt x="0" y="749299"/>
                  </a:lnTo>
                  <a:lnTo>
                    <a:pt x="25400" y="749299"/>
                  </a:lnTo>
                  <a:lnTo>
                    <a:pt x="25400" y="711199"/>
                  </a:lnTo>
                  <a:close/>
                </a:path>
                <a:path w="25400" h="1176020">
                  <a:moveTo>
                    <a:pt x="25400" y="749300"/>
                  </a:moveTo>
                  <a:lnTo>
                    <a:pt x="0" y="749300"/>
                  </a:lnTo>
                  <a:lnTo>
                    <a:pt x="0" y="758189"/>
                  </a:lnTo>
                  <a:lnTo>
                    <a:pt x="25400" y="758189"/>
                  </a:lnTo>
                  <a:lnTo>
                    <a:pt x="25400" y="749300"/>
                  </a:lnTo>
                  <a:close/>
                </a:path>
                <a:path w="25400" h="1176020">
                  <a:moveTo>
                    <a:pt x="25400" y="758189"/>
                  </a:moveTo>
                  <a:lnTo>
                    <a:pt x="0" y="758189"/>
                  </a:lnTo>
                  <a:lnTo>
                    <a:pt x="0" y="764539"/>
                  </a:lnTo>
                  <a:lnTo>
                    <a:pt x="25400" y="764539"/>
                  </a:lnTo>
                  <a:lnTo>
                    <a:pt x="25400" y="758189"/>
                  </a:lnTo>
                  <a:close/>
                </a:path>
                <a:path w="25400" h="1176020">
                  <a:moveTo>
                    <a:pt x="25400" y="764539"/>
                  </a:moveTo>
                  <a:lnTo>
                    <a:pt x="0" y="764539"/>
                  </a:lnTo>
                  <a:lnTo>
                    <a:pt x="0" y="770889"/>
                  </a:lnTo>
                  <a:lnTo>
                    <a:pt x="25400" y="770889"/>
                  </a:lnTo>
                  <a:lnTo>
                    <a:pt x="25400" y="764539"/>
                  </a:lnTo>
                  <a:close/>
                </a:path>
                <a:path w="25400" h="1176020">
                  <a:moveTo>
                    <a:pt x="25400" y="770889"/>
                  </a:moveTo>
                  <a:lnTo>
                    <a:pt x="0" y="770889"/>
                  </a:lnTo>
                  <a:lnTo>
                    <a:pt x="0" y="774699"/>
                  </a:lnTo>
                  <a:lnTo>
                    <a:pt x="25400" y="774699"/>
                  </a:lnTo>
                  <a:lnTo>
                    <a:pt x="25400" y="770889"/>
                  </a:lnTo>
                  <a:close/>
                </a:path>
                <a:path w="25400" h="1176020">
                  <a:moveTo>
                    <a:pt x="25400" y="774700"/>
                  </a:moveTo>
                  <a:lnTo>
                    <a:pt x="0" y="774700"/>
                  </a:lnTo>
                  <a:lnTo>
                    <a:pt x="0" y="781049"/>
                  </a:lnTo>
                  <a:lnTo>
                    <a:pt x="25400" y="781049"/>
                  </a:lnTo>
                  <a:lnTo>
                    <a:pt x="25400" y="774700"/>
                  </a:lnTo>
                  <a:close/>
                </a:path>
                <a:path w="25400" h="1176020">
                  <a:moveTo>
                    <a:pt x="25400" y="781050"/>
                  </a:moveTo>
                  <a:lnTo>
                    <a:pt x="0" y="781050"/>
                  </a:lnTo>
                  <a:lnTo>
                    <a:pt x="0" y="783589"/>
                  </a:lnTo>
                  <a:lnTo>
                    <a:pt x="25400" y="783589"/>
                  </a:lnTo>
                  <a:lnTo>
                    <a:pt x="25400" y="781050"/>
                  </a:lnTo>
                  <a:close/>
                </a:path>
                <a:path w="25400" h="1176020">
                  <a:moveTo>
                    <a:pt x="25400" y="783589"/>
                  </a:moveTo>
                  <a:lnTo>
                    <a:pt x="0" y="783589"/>
                  </a:lnTo>
                  <a:lnTo>
                    <a:pt x="0" y="787399"/>
                  </a:lnTo>
                  <a:lnTo>
                    <a:pt x="25400" y="787399"/>
                  </a:lnTo>
                  <a:lnTo>
                    <a:pt x="25400" y="783589"/>
                  </a:lnTo>
                  <a:close/>
                </a:path>
                <a:path w="25400" h="1176020">
                  <a:moveTo>
                    <a:pt x="25400" y="787400"/>
                  </a:moveTo>
                  <a:lnTo>
                    <a:pt x="0" y="787400"/>
                  </a:lnTo>
                  <a:lnTo>
                    <a:pt x="0" y="789939"/>
                  </a:lnTo>
                  <a:lnTo>
                    <a:pt x="25400" y="789939"/>
                  </a:lnTo>
                  <a:lnTo>
                    <a:pt x="25400" y="787400"/>
                  </a:lnTo>
                  <a:close/>
                </a:path>
                <a:path w="25400" h="1176020">
                  <a:moveTo>
                    <a:pt x="25400" y="789939"/>
                  </a:moveTo>
                  <a:lnTo>
                    <a:pt x="0" y="789939"/>
                  </a:lnTo>
                  <a:lnTo>
                    <a:pt x="0" y="796289"/>
                  </a:lnTo>
                  <a:lnTo>
                    <a:pt x="25400" y="796289"/>
                  </a:lnTo>
                  <a:lnTo>
                    <a:pt x="25400" y="789939"/>
                  </a:lnTo>
                  <a:close/>
                </a:path>
                <a:path w="25400" h="1176020">
                  <a:moveTo>
                    <a:pt x="25400" y="796289"/>
                  </a:moveTo>
                  <a:lnTo>
                    <a:pt x="0" y="796289"/>
                  </a:lnTo>
                  <a:lnTo>
                    <a:pt x="0" y="821689"/>
                  </a:lnTo>
                  <a:lnTo>
                    <a:pt x="25400" y="821689"/>
                  </a:lnTo>
                  <a:lnTo>
                    <a:pt x="25400" y="796289"/>
                  </a:lnTo>
                  <a:close/>
                </a:path>
                <a:path w="25400" h="1176020">
                  <a:moveTo>
                    <a:pt x="25400" y="821690"/>
                  </a:moveTo>
                  <a:lnTo>
                    <a:pt x="0" y="821690"/>
                  </a:lnTo>
                  <a:lnTo>
                    <a:pt x="0" y="828039"/>
                  </a:lnTo>
                  <a:lnTo>
                    <a:pt x="25400" y="828039"/>
                  </a:lnTo>
                  <a:lnTo>
                    <a:pt x="25400" y="821690"/>
                  </a:lnTo>
                  <a:close/>
                </a:path>
                <a:path w="25400" h="1176020">
                  <a:moveTo>
                    <a:pt x="25400" y="828040"/>
                  </a:moveTo>
                  <a:lnTo>
                    <a:pt x="0" y="828040"/>
                  </a:lnTo>
                  <a:lnTo>
                    <a:pt x="0" y="840739"/>
                  </a:lnTo>
                  <a:lnTo>
                    <a:pt x="25400" y="840739"/>
                  </a:lnTo>
                  <a:lnTo>
                    <a:pt x="25400" y="828040"/>
                  </a:lnTo>
                  <a:close/>
                </a:path>
                <a:path w="25400" h="1176020">
                  <a:moveTo>
                    <a:pt x="25400" y="840740"/>
                  </a:moveTo>
                  <a:lnTo>
                    <a:pt x="0" y="840740"/>
                  </a:lnTo>
                  <a:lnTo>
                    <a:pt x="0" y="857249"/>
                  </a:lnTo>
                  <a:lnTo>
                    <a:pt x="25400" y="857249"/>
                  </a:lnTo>
                  <a:lnTo>
                    <a:pt x="25400" y="840740"/>
                  </a:lnTo>
                  <a:close/>
                </a:path>
                <a:path w="25400" h="1176020">
                  <a:moveTo>
                    <a:pt x="25400" y="857249"/>
                  </a:moveTo>
                  <a:lnTo>
                    <a:pt x="0" y="857249"/>
                  </a:lnTo>
                  <a:lnTo>
                    <a:pt x="0" y="859789"/>
                  </a:lnTo>
                  <a:lnTo>
                    <a:pt x="25400" y="859789"/>
                  </a:lnTo>
                  <a:lnTo>
                    <a:pt x="25400" y="857249"/>
                  </a:lnTo>
                  <a:close/>
                </a:path>
                <a:path w="25400" h="1176020">
                  <a:moveTo>
                    <a:pt x="25400" y="859790"/>
                  </a:moveTo>
                  <a:lnTo>
                    <a:pt x="0" y="859790"/>
                  </a:lnTo>
                  <a:lnTo>
                    <a:pt x="0" y="863599"/>
                  </a:lnTo>
                  <a:lnTo>
                    <a:pt x="25400" y="863599"/>
                  </a:lnTo>
                  <a:lnTo>
                    <a:pt x="25400" y="859790"/>
                  </a:lnTo>
                  <a:close/>
                </a:path>
                <a:path w="25400" h="1176020">
                  <a:moveTo>
                    <a:pt x="25400" y="863599"/>
                  </a:moveTo>
                  <a:lnTo>
                    <a:pt x="0" y="863599"/>
                  </a:lnTo>
                  <a:lnTo>
                    <a:pt x="0" y="866139"/>
                  </a:lnTo>
                  <a:lnTo>
                    <a:pt x="25400" y="866139"/>
                  </a:lnTo>
                  <a:lnTo>
                    <a:pt x="25400" y="863599"/>
                  </a:lnTo>
                  <a:close/>
                </a:path>
                <a:path w="25400" h="1176020">
                  <a:moveTo>
                    <a:pt x="25400" y="866139"/>
                  </a:moveTo>
                  <a:lnTo>
                    <a:pt x="0" y="866139"/>
                  </a:lnTo>
                  <a:lnTo>
                    <a:pt x="0" y="869949"/>
                  </a:lnTo>
                  <a:lnTo>
                    <a:pt x="25400" y="869949"/>
                  </a:lnTo>
                  <a:lnTo>
                    <a:pt x="25400" y="866139"/>
                  </a:lnTo>
                  <a:close/>
                </a:path>
                <a:path w="25400" h="1176020">
                  <a:moveTo>
                    <a:pt x="25400" y="869949"/>
                  </a:moveTo>
                  <a:lnTo>
                    <a:pt x="0" y="869949"/>
                  </a:lnTo>
                  <a:lnTo>
                    <a:pt x="0" y="876299"/>
                  </a:lnTo>
                  <a:lnTo>
                    <a:pt x="25400" y="876299"/>
                  </a:lnTo>
                  <a:lnTo>
                    <a:pt x="25400" y="869949"/>
                  </a:lnTo>
                  <a:close/>
                </a:path>
                <a:path w="25400" h="1176020">
                  <a:moveTo>
                    <a:pt x="25400" y="876300"/>
                  </a:moveTo>
                  <a:lnTo>
                    <a:pt x="0" y="876300"/>
                  </a:lnTo>
                  <a:lnTo>
                    <a:pt x="0" y="885189"/>
                  </a:lnTo>
                  <a:lnTo>
                    <a:pt x="25400" y="885189"/>
                  </a:lnTo>
                  <a:lnTo>
                    <a:pt x="25400" y="876300"/>
                  </a:lnTo>
                  <a:close/>
                </a:path>
                <a:path w="25400" h="1176020">
                  <a:moveTo>
                    <a:pt x="25400" y="885189"/>
                  </a:moveTo>
                  <a:lnTo>
                    <a:pt x="0" y="885189"/>
                  </a:lnTo>
                  <a:lnTo>
                    <a:pt x="0" y="897889"/>
                  </a:lnTo>
                  <a:lnTo>
                    <a:pt x="25400" y="897889"/>
                  </a:lnTo>
                  <a:lnTo>
                    <a:pt x="25400" y="885189"/>
                  </a:lnTo>
                  <a:close/>
                </a:path>
                <a:path w="25400" h="1176020">
                  <a:moveTo>
                    <a:pt x="25400" y="897889"/>
                  </a:moveTo>
                  <a:lnTo>
                    <a:pt x="0" y="897889"/>
                  </a:lnTo>
                  <a:lnTo>
                    <a:pt x="0" y="908049"/>
                  </a:lnTo>
                  <a:lnTo>
                    <a:pt x="25400" y="908049"/>
                  </a:lnTo>
                  <a:lnTo>
                    <a:pt x="25400" y="897889"/>
                  </a:lnTo>
                  <a:close/>
                </a:path>
                <a:path w="25400" h="1176020">
                  <a:moveTo>
                    <a:pt x="25400" y="908049"/>
                  </a:moveTo>
                  <a:lnTo>
                    <a:pt x="0" y="908049"/>
                  </a:lnTo>
                  <a:lnTo>
                    <a:pt x="0" y="910589"/>
                  </a:lnTo>
                  <a:lnTo>
                    <a:pt x="25400" y="910589"/>
                  </a:lnTo>
                  <a:lnTo>
                    <a:pt x="25400" y="908049"/>
                  </a:lnTo>
                  <a:close/>
                </a:path>
                <a:path w="25400" h="1176020">
                  <a:moveTo>
                    <a:pt x="25400" y="910589"/>
                  </a:moveTo>
                  <a:lnTo>
                    <a:pt x="0" y="910589"/>
                  </a:lnTo>
                  <a:lnTo>
                    <a:pt x="0" y="916939"/>
                  </a:lnTo>
                  <a:lnTo>
                    <a:pt x="25400" y="916939"/>
                  </a:lnTo>
                  <a:lnTo>
                    <a:pt x="25400" y="910589"/>
                  </a:lnTo>
                  <a:close/>
                </a:path>
                <a:path w="25400" h="1176020">
                  <a:moveTo>
                    <a:pt x="25400" y="916939"/>
                  </a:moveTo>
                  <a:lnTo>
                    <a:pt x="0" y="916939"/>
                  </a:lnTo>
                  <a:lnTo>
                    <a:pt x="0" y="920749"/>
                  </a:lnTo>
                  <a:lnTo>
                    <a:pt x="25400" y="920749"/>
                  </a:lnTo>
                  <a:lnTo>
                    <a:pt x="25400" y="916939"/>
                  </a:lnTo>
                  <a:close/>
                </a:path>
                <a:path w="25400" h="1176020">
                  <a:moveTo>
                    <a:pt x="25400" y="920749"/>
                  </a:moveTo>
                  <a:lnTo>
                    <a:pt x="0" y="920749"/>
                  </a:lnTo>
                  <a:lnTo>
                    <a:pt x="0" y="927099"/>
                  </a:lnTo>
                  <a:lnTo>
                    <a:pt x="25400" y="927099"/>
                  </a:lnTo>
                  <a:lnTo>
                    <a:pt x="25400" y="920749"/>
                  </a:lnTo>
                  <a:close/>
                </a:path>
                <a:path w="25400" h="1176020">
                  <a:moveTo>
                    <a:pt x="25400" y="927099"/>
                  </a:moveTo>
                  <a:lnTo>
                    <a:pt x="0" y="927099"/>
                  </a:lnTo>
                  <a:lnTo>
                    <a:pt x="0" y="929639"/>
                  </a:lnTo>
                  <a:lnTo>
                    <a:pt x="25400" y="929639"/>
                  </a:lnTo>
                  <a:lnTo>
                    <a:pt x="25400" y="927099"/>
                  </a:lnTo>
                  <a:close/>
                </a:path>
                <a:path w="25400" h="1176020">
                  <a:moveTo>
                    <a:pt x="25400" y="929639"/>
                  </a:moveTo>
                  <a:lnTo>
                    <a:pt x="0" y="929639"/>
                  </a:lnTo>
                  <a:lnTo>
                    <a:pt x="0" y="933449"/>
                  </a:lnTo>
                  <a:lnTo>
                    <a:pt x="25400" y="933449"/>
                  </a:lnTo>
                  <a:lnTo>
                    <a:pt x="25400" y="929639"/>
                  </a:lnTo>
                  <a:close/>
                </a:path>
                <a:path w="25400" h="1176020">
                  <a:moveTo>
                    <a:pt x="25400" y="933450"/>
                  </a:moveTo>
                  <a:lnTo>
                    <a:pt x="0" y="933450"/>
                  </a:lnTo>
                  <a:lnTo>
                    <a:pt x="0" y="935989"/>
                  </a:lnTo>
                  <a:lnTo>
                    <a:pt x="25400" y="935989"/>
                  </a:lnTo>
                  <a:lnTo>
                    <a:pt x="25400" y="933450"/>
                  </a:lnTo>
                  <a:close/>
                </a:path>
                <a:path w="25400" h="1176020">
                  <a:moveTo>
                    <a:pt x="25400" y="935990"/>
                  </a:moveTo>
                  <a:lnTo>
                    <a:pt x="0" y="935990"/>
                  </a:lnTo>
                  <a:lnTo>
                    <a:pt x="0" y="942339"/>
                  </a:lnTo>
                  <a:lnTo>
                    <a:pt x="25400" y="942339"/>
                  </a:lnTo>
                  <a:lnTo>
                    <a:pt x="25400" y="935990"/>
                  </a:lnTo>
                  <a:close/>
                </a:path>
                <a:path w="25400" h="1176020">
                  <a:moveTo>
                    <a:pt x="25400" y="942340"/>
                  </a:moveTo>
                  <a:lnTo>
                    <a:pt x="0" y="942340"/>
                  </a:lnTo>
                  <a:lnTo>
                    <a:pt x="0" y="961389"/>
                  </a:lnTo>
                  <a:lnTo>
                    <a:pt x="25400" y="961389"/>
                  </a:lnTo>
                  <a:lnTo>
                    <a:pt x="25400" y="942340"/>
                  </a:lnTo>
                  <a:close/>
                </a:path>
                <a:path w="25400" h="1176020">
                  <a:moveTo>
                    <a:pt x="25400" y="961390"/>
                  </a:moveTo>
                  <a:lnTo>
                    <a:pt x="0" y="961390"/>
                  </a:lnTo>
                  <a:lnTo>
                    <a:pt x="0" y="965199"/>
                  </a:lnTo>
                  <a:lnTo>
                    <a:pt x="25400" y="965199"/>
                  </a:lnTo>
                  <a:lnTo>
                    <a:pt x="25400" y="961390"/>
                  </a:lnTo>
                  <a:close/>
                </a:path>
                <a:path w="25400" h="1176020">
                  <a:moveTo>
                    <a:pt x="25400" y="965199"/>
                  </a:moveTo>
                  <a:lnTo>
                    <a:pt x="0" y="965199"/>
                  </a:lnTo>
                  <a:lnTo>
                    <a:pt x="0" y="977899"/>
                  </a:lnTo>
                  <a:lnTo>
                    <a:pt x="25400" y="977899"/>
                  </a:lnTo>
                  <a:lnTo>
                    <a:pt x="25400" y="965199"/>
                  </a:lnTo>
                  <a:close/>
                </a:path>
                <a:path w="25400" h="1176020">
                  <a:moveTo>
                    <a:pt x="25400" y="977899"/>
                  </a:moveTo>
                  <a:lnTo>
                    <a:pt x="0" y="977899"/>
                  </a:lnTo>
                  <a:lnTo>
                    <a:pt x="0" y="986789"/>
                  </a:lnTo>
                  <a:lnTo>
                    <a:pt x="25400" y="986789"/>
                  </a:lnTo>
                  <a:lnTo>
                    <a:pt x="25400" y="977899"/>
                  </a:lnTo>
                  <a:close/>
                </a:path>
                <a:path w="25400" h="1176020">
                  <a:moveTo>
                    <a:pt x="25400" y="986789"/>
                  </a:moveTo>
                  <a:lnTo>
                    <a:pt x="0" y="986789"/>
                  </a:lnTo>
                  <a:lnTo>
                    <a:pt x="0" y="990599"/>
                  </a:lnTo>
                  <a:lnTo>
                    <a:pt x="25400" y="990599"/>
                  </a:lnTo>
                  <a:lnTo>
                    <a:pt x="25400" y="986789"/>
                  </a:lnTo>
                  <a:close/>
                </a:path>
                <a:path w="25400" h="1176020">
                  <a:moveTo>
                    <a:pt x="25400" y="990599"/>
                  </a:moveTo>
                  <a:lnTo>
                    <a:pt x="0" y="990599"/>
                  </a:lnTo>
                  <a:lnTo>
                    <a:pt x="0" y="1005839"/>
                  </a:lnTo>
                  <a:lnTo>
                    <a:pt x="25400" y="1005839"/>
                  </a:lnTo>
                  <a:lnTo>
                    <a:pt x="25400" y="990599"/>
                  </a:lnTo>
                  <a:close/>
                </a:path>
                <a:path w="25400" h="1176020">
                  <a:moveTo>
                    <a:pt x="25400" y="1005839"/>
                  </a:moveTo>
                  <a:lnTo>
                    <a:pt x="0" y="1005839"/>
                  </a:lnTo>
                  <a:lnTo>
                    <a:pt x="0" y="1012189"/>
                  </a:lnTo>
                  <a:lnTo>
                    <a:pt x="25400" y="1012189"/>
                  </a:lnTo>
                  <a:lnTo>
                    <a:pt x="25400" y="1005839"/>
                  </a:lnTo>
                  <a:close/>
                </a:path>
                <a:path w="25400" h="1176020">
                  <a:moveTo>
                    <a:pt x="25400" y="1012189"/>
                  </a:moveTo>
                  <a:lnTo>
                    <a:pt x="0" y="1012189"/>
                  </a:lnTo>
                  <a:lnTo>
                    <a:pt x="0" y="1015999"/>
                  </a:lnTo>
                  <a:lnTo>
                    <a:pt x="25400" y="1015999"/>
                  </a:lnTo>
                  <a:lnTo>
                    <a:pt x="25400" y="1012189"/>
                  </a:lnTo>
                  <a:close/>
                </a:path>
                <a:path w="25400" h="1176020">
                  <a:moveTo>
                    <a:pt x="25400" y="1015999"/>
                  </a:moveTo>
                  <a:lnTo>
                    <a:pt x="0" y="1015999"/>
                  </a:lnTo>
                  <a:lnTo>
                    <a:pt x="0" y="1018539"/>
                  </a:lnTo>
                  <a:lnTo>
                    <a:pt x="25400" y="1018539"/>
                  </a:lnTo>
                  <a:lnTo>
                    <a:pt x="25400" y="1015999"/>
                  </a:lnTo>
                  <a:close/>
                </a:path>
                <a:path w="25400" h="1176020">
                  <a:moveTo>
                    <a:pt x="25400" y="1018539"/>
                  </a:moveTo>
                  <a:lnTo>
                    <a:pt x="0" y="1018539"/>
                  </a:lnTo>
                  <a:lnTo>
                    <a:pt x="0" y="1022349"/>
                  </a:lnTo>
                  <a:lnTo>
                    <a:pt x="25400" y="1022349"/>
                  </a:lnTo>
                  <a:lnTo>
                    <a:pt x="25400" y="1018539"/>
                  </a:lnTo>
                  <a:close/>
                </a:path>
                <a:path w="25400" h="1176020">
                  <a:moveTo>
                    <a:pt x="25400" y="1022350"/>
                  </a:moveTo>
                  <a:lnTo>
                    <a:pt x="0" y="1022350"/>
                  </a:lnTo>
                  <a:lnTo>
                    <a:pt x="0" y="1028699"/>
                  </a:lnTo>
                  <a:lnTo>
                    <a:pt x="25400" y="1028699"/>
                  </a:lnTo>
                  <a:lnTo>
                    <a:pt x="25400" y="1022350"/>
                  </a:lnTo>
                  <a:close/>
                </a:path>
                <a:path w="25400" h="1176020">
                  <a:moveTo>
                    <a:pt x="25400" y="1028700"/>
                  </a:moveTo>
                  <a:lnTo>
                    <a:pt x="0" y="1028700"/>
                  </a:lnTo>
                  <a:lnTo>
                    <a:pt x="0" y="1031239"/>
                  </a:lnTo>
                  <a:lnTo>
                    <a:pt x="25400" y="1031239"/>
                  </a:lnTo>
                  <a:lnTo>
                    <a:pt x="25400" y="1028700"/>
                  </a:lnTo>
                  <a:close/>
                </a:path>
                <a:path w="25400" h="1176020">
                  <a:moveTo>
                    <a:pt x="25400" y="1031239"/>
                  </a:moveTo>
                  <a:lnTo>
                    <a:pt x="0" y="1031239"/>
                  </a:lnTo>
                  <a:lnTo>
                    <a:pt x="0" y="1037589"/>
                  </a:lnTo>
                  <a:lnTo>
                    <a:pt x="25400" y="1037589"/>
                  </a:lnTo>
                  <a:lnTo>
                    <a:pt x="25400" y="1031239"/>
                  </a:lnTo>
                  <a:close/>
                </a:path>
                <a:path w="25400" h="1176020">
                  <a:moveTo>
                    <a:pt x="25400" y="1037589"/>
                  </a:moveTo>
                  <a:lnTo>
                    <a:pt x="0" y="1037589"/>
                  </a:lnTo>
                  <a:lnTo>
                    <a:pt x="0" y="1050289"/>
                  </a:lnTo>
                  <a:lnTo>
                    <a:pt x="25400" y="1050289"/>
                  </a:lnTo>
                  <a:lnTo>
                    <a:pt x="25400" y="1037589"/>
                  </a:lnTo>
                  <a:close/>
                </a:path>
                <a:path w="25400" h="1176020">
                  <a:moveTo>
                    <a:pt x="25400" y="1170939"/>
                  </a:moveTo>
                  <a:lnTo>
                    <a:pt x="13969" y="1170939"/>
                  </a:lnTo>
                  <a:lnTo>
                    <a:pt x="13969" y="1172209"/>
                  </a:lnTo>
                  <a:lnTo>
                    <a:pt x="19050" y="1172209"/>
                  </a:lnTo>
                  <a:lnTo>
                    <a:pt x="19050" y="1173479"/>
                  </a:lnTo>
                  <a:lnTo>
                    <a:pt x="24130" y="1173479"/>
                  </a:lnTo>
                  <a:lnTo>
                    <a:pt x="24130" y="1176020"/>
                  </a:lnTo>
                  <a:lnTo>
                    <a:pt x="25400" y="1176020"/>
                  </a:lnTo>
                  <a:lnTo>
                    <a:pt x="25400" y="1170939"/>
                  </a:lnTo>
                  <a:close/>
                </a:path>
                <a:path w="25400" h="1176020">
                  <a:moveTo>
                    <a:pt x="10160" y="1169670"/>
                  </a:moveTo>
                  <a:lnTo>
                    <a:pt x="5080" y="1169670"/>
                  </a:lnTo>
                  <a:lnTo>
                    <a:pt x="5080" y="1170939"/>
                  </a:lnTo>
                  <a:lnTo>
                    <a:pt x="10160" y="1170939"/>
                  </a:lnTo>
                  <a:lnTo>
                    <a:pt x="10160" y="1169670"/>
                  </a:lnTo>
                  <a:close/>
                </a:path>
                <a:path w="25400" h="1176020">
                  <a:moveTo>
                    <a:pt x="25400" y="1164589"/>
                  </a:moveTo>
                  <a:lnTo>
                    <a:pt x="0" y="1164589"/>
                  </a:lnTo>
                  <a:lnTo>
                    <a:pt x="0" y="1167129"/>
                  </a:lnTo>
                  <a:lnTo>
                    <a:pt x="1269" y="1167129"/>
                  </a:lnTo>
                  <a:lnTo>
                    <a:pt x="1269" y="1169670"/>
                  </a:lnTo>
                  <a:lnTo>
                    <a:pt x="25400" y="1169670"/>
                  </a:lnTo>
                  <a:lnTo>
                    <a:pt x="25400" y="1164589"/>
                  </a:lnTo>
                  <a:close/>
                </a:path>
                <a:path w="25400" h="1176020">
                  <a:moveTo>
                    <a:pt x="25400" y="1158239"/>
                  </a:moveTo>
                  <a:lnTo>
                    <a:pt x="0" y="1158239"/>
                  </a:lnTo>
                  <a:lnTo>
                    <a:pt x="0" y="1163320"/>
                  </a:lnTo>
                  <a:lnTo>
                    <a:pt x="25400" y="1163320"/>
                  </a:lnTo>
                  <a:lnTo>
                    <a:pt x="25400" y="1158239"/>
                  </a:lnTo>
                  <a:close/>
                </a:path>
                <a:path w="25400" h="1176020">
                  <a:moveTo>
                    <a:pt x="25400" y="1151889"/>
                  </a:moveTo>
                  <a:lnTo>
                    <a:pt x="0" y="1151889"/>
                  </a:lnTo>
                  <a:lnTo>
                    <a:pt x="0" y="1156970"/>
                  </a:lnTo>
                  <a:lnTo>
                    <a:pt x="25400" y="1156970"/>
                  </a:lnTo>
                  <a:lnTo>
                    <a:pt x="25400" y="1151889"/>
                  </a:lnTo>
                  <a:close/>
                </a:path>
                <a:path w="25400" h="1176020">
                  <a:moveTo>
                    <a:pt x="25400" y="1145539"/>
                  </a:moveTo>
                  <a:lnTo>
                    <a:pt x="0" y="1145539"/>
                  </a:lnTo>
                  <a:lnTo>
                    <a:pt x="0" y="1150620"/>
                  </a:lnTo>
                  <a:lnTo>
                    <a:pt x="25400" y="1150620"/>
                  </a:lnTo>
                  <a:lnTo>
                    <a:pt x="25400" y="1145539"/>
                  </a:lnTo>
                  <a:close/>
                </a:path>
                <a:path w="25400" h="1176020">
                  <a:moveTo>
                    <a:pt x="25400" y="1139189"/>
                  </a:moveTo>
                  <a:lnTo>
                    <a:pt x="0" y="1139189"/>
                  </a:lnTo>
                  <a:lnTo>
                    <a:pt x="0" y="1144270"/>
                  </a:lnTo>
                  <a:lnTo>
                    <a:pt x="25400" y="1144270"/>
                  </a:lnTo>
                  <a:lnTo>
                    <a:pt x="25400" y="1139189"/>
                  </a:lnTo>
                  <a:close/>
                </a:path>
                <a:path w="25400" h="1176020">
                  <a:moveTo>
                    <a:pt x="25400" y="1132839"/>
                  </a:moveTo>
                  <a:lnTo>
                    <a:pt x="0" y="1132839"/>
                  </a:lnTo>
                  <a:lnTo>
                    <a:pt x="0" y="1137920"/>
                  </a:lnTo>
                  <a:lnTo>
                    <a:pt x="25400" y="1137920"/>
                  </a:lnTo>
                  <a:lnTo>
                    <a:pt x="25400" y="1132839"/>
                  </a:lnTo>
                  <a:close/>
                </a:path>
                <a:path w="25400" h="1176020">
                  <a:moveTo>
                    <a:pt x="25400" y="1126489"/>
                  </a:moveTo>
                  <a:lnTo>
                    <a:pt x="0" y="1126489"/>
                  </a:lnTo>
                  <a:lnTo>
                    <a:pt x="0" y="1131570"/>
                  </a:lnTo>
                  <a:lnTo>
                    <a:pt x="25400" y="1131570"/>
                  </a:lnTo>
                  <a:lnTo>
                    <a:pt x="25400" y="1126489"/>
                  </a:lnTo>
                  <a:close/>
                </a:path>
                <a:path w="25400" h="1176020">
                  <a:moveTo>
                    <a:pt x="25400" y="1120139"/>
                  </a:moveTo>
                  <a:lnTo>
                    <a:pt x="0" y="1120139"/>
                  </a:lnTo>
                  <a:lnTo>
                    <a:pt x="0" y="1125220"/>
                  </a:lnTo>
                  <a:lnTo>
                    <a:pt x="25400" y="1125220"/>
                  </a:lnTo>
                  <a:lnTo>
                    <a:pt x="25400" y="1120139"/>
                  </a:lnTo>
                  <a:close/>
                </a:path>
                <a:path w="25400" h="1176020">
                  <a:moveTo>
                    <a:pt x="25400" y="1113789"/>
                  </a:moveTo>
                  <a:lnTo>
                    <a:pt x="0" y="1113789"/>
                  </a:lnTo>
                  <a:lnTo>
                    <a:pt x="0" y="1118870"/>
                  </a:lnTo>
                  <a:lnTo>
                    <a:pt x="25400" y="1118870"/>
                  </a:lnTo>
                  <a:lnTo>
                    <a:pt x="25400" y="1113789"/>
                  </a:lnTo>
                  <a:close/>
                </a:path>
                <a:path w="25400" h="1176020">
                  <a:moveTo>
                    <a:pt x="25400" y="1107439"/>
                  </a:moveTo>
                  <a:lnTo>
                    <a:pt x="0" y="1107439"/>
                  </a:lnTo>
                  <a:lnTo>
                    <a:pt x="0" y="1112520"/>
                  </a:lnTo>
                  <a:lnTo>
                    <a:pt x="25400" y="1112520"/>
                  </a:lnTo>
                  <a:lnTo>
                    <a:pt x="25400" y="1107439"/>
                  </a:lnTo>
                  <a:close/>
                </a:path>
                <a:path w="25400" h="1176020">
                  <a:moveTo>
                    <a:pt x="25400" y="1101089"/>
                  </a:moveTo>
                  <a:lnTo>
                    <a:pt x="0" y="1101089"/>
                  </a:lnTo>
                  <a:lnTo>
                    <a:pt x="0" y="1106170"/>
                  </a:lnTo>
                  <a:lnTo>
                    <a:pt x="25400" y="1106170"/>
                  </a:lnTo>
                  <a:lnTo>
                    <a:pt x="25400" y="1101089"/>
                  </a:lnTo>
                  <a:close/>
                </a:path>
                <a:path w="25400" h="1176020">
                  <a:moveTo>
                    <a:pt x="25400" y="1094739"/>
                  </a:moveTo>
                  <a:lnTo>
                    <a:pt x="0" y="1094739"/>
                  </a:lnTo>
                  <a:lnTo>
                    <a:pt x="0" y="1099820"/>
                  </a:lnTo>
                  <a:lnTo>
                    <a:pt x="25400" y="1099820"/>
                  </a:lnTo>
                  <a:lnTo>
                    <a:pt x="25400" y="1094739"/>
                  </a:lnTo>
                  <a:close/>
                </a:path>
                <a:path w="25400" h="1176020">
                  <a:moveTo>
                    <a:pt x="25400" y="1088389"/>
                  </a:moveTo>
                  <a:lnTo>
                    <a:pt x="0" y="1088389"/>
                  </a:lnTo>
                  <a:lnTo>
                    <a:pt x="0" y="1093470"/>
                  </a:lnTo>
                  <a:lnTo>
                    <a:pt x="25400" y="1093470"/>
                  </a:lnTo>
                  <a:lnTo>
                    <a:pt x="25400" y="1088389"/>
                  </a:lnTo>
                  <a:close/>
                </a:path>
                <a:path w="25400" h="1176020">
                  <a:moveTo>
                    <a:pt x="25400" y="1082039"/>
                  </a:moveTo>
                  <a:lnTo>
                    <a:pt x="0" y="1082039"/>
                  </a:lnTo>
                  <a:lnTo>
                    <a:pt x="0" y="1087120"/>
                  </a:lnTo>
                  <a:lnTo>
                    <a:pt x="25400" y="1087120"/>
                  </a:lnTo>
                  <a:lnTo>
                    <a:pt x="25400" y="1082039"/>
                  </a:lnTo>
                  <a:close/>
                </a:path>
                <a:path w="25400" h="1176020">
                  <a:moveTo>
                    <a:pt x="25400" y="1075689"/>
                  </a:moveTo>
                  <a:lnTo>
                    <a:pt x="0" y="1075689"/>
                  </a:lnTo>
                  <a:lnTo>
                    <a:pt x="0" y="1080770"/>
                  </a:lnTo>
                  <a:lnTo>
                    <a:pt x="25400" y="1080770"/>
                  </a:lnTo>
                  <a:lnTo>
                    <a:pt x="25400" y="1075689"/>
                  </a:lnTo>
                  <a:close/>
                </a:path>
                <a:path w="25400" h="1176020">
                  <a:moveTo>
                    <a:pt x="25400" y="1069339"/>
                  </a:moveTo>
                  <a:lnTo>
                    <a:pt x="0" y="1069339"/>
                  </a:lnTo>
                  <a:lnTo>
                    <a:pt x="0" y="1074420"/>
                  </a:lnTo>
                  <a:lnTo>
                    <a:pt x="25400" y="1074420"/>
                  </a:lnTo>
                  <a:lnTo>
                    <a:pt x="25400" y="1069339"/>
                  </a:lnTo>
                  <a:close/>
                </a:path>
                <a:path w="25400" h="1176020">
                  <a:moveTo>
                    <a:pt x="25400" y="1062989"/>
                  </a:moveTo>
                  <a:lnTo>
                    <a:pt x="0" y="1062989"/>
                  </a:lnTo>
                  <a:lnTo>
                    <a:pt x="0" y="1068070"/>
                  </a:lnTo>
                  <a:lnTo>
                    <a:pt x="25400" y="1068070"/>
                  </a:lnTo>
                  <a:lnTo>
                    <a:pt x="25400" y="1062989"/>
                  </a:lnTo>
                  <a:close/>
                </a:path>
                <a:path w="25400" h="1176020">
                  <a:moveTo>
                    <a:pt x="25400" y="1056639"/>
                  </a:moveTo>
                  <a:lnTo>
                    <a:pt x="0" y="1056639"/>
                  </a:lnTo>
                  <a:lnTo>
                    <a:pt x="0" y="1061720"/>
                  </a:lnTo>
                  <a:lnTo>
                    <a:pt x="25400" y="1061720"/>
                  </a:lnTo>
                  <a:lnTo>
                    <a:pt x="25400" y="1056639"/>
                  </a:lnTo>
                  <a:close/>
                </a:path>
                <a:path w="25400" h="1176020">
                  <a:moveTo>
                    <a:pt x="25400" y="1051559"/>
                  </a:moveTo>
                  <a:lnTo>
                    <a:pt x="0" y="1051559"/>
                  </a:lnTo>
                  <a:lnTo>
                    <a:pt x="0" y="1055370"/>
                  </a:lnTo>
                  <a:lnTo>
                    <a:pt x="25400" y="1055370"/>
                  </a:lnTo>
                  <a:lnTo>
                    <a:pt x="25400" y="1051559"/>
                  </a:lnTo>
                  <a:close/>
                </a:path>
              </a:pathLst>
            </a:custGeom>
            <a:solidFill>
              <a:srgbClr val="3059D4"/>
            </a:solidFill>
          </p:spPr>
          <p:txBody>
            <a:bodyPr wrap="square" lIns="0" tIns="0" rIns="0" bIns="0" rtlCol="0"/>
            <a:lstStyle/>
            <a:p>
              <a:endParaRPr/>
            </a:p>
          </p:txBody>
        </p:sp>
        <p:sp>
          <p:nvSpPr>
            <p:cNvPr id="565" name="object 565"/>
            <p:cNvSpPr/>
            <p:nvPr/>
          </p:nvSpPr>
          <p:spPr>
            <a:xfrm>
              <a:off x="3213100" y="4987289"/>
              <a:ext cx="26670" cy="1172210"/>
            </a:xfrm>
            <a:custGeom>
              <a:avLst/>
              <a:gdLst/>
              <a:ahLst/>
              <a:cxnLst/>
              <a:rect l="l" t="t" r="r" b="b"/>
              <a:pathLst>
                <a:path w="26669" h="1172210">
                  <a:moveTo>
                    <a:pt x="3809" y="0"/>
                  </a:moveTo>
                  <a:lnTo>
                    <a:pt x="0" y="0"/>
                  </a:lnTo>
                  <a:lnTo>
                    <a:pt x="0" y="38099"/>
                  </a:lnTo>
                  <a:lnTo>
                    <a:pt x="26669" y="38099"/>
                  </a:lnTo>
                  <a:lnTo>
                    <a:pt x="26669" y="5079"/>
                  </a:lnTo>
                  <a:lnTo>
                    <a:pt x="25400" y="5079"/>
                  </a:lnTo>
                  <a:lnTo>
                    <a:pt x="25400" y="3809"/>
                  </a:lnTo>
                  <a:lnTo>
                    <a:pt x="19050" y="3809"/>
                  </a:lnTo>
                  <a:lnTo>
                    <a:pt x="19050" y="2539"/>
                  </a:lnTo>
                  <a:lnTo>
                    <a:pt x="11429" y="2539"/>
                  </a:lnTo>
                  <a:lnTo>
                    <a:pt x="11429" y="1269"/>
                  </a:lnTo>
                  <a:lnTo>
                    <a:pt x="3809" y="1269"/>
                  </a:lnTo>
                  <a:lnTo>
                    <a:pt x="3809" y="0"/>
                  </a:lnTo>
                  <a:close/>
                </a:path>
                <a:path w="26669" h="1172210">
                  <a:moveTo>
                    <a:pt x="26669" y="38099"/>
                  </a:moveTo>
                  <a:lnTo>
                    <a:pt x="0" y="38099"/>
                  </a:lnTo>
                  <a:lnTo>
                    <a:pt x="0" y="44449"/>
                  </a:lnTo>
                  <a:lnTo>
                    <a:pt x="26669" y="44449"/>
                  </a:lnTo>
                  <a:lnTo>
                    <a:pt x="26669" y="38099"/>
                  </a:lnTo>
                  <a:close/>
                </a:path>
                <a:path w="26669" h="1172210">
                  <a:moveTo>
                    <a:pt x="26669" y="44449"/>
                  </a:moveTo>
                  <a:lnTo>
                    <a:pt x="0" y="44449"/>
                  </a:lnTo>
                  <a:lnTo>
                    <a:pt x="0" y="57149"/>
                  </a:lnTo>
                  <a:lnTo>
                    <a:pt x="26669" y="57149"/>
                  </a:lnTo>
                  <a:lnTo>
                    <a:pt x="26669" y="44449"/>
                  </a:lnTo>
                  <a:close/>
                </a:path>
                <a:path w="26669" h="1172210">
                  <a:moveTo>
                    <a:pt x="26669" y="57149"/>
                  </a:moveTo>
                  <a:lnTo>
                    <a:pt x="0" y="57149"/>
                  </a:lnTo>
                  <a:lnTo>
                    <a:pt x="0" y="63499"/>
                  </a:lnTo>
                  <a:lnTo>
                    <a:pt x="26669" y="63499"/>
                  </a:lnTo>
                  <a:lnTo>
                    <a:pt x="26669" y="57149"/>
                  </a:lnTo>
                  <a:close/>
                </a:path>
                <a:path w="26669" h="1172210">
                  <a:moveTo>
                    <a:pt x="26669" y="63499"/>
                  </a:moveTo>
                  <a:lnTo>
                    <a:pt x="0" y="63499"/>
                  </a:lnTo>
                  <a:lnTo>
                    <a:pt x="0" y="76199"/>
                  </a:lnTo>
                  <a:lnTo>
                    <a:pt x="26669" y="76199"/>
                  </a:lnTo>
                  <a:lnTo>
                    <a:pt x="26669" y="63499"/>
                  </a:lnTo>
                  <a:close/>
                </a:path>
                <a:path w="26669" h="1172210">
                  <a:moveTo>
                    <a:pt x="26669" y="76199"/>
                  </a:moveTo>
                  <a:lnTo>
                    <a:pt x="0" y="76199"/>
                  </a:lnTo>
                  <a:lnTo>
                    <a:pt x="0" y="82549"/>
                  </a:lnTo>
                  <a:lnTo>
                    <a:pt x="26669" y="82549"/>
                  </a:lnTo>
                  <a:lnTo>
                    <a:pt x="26669" y="76199"/>
                  </a:lnTo>
                  <a:close/>
                </a:path>
                <a:path w="26669" h="1172210">
                  <a:moveTo>
                    <a:pt x="26669" y="82549"/>
                  </a:moveTo>
                  <a:lnTo>
                    <a:pt x="0" y="82549"/>
                  </a:lnTo>
                  <a:lnTo>
                    <a:pt x="0" y="95249"/>
                  </a:lnTo>
                  <a:lnTo>
                    <a:pt x="26669" y="95249"/>
                  </a:lnTo>
                  <a:lnTo>
                    <a:pt x="26669" y="82549"/>
                  </a:lnTo>
                  <a:close/>
                </a:path>
                <a:path w="26669" h="1172210">
                  <a:moveTo>
                    <a:pt x="26669" y="95249"/>
                  </a:moveTo>
                  <a:lnTo>
                    <a:pt x="0" y="95249"/>
                  </a:lnTo>
                  <a:lnTo>
                    <a:pt x="0" y="101599"/>
                  </a:lnTo>
                  <a:lnTo>
                    <a:pt x="26669" y="101599"/>
                  </a:lnTo>
                  <a:lnTo>
                    <a:pt x="26669" y="95249"/>
                  </a:lnTo>
                  <a:close/>
                </a:path>
                <a:path w="26669" h="1172210">
                  <a:moveTo>
                    <a:pt x="26669" y="101599"/>
                  </a:moveTo>
                  <a:lnTo>
                    <a:pt x="0" y="101599"/>
                  </a:lnTo>
                  <a:lnTo>
                    <a:pt x="0" y="107949"/>
                  </a:lnTo>
                  <a:lnTo>
                    <a:pt x="26669" y="107949"/>
                  </a:lnTo>
                  <a:lnTo>
                    <a:pt x="26669" y="101599"/>
                  </a:lnTo>
                  <a:close/>
                </a:path>
                <a:path w="26669" h="1172210">
                  <a:moveTo>
                    <a:pt x="26669" y="107949"/>
                  </a:moveTo>
                  <a:lnTo>
                    <a:pt x="0" y="107949"/>
                  </a:lnTo>
                  <a:lnTo>
                    <a:pt x="0" y="114299"/>
                  </a:lnTo>
                  <a:lnTo>
                    <a:pt x="26669" y="114299"/>
                  </a:lnTo>
                  <a:lnTo>
                    <a:pt x="26669" y="107949"/>
                  </a:lnTo>
                  <a:close/>
                </a:path>
                <a:path w="26669" h="1172210">
                  <a:moveTo>
                    <a:pt x="26669" y="114299"/>
                  </a:moveTo>
                  <a:lnTo>
                    <a:pt x="0" y="114299"/>
                  </a:lnTo>
                  <a:lnTo>
                    <a:pt x="0" y="120649"/>
                  </a:lnTo>
                  <a:lnTo>
                    <a:pt x="26669" y="120649"/>
                  </a:lnTo>
                  <a:lnTo>
                    <a:pt x="26669" y="114299"/>
                  </a:lnTo>
                  <a:close/>
                </a:path>
                <a:path w="26669" h="1172210">
                  <a:moveTo>
                    <a:pt x="26669" y="120649"/>
                  </a:moveTo>
                  <a:lnTo>
                    <a:pt x="0" y="120649"/>
                  </a:lnTo>
                  <a:lnTo>
                    <a:pt x="0" y="126999"/>
                  </a:lnTo>
                  <a:lnTo>
                    <a:pt x="26669" y="126999"/>
                  </a:lnTo>
                  <a:lnTo>
                    <a:pt x="26669" y="120649"/>
                  </a:lnTo>
                  <a:close/>
                </a:path>
                <a:path w="26669" h="1172210">
                  <a:moveTo>
                    <a:pt x="26669" y="127000"/>
                  </a:moveTo>
                  <a:lnTo>
                    <a:pt x="0" y="127000"/>
                  </a:lnTo>
                  <a:lnTo>
                    <a:pt x="0" y="133349"/>
                  </a:lnTo>
                  <a:lnTo>
                    <a:pt x="26669" y="133349"/>
                  </a:lnTo>
                  <a:lnTo>
                    <a:pt x="26669" y="127000"/>
                  </a:lnTo>
                  <a:close/>
                </a:path>
                <a:path w="26669" h="1172210">
                  <a:moveTo>
                    <a:pt x="26669" y="133350"/>
                  </a:moveTo>
                  <a:lnTo>
                    <a:pt x="0" y="133350"/>
                  </a:lnTo>
                  <a:lnTo>
                    <a:pt x="0" y="139699"/>
                  </a:lnTo>
                  <a:lnTo>
                    <a:pt x="26669" y="139699"/>
                  </a:lnTo>
                  <a:lnTo>
                    <a:pt x="26669" y="133350"/>
                  </a:lnTo>
                  <a:close/>
                </a:path>
                <a:path w="26669" h="1172210">
                  <a:moveTo>
                    <a:pt x="26669" y="139699"/>
                  </a:moveTo>
                  <a:lnTo>
                    <a:pt x="0" y="139699"/>
                  </a:lnTo>
                  <a:lnTo>
                    <a:pt x="0" y="146049"/>
                  </a:lnTo>
                  <a:lnTo>
                    <a:pt x="26669" y="146049"/>
                  </a:lnTo>
                  <a:lnTo>
                    <a:pt x="26669" y="139699"/>
                  </a:lnTo>
                  <a:close/>
                </a:path>
                <a:path w="26669" h="1172210">
                  <a:moveTo>
                    <a:pt x="26669" y="146049"/>
                  </a:moveTo>
                  <a:lnTo>
                    <a:pt x="0" y="146049"/>
                  </a:lnTo>
                  <a:lnTo>
                    <a:pt x="0" y="152399"/>
                  </a:lnTo>
                  <a:lnTo>
                    <a:pt x="26669" y="152399"/>
                  </a:lnTo>
                  <a:lnTo>
                    <a:pt x="26669" y="146049"/>
                  </a:lnTo>
                  <a:close/>
                </a:path>
                <a:path w="26669" h="1172210">
                  <a:moveTo>
                    <a:pt x="26669" y="152399"/>
                  </a:moveTo>
                  <a:lnTo>
                    <a:pt x="0" y="152399"/>
                  </a:lnTo>
                  <a:lnTo>
                    <a:pt x="0" y="158749"/>
                  </a:lnTo>
                  <a:lnTo>
                    <a:pt x="26669" y="158749"/>
                  </a:lnTo>
                  <a:lnTo>
                    <a:pt x="26669" y="152399"/>
                  </a:lnTo>
                  <a:close/>
                </a:path>
                <a:path w="26669" h="1172210">
                  <a:moveTo>
                    <a:pt x="26669" y="158750"/>
                  </a:moveTo>
                  <a:lnTo>
                    <a:pt x="0" y="158750"/>
                  </a:lnTo>
                  <a:lnTo>
                    <a:pt x="0" y="165099"/>
                  </a:lnTo>
                  <a:lnTo>
                    <a:pt x="26669" y="165099"/>
                  </a:lnTo>
                  <a:lnTo>
                    <a:pt x="26669" y="158750"/>
                  </a:lnTo>
                  <a:close/>
                </a:path>
                <a:path w="26669" h="1172210">
                  <a:moveTo>
                    <a:pt x="26669" y="165100"/>
                  </a:moveTo>
                  <a:lnTo>
                    <a:pt x="0" y="165100"/>
                  </a:lnTo>
                  <a:lnTo>
                    <a:pt x="0" y="171449"/>
                  </a:lnTo>
                  <a:lnTo>
                    <a:pt x="26669" y="171449"/>
                  </a:lnTo>
                  <a:lnTo>
                    <a:pt x="26669" y="165100"/>
                  </a:lnTo>
                  <a:close/>
                </a:path>
                <a:path w="26669" h="1172210">
                  <a:moveTo>
                    <a:pt x="26669" y="171450"/>
                  </a:moveTo>
                  <a:lnTo>
                    <a:pt x="0" y="171450"/>
                  </a:lnTo>
                  <a:lnTo>
                    <a:pt x="0" y="177799"/>
                  </a:lnTo>
                  <a:lnTo>
                    <a:pt x="26669" y="177799"/>
                  </a:lnTo>
                  <a:lnTo>
                    <a:pt x="26669" y="171450"/>
                  </a:lnTo>
                  <a:close/>
                </a:path>
                <a:path w="26669" h="1172210">
                  <a:moveTo>
                    <a:pt x="26669" y="177799"/>
                  </a:moveTo>
                  <a:lnTo>
                    <a:pt x="0" y="177799"/>
                  </a:lnTo>
                  <a:lnTo>
                    <a:pt x="0" y="184149"/>
                  </a:lnTo>
                  <a:lnTo>
                    <a:pt x="26669" y="184149"/>
                  </a:lnTo>
                  <a:lnTo>
                    <a:pt x="26669" y="177799"/>
                  </a:lnTo>
                  <a:close/>
                </a:path>
                <a:path w="26669" h="1172210">
                  <a:moveTo>
                    <a:pt x="26669" y="184150"/>
                  </a:moveTo>
                  <a:lnTo>
                    <a:pt x="0" y="184150"/>
                  </a:lnTo>
                  <a:lnTo>
                    <a:pt x="0" y="190499"/>
                  </a:lnTo>
                  <a:lnTo>
                    <a:pt x="26669" y="190499"/>
                  </a:lnTo>
                  <a:lnTo>
                    <a:pt x="26669" y="184150"/>
                  </a:lnTo>
                  <a:close/>
                </a:path>
                <a:path w="26669" h="1172210">
                  <a:moveTo>
                    <a:pt x="26669" y="190500"/>
                  </a:moveTo>
                  <a:lnTo>
                    <a:pt x="0" y="190500"/>
                  </a:lnTo>
                  <a:lnTo>
                    <a:pt x="0" y="196849"/>
                  </a:lnTo>
                  <a:lnTo>
                    <a:pt x="26669" y="196849"/>
                  </a:lnTo>
                  <a:lnTo>
                    <a:pt x="26669" y="190500"/>
                  </a:lnTo>
                  <a:close/>
                </a:path>
                <a:path w="26669" h="1172210">
                  <a:moveTo>
                    <a:pt x="26669" y="196849"/>
                  </a:moveTo>
                  <a:lnTo>
                    <a:pt x="0" y="196849"/>
                  </a:lnTo>
                  <a:lnTo>
                    <a:pt x="0" y="203199"/>
                  </a:lnTo>
                  <a:lnTo>
                    <a:pt x="26669" y="203199"/>
                  </a:lnTo>
                  <a:lnTo>
                    <a:pt x="26669" y="196849"/>
                  </a:lnTo>
                  <a:close/>
                </a:path>
                <a:path w="26669" h="1172210">
                  <a:moveTo>
                    <a:pt x="26669" y="203200"/>
                  </a:moveTo>
                  <a:lnTo>
                    <a:pt x="0" y="203200"/>
                  </a:lnTo>
                  <a:lnTo>
                    <a:pt x="0" y="209549"/>
                  </a:lnTo>
                  <a:lnTo>
                    <a:pt x="26669" y="209549"/>
                  </a:lnTo>
                  <a:lnTo>
                    <a:pt x="26669" y="203200"/>
                  </a:lnTo>
                  <a:close/>
                </a:path>
                <a:path w="26669" h="1172210">
                  <a:moveTo>
                    <a:pt x="26669" y="209549"/>
                  </a:moveTo>
                  <a:lnTo>
                    <a:pt x="0" y="209549"/>
                  </a:lnTo>
                  <a:lnTo>
                    <a:pt x="0" y="215899"/>
                  </a:lnTo>
                  <a:lnTo>
                    <a:pt x="26669" y="215899"/>
                  </a:lnTo>
                  <a:lnTo>
                    <a:pt x="26669" y="209549"/>
                  </a:lnTo>
                  <a:close/>
                </a:path>
                <a:path w="26669" h="1172210">
                  <a:moveTo>
                    <a:pt x="26669" y="215899"/>
                  </a:moveTo>
                  <a:lnTo>
                    <a:pt x="0" y="215899"/>
                  </a:lnTo>
                  <a:lnTo>
                    <a:pt x="0" y="222249"/>
                  </a:lnTo>
                  <a:lnTo>
                    <a:pt x="26669" y="222249"/>
                  </a:lnTo>
                  <a:lnTo>
                    <a:pt x="26669" y="215899"/>
                  </a:lnTo>
                  <a:close/>
                </a:path>
                <a:path w="26669" h="1172210">
                  <a:moveTo>
                    <a:pt x="26669" y="222249"/>
                  </a:moveTo>
                  <a:lnTo>
                    <a:pt x="0" y="222249"/>
                  </a:lnTo>
                  <a:lnTo>
                    <a:pt x="0" y="228599"/>
                  </a:lnTo>
                  <a:lnTo>
                    <a:pt x="26669" y="228599"/>
                  </a:lnTo>
                  <a:lnTo>
                    <a:pt x="26669" y="222249"/>
                  </a:lnTo>
                  <a:close/>
                </a:path>
                <a:path w="26669" h="1172210">
                  <a:moveTo>
                    <a:pt x="26669" y="228599"/>
                  </a:moveTo>
                  <a:lnTo>
                    <a:pt x="0" y="228599"/>
                  </a:lnTo>
                  <a:lnTo>
                    <a:pt x="0" y="248919"/>
                  </a:lnTo>
                  <a:lnTo>
                    <a:pt x="26669" y="248919"/>
                  </a:lnTo>
                  <a:lnTo>
                    <a:pt x="26669" y="228599"/>
                  </a:lnTo>
                  <a:close/>
                </a:path>
                <a:path w="26669" h="1172210">
                  <a:moveTo>
                    <a:pt x="26669" y="248919"/>
                  </a:moveTo>
                  <a:lnTo>
                    <a:pt x="0" y="248919"/>
                  </a:lnTo>
                  <a:lnTo>
                    <a:pt x="0" y="255269"/>
                  </a:lnTo>
                  <a:lnTo>
                    <a:pt x="26669" y="255269"/>
                  </a:lnTo>
                  <a:lnTo>
                    <a:pt x="26669" y="248919"/>
                  </a:lnTo>
                  <a:close/>
                </a:path>
                <a:path w="26669" h="1172210">
                  <a:moveTo>
                    <a:pt x="26669" y="255269"/>
                  </a:moveTo>
                  <a:lnTo>
                    <a:pt x="0" y="255269"/>
                  </a:lnTo>
                  <a:lnTo>
                    <a:pt x="0" y="274319"/>
                  </a:lnTo>
                  <a:lnTo>
                    <a:pt x="26669" y="274319"/>
                  </a:lnTo>
                  <a:lnTo>
                    <a:pt x="26669" y="255269"/>
                  </a:lnTo>
                  <a:close/>
                </a:path>
                <a:path w="26669" h="1172210">
                  <a:moveTo>
                    <a:pt x="26669" y="274319"/>
                  </a:moveTo>
                  <a:lnTo>
                    <a:pt x="0" y="274319"/>
                  </a:lnTo>
                  <a:lnTo>
                    <a:pt x="0" y="280669"/>
                  </a:lnTo>
                  <a:lnTo>
                    <a:pt x="26669" y="280669"/>
                  </a:lnTo>
                  <a:lnTo>
                    <a:pt x="26669" y="274319"/>
                  </a:lnTo>
                  <a:close/>
                </a:path>
                <a:path w="26669" h="1172210">
                  <a:moveTo>
                    <a:pt x="26669" y="280669"/>
                  </a:moveTo>
                  <a:lnTo>
                    <a:pt x="0" y="280669"/>
                  </a:lnTo>
                  <a:lnTo>
                    <a:pt x="0" y="287019"/>
                  </a:lnTo>
                  <a:lnTo>
                    <a:pt x="26669" y="287019"/>
                  </a:lnTo>
                  <a:lnTo>
                    <a:pt x="26669" y="280669"/>
                  </a:lnTo>
                  <a:close/>
                </a:path>
                <a:path w="26669" h="1172210">
                  <a:moveTo>
                    <a:pt x="26669" y="287019"/>
                  </a:moveTo>
                  <a:lnTo>
                    <a:pt x="0" y="287019"/>
                  </a:lnTo>
                  <a:lnTo>
                    <a:pt x="0" y="293369"/>
                  </a:lnTo>
                  <a:lnTo>
                    <a:pt x="26669" y="293369"/>
                  </a:lnTo>
                  <a:lnTo>
                    <a:pt x="26669" y="287019"/>
                  </a:lnTo>
                  <a:close/>
                </a:path>
                <a:path w="26669" h="1172210">
                  <a:moveTo>
                    <a:pt x="26669" y="293369"/>
                  </a:moveTo>
                  <a:lnTo>
                    <a:pt x="0" y="293369"/>
                  </a:lnTo>
                  <a:lnTo>
                    <a:pt x="0" y="299719"/>
                  </a:lnTo>
                  <a:lnTo>
                    <a:pt x="26669" y="299719"/>
                  </a:lnTo>
                  <a:lnTo>
                    <a:pt x="26669" y="293369"/>
                  </a:lnTo>
                  <a:close/>
                </a:path>
                <a:path w="26669" h="1172210">
                  <a:moveTo>
                    <a:pt x="26669" y="299719"/>
                  </a:moveTo>
                  <a:lnTo>
                    <a:pt x="0" y="299719"/>
                  </a:lnTo>
                  <a:lnTo>
                    <a:pt x="0" y="306069"/>
                  </a:lnTo>
                  <a:lnTo>
                    <a:pt x="26669" y="306069"/>
                  </a:lnTo>
                  <a:lnTo>
                    <a:pt x="26669" y="299719"/>
                  </a:lnTo>
                  <a:close/>
                </a:path>
                <a:path w="26669" h="1172210">
                  <a:moveTo>
                    <a:pt x="26669" y="306069"/>
                  </a:moveTo>
                  <a:lnTo>
                    <a:pt x="0" y="306069"/>
                  </a:lnTo>
                  <a:lnTo>
                    <a:pt x="0" y="312419"/>
                  </a:lnTo>
                  <a:lnTo>
                    <a:pt x="26669" y="312419"/>
                  </a:lnTo>
                  <a:lnTo>
                    <a:pt x="26669" y="306069"/>
                  </a:lnTo>
                  <a:close/>
                </a:path>
                <a:path w="26669" h="1172210">
                  <a:moveTo>
                    <a:pt x="26669" y="312419"/>
                  </a:moveTo>
                  <a:lnTo>
                    <a:pt x="0" y="312419"/>
                  </a:lnTo>
                  <a:lnTo>
                    <a:pt x="0" y="325119"/>
                  </a:lnTo>
                  <a:lnTo>
                    <a:pt x="26669" y="325119"/>
                  </a:lnTo>
                  <a:lnTo>
                    <a:pt x="26669" y="312419"/>
                  </a:lnTo>
                  <a:close/>
                </a:path>
                <a:path w="26669" h="1172210">
                  <a:moveTo>
                    <a:pt x="26669" y="325119"/>
                  </a:moveTo>
                  <a:lnTo>
                    <a:pt x="0" y="325119"/>
                  </a:lnTo>
                  <a:lnTo>
                    <a:pt x="0" y="331469"/>
                  </a:lnTo>
                  <a:lnTo>
                    <a:pt x="26669" y="331469"/>
                  </a:lnTo>
                  <a:lnTo>
                    <a:pt x="26669" y="325119"/>
                  </a:lnTo>
                  <a:close/>
                </a:path>
                <a:path w="26669" h="1172210">
                  <a:moveTo>
                    <a:pt x="26669" y="331469"/>
                  </a:moveTo>
                  <a:lnTo>
                    <a:pt x="0" y="331469"/>
                  </a:lnTo>
                  <a:lnTo>
                    <a:pt x="0" y="337819"/>
                  </a:lnTo>
                  <a:lnTo>
                    <a:pt x="26669" y="337819"/>
                  </a:lnTo>
                  <a:lnTo>
                    <a:pt x="26669" y="331469"/>
                  </a:lnTo>
                  <a:close/>
                </a:path>
                <a:path w="26669" h="1172210">
                  <a:moveTo>
                    <a:pt x="26669" y="337819"/>
                  </a:moveTo>
                  <a:lnTo>
                    <a:pt x="0" y="337819"/>
                  </a:lnTo>
                  <a:lnTo>
                    <a:pt x="0" y="344169"/>
                  </a:lnTo>
                  <a:lnTo>
                    <a:pt x="26669" y="344169"/>
                  </a:lnTo>
                  <a:lnTo>
                    <a:pt x="26669" y="337819"/>
                  </a:lnTo>
                  <a:close/>
                </a:path>
                <a:path w="26669" h="1172210">
                  <a:moveTo>
                    <a:pt x="26669" y="344169"/>
                  </a:moveTo>
                  <a:lnTo>
                    <a:pt x="0" y="344169"/>
                  </a:lnTo>
                  <a:lnTo>
                    <a:pt x="0" y="350519"/>
                  </a:lnTo>
                  <a:lnTo>
                    <a:pt x="26669" y="350519"/>
                  </a:lnTo>
                  <a:lnTo>
                    <a:pt x="26669" y="344169"/>
                  </a:lnTo>
                  <a:close/>
                </a:path>
                <a:path w="26669" h="1172210">
                  <a:moveTo>
                    <a:pt x="26669" y="350519"/>
                  </a:moveTo>
                  <a:lnTo>
                    <a:pt x="0" y="350519"/>
                  </a:lnTo>
                  <a:lnTo>
                    <a:pt x="0" y="356869"/>
                  </a:lnTo>
                  <a:lnTo>
                    <a:pt x="26669" y="356869"/>
                  </a:lnTo>
                  <a:lnTo>
                    <a:pt x="26669" y="350519"/>
                  </a:lnTo>
                  <a:close/>
                </a:path>
                <a:path w="26669" h="1172210">
                  <a:moveTo>
                    <a:pt x="26669" y="356869"/>
                  </a:moveTo>
                  <a:lnTo>
                    <a:pt x="0" y="356869"/>
                  </a:lnTo>
                  <a:lnTo>
                    <a:pt x="0" y="360679"/>
                  </a:lnTo>
                  <a:lnTo>
                    <a:pt x="26669" y="360679"/>
                  </a:lnTo>
                  <a:lnTo>
                    <a:pt x="26669" y="356869"/>
                  </a:lnTo>
                  <a:close/>
                </a:path>
                <a:path w="26669" h="1172210">
                  <a:moveTo>
                    <a:pt x="26669" y="360679"/>
                  </a:moveTo>
                  <a:lnTo>
                    <a:pt x="0" y="360679"/>
                  </a:lnTo>
                  <a:lnTo>
                    <a:pt x="0" y="369569"/>
                  </a:lnTo>
                  <a:lnTo>
                    <a:pt x="26669" y="369569"/>
                  </a:lnTo>
                  <a:lnTo>
                    <a:pt x="26669" y="360679"/>
                  </a:lnTo>
                  <a:close/>
                </a:path>
                <a:path w="26669" h="1172210">
                  <a:moveTo>
                    <a:pt x="26669" y="369569"/>
                  </a:moveTo>
                  <a:lnTo>
                    <a:pt x="0" y="369569"/>
                  </a:lnTo>
                  <a:lnTo>
                    <a:pt x="0" y="375919"/>
                  </a:lnTo>
                  <a:lnTo>
                    <a:pt x="26669" y="375919"/>
                  </a:lnTo>
                  <a:lnTo>
                    <a:pt x="26669" y="369569"/>
                  </a:lnTo>
                  <a:close/>
                </a:path>
                <a:path w="26669" h="1172210">
                  <a:moveTo>
                    <a:pt x="26669" y="375919"/>
                  </a:moveTo>
                  <a:lnTo>
                    <a:pt x="0" y="375919"/>
                  </a:lnTo>
                  <a:lnTo>
                    <a:pt x="0" y="382269"/>
                  </a:lnTo>
                  <a:lnTo>
                    <a:pt x="26669" y="382269"/>
                  </a:lnTo>
                  <a:lnTo>
                    <a:pt x="26669" y="375919"/>
                  </a:lnTo>
                  <a:close/>
                </a:path>
                <a:path w="26669" h="1172210">
                  <a:moveTo>
                    <a:pt x="26669" y="382269"/>
                  </a:moveTo>
                  <a:lnTo>
                    <a:pt x="0" y="382269"/>
                  </a:lnTo>
                  <a:lnTo>
                    <a:pt x="0" y="388619"/>
                  </a:lnTo>
                  <a:lnTo>
                    <a:pt x="26669" y="388619"/>
                  </a:lnTo>
                  <a:lnTo>
                    <a:pt x="26669" y="382269"/>
                  </a:lnTo>
                  <a:close/>
                </a:path>
                <a:path w="26669" h="1172210">
                  <a:moveTo>
                    <a:pt x="26669" y="388619"/>
                  </a:moveTo>
                  <a:lnTo>
                    <a:pt x="0" y="388619"/>
                  </a:lnTo>
                  <a:lnTo>
                    <a:pt x="0" y="394969"/>
                  </a:lnTo>
                  <a:lnTo>
                    <a:pt x="26669" y="394969"/>
                  </a:lnTo>
                  <a:lnTo>
                    <a:pt x="26669" y="388619"/>
                  </a:lnTo>
                  <a:close/>
                </a:path>
                <a:path w="26669" h="1172210">
                  <a:moveTo>
                    <a:pt x="26669" y="394969"/>
                  </a:moveTo>
                  <a:lnTo>
                    <a:pt x="0" y="394969"/>
                  </a:lnTo>
                  <a:lnTo>
                    <a:pt x="0" y="401319"/>
                  </a:lnTo>
                  <a:lnTo>
                    <a:pt x="26669" y="401319"/>
                  </a:lnTo>
                  <a:lnTo>
                    <a:pt x="26669" y="394969"/>
                  </a:lnTo>
                  <a:close/>
                </a:path>
                <a:path w="26669" h="1172210">
                  <a:moveTo>
                    <a:pt x="26669" y="401319"/>
                  </a:moveTo>
                  <a:lnTo>
                    <a:pt x="0" y="401319"/>
                  </a:lnTo>
                  <a:lnTo>
                    <a:pt x="0" y="407669"/>
                  </a:lnTo>
                  <a:lnTo>
                    <a:pt x="26669" y="407669"/>
                  </a:lnTo>
                  <a:lnTo>
                    <a:pt x="26669" y="401319"/>
                  </a:lnTo>
                  <a:close/>
                </a:path>
                <a:path w="26669" h="1172210">
                  <a:moveTo>
                    <a:pt x="26669" y="407669"/>
                  </a:moveTo>
                  <a:lnTo>
                    <a:pt x="0" y="407669"/>
                  </a:lnTo>
                  <a:lnTo>
                    <a:pt x="0" y="414019"/>
                  </a:lnTo>
                  <a:lnTo>
                    <a:pt x="26669" y="414019"/>
                  </a:lnTo>
                  <a:lnTo>
                    <a:pt x="26669" y="407669"/>
                  </a:lnTo>
                  <a:close/>
                </a:path>
                <a:path w="26669" h="1172210">
                  <a:moveTo>
                    <a:pt x="26669" y="414019"/>
                  </a:moveTo>
                  <a:lnTo>
                    <a:pt x="0" y="414019"/>
                  </a:lnTo>
                  <a:lnTo>
                    <a:pt x="0" y="426719"/>
                  </a:lnTo>
                  <a:lnTo>
                    <a:pt x="26669" y="426719"/>
                  </a:lnTo>
                  <a:lnTo>
                    <a:pt x="26669" y="414019"/>
                  </a:lnTo>
                  <a:close/>
                </a:path>
                <a:path w="26669" h="1172210">
                  <a:moveTo>
                    <a:pt x="26669" y="426719"/>
                  </a:moveTo>
                  <a:lnTo>
                    <a:pt x="0" y="426719"/>
                  </a:lnTo>
                  <a:lnTo>
                    <a:pt x="0" y="452119"/>
                  </a:lnTo>
                  <a:lnTo>
                    <a:pt x="26669" y="452119"/>
                  </a:lnTo>
                  <a:lnTo>
                    <a:pt x="26669" y="426719"/>
                  </a:lnTo>
                  <a:close/>
                </a:path>
                <a:path w="26669" h="1172210">
                  <a:moveTo>
                    <a:pt x="26669" y="452119"/>
                  </a:moveTo>
                  <a:lnTo>
                    <a:pt x="0" y="452119"/>
                  </a:lnTo>
                  <a:lnTo>
                    <a:pt x="0" y="464819"/>
                  </a:lnTo>
                  <a:lnTo>
                    <a:pt x="26669" y="464819"/>
                  </a:lnTo>
                  <a:lnTo>
                    <a:pt x="26669" y="452119"/>
                  </a:lnTo>
                  <a:close/>
                </a:path>
                <a:path w="26669" h="1172210">
                  <a:moveTo>
                    <a:pt x="26669" y="464819"/>
                  </a:moveTo>
                  <a:lnTo>
                    <a:pt x="0" y="464819"/>
                  </a:lnTo>
                  <a:lnTo>
                    <a:pt x="0" y="471169"/>
                  </a:lnTo>
                  <a:lnTo>
                    <a:pt x="26669" y="471169"/>
                  </a:lnTo>
                  <a:lnTo>
                    <a:pt x="26669" y="464819"/>
                  </a:lnTo>
                  <a:close/>
                </a:path>
                <a:path w="26669" h="1172210">
                  <a:moveTo>
                    <a:pt x="26669" y="471169"/>
                  </a:moveTo>
                  <a:lnTo>
                    <a:pt x="0" y="471169"/>
                  </a:lnTo>
                  <a:lnTo>
                    <a:pt x="0" y="477519"/>
                  </a:lnTo>
                  <a:lnTo>
                    <a:pt x="26669" y="477519"/>
                  </a:lnTo>
                  <a:lnTo>
                    <a:pt x="26669" y="471169"/>
                  </a:lnTo>
                  <a:close/>
                </a:path>
                <a:path w="26669" h="1172210">
                  <a:moveTo>
                    <a:pt x="26669" y="477519"/>
                  </a:moveTo>
                  <a:lnTo>
                    <a:pt x="0" y="477519"/>
                  </a:lnTo>
                  <a:lnTo>
                    <a:pt x="0" y="483869"/>
                  </a:lnTo>
                  <a:lnTo>
                    <a:pt x="26669" y="483869"/>
                  </a:lnTo>
                  <a:lnTo>
                    <a:pt x="26669" y="477519"/>
                  </a:lnTo>
                  <a:close/>
                </a:path>
                <a:path w="26669" h="1172210">
                  <a:moveTo>
                    <a:pt x="26669" y="483869"/>
                  </a:moveTo>
                  <a:lnTo>
                    <a:pt x="0" y="483869"/>
                  </a:lnTo>
                  <a:lnTo>
                    <a:pt x="0" y="490219"/>
                  </a:lnTo>
                  <a:lnTo>
                    <a:pt x="26669" y="490219"/>
                  </a:lnTo>
                  <a:lnTo>
                    <a:pt x="26669" y="483869"/>
                  </a:lnTo>
                  <a:close/>
                </a:path>
                <a:path w="26669" h="1172210">
                  <a:moveTo>
                    <a:pt x="26669" y="490219"/>
                  </a:moveTo>
                  <a:lnTo>
                    <a:pt x="0" y="490219"/>
                  </a:lnTo>
                  <a:lnTo>
                    <a:pt x="0" y="496569"/>
                  </a:lnTo>
                  <a:lnTo>
                    <a:pt x="26669" y="496569"/>
                  </a:lnTo>
                  <a:lnTo>
                    <a:pt x="26669" y="490219"/>
                  </a:lnTo>
                  <a:close/>
                </a:path>
                <a:path w="26669" h="1172210">
                  <a:moveTo>
                    <a:pt x="26669" y="497839"/>
                  </a:moveTo>
                  <a:lnTo>
                    <a:pt x="0" y="497839"/>
                  </a:lnTo>
                  <a:lnTo>
                    <a:pt x="0" y="502919"/>
                  </a:lnTo>
                  <a:lnTo>
                    <a:pt x="26669" y="502919"/>
                  </a:lnTo>
                  <a:lnTo>
                    <a:pt x="26669" y="497839"/>
                  </a:lnTo>
                  <a:close/>
                </a:path>
                <a:path w="26669" h="1172210">
                  <a:moveTo>
                    <a:pt x="26669" y="496569"/>
                  </a:moveTo>
                  <a:lnTo>
                    <a:pt x="0" y="496569"/>
                  </a:lnTo>
                  <a:lnTo>
                    <a:pt x="0" y="497839"/>
                  </a:lnTo>
                  <a:lnTo>
                    <a:pt x="26669" y="497839"/>
                  </a:lnTo>
                  <a:lnTo>
                    <a:pt x="26669" y="496569"/>
                  </a:lnTo>
                  <a:close/>
                </a:path>
                <a:path w="26669" h="1172210">
                  <a:moveTo>
                    <a:pt x="26669" y="502919"/>
                  </a:moveTo>
                  <a:lnTo>
                    <a:pt x="0" y="502919"/>
                  </a:lnTo>
                  <a:lnTo>
                    <a:pt x="0" y="509269"/>
                  </a:lnTo>
                  <a:lnTo>
                    <a:pt x="26669" y="509269"/>
                  </a:lnTo>
                  <a:lnTo>
                    <a:pt x="26669" y="502919"/>
                  </a:lnTo>
                  <a:close/>
                </a:path>
                <a:path w="26669" h="1172210">
                  <a:moveTo>
                    <a:pt x="26669" y="509269"/>
                  </a:moveTo>
                  <a:lnTo>
                    <a:pt x="0" y="509269"/>
                  </a:lnTo>
                  <a:lnTo>
                    <a:pt x="0" y="515619"/>
                  </a:lnTo>
                  <a:lnTo>
                    <a:pt x="26669" y="515619"/>
                  </a:lnTo>
                  <a:lnTo>
                    <a:pt x="26669" y="509269"/>
                  </a:lnTo>
                  <a:close/>
                </a:path>
                <a:path w="26669" h="1172210">
                  <a:moveTo>
                    <a:pt x="26669" y="515619"/>
                  </a:moveTo>
                  <a:lnTo>
                    <a:pt x="0" y="515619"/>
                  </a:lnTo>
                  <a:lnTo>
                    <a:pt x="0" y="521969"/>
                  </a:lnTo>
                  <a:lnTo>
                    <a:pt x="26669" y="521969"/>
                  </a:lnTo>
                  <a:lnTo>
                    <a:pt x="26669" y="515619"/>
                  </a:lnTo>
                  <a:close/>
                </a:path>
                <a:path w="26669" h="1172210">
                  <a:moveTo>
                    <a:pt x="26669" y="521969"/>
                  </a:moveTo>
                  <a:lnTo>
                    <a:pt x="0" y="521969"/>
                  </a:lnTo>
                  <a:lnTo>
                    <a:pt x="0" y="528319"/>
                  </a:lnTo>
                  <a:lnTo>
                    <a:pt x="26669" y="528319"/>
                  </a:lnTo>
                  <a:lnTo>
                    <a:pt x="26669" y="521969"/>
                  </a:lnTo>
                  <a:close/>
                </a:path>
                <a:path w="26669" h="1172210">
                  <a:moveTo>
                    <a:pt x="26669" y="528319"/>
                  </a:moveTo>
                  <a:lnTo>
                    <a:pt x="0" y="528319"/>
                  </a:lnTo>
                  <a:lnTo>
                    <a:pt x="0" y="534669"/>
                  </a:lnTo>
                  <a:lnTo>
                    <a:pt x="26669" y="534669"/>
                  </a:lnTo>
                  <a:lnTo>
                    <a:pt x="26669" y="528319"/>
                  </a:lnTo>
                  <a:close/>
                </a:path>
                <a:path w="26669" h="1172210">
                  <a:moveTo>
                    <a:pt x="26669" y="534669"/>
                  </a:moveTo>
                  <a:lnTo>
                    <a:pt x="0" y="534669"/>
                  </a:lnTo>
                  <a:lnTo>
                    <a:pt x="0" y="560069"/>
                  </a:lnTo>
                  <a:lnTo>
                    <a:pt x="26669" y="560069"/>
                  </a:lnTo>
                  <a:lnTo>
                    <a:pt x="26669" y="534669"/>
                  </a:lnTo>
                  <a:close/>
                </a:path>
                <a:path w="26669" h="1172210">
                  <a:moveTo>
                    <a:pt x="26669" y="560069"/>
                  </a:moveTo>
                  <a:lnTo>
                    <a:pt x="0" y="560069"/>
                  </a:lnTo>
                  <a:lnTo>
                    <a:pt x="0" y="566419"/>
                  </a:lnTo>
                  <a:lnTo>
                    <a:pt x="26669" y="566419"/>
                  </a:lnTo>
                  <a:lnTo>
                    <a:pt x="26669" y="560069"/>
                  </a:lnTo>
                  <a:close/>
                </a:path>
                <a:path w="26669" h="1172210">
                  <a:moveTo>
                    <a:pt x="26669" y="566419"/>
                  </a:moveTo>
                  <a:lnTo>
                    <a:pt x="0" y="566419"/>
                  </a:lnTo>
                  <a:lnTo>
                    <a:pt x="0" y="572769"/>
                  </a:lnTo>
                  <a:lnTo>
                    <a:pt x="26669" y="572769"/>
                  </a:lnTo>
                  <a:lnTo>
                    <a:pt x="26669" y="566419"/>
                  </a:lnTo>
                  <a:close/>
                </a:path>
                <a:path w="26669" h="1172210">
                  <a:moveTo>
                    <a:pt x="26669" y="572769"/>
                  </a:moveTo>
                  <a:lnTo>
                    <a:pt x="0" y="572769"/>
                  </a:lnTo>
                  <a:lnTo>
                    <a:pt x="0" y="579119"/>
                  </a:lnTo>
                  <a:lnTo>
                    <a:pt x="26669" y="579119"/>
                  </a:lnTo>
                  <a:lnTo>
                    <a:pt x="26669" y="572769"/>
                  </a:lnTo>
                  <a:close/>
                </a:path>
                <a:path w="26669" h="1172210">
                  <a:moveTo>
                    <a:pt x="26669" y="579119"/>
                  </a:moveTo>
                  <a:lnTo>
                    <a:pt x="0" y="579119"/>
                  </a:lnTo>
                  <a:lnTo>
                    <a:pt x="0" y="582929"/>
                  </a:lnTo>
                  <a:lnTo>
                    <a:pt x="26669" y="582929"/>
                  </a:lnTo>
                  <a:lnTo>
                    <a:pt x="26669" y="579119"/>
                  </a:lnTo>
                  <a:close/>
                </a:path>
                <a:path w="26669" h="1172210">
                  <a:moveTo>
                    <a:pt x="26669" y="582929"/>
                  </a:moveTo>
                  <a:lnTo>
                    <a:pt x="0" y="582929"/>
                  </a:lnTo>
                  <a:lnTo>
                    <a:pt x="0" y="585469"/>
                  </a:lnTo>
                  <a:lnTo>
                    <a:pt x="26669" y="585469"/>
                  </a:lnTo>
                  <a:lnTo>
                    <a:pt x="26669" y="582929"/>
                  </a:lnTo>
                  <a:close/>
                </a:path>
                <a:path w="26669" h="1172210">
                  <a:moveTo>
                    <a:pt x="26669" y="585469"/>
                  </a:moveTo>
                  <a:lnTo>
                    <a:pt x="0" y="585469"/>
                  </a:lnTo>
                  <a:lnTo>
                    <a:pt x="0" y="598169"/>
                  </a:lnTo>
                  <a:lnTo>
                    <a:pt x="26669" y="598169"/>
                  </a:lnTo>
                  <a:lnTo>
                    <a:pt x="26669" y="585469"/>
                  </a:lnTo>
                  <a:close/>
                </a:path>
                <a:path w="26669" h="1172210">
                  <a:moveTo>
                    <a:pt x="26669" y="598169"/>
                  </a:moveTo>
                  <a:lnTo>
                    <a:pt x="0" y="598169"/>
                  </a:lnTo>
                  <a:lnTo>
                    <a:pt x="0" y="604519"/>
                  </a:lnTo>
                  <a:lnTo>
                    <a:pt x="26669" y="604519"/>
                  </a:lnTo>
                  <a:lnTo>
                    <a:pt x="26669" y="598169"/>
                  </a:lnTo>
                  <a:close/>
                </a:path>
                <a:path w="26669" h="1172210">
                  <a:moveTo>
                    <a:pt x="26669" y="604519"/>
                  </a:moveTo>
                  <a:lnTo>
                    <a:pt x="0" y="604519"/>
                  </a:lnTo>
                  <a:lnTo>
                    <a:pt x="0" y="614679"/>
                  </a:lnTo>
                  <a:lnTo>
                    <a:pt x="26669" y="614679"/>
                  </a:lnTo>
                  <a:lnTo>
                    <a:pt x="26669" y="604519"/>
                  </a:lnTo>
                  <a:close/>
                </a:path>
                <a:path w="26669" h="1172210">
                  <a:moveTo>
                    <a:pt x="26669" y="614679"/>
                  </a:moveTo>
                  <a:lnTo>
                    <a:pt x="0" y="614679"/>
                  </a:lnTo>
                  <a:lnTo>
                    <a:pt x="0" y="621029"/>
                  </a:lnTo>
                  <a:lnTo>
                    <a:pt x="26669" y="621029"/>
                  </a:lnTo>
                  <a:lnTo>
                    <a:pt x="26669" y="614679"/>
                  </a:lnTo>
                  <a:close/>
                </a:path>
                <a:path w="26669" h="1172210">
                  <a:moveTo>
                    <a:pt x="26669" y="621029"/>
                  </a:moveTo>
                  <a:lnTo>
                    <a:pt x="0" y="621029"/>
                  </a:lnTo>
                  <a:lnTo>
                    <a:pt x="0" y="629919"/>
                  </a:lnTo>
                  <a:lnTo>
                    <a:pt x="26669" y="629919"/>
                  </a:lnTo>
                  <a:lnTo>
                    <a:pt x="26669" y="621029"/>
                  </a:lnTo>
                  <a:close/>
                </a:path>
                <a:path w="26669" h="1172210">
                  <a:moveTo>
                    <a:pt x="26669" y="629919"/>
                  </a:moveTo>
                  <a:lnTo>
                    <a:pt x="0" y="629919"/>
                  </a:lnTo>
                  <a:lnTo>
                    <a:pt x="0" y="634999"/>
                  </a:lnTo>
                  <a:lnTo>
                    <a:pt x="26669" y="634999"/>
                  </a:lnTo>
                  <a:lnTo>
                    <a:pt x="26669" y="629919"/>
                  </a:lnTo>
                  <a:close/>
                </a:path>
                <a:path w="26669" h="1172210">
                  <a:moveTo>
                    <a:pt x="26669" y="634999"/>
                  </a:moveTo>
                  <a:lnTo>
                    <a:pt x="0" y="634999"/>
                  </a:lnTo>
                  <a:lnTo>
                    <a:pt x="0" y="636269"/>
                  </a:lnTo>
                  <a:lnTo>
                    <a:pt x="26669" y="636269"/>
                  </a:lnTo>
                  <a:lnTo>
                    <a:pt x="26669" y="634999"/>
                  </a:lnTo>
                  <a:close/>
                </a:path>
                <a:path w="26669" h="1172210">
                  <a:moveTo>
                    <a:pt x="26669" y="636269"/>
                  </a:moveTo>
                  <a:lnTo>
                    <a:pt x="0" y="636269"/>
                  </a:lnTo>
                  <a:lnTo>
                    <a:pt x="0" y="642619"/>
                  </a:lnTo>
                  <a:lnTo>
                    <a:pt x="26669" y="642619"/>
                  </a:lnTo>
                  <a:lnTo>
                    <a:pt x="26669" y="636269"/>
                  </a:lnTo>
                  <a:close/>
                </a:path>
                <a:path w="26669" h="1172210">
                  <a:moveTo>
                    <a:pt x="26669" y="642619"/>
                  </a:moveTo>
                  <a:lnTo>
                    <a:pt x="0" y="642619"/>
                  </a:lnTo>
                  <a:lnTo>
                    <a:pt x="0" y="652779"/>
                  </a:lnTo>
                  <a:lnTo>
                    <a:pt x="26669" y="652779"/>
                  </a:lnTo>
                  <a:lnTo>
                    <a:pt x="26669" y="642619"/>
                  </a:lnTo>
                  <a:close/>
                </a:path>
                <a:path w="26669" h="1172210">
                  <a:moveTo>
                    <a:pt x="26669" y="652779"/>
                  </a:moveTo>
                  <a:lnTo>
                    <a:pt x="0" y="652779"/>
                  </a:lnTo>
                  <a:lnTo>
                    <a:pt x="0" y="661669"/>
                  </a:lnTo>
                  <a:lnTo>
                    <a:pt x="26669" y="661669"/>
                  </a:lnTo>
                  <a:lnTo>
                    <a:pt x="26669" y="652779"/>
                  </a:lnTo>
                  <a:close/>
                </a:path>
                <a:path w="26669" h="1172210">
                  <a:moveTo>
                    <a:pt x="26669" y="661669"/>
                  </a:moveTo>
                  <a:lnTo>
                    <a:pt x="0" y="661669"/>
                  </a:lnTo>
                  <a:lnTo>
                    <a:pt x="0" y="699769"/>
                  </a:lnTo>
                  <a:lnTo>
                    <a:pt x="26669" y="699769"/>
                  </a:lnTo>
                  <a:lnTo>
                    <a:pt x="26669" y="661669"/>
                  </a:lnTo>
                  <a:close/>
                </a:path>
                <a:path w="26669" h="1172210">
                  <a:moveTo>
                    <a:pt x="26669" y="699769"/>
                  </a:moveTo>
                  <a:lnTo>
                    <a:pt x="0" y="699769"/>
                  </a:lnTo>
                  <a:lnTo>
                    <a:pt x="0" y="703579"/>
                  </a:lnTo>
                  <a:lnTo>
                    <a:pt x="26669" y="703579"/>
                  </a:lnTo>
                  <a:lnTo>
                    <a:pt x="26669" y="699769"/>
                  </a:lnTo>
                  <a:close/>
                </a:path>
                <a:path w="26669" h="1172210">
                  <a:moveTo>
                    <a:pt x="26669" y="703579"/>
                  </a:moveTo>
                  <a:lnTo>
                    <a:pt x="0" y="703579"/>
                  </a:lnTo>
                  <a:lnTo>
                    <a:pt x="0" y="706119"/>
                  </a:lnTo>
                  <a:lnTo>
                    <a:pt x="26669" y="706119"/>
                  </a:lnTo>
                  <a:lnTo>
                    <a:pt x="26669" y="703579"/>
                  </a:lnTo>
                  <a:close/>
                </a:path>
                <a:path w="26669" h="1172210">
                  <a:moveTo>
                    <a:pt x="26669" y="706119"/>
                  </a:moveTo>
                  <a:lnTo>
                    <a:pt x="0" y="706119"/>
                  </a:lnTo>
                  <a:lnTo>
                    <a:pt x="0" y="712469"/>
                  </a:lnTo>
                  <a:lnTo>
                    <a:pt x="26669" y="712469"/>
                  </a:lnTo>
                  <a:lnTo>
                    <a:pt x="26669" y="706119"/>
                  </a:lnTo>
                  <a:close/>
                </a:path>
                <a:path w="26669" h="1172210">
                  <a:moveTo>
                    <a:pt x="26669" y="712469"/>
                  </a:moveTo>
                  <a:lnTo>
                    <a:pt x="0" y="712469"/>
                  </a:lnTo>
                  <a:lnTo>
                    <a:pt x="0" y="716279"/>
                  </a:lnTo>
                  <a:lnTo>
                    <a:pt x="26669" y="716279"/>
                  </a:lnTo>
                  <a:lnTo>
                    <a:pt x="26669" y="712469"/>
                  </a:lnTo>
                  <a:close/>
                </a:path>
                <a:path w="26669" h="1172210">
                  <a:moveTo>
                    <a:pt x="26669" y="716279"/>
                  </a:moveTo>
                  <a:lnTo>
                    <a:pt x="0" y="716279"/>
                  </a:lnTo>
                  <a:lnTo>
                    <a:pt x="0" y="754379"/>
                  </a:lnTo>
                  <a:lnTo>
                    <a:pt x="26669" y="754379"/>
                  </a:lnTo>
                  <a:lnTo>
                    <a:pt x="26669" y="716279"/>
                  </a:lnTo>
                  <a:close/>
                </a:path>
                <a:path w="26669" h="1172210">
                  <a:moveTo>
                    <a:pt x="26669" y="754379"/>
                  </a:moveTo>
                  <a:lnTo>
                    <a:pt x="0" y="754379"/>
                  </a:lnTo>
                  <a:lnTo>
                    <a:pt x="0" y="763269"/>
                  </a:lnTo>
                  <a:lnTo>
                    <a:pt x="26669" y="763269"/>
                  </a:lnTo>
                  <a:lnTo>
                    <a:pt x="26669" y="754379"/>
                  </a:lnTo>
                  <a:close/>
                </a:path>
                <a:path w="26669" h="1172210">
                  <a:moveTo>
                    <a:pt x="26669" y="763269"/>
                  </a:moveTo>
                  <a:lnTo>
                    <a:pt x="0" y="763269"/>
                  </a:lnTo>
                  <a:lnTo>
                    <a:pt x="0" y="769619"/>
                  </a:lnTo>
                  <a:lnTo>
                    <a:pt x="26669" y="769619"/>
                  </a:lnTo>
                  <a:lnTo>
                    <a:pt x="26669" y="763269"/>
                  </a:lnTo>
                  <a:close/>
                </a:path>
                <a:path w="26669" h="1172210">
                  <a:moveTo>
                    <a:pt x="26669" y="769619"/>
                  </a:moveTo>
                  <a:lnTo>
                    <a:pt x="0" y="769619"/>
                  </a:lnTo>
                  <a:lnTo>
                    <a:pt x="0" y="775969"/>
                  </a:lnTo>
                  <a:lnTo>
                    <a:pt x="26669" y="775969"/>
                  </a:lnTo>
                  <a:lnTo>
                    <a:pt x="26669" y="769619"/>
                  </a:lnTo>
                  <a:close/>
                </a:path>
                <a:path w="26669" h="1172210">
                  <a:moveTo>
                    <a:pt x="26669" y="775969"/>
                  </a:moveTo>
                  <a:lnTo>
                    <a:pt x="0" y="775969"/>
                  </a:lnTo>
                  <a:lnTo>
                    <a:pt x="0" y="779779"/>
                  </a:lnTo>
                  <a:lnTo>
                    <a:pt x="26669" y="779779"/>
                  </a:lnTo>
                  <a:lnTo>
                    <a:pt x="26669" y="775969"/>
                  </a:lnTo>
                  <a:close/>
                </a:path>
                <a:path w="26669" h="1172210">
                  <a:moveTo>
                    <a:pt x="26669" y="779779"/>
                  </a:moveTo>
                  <a:lnTo>
                    <a:pt x="0" y="779779"/>
                  </a:lnTo>
                  <a:lnTo>
                    <a:pt x="0" y="786129"/>
                  </a:lnTo>
                  <a:lnTo>
                    <a:pt x="26669" y="786129"/>
                  </a:lnTo>
                  <a:lnTo>
                    <a:pt x="26669" y="779779"/>
                  </a:lnTo>
                  <a:close/>
                </a:path>
                <a:path w="26669" h="1172210">
                  <a:moveTo>
                    <a:pt x="26669" y="786129"/>
                  </a:moveTo>
                  <a:lnTo>
                    <a:pt x="0" y="786129"/>
                  </a:lnTo>
                  <a:lnTo>
                    <a:pt x="0" y="788669"/>
                  </a:lnTo>
                  <a:lnTo>
                    <a:pt x="26669" y="788669"/>
                  </a:lnTo>
                  <a:lnTo>
                    <a:pt x="26669" y="786129"/>
                  </a:lnTo>
                  <a:close/>
                </a:path>
                <a:path w="26669" h="1172210">
                  <a:moveTo>
                    <a:pt x="26669" y="788669"/>
                  </a:moveTo>
                  <a:lnTo>
                    <a:pt x="0" y="788669"/>
                  </a:lnTo>
                  <a:lnTo>
                    <a:pt x="0" y="792479"/>
                  </a:lnTo>
                  <a:lnTo>
                    <a:pt x="26669" y="792479"/>
                  </a:lnTo>
                  <a:lnTo>
                    <a:pt x="26669" y="788669"/>
                  </a:lnTo>
                  <a:close/>
                </a:path>
                <a:path w="26669" h="1172210">
                  <a:moveTo>
                    <a:pt x="26669" y="792479"/>
                  </a:moveTo>
                  <a:lnTo>
                    <a:pt x="0" y="792479"/>
                  </a:lnTo>
                  <a:lnTo>
                    <a:pt x="0" y="795019"/>
                  </a:lnTo>
                  <a:lnTo>
                    <a:pt x="26669" y="795019"/>
                  </a:lnTo>
                  <a:lnTo>
                    <a:pt x="26669" y="792479"/>
                  </a:lnTo>
                  <a:close/>
                </a:path>
                <a:path w="26669" h="1172210">
                  <a:moveTo>
                    <a:pt x="26669" y="795019"/>
                  </a:moveTo>
                  <a:lnTo>
                    <a:pt x="0" y="795019"/>
                  </a:lnTo>
                  <a:lnTo>
                    <a:pt x="0" y="801369"/>
                  </a:lnTo>
                  <a:lnTo>
                    <a:pt x="26669" y="801369"/>
                  </a:lnTo>
                  <a:lnTo>
                    <a:pt x="26669" y="795019"/>
                  </a:lnTo>
                  <a:close/>
                </a:path>
                <a:path w="26669" h="1172210">
                  <a:moveTo>
                    <a:pt x="26669" y="801369"/>
                  </a:moveTo>
                  <a:lnTo>
                    <a:pt x="0" y="801369"/>
                  </a:lnTo>
                  <a:lnTo>
                    <a:pt x="0" y="826769"/>
                  </a:lnTo>
                  <a:lnTo>
                    <a:pt x="26669" y="826769"/>
                  </a:lnTo>
                  <a:lnTo>
                    <a:pt x="26669" y="801369"/>
                  </a:lnTo>
                  <a:close/>
                </a:path>
                <a:path w="26669" h="1172210">
                  <a:moveTo>
                    <a:pt x="26669" y="826769"/>
                  </a:moveTo>
                  <a:lnTo>
                    <a:pt x="0" y="826769"/>
                  </a:lnTo>
                  <a:lnTo>
                    <a:pt x="0" y="833119"/>
                  </a:lnTo>
                  <a:lnTo>
                    <a:pt x="26669" y="833119"/>
                  </a:lnTo>
                  <a:lnTo>
                    <a:pt x="26669" y="826769"/>
                  </a:lnTo>
                  <a:close/>
                </a:path>
                <a:path w="26669" h="1172210">
                  <a:moveTo>
                    <a:pt x="26669" y="833119"/>
                  </a:moveTo>
                  <a:lnTo>
                    <a:pt x="0" y="833119"/>
                  </a:lnTo>
                  <a:lnTo>
                    <a:pt x="0" y="845819"/>
                  </a:lnTo>
                  <a:lnTo>
                    <a:pt x="26669" y="845819"/>
                  </a:lnTo>
                  <a:lnTo>
                    <a:pt x="26669" y="833119"/>
                  </a:lnTo>
                  <a:close/>
                </a:path>
                <a:path w="26669" h="1172210">
                  <a:moveTo>
                    <a:pt x="26669" y="845819"/>
                  </a:moveTo>
                  <a:lnTo>
                    <a:pt x="0" y="845819"/>
                  </a:lnTo>
                  <a:lnTo>
                    <a:pt x="0" y="862329"/>
                  </a:lnTo>
                  <a:lnTo>
                    <a:pt x="26669" y="862329"/>
                  </a:lnTo>
                  <a:lnTo>
                    <a:pt x="26669" y="845819"/>
                  </a:lnTo>
                  <a:close/>
                </a:path>
                <a:path w="26669" h="1172210">
                  <a:moveTo>
                    <a:pt x="26669" y="862329"/>
                  </a:moveTo>
                  <a:lnTo>
                    <a:pt x="0" y="862329"/>
                  </a:lnTo>
                  <a:lnTo>
                    <a:pt x="0" y="864869"/>
                  </a:lnTo>
                  <a:lnTo>
                    <a:pt x="26669" y="864869"/>
                  </a:lnTo>
                  <a:lnTo>
                    <a:pt x="26669" y="862329"/>
                  </a:lnTo>
                  <a:close/>
                </a:path>
                <a:path w="26669" h="1172210">
                  <a:moveTo>
                    <a:pt x="26669" y="864869"/>
                  </a:moveTo>
                  <a:lnTo>
                    <a:pt x="0" y="864869"/>
                  </a:lnTo>
                  <a:lnTo>
                    <a:pt x="0" y="868679"/>
                  </a:lnTo>
                  <a:lnTo>
                    <a:pt x="26669" y="868679"/>
                  </a:lnTo>
                  <a:lnTo>
                    <a:pt x="26669" y="864869"/>
                  </a:lnTo>
                  <a:close/>
                </a:path>
                <a:path w="26669" h="1172210">
                  <a:moveTo>
                    <a:pt x="26669" y="868679"/>
                  </a:moveTo>
                  <a:lnTo>
                    <a:pt x="0" y="868679"/>
                  </a:lnTo>
                  <a:lnTo>
                    <a:pt x="0" y="871219"/>
                  </a:lnTo>
                  <a:lnTo>
                    <a:pt x="26669" y="871219"/>
                  </a:lnTo>
                  <a:lnTo>
                    <a:pt x="26669" y="868679"/>
                  </a:lnTo>
                  <a:close/>
                </a:path>
                <a:path w="26669" h="1172210">
                  <a:moveTo>
                    <a:pt x="26669" y="871219"/>
                  </a:moveTo>
                  <a:lnTo>
                    <a:pt x="0" y="871219"/>
                  </a:lnTo>
                  <a:lnTo>
                    <a:pt x="0" y="875029"/>
                  </a:lnTo>
                  <a:lnTo>
                    <a:pt x="26669" y="875029"/>
                  </a:lnTo>
                  <a:lnTo>
                    <a:pt x="26669" y="871219"/>
                  </a:lnTo>
                  <a:close/>
                </a:path>
                <a:path w="26669" h="1172210">
                  <a:moveTo>
                    <a:pt x="26669" y="875029"/>
                  </a:moveTo>
                  <a:lnTo>
                    <a:pt x="0" y="875029"/>
                  </a:lnTo>
                  <a:lnTo>
                    <a:pt x="0" y="881379"/>
                  </a:lnTo>
                  <a:lnTo>
                    <a:pt x="26669" y="881379"/>
                  </a:lnTo>
                  <a:lnTo>
                    <a:pt x="26669" y="875029"/>
                  </a:lnTo>
                  <a:close/>
                </a:path>
                <a:path w="26669" h="1172210">
                  <a:moveTo>
                    <a:pt x="26669" y="881379"/>
                  </a:moveTo>
                  <a:lnTo>
                    <a:pt x="0" y="881379"/>
                  </a:lnTo>
                  <a:lnTo>
                    <a:pt x="0" y="890269"/>
                  </a:lnTo>
                  <a:lnTo>
                    <a:pt x="26669" y="890269"/>
                  </a:lnTo>
                  <a:lnTo>
                    <a:pt x="26669" y="881379"/>
                  </a:lnTo>
                  <a:close/>
                </a:path>
                <a:path w="26669" h="1172210">
                  <a:moveTo>
                    <a:pt x="26669" y="890269"/>
                  </a:moveTo>
                  <a:lnTo>
                    <a:pt x="0" y="890269"/>
                  </a:lnTo>
                  <a:lnTo>
                    <a:pt x="0" y="902969"/>
                  </a:lnTo>
                  <a:lnTo>
                    <a:pt x="26669" y="902969"/>
                  </a:lnTo>
                  <a:lnTo>
                    <a:pt x="26669" y="890269"/>
                  </a:lnTo>
                  <a:close/>
                </a:path>
                <a:path w="26669" h="1172210">
                  <a:moveTo>
                    <a:pt x="26669" y="902969"/>
                  </a:moveTo>
                  <a:lnTo>
                    <a:pt x="0" y="902969"/>
                  </a:lnTo>
                  <a:lnTo>
                    <a:pt x="0" y="913129"/>
                  </a:lnTo>
                  <a:lnTo>
                    <a:pt x="26669" y="913129"/>
                  </a:lnTo>
                  <a:lnTo>
                    <a:pt x="26669" y="902969"/>
                  </a:lnTo>
                  <a:close/>
                </a:path>
                <a:path w="26669" h="1172210">
                  <a:moveTo>
                    <a:pt x="26669" y="913129"/>
                  </a:moveTo>
                  <a:lnTo>
                    <a:pt x="0" y="913129"/>
                  </a:lnTo>
                  <a:lnTo>
                    <a:pt x="0" y="915669"/>
                  </a:lnTo>
                  <a:lnTo>
                    <a:pt x="26669" y="915669"/>
                  </a:lnTo>
                  <a:lnTo>
                    <a:pt x="26669" y="913129"/>
                  </a:lnTo>
                  <a:close/>
                </a:path>
                <a:path w="26669" h="1172210">
                  <a:moveTo>
                    <a:pt x="26669" y="915669"/>
                  </a:moveTo>
                  <a:lnTo>
                    <a:pt x="0" y="915669"/>
                  </a:lnTo>
                  <a:lnTo>
                    <a:pt x="0" y="922019"/>
                  </a:lnTo>
                  <a:lnTo>
                    <a:pt x="26669" y="922019"/>
                  </a:lnTo>
                  <a:lnTo>
                    <a:pt x="26669" y="915669"/>
                  </a:lnTo>
                  <a:close/>
                </a:path>
                <a:path w="26669" h="1172210">
                  <a:moveTo>
                    <a:pt x="26669" y="922019"/>
                  </a:moveTo>
                  <a:lnTo>
                    <a:pt x="0" y="922019"/>
                  </a:lnTo>
                  <a:lnTo>
                    <a:pt x="0" y="925829"/>
                  </a:lnTo>
                  <a:lnTo>
                    <a:pt x="26669" y="925829"/>
                  </a:lnTo>
                  <a:lnTo>
                    <a:pt x="26669" y="922019"/>
                  </a:lnTo>
                  <a:close/>
                </a:path>
                <a:path w="26669" h="1172210">
                  <a:moveTo>
                    <a:pt x="26669" y="925829"/>
                  </a:moveTo>
                  <a:lnTo>
                    <a:pt x="0" y="925829"/>
                  </a:lnTo>
                  <a:lnTo>
                    <a:pt x="0" y="932179"/>
                  </a:lnTo>
                  <a:lnTo>
                    <a:pt x="26669" y="932179"/>
                  </a:lnTo>
                  <a:lnTo>
                    <a:pt x="26669" y="925829"/>
                  </a:lnTo>
                  <a:close/>
                </a:path>
                <a:path w="26669" h="1172210">
                  <a:moveTo>
                    <a:pt x="26669" y="932179"/>
                  </a:moveTo>
                  <a:lnTo>
                    <a:pt x="0" y="932179"/>
                  </a:lnTo>
                  <a:lnTo>
                    <a:pt x="0" y="934719"/>
                  </a:lnTo>
                  <a:lnTo>
                    <a:pt x="26669" y="934719"/>
                  </a:lnTo>
                  <a:lnTo>
                    <a:pt x="26669" y="932179"/>
                  </a:lnTo>
                  <a:close/>
                </a:path>
                <a:path w="26669" h="1172210">
                  <a:moveTo>
                    <a:pt x="26669" y="934719"/>
                  </a:moveTo>
                  <a:lnTo>
                    <a:pt x="0" y="934719"/>
                  </a:lnTo>
                  <a:lnTo>
                    <a:pt x="0" y="938529"/>
                  </a:lnTo>
                  <a:lnTo>
                    <a:pt x="26669" y="938529"/>
                  </a:lnTo>
                  <a:lnTo>
                    <a:pt x="26669" y="934719"/>
                  </a:lnTo>
                  <a:close/>
                </a:path>
                <a:path w="26669" h="1172210">
                  <a:moveTo>
                    <a:pt x="26669" y="938529"/>
                  </a:moveTo>
                  <a:lnTo>
                    <a:pt x="0" y="938529"/>
                  </a:lnTo>
                  <a:lnTo>
                    <a:pt x="0" y="941069"/>
                  </a:lnTo>
                  <a:lnTo>
                    <a:pt x="26669" y="941069"/>
                  </a:lnTo>
                  <a:lnTo>
                    <a:pt x="26669" y="938529"/>
                  </a:lnTo>
                  <a:close/>
                </a:path>
                <a:path w="26669" h="1172210">
                  <a:moveTo>
                    <a:pt x="26669" y="941069"/>
                  </a:moveTo>
                  <a:lnTo>
                    <a:pt x="0" y="941069"/>
                  </a:lnTo>
                  <a:lnTo>
                    <a:pt x="0" y="947419"/>
                  </a:lnTo>
                  <a:lnTo>
                    <a:pt x="26669" y="947419"/>
                  </a:lnTo>
                  <a:lnTo>
                    <a:pt x="26669" y="941069"/>
                  </a:lnTo>
                  <a:close/>
                </a:path>
                <a:path w="26669" h="1172210">
                  <a:moveTo>
                    <a:pt x="26669" y="947419"/>
                  </a:moveTo>
                  <a:lnTo>
                    <a:pt x="0" y="947419"/>
                  </a:lnTo>
                  <a:lnTo>
                    <a:pt x="0" y="966469"/>
                  </a:lnTo>
                  <a:lnTo>
                    <a:pt x="26669" y="966469"/>
                  </a:lnTo>
                  <a:lnTo>
                    <a:pt x="26669" y="947419"/>
                  </a:lnTo>
                  <a:close/>
                </a:path>
                <a:path w="26669" h="1172210">
                  <a:moveTo>
                    <a:pt x="26669" y="966469"/>
                  </a:moveTo>
                  <a:lnTo>
                    <a:pt x="0" y="966469"/>
                  </a:lnTo>
                  <a:lnTo>
                    <a:pt x="0" y="970279"/>
                  </a:lnTo>
                  <a:lnTo>
                    <a:pt x="26669" y="970279"/>
                  </a:lnTo>
                  <a:lnTo>
                    <a:pt x="26669" y="966469"/>
                  </a:lnTo>
                  <a:close/>
                </a:path>
                <a:path w="26669" h="1172210">
                  <a:moveTo>
                    <a:pt x="26669" y="970279"/>
                  </a:moveTo>
                  <a:lnTo>
                    <a:pt x="0" y="970279"/>
                  </a:lnTo>
                  <a:lnTo>
                    <a:pt x="0" y="982979"/>
                  </a:lnTo>
                  <a:lnTo>
                    <a:pt x="26669" y="982979"/>
                  </a:lnTo>
                  <a:lnTo>
                    <a:pt x="26669" y="970279"/>
                  </a:lnTo>
                  <a:close/>
                </a:path>
                <a:path w="26669" h="1172210">
                  <a:moveTo>
                    <a:pt x="26669" y="982979"/>
                  </a:moveTo>
                  <a:lnTo>
                    <a:pt x="0" y="982979"/>
                  </a:lnTo>
                  <a:lnTo>
                    <a:pt x="0" y="991869"/>
                  </a:lnTo>
                  <a:lnTo>
                    <a:pt x="26669" y="991869"/>
                  </a:lnTo>
                  <a:lnTo>
                    <a:pt x="26669" y="982979"/>
                  </a:lnTo>
                  <a:close/>
                </a:path>
                <a:path w="26669" h="1172210">
                  <a:moveTo>
                    <a:pt x="26669" y="991869"/>
                  </a:moveTo>
                  <a:lnTo>
                    <a:pt x="0" y="991869"/>
                  </a:lnTo>
                  <a:lnTo>
                    <a:pt x="0" y="995679"/>
                  </a:lnTo>
                  <a:lnTo>
                    <a:pt x="26669" y="995679"/>
                  </a:lnTo>
                  <a:lnTo>
                    <a:pt x="26669" y="991869"/>
                  </a:lnTo>
                  <a:close/>
                </a:path>
                <a:path w="26669" h="1172210">
                  <a:moveTo>
                    <a:pt x="26669" y="995679"/>
                  </a:moveTo>
                  <a:lnTo>
                    <a:pt x="0" y="995679"/>
                  </a:lnTo>
                  <a:lnTo>
                    <a:pt x="0" y="1010919"/>
                  </a:lnTo>
                  <a:lnTo>
                    <a:pt x="26669" y="1010919"/>
                  </a:lnTo>
                  <a:lnTo>
                    <a:pt x="26669" y="995679"/>
                  </a:lnTo>
                  <a:close/>
                </a:path>
                <a:path w="26669" h="1172210">
                  <a:moveTo>
                    <a:pt x="26669" y="1010919"/>
                  </a:moveTo>
                  <a:lnTo>
                    <a:pt x="0" y="1010919"/>
                  </a:lnTo>
                  <a:lnTo>
                    <a:pt x="0" y="1017269"/>
                  </a:lnTo>
                  <a:lnTo>
                    <a:pt x="26669" y="1017269"/>
                  </a:lnTo>
                  <a:lnTo>
                    <a:pt x="26669" y="1010919"/>
                  </a:lnTo>
                  <a:close/>
                </a:path>
                <a:path w="26669" h="1172210">
                  <a:moveTo>
                    <a:pt x="26669" y="1017269"/>
                  </a:moveTo>
                  <a:lnTo>
                    <a:pt x="0" y="1017269"/>
                  </a:lnTo>
                  <a:lnTo>
                    <a:pt x="0" y="1021079"/>
                  </a:lnTo>
                  <a:lnTo>
                    <a:pt x="26669" y="1021079"/>
                  </a:lnTo>
                  <a:lnTo>
                    <a:pt x="26669" y="1017269"/>
                  </a:lnTo>
                  <a:close/>
                </a:path>
                <a:path w="26669" h="1172210">
                  <a:moveTo>
                    <a:pt x="26669" y="1021079"/>
                  </a:moveTo>
                  <a:lnTo>
                    <a:pt x="0" y="1021079"/>
                  </a:lnTo>
                  <a:lnTo>
                    <a:pt x="0" y="1023619"/>
                  </a:lnTo>
                  <a:lnTo>
                    <a:pt x="26669" y="1023619"/>
                  </a:lnTo>
                  <a:lnTo>
                    <a:pt x="26669" y="1021079"/>
                  </a:lnTo>
                  <a:close/>
                </a:path>
                <a:path w="26669" h="1172210">
                  <a:moveTo>
                    <a:pt x="26669" y="1023619"/>
                  </a:moveTo>
                  <a:lnTo>
                    <a:pt x="0" y="1023619"/>
                  </a:lnTo>
                  <a:lnTo>
                    <a:pt x="0" y="1027429"/>
                  </a:lnTo>
                  <a:lnTo>
                    <a:pt x="26669" y="1027429"/>
                  </a:lnTo>
                  <a:lnTo>
                    <a:pt x="26669" y="1023619"/>
                  </a:lnTo>
                  <a:close/>
                </a:path>
                <a:path w="26669" h="1172210">
                  <a:moveTo>
                    <a:pt x="26669" y="1027429"/>
                  </a:moveTo>
                  <a:lnTo>
                    <a:pt x="0" y="1027429"/>
                  </a:lnTo>
                  <a:lnTo>
                    <a:pt x="0" y="1033779"/>
                  </a:lnTo>
                  <a:lnTo>
                    <a:pt x="26669" y="1033779"/>
                  </a:lnTo>
                  <a:lnTo>
                    <a:pt x="26669" y="1027429"/>
                  </a:lnTo>
                  <a:close/>
                </a:path>
                <a:path w="26669" h="1172210">
                  <a:moveTo>
                    <a:pt x="26669" y="1033779"/>
                  </a:moveTo>
                  <a:lnTo>
                    <a:pt x="0" y="1033779"/>
                  </a:lnTo>
                  <a:lnTo>
                    <a:pt x="0" y="1036319"/>
                  </a:lnTo>
                  <a:lnTo>
                    <a:pt x="26669" y="1036319"/>
                  </a:lnTo>
                  <a:lnTo>
                    <a:pt x="26669" y="1033779"/>
                  </a:lnTo>
                  <a:close/>
                </a:path>
                <a:path w="26669" h="1172210">
                  <a:moveTo>
                    <a:pt x="26669" y="1036319"/>
                  </a:moveTo>
                  <a:lnTo>
                    <a:pt x="0" y="1036319"/>
                  </a:lnTo>
                  <a:lnTo>
                    <a:pt x="0" y="1042669"/>
                  </a:lnTo>
                  <a:lnTo>
                    <a:pt x="26669" y="1042669"/>
                  </a:lnTo>
                  <a:lnTo>
                    <a:pt x="26669" y="1036319"/>
                  </a:lnTo>
                  <a:close/>
                </a:path>
                <a:path w="26669" h="1172210">
                  <a:moveTo>
                    <a:pt x="26669" y="1042669"/>
                  </a:moveTo>
                  <a:lnTo>
                    <a:pt x="0" y="1042669"/>
                  </a:lnTo>
                  <a:lnTo>
                    <a:pt x="0" y="1055369"/>
                  </a:lnTo>
                  <a:lnTo>
                    <a:pt x="26669" y="1055369"/>
                  </a:lnTo>
                  <a:lnTo>
                    <a:pt x="26669" y="1042669"/>
                  </a:lnTo>
                  <a:close/>
                </a:path>
                <a:path w="26669" h="1172210">
                  <a:moveTo>
                    <a:pt x="26669" y="1169669"/>
                  </a:moveTo>
                  <a:lnTo>
                    <a:pt x="17780" y="1169669"/>
                  </a:lnTo>
                  <a:lnTo>
                    <a:pt x="17780" y="1170939"/>
                  </a:lnTo>
                  <a:lnTo>
                    <a:pt x="22860" y="1170939"/>
                  </a:lnTo>
                  <a:lnTo>
                    <a:pt x="22860" y="1172209"/>
                  </a:lnTo>
                  <a:lnTo>
                    <a:pt x="26669" y="1172209"/>
                  </a:lnTo>
                  <a:lnTo>
                    <a:pt x="26669" y="1169669"/>
                  </a:lnTo>
                  <a:close/>
                </a:path>
                <a:path w="26669" h="1172210">
                  <a:moveTo>
                    <a:pt x="13969" y="1168399"/>
                  </a:moveTo>
                  <a:lnTo>
                    <a:pt x="8889" y="1168399"/>
                  </a:lnTo>
                  <a:lnTo>
                    <a:pt x="8889" y="1169669"/>
                  </a:lnTo>
                  <a:lnTo>
                    <a:pt x="13969" y="1169669"/>
                  </a:lnTo>
                  <a:lnTo>
                    <a:pt x="13969" y="1168399"/>
                  </a:lnTo>
                  <a:close/>
                </a:path>
                <a:path w="26669" h="1172210">
                  <a:moveTo>
                    <a:pt x="26669" y="1163319"/>
                  </a:moveTo>
                  <a:lnTo>
                    <a:pt x="0" y="1163319"/>
                  </a:lnTo>
                  <a:lnTo>
                    <a:pt x="0" y="1165859"/>
                  </a:lnTo>
                  <a:lnTo>
                    <a:pt x="3810" y="1165859"/>
                  </a:lnTo>
                  <a:lnTo>
                    <a:pt x="3810" y="1168399"/>
                  </a:lnTo>
                  <a:lnTo>
                    <a:pt x="26669" y="1168399"/>
                  </a:lnTo>
                  <a:lnTo>
                    <a:pt x="26669" y="1163319"/>
                  </a:lnTo>
                  <a:close/>
                </a:path>
                <a:path w="26669" h="1172210">
                  <a:moveTo>
                    <a:pt x="26669" y="1156969"/>
                  </a:moveTo>
                  <a:lnTo>
                    <a:pt x="0" y="1156969"/>
                  </a:lnTo>
                  <a:lnTo>
                    <a:pt x="0" y="1162049"/>
                  </a:lnTo>
                  <a:lnTo>
                    <a:pt x="26669" y="1162049"/>
                  </a:lnTo>
                  <a:lnTo>
                    <a:pt x="26669" y="1156969"/>
                  </a:lnTo>
                  <a:close/>
                </a:path>
                <a:path w="26669" h="1172210">
                  <a:moveTo>
                    <a:pt x="26669" y="1150619"/>
                  </a:moveTo>
                  <a:lnTo>
                    <a:pt x="0" y="1150619"/>
                  </a:lnTo>
                  <a:lnTo>
                    <a:pt x="0" y="1155699"/>
                  </a:lnTo>
                  <a:lnTo>
                    <a:pt x="26669" y="1155699"/>
                  </a:lnTo>
                  <a:lnTo>
                    <a:pt x="26669" y="1150619"/>
                  </a:lnTo>
                  <a:close/>
                </a:path>
                <a:path w="26669" h="1172210">
                  <a:moveTo>
                    <a:pt x="26669" y="1144269"/>
                  </a:moveTo>
                  <a:lnTo>
                    <a:pt x="0" y="1144269"/>
                  </a:lnTo>
                  <a:lnTo>
                    <a:pt x="0" y="1149349"/>
                  </a:lnTo>
                  <a:lnTo>
                    <a:pt x="26669" y="1149349"/>
                  </a:lnTo>
                  <a:lnTo>
                    <a:pt x="26669" y="1144269"/>
                  </a:lnTo>
                  <a:close/>
                </a:path>
                <a:path w="26669" h="1172210">
                  <a:moveTo>
                    <a:pt x="26669" y="1137919"/>
                  </a:moveTo>
                  <a:lnTo>
                    <a:pt x="0" y="1137919"/>
                  </a:lnTo>
                  <a:lnTo>
                    <a:pt x="0" y="1142999"/>
                  </a:lnTo>
                  <a:lnTo>
                    <a:pt x="26669" y="1142999"/>
                  </a:lnTo>
                  <a:lnTo>
                    <a:pt x="26669" y="1137919"/>
                  </a:lnTo>
                  <a:close/>
                </a:path>
                <a:path w="26669" h="1172210">
                  <a:moveTo>
                    <a:pt x="26669" y="1131569"/>
                  </a:moveTo>
                  <a:lnTo>
                    <a:pt x="0" y="1131569"/>
                  </a:lnTo>
                  <a:lnTo>
                    <a:pt x="0" y="1136649"/>
                  </a:lnTo>
                  <a:lnTo>
                    <a:pt x="26669" y="1136649"/>
                  </a:lnTo>
                  <a:lnTo>
                    <a:pt x="26669" y="1131569"/>
                  </a:lnTo>
                  <a:close/>
                </a:path>
                <a:path w="26669" h="1172210">
                  <a:moveTo>
                    <a:pt x="26669" y="1125219"/>
                  </a:moveTo>
                  <a:lnTo>
                    <a:pt x="0" y="1125219"/>
                  </a:lnTo>
                  <a:lnTo>
                    <a:pt x="0" y="1130299"/>
                  </a:lnTo>
                  <a:lnTo>
                    <a:pt x="26669" y="1130299"/>
                  </a:lnTo>
                  <a:lnTo>
                    <a:pt x="26669" y="1125219"/>
                  </a:lnTo>
                  <a:close/>
                </a:path>
                <a:path w="26669" h="1172210">
                  <a:moveTo>
                    <a:pt x="26669" y="1118869"/>
                  </a:moveTo>
                  <a:lnTo>
                    <a:pt x="0" y="1118869"/>
                  </a:lnTo>
                  <a:lnTo>
                    <a:pt x="0" y="1123949"/>
                  </a:lnTo>
                  <a:lnTo>
                    <a:pt x="26669" y="1123949"/>
                  </a:lnTo>
                  <a:lnTo>
                    <a:pt x="26669" y="1118869"/>
                  </a:lnTo>
                  <a:close/>
                </a:path>
                <a:path w="26669" h="1172210">
                  <a:moveTo>
                    <a:pt x="26669" y="1112519"/>
                  </a:moveTo>
                  <a:lnTo>
                    <a:pt x="0" y="1112519"/>
                  </a:lnTo>
                  <a:lnTo>
                    <a:pt x="0" y="1117599"/>
                  </a:lnTo>
                  <a:lnTo>
                    <a:pt x="26669" y="1117599"/>
                  </a:lnTo>
                  <a:lnTo>
                    <a:pt x="26669" y="1112519"/>
                  </a:lnTo>
                  <a:close/>
                </a:path>
                <a:path w="26669" h="1172210">
                  <a:moveTo>
                    <a:pt x="26669" y="1106169"/>
                  </a:moveTo>
                  <a:lnTo>
                    <a:pt x="0" y="1106169"/>
                  </a:lnTo>
                  <a:lnTo>
                    <a:pt x="0" y="1111249"/>
                  </a:lnTo>
                  <a:lnTo>
                    <a:pt x="26669" y="1111249"/>
                  </a:lnTo>
                  <a:lnTo>
                    <a:pt x="26669" y="1106169"/>
                  </a:lnTo>
                  <a:close/>
                </a:path>
                <a:path w="26669" h="1172210">
                  <a:moveTo>
                    <a:pt x="26669" y="1099819"/>
                  </a:moveTo>
                  <a:lnTo>
                    <a:pt x="0" y="1099819"/>
                  </a:lnTo>
                  <a:lnTo>
                    <a:pt x="0" y="1104899"/>
                  </a:lnTo>
                  <a:lnTo>
                    <a:pt x="26669" y="1104899"/>
                  </a:lnTo>
                  <a:lnTo>
                    <a:pt x="26669" y="1099819"/>
                  </a:lnTo>
                  <a:close/>
                </a:path>
                <a:path w="26669" h="1172210">
                  <a:moveTo>
                    <a:pt x="26669" y="1093469"/>
                  </a:moveTo>
                  <a:lnTo>
                    <a:pt x="0" y="1093469"/>
                  </a:lnTo>
                  <a:lnTo>
                    <a:pt x="0" y="1098549"/>
                  </a:lnTo>
                  <a:lnTo>
                    <a:pt x="26669" y="1098549"/>
                  </a:lnTo>
                  <a:lnTo>
                    <a:pt x="26669" y="1093469"/>
                  </a:lnTo>
                  <a:close/>
                </a:path>
                <a:path w="26669" h="1172210">
                  <a:moveTo>
                    <a:pt x="26669" y="1087119"/>
                  </a:moveTo>
                  <a:lnTo>
                    <a:pt x="0" y="1087119"/>
                  </a:lnTo>
                  <a:lnTo>
                    <a:pt x="0" y="1092199"/>
                  </a:lnTo>
                  <a:lnTo>
                    <a:pt x="26669" y="1092199"/>
                  </a:lnTo>
                  <a:lnTo>
                    <a:pt x="26669" y="1087119"/>
                  </a:lnTo>
                  <a:close/>
                </a:path>
                <a:path w="26669" h="1172210">
                  <a:moveTo>
                    <a:pt x="26669" y="1080769"/>
                  </a:moveTo>
                  <a:lnTo>
                    <a:pt x="0" y="1080769"/>
                  </a:lnTo>
                  <a:lnTo>
                    <a:pt x="0" y="1085849"/>
                  </a:lnTo>
                  <a:lnTo>
                    <a:pt x="26669" y="1085849"/>
                  </a:lnTo>
                  <a:lnTo>
                    <a:pt x="26669" y="1080769"/>
                  </a:lnTo>
                  <a:close/>
                </a:path>
                <a:path w="26669" h="1172210">
                  <a:moveTo>
                    <a:pt x="26669" y="1074419"/>
                  </a:moveTo>
                  <a:lnTo>
                    <a:pt x="0" y="1074419"/>
                  </a:lnTo>
                  <a:lnTo>
                    <a:pt x="0" y="1079499"/>
                  </a:lnTo>
                  <a:lnTo>
                    <a:pt x="26669" y="1079499"/>
                  </a:lnTo>
                  <a:lnTo>
                    <a:pt x="26669" y="1074419"/>
                  </a:lnTo>
                  <a:close/>
                </a:path>
                <a:path w="26669" h="1172210">
                  <a:moveTo>
                    <a:pt x="26669" y="1068069"/>
                  </a:moveTo>
                  <a:lnTo>
                    <a:pt x="0" y="1068069"/>
                  </a:lnTo>
                  <a:lnTo>
                    <a:pt x="0" y="1073149"/>
                  </a:lnTo>
                  <a:lnTo>
                    <a:pt x="26669" y="1073149"/>
                  </a:lnTo>
                  <a:lnTo>
                    <a:pt x="26669" y="1068069"/>
                  </a:lnTo>
                  <a:close/>
                </a:path>
                <a:path w="26669" h="1172210">
                  <a:moveTo>
                    <a:pt x="26669" y="1061719"/>
                  </a:moveTo>
                  <a:lnTo>
                    <a:pt x="0" y="1061719"/>
                  </a:lnTo>
                  <a:lnTo>
                    <a:pt x="0" y="1066799"/>
                  </a:lnTo>
                  <a:lnTo>
                    <a:pt x="26669" y="1066799"/>
                  </a:lnTo>
                  <a:lnTo>
                    <a:pt x="26669" y="1061719"/>
                  </a:lnTo>
                  <a:close/>
                </a:path>
                <a:path w="26669" h="1172210">
                  <a:moveTo>
                    <a:pt x="26669" y="1056639"/>
                  </a:moveTo>
                  <a:lnTo>
                    <a:pt x="0" y="1056639"/>
                  </a:lnTo>
                  <a:lnTo>
                    <a:pt x="0" y="1060449"/>
                  </a:lnTo>
                  <a:lnTo>
                    <a:pt x="26669" y="1060449"/>
                  </a:lnTo>
                  <a:lnTo>
                    <a:pt x="26669" y="1056639"/>
                  </a:lnTo>
                  <a:close/>
                </a:path>
              </a:pathLst>
            </a:custGeom>
            <a:solidFill>
              <a:srgbClr val="315AD4"/>
            </a:solidFill>
          </p:spPr>
          <p:txBody>
            <a:bodyPr wrap="square" lIns="0" tIns="0" rIns="0" bIns="0" rtlCol="0"/>
            <a:lstStyle/>
            <a:p>
              <a:endParaRPr/>
            </a:p>
          </p:txBody>
        </p:sp>
        <p:sp>
          <p:nvSpPr>
            <p:cNvPr id="566" name="object 566"/>
            <p:cNvSpPr/>
            <p:nvPr/>
          </p:nvSpPr>
          <p:spPr>
            <a:xfrm>
              <a:off x="3187700" y="4982209"/>
              <a:ext cx="25400" cy="1169670"/>
            </a:xfrm>
            <a:custGeom>
              <a:avLst/>
              <a:gdLst/>
              <a:ahLst/>
              <a:cxnLst/>
              <a:rect l="l" t="t" r="r" b="b"/>
              <a:pathLst>
                <a:path w="25400" h="1169670">
                  <a:moveTo>
                    <a:pt x="1269" y="0"/>
                  </a:moveTo>
                  <a:lnTo>
                    <a:pt x="0" y="0"/>
                  </a:lnTo>
                  <a:lnTo>
                    <a:pt x="0" y="5079"/>
                  </a:lnTo>
                  <a:lnTo>
                    <a:pt x="22860" y="5079"/>
                  </a:lnTo>
                  <a:lnTo>
                    <a:pt x="22860" y="3809"/>
                  </a:lnTo>
                  <a:lnTo>
                    <a:pt x="15239" y="3809"/>
                  </a:lnTo>
                  <a:lnTo>
                    <a:pt x="15239" y="2539"/>
                  </a:lnTo>
                  <a:lnTo>
                    <a:pt x="7620" y="2539"/>
                  </a:lnTo>
                  <a:lnTo>
                    <a:pt x="7620" y="1270"/>
                  </a:lnTo>
                  <a:lnTo>
                    <a:pt x="1269" y="1270"/>
                  </a:lnTo>
                  <a:lnTo>
                    <a:pt x="1269" y="0"/>
                  </a:lnTo>
                  <a:close/>
                </a:path>
                <a:path w="25400" h="1169670">
                  <a:moveTo>
                    <a:pt x="25400" y="5080"/>
                  </a:moveTo>
                  <a:lnTo>
                    <a:pt x="0" y="5080"/>
                  </a:lnTo>
                  <a:lnTo>
                    <a:pt x="0" y="43179"/>
                  </a:lnTo>
                  <a:lnTo>
                    <a:pt x="25400" y="43179"/>
                  </a:lnTo>
                  <a:lnTo>
                    <a:pt x="25400" y="5080"/>
                  </a:lnTo>
                  <a:close/>
                </a:path>
                <a:path w="25400" h="1169670">
                  <a:moveTo>
                    <a:pt x="25400" y="43180"/>
                  </a:moveTo>
                  <a:lnTo>
                    <a:pt x="0" y="43180"/>
                  </a:lnTo>
                  <a:lnTo>
                    <a:pt x="0" y="49529"/>
                  </a:lnTo>
                  <a:lnTo>
                    <a:pt x="25400" y="49529"/>
                  </a:lnTo>
                  <a:lnTo>
                    <a:pt x="25400" y="43180"/>
                  </a:lnTo>
                  <a:close/>
                </a:path>
                <a:path w="25400" h="1169670">
                  <a:moveTo>
                    <a:pt x="25400" y="49530"/>
                  </a:moveTo>
                  <a:lnTo>
                    <a:pt x="0" y="49530"/>
                  </a:lnTo>
                  <a:lnTo>
                    <a:pt x="0" y="62229"/>
                  </a:lnTo>
                  <a:lnTo>
                    <a:pt x="25400" y="62229"/>
                  </a:lnTo>
                  <a:lnTo>
                    <a:pt x="25400" y="49530"/>
                  </a:lnTo>
                  <a:close/>
                </a:path>
                <a:path w="25400" h="1169670">
                  <a:moveTo>
                    <a:pt x="25400" y="62230"/>
                  </a:moveTo>
                  <a:lnTo>
                    <a:pt x="0" y="62230"/>
                  </a:lnTo>
                  <a:lnTo>
                    <a:pt x="0" y="68579"/>
                  </a:lnTo>
                  <a:lnTo>
                    <a:pt x="25400" y="68579"/>
                  </a:lnTo>
                  <a:lnTo>
                    <a:pt x="25400" y="62230"/>
                  </a:lnTo>
                  <a:close/>
                </a:path>
                <a:path w="25400" h="1169670">
                  <a:moveTo>
                    <a:pt x="25400" y="68580"/>
                  </a:moveTo>
                  <a:lnTo>
                    <a:pt x="0" y="68580"/>
                  </a:lnTo>
                  <a:lnTo>
                    <a:pt x="0" y="81279"/>
                  </a:lnTo>
                  <a:lnTo>
                    <a:pt x="25400" y="81279"/>
                  </a:lnTo>
                  <a:lnTo>
                    <a:pt x="25400" y="68580"/>
                  </a:lnTo>
                  <a:close/>
                </a:path>
                <a:path w="25400" h="1169670">
                  <a:moveTo>
                    <a:pt x="25400" y="81280"/>
                  </a:moveTo>
                  <a:lnTo>
                    <a:pt x="0" y="81280"/>
                  </a:lnTo>
                  <a:lnTo>
                    <a:pt x="0" y="87629"/>
                  </a:lnTo>
                  <a:lnTo>
                    <a:pt x="25400" y="87629"/>
                  </a:lnTo>
                  <a:lnTo>
                    <a:pt x="25400" y="81280"/>
                  </a:lnTo>
                  <a:close/>
                </a:path>
                <a:path w="25400" h="1169670">
                  <a:moveTo>
                    <a:pt x="25400" y="87630"/>
                  </a:moveTo>
                  <a:lnTo>
                    <a:pt x="0" y="87630"/>
                  </a:lnTo>
                  <a:lnTo>
                    <a:pt x="0" y="100329"/>
                  </a:lnTo>
                  <a:lnTo>
                    <a:pt x="25400" y="100329"/>
                  </a:lnTo>
                  <a:lnTo>
                    <a:pt x="25400" y="87630"/>
                  </a:lnTo>
                  <a:close/>
                </a:path>
                <a:path w="25400" h="1169670">
                  <a:moveTo>
                    <a:pt x="25400" y="100330"/>
                  </a:moveTo>
                  <a:lnTo>
                    <a:pt x="0" y="100330"/>
                  </a:lnTo>
                  <a:lnTo>
                    <a:pt x="0" y="106679"/>
                  </a:lnTo>
                  <a:lnTo>
                    <a:pt x="25400" y="106679"/>
                  </a:lnTo>
                  <a:lnTo>
                    <a:pt x="25400" y="100330"/>
                  </a:lnTo>
                  <a:close/>
                </a:path>
                <a:path w="25400" h="1169670">
                  <a:moveTo>
                    <a:pt x="25400" y="106680"/>
                  </a:moveTo>
                  <a:lnTo>
                    <a:pt x="0" y="106680"/>
                  </a:lnTo>
                  <a:lnTo>
                    <a:pt x="0" y="113029"/>
                  </a:lnTo>
                  <a:lnTo>
                    <a:pt x="25400" y="113029"/>
                  </a:lnTo>
                  <a:lnTo>
                    <a:pt x="25400" y="106680"/>
                  </a:lnTo>
                  <a:close/>
                </a:path>
                <a:path w="25400" h="1169670">
                  <a:moveTo>
                    <a:pt x="25400" y="113030"/>
                  </a:moveTo>
                  <a:lnTo>
                    <a:pt x="0" y="113030"/>
                  </a:lnTo>
                  <a:lnTo>
                    <a:pt x="0" y="119379"/>
                  </a:lnTo>
                  <a:lnTo>
                    <a:pt x="25400" y="119379"/>
                  </a:lnTo>
                  <a:lnTo>
                    <a:pt x="25400" y="113030"/>
                  </a:lnTo>
                  <a:close/>
                </a:path>
                <a:path w="25400" h="1169670">
                  <a:moveTo>
                    <a:pt x="25400" y="119380"/>
                  </a:moveTo>
                  <a:lnTo>
                    <a:pt x="0" y="119380"/>
                  </a:lnTo>
                  <a:lnTo>
                    <a:pt x="0" y="125729"/>
                  </a:lnTo>
                  <a:lnTo>
                    <a:pt x="25400" y="125729"/>
                  </a:lnTo>
                  <a:lnTo>
                    <a:pt x="25400" y="119380"/>
                  </a:lnTo>
                  <a:close/>
                </a:path>
                <a:path w="25400" h="1169670">
                  <a:moveTo>
                    <a:pt x="25400" y="125730"/>
                  </a:moveTo>
                  <a:lnTo>
                    <a:pt x="0" y="125730"/>
                  </a:lnTo>
                  <a:lnTo>
                    <a:pt x="0" y="132079"/>
                  </a:lnTo>
                  <a:lnTo>
                    <a:pt x="25400" y="132079"/>
                  </a:lnTo>
                  <a:lnTo>
                    <a:pt x="25400" y="125730"/>
                  </a:lnTo>
                  <a:close/>
                </a:path>
                <a:path w="25400" h="1169670">
                  <a:moveTo>
                    <a:pt x="25400" y="132080"/>
                  </a:moveTo>
                  <a:lnTo>
                    <a:pt x="0" y="132080"/>
                  </a:lnTo>
                  <a:lnTo>
                    <a:pt x="0" y="138429"/>
                  </a:lnTo>
                  <a:lnTo>
                    <a:pt x="25400" y="138429"/>
                  </a:lnTo>
                  <a:lnTo>
                    <a:pt x="25400" y="132080"/>
                  </a:lnTo>
                  <a:close/>
                </a:path>
                <a:path w="25400" h="1169670">
                  <a:moveTo>
                    <a:pt x="25400" y="138430"/>
                  </a:moveTo>
                  <a:lnTo>
                    <a:pt x="0" y="138430"/>
                  </a:lnTo>
                  <a:lnTo>
                    <a:pt x="0" y="144779"/>
                  </a:lnTo>
                  <a:lnTo>
                    <a:pt x="25400" y="144779"/>
                  </a:lnTo>
                  <a:lnTo>
                    <a:pt x="25400" y="138430"/>
                  </a:lnTo>
                  <a:close/>
                </a:path>
                <a:path w="25400" h="1169670">
                  <a:moveTo>
                    <a:pt x="25400" y="144780"/>
                  </a:moveTo>
                  <a:lnTo>
                    <a:pt x="0" y="144780"/>
                  </a:lnTo>
                  <a:lnTo>
                    <a:pt x="0" y="151129"/>
                  </a:lnTo>
                  <a:lnTo>
                    <a:pt x="25400" y="151129"/>
                  </a:lnTo>
                  <a:lnTo>
                    <a:pt x="25400" y="144780"/>
                  </a:lnTo>
                  <a:close/>
                </a:path>
                <a:path w="25400" h="1169670">
                  <a:moveTo>
                    <a:pt x="25400" y="151130"/>
                  </a:moveTo>
                  <a:lnTo>
                    <a:pt x="0" y="151130"/>
                  </a:lnTo>
                  <a:lnTo>
                    <a:pt x="0" y="157479"/>
                  </a:lnTo>
                  <a:lnTo>
                    <a:pt x="25400" y="157479"/>
                  </a:lnTo>
                  <a:lnTo>
                    <a:pt x="25400" y="151130"/>
                  </a:lnTo>
                  <a:close/>
                </a:path>
                <a:path w="25400" h="1169670">
                  <a:moveTo>
                    <a:pt x="25400" y="157480"/>
                  </a:moveTo>
                  <a:lnTo>
                    <a:pt x="0" y="157480"/>
                  </a:lnTo>
                  <a:lnTo>
                    <a:pt x="0" y="163829"/>
                  </a:lnTo>
                  <a:lnTo>
                    <a:pt x="25400" y="163829"/>
                  </a:lnTo>
                  <a:lnTo>
                    <a:pt x="25400" y="157480"/>
                  </a:lnTo>
                  <a:close/>
                </a:path>
                <a:path w="25400" h="1169670">
                  <a:moveTo>
                    <a:pt x="25400" y="163830"/>
                  </a:moveTo>
                  <a:lnTo>
                    <a:pt x="0" y="163830"/>
                  </a:lnTo>
                  <a:lnTo>
                    <a:pt x="0" y="170179"/>
                  </a:lnTo>
                  <a:lnTo>
                    <a:pt x="25400" y="170179"/>
                  </a:lnTo>
                  <a:lnTo>
                    <a:pt x="25400" y="163830"/>
                  </a:lnTo>
                  <a:close/>
                </a:path>
                <a:path w="25400" h="1169670">
                  <a:moveTo>
                    <a:pt x="25400" y="170180"/>
                  </a:moveTo>
                  <a:lnTo>
                    <a:pt x="0" y="170180"/>
                  </a:lnTo>
                  <a:lnTo>
                    <a:pt x="0" y="176529"/>
                  </a:lnTo>
                  <a:lnTo>
                    <a:pt x="25400" y="176529"/>
                  </a:lnTo>
                  <a:lnTo>
                    <a:pt x="25400" y="170180"/>
                  </a:lnTo>
                  <a:close/>
                </a:path>
                <a:path w="25400" h="1169670">
                  <a:moveTo>
                    <a:pt x="25400" y="176530"/>
                  </a:moveTo>
                  <a:lnTo>
                    <a:pt x="0" y="176530"/>
                  </a:lnTo>
                  <a:lnTo>
                    <a:pt x="0" y="182879"/>
                  </a:lnTo>
                  <a:lnTo>
                    <a:pt x="25400" y="182879"/>
                  </a:lnTo>
                  <a:lnTo>
                    <a:pt x="25400" y="176530"/>
                  </a:lnTo>
                  <a:close/>
                </a:path>
                <a:path w="25400" h="1169670">
                  <a:moveTo>
                    <a:pt x="25400" y="182880"/>
                  </a:moveTo>
                  <a:lnTo>
                    <a:pt x="0" y="182880"/>
                  </a:lnTo>
                  <a:lnTo>
                    <a:pt x="0" y="189229"/>
                  </a:lnTo>
                  <a:lnTo>
                    <a:pt x="25400" y="189229"/>
                  </a:lnTo>
                  <a:lnTo>
                    <a:pt x="25400" y="182880"/>
                  </a:lnTo>
                  <a:close/>
                </a:path>
                <a:path w="25400" h="1169670">
                  <a:moveTo>
                    <a:pt x="25400" y="189230"/>
                  </a:moveTo>
                  <a:lnTo>
                    <a:pt x="0" y="189230"/>
                  </a:lnTo>
                  <a:lnTo>
                    <a:pt x="0" y="195579"/>
                  </a:lnTo>
                  <a:lnTo>
                    <a:pt x="25400" y="195579"/>
                  </a:lnTo>
                  <a:lnTo>
                    <a:pt x="25400" y="189230"/>
                  </a:lnTo>
                  <a:close/>
                </a:path>
                <a:path w="25400" h="1169670">
                  <a:moveTo>
                    <a:pt x="25400" y="195580"/>
                  </a:moveTo>
                  <a:lnTo>
                    <a:pt x="0" y="195580"/>
                  </a:lnTo>
                  <a:lnTo>
                    <a:pt x="0" y="201929"/>
                  </a:lnTo>
                  <a:lnTo>
                    <a:pt x="25400" y="201929"/>
                  </a:lnTo>
                  <a:lnTo>
                    <a:pt x="25400" y="195580"/>
                  </a:lnTo>
                  <a:close/>
                </a:path>
                <a:path w="25400" h="1169670">
                  <a:moveTo>
                    <a:pt x="25400" y="201930"/>
                  </a:moveTo>
                  <a:lnTo>
                    <a:pt x="0" y="201930"/>
                  </a:lnTo>
                  <a:lnTo>
                    <a:pt x="0" y="208279"/>
                  </a:lnTo>
                  <a:lnTo>
                    <a:pt x="25400" y="208279"/>
                  </a:lnTo>
                  <a:lnTo>
                    <a:pt x="25400" y="201930"/>
                  </a:lnTo>
                  <a:close/>
                </a:path>
                <a:path w="25400" h="1169670">
                  <a:moveTo>
                    <a:pt x="25400" y="208280"/>
                  </a:moveTo>
                  <a:lnTo>
                    <a:pt x="0" y="208280"/>
                  </a:lnTo>
                  <a:lnTo>
                    <a:pt x="0" y="214629"/>
                  </a:lnTo>
                  <a:lnTo>
                    <a:pt x="25400" y="214629"/>
                  </a:lnTo>
                  <a:lnTo>
                    <a:pt x="25400" y="208280"/>
                  </a:lnTo>
                  <a:close/>
                </a:path>
                <a:path w="25400" h="1169670">
                  <a:moveTo>
                    <a:pt x="25400" y="214630"/>
                  </a:moveTo>
                  <a:lnTo>
                    <a:pt x="0" y="214630"/>
                  </a:lnTo>
                  <a:lnTo>
                    <a:pt x="0" y="220979"/>
                  </a:lnTo>
                  <a:lnTo>
                    <a:pt x="25400" y="220979"/>
                  </a:lnTo>
                  <a:lnTo>
                    <a:pt x="25400" y="214630"/>
                  </a:lnTo>
                  <a:close/>
                </a:path>
                <a:path w="25400" h="1169670">
                  <a:moveTo>
                    <a:pt x="25400" y="220980"/>
                  </a:moveTo>
                  <a:lnTo>
                    <a:pt x="0" y="220980"/>
                  </a:lnTo>
                  <a:lnTo>
                    <a:pt x="0" y="227329"/>
                  </a:lnTo>
                  <a:lnTo>
                    <a:pt x="25400" y="227329"/>
                  </a:lnTo>
                  <a:lnTo>
                    <a:pt x="25400" y="220980"/>
                  </a:lnTo>
                  <a:close/>
                </a:path>
                <a:path w="25400" h="1169670">
                  <a:moveTo>
                    <a:pt x="25400" y="227330"/>
                  </a:moveTo>
                  <a:lnTo>
                    <a:pt x="0" y="227330"/>
                  </a:lnTo>
                  <a:lnTo>
                    <a:pt x="0" y="233679"/>
                  </a:lnTo>
                  <a:lnTo>
                    <a:pt x="25400" y="233679"/>
                  </a:lnTo>
                  <a:lnTo>
                    <a:pt x="25400" y="227330"/>
                  </a:lnTo>
                  <a:close/>
                </a:path>
                <a:path w="25400" h="1169670">
                  <a:moveTo>
                    <a:pt x="25400" y="233680"/>
                  </a:moveTo>
                  <a:lnTo>
                    <a:pt x="0" y="233680"/>
                  </a:lnTo>
                  <a:lnTo>
                    <a:pt x="0" y="253999"/>
                  </a:lnTo>
                  <a:lnTo>
                    <a:pt x="25400" y="253999"/>
                  </a:lnTo>
                  <a:lnTo>
                    <a:pt x="25400" y="233680"/>
                  </a:lnTo>
                  <a:close/>
                </a:path>
                <a:path w="25400" h="1169670">
                  <a:moveTo>
                    <a:pt x="25400" y="254000"/>
                  </a:moveTo>
                  <a:lnTo>
                    <a:pt x="0" y="254000"/>
                  </a:lnTo>
                  <a:lnTo>
                    <a:pt x="0" y="260349"/>
                  </a:lnTo>
                  <a:lnTo>
                    <a:pt x="25400" y="260349"/>
                  </a:lnTo>
                  <a:lnTo>
                    <a:pt x="25400" y="254000"/>
                  </a:lnTo>
                  <a:close/>
                </a:path>
                <a:path w="25400" h="1169670">
                  <a:moveTo>
                    <a:pt x="25400" y="260350"/>
                  </a:moveTo>
                  <a:lnTo>
                    <a:pt x="0" y="260350"/>
                  </a:lnTo>
                  <a:lnTo>
                    <a:pt x="0" y="279399"/>
                  </a:lnTo>
                  <a:lnTo>
                    <a:pt x="25400" y="279399"/>
                  </a:lnTo>
                  <a:lnTo>
                    <a:pt x="25400" y="260350"/>
                  </a:lnTo>
                  <a:close/>
                </a:path>
                <a:path w="25400" h="1169670">
                  <a:moveTo>
                    <a:pt x="25400" y="279400"/>
                  </a:moveTo>
                  <a:lnTo>
                    <a:pt x="0" y="279400"/>
                  </a:lnTo>
                  <a:lnTo>
                    <a:pt x="0" y="285749"/>
                  </a:lnTo>
                  <a:lnTo>
                    <a:pt x="25400" y="285749"/>
                  </a:lnTo>
                  <a:lnTo>
                    <a:pt x="25400" y="279400"/>
                  </a:lnTo>
                  <a:close/>
                </a:path>
                <a:path w="25400" h="1169670">
                  <a:moveTo>
                    <a:pt x="25400" y="285750"/>
                  </a:moveTo>
                  <a:lnTo>
                    <a:pt x="0" y="285750"/>
                  </a:lnTo>
                  <a:lnTo>
                    <a:pt x="0" y="292099"/>
                  </a:lnTo>
                  <a:lnTo>
                    <a:pt x="25400" y="292099"/>
                  </a:lnTo>
                  <a:lnTo>
                    <a:pt x="25400" y="285750"/>
                  </a:lnTo>
                  <a:close/>
                </a:path>
                <a:path w="25400" h="1169670">
                  <a:moveTo>
                    <a:pt x="25400" y="292100"/>
                  </a:moveTo>
                  <a:lnTo>
                    <a:pt x="0" y="292100"/>
                  </a:lnTo>
                  <a:lnTo>
                    <a:pt x="0" y="298449"/>
                  </a:lnTo>
                  <a:lnTo>
                    <a:pt x="25400" y="298449"/>
                  </a:lnTo>
                  <a:lnTo>
                    <a:pt x="25400" y="292100"/>
                  </a:lnTo>
                  <a:close/>
                </a:path>
                <a:path w="25400" h="1169670">
                  <a:moveTo>
                    <a:pt x="25400" y="298450"/>
                  </a:moveTo>
                  <a:lnTo>
                    <a:pt x="0" y="298450"/>
                  </a:lnTo>
                  <a:lnTo>
                    <a:pt x="0" y="304799"/>
                  </a:lnTo>
                  <a:lnTo>
                    <a:pt x="25400" y="304799"/>
                  </a:lnTo>
                  <a:lnTo>
                    <a:pt x="25400" y="298450"/>
                  </a:lnTo>
                  <a:close/>
                </a:path>
                <a:path w="25400" h="1169670">
                  <a:moveTo>
                    <a:pt x="25400" y="304800"/>
                  </a:moveTo>
                  <a:lnTo>
                    <a:pt x="0" y="304800"/>
                  </a:lnTo>
                  <a:lnTo>
                    <a:pt x="0" y="311149"/>
                  </a:lnTo>
                  <a:lnTo>
                    <a:pt x="25400" y="311149"/>
                  </a:lnTo>
                  <a:lnTo>
                    <a:pt x="25400" y="304800"/>
                  </a:lnTo>
                  <a:close/>
                </a:path>
                <a:path w="25400" h="1169670">
                  <a:moveTo>
                    <a:pt x="25400" y="311150"/>
                  </a:moveTo>
                  <a:lnTo>
                    <a:pt x="0" y="311150"/>
                  </a:lnTo>
                  <a:lnTo>
                    <a:pt x="0" y="317499"/>
                  </a:lnTo>
                  <a:lnTo>
                    <a:pt x="25400" y="317499"/>
                  </a:lnTo>
                  <a:lnTo>
                    <a:pt x="25400" y="311150"/>
                  </a:lnTo>
                  <a:close/>
                </a:path>
                <a:path w="25400" h="1169670">
                  <a:moveTo>
                    <a:pt x="25400" y="317500"/>
                  </a:moveTo>
                  <a:lnTo>
                    <a:pt x="0" y="317500"/>
                  </a:lnTo>
                  <a:lnTo>
                    <a:pt x="0" y="330199"/>
                  </a:lnTo>
                  <a:lnTo>
                    <a:pt x="25400" y="330199"/>
                  </a:lnTo>
                  <a:lnTo>
                    <a:pt x="25400" y="317500"/>
                  </a:lnTo>
                  <a:close/>
                </a:path>
                <a:path w="25400" h="1169670">
                  <a:moveTo>
                    <a:pt x="25400" y="330200"/>
                  </a:moveTo>
                  <a:lnTo>
                    <a:pt x="0" y="330200"/>
                  </a:lnTo>
                  <a:lnTo>
                    <a:pt x="0" y="336549"/>
                  </a:lnTo>
                  <a:lnTo>
                    <a:pt x="25400" y="336549"/>
                  </a:lnTo>
                  <a:lnTo>
                    <a:pt x="25400" y="330200"/>
                  </a:lnTo>
                  <a:close/>
                </a:path>
                <a:path w="25400" h="1169670">
                  <a:moveTo>
                    <a:pt x="25400" y="336550"/>
                  </a:moveTo>
                  <a:lnTo>
                    <a:pt x="0" y="336550"/>
                  </a:lnTo>
                  <a:lnTo>
                    <a:pt x="0" y="342899"/>
                  </a:lnTo>
                  <a:lnTo>
                    <a:pt x="25400" y="342899"/>
                  </a:lnTo>
                  <a:lnTo>
                    <a:pt x="25400" y="336550"/>
                  </a:lnTo>
                  <a:close/>
                </a:path>
                <a:path w="25400" h="1169670">
                  <a:moveTo>
                    <a:pt x="25400" y="342900"/>
                  </a:moveTo>
                  <a:lnTo>
                    <a:pt x="0" y="342900"/>
                  </a:lnTo>
                  <a:lnTo>
                    <a:pt x="0" y="349249"/>
                  </a:lnTo>
                  <a:lnTo>
                    <a:pt x="25400" y="349249"/>
                  </a:lnTo>
                  <a:lnTo>
                    <a:pt x="25400" y="342900"/>
                  </a:lnTo>
                  <a:close/>
                </a:path>
                <a:path w="25400" h="1169670">
                  <a:moveTo>
                    <a:pt x="25400" y="349250"/>
                  </a:moveTo>
                  <a:lnTo>
                    <a:pt x="0" y="349250"/>
                  </a:lnTo>
                  <a:lnTo>
                    <a:pt x="0" y="355599"/>
                  </a:lnTo>
                  <a:lnTo>
                    <a:pt x="25400" y="355599"/>
                  </a:lnTo>
                  <a:lnTo>
                    <a:pt x="25400" y="349250"/>
                  </a:lnTo>
                  <a:close/>
                </a:path>
                <a:path w="25400" h="1169670">
                  <a:moveTo>
                    <a:pt x="25400" y="355600"/>
                  </a:moveTo>
                  <a:lnTo>
                    <a:pt x="0" y="355600"/>
                  </a:lnTo>
                  <a:lnTo>
                    <a:pt x="0" y="361949"/>
                  </a:lnTo>
                  <a:lnTo>
                    <a:pt x="25400" y="361949"/>
                  </a:lnTo>
                  <a:lnTo>
                    <a:pt x="25400" y="355600"/>
                  </a:lnTo>
                  <a:close/>
                </a:path>
                <a:path w="25400" h="1169670">
                  <a:moveTo>
                    <a:pt x="25400" y="361950"/>
                  </a:moveTo>
                  <a:lnTo>
                    <a:pt x="0" y="361950"/>
                  </a:lnTo>
                  <a:lnTo>
                    <a:pt x="0" y="365759"/>
                  </a:lnTo>
                  <a:lnTo>
                    <a:pt x="25400" y="365759"/>
                  </a:lnTo>
                  <a:lnTo>
                    <a:pt x="25400" y="361950"/>
                  </a:lnTo>
                  <a:close/>
                </a:path>
                <a:path w="25400" h="1169670">
                  <a:moveTo>
                    <a:pt x="25400" y="365760"/>
                  </a:moveTo>
                  <a:lnTo>
                    <a:pt x="0" y="365760"/>
                  </a:lnTo>
                  <a:lnTo>
                    <a:pt x="0" y="374649"/>
                  </a:lnTo>
                  <a:lnTo>
                    <a:pt x="25400" y="374649"/>
                  </a:lnTo>
                  <a:lnTo>
                    <a:pt x="25400" y="365760"/>
                  </a:lnTo>
                  <a:close/>
                </a:path>
                <a:path w="25400" h="1169670">
                  <a:moveTo>
                    <a:pt x="25400" y="374650"/>
                  </a:moveTo>
                  <a:lnTo>
                    <a:pt x="0" y="374650"/>
                  </a:lnTo>
                  <a:lnTo>
                    <a:pt x="0" y="380999"/>
                  </a:lnTo>
                  <a:lnTo>
                    <a:pt x="25400" y="380999"/>
                  </a:lnTo>
                  <a:lnTo>
                    <a:pt x="25400" y="374650"/>
                  </a:lnTo>
                  <a:close/>
                </a:path>
                <a:path w="25400" h="1169670">
                  <a:moveTo>
                    <a:pt x="25400" y="381000"/>
                  </a:moveTo>
                  <a:lnTo>
                    <a:pt x="0" y="381000"/>
                  </a:lnTo>
                  <a:lnTo>
                    <a:pt x="0" y="387349"/>
                  </a:lnTo>
                  <a:lnTo>
                    <a:pt x="25400" y="387349"/>
                  </a:lnTo>
                  <a:lnTo>
                    <a:pt x="25400" y="381000"/>
                  </a:lnTo>
                  <a:close/>
                </a:path>
                <a:path w="25400" h="1169670">
                  <a:moveTo>
                    <a:pt x="25400" y="387350"/>
                  </a:moveTo>
                  <a:lnTo>
                    <a:pt x="0" y="387350"/>
                  </a:lnTo>
                  <a:lnTo>
                    <a:pt x="0" y="393699"/>
                  </a:lnTo>
                  <a:lnTo>
                    <a:pt x="25400" y="393699"/>
                  </a:lnTo>
                  <a:lnTo>
                    <a:pt x="25400" y="387350"/>
                  </a:lnTo>
                  <a:close/>
                </a:path>
                <a:path w="25400" h="1169670">
                  <a:moveTo>
                    <a:pt x="25400" y="393700"/>
                  </a:moveTo>
                  <a:lnTo>
                    <a:pt x="0" y="393700"/>
                  </a:lnTo>
                  <a:lnTo>
                    <a:pt x="0" y="400049"/>
                  </a:lnTo>
                  <a:lnTo>
                    <a:pt x="25400" y="400049"/>
                  </a:lnTo>
                  <a:lnTo>
                    <a:pt x="25400" y="393700"/>
                  </a:lnTo>
                  <a:close/>
                </a:path>
                <a:path w="25400" h="1169670">
                  <a:moveTo>
                    <a:pt x="25400" y="400050"/>
                  </a:moveTo>
                  <a:lnTo>
                    <a:pt x="0" y="400050"/>
                  </a:lnTo>
                  <a:lnTo>
                    <a:pt x="0" y="406399"/>
                  </a:lnTo>
                  <a:lnTo>
                    <a:pt x="25400" y="406399"/>
                  </a:lnTo>
                  <a:lnTo>
                    <a:pt x="25400" y="400050"/>
                  </a:lnTo>
                  <a:close/>
                </a:path>
                <a:path w="25400" h="1169670">
                  <a:moveTo>
                    <a:pt x="25400" y="406400"/>
                  </a:moveTo>
                  <a:lnTo>
                    <a:pt x="0" y="406400"/>
                  </a:lnTo>
                  <a:lnTo>
                    <a:pt x="0" y="412749"/>
                  </a:lnTo>
                  <a:lnTo>
                    <a:pt x="25400" y="412749"/>
                  </a:lnTo>
                  <a:lnTo>
                    <a:pt x="25400" y="406400"/>
                  </a:lnTo>
                  <a:close/>
                </a:path>
                <a:path w="25400" h="1169670">
                  <a:moveTo>
                    <a:pt x="25400" y="412750"/>
                  </a:moveTo>
                  <a:lnTo>
                    <a:pt x="0" y="412750"/>
                  </a:lnTo>
                  <a:lnTo>
                    <a:pt x="0" y="419099"/>
                  </a:lnTo>
                  <a:lnTo>
                    <a:pt x="25400" y="419099"/>
                  </a:lnTo>
                  <a:lnTo>
                    <a:pt x="25400" y="412750"/>
                  </a:lnTo>
                  <a:close/>
                </a:path>
                <a:path w="25400" h="1169670">
                  <a:moveTo>
                    <a:pt x="25400" y="419100"/>
                  </a:moveTo>
                  <a:lnTo>
                    <a:pt x="0" y="419100"/>
                  </a:lnTo>
                  <a:lnTo>
                    <a:pt x="0" y="431799"/>
                  </a:lnTo>
                  <a:lnTo>
                    <a:pt x="25400" y="431799"/>
                  </a:lnTo>
                  <a:lnTo>
                    <a:pt x="25400" y="419100"/>
                  </a:lnTo>
                  <a:close/>
                </a:path>
                <a:path w="25400" h="1169670">
                  <a:moveTo>
                    <a:pt x="25400" y="431800"/>
                  </a:moveTo>
                  <a:lnTo>
                    <a:pt x="0" y="431800"/>
                  </a:lnTo>
                  <a:lnTo>
                    <a:pt x="0" y="457199"/>
                  </a:lnTo>
                  <a:lnTo>
                    <a:pt x="25400" y="457199"/>
                  </a:lnTo>
                  <a:lnTo>
                    <a:pt x="25400" y="431800"/>
                  </a:lnTo>
                  <a:close/>
                </a:path>
                <a:path w="25400" h="1169670">
                  <a:moveTo>
                    <a:pt x="25400" y="457200"/>
                  </a:moveTo>
                  <a:lnTo>
                    <a:pt x="0" y="457200"/>
                  </a:lnTo>
                  <a:lnTo>
                    <a:pt x="0" y="469899"/>
                  </a:lnTo>
                  <a:lnTo>
                    <a:pt x="25400" y="469899"/>
                  </a:lnTo>
                  <a:lnTo>
                    <a:pt x="25400" y="457200"/>
                  </a:lnTo>
                  <a:close/>
                </a:path>
                <a:path w="25400" h="1169670">
                  <a:moveTo>
                    <a:pt x="25400" y="469900"/>
                  </a:moveTo>
                  <a:lnTo>
                    <a:pt x="0" y="469900"/>
                  </a:lnTo>
                  <a:lnTo>
                    <a:pt x="0" y="476249"/>
                  </a:lnTo>
                  <a:lnTo>
                    <a:pt x="25400" y="476249"/>
                  </a:lnTo>
                  <a:lnTo>
                    <a:pt x="25400" y="469900"/>
                  </a:lnTo>
                  <a:close/>
                </a:path>
                <a:path w="25400" h="1169670">
                  <a:moveTo>
                    <a:pt x="25400" y="476250"/>
                  </a:moveTo>
                  <a:lnTo>
                    <a:pt x="0" y="476250"/>
                  </a:lnTo>
                  <a:lnTo>
                    <a:pt x="0" y="482599"/>
                  </a:lnTo>
                  <a:lnTo>
                    <a:pt x="25400" y="482599"/>
                  </a:lnTo>
                  <a:lnTo>
                    <a:pt x="25400" y="476250"/>
                  </a:lnTo>
                  <a:close/>
                </a:path>
                <a:path w="25400" h="1169670">
                  <a:moveTo>
                    <a:pt x="25400" y="482600"/>
                  </a:moveTo>
                  <a:lnTo>
                    <a:pt x="0" y="482600"/>
                  </a:lnTo>
                  <a:lnTo>
                    <a:pt x="0" y="488949"/>
                  </a:lnTo>
                  <a:lnTo>
                    <a:pt x="25400" y="488949"/>
                  </a:lnTo>
                  <a:lnTo>
                    <a:pt x="25400" y="482600"/>
                  </a:lnTo>
                  <a:close/>
                </a:path>
                <a:path w="25400" h="1169670">
                  <a:moveTo>
                    <a:pt x="25400" y="488950"/>
                  </a:moveTo>
                  <a:lnTo>
                    <a:pt x="0" y="488950"/>
                  </a:lnTo>
                  <a:lnTo>
                    <a:pt x="0" y="495299"/>
                  </a:lnTo>
                  <a:lnTo>
                    <a:pt x="25400" y="495299"/>
                  </a:lnTo>
                  <a:lnTo>
                    <a:pt x="25400" y="488950"/>
                  </a:lnTo>
                  <a:close/>
                </a:path>
                <a:path w="25400" h="1169670">
                  <a:moveTo>
                    <a:pt x="25400" y="495300"/>
                  </a:moveTo>
                  <a:lnTo>
                    <a:pt x="0" y="495300"/>
                  </a:lnTo>
                  <a:lnTo>
                    <a:pt x="0" y="501649"/>
                  </a:lnTo>
                  <a:lnTo>
                    <a:pt x="25400" y="501649"/>
                  </a:lnTo>
                  <a:lnTo>
                    <a:pt x="25400" y="495300"/>
                  </a:lnTo>
                  <a:close/>
                </a:path>
                <a:path w="25400" h="1169670">
                  <a:moveTo>
                    <a:pt x="25400" y="502920"/>
                  </a:moveTo>
                  <a:lnTo>
                    <a:pt x="0" y="502920"/>
                  </a:lnTo>
                  <a:lnTo>
                    <a:pt x="0" y="507999"/>
                  </a:lnTo>
                  <a:lnTo>
                    <a:pt x="25400" y="507999"/>
                  </a:lnTo>
                  <a:lnTo>
                    <a:pt x="25400" y="502920"/>
                  </a:lnTo>
                  <a:close/>
                </a:path>
                <a:path w="25400" h="1169670">
                  <a:moveTo>
                    <a:pt x="25400" y="501650"/>
                  </a:moveTo>
                  <a:lnTo>
                    <a:pt x="0" y="501650"/>
                  </a:lnTo>
                  <a:lnTo>
                    <a:pt x="0" y="502919"/>
                  </a:lnTo>
                  <a:lnTo>
                    <a:pt x="25400" y="502919"/>
                  </a:lnTo>
                  <a:lnTo>
                    <a:pt x="25400" y="501650"/>
                  </a:lnTo>
                  <a:close/>
                </a:path>
                <a:path w="25400" h="1169670">
                  <a:moveTo>
                    <a:pt x="25400" y="508000"/>
                  </a:moveTo>
                  <a:lnTo>
                    <a:pt x="0" y="508000"/>
                  </a:lnTo>
                  <a:lnTo>
                    <a:pt x="0" y="514349"/>
                  </a:lnTo>
                  <a:lnTo>
                    <a:pt x="25400" y="514349"/>
                  </a:lnTo>
                  <a:lnTo>
                    <a:pt x="25400" y="508000"/>
                  </a:lnTo>
                  <a:close/>
                </a:path>
                <a:path w="25400" h="1169670">
                  <a:moveTo>
                    <a:pt x="25400" y="514350"/>
                  </a:moveTo>
                  <a:lnTo>
                    <a:pt x="0" y="514350"/>
                  </a:lnTo>
                  <a:lnTo>
                    <a:pt x="0" y="520699"/>
                  </a:lnTo>
                  <a:lnTo>
                    <a:pt x="25400" y="520699"/>
                  </a:lnTo>
                  <a:lnTo>
                    <a:pt x="25400" y="514350"/>
                  </a:lnTo>
                  <a:close/>
                </a:path>
                <a:path w="25400" h="1169670">
                  <a:moveTo>
                    <a:pt x="25400" y="520700"/>
                  </a:moveTo>
                  <a:lnTo>
                    <a:pt x="0" y="520700"/>
                  </a:lnTo>
                  <a:lnTo>
                    <a:pt x="0" y="527049"/>
                  </a:lnTo>
                  <a:lnTo>
                    <a:pt x="25400" y="527049"/>
                  </a:lnTo>
                  <a:lnTo>
                    <a:pt x="25400" y="520700"/>
                  </a:lnTo>
                  <a:close/>
                </a:path>
                <a:path w="25400" h="1169670">
                  <a:moveTo>
                    <a:pt x="25400" y="527050"/>
                  </a:moveTo>
                  <a:lnTo>
                    <a:pt x="0" y="527050"/>
                  </a:lnTo>
                  <a:lnTo>
                    <a:pt x="0" y="533399"/>
                  </a:lnTo>
                  <a:lnTo>
                    <a:pt x="25400" y="533399"/>
                  </a:lnTo>
                  <a:lnTo>
                    <a:pt x="25400" y="527050"/>
                  </a:lnTo>
                  <a:close/>
                </a:path>
                <a:path w="25400" h="1169670">
                  <a:moveTo>
                    <a:pt x="25400" y="533400"/>
                  </a:moveTo>
                  <a:lnTo>
                    <a:pt x="0" y="533400"/>
                  </a:lnTo>
                  <a:lnTo>
                    <a:pt x="0" y="539749"/>
                  </a:lnTo>
                  <a:lnTo>
                    <a:pt x="25400" y="539749"/>
                  </a:lnTo>
                  <a:lnTo>
                    <a:pt x="25400" y="533400"/>
                  </a:lnTo>
                  <a:close/>
                </a:path>
                <a:path w="25400" h="1169670">
                  <a:moveTo>
                    <a:pt x="25400" y="539750"/>
                  </a:moveTo>
                  <a:lnTo>
                    <a:pt x="0" y="539750"/>
                  </a:lnTo>
                  <a:lnTo>
                    <a:pt x="0" y="565149"/>
                  </a:lnTo>
                  <a:lnTo>
                    <a:pt x="25400" y="565149"/>
                  </a:lnTo>
                  <a:lnTo>
                    <a:pt x="25400" y="539750"/>
                  </a:lnTo>
                  <a:close/>
                </a:path>
                <a:path w="25400" h="1169670">
                  <a:moveTo>
                    <a:pt x="25400" y="565150"/>
                  </a:moveTo>
                  <a:lnTo>
                    <a:pt x="0" y="565150"/>
                  </a:lnTo>
                  <a:lnTo>
                    <a:pt x="0" y="571499"/>
                  </a:lnTo>
                  <a:lnTo>
                    <a:pt x="25400" y="571499"/>
                  </a:lnTo>
                  <a:lnTo>
                    <a:pt x="25400" y="565150"/>
                  </a:lnTo>
                  <a:close/>
                </a:path>
                <a:path w="25400" h="1169670">
                  <a:moveTo>
                    <a:pt x="25400" y="571500"/>
                  </a:moveTo>
                  <a:lnTo>
                    <a:pt x="0" y="571500"/>
                  </a:lnTo>
                  <a:lnTo>
                    <a:pt x="0" y="577849"/>
                  </a:lnTo>
                  <a:lnTo>
                    <a:pt x="25400" y="577849"/>
                  </a:lnTo>
                  <a:lnTo>
                    <a:pt x="25400" y="571500"/>
                  </a:lnTo>
                  <a:close/>
                </a:path>
                <a:path w="25400" h="1169670">
                  <a:moveTo>
                    <a:pt x="25400" y="577850"/>
                  </a:moveTo>
                  <a:lnTo>
                    <a:pt x="0" y="577850"/>
                  </a:lnTo>
                  <a:lnTo>
                    <a:pt x="0" y="584199"/>
                  </a:lnTo>
                  <a:lnTo>
                    <a:pt x="25400" y="584199"/>
                  </a:lnTo>
                  <a:lnTo>
                    <a:pt x="25400" y="577850"/>
                  </a:lnTo>
                  <a:close/>
                </a:path>
                <a:path w="25400" h="1169670">
                  <a:moveTo>
                    <a:pt x="25400" y="584200"/>
                  </a:moveTo>
                  <a:lnTo>
                    <a:pt x="0" y="584200"/>
                  </a:lnTo>
                  <a:lnTo>
                    <a:pt x="0" y="588009"/>
                  </a:lnTo>
                  <a:lnTo>
                    <a:pt x="25400" y="588009"/>
                  </a:lnTo>
                  <a:lnTo>
                    <a:pt x="25400" y="584200"/>
                  </a:lnTo>
                  <a:close/>
                </a:path>
                <a:path w="25400" h="1169670">
                  <a:moveTo>
                    <a:pt x="25400" y="588010"/>
                  </a:moveTo>
                  <a:lnTo>
                    <a:pt x="0" y="588010"/>
                  </a:lnTo>
                  <a:lnTo>
                    <a:pt x="0" y="590549"/>
                  </a:lnTo>
                  <a:lnTo>
                    <a:pt x="25400" y="590549"/>
                  </a:lnTo>
                  <a:lnTo>
                    <a:pt x="25400" y="588010"/>
                  </a:lnTo>
                  <a:close/>
                </a:path>
                <a:path w="25400" h="1169670">
                  <a:moveTo>
                    <a:pt x="25400" y="590550"/>
                  </a:moveTo>
                  <a:lnTo>
                    <a:pt x="0" y="590550"/>
                  </a:lnTo>
                  <a:lnTo>
                    <a:pt x="0" y="603249"/>
                  </a:lnTo>
                  <a:lnTo>
                    <a:pt x="25400" y="603249"/>
                  </a:lnTo>
                  <a:lnTo>
                    <a:pt x="25400" y="590550"/>
                  </a:lnTo>
                  <a:close/>
                </a:path>
                <a:path w="25400" h="1169670">
                  <a:moveTo>
                    <a:pt x="25400" y="603250"/>
                  </a:moveTo>
                  <a:lnTo>
                    <a:pt x="0" y="603250"/>
                  </a:lnTo>
                  <a:lnTo>
                    <a:pt x="0" y="609599"/>
                  </a:lnTo>
                  <a:lnTo>
                    <a:pt x="25400" y="609599"/>
                  </a:lnTo>
                  <a:lnTo>
                    <a:pt x="25400" y="603250"/>
                  </a:lnTo>
                  <a:close/>
                </a:path>
                <a:path w="25400" h="1169670">
                  <a:moveTo>
                    <a:pt x="25400" y="609600"/>
                  </a:moveTo>
                  <a:lnTo>
                    <a:pt x="0" y="609600"/>
                  </a:lnTo>
                  <a:lnTo>
                    <a:pt x="0" y="619759"/>
                  </a:lnTo>
                  <a:lnTo>
                    <a:pt x="25400" y="619759"/>
                  </a:lnTo>
                  <a:lnTo>
                    <a:pt x="25400" y="609600"/>
                  </a:lnTo>
                  <a:close/>
                </a:path>
                <a:path w="25400" h="1169670">
                  <a:moveTo>
                    <a:pt x="25400" y="619760"/>
                  </a:moveTo>
                  <a:lnTo>
                    <a:pt x="0" y="619760"/>
                  </a:lnTo>
                  <a:lnTo>
                    <a:pt x="0" y="626109"/>
                  </a:lnTo>
                  <a:lnTo>
                    <a:pt x="25400" y="626109"/>
                  </a:lnTo>
                  <a:lnTo>
                    <a:pt x="25400" y="619760"/>
                  </a:lnTo>
                  <a:close/>
                </a:path>
                <a:path w="25400" h="1169670">
                  <a:moveTo>
                    <a:pt x="25400" y="626110"/>
                  </a:moveTo>
                  <a:lnTo>
                    <a:pt x="0" y="626110"/>
                  </a:lnTo>
                  <a:lnTo>
                    <a:pt x="0" y="634999"/>
                  </a:lnTo>
                  <a:lnTo>
                    <a:pt x="25400" y="634999"/>
                  </a:lnTo>
                  <a:lnTo>
                    <a:pt x="25400" y="626110"/>
                  </a:lnTo>
                  <a:close/>
                </a:path>
                <a:path w="25400" h="1169670">
                  <a:moveTo>
                    <a:pt x="25400" y="635000"/>
                  </a:moveTo>
                  <a:lnTo>
                    <a:pt x="0" y="635000"/>
                  </a:lnTo>
                  <a:lnTo>
                    <a:pt x="0" y="640079"/>
                  </a:lnTo>
                  <a:lnTo>
                    <a:pt x="25400" y="640079"/>
                  </a:lnTo>
                  <a:lnTo>
                    <a:pt x="25400" y="635000"/>
                  </a:lnTo>
                  <a:close/>
                </a:path>
                <a:path w="25400" h="1169670">
                  <a:moveTo>
                    <a:pt x="25400" y="640080"/>
                  </a:moveTo>
                  <a:lnTo>
                    <a:pt x="0" y="640080"/>
                  </a:lnTo>
                  <a:lnTo>
                    <a:pt x="0" y="641349"/>
                  </a:lnTo>
                  <a:lnTo>
                    <a:pt x="25400" y="641349"/>
                  </a:lnTo>
                  <a:lnTo>
                    <a:pt x="25400" y="640080"/>
                  </a:lnTo>
                  <a:close/>
                </a:path>
                <a:path w="25400" h="1169670">
                  <a:moveTo>
                    <a:pt x="25400" y="641350"/>
                  </a:moveTo>
                  <a:lnTo>
                    <a:pt x="0" y="641350"/>
                  </a:lnTo>
                  <a:lnTo>
                    <a:pt x="0" y="647699"/>
                  </a:lnTo>
                  <a:lnTo>
                    <a:pt x="25400" y="647699"/>
                  </a:lnTo>
                  <a:lnTo>
                    <a:pt x="25400" y="641350"/>
                  </a:lnTo>
                  <a:close/>
                </a:path>
                <a:path w="25400" h="1169670">
                  <a:moveTo>
                    <a:pt x="25400" y="647700"/>
                  </a:moveTo>
                  <a:lnTo>
                    <a:pt x="0" y="647700"/>
                  </a:lnTo>
                  <a:lnTo>
                    <a:pt x="0" y="657859"/>
                  </a:lnTo>
                  <a:lnTo>
                    <a:pt x="25400" y="657859"/>
                  </a:lnTo>
                  <a:lnTo>
                    <a:pt x="25400" y="647700"/>
                  </a:lnTo>
                  <a:close/>
                </a:path>
                <a:path w="25400" h="1169670">
                  <a:moveTo>
                    <a:pt x="25400" y="657860"/>
                  </a:moveTo>
                  <a:lnTo>
                    <a:pt x="0" y="657860"/>
                  </a:lnTo>
                  <a:lnTo>
                    <a:pt x="0" y="666749"/>
                  </a:lnTo>
                  <a:lnTo>
                    <a:pt x="25400" y="666749"/>
                  </a:lnTo>
                  <a:lnTo>
                    <a:pt x="25400" y="657860"/>
                  </a:lnTo>
                  <a:close/>
                </a:path>
                <a:path w="25400" h="1169670">
                  <a:moveTo>
                    <a:pt x="25400" y="666750"/>
                  </a:moveTo>
                  <a:lnTo>
                    <a:pt x="0" y="666750"/>
                  </a:lnTo>
                  <a:lnTo>
                    <a:pt x="0" y="704849"/>
                  </a:lnTo>
                  <a:lnTo>
                    <a:pt x="25400" y="704849"/>
                  </a:lnTo>
                  <a:lnTo>
                    <a:pt x="25400" y="666750"/>
                  </a:lnTo>
                  <a:close/>
                </a:path>
                <a:path w="25400" h="1169670">
                  <a:moveTo>
                    <a:pt x="25400" y="704850"/>
                  </a:moveTo>
                  <a:lnTo>
                    <a:pt x="0" y="704850"/>
                  </a:lnTo>
                  <a:lnTo>
                    <a:pt x="0" y="708659"/>
                  </a:lnTo>
                  <a:lnTo>
                    <a:pt x="25400" y="708659"/>
                  </a:lnTo>
                  <a:lnTo>
                    <a:pt x="25400" y="704850"/>
                  </a:lnTo>
                  <a:close/>
                </a:path>
                <a:path w="25400" h="1169670">
                  <a:moveTo>
                    <a:pt x="25400" y="708660"/>
                  </a:moveTo>
                  <a:lnTo>
                    <a:pt x="0" y="708660"/>
                  </a:lnTo>
                  <a:lnTo>
                    <a:pt x="0" y="711199"/>
                  </a:lnTo>
                  <a:lnTo>
                    <a:pt x="25400" y="711199"/>
                  </a:lnTo>
                  <a:lnTo>
                    <a:pt x="25400" y="708660"/>
                  </a:lnTo>
                  <a:close/>
                </a:path>
                <a:path w="25400" h="1169670">
                  <a:moveTo>
                    <a:pt x="25400" y="711200"/>
                  </a:moveTo>
                  <a:lnTo>
                    <a:pt x="0" y="711200"/>
                  </a:lnTo>
                  <a:lnTo>
                    <a:pt x="0" y="717549"/>
                  </a:lnTo>
                  <a:lnTo>
                    <a:pt x="25400" y="717549"/>
                  </a:lnTo>
                  <a:lnTo>
                    <a:pt x="25400" y="711200"/>
                  </a:lnTo>
                  <a:close/>
                </a:path>
                <a:path w="25400" h="1169670">
                  <a:moveTo>
                    <a:pt x="25400" y="717550"/>
                  </a:moveTo>
                  <a:lnTo>
                    <a:pt x="0" y="717550"/>
                  </a:lnTo>
                  <a:lnTo>
                    <a:pt x="0" y="721359"/>
                  </a:lnTo>
                  <a:lnTo>
                    <a:pt x="25400" y="721359"/>
                  </a:lnTo>
                  <a:lnTo>
                    <a:pt x="25400" y="717550"/>
                  </a:lnTo>
                  <a:close/>
                </a:path>
                <a:path w="25400" h="1169670">
                  <a:moveTo>
                    <a:pt x="25400" y="721360"/>
                  </a:moveTo>
                  <a:lnTo>
                    <a:pt x="0" y="721360"/>
                  </a:lnTo>
                  <a:lnTo>
                    <a:pt x="0" y="759459"/>
                  </a:lnTo>
                  <a:lnTo>
                    <a:pt x="25400" y="759459"/>
                  </a:lnTo>
                  <a:lnTo>
                    <a:pt x="25400" y="721360"/>
                  </a:lnTo>
                  <a:close/>
                </a:path>
                <a:path w="25400" h="1169670">
                  <a:moveTo>
                    <a:pt x="25400" y="759460"/>
                  </a:moveTo>
                  <a:lnTo>
                    <a:pt x="0" y="759460"/>
                  </a:lnTo>
                  <a:lnTo>
                    <a:pt x="0" y="768349"/>
                  </a:lnTo>
                  <a:lnTo>
                    <a:pt x="25400" y="768349"/>
                  </a:lnTo>
                  <a:lnTo>
                    <a:pt x="25400" y="759460"/>
                  </a:lnTo>
                  <a:close/>
                </a:path>
                <a:path w="25400" h="1169670">
                  <a:moveTo>
                    <a:pt x="25400" y="768350"/>
                  </a:moveTo>
                  <a:lnTo>
                    <a:pt x="0" y="768350"/>
                  </a:lnTo>
                  <a:lnTo>
                    <a:pt x="0" y="774699"/>
                  </a:lnTo>
                  <a:lnTo>
                    <a:pt x="25400" y="774699"/>
                  </a:lnTo>
                  <a:lnTo>
                    <a:pt x="25400" y="768350"/>
                  </a:lnTo>
                  <a:close/>
                </a:path>
                <a:path w="25400" h="1169670">
                  <a:moveTo>
                    <a:pt x="25400" y="774700"/>
                  </a:moveTo>
                  <a:lnTo>
                    <a:pt x="0" y="774700"/>
                  </a:lnTo>
                  <a:lnTo>
                    <a:pt x="0" y="781049"/>
                  </a:lnTo>
                  <a:lnTo>
                    <a:pt x="25400" y="781049"/>
                  </a:lnTo>
                  <a:lnTo>
                    <a:pt x="25400" y="774700"/>
                  </a:lnTo>
                  <a:close/>
                </a:path>
                <a:path w="25400" h="1169670">
                  <a:moveTo>
                    <a:pt x="25400" y="781050"/>
                  </a:moveTo>
                  <a:lnTo>
                    <a:pt x="0" y="781050"/>
                  </a:lnTo>
                  <a:lnTo>
                    <a:pt x="0" y="784859"/>
                  </a:lnTo>
                  <a:lnTo>
                    <a:pt x="25400" y="784859"/>
                  </a:lnTo>
                  <a:lnTo>
                    <a:pt x="25400" y="781050"/>
                  </a:lnTo>
                  <a:close/>
                </a:path>
                <a:path w="25400" h="1169670">
                  <a:moveTo>
                    <a:pt x="25400" y="784860"/>
                  </a:moveTo>
                  <a:lnTo>
                    <a:pt x="0" y="784860"/>
                  </a:lnTo>
                  <a:lnTo>
                    <a:pt x="0" y="791209"/>
                  </a:lnTo>
                  <a:lnTo>
                    <a:pt x="25400" y="791209"/>
                  </a:lnTo>
                  <a:lnTo>
                    <a:pt x="25400" y="784860"/>
                  </a:lnTo>
                  <a:close/>
                </a:path>
                <a:path w="25400" h="1169670">
                  <a:moveTo>
                    <a:pt x="25400" y="791210"/>
                  </a:moveTo>
                  <a:lnTo>
                    <a:pt x="0" y="791210"/>
                  </a:lnTo>
                  <a:lnTo>
                    <a:pt x="0" y="793749"/>
                  </a:lnTo>
                  <a:lnTo>
                    <a:pt x="25400" y="793749"/>
                  </a:lnTo>
                  <a:lnTo>
                    <a:pt x="25400" y="791210"/>
                  </a:lnTo>
                  <a:close/>
                </a:path>
                <a:path w="25400" h="1169670">
                  <a:moveTo>
                    <a:pt x="25400" y="793750"/>
                  </a:moveTo>
                  <a:lnTo>
                    <a:pt x="0" y="793750"/>
                  </a:lnTo>
                  <a:lnTo>
                    <a:pt x="0" y="797559"/>
                  </a:lnTo>
                  <a:lnTo>
                    <a:pt x="25400" y="797559"/>
                  </a:lnTo>
                  <a:lnTo>
                    <a:pt x="25400" y="793750"/>
                  </a:lnTo>
                  <a:close/>
                </a:path>
                <a:path w="25400" h="1169670">
                  <a:moveTo>
                    <a:pt x="25400" y="797560"/>
                  </a:moveTo>
                  <a:lnTo>
                    <a:pt x="0" y="797560"/>
                  </a:lnTo>
                  <a:lnTo>
                    <a:pt x="0" y="800099"/>
                  </a:lnTo>
                  <a:lnTo>
                    <a:pt x="25400" y="800099"/>
                  </a:lnTo>
                  <a:lnTo>
                    <a:pt x="25400" y="797560"/>
                  </a:lnTo>
                  <a:close/>
                </a:path>
                <a:path w="25400" h="1169670">
                  <a:moveTo>
                    <a:pt x="25400" y="800100"/>
                  </a:moveTo>
                  <a:lnTo>
                    <a:pt x="0" y="800100"/>
                  </a:lnTo>
                  <a:lnTo>
                    <a:pt x="0" y="806449"/>
                  </a:lnTo>
                  <a:lnTo>
                    <a:pt x="25400" y="806449"/>
                  </a:lnTo>
                  <a:lnTo>
                    <a:pt x="25400" y="800100"/>
                  </a:lnTo>
                  <a:close/>
                </a:path>
                <a:path w="25400" h="1169670">
                  <a:moveTo>
                    <a:pt x="25400" y="806450"/>
                  </a:moveTo>
                  <a:lnTo>
                    <a:pt x="0" y="806450"/>
                  </a:lnTo>
                  <a:lnTo>
                    <a:pt x="0" y="831849"/>
                  </a:lnTo>
                  <a:lnTo>
                    <a:pt x="25400" y="831849"/>
                  </a:lnTo>
                  <a:lnTo>
                    <a:pt x="25400" y="806450"/>
                  </a:lnTo>
                  <a:close/>
                </a:path>
                <a:path w="25400" h="1169670">
                  <a:moveTo>
                    <a:pt x="25400" y="831850"/>
                  </a:moveTo>
                  <a:lnTo>
                    <a:pt x="0" y="831850"/>
                  </a:lnTo>
                  <a:lnTo>
                    <a:pt x="0" y="838199"/>
                  </a:lnTo>
                  <a:lnTo>
                    <a:pt x="25400" y="838199"/>
                  </a:lnTo>
                  <a:lnTo>
                    <a:pt x="25400" y="831850"/>
                  </a:lnTo>
                  <a:close/>
                </a:path>
                <a:path w="25400" h="1169670">
                  <a:moveTo>
                    <a:pt x="25400" y="838200"/>
                  </a:moveTo>
                  <a:lnTo>
                    <a:pt x="0" y="838200"/>
                  </a:lnTo>
                  <a:lnTo>
                    <a:pt x="0" y="850899"/>
                  </a:lnTo>
                  <a:lnTo>
                    <a:pt x="25400" y="850899"/>
                  </a:lnTo>
                  <a:lnTo>
                    <a:pt x="25400" y="838200"/>
                  </a:lnTo>
                  <a:close/>
                </a:path>
                <a:path w="25400" h="1169670">
                  <a:moveTo>
                    <a:pt x="25400" y="850900"/>
                  </a:moveTo>
                  <a:lnTo>
                    <a:pt x="0" y="850900"/>
                  </a:lnTo>
                  <a:lnTo>
                    <a:pt x="0" y="867409"/>
                  </a:lnTo>
                  <a:lnTo>
                    <a:pt x="25400" y="867409"/>
                  </a:lnTo>
                  <a:lnTo>
                    <a:pt x="25400" y="850900"/>
                  </a:lnTo>
                  <a:close/>
                </a:path>
                <a:path w="25400" h="1169670">
                  <a:moveTo>
                    <a:pt x="25400" y="867410"/>
                  </a:moveTo>
                  <a:lnTo>
                    <a:pt x="0" y="867410"/>
                  </a:lnTo>
                  <a:lnTo>
                    <a:pt x="0" y="869949"/>
                  </a:lnTo>
                  <a:lnTo>
                    <a:pt x="25400" y="869949"/>
                  </a:lnTo>
                  <a:lnTo>
                    <a:pt x="25400" y="867410"/>
                  </a:lnTo>
                  <a:close/>
                </a:path>
                <a:path w="25400" h="1169670">
                  <a:moveTo>
                    <a:pt x="25400" y="869950"/>
                  </a:moveTo>
                  <a:lnTo>
                    <a:pt x="0" y="869950"/>
                  </a:lnTo>
                  <a:lnTo>
                    <a:pt x="0" y="873759"/>
                  </a:lnTo>
                  <a:lnTo>
                    <a:pt x="25400" y="873759"/>
                  </a:lnTo>
                  <a:lnTo>
                    <a:pt x="25400" y="869950"/>
                  </a:lnTo>
                  <a:close/>
                </a:path>
                <a:path w="25400" h="1169670">
                  <a:moveTo>
                    <a:pt x="25400" y="873760"/>
                  </a:moveTo>
                  <a:lnTo>
                    <a:pt x="0" y="873760"/>
                  </a:lnTo>
                  <a:lnTo>
                    <a:pt x="0" y="876299"/>
                  </a:lnTo>
                  <a:lnTo>
                    <a:pt x="25400" y="876299"/>
                  </a:lnTo>
                  <a:lnTo>
                    <a:pt x="25400" y="873760"/>
                  </a:lnTo>
                  <a:close/>
                </a:path>
                <a:path w="25400" h="1169670">
                  <a:moveTo>
                    <a:pt x="25400" y="876300"/>
                  </a:moveTo>
                  <a:lnTo>
                    <a:pt x="0" y="876300"/>
                  </a:lnTo>
                  <a:lnTo>
                    <a:pt x="0" y="880109"/>
                  </a:lnTo>
                  <a:lnTo>
                    <a:pt x="25400" y="880109"/>
                  </a:lnTo>
                  <a:lnTo>
                    <a:pt x="25400" y="876300"/>
                  </a:lnTo>
                  <a:close/>
                </a:path>
                <a:path w="25400" h="1169670">
                  <a:moveTo>
                    <a:pt x="25400" y="880110"/>
                  </a:moveTo>
                  <a:lnTo>
                    <a:pt x="0" y="880110"/>
                  </a:lnTo>
                  <a:lnTo>
                    <a:pt x="0" y="886459"/>
                  </a:lnTo>
                  <a:lnTo>
                    <a:pt x="25400" y="886459"/>
                  </a:lnTo>
                  <a:lnTo>
                    <a:pt x="25400" y="880110"/>
                  </a:lnTo>
                  <a:close/>
                </a:path>
                <a:path w="25400" h="1169670">
                  <a:moveTo>
                    <a:pt x="25400" y="886460"/>
                  </a:moveTo>
                  <a:lnTo>
                    <a:pt x="0" y="886460"/>
                  </a:lnTo>
                  <a:lnTo>
                    <a:pt x="0" y="895349"/>
                  </a:lnTo>
                  <a:lnTo>
                    <a:pt x="25400" y="895349"/>
                  </a:lnTo>
                  <a:lnTo>
                    <a:pt x="25400" y="886460"/>
                  </a:lnTo>
                  <a:close/>
                </a:path>
                <a:path w="25400" h="1169670">
                  <a:moveTo>
                    <a:pt x="25400" y="895350"/>
                  </a:moveTo>
                  <a:lnTo>
                    <a:pt x="0" y="895350"/>
                  </a:lnTo>
                  <a:lnTo>
                    <a:pt x="0" y="908049"/>
                  </a:lnTo>
                  <a:lnTo>
                    <a:pt x="25400" y="908049"/>
                  </a:lnTo>
                  <a:lnTo>
                    <a:pt x="25400" y="895350"/>
                  </a:lnTo>
                  <a:close/>
                </a:path>
                <a:path w="25400" h="1169670">
                  <a:moveTo>
                    <a:pt x="25400" y="908050"/>
                  </a:moveTo>
                  <a:lnTo>
                    <a:pt x="0" y="908050"/>
                  </a:lnTo>
                  <a:lnTo>
                    <a:pt x="0" y="918209"/>
                  </a:lnTo>
                  <a:lnTo>
                    <a:pt x="25400" y="918209"/>
                  </a:lnTo>
                  <a:lnTo>
                    <a:pt x="25400" y="908050"/>
                  </a:lnTo>
                  <a:close/>
                </a:path>
                <a:path w="25400" h="1169670">
                  <a:moveTo>
                    <a:pt x="25400" y="918210"/>
                  </a:moveTo>
                  <a:lnTo>
                    <a:pt x="0" y="918210"/>
                  </a:lnTo>
                  <a:lnTo>
                    <a:pt x="0" y="920749"/>
                  </a:lnTo>
                  <a:lnTo>
                    <a:pt x="25400" y="920749"/>
                  </a:lnTo>
                  <a:lnTo>
                    <a:pt x="25400" y="918210"/>
                  </a:lnTo>
                  <a:close/>
                </a:path>
                <a:path w="25400" h="1169670">
                  <a:moveTo>
                    <a:pt x="25400" y="920750"/>
                  </a:moveTo>
                  <a:lnTo>
                    <a:pt x="0" y="920750"/>
                  </a:lnTo>
                  <a:lnTo>
                    <a:pt x="0" y="927099"/>
                  </a:lnTo>
                  <a:lnTo>
                    <a:pt x="25400" y="927099"/>
                  </a:lnTo>
                  <a:lnTo>
                    <a:pt x="25400" y="920750"/>
                  </a:lnTo>
                  <a:close/>
                </a:path>
                <a:path w="25400" h="1169670">
                  <a:moveTo>
                    <a:pt x="25400" y="927100"/>
                  </a:moveTo>
                  <a:lnTo>
                    <a:pt x="0" y="927100"/>
                  </a:lnTo>
                  <a:lnTo>
                    <a:pt x="0" y="930909"/>
                  </a:lnTo>
                  <a:lnTo>
                    <a:pt x="25400" y="930909"/>
                  </a:lnTo>
                  <a:lnTo>
                    <a:pt x="25400" y="927100"/>
                  </a:lnTo>
                  <a:close/>
                </a:path>
                <a:path w="25400" h="1169670">
                  <a:moveTo>
                    <a:pt x="25400" y="930910"/>
                  </a:moveTo>
                  <a:lnTo>
                    <a:pt x="0" y="930910"/>
                  </a:lnTo>
                  <a:lnTo>
                    <a:pt x="0" y="937259"/>
                  </a:lnTo>
                  <a:lnTo>
                    <a:pt x="25400" y="937259"/>
                  </a:lnTo>
                  <a:lnTo>
                    <a:pt x="25400" y="930910"/>
                  </a:lnTo>
                  <a:close/>
                </a:path>
                <a:path w="25400" h="1169670">
                  <a:moveTo>
                    <a:pt x="25400" y="937260"/>
                  </a:moveTo>
                  <a:lnTo>
                    <a:pt x="0" y="937260"/>
                  </a:lnTo>
                  <a:lnTo>
                    <a:pt x="0" y="939799"/>
                  </a:lnTo>
                  <a:lnTo>
                    <a:pt x="25400" y="939799"/>
                  </a:lnTo>
                  <a:lnTo>
                    <a:pt x="25400" y="937260"/>
                  </a:lnTo>
                  <a:close/>
                </a:path>
                <a:path w="25400" h="1169670">
                  <a:moveTo>
                    <a:pt x="25400" y="939800"/>
                  </a:moveTo>
                  <a:lnTo>
                    <a:pt x="0" y="939800"/>
                  </a:lnTo>
                  <a:lnTo>
                    <a:pt x="0" y="943609"/>
                  </a:lnTo>
                  <a:lnTo>
                    <a:pt x="25400" y="943609"/>
                  </a:lnTo>
                  <a:lnTo>
                    <a:pt x="25400" y="939800"/>
                  </a:lnTo>
                  <a:close/>
                </a:path>
                <a:path w="25400" h="1169670">
                  <a:moveTo>
                    <a:pt x="25400" y="943610"/>
                  </a:moveTo>
                  <a:lnTo>
                    <a:pt x="0" y="943610"/>
                  </a:lnTo>
                  <a:lnTo>
                    <a:pt x="0" y="946149"/>
                  </a:lnTo>
                  <a:lnTo>
                    <a:pt x="25400" y="946149"/>
                  </a:lnTo>
                  <a:lnTo>
                    <a:pt x="25400" y="943610"/>
                  </a:lnTo>
                  <a:close/>
                </a:path>
                <a:path w="25400" h="1169670">
                  <a:moveTo>
                    <a:pt x="25400" y="946150"/>
                  </a:moveTo>
                  <a:lnTo>
                    <a:pt x="0" y="946150"/>
                  </a:lnTo>
                  <a:lnTo>
                    <a:pt x="0" y="952499"/>
                  </a:lnTo>
                  <a:lnTo>
                    <a:pt x="25400" y="952499"/>
                  </a:lnTo>
                  <a:lnTo>
                    <a:pt x="25400" y="946150"/>
                  </a:lnTo>
                  <a:close/>
                </a:path>
                <a:path w="25400" h="1169670">
                  <a:moveTo>
                    <a:pt x="25400" y="952500"/>
                  </a:moveTo>
                  <a:lnTo>
                    <a:pt x="0" y="952500"/>
                  </a:lnTo>
                  <a:lnTo>
                    <a:pt x="0" y="971549"/>
                  </a:lnTo>
                  <a:lnTo>
                    <a:pt x="25400" y="971549"/>
                  </a:lnTo>
                  <a:lnTo>
                    <a:pt x="25400" y="952500"/>
                  </a:lnTo>
                  <a:close/>
                </a:path>
                <a:path w="25400" h="1169670">
                  <a:moveTo>
                    <a:pt x="25400" y="971550"/>
                  </a:moveTo>
                  <a:lnTo>
                    <a:pt x="0" y="971550"/>
                  </a:lnTo>
                  <a:lnTo>
                    <a:pt x="0" y="975359"/>
                  </a:lnTo>
                  <a:lnTo>
                    <a:pt x="25400" y="975359"/>
                  </a:lnTo>
                  <a:lnTo>
                    <a:pt x="25400" y="971550"/>
                  </a:lnTo>
                  <a:close/>
                </a:path>
                <a:path w="25400" h="1169670">
                  <a:moveTo>
                    <a:pt x="25400" y="975360"/>
                  </a:moveTo>
                  <a:lnTo>
                    <a:pt x="0" y="975360"/>
                  </a:lnTo>
                  <a:lnTo>
                    <a:pt x="0" y="988059"/>
                  </a:lnTo>
                  <a:lnTo>
                    <a:pt x="25400" y="988059"/>
                  </a:lnTo>
                  <a:lnTo>
                    <a:pt x="25400" y="975360"/>
                  </a:lnTo>
                  <a:close/>
                </a:path>
                <a:path w="25400" h="1169670">
                  <a:moveTo>
                    <a:pt x="25400" y="988060"/>
                  </a:moveTo>
                  <a:lnTo>
                    <a:pt x="0" y="988060"/>
                  </a:lnTo>
                  <a:lnTo>
                    <a:pt x="0" y="996949"/>
                  </a:lnTo>
                  <a:lnTo>
                    <a:pt x="25400" y="996949"/>
                  </a:lnTo>
                  <a:lnTo>
                    <a:pt x="25400" y="988060"/>
                  </a:lnTo>
                  <a:close/>
                </a:path>
                <a:path w="25400" h="1169670">
                  <a:moveTo>
                    <a:pt x="25400" y="996950"/>
                  </a:moveTo>
                  <a:lnTo>
                    <a:pt x="0" y="996950"/>
                  </a:lnTo>
                  <a:lnTo>
                    <a:pt x="0" y="1000759"/>
                  </a:lnTo>
                  <a:lnTo>
                    <a:pt x="25400" y="1000759"/>
                  </a:lnTo>
                  <a:lnTo>
                    <a:pt x="25400" y="996950"/>
                  </a:lnTo>
                  <a:close/>
                </a:path>
                <a:path w="25400" h="1169670">
                  <a:moveTo>
                    <a:pt x="25400" y="1000760"/>
                  </a:moveTo>
                  <a:lnTo>
                    <a:pt x="0" y="1000760"/>
                  </a:lnTo>
                  <a:lnTo>
                    <a:pt x="0" y="1015999"/>
                  </a:lnTo>
                  <a:lnTo>
                    <a:pt x="25400" y="1015999"/>
                  </a:lnTo>
                  <a:lnTo>
                    <a:pt x="25400" y="1000760"/>
                  </a:lnTo>
                  <a:close/>
                </a:path>
                <a:path w="25400" h="1169670">
                  <a:moveTo>
                    <a:pt x="25400" y="1016000"/>
                  </a:moveTo>
                  <a:lnTo>
                    <a:pt x="0" y="1016000"/>
                  </a:lnTo>
                  <a:lnTo>
                    <a:pt x="0" y="1022349"/>
                  </a:lnTo>
                  <a:lnTo>
                    <a:pt x="25400" y="1022349"/>
                  </a:lnTo>
                  <a:lnTo>
                    <a:pt x="25400" y="1016000"/>
                  </a:lnTo>
                  <a:close/>
                </a:path>
                <a:path w="25400" h="1169670">
                  <a:moveTo>
                    <a:pt x="25400" y="1022350"/>
                  </a:moveTo>
                  <a:lnTo>
                    <a:pt x="0" y="1022350"/>
                  </a:lnTo>
                  <a:lnTo>
                    <a:pt x="0" y="1026159"/>
                  </a:lnTo>
                  <a:lnTo>
                    <a:pt x="25400" y="1026159"/>
                  </a:lnTo>
                  <a:lnTo>
                    <a:pt x="25400" y="1022350"/>
                  </a:lnTo>
                  <a:close/>
                </a:path>
                <a:path w="25400" h="1169670">
                  <a:moveTo>
                    <a:pt x="25400" y="1026160"/>
                  </a:moveTo>
                  <a:lnTo>
                    <a:pt x="0" y="1026160"/>
                  </a:lnTo>
                  <a:lnTo>
                    <a:pt x="0" y="1028699"/>
                  </a:lnTo>
                  <a:lnTo>
                    <a:pt x="25400" y="1028699"/>
                  </a:lnTo>
                  <a:lnTo>
                    <a:pt x="25400" y="1026160"/>
                  </a:lnTo>
                  <a:close/>
                </a:path>
                <a:path w="25400" h="1169670">
                  <a:moveTo>
                    <a:pt x="25400" y="1028700"/>
                  </a:moveTo>
                  <a:lnTo>
                    <a:pt x="0" y="1028700"/>
                  </a:lnTo>
                  <a:lnTo>
                    <a:pt x="0" y="1032509"/>
                  </a:lnTo>
                  <a:lnTo>
                    <a:pt x="25400" y="1032509"/>
                  </a:lnTo>
                  <a:lnTo>
                    <a:pt x="25400" y="1028700"/>
                  </a:lnTo>
                  <a:close/>
                </a:path>
                <a:path w="25400" h="1169670">
                  <a:moveTo>
                    <a:pt x="25400" y="1032510"/>
                  </a:moveTo>
                  <a:lnTo>
                    <a:pt x="0" y="1032510"/>
                  </a:lnTo>
                  <a:lnTo>
                    <a:pt x="0" y="1038859"/>
                  </a:lnTo>
                  <a:lnTo>
                    <a:pt x="25400" y="1038859"/>
                  </a:lnTo>
                  <a:lnTo>
                    <a:pt x="25400" y="1032510"/>
                  </a:lnTo>
                  <a:close/>
                </a:path>
                <a:path w="25400" h="1169670">
                  <a:moveTo>
                    <a:pt x="25400" y="1038860"/>
                  </a:moveTo>
                  <a:lnTo>
                    <a:pt x="0" y="1038860"/>
                  </a:lnTo>
                  <a:lnTo>
                    <a:pt x="0" y="1041399"/>
                  </a:lnTo>
                  <a:lnTo>
                    <a:pt x="25400" y="1041399"/>
                  </a:lnTo>
                  <a:lnTo>
                    <a:pt x="25400" y="1038860"/>
                  </a:lnTo>
                  <a:close/>
                </a:path>
                <a:path w="25400" h="1169670">
                  <a:moveTo>
                    <a:pt x="25400" y="1041400"/>
                  </a:moveTo>
                  <a:lnTo>
                    <a:pt x="0" y="1041400"/>
                  </a:lnTo>
                  <a:lnTo>
                    <a:pt x="0" y="1047749"/>
                  </a:lnTo>
                  <a:lnTo>
                    <a:pt x="25400" y="1047749"/>
                  </a:lnTo>
                  <a:lnTo>
                    <a:pt x="25400" y="1041400"/>
                  </a:lnTo>
                  <a:close/>
                </a:path>
                <a:path w="25400" h="1169670">
                  <a:moveTo>
                    <a:pt x="25400" y="1047750"/>
                  </a:moveTo>
                  <a:lnTo>
                    <a:pt x="0" y="1047750"/>
                  </a:lnTo>
                  <a:lnTo>
                    <a:pt x="0" y="1060449"/>
                  </a:lnTo>
                  <a:lnTo>
                    <a:pt x="25400" y="1060449"/>
                  </a:lnTo>
                  <a:lnTo>
                    <a:pt x="25400" y="1047750"/>
                  </a:lnTo>
                  <a:close/>
                </a:path>
                <a:path w="25400" h="1169670">
                  <a:moveTo>
                    <a:pt x="25400" y="1168399"/>
                  </a:moveTo>
                  <a:lnTo>
                    <a:pt x="20319" y="1168399"/>
                  </a:lnTo>
                  <a:lnTo>
                    <a:pt x="20319" y="1169670"/>
                  </a:lnTo>
                  <a:lnTo>
                    <a:pt x="25400" y="1169670"/>
                  </a:lnTo>
                  <a:lnTo>
                    <a:pt x="25400" y="1168399"/>
                  </a:lnTo>
                  <a:close/>
                </a:path>
                <a:path w="25400" h="1169670">
                  <a:moveTo>
                    <a:pt x="16510" y="1167130"/>
                  </a:moveTo>
                  <a:lnTo>
                    <a:pt x="11430" y="1167130"/>
                  </a:lnTo>
                  <a:lnTo>
                    <a:pt x="11430" y="1168399"/>
                  </a:lnTo>
                  <a:lnTo>
                    <a:pt x="16510" y="1168399"/>
                  </a:lnTo>
                  <a:lnTo>
                    <a:pt x="16510" y="1167130"/>
                  </a:lnTo>
                  <a:close/>
                </a:path>
                <a:path w="25400" h="1169670">
                  <a:moveTo>
                    <a:pt x="25400" y="1162049"/>
                  </a:moveTo>
                  <a:lnTo>
                    <a:pt x="0" y="1162049"/>
                  </a:lnTo>
                  <a:lnTo>
                    <a:pt x="0" y="1163320"/>
                  </a:lnTo>
                  <a:lnTo>
                    <a:pt x="2539" y="1163320"/>
                  </a:lnTo>
                  <a:lnTo>
                    <a:pt x="2539" y="1164589"/>
                  </a:lnTo>
                  <a:lnTo>
                    <a:pt x="6350" y="1164589"/>
                  </a:lnTo>
                  <a:lnTo>
                    <a:pt x="6350" y="1167130"/>
                  </a:lnTo>
                  <a:lnTo>
                    <a:pt x="25400" y="1167130"/>
                  </a:lnTo>
                  <a:lnTo>
                    <a:pt x="25400" y="1162049"/>
                  </a:lnTo>
                  <a:close/>
                </a:path>
                <a:path w="25400" h="1169670">
                  <a:moveTo>
                    <a:pt x="25400" y="1155699"/>
                  </a:moveTo>
                  <a:lnTo>
                    <a:pt x="0" y="1155699"/>
                  </a:lnTo>
                  <a:lnTo>
                    <a:pt x="0" y="1160780"/>
                  </a:lnTo>
                  <a:lnTo>
                    <a:pt x="25400" y="1160780"/>
                  </a:lnTo>
                  <a:lnTo>
                    <a:pt x="25400" y="1155699"/>
                  </a:lnTo>
                  <a:close/>
                </a:path>
                <a:path w="25400" h="1169670">
                  <a:moveTo>
                    <a:pt x="25400" y="1149349"/>
                  </a:moveTo>
                  <a:lnTo>
                    <a:pt x="0" y="1149349"/>
                  </a:lnTo>
                  <a:lnTo>
                    <a:pt x="0" y="1154430"/>
                  </a:lnTo>
                  <a:lnTo>
                    <a:pt x="25400" y="1154430"/>
                  </a:lnTo>
                  <a:lnTo>
                    <a:pt x="25400" y="1149349"/>
                  </a:lnTo>
                  <a:close/>
                </a:path>
                <a:path w="25400" h="1169670">
                  <a:moveTo>
                    <a:pt x="25400" y="1142999"/>
                  </a:moveTo>
                  <a:lnTo>
                    <a:pt x="0" y="1142999"/>
                  </a:lnTo>
                  <a:lnTo>
                    <a:pt x="0" y="1148080"/>
                  </a:lnTo>
                  <a:lnTo>
                    <a:pt x="25400" y="1148080"/>
                  </a:lnTo>
                  <a:lnTo>
                    <a:pt x="25400" y="1142999"/>
                  </a:lnTo>
                  <a:close/>
                </a:path>
                <a:path w="25400" h="1169670">
                  <a:moveTo>
                    <a:pt x="25400" y="1136649"/>
                  </a:moveTo>
                  <a:lnTo>
                    <a:pt x="0" y="1136649"/>
                  </a:lnTo>
                  <a:lnTo>
                    <a:pt x="0" y="1141730"/>
                  </a:lnTo>
                  <a:lnTo>
                    <a:pt x="25400" y="1141730"/>
                  </a:lnTo>
                  <a:lnTo>
                    <a:pt x="25400" y="1136649"/>
                  </a:lnTo>
                  <a:close/>
                </a:path>
                <a:path w="25400" h="1169670">
                  <a:moveTo>
                    <a:pt x="25400" y="1130300"/>
                  </a:moveTo>
                  <a:lnTo>
                    <a:pt x="0" y="1130300"/>
                  </a:lnTo>
                  <a:lnTo>
                    <a:pt x="0" y="1135380"/>
                  </a:lnTo>
                  <a:lnTo>
                    <a:pt x="25400" y="1135380"/>
                  </a:lnTo>
                  <a:lnTo>
                    <a:pt x="25400" y="1130300"/>
                  </a:lnTo>
                  <a:close/>
                </a:path>
                <a:path w="25400" h="1169670">
                  <a:moveTo>
                    <a:pt x="25400" y="1123950"/>
                  </a:moveTo>
                  <a:lnTo>
                    <a:pt x="0" y="1123950"/>
                  </a:lnTo>
                  <a:lnTo>
                    <a:pt x="0" y="1129030"/>
                  </a:lnTo>
                  <a:lnTo>
                    <a:pt x="25400" y="1129030"/>
                  </a:lnTo>
                  <a:lnTo>
                    <a:pt x="25400" y="1123950"/>
                  </a:lnTo>
                  <a:close/>
                </a:path>
                <a:path w="25400" h="1169670">
                  <a:moveTo>
                    <a:pt x="25400" y="1117599"/>
                  </a:moveTo>
                  <a:lnTo>
                    <a:pt x="0" y="1117599"/>
                  </a:lnTo>
                  <a:lnTo>
                    <a:pt x="0" y="1122680"/>
                  </a:lnTo>
                  <a:lnTo>
                    <a:pt x="25400" y="1122680"/>
                  </a:lnTo>
                  <a:lnTo>
                    <a:pt x="25400" y="1117599"/>
                  </a:lnTo>
                  <a:close/>
                </a:path>
                <a:path w="25400" h="1169670">
                  <a:moveTo>
                    <a:pt x="25400" y="1111249"/>
                  </a:moveTo>
                  <a:lnTo>
                    <a:pt x="0" y="1111249"/>
                  </a:lnTo>
                  <a:lnTo>
                    <a:pt x="0" y="1116330"/>
                  </a:lnTo>
                  <a:lnTo>
                    <a:pt x="25400" y="1116330"/>
                  </a:lnTo>
                  <a:lnTo>
                    <a:pt x="25400" y="1111249"/>
                  </a:lnTo>
                  <a:close/>
                </a:path>
                <a:path w="25400" h="1169670">
                  <a:moveTo>
                    <a:pt x="25400" y="1104899"/>
                  </a:moveTo>
                  <a:lnTo>
                    <a:pt x="0" y="1104899"/>
                  </a:lnTo>
                  <a:lnTo>
                    <a:pt x="0" y="1109980"/>
                  </a:lnTo>
                  <a:lnTo>
                    <a:pt x="25400" y="1109980"/>
                  </a:lnTo>
                  <a:lnTo>
                    <a:pt x="25400" y="1104899"/>
                  </a:lnTo>
                  <a:close/>
                </a:path>
                <a:path w="25400" h="1169670">
                  <a:moveTo>
                    <a:pt x="25400" y="1098549"/>
                  </a:moveTo>
                  <a:lnTo>
                    <a:pt x="0" y="1098549"/>
                  </a:lnTo>
                  <a:lnTo>
                    <a:pt x="0" y="1103630"/>
                  </a:lnTo>
                  <a:lnTo>
                    <a:pt x="25400" y="1103630"/>
                  </a:lnTo>
                  <a:lnTo>
                    <a:pt x="25400" y="1098549"/>
                  </a:lnTo>
                  <a:close/>
                </a:path>
                <a:path w="25400" h="1169670">
                  <a:moveTo>
                    <a:pt x="25400" y="1092199"/>
                  </a:moveTo>
                  <a:lnTo>
                    <a:pt x="0" y="1092199"/>
                  </a:lnTo>
                  <a:lnTo>
                    <a:pt x="0" y="1097280"/>
                  </a:lnTo>
                  <a:lnTo>
                    <a:pt x="25400" y="1097280"/>
                  </a:lnTo>
                  <a:lnTo>
                    <a:pt x="25400" y="1092199"/>
                  </a:lnTo>
                  <a:close/>
                </a:path>
                <a:path w="25400" h="1169670">
                  <a:moveTo>
                    <a:pt x="25400" y="1085849"/>
                  </a:moveTo>
                  <a:lnTo>
                    <a:pt x="0" y="1085849"/>
                  </a:lnTo>
                  <a:lnTo>
                    <a:pt x="0" y="1090930"/>
                  </a:lnTo>
                  <a:lnTo>
                    <a:pt x="25400" y="1090930"/>
                  </a:lnTo>
                  <a:lnTo>
                    <a:pt x="25400" y="1085849"/>
                  </a:lnTo>
                  <a:close/>
                </a:path>
                <a:path w="25400" h="1169670">
                  <a:moveTo>
                    <a:pt x="25400" y="1079500"/>
                  </a:moveTo>
                  <a:lnTo>
                    <a:pt x="0" y="1079500"/>
                  </a:lnTo>
                  <a:lnTo>
                    <a:pt x="0" y="1084580"/>
                  </a:lnTo>
                  <a:lnTo>
                    <a:pt x="25400" y="1084580"/>
                  </a:lnTo>
                  <a:lnTo>
                    <a:pt x="25400" y="1079500"/>
                  </a:lnTo>
                  <a:close/>
                </a:path>
                <a:path w="25400" h="1169670">
                  <a:moveTo>
                    <a:pt x="25400" y="1073149"/>
                  </a:moveTo>
                  <a:lnTo>
                    <a:pt x="0" y="1073149"/>
                  </a:lnTo>
                  <a:lnTo>
                    <a:pt x="0" y="1078230"/>
                  </a:lnTo>
                  <a:lnTo>
                    <a:pt x="25400" y="1078230"/>
                  </a:lnTo>
                  <a:lnTo>
                    <a:pt x="25400" y="1073149"/>
                  </a:lnTo>
                  <a:close/>
                </a:path>
                <a:path w="25400" h="1169670">
                  <a:moveTo>
                    <a:pt x="25400" y="1066799"/>
                  </a:moveTo>
                  <a:lnTo>
                    <a:pt x="0" y="1066799"/>
                  </a:lnTo>
                  <a:lnTo>
                    <a:pt x="0" y="1071880"/>
                  </a:lnTo>
                  <a:lnTo>
                    <a:pt x="25400" y="1071880"/>
                  </a:lnTo>
                  <a:lnTo>
                    <a:pt x="25400" y="1066799"/>
                  </a:lnTo>
                  <a:close/>
                </a:path>
                <a:path w="25400" h="1169670">
                  <a:moveTo>
                    <a:pt x="25400" y="1061720"/>
                  </a:moveTo>
                  <a:lnTo>
                    <a:pt x="0" y="1061720"/>
                  </a:lnTo>
                  <a:lnTo>
                    <a:pt x="0" y="1065530"/>
                  </a:lnTo>
                  <a:lnTo>
                    <a:pt x="25400" y="1065530"/>
                  </a:lnTo>
                  <a:lnTo>
                    <a:pt x="25400" y="1061720"/>
                  </a:lnTo>
                  <a:close/>
                </a:path>
              </a:pathLst>
            </a:custGeom>
            <a:solidFill>
              <a:srgbClr val="335BD4"/>
            </a:solidFill>
          </p:spPr>
          <p:txBody>
            <a:bodyPr wrap="square" lIns="0" tIns="0" rIns="0" bIns="0" rtlCol="0"/>
            <a:lstStyle/>
            <a:p>
              <a:endParaRPr/>
            </a:p>
          </p:txBody>
        </p:sp>
        <p:sp>
          <p:nvSpPr>
            <p:cNvPr id="567" name="object 567"/>
            <p:cNvSpPr/>
            <p:nvPr/>
          </p:nvSpPr>
          <p:spPr>
            <a:xfrm>
              <a:off x="3162300" y="4978400"/>
              <a:ext cx="25400" cy="1167130"/>
            </a:xfrm>
            <a:custGeom>
              <a:avLst/>
              <a:gdLst/>
              <a:ahLst/>
              <a:cxnLst/>
              <a:rect l="l" t="t" r="r" b="b"/>
              <a:pathLst>
                <a:path w="25400" h="1167129">
                  <a:moveTo>
                    <a:pt x="3809" y="0"/>
                  </a:moveTo>
                  <a:lnTo>
                    <a:pt x="0" y="0"/>
                  </a:lnTo>
                  <a:lnTo>
                    <a:pt x="0" y="2539"/>
                  </a:lnTo>
                  <a:lnTo>
                    <a:pt x="11429" y="2539"/>
                  </a:lnTo>
                  <a:lnTo>
                    <a:pt x="11429" y="1269"/>
                  </a:lnTo>
                  <a:lnTo>
                    <a:pt x="3809" y="1269"/>
                  </a:lnTo>
                  <a:lnTo>
                    <a:pt x="3809" y="0"/>
                  </a:lnTo>
                  <a:close/>
                </a:path>
                <a:path w="25400" h="1167129">
                  <a:moveTo>
                    <a:pt x="19050" y="2540"/>
                  </a:moveTo>
                  <a:lnTo>
                    <a:pt x="0" y="2540"/>
                  </a:lnTo>
                  <a:lnTo>
                    <a:pt x="0" y="8889"/>
                  </a:lnTo>
                  <a:lnTo>
                    <a:pt x="25400" y="8889"/>
                  </a:lnTo>
                  <a:lnTo>
                    <a:pt x="25400" y="3810"/>
                  </a:lnTo>
                  <a:lnTo>
                    <a:pt x="19050" y="3810"/>
                  </a:lnTo>
                  <a:lnTo>
                    <a:pt x="19050" y="2540"/>
                  </a:lnTo>
                  <a:close/>
                </a:path>
                <a:path w="25400" h="1167129">
                  <a:moveTo>
                    <a:pt x="25400" y="8890"/>
                  </a:moveTo>
                  <a:lnTo>
                    <a:pt x="0" y="8890"/>
                  </a:lnTo>
                  <a:lnTo>
                    <a:pt x="0" y="46989"/>
                  </a:lnTo>
                  <a:lnTo>
                    <a:pt x="25400" y="46989"/>
                  </a:lnTo>
                  <a:lnTo>
                    <a:pt x="25400" y="8890"/>
                  </a:lnTo>
                  <a:close/>
                </a:path>
                <a:path w="25400" h="1167129">
                  <a:moveTo>
                    <a:pt x="25400" y="46990"/>
                  </a:moveTo>
                  <a:lnTo>
                    <a:pt x="0" y="46990"/>
                  </a:lnTo>
                  <a:lnTo>
                    <a:pt x="0" y="53339"/>
                  </a:lnTo>
                  <a:lnTo>
                    <a:pt x="25400" y="53339"/>
                  </a:lnTo>
                  <a:lnTo>
                    <a:pt x="25400" y="46990"/>
                  </a:lnTo>
                  <a:close/>
                </a:path>
                <a:path w="25400" h="1167129">
                  <a:moveTo>
                    <a:pt x="25400" y="53340"/>
                  </a:moveTo>
                  <a:lnTo>
                    <a:pt x="0" y="53340"/>
                  </a:lnTo>
                  <a:lnTo>
                    <a:pt x="0" y="66039"/>
                  </a:lnTo>
                  <a:lnTo>
                    <a:pt x="25400" y="66039"/>
                  </a:lnTo>
                  <a:lnTo>
                    <a:pt x="25400" y="53340"/>
                  </a:lnTo>
                  <a:close/>
                </a:path>
                <a:path w="25400" h="1167129">
                  <a:moveTo>
                    <a:pt x="25400" y="66040"/>
                  </a:moveTo>
                  <a:lnTo>
                    <a:pt x="0" y="66040"/>
                  </a:lnTo>
                  <a:lnTo>
                    <a:pt x="0" y="72389"/>
                  </a:lnTo>
                  <a:lnTo>
                    <a:pt x="25400" y="72389"/>
                  </a:lnTo>
                  <a:lnTo>
                    <a:pt x="25400" y="66040"/>
                  </a:lnTo>
                  <a:close/>
                </a:path>
                <a:path w="25400" h="1167129">
                  <a:moveTo>
                    <a:pt x="25400" y="72390"/>
                  </a:moveTo>
                  <a:lnTo>
                    <a:pt x="0" y="72390"/>
                  </a:lnTo>
                  <a:lnTo>
                    <a:pt x="0" y="85089"/>
                  </a:lnTo>
                  <a:lnTo>
                    <a:pt x="25400" y="85089"/>
                  </a:lnTo>
                  <a:lnTo>
                    <a:pt x="25400" y="72390"/>
                  </a:lnTo>
                  <a:close/>
                </a:path>
                <a:path w="25400" h="1167129">
                  <a:moveTo>
                    <a:pt x="25400" y="85090"/>
                  </a:moveTo>
                  <a:lnTo>
                    <a:pt x="0" y="85090"/>
                  </a:lnTo>
                  <a:lnTo>
                    <a:pt x="0" y="91439"/>
                  </a:lnTo>
                  <a:lnTo>
                    <a:pt x="25400" y="91439"/>
                  </a:lnTo>
                  <a:lnTo>
                    <a:pt x="25400" y="85090"/>
                  </a:lnTo>
                  <a:close/>
                </a:path>
                <a:path w="25400" h="1167129">
                  <a:moveTo>
                    <a:pt x="25400" y="91440"/>
                  </a:moveTo>
                  <a:lnTo>
                    <a:pt x="0" y="91440"/>
                  </a:lnTo>
                  <a:lnTo>
                    <a:pt x="0" y="104139"/>
                  </a:lnTo>
                  <a:lnTo>
                    <a:pt x="25400" y="104139"/>
                  </a:lnTo>
                  <a:lnTo>
                    <a:pt x="25400" y="91440"/>
                  </a:lnTo>
                  <a:close/>
                </a:path>
                <a:path w="25400" h="1167129">
                  <a:moveTo>
                    <a:pt x="25400" y="104140"/>
                  </a:moveTo>
                  <a:lnTo>
                    <a:pt x="0" y="104140"/>
                  </a:lnTo>
                  <a:lnTo>
                    <a:pt x="0" y="110489"/>
                  </a:lnTo>
                  <a:lnTo>
                    <a:pt x="25400" y="110489"/>
                  </a:lnTo>
                  <a:lnTo>
                    <a:pt x="25400" y="104140"/>
                  </a:lnTo>
                  <a:close/>
                </a:path>
                <a:path w="25400" h="1167129">
                  <a:moveTo>
                    <a:pt x="25400" y="110490"/>
                  </a:moveTo>
                  <a:lnTo>
                    <a:pt x="0" y="110490"/>
                  </a:lnTo>
                  <a:lnTo>
                    <a:pt x="0" y="116839"/>
                  </a:lnTo>
                  <a:lnTo>
                    <a:pt x="25400" y="116839"/>
                  </a:lnTo>
                  <a:lnTo>
                    <a:pt x="25400" y="110490"/>
                  </a:lnTo>
                  <a:close/>
                </a:path>
                <a:path w="25400" h="1167129">
                  <a:moveTo>
                    <a:pt x="25400" y="116840"/>
                  </a:moveTo>
                  <a:lnTo>
                    <a:pt x="0" y="116840"/>
                  </a:lnTo>
                  <a:lnTo>
                    <a:pt x="0" y="123189"/>
                  </a:lnTo>
                  <a:lnTo>
                    <a:pt x="25400" y="123189"/>
                  </a:lnTo>
                  <a:lnTo>
                    <a:pt x="25400" y="116840"/>
                  </a:lnTo>
                  <a:close/>
                </a:path>
                <a:path w="25400" h="1167129">
                  <a:moveTo>
                    <a:pt x="25400" y="123190"/>
                  </a:moveTo>
                  <a:lnTo>
                    <a:pt x="0" y="123190"/>
                  </a:lnTo>
                  <a:lnTo>
                    <a:pt x="0" y="129539"/>
                  </a:lnTo>
                  <a:lnTo>
                    <a:pt x="25400" y="129539"/>
                  </a:lnTo>
                  <a:lnTo>
                    <a:pt x="25400" y="123190"/>
                  </a:lnTo>
                  <a:close/>
                </a:path>
                <a:path w="25400" h="1167129">
                  <a:moveTo>
                    <a:pt x="25400" y="129540"/>
                  </a:moveTo>
                  <a:lnTo>
                    <a:pt x="0" y="129540"/>
                  </a:lnTo>
                  <a:lnTo>
                    <a:pt x="0" y="135889"/>
                  </a:lnTo>
                  <a:lnTo>
                    <a:pt x="25400" y="135889"/>
                  </a:lnTo>
                  <a:lnTo>
                    <a:pt x="25400" y="129540"/>
                  </a:lnTo>
                  <a:close/>
                </a:path>
                <a:path w="25400" h="1167129">
                  <a:moveTo>
                    <a:pt x="25400" y="135890"/>
                  </a:moveTo>
                  <a:lnTo>
                    <a:pt x="0" y="135890"/>
                  </a:lnTo>
                  <a:lnTo>
                    <a:pt x="0" y="142239"/>
                  </a:lnTo>
                  <a:lnTo>
                    <a:pt x="25400" y="142239"/>
                  </a:lnTo>
                  <a:lnTo>
                    <a:pt x="25400" y="135890"/>
                  </a:lnTo>
                  <a:close/>
                </a:path>
                <a:path w="25400" h="1167129">
                  <a:moveTo>
                    <a:pt x="25400" y="142240"/>
                  </a:moveTo>
                  <a:lnTo>
                    <a:pt x="0" y="142240"/>
                  </a:lnTo>
                  <a:lnTo>
                    <a:pt x="0" y="148589"/>
                  </a:lnTo>
                  <a:lnTo>
                    <a:pt x="25400" y="148589"/>
                  </a:lnTo>
                  <a:lnTo>
                    <a:pt x="25400" y="142240"/>
                  </a:lnTo>
                  <a:close/>
                </a:path>
                <a:path w="25400" h="1167129">
                  <a:moveTo>
                    <a:pt x="25400" y="148590"/>
                  </a:moveTo>
                  <a:lnTo>
                    <a:pt x="0" y="148590"/>
                  </a:lnTo>
                  <a:lnTo>
                    <a:pt x="0" y="154939"/>
                  </a:lnTo>
                  <a:lnTo>
                    <a:pt x="25400" y="154939"/>
                  </a:lnTo>
                  <a:lnTo>
                    <a:pt x="25400" y="148590"/>
                  </a:lnTo>
                  <a:close/>
                </a:path>
                <a:path w="25400" h="1167129">
                  <a:moveTo>
                    <a:pt x="25400" y="154940"/>
                  </a:moveTo>
                  <a:lnTo>
                    <a:pt x="0" y="154940"/>
                  </a:lnTo>
                  <a:lnTo>
                    <a:pt x="0" y="161289"/>
                  </a:lnTo>
                  <a:lnTo>
                    <a:pt x="25400" y="161289"/>
                  </a:lnTo>
                  <a:lnTo>
                    <a:pt x="25400" y="154940"/>
                  </a:lnTo>
                  <a:close/>
                </a:path>
                <a:path w="25400" h="1167129">
                  <a:moveTo>
                    <a:pt x="25400" y="161290"/>
                  </a:moveTo>
                  <a:lnTo>
                    <a:pt x="0" y="161290"/>
                  </a:lnTo>
                  <a:lnTo>
                    <a:pt x="0" y="167639"/>
                  </a:lnTo>
                  <a:lnTo>
                    <a:pt x="25400" y="167639"/>
                  </a:lnTo>
                  <a:lnTo>
                    <a:pt x="25400" y="161290"/>
                  </a:lnTo>
                  <a:close/>
                </a:path>
                <a:path w="25400" h="1167129">
                  <a:moveTo>
                    <a:pt x="25400" y="167640"/>
                  </a:moveTo>
                  <a:lnTo>
                    <a:pt x="0" y="167640"/>
                  </a:lnTo>
                  <a:lnTo>
                    <a:pt x="0" y="173989"/>
                  </a:lnTo>
                  <a:lnTo>
                    <a:pt x="25400" y="173989"/>
                  </a:lnTo>
                  <a:lnTo>
                    <a:pt x="25400" y="167640"/>
                  </a:lnTo>
                  <a:close/>
                </a:path>
                <a:path w="25400" h="1167129">
                  <a:moveTo>
                    <a:pt x="25400" y="173990"/>
                  </a:moveTo>
                  <a:lnTo>
                    <a:pt x="0" y="173990"/>
                  </a:lnTo>
                  <a:lnTo>
                    <a:pt x="0" y="180339"/>
                  </a:lnTo>
                  <a:lnTo>
                    <a:pt x="25400" y="180339"/>
                  </a:lnTo>
                  <a:lnTo>
                    <a:pt x="25400" y="173990"/>
                  </a:lnTo>
                  <a:close/>
                </a:path>
                <a:path w="25400" h="1167129">
                  <a:moveTo>
                    <a:pt x="25400" y="180340"/>
                  </a:moveTo>
                  <a:lnTo>
                    <a:pt x="0" y="180340"/>
                  </a:lnTo>
                  <a:lnTo>
                    <a:pt x="0" y="186689"/>
                  </a:lnTo>
                  <a:lnTo>
                    <a:pt x="25400" y="186689"/>
                  </a:lnTo>
                  <a:lnTo>
                    <a:pt x="25400" y="180340"/>
                  </a:lnTo>
                  <a:close/>
                </a:path>
                <a:path w="25400" h="1167129">
                  <a:moveTo>
                    <a:pt x="25400" y="186690"/>
                  </a:moveTo>
                  <a:lnTo>
                    <a:pt x="0" y="186690"/>
                  </a:lnTo>
                  <a:lnTo>
                    <a:pt x="0" y="193039"/>
                  </a:lnTo>
                  <a:lnTo>
                    <a:pt x="25400" y="193039"/>
                  </a:lnTo>
                  <a:lnTo>
                    <a:pt x="25400" y="186690"/>
                  </a:lnTo>
                  <a:close/>
                </a:path>
                <a:path w="25400" h="1167129">
                  <a:moveTo>
                    <a:pt x="25400" y="193040"/>
                  </a:moveTo>
                  <a:lnTo>
                    <a:pt x="0" y="193040"/>
                  </a:lnTo>
                  <a:lnTo>
                    <a:pt x="0" y="199389"/>
                  </a:lnTo>
                  <a:lnTo>
                    <a:pt x="25400" y="199389"/>
                  </a:lnTo>
                  <a:lnTo>
                    <a:pt x="25400" y="193040"/>
                  </a:lnTo>
                  <a:close/>
                </a:path>
                <a:path w="25400" h="1167129">
                  <a:moveTo>
                    <a:pt x="25400" y="199390"/>
                  </a:moveTo>
                  <a:lnTo>
                    <a:pt x="0" y="199390"/>
                  </a:lnTo>
                  <a:lnTo>
                    <a:pt x="0" y="205739"/>
                  </a:lnTo>
                  <a:lnTo>
                    <a:pt x="25400" y="205739"/>
                  </a:lnTo>
                  <a:lnTo>
                    <a:pt x="25400" y="199390"/>
                  </a:lnTo>
                  <a:close/>
                </a:path>
                <a:path w="25400" h="1167129">
                  <a:moveTo>
                    <a:pt x="25400" y="205740"/>
                  </a:moveTo>
                  <a:lnTo>
                    <a:pt x="0" y="205740"/>
                  </a:lnTo>
                  <a:lnTo>
                    <a:pt x="0" y="212089"/>
                  </a:lnTo>
                  <a:lnTo>
                    <a:pt x="25400" y="212089"/>
                  </a:lnTo>
                  <a:lnTo>
                    <a:pt x="25400" y="205740"/>
                  </a:lnTo>
                  <a:close/>
                </a:path>
                <a:path w="25400" h="1167129">
                  <a:moveTo>
                    <a:pt x="25400" y="212090"/>
                  </a:moveTo>
                  <a:lnTo>
                    <a:pt x="0" y="212090"/>
                  </a:lnTo>
                  <a:lnTo>
                    <a:pt x="0" y="218439"/>
                  </a:lnTo>
                  <a:lnTo>
                    <a:pt x="25400" y="218439"/>
                  </a:lnTo>
                  <a:lnTo>
                    <a:pt x="25400" y="212090"/>
                  </a:lnTo>
                  <a:close/>
                </a:path>
                <a:path w="25400" h="1167129">
                  <a:moveTo>
                    <a:pt x="25400" y="218440"/>
                  </a:moveTo>
                  <a:lnTo>
                    <a:pt x="0" y="218440"/>
                  </a:lnTo>
                  <a:lnTo>
                    <a:pt x="0" y="224789"/>
                  </a:lnTo>
                  <a:lnTo>
                    <a:pt x="25400" y="224789"/>
                  </a:lnTo>
                  <a:lnTo>
                    <a:pt x="25400" y="218440"/>
                  </a:lnTo>
                  <a:close/>
                </a:path>
                <a:path w="25400" h="1167129">
                  <a:moveTo>
                    <a:pt x="25400" y="224790"/>
                  </a:moveTo>
                  <a:lnTo>
                    <a:pt x="0" y="224790"/>
                  </a:lnTo>
                  <a:lnTo>
                    <a:pt x="0" y="231139"/>
                  </a:lnTo>
                  <a:lnTo>
                    <a:pt x="25400" y="231139"/>
                  </a:lnTo>
                  <a:lnTo>
                    <a:pt x="25400" y="224790"/>
                  </a:lnTo>
                  <a:close/>
                </a:path>
                <a:path w="25400" h="1167129">
                  <a:moveTo>
                    <a:pt x="25400" y="231140"/>
                  </a:moveTo>
                  <a:lnTo>
                    <a:pt x="0" y="231140"/>
                  </a:lnTo>
                  <a:lnTo>
                    <a:pt x="0" y="237489"/>
                  </a:lnTo>
                  <a:lnTo>
                    <a:pt x="25400" y="237489"/>
                  </a:lnTo>
                  <a:lnTo>
                    <a:pt x="25400" y="231140"/>
                  </a:lnTo>
                  <a:close/>
                </a:path>
                <a:path w="25400" h="1167129">
                  <a:moveTo>
                    <a:pt x="25400" y="237490"/>
                  </a:moveTo>
                  <a:lnTo>
                    <a:pt x="0" y="237490"/>
                  </a:lnTo>
                  <a:lnTo>
                    <a:pt x="0" y="257809"/>
                  </a:lnTo>
                  <a:lnTo>
                    <a:pt x="25400" y="257809"/>
                  </a:lnTo>
                  <a:lnTo>
                    <a:pt x="25400" y="237490"/>
                  </a:lnTo>
                  <a:close/>
                </a:path>
                <a:path w="25400" h="1167129">
                  <a:moveTo>
                    <a:pt x="25400" y="257810"/>
                  </a:moveTo>
                  <a:lnTo>
                    <a:pt x="0" y="257810"/>
                  </a:lnTo>
                  <a:lnTo>
                    <a:pt x="0" y="264159"/>
                  </a:lnTo>
                  <a:lnTo>
                    <a:pt x="25400" y="264159"/>
                  </a:lnTo>
                  <a:lnTo>
                    <a:pt x="25400" y="257810"/>
                  </a:lnTo>
                  <a:close/>
                </a:path>
                <a:path w="25400" h="1167129">
                  <a:moveTo>
                    <a:pt x="25400" y="264160"/>
                  </a:moveTo>
                  <a:lnTo>
                    <a:pt x="0" y="264160"/>
                  </a:lnTo>
                  <a:lnTo>
                    <a:pt x="0" y="283209"/>
                  </a:lnTo>
                  <a:lnTo>
                    <a:pt x="25400" y="283209"/>
                  </a:lnTo>
                  <a:lnTo>
                    <a:pt x="25400" y="264160"/>
                  </a:lnTo>
                  <a:close/>
                </a:path>
                <a:path w="25400" h="1167129">
                  <a:moveTo>
                    <a:pt x="25400" y="283210"/>
                  </a:moveTo>
                  <a:lnTo>
                    <a:pt x="0" y="283210"/>
                  </a:lnTo>
                  <a:lnTo>
                    <a:pt x="0" y="289559"/>
                  </a:lnTo>
                  <a:lnTo>
                    <a:pt x="25400" y="289559"/>
                  </a:lnTo>
                  <a:lnTo>
                    <a:pt x="25400" y="283210"/>
                  </a:lnTo>
                  <a:close/>
                </a:path>
                <a:path w="25400" h="1167129">
                  <a:moveTo>
                    <a:pt x="25400" y="289560"/>
                  </a:moveTo>
                  <a:lnTo>
                    <a:pt x="0" y="289560"/>
                  </a:lnTo>
                  <a:lnTo>
                    <a:pt x="0" y="295909"/>
                  </a:lnTo>
                  <a:lnTo>
                    <a:pt x="25400" y="295909"/>
                  </a:lnTo>
                  <a:lnTo>
                    <a:pt x="25400" y="289560"/>
                  </a:lnTo>
                  <a:close/>
                </a:path>
                <a:path w="25400" h="1167129">
                  <a:moveTo>
                    <a:pt x="25400" y="295910"/>
                  </a:moveTo>
                  <a:lnTo>
                    <a:pt x="0" y="295910"/>
                  </a:lnTo>
                  <a:lnTo>
                    <a:pt x="0" y="302259"/>
                  </a:lnTo>
                  <a:lnTo>
                    <a:pt x="25400" y="302259"/>
                  </a:lnTo>
                  <a:lnTo>
                    <a:pt x="25400" y="295910"/>
                  </a:lnTo>
                  <a:close/>
                </a:path>
                <a:path w="25400" h="1167129">
                  <a:moveTo>
                    <a:pt x="25400" y="302260"/>
                  </a:moveTo>
                  <a:lnTo>
                    <a:pt x="0" y="302260"/>
                  </a:lnTo>
                  <a:lnTo>
                    <a:pt x="0" y="308609"/>
                  </a:lnTo>
                  <a:lnTo>
                    <a:pt x="25400" y="308609"/>
                  </a:lnTo>
                  <a:lnTo>
                    <a:pt x="25400" y="302260"/>
                  </a:lnTo>
                  <a:close/>
                </a:path>
                <a:path w="25400" h="1167129">
                  <a:moveTo>
                    <a:pt x="25400" y="308610"/>
                  </a:moveTo>
                  <a:lnTo>
                    <a:pt x="0" y="308610"/>
                  </a:lnTo>
                  <a:lnTo>
                    <a:pt x="0" y="314959"/>
                  </a:lnTo>
                  <a:lnTo>
                    <a:pt x="25400" y="314959"/>
                  </a:lnTo>
                  <a:lnTo>
                    <a:pt x="25400" y="308610"/>
                  </a:lnTo>
                  <a:close/>
                </a:path>
                <a:path w="25400" h="1167129">
                  <a:moveTo>
                    <a:pt x="25400" y="314960"/>
                  </a:moveTo>
                  <a:lnTo>
                    <a:pt x="0" y="314960"/>
                  </a:lnTo>
                  <a:lnTo>
                    <a:pt x="0" y="321309"/>
                  </a:lnTo>
                  <a:lnTo>
                    <a:pt x="25400" y="321309"/>
                  </a:lnTo>
                  <a:lnTo>
                    <a:pt x="25400" y="314960"/>
                  </a:lnTo>
                  <a:close/>
                </a:path>
                <a:path w="25400" h="1167129">
                  <a:moveTo>
                    <a:pt x="25400" y="321310"/>
                  </a:moveTo>
                  <a:lnTo>
                    <a:pt x="0" y="321310"/>
                  </a:lnTo>
                  <a:lnTo>
                    <a:pt x="0" y="334009"/>
                  </a:lnTo>
                  <a:lnTo>
                    <a:pt x="25400" y="334009"/>
                  </a:lnTo>
                  <a:lnTo>
                    <a:pt x="25400" y="321310"/>
                  </a:lnTo>
                  <a:close/>
                </a:path>
                <a:path w="25400" h="1167129">
                  <a:moveTo>
                    <a:pt x="25400" y="334010"/>
                  </a:moveTo>
                  <a:lnTo>
                    <a:pt x="0" y="334010"/>
                  </a:lnTo>
                  <a:lnTo>
                    <a:pt x="0" y="340359"/>
                  </a:lnTo>
                  <a:lnTo>
                    <a:pt x="25400" y="340359"/>
                  </a:lnTo>
                  <a:lnTo>
                    <a:pt x="25400" y="334010"/>
                  </a:lnTo>
                  <a:close/>
                </a:path>
                <a:path w="25400" h="1167129">
                  <a:moveTo>
                    <a:pt x="25400" y="340360"/>
                  </a:moveTo>
                  <a:lnTo>
                    <a:pt x="0" y="340360"/>
                  </a:lnTo>
                  <a:lnTo>
                    <a:pt x="0" y="346709"/>
                  </a:lnTo>
                  <a:lnTo>
                    <a:pt x="25400" y="346709"/>
                  </a:lnTo>
                  <a:lnTo>
                    <a:pt x="25400" y="340360"/>
                  </a:lnTo>
                  <a:close/>
                </a:path>
                <a:path w="25400" h="1167129">
                  <a:moveTo>
                    <a:pt x="25400" y="346710"/>
                  </a:moveTo>
                  <a:lnTo>
                    <a:pt x="0" y="346710"/>
                  </a:lnTo>
                  <a:lnTo>
                    <a:pt x="0" y="353059"/>
                  </a:lnTo>
                  <a:lnTo>
                    <a:pt x="25400" y="353059"/>
                  </a:lnTo>
                  <a:lnTo>
                    <a:pt x="25400" y="346710"/>
                  </a:lnTo>
                  <a:close/>
                </a:path>
                <a:path w="25400" h="1167129">
                  <a:moveTo>
                    <a:pt x="25400" y="353060"/>
                  </a:moveTo>
                  <a:lnTo>
                    <a:pt x="0" y="353060"/>
                  </a:lnTo>
                  <a:lnTo>
                    <a:pt x="0" y="359409"/>
                  </a:lnTo>
                  <a:lnTo>
                    <a:pt x="25400" y="359409"/>
                  </a:lnTo>
                  <a:lnTo>
                    <a:pt x="25400" y="353060"/>
                  </a:lnTo>
                  <a:close/>
                </a:path>
                <a:path w="25400" h="1167129">
                  <a:moveTo>
                    <a:pt x="25400" y="359410"/>
                  </a:moveTo>
                  <a:lnTo>
                    <a:pt x="0" y="359410"/>
                  </a:lnTo>
                  <a:lnTo>
                    <a:pt x="0" y="365759"/>
                  </a:lnTo>
                  <a:lnTo>
                    <a:pt x="25400" y="365759"/>
                  </a:lnTo>
                  <a:lnTo>
                    <a:pt x="25400" y="359410"/>
                  </a:lnTo>
                  <a:close/>
                </a:path>
                <a:path w="25400" h="1167129">
                  <a:moveTo>
                    <a:pt x="25400" y="365760"/>
                  </a:moveTo>
                  <a:lnTo>
                    <a:pt x="0" y="365760"/>
                  </a:lnTo>
                  <a:lnTo>
                    <a:pt x="0" y="369569"/>
                  </a:lnTo>
                  <a:lnTo>
                    <a:pt x="25400" y="369569"/>
                  </a:lnTo>
                  <a:lnTo>
                    <a:pt x="25400" y="365760"/>
                  </a:lnTo>
                  <a:close/>
                </a:path>
                <a:path w="25400" h="1167129">
                  <a:moveTo>
                    <a:pt x="25400" y="369570"/>
                  </a:moveTo>
                  <a:lnTo>
                    <a:pt x="0" y="369570"/>
                  </a:lnTo>
                  <a:lnTo>
                    <a:pt x="0" y="378459"/>
                  </a:lnTo>
                  <a:lnTo>
                    <a:pt x="25400" y="378459"/>
                  </a:lnTo>
                  <a:lnTo>
                    <a:pt x="25400" y="369570"/>
                  </a:lnTo>
                  <a:close/>
                </a:path>
                <a:path w="25400" h="1167129">
                  <a:moveTo>
                    <a:pt x="25400" y="378460"/>
                  </a:moveTo>
                  <a:lnTo>
                    <a:pt x="0" y="378460"/>
                  </a:lnTo>
                  <a:lnTo>
                    <a:pt x="0" y="384809"/>
                  </a:lnTo>
                  <a:lnTo>
                    <a:pt x="25400" y="384809"/>
                  </a:lnTo>
                  <a:lnTo>
                    <a:pt x="25400" y="378460"/>
                  </a:lnTo>
                  <a:close/>
                </a:path>
                <a:path w="25400" h="1167129">
                  <a:moveTo>
                    <a:pt x="25400" y="384810"/>
                  </a:moveTo>
                  <a:lnTo>
                    <a:pt x="0" y="384810"/>
                  </a:lnTo>
                  <a:lnTo>
                    <a:pt x="0" y="391159"/>
                  </a:lnTo>
                  <a:lnTo>
                    <a:pt x="25400" y="391159"/>
                  </a:lnTo>
                  <a:lnTo>
                    <a:pt x="25400" y="384810"/>
                  </a:lnTo>
                  <a:close/>
                </a:path>
                <a:path w="25400" h="1167129">
                  <a:moveTo>
                    <a:pt x="25400" y="391160"/>
                  </a:moveTo>
                  <a:lnTo>
                    <a:pt x="0" y="391160"/>
                  </a:lnTo>
                  <a:lnTo>
                    <a:pt x="0" y="397509"/>
                  </a:lnTo>
                  <a:lnTo>
                    <a:pt x="25400" y="397509"/>
                  </a:lnTo>
                  <a:lnTo>
                    <a:pt x="25400" y="391160"/>
                  </a:lnTo>
                  <a:close/>
                </a:path>
                <a:path w="25400" h="1167129">
                  <a:moveTo>
                    <a:pt x="25400" y="397510"/>
                  </a:moveTo>
                  <a:lnTo>
                    <a:pt x="0" y="397510"/>
                  </a:lnTo>
                  <a:lnTo>
                    <a:pt x="0" y="403859"/>
                  </a:lnTo>
                  <a:lnTo>
                    <a:pt x="25400" y="403859"/>
                  </a:lnTo>
                  <a:lnTo>
                    <a:pt x="25400" y="397510"/>
                  </a:lnTo>
                  <a:close/>
                </a:path>
                <a:path w="25400" h="1167129">
                  <a:moveTo>
                    <a:pt x="25400" y="403860"/>
                  </a:moveTo>
                  <a:lnTo>
                    <a:pt x="0" y="403860"/>
                  </a:lnTo>
                  <a:lnTo>
                    <a:pt x="0" y="410209"/>
                  </a:lnTo>
                  <a:lnTo>
                    <a:pt x="25400" y="410209"/>
                  </a:lnTo>
                  <a:lnTo>
                    <a:pt x="25400" y="403860"/>
                  </a:lnTo>
                  <a:close/>
                </a:path>
                <a:path w="25400" h="1167129">
                  <a:moveTo>
                    <a:pt x="25400" y="410210"/>
                  </a:moveTo>
                  <a:lnTo>
                    <a:pt x="0" y="410210"/>
                  </a:lnTo>
                  <a:lnTo>
                    <a:pt x="0" y="416559"/>
                  </a:lnTo>
                  <a:lnTo>
                    <a:pt x="25400" y="416559"/>
                  </a:lnTo>
                  <a:lnTo>
                    <a:pt x="25400" y="410210"/>
                  </a:lnTo>
                  <a:close/>
                </a:path>
                <a:path w="25400" h="1167129">
                  <a:moveTo>
                    <a:pt x="25400" y="416560"/>
                  </a:moveTo>
                  <a:lnTo>
                    <a:pt x="0" y="416560"/>
                  </a:lnTo>
                  <a:lnTo>
                    <a:pt x="0" y="422909"/>
                  </a:lnTo>
                  <a:lnTo>
                    <a:pt x="25400" y="422909"/>
                  </a:lnTo>
                  <a:lnTo>
                    <a:pt x="25400" y="416560"/>
                  </a:lnTo>
                  <a:close/>
                </a:path>
                <a:path w="25400" h="1167129">
                  <a:moveTo>
                    <a:pt x="25400" y="422910"/>
                  </a:moveTo>
                  <a:lnTo>
                    <a:pt x="0" y="422910"/>
                  </a:lnTo>
                  <a:lnTo>
                    <a:pt x="0" y="435609"/>
                  </a:lnTo>
                  <a:lnTo>
                    <a:pt x="25400" y="435609"/>
                  </a:lnTo>
                  <a:lnTo>
                    <a:pt x="25400" y="422910"/>
                  </a:lnTo>
                  <a:close/>
                </a:path>
                <a:path w="25400" h="1167129">
                  <a:moveTo>
                    <a:pt x="25400" y="435610"/>
                  </a:moveTo>
                  <a:lnTo>
                    <a:pt x="0" y="435610"/>
                  </a:lnTo>
                  <a:lnTo>
                    <a:pt x="0" y="461009"/>
                  </a:lnTo>
                  <a:lnTo>
                    <a:pt x="25400" y="461009"/>
                  </a:lnTo>
                  <a:lnTo>
                    <a:pt x="25400" y="435610"/>
                  </a:lnTo>
                  <a:close/>
                </a:path>
                <a:path w="25400" h="1167129">
                  <a:moveTo>
                    <a:pt x="25400" y="461010"/>
                  </a:moveTo>
                  <a:lnTo>
                    <a:pt x="0" y="461010"/>
                  </a:lnTo>
                  <a:lnTo>
                    <a:pt x="0" y="473709"/>
                  </a:lnTo>
                  <a:lnTo>
                    <a:pt x="25400" y="473709"/>
                  </a:lnTo>
                  <a:lnTo>
                    <a:pt x="25400" y="461010"/>
                  </a:lnTo>
                  <a:close/>
                </a:path>
                <a:path w="25400" h="1167129">
                  <a:moveTo>
                    <a:pt x="25400" y="473710"/>
                  </a:moveTo>
                  <a:lnTo>
                    <a:pt x="0" y="473710"/>
                  </a:lnTo>
                  <a:lnTo>
                    <a:pt x="0" y="480059"/>
                  </a:lnTo>
                  <a:lnTo>
                    <a:pt x="25400" y="480059"/>
                  </a:lnTo>
                  <a:lnTo>
                    <a:pt x="25400" y="473710"/>
                  </a:lnTo>
                  <a:close/>
                </a:path>
                <a:path w="25400" h="1167129">
                  <a:moveTo>
                    <a:pt x="25400" y="480060"/>
                  </a:moveTo>
                  <a:lnTo>
                    <a:pt x="0" y="480060"/>
                  </a:lnTo>
                  <a:lnTo>
                    <a:pt x="0" y="486409"/>
                  </a:lnTo>
                  <a:lnTo>
                    <a:pt x="25400" y="486409"/>
                  </a:lnTo>
                  <a:lnTo>
                    <a:pt x="25400" y="480060"/>
                  </a:lnTo>
                  <a:close/>
                </a:path>
                <a:path w="25400" h="1167129">
                  <a:moveTo>
                    <a:pt x="25400" y="486410"/>
                  </a:moveTo>
                  <a:lnTo>
                    <a:pt x="0" y="486410"/>
                  </a:lnTo>
                  <a:lnTo>
                    <a:pt x="0" y="492759"/>
                  </a:lnTo>
                  <a:lnTo>
                    <a:pt x="25400" y="492759"/>
                  </a:lnTo>
                  <a:lnTo>
                    <a:pt x="25400" y="486410"/>
                  </a:lnTo>
                  <a:close/>
                </a:path>
                <a:path w="25400" h="1167129">
                  <a:moveTo>
                    <a:pt x="25400" y="492760"/>
                  </a:moveTo>
                  <a:lnTo>
                    <a:pt x="0" y="492760"/>
                  </a:lnTo>
                  <a:lnTo>
                    <a:pt x="0" y="499109"/>
                  </a:lnTo>
                  <a:lnTo>
                    <a:pt x="25400" y="499109"/>
                  </a:lnTo>
                  <a:lnTo>
                    <a:pt x="25400" y="492760"/>
                  </a:lnTo>
                  <a:close/>
                </a:path>
                <a:path w="25400" h="1167129">
                  <a:moveTo>
                    <a:pt x="25400" y="499110"/>
                  </a:moveTo>
                  <a:lnTo>
                    <a:pt x="0" y="499110"/>
                  </a:lnTo>
                  <a:lnTo>
                    <a:pt x="0" y="505459"/>
                  </a:lnTo>
                  <a:lnTo>
                    <a:pt x="25400" y="505459"/>
                  </a:lnTo>
                  <a:lnTo>
                    <a:pt x="25400" y="499110"/>
                  </a:lnTo>
                  <a:close/>
                </a:path>
                <a:path w="25400" h="1167129">
                  <a:moveTo>
                    <a:pt x="25400" y="506730"/>
                  </a:moveTo>
                  <a:lnTo>
                    <a:pt x="0" y="506730"/>
                  </a:lnTo>
                  <a:lnTo>
                    <a:pt x="0" y="511809"/>
                  </a:lnTo>
                  <a:lnTo>
                    <a:pt x="25400" y="511809"/>
                  </a:lnTo>
                  <a:lnTo>
                    <a:pt x="25400" y="506730"/>
                  </a:lnTo>
                  <a:close/>
                </a:path>
                <a:path w="25400" h="1167129">
                  <a:moveTo>
                    <a:pt x="25400" y="505460"/>
                  </a:moveTo>
                  <a:lnTo>
                    <a:pt x="0" y="505460"/>
                  </a:lnTo>
                  <a:lnTo>
                    <a:pt x="0" y="506730"/>
                  </a:lnTo>
                  <a:lnTo>
                    <a:pt x="25400" y="506730"/>
                  </a:lnTo>
                  <a:lnTo>
                    <a:pt x="25400" y="505460"/>
                  </a:lnTo>
                  <a:close/>
                </a:path>
                <a:path w="25400" h="1167129">
                  <a:moveTo>
                    <a:pt x="25400" y="511810"/>
                  </a:moveTo>
                  <a:lnTo>
                    <a:pt x="0" y="511810"/>
                  </a:lnTo>
                  <a:lnTo>
                    <a:pt x="0" y="518159"/>
                  </a:lnTo>
                  <a:lnTo>
                    <a:pt x="25400" y="518159"/>
                  </a:lnTo>
                  <a:lnTo>
                    <a:pt x="25400" y="511810"/>
                  </a:lnTo>
                  <a:close/>
                </a:path>
                <a:path w="25400" h="1167129">
                  <a:moveTo>
                    <a:pt x="25400" y="518160"/>
                  </a:moveTo>
                  <a:lnTo>
                    <a:pt x="0" y="518160"/>
                  </a:lnTo>
                  <a:lnTo>
                    <a:pt x="0" y="524510"/>
                  </a:lnTo>
                  <a:lnTo>
                    <a:pt x="25400" y="524510"/>
                  </a:lnTo>
                  <a:lnTo>
                    <a:pt x="25400" y="518160"/>
                  </a:lnTo>
                  <a:close/>
                </a:path>
                <a:path w="25400" h="1167129">
                  <a:moveTo>
                    <a:pt x="25400" y="524510"/>
                  </a:moveTo>
                  <a:lnTo>
                    <a:pt x="0" y="524510"/>
                  </a:lnTo>
                  <a:lnTo>
                    <a:pt x="0" y="530860"/>
                  </a:lnTo>
                  <a:lnTo>
                    <a:pt x="25400" y="530860"/>
                  </a:lnTo>
                  <a:lnTo>
                    <a:pt x="25400" y="524510"/>
                  </a:lnTo>
                  <a:close/>
                </a:path>
                <a:path w="25400" h="1167129">
                  <a:moveTo>
                    <a:pt x="25400" y="530860"/>
                  </a:moveTo>
                  <a:lnTo>
                    <a:pt x="0" y="530860"/>
                  </a:lnTo>
                  <a:lnTo>
                    <a:pt x="0" y="537210"/>
                  </a:lnTo>
                  <a:lnTo>
                    <a:pt x="25400" y="537210"/>
                  </a:lnTo>
                  <a:lnTo>
                    <a:pt x="25400" y="530860"/>
                  </a:lnTo>
                  <a:close/>
                </a:path>
                <a:path w="25400" h="1167129">
                  <a:moveTo>
                    <a:pt x="25400" y="537210"/>
                  </a:moveTo>
                  <a:lnTo>
                    <a:pt x="0" y="537210"/>
                  </a:lnTo>
                  <a:lnTo>
                    <a:pt x="0" y="543560"/>
                  </a:lnTo>
                  <a:lnTo>
                    <a:pt x="25400" y="543560"/>
                  </a:lnTo>
                  <a:lnTo>
                    <a:pt x="25400" y="537210"/>
                  </a:lnTo>
                  <a:close/>
                </a:path>
                <a:path w="25400" h="1167129">
                  <a:moveTo>
                    <a:pt x="25400" y="543560"/>
                  </a:moveTo>
                  <a:lnTo>
                    <a:pt x="0" y="543560"/>
                  </a:lnTo>
                  <a:lnTo>
                    <a:pt x="0" y="568960"/>
                  </a:lnTo>
                  <a:lnTo>
                    <a:pt x="25400" y="568960"/>
                  </a:lnTo>
                  <a:lnTo>
                    <a:pt x="25400" y="543560"/>
                  </a:lnTo>
                  <a:close/>
                </a:path>
                <a:path w="25400" h="1167129">
                  <a:moveTo>
                    <a:pt x="25400" y="568960"/>
                  </a:moveTo>
                  <a:lnTo>
                    <a:pt x="0" y="568960"/>
                  </a:lnTo>
                  <a:lnTo>
                    <a:pt x="0" y="575310"/>
                  </a:lnTo>
                  <a:lnTo>
                    <a:pt x="25400" y="575310"/>
                  </a:lnTo>
                  <a:lnTo>
                    <a:pt x="25400" y="568960"/>
                  </a:lnTo>
                  <a:close/>
                </a:path>
                <a:path w="25400" h="1167129">
                  <a:moveTo>
                    <a:pt x="25400" y="575310"/>
                  </a:moveTo>
                  <a:lnTo>
                    <a:pt x="0" y="575310"/>
                  </a:lnTo>
                  <a:lnTo>
                    <a:pt x="0" y="581660"/>
                  </a:lnTo>
                  <a:lnTo>
                    <a:pt x="25400" y="581660"/>
                  </a:lnTo>
                  <a:lnTo>
                    <a:pt x="25400" y="575310"/>
                  </a:lnTo>
                  <a:close/>
                </a:path>
                <a:path w="25400" h="1167129">
                  <a:moveTo>
                    <a:pt x="25400" y="581660"/>
                  </a:moveTo>
                  <a:lnTo>
                    <a:pt x="0" y="581660"/>
                  </a:lnTo>
                  <a:lnTo>
                    <a:pt x="0" y="588009"/>
                  </a:lnTo>
                  <a:lnTo>
                    <a:pt x="25400" y="588009"/>
                  </a:lnTo>
                  <a:lnTo>
                    <a:pt x="25400" y="581660"/>
                  </a:lnTo>
                  <a:close/>
                </a:path>
                <a:path w="25400" h="1167129">
                  <a:moveTo>
                    <a:pt x="25400" y="588010"/>
                  </a:moveTo>
                  <a:lnTo>
                    <a:pt x="0" y="588010"/>
                  </a:lnTo>
                  <a:lnTo>
                    <a:pt x="0" y="591819"/>
                  </a:lnTo>
                  <a:lnTo>
                    <a:pt x="25400" y="591819"/>
                  </a:lnTo>
                  <a:lnTo>
                    <a:pt x="25400" y="588010"/>
                  </a:lnTo>
                  <a:close/>
                </a:path>
                <a:path w="25400" h="1167129">
                  <a:moveTo>
                    <a:pt x="25400" y="591820"/>
                  </a:moveTo>
                  <a:lnTo>
                    <a:pt x="0" y="591820"/>
                  </a:lnTo>
                  <a:lnTo>
                    <a:pt x="0" y="594360"/>
                  </a:lnTo>
                  <a:lnTo>
                    <a:pt x="25400" y="594360"/>
                  </a:lnTo>
                  <a:lnTo>
                    <a:pt x="25400" y="591820"/>
                  </a:lnTo>
                  <a:close/>
                </a:path>
                <a:path w="25400" h="1167129">
                  <a:moveTo>
                    <a:pt x="25400" y="594360"/>
                  </a:moveTo>
                  <a:lnTo>
                    <a:pt x="0" y="594360"/>
                  </a:lnTo>
                  <a:lnTo>
                    <a:pt x="0" y="607059"/>
                  </a:lnTo>
                  <a:lnTo>
                    <a:pt x="25400" y="607059"/>
                  </a:lnTo>
                  <a:lnTo>
                    <a:pt x="25400" y="594360"/>
                  </a:lnTo>
                  <a:close/>
                </a:path>
                <a:path w="25400" h="1167129">
                  <a:moveTo>
                    <a:pt x="25400" y="607060"/>
                  </a:moveTo>
                  <a:lnTo>
                    <a:pt x="0" y="607060"/>
                  </a:lnTo>
                  <a:lnTo>
                    <a:pt x="0" y="613409"/>
                  </a:lnTo>
                  <a:lnTo>
                    <a:pt x="25400" y="613409"/>
                  </a:lnTo>
                  <a:lnTo>
                    <a:pt x="25400" y="607060"/>
                  </a:lnTo>
                  <a:close/>
                </a:path>
                <a:path w="25400" h="1167129">
                  <a:moveTo>
                    <a:pt x="25400" y="613410"/>
                  </a:moveTo>
                  <a:lnTo>
                    <a:pt x="0" y="613410"/>
                  </a:lnTo>
                  <a:lnTo>
                    <a:pt x="0" y="623569"/>
                  </a:lnTo>
                  <a:lnTo>
                    <a:pt x="25400" y="623569"/>
                  </a:lnTo>
                  <a:lnTo>
                    <a:pt x="25400" y="613410"/>
                  </a:lnTo>
                  <a:close/>
                </a:path>
                <a:path w="25400" h="1167129">
                  <a:moveTo>
                    <a:pt x="25400" y="623570"/>
                  </a:moveTo>
                  <a:lnTo>
                    <a:pt x="0" y="623570"/>
                  </a:lnTo>
                  <a:lnTo>
                    <a:pt x="0" y="629919"/>
                  </a:lnTo>
                  <a:lnTo>
                    <a:pt x="25400" y="629919"/>
                  </a:lnTo>
                  <a:lnTo>
                    <a:pt x="25400" y="623570"/>
                  </a:lnTo>
                  <a:close/>
                </a:path>
                <a:path w="25400" h="1167129">
                  <a:moveTo>
                    <a:pt x="25400" y="629920"/>
                  </a:moveTo>
                  <a:lnTo>
                    <a:pt x="0" y="629920"/>
                  </a:lnTo>
                  <a:lnTo>
                    <a:pt x="0" y="638809"/>
                  </a:lnTo>
                  <a:lnTo>
                    <a:pt x="25400" y="638809"/>
                  </a:lnTo>
                  <a:lnTo>
                    <a:pt x="25400" y="629920"/>
                  </a:lnTo>
                  <a:close/>
                </a:path>
                <a:path w="25400" h="1167129">
                  <a:moveTo>
                    <a:pt x="25400" y="638810"/>
                  </a:moveTo>
                  <a:lnTo>
                    <a:pt x="0" y="638810"/>
                  </a:lnTo>
                  <a:lnTo>
                    <a:pt x="0" y="643889"/>
                  </a:lnTo>
                  <a:lnTo>
                    <a:pt x="25400" y="643889"/>
                  </a:lnTo>
                  <a:lnTo>
                    <a:pt x="25400" y="638810"/>
                  </a:lnTo>
                  <a:close/>
                </a:path>
                <a:path w="25400" h="1167129">
                  <a:moveTo>
                    <a:pt x="25400" y="643890"/>
                  </a:moveTo>
                  <a:lnTo>
                    <a:pt x="0" y="643890"/>
                  </a:lnTo>
                  <a:lnTo>
                    <a:pt x="0" y="645159"/>
                  </a:lnTo>
                  <a:lnTo>
                    <a:pt x="25400" y="645159"/>
                  </a:lnTo>
                  <a:lnTo>
                    <a:pt x="25400" y="643890"/>
                  </a:lnTo>
                  <a:close/>
                </a:path>
                <a:path w="25400" h="1167129">
                  <a:moveTo>
                    <a:pt x="25400" y="645160"/>
                  </a:moveTo>
                  <a:lnTo>
                    <a:pt x="0" y="645160"/>
                  </a:lnTo>
                  <a:lnTo>
                    <a:pt x="0" y="651509"/>
                  </a:lnTo>
                  <a:lnTo>
                    <a:pt x="25400" y="651509"/>
                  </a:lnTo>
                  <a:lnTo>
                    <a:pt x="25400" y="645160"/>
                  </a:lnTo>
                  <a:close/>
                </a:path>
                <a:path w="25400" h="1167129">
                  <a:moveTo>
                    <a:pt x="25400" y="651510"/>
                  </a:moveTo>
                  <a:lnTo>
                    <a:pt x="0" y="651510"/>
                  </a:lnTo>
                  <a:lnTo>
                    <a:pt x="0" y="661669"/>
                  </a:lnTo>
                  <a:lnTo>
                    <a:pt x="25400" y="661669"/>
                  </a:lnTo>
                  <a:lnTo>
                    <a:pt x="25400" y="651510"/>
                  </a:lnTo>
                  <a:close/>
                </a:path>
                <a:path w="25400" h="1167129">
                  <a:moveTo>
                    <a:pt x="25400" y="661670"/>
                  </a:moveTo>
                  <a:lnTo>
                    <a:pt x="0" y="661670"/>
                  </a:lnTo>
                  <a:lnTo>
                    <a:pt x="0" y="670559"/>
                  </a:lnTo>
                  <a:lnTo>
                    <a:pt x="25400" y="670559"/>
                  </a:lnTo>
                  <a:lnTo>
                    <a:pt x="25400" y="661670"/>
                  </a:lnTo>
                  <a:close/>
                </a:path>
                <a:path w="25400" h="1167129">
                  <a:moveTo>
                    <a:pt x="25400" y="670560"/>
                  </a:moveTo>
                  <a:lnTo>
                    <a:pt x="0" y="670560"/>
                  </a:lnTo>
                  <a:lnTo>
                    <a:pt x="0" y="708660"/>
                  </a:lnTo>
                  <a:lnTo>
                    <a:pt x="25400" y="708660"/>
                  </a:lnTo>
                  <a:lnTo>
                    <a:pt x="25400" y="670560"/>
                  </a:lnTo>
                  <a:close/>
                </a:path>
                <a:path w="25400" h="1167129">
                  <a:moveTo>
                    <a:pt x="25400" y="708660"/>
                  </a:moveTo>
                  <a:lnTo>
                    <a:pt x="0" y="708660"/>
                  </a:lnTo>
                  <a:lnTo>
                    <a:pt x="0" y="712469"/>
                  </a:lnTo>
                  <a:lnTo>
                    <a:pt x="25400" y="712469"/>
                  </a:lnTo>
                  <a:lnTo>
                    <a:pt x="25400" y="708660"/>
                  </a:lnTo>
                  <a:close/>
                </a:path>
                <a:path w="25400" h="1167129">
                  <a:moveTo>
                    <a:pt x="25400" y="712470"/>
                  </a:moveTo>
                  <a:lnTo>
                    <a:pt x="0" y="712470"/>
                  </a:lnTo>
                  <a:lnTo>
                    <a:pt x="0" y="715010"/>
                  </a:lnTo>
                  <a:lnTo>
                    <a:pt x="25400" y="715010"/>
                  </a:lnTo>
                  <a:lnTo>
                    <a:pt x="25400" y="712470"/>
                  </a:lnTo>
                  <a:close/>
                </a:path>
                <a:path w="25400" h="1167129">
                  <a:moveTo>
                    <a:pt x="25400" y="715010"/>
                  </a:moveTo>
                  <a:lnTo>
                    <a:pt x="0" y="715010"/>
                  </a:lnTo>
                  <a:lnTo>
                    <a:pt x="0" y="721360"/>
                  </a:lnTo>
                  <a:lnTo>
                    <a:pt x="25400" y="721360"/>
                  </a:lnTo>
                  <a:lnTo>
                    <a:pt x="25400" y="715010"/>
                  </a:lnTo>
                  <a:close/>
                </a:path>
                <a:path w="25400" h="1167129">
                  <a:moveTo>
                    <a:pt x="25400" y="721360"/>
                  </a:moveTo>
                  <a:lnTo>
                    <a:pt x="0" y="721360"/>
                  </a:lnTo>
                  <a:lnTo>
                    <a:pt x="0" y="725169"/>
                  </a:lnTo>
                  <a:lnTo>
                    <a:pt x="25400" y="725169"/>
                  </a:lnTo>
                  <a:lnTo>
                    <a:pt x="25400" y="721360"/>
                  </a:lnTo>
                  <a:close/>
                </a:path>
                <a:path w="25400" h="1167129">
                  <a:moveTo>
                    <a:pt x="25400" y="725170"/>
                  </a:moveTo>
                  <a:lnTo>
                    <a:pt x="0" y="725170"/>
                  </a:lnTo>
                  <a:lnTo>
                    <a:pt x="0" y="763269"/>
                  </a:lnTo>
                  <a:lnTo>
                    <a:pt x="25400" y="763269"/>
                  </a:lnTo>
                  <a:lnTo>
                    <a:pt x="25400" y="725170"/>
                  </a:lnTo>
                  <a:close/>
                </a:path>
                <a:path w="25400" h="1167129">
                  <a:moveTo>
                    <a:pt x="25400" y="763270"/>
                  </a:moveTo>
                  <a:lnTo>
                    <a:pt x="0" y="763270"/>
                  </a:lnTo>
                  <a:lnTo>
                    <a:pt x="0" y="772160"/>
                  </a:lnTo>
                  <a:lnTo>
                    <a:pt x="25400" y="772160"/>
                  </a:lnTo>
                  <a:lnTo>
                    <a:pt x="25400" y="763270"/>
                  </a:lnTo>
                  <a:close/>
                </a:path>
                <a:path w="25400" h="1167129">
                  <a:moveTo>
                    <a:pt x="25400" y="772160"/>
                  </a:moveTo>
                  <a:lnTo>
                    <a:pt x="0" y="772160"/>
                  </a:lnTo>
                  <a:lnTo>
                    <a:pt x="0" y="778510"/>
                  </a:lnTo>
                  <a:lnTo>
                    <a:pt x="25400" y="778510"/>
                  </a:lnTo>
                  <a:lnTo>
                    <a:pt x="25400" y="772160"/>
                  </a:lnTo>
                  <a:close/>
                </a:path>
                <a:path w="25400" h="1167129">
                  <a:moveTo>
                    <a:pt x="25400" y="778510"/>
                  </a:moveTo>
                  <a:lnTo>
                    <a:pt x="0" y="778510"/>
                  </a:lnTo>
                  <a:lnTo>
                    <a:pt x="0" y="784860"/>
                  </a:lnTo>
                  <a:lnTo>
                    <a:pt x="25400" y="784860"/>
                  </a:lnTo>
                  <a:lnTo>
                    <a:pt x="25400" y="778510"/>
                  </a:lnTo>
                  <a:close/>
                </a:path>
                <a:path w="25400" h="1167129">
                  <a:moveTo>
                    <a:pt x="25400" y="784860"/>
                  </a:moveTo>
                  <a:lnTo>
                    <a:pt x="0" y="784860"/>
                  </a:lnTo>
                  <a:lnTo>
                    <a:pt x="0" y="788669"/>
                  </a:lnTo>
                  <a:lnTo>
                    <a:pt x="25400" y="788669"/>
                  </a:lnTo>
                  <a:lnTo>
                    <a:pt x="25400" y="784860"/>
                  </a:lnTo>
                  <a:close/>
                </a:path>
                <a:path w="25400" h="1167129">
                  <a:moveTo>
                    <a:pt x="25400" y="788670"/>
                  </a:moveTo>
                  <a:lnTo>
                    <a:pt x="0" y="788670"/>
                  </a:lnTo>
                  <a:lnTo>
                    <a:pt x="0" y="795019"/>
                  </a:lnTo>
                  <a:lnTo>
                    <a:pt x="25400" y="795019"/>
                  </a:lnTo>
                  <a:lnTo>
                    <a:pt x="25400" y="788670"/>
                  </a:lnTo>
                  <a:close/>
                </a:path>
                <a:path w="25400" h="1167129">
                  <a:moveTo>
                    <a:pt x="25400" y="795020"/>
                  </a:moveTo>
                  <a:lnTo>
                    <a:pt x="0" y="795020"/>
                  </a:lnTo>
                  <a:lnTo>
                    <a:pt x="0" y="797560"/>
                  </a:lnTo>
                  <a:lnTo>
                    <a:pt x="25400" y="797560"/>
                  </a:lnTo>
                  <a:lnTo>
                    <a:pt x="25400" y="795020"/>
                  </a:lnTo>
                  <a:close/>
                </a:path>
                <a:path w="25400" h="1167129">
                  <a:moveTo>
                    <a:pt x="25400" y="797560"/>
                  </a:moveTo>
                  <a:lnTo>
                    <a:pt x="0" y="797560"/>
                  </a:lnTo>
                  <a:lnTo>
                    <a:pt x="0" y="801369"/>
                  </a:lnTo>
                  <a:lnTo>
                    <a:pt x="25400" y="801369"/>
                  </a:lnTo>
                  <a:lnTo>
                    <a:pt x="25400" y="797560"/>
                  </a:lnTo>
                  <a:close/>
                </a:path>
                <a:path w="25400" h="1167129">
                  <a:moveTo>
                    <a:pt x="25400" y="801370"/>
                  </a:moveTo>
                  <a:lnTo>
                    <a:pt x="0" y="801370"/>
                  </a:lnTo>
                  <a:lnTo>
                    <a:pt x="0" y="803910"/>
                  </a:lnTo>
                  <a:lnTo>
                    <a:pt x="25400" y="803910"/>
                  </a:lnTo>
                  <a:lnTo>
                    <a:pt x="25400" y="801370"/>
                  </a:lnTo>
                  <a:close/>
                </a:path>
                <a:path w="25400" h="1167129">
                  <a:moveTo>
                    <a:pt x="25400" y="803910"/>
                  </a:moveTo>
                  <a:lnTo>
                    <a:pt x="0" y="803910"/>
                  </a:lnTo>
                  <a:lnTo>
                    <a:pt x="0" y="810260"/>
                  </a:lnTo>
                  <a:lnTo>
                    <a:pt x="25400" y="810260"/>
                  </a:lnTo>
                  <a:lnTo>
                    <a:pt x="25400" y="803910"/>
                  </a:lnTo>
                  <a:close/>
                </a:path>
                <a:path w="25400" h="1167129">
                  <a:moveTo>
                    <a:pt x="25400" y="810260"/>
                  </a:moveTo>
                  <a:lnTo>
                    <a:pt x="0" y="810260"/>
                  </a:lnTo>
                  <a:lnTo>
                    <a:pt x="0" y="835660"/>
                  </a:lnTo>
                  <a:lnTo>
                    <a:pt x="25400" y="835660"/>
                  </a:lnTo>
                  <a:lnTo>
                    <a:pt x="25400" y="810260"/>
                  </a:lnTo>
                  <a:close/>
                </a:path>
                <a:path w="25400" h="1167129">
                  <a:moveTo>
                    <a:pt x="25400" y="835660"/>
                  </a:moveTo>
                  <a:lnTo>
                    <a:pt x="0" y="835660"/>
                  </a:lnTo>
                  <a:lnTo>
                    <a:pt x="0" y="842010"/>
                  </a:lnTo>
                  <a:lnTo>
                    <a:pt x="25400" y="842010"/>
                  </a:lnTo>
                  <a:lnTo>
                    <a:pt x="25400" y="835660"/>
                  </a:lnTo>
                  <a:close/>
                </a:path>
                <a:path w="25400" h="1167129">
                  <a:moveTo>
                    <a:pt x="25400" y="842010"/>
                  </a:moveTo>
                  <a:lnTo>
                    <a:pt x="0" y="842010"/>
                  </a:lnTo>
                  <a:lnTo>
                    <a:pt x="0" y="854710"/>
                  </a:lnTo>
                  <a:lnTo>
                    <a:pt x="25400" y="854710"/>
                  </a:lnTo>
                  <a:lnTo>
                    <a:pt x="25400" y="842010"/>
                  </a:lnTo>
                  <a:close/>
                </a:path>
                <a:path w="25400" h="1167129">
                  <a:moveTo>
                    <a:pt x="25400" y="854710"/>
                  </a:moveTo>
                  <a:lnTo>
                    <a:pt x="0" y="854710"/>
                  </a:lnTo>
                  <a:lnTo>
                    <a:pt x="0" y="871219"/>
                  </a:lnTo>
                  <a:lnTo>
                    <a:pt x="25400" y="871219"/>
                  </a:lnTo>
                  <a:lnTo>
                    <a:pt x="25400" y="854710"/>
                  </a:lnTo>
                  <a:close/>
                </a:path>
                <a:path w="25400" h="1167129">
                  <a:moveTo>
                    <a:pt x="25400" y="871220"/>
                  </a:moveTo>
                  <a:lnTo>
                    <a:pt x="0" y="871220"/>
                  </a:lnTo>
                  <a:lnTo>
                    <a:pt x="0" y="873760"/>
                  </a:lnTo>
                  <a:lnTo>
                    <a:pt x="25400" y="873760"/>
                  </a:lnTo>
                  <a:lnTo>
                    <a:pt x="25400" y="871220"/>
                  </a:lnTo>
                  <a:close/>
                </a:path>
                <a:path w="25400" h="1167129">
                  <a:moveTo>
                    <a:pt x="25400" y="873760"/>
                  </a:moveTo>
                  <a:lnTo>
                    <a:pt x="0" y="873760"/>
                  </a:lnTo>
                  <a:lnTo>
                    <a:pt x="0" y="877569"/>
                  </a:lnTo>
                  <a:lnTo>
                    <a:pt x="25400" y="877569"/>
                  </a:lnTo>
                  <a:lnTo>
                    <a:pt x="25400" y="873760"/>
                  </a:lnTo>
                  <a:close/>
                </a:path>
                <a:path w="25400" h="1167129">
                  <a:moveTo>
                    <a:pt x="25400" y="877570"/>
                  </a:moveTo>
                  <a:lnTo>
                    <a:pt x="0" y="877570"/>
                  </a:lnTo>
                  <a:lnTo>
                    <a:pt x="0" y="880109"/>
                  </a:lnTo>
                  <a:lnTo>
                    <a:pt x="25400" y="880109"/>
                  </a:lnTo>
                  <a:lnTo>
                    <a:pt x="25400" y="877570"/>
                  </a:lnTo>
                  <a:close/>
                </a:path>
                <a:path w="25400" h="1167129">
                  <a:moveTo>
                    <a:pt x="25400" y="880110"/>
                  </a:moveTo>
                  <a:lnTo>
                    <a:pt x="0" y="880110"/>
                  </a:lnTo>
                  <a:lnTo>
                    <a:pt x="0" y="883919"/>
                  </a:lnTo>
                  <a:lnTo>
                    <a:pt x="25400" y="883919"/>
                  </a:lnTo>
                  <a:lnTo>
                    <a:pt x="25400" y="880110"/>
                  </a:lnTo>
                  <a:close/>
                </a:path>
                <a:path w="25400" h="1167129">
                  <a:moveTo>
                    <a:pt x="25400" y="883920"/>
                  </a:moveTo>
                  <a:lnTo>
                    <a:pt x="0" y="883920"/>
                  </a:lnTo>
                  <a:lnTo>
                    <a:pt x="0" y="890269"/>
                  </a:lnTo>
                  <a:lnTo>
                    <a:pt x="25400" y="890269"/>
                  </a:lnTo>
                  <a:lnTo>
                    <a:pt x="25400" y="883920"/>
                  </a:lnTo>
                  <a:close/>
                </a:path>
                <a:path w="25400" h="1167129">
                  <a:moveTo>
                    <a:pt x="25400" y="890270"/>
                  </a:moveTo>
                  <a:lnTo>
                    <a:pt x="0" y="890270"/>
                  </a:lnTo>
                  <a:lnTo>
                    <a:pt x="0" y="899160"/>
                  </a:lnTo>
                  <a:lnTo>
                    <a:pt x="25400" y="899160"/>
                  </a:lnTo>
                  <a:lnTo>
                    <a:pt x="25400" y="890270"/>
                  </a:lnTo>
                  <a:close/>
                </a:path>
                <a:path w="25400" h="1167129">
                  <a:moveTo>
                    <a:pt x="25400" y="899160"/>
                  </a:moveTo>
                  <a:lnTo>
                    <a:pt x="0" y="899160"/>
                  </a:lnTo>
                  <a:lnTo>
                    <a:pt x="0" y="911860"/>
                  </a:lnTo>
                  <a:lnTo>
                    <a:pt x="25400" y="911860"/>
                  </a:lnTo>
                  <a:lnTo>
                    <a:pt x="25400" y="899160"/>
                  </a:lnTo>
                  <a:close/>
                </a:path>
                <a:path w="25400" h="1167129">
                  <a:moveTo>
                    <a:pt x="25400" y="911860"/>
                  </a:moveTo>
                  <a:lnTo>
                    <a:pt x="0" y="911860"/>
                  </a:lnTo>
                  <a:lnTo>
                    <a:pt x="0" y="922019"/>
                  </a:lnTo>
                  <a:lnTo>
                    <a:pt x="25400" y="922019"/>
                  </a:lnTo>
                  <a:lnTo>
                    <a:pt x="25400" y="911860"/>
                  </a:lnTo>
                  <a:close/>
                </a:path>
                <a:path w="25400" h="1167129">
                  <a:moveTo>
                    <a:pt x="25400" y="922020"/>
                  </a:moveTo>
                  <a:lnTo>
                    <a:pt x="0" y="922020"/>
                  </a:lnTo>
                  <a:lnTo>
                    <a:pt x="0" y="924560"/>
                  </a:lnTo>
                  <a:lnTo>
                    <a:pt x="25400" y="924560"/>
                  </a:lnTo>
                  <a:lnTo>
                    <a:pt x="25400" y="922020"/>
                  </a:lnTo>
                  <a:close/>
                </a:path>
                <a:path w="25400" h="1167129">
                  <a:moveTo>
                    <a:pt x="25400" y="924560"/>
                  </a:moveTo>
                  <a:lnTo>
                    <a:pt x="0" y="924560"/>
                  </a:lnTo>
                  <a:lnTo>
                    <a:pt x="0" y="930910"/>
                  </a:lnTo>
                  <a:lnTo>
                    <a:pt x="25400" y="930910"/>
                  </a:lnTo>
                  <a:lnTo>
                    <a:pt x="25400" y="924560"/>
                  </a:lnTo>
                  <a:close/>
                </a:path>
                <a:path w="25400" h="1167129">
                  <a:moveTo>
                    <a:pt x="25400" y="930910"/>
                  </a:moveTo>
                  <a:lnTo>
                    <a:pt x="0" y="930910"/>
                  </a:lnTo>
                  <a:lnTo>
                    <a:pt x="0" y="934719"/>
                  </a:lnTo>
                  <a:lnTo>
                    <a:pt x="25400" y="934719"/>
                  </a:lnTo>
                  <a:lnTo>
                    <a:pt x="25400" y="930910"/>
                  </a:lnTo>
                  <a:close/>
                </a:path>
                <a:path w="25400" h="1167129">
                  <a:moveTo>
                    <a:pt x="25400" y="934720"/>
                  </a:moveTo>
                  <a:lnTo>
                    <a:pt x="0" y="934720"/>
                  </a:lnTo>
                  <a:lnTo>
                    <a:pt x="0" y="941069"/>
                  </a:lnTo>
                  <a:lnTo>
                    <a:pt x="25400" y="941069"/>
                  </a:lnTo>
                  <a:lnTo>
                    <a:pt x="25400" y="934720"/>
                  </a:lnTo>
                  <a:close/>
                </a:path>
                <a:path w="25400" h="1167129">
                  <a:moveTo>
                    <a:pt x="25400" y="941070"/>
                  </a:moveTo>
                  <a:lnTo>
                    <a:pt x="0" y="941070"/>
                  </a:lnTo>
                  <a:lnTo>
                    <a:pt x="0" y="943610"/>
                  </a:lnTo>
                  <a:lnTo>
                    <a:pt x="25400" y="943610"/>
                  </a:lnTo>
                  <a:lnTo>
                    <a:pt x="25400" y="941070"/>
                  </a:lnTo>
                  <a:close/>
                </a:path>
                <a:path w="25400" h="1167129">
                  <a:moveTo>
                    <a:pt x="25400" y="943610"/>
                  </a:moveTo>
                  <a:lnTo>
                    <a:pt x="0" y="943610"/>
                  </a:lnTo>
                  <a:lnTo>
                    <a:pt x="0" y="947419"/>
                  </a:lnTo>
                  <a:lnTo>
                    <a:pt x="25400" y="947419"/>
                  </a:lnTo>
                  <a:lnTo>
                    <a:pt x="25400" y="943610"/>
                  </a:lnTo>
                  <a:close/>
                </a:path>
                <a:path w="25400" h="1167129">
                  <a:moveTo>
                    <a:pt x="25400" y="947420"/>
                  </a:moveTo>
                  <a:lnTo>
                    <a:pt x="0" y="947420"/>
                  </a:lnTo>
                  <a:lnTo>
                    <a:pt x="0" y="949960"/>
                  </a:lnTo>
                  <a:lnTo>
                    <a:pt x="25400" y="949960"/>
                  </a:lnTo>
                  <a:lnTo>
                    <a:pt x="25400" y="947420"/>
                  </a:lnTo>
                  <a:close/>
                </a:path>
                <a:path w="25400" h="1167129">
                  <a:moveTo>
                    <a:pt x="25400" y="949960"/>
                  </a:moveTo>
                  <a:lnTo>
                    <a:pt x="0" y="949960"/>
                  </a:lnTo>
                  <a:lnTo>
                    <a:pt x="0" y="956310"/>
                  </a:lnTo>
                  <a:lnTo>
                    <a:pt x="25400" y="956310"/>
                  </a:lnTo>
                  <a:lnTo>
                    <a:pt x="25400" y="949960"/>
                  </a:lnTo>
                  <a:close/>
                </a:path>
                <a:path w="25400" h="1167129">
                  <a:moveTo>
                    <a:pt x="25400" y="956310"/>
                  </a:moveTo>
                  <a:lnTo>
                    <a:pt x="0" y="956310"/>
                  </a:lnTo>
                  <a:lnTo>
                    <a:pt x="0" y="975360"/>
                  </a:lnTo>
                  <a:lnTo>
                    <a:pt x="25400" y="975360"/>
                  </a:lnTo>
                  <a:lnTo>
                    <a:pt x="25400" y="956310"/>
                  </a:lnTo>
                  <a:close/>
                </a:path>
                <a:path w="25400" h="1167129">
                  <a:moveTo>
                    <a:pt x="25400" y="975360"/>
                  </a:moveTo>
                  <a:lnTo>
                    <a:pt x="0" y="975360"/>
                  </a:lnTo>
                  <a:lnTo>
                    <a:pt x="0" y="979169"/>
                  </a:lnTo>
                  <a:lnTo>
                    <a:pt x="25400" y="979169"/>
                  </a:lnTo>
                  <a:lnTo>
                    <a:pt x="25400" y="975360"/>
                  </a:lnTo>
                  <a:close/>
                </a:path>
                <a:path w="25400" h="1167129">
                  <a:moveTo>
                    <a:pt x="25400" y="979170"/>
                  </a:moveTo>
                  <a:lnTo>
                    <a:pt x="0" y="979170"/>
                  </a:lnTo>
                  <a:lnTo>
                    <a:pt x="0" y="991869"/>
                  </a:lnTo>
                  <a:lnTo>
                    <a:pt x="25400" y="991869"/>
                  </a:lnTo>
                  <a:lnTo>
                    <a:pt x="25400" y="979170"/>
                  </a:lnTo>
                  <a:close/>
                </a:path>
                <a:path w="25400" h="1167129">
                  <a:moveTo>
                    <a:pt x="25400" y="991870"/>
                  </a:moveTo>
                  <a:lnTo>
                    <a:pt x="0" y="991870"/>
                  </a:lnTo>
                  <a:lnTo>
                    <a:pt x="0" y="1000760"/>
                  </a:lnTo>
                  <a:lnTo>
                    <a:pt x="25400" y="1000760"/>
                  </a:lnTo>
                  <a:lnTo>
                    <a:pt x="25400" y="991870"/>
                  </a:lnTo>
                  <a:close/>
                </a:path>
                <a:path w="25400" h="1167129">
                  <a:moveTo>
                    <a:pt x="25400" y="1000760"/>
                  </a:moveTo>
                  <a:lnTo>
                    <a:pt x="0" y="1000760"/>
                  </a:lnTo>
                  <a:lnTo>
                    <a:pt x="0" y="1004569"/>
                  </a:lnTo>
                  <a:lnTo>
                    <a:pt x="25400" y="1004569"/>
                  </a:lnTo>
                  <a:lnTo>
                    <a:pt x="25400" y="1000760"/>
                  </a:lnTo>
                  <a:close/>
                </a:path>
                <a:path w="25400" h="1167129">
                  <a:moveTo>
                    <a:pt x="25400" y="1004570"/>
                  </a:moveTo>
                  <a:lnTo>
                    <a:pt x="0" y="1004570"/>
                  </a:lnTo>
                  <a:lnTo>
                    <a:pt x="0" y="1019810"/>
                  </a:lnTo>
                  <a:lnTo>
                    <a:pt x="25400" y="1019810"/>
                  </a:lnTo>
                  <a:lnTo>
                    <a:pt x="25400" y="1004570"/>
                  </a:lnTo>
                  <a:close/>
                </a:path>
                <a:path w="25400" h="1167129">
                  <a:moveTo>
                    <a:pt x="25400" y="1019810"/>
                  </a:moveTo>
                  <a:lnTo>
                    <a:pt x="0" y="1019810"/>
                  </a:lnTo>
                  <a:lnTo>
                    <a:pt x="0" y="1026160"/>
                  </a:lnTo>
                  <a:lnTo>
                    <a:pt x="25400" y="1026160"/>
                  </a:lnTo>
                  <a:lnTo>
                    <a:pt x="25400" y="1019810"/>
                  </a:lnTo>
                  <a:close/>
                </a:path>
                <a:path w="25400" h="1167129">
                  <a:moveTo>
                    <a:pt x="25400" y="1026160"/>
                  </a:moveTo>
                  <a:lnTo>
                    <a:pt x="0" y="1026160"/>
                  </a:lnTo>
                  <a:lnTo>
                    <a:pt x="0" y="1029969"/>
                  </a:lnTo>
                  <a:lnTo>
                    <a:pt x="25400" y="1029969"/>
                  </a:lnTo>
                  <a:lnTo>
                    <a:pt x="25400" y="1026160"/>
                  </a:lnTo>
                  <a:close/>
                </a:path>
                <a:path w="25400" h="1167129">
                  <a:moveTo>
                    <a:pt x="25400" y="1029970"/>
                  </a:moveTo>
                  <a:lnTo>
                    <a:pt x="0" y="1029970"/>
                  </a:lnTo>
                  <a:lnTo>
                    <a:pt x="0" y="1032510"/>
                  </a:lnTo>
                  <a:lnTo>
                    <a:pt x="25400" y="1032510"/>
                  </a:lnTo>
                  <a:lnTo>
                    <a:pt x="25400" y="1029970"/>
                  </a:lnTo>
                  <a:close/>
                </a:path>
                <a:path w="25400" h="1167129">
                  <a:moveTo>
                    <a:pt x="25400" y="1032510"/>
                  </a:moveTo>
                  <a:lnTo>
                    <a:pt x="0" y="1032510"/>
                  </a:lnTo>
                  <a:lnTo>
                    <a:pt x="0" y="1036319"/>
                  </a:lnTo>
                  <a:lnTo>
                    <a:pt x="25400" y="1036319"/>
                  </a:lnTo>
                  <a:lnTo>
                    <a:pt x="25400" y="1032510"/>
                  </a:lnTo>
                  <a:close/>
                </a:path>
                <a:path w="25400" h="1167129">
                  <a:moveTo>
                    <a:pt x="25400" y="1036320"/>
                  </a:moveTo>
                  <a:lnTo>
                    <a:pt x="0" y="1036320"/>
                  </a:lnTo>
                  <a:lnTo>
                    <a:pt x="0" y="1042669"/>
                  </a:lnTo>
                  <a:lnTo>
                    <a:pt x="25400" y="1042669"/>
                  </a:lnTo>
                  <a:lnTo>
                    <a:pt x="25400" y="1036320"/>
                  </a:lnTo>
                  <a:close/>
                </a:path>
                <a:path w="25400" h="1167129">
                  <a:moveTo>
                    <a:pt x="25400" y="1042670"/>
                  </a:moveTo>
                  <a:lnTo>
                    <a:pt x="0" y="1042670"/>
                  </a:lnTo>
                  <a:lnTo>
                    <a:pt x="0" y="1045210"/>
                  </a:lnTo>
                  <a:lnTo>
                    <a:pt x="25400" y="1045210"/>
                  </a:lnTo>
                  <a:lnTo>
                    <a:pt x="25400" y="1042670"/>
                  </a:lnTo>
                  <a:close/>
                </a:path>
                <a:path w="25400" h="1167129">
                  <a:moveTo>
                    <a:pt x="25400" y="1045210"/>
                  </a:moveTo>
                  <a:lnTo>
                    <a:pt x="0" y="1045210"/>
                  </a:lnTo>
                  <a:lnTo>
                    <a:pt x="0" y="1051560"/>
                  </a:lnTo>
                  <a:lnTo>
                    <a:pt x="25400" y="1051560"/>
                  </a:lnTo>
                  <a:lnTo>
                    <a:pt x="25400" y="1045210"/>
                  </a:lnTo>
                  <a:close/>
                </a:path>
                <a:path w="25400" h="1167129">
                  <a:moveTo>
                    <a:pt x="25400" y="1051560"/>
                  </a:moveTo>
                  <a:lnTo>
                    <a:pt x="0" y="1051560"/>
                  </a:lnTo>
                  <a:lnTo>
                    <a:pt x="0" y="1064260"/>
                  </a:lnTo>
                  <a:lnTo>
                    <a:pt x="25400" y="1064260"/>
                  </a:lnTo>
                  <a:lnTo>
                    <a:pt x="25400" y="1051560"/>
                  </a:lnTo>
                  <a:close/>
                </a:path>
                <a:path w="25400" h="1167129">
                  <a:moveTo>
                    <a:pt x="25400" y="1165860"/>
                  </a:moveTo>
                  <a:lnTo>
                    <a:pt x="22860" y="1165860"/>
                  </a:lnTo>
                  <a:lnTo>
                    <a:pt x="22860" y="1167130"/>
                  </a:lnTo>
                  <a:lnTo>
                    <a:pt x="25400" y="1167130"/>
                  </a:lnTo>
                  <a:lnTo>
                    <a:pt x="25400" y="1165860"/>
                  </a:lnTo>
                  <a:close/>
                </a:path>
                <a:path w="25400" h="1167129">
                  <a:moveTo>
                    <a:pt x="19050" y="1164590"/>
                  </a:moveTo>
                  <a:lnTo>
                    <a:pt x="13969" y="1164590"/>
                  </a:lnTo>
                  <a:lnTo>
                    <a:pt x="13969" y="1165860"/>
                  </a:lnTo>
                  <a:lnTo>
                    <a:pt x="19050" y="1165860"/>
                  </a:lnTo>
                  <a:lnTo>
                    <a:pt x="19050" y="1164590"/>
                  </a:lnTo>
                  <a:close/>
                </a:path>
                <a:path w="25400" h="1167129">
                  <a:moveTo>
                    <a:pt x="25400" y="1159510"/>
                  </a:moveTo>
                  <a:lnTo>
                    <a:pt x="0" y="1159510"/>
                  </a:lnTo>
                  <a:lnTo>
                    <a:pt x="0" y="1160780"/>
                  </a:lnTo>
                  <a:lnTo>
                    <a:pt x="5080" y="1160780"/>
                  </a:lnTo>
                  <a:lnTo>
                    <a:pt x="5080" y="1162050"/>
                  </a:lnTo>
                  <a:lnTo>
                    <a:pt x="8889" y="1162050"/>
                  </a:lnTo>
                  <a:lnTo>
                    <a:pt x="8889" y="1164590"/>
                  </a:lnTo>
                  <a:lnTo>
                    <a:pt x="25400" y="1164590"/>
                  </a:lnTo>
                  <a:lnTo>
                    <a:pt x="25400" y="1159510"/>
                  </a:lnTo>
                  <a:close/>
                </a:path>
                <a:path w="25400" h="1167129">
                  <a:moveTo>
                    <a:pt x="25400" y="1153160"/>
                  </a:moveTo>
                  <a:lnTo>
                    <a:pt x="0" y="1153160"/>
                  </a:lnTo>
                  <a:lnTo>
                    <a:pt x="0" y="1158240"/>
                  </a:lnTo>
                  <a:lnTo>
                    <a:pt x="25400" y="1158240"/>
                  </a:lnTo>
                  <a:lnTo>
                    <a:pt x="25400" y="1153160"/>
                  </a:lnTo>
                  <a:close/>
                </a:path>
                <a:path w="25400" h="1167129">
                  <a:moveTo>
                    <a:pt x="25400" y="1146810"/>
                  </a:moveTo>
                  <a:lnTo>
                    <a:pt x="0" y="1146810"/>
                  </a:lnTo>
                  <a:lnTo>
                    <a:pt x="0" y="1151890"/>
                  </a:lnTo>
                  <a:lnTo>
                    <a:pt x="25400" y="1151890"/>
                  </a:lnTo>
                  <a:lnTo>
                    <a:pt x="25400" y="1146810"/>
                  </a:lnTo>
                  <a:close/>
                </a:path>
                <a:path w="25400" h="1167129">
                  <a:moveTo>
                    <a:pt x="25400" y="1140460"/>
                  </a:moveTo>
                  <a:lnTo>
                    <a:pt x="0" y="1140460"/>
                  </a:lnTo>
                  <a:lnTo>
                    <a:pt x="0" y="1145540"/>
                  </a:lnTo>
                  <a:lnTo>
                    <a:pt x="25400" y="1145540"/>
                  </a:lnTo>
                  <a:lnTo>
                    <a:pt x="25400" y="1140460"/>
                  </a:lnTo>
                  <a:close/>
                </a:path>
                <a:path w="25400" h="1167129">
                  <a:moveTo>
                    <a:pt x="25400" y="1134110"/>
                  </a:moveTo>
                  <a:lnTo>
                    <a:pt x="0" y="1134110"/>
                  </a:lnTo>
                  <a:lnTo>
                    <a:pt x="0" y="1139190"/>
                  </a:lnTo>
                  <a:lnTo>
                    <a:pt x="25400" y="1139190"/>
                  </a:lnTo>
                  <a:lnTo>
                    <a:pt x="25400" y="1134110"/>
                  </a:lnTo>
                  <a:close/>
                </a:path>
                <a:path w="25400" h="1167129">
                  <a:moveTo>
                    <a:pt x="25400" y="1127760"/>
                  </a:moveTo>
                  <a:lnTo>
                    <a:pt x="0" y="1127760"/>
                  </a:lnTo>
                  <a:lnTo>
                    <a:pt x="0" y="1132840"/>
                  </a:lnTo>
                  <a:lnTo>
                    <a:pt x="25400" y="1132840"/>
                  </a:lnTo>
                  <a:lnTo>
                    <a:pt x="25400" y="1127760"/>
                  </a:lnTo>
                  <a:close/>
                </a:path>
                <a:path w="25400" h="1167129">
                  <a:moveTo>
                    <a:pt x="25400" y="1121410"/>
                  </a:moveTo>
                  <a:lnTo>
                    <a:pt x="0" y="1121410"/>
                  </a:lnTo>
                  <a:lnTo>
                    <a:pt x="0" y="1126490"/>
                  </a:lnTo>
                  <a:lnTo>
                    <a:pt x="25400" y="1126490"/>
                  </a:lnTo>
                  <a:lnTo>
                    <a:pt x="25400" y="1121410"/>
                  </a:lnTo>
                  <a:close/>
                </a:path>
                <a:path w="25400" h="1167129">
                  <a:moveTo>
                    <a:pt x="25400" y="1115060"/>
                  </a:moveTo>
                  <a:lnTo>
                    <a:pt x="0" y="1115060"/>
                  </a:lnTo>
                  <a:lnTo>
                    <a:pt x="0" y="1120140"/>
                  </a:lnTo>
                  <a:lnTo>
                    <a:pt x="25400" y="1120140"/>
                  </a:lnTo>
                  <a:lnTo>
                    <a:pt x="25400" y="1115060"/>
                  </a:lnTo>
                  <a:close/>
                </a:path>
                <a:path w="25400" h="1167129">
                  <a:moveTo>
                    <a:pt x="25400" y="1108710"/>
                  </a:moveTo>
                  <a:lnTo>
                    <a:pt x="0" y="1108710"/>
                  </a:lnTo>
                  <a:lnTo>
                    <a:pt x="0" y="1113790"/>
                  </a:lnTo>
                  <a:lnTo>
                    <a:pt x="25400" y="1113790"/>
                  </a:lnTo>
                  <a:lnTo>
                    <a:pt x="25400" y="1108710"/>
                  </a:lnTo>
                  <a:close/>
                </a:path>
                <a:path w="25400" h="1167129">
                  <a:moveTo>
                    <a:pt x="25400" y="1102360"/>
                  </a:moveTo>
                  <a:lnTo>
                    <a:pt x="0" y="1102360"/>
                  </a:lnTo>
                  <a:lnTo>
                    <a:pt x="0" y="1107440"/>
                  </a:lnTo>
                  <a:lnTo>
                    <a:pt x="25400" y="1107440"/>
                  </a:lnTo>
                  <a:lnTo>
                    <a:pt x="25400" y="1102360"/>
                  </a:lnTo>
                  <a:close/>
                </a:path>
                <a:path w="25400" h="1167129">
                  <a:moveTo>
                    <a:pt x="25400" y="1096010"/>
                  </a:moveTo>
                  <a:lnTo>
                    <a:pt x="0" y="1096010"/>
                  </a:lnTo>
                  <a:lnTo>
                    <a:pt x="0" y="1101090"/>
                  </a:lnTo>
                  <a:lnTo>
                    <a:pt x="25400" y="1101090"/>
                  </a:lnTo>
                  <a:lnTo>
                    <a:pt x="25400" y="1096010"/>
                  </a:lnTo>
                  <a:close/>
                </a:path>
                <a:path w="25400" h="1167129">
                  <a:moveTo>
                    <a:pt x="25400" y="1089660"/>
                  </a:moveTo>
                  <a:lnTo>
                    <a:pt x="0" y="1089660"/>
                  </a:lnTo>
                  <a:lnTo>
                    <a:pt x="0" y="1094740"/>
                  </a:lnTo>
                  <a:lnTo>
                    <a:pt x="25400" y="1094740"/>
                  </a:lnTo>
                  <a:lnTo>
                    <a:pt x="25400" y="1089660"/>
                  </a:lnTo>
                  <a:close/>
                </a:path>
                <a:path w="25400" h="1167129">
                  <a:moveTo>
                    <a:pt x="25400" y="1083310"/>
                  </a:moveTo>
                  <a:lnTo>
                    <a:pt x="0" y="1083310"/>
                  </a:lnTo>
                  <a:lnTo>
                    <a:pt x="0" y="1088390"/>
                  </a:lnTo>
                  <a:lnTo>
                    <a:pt x="25400" y="1088390"/>
                  </a:lnTo>
                  <a:lnTo>
                    <a:pt x="25400" y="1083310"/>
                  </a:lnTo>
                  <a:close/>
                </a:path>
                <a:path w="25400" h="1167129">
                  <a:moveTo>
                    <a:pt x="25400" y="1076959"/>
                  </a:moveTo>
                  <a:lnTo>
                    <a:pt x="0" y="1076959"/>
                  </a:lnTo>
                  <a:lnTo>
                    <a:pt x="0" y="1082040"/>
                  </a:lnTo>
                  <a:lnTo>
                    <a:pt x="25400" y="1082040"/>
                  </a:lnTo>
                  <a:lnTo>
                    <a:pt x="25400" y="1076959"/>
                  </a:lnTo>
                  <a:close/>
                </a:path>
                <a:path w="25400" h="1167129">
                  <a:moveTo>
                    <a:pt x="25400" y="1070610"/>
                  </a:moveTo>
                  <a:lnTo>
                    <a:pt x="0" y="1070610"/>
                  </a:lnTo>
                  <a:lnTo>
                    <a:pt x="0" y="1075690"/>
                  </a:lnTo>
                  <a:lnTo>
                    <a:pt x="25400" y="1075690"/>
                  </a:lnTo>
                  <a:lnTo>
                    <a:pt x="25400" y="1070610"/>
                  </a:lnTo>
                  <a:close/>
                </a:path>
                <a:path w="25400" h="1167129">
                  <a:moveTo>
                    <a:pt x="25400" y="1065530"/>
                  </a:moveTo>
                  <a:lnTo>
                    <a:pt x="0" y="1065530"/>
                  </a:lnTo>
                  <a:lnTo>
                    <a:pt x="0" y="1069340"/>
                  </a:lnTo>
                  <a:lnTo>
                    <a:pt x="25400" y="1069340"/>
                  </a:lnTo>
                  <a:lnTo>
                    <a:pt x="25400" y="1065530"/>
                  </a:lnTo>
                  <a:close/>
                </a:path>
              </a:pathLst>
            </a:custGeom>
            <a:solidFill>
              <a:srgbClr val="335BD5"/>
            </a:solidFill>
          </p:spPr>
          <p:txBody>
            <a:bodyPr wrap="square" lIns="0" tIns="0" rIns="0" bIns="0" rtlCol="0"/>
            <a:lstStyle/>
            <a:p>
              <a:endParaRPr/>
            </a:p>
          </p:txBody>
        </p:sp>
        <p:sp>
          <p:nvSpPr>
            <p:cNvPr id="568" name="object 568"/>
            <p:cNvSpPr/>
            <p:nvPr/>
          </p:nvSpPr>
          <p:spPr>
            <a:xfrm>
              <a:off x="3136900" y="4973320"/>
              <a:ext cx="25400" cy="1164590"/>
            </a:xfrm>
            <a:custGeom>
              <a:avLst/>
              <a:gdLst/>
              <a:ahLst/>
              <a:cxnLst/>
              <a:rect l="l" t="t" r="r" b="b"/>
              <a:pathLst>
                <a:path w="25400" h="1164589">
                  <a:moveTo>
                    <a:pt x="1269" y="0"/>
                  </a:moveTo>
                  <a:lnTo>
                    <a:pt x="0" y="0"/>
                  </a:lnTo>
                  <a:lnTo>
                    <a:pt x="0" y="7619"/>
                  </a:lnTo>
                  <a:lnTo>
                    <a:pt x="25400" y="7619"/>
                  </a:lnTo>
                  <a:lnTo>
                    <a:pt x="25400" y="5079"/>
                  </a:lnTo>
                  <a:lnTo>
                    <a:pt x="22860" y="5079"/>
                  </a:lnTo>
                  <a:lnTo>
                    <a:pt x="22860" y="3810"/>
                  </a:lnTo>
                  <a:lnTo>
                    <a:pt x="15239" y="3810"/>
                  </a:lnTo>
                  <a:lnTo>
                    <a:pt x="15239" y="2539"/>
                  </a:lnTo>
                  <a:lnTo>
                    <a:pt x="7620" y="2539"/>
                  </a:lnTo>
                  <a:lnTo>
                    <a:pt x="7620" y="1270"/>
                  </a:lnTo>
                  <a:lnTo>
                    <a:pt x="1269" y="1270"/>
                  </a:lnTo>
                  <a:lnTo>
                    <a:pt x="1269" y="0"/>
                  </a:lnTo>
                  <a:close/>
                </a:path>
                <a:path w="25400" h="1164589">
                  <a:moveTo>
                    <a:pt x="25400" y="7620"/>
                  </a:moveTo>
                  <a:lnTo>
                    <a:pt x="0" y="7620"/>
                  </a:lnTo>
                  <a:lnTo>
                    <a:pt x="0" y="13969"/>
                  </a:lnTo>
                  <a:lnTo>
                    <a:pt x="25400" y="13969"/>
                  </a:lnTo>
                  <a:lnTo>
                    <a:pt x="25400" y="7620"/>
                  </a:lnTo>
                  <a:close/>
                </a:path>
                <a:path w="25400" h="1164589">
                  <a:moveTo>
                    <a:pt x="25400" y="13969"/>
                  </a:moveTo>
                  <a:lnTo>
                    <a:pt x="0" y="13969"/>
                  </a:lnTo>
                  <a:lnTo>
                    <a:pt x="0" y="52069"/>
                  </a:lnTo>
                  <a:lnTo>
                    <a:pt x="25400" y="52069"/>
                  </a:lnTo>
                  <a:lnTo>
                    <a:pt x="25400" y="13969"/>
                  </a:lnTo>
                  <a:close/>
                </a:path>
                <a:path w="25400" h="1164589">
                  <a:moveTo>
                    <a:pt x="25400" y="52069"/>
                  </a:moveTo>
                  <a:lnTo>
                    <a:pt x="0" y="52069"/>
                  </a:lnTo>
                  <a:lnTo>
                    <a:pt x="0" y="58419"/>
                  </a:lnTo>
                  <a:lnTo>
                    <a:pt x="25400" y="58419"/>
                  </a:lnTo>
                  <a:lnTo>
                    <a:pt x="25400" y="52069"/>
                  </a:lnTo>
                  <a:close/>
                </a:path>
                <a:path w="25400" h="1164589">
                  <a:moveTo>
                    <a:pt x="25400" y="58419"/>
                  </a:moveTo>
                  <a:lnTo>
                    <a:pt x="0" y="58419"/>
                  </a:lnTo>
                  <a:lnTo>
                    <a:pt x="0" y="71119"/>
                  </a:lnTo>
                  <a:lnTo>
                    <a:pt x="25400" y="71119"/>
                  </a:lnTo>
                  <a:lnTo>
                    <a:pt x="25400" y="58419"/>
                  </a:lnTo>
                  <a:close/>
                </a:path>
                <a:path w="25400" h="1164589">
                  <a:moveTo>
                    <a:pt x="25400" y="71119"/>
                  </a:moveTo>
                  <a:lnTo>
                    <a:pt x="0" y="71119"/>
                  </a:lnTo>
                  <a:lnTo>
                    <a:pt x="0" y="77469"/>
                  </a:lnTo>
                  <a:lnTo>
                    <a:pt x="25400" y="77469"/>
                  </a:lnTo>
                  <a:lnTo>
                    <a:pt x="25400" y="71119"/>
                  </a:lnTo>
                  <a:close/>
                </a:path>
                <a:path w="25400" h="1164589">
                  <a:moveTo>
                    <a:pt x="25400" y="77469"/>
                  </a:moveTo>
                  <a:lnTo>
                    <a:pt x="0" y="77469"/>
                  </a:lnTo>
                  <a:lnTo>
                    <a:pt x="0" y="90169"/>
                  </a:lnTo>
                  <a:lnTo>
                    <a:pt x="25400" y="90169"/>
                  </a:lnTo>
                  <a:lnTo>
                    <a:pt x="25400" y="77469"/>
                  </a:lnTo>
                  <a:close/>
                </a:path>
                <a:path w="25400" h="1164589">
                  <a:moveTo>
                    <a:pt x="25400" y="90169"/>
                  </a:moveTo>
                  <a:lnTo>
                    <a:pt x="0" y="90169"/>
                  </a:lnTo>
                  <a:lnTo>
                    <a:pt x="0" y="96519"/>
                  </a:lnTo>
                  <a:lnTo>
                    <a:pt x="25400" y="96519"/>
                  </a:lnTo>
                  <a:lnTo>
                    <a:pt x="25400" y="90169"/>
                  </a:lnTo>
                  <a:close/>
                </a:path>
                <a:path w="25400" h="1164589">
                  <a:moveTo>
                    <a:pt x="25400" y="96519"/>
                  </a:moveTo>
                  <a:lnTo>
                    <a:pt x="0" y="96519"/>
                  </a:lnTo>
                  <a:lnTo>
                    <a:pt x="0" y="109219"/>
                  </a:lnTo>
                  <a:lnTo>
                    <a:pt x="25400" y="109219"/>
                  </a:lnTo>
                  <a:lnTo>
                    <a:pt x="25400" y="96519"/>
                  </a:lnTo>
                  <a:close/>
                </a:path>
                <a:path w="25400" h="1164589">
                  <a:moveTo>
                    <a:pt x="25400" y="109219"/>
                  </a:moveTo>
                  <a:lnTo>
                    <a:pt x="0" y="109219"/>
                  </a:lnTo>
                  <a:lnTo>
                    <a:pt x="0" y="115569"/>
                  </a:lnTo>
                  <a:lnTo>
                    <a:pt x="25400" y="115569"/>
                  </a:lnTo>
                  <a:lnTo>
                    <a:pt x="25400" y="109219"/>
                  </a:lnTo>
                  <a:close/>
                </a:path>
                <a:path w="25400" h="1164589">
                  <a:moveTo>
                    <a:pt x="25400" y="115569"/>
                  </a:moveTo>
                  <a:lnTo>
                    <a:pt x="0" y="115569"/>
                  </a:lnTo>
                  <a:lnTo>
                    <a:pt x="0" y="121919"/>
                  </a:lnTo>
                  <a:lnTo>
                    <a:pt x="25400" y="121919"/>
                  </a:lnTo>
                  <a:lnTo>
                    <a:pt x="25400" y="115569"/>
                  </a:lnTo>
                  <a:close/>
                </a:path>
                <a:path w="25400" h="1164589">
                  <a:moveTo>
                    <a:pt x="25400" y="121919"/>
                  </a:moveTo>
                  <a:lnTo>
                    <a:pt x="0" y="121919"/>
                  </a:lnTo>
                  <a:lnTo>
                    <a:pt x="0" y="128269"/>
                  </a:lnTo>
                  <a:lnTo>
                    <a:pt x="25400" y="128269"/>
                  </a:lnTo>
                  <a:lnTo>
                    <a:pt x="25400" y="121919"/>
                  </a:lnTo>
                  <a:close/>
                </a:path>
                <a:path w="25400" h="1164589">
                  <a:moveTo>
                    <a:pt x="25400" y="128269"/>
                  </a:moveTo>
                  <a:lnTo>
                    <a:pt x="0" y="128269"/>
                  </a:lnTo>
                  <a:lnTo>
                    <a:pt x="0" y="134619"/>
                  </a:lnTo>
                  <a:lnTo>
                    <a:pt x="25400" y="134619"/>
                  </a:lnTo>
                  <a:lnTo>
                    <a:pt x="25400" y="128269"/>
                  </a:lnTo>
                  <a:close/>
                </a:path>
                <a:path w="25400" h="1164589">
                  <a:moveTo>
                    <a:pt x="25400" y="134619"/>
                  </a:moveTo>
                  <a:lnTo>
                    <a:pt x="0" y="134619"/>
                  </a:lnTo>
                  <a:lnTo>
                    <a:pt x="0" y="140969"/>
                  </a:lnTo>
                  <a:lnTo>
                    <a:pt x="25400" y="140969"/>
                  </a:lnTo>
                  <a:lnTo>
                    <a:pt x="25400" y="134619"/>
                  </a:lnTo>
                  <a:close/>
                </a:path>
                <a:path w="25400" h="1164589">
                  <a:moveTo>
                    <a:pt x="25400" y="140970"/>
                  </a:moveTo>
                  <a:lnTo>
                    <a:pt x="0" y="140970"/>
                  </a:lnTo>
                  <a:lnTo>
                    <a:pt x="0" y="147319"/>
                  </a:lnTo>
                  <a:lnTo>
                    <a:pt x="25400" y="147319"/>
                  </a:lnTo>
                  <a:lnTo>
                    <a:pt x="25400" y="140970"/>
                  </a:lnTo>
                  <a:close/>
                </a:path>
                <a:path w="25400" h="1164589">
                  <a:moveTo>
                    <a:pt x="25400" y="147320"/>
                  </a:moveTo>
                  <a:lnTo>
                    <a:pt x="0" y="147320"/>
                  </a:lnTo>
                  <a:lnTo>
                    <a:pt x="0" y="153669"/>
                  </a:lnTo>
                  <a:lnTo>
                    <a:pt x="25400" y="153669"/>
                  </a:lnTo>
                  <a:lnTo>
                    <a:pt x="25400" y="147320"/>
                  </a:lnTo>
                  <a:close/>
                </a:path>
                <a:path w="25400" h="1164589">
                  <a:moveTo>
                    <a:pt x="25400" y="153669"/>
                  </a:moveTo>
                  <a:lnTo>
                    <a:pt x="0" y="153669"/>
                  </a:lnTo>
                  <a:lnTo>
                    <a:pt x="0" y="160019"/>
                  </a:lnTo>
                  <a:lnTo>
                    <a:pt x="25400" y="160019"/>
                  </a:lnTo>
                  <a:lnTo>
                    <a:pt x="25400" y="153669"/>
                  </a:lnTo>
                  <a:close/>
                </a:path>
                <a:path w="25400" h="1164589">
                  <a:moveTo>
                    <a:pt x="25400" y="160019"/>
                  </a:moveTo>
                  <a:lnTo>
                    <a:pt x="0" y="160019"/>
                  </a:lnTo>
                  <a:lnTo>
                    <a:pt x="0" y="166369"/>
                  </a:lnTo>
                  <a:lnTo>
                    <a:pt x="25400" y="166369"/>
                  </a:lnTo>
                  <a:lnTo>
                    <a:pt x="25400" y="160019"/>
                  </a:lnTo>
                  <a:close/>
                </a:path>
                <a:path w="25400" h="1164589">
                  <a:moveTo>
                    <a:pt x="25400" y="166369"/>
                  </a:moveTo>
                  <a:lnTo>
                    <a:pt x="0" y="166369"/>
                  </a:lnTo>
                  <a:lnTo>
                    <a:pt x="0" y="172719"/>
                  </a:lnTo>
                  <a:lnTo>
                    <a:pt x="25400" y="172719"/>
                  </a:lnTo>
                  <a:lnTo>
                    <a:pt x="25400" y="166369"/>
                  </a:lnTo>
                  <a:close/>
                </a:path>
                <a:path w="25400" h="1164589">
                  <a:moveTo>
                    <a:pt x="25400" y="172720"/>
                  </a:moveTo>
                  <a:lnTo>
                    <a:pt x="0" y="172720"/>
                  </a:lnTo>
                  <a:lnTo>
                    <a:pt x="0" y="179069"/>
                  </a:lnTo>
                  <a:lnTo>
                    <a:pt x="25400" y="179069"/>
                  </a:lnTo>
                  <a:lnTo>
                    <a:pt x="25400" y="172720"/>
                  </a:lnTo>
                  <a:close/>
                </a:path>
                <a:path w="25400" h="1164589">
                  <a:moveTo>
                    <a:pt x="25400" y="179070"/>
                  </a:moveTo>
                  <a:lnTo>
                    <a:pt x="0" y="179070"/>
                  </a:lnTo>
                  <a:lnTo>
                    <a:pt x="0" y="185419"/>
                  </a:lnTo>
                  <a:lnTo>
                    <a:pt x="25400" y="185419"/>
                  </a:lnTo>
                  <a:lnTo>
                    <a:pt x="25400" y="179070"/>
                  </a:lnTo>
                  <a:close/>
                </a:path>
                <a:path w="25400" h="1164589">
                  <a:moveTo>
                    <a:pt x="25400" y="185420"/>
                  </a:moveTo>
                  <a:lnTo>
                    <a:pt x="0" y="185420"/>
                  </a:lnTo>
                  <a:lnTo>
                    <a:pt x="0" y="191769"/>
                  </a:lnTo>
                  <a:lnTo>
                    <a:pt x="25400" y="191769"/>
                  </a:lnTo>
                  <a:lnTo>
                    <a:pt x="25400" y="185420"/>
                  </a:lnTo>
                  <a:close/>
                </a:path>
                <a:path w="25400" h="1164589">
                  <a:moveTo>
                    <a:pt x="25400" y="191769"/>
                  </a:moveTo>
                  <a:lnTo>
                    <a:pt x="0" y="191769"/>
                  </a:lnTo>
                  <a:lnTo>
                    <a:pt x="0" y="198119"/>
                  </a:lnTo>
                  <a:lnTo>
                    <a:pt x="25400" y="198119"/>
                  </a:lnTo>
                  <a:lnTo>
                    <a:pt x="25400" y="191769"/>
                  </a:lnTo>
                  <a:close/>
                </a:path>
                <a:path w="25400" h="1164589">
                  <a:moveTo>
                    <a:pt x="25400" y="198120"/>
                  </a:moveTo>
                  <a:lnTo>
                    <a:pt x="0" y="198120"/>
                  </a:lnTo>
                  <a:lnTo>
                    <a:pt x="0" y="204469"/>
                  </a:lnTo>
                  <a:lnTo>
                    <a:pt x="25400" y="204469"/>
                  </a:lnTo>
                  <a:lnTo>
                    <a:pt x="25400" y="198120"/>
                  </a:lnTo>
                  <a:close/>
                </a:path>
                <a:path w="25400" h="1164589">
                  <a:moveTo>
                    <a:pt x="25400" y="204470"/>
                  </a:moveTo>
                  <a:lnTo>
                    <a:pt x="0" y="204470"/>
                  </a:lnTo>
                  <a:lnTo>
                    <a:pt x="0" y="210819"/>
                  </a:lnTo>
                  <a:lnTo>
                    <a:pt x="25400" y="210819"/>
                  </a:lnTo>
                  <a:lnTo>
                    <a:pt x="25400" y="204470"/>
                  </a:lnTo>
                  <a:close/>
                </a:path>
                <a:path w="25400" h="1164589">
                  <a:moveTo>
                    <a:pt x="25400" y="210819"/>
                  </a:moveTo>
                  <a:lnTo>
                    <a:pt x="0" y="210819"/>
                  </a:lnTo>
                  <a:lnTo>
                    <a:pt x="0" y="217169"/>
                  </a:lnTo>
                  <a:lnTo>
                    <a:pt x="25400" y="217169"/>
                  </a:lnTo>
                  <a:lnTo>
                    <a:pt x="25400" y="210819"/>
                  </a:lnTo>
                  <a:close/>
                </a:path>
                <a:path w="25400" h="1164589">
                  <a:moveTo>
                    <a:pt x="25400" y="217170"/>
                  </a:moveTo>
                  <a:lnTo>
                    <a:pt x="0" y="217170"/>
                  </a:lnTo>
                  <a:lnTo>
                    <a:pt x="0" y="223519"/>
                  </a:lnTo>
                  <a:lnTo>
                    <a:pt x="25400" y="223519"/>
                  </a:lnTo>
                  <a:lnTo>
                    <a:pt x="25400" y="217170"/>
                  </a:lnTo>
                  <a:close/>
                </a:path>
                <a:path w="25400" h="1164589">
                  <a:moveTo>
                    <a:pt x="25400" y="223519"/>
                  </a:moveTo>
                  <a:lnTo>
                    <a:pt x="0" y="223519"/>
                  </a:lnTo>
                  <a:lnTo>
                    <a:pt x="0" y="229869"/>
                  </a:lnTo>
                  <a:lnTo>
                    <a:pt x="25400" y="229869"/>
                  </a:lnTo>
                  <a:lnTo>
                    <a:pt x="25400" y="223519"/>
                  </a:lnTo>
                  <a:close/>
                </a:path>
                <a:path w="25400" h="1164589">
                  <a:moveTo>
                    <a:pt x="25400" y="229869"/>
                  </a:moveTo>
                  <a:lnTo>
                    <a:pt x="0" y="229869"/>
                  </a:lnTo>
                  <a:lnTo>
                    <a:pt x="0" y="236219"/>
                  </a:lnTo>
                  <a:lnTo>
                    <a:pt x="25400" y="236219"/>
                  </a:lnTo>
                  <a:lnTo>
                    <a:pt x="25400" y="229869"/>
                  </a:lnTo>
                  <a:close/>
                </a:path>
                <a:path w="25400" h="1164589">
                  <a:moveTo>
                    <a:pt x="25400" y="236219"/>
                  </a:moveTo>
                  <a:lnTo>
                    <a:pt x="0" y="236219"/>
                  </a:lnTo>
                  <a:lnTo>
                    <a:pt x="0" y="242569"/>
                  </a:lnTo>
                  <a:lnTo>
                    <a:pt x="25400" y="242569"/>
                  </a:lnTo>
                  <a:lnTo>
                    <a:pt x="25400" y="236219"/>
                  </a:lnTo>
                  <a:close/>
                </a:path>
                <a:path w="25400" h="1164589">
                  <a:moveTo>
                    <a:pt x="25400" y="242569"/>
                  </a:moveTo>
                  <a:lnTo>
                    <a:pt x="0" y="242569"/>
                  </a:lnTo>
                  <a:lnTo>
                    <a:pt x="0" y="262889"/>
                  </a:lnTo>
                  <a:lnTo>
                    <a:pt x="25400" y="262889"/>
                  </a:lnTo>
                  <a:lnTo>
                    <a:pt x="25400" y="242569"/>
                  </a:lnTo>
                  <a:close/>
                </a:path>
                <a:path w="25400" h="1164589">
                  <a:moveTo>
                    <a:pt x="25400" y="262889"/>
                  </a:moveTo>
                  <a:lnTo>
                    <a:pt x="0" y="262889"/>
                  </a:lnTo>
                  <a:lnTo>
                    <a:pt x="0" y="269239"/>
                  </a:lnTo>
                  <a:lnTo>
                    <a:pt x="25400" y="269239"/>
                  </a:lnTo>
                  <a:lnTo>
                    <a:pt x="25400" y="262889"/>
                  </a:lnTo>
                  <a:close/>
                </a:path>
                <a:path w="25400" h="1164589">
                  <a:moveTo>
                    <a:pt x="25400" y="269239"/>
                  </a:moveTo>
                  <a:lnTo>
                    <a:pt x="0" y="269239"/>
                  </a:lnTo>
                  <a:lnTo>
                    <a:pt x="0" y="288289"/>
                  </a:lnTo>
                  <a:lnTo>
                    <a:pt x="25400" y="288289"/>
                  </a:lnTo>
                  <a:lnTo>
                    <a:pt x="25400" y="269239"/>
                  </a:lnTo>
                  <a:close/>
                </a:path>
                <a:path w="25400" h="1164589">
                  <a:moveTo>
                    <a:pt x="25400" y="288289"/>
                  </a:moveTo>
                  <a:lnTo>
                    <a:pt x="0" y="288289"/>
                  </a:lnTo>
                  <a:lnTo>
                    <a:pt x="0" y="294639"/>
                  </a:lnTo>
                  <a:lnTo>
                    <a:pt x="25400" y="294639"/>
                  </a:lnTo>
                  <a:lnTo>
                    <a:pt x="25400" y="288289"/>
                  </a:lnTo>
                  <a:close/>
                </a:path>
                <a:path w="25400" h="1164589">
                  <a:moveTo>
                    <a:pt x="25400" y="294639"/>
                  </a:moveTo>
                  <a:lnTo>
                    <a:pt x="0" y="294639"/>
                  </a:lnTo>
                  <a:lnTo>
                    <a:pt x="0" y="300989"/>
                  </a:lnTo>
                  <a:lnTo>
                    <a:pt x="25400" y="300989"/>
                  </a:lnTo>
                  <a:lnTo>
                    <a:pt x="25400" y="294639"/>
                  </a:lnTo>
                  <a:close/>
                </a:path>
                <a:path w="25400" h="1164589">
                  <a:moveTo>
                    <a:pt x="25400" y="300989"/>
                  </a:moveTo>
                  <a:lnTo>
                    <a:pt x="0" y="300989"/>
                  </a:lnTo>
                  <a:lnTo>
                    <a:pt x="0" y="307339"/>
                  </a:lnTo>
                  <a:lnTo>
                    <a:pt x="25400" y="307339"/>
                  </a:lnTo>
                  <a:lnTo>
                    <a:pt x="25400" y="300989"/>
                  </a:lnTo>
                  <a:close/>
                </a:path>
                <a:path w="25400" h="1164589">
                  <a:moveTo>
                    <a:pt x="25400" y="307339"/>
                  </a:moveTo>
                  <a:lnTo>
                    <a:pt x="0" y="307339"/>
                  </a:lnTo>
                  <a:lnTo>
                    <a:pt x="0" y="313689"/>
                  </a:lnTo>
                  <a:lnTo>
                    <a:pt x="25400" y="313689"/>
                  </a:lnTo>
                  <a:lnTo>
                    <a:pt x="25400" y="307339"/>
                  </a:lnTo>
                  <a:close/>
                </a:path>
                <a:path w="25400" h="1164589">
                  <a:moveTo>
                    <a:pt x="25400" y="313690"/>
                  </a:moveTo>
                  <a:lnTo>
                    <a:pt x="0" y="313690"/>
                  </a:lnTo>
                  <a:lnTo>
                    <a:pt x="0" y="320039"/>
                  </a:lnTo>
                  <a:lnTo>
                    <a:pt x="25400" y="320039"/>
                  </a:lnTo>
                  <a:lnTo>
                    <a:pt x="25400" y="313690"/>
                  </a:lnTo>
                  <a:close/>
                </a:path>
                <a:path w="25400" h="1164589">
                  <a:moveTo>
                    <a:pt x="25400" y="320039"/>
                  </a:moveTo>
                  <a:lnTo>
                    <a:pt x="0" y="320039"/>
                  </a:lnTo>
                  <a:lnTo>
                    <a:pt x="0" y="326389"/>
                  </a:lnTo>
                  <a:lnTo>
                    <a:pt x="25400" y="326389"/>
                  </a:lnTo>
                  <a:lnTo>
                    <a:pt x="25400" y="320039"/>
                  </a:lnTo>
                  <a:close/>
                </a:path>
                <a:path w="25400" h="1164589">
                  <a:moveTo>
                    <a:pt x="25400" y="326389"/>
                  </a:moveTo>
                  <a:lnTo>
                    <a:pt x="0" y="326389"/>
                  </a:lnTo>
                  <a:lnTo>
                    <a:pt x="0" y="339089"/>
                  </a:lnTo>
                  <a:lnTo>
                    <a:pt x="25400" y="339089"/>
                  </a:lnTo>
                  <a:lnTo>
                    <a:pt x="25400" y="326389"/>
                  </a:lnTo>
                  <a:close/>
                </a:path>
                <a:path w="25400" h="1164589">
                  <a:moveTo>
                    <a:pt x="25400" y="339090"/>
                  </a:moveTo>
                  <a:lnTo>
                    <a:pt x="0" y="339090"/>
                  </a:lnTo>
                  <a:lnTo>
                    <a:pt x="0" y="345439"/>
                  </a:lnTo>
                  <a:lnTo>
                    <a:pt x="25400" y="345439"/>
                  </a:lnTo>
                  <a:lnTo>
                    <a:pt x="25400" y="339090"/>
                  </a:lnTo>
                  <a:close/>
                </a:path>
                <a:path w="25400" h="1164589">
                  <a:moveTo>
                    <a:pt x="25400" y="345440"/>
                  </a:moveTo>
                  <a:lnTo>
                    <a:pt x="0" y="345440"/>
                  </a:lnTo>
                  <a:lnTo>
                    <a:pt x="0" y="351789"/>
                  </a:lnTo>
                  <a:lnTo>
                    <a:pt x="25400" y="351789"/>
                  </a:lnTo>
                  <a:lnTo>
                    <a:pt x="25400" y="345440"/>
                  </a:lnTo>
                  <a:close/>
                </a:path>
                <a:path w="25400" h="1164589">
                  <a:moveTo>
                    <a:pt x="25400" y="351789"/>
                  </a:moveTo>
                  <a:lnTo>
                    <a:pt x="0" y="351789"/>
                  </a:lnTo>
                  <a:lnTo>
                    <a:pt x="0" y="358139"/>
                  </a:lnTo>
                  <a:lnTo>
                    <a:pt x="25400" y="358139"/>
                  </a:lnTo>
                  <a:lnTo>
                    <a:pt x="25400" y="351789"/>
                  </a:lnTo>
                  <a:close/>
                </a:path>
                <a:path w="25400" h="1164589">
                  <a:moveTo>
                    <a:pt x="25400" y="358140"/>
                  </a:moveTo>
                  <a:lnTo>
                    <a:pt x="0" y="358140"/>
                  </a:lnTo>
                  <a:lnTo>
                    <a:pt x="0" y="364489"/>
                  </a:lnTo>
                  <a:lnTo>
                    <a:pt x="25400" y="364489"/>
                  </a:lnTo>
                  <a:lnTo>
                    <a:pt x="25400" y="358140"/>
                  </a:lnTo>
                  <a:close/>
                </a:path>
                <a:path w="25400" h="1164589">
                  <a:moveTo>
                    <a:pt x="25400" y="364489"/>
                  </a:moveTo>
                  <a:lnTo>
                    <a:pt x="0" y="364489"/>
                  </a:lnTo>
                  <a:lnTo>
                    <a:pt x="0" y="370839"/>
                  </a:lnTo>
                  <a:lnTo>
                    <a:pt x="25400" y="370839"/>
                  </a:lnTo>
                  <a:lnTo>
                    <a:pt x="25400" y="364489"/>
                  </a:lnTo>
                  <a:close/>
                </a:path>
                <a:path w="25400" h="1164589">
                  <a:moveTo>
                    <a:pt x="25400" y="370839"/>
                  </a:moveTo>
                  <a:lnTo>
                    <a:pt x="0" y="370839"/>
                  </a:lnTo>
                  <a:lnTo>
                    <a:pt x="0" y="374649"/>
                  </a:lnTo>
                  <a:lnTo>
                    <a:pt x="25400" y="374649"/>
                  </a:lnTo>
                  <a:lnTo>
                    <a:pt x="25400" y="370839"/>
                  </a:lnTo>
                  <a:close/>
                </a:path>
                <a:path w="25400" h="1164589">
                  <a:moveTo>
                    <a:pt x="25400" y="374650"/>
                  </a:moveTo>
                  <a:lnTo>
                    <a:pt x="0" y="374650"/>
                  </a:lnTo>
                  <a:lnTo>
                    <a:pt x="0" y="383539"/>
                  </a:lnTo>
                  <a:lnTo>
                    <a:pt x="25400" y="383539"/>
                  </a:lnTo>
                  <a:lnTo>
                    <a:pt x="25400" y="374650"/>
                  </a:lnTo>
                  <a:close/>
                </a:path>
                <a:path w="25400" h="1164589">
                  <a:moveTo>
                    <a:pt x="25400" y="383539"/>
                  </a:moveTo>
                  <a:lnTo>
                    <a:pt x="0" y="383539"/>
                  </a:lnTo>
                  <a:lnTo>
                    <a:pt x="0" y="389889"/>
                  </a:lnTo>
                  <a:lnTo>
                    <a:pt x="25400" y="389889"/>
                  </a:lnTo>
                  <a:lnTo>
                    <a:pt x="25400" y="383539"/>
                  </a:lnTo>
                  <a:close/>
                </a:path>
                <a:path w="25400" h="1164589">
                  <a:moveTo>
                    <a:pt x="25400" y="389890"/>
                  </a:moveTo>
                  <a:lnTo>
                    <a:pt x="0" y="389890"/>
                  </a:lnTo>
                  <a:lnTo>
                    <a:pt x="0" y="396239"/>
                  </a:lnTo>
                  <a:lnTo>
                    <a:pt x="25400" y="396239"/>
                  </a:lnTo>
                  <a:lnTo>
                    <a:pt x="25400" y="389890"/>
                  </a:lnTo>
                  <a:close/>
                </a:path>
                <a:path w="25400" h="1164589">
                  <a:moveTo>
                    <a:pt x="25400" y="396239"/>
                  </a:moveTo>
                  <a:lnTo>
                    <a:pt x="0" y="396239"/>
                  </a:lnTo>
                  <a:lnTo>
                    <a:pt x="0" y="402589"/>
                  </a:lnTo>
                  <a:lnTo>
                    <a:pt x="25400" y="402589"/>
                  </a:lnTo>
                  <a:lnTo>
                    <a:pt x="25400" y="396239"/>
                  </a:lnTo>
                  <a:close/>
                </a:path>
                <a:path w="25400" h="1164589">
                  <a:moveTo>
                    <a:pt x="25400" y="402589"/>
                  </a:moveTo>
                  <a:lnTo>
                    <a:pt x="0" y="402589"/>
                  </a:lnTo>
                  <a:lnTo>
                    <a:pt x="0" y="408939"/>
                  </a:lnTo>
                  <a:lnTo>
                    <a:pt x="25400" y="408939"/>
                  </a:lnTo>
                  <a:lnTo>
                    <a:pt x="25400" y="402589"/>
                  </a:lnTo>
                  <a:close/>
                </a:path>
                <a:path w="25400" h="1164589">
                  <a:moveTo>
                    <a:pt x="25400" y="408939"/>
                  </a:moveTo>
                  <a:lnTo>
                    <a:pt x="0" y="408939"/>
                  </a:lnTo>
                  <a:lnTo>
                    <a:pt x="0" y="415289"/>
                  </a:lnTo>
                  <a:lnTo>
                    <a:pt x="25400" y="415289"/>
                  </a:lnTo>
                  <a:lnTo>
                    <a:pt x="25400" y="408939"/>
                  </a:lnTo>
                  <a:close/>
                </a:path>
                <a:path w="25400" h="1164589">
                  <a:moveTo>
                    <a:pt x="25400" y="415289"/>
                  </a:moveTo>
                  <a:lnTo>
                    <a:pt x="0" y="415289"/>
                  </a:lnTo>
                  <a:lnTo>
                    <a:pt x="0" y="421639"/>
                  </a:lnTo>
                  <a:lnTo>
                    <a:pt x="25400" y="421639"/>
                  </a:lnTo>
                  <a:lnTo>
                    <a:pt x="25400" y="415289"/>
                  </a:lnTo>
                  <a:close/>
                </a:path>
                <a:path w="25400" h="1164589">
                  <a:moveTo>
                    <a:pt x="25400" y="421639"/>
                  </a:moveTo>
                  <a:lnTo>
                    <a:pt x="0" y="421639"/>
                  </a:lnTo>
                  <a:lnTo>
                    <a:pt x="0" y="427989"/>
                  </a:lnTo>
                  <a:lnTo>
                    <a:pt x="25400" y="427989"/>
                  </a:lnTo>
                  <a:lnTo>
                    <a:pt x="25400" y="421639"/>
                  </a:lnTo>
                  <a:close/>
                </a:path>
                <a:path w="25400" h="1164589">
                  <a:moveTo>
                    <a:pt x="25400" y="427989"/>
                  </a:moveTo>
                  <a:lnTo>
                    <a:pt x="0" y="427989"/>
                  </a:lnTo>
                  <a:lnTo>
                    <a:pt x="0" y="440689"/>
                  </a:lnTo>
                  <a:lnTo>
                    <a:pt x="25400" y="440689"/>
                  </a:lnTo>
                  <a:lnTo>
                    <a:pt x="25400" y="427989"/>
                  </a:lnTo>
                  <a:close/>
                </a:path>
                <a:path w="25400" h="1164589">
                  <a:moveTo>
                    <a:pt x="25400" y="440689"/>
                  </a:moveTo>
                  <a:lnTo>
                    <a:pt x="0" y="440689"/>
                  </a:lnTo>
                  <a:lnTo>
                    <a:pt x="0" y="466089"/>
                  </a:lnTo>
                  <a:lnTo>
                    <a:pt x="25400" y="466089"/>
                  </a:lnTo>
                  <a:lnTo>
                    <a:pt x="25400" y="440689"/>
                  </a:lnTo>
                  <a:close/>
                </a:path>
                <a:path w="25400" h="1164589">
                  <a:moveTo>
                    <a:pt x="25400" y="466089"/>
                  </a:moveTo>
                  <a:lnTo>
                    <a:pt x="0" y="466089"/>
                  </a:lnTo>
                  <a:lnTo>
                    <a:pt x="0" y="478789"/>
                  </a:lnTo>
                  <a:lnTo>
                    <a:pt x="25400" y="478789"/>
                  </a:lnTo>
                  <a:lnTo>
                    <a:pt x="25400" y="466089"/>
                  </a:lnTo>
                  <a:close/>
                </a:path>
                <a:path w="25400" h="1164589">
                  <a:moveTo>
                    <a:pt x="25400" y="478789"/>
                  </a:moveTo>
                  <a:lnTo>
                    <a:pt x="0" y="478789"/>
                  </a:lnTo>
                  <a:lnTo>
                    <a:pt x="0" y="485139"/>
                  </a:lnTo>
                  <a:lnTo>
                    <a:pt x="25400" y="485139"/>
                  </a:lnTo>
                  <a:lnTo>
                    <a:pt x="25400" y="478789"/>
                  </a:lnTo>
                  <a:close/>
                </a:path>
                <a:path w="25400" h="1164589">
                  <a:moveTo>
                    <a:pt x="25400" y="485139"/>
                  </a:moveTo>
                  <a:lnTo>
                    <a:pt x="0" y="485139"/>
                  </a:lnTo>
                  <a:lnTo>
                    <a:pt x="0" y="491489"/>
                  </a:lnTo>
                  <a:lnTo>
                    <a:pt x="25400" y="491489"/>
                  </a:lnTo>
                  <a:lnTo>
                    <a:pt x="25400" y="485139"/>
                  </a:lnTo>
                  <a:close/>
                </a:path>
                <a:path w="25400" h="1164589">
                  <a:moveTo>
                    <a:pt x="25400" y="491489"/>
                  </a:moveTo>
                  <a:lnTo>
                    <a:pt x="0" y="491489"/>
                  </a:lnTo>
                  <a:lnTo>
                    <a:pt x="0" y="497839"/>
                  </a:lnTo>
                  <a:lnTo>
                    <a:pt x="25400" y="497839"/>
                  </a:lnTo>
                  <a:lnTo>
                    <a:pt x="25400" y="491489"/>
                  </a:lnTo>
                  <a:close/>
                </a:path>
                <a:path w="25400" h="1164589">
                  <a:moveTo>
                    <a:pt x="25400" y="497839"/>
                  </a:moveTo>
                  <a:lnTo>
                    <a:pt x="0" y="497839"/>
                  </a:lnTo>
                  <a:lnTo>
                    <a:pt x="0" y="504189"/>
                  </a:lnTo>
                  <a:lnTo>
                    <a:pt x="25400" y="504189"/>
                  </a:lnTo>
                  <a:lnTo>
                    <a:pt x="25400" y="497839"/>
                  </a:lnTo>
                  <a:close/>
                </a:path>
                <a:path w="25400" h="1164589">
                  <a:moveTo>
                    <a:pt x="25400" y="504189"/>
                  </a:moveTo>
                  <a:lnTo>
                    <a:pt x="0" y="504189"/>
                  </a:lnTo>
                  <a:lnTo>
                    <a:pt x="0" y="510539"/>
                  </a:lnTo>
                  <a:lnTo>
                    <a:pt x="25400" y="510539"/>
                  </a:lnTo>
                  <a:lnTo>
                    <a:pt x="25400" y="504189"/>
                  </a:lnTo>
                  <a:close/>
                </a:path>
                <a:path w="25400" h="1164589">
                  <a:moveTo>
                    <a:pt x="25400" y="511810"/>
                  </a:moveTo>
                  <a:lnTo>
                    <a:pt x="0" y="511810"/>
                  </a:lnTo>
                  <a:lnTo>
                    <a:pt x="0" y="516889"/>
                  </a:lnTo>
                  <a:lnTo>
                    <a:pt x="25400" y="516889"/>
                  </a:lnTo>
                  <a:lnTo>
                    <a:pt x="25400" y="511810"/>
                  </a:lnTo>
                  <a:close/>
                </a:path>
                <a:path w="25400" h="1164589">
                  <a:moveTo>
                    <a:pt x="25400" y="510539"/>
                  </a:moveTo>
                  <a:lnTo>
                    <a:pt x="0" y="510539"/>
                  </a:lnTo>
                  <a:lnTo>
                    <a:pt x="0" y="511809"/>
                  </a:lnTo>
                  <a:lnTo>
                    <a:pt x="25400" y="511809"/>
                  </a:lnTo>
                  <a:lnTo>
                    <a:pt x="25400" y="510539"/>
                  </a:lnTo>
                  <a:close/>
                </a:path>
                <a:path w="25400" h="1164589">
                  <a:moveTo>
                    <a:pt x="25400" y="516889"/>
                  </a:moveTo>
                  <a:lnTo>
                    <a:pt x="0" y="516889"/>
                  </a:lnTo>
                  <a:lnTo>
                    <a:pt x="0" y="523239"/>
                  </a:lnTo>
                  <a:lnTo>
                    <a:pt x="25400" y="523239"/>
                  </a:lnTo>
                  <a:lnTo>
                    <a:pt x="25400" y="516889"/>
                  </a:lnTo>
                  <a:close/>
                </a:path>
                <a:path w="25400" h="1164589">
                  <a:moveTo>
                    <a:pt x="25400" y="523239"/>
                  </a:moveTo>
                  <a:lnTo>
                    <a:pt x="0" y="523239"/>
                  </a:lnTo>
                  <a:lnTo>
                    <a:pt x="0" y="529589"/>
                  </a:lnTo>
                  <a:lnTo>
                    <a:pt x="25400" y="529589"/>
                  </a:lnTo>
                  <a:lnTo>
                    <a:pt x="25400" y="523239"/>
                  </a:lnTo>
                  <a:close/>
                </a:path>
                <a:path w="25400" h="1164589">
                  <a:moveTo>
                    <a:pt x="25400" y="529589"/>
                  </a:moveTo>
                  <a:lnTo>
                    <a:pt x="0" y="529589"/>
                  </a:lnTo>
                  <a:lnTo>
                    <a:pt x="0" y="535939"/>
                  </a:lnTo>
                  <a:lnTo>
                    <a:pt x="25400" y="535939"/>
                  </a:lnTo>
                  <a:lnTo>
                    <a:pt x="25400" y="529589"/>
                  </a:lnTo>
                  <a:close/>
                </a:path>
                <a:path w="25400" h="1164589">
                  <a:moveTo>
                    <a:pt x="25400" y="535939"/>
                  </a:moveTo>
                  <a:lnTo>
                    <a:pt x="0" y="535939"/>
                  </a:lnTo>
                  <a:lnTo>
                    <a:pt x="0" y="542289"/>
                  </a:lnTo>
                  <a:lnTo>
                    <a:pt x="25400" y="542289"/>
                  </a:lnTo>
                  <a:lnTo>
                    <a:pt x="25400" y="535939"/>
                  </a:lnTo>
                  <a:close/>
                </a:path>
                <a:path w="25400" h="1164589">
                  <a:moveTo>
                    <a:pt x="25400" y="542289"/>
                  </a:moveTo>
                  <a:lnTo>
                    <a:pt x="0" y="542289"/>
                  </a:lnTo>
                  <a:lnTo>
                    <a:pt x="0" y="548639"/>
                  </a:lnTo>
                  <a:lnTo>
                    <a:pt x="25400" y="548639"/>
                  </a:lnTo>
                  <a:lnTo>
                    <a:pt x="25400" y="542289"/>
                  </a:lnTo>
                  <a:close/>
                </a:path>
                <a:path w="25400" h="1164589">
                  <a:moveTo>
                    <a:pt x="25400" y="548639"/>
                  </a:moveTo>
                  <a:lnTo>
                    <a:pt x="0" y="548639"/>
                  </a:lnTo>
                  <a:lnTo>
                    <a:pt x="0" y="574039"/>
                  </a:lnTo>
                  <a:lnTo>
                    <a:pt x="25400" y="574039"/>
                  </a:lnTo>
                  <a:lnTo>
                    <a:pt x="25400" y="548639"/>
                  </a:lnTo>
                  <a:close/>
                </a:path>
                <a:path w="25400" h="1164589">
                  <a:moveTo>
                    <a:pt x="25400" y="574040"/>
                  </a:moveTo>
                  <a:lnTo>
                    <a:pt x="0" y="574040"/>
                  </a:lnTo>
                  <a:lnTo>
                    <a:pt x="0" y="580389"/>
                  </a:lnTo>
                  <a:lnTo>
                    <a:pt x="25400" y="580389"/>
                  </a:lnTo>
                  <a:lnTo>
                    <a:pt x="25400" y="574040"/>
                  </a:lnTo>
                  <a:close/>
                </a:path>
                <a:path w="25400" h="1164589">
                  <a:moveTo>
                    <a:pt x="25400" y="580390"/>
                  </a:moveTo>
                  <a:lnTo>
                    <a:pt x="0" y="580390"/>
                  </a:lnTo>
                  <a:lnTo>
                    <a:pt x="0" y="586739"/>
                  </a:lnTo>
                  <a:lnTo>
                    <a:pt x="25400" y="586739"/>
                  </a:lnTo>
                  <a:lnTo>
                    <a:pt x="25400" y="580390"/>
                  </a:lnTo>
                  <a:close/>
                </a:path>
                <a:path w="25400" h="1164589">
                  <a:moveTo>
                    <a:pt x="25400" y="586740"/>
                  </a:moveTo>
                  <a:lnTo>
                    <a:pt x="0" y="586740"/>
                  </a:lnTo>
                  <a:lnTo>
                    <a:pt x="0" y="593089"/>
                  </a:lnTo>
                  <a:lnTo>
                    <a:pt x="25400" y="593089"/>
                  </a:lnTo>
                  <a:lnTo>
                    <a:pt x="25400" y="586740"/>
                  </a:lnTo>
                  <a:close/>
                </a:path>
                <a:path w="25400" h="1164589">
                  <a:moveTo>
                    <a:pt x="25400" y="593090"/>
                  </a:moveTo>
                  <a:lnTo>
                    <a:pt x="0" y="593090"/>
                  </a:lnTo>
                  <a:lnTo>
                    <a:pt x="0" y="596899"/>
                  </a:lnTo>
                  <a:lnTo>
                    <a:pt x="25400" y="596899"/>
                  </a:lnTo>
                  <a:lnTo>
                    <a:pt x="25400" y="593090"/>
                  </a:lnTo>
                  <a:close/>
                </a:path>
                <a:path w="25400" h="1164589">
                  <a:moveTo>
                    <a:pt x="25400" y="596900"/>
                  </a:moveTo>
                  <a:lnTo>
                    <a:pt x="0" y="596900"/>
                  </a:lnTo>
                  <a:lnTo>
                    <a:pt x="0" y="599439"/>
                  </a:lnTo>
                  <a:lnTo>
                    <a:pt x="25400" y="599439"/>
                  </a:lnTo>
                  <a:lnTo>
                    <a:pt x="25400" y="596900"/>
                  </a:lnTo>
                  <a:close/>
                </a:path>
                <a:path w="25400" h="1164589">
                  <a:moveTo>
                    <a:pt x="25400" y="599440"/>
                  </a:moveTo>
                  <a:lnTo>
                    <a:pt x="0" y="599440"/>
                  </a:lnTo>
                  <a:lnTo>
                    <a:pt x="0" y="612139"/>
                  </a:lnTo>
                  <a:lnTo>
                    <a:pt x="25400" y="612139"/>
                  </a:lnTo>
                  <a:lnTo>
                    <a:pt x="25400" y="599440"/>
                  </a:lnTo>
                  <a:close/>
                </a:path>
                <a:path w="25400" h="1164589">
                  <a:moveTo>
                    <a:pt x="25400" y="612140"/>
                  </a:moveTo>
                  <a:lnTo>
                    <a:pt x="0" y="612140"/>
                  </a:lnTo>
                  <a:lnTo>
                    <a:pt x="0" y="618489"/>
                  </a:lnTo>
                  <a:lnTo>
                    <a:pt x="25400" y="618489"/>
                  </a:lnTo>
                  <a:lnTo>
                    <a:pt x="25400" y="612140"/>
                  </a:lnTo>
                  <a:close/>
                </a:path>
                <a:path w="25400" h="1164589">
                  <a:moveTo>
                    <a:pt x="25400" y="618489"/>
                  </a:moveTo>
                  <a:lnTo>
                    <a:pt x="0" y="618489"/>
                  </a:lnTo>
                  <a:lnTo>
                    <a:pt x="0" y="628649"/>
                  </a:lnTo>
                  <a:lnTo>
                    <a:pt x="25400" y="628649"/>
                  </a:lnTo>
                  <a:lnTo>
                    <a:pt x="25400" y="618489"/>
                  </a:lnTo>
                  <a:close/>
                </a:path>
                <a:path w="25400" h="1164589">
                  <a:moveTo>
                    <a:pt x="25400" y="628650"/>
                  </a:moveTo>
                  <a:lnTo>
                    <a:pt x="0" y="628650"/>
                  </a:lnTo>
                  <a:lnTo>
                    <a:pt x="0" y="634999"/>
                  </a:lnTo>
                  <a:lnTo>
                    <a:pt x="25400" y="634999"/>
                  </a:lnTo>
                  <a:lnTo>
                    <a:pt x="25400" y="628650"/>
                  </a:lnTo>
                  <a:close/>
                </a:path>
                <a:path w="25400" h="1164589">
                  <a:moveTo>
                    <a:pt x="25400" y="635000"/>
                  </a:moveTo>
                  <a:lnTo>
                    <a:pt x="0" y="635000"/>
                  </a:lnTo>
                  <a:lnTo>
                    <a:pt x="0" y="643889"/>
                  </a:lnTo>
                  <a:lnTo>
                    <a:pt x="25400" y="643889"/>
                  </a:lnTo>
                  <a:lnTo>
                    <a:pt x="25400" y="635000"/>
                  </a:lnTo>
                  <a:close/>
                </a:path>
                <a:path w="25400" h="1164589">
                  <a:moveTo>
                    <a:pt x="25400" y="643889"/>
                  </a:moveTo>
                  <a:lnTo>
                    <a:pt x="0" y="643889"/>
                  </a:lnTo>
                  <a:lnTo>
                    <a:pt x="0" y="648969"/>
                  </a:lnTo>
                  <a:lnTo>
                    <a:pt x="25400" y="648969"/>
                  </a:lnTo>
                  <a:lnTo>
                    <a:pt x="25400" y="643889"/>
                  </a:lnTo>
                  <a:close/>
                </a:path>
                <a:path w="25400" h="1164589">
                  <a:moveTo>
                    <a:pt x="25400" y="648969"/>
                  </a:moveTo>
                  <a:lnTo>
                    <a:pt x="0" y="648969"/>
                  </a:lnTo>
                  <a:lnTo>
                    <a:pt x="0" y="650239"/>
                  </a:lnTo>
                  <a:lnTo>
                    <a:pt x="25400" y="650239"/>
                  </a:lnTo>
                  <a:lnTo>
                    <a:pt x="25400" y="648969"/>
                  </a:lnTo>
                  <a:close/>
                </a:path>
                <a:path w="25400" h="1164589">
                  <a:moveTo>
                    <a:pt x="25400" y="650239"/>
                  </a:moveTo>
                  <a:lnTo>
                    <a:pt x="0" y="650239"/>
                  </a:lnTo>
                  <a:lnTo>
                    <a:pt x="0" y="656589"/>
                  </a:lnTo>
                  <a:lnTo>
                    <a:pt x="25400" y="656589"/>
                  </a:lnTo>
                  <a:lnTo>
                    <a:pt x="25400" y="650239"/>
                  </a:lnTo>
                  <a:close/>
                </a:path>
                <a:path w="25400" h="1164589">
                  <a:moveTo>
                    <a:pt x="25400" y="656590"/>
                  </a:moveTo>
                  <a:lnTo>
                    <a:pt x="0" y="656590"/>
                  </a:lnTo>
                  <a:lnTo>
                    <a:pt x="0" y="666749"/>
                  </a:lnTo>
                  <a:lnTo>
                    <a:pt x="25400" y="666749"/>
                  </a:lnTo>
                  <a:lnTo>
                    <a:pt x="25400" y="656590"/>
                  </a:lnTo>
                  <a:close/>
                </a:path>
                <a:path w="25400" h="1164589">
                  <a:moveTo>
                    <a:pt x="25400" y="666750"/>
                  </a:moveTo>
                  <a:lnTo>
                    <a:pt x="0" y="666750"/>
                  </a:lnTo>
                  <a:lnTo>
                    <a:pt x="0" y="675639"/>
                  </a:lnTo>
                  <a:lnTo>
                    <a:pt x="25400" y="675639"/>
                  </a:lnTo>
                  <a:lnTo>
                    <a:pt x="25400" y="666750"/>
                  </a:lnTo>
                  <a:close/>
                </a:path>
                <a:path w="25400" h="1164589">
                  <a:moveTo>
                    <a:pt x="25400" y="675639"/>
                  </a:moveTo>
                  <a:lnTo>
                    <a:pt x="0" y="675639"/>
                  </a:lnTo>
                  <a:lnTo>
                    <a:pt x="0" y="713739"/>
                  </a:lnTo>
                  <a:lnTo>
                    <a:pt x="25400" y="713739"/>
                  </a:lnTo>
                  <a:lnTo>
                    <a:pt x="25400" y="675639"/>
                  </a:lnTo>
                  <a:close/>
                </a:path>
                <a:path w="25400" h="1164589">
                  <a:moveTo>
                    <a:pt x="25400" y="713739"/>
                  </a:moveTo>
                  <a:lnTo>
                    <a:pt x="0" y="713739"/>
                  </a:lnTo>
                  <a:lnTo>
                    <a:pt x="0" y="717549"/>
                  </a:lnTo>
                  <a:lnTo>
                    <a:pt x="25400" y="717549"/>
                  </a:lnTo>
                  <a:lnTo>
                    <a:pt x="25400" y="713739"/>
                  </a:lnTo>
                  <a:close/>
                </a:path>
                <a:path w="25400" h="1164589">
                  <a:moveTo>
                    <a:pt x="25400" y="717550"/>
                  </a:moveTo>
                  <a:lnTo>
                    <a:pt x="0" y="717550"/>
                  </a:lnTo>
                  <a:lnTo>
                    <a:pt x="0" y="720089"/>
                  </a:lnTo>
                  <a:lnTo>
                    <a:pt x="25400" y="720089"/>
                  </a:lnTo>
                  <a:lnTo>
                    <a:pt x="25400" y="717550"/>
                  </a:lnTo>
                  <a:close/>
                </a:path>
                <a:path w="25400" h="1164589">
                  <a:moveTo>
                    <a:pt x="25400" y="720090"/>
                  </a:moveTo>
                  <a:lnTo>
                    <a:pt x="0" y="720090"/>
                  </a:lnTo>
                  <a:lnTo>
                    <a:pt x="0" y="726439"/>
                  </a:lnTo>
                  <a:lnTo>
                    <a:pt x="25400" y="726439"/>
                  </a:lnTo>
                  <a:lnTo>
                    <a:pt x="25400" y="720090"/>
                  </a:lnTo>
                  <a:close/>
                </a:path>
                <a:path w="25400" h="1164589">
                  <a:moveTo>
                    <a:pt x="25400" y="726439"/>
                  </a:moveTo>
                  <a:lnTo>
                    <a:pt x="0" y="726439"/>
                  </a:lnTo>
                  <a:lnTo>
                    <a:pt x="0" y="730249"/>
                  </a:lnTo>
                  <a:lnTo>
                    <a:pt x="25400" y="730249"/>
                  </a:lnTo>
                  <a:lnTo>
                    <a:pt x="25400" y="726439"/>
                  </a:lnTo>
                  <a:close/>
                </a:path>
                <a:path w="25400" h="1164589">
                  <a:moveTo>
                    <a:pt x="25400" y="730249"/>
                  </a:moveTo>
                  <a:lnTo>
                    <a:pt x="0" y="730249"/>
                  </a:lnTo>
                  <a:lnTo>
                    <a:pt x="0" y="768349"/>
                  </a:lnTo>
                  <a:lnTo>
                    <a:pt x="25400" y="768349"/>
                  </a:lnTo>
                  <a:lnTo>
                    <a:pt x="25400" y="730249"/>
                  </a:lnTo>
                  <a:close/>
                </a:path>
                <a:path w="25400" h="1164589">
                  <a:moveTo>
                    <a:pt x="25400" y="768350"/>
                  </a:moveTo>
                  <a:lnTo>
                    <a:pt x="0" y="768350"/>
                  </a:lnTo>
                  <a:lnTo>
                    <a:pt x="0" y="777239"/>
                  </a:lnTo>
                  <a:lnTo>
                    <a:pt x="25400" y="777239"/>
                  </a:lnTo>
                  <a:lnTo>
                    <a:pt x="25400" y="768350"/>
                  </a:lnTo>
                  <a:close/>
                </a:path>
                <a:path w="25400" h="1164589">
                  <a:moveTo>
                    <a:pt x="25400" y="777239"/>
                  </a:moveTo>
                  <a:lnTo>
                    <a:pt x="0" y="777239"/>
                  </a:lnTo>
                  <a:lnTo>
                    <a:pt x="0" y="783589"/>
                  </a:lnTo>
                  <a:lnTo>
                    <a:pt x="25400" y="783589"/>
                  </a:lnTo>
                  <a:lnTo>
                    <a:pt x="25400" y="777239"/>
                  </a:lnTo>
                  <a:close/>
                </a:path>
                <a:path w="25400" h="1164589">
                  <a:moveTo>
                    <a:pt x="25400" y="783589"/>
                  </a:moveTo>
                  <a:lnTo>
                    <a:pt x="0" y="783589"/>
                  </a:lnTo>
                  <a:lnTo>
                    <a:pt x="0" y="789939"/>
                  </a:lnTo>
                  <a:lnTo>
                    <a:pt x="25400" y="789939"/>
                  </a:lnTo>
                  <a:lnTo>
                    <a:pt x="25400" y="783589"/>
                  </a:lnTo>
                  <a:close/>
                </a:path>
                <a:path w="25400" h="1164589">
                  <a:moveTo>
                    <a:pt x="25400" y="789939"/>
                  </a:moveTo>
                  <a:lnTo>
                    <a:pt x="0" y="789939"/>
                  </a:lnTo>
                  <a:lnTo>
                    <a:pt x="0" y="793749"/>
                  </a:lnTo>
                  <a:lnTo>
                    <a:pt x="25400" y="793749"/>
                  </a:lnTo>
                  <a:lnTo>
                    <a:pt x="25400" y="789939"/>
                  </a:lnTo>
                  <a:close/>
                </a:path>
                <a:path w="25400" h="1164589">
                  <a:moveTo>
                    <a:pt x="25400" y="793750"/>
                  </a:moveTo>
                  <a:lnTo>
                    <a:pt x="0" y="793750"/>
                  </a:lnTo>
                  <a:lnTo>
                    <a:pt x="0" y="800099"/>
                  </a:lnTo>
                  <a:lnTo>
                    <a:pt x="25400" y="800099"/>
                  </a:lnTo>
                  <a:lnTo>
                    <a:pt x="25400" y="793750"/>
                  </a:lnTo>
                  <a:close/>
                </a:path>
                <a:path w="25400" h="1164589">
                  <a:moveTo>
                    <a:pt x="25400" y="800100"/>
                  </a:moveTo>
                  <a:lnTo>
                    <a:pt x="0" y="800100"/>
                  </a:lnTo>
                  <a:lnTo>
                    <a:pt x="0" y="802639"/>
                  </a:lnTo>
                  <a:lnTo>
                    <a:pt x="25400" y="802639"/>
                  </a:lnTo>
                  <a:lnTo>
                    <a:pt x="25400" y="800100"/>
                  </a:lnTo>
                  <a:close/>
                </a:path>
                <a:path w="25400" h="1164589">
                  <a:moveTo>
                    <a:pt x="25400" y="802639"/>
                  </a:moveTo>
                  <a:lnTo>
                    <a:pt x="0" y="802639"/>
                  </a:lnTo>
                  <a:lnTo>
                    <a:pt x="0" y="806449"/>
                  </a:lnTo>
                  <a:lnTo>
                    <a:pt x="25400" y="806449"/>
                  </a:lnTo>
                  <a:lnTo>
                    <a:pt x="25400" y="802639"/>
                  </a:lnTo>
                  <a:close/>
                </a:path>
                <a:path w="25400" h="1164589">
                  <a:moveTo>
                    <a:pt x="25400" y="806450"/>
                  </a:moveTo>
                  <a:lnTo>
                    <a:pt x="0" y="806450"/>
                  </a:lnTo>
                  <a:lnTo>
                    <a:pt x="0" y="808989"/>
                  </a:lnTo>
                  <a:lnTo>
                    <a:pt x="25400" y="808989"/>
                  </a:lnTo>
                  <a:lnTo>
                    <a:pt x="25400" y="806450"/>
                  </a:lnTo>
                  <a:close/>
                </a:path>
                <a:path w="25400" h="1164589">
                  <a:moveTo>
                    <a:pt x="25400" y="808989"/>
                  </a:moveTo>
                  <a:lnTo>
                    <a:pt x="0" y="808989"/>
                  </a:lnTo>
                  <a:lnTo>
                    <a:pt x="0" y="815339"/>
                  </a:lnTo>
                  <a:lnTo>
                    <a:pt x="25400" y="815339"/>
                  </a:lnTo>
                  <a:lnTo>
                    <a:pt x="25400" y="808989"/>
                  </a:lnTo>
                  <a:close/>
                </a:path>
                <a:path w="25400" h="1164589">
                  <a:moveTo>
                    <a:pt x="25400" y="815339"/>
                  </a:moveTo>
                  <a:lnTo>
                    <a:pt x="0" y="815339"/>
                  </a:lnTo>
                  <a:lnTo>
                    <a:pt x="0" y="840739"/>
                  </a:lnTo>
                  <a:lnTo>
                    <a:pt x="25400" y="840739"/>
                  </a:lnTo>
                  <a:lnTo>
                    <a:pt x="25400" y="815339"/>
                  </a:lnTo>
                  <a:close/>
                </a:path>
                <a:path w="25400" h="1164589">
                  <a:moveTo>
                    <a:pt x="25400" y="840740"/>
                  </a:moveTo>
                  <a:lnTo>
                    <a:pt x="0" y="840740"/>
                  </a:lnTo>
                  <a:lnTo>
                    <a:pt x="0" y="847089"/>
                  </a:lnTo>
                  <a:lnTo>
                    <a:pt x="25400" y="847089"/>
                  </a:lnTo>
                  <a:lnTo>
                    <a:pt x="25400" y="840740"/>
                  </a:lnTo>
                  <a:close/>
                </a:path>
                <a:path w="25400" h="1164589">
                  <a:moveTo>
                    <a:pt x="25400" y="847090"/>
                  </a:moveTo>
                  <a:lnTo>
                    <a:pt x="0" y="847090"/>
                  </a:lnTo>
                  <a:lnTo>
                    <a:pt x="0" y="859789"/>
                  </a:lnTo>
                  <a:lnTo>
                    <a:pt x="25400" y="859789"/>
                  </a:lnTo>
                  <a:lnTo>
                    <a:pt x="25400" y="847090"/>
                  </a:lnTo>
                  <a:close/>
                </a:path>
                <a:path w="25400" h="1164589">
                  <a:moveTo>
                    <a:pt x="25400" y="859790"/>
                  </a:moveTo>
                  <a:lnTo>
                    <a:pt x="0" y="859790"/>
                  </a:lnTo>
                  <a:lnTo>
                    <a:pt x="0" y="876299"/>
                  </a:lnTo>
                  <a:lnTo>
                    <a:pt x="25400" y="876299"/>
                  </a:lnTo>
                  <a:lnTo>
                    <a:pt x="25400" y="859790"/>
                  </a:lnTo>
                  <a:close/>
                </a:path>
                <a:path w="25400" h="1164589">
                  <a:moveTo>
                    <a:pt x="25400" y="876299"/>
                  </a:moveTo>
                  <a:lnTo>
                    <a:pt x="0" y="876299"/>
                  </a:lnTo>
                  <a:lnTo>
                    <a:pt x="0" y="878839"/>
                  </a:lnTo>
                  <a:lnTo>
                    <a:pt x="25400" y="878839"/>
                  </a:lnTo>
                  <a:lnTo>
                    <a:pt x="25400" y="876299"/>
                  </a:lnTo>
                  <a:close/>
                </a:path>
                <a:path w="25400" h="1164589">
                  <a:moveTo>
                    <a:pt x="25400" y="878840"/>
                  </a:moveTo>
                  <a:lnTo>
                    <a:pt x="0" y="878840"/>
                  </a:lnTo>
                  <a:lnTo>
                    <a:pt x="0" y="882649"/>
                  </a:lnTo>
                  <a:lnTo>
                    <a:pt x="25400" y="882649"/>
                  </a:lnTo>
                  <a:lnTo>
                    <a:pt x="25400" y="878840"/>
                  </a:lnTo>
                  <a:close/>
                </a:path>
                <a:path w="25400" h="1164589">
                  <a:moveTo>
                    <a:pt x="25400" y="882649"/>
                  </a:moveTo>
                  <a:lnTo>
                    <a:pt x="0" y="882649"/>
                  </a:lnTo>
                  <a:lnTo>
                    <a:pt x="0" y="885189"/>
                  </a:lnTo>
                  <a:lnTo>
                    <a:pt x="25400" y="885189"/>
                  </a:lnTo>
                  <a:lnTo>
                    <a:pt x="25400" y="882649"/>
                  </a:lnTo>
                  <a:close/>
                </a:path>
                <a:path w="25400" h="1164589">
                  <a:moveTo>
                    <a:pt x="25400" y="885189"/>
                  </a:moveTo>
                  <a:lnTo>
                    <a:pt x="0" y="885189"/>
                  </a:lnTo>
                  <a:lnTo>
                    <a:pt x="0" y="888999"/>
                  </a:lnTo>
                  <a:lnTo>
                    <a:pt x="25400" y="888999"/>
                  </a:lnTo>
                  <a:lnTo>
                    <a:pt x="25400" y="885189"/>
                  </a:lnTo>
                  <a:close/>
                </a:path>
                <a:path w="25400" h="1164589">
                  <a:moveTo>
                    <a:pt x="25400" y="888999"/>
                  </a:moveTo>
                  <a:lnTo>
                    <a:pt x="0" y="888999"/>
                  </a:lnTo>
                  <a:lnTo>
                    <a:pt x="0" y="895349"/>
                  </a:lnTo>
                  <a:lnTo>
                    <a:pt x="25400" y="895349"/>
                  </a:lnTo>
                  <a:lnTo>
                    <a:pt x="25400" y="888999"/>
                  </a:lnTo>
                  <a:close/>
                </a:path>
                <a:path w="25400" h="1164589">
                  <a:moveTo>
                    <a:pt x="25400" y="895350"/>
                  </a:moveTo>
                  <a:lnTo>
                    <a:pt x="0" y="895350"/>
                  </a:lnTo>
                  <a:lnTo>
                    <a:pt x="0" y="904239"/>
                  </a:lnTo>
                  <a:lnTo>
                    <a:pt x="25400" y="904239"/>
                  </a:lnTo>
                  <a:lnTo>
                    <a:pt x="25400" y="895350"/>
                  </a:lnTo>
                  <a:close/>
                </a:path>
                <a:path w="25400" h="1164589">
                  <a:moveTo>
                    <a:pt x="25400" y="904239"/>
                  </a:moveTo>
                  <a:lnTo>
                    <a:pt x="0" y="904239"/>
                  </a:lnTo>
                  <a:lnTo>
                    <a:pt x="0" y="916939"/>
                  </a:lnTo>
                  <a:lnTo>
                    <a:pt x="25400" y="916939"/>
                  </a:lnTo>
                  <a:lnTo>
                    <a:pt x="25400" y="904239"/>
                  </a:lnTo>
                  <a:close/>
                </a:path>
                <a:path w="25400" h="1164589">
                  <a:moveTo>
                    <a:pt x="25400" y="916939"/>
                  </a:moveTo>
                  <a:lnTo>
                    <a:pt x="0" y="916939"/>
                  </a:lnTo>
                  <a:lnTo>
                    <a:pt x="0" y="927099"/>
                  </a:lnTo>
                  <a:lnTo>
                    <a:pt x="25400" y="927099"/>
                  </a:lnTo>
                  <a:lnTo>
                    <a:pt x="25400" y="916939"/>
                  </a:lnTo>
                  <a:close/>
                </a:path>
                <a:path w="25400" h="1164589">
                  <a:moveTo>
                    <a:pt x="25400" y="927099"/>
                  </a:moveTo>
                  <a:lnTo>
                    <a:pt x="0" y="927099"/>
                  </a:lnTo>
                  <a:lnTo>
                    <a:pt x="0" y="929639"/>
                  </a:lnTo>
                  <a:lnTo>
                    <a:pt x="25400" y="929639"/>
                  </a:lnTo>
                  <a:lnTo>
                    <a:pt x="25400" y="927099"/>
                  </a:lnTo>
                  <a:close/>
                </a:path>
                <a:path w="25400" h="1164589">
                  <a:moveTo>
                    <a:pt x="25400" y="929639"/>
                  </a:moveTo>
                  <a:lnTo>
                    <a:pt x="0" y="929639"/>
                  </a:lnTo>
                  <a:lnTo>
                    <a:pt x="0" y="935989"/>
                  </a:lnTo>
                  <a:lnTo>
                    <a:pt x="25400" y="935989"/>
                  </a:lnTo>
                  <a:lnTo>
                    <a:pt x="25400" y="929639"/>
                  </a:lnTo>
                  <a:close/>
                </a:path>
                <a:path w="25400" h="1164589">
                  <a:moveTo>
                    <a:pt x="25400" y="935989"/>
                  </a:moveTo>
                  <a:lnTo>
                    <a:pt x="0" y="935989"/>
                  </a:lnTo>
                  <a:lnTo>
                    <a:pt x="0" y="939799"/>
                  </a:lnTo>
                  <a:lnTo>
                    <a:pt x="25400" y="939799"/>
                  </a:lnTo>
                  <a:lnTo>
                    <a:pt x="25400" y="935989"/>
                  </a:lnTo>
                  <a:close/>
                </a:path>
                <a:path w="25400" h="1164589">
                  <a:moveTo>
                    <a:pt x="25400" y="939799"/>
                  </a:moveTo>
                  <a:lnTo>
                    <a:pt x="0" y="939799"/>
                  </a:lnTo>
                  <a:lnTo>
                    <a:pt x="0" y="946149"/>
                  </a:lnTo>
                  <a:lnTo>
                    <a:pt x="25400" y="946149"/>
                  </a:lnTo>
                  <a:lnTo>
                    <a:pt x="25400" y="939799"/>
                  </a:lnTo>
                  <a:close/>
                </a:path>
                <a:path w="25400" h="1164589">
                  <a:moveTo>
                    <a:pt x="25400" y="946149"/>
                  </a:moveTo>
                  <a:lnTo>
                    <a:pt x="0" y="946149"/>
                  </a:lnTo>
                  <a:lnTo>
                    <a:pt x="0" y="948689"/>
                  </a:lnTo>
                  <a:lnTo>
                    <a:pt x="25400" y="948689"/>
                  </a:lnTo>
                  <a:lnTo>
                    <a:pt x="25400" y="946149"/>
                  </a:lnTo>
                  <a:close/>
                </a:path>
                <a:path w="25400" h="1164589">
                  <a:moveTo>
                    <a:pt x="25400" y="948689"/>
                  </a:moveTo>
                  <a:lnTo>
                    <a:pt x="0" y="948689"/>
                  </a:lnTo>
                  <a:lnTo>
                    <a:pt x="0" y="952499"/>
                  </a:lnTo>
                  <a:lnTo>
                    <a:pt x="25400" y="952499"/>
                  </a:lnTo>
                  <a:lnTo>
                    <a:pt x="25400" y="948689"/>
                  </a:lnTo>
                  <a:close/>
                </a:path>
                <a:path w="25400" h="1164589">
                  <a:moveTo>
                    <a:pt x="25400" y="952500"/>
                  </a:moveTo>
                  <a:lnTo>
                    <a:pt x="0" y="952500"/>
                  </a:lnTo>
                  <a:lnTo>
                    <a:pt x="0" y="955039"/>
                  </a:lnTo>
                  <a:lnTo>
                    <a:pt x="25400" y="955039"/>
                  </a:lnTo>
                  <a:lnTo>
                    <a:pt x="25400" y="952500"/>
                  </a:lnTo>
                  <a:close/>
                </a:path>
                <a:path w="25400" h="1164589">
                  <a:moveTo>
                    <a:pt x="25400" y="955040"/>
                  </a:moveTo>
                  <a:lnTo>
                    <a:pt x="0" y="955040"/>
                  </a:lnTo>
                  <a:lnTo>
                    <a:pt x="0" y="961389"/>
                  </a:lnTo>
                  <a:lnTo>
                    <a:pt x="25400" y="961389"/>
                  </a:lnTo>
                  <a:lnTo>
                    <a:pt x="25400" y="955040"/>
                  </a:lnTo>
                  <a:close/>
                </a:path>
                <a:path w="25400" h="1164589">
                  <a:moveTo>
                    <a:pt x="25400" y="961390"/>
                  </a:moveTo>
                  <a:lnTo>
                    <a:pt x="0" y="961390"/>
                  </a:lnTo>
                  <a:lnTo>
                    <a:pt x="0" y="980439"/>
                  </a:lnTo>
                  <a:lnTo>
                    <a:pt x="25400" y="980439"/>
                  </a:lnTo>
                  <a:lnTo>
                    <a:pt x="25400" y="961390"/>
                  </a:lnTo>
                  <a:close/>
                </a:path>
                <a:path w="25400" h="1164589">
                  <a:moveTo>
                    <a:pt x="25400" y="980440"/>
                  </a:moveTo>
                  <a:lnTo>
                    <a:pt x="0" y="980440"/>
                  </a:lnTo>
                  <a:lnTo>
                    <a:pt x="0" y="984249"/>
                  </a:lnTo>
                  <a:lnTo>
                    <a:pt x="25400" y="984249"/>
                  </a:lnTo>
                  <a:lnTo>
                    <a:pt x="25400" y="980440"/>
                  </a:lnTo>
                  <a:close/>
                </a:path>
                <a:path w="25400" h="1164589">
                  <a:moveTo>
                    <a:pt x="25400" y="984249"/>
                  </a:moveTo>
                  <a:lnTo>
                    <a:pt x="0" y="984249"/>
                  </a:lnTo>
                  <a:lnTo>
                    <a:pt x="0" y="996949"/>
                  </a:lnTo>
                  <a:lnTo>
                    <a:pt x="25400" y="996949"/>
                  </a:lnTo>
                  <a:lnTo>
                    <a:pt x="25400" y="984249"/>
                  </a:lnTo>
                  <a:close/>
                </a:path>
                <a:path w="25400" h="1164589">
                  <a:moveTo>
                    <a:pt x="25400" y="996949"/>
                  </a:moveTo>
                  <a:lnTo>
                    <a:pt x="0" y="996949"/>
                  </a:lnTo>
                  <a:lnTo>
                    <a:pt x="0" y="1005839"/>
                  </a:lnTo>
                  <a:lnTo>
                    <a:pt x="25400" y="1005839"/>
                  </a:lnTo>
                  <a:lnTo>
                    <a:pt x="25400" y="996949"/>
                  </a:lnTo>
                  <a:close/>
                </a:path>
                <a:path w="25400" h="1164589">
                  <a:moveTo>
                    <a:pt x="25400" y="1005839"/>
                  </a:moveTo>
                  <a:lnTo>
                    <a:pt x="0" y="1005839"/>
                  </a:lnTo>
                  <a:lnTo>
                    <a:pt x="0" y="1009649"/>
                  </a:lnTo>
                  <a:lnTo>
                    <a:pt x="25400" y="1009649"/>
                  </a:lnTo>
                  <a:lnTo>
                    <a:pt x="25400" y="1005839"/>
                  </a:lnTo>
                  <a:close/>
                </a:path>
                <a:path w="25400" h="1164589">
                  <a:moveTo>
                    <a:pt x="25400" y="1009649"/>
                  </a:moveTo>
                  <a:lnTo>
                    <a:pt x="0" y="1009649"/>
                  </a:lnTo>
                  <a:lnTo>
                    <a:pt x="0" y="1024889"/>
                  </a:lnTo>
                  <a:lnTo>
                    <a:pt x="25400" y="1024889"/>
                  </a:lnTo>
                  <a:lnTo>
                    <a:pt x="25400" y="1009649"/>
                  </a:lnTo>
                  <a:close/>
                </a:path>
                <a:path w="25400" h="1164589">
                  <a:moveTo>
                    <a:pt x="25400" y="1024889"/>
                  </a:moveTo>
                  <a:lnTo>
                    <a:pt x="0" y="1024889"/>
                  </a:lnTo>
                  <a:lnTo>
                    <a:pt x="0" y="1031239"/>
                  </a:lnTo>
                  <a:lnTo>
                    <a:pt x="25400" y="1031239"/>
                  </a:lnTo>
                  <a:lnTo>
                    <a:pt x="25400" y="1024889"/>
                  </a:lnTo>
                  <a:close/>
                </a:path>
                <a:path w="25400" h="1164589">
                  <a:moveTo>
                    <a:pt x="25400" y="1031239"/>
                  </a:moveTo>
                  <a:lnTo>
                    <a:pt x="0" y="1031239"/>
                  </a:lnTo>
                  <a:lnTo>
                    <a:pt x="0" y="1035049"/>
                  </a:lnTo>
                  <a:lnTo>
                    <a:pt x="25400" y="1035049"/>
                  </a:lnTo>
                  <a:lnTo>
                    <a:pt x="25400" y="1031239"/>
                  </a:lnTo>
                  <a:close/>
                </a:path>
                <a:path w="25400" h="1164589">
                  <a:moveTo>
                    <a:pt x="25400" y="1035049"/>
                  </a:moveTo>
                  <a:lnTo>
                    <a:pt x="0" y="1035049"/>
                  </a:lnTo>
                  <a:lnTo>
                    <a:pt x="0" y="1037589"/>
                  </a:lnTo>
                  <a:lnTo>
                    <a:pt x="25400" y="1037589"/>
                  </a:lnTo>
                  <a:lnTo>
                    <a:pt x="25400" y="1035049"/>
                  </a:lnTo>
                  <a:close/>
                </a:path>
                <a:path w="25400" h="1164589">
                  <a:moveTo>
                    <a:pt x="25400" y="1037589"/>
                  </a:moveTo>
                  <a:lnTo>
                    <a:pt x="0" y="1037589"/>
                  </a:lnTo>
                  <a:lnTo>
                    <a:pt x="0" y="1041399"/>
                  </a:lnTo>
                  <a:lnTo>
                    <a:pt x="25400" y="1041399"/>
                  </a:lnTo>
                  <a:lnTo>
                    <a:pt x="25400" y="1037589"/>
                  </a:lnTo>
                  <a:close/>
                </a:path>
                <a:path w="25400" h="1164589">
                  <a:moveTo>
                    <a:pt x="25400" y="1041400"/>
                  </a:moveTo>
                  <a:lnTo>
                    <a:pt x="0" y="1041400"/>
                  </a:lnTo>
                  <a:lnTo>
                    <a:pt x="0" y="1047749"/>
                  </a:lnTo>
                  <a:lnTo>
                    <a:pt x="25400" y="1047749"/>
                  </a:lnTo>
                  <a:lnTo>
                    <a:pt x="25400" y="1041400"/>
                  </a:lnTo>
                  <a:close/>
                </a:path>
                <a:path w="25400" h="1164589">
                  <a:moveTo>
                    <a:pt x="25400" y="1047750"/>
                  </a:moveTo>
                  <a:lnTo>
                    <a:pt x="0" y="1047750"/>
                  </a:lnTo>
                  <a:lnTo>
                    <a:pt x="0" y="1050289"/>
                  </a:lnTo>
                  <a:lnTo>
                    <a:pt x="25400" y="1050289"/>
                  </a:lnTo>
                  <a:lnTo>
                    <a:pt x="25400" y="1047750"/>
                  </a:lnTo>
                  <a:close/>
                </a:path>
                <a:path w="25400" h="1164589">
                  <a:moveTo>
                    <a:pt x="25400" y="1050289"/>
                  </a:moveTo>
                  <a:lnTo>
                    <a:pt x="0" y="1050289"/>
                  </a:lnTo>
                  <a:lnTo>
                    <a:pt x="0" y="1056639"/>
                  </a:lnTo>
                  <a:lnTo>
                    <a:pt x="25400" y="1056639"/>
                  </a:lnTo>
                  <a:lnTo>
                    <a:pt x="25400" y="1050289"/>
                  </a:lnTo>
                  <a:close/>
                </a:path>
                <a:path w="25400" h="1164589">
                  <a:moveTo>
                    <a:pt x="25400" y="1056639"/>
                  </a:moveTo>
                  <a:lnTo>
                    <a:pt x="0" y="1056639"/>
                  </a:lnTo>
                  <a:lnTo>
                    <a:pt x="0" y="1069339"/>
                  </a:lnTo>
                  <a:lnTo>
                    <a:pt x="25400" y="1069339"/>
                  </a:lnTo>
                  <a:lnTo>
                    <a:pt x="25400" y="1056639"/>
                  </a:lnTo>
                  <a:close/>
                </a:path>
                <a:path w="25400" h="1164589">
                  <a:moveTo>
                    <a:pt x="20319" y="1163320"/>
                  </a:moveTo>
                  <a:lnTo>
                    <a:pt x="16510" y="1163320"/>
                  </a:lnTo>
                  <a:lnTo>
                    <a:pt x="16510" y="1164589"/>
                  </a:lnTo>
                  <a:lnTo>
                    <a:pt x="20319" y="1164589"/>
                  </a:lnTo>
                  <a:lnTo>
                    <a:pt x="20319" y="1163320"/>
                  </a:lnTo>
                  <a:close/>
                </a:path>
                <a:path w="25400" h="1164589">
                  <a:moveTo>
                    <a:pt x="25400" y="1158239"/>
                  </a:moveTo>
                  <a:lnTo>
                    <a:pt x="2539" y="1158239"/>
                  </a:lnTo>
                  <a:lnTo>
                    <a:pt x="2539" y="1159509"/>
                  </a:lnTo>
                  <a:lnTo>
                    <a:pt x="7619" y="1159509"/>
                  </a:lnTo>
                  <a:lnTo>
                    <a:pt x="7619" y="1160779"/>
                  </a:lnTo>
                  <a:lnTo>
                    <a:pt x="11430" y="1160779"/>
                  </a:lnTo>
                  <a:lnTo>
                    <a:pt x="11430" y="1163320"/>
                  </a:lnTo>
                  <a:lnTo>
                    <a:pt x="25400" y="1163320"/>
                  </a:lnTo>
                  <a:lnTo>
                    <a:pt x="25400" y="1158239"/>
                  </a:lnTo>
                  <a:close/>
                </a:path>
                <a:path w="25400" h="1164589">
                  <a:moveTo>
                    <a:pt x="25400" y="1151889"/>
                  </a:moveTo>
                  <a:lnTo>
                    <a:pt x="0" y="1151889"/>
                  </a:lnTo>
                  <a:lnTo>
                    <a:pt x="0" y="1156970"/>
                  </a:lnTo>
                  <a:lnTo>
                    <a:pt x="25400" y="1156970"/>
                  </a:lnTo>
                  <a:lnTo>
                    <a:pt x="25400" y="1151889"/>
                  </a:lnTo>
                  <a:close/>
                </a:path>
                <a:path w="25400" h="1164589">
                  <a:moveTo>
                    <a:pt x="25400" y="1145539"/>
                  </a:moveTo>
                  <a:lnTo>
                    <a:pt x="0" y="1145539"/>
                  </a:lnTo>
                  <a:lnTo>
                    <a:pt x="0" y="1150620"/>
                  </a:lnTo>
                  <a:lnTo>
                    <a:pt x="25400" y="1150620"/>
                  </a:lnTo>
                  <a:lnTo>
                    <a:pt x="25400" y="1145539"/>
                  </a:lnTo>
                  <a:close/>
                </a:path>
                <a:path w="25400" h="1164589">
                  <a:moveTo>
                    <a:pt x="25400" y="1139189"/>
                  </a:moveTo>
                  <a:lnTo>
                    <a:pt x="0" y="1139189"/>
                  </a:lnTo>
                  <a:lnTo>
                    <a:pt x="0" y="1144270"/>
                  </a:lnTo>
                  <a:lnTo>
                    <a:pt x="25400" y="1144270"/>
                  </a:lnTo>
                  <a:lnTo>
                    <a:pt x="25400" y="1139189"/>
                  </a:lnTo>
                  <a:close/>
                </a:path>
                <a:path w="25400" h="1164589">
                  <a:moveTo>
                    <a:pt x="25400" y="1132839"/>
                  </a:moveTo>
                  <a:lnTo>
                    <a:pt x="0" y="1132839"/>
                  </a:lnTo>
                  <a:lnTo>
                    <a:pt x="0" y="1137920"/>
                  </a:lnTo>
                  <a:lnTo>
                    <a:pt x="25400" y="1137920"/>
                  </a:lnTo>
                  <a:lnTo>
                    <a:pt x="25400" y="1132839"/>
                  </a:lnTo>
                  <a:close/>
                </a:path>
                <a:path w="25400" h="1164589">
                  <a:moveTo>
                    <a:pt x="25400" y="1126489"/>
                  </a:moveTo>
                  <a:lnTo>
                    <a:pt x="0" y="1126489"/>
                  </a:lnTo>
                  <a:lnTo>
                    <a:pt x="0" y="1131570"/>
                  </a:lnTo>
                  <a:lnTo>
                    <a:pt x="25400" y="1131570"/>
                  </a:lnTo>
                  <a:lnTo>
                    <a:pt x="25400" y="1126489"/>
                  </a:lnTo>
                  <a:close/>
                </a:path>
                <a:path w="25400" h="1164589">
                  <a:moveTo>
                    <a:pt x="25400" y="1120139"/>
                  </a:moveTo>
                  <a:lnTo>
                    <a:pt x="0" y="1120139"/>
                  </a:lnTo>
                  <a:lnTo>
                    <a:pt x="0" y="1125220"/>
                  </a:lnTo>
                  <a:lnTo>
                    <a:pt x="25400" y="1125220"/>
                  </a:lnTo>
                  <a:lnTo>
                    <a:pt x="25400" y="1120139"/>
                  </a:lnTo>
                  <a:close/>
                </a:path>
                <a:path w="25400" h="1164589">
                  <a:moveTo>
                    <a:pt x="25400" y="1113789"/>
                  </a:moveTo>
                  <a:lnTo>
                    <a:pt x="0" y="1113789"/>
                  </a:lnTo>
                  <a:lnTo>
                    <a:pt x="0" y="1118870"/>
                  </a:lnTo>
                  <a:lnTo>
                    <a:pt x="25400" y="1118870"/>
                  </a:lnTo>
                  <a:lnTo>
                    <a:pt x="25400" y="1113789"/>
                  </a:lnTo>
                  <a:close/>
                </a:path>
                <a:path w="25400" h="1164589">
                  <a:moveTo>
                    <a:pt x="25400" y="1107439"/>
                  </a:moveTo>
                  <a:lnTo>
                    <a:pt x="0" y="1107439"/>
                  </a:lnTo>
                  <a:lnTo>
                    <a:pt x="0" y="1112520"/>
                  </a:lnTo>
                  <a:lnTo>
                    <a:pt x="25400" y="1112520"/>
                  </a:lnTo>
                  <a:lnTo>
                    <a:pt x="25400" y="1107439"/>
                  </a:lnTo>
                  <a:close/>
                </a:path>
                <a:path w="25400" h="1164589">
                  <a:moveTo>
                    <a:pt x="25400" y="1101089"/>
                  </a:moveTo>
                  <a:lnTo>
                    <a:pt x="0" y="1101089"/>
                  </a:lnTo>
                  <a:lnTo>
                    <a:pt x="0" y="1106170"/>
                  </a:lnTo>
                  <a:lnTo>
                    <a:pt x="25400" y="1106170"/>
                  </a:lnTo>
                  <a:lnTo>
                    <a:pt x="25400" y="1101089"/>
                  </a:lnTo>
                  <a:close/>
                </a:path>
                <a:path w="25400" h="1164589">
                  <a:moveTo>
                    <a:pt x="25400" y="1094739"/>
                  </a:moveTo>
                  <a:lnTo>
                    <a:pt x="0" y="1094739"/>
                  </a:lnTo>
                  <a:lnTo>
                    <a:pt x="0" y="1099820"/>
                  </a:lnTo>
                  <a:lnTo>
                    <a:pt x="25400" y="1099820"/>
                  </a:lnTo>
                  <a:lnTo>
                    <a:pt x="25400" y="1094739"/>
                  </a:lnTo>
                  <a:close/>
                </a:path>
                <a:path w="25400" h="1164589">
                  <a:moveTo>
                    <a:pt x="25400" y="1088389"/>
                  </a:moveTo>
                  <a:lnTo>
                    <a:pt x="0" y="1088389"/>
                  </a:lnTo>
                  <a:lnTo>
                    <a:pt x="0" y="1093470"/>
                  </a:lnTo>
                  <a:lnTo>
                    <a:pt x="25400" y="1093470"/>
                  </a:lnTo>
                  <a:lnTo>
                    <a:pt x="25400" y="1088389"/>
                  </a:lnTo>
                  <a:close/>
                </a:path>
                <a:path w="25400" h="1164589">
                  <a:moveTo>
                    <a:pt x="25400" y="1082039"/>
                  </a:moveTo>
                  <a:lnTo>
                    <a:pt x="0" y="1082039"/>
                  </a:lnTo>
                  <a:lnTo>
                    <a:pt x="0" y="1087120"/>
                  </a:lnTo>
                  <a:lnTo>
                    <a:pt x="25400" y="1087120"/>
                  </a:lnTo>
                  <a:lnTo>
                    <a:pt x="25400" y="1082039"/>
                  </a:lnTo>
                  <a:close/>
                </a:path>
                <a:path w="25400" h="1164589">
                  <a:moveTo>
                    <a:pt x="25400" y="1075689"/>
                  </a:moveTo>
                  <a:lnTo>
                    <a:pt x="0" y="1075689"/>
                  </a:lnTo>
                  <a:lnTo>
                    <a:pt x="0" y="1080770"/>
                  </a:lnTo>
                  <a:lnTo>
                    <a:pt x="25400" y="1080770"/>
                  </a:lnTo>
                  <a:lnTo>
                    <a:pt x="25400" y="1075689"/>
                  </a:lnTo>
                  <a:close/>
                </a:path>
                <a:path w="25400" h="1164589">
                  <a:moveTo>
                    <a:pt x="25400" y="1070609"/>
                  </a:moveTo>
                  <a:lnTo>
                    <a:pt x="0" y="1070609"/>
                  </a:lnTo>
                  <a:lnTo>
                    <a:pt x="0" y="1074420"/>
                  </a:lnTo>
                  <a:lnTo>
                    <a:pt x="25400" y="1074420"/>
                  </a:lnTo>
                  <a:lnTo>
                    <a:pt x="25400" y="1070609"/>
                  </a:lnTo>
                  <a:close/>
                </a:path>
              </a:pathLst>
            </a:custGeom>
            <a:solidFill>
              <a:srgbClr val="345CD5"/>
            </a:solidFill>
          </p:spPr>
          <p:txBody>
            <a:bodyPr wrap="square" lIns="0" tIns="0" rIns="0" bIns="0" rtlCol="0"/>
            <a:lstStyle/>
            <a:p>
              <a:endParaRPr/>
            </a:p>
          </p:txBody>
        </p:sp>
        <p:sp>
          <p:nvSpPr>
            <p:cNvPr id="569" name="object 569"/>
            <p:cNvSpPr/>
            <p:nvPr/>
          </p:nvSpPr>
          <p:spPr>
            <a:xfrm>
              <a:off x="3110229" y="4969509"/>
              <a:ext cx="26670" cy="1162050"/>
            </a:xfrm>
            <a:custGeom>
              <a:avLst/>
              <a:gdLst/>
              <a:ahLst/>
              <a:cxnLst/>
              <a:rect l="l" t="t" r="r" b="b"/>
              <a:pathLst>
                <a:path w="26669" h="1162050">
                  <a:moveTo>
                    <a:pt x="6350" y="0"/>
                  </a:moveTo>
                  <a:lnTo>
                    <a:pt x="0" y="0"/>
                  </a:lnTo>
                  <a:lnTo>
                    <a:pt x="0" y="11429"/>
                  </a:lnTo>
                  <a:lnTo>
                    <a:pt x="26669" y="11429"/>
                  </a:lnTo>
                  <a:lnTo>
                    <a:pt x="26669" y="3809"/>
                  </a:lnTo>
                  <a:lnTo>
                    <a:pt x="20319" y="3809"/>
                  </a:lnTo>
                  <a:lnTo>
                    <a:pt x="20319" y="2540"/>
                  </a:lnTo>
                  <a:lnTo>
                    <a:pt x="12699" y="2540"/>
                  </a:lnTo>
                  <a:lnTo>
                    <a:pt x="12699" y="1270"/>
                  </a:lnTo>
                  <a:lnTo>
                    <a:pt x="6350" y="1270"/>
                  </a:lnTo>
                  <a:lnTo>
                    <a:pt x="6350" y="0"/>
                  </a:lnTo>
                  <a:close/>
                </a:path>
                <a:path w="26669" h="1162050">
                  <a:moveTo>
                    <a:pt x="26669" y="11430"/>
                  </a:moveTo>
                  <a:lnTo>
                    <a:pt x="0" y="11430"/>
                  </a:lnTo>
                  <a:lnTo>
                    <a:pt x="0" y="17779"/>
                  </a:lnTo>
                  <a:lnTo>
                    <a:pt x="26669" y="17779"/>
                  </a:lnTo>
                  <a:lnTo>
                    <a:pt x="26669" y="11430"/>
                  </a:lnTo>
                  <a:close/>
                </a:path>
                <a:path w="26669" h="1162050">
                  <a:moveTo>
                    <a:pt x="26669" y="17780"/>
                  </a:moveTo>
                  <a:lnTo>
                    <a:pt x="0" y="17780"/>
                  </a:lnTo>
                  <a:lnTo>
                    <a:pt x="0" y="55879"/>
                  </a:lnTo>
                  <a:lnTo>
                    <a:pt x="26669" y="55879"/>
                  </a:lnTo>
                  <a:lnTo>
                    <a:pt x="26669" y="17780"/>
                  </a:lnTo>
                  <a:close/>
                </a:path>
                <a:path w="26669" h="1162050">
                  <a:moveTo>
                    <a:pt x="26669" y="55880"/>
                  </a:moveTo>
                  <a:lnTo>
                    <a:pt x="0" y="55880"/>
                  </a:lnTo>
                  <a:lnTo>
                    <a:pt x="0" y="62229"/>
                  </a:lnTo>
                  <a:lnTo>
                    <a:pt x="26669" y="62229"/>
                  </a:lnTo>
                  <a:lnTo>
                    <a:pt x="26669" y="55880"/>
                  </a:lnTo>
                  <a:close/>
                </a:path>
                <a:path w="26669" h="1162050">
                  <a:moveTo>
                    <a:pt x="26669" y="62230"/>
                  </a:moveTo>
                  <a:lnTo>
                    <a:pt x="0" y="62230"/>
                  </a:lnTo>
                  <a:lnTo>
                    <a:pt x="0" y="74929"/>
                  </a:lnTo>
                  <a:lnTo>
                    <a:pt x="26669" y="74929"/>
                  </a:lnTo>
                  <a:lnTo>
                    <a:pt x="26669" y="62230"/>
                  </a:lnTo>
                  <a:close/>
                </a:path>
                <a:path w="26669" h="1162050">
                  <a:moveTo>
                    <a:pt x="26669" y="74930"/>
                  </a:moveTo>
                  <a:lnTo>
                    <a:pt x="0" y="74930"/>
                  </a:lnTo>
                  <a:lnTo>
                    <a:pt x="0" y="81279"/>
                  </a:lnTo>
                  <a:lnTo>
                    <a:pt x="26669" y="81279"/>
                  </a:lnTo>
                  <a:lnTo>
                    <a:pt x="26669" y="74930"/>
                  </a:lnTo>
                  <a:close/>
                </a:path>
                <a:path w="26669" h="1162050">
                  <a:moveTo>
                    <a:pt x="26669" y="81280"/>
                  </a:moveTo>
                  <a:lnTo>
                    <a:pt x="0" y="81280"/>
                  </a:lnTo>
                  <a:lnTo>
                    <a:pt x="0" y="93979"/>
                  </a:lnTo>
                  <a:lnTo>
                    <a:pt x="26669" y="93979"/>
                  </a:lnTo>
                  <a:lnTo>
                    <a:pt x="26669" y="81280"/>
                  </a:lnTo>
                  <a:close/>
                </a:path>
                <a:path w="26669" h="1162050">
                  <a:moveTo>
                    <a:pt x="26669" y="93980"/>
                  </a:moveTo>
                  <a:lnTo>
                    <a:pt x="0" y="93980"/>
                  </a:lnTo>
                  <a:lnTo>
                    <a:pt x="0" y="100329"/>
                  </a:lnTo>
                  <a:lnTo>
                    <a:pt x="26669" y="100329"/>
                  </a:lnTo>
                  <a:lnTo>
                    <a:pt x="26669" y="93980"/>
                  </a:lnTo>
                  <a:close/>
                </a:path>
                <a:path w="26669" h="1162050">
                  <a:moveTo>
                    <a:pt x="26669" y="100330"/>
                  </a:moveTo>
                  <a:lnTo>
                    <a:pt x="0" y="100330"/>
                  </a:lnTo>
                  <a:lnTo>
                    <a:pt x="0" y="113029"/>
                  </a:lnTo>
                  <a:lnTo>
                    <a:pt x="26669" y="113029"/>
                  </a:lnTo>
                  <a:lnTo>
                    <a:pt x="26669" y="100330"/>
                  </a:lnTo>
                  <a:close/>
                </a:path>
                <a:path w="26669" h="1162050">
                  <a:moveTo>
                    <a:pt x="26669" y="113030"/>
                  </a:moveTo>
                  <a:lnTo>
                    <a:pt x="0" y="113030"/>
                  </a:lnTo>
                  <a:lnTo>
                    <a:pt x="0" y="119379"/>
                  </a:lnTo>
                  <a:lnTo>
                    <a:pt x="26669" y="119379"/>
                  </a:lnTo>
                  <a:lnTo>
                    <a:pt x="26669" y="113030"/>
                  </a:lnTo>
                  <a:close/>
                </a:path>
                <a:path w="26669" h="1162050">
                  <a:moveTo>
                    <a:pt x="26669" y="119380"/>
                  </a:moveTo>
                  <a:lnTo>
                    <a:pt x="0" y="119380"/>
                  </a:lnTo>
                  <a:lnTo>
                    <a:pt x="0" y="125729"/>
                  </a:lnTo>
                  <a:lnTo>
                    <a:pt x="26669" y="125729"/>
                  </a:lnTo>
                  <a:lnTo>
                    <a:pt x="26669" y="119380"/>
                  </a:lnTo>
                  <a:close/>
                </a:path>
                <a:path w="26669" h="1162050">
                  <a:moveTo>
                    <a:pt x="26669" y="125730"/>
                  </a:moveTo>
                  <a:lnTo>
                    <a:pt x="0" y="125730"/>
                  </a:lnTo>
                  <a:lnTo>
                    <a:pt x="0" y="132079"/>
                  </a:lnTo>
                  <a:lnTo>
                    <a:pt x="26669" y="132079"/>
                  </a:lnTo>
                  <a:lnTo>
                    <a:pt x="26669" y="125730"/>
                  </a:lnTo>
                  <a:close/>
                </a:path>
                <a:path w="26669" h="1162050">
                  <a:moveTo>
                    <a:pt x="26669" y="132080"/>
                  </a:moveTo>
                  <a:lnTo>
                    <a:pt x="0" y="132080"/>
                  </a:lnTo>
                  <a:lnTo>
                    <a:pt x="0" y="138429"/>
                  </a:lnTo>
                  <a:lnTo>
                    <a:pt x="26669" y="138429"/>
                  </a:lnTo>
                  <a:lnTo>
                    <a:pt x="26669" y="132080"/>
                  </a:lnTo>
                  <a:close/>
                </a:path>
                <a:path w="26669" h="1162050">
                  <a:moveTo>
                    <a:pt x="26669" y="138430"/>
                  </a:moveTo>
                  <a:lnTo>
                    <a:pt x="0" y="138430"/>
                  </a:lnTo>
                  <a:lnTo>
                    <a:pt x="0" y="144779"/>
                  </a:lnTo>
                  <a:lnTo>
                    <a:pt x="26669" y="144779"/>
                  </a:lnTo>
                  <a:lnTo>
                    <a:pt x="26669" y="138430"/>
                  </a:lnTo>
                  <a:close/>
                </a:path>
                <a:path w="26669" h="1162050">
                  <a:moveTo>
                    <a:pt x="26669" y="144780"/>
                  </a:moveTo>
                  <a:lnTo>
                    <a:pt x="0" y="144780"/>
                  </a:lnTo>
                  <a:lnTo>
                    <a:pt x="0" y="151129"/>
                  </a:lnTo>
                  <a:lnTo>
                    <a:pt x="26669" y="151129"/>
                  </a:lnTo>
                  <a:lnTo>
                    <a:pt x="26669" y="144780"/>
                  </a:lnTo>
                  <a:close/>
                </a:path>
                <a:path w="26669" h="1162050">
                  <a:moveTo>
                    <a:pt x="26669" y="151130"/>
                  </a:moveTo>
                  <a:lnTo>
                    <a:pt x="0" y="151130"/>
                  </a:lnTo>
                  <a:lnTo>
                    <a:pt x="0" y="157479"/>
                  </a:lnTo>
                  <a:lnTo>
                    <a:pt x="26669" y="157479"/>
                  </a:lnTo>
                  <a:lnTo>
                    <a:pt x="26669" y="151130"/>
                  </a:lnTo>
                  <a:close/>
                </a:path>
                <a:path w="26669" h="1162050">
                  <a:moveTo>
                    <a:pt x="26669" y="157480"/>
                  </a:moveTo>
                  <a:lnTo>
                    <a:pt x="0" y="157480"/>
                  </a:lnTo>
                  <a:lnTo>
                    <a:pt x="0" y="163829"/>
                  </a:lnTo>
                  <a:lnTo>
                    <a:pt x="26669" y="163829"/>
                  </a:lnTo>
                  <a:lnTo>
                    <a:pt x="26669" y="157480"/>
                  </a:lnTo>
                  <a:close/>
                </a:path>
                <a:path w="26669" h="1162050">
                  <a:moveTo>
                    <a:pt x="26669" y="163830"/>
                  </a:moveTo>
                  <a:lnTo>
                    <a:pt x="0" y="163830"/>
                  </a:lnTo>
                  <a:lnTo>
                    <a:pt x="0" y="170179"/>
                  </a:lnTo>
                  <a:lnTo>
                    <a:pt x="26669" y="170179"/>
                  </a:lnTo>
                  <a:lnTo>
                    <a:pt x="26669" y="163830"/>
                  </a:lnTo>
                  <a:close/>
                </a:path>
                <a:path w="26669" h="1162050">
                  <a:moveTo>
                    <a:pt x="26669" y="170180"/>
                  </a:moveTo>
                  <a:lnTo>
                    <a:pt x="0" y="170180"/>
                  </a:lnTo>
                  <a:lnTo>
                    <a:pt x="0" y="176529"/>
                  </a:lnTo>
                  <a:lnTo>
                    <a:pt x="26669" y="176529"/>
                  </a:lnTo>
                  <a:lnTo>
                    <a:pt x="26669" y="170180"/>
                  </a:lnTo>
                  <a:close/>
                </a:path>
                <a:path w="26669" h="1162050">
                  <a:moveTo>
                    <a:pt x="26669" y="176530"/>
                  </a:moveTo>
                  <a:lnTo>
                    <a:pt x="0" y="176530"/>
                  </a:lnTo>
                  <a:lnTo>
                    <a:pt x="0" y="182879"/>
                  </a:lnTo>
                  <a:lnTo>
                    <a:pt x="26669" y="182879"/>
                  </a:lnTo>
                  <a:lnTo>
                    <a:pt x="26669" y="176530"/>
                  </a:lnTo>
                  <a:close/>
                </a:path>
                <a:path w="26669" h="1162050">
                  <a:moveTo>
                    <a:pt x="26669" y="182880"/>
                  </a:moveTo>
                  <a:lnTo>
                    <a:pt x="0" y="182880"/>
                  </a:lnTo>
                  <a:lnTo>
                    <a:pt x="0" y="189229"/>
                  </a:lnTo>
                  <a:lnTo>
                    <a:pt x="26669" y="189229"/>
                  </a:lnTo>
                  <a:lnTo>
                    <a:pt x="26669" y="182880"/>
                  </a:lnTo>
                  <a:close/>
                </a:path>
                <a:path w="26669" h="1162050">
                  <a:moveTo>
                    <a:pt x="26669" y="189230"/>
                  </a:moveTo>
                  <a:lnTo>
                    <a:pt x="0" y="189230"/>
                  </a:lnTo>
                  <a:lnTo>
                    <a:pt x="0" y="195579"/>
                  </a:lnTo>
                  <a:lnTo>
                    <a:pt x="26669" y="195579"/>
                  </a:lnTo>
                  <a:lnTo>
                    <a:pt x="26669" y="189230"/>
                  </a:lnTo>
                  <a:close/>
                </a:path>
                <a:path w="26669" h="1162050">
                  <a:moveTo>
                    <a:pt x="26669" y="195580"/>
                  </a:moveTo>
                  <a:lnTo>
                    <a:pt x="0" y="195580"/>
                  </a:lnTo>
                  <a:lnTo>
                    <a:pt x="0" y="201929"/>
                  </a:lnTo>
                  <a:lnTo>
                    <a:pt x="26669" y="201929"/>
                  </a:lnTo>
                  <a:lnTo>
                    <a:pt x="26669" y="195580"/>
                  </a:lnTo>
                  <a:close/>
                </a:path>
                <a:path w="26669" h="1162050">
                  <a:moveTo>
                    <a:pt x="26669" y="201930"/>
                  </a:moveTo>
                  <a:lnTo>
                    <a:pt x="0" y="201930"/>
                  </a:lnTo>
                  <a:lnTo>
                    <a:pt x="0" y="208279"/>
                  </a:lnTo>
                  <a:lnTo>
                    <a:pt x="26669" y="208279"/>
                  </a:lnTo>
                  <a:lnTo>
                    <a:pt x="26669" y="201930"/>
                  </a:lnTo>
                  <a:close/>
                </a:path>
                <a:path w="26669" h="1162050">
                  <a:moveTo>
                    <a:pt x="26669" y="208280"/>
                  </a:moveTo>
                  <a:lnTo>
                    <a:pt x="0" y="208280"/>
                  </a:lnTo>
                  <a:lnTo>
                    <a:pt x="0" y="214629"/>
                  </a:lnTo>
                  <a:lnTo>
                    <a:pt x="26669" y="214629"/>
                  </a:lnTo>
                  <a:lnTo>
                    <a:pt x="26669" y="208280"/>
                  </a:lnTo>
                  <a:close/>
                </a:path>
                <a:path w="26669" h="1162050">
                  <a:moveTo>
                    <a:pt x="26669" y="214630"/>
                  </a:moveTo>
                  <a:lnTo>
                    <a:pt x="0" y="214630"/>
                  </a:lnTo>
                  <a:lnTo>
                    <a:pt x="0" y="220979"/>
                  </a:lnTo>
                  <a:lnTo>
                    <a:pt x="26669" y="220979"/>
                  </a:lnTo>
                  <a:lnTo>
                    <a:pt x="26669" y="214630"/>
                  </a:lnTo>
                  <a:close/>
                </a:path>
                <a:path w="26669" h="1162050">
                  <a:moveTo>
                    <a:pt x="26669" y="220980"/>
                  </a:moveTo>
                  <a:lnTo>
                    <a:pt x="0" y="220980"/>
                  </a:lnTo>
                  <a:lnTo>
                    <a:pt x="0" y="227329"/>
                  </a:lnTo>
                  <a:lnTo>
                    <a:pt x="26669" y="227329"/>
                  </a:lnTo>
                  <a:lnTo>
                    <a:pt x="26669" y="220980"/>
                  </a:lnTo>
                  <a:close/>
                </a:path>
                <a:path w="26669" h="1162050">
                  <a:moveTo>
                    <a:pt x="26669" y="227330"/>
                  </a:moveTo>
                  <a:lnTo>
                    <a:pt x="0" y="227330"/>
                  </a:lnTo>
                  <a:lnTo>
                    <a:pt x="0" y="233679"/>
                  </a:lnTo>
                  <a:lnTo>
                    <a:pt x="26669" y="233679"/>
                  </a:lnTo>
                  <a:lnTo>
                    <a:pt x="26669" y="227330"/>
                  </a:lnTo>
                  <a:close/>
                </a:path>
                <a:path w="26669" h="1162050">
                  <a:moveTo>
                    <a:pt x="26669" y="233680"/>
                  </a:moveTo>
                  <a:lnTo>
                    <a:pt x="0" y="233680"/>
                  </a:lnTo>
                  <a:lnTo>
                    <a:pt x="0" y="240029"/>
                  </a:lnTo>
                  <a:lnTo>
                    <a:pt x="26669" y="240029"/>
                  </a:lnTo>
                  <a:lnTo>
                    <a:pt x="26669" y="233680"/>
                  </a:lnTo>
                  <a:close/>
                </a:path>
                <a:path w="26669" h="1162050">
                  <a:moveTo>
                    <a:pt x="26669" y="240030"/>
                  </a:moveTo>
                  <a:lnTo>
                    <a:pt x="0" y="240030"/>
                  </a:lnTo>
                  <a:lnTo>
                    <a:pt x="0" y="246379"/>
                  </a:lnTo>
                  <a:lnTo>
                    <a:pt x="26669" y="246379"/>
                  </a:lnTo>
                  <a:lnTo>
                    <a:pt x="26669" y="240030"/>
                  </a:lnTo>
                  <a:close/>
                </a:path>
                <a:path w="26669" h="1162050">
                  <a:moveTo>
                    <a:pt x="26669" y="246380"/>
                  </a:moveTo>
                  <a:lnTo>
                    <a:pt x="0" y="246380"/>
                  </a:lnTo>
                  <a:lnTo>
                    <a:pt x="0" y="266699"/>
                  </a:lnTo>
                  <a:lnTo>
                    <a:pt x="26669" y="266699"/>
                  </a:lnTo>
                  <a:lnTo>
                    <a:pt x="26669" y="246380"/>
                  </a:lnTo>
                  <a:close/>
                </a:path>
                <a:path w="26669" h="1162050">
                  <a:moveTo>
                    <a:pt x="26669" y="266700"/>
                  </a:moveTo>
                  <a:lnTo>
                    <a:pt x="0" y="266700"/>
                  </a:lnTo>
                  <a:lnTo>
                    <a:pt x="0" y="273049"/>
                  </a:lnTo>
                  <a:lnTo>
                    <a:pt x="26669" y="273049"/>
                  </a:lnTo>
                  <a:lnTo>
                    <a:pt x="26669" y="266700"/>
                  </a:lnTo>
                  <a:close/>
                </a:path>
                <a:path w="26669" h="1162050">
                  <a:moveTo>
                    <a:pt x="26669" y="273050"/>
                  </a:moveTo>
                  <a:lnTo>
                    <a:pt x="0" y="273050"/>
                  </a:lnTo>
                  <a:lnTo>
                    <a:pt x="0" y="292099"/>
                  </a:lnTo>
                  <a:lnTo>
                    <a:pt x="26669" y="292099"/>
                  </a:lnTo>
                  <a:lnTo>
                    <a:pt x="26669" y="273050"/>
                  </a:lnTo>
                  <a:close/>
                </a:path>
                <a:path w="26669" h="1162050">
                  <a:moveTo>
                    <a:pt x="26669" y="292100"/>
                  </a:moveTo>
                  <a:lnTo>
                    <a:pt x="0" y="292100"/>
                  </a:lnTo>
                  <a:lnTo>
                    <a:pt x="0" y="298449"/>
                  </a:lnTo>
                  <a:lnTo>
                    <a:pt x="26669" y="298449"/>
                  </a:lnTo>
                  <a:lnTo>
                    <a:pt x="26669" y="292100"/>
                  </a:lnTo>
                  <a:close/>
                </a:path>
                <a:path w="26669" h="1162050">
                  <a:moveTo>
                    <a:pt x="26669" y="298450"/>
                  </a:moveTo>
                  <a:lnTo>
                    <a:pt x="0" y="298450"/>
                  </a:lnTo>
                  <a:lnTo>
                    <a:pt x="0" y="304799"/>
                  </a:lnTo>
                  <a:lnTo>
                    <a:pt x="26669" y="304799"/>
                  </a:lnTo>
                  <a:lnTo>
                    <a:pt x="26669" y="298450"/>
                  </a:lnTo>
                  <a:close/>
                </a:path>
                <a:path w="26669" h="1162050">
                  <a:moveTo>
                    <a:pt x="26669" y="304800"/>
                  </a:moveTo>
                  <a:lnTo>
                    <a:pt x="0" y="304800"/>
                  </a:lnTo>
                  <a:lnTo>
                    <a:pt x="0" y="311149"/>
                  </a:lnTo>
                  <a:lnTo>
                    <a:pt x="26669" y="311149"/>
                  </a:lnTo>
                  <a:lnTo>
                    <a:pt x="26669" y="304800"/>
                  </a:lnTo>
                  <a:close/>
                </a:path>
                <a:path w="26669" h="1162050">
                  <a:moveTo>
                    <a:pt x="26669" y="311150"/>
                  </a:moveTo>
                  <a:lnTo>
                    <a:pt x="0" y="311150"/>
                  </a:lnTo>
                  <a:lnTo>
                    <a:pt x="0" y="317499"/>
                  </a:lnTo>
                  <a:lnTo>
                    <a:pt x="26669" y="317499"/>
                  </a:lnTo>
                  <a:lnTo>
                    <a:pt x="26669" y="311150"/>
                  </a:lnTo>
                  <a:close/>
                </a:path>
                <a:path w="26669" h="1162050">
                  <a:moveTo>
                    <a:pt x="26669" y="317500"/>
                  </a:moveTo>
                  <a:lnTo>
                    <a:pt x="0" y="317500"/>
                  </a:lnTo>
                  <a:lnTo>
                    <a:pt x="0" y="323849"/>
                  </a:lnTo>
                  <a:lnTo>
                    <a:pt x="26669" y="323849"/>
                  </a:lnTo>
                  <a:lnTo>
                    <a:pt x="26669" y="317500"/>
                  </a:lnTo>
                  <a:close/>
                </a:path>
                <a:path w="26669" h="1162050">
                  <a:moveTo>
                    <a:pt x="26669" y="323850"/>
                  </a:moveTo>
                  <a:lnTo>
                    <a:pt x="0" y="323850"/>
                  </a:lnTo>
                  <a:lnTo>
                    <a:pt x="0" y="330199"/>
                  </a:lnTo>
                  <a:lnTo>
                    <a:pt x="26669" y="330199"/>
                  </a:lnTo>
                  <a:lnTo>
                    <a:pt x="26669" y="323850"/>
                  </a:lnTo>
                  <a:close/>
                </a:path>
                <a:path w="26669" h="1162050">
                  <a:moveTo>
                    <a:pt x="26669" y="330200"/>
                  </a:moveTo>
                  <a:lnTo>
                    <a:pt x="0" y="330200"/>
                  </a:lnTo>
                  <a:lnTo>
                    <a:pt x="0" y="342899"/>
                  </a:lnTo>
                  <a:lnTo>
                    <a:pt x="26669" y="342899"/>
                  </a:lnTo>
                  <a:lnTo>
                    <a:pt x="26669" y="330200"/>
                  </a:lnTo>
                  <a:close/>
                </a:path>
                <a:path w="26669" h="1162050">
                  <a:moveTo>
                    <a:pt x="26669" y="342900"/>
                  </a:moveTo>
                  <a:lnTo>
                    <a:pt x="0" y="342900"/>
                  </a:lnTo>
                  <a:lnTo>
                    <a:pt x="0" y="349249"/>
                  </a:lnTo>
                  <a:lnTo>
                    <a:pt x="26669" y="349249"/>
                  </a:lnTo>
                  <a:lnTo>
                    <a:pt x="26669" y="342900"/>
                  </a:lnTo>
                  <a:close/>
                </a:path>
                <a:path w="26669" h="1162050">
                  <a:moveTo>
                    <a:pt x="26669" y="349250"/>
                  </a:moveTo>
                  <a:lnTo>
                    <a:pt x="0" y="349250"/>
                  </a:lnTo>
                  <a:lnTo>
                    <a:pt x="0" y="355599"/>
                  </a:lnTo>
                  <a:lnTo>
                    <a:pt x="26669" y="355599"/>
                  </a:lnTo>
                  <a:lnTo>
                    <a:pt x="26669" y="349250"/>
                  </a:lnTo>
                  <a:close/>
                </a:path>
                <a:path w="26669" h="1162050">
                  <a:moveTo>
                    <a:pt x="26669" y="355600"/>
                  </a:moveTo>
                  <a:lnTo>
                    <a:pt x="0" y="355600"/>
                  </a:lnTo>
                  <a:lnTo>
                    <a:pt x="0" y="361949"/>
                  </a:lnTo>
                  <a:lnTo>
                    <a:pt x="26669" y="361949"/>
                  </a:lnTo>
                  <a:lnTo>
                    <a:pt x="26669" y="355600"/>
                  </a:lnTo>
                  <a:close/>
                </a:path>
                <a:path w="26669" h="1162050">
                  <a:moveTo>
                    <a:pt x="26669" y="361950"/>
                  </a:moveTo>
                  <a:lnTo>
                    <a:pt x="0" y="361950"/>
                  </a:lnTo>
                  <a:lnTo>
                    <a:pt x="0" y="368299"/>
                  </a:lnTo>
                  <a:lnTo>
                    <a:pt x="26669" y="368299"/>
                  </a:lnTo>
                  <a:lnTo>
                    <a:pt x="26669" y="361950"/>
                  </a:lnTo>
                  <a:close/>
                </a:path>
                <a:path w="26669" h="1162050">
                  <a:moveTo>
                    <a:pt x="26669" y="368300"/>
                  </a:moveTo>
                  <a:lnTo>
                    <a:pt x="0" y="368300"/>
                  </a:lnTo>
                  <a:lnTo>
                    <a:pt x="0" y="374649"/>
                  </a:lnTo>
                  <a:lnTo>
                    <a:pt x="26669" y="374649"/>
                  </a:lnTo>
                  <a:lnTo>
                    <a:pt x="26669" y="368300"/>
                  </a:lnTo>
                  <a:close/>
                </a:path>
                <a:path w="26669" h="1162050">
                  <a:moveTo>
                    <a:pt x="26669" y="374650"/>
                  </a:moveTo>
                  <a:lnTo>
                    <a:pt x="0" y="374650"/>
                  </a:lnTo>
                  <a:lnTo>
                    <a:pt x="0" y="378459"/>
                  </a:lnTo>
                  <a:lnTo>
                    <a:pt x="26669" y="378459"/>
                  </a:lnTo>
                  <a:lnTo>
                    <a:pt x="26669" y="374650"/>
                  </a:lnTo>
                  <a:close/>
                </a:path>
                <a:path w="26669" h="1162050">
                  <a:moveTo>
                    <a:pt x="26669" y="378460"/>
                  </a:moveTo>
                  <a:lnTo>
                    <a:pt x="0" y="378460"/>
                  </a:lnTo>
                  <a:lnTo>
                    <a:pt x="0" y="387349"/>
                  </a:lnTo>
                  <a:lnTo>
                    <a:pt x="26669" y="387349"/>
                  </a:lnTo>
                  <a:lnTo>
                    <a:pt x="26669" y="378460"/>
                  </a:lnTo>
                  <a:close/>
                </a:path>
                <a:path w="26669" h="1162050">
                  <a:moveTo>
                    <a:pt x="26669" y="387350"/>
                  </a:moveTo>
                  <a:lnTo>
                    <a:pt x="0" y="387350"/>
                  </a:lnTo>
                  <a:lnTo>
                    <a:pt x="0" y="393699"/>
                  </a:lnTo>
                  <a:lnTo>
                    <a:pt x="26669" y="393699"/>
                  </a:lnTo>
                  <a:lnTo>
                    <a:pt x="26669" y="387350"/>
                  </a:lnTo>
                  <a:close/>
                </a:path>
                <a:path w="26669" h="1162050">
                  <a:moveTo>
                    <a:pt x="26669" y="393700"/>
                  </a:moveTo>
                  <a:lnTo>
                    <a:pt x="0" y="393700"/>
                  </a:lnTo>
                  <a:lnTo>
                    <a:pt x="0" y="400049"/>
                  </a:lnTo>
                  <a:lnTo>
                    <a:pt x="26669" y="400049"/>
                  </a:lnTo>
                  <a:lnTo>
                    <a:pt x="26669" y="393700"/>
                  </a:lnTo>
                  <a:close/>
                </a:path>
                <a:path w="26669" h="1162050">
                  <a:moveTo>
                    <a:pt x="26669" y="400050"/>
                  </a:moveTo>
                  <a:lnTo>
                    <a:pt x="0" y="400050"/>
                  </a:lnTo>
                  <a:lnTo>
                    <a:pt x="0" y="406399"/>
                  </a:lnTo>
                  <a:lnTo>
                    <a:pt x="26669" y="406399"/>
                  </a:lnTo>
                  <a:lnTo>
                    <a:pt x="26669" y="400050"/>
                  </a:lnTo>
                  <a:close/>
                </a:path>
                <a:path w="26669" h="1162050">
                  <a:moveTo>
                    <a:pt x="26669" y="406400"/>
                  </a:moveTo>
                  <a:lnTo>
                    <a:pt x="0" y="406400"/>
                  </a:lnTo>
                  <a:lnTo>
                    <a:pt x="0" y="412749"/>
                  </a:lnTo>
                  <a:lnTo>
                    <a:pt x="26669" y="412749"/>
                  </a:lnTo>
                  <a:lnTo>
                    <a:pt x="26669" y="406400"/>
                  </a:lnTo>
                  <a:close/>
                </a:path>
                <a:path w="26669" h="1162050">
                  <a:moveTo>
                    <a:pt x="26669" y="412750"/>
                  </a:moveTo>
                  <a:lnTo>
                    <a:pt x="0" y="412750"/>
                  </a:lnTo>
                  <a:lnTo>
                    <a:pt x="0" y="419099"/>
                  </a:lnTo>
                  <a:lnTo>
                    <a:pt x="26669" y="419099"/>
                  </a:lnTo>
                  <a:lnTo>
                    <a:pt x="26669" y="412750"/>
                  </a:lnTo>
                  <a:close/>
                </a:path>
                <a:path w="26669" h="1162050">
                  <a:moveTo>
                    <a:pt x="26669" y="419100"/>
                  </a:moveTo>
                  <a:lnTo>
                    <a:pt x="0" y="419100"/>
                  </a:lnTo>
                  <a:lnTo>
                    <a:pt x="0" y="425449"/>
                  </a:lnTo>
                  <a:lnTo>
                    <a:pt x="26669" y="425449"/>
                  </a:lnTo>
                  <a:lnTo>
                    <a:pt x="26669" y="419100"/>
                  </a:lnTo>
                  <a:close/>
                </a:path>
                <a:path w="26669" h="1162050">
                  <a:moveTo>
                    <a:pt x="26669" y="425450"/>
                  </a:moveTo>
                  <a:lnTo>
                    <a:pt x="0" y="425450"/>
                  </a:lnTo>
                  <a:lnTo>
                    <a:pt x="0" y="431799"/>
                  </a:lnTo>
                  <a:lnTo>
                    <a:pt x="26669" y="431799"/>
                  </a:lnTo>
                  <a:lnTo>
                    <a:pt x="26669" y="425450"/>
                  </a:lnTo>
                  <a:close/>
                </a:path>
                <a:path w="26669" h="1162050">
                  <a:moveTo>
                    <a:pt x="26669" y="431800"/>
                  </a:moveTo>
                  <a:lnTo>
                    <a:pt x="0" y="431800"/>
                  </a:lnTo>
                  <a:lnTo>
                    <a:pt x="0" y="444499"/>
                  </a:lnTo>
                  <a:lnTo>
                    <a:pt x="26669" y="444499"/>
                  </a:lnTo>
                  <a:lnTo>
                    <a:pt x="26669" y="431800"/>
                  </a:lnTo>
                  <a:close/>
                </a:path>
                <a:path w="26669" h="1162050">
                  <a:moveTo>
                    <a:pt x="26669" y="444500"/>
                  </a:moveTo>
                  <a:lnTo>
                    <a:pt x="0" y="444500"/>
                  </a:lnTo>
                  <a:lnTo>
                    <a:pt x="0" y="469899"/>
                  </a:lnTo>
                  <a:lnTo>
                    <a:pt x="26669" y="469899"/>
                  </a:lnTo>
                  <a:lnTo>
                    <a:pt x="26669" y="444500"/>
                  </a:lnTo>
                  <a:close/>
                </a:path>
                <a:path w="26669" h="1162050">
                  <a:moveTo>
                    <a:pt x="26669" y="469900"/>
                  </a:moveTo>
                  <a:lnTo>
                    <a:pt x="0" y="469900"/>
                  </a:lnTo>
                  <a:lnTo>
                    <a:pt x="0" y="482599"/>
                  </a:lnTo>
                  <a:lnTo>
                    <a:pt x="26669" y="482599"/>
                  </a:lnTo>
                  <a:lnTo>
                    <a:pt x="26669" y="469900"/>
                  </a:lnTo>
                  <a:close/>
                </a:path>
                <a:path w="26669" h="1162050">
                  <a:moveTo>
                    <a:pt x="26669" y="482600"/>
                  </a:moveTo>
                  <a:lnTo>
                    <a:pt x="0" y="482600"/>
                  </a:lnTo>
                  <a:lnTo>
                    <a:pt x="0" y="488949"/>
                  </a:lnTo>
                  <a:lnTo>
                    <a:pt x="26669" y="488949"/>
                  </a:lnTo>
                  <a:lnTo>
                    <a:pt x="26669" y="482600"/>
                  </a:lnTo>
                  <a:close/>
                </a:path>
                <a:path w="26669" h="1162050">
                  <a:moveTo>
                    <a:pt x="26669" y="488950"/>
                  </a:moveTo>
                  <a:lnTo>
                    <a:pt x="0" y="488950"/>
                  </a:lnTo>
                  <a:lnTo>
                    <a:pt x="0" y="495299"/>
                  </a:lnTo>
                  <a:lnTo>
                    <a:pt x="26669" y="495299"/>
                  </a:lnTo>
                  <a:lnTo>
                    <a:pt x="26669" y="488950"/>
                  </a:lnTo>
                  <a:close/>
                </a:path>
                <a:path w="26669" h="1162050">
                  <a:moveTo>
                    <a:pt x="26669" y="495300"/>
                  </a:moveTo>
                  <a:lnTo>
                    <a:pt x="0" y="495300"/>
                  </a:lnTo>
                  <a:lnTo>
                    <a:pt x="0" y="501649"/>
                  </a:lnTo>
                  <a:lnTo>
                    <a:pt x="26669" y="501649"/>
                  </a:lnTo>
                  <a:lnTo>
                    <a:pt x="26669" y="495300"/>
                  </a:lnTo>
                  <a:close/>
                </a:path>
                <a:path w="26669" h="1162050">
                  <a:moveTo>
                    <a:pt x="26669" y="501650"/>
                  </a:moveTo>
                  <a:lnTo>
                    <a:pt x="0" y="501650"/>
                  </a:lnTo>
                  <a:lnTo>
                    <a:pt x="0" y="507999"/>
                  </a:lnTo>
                  <a:lnTo>
                    <a:pt x="26669" y="507999"/>
                  </a:lnTo>
                  <a:lnTo>
                    <a:pt x="26669" y="501650"/>
                  </a:lnTo>
                  <a:close/>
                </a:path>
                <a:path w="26669" h="1162050">
                  <a:moveTo>
                    <a:pt x="26669" y="508000"/>
                  </a:moveTo>
                  <a:lnTo>
                    <a:pt x="0" y="508000"/>
                  </a:lnTo>
                  <a:lnTo>
                    <a:pt x="0" y="514349"/>
                  </a:lnTo>
                  <a:lnTo>
                    <a:pt x="26669" y="514349"/>
                  </a:lnTo>
                  <a:lnTo>
                    <a:pt x="26669" y="508000"/>
                  </a:lnTo>
                  <a:close/>
                </a:path>
                <a:path w="26669" h="1162050">
                  <a:moveTo>
                    <a:pt x="26669" y="515620"/>
                  </a:moveTo>
                  <a:lnTo>
                    <a:pt x="0" y="515620"/>
                  </a:lnTo>
                  <a:lnTo>
                    <a:pt x="0" y="520699"/>
                  </a:lnTo>
                  <a:lnTo>
                    <a:pt x="26669" y="520699"/>
                  </a:lnTo>
                  <a:lnTo>
                    <a:pt x="26669" y="515620"/>
                  </a:lnTo>
                  <a:close/>
                </a:path>
                <a:path w="26669" h="1162050">
                  <a:moveTo>
                    <a:pt x="26669" y="514350"/>
                  </a:moveTo>
                  <a:lnTo>
                    <a:pt x="0" y="514350"/>
                  </a:lnTo>
                  <a:lnTo>
                    <a:pt x="0" y="515619"/>
                  </a:lnTo>
                  <a:lnTo>
                    <a:pt x="26669" y="515619"/>
                  </a:lnTo>
                  <a:lnTo>
                    <a:pt x="26669" y="514350"/>
                  </a:lnTo>
                  <a:close/>
                </a:path>
                <a:path w="26669" h="1162050">
                  <a:moveTo>
                    <a:pt x="26669" y="520700"/>
                  </a:moveTo>
                  <a:lnTo>
                    <a:pt x="0" y="520700"/>
                  </a:lnTo>
                  <a:lnTo>
                    <a:pt x="0" y="527049"/>
                  </a:lnTo>
                  <a:lnTo>
                    <a:pt x="26669" y="527049"/>
                  </a:lnTo>
                  <a:lnTo>
                    <a:pt x="26669" y="520700"/>
                  </a:lnTo>
                  <a:close/>
                </a:path>
                <a:path w="26669" h="1162050">
                  <a:moveTo>
                    <a:pt x="26669" y="527050"/>
                  </a:moveTo>
                  <a:lnTo>
                    <a:pt x="0" y="527050"/>
                  </a:lnTo>
                  <a:lnTo>
                    <a:pt x="0" y="533399"/>
                  </a:lnTo>
                  <a:lnTo>
                    <a:pt x="26669" y="533399"/>
                  </a:lnTo>
                  <a:lnTo>
                    <a:pt x="26669" y="527050"/>
                  </a:lnTo>
                  <a:close/>
                </a:path>
                <a:path w="26669" h="1162050">
                  <a:moveTo>
                    <a:pt x="26669" y="533400"/>
                  </a:moveTo>
                  <a:lnTo>
                    <a:pt x="0" y="533400"/>
                  </a:lnTo>
                  <a:lnTo>
                    <a:pt x="0" y="539749"/>
                  </a:lnTo>
                  <a:lnTo>
                    <a:pt x="26669" y="539749"/>
                  </a:lnTo>
                  <a:lnTo>
                    <a:pt x="26669" y="533400"/>
                  </a:lnTo>
                  <a:close/>
                </a:path>
                <a:path w="26669" h="1162050">
                  <a:moveTo>
                    <a:pt x="26669" y="539750"/>
                  </a:moveTo>
                  <a:lnTo>
                    <a:pt x="0" y="539750"/>
                  </a:lnTo>
                  <a:lnTo>
                    <a:pt x="0" y="546099"/>
                  </a:lnTo>
                  <a:lnTo>
                    <a:pt x="26669" y="546099"/>
                  </a:lnTo>
                  <a:lnTo>
                    <a:pt x="26669" y="539750"/>
                  </a:lnTo>
                  <a:close/>
                </a:path>
                <a:path w="26669" h="1162050">
                  <a:moveTo>
                    <a:pt x="26669" y="546100"/>
                  </a:moveTo>
                  <a:lnTo>
                    <a:pt x="0" y="546100"/>
                  </a:lnTo>
                  <a:lnTo>
                    <a:pt x="0" y="552449"/>
                  </a:lnTo>
                  <a:lnTo>
                    <a:pt x="26669" y="552449"/>
                  </a:lnTo>
                  <a:lnTo>
                    <a:pt x="26669" y="546100"/>
                  </a:lnTo>
                  <a:close/>
                </a:path>
                <a:path w="26669" h="1162050">
                  <a:moveTo>
                    <a:pt x="26669" y="552450"/>
                  </a:moveTo>
                  <a:lnTo>
                    <a:pt x="0" y="552450"/>
                  </a:lnTo>
                  <a:lnTo>
                    <a:pt x="0" y="577849"/>
                  </a:lnTo>
                  <a:lnTo>
                    <a:pt x="26669" y="577849"/>
                  </a:lnTo>
                  <a:lnTo>
                    <a:pt x="26669" y="552450"/>
                  </a:lnTo>
                  <a:close/>
                </a:path>
                <a:path w="26669" h="1162050">
                  <a:moveTo>
                    <a:pt x="26669" y="577850"/>
                  </a:moveTo>
                  <a:lnTo>
                    <a:pt x="0" y="577850"/>
                  </a:lnTo>
                  <a:lnTo>
                    <a:pt x="0" y="584199"/>
                  </a:lnTo>
                  <a:lnTo>
                    <a:pt x="26669" y="584199"/>
                  </a:lnTo>
                  <a:lnTo>
                    <a:pt x="26669" y="577850"/>
                  </a:lnTo>
                  <a:close/>
                </a:path>
                <a:path w="26669" h="1162050">
                  <a:moveTo>
                    <a:pt x="26669" y="584200"/>
                  </a:moveTo>
                  <a:lnTo>
                    <a:pt x="0" y="584200"/>
                  </a:lnTo>
                  <a:lnTo>
                    <a:pt x="0" y="590549"/>
                  </a:lnTo>
                  <a:lnTo>
                    <a:pt x="26669" y="590549"/>
                  </a:lnTo>
                  <a:lnTo>
                    <a:pt x="26669" y="584200"/>
                  </a:lnTo>
                  <a:close/>
                </a:path>
                <a:path w="26669" h="1162050">
                  <a:moveTo>
                    <a:pt x="26669" y="590550"/>
                  </a:moveTo>
                  <a:lnTo>
                    <a:pt x="0" y="590550"/>
                  </a:lnTo>
                  <a:lnTo>
                    <a:pt x="0" y="596899"/>
                  </a:lnTo>
                  <a:lnTo>
                    <a:pt x="26669" y="596899"/>
                  </a:lnTo>
                  <a:lnTo>
                    <a:pt x="26669" y="590550"/>
                  </a:lnTo>
                  <a:close/>
                </a:path>
                <a:path w="26669" h="1162050">
                  <a:moveTo>
                    <a:pt x="26669" y="596900"/>
                  </a:moveTo>
                  <a:lnTo>
                    <a:pt x="0" y="596900"/>
                  </a:lnTo>
                  <a:lnTo>
                    <a:pt x="0" y="600709"/>
                  </a:lnTo>
                  <a:lnTo>
                    <a:pt x="26669" y="600709"/>
                  </a:lnTo>
                  <a:lnTo>
                    <a:pt x="26669" y="596900"/>
                  </a:lnTo>
                  <a:close/>
                </a:path>
                <a:path w="26669" h="1162050">
                  <a:moveTo>
                    <a:pt x="26669" y="600710"/>
                  </a:moveTo>
                  <a:lnTo>
                    <a:pt x="0" y="600710"/>
                  </a:lnTo>
                  <a:lnTo>
                    <a:pt x="0" y="603249"/>
                  </a:lnTo>
                  <a:lnTo>
                    <a:pt x="26669" y="603249"/>
                  </a:lnTo>
                  <a:lnTo>
                    <a:pt x="26669" y="600710"/>
                  </a:lnTo>
                  <a:close/>
                </a:path>
                <a:path w="26669" h="1162050">
                  <a:moveTo>
                    <a:pt x="26669" y="603250"/>
                  </a:moveTo>
                  <a:lnTo>
                    <a:pt x="0" y="603250"/>
                  </a:lnTo>
                  <a:lnTo>
                    <a:pt x="0" y="615949"/>
                  </a:lnTo>
                  <a:lnTo>
                    <a:pt x="26669" y="615949"/>
                  </a:lnTo>
                  <a:lnTo>
                    <a:pt x="26669" y="603250"/>
                  </a:lnTo>
                  <a:close/>
                </a:path>
                <a:path w="26669" h="1162050">
                  <a:moveTo>
                    <a:pt x="26669" y="615950"/>
                  </a:moveTo>
                  <a:lnTo>
                    <a:pt x="0" y="615950"/>
                  </a:lnTo>
                  <a:lnTo>
                    <a:pt x="0" y="622299"/>
                  </a:lnTo>
                  <a:lnTo>
                    <a:pt x="26669" y="622299"/>
                  </a:lnTo>
                  <a:lnTo>
                    <a:pt x="26669" y="615950"/>
                  </a:lnTo>
                  <a:close/>
                </a:path>
                <a:path w="26669" h="1162050">
                  <a:moveTo>
                    <a:pt x="26669" y="622300"/>
                  </a:moveTo>
                  <a:lnTo>
                    <a:pt x="0" y="622300"/>
                  </a:lnTo>
                  <a:lnTo>
                    <a:pt x="0" y="632459"/>
                  </a:lnTo>
                  <a:lnTo>
                    <a:pt x="26669" y="632459"/>
                  </a:lnTo>
                  <a:lnTo>
                    <a:pt x="26669" y="622300"/>
                  </a:lnTo>
                  <a:close/>
                </a:path>
                <a:path w="26669" h="1162050">
                  <a:moveTo>
                    <a:pt x="26669" y="632460"/>
                  </a:moveTo>
                  <a:lnTo>
                    <a:pt x="0" y="632460"/>
                  </a:lnTo>
                  <a:lnTo>
                    <a:pt x="0" y="638809"/>
                  </a:lnTo>
                  <a:lnTo>
                    <a:pt x="26669" y="638809"/>
                  </a:lnTo>
                  <a:lnTo>
                    <a:pt x="26669" y="632460"/>
                  </a:lnTo>
                  <a:close/>
                </a:path>
                <a:path w="26669" h="1162050">
                  <a:moveTo>
                    <a:pt x="26669" y="638810"/>
                  </a:moveTo>
                  <a:lnTo>
                    <a:pt x="0" y="638810"/>
                  </a:lnTo>
                  <a:lnTo>
                    <a:pt x="0" y="647699"/>
                  </a:lnTo>
                  <a:lnTo>
                    <a:pt x="26669" y="647699"/>
                  </a:lnTo>
                  <a:lnTo>
                    <a:pt x="26669" y="638810"/>
                  </a:lnTo>
                  <a:close/>
                </a:path>
                <a:path w="26669" h="1162050">
                  <a:moveTo>
                    <a:pt x="26669" y="647700"/>
                  </a:moveTo>
                  <a:lnTo>
                    <a:pt x="0" y="647700"/>
                  </a:lnTo>
                  <a:lnTo>
                    <a:pt x="0" y="652779"/>
                  </a:lnTo>
                  <a:lnTo>
                    <a:pt x="26669" y="652779"/>
                  </a:lnTo>
                  <a:lnTo>
                    <a:pt x="26669" y="647700"/>
                  </a:lnTo>
                  <a:close/>
                </a:path>
                <a:path w="26669" h="1162050">
                  <a:moveTo>
                    <a:pt x="26669" y="652780"/>
                  </a:moveTo>
                  <a:lnTo>
                    <a:pt x="0" y="652780"/>
                  </a:lnTo>
                  <a:lnTo>
                    <a:pt x="0" y="654049"/>
                  </a:lnTo>
                  <a:lnTo>
                    <a:pt x="26669" y="654049"/>
                  </a:lnTo>
                  <a:lnTo>
                    <a:pt x="26669" y="652780"/>
                  </a:lnTo>
                  <a:close/>
                </a:path>
                <a:path w="26669" h="1162050">
                  <a:moveTo>
                    <a:pt x="26669" y="654050"/>
                  </a:moveTo>
                  <a:lnTo>
                    <a:pt x="0" y="654050"/>
                  </a:lnTo>
                  <a:lnTo>
                    <a:pt x="0" y="660399"/>
                  </a:lnTo>
                  <a:lnTo>
                    <a:pt x="26669" y="660399"/>
                  </a:lnTo>
                  <a:lnTo>
                    <a:pt x="26669" y="654050"/>
                  </a:lnTo>
                  <a:close/>
                </a:path>
                <a:path w="26669" h="1162050">
                  <a:moveTo>
                    <a:pt x="26669" y="660400"/>
                  </a:moveTo>
                  <a:lnTo>
                    <a:pt x="0" y="660400"/>
                  </a:lnTo>
                  <a:lnTo>
                    <a:pt x="0" y="670559"/>
                  </a:lnTo>
                  <a:lnTo>
                    <a:pt x="26669" y="670559"/>
                  </a:lnTo>
                  <a:lnTo>
                    <a:pt x="26669" y="660400"/>
                  </a:lnTo>
                  <a:close/>
                </a:path>
                <a:path w="26669" h="1162050">
                  <a:moveTo>
                    <a:pt x="26669" y="670560"/>
                  </a:moveTo>
                  <a:lnTo>
                    <a:pt x="0" y="670560"/>
                  </a:lnTo>
                  <a:lnTo>
                    <a:pt x="0" y="679449"/>
                  </a:lnTo>
                  <a:lnTo>
                    <a:pt x="26669" y="679449"/>
                  </a:lnTo>
                  <a:lnTo>
                    <a:pt x="26669" y="670560"/>
                  </a:lnTo>
                  <a:close/>
                </a:path>
                <a:path w="26669" h="1162050">
                  <a:moveTo>
                    <a:pt x="26669" y="679450"/>
                  </a:moveTo>
                  <a:lnTo>
                    <a:pt x="0" y="679450"/>
                  </a:lnTo>
                  <a:lnTo>
                    <a:pt x="0" y="717549"/>
                  </a:lnTo>
                  <a:lnTo>
                    <a:pt x="26669" y="717549"/>
                  </a:lnTo>
                  <a:lnTo>
                    <a:pt x="26669" y="679450"/>
                  </a:lnTo>
                  <a:close/>
                </a:path>
                <a:path w="26669" h="1162050">
                  <a:moveTo>
                    <a:pt x="26669" y="717550"/>
                  </a:moveTo>
                  <a:lnTo>
                    <a:pt x="0" y="717550"/>
                  </a:lnTo>
                  <a:lnTo>
                    <a:pt x="0" y="721359"/>
                  </a:lnTo>
                  <a:lnTo>
                    <a:pt x="26669" y="721359"/>
                  </a:lnTo>
                  <a:lnTo>
                    <a:pt x="26669" y="717550"/>
                  </a:lnTo>
                  <a:close/>
                </a:path>
                <a:path w="26669" h="1162050">
                  <a:moveTo>
                    <a:pt x="26669" y="721360"/>
                  </a:moveTo>
                  <a:lnTo>
                    <a:pt x="0" y="721360"/>
                  </a:lnTo>
                  <a:lnTo>
                    <a:pt x="0" y="723899"/>
                  </a:lnTo>
                  <a:lnTo>
                    <a:pt x="26669" y="723899"/>
                  </a:lnTo>
                  <a:lnTo>
                    <a:pt x="26669" y="721360"/>
                  </a:lnTo>
                  <a:close/>
                </a:path>
                <a:path w="26669" h="1162050">
                  <a:moveTo>
                    <a:pt x="26669" y="723900"/>
                  </a:moveTo>
                  <a:lnTo>
                    <a:pt x="0" y="723900"/>
                  </a:lnTo>
                  <a:lnTo>
                    <a:pt x="0" y="730249"/>
                  </a:lnTo>
                  <a:lnTo>
                    <a:pt x="26669" y="730249"/>
                  </a:lnTo>
                  <a:lnTo>
                    <a:pt x="26669" y="723900"/>
                  </a:lnTo>
                  <a:close/>
                </a:path>
                <a:path w="26669" h="1162050">
                  <a:moveTo>
                    <a:pt x="26669" y="730250"/>
                  </a:moveTo>
                  <a:lnTo>
                    <a:pt x="0" y="730250"/>
                  </a:lnTo>
                  <a:lnTo>
                    <a:pt x="0" y="734059"/>
                  </a:lnTo>
                  <a:lnTo>
                    <a:pt x="26669" y="734059"/>
                  </a:lnTo>
                  <a:lnTo>
                    <a:pt x="26669" y="730250"/>
                  </a:lnTo>
                  <a:close/>
                </a:path>
                <a:path w="26669" h="1162050">
                  <a:moveTo>
                    <a:pt x="26669" y="734060"/>
                  </a:moveTo>
                  <a:lnTo>
                    <a:pt x="0" y="734060"/>
                  </a:lnTo>
                  <a:lnTo>
                    <a:pt x="0" y="772159"/>
                  </a:lnTo>
                  <a:lnTo>
                    <a:pt x="26669" y="772159"/>
                  </a:lnTo>
                  <a:lnTo>
                    <a:pt x="26669" y="734060"/>
                  </a:lnTo>
                  <a:close/>
                </a:path>
                <a:path w="26669" h="1162050">
                  <a:moveTo>
                    <a:pt x="26669" y="772160"/>
                  </a:moveTo>
                  <a:lnTo>
                    <a:pt x="0" y="772160"/>
                  </a:lnTo>
                  <a:lnTo>
                    <a:pt x="0" y="781049"/>
                  </a:lnTo>
                  <a:lnTo>
                    <a:pt x="26669" y="781049"/>
                  </a:lnTo>
                  <a:lnTo>
                    <a:pt x="26669" y="772160"/>
                  </a:lnTo>
                  <a:close/>
                </a:path>
                <a:path w="26669" h="1162050">
                  <a:moveTo>
                    <a:pt x="26669" y="781050"/>
                  </a:moveTo>
                  <a:lnTo>
                    <a:pt x="0" y="781050"/>
                  </a:lnTo>
                  <a:lnTo>
                    <a:pt x="0" y="787399"/>
                  </a:lnTo>
                  <a:lnTo>
                    <a:pt x="26669" y="787399"/>
                  </a:lnTo>
                  <a:lnTo>
                    <a:pt x="26669" y="781050"/>
                  </a:lnTo>
                  <a:close/>
                </a:path>
                <a:path w="26669" h="1162050">
                  <a:moveTo>
                    <a:pt x="26669" y="787400"/>
                  </a:moveTo>
                  <a:lnTo>
                    <a:pt x="0" y="787400"/>
                  </a:lnTo>
                  <a:lnTo>
                    <a:pt x="0" y="793749"/>
                  </a:lnTo>
                  <a:lnTo>
                    <a:pt x="26669" y="793749"/>
                  </a:lnTo>
                  <a:lnTo>
                    <a:pt x="26669" y="787400"/>
                  </a:lnTo>
                  <a:close/>
                </a:path>
                <a:path w="26669" h="1162050">
                  <a:moveTo>
                    <a:pt x="26669" y="793750"/>
                  </a:moveTo>
                  <a:lnTo>
                    <a:pt x="0" y="793750"/>
                  </a:lnTo>
                  <a:lnTo>
                    <a:pt x="0" y="797559"/>
                  </a:lnTo>
                  <a:lnTo>
                    <a:pt x="26669" y="797559"/>
                  </a:lnTo>
                  <a:lnTo>
                    <a:pt x="26669" y="793750"/>
                  </a:lnTo>
                  <a:close/>
                </a:path>
                <a:path w="26669" h="1162050">
                  <a:moveTo>
                    <a:pt x="26669" y="797560"/>
                  </a:moveTo>
                  <a:lnTo>
                    <a:pt x="0" y="797560"/>
                  </a:lnTo>
                  <a:lnTo>
                    <a:pt x="0" y="803909"/>
                  </a:lnTo>
                  <a:lnTo>
                    <a:pt x="26669" y="803909"/>
                  </a:lnTo>
                  <a:lnTo>
                    <a:pt x="26669" y="797560"/>
                  </a:lnTo>
                  <a:close/>
                </a:path>
                <a:path w="26669" h="1162050">
                  <a:moveTo>
                    <a:pt x="26669" y="803910"/>
                  </a:moveTo>
                  <a:lnTo>
                    <a:pt x="0" y="803910"/>
                  </a:lnTo>
                  <a:lnTo>
                    <a:pt x="0" y="806449"/>
                  </a:lnTo>
                  <a:lnTo>
                    <a:pt x="26669" y="806449"/>
                  </a:lnTo>
                  <a:lnTo>
                    <a:pt x="26669" y="803910"/>
                  </a:lnTo>
                  <a:close/>
                </a:path>
                <a:path w="26669" h="1162050">
                  <a:moveTo>
                    <a:pt x="26669" y="806450"/>
                  </a:moveTo>
                  <a:lnTo>
                    <a:pt x="0" y="806450"/>
                  </a:lnTo>
                  <a:lnTo>
                    <a:pt x="0" y="810259"/>
                  </a:lnTo>
                  <a:lnTo>
                    <a:pt x="26669" y="810259"/>
                  </a:lnTo>
                  <a:lnTo>
                    <a:pt x="26669" y="806450"/>
                  </a:lnTo>
                  <a:close/>
                </a:path>
                <a:path w="26669" h="1162050">
                  <a:moveTo>
                    <a:pt x="26669" y="810260"/>
                  </a:moveTo>
                  <a:lnTo>
                    <a:pt x="0" y="810260"/>
                  </a:lnTo>
                  <a:lnTo>
                    <a:pt x="0" y="812799"/>
                  </a:lnTo>
                  <a:lnTo>
                    <a:pt x="26669" y="812799"/>
                  </a:lnTo>
                  <a:lnTo>
                    <a:pt x="26669" y="810260"/>
                  </a:lnTo>
                  <a:close/>
                </a:path>
                <a:path w="26669" h="1162050">
                  <a:moveTo>
                    <a:pt x="26669" y="812800"/>
                  </a:moveTo>
                  <a:lnTo>
                    <a:pt x="0" y="812800"/>
                  </a:lnTo>
                  <a:lnTo>
                    <a:pt x="0" y="819149"/>
                  </a:lnTo>
                  <a:lnTo>
                    <a:pt x="26669" y="819149"/>
                  </a:lnTo>
                  <a:lnTo>
                    <a:pt x="26669" y="812800"/>
                  </a:lnTo>
                  <a:close/>
                </a:path>
                <a:path w="26669" h="1162050">
                  <a:moveTo>
                    <a:pt x="26669" y="819150"/>
                  </a:moveTo>
                  <a:lnTo>
                    <a:pt x="0" y="819150"/>
                  </a:lnTo>
                  <a:lnTo>
                    <a:pt x="0" y="844549"/>
                  </a:lnTo>
                  <a:lnTo>
                    <a:pt x="26669" y="844549"/>
                  </a:lnTo>
                  <a:lnTo>
                    <a:pt x="26669" y="819150"/>
                  </a:lnTo>
                  <a:close/>
                </a:path>
                <a:path w="26669" h="1162050">
                  <a:moveTo>
                    <a:pt x="26669" y="844550"/>
                  </a:moveTo>
                  <a:lnTo>
                    <a:pt x="0" y="844550"/>
                  </a:lnTo>
                  <a:lnTo>
                    <a:pt x="0" y="850899"/>
                  </a:lnTo>
                  <a:lnTo>
                    <a:pt x="26669" y="850899"/>
                  </a:lnTo>
                  <a:lnTo>
                    <a:pt x="26669" y="844550"/>
                  </a:lnTo>
                  <a:close/>
                </a:path>
                <a:path w="26669" h="1162050">
                  <a:moveTo>
                    <a:pt x="26669" y="850900"/>
                  </a:moveTo>
                  <a:lnTo>
                    <a:pt x="0" y="850900"/>
                  </a:lnTo>
                  <a:lnTo>
                    <a:pt x="0" y="863599"/>
                  </a:lnTo>
                  <a:lnTo>
                    <a:pt x="26669" y="863599"/>
                  </a:lnTo>
                  <a:lnTo>
                    <a:pt x="26669" y="850900"/>
                  </a:lnTo>
                  <a:close/>
                </a:path>
                <a:path w="26669" h="1162050">
                  <a:moveTo>
                    <a:pt x="26669" y="863600"/>
                  </a:moveTo>
                  <a:lnTo>
                    <a:pt x="0" y="863600"/>
                  </a:lnTo>
                  <a:lnTo>
                    <a:pt x="0" y="880109"/>
                  </a:lnTo>
                  <a:lnTo>
                    <a:pt x="26669" y="880109"/>
                  </a:lnTo>
                  <a:lnTo>
                    <a:pt x="26669" y="863600"/>
                  </a:lnTo>
                  <a:close/>
                </a:path>
                <a:path w="26669" h="1162050">
                  <a:moveTo>
                    <a:pt x="26669" y="880110"/>
                  </a:moveTo>
                  <a:lnTo>
                    <a:pt x="0" y="880110"/>
                  </a:lnTo>
                  <a:lnTo>
                    <a:pt x="0" y="882649"/>
                  </a:lnTo>
                  <a:lnTo>
                    <a:pt x="26669" y="882649"/>
                  </a:lnTo>
                  <a:lnTo>
                    <a:pt x="26669" y="880110"/>
                  </a:lnTo>
                  <a:close/>
                </a:path>
                <a:path w="26669" h="1162050">
                  <a:moveTo>
                    <a:pt x="26669" y="882650"/>
                  </a:moveTo>
                  <a:lnTo>
                    <a:pt x="0" y="882650"/>
                  </a:lnTo>
                  <a:lnTo>
                    <a:pt x="0" y="886459"/>
                  </a:lnTo>
                  <a:lnTo>
                    <a:pt x="26669" y="886459"/>
                  </a:lnTo>
                  <a:lnTo>
                    <a:pt x="26669" y="882650"/>
                  </a:lnTo>
                  <a:close/>
                </a:path>
                <a:path w="26669" h="1162050">
                  <a:moveTo>
                    <a:pt x="26669" y="886460"/>
                  </a:moveTo>
                  <a:lnTo>
                    <a:pt x="0" y="886460"/>
                  </a:lnTo>
                  <a:lnTo>
                    <a:pt x="0" y="888999"/>
                  </a:lnTo>
                  <a:lnTo>
                    <a:pt x="26669" y="888999"/>
                  </a:lnTo>
                  <a:lnTo>
                    <a:pt x="26669" y="886460"/>
                  </a:lnTo>
                  <a:close/>
                </a:path>
                <a:path w="26669" h="1162050">
                  <a:moveTo>
                    <a:pt x="26669" y="889000"/>
                  </a:moveTo>
                  <a:lnTo>
                    <a:pt x="0" y="889000"/>
                  </a:lnTo>
                  <a:lnTo>
                    <a:pt x="0" y="892809"/>
                  </a:lnTo>
                  <a:lnTo>
                    <a:pt x="26669" y="892809"/>
                  </a:lnTo>
                  <a:lnTo>
                    <a:pt x="26669" y="889000"/>
                  </a:lnTo>
                  <a:close/>
                </a:path>
                <a:path w="26669" h="1162050">
                  <a:moveTo>
                    <a:pt x="26669" y="892810"/>
                  </a:moveTo>
                  <a:lnTo>
                    <a:pt x="0" y="892810"/>
                  </a:lnTo>
                  <a:lnTo>
                    <a:pt x="0" y="899159"/>
                  </a:lnTo>
                  <a:lnTo>
                    <a:pt x="26669" y="899159"/>
                  </a:lnTo>
                  <a:lnTo>
                    <a:pt x="26669" y="892810"/>
                  </a:lnTo>
                  <a:close/>
                </a:path>
                <a:path w="26669" h="1162050">
                  <a:moveTo>
                    <a:pt x="26669" y="899160"/>
                  </a:moveTo>
                  <a:lnTo>
                    <a:pt x="0" y="899160"/>
                  </a:lnTo>
                  <a:lnTo>
                    <a:pt x="0" y="908049"/>
                  </a:lnTo>
                  <a:lnTo>
                    <a:pt x="26669" y="908049"/>
                  </a:lnTo>
                  <a:lnTo>
                    <a:pt x="26669" y="899160"/>
                  </a:lnTo>
                  <a:close/>
                </a:path>
                <a:path w="26669" h="1162050">
                  <a:moveTo>
                    <a:pt x="26669" y="908050"/>
                  </a:moveTo>
                  <a:lnTo>
                    <a:pt x="0" y="908050"/>
                  </a:lnTo>
                  <a:lnTo>
                    <a:pt x="0" y="920749"/>
                  </a:lnTo>
                  <a:lnTo>
                    <a:pt x="26669" y="920749"/>
                  </a:lnTo>
                  <a:lnTo>
                    <a:pt x="26669" y="908050"/>
                  </a:lnTo>
                  <a:close/>
                </a:path>
                <a:path w="26669" h="1162050">
                  <a:moveTo>
                    <a:pt x="26669" y="920750"/>
                  </a:moveTo>
                  <a:lnTo>
                    <a:pt x="0" y="920750"/>
                  </a:lnTo>
                  <a:lnTo>
                    <a:pt x="0" y="930909"/>
                  </a:lnTo>
                  <a:lnTo>
                    <a:pt x="26669" y="930909"/>
                  </a:lnTo>
                  <a:lnTo>
                    <a:pt x="26669" y="920750"/>
                  </a:lnTo>
                  <a:close/>
                </a:path>
                <a:path w="26669" h="1162050">
                  <a:moveTo>
                    <a:pt x="26669" y="930910"/>
                  </a:moveTo>
                  <a:lnTo>
                    <a:pt x="0" y="930910"/>
                  </a:lnTo>
                  <a:lnTo>
                    <a:pt x="0" y="933449"/>
                  </a:lnTo>
                  <a:lnTo>
                    <a:pt x="26669" y="933449"/>
                  </a:lnTo>
                  <a:lnTo>
                    <a:pt x="26669" y="930910"/>
                  </a:lnTo>
                  <a:close/>
                </a:path>
                <a:path w="26669" h="1162050">
                  <a:moveTo>
                    <a:pt x="26669" y="933450"/>
                  </a:moveTo>
                  <a:lnTo>
                    <a:pt x="0" y="933450"/>
                  </a:lnTo>
                  <a:lnTo>
                    <a:pt x="0" y="939799"/>
                  </a:lnTo>
                  <a:lnTo>
                    <a:pt x="26669" y="939799"/>
                  </a:lnTo>
                  <a:lnTo>
                    <a:pt x="26669" y="933450"/>
                  </a:lnTo>
                  <a:close/>
                </a:path>
                <a:path w="26669" h="1162050">
                  <a:moveTo>
                    <a:pt x="26669" y="939800"/>
                  </a:moveTo>
                  <a:lnTo>
                    <a:pt x="0" y="939800"/>
                  </a:lnTo>
                  <a:lnTo>
                    <a:pt x="0" y="943609"/>
                  </a:lnTo>
                  <a:lnTo>
                    <a:pt x="26669" y="943609"/>
                  </a:lnTo>
                  <a:lnTo>
                    <a:pt x="26669" y="939800"/>
                  </a:lnTo>
                  <a:close/>
                </a:path>
                <a:path w="26669" h="1162050">
                  <a:moveTo>
                    <a:pt x="26669" y="943610"/>
                  </a:moveTo>
                  <a:lnTo>
                    <a:pt x="0" y="943610"/>
                  </a:lnTo>
                  <a:lnTo>
                    <a:pt x="0" y="949959"/>
                  </a:lnTo>
                  <a:lnTo>
                    <a:pt x="26669" y="949959"/>
                  </a:lnTo>
                  <a:lnTo>
                    <a:pt x="26669" y="943610"/>
                  </a:lnTo>
                  <a:close/>
                </a:path>
                <a:path w="26669" h="1162050">
                  <a:moveTo>
                    <a:pt x="26669" y="949960"/>
                  </a:moveTo>
                  <a:lnTo>
                    <a:pt x="0" y="949960"/>
                  </a:lnTo>
                  <a:lnTo>
                    <a:pt x="0" y="952499"/>
                  </a:lnTo>
                  <a:lnTo>
                    <a:pt x="26669" y="952499"/>
                  </a:lnTo>
                  <a:lnTo>
                    <a:pt x="26669" y="949960"/>
                  </a:lnTo>
                  <a:close/>
                </a:path>
                <a:path w="26669" h="1162050">
                  <a:moveTo>
                    <a:pt x="26669" y="952500"/>
                  </a:moveTo>
                  <a:lnTo>
                    <a:pt x="0" y="952500"/>
                  </a:lnTo>
                  <a:lnTo>
                    <a:pt x="0" y="956309"/>
                  </a:lnTo>
                  <a:lnTo>
                    <a:pt x="26669" y="956309"/>
                  </a:lnTo>
                  <a:lnTo>
                    <a:pt x="26669" y="952500"/>
                  </a:lnTo>
                  <a:close/>
                </a:path>
                <a:path w="26669" h="1162050">
                  <a:moveTo>
                    <a:pt x="26669" y="956310"/>
                  </a:moveTo>
                  <a:lnTo>
                    <a:pt x="0" y="956310"/>
                  </a:lnTo>
                  <a:lnTo>
                    <a:pt x="0" y="958849"/>
                  </a:lnTo>
                  <a:lnTo>
                    <a:pt x="26669" y="958849"/>
                  </a:lnTo>
                  <a:lnTo>
                    <a:pt x="26669" y="956310"/>
                  </a:lnTo>
                  <a:close/>
                </a:path>
                <a:path w="26669" h="1162050">
                  <a:moveTo>
                    <a:pt x="26669" y="958850"/>
                  </a:moveTo>
                  <a:lnTo>
                    <a:pt x="0" y="958850"/>
                  </a:lnTo>
                  <a:lnTo>
                    <a:pt x="0" y="965199"/>
                  </a:lnTo>
                  <a:lnTo>
                    <a:pt x="26669" y="965199"/>
                  </a:lnTo>
                  <a:lnTo>
                    <a:pt x="26669" y="958850"/>
                  </a:lnTo>
                  <a:close/>
                </a:path>
                <a:path w="26669" h="1162050">
                  <a:moveTo>
                    <a:pt x="26669" y="965200"/>
                  </a:moveTo>
                  <a:lnTo>
                    <a:pt x="0" y="965200"/>
                  </a:lnTo>
                  <a:lnTo>
                    <a:pt x="0" y="984249"/>
                  </a:lnTo>
                  <a:lnTo>
                    <a:pt x="26669" y="984249"/>
                  </a:lnTo>
                  <a:lnTo>
                    <a:pt x="26669" y="965200"/>
                  </a:lnTo>
                  <a:close/>
                </a:path>
                <a:path w="26669" h="1162050">
                  <a:moveTo>
                    <a:pt x="26669" y="984250"/>
                  </a:moveTo>
                  <a:lnTo>
                    <a:pt x="0" y="984250"/>
                  </a:lnTo>
                  <a:lnTo>
                    <a:pt x="0" y="988059"/>
                  </a:lnTo>
                  <a:lnTo>
                    <a:pt x="26669" y="988059"/>
                  </a:lnTo>
                  <a:lnTo>
                    <a:pt x="26669" y="984250"/>
                  </a:lnTo>
                  <a:close/>
                </a:path>
                <a:path w="26669" h="1162050">
                  <a:moveTo>
                    <a:pt x="26669" y="988060"/>
                  </a:moveTo>
                  <a:lnTo>
                    <a:pt x="0" y="988060"/>
                  </a:lnTo>
                  <a:lnTo>
                    <a:pt x="0" y="1000759"/>
                  </a:lnTo>
                  <a:lnTo>
                    <a:pt x="26669" y="1000759"/>
                  </a:lnTo>
                  <a:lnTo>
                    <a:pt x="26669" y="988060"/>
                  </a:lnTo>
                  <a:close/>
                </a:path>
                <a:path w="26669" h="1162050">
                  <a:moveTo>
                    <a:pt x="26669" y="1000760"/>
                  </a:moveTo>
                  <a:lnTo>
                    <a:pt x="0" y="1000760"/>
                  </a:lnTo>
                  <a:lnTo>
                    <a:pt x="0" y="1009649"/>
                  </a:lnTo>
                  <a:lnTo>
                    <a:pt x="26669" y="1009649"/>
                  </a:lnTo>
                  <a:lnTo>
                    <a:pt x="26669" y="1000760"/>
                  </a:lnTo>
                  <a:close/>
                </a:path>
                <a:path w="26669" h="1162050">
                  <a:moveTo>
                    <a:pt x="26669" y="1009650"/>
                  </a:moveTo>
                  <a:lnTo>
                    <a:pt x="0" y="1009650"/>
                  </a:lnTo>
                  <a:lnTo>
                    <a:pt x="0" y="1013459"/>
                  </a:lnTo>
                  <a:lnTo>
                    <a:pt x="26669" y="1013459"/>
                  </a:lnTo>
                  <a:lnTo>
                    <a:pt x="26669" y="1009650"/>
                  </a:lnTo>
                  <a:close/>
                </a:path>
                <a:path w="26669" h="1162050">
                  <a:moveTo>
                    <a:pt x="26669" y="1013460"/>
                  </a:moveTo>
                  <a:lnTo>
                    <a:pt x="0" y="1013460"/>
                  </a:lnTo>
                  <a:lnTo>
                    <a:pt x="0" y="1028699"/>
                  </a:lnTo>
                  <a:lnTo>
                    <a:pt x="26669" y="1028699"/>
                  </a:lnTo>
                  <a:lnTo>
                    <a:pt x="26669" y="1013460"/>
                  </a:lnTo>
                  <a:close/>
                </a:path>
                <a:path w="26669" h="1162050">
                  <a:moveTo>
                    <a:pt x="26669" y="1028700"/>
                  </a:moveTo>
                  <a:lnTo>
                    <a:pt x="0" y="1028700"/>
                  </a:lnTo>
                  <a:lnTo>
                    <a:pt x="0" y="1035049"/>
                  </a:lnTo>
                  <a:lnTo>
                    <a:pt x="26669" y="1035049"/>
                  </a:lnTo>
                  <a:lnTo>
                    <a:pt x="26669" y="1028700"/>
                  </a:lnTo>
                  <a:close/>
                </a:path>
                <a:path w="26669" h="1162050">
                  <a:moveTo>
                    <a:pt x="26669" y="1035050"/>
                  </a:moveTo>
                  <a:lnTo>
                    <a:pt x="0" y="1035050"/>
                  </a:lnTo>
                  <a:lnTo>
                    <a:pt x="0" y="1038859"/>
                  </a:lnTo>
                  <a:lnTo>
                    <a:pt x="26669" y="1038859"/>
                  </a:lnTo>
                  <a:lnTo>
                    <a:pt x="26669" y="1035050"/>
                  </a:lnTo>
                  <a:close/>
                </a:path>
                <a:path w="26669" h="1162050">
                  <a:moveTo>
                    <a:pt x="26669" y="1038860"/>
                  </a:moveTo>
                  <a:lnTo>
                    <a:pt x="0" y="1038860"/>
                  </a:lnTo>
                  <a:lnTo>
                    <a:pt x="0" y="1041399"/>
                  </a:lnTo>
                  <a:lnTo>
                    <a:pt x="26669" y="1041399"/>
                  </a:lnTo>
                  <a:lnTo>
                    <a:pt x="26669" y="1038860"/>
                  </a:lnTo>
                  <a:close/>
                </a:path>
                <a:path w="26669" h="1162050">
                  <a:moveTo>
                    <a:pt x="26669" y="1041400"/>
                  </a:moveTo>
                  <a:lnTo>
                    <a:pt x="0" y="1041400"/>
                  </a:lnTo>
                  <a:lnTo>
                    <a:pt x="0" y="1045209"/>
                  </a:lnTo>
                  <a:lnTo>
                    <a:pt x="26669" y="1045209"/>
                  </a:lnTo>
                  <a:lnTo>
                    <a:pt x="26669" y="1041400"/>
                  </a:lnTo>
                  <a:close/>
                </a:path>
                <a:path w="26669" h="1162050">
                  <a:moveTo>
                    <a:pt x="26669" y="1045210"/>
                  </a:moveTo>
                  <a:lnTo>
                    <a:pt x="0" y="1045210"/>
                  </a:lnTo>
                  <a:lnTo>
                    <a:pt x="0" y="1051559"/>
                  </a:lnTo>
                  <a:lnTo>
                    <a:pt x="26669" y="1051559"/>
                  </a:lnTo>
                  <a:lnTo>
                    <a:pt x="26669" y="1045210"/>
                  </a:lnTo>
                  <a:close/>
                </a:path>
                <a:path w="26669" h="1162050">
                  <a:moveTo>
                    <a:pt x="26669" y="1051560"/>
                  </a:moveTo>
                  <a:lnTo>
                    <a:pt x="0" y="1051560"/>
                  </a:lnTo>
                  <a:lnTo>
                    <a:pt x="0" y="1054099"/>
                  </a:lnTo>
                  <a:lnTo>
                    <a:pt x="26669" y="1054099"/>
                  </a:lnTo>
                  <a:lnTo>
                    <a:pt x="26669" y="1051560"/>
                  </a:lnTo>
                  <a:close/>
                </a:path>
                <a:path w="26669" h="1162050">
                  <a:moveTo>
                    <a:pt x="26669" y="1054100"/>
                  </a:moveTo>
                  <a:lnTo>
                    <a:pt x="0" y="1054100"/>
                  </a:lnTo>
                  <a:lnTo>
                    <a:pt x="0" y="1060449"/>
                  </a:lnTo>
                  <a:lnTo>
                    <a:pt x="26669" y="1060449"/>
                  </a:lnTo>
                  <a:lnTo>
                    <a:pt x="26669" y="1054100"/>
                  </a:lnTo>
                  <a:close/>
                </a:path>
                <a:path w="26669" h="1162050">
                  <a:moveTo>
                    <a:pt x="26669" y="1060450"/>
                  </a:moveTo>
                  <a:lnTo>
                    <a:pt x="0" y="1060450"/>
                  </a:lnTo>
                  <a:lnTo>
                    <a:pt x="0" y="1073149"/>
                  </a:lnTo>
                  <a:lnTo>
                    <a:pt x="26669" y="1073149"/>
                  </a:lnTo>
                  <a:lnTo>
                    <a:pt x="26669" y="1060450"/>
                  </a:lnTo>
                  <a:close/>
                </a:path>
                <a:path w="26669" h="1162050">
                  <a:moveTo>
                    <a:pt x="24130" y="1160780"/>
                  </a:moveTo>
                  <a:lnTo>
                    <a:pt x="20319" y="1160780"/>
                  </a:lnTo>
                  <a:lnTo>
                    <a:pt x="20319" y="1162049"/>
                  </a:lnTo>
                  <a:lnTo>
                    <a:pt x="24130" y="1162049"/>
                  </a:lnTo>
                  <a:lnTo>
                    <a:pt x="24130" y="1160780"/>
                  </a:lnTo>
                  <a:close/>
                </a:path>
                <a:path w="26669" h="1162050">
                  <a:moveTo>
                    <a:pt x="26669" y="1155699"/>
                  </a:moveTo>
                  <a:lnTo>
                    <a:pt x="6350" y="1155699"/>
                  </a:lnTo>
                  <a:lnTo>
                    <a:pt x="6350" y="1156970"/>
                  </a:lnTo>
                  <a:lnTo>
                    <a:pt x="11430" y="1156970"/>
                  </a:lnTo>
                  <a:lnTo>
                    <a:pt x="11430" y="1158239"/>
                  </a:lnTo>
                  <a:lnTo>
                    <a:pt x="15239" y="1158239"/>
                  </a:lnTo>
                  <a:lnTo>
                    <a:pt x="15239" y="1160780"/>
                  </a:lnTo>
                  <a:lnTo>
                    <a:pt x="26669" y="1160780"/>
                  </a:lnTo>
                  <a:lnTo>
                    <a:pt x="26669" y="1155699"/>
                  </a:lnTo>
                  <a:close/>
                </a:path>
                <a:path w="26669" h="1162050">
                  <a:moveTo>
                    <a:pt x="26669" y="1149349"/>
                  </a:moveTo>
                  <a:lnTo>
                    <a:pt x="0" y="1149349"/>
                  </a:lnTo>
                  <a:lnTo>
                    <a:pt x="0" y="1155699"/>
                  </a:lnTo>
                  <a:lnTo>
                    <a:pt x="1269" y="1155699"/>
                  </a:lnTo>
                  <a:lnTo>
                    <a:pt x="1269" y="1154430"/>
                  </a:lnTo>
                  <a:lnTo>
                    <a:pt x="26669" y="1154430"/>
                  </a:lnTo>
                  <a:lnTo>
                    <a:pt x="26669" y="1149349"/>
                  </a:lnTo>
                  <a:close/>
                </a:path>
                <a:path w="26669" h="1162050">
                  <a:moveTo>
                    <a:pt x="26669" y="1143000"/>
                  </a:moveTo>
                  <a:lnTo>
                    <a:pt x="0" y="1143000"/>
                  </a:lnTo>
                  <a:lnTo>
                    <a:pt x="0" y="1148080"/>
                  </a:lnTo>
                  <a:lnTo>
                    <a:pt x="26669" y="1148080"/>
                  </a:lnTo>
                  <a:lnTo>
                    <a:pt x="26669" y="1143000"/>
                  </a:lnTo>
                  <a:close/>
                </a:path>
                <a:path w="26669" h="1162050">
                  <a:moveTo>
                    <a:pt x="26669" y="1136650"/>
                  </a:moveTo>
                  <a:lnTo>
                    <a:pt x="0" y="1136650"/>
                  </a:lnTo>
                  <a:lnTo>
                    <a:pt x="0" y="1141730"/>
                  </a:lnTo>
                  <a:lnTo>
                    <a:pt x="26669" y="1141730"/>
                  </a:lnTo>
                  <a:lnTo>
                    <a:pt x="26669" y="1136650"/>
                  </a:lnTo>
                  <a:close/>
                </a:path>
                <a:path w="26669" h="1162050">
                  <a:moveTo>
                    <a:pt x="26669" y="1130299"/>
                  </a:moveTo>
                  <a:lnTo>
                    <a:pt x="0" y="1130299"/>
                  </a:lnTo>
                  <a:lnTo>
                    <a:pt x="0" y="1135380"/>
                  </a:lnTo>
                  <a:lnTo>
                    <a:pt x="26669" y="1135380"/>
                  </a:lnTo>
                  <a:lnTo>
                    <a:pt x="26669" y="1130299"/>
                  </a:lnTo>
                  <a:close/>
                </a:path>
                <a:path w="26669" h="1162050">
                  <a:moveTo>
                    <a:pt x="26669" y="1123949"/>
                  </a:moveTo>
                  <a:lnTo>
                    <a:pt x="0" y="1123949"/>
                  </a:lnTo>
                  <a:lnTo>
                    <a:pt x="0" y="1129030"/>
                  </a:lnTo>
                  <a:lnTo>
                    <a:pt x="26669" y="1129030"/>
                  </a:lnTo>
                  <a:lnTo>
                    <a:pt x="26669" y="1123949"/>
                  </a:lnTo>
                  <a:close/>
                </a:path>
                <a:path w="26669" h="1162050">
                  <a:moveTo>
                    <a:pt x="26669" y="1117599"/>
                  </a:moveTo>
                  <a:lnTo>
                    <a:pt x="0" y="1117599"/>
                  </a:lnTo>
                  <a:lnTo>
                    <a:pt x="0" y="1122680"/>
                  </a:lnTo>
                  <a:lnTo>
                    <a:pt x="26669" y="1122680"/>
                  </a:lnTo>
                  <a:lnTo>
                    <a:pt x="26669" y="1117599"/>
                  </a:lnTo>
                  <a:close/>
                </a:path>
                <a:path w="26669" h="1162050">
                  <a:moveTo>
                    <a:pt x="26669" y="1111249"/>
                  </a:moveTo>
                  <a:lnTo>
                    <a:pt x="0" y="1111249"/>
                  </a:lnTo>
                  <a:lnTo>
                    <a:pt x="0" y="1116330"/>
                  </a:lnTo>
                  <a:lnTo>
                    <a:pt x="26669" y="1116330"/>
                  </a:lnTo>
                  <a:lnTo>
                    <a:pt x="26669" y="1111249"/>
                  </a:lnTo>
                  <a:close/>
                </a:path>
                <a:path w="26669" h="1162050">
                  <a:moveTo>
                    <a:pt x="26669" y="1104899"/>
                  </a:moveTo>
                  <a:lnTo>
                    <a:pt x="0" y="1104899"/>
                  </a:lnTo>
                  <a:lnTo>
                    <a:pt x="0" y="1109980"/>
                  </a:lnTo>
                  <a:lnTo>
                    <a:pt x="26669" y="1109980"/>
                  </a:lnTo>
                  <a:lnTo>
                    <a:pt x="26669" y="1104899"/>
                  </a:lnTo>
                  <a:close/>
                </a:path>
                <a:path w="26669" h="1162050">
                  <a:moveTo>
                    <a:pt x="26669" y="1098549"/>
                  </a:moveTo>
                  <a:lnTo>
                    <a:pt x="0" y="1098549"/>
                  </a:lnTo>
                  <a:lnTo>
                    <a:pt x="0" y="1103630"/>
                  </a:lnTo>
                  <a:lnTo>
                    <a:pt x="26669" y="1103630"/>
                  </a:lnTo>
                  <a:lnTo>
                    <a:pt x="26669" y="1098549"/>
                  </a:lnTo>
                  <a:close/>
                </a:path>
                <a:path w="26669" h="1162050">
                  <a:moveTo>
                    <a:pt x="26669" y="1092200"/>
                  </a:moveTo>
                  <a:lnTo>
                    <a:pt x="0" y="1092200"/>
                  </a:lnTo>
                  <a:lnTo>
                    <a:pt x="0" y="1097280"/>
                  </a:lnTo>
                  <a:lnTo>
                    <a:pt x="26669" y="1097280"/>
                  </a:lnTo>
                  <a:lnTo>
                    <a:pt x="26669" y="1092200"/>
                  </a:lnTo>
                  <a:close/>
                </a:path>
                <a:path w="26669" h="1162050">
                  <a:moveTo>
                    <a:pt x="26669" y="1085849"/>
                  </a:moveTo>
                  <a:lnTo>
                    <a:pt x="0" y="1085849"/>
                  </a:lnTo>
                  <a:lnTo>
                    <a:pt x="0" y="1090930"/>
                  </a:lnTo>
                  <a:lnTo>
                    <a:pt x="26669" y="1090930"/>
                  </a:lnTo>
                  <a:lnTo>
                    <a:pt x="26669" y="1085849"/>
                  </a:lnTo>
                  <a:close/>
                </a:path>
                <a:path w="26669" h="1162050">
                  <a:moveTo>
                    <a:pt x="26669" y="1079499"/>
                  </a:moveTo>
                  <a:lnTo>
                    <a:pt x="0" y="1079499"/>
                  </a:lnTo>
                  <a:lnTo>
                    <a:pt x="0" y="1084580"/>
                  </a:lnTo>
                  <a:lnTo>
                    <a:pt x="26669" y="1084580"/>
                  </a:lnTo>
                  <a:lnTo>
                    <a:pt x="26669" y="1079499"/>
                  </a:lnTo>
                  <a:close/>
                </a:path>
                <a:path w="26669" h="1162050">
                  <a:moveTo>
                    <a:pt x="26669" y="1074420"/>
                  </a:moveTo>
                  <a:lnTo>
                    <a:pt x="0" y="1074420"/>
                  </a:lnTo>
                  <a:lnTo>
                    <a:pt x="0" y="1078230"/>
                  </a:lnTo>
                  <a:lnTo>
                    <a:pt x="26669" y="1078230"/>
                  </a:lnTo>
                  <a:lnTo>
                    <a:pt x="26669" y="1074420"/>
                  </a:lnTo>
                  <a:close/>
                </a:path>
              </a:pathLst>
            </a:custGeom>
            <a:solidFill>
              <a:srgbClr val="355DD5"/>
            </a:solidFill>
          </p:spPr>
          <p:txBody>
            <a:bodyPr wrap="square" lIns="0" tIns="0" rIns="0" bIns="0" rtlCol="0"/>
            <a:lstStyle/>
            <a:p>
              <a:endParaRPr/>
            </a:p>
          </p:txBody>
        </p:sp>
        <p:sp>
          <p:nvSpPr>
            <p:cNvPr id="570" name="object 570"/>
            <p:cNvSpPr/>
            <p:nvPr/>
          </p:nvSpPr>
          <p:spPr>
            <a:xfrm>
              <a:off x="3084829" y="4964429"/>
              <a:ext cx="25400" cy="1160780"/>
            </a:xfrm>
            <a:custGeom>
              <a:avLst/>
              <a:gdLst/>
              <a:ahLst/>
              <a:cxnLst/>
              <a:rect l="l" t="t" r="r" b="b"/>
              <a:pathLst>
                <a:path w="25400" h="1160779">
                  <a:moveTo>
                    <a:pt x="2539" y="0"/>
                  </a:moveTo>
                  <a:lnTo>
                    <a:pt x="0" y="0"/>
                  </a:lnTo>
                  <a:lnTo>
                    <a:pt x="0" y="16510"/>
                  </a:lnTo>
                  <a:lnTo>
                    <a:pt x="25400" y="16510"/>
                  </a:lnTo>
                  <a:lnTo>
                    <a:pt x="25400" y="5080"/>
                  </a:lnTo>
                  <a:lnTo>
                    <a:pt x="24130" y="5080"/>
                  </a:lnTo>
                  <a:lnTo>
                    <a:pt x="24130" y="3810"/>
                  </a:lnTo>
                  <a:lnTo>
                    <a:pt x="16509" y="3810"/>
                  </a:lnTo>
                  <a:lnTo>
                    <a:pt x="16509" y="2540"/>
                  </a:lnTo>
                  <a:lnTo>
                    <a:pt x="10159" y="2540"/>
                  </a:lnTo>
                  <a:lnTo>
                    <a:pt x="10159" y="1270"/>
                  </a:lnTo>
                  <a:lnTo>
                    <a:pt x="2539" y="1270"/>
                  </a:lnTo>
                  <a:lnTo>
                    <a:pt x="2539" y="0"/>
                  </a:lnTo>
                  <a:close/>
                </a:path>
                <a:path w="25400" h="1160779">
                  <a:moveTo>
                    <a:pt x="25400" y="16510"/>
                  </a:moveTo>
                  <a:lnTo>
                    <a:pt x="0" y="16510"/>
                  </a:lnTo>
                  <a:lnTo>
                    <a:pt x="0" y="22860"/>
                  </a:lnTo>
                  <a:lnTo>
                    <a:pt x="25400" y="22860"/>
                  </a:lnTo>
                  <a:lnTo>
                    <a:pt x="25400" y="16510"/>
                  </a:lnTo>
                  <a:close/>
                </a:path>
                <a:path w="25400" h="1160779">
                  <a:moveTo>
                    <a:pt x="25400" y="22860"/>
                  </a:moveTo>
                  <a:lnTo>
                    <a:pt x="0" y="22860"/>
                  </a:lnTo>
                  <a:lnTo>
                    <a:pt x="0" y="60960"/>
                  </a:lnTo>
                  <a:lnTo>
                    <a:pt x="25400" y="60960"/>
                  </a:lnTo>
                  <a:lnTo>
                    <a:pt x="25400" y="22860"/>
                  </a:lnTo>
                  <a:close/>
                </a:path>
                <a:path w="25400" h="1160779">
                  <a:moveTo>
                    <a:pt x="25400" y="60960"/>
                  </a:moveTo>
                  <a:lnTo>
                    <a:pt x="0" y="60960"/>
                  </a:lnTo>
                  <a:lnTo>
                    <a:pt x="0" y="67310"/>
                  </a:lnTo>
                  <a:lnTo>
                    <a:pt x="25400" y="67310"/>
                  </a:lnTo>
                  <a:lnTo>
                    <a:pt x="25400" y="60960"/>
                  </a:lnTo>
                  <a:close/>
                </a:path>
                <a:path w="25400" h="1160779">
                  <a:moveTo>
                    <a:pt x="25400" y="67310"/>
                  </a:moveTo>
                  <a:lnTo>
                    <a:pt x="0" y="67310"/>
                  </a:lnTo>
                  <a:lnTo>
                    <a:pt x="0" y="80010"/>
                  </a:lnTo>
                  <a:lnTo>
                    <a:pt x="25400" y="80010"/>
                  </a:lnTo>
                  <a:lnTo>
                    <a:pt x="25400" y="67310"/>
                  </a:lnTo>
                  <a:close/>
                </a:path>
                <a:path w="25400" h="1160779">
                  <a:moveTo>
                    <a:pt x="25400" y="80010"/>
                  </a:moveTo>
                  <a:lnTo>
                    <a:pt x="0" y="80010"/>
                  </a:lnTo>
                  <a:lnTo>
                    <a:pt x="0" y="86360"/>
                  </a:lnTo>
                  <a:lnTo>
                    <a:pt x="25400" y="86360"/>
                  </a:lnTo>
                  <a:lnTo>
                    <a:pt x="25400" y="80010"/>
                  </a:lnTo>
                  <a:close/>
                </a:path>
                <a:path w="25400" h="1160779">
                  <a:moveTo>
                    <a:pt x="25400" y="86360"/>
                  </a:moveTo>
                  <a:lnTo>
                    <a:pt x="0" y="86360"/>
                  </a:lnTo>
                  <a:lnTo>
                    <a:pt x="0" y="99060"/>
                  </a:lnTo>
                  <a:lnTo>
                    <a:pt x="25400" y="99060"/>
                  </a:lnTo>
                  <a:lnTo>
                    <a:pt x="25400" y="86360"/>
                  </a:lnTo>
                  <a:close/>
                </a:path>
                <a:path w="25400" h="1160779">
                  <a:moveTo>
                    <a:pt x="25400" y="99060"/>
                  </a:moveTo>
                  <a:lnTo>
                    <a:pt x="0" y="99060"/>
                  </a:lnTo>
                  <a:lnTo>
                    <a:pt x="0" y="105410"/>
                  </a:lnTo>
                  <a:lnTo>
                    <a:pt x="25400" y="105410"/>
                  </a:lnTo>
                  <a:lnTo>
                    <a:pt x="25400" y="99060"/>
                  </a:lnTo>
                  <a:close/>
                </a:path>
                <a:path w="25400" h="1160779">
                  <a:moveTo>
                    <a:pt x="25400" y="105410"/>
                  </a:moveTo>
                  <a:lnTo>
                    <a:pt x="0" y="105410"/>
                  </a:lnTo>
                  <a:lnTo>
                    <a:pt x="0" y="118110"/>
                  </a:lnTo>
                  <a:lnTo>
                    <a:pt x="25400" y="118110"/>
                  </a:lnTo>
                  <a:lnTo>
                    <a:pt x="25400" y="105410"/>
                  </a:lnTo>
                  <a:close/>
                </a:path>
                <a:path w="25400" h="1160779">
                  <a:moveTo>
                    <a:pt x="25400" y="118110"/>
                  </a:moveTo>
                  <a:lnTo>
                    <a:pt x="0" y="118110"/>
                  </a:lnTo>
                  <a:lnTo>
                    <a:pt x="0" y="124460"/>
                  </a:lnTo>
                  <a:lnTo>
                    <a:pt x="25400" y="124460"/>
                  </a:lnTo>
                  <a:lnTo>
                    <a:pt x="25400" y="118110"/>
                  </a:lnTo>
                  <a:close/>
                </a:path>
                <a:path w="25400" h="1160779">
                  <a:moveTo>
                    <a:pt x="25400" y="124460"/>
                  </a:moveTo>
                  <a:lnTo>
                    <a:pt x="0" y="124460"/>
                  </a:lnTo>
                  <a:lnTo>
                    <a:pt x="0" y="130810"/>
                  </a:lnTo>
                  <a:lnTo>
                    <a:pt x="25400" y="130810"/>
                  </a:lnTo>
                  <a:lnTo>
                    <a:pt x="25400" y="124460"/>
                  </a:lnTo>
                  <a:close/>
                </a:path>
                <a:path w="25400" h="1160779">
                  <a:moveTo>
                    <a:pt x="25400" y="130810"/>
                  </a:moveTo>
                  <a:lnTo>
                    <a:pt x="0" y="130810"/>
                  </a:lnTo>
                  <a:lnTo>
                    <a:pt x="0" y="137160"/>
                  </a:lnTo>
                  <a:lnTo>
                    <a:pt x="25400" y="137160"/>
                  </a:lnTo>
                  <a:lnTo>
                    <a:pt x="25400" y="130810"/>
                  </a:lnTo>
                  <a:close/>
                </a:path>
                <a:path w="25400" h="1160779">
                  <a:moveTo>
                    <a:pt x="25400" y="137160"/>
                  </a:moveTo>
                  <a:lnTo>
                    <a:pt x="0" y="137160"/>
                  </a:lnTo>
                  <a:lnTo>
                    <a:pt x="0" y="143510"/>
                  </a:lnTo>
                  <a:lnTo>
                    <a:pt x="25400" y="143510"/>
                  </a:lnTo>
                  <a:lnTo>
                    <a:pt x="25400" y="137160"/>
                  </a:lnTo>
                  <a:close/>
                </a:path>
                <a:path w="25400" h="1160779">
                  <a:moveTo>
                    <a:pt x="25400" y="143510"/>
                  </a:moveTo>
                  <a:lnTo>
                    <a:pt x="0" y="143510"/>
                  </a:lnTo>
                  <a:lnTo>
                    <a:pt x="0" y="149860"/>
                  </a:lnTo>
                  <a:lnTo>
                    <a:pt x="25400" y="149860"/>
                  </a:lnTo>
                  <a:lnTo>
                    <a:pt x="25400" y="143510"/>
                  </a:lnTo>
                  <a:close/>
                </a:path>
                <a:path w="25400" h="1160779">
                  <a:moveTo>
                    <a:pt x="25400" y="149860"/>
                  </a:moveTo>
                  <a:lnTo>
                    <a:pt x="0" y="149860"/>
                  </a:lnTo>
                  <a:lnTo>
                    <a:pt x="0" y="156210"/>
                  </a:lnTo>
                  <a:lnTo>
                    <a:pt x="25400" y="156210"/>
                  </a:lnTo>
                  <a:lnTo>
                    <a:pt x="25400" y="149860"/>
                  </a:lnTo>
                  <a:close/>
                </a:path>
                <a:path w="25400" h="1160779">
                  <a:moveTo>
                    <a:pt x="25400" y="156210"/>
                  </a:moveTo>
                  <a:lnTo>
                    <a:pt x="0" y="156210"/>
                  </a:lnTo>
                  <a:lnTo>
                    <a:pt x="0" y="162560"/>
                  </a:lnTo>
                  <a:lnTo>
                    <a:pt x="25400" y="162560"/>
                  </a:lnTo>
                  <a:lnTo>
                    <a:pt x="25400" y="156210"/>
                  </a:lnTo>
                  <a:close/>
                </a:path>
                <a:path w="25400" h="1160779">
                  <a:moveTo>
                    <a:pt x="25400" y="162560"/>
                  </a:moveTo>
                  <a:lnTo>
                    <a:pt x="0" y="162560"/>
                  </a:lnTo>
                  <a:lnTo>
                    <a:pt x="0" y="168910"/>
                  </a:lnTo>
                  <a:lnTo>
                    <a:pt x="25400" y="168910"/>
                  </a:lnTo>
                  <a:lnTo>
                    <a:pt x="25400" y="162560"/>
                  </a:lnTo>
                  <a:close/>
                </a:path>
                <a:path w="25400" h="1160779">
                  <a:moveTo>
                    <a:pt x="25400" y="168910"/>
                  </a:moveTo>
                  <a:lnTo>
                    <a:pt x="0" y="168910"/>
                  </a:lnTo>
                  <a:lnTo>
                    <a:pt x="0" y="175260"/>
                  </a:lnTo>
                  <a:lnTo>
                    <a:pt x="25400" y="175260"/>
                  </a:lnTo>
                  <a:lnTo>
                    <a:pt x="25400" y="168910"/>
                  </a:lnTo>
                  <a:close/>
                </a:path>
                <a:path w="25400" h="1160779">
                  <a:moveTo>
                    <a:pt x="25400" y="175260"/>
                  </a:moveTo>
                  <a:lnTo>
                    <a:pt x="0" y="175260"/>
                  </a:lnTo>
                  <a:lnTo>
                    <a:pt x="0" y="181610"/>
                  </a:lnTo>
                  <a:lnTo>
                    <a:pt x="25400" y="181610"/>
                  </a:lnTo>
                  <a:lnTo>
                    <a:pt x="25400" y="175260"/>
                  </a:lnTo>
                  <a:close/>
                </a:path>
                <a:path w="25400" h="1160779">
                  <a:moveTo>
                    <a:pt x="25400" y="181610"/>
                  </a:moveTo>
                  <a:lnTo>
                    <a:pt x="0" y="181610"/>
                  </a:lnTo>
                  <a:lnTo>
                    <a:pt x="0" y="187960"/>
                  </a:lnTo>
                  <a:lnTo>
                    <a:pt x="25400" y="187960"/>
                  </a:lnTo>
                  <a:lnTo>
                    <a:pt x="25400" y="181610"/>
                  </a:lnTo>
                  <a:close/>
                </a:path>
                <a:path w="25400" h="1160779">
                  <a:moveTo>
                    <a:pt x="25400" y="187960"/>
                  </a:moveTo>
                  <a:lnTo>
                    <a:pt x="0" y="187960"/>
                  </a:lnTo>
                  <a:lnTo>
                    <a:pt x="0" y="194310"/>
                  </a:lnTo>
                  <a:lnTo>
                    <a:pt x="25400" y="194310"/>
                  </a:lnTo>
                  <a:lnTo>
                    <a:pt x="25400" y="187960"/>
                  </a:lnTo>
                  <a:close/>
                </a:path>
                <a:path w="25400" h="1160779">
                  <a:moveTo>
                    <a:pt x="25400" y="194310"/>
                  </a:moveTo>
                  <a:lnTo>
                    <a:pt x="0" y="194310"/>
                  </a:lnTo>
                  <a:lnTo>
                    <a:pt x="0" y="200660"/>
                  </a:lnTo>
                  <a:lnTo>
                    <a:pt x="25400" y="200660"/>
                  </a:lnTo>
                  <a:lnTo>
                    <a:pt x="25400" y="194310"/>
                  </a:lnTo>
                  <a:close/>
                </a:path>
                <a:path w="25400" h="1160779">
                  <a:moveTo>
                    <a:pt x="25400" y="200660"/>
                  </a:moveTo>
                  <a:lnTo>
                    <a:pt x="0" y="200660"/>
                  </a:lnTo>
                  <a:lnTo>
                    <a:pt x="0" y="207010"/>
                  </a:lnTo>
                  <a:lnTo>
                    <a:pt x="25400" y="207010"/>
                  </a:lnTo>
                  <a:lnTo>
                    <a:pt x="25400" y="200660"/>
                  </a:lnTo>
                  <a:close/>
                </a:path>
                <a:path w="25400" h="1160779">
                  <a:moveTo>
                    <a:pt x="25400" y="207010"/>
                  </a:moveTo>
                  <a:lnTo>
                    <a:pt x="0" y="207010"/>
                  </a:lnTo>
                  <a:lnTo>
                    <a:pt x="0" y="213360"/>
                  </a:lnTo>
                  <a:lnTo>
                    <a:pt x="25400" y="213360"/>
                  </a:lnTo>
                  <a:lnTo>
                    <a:pt x="25400" y="207010"/>
                  </a:lnTo>
                  <a:close/>
                </a:path>
                <a:path w="25400" h="1160779">
                  <a:moveTo>
                    <a:pt x="25400" y="213360"/>
                  </a:moveTo>
                  <a:lnTo>
                    <a:pt x="0" y="213360"/>
                  </a:lnTo>
                  <a:lnTo>
                    <a:pt x="0" y="219710"/>
                  </a:lnTo>
                  <a:lnTo>
                    <a:pt x="25400" y="219710"/>
                  </a:lnTo>
                  <a:lnTo>
                    <a:pt x="25400" y="213360"/>
                  </a:lnTo>
                  <a:close/>
                </a:path>
                <a:path w="25400" h="1160779">
                  <a:moveTo>
                    <a:pt x="25400" y="219710"/>
                  </a:moveTo>
                  <a:lnTo>
                    <a:pt x="0" y="219710"/>
                  </a:lnTo>
                  <a:lnTo>
                    <a:pt x="0" y="226060"/>
                  </a:lnTo>
                  <a:lnTo>
                    <a:pt x="25400" y="226060"/>
                  </a:lnTo>
                  <a:lnTo>
                    <a:pt x="25400" y="219710"/>
                  </a:lnTo>
                  <a:close/>
                </a:path>
                <a:path w="25400" h="1160779">
                  <a:moveTo>
                    <a:pt x="25400" y="226060"/>
                  </a:moveTo>
                  <a:lnTo>
                    <a:pt x="0" y="226060"/>
                  </a:lnTo>
                  <a:lnTo>
                    <a:pt x="0" y="232410"/>
                  </a:lnTo>
                  <a:lnTo>
                    <a:pt x="25400" y="232410"/>
                  </a:lnTo>
                  <a:lnTo>
                    <a:pt x="25400" y="226060"/>
                  </a:lnTo>
                  <a:close/>
                </a:path>
                <a:path w="25400" h="1160779">
                  <a:moveTo>
                    <a:pt x="25400" y="232410"/>
                  </a:moveTo>
                  <a:lnTo>
                    <a:pt x="0" y="232410"/>
                  </a:lnTo>
                  <a:lnTo>
                    <a:pt x="0" y="238760"/>
                  </a:lnTo>
                  <a:lnTo>
                    <a:pt x="25400" y="238760"/>
                  </a:lnTo>
                  <a:lnTo>
                    <a:pt x="25400" y="232410"/>
                  </a:lnTo>
                  <a:close/>
                </a:path>
                <a:path w="25400" h="1160779">
                  <a:moveTo>
                    <a:pt x="25400" y="238760"/>
                  </a:moveTo>
                  <a:lnTo>
                    <a:pt x="0" y="238760"/>
                  </a:lnTo>
                  <a:lnTo>
                    <a:pt x="0" y="245110"/>
                  </a:lnTo>
                  <a:lnTo>
                    <a:pt x="25400" y="245110"/>
                  </a:lnTo>
                  <a:lnTo>
                    <a:pt x="25400" y="238760"/>
                  </a:lnTo>
                  <a:close/>
                </a:path>
                <a:path w="25400" h="1160779">
                  <a:moveTo>
                    <a:pt x="25400" y="245110"/>
                  </a:moveTo>
                  <a:lnTo>
                    <a:pt x="0" y="245110"/>
                  </a:lnTo>
                  <a:lnTo>
                    <a:pt x="0" y="251460"/>
                  </a:lnTo>
                  <a:lnTo>
                    <a:pt x="25400" y="251460"/>
                  </a:lnTo>
                  <a:lnTo>
                    <a:pt x="25400" y="245110"/>
                  </a:lnTo>
                  <a:close/>
                </a:path>
                <a:path w="25400" h="1160779">
                  <a:moveTo>
                    <a:pt x="25400" y="251460"/>
                  </a:moveTo>
                  <a:lnTo>
                    <a:pt x="0" y="251460"/>
                  </a:lnTo>
                  <a:lnTo>
                    <a:pt x="0" y="271780"/>
                  </a:lnTo>
                  <a:lnTo>
                    <a:pt x="25400" y="271780"/>
                  </a:lnTo>
                  <a:lnTo>
                    <a:pt x="25400" y="251460"/>
                  </a:lnTo>
                  <a:close/>
                </a:path>
                <a:path w="25400" h="1160779">
                  <a:moveTo>
                    <a:pt x="25400" y="271780"/>
                  </a:moveTo>
                  <a:lnTo>
                    <a:pt x="0" y="271780"/>
                  </a:lnTo>
                  <a:lnTo>
                    <a:pt x="0" y="278130"/>
                  </a:lnTo>
                  <a:lnTo>
                    <a:pt x="25400" y="278130"/>
                  </a:lnTo>
                  <a:lnTo>
                    <a:pt x="25400" y="271780"/>
                  </a:lnTo>
                  <a:close/>
                </a:path>
                <a:path w="25400" h="1160779">
                  <a:moveTo>
                    <a:pt x="25400" y="278130"/>
                  </a:moveTo>
                  <a:lnTo>
                    <a:pt x="0" y="278130"/>
                  </a:lnTo>
                  <a:lnTo>
                    <a:pt x="0" y="297180"/>
                  </a:lnTo>
                  <a:lnTo>
                    <a:pt x="25400" y="297180"/>
                  </a:lnTo>
                  <a:lnTo>
                    <a:pt x="25400" y="278130"/>
                  </a:lnTo>
                  <a:close/>
                </a:path>
                <a:path w="25400" h="1160779">
                  <a:moveTo>
                    <a:pt x="25400" y="297180"/>
                  </a:moveTo>
                  <a:lnTo>
                    <a:pt x="0" y="297180"/>
                  </a:lnTo>
                  <a:lnTo>
                    <a:pt x="0" y="303530"/>
                  </a:lnTo>
                  <a:lnTo>
                    <a:pt x="25400" y="303530"/>
                  </a:lnTo>
                  <a:lnTo>
                    <a:pt x="25400" y="297180"/>
                  </a:lnTo>
                  <a:close/>
                </a:path>
                <a:path w="25400" h="1160779">
                  <a:moveTo>
                    <a:pt x="25400" y="303530"/>
                  </a:moveTo>
                  <a:lnTo>
                    <a:pt x="0" y="303530"/>
                  </a:lnTo>
                  <a:lnTo>
                    <a:pt x="0" y="309880"/>
                  </a:lnTo>
                  <a:lnTo>
                    <a:pt x="25400" y="309880"/>
                  </a:lnTo>
                  <a:lnTo>
                    <a:pt x="25400" y="303530"/>
                  </a:lnTo>
                  <a:close/>
                </a:path>
                <a:path w="25400" h="1160779">
                  <a:moveTo>
                    <a:pt x="25400" y="309880"/>
                  </a:moveTo>
                  <a:lnTo>
                    <a:pt x="0" y="309880"/>
                  </a:lnTo>
                  <a:lnTo>
                    <a:pt x="0" y="316230"/>
                  </a:lnTo>
                  <a:lnTo>
                    <a:pt x="25400" y="316230"/>
                  </a:lnTo>
                  <a:lnTo>
                    <a:pt x="25400" y="309880"/>
                  </a:lnTo>
                  <a:close/>
                </a:path>
                <a:path w="25400" h="1160779">
                  <a:moveTo>
                    <a:pt x="25400" y="316230"/>
                  </a:moveTo>
                  <a:lnTo>
                    <a:pt x="0" y="316230"/>
                  </a:lnTo>
                  <a:lnTo>
                    <a:pt x="0" y="322580"/>
                  </a:lnTo>
                  <a:lnTo>
                    <a:pt x="25400" y="322580"/>
                  </a:lnTo>
                  <a:lnTo>
                    <a:pt x="25400" y="316230"/>
                  </a:lnTo>
                  <a:close/>
                </a:path>
                <a:path w="25400" h="1160779">
                  <a:moveTo>
                    <a:pt x="25400" y="322580"/>
                  </a:moveTo>
                  <a:lnTo>
                    <a:pt x="0" y="322580"/>
                  </a:lnTo>
                  <a:lnTo>
                    <a:pt x="0" y="328930"/>
                  </a:lnTo>
                  <a:lnTo>
                    <a:pt x="25400" y="328930"/>
                  </a:lnTo>
                  <a:lnTo>
                    <a:pt x="25400" y="322580"/>
                  </a:lnTo>
                  <a:close/>
                </a:path>
                <a:path w="25400" h="1160779">
                  <a:moveTo>
                    <a:pt x="25400" y="328930"/>
                  </a:moveTo>
                  <a:lnTo>
                    <a:pt x="0" y="328930"/>
                  </a:lnTo>
                  <a:lnTo>
                    <a:pt x="0" y="335280"/>
                  </a:lnTo>
                  <a:lnTo>
                    <a:pt x="25400" y="335280"/>
                  </a:lnTo>
                  <a:lnTo>
                    <a:pt x="25400" y="328930"/>
                  </a:lnTo>
                  <a:close/>
                </a:path>
                <a:path w="25400" h="1160779">
                  <a:moveTo>
                    <a:pt x="25400" y="335280"/>
                  </a:moveTo>
                  <a:lnTo>
                    <a:pt x="0" y="335280"/>
                  </a:lnTo>
                  <a:lnTo>
                    <a:pt x="0" y="347980"/>
                  </a:lnTo>
                  <a:lnTo>
                    <a:pt x="25400" y="347980"/>
                  </a:lnTo>
                  <a:lnTo>
                    <a:pt x="25400" y="335280"/>
                  </a:lnTo>
                  <a:close/>
                </a:path>
                <a:path w="25400" h="1160779">
                  <a:moveTo>
                    <a:pt x="25400" y="347980"/>
                  </a:moveTo>
                  <a:lnTo>
                    <a:pt x="0" y="347980"/>
                  </a:lnTo>
                  <a:lnTo>
                    <a:pt x="0" y="354330"/>
                  </a:lnTo>
                  <a:lnTo>
                    <a:pt x="25400" y="354330"/>
                  </a:lnTo>
                  <a:lnTo>
                    <a:pt x="25400" y="347980"/>
                  </a:lnTo>
                  <a:close/>
                </a:path>
                <a:path w="25400" h="1160779">
                  <a:moveTo>
                    <a:pt x="25400" y="354330"/>
                  </a:moveTo>
                  <a:lnTo>
                    <a:pt x="0" y="354330"/>
                  </a:lnTo>
                  <a:lnTo>
                    <a:pt x="0" y="360680"/>
                  </a:lnTo>
                  <a:lnTo>
                    <a:pt x="25400" y="360680"/>
                  </a:lnTo>
                  <a:lnTo>
                    <a:pt x="25400" y="354330"/>
                  </a:lnTo>
                  <a:close/>
                </a:path>
                <a:path w="25400" h="1160779">
                  <a:moveTo>
                    <a:pt x="25400" y="360680"/>
                  </a:moveTo>
                  <a:lnTo>
                    <a:pt x="0" y="360680"/>
                  </a:lnTo>
                  <a:lnTo>
                    <a:pt x="0" y="367030"/>
                  </a:lnTo>
                  <a:lnTo>
                    <a:pt x="25400" y="367030"/>
                  </a:lnTo>
                  <a:lnTo>
                    <a:pt x="25400" y="360680"/>
                  </a:lnTo>
                  <a:close/>
                </a:path>
                <a:path w="25400" h="1160779">
                  <a:moveTo>
                    <a:pt x="25400" y="367030"/>
                  </a:moveTo>
                  <a:lnTo>
                    <a:pt x="0" y="367030"/>
                  </a:lnTo>
                  <a:lnTo>
                    <a:pt x="0" y="373380"/>
                  </a:lnTo>
                  <a:lnTo>
                    <a:pt x="25400" y="373380"/>
                  </a:lnTo>
                  <a:lnTo>
                    <a:pt x="25400" y="367030"/>
                  </a:lnTo>
                  <a:close/>
                </a:path>
                <a:path w="25400" h="1160779">
                  <a:moveTo>
                    <a:pt x="25400" y="373380"/>
                  </a:moveTo>
                  <a:lnTo>
                    <a:pt x="0" y="373380"/>
                  </a:lnTo>
                  <a:lnTo>
                    <a:pt x="0" y="379730"/>
                  </a:lnTo>
                  <a:lnTo>
                    <a:pt x="25400" y="379730"/>
                  </a:lnTo>
                  <a:lnTo>
                    <a:pt x="25400" y="373380"/>
                  </a:lnTo>
                  <a:close/>
                </a:path>
                <a:path w="25400" h="1160779">
                  <a:moveTo>
                    <a:pt x="25400" y="379730"/>
                  </a:moveTo>
                  <a:lnTo>
                    <a:pt x="0" y="379730"/>
                  </a:lnTo>
                  <a:lnTo>
                    <a:pt x="0" y="383540"/>
                  </a:lnTo>
                  <a:lnTo>
                    <a:pt x="25400" y="383540"/>
                  </a:lnTo>
                  <a:lnTo>
                    <a:pt x="25400" y="379730"/>
                  </a:lnTo>
                  <a:close/>
                </a:path>
                <a:path w="25400" h="1160779">
                  <a:moveTo>
                    <a:pt x="25400" y="383540"/>
                  </a:moveTo>
                  <a:lnTo>
                    <a:pt x="0" y="383540"/>
                  </a:lnTo>
                  <a:lnTo>
                    <a:pt x="0" y="392430"/>
                  </a:lnTo>
                  <a:lnTo>
                    <a:pt x="25400" y="392430"/>
                  </a:lnTo>
                  <a:lnTo>
                    <a:pt x="25400" y="383540"/>
                  </a:lnTo>
                  <a:close/>
                </a:path>
                <a:path w="25400" h="1160779">
                  <a:moveTo>
                    <a:pt x="25400" y="392430"/>
                  </a:moveTo>
                  <a:lnTo>
                    <a:pt x="0" y="392430"/>
                  </a:lnTo>
                  <a:lnTo>
                    <a:pt x="0" y="398780"/>
                  </a:lnTo>
                  <a:lnTo>
                    <a:pt x="25400" y="398780"/>
                  </a:lnTo>
                  <a:lnTo>
                    <a:pt x="25400" y="392430"/>
                  </a:lnTo>
                  <a:close/>
                </a:path>
                <a:path w="25400" h="1160779">
                  <a:moveTo>
                    <a:pt x="25400" y="398780"/>
                  </a:moveTo>
                  <a:lnTo>
                    <a:pt x="0" y="398780"/>
                  </a:lnTo>
                  <a:lnTo>
                    <a:pt x="0" y="405130"/>
                  </a:lnTo>
                  <a:lnTo>
                    <a:pt x="25400" y="405130"/>
                  </a:lnTo>
                  <a:lnTo>
                    <a:pt x="25400" y="398780"/>
                  </a:lnTo>
                  <a:close/>
                </a:path>
                <a:path w="25400" h="1160779">
                  <a:moveTo>
                    <a:pt x="25400" y="405130"/>
                  </a:moveTo>
                  <a:lnTo>
                    <a:pt x="0" y="405130"/>
                  </a:lnTo>
                  <a:lnTo>
                    <a:pt x="0" y="411480"/>
                  </a:lnTo>
                  <a:lnTo>
                    <a:pt x="25400" y="411480"/>
                  </a:lnTo>
                  <a:lnTo>
                    <a:pt x="25400" y="405130"/>
                  </a:lnTo>
                  <a:close/>
                </a:path>
                <a:path w="25400" h="1160779">
                  <a:moveTo>
                    <a:pt x="25400" y="411480"/>
                  </a:moveTo>
                  <a:lnTo>
                    <a:pt x="0" y="411480"/>
                  </a:lnTo>
                  <a:lnTo>
                    <a:pt x="0" y="417830"/>
                  </a:lnTo>
                  <a:lnTo>
                    <a:pt x="25400" y="417830"/>
                  </a:lnTo>
                  <a:lnTo>
                    <a:pt x="25400" y="411480"/>
                  </a:lnTo>
                  <a:close/>
                </a:path>
                <a:path w="25400" h="1160779">
                  <a:moveTo>
                    <a:pt x="25400" y="417830"/>
                  </a:moveTo>
                  <a:lnTo>
                    <a:pt x="0" y="417830"/>
                  </a:lnTo>
                  <a:lnTo>
                    <a:pt x="0" y="424180"/>
                  </a:lnTo>
                  <a:lnTo>
                    <a:pt x="25400" y="424180"/>
                  </a:lnTo>
                  <a:lnTo>
                    <a:pt x="25400" y="417830"/>
                  </a:lnTo>
                  <a:close/>
                </a:path>
                <a:path w="25400" h="1160779">
                  <a:moveTo>
                    <a:pt x="25400" y="424180"/>
                  </a:moveTo>
                  <a:lnTo>
                    <a:pt x="0" y="424180"/>
                  </a:lnTo>
                  <a:lnTo>
                    <a:pt x="0" y="430530"/>
                  </a:lnTo>
                  <a:lnTo>
                    <a:pt x="25400" y="430530"/>
                  </a:lnTo>
                  <a:lnTo>
                    <a:pt x="25400" y="424180"/>
                  </a:lnTo>
                  <a:close/>
                </a:path>
                <a:path w="25400" h="1160779">
                  <a:moveTo>
                    <a:pt x="25400" y="430530"/>
                  </a:moveTo>
                  <a:lnTo>
                    <a:pt x="0" y="430530"/>
                  </a:lnTo>
                  <a:lnTo>
                    <a:pt x="0" y="436880"/>
                  </a:lnTo>
                  <a:lnTo>
                    <a:pt x="25400" y="436880"/>
                  </a:lnTo>
                  <a:lnTo>
                    <a:pt x="25400" y="430530"/>
                  </a:lnTo>
                  <a:close/>
                </a:path>
                <a:path w="25400" h="1160779">
                  <a:moveTo>
                    <a:pt x="25400" y="436880"/>
                  </a:moveTo>
                  <a:lnTo>
                    <a:pt x="0" y="436880"/>
                  </a:lnTo>
                  <a:lnTo>
                    <a:pt x="0" y="449580"/>
                  </a:lnTo>
                  <a:lnTo>
                    <a:pt x="25400" y="449580"/>
                  </a:lnTo>
                  <a:lnTo>
                    <a:pt x="25400" y="436880"/>
                  </a:lnTo>
                  <a:close/>
                </a:path>
                <a:path w="25400" h="1160779">
                  <a:moveTo>
                    <a:pt x="25400" y="449580"/>
                  </a:moveTo>
                  <a:lnTo>
                    <a:pt x="0" y="449580"/>
                  </a:lnTo>
                  <a:lnTo>
                    <a:pt x="0" y="474980"/>
                  </a:lnTo>
                  <a:lnTo>
                    <a:pt x="25400" y="474980"/>
                  </a:lnTo>
                  <a:lnTo>
                    <a:pt x="25400" y="449580"/>
                  </a:lnTo>
                  <a:close/>
                </a:path>
                <a:path w="25400" h="1160779">
                  <a:moveTo>
                    <a:pt x="25400" y="474980"/>
                  </a:moveTo>
                  <a:lnTo>
                    <a:pt x="0" y="474980"/>
                  </a:lnTo>
                  <a:lnTo>
                    <a:pt x="0" y="487680"/>
                  </a:lnTo>
                  <a:lnTo>
                    <a:pt x="25400" y="487680"/>
                  </a:lnTo>
                  <a:lnTo>
                    <a:pt x="25400" y="474980"/>
                  </a:lnTo>
                  <a:close/>
                </a:path>
                <a:path w="25400" h="1160779">
                  <a:moveTo>
                    <a:pt x="25400" y="487680"/>
                  </a:moveTo>
                  <a:lnTo>
                    <a:pt x="0" y="487680"/>
                  </a:lnTo>
                  <a:lnTo>
                    <a:pt x="0" y="494030"/>
                  </a:lnTo>
                  <a:lnTo>
                    <a:pt x="25400" y="494030"/>
                  </a:lnTo>
                  <a:lnTo>
                    <a:pt x="25400" y="487680"/>
                  </a:lnTo>
                  <a:close/>
                </a:path>
                <a:path w="25400" h="1160779">
                  <a:moveTo>
                    <a:pt x="25400" y="494030"/>
                  </a:moveTo>
                  <a:lnTo>
                    <a:pt x="0" y="494030"/>
                  </a:lnTo>
                  <a:lnTo>
                    <a:pt x="0" y="500380"/>
                  </a:lnTo>
                  <a:lnTo>
                    <a:pt x="25400" y="500380"/>
                  </a:lnTo>
                  <a:lnTo>
                    <a:pt x="25400" y="494030"/>
                  </a:lnTo>
                  <a:close/>
                </a:path>
                <a:path w="25400" h="1160779">
                  <a:moveTo>
                    <a:pt x="25400" y="500380"/>
                  </a:moveTo>
                  <a:lnTo>
                    <a:pt x="0" y="500380"/>
                  </a:lnTo>
                  <a:lnTo>
                    <a:pt x="0" y="506730"/>
                  </a:lnTo>
                  <a:lnTo>
                    <a:pt x="25400" y="506730"/>
                  </a:lnTo>
                  <a:lnTo>
                    <a:pt x="25400" y="500380"/>
                  </a:lnTo>
                  <a:close/>
                </a:path>
                <a:path w="25400" h="1160779">
                  <a:moveTo>
                    <a:pt x="25400" y="506730"/>
                  </a:moveTo>
                  <a:lnTo>
                    <a:pt x="0" y="506730"/>
                  </a:lnTo>
                  <a:lnTo>
                    <a:pt x="0" y="513080"/>
                  </a:lnTo>
                  <a:lnTo>
                    <a:pt x="25400" y="513080"/>
                  </a:lnTo>
                  <a:lnTo>
                    <a:pt x="25400" y="506730"/>
                  </a:lnTo>
                  <a:close/>
                </a:path>
                <a:path w="25400" h="1160779">
                  <a:moveTo>
                    <a:pt x="25400" y="513080"/>
                  </a:moveTo>
                  <a:lnTo>
                    <a:pt x="0" y="513080"/>
                  </a:lnTo>
                  <a:lnTo>
                    <a:pt x="0" y="519430"/>
                  </a:lnTo>
                  <a:lnTo>
                    <a:pt x="25400" y="519430"/>
                  </a:lnTo>
                  <a:lnTo>
                    <a:pt x="25400" y="513080"/>
                  </a:lnTo>
                  <a:close/>
                </a:path>
                <a:path w="25400" h="1160779">
                  <a:moveTo>
                    <a:pt x="25400" y="520700"/>
                  </a:moveTo>
                  <a:lnTo>
                    <a:pt x="0" y="520700"/>
                  </a:lnTo>
                  <a:lnTo>
                    <a:pt x="0" y="525780"/>
                  </a:lnTo>
                  <a:lnTo>
                    <a:pt x="25400" y="525780"/>
                  </a:lnTo>
                  <a:lnTo>
                    <a:pt x="25400" y="520700"/>
                  </a:lnTo>
                  <a:close/>
                </a:path>
                <a:path w="25400" h="1160779">
                  <a:moveTo>
                    <a:pt x="25400" y="519430"/>
                  </a:moveTo>
                  <a:lnTo>
                    <a:pt x="0" y="519430"/>
                  </a:lnTo>
                  <a:lnTo>
                    <a:pt x="0" y="520700"/>
                  </a:lnTo>
                  <a:lnTo>
                    <a:pt x="25400" y="520700"/>
                  </a:lnTo>
                  <a:lnTo>
                    <a:pt x="25400" y="519430"/>
                  </a:lnTo>
                  <a:close/>
                </a:path>
                <a:path w="25400" h="1160779">
                  <a:moveTo>
                    <a:pt x="25400" y="525780"/>
                  </a:moveTo>
                  <a:lnTo>
                    <a:pt x="0" y="525780"/>
                  </a:lnTo>
                  <a:lnTo>
                    <a:pt x="0" y="532130"/>
                  </a:lnTo>
                  <a:lnTo>
                    <a:pt x="25400" y="532130"/>
                  </a:lnTo>
                  <a:lnTo>
                    <a:pt x="25400" y="525780"/>
                  </a:lnTo>
                  <a:close/>
                </a:path>
                <a:path w="25400" h="1160779">
                  <a:moveTo>
                    <a:pt x="25400" y="532130"/>
                  </a:moveTo>
                  <a:lnTo>
                    <a:pt x="0" y="532130"/>
                  </a:lnTo>
                  <a:lnTo>
                    <a:pt x="0" y="538480"/>
                  </a:lnTo>
                  <a:lnTo>
                    <a:pt x="25400" y="538480"/>
                  </a:lnTo>
                  <a:lnTo>
                    <a:pt x="25400" y="532130"/>
                  </a:lnTo>
                  <a:close/>
                </a:path>
                <a:path w="25400" h="1160779">
                  <a:moveTo>
                    <a:pt x="25400" y="538480"/>
                  </a:moveTo>
                  <a:lnTo>
                    <a:pt x="0" y="538480"/>
                  </a:lnTo>
                  <a:lnTo>
                    <a:pt x="0" y="544830"/>
                  </a:lnTo>
                  <a:lnTo>
                    <a:pt x="25400" y="544830"/>
                  </a:lnTo>
                  <a:lnTo>
                    <a:pt x="25400" y="538480"/>
                  </a:lnTo>
                  <a:close/>
                </a:path>
                <a:path w="25400" h="1160779">
                  <a:moveTo>
                    <a:pt x="25400" y="544830"/>
                  </a:moveTo>
                  <a:lnTo>
                    <a:pt x="0" y="544830"/>
                  </a:lnTo>
                  <a:lnTo>
                    <a:pt x="0" y="551180"/>
                  </a:lnTo>
                  <a:lnTo>
                    <a:pt x="25400" y="551180"/>
                  </a:lnTo>
                  <a:lnTo>
                    <a:pt x="25400" y="544830"/>
                  </a:lnTo>
                  <a:close/>
                </a:path>
                <a:path w="25400" h="1160779">
                  <a:moveTo>
                    <a:pt x="25400" y="551180"/>
                  </a:moveTo>
                  <a:lnTo>
                    <a:pt x="0" y="551180"/>
                  </a:lnTo>
                  <a:lnTo>
                    <a:pt x="0" y="557530"/>
                  </a:lnTo>
                  <a:lnTo>
                    <a:pt x="25400" y="557530"/>
                  </a:lnTo>
                  <a:lnTo>
                    <a:pt x="25400" y="551180"/>
                  </a:lnTo>
                  <a:close/>
                </a:path>
                <a:path w="25400" h="1160779">
                  <a:moveTo>
                    <a:pt x="25400" y="557530"/>
                  </a:moveTo>
                  <a:lnTo>
                    <a:pt x="0" y="557530"/>
                  </a:lnTo>
                  <a:lnTo>
                    <a:pt x="0" y="582930"/>
                  </a:lnTo>
                  <a:lnTo>
                    <a:pt x="25400" y="582930"/>
                  </a:lnTo>
                  <a:lnTo>
                    <a:pt x="25400" y="557530"/>
                  </a:lnTo>
                  <a:close/>
                </a:path>
                <a:path w="25400" h="1160779">
                  <a:moveTo>
                    <a:pt x="25400" y="582930"/>
                  </a:moveTo>
                  <a:lnTo>
                    <a:pt x="0" y="582930"/>
                  </a:lnTo>
                  <a:lnTo>
                    <a:pt x="0" y="589280"/>
                  </a:lnTo>
                  <a:lnTo>
                    <a:pt x="25400" y="589280"/>
                  </a:lnTo>
                  <a:lnTo>
                    <a:pt x="25400" y="582930"/>
                  </a:lnTo>
                  <a:close/>
                </a:path>
                <a:path w="25400" h="1160779">
                  <a:moveTo>
                    <a:pt x="25400" y="589280"/>
                  </a:moveTo>
                  <a:lnTo>
                    <a:pt x="0" y="589280"/>
                  </a:lnTo>
                  <a:lnTo>
                    <a:pt x="0" y="595630"/>
                  </a:lnTo>
                  <a:lnTo>
                    <a:pt x="25400" y="595630"/>
                  </a:lnTo>
                  <a:lnTo>
                    <a:pt x="25400" y="589280"/>
                  </a:lnTo>
                  <a:close/>
                </a:path>
                <a:path w="25400" h="1160779">
                  <a:moveTo>
                    <a:pt x="25400" y="595630"/>
                  </a:moveTo>
                  <a:lnTo>
                    <a:pt x="0" y="595630"/>
                  </a:lnTo>
                  <a:lnTo>
                    <a:pt x="0" y="601980"/>
                  </a:lnTo>
                  <a:lnTo>
                    <a:pt x="25400" y="601980"/>
                  </a:lnTo>
                  <a:lnTo>
                    <a:pt x="25400" y="595630"/>
                  </a:lnTo>
                  <a:close/>
                </a:path>
                <a:path w="25400" h="1160779">
                  <a:moveTo>
                    <a:pt x="25400" y="601980"/>
                  </a:moveTo>
                  <a:lnTo>
                    <a:pt x="0" y="601980"/>
                  </a:lnTo>
                  <a:lnTo>
                    <a:pt x="0" y="605790"/>
                  </a:lnTo>
                  <a:lnTo>
                    <a:pt x="25400" y="605790"/>
                  </a:lnTo>
                  <a:lnTo>
                    <a:pt x="25400" y="601980"/>
                  </a:lnTo>
                  <a:close/>
                </a:path>
                <a:path w="25400" h="1160779">
                  <a:moveTo>
                    <a:pt x="25400" y="605790"/>
                  </a:moveTo>
                  <a:lnTo>
                    <a:pt x="0" y="605790"/>
                  </a:lnTo>
                  <a:lnTo>
                    <a:pt x="0" y="608330"/>
                  </a:lnTo>
                  <a:lnTo>
                    <a:pt x="25400" y="608330"/>
                  </a:lnTo>
                  <a:lnTo>
                    <a:pt x="25400" y="605790"/>
                  </a:lnTo>
                  <a:close/>
                </a:path>
                <a:path w="25400" h="1160779">
                  <a:moveTo>
                    <a:pt x="25400" y="608330"/>
                  </a:moveTo>
                  <a:lnTo>
                    <a:pt x="0" y="608330"/>
                  </a:lnTo>
                  <a:lnTo>
                    <a:pt x="0" y="621030"/>
                  </a:lnTo>
                  <a:lnTo>
                    <a:pt x="25400" y="621030"/>
                  </a:lnTo>
                  <a:lnTo>
                    <a:pt x="25400" y="608330"/>
                  </a:lnTo>
                  <a:close/>
                </a:path>
                <a:path w="25400" h="1160779">
                  <a:moveTo>
                    <a:pt x="25400" y="621030"/>
                  </a:moveTo>
                  <a:lnTo>
                    <a:pt x="0" y="621030"/>
                  </a:lnTo>
                  <a:lnTo>
                    <a:pt x="0" y="627380"/>
                  </a:lnTo>
                  <a:lnTo>
                    <a:pt x="25400" y="627380"/>
                  </a:lnTo>
                  <a:lnTo>
                    <a:pt x="25400" y="621030"/>
                  </a:lnTo>
                  <a:close/>
                </a:path>
                <a:path w="25400" h="1160779">
                  <a:moveTo>
                    <a:pt x="25400" y="627380"/>
                  </a:moveTo>
                  <a:lnTo>
                    <a:pt x="0" y="627380"/>
                  </a:lnTo>
                  <a:lnTo>
                    <a:pt x="0" y="637540"/>
                  </a:lnTo>
                  <a:lnTo>
                    <a:pt x="25400" y="637540"/>
                  </a:lnTo>
                  <a:lnTo>
                    <a:pt x="25400" y="627380"/>
                  </a:lnTo>
                  <a:close/>
                </a:path>
                <a:path w="25400" h="1160779">
                  <a:moveTo>
                    <a:pt x="25400" y="637540"/>
                  </a:moveTo>
                  <a:lnTo>
                    <a:pt x="0" y="637540"/>
                  </a:lnTo>
                  <a:lnTo>
                    <a:pt x="0" y="643890"/>
                  </a:lnTo>
                  <a:lnTo>
                    <a:pt x="25400" y="643890"/>
                  </a:lnTo>
                  <a:lnTo>
                    <a:pt x="25400" y="637540"/>
                  </a:lnTo>
                  <a:close/>
                </a:path>
                <a:path w="25400" h="1160779">
                  <a:moveTo>
                    <a:pt x="25400" y="643890"/>
                  </a:moveTo>
                  <a:lnTo>
                    <a:pt x="0" y="643890"/>
                  </a:lnTo>
                  <a:lnTo>
                    <a:pt x="0" y="652780"/>
                  </a:lnTo>
                  <a:lnTo>
                    <a:pt x="25400" y="652780"/>
                  </a:lnTo>
                  <a:lnTo>
                    <a:pt x="25400" y="643890"/>
                  </a:lnTo>
                  <a:close/>
                </a:path>
                <a:path w="25400" h="1160779">
                  <a:moveTo>
                    <a:pt x="25400" y="652780"/>
                  </a:moveTo>
                  <a:lnTo>
                    <a:pt x="0" y="652780"/>
                  </a:lnTo>
                  <a:lnTo>
                    <a:pt x="0" y="657860"/>
                  </a:lnTo>
                  <a:lnTo>
                    <a:pt x="25400" y="657860"/>
                  </a:lnTo>
                  <a:lnTo>
                    <a:pt x="25400" y="652780"/>
                  </a:lnTo>
                  <a:close/>
                </a:path>
                <a:path w="25400" h="1160779">
                  <a:moveTo>
                    <a:pt x="25400" y="657860"/>
                  </a:moveTo>
                  <a:lnTo>
                    <a:pt x="0" y="657860"/>
                  </a:lnTo>
                  <a:lnTo>
                    <a:pt x="0" y="659130"/>
                  </a:lnTo>
                  <a:lnTo>
                    <a:pt x="25400" y="659130"/>
                  </a:lnTo>
                  <a:lnTo>
                    <a:pt x="25400" y="657860"/>
                  </a:lnTo>
                  <a:close/>
                </a:path>
                <a:path w="25400" h="1160779">
                  <a:moveTo>
                    <a:pt x="25400" y="659130"/>
                  </a:moveTo>
                  <a:lnTo>
                    <a:pt x="0" y="659130"/>
                  </a:lnTo>
                  <a:lnTo>
                    <a:pt x="0" y="665480"/>
                  </a:lnTo>
                  <a:lnTo>
                    <a:pt x="25400" y="665480"/>
                  </a:lnTo>
                  <a:lnTo>
                    <a:pt x="25400" y="659130"/>
                  </a:lnTo>
                  <a:close/>
                </a:path>
                <a:path w="25400" h="1160779">
                  <a:moveTo>
                    <a:pt x="25400" y="665480"/>
                  </a:moveTo>
                  <a:lnTo>
                    <a:pt x="0" y="665480"/>
                  </a:lnTo>
                  <a:lnTo>
                    <a:pt x="0" y="675640"/>
                  </a:lnTo>
                  <a:lnTo>
                    <a:pt x="25400" y="675640"/>
                  </a:lnTo>
                  <a:lnTo>
                    <a:pt x="25400" y="665480"/>
                  </a:lnTo>
                  <a:close/>
                </a:path>
                <a:path w="25400" h="1160779">
                  <a:moveTo>
                    <a:pt x="25400" y="675640"/>
                  </a:moveTo>
                  <a:lnTo>
                    <a:pt x="0" y="675640"/>
                  </a:lnTo>
                  <a:lnTo>
                    <a:pt x="0" y="684530"/>
                  </a:lnTo>
                  <a:lnTo>
                    <a:pt x="25400" y="684530"/>
                  </a:lnTo>
                  <a:lnTo>
                    <a:pt x="25400" y="675640"/>
                  </a:lnTo>
                  <a:close/>
                </a:path>
                <a:path w="25400" h="1160779">
                  <a:moveTo>
                    <a:pt x="25400" y="684530"/>
                  </a:moveTo>
                  <a:lnTo>
                    <a:pt x="0" y="684530"/>
                  </a:lnTo>
                  <a:lnTo>
                    <a:pt x="0" y="722630"/>
                  </a:lnTo>
                  <a:lnTo>
                    <a:pt x="25400" y="722630"/>
                  </a:lnTo>
                  <a:lnTo>
                    <a:pt x="25400" y="684530"/>
                  </a:lnTo>
                  <a:close/>
                </a:path>
                <a:path w="25400" h="1160779">
                  <a:moveTo>
                    <a:pt x="25400" y="722630"/>
                  </a:moveTo>
                  <a:lnTo>
                    <a:pt x="0" y="722630"/>
                  </a:lnTo>
                  <a:lnTo>
                    <a:pt x="0" y="726440"/>
                  </a:lnTo>
                  <a:lnTo>
                    <a:pt x="25400" y="726440"/>
                  </a:lnTo>
                  <a:lnTo>
                    <a:pt x="25400" y="722630"/>
                  </a:lnTo>
                  <a:close/>
                </a:path>
                <a:path w="25400" h="1160779">
                  <a:moveTo>
                    <a:pt x="25400" y="726440"/>
                  </a:moveTo>
                  <a:lnTo>
                    <a:pt x="0" y="726440"/>
                  </a:lnTo>
                  <a:lnTo>
                    <a:pt x="0" y="728980"/>
                  </a:lnTo>
                  <a:lnTo>
                    <a:pt x="25400" y="728980"/>
                  </a:lnTo>
                  <a:lnTo>
                    <a:pt x="25400" y="726440"/>
                  </a:lnTo>
                  <a:close/>
                </a:path>
                <a:path w="25400" h="1160779">
                  <a:moveTo>
                    <a:pt x="25400" y="728980"/>
                  </a:moveTo>
                  <a:lnTo>
                    <a:pt x="0" y="728980"/>
                  </a:lnTo>
                  <a:lnTo>
                    <a:pt x="0" y="735330"/>
                  </a:lnTo>
                  <a:lnTo>
                    <a:pt x="25400" y="735330"/>
                  </a:lnTo>
                  <a:lnTo>
                    <a:pt x="25400" y="728980"/>
                  </a:lnTo>
                  <a:close/>
                </a:path>
                <a:path w="25400" h="1160779">
                  <a:moveTo>
                    <a:pt x="25400" y="735330"/>
                  </a:moveTo>
                  <a:lnTo>
                    <a:pt x="0" y="735330"/>
                  </a:lnTo>
                  <a:lnTo>
                    <a:pt x="0" y="739140"/>
                  </a:lnTo>
                  <a:lnTo>
                    <a:pt x="25400" y="739140"/>
                  </a:lnTo>
                  <a:lnTo>
                    <a:pt x="25400" y="735330"/>
                  </a:lnTo>
                  <a:close/>
                </a:path>
                <a:path w="25400" h="1160779">
                  <a:moveTo>
                    <a:pt x="25400" y="739140"/>
                  </a:moveTo>
                  <a:lnTo>
                    <a:pt x="0" y="739140"/>
                  </a:lnTo>
                  <a:lnTo>
                    <a:pt x="0" y="777240"/>
                  </a:lnTo>
                  <a:lnTo>
                    <a:pt x="25400" y="777240"/>
                  </a:lnTo>
                  <a:lnTo>
                    <a:pt x="25400" y="739140"/>
                  </a:lnTo>
                  <a:close/>
                </a:path>
                <a:path w="25400" h="1160779">
                  <a:moveTo>
                    <a:pt x="25400" y="777240"/>
                  </a:moveTo>
                  <a:lnTo>
                    <a:pt x="0" y="777240"/>
                  </a:lnTo>
                  <a:lnTo>
                    <a:pt x="0" y="786130"/>
                  </a:lnTo>
                  <a:lnTo>
                    <a:pt x="25400" y="786130"/>
                  </a:lnTo>
                  <a:lnTo>
                    <a:pt x="25400" y="777240"/>
                  </a:lnTo>
                  <a:close/>
                </a:path>
                <a:path w="25400" h="1160779">
                  <a:moveTo>
                    <a:pt x="25400" y="786130"/>
                  </a:moveTo>
                  <a:lnTo>
                    <a:pt x="0" y="786130"/>
                  </a:lnTo>
                  <a:lnTo>
                    <a:pt x="0" y="792480"/>
                  </a:lnTo>
                  <a:lnTo>
                    <a:pt x="25400" y="792480"/>
                  </a:lnTo>
                  <a:lnTo>
                    <a:pt x="25400" y="786130"/>
                  </a:lnTo>
                  <a:close/>
                </a:path>
                <a:path w="25400" h="1160779">
                  <a:moveTo>
                    <a:pt x="25400" y="792480"/>
                  </a:moveTo>
                  <a:lnTo>
                    <a:pt x="0" y="792480"/>
                  </a:lnTo>
                  <a:lnTo>
                    <a:pt x="0" y="798830"/>
                  </a:lnTo>
                  <a:lnTo>
                    <a:pt x="25400" y="798830"/>
                  </a:lnTo>
                  <a:lnTo>
                    <a:pt x="25400" y="792480"/>
                  </a:lnTo>
                  <a:close/>
                </a:path>
                <a:path w="25400" h="1160779">
                  <a:moveTo>
                    <a:pt x="25400" y="798830"/>
                  </a:moveTo>
                  <a:lnTo>
                    <a:pt x="0" y="798830"/>
                  </a:lnTo>
                  <a:lnTo>
                    <a:pt x="0" y="802640"/>
                  </a:lnTo>
                  <a:lnTo>
                    <a:pt x="25400" y="802640"/>
                  </a:lnTo>
                  <a:lnTo>
                    <a:pt x="25400" y="798830"/>
                  </a:lnTo>
                  <a:close/>
                </a:path>
                <a:path w="25400" h="1160779">
                  <a:moveTo>
                    <a:pt x="25400" y="802640"/>
                  </a:moveTo>
                  <a:lnTo>
                    <a:pt x="0" y="802640"/>
                  </a:lnTo>
                  <a:lnTo>
                    <a:pt x="0" y="808990"/>
                  </a:lnTo>
                  <a:lnTo>
                    <a:pt x="25400" y="808990"/>
                  </a:lnTo>
                  <a:lnTo>
                    <a:pt x="25400" y="802640"/>
                  </a:lnTo>
                  <a:close/>
                </a:path>
                <a:path w="25400" h="1160779">
                  <a:moveTo>
                    <a:pt x="25400" y="808990"/>
                  </a:moveTo>
                  <a:lnTo>
                    <a:pt x="0" y="808990"/>
                  </a:lnTo>
                  <a:lnTo>
                    <a:pt x="0" y="811530"/>
                  </a:lnTo>
                  <a:lnTo>
                    <a:pt x="25400" y="811530"/>
                  </a:lnTo>
                  <a:lnTo>
                    <a:pt x="25400" y="808990"/>
                  </a:lnTo>
                  <a:close/>
                </a:path>
                <a:path w="25400" h="1160779">
                  <a:moveTo>
                    <a:pt x="25400" y="811530"/>
                  </a:moveTo>
                  <a:lnTo>
                    <a:pt x="0" y="811530"/>
                  </a:lnTo>
                  <a:lnTo>
                    <a:pt x="0" y="815340"/>
                  </a:lnTo>
                  <a:lnTo>
                    <a:pt x="25400" y="815340"/>
                  </a:lnTo>
                  <a:lnTo>
                    <a:pt x="25400" y="811530"/>
                  </a:lnTo>
                  <a:close/>
                </a:path>
                <a:path w="25400" h="1160779">
                  <a:moveTo>
                    <a:pt x="25400" y="815340"/>
                  </a:moveTo>
                  <a:lnTo>
                    <a:pt x="0" y="815340"/>
                  </a:lnTo>
                  <a:lnTo>
                    <a:pt x="0" y="817880"/>
                  </a:lnTo>
                  <a:lnTo>
                    <a:pt x="25400" y="817880"/>
                  </a:lnTo>
                  <a:lnTo>
                    <a:pt x="25400" y="815340"/>
                  </a:lnTo>
                  <a:close/>
                </a:path>
                <a:path w="25400" h="1160779">
                  <a:moveTo>
                    <a:pt x="25400" y="817880"/>
                  </a:moveTo>
                  <a:lnTo>
                    <a:pt x="0" y="817880"/>
                  </a:lnTo>
                  <a:lnTo>
                    <a:pt x="0" y="824230"/>
                  </a:lnTo>
                  <a:lnTo>
                    <a:pt x="25400" y="824230"/>
                  </a:lnTo>
                  <a:lnTo>
                    <a:pt x="25400" y="817880"/>
                  </a:lnTo>
                  <a:close/>
                </a:path>
                <a:path w="25400" h="1160779">
                  <a:moveTo>
                    <a:pt x="25400" y="824230"/>
                  </a:moveTo>
                  <a:lnTo>
                    <a:pt x="0" y="824230"/>
                  </a:lnTo>
                  <a:lnTo>
                    <a:pt x="0" y="849630"/>
                  </a:lnTo>
                  <a:lnTo>
                    <a:pt x="25400" y="849630"/>
                  </a:lnTo>
                  <a:lnTo>
                    <a:pt x="25400" y="824230"/>
                  </a:lnTo>
                  <a:close/>
                </a:path>
                <a:path w="25400" h="1160779">
                  <a:moveTo>
                    <a:pt x="25400" y="849630"/>
                  </a:moveTo>
                  <a:lnTo>
                    <a:pt x="0" y="849630"/>
                  </a:lnTo>
                  <a:lnTo>
                    <a:pt x="0" y="855980"/>
                  </a:lnTo>
                  <a:lnTo>
                    <a:pt x="25400" y="855980"/>
                  </a:lnTo>
                  <a:lnTo>
                    <a:pt x="25400" y="849630"/>
                  </a:lnTo>
                  <a:close/>
                </a:path>
                <a:path w="25400" h="1160779">
                  <a:moveTo>
                    <a:pt x="25400" y="855980"/>
                  </a:moveTo>
                  <a:lnTo>
                    <a:pt x="0" y="855980"/>
                  </a:lnTo>
                  <a:lnTo>
                    <a:pt x="0" y="868680"/>
                  </a:lnTo>
                  <a:lnTo>
                    <a:pt x="25400" y="868680"/>
                  </a:lnTo>
                  <a:lnTo>
                    <a:pt x="25400" y="855980"/>
                  </a:lnTo>
                  <a:close/>
                </a:path>
                <a:path w="25400" h="1160779">
                  <a:moveTo>
                    <a:pt x="25400" y="868680"/>
                  </a:moveTo>
                  <a:lnTo>
                    <a:pt x="0" y="868680"/>
                  </a:lnTo>
                  <a:lnTo>
                    <a:pt x="0" y="885190"/>
                  </a:lnTo>
                  <a:lnTo>
                    <a:pt x="25400" y="885190"/>
                  </a:lnTo>
                  <a:lnTo>
                    <a:pt x="25400" y="868680"/>
                  </a:lnTo>
                  <a:close/>
                </a:path>
                <a:path w="25400" h="1160779">
                  <a:moveTo>
                    <a:pt x="25400" y="885190"/>
                  </a:moveTo>
                  <a:lnTo>
                    <a:pt x="0" y="885190"/>
                  </a:lnTo>
                  <a:lnTo>
                    <a:pt x="0" y="887730"/>
                  </a:lnTo>
                  <a:lnTo>
                    <a:pt x="25400" y="887730"/>
                  </a:lnTo>
                  <a:lnTo>
                    <a:pt x="25400" y="885190"/>
                  </a:lnTo>
                  <a:close/>
                </a:path>
                <a:path w="25400" h="1160779">
                  <a:moveTo>
                    <a:pt x="25400" y="887730"/>
                  </a:moveTo>
                  <a:lnTo>
                    <a:pt x="0" y="887730"/>
                  </a:lnTo>
                  <a:lnTo>
                    <a:pt x="0" y="891540"/>
                  </a:lnTo>
                  <a:lnTo>
                    <a:pt x="25400" y="891540"/>
                  </a:lnTo>
                  <a:lnTo>
                    <a:pt x="25400" y="887730"/>
                  </a:lnTo>
                  <a:close/>
                </a:path>
                <a:path w="25400" h="1160779">
                  <a:moveTo>
                    <a:pt x="25400" y="891540"/>
                  </a:moveTo>
                  <a:lnTo>
                    <a:pt x="0" y="891540"/>
                  </a:lnTo>
                  <a:lnTo>
                    <a:pt x="0" y="894080"/>
                  </a:lnTo>
                  <a:lnTo>
                    <a:pt x="25400" y="894080"/>
                  </a:lnTo>
                  <a:lnTo>
                    <a:pt x="25400" y="891540"/>
                  </a:lnTo>
                  <a:close/>
                </a:path>
                <a:path w="25400" h="1160779">
                  <a:moveTo>
                    <a:pt x="25400" y="894080"/>
                  </a:moveTo>
                  <a:lnTo>
                    <a:pt x="0" y="894080"/>
                  </a:lnTo>
                  <a:lnTo>
                    <a:pt x="0" y="897890"/>
                  </a:lnTo>
                  <a:lnTo>
                    <a:pt x="25400" y="897890"/>
                  </a:lnTo>
                  <a:lnTo>
                    <a:pt x="25400" y="894080"/>
                  </a:lnTo>
                  <a:close/>
                </a:path>
                <a:path w="25400" h="1160779">
                  <a:moveTo>
                    <a:pt x="25400" y="897890"/>
                  </a:moveTo>
                  <a:lnTo>
                    <a:pt x="0" y="897890"/>
                  </a:lnTo>
                  <a:lnTo>
                    <a:pt x="0" y="904240"/>
                  </a:lnTo>
                  <a:lnTo>
                    <a:pt x="25400" y="904240"/>
                  </a:lnTo>
                  <a:lnTo>
                    <a:pt x="25400" y="897890"/>
                  </a:lnTo>
                  <a:close/>
                </a:path>
                <a:path w="25400" h="1160779">
                  <a:moveTo>
                    <a:pt x="25400" y="904240"/>
                  </a:moveTo>
                  <a:lnTo>
                    <a:pt x="0" y="904240"/>
                  </a:lnTo>
                  <a:lnTo>
                    <a:pt x="0" y="913130"/>
                  </a:lnTo>
                  <a:lnTo>
                    <a:pt x="25400" y="913130"/>
                  </a:lnTo>
                  <a:lnTo>
                    <a:pt x="25400" y="904240"/>
                  </a:lnTo>
                  <a:close/>
                </a:path>
                <a:path w="25400" h="1160779">
                  <a:moveTo>
                    <a:pt x="25400" y="913130"/>
                  </a:moveTo>
                  <a:lnTo>
                    <a:pt x="0" y="913130"/>
                  </a:lnTo>
                  <a:lnTo>
                    <a:pt x="0" y="925830"/>
                  </a:lnTo>
                  <a:lnTo>
                    <a:pt x="25400" y="925830"/>
                  </a:lnTo>
                  <a:lnTo>
                    <a:pt x="25400" y="913130"/>
                  </a:lnTo>
                  <a:close/>
                </a:path>
                <a:path w="25400" h="1160779">
                  <a:moveTo>
                    <a:pt x="25400" y="925830"/>
                  </a:moveTo>
                  <a:lnTo>
                    <a:pt x="0" y="925830"/>
                  </a:lnTo>
                  <a:lnTo>
                    <a:pt x="0" y="935990"/>
                  </a:lnTo>
                  <a:lnTo>
                    <a:pt x="25400" y="935990"/>
                  </a:lnTo>
                  <a:lnTo>
                    <a:pt x="25400" y="925830"/>
                  </a:lnTo>
                  <a:close/>
                </a:path>
                <a:path w="25400" h="1160779">
                  <a:moveTo>
                    <a:pt x="25400" y="935990"/>
                  </a:moveTo>
                  <a:lnTo>
                    <a:pt x="0" y="935990"/>
                  </a:lnTo>
                  <a:lnTo>
                    <a:pt x="0" y="938530"/>
                  </a:lnTo>
                  <a:lnTo>
                    <a:pt x="25400" y="938530"/>
                  </a:lnTo>
                  <a:lnTo>
                    <a:pt x="25400" y="935990"/>
                  </a:lnTo>
                  <a:close/>
                </a:path>
                <a:path w="25400" h="1160779">
                  <a:moveTo>
                    <a:pt x="25400" y="938530"/>
                  </a:moveTo>
                  <a:lnTo>
                    <a:pt x="0" y="938530"/>
                  </a:lnTo>
                  <a:lnTo>
                    <a:pt x="0" y="944880"/>
                  </a:lnTo>
                  <a:lnTo>
                    <a:pt x="25400" y="944880"/>
                  </a:lnTo>
                  <a:lnTo>
                    <a:pt x="25400" y="938530"/>
                  </a:lnTo>
                  <a:close/>
                </a:path>
                <a:path w="25400" h="1160779">
                  <a:moveTo>
                    <a:pt x="25400" y="944880"/>
                  </a:moveTo>
                  <a:lnTo>
                    <a:pt x="0" y="944880"/>
                  </a:lnTo>
                  <a:lnTo>
                    <a:pt x="0" y="948690"/>
                  </a:lnTo>
                  <a:lnTo>
                    <a:pt x="25400" y="948690"/>
                  </a:lnTo>
                  <a:lnTo>
                    <a:pt x="25400" y="944880"/>
                  </a:lnTo>
                  <a:close/>
                </a:path>
                <a:path w="25400" h="1160779">
                  <a:moveTo>
                    <a:pt x="25400" y="948690"/>
                  </a:moveTo>
                  <a:lnTo>
                    <a:pt x="0" y="948690"/>
                  </a:lnTo>
                  <a:lnTo>
                    <a:pt x="0" y="955040"/>
                  </a:lnTo>
                  <a:lnTo>
                    <a:pt x="25400" y="955040"/>
                  </a:lnTo>
                  <a:lnTo>
                    <a:pt x="25400" y="948690"/>
                  </a:lnTo>
                  <a:close/>
                </a:path>
                <a:path w="25400" h="1160779">
                  <a:moveTo>
                    <a:pt x="25400" y="955040"/>
                  </a:moveTo>
                  <a:lnTo>
                    <a:pt x="0" y="955040"/>
                  </a:lnTo>
                  <a:lnTo>
                    <a:pt x="0" y="957580"/>
                  </a:lnTo>
                  <a:lnTo>
                    <a:pt x="25400" y="957580"/>
                  </a:lnTo>
                  <a:lnTo>
                    <a:pt x="25400" y="955040"/>
                  </a:lnTo>
                  <a:close/>
                </a:path>
                <a:path w="25400" h="1160779">
                  <a:moveTo>
                    <a:pt x="25400" y="957580"/>
                  </a:moveTo>
                  <a:lnTo>
                    <a:pt x="0" y="957580"/>
                  </a:lnTo>
                  <a:lnTo>
                    <a:pt x="0" y="961390"/>
                  </a:lnTo>
                  <a:lnTo>
                    <a:pt x="25400" y="961390"/>
                  </a:lnTo>
                  <a:lnTo>
                    <a:pt x="25400" y="957580"/>
                  </a:lnTo>
                  <a:close/>
                </a:path>
                <a:path w="25400" h="1160779">
                  <a:moveTo>
                    <a:pt x="25400" y="961390"/>
                  </a:moveTo>
                  <a:lnTo>
                    <a:pt x="0" y="961390"/>
                  </a:lnTo>
                  <a:lnTo>
                    <a:pt x="0" y="963930"/>
                  </a:lnTo>
                  <a:lnTo>
                    <a:pt x="25400" y="963930"/>
                  </a:lnTo>
                  <a:lnTo>
                    <a:pt x="25400" y="961390"/>
                  </a:lnTo>
                  <a:close/>
                </a:path>
                <a:path w="25400" h="1160779">
                  <a:moveTo>
                    <a:pt x="25400" y="963930"/>
                  </a:moveTo>
                  <a:lnTo>
                    <a:pt x="0" y="963930"/>
                  </a:lnTo>
                  <a:lnTo>
                    <a:pt x="0" y="970280"/>
                  </a:lnTo>
                  <a:lnTo>
                    <a:pt x="25400" y="970280"/>
                  </a:lnTo>
                  <a:lnTo>
                    <a:pt x="25400" y="963930"/>
                  </a:lnTo>
                  <a:close/>
                </a:path>
                <a:path w="25400" h="1160779">
                  <a:moveTo>
                    <a:pt x="25400" y="970280"/>
                  </a:moveTo>
                  <a:lnTo>
                    <a:pt x="0" y="970280"/>
                  </a:lnTo>
                  <a:lnTo>
                    <a:pt x="0" y="989330"/>
                  </a:lnTo>
                  <a:lnTo>
                    <a:pt x="25400" y="989330"/>
                  </a:lnTo>
                  <a:lnTo>
                    <a:pt x="25400" y="970280"/>
                  </a:lnTo>
                  <a:close/>
                </a:path>
                <a:path w="25400" h="1160779">
                  <a:moveTo>
                    <a:pt x="25400" y="989330"/>
                  </a:moveTo>
                  <a:lnTo>
                    <a:pt x="0" y="989330"/>
                  </a:lnTo>
                  <a:lnTo>
                    <a:pt x="0" y="993140"/>
                  </a:lnTo>
                  <a:lnTo>
                    <a:pt x="25400" y="993140"/>
                  </a:lnTo>
                  <a:lnTo>
                    <a:pt x="25400" y="989330"/>
                  </a:lnTo>
                  <a:close/>
                </a:path>
                <a:path w="25400" h="1160779">
                  <a:moveTo>
                    <a:pt x="25400" y="993140"/>
                  </a:moveTo>
                  <a:lnTo>
                    <a:pt x="0" y="993140"/>
                  </a:lnTo>
                  <a:lnTo>
                    <a:pt x="0" y="1005840"/>
                  </a:lnTo>
                  <a:lnTo>
                    <a:pt x="25400" y="1005840"/>
                  </a:lnTo>
                  <a:lnTo>
                    <a:pt x="25400" y="993140"/>
                  </a:lnTo>
                  <a:close/>
                </a:path>
                <a:path w="25400" h="1160779">
                  <a:moveTo>
                    <a:pt x="25400" y="1005840"/>
                  </a:moveTo>
                  <a:lnTo>
                    <a:pt x="0" y="1005840"/>
                  </a:lnTo>
                  <a:lnTo>
                    <a:pt x="0" y="1014730"/>
                  </a:lnTo>
                  <a:lnTo>
                    <a:pt x="25400" y="1014730"/>
                  </a:lnTo>
                  <a:lnTo>
                    <a:pt x="25400" y="1005840"/>
                  </a:lnTo>
                  <a:close/>
                </a:path>
                <a:path w="25400" h="1160779">
                  <a:moveTo>
                    <a:pt x="25400" y="1014730"/>
                  </a:moveTo>
                  <a:lnTo>
                    <a:pt x="0" y="1014730"/>
                  </a:lnTo>
                  <a:lnTo>
                    <a:pt x="0" y="1018540"/>
                  </a:lnTo>
                  <a:lnTo>
                    <a:pt x="25400" y="1018540"/>
                  </a:lnTo>
                  <a:lnTo>
                    <a:pt x="25400" y="1014730"/>
                  </a:lnTo>
                  <a:close/>
                </a:path>
                <a:path w="25400" h="1160779">
                  <a:moveTo>
                    <a:pt x="25400" y="1018540"/>
                  </a:moveTo>
                  <a:lnTo>
                    <a:pt x="0" y="1018540"/>
                  </a:lnTo>
                  <a:lnTo>
                    <a:pt x="0" y="1033780"/>
                  </a:lnTo>
                  <a:lnTo>
                    <a:pt x="25400" y="1033780"/>
                  </a:lnTo>
                  <a:lnTo>
                    <a:pt x="25400" y="1018540"/>
                  </a:lnTo>
                  <a:close/>
                </a:path>
                <a:path w="25400" h="1160779">
                  <a:moveTo>
                    <a:pt x="25400" y="1033780"/>
                  </a:moveTo>
                  <a:lnTo>
                    <a:pt x="0" y="1033780"/>
                  </a:lnTo>
                  <a:lnTo>
                    <a:pt x="0" y="1040130"/>
                  </a:lnTo>
                  <a:lnTo>
                    <a:pt x="25400" y="1040130"/>
                  </a:lnTo>
                  <a:lnTo>
                    <a:pt x="25400" y="1033780"/>
                  </a:lnTo>
                  <a:close/>
                </a:path>
                <a:path w="25400" h="1160779">
                  <a:moveTo>
                    <a:pt x="25400" y="1040130"/>
                  </a:moveTo>
                  <a:lnTo>
                    <a:pt x="0" y="1040130"/>
                  </a:lnTo>
                  <a:lnTo>
                    <a:pt x="0" y="1043940"/>
                  </a:lnTo>
                  <a:lnTo>
                    <a:pt x="25400" y="1043940"/>
                  </a:lnTo>
                  <a:lnTo>
                    <a:pt x="25400" y="1040130"/>
                  </a:lnTo>
                  <a:close/>
                </a:path>
                <a:path w="25400" h="1160779">
                  <a:moveTo>
                    <a:pt x="25400" y="1043940"/>
                  </a:moveTo>
                  <a:lnTo>
                    <a:pt x="0" y="1043940"/>
                  </a:lnTo>
                  <a:lnTo>
                    <a:pt x="0" y="1046480"/>
                  </a:lnTo>
                  <a:lnTo>
                    <a:pt x="25400" y="1046480"/>
                  </a:lnTo>
                  <a:lnTo>
                    <a:pt x="25400" y="1043940"/>
                  </a:lnTo>
                  <a:close/>
                </a:path>
                <a:path w="25400" h="1160779">
                  <a:moveTo>
                    <a:pt x="25400" y="1046480"/>
                  </a:moveTo>
                  <a:lnTo>
                    <a:pt x="0" y="1046480"/>
                  </a:lnTo>
                  <a:lnTo>
                    <a:pt x="0" y="1050290"/>
                  </a:lnTo>
                  <a:lnTo>
                    <a:pt x="25400" y="1050290"/>
                  </a:lnTo>
                  <a:lnTo>
                    <a:pt x="25400" y="1046480"/>
                  </a:lnTo>
                  <a:close/>
                </a:path>
                <a:path w="25400" h="1160779">
                  <a:moveTo>
                    <a:pt x="25400" y="1050290"/>
                  </a:moveTo>
                  <a:lnTo>
                    <a:pt x="0" y="1050290"/>
                  </a:lnTo>
                  <a:lnTo>
                    <a:pt x="0" y="1056640"/>
                  </a:lnTo>
                  <a:lnTo>
                    <a:pt x="25400" y="1056640"/>
                  </a:lnTo>
                  <a:lnTo>
                    <a:pt x="25400" y="1050290"/>
                  </a:lnTo>
                  <a:close/>
                </a:path>
                <a:path w="25400" h="1160779">
                  <a:moveTo>
                    <a:pt x="25400" y="1056640"/>
                  </a:moveTo>
                  <a:lnTo>
                    <a:pt x="0" y="1056640"/>
                  </a:lnTo>
                  <a:lnTo>
                    <a:pt x="0" y="1059180"/>
                  </a:lnTo>
                  <a:lnTo>
                    <a:pt x="25400" y="1059180"/>
                  </a:lnTo>
                  <a:lnTo>
                    <a:pt x="25400" y="1056640"/>
                  </a:lnTo>
                  <a:close/>
                </a:path>
                <a:path w="25400" h="1160779">
                  <a:moveTo>
                    <a:pt x="25400" y="1059180"/>
                  </a:moveTo>
                  <a:lnTo>
                    <a:pt x="0" y="1059180"/>
                  </a:lnTo>
                  <a:lnTo>
                    <a:pt x="0" y="1065530"/>
                  </a:lnTo>
                  <a:lnTo>
                    <a:pt x="25400" y="1065530"/>
                  </a:lnTo>
                  <a:lnTo>
                    <a:pt x="25400" y="1059180"/>
                  </a:lnTo>
                  <a:close/>
                </a:path>
                <a:path w="25400" h="1160779">
                  <a:moveTo>
                    <a:pt x="25400" y="1065530"/>
                  </a:moveTo>
                  <a:lnTo>
                    <a:pt x="0" y="1065530"/>
                  </a:lnTo>
                  <a:lnTo>
                    <a:pt x="0" y="1078230"/>
                  </a:lnTo>
                  <a:lnTo>
                    <a:pt x="25400" y="1078230"/>
                  </a:lnTo>
                  <a:lnTo>
                    <a:pt x="25400" y="1065530"/>
                  </a:lnTo>
                  <a:close/>
                </a:path>
                <a:path w="25400" h="1160779">
                  <a:moveTo>
                    <a:pt x="25400" y="1154430"/>
                  </a:moveTo>
                  <a:lnTo>
                    <a:pt x="8889" y="1154430"/>
                  </a:lnTo>
                  <a:lnTo>
                    <a:pt x="8889" y="1155700"/>
                  </a:lnTo>
                  <a:lnTo>
                    <a:pt x="12700" y="1155700"/>
                  </a:lnTo>
                  <a:lnTo>
                    <a:pt x="12700" y="1156970"/>
                  </a:lnTo>
                  <a:lnTo>
                    <a:pt x="17780" y="1156970"/>
                  </a:lnTo>
                  <a:lnTo>
                    <a:pt x="17780" y="1159510"/>
                  </a:lnTo>
                  <a:lnTo>
                    <a:pt x="22859" y="1159510"/>
                  </a:lnTo>
                  <a:lnTo>
                    <a:pt x="22859" y="1160780"/>
                  </a:lnTo>
                  <a:lnTo>
                    <a:pt x="25400" y="1160780"/>
                  </a:lnTo>
                  <a:lnTo>
                    <a:pt x="25400" y="1154430"/>
                  </a:lnTo>
                  <a:close/>
                </a:path>
                <a:path w="25400" h="1160779">
                  <a:moveTo>
                    <a:pt x="25400" y="1148080"/>
                  </a:moveTo>
                  <a:lnTo>
                    <a:pt x="0" y="1148080"/>
                  </a:lnTo>
                  <a:lnTo>
                    <a:pt x="0" y="1154430"/>
                  </a:lnTo>
                  <a:lnTo>
                    <a:pt x="3809" y="1154430"/>
                  </a:lnTo>
                  <a:lnTo>
                    <a:pt x="3809" y="1153160"/>
                  </a:lnTo>
                  <a:lnTo>
                    <a:pt x="25400" y="1153160"/>
                  </a:lnTo>
                  <a:lnTo>
                    <a:pt x="25400" y="1148080"/>
                  </a:lnTo>
                  <a:close/>
                </a:path>
                <a:path w="25400" h="1160779">
                  <a:moveTo>
                    <a:pt x="25400" y="1141730"/>
                  </a:moveTo>
                  <a:lnTo>
                    <a:pt x="0" y="1141730"/>
                  </a:lnTo>
                  <a:lnTo>
                    <a:pt x="0" y="1146810"/>
                  </a:lnTo>
                  <a:lnTo>
                    <a:pt x="25400" y="1146810"/>
                  </a:lnTo>
                  <a:lnTo>
                    <a:pt x="25400" y="1141730"/>
                  </a:lnTo>
                  <a:close/>
                </a:path>
                <a:path w="25400" h="1160779">
                  <a:moveTo>
                    <a:pt x="25400" y="1135380"/>
                  </a:moveTo>
                  <a:lnTo>
                    <a:pt x="0" y="1135380"/>
                  </a:lnTo>
                  <a:lnTo>
                    <a:pt x="0" y="1140460"/>
                  </a:lnTo>
                  <a:lnTo>
                    <a:pt x="25400" y="1140460"/>
                  </a:lnTo>
                  <a:lnTo>
                    <a:pt x="25400" y="1135380"/>
                  </a:lnTo>
                  <a:close/>
                </a:path>
                <a:path w="25400" h="1160779">
                  <a:moveTo>
                    <a:pt x="25400" y="1129030"/>
                  </a:moveTo>
                  <a:lnTo>
                    <a:pt x="0" y="1129030"/>
                  </a:lnTo>
                  <a:lnTo>
                    <a:pt x="0" y="1134110"/>
                  </a:lnTo>
                  <a:lnTo>
                    <a:pt x="25400" y="1134110"/>
                  </a:lnTo>
                  <a:lnTo>
                    <a:pt x="25400" y="1129030"/>
                  </a:lnTo>
                  <a:close/>
                </a:path>
                <a:path w="25400" h="1160779">
                  <a:moveTo>
                    <a:pt x="25400" y="1122680"/>
                  </a:moveTo>
                  <a:lnTo>
                    <a:pt x="0" y="1122680"/>
                  </a:lnTo>
                  <a:lnTo>
                    <a:pt x="0" y="1127760"/>
                  </a:lnTo>
                  <a:lnTo>
                    <a:pt x="25400" y="1127760"/>
                  </a:lnTo>
                  <a:lnTo>
                    <a:pt x="25400" y="1122680"/>
                  </a:lnTo>
                  <a:close/>
                </a:path>
                <a:path w="25400" h="1160779">
                  <a:moveTo>
                    <a:pt x="25400" y="1116330"/>
                  </a:moveTo>
                  <a:lnTo>
                    <a:pt x="0" y="1116330"/>
                  </a:lnTo>
                  <a:lnTo>
                    <a:pt x="0" y="1121410"/>
                  </a:lnTo>
                  <a:lnTo>
                    <a:pt x="25400" y="1121410"/>
                  </a:lnTo>
                  <a:lnTo>
                    <a:pt x="25400" y="1116330"/>
                  </a:lnTo>
                  <a:close/>
                </a:path>
                <a:path w="25400" h="1160779">
                  <a:moveTo>
                    <a:pt x="25400" y="1109980"/>
                  </a:moveTo>
                  <a:lnTo>
                    <a:pt x="0" y="1109980"/>
                  </a:lnTo>
                  <a:lnTo>
                    <a:pt x="0" y="1115060"/>
                  </a:lnTo>
                  <a:lnTo>
                    <a:pt x="25400" y="1115060"/>
                  </a:lnTo>
                  <a:lnTo>
                    <a:pt x="25400" y="1109980"/>
                  </a:lnTo>
                  <a:close/>
                </a:path>
                <a:path w="25400" h="1160779">
                  <a:moveTo>
                    <a:pt x="25400" y="1103630"/>
                  </a:moveTo>
                  <a:lnTo>
                    <a:pt x="0" y="1103630"/>
                  </a:lnTo>
                  <a:lnTo>
                    <a:pt x="0" y="1108710"/>
                  </a:lnTo>
                  <a:lnTo>
                    <a:pt x="25400" y="1108710"/>
                  </a:lnTo>
                  <a:lnTo>
                    <a:pt x="25400" y="1103630"/>
                  </a:lnTo>
                  <a:close/>
                </a:path>
                <a:path w="25400" h="1160779">
                  <a:moveTo>
                    <a:pt x="25400" y="1097280"/>
                  </a:moveTo>
                  <a:lnTo>
                    <a:pt x="0" y="1097280"/>
                  </a:lnTo>
                  <a:lnTo>
                    <a:pt x="0" y="1102360"/>
                  </a:lnTo>
                  <a:lnTo>
                    <a:pt x="25400" y="1102360"/>
                  </a:lnTo>
                  <a:lnTo>
                    <a:pt x="25400" y="1097280"/>
                  </a:lnTo>
                  <a:close/>
                </a:path>
                <a:path w="25400" h="1160779">
                  <a:moveTo>
                    <a:pt x="25400" y="1090930"/>
                  </a:moveTo>
                  <a:lnTo>
                    <a:pt x="0" y="1090930"/>
                  </a:lnTo>
                  <a:lnTo>
                    <a:pt x="0" y="1096010"/>
                  </a:lnTo>
                  <a:lnTo>
                    <a:pt x="25400" y="1096010"/>
                  </a:lnTo>
                  <a:lnTo>
                    <a:pt x="25400" y="1090930"/>
                  </a:lnTo>
                  <a:close/>
                </a:path>
                <a:path w="25400" h="1160779">
                  <a:moveTo>
                    <a:pt x="25400" y="1084580"/>
                  </a:moveTo>
                  <a:lnTo>
                    <a:pt x="0" y="1084580"/>
                  </a:lnTo>
                  <a:lnTo>
                    <a:pt x="0" y="1089660"/>
                  </a:lnTo>
                  <a:lnTo>
                    <a:pt x="25400" y="1089660"/>
                  </a:lnTo>
                  <a:lnTo>
                    <a:pt x="25400" y="1084580"/>
                  </a:lnTo>
                  <a:close/>
                </a:path>
                <a:path w="25400" h="1160779">
                  <a:moveTo>
                    <a:pt x="25400" y="1079500"/>
                  </a:moveTo>
                  <a:lnTo>
                    <a:pt x="0" y="1079500"/>
                  </a:lnTo>
                  <a:lnTo>
                    <a:pt x="0" y="1083310"/>
                  </a:lnTo>
                  <a:lnTo>
                    <a:pt x="25400" y="1083310"/>
                  </a:lnTo>
                  <a:lnTo>
                    <a:pt x="25400" y="1079500"/>
                  </a:lnTo>
                  <a:close/>
                </a:path>
              </a:pathLst>
            </a:custGeom>
            <a:solidFill>
              <a:srgbClr val="365ED5"/>
            </a:solidFill>
          </p:spPr>
          <p:txBody>
            <a:bodyPr wrap="square" lIns="0" tIns="0" rIns="0" bIns="0" rtlCol="0"/>
            <a:lstStyle/>
            <a:p>
              <a:endParaRPr/>
            </a:p>
          </p:txBody>
        </p:sp>
        <p:sp>
          <p:nvSpPr>
            <p:cNvPr id="571" name="object 571"/>
            <p:cNvSpPr/>
            <p:nvPr/>
          </p:nvSpPr>
          <p:spPr>
            <a:xfrm>
              <a:off x="3059429" y="4960620"/>
              <a:ext cx="25400" cy="1156970"/>
            </a:xfrm>
            <a:custGeom>
              <a:avLst/>
              <a:gdLst/>
              <a:ahLst/>
              <a:cxnLst/>
              <a:rect l="l" t="t" r="r" b="b"/>
              <a:pathLst>
                <a:path w="25400" h="1156970">
                  <a:moveTo>
                    <a:pt x="6349" y="0"/>
                  </a:moveTo>
                  <a:lnTo>
                    <a:pt x="0" y="0"/>
                  </a:lnTo>
                  <a:lnTo>
                    <a:pt x="0" y="1269"/>
                  </a:lnTo>
                  <a:lnTo>
                    <a:pt x="6349" y="1269"/>
                  </a:lnTo>
                  <a:lnTo>
                    <a:pt x="6349" y="0"/>
                  </a:lnTo>
                  <a:close/>
                </a:path>
                <a:path w="25400" h="1156970">
                  <a:moveTo>
                    <a:pt x="12699" y="1269"/>
                  </a:moveTo>
                  <a:lnTo>
                    <a:pt x="0" y="1269"/>
                  </a:lnTo>
                  <a:lnTo>
                    <a:pt x="0" y="20319"/>
                  </a:lnTo>
                  <a:lnTo>
                    <a:pt x="25400" y="20319"/>
                  </a:lnTo>
                  <a:lnTo>
                    <a:pt x="25400" y="3810"/>
                  </a:lnTo>
                  <a:lnTo>
                    <a:pt x="20319" y="3810"/>
                  </a:lnTo>
                  <a:lnTo>
                    <a:pt x="20319" y="2540"/>
                  </a:lnTo>
                  <a:lnTo>
                    <a:pt x="12699" y="2540"/>
                  </a:lnTo>
                  <a:lnTo>
                    <a:pt x="12699" y="1269"/>
                  </a:lnTo>
                  <a:close/>
                </a:path>
                <a:path w="25400" h="1156970">
                  <a:moveTo>
                    <a:pt x="25400" y="20320"/>
                  </a:moveTo>
                  <a:lnTo>
                    <a:pt x="0" y="20320"/>
                  </a:lnTo>
                  <a:lnTo>
                    <a:pt x="0" y="26669"/>
                  </a:lnTo>
                  <a:lnTo>
                    <a:pt x="25400" y="26669"/>
                  </a:lnTo>
                  <a:lnTo>
                    <a:pt x="25400" y="20320"/>
                  </a:lnTo>
                  <a:close/>
                </a:path>
                <a:path w="25400" h="1156970">
                  <a:moveTo>
                    <a:pt x="25400" y="26669"/>
                  </a:moveTo>
                  <a:lnTo>
                    <a:pt x="0" y="26669"/>
                  </a:lnTo>
                  <a:lnTo>
                    <a:pt x="0" y="64769"/>
                  </a:lnTo>
                  <a:lnTo>
                    <a:pt x="25400" y="64769"/>
                  </a:lnTo>
                  <a:lnTo>
                    <a:pt x="25400" y="26669"/>
                  </a:lnTo>
                  <a:close/>
                </a:path>
                <a:path w="25400" h="1156970">
                  <a:moveTo>
                    <a:pt x="25400" y="64769"/>
                  </a:moveTo>
                  <a:lnTo>
                    <a:pt x="0" y="64769"/>
                  </a:lnTo>
                  <a:lnTo>
                    <a:pt x="0" y="71119"/>
                  </a:lnTo>
                  <a:lnTo>
                    <a:pt x="25400" y="71119"/>
                  </a:lnTo>
                  <a:lnTo>
                    <a:pt x="25400" y="64769"/>
                  </a:lnTo>
                  <a:close/>
                </a:path>
                <a:path w="25400" h="1156970">
                  <a:moveTo>
                    <a:pt x="25400" y="71119"/>
                  </a:moveTo>
                  <a:lnTo>
                    <a:pt x="0" y="71119"/>
                  </a:lnTo>
                  <a:lnTo>
                    <a:pt x="0" y="83819"/>
                  </a:lnTo>
                  <a:lnTo>
                    <a:pt x="25400" y="83819"/>
                  </a:lnTo>
                  <a:lnTo>
                    <a:pt x="25400" y="71119"/>
                  </a:lnTo>
                  <a:close/>
                </a:path>
                <a:path w="25400" h="1156970">
                  <a:moveTo>
                    <a:pt x="25400" y="83819"/>
                  </a:moveTo>
                  <a:lnTo>
                    <a:pt x="0" y="83819"/>
                  </a:lnTo>
                  <a:lnTo>
                    <a:pt x="0" y="90169"/>
                  </a:lnTo>
                  <a:lnTo>
                    <a:pt x="25400" y="90169"/>
                  </a:lnTo>
                  <a:lnTo>
                    <a:pt x="25400" y="83819"/>
                  </a:lnTo>
                  <a:close/>
                </a:path>
                <a:path w="25400" h="1156970">
                  <a:moveTo>
                    <a:pt x="25400" y="90169"/>
                  </a:moveTo>
                  <a:lnTo>
                    <a:pt x="0" y="90169"/>
                  </a:lnTo>
                  <a:lnTo>
                    <a:pt x="0" y="102869"/>
                  </a:lnTo>
                  <a:lnTo>
                    <a:pt x="25400" y="102869"/>
                  </a:lnTo>
                  <a:lnTo>
                    <a:pt x="25400" y="90169"/>
                  </a:lnTo>
                  <a:close/>
                </a:path>
                <a:path w="25400" h="1156970">
                  <a:moveTo>
                    <a:pt x="25400" y="102869"/>
                  </a:moveTo>
                  <a:lnTo>
                    <a:pt x="0" y="102869"/>
                  </a:lnTo>
                  <a:lnTo>
                    <a:pt x="0" y="109219"/>
                  </a:lnTo>
                  <a:lnTo>
                    <a:pt x="25400" y="109219"/>
                  </a:lnTo>
                  <a:lnTo>
                    <a:pt x="25400" y="102869"/>
                  </a:lnTo>
                  <a:close/>
                </a:path>
                <a:path w="25400" h="1156970">
                  <a:moveTo>
                    <a:pt x="25400" y="109219"/>
                  </a:moveTo>
                  <a:lnTo>
                    <a:pt x="0" y="109219"/>
                  </a:lnTo>
                  <a:lnTo>
                    <a:pt x="0" y="121919"/>
                  </a:lnTo>
                  <a:lnTo>
                    <a:pt x="25400" y="121919"/>
                  </a:lnTo>
                  <a:lnTo>
                    <a:pt x="25400" y="109219"/>
                  </a:lnTo>
                  <a:close/>
                </a:path>
                <a:path w="25400" h="1156970">
                  <a:moveTo>
                    <a:pt x="25400" y="121919"/>
                  </a:moveTo>
                  <a:lnTo>
                    <a:pt x="0" y="121919"/>
                  </a:lnTo>
                  <a:lnTo>
                    <a:pt x="0" y="128269"/>
                  </a:lnTo>
                  <a:lnTo>
                    <a:pt x="25400" y="128269"/>
                  </a:lnTo>
                  <a:lnTo>
                    <a:pt x="25400" y="121919"/>
                  </a:lnTo>
                  <a:close/>
                </a:path>
                <a:path w="25400" h="1156970">
                  <a:moveTo>
                    <a:pt x="25400" y="128269"/>
                  </a:moveTo>
                  <a:lnTo>
                    <a:pt x="0" y="128269"/>
                  </a:lnTo>
                  <a:lnTo>
                    <a:pt x="0" y="134619"/>
                  </a:lnTo>
                  <a:lnTo>
                    <a:pt x="25400" y="134619"/>
                  </a:lnTo>
                  <a:lnTo>
                    <a:pt x="25400" y="128269"/>
                  </a:lnTo>
                  <a:close/>
                </a:path>
                <a:path w="25400" h="1156970">
                  <a:moveTo>
                    <a:pt x="25400" y="134619"/>
                  </a:moveTo>
                  <a:lnTo>
                    <a:pt x="0" y="134619"/>
                  </a:lnTo>
                  <a:lnTo>
                    <a:pt x="0" y="140969"/>
                  </a:lnTo>
                  <a:lnTo>
                    <a:pt x="25400" y="140969"/>
                  </a:lnTo>
                  <a:lnTo>
                    <a:pt x="25400" y="134619"/>
                  </a:lnTo>
                  <a:close/>
                </a:path>
                <a:path w="25400" h="1156970">
                  <a:moveTo>
                    <a:pt x="25400" y="140969"/>
                  </a:moveTo>
                  <a:lnTo>
                    <a:pt x="0" y="140969"/>
                  </a:lnTo>
                  <a:lnTo>
                    <a:pt x="0" y="147319"/>
                  </a:lnTo>
                  <a:lnTo>
                    <a:pt x="25400" y="147319"/>
                  </a:lnTo>
                  <a:lnTo>
                    <a:pt x="25400" y="140969"/>
                  </a:lnTo>
                  <a:close/>
                </a:path>
                <a:path w="25400" h="1156970">
                  <a:moveTo>
                    <a:pt x="25400" y="147319"/>
                  </a:moveTo>
                  <a:lnTo>
                    <a:pt x="0" y="147319"/>
                  </a:lnTo>
                  <a:lnTo>
                    <a:pt x="0" y="153669"/>
                  </a:lnTo>
                  <a:lnTo>
                    <a:pt x="25400" y="153669"/>
                  </a:lnTo>
                  <a:lnTo>
                    <a:pt x="25400" y="147319"/>
                  </a:lnTo>
                  <a:close/>
                </a:path>
                <a:path w="25400" h="1156970">
                  <a:moveTo>
                    <a:pt x="25400" y="153670"/>
                  </a:moveTo>
                  <a:lnTo>
                    <a:pt x="0" y="153670"/>
                  </a:lnTo>
                  <a:lnTo>
                    <a:pt x="0" y="160019"/>
                  </a:lnTo>
                  <a:lnTo>
                    <a:pt x="25400" y="160019"/>
                  </a:lnTo>
                  <a:lnTo>
                    <a:pt x="25400" y="153670"/>
                  </a:lnTo>
                  <a:close/>
                </a:path>
                <a:path w="25400" h="1156970">
                  <a:moveTo>
                    <a:pt x="25400" y="160020"/>
                  </a:moveTo>
                  <a:lnTo>
                    <a:pt x="0" y="160020"/>
                  </a:lnTo>
                  <a:lnTo>
                    <a:pt x="0" y="166369"/>
                  </a:lnTo>
                  <a:lnTo>
                    <a:pt x="25400" y="166369"/>
                  </a:lnTo>
                  <a:lnTo>
                    <a:pt x="25400" y="160020"/>
                  </a:lnTo>
                  <a:close/>
                </a:path>
                <a:path w="25400" h="1156970">
                  <a:moveTo>
                    <a:pt x="25400" y="166369"/>
                  </a:moveTo>
                  <a:lnTo>
                    <a:pt x="0" y="166369"/>
                  </a:lnTo>
                  <a:lnTo>
                    <a:pt x="0" y="172719"/>
                  </a:lnTo>
                  <a:lnTo>
                    <a:pt x="25400" y="172719"/>
                  </a:lnTo>
                  <a:lnTo>
                    <a:pt x="25400" y="166369"/>
                  </a:lnTo>
                  <a:close/>
                </a:path>
                <a:path w="25400" h="1156970">
                  <a:moveTo>
                    <a:pt x="25400" y="172719"/>
                  </a:moveTo>
                  <a:lnTo>
                    <a:pt x="0" y="172719"/>
                  </a:lnTo>
                  <a:lnTo>
                    <a:pt x="0" y="179069"/>
                  </a:lnTo>
                  <a:lnTo>
                    <a:pt x="25400" y="179069"/>
                  </a:lnTo>
                  <a:lnTo>
                    <a:pt x="25400" y="172719"/>
                  </a:lnTo>
                  <a:close/>
                </a:path>
                <a:path w="25400" h="1156970">
                  <a:moveTo>
                    <a:pt x="25400" y="179069"/>
                  </a:moveTo>
                  <a:lnTo>
                    <a:pt x="0" y="179069"/>
                  </a:lnTo>
                  <a:lnTo>
                    <a:pt x="0" y="185419"/>
                  </a:lnTo>
                  <a:lnTo>
                    <a:pt x="25400" y="185419"/>
                  </a:lnTo>
                  <a:lnTo>
                    <a:pt x="25400" y="179069"/>
                  </a:lnTo>
                  <a:close/>
                </a:path>
                <a:path w="25400" h="1156970">
                  <a:moveTo>
                    <a:pt x="25400" y="185420"/>
                  </a:moveTo>
                  <a:lnTo>
                    <a:pt x="0" y="185420"/>
                  </a:lnTo>
                  <a:lnTo>
                    <a:pt x="0" y="191769"/>
                  </a:lnTo>
                  <a:lnTo>
                    <a:pt x="25400" y="191769"/>
                  </a:lnTo>
                  <a:lnTo>
                    <a:pt x="25400" y="185420"/>
                  </a:lnTo>
                  <a:close/>
                </a:path>
                <a:path w="25400" h="1156970">
                  <a:moveTo>
                    <a:pt x="25400" y="191770"/>
                  </a:moveTo>
                  <a:lnTo>
                    <a:pt x="0" y="191770"/>
                  </a:lnTo>
                  <a:lnTo>
                    <a:pt x="0" y="198119"/>
                  </a:lnTo>
                  <a:lnTo>
                    <a:pt x="25400" y="198119"/>
                  </a:lnTo>
                  <a:lnTo>
                    <a:pt x="25400" y="191770"/>
                  </a:lnTo>
                  <a:close/>
                </a:path>
                <a:path w="25400" h="1156970">
                  <a:moveTo>
                    <a:pt x="25400" y="198120"/>
                  </a:moveTo>
                  <a:lnTo>
                    <a:pt x="0" y="198120"/>
                  </a:lnTo>
                  <a:lnTo>
                    <a:pt x="0" y="204469"/>
                  </a:lnTo>
                  <a:lnTo>
                    <a:pt x="25400" y="204469"/>
                  </a:lnTo>
                  <a:lnTo>
                    <a:pt x="25400" y="198120"/>
                  </a:lnTo>
                  <a:close/>
                </a:path>
                <a:path w="25400" h="1156970">
                  <a:moveTo>
                    <a:pt x="25400" y="204469"/>
                  </a:moveTo>
                  <a:lnTo>
                    <a:pt x="0" y="204469"/>
                  </a:lnTo>
                  <a:lnTo>
                    <a:pt x="0" y="210819"/>
                  </a:lnTo>
                  <a:lnTo>
                    <a:pt x="25400" y="210819"/>
                  </a:lnTo>
                  <a:lnTo>
                    <a:pt x="25400" y="204469"/>
                  </a:lnTo>
                  <a:close/>
                </a:path>
                <a:path w="25400" h="1156970">
                  <a:moveTo>
                    <a:pt x="25400" y="210820"/>
                  </a:moveTo>
                  <a:lnTo>
                    <a:pt x="0" y="210820"/>
                  </a:lnTo>
                  <a:lnTo>
                    <a:pt x="0" y="217169"/>
                  </a:lnTo>
                  <a:lnTo>
                    <a:pt x="25400" y="217169"/>
                  </a:lnTo>
                  <a:lnTo>
                    <a:pt x="25400" y="210820"/>
                  </a:lnTo>
                  <a:close/>
                </a:path>
                <a:path w="25400" h="1156970">
                  <a:moveTo>
                    <a:pt x="25400" y="217170"/>
                  </a:moveTo>
                  <a:lnTo>
                    <a:pt x="0" y="217170"/>
                  </a:lnTo>
                  <a:lnTo>
                    <a:pt x="0" y="223519"/>
                  </a:lnTo>
                  <a:lnTo>
                    <a:pt x="25400" y="223519"/>
                  </a:lnTo>
                  <a:lnTo>
                    <a:pt x="25400" y="217170"/>
                  </a:lnTo>
                  <a:close/>
                </a:path>
                <a:path w="25400" h="1156970">
                  <a:moveTo>
                    <a:pt x="25400" y="223519"/>
                  </a:moveTo>
                  <a:lnTo>
                    <a:pt x="0" y="223519"/>
                  </a:lnTo>
                  <a:lnTo>
                    <a:pt x="0" y="229869"/>
                  </a:lnTo>
                  <a:lnTo>
                    <a:pt x="25400" y="229869"/>
                  </a:lnTo>
                  <a:lnTo>
                    <a:pt x="25400" y="223519"/>
                  </a:lnTo>
                  <a:close/>
                </a:path>
                <a:path w="25400" h="1156970">
                  <a:moveTo>
                    <a:pt x="25400" y="229870"/>
                  </a:moveTo>
                  <a:lnTo>
                    <a:pt x="0" y="229870"/>
                  </a:lnTo>
                  <a:lnTo>
                    <a:pt x="0" y="236219"/>
                  </a:lnTo>
                  <a:lnTo>
                    <a:pt x="25400" y="236219"/>
                  </a:lnTo>
                  <a:lnTo>
                    <a:pt x="25400" y="229870"/>
                  </a:lnTo>
                  <a:close/>
                </a:path>
                <a:path w="25400" h="1156970">
                  <a:moveTo>
                    <a:pt x="25400" y="236219"/>
                  </a:moveTo>
                  <a:lnTo>
                    <a:pt x="0" y="236219"/>
                  </a:lnTo>
                  <a:lnTo>
                    <a:pt x="0" y="242569"/>
                  </a:lnTo>
                  <a:lnTo>
                    <a:pt x="25400" y="242569"/>
                  </a:lnTo>
                  <a:lnTo>
                    <a:pt x="25400" y="236219"/>
                  </a:lnTo>
                  <a:close/>
                </a:path>
                <a:path w="25400" h="1156970">
                  <a:moveTo>
                    <a:pt x="25400" y="242569"/>
                  </a:moveTo>
                  <a:lnTo>
                    <a:pt x="0" y="242569"/>
                  </a:lnTo>
                  <a:lnTo>
                    <a:pt x="0" y="248919"/>
                  </a:lnTo>
                  <a:lnTo>
                    <a:pt x="25400" y="248919"/>
                  </a:lnTo>
                  <a:lnTo>
                    <a:pt x="25400" y="242569"/>
                  </a:lnTo>
                  <a:close/>
                </a:path>
                <a:path w="25400" h="1156970">
                  <a:moveTo>
                    <a:pt x="25400" y="248919"/>
                  </a:moveTo>
                  <a:lnTo>
                    <a:pt x="0" y="248919"/>
                  </a:lnTo>
                  <a:lnTo>
                    <a:pt x="0" y="255269"/>
                  </a:lnTo>
                  <a:lnTo>
                    <a:pt x="25400" y="255269"/>
                  </a:lnTo>
                  <a:lnTo>
                    <a:pt x="25400" y="248919"/>
                  </a:lnTo>
                  <a:close/>
                </a:path>
                <a:path w="25400" h="1156970">
                  <a:moveTo>
                    <a:pt x="25400" y="255269"/>
                  </a:moveTo>
                  <a:lnTo>
                    <a:pt x="0" y="255269"/>
                  </a:lnTo>
                  <a:lnTo>
                    <a:pt x="0" y="275589"/>
                  </a:lnTo>
                  <a:lnTo>
                    <a:pt x="25400" y="275589"/>
                  </a:lnTo>
                  <a:lnTo>
                    <a:pt x="25400" y="255269"/>
                  </a:lnTo>
                  <a:close/>
                </a:path>
                <a:path w="25400" h="1156970">
                  <a:moveTo>
                    <a:pt x="25400" y="275589"/>
                  </a:moveTo>
                  <a:lnTo>
                    <a:pt x="0" y="275589"/>
                  </a:lnTo>
                  <a:lnTo>
                    <a:pt x="0" y="281939"/>
                  </a:lnTo>
                  <a:lnTo>
                    <a:pt x="25400" y="281939"/>
                  </a:lnTo>
                  <a:lnTo>
                    <a:pt x="25400" y="275589"/>
                  </a:lnTo>
                  <a:close/>
                </a:path>
                <a:path w="25400" h="1156970">
                  <a:moveTo>
                    <a:pt x="25400" y="281939"/>
                  </a:moveTo>
                  <a:lnTo>
                    <a:pt x="0" y="281939"/>
                  </a:lnTo>
                  <a:lnTo>
                    <a:pt x="0" y="300989"/>
                  </a:lnTo>
                  <a:lnTo>
                    <a:pt x="25400" y="300989"/>
                  </a:lnTo>
                  <a:lnTo>
                    <a:pt x="25400" y="281939"/>
                  </a:lnTo>
                  <a:close/>
                </a:path>
                <a:path w="25400" h="1156970">
                  <a:moveTo>
                    <a:pt x="25400" y="300989"/>
                  </a:moveTo>
                  <a:lnTo>
                    <a:pt x="0" y="300989"/>
                  </a:lnTo>
                  <a:lnTo>
                    <a:pt x="0" y="307339"/>
                  </a:lnTo>
                  <a:lnTo>
                    <a:pt x="25400" y="307339"/>
                  </a:lnTo>
                  <a:lnTo>
                    <a:pt x="25400" y="300989"/>
                  </a:lnTo>
                  <a:close/>
                </a:path>
                <a:path w="25400" h="1156970">
                  <a:moveTo>
                    <a:pt x="25400" y="307339"/>
                  </a:moveTo>
                  <a:lnTo>
                    <a:pt x="0" y="307339"/>
                  </a:lnTo>
                  <a:lnTo>
                    <a:pt x="0" y="313689"/>
                  </a:lnTo>
                  <a:lnTo>
                    <a:pt x="25400" y="313689"/>
                  </a:lnTo>
                  <a:lnTo>
                    <a:pt x="25400" y="307339"/>
                  </a:lnTo>
                  <a:close/>
                </a:path>
                <a:path w="25400" h="1156970">
                  <a:moveTo>
                    <a:pt x="25400" y="313689"/>
                  </a:moveTo>
                  <a:lnTo>
                    <a:pt x="0" y="313689"/>
                  </a:lnTo>
                  <a:lnTo>
                    <a:pt x="0" y="320039"/>
                  </a:lnTo>
                  <a:lnTo>
                    <a:pt x="25400" y="320039"/>
                  </a:lnTo>
                  <a:lnTo>
                    <a:pt x="25400" y="313689"/>
                  </a:lnTo>
                  <a:close/>
                </a:path>
                <a:path w="25400" h="1156970">
                  <a:moveTo>
                    <a:pt x="25400" y="320039"/>
                  </a:moveTo>
                  <a:lnTo>
                    <a:pt x="0" y="320039"/>
                  </a:lnTo>
                  <a:lnTo>
                    <a:pt x="0" y="326389"/>
                  </a:lnTo>
                  <a:lnTo>
                    <a:pt x="25400" y="326389"/>
                  </a:lnTo>
                  <a:lnTo>
                    <a:pt x="25400" y="320039"/>
                  </a:lnTo>
                  <a:close/>
                </a:path>
                <a:path w="25400" h="1156970">
                  <a:moveTo>
                    <a:pt x="25400" y="326390"/>
                  </a:moveTo>
                  <a:lnTo>
                    <a:pt x="0" y="326390"/>
                  </a:lnTo>
                  <a:lnTo>
                    <a:pt x="0" y="332739"/>
                  </a:lnTo>
                  <a:lnTo>
                    <a:pt x="25400" y="332739"/>
                  </a:lnTo>
                  <a:lnTo>
                    <a:pt x="25400" y="326390"/>
                  </a:lnTo>
                  <a:close/>
                </a:path>
                <a:path w="25400" h="1156970">
                  <a:moveTo>
                    <a:pt x="25400" y="332739"/>
                  </a:moveTo>
                  <a:lnTo>
                    <a:pt x="0" y="332739"/>
                  </a:lnTo>
                  <a:lnTo>
                    <a:pt x="0" y="339089"/>
                  </a:lnTo>
                  <a:lnTo>
                    <a:pt x="25400" y="339089"/>
                  </a:lnTo>
                  <a:lnTo>
                    <a:pt x="25400" y="332739"/>
                  </a:lnTo>
                  <a:close/>
                </a:path>
                <a:path w="25400" h="1156970">
                  <a:moveTo>
                    <a:pt x="25400" y="339089"/>
                  </a:moveTo>
                  <a:lnTo>
                    <a:pt x="0" y="339089"/>
                  </a:lnTo>
                  <a:lnTo>
                    <a:pt x="0" y="351789"/>
                  </a:lnTo>
                  <a:lnTo>
                    <a:pt x="25400" y="351789"/>
                  </a:lnTo>
                  <a:lnTo>
                    <a:pt x="25400" y="339089"/>
                  </a:lnTo>
                  <a:close/>
                </a:path>
                <a:path w="25400" h="1156970">
                  <a:moveTo>
                    <a:pt x="25400" y="351790"/>
                  </a:moveTo>
                  <a:lnTo>
                    <a:pt x="0" y="351790"/>
                  </a:lnTo>
                  <a:lnTo>
                    <a:pt x="0" y="358139"/>
                  </a:lnTo>
                  <a:lnTo>
                    <a:pt x="25400" y="358139"/>
                  </a:lnTo>
                  <a:lnTo>
                    <a:pt x="25400" y="351790"/>
                  </a:lnTo>
                  <a:close/>
                </a:path>
                <a:path w="25400" h="1156970">
                  <a:moveTo>
                    <a:pt x="25400" y="358140"/>
                  </a:moveTo>
                  <a:lnTo>
                    <a:pt x="0" y="358140"/>
                  </a:lnTo>
                  <a:lnTo>
                    <a:pt x="0" y="364489"/>
                  </a:lnTo>
                  <a:lnTo>
                    <a:pt x="25400" y="364489"/>
                  </a:lnTo>
                  <a:lnTo>
                    <a:pt x="25400" y="358140"/>
                  </a:lnTo>
                  <a:close/>
                </a:path>
                <a:path w="25400" h="1156970">
                  <a:moveTo>
                    <a:pt x="25400" y="364489"/>
                  </a:moveTo>
                  <a:lnTo>
                    <a:pt x="0" y="364489"/>
                  </a:lnTo>
                  <a:lnTo>
                    <a:pt x="0" y="370839"/>
                  </a:lnTo>
                  <a:lnTo>
                    <a:pt x="25400" y="370839"/>
                  </a:lnTo>
                  <a:lnTo>
                    <a:pt x="25400" y="364489"/>
                  </a:lnTo>
                  <a:close/>
                </a:path>
                <a:path w="25400" h="1156970">
                  <a:moveTo>
                    <a:pt x="25400" y="370840"/>
                  </a:moveTo>
                  <a:lnTo>
                    <a:pt x="0" y="370840"/>
                  </a:lnTo>
                  <a:lnTo>
                    <a:pt x="0" y="377189"/>
                  </a:lnTo>
                  <a:lnTo>
                    <a:pt x="25400" y="377189"/>
                  </a:lnTo>
                  <a:lnTo>
                    <a:pt x="25400" y="370840"/>
                  </a:lnTo>
                  <a:close/>
                </a:path>
                <a:path w="25400" h="1156970">
                  <a:moveTo>
                    <a:pt x="25400" y="377189"/>
                  </a:moveTo>
                  <a:lnTo>
                    <a:pt x="0" y="377189"/>
                  </a:lnTo>
                  <a:lnTo>
                    <a:pt x="0" y="383539"/>
                  </a:lnTo>
                  <a:lnTo>
                    <a:pt x="25400" y="383539"/>
                  </a:lnTo>
                  <a:lnTo>
                    <a:pt x="25400" y="377189"/>
                  </a:lnTo>
                  <a:close/>
                </a:path>
                <a:path w="25400" h="1156970">
                  <a:moveTo>
                    <a:pt x="25400" y="383539"/>
                  </a:moveTo>
                  <a:lnTo>
                    <a:pt x="0" y="383539"/>
                  </a:lnTo>
                  <a:lnTo>
                    <a:pt x="0" y="387349"/>
                  </a:lnTo>
                  <a:lnTo>
                    <a:pt x="25400" y="387349"/>
                  </a:lnTo>
                  <a:lnTo>
                    <a:pt x="25400" y="383539"/>
                  </a:lnTo>
                  <a:close/>
                </a:path>
                <a:path w="25400" h="1156970">
                  <a:moveTo>
                    <a:pt x="25400" y="387350"/>
                  </a:moveTo>
                  <a:lnTo>
                    <a:pt x="0" y="387350"/>
                  </a:lnTo>
                  <a:lnTo>
                    <a:pt x="0" y="396239"/>
                  </a:lnTo>
                  <a:lnTo>
                    <a:pt x="25400" y="396239"/>
                  </a:lnTo>
                  <a:lnTo>
                    <a:pt x="25400" y="387350"/>
                  </a:lnTo>
                  <a:close/>
                </a:path>
                <a:path w="25400" h="1156970">
                  <a:moveTo>
                    <a:pt x="25400" y="396239"/>
                  </a:moveTo>
                  <a:lnTo>
                    <a:pt x="0" y="396239"/>
                  </a:lnTo>
                  <a:lnTo>
                    <a:pt x="0" y="402589"/>
                  </a:lnTo>
                  <a:lnTo>
                    <a:pt x="25400" y="402589"/>
                  </a:lnTo>
                  <a:lnTo>
                    <a:pt x="25400" y="396239"/>
                  </a:lnTo>
                  <a:close/>
                </a:path>
                <a:path w="25400" h="1156970">
                  <a:moveTo>
                    <a:pt x="25400" y="402590"/>
                  </a:moveTo>
                  <a:lnTo>
                    <a:pt x="0" y="402590"/>
                  </a:lnTo>
                  <a:lnTo>
                    <a:pt x="0" y="408939"/>
                  </a:lnTo>
                  <a:lnTo>
                    <a:pt x="25400" y="408939"/>
                  </a:lnTo>
                  <a:lnTo>
                    <a:pt x="25400" y="402590"/>
                  </a:lnTo>
                  <a:close/>
                </a:path>
                <a:path w="25400" h="1156970">
                  <a:moveTo>
                    <a:pt x="25400" y="408939"/>
                  </a:moveTo>
                  <a:lnTo>
                    <a:pt x="0" y="408939"/>
                  </a:lnTo>
                  <a:lnTo>
                    <a:pt x="0" y="415289"/>
                  </a:lnTo>
                  <a:lnTo>
                    <a:pt x="25400" y="415289"/>
                  </a:lnTo>
                  <a:lnTo>
                    <a:pt x="25400" y="408939"/>
                  </a:lnTo>
                  <a:close/>
                </a:path>
                <a:path w="25400" h="1156970">
                  <a:moveTo>
                    <a:pt x="25400" y="415289"/>
                  </a:moveTo>
                  <a:lnTo>
                    <a:pt x="0" y="415289"/>
                  </a:lnTo>
                  <a:lnTo>
                    <a:pt x="0" y="421639"/>
                  </a:lnTo>
                  <a:lnTo>
                    <a:pt x="25400" y="421639"/>
                  </a:lnTo>
                  <a:lnTo>
                    <a:pt x="25400" y="415289"/>
                  </a:lnTo>
                  <a:close/>
                </a:path>
                <a:path w="25400" h="1156970">
                  <a:moveTo>
                    <a:pt x="25400" y="421639"/>
                  </a:moveTo>
                  <a:lnTo>
                    <a:pt x="0" y="421639"/>
                  </a:lnTo>
                  <a:lnTo>
                    <a:pt x="0" y="427989"/>
                  </a:lnTo>
                  <a:lnTo>
                    <a:pt x="25400" y="427989"/>
                  </a:lnTo>
                  <a:lnTo>
                    <a:pt x="25400" y="421639"/>
                  </a:lnTo>
                  <a:close/>
                </a:path>
                <a:path w="25400" h="1156970">
                  <a:moveTo>
                    <a:pt x="25400" y="427989"/>
                  </a:moveTo>
                  <a:lnTo>
                    <a:pt x="0" y="427989"/>
                  </a:lnTo>
                  <a:lnTo>
                    <a:pt x="0" y="434339"/>
                  </a:lnTo>
                  <a:lnTo>
                    <a:pt x="25400" y="434339"/>
                  </a:lnTo>
                  <a:lnTo>
                    <a:pt x="25400" y="427989"/>
                  </a:lnTo>
                  <a:close/>
                </a:path>
                <a:path w="25400" h="1156970">
                  <a:moveTo>
                    <a:pt x="25400" y="434339"/>
                  </a:moveTo>
                  <a:lnTo>
                    <a:pt x="0" y="434339"/>
                  </a:lnTo>
                  <a:lnTo>
                    <a:pt x="0" y="440689"/>
                  </a:lnTo>
                  <a:lnTo>
                    <a:pt x="25400" y="440689"/>
                  </a:lnTo>
                  <a:lnTo>
                    <a:pt x="25400" y="434339"/>
                  </a:lnTo>
                  <a:close/>
                </a:path>
                <a:path w="25400" h="1156970">
                  <a:moveTo>
                    <a:pt x="25400" y="440689"/>
                  </a:moveTo>
                  <a:lnTo>
                    <a:pt x="0" y="440689"/>
                  </a:lnTo>
                  <a:lnTo>
                    <a:pt x="0" y="453389"/>
                  </a:lnTo>
                  <a:lnTo>
                    <a:pt x="25400" y="453389"/>
                  </a:lnTo>
                  <a:lnTo>
                    <a:pt x="25400" y="440689"/>
                  </a:lnTo>
                  <a:close/>
                </a:path>
                <a:path w="25400" h="1156970">
                  <a:moveTo>
                    <a:pt x="25400" y="453389"/>
                  </a:moveTo>
                  <a:lnTo>
                    <a:pt x="0" y="453389"/>
                  </a:lnTo>
                  <a:lnTo>
                    <a:pt x="0" y="478789"/>
                  </a:lnTo>
                  <a:lnTo>
                    <a:pt x="25400" y="478789"/>
                  </a:lnTo>
                  <a:lnTo>
                    <a:pt x="25400" y="453389"/>
                  </a:lnTo>
                  <a:close/>
                </a:path>
                <a:path w="25400" h="1156970">
                  <a:moveTo>
                    <a:pt x="25400" y="478789"/>
                  </a:moveTo>
                  <a:lnTo>
                    <a:pt x="0" y="478789"/>
                  </a:lnTo>
                  <a:lnTo>
                    <a:pt x="0" y="491489"/>
                  </a:lnTo>
                  <a:lnTo>
                    <a:pt x="25400" y="491489"/>
                  </a:lnTo>
                  <a:lnTo>
                    <a:pt x="25400" y="478789"/>
                  </a:lnTo>
                  <a:close/>
                </a:path>
                <a:path w="25400" h="1156970">
                  <a:moveTo>
                    <a:pt x="25400" y="491489"/>
                  </a:moveTo>
                  <a:lnTo>
                    <a:pt x="0" y="491489"/>
                  </a:lnTo>
                  <a:lnTo>
                    <a:pt x="0" y="497839"/>
                  </a:lnTo>
                  <a:lnTo>
                    <a:pt x="25400" y="497839"/>
                  </a:lnTo>
                  <a:lnTo>
                    <a:pt x="25400" y="491489"/>
                  </a:lnTo>
                  <a:close/>
                </a:path>
                <a:path w="25400" h="1156970">
                  <a:moveTo>
                    <a:pt x="25400" y="497839"/>
                  </a:moveTo>
                  <a:lnTo>
                    <a:pt x="0" y="497839"/>
                  </a:lnTo>
                  <a:lnTo>
                    <a:pt x="0" y="504189"/>
                  </a:lnTo>
                  <a:lnTo>
                    <a:pt x="25400" y="504189"/>
                  </a:lnTo>
                  <a:lnTo>
                    <a:pt x="25400" y="497839"/>
                  </a:lnTo>
                  <a:close/>
                </a:path>
                <a:path w="25400" h="1156970">
                  <a:moveTo>
                    <a:pt x="25400" y="504189"/>
                  </a:moveTo>
                  <a:lnTo>
                    <a:pt x="0" y="504189"/>
                  </a:lnTo>
                  <a:lnTo>
                    <a:pt x="0" y="510539"/>
                  </a:lnTo>
                  <a:lnTo>
                    <a:pt x="25400" y="510539"/>
                  </a:lnTo>
                  <a:lnTo>
                    <a:pt x="25400" y="504189"/>
                  </a:lnTo>
                  <a:close/>
                </a:path>
                <a:path w="25400" h="1156970">
                  <a:moveTo>
                    <a:pt x="25400" y="510539"/>
                  </a:moveTo>
                  <a:lnTo>
                    <a:pt x="0" y="510539"/>
                  </a:lnTo>
                  <a:lnTo>
                    <a:pt x="0" y="516889"/>
                  </a:lnTo>
                  <a:lnTo>
                    <a:pt x="25400" y="516889"/>
                  </a:lnTo>
                  <a:lnTo>
                    <a:pt x="25400" y="510539"/>
                  </a:lnTo>
                  <a:close/>
                </a:path>
                <a:path w="25400" h="1156970">
                  <a:moveTo>
                    <a:pt x="25400" y="516889"/>
                  </a:moveTo>
                  <a:lnTo>
                    <a:pt x="0" y="516889"/>
                  </a:lnTo>
                  <a:lnTo>
                    <a:pt x="0" y="523239"/>
                  </a:lnTo>
                  <a:lnTo>
                    <a:pt x="25400" y="523239"/>
                  </a:lnTo>
                  <a:lnTo>
                    <a:pt x="25400" y="516889"/>
                  </a:lnTo>
                  <a:close/>
                </a:path>
                <a:path w="25400" h="1156970">
                  <a:moveTo>
                    <a:pt x="25400" y="524510"/>
                  </a:moveTo>
                  <a:lnTo>
                    <a:pt x="0" y="524510"/>
                  </a:lnTo>
                  <a:lnTo>
                    <a:pt x="0" y="529589"/>
                  </a:lnTo>
                  <a:lnTo>
                    <a:pt x="25400" y="529589"/>
                  </a:lnTo>
                  <a:lnTo>
                    <a:pt x="25400" y="524510"/>
                  </a:lnTo>
                  <a:close/>
                </a:path>
                <a:path w="25400" h="1156970">
                  <a:moveTo>
                    <a:pt x="25400" y="523239"/>
                  </a:moveTo>
                  <a:lnTo>
                    <a:pt x="0" y="523239"/>
                  </a:lnTo>
                  <a:lnTo>
                    <a:pt x="0" y="524509"/>
                  </a:lnTo>
                  <a:lnTo>
                    <a:pt x="25400" y="524509"/>
                  </a:lnTo>
                  <a:lnTo>
                    <a:pt x="25400" y="523239"/>
                  </a:lnTo>
                  <a:close/>
                </a:path>
                <a:path w="25400" h="1156970">
                  <a:moveTo>
                    <a:pt x="25400" y="529589"/>
                  </a:moveTo>
                  <a:lnTo>
                    <a:pt x="0" y="529589"/>
                  </a:lnTo>
                  <a:lnTo>
                    <a:pt x="0" y="535939"/>
                  </a:lnTo>
                  <a:lnTo>
                    <a:pt x="25400" y="535939"/>
                  </a:lnTo>
                  <a:lnTo>
                    <a:pt x="25400" y="529589"/>
                  </a:lnTo>
                  <a:close/>
                </a:path>
                <a:path w="25400" h="1156970">
                  <a:moveTo>
                    <a:pt x="25400" y="535939"/>
                  </a:moveTo>
                  <a:lnTo>
                    <a:pt x="0" y="535939"/>
                  </a:lnTo>
                  <a:lnTo>
                    <a:pt x="0" y="542289"/>
                  </a:lnTo>
                  <a:lnTo>
                    <a:pt x="25400" y="542289"/>
                  </a:lnTo>
                  <a:lnTo>
                    <a:pt x="25400" y="535939"/>
                  </a:lnTo>
                  <a:close/>
                </a:path>
                <a:path w="25400" h="1156970">
                  <a:moveTo>
                    <a:pt x="25400" y="542289"/>
                  </a:moveTo>
                  <a:lnTo>
                    <a:pt x="0" y="542289"/>
                  </a:lnTo>
                  <a:lnTo>
                    <a:pt x="0" y="548639"/>
                  </a:lnTo>
                  <a:lnTo>
                    <a:pt x="25400" y="548639"/>
                  </a:lnTo>
                  <a:lnTo>
                    <a:pt x="25400" y="542289"/>
                  </a:lnTo>
                  <a:close/>
                </a:path>
                <a:path w="25400" h="1156970">
                  <a:moveTo>
                    <a:pt x="25400" y="548639"/>
                  </a:moveTo>
                  <a:lnTo>
                    <a:pt x="0" y="548639"/>
                  </a:lnTo>
                  <a:lnTo>
                    <a:pt x="0" y="554989"/>
                  </a:lnTo>
                  <a:lnTo>
                    <a:pt x="25400" y="554989"/>
                  </a:lnTo>
                  <a:lnTo>
                    <a:pt x="25400" y="548639"/>
                  </a:lnTo>
                  <a:close/>
                </a:path>
                <a:path w="25400" h="1156970">
                  <a:moveTo>
                    <a:pt x="25400" y="554989"/>
                  </a:moveTo>
                  <a:lnTo>
                    <a:pt x="0" y="554989"/>
                  </a:lnTo>
                  <a:lnTo>
                    <a:pt x="0" y="561339"/>
                  </a:lnTo>
                  <a:lnTo>
                    <a:pt x="25400" y="561339"/>
                  </a:lnTo>
                  <a:lnTo>
                    <a:pt x="25400" y="554989"/>
                  </a:lnTo>
                  <a:close/>
                </a:path>
                <a:path w="25400" h="1156970">
                  <a:moveTo>
                    <a:pt x="25400" y="561339"/>
                  </a:moveTo>
                  <a:lnTo>
                    <a:pt x="0" y="561339"/>
                  </a:lnTo>
                  <a:lnTo>
                    <a:pt x="0" y="586739"/>
                  </a:lnTo>
                  <a:lnTo>
                    <a:pt x="25400" y="586739"/>
                  </a:lnTo>
                  <a:lnTo>
                    <a:pt x="25400" y="561339"/>
                  </a:lnTo>
                  <a:close/>
                </a:path>
                <a:path w="25400" h="1156970">
                  <a:moveTo>
                    <a:pt x="25400" y="586740"/>
                  </a:moveTo>
                  <a:lnTo>
                    <a:pt x="0" y="586740"/>
                  </a:lnTo>
                  <a:lnTo>
                    <a:pt x="0" y="593089"/>
                  </a:lnTo>
                  <a:lnTo>
                    <a:pt x="25400" y="593089"/>
                  </a:lnTo>
                  <a:lnTo>
                    <a:pt x="25400" y="586740"/>
                  </a:lnTo>
                  <a:close/>
                </a:path>
                <a:path w="25400" h="1156970">
                  <a:moveTo>
                    <a:pt x="25400" y="593090"/>
                  </a:moveTo>
                  <a:lnTo>
                    <a:pt x="0" y="593090"/>
                  </a:lnTo>
                  <a:lnTo>
                    <a:pt x="0" y="599439"/>
                  </a:lnTo>
                  <a:lnTo>
                    <a:pt x="25400" y="599439"/>
                  </a:lnTo>
                  <a:lnTo>
                    <a:pt x="25400" y="593090"/>
                  </a:lnTo>
                  <a:close/>
                </a:path>
                <a:path w="25400" h="1156970">
                  <a:moveTo>
                    <a:pt x="25400" y="599440"/>
                  </a:moveTo>
                  <a:lnTo>
                    <a:pt x="0" y="599440"/>
                  </a:lnTo>
                  <a:lnTo>
                    <a:pt x="0" y="605789"/>
                  </a:lnTo>
                  <a:lnTo>
                    <a:pt x="25400" y="605789"/>
                  </a:lnTo>
                  <a:lnTo>
                    <a:pt x="25400" y="599440"/>
                  </a:lnTo>
                  <a:close/>
                </a:path>
                <a:path w="25400" h="1156970">
                  <a:moveTo>
                    <a:pt x="25400" y="605790"/>
                  </a:moveTo>
                  <a:lnTo>
                    <a:pt x="0" y="605790"/>
                  </a:lnTo>
                  <a:lnTo>
                    <a:pt x="0" y="609599"/>
                  </a:lnTo>
                  <a:lnTo>
                    <a:pt x="25400" y="609599"/>
                  </a:lnTo>
                  <a:lnTo>
                    <a:pt x="25400" y="605790"/>
                  </a:lnTo>
                  <a:close/>
                </a:path>
                <a:path w="25400" h="1156970">
                  <a:moveTo>
                    <a:pt x="25400" y="609600"/>
                  </a:moveTo>
                  <a:lnTo>
                    <a:pt x="0" y="609600"/>
                  </a:lnTo>
                  <a:lnTo>
                    <a:pt x="0" y="612139"/>
                  </a:lnTo>
                  <a:lnTo>
                    <a:pt x="25400" y="612139"/>
                  </a:lnTo>
                  <a:lnTo>
                    <a:pt x="25400" y="609600"/>
                  </a:lnTo>
                  <a:close/>
                </a:path>
                <a:path w="25400" h="1156970">
                  <a:moveTo>
                    <a:pt x="25400" y="612140"/>
                  </a:moveTo>
                  <a:lnTo>
                    <a:pt x="0" y="612140"/>
                  </a:lnTo>
                  <a:lnTo>
                    <a:pt x="0" y="624839"/>
                  </a:lnTo>
                  <a:lnTo>
                    <a:pt x="25400" y="624839"/>
                  </a:lnTo>
                  <a:lnTo>
                    <a:pt x="25400" y="612140"/>
                  </a:lnTo>
                  <a:close/>
                </a:path>
                <a:path w="25400" h="1156970">
                  <a:moveTo>
                    <a:pt x="25400" y="624840"/>
                  </a:moveTo>
                  <a:lnTo>
                    <a:pt x="0" y="624840"/>
                  </a:lnTo>
                  <a:lnTo>
                    <a:pt x="0" y="631189"/>
                  </a:lnTo>
                  <a:lnTo>
                    <a:pt x="25400" y="631189"/>
                  </a:lnTo>
                  <a:lnTo>
                    <a:pt x="25400" y="624840"/>
                  </a:lnTo>
                  <a:close/>
                </a:path>
                <a:path w="25400" h="1156970">
                  <a:moveTo>
                    <a:pt x="25400" y="631189"/>
                  </a:moveTo>
                  <a:lnTo>
                    <a:pt x="0" y="631189"/>
                  </a:lnTo>
                  <a:lnTo>
                    <a:pt x="0" y="641349"/>
                  </a:lnTo>
                  <a:lnTo>
                    <a:pt x="25400" y="641349"/>
                  </a:lnTo>
                  <a:lnTo>
                    <a:pt x="25400" y="631189"/>
                  </a:lnTo>
                  <a:close/>
                </a:path>
                <a:path w="25400" h="1156970">
                  <a:moveTo>
                    <a:pt x="25400" y="641350"/>
                  </a:moveTo>
                  <a:lnTo>
                    <a:pt x="0" y="641350"/>
                  </a:lnTo>
                  <a:lnTo>
                    <a:pt x="0" y="647699"/>
                  </a:lnTo>
                  <a:lnTo>
                    <a:pt x="25400" y="647699"/>
                  </a:lnTo>
                  <a:lnTo>
                    <a:pt x="25400" y="641350"/>
                  </a:lnTo>
                  <a:close/>
                </a:path>
                <a:path w="25400" h="1156970">
                  <a:moveTo>
                    <a:pt x="25400" y="647700"/>
                  </a:moveTo>
                  <a:lnTo>
                    <a:pt x="0" y="647700"/>
                  </a:lnTo>
                  <a:lnTo>
                    <a:pt x="0" y="656589"/>
                  </a:lnTo>
                  <a:lnTo>
                    <a:pt x="25400" y="656589"/>
                  </a:lnTo>
                  <a:lnTo>
                    <a:pt x="25400" y="647700"/>
                  </a:lnTo>
                  <a:close/>
                </a:path>
                <a:path w="25400" h="1156970">
                  <a:moveTo>
                    <a:pt x="25400" y="656589"/>
                  </a:moveTo>
                  <a:lnTo>
                    <a:pt x="0" y="656589"/>
                  </a:lnTo>
                  <a:lnTo>
                    <a:pt x="0" y="661669"/>
                  </a:lnTo>
                  <a:lnTo>
                    <a:pt x="25400" y="661669"/>
                  </a:lnTo>
                  <a:lnTo>
                    <a:pt x="25400" y="656589"/>
                  </a:lnTo>
                  <a:close/>
                </a:path>
                <a:path w="25400" h="1156970">
                  <a:moveTo>
                    <a:pt x="25400" y="661669"/>
                  </a:moveTo>
                  <a:lnTo>
                    <a:pt x="0" y="661669"/>
                  </a:lnTo>
                  <a:lnTo>
                    <a:pt x="0" y="662939"/>
                  </a:lnTo>
                  <a:lnTo>
                    <a:pt x="25400" y="662939"/>
                  </a:lnTo>
                  <a:lnTo>
                    <a:pt x="25400" y="661669"/>
                  </a:lnTo>
                  <a:close/>
                </a:path>
                <a:path w="25400" h="1156970">
                  <a:moveTo>
                    <a:pt x="25400" y="662939"/>
                  </a:moveTo>
                  <a:lnTo>
                    <a:pt x="0" y="662939"/>
                  </a:lnTo>
                  <a:lnTo>
                    <a:pt x="0" y="669289"/>
                  </a:lnTo>
                  <a:lnTo>
                    <a:pt x="25400" y="669289"/>
                  </a:lnTo>
                  <a:lnTo>
                    <a:pt x="25400" y="662939"/>
                  </a:lnTo>
                  <a:close/>
                </a:path>
                <a:path w="25400" h="1156970">
                  <a:moveTo>
                    <a:pt x="25400" y="669290"/>
                  </a:moveTo>
                  <a:lnTo>
                    <a:pt x="0" y="669290"/>
                  </a:lnTo>
                  <a:lnTo>
                    <a:pt x="0" y="679449"/>
                  </a:lnTo>
                  <a:lnTo>
                    <a:pt x="25400" y="679449"/>
                  </a:lnTo>
                  <a:lnTo>
                    <a:pt x="25400" y="669290"/>
                  </a:lnTo>
                  <a:close/>
                </a:path>
                <a:path w="25400" h="1156970">
                  <a:moveTo>
                    <a:pt x="25400" y="679450"/>
                  </a:moveTo>
                  <a:lnTo>
                    <a:pt x="0" y="679450"/>
                  </a:lnTo>
                  <a:lnTo>
                    <a:pt x="0" y="688339"/>
                  </a:lnTo>
                  <a:lnTo>
                    <a:pt x="25400" y="688339"/>
                  </a:lnTo>
                  <a:lnTo>
                    <a:pt x="25400" y="679450"/>
                  </a:lnTo>
                  <a:close/>
                </a:path>
                <a:path w="25400" h="1156970">
                  <a:moveTo>
                    <a:pt x="25400" y="688339"/>
                  </a:moveTo>
                  <a:lnTo>
                    <a:pt x="0" y="688339"/>
                  </a:lnTo>
                  <a:lnTo>
                    <a:pt x="0" y="726439"/>
                  </a:lnTo>
                  <a:lnTo>
                    <a:pt x="25400" y="726439"/>
                  </a:lnTo>
                  <a:lnTo>
                    <a:pt x="25400" y="688339"/>
                  </a:lnTo>
                  <a:close/>
                </a:path>
                <a:path w="25400" h="1156970">
                  <a:moveTo>
                    <a:pt x="25400" y="726439"/>
                  </a:moveTo>
                  <a:lnTo>
                    <a:pt x="0" y="726439"/>
                  </a:lnTo>
                  <a:lnTo>
                    <a:pt x="0" y="730249"/>
                  </a:lnTo>
                  <a:lnTo>
                    <a:pt x="25400" y="730249"/>
                  </a:lnTo>
                  <a:lnTo>
                    <a:pt x="25400" y="726439"/>
                  </a:lnTo>
                  <a:close/>
                </a:path>
                <a:path w="25400" h="1156970">
                  <a:moveTo>
                    <a:pt x="25400" y="730250"/>
                  </a:moveTo>
                  <a:lnTo>
                    <a:pt x="0" y="730250"/>
                  </a:lnTo>
                  <a:lnTo>
                    <a:pt x="0" y="732789"/>
                  </a:lnTo>
                  <a:lnTo>
                    <a:pt x="25400" y="732789"/>
                  </a:lnTo>
                  <a:lnTo>
                    <a:pt x="25400" y="730250"/>
                  </a:lnTo>
                  <a:close/>
                </a:path>
                <a:path w="25400" h="1156970">
                  <a:moveTo>
                    <a:pt x="25400" y="732790"/>
                  </a:moveTo>
                  <a:lnTo>
                    <a:pt x="0" y="732790"/>
                  </a:lnTo>
                  <a:lnTo>
                    <a:pt x="0" y="739139"/>
                  </a:lnTo>
                  <a:lnTo>
                    <a:pt x="25400" y="739139"/>
                  </a:lnTo>
                  <a:lnTo>
                    <a:pt x="25400" y="732790"/>
                  </a:lnTo>
                  <a:close/>
                </a:path>
                <a:path w="25400" h="1156970">
                  <a:moveTo>
                    <a:pt x="25400" y="739139"/>
                  </a:moveTo>
                  <a:lnTo>
                    <a:pt x="0" y="739139"/>
                  </a:lnTo>
                  <a:lnTo>
                    <a:pt x="0" y="742949"/>
                  </a:lnTo>
                  <a:lnTo>
                    <a:pt x="25400" y="742949"/>
                  </a:lnTo>
                  <a:lnTo>
                    <a:pt x="25400" y="739139"/>
                  </a:lnTo>
                  <a:close/>
                </a:path>
                <a:path w="25400" h="1156970">
                  <a:moveTo>
                    <a:pt x="25400" y="742949"/>
                  </a:moveTo>
                  <a:lnTo>
                    <a:pt x="0" y="742949"/>
                  </a:lnTo>
                  <a:lnTo>
                    <a:pt x="0" y="781049"/>
                  </a:lnTo>
                  <a:lnTo>
                    <a:pt x="25400" y="781049"/>
                  </a:lnTo>
                  <a:lnTo>
                    <a:pt x="25400" y="742949"/>
                  </a:lnTo>
                  <a:close/>
                </a:path>
                <a:path w="25400" h="1156970">
                  <a:moveTo>
                    <a:pt x="25400" y="781050"/>
                  </a:moveTo>
                  <a:lnTo>
                    <a:pt x="0" y="781050"/>
                  </a:lnTo>
                  <a:lnTo>
                    <a:pt x="0" y="789939"/>
                  </a:lnTo>
                  <a:lnTo>
                    <a:pt x="25400" y="789939"/>
                  </a:lnTo>
                  <a:lnTo>
                    <a:pt x="25400" y="781050"/>
                  </a:lnTo>
                  <a:close/>
                </a:path>
                <a:path w="25400" h="1156970">
                  <a:moveTo>
                    <a:pt x="25400" y="789939"/>
                  </a:moveTo>
                  <a:lnTo>
                    <a:pt x="0" y="789939"/>
                  </a:lnTo>
                  <a:lnTo>
                    <a:pt x="0" y="796289"/>
                  </a:lnTo>
                  <a:lnTo>
                    <a:pt x="25400" y="796289"/>
                  </a:lnTo>
                  <a:lnTo>
                    <a:pt x="25400" y="789939"/>
                  </a:lnTo>
                  <a:close/>
                </a:path>
                <a:path w="25400" h="1156970">
                  <a:moveTo>
                    <a:pt x="25400" y="796289"/>
                  </a:moveTo>
                  <a:lnTo>
                    <a:pt x="0" y="796289"/>
                  </a:lnTo>
                  <a:lnTo>
                    <a:pt x="0" y="802639"/>
                  </a:lnTo>
                  <a:lnTo>
                    <a:pt x="25400" y="802639"/>
                  </a:lnTo>
                  <a:lnTo>
                    <a:pt x="25400" y="796289"/>
                  </a:lnTo>
                  <a:close/>
                </a:path>
                <a:path w="25400" h="1156970">
                  <a:moveTo>
                    <a:pt x="25400" y="802639"/>
                  </a:moveTo>
                  <a:lnTo>
                    <a:pt x="0" y="802639"/>
                  </a:lnTo>
                  <a:lnTo>
                    <a:pt x="0" y="806449"/>
                  </a:lnTo>
                  <a:lnTo>
                    <a:pt x="25400" y="806449"/>
                  </a:lnTo>
                  <a:lnTo>
                    <a:pt x="25400" y="802639"/>
                  </a:lnTo>
                  <a:close/>
                </a:path>
                <a:path w="25400" h="1156970">
                  <a:moveTo>
                    <a:pt x="25400" y="806450"/>
                  </a:moveTo>
                  <a:lnTo>
                    <a:pt x="0" y="806450"/>
                  </a:lnTo>
                  <a:lnTo>
                    <a:pt x="0" y="812799"/>
                  </a:lnTo>
                  <a:lnTo>
                    <a:pt x="25400" y="812799"/>
                  </a:lnTo>
                  <a:lnTo>
                    <a:pt x="25400" y="806450"/>
                  </a:lnTo>
                  <a:close/>
                </a:path>
                <a:path w="25400" h="1156970">
                  <a:moveTo>
                    <a:pt x="25400" y="812800"/>
                  </a:moveTo>
                  <a:lnTo>
                    <a:pt x="0" y="812800"/>
                  </a:lnTo>
                  <a:lnTo>
                    <a:pt x="0" y="815339"/>
                  </a:lnTo>
                  <a:lnTo>
                    <a:pt x="25400" y="815339"/>
                  </a:lnTo>
                  <a:lnTo>
                    <a:pt x="25400" y="812800"/>
                  </a:lnTo>
                  <a:close/>
                </a:path>
                <a:path w="25400" h="1156970">
                  <a:moveTo>
                    <a:pt x="25400" y="815339"/>
                  </a:moveTo>
                  <a:lnTo>
                    <a:pt x="0" y="815339"/>
                  </a:lnTo>
                  <a:lnTo>
                    <a:pt x="0" y="819149"/>
                  </a:lnTo>
                  <a:lnTo>
                    <a:pt x="25400" y="819149"/>
                  </a:lnTo>
                  <a:lnTo>
                    <a:pt x="25400" y="815339"/>
                  </a:lnTo>
                  <a:close/>
                </a:path>
                <a:path w="25400" h="1156970">
                  <a:moveTo>
                    <a:pt x="25400" y="819150"/>
                  </a:moveTo>
                  <a:lnTo>
                    <a:pt x="0" y="819150"/>
                  </a:lnTo>
                  <a:lnTo>
                    <a:pt x="0" y="821689"/>
                  </a:lnTo>
                  <a:lnTo>
                    <a:pt x="25400" y="821689"/>
                  </a:lnTo>
                  <a:lnTo>
                    <a:pt x="25400" y="819150"/>
                  </a:lnTo>
                  <a:close/>
                </a:path>
                <a:path w="25400" h="1156970">
                  <a:moveTo>
                    <a:pt x="25400" y="821689"/>
                  </a:moveTo>
                  <a:lnTo>
                    <a:pt x="0" y="821689"/>
                  </a:lnTo>
                  <a:lnTo>
                    <a:pt x="0" y="828039"/>
                  </a:lnTo>
                  <a:lnTo>
                    <a:pt x="25400" y="828039"/>
                  </a:lnTo>
                  <a:lnTo>
                    <a:pt x="25400" y="821689"/>
                  </a:lnTo>
                  <a:close/>
                </a:path>
                <a:path w="25400" h="1156970">
                  <a:moveTo>
                    <a:pt x="25400" y="828039"/>
                  </a:moveTo>
                  <a:lnTo>
                    <a:pt x="0" y="828039"/>
                  </a:lnTo>
                  <a:lnTo>
                    <a:pt x="0" y="853439"/>
                  </a:lnTo>
                  <a:lnTo>
                    <a:pt x="25400" y="853439"/>
                  </a:lnTo>
                  <a:lnTo>
                    <a:pt x="25400" y="828039"/>
                  </a:lnTo>
                  <a:close/>
                </a:path>
                <a:path w="25400" h="1156970">
                  <a:moveTo>
                    <a:pt x="25400" y="853440"/>
                  </a:moveTo>
                  <a:lnTo>
                    <a:pt x="0" y="853440"/>
                  </a:lnTo>
                  <a:lnTo>
                    <a:pt x="0" y="859789"/>
                  </a:lnTo>
                  <a:lnTo>
                    <a:pt x="25400" y="859789"/>
                  </a:lnTo>
                  <a:lnTo>
                    <a:pt x="25400" y="853440"/>
                  </a:lnTo>
                  <a:close/>
                </a:path>
                <a:path w="25400" h="1156970">
                  <a:moveTo>
                    <a:pt x="25400" y="859790"/>
                  </a:moveTo>
                  <a:lnTo>
                    <a:pt x="0" y="859790"/>
                  </a:lnTo>
                  <a:lnTo>
                    <a:pt x="0" y="872489"/>
                  </a:lnTo>
                  <a:lnTo>
                    <a:pt x="25400" y="872489"/>
                  </a:lnTo>
                  <a:lnTo>
                    <a:pt x="25400" y="859790"/>
                  </a:lnTo>
                  <a:close/>
                </a:path>
                <a:path w="25400" h="1156970">
                  <a:moveTo>
                    <a:pt x="25400" y="872490"/>
                  </a:moveTo>
                  <a:lnTo>
                    <a:pt x="0" y="872490"/>
                  </a:lnTo>
                  <a:lnTo>
                    <a:pt x="0" y="888999"/>
                  </a:lnTo>
                  <a:lnTo>
                    <a:pt x="25400" y="888999"/>
                  </a:lnTo>
                  <a:lnTo>
                    <a:pt x="25400" y="872490"/>
                  </a:lnTo>
                  <a:close/>
                </a:path>
                <a:path w="25400" h="1156970">
                  <a:moveTo>
                    <a:pt x="25400" y="888999"/>
                  </a:moveTo>
                  <a:lnTo>
                    <a:pt x="0" y="888999"/>
                  </a:lnTo>
                  <a:lnTo>
                    <a:pt x="0" y="891539"/>
                  </a:lnTo>
                  <a:lnTo>
                    <a:pt x="25400" y="891539"/>
                  </a:lnTo>
                  <a:lnTo>
                    <a:pt x="25400" y="888999"/>
                  </a:lnTo>
                  <a:close/>
                </a:path>
                <a:path w="25400" h="1156970">
                  <a:moveTo>
                    <a:pt x="25400" y="891540"/>
                  </a:moveTo>
                  <a:lnTo>
                    <a:pt x="0" y="891540"/>
                  </a:lnTo>
                  <a:lnTo>
                    <a:pt x="0" y="895349"/>
                  </a:lnTo>
                  <a:lnTo>
                    <a:pt x="25400" y="895349"/>
                  </a:lnTo>
                  <a:lnTo>
                    <a:pt x="25400" y="891540"/>
                  </a:lnTo>
                  <a:close/>
                </a:path>
                <a:path w="25400" h="1156970">
                  <a:moveTo>
                    <a:pt x="25400" y="895349"/>
                  </a:moveTo>
                  <a:lnTo>
                    <a:pt x="0" y="895349"/>
                  </a:lnTo>
                  <a:lnTo>
                    <a:pt x="0" y="897889"/>
                  </a:lnTo>
                  <a:lnTo>
                    <a:pt x="25400" y="897889"/>
                  </a:lnTo>
                  <a:lnTo>
                    <a:pt x="25400" y="895349"/>
                  </a:lnTo>
                  <a:close/>
                </a:path>
                <a:path w="25400" h="1156970">
                  <a:moveTo>
                    <a:pt x="25400" y="897889"/>
                  </a:moveTo>
                  <a:lnTo>
                    <a:pt x="0" y="897889"/>
                  </a:lnTo>
                  <a:lnTo>
                    <a:pt x="0" y="901699"/>
                  </a:lnTo>
                  <a:lnTo>
                    <a:pt x="25400" y="901699"/>
                  </a:lnTo>
                  <a:lnTo>
                    <a:pt x="25400" y="897889"/>
                  </a:lnTo>
                  <a:close/>
                </a:path>
                <a:path w="25400" h="1156970">
                  <a:moveTo>
                    <a:pt x="25400" y="901699"/>
                  </a:moveTo>
                  <a:lnTo>
                    <a:pt x="0" y="901699"/>
                  </a:lnTo>
                  <a:lnTo>
                    <a:pt x="0" y="908049"/>
                  </a:lnTo>
                  <a:lnTo>
                    <a:pt x="25400" y="908049"/>
                  </a:lnTo>
                  <a:lnTo>
                    <a:pt x="25400" y="901699"/>
                  </a:lnTo>
                  <a:close/>
                </a:path>
                <a:path w="25400" h="1156970">
                  <a:moveTo>
                    <a:pt x="25400" y="908050"/>
                  </a:moveTo>
                  <a:lnTo>
                    <a:pt x="0" y="908050"/>
                  </a:lnTo>
                  <a:lnTo>
                    <a:pt x="0" y="916939"/>
                  </a:lnTo>
                  <a:lnTo>
                    <a:pt x="25400" y="916939"/>
                  </a:lnTo>
                  <a:lnTo>
                    <a:pt x="25400" y="908050"/>
                  </a:lnTo>
                  <a:close/>
                </a:path>
                <a:path w="25400" h="1156970">
                  <a:moveTo>
                    <a:pt x="25400" y="916939"/>
                  </a:moveTo>
                  <a:lnTo>
                    <a:pt x="0" y="916939"/>
                  </a:lnTo>
                  <a:lnTo>
                    <a:pt x="0" y="929639"/>
                  </a:lnTo>
                  <a:lnTo>
                    <a:pt x="25400" y="929639"/>
                  </a:lnTo>
                  <a:lnTo>
                    <a:pt x="25400" y="916939"/>
                  </a:lnTo>
                  <a:close/>
                </a:path>
                <a:path w="25400" h="1156970">
                  <a:moveTo>
                    <a:pt x="25400" y="929639"/>
                  </a:moveTo>
                  <a:lnTo>
                    <a:pt x="0" y="929639"/>
                  </a:lnTo>
                  <a:lnTo>
                    <a:pt x="0" y="939799"/>
                  </a:lnTo>
                  <a:lnTo>
                    <a:pt x="25400" y="939799"/>
                  </a:lnTo>
                  <a:lnTo>
                    <a:pt x="25400" y="929639"/>
                  </a:lnTo>
                  <a:close/>
                </a:path>
                <a:path w="25400" h="1156970">
                  <a:moveTo>
                    <a:pt x="25400" y="939799"/>
                  </a:moveTo>
                  <a:lnTo>
                    <a:pt x="0" y="939799"/>
                  </a:lnTo>
                  <a:lnTo>
                    <a:pt x="0" y="942339"/>
                  </a:lnTo>
                  <a:lnTo>
                    <a:pt x="25400" y="942339"/>
                  </a:lnTo>
                  <a:lnTo>
                    <a:pt x="25400" y="939799"/>
                  </a:lnTo>
                  <a:close/>
                </a:path>
                <a:path w="25400" h="1156970">
                  <a:moveTo>
                    <a:pt x="25400" y="942339"/>
                  </a:moveTo>
                  <a:lnTo>
                    <a:pt x="0" y="942339"/>
                  </a:lnTo>
                  <a:lnTo>
                    <a:pt x="0" y="948689"/>
                  </a:lnTo>
                  <a:lnTo>
                    <a:pt x="25400" y="948689"/>
                  </a:lnTo>
                  <a:lnTo>
                    <a:pt x="25400" y="942339"/>
                  </a:lnTo>
                  <a:close/>
                </a:path>
                <a:path w="25400" h="1156970">
                  <a:moveTo>
                    <a:pt x="25400" y="948689"/>
                  </a:moveTo>
                  <a:lnTo>
                    <a:pt x="0" y="948689"/>
                  </a:lnTo>
                  <a:lnTo>
                    <a:pt x="0" y="952499"/>
                  </a:lnTo>
                  <a:lnTo>
                    <a:pt x="25400" y="952499"/>
                  </a:lnTo>
                  <a:lnTo>
                    <a:pt x="25400" y="948689"/>
                  </a:lnTo>
                  <a:close/>
                </a:path>
                <a:path w="25400" h="1156970">
                  <a:moveTo>
                    <a:pt x="25400" y="952499"/>
                  </a:moveTo>
                  <a:lnTo>
                    <a:pt x="0" y="952499"/>
                  </a:lnTo>
                  <a:lnTo>
                    <a:pt x="0" y="958849"/>
                  </a:lnTo>
                  <a:lnTo>
                    <a:pt x="25400" y="958849"/>
                  </a:lnTo>
                  <a:lnTo>
                    <a:pt x="25400" y="952499"/>
                  </a:lnTo>
                  <a:close/>
                </a:path>
                <a:path w="25400" h="1156970">
                  <a:moveTo>
                    <a:pt x="25400" y="958849"/>
                  </a:moveTo>
                  <a:lnTo>
                    <a:pt x="0" y="958849"/>
                  </a:lnTo>
                  <a:lnTo>
                    <a:pt x="0" y="961389"/>
                  </a:lnTo>
                  <a:lnTo>
                    <a:pt x="25400" y="961389"/>
                  </a:lnTo>
                  <a:lnTo>
                    <a:pt x="25400" y="958849"/>
                  </a:lnTo>
                  <a:close/>
                </a:path>
                <a:path w="25400" h="1156970">
                  <a:moveTo>
                    <a:pt x="25400" y="961389"/>
                  </a:moveTo>
                  <a:lnTo>
                    <a:pt x="0" y="961389"/>
                  </a:lnTo>
                  <a:lnTo>
                    <a:pt x="0" y="965199"/>
                  </a:lnTo>
                  <a:lnTo>
                    <a:pt x="25400" y="965199"/>
                  </a:lnTo>
                  <a:lnTo>
                    <a:pt x="25400" y="961389"/>
                  </a:lnTo>
                  <a:close/>
                </a:path>
                <a:path w="25400" h="1156970">
                  <a:moveTo>
                    <a:pt x="25400" y="965200"/>
                  </a:moveTo>
                  <a:lnTo>
                    <a:pt x="0" y="965200"/>
                  </a:lnTo>
                  <a:lnTo>
                    <a:pt x="0" y="967739"/>
                  </a:lnTo>
                  <a:lnTo>
                    <a:pt x="25400" y="967739"/>
                  </a:lnTo>
                  <a:lnTo>
                    <a:pt x="25400" y="965200"/>
                  </a:lnTo>
                  <a:close/>
                </a:path>
                <a:path w="25400" h="1156970">
                  <a:moveTo>
                    <a:pt x="25400" y="967740"/>
                  </a:moveTo>
                  <a:lnTo>
                    <a:pt x="0" y="967740"/>
                  </a:lnTo>
                  <a:lnTo>
                    <a:pt x="0" y="974089"/>
                  </a:lnTo>
                  <a:lnTo>
                    <a:pt x="25400" y="974089"/>
                  </a:lnTo>
                  <a:lnTo>
                    <a:pt x="25400" y="967740"/>
                  </a:lnTo>
                  <a:close/>
                </a:path>
                <a:path w="25400" h="1156970">
                  <a:moveTo>
                    <a:pt x="25400" y="974090"/>
                  </a:moveTo>
                  <a:lnTo>
                    <a:pt x="0" y="974090"/>
                  </a:lnTo>
                  <a:lnTo>
                    <a:pt x="0" y="993139"/>
                  </a:lnTo>
                  <a:lnTo>
                    <a:pt x="25400" y="993139"/>
                  </a:lnTo>
                  <a:lnTo>
                    <a:pt x="25400" y="974090"/>
                  </a:lnTo>
                  <a:close/>
                </a:path>
                <a:path w="25400" h="1156970">
                  <a:moveTo>
                    <a:pt x="25400" y="993140"/>
                  </a:moveTo>
                  <a:lnTo>
                    <a:pt x="0" y="993140"/>
                  </a:lnTo>
                  <a:lnTo>
                    <a:pt x="0" y="996949"/>
                  </a:lnTo>
                  <a:lnTo>
                    <a:pt x="25400" y="996949"/>
                  </a:lnTo>
                  <a:lnTo>
                    <a:pt x="25400" y="993140"/>
                  </a:lnTo>
                  <a:close/>
                </a:path>
                <a:path w="25400" h="1156970">
                  <a:moveTo>
                    <a:pt x="25400" y="996949"/>
                  </a:moveTo>
                  <a:lnTo>
                    <a:pt x="0" y="996949"/>
                  </a:lnTo>
                  <a:lnTo>
                    <a:pt x="0" y="1009649"/>
                  </a:lnTo>
                  <a:lnTo>
                    <a:pt x="25400" y="1009649"/>
                  </a:lnTo>
                  <a:lnTo>
                    <a:pt x="25400" y="996949"/>
                  </a:lnTo>
                  <a:close/>
                </a:path>
                <a:path w="25400" h="1156970">
                  <a:moveTo>
                    <a:pt x="25400" y="1009649"/>
                  </a:moveTo>
                  <a:lnTo>
                    <a:pt x="0" y="1009649"/>
                  </a:lnTo>
                  <a:lnTo>
                    <a:pt x="0" y="1018539"/>
                  </a:lnTo>
                  <a:lnTo>
                    <a:pt x="25400" y="1018539"/>
                  </a:lnTo>
                  <a:lnTo>
                    <a:pt x="25400" y="1009649"/>
                  </a:lnTo>
                  <a:close/>
                </a:path>
                <a:path w="25400" h="1156970">
                  <a:moveTo>
                    <a:pt x="25400" y="1018539"/>
                  </a:moveTo>
                  <a:lnTo>
                    <a:pt x="0" y="1018539"/>
                  </a:lnTo>
                  <a:lnTo>
                    <a:pt x="0" y="1022349"/>
                  </a:lnTo>
                  <a:lnTo>
                    <a:pt x="25400" y="1022349"/>
                  </a:lnTo>
                  <a:lnTo>
                    <a:pt x="25400" y="1018539"/>
                  </a:lnTo>
                  <a:close/>
                </a:path>
                <a:path w="25400" h="1156970">
                  <a:moveTo>
                    <a:pt x="25400" y="1022349"/>
                  </a:moveTo>
                  <a:lnTo>
                    <a:pt x="0" y="1022349"/>
                  </a:lnTo>
                  <a:lnTo>
                    <a:pt x="0" y="1037589"/>
                  </a:lnTo>
                  <a:lnTo>
                    <a:pt x="25400" y="1037589"/>
                  </a:lnTo>
                  <a:lnTo>
                    <a:pt x="25400" y="1022349"/>
                  </a:lnTo>
                  <a:close/>
                </a:path>
                <a:path w="25400" h="1156970">
                  <a:moveTo>
                    <a:pt x="25400" y="1037589"/>
                  </a:moveTo>
                  <a:lnTo>
                    <a:pt x="0" y="1037589"/>
                  </a:lnTo>
                  <a:lnTo>
                    <a:pt x="0" y="1043939"/>
                  </a:lnTo>
                  <a:lnTo>
                    <a:pt x="25400" y="1043939"/>
                  </a:lnTo>
                  <a:lnTo>
                    <a:pt x="25400" y="1037589"/>
                  </a:lnTo>
                  <a:close/>
                </a:path>
                <a:path w="25400" h="1156970">
                  <a:moveTo>
                    <a:pt x="25400" y="1043939"/>
                  </a:moveTo>
                  <a:lnTo>
                    <a:pt x="0" y="1043939"/>
                  </a:lnTo>
                  <a:lnTo>
                    <a:pt x="0" y="1047749"/>
                  </a:lnTo>
                  <a:lnTo>
                    <a:pt x="25400" y="1047749"/>
                  </a:lnTo>
                  <a:lnTo>
                    <a:pt x="25400" y="1043939"/>
                  </a:lnTo>
                  <a:close/>
                </a:path>
                <a:path w="25400" h="1156970">
                  <a:moveTo>
                    <a:pt x="25400" y="1047749"/>
                  </a:moveTo>
                  <a:lnTo>
                    <a:pt x="0" y="1047749"/>
                  </a:lnTo>
                  <a:lnTo>
                    <a:pt x="0" y="1050289"/>
                  </a:lnTo>
                  <a:lnTo>
                    <a:pt x="25400" y="1050289"/>
                  </a:lnTo>
                  <a:lnTo>
                    <a:pt x="25400" y="1047749"/>
                  </a:lnTo>
                  <a:close/>
                </a:path>
                <a:path w="25400" h="1156970">
                  <a:moveTo>
                    <a:pt x="25400" y="1050289"/>
                  </a:moveTo>
                  <a:lnTo>
                    <a:pt x="0" y="1050289"/>
                  </a:lnTo>
                  <a:lnTo>
                    <a:pt x="0" y="1054099"/>
                  </a:lnTo>
                  <a:lnTo>
                    <a:pt x="25400" y="1054099"/>
                  </a:lnTo>
                  <a:lnTo>
                    <a:pt x="25400" y="1050289"/>
                  </a:lnTo>
                  <a:close/>
                </a:path>
                <a:path w="25400" h="1156970">
                  <a:moveTo>
                    <a:pt x="25400" y="1054100"/>
                  </a:moveTo>
                  <a:lnTo>
                    <a:pt x="0" y="1054100"/>
                  </a:lnTo>
                  <a:lnTo>
                    <a:pt x="0" y="1060449"/>
                  </a:lnTo>
                  <a:lnTo>
                    <a:pt x="25400" y="1060449"/>
                  </a:lnTo>
                  <a:lnTo>
                    <a:pt x="25400" y="1054100"/>
                  </a:lnTo>
                  <a:close/>
                </a:path>
                <a:path w="25400" h="1156970">
                  <a:moveTo>
                    <a:pt x="25400" y="1060450"/>
                  </a:moveTo>
                  <a:lnTo>
                    <a:pt x="0" y="1060450"/>
                  </a:lnTo>
                  <a:lnTo>
                    <a:pt x="0" y="1062989"/>
                  </a:lnTo>
                  <a:lnTo>
                    <a:pt x="25400" y="1062989"/>
                  </a:lnTo>
                  <a:lnTo>
                    <a:pt x="25400" y="1060450"/>
                  </a:lnTo>
                  <a:close/>
                </a:path>
                <a:path w="25400" h="1156970">
                  <a:moveTo>
                    <a:pt x="25400" y="1062989"/>
                  </a:moveTo>
                  <a:lnTo>
                    <a:pt x="0" y="1062989"/>
                  </a:lnTo>
                  <a:lnTo>
                    <a:pt x="0" y="1069339"/>
                  </a:lnTo>
                  <a:lnTo>
                    <a:pt x="25400" y="1069339"/>
                  </a:lnTo>
                  <a:lnTo>
                    <a:pt x="25400" y="1062989"/>
                  </a:lnTo>
                  <a:close/>
                </a:path>
                <a:path w="25400" h="1156970">
                  <a:moveTo>
                    <a:pt x="25400" y="1069339"/>
                  </a:moveTo>
                  <a:lnTo>
                    <a:pt x="0" y="1069339"/>
                  </a:lnTo>
                  <a:lnTo>
                    <a:pt x="0" y="1082039"/>
                  </a:lnTo>
                  <a:lnTo>
                    <a:pt x="25400" y="1082039"/>
                  </a:lnTo>
                  <a:lnTo>
                    <a:pt x="25400" y="1069339"/>
                  </a:lnTo>
                  <a:close/>
                </a:path>
                <a:path w="25400" h="1156970">
                  <a:moveTo>
                    <a:pt x="25400" y="1151889"/>
                  </a:moveTo>
                  <a:lnTo>
                    <a:pt x="11430" y="1151889"/>
                  </a:lnTo>
                  <a:lnTo>
                    <a:pt x="11430" y="1153160"/>
                  </a:lnTo>
                  <a:lnTo>
                    <a:pt x="15239" y="1153160"/>
                  </a:lnTo>
                  <a:lnTo>
                    <a:pt x="15239" y="1154429"/>
                  </a:lnTo>
                  <a:lnTo>
                    <a:pt x="20319" y="1154429"/>
                  </a:lnTo>
                  <a:lnTo>
                    <a:pt x="20319" y="1156970"/>
                  </a:lnTo>
                  <a:lnTo>
                    <a:pt x="25400" y="1156970"/>
                  </a:lnTo>
                  <a:lnTo>
                    <a:pt x="25400" y="1151889"/>
                  </a:lnTo>
                  <a:close/>
                </a:path>
                <a:path w="25400" h="1156970">
                  <a:moveTo>
                    <a:pt x="6350" y="1150620"/>
                  </a:moveTo>
                  <a:lnTo>
                    <a:pt x="2539" y="1150620"/>
                  </a:lnTo>
                  <a:lnTo>
                    <a:pt x="2539" y="1151889"/>
                  </a:lnTo>
                  <a:lnTo>
                    <a:pt x="6350" y="1151889"/>
                  </a:lnTo>
                  <a:lnTo>
                    <a:pt x="6350" y="1150620"/>
                  </a:lnTo>
                  <a:close/>
                </a:path>
                <a:path w="25400" h="1156970">
                  <a:moveTo>
                    <a:pt x="25400" y="1145539"/>
                  </a:moveTo>
                  <a:lnTo>
                    <a:pt x="0" y="1145539"/>
                  </a:lnTo>
                  <a:lnTo>
                    <a:pt x="0" y="1150620"/>
                  </a:lnTo>
                  <a:lnTo>
                    <a:pt x="25400" y="1150620"/>
                  </a:lnTo>
                  <a:lnTo>
                    <a:pt x="25400" y="1145539"/>
                  </a:lnTo>
                  <a:close/>
                </a:path>
                <a:path w="25400" h="1156970">
                  <a:moveTo>
                    <a:pt x="25400" y="1139189"/>
                  </a:moveTo>
                  <a:lnTo>
                    <a:pt x="0" y="1139189"/>
                  </a:lnTo>
                  <a:lnTo>
                    <a:pt x="0" y="1144270"/>
                  </a:lnTo>
                  <a:lnTo>
                    <a:pt x="25400" y="1144270"/>
                  </a:lnTo>
                  <a:lnTo>
                    <a:pt x="25400" y="1139189"/>
                  </a:lnTo>
                  <a:close/>
                </a:path>
                <a:path w="25400" h="1156970">
                  <a:moveTo>
                    <a:pt x="25400" y="1132839"/>
                  </a:moveTo>
                  <a:lnTo>
                    <a:pt x="0" y="1132839"/>
                  </a:lnTo>
                  <a:lnTo>
                    <a:pt x="0" y="1137920"/>
                  </a:lnTo>
                  <a:lnTo>
                    <a:pt x="25400" y="1137920"/>
                  </a:lnTo>
                  <a:lnTo>
                    <a:pt x="25400" y="1132839"/>
                  </a:lnTo>
                  <a:close/>
                </a:path>
                <a:path w="25400" h="1156970">
                  <a:moveTo>
                    <a:pt x="25400" y="1126489"/>
                  </a:moveTo>
                  <a:lnTo>
                    <a:pt x="0" y="1126489"/>
                  </a:lnTo>
                  <a:lnTo>
                    <a:pt x="0" y="1131570"/>
                  </a:lnTo>
                  <a:lnTo>
                    <a:pt x="25400" y="1131570"/>
                  </a:lnTo>
                  <a:lnTo>
                    <a:pt x="25400" y="1126489"/>
                  </a:lnTo>
                  <a:close/>
                </a:path>
                <a:path w="25400" h="1156970">
                  <a:moveTo>
                    <a:pt x="25400" y="1120139"/>
                  </a:moveTo>
                  <a:lnTo>
                    <a:pt x="0" y="1120139"/>
                  </a:lnTo>
                  <a:lnTo>
                    <a:pt x="0" y="1125220"/>
                  </a:lnTo>
                  <a:lnTo>
                    <a:pt x="25400" y="1125220"/>
                  </a:lnTo>
                  <a:lnTo>
                    <a:pt x="25400" y="1120139"/>
                  </a:lnTo>
                  <a:close/>
                </a:path>
                <a:path w="25400" h="1156970">
                  <a:moveTo>
                    <a:pt x="25400" y="1113789"/>
                  </a:moveTo>
                  <a:lnTo>
                    <a:pt x="0" y="1113789"/>
                  </a:lnTo>
                  <a:lnTo>
                    <a:pt x="0" y="1118870"/>
                  </a:lnTo>
                  <a:lnTo>
                    <a:pt x="25400" y="1118870"/>
                  </a:lnTo>
                  <a:lnTo>
                    <a:pt x="25400" y="1113789"/>
                  </a:lnTo>
                  <a:close/>
                </a:path>
                <a:path w="25400" h="1156970">
                  <a:moveTo>
                    <a:pt x="25400" y="1107439"/>
                  </a:moveTo>
                  <a:lnTo>
                    <a:pt x="0" y="1107439"/>
                  </a:lnTo>
                  <a:lnTo>
                    <a:pt x="0" y="1112520"/>
                  </a:lnTo>
                  <a:lnTo>
                    <a:pt x="25400" y="1112520"/>
                  </a:lnTo>
                  <a:lnTo>
                    <a:pt x="25400" y="1107439"/>
                  </a:lnTo>
                  <a:close/>
                </a:path>
                <a:path w="25400" h="1156970">
                  <a:moveTo>
                    <a:pt x="25400" y="1101089"/>
                  </a:moveTo>
                  <a:lnTo>
                    <a:pt x="0" y="1101089"/>
                  </a:lnTo>
                  <a:lnTo>
                    <a:pt x="0" y="1106170"/>
                  </a:lnTo>
                  <a:lnTo>
                    <a:pt x="25400" y="1106170"/>
                  </a:lnTo>
                  <a:lnTo>
                    <a:pt x="25400" y="1101089"/>
                  </a:lnTo>
                  <a:close/>
                </a:path>
                <a:path w="25400" h="1156970">
                  <a:moveTo>
                    <a:pt x="25400" y="1094739"/>
                  </a:moveTo>
                  <a:lnTo>
                    <a:pt x="0" y="1094739"/>
                  </a:lnTo>
                  <a:lnTo>
                    <a:pt x="0" y="1099820"/>
                  </a:lnTo>
                  <a:lnTo>
                    <a:pt x="25400" y="1099820"/>
                  </a:lnTo>
                  <a:lnTo>
                    <a:pt x="25400" y="1094739"/>
                  </a:lnTo>
                  <a:close/>
                </a:path>
                <a:path w="25400" h="1156970">
                  <a:moveTo>
                    <a:pt x="25400" y="1088389"/>
                  </a:moveTo>
                  <a:lnTo>
                    <a:pt x="0" y="1088389"/>
                  </a:lnTo>
                  <a:lnTo>
                    <a:pt x="0" y="1093470"/>
                  </a:lnTo>
                  <a:lnTo>
                    <a:pt x="25400" y="1093470"/>
                  </a:lnTo>
                  <a:lnTo>
                    <a:pt x="25400" y="1088389"/>
                  </a:lnTo>
                  <a:close/>
                </a:path>
                <a:path w="25400" h="1156970">
                  <a:moveTo>
                    <a:pt x="25400" y="1083309"/>
                  </a:moveTo>
                  <a:lnTo>
                    <a:pt x="0" y="1083309"/>
                  </a:lnTo>
                  <a:lnTo>
                    <a:pt x="0" y="1087120"/>
                  </a:lnTo>
                  <a:lnTo>
                    <a:pt x="25400" y="1087120"/>
                  </a:lnTo>
                  <a:lnTo>
                    <a:pt x="25400" y="1083309"/>
                  </a:lnTo>
                  <a:close/>
                </a:path>
              </a:pathLst>
            </a:custGeom>
            <a:solidFill>
              <a:srgbClr val="375FD5"/>
            </a:solidFill>
          </p:spPr>
          <p:txBody>
            <a:bodyPr wrap="square" lIns="0" tIns="0" rIns="0" bIns="0" rtlCol="0"/>
            <a:lstStyle/>
            <a:p>
              <a:endParaRPr/>
            </a:p>
          </p:txBody>
        </p:sp>
        <p:sp>
          <p:nvSpPr>
            <p:cNvPr id="572" name="object 572"/>
            <p:cNvSpPr/>
            <p:nvPr/>
          </p:nvSpPr>
          <p:spPr>
            <a:xfrm>
              <a:off x="3032759" y="4955539"/>
              <a:ext cx="26670" cy="1155700"/>
            </a:xfrm>
            <a:custGeom>
              <a:avLst/>
              <a:gdLst/>
              <a:ahLst/>
              <a:cxnLst/>
              <a:rect l="l" t="t" r="r" b="b"/>
              <a:pathLst>
                <a:path w="26669" h="1155700">
                  <a:moveTo>
                    <a:pt x="3809" y="0"/>
                  </a:moveTo>
                  <a:lnTo>
                    <a:pt x="0" y="0"/>
                  </a:lnTo>
                  <a:lnTo>
                    <a:pt x="0" y="6349"/>
                  </a:lnTo>
                  <a:lnTo>
                    <a:pt x="26669" y="6349"/>
                  </a:lnTo>
                  <a:lnTo>
                    <a:pt x="26669" y="5079"/>
                  </a:lnTo>
                  <a:lnTo>
                    <a:pt x="25400" y="5079"/>
                  </a:lnTo>
                  <a:lnTo>
                    <a:pt x="25400" y="3809"/>
                  </a:lnTo>
                  <a:lnTo>
                    <a:pt x="17780" y="3809"/>
                  </a:lnTo>
                  <a:lnTo>
                    <a:pt x="17780" y="2539"/>
                  </a:lnTo>
                  <a:lnTo>
                    <a:pt x="11429" y="2539"/>
                  </a:lnTo>
                  <a:lnTo>
                    <a:pt x="11429" y="1269"/>
                  </a:lnTo>
                  <a:lnTo>
                    <a:pt x="3809" y="1269"/>
                  </a:lnTo>
                  <a:lnTo>
                    <a:pt x="3809" y="0"/>
                  </a:lnTo>
                  <a:close/>
                </a:path>
                <a:path w="26669" h="1155700">
                  <a:moveTo>
                    <a:pt x="26669" y="6349"/>
                  </a:moveTo>
                  <a:lnTo>
                    <a:pt x="0" y="6349"/>
                  </a:lnTo>
                  <a:lnTo>
                    <a:pt x="0" y="25399"/>
                  </a:lnTo>
                  <a:lnTo>
                    <a:pt x="26669" y="25399"/>
                  </a:lnTo>
                  <a:lnTo>
                    <a:pt x="26669" y="6349"/>
                  </a:lnTo>
                  <a:close/>
                </a:path>
                <a:path w="26669" h="1155700">
                  <a:moveTo>
                    <a:pt x="26669" y="25400"/>
                  </a:moveTo>
                  <a:lnTo>
                    <a:pt x="0" y="25400"/>
                  </a:lnTo>
                  <a:lnTo>
                    <a:pt x="0" y="31749"/>
                  </a:lnTo>
                  <a:lnTo>
                    <a:pt x="26669" y="31749"/>
                  </a:lnTo>
                  <a:lnTo>
                    <a:pt x="26669" y="25400"/>
                  </a:lnTo>
                  <a:close/>
                </a:path>
                <a:path w="26669" h="1155700">
                  <a:moveTo>
                    <a:pt x="26669" y="31749"/>
                  </a:moveTo>
                  <a:lnTo>
                    <a:pt x="0" y="31749"/>
                  </a:lnTo>
                  <a:lnTo>
                    <a:pt x="0" y="69849"/>
                  </a:lnTo>
                  <a:lnTo>
                    <a:pt x="26669" y="69849"/>
                  </a:lnTo>
                  <a:lnTo>
                    <a:pt x="26669" y="31749"/>
                  </a:lnTo>
                  <a:close/>
                </a:path>
                <a:path w="26669" h="1155700">
                  <a:moveTo>
                    <a:pt x="26669" y="69849"/>
                  </a:moveTo>
                  <a:lnTo>
                    <a:pt x="0" y="69849"/>
                  </a:lnTo>
                  <a:lnTo>
                    <a:pt x="0" y="76199"/>
                  </a:lnTo>
                  <a:lnTo>
                    <a:pt x="26669" y="76199"/>
                  </a:lnTo>
                  <a:lnTo>
                    <a:pt x="26669" y="69849"/>
                  </a:lnTo>
                  <a:close/>
                </a:path>
                <a:path w="26669" h="1155700">
                  <a:moveTo>
                    <a:pt x="26669" y="76199"/>
                  </a:moveTo>
                  <a:lnTo>
                    <a:pt x="0" y="76199"/>
                  </a:lnTo>
                  <a:lnTo>
                    <a:pt x="0" y="88899"/>
                  </a:lnTo>
                  <a:lnTo>
                    <a:pt x="26669" y="88899"/>
                  </a:lnTo>
                  <a:lnTo>
                    <a:pt x="26669" y="76199"/>
                  </a:lnTo>
                  <a:close/>
                </a:path>
                <a:path w="26669" h="1155700">
                  <a:moveTo>
                    <a:pt x="26669" y="88899"/>
                  </a:moveTo>
                  <a:lnTo>
                    <a:pt x="0" y="88899"/>
                  </a:lnTo>
                  <a:lnTo>
                    <a:pt x="0" y="95249"/>
                  </a:lnTo>
                  <a:lnTo>
                    <a:pt x="26669" y="95249"/>
                  </a:lnTo>
                  <a:lnTo>
                    <a:pt x="26669" y="88899"/>
                  </a:lnTo>
                  <a:close/>
                </a:path>
                <a:path w="26669" h="1155700">
                  <a:moveTo>
                    <a:pt x="26669" y="95249"/>
                  </a:moveTo>
                  <a:lnTo>
                    <a:pt x="0" y="95249"/>
                  </a:lnTo>
                  <a:lnTo>
                    <a:pt x="0" y="107949"/>
                  </a:lnTo>
                  <a:lnTo>
                    <a:pt x="26669" y="107949"/>
                  </a:lnTo>
                  <a:lnTo>
                    <a:pt x="26669" y="95249"/>
                  </a:lnTo>
                  <a:close/>
                </a:path>
                <a:path w="26669" h="1155700">
                  <a:moveTo>
                    <a:pt x="26669" y="107949"/>
                  </a:moveTo>
                  <a:lnTo>
                    <a:pt x="0" y="107949"/>
                  </a:lnTo>
                  <a:lnTo>
                    <a:pt x="0" y="114299"/>
                  </a:lnTo>
                  <a:lnTo>
                    <a:pt x="26669" y="114299"/>
                  </a:lnTo>
                  <a:lnTo>
                    <a:pt x="26669" y="107949"/>
                  </a:lnTo>
                  <a:close/>
                </a:path>
                <a:path w="26669" h="1155700">
                  <a:moveTo>
                    <a:pt x="26669" y="114299"/>
                  </a:moveTo>
                  <a:lnTo>
                    <a:pt x="0" y="114299"/>
                  </a:lnTo>
                  <a:lnTo>
                    <a:pt x="0" y="126999"/>
                  </a:lnTo>
                  <a:lnTo>
                    <a:pt x="26669" y="126999"/>
                  </a:lnTo>
                  <a:lnTo>
                    <a:pt x="26669" y="114299"/>
                  </a:lnTo>
                  <a:close/>
                </a:path>
                <a:path w="26669" h="1155700">
                  <a:moveTo>
                    <a:pt x="26669" y="126999"/>
                  </a:moveTo>
                  <a:lnTo>
                    <a:pt x="0" y="126999"/>
                  </a:lnTo>
                  <a:lnTo>
                    <a:pt x="0" y="133349"/>
                  </a:lnTo>
                  <a:lnTo>
                    <a:pt x="26669" y="133349"/>
                  </a:lnTo>
                  <a:lnTo>
                    <a:pt x="26669" y="126999"/>
                  </a:lnTo>
                  <a:close/>
                </a:path>
                <a:path w="26669" h="1155700">
                  <a:moveTo>
                    <a:pt x="26669" y="133349"/>
                  </a:moveTo>
                  <a:lnTo>
                    <a:pt x="0" y="133349"/>
                  </a:lnTo>
                  <a:lnTo>
                    <a:pt x="0" y="139699"/>
                  </a:lnTo>
                  <a:lnTo>
                    <a:pt x="26669" y="139699"/>
                  </a:lnTo>
                  <a:lnTo>
                    <a:pt x="26669" y="133349"/>
                  </a:lnTo>
                  <a:close/>
                </a:path>
                <a:path w="26669" h="1155700">
                  <a:moveTo>
                    <a:pt x="26669" y="139699"/>
                  </a:moveTo>
                  <a:lnTo>
                    <a:pt x="0" y="139699"/>
                  </a:lnTo>
                  <a:lnTo>
                    <a:pt x="0" y="146049"/>
                  </a:lnTo>
                  <a:lnTo>
                    <a:pt x="26669" y="146049"/>
                  </a:lnTo>
                  <a:lnTo>
                    <a:pt x="26669" y="139699"/>
                  </a:lnTo>
                  <a:close/>
                </a:path>
                <a:path w="26669" h="1155700">
                  <a:moveTo>
                    <a:pt x="26669" y="146049"/>
                  </a:moveTo>
                  <a:lnTo>
                    <a:pt x="0" y="146049"/>
                  </a:lnTo>
                  <a:lnTo>
                    <a:pt x="0" y="152399"/>
                  </a:lnTo>
                  <a:lnTo>
                    <a:pt x="26669" y="152399"/>
                  </a:lnTo>
                  <a:lnTo>
                    <a:pt x="26669" y="146049"/>
                  </a:lnTo>
                  <a:close/>
                </a:path>
                <a:path w="26669" h="1155700">
                  <a:moveTo>
                    <a:pt x="26669" y="152399"/>
                  </a:moveTo>
                  <a:lnTo>
                    <a:pt x="0" y="152399"/>
                  </a:lnTo>
                  <a:lnTo>
                    <a:pt x="0" y="158749"/>
                  </a:lnTo>
                  <a:lnTo>
                    <a:pt x="26669" y="158749"/>
                  </a:lnTo>
                  <a:lnTo>
                    <a:pt x="26669" y="152399"/>
                  </a:lnTo>
                  <a:close/>
                </a:path>
                <a:path w="26669" h="1155700">
                  <a:moveTo>
                    <a:pt x="26669" y="158750"/>
                  </a:moveTo>
                  <a:lnTo>
                    <a:pt x="0" y="158750"/>
                  </a:lnTo>
                  <a:lnTo>
                    <a:pt x="0" y="165099"/>
                  </a:lnTo>
                  <a:lnTo>
                    <a:pt x="26669" y="165099"/>
                  </a:lnTo>
                  <a:lnTo>
                    <a:pt x="26669" y="158750"/>
                  </a:lnTo>
                  <a:close/>
                </a:path>
                <a:path w="26669" h="1155700">
                  <a:moveTo>
                    <a:pt x="26669" y="165100"/>
                  </a:moveTo>
                  <a:lnTo>
                    <a:pt x="0" y="165100"/>
                  </a:lnTo>
                  <a:lnTo>
                    <a:pt x="0" y="171449"/>
                  </a:lnTo>
                  <a:lnTo>
                    <a:pt x="26669" y="171449"/>
                  </a:lnTo>
                  <a:lnTo>
                    <a:pt x="26669" y="165100"/>
                  </a:lnTo>
                  <a:close/>
                </a:path>
                <a:path w="26669" h="1155700">
                  <a:moveTo>
                    <a:pt x="26669" y="171449"/>
                  </a:moveTo>
                  <a:lnTo>
                    <a:pt x="0" y="171449"/>
                  </a:lnTo>
                  <a:lnTo>
                    <a:pt x="0" y="177799"/>
                  </a:lnTo>
                  <a:lnTo>
                    <a:pt x="26669" y="177799"/>
                  </a:lnTo>
                  <a:lnTo>
                    <a:pt x="26669" y="171449"/>
                  </a:lnTo>
                  <a:close/>
                </a:path>
                <a:path w="26669" h="1155700">
                  <a:moveTo>
                    <a:pt x="26669" y="177799"/>
                  </a:moveTo>
                  <a:lnTo>
                    <a:pt x="0" y="177799"/>
                  </a:lnTo>
                  <a:lnTo>
                    <a:pt x="0" y="184149"/>
                  </a:lnTo>
                  <a:lnTo>
                    <a:pt x="26669" y="184149"/>
                  </a:lnTo>
                  <a:lnTo>
                    <a:pt x="26669" y="177799"/>
                  </a:lnTo>
                  <a:close/>
                </a:path>
                <a:path w="26669" h="1155700">
                  <a:moveTo>
                    <a:pt x="26669" y="184149"/>
                  </a:moveTo>
                  <a:lnTo>
                    <a:pt x="0" y="184149"/>
                  </a:lnTo>
                  <a:lnTo>
                    <a:pt x="0" y="190499"/>
                  </a:lnTo>
                  <a:lnTo>
                    <a:pt x="26669" y="190499"/>
                  </a:lnTo>
                  <a:lnTo>
                    <a:pt x="26669" y="184149"/>
                  </a:lnTo>
                  <a:close/>
                </a:path>
                <a:path w="26669" h="1155700">
                  <a:moveTo>
                    <a:pt x="26669" y="190500"/>
                  </a:moveTo>
                  <a:lnTo>
                    <a:pt x="0" y="190500"/>
                  </a:lnTo>
                  <a:lnTo>
                    <a:pt x="0" y="196849"/>
                  </a:lnTo>
                  <a:lnTo>
                    <a:pt x="26669" y="196849"/>
                  </a:lnTo>
                  <a:lnTo>
                    <a:pt x="26669" y="190500"/>
                  </a:lnTo>
                  <a:close/>
                </a:path>
                <a:path w="26669" h="1155700">
                  <a:moveTo>
                    <a:pt x="26669" y="196850"/>
                  </a:moveTo>
                  <a:lnTo>
                    <a:pt x="0" y="196850"/>
                  </a:lnTo>
                  <a:lnTo>
                    <a:pt x="0" y="203199"/>
                  </a:lnTo>
                  <a:lnTo>
                    <a:pt x="26669" y="203199"/>
                  </a:lnTo>
                  <a:lnTo>
                    <a:pt x="26669" y="196850"/>
                  </a:lnTo>
                  <a:close/>
                </a:path>
                <a:path w="26669" h="1155700">
                  <a:moveTo>
                    <a:pt x="26669" y="203200"/>
                  </a:moveTo>
                  <a:lnTo>
                    <a:pt x="0" y="203200"/>
                  </a:lnTo>
                  <a:lnTo>
                    <a:pt x="0" y="209549"/>
                  </a:lnTo>
                  <a:lnTo>
                    <a:pt x="26669" y="209549"/>
                  </a:lnTo>
                  <a:lnTo>
                    <a:pt x="26669" y="203200"/>
                  </a:lnTo>
                  <a:close/>
                </a:path>
                <a:path w="26669" h="1155700">
                  <a:moveTo>
                    <a:pt x="26669" y="209549"/>
                  </a:moveTo>
                  <a:lnTo>
                    <a:pt x="0" y="209549"/>
                  </a:lnTo>
                  <a:lnTo>
                    <a:pt x="0" y="215899"/>
                  </a:lnTo>
                  <a:lnTo>
                    <a:pt x="26669" y="215899"/>
                  </a:lnTo>
                  <a:lnTo>
                    <a:pt x="26669" y="209549"/>
                  </a:lnTo>
                  <a:close/>
                </a:path>
                <a:path w="26669" h="1155700">
                  <a:moveTo>
                    <a:pt x="26669" y="215900"/>
                  </a:moveTo>
                  <a:lnTo>
                    <a:pt x="0" y="215900"/>
                  </a:lnTo>
                  <a:lnTo>
                    <a:pt x="0" y="222249"/>
                  </a:lnTo>
                  <a:lnTo>
                    <a:pt x="26669" y="222249"/>
                  </a:lnTo>
                  <a:lnTo>
                    <a:pt x="26669" y="215900"/>
                  </a:lnTo>
                  <a:close/>
                </a:path>
                <a:path w="26669" h="1155700">
                  <a:moveTo>
                    <a:pt x="26669" y="222250"/>
                  </a:moveTo>
                  <a:lnTo>
                    <a:pt x="0" y="222250"/>
                  </a:lnTo>
                  <a:lnTo>
                    <a:pt x="0" y="228599"/>
                  </a:lnTo>
                  <a:lnTo>
                    <a:pt x="26669" y="228599"/>
                  </a:lnTo>
                  <a:lnTo>
                    <a:pt x="26669" y="222250"/>
                  </a:lnTo>
                  <a:close/>
                </a:path>
                <a:path w="26669" h="1155700">
                  <a:moveTo>
                    <a:pt x="26669" y="228599"/>
                  </a:moveTo>
                  <a:lnTo>
                    <a:pt x="0" y="228599"/>
                  </a:lnTo>
                  <a:lnTo>
                    <a:pt x="0" y="234949"/>
                  </a:lnTo>
                  <a:lnTo>
                    <a:pt x="26669" y="234949"/>
                  </a:lnTo>
                  <a:lnTo>
                    <a:pt x="26669" y="228599"/>
                  </a:lnTo>
                  <a:close/>
                </a:path>
                <a:path w="26669" h="1155700">
                  <a:moveTo>
                    <a:pt x="26669" y="234950"/>
                  </a:moveTo>
                  <a:lnTo>
                    <a:pt x="0" y="234950"/>
                  </a:lnTo>
                  <a:lnTo>
                    <a:pt x="0" y="241299"/>
                  </a:lnTo>
                  <a:lnTo>
                    <a:pt x="26669" y="241299"/>
                  </a:lnTo>
                  <a:lnTo>
                    <a:pt x="26669" y="234950"/>
                  </a:lnTo>
                  <a:close/>
                </a:path>
                <a:path w="26669" h="1155700">
                  <a:moveTo>
                    <a:pt x="26669" y="241299"/>
                  </a:moveTo>
                  <a:lnTo>
                    <a:pt x="0" y="241299"/>
                  </a:lnTo>
                  <a:lnTo>
                    <a:pt x="0" y="247649"/>
                  </a:lnTo>
                  <a:lnTo>
                    <a:pt x="26669" y="247649"/>
                  </a:lnTo>
                  <a:lnTo>
                    <a:pt x="26669" y="241299"/>
                  </a:lnTo>
                  <a:close/>
                </a:path>
                <a:path w="26669" h="1155700">
                  <a:moveTo>
                    <a:pt x="26669" y="247649"/>
                  </a:moveTo>
                  <a:lnTo>
                    <a:pt x="0" y="247649"/>
                  </a:lnTo>
                  <a:lnTo>
                    <a:pt x="0" y="253999"/>
                  </a:lnTo>
                  <a:lnTo>
                    <a:pt x="26669" y="253999"/>
                  </a:lnTo>
                  <a:lnTo>
                    <a:pt x="26669" y="247649"/>
                  </a:lnTo>
                  <a:close/>
                </a:path>
                <a:path w="26669" h="1155700">
                  <a:moveTo>
                    <a:pt x="26669" y="253999"/>
                  </a:moveTo>
                  <a:lnTo>
                    <a:pt x="0" y="253999"/>
                  </a:lnTo>
                  <a:lnTo>
                    <a:pt x="0" y="260349"/>
                  </a:lnTo>
                  <a:lnTo>
                    <a:pt x="26669" y="260349"/>
                  </a:lnTo>
                  <a:lnTo>
                    <a:pt x="26669" y="253999"/>
                  </a:lnTo>
                  <a:close/>
                </a:path>
                <a:path w="26669" h="1155700">
                  <a:moveTo>
                    <a:pt x="26669" y="260349"/>
                  </a:moveTo>
                  <a:lnTo>
                    <a:pt x="0" y="260349"/>
                  </a:lnTo>
                  <a:lnTo>
                    <a:pt x="0" y="280669"/>
                  </a:lnTo>
                  <a:lnTo>
                    <a:pt x="26669" y="280669"/>
                  </a:lnTo>
                  <a:lnTo>
                    <a:pt x="26669" y="260349"/>
                  </a:lnTo>
                  <a:close/>
                </a:path>
                <a:path w="26669" h="1155700">
                  <a:moveTo>
                    <a:pt x="26669" y="280669"/>
                  </a:moveTo>
                  <a:lnTo>
                    <a:pt x="0" y="280669"/>
                  </a:lnTo>
                  <a:lnTo>
                    <a:pt x="0" y="287019"/>
                  </a:lnTo>
                  <a:lnTo>
                    <a:pt x="26669" y="287019"/>
                  </a:lnTo>
                  <a:lnTo>
                    <a:pt x="26669" y="280669"/>
                  </a:lnTo>
                  <a:close/>
                </a:path>
                <a:path w="26669" h="1155700">
                  <a:moveTo>
                    <a:pt x="26669" y="287019"/>
                  </a:moveTo>
                  <a:lnTo>
                    <a:pt x="0" y="287019"/>
                  </a:lnTo>
                  <a:lnTo>
                    <a:pt x="0" y="306069"/>
                  </a:lnTo>
                  <a:lnTo>
                    <a:pt x="26669" y="306069"/>
                  </a:lnTo>
                  <a:lnTo>
                    <a:pt x="26669" y="287019"/>
                  </a:lnTo>
                  <a:close/>
                </a:path>
                <a:path w="26669" h="1155700">
                  <a:moveTo>
                    <a:pt x="26669" y="306069"/>
                  </a:moveTo>
                  <a:lnTo>
                    <a:pt x="0" y="306069"/>
                  </a:lnTo>
                  <a:lnTo>
                    <a:pt x="0" y="312419"/>
                  </a:lnTo>
                  <a:lnTo>
                    <a:pt x="26669" y="312419"/>
                  </a:lnTo>
                  <a:lnTo>
                    <a:pt x="26669" y="306069"/>
                  </a:lnTo>
                  <a:close/>
                </a:path>
                <a:path w="26669" h="1155700">
                  <a:moveTo>
                    <a:pt x="26669" y="312419"/>
                  </a:moveTo>
                  <a:lnTo>
                    <a:pt x="0" y="312419"/>
                  </a:lnTo>
                  <a:lnTo>
                    <a:pt x="0" y="318769"/>
                  </a:lnTo>
                  <a:lnTo>
                    <a:pt x="26669" y="318769"/>
                  </a:lnTo>
                  <a:lnTo>
                    <a:pt x="26669" y="312419"/>
                  </a:lnTo>
                  <a:close/>
                </a:path>
                <a:path w="26669" h="1155700">
                  <a:moveTo>
                    <a:pt x="26669" y="318769"/>
                  </a:moveTo>
                  <a:lnTo>
                    <a:pt x="0" y="318769"/>
                  </a:lnTo>
                  <a:lnTo>
                    <a:pt x="0" y="325119"/>
                  </a:lnTo>
                  <a:lnTo>
                    <a:pt x="26669" y="325119"/>
                  </a:lnTo>
                  <a:lnTo>
                    <a:pt x="26669" y="318769"/>
                  </a:lnTo>
                  <a:close/>
                </a:path>
                <a:path w="26669" h="1155700">
                  <a:moveTo>
                    <a:pt x="26669" y="325119"/>
                  </a:moveTo>
                  <a:lnTo>
                    <a:pt x="0" y="325119"/>
                  </a:lnTo>
                  <a:lnTo>
                    <a:pt x="0" y="331469"/>
                  </a:lnTo>
                  <a:lnTo>
                    <a:pt x="26669" y="331469"/>
                  </a:lnTo>
                  <a:lnTo>
                    <a:pt x="26669" y="325119"/>
                  </a:lnTo>
                  <a:close/>
                </a:path>
                <a:path w="26669" h="1155700">
                  <a:moveTo>
                    <a:pt x="26669" y="331469"/>
                  </a:moveTo>
                  <a:lnTo>
                    <a:pt x="0" y="331469"/>
                  </a:lnTo>
                  <a:lnTo>
                    <a:pt x="0" y="337819"/>
                  </a:lnTo>
                  <a:lnTo>
                    <a:pt x="26669" y="337819"/>
                  </a:lnTo>
                  <a:lnTo>
                    <a:pt x="26669" y="331469"/>
                  </a:lnTo>
                  <a:close/>
                </a:path>
                <a:path w="26669" h="1155700">
                  <a:moveTo>
                    <a:pt x="26669" y="337819"/>
                  </a:moveTo>
                  <a:lnTo>
                    <a:pt x="0" y="337819"/>
                  </a:lnTo>
                  <a:lnTo>
                    <a:pt x="0" y="344169"/>
                  </a:lnTo>
                  <a:lnTo>
                    <a:pt x="26669" y="344169"/>
                  </a:lnTo>
                  <a:lnTo>
                    <a:pt x="26669" y="337819"/>
                  </a:lnTo>
                  <a:close/>
                </a:path>
                <a:path w="26669" h="1155700">
                  <a:moveTo>
                    <a:pt x="26669" y="344169"/>
                  </a:moveTo>
                  <a:lnTo>
                    <a:pt x="0" y="344169"/>
                  </a:lnTo>
                  <a:lnTo>
                    <a:pt x="0" y="356869"/>
                  </a:lnTo>
                  <a:lnTo>
                    <a:pt x="26669" y="356869"/>
                  </a:lnTo>
                  <a:lnTo>
                    <a:pt x="26669" y="344169"/>
                  </a:lnTo>
                  <a:close/>
                </a:path>
                <a:path w="26669" h="1155700">
                  <a:moveTo>
                    <a:pt x="26669" y="356869"/>
                  </a:moveTo>
                  <a:lnTo>
                    <a:pt x="0" y="356869"/>
                  </a:lnTo>
                  <a:lnTo>
                    <a:pt x="0" y="363219"/>
                  </a:lnTo>
                  <a:lnTo>
                    <a:pt x="26669" y="363219"/>
                  </a:lnTo>
                  <a:lnTo>
                    <a:pt x="26669" y="356869"/>
                  </a:lnTo>
                  <a:close/>
                </a:path>
                <a:path w="26669" h="1155700">
                  <a:moveTo>
                    <a:pt x="26669" y="363219"/>
                  </a:moveTo>
                  <a:lnTo>
                    <a:pt x="0" y="363219"/>
                  </a:lnTo>
                  <a:lnTo>
                    <a:pt x="0" y="369569"/>
                  </a:lnTo>
                  <a:lnTo>
                    <a:pt x="26669" y="369569"/>
                  </a:lnTo>
                  <a:lnTo>
                    <a:pt x="26669" y="363219"/>
                  </a:lnTo>
                  <a:close/>
                </a:path>
                <a:path w="26669" h="1155700">
                  <a:moveTo>
                    <a:pt x="26669" y="369569"/>
                  </a:moveTo>
                  <a:lnTo>
                    <a:pt x="0" y="369569"/>
                  </a:lnTo>
                  <a:lnTo>
                    <a:pt x="0" y="375919"/>
                  </a:lnTo>
                  <a:lnTo>
                    <a:pt x="26669" y="375919"/>
                  </a:lnTo>
                  <a:lnTo>
                    <a:pt x="26669" y="369569"/>
                  </a:lnTo>
                  <a:close/>
                </a:path>
                <a:path w="26669" h="1155700">
                  <a:moveTo>
                    <a:pt x="26669" y="375919"/>
                  </a:moveTo>
                  <a:lnTo>
                    <a:pt x="0" y="375919"/>
                  </a:lnTo>
                  <a:lnTo>
                    <a:pt x="0" y="382269"/>
                  </a:lnTo>
                  <a:lnTo>
                    <a:pt x="26669" y="382269"/>
                  </a:lnTo>
                  <a:lnTo>
                    <a:pt x="26669" y="375919"/>
                  </a:lnTo>
                  <a:close/>
                </a:path>
                <a:path w="26669" h="1155700">
                  <a:moveTo>
                    <a:pt x="26669" y="382269"/>
                  </a:moveTo>
                  <a:lnTo>
                    <a:pt x="0" y="382269"/>
                  </a:lnTo>
                  <a:lnTo>
                    <a:pt x="0" y="388619"/>
                  </a:lnTo>
                  <a:lnTo>
                    <a:pt x="26669" y="388619"/>
                  </a:lnTo>
                  <a:lnTo>
                    <a:pt x="26669" y="382269"/>
                  </a:lnTo>
                  <a:close/>
                </a:path>
                <a:path w="26669" h="1155700">
                  <a:moveTo>
                    <a:pt x="26669" y="388619"/>
                  </a:moveTo>
                  <a:lnTo>
                    <a:pt x="0" y="388619"/>
                  </a:lnTo>
                  <a:lnTo>
                    <a:pt x="0" y="392429"/>
                  </a:lnTo>
                  <a:lnTo>
                    <a:pt x="26669" y="392429"/>
                  </a:lnTo>
                  <a:lnTo>
                    <a:pt x="26669" y="388619"/>
                  </a:lnTo>
                  <a:close/>
                </a:path>
                <a:path w="26669" h="1155700">
                  <a:moveTo>
                    <a:pt x="26669" y="392429"/>
                  </a:moveTo>
                  <a:lnTo>
                    <a:pt x="0" y="392429"/>
                  </a:lnTo>
                  <a:lnTo>
                    <a:pt x="0" y="401319"/>
                  </a:lnTo>
                  <a:lnTo>
                    <a:pt x="26669" y="401319"/>
                  </a:lnTo>
                  <a:lnTo>
                    <a:pt x="26669" y="392429"/>
                  </a:lnTo>
                  <a:close/>
                </a:path>
                <a:path w="26669" h="1155700">
                  <a:moveTo>
                    <a:pt x="26669" y="401319"/>
                  </a:moveTo>
                  <a:lnTo>
                    <a:pt x="0" y="401319"/>
                  </a:lnTo>
                  <a:lnTo>
                    <a:pt x="0" y="407669"/>
                  </a:lnTo>
                  <a:lnTo>
                    <a:pt x="26669" y="407669"/>
                  </a:lnTo>
                  <a:lnTo>
                    <a:pt x="26669" y="401319"/>
                  </a:lnTo>
                  <a:close/>
                </a:path>
                <a:path w="26669" h="1155700">
                  <a:moveTo>
                    <a:pt x="26669" y="407669"/>
                  </a:moveTo>
                  <a:lnTo>
                    <a:pt x="0" y="407669"/>
                  </a:lnTo>
                  <a:lnTo>
                    <a:pt x="0" y="414019"/>
                  </a:lnTo>
                  <a:lnTo>
                    <a:pt x="26669" y="414019"/>
                  </a:lnTo>
                  <a:lnTo>
                    <a:pt x="26669" y="407669"/>
                  </a:lnTo>
                  <a:close/>
                </a:path>
                <a:path w="26669" h="1155700">
                  <a:moveTo>
                    <a:pt x="26669" y="414019"/>
                  </a:moveTo>
                  <a:lnTo>
                    <a:pt x="0" y="414019"/>
                  </a:lnTo>
                  <a:lnTo>
                    <a:pt x="0" y="420369"/>
                  </a:lnTo>
                  <a:lnTo>
                    <a:pt x="26669" y="420369"/>
                  </a:lnTo>
                  <a:lnTo>
                    <a:pt x="26669" y="414019"/>
                  </a:lnTo>
                  <a:close/>
                </a:path>
                <a:path w="26669" h="1155700">
                  <a:moveTo>
                    <a:pt x="26669" y="420369"/>
                  </a:moveTo>
                  <a:lnTo>
                    <a:pt x="0" y="420369"/>
                  </a:lnTo>
                  <a:lnTo>
                    <a:pt x="0" y="426719"/>
                  </a:lnTo>
                  <a:lnTo>
                    <a:pt x="26669" y="426719"/>
                  </a:lnTo>
                  <a:lnTo>
                    <a:pt x="26669" y="420369"/>
                  </a:lnTo>
                  <a:close/>
                </a:path>
                <a:path w="26669" h="1155700">
                  <a:moveTo>
                    <a:pt x="26669" y="426719"/>
                  </a:moveTo>
                  <a:lnTo>
                    <a:pt x="0" y="426719"/>
                  </a:lnTo>
                  <a:lnTo>
                    <a:pt x="0" y="433069"/>
                  </a:lnTo>
                  <a:lnTo>
                    <a:pt x="26669" y="433069"/>
                  </a:lnTo>
                  <a:lnTo>
                    <a:pt x="26669" y="426719"/>
                  </a:lnTo>
                  <a:close/>
                </a:path>
                <a:path w="26669" h="1155700">
                  <a:moveTo>
                    <a:pt x="26669" y="433069"/>
                  </a:moveTo>
                  <a:lnTo>
                    <a:pt x="0" y="433069"/>
                  </a:lnTo>
                  <a:lnTo>
                    <a:pt x="0" y="439419"/>
                  </a:lnTo>
                  <a:lnTo>
                    <a:pt x="26669" y="439419"/>
                  </a:lnTo>
                  <a:lnTo>
                    <a:pt x="26669" y="433069"/>
                  </a:lnTo>
                  <a:close/>
                </a:path>
                <a:path w="26669" h="1155700">
                  <a:moveTo>
                    <a:pt x="26669" y="439419"/>
                  </a:moveTo>
                  <a:lnTo>
                    <a:pt x="0" y="439419"/>
                  </a:lnTo>
                  <a:lnTo>
                    <a:pt x="0" y="445769"/>
                  </a:lnTo>
                  <a:lnTo>
                    <a:pt x="26669" y="445769"/>
                  </a:lnTo>
                  <a:lnTo>
                    <a:pt x="26669" y="439419"/>
                  </a:lnTo>
                  <a:close/>
                </a:path>
                <a:path w="26669" h="1155700">
                  <a:moveTo>
                    <a:pt x="26669" y="445769"/>
                  </a:moveTo>
                  <a:lnTo>
                    <a:pt x="0" y="445769"/>
                  </a:lnTo>
                  <a:lnTo>
                    <a:pt x="0" y="458469"/>
                  </a:lnTo>
                  <a:lnTo>
                    <a:pt x="26669" y="458469"/>
                  </a:lnTo>
                  <a:lnTo>
                    <a:pt x="26669" y="445769"/>
                  </a:lnTo>
                  <a:close/>
                </a:path>
                <a:path w="26669" h="1155700">
                  <a:moveTo>
                    <a:pt x="26669" y="458469"/>
                  </a:moveTo>
                  <a:lnTo>
                    <a:pt x="0" y="458469"/>
                  </a:lnTo>
                  <a:lnTo>
                    <a:pt x="0" y="483869"/>
                  </a:lnTo>
                  <a:lnTo>
                    <a:pt x="26669" y="483869"/>
                  </a:lnTo>
                  <a:lnTo>
                    <a:pt x="26669" y="458469"/>
                  </a:lnTo>
                  <a:close/>
                </a:path>
                <a:path w="26669" h="1155700">
                  <a:moveTo>
                    <a:pt x="26669" y="483869"/>
                  </a:moveTo>
                  <a:lnTo>
                    <a:pt x="0" y="483869"/>
                  </a:lnTo>
                  <a:lnTo>
                    <a:pt x="0" y="496569"/>
                  </a:lnTo>
                  <a:lnTo>
                    <a:pt x="26669" y="496569"/>
                  </a:lnTo>
                  <a:lnTo>
                    <a:pt x="26669" y="483869"/>
                  </a:lnTo>
                  <a:close/>
                </a:path>
                <a:path w="26669" h="1155700">
                  <a:moveTo>
                    <a:pt x="26669" y="496569"/>
                  </a:moveTo>
                  <a:lnTo>
                    <a:pt x="0" y="496569"/>
                  </a:lnTo>
                  <a:lnTo>
                    <a:pt x="0" y="502919"/>
                  </a:lnTo>
                  <a:lnTo>
                    <a:pt x="26669" y="502919"/>
                  </a:lnTo>
                  <a:lnTo>
                    <a:pt x="26669" y="496569"/>
                  </a:lnTo>
                  <a:close/>
                </a:path>
                <a:path w="26669" h="1155700">
                  <a:moveTo>
                    <a:pt x="26669" y="502919"/>
                  </a:moveTo>
                  <a:lnTo>
                    <a:pt x="0" y="502919"/>
                  </a:lnTo>
                  <a:lnTo>
                    <a:pt x="0" y="509269"/>
                  </a:lnTo>
                  <a:lnTo>
                    <a:pt x="26669" y="509269"/>
                  </a:lnTo>
                  <a:lnTo>
                    <a:pt x="26669" y="502919"/>
                  </a:lnTo>
                  <a:close/>
                </a:path>
                <a:path w="26669" h="1155700">
                  <a:moveTo>
                    <a:pt x="26669" y="509269"/>
                  </a:moveTo>
                  <a:lnTo>
                    <a:pt x="0" y="509269"/>
                  </a:lnTo>
                  <a:lnTo>
                    <a:pt x="0" y="515619"/>
                  </a:lnTo>
                  <a:lnTo>
                    <a:pt x="26669" y="515619"/>
                  </a:lnTo>
                  <a:lnTo>
                    <a:pt x="26669" y="509269"/>
                  </a:lnTo>
                  <a:close/>
                </a:path>
                <a:path w="26669" h="1155700">
                  <a:moveTo>
                    <a:pt x="26669" y="515619"/>
                  </a:moveTo>
                  <a:lnTo>
                    <a:pt x="0" y="515619"/>
                  </a:lnTo>
                  <a:lnTo>
                    <a:pt x="0" y="521969"/>
                  </a:lnTo>
                  <a:lnTo>
                    <a:pt x="26669" y="521969"/>
                  </a:lnTo>
                  <a:lnTo>
                    <a:pt x="26669" y="515619"/>
                  </a:lnTo>
                  <a:close/>
                </a:path>
                <a:path w="26669" h="1155700">
                  <a:moveTo>
                    <a:pt x="26669" y="521969"/>
                  </a:moveTo>
                  <a:lnTo>
                    <a:pt x="0" y="521969"/>
                  </a:lnTo>
                  <a:lnTo>
                    <a:pt x="0" y="528319"/>
                  </a:lnTo>
                  <a:lnTo>
                    <a:pt x="26669" y="528319"/>
                  </a:lnTo>
                  <a:lnTo>
                    <a:pt x="26669" y="521969"/>
                  </a:lnTo>
                  <a:close/>
                </a:path>
                <a:path w="26669" h="1155700">
                  <a:moveTo>
                    <a:pt x="26669" y="529589"/>
                  </a:moveTo>
                  <a:lnTo>
                    <a:pt x="0" y="529589"/>
                  </a:lnTo>
                  <a:lnTo>
                    <a:pt x="0" y="534669"/>
                  </a:lnTo>
                  <a:lnTo>
                    <a:pt x="26669" y="534669"/>
                  </a:lnTo>
                  <a:lnTo>
                    <a:pt x="26669" y="529589"/>
                  </a:lnTo>
                  <a:close/>
                </a:path>
                <a:path w="26669" h="1155700">
                  <a:moveTo>
                    <a:pt x="26669" y="528319"/>
                  </a:moveTo>
                  <a:lnTo>
                    <a:pt x="0" y="528319"/>
                  </a:lnTo>
                  <a:lnTo>
                    <a:pt x="0" y="529589"/>
                  </a:lnTo>
                  <a:lnTo>
                    <a:pt x="26669" y="529589"/>
                  </a:lnTo>
                  <a:lnTo>
                    <a:pt x="26669" y="528319"/>
                  </a:lnTo>
                  <a:close/>
                </a:path>
                <a:path w="26669" h="1155700">
                  <a:moveTo>
                    <a:pt x="26669" y="534669"/>
                  </a:moveTo>
                  <a:lnTo>
                    <a:pt x="0" y="534669"/>
                  </a:lnTo>
                  <a:lnTo>
                    <a:pt x="0" y="541019"/>
                  </a:lnTo>
                  <a:lnTo>
                    <a:pt x="26669" y="541019"/>
                  </a:lnTo>
                  <a:lnTo>
                    <a:pt x="26669" y="534669"/>
                  </a:lnTo>
                  <a:close/>
                </a:path>
                <a:path w="26669" h="1155700">
                  <a:moveTo>
                    <a:pt x="26669" y="541019"/>
                  </a:moveTo>
                  <a:lnTo>
                    <a:pt x="0" y="541019"/>
                  </a:lnTo>
                  <a:lnTo>
                    <a:pt x="0" y="547369"/>
                  </a:lnTo>
                  <a:lnTo>
                    <a:pt x="26669" y="547369"/>
                  </a:lnTo>
                  <a:lnTo>
                    <a:pt x="26669" y="541019"/>
                  </a:lnTo>
                  <a:close/>
                </a:path>
                <a:path w="26669" h="1155700">
                  <a:moveTo>
                    <a:pt x="26669" y="547369"/>
                  </a:moveTo>
                  <a:lnTo>
                    <a:pt x="0" y="547369"/>
                  </a:lnTo>
                  <a:lnTo>
                    <a:pt x="0" y="553719"/>
                  </a:lnTo>
                  <a:lnTo>
                    <a:pt x="26669" y="553719"/>
                  </a:lnTo>
                  <a:lnTo>
                    <a:pt x="26669" y="547369"/>
                  </a:lnTo>
                  <a:close/>
                </a:path>
                <a:path w="26669" h="1155700">
                  <a:moveTo>
                    <a:pt x="26669" y="553719"/>
                  </a:moveTo>
                  <a:lnTo>
                    <a:pt x="0" y="553719"/>
                  </a:lnTo>
                  <a:lnTo>
                    <a:pt x="0" y="560069"/>
                  </a:lnTo>
                  <a:lnTo>
                    <a:pt x="26669" y="560069"/>
                  </a:lnTo>
                  <a:lnTo>
                    <a:pt x="26669" y="553719"/>
                  </a:lnTo>
                  <a:close/>
                </a:path>
                <a:path w="26669" h="1155700">
                  <a:moveTo>
                    <a:pt x="26669" y="560069"/>
                  </a:moveTo>
                  <a:lnTo>
                    <a:pt x="0" y="560069"/>
                  </a:lnTo>
                  <a:lnTo>
                    <a:pt x="0" y="566419"/>
                  </a:lnTo>
                  <a:lnTo>
                    <a:pt x="26669" y="566419"/>
                  </a:lnTo>
                  <a:lnTo>
                    <a:pt x="26669" y="560069"/>
                  </a:lnTo>
                  <a:close/>
                </a:path>
                <a:path w="26669" h="1155700">
                  <a:moveTo>
                    <a:pt x="26669" y="566419"/>
                  </a:moveTo>
                  <a:lnTo>
                    <a:pt x="0" y="566419"/>
                  </a:lnTo>
                  <a:lnTo>
                    <a:pt x="0" y="591819"/>
                  </a:lnTo>
                  <a:lnTo>
                    <a:pt x="26669" y="591819"/>
                  </a:lnTo>
                  <a:lnTo>
                    <a:pt x="26669" y="566419"/>
                  </a:lnTo>
                  <a:close/>
                </a:path>
                <a:path w="26669" h="1155700">
                  <a:moveTo>
                    <a:pt x="26669" y="591819"/>
                  </a:moveTo>
                  <a:lnTo>
                    <a:pt x="0" y="591819"/>
                  </a:lnTo>
                  <a:lnTo>
                    <a:pt x="0" y="598169"/>
                  </a:lnTo>
                  <a:lnTo>
                    <a:pt x="26669" y="598169"/>
                  </a:lnTo>
                  <a:lnTo>
                    <a:pt x="26669" y="591819"/>
                  </a:lnTo>
                  <a:close/>
                </a:path>
                <a:path w="26669" h="1155700">
                  <a:moveTo>
                    <a:pt x="26669" y="598169"/>
                  </a:moveTo>
                  <a:lnTo>
                    <a:pt x="0" y="598169"/>
                  </a:lnTo>
                  <a:lnTo>
                    <a:pt x="0" y="604519"/>
                  </a:lnTo>
                  <a:lnTo>
                    <a:pt x="26669" y="604519"/>
                  </a:lnTo>
                  <a:lnTo>
                    <a:pt x="26669" y="598169"/>
                  </a:lnTo>
                  <a:close/>
                </a:path>
                <a:path w="26669" h="1155700">
                  <a:moveTo>
                    <a:pt x="26669" y="604519"/>
                  </a:moveTo>
                  <a:lnTo>
                    <a:pt x="0" y="604519"/>
                  </a:lnTo>
                  <a:lnTo>
                    <a:pt x="0" y="610869"/>
                  </a:lnTo>
                  <a:lnTo>
                    <a:pt x="26669" y="610869"/>
                  </a:lnTo>
                  <a:lnTo>
                    <a:pt x="26669" y="604519"/>
                  </a:lnTo>
                  <a:close/>
                </a:path>
                <a:path w="26669" h="1155700">
                  <a:moveTo>
                    <a:pt x="26669" y="610869"/>
                  </a:moveTo>
                  <a:lnTo>
                    <a:pt x="0" y="610869"/>
                  </a:lnTo>
                  <a:lnTo>
                    <a:pt x="0" y="614679"/>
                  </a:lnTo>
                  <a:lnTo>
                    <a:pt x="26669" y="614679"/>
                  </a:lnTo>
                  <a:lnTo>
                    <a:pt x="26669" y="610869"/>
                  </a:lnTo>
                  <a:close/>
                </a:path>
                <a:path w="26669" h="1155700">
                  <a:moveTo>
                    <a:pt x="26669" y="614679"/>
                  </a:moveTo>
                  <a:lnTo>
                    <a:pt x="0" y="614679"/>
                  </a:lnTo>
                  <a:lnTo>
                    <a:pt x="0" y="617219"/>
                  </a:lnTo>
                  <a:lnTo>
                    <a:pt x="26669" y="617219"/>
                  </a:lnTo>
                  <a:lnTo>
                    <a:pt x="26669" y="614679"/>
                  </a:lnTo>
                  <a:close/>
                </a:path>
                <a:path w="26669" h="1155700">
                  <a:moveTo>
                    <a:pt x="26669" y="617219"/>
                  </a:moveTo>
                  <a:lnTo>
                    <a:pt x="0" y="617219"/>
                  </a:lnTo>
                  <a:lnTo>
                    <a:pt x="0" y="629919"/>
                  </a:lnTo>
                  <a:lnTo>
                    <a:pt x="26669" y="629919"/>
                  </a:lnTo>
                  <a:lnTo>
                    <a:pt x="26669" y="617219"/>
                  </a:lnTo>
                  <a:close/>
                </a:path>
                <a:path w="26669" h="1155700">
                  <a:moveTo>
                    <a:pt x="26669" y="629919"/>
                  </a:moveTo>
                  <a:lnTo>
                    <a:pt x="0" y="629919"/>
                  </a:lnTo>
                  <a:lnTo>
                    <a:pt x="0" y="636269"/>
                  </a:lnTo>
                  <a:lnTo>
                    <a:pt x="26669" y="636269"/>
                  </a:lnTo>
                  <a:lnTo>
                    <a:pt x="26669" y="629919"/>
                  </a:lnTo>
                  <a:close/>
                </a:path>
                <a:path w="26669" h="1155700">
                  <a:moveTo>
                    <a:pt x="26669" y="636269"/>
                  </a:moveTo>
                  <a:lnTo>
                    <a:pt x="0" y="636269"/>
                  </a:lnTo>
                  <a:lnTo>
                    <a:pt x="0" y="646429"/>
                  </a:lnTo>
                  <a:lnTo>
                    <a:pt x="26669" y="646429"/>
                  </a:lnTo>
                  <a:lnTo>
                    <a:pt x="26669" y="636269"/>
                  </a:lnTo>
                  <a:close/>
                </a:path>
                <a:path w="26669" h="1155700">
                  <a:moveTo>
                    <a:pt x="26669" y="646429"/>
                  </a:moveTo>
                  <a:lnTo>
                    <a:pt x="0" y="646429"/>
                  </a:lnTo>
                  <a:lnTo>
                    <a:pt x="0" y="652779"/>
                  </a:lnTo>
                  <a:lnTo>
                    <a:pt x="26669" y="652779"/>
                  </a:lnTo>
                  <a:lnTo>
                    <a:pt x="26669" y="646429"/>
                  </a:lnTo>
                  <a:close/>
                </a:path>
                <a:path w="26669" h="1155700">
                  <a:moveTo>
                    <a:pt x="26669" y="652779"/>
                  </a:moveTo>
                  <a:lnTo>
                    <a:pt x="0" y="652779"/>
                  </a:lnTo>
                  <a:lnTo>
                    <a:pt x="0" y="661669"/>
                  </a:lnTo>
                  <a:lnTo>
                    <a:pt x="26669" y="661669"/>
                  </a:lnTo>
                  <a:lnTo>
                    <a:pt x="26669" y="652779"/>
                  </a:lnTo>
                  <a:close/>
                </a:path>
                <a:path w="26669" h="1155700">
                  <a:moveTo>
                    <a:pt x="26669" y="661669"/>
                  </a:moveTo>
                  <a:lnTo>
                    <a:pt x="0" y="661669"/>
                  </a:lnTo>
                  <a:lnTo>
                    <a:pt x="0" y="666749"/>
                  </a:lnTo>
                  <a:lnTo>
                    <a:pt x="26669" y="666749"/>
                  </a:lnTo>
                  <a:lnTo>
                    <a:pt x="26669" y="661669"/>
                  </a:lnTo>
                  <a:close/>
                </a:path>
                <a:path w="26669" h="1155700">
                  <a:moveTo>
                    <a:pt x="26669" y="666749"/>
                  </a:moveTo>
                  <a:lnTo>
                    <a:pt x="0" y="666749"/>
                  </a:lnTo>
                  <a:lnTo>
                    <a:pt x="0" y="668019"/>
                  </a:lnTo>
                  <a:lnTo>
                    <a:pt x="26669" y="668019"/>
                  </a:lnTo>
                  <a:lnTo>
                    <a:pt x="26669" y="666749"/>
                  </a:lnTo>
                  <a:close/>
                </a:path>
                <a:path w="26669" h="1155700">
                  <a:moveTo>
                    <a:pt x="26669" y="668019"/>
                  </a:moveTo>
                  <a:lnTo>
                    <a:pt x="0" y="668019"/>
                  </a:lnTo>
                  <a:lnTo>
                    <a:pt x="0" y="674369"/>
                  </a:lnTo>
                  <a:lnTo>
                    <a:pt x="26669" y="674369"/>
                  </a:lnTo>
                  <a:lnTo>
                    <a:pt x="26669" y="668019"/>
                  </a:lnTo>
                  <a:close/>
                </a:path>
                <a:path w="26669" h="1155700">
                  <a:moveTo>
                    <a:pt x="26669" y="674369"/>
                  </a:moveTo>
                  <a:lnTo>
                    <a:pt x="0" y="674369"/>
                  </a:lnTo>
                  <a:lnTo>
                    <a:pt x="0" y="684529"/>
                  </a:lnTo>
                  <a:lnTo>
                    <a:pt x="26669" y="684529"/>
                  </a:lnTo>
                  <a:lnTo>
                    <a:pt x="26669" y="674369"/>
                  </a:lnTo>
                  <a:close/>
                </a:path>
                <a:path w="26669" h="1155700">
                  <a:moveTo>
                    <a:pt x="26669" y="684529"/>
                  </a:moveTo>
                  <a:lnTo>
                    <a:pt x="0" y="684529"/>
                  </a:lnTo>
                  <a:lnTo>
                    <a:pt x="0" y="693419"/>
                  </a:lnTo>
                  <a:lnTo>
                    <a:pt x="26669" y="693419"/>
                  </a:lnTo>
                  <a:lnTo>
                    <a:pt x="26669" y="684529"/>
                  </a:lnTo>
                  <a:close/>
                </a:path>
                <a:path w="26669" h="1155700">
                  <a:moveTo>
                    <a:pt x="26669" y="693419"/>
                  </a:moveTo>
                  <a:lnTo>
                    <a:pt x="0" y="693419"/>
                  </a:lnTo>
                  <a:lnTo>
                    <a:pt x="0" y="731519"/>
                  </a:lnTo>
                  <a:lnTo>
                    <a:pt x="26669" y="731519"/>
                  </a:lnTo>
                  <a:lnTo>
                    <a:pt x="26669" y="693419"/>
                  </a:lnTo>
                  <a:close/>
                </a:path>
                <a:path w="26669" h="1155700">
                  <a:moveTo>
                    <a:pt x="26669" y="731519"/>
                  </a:moveTo>
                  <a:lnTo>
                    <a:pt x="0" y="731519"/>
                  </a:lnTo>
                  <a:lnTo>
                    <a:pt x="0" y="735329"/>
                  </a:lnTo>
                  <a:lnTo>
                    <a:pt x="26669" y="735329"/>
                  </a:lnTo>
                  <a:lnTo>
                    <a:pt x="26669" y="731519"/>
                  </a:lnTo>
                  <a:close/>
                </a:path>
                <a:path w="26669" h="1155700">
                  <a:moveTo>
                    <a:pt x="26669" y="735329"/>
                  </a:moveTo>
                  <a:lnTo>
                    <a:pt x="0" y="735329"/>
                  </a:lnTo>
                  <a:lnTo>
                    <a:pt x="0" y="737869"/>
                  </a:lnTo>
                  <a:lnTo>
                    <a:pt x="26669" y="737869"/>
                  </a:lnTo>
                  <a:lnTo>
                    <a:pt x="26669" y="735329"/>
                  </a:lnTo>
                  <a:close/>
                </a:path>
                <a:path w="26669" h="1155700">
                  <a:moveTo>
                    <a:pt x="26669" y="737869"/>
                  </a:moveTo>
                  <a:lnTo>
                    <a:pt x="0" y="737869"/>
                  </a:lnTo>
                  <a:lnTo>
                    <a:pt x="0" y="744219"/>
                  </a:lnTo>
                  <a:lnTo>
                    <a:pt x="26669" y="744219"/>
                  </a:lnTo>
                  <a:lnTo>
                    <a:pt x="26669" y="737869"/>
                  </a:lnTo>
                  <a:close/>
                </a:path>
                <a:path w="26669" h="1155700">
                  <a:moveTo>
                    <a:pt x="26669" y="744219"/>
                  </a:moveTo>
                  <a:lnTo>
                    <a:pt x="0" y="744219"/>
                  </a:lnTo>
                  <a:lnTo>
                    <a:pt x="0" y="748029"/>
                  </a:lnTo>
                  <a:lnTo>
                    <a:pt x="26669" y="748029"/>
                  </a:lnTo>
                  <a:lnTo>
                    <a:pt x="26669" y="744219"/>
                  </a:lnTo>
                  <a:close/>
                </a:path>
                <a:path w="26669" h="1155700">
                  <a:moveTo>
                    <a:pt x="26669" y="748029"/>
                  </a:moveTo>
                  <a:lnTo>
                    <a:pt x="0" y="748029"/>
                  </a:lnTo>
                  <a:lnTo>
                    <a:pt x="0" y="786129"/>
                  </a:lnTo>
                  <a:lnTo>
                    <a:pt x="26669" y="786129"/>
                  </a:lnTo>
                  <a:lnTo>
                    <a:pt x="26669" y="748029"/>
                  </a:lnTo>
                  <a:close/>
                </a:path>
                <a:path w="26669" h="1155700">
                  <a:moveTo>
                    <a:pt x="26669" y="786129"/>
                  </a:moveTo>
                  <a:lnTo>
                    <a:pt x="0" y="786129"/>
                  </a:lnTo>
                  <a:lnTo>
                    <a:pt x="0" y="795019"/>
                  </a:lnTo>
                  <a:lnTo>
                    <a:pt x="26669" y="795019"/>
                  </a:lnTo>
                  <a:lnTo>
                    <a:pt x="26669" y="786129"/>
                  </a:lnTo>
                  <a:close/>
                </a:path>
                <a:path w="26669" h="1155700">
                  <a:moveTo>
                    <a:pt x="26669" y="795019"/>
                  </a:moveTo>
                  <a:lnTo>
                    <a:pt x="0" y="795019"/>
                  </a:lnTo>
                  <a:lnTo>
                    <a:pt x="0" y="801369"/>
                  </a:lnTo>
                  <a:lnTo>
                    <a:pt x="26669" y="801369"/>
                  </a:lnTo>
                  <a:lnTo>
                    <a:pt x="26669" y="795019"/>
                  </a:lnTo>
                  <a:close/>
                </a:path>
                <a:path w="26669" h="1155700">
                  <a:moveTo>
                    <a:pt x="26669" y="801369"/>
                  </a:moveTo>
                  <a:lnTo>
                    <a:pt x="0" y="801369"/>
                  </a:lnTo>
                  <a:lnTo>
                    <a:pt x="0" y="807719"/>
                  </a:lnTo>
                  <a:lnTo>
                    <a:pt x="26669" y="807719"/>
                  </a:lnTo>
                  <a:lnTo>
                    <a:pt x="26669" y="801369"/>
                  </a:lnTo>
                  <a:close/>
                </a:path>
                <a:path w="26669" h="1155700">
                  <a:moveTo>
                    <a:pt x="26669" y="807719"/>
                  </a:moveTo>
                  <a:lnTo>
                    <a:pt x="0" y="807719"/>
                  </a:lnTo>
                  <a:lnTo>
                    <a:pt x="0" y="811529"/>
                  </a:lnTo>
                  <a:lnTo>
                    <a:pt x="26669" y="811529"/>
                  </a:lnTo>
                  <a:lnTo>
                    <a:pt x="26669" y="807719"/>
                  </a:lnTo>
                  <a:close/>
                </a:path>
                <a:path w="26669" h="1155700">
                  <a:moveTo>
                    <a:pt x="26669" y="811529"/>
                  </a:moveTo>
                  <a:lnTo>
                    <a:pt x="0" y="811529"/>
                  </a:lnTo>
                  <a:lnTo>
                    <a:pt x="0" y="817879"/>
                  </a:lnTo>
                  <a:lnTo>
                    <a:pt x="26669" y="817879"/>
                  </a:lnTo>
                  <a:lnTo>
                    <a:pt x="26669" y="811529"/>
                  </a:lnTo>
                  <a:close/>
                </a:path>
                <a:path w="26669" h="1155700">
                  <a:moveTo>
                    <a:pt x="26669" y="817879"/>
                  </a:moveTo>
                  <a:lnTo>
                    <a:pt x="0" y="817879"/>
                  </a:lnTo>
                  <a:lnTo>
                    <a:pt x="0" y="820419"/>
                  </a:lnTo>
                  <a:lnTo>
                    <a:pt x="26669" y="820419"/>
                  </a:lnTo>
                  <a:lnTo>
                    <a:pt x="26669" y="817879"/>
                  </a:lnTo>
                  <a:close/>
                </a:path>
                <a:path w="26669" h="1155700">
                  <a:moveTo>
                    <a:pt x="26669" y="820419"/>
                  </a:moveTo>
                  <a:lnTo>
                    <a:pt x="0" y="820419"/>
                  </a:lnTo>
                  <a:lnTo>
                    <a:pt x="0" y="824229"/>
                  </a:lnTo>
                  <a:lnTo>
                    <a:pt x="26669" y="824229"/>
                  </a:lnTo>
                  <a:lnTo>
                    <a:pt x="26669" y="820419"/>
                  </a:lnTo>
                  <a:close/>
                </a:path>
                <a:path w="26669" h="1155700">
                  <a:moveTo>
                    <a:pt x="26669" y="824229"/>
                  </a:moveTo>
                  <a:lnTo>
                    <a:pt x="0" y="824229"/>
                  </a:lnTo>
                  <a:lnTo>
                    <a:pt x="0" y="826769"/>
                  </a:lnTo>
                  <a:lnTo>
                    <a:pt x="26669" y="826769"/>
                  </a:lnTo>
                  <a:lnTo>
                    <a:pt x="26669" y="824229"/>
                  </a:lnTo>
                  <a:close/>
                </a:path>
                <a:path w="26669" h="1155700">
                  <a:moveTo>
                    <a:pt x="26669" y="826769"/>
                  </a:moveTo>
                  <a:lnTo>
                    <a:pt x="0" y="826769"/>
                  </a:lnTo>
                  <a:lnTo>
                    <a:pt x="0" y="833119"/>
                  </a:lnTo>
                  <a:lnTo>
                    <a:pt x="26669" y="833119"/>
                  </a:lnTo>
                  <a:lnTo>
                    <a:pt x="26669" y="826769"/>
                  </a:lnTo>
                  <a:close/>
                </a:path>
                <a:path w="26669" h="1155700">
                  <a:moveTo>
                    <a:pt x="26669" y="833119"/>
                  </a:moveTo>
                  <a:lnTo>
                    <a:pt x="0" y="833119"/>
                  </a:lnTo>
                  <a:lnTo>
                    <a:pt x="0" y="858519"/>
                  </a:lnTo>
                  <a:lnTo>
                    <a:pt x="26669" y="858519"/>
                  </a:lnTo>
                  <a:lnTo>
                    <a:pt x="26669" y="833119"/>
                  </a:lnTo>
                  <a:close/>
                </a:path>
                <a:path w="26669" h="1155700">
                  <a:moveTo>
                    <a:pt x="26669" y="858519"/>
                  </a:moveTo>
                  <a:lnTo>
                    <a:pt x="0" y="858519"/>
                  </a:lnTo>
                  <a:lnTo>
                    <a:pt x="0" y="864869"/>
                  </a:lnTo>
                  <a:lnTo>
                    <a:pt x="26669" y="864869"/>
                  </a:lnTo>
                  <a:lnTo>
                    <a:pt x="26669" y="858519"/>
                  </a:lnTo>
                  <a:close/>
                </a:path>
                <a:path w="26669" h="1155700">
                  <a:moveTo>
                    <a:pt x="26669" y="864869"/>
                  </a:moveTo>
                  <a:lnTo>
                    <a:pt x="0" y="864869"/>
                  </a:lnTo>
                  <a:lnTo>
                    <a:pt x="0" y="877569"/>
                  </a:lnTo>
                  <a:lnTo>
                    <a:pt x="26669" y="877569"/>
                  </a:lnTo>
                  <a:lnTo>
                    <a:pt x="26669" y="864869"/>
                  </a:lnTo>
                  <a:close/>
                </a:path>
                <a:path w="26669" h="1155700">
                  <a:moveTo>
                    <a:pt x="26669" y="877569"/>
                  </a:moveTo>
                  <a:lnTo>
                    <a:pt x="0" y="877569"/>
                  </a:lnTo>
                  <a:lnTo>
                    <a:pt x="0" y="894079"/>
                  </a:lnTo>
                  <a:lnTo>
                    <a:pt x="26669" y="894079"/>
                  </a:lnTo>
                  <a:lnTo>
                    <a:pt x="26669" y="877569"/>
                  </a:lnTo>
                  <a:close/>
                </a:path>
                <a:path w="26669" h="1155700">
                  <a:moveTo>
                    <a:pt x="26669" y="894079"/>
                  </a:moveTo>
                  <a:lnTo>
                    <a:pt x="0" y="894079"/>
                  </a:lnTo>
                  <a:lnTo>
                    <a:pt x="0" y="896619"/>
                  </a:lnTo>
                  <a:lnTo>
                    <a:pt x="26669" y="896619"/>
                  </a:lnTo>
                  <a:lnTo>
                    <a:pt x="26669" y="894079"/>
                  </a:lnTo>
                  <a:close/>
                </a:path>
                <a:path w="26669" h="1155700">
                  <a:moveTo>
                    <a:pt x="26669" y="896619"/>
                  </a:moveTo>
                  <a:lnTo>
                    <a:pt x="0" y="896619"/>
                  </a:lnTo>
                  <a:lnTo>
                    <a:pt x="0" y="900429"/>
                  </a:lnTo>
                  <a:lnTo>
                    <a:pt x="26669" y="900429"/>
                  </a:lnTo>
                  <a:lnTo>
                    <a:pt x="26669" y="896619"/>
                  </a:lnTo>
                  <a:close/>
                </a:path>
                <a:path w="26669" h="1155700">
                  <a:moveTo>
                    <a:pt x="26669" y="900429"/>
                  </a:moveTo>
                  <a:lnTo>
                    <a:pt x="0" y="900429"/>
                  </a:lnTo>
                  <a:lnTo>
                    <a:pt x="0" y="902969"/>
                  </a:lnTo>
                  <a:lnTo>
                    <a:pt x="26669" y="902969"/>
                  </a:lnTo>
                  <a:lnTo>
                    <a:pt x="26669" y="900429"/>
                  </a:lnTo>
                  <a:close/>
                </a:path>
                <a:path w="26669" h="1155700">
                  <a:moveTo>
                    <a:pt x="26669" y="902969"/>
                  </a:moveTo>
                  <a:lnTo>
                    <a:pt x="0" y="902969"/>
                  </a:lnTo>
                  <a:lnTo>
                    <a:pt x="0" y="906779"/>
                  </a:lnTo>
                  <a:lnTo>
                    <a:pt x="26669" y="906779"/>
                  </a:lnTo>
                  <a:lnTo>
                    <a:pt x="26669" y="902969"/>
                  </a:lnTo>
                  <a:close/>
                </a:path>
                <a:path w="26669" h="1155700">
                  <a:moveTo>
                    <a:pt x="26669" y="906779"/>
                  </a:moveTo>
                  <a:lnTo>
                    <a:pt x="0" y="906779"/>
                  </a:lnTo>
                  <a:lnTo>
                    <a:pt x="0" y="913129"/>
                  </a:lnTo>
                  <a:lnTo>
                    <a:pt x="26669" y="913129"/>
                  </a:lnTo>
                  <a:lnTo>
                    <a:pt x="26669" y="906779"/>
                  </a:lnTo>
                  <a:close/>
                </a:path>
                <a:path w="26669" h="1155700">
                  <a:moveTo>
                    <a:pt x="26669" y="913129"/>
                  </a:moveTo>
                  <a:lnTo>
                    <a:pt x="0" y="913129"/>
                  </a:lnTo>
                  <a:lnTo>
                    <a:pt x="0" y="922019"/>
                  </a:lnTo>
                  <a:lnTo>
                    <a:pt x="26669" y="922019"/>
                  </a:lnTo>
                  <a:lnTo>
                    <a:pt x="26669" y="913129"/>
                  </a:lnTo>
                  <a:close/>
                </a:path>
                <a:path w="26669" h="1155700">
                  <a:moveTo>
                    <a:pt x="26669" y="922019"/>
                  </a:moveTo>
                  <a:lnTo>
                    <a:pt x="0" y="922019"/>
                  </a:lnTo>
                  <a:lnTo>
                    <a:pt x="0" y="934719"/>
                  </a:lnTo>
                  <a:lnTo>
                    <a:pt x="26669" y="934719"/>
                  </a:lnTo>
                  <a:lnTo>
                    <a:pt x="26669" y="922019"/>
                  </a:lnTo>
                  <a:close/>
                </a:path>
                <a:path w="26669" h="1155700">
                  <a:moveTo>
                    <a:pt x="26669" y="934719"/>
                  </a:moveTo>
                  <a:lnTo>
                    <a:pt x="0" y="934719"/>
                  </a:lnTo>
                  <a:lnTo>
                    <a:pt x="0" y="944879"/>
                  </a:lnTo>
                  <a:lnTo>
                    <a:pt x="26669" y="944879"/>
                  </a:lnTo>
                  <a:lnTo>
                    <a:pt x="26669" y="934719"/>
                  </a:lnTo>
                  <a:close/>
                </a:path>
                <a:path w="26669" h="1155700">
                  <a:moveTo>
                    <a:pt x="26669" y="944879"/>
                  </a:moveTo>
                  <a:lnTo>
                    <a:pt x="0" y="944879"/>
                  </a:lnTo>
                  <a:lnTo>
                    <a:pt x="0" y="947419"/>
                  </a:lnTo>
                  <a:lnTo>
                    <a:pt x="26669" y="947419"/>
                  </a:lnTo>
                  <a:lnTo>
                    <a:pt x="26669" y="944879"/>
                  </a:lnTo>
                  <a:close/>
                </a:path>
                <a:path w="26669" h="1155700">
                  <a:moveTo>
                    <a:pt x="26669" y="947419"/>
                  </a:moveTo>
                  <a:lnTo>
                    <a:pt x="0" y="947419"/>
                  </a:lnTo>
                  <a:lnTo>
                    <a:pt x="0" y="953769"/>
                  </a:lnTo>
                  <a:lnTo>
                    <a:pt x="26669" y="953769"/>
                  </a:lnTo>
                  <a:lnTo>
                    <a:pt x="26669" y="947419"/>
                  </a:lnTo>
                  <a:close/>
                </a:path>
                <a:path w="26669" h="1155700">
                  <a:moveTo>
                    <a:pt x="26669" y="953769"/>
                  </a:moveTo>
                  <a:lnTo>
                    <a:pt x="0" y="953769"/>
                  </a:lnTo>
                  <a:lnTo>
                    <a:pt x="0" y="957579"/>
                  </a:lnTo>
                  <a:lnTo>
                    <a:pt x="26669" y="957579"/>
                  </a:lnTo>
                  <a:lnTo>
                    <a:pt x="26669" y="953769"/>
                  </a:lnTo>
                  <a:close/>
                </a:path>
                <a:path w="26669" h="1155700">
                  <a:moveTo>
                    <a:pt x="26669" y="957579"/>
                  </a:moveTo>
                  <a:lnTo>
                    <a:pt x="0" y="957579"/>
                  </a:lnTo>
                  <a:lnTo>
                    <a:pt x="0" y="963929"/>
                  </a:lnTo>
                  <a:lnTo>
                    <a:pt x="26669" y="963929"/>
                  </a:lnTo>
                  <a:lnTo>
                    <a:pt x="26669" y="957579"/>
                  </a:lnTo>
                  <a:close/>
                </a:path>
                <a:path w="26669" h="1155700">
                  <a:moveTo>
                    <a:pt x="26669" y="963929"/>
                  </a:moveTo>
                  <a:lnTo>
                    <a:pt x="0" y="963929"/>
                  </a:lnTo>
                  <a:lnTo>
                    <a:pt x="0" y="966469"/>
                  </a:lnTo>
                  <a:lnTo>
                    <a:pt x="26669" y="966469"/>
                  </a:lnTo>
                  <a:lnTo>
                    <a:pt x="26669" y="963929"/>
                  </a:lnTo>
                  <a:close/>
                </a:path>
                <a:path w="26669" h="1155700">
                  <a:moveTo>
                    <a:pt x="26669" y="966469"/>
                  </a:moveTo>
                  <a:lnTo>
                    <a:pt x="0" y="966469"/>
                  </a:lnTo>
                  <a:lnTo>
                    <a:pt x="0" y="970279"/>
                  </a:lnTo>
                  <a:lnTo>
                    <a:pt x="26669" y="970279"/>
                  </a:lnTo>
                  <a:lnTo>
                    <a:pt x="26669" y="966469"/>
                  </a:lnTo>
                  <a:close/>
                </a:path>
                <a:path w="26669" h="1155700">
                  <a:moveTo>
                    <a:pt x="26669" y="970279"/>
                  </a:moveTo>
                  <a:lnTo>
                    <a:pt x="0" y="970279"/>
                  </a:lnTo>
                  <a:lnTo>
                    <a:pt x="0" y="972819"/>
                  </a:lnTo>
                  <a:lnTo>
                    <a:pt x="26669" y="972819"/>
                  </a:lnTo>
                  <a:lnTo>
                    <a:pt x="26669" y="970279"/>
                  </a:lnTo>
                  <a:close/>
                </a:path>
                <a:path w="26669" h="1155700">
                  <a:moveTo>
                    <a:pt x="26669" y="972819"/>
                  </a:moveTo>
                  <a:lnTo>
                    <a:pt x="0" y="972819"/>
                  </a:lnTo>
                  <a:lnTo>
                    <a:pt x="0" y="979169"/>
                  </a:lnTo>
                  <a:lnTo>
                    <a:pt x="26669" y="979169"/>
                  </a:lnTo>
                  <a:lnTo>
                    <a:pt x="26669" y="972819"/>
                  </a:lnTo>
                  <a:close/>
                </a:path>
                <a:path w="26669" h="1155700">
                  <a:moveTo>
                    <a:pt x="26669" y="979169"/>
                  </a:moveTo>
                  <a:lnTo>
                    <a:pt x="0" y="979169"/>
                  </a:lnTo>
                  <a:lnTo>
                    <a:pt x="0" y="998219"/>
                  </a:lnTo>
                  <a:lnTo>
                    <a:pt x="26669" y="998219"/>
                  </a:lnTo>
                  <a:lnTo>
                    <a:pt x="26669" y="979169"/>
                  </a:lnTo>
                  <a:close/>
                </a:path>
                <a:path w="26669" h="1155700">
                  <a:moveTo>
                    <a:pt x="26669" y="998219"/>
                  </a:moveTo>
                  <a:lnTo>
                    <a:pt x="0" y="998219"/>
                  </a:lnTo>
                  <a:lnTo>
                    <a:pt x="0" y="1002029"/>
                  </a:lnTo>
                  <a:lnTo>
                    <a:pt x="26669" y="1002029"/>
                  </a:lnTo>
                  <a:lnTo>
                    <a:pt x="26669" y="998219"/>
                  </a:lnTo>
                  <a:close/>
                </a:path>
                <a:path w="26669" h="1155700">
                  <a:moveTo>
                    <a:pt x="26669" y="1002029"/>
                  </a:moveTo>
                  <a:lnTo>
                    <a:pt x="0" y="1002029"/>
                  </a:lnTo>
                  <a:lnTo>
                    <a:pt x="0" y="1014729"/>
                  </a:lnTo>
                  <a:lnTo>
                    <a:pt x="26669" y="1014729"/>
                  </a:lnTo>
                  <a:lnTo>
                    <a:pt x="26669" y="1002029"/>
                  </a:lnTo>
                  <a:close/>
                </a:path>
                <a:path w="26669" h="1155700">
                  <a:moveTo>
                    <a:pt x="26669" y="1014729"/>
                  </a:moveTo>
                  <a:lnTo>
                    <a:pt x="0" y="1014729"/>
                  </a:lnTo>
                  <a:lnTo>
                    <a:pt x="0" y="1023619"/>
                  </a:lnTo>
                  <a:lnTo>
                    <a:pt x="26669" y="1023619"/>
                  </a:lnTo>
                  <a:lnTo>
                    <a:pt x="26669" y="1014729"/>
                  </a:lnTo>
                  <a:close/>
                </a:path>
                <a:path w="26669" h="1155700">
                  <a:moveTo>
                    <a:pt x="26669" y="1023619"/>
                  </a:moveTo>
                  <a:lnTo>
                    <a:pt x="0" y="1023619"/>
                  </a:lnTo>
                  <a:lnTo>
                    <a:pt x="0" y="1027429"/>
                  </a:lnTo>
                  <a:lnTo>
                    <a:pt x="26669" y="1027429"/>
                  </a:lnTo>
                  <a:lnTo>
                    <a:pt x="26669" y="1023619"/>
                  </a:lnTo>
                  <a:close/>
                </a:path>
                <a:path w="26669" h="1155700">
                  <a:moveTo>
                    <a:pt x="26669" y="1027429"/>
                  </a:moveTo>
                  <a:lnTo>
                    <a:pt x="0" y="1027429"/>
                  </a:lnTo>
                  <a:lnTo>
                    <a:pt x="0" y="1042669"/>
                  </a:lnTo>
                  <a:lnTo>
                    <a:pt x="26669" y="1042669"/>
                  </a:lnTo>
                  <a:lnTo>
                    <a:pt x="26669" y="1027429"/>
                  </a:lnTo>
                  <a:close/>
                </a:path>
                <a:path w="26669" h="1155700">
                  <a:moveTo>
                    <a:pt x="26669" y="1042669"/>
                  </a:moveTo>
                  <a:lnTo>
                    <a:pt x="0" y="1042669"/>
                  </a:lnTo>
                  <a:lnTo>
                    <a:pt x="0" y="1049019"/>
                  </a:lnTo>
                  <a:lnTo>
                    <a:pt x="26669" y="1049019"/>
                  </a:lnTo>
                  <a:lnTo>
                    <a:pt x="26669" y="1042669"/>
                  </a:lnTo>
                  <a:close/>
                </a:path>
                <a:path w="26669" h="1155700">
                  <a:moveTo>
                    <a:pt x="26669" y="1049019"/>
                  </a:moveTo>
                  <a:lnTo>
                    <a:pt x="0" y="1049019"/>
                  </a:lnTo>
                  <a:lnTo>
                    <a:pt x="0" y="1052829"/>
                  </a:lnTo>
                  <a:lnTo>
                    <a:pt x="26669" y="1052829"/>
                  </a:lnTo>
                  <a:lnTo>
                    <a:pt x="26669" y="1049019"/>
                  </a:lnTo>
                  <a:close/>
                </a:path>
                <a:path w="26669" h="1155700">
                  <a:moveTo>
                    <a:pt x="26669" y="1052829"/>
                  </a:moveTo>
                  <a:lnTo>
                    <a:pt x="0" y="1052829"/>
                  </a:lnTo>
                  <a:lnTo>
                    <a:pt x="0" y="1055369"/>
                  </a:lnTo>
                  <a:lnTo>
                    <a:pt x="26669" y="1055369"/>
                  </a:lnTo>
                  <a:lnTo>
                    <a:pt x="26669" y="1052829"/>
                  </a:lnTo>
                  <a:close/>
                </a:path>
                <a:path w="26669" h="1155700">
                  <a:moveTo>
                    <a:pt x="26669" y="1055369"/>
                  </a:moveTo>
                  <a:lnTo>
                    <a:pt x="0" y="1055369"/>
                  </a:lnTo>
                  <a:lnTo>
                    <a:pt x="0" y="1059179"/>
                  </a:lnTo>
                  <a:lnTo>
                    <a:pt x="26669" y="1059179"/>
                  </a:lnTo>
                  <a:lnTo>
                    <a:pt x="26669" y="1055369"/>
                  </a:lnTo>
                  <a:close/>
                </a:path>
                <a:path w="26669" h="1155700">
                  <a:moveTo>
                    <a:pt x="26669" y="1059179"/>
                  </a:moveTo>
                  <a:lnTo>
                    <a:pt x="0" y="1059179"/>
                  </a:lnTo>
                  <a:lnTo>
                    <a:pt x="0" y="1065529"/>
                  </a:lnTo>
                  <a:lnTo>
                    <a:pt x="26669" y="1065529"/>
                  </a:lnTo>
                  <a:lnTo>
                    <a:pt x="26669" y="1059179"/>
                  </a:lnTo>
                  <a:close/>
                </a:path>
                <a:path w="26669" h="1155700">
                  <a:moveTo>
                    <a:pt x="26669" y="1065529"/>
                  </a:moveTo>
                  <a:lnTo>
                    <a:pt x="0" y="1065529"/>
                  </a:lnTo>
                  <a:lnTo>
                    <a:pt x="0" y="1068069"/>
                  </a:lnTo>
                  <a:lnTo>
                    <a:pt x="26669" y="1068069"/>
                  </a:lnTo>
                  <a:lnTo>
                    <a:pt x="26669" y="1065529"/>
                  </a:lnTo>
                  <a:close/>
                </a:path>
                <a:path w="26669" h="1155700">
                  <a:moveTo>
                    <a:pt x="26669" y="1068069"/>
                  </a:moveTo>
                  <a:lnTo>
                    <a:pt x="0" y="1068069"/>
                  </a:lnTo>
                  <a:lnTo>
                    <a:pt x="0" y="1074419"/>
                  </a:lnTo>
                  <a:lnTo>
                    <a:pt x="26669" y="1074419"/>
                  </a:lnTo>
                  <a:lnTo>
                    <a:pt x="26669" y="1068069"/>
                  </a:lnTo>
                  <a:close/>
                </a:path>
                <a:path w="26669" h="1155700">
                  <a:moveTo>
                    <a:pt x="26669" y="1074419"/>
                  </a:moveTo>
                  <a:lnTo>
                    <a:pt x="0" y="1074419"/>
                  </a:lnTo>
                  <a:lnTo>
                    <a:pt x="0" y="1087119"/>
                  </a:lnTo>
                  <a:lnTo>
                    <a:pt x="26669" y="1087119"/>
                  </a:lnTo>
                  <a:lnTo>
                    <a:pt x="26669" y="1074419"/>
                  </a:lnTo>
                  <a:close/>
                </a:path>
                <a:path w="26669" h="1155700">
                  <a:moveTo>
                    <a:pt x="26669" y="1150619"/>
                  </a:moveTo>
                  <a:lnTo>
                    <a:pt x="15239" y="1150619"/>
                  </a:lnTo>
                  <a:lnTo>
                    <a:pt x="15239" y="1151889"/>
                  </a:lnTo>
                  <a:lnTo>
                    <a:pt x="19050" y="1151889"/>
                  </a:lnTo>
                  <a:lnTo>
                    <a:pt x="19050" y="1153159"/>
                  </a:lnTo>
                  <a:lnTo>
                    <a:pt x="24129" y="1153159"/>
                  </a:lnTo>
                  <a:lnTo>
                    <a:pt x="24129" y="1155699"/>
                  </a:lnTo>
                  <a:lnTo>
                    <a:pt x="26669" y="1155699"/>
                  </a:lnTo>
                  <a:lnTo>
                    <a:pt x="26669" y="1150619"/>
                  </a:lnTo>
                  <a:close/>
                </a:path>
                <a:path w="26669" h="1155700">
                  <a:moveTo>
                    <a:pt x="10159" y="1149349"/>
                  </a:moveTo>
                  <a:lnTo>
                    <a:pt x="5079" y="1149349"/>
                  </a:lnTo>
                  <a:lnTo>
                    <a:pt x="5079" y="1150619"/>
                  </a:lnTo>
                  <a:lnTo>
                    <a:pt x="10159" y="1150619"/>
                  </a:lnTo>
                  <a:lnTo>
                    <a:pt x="10159" y="1149349"/>
                  </a:lnTo>
                  <a:close/>
                </a:path>
                <a:path w="26669" h="1155700">
                  <a:moveTo>
                    <a:pt x="26669" y="1144269"/>
                  </a:moveTo>
                  <a:lnTo>
                    <a:pt x="0" y="1144269"/>
                  </a:lnTo>
                  <a:lnTo>
                    <a:pt x="0" y="1146809"/>
                  </a:lnTo>
                  <a:lnTo>
                    <a:pt x="1269" y="1146809"/>
                  </a:lnTo>
                  <a:lnTo>
                    <a:pt x="1269" y="1149349"/>
                  </a:lnTo>
                  <a:lnTo>
                    <a:pt x="26669" y="1149349"/>
                  </a:lnTo>
                  <a:lnTo>
                    <a:pt x="26669" y="1144269"/>
                  </a:lnTo>
                  <a:close/>
                </a:path>
                <a:path w="26669" h="1155700">
                  <a:moveTo>
                    <a:pt x="26669" y="1137919"/>
                  </a:moveTo>
                  <a:lnTo>
                    <a:pt x="0" y="1137919"/>
                  </a:lnTo>
                  <a:lnTo>
                    <a:pt x="0" y="1142999"/>
                  </a:lnTo>
                  <a:lnTo>
                    <a:pt x="26669" y="1142999"/>
                  </a:lnTo>
                  <a:lnTo>
                    <a:pt x="26669" y="1137919"/>
                  </a:lnTo>
                  <a:close/>
                </a:path>
                <a:path w="26669" h="1155700">
                  <a:moveTo>
                    <a:pt x="26669" y="1131569"/>
                  </a:moveTo>
                  <a:lnTo>
                    <a:pt x="0" y="1131569"/>
                  </a:lnTo>
                  <a:lnTo>
                    <a:pt x="0" y="1136649"/>
                  </a:lnTo>
                  <a:lnTo>
                    <a:pt x="26669" y="1136649"/>
                  </a:lnTo>
                  <a:lnTo>
                    <a:pt x="26669" y="1131569"/>
                  </a:lnTo>
                  <a:close/>
                </a:path>
                <a:path w="26669" h="1155700">
                  <a:moveTo>
                    <a:pt x="26669" y="1125219"/>
                  </a:moveTo>
                  <a:lnTo>
                    <a:pt x="0" y="1125219"/>
                  </a:lnTo>
                  <a:lnTo>
                    <a:pt x="0" y="1130299"/>
                  </a:lnTo>
                  <a:lnTo>
                    <a:pt x="26669" y="1130299"/>
                  </a:lnTo>
                  <a:lnTo>
                    <a:pt x="26669" y="1125219"/>
                  </a:lnTo>
                  <a:close/>
                </a:path>
                <a:path w="26669" h="1155700">
                  <a:moveTo>
                    <a:pt x="26669" y="1118869"/>
                  </a:moveTo>
                  <a:lnTo>
                    <a:pt x="0" y="1118869"/>
                  </a:lnTo>
                  <a:lnTo>
                    <a:pt x="0" y="1123949"/>
                  </a:lnTo>
                  <a:lnTo>
                    <a:pt x="26669" y="1123949"/>
                  </a:lnTo>
                  <a:lnTo>
                    <a:pt x="26669" y="1118869"/>
                  </a:lnTo>
                  <a:close/>
                </a:path>
                <a:path w="26669" h="1155700">
                  <a:moveTo>
                    <a:pt x="26669" y="1112519"/>
                  </a:moveTo>
                  <a:lnTo>
                    <a:pt x="0" y="1112519"/>
                  </a:lnTo>
                  <a:lnTo>
                    <a:pt x="0" y="1117599"/>
                  </a:lnTo>
                  <a:lnTo>
                    <a:pt x="26669" y="1117599"/>
                  </a:lnTo>
                  <a:lnTo>
                    <a:pt x="26669" y="1112519"/>
                  </a:lnTo>
                  <a:close/>
                </a:path>
                <a:path w="26669" h="1155700">
                  <a:moveTo>
                    <a:pt x="26669" y="1106169"/>
                  </a:moveTo>
                  <a:lnTo>
                    <a:pt x="0" y="1106169"/>
                  </a:lnTo>
                  <a:lnTo>
                    <a:pt x="0" y="1111249"/>
                  </a:lnTo>
                  <a:lnTo>
                    <a:pt x="26669" y="1111249"/>
                  </a:lnTo>
                  <a:lnTo>
                    <a:pt x="26669" y="1106169"/>
                  </a:lnTo>
                  <a:close/>
                </a:path>
                <a:path w="26669" h="1155700">
                  <a:moveTo>
                    <a:pt x="26669" y="1099819"/>
                  </a:moveTo>
                  <a:lnTo>
                    <a:pt x="0" y="1099819"/>
                  </a:lnTo>
                  <a:lnTo>
                    <a:pt x="0" y="1104899"/>
                  </a:lnTo>
                  <a:lnTo>
                    <a:pt x="26669" y="1104899"/>
                  </a:lnTo>
                  <a:lnTo>
                    <a:pt x="26669" y="1099819"/>
                  </a:lnTo>
                  <a:close/>
                </a:path>
                <a:path w="26669" h="1155700">
                  <a:moveTo>
                    <a:pt x="26669" y="1093469"/>
                  </a:moveTo>
                  <a:lnTo>
                    <a:pt x="0" y="1093469"/>
                  </a:lnTo>
                  <a:lnTo>
                    <a:pt x="0" y="1098549"/>
                  </a:lnTo>
                  <a:lnTo>
                    <a:pt x="26669" y="1098549"/>
                  </a:lnTo>
                  <a:lnTo>
                    <a:pt x="26669" y="1093469"/>
                  </a:lnTo>
                  <a:close/>
                </a:path>
                <a:path w="26669" h="1155700">
                  <a:moveTo>
                    <a:pt x="26669" y="1088389"/>
                  </a:moveTo>
                  <a:lnTo>
                    <a:pt x="0" y="1088389"/>
                  </a:lnTo>
                  <a:lnTo>
                    <a:pt x="0" y="1092199"/>
                  </a:lnTo>
                  <a:lnTo>
                    <a:pt x="26669" y="1092199"/>
                  </a:lnTo>
                  <a:lnTo>
                    <a:pt x="26669" y="1088389"/>
                  </a:lnTo>
                  <a:close/>
                </a:path>
              </a:pathLst>
            </a:custGeom>
            <a:solidFill>
              <a:srgbClr val="385FD6"/>
            </a:solidFill>
          </p:spPr>
          <p:txBody>
            <a:bodyPr wrap="square" lIns="0" tIns="0" rIns="0" bIns="0" rtlCol="0"/>
            <a:lstStyle/>
            <a:p>
              <a:endParaRPr/>
            </a:p>
          </p:txBody>
        </p:sp>
        <p:sp>
          <p:nvSpPr>
            <p:cNvPr id="573" name="object 573"/>
            <p:cNvSpPr/>
            <p:nvPr/>
          </p:nvSpPr>
          <p:spPr>
            <a:xfrm>
              <a:off x="3007359" y="4951729"/>
              <a:ext cx="25400" cy="1150620"/>
            </a:xfrm>
            <a:custGeom>
              <a:avLst/>
              <a:gdLst/>
              <a:ahLst/>
              <a:cxnLst/>
              <a:rect l="l" t="t" r="r" b="b"/>
              <a:pathLst>
                <a:path w="25400" h="1150620">
                  <a:moveTo>
                    <a:pt x="7619" y="0"/>
                  </a:moveTo>
                  <a:lnTo>
                    <a:pt x="0" y="0"/>
                  </a:lnTo>
                  <a:lnTo>
                    <a:pt x="0" y="3809"/>
                  </a:lnTo>
                  <a:lnTo>
                    <a:pt x="21589" y="3809"/>
                  </a:lnTo>
                  <a:lnTo>
                    <a:pt x="21589" y="2539"/>
                  </a:lnTo>
                  <a:lnTo>
                    <a:pt x="15239" y="2539"/>
                  </a:lnTo>
                  <a:lnTo>
                    <a:pt x="15239" y="1269"/>
                  </a:lnTo>
                  <a:lnTo>
                    <a:pt x="7619" y="1269"/>
                  </a:lnTo>
                  <a:lnTo>
                    <a:pt x="7619" y="0"/>
                  </a:lnTo>
                  <a:close/>
                </a:path>
                <a:path w="25400" h="1150620">
                  <a:moveTo>
                    <a:pt x="25400" y="3809"/>
                  </a:moveTo>
                  <a:lnTo>
                    <a:pt x="0" y="3809"/>
                  </a:lnTo>
                  <a:lnTo>
                    <a:pt x="0" y="10159"/>
                  </a:lnTo>
                  <a:lnTo>
                    <a:pt x="25400" y="10159"/>
                  </a:lnTo>
                  <a:lnTo>
                    <a:pt x="25400" y="3809"/>
                  </a:lnTo>
                  <a:close/>
                </a:path>
                <a:path w="25400" h="1150620">
                  <a:moveTo>
                    <a:pt x="25400" y="10159"/>
                  </a:moveTo>
                  <a:lnTo>
                    <a:pt x="0" y="10159"/>
                  </a:lnTo>
                  <a:lnTo>
                    <a:pt x="0" y="29209"/>
                  </a:lnTo>
                  <a:lnTo>
                    <a:pt x="25400" y="29209"/>
                  </a:lnTo>
                  <a:lnTo>
                    <a:pt x="25400" y="10159"/>
                  </a:lnTo>
                  <a:close/>
                </a:path>
                <a:path w="25400" h="1150620">
                  <a:moveTo>
                    <a:pt x="25400" y="29210"/>
                  </a:moveTo>
                  <a:lnTo>
                    <a:pt x="0" y="29210"/>
                  </a:lnTo>
                  <a:lnTo>
                    <a:pt x="0" y="35559"/>
                  </a:lnTo>
                  <a:lnTo>
                    <a:pt x="25400" y="35559"/>
                  </a:lnTo>
                  <a:lnTo>
                    <a:pt x="25400" y="29210"/>
                  </a:lnTo>
                  <a:close/>
                </a:path>
                <a:path w="25400" h="1150620">
                  <a:moveTo>
                    <a:pt x="25400" y="35559"/>
                  </a:moveTo>
                  <a:lnTo>
                    <a:pt x="0" y="35559"/>
                  </a:lnTo>
                  <a:lnTo>
                    <a:pt x="0" y="73659"/>
                  </a:lnTo>
                  <a:lnTo>
                    <a:pt x="25400" y="73659"/>
                  </a:lnTo>
                  <a:lnTo>
                    <a:pt x="25400" y="35559"/>
                  </a:lnTo>
                  <a:close/>
                </a:path>
                <a:path w="25400" h="1150620">
                  <a:moveTo>
                    <a:pt x="25400" y="73659"/>
                  </a:moveTo>
                  <a:lnTo>
                    <a:pt x="0" y="73659"/>
                  </a:lnTo>
                  <a:lnTo>
                    <a:pt x="0" y="80009"/>
                  </a:lnTo>
                  <a:lnTo>
                    <a:pt x="25400" y="80009"/>
                  </a:lnTo>
                  <a:lnTo>
                    <a:pt x="25400" y="73659"/>
                  </a:lnTo>
                  <a:close/>
                </a:path>
                <a:path w="25400" h="1150620">
                  <a:moveTo>
                    <a:pt x="25400" y="80009"/>
                  </a:moveTo>
                  <a:lnTo>
                    <a:pt x="0" y="80009"/>
                  </a:lnTo>
                  <a:lnTo>
                    <a:pt x="0" y="92709"/>
                  </a:lnTo>
                  <a:lnTo>
                    <a:pt x="25400" y="92709"/>
                  </a:lnTo>
                  <a:lnTo>
                    <a:pt x="25400" y="80009"/>
                  </a:lnTo>
                  <a:close/>
                </a:path>
                <a:path w="25400" h="1150620">
                  <a:moveTo>
                    <a:pt x="25400" y="92709"/>
                  </a:moveTo>
                  <a:lnTo>
                    <a:pt x="0" y="92709"/>
                  </a:lnTo>
                  <a:lnTo>
                    <a:pt x="0" y="99059"/>
                  </a:lnTo>
                  <a:lnTo>
                    <a:pt x="25400" y="99059"/>
                  </a:lnTo>
                  <a:lnTo>
                    <a:pt x="25400" y="92709"/>
                  </a:lnTo>
                  <a:close/>
                </a:path>
                <a:path w="25400" h="1150620">
                  <a:moveTo>
                    <a:pt x="25400" y="99059"/>
                  </a:moveTo>
                  <a:lnTo>
                    <a:pt x="0" y="99059"/>
                  </a:lnTo>
                  <a:lnTo>
                    <a:pt x="0" y="111759"/>
                  </a:lnTo>
                  <a:lnTo>
                    <a:pt x="25400" y="111759"/>
                  </a:lnTo>
                  <a:lnTo>
                    <a:pt x="25400" y="99059"/>
                  </a:lnTo>
                  <a:close/>
                </a:path>
                <a:path w="25400" h="1150620">
                  <a:moveTo>
                    <a:pt x="25400" y="111759"/>
                  </a:moveTo>
                  <a:lnTo>
                    <a:pt x="0" y="111759"/>
                  </a:lnTo>
                  <a:lnTo>
                    <a:pt x="0" y="118109"/>
                  </a:lnTo>
                  <a:lnTo>
                    <a:pt x="25400" y="118109"/>
                  </a:lnTo>
                  <a:lnTo>
                    <a:pt x="25400" y="111759"/>
                  </a:lnTo>
                  <a:close/>
                </a:path>
                <a:path w="25400" h="1150620">
                  <a:moveTo>
                    <a:pt x="25400" y="118109"/>
                  </a:moveTo>
                  <a:lnTo>
                    <a:pt x="0" y="118109"/>
                  </a:lnTo>
                  <a:lnTo>
                    <a:pt x="0" y="130809"/>
                  </a:lnTo>
                  <a:lnTo>
                    <a:pt x="25400" y="130809"/>
                  </a:lnTo>
                  <a:lnTo>
                    <a:pt x="25400" y="118109"/>
                  </a:lnTo>
                  <a:close/>
                </a:path>
                <a:path w="25400" h="1150620">
                  <a:moveTo>
                    <a:pt x="25400" y="130809"/>
                  </a:moveTo>
                  <a:lnTo>
                    <a:pt x="0" y="130809"/>
                  </a:lnTo>
                  <a:lnTo>
                    <a:pt x="0" y="137159"/>
                  </a:lnTo>
                  <a:lnTo>
                    <a:pt x="25400" y="137159"/>
                  </a:lnTo>
                  <a:lnTo>
                    <a:pt x="25400" y="130809"/>
                  </a:lnTo>
                  <a:close/>
                </a:path>
                <a:path w="25400" h="1150620">
                  <a:moveTo>
                    <a:pt x="25400" y="137159"/>
                  </a:moveTo>
                  <a:lnTo>
                    <a:pt x="0" y="137159"/>
                  </a:lnTo>
                  <a:lnTo>
                    <a:pt x="0" y="143509"/>
                  </a:lnTo>
                  <a:lnTo>
                    <a:pt x="25400" y="143509"/>
                  </a:lnTo>
                  <a:lnTo>
                    <a:pt x="25400" y="137159"/>
                  </a:lnTo>
                  <a:close/>
                </a:path>
                <a:path w="25400" h="1150620">
                  <a:moveTo>
                    <a:pt x="25400" y="143509"/>
                  </a:moveTo>
                  <a:lnTo>
                    <a:pt x="0" y="143509"/>
                  </a:lnTo>
                  <a:lnTo>
                    <a:pt x="0" y="149859"/>
                  </a:lnTo>
                  <a:lnTo>
                    <a:pt x="25400" y="149859"/>
                  </a:lnTo>
                  <a:lnTo>
                    <a:pt x="25400" y="143509"/>
                  </a:lnTo>
                  <a:close/>
                </a:path>
                <a:path w="25400" h="1150620">
                  <a:moveTo>
                    <a:pt x="25400" y="149859"/>
                  </a:moveTo>
                  <a:lnTo>
                    <a:pt x="0" y="149859"/>
                  </a:lnTo>
                  <a:lnTo>
                    <a:pt x="0" y="156209"/>
                  </a:lnTo>
                  <a:lnTo>
                    <a:pt x="25400" y="156209"/>
                  </a:lnTo>
                  <a:lnTo>
                    <a:pt x="25400" y="149859"/>
                  </a:lnTo>
                  <a:close/>
                </a:path>
                <a:path w="25400" h="1150620">
                  <a:moveTo>
                    <a:pt x="25400" y="156209"/>
                  </a:moveTo>
                  <a:lnTo>
                    <a:pt x="0" y="156209"/>
                  </a:lnTo>
                  <a:lnTo>
                    <a:pt x="0" y="162559"/>
                  </a:lnTo>
                  <a:lnTo>
                    <a:pt x="25400" y="162559"/>
                  </a:lnTo>
                  <a:lnTo>
                    <a:pt x="25400" y="156209"/>
                  </a:lnTo>
                  <a:close/>
                </a:path>
                <a:path w="25400" h="1150620">
                  <a:moveTo>
                    <a:pt x="25400" y="162560"/>
                  </a:moveTo>
                  <a:lnTo>
                    <a:pt x="0" y="162560"/>
                  </a:lnTo>
                  <a:lnTo>
                    <a:pt x="0" y="168909"/>
                  </a:lnTo>
                  <a:lnTo>
                    <a:pt x="25400" y="168909"/>
                  </a:lnTo>
                  <a:lnTo>
                    <a:pt x="25400" y="162560"/>
                  </a:lnTo>
                  <a:close/>
                </a:path>
                <a:path w="25400" h="1150620">
                  <a:moveTo>
                    <a:pt x="25400" y="168910"/>
                  </a:moveTo>
                  <a:lnTo>
                    <a:pt x="0" y="168910"/>
                  </a:lnTo>
                  <a:lnTo>
                    <a:pt x="0" y="175259"/>
                  </a:lnTo>
                  <a:lnTo>
                    <a:pt x="25400" y="175259"/>
                  </a:lnTo>
                  <a:lnTo>
                    <a:pt x="25400" y="168910"/>
                  </a:lnTo>
                  <a:close/>
                </a:path>
                <a:path w="25400" h="1150620">
                  <a:moveTo>
                    <a:pt x="25400" y="175259"/>
                  </a:moveTo>
                  <a:lnTo>
                    <a:pt x="0" y="175259"/>
                  </a:lnTo>
                  <a:lnTo>
                    <a:pt x="0" y="181609"/>
                  </a:lnTo>
                  <a:lnTo>
                    <a:pt x="25400" y="181609"/>
                  </a:lnTo>
                  <a:lnTo>
                    <a:pt x="25400" y="175259"/>
                  </a:lnTo>
                  <a:close/>
                </a:path>
                <a:path w="25400" h="1150620">
                  <a:moveTo>
                    <a:pt x="25400" y="181609"/>
                  </a:moveTo>
                  <a:lnTo>
                    <a:pt x="0" y="181609"/>
                  </a:lnTo>
                  <a:lnTo>
                    <a:pt x="0" y="187959"/>
                  </a:lnTo>
                  <a:lnTo>
                    <a:pt x="25400" y="187959"/>
                  </a:lnTo>
                  <a:lnTo>
                    <a:pt x="25400" y="181609"/>
                  </a:lnTo>
                  <a:close/>
                </a:path>
                <a:path w="25400" h="1150620">
                  <a:moveTo>
                    <a:pt x="25400" y="187959"/>
                  </a:moveTo>
                  <a:lnTo>
                    <a:pt x="0" y="187959"/>
                  </a:lnTo>
                  <a:lnTo>
                    <a:pt x="0" y="194309"/>
                  </a:lnTo>
                  <a:lnTo>
                    <a:pt x="25400" y="194309"/>
                  </a:lnTo>
                  <a:lnTo>
                    <a:pt x="25400" y="187959"/>
                  </a:lnTo>
                  <a:close/>
                </a:path>
                <a:path w="25400" h="1150620">
                  <a:moveTo>
                    <a:pt x="25400" y="194310"/>
                  </a:moveTo>
                  <a:lnTo>
                    <a:pt x="0" y="194310"/>
                  </a:lnTo>
                  <a:lnTo>
                    <a:pt x="0" y="200659"/>
                  </a:lnTo>
                  <a:lnTo>
                    <a:pt x="25400" y="200659"/>
                  </a:lnTo>
                  <a:lnTo>
                    <a:pt x="25400" y="194310"/>
                  </a:lnTo>
                  <a:close/>
                </a:path>
                <a:path w="25400" h="1150620">
                  <a:moveTo>
                    <a:pt x="25400" y="200660"/>
                  </a:moveTo>
                  <a:lnTo>
                    <a:pt x="0" y="200660"/>
                  </a:lnTo>
                  <a:lnTo>
                    <a:pt x="0" y="207009"/>
                  </a:lnTo>
                  <a:lnTo>
                    <a:pt x="25400" y="207009"/>
                  </a:lnTo>
                  <a:lnTo>
                    <a:pt x="25400" y="200660"/>
                  </a:lnTo>
                  <a:close/>
                </a:path>
                <a:path w="25400" h="1150620">
                  <a:moveTo>
                    <a:pt x="25400" y="207010"/>
                  </a:moveTo>
                  <a:lnTo>
                    <a:pt x="0" y="207010"/>
                  </a:lnTo>
                  <a:lnTo>
                    <a:pt x="0" y="213359"/>
                  </a:lnTo>
                  <a:lnTo>
                    <a:pt x="25400" y="213359"/>
                  </a:lnTo>
                  <a:lnTo>
                    <a:pt x="25400" y="207010"/>
                  </a:lnTo>
                  <a:close/>
                </a:path>
                <a:path w="25400" h="1150620">
                  <a:moveTo>
                    <a:pt x="25400" y="213359"/>
                  </a:moveTo>
                  <a:lnTo>
                    <a:pt x="0" y="213359"/>
                  </a:lnTo>
                  <a:lnTo>
                    <a:pt x="0" y="219709"/>
                  </a:lnTo>
                  <a:lnTo>
                    <a:pt x="25400" y="219709"/>
                  </a:lnTo>
                  <a:lnTo>
                    <a:pt x="25400" y="213359"/>
                  </a:lnTo>
                  <a:close/>
                </a:path>
                <a:path w="25400" h="1150620">
                  <a:moveTo>
                    <a:pt x="25400" y="219710"/>
                  </a:moveTo>
                  <a:lnTo>
                    <a:pt x="0" y="219710"/>
                  </a:lnTo>
                  <a:lnTo>
                    <a:pt x="0" y="226059"/>
                  </a:lnTo>
                  <a:lnTo>
                    <a:pt x="25400" y="226059"/>
                  </a:lnTo>
                  <a:lnTo>
                    <a:pt x="25400" y="219710"/>
                  </a:lnTo>
                  <a:close/>
                </a:path>
                <a:path w="25400" h="1150620">
                  <a:moveTo>
                    <a:pt x="25400" y="226060"/>
                  </a:moveTo>
                  <a:lnTo>
                    <a:pt x="0" y="226060"/>
                  </a:lnTo>
                  <a:lnTo>
                    <a:pt x="0" y="232409"/>
                  </a:lnTo>
                  <a:lnTo>
                    <a:pt x="25400" y="232409"/>
                  </a:lnTo>
                  <a:lnTo>
                    <a:pt x="25400" y="226060"/>
                  </a:lnTo>
                  <a:close/>
                </a:path>
                <a:path w="25400" h="1150620">
                  <a:moveTo>
                    <a:pt x="25400" y="232409"/>
                  </a:moveTo>
                  <a:lnTo>
                    <a:pt x="0" y="232409"/>
                  </a:lnTo>
                  <a:lnTo>
                    <a:pt x="0" y="238759"/>
                  </a:lnTo>
                  <a:lnTo>
                    <a:pt x="25400" y="238759"/>
                  </a:lnTo>
                  <a:lnTo>
                    <a:pt x="25400" y="232409"/>
                  </a:lnTo>
                  <a:close/>
                </a:path>
                <a:path w="25400" h="1150620">
                  <a:moveTo>
                    <a:pt x="25400" y="238760"/>
                  </a:moveTo>
                  <a:lnTo>
                    <a:pt x="0" y="238760"/>
                  </a:lnTo>
                  <a:lnTo>
                    <a:pt x="0" y="245109"/>
                  </a:lnTo>
                  <a:lnTo>
                    <a:pt x="25400" y="245109"/>
                  </a:lnTo>
                  <a:lnTo>
                    <a:pt x="25400" y="238760"/>
                  </a:lnTo>
                  <a:close/>
                </a:path>
                <a:path w="25400" h="1150620">
                  <a:moveTo>
                    <a:pt x="25400" y="245109"/>
                  </a:moveTo>
                  <a:lnTo>
                    <a:pt x="0" y="245109"/>
                  </a:lnTo>
                  <a:lnTo>
                    <a:pt x="0" y="251459"/>
                  </a:lnTo>
                  <a:lnTo>
                    <a:pt x="25400" y="251459"/>
                  </a:lnTo>
                  <a:lnTo>
                    <a:pt x="25400" y="245109"/>
                  </a:lnTo>
                  <a:close/>
                </a:path>
                <a:path w="25400" h="1150620">
                  <a:moveTo>
                    <a:pt x="25400" y="251459"/>
                  </a:moveTo>
                  <a:lnTo>
                    <a:pt x="0" y="251459"/>
                  </a:lnTo>
                  <a:lnTo>
                    <a:pt x="0" y="257809"/>
                  </a:lnTo>
                  <a:lnTo>
                    <a:pt x="25400" y="257809"/>
                  </a:lnTo>
                  <a:lnTo>
                    <a:pt x="25400" y="251459"/>
                  </a:lnTo>
                  <a:close/>
                </a:path>
                <a:path w="25400" h="1150620">
                  <a:moveTo>
                    <a:pt x="25400" y="257809"/>
                  </a:moveTo>
                  <a:lnTo>
                    <a:pt x="0" y="257809"/>
                  </a:lnTo>
                  <a:lnTo>
                    <a:pt x="0" y="264159"/>
                  </a:lnTo>
                  <a:lnTo>
                    <a:pt x="25400" y="264159"/>
                  </a:lnTo>
                  <a:lnTo>
                    <a:pt x="25400" y="257809"/>
                  </a:lnTo>
                  <a:close/>
                </a:path>
                <a:path w="25400" h="1150620">
                  <a:moveTo>
                    <a:pt x="25400" y="264159"/>
                  </a:moveTo>
                  <a:lnTo>
                    <a:pt x="0" y="264159"/>
                  </a:lnTo>
                  <a:lnTo>
                    <a:pt x="0" y="284479"/>
                  </a:lnTo>
                  <a:lnTo>
                    <a:pt x="25400" y="284479"/>
                  </a:lnTo>
                  <a:lnTo>
                    <a:pt x="25400" y="264159"/>
                  </a:lnTo>
                  <a:close/>
                </a:path>
                <a:path w="25400" h="1150620">
                  <a:moveTo>
                    <a:pt x="25400" y="284479"/>
                  </a:moveTo>
                  <a:lnTo>
                    <a:pt x="0" y="284479"/>
                  </a:lnTo>
                  <a:lnTo>
                    <a:pt x="0" y="290829"/>
                  </a:lnTo>
                  <a:lnTo>
                    <a:pt x="25400" y="290829"/>
                  </a:lnTo>
                  <a:lnTo>
                    <a:pt x="25400" y="284479"/>
                  </a:lnTo>
                  <a:close/>
                </a:path>
                <a:path w="25400" h="1150620">
                  <a:moveTo>
                    <a:pt x="25400" y="290829"/>
                  </a:moveTo>
                  <a:lnTo>
                    <a:pt x="0" y="290829"/>
                  </a:lnTo>
                  <a:lnTo>
                    <a:pt x="0" y="309879"/>
                  </a:lnTo>
                  <a:lnTo>
                    <a:pt x="25400" y="309879"/>
                  </a:lnTo>
                  <a:lnTo>
                    <a:pt x="25400" y="290829"/>
                  </a:lnTo>
                  <a:close/>
                </a:path>
                <a:path w="25400" h="1150620">
                  <a:moveTo>
                    <a:pt x="25400" y="309879"/>
                  </a:moveTo>
                  <a:lnTo>
                    <a:pt x="0" y="309879"/>
                  </a:lnTo>
                  <a:lnTo>
                    <a:pt x="0" y="316229"/>
                  </a:lnTo>
                  <a:lnTo>
                    <a:pt x="25400" y="316229"/>
                  </a:lnTo>
                  <a:lnTo>
                    <a:pt x="25400" y="309879"/>
                  </a:lnTo>
                  <a:close/>
                </a:path>
                <a:path w="25400" h="1150620">
                  <a:moveTo>
                    <a:pt x="25400" y="316229"/>
                  </a:moveTo>
                  <a:lnTo>
                    <a:pt x="0" y="316229"/>
                  </a:lnTo>
                  <a:lnTo>
                    <a:pt x="0" y="322579"/>
                  </a:lnTo>
                  <a:lnTo>
                    <a:pt x="25400" y="322579"/>
                  </a:lnTo>
                  <a:lnTo>
                    <a:pt x="25400" y="316229"/>
                  </a:lnTo>
                  <a:close/>
                </a:path>
                <a:path w="25400" h="1150620">
                  <a:moveTo>
                    <a:pt x="25400" y="322579"/>
                  </a:moveTo>
                  <a:lnTo>
                    <a:pt x="0" y="322579"/>
                  </a:lnTo>
                  <a:lnTo>
                    <a:pt x="0" y="328929"/>
                  </a:lnTo>
                  <a:lnTo>
                    <a:pt x="25400" y="328929"/>
                  </a:lnTo>
                  <a:lnTo>
                    <a:pt x="25400" y="322579"/>
                  </a:lnTo>
                  <a:close/>
                </a:path>
                <a:path w="25400" h="1150620">
                  <a:moveTo>
                    <a:pt x="25400" y="328929"/>
                  </a:moveTo>
                  <a:lnTo>
                    <a:pt x="0" y="328929"/>
                  </a:lnTo>
                  <a:lnTo>
                    <a:pt x="0" y="335279"/>
                  </a:lnTo>
                  <a:lnTo>
                    <a:pt x="25400" y="335279"/>
                  </a:lnTo>
                  <a:lnTo>
                    <a:pt x="25400" y="328929"/>
                  </a:lnTo>
                  <a:close/>
                </a:path>
                <a:path w="25400" h="1150620">
                  <a:moveTo>
                    <a:pt x="25400" y="335279"/>
                  </a:moveTo>
                  <a:lnTo>
                    <a:pt x="0" y="335279"/>
                  </a:lnTo>
                  <a:lnTo>
                    <a:pt x="0" y="341629"/>
                  </a:lnTo>
                  <a:lnTo>
                    <a:pt x="25400" y="341629"/>
                  </a:lnTo>
                  <a:lnTo>
                    <a:pt x="25400" y="335279"/>
                  </a:lnTo>
                  <a:close/>
                </a:path>
                <a:path w="25400" h="1150620">
                  <a:moveTo>
                    <a:pt x="25400" y="341629"/>
                  </a:moveTo>
                  <a:lnTo>
                    <a:pt x="0" y="341629"/>
                  </a:lnTo>
                  <a:lnTo>
                    <a:pt x="0" y="347979"/>
                  </a:lnTo>
                  <a:lnTo>
                    <a:pt x="25400" y="347979"/>
                  </a:lnTo>
                  <a:lnTo>
                    <a:pt x="25400" y="341629"/>
                  </a:lnTo>
                  <a:close/>
                </a:path>
                <a:path w="25400" h="1150620">
                  <a:moveTo>
                    <a:pt x="25400" y="347979"/>
                  </a:moveTo>
                  <a:lnTo>
                    <a:pt x="0" y="347979"/>
                  </a:lnTo>
                  <a:lnTo>
                    <a:pt x="0" y="360679"/>
                  </a:lnTo>
                  <a:lnTo>
                    <a:pt x="25400" y="360679"/>
                  </a:lnTo>
                  <a:lnTo>
                    <a:pt x="25400" y="347979"/>
                  </a:lnTo>
                  <a:close/>
                </a:path>
                <a:path w="25400" h="1150620">
                  <a:moveTo>
                    <a:pt x="25400" y="360679"/>
                  </a:moveTo>
                  <a:lnTo>
                    <a:pt x="0" y="360679"/>
                  </a:lnTo>
                  <a:lnTo>
                    <a:pt x="0" y="367029"/>
                  </a:lnTo>
                  <a:lnTo>
                    <a:pt x="25400" y="367029"/>
                  </a:lnTo>
                  <a:lnTo>
                    <a:pt x="25400" y="360679"/>
                  </a:lnTo>
                  <a:close/>
                </a:path>
                <a:path w="25400" h="1150620">
                  <a:moveTo>
                    <a:pt x="25400" y="367030"/>
                  </a:moveTo>
                  <a:lnTo>
                    <a:pt x="0" y="367030"/>
                  </a:lnTo>
                  <a:lnTo>
                    <a:pt x="0" y="373379"/>
                  </a:lnTo>
                  <a:lnTo>
                    <a:pt x="25400" y="373379"/>
                  </a:lnTo>
                  <a:lnTo>
                    <a:pt x="25400" y="367030"/>
                  </a:lnTo>
                  <a:close/>
                </a:path>
                <a:path w="25400" h="1150620">
                  <a:moveTo>
                    <a:pt x="25400" y="373379"/>
                  </a:moveTo>
                  <a:lnTo>
                    <a:pt x="0" y="373379"/>
                  </a:lnTo>
                  <a:lnTo>
                    <a:pt x="0" y="379729"/>
                  </a:lnTo>
                  <a:lnTo>
                    <a:pt x="25400" y="379729"/>
                  </a:lnTo>
                  <a:lnTo>
                    <a:pt x="25400" y="373379"/>
                  </a:lnTo>
                  <a:close/>
                </a:path>
                <a:path w="25400" h="1150620">
                  <a:moveTo>
                    <a:pt x="25400" y="379730"/>
                  </a:moveTo>
                  <a:lnTo>
                    <a:pt x="0" y="379730"/>
                  </a:lnTo>
                  <a:lnTo>
                    <a:pt x="0" y="386079"/>
                  </a:lnTo>
                  <a:lnTo>
                    <a:pt x="25400" y="386079"/>
                  </a:lnTo>
                  <a:lnTo>
                    <a:pt x="25400" y="379730"/>
                  </a:lnTo>
                  <a:close/>
                </a:path>
                <a:path w="25400" h="1150620">
                  <a:moveTo>
                    <a:pt x="25400" y="386079"/>
                  </a:moveTo>
                  <a:lnTo>
                    <a:pt x="0" y="386079"/>
                  </a:lnTo>
                  <a:lnTo>
                    <a:pt x="0" y="392429"/>
                  </a:lnTo>
                  <a:lnTo>
                    <a:pt x="25400" y="392429"/>
                  </a:lnTo>
                  <a:lnTo>
                    <a:pt x="25400" y="386079"/>
                  </a:lnTo>
                  <a:close/>
                </a:path>
                <a:path w="25400" h="1150620">
                  <a:moveTo>
                    <a:pt x="25400" y="392429"/>
                  </a:moveTo>
                  <a:lnTo>
                    <a:pt x="0" y="392429"/>
                  </a:lnTo>
                  <a:lnTo>
                    <a:pt x="0" y="396239"/>
                  </a:lnTo>
                  <a:lnTo>
                    <a:pt x="25400" y="396239"/>
                  </a:lnTo>
                  <a:lnTo>
                    <a:pt x="25400" y="392429"/>
                  </a:lnTo>
                  <a:close/>
                </a:path>
                <a:path w="25400" h="1150620">
                  <a:moveTo>
                    <a:pt x="25400" y="396239"/>
                  </a:moveTo>
                  <a:lnTo>
                    <a:pt x="0" y="396239"/>
                  </a:lnTo>
                  <a:lnTo>
                    <a:pt x="0" y="405129"/>
                  </a:lnTo>
                  <a:lnTo>
                    <a:pt x="25400" y="405129"/>
                  </a:lnTo>
                  <a:lnTo>
                    <a:pt x="25400" y="396239"/>
                  </a:lnTo>
                  <a:close/>
                </a:path>
                <a:path w="25400" h="1150620">
                  <a:moveTo>
                    <a:pt x="25400" y="405129"/>
                  </a:moveTo>
                  <a:lnTo>
                    <a:pt x="0" y="405129"/>
                  </a:lnTo>
                  <a:lnTo>
                    <a:pt x="0" y="411479"/>
                  </a:lnTo>
                  <a:lnTo>
                    <a:pt x="25400" y="411479"/>
                  </a:lnTo>
                  <a:lnTo>
                    <a:pt x="25400" y="405129"/>
                  </a:lnTo>
                  <a:close/>
                </a:path>
                <a:path w="25400" h="1150620">
                  <a:moveTo>
                    <a:pt x="25400" y="411480"/>
                  </a:moveTo>
                  <a:lnTo>
                    <a:pt x="0" y="411480"/>
                  </a:lnTo>
                  <a:lnTo>
                    <a:pt x="0" y="417829"/>
                  </a:lnTo>
                  <a:lnTo>
                    <a:pt x="25400" y="417829"/>
                  </a:lnTo>
                  <a:lnTo>
                    <a:pt x="25400" y="411480"/>
                  </a:lnTo>
                  <a:close/>
                </a:path>
                <a:path w="25400" h="1150620">
                  <a:moveTo>
                    <a:pt x="25400" y="417829"/>
                  </a:moveTo>
                  <a:lnTo>
                    <a:pt x="0" y="417829"/>
                  </a:lnTo>
                  <a:lnTo>
                    <a:pt x="0" y="424179"/>
                  </a:lnTo>
                  <a:lnTo>
                    <a:pt x="25400" y="424179"/>
                  </a:lnTo>
                  <a:lnTo>
                    <a:pt x="25400" y="417829"/>
                  </a:lnTo>
                  <a:close/>
                </a:path>
                <a:path w="25400" h="1150620">
                  <a:moveTo>
                    <a:pt x="25400" y="424179"/>
                  </a:moveTo>
                  <a:lnTo>
                    <a:pt x="0" y="424179"/>
                  </a:lnTo>
                  <a:lnTo>
                    <a:pt x="0" y="430529"/>
                  </a:lnTo>
                  <a:lnTo>
                    <a:pt x="25400" y="430529"/>
                  </a:lnTo>
                  <a:lnTo>
                    <a:pt x="25400" y="424179"/>
                  </a:lnTo>
                  <a:close/>
                </a:path>
                <a:path w="25400" h="1150620">
                  <a:moveTo>
                    <a:pt x="25400" y="430529"/>
                  </a:moveTo>
                  <a:lnTo>
                    <a:pt x="0" y="430529"/>
                  </a:lnTo>
                  <a:lnTo>
                    <a:pt x="0" y="436879"/>
                  </a:lnTo>
                  <a:lnTo>
                    <a:pt x="25400" y="436879"/>
                  </a:lnTo>
                  <a:lnTo>
                    <a:pt x="25400" y="430529"/>
                  </a:lnTo>
                  <a:close/>
                </a:path>
                <a:path w="25400" h="1150620">
                  <a:moveTo>
                    <a:pt x="25400" y="436879"/>
                  </a:moveTo>
                  <a:lnTo>
                    <a:pt x="0" y="436879"/>
                  </a:lnTo>
                  <a:lnTo>
                    <a:pt x="0" y="443229"/>
                  </a:lnTo>
                  <a:lnTo>
                    <a:pt x="25400" y="443229"/>
                  </a:lnTo>
                  <a:lnTo>
                    <a:pt x="25400" y="436879"/>
                  </a:lnTo>
                  <a:close/>
                </a:path>
                <a:path w="25400" h="1150620">
                  <a:moveTo>
                    <a:pt x="25400" y="443229"/>
                  </a:moveTo>
                  <a:lnTo>
                    <a:pt x="0" y="443229"/>
                  </a:lnTo>
                  <a:lnTo>
                    <a:pt x="0" y="449579"/>
                  </a:lnTo>
                  <a:lnTo>
                    <a:pt x="25400" y="449579"/>
                  </a:lnTo>
                  <a:lnTo>
                    <a:pt x="25400" y="443229"/>
                  </a:lnTo>
                  <a:close/>
                </a:path>
                <a:path w="25400" h="1150620">
                  <a:moveTo>
                    <a:pt x="25400" y="449579"/>
                  </a:moveTo>
                  <a:lnTo>
                    <a:pt x="0" y="449579"/>
                  </a:lnTo>
                  <a:lnTo>
                    <a:pt x="0" y="462279"/>
                  </a:lnTo>
                  <a:lnTo>
                    <a:pt x="25400" y="462279"/>
                  </a:lnTo>
                  <a:lnTo>
                    <a:pt x="25400" y="449579"/>
                  </a:lnTo>
                  <a:close/>
                </a:path>
                <a:path w="25400" h="1150620">
                  <a:moveTo>
                    <a:pt x="25400" y="462279"/>
                  </a:moveTo>
                  <a:lnTo>
                    <a:pt x="0" y="462279"/>
                  </a:lnTo>
                  <a:lnTo>
                    <a:pt x="0" y="487679"/>
                  </a:lnTo>
                  <a:lnTo>
                    <a:pt x="25400" y="487679"/>
                  </a:lnTo>
                  <a:lnTo>
                    <a:pt x="25400" y="462279"/>
                  </a:lnTo>
                  <a:close/>
                </a:path>
                <a:path w="25400" h="1150620">
                  <a:moveTo>
                    <a:pt x="25400" y="487679"/>
                  </a:moveTo>
                  <a:lnTo>
                    <a:pt x="0" y="487679"/>
                  </a:lnTo>
                  <a:lnTo>
                    <a:pt x="0" y="500379"/>
                  </a:lnTo>
                  <a:lnTo>
                    <a:pt x="25400" y="500379"/>
                  </a:lnTo>
                  <a:lnTo>
                    <a:pt x="25400" y="487679"/>
                  </a:lnTo>
                  <a:close/>
                </a:path>
                <a:path w="25400" h="1150620">
                  <a:moveTo>
                    <a:pt x="25400" y="500379"/>
                  </a:moveTo>
                  <a:lnTo>
                    <a:pt x="0" y="500379"/>
                  </a:lnTo>
                  <a:lnTo>
                    <a:pt x="0" y="506729"/>
                  </a:lnTo>
                  <a:lnTo>
                    <a:pt x="25400" y="506729"/>
                  </a:lnTo>
                  <a:lnTo>
                    <a:pt x="25400" y="500379"/>
                  </a:lnTo>
                  <a:close/>
                </a:path>
                <a:path w="25400" h="1150620">
                  <a:moveTo>
                    <a:pt x="25400" y="506729"/>
                  </a:moveTo>
                  <a:lnTo>
                    <a:pt x="0" y="506729"/>
                  </a:lnTo>
                  <a:lnTo>
                    <a:pt x="0" y="513079"/>
                  </a:lnTo>
                  <a:lnTo>
                    <a:pt x="25400" y="513079"/>
                  </a:lnTo>
                  <a:lnTo>
                    <a:pt x="25400" y="506729"/>
                  </a:lnTo>
                  <a:close/>
                </a:path>
                <a:path w="25400" h="1150620">
                  <a:moveTo>
                    <a:pt x="25400" y="513079"/>
                  </a:moveTo>
                  <a:lnTo>
                    <a:pt x="0" y="513079"/>
                  </a:lnTo>
                  <a:lnTo>
                    <a:pt x="0" y="519429"/>
                  </a:lnTo>
                  <a:lnTo>
                    <a:pt x="25400" y="519429"/>
                  </a:lnTo>
                  <a:lnTo>
                    <a:pt x="25400" y="513079"/>
                  </a:lnTo>
                  <a:close/>
                </a:path>
                <a:path w="25400" h="1150620">
                  <a:moveTo>
                    <a:pt x="25400" y="519429"/>
                  </a:moveTo>
                  <a:lnTo>
                    <a:pt x="0" y="519429"/>
                  </a:lnTo>
                  <a:lnTo>
                    <a:pt x="0" y="525779"/>
                  </a:lnTo>
                  <a:lnTo>
                    <a:pt x="25400" y="525779"/>
                  </a:lnTo>
                  <a:lnTo>
                    <a:pt x="25400" y="519429"/>
                  </a:lnTo>
                  <a:close/>
                </a:path>
                <a:path w="25400" h="1150620">
                  <a:moveTo>
                    <a:pt x="25400" y="525779"/>
                  </a:moveTo>
                  <a:lnTo>
                    <a:pt x="0" y="525779"/>
                  </a:lnTo>
                  <a:lnTo>
                    <a:pt x="0" y="532129"/>
                  </a:lnTo>
                  <a:lnTo>
                    <a:pt x="25400" y="532129"/>
                  </a:lnTo>
                  <a:lnTo>
                    <a:pt x="25400" y="525779"/>
                  </a:lnTo>
                  <a:close/>
                </a:path>
                <a:path w="25400" h="1150620">
                  <a:moveTo>
                    <a:pt x="25400" y="533400"/>
                  </a:moveTo>
                  <a:lnTo>
                    <a:pt x="0" y="533400"/>
                  </a:lnTo>
                  <a:lnTo>
                    <a:pt x="0" y="538479"/>
                  </a:lnTo>
                  <a:lnTo>
                    <a:pt x="25400" y="538479"/>
                  </a:lnTo>
                  <a:lnTo>
                    <a:pt x="25400" y="533400"/>
                  </a:lnTo>
                  <a:close/>
                </a:path>
                <a:path w="25400" h="1150620">
                  <a:moveTo>
                    <a:pt x="25400" y="532129"/>
                  </a:moveTo>
                  <a:lnTo>
                    <a:pt x="0" y="532129"/>
                  </a:lnTo>
                  <a:lnTo>
                    <a:pt x="0" y="533399"/>
                  </a:lnTo>
                  <a:lnTo>
                    <a:pt x="25400" y="533399"/>
                  </a:lnTo>
                  <a:lnTo>
                    <a:pt x="25400" y="532129"/>
                  </a:lnTo>
                  <a:close/>
                </a:path>
                <a:path w="25400" h="1150620">
                  <a:moveTo>
                    <a:pt x="25400" y="538479"/>
                  </a:moveTo>
                  <a:lnTo>
                    <a:pt x="0" y="538479"/>
                  </a:lnTo>
                  <a:lnTo>
                    <a:pt x="0" y="544829"/>
                  </a:lnTo>
                  <a:lnTo>
                    <a:pt x="25400" y="544829"/>
                  </a:lnTo>
                  <a:lnTo>
                    <a:pt x="25400" y="538479"/>
                  </a:lnTo>
                  <a:close/>
                </a:path>
                <a:path w="25400" h="1150620">
                  <a:moveTo>
                    <a:pt x="25400" y="544829"/>
                  </a:moveTo>
                  <a:lnTo>
                    <a:pt x="0" y="544829"/>
                  </a:lnTo>
                  <a:lnTo>
                    <a:pt x="0" y="551179"/>
                  </a:lnTo>
                  <a:lnTo>
                    <a:pt x="25400" y="551179"/>
                  </a:lnTo>
                  <a:lnTo>
                    <a:pt x="25400" y="544829"/>
                  </a:lnTo>
                  <a:close/>
                </a:path>
                <a:path w="25400" h="1150620">
                  <a:moveTo>
                    <a:pt x="25400" y="551179"/>
                  </a:moveTo>
                  <a:lnTo>
                    <a:pt x="0" y="551179"/>
                  </a:lnTo>
                  <a:lnTo>
                    <a:pt x="0" y="557529"/>
                  </a:lnTo>
                  <a:lnTo>
                    <a:pt x="25400" y="557529"/>
                  </a:lnTo>
                  <a:lnTo>
                    <a:pt x="25400" y="551179"/>
                  </a:lnTo>
                  <a:close/>
                </a:path>
                <a:path w="25400" h="1150620">
                  <a:moveTo>
                    <a:pt x="25400" y="557529"/>
                  </a:moveTo>
                  <a:lnTo>
                    <a:pt x="0" y="557529"/>
                  </a:lnTo>
                  <a:lnTo>
                    <a:pt x="0" y="563879"/>
                  </a:lnTo>
                  <a:lnTo>
                    <a:pt x="25400" y="563879"/>
                  </a:lnTo>
                  <a:lnTo>
                    <a:pt x="25400" y="557529"/>
                  </a:lnTo>
                  <a:close/>
                </a:path>
                <a:path w="25400" h="1150620">
                  <a:moveTo>
                    <a:pt x="25400" y="563879"/>
                  </a:moveTo>
                  <a:lnTo>
                    <a:pt x="0" y="563879"/>
                  </a:lnTo>
                  <a:lnTo>
                    <a:pt x="0" y="570229"/>
                  </a:lnTo>
                  <a:lnTo>
                    <a:pt x="25400" y="570229"/>
                  </a:lnTo>
                  <a:lnTo>
                    <a:pt x="25400" y="563879"/>
                  </a:lnTo>
                  <a:close/>
                </a:path>
                <a:path w="25400" h="1150620">
                  <a:moveTo>
                    <a:pt x="25400" y="570229"/>
                  </a:moveTo>
                  <a:lnTo>
                    <a:pt x="0" y="570229"/>
                  </a:lnTo>
                  <a:lnTo>
                    <a:pt x="0" y="595629"/>
                  </a:lnTo>
                  <a:lnTo>
                    <a:pt x="25400" y="595629"/>
                  </a:lnTo>
                  <a:lnTo>
                    <a:pt x="25400" y="570229"/>
                  </a:lnTo>
                  <a:close/>
                </a:path>
                <a:path w="25400" h="1150620">
                  <a:moveTo>
                    <a:pt x="25400" y="595630"/>
                  </a:moveTo>
                  <a:lnTo>
                    <a:pt x="0" y="595630"/>
                  </a:lnTo>
                  <a:lnTo>
                    <a:pt x="0" y="601979"/>
                  </a:lnTo>
                  <a:lnTo>
                    <a:pt x="25400" y="601979"/>
                  </a:lnTo>
                  <a:lnTo>
                    <a:pt x="25400" y="595630"/>
                  </a:lnTo>
                  <a:close/>
                </a:path>
                <a:path w="25400" h="1150620">
                  <a:moveTo>
                    <a:pt x="25400" y="601979"/>
                  </a:moveTo>
                  <a:lnTo>
                    <a:pt x="0" y="601979"/>
                  </a:lnTo>
                  <a:lnTo>
                    <a:pt x="0" y="608329"/>
                  </a:lnTo>
                  <a:lnTo>
                    <a:pt x="25400" y="608329"/>
                  </a:lnTo>
                  <a:lnTo>
                    <a:pt x="25400" y="601979"/>
                  </a:lnTo>
                  <a:close/>
                </a:path>
                <a:path w="25400" h="1150620">
                  <a:moveTo>
                    <a:pt x="25400" y="608329"/>
                  </a:moveTo>
                  <a:lnTo>
                    <a:pt x="0" y="608329"/>
                  </a:lnTo>
                  <a:lnTo>
                    <a:pt x="0" y="614679"/>
                  </a:lnTo>
                  <a:lnTo>
                    <a:pt x="25400" y="614679"/>
                  </a:lnTo>
                  <a:lnTo>
                    <a:pt x="25400" y="608329"/>
                  </a:lnTo>
                  <a:close/>
                </a:path>
                <a:path w="25400" h="1150620">
                  <a:moveTo>
                    <a:pt x="25400" y="614679"/>
                  </a:moveTo>
                  <a:lnTo>
                    <a:pt x="0" y="614679"/>
                  </a:lnTo>
                  <a:lnTo>
                    <a:pt x="0" y="618489"/>
                  </a:lnTo>
                  <a:lnTo>
                    <a:pt x="25400" y="618489"/>
                  </a:lnTo>
                  <a:lnTo>
                    <a:pt x="25400" y="614679"/>
                  </a:lnTo>
                  <a:close/>
                </a:path>
                <a:path w="25400" h="1150620">
                  <a:moveTo>
                    <a:pt x="25400" y="618489"/>
                  </a:moveTo>
                  <a:lnTo>
                    <a:pt x="0" y="618489"/>
                  </a:lnTo>
                  <a:lnTo>
                    <a:pt x="0" y="621029"/>
                  </a:lnTo>
                  <a:lnTo>
                    <a:pt x="25400" y="621029"/>
                  </a:lnTo>
                  <a:lnTo>
                    <a:pt x="25400" y="618489"/>
                  </a:lnTo>
                  <a:close/>
                </a:path>
                <a:path w="25400" h="1150620">
                  <a:moveTo>
                    <a:pt x="25400" y="621029"/>
                  </a:moveTo>
                  <a:lnTo>
                    <a:pt x="0" y="621029"/>
                  </a:lnTo>
                  <a:lnTo>
                    <a:pt x="0" y="633729"/>
                  </a:lnTo>
                  <a:lnTo>
                    <a:pt x="25400" y="633729"/>
                  </a:lnTo>
                  <a:lnTo>
                    <a:pt x="25400" y="621029"/>
                  </a:lnTo>
                  <a:close/>
                </a:path>
                <a:path w="25400" h="1150620">
                  <a:moveTo>
                    <a:pt x="25400" y="633729"/>
                  </a:moveTo>
                  <a:lnTo>
                    <a:pt x="0" y="633729"/>
                  </a:lnTo>
                  <a:lnTo>
                    <a:pt x="0" y="640079"/>
                  </a:lnTo>
                  <a:lnTo>
                    <a:pt x="25400" y="640079"/>
                  </a:lnTo>
                  <a:lnTo>
                    <a:pt x="25400" y="633729"/>
                  </a:lnTo>
                  <a:close/>
                </a:path>
                <a:path w="25400" h="1150620">
                  <a:moveTo>
                    <a:pt x="25400" y="640079"/>
                  </a:moveTo>
                  <a:lnTo>
                    <a:pt x="0" y="640079"/>
                  </a:lnTo>
                  <a:lnTo>
                    <a:pt x="0" y="650239"/>
                  </a:lnTo>
                  <a:lnTo>
                    <a:pt x="25400" y="650239"/>
                  </a:lnTo>
                  <a:lnTo>
                    <a:pt x="25400" y="640079"/>
                  </a:lnTo>
                  <a:close/>
                </a:path>
                <a:path w="25400" h="1150620">
                  <a:moveTo>
                    <a:pt x="25400" y="650239"/>
                  </a:moveTo>
                  <a:lnTo>
                    <a:pt x="0" y="650239"/>
                  </a:lnTo>
                  <a:lnTo>
                    <a:pt x="0" y="656589"/>
                  </a:lnTo>
                  <a:lnTo>
                    <a:pt x="25400" y="656589"/>
                  </a:lnTo>
                  <a:lnTo>
                    <a:pt x="25400" y="650239"/>
                  </a:lnTo>
                  <a:close/>
                </a:path>
                <a:path w="25400" h="1150620">
                  <a:moveTo>
                    <a:pt x="25400" y="656589"/>
                  </a:moveTo>
                  <a:lnTo>
                    <a:pt x="0" y="656589"/>
                  </a:lnTo>
                  <a:lnTo>
                    <a:pt x="0" y="665479"/>
                  </a:lnTo>
                  <a:lnTo>
                    <a:pt x="25400" y="665479"/>
                  </a:lnTo>
                  <a:lnTo>
                    <a:pt x="25400" y="656589"/>
                  </a:lnTo>
                  <a:close/>
                </a:path>
                <a:path w="25400" h="1150620">
                  <a:moveTo>
                    <a:pt x="25400" y="665479"/>
                  </a:moveTo>
                  <a:lnTo>
                    <a:pt x="0" y="665479"/>
                  </a:lnTo>
                  <a:lnTo>
                    <a:pt x="0" y="670559"/>
                  </a:lnTo>
                  <a:lnTo>
                    <a:pt x="25400" y="670559"/>
                  </a:lnTo>
                  <a:lnTo>
                    <a:pt x="25400" y="665479"/>
                  </a:lnTo>
                  <a:close/>
                </a:path>
                <a:path w="25400" h="1150620">
                  <a:moveTo>
                    <a:pt x="25400" y="670559"/>
                  </a:moveTo>
                  <a:lnTo>
                    <a:pt x="0" y="670559"/>
                  </a:lnTo>
                  <a:lnTo>
                    <a:pt x="0" y="671829"/>
                  </a:lnTo>
                  <a:lnTo>
                    <a:pt x="25400" y="671829"/>
                  </a:lnTo>
                  <a:lnTo>
                    <a:pt x="25400" y="670559"/>
                  </a:lnTo>
                  <a:close/>
                </a:path>
                <a:path w="25400" h="1150620">
                  <a:moveTo>
                    <a:pt x="25400" y="671829"/>
                  </a:moveTo>
                  <a:lnTo>
                    <a:pt x="0" y="671829"/>
                  </a:lnTo>
                  <a:lnTo>
                    <a:pt x="0" y="678179"/>
                  </a:lnTo>
                  <a:lnTo>
                    <a:pt x="25400" y="678179"/>
                  </a:lnTo>
                  <a:lnTo>
                    <a:pt x="25400" y="671829"/>
                  </a:lnTo>
                  <a:close/>
                </a:path>
                <a:path w="25400" h="1150620">
                  <a:moveTo>
                    <a:pt x="25400" y="678179"/>
                  </a:moveTo>
                  <a:lnTo>
                    <a:pt x="0" y="678179"/>
                  </a:lnTo>
                  <a:lnTo>
                    <a:pt x="0" y="688339"/>
                  </a:lnTo>
                  <a:lnTo>
                    <a:pt x="25400" y="688339"/>
                  </a:lnTo>
                  <a:lnTo>
                    <a:pt x="25400" y="678179"/>
                  </a:lnTo>
                  <a:close/>
                </a:path>
                <a:path w="25400" h="1150620">
                  <a:moveTo>
                    <a:pt x="25400" y="688339"/>
                  </a:moveTo>
                  <a:lnTo>
                    <a:pt x="0" y="688339"/>
                  </a:lnTo>
                  <a:lnTo>
                    <a:pt x="0" y="697229"/>
                  </a:lnTo>
                  <a:lnTo>
                    <a:pt x="25400" y="697229"/>
                  </a:lnTo>
                  <a:lnTo>
                    <a:pt x="25400" y="688339"/>
                  </a:lnTo>
                  <a:close/>
                </a:path>
                <a:path w="25400" h="1150620">
                  <a:moveTo>
                    <a:pt x="25400" y="697229"/>
                  </a:moveTo>
                  <a:lnTo>
                    <a:pt x="0" y="697229"/>
                  </a:lnTo>
                  <a:lnTo>
                    <a:pt x="0" y="735329"/>
                  </a:lnTo>
                  <a:lnTo>
                    <a:pt x="25400" y="735329"/>
                  </a:lnTo>
                  <a:lnTo>
                    <a:pt x="25400" y="697229"/>
                  </a:lnTo>
                  <a:close/>
                </a:path>
                <a:path w="25400" h="1150620">
                  <a:moveTo>
                    <a:pt x="25400" y="735329"/>
                  </a:moveTo>
                  <a:lnTo>
                    <a:pt x="0" y="735329"/>
                  </a:lnTo>
                  <a:lnTo>
                    <a:pt x="0" y="739139"/>
                  </a:lnTo>
                  <a:lnTo>
                    <a:pt x="25400" y="739139"/>
                  </a:lnTo>
                  <a:lnTo>
                    <a:pt x="25400" y="735329"/>
                  </a:lnTo>
                  <a:close/>
                </a:path>
                <a:path w="25400" h="1150620">
                  <a:moveTo>
                    <a:pt x="25400" y="739139"/>
                  </a:moveTo>
                  <a:lnTo>
                    <a:pt x="0" y="739139"/>
                  </a:lnTo>
                  <a:lnTo>
                    <a:pt x="0" y="741679"/>
                  </a:lnTo>
                  <a:lnTo>
                    <a:pt x="25400" y="741679"/>
                  </a:lnTo>
                  <a:lnTo>
                    <a:pt x="25400" y="739139"/>
                  </a:lnTo>
                  <a:close/>
                </a:path>
                <a:path w="25400" h="1150620">
                  <a:moveTo>
                    <a:pt x="25400" y="741679"/>
                  </a:moveTo>
                  <a:lnTo>
                    <a:pt x="0" y="741679"/>
                  </a:lnTo>
                  <a:lnTo>
                    <a:pt x="0" y="748029"/>
                  </a:lnTo>
                  <a:lnTo>
                    <a:pt x="25400" y="748029"/>
                  </a:lnTo>
                  <a:lnTo>
                    <a:pt x="25400" y="741679"/>
                  </a:lnTo>
                  <a:close/>
                </a:path>
                <a:path w="25400" h="1150620">
                  <a:moveTo>
                    <a:pt x="25400" y="748029"/>
                  </a:moveTo>
                  <a:lnTo>
                    <a:pt x="0" y="748029"/>
                  </a:lnTo>
                  <a:lnTo>
                    <a:pt x="0" y="751839"/>
                  </a:lnTo>
                  <a:lnTo>
                    <a:pt x="25400" y="751839"/>
                  </a:lnTo>
                  <a:lnTo>
                    <a:pt x="25400" y="748029"/>
                  </a:lnTo>
                  <a:close/>
                </a:path>
                <a:path w="25400" h="1150620">
                  <a:moveTo>
                    <a:pt x="25400" y="751839"/>
                  </a:moveTo>
                  <a:lnTo>
                    <a:pt x="0" y="751839"/>
                  </a:lnTo>
                  <a:lnTo>
                    <a:pt x="0" y="789939"/>
                  </a:lnTo>
                  <a:lnTo>
                    <a:pt x="25400" y="789939"/>
                  </a:lnTo>
                  <a:lnTo>
                    <a:pt x="25400" y="751839"/>
                  </a:lnTo>
                  <a:close/>
                </a:path>
                <a:path w="25400" h="1150620">
                  <a:moveTo>
                    <a:pt x="25400" y="789939"/>
                  </a:moveTo>
                  <a:lnTo>
                    <a:pt x="0" y="789939"/>
                  </a:lnTo>
                  <a:lnTo>
                    <a:pt x="0" y="798829"/>
                  </a:lnTo>
                  <a:lnTo>
                    <a:pt x="25400" y="798829"/>
                  </a:lnTo>
                  <a:lnTo>
                    <a:pt x="25400" y="789939"/>
                  </a:lnTo>
                  <a:close/>
                </a:path>
                <a:path w="25400" h="1150620">
                  <a:moveTo>
                    <a:pt x="25400" y="798829"/>
                  </a:moveTo>
                  <a:lnTo>
                    <a:pt x="0" y="798829"/>
                  </a:lnTo>
                  <a:lnTo>
                    <a:pt x="0" y="805179"/>
                  </a:lnTo>
                  <a:lnTo>
                    <a:pt x="25400" y="805179"/>
                  </a:lnTo>
                  <a:lnTo>
                    <a:pt x="25400" y="798829"/>
                  </a:lnTo>
                  <a:close/>
                </a:path>
                <a:path w="25400" h="1150620">
                  <a:moveTo>
                    <a:pt x="25400" y="805179"/>
                  </a:moveTo>
                  <a:lnTo>
                    <a:pt x="0" y="805179"/>
                  </a:lnTo>
                  <a:lnTo>
                    <a:pt x="0" y="811529"/>
                  </a:lnTo>
                  <a:lnTo>
                    <a:pt x="25400" y="811529"/>
                  </a:lnTo>
                  <a:lnTo>
                    <a:pt x="25400" y="805179"/>
                  </a:lnTo>
                  <a:close/>
                </a:path>
                <a:path w="25400" h="1150620">
                  <a:moveTo>
                    <a:pt x="25400" y="811529"/>
                  </a:moveTo>
                  <a:lnTo>
                    <a:pt x="0" y="811529"/>
                  </a:lnTo>
                  <a:lnTo>
                    <a:pt x="0" y="815339"/>
                  </a:lnTo>
                  <a:lnTo>
                    <a:pt x="25400" y="815339"/>
                  </a:lnTo>
                  <a:lnTo>
                    <a:pt x="25400" y="811529"/>
                  </a:lnTo>
                  <a:close/>
                </a:path>
                <a:path w="25400" h="1150620">
                  <a:moveTo>
                    <a:pt x="25400" y="815339"/>
                  </a:moveTo>
                  <a:lnTo>
                    <a:pt x="0" y="815339"/>
                  </a:lnTo>
                  <a:lnTo>
                    <a:pt x="0" y="821689"/>
                  </a:lnTo>
                  <a:lnTo>
                    <a:pt x="25400" y="821689"/>
                  </a:lnTo>
                  <a:lnTo>
                    <a:pt x="25400" y="815339"/>
                  </a:lnTo>
                  <a:close/>
                </a:path>
                <a:path w="25400" h="1150620">
                  <a:moveTo>
                    <a:pt x="25400" y="821689"/>
                  </a:moveTo>
                  <a:lnTo>
                    <a:pt x="0" y="821689"/>
                  </a:lnTo>
                  <a:lnTo>
                    <a:pt x="0" y="824229"/>
                  </a:lnTo>
                  <a:lnTo>
                    <a:pt x="25400" y="824229"/>
                  </a:lnTo>
                  <a:lnTo>
                    <a:pt x="25400" y="821689"/>
                  </a:lnTo>
                  <a:close/>
                </a:path>
                <a:path w="25400" h="1150620">
                  <a:moveTo>
                    <a:pt x="25400" y="824229"/>
                  </a:moveTo>
                  <a:lnTo>
                    <a:pt x="0" y="824229"/>
                  </a:lnTo>
                  <a:lnTo>
                    <a:pt x="0" y="828039"/>
                  </a:lnTo>
                  <a:lnTo>
                    <a:pt x="25400" y="828039"/>
                  </a:lnTo>
                  <a:lnTo>
                    <a:pt x="25400" y="824229"/>
                  </a:lnTo>
                  <a:close/>
                </a:path>
                <a:path w="25400" h="1150620">
                  <a:moveTo>
                    <a:pt x="25400" y="828039"/>
                  </a:moveTo>
                  <a:lnTo>
                    <a:pt x="0" y="828039"/>
                  </a:lnTo>
                  <a:lnTo>
                    <a:pt x="0" y="830579"/>
                  </a:lnTo>
                  <a:lnTo>
                    <a:pt x="25400" y="830579"/>
                  </a:lnTo>
                  <a:lnTo>
                    <a:pt x="25400" y="828039"/>
                  </a:lnTo>
                  <a:close/>
                </a:path>
                <a:path w="25400" h="1150620">
                  <a:moveTo>
                    <a:pt x="25400" y="830579"/>
                  </a:moveTo>
                  <a:lnTo>
                    <a:pt x="0" y="830579"/>
                  </a:lnTo>
                  <a:lnTo>
                    <a:pt x="0" y="836929"/>
                  </a:lnTo>
                  <a:lnTo>
                    <a:pt x="25400" y="836929"/>
                  </a:lnTo>
                  <a:lnTo>
                    <a:pt x="25400" y="830579"/>
                  </a:lnTo>
                  <a:close/>
                </a:path>
                <a:path w="25400" h="1150620">
                  <a:moveTo>
                    <a:pt x="25400" y="836929"/>
                  </a:moveTo>
                  <a:lnTo>
                    <a:pt x="0" y="836929"/>
                  </a:lnTo>
                  <a:lnTo>
                    <a:pt x="0" y="862329"/>
                  </a:lnTo>
                  <a:lnTo>
                    <a:pt x="25400" y="862329"/>
                  </a:lnTo>
                  <a:lnTo>
                    <a:pt x="25400" y="836929"/>
                  </a:lnTo>
                  <a:close/>
                </a:path>
                <a:path w="25400" h="1150620">
                  <a:moveTo>
                    <a:pt x="25400" y="862329"/>
                  </a:moveTo>
                  <a:lnTo>
                    <a:pt x="0" y="862329"/>
                  </a:lnTo>
                  <a:lnTo>
                    <a:pt x="0" y="868679"/>
                  </a:lnTo>
                  <a:lnTo>
                    <a:pt x="25400" y="868679"/>
                  </a:lnTo>
                  <a:lnTo>
                    <a:pt x="25400" y="862329"/>
                  </a:lnTo>
                  <a:close/>
                </a:path>
                <a:path w="25400" h="1150620">
                  <a:moveTo>
                    <a:pt x="25400" y="868679"/>
                  </a:moveTo>
                  <a:lnTo>
                    <a:pt x="0" y="868679"/>
                  </a:lnTo>
                  <a:lnTo>
                    <a:pt x="0" y="881379"/>
                  </a:lnTo>
                  <a:lnTo>
                    <a:pt x="25400" y="881379"/>
                  </a:lnTo>
                  <a:lnTo>
                    <a:pt x="25400" y="868679"/>
                  </a:lnTo>
                  <a:close/>
                </a:path>
                <a:path w="25400" h="1150620">
                  <a:moveTo>
                    <a:pt x="25400" y="881379"/>
                  </a:moveTo>
                  <a:lnTo>
                    <a:pt x="0" y="881379"/>
                  </a:lnTo>
                  <a:lnTo>
                    <a:pt x="0" y="897889"/>
                  </a:lnTo>
                  <a:lnTo>
                    <a:pt x="25400" y="897889"/>
                  </a:lnTo>
                  <a:lnTo>
                    <a:pt x="25400" y="881379"/>
                  </a:lnTo>
                  <a:close/>
                </a:path>
                <a:path w="25400" h="1150620">
                  <a:moveTo>
                    <a:pt x="25400" y="897889"/>
                  </a:moveTo>
                  <a:lnTo>
                    <a:pt x="0" y="897889"/>
                  </a:lnTo>
                  <a:lnTo>
                    <a:pt x="0" y="900429"/>
                  </a:lnTo>
                  <a:lnTo>
                    <a:pt x="25400" y="900429"/>
                  </a:lnTo>
                  <a:lnTo>
                    <a:pt x="25400" y="897889"/>
                  </a:lnTo>
                  <a:close/>
                </a:path>
                <a:path w="25400" h="1150620">
                  <a:moveTo>
                    <a:pt x="25400" y="900429"/>
                  </a:moveTo>
                  <a:lnTo>
                    <a:pt x="0" y="900429"/>
                  </a:lnTo>
                  <a:lnTo>
                    <a:pt x="0" y="904239"/>
                  </a:lnTo>
                  <a:lnTo>
                    <a:pt x="25400" y="904239"/>
                  </a:lnTo>
                  <a:lnTo>
                    <a:pt x="25400" y="900429"/>
                  </a:lnTo>
                  <a:close/>
                </a:path>
                <a:path w="25400" h="1150620">
                  <a:moveTo>
                    <a:pt x="25400" y="904239"/>
                  </a:moveTo>
                  <a:lnTo>
                    <a:pt x="0" y="904239"/>
                  </a:lnTo>
                  <a:lnTo>
                    <a:pt x="0" y="906779"/>
                  </a:lnTo>
                  <a:lnTo>
                    <a:pt x="25400" y="906779"/>
                  </a:lnTo>
                  <a:lnTo>
                    <a:pt x="25400" y="904239"/>
                  </a:lnTo>
                  <a:close/>
                </a:path>
                <a:path w="25400" h="1150620">
                  <a:moveTo>
                    <a:pt x="25400" y="906779"/>
                  </a:moveTo>
                  <a:lnTo>
                    <a:pt x="0" y="906779"/>
                  </a:lnTo>
                  <a:lnTo>
                    <a:pt x="0" y="910589"/>
                  </a:lnTo>
                  <a:lnTo>
                    <a:pt x="25400" y="910589"/>
                  </a:lnTo>
                  <a:lnTo>
                    <a:pt x="25400" y="906779"/>
                  </a:lnTo>
                  <a:close/>
                </a:path>
                <a:path w="25400" h="1150620">
                  <a:moveTo>
                    <a:pt x="25400" y="910589"/>
                  </a:moveTo>
                  <a:lnTo>
                    <a:pt x="0" y="910589"/>
                  </a:lnTo>
                  <a:lnTo>
                    <a:pt x="0" y="916939"/>
                  </a:lnTo>
                  <a:lnTo>
                    <a:pt x="25400" y="916939"/>
                  </a:lnTo>
                  <a:lnTo>
                    <a:pt x="25400" y="910589"/>
                  </a:lnTo>
                  <a:close/>
                </a:path>
                <a:path w="25400" h="1150620">
                  <a:moveTo>
                    <a:pt x="25400" y="916939"/>
                  </a:moveTo>
                  <a:lnTo>
                    <a:pt x="0" y="916939"/>
                  </a:lnTo>
                  <a:lnTo>
                    <a:pt x="0" y="925829"/>
                  </a:lnTo>
                  <a:lnTo>
                    <a:pt x="25400" y="925829"/>
                  </a:lnTo>
                  <a:lnTo>
                    <a:pt x="25400" y="916939"/>
                  </a:lnTo>
                  <a:close/>
                </a:path>
                <a:path w="25400" h="1150620">
                  <a:moveTo>
                    <a:pt x="25400" y="925829"/>
                  </a:moveTo>
                  <a:lnTo>
                    <a:pt x="0" y="925829"/>
                  </a:lnTo>
                  <a:lnTo>
                    <a:pt x="0" y="938529"/>
                  </a:lnTo>
                  <a:lnTo>
                    <a:pt x="25400" y="938529"/>
                  </a:lnTo>
                  <a:lnTo>
                    <a:pt x="25400" y="925829"/>
                  </a:lnTo>
                  <a:close/>
                </a:path>
                <a:path w="25400" h="1150620">
                  <a:moveTo>
                    <a:pt x="25400" y="938529"/>
                  </a:moveTo>
                  <a:lnTo>
                    <a:pt x="0" y="938529"/>
                  </a:lnTo>
                  <a:lnTo>
                    <a:pt x="0" y="948689"/>
                  </a:lnTo>
                  <a:lnTo>
                    <a:pt x="25400" y="948689"/>
                  </a:lnTo>
                  <a:lnTo>
                    <a:pt x="25400" y="938529"/>
                  </a:lnTo>
                  <a:close/>
                </a:path>
                <a:path w="25400" h="1150620">
                  <a:moveTo>
                    <a:pt x="25400" y="948689"/>
                  </a:moveTo>
                  <a:lnTo>
                    <a:pt x="0" y="948689"/>
                  </a:lnTo>
                  <a:lnTo>
                    <a:pt x="0" y="951229"/>
                  </a:lnTo>
                  <a:lnTo>
                    <a:pt x="25400" y="951229"/>
                  </a:lnTo>
                  <a:lnTo>
                    <a:pt x="25400" y="948689"/>
                  </a:lnTo>
                  <a:close/>
                </a:path>
                <a:path w="25400" h="1150620">
                  <a:moveTo>
                    <a:pt x="25400" y="951229"/>
                  </a:moveTo>
                  <a:lnTo>
                    <a:pt x="0" y="951229"/>
                  </a:lnTo>
                  <a:lnTo>
                    <a:pt x="0" y="957579"/>
                  </a:lnTo>
                  <a:lnTo>
                    <a:pt x="25400" y="957579"/>
                  </a:lnTo>
                  <a:lnTo>
                    <a:pt x="25400" y="951229"/>
                  </a:lnTo>
                  <a:close/>
                </a:path>
                <a:path w="25400" h="1150620">
                  <a:moveTo>
                    <a:pt x="25400" y="957579"/>
                  </a:moveTo>
                  <a:lnTo>
                    <a:pt x="0" y="957579"/>
                  </a:lnTo>
                  <a:lnTo>
                    <a:pt x="0" y="961389"/>
                  </a:lnTo>
                  <a:lnTo>
                    <a:pt x="25400" y="961389"/>
                  </a:lnTo>
                  <a:lnTo>
                    <a:pt x="25400" y="957579"/>
                  </a:lnTo>
                  <a:close/>
                </a:path>
                <a:path w="25400" h="1150620">
                  <a:moveTo>
                    <a:pt x="25400" y="961389"/>
                  </a:moveTo>
                  <a:lnTo>
                    <a:pt x="0" y="961389"/>
                  </a:lnTo>
                  <a:lnTo>
                    <a:pt x="0" y="967739"/>
                  </a:lnTo>
                  <a:lnTo>
                    <a:pt x="25400" y="967739"/>
                  </a:lnTo>
                  <a:lnTo>
                    <a:pt x="25400" y="961389"/>
                  </a:lnTo>
                  <a:close/>
                </a:path>
                <a:path w="25400" h="1150620">
                  <a:moveTo>
                    <a:pt x="25400" y="967739"/>
                  </a:moveTo>
                  <a:lnTo>
                    <a:pt x="0" y="967739"/>
                  </a:lnTo>
                  <a:lnTo>
                    <a:pt x="0" y="970279"/>
                  </a:lnTo>
                  <a:lnTo>
                    <a:pt x="25400" y="970279"/>
                  </a:lnTo>
                  <a:lnTo>
                    <a:pt x="25400" y="967739"/>
                  </a:lnTo>
                  <a:close/>
                </a:path>
                <a:path w="25400" h="1150620">
                  <a:moveTo>
                    <a:pt x="25400" y="970279"/>
                  </a:moveTo>
                  <a:lnTo>
                    <a:pt x="0" y="970279"/>
                  </a:lnTo>
                  <a:lnTo>
                    <a:pt x="0" y="974089"/>
                  </a:lnTo>
                  <a:lnTo>
                    <a:pt x="25400" y="974089"/>
                  </a:lnTo>
                  <a:lnTo>
                    <a:pt x="25400" y="970279"/>
                  </a:lnTo>
                  <a:close/>
                </a:path>
                <a:path w="25400" h="1150620">
                  <a:moveTo>
                    <a:pt x="25400" y="974089"/>
                  </a:moveTo>
                  <a:lnTo>
                    <a:pt x="0" y="974089"/>
                  </a:lnTo>
                  <a:lnTo>
                    <a:pt x="0" y="976629"/>
                  </a:lnTo>
                  <a:lnTo>
                    <a:pt x="25400" y="976629"/>
                  </a:lnTo>
                  <a:lnTo>
                    <a:pt x="25400" y="974089"/>
                  </a:lnTo>
                  <a:close/>
                </a:path>
                <a:path w="25400" h="1150620">
                  <a:moveTo>
                    <a:pt x="25400" y="976629"/>
                  </a:moveTo>
                  <a:lnTo>
                    <a:pt x="0" y="976629"/>
                  </a:lnTo>
                  <a:lnTo>
                    <a:pt x="0" y="982979"/>
                  </a:lnTo>
                  <a:lnTo>
                    <a:pt x="25400" y="982979"/>
                  </a:lnTo>
                  <a:lnTo>
                    <a:pt x="25400" y="976629"/>
                  </a:lnTo>
                  <a:close/>
                </a:path>
                <a:path w="25400" h="1150620">
                  <a:moveTo>
                    <a:pt x="25400" y="982979"/>
                  </a:moveTo>
                  <a:lnTo>
                    <a:pt x="0" y="982979"/>
                  </a:lnTo>
                  <a:lnTo>
                    <a:pt x="0" y="1002029"/>
                  </a:lnTo>
                  <a:lnTo>
                    <a:pt x="25400" y="1002029"/>
                  </a:lnTo>
                  <a:lnTo>
                    <a:pt x="25400" y="982979"/>
                  </a:lnTo>
                  <a:close/>
                </a:path>
                <a:path w="25400" h="1150620">
                  <a:moveTo>
                    <a:pt x="25400" y="1002029"/>
                  </a:moveTo>
                  <a:lnTo>
                    <a:pt x="0" y="1002029"/>
                  </a:lnTo>
                  <a:lnTo>
                    <a:pt x="0" y="1005839"/>
                  </a:lnTo>
                  <a:lnTo>
                    <a:pt x="25400" y="1005839"/>
                  </a:lnTo>
                  <a:lnTo>
                    <a:pt x="25400" y="1002029"/>
                  </a:lnTo>
                  <a:close/>
                </a:path>
                <a:path w="25400" h="1150620">
                  <a:moveTo>
                    <a:pt x="25400" y="1005839"/>
                  </a:moveTo>
                  <a:lnTo>
                    <a:pt x="0" y="1005839"/>
                  </a:lnTo>
                  <a:lnTo>
                    <a:pt x="0" y="1018539"/>
                  </a:lnTo>
                  <a:lnTo>
                    <a:pt x="25400" y="1018539"/>
                  </a:lnTo>
                  <a:lnTo>
                    <a:pt x="25400" y="1005839"/>
                  </a:lnTo>
                  <a:close/>
                </a:path>
                <a:path w="25400" h="1150620">
                  <a:moveTo>
                    <a:pt x="25400" y="1018539"/>
                  </a:moveTo>
                  <a:lnTo>
                    <a:pt x="0" y="1018539"/>
                  </a:lnTo>
                  <a:lnTo>
                    <a:pt x="0" y="1027429"/>
                  </a:lnTo>
                  <a:lnTo>
                    <a:pt x="25400" y="1027429"/>
                  </a:lnTo>
                  <a:lnTo>
                    <a:pt x="25400" y="1018539"/>
                  </a:lnTo>
                  <a:close/>
                </a:path>
                <a:path w="25400" h="1150620">
                  <a:moveTo>
                    <a:pt x="25400" y="1027429"/>
                  </a:moveTo>
                  <a:lnTo>
                    <a:pt x="0" y="1027429"/>
                  </a:lnTo>
                  <a:lnTo>
                    <a:pt x="0" y="1031239"/>
                  </a:lnTo>
                  <a:lnTo>
                    <a:pt x="25400" y="1031239"/>
                  </a:lnTo>
                  <a:lnTo>
                    <a:pt x="25400" y="1027429"/>
                  </a:lnTo>
                  <a:close/>
                </a:path>
                <a:path w="25400" h="1150620">
                  <a:moveTo>
                    <a:pt x="25400" y="1031239"/>
                  </a:moveTo>
                  <a:lnTo>
                    <a:pt x="0" y="1031239"/>
                  </a:lnTo>
                  <a:lnTo>
                    <a:pt x="0" y="1046479"/>
                  </a:lnTo>
                  <a:lnTo>
                    <a:pt x="25400" y="1046479"/>
                  </a:lnTo>
                  <a:lnTo>
                    <a:pt x="25400" y="1031239"/>
                  </a:lnTo>
                  <a:close/>
                </a:path>
                <a:path w="25400" h="1150620">
                  <a:moveTo>
                    <a:pt x="25400" y="1046479"/>
                  </a:moveTo>
                  <a:lnTo>
                    <a:pt x="0" y="1046479"/>
                  </a:lnTo>
                  <a:lnTo>
                    <a:pt x="0" y="1052829"/>
                  </a:lnTo>
                  <a:lnTo>
                    <a:pt x="25400" y="1052829"/>
                  </a:lnTo>
                  <a:lnTo>
                    <a:pt x="25400" y="1046479"/>
                  </a:lnTo>
                  <a:close/>
                </a:path>
                <a:path w="25400" h="1150620">
                  <a:moveTo>
                    <a:pt x="25400" y="1052829"/>
                  </a:moveTo>
                  <a:lnTo>
                    <a:pt x="0" y="1052829"/>
                  </a:lnTo>
                  <a:lnTo>
                    <a:pt x="0" y="1056639"/>
                  </a:lnTo>
                  <a:lnTo>
                    <a:pt x="25400" y="1056639"/>
                  </a:lnTo>
                  <a:lnTo>
                    <a:pt x="25400" y="1052829"/>
                  </a:lnTo>
                  <a:close/>
                </a:path>
                <a:path w="25400" h="1150620">
                  <a:moveTo>
                    <a:pt x="25400" y="1056639"/>
                  </a:moveTo>
                  <a:lnTo>
                    <a:pt x="0" y="1056639"/>
                  </a:lnTo>
                  <a:lnTo>
                    <a:pt x="0" y="1059179"/>
                  </a:lnTo>
                  <a:lnTo>
                    <a:pt x="25400" y="1059179"/>
                  </a:lnTo>
                  <a:lnTo>
                    <a:pt x="25400" y="1056639"/>
                  </a:lnTo>
                  <a:close/>
                </a:path>
                <a:path w="25400" h="1150620">
                  <a:moveTo>
                    <a:pt x="25400" y="1059179"/>
                  </a:moveTo>
                  <a:lnTo>
                    <a:pt x="0" y="1059179"/>
                  </a:lnTo>
                  <a:lnTo>
                    <a:pt x="0" y="1062989"/>
                  </a:lnTo>
                  <a:lnTo>
                    <a:pt x="25400" y="1062989"/>
                  </a:lnTo>
                  <a:lnTo>
                    <a:pt x="25400" y="1059179"/>
                  </a:lnTo>
                  <a:close/>
                </a:path>
                <a:path w="25400" h="1150620">
                  <a:moveTo>
                    <a:pt x="25400" y="1062989"/>
                  </a:moveTo>
                  <a:lnTo>
                    <a:pt x="0" y="1062989"/>
                  </a:lnTo>
                  <a:lnTo>
                    <a:pt x="0" y="1069339"/>
                  </a:lnTo>
                  <a:lnTo>
                    <a:pt x="25400" y="1069339"/>
                  </a:lnTo>
                  <a:lnTo>
                    <a:pt x="25400" y="1062989"/>
                  </a:lnTo>
                  <a:close/>
                </a:path>
                <a:path w="25400" h="1150620">
                  <a:moveTo>
                    <a:pt x="25400" y="1069339"/>
                  </a:moveTo>
                  <a:lnTo>
                    <a:pt x="0" y="1069339"/>
                  </a:lnTo>
                  <a:lnTo>
                    <a:pt x="0" y="1071879"/>
                  </a:lnTo>
                  <a:lnTo>
                    <a:pt x="25400" y="1071879"/>
                  </a:lnTo>
                  <a:lnTo>
                    <a:pt x="25400" y="1069339"/>
                  </a:lnTo>
                  <a:close/>
                </a:path>
                <a:path w="25400" h="1150620">
                  <a:moveTo>
                    <a:pt x="25400" y="1071879"/>
                  </a:moveTo>
                  <a:lnTo>
                    <a:pt x="0" y="1071879"/>
                  </a:lnTo>
                  <a:lnTo>
                    <a:pt x="0" y="1078229"/>
                  </a:lnTo>
                  <a:lnTo>
                    <a:pt x="25400" y="1078229"/>
                  </a:lnTo>
                  <a:lnTo>
                    <a:pt x="25400" y="1071879"/>
                  </a:lnTo>
                  <a:close/>
                </a:path>
                <a:path w="25400" h="1150620">
                  <a:moveTo>
                    <a:pt x="25400" y="1078229"/>
                  </a:moveTo>
                  <a:lnTo>
                    <a:pt x="0" y="1078229"/>
                  </a:lnTo>
                  <a:lnTo>
                    <a:pt x="0" y="1090929"/>
                  </a:lnTo>
                  <a:lnTo>
                    <a:pt x="25400" y="1090929"/>
                  </a:lnTo>
                  <a:lnTo>
                    <a:pt x="25400" y="1078229"/>
                  </a:lnTo>
                  <a:close/>
                </a:path>
                <a:path w="25400" h="1150620">
                  <a:moveTo>
                    <a:pt x="25400" y="1148079"/>
                  </a:moveTo>
                  <a:lnTo>
                    <a:pt x="17779" y="1148079"/>
                  </a:lnTo>
                  <a:lnTo>
                    <a:pt x="17779" y="1149349"/>
                  </a:lnTo>
                  <a:lnTo>
                    <a:pt x="21589" y="1149349"/>
                  </a:lnTo>
                  <a:lnTo>
                    <a:pt x="21589" y="1150619"/>
                  </a:lnTo>
                  <a:lnTo>
                    <a:pt x="25400" y="1150619"/>
                  </a:lnTo>
                  <a:lnTo>
                    <a:pt x="25400" y="1148079"/>
                  </a:lnTo>
                  <a:close/>
                </a:path>
                <a:path w="25400" h="1150620">
                  <a:moveTo>
                    <a:pt x="12700" y="1146809"/>
                  </a:moveTo>
                  <a:lnTo>
                    <a:pt x="7619" y="1146809"/>
                  </a:lnTo>
                  <a:lnTo>
                    <a:pt x="7619" y="1148079"/>
                  </a:lnTo>
                  <a:lnTo>
                    <a:pt x="12700" y="1148079"/>
                  </a:lnTo>
                  <a:lnTo>
                    <a:pt x="12700" y="1146809"/>
                  </a:lnTo>
                  <a:close/>
                </a:path>
                <a:path w="25400" h="1150620">
                  <a:moveTo>
                    <a:pt x="25400" y="1141729"/>
                  </a:moveTo>
                  <a:lnTo>
                    <a:pt x="0" y="1141729"/>
                  </a:lnTo>
                  <a:lnTo>
                    <a:pt x="0" y="1144269"/>
                  </a:lnTo>
                  <a:lnTo>
                    <a:pt x="3809" y="1144269"/>
                  </a:lnTo>
                  <a:lnTo>
                    <a:pt x="3809" y="1146809"/>
                  </a:lnTo>
                  <a:lnTo>
                    <a:pt x="25400" y="1146809"/>
                  </a:lnTo>
                  <a:lnTo>
                    <a:pt x="25400" y="1141729"/>
                  </a:lnTo>
                  <a:close/>
                </a:path>
                <a:path w="25400" h="1150620">
                  <a:moveTo>
                    <a:pt x="25400" y="1135379"/>
                  </a:moveTo>
                  <a:lnTo>
                    <a:pt x="0" y="1135379"/>
                  </a:lnTo>
                  <a:lnTo>
                    <a:pt x="0" y="1140459"/>
                  </a:lnTo>
                  <a:lnTo>
                    <a:pt x="25400" y="1140459"/>
                  </a:lnTo>
                  <a:lnTo>
                    <a:pt x="25400" y="1135379"/>
                  </a:lnTo>
                  <a:close/>
                </a:path>
                <a:path w="25400" h="1150620">
                  <a:moveTo>
                    <a:pt x="25400" y="1129029"/>
                  </a:moveTo>
                  <a:lnTo>
                    <a:pt x="0" y="1129029"/>
                  </a:lnTo>
                  <a:lnTo>
                    <a:pt x="0" y="1134109"/>
                  </a:lnTo>
                  <a:lnTo>
                    <a:pt x="25400" y="1134109"/>
                  </a:lnTo>
                  <a:lnTo>
                    <a:pt x="25400" y="1129029"/>
                  </a:lnTo>
                  <a:close/>
                </a:path>
                <a:path w="25400" h="1150620">
                  <a:moveTo>
                    <a:pt x="25400" y="1122679"/>
                  </a:moveTo>
                  <a:lnTo>
                    <a:pt x="0" y="1122679"/>
                  </a:lnTo>
                  <a:lnTo>
                    <a:pt x="0" y="1127759"/>
                  </a:lnTo>
                  <a:lnTo>
                    <a:pt x="25400" y="1127759"/>
                  </a:lnTo>
                  <a:lnTo>
                    <a:pt x="25400" y="1122679"/>
                  </a:lnTo>
                  <a:close/>
                </a:path>
                <a:path w="25400" h="1150620">
                  <a:moveTo>
                    <a:pt x="25400" y="1116329"/>
                  </a:moveTo>
                  <a:lnTo>
                    <a:pt x="0" y="1116329"/>
                  </a:lnTo>
                  <a:lnTo>
                    <a:pt x="0" y="1121409"/>
                  </a:lnTo>
                  <a:lnTo>
                    <a:pt x="25400" y="1121409"/>
                  </a:lnTo>
                  <a:lnTo>
                    <a:pt x="25400" y="1116329"/>
                  </a:lnTo>
                  <a:close/>
                </a:path>
                <a:path w="25400" h="1150620">
                  <a:moveTo>
                    <a:pt x="25400" y="1109979"/>
                  </a:moveTo>
                  <a:lnTo>
                    <a:pt x="0" y="1109979"/>
                  </a:lnTo>
                  <a:lnTo>
                    <a:pt x="0" y="1115059"/>
                  </a:lnTo>
                  <a:lnTo>
                    <a:pt x="25400" y="1115059"/>
                  </a:lnTo>
                  <a:lnTo>
                    <a:pt x="25400" y="1109979"/>
                  </a:lnTo>
                  <a:close/>
                </a:path>
                <a:path w="25400" h="1150620">
                  <a:moveTo>
                    <a:pt x="25400" y="1103629"/>
                  </a:moveTo>
                  <a:lnTo>
                    <a:pt x="0" y="1103629"/>
                  </a:lnTo>
                  <a:lnTo>
                    <a:pt x="0" y="1108709"/>
                  </a:lnTo>
                  <a:lnTo>
                    <a:pt x="25400" y="1108709"/>
                  </a:lnTo>
                  <a:lnTo>
                    <a:pt x="25400" y="1103629"/>
                  </a:lnTo>
                  <a:close/>
                </a:path>
                <a:path w="25400" h="1150620">
                  <a:moveTo>
                    <a:pt x="25400" y="1097279"/>
                  </a:moveTo>
                  <a:lnTo>
                    <a:pt x="0" y="1097279"/>
                  </a:lnTo>
                  <a:lnTo>
                    <a:pt x="0" y="1102359"/>
                  </a:lnTo>
                  <a:lnTo>
                    <a:pt x="25400" y="1102359"/>
                  </a:lnTo>
                  <a:lnTo>
                    <a:pt x="25400" y="1097279"/>
                  </a:lnTo>
                  <a:close/>
                </a:path>
                <a:path w="25400" h="1150620">
                  <a:moveTo>
                    <a:pt x="25400" y="1092199"/>
                  </a:moveTo>
                  <a:lnTo>
                    <a:pt x="0" y="1092199"/>
                  </a:lnTo>
                  <a:lnTo>
                    <a:pt x="0" y="1096009"/>
                  </a:lnTo>
                  <a:lnTo>
                    <a:pt x="25400" y="1096009"/>
                  </a:lnTo>
                  <a:lnTo>
                    <a:pt x="25400" y="1092199"/>
                  </a:lnTo>
                  <a:close/>
                </a:path>
              </a:pathLst>
            </a:custGeom>
            <a:solidFill>
              <a:srgbClr val="3960D6"/>
            </a:solidFill>
          </p:spPr>
          <p:txBody>
            <a:bodyPr wrap="square" lIns="0" tIns="0" rIns="0" bIns="0" rtlCol="0"/>
            <a:lstStyle/>
            <a:p>
              <a:endParaRPr/>
            </a:p>
          </p:txBody>
        </p:sp>
        <p:sp>
          <p:nvSpPr>
            <p:cNvPr id="574" name="object 574"/>
            <p:cNvSpPr/>
            <p:nvPr/>
          </p:nvSpPr>
          <p:spPr>
            <a:xfrm>
              <a:off x="2981959" y="4946650"/>
              <a:ext cx="25400" cy="1149350"/>
            </a:xfrm>
            <a:custGeom>
              <a:avLst/>
              <a:gdLst/>
              <a:ahLst/>
              <a:cxnLst/>
              <a:rect l="l" t="t" r="r" b="b"/>
              <a:pathLst>
                <a:path w="25400" h="1149350">
                  <a:moveTo>
                    <a:pt x="3809" y="0"/>
                  </a:moveTo>
                  <a:lnTo>
                    <a:pt x="0" y="0"/>
                  </a:lnTo>
                  <a:lnTo>
                    <a:pt x="0" y="2539"/>
                  </a:lnTo>
                  <a:lnTo>
                    <a:pt x="11429" y="2539"/>
                  </a:lnTo>
                  <a:lnTo>
                    <a:pt x="11429" y="1269"/>
                  </a:lnTo>
                  <a:lnTo>
                    <a:pt x="3809" y="1269"/>
                  </a:lnTo>
                  <a:lnTo>
                    <a:pt x="3809" y="0"/>
                  </a:lnTo>
                  <a:close/>
                </a:path>
                <a:path w="25400" h="1149350">
                  <a:moveTo>
                    <a:pt x="19050" y="2540"/>
                  </a:moveTo>
                  <a:lnTo>
                    <a:pt x="0" y="2540"/>
                  </a:lnTo>
                  <a:lnTo>
                    <a:pt x="0" y="8889"/>
                  </a:lnTo>
                  <a:lnTo>
                    <a:pt x="25400" y="8889"/>
                  </a:lnTo>
                  <a:lnTo>
                    <a:pt x="25400" y="3810"/>
                  </a:lnTo>
                  <a:lnTo>
                    <a:pt x="19050" y="3810"/>
                  </a:lnTo>
                  <a:lnTo>
                    <a:pt x="19050" y="2540"/>
                  </a:lnTo>
                  <a:close/>
                </a:path>
                <a:path w="25400" h="1149350">
                  <a:moveTo>
                    <a:pt x="25400" y="8890"/>
                  </a:moveTo>
                  <a:lnTo>
                    <a:pt x="0" y="8890"/>
                  </a:lnTo>
                  <a:lnTo>
                    <a:pt x="0" y="15239"/>
                  </a:lnTo>
                  <a:lnTo>
                    <a:pt x="25400" y="15239"/>
                  </a:lnTo>
                  <a:lnTo>
                    <a:pt x="25400" y="8890"/>
                  </a:lnTo>
                  <a:close/>
                </a:path>
                <a:path w="25400" h="1149350">
                  <a:moveTo>
                    <a:pt x="25400" y="15240"/>
                  </a:moveTo>
                  <a:lnTo>
                    <a:pt x="0" y="15240"/>
                  </a:lnTo>
                  <a:lnTo>
                    <a:pt x="0" y="34289"/>
                  </a:lnTo>
                  <a:lnTo>
                    <a:pt x="25400" y="34289"/>
                  </a:lnTo>
                  <a:lnTo>
                    <a:pt x="25400" y="15240"/>
                  </a:lnTo>
                  <a:close/>
                </a:path>
                <a:path w="25400" h="1149350">
                  <a:moveTo>
                    <a:pt x="25400" y="34290"/>
                  </a:moveTo>
                  <a:lnTo>
                    <a:pt x="0" y="34290"/>
                  </a:lnTo>
                  <a:lnTo>
                    <a:pt x="0" y="40639"/>
                  </a:lnTo>
                  <a:lnTo>
                    <a:pt x="25400" y="40639"/>
                  </a:lnTo>
                  <a:lnTo>
                    <a:pt x="25400" y="34290"/>
                  </a:lnTo>
                  <a:close/>
                </a:path>
                <a:path w="25400" h="1149350">
                  <a:moveTo>
                    <a:pt x="25400" y="40640"/>
                  </a:moveTo>
                  <a:lnTo>
                    <a:pt x="0" y="40640"/>
                  </a:lnTo>
                  <a:lnTo>
                    <a:pt x="0" y="78739"/>
                  </a:lnTo>
                  <a:lnTo>
                    <a:pt x="25400" y="78739"/>
                  </a:lnTo>
                  <a:lnTo>
                    <a:pt x="25400" y="40640"/>
                  </a:lnTo>
                  <a:close/>
                </a:path>
                <a:path w="25400" h="1149350">
                  <a:moveTo>
                    <a:pt x="25400" y="78740"/>
                  </a:moveTo>
                  <a:lnTo>
                    <a:pt x="0" y="78740"/>
                  </a:lnTo>
                  <a:lnTo>
                    <a:pt x="0" y="85089"/>
                  </a:lnTo>
                  <a:lnTo>
                    <a:pt x="25400" y="85089"/>
                  </a:lnTo>
                  <a:lnTo>
                    <a:pt x="25400" y="78740"/>
                  </a:lnTo>
                  <a:close/>
                </a:path>
                <a:path w="25400" h="1149350">
                  <a:moveTo>
                    <a:pt x="25400" y="85090"/>
                  </a:moveTo>
                  <a:lnTo>
                    <a:pt x="0" y="85090"/>
                  </a:lnTo>
                  <a:lnTo>
                    <a:pt x="0" y="97789"/>
                  </a:lnTo>
                  <a:lnTo>
                    <a:pt x="25400" y="97789"/>
                  </a:lnTo>
                  <a:lnTo>
                    <a:pt x="25400" y="85090"/>
                  </a:lnTo>
                  <a:close/>
                </a:path>
                <a:path w="25400" h="1149350">
                  <a:moveTo>
                    <a:pt x="25400" y="97790"/>
                  </a:moveTo>
                  <a:lnTo>
                    <a:pt x="0" y="97790"/>
                  </a:lnTo>
                  <a:lnTo>
                    <a:pt x="0" y="104139"/>
                  </a:lnTo>
                  <a:lnTo>
                    <a:pt x="25400" y="104139"/>
                  </a:lnTo>
                  <a:lnTo>
                    <a:pt x="25400" y="97790"/>
                  </a:lnTo>
                  <a:close/>
                </a:path>
                <a:path w="25400" h="1149350">
                  <a:moveTo>
                    <a:pt x="25400" y="104140"/>
                  </a:moveTo>
                  <a:lnTo>
                    <a:pt x="0" y="104140"/>
                  </a:lnTo>
                  <a:lnTo>
                    <a:pt x="0" y="116839"/>
                  </a:lnTo>
                  <a:lnTo>
                    <a:pt x="25400" y="116839"/>
                  </a:lnTo>
                  <a:lnTo>
                    <a:pt x="25400" y="104140"/>
                  </a:lnTo>
                  <a:close/>
                </a:path>
                <a:path w="25400" h="1149350">
                  <a:moveTo>
                    <a:pt x="25400" y="116840"/>
                  </a:moveTo>
                  <a:lnTo>
                    <a:pt x="0" y="116840"/>
                  </a:lnTo>
                  <a:lnTo>
                    <a:pt x="0" y="123189"/>
                  </a:lnTo>
                  <a:lnTo>
                    <a:pt x="25400" y="123189"/>
                  </a:lnTo>
                  <a:lnTo>
                    <a:pt x="25400" y="116840"/>
                  </a:lnTo>
                  <a:close/>
                </a:path>
                <a:path w="25400" h="1149350">
                  <a:moveTo>
                    <a:pt x="25400" y="123190"/>
                  </a:moveTo>
                  <a:lnTo>
                    <a:pt x="0" y="123190"/>
                  </a:lnTo>
                  <a:lnTo>
                    <a:pt x="0" y="135889"/>
                  </a:lnTo>
                  <a:lnTo>
                    <a:pt x="25400" y="135889"/>
                  </a:lnTo>
                  <a:lnTo>
                    <a:pt x="25400" y="123190"/>
                  </a:lnTo>
                  <a:close/>
                </a:path>
                <a:path w="25400" h="1149350">
                  <a:moveTo>
                    <a:pt x="25400" y="135890"/>
                  </a:moveTo>
                  <a:lnTo>
                    <a:pt x="0" y="135890"/>
                  </a:lnTo>
                  <a:lnTo>
                    <a:pt x="0" y="142239"/>
                  </a:lnTo>
                  <a:lnTo>
                    <a:pt x="25400" y="142239"/>
                  </a:lnTo>
                  <a:lnTo>
                    <a:pt x="25400" y="135890"/>
                  </a:lnTo>
                  <a:close/>
                </a:path>
                <a:path w="25400" h="1149350">
                  <a:moveTo>
                    <a:pt x="25400" y="142240"/>
                  </a:moveTo>
                  <a:lnTo>
                    <a:pt x="0" y="142240"/>
                  </a:lnTo>
                  <a:lnTo>
                    <a:pt x="0" y="148589"/>
                  </a:lnTo>
                  <a:lnTo>
                    <a:pt x="25400" y="148589"/>
                  </a:lnTo>
                  <a:lnTo>
                    <a:pt x="25400" y="142240"/>
                  </a:lnTo>
                  <a:close/>
                </a:path>
                <a:path w="25400" h="1149350">
                  <a:moveTo>
                    <a:pt x="25400" y="148590"/>
                  </a:moveTo>
                  <a:lnTo>
                    <a:pt x="0" y="148590"/>
                  </a:lnTo>
                  <a:lnTo>
                    <a:pt x="0" y="154939"/>
                  </a:lnTo>
                  <a:lnTo>
                    <a:pt x="25400" y="154939"/>
                  </a:lnTo>
                  <a:lnTo>
                    <a:pt x="25400" y="148590"/>
                  </a:lnTo>
                  <a:close/>
                </a:path>
                <a:path w="25400" h="1149350">
                  <a:moveTo>
                    <a:pt x="25400" y="154940"/>
                  </a:moveTo>
                  <a:lnTo>
                    <a:pt x="0" y="154940"/>
                  </a:lnTo>
                  <a:lnTo>
                    <a:pt x="0" y="161289"/>
                  </a:lnTo>
                  <a:lnTo>
                    <a:pt x="25400" y="161289"/>
                  </a:lnTo>
                  <a:lnTo>
                    <a:pt x="25400" y="154940"/>
                  </a:lnTo>
                  <a:close/>
                </a:path>
                <a:path w="25400" h="1149350">
                  <a:moveTo>
                    <a:pt x="25400" y="161290"/>
                  </a:moveTo>
                  <a:lnTo>
                    <a:pt x="0" y="161290"/>
                  </a:lnTo>
                  <a:lnTo>
                    <a:pt x="0" y="167639"/>
                  </a:lnTo>
                  <a:lnTo>
                    <a:pt x="25400" y="167639"/>
                  </a:lnTo>
                  <a:lnTo>
                    <a:pt x="25400" y="161290"/>
                  </a:lnTo>
                  <a:close/>
                </a:path>
                <a:path w="25400" h="1149350">
                  <a:moveTo>
                    <a:pt x="25400" y="167640"/>
                  </a:moveTo>
                  <a:lnTo>
                    <a:pt x="0" y="167640"/>
                  </a:lnTo>
                  <a:lnTo>
                    <a:pt x="0" y="173989"/>
                  </a:lnTo>
                  <a:lnTo>
                    <a:pt x="25400" y="173989"/>
                  </a:lnTo>
                  <a:lnTo>
                    <a:pt x="25400" y="167640"/>
                  </a:lnTo>
                  <a:close/>
                </a:path>
                <a:path w="25400" h="1149350">
                  <a:moveTo>
                    <a:pt x="25400" y="173990"/>
                  </a:moveTo>
                  <a:lnTo>
                    <a:pt x="0" y="173990"/>
                  </a:lnTo>
                  <a:lnTo>
                    <a:pt x="0" y="180339"/>
                  </a:lnTo>
                  <a:lnTo>
                    <a:pt x="25400" y="180339"/>
                  </a:lnTo>
                  <a:lnTo>
                    <a:pt x="25400" y="173990"/>
                  </a:lnTo>
                  <a:close/>
                </a:path>
                <a:path w="25400" h="1149350">
                  <a:moveTo>
                    <a:pt x="25400" y="180340"/>
                  </a:moveTo>
                  <a:lnTo>
                    <a:pt x="0" y="180340"/>
                  </a:lnTo>
                  <a:lnTo>
                    <a:pt x="0" y="186689"/>
                  </a:lnTo>
                  <a:lnTo>
                    <a:pt x="25400" y="186689"/>
                  </a:lnTo>
                  <a:lnTo>
                    <a:pt x="25400" y="180340"/>
                  </a:lnTo>
                  <a:close/>
                </a:path>
                <a:path w="25400" h="1149350">
                  <a:moveTo>
                    <a:pt x="25400" y="186690"/>
                  </a:moveTo>
                  <a:lnTo>
                    <a:pt x="0" y="186690"/>
                  </a:lnTo>
                  <a:lnTo>
                    <a:pt x="0" y="193039"/>
                  </a:lnTo>
                  <a:lnTo>
                    <a:pt x="25400" y="193039"/>
                  </a:lnTo>
                  <a:lnTo>
                    <a:pt x="25400" y="186690"/>
                  </a:lnTo>
                  <a:close/>
                </a:path>
                <a:path w="25400" h="1149350">
                  <a:moveTo>
                    <a:pt x="25400" y="193040"/>
                  </a:moveTo>
                  <a:lnTo>
                    <a:pt x="0" y="193040"/>
                  </a:lnTo>
                  <a:lnTo>
                    <a:pt x="0" y="199389"/>
                  </a:lnTo>
                  <a:lnTo>
                    <a:pt x="25400" y="199389"/>
                  </a:lnTo>
                  <a:lnTo>
                    <a:pt x="25400" y="193040"/>
                  </a:lnTo>
                  <a:close/>
                </a:path>
                <a:path w="25400" h="1149350">
                  <a:moveTo>
                    <a:pt x="25400" y="199390"/>
                  </a:moveTo>
                  <a:lnTo>
                    <a:pt x="0" y="199390"/>
                  </a:lnTo>
                  <a:lnTo>
                    <a:pt x="0" y="205739"/>
                  </a:lnTo>
                  <a:lnTo>
                    <a:pt x="25400" y="205739"/>
                  </a:lnTo>
                  <a:lnTo>
                    <a:pt x="25400" y="199390"/>
                  </a:lnTo>
                  <a:close/>
                </a:path>
                <a:path w="25400" h="1149350">
                  <a:moveTo>
                    <a:pt x="25400" y="205740"/>
                  </a:moveTo>
                  <a:lnTo>
                    <a:pt x="0" y="205740"/>
                  </a:lnTo>
                  <a:lnTo>
                    <a:pt x="0" y="212089"/>
                  </a:lnTo>
                  <a:lnTo>
                    <a:pt x="25400" y="212089"/>
                  </a:lnTo>
                  <a:lnTo>
                    <a:pt x="25400" y="205740"/>
                  </a:lnTo>
                  <a:close/>
                </a:path>
                <a:path w="25400" h="1149350">
                  <a:moveTo>
                    <a:pt x="25400" y="212090"/>
                  </a:moveTo>
                  <a:lnTo>
                    <a:pt x="0" y="212090"/>
                  </a:lnTo>
                  <a:lnTo>
                    <a:pt x="0" y="218439"/>
                  </a:lnTo>
                  <a:lnTo>
                    <a:pt x="25400" y="218439"/>
                  </a:lnTo>
                  <a:lnTo>
                    <a:pt x="25400" y="212090"/>
                  </a:lnTo>
                  <a:close/>
                </a:path>
                <a:path w="25400" h="1149350">
                  <a:moveTo>
                    <a:pt x="25400" y="218440"/>
                  </a:moveTo>
                  <a:lnTo>
                    <a:pt x="0" y="218440"/>
                  </a:lnTo>
                  <a:lnTo>
                    <a:pt x="0" y="224789"/>
                  </a:lnTo>
                  <a:lnTo>
                    <a:pt x="25400" y="224789"/>
                  </a:lnTo>
                  <a:lnTo>
                    <a:pt x="25400" y="218440"/>
                  </a:lnTo>
                  <a:close/>
                </a:path>
                <a:path w="25400" h="1149350">
                  <a:moveTo>
                    <a:pt x="25400" y="224790"/>
                  </a:moveTo>
                  <a:lnTo>
                    <a:pt x="0" y="224790"/>
                  </a:lnTo>
                  <a:lnTo>
                    <a:pt x="0" y="231139"/>
                  </a:lnTo>
                  <a:lnTo>
                    <a:pt x="25400" y="231139"/>
                  </a:lnTo>
                  <a:lnTo>
                    <a:pt x="25400" y="224790"/>
                  </a:lnTo>
                  <a:close/>
                </a:path>
                <a:path w="25400" h="1149350">
                  <a:moveTo>
                    <a:pt x="25400" y="231140"/>
                  </a:moveTo>
                  <a:lnTo>
                    <a:pt x="0" y="231140"/>
                  </a:lnTo>
                  <a:lnTo>
                    <a:pt x="0" y="237489"/>
                  </a:lnTo>
                  <a:lnTo>
                    <a:pt x="25400" y="237489"/>
                  </a:lnTo>
                  <a:lnTo>
                    <a:pt x="25400" y="231140"/>
                  </a:lnTo>
                  <a:close/>
                </a:path>
                <a:path w="25400" h="1149350">
                  <a:moveTo>
                    <a:pt x="25400" y="237490"/>
                  </a:moveTo>
                  <a:lnTo>
                    <a:pt x="0" y="237490"/>
                  </a:lnTo>
                  <a:lnTo>
                    <a:pt x="0" y="243839"/>
                  </a:lnTo>
                  <a:lnTo>
                    <a:pt x="25400" y="243839"/>
                  </a:lnTo>
                  <a:lnTo>
                    <a:pt x="25400" y="237490"/>
                  </a:lnTo>
                  <a:close/>
                </a:path>
                <a:path w="25400" h="1149350">
                  <a:moveTo>
                    <a:pt x="25400" y="243840"/>
                  </a:moveTo>
                  <a:lnTo>
                    <a:pt x="0" y="243840"/>
                  </a:lnTo>
                  <a:lnTo>
                    <a:pt x="0" y="250189"/>
                  </a:lnTo>
                  <a:lnTo>
                    <a:pt x="25400" y="250189"/>
                  </a:lnTo>
                  <a:lnTo>
                    <a:pt x="25400" y="243840"/>
                  </a:lnTo>
                  <a:close/>
                </a:path>
                <a:path w="25400" h="1149350">
                  <a:moveTo>
                    <a:pt x="25400" y="250190"/>
                  </a:moveTo>
                  <a:lnTo>
                    <a:pt x="0" y="250190"/>
                  </a:lnTo>
                  <a:lnTo>
                    <a:pt x="0" y="256539"/>
                  </a:lnTo>
                  <a:lnTo>
                    <a:pt x="25400" y="256539"/>
                  </a:lnTo>
                  <a:lnTo>
                    <a:pt x="25400" y="250190"/>
                  </a:lnTo>
                  <a:close/>
                </a:path>
                <a:path w="25400" h="1149350">
                  <a:moveTo>
                    <a:pt x="25400" y="256540"/>
                  </a:moveTo>
                  <a:lnTo>
                    <a:pt x="0" y="256540"/>
                  </a:lnTo>
                  <a:lnTo>
                    <a:pt x="0" y="262889"/>
                  </a:lnTo>
                  <a:lnTo>
                    <a:pt x="25400" y="262889"/>
                  </a:lnTo>
                  <a:lnTo>
                    <a:pt x="25400" y="256540"/>
                  </a:lnTo>
                  <a:close/>
                </a:path>
                <a:path w="25400" h="1149350">
                  <a:moveTo>
                    <a:pt x="25400" y="262890"/>
                  </a:moveTo>
                  <a:lnTo>
                    <a:pt x="0" y="262890"/>
                  </a:lnTo>
                  <a:lnTo>
                    <a:pt x="0" y="269239"/>
                  </a:lnTo>
                  <a:lnTo>
                    <a:pt x="25400" y="269239"/>
                  </a:lnTo>
                  <a:lnTo>
                    <a:pt x="25400" y="262890"/>
                  </a:lnTo>
                  <a:close/>
                </a:path>
                <a:path w="25400" h="1149350">
                  <a:moveTo>
                    <a:pt x="25400" y="269240"/>
                  </a:moveTo>
                  <a:lnTo>
                    <a:pt x="0" y="269240"/>
                  </a:lnTo>
                  <a:lnTo>
                    <a:pt x="0" y="289559"/>
                  </a:lnTo>
                  <a:lnTo>
                    <a:pt x="25400" y="289559"/>
                  </a:lnTo>
                  <a:lnTo>
                    <a:pt x="25400" y="269240"/>
                  </a:lnTo>
                  <a:close/>
                </a:path>
                <a:path w="25400" h="1149350">
                  <a:moveTo>
                    <a:pt x="25400" y="289560"/>
                  </a:moveTo>
                  <a:lnTo>
                    <a:pt x="0" y="289560"/>
                  </a:lnTo>
                  <a:lnTo>
                    <a:pt x="0" y="295909"/>
                  </a:lnTo>
                  <a:lnTo>
                    <a:pt x="25400" y="295909"/>
                  </a:lnTo>
                  <a:lnTo>
                    <a:pt x="25400" y="289560"/>
                  </a:lnTo>
                  <a:close/>
                </a:path>
                <a:path w="25400" h="1149350">
                  <a:moveTo>
                    <a:pt x="25400" y="295910"/>
                  </a:moveTo>
                  <a:lnTo>
                    <a:pt x="0" y="295910"/>
                  </a:lnTo>
                  <a:lnTo>
                    <a:pt x="0" y="314959"/>
                  </a:lnTo>
                  <a:lnTo>
                    <a:pt x="25400" y="314959"/>
                  </a:lnTo>
                  <a:lnTo>
                    <a:pt x="25400" y="295910"/>
                  </a:lnTo>
                  <a:close/>
                </a:path>
                <a:path w="25400" h="1149350">
                  <a:moveTo>
                    <a:pt x="25400" y="314960"/>
                  </a:moveTo>
                  <a:lnTo>
                    <a:pt x="0" y="314960"/>
                  </a:lnTo>
                  <a:lnTo>
                    <a:pt x="0" y="321309"/>
                  </a:lnTo>
                  <a:lnTo>
                    <a:pt x="25400" y="321309"/>
                  </a:lnTo>
                  <a:lnTo>
                    <a:pt x="25400" y="314960"/>
                  </a:lnTo>
                  <a:close/>
                </a:path>
                <a:path w="25400" h="1149350">
                  <a:moveTo>
                    <a:pt x="25400" y="321310"/>
                  </a:moveTo>
                  <a:lnTo>
                    <a:pt x="0" y="321310"/>
                  </a:lnTo>
                  <a:lnTo>
                    <a:pt x="0" y="327659"/>
                  </a:lnTo>
                  <a:lnTo>
                    <a:pt x="25400" y="327659"/>
                  </a:lnTo>
                  <a:lnTo>
                    <a:pt x="25400" y="321310"/>
                  </a:lnTo>
                  <a:close/>
                </a:path>
                <a:path w="25400" h="1149350">
                  <a:moveTo>
                    <a:pt x="25400" y="327660"/>
                  </a:moveTo>
                  <a:lnTo>
                    <a:pt x="0" y="327660"/>
                  </a:lnTo>
                  <a:lnTo>
                    <a:pt x="0" y="334009"/>
                  </a:lnTo>
                  <a:lnTo>
                    <a:pt x="25400" y="334009"/>
                  </a:lnTo>
                  <a:lnTo>
                    <a:pt x="25400" y="327660"/>
                  </a:lnTo>
                  <a:close/>
                </a:path>
                <a:path w="25400" h="1149350">
                  <a:moveTo>
                    <a:pt x="25400" y="334010"/>
                  </a:moveTo>
                  <a:lnTo>
                    <a:pt x="0" y="334010"/>
                  </a:lnTo>
                  <a:lnTo>
                    <a:pt x="0" y="340359"/>
                  </a:lnTo>
                  <a:lnTo>
                    <a:pt x="25400" y="340359"/>
                  </a:lnTo>
                  <a:lnTo>
                    <a:pt x="25400" y="334010"/>
                  </a:lnTo>
                  <a:close/>
                </a:path>
                <a:path w="25400" h="1149350">
                  <a:moveTo>
                    <a:pt x="25400" y="340360"/>
                  </a:moveTo>
                  <a:lnTo>
                    <a:pt x="0" y="340360"/>
                  </a:lnTo>
                  <a:lnTo>
                    <a:pt x="0" y="346709"/>
                  </a:lnTo>
                  <a:lnTo>
                    <a:pt x="25400" y="346709"/>
                  </a:lnTo>
                  <a:lnTo>
                    <a:pt x="25400" y="340360"/>
                  </a:lnTo>
                  <a:close/>
                </a:path>
                <a:path w="25400" h="1149350">
                  <a:moveTo>
                    <a:pt x="25400" y="346710"/>
                  </a:moveTo>
                  <a:lnTo>
                    <a:pt x="0" y="346710"/>
                  </a:lnTo>
                  <a:lnTo>
                    <a:pt x="0" y="353059"/>
                  </a:lnTo>
                  <a:lnTo>
                    <a:pt x="25400" y="353059"/>
                  </a:lnTo>
                  <a:lnTo>
                    <a:pt x="25400" y="346710"/>
                  </a:lnTo>
                  <a:close/>
                </a:path>
                <a:path w="25400" h="1149350">
                  <a:moveTo>
                    <a:pt x="25400" y="353060"/>
                  </a:moveTo>
                  <a:lnTo>
                    <a:pt x="0" y="353060"/>
                  </a:lnTo>
                  <a:lnTo>
                    <a:pt x="0" y="365759"/>
                  </a:lnTo>
                  <a:lnTo>
                    <a:pt x="25400" y="365759"/>
                  </a:lnTo>
                  <a:lnTo>
                    <a:pt x="25400" y="353060"/>
                  </a:lnTo>
                  <a:close/>
                </a:path>
                <a:path w="25400" h="1149350">
                  <a:moveTo>
                    <a:pt x="25400" y="365760"/>
                  </a:moveTo>
                  <a:lnTo>
                    <a:pt x="0" y="365760"/>
                  </a:lnTo>
                  <a:lnTo>
                    <a:pt x="0" y="372109"/>
                  </a:lnTo>
                  <a:lnTo>
                    <a:pt x="25400" y="372109"/>
                  </a:lnTo>
                  <a:lnTo>
                    <a:pt x="25400" y="365760"/>
                  </a:lnTo>
                  <a:close/>
                </a:path>
                <a:path w="25400" h="1149350">
                  <a:moveTo>
                    <a:pt x="25400" y="372110"/>
                  </a:moveTo>
                  <a:lnTo>
                    <a:pt x="0" y="372110"/>
                  </a:lnTo>
                  <a:lnTo>
                    <a:pt x="0" y="378459"/>
                  </a:lnTo>
                  <a:lnTo>
                    <a:pt x="25400" y="378459"/>
                  </a:lnTo>
                  <a:lnTo>
                    <a:pt x="25400" y="372110"/>
                  </a:lnTo>
                  <a:close/>
                </a:path>
                <a:path w="25400" h="1149350">
                  <a:moveTo>
                    <a:pt x="25400" y="378460"/>
                  </a:moveTo>
                  <a:lnTo>
                    <a:pt x="0" y="378460"/>
                  </a:lnTo>
                  <a:lnTo>
                    <a:pt x="0" y="384809"/>
                  </a:lnTo>
                  <a:lnTo>
                    <a:pt x="25400" y="384809"/>
                  </a:lnTo>
                  <a:lnTo>
                    <a:pt x="25400" y="378460"/>
                  </a:lnTo>
                  <a:close/>
                </a:path>
                <a:path w="25400" h="1149350">
                  <a:moveTo>
                    <a:pt x="25400" y="384810"/>
                  </a:moveTo>
                  <a:lnTo>
                    <a:pt x="0" y="384810"/>
                  </a:lnTo>
                  <a:lnTo>
                    <a:pt x="0" y="391159"/>
                  </a:lnTo>
                  <a:lnTo>
                    <a:pt x="25400" y="391159"/>
                  </a:lnTo>
                  <a:lnTo>
                    <a:pt x="25400" y="384810"/>
                  </a:lnTo>
                  <a:close/>
                </a:path>
                <a:path w="25400" h="1149350">
                  <a:moveTo>
                    <a:pt x="25400" y="391160"/>
                  </a:moveTo>
                  <a:lnTo>
                    <a:pt x="0" y="391160"/>
                  </a:lnTo>
                  <a:lnTo>
                    <a:pt x="0" y="397509"/>
                  </a:lnTo>
                  <a:lnTo>
                    <a:pt x="25400" y="397509"/>
                  </a:lnTo>
                  <a:lnTo>
                    <a:pt x="25400" y="391160"/>
                  </a:lnTo>
                  <a:close/>
                </a:path>
                <a:path w="25400" h="1149350">
                  <a:moveTo>
                    <a:pt x="25400" y="397510"/>
                  </a:moveTo>
                  <a:lnTo>
                    <a:pt x="0" y="397510"/>
                  </a:lnTo>
                  <a:lnTo>
                    <a:pt x="0" y="401319"/>
                  </a:lnTo>
                  <a:lnTo>
                    <a:pt x="25400" y="401319"/>
                  </a:lnTo>
                  <a:lnTo>
                    <a:pt x="25400" y="397510"/>
                  </a:lnTo>
                  <a:close/>
                </a:path>
                <a:path w="25400" h="1149350">
                  <a:moveTo>
                    <a:pt x="25400" y="401320"/>
                  </a:moveTo>
                  <a:lnTo>
                    <a:pt x="0" y="401320"/>
                  </a:lnTo>
                  <a:lnTo>
                    <a:pt x="0" y="410209"/>
                  </a:lnTo>
                  <a:lnTo>
                    <a:pt x="25400" y="410209"/>
                  </a:lnTo>
                  <a:lnTo>
                    <a:pt x="25400" y="401320"/>
                  </a:lnTo>
                  <a:close/>
                </a:path>
                <a:path w="25400" h="1149350">
                  <a:moveTo>
                    <a:pt x="25400" y="410210"/>
                  </a:moveTo>
                  <a:lnTo>
                    <a:pt x="0" y="410210"/>
                  </a:lnTo>
                  <a:lnTo>
                    <a:pt x="0" y="416559"/>
                  </a:lnTo>
                  <a:lnTo>
                    <a:pt x="25400" y="416559"/>
                  </a:lnTo>
                  <a:lnTo>
                    <a:pt x="25400" y="410210"/>
                  </a:lnTo>
                  <a:close/>
                </a:path>
                <a:path w="25400" h="1149350">
                  <a:moveTo>
                    <a:pt x="25400" y="416560"/>
                  </a:moveTo>
                  <a:lnTo>
                    <a:pt x="0" y="416560"/>
                  </a:lnTo>
                  <a:lnTo>
                    <a:pt x="0" y="422909"/>
                  </a:lnTo>
                  <a:lnTo>
                    <a:pt x="25400" y="422909"/>
                  </a:lnTo>
                  <a:lnTo>
                    <a:pt x="25400" y="416560"/>
                  </a:lnTo>
                  <a:close/>
                </a:path>
                <a:path w="25400" h="1149350">
                  <a:moveTo>
                    <a:pt x="25400" y="422910"/>
                  </a:moveTo>
                  <a:lnTo>
                    <a:pt x="0" y="422910"/>
                  </a:lnTo>
                  <a:lnTo>
                    <a:pt x="0" y="429259"/>
                  </a:lnTo>
                  <a:lnTo>
                    <a:pt x="25400" y="429259"/>
                  </a:lnTo>
                  <a:lnTo>
                    <a:pt x="25400" y="422910"/>
                  </a:lnTo>
                  <a:close/>
                </a:path>
                <a:path w="25400" h="1149350">
                  <a:moveTo>
                    <a:pt x="25400" y="429260"/>
                  </a:moveTo>
                  <a:lnTo>
                    <a:pt x="0" y="429260"/>
                  </a:lnTo>
                  <a:lnTo>
                    <a:pt x="0" y="435609"/>
                  </a:lnTo>
                  <a:lnTo>
                    <a:pt x="25400" y="435609"/>
                  </a:lnTo>
                  <a:lnTo>
                    <a:pt x="25400" y="429260"/>
                  </a:lnTo>
                  <a:close/>
                </a:path>
                <a:path w="25400" h="1149350">
                  <a:moveTo>
                    <a:pt x="25400" y="435610"/>
                  </a:moveTo>
                  <a:lnTo>
                    <a:pt x="0" y="435610"/>
                  </a:lnTo>
                  <a:lnTo>
                    <a:pt x="0" y="441959"/>
                  </a:lnTo>
                  <a:lnTo>
                    <a:pt x="25400" y="441959"/>
                  </a:lnTo>
                  <a:lnTo>
                    <a:pt x="25400" y="435610"/>
                  </a:lnTo>
                  <a:close/>
                </a:path>
                <a:path w="25400" h="1149350">
                  <a:moveTo>
                    <a:pt x="25400" y="441960"/>
                  </a:moveTo>
                  <a:lnTo>
                    <a:pt x="0" y="441960"/>
                  </a:lnTo>
                  <a:lnTo>
                    <a:pt x="0" y="448309"/>
                  </a:lnTo>
                  <a:lnTo>
                    <a:pt x="25400" y="448309"/>
                  </a:lnTo>
                  <a:lnTo>
                    <a:pt x="25400" y="441960"/>
                  </a:lnTo>
                  <a:close/>
                </a:path>
                <a:path w="25400" h="1149350">
                  <a:moveTo>
                    <a:pt x="25400" y="448310"/>
                  </a:moveTo>
                  <a:lnTo>
                    <a:pt x="0" y="448310"/>
                  </a:lnTo>
                  <a:lnTo>
                    <a:pt x="0" y="454659"/>
                  </a:lnTo>
                  <a:lnTo>
                    <a:pt x="25400" y="454659"/>
                  </a:lnTo>
                  <a:lnTo>
                    <a:pt x="25400" y="448310"/>
                  </a:lnTo>
                  <a:close/>
                </a:path>
                <a:path w="25400" h="1149350">
                  <a:moveTo>
                    <a:pt x="25400" y="454660"/>
                  </a:moveTo>
                  <a:lnTo>
                    <a:pt x="0" y="454660"/>
                  </a:lnTo>
                  <a:lnTo>
                    <a:pt x="0" y="467359"/>
                  </a:lnTo>
                  <a:lnTo>
                    <a:pt x="25400" y="467359"/>
                  </a:lnTo>
                  <a:lnTo>
                    <a:pt x="25400" y="454660"/>
                  </a:lnTo>
                  <a:close/>
                </a:path>
                <a:path w="25400" h="1149350">
                  <a:moveTo>
                    <a:pt x="25400" y="467360"/>
                  </a:moveTo>
                  <a:lnTo>
                    <a:pt x="0" y="467360"/>
                  </a:lnTo>
                  <a:lnTo>
                    <a:pt x="0" y="492759"/>
                  </a:lnTo>
                  <a:lnTo>
                    <a:pt x="25400" y="492759"/>
                  </a:lnTo>
                  <a:lnTo>
                    <a:pt x="25400" y="467360"/>
                  </a:lnTo>
                  <a:close/>
                </a:path>
                <a:path w="25400" h="1149350">
                  <a:moveTo>
                    <a:pt x="25400" y="492760"/>
                  </a:moveTo>
                  <a:lnTo>
                    <a:pt x="0" y="492760"/>
                  </a:lnTo>
                  <a:lnTo>
                    <a:pt x="0" y="505459"/>
                  </a:lnTo>
                  <a:lnTo>
                    <a:pt x="25400" y="505459"/>
                  </a:lnTo>
                  <a:lnTo>
                    <a:pt x="25400" y="492760"/>
                  </a:lnTo>
                  <a:close/>
                </a:path>
                <a:path w="25400" h="1149350">
                  <a:moveTo>
                    <a:pt x="25400" y="505460"/>
                  </a:moveTo>
                  <a:lnTo>
                    <a:pt x="0" y="505460"/>
                  </a:lnTo>
                  <a:lnTo>
                    <a:pt x="0" y="511809"/>
                  </a:lnTo>
                  <a:lnTo>
                    <a:pt x="25400" y="511809"/>
                  </a:lnTo>
                  <a:lnTo>
                    <a:pt x="25400" y="505460"/>
                  </a:lnTo>
                  <a:close/>
                </a:path>
                <a:path w="25400" h="1149350">
                  <a:moveTo>
                    <a:pt x="25400" y="511810"/>
                  </a:moveTo>
                  <a:lnTo>
                    <a:pt x="0" y="511810"/>
                  </a:lnTo>
                  <a:lnTo>
                    <a:pt x="0" y="518159"/>
                  </a:lnTo>
                  <a:lnTo>
                    <a:pt x="25400" y="518159"/>
                  </a:lnTo>
                  <a:lnTo>
                    <a:pt x="25400" y="511810"/>
                  </a:lnTo>
                  <a:close/>
                </a:path>
                <a:path w="25400" h="1149350">
                  <a:moveTo>
                    <a:pt x="25400" y="518160"/>
                  </a:moveTo>
                  <a:lnTo>
                    <a:pt x="0" y="518160"/>
                  </a:lnTo>
                  <a:lnTo>
                    <a:pt x="0" y="524510"/>
                  </a:lnTo>
                  <a:lnTo>
                    <a:pt x="25400" y="524510"/>
                  </a:lnTo>
                  <a:lnTo>
                    <a:pt x="25400" y="518160"/>
                  </a:lnTo>
                  <a:close/>
                </a:path>
                <a:path w="25400" h="1149350">
                  <a:moveTo>
                    <a:pt x="25400" y="524510"/>
                  </a:moveTo>
                  <a:lnTo>
                    <a:pt x="0" y="524510"/>
                  </a:lnTo>
                  <a:lnTo>
                    <a:pt x="0" y="530860"/>
                  </a:lnTo>
                  <a:lnTo>
                    <a:pt x="25400" y="530860"/>
                  </a:lnTo>
                  <a:lnTo>
                    <a:pt x="25400" y="524510"/>
                  </a:lnTo>
                  <a:close/>
                </a:path>
                <a:path w="25400" h="1149350">
                  <a:moveTo>
                    <a:pt x="25400" y="530860"/>
                  </a:moveTo>
                  <a:lnTo>
                    <a:pt x="0" y="530860"/>
                  </a:lnTo>
                  <a:lnTo>
                    <a:pt x="0" y="537210"/>
                  </a:lnTo>
                  <a:lnTo>
                    <a:pt x="25400" y="537210"/>
                  </a:lnTo>
                  <a:lnTo>
                    <a:pt x="25400" y="530860"/>
                  </a:lnTo>
                  <a:close/>
                </a:path>
                <a:path w="25400" h="1149350">
                  <a:moveTo>
                    <a:pt x="25400" y="538480"/>
                  </a:moveTo>
                  <a:lnTo>
                    <a:pt x="0" y="538480"/>
                  </a:lnTo>
                  <a:lnTo>
                    <a:pt x="0" y="543560"/>
                  </a:lnTo>
                  <a:lnTo>
                    <a:pt x="25400" y="543560"/>
                  </a:lnTo>
                  <a:lnTo>
                    <a:pt x="25400" y="538480"/>
                  </a:lnTo>
                  <a:close/>
                </a:path>
                <a:path w="25400" h="1149350">
                  <a:moveTo>
                    <a:pt x="25400" y="537210"/>
                  </a:moveTo>
                  <a:lnTo>
                    <a:pt x="0" y="537210"/>
                  </a:lnTo>
                  <a:lnTo>
                    <a:pt x="0" y="538480"/>
                  </a:lnTo>
                  <a:lnTo>
                    <a:pt x="25400" y="538480"/>
                  </a:lnTo>
                  <a:lnTo>
                    <a:pt x="25400" y="537210"/>
                  </a:lnTo>
                  <a:close/>
                </a:path>
                <a:path w="25400" h="1149350">
                  <a:moveTo>
                    <a:pt x="25400" y="543560"/>
                  </a:moveTo>
                  <a:lnTo>
                    <a:pt x="0" y="543560"/>
                  </a:lnTo>
                  <a:lnTo>
                    <a:pt x="0" y="549910"/>
                  </a:lnTo>
                  <a:lnTo>
                    <a:pt x="25400" y="549910"/>
                  </a:lnTo>
                  <a:lnTo>
                    <a:pt x="25400" y="543560"/>
                  </a:lnTo>
                  <a:close/>
                </a:path>
                <a:path w="25400" h="1149350">
                  <a:moveTo>
                    <a:pt x="25400" y="549910"/>
                  </a:moveTo>
                  <a:lnTo>
                    <a:pt x="0" y="549910"/>
                  </a:lnTo>
                  <a:lnTo>
                    <a:pt x="0" y="556260"/>
                  </a:lnTo>
                  <a:lnTo>
                    <a:pt x="25400" y="556260"/>
                  </a:lnTo>
                  <a:lnTo>
                    <a:pt x="25400" y="549910"/>
                  </a:lnTo>
                  <a:close/>
                </a:path>
                <a:path w="25400" h="1149350">
                  <a:moveTo>
                    <a:pt x="25400" y="556260"/>
                  </a:moveTo>
                  <a:lnTo>
                    <a:pt x="0" y="556260"/>
                  </a:lnTo>
                  <a:lnTo>
                    <a:pt x="0" y="562610"/>
                  </a:lnTo>
                  <a:lnTo>
                    <a:pt x="25400" y="562610"/>
                  </a:lnTo>
                  <a:lnTo>
                    <a:pt x="25400" y="556260"/>
                  </a:lnTo>
                  <a:close/>
                </a:path>
                <a:path w="25400" h="1149350">
                  <a:moveTo>
                    <a:pt x="25400" y="562610"/>
                  </a:moveTo>
                  <a:lnTo>
                    <a:pt x="0" y="562610"/>
                  </a:lnTo>
                  <a:lnTo>
                    <a:pt x="0" y="568960"/>
                  </a:lnTo>
                  <a:lnTo>
                    <a:pt x="25400" y="568960"/>
                  </a:lnTo>
                  <a:lnTo>
                    <a:pt x="25400" y="562610"/>
                  </a:lnTo>
                  <a:close/>
                </a:path>
                <a:path w="25400" h="1149350">
                  <a:moveTo>
                    <a:pt x="25400" y="568960"/>
                  </a:moveTo>
                  <a:lnTo>
                    <a:pt x="0" y="568960"/>
                  </a:lnTo>
                  <a:lnTo>
                    <a:pt x="0" y="575310"/>
                  </a:lnTo>
                  <a:lnTo>
                    <a:pt x="25400" y="575310"/>
                  </a:lnTo>
                  <a:lnTo>
                    <a:pt x="25400" y="568960"/>
                  </a:lnTo>
                  <a:close/>
                </a:path>
                <a:path w="25400" h="1149350">
                  <a:moveTo>
                    <a:pt x="25400" y="575310"/>
                  </a:moveTo>
                  <a:lnTo>
                    <a:pt x="0" y="575310"/>
                  </a:lnTo>
                  <a:lnTo>
                    <a:pt x="0" y="600710"/>
                  </a:lnTo>
                  <a:lnTo>
                    <a:pt x="25400" y="600710"/>
                  </a:lnTo>
                  <a:lnTo>
                    <a:pt x="25400" y="575310"/>
                  </a:lnTo>
                  <a:close/>
                </a:path>
                <a:path w="25400" h="1149350">
                  <a:moveTo>
                    <a:pt x="25400" y="600710"/>
                  </a:moveTo>
                  <a:lnTo>
                    <a:pt x="0" y="600710"/>
                  </a:lnTo>
                  <a:lnTo>
                    <a:pt x="0" y="607060"/>
                  </a:lnTo>
                  <a:lnTo>
                    <a:pt x="25400" y="607060"/>
                  </a:lnTo>
                  <a:lnTo>
                    <a:pt x="25400" y="600710"/>
                  </a:lnTo>
                  <a:close/>
                </a:path>
                <a:path w="25400" h="1149350">
                  <a:moveTo>
                    <a:pt x="25400" y="607060"/>
                  </a:moveTo>
                  <a:lnTo>
                    <a:pt x="0" y="607060"/>
                  </a:lnTo>
                  <a:lnTo>
                    <a:pt x="0" y="613410"/>
                  </a:lnTo>
                  <a:lnTo>
                    <a:pt x="25400" y="613410"/>
                  </a:lnTo>
                  <a:lnTo>
                    <a:pt x="25400" y="607060"/>
                  </a:lnTo>
                  <a:close/>
                </a:path>
                <a:path w="25400" h="1149350">
                  <a:moveTo>
                    <a:pt x="25400" y="613410"/>
                  </a:moveTo>
                  <a:lnTo>
                    <a:pt x="0" y="613410"/>
                  </a:lnTo>
                  <a:lnTo>
                    <a:pt x="0" y="619759"/>
                  </a:lnTo>
                  <a:lnTo>
                    <a:pt x="25400" y="619759"/>
                  </a:lnTo>
                  <a:lnTo>
                    <a:pt x="25400" y="613410"/>
                  </a:lnTo>
                  <a:close/>
                </a:path>
                <a:path w="25400" h="1149350">
                  <a:moveTo>
                    <a:pt x="25400" y="619760"/>
                  </a:moveTo>
                  <a:lnTo>
                    <a:pt x="0" y="619760"/>
                  </a:lnTo>
                  <a:lnTo>
                    <a:pt x="0" y="623569"/>
                  </a:lnTo>
                  <a:lnTo>
                    <a:pt x="25400" y="623569"/>
                  </a:lnTo>
                  <a:lnTo>
                    <a:pt x="25400" y="619760"/>
                  </a:lnTo>
                  <a:close/>
                </a:path>
                <a:path w="25400" h="1149350">
                  <a:moveTo>
                    <a:pt x="25400" y="623570"/>
                  </a:moveTo>
                  <a:lnTo>
                    <a:pt x="0" y="623570"/>
                  </a:lnTo>
                  <a:lnTo>
                    <a:pt x="0" y="626110"/>
                  </a:lnTo>
                  <a:lnTo>
                    <a:pt x="25400" y="626110"/>
                  </a:lnTo>
                  <a:lnTo>
                    <a:pt x="25400" y="623570"/>
                  </a:lnTo>
                  <a:close/>
                </a:path>
                <a:path w="25400" h="1149350">
                  <a:moveTo>
                    <a:pt x="25400" y="626110"/>
                  </a:moveTo>
                  <a:lnTo>
                    <a:pt x="0" y="626110"/>
                  </a:lnTo>
                  <a:lnTo>
                    <a:pt x="0" y="638809"/>
                  </a:lnTo>
                  <a:lnTo>
                    <a:pt x="25400" y="638809"/>
                  </a:lnTo>
                  <a:lnTo>
                    <a:pt x="25400" y="626110"/>
                  </a:lnTo>
                  <a:close/>
                </a:path>
                <a:path w="25400" h="1149350">
                  <a:moveTo>
                    <a:pt x="25400" y="638810"/>
                  </a:moveTo>
                  <a:lnTo>
                    <a:pt x="0" y="638810"/>
                  </a:lnTo>
                  <a:lnTo>
                    <a:pt x="0" y="645159"/>
                  </a:lnTo>
                  <a:lnTo>
                    <a:pt x="25400" y="645159"/>
                  </a:lnTo>
                  <a:lnTo>
                    <a:pt x="25400" y="638810"/>
                  </a:lnTo>
                  <a:close/>
                </a:path>
                <a:path w="25400" h="1149350">
                  <a:moveTo>
                    <a:pt x="25400" y="645160"/>
                  </a:moveTo>
                  <a:lnTo>
                    <a:pt x="0" y="645160"/>
                  </a:lnTo>
                  <a:lnTo>
                    <a:pt x="0" y="655319"/>
                  </a:lnTo>
                  <a:lnTo>
                    <a:pt x="25400" y="655319"/>
                  </a:lnTo>
                  <a:lnTo>
                    <a:pt x="25400" y="645160"/>
                  </a:lnTo>
                  <a:close/>
                </a:path>
                <a:path w="25400" h="1149350">
                  <a:moveTo>
                    <a:pt x="25400" y="655320"/>
                  </a:moveTo>
                  <a:lnTo>
                    <a:pt x="0" y="655320"/>
                  </a:lnTo>
                  <a:lnTo>
                    <a:pt x="0" y="661669"/>
                  </a:lnTo>
                  <a:lnTo>
                    <a:pt x="25400" y="661669"/>
                  </a:lnTo>
                  <a:lnTo>
                    <a:pt x="25400" y="655320"/>
                  </a:lnTo>
                  <a:close/>
                </a:path>
                <a:path w="25400" h="1149350">
                  <a:moveTo>
                    <a:pt x="25400" y="661670"/>
                  </a:moveTo>
                  <a:lnTo>
                    <a:pt x="0" y="661670"/>
                  </a:lnTo>
                  <a:lnTo>
                    <a:pt x="0" y="670559"/>
                  </a:lnTo>
                  <a:lnTo>
                    <a:pt x="25400" y="670559"/>
                  </a:lnTo>
                  <a:lnTo>
                    <a:pt x="25400" y="661670"/>
                  </a:lnTo>
                  <a:close/>
                </a:path>
                <a:path w="25400" h="1149350">
                  <a:moveTo>
                    <a:pt x="25400" y="670560"/>
                  </a:moveTo>
                  <a:lnTo>
                    <a:pt x="0" y="670560"/>
                  </a:lnTo>
                  <a:lnTo>
                    <a:pt x="0" y="675639"/>
                  </a:lnTo>
                  <a:lnTo>
                    <a:pt x="25400" y="675639"/>
                  </a:lnTo>
                  <a:lnTo>
                    <a:pt x="25400" y="670560"/>
                  </a:lnTo>
                  <a:close/>
                </a:path>
                <a:path w="25400" h="1149350">
                  <a:moveTo>
                    <a:pt x="25400" y="675640"/>
                  </a:moveTo>
                  <a:lnTo>
                    <a:pt x="0" y="675640"/>
                  </a:lnTo>
                  <a:lnTo>
                    <a:pt x="0" y="676909"/>
                  </a:lnTo>
                  <a:lnTo>
                    <a:pt x="25400" y="676909"/>
                  </a:lnTo>
                  <a:lnTo>
                    <a:pt x="25400" y="675640"/>
                  </a:lnTo>
                  <a:close/>
                </a:path>
                <a:path w="25400" h="1149350">
                  <a:moveTo>
                    <a:pt x="25400" y="676910"/>
                  </a:moveTo>
                  <a:lnTo>
                    <a:pt x="0" y="676910"/>
                  </a:lnTo>
                  <a:lnTo>
                    <a:pt x="0" y="683259"/>
                  </a:lnTo>
                  <a:lnTo>
                    <a:pt x="25400" y="683259"/>
                  </a:lnTo>
                  <a:lnTo>
                    <a:pt x="25400" y="676910"/>
                  </a:lnTo>
                  <a:close/>
                </a:path>
                <a:path w="25400" h="1149350">
                  <a:moveTo>
                    <a:pt x="25400" y="683260"/>
                  </a:moveTo>
                  <a:lnTo>
                    <a:pt x="0" y="683260"/>
                  </a:lnTo>
                  <a:lnTo>
                    <a:pt x="0" y="693419"/>
                  </a:lnTo>
                  <a:lnTo>
                    <a:pt x="25400" y="693419"/>
                  </a:lnTo>
                  <a:lnTo>
                    <a:pt x="25400" y="683260"/>
                  </a:lnTo>
                  <a:close/>
                </a:path>
                <a:path w="25400" h="1149350">
                  <a:moveTo>
                    <a:pt x="25400" y="693420"/>
                  </a:moveTo>
                  <a:lnTo>
                    <a:pt x="0" y="693420"/>
                  </a:lnTo>
                  <a:lnTo>
                    <a:pt x="0" y="702309"/>
                  </a:lnTo>
                  <a:lnTo>
                    <a:pt x="25400" y="702309"/>
                  </a:lnTo>
                  <a:lnTo>
                    <a:pt x="25400" y="693420"/>
                  </a:lnTo>
                  <a:close/>
                </a:path>
                <a:path w="25400" h="1149350">
                  <a:moveTo>
                    <a:pt x="25400" y="702310"/>
                  </a:moveTo>
                  <a:lnTo>
                    <a:pt x="0" y="702310"/>
                  </a:lnTo>
                  <a:lnTo>
                    <a:pt x="0" y="740410"/>
                  </a:lnTo>
                  <a:lnTo>
                    <a:pt x="25400" y="740410"/>
                  </a:lnTo>
                  <a:lnTo>
                    <a:pt x="25400" y="702310"/>
                  </a:lnTo>
                  <a:close/>
                </a:path>
                <a:path w="25400" h="1149350">
                  <a:moveTo>
                    <a:pt x="25400" y="740410"/>
                  </a:moveTo>
                  <a:lnTo>
                    <a:pt x="0" y="740410"/>
                  </a:lnTo>
                  <a:lnTo>
                    <a:pt x="0" y="744219"/>
                  </a:lnTo>
                  <a:lnTo>
                    <a:pt x="25400" y="744219"/>
                  </a:lnTo>
                  <a:lnTo>
                    <a:pt x="25400" y="740410"/>
                  </a:lnTo>
                  <a:close/>
                </a:path>
                <a:path w="25400" h="1149350">
                  <a:moveTo>
                    <a:pt x="25400" y="744220"/>
                  </a:moveTo>
                  <a:lnTo>
                    <a:pt x="0" y="744220"/>
                  </a:lnTo>
                  <a:lnTo>
                    <a:pt x="0" y="746760"/>
                  </a:lnTo>
                  <a:lnTo>
                    <a:pt x="25400" y="746760"/>
                  </a:lnTo>
                  <a:lnTo>
                    <a:pt x="25400" y="744220"/>
                  </a:lnTo>
                  <a:close/>
                </a:path>
                <a:path w="25400" h="1149350">
                  <a:moveTo>
                    <a:pt x="25400" y="746760"/>
                  </a:moveTo>
                  <a:lnTo>
                    <a:pt x="0" y="746760"/>
                  </a:lnTo>
                  <a:lnTo>
                    <a:pt x="0" y="753110"/>
                  </a:lnTo>
                  <a:lnTo>
                    <a:pt x="25400" y="753110"/>
                  </a:lnTo>
                  <a:lnTo>
                    <a:pt x="25400" y="746760"/>
                  </a:lnTo>
                  <a:close/>
                </a:path>
                <a:path w="25400" h="1149350">
                  <a:moveTo>
                    <a:pt x="25400" y="753110"/>
                  </a:moveTo>
                  <a:lnTo>
                    <a:pt x="0" y="753110"/>
                  </a:lnTo>
                  <a:lnTo>
                    <a:pt x="0" y="756919"/>
                  </a:lnTo>
                  <a:lnTo>
                    <a:pt x="25400" y="756919"/>
                  </a:lnTo>
                  <a:lnTo>
                    <a:pt x="25400" y="753110"/>
                  </a:lnTo>
                  <a:close/>
                </a:path>
                <a:path w="25400" h="1149350">
                  <a:moveTo>
                    <a:pt x="25400" y="756920"/>
                  </a:moveTo>
                  <a:lnTo>
                    <a:pt x="0" y="756920"/>
                  </a:lnTo>
                  <a:lnTo>
                    <a:pt x="0" y="795019"/>
                  </a:lnTo>
                  <a:lnTo>
                    <a:pt x="25400" y="795019"/>
                  </a:lnTo>
                  <a:lnTo>
                    <a:pt x="25400" y="756920"/>
                  </a:lnTo>
                  <a:close/>
                </a:path>
                <a:path w="25400" h="1149350">
                  <a:moveTo>
                    <a:pt x="25400" y="795020"/>
                  </a:moveTo>
                  <a:lnTo>
                    <a:pt x="0" y="795020"/>
                  </a:lnTo>
                  <a:lnTo>
                    <a:pt x="0" y="803910"/>
                  </a:lnTo>
                  <a:lnTo>
                    <a:pt x="25400" y="803910"/>
                  </a:lnTo>
                  <a:lnTo>
                    <a:pt x="25400" y="795020"/>
                  </a:lnTo>
                  <a:close/>
                </a:path>
                <a:path w="25400" h="1149350">
                  <a:moveTo>
                    <a:pt x="25400" y="803910"/>
                  </a:moveTo>
                  <a:lnTo>
                    <a:pt x="0" y="803910"/>
                  </a:lnTo>
                  <a:lnTo>
                    <a:pt x="0" y="810260"/>
                  </a:lnTo>
                  <a:lnTo>
                    <a:pt x="25400" y="810260"/>
                  </a:lnTo>
                  <a:lnTo>
                    <a:pt x="25400" y="803910"/>
                  </a:lnTo>
                  <a:close/>
                </a:path>
                <a:path w="25400" h="1149350">
                  <a:moveTo>
                    <a:pt x="25400" y="810260"/>
                  </a:moveTo>
                  <a:lnTo>
                    <a:pt x="0" y="810260"/>
                  </a:lnTo>
                  <a:lnTo>
                    <a:pt x="0" y="816610"/>
                  </a:lnTo>
                  <a:lnTo>
                    <a:pt x="25400" y="816610"/>
                  </a:lnTo>
                  <a:lnTo>
                    <a:pt x="25400" y="810260"/>
                  </a:lnTo>
                  <a:close/>
                </a:path>
                <a:path w="25400" h="1149350">
                  <a:moveTo>
                    <a:pt x="25400" y="816610"/>
                  </a:moveTo>
                  <a:lnTo>
                    <a:pt x="0" y="816610"/>
                  </a:lnTo>
                  <a:lnTo>
                    <a:pt x="0" y="820419"/>
                  </a:lnTo>
                  <a:lnTo>
                    <a:pt x="25400" y="820419"/>
                  </a:lnTo>
                  <a:lnTo>
                    <a:pt x="25400" y="816610"/>
                  </a:lnTo>
                  <a:close/>
                </a:path>
                <a:path w="25400" h="1149350">
                  <a:moveTo>
                    <a:pt x="25400" y="820420"/>
                  </a:moveTo>
                  <a:lnTo>
                    <a:pt x="0" y="820420"/>
                  </a:lnTo>
                  <a:lnTo>
                    <a:pt x="0" y="826769"/>
                  </a:lnTo>
                  <a:lnTo>
                    <a:pt x="25400" y="826769"/>
                  </a:lnTo>
                  <a:lnTo>
                    <a:pt x="25400" y="820420"/>
                  </a:lnTo>
                  <a:close/>
                </a:path>
                <a:path w="25400" h="1149350">
                  <a:moveTo>
                    <a:pt x="25400" y="826770"/>
                  </a:moveTo>
                  <a:lnTo>
                    <a:pt x="0" y="826770"/>
                  </a:lnTo>
                  <a:lnTo>
                    <a:pt x="0" y="829310"/>
                  </a:lnTo>
                  <a:lnTo>
                    <a:pt x="25400" y="829310"/>
                  </a:lnTo>
                  <a:lnTo>
                    <a:pt x="25400" y="826770"/>
                  </a:lnTo>
                  <a:close/>
                </a:path>
                <a:path w="25400" h="1149350">
                  <a:moveTo>
                    <a:pt x="25400" y="829310"/>
                  </a:moveTo>
                  <a:lnTo>
                    <a:pt x="0" y="829310"/>
                  </a:lnTo>
                  <a:lnTo>
                    <a:pt x="0" y="833119"/>
                  </a:lnTo>
                  <a:lnTo>
                    <a:pt x="25400" y="833119"/>
                  </a:lnTo>
                  <a:lnTo>
                    <a:pt x="25400" y="829310"/>
                  </a:lnTo>
                  <a:close/>
                </a:path>
                <a:path w="25400" h="1149350">
                  <a:moveTo>
                    <a:pt x="25400" y="833120"/>
                  </a:moveTo>
                  <a:lnTo>
                    <a:pt x="0" y="833120"/>
                  </a:lnTo>
                  <a:lnTo>
                    <a:pt x="0" y="835660"/>
                  </a:lnTo>
                  <a:lnTo>
                    <a:pt x="25400" y="835660"/>
                  </a:lnTo>
                  <a:lnTo>
                    <a:pt x="25400" y="833120"/>
                  </a:lnTo>
                  <a:close/>
                </a:path>
                <a:path w="25400" h="1149350">
                  <a:moveTo>
                    <a:pt x="25400" y="835660"/>
                  </a:moveTo>
                  <a:lnTo>
                    <a:pt x="0" y="835660"/>
                  </a:lnTo>
                  <a:lnTo>
                    <a:pt x="0" y="842010"/>
                  </a:lnTo>
                  <a:lnTo>
                    <a:pt x="25400" y="842010"/>
                  </a:lnTo>
                  <a:lnTo>
                    <a:pt x="25400" y="835660"/>
                  </a:lnTo>
                  <a:close/>
                </a:path>
                <a:path w="25400" h="1149350">
                  <a:moveTo>
                    <a:pt x="25400" y="842010"/>
                  </a:moveTo>
                  <a:lnTo>
                    <a:pt x="0" y="842010"/>
                  </a:lnTo>
                  <a:lnTo>
                    <a:pt x="0" y="867410"/>
                  </a:lnTo>
                  <a:lnTo>
                    <a:pt x="25400" y="867410"/>
                  </a:lnTo>
                  <a:lnTo>
                    <a:pt x="25400" y="842010"/>
                  </a:lnTo>
                  <a:close/>
                </a:path>
                <a:path w="25400" h="1149350">
                  <a:moveTo>
                    <a:pt x="25400" y="867410"/>
                  </a:moveTo>
                  <a:lnTo>
                    <a:pt x="0" y="867410"/>
                  </a:lnTo>
                  <a:lnTo>
                    <a:pt x="0" y="873760"/>
                  </a:lnTo>
                  <a:lnTo>
                    <a:pt x="25400" y="873760"/>
                  </a:lnTo>
                  <a:lnTo>
                    <a:pt x="25400" y="867410"/>
                  </a:lnTo>
                  <a:close/>
                </a:path>
                <a:path w="25400" h="1149350">
                  <a:moveTo>
                    <a:pt x="25400" y="873760"/>
                  </a:moveTo>
                  <a:lnTo>
                    <a:pt x="0" y="873760"/>
                  </a:lnTo>
                  <a:lnTo>
                    <a:pt x="0" y="886460"/>
                  </a:lnTo>
                  <a:lnTo>
                    <a:pt x="25400" y="886460"/>
                  </a:lnTo>
                  <a:lnTo>
                    <a:pt x="25400" y="873760"/>
                  </a:lnTo>
                  <a:close/>
                </a:path>
                <a:path w="25400" h="1149350">
                  <a:moveTo>
                    <a:pt x="25400" y="886460"/>
                  </a:moveTo>
                  <a:lnTo>
                    <a:pt x="0" y="886460"/>
                  </a:lnTo>
                  <a:lnTo>
                    <a:pt x="0" y="902969"/>
                  </a:lnTo>
                  <a:lnTo>
                    <a:pt x="25400" y="902969"/>
                  </a:lnTo>
                  <a:lnTo>
                    <a:pt x="25400" y="886460"/>
                  </a:lnTo>
                  <a:close/>
                </a:path>
                <a:path w="25400" h="1149350">
                  <a:moveTo>
                    <a:pt x="25400" y="902970"/>
                  </a:moveTo>
                  <a:lnTo>
                    <a:pt x="0" y="902970"/>
                  </a:lnTo>
                  <a:lnTo>
                    <a:pt x="0" y="905510"/>
                  </a:lnTo>
                  <a:lnTo>
                    <a:pt x="25400" y="905510"/>
                  </a:lnTo>
                  <a:lnTo>
                    <a:pt x="25400" y="902970"/>
                  </a:lnTo>
                  <a:close/>
                </a:path>
                <a:path w="25400" h="1149350">
                  <a:moveTo>
                    <a:pt x="25400" y="905510"/>
                  </a:moveTo>
                  <a:lnTo>
                    <a:pt x="0" y="905510"/>
                  </a:lnTo>
                  <a:lnTo>
                    <a:pt x="0" y="909319"/>
                  </a:lnTo>
                  <a:lnTo>
                    <a:pt x="25400" y="909319"/>
                  </a:lnTo>
                  <a:lnTo>
                    <a:pt x="25400" y="905510"/>
                  </a:lnTo>
                  <a:close/>
                </a:path>
                <a:path w="25400" h="1149350">
                  <a:moveTo>
                    <a:pt x="25400" y="909320"/>
                  </a:moveTo>
                  <a:lnTo>
                    <a:pt x="0" y="909320"/>
                  </a:lnTo>
                  <a:lnTo>
                    <a:pt x="0" y="911859"/>
                  </a:lnTo>
                  <a:lnTo>
                    <a:pt x="25400" y="911859"/>
                  </a:lnTo>
                  <a:lnTo>
                    <a:pt x="25400" y="909320"/>
                  </a:lnTo>
                  <a:close/>
                </a:path>
                <a:path w="25400" h="1149350">
                  <a:moveTo>
                    <a:pt x="25400" y="911860"/>
                  </a:moveTo>
                  <a:lnTo>
                    <a:pt x="0" y="911860"/>
                  </a:lnTo>
                  <a:lnTo>
                    <a:pt x="0" y="915669"/>
                  </a:lnTo>
                  <a:lnTo>
                    <a:pt x="25400" y="915669"/>
                  </a:lnTo>
                  <a:lnTo>
                    <a:pt x="25400" y="911860"/>
                  </a:lnTo>
                  <a:close/>
                </a:path>
                <a:path w="25400" h="1149350">
                  <a:moveTo>
                    <a:pt x="25400" y="915670"/>
                  </a:moveTo>
                  <a:lnTo>
                    <a:pt x="0" y="915670"/>
                  </a:lnTo>
                  <a:lnTo>
                    <a:pt x="0" y="922019"/>
                  </a:lnTo>
                  <a:lnTo>
                    <a:pt x="25400" y="922019"/>
                  </a:lnTo>
                  <a:lnTo>
                    <a:pt x="25400" y="915670"/>
                  </a:lnTo>
                  <a:close/>
                </a:path>
                <a:path w="25400" h="1149350">
                  <a:moveTo>
                    <a:pt x="25400" y="922020"/>
                  </a:moveTo>
                  <a:lnTo>
                    <a:pt x="0" y="922020"/>
                  </a:lnTo>
                  <a:lnTo>
                    <a:pt x="0" y="930910"/>
                  </a:lnTo>
                  <a:lnTo>
                    <a:pt x="25400" y="930910"/>
                  </a:lnTo>
                  <a:lnTo>
                    <a:pt x="25400" y="922020"/>
                  </a:lnTo>
                  <a:close/>
                </a:path>
                <a:path w="25400" h="1149350">
                  <a:moveTo>
                    <a:pt x="25400" y="930910"/>
                  </a:moveTo>
                  <a:lnTo>
                    <a:pt x="0" y="930910"/>
                  </a:lnTo>
                  <a:lnTo>
                    <a:pt x="0" y="943610"/>
                  </a:lnTo>
                  <a:lnTo>
                    <a:pt x="25400" y="943610"/>
                  </a:lnTo>
                  <a:lnTo>
                    <a:pt x="25400" y="930910"/>
                  </a:lnTo>
                  <a:close/>
                </a:path>
                <a:path w="25400" h="1149350">
                  <a:moveTo>
                    <a:pt x="25400" y="943610"/>
                  </a:moveTo>
                  <a:lnTo>
                    <a:pt x="0" y="943610"/>
                  </a:lnTo>
                  <a:lnTo>
                    <a:pt x="0" y="953769"/>
                  </a:lnTo>
                  <a:lnTo>
                    <a:pt x="25400" y="953769"/>
                  </a:lnTo>
                  <a:lnTo>
                    <a:pt x="25400" y="943610"/>
                  </a:lnTo>
                  <a:close/>
                </a:path>
                <a:path w="25400" h="1149350">
                  <a:moveTo>
                    <a:pt x="25400" y="953770"/>
                  </a:moveTo>
                  <a:lnTo>
                    <a:pt x="0" y="953770"/>
                  </a:lnTo>
                  <a:lnTo>
                    <a:pt x="0" y="956310"/>
                  </a:lnTo>
                  <a:lnTo>
                    <a:pt x="25400" y="956310"/>
                  </a:lnTo>
                  <a:lnTo>
                    <a:pt x="25400" y="953770"/>
                  </a:lnTo>
                  <a:close/>
                </a:path>
                <a:path w="25400" h="1149350">
                  <a:moveTo>
                    <a:pt x="25400" y="956310"/>
                  </a:moveTo>
                  <a:lnTo>
                    <a:pt x="0" y="956310"/>
                  </a:lnTo>
                  <a:lnTo>
                    <a:pt x="0" y="962660"/>
                  </a:lnTo>
                  <a:lnTo>
                    <a:pt x="25400" y="962660"/>
                  </a:lnTo>
                  <a:lnTo>
                    <a:pt x="25400" y="956310"/>
                  </a:lnTo>
                  <a:close/>
                </a:path>
                <a:path w="25400" h="1149350">
                  <a:moveTo>
                    <a:pt x="25400" y="962660"/>
                  </a:moveTo>
                  <a:lnTo>
                    <a:pt x="0" y="962660"/>
                  </a:lnTo>
                  <a:lnTo>
                    <a:pt x="0" y="966469"/>
                  </a:lnTo>
                  <a:lnTo>
                    <a:pt x="25400" y="966469"/>
                  </a:lnTo>
                  <a:lnTo>
                    <a:pt x="25400" y="962660"/>
                  </a:lnTo>
                  <a:close/>
                </a:path>
                <a:path w="25400" h="1149350">
                  <a:moveTo>
                    <a:pt x="25400" y="966470"/>
                  </a:moveTo>
                  <a:lnTo>
                    <a:pt x="0" y="966470"/>
                  </a:lnTo>
                  <a:lnTo>
                    <a:pt x="0" y="972819"/>
                  </a:lnTo>
                  <a:lnTo>
                    <a:pt x="25400" y="972819"/>
                  </a:lnTo>
                  <a:lnTo>
                    <a:pt x="25400" y="966470"/>
                  </a:lnTo>
                  <a:close/>
                </a:path>
                <a:path w="25400" h="1149350">
                  <a:moveTo>
                    <a:pt x="25400" y="972820"/>
                  </a:moveTo>
                  <a:lnTo>
                    <a:pt x="0" y="972820"/>
                  </a:lnTo>
                  <a:lnTo>
                    <a:pt x="0" y="975360"/>
                  </a:lnTo>
                  <a:lnTo>
                    <a:pt x="25400" y="975360"/>
                  </a:lnTo>
                  <a:lnTo>
                    <a:pt x="25400" y="972820"/>
                  </a:lnTo>
                  <a:close/>
                </a:path>
                <a:path w="25400" h="1149350">
                  <a:moveTo>
                    <a:pt x="25400" y="975360"/>
                  </a:moveTo>
                  <a:lnTo>
                    <a:pt x="0" y="975360"/>
                  </a:lnTo>
                  <a:lnTo>
                    <a:pt x="0" y="979169"/>
                  </a:lnTo>
                  <a:lnTo>
                    <a:pt x="25400" y="979169"/>
                  </a:lnTo>
                  <a:lnTo>
                    <a:pt x="25400" y="975360"/>
                  </a:lnTo>
                  <a:close/>
                </a:path>
                <a:path w="25400" h="1149350">
                  <a:moveTo>
                    <a:pt x="25400" y="979170"/>
                  </a:moveTo>
                  <a:lnTo>
                    <a:pt x="0" y="979170"/>
                  </a:lnTo>
                  <a:lnTo>
                    <a:pt x="0" y="981710"/>
                  </a:lnTo>
                  <a:lnTo>
                    <a:pt x="25400" y="981710"/>
                  </a:lnTo>
                  <a:lnTo>
                    <a:pt x="25400" y="979170"/>
                  </a:lnTo>
                  <a:close/>
                </a:path>
                <a:path w="25400" h="1149350">
                  <a:moveTo>
                    <a:pt x="25400" y="981710"/>
                  </a:moveTo>
                  <a:lnTo>
                    <a:pt x="0" y="981710"/>
                  </a:lnTo>
                  <a:lnTo>
                    <a:pt x="0" y="988060"/>
                  </a:lnTo>
                  <a:lnTo>
                    <a:pt x="25400" y="988060"/>
                  </a:lnTo>
                  <a:lnTo>
                    <a:pt x="25400" y="981710"/>
                  </a:lnTo>
                  <a:close/>
                </a:path>
                <a:path w="25400" h="1149350">
                  <a:moveTo>
                    <a:pt x="25400" y="988060"/>
                  </a:moveTo>
                  <a:lnTo>
                    <a:pt x="0" y="988060"/>
                  </a:lnTo>
                  <a:lnTo>
                    <a:pt x="0" y="1007110"/>
                  </a:lnTo>
                  <a:lnTo>
                    <a:pt x="25400" y="1007110"/>
                  </a:lnTo>
                  <a:lnTo>
                    <a:pt x="25400" y="988060"/>
                  </a:lnTo>
                  <a:close/>
                </a:path>
                <a:path w="25400" h="1149350">
                  <a:moveTo>
                    <a:pt x="25400" y="1007110"/>
                  </a:moveTo>
                  <a:lnTo>
                    <a:pt x="0" y="1007110"/>
                  </a:lnTo>
                  <a:lnTo>
                    <a:pt x="0" y="1010919"/>
                  </a:lnTo>
                  <a:lnTo>
                    <a:pt x="25400" y="1010919"/>
                  </a:lnTo>
                  <a:lnTo>
                    <a:pt x="25400" y="1007110"/>
                  </a:lnTo>
                  <a:close/>
                </a:path>
                <a:path w="25400" h="1149350">
                  <a:moveTo>
                    <a:pt x="25400" y="1010920"/>
                  </a:moveTo>
                  <a:lnTo>
                    <a:pt x="0" y="1010920"/>
                  </a:lnTo>
                  <a:lnTo>
                    <a:pt x="0" y="1023619"/>
                  </a:lnTo>
                  <a:lnTo>
                    <a:pt x="25400" y="1023619"/>
                  </a:lnTo>
                  <a:lnTo>
                    <a:pt x="25400" y="1010920"/>
                  </a:lnTo>
                  <a:close/>
                </a:path>
                <a:path w="25400" h="1149350">
                  <a:moveTo>
                    <a:pt x="25400" y="1023620"/>
                  </a:moveTo>
                  <a:lnTo>
                    <a:pt x="0" y="1023620"/>
                  </a:lnTo>
                  <a:lnTo>
                    <a:pt x="0" y="1032510"/>
                  </a:lnTo>
                  <a:lnTo>
                    <a:pt x="25400" y="1032510"/>
                  </a:lnTo>
                  <a:lnTo>
                    <a:pt x="25400" y="1023620"/>
                  </a:lnTo>
                  <a:close/>
                </a:path>
                <a:path w="25400" h="1149350">
                  <a:moveTo>
                    <a:pt x="25400" y="1032510"/>
                  </a:moveTo>
                  <a:lnTo>
                    <a:pt x="0" y="1032510"/>
                  </a:lnTo>
                  <a:lnTo>
                    <a:pt x="0" y="1036319"/>
                  </a:lnTo>
                  <a:lnTo>
                    <a:pt x="25400" y="1036319"/>
                  </a:lnTo>
                  <a:lnTo>
                    <a:pt x="25400" y="1032510"/>
                  </a:lnTo>
                  <a:close/>
                </a:path>
                <a:path w="25400" h="1149350">
                  <a:moveTo>
                    <a:pt x="25400" y="1036320"/>
                  </a:moveTo>
                  <a:lnTo>
                    <a:pt x="0" y="1036320"/>
                  </a:lnTo>
                  <a:lnTo>
                    <a:pt x="0" y="1051560"/>
                  </a:lnTo>
                  <a:lnTo>
                    <a:pt x="25400" y="1051560"/>
                  </a:lnTo>
                  <a:lnTo>
                    <a:pt x="25400" y="1036320"/>
                  </a:lnTo>
                  <a:close/>
                </a:path>
                <a:path w="25400" h="1149350">
                  <a:moveTo>
                    <a:pt x="25400" y="1051560"/>
                  </a:moveTo>
                  <a:lnTo>
                    <a:pt x="0" y="1051560"/>
                  </a:lnTo>
                  <a:lnTo>
                    <a:pt x="0" y="1057910"/>
                  </a:lnTo>
                  <a:lnTo>
                    <a:pt x="25400" y="1057910"/>
                  </a:lnTo>
                  <a:lnTo>
                    <a:pt x="25400" y="1051560"/>
                  </a:lnTo>
                  <a:close/>
                </a:path>
                <a:path w="25400" h="1149350">
                  <a:moveTo>
                    <a:pt x="25400" y="1057910"/>
                  </a:moveTo>
                  <a:lnTo>
                    <a:pt x="0" y="1057910"/>
                  </a:lnTo>
                  <a:lnTo>
                    <a:pt x="0" y="1061720"/>
                  </a:lnTo>
                  <a:lnTo>
                    <a:pt x="25400" y="1061720"/>
                  </a:lnTo>
                  <a:lnTo>
                    <a:pt x="25400" y="1057910"/>
                  </a:lnTo>
                  <a:close/>
                </a:path>
                <a:path w="25400" h="1149350">
                  <a:moveTo>
                    <a:pt x="25400" y="1061720"/>
                  </a:moveTo>
                  <a:lnTo>
                    <a:pt x="0" y="1061720"/>
                  </a:lnTo>
                  <a:lnTo>
                    <a:pt x="0" y="1064260"/>
                  </a:lnTo>
                  <a:lnTo>
                    <a:pt x="25400" y="1064260"/>
                  </a:lnTo>
                  <a:lnTo>
                    <a:pt x="25400" y="1061720"/>
                  </a:lnTo>
                  <a:close/>
                </a:path>
                <a:path w="25400" h="1149350">
                  <a:moveTo>
                    <a:pt x="25400" y="1064260"/>
                  </a:moveTo>
                  <a:lnTo>
                    <a:pt x="0" y="1064260"/>
                  </a:lnTo>
                  <a:lnTo>
                    <a:pt x="0" y="1068070"/>
                  </a:lnTo>
                  <a:lnTo>
                    <a:pt x="25400" y="1068070"/>
                  </a:lnTo>
                  <a:lnTo>
                    <a:pt x="25400" y="1064260"/>
                  </a:lnTo>
                  <a:close/>
                </a:path>
                <a:path w="25400" h="1149350">
                  <a:moveTo>
                    <a:pt x="25400" y="1068070"/>
                  </a:moveTo>
                  <a:lnTo>
                    <a:pt x="0" y="1068070"/>
                  </a:lnTo>
                  <a:lnTo>
                    <a:pt x="0" y="1074420"/>
                  </a:lnTo>
                  <a:lnTo>
                    <a:pt x="25400" y="1074420"/>
                  </a:lnTo>
                  <a:lnTo>
                    <a:pt x="25400" y="1068070"/>
                  </a:lnTo>
                  <a:close/>
                </a:path>
                <a:path w="25400" h="1149350">
                  <a:moveTo>
                    <a:pt x="25400" y="1074420"/>
                  </a:moveTo>
                  <a:lnTo>
                    <a:pt x="0" y="1074420"/>
                  </a:lnTo>
                  <a:lnTo>
                    <a:pt x="0" y="1076960"/>
                  </a:lnTo>
                  <a:lnTo>
                    <a:pt x="25400" y="1076960"/>
                  </a:lnTo>
                  <a:lnTo>
                    <a:pt x="25400" y="1074420"/>
                  </a:lnTo>
                  <a:close/>
                </a:path>
                <a:path w="25400" h="1149350">
                  <a:moveTo>
                    <a:pt x="25400" y="1076960"/>
                  </a:moveTo>
                  <a:lnTo>
                    <a:pt x="0" y="1076960"/>
                  </a:lnTo>
                  <a:lnTo>
                    <a:pt x="0" y="1083310"/>
                  </a:lnTo>
                  <a:lnTo>
                    <a:pt x="25400" y="1083310"/>
                  </a:lnTo>
                  <a:lnTo>
                    <a:pt x="25400" y="1076960"/>
                  </a:lnTo>
                  <a:close/>
                </a:path>
                <a:path w="25400" h="1149350">
                  <a:moveTo>
                    <a:pt x="25400" y="1083310"/>
                  </a:moveTo>
                  <a:lnTo>
                    <a:pt x="0" y="1083310"/>
                  </a:lnTo>
                  <a:lnTo>
                    <a:pt x="0" y="1096010"/>
                  </a:lnTo>
                  <a:lnTo>
                    <a:pt x="25400" y="1096010"/>
                  </a:lnTo>
                  <a:lnTo>
                    <a:pt x="25400" y="1083310"/>
                  </a:lnTo>
                  <a:close/>
                </a:path>
                <a:path w="25400" h="1149350">
                  <a:moveTo>
                    <a:pt x="25400" y="1146810"/>
                  </a:moveTo>
                  <a:lnTo>
                    <a:pt x="20319" y="1146810"/>
                  </a:lnTo>
                  <a:lnTo>
                    <a:pt x="20319" y="1148080"/>
                  </a:lnTo>
                  <a:lnTo>
                    <a:pt x="24129" y="1148080"/>
                  </a:lnTo>
                  <a:lnTo>
                    <a:pt x="24129" y="1149350"/>
                  </a:lnTo>
                  <a:lnTo>
                    <a:pt x="25400" y="1149350"/>
                  </a:lnTo>
                  <a:lnTo>
                    <a:pt x="25400" y="1146810"/>
                  </a:lnTo>
                  <a:close/>
                </a:path>
                <a:path w="25400" h="1149350">
                  <a:moveTo>
                    <a:pt x="15239" y="1145540"/>
                  </a:moveTo>
                  <a:lnTo>
                    <a:pt x="10159" y="1145540"/>
                  </a:lnTo>
                  <a:lnTo>
                    <a:pt x="10159" y="1146810"/>
                  </a:lnTo>
                  <a:lnTo>
                    <a:pt x="15239" y="1146810"/>
                  </a:lnTo>
                  <a:lnTo>
                    <a:pt x="15239" y="1145540"/>
                  </a:lnTo>
                  <a:close/>
                </a:path>
                <a:path w="25400" h="1149350">
                  <a:moveTo>
                    <a:pt x="25400" y="1140460"/>
                  </a:moveTo>
                  <a:lnTo>
                    <a:pt x="0" y="1140460"/>
                  </a:lnTo>
                  <a:lnTo>
                    <a:pt x="0" y="1141730"/>
                  </a:lnTo>
                  <a:lnTo>
                    <a:pt x="1269" y="1141730"/>
                  </a:lnTo>
                  <a:lnTo>
                    <a:pt x="1269" y="1143000"/>
                  </a:lnTo>
                  <a:lnTo>
                    <a:pt x="6350" y="1143000"/>
                  </a:lnTo>
                  <a:lnTo>
                    <a:pt x="6350" y="1145540"/>
                  </a:lnTo>
                  <a:lnTo>
                    <a:pt x="25400" y="1145540"/>
                  </a:lnTo>
                  <a:lnTo>
                    <a:pt x="25400" y="1140460"/>
                  </a:lnTo>
                  <a:close/>
                </a:path>
                <a:path w="25400" h="1149350">
                  <a:moveTo>
                    <a:pt x="25400" y="1134110"/>
                  </a:moveTo>
                  <a:lnTo>
                    <a:pt x="0" y="1134110"/>
                  </a:lnTo>
                  <a:lnTo>
                    <a:pt x="0" y="1139190"/>
                  </a:lnTo>
                  <a:lnTo>
                    <a:pt x="25400" y="1139190"/>
                  </a:lnTo>
                  <a:lnTo>
                    <a:pt x="25400" y="1134110"/>
                  </a:lnTo>
                  <a:close/>
                </a:path>
                <a:path w="25400" h="1149350">
                  <a:moveTo>
                    <a:pt x="25400" y="1127760"/>
                  </a:moveTo>
                  <a:lnTo>
                    <a:pt x="0" y="1127760"/>
                  </a:lnTo>
                  <a:lnTo>
                    <a:pt x="0" y="1132840"/>
                  </a:lnTo>
                  <a:lnTo>
                    <a:pt x="25400" y="1132840"/>
                  </a:lnTo>
                  <a:lnTo>
                    <a:pt x="25400" y="1127760"/>
                  </a:lnTo>
                  <a:close/>
                </a:path>
                <a:path w="25400" h="1149350">
                  <a:moveTo>
                    <a:pt x="25400" y="1121410"/>
                  </a:moveTo>
                  <a:lnTo>
                    <a:pt x="0" y="1121410"/>
                  </a:lnTo>
                  <a:lnTo>
                    <a:pt x="0" y="1126490"/>
                  </a:lnTo>
                  <a:lnTo>
                    <a:pt x="25400" y="1126490"/>
                  </a:lnTo>
                  <a:lnTo>
                    <a:pt x="25400" y="1121410"/>
                  </a:lnTo>
                  <a:close/>
                </a:path>
                <a:path w="25400" h="1149350">
                  <a:moveTo>
                    <a:pt x="25400" y="1115060"/>
                  </a:moveTo>
                  <a:lnTo>
                    <a:pt x="0" y="1115060"/>
                  </a:lnTo>
                  <a:lnTo>
                    <a:pt x="0" y="1120140"/>
                  </a:lnTo>
                  <a:lnTo>
                    <a:pt x="25400" y="1120140"/>
                  </a:lnTo>
                  <a:lnTo>
                    <a:pt x="25400" y="1115060"/>
                  </a:lnTo>
                  <a:close/>
                </a:path>
                <a:path w="25400" h="1149350">
                  <a:moveTo>
                    <a:pt x="25400" y="1108709"/>
                  </a:moveTo>
                  <a:lnTo>
                    <a:pt x="0" y="1108709"/>
                  </a:lnTo>
                  <a:lnTo>
                    <a:pt x="0" y="1113790"/>
                  </a:lnTo>
                  <a:lnTo>
                    <a:pt x="25400" y="1113790"/>
                  </a:lnTo>
                  <a:lnTo>
                    <a:pt x="25400" y="1108709"/>
                  </a:lnTo>
                  <a:close/>
                </a:path>
                <a:path w="25400" h="1149350">
                  <a:moveTo>
                    <a:pt x="25400" y="1102360"/>
                  </a:moveTo>
                  <a:lnTo>
                    <a:pt x="0" y="1102360"/>
                  </a:lnTo>
                  <a:lnTo>
                    <a:pt x="0" y="1107440"/>
                  </a:lnTo>
                  <a:lnTo>
                    <a:pt x="25400" y="1107440"/>
                  </a:lnTo>
                  <a:lnTo>
                    <a:pt x="25400" y="1102360"/>
                  </a:lnTo>
                  <a:close/>
                </a:path>
                <a:path w="25400" h="1149350">
                  <a:moveTo>
                    <a:pt x="25400" y="1097280"/>
                  </a:moveTo>
                  <a:lnTo>
                    <a:pt x="0" y="1097280"/>
                  </a:lnTo>
                  <a:lnTo>
                    <a:pt x="0" y="1101090"/>
                  </a:lnTo>
                  <a:lnTo>
                    <a:pt x="25400" y="1101090"/>
                  </a:lnTo>
                  <a:lnTo>
                    <a:pt x="25400" y="1097280"/>
                  </a:lnTo>
                  <a:close/>
                </a:path>
              </a:pathLst>
            </a:custGeom>
            <a:solidFill>
              <a:srgbClr val="3A61D6"/>
            </a:solidFill>
          </p:spPr>
          <p:txBody>
            <a:bodyPr wrap="square" lIns="0" tIns="0" rIns="0" bIns="0" rtlCol="0"/>
            <a:lstStyle/>
            <a:p>
              <a:endParaRPr/>
            </a:p>
          </p:txBody>
        </p:sp>
        <p:sp>
          <p:nvSpPr>
            <p:cNvPr id="575" name="object 575"/>
            <p:cNvSpPr/>
            <p:nvPr/>
          </p:nvSpPr>
          <p:spPr>
            <a:xfrm>
              <a:off x="2955290" y="4941570"/>
              <a:ext cx="26670" cy="1146810"/>
            </a:xfrm>
            <a:custGeom>
              <a:avLst/>
              <a:gdLst/>
              <a:ahLst/>
              <a:cxnLst/>
              <a:rect l="l" t="t" r="r" b="b"/>
              <a:pathLst>
                <a:path w="26669" h="1146810">
                  <a:moveTo>
                    <a:pt x="1269" y="0"/>
                  </a:moveTo>
                  <a:lnTo>
                    <a:pt x="0" y="0"/>
                  </a:lnTo>
                  <a:lnTo>
                    <a:pt x="0" y="1269"/>
                  </a:lnTo>
                  <a:lnTo>
                    <a:pt x="1269" y="1269"/>
                  </a:lnTo>
                  <a:lnTo>
                    <a:pt x="1269" y="0"/>
                  </a:lnTo>
                  <a:close/>
                </a:path>
                <a:path w="26669" h="1146810">
                  <a:moveTo>
                    <a:pt x="8889" y="1270"/>
                  </a:moveTo>
                  <a:lnTo>
                    <a:pt x="0" y="1270"/>
                  </a:lnTo>
                  <a:lnTo>
                    <a:pt x="0" y="7619"/>
                  </a:lnTo>
                  <a:lnTo>
                    <a:pt x="26670" y="7619"/>
                  </a:lnTo>
                  <a:lnTo>
                    <a:pt x="26670" y="5080"/>
                  </a:lnTo>
                  <a:lnTo>
                    <a:pt x="24130" y="5080"/>
                  </a:lnTo>
                  <a:lnTo>
                    <a:pt x="24130" y="3810"/>
                  </a:lnTo>
                  <a:lnTo>
                    <a:pt x="16510" y="3810"/>
                  </a:lnTo>
                  <a:lnTo>
                    <a:pt x="16510" y="2539"/>
                  </a:lnTo>
                  <a:lnTo>
                    <a:pt x="8889" y="2539"/>
                  </a:lnTo>
                  <a:lnTo>
                    <a:pt x="8889" y="1270"/>
                  </a:lnTo>
                  <a:close/>
                </a:path>
                <a:path w="26669" h="1146810">
                  <a:moveTo>
                    <a:pt x="26670" y="7620"/>
                  </a:moveTo>
                  <a:lnTo>
                    <a:pt x="0" y="7620"/>
                  </a:lnTo>
                  <a:lnTo>
                    <a:pt x="0" y="13969"/>
                  </a:lnTo>
                  <a:lnTo>
                    <a:pt x="26670" y="13969"/>
                  </a:lnTo>
                  <a:lnTo>
                    <a:pt x="26670" y="7620"/>
                  </a:lnTo>
                  <a:close/>
                </a:path>
                <a:path w="26669" h="1146810">
                  <a:moveTo>
                    <a:pt x="26670" y="13969"/>
                  </a:moveTo>
                  <a:lnTo>
                    <a:pt x="0" y="13969"/>
                  </a:lnTo>
                  <a:lnTo>
                    <a:pt x="0" y="20319"/>
                  </a:lnTo>
                  <a:lnTo>
                    <a:pt x="26670" y="20319"/>
                  </a:lnTo>
                  <a:lnTo>
                    <a:pt x="26670" y="13969"/>
                  </a:lnTo>
                  <a:close/>
                </a:path>
                <a:path w="26669" h="1146810">
                  <a:moveTo>
                    <a:pt x="26670" y="20319"/>
                  </a:moveTo>
                  <a:lnTo>
                    <a:pt x="0" y="20319"/>
                  </a:lnTo>
                  <a:lnTo>
                    <a:pt x="0" y="39369"/>
                  </a:lnTo>
                  <a:lnTo>
                    <a:pt x="26670" y="39369"/>
                  </a:lnTo>
                  <a:lnTo>
                    <a:pt x="26670" y="20319"/>
                  </a:lnTo>
                  <a:close/>
                </a:path>
                <a:path w="26669" h="1146810">
                  <a:moveTo>
                    <a:pt x="26670" y="39370"/>
                  </a:moveTo>
                  <a:lnTo>
                    <a:pt x="0" y="39370"/>
                  </a:lnTo>
                  <a:lnTo>
                    <a:pt x="0" y="45719"/>
                  </a:lnTo>
                  <a:lnTo>
                    <a:pt x="26670" y="45719"/>
                  </a:lnTo>
                  <a:lnTo>
                    <a:pt x="26670" y="39370"/>
                  </a:lnTo>
                  <a:close/>
                </a:path>
                <a:path w="26669" h="1146810">
                  <a:moveTo>
                    <a:pt x="26670" y="45719"/>
                  </a:moveTo>
                  <a:lnTo>
                    <a:pt x="0" y="45719"/>
                  </a:lnTo>
                  <a:lnTo>
                    <a:pt x="0" y="83819"/>
                  </a:lnTo>
                  <a:lnTo>
                    <a:pt x="26670" y="83819"/>
                  </a:lnTo>
                  <a:lnTo>
                    <a:pt x="26670" y="45719"/>
                  </a:lnTo>
                  <a:close/>
                </a:path>
                <a:path w="26669" h="1146810">
                  <a:moveTo>
                    <a:pt x="26670" y="83819"/>
                  </a:moveTo>
                  <a:lnTo>
                    <a:pt x="0" y="83819"/>
                  </a:lnTo>
                  <a:lnTo>
                    <a:pt x="0" y="90169"/>
                  </a:lnTo>
                  <a:lnTo>
                    <a:pt x="26670" y="90169"/>
                  </a:lnTo>
                  <a:lnTo>
                    <a:pt x="26670" y="83819"/>
                  </a:lnTo>
                  <a:close/>
                </a:path>
                <a:path w="26669" h="1146810">
                  <a:moveTo>
                    <a:pt x="26670" y="90169"/>
                  </a:moveTo>
                  <a:lnTo>
                    <a:pt x="0" y="90169"/>
                  </a:lnTo>
                  <a:lnTo>
                    <a:pt x="0" y="102869"/>
                  </a:lnTo>
                  <a:lnTo>
                    <a:pt x="26670" y="102869"/>
                  </a:lnTo>
                  <a:lnTo>
                    <a:pt x="26670" y="90169"/>
                  </a:lnTo>
                  <a:close/>
                </a:path>
                <a:path w="26669" h="1146810">
                  <a:moveTo>
                    <a:pt x="26670" y="102869"/>
                  </a:moveTo>
                  <a:lnTo>
                    <a:pt x="0" y="102869"/>
                  </a:lnTo>
                  <a:lnTo>
                    <a:pt x="0" y="109219"/>
                  </a:lnTo>
                  <a:lnTo>
                    <a:pt x="26670" y="109219"/>
                  </a:lnTo>
                  <a:lnTo>
                    <a:pt x="26670" y="102869"/>
                  </a:lnTo>
                  <a:close/>
                </a:path>
                <a:path w="26669" h="1146810">
                  <a:moveTo>
                    <a:pt x="26670" y="109219"/>
                  </a:moveTo>
                  <a:lnTo>
                    <a:pt x="0" y="109219"/>
                  </a:lnTo>
                  <a:lnTo>
                    <a:pt x="0" y="121919"/>
                  </a:lnTo>
                  <a:lnTo>
                    <a:pt x="26670" y="121919"/>
                  </a:lnTo>
                  <a:lnTo>
                    <a:pt x="26670" y="109219"/>
                  </a:lnTo>
                  <a:close/>
                </a:path>
                <a:path w="26669" h="1146810">
                  <a:moveTo>
                    <a:pt x="26670" y="121919"/>
                  </a:moveTo>
                  <a:lnTo>
                    <a:pt x="0" y="121919"/>
                  </a:lnTo>
                  <a:lnTo>
                    <a:pt x="0" y="128269"/>
                  </a:lnTo>
                  <a:lnTo>
                    <a:pt x="26670" y="128269"/>
                  </a:lnTo>
                  <a:lnTo>
                    <a:pt x="26670" y="121919"/>
                  </a:lnTo>
                  <a:close/>
                </a:path>
                <a:path w="26669" h="1146810">
                  <a:moveTo>
                    <a:pt x="26670" y="128269"/>
                  </a:moveTo>
                  <a:lnTo>
                    <a:pt x="0" y="128269"/>
                  </a:lnTo>
                  <a:lnTo>
                    <a:pt x="0" y="140969"/>
                  </a:lnTo>
                  <a:lnTo>
                    <a:pt x="26670" y="140969"/>
                  </a:lnTo>
                  <a:lnTo>
                    <a:pt x="26670" y="128269"/>
                  </a:lnTo>
                  <a:close/>
                </a:path>
                <a:path w="26669" h="1146810">
                  <a:moveTo>
                    <a:pt x="26670" y="140969"/>
                  </a:moveTo>
                  <a:lnTo>
                    <a:pt x="0" y="140969"/>
                  </a:lnTo>
                  <a:lnTo>
                    <a:pt x="0" y="147319"/>
                  </a:lnTo>
                  <a:lnTo>
                    <a:pt x="26670" y="147319"/>
                  </a:lnTo>
                  <a:lnTo>
                    <a:pt x="26670" y="140969"/>
                  </a:lnTo>
                  <a:close/>
                </a:path>
                <a:path w="26669" h="1146810">
                  <a:moveTo>
                    <a:pt x="26670" y="147319"/>
                  </a:moveTo>
                  <a:lnTo>
                    <a:pt x="0" y="147319"/>
                  </a:lnTo>
                  <a:lnTo>
                    <a:pt x="0" y="153669"/>
                  </a:lnTo>
                  <a:lnTo>
                    <a:pt x="26670" y="153669"/>
                  </a:lnTo>
                  <a:lnTo>
                    <a:pt x="26670" y="147319"/>
                  </a:lnTo>
                  <a:close/>
                </a:path>
                <a:path w="26669" h="1146810">
                  <a:moveTo>
                    <a:pt x="26670" y="153669"/>
                  </a:moveTo>
                  <a:lnTo>
                    <a:pt x="0" y="153669"/>
                  </a:lnTo>
                  <a:lnTo>
                    <a:pt x="0" y="160019"/>
                  </a:lnTo>
                  <a:lnTo>
                    <a:pt x="26670" y="160019"/>
                  </a:lnTo>
                  <a:lnTo>
                    <a:pt x="26670" y="153669"/>
                  </a:lnTo>
                  <a:close/>
                </a:path>
                <a:path w="26669" h="1146810">
                  <a:moveTo>
                    <a:pt x="26670" y="160019"/>
                  </a:moveTo>
                  <a:lnTo>
                    <a:pt x="0" y="160019"/>
                  </a:lnTo>
                  <a:lnTo>
                    <a:pt x="0" y="166369"/>
                  </a:lnTo>
                  <a:lnTo>
                    <a:pt x="26670" y="166369"/>
                  </a:lnTo>
                  <a:lnTo>
                    <a:pt x="26670" y="160019"/>
                  </a:lnTo>
                  <a:close/>
                </a:path>
                <a:path w="26669" h="1146810">
                  <a:moveTo>
                    <a:pt x="26670" y="166369"/>
                  </a:moveTo>
                  <a:lnTo>
                    <a:pt x="0" y="166369"/>
                  </a:lnTo>
                  <a:lnTo>
                    <a:pt x="0" y="172719"/>
                  </a:lnTo>
                  <a:lnTo>
                    <a:pt x="26670" y="172719"/>
                  </a:lnTo>
                  <a:lnTo>
                    <a:pt x="26670" y="166369"/>
                  </a:lnTo>
                  <a:close/>
                </a:path>
                <a:path w="26669" h="1146810">
                  <a:moveTo>
                    <a:pt x="26670" y="172720"/>
                  </a:moveTo>
                  <a:lnTo>
                    <a:pt x="0" y="172720"/>
                  </a:lnTo>
                  <a:lnTo>
                    <a:pt x="0" y="179069"/>
                  </a:lnTo>
                  <a:lnTo>
                    <a:pt x="26670" y="179069"/>
                  </a:lnTo>
                  <a:lnTo>
                    <a:pt x="26670" y="172720"/>
                  </a:lnTo>
                  <a:close/>
                </a:path>
                <a:path w="26669" h="1146810">
                  <a:moveTo>
                    <a:pt x="26670" y="179070"/>
                  </a:moveTo>
                  <a:lnTo>
                    <a:pt x="0" y="179070"/>
                  </a:lnTo>
                  <a:lnTo>
                    <a:pt x="0" y="185419"/>
                  </a:lnTo>
                  <a:lnTo>
                    <a:pt x="26670" y="185419"/>
                  </a:lnTo>
                  <a:lnTo>
                    <a:pt x="26670" y="179070"/>
                  </a:lnTo>
                  <a:close/>
                </a:path>
                <a:path w="26669" h="1146810">
                  <a:moveTo>
                    <a:pt x="26670" y="185419"/>
                  </a:moveTo>
                  <a:lnTo>
                    <a:pt x="0" y="185419"/>
                  </a:lnTo>
                  <a:lnTo>
                    <a:pt x="0" y="191769"/>
                  </a:lnTo>
                  <a:lnTo>
                    <a:pt x="26670" y="191769"/>
                  </a:lnTo>
                  <a:lnTo>
                    <a:pt x="26670" y="185419"/>
                  </a:lnTo>
                  <a:close/>
                </a:path>
                <a:path w="26669" h="1146810">
                  <a:moveTo>
                    <a:pt x="26670" y="191769"/>
                  </a:moveTo>
                  <a:lnTo>
                    <a:pt x="0" y="191769"/>
                  </a:lnTo>
                  <a:lnTo>
                    <a:pt x="0" y="198119"/>
                  </a:lnTo>
                  <a:lnTo>
                    <a:pt x="26670" y="198119"/>
                  </a:lnTo>
                  <a:lnTo>
                    <a:pt x="26670" y="191769"/>
                  </a:lnTo>
                  <a:close/>
                </a:path>
                <a:path w="26669" h="1146810">
                  <a:moveTo>
                    <a:pt x="26670" y="198119"/>
                  </a:moveTo>
                  <a:lnTo>
                    <a:pt x="0" y="198119"/>
                  </a:lnTo>
                  <a:lnTo>
                    <a:pt x="0" y="204469"/>
                  </a:lnTo>
                  <a:lnTo>
                    <a:pt x="26670" y="204469"/>
                  </a:lnTo>
                  <a:lnTo>
                    <a:pt x="26670" y="198119"/>
                  </a:lnTo>
                  <a:close/>
                </a:path>
                <a:path w="26669" h="1146810">
                  <a:moveTo>
                    <a:pt x="26670" y="204470"/>
                  </a:moveTo>
                  <a:lnTo>
                    <a:pt x="0" y="204470"/>
                  </a:lnTo>
                  <a:lnTo>
                    <a:pt x="0" y="210819"/>
                  </a:lnTo>
                  <a:lnTo>
                    <a:pt x="26670" y="210819"/>
                  </a:lnTo>
                  <a:lnTo>
                    <a:pt x="26670" y="204470"/>
                  </a:lnTo>
                  <a:close/>
                </a:path>
                <a:path w="26669" h="1146810">
                  <a:moveTo>
                    <a:pt x="26670" y="210820"/>
                  </a:moveTo>
                  <a:lnTo>
                    <a:pt x="0" y="210820"/>
                  </a:lnTo>
                  <a:lnTo>
                    <a:pt x="0" y="217169"/>
                  </a:lnTo>
                  <a:lnTo>
                    <a:pt x="26670" y="217169"/>
                  </a:lnTo>
                  <a:lnTo>
                    <a:pt x="26670" y="210820"/>
                  </a:lnTo>
                  <a:close/>
                </a:path>
                <a:path w="26669" h="1146810">
                  <a:moveTo>
                    <a:pt x="26670" y="217170"/>
                  </a:moveTo>
                  <a:lnTo>
                    <a:pt x="0" y="217170"/>
                  </a:lnTo>
                  <a:lnTo>
                    <a:pt x="0" y="223519"/>
                  </a:lnTo>
                  <a:lnTo>
                    <a:pt x="26670" y="223519"/>
                  </a:lnTo>
                  <a:lnTo>
                    <a:pt x="26670" y="217170"/>
                  </a:lnTo>
                  <a:close/>
                </a:path>
                <a:path w="26669" h="1146810">
                  <a:moveTo>
                    <a:pt x="26670" y="223519"/>
                  </a:moveTo>
                  <a:lnTo>
                    <a:pt x="0" y="223519"/>
                  </a:lnTo>
                  <a:lnTo>
                    <a:pt x="0" y="229869"/>
                  </a:lnTo>
                  <a:lnTo>
                    <a:pt x="26670" y="229869"/>
                  </a:lnTo>
                  <a:lnTo>
                    <a:pt x="26670" y="223519"/>
                  </a:lnTo>
                  <a:close/>
                </a:path>
                <a:path w="26669" h="1146810">
                  <a:moveTo>
                    <a:pt x="26670" y="229870"/>
                  </a:moveTo>
                  <a:lnTo>
                    <a:pt x="0" y="229870"/>
                  </a:lnTo>
                  <a:lnTo>
                    <a:pt x="0" y="236219"/>
                  </a:lnTo>
                  <a:lnTo>
                    <a:pt x="26670" y="236219"/>
                  </a:lnTo>
                  <a:lnTo>
                    <a:pt x="26670" y="229870"/>
                  </a:lnTo>
                  <a:close/>
                </a:path>
                <a:path w="26669" h="1146810">
                  <a:moveTo>
                    <a:pt x="26670" y="236220"/>
                  </a:moveTo>
                  <a:lnTo>
                    <a:pt x="0" y="236220"/>
                  </a:lnTo>
                  <a:lnTo>
                    <a:pt x="0" y="242569"/>
                  </a:lnTo>
                  <a:lnTo>
                    <a:pt x="26670" y="242569"/>
                  </a:lnTo>
                  <a:lnTo>
                    <a:pt x="26670" y="236220"/>
                  </a:lnTo>
                  <a:close/>
                </a:path>
                <a:path w="26669" h="1146810">
                  <a:moveTo>
                    <a:pt x="26670" y="242569"/>
                  </a:moveTo>
                  <a:lnTo>
                    <a:pt x="0" y="242569"/>
                  </a:lnTo>
                  <a:lnTo>
                    <a:pt x="0" y="248919"/>
                  </a:lnTo>
                  <a:lnTo>
                    <a:pt x="26670" y="248919"/>
                  </a:lnTo>
                  <a:lnTo>
                    <a:pt x="26670" y="242569"/>
                  </a:lnTo>
                  <a:close/>
                </a:path>
                <a:path w="26669" h="1146810">
                  <a:moveTo>
                    <a:pt x="26670" y="248920"/>
                  </a:moveTo>
                  <a:lnTo>
                    <a:pt x="0" y="248920"/>
                  </a:lnTo>
                  <a:lnTo>
                    <a:pt x="0" y="255269"/>
                  </a:lnTo>
                  <a:lnTo>
                    <a:pt x="26670" y="255269"/>
                  </a:lnTo>
                  <a:lnTo>
                    <a:pt x="26670" y="248920"/>
                  </a:lnTo>
                  <a:close/>
                </a:path>
                <a:path w="26669" h="1146810">
                  <a:moveTo>
                    <a:pt x="26670" y="255269"/>
                  </a:moveTo>
                  <a:lnTo>
                    <a:pt x="0" y="255269"/>
                  </a:lnTo>
                  <a:lnTo>
                    <a:pt x="0" y="261619"/>
                  </a:lnTo>
                  <a:lnTo>
                    <a:pt x="26670" y="261619"/>
                  </a:lnTo>
                  <a:lnTo>
                    <a:pt x="26670" y="255269"/>
                  </a:lnTo>
                  <a:close/>
                </a:path>
                <a:path w="26669" h="1146810">
                  <a:moveTo>
                    <a:pt x="26670" y="261619"/>
                  </a:moveTo>
                  <a:lnTo>
                    <a:pt x="0" y="261619"/>
                  </a:lnTo>
                  <a:lnTo>
                    <a:pt x="0" y="267969"/>
                  </a:lnTo>
                  <a:lnTo>
                    <a:pt x="26670" y="267969"/>
                  </a:lnTo>
                  <a:lnTo>
                    <a:pt x="26670" y="261619"/>
                  </a:lnTo>
                  <a:close/>
                </a:path>
                <a:path w="26669" h="1146810">
                  <a:moveTo>
                    <a:pt x="26670" y="267969"/>
                  </a:moveTo>
                  <a:lnTo>
                    <a:pt x="0" y="267969"/>
                  </a:lnTo>
                  <a:lnTo>
                    <a:pt x="0" y="274319"/>
                  </a:lnTo>
                  <a:lnTo>
                    <a:pt x="26670" y="274319"/>
                  </a:lnTo>
                  <a:lnTo>
                    <a:pt x="26670" y="267969"/>
                  </a:lnTo>
                  <a:close/>
                </a:path>
                <a:path w="26669" h="1146810">
                  <a:moveTo>
                    <a:pt x="26670" y="274319"/>
                  </a:moveTo>
                  <a:lnTo>
                    <a:pt x="0" y="274319"/>
                  </a:lnTo>
                  <a:lnTo>
                    <a:pt x="0" y="294639"/>
                  </a:lnTo>
                  <a:lnTo>
                    <a:pt x="26670" y="294639"/>
                  </a:lnTo>
                  <a:lnTo>
                    <a:pt x="26670" y="274319"/>
                  </a:lnTo>
                  <a:close/>
                </a:path>
                <a:path w="26669" h="1146810">
                  <a:moveTo>
                    <a:pt x="26670" y="294639"/>
                  </a:moveTo>
                  <a:lnTo>
                    <a:pt x="0" y="294639"/>
                  </a:lnTo>
                  <a:lnTo>
                    <a:pt x="0" y="300989"/>
                  </a:lnTo>
                  <a:lnTo>
                    <a:pt x="26670" y="300989"/>
                  </a:lnTo>
                  <a:lnTo>
                    <a:pt x="26670" y="294639"/>
                  </a:lnTo>
                  <a:close/>
                </a:path>
                <a:path w="26669" h="1146810">
                  <a:moveTo>
                    <a:pt x="26670" y="300989"/>
                  </a:moveTo>
                  <a:lnTo>
                    <a:pt x="0" y="300989"/>
                  </a:lnTo>
                  <a:lnTo>
                    <a:pt x="0" y="320039"/>
                  </a:lnTo>
                  <a:lnTo>
                    <a:pt x="26670" y="320039"/>
                  </a:lnTo>
                  <a:lnTo>
                    <a:pt x="26670" y="300989"/>
                  </a:lnTo>
                  <a:close/>
                </a:path>
                <a:path w="26669" h="1146810">
                  <a:moveTo>
                    <a:pt x="26670" y="320039"/>
                  </a:moveTo>
                  <a:lnTo>
                    <a:pt x="0" y="320039"/>
                  </a:lnTo>
                  <a:lnTo>
                    <a:pt x="0" y="326389"/>
                  </a:lnTo>
                  <a:lnTo>
                    <a:pt x="26670" y="326389"/>
                  </a:lnTo>
                  <a:lnTo>
                    <a:pt x="26670" y="320039"/>
                  </a:lnTo>
                  <a:close/>
                </a:path>
                <a:path w="26669" h="1146810">
                  <a:moveTo>
                    <a:pt x="26670" y="326389"/>
                  </a:moveTo>
                  <a:lnTo>
                    <a:pt x="0" y="326389"/>
                  </a:lnTo>
                  <a:lnTo>
                    <a:pt x="0" y="332739"/>
                  </a:lnTo>
                  <a:lnTo>
                    <a:pt x="26670" y="332739"/>
                  </a:lnTo>
                  <a:lnTo>
                    <a:pt x="26670" y="326389"/>
                  </a:lnTo>
                  <a:close/>
                </a:path>
                <a:path w="26669" h="1146810">
                  <a:moveTo>
                    <a:pt x="26670" y="332739"/>
                  </a:moveTo>
                  <a:lnTo>
                    <a:pt x="0" y="332739"/>
                  </a:lnTo>
                  <a:lnTo>
                    <a:pt x="0" y="339089"/>
                  </a:lnTo>
                  <a:lnTo>
                    <a:pt x="26670" y="339089"/>
                  </a:lnTo>
                  <a:lnTo>
                    <a:pt x="26670" y="332739"/>
                  </a:lnTo>
                  <a:close/>
                </a:path>
                <a:path w="26669" h="1146810">
                  <a:moveTo>
                    <a:pt x="26670" y="339089"/>
                  </a:moveTo>
                  <a:lnTo>
                    <a:pt x="0" y="339089"/>
                  </a:lnTo>
                  <a:lnTo>
                    <a:pt x="0" y="345439"/>
                  </a:lnTo>
                  <a:lnTo>
                    <a:pt x="26670" y="345439"/>
                  </a:lnTo>
                  <a:lnTo>
                    <a:pt x="26670" y="339089"/>
                  </a:lnTo>
                  <a:close/>
                </a:path>
                <a:path w="26669" h="1146810">
                  <a:moveTo>
                    <a:pt x="26670" y="345440"/>
                  </a:moveTo>
                  <a:lnTo>
                    <a:pt x="0" y="345440"/>
                  </a:lnTo>
                  <a:lnTo>
                    <a:pt x="0" y="351789"/>
                  </a:lnTo>
                  <a:lnTo>
                    <a:pt x="26670" y="351789"/>
                  </a:lnTo>
                  <a:lnTo>
                    <a:pt x="26670" y="345440"/>
                  </a:lnTo>
                  <a:close/>
                </a:path>
                <a:path w="26669" h="1146810">
                  <a:moveTo>
                    <a:pt x="26670" y="351789"/>
                  </a:moveTo>
                  <a:lnTo>
                    <a:pt x="0" y="351789"/>
                  </a:lnTo>
                  <a:lnTo>
                    <a:pt x="0" y="358139"/>
                  </a:lnTo>
                  <a:lnTo>
                    <a:pt x="26670" y="358139"/>
                  </a:lnTo>
                  <a:lnTo>
                    <a:pt x="26670" y="351789"/>
                  </a:lnTo>
                  <a:close/>
                </a:path>
                <a:path w="26669" h="1146810">
                  <a:moveTo>
                    <a:pt x="26670" y="358139"/>
                  </a:moveTo>
                  <a:lnTo>
                    <a:pt x="0" y="358139"/>
                  </a:lnTo>
                  <a:lnTo>
                    <a:pt x="0" y="370839"/>
                  </a:lnTo>
                  <a:lnTo>
                    <a:pt x="26670" y="370839"/>
                  </a:lnTo>
                  <a:lnTo>
                    <a:pt x="26670" y="358139"/>
                  </a:lnTo>
                  <a:close/>
                </a:path>
                <a:path w="26669" h="1146810">
                  <a:moveTo>
                    <a:pt x="26670" y="370840"/>
                  </a:moveTo>
                  <a:lnTo>
                    <a:pt x="0" y="370840"/>
                  </a:lnTo>
                  <a:lnTo>
                    <a:pt x="0" y="377189"/>
                  </a:lnTo>
                  <a:lnTo>
                    <a:pt x="26670" y="377189"/>
                  </a:lnTo>
                  <a:lnTo>
                    <a:pt x="26670" y="370840"/>
                  </a:lnTo>
                  <a:close/>
                </a:path>
                <a:path w="26669" h="1146810">
                  <a:moveTo>
                    <a:pt x="26670" y="377190"/>
                  </a:moveTo>
                  <a:lnTo>
                    <a:pt x="0" y="377190"/>
                  </a:lnTo>
                  <a:lnTo>
                    <a:pt x="0" y="383539"/>
                  </a:lnTo>
                  <a:lnTo>
                    <a:pt x="26670" y="383539"/>
                  </a:lnTo>
                  <a:lnTo>
                    <a:pt x="26670" y="377190"/>
                  </a:lnTo>
                  <a:close/>
                </a:path>
                <a:path w="26669" h="1146810">
                  <a:moveTo>
                    <a:pt x="26670" y="383539"/>
                  </a:moveTo>
                  <a:lnTo>
                    <a:pt x="0" y="383539"/>
                  </a:lnTo>
                  <a:lnTo>
                    <a:pt x="0" y="389889"/>
                  </a:lnTo>
                  <a:lnTo>
                    <a:pt x="26670" y="389889"/>
                  </a:lnTo>
                  <a:lnTo>
                    <a:pt x="26670" y="383539"/>
                  </a:lnTo>
                  <a:close/>
                </a:path>
                <a:path w="26669" h="1146810">
                  <a:moveTo>
                    <a:pt x="26670" y="389890"/>
                  </a:moveTo>
                  <a:lnTo>
                    <a:pt x="0" y="389890"/>
                  </a:lnTo>
                  <a:lnTo>
                    <a:pt x="0" y="396239"/>
                  </a:lnTo>
                  <a:lnTo>
                    <a:pt x="26670" y="396239"/>
                  </a:lnTo>
                  <a:lnTo>
                    <a:pt x="26670" y="389890"/>
                  </a:lnTo>
                  <a:close/>
                </a:path>
                <a:path w="26669" h="1146810">
                  <a:moveTo>
                    <a:pt x="26670" y="396239"/>
                  </a:moveTo>
                  <a:lnTo>
                    <a:pt x="0" y="396239"/>
                  </a:lnTo>
                  <a:lnTo>
                    <a:pt x="0" y="402589"/>
                  </a:lnTo>
                  <a:lnTo>
                    <a:pt x="26670" y="402589"/>
                  </a:lnTo>
                  <a:lnTo>
                    <a:pt x="26670" y="396239"/>
                  </a:lnTo>
                  <a:close/>
                </a:path>
                <a:path w="26669" h="1146810">
                  <a:moveTo>
                    <a:pt x="26670" y="402589"/>
                  </a:moveTo>
                  <a:lnTo>
                    <a:pt x="0" y="402589"/>
                  </a:lnTo>
                  <a:lnTo>
                    <a:pt x="0" y="406399"/>
                  </a:lnTo>
                  <a:lnTo>
                    <a:pt x="26670" y="406399"/>
                  </a:lnTo>
                  <a:lnTo>
                    <a:pt x="26670" y="402589"/>
                  </a:lnTo>
                  <a:close/>
                </a:path>
                <a:path w="26669" h="1146810">
                  <a:moveTo>
                    <a:pt x="26670" y="406400"/>
                  </a:moveTo>
                  <a:lnTo>
                    <a:pt x="0" y="406400"/>
                  </a:lnTo>
                  <a:lnTo>
                    <a:pt x="0" y="415289"/>
                  </a:lnTo>
                  <a:lnTo>
                    <a:pt x="26670" y="415289"/>
                  </a:lnTo>
                  <a:lnTo>
                    <a:pt x="26670" y="406400"/>
                  </a:lnTo>
                  <a:close/>
                </a:path>
                <a:path w="26669" h="1146810">
                  <a:moveTo>
                    <a:pt x="26670" y="415289"/>
                  </a:moveTo>
                  <a:lnTo>
                    <a:pt x="0" y="415289"/>
                  </a:lnTo>
                  <a:lnTo>
                    <a:pt x="0" y="421639"/>
                  </a:lnTo>
                  <a:lnTo>
                    <a:pt x="26670" y="421639"/>
                  </a:lnTo>
                  <a:lnTo>
                    <a:pt x="26670" y="415289"/>
                  </a:lnTo>
                  <a:close/>
                </a:path>
                <a:path w="26669" h="1146810">
                  <a:moveTo>
                    <a:pt x="26670" y="421640"/>
                  </a:moveTo>
                  <a:lnTo>
                    <a:pt x="0" y="421640"/>
                  </a:lnTo>
                  <a:lnTo>
                    <a:pt x="0" y="427989"/>
                  </a:lnTo>
                  <a:lnTo>
                    <a:pt x="26670" y="427989"/>
                  </a:lnTo>
                  <a:lnTo>
                    <a:pt x="26670" y="421640"/>
                  </a:lnTo>
                  <a:close/>
                </a:path>
                <a:path w="26669" h="1146810">
                  <a:moveTo>
                    <a:pt x="26670" y="427989"/>
                  </a:moveTo>
                  <a:lnTo>
                    <a:pt x="0" y="427989"/>
                  </a:lnTo>
                  <a:lnTo>
                    <a:pt x="0" y="434339"/>
                  </a:lnTo>
                  <a:lnTo>
                    <a:pt x="26670" y="434339"/>
                  </a:lnTo>
                  <a:lnTo>
                    <a:pt x="26670" y="427989"/>
                  </a:lnTo>
                  <a:close/>
                </a:path>
                <a:path w="26669" h="1146810">
                  <a:moveTo>
                    <a:pt x="26670" y="434339"/>
                  </a:moveTo>
                  <a:lnTo>
                    <a:pt x="0" y="434339"/>
                  </a:lnTo>
                  <a:lnTo>
                    <a:pt x="0" y="440689"/>
                  </a:lnTo>
                  <a:lnTo>
                    <a:pt x="26670" y="440689"/>
                  </a:lnTo>
                  <a:lnTo>
                    <a:pt x="26670" y="434339"/>
                  </a:lnTo>
                  <a:close/>
                </a:path>
                <a:path w="26669" h="1146810">
                  <a:moveTo>
                    <a:pt x="26670" y="440689"/>
                  </a:moveTo>
                  <a:lnTo>
                    <a:pt x="0" y="440689"/>
                  </a:lnTo>
                  <a:lnTo>
                    <a:pt x="0" y="447039"/>
                  </a:lnTo>
                  <a:lnTo>
                    <a:pt x="26670" y="447039"/>
                  </a:lnTo>
                  <a:lnTo>
                    <a:pt x="26670" y="440689"/>
                  </a:lnTo>
                  <a:close/>
                </a:path>
                <a:path w="26669" h="1146810">
                  <a:moveTo>
                    <a:pt x="26670" y="447039"/>
                  </a:moveTo>
                  <a:lnTo>
                    <a:pt x="0" y="447039"/>
                  </a:lnTo>
                  <a:lnTo>
                    <a:pt x="0" y="453389"/>
                  </a:lnTo>
                  <a:lnTo>
                    <a:pt x="26670" y="453389"/>
                  </a:lnTo>
                  <a:lnTo>
                    <a:pt x="26670" y="447039"/>
                  </a:lnTo>
                  <a:close/>
                </a:path>
                <a:path w="26669" h="1146810">
                  <a:moveTo>
                    <a:pt x="26670" y="453389"/>
                  </a:moveTo>
                  <a:lnTo>
                    <a:pt x="0" y="453389"/>
                  </a:lnTo>
                  <a:lnTo>
                    <a:pt x="0" y="459739"/>
                  </a:lnTo>
                  <a:lnTo>
                    <a:pt x="26670" y="459739"/>
                  </a:lnTo>
                  <a:lnTo>
                    <a:pt x="26670" y="453389"/>
                  </a:lnTo>
                  <a:close/>
                </a:path>
                <a:path w="26669" h="1146810">
                  <a:moveTo>
                    <a:pt x="26670" y="459739"/>
                  </a:moveTo>
                  <a:lnTo>
                    <a:pt x="0" y="459739"/>
                  </a:lnTo>
                  <a:lnTo>
                    <a:pt x="0" y="472439"/>
                  </a:lnTo>
                  <a:lnTo>
                    <a:pt x="26670" y="472439"/>
                  </a:lnTo>
                  <a:lnTo>
                    <a:pt x="26670" y="459739"/>
                  </a:lnTo>
                  <a:close/>
                </a:path>
                <a:path w="26669" h="1146810">
                  <a:moveTo>
                    <a:pt x="26670" y="472439"/>
                  </a:moveTo>
                  <a:lnTo>
                    <a:pt x="0" y="472439"/>
                  </a:lnTo>
                  <a:lnTo>
                    <a:pt x="0" y="497839"/>
                  </a:lnTo>
                  <a:lnTo>
                    <a:pt x="26670" y="497839"/>
                  </a:lnTo>
                  <a:lnTo>
                    <a:pt x="26670" y="472439"/>
                  </a:lnTo>
                  <a:close/>
                </a:path>
                <a:path w="26669" h="1146810">
                  <a:moveTo>
                    <a:pt x="26670" y="497839"/>
                  </a:moveTo>
                  <a:lnTo>
                    <a:pt x="0" y="497839"/>
                  </a:lnTo>
                  <a:lnTo>
                    <a:pt x="0" y="510539"/>
                  </a:lnTo>
                  <a:lnTo>
                    <a:pt x="26670" y="510539"/>
                  </a:lnTo>
                  <a:lnTo>
                    <a:pt x="26670" y="497839"/>
                  </a:lnTo>
                  <a:close/>
                </a:path>
                <a:path w="26669" h="1146810">
                  <a:moveTo>
                    <a:pt x="26670" y="510539"/>
                  </a:moveTo>
                  <a:lnTo>
                    <a:pt x="0" y="510539"/>
                  </a:lnTo>
                  <a:lnTo>
                    <a:pt x="0" y="516889"/>
                  </a:lnTo>
                  <a:lnTo>
                    <a:pt x="26670" y="516889"/>
                  </a:lnTo>
                  <a:lnTo>
                    <a:pt x="26670" y="510539"/>
                  </a:lnTo>
                  <a:close/>
                </a:path>
                <a:path w="26669" h="1146810">
                  <a:moveTo>
                    <a:pt x="26670" y="516889"/>
                  </a:moveTo>
                  <a:lnTo>
                    <a:pt x="0" y="516889"/>
                  </a:lnTo>
                  <a:lnTo>
                    <a:pt x="0" y="523239"/>
                  </a:lnTo>
                  <a:lnTo>
                    <a:pt x="26670" y="523239"/>
                  </a:lnTo>
                  <a:lnTo>
                    <a:pt x="26670" y="516889"/>
                  </a:lnTo>
                  <a:close/>
                </a:path>
                <a:path w="26669" h="1146810">
                  <a:moveTo>
                    <a:pt x="26670" y="523239"/>
                  </a:moveTo>
                  <a:lnTo>
                    <a:pt x="0" y="523239"/>
                  </a:lnTo>
                  <a:lnTo>
                    <a:pt x="0" y="529589"/>
                  </a:lnTo>
                  <a:lnTo>
                    <a:pt x="26670" y="529589"/>
                  </a:lnTo>
                  <a:lnTo>
                    <a:pt x="26670" y="523239"/>
                  </a:lnTo>
                  <a:close/>
                </a:path>
                <a:path w="26669" h="1146810">
                  <a:moveTo>
                    <a:pt x="26670" y="529589"/>
                  </a:moveTo>
                  <a:lnTo>
                    <a:pt x="0" y="529589"/>
                  </a:lnTo>
                  <a:lnTo>
                    <a:pt x="0" y="535939"/>
                  </a:lnTo>
                  <a:lnTo>
                    <a:pt x="26670" y="535939"/>
                  </a:lnTo>
                  <a:lnTo>
                    <a:pt x="26670" y="529589"/>
                  </a:lnTo>
                  <a:close/>
                </a:path>
                <a:path w="26669" h="1146810">
                  <a:moveTo>
                    <a:pt x="26670" y="535939"/>
                  </a:moveTo>
                  <a:lnTo>
                    <a:pt x="0" y="535939"/>
                  </a:lnTo>
                  <a:lnTo>
                    <a:pt x="0" y="542289"/>
                  </a:lnTo>
                  <a:lnTo>
                    <a:pt x="26670" y="542289"/>
                  </a:lnTo>
                  <a:lnTo>
                    <a:pt x="26670" y="535939"/>
                  </a:lnTo>
                  <a:close/>
                </a:path>
                <a:path w="26669" h="1146810">
                  <a:moveTo>
                    <a:pt x="26670" y="543560"/>
                  </a:moveTo>
                  <a:lnTo>
                    <a:pt x="0" y="543560"/>
                  </a:lnTo>
                  <a:lnTo>
                    <a:pt x="0" y="548639"/>
                  </a:lnTo>
                  <a:lnTo>
                    <a:pt x="26670" y="548639"/>
                  </a:lnTo>
                  <a:lnTo>
                    <a:pt x="26670" y="543560"/>
                  </a:lnTo>
                  <a:close/>
                </a:path>
                <a:path w="26669" h="1146810">
                  <a:moveTo>
                    <a:pt x="26670" y="542289"/>
                  </a:moveTo>
                  <a:lnTo>
                    <a:pt x="0" y="542289"/>
                  </a:lnTo>
                  <a:lnTo>
                    <a:pt x="0" y="543559"/>
                  </a:lnTo>
                  <a:lnTo>
                    <a:pt x="26670" y="543559"/>
                  </a:lnTo>
                  <a:lnTo>
                    <a:pt x="26670" y="542289"/>
                  </a:lnTo>
                  <a:close/>
                </a:path>
                <a:path w="26669" h="1146810">
                  <a:moveTo>
                    <a:pt x="26670" y="548639"/>
                  </a:moveTo>
                  <a:lnTo>
                    <a:pt x="0" y="548639"/>
                  </a:lnTo>
                  <a:lnTo>
                    <a:pt x="0" y="554989"/>
                  </a:lnTo>
                  <a:lnTo>
                    <a:pt x="26670" y="554989"/>
                  </a:lnTo>
                  <a:lnTo>
                    <a:pt x="26670" y="548639"/>
                  </a:lnTo>
                  <a:close/>
                </a:path>
                <a:path w="26669" h="1146810">
                  <a:moveTo>
                    <a:pt x="26670" y="554989"/>
                  </a:moveTo>
                  <a:lnTo>
                    <a:pt x="0" y="554989"/>
                  </a:lnTo>
                  <a:lnTo>
                    <a:pt x="0" y="561339"/>
                  </a:lnTo>
                  <a:lnTo>
                    <a:pt x="26670" y="561339"/>
                  </a:lnTo>
                  <a:lnTo>
                    <a:pt x="26670" y="554989"/>
                  </a:lnTo>
                  <a:close/>
                </a:path>
                <a:path w="26669" h="1146810">
                  <a:moveTo>
                    <a:pt x="26670" y="561339"/>
                  </a:moveTo>
                  <a:lnTo>
                    <a:pt x="0" y="561339"/>
                  </a:lnTo>
                  <a:lnTo>
                    <a:pt x="0" y="567689"/>
                  </a:lnTo>
                  <a:lnTo>
                    <a:pt x="26670" y="567689"/>
                  </a:lnTo>
                  <a:lnTo>
                    <a:pt x="26670" y="561339"/>
                  </a:lnTo>
                  <a:close/>
                </a:path>
                <a:path w="26669" h="1146810">
                  <a:moveTo>
                    <a:pt x="26670" y="567689"/>
                  </a:moveTo>
                  <a:lnTo>
                    <a:pt x="0" y="567689"/>
                  </a:lnTo>
                  <a:lnTo>
                    <a:pt x="0" y="574039"/>
                  </a:lnTo>
                  <a:lnTo>
                    <a:pt x="26670" y="574039"/>
                  </a:lnTo>
                  <a:lnTo>
                    <a:pt x="26670" y="567689"/>
                  </a:lnTo>
                  <a:close/>
                </a:path>
                <a:path w="26669" h="1146810">
                  <a:moveTo>
                    <a:pt x="26670" y="574039"/>
                  </a:moveTo>
                  <a:lnTo>
                    <a:pt x="0" y="574039"/>
                  </a:lnTo>
                  <a:lnTo>
                    <a:pt x="0" y="580389"/>
                  </a:lnTo>
                  <a:lnTo>
                    <a:pt x="26670" y="580389"/>
                  </a:lnTo>
                  <a:lnTo>
                    <a:pt x="26670" y="574039"/>
                  </a:lnTo>
                  <a:close/>
                </a:path>
                <a:path w="26669" h="1146810">
                  <a:moveTo>
                    <a:pt x="26670" y="580389"/>
                  </a:moveTo>
                  <a:lnTo>
                    <a:pt x="0" y="580389"/>
                  </a:lnTo>
                  <a:lnTo>
                    <a:pt x="0" y="605789"/>
                  </a:lnTo>
                  <a:lnTo>
                    <a:pt x="26670" y="605789"/>
                  </a:lnTo>
                  <a:lnTo>
                    <a:pt x="26670" y="580389"/>
                  </a:lnTo>
                  <a:close/>
                </a:path>
                <a:path w="26669" h="1146810">
                  <a:moveTo>
                    <a:pt x="26670" y="605790"/>
                  </a:moveTo>
                  <a:lnTo>
                    <a:pt x="0" y="605790"/>
                  </a:lnTo>
                  <a:lnTo>
                    <a:pt x="0" y="612139"/>
                  </a:lnTo>
                  <a:lnTo>
                    <a:pt x="26670" y="612139"/>
                  </a:lnTo>
                  <a:lnTo>
                    <a:pt x="26670" y="605790"/>
                  </a:lnTo>
                  <a:close/>
                </a:path>
                <a:path w="26669" h="1146810">
                  <a:moveTo>
                    <a:pt x="26670" y="612140"/>
                  </a:moveTo>
                  <a:lnTo>
                    <a:pt x="0" y="612140"/>
                  </a:lnTo>
                  <a:lnTo>
                    <a:pt x="0" y="618489"/>
                  </a:lnTo>
                  <a:lnTo>
                    <a:pt x="26670" y="618489"/>
                  </a:lnTo>
                  <a:lnTo>
                    <a:pt x="26670" y="612140"/>
                  </a:lnTo>
                  <a:close/>
                </a:path>
                <a:path w="26669" h="1146810">
                  <a:moveTo>
                    <a:pt x="26670" y="618490"/>
                  </a:moveTo>
                  <a:lnTo>
                    <a:pt x="0" y="618490"/>
                  </a:lnTo>
                  <a:lnTo>
                    <a:pt x="0" y="624839"/>
                  </a:lnTo>
                  <a:lnTo>
                    <a:pt x="26670" y="624839"/>
                  </a:lnTo>
                  <a:lnTo>
                    <a:pt x="26670" y="618490"/>
                  </a:lnTo>
                  <a:close/>
                </a:path>
                <a:path w="26669" h="1146810">
                  <a:moveTo>
                    <a:pt x="26670" y="624840"/>
                  </a:moveTo>
                  <a:lnTo>
                    <a:pt x="0" y="624840"/>
                  </a:lnTo>
                  <a:lnTo>
                    <a:pt x="0" y="628649"/>
                  </a:lnTo>
                  <a:lnTo>
                    <a:pt x="26670" y="628649"/>
                  </a:lnTo>
                  <a:lnTo>
                    <a:pt x="26670" y="624840"/>
                  </a:lnTo>
                  <a:close/>
                </a:path>
                <a:path w="26669" h="1146810">
                  <a:moveTo>
                    <a:pt x="26670" y="628650"/>
                  </a:moveTo>
                  <a:lnTo>
                    <a:pt x="0" y="628650"/>
                  </a:lnTo>
                  <a:lnTo>
                    <a:pt x="0" y="631189"/>
                  </a:lnTo>
                  <a:lnTo>
                    <a:pt x="26670" y="631189"/>
                  </a:lnTo>
                  <a:lnTo>
                    <a:pt x="26670" y="628650"/>
                  </a:lnTo>
                  <a:close/>
                </a:path>
                <a:path w="26669" h="1146810">
                  <a:moveTo>
                    <a:pt x="26670" y="631190"/>
                  </a:moveTo>
                  <a:lnTo>
                    <a:pt x="0" y="631190"/>
                  </a:lnTo>
                  <a:lnTo>
                    <a:pt x="0" y="643889"/>
                  </a:lnTo>
                  <a:lnTo>
                    <a:pt x="26670" y="643889"/>
                  </a:lnTo>
                  <a:lnTo>
                    <a:pt x="26670" y="631190"/>
                  </a:lnTo>
                  <a:close/>
                </a:path>
                <a:path w="26669" h="1146810">
                  <a:moveTo>
                    <a:pt x="26670" y="643890"/>
                  </a:moveTo>
                  <a:lnTo>
                    <a:pt x="0" y="643890"/>
                  </a:lnTo>
                  <a:lnTo>
                    <a:pt x="0" y="650239"/>
                  </a:lnTo>
                  <a:lnTo>
                    <a:pt x="26670" y="650239"/>
                  </a:lnTo>
                  <a:lnTo>
                    <a:pt x="26670" y="643890"/>
                  </a:lnTo>
                  <a:close/>
                </a:path>
                <a:path w="26669" h="1146810">
                  <a:moveTo>
                    <a:pt x="26670" y="650239"/>
                  </a:moveTo>
                  <a:lnTo>
                    <a:pt x="0" y="650239"/>
                  </a:lnTo>
                  <a:lnTo>
                    <a:pt x="0" y="660399"/>
                  </a:lnTo>
                  <a:lnTo>
                    <a:pt x="26670" y="660399"/>
                  </a:lnTo>
                  <a:lnTo>
                    <a:pt x="26670" y="650239"/>
                  </a:lnTo>
                  <a:close/>
                </a:path>
                <a:path w="26669" h="1146810">
                  <a:moveTo>
                    <a:pt x="26670" y="660400"/>
                  </a:moveTo>
                  <a:lnTo>
                    <a:pt x="0" y="660400"/>
                  </a:lnTo>
                  <a:lnTo>
                    <a:pt x="0" y="666749"/>
                  </a:lnTo>
                  <a:lnTo>
                    <a:pt x="26670" y="666749"/>
                  </a:lnTo>
                  <a:lnTo>
                    <a:pt x="26670" y="660400"/>
                  </a:lnTo>
                  <a:close/>
                </a:path>
                <a:path w="26669" h="1146810">
                  <a:moveTo>
                    <a:pt x="26670" y="666750"/>
                  </a:moveTo>
                  <a:lnTo>
                    <a:pt x="0" y="666750"/>
                  </a:lnTo>
                  <a:lnTo>
                    <a:pt x="0" y="675639"/>
                  </a:lnTo>
                  <a:lnTo>
                    <a:pt x="26670" y="675639"/>
                  </a:lnTo>
                  <a:lnTo>
                    <a:pt x="26670" y="666750"/>
                  </a:lnTo>
                  <a:close/>
                </a:path>
                <a:path w="26669" h="1146810">
                  <a:moveTo>
                    <a:pt x="26670" y="675639"/>
                  </a:moveTo>
                  <a:lnTo>
                    <a:pt x="0" y="675639"/>
                  </a:lnTo>
                  <a:lnTo>
                    <a:pt x="0" y="680719"/>
                  </a:lnTo>
                  <a:lnTo>
                    <a:pt x="26670" y="680719"/>
                  </a:lnTo>
                  <a:lnTo>
                    <a:pt x="26670" y="675639"/>
                  </a:lnTo>
                  <a:close/>
                </a:path>
                <a:path w="26669" h="1146810">
                  <a:moveTo>
                    <a:pt x="26670" y="680719"/>
                  </a:moveTo>
                  <a:lnTo>
                    <a:pt x="0" y="680719"/>
                  </a:lnTo>
                  <a:lnTo>
                    <a:pt x="0" y="681989"/>
                  </a:lnTo>
                  <a:lnTo>
                    <a:pt x="26670" y="681989"/>
                  </a:lnTo>
                  <a:lnTo>
                    <a:pt x="26670" y="680719"/>
                  </a:lnTo>
                  <a:close/>
                </a:path>
                <a:path w="26669" h="1146810">
                  <a:moveTo>
                    <a:pt x="26670" y="681989"/>
                  </a:moveTo>
                  <a:lnTo>
                    <a:pt x="0" y="681989"/>
                  </a:lnTo>
                  <a:lnTo>
                    <a:pt x="0" y="688339"/>
                  </a:lnTo>
                  <a:lnTo>
                    <a:pt x="26670" y="688339"/>
                  </a:lnTo>
                  <a:lnTo>
                    <a:pt x="26670" y="681989"/>
                  </a:lnTo>
                  <a:close/>
                </a:path>
                <a:path w="26669" h="1146810">
                  <a:moveTo>
                    <a:pt x="26670" y="688340"/>
                  </a:moveTo>
                  <a:lnTo>
                    <a:pt x="0" y="688340"/>
                  </a:lnTo>
                  <a:lnTo>
                    <a:pt x="0" y="698499"/>
                  </a:lnTo>
                  <a:lnTo>
                    <a:pt x="26670" y="698499"/>
                  </a:lnTo>
                  <a:lnTo>
                    <a:pt x="26670" y="688340"/>
                  </a:lnTo>
                  <a:close/>
                </a:path>
                <a:path w="26669" h="1146810">
                  <a:moveTo>
                    <a:pt x="26670" y="698500"/>
                  </a:moveTo>
                  <a:lnTo>
                    <a:pt x="0" y="698500"/>
                  </a:lnTo>
                  <a:lnTo>
                    <a:pt x="0" y="707389"/>
                  </a:lnTo>
                  <a:lnTo>
                    <a:pt x="26670" y="707389"/>
                  </a:lnTo>
                  <a:lnTo>
                    <a:pt x="26670" y="698500"/>
                  </a:lnTo>
                  <a:close/>
                </a:path>
                <a:path w="26669" h="1146810">
                  <a:moveTo>
                    <a:pt x="26670" y="707389"/>
                  </a:moveTo>
                  <a:lnTo>
                    <a:pt x="0" y="707389"/>
                  </a:lnTo>
                  <a:lnTo>
                    <a:pt x="0" y="745489"/>
                  </a:lnTo>
                  <a:lnTo>
                    <a:pt x="26670" y="745489"/>
                  </a:lnTo>
                  <a:lnTo>
                    <a:pt x="26670" y="707389"/>
                  </a:lnTo>
                  <a:close/>
                </a:path>
                <a:path w="26669" h="1146810">
                  <a:moveTo>
                    <a:pt x="26670" y="745489"/>
                  </a:moveTo>
                  <a:lnTo>
                    <a:pt x="0" y="745489"/>
                  </a:lnTo>
                  <a:lnTo>
                    <a:pt x="0" y="749299"/>
                  </a:lnTo>
                  <a:lnTo>
                    <a:pt x="26670" y="749299"/>
                  </a:lnTo>
                  <a:lnTo>
                    <a:pt x="26670" y="745489"/>
                  </a:lnTo>
                  <a:close/>
                </a:path>
                <a:path w="26669" h="1146810">
                  <a:moveTo>
                    <a:pt x="26670" y="749300"/>
                  </a:moveTo>
                  <a:lnTo>
                    <a:pt x="0" y="749300"/>
                  </a:lnTo>
                  <a:lnTo>
                    <a:pt x="0" y="751839"/>
                  </a:lnTo>
                  <a:lnTo>
                    <a:pt x="26670" y="751839"/>
                  </a:lnTo>
                  <a:lnTo>
                    <a:pt x="26670" y="749300"/>
                  </a:lnTo>
                  <a:close/>
                </a:path>
                <a:path w="26669" h="1146810">
                  <a:moveTo>
                    <a:pt x="26670" y="751840"/>
                  </a:moveTo>
                  <a:lnTo>
                    <a:pt x="0" y="751840"/>
                  </a:lnTo>
                  <a:lnTo>
                    <a:pt x="0" y="758189"/>
                  </a:lnTo>
                  <a:lnTo>
                    <a:pt x="26670" y="758189"/>
                  </a:lnTo>
                  <a:lnTo>
                    <a:pt x="26670" y="751840"/>
                  </a:lnTo>
                  <a:close/>
                </a:path>
                <a:path w="26669" h="1146810">
                  <a:moveTo>
                    <a:pt x="26670" y="758189"/>
                  </a:moveTo>
                  <a:lnTo>
                    <a:pt x="0" y="758189"/>
                  </a:lnTo>
                  <a:lnTo>
                    <a:pt x="0" y="761999"/>
                  </a:lnTo>
                  <a:lnTo>
                    <a:pt x="26670" y="761999"/>
                  </a:lnTo>
                  <a:lnTo>
                    <a:pt x="26670" y="758189"/>
                  </a:lnTo>
                  <a:close/>
                </a:path>
                <a:path w="26669" h="1146810">
                  <a:moveTo>
                    <a:pt x="26670" y="761999"/>
                  </a:moveTo>
                  <a:lnTo>
                    <a:pt x="0" y="761999"/>
                  </a:lnTo>
                  <a:lnTo>
                    <a:pt x="0" y="800099"/>
                  </a:lnTo>
                  <a:lnTo>
                    <a:pt x="26670" y="800099"/>
                  </a:lnTo>
                  <a:lnTo>
                    <a:pt x="26670" y="761999"/>
                  </a:lnTo>
                  <a:close/>
                </a:path>
                <a:path w="26669" h="1146810">
                  <a:moveTo>
                    <a:pt x="26670" y="800100"/>
                  </a:moveTo>
                  <a:lnTo>
                    <a:pt x="0" y="800100"/>
                  </a:lnTo>
                  <a:lnTo>
                    <a:pt x="0" y="808989"/>
                  </a:lnTo>
                  <a:lnTo>
                    <a:pt x="26670" y="808989"/>
                  </a:lnTo>
                  <a:lnTo>
                    <a:pt x="26670" y="800100"/>
                  </a:lnTo>
                  <a:close/>
                </a:path>
                <a:path w="26669" h="1146810">
                  <a:moveTo>
                    <a:pt x="26670" y="808989"/>
                  </a:moveTo>
                  <a:lnTo>
                    <a:pt x="0" y="808989"/>
                  </a:lnTo>
                  <a:lnTo>
                    <a:pt x="0" y="815339"/>
                  </a:lnTo>
                  <a:lnTo>
                    <a:pt x="26670" y="815339"/>
                  </a:lnTo>
                  <a:lnTo>
                    <a:pt x="26670" y="808989"/>
                  </a:lnTo>
                  <a:close/>
                </a:path>
                <a:path w="26669" h="1146810">
                  <a:moveTo>
                    <a:pt x="26670" y="815339"/>
                  </a:moveTo>
                  <a:lnTo>
                    <a:pt x="0" y="815339"/>
                  </a:lnTo>
                  <a:lnTo>
                    <a:pt x="0" y="821689"/>
                  </a:lnTo>
                  <a:lnTo>
                    <a:pt x="26670" y="821689"/>
                  </a:lnTo>
                  <a:lnTo>
                    <a:pt x="26670" y="815339"/>
                  </a:lnTo>
                  <a:close/>
                </a:path>
                <a:path w="26669" h="1146810">
                  <a:moveTo>
                    <a:pt x="26670" y="821689"/>
                  </a:moveTo>
                  <a:lnTo>
                    <a:pt x="0" y="821689"/>
                  </a:lnTo>
                  <a:lnTo>
                    <a:pt x="0" y="825499"/>
                  </a:lnTo>
                  <a:lnTo>
                    <a:pt x="26670" y="825499"/>
                  </a:lnTo>
                  <a:lnTo>
                    <a:pt x="26670" y="821689"/>
                  </a:lnTo>
                  <a:close/>
                </a:path>
                <a:path w="26669" h="1146810">
                  <a:moveTo>
                    <a:pt x="26670" y="825500"/>
                  </a:moveTo>
                  <a:lnTo>
                    <a:pt x="0" y="825500"/>
                  </a:lnTo>
                  <a:lnTo>
                    <a:pt x="0" y="831849"/>
                  </a:lnTo>
                  <a:lnTo>
                    <a:pt x="26670" y="831849"/>
                  </a:lnTo>
                  <a:lnTo>
                    <a:pt x="26670" y="825500"/>
                  </a:lnTo>
                  <a:close/>
                </a:path>
                <a:path w="26669" h="1146810">
                  <a:moveTo>
                    <a:pt x="26670" y="831850"/>
                  </a:moveTo>
                  <a:lnTo>
                    <a:pt x="0" y="831850"/>
                  </a:lnTo>
                  <a:lnTo>
                    <a:pt x="0" y="834389"/>
                  </a:lnTo>
                  <a:lnTo>
                    <a:pt x="26670" y="834389"/>
                  </a:lnTo>
                  <a:lnTo>
                    <a:pt x="26670" y="831850"/>
                  </a:lnTo>
                  <a:close/>
                </a:path>
                <a:path w="26669" h="1146810">
                  <a:moveTo>
                    <a:pt x="26670" y="834389"/>
                  </a:moveTo>
                  <a:lnTo>
                    <a:pt x="0" y="834389"/>
                  </a:lnTo>
                  <a:lnTo>
                    <a:pt x="0" y="838199"/>
                  </a:lnTo>
                  <a:lnTo>
                    <a:pt x="26670" y="838199"/>
                  </a:lnTo>
                  <a:lnTo>
                    <a:pt x="26670" y="834389"/>
                  </a:lnTo>
                  <a:close/>
                </a:path>
                <a:path w="26669" h="1146810">
                  <a:moveTo>
                    <a:pt x="26670" y="838200"/>
                  </a:moveTo>
                  <a:lnTo>
                    <a:pt x="0" y="838200"/>
                  </a:lnTo>
                  <a:lnTo>
                    <a:pt x="0" y="840739"/>
                  </a:lnTo>
                  <a:lnTo>
                    <a:pt x="26670" y="840739"/>
                  </a:lnTo>
                  <a:lnTo>
                    <a:pt x="26670" y="838200"/>
                  </a:lnTo>
                  <a:close/>
                </a:path>
                <a:path w="26669" h="1146810">
                  <a:moveTo>
                    <a:pt x="26670" y="840739"/>
                  </a:moveTo>
                  <a:lnTo>
                    <a:pt x="0" y="840739"/>
                  </a:lnTo>
                  <a:lnTo>
                    <a:pt x="0" y="847089"/>
                  </a:lnTo>
                  <a:lnTo>
                    <a:pt x="26670" y="847089"/>
                  </a:lnTo>
                  <a:lnTo>
                    <a:pt x="26670" y="840739"/>
                  </a:lnTo>
                  <a:close/>
                </a:path>
                <a:path w="26669" h="1146810">
                  <a:moveTo>
                    <a:pt x="26670" y="847089"/>
                  </a:moveTo>
                  <a:lnTo>
                    <a:pt x="0" y="847089"/>
                  </a:lnTo>
                  <a:lnTo>
                    <a:pt x="0" y="872489"/>
                  </a:lnTo>
                  <a:lnTo>
                    <a:pt x="26670" y="872489"/>
                  </a:lnTo>
                  <a:lnTo>
                    <a:pt x="26670" y="847089"/>
                  </a:lnTo>
                  <a:close/>
                </a:path>
                <a:path w="26669" h="1146810">
                  <a:moveTo>
                    <a:pt x="26670" y="872490"/>
                  </a:moveTo>
                  <a:lnTo>
                    <a:pt x="0" y="872490"/>
                  </a:lnTo>
                  <a:lnTo>
                    <a:pt x="0" y="878839"/>
                  </a:lnTo>
                  <a:lnTo>
                    <a:pt x="26670" y="878839"/>
                  </a:lnTo>
                  <a:lnTo>
                    <a:pt x="26670" y="872490"/>
                  </a:lnTo>
                  <a:close/>
                </a:path>
                <a:path w="26669" h="1146810">
                  <a:moveTo>
                    <a:pt x="26670" y="878840"/>
                  </a:moveTo>
                  <a:lnTo>
                    <a:pt x="0" y="878840"/>
                  </a:lnTo>
                  <a:lnTo>
                    <a:pt x="0" y="891539"/>
                  </a:lnTo>
                  <a:lnTo>
                    <a:pt x="26670" y="891539"/>
                  </a:lnTo>
                  <a:lnTo>
                    <a:pt x="26670" y="878840"/>
                  </a:lnTo>
                  <a:close/>
                </a:path>
                <a:path w="26669" h="1146810">
                  <a:moveTo>
                    <a:pt x="26670" y="891540"/>
                  </a:moveTo>
                  <a:lnTo>
                    <a:pt x="0" y="891540"/>
                  </a:lnTo>
                  <a:lnTo>
                    <a:pt x="0" y="908049"/>
                  </a:lnTo>
                  <a:lnTo>
                    <a:pt x="26670" y="908049"/>
                  </a:lnTo>
                  <a:lnTo>
                    <a:pt x="26670" y="891540"/>
                  </a:lnTo>
                  <a:close/>
                </a:path>
                <a:path w="26669" h="1146810">
                  <a:moveTo>
                    <a:pt x="26670" y="908049"/>
                  </a:moveTo>
                  <a:lnTo>
                    <a:pt x="0" y="908049"/>
                  </a:lnTo>
                  <a:lnTo>
                    <a:pt x="0" y="910589"/>
                  </a:lnTo>
                  <a:lnTo>
                    <a:pt x="26670" y="910589"/>
                  </a:lnTo>
                  <a:lnTo>
                    <a:pt x="26670" y="908049"/>
                  </a:lnTo>
                  <a:close/>
                </a:path>
                <a:path w="26669" h="1146810">
                  <a:moveTo>
                    <a:pt x="26670" y="910590"/>
                  </a:moveTo>
                  <a:lnTo>
                    <a:pt x="0" y="910590"/>
                  </a:lnTo>
                  <a:lnTo>
                    <a:pt x="0" y="914399"/>
                  </a:lnTo>
                  <a:lnTo>
                    <a:pt x="26670" y="914399"/>
                  </a:lnTo>
                  <a:lnTo>
                    <a:pt x="26670" y="910590"/>
                  </a:lnTo>
                  <a:close/>
                </a:path>
                <a:path w="26669" h="1146810">
                  <a:moveTo>
                    <a:pt x="26670" y="914399"/>
                  </a:moveTo>
                  <a:lnTo>
                    <a:pt x="0" y="914399"/>
                  </a:lnTo>
                  <a:lnTo>
                    <a:pt x="0" y="916939"/>
                  </a:lnTo>
                  <a:lnTo>
                    <a:pt x="26670" y="916939"/>
                  </a:lnTo>
                  <a:lnTo>
                    <a:pt x="26670" y="914399"/>
                  </a:lnTo>
                  <a:close/>
                </a:path>
                <a:path w="26669" h="1146810">
                  <a:moveTo>
                    <a:pt x="26670" y="916939"/>
                  </a:moveTo>
                  <a:lnTo>
                    <a:pt x="0" y="916939"/>
                  </a:lnTo>
                  <a:lnTo>
                    <a:pt x="0" y="920749"/>
                  </a:lnTo>
                  <a:lnTo>
                    <a:pt x="26670" y="920749"/>
                  </a:lnTo>
                  <a:lnTo>
                    <a:pt x="26670" y="916939"/>
                  </a:lnTo>
                  <a:close/>
                </a:path>
                <a:path w="26669" h="1146810">
                  <a:moveTo>
                    <a:pt x="26670" y="920749"/>
                  </a:moveTo>
                  <a:lnTo>
                    <a:pt x="0" y="920749"/>
                  </a:lnTo>
                  <a:lnTo>
                    <a:pt x="0" y="927099"/>
                  </a:lnTo>
                  <a:lnTo>
                    <a:pt x="26670" y="927099"/>
                  </a:lnTo>
                  <a:lnTo>
                    <a:pt x="26670" y="920749"/>
                  </a:lnTo>
                  <a:close/>
                </a:path>
                <a:path w="26669" h="1146810">
                  <a:moveTo>
                    <a:pt x="26670" y="927100"/>
                  </a:moveTo>
                  <a:lnTo>
                    <a:pt x="0" y="927100"/>
                  </a:lnTo>
                  <a:lnTo>
                    <a:pt x="0" y="935989"/>
                  </a:lnTo>
                  <a:lnTo>
                    <a:pt x="26670" y="935989"/>
                  </a:lnTo>
                  <a:lnTo>
                    <a:pt x="26670" y="927100"/>
                  </a:lnTo>
                  <a:close/>
                </a:path>
                <a:path w="26669" h="1146810">
                  <a:moveTo>
                    <a:pt x="26670" y="935989"/>
                  </a:moveTo>
                  <a:lnTo>
                    <a:pt x="0" y="935989"/>
                  </a:lnTo>
                  <a:lnTo>
                    <a:pt x="0" y="948689"/>
                  </a:lnTo>
                  <a:lnTo>
                    <a:pt x="26670" y="948689"/>
                  </a:lnTo>
                  <a:lnTo>
                    <a:pt x="26670" y="935989"/>
                  </a:lnTo>
                  <a:close/>
                </a:path>
                <a:path w="26669" h="1146810">
                  <a:moveTo>
                    <a:pt x="26670" y="948689"/>
                  </a:moveTo>
                  <a:lnTo>
                    <a:pt x="0" y="948689"/>
                  </a:lnTo>
                  <a:lnTo>
                    <a:pt x="0" y="958849"/>
                  </a:lnTo>
                  <a:lnTo>
                    <a:pt x="26670" y="958849"/>
                  </a:lnTo>
                  <a:lnTo>
                    <a:pt x="26670" y="948689"/>
                  </a:lnTo>
                  <a:close/>
                </a:path>
                <a:path w="26669" h="1146810">
                  <a:moveTo>
                    <a:pt x="26670" y="958849"/>
                  </a:moveTo>
                  <a:lnTo>
                    <a:pt x="0" y="958849"/>
                  </a:lnTo>
                  <a:lnTo>
                    <a:pt x="0" y="961389"/>
                  </a:lnTo>
                  <a:lnTo>
                    <a:pt x="26670" y="961389"/>
                  </a:lnTo>
                  <a:lnTo>
                    <a:pt x="26670" y="958849"/>
                  </a:lnTo>
                  <a:close/>
                </a:path>
                <a:path w="26669" h="1146810">
                  <a:moveTo>
                    <a:pt x="26670" y="961389"/>
                  </a:moveTo>
                  <a:lnTo>
                    <a:pt x="0" y="961389"/>
                  </a:lnTo>
                  <a:lnTo>
                    <a:pt x="0" y="967739"/>
                  </a:lnTo>
                  <a:lnTo>
                    <a:pt x="26670" y="967739"/>
                  </a:lnTo>
                  <a:lnTo>
                    <a:pt x="26670" y="961389"/>
                  </a:lnTo>
                  <a:close/>
                </a:path>
                <a:path w="26669" h="1146810">
                  <a:moveTo>
                    <a:pt x="26670" y="967739"/>
                  </a:moveTo>
                  <a:lnTo>
                    <a:pt x="0" y="967739"/>
                  </a:lnTo>
                  <a:lnTo>
                    <a:pt x="0" y="971549"/>
                  </a:lnTo>
                  <a:lnTo>
                    <a:pt x="26670" y="971549"/>
                  </a:lnTo>
                  <a:lnTo>
                    <a:pt x="26670" y="967739"/>
                  </a:lnTo>
                  <a:close/>
                </a:path>
                <a:path w="26669" h="1146810">
                  <a:moveTo>
                    <a:pt x="26670" y="971549"/>
                  </a:moveTo>
                  <a:lnTo>
                    <a:pt x="0" y="971549"/>
                  </a:lnTo>
                  <a:lnTo>
                    <a:pt x="0" y="977899"/>
                  </a:lnTo>
                  <a:lnTo>
                    <a:pt x="26670" y="977899"/>
                  </a:lnTo>
                  <a:lnTo>
                    <a:pt x="26670" y="971549"/>
                  </a:lnTo>
                  <a:close/>
                </a:path>
                <a:path w="26669" h="1146810">
                  <a:moveTo>
                    <a:pt x="26670" y="977899"/>
                  </a:moveTo>
                  <a:lnTo>
                    <a:pt x="0" y="977899"/>
                  </a:lnTo>
                  <a:lnTo>
                    <a:pt x="0" y="980439"/>
                  </a:lnTo>
                  <a:lnTo>
                    <a:pt x="26670" y="980439"/>
                  </a:lnTo>
                  <a:lnTo>
                    <a:pt x="26670" y="977899"/>
                  </a:lnTo>
                  <a:close/>
                </a:path>
                <a:path w="26669" h="1146810">
                  <a:moveTo>
                    <a:pt x="26670" y="980439"/>
                  </a:moveTo>
                  <a:lnTo>
                    <a:pt x="0" y="980439"/>
                  </a:lnTo>
                  <a:lnTo>
                    <a:pt x="0" y="984249"/>
                  </a:lnTo>
                  <a:lnTo>
                    <a:pt x="26670" y="984249"/>
                  </a:lnTo>
                  <a:lnTo>
                    <a:pt x="26670" y="980439"/>
                  </a:lnTo>
                  <a:close/>
                </a:path>
                <a:path w="26669" h="1146810">
                  <a:moveTo>
                    <a:pt x="26670" y="984250"/>
                  </a:moveTo>
                  <a:lnTo>
                    <a:pt x="0" y="984250"/>
                  </a:lnTo>
                  <a:lnTo>
                    <a:pt x="0" y="986789"/>
                  </a:lnTo>
                  <a:lnTo>
                    <a:pt x="26670" y="986789"/>
                  </a:lnTo>
                  <a:lnTo>
                    <a:pt x="26670" y="984250"/>
                  </a:lnTo>
                  <a:close/>
                </a:path>
                <a:path w="26669" h="1146810">
                  <a:moveTo>
                    <a:pt x="26670" y="986790"/>
                  </a:moveTo>
                  <a:lnTo>
                    <a:pt x="0" y="986790"/>
                  </a:lnTo>
                  <a:lnTo>
                    <a:pt x="0" y="993139"/>
                  </a:lnTo>
                  <a:lnTo>
                    <a:pt x="26670" y="993139"/>
                  </a:lnTo>
                  <a:lnTo>
                    <a:pt x="26670" y="986790"/>
                  </a:lnTo>
                  <a:close/>
                </a:path>
                <a:path w="26669" h="1146810">
                  <a:moveTo>
                    <a:pt x="26670" y="993140"/>
                  </a:moveTo>
                  <a:lnTo>
                    <a:pt x="0" y="993140"/>
                  </a:lnTo>
                  <a:lnTo>
                    <a:pt x="0" y="1012189"/>
                  </a:lnTo>
                  <a:lnTo>
                    <a:pt x="26670" y="1012189"/>
                  </a:lnTo>
                  <a:lnTo>
                    <a:pt x="26670" y="993140"/>
                  </a:lnTo>
                  <a:close/>
                </a:path>
                <a:path w="26669" h="1146810">
                  <a:moveTo>
                    <a:pt x="26670" y="1012190"/>
                  </a:moveTo>
                  <a:lnTo>
                    <a:pt x="0" y="1012190"/>
                  </a:lnTo>
                  <a:lnTo>
                    <a:pt x="0" y="1015999"/>
                  </a:lnTo>
                  <a:lnTo>
                    <a:pt x="26670" y="1015999"/>
                  </a:lnTo>
                  <a:lnTo>
                    <a:pt x="26670" y="1012190"/>
                  </a:lnTo>
                  <a:close/>
                </a:path>
                <a:path w="26669" h="1146810">
                  <a:moveTo>
                    <a:pt x="26670" y="1015999"/>
                  </a:moveTo>
                  <a:lnTo>
                    <a:pt x="0" y="1015999"/>
                  </a:lnTo>
                  <a:lnTo>
                    <a:pt x="0" y="1028699"/>
                  </a:lnTo>
                  <a:lnTo>
                    <a:pt x="26670" y="1028699"/>
                  </a:lnTo>
                  <a:lnTo>
                    <a:pt x="26670" y="1015999"/>
                  </a:lnTo>
                  <a:close/>
                </a:path>
                <a:path w="26669" h="1146810">
                  <a:moveTo>
                    <a:pt x="26670" y="1028699"/>
                  </a:moveTo>
                  <a:lnTo>
                    <a:pt x="0" y="1028699"/>
                  </a:lnTo>
                  <a:lnTo>
                    <a:pt x="0" y="1037589"/>
                  </a:lnTo>
                  <a:lnTo>
                    <a:pt x="26670" y="1037589"/>
                  </a:lnTo>
                  <a:lnTo>
                    <a:pt x="26670" y="1028699"/>
                  </a:lnTo>
                  <a:close/>
                </a:path>
                <a:path w="26669" h="1146810">
                  <a:moveTo>
                    <a:pt x="26670" y="1037589"/>
                  </a:moveTo>
                  <a:lnTo>
                    <a:pt x="0" y="1037589"/>
                  </a:lnTo>
                  <a:lnTo>
                    <a:pt x="0" y="1041399"/>
                  </a:lnTo>
                  <a:lnTo>
                    <a:pt x="26670" y="1041399"/>
                  </a:lnTo>
                  <a:lnTo>
                    <a:pt x="26670" y="1037589"/>
                  </a:lnTo>
                  <a:close/>
                </a:path>
                <a:path w="26669" h="1146810">
                  <a:moveTo>
                    <a:pt x="26670" y="1041399"/>
                  </a:moveTo>
                  <a:lnTo>
                    <a:pt x="0" y="1041399"/>
                  </a:lnTo>
                  <a:lnTo>
                    <a:pt x="0" y="1056639"/>
                  </a:lnTo>
                  <a:lnTo>
                    <a:pt x="26670" y="1056639"/>
                  </a:lnTo>
                  <a:lnTo>
                    <a:pt x="26670" y="1041399"/>
                  </a:lnTo>
                  <a:close/>
                </a:path>
                <a:path w="26669" h="1146810">
                  <a:moveTo>
                    <a:pt x="26670" y="1056639"/>
                  </a:moveTo>
                  <a:lnTo>
                    <a:pt x="0" y="1056639"/>
                  </a:lnTo>
                  <a:lnTo>
                    <a:pt x="0" y="1062989"/>
                  </a:lnTo>
                  <a:lnTo>
                    <a:pt x="26670" y="1062989"/>
                  </a:lnTo>
                  <a:lnTo>
                    <a:pt x="26670" y="1056639"/>
                  </a:lnTo>
                  <a:close/>
                </a:path>
                <a:path w="26669" h="1146810">
                  <a:moveTo>
                    <a:pt x="26670" y="1062989"/>
                  </a:moveTo>
                  <a:lnTo>
                    <a:pt x="0" y="1062989"/>
                  </a:lnTo>
                  <a:lnTo>
                    <a:pt x="0" y="1066799"/>
                  </a:lnTo>
                  <a:lnTo>
                    <a:pt x="26670" y="1066799"/>
                  </a:lnTo>
                  <a:lnTo>
                    <a:pt x="26670" y="1062989"/>
                  </a:lnTo>
                  <a:close/>
                </a:path>
                <a:path w="26669" h="1146810">
                  <a:moveTo>
                    <a:pt x="26670" y="1066799"/>
                  </a:moveTo>
                  <a:lnTo>
                    <a:pt x="0" y="1066799"/>
                  </a:lnTo>
                  <a:lnTo>
                    <a:pt x="0" y="1069339"/>
                  </a:lnTo>
                  <a:lnTo>
                    <a:pt x="26670" y="1069339"/>
                  </a:lnTo>
                  <a:lnTo>
                    <a:pt x="26670" y="1066799"/>
                  </a:lnTo>
                  <a:close/>
                </a:path>
                <a:path w="26669" h="1146810">
                  <a:moveTo>
                    <a:pt x="26670" y="1069339"/>
                  </a:moveTo>
                  <a:lnTo>
                    <a:pt x="0" y="1069339"/>
                  </a:lnTo>
                  <a:lnTo>
                    <a:pt x="0" y="1073149"/>
                  </a:lnTo>
                  <a:lnTo>
                    <a:pt x="26670" y="1073149"/>
                  </a:lnTo>
                  <a:lnTo>
                    <a:pt x="26670" y="1069339"/>
                  </a:lnTo>
                  <a:close/>
                </a:path>
                <a:path w="26669" h="1146810">
                  <a:moveTo>
                    <a:pt x="26670" y="1073150"/>
                  </a:moveTo>
                  <a:lnTo>
                    <a:pt x="0" y="1073150"/>
                  </a:lnTo>
                  <a:lnTo>
                    <a:pt x="0" y="1079499"/>
                  </a:lnTo>
                  <a:lnTo>
                    <a:pt x="26670" y="1079499"/>
                  </a:lnTo>
                  <a:lnTo>
                    <a:pt x="26670" y="1073150"/>
                  </a:lnTo>
                  <a:close/>
                </a:path>
                <a:path w="26669" h="1146810">
                  <a:moveTo>
                    <a:pt x="26670" y="1079500"/>
                  </a:moveTo>
                  <a:lnTo>
                    <a:pt x="0" y="1079500"/>
                  </a:lnTo>
                  <a:lnTo>
                    <a:pt x="0" y="1082039"/>
                  </a:lnTo>
                  <a:lnTo>
                    <a:pt x="26670" y="1082039"/>
                  </a:lnTo>
                  <a:lnTo>
                    <a:pt x="26670" y="1079500"/>
                  </a:lnTo>
                  <a:close/>
                </a:path>
                <a:path w="26669" h="1146810">
                  <a:moveTo>
                    <a:pt x="26670" y="1082039"/>
                  </a:moveTo>
                  <a:lnTo>
                    <a:pt x="0" y="1082039"/>
                  </a:lnTo>
                  <a:lnTo>
                    <a:pt x="0" y="1088389"/>
                  </a:lnTo>
                  <a:lnTo>
                    <a:pt x="26670" y="1088389"/>
                  </a:lnTo>
                  <a:lnTo>
                    <a:pt x="26670" y="1082039"/>
                  </a:lnTo>
                  <a:close/>
                </a:path>
                <a:path w="26669" h="1146810">
                  <a:moveTo>
                    <a:pt x="26670" y="1088389"/>
                  </a:moveTo>
                  <a:lnTo>
                    <a:pt x="0" y="1088389"/>
                  </a:lnTo>
                  <a:lnTo>
                    <a:pt x="0" y="1101089"/>
                  </a:lnTo>
                  <a:lnTo>
                    <a:pt x="26670" y="1101089"/>
                  </a:lnTo>
                  <a:lnTo>
                    <a:pt x="26670" y="1088389"/>
                  </a:lnTo>
                  <a:close/>
                </a:path>
                <a:path w="26669" h="1146810">
                  <a:moveTo>
                    <a:pt x="26670" y="1145539"/>
                  </a:moveTo>
                  <a:lnTo>
                    <a:pt x="24130" y="1145539"/>
                  </a:lnTo>
                  <a:lnTo>
                    <a:pt x="24130" y="1146809"/>
                  </a:lnTo>
                  <a:lnTo>
                    <a:pt x="26670" y="1146809"/>
                  </a:lnTo>
                  <a:lnTo>
                    <a:pt x="26670" y="1145539"/>
                  </a:lnTo>
                  <a:close/>
                </a:path>
                <a:path w="26669" h="1146810">
                  <a:moveTo>
                    <a:pt x="19050" y="1144270"/>
                  </a:moveTo>
                  <a:lnTo>
                    <a:pt x="13970" y="1144270"/>
                  </a:lnTo>
                  <a:lnTo>
                    <a:pt x="13970" y="1145539"/>
                  </a:lnTo>
                  <a:lnTo>
                    <a:pt x="19050" y="1145539"/>
                  </a:lnTo>
                  <a:lnTo>
                    <a:pt x="19050" y="1144270"/>
                  </a:lnTo>
                  <a:close/>
                </a:path>
                <a:path w="26669" h="1146810">
                  <a:moveTo>
                    <a:pt x="26670" y="1139189"/>
                  </a:moveTo>
                  <a:lnTo>
                    <a:pt x="0" y="1139189"/>
                  </a:lnTo>
                  <a:lnTo>
                    <a:pt x="0" y="1140459"/>
                  </a:lnTo>
                  <a:lnTo>
                    <a:pt x="5080" y="1140459"/>
                  </a:lnTo>
                  <a:lnTo>
                    <a:pt x="5080" y="1141729"/>
                  </a:lnTo>
                  <a:lnTo>
                    <a:pt x="10160" y="1141729"/>
                  </a:lnTo>
                  <a:lnTo>
                    <a:pt x="10160" y="1144270"/>
                  </a:lnTo>
                  <a:lnTo>
                    <a:pt x="26670" y="1144270"/>
                  </a:lnTo>
                  <a:lnTo>
                    <a:pt x="26670" y="1139189"/>
                  </a:lnTo>
                  <a:close/>
                </a:path>
                <a:path w="26669" h="1146810">
                  <a:moveTo>
                    <a:pt x="26670" y="1132839"/>
                  </a:moveTo>
                  <a:lnTo>
                    <a:pt x="0" y="1132839"/>
                  </a:lnTo>
                  <a:lnTo>
                    <a:pt x="0" y="1137920"/>
                  </a:lnTo>
                  <a:lnTo>
                    <a:pt x="26670" y="1137920"/>
                  </a:lnTo>
                  <a:lnTo>
                    <a:pt x="26670" y="1132839"/>
                  </a:lnTo>
                  <a:close/>
                </a:path>
                <a:path w="26669" h="1146810">
                  <a:moveTo>
                    <a:pt x="26670" y="1126489"/>
                  </a:moveTo>
                  <a:lnTo>
                    <a:pt x="0" y="1126489"/>
                  </a:lnTo>
                  <a:lnTo>
                    <a:pt x="0" y="1131570"/>
                  </a:lnTo>
                  <a:lnTo>
                    <a:pt x="26670" y="1131570"/>
                  </a:lnTo>
                  <a:lnTo>
                    <a:pt x="26670" y="1126489"/>
                  </a:lnTo>
                  <a:close/>
                </a:path>
                <a:path w="26669" h="1146810">
                  <a:moveTo>
                    <a:pt x="26670" y="1120139"/>
                  </a:moveTo>
                  <a:lnTo>
                    <a:pt x="0" y="1120139"/>
                  </a:lnTo>
                  <a:lnTo>
                    <a:pt x="0" y="1125220"/>
                  </a:lnTo>
                  <a:lnTo>
                    <a:pt x="26670" y="1125220"/>
                  </a:lnTo>
                  <a:lnTo>
                    <a:pt x="26670" y="1120139"/>
                  </a:lnTo>
                  <a:close/>
                </a:path>
                <a:path w="26669" h="1146810">
                  <a:moveTo>
                    <a:pt x="26670" y="1113789"/>
                  </a:moveTo>
                  <a:lnTo>
                    <a:pt x="0" y="1113789"/>
                  </a:lnTo>
                  <a:lnTo>
                    <a:pt x="0" y="1118870"/>
                  </a:lnTo>
                  <a:lnTo>
                    <a:pt x="26670" y="1118870"/>
                  </a:lnTo>
                  <a:lnTo>
                    <a:pt x="26670" y="1113789"/>
                  </a:lnTo>
                  <a:close/>
                </a:path>
                <a:path w="26669" h="1146810">
                  <a:moveTo>
                    <a:pt x="26670" y="1107439"/>
                  </a:moveTo>
                  <a:lnTo>
                    <a:pt x="0" y="1107439"/>
                  </a:lnTo>
                  <a:lnTo>
                    <a:pt x="0" y="1112520"/>
                  </a:lnTo>
                  <a:lnTo>
                    <a:pt x="26670" y="1112520"/>
                  </a:lnTo>
                  <a:lnTo>
                    <a:pt x="26670" y="1107439"/>
                  </a:lnTo>
                  <a:close/>
                </a:path>
                <a:path w="26669" h="1146810">
                  <a:moveTo>
                    <a:pt x="26670" y="1102359"/>
                  </a:moveTo>
                  <a:lnTo>
                    <a:pt x="0" y="1102359"/>
                  </a:lnTo>
                  <a:lnTo>
                    <a:pt x="0" y="1106170"/>
                  </a:lnTo>
                  <a:lnTo>
                    <a:pt x="26670" y="1106170"/>
                  </a:lnTo>
                  <a:lnTo>
                    <a:pt x="26670" y="1102359"/>
                  </a:lnTo>
                  <a:close/>
                </a:path>
              </a:pathLst>
            </a:custGeom>
            <a:solidFill>
              <a:srgbClr val="3B62D6"/>
            </a:solidFill>
          </p:spPr>
          <p:txBody>
            <a:bodyPr wrap="square" lIns="0" tIns="0" rIns="0" bIns="0" rtlCol="0"/>
            <a:lstStyle/>
            <a:p>
              <a:endParaRPr/>
            </a:p>
          </p:txBody>
        </p:sp>
        <p:sp>
          <p:nvSpPr>
            <p:cNvPr id="576" name="object 576"/>
            <p:cNvSpPr/>
            <p:nvPr/>
          </p:nvSpPr>
          <p:spPr>
            <a:xfrm>
              <a:off x="2929890" y="4937759"/>
              <a:ext cx="25400" cy="1143000"/>
            </a:xfrm>
            <a:custGeom>
              <a:avLst/>
              <a:gdLst/>
              <a:ahLst/>
              <a:cxnLst/>
              <a:rect l="l" t="t" r="r" b="b"/>
              <a:pathLst>
                <a:path w="25400" h="1143000">
                  <a:moveTo>
                    <a:pt x="5080" y="0"/>
                  </a:moveTo>
                  <a:lnTo>
                    <a:pt x="0" y="0"/>
                  </a:lnTo>
                  <a:lnTo>
                    <a:pt x="0" y="5079"/>
                  </a:lnTo>
                  <a:lnTo>
                    <a:pt x="25400" y="5079"/>
                  </a:lnTo>
                  <a:lnTo>
                    <a:pt x="25400" y="3809"/>
                  </a:lnTo>
                  <a:lnTo>
                    <a:pt x="20320" y="3809"/>
                  </a:lnTo>
                  <a:lnTo>
                    <a:pt x="20320" y="2540"/>
                  </a:lnTo>
                  <a:lnTo>
                    <a:pt x="12700" y="2540"/>
                  </a:lnTo>
                  <a:lnTo>
                    <a:pt x="12700" y="1269"/>
                  </a:lnTo>
                  <a:lnTo>
                    <a:pt x="5080" y="1269"/>
                  </a:lnTo>
                  <a:lnTo>
                    <a:pt x="5080" y="0"/>
                  </a:lnTo>
                  <a:close/>
                </a:path>
                <a:path w="25400" h="1143000">
                  <a:moveTo>
                    <a:pt x="25400" y="5080"/>
                  </a:moveTo>
                  <a:lnTo>
                    <a:pt x="0" y="5080"/>
                  </a:lnTo>
                  <a:lnTo>
                    <a:pt x="0" y="11429"/>
                  </a:lnTo>
                  <a:lnTo>
                    <a:pt x="25400" y="11429"/>
                  </a:lnTo>
                  <a:lnTo>
                    <a:pt x="25400" y="5080"/>
                  </a:lnTo>
                  <a:close/>
                </a:path>
                <a:path w="25400" h="1143000">
                  <a:moveTo>
                    <a:pt x="25400" y="11430"/>
                  </a:moveTo>
                  <a:lnTo>
                    <a:pt x="0" y="11430"/>
                  </a:lnTo>
                  <a:lnTo>
                    <a:pt x="0" y="17779"/>
                  </a:lnTo>
                  <a:lnTo>
                    <a:pt x="25400" y="17779"/>
                  </a:lnTo>
                  <a:lnTo>
                    <a:pt x="25400" y="11430"/>
                  </a:lnTo>
                  <a:close/>
                </a:path>
                <a:path w="25400" h="1143000">
                  <a:moveTo>
                    <a:pt x="25400" y="17780"/>
                  </a:moveTo>
                  <a:lnTo>
                    <a:pt x="0" y="17780"/>
                  </a:lnTo>
                  <a:lnTo>
                    <a:pt x="0" y="24129"/>
                  </a:lnTo>
                  <a:lnTo>
                    <a:pt x="25400" y="24129"/>
                  </a:lnTo>
                  <a:lnTo>
                    <a:pt x="25400" y="17780"/>
                  </a:lnTo>
                  <a:close/>
                </a:path>
                <a:path w="25400" h="1143000">
                  <a:moveTo>
                    <a:pt x="25400" y="24130"/>
                  </a:moveTo>
                  <a:lnTo>
                    <a:pt x="0" y="24130"/>
                  </a:lnTo>
                  <a:lnTo>
                    <a:pt x="0" y="43179"/>
                  </a:lnTo>
                  <a:lnTo>
                    <a:pt x="25400" y="43179"/>
                  </a:lnTo>
                  <a:lnTo>
                    <a:pt x="25400" y="24130"/>
                  </a:lnTo>
                  <a:close/>
                </a:path>
                <a:path w="25400" h="1143000">
                  <a:moveTo>
                    <a:pt x="25400" y="43180"/>
                  </a:moveTo>
                  <a:lnTo>
                    <a:pt x="0" y="43180"/>
                  </a:lnTo>
                  <a:lnTo>
                    <a:pt x="0" y="49529"/>
                  </a:lnTo>
                  <a:lnTo>
                    <a:pt x="25400" y="49529"/>
                  </a:lnTo>
                  <a:lnTo>
                    <a:pt x="25400" y="43180"/>
                  </a:lnTo>
                  <a:close/>
                </a:path>
                <a:path w="25400" h="1143000">
                  <a:moveTo>
                    <a:pt x="25400" y="49530"/>
                  </a:moveTo>
                  <a:lnTo>
                    <a:pt x="0" y="49530"/>
                  </a:lnTo>
                  <a:lnTo>
                    <a:pt x="0" y="87629"/>
                  </a:lnTo>
                  <a:lnTo>
                    <a:pt x="25400" y="87629"/>
                  </a:lnTo>
                  <a:lnTo>
                    <a:pt x="25400" y="49530"/>
                  </a:lnTo>
                  <a:close/>
                </a:path>
                <a:path w="25400" h="1143000">
                  <a:moveTo>
                    <a:pt x="25400" y="87630"/>
                  </a:moveTo>
                  <a:lnTo>
                    <a:pt x="0" y="87630"/>
                  </a:lnTo>
                  <a:lnTo>
                    <a:pt x="0" y="93979"/>
                  </a:lnTo>
                  <a:lnTo>
                    <a:pt x="25400" y="93979"/>
                  </a:lnTo>
                  <a:lnTo>
                    <a:pt x="25400" y="87630"/>
                  </a:lnTo>
                  <a:close/>
                </a:path>
                <a:path w="25400" h="1143000">
                  <a:moveTo>
                    <a:pt x="25400" y="93980"/>
                  </a:moveTo>
                  <a:lnTo>
                    <a:pt x="0" y="93980"/>
                  </a:lnTo>
                  <a:lnTo>
                    <a:pt x="0" y="106679"/>
                  </a:lnTo>
                  <a:lnTo>
                    <a:pt x="25400" y="106679"/>
                  </a:lnTo>
                  <a:lnTo>
                    <a:pt x="25400" y="93980"/>
                  </a:lnTo>
                  <a:close/>
                </a:path>
                <a:path w="25400" h="1143000">
                  <a:moveTo>
                    <a:pt x="25400" y="106680"/>
                  </a:moveTo>
                  <a:lnTo>
                    <a:pt x="0" y="106680"/>
                  </a:lnTo>
                  <a:lnTo>
                    <a:pt x="0" y="113029"/>
                  </a:lnTo>
                  <a:lnTo>
                    <a:pt x="25400" y="113029"/>
                  </a:lnTo>
                  <a:lnTo>
                    <a:pt x="25400" y="106680"/>
                  </a:lnTo>
                  <a:close/>
                </a:path>
                <a:path w="25400" h="1143000">
                  <a:moveTo>
                    <a:pt x="25400" y="113030"/>
                  </a:moveTo>
                  <a:lnTo>
                    <a:pt x="0" y="113030"/>
                  </a:lnTo>
                  <a:lnTo>
                    <a:pt x="0" y="125729"/>
                  </a:lnTo>
                  <a:lnTo>
                    <a:pt x="25400" y="125729"/>
                  </a:lnTo>
                  <a:lnTo>
                    <a:pt x="25400" y="113030"/>
                  </a:lnTo>
                  <a:close/>
                </a:path>
                <a:path w="25400" h="1143000">
                  <a:moveTo>
                    <a:pt x="25400" y="125730"/>
                  </a:moveTo>
                  <a:lnTo>
                    <a:pt x="0" y="125730"/>
                  </a:lnTo>
                  <a:lnTo>
                    <a:pt x="0" y="132079"/>
                  </a:lnTo>
                  <a:lnTo>
                    <a:pt x="25400" y="132079"/>
                  </a:lnTo>
                  <a:lnTo>
                    <a:pt x="25400" y="125730"/>
                  </a:lnTo>
                  <a:close/>
                </a:path>
                <a:path w="25400" h="1143000">
                  <a:moveTo>
                    <a:pt x="25400" y="132080"/>
                  </a:moveTo>
                  <a:lnTo>
                    <a:pt x="0" y="132080"/>
                  </a:lnTo>
                  <a:lnTo>
                    <a:pt x="0" y="144779"/>
                  </a:lnTo>
                  <a:lnTo>
                    <a:pt x="25400" y="144779"/>
                  </a:lnTo>
                  <a:lnTo>
                    <a:pt x="25400" y="132080"/>
                  </a:lnTo>
                  <a:close/>
                </a:path>
                <a:path w="25400" h="1143000">
                  <a:moveTo>
                    <a:pt x="25400" y="144780"/>
                  </a:moveTo>
                  <a:lnTo>
                    <a:pt x="0" y="144780"/>
                  </a:lnTo>
                  <a:lnTo>
                    <a:pt x="0" y="151129"/>
                  </a:lnTo>
                  <a:lnTo>
                    <a:pt x="25400" y="151129"/>
                  </a:lnTo>
                  <a:lnTo>
                    <a:pt x="25400" y="144780"/>
                  </a:lnTo>
                  <a:close/>
                </a:path>
                <a:path w="25400" h="1143000">
                  <a:moveTo>
                    <a:pt x="25400" y="151130"/>
                  </a:moveTo>
                  <a:lnTo>
                    <a:pt x="0" y="151130"/>
                  </a:lnTo>
                  <a:lnTo>
                    <a:pt x="0" y="157479"/>
                  </a:lnTo>
                  <a:lnTo>
                    <a:pt x="25400" y="157479"/>
                  </a:lnTo>
                  <a:lnTo>
                    <a:pt x="25400" y="151130"/>
                  </a:lnTo>
                  <a:close/>
                </a:path>
                <a:path w="25400" h="1143000">
                  <a:moveTo>
                    <a:pt x="25400" y="157480"/>
                  </a:moveTo>
                  <a:lnTo>
                    <a:pt x="0" y="157480"/>
                  </a:lnTo>
                  <a:lnTo>
                    <a:pt x="0" y="163829"/>
                  </a:lnTo>
                  <a:lnTo>
                    <a:pt x="25400" y="163829"/>
                  </a:lnTo>
                  <a:lnTo>
                    <a:pt x="25400" y="157480"/>
                  </a:lnTo>
                  <a:close/>
                </a:path>
                <a:path w="25400" h="1143000">
                  <a:moveTo>
                    <a:pt x="25400" y="163830"/>
                  </a:moveTo>
                  <a:lnTo>
                    <a:pt x="0" y="163830"/>
                  </a:lnTo>
                  <a:lnTo>
                    <a:pt x="0" y="170179"/>
                  </a:lnTo>
                  <a:lnTo>
                    <a:pt x="25400" y="170179"/>
                  </a:lnTo>
                  <a:lnTo>
                    <a:pt x="25400" y="163830"/>
                  </a:lnTo>
                  <a:close/>
                </a:path>
                <a:path w="25400" h="1143000">
                  <a:moveTo>
                    <a:pt x="25400" y="170180"/>
                  </a:moveTo>
                  <a:lnTo>
                    <a:pt x="0" y="170180"/>
                  </a:lnTo>
                  <a:lnTo>
                    <a:pt x="0" y="176529"/>
                  </a:lnTo>
                  <a:lnTo>
                    <a:pt x="25400" y="176529"/>
                  </a:lnTo>
                  <a:lnTo>
                    <a:pt x="25400" y="170180"/>
                  </a:lnTo>
                  <a:close/>
                </a:path>
                <a:path w="25400" h="1143000">
                  <a:moveTo>
                    <a:pt x="25400" y="176530"/>
                  </a:moveTo>
                  <a:lnTo>
                    <a:pt x="0" y="176530"/>
                  </a:lnTo>
                  <a:lnTo>
                    <a:pt x="0" y="182879"/>
                  </a:lnTo>
                  <a:lnTo>
                    <a:pt x="25400" y="182879"/>
                  </a:lnTo>
                  <a:lnTo>
                    <a:pt x="25400" y="176530"/>
                  </a:lnTo>
                  <a:close/>
                </a:path>
                <a:path w="25400" h="1143000">
                  <a:moveTo>
                    <a:pt x="25400" y="182880"/>
                  </a:moveTo>
                  <a:lnTo>
                    <a:pt x="0" y="182880"/>
                  </a:lnTo>
                  <a:lnTo>
                    <a:pt x="0" y="189229"/>
                  </a:lnTo>
                  <a:lnTo>
                    <a:pt x="25400" y="189229"/>
                  </a:lnTo>
                  <a:lnTo>
                    <a:pt x="25400" y="182880"/>
                  </a:lnTo>
                  <a:close/>
                </a:path>
                <a:path w="25400" h="1143000">
                  <a:moveTo>
                    <a:pt x="25400" y="189230"/>
                  </a:moveTo>
                  <a:lnTo>
                    <a:pt x="0" y="189230"/>
                  </a:lnTo>
                  <a:lnTo>
                    <a:pt x="0" y="195579"/>
                  </a:lnTo>
                  <a:lnTo>
                    <a:pt x="25400" y="195579"/>
                  </a:lnTo>
                  <a:lnTo>
                    <a:pt x="25400" y="189230"/>
                  </a:lnTo>
                  <a:close/>
                </a:path>
                <a:path w="25400" h="1143000">
                  <a:moveTo>
                    <a:pt x="25400" y="195580"/>
                  </a:moveTo>
                  <a:lnTo>
                    <a:pt x="0" y="195580"/>
                  </a:lnTo>
                  <a:lnTo>
                    <a:pt x="0" y="201929"/>
                  </a:lnTo>
                  <a:lnTo>
                    <a:pt x="25400" y="201929"/>
                  </a:lnTo>
                  <a:lnTo>
                    <a:pt x="25400" y="195580"/>
                  </a:lnTo>
                  <a:close/>
                </a:path>
                <a:path w="25400" h="1143000">
                  <a:moveTo>
                    <a:pt x="25400" y="201930"/>
                  </a:moveTo>
                  <a:lnTo>
                    <a:pt x="0" y="201930"/>
                  </a:lnTo>
                  <a:lnTo>
                    <a:pt x="0" y="208279"/>
                  </a:lnTo>
                  <a:lnTo>
                    <a:pt x="25400" y="208279"/>
                  </a:lnTo>
                  <a:lnTo>
                    <a:pt x="25400" y="201930"/>
                  </a:lnTo>
                  <a:close/>
                </a:path>
                <a:path w="25400" h="1143000">
                  <a:moveTo>
                    <a:pt x="25400" y="208280"/>
                  </a:moveTo>
                  <a:lnTo>
                    <a:pt x="0" y="208280"/>
                  </a:lnTo>
                  <a:lnTo>
                    <a:pt x="0" y="214629"/>
                  </a:lnTo>
                  <a:lnTo>
                    <a:pt x="25400" y="214629"/>
                  </a:lnTo>
                  <a:lnTo>
                    <a:pt x="25400" y="208280"/>
                  </a:lnTo>
                  <a:close/>
                </a:path>
                <a:path w="25400" h="1143000">
                  <a:moveTo>
                    <a:pt x="25400" y="214630"/>
                  </a:moveTo>
                  <a:lnTo>
                    <a:pt x="0" y="214630"/>
                  </a:lnTo>
                  <a:lnTo>
                    <a:pt x="0" y="220979"/>
                  </a:lnTo>
                  <a:lnTo>
                    <a:pt x="25400" y="220979"/>
                  </a:lnTo>
                  <a:lnTo>
                    <a:pt x="25400" y="214630"/>
                  </a:lnTo>
                  <a:close/>
                </a:path>
                <a:path w="25400" h="1143000">
                  <a:moveTo>
                    <a:pt x="25400" y="220980"/>
                  </a:moveTo>
                  <a:lnTo>
                    <a:pt x="0" y="220980"/>
                  </a:lnTo>
                  <a:lnTo>
                    <a:pt x="0" y="227329"/>
                  </a:lnTo>
                  <a:lnTo>
                    <a:pt x="25400" y="227329"/>
                  </a:lnTo>
                  <a:lnTo>
                    <a:pt x="25400" y="220980"/>
                  </a:lnTo>
                  <a:close/>
                </a:path>
                <a:path w="25400" h="1143000">
                  <a:moveTo>
                    <a:pt x="25400" y="227330"/>
                  </a:moveTo>
                  <a:lnTo>
                    <a:pt x="0" y="227330"/>
                  </a:lnTo>
                  <a:lnTo>
                    <a:pt x="0" y="233679"/>
                  </a:lnTo>
                  <a:lnTo>
                    <a:pt x="25400" y="233679"/>
                  </a:lnTo>
                  <a:lnTo>
                    <a:pt x="25400" y="227330"/>
                  </a:lnTo>
                  <a:close/>
                </a:path>
                <a:path w="25400" h="1143000">
                  <a:moveTo>
                    <a:pt x="25400" y="233680"/>
                  </a:moveTo>
                  <a:lnTo>
                    <a:pt x="0" y="233680"/>
                  </a:lnTo>
                  <a:lnTo>
                    <a:pt x="0" y="240029"/>
                  </a:lnTo>
                  <a:lnTo>
                    <a:pt x="25400" y="240029"/>
                  </a:lnTo>
                  <a:lnTo>
                    <a:pt x="25400" y="233680"/>
                  </a:lnTo>
                  <a:close/>
                </a:path>
                <a:path w="25400" h="1143000">
                  <a:moveTo>
                    <a:pt x="25400" y="240030"/>
                  </a:moveTo>
                  <a:lnTo>
                    <a:pt x="0" y="240030"/>
                  </a:lnTo>
                  <a:lnTo>
                    <a:pt x="0" y="246379"/>
                  </a:lnTo>
                  <a:lnTo>
                    <a:pt x="25400" y="246379"/>
                  </a:lnTo>
                  <a:lnTo>
                    <a:pt x="25400" y="240030"/>
                  </a:lnTo>
                  <a:close/>
                </a:path>
                <a:path w="25400" h="1143000">
                  <a:moveTo>
                    <a:pt x="25400" y="246380"/>
                  </a:moveTo>
                  <a:lnTo>
                    <a:pt x="0" y="246380"/>
                  </a:lnTo>
                  <a:lnTo>
                    <a:pt x="0" y="252729"/>
                  </a:lnTo>
                  <a:lnTo>
                    <a:pt x="25400" y="252729"/>
                  </a:lnTo>
                  <a:lnTo>
                    <a:pt x="25400" y="246380"/>
                  </a:lnTo>
                  <a:close/>
                </a:path>
                <a:path w="25400" h="1143000">
                  <a:moveTo>
                    <a:pt x="25400" y="252730"/>
                  </a:moveTo>
                  <a:lnTo>
                    <a:pt x="0" y="252730"/>
                  </a:lnTo>
                  <a:lnTo>
                    <a:pt x="0" y="259079"/>
                  </a:lnTo>
                  <a:lnTo>
                    <a:pt x="25400" y="259079"/>
                  </a:lnTo>
                  <a:lnTo>
                    <a:pt x="25400" y="252730"/>
                  </a:lnTo>
                  <a:close/>
                </a:path>
                <a:path w="25400" h="1143000">
                  <a:moveTo>
                    <a:pt x="25400" y="259080"/>
                  </a:moveTo>
                  <a:lnTo>
                    <a:pt x="0" y="259080"/>
                  </a:lnTo>
                  <a:lnTo>
                    <a:pt x="0" y="265429"/>
                  </a:lnTo>
                  <a:lnTo>
                    <a:pt x="25400" y="265429"/>
                  </a:lnTo>
                  <a:lnTo>
                    <a:pt x="25400" y="259080"/>
                  </a:lnTo>
                  <a:close/>
                </a:path>
                <a:path w="25400" h="1143000">
                  <a:moveTo>
                    <a:pt x="25400" y="265430"/>
                  </a:moveTo>
                  <a:lnTo>
                    <a:pt x="0" y="265430"/>
                  </a:lnTo>
                  <a:lnTo>
                    <a:pt x="0" y="271779"/>
                  </a:lnTo>
                  <a:lnTo>
                    <a:pt x="25400" y="271779"/>
                  </a:lnTo>
                  <a:lnTo>
                    <a:pt x="25400" y="265430"/>
                  </a:lnTo>
                  <a:close/>
                </a:path>
                <a:path w="25400" h="1143000">
                  <a:moveTo>
                    <a:pt x="25400" y="271780"/>
                  </a:moveTo>
                  <a:lnTo>
                    <a:pt x="0" y="271780"/>
                  </a:lnTo>
                  <a:lnTo>
                    <a:pt x="0" y="278129"/>
                  </a:lnTo>
                  <a:lnTo>
                    <a:pt x="25400" y="278129"/>
                  </a:lnTo>
                  <a:lnTo>
                    <a:pt x="25400" y="271780"/>
                  </a:lnTo>
                  <a:close/>
                </a:path>
                <a:path w="25400" h="1143000">
                  <a:moveTo>
                    <a:pt x="25400" y="278130"/>
                  </a:moveTo>
                  <a:lnTo>
                    <a:pt x="0" y="278130"/>
                  </a:lnTo>
                  <a:lnTo>
                    <a:pt x="0" y="298449"/>
                  </a:lnTo>
                  <a:lnTo>
                    <a:pt x="25400" y="298449"/>
                  </a:lnTo>
                  <a:lnTo>
                    <a:pt x="25400" y="278130"/>
                  </a:lnTo>
                  <a:close/>
                </a:path>
                <a:path w="25400" h="1143000">
                  <a:moveTo>
                    <a:pt x="25400" y="298450"/>
                  </a:moveTo>
                  <a:lnTo>
                    <a:pt x="0" y="298450"/>
                  </a:lnTo>
                  <a:lnTo>
                    <a:pt x="0" y="304799"/>
                  </a:lnTo>
                  <a:lnTo>
                    <a:pt x="25400" y="304799"/>
                  </a:lnTo>
                  <a:lnTo>
                    <a:pt x="25400" y="298450"/>
                  </a:lnTo>
                  <a:close/>
                </a:path>
                <a:path w="25400" h="1143000">
                  <a:moveTo>
                    <a:pt x="25400" y="304800"/>
                  </a:moveTo>
                  <a:lnTo>
                    <a:pt x="0" y="304800"/>
                  </a:lnTo>
                  <a:lnTo>
                    <a:pt x="0" y="323849"/>
                  </a:lnTo>
                  <a:lnTo>
                    <a:pt x="25400" y="323849"/>
                  </a:lnTo>
                  <a:lnTo>
                    <a:pt x="25400" y="304800"/>
                  </a:lnTo>
                  <a:close/>
                </a:path>
                <a:path w="25400" h="1143000">
                  <a:moveTo>
                    <a:pt x="25400" y="323850"/>
                  </a:moveTo>
                  <a:lnTo>
                    <a:pt x="0" y="323850"/>
                  </a:lnTo>
                  <a:lnTo>
                    <a:pt x="0" y="330199"/>
                  </a:lnTo>
                  <a:lnTo>
                    <a:pt x="25400" y="330199"/>
                  </a:lnTo>
                  <a:lnTo>
                    <a:pt x="25400" y="323850"/>
                  </a:lnTo>
                  <a:close/>
                </a:path>
                <a:path w="25400" h="1143000">
                  <a:moveTo>
                    <a:pt x="25400" y="330200"/>
                  </a:moveTo>
                  <a:lnTo>
                    <a:pt x="0" y="330200"/>
                  </a:lnTo>
                  <a:lnTo>
                    <a:pt x="0" y="336549"/>
                  </a:lnTo>
                  <a:lnTo>
                    <a:pt x="25400" y="336549"/>
                  </a:lnTo>
                  <a:lnTo>
                    <a:pt x="25400" y="330200"/>
                  </a:lnTo>
                  <a:close/>
                </a:path>
                <a:path w="25400" h="1143000">
                  <a:moveTo>
                    <a:pt x="25400" y="336550"/>
                  </a:moveTo>
                  <a:lnTo>
                    <a:pt x="0" y="336550"/>
                  </a:lnTo>
                  <a:lnTo>
                    <a:pt x="0" y="342899"/>
                  </a:lnTo>
                  <a:lnTo>
                    <a:pt x="25400" y="342899"/>
                  </a:lnTo>
                  <a:lnTo>
                    <a:pt x="25400" y="336550"/>
                  </a:lnTo>
                  <a:close/>
                </a:path>
                <a:path w="25400" h="1143000">
                  <a:moveTo>
                    <a:pt x="25400" y="342900"/>
                  </a:moveTo>
                  <a:lnTo>
                    <a:pt x="0" y="342900"/>
                  </a:lnTo>
                  <a:lnTo>
                    <a:pt x="0" y="349249"/>
                  </a:lnTo>
                  <a:lnTo>
                    <a:pt x="25400" y="349249"/>
                  </a:lnTo>
                  <a:lnTo>
                    <a:pt x="25400" y="342900"/>
                  </a:lnTo>
                  <a:close/>
                </a:path>
                <a:path w="25400" h="1143000">
                  <a:moveTo>
                    <a:pt x="25400" y="349250"/>
                  </a:moveTo>
                  <a:lnTo>
                    <a:pt x="0" y="349250"/>
                  </a:lnTo>
                  <a:lnTo>
                    <a:pt x="0" y="355599"/>
                  </a:lnTo>
                  <a:lnTo>
                    <a:pt x="25400" y="355599"/>
                  </a:lnTo>
                  <a:lnTo>
                    <a:pt x="25400" y="349250"/>
                  </a:lnTo>
                  <a:close/>
                </a:path>
                <a:path w="25400" h="1143000">
                  <a:moveTo>
                    <a:pt x="25400" y="355600"/>
                  </a:moveTo>
                  <a:lnTo>
                    <a:pt x="0" y="355600"/>
                  </a:lnTo>
                  <a:lnTo>
                    <a:pt x="0" y="361949"/>
                  </a:lnTo>
                  <a:lnTo>
                    <a:pt x="25400" y="361949"/>
                  </a:lnTo>
                  <a:lnTo>
                    <a:pt x="25400" y="355600"/>
                  </a:lnTo>
                  <a:close/>
                </a:path>
                <a:path w="25400" h="1143000">
                  <a:moveTo>
                    <a:pt x="25400" y="361950"/>
                  </a:moveTo>
                  <a:lnTo>
                    <a:pt x="0" y="361950"/>
                  </a:lnTo>
                  <a:lnTo>
                    <a:pt x="0" y="374649"/>
                  </a:lnTo>
                  <a:lnTo>
                    <a:pt x="25400" y="374649"/>
                  </a:lnTo>
                  <a:lnTo>
                    <a:pt x="25400" y="361950"/>
                  </a:lnTo>
                  <a:close/>
                </a:path>
                <a:path w="25400" h="1143000">
                  <a:moveTo>
                    <a:pt x="25400" y="374650"/>
                  </a:moveTo>
                  <a:lnTo>
                    <a:pt x="0" y="374650"/>
                  </a:lnTo>
                  <a:lnTo>
                    <a:pt x="0" y="380999"/>
                  </a:lnTo>
                  <a:lnTo>
                    <a:pt x="25400" y="380999"/>
                  </a:lnTo>
                  <a:lnTo>
                    <a:pt x="25400" y="374650"/>
                  </a:lnTo>
                  <a:close/>
                </a:path>
                <a:path w="25400" h="1143000">
                  <a:moveTo>
                    <a:pt x="25400" y="381000"/>
                  </a:moveTo>
                  <a:lnTo>
                    <a:pt x="0" y="381000"/>
                  </a:lnTo>
                  <a:lnTo>
                    <a:pt x="0" y="387349"/>
                  </a:lnTo>
                  <a:lnTo>
                    <a:pt x="25400" y="387349"/>
                  </a:lnTo>
                  <a:lnTo>
                    <a:pt x="25400" y="381000"/>
                  </a:lnTo>
                  <a:close/>
                </a:path>
                <a:path w="25400" h="1143000">
                  <a:moveTo>
                    <a:pt x="25400" y="387350"/>
                  </a:moveTo>
                  <a:lnTo>
                    <a:pt x="0" y="387350"/>
                  </a:lnTo>
                  <a:lnTo>
                    <a:pt x="0" y="393699"/>
                  </a:lnTo>
                  <a:lnTo>
                    <a:pt x="25400" y="393699"/>
                  </a:lnTo>
                  <a:lnTo>
                    <a:pt x="25400" y="387350"/>
                  </a:lnTo>
                  <a:close/>
                </a:path>
                <a:path w="25400" h="1143000">
                  <a:moveTo>
                    <a:pt x="25400" y="393700"/>
                  </a:moveTo>
                  <a:lnTo>
                    <a:pt x="0" y="393700"/>
                  </a:lnTo>
                  <a:lnTo>
                    <a:pt x="0" y="400049"/>
                  </a:lnTo>
                  <a:lnTo>
                    <a:pt x="25400" y="400049"/>
                  </a:lnTo>
                  <a:lnTo>
                    <a:pt x="25400" y="393700"/>
                  </a:lnTo>
                  <a:close/>
                </a:path>
                <a:path w="25400" h="1143000">
                  <a:moveTo>
                    <a:pt x="25400" y="400050"/>
                  </a:moveTo>
                  <a:lnTo>
                    <a:pt x="0" y="400050"/>
                  </a:lnTo>
                  <a:lnTo>
                    <a:pt x="0" y="406399"/>
                  </a:lnTo>
                  <a:lnTo>
                    <a:pt x="25400" y="406399"/>
                  </a:lnTo>
                  <a:lnTo>
                    <a:pt x="25400" y="400050"/>
                  </a:lnTo>
                  <a:close/>
                </a:path>
                <a:path w="25400" h="1143000">
                  <a:moveTo>
                    <a:pt x="25400" y="406400"/>
                  </a:moveTo>
                  <a:lnTo>
                    <a:pt x="0" y="406400"/>
                  </a:lnTo>
                  <a:lnTo>
                    <a:pt x="0" y="410209"/>
                  </a:lnTo>
                  <a:lnTo>
                    <a:pt x="25400" y="410209"/>
                  </a:lnTo>
                  <a:lnTo>
                    <a:pt x="25400" y="406400"/>
                  </a:lnTo>
                  <a:close/>
                </a:path>
                <a:path w="25400" h="1143000">
                  <a:moveTo>
                    <a:pt x="25400" y="410210"/>
                  </a:moveTo>
                  <a:lnTo>
                    <a:pt x="0" y="410210"/>
                  </a:lnTo>
                  <a:lnTo>
                    <a:pt x="0" y="419099"/>
                  </a:lnTo>
                  <a:lnTo>
                    <a:pt x="25400" y="419099"/>
                  </a:lnTo>
                  <a:lnTo>
                    <a:pt x="25400" y="410210"/>
                  </a:lnTo>
                  <a:close/>
                </a:path>
                <a:path w="25400" h="1143000">
                  <a:moveTo>
                    <a:pt x="25400" y="419100"/>
                  </a:moveTo>
                  <a:lnTo>
                    <a:pt x="0" y="419100"/>
                  </a:lnTo>
                  <a:lnTo>
                    <a:pt x="0" y="425449"/>
                  </a:lnTo>
                  <a:lnTo>
                    <a:pt x="25400" y="425449"/>
                  </a:lnTo>
                  <a:lnTo>
                    <a:pt x="25400" y="419100"/>
                  </a:lnTo>
                  <a:close/>
                </a:path>
                <a:path w="25400" h="1143000">
                  <a:moveTo>
                    <a:pt x="25400" y="425450"/>
                  </a:moveTo>
                  <a:lnTo>
                    <a:pt x="0" y="425450"/>
                  </a:lnTo>
                  <a:lnTo>
                    <a:pt x="0" y="431799"/>
                  </a:lnTo>
                  <a:lnTo>
                    <a:pt x="25400" y="431799"/>
                  </a:lnTo>
                  <a:lnTo>
                    <a:pt x="25400" y="425450"/>
                  </a:lnTo>
                  <a:close/>
                </a:path>
                <a:path w="25400" h="1143000">
                  <a:moveTo>
                    <a:pt x="25400" y="431800"/>
                  </a:moveTo>
                  <a:lnTo>
                    <a:pt x="0" y="431800"/>
                  </a:lnTo>
                  <a:lnTo>
                    <a:pt x="0" y="438149"/>
                  </a:lnTo>
                  <a:lnTo>
                    <a:pt x="25400" y="438149"/>
                  </a:lnTo>
                  <a:lnTo>
                    <a:pt x="25400" y="431800"/>
                  </a:lnTo>
                  <a:close/>
                </a:path>
                <a:path w="25400" h="1143000">
                  <a:moveTo>
                    <a:pt x="25400" y="438150"/>
                  </a:moveTo>
                  <a:lnTo>
                    <a:pt x="0" y="438150"/>
                  </a:lnTo>
                  <a:lnTo>
                    <a:pt x="0" y="444499"/>
                  </a:lnTo>
                  <a:lnTo>
                    <a:pt x="25400" y="444499"/>
                  </a:lnTo>
                  <a:lnTo>
                    <a:pt x="25400" y="438150"/>
                  </a:lnTo>
                  <a:close/>
                </a:path>
                <a:path w="25400" h="1143000">
                  <a:moveTo>
                    <a:pt x="25400" y="444500"/>
                  </a:moveTo>
                  <a:lnTo>
                    <a:pt x="0" y="444500"/>
                  </a:lnTo>
                  <a:lnTo>
                    <a:pt x="0" y="450849"/>
                  </a:lnTo>
                  <a:lnTo>
                    <a:pt x="25400" y="450849"/>
                  </a:lnTo>
                  <a:lnTo>
                    <a:pt x="25400" y="444500"/>
                  </a:lnTo>
                  <a:close/>
                </a:path>
                <a:path w="25400" h="1143000">
                  <a:moveTo>
                    <a:pt x="25400" y="450850"/>
                  </a:moveTo>
                  <a:lnTo>
                    <a:pt x="0" y="450850"/>
                  </a:lnTo>
                  <a:lnTo>
                    <a:pt x="0" y="457199"/>
                  </a:lnTo>
                  <a:lnTo>
                    <a:pt x="25400" y="457199"/>
                  </a:lnTo>
                  <a:lnTo>
                    <a:pt x="25400" y="450850"/>
                  </a:lnTo>
                  <a:close/>
                </a:path>
                <a:path w="25400" h="1143000">
                  <a:moveTo>
                    <a:pt x="25400" y="457200"/>
                  </a:moveTo>
                  <a:lnTo>
                    <a:pt x="0" y="457200"/>
                  </a:lnTo>
                  <a:lnTo>
                    <a:pt x="0" y="463549"/>
                  </a:lnTo>
                  <a:lnTo>
                    <a:pt x="25400" y="463549"/>
                  </a:lnTo>
                  <a:lnTo>
                    <a:pt x="25400" y="457200"/>
                  </a:lnTo>
                  <a:close/>
                </a:path>
                <a:path w="25400" h="1143000">
                  <a:moveTo>
                    <a:pt x="25400" y="463550"/>
                  </a:moveTo>
                  <a:lnTo>
                    <a:pt x="0" y="463550"/>
                  </a:lnTo>
                  <a:lnTo>
                    <a:pt x="0" y="476249"/>
                  </a:lnTo>
                  <a:lnTo>
                    <a:pt x="25400" y="476249"/>
                  </a:lnTo>
                  <a:lnTo>
                    <a:pt x="25400" y="463550"/>
                  </a:lnTo>
                  <a:close/>
                </a:path>
                <a:path w="25400" h="1143000">
                  <a:moveTo>
                    <a:pt x="25400" y="476250"/>
                  </a:moveTo>
                  <a:lnTo>
                    <a:pt x="0" y="476250"/>
                  </a:lnTo>
                  <a:lnTo>
                    <a:pt x="0" y="501649"/>
                  </a:lnTo>
                  <a:lnTo>
                    <a:pt x="25400" y="501649"/>
                  </a:lnTo>
                  <a:lnTo>
                    <a:pt x="25400" y="476250"/>
                  </a:lnTo>
                  <a:close/>
                </a:path>
                <a:path w="25400" h="1143000">
                  <a:moveTo>
                    <a:pt x="25400" y="501650"/>
                  </a:moveTo>
                  <a:lnTo>
                    <a:pt x="0" y="501650"/>
                  </a:lnTo>
                  <a:lnTo>
                    <a:pt x="0" y="514349"/>
                  </a:lnTo>
                  <a:lnTo>
                    <a:pt x="25400" y="514349"/>
                  </a:lnTo>
                  <a:lnTo>
                    <a:pt x="25400" y="501650"/>
                  </a:lnTo>
                  <a:close/>
                </a:path>
                <a:path w="25400" h="1143000">
                  <a:moveTo>
                    <a:pt x="25400" y="514350"/>
                  </a:moveTo>
                  <a:lnTo>
                    <a:pt x="0" y="514350"/>
                  </a:lnTo>
                  <a:lnTo>
                    <a:pt x="0" y="520699"/>
                  </a:lnTo>
                  <a:lnTo>
                    <a:pt x="25400" y="520699"/>
                  </a:lnTo>
                  <a:lnTo>
                    <a:pt x="25400" y="514350"/>
                  </a:lnTo>
                  <a:close/>
                </a:path>
                <a:path w="25400" h="1143000">
                  <a:moveTo>
                    <a:pt x="25400" y="520700"/>
                  </a:moveTo>
                  <a:lnTo>
                    <a:pt x="0" y="520700"/>
                  </a:lnTo>
                  <a:lnTo>
                    <a:pt x="0" y="527049"/>
                  </a:lnTo>
                  <a:lnTo>
                    <a:pt x="25400" y="527049"/>
                  </a:lnTo>
                  <a:lnTo>
                    <a:pt x="25400" y="520700"/>
                  </a:lnTo>
                  <a:close/>
                </a:path>
                <a:path w="25400" h="1143000">
                  <a:moveTo>
                    <a:pt x="25400" y="527050"/>
                  </a:moveTo>
                  <a:lnTo>
                    <a:pt x="0" y="527050"/>
                  </a:lnTo>
                  <a:lnTo>
                    <a:pt x="0" y="533399"/>
                  </a:lnTo>
                  <a:lnTo>
                    <a:pt x="25400" y="533399"/>
                  </a:lnTo>
                  <a:lnTo>
                    <a:pt x="25400" y="527050"/>
                  </a:lnTo>
                  <a:close/>
                </a:path>
                <a:path w="25400" h="1143000">
                  <a:moveTo>
                    <a:pt x="25400" y="533400"/>
                  </a:moveTo>
                  <a:lnTo>
                    <a:pt x="0" y="533400"/>
                  </a:lnTo>
                  <a:lnTo>
                    <a:pt x="0" y="539749"/>
                  </a:lnTo>
                  <a:lnTo>
                    <a:pt x="25400" y="539749"/>
                  </a:lnTo>
                  <a:lnTo>
                    <a:pt x="25400" y="533400"/>
                  </a:lnTo>
                  <a:close/>
                </a:path>
                <a:path w="25400" h="1143000">
                  <a:moveTo>
                    <a:pt x="25400" y="539750"/>
                  </a:moveTo>
                  <a:lnTo>
                    <a:pt x="0" y="539750"/>
                  </a:lnTo>
                  <a:lnTo>
                    <a:pt x="0" y="546099"/>
                  </a:lnTo>
                  <a:lnTo>
                    <a:pt x="25400" y="546099"/>
                  </a:lnTo>
                  <a:lnTo>
                    <a:pt x="25400" y="539750"/>
                  </a:lnTo>
                  <a:close/>
                </a:path>
                <a:path w="25400" h="1143000">
                  <a:moveTo>
                    <a:pt x="25400" y="547370"/>
                  </a:moveTo>
                  <a:lnTo>
                    <a:pt x="0" y="547370"/>
                  </a:lnTo>
                  <a:lnTo>
                    <a:pt x="0" y="552449"/>
                  </a:lnTo>
                  <a:lnTo>
                    <a:pt x="25400" y="552449"/>
                  </a:lnTo>
                  <a:lnTo>
                    <a:pt x="25400" y="547370"/>
                  </a:lnTo>
                  <a:close/>
                </a:path>
                <a:path w="25400" h="1143000">
                  <a:moveTo>
                    <a:pt x="25400" y="546100"/>
                  </a:moveTo>
                  <a:lnTo>
                    <a:pt x="0" y="546100"/>
                  </a:lnTo>
                  <a:lnTo>
                    <a:pt x="0" y="547369"/>
                  </a:lnTo>
                  <a:lnTo>
                    <a:pt x="25400" y="547369"/>
                  </a:lnTo>
                  <a:lnTo>
                    <a:pt x="25400" y="546100"/>
                  </a:lnTo>
                  <a:close/>
                </a:path>
                <a:path w="25400" h="1143000">
                  <a:moveTo>
                    <a:pt x="25400" y="552450"/>
                  </a:moveTo>
                  <a:lnTo>
                    <a:pt x="0" y="552450"/>
                  </a:lnTo>
                  <a:lnTo>
                    <a:pt x="0" y="558799"/>
                  </a:lnTo>
                  <a:lnTo>
                    <a:pt x="25400" y="558799"/>
                  </a:lnTo>
                  <a:lnTo>
                    <a:pt x="25400" y="552450"/>
                  </a:lnTo>
                  <a:close/>
                </a:path>
                <a:path w="25400" h="1143000">
                  <a:moveTo>
                    <a:pt x="25400" y="558800"/>
                  </a:moveTo>
                  <a:lnTo>
                    <a:pt x="0" y="558800"/>
                  </a:lnTo>
                  <a:lnTo>
                    <a:pt x="0" y="565149"/>
                  </a:lnTo>
                  <a:lnTo>
                    <a:pt x="25400" y="565149"/>
                  </a:lnTo>
                  <a:lnTo>
                    <a:pt x="25400" y="558800"/>
                  </a:lnTo>
                  <a:close/>
                </a:path>
                <a:path w="25400" h="1143000">
                  <a:moveTo>
                    <a:pt x="25400" y="565150"/>
                  </a:moveTo>
                  <a:lnTo>
                    <a:pt x="0" y="565150"/>
                  </a:lnTo>
                  <a:lnTo>
                    <a:pt x="0" y="571499"/>
                  </a:lnTo>
                  <a:lnTo>
                    <a:pt x="25400" y="571499"/>
                  </a:lnTo>
                  <a:lnTo>
                    <a:pt x="25400" y="565150"/>
                  </a:lnTo>
                  <a:close/>
                </a:path>
                <a:path w="25400" h="1143000">
                  <a:moveTo>
                    <a:pt x="25400" y="571500"/>
                  </a:moveTo>
                  <a:lnTo>
                    <a:pt x="0" y="571500"/>
                  </a:lnTo>
                  <a:lnTo>
                    <a:pt x="0" y="577849"/>
                  </a:lnTo>
                  <a:lnTo>
                    <a:pt x="25400" y="577849"/>
                  </a:lnTo>
                  <a:lnTo>
                    <a:pt x="25400" y="571500"/>
                  </a:lnTo>
                  <a:close/>
                </a:path>
                <a:path w="25400" h="1143000">
                  <a:moveTo>
                    <a:pt x="25400" y="577850"/>
                  </a:moveTo>
                  <a:lnTo>
                    <a:pt x="0" y="577850"/>
                  </a:lnTo>
                  <a:lnTo>
                    <a:pt x="0" y="584199"/>
                  </a:lnTo>
                  <a:lnTo>
                    <a:pt x="25400" y="584199"/>
                  </a:lnTo>
                  <a:lnTo>
                    <a:pt x="25400" y="577850"/>
                  </a:lnTo>
                  <a:close/>
                </a:path>
                <a:path w="25400" h="1143000">
                  <a:moveTo>
                    <a:pt x="25400" y="584200"/>
                  </a:moveTo>
                  <a:lnTo>
                    <a:pt x="0" y="584200"/>
                  </a:lnTo>
                  <a:lnTo>
                    <a:pt x="0" y="609599"/>
                  </a:lnTo>
                  <a:lnTo>
                    <a:pt x="25400" y="609599"/>
                  </a:lnTo>
                  <a:lnTo>
                    <a:pt x="25400" y="584200"/>
                  </a:lnTo>
                  <a:close/>
                </a:path>
                <a:path w="25400" h="1143000">
                  <a:moveTo>
                    <a:pt x="25400" y="609600"/>
                  </a:moveTo>
                  <a:lnTo>
                    <a:pt x="0" y="609600"/>
                  </a:lnTo>
                  <a:lnTo>
                    <a:pt x="0" y="615949"/>
                  </a:lnTo>
                  <a:lnTo>
                    <a:pt x="25400" y="615949"/>
                  </a:lnTo>
                  <a:lnTo>
                    <a:pt x="25400" y="609600"/>
                  </a:lnTo>
                  <a:close/>
                </a:path>
                <a:path w="25400" h="1143000">
                  <a:moveTo>
                    <a:pt x="25400" y="615950"/>
                  </a:moveTo>
                  <a:lnTo>
                    <a:pt x="0" y="615950"/>
                  </a:lnTo>
                  <a:lnTo>
                    <a:pt x="0" y="622299"/>
                  </a:lnTo>
                  <a:lnTo>
                    <a:pt x="25400" y="622299"/>
                  </a:lnTo>
                  <a:lnTo>
                    <a:pt x="25400" y="615950"/>
                  </a:lnTo>
                  <a:close/>
                </a:path>
                <a:path w="25400" h="1143000">
                  <a:moveTo>
                    <a:pt x="25400" y="622300"/>
                  </a:moveTo>
                  <a:lnTo>
                    <a:pt x="0" y="622300"/>
                  </a:lnTo>
                  <a:lnTo>
                    <a:pt x="0" y="628649"/>
                  </a:lnTo>
                  <a:lnTo>
                    <a:pt x="25400" y="628649"/>
                  </a:lnTo>
                  <a:lnTo>
                    <a:pt x="25400" y="622300"/>
                  </a:lnTo>
                  <a:close/>
                </a:path>
                <a:path w="25400" h="1143000">
                  <a:moveTo>
                    <a:pt x="25400" y="628650"/>
                  </a:moveTo>
                  <a:lnTo>
                    <a:pt x="0" y="628650"/>
                  </a:lnTo>
                  <a:lnTo>
                    <a:pt x="0" y="632459"/>
                  </a:lnTo>
                  <a:lnTo>
                    <a:pt x="25400" y="632459"/>
                  </a:lnTo>
                  <a:lnTo>
                    <a:pt x="25400" y="628650"/>
                  </a:lnTo>
                  <a:close/>
                </a:path>
                <a:path w="25400" h="1143000">
                  <a:moveTo>
                    <a:pt x="25400" y="632460"/>
                  </a:moveTo>
                  <a:lnTo>
                    <a:pt x="0" y="632460"/>
                  </a:lnTo>
                  <a:lnTo>
                    <a:pt x="0" y="634999"/>
                  </a:lnTo>
                  <a:lnTo>
                    <a:pt x="25400" y="634999"/>
                  </a:lnTo>
                  <a:lnTo>
                    <a:pt x="25400" y="632460"/>
                  </a:lnTo>
                  <a:close/>
                </a:path>
                <a:path w="25400" h="1143000">
                  <a:moveTo>
                    <a:pt x="25400" y="635000"/>
                  </a:moveTo>
                  <a:lnTo>
                    <a:pt x="0" y="635000"/>
                  </a:lnTo>
                  <a:lnTo>
                    <a:pt x="0" y="647699"/>
                  </a:lnTo>
                  <a:lnTo>
                    <a:pt x="25400" y="647699"/>
                  </a:lnTo>
                  <a:lnTo>
                    <a:pt x="25400" y="635000"/>
                  </a:lnTo>
                  <a:close/>
                </a:path>
                <a:path w="25400" h="1143000">
                  <a:moveTo>
                    <a:pt x="25400" y="647700"/>
                  </a:moveTo>
                  <a:lnTo>
                    <a:pt x="0" y="647700"/>
                  </a:lnTo>
                  <a:lnTo>
                    <a:pt x="0" y="654049"/>
                  </a:lnTo>
                  <a:lnTo>
                    <a:pt x="25400" y="654049"/>
                  </a:lnTo>
                  <a:lnTo>
                    <a:pt x="25400" y="647700"/>
                  </a:lnTo>
                  <a:close/>
                </a:path>
                <a:path w="25400" h="1143000">
                  <a:moveTo>
                    <a:pt x="25400" y="654050"/>
                  </a:moveTo>
                  <a:lnTo>
                    <a:pt x="0" y="654050"/>
                  </a:lnTo>
                  <a:lnTo>
                    <a:pt x="0" y="664209"/>
                  </a:lnTo>
                  <a:lnTo>
                    <a:pt x="25400" y="664209"/>
                  </a:lnTo>
                  <a:lnTo>
                    <a:pt x="25400" y="654050"/>
                  </a:lnTo>
                  <a:close/>
                </a:path>
                <a:path w="25400" h="1143000">
                  <a:moveTo>
                    <a:pt x="25400" y="664210"/>
                  </a:moveTo>
                  <a:lnTo>
                    <a:pt x="0" y="664210"/>
                  </a:lnTo>
                  <a:lnTo>
                    <a:pt x="0" y="670559"/>
                  </a:lnTo>
                  <a:lnTo>
                    <a:pt x="25400" y="670559"/>
                  </a:lnTo>
                  <a:lnTo>
                    <a:pt x="25400" y="664210"/>
                  </a:lnTo>
                  <a:close/>
                </a:path>
                <a:path w="25400" h="1143000">
                  <a:moveTo>
                    <a:pt x="25400" y="670560"/>
                  </a:moveTo>
                  <a:lnTo>
                    <a:pt x="0" y="670560"/>
                  </a:lnTo>
                  <a:lnTo>
                    <a:pt x="0" y="679449"/>
                  </a:lnTo>
                  <a:lnTo>
                    <a:pt x="25400" y="679449"/>
                  </a:lnTo>
                  <a:lnTo>
                    <a:pt x="25400" y="670560"/>
                  </a:lnTo>
                  <a:close/>
                </a:path>
                <a:path w="25400" h="1143000">
                  <a:moveTo>
                    <a:pt x="25400" y="679450"/>
                  </a:moveTo>
                  <a:lnTo>
                    <a:pt x="0" y="679450"/>
                  </a:lnTo>
                  <a:lnTo>
                    <a:pt x="0" y="684529"/>
                  </a:lnTo>
                  <a:lnTo>
                    <a:pt x="25400" y="684529"/>
                  </a:lnTo>
                  <a:lnTo>
                    <a:pt x="25400" y="679450"/>
                  </a:lnTo>
                  <a:close/>
                </a:path>
                <a:path w="25400" h="1143000">
                  <a:moveTo>
                    <a:pt x="25400" y="684530"/>
                  </a:moveTo>
                  <a:lnTo>
                    <a:pt x="0" y="684530"/>
                  </a:lnTo>
                  <a:lnTo>
                    <a:pt x="0" y="685799"/>
                  </a:lnTo>
                  <a:lnTo>
                    <a:pt x="25400" y="685799"/>
                  </a:lnTo>
                  <a:lnTo>
                    <a:pt x="25400" y="684530"/>
                  </a:lnTo>
                  <a:close/>
                </a:path>
                <a:path w="25400" h="1143000">
                  <a:moveTo>
                    <a:pt x="25400" y="685800"/>
                  </a:moveTo>
                  <a:lnTo>
                    <a:pt x="0" y="685800"/>
                  </a:lnTo>
                  <a:lnTo>
                    <a:pt x="0" y="692149"/>
                  </a:lnTo>
                  <a:lnTo>
                    <a:pt x="25400" y="692149"/>
                  </a:lnTo>
                  <a:lnTo>
                    <a:pt x="25400" y="685800"/>
                  </a:lnTo>
                  <a:close/>
                </a:path>
                <a:path w="25400" h="1143000">
                  <a:moveTo>
                    <a:pt x="25400" y="692150"/>
                  </a:moveTo>
                  <a:lnTo>
                    <a:pt x="0" y="692150"/>
                  </a:lnTo>
                  <a:lnTo>
                    <a:pt x="0" y="702309"/>
                  </a:lnTo>
                  <a:lnTo>
                    <a:pt x="25400" y="702309"/>
                  </a:lnTo>
                  <a:lnTo>
                    <a:pt x="25400" y="692150"/>
                  </a:lnTo>
                  <a:close/>
                </a:path>
                <a:path w="25400" h="1143000">
                  <a:moveTo>
                    <a:pt x="25400" y="702310"/>
                  </a:moveTo>
                  <a:lnTo>
                    <a:pt x="0" y="702310"/>
                  </a:lnTo>
                  <a:lnTo>
                    <a:pt x="0" y="711199"/>
                  </a:lnTo>
                  <a:lnTo>
                    <a:pt x="25400" y="711199"/>
                  </a:lnTo>
                  <a:lnTo>
                    <a:pt x="25400" y="702310"/>
                  </a:lnTo>
                  <a:close/>
                </a:path>
                <a:path w="25400" h="1143000">
                  <a:moveTo>
                    <a:pt x="25400" y="711200"/>
                  </a:moveTo>
                  <a:lnTo>
                    <a:pt x="0" y="711200"/>
                  </a:lnTo>
                  <a:lnTo>
                    <a:pt x="0" y="749299"/>
                  </a:lnTo>
                  <a:lnTo>
                    <a:pt x="25400" y="749299"/>
                  </a:lnTo>
                  <a:lnTo>
                    <a:pt x="25400" y="711200"/>
                  </a:lnTo>
                  <a:close/>
                </a:path>
                <a:path w="25400" h="1143000">
                  <a:moveTo>
                    <a:pt x="25400" y="749300"/>
                  </a:moveTo>
                  <a:lnTo>
                    <a:pt x="0" y="749300"/>
                  </a:lnTo>
                  <a:lnTo>
                    <a:pt x="0" y="753109"/>
                  </a:lnTo>
                  <a:lnTo>
                    <a:pt x="25400" y="753109"/>
                  </a:lnTo>
                  <a:lnTo>
                    <a:pt x="25400" y="749300"/>
                  </a:lnTo>
                  <a:close/>
                </a:path>
                <a:path w="25400" h="1143000">
                  <a:moveTo>
                    <a:pt x="25400" y="753110"/>
                  </a:moveTo>
                  <a:lnTo>
                    <a:pt x="0" y="753110"/>
                  </a:lnTo>
                  <a:lnTo>
                    <a:pt x="0" y="755649"/>
                  </a:lnTo>
                  <a:lnTo>
                    <a:pt x="25400" y="755649"/>
                  </a:lnTo>
                  <a:lnTo>
                    <a:pt x="25400" y="753110"/>
                  </a:lnTo>
                  <a:close/>
                </a:path>
                <a:path w="25400" h="1143000">
                  <a:moveTo>
                    <a:pt x="25400" y="755650"/>
                  </a:moveTo>
                  <a:lnTo>
                    <a:pt x="0" y="755650"/>
                  </a:lnTo>
                  <a:lnTo>
                    <a:pt x="0" y="761999"/>
                  </a:lnTo>
                  <a:lnTo>
                    <a:pt x="25400" y="761999"/>
                  </a:lnTo>
                  <a:lnTo>
                    <a:pt x="25400" y="755650"/>
                  </a:lnTo>
                  <a:close/>
                </a:path>
                <a:path w="25400" h="1143000">
                  <a:moveTo>
                    <a:pt x="25400" y="762000"/>
                  </a:moveTo>
                  <a:lnTo>
                    <a:pt x="0" y="762000"/>
                  </a:lnTo>
                  <a:lnTo>
                    <a:pt x="0" y="765809"/>
                  </a:lnTo>
                  <a:lnTo>
                    <a:pt x="25400" y="765809"/>
                  </a:lnTo>
                  <a:lnTo>
                    <a:pt x="25400" y="762000"/>
                  </a:lnTo>
                  <a:close/>
                </a:path>
                <a:path w="25400" h="1143000">
                  <a:moveTo>
                    <a:pt x="25400" y="765810"/>
                  </a:moveTo>
                  <a:lnTo>
                    <a:pt x="0" y="765810"/>
                  </a:lnTo>
                  <a:lnTo>
                    <a:pt x="0" y="803909"/>
                  </a:lnTo>
                  <a:lnTo>
                    <a:pt x="25400" y="803909"/>
                  </a:lnTo>
                  <a:lnTo>
                    <a:pt x="25400" y="765810"/>
                  </a:lnTo>
                  <a:close/>
                </a:path>
                <a:path w="25400" h="1143000">
                  <a:moveTo>
                    <a:pt x="25400" y="803910"/>
                  </a:moveTo>
                  <a:lnTo>
                    <a:pt x="0" y="803910"/>
                  </a:lnTo>
                  <a:lnTo>
                    <a:pt x="0" y="812799"/>
                  </a:lnTo>
                  <a:lnTo>
                    <a:pt x="25400" y="812799"/>
                  </a:lnTo>
                  <a:lnTo>
                    <a:pt x="25400" y="803910"/>
                  </a:lnTo>
                  <a:close/>
                </a:path>
                <a:path w="25400" h="1143000">
                  <a:moveTo>
                    <a:pt x="25400" y="812800"/>
                  </a:moveTo>
                  <a:lnTo>
                    <a:pt x="0" y="812800"/>
                  </a:lnTo>
                  <a:lnTo>
                    <a:pt x="0" y="819149"/>
                  </a:lnTo>
                  <a:lnTo>
                    <a:pt x="25400" y="819149"/>
                  </a:lnTo>
                  <a:lnTo>
                    <a:pt x="25400" y="812800"/>
                  </a:lnTo>
                  <a:close/>
                </a:path>
                <a:path w="25400" h="1143000">
                  <a:moveTo>
                    <a:pt x="25400" y="819150"/>
                  </a:moveTo>
                  <a:lnTo>
                    <a:pt x="0" y="819150"/>
                  </a:lnTo>
                  <a:lnTo>
                    <a:pt x="0" y="825499"/>
                  </a:lnTo>
                  <a:lnTo>
                    <a:pt x="25400" y="825499"/>
                  </a:lnTo>
                  <a:lnTo>
                    <a:pt x="25400" y="819150"/>
                  </a:lnTo>
                  <a:close/>
                </a:path>
                <a:path w="25400" h="1143000">
                  <a:moveTo>
                    <a:pt x="25400" y="825500"/>
                  </a:moveTo>
                  <a:lnTo>
                    <a:pt x="0" y="825500"/>
                  </a:lnTo>
                  <a:lnTo>
                    <a:pt x="0" y="829309"/>
                  </a:lnTo>
                  <a:lnTo>
                    <a:pt x="25400" y="829309"/>
                  </a:lnTo>
                  <a:lnTo>
                    <a:pt x="25400" y="825500"/>
                  </a:lnTo>
                  <a:close/>
                </a:path>
                <a:path w="25400" h="1143000">
                  <a:moveTo>
                    <a:pt x="25400" y="829310"/>
                  </a:moveTo>
                  <a:lnTo>
                    <a:pt x="0" y="829310"/>
                  </a:lnTo>
                  <a:lnTo>
                    <a:pt x="0" y="835659"/>
                  </a:lnTo>
                  <a:lnTo>
                    <a:pt x="25400" y="835659"/>
                  </a:lnTo>
                  <a:lnTo>
                    <a:pt x="25400" y="829310"/>
                  </a:lnTo>
                  <a:close/>
                </a:path>
                <a:path w="25400" h="1143000">
                  <a:moveTo>
                    <a:pt x="25400" y="835660"/>
                  </a:moveTo>
                  <a:lnTo>
                    <a:pt x="0" y="835660"/>
                  </a:lnTo>
                  <a:lnTo>
                    <a:pt x="0" y="838199"/>
                  </a:lnTo>
                  <a:lnTo>
                    <a:pt x="25400" y="838199"/>
                  </a:lnTo>
                  <a:lnTo>
                    <a:pt x="25400" y="835660"/>
                  </a:lnTo>
                  <a:close/>
                </a:path>
                <a:path w="25400" h="1143000">
                  <a:moveTo>
                    <a:pt x="25400" y="838200"/>
                  </a:moveTo>
                  <a:lnTo>
                    <a:pt x="0" y="838200"/>
                  </a:lnTo>
                  <a:lnTo>
                    <a:pt x="0" y="842009"/>
                  </a:lnTo>
                  <a:lnTo>
                    <a:pt x="25400" y="842009"/>
                  </a:lnTo>
                  <a:lnTo>
                    <a:pt x="25400" y="838200"/>
                  </a:lnTo>
                  <a:close/>
                </a:path>
                <a:path w="25400" h="1143000">
                  <a:moveTo>
                    <a:pt x="25400" y="842010"/>
                  </a:moveTo>
                  <a:lnTo>
                    <a:pt x="0" y="842010"/>
                  </a:lnTo>
                  <a:lnTo>
                    <a:pt x="0" y="844549"/>
                  </a:lnTo>
                  <a:lnTo>
                    <a:pt x="25400" y="844549"/>
                  </a:lnTo>
                  <a:lnTo>
                    <a:pt x="25400" y="842010"/>
                  </a:lnTo>
                  <a:close/>
                </a:path>
                <a:path w="25400" h="1143000">
                  <a:moveTo>
                    <a:pt x="25400" y="844550"/>
                  </a:moveTo>
                  <a:lnTo>
                    <a:pt x="0" y="844550"/>
                  </a:lnTo>
                  <a:lnTo>
                    <a:pt x="0" y="850899"/>
                  </a:lnTo>
                  <a:lnTo>
                    <a:pt x="25400" y="850899"/>
                  </a:lnTo>
                  <a:lnTo>
                    <a:pt x="25400" y="844550"/>
                  </a:lnTo>
                  <a:close/>
                </a:path>
                <a:path w="25400" h="1143000">
                  <a:moveTo>
                    <a:pt x="25400" y="850900"/>
                  </a:moveTo>
                  <a:lnTo>
                    <a:pt x="0" y="850900"/>
                  </a:lnTo>
                  <a:lnTo>
                    <a:pt x="0" y="876299"/>
                  </a:lnTo>
                  <a:lnTo>
                    <a:pt x="25400" y="876299"/>
                  </a:lnTo>
                  <a:lnTo>
                    <a:pt x="25400" y="850900"/>
                  </a:lnTo>
                  <a:close/>
                </a:path>
                <a:path w="25400" h="1143000">
                  <a:moveTo>
                    <a:pt x="25400" y="876300"/>
                  </a:moveTo>
                  <a:lnTo>
                    <a:pt x="0" y="876300"/>
                  </a:lnTo>
                  <a:lnTo>
                    <a:pt x="0" y="882649"/>
                  </a:lnTo>
                  <a:lnTo>
                    <a:pt x="25400" y="882649"/>
                  </a:lnTo>
                  <a:lnTo>
                    <a:pt x="25400" y="876300"/>
                  </a:lnTo>
                  <a:close/>
                </a:path>
                <a:path w="25400" h="1143000">
                  <a:moveTo>
                    <a:pt x="25400" y="882650"/>
                  </a:moveTo>
                  <a:lnTo>
                    <a:pt x="0" y="882650"/>
                  </a:lnTo>
                  <a:lnTo>
                    <a:pt x="0" y="895349"/>
                  </a:lnTo>
                  <a:lnTo>
                    <a:pt x="25400" y="895349"/>
                  </a:lnTo>
                  <a:lnTo>
                    <a:pt x="25400" y="882650"/>
                  </a:lnTo>
                  <a:close/>
                </a:path>
                <a:path w="25400" h="1143000">
                  <a:moveTo>
                    <a:pt x="25400" y="895350"/>
                  </a:moveTo>
                  <a:lnTo>
                    <a:pt x="0" y="895350"/>
                  </a:lnTo>
                  <a:lnTo>
                    <a:pt x="0" y="911859"/>
                  </a:lnTo>
                  <a:lnTo>
                    <a:pt x="25400" y="911859"/>
                  </a:lnTo>
                  <a:lnTo>
                    <a:pt x="25400" y="895350"/>
                  </a:lnTo>
                  <a:close/>
                </a:path>
                <a:path w="25400" h="1143000">
                  <a:moveTo>
                    <a:pt x="25400" y="911860"/>
                  </a:moveTo>
                  <a:lnTo>
                    <a:pt x="0" y="911860"/>
                  </a:lnTo>
                  <a:lnTo>
                    <a:pt x="0" y="914399"/>
                  </a:lnTo>
                  <a:lnTo>
                    <a:pt x="25400" y="914399"/>
                  </a:lnTo>
                  <a:lnTo>
                    <a:pt x="25400" y="911860"/>
                  </a:lnTo>
                  <a:close/>
                </a:path>
                <a:path w="25400" h="1143000">
                  <a:moveTo>
                    <a:pt x="25400" y="914400"/>
                  </a:moveTo>
                  <a:lnTo>
                    <a:pt x="0" y="914400"/>
                  </a:lnTo>
                  <a:lnTo>
                    <a:pt x="0" y="918209"/>
                  </a:lnTo>
                  <a:lnTo>
                    <a:pt x="25400" y="918209"/>
                  </a:lnTo>
                  <a:lnTo>
                    <a:pt x="25400" y="914400"/>
                  </a:lnTo>
                  <a:close/>
                </a:path>
                <a:path w="25400" h="1143000">
                  <a:moveTo>
                    <a:pt x="25400" y="918210"/>
                  </a:moveTo>
                  <a:lnTo>
                    <a:pt x="0" y="918210"/>
                  </a:lnTo>
                  <a:lnTo>
                    <a:pt x="0" y="920749"/>
                  </a:lnTo>
                  <a:lnTo>
                    <a:pt x="25400" y="920749"/>
                  </a:lnTo>
                  <a:lnTo>
                    <a:pt x="25400" y="918210"/>
                  </a:lnTo>
                  <a:close/>
                </a:path>
                <a:path w="25400" h="1143000">
                  <a:moveTo>
                    <a:pt x="25400" y="920750"/>
                  </a:moveTo>
                  <a:lnTo>
                    <a:pt x="0" y="920750"/>
                  </a:lnTo>
                  <a:lnTo>
                    <a:pt x="0" y="924559"/>
                  </a:lnTo>
                  <a:lnTo>
                    <a:pt x="25400" y="924559"/>
                  </a:lnTo>
                  <a:lnTo>
                    <a:pt x="25400" y="920750"/>
                  </a:lnTo>
                  <a:close/>
                </a:path>
                <a:path w="25400" h="1143000">
                  <a:moveTo>
                    <a:pt x="25400" y="924560"/>
                  </a:moveTo>
                  <a:lnTo>
                    <a:pt x="0" y="924560"/>
                  </a:lnTo>
                  <a:lnTo>
                    <a:pt x="0" y="930909"/>
                  </a:lnTo>
                  <a:lnTo>
                    <a:pt x="25400" y="930909"/>
                  </a:lnTo>
                  <a:lnTo>
                    <a:pt x="25400" y="924560"/>
                  </a:lnTo>
                  <a:close/>
                </a:path>
                <a:path w="25400" h="1143000">
                  <a:moveTo>
                    <a:pt x="25400" y="930910"/>
                  </a:moveTo>
                  <a:lnTo>
                    <a:pt x="0" y="930910"/>
                  </a:lnTo>
                  <a:lnTo>
                    <a:pt x="0" y="939799"/>
                  </a:lnTo>
                  <a:lnTo>
                    <a:pt x="25400" y="939799"/>
                  </a:lnTo>
                  <a:lnTo>
                    <a:pt x="25400" y="930910"/>
                  </a:lnTo>
                  <a:close/>
                </a:path>
                <a:path w="25400" h="1143000">
                  <a:moveTo>
                    <a:pt x="25400" y="939800"/>
                  </a:moveTo>
                  <a:lnTo>
                    <a:pt x="0" y="939800"/>
                  </a:lnTo>
                  <a:lnTo>
                    <a:pt x="0" y="952499"/>
                  </a:lnTo>
                  <a:lnTo>
                    <a:pt x="25400" y="952499"/>
                  </a:lnTo>
                  <a:lnTo>
                    <a:pt x="25400" y="939800"/>
                  </a:lnTo>
                  <a:close/>
                </a:path>
                <a:path w="25400" h="1143000">
                  <a:moveTo>
                    <a:pt x="25400" y="952500"/>
                  </a:moveTo>
                  <a:lnTo>
                    <a:pt x="0" y="952500"/>
                  </a:lnTo>
                  <a:lnTo>
                    <a:pt x="0" y="962659"/>
                  </a:lnTo>
                  <a:lnTo>
                    <a:pt x="25400" y="962659"/>
                  </a:lnTo>
                  <a:lnTo>
                    <a:pt x="25400" y="952500"/>
                  </a:lnTo>
                  <a:close/>
                </a:path>
                <a:path w="25400" h="1143000">
                  <a:moveTo>
                    <a:pt x="25400" y="962660"/>
                  </a:moveTo>
                  <a:lnTo>
                    <a:pt x="0" y="962660"/>
                  </a:lnTo>
                  <a:lnTo>
                    <a:pt x="0" y="965199"/>
                  </a:lnTo>
                  <a:lnTo>
                    <a:pt x="25400" y="965199"/>
                  </a:lnTo>
                  <a:lnTo>
                    <a:pt x="25400" y="962660"/>
                  </a:lnTo>
                  <a:close/>
                </a:path>
                <a:path w="25400" h="1143000">
                  <a:moveTo>
                    <a:pt x="25400" y="965200"/>
                  </a:moveTo>
                  <a:lnTo>
                    <a:pt x="0" y="965200"/>
                  </a:lnTo>
                  <a:lnTo>
                    <a:pt x="0" y="971549"/>
                  </a:lnTo>
                  <a:lnTo>
                    <a:pt x="25400" y="971549"/>
                  </a:lnTo>
                  <a:lnTo>
                    <a:pt x="25400" y="965200"/>
                  </a:lnTo>
                  <a:close/>
                </a:path>
                <a:path w="25400" h="1143000">
                  <a:moveTo>
                    <a:pt x="25400" y="971550"/>
                  </a:moveTo>
                  <a:lnTo>
                    <a:pt x="0" y="971550"/>
                  </a:lnTo>
                  <a:lnTo>
                    <a:pt x="0" y="975359"/>
                  </a:lnTo>
                  <a:lnTo>
                    <a:pt x="25400" y="975359"/>
                  </a:lnTo>
                  <a:lnTo>
                    <a:pt x="25400" y="971550"/>
                  </a:lnTo>
                  <a:close/>
                </a:path>
                <a:path w="25400" h="1143000">
                  <a:moveTo>
                    <a:pt x="25400" y="975360"/>
                  </a:moveTo>
                  <a:lnTo>
                    <a:pt x="0" y="975360"/>
                  </a:lnTo>
                  <a:lnTo>
                    <a:pt x="0" y="981709"/>
                  </a:lnTo>
                  <a:lnTo>
                    <a:pt x="25400" y="981709"/>
                  </a:lnTo>
                  <a:lnTo>
                    <a:pt x="25400" y="975360"/>
                  </a:lnTo>
                  <a:close/>
                </a:path>
                <a:path w="25400" h="1143000">
                  <a:moveTo>
                    <a:pt x="25400" y="981710"/>
                  </a:moveTo>
                  <a:lnTo>
                    <a:pt x="0" y="981710"/>
                  </a:lnTo>
                  <a:lnTo>
                    <a:pt x="0" y="984249"/>
                  </a:lnTo>
                  <a:lnTo>
                    <a:pt x="25400" y="984249"/>
                  </a:lnTo>
                  <a:lnTo>
                    <a:pt x="25400" y="981710"/>
                  </a:lnTo>
                  <a:close/>
                </a:path>
                <a:path w="25400" h="1143000">
                  <a:moveTo>
                    <a:pt x="25400" y="984250"/>
                  </a:moveTo>
                  <a:lnTo>
                    <a:pt x="0" y="984250"/>
                  </a:lnTo>
                  <a:lnTo>
                    <a:pt x="0" y="988059"/>
                  </a:lnTo>
                  <a:lnTo>
                    <a:pt x="25400" y="988059"/>
                  </a:lnTo>
                  <a:lnTo>
                    <a:pt x="25400" y="984250"/>
                  </a:lnTo>
                  <a:close/>
                </a:path>
                <a:path w="25400" h="1143000">
                  <a:moveTo>
                    <a:pt x="25400" y="988060"/>
                  </a:moveTo>
                  <a:lnTo>
                    <a:pt x="0" y="988060"/>
                  </a:lnTo>
                  <a:lnTo>
                    <a:pt x="0" y="990599"/>
                  </a:lnTo>
                  <a:lnTo>
                    <a:pt x="25400" y="990599"/>
                  </a:lnTo>
                  <a:lnTo>
                    <a:pt x="25400" y="988060"/>
                  </a:lnTo>
                  <a:close/>
                </a:path>
                <a:path w="25400" h="1143000">
                  <a:moveTo>
                    <a:pt x="25400" y="990600"/>
                  </a:moveTo>
                  <a:lnTo>
                    <a:pt x="0" y="990600"/>
                  </a:lnTo>
                  <a:lnTo>
                    <a:pt x="0" y="996949"/>
                  </a:lnTo>
                  <a:lnTo>
                    <a:pt x="25400" y="996949"/>
                  </a:lnTo>
                  <a:lnTo>
                    <a:pt x="25400" y="990600"/>
                  </a:lnTo>
                  <a:close/>
                </a:path>
                <a:path w="25400" h="1143000">
                  <a:moveTo>
                    <a:pt x="25400" y="996950"/>
                  </a:moveTo>
                  <a:lnTo>
                    <a:pt x="0" y="996950"/>
                  </a:lnTo>
                  <a:lnTo>
                    <a:pt x="0" y="1015999"/>
                  </a:lnTo>
                  <a:lnTo>
                    <a:pt x="25400" y="1015999"/>
                  </a:lnTo>
                  <a:lnTo>
                    <a:pt x="25400" y="996950"/>
                  </a:lnTo>
                  <a:close/>
                </a:path>
                <a:path w="25400" h="1143000">
                  <a:moveTo>
                    <a:pt x="25400" y="1016000"/>
                  </a:moveTo>
                  <a:lnTo>
                    <a:pt x="0" y="1016000"/>
                  </a:lnTo>
                  <a:lnTo>
                    <a:pt x="0" y="1019809"/>
                  </a:lnTo>
                  <a:lnTo>
                    <a:pt x="25400" y="1019809"/>
                  </a:lnTo>
                  <a:lnTo>
                    <a:pt x="25400" y="1016000"/>
                  </a:lnTo>
                  <a:close/>
                </a:path>
                <a:path w="25400" h="1143000">
                  <a:moveTo>
                    <a:pt x="25400" y="1019810"/>
                  </a:moveTo>
                  <a:lnTo>
                    <a:pt x="0" y="1019810"/>
                  </a:lnTo>
                  <a:lnTo>
                    <a:pt x="0" y="1032509"/>
                  </a:lnTo>
                  <a:lnTo>
                    <a:pt x="25400" y="1032509"/>
                  </a:lnTo>
                  <a:lnTo>
                    <a:pt x="25400" y="1019810"/>
                  </a:lnTo>
                  <a:close/>
                </a:path>
                <a:path w="25400" h="1143000">
                  <a:moveTo>
                    <a:pt x="25400" y="1032510"/>
                  </a:moveTo>
                  <a:lnTo>
                    <a:pt x="0" y="1032510"/>
                  </a:lnTo>
                  <a:lnTo>
                    <a:pt x="0" y="1041399"/>
                  </a:lnTo>
                  <a:lnTo>
                    <a:pt x="25400" y="1041399"/>
                  </a:lnTo>
                  <a:lnTo>
                    <a:pt x="25400" y="1032510"/>
                  </a:lnTo>
                  <a:close/>
                </a:path>
                <a:path w="25400" h="1143000">
                  <a:moveTo>
                    <a:pt x="25400" y="1041400"/>
                  </a:moveTo>
                  <a:lnTo>
                    <a:pt x="0" y="1041400"/>
                  </a:lnTo>
                  <a:lnTo>
                    <a:pt x="0" y="1045209"/>
                  </a:lnTo>
                  <a:lnTo>
                    <a:pt x="25400" y="1045209"/>
                  </a:lnTo>
                  <a:lnTo>
                    <a:pt x="25400" y="1041400"/>
                  </a:lnTo>
                  <a:close/>
                </a:path>
                <a:path w="25400" h="1143000">
                  <a:moveTo>
                    <a:pt x="25400" y="1045210"/>
                  </a:moveTo>
                  <a:lnTo>
                    <a:pt x="0" y="1045210"/>
                  </a:lnTo>
                  <a:lnTo>
                    <a:pt x="0" y="1060449"/>
                  </a:lnTo>
                  <a:lnTo>
                    <a:pt x="25400" y="1060449"/>
                  </a:lnTo>
                  <a:lnTo>
                    <a:pt x="25400" y="1045210"/>
                  </a:lnTo>
                  <a:close/>
                </a:path>
                <a:path w="25400" h="1143000">
                  <a:moveTo>
                    <a:pt x="25400" y="1060450"/>
                  </a:moveTo>
                  <a:lnTo>
                    <a:pt x="0" y="1060450"/>
                  </a:lnTo>
                  <a:lnTo>
                    <a:pt x="0" y="1066799"/>
                  </a:lnTo>
                  <a:lnTo>
                    <a:pt x="25400" y="1066799"/>
                  </a:lnTo>
                  <a:lnTo>
                    <a:pt x="25400" y="1060450"/>
                  </a:lnTo>
                  <a:close/>
                </a:path>
                <a:path w="25400" h="1143000">
                  <a:moveTo>
                    <a:pt x="25400" y="1066800"/>
                  </a:moveTo>
                  <a:lnTo>
                    <a:pt x="0" y="1066800"/>
                  </a:lnTo>
                  <a:lnTo>
                    <a:pt x="0" y="1070609"/>
                  </a:lnTo>
                  <a:lnTo>
                    <a:pt x="25400" y="1070609"/>
                  </a:lnTo>
                  <a:lnTo>
                    <a:pt x="25400" y="1066800"/>
                  </a:lnTo>
                  <a:close/>
                </a:path>
                <a:path w="25400" h="1143000">
                  <a:moveTo>
                    <a:pt x="25400" y="1070610"/>
                  </a:moveTo>
                  <a:lnTo>
                    <a:pt x="0" y="1070610"/>
                  </a:lnTo>
                  <a:lnTo>
                    <a:pt x="0" y="1073149"/>
                  </a:lnTo>
                  <a:lnTo>
                    <a:pt x="25400" y="1073149"/>
                  </a:lnTo>
                  <a:lnTo>
                    <a:pt x="25400" y="1070610"/>
                  </a:lnTo>
                  <a:close/>
                </a:path>
                <a:path w="25400" h="1143000">
                  <a:moveTo>
                    <a:pt x="25400" y="1073150"/>
                  </a:moveTo>
                  <a:lnTo>
                    <a:pt x="0" y="1073150"/>
                  </a:lnTo>
                  <a:lnTo>
                    <a:pt x="0" y="1076959"/>
                  </a:lnTo>
                  <a:lnTo>
                    <a:pt x="25400" y="1076959"/>
                  </a:lnTo>
                  <a:lnTo>
                    <a:pt x="25400" y="1073150"/>
                  </a:lnTo>
                  <a:close/>
                </a:path>
                <a:path w="25400" h="1143000">
                  <a:moveTo>
                    <a:pt x="25400" y="1076960"/>
                  </a:moveTo>
                  <a:lnTo>
                    <a:pt x="0" y="1076960"/>
                  </a:lnTo>
                  <a:lnTo>
                    <a:pt x="0" y="1083309"/>
                  </a:lnTo>
                  <a:lnTo>
                    <a:pt x="25400" y="1083309"/>
                  </a:lnTo>
                  <a:lnTo>
                    <a:pt x="25400" y="1076960"/>
                  </a:lnTo>
                  <a:close/>
                </a:path>
                <a:path w="25400" h="1143000">
                  <a:moveTo>
                    <a:pt x="25400" y="1083310"/>
                  </a:moveTo>
                  <a:lnTo>
                    <a:pt x="0" y="1083310"/>
                  </a:lnTo>
                  <a:lnTo>
                    <a:pt x="0" y="1085849"/>
                  </a:lnTo>
                  <a:lnTo>
                    <a:pt x="25400" y="1085849"/>
                  </a:lnTo>
                  <a:lnTo>
                    <a:pt x="25400" y="1083310"/>
                  </a:lnTo>
                  <a:close/>
                </a:path>
                <a:path w="25400" h="1143000">
                  <a:moveTo>
                    <a:pt x="25400" y="1085850"/>
                  </a:moveTo>
                  <a:lnTo>
                    <a:pt x="0" y="1085850"/>
                  </a:lnTo>
                  <a:lnTo>
                    <a:pt x="0" y="1092199"/>
                  </a:lnTo>
                  <a:lnTo>
                    <a:pt x="25400" y="1092199"/>
                  </a:lnTo>
                  <a:lnTo>
                    <a:pt x="25400" y="1085850"/>
                  </a:lnTo>
                  <a:close/>
                </a:path>
                <a:path w="25400" h="1143000">
                  <a:moveTo>
                    <a:pt x="25400" y="1092200"/>
                  </a:moveTo>
                  <a:lnTo>
                    <a:pt x="0" y="1092200"/>
                  </a:lnTo>
                  <a:lnTo>
                    <a:pt x="0" y="1104899"/>
                  </a:lnTo>
                  <a:lnTo>
                    <a:pt x="25400" y="1104899"/>
                  </a:lnTo>
                  <a:lnTo>
                    <a:pt x="25400" y="1092200"/>
                  </a:lnTo>
                  <a:close/>
                </a:path>
                <a:path w="25400" h="1143000">
                  <a:moveTo>
                    <a:pt x="21590" y="1141730"/>
                  </a:moveTo>
                  <a:lnTo>
                    <a:pt x="16510" y="1141730"/>
                  </a:lnTo>
                  <a:lnTo>
                    <a:pt x="16510" y="1142999"/>
                  </a:lnTo>
                  <a:lnTo>
                    <a:pt x="21590" y="1142999"/>
                  </a:lnTo>
                  <a:lnTo>
                    <a:pt x="21590" y="1141730"/>
                  </a:lnTo>
                  <a:close/>
                </a:path>
                <a:path w="25400" h="1143000">
                  <a:moveTo>
                    <a:pt x="25400" y="1136649"/>
                  </a:moveTo>
                  <a:lnTo>
                    <a:pt x="2540" y="1136649"/>
                  </a:lnTo>
                  <a:lnTo>
                    <a:pt x="2540" y="1137920"/>
                  </a:lnTo>
                  <a:lnTo>
                    <a:pt x="7620" y="1137920"/>
                  </a:lnTo>
                  <a:lnTo>
                    <a:pt x="7620" y="1139190"/>
                  </a:lnTo>
                  <a:lnTo>
                    <a:pt x="12700" y="1139190"/>
                  </a:lnTo>
                  <a:lnTo>
                    <a:pt x="12700" y="1141730"/>
                  </a:lnTo>
                  <a:lnTo>
                    <a:pt x="25400" y="1141730"/>
                  </a:lnTo>
                  <a:lnTo>
                    <a:pt x="25400" y="1136649"/>
                  </a:lnTo>
                  <a:close/>
                </a:path>
                <a:path w="25400" h="1143000">
                  <a:moveTo>
                    <a:pt x="25400" y="1130299"/>
                  </a:moveTo>
                  <a:lnTo>
                    <a:pt x="0" y="1130299"/>
                  </a:lnTo>
                  <a:lnTo>
                    <a:pt x="0" y="1135380"/>
                  </a:lnTo>
                  <a:lnTo>
                    <a:pt x="25400" y="1135380"/>
                  </a:lnTo>
                  <a:lnTo>
                    <a:pt x="25400" y="1130299"/>
                  </a:lnTo>
                  <a:close/>
                </a:path>
                <a:path w="25400" h="1143000">
                  <a:moveTo>
                    <a:pt x="25400" y="1123950"/>
                  </a:moveTo>
                  <a:lnTo>
                    <a:pt x="0" y="1123950"/>
                  </a:lnTo>
                  <a:lnTo>
                    <a:pt x="0" y="1129030"/>
                  </a:lnTo>
                  <a:lnTo>
                    <a:pt x="25400" y="1129030"/>
                  </a:lnTo>
                  <a:lnTo>
                    <a:pt x="25400" y="1123950"/>
                  </a:lnTo>
                  <a:close/>
                </a:path>
                <a:path w="25400" h="1143000">
                  <a:moveTo>
                    <a:pt x="25400" y="1117599"/>
                  </a:moveTo>
                  <a:lnTo>
                    <a:pt x="0" y="1117599"/>
                  </a:lnTo>
                  <a:lnTo>
                    <a:pt x="0" y="1122680"/>
                  </a:lnTo>
                  <a:lnTo>
                    <a:pt x="25400" y="1122680"/>
                  </a:lnTo>
                  <a:lnTo>
                    <a:pt x="25400" y="1117599"/>
                  </a:lnTo>
                  <a:close/>
                </a:path>
                <a:path w="25400" h="1143000">
                  <a:moveTo>
                    <a:pt x="25400" y="1111249"/>
                  </a:moveTo>
                  <a:lnTo>
                    <a:pt x="0" y="1111249"/>
                  </a:lnTo>
                  <a:lnTo>
                    <a:pt x="0" y="1116330"/>
                  </a:lnTo>
                  <a:lnTo>
                    <a:pt x="25400" y="1116330"/>
                  </a:lnTo>
                  <a:lnTo>
                    <a:pt x="25400" y="1111249"/>
                  </a:lnTo>
                  <a:close/>
                </a:path>
                <a:path w="25400" h="1143000">
                  <a:moveTo>
                    <a:pt x="25400" y="1106170"/>
                  </a:moveTo>
                  <a:lnTo>
                    <a:pt x="0" y="1106170"/>
                  </a:lnTo>
                  <a:lnTo>
                    <a:pt x="0" y="1109980"/>
                  </a:lnTo>
                  <a:lnTo>
                    <a:pt x="25400" y="1109980"/>
                  </a:lnTo>
                  <a:lnTo>
                    <a:pt x="25400" y="1106170"/>
                  </a:lnTo>
                  <a:close/>
                </a:path>
              </a:pathLst>
            </a:custGeom>
            <a:solidFill>
              <a:srgbClr val="3C62D6"/>
            </a:solidFill>
          </p:spPr>
          <p:txBody>
            <a:bodyPr wrap="square" lIns="0" tIns="0" rIns="0" bIns="0" rtlCol="0"/>
            <a:lstStyle/>
            <a:p>
              <a:endParaRPr/>
            </a:p>
          </p:txBody>
        </p:sp>
        <p:sp>
          <p:nvSpPr>
            <p:cNvPr id="577" name="object 577"/>
            <p:cNvSpPr/>
            <p:nvPr/>
          </p:nvSpPr>
          <p:spPr>
            <a:xfrm>
              <a:off x="2904490" y="4932679"/>
              <a:ext cx="25400" cy="1141730"/>
            </a:xfrm>
            <a:custGeom>
              <a:avLst/>
              <a:gdLst/>
              <a:ahLst/>
              <a:cxnLst/>
              <a:rect l="l" t="t" r="r" b="b"/>
              <a:pathLst>
                <a:path w="25400" h="1141729">
                  <a:moveTo>
                    <a:pt x="2540" y="0"/>
                  </a:moveTo>
                  <a:lnTo>
                    <a:pt x="0" y="0"/>
                  </a:lnTo>
                  <a:lnTo>
                    <a:pt x="0" y="3810"/>
                  </a:lnTo>
                  <a:lnTo>
                    <a:pt x="16510" y="3810"/>
                  </a:lnTo>
                  <a:lnTo>
                    <a:pt x="16510" y="2540"/>
                  </a:lnTo>
                  <a:lnTo>
                    <a:pt x="8889" y="2540"/>
                  </a:lnTo>
                  <a:lnTo>
                    <a:pt x="8889" y="1270"/>
                  </a:lnTo>
                  <a:lnTo>
                    <a:pt x="2540" y="1270"/>
                  </a:lnTo>
                  <a:lnTo>
                    <a:pt x="2540" y="0"/>
                  </a:lnTo>
                  <a:close/>
                </a:path>
                <a:path w="25400" h="1141729">
                  <a:moveTo>
                    <a:pt x="24130" y="3810"/>
                  </a:moveTo>
                  <a:lnTo>
                    <a:pt x="0" y="3810"/>
                  </a:lnTo>
                  <a:lnTo>
                    <a:pt x="0" y="10160"/>
                  </a:lnTo>
                  <a:lnTo>
                    <a:pt x="25400" y="10160"/>
                  </a:lnTo>
                  <a:lnTo>
                    <a:pt x="25400" y="5080"/>
                  </a:lnTo>
                  <a:lnTo>
                    <a:pt x="24130" y="5080"/>
                  </a:lnTo>
                  <a:lnTo>
                    <a:pt x="24130" y="3810"/>
                  </a:lnTo>
                  <a:close/>
                </a:path>
                <a:path w="25400" h="1141729">
                  <a:moveTo>
                    <a:pt x="25400" y="10160"/>
                  </a:moveTo>
                  <a:lnTo>
                    <a:pt x="0" y="10160"/>
                  </a:lnTo>
                  <a:lnTo>
                    <a:pt x="0" y="16510"/>
                  </a:lnTo>
                  <a:lnTo>
                    <a:pt x="25400" y="16510"/>
                  </a:lnTo>
                  <a:lnTo>
                    <a:pt x="25400" y="10160"/>
                  </a:lnTo>
                  <a:close/>
                </a:path>
                <a:path w="25400" h="1141729">
                  <a:moveTo>
                    <a:pt x="25400" y="16510"/>
                  </a:moveTo>
                  <a:lnTo>
                    <a:pt x="0" y="16510"/>
                  </a:lnTo>
                  <a:lnTo>
                    <a:pt x="0" y="22860"/>
                  </a:lnTo>
                  <a:lnTo>
                    <a:pt x="25400" y="22860"/>
                  </a:lnTo>
                  <a:lnTo>
                    <a:pt x="25400" y="16510"/>
                  </a:lnTo>
                  <a:close/>
                </a:path>
                <a:path w="25400" h="1141729">
                  <a:moveTo>
                    <a:pt x="25400" y="22860"/>
                  </a:moveTo>
                  <a:lnTo>
                    <a:pt x="0" y="22860"/>
                  </a:lnTo>
                  <a:lnTo>
                    <a:pt x="0" y="29210"/>
                  </a:lnTo>
                  <a:lnTo>
                    <a:pt x="25400" y="29210"/>
                  </a:lnTo>
                  <a:lnTo>
                    <a:pt x="25400" y="22860"/>
                  </a:lnTo>
                  <a:close/>
                </a:path>
                <a:path w="25400" h="1141729">
                  <a:moveTo>
                    <a:pt x="25400" y="29210"/>
                  </a:moveTo>
                  <a:lnTo>
                    <a:pt x="0" y="29210"/>
                  </a:lnTo>
                  <a:lnTo>
                    <a:pt x="0" y="48260"/>
                  </a:lnTo>
                  <a:lnTo>
                    <a:pt x="25400" y="48260"/>
                  </a:lnTo>
                  <a:lnTo>
                    <a:pt x="25400" y="29210"/>
                  </a:lnTo>
                  <a:close/>
                </a:path>
                <a:path w="25400" h="1141729">
                  <a:moveTo>
                    <a:pt x="25400" y="48260"/>
                  </a:moveTo>
                  <a:lnTo>
                    <a:pt x="0" y="48260"/>
                  </a:lnTo>
                  <a:lnTo>
                    <a:pt x="0" y="54610"/>
                  </a:lnTo>
                  <a:lnTo>
                    <a:pt x="25400" y="54610"/>
                  </a:lnTo>
                  <a:lnTo>
                    <a:pt x="25400" y="48260"/>
                  </a:lnTo>
                  <a:close/>
                </a:path>
                <a:path w="25400" h="1141729">
                  <a:moveTo>
                    <a:pt x="25400" y="54610"/>
                  </a:moveTo>
                  <a:lnTo>
                    <a:pt x="0" y="54610"/>
                  </a:lnTo>
                  <a:lnTo>
                    <a:pt x="0" y="92710"/>
                  </a:lnTo>
                  <a:lnTo>
                    <a:pt x="25400" y="92710"/>
                  </a:lnTo>
                  <a:lnTo>
                    <a:pt x="25400" y="54610"/>
                  </a:lnTo>
                  <a:close/>
                </a:path>
                <a:path w="25400" h="1141729">
                  <a:moveTo>
                    <a:pt x="25400" y="92710"/>
                  </a:moveTo>
                  <a:lnTo>
                    <a:pt x="0" y="92710"/>
                  </a:lnTo>
                  <a:lnTo>
                    <a:pt x="0" y="99060"/>
                  </a:lnTo>
                  <a:lnTo>
                    <a:pt x="25400" y="99060"/>
                  </a:lnTo>
                  <a:lnTo>
                    <a:pt x="25400" y="92710"/>
                  </a:lnTo>
                  <a:close/>
                </a:path>
                <a:path w="25400" h="1141729">
                  <a:moveTo>
                    <a:pt x="25400" y="99060"/>
                  </a:moveTo>
                  <a:lnTo>
                    <a:pt x="0" y="99060"/>
                  </a:lnTo>
                  <a:lnTo>
                    <a:pt x="0" y="111760"/>
                  </a:lnTo>
                  <a:lnTo>
                    <a:pt x="25400" y="111760"/>
                  </a:lnTo>
                  <a:lnTo>
                    <a:pt x="25400" y="99060"/>
                  </a:lnTo>
                  <a:close/>
                </a:path>
                <a:path w="25400" h="1141729">
                  <a:moveTo>
                    <a:pt x="25400" y="111760"/>
                  </a:moveTo>
                  <a:lnTo>
                    <a:pt x="0" y="111760"/>
                  </a:lnTo>
                  <a:lnTo>
                    <a:pt x="0" y="118110"/>
                  </a:lnTo>
                  <a:lnTo>
                    <a:pt x="25400" y="118110"/>
                  </a:lnTo>
                  <a:lnTo>
                    <a:pt x="25400" y="111760"/>
                  </a:lnTo>
                  <a:close/>
                </a:path>
                <a:path w="25400" h="1141729">
                  <a:moveTo>
                    <a:pt x="25400" y="118110"/>
                  </a:moveTo>
                  <a:lnTo>
                    <a:pt x="0" y="118110"/>
                  </a:lnTo>
                  <a:lnTo>
                    <a:pt x="0" y="130810"/>
                  </a:lnTo>
                  <a:lnTo>
                    <a:pt x="25400" y="130810"/>
                  </a:lnTo>
                  <a:lnTo>
                    <a:pt x="25400" y="118110"/>
                  </a:lnTo>
                  <a:close/>
                </a:path>
                <a:path w="25400" h="1141729">
                  <a:moveTo>
                    <a:pt x="25400" y="130810"/>
                  </a:moveTo>
                  <a:lnTo>
                    <a:pt x="0" y="130810"/>
                  </a:lnTo>
                  <a:lnTo>
                    <a:pt x="0" y="137160"/>
                  </a:lnTo>
                  <a:lnTo>
                    <a:pt x="25400" y="137160"/>
                  </a:lnTo>
                  <a:lnTo>
                    <a:pt x="25400" y="130810"/>
                  </a:lnTo>
                  <a:close/>
                </a:path>
                <a:path w="25400" h="1141729">
                  <a:moveTo>
                    <a:pt x="25400" y="137160"/>
                  </a:moveTo>
                  <a:lnTo>
                    <a:pt x="0" y="137160"/>
                  </a:lnTo>
                  <a:lnTo>
                    <a:pt x="0" y="149860"/>
                  </a:lnTo>
                  <a:lnTo>
                    <a:pt x="25400" y="149860"/>
                  </a:lnTo>
                  <a:lnTo>
                    <a:pt x="25400" y="137160"/>
                  </a:lnTo>
                  <a:close/>
                </a:path>
                <a:path w="25400" h="1141729">
                  <a:moveTo>
                    <a:pt x="25400" y="149860"/>
                  </a:moveTo>
                  <a:lnTo>
                    <a:pt x="0" y="149860"/>
                  </a:lnTo>
                  <a:lnTo>
                    <a:pt x="0" y="156210"/>
                  </a:lnTo>
                  <a:lnTo>
                    <a:pt x="25400" y="156210"/>
                  </a:lnTo>
                  <a:lnTo>
                    <a:pt x="25400" y="149860"/>
                  </a:lnTo>
                  <a:close/>
                </a:path>
                <a:path w="25400" h="1141729">
                  <a:moveTo>
                    <a:pt x="25400" y="156210"/>
                  </a:moveTo>
                  <a:lnTo>
                    <a:pt x="0" y="156210"/>
                  </a:lnTo>
                  <a:lnTo>
                    <a:pt x="0" y="162560"/>
                  </a:lnTo>
                  <a:lnTo>
                    <a:pt x="25400" y="162560"/>
                  </a:lnTo>
                  <a:lnTo>
                    <a:pt x="25400" y="156210"/>
                  </a:lnTo>
                  <a:close/>
                </a:path>
                <a:path w="25400" h="1141729">
                  <a:moveTo>
                    <a:pt x="25400" y="162560"/>
                  </a:moveTo>
                  <a:lnTo>
                    <a:pt x="0" y="162560"/>
                  </a:lnTo>
                  <a:lnTo>
                    <a:pt x="0" y="168910"/>
                  </a:lnTo>
                  <a:lnTo>
                    <a:pt x="25400" y="168910"/>
                  </a:lnTo>
                  <a:lnTo>
                    <a:pt x="25400" y="162560"/>
                  </a:lnTo>
                  <a:close/>
                </a:path>
                <a:path w="25400" h="1141729">
                  <a:moveTo>
                    <a:pt x="25400" y="168910"/>
                  </a:moveTo>
                  <a:lnTo>
                    <a:pt x="0" y="168910"/>
                  </a:lnTo>
                  <a:lnTo>
                    <a:pt x="0" y="175260"/>
                  </a:lnTo>
                  <a:lnTo>
                    <a:pt x="25400" y="175260"/>
                  </a:lnTo>
                  <a:lnTo>
                    <a:pt x="25400" y="168910"/>
                  </a:lnTo>
                  <a:close/>
                </a:path>
                <a:path w="25400" h="1141729">
                  <a:moveTo>
                    <a:pt x="25400" y="175260"/>
                  </a:moveTo>
                  <a:lnTo>
                    <a:pt x="0" y="175260"/>
                  </a:lnTo>
                  <a:lnTo>
                    <a:pt x="0" y="181610"/>
                  </a:lnTo>
                  <a:lnTo>
                    <a:pt x="25400" y="181610"/>
                  </a:lnTo>
                  <a:lnTo>
                    <a:pt x="25400" y="175260"/>
                  </a:lnTo>
                  <a:close/>
                </a:path>
                <a:path w="25400" h="1141729">
                  <a:moveTo>
                    <a:pt x="25400" y="181610"/>
                  </a:moveTo>
                  <a:lnTo>
                    <a:pt x="0" y="181610"/>
                  </a:lnTo>
                  <a:lnTo>
                    <a:pt x="0" y="187960"/>
                  </a:lnTo>
                  <a:lnTo>
                    <a:pt x="25400" y="187960"/>
                  </a:lnTo>
                  <a:lnTo>
                    <a:pt x="25400" y="181610"/>
                  </a:lnTo>
                  <a:close/>
                </a:path>
                <a:path w="25400" h="1141729">
                  <a:moveTo>
                    <a:pt x="25400" y="187960"/>
                  </a:moveTo>
                  <a:lnTo>
                    <a:pt x="0" y="187960"/>
                  </a:lnTo>
                  <a:lnTo>
                    <a:pt x="0" y="194310"/>
                  </a:lnTo>
                  <a:lnTo>
                    <a:pt x="25400" y="194310"/>
                  </a:lnTo>
                  <a:lnTo>
                    <a:pt x="25400" y="187960"/>
                  </a:lnTo>
                  <a:close/>
                </a:path>
                <a:path w="25400" h="1141729">
                  <a:moveTo>
                    <a:pt x="25400" y="194310"/>
                  </a:moveTo>
                  <a:lnTo>
                    <a:pt x="0" y="194310"/>
                  </a:lnTo>
                  <a:lnTo>
                    <a:pt x="0" y="200660"/>
                  </a:lnTo>
                  <a:lnTo>
                    <a:pt x="25400" y="200660"/>
                  </a:lnTo>
                  <a:lnTo>
                    <a:pt x="25400" y="194310"/>
                  </a:lnTo>
                  <a:close/>
                </a:path>
                <a:path w="25400" h="1141729">
                  <a:moveTo>
                    <a:pt x="25400" y="200660"/>
                  </a:moveTo>
                  <a:lnTo>
                    <a:pt x="0" y="200660"/>
                  </a:lnTo>
                  <a:lnTo>
                    <a:pt x="0" y="207010"/>
                  </a:lnTo>
                  <a:lnTo>
                    <a:pt x="25400" y="207010"/>
                  </a:lnTo>
                  <a:lnTo>
                    <a:pt x="25400" y="200660"/>
                  </a:lnTo>
                  <a:close/>
                </a:path>
                <a:path w="25400" h="1141729">
                  <a:moveTo>
                    <a:pt x="25400" y="207010"/>
                  </a:moveTo>
                  <a:lnTo>
                    <a:pt x="0" y="207010"/>
                  </a:lnTo>
                  <a:lnTo>
                    <a:pt x="0" y="213360"/>
                  </a:lnTo>
                  <a:lnTo>
                    <a:pt x="25400" y="213360"/>
                  </a:lnTo>
                  <a:lnTo>
                    <a:pt x="25400" y="207010"/>
                  </a:lnTo>
                  <a:close/>
                </a:path>
                <a:path w="25400" h="1141729">
                  <a:moveTo>
                    <a:pt x="25400" y="213360"/>
                  </a:moveTo>
                  <a:lnTo>
                    <a:pt x="0" y="213360"/>
                  </a:lnTo>
                  <a:lnTo>
                    <a:pt x="0" y="219710"/>
                  </a:lnTo>
                  <a:lnTo>
                    <a:pt x="25400" y="219710"/>
                  </a:lnTo>
                  <a:lnTo>
                    <a:pt x="25400" y="213360"/>
                  </a:lnTo>
                  <a:close/>
                </a:path>
                <a:path w="25400" h="1141729">
                  <a:moveTo>
                    <a:pt x="25400" y="219710"/>
                  </a:moveTo>
                  <a:lnTo>
                    <a:pt x="0" y="219710"/>
                  </a:lnTo>
                  <a:lnTo>
                    <a:pt x="0" y="226060"/>
                  </a:lnTo>
                  <a:lnTo>
                    <a:pt x="25400" y="226060"/>
                  </a:lnTo>
                  <a:lnTo>
                    <a:pt x="25400" y="219710"/>
                  </a:lnTo>
                  <a:close/>
                </a:path>
                <a:path w="25400" h="1141729">
                  <a:moveTo>
                    <a:pt x="25400" y="226060"/>
                  </a:moveTo>
                  <a:lnTo>
                    <a:pt x="0" y="226060"/>
                  </a:lnTo>
                  <a:lnTo>
                    <a:pt x="0" y="232410"/>
                  </a:lnTo>
                  <a:lnTo>
                    <a:pt x="25400" y="232410"/>
                  </a:lnTo>
                  <a:lnTo>
                    <a:pt x="25400" y="226060"/>
                  </a:lnTo>
                  <a:close/>
                </a:path>
                <a:path w="25400" h="1141729">
                  <a:moveTo>
                    <a:pt x="25400" y="232410"/>
                  </a:moveTo>
                  <a:lnTo>
                    <a:pt x="0" y="232410"/>
                  </a:lnTo>
                  <a:lnTo>
                    <a:pt x="0" y="238760"/>
                  </a:lnTo>
                  <a:lnTo>
                    <a:pt x="25400" y="238760"/>
                  </a:lnTo>
                  <a:lnTo>
                    <a:pt x="25400" y="232410"/>
                  </a:lnTo>
                  <a:close/>
                </a:path>
                <a:path w="25400" h="1141729">
                  <a:moveTo>
                    <a:pt x="25400" y="238760"/>
                  </a:moveTo>
                  <a:lnTo>
                    <a:pt x="0" y="238760"/>
                  </a:lnTo>
                  <a:lnTo>
                    <a:pt x="0" y="245110"/>
                  </a:lnTo>
                  <a:lnTo>
                    <a:pt x="25400" y="245110"/>
                  </a:lnTo>
                  <a:lnTo>
                    <a:pt x="25400" y="238760"/>
                  </a:lnTo>
                  <a:close/>
                </a:path>
                <a:path w="25400" h="1141729">
                  <a:moveTo>
                    <a:pt x="25400" y="245110"/>
                  </a:moveTo>
                  <a:lnTo>
                    <a:pt x="0" y="245110"/>
                  </a:lnTo>
                  <a:lnTo>
                    <a:pt x="0" y="251460"/>
                  </a:lnTo>
                  <a:lnTo>
                    <a:pt x="25400" y="251460"/>
                  </a:lnTo>
                  <a:lnTo>
                    <a:pt x="25400" y="245110"/>
                  </a:lnTo>
                  <a:close/>
                </a:path>
                <a:path w="25400" h="1141729">
                  <a:moveTo>
                    <a:pt x="25400" y="251460"/>
                  </a:moveTo>
                  <a:lnTo>
                    <a:pt x="0" y="251460"/>
                  </a:lnTo>
                  <a:lnTo>
                    <a:pt x="0" y="257810"/>
                  </a:lnTo>
                  <a:lnTo>
                    <a:pt x="25400" y="257810"/>
                  </a:lnTo>
                  <a:lnTo>
                    <a:pt x="25400" y="251460"/>
                  </a:lnTo>
                  <a:close/>
                </a:path>
                <a:path w="25400" h="1141729">
                  <a:moveTo>
                    <a:pt x="25400" y="257810"/>
                  </a:moveTo>
                  <a:lnTo>
                    <a:pt x="0" y="257810"/>
                  </a:lnTo>
                  <a:lnTo>
                    <a:pt x="0" y="264160"/>
                  </a:lnTo>
                  <a:lnTo>
                    <a:pt x="25400" y="264160"/>
                  </a:lnTo>
                  <a:lnTo>
                    <a:pt x="25400" y="257810"/>
                  </a:lnTo>
                  <a:close/>
                </a:path>
                <a:path w="25400" h="1141729">
                  <a:moveTo>
                    <a:pt x="25400" y="264160"/>
                  </a:moveTo>
                  <a:lnTo>
                    <a:pt x="0" y="264160"/>
                  </a:lnTo>
                  <a:lnTo>
                    <a:pt x="0" y="270510"/>
                  </a:lnTo>
                  <a:lnTo>
                    <a:pt x="25400" y="270510"/>
                  </a:lnTo>
                  <a:lnTo>
                    <a:pt x="25400" y="264160"/>
                  </a:lnTo>
                  <a:close/>
                </a:path>
                <a:path w="25400" h="1141729">
                  <a:moveTo>
                    <a:pt x="25400" y="270510"/>
                  </a:moveTo>
                  <a:lnTo>
                    <a:pt x="0" y="270510"/>
                  </a:lnTo>
                  <a:lnTo>
                    <a:pt x="0" y="276860"/>
                  </a:lnTo>
                  <a:lnTo>
                    <a:pt x="25400" y="276860"/>
                  </a:lnTo>
                  <a:lnTo>
                    <a:pt x="25400" y="270510"/>
                  </a:lnTo>
                  <a:close/>
                </a:path>
                <a:path w="25400" h="1141729">
                  <a:moveTo>
                    <a:pt x="25400" y="276860"/>
                  </a:moveTo>
                  <a:lnTo>
                    <a:pt x="0" y="276860"/>
                  </a:lnTo>
                  <a:lnTo>
                    <a:pt x="0" y="283210"/>
                  </a:lnTo>
                  <a:lnTo>
                    <a:pt x="25400" y="283210"/>
                  </a:lnTo>
                  <a:lnTo>
                    <a:pt x="25400" y="276860"/>
                  </a:lnTo>
                  <a:close/>
                </a:path>
                <a:path w="25400" h="1141729">
                  <a:moveTo>
                    <a:pt x="25400" y="283210"/>
                  </a:moveTo>
                  <a:lnTo>
                    <a:pt x="0" y="283210"/>
                  </a:lnTo>
                  <a:lnTo>
                    <a:pt x="0" y="303530"/>
                  </a:lnTo>
                  <a:lnTo>
                    <a:pt x="25400" y="303530"/>
                  </a:lnTo>
                  <a:lnTo>
                    <a:pt x="25400" y="283210"/>
                  </a:lnTo>
                  <a:close/>
                </a:path>
                <a:path w="25400" h="1141729">
                  <a:moveTo>
                    <a:pt x="25400" y="303530"/>
                  </a:moveTo>
                  <a:lnTo>
                    <a:pt x="0" y="303530"/>
                  </a:lnTo>
                  <a:lnTo>
                    <a:pt x="0" y="309880"/>
                  </a:lnTo>
                  <a:lnTo>
                    <a:pt x="25400" y="309880"/>
                  </a:lnTo>
                  <a:lnTo>
                    <a:pt x="25400" y="303530"/>
                  </a:lnTo>
                  <a:close/>
                </a:path>
                <a:path w="25400" h="1141729">
                  <a:moveTo>
                    <a:pt x="25400" y="309880"/>
                  </a:moveTo>
                  <a:lnTo>
                    <a:pt x="0" y="309880"/>
                  </a:lnTo>
                  <a:lnTo>
                    <a:pt x="0" y="328930"/>
                  </a:lnTo>
                  <a:lnTo>
                    <a:pt x="25400" y="328930"/>
                  </a:lnTo>
                  <a:lnTo>
                    <a:pt x="25400" y="309880"/>
                  </a:lnTo>
                  <a:close/>
                </a:path>
                <a:path w="25400" h="1141729">
                  <a:moveTo>
                    <a:pt x="25400" y="328930"/>
                  </a:moveTo>
                  <a:lnTo>
                    <a:pt x="0" y="328930"/>
                  </a:lnTo>
                  <a:lnTo>
                    <a:pt x="0" y="335280"/>
                  </a:lnTo>
                  <a:lnTo>
                    <a:pt x="25400" y="335280"/>
                  </a:lnTo>
                  <a:lnTo>
                    <a:pt x="25400" y="328930"/>
                  </a:lnTo>
                  <a:close/>
                </a:path>
                <a:path w="25400" h="1141729">
                  <a:moveTo>
                    <a:pt x="25400" y="335280"/>
                  </a:moveTo>
                  <a:lnTo>
                    <a:pt x="0" y="335280"/>
                  </a:lnTo>
                  <a:lnTo>
                    <a:pt x="0" y="341630"/>
                  </a:lnTo>
                  <a:lnTo>
                    <a:pt x="25400" y="341630"/>
                  </a:lnTo>
                  <a:lnTo>
                    <a:pt x="25400" y="335280"/>
                  </a:lnTo>
                  <a:close/>
                </a:path>
                <a:path w="25400" h="1141729">
                  <a:moveTo>
                    <a:pt x="25400" y="341630"/>
                  </a:moveTo>
                  <a:lnTo>
                    <a:pt x="0" y="341630"/>
                  </a:lnTo>
                  <a:lnTo>
                    <a:pt x="0" y="347980"/>
                  </a:lnTo>
                  <a:lnTo>
                    <a:pt x="25400" y="347980"/>
                  </a:lnTo>
                  <a:lnTo>
                    <a:pt x="25400" y="341630"/>
                  </a:lnTo>
                  <a:close/>
                </a:path>
                <a:path w="25400" h="1141729">
                  <a:moveTo>
                    <a:pt x="25400" y="347980"/>
                  </a:moveTo>
                  <a:lnTo>
                    <a:pt x="0" y="347980"/>
                  </a:lnTo>
                  <a:lnTo>
                    <a:pt x="0" y="354330"/>
                  </a:lnTo>
                  <a:lnTo>
                    <a:pt x="25400" y="354330"/>
                  </a:lnTo>
                  <a:lnTo>
                    <a:pt x="25400" y="347980"/>
                  </a:lnTo>
                  <a:close/>
                </a:path>
                <a:path w="25400" h="1141729">
                  <a:moveTo>
                    <a:pt x="25400" y="354330"/>
                  </a:moveTo>
                  <a:lnTo>
                    <a:pt x="0" y="354330"/>
                  </a:lnTo>
                  <a:lnTo>
                    <a:pt x="0" y="360680"/>
                  </a:lnTo>
                  <a:lnTo>
                    <a:pt x="25400" y="360680"/>
                  </a:lnTo>
                  <a:lnTo>
                    <a:pt x="25400" y="354330"/>
                  </a:lnTo>
                  <a:close/>
                </a:path>
                <a:path w="25400" h="1141729">
                  <a:moveTo>
                    <a:pt x="25400" y="360680"/>
                  </a:moveTo>
                  <a:lnTo>
                    <a:pt x="0" y="360680"/>
                  </a:lnTo>
                  <a:lnTo>
                    <a:pt x="0" y="367030"/>
                  </a:lnTo>
                  <a:lnTo>
                    <a:pt x="25400" y="367030"/>
                  </a:lnTo>
                  <a:lnTo>
                    <a:pt x="25400" y="360680"/>
                  </a:lnTo>
                  <a:close/>
                </a:path>
                <a:path w="25400" h="1141729">
                  <a:moveTo>
                    <a:pt x="25400" y="367030"/>
                  </a:moveTo>
                  <a:lnTo>
                    <a:pt x="0" y="367030"/>
                  </a:lnTo>
                  <a:lnTo>
                    <a:pt x="0" y="379730"/>
                  </a:lnTo>
                  <a:lnTo>
                    <a:pt x="25400" y="379730"/>
                  </a:lnTo>
                  <a:lnTo>
                    <a:pt x="25400" y="367030"/>
                  </a:lnTo>
                  <a:close/>
                </a:path>
                <a:path w="25400" h="1141729">
                  <a:moveTo>
                    <a:pt x="25400" y="379730"/>
                  </a:moveTo>
                  <a:lnTo>
                    <a:pt x="0" y="379730"/>
                  </a:lnTo>
                  <a:lnTo>
                    <a:pt x="0" y="386080"/>
                  </a:lnTo>
                  <a:lnTo>
                    <a:pt x="25400" y="386080"/>
                  </a:lnTo>
                  <a:lnTo>
                    <a:pt x="25400" y="379730"/>
                  </a:lnTo>
                  <a:close/>
                </a:path>
                <a:path w="25400" h="1141729">
                  <a:moveTo>
                    <a:pt x="25400" y="386080"/>
                  </a:moveTo>
                  <a:lnTo>
                    <a:pt x="0" y="386080"/>
                  </a:lnTo>
                  <a:lnTo>
                    <a:pt x="0" y="392430"/>
                  </a:lnTo>
                  <a:lnTo>
                    <a:pt x="25400" y="392430"/>
                  </a:lnTo>
                  <a:lnTo>
                    <a:pt x="25400" y="386080"/>
                  </a:lnTo>
                  <a:close/>
                </a:path>
                <a:path w="25400" h="1141729">
                  <a:moveTo>
                    <a:pt x="25400" y="392430"/>
                  </a:moveTo>
                  <a:lnTo>
                    <a:pt x="0" y="392430"/>
                  </a:lnTo>
                  <a:lnTo>
                    <a:pt x="0" y="398780"/>
                  </a:lnTo>
                  <a:lnTo>
                    <a:pt x="25400" y="398780"/>
                  </a:lnTo>
                  <a:lnTo>
                    <a:pt x="25400" y="392430"/>
                  </a:lnTo>
                  <a:close/>
                </a:path>
                <a:path w="25400" h="1141729">
                  <a:moveTo>
                    <a:pt x="25400" y="398780"/>
                  </a:moveTo>
                  <a:lnTo>
                    <a:pt x="0" y="398780"/>
                  </a:lnTo>
                  <a:lnTo>
                    <a:pt x="0" y="405130"/>
                  </a:lnTo>
                  <a:lnTo>
                    <a:pt x="25400" y="405130"/>
                  </a:lnTo>
                  <a:lnTo>
                    <a:pt x="25400" y="398780"/>
                  </a:lnTo>
                  <a:close/>
                </a:path>
                <a:path w="25400" h="1141729">
                  <a:moveTo>
                    <a:pt x="25400" y="405130"/>
                  </a:moveTo>
                  <a:lnTo>
                    <a:pt x="0" y="405130"/>
                  </a:lnTo>
                  <a:lnTo>
                    <a:pt x="0" y="411480"/>
                  </a:lnTo>
                  <a:lnTo>
                    <a:pt x="25400" y="411480"/>
                  </a:lnTo>
                  <a:lnTo>
                    <a:pt x="25400" y="405130"/>
                  </a:lnTo>
                  <a:close/>
                </a:path>
                <a:path w="25400" h="1141729">
                  <a:moveTo>
                    <a:pt x="25400" y="411480"/>
                  </a:moveTo>
                  <a:lnTo>
                    <a:pt x="0" y="411480"/>
                  </a:lnTo>
                  <a:lnTo>
                    <a:pt x="0" y="415290"/>
                  </a:lnTo>
                  <a:lnTo>
                    <a:pt x="25400" y="415290"/>
                  </a:lnTo>
                  <a:lnTo>
                    <a:pt x="25400" y="411480"/>
                  </a:lnTo>
                  <a:close/>
                </a:path>
                <a:path w="25400" h="1141729">
                  <a:moveTo>
                    <a:pt x="25400" y="415290"/>
                  </a:moveTo>
                  <a:lnTo>
                    <a:pt x="0" y="415290"/>
                  </a:lnTo>
                  <a:lnTo>
                    <a:pt x="0" y="424180"/>
                  </a:lnTo>
                  <a:lnTo>
                    <a:pt x="25400" y="424180"/>
                  </a:lnTo>
                  <a:lnTo>
                    <a:pt x="25400" y="415290"/>
                  </a:lnTo>
                  <a:close/>
                </a:path>
                <a:path w="25400" h="1141729">
                  <a:moveTo>
                    <a:pt x="25400" y="424180"/>
                  </a:moveTo>
                  <a:lnTo>
                    <a:pt x="0" y="424180"/>
                  </a:lnTo>
                  <a:lnTo>
                    <a:pt x="0" y="430530"/>
                  </a:lnTo>
                  <a:lnTo>
                    <a:pt x="25400" y="430530"/>
                  </a:lnTo>
                  <a:lnTo>
                    <a:pt x="25400" y="424180"/>
                  </a:lnTo>
                  <a:close/>
                </a:path>
                <a:path w="25400" h="1141729">
                  <a:moveTo>
                    <a:pt x="25400" y="430530"/>
                  </a:moveTo>
                  <a:lnTo>
                    <a:pt x="0" y="430530"/>
                  </a:lnTo>
                  <a:lnTo>
                    <a:pt x="0" y="436880"/>
                  </a:lnTo>
                  <a:lnTo>
                    <a:pt x="25400" y="436880"/>
                  </a:lnTo>
                  <a:lnTo>
                    <a:pt x="25400" y="430530"/>
                  </a:lnTo>
                  <a:close/>
                </a:path>
                <a:path w="25400" h="1141729">
                  <a:moveTo>
                    <a:pt x="25400" y="436880"/>
                  </a:moveTo>
                  <a:lnTo>
                    <a:pt x="0" y="436880"/>
                  </a:lnTo>
                  <a:lnTo>
                    <a:pt x="0" y="443230"/>
                  </a:lnTo>
                  <a:lnTo>
                    <a:pt x="25400" y="443230"/>
                  </a:lnTo>
                  <a:lnTo>
                    <a:pt x="25400" y="436880"/>
                  </a:lnTo>
                  <a:close/>
                </a:path>
                <a:path w="25400" h="1141729">
                  <a:moveTo>
                    <a:pt x="25400" y="443230"/>
                  </a:moveTo>
                  <a:lnTo>
                    <a:pt x="0" y="443230"/>
                  </a:lnTo>
                  <a:lnTo>
                    <a:pt x="0" y="449580"/>
                  </a:lnTo>
                  <a:lnTo>
                    <a:pt x="25400" y="449580"/>
                  </a:lnTo>
                  <a:lnTo>
                    <a:pt x="25400" y="443230"/>
                  </a:lnTo>
                  <a:close/>
                </a:path>
                <a:path w="25400" h="1141729">
                  <a:moveTo>
                    <a:pt x="25400" y="449580"/>
                  </a:moveTo>
                  <a:lnTo>
                    <a:pt x="0" y="449580"/>
                  </a:lnTo>
                  <a:lnTo>
                    <a:pt x="0" y="455930"/>
                  </a:lnTo>
                  <a:lnTo>
                    <a:pt x="25400" y="455930"/>
                  </a:lnTo>
                  <a:lnTo>
                    <a:pt x="25400" y="449580"/>
                  </a:lnTo>
                  <a:close/>
                </a:path>
                <a:path w="25400" h="1141729">
                  <a:moveTo>
                    <a:pt x="25400" y="455930"/>
                  </a:moveTo>
                  <a:lnTo>
                    <a:pt x="0" y="455930"/>
                  </a:lnTo>
                  <a:lnTo>
                    <a:pt x="0" y="462280"/>
                  </a:lnTo>
                  <a:lnTo>
                    <a:pt x="25400" y="462280"/>
                  </a:lnTo>
                  <a:lnTo>
                    <a:pt x="25400" y="455930"/>
                  </a:lnTo>
                  <a:close/>
                </a:path>
                <a:path w="25400" h="1141729">
                  <a:moveTo>
                    <a:pt x="25400" y="462280"/>
                  </a:moveTo>
                  <a:lnTo>
                    <a:pt x="0" y="462280"/>
                  </a:lnTo>
                  <a:lnTo>
                    <a:pt x="0" y="468630"/>
                  </a:lnTo>
                  <a:lnTo>
                    <a:pt x="25400" y="468630"/>
                  </a:lnTo>
                  <a:lnTo>
                    <a:pt x="25400" y="462280"/>
                  </a:lnTo>
                  <a:close/>
                </a:path>
                <a:path w="25400" h="1141729">
                  <a:moveTo>
                    <a:pt x="25400" y="468630"/>
                  </a:moveTo>
                  <a:lnTo>
                    <a:pt x="0" y="468630"/>
                  </a:lnTo>
                  <a:lnTo>
                    <a:pt x="0" y="481330"/>
                  </a:lnTo>
                  <a:lnTo>
                    <a:pt x="25400" y="481330"/>
                  </a:lnTo>
                  <a:lnTo>
                    <a:pt x="25400" y="468630"/>
                  </a:lnTo>
                  <a:close/>
                </a:path>
                <a:path w="25400" h="1141729">
                  <a:moveTo>
                    <a:pt x="25400" y="481330"/>
                  </a:moveTo>
                  <a:lnTo>
                    <a:pt x="0" y="481330"/>
                  </a:lnTo>
                  <a:lnTo>
                    <a:pt x="0" y="506730"/>
                  </a:lnTo>
                  <a:lnTo>
                    <a:pt x="25400" y="506730"/>
                  </a:lnTo>
                  <a:lnTo>
                    <a:pt x="25400" y="481330"/>
                  </a:lnTo>
                  <a:close/>
                </a:path>
                <a:path w="25400" h="1141729">
                  <a:moveTo>
                    <a:pt x="25400" y="506730"/>
                  </a:moveTo>
                  <a:lnTo>
                    <a:pt x="0" y="506730"/>
                  </a:lnTo>
                  <a:lnTo>
                    <a:pt x="0" y="519430"/>
                  </a:lnTo>
                  <a:lnTo>
                    <a:pt x="25400" y="519430"/>
                  </a:lnTo>
                  <a:lnTo>
                    <a:pt x="25400" y="506730"/>
                  </a:lnTo>
                  <a:close/>
                </a:path>
                <a:path w="25400" h="1141729">
                  <a:moveTo>
                    <a:pt x="25400" y="519430"/>
                  </a:moveTo>
                  <a:lnTo>
                    <a:pt x="0" y="519430"/>
                  </a:lnTo>
                  <a:lnTo>
                    <a:pt x="0" y="525780"/>
                  </a:lnTo>
                  <a:lnTo>
                    <a:pt x="25400" y="525780"/>
                  </a:lnTo>
                  <a:lnTo>
                    <a:pt x="25400" y="519430"/>
                  </a:lnTo>
                  <a:close/>
                </a:path>
                <a:path w="25400" h="1141729">
                  <a:moveTo>
                    <a:pt x="25400" y="525780"/>
                  </a:moveTo>
                  <a:lnTo>
                    <a:pt x="0" y="525780"/>
                  </a:lnTo>
                  <a:lnTo>
                    <a:pt x="0" y="532130"/>
                  </a:lnTo>
                  <a:lnTo>
                    <a:pt x="25400" y="532130"/>
                  </a:lnTo>
                  <a:lnTo>
                    <a:pt x="25400" y="525780"/>
                  </a:lnTo>
                  <a:close/>
                </a:path>
                <a:path w="25400" h="1141729">
                  <a:moveTo>
                    <a:pt x="25400" y="532130"/>
                  </a:moveTo>
                  <a:lnTo>
                    <a:pt x="0" y="532130"/>
                  </a:lnTo>
                  <a:lnTo>
                    <a:pt x="0" y="538480"/>
                  </a:lnTo>
                  <a:lnTo>
                    <a:pt x="25400" y="538480"/>
                  </a:lnTo>
                  <a:lnTo>
                    <a:pt x="25400" y="532130"/>
                  </a:lnTo>
                  <a:close/>
                </a:path>
                <a:path w="25400" h="1141729">
                  <a:moveTo>
                    <a:pt x="25400" y="538480"/>
                  </a:moveTo>
                  <a:lnTo>
                    <a:pt x="0" y="538480"/>
                  </a:lnTo>
                  <a:lnTo>
                    <a:pt x="0" y="544830"/>
                  </a:lnTo>
                  <a:lnTo>
                    <a:pt x="25400" y="544830"/>
                  </a:lnTo>
                  <a:lnTo>
                    <a:pt x="25400" y="538480"/>
                  </a:lnTo>
                  <a:close/>
                </a:path>
                <a:path w="25400" h="1141729">
                  <a:moveTo>
                    <a:pt x="25400" y="544830"/>
                  </a:moveTo>
                  <a:lnTo>
                    <a:pt x="0" y="544830"/>
                  </a:lnTo>
                  <a:lnTo>
                    <a:pt x="0" y="551180"/>
                  </a:lnTo>
                  <a:lnTo>
                    <a:pt x="25400" y="551180"/>
                  </a:lnTo>
                  <a:lnTo>
                    <a:pt x="25400" y="544830"/>
                  </a:lnTo>
                  <a:close/>
                </a:path>
                <a:path w="25400" h="1141729">
                  <a:moveTo>
                    <a:pt x="25400" y="552450"/>
                  </a:moveTo>
                  <a:lnTo>
                    <a:pt x="0" y="552450"/>
                  </a:lnTo>
                  <a:lnTo>
                    <a:pt x="0" y="557530"/>
                  </a:lnTo>
                  <a:lnTo>
                    <a:pt x="25400" y="557530"/>
                  </a:lnTo>
                  <a:lnTo>
                    <a:pt x="25400" y="552450"/>
                  </a:lnTo>
                  <a:close/>
                </a:path>
                <a:path w="25400" h="1141729">
                  <a:moveTo>
                    <a:pt x="25400" y="551180"/>
                  </a:moveTo>
                  <a:lnTo>
                    <a:pt x="0" y="551180"/>
                  </a:lnTo>
                  <a:lnTo>
                    <a:pt x="0" y="552450"/>
                  </a:lnTo>
                  <a:lnTo>
                    <a:pt x="25400" y="552450"/>
                  </a:lnTo>
                  <a:lnTo>
                    <a:pt x="25400" y="551180"/>
                  </a:lnTo>
                  <a:close/>
                </a:path>
                <a:path w="25400" h="1141729">
                  <a:moveTo>
                    <a:pt x="25400" y="557530"/>
                  </a:moveTo>
                  <a:lnTo>
                    <a:pt x="0" y="557530"/>
                  </a:lnTo>
                  <a:lnTo>
                    <a:pt x="0" y="563880"/>
                  </a:lnTo>
                  <a:lnTo>
                    <a:pt x="25400" y="563880"/>
                  </a:lnTo>
                  <a:lnTo>
                    <a:pt x="25400" y="557530"/>
                  </a:lnTo>
                  <a:close/>
                </a:path>
                <a:path w="25400" h="1141729">
                  <a:moveTo>
                    <a:pt x="25400" y="563880"/>
                  </a:moveTo>
                  <a:lnTo>
                    <a:pt x="0" y="563880"/>
                  </a:lnTo>
                  <a:lnTo>
                    <a:pt x="0" y="570230"/>
                  </a:lnTo>
                  <a:lnTo>
                    <a:pt x="25400" y="570230"/>
                  </a:lnTo>
                  <a:lnTo>
                    <a:pt x="25400" y="563880"/>
                  </a:lnTo>
                  <a:close/>
                </a:path>
                <a:path w="25400" h="1141729">
                  <a:moveTo>
                    <a:pt x="25400" y="570230"/>
                  </a:moveTo>
                  <a:lnTo>
                    <a:pt x="0" y="570230"/>
                  </a:lnTo>
                  <a:lnTo>
                    <a:pt x="0" y="576580"/>
                  </a:lnTo>
                  <a:lnTo>
                    <a:pt x="25400" y="576580"/>
                  </a:lnTo>
                  <a:lnTo>
                    <a:pt x="25400" y="570230"/>
                  </a:lnTo>
                  <a:close/>
                </a:path>
                <a:path w="25400" h="1141729">
                  <a:moveTo>
                    <a:pt x="25400" y="576580"/>
                  </a:moveTo>
                  <a:lnTo>
                    <a:pt x="0" y="576580"/>
                  </a:lnTo>
                  <a:lnTo>
                    <a:pt x="0" y="582930"/>
                  </a:lnTo>
                  <a:lnTo>
                    <a:pt x="25400" y="582930"/>
                  </a:lnTo>
                  <a:lnTo>
                    <a:pt x="25400" y="576580"/>
                  </a:lnTo>
                  <a:close/>
                </a:path>
                <a:path w="25400" h="1141729">
                  <a:moveTo>
                    <a:pt x="25400" y="582930"/>
                  </a:moveTo>
                  <a:lnTo>
                    <a:pt x="0" y="582930"/>
                  </a:lnTo>
                  <a:lnTo>
                    <a:pt x="0" y="589280"/>
                  </a:lnTo>
                  <a:lnTo>
                    <a:pt x="25400" y="589280"/>
                  </a:lnTo>
                  <a:lnTo>
                    <a:pt x="25400" y="582930"/>
                  </a:lnTo>
                  <a:close/>
                </a:path>
                <a:path w="25400" h="1141729">
                  <a:moveTo>
                    <a:pt x="25400" y="589280"/>
                  </a:moveTo>
                  <a:lnTo>
                    <a:pt x="0" y="589280"/>
                  </a:lnTo>
                  <a:lnTo>
                    <a:pt x="0" y="614680"/>
                  </a:lnTo>
                  <a:lnTo>
                    <a:pt x="25400" y="614680"/>
                  </a:lnTo>
                  <a:lnTo>
                    <a:pt x="25400" y="589280"/>
                  </a:lnTo>
                  <a:close/>
                </a:path>
                <a:path w="25400" h="1141729">
                  <a:moveTo>
                    <a:pt x="25400" y="614680"/>
                  </a:moveTo>
                  <a:lnTo>
                    <a:pt x="0" y="614680"/>
                  </a:lnTo>
                  <a:lnTo>
                    <a:pt x="0" y="621030"/>
                  </a:lnTo>
                  <a:lnTo>
                    <a:pt x="25400" y="621030"/>
                  </a:lnTo>
                  <a:lnTo>
                    <a:pt x="25400" y="614680"/>
                  </a:lnTo>
                  <a:close/>
                </a:path>
                <a:path w="25400" h="1141729">
                  <a:moveTo>
                    <a:pt x="25400" y="621030"/>
                  </a:moveTo>
                  <a:lnTo>
                    <a:pt x="0" y="621030"/>
                  </a:lnTo>
                  <a:lnTo>
                    <a:pt x="0" y="627380"/>
                  </a:lnTo>
                  <a:lnTo>
                    <a:pt x="25400" y="627380"/>
                  </a:lnTo>
                  <a:lnTo>
                    <a:pt x="25400" y="621030"/>
                  </a:lnTo>
                  <a:close/>
                </a:path>
                <a:path w="25400" h="1141729">
                  <a:moveTo>
                    <a:pt x="25400" y="627380"/>
                  </a:moveTo>
                  <a:lnTo>
                    <a:pt x="0" y="627380"/>
                  </a:lnTo>
                  <a:lnTo>
                    <a:pt x="0" y="633730"/>
                  </a:lnTo>
                  <a:lnTo>
                    <a:pt x="25400" y="633730"/>
                  </a:lnTo>
                  <a:lnTo>
                    <a:pt x="25400" y="627380"/>
                  </a:lnTo>
                  <a:close/>
                </a:path>
                <a:path w="25400" h="1141729">
                  <a:moveTo>
                    <a:pt x="25400" y="633730"/>
                  </a:moveTo>
                  <a:lnTo>
                    <a:pt x="0" y="633730"/>
                  </a:lnTo>
                  <a:lnTo>
                    <a:pt x="0" y="637540"/>
                  </a:lnTo>
                  <a:lnTo>
                    <a:pt x="25400" y="637540"/>
                  </a:lnTo>
                  <a:lnTo>
                    <a:pt x="25400" y="633730"/>
                  </a:lnTo>
                  <a:close/>
                </a:path>
                <a:path w="25400" h="1141729">
                  <a:moveTo>
                    <a:pt x="25400" y="637540"/>
                  </a:moveTo>
                  <a:lnTo>
                    <a:pt x="0" y="637540"/>
                  </a:lnTo>
                  <a:lnTo>
                    <a:pt x="0" y="640080"/>
                  </a:lnTo>
                  <a:lnTo>
                    <a:pt x="25400" y="640080"/>
                  </a:lnTo>
                  <a:lnTo>
                    <a:pt x="25400" y="637540"/>
                  </a:lnTo>
                  <a:close/>
                </a:path>
                <a:path w="25400" h="1141729">
                  <a:moveTo>
                    <a:pt x="25400" y="640080"/>
                  </a:moveTo>
                  <a:lnTo>
                    <a:pt x="0" y="640080"/>
                  </a:lnTo>
                  <a:lnTo>
                    <a:pt x="0" y="652780"/>
                  </a:lnTo>
                  <a:lnTo>
                    <a:pt x="25400" y="652780"/>
                  </a:lnTo>
                  <a:lnTo>
                    <a:pt x="25400" y="640080"/>
                  </a:lnTo>
                  <a:close/>
                </a:path>
                <a:path w="25400" h="1141729">
                  <a:moveTo>
                    <a:pt x="25400" y="652780"/>
                  </a:moveTo>
                  <a:lnTo>
                    <a:pt x="0" y="652780"/>
                  </a:lnTo>
                  <a:lnTo>
                    <a:pt x="0" y="659130"/>
                  </a:lnTo>
                  <a:lnTo>
                    <a:pt x="25400" y="659130"/>
                  </a:lnTo>
                  <a:lnTo>
                    <a:pt x="25400" y="652780"/>
                  </a:lnTo>
                  <a:close/>
                </a:path>
                <a:path w="25400" h="1141729">
                  <a:moveTo>
                    <a:pt x="25400" y="659130"/>
                  </a:moveTo>
                  <a:lnTo>
                    <a:pt x="0" y="659130"/>
                  </a:lnTo>
                  <a:lnTo>
                    <a:pt x="0" y="669290"/>
                  </a:lnTo>
                  <a:lnTo>
                    <a:pt x="25400" y="669290"/>
                  </a:lnTo>
                  <a:lnTo>
                    <a:pt x="25400" y="659130"/>
                  </a:lnTo>
                  <a:close/>
                </a:path>
                <a:path w="25400" h="1141729">
                  <a:moveTo>
                    <a:pt x="25400" y="669290"/>
                  </a:moveTo>
                  <a:lnTo>
                    <a:pt x="0" y="669290"/>
                  </a:lnTo>
                  <a:lnTo>
                    <a:pt x="0" y="675640"/>
                  </a:lnTo>
                  <a:lnTo>
                    <a:pt x="25400" y="675640"/>
                  </a:lnTo>
                  <a:lnTo>
                    <a:pt x="25400" y="669290"/>
                  </a:lnTo>
                  <a:close/>
                </a:path>
                <a:path w="25400" h="1141729">
                  <a:moveTo>
                    <a:pt x="25400" y="675640"/>
                  </a:moveTo>
                  <a:lnTo>
                    <a:pt x="0" y="675640"/>
                  </a:lnTo>
                  <a:lnTo>
                    <a:pt x="0" y="684530"/>
                  </a:lnTo>
                  <a:lnTo>
                    <a:pt x="25400" y="684530"/>
                  </a:lnTo>
                  <a:lnTo>
                    <a:pt x="25400" y="675640"/>
                  </a:lnTo>
                  <a:close/>
                </a:path>
                <a:path w="25400" h="1141729">
                  <a:moveTo>
                    <a:pt x="25400" y="684530"/>
                  </a:moveTo>
                  <a:lnTo>
                    <a:pt x="0" y="684530"/>
                  </a:lnTo>
                  <a:lnTo>
                    <a:pt x="0" y="689610"/>
                  </a:lnTo>
                  <a:lnTo>
                    <a:pt x="25400" y="689610"/>
                  </a:lnTo>
                  <a:lnTo>
                    <a:pt x="25400" y="684530"/>
                  </a:lnTo>
                  <a:close/>
                </a:path>
                <a:path w="25400" h="1141729">
                  <a:moveTo>
                    <a:pt x="25400" y="689610"/>
                  </a:moveTo>
                  <a:lnTo>
                    <a:pt x="0" y="689610"/>
                  </a:lnTo>
                  <a:lnTo>
                    <a:pt x="0" y="690880"/>
                  </a:lnTo>
                  <a:lnTo>
                    <a:pt x="25400" y="690880"/>
                  </a:lnTo>
                  <a:lnTo>
                    <a:pt x="25400" y="689610"/>
                  </a:lnTo>
                  <a:close/>
                </a:path>
                <a:path w="25400" h="1141729">
                  <a:moveTo>
                    <a:pt x="25400" y="690880"/>
                  </a:moveTo>
                  <a:lnTo>
                    <a:pt x="0" y="690880"/>
                  </a:lnTo>
                  <a:lnTo>
                    <a:pt x="0" y="697230"/>
                  </a:lnTo>
                  <a:lnTo>
                    <a:pt x="25400" y="697230"/>
                  </a:lnTo>
                  <a:lnTo>
                    <a:pt x="25400" y="690880"/>
                  </a:lnTo>
                  <a:close/>
                </a:path>
                <a:path w="25400" h="1141729">
                  <a:moveTo>
                    <a:pt x="25400" y="697230"/>
                  </a:moveTo>
                  <a:lnTo>
                    <a:pt x="0" y="697230"/>
                  </a:lnTo>
                  <a:lnTo>
                    <a:pt x="0" y="707390"/>
                  </a:lnTo>
                  <a:lnTo>
                    <a:pt x="25400" y="707390"/>
                  </a:lnTo>
                  <a:lnTo>
                    <a:pt x="25400" y="697230"/>
                  </a:lnTo>
                  <a:close/>
                </a:path>
                <a:path w="25400" h="1141729">
                  <a:moveTo>
                    <a:pt x="25400" y="707390"/>
                  </a:moveTo>
                  <a:lnTo>
                    <a:pt x="0" y="707390"/>
                  </a:lnTo>
                  <a:lnTo>
                    <a:pt x="0" y="716280"/>
                  </a:lnTo>
                  <a:lnTo>
                    <a:pt x="25400" y="716280"/>
                  </a:lnTo>
                  <a:lnTo>
                    <a:pt x="25400" y="707390"/>
                  </a:lnTo>
                  <a:close/>
                </a:path>
                <a:path w="25400" h="1141729">
                  <a:moveTo>
                    <a:pt x="25400" y="716280"/>
                  </a:moveTo>
                  <a:lnTo>
                    <a:pt x="0" y="716280"/>
                  </a:lnTo>
                  <a:lnTo>
                    <a:pt x="0" y="754380"/>
                  </a:lnTo>
                  <a:lnTo>
                    <a:pt x="25400" y="754380"/>
                  </a:lnTo>
                  <a:lnTo>
                    <a:pt x="25400" y="716280"/>
                  </a:lnTo>
                  <a:close/>
                </a:path>
                <a:path w="25400" h="1141729">
                  <a:moveTo>
                    <a:pt x="25400" y="754380"/>
                  </a:moveTo>
                  <a:lnTo>
                    <a:pt x="0" y="754380"/>
                  </a:lnTo>
                  <a:lnTo>
                    <a:pt x="0" y="758190"/>
                  </a:lnTo>
                  <a:lnTo>
                    <a:pt x="25400" y="758190"/>
                  </a:lnTo>
                  <a:lnTo>
                    <a:pt x="25400" y="754380"/>
                  </a:lnTo>
                  <a:close/>
                </a:path>
                <a:path w="25400" h="1141729">
                  <a:moveTo>
                    <a:pt x="25400" y="758190"/>
                  </a:moveTo>
                  <a:lnTo>
                    <a:pt x="0" y="758190"/>
                  </a:lnTo>
                  <a:lnTo>
                    <a:pt x="0" y="760730"/>
                  </a:lnTo>
                  <a:lnTo>
                    <a:pt x="25400" y="760730"/>
                  </a:lnTo>
                  <a:lnTo>
                    <a:pt x="25400" y="758190"/>
                  </a:lnTo>
                  <a:close/>
                </a:path>
                <a:path w="25400" h="1141729">
                  <a:moveTo>
                    <a:pt x="25400" y="760730"/>
                  </a:moveTo>
                  <a:lnTo>
                    <a:pt x="0" y="760730"/>
                  </a:lnTo>
                  <a:lnTo>
                    <a:pt x="0" y="767080"/>
                  </a:lnTo>
                  <a:lnTo>
                    <a:pt x="25400" y="767080"/>
                  </a:lnTo>
                  <a:lnTo>
                    <a:pt x="25400" y="760730"/>
                  </a:lnTo>
                  <a:close/>
                </a:path>
                <a:path w="25400" h="1141729">
                  <a:moveTo>
                    <a:pt x="25400" y="767080"/>
                  </a:moveTo>
                  <a:lnTo>
                    <a:pt x="0" y="767080"/>
                  </a:lnTo>
                  <a:lnTo>
                    <a:pt x="0" y="770890"/>
                  </a:lnTo>
                  <a:lnTo>
                    <a:pt x="25400" y="770890"/>
                  </a:lnTo>
                  <a:lnTo>
                    <a:pt x="25400" y="767080"/>
                  </a:lnTo>
                  <a:close/>
                </a:path>
                <a:path w="25400" h="1141729">
                  <a:moveTo>
                    <a:pt x="25400" y="770890"/>
                  </a:moveTo>
                  <a:lnTo>
                    <a:pt x="0" y="770890"/>
                  </a:lnTo>
                  <a:lnTo>
                    <a:pt x="0" y="808990"/>
                  </a:lnTo>
                  <a:lnTo>
                    <a:pt x="25400" y="808990"/>
                  </a:lnTo>
                  <a:lnTo>
                    <a:pt x="25400" y="770890"/>
                  </a:lnTo>
                  <a:close/>
                </a:path>
                <a:path w="25400" h="1141729">
                  <a:moveTo>
                    <a:pt x="25400" y="808990"/>
                  </a:moveTo>
                  <a:lnTo>
                    <a:pt x="0" y="808990"/>
                  </a:lnTo>
                  <a:lnTo>
                    <a:pt x="0" y="817880"/>
                  </a:lnTo>
                  <a:lnTo>
                    <a:pt x="25400" y="817880"/>
                  </a:lnTo>
                  <a:lnTo>
                    <a:pt x="25400" y="808990"/>
                  </a:lnTo>
                  <a:close/>
                </a:path>
                <a:path w="25400" h="1141729">
                  <a:moveTo>
                    <a:pt x="25400" y="817880"/>
                  </a:moveTo>
                  <a:lnTo>
                    <a:pt x="0" y="817880"/>
                  </a:lnTo>
                  <a:lnTo>
                    <a:pt x="0" y="824230"/>
                  </a:lnTo>
                  <a:lnTo>
                    <a:pt x="25400" y="824230"/>
                  </a:lnTo>
                  <a:lnTo>
                    <a:pt x="25400" y="817880"/>
                  </a:lnTo>
                  <a:close/>
                </a:path>
                <a:path w="25400" h="1141729">
                  <a:moveTo>
                    <a:pt x="25400" y="824230"/>
                  </a:moveTo>
                  <a:lnTo>
                    <a:pt x="0" y="824230"/>
                  </a:lnTo>
                  <a:lnTo>
                    <a:pt x="0" y="830580"/>
                  </a:lnTo>
                  <a:lnTo>
                    <a:pt x="25400" y="830580"/>
                  </a:lnTo>
                  <a:lnTo>
                    <a:pt x="25400" y="824230"/>
                  </a:lnTo>
                  <a:close/>
                </a:path>
                <a:path w="25400" h="1141729">
                  <a:moveTo>
                    <a:pt x="25400" y="830580"/>
                  </a:moveTo>
                  <a:lnTo>
                    <a:pt x="0" y="830580"/>
                  </a:lnTo>
                  <a:lnTo>
                    <a:pt x="0" y="834390"/>
                  </a:lnTo>
                  <a:lnTo>
                    <a:pt x="25400" y="834390"/>
                  </a:lnTo>
                  <a:lnTo>
                    <a:pt x="25400" y="830580"/>
                  </a:lnTo>
                  <a:close/>
                </a:path>
                <a:path w="25400" h="1141729">
                  <a:moveTo>
                    <a:pt x="25400" y="834390"/>
                  </a:moveTo>
                  <a:lnTo>
                    <a:pt x="0" y="834390"/>
                  </a:lnTo>
                  <a:lnTo>
                    <a:pt x="0" y="840740"/>
                  </a:lnTo>
                  <a:lnTo>
                    <a:pt x="25400" y="840740"/>
                  </a:lnTo>
                  <a:lnTo>
                    <a:pt x="25400" y="834390"/>
                  </a:lnTo>
                  <a:close/>
                </a:path>
                <a:path w="25400" h="1141729">
                  <a:moveTo>
                    <a:pt x="25400" y="840740"/>
                  </a:moveTo>
                  <a:lnTo>
                    <a:pt x="0" y="840740"/>
                  </a:lnTo>
                  <a:lnTo>
                    <a:pt x="0" y="843280"/>
                  </a:lnTo>
                  <a:lnTo>
                    <a:pt x="25400" y="843280"/>
                  </a:lnTo>
                  <a:lnTo>
                    <a:pt x="25400" y="840740"/>
                  </a:lnTo>
                  <a:close/>
                </a:path>
                <a:path w="25400" h="1141729">
                  <a:moveTo>
                    <a:pt x="25400" y="843280"/>
                  </a:moveTo>
                  <a:lnTo>
                    <a:pt x="0" y="843280"/>
                  </a:lnTo>
                  <a:lnTo>
                    <a:pt x="0" y="847090"/>
                  </a:lnTo>
                  <a:lnTo>
                    <a:pt x="25400" y="847090"/>
                  </a:lnTo>
                  <a:lnTo>
                    <a:pt x="25400" y="843280"/>
                  </a:lnTo>
                  <a:close/>
                </a:path>
                <a:path w="25400" h="1141729">
                  <a:moveTo>
                    <a:pt x="25400" y="847090"/>
                  </a:moveTo>
                  <a:lnTo>
                    <a:pt x="0" y="847090"/>
                  </a:lnTo>
                  <a:lnTo>
                    <a:pt x="0" y="849630"/>
                  </a:lnTo>
                  <a:lnTo>
                    <a:pt x="25400" y="849630"/>
                  </a:lnTo>
                  <a:lnTo>
                    <a:pt x="25400" y="847090"/>
                  </a:lnTo>
                  <a:close/>
                </a:path>
                <a:path w="25400" h="1141729">
                  <a:moveTo>
                    <a:pt x="25400" y="849630"/>
                  </a:moveTo>
                  <a:lnTo>
                    <a:pt x="0" y="849630"/>
                  </a:lnTo>
                  <a:lnTo>
                    <a:pt x="0" y="855980"/>
                  </a:lnTo>
                  <a:lnTo>
                    <a:pt x="25400" y="855980"/>
                  </a:lnTo>
                  <a:lnTo>
                    <a:pt x="25400" y="849630"/>
                  </a:lnTo>
                  <a:close/>
                </a:path>
                <a:path w="25400" h="1141729">
                  <a:moveTo>
                    <a:pt x="25400" y="855980"/>
                  </a:moveTo>
                  <a:lnTo>
                    <a:pt x="0" y="855980"/>
                  </a:lnTo>
                  <a:lnTo>
                    <a:pt x="0" y="881380"/>
                  </a:lnTo>
                  <a:lnTo>
                    <a:pt x="25400" y="881380"/>
                  </a:lnTo>
                  <a:lnTo>
                    <a:pt x="25400" y="855980"/>
                  </a:lnTo>
                  <a:close/>
                </a:path>
                <a:path w="25400" h="1141729">
                  <a:moveTo>
                    <a:pt x="25400" y="881380"/>
                  </a:moveTo>
                  <a:lnTo>
                    <a:pt x="0" y="881380"/>
                  </a:lnTo>
                  <a:lnTo>
                    <a:pt x="0" y="887730"/>
                  </a:lnTo>
                  <a:lnTo>
                    <a:pt x="25400" y="887730"/>
                  </a:lnTo>
                  <a:lnTo>
                    <a:pt x="25400" y="881380"/>
                  </a:lnTo>
                  <a:close/>
                </a:path>
                <a:path w="25400" h="1141729">
                  <a:moveTo>
                    <a:pt x="25400" y="887730"/>
                  </a:moveTo>
                  <a:lnTo>
                    <a:pt x="0" y="887730"/>
                  </a:lnTo>
                  <a:lnTo>
                    <a:pt x="0" y="900430"/>
                  </a:lnTo>
                  <a:lnTo>
                    <a:pt x="25400" y="900430"/>
                  </a:lnTo>
                  <a:lnTo>
                    <a:pt x="25400" y="887730"/>
                  </a:lnTo>
                  <a:close/>
                </a:path>
                <a:path w="25400" h="1141729">
                  <a:moveTo>
                    <a:pt x="25400" y="900430"/>
                  </a:moveTo>
                  <a:lnTo>
                    <a:pt x="0" y="900430"/>
                  </a:lnTo>
                  <a:lnTo>
                    <a:pt x="0" y="916940"/>
                  </a:lnTo>
                  <a:lnTo>
                    <a:pt x="25400" y="916940"/>
                  </a:lnTo>
                  <a:lnTo>
                    <a:pt x="25400" y="900430"/>
                  </a:lnTo>
                  <a:close/>
                </a:path>
                <a:path w="25400" h="1141729">
                  <a:moveTo>
                    <a:pt x="25400" y="916940"/>
                  </a:moveTo>
                  <a:lnTo>
                    <a:pt x="0" y="916940"/>
                  </a:lnTo>
                  <a:lnTo>
                    <a:pt x="0" y="919480"/>
                  </a:lnTo>
                  <a:lnTo>
                    <a:pt x="25400" y="919480"/>
                  </a:lnTo>
                  <a:lnTo>
                    <a:pt x="25400" y="916940"/>
                  </a:lnTo>
                  <a:close/>
                </a:path>
                <a:path w="25400" h="1141729">
                  <a:moveTo>
                    <a:pt x="25400" y="919480"/>
                  </a:moveTo>
                  <a:lnTo>
                    <a:pt x="0" y="919480"/>
                  </a:lnTo>
                  <a:lnTo>
                    <a:pt x="0" y="923290"/>
                  </a:lnTo>
                  <a:lnTo>
                    <a:pt x="25400" y="923290"/>
                  </a:lnTo>
                  <a:lnTo>
                    <a:pt x="25400" y="919480"/>
                  </a:lnTo>
                  <a:close/>
                </a:path>
                <a:path w="25400" h="1141729">
                  <a:moveTo>
                    <a:pt x="25400" y="923290"/>
                  </a:moveTo>
                  <a:lnTo>
                    <a:pt x="0" y="923290"/>
                  </a:lnTo>
                  <a:lnTo>
                    <a:pt x="0" y="925830"/>
                  </a:lnTo>
                  <a:lnTo>
                    <a:pt x="25400" y="925830"/>
                  </a:lnTo>
                  <a:lnTo>
                    <a:pt x="25400" y="923290"/>
                  </a:lnTo>
                  <a:close/>
                </a:path>
                <a:path w="25400" h="1141729">
                  <a:moveTo>
                    <a:pt x="25400" y="925830"/>
                  </a:moveTo>
                  <a:lnTo>
                    <a:pt x="0" y="925830"/>
                  </a:lnTo>
                  <a:lnTo>
                    <a:pt x="0" y="929640"/>
                  </a:lnTo>
                  <a:lnTo>
                    <a:pt x="25400" y="929640"/>
                  </a:lnTo>
                  <a:lnTo>
                    <a:pt x="25400" y="925830"/>
                  </a:lnTo>
                  <a:close/>
                </a:path>
                <a:path w="25400" h="1141729">
                  <a:moveTo>
                    <a:pt x="25400" y="929640"/>
                  </a:moveTo>
                  <a:lnTo>
                    <a:pt x="0" y="929640"/>
                  </a:lnTo>
                  <a:lnTo>
                    <a:pt x="0" y="935990"/>
                  </a:lnTo>
                  <a:lnTo>
                    <a:pt x="25400" y="935990"/>
                  </a:lnTo>
                  <a:lnTo>
                    <a:pt x="25400" y="929640"/>
                  </a:lnTo>
                  <a:close/>
                </a:path>
                <a:path w="25400" h="1141729">
                  <a:moveTo>
                    <a:pt x="25400" y="935990"/>
                  </a:moveTo>
                  <a:lnTo>
                    <a:pt x="0" y="935990"/>
                  </a:lnTo>
                  <a:lnTo>
                    <a:pt x="0" y="944880"/>
                  </a:lnTo>
                  <a:lnTo>
                    <a:pt x="25400" y="944880"/>
                  </a:lnTo>
                  <a:lnTo>
                    <a:pt x="25400" y="935990"/>
                  </a:lnTo>
                  <a:close/>
                </a:path>
                <a:path w="25400" h="1141729">
                  <a:moveTo>
                    <a:pt x="25400" y="944880"/>
                  </a:moveTo>
                  <a:lnTo>
                    <a:pt x="0" y="944880"/>
                  </a:lnTo>
                  <a:lnTo>
                    <a:pt x="0" y="957580"/>
                  </a:lnTo>
                  <a:lnTo>
                    <a:pt x="25400" y="957580"/>
                  </a:lnTo>
                  <a:lnTo>
                    <a:pt x="25400" y="944880"/>
                  </a:lnTo>
                  <a:close/>
                </a:path>
                <a:path w="25400" h="1141729">
                  <a:moveTo>
                    <a:pt x="25400" y="957580"/>
                  </a:moveTo>
                  <a:lnTo>
                    <a:pt x="0" y="957580"/>
                  </a:lnTo>
                  <a:lnTo>
                    <a:pt x="0" y="967740"/>
                  </a:lnTo>
                  <a:lnTo>
                    <a:pt x="25400" y="967740"/>
                  </a:lnTo>
                  <a:lnTo>
                    <a:pt x="25400" y="957580"/>
                  </a:lnTo>
                  <a:close/>
                </a:path>
                <a:path w="25400" h="1141729">
                  <a:moveTo>
                    <a:pt x="25400" y="967740"/>
                  </a:moveTo>
                  <a:lnTo>
                    <a:pt x="0" y="967740"/>
                  </a:lnTo>
                  <a:lnTo>
                    <a:pt x="0" y="970280"/>
                  </a:lnTo>
                  <a:lnTo>
                    <a:pt x="25400" y="970280"/>
                  </a:lnTo>
                  <a:lnTo>
                    <a:pt x="25400" y="967740"/>
                  </a:lnTo>
                  <a:close/>
                </a:path>
                <a:path w="25400" h="1141729">
                  <a:moveTo>
                    <a:pt x="25400" y="970280"/>
                  </a:moveTo>
                  <a:lnTo>
                    <a:pt x="0" y="970280"/>
                  </a:lnTo>
                  <a:lnTo>
                    <a:pt x="0" y="976630"/>
                  </a:lnTo>
                  <a:lnTo>
                    <a:pt x="25400" y="976630"/>
                  </a:lnTo>
                  <a:lnTo>
                    <a:pt x="25400" y="970280"/>
                  </a:lnTo>
                  <a:close/>
                </a:path>
                <a:path w="25400" h="1141729">
                  <a:moveTo>
                    <a:pt x="25400" y="976630"/>
                  </a:moveTo>
                  <a:lnTo>
                    <a:pt x="0" y="976630"/>
                  </a:lnTo>
                  <a:lnTo>
                    <a:pt x="0" y="980440"/>
                  </a:lnTo>
                  <a:lnTo>
                    <a:pt x="25400" y="980440"/>
                  </a:lnTo>
                  <a:lnTo>
                    <a:pt x="25400" y="976630"/>
                  </a:lnTo>
                  <a:close/>
                </a:path>
                <a:path w="25400" h="1141729">
                  <a:moveTo>
                    <a:pt x="25400" y="980440"/>
                  </a:moveTo>
                  <a:lnTo>
                    <a:pt x="0" y="980440"/>
                  </a:lnTo>
                  <a:lnTo>
                    <a:pt x="0" y="986790"/>
                  </a:lnTo>
                  <a:lnTo>
                    <a:pt x="25400" y="986790"/>
                  </a:lnTo>
                  <a:lnTo>
                    <a:pt x="25400" y="980440"/>
                  </a:lnTo>
                  <a:close/>
                </a:path>
                <a:path w="25400" h="1141729">
                  <a:moveTo>
                    <a:pt x="25400" y="986790"/>
                  </a:moveTo>
                  <a:lnTo>
                    <a:pt x="0" y="986790"/>
                  </a:lnTo>
                  <a:lnTo>
                    <a:pt x="0" y="989330"/>
                  </a:lnTo>
                  <a:lnTo>
                    <a:pt x="25400" y="989330"/>
                  </a:lnTo>
                  <a:lnTo>
                    <a:pt x="25400" y="986790"/>
                  </a:lnTo>
                  <a:close/>
                </a:path>
                <a:path w="25400" h="1141729">
                  <a:moveTo>
                    <a:pt x="25400" y="989330"/>
                  </a:moveTo>
                  <a:lnTo>
                    <a:pt x="0" y="989330"/>
                  </a:lnTo>
                  <a:lnTo>
                    <a:pt x="0" y="993140"/>
                  </a:lnTo>
                  <a:lnTo>
                    <a:pt x="25400" y="993140"/>
                  </a:lnTo>
                  <a:lnTo>
                    <a:pt x="25400" y="989330"/>
                  </a:lnTo>
                  <a:close/>
                </a:path>
                <a:path w="25400" h="1141729">
                  <a:moveTo>
                    <a:pt x="25400" y="993140"/>
                  </a:moveTo>
                  <a:lnTo>
                    <a:pt x="0" y="993140"/>
                  </a:lnTo>
                  <a:lnTo>
                    <a:pt x="0" y="995680"/>
                  </a:lnTo>
                  <a:lnTo>
                    <a:pt x="25400" y="995680"/>
                  </a:lnTo>
                  <a:lnTo>
                    <a:pt x="25400" y="993140"/>
                  </a:lnTo>
                  <a:close/>
                </a:path>
                <a:path w="25400" h="1141729">
                  <a:moveTo>
                    <a:pt x="25400" y="995680"/>
                  </a:moveTo>
                  <a:lnTo>
                    <a:pt x="0" y="995680"/>
                  </a:lnTo>
                  <a:lnTo>
                    <a:pt x="0" y="1002030"/>
                  </a:lnTo>
                  <a:lnTo>
                    <a:pt x="25400" y="1002030"/>
                  </a:lnTo>
                  <a:lnTo>
                    <a:pt x="25400" y="995680"/>
                  </a:lnTo>
                  <a:close/>
                </a:path>
                <a:path w="25400" h="1141729">
                  <a:moveTo>
                    <a:pt x="25400" y="1002030"/>
                  </a:moveTo>
                  <a:lnTo>
                    <a:pt x="0" y="1002030"/>
                  </a:lnTo>
                  <a:lnTo>
                    <a:pt x="0" y="1021080"/>
                  </a:lnTo>
                  <a:lnTo>
                    <a:pt x="25400" y="1021080"/>
                  </a:lnTo>
                  <a:lnTo>
                    <a:pt x="25400" y="1002030"/>
                  </a:lnTo>
                  <a:close/>
                </a:path>
                <a:path w="25400" h="1141729">
                  <a:moveTo>
                    <a:pt x="25400" y="1021080"/>
                  </a:moveTo>
                  <a:lnTo>
                    <a:pt x="0" y="1021080"/>
                  </a:lnTo>
                  <a:lnTo>
                    <a:pt x="0" y="1024890"/>
                  </a:lnTo>
                  <a:lnTo>
                    <a:pt x="25400" y="1024890"/>
                  </a:lnTo>
                  <a:lnTo>
                    <a:pt x="25400" y="1021080"/>
                  </a:lnTo>
                  <a:close/>
                </a:path>
                <a:path w="25400" h="1141729">
                  <a:moveTo>
                    <a:pt x="25400" y="1024890"/>
                  </a:moveTo>
                  <a:lnTo>
                    <a:pt x="0" y="1024890"/>
                  </a:lnTo>
                  <a:lnTo>
                    <a:pt x="0" y="1037590"/>
                  </a:lnTo>
                  <a:lnTo>
                    <a:pt x="25400" y="1037590"/>
                  </a:lnTo>
                  <a:lnTo>
                    <a:pt x="25400" y="1024890"/>
                  </a:lnTo>
                  <a:close/>
                </a:path>
                <a:path w="25400" h="1141729">
                  <a:moveTo>
                    <a:pt x="25400" y="1037590"/>
                  </a:moveTo>
                  <a:lnTo>
                    <a:pt x="0" y="1037590"/>
                  </a:lnTo>
                  <a:lnTo>
                    <a:pt x="0" y="1046480"/>
                  </a:lnTo>
                  <a:lnTo>
                    <a:pt x="25400" y="1046480"/>
                  </a:lnTo>
                  <a:lnTo>
                    <a:pt x="25400" y="1037590"/>
                  </a:lnTo>
                  <a:close/>
                </a:path>
                <a:path w="25400" h="1141729">
                  <a:moveTo>
                    <a:pt x="25400" y="1046480"/>
                  </a:moveTo>
                  <a:lnTo>
                    <a:pt x="0" y="1046480"/>
                  </a:lnTo>
                  <a:lnTo>
                    <a:pt x="0" y="1050290"/>
                  </a:lnTo>
                  <a:lnTo>
                    <a:pt x="25400" y="1050290"/>
                  </a:lnTo>
                  <a:lnTo>
                    <a:pt x="25400" y="1046480"/>
                  </a:lnTo>
                  <a:close/>
                </a:path>
                <a:path w="25400" h="1141729">
                  <a:moveTo>
                    <a:pt x="25400" y="1050290"/>
                  </a:moveTo>
                  <a:lnTo>
                    <a:pt x="0" y="1050290"/>
                  </a:lnTo>
                  <a:lnTo>
                    <a:pt x="0" y="1065530"/>
                  </a:lnTo>
                  <a:lnTo>
                    <a:pt x="25400" y="1065530"/>
                  </a:lnTo>
                  <a:lnTo>
                    <a:pt x="25400" y="1050290"/>
                  </a:lnTo>
                  <a:close/>
                </a:path>
                <a:path w="25400" h="1141729">
                  <a:moveTo>
                    <a:pt x="25400" y="1065530"/>
                  </a:moveTo>
                  <a:lnTo>
                    <a:pt x="0" y="1065530"/>
                  </a:lnTo>
                  <a:lnTo>
                    <a:pt x="0" y="1071880"/>
                  </a:lnTo>
                  <a:lnTo>
                    <a:pt x="25400" y="1071880"/>
                  </a:lnTo>
                  <a:lnTo>
                    <a:pt x="25400" y="1065530"/>
                  </a:lnTo>
                  <a:close/>
                </a:path>
                <a:path w="25400" h="1141729">
                  <a:moveTo>
                    <a:pt x="25400" y="1071880"/>
                  </a:moveTo>
                  <a:lnTo>
                    <a:pt x="0" y="1071880"/>
                  </a:lnTo>
                  <a:lnTo>
                    <a:pt x="0" y="1075690"/>
                  </a:lnTo>
                  <a:lnTo>
                    <a:pt x="25400" y="1075690"/>
                  </a:lnTo>
                  <a:lnTo>
                    <a:pt x="25400" y="1071880"/>
                  </a:lnTo>
                  <a:close/>
                </a:path>
                <a:path w="25400" h="1141729">
                  <a:moveTo>
                    <a:pt x="25400" y="1075690"/>
                  </a:moveTo>
                  <a:lnTo>
                    <a:pt x="0" y="1075690"/>
                  </a:lnTo>
                  <a:lnTo>
                    <a:pt x="0" y="1078230"/>
                  </a:lnTo>
                  <a:lnTo>
                    <a:pt x="25400" y="1078230"/>
                  </a:lnTo>
                  <a:lnTo>
                    <a:pt x="25400" y="1075690"/>
                  </a:lnTo>
                  <a:close/>
                </a:path>
                <a:path w="25400" h="1141729">
                  <a:moveTo>
                    <a:pt x="25400" y="1078230"/>
                  </a:moveTo>
                  <a:lnTo>
                    <a:pt x="0" y="1078230"/>
                  </a:lnTo>
                  <a:lnTo>
                    <a:pt x="0" y="1082040"/>
                  </a:lnTo>
                  <a:lnTo>
                    <a:pt x="25400" y="1082040"/>
                  </a:lnTo>
                  <a:lnTo>
                    <a:pt x="25400" y="1078230"/>
                  </a:lnTo>
                  <a:close/>
                </a:path>
                <a:path w="25400" h="1141729">
                  <a:moveTo>
                    <a:pt x="25400" y="1082040"/>
                  </a:moveTo>
                  <a:lnTo>
                    <a:pt x="0" y="1082040"/>
                  </a:lnTo>
                  <a:lnTo>
                    <a:pt x="0" y="1088390"/>
                  </a:lnTo>
                  <a:lnTo>
                    <a:pt x="25400" y="1088390"/>
                  </a:lnTo>
                  <a:lnTo>
                    <a:pt x="25400" y="1082040"/>
                  </a:lnTo>
                  <a:close/>
                </a:path>
                <a:path w="25400" h="1141729">
                  <a:moveTo>
                    <a:pt x="25400" y="1088390"/>
                  </a:moveTo>
                  <a:lnTo>
                    <a:pt x="0" y="1088390"/>
                  </a:lnTo>
                  <a:lnTo>
                    <a:pt x="0" y="1090930"/>
                  </a:lnTo>
                  <a:lnTo>
                    <a:pt x="25400" y="1090930"/>
                  </a:lnTo>
                  <a:lnTo>
                    <a:pt x="25400" y="1088390"/>
                  </a:lnTo>
                  <a:close/>
                </a:path>
                <a:path w="25400" h="1141729">
                  <a:moveTo>
                    <a:pt x="25400" y="1090930"/>
                  </a:moveTo>
                  <a:lnTo>
                    <a:pt x="0" y="1090930"/>
                  </a:lnTo>
                  <a:lnTo>
                    <a:pt x="0" y="1097280"/>
                  </a:lnTo>
                  <a:lnTo>
                    <a:pt x="25400" y="1097280"/>
                  </a:lnTo>
                  <a:lnTo>
                    <a:pt x="25400" y="1090930"/>
                  </a:lnTo>
                  <a:close/>
                </a:path>
                <a:path w="25400" h="1141729">
                  <a:moveTo>
                    <a:pt x="25400" y="1097280"/>
                  </a:moveTo>
                  <a:lnTo>
                    <a:pt x="0" y="1097280"/>
                  </a:lnTo>
                  <a:lnTo>
                    <a:pt x="0" y="1109980"/>
                  </a:lnTo>
                  <a:lnTo>
                    <a:pt x="25400" y="1109980"/>
                  </a:lnTo>
                  <a:lnTo>
                    <a:pt x="25400" y="1097280"/>
                  </a:lnTo>
                  <a:close/>
                </a:path>
                <a:path w="25400" h="1141729">
                  <a:moveTo>
                    <a:pt x="24130" y="1140460"/>
                  </a:moveTo>
                  <a:lnTo>
                    <a:pt x="19050" y="1140460"/>
                  </a:lnTo>
                  <a:lnTo>
                    <a:pt x="19050" y="1141730"/>
                  </a:lnTo>
                  <a:lnTo>
                    <a:pt x="24130" y="1141730"/>
                  </a:lnTo>
                  <a:lnTo>
                    <a:pt x="24130" y="1140460"/>
                  </a:lnTo>
                  <a:close/>
                </a:path>
                <a:path w="25400" h="1141729">
                  <a:moveTo>
                    <a:pt x="25400" y="1135380"/>
                  </a:moveTo>
                  <a:lnTo>
                    <a:pt x="5080" y="1135380"/>
                  </a:lnTo>
                  <a:lnTo>
                    <a:pt x="5080" y="1136650"/>
                  </a:lnTo>
                  <a:lnTo>
                    <a:pt x="10160" y="1136650"/>
                  </a:lnTo>
                  <a:lnTo>
                    <a:pt x="10160" y="1137920"/>
                  </a:lnTo>
                  <a:lnTo>
                    <a:pt x="15240" y="1137920"/>
                  </a:lnTo>
                  <a:lnTo>
                    <a:pt x="15240" y="1140460"/>
                  </a:lnTo>
                  <a:lnTo>
                    <a:pt x="25400" y="1140460"/>
                  </a:lnTo>
                  <a:lnTo>
                    <a:pt x="25400" y="1135380"/>
                  </a:lnTo>
                  <a:close/>
                </a:path>
                <a:path w="25400" h="1141729">
                  <a:moveTo>
                    <a:pt x="25400" y="1129030"/>
                  </a:moveTo>
                  <a:lnTo>
                    <a:pt x="0" y="1129030"/>
                  </a:lnTo>
                  <a:lnTo>
                    <a:pt x="0" y="1135380"/>
                  </a:lnTo>
                  <a:lnTo>
                    <a:pt x="1270" y="1135380"/>
                  </a:lnTo>
                  <a:lnTo>
                    <a:pt x="1270" y="1134110"/>
                  </a:lnTo>
                  <a:lnTo>
                    <a:pt x="25400" y="1134110"/>
                  </a:lnTo>
                  <a:lnTo>
                    <a:pt x="25400" y="1129030"/>
                  </a:lnTo>
                  <a:close/>
                </a:path>
                <a:path w="25400" h="1141729">
                  <a:moveTo>
                    <a:pt x="25400" y="1122680"/>
                  </a:moveTo>
                  <a:lnTo>
                    <a:pt x="0" y="1122680"/>
                  </a:lnTo>
                  <a:lnTo>
                    <a:pt x="0" y="1127760"/>
                  </a:lnTo>
                  <a:lnTo>
                    <a:pt x="25400" y="1127760"/>
                  </a:lnTo>
                  <a:lnTo>
                    <a:pt x="25400" y="1122680"/>
                  </a:lnTo>
                  <a:close/>
                </a:path>
                <a:path w="25400" h="1141729">
                  <a:moveTo>
                    <a:pt x="25400" y="1116330"/>
                  </a:moveTo>
                  <a:lnTo>
                    <a:pt x="0" y="1116330"/>
                  </a:lnTo>
                  <a:lnTo>
                    <a:pt x="0" y="1121410"/>
                  </a:lnTo>
                  <a:lnTo>
                    <a:pt x="25400" y="1121410"/>
                  </a:lnTo>
                  <a:lnTo>
                    <a:pt x="25400" y="1116330"/>
                  </a:lnTo>
                  <a:close/>
                </a:path>
                <a:path w="25400" h="1141729">
                  <a:moveTo>
                    <a:pt x="25400" y="1111250"/>
                  </a:moveTo>
                  <a:lnTo>
                    <a:pt x="0" y="1111250"/>
                  </a:lnTo>
                  <a:lnTo>
                    <a:pt x="0" y="1115060"/>
                  </a:lnTo>
                  <a:lnTo>
                    <a:pt x="25400" y="1115060"/>
                  </a:lnTo>
                  <a:lnTo>
                    <a:pt x="25400" y="1111250"/>
                  </a:lnTo>
                  <a:close/>
                </a:path>
              </a:pathLst>
            </a:custGeom>
            <a:solidFill>
              <a:srgbClr val="3D63D7"/>
            </a:solidFill>
          </p:spPr>
          <p:txBody>
            <a:bodyPr wrap="square" lIns="0" tIns="0" rIns="0" bIns="0" rtlCol="0"/>
            <a:lstStyle/>
            <a:p>
              <a:endParaRPr/>
            </a:p>
          </p:txBody>
        </p:sp>
        <p:sp>
          <p:nvSpPr>
            <p:cNvPr id="578" name="object 578"/>
            <p:cNvSpPr/>
            <p:nvPr/>
          </p:nvSpPr>
          <p:spPr>
            <a:xfrm>
              <a:off x="2879090" y="4928870"/>
              <a:ext cx="25400" cy="1139190"/>
            </a:xfrm>
            <a:custGeom>
              <a:avLst/>
              <a:gdLst/>
              <a:ahLst/>
              <a:cxnLst/>
              <a:rect l="l" t="t" r="r" b="b"/>
              <a:pathLst>
                <a:path w="25400" h="1139189">
                  <a:moveTo>
                    <a:pt x="6350" y="0"/>
                  </a:moveTo>
                  <a:lnTo>
                    <a:pt x="0" y="0"/>
                  </a:lnTo>
                  <a:lnTo>
                    <a:pt x="0" y="1269"/>
                  </a:lnTo>
                  <a:lnTo>
                    <a:pt x="6350" y="1269"/>
                  </a:lnTo>
                  <a:lnTo>
                    <a:pt x="6350" y="0"/>
                  </a:lnTo>
                  <a:close/>
                </a:path>
                <a:path w="25400" h="1139189">
                  <a:moveTo>
                    <a:pt x="12700" y="1269"/>
                  </a:moveTo>
                  <a:lnTo>
                    <a:pt x="0" y="1269"/>
                  </a:lnTo>
                  <a:lnTo>
                    <a:pt x="0" y="7619"/>
                  </a:lnTo>
                  <a:lnTo>
                    <a:pt x="25400" y="7619"/>
                  </a:lnTo>
                  <a:lnTo>
                    <a:pt x="25400" y="3809"/>
                  </a:lnTo>
                  <a:lnTo>
                    <a:pt x="20320" y="3809"/>
                  </a:lnTo>
                  <a:lnTo>
                    <a:pt x="20320" y="2539"/>
                  </a:lnTo>
                  <a:lnTo>
                    <a:pt x="12700" y="2539"/>
                  </a:lnTo>
                  <a:lnTo>
                    <a:pt x="12700" y="1269"/>
                  </a:lnTo>
                  <a:close/>
                </a:path>
                <a:path w="25400" h="1139189">
                  <a:moveTo>
                    <a:pt x="25400" y="7619"/>
                  </a:moveTo>
                  <a:lnTo>
                    <a:pt x="0" y="7619"/>
                  </a:lnTo>
                  <a:lnTo>
                    <a:pt x="0" y="13969"/>
                  </a:lnTo>
                  <a:lnTo>
                    <a:pt x="25400" y="13969"/>
                  </a:lnTo>
                  <a:lnTo>
                    <a:pt x="25400" y="7619"/>
                  </a:lnTo>
                  <a:close/>
                </a:path>
                <a:path w="25400" h="1139189">
                  <a:moveTo>
                    <a:pt x="25400" y="13970"/>
                  </a:moveTo>
                  <a:lnTo>
                    <a:pt x="0" y="13970"/>
                  </a:lnTo>
                  <a:lnTo>
                    <a:pt x="0" y="20319"/>
                  </a:lnTo>
                  <a:lnTo>
                    <a:pt x="25400" y="20319"/>
                  </a:lnTo>
                  <a:lnTo>
                    <a:pt x="25400" y="13970"/>
                  </a:lnTo>
                  <a:close/>
                </a:path>
                <a:path w="25400" h="1139189">
                  <a:moveTo>
                    <a:pt x="25400" y="20320"/>
                  </a:moveTo>
                  <a:lnTo>
                    <a:pt x="0" y="20320"/>
                  </a:lnTo>
                  <a:lnTo>
                    <a:pt x="0" y="26669"/>
                  </a:lnTo>
                  <a:lnTo>
                    <a:pt x="25400" y="26669"/>
                  </a:lnTo>
                  <a:lnTo>
                    <a:pt x="25400" y="20320"/>
                  </a:lnTo>
                  <a:close/>
                </a:path>
                <a:path w="25400" h="1139189">
                  <a:moveTo>
                    <a:pt x="25400" y="26669"/>
                  </a:moveTo>
                  <a:lnTo>
                    <a:pt x="0" y="26669"/>
                  </a:lnTo>
                  <a:lnTo>
                    <a:pt x="0" y="33019"/>
                  </a:lnTo>
                  <a:lnTo>
                    <a:pt x="25400" y="33019"/>
                  </a:lnTo>
                  <a:lnTo>
                    <a:pt x="25400" y="26669"/>
                  </a:lnTo>
                  <a:close/>
                </a:path>
                <a:path w="25400" h="1139189">
                  <a:moveTo>
                    <a:pt x="25400" y="33019"/>
                  </a:moveTo>
                  <a:lnTo>
                    <a:pt x="0" y="33019"/>
                  </a:lnTo>
                  <a:lnTo>
                    <a:pt x="0" y="52069"/>
                  </a:lnTo>
                  <a:lnTo>
                    <a:pt x="25400" y="52069"/>
                  </a:lnTo>
                  <a:lnTo>
                    <a:pt x="25400" y="33019"/>
                  </a:lnTo>
                  <a:close/>
                </a:path>
                <a:path w="25400" h="1139189">
                  <a:moveTo>
                    <a:pt x="25400" y="52070"/>
                  </a:moveTo>
                  <a:lnTo>
                    <a:pt x="0" y="52070"/>
                  </a:lnTo>
                  <a:lnTo>
                    <a:pt x="0" y="58419"/>
                  </a:lnTo>
                  <a:lnTo>
                    <a:pt x="25400" y="58419"/>
                  </a:lnTo>
                  <a:lnTo>
                    <a:pt x="25400" y="52070"/>
                  </a:lnTo>
                  <a:close/>
                </a:path>
                <a:path w="25400" h="1139189">
                  <a:moveTo>
                    <a:pt x="25400" y="58419"/>
                  </a:moveTo>
                  <a:lnTo>
                    <a:pt x="0" y="58419"/>
                  </a:lnTo>
                  <a:lnTo>
                    <a:pt x="0" y="96519"/>
                  </a:lnTo>
                  <a:lnTo>
                    <a:pt x="25400" y="96519"/>
                  </a:lnTo>
                  <a:lnTo>
                    <a:pt x="25400" y="58419"/>
                  </a:lnTo>
                  <a:close/>
                </a:path>
                <a:path w="25400" h="1139189">
                  <a:moveTo>
                    <a:pt x="25400" y="96519"/>
                  </a:moveTo>
                  <a:lnTo>
                    <a:pt x="0" y="96519"/>
                  </a:lnTo>
                  <a:lnTo>
                    <a:pt x="0" y="102869"/>
                  </a:lnTo>
                  <a:lnTo>
                    <a:pt x="25400" y="102869"/>
                  </a:lnTo>
                  <a:lnTo>
                    <a:pt x="25400" y="96519"/>
                  </a:lnTo>
                  <a:close/>
                </a:path>
                <a:path w="25400" h="1139189">
                  <a:moveTo>
                    <a:pt x="25400" y="102869"/>
                  </a:moveTo>
                  <a:lnTo>
                    <a:pt x="0" y="102869"/>
                  </a:lnTo>
                  <a:lnTo>
                    <a:pt x="0" y="115569"/>
                  </a:lnTo>
                  <a:lnTo>
                    <a:pt x="25400" y="115569"/>
                  </a:lnTo>
                  <a:lnTo>
                    <a:pt x="25400" y="102869"/>
                  </a:lnTo>
                  <a:close/>
                </a:path>
                <a:path w="25400" h="1139189">
                  <a:moveTo>
                    <a:pt x="25400" y="115569"/>
                  </a:moveTo>
                  <a:lnTo>
                    <a:pt x="0" y="115569"/>
                  </a:lnTo>
                  <a:lnTo>
                    <a:pt x="0" y="121919"/>
                  </a:lnTo>
                  <a:lnTo>
                    <a:pt x="25400" y="121919"/>
                  </a:lnTo>
                  <a:lnTo>
                    <a:pt x="25400" y="115569"/>
                  </a:lnTo>
                  <a:close/>
                </a:path>
                <a:path w="25400" h="1139189">
                  <a:moveTo>
                    <a:pt x="25400" y="121919"/>
                  </a:moveTo>
                  <a:lnTo>
                    <a:pt x="0" y="121919"/>
                  </a:lnTo>
                  <a:lnTo>
                    <a:pt x="0" y="134619"/>
                  </a:lnTo>
                  <a:lnTo>
                    <a:pt x="25400" y="134619"/>
                  </a:lnTo>
                  <a:lnTo>
                    <a:pt x="25400" y="121919"/>
                  </a:lnTo>
                  <a:close/>
                </a:path>
                <a:path w="25400" h="1139189">
                  <a:moveTo>
                    <a:pt x="25400" y="134619"/>
                  </a:moveTo>
                  <a:lnTo>
                    <a:pt x="0" y="134619"/>
                  </a:lnTo>
                  <a:lnTo>
                    <a:pt x="0" y="140969"/>
                  </a:lnTo>
                  <a:lnTo>
                    <a:pt x="25400" y="140969"/>
                  </a:lnTo>
                  <a:lnTo>
                    <a:pt x="25400" y="134619"/>
                  </a:lnTo>
                  <a:close/>
                </a:path>
                <a:path w="25400" h="1139189">
                  <a:moveTo>
                    <a:pt x="25400" y="140969"/>
                  </a:moveTo>
                  <a:lnTo>
                    <a:pt x="0" y="140969"/>
                  </a:lnTo>
                  <a:lnTo>
                    <a:pt x="0" y="153669"/>
                  </a:lnTo>
                  <a:lnTo>
                    <a:pt x="25400" y="153669"/>
                  </a:lnTo>
                  <a:lnTo>
                    <a:pt x="25400" y="140969"/>
                  </a:lnTo>
                  <a:close/>
                </a:path>
                <a:path w="25400" h="1139189">
                  <a:moveTo>
                    <a:pt x="25400" y="153669"/>
                  </a:moveTo>
                  <a:lnTo>
                    <a:pt x="0" y="153669"/>
                  </a:lnTo>
                  <a:lnTo>
                    <a:pt x="0" y="160019"/>
                  </a:lnTo>
                  <a:lnTo>
                    <a:pt x="25400" y="160019"/>
                  </a:lnTo>
                  <a:lnTo>
                    <a:pt x="25400" y="153669"/>
                  </a:lnTo>
                  <a:close/>
                </a:path>
                <a:path w="25400" h="1139189">
                  <a:moveTo>
                    <a:pt x="25400" y="160019"/>
                  </a:moveTo>
                  <a:lnTo>
                    <a:pt x="0" y="160019"/>
                  </a:lnTo>
                  <a:lnTo>
                    <a:pt x="0" y="166369"/>
                  </a:lnTo>
                  <a:lnTo>
                    <a:pt x="25400" y="166369"/>
                  </a:lnTo>
                  <a:lnTo>
                    <a:pt x="25400" y="160019"/>
                  </a:lnTo>
                  <a:close/>
                </a:path>
                <a:path w="25400" h="1139189">
                  <a:moveTo>
                    <a:pt x="25400" y="166369"/>
                  </a:moveTo>
                  <a:lnTo>
                    <a:pt x="0" y="166369"/>
                  </a:lnTo>
                  <a:lnTo>
                    <a:pt x="0" y="172719"/>
                  </a:lnTo>
                  <a:lnTo>
                    <a:pt x="25400" y="172719"/>
                  </a:lnTo>
                  <a:lnTo>
                    <a:pt x="25400" y="166369"/>
                  </a:lnTo>
                  <a:close/>
                </a:path>
                <a:path w="25400" h="1139189">
                  <a:moveTo>
                    <a:pt x="25400" y="172719"/>
                  </a:moveTo>
                  <a:lnTo>
                    <a:pt x="0" y="172719"/>
                  </a:lnTo>
                  <a:lnTo>
                    <a:pt x="0" y="179069"/>
                  </a:lnTo>
                  <a:lnTo>
                    <a:pt x="25400" y="179069"/>
                  </a:lnTo>
                  <a:lnTo>
                    <a:pt x="25400" y="172719"/>
                  </a:lnTo>
                  <a:close/>
                </a:path>
                <a:path w="25400" h="1139189">
                  <a:moveTo>
                    <a:pt x="25400" y="179069"/>
                  </a:moveTo>
                  <a:lnTo>
                    <a:pt x="0" y="179069"/>
                  </a:lnTo>
                  <a:lnTo>
                    <a:pt x="0" y="185419"/>
                  </a:lnTo>
                  <a:lnTo>
                    <a:pt x="25400" y="185419"/>
                  </a:lnTo>
                  <a:lnTo>
                    <a:pt x="25400" y="179069"/>
                  </a:lnTo>
                  <a:close/>
                </a:path>
                <a:path w="25400" h="1139189">
                  <a:moveTo>
                    <a:pt x="25400" y="185420"/>
                  </a:moveTo>
                  <a:lnTo>
                    <a:pt x="0" y="185420"/>
                  </a:lnTo>
                  <a:lnTo>
                    <a:pt x="0" y="191769"/>
                  </a:lnTo>
                  <a:lnTo>
                    <a:pt x="25400" y="191769"/>
                  </a:lnTo>
                  <a:lnTo>
                    <a:pt x="25400" y="185420"/>
                  </a:lnTo>
                  <a:close/>
                </a:path>
                <a:path w="25400" h="1139189">
                  <a:moveTo>
                    <a:pt x="25400" y="191770"/>
                  </a:moveTo>
                  <a:lnTo>
                    <a:pt x="0" y="191770"/>
                  </a:lnTo>
                  <a:lnTo>
                    <a:pt x="0" y="198119"/>
                  </a:lnTo>
                  <a:lnTo>
                    <a:pt x="25400" y="198119"/>
                  </a:lnTo>
                  <a:lnTo>
                    <a:pt x="25400" y="191770"/>
                  </a:lnTo>
                  <a:close/>
                </a:path>
                <a:path w="25400" h="1139189">
                  <a:moveTo>
                    <a:pt x="25400" y="198119"/>
                  </a:moveTo>
                  <a:lnTo>
                    <a:pt x="0" y="198119"/>
                  </a:lnTo>
                  <a:lnTo>
                    <a:pt x="0" y="204469"/>
                  </a:lnTo>
                  <a:lnTo>
                    <a:pt x="25400" y="204469"/>
                  </a:lnTo>
                  <a:lnTo>
                    <a:pt x="25400" y="198119"/>
                  </a:lnTo>
                  <a:close/>
                </a:path>
                <a:path w="25400" h="1139189">
                  <a:moveTo>
                    <a:pt x="25400" y="204469"/>
                  </a:moveTo>
                  <a:lnTo>
                    <a:pt x="0" y="204469"/>
                  </a:lnTo>
                  <a:lnTo>
                    <a:pt x="0" y="210819"/>
                  </a:lnTo>
                  <a:lnTo>
                    <a:pt x="25400" y="210819"/>
                  </a:lnTo>
                  <a:lnTo>
                    <a:pt x="25400" y="204469"/>
                  </a:lnTo>
                  <a:close/>
                </a:path>
                <a:path w="25400" h="1139189">
                  <a:moveTo>
                    <a:pt x="25400" y="210819"/>
                  </a:moveTo>
                  <a:lnTo>
                    <a:pt x="0" y="210819"/>
                  </a:lnTo>
                  <a:lnTo>
                    <a:pt x="0" y="217169"/>
                  </a:lnTo>
                  <a:lnTo>
                    <a:pt x="25400" y="217169"/>
                  </a:lnTo>
                  <a:lnTo>
                    <a:pt x="25400" y="210819"/>
                  </a:lnTo>
                  <a:close/>
                </a:path>
                <a:path w="25400" h="1139189">
                  <a:moveTo>
                    <a:pt x="25400" y="217170"/>
                  </a:moveTo>
                  <a:lnTo>
                    <a:pt x="0" y="217170"/>
                  </a:lnTo>
                  <a:lnTo>
                    <a:pt x="0" y="223519"/>
                  </a:lnTo>
                  <a:lnTo>
                    <a:pt x="25400" y="223519"/>
                  </a:lnTo>
                  <a:lnTo>
                    <a:pt x="25400" y="217170"/>
                  </a:lnTo>
                  <a:close/>
                </a:path>
                <a:path w="25400" h="1139189">
                  <a:moveTo>
                    <a:pt x="25400" y="223520"/>
                  </a:moveTo>
                  <a:lnTo>
                    <a:pt x="0" y="223520"/>
                  </a:lnTo>
                  <a:lnTo>
                    <a:pt x="0" y="229869"/>
                  </a:lnTo>
                  <a:lnTo>
                    <a:pt x="25400" y="229869"/>
                  </a:lnTo>
                  <a:lnTo>
                    <a:pt x="25400" y="223520"/>
                  </a:lnTo>
                  <a:close/>
                </a:path>
                <a:path w="25400" h="1139189">
                  <a:moveTo>
                    <a:pt x="25400" y="229870"/>
                  </a:moveTo>
                  <a:lnTo>
                    <a:pt x="0" y="229870"/>
                  </a:lnTo>
                  <a:lnTo>
                    <a:pt x="0" y="236219"/>
                  </a:lnTo>
                  <a:lnTo>
                    <a:pt x="25400" y="236219"/>
                  </a:lnTo>
                  <a:lnTo>
                    <a:pt x="25400" y="229870"/>
                  </a:lnTo>
                  <a:close/>
                </a:path>
                <a:path w="25400" h="1139189">
                  <a:moveTo>
                    <a:pt x="25400" y="236219"/>
                  </a:moveTo>
                  <a:lnTo>
                    <a:pt x="0" y="236219"/>
                  </a:lnTo>
                  <a:lnTo>
                    <a:pt x="0" y="242569"/>
                  </a:lnTo>
                  <a:lnTo>
                    <a:pt x="25400" y="242569"/>
                  </a:lnTo>
                  <a:lnTo>
                    <a:pt x="25400" y="236219"/>
                  </a:lnTo>
                  <a:close/>
                </a:path>
                <a:path w="25400" h="1139189">
                  <a:moveTo>
                    <a:pt x="25400" y="242570"/>
                  </a:moveTo>
                  <a:lnTo>
                    <a:pt x="0" y="242570"/>
                  </a:lnTo>
                  <a:lnTo>
                    <a:pt x="0" y="248919"/>
                  </a:lnTo>
                  <a:lnTo>
                    <a:pt x="25400" y="248919"/>
                  </a:lnTo>
                  <a:lnTo>
                    <a:pt x="25400" y="242570"/>
                  </a:lnTo>
                  <a:close/>
                </a:path>
                <a:path w="25400" h="1139189">
                  <a:moveTo>
                    <a:pt x="25400" y="248920"/>
                  </a:moveTo>
                  <a:lnTo>
                    <a:pt x="0" y="248920"/>
                  </a:lnTo>
                  <a:lnTo>
                    <a:pt x="0" y="255269"/>
                  </a:lnTo>
                  <a:lnTo>
                    <a:pt x="25400" y="255269"/>
                  </a:lnTo>
                  <a:lnTo>
                    <a:pt x="25400" y="248920"/>
                  </a:lnTo>
                  <a:close/>
                </a:path>
                <a:path w="25400" h="1139189">
                  <a:moveTo>
                    <a:pt x="25400" y="255269"/>
                  </a:moveTo>
                  <a:lnTo>
                    <a:pt x="0" y="255269"/>
                  </a:lnTo>
                  <a:lnTo>
                    <a:pt x="0" y="261619"/>
                  </a:lnTo>
                  <a:lnTo>
                    <a:pt x="25400" y="261619"/>
                  </a:lnTo>
                  <a:lnTo>
                    <a:pt x="25400" y="255269"/>
                  </a:lnTo>
                  <a:close/>
                </a:path>
                <a:path w="25400" h="1139189">
                  <a:moveTo>
                    <a:pt x="25400" y="261620"/>
                  </a:moveTo>
                  <a:lnTo>
                    <a:pt x="0" y="261620"/>
                  </a:lnTo>
                  <a:lnTo>
                    <a:pt x="0" y="267969"/>
                  </a:lnTo>
                  <a:lnTo>
                    <a:pt x="25400" y="267969"/>
                  </a:lnTo>
                  <a:lnTo>
                    <a:pt x="25400" y="261620"/>
                  </a:lnTo>
                  <a:close/>
                </a:path>
                <a:path w="25400" h="1139189">
                  <a:moveTo>
                    <a:pt x="25400" y="267969"/>
                  </a:moveTo>
                  <a:lnTo>
                    <a:pt x="0" y="267969"/>
                  </a:lnTo>
                  <a:lnTo>
                    <a:pt x="0" y="274319"/>
                  </a:lnTo>
                  <a:lnTo>
                    <a:pt x="25400" y="274319"/>
                  </a:lnTo>
                  <a:lnTo>
                    <a:pt x="25400" y="267969"/>
                  </a:lnTo>
                  <a:close/>
                </a:path>
                <a:path w="25400" h="1139189">
                  <a:moveTo>
                    <a:pt x="25400" y="274319"/>
                  </a:moveTo>
                  <a:lnTo>
                    <a:pt x="0" y="274319"/>
                  </a:lnTo>
                  <a:lnTo>
                    <a:pt x="0" y="280669"/>
                  </a:lnTo>
                  <a:lnTo>
                    <a:pt x="25400" y="280669"/>
                  </a:lnTo>
                  <a:lnTo>
                    <a:pt x="25400" y="274319"/>
                  </a:lnTo>
                  <a:close/>
                </a:path>
                <a:path w="25400" h="1139189">
                  <a:moveTo>
                    <a:pt x="25400" y="280669"/>
                  </a:moveTo>
                  <a:lnTo>
                    <a:pt x="0" y="280669"/>
                  </a:lnTo>
                  <a:lnTo>
                    <a:pt x="0" y="287019"/>
                  </a:lnTo>
                  <a:lnTo>
                    <a:pt x="25400" y="287019"/>
                  </a:lnTo>
                  <a:lnTo>
                    <a:pt x="25400" y="280669"/>
                  </a:lnTo>
                  <a:close/>
                </a:path>
                <a:path w="25400" h="1139189">
                  <a:moveTo>
                    <a:pt x="25400" y="287019"/>
                  </a:moveTo>
                  <a:lnTo>
                    <a:pt x="0" y="287019"/>
                  </a:lnTo>
                  <a:lnTo>
                    <a:pt x="0" y="307339"/>
                  </a:lnTo>
                  <a:lnTo>
                    <a:pt x="25400" y="307339"/>
                  </a:lnTo>
                  <a:lnTo>
                    <a:pt x="25400" y="287019"/>
                  </a:lnTo>
                  <a:close/>
                </a:path>
                <a:path w="25400" h="1139189">
                  <a:moveTo>
                    <a:pt x="25400" y="307339"/>
                  </a:moveTo>
                  <a:lnTo>
                    <a:pt x="0" y="307339"/>
                  </a:lnTo>
                  <a:lnTo>
                    <a:pt x="0" y="313689"/>
                  </a:lnTo>
                  <a:lnTo>
                    <a:pt x="25400" y="313689"/>
                  </a:lnTo>
                  <a:lnTo>
                    <a:pt x="25400" y="307339"/>
                  </a:lnTo>
                  <a:close/>
                </a:path>
                <a:path w="25400" h="1139189">
                  <a:moveTo>
                    <a:pt x="25400" y="313689"/>
                  </a:moveTo>
                  <a:lnTo>
                    <a:pt x="0" y="313689"/>
                  </a:lnTo>
                  <a:lnTo>
                    <a:pt x="0" y="332739"/>
                  </a:lnTo>
                  <a:lnTo>
                    <a:pt x="25400" y="332739"/>
                  </a:lnTo>
                  <a:lnTo>
                    <a:pt x="25400" y="313689"/>
                  </a:lnTo>
                  <a:close/>
                </a:path>
                <a:path w="25400" h="1139189">
                  <a:moveTo>
                    <a:pt x="25400" y="332739"/>
                  </a:moveTo>
                  <a:lnTo>
                    <a:pt x="0" y="332739"/>
                  </a:lnTo>
                  <a:lnTo>
                    <a:pt x="0" y="339089"/>
                  </a:lnTo>
                  <a:lnTo>
                    <a:pt x="25400" y="339089"/>
                  </a:lnTo>
                  <a:lnTo>
                    <a:pt x="25400" y="332739"/>
                  </a:lnTo>
                  <a:close/>
                </a:path>
                <a:path w="25400" h="1139189">
                  <a:moveTo>
                    <a:pt x="25400" y="339089"/>
                  </a:moveTo>
                  <a:lnTo>
                    <a:pt x="0" y="339089"/>
                  </a:lnTo>
                  <a:lnTo>
                    <a:pt x="0" y="345439"/>
                  </a:lnTo>
                  <a:lnTo>
                    <a:pt x="25400" y="345439"/>
                  </a:lnTo>
                  <a:lnTo>
                    <a:pt x="25400" y="339089"/>
                  </a:lnTo>
                  <a:close/>
                </a:path>
                <a:path w="25400" h="1139189">
                  <a:moveTo>
                    <a:pt x="25400" y="345439"/>
                  </a:moveTo>
                  <a:lnTo>
                    <a:pt x="0" y="345439"/>
                  </a:lnTo>
                  <a:lnTo>
                    <a:pt x="0" y="351789"/>
                  </a:lnTo>
                  <a:lnTo>
                    <a:pt x="25400" y="351789"/>
                  </a:lnTo>
                  <a:lnTo>
                    <a:pt x="25400" y="345439"/>
                  </a:lnTo>
                  <a:close/>
                </a:path>
                <a:path w="25400" h="1139189">
                  <a:moveTo>
                    <a:pt x="25400" y="351789"/>
                  </a:moveTo>
                  <a:lnTo>
                    <a:pt x="0" y="351789"/>
                  </a:lnTo>
                  <a:lnTo>
                    <a:pt x="0" y="358139"/>
                  </a:lnTo>
                  <a:lnTo>
                    <a:pt x="25400" y="358139"/>
                  </a:lnTo>
                  <a:lnTo>
                    <a:pt x="25400" y="351789"/>
                  </a:lnTo>
                  <a:close/>
                </a:path>
                <a:path w="25400" h="1139189">
                  <a:moveTo>
                    <a:pt x="25400" y="358140"/>
                  </a:moveTo>
                  <a:lnTo>
                    <a:pt x="0" y="358140"/>
                  </a:lnTo>
                  <a:lnTo>
                    <a:pt x="0" y="364489"/>
                  </a:lnTo>
                  <a:lnTo>
                    <a:pt x="25400" y="364489"/>
                  </a:lnTo>
                  <a:lnTo>
                    <a:pt x="25400" y="358140"/>
                  </a:lnTo>
                  <a:close/>
                </a:path>
                <a:path w="25400" h="1139189">
                  <a:moveTo>
                    <a:pt x="25400" y="364489"/>
                  </a:moveTo>
                  <a:lnTo>
                    <a:pt x="0" y="364489"/>
                  </a:lnTo>
                  <a:lnTo>
                    <a:pt x="0" y="370839"/>
                  </a:lnTo>
                  <a:lnTo>
                    <a:pt x="25400" y="370839"/>
                  </a:lnTo>
                  <a:lnTo>
                    <a:pt x="25400" y="364489"/>
                  </a:lnTo>
                  <a:close/>
                </a:path>
                <a:path w="25400" h="1139189">
                  <a:moveTo>
                    <a:pt x="25400" y="370839"/>
                  </a:moveTo>
                  <a:lnTo>
                    <a:pt x="0" y="370839"/>
                  </a:lnTo>
                  <a:lnTo>
                    <a:pt x="0" y="383539"/>
                  </a:lnTo>
                  <a:lnTo>
                    <a:pt x="25400" y="383539"/>
                  </a:lnTo>
                  <a:lnTo>
                    <a:pt x="25400" y="370839"/>
                  </a:lnTo>
                  <a:close/>
                </a:path>
                <a:path w="25400" h="1139189">
                  <a:moveTo>
                    <a:pt x="25400" y="383540"/>
                  </a:moveTo>
                  <a:lnTo>
                    <a:pt x="0" y="383540"/>
                  </a:lnTo>
                  <a:lnTo>
                    <a:pt x="0" y="389889"/>
                  </a:lnTo>
                  <a:lnTo>
                    <a:pt x="25400" y="389889"/>
                  </a:lnTo>
                  <a:lnTo>
                    <a:pt x="25400" y="383540"/>
                  </a:lnTo>
                  <a:close/>
                </a:path>
                <a:path w="25400" h="1139189">
                  <a:moveTo>
                    <a:pt x="25400" y="389890"/>
                  </a:moveTo>
                  <a:lnTo>
                    <a:pt x="0" y="389890"/>
                  </a:lnTo>
                  <a:lnTo>
                    <a:pt x="0" y="396239"/>
                  </a:lnTo>
                  <a:lnTo>
                    <a:pt x="25400" y="396239"/>
                  </a:lnTo>
                  <a:lnTo>
                    <a:pt x="25400" y="389890"/>
                  </a:lnTo>
                  <a:close/>
                </a:path>
                <a:path w="25400" h="1139189">
                  <a:moveTo>
                    <a:pt x="25400" y="396239"/>
                  </a:moveTo>
                  <a:lnTo>
                    <a:pt x="0" y="396239"/>
                  </a:lnTo>
                  <a:lnTo>
                    <a:pt x="0" y="402589"/>
                  </a:lnTo>
                  <a:lnTo>
                    <a:pt x="25400" y="402589"/>
                  </a:lnTo>
                  <a:lnTo>
                    <a:pt x="25400" y="396239"/>
                  </a:lnTo>
                  <a:close/>
                </a:path>
                <a:path w="25400" h="1139189">
                  <a:moveTo>
                    <a:pt x="25400" y="402590"/>
                  </a:moveTo>
                  <a:lnTo>
                    <a:pt x="0" y="402590"/>
                  </a:lnTo>
                  <a:lnTo>
                    <a:pt x="0" y="408939"/>
                  </a:lnTo>
                  <a:lnTo>
                    <a:pt x="25400" y="408939"/>
                  </a:lnTo>
                  <a:lnTo>
                    <a:pt x="25400" y="402590"/>
                  </a:lnTo>
                  <a:close/>
                </a:path>
                <a:path w="25400" h="1139189">
                  <a:moveTo>
                    <a:pt x="25400" y="408939"/>
                  </a:moveTo>
                  <a:lnTo>
                    <a:pt x="0" y="408939"/>
                  </a:lnTo>
                  <a:lnTo>
                    <a:pt x="0" y="415289"/>
                  </a:lnTo>
                  <a:lnTo>
                    <a:pt x="25400" y="415289"/>
                  </a:lnTo>
                  <a:lnTo>
                    <a:pt x="25400" y="408939"/>
                  </a:lnTo>
                  <a:close/>
                </a:path>
                <a:path w="25400" h="1139189">
                  <a:moveTo>
                    <a:pt x="25400" y="415289"/>
                  </a:moveTo>
                  <a:lnTo>
                    <a:pt x="0" y="415289"/>
                  </a:lnTo>
                  <a:lnTo>
                    <a:pt x="0" y="419099"/>
                  </a:lnTo>
                  <a:lnTo>
                    <a:pt x="25400" y="419099"/>
                  </a:lnTo>
                  <a:lnTo>
                    <a:pt x="25400" y="415289"/>
                  </a:lnTo>
                  <a:close/>
                </a:path>
                <a:path w="25400" h="1139189">
                  <a:moveTo>
                    <a:pt x="25400" y="419100"/>
                  </a:moveTo>
                  <a:lnTo>
                    <a:pt x="0" y="419100"/>
                  </a:lnTo>
                  <a:lnTo>
                    <a:pt x="0" y="427989"/>
                  </a:lnTo>
                  <a:lnTo>
                    <a:pt x="25400" y="427989"/>
                  </a:lnTo>
                  <a:lnTo>
                    <a:pt x="25400" y="419100"/>
                  </a:lnTo>
                  <a:close/>
                </a:path>
                <a:path w="25400" h="1139189">
                  <a:moveTo>
                    <a:pt x="25400" y="427989"/>
                  </a:moveTo>
                  <a:lnTo>
                    <a:pt x="0" y="427989"/>
                  </a:lnTo>
                  <a:lnTo>
                    <a:pt x="0" y="434339"/>
                  </a:lnTo>
                  <a:lnTo>
                    <a:pt x="25400" y="434339"/>
                  </a:lnTo>
                  <a:lnTo>
                    <a:pt x="25400" y="427989"/>
                  </a:lnTo>
                  <a:close/>
                </a:path>
                <a:path w="25400" h="1139189">
                  <a:moveTo>
                    <a:pt x="25400" y="434340"/>
                  </a:moveTo>
                  <a:lnTo>
                    <a:pt x="0" y="434340"/>
                  </a:lnTo>
                  <a:lnTo>
                    <a:pt x="0" y="440689"/>
                  </a:lnTo>
                  <a:lnTo>
                    <a:pt x="25400" y="440689"/>
                  </a:lnTo>
                  <a:lnTo>
                    <a:pt x="25400" y="434340"/>
                  </a:lnTo>
                  <a:close/>
                </a:path>
                <a:path w="25400" h="1139189">
                  <a:moveTo>
                    <a:pt x="25400" y="440689"/>
                  </a:moveTo>
                  <a:lnTo>
                    <a:pt x="0" y="440689"/>
                  </a:lnTo>
                  <a:lnTo>
                    <a:pt x="0" y="447039"/>
                  </a:lnTo>
                  <a:lnTo>
                    <a:pt x="25400" y="447039"/>
                  </a:lnTo>
                  <a:lnTo>
                    <a:pt x="25400" y="440689"/>
                  </a:lnTo>
                  <a:close/>
                </a:path>
                <a:path w="25400" h="1139189">
                  <a:moveTo>
                    <a:pt x="25400" y="447039"/>
                  </a:moveTo>
                  <a:lnTo>
                    <a:pt x="0" y="447039"/>
                  </a:lnTo>
                  <a:lnTo>
                    <a:pt x="0" y="453389"/>
                  </a:lnTo>
                  <a:lnTo>
                    <a:pt x="25400" y="453389"/>
                  </a:lnTo>
                  <a:lnTo>
                    <a:pt x="25400" y="447039"/>
                  </a:lnTo>
                  <a:close/>
                </a:path>
                <a:path w="25400" h="1139189">
                  <a:moveTo>
                    <a:pt x="25400" y="453389"/>
                  </a:moveTo>
                  <a:lnTo>
                    <a:pt x="0" y="453389"/>
                  </a:lnTo>
                  <a:lnTo>
                    <a:pt x="0" y="459739"/>
                  </a:lnTo>
                  <a:lnTo>
                    <a:pt x="25400" y="459739"/>
                  </a:lnTo>
                  <a:lnTo>
                    <a:pt x="25400" y="453389"/>
                  </a:lnTo>
                  <a:close/>
                </a:path>
                <a:path w="25400" h="1139189">
                  <a:moveTo>
                    <a:pt x="25400" y="459739"/>
                  </a:moveTo>
                  <a:lnTo>
                    <a:pt x="0" y="459739"/>
                  </a:lnTo>
                  <a:lnTo>
                    <a:pt x="0" y="466089"/>
                  </a:lnTo>
                  <a:lnTo>
                    <a:pt x="25400" y="466089"/>
                  </a:lnTo>
                  <a:lnTo>
                    <a:pt x="25400" y="459739"/>
                  </a:lnTo>
                  <a:close/>
                </a:path>
                <a:path w="25400" h="1139189">
                  <a:moveTo>
                    <a:pt x="25400" y="466089"/>
                  </a:moveTo>
                  <a:lnTo>
                    <a:pt x="0" y="466089"/>
                  </a:lnTo>
                  <a:lnTo>
                    <a:pt x="0" y="472439"/>
                  </a:lnTo>
                  <a:lnTo>
                    <a:pt x="25400" y="472439"/>
                  </a:lnTo>
                  <a:lnTo>
                    <a:pt x="25400" y="466089"/>
                  </a:lnTo>
                  <a:close/>
                </a:path>
                <a:path w="25400" h="1139189">
                  <a:moveTo>
                    <a:pt x="25400" y="472439"/>
                  </a:moveTo>
                  <a:lnTo>
                    <a:pt x="0" y="472439"/>
                  </a:lnTo>
                  <a:lnTo>
                    <a:pt x="0" y="485139"/>
                  </a:lnTo>
                  <a:lnTo>
                    <a:pt x="25400" y="485139"/>
                  </a:lnTo>
                  <a:lnTo>
                    <a:pt x="25400" y="472439"/>
                  </a:lnTo>
                  <a:close/>
                </a:path>
                <a:path w="25400" h="1139189">
                  <a:moveTo>
                    <a:pt x="25400" y="485139"/>
                  </a:moveTo>
                  <a:lnTo>
                    <a:pt x="0" y="485139"/>
                  </a:lnTo>
                  <a:lnTo>
                    <a:pt x="0" y="510539"/>
                  </a:lnTo>
                  <a:lnTo>
                    <a:pt x="25400" y="510539"/>
                  </a:lnTo>
                  <a:lnTo>
                    <a:pt x="25400" y="485139"/>
                  </a:lnTo>
                  <a:close/>
                </a:path>
                <a:path w="25400" h="1139189">
                  <a:moveTo>
                    <a:pt x="25400" y="510539"/>
                  </a:moveTo>
                  <a:lnTo>
                    <a:pt x="0" y="510539"/>
                  </a:lnTo>
                  <a:lnTo>
                    <a:pt x="0" y="523239"/>
                  </a:lnTo>
                  <a:lnTo>
                    <a:pt x="25400" y="523239"/>
                  </a:lnTo>
                  <a:lnTo>
                    <a:pt x="25400" y="510539"/>
                  </a:lnTo>
                  <a:close/>
                </a:path>
                <a:path w="25400" h="1139189">
                  <a:moveTo>
                    <a:pt x="25400" y="523239"/>
                  </a:moveTo>
                  <a:lnTo>
                    <a:pt x="0" y="523239"/>
                  </a:lnTo>
                  <a:lnTo>
                    <a:pt x="0" y="529589"/>
                  </a:lnTo>
                  <a:lnTo>
                    <a:pt x="25400" y="529589"/>
                  </a:lnTo>
                  <a:lnTo>
                    <a:pt x="25400" y="523239"/>
                  </a:lnTo>
                  <a:close/>
                </a:path>
                <a:path w="25400" h="1139189">
                  <a:moveTo>
                    <a:pt x="25400" y="529589"/>
                  </a:moveTo>
                  <a:lnTo>
                    <a:pt x="0" y="529589"/>
                  </a:lnTo>
                  <a:lnTo>
                    <a:pt x="0" y="535939"/>
                  </a:lnTo>
                  <a:lnTo>
                    <a:pt x="25400" y="535939"/>
                  </a:lnTo>
                  <a:lnTo>
                    <a:pt x="25400" y="529589"/>
                  </a:lnTo>
                  <a:close/>
                </a:path>
                <a:path w="25400" h="1139189">
                  <a:moveTo>
                    <a:pt x="25400" y="535939"/>
                  </a:moveTo>
                  <a:lnTo>
                    <a:pt x="0" y="535939"/>
                  </a:lnTo>
                  <a:lnTo>
                    <a:pt x="0" y="542289"/>
                  </a:lnTo>
                  <a:lnTo>
                    <a:pt x="25400" y="542289"/>
                  </a:lnTo>
                  <a:lnTo>
                    <a:pt x="25400" y="535939"/>
                  </a:lnTo>
                  <a:close/>
                </a:path>
                <a:path w="25400" h="1139189">
                  <a:moveTo>
                    <a:pt x="25400" y="542289"/>
                  </a:moveTo>
                  <a:lnTo>
                    <a:pt x="0" y="542289"/>
                  </a:lnTo>
                  <a:lnTo>
                    <a:pt x="0" y="548639"/>
                  </a:lnTo>
                  <a:lnTo>
                    <a:pt x="25400" y="548639"/>
                  </a:lnTo>
                  <a:lnTo>
                    <a:pt x="25400" y="542289"/>
                  </a:lnTo>
                  <a:close/>
                </a:path>
                <a:path w="25400" h="1139189">
                  <a:moveTo>
                    <a:pt x="25400" y="548639"/>
                  </a:moveTo>
                  <a:lnTo>
                    <a:pt x="0" y="548639"/>
                  </a:lnTo>
                  <a:lnTo>
                    <a:pt x="0" y="554989"/>
                  </a:lnTo>
                  <a:lnTo>
                    <a:pt x="25400" y="554989"/>
                  </a:lnTo>
                  <a:lnTo>
                    <a:pt x="25400" y="548639"/>
                  </a:lnTo>
                  <a:close/>
                </a:path>
                <a:path w="25400" h="1139189">
                  <a:moveTo>
                    <a:pt x="25400" y="556260"/>
                  </a:moveTo>
                  <a:lnTo>
                    <a:pt x="0" y="556260"/>
                  </a:lnTo>
                  <a:lnTo>
                    <a:pt x="0" y="561339"/>
                  </a:lnTo>
                  <a:lnTo>
                    <a:pt x="25400" y="561339"/>
                  </a:lnTo>
                  <a:lnTo>
                    <a:pt x="25400" y="556260"/>
                  </a:lnTo>
                  <a:close/>
                </a:path>
                <a:path w="25400" h="1139189">
                  <a:moveTo>
                    <a:pt x="25400" y="554989"/>
                  </a:moveTo>
                  <a:lnTo>
                    <a:pt x="0" y="554989"/>
                  </a:lnTo>
                  <a:lnTo>
                    <a:pt x="0" y="556259"/>
                  </a:lnTo>
                  <a:lnTo>
                    <a:pt x="25400" y="556259"/>
                  </a:lnTo>
                  <a:lnTo>
                    <a:pt x="25400" y="554989"/>
                  </a:lnTo>
                  <a:close/>
                </a:path>
                <a:path w="25400" h="1139189">
                  <a:moveTo>
                    <a:pt x="25400" y="561339"/>
                  </a:moveTo>
                  <a:lnTo>
                    <a:pt x="0" y="561339"/>
                  </a:lnTo>
                  <a:lnTo>
                    <a:pt x="0" y="567689"/>
                  </a:lnTo>
                  <a:lnTo>
                    <a:pt x="25400" y="567689"/>
                  </a:lnTo>
                  <a:lnTo>
                    <a:pt x="25400" y="561339"/>
                  </a:lnTo>
                  <a:close/>
                </a:path>
                <a:path w="25400" h="1139189">
                  <a:moveTo>
                    <a:pt x="25400" y="567689"/>
                  </a:moveTo>
                  <a:lnTo>
                    <a:pt x="0" y="567689"/>
                  </a:lnTo>
                  <a:lnTo>
                    <a:pt x="0" y="574039"/>
                  </a:lnTo>
                  <a:lnTo>
                    <a:pt x="25400" y="574039"/>
                  </a:lnTo>
                  <a:lnTo>
                    <a:pt x="25400" y="567689"/>
                  </a:lnTo>
                  <a:close/>
                </a:path>
                <a:path w="25400" h="1139189">
                  <a:moveTo>
                    <a:pt x="25400" y="574039"/>
                  </a:moveTo>
                  <a:lnTo>
                    <a:pt x="0" y="574039"/>
                  </a:lnTo>
                  <a:lnTo>
                    <a:pt x="0" y="580389"/>
                  </a:lnTo>
                  <a:lnTo>
                    <a:pt x="25400" y="580389"/>
                  </a:lnTo>
                  <a:lnTo>
                    <a:pt x="25400" y="574039"/>
                  </a:lnTo>
                  <a:close/>
                </a:path>
                <a:path w="25400" h="1139189">
                  <a:moveTo>
                    <a:pt x="25400" y="580389"/>
                  </a:moveTo>
                  <a:lnTo>
                    <a:pt x="0" y="580389"/>
                  </a:lnTo>
                  <a:lnTo>
                    <a:pt x="0" y="586739"/>
                  </a:lnTo>
                  <a:lnTo>
                    <a:pt x="25400" y="586739"/>
                  </a:lnTo>
                  <a:lnTo>
                    <a:pt x="25400" y="580389"/>
                  </a:lnTo>
                  <a:close/>
                </a:path>
                <a:path w="25400" h="1139189">
                  <a:moveTo>
                    <a:pt x="25400" y="586739"/>
                  </a:moveTo>
                  <a:lnTo>
                    <a:pt x="0" y="586739"/>
                  </a:lnTo>
                  <a:lnTo>
                    <a:pt x="0" y="593089"/>
                  </a:lnTo>
                  <a:lnTo>
                    <a:pt x="25400" y="593089"/>
                  </a:lnTo>
                  <a:lnTo>
                    <a:pt x="25400" y="586739"/>
                  </a:lnTo>
                  <a:close/>
                </a:path>
                <a:path w="25400" h="1139189">
                  <a:moveTo>
                    <a:pt x="25400" y="593089"/>
                  </a:moveTo>
                  <a:lnTo>
                    <a:pt x="0" y="593089"/>
                  </a:lnTo>
                  <a:lnTo>
                    <a:pt x="0" y="618489"/>
                  </a:lnTo>
                  <a:lnTo>
                    <a:pt x="25400" y="618489"/>
                  </a:lnTo>
                  <a:lnTo>
                    <a:pt x="25400" y="593089"/>
                  </a:lnTo>
                  <a:close/>
                </a:path>
                <a:path w="25400" h="1139189">
                  <a:moveTo>
                    <a:pt x="25400" y="618490"/>
                  </a:moveTo>
                  <a:lnTo>
                    <a:pt x="0" y="618490"/>
                  </a:lnTo>
                  <a:lnTo>
                    <a:pt x="0" y="624839"/>
                  </a:lnTo>
                  <a:lnTo>
                    <a:pt x="25400" y="624839"/>
                  </a:lnTo>
                  <a:lnTo>
                    <a:pt x="25400" y="618490"/>
                  </a:lnTo>
                  <a:close/>
                </a:path>
                <a:path w="25400" h="1139189">
                  <a:moveTo>
                    <a:pt x="25400" y="624840"/>
                  </a:moveTo>
                  <a:lnTo>
                    <a:pt x="0" y="624840"/>
                  </a:lnTo>
                  <a:lnTo>
                    <a:pt x="0" y="631189"/>
                  </a:lnTo>
                  <a:lnTo>
                    <a:pt x="25400" y="631189"/>
                  </a:lnTo>
                  <a:lnTo>
                    <a:pt x="25400" y="624840"/>
                  </a:lnTo>
                  <a:close/>
                </a:path>
                <a:path w="25400" h="1139189">
                  <a:moveTo>
                    <a:pt x="25400" y="631190"/>
                  </a:moveTo>
                  <a:lnTo>
                    <a:pt x="0" y="631190"/>
                  </a:lnTo>
                  <a:lnTo>
                    <a:pt x="0" y="637539"/>
                  </a:lnTo>
                  <a:lnTo>
                    <a:pt x="25400" y="637539"/>
                  </a:lnTo>
                  <a:lnTo>
                    <a:pt x="25400" y="631190"/>
                  </a:lnTo>
                  <a:close/>
                </a:path>
                <a:path w="25400" h="1139189">
                  <a:moveTo>
                    <a:pt x="25400" y="637540"/>
                  </a:moveTo>
                  <a:lnTo>
                    <a:pt x="0" y="637540"/>
                  </a:lnTo>
                  <a:lnTo>
                    <a:pt x="0" y="641349"/>
                  </a:lnTo>
                  <a:lnTo>
                    <a:pt x="25400" y="641349"/>
                  </a:lnTo>
                  <a:lnTo>
                    <a:pt x="25400" y="637540"/>
                  </a:lnTo>
                  <a:close/>
                </a:path>
                <a:path w="25400" h="1139189">
                  <a:moveTo>
                    <a:pt x="25400" y="641350"/>
                  </a:moveTo>
                  <a:lnTo>
                    <a:pt x="0" y="641350"/>
                  </a:lnTo>
                  <a:lnTo>
                    <a:pt x="0" y="643889"/>
                  </a:lnTo>
                  <a:lnTo>
                    <a:pt x="25400" y="643889"/>
                  </a:lnTo>
                  <a:lnTo>
                    <a:pt x="25400" y="641350"/>
                  </a:lnTo>
                  <a:close/>
                </a:path>
                <a:path w="25400" h="1139189">
                  <a:moveTo>
                    <a:pt x="25400" y="643890"/>
                  </a:moveTo>
                  <a:lnTo>
                    <a:pt x="0" y="643890"/>
                  </a:lnTo>
                  <a:lnTo>
                    <a:pt x="0" y="656589"/>
                  </a:lnTo>
                  <a:lnTo>
                    <a:pt x="25400" y="656589"/>
                  </a:lnTo>
                  <a:lnTo>
                    <a:pt x="25400" y="643890"/>
                  </a:lnTo>
                  <a:close/>
                </a:path>
                <a:path w="25400" h="1139189">
                  <a:moveTo>
                    <a:pt x="25400" y="656590"/>
                  </a:moveTo>
                  <a:lnTo>
                    <a:pt x="0" y="656590"/>
                  </a:lnTo>
                  <a:lnTo>
                    <a:pt x="0" y="662939"/>
                  </a:lnTo>
                  <a:lnTo>
                    <a:pt x="25400" y="662939"/>
                  </a:lnTo>
                  <a:lnTo>
                    <a:pt x="25400" y="656590"/>
                  </a:lnTo>
                  <a:close/>
                </a:path>
                <a:path w="25400" h="1139189">
                  <a:moveTo>
                    <a:pt x="25400" y="662939"/>
                  </a:moveTo>
                  <a:lnTo>
                    <a:pt x="0" y="662939"/>
                  </a:lnTo>
                  <a:lnTo>
                    <a:pt x="0" y="673099"/>
                  </a:lnTo>
                  <a:lnTo>
                    <a:pt x="25400" y="673099"/>
                  </a:lnTo>
                  <a:lnTo>
                    <a:pt x="25400" y="662939"/>
                  </a:lnTo>
                  <a:close/>
                </a:path>
                <a:path w="25400" h="1139189">
                  <a:moveTo>
                    <a:pt x="25400" y="673100"/>
                  </a:moveTo>
                  <a:lnTo>
                    <a:pt x="0" y="673100"/>
                  </a:lnTo>
                  <a:lnTo>
                    <a:pt x="0" y="679449"/>
                  </a:lnTo>
                  <a:lnTo>
                    <a:pt x="25400" y="679449"/>
                  </a:lnTo>
                  <a:lnTo>
                    <a:pt x="25400" y="673100"/>
                  </a:lnTo>
                  <a:close/>
                </a:path>
                <a:path w="25400" h="1139189">
                  <a:moveTo>
                    <a:pt x="25400" y="679450"/>
                  </a:moveTo>
                  <a:lnTo>
                    <a:pt x="0" y="679450"/>
                  </a:lnTo>
                  <a:lnTo>
                    <a:pt x="0" y="688339"/>
                  </a:lnTo>
                  <a:lnTo>
                    <a:pt x="25400" y="688339"/>
                  </a:lnTo>
                  <a:lnTo>
                    <a:pt x="25400" y="679450"/>
                  </a:lnTo>
                  <a:close/>
                </a:path>
                <a:path w="25400" h="1139189">
                  <a:moveTo>
                    <a:pt x="25400" y="688339"/>
                  </a:moveTo>
                  <a:lnTo>
                    <a:pt x="0" y="688339"/>
                  </a:lnTo>
                  <a:lnTo>
                    <a:pt x="0" y="693419"/>
                  </a:lnTo>
                  <a:lnTo>
                    <a:pt x="25400" y="693419"/>
                  </a:lnTo>
                  <a:lnTo>
                    <a:pt x="25400" y="688339"/>
                  </a:lnTo>
                  <a:close/>
                </a:path>
                <a:path w="25400" h="1139189">
                  <a:moveTo>
                    <a:pt x="25400" y="693419"/>
                  </a:moveTo>
                  <a:lnTo>
                    <a:pt x="0" y="693419"/>
                  </a:lnTo>
                  <a:lnTo>
                    <a:pt x="0" y="694689"/>
                  </a:lnTo>
                  <a:lnTo>
                    <a:pt x="25400" y="694689"/>
                  </a:lnTo>
                  <a:lnTo>
                    <a:pt x="25400" y="693419"/>
                  </a:lnTo>
                  <a:close/>
                </a:path>
                <a:path w="25400" h="1139189">
                  <a:moveTo>
                    <a:pt x="25400" y="694689"/>
                  </a:moveTo>
                  <a:lnTo>
                    <a:pt x="0" y="694689"/>
                  </a:lnTo>
                  <a:lnTo>
                    <a:pt x="0" y="701039"/>
                  </a:lnTo>
                  <a:lnTo>
                    <a:pt x="25400" y="701039"/>
                  </a:lnTo>
                  <a:lnTo>
                    <a:pt x="25400" y="694689"/>
                  </a:lnTo>
                  <a:close/>
                </a:path>
                <a:path w="25400" h="1139189">
                  <a:moveTo>
                    <a:pt x="25400" y="701040"/>
                  </a:moveTo>
                  <a:lnTo>
                    <a:pt x="0" y="701040"/>
                  </a:lnTo>
                  <a:lnTo>
                    <a:pt x="0" y="711199"/>
                  </a:lnTo>
                  <a:lnTo>
                    <a:pt x="25400" y="711199"/>
                  </a:lnTo>
                  <a:lnTo>
                    <a:pt x="25400" y="701040"/>
                  </a:lnTo>
                  <a:close/>
                </a:path>
                <a:path w="25400" h="1139189">
                  <a:moveTo>
                    <a:pt x="25400" y="711200"/>
                  </a:moveTo>
                  <a:lnTo>
                    <a:pt x="0" y="711200"/>
                  </a:lnTo>
                  <a:lnTo>
                    <a:pt x="0" y="720089"/>
                  </a:lnTo>
                  <a:lnTo>
                    <a:pt x="25400" y="720089"/>
                  </a:lnTo>
                  <a:lnTo>
                    <a:pt x="25400" y="711200"/>
                  </a:lnTo>
                  <a:close/>
                </a:path>
                <a:path w="25400" h="1139189">
                  <a:moveTo>
                    <a:pt x="25400" y="720089"/>
                  </a:moveTo>
                  <a:lnTo>
                    <a:pt x="0" y="720089"/>
                  </a:lnTo>
                  <a:lnTo>
                    <a:pt x="0" y="758189"/>
                  </a:lnTo>
                  <a:lnTo>
                    <a:pt x="25400" y="758189"/>
                  </a:lnTo>
                  <a:lnTo>
                    <a:pt x="25400" y="720089"/>
                  </a:lnTo>
                  <a:close/>
                </a:path>
                <a:path w="25400" h="1139189">
                  <a:moveTo>
                    <a:pt x="25400" y="758189"/>
                  </a:moveTo>
                  <a:lnTo>
                    <a:pt x="0" y="758189"/>
                  </a:lnTo>
                  <a:lnTo>
                    <a:pt x="0" y="761999"/>
                  </a:lnTo>
                  <a:lnTo>
                    <a:pt x="25400" y="761999"/>
                  </a:lnTo>
                  <a:lnTo>
                    <a:pt x="25400" y="758189"/>
                  </a:lnTo>
                  <a:close/>
                </a:path>
                <a:path w="25400" h="1139189">
                  <a:moveTo>
                    <a:pt x="25400" y="762000"/>
                  </a:moveTo>
                  <a:lnTo>
                    <a:pt x="0" y="762000"/>
                  </a:lnTo>
                  <a:lnTo>
                    <a:pt x="0" y="764539"/>
                  </a:lnTo>
                  <a:lnTo>
                    <a:pt x="25400" y="764539"/>
                  </a:lnTo>
                  <a:lnTo>
                    <a:pt x="25400" y="762000"/>
                  </a:lnTo>
                  <a:close/>
                </a:path>
                <a:path w="25400" h="1139189">
                  <a:moveTo>
                    <a:pt x="25400" y="764540"/>
                  </a:moveTo>
                  <a:lnTo>
                    <a:pt x="0" y="764540"/>
                  </a:lnTo>
                  <a:lnTo>
                    <a:pt x="0" y="770889"/>
                  </a:lnTo>
                  <a:lnTo>
                    <a:pt x="25400" y="770889"/>
                  </a:lnTo>
                  <a:lnTo>
                    <a:pt x="25400" y="764540"/>
                  </a:lnTo>
                  <a:close/>
                </a:path>
                <a:path w="25400" h="1139189">
                  <a:moveTo>
                    <a:pt x="25400" y="770889"/>
                  </a:moveTo>
                  <a:lnTo>
                    <a:pt x="0" y="770889"/>
                  </a:lnTo>
                  <a:lnTo>
                    <a:pt x="0" y="774699"/>
                  </a:lnTo>
                  <a:lnTo>
                    <a:pt x="25400" y="774699"/>
                  </a:lnTo>
                  <a:lnTo>
                    <a:pt x="25400" y="770889"/>
                  </a:lnTo>
                  <a:close/>
                </a:path>
                <a:path w="25400" h="1139189">
                  <a:moveTo>
                    <a:pt x="25400" y="774699"/>
                  </a:moveTo>
                  <a:lnTo>
                    <a:pt x="0" y="774699"/>
                  </a:lnTo>
                  <a:lnTo>
                    <a:pt x="0" y="812799"/>
                  </a:lnTo>
                  <a:lnTo>
                    <a:pt x="25400" y="812799"/>
                  </a:lnTo>
                  <a:lnTo>
                    <a:pt x="25400" y="774699"/>
                  </a:lnTo>
                  <a:close/>
                </a:path>
                <a:path w="25400" h="1139189">
                  <a:moveTo>
                    <a:pt x="25400" y="812800"/>
                  </a:moveTo>
                  <a:lnTo>
                    <a:pt x="0" y="812800"/>
                  </a:lnTo>
                  <a:lnTo>
                    <a:pt x="0" y="821689"/>
                  </a:lnTo>
                  <a:lnTo>
                    <a:pt x="25400" y="821689"/>
                  </a:lnTo>
                  <a:lnTo>
                    <a:pt x="25400" y="812800"/>
                  </a:lnTo>
                  <a:close/>
                </a:path>
                <a:path w="25400" h="1139189">
                  <a:moveTo>
                    <a:pt x="25400" y="821689"/>
                  </a:moveTo>
                  <a:lnTo>
                    <a:pt x="0" y="821689"/>
                  </a:lnTo>
                  <a:lnTo>
                    <a:pt x="0" y="828039"/>
                  </a:lnTo>
                  <a:lnTo>
                    <a:pt x="25400" y="828039"/>
                  </a:lnTo>
                  <a:lnTo>
                    <a:pt x="25400" y="821689"/>
                  </a:lnTo>
                  <a:close/>
                </a:path>
                <a:path w="25400" h="1139189">
                  <a:moveTo>
                    <a:pt x="25400" y="828039"/>
                  </a:moveTo>
                  <a:lnTo>
                    <a:pt x="0" y="828039"/>
                  </a:lnTo>
                  <a:lnTo>
                    <a:pt x="0" y="834389"/>
                  </a:lnTo>
                  <a:lnTo>
                    <a:pt x="25400" y="834389"/>
                  </a:lnTo>
                  <a:lnTo>
                    <a:pt x="25400" y="828039"/>
                  </a:lnTo>
                  <a:close/>
                </a:path>
                <a:path w="25400" h="1139189">
                  <a:moveTo>
                    <a:pt x="25400" y="834389"/>
                  </a:moveTo>
                  <a:lnTo>
                    <a:pt x="0" y="834389"/>
                  </a:lnTo>
                  <a:lnTo>
                    <a:pt x="0" y="838199"/>
                  </a:lnTo>
                  <a:lnTo>
                    <a:pt x="25400" y="838199"/>
                  </a:lnTo>
                  <a:lnTo>
                    <a:pt x="25400" y="834389"/>
                  </a:lnTo>
                  <a:close/>
                </a:path>
                <a:path w="25400" h="1139189">
                  <a:moveTo>
                    <a:pt x="25400" y="838200"/>
                  </a:moveTo>
                  <a:lnTo>
                    <a:pt x="0" y="838200"/>
                  </a:lnTo>
                  <a:lnTo>
                    <a:pt x="0" y="844549"/>
                  </a:lnTo>
                  <a:lnTo>
                    <a:pt x="25400" y="844549"/>
                  </a:lnTo>
                  <a:lnTo>
                    <a:pt x="25400" y="838200"/>
                  </a:lnTo>
                  <a:close/>
                </a:path>
                <a:path w="25400" h="1139189">
                  <a:moveTo>
                    <a:pt x="25400" y="844550"/>
                  </a:moveTo>
                  <a:lnTo>
                    <a:pt x="0" y="844550"/>
                  </a:lnTo>
                  <a:lnTo>
                    <a:pt x="0" y="847089"/>
                  </a:lnTo>
                  <a:lnTo>
                    <a:pt x="25400" y="847089"/>
                  </a:lnTo>
                  <a:lnTo>
                    <a:pt x="25400" y="844550"/>
                  </a:lnTo>
                  <a:close/>
                </a:path>
                <a:path w="25400" h="1139189">
                  <a:moveTo>
                    <a:pt x="25400" y="847089"/>
                  </a:moveTo>
                  <a:lnTo>
                    <a:pt x="0" y="847089"/>
                  </a:lnTo>
                  <a:lnTo>
                    <a:pt x="0" y="850899"/>
                  </a:lnTo>
                  <a:lnTo>
                    <a:pt x="25400" y="850899"/>
                  </a:lnTo>
                  <a:lnTo>
                    <a:pt x="25400" y="847089"/>
                  </a:lnTo>
                  <a:close/>
                </a:path>
                <a:path w="25400" h="1139189">
                  <a:moveTo>
                    <a:pt x="25400" y="850900"/>
                  </a:moveTo>
                  <a:lnTo>
                    <a:pt x="0" y="850900"/>
                  </a:lnTo>
                  <a:lnTo>
                    <a:pt x="0" y="853439"/>
                  </a:lnTo>
                  <a:lnTo>
                    <a:pt x="25400" y="853439"/>
                  </a:lnTo>
                  <a:lnTo>
                    <a:pt x="25400" y="850900"/>
                  </a:lnTo>
                  <a:close/>
                </a:path>
                <a:path w="25400" h="1139189">
                  <a:moveTo>
                    <a:pt x="25400" y="853439"/>
                  </a:moveTo>
                  <a:lnTo>
                    <a:pt x="0" y="853439"/>
                  </a:lnTo>
                  <a:lnTo>
                    <a:pt x="0" y="859789"/>
                  </a:lnTo>
                  <a:lnTo>
                    <a:pt x="25400" y="859789"/>
                  </a:lnTo>
                  <a:lnTo>
                    <a:pt x="25400" y="853439"/>
                  </a:lnTo>
                  <a:close/>
                </a:path>
                <a:path w="25400" h="1139189">
                  <a:moveTo>
                    <a:pt x="25400" y="859789"/>
                  </a:moveTo>
                  <a:lnTo>
                    <a:pt x="0" y="859789"/>
                  </a:lnTo>
                  <a:lnTo>
                    <a:pt x="0" y="885189"/>
                  </a:lnTo>
                  <a:lnTo>
                    <a:pt x="25400" y="885189"/>
                  </a:lnTo>
                  <a:lnTo>
                    <a:pt x="25400" y="859789"/>
                  </a:lnTo>
                  <a:close/>
                </a:path>
                <a:path w="25400" h="1139189">
                  <a:moveTo>
                    <a:pt x="25400" y="885190"/>
                  </a:moveTo>
                  <a:lnTo>
                    <a:pt x="0" y="885190"/>
                  </a:lnTo>
                  <a:lnTo>
                    <a:pt x="0" y="891539"/>
                  </a:lnTo>
                  <a:lnTo>
                    <a:pt x="25400" y="891539"/>
                  </a:lnTo>
                  <a:lnTo>
                    <a:pt x="25400" y="885190"/>
                  </a:lnTo>
                  <a:close/>
                </a:path>
                <a:path w="25400" h="1139189">
                  <a:moveTo>
                    <a:pt x="25400" y="891540"/>
                  </a:moveTo>
                  <a:lnTo>
                    <a:pt x="0" y="891540"/>
                  </a:lnTo>
                  <a:lnTo>
                    <a:pt x="0" y="904239"/>
                  </a:lnTo>
                  <a:lnTo>
                    <a:pt x="25400" y="904239"/>
                  </a:lnTo>
                  <a:lnTo>
                    <a:pt x="25400" y="891540"/>
                  </a:lnTo>
                  <a:close/>
                </a:path>
                <a:path w="25400" h="1139189">
                  <a:moveTo>
                    <a:pt x="25400" y="904240"/>
                  </a:moveTo>
                  <a:lnTo>
                    <a:pt x="0" y="904240"/>
                  </a:lnTo>
                  <a:lnTo>
                    <a:pt x="0" y="920749"/>
                  </a:lnTo>
                  <a:lnTo>
                    <a:pt x="25400" y="920749"/>
                  </a:lnTo>
                  <a:lnTo>
                    <a:pt x="25400" y="904240"/>
                  </a:lnTo>
                  <a:close/>
                </a:path>
                <a:path w="25400" h="1139189">
                  <a:moveTo>
                    <a:pt x="25400" y="920749"/>
                  </a:moveTo>
                  <a:lnTo>
                    <a:pt x="0" y="920749"/>
                  </a:lnTo>
                  <a:lnTo>
                    <a:pt x="0" y="923289"/>
                  </a:lnTo>
                  <a:lnTo>
                    <a:pt x="25400" y="923289"/>
                  </a:lnTo>
                  <a:lnTo>
                    <a:pt x="25400" y="920749"/>
                  </a:lnTo>
                  <a:close/>
                </a:path>
                <a:path w="25400" h="1139189">
                  <a:moveTo>
                    <a:pt x="25400" y="923290"/>
                  </a:moveTo>
                  <a:lnTo>
                    <a:pt x="0" y="923290"/>
                  </a:lnTo>
                  <a:lnTo>
                    <a:pt x="0" y="927099"/>
                  </a:lnTo>
                  <a:lnTo>
                    <a:pt x="25400" y="927099"/>
                  </a:lnTo>
                  <a:lnTo>
                    <a:pt x="25400" y="923290"/>
                  </a:lnTo>
                  <a:close/>
                </a:path>
                <a:path w="25400" h="1139189">
                  <a:moveTo>
                    <a:pt x="25400" y="927099"/>
                  </a:moveTo>
                  <a:lnTo>
                    <a:pt x="0" y="927099"/>
                  </a:lnTo>
                  <a:lnTo>
                    <a:pt x="0" y="929639"/>
                  </a:lnTo>
                  <a:lnTo>
                    <a:pt x="25400" y="929639"/>
                  </a:lnTo>
                  <a:lnTo>
                    <a:pt x="25400" y="927099"/>
                  </a:lnTo>
                  <a:close/>
                </a:path>
                <a:path w="25400" h="1139189">
                  <a:moveTo>
                    <a:pt x="25400" y="929639"/>
                  </a:moveTo>
                  <a:lnTo>
                    <a:pt x="0" y="929639"/>
                  </a:lnTo>
                  <a:lnTo>
                    <a:pt x="0" y="933449"/>
                  </a:lnTo>
                  <a:lnTo>
                    <a:pt x="25400" y="933449"/>
                  </a:lnTo>
                  <a:lnTo>
                    <a:pt x="25400" y="929639"/>
                  </a:lnTo>
                  <a:close/>
                </a:path>
                <a:path w="25400" h="1139189">
                  <a:moveTo>
                    <a:pt x="25400" y="933449"/>
                  </a:moveTo>
                  <a:lnTo>
                    <a:pt x="0" y="933449"/>
                  </a:lnTo>
                  <a:lnTo>
                    <a:pt x="0" y="939799"/>
                  </a:lnTo>
                  <a:lnTo>
                    <a:pt x="25400" y="939799"/>
                  </a:lnTo>
                  <a:lnTo>
                    <a:pt x="25400" y="933449"/>
                  </a:lnTo>
                  <a:close/>
                </a:path>
                <a:path w="25400" h="1139189">
                  <a:moveTo>
                    <a:pt x="25400" y="939800"/>
                  </a:moveTo>
                  <a:lnTo>
                    <a:pt x="0" y="939800"/>
                  </a:lnTo>
                  <a:lnTo>
                    <a:pt x="0" y="948689"/>
                  </a:lnTo>
                  <a:lnTo>
                    <a:pt x="25400" y="948689"/>
                  </a:lnTo>
                  <a:lnTo>
                    <a:pt x="25400" y="939800"/>
                  </a:lnTo>
                  <a:close/>
                </a:path>
                <a:path w="25400" h="1139189">
                  <a:moveTo>
                    <a:pt x="25400" y="948689"/>
                  </a:moveTo>
                  <a:lnTo>
                    <a:pt x="0" y="948689"/>
                  </a:lnTo>
                  <a:lnTo>
                    <a:pt x="0" y="961389"/>
                  </a:lnTo>
                  <a:lnTo>
                    <a:pt x="25400" y="961389"/>
                  </a:lnTo>
                  <a:lnTo>
                    <a:pt x="25400" y="948689"/>
                  </a:lnTo>
                  <a:close/>
                </a:path>
                <a:path w="25400" h="1139189">
                  <a:moveTo>
                    <a:pt x="25400" y="961389"/>
                  </a:moveTo>
                  <a:lnTo>
                    <a:pt x="0" y="961389"/>
                  </a:lnTo>
                  <a:lnTo>
                    <a:pt x="0" y="971549"/>
                  </a:lnTo>
                  <a:lnTo>
                    <a:pt x="25400" y="971549"/>
                  </a:lnTo>
                  <a:lnTo>
                    <a:pt x="25400" y="961389"/>
                  </a:lnTo>
                  <a:close/>
                </a:path>
                <a:path w="25400" h="1139189">
                  <a:moveTo>
                    <a:pt x="25400" y="971549"/>
                  </a:moveTo>
                  <a:lnTo>
                    <a:pt x="0" y="971549"/>
                  </a:lnTo>
                  <a:lnTo>
                    <a:pt x="0" y="974089"/>
                  </a:lnTo>
                  <a:lnTo>
                    <a:pt x="25400" y="974089"/>
                  </a:lnTo>
                  <a:lnTo>
                    <a:pt x="25400" y="971549"/>
                  </a:lnTo>
                  <a:close/>
                </a:path>
                <a:path w="25400" h="1139189">
                  <a:moveTo>
                    <a:pt x="25400" y="974089"/>
                  </a:moveTo>
                  <a:lnTo>
                    <a:pt x="0" y="974089"/>
                  </a:lnTo>
                  <a:lnTo>
                    <a:pt x="0" y="980439"/>
                  </a:lnTo>
                  <a:lnTo>
                    <a:pt x="25400" y="980439"/>
                  </a:lnTo>
                  <a:lnTo>
                    <a:pt x="25400" y="974089"/>
                  </a:lnTo>
                  <a:close/>
                </a:path>
                <a:path w="25400" h="1139189">
                  <a:moveTo>
                    <a:pt x="25400" y="980439"/>
                  </a:moveTo>
                  <a:lnTo>
                    <a:pt x="0" y="980439"/>
                  </a:lnTo>
                  <a:lnTo>
                    <a:pt x="0" y="984249"/>
                  </a:lnTo>
                  <a:lnTo>
                    <a:pt x="25400" y="984249"/>
                  </a:lnTo>
                  <a:lnTo>
                    <a:pt x="25400" y="980439"/>
                  </a:lnTo>
                  <a:close/>
                </a:path>
                <a:path w="25400" h="1139189">
                  <a:moveTo>
                    <a:pt x="25400" y="984249"/>
                  </a:moveTo>
                  <a:lnTo>
                    <a:pt x="0" y="984249"/>
                  </a:lnTo>
                  <a:lnTo>
                    <a:pt x="0" y="990599"/>
                  </a:lnTo>
                  <a:lnTo>
                    <a:pt x="25400" y="990599"/>
                  </a:lnTo>
                  <a:lnTo>
                    <a:pt x="25400" y="984249"/>
                  </a:lnTo>
                  <a:close/>
                </a:path>
                <a:path w="25400" h="1139189">
                  <a:moveTo>
                    <a:pt x="25400" y="990599"/>
                  </a:moveTo>
                  <a:lnTo>
                    <a:pt x="0" y="990599"/>
                  </a:lnTo>
                  <a:lnTo>
                    <a:pt x="0" y="993139"/>
                  </a:lnTo>
                  <a:lnTo>
                    <a:pt x="25400" y="993139"/>
                  </a:lnTo>
                  <a:lnTo>
                    <a:pt x="25400" y="990599"/>
                  </a:lnTo>
                  <a:close/>
                </a:path>
                <a:path w="25400" h="1139189">
                  <a:moveTo>
                    <a:pt x="25400" y="993139"/>
                  </a:moveTo>
                  <a:lnTo>
                    <a:pt x="0" y="993139"/>
                  </a:lnTo>
                  <a:lnTo>
                    <a:pt x="0" y="996949"/>
                  </a:lnTo>
                  <a:lnTo>
                    <a:pt x="25400" y="996949"/>
                  </a:lnTo>
                  <a:lnTo>
                    <a:pt x="25400" y="993139"/>
                  </a:lnTo>
                  <a:close/>
                </a:path>
                <a:path w="25400" h="1139189">
                  <a:moveTo>
                    <a:pt x="25400" y="996950"/>
                  </a:moveTo>
                  <a:lnTo>
                    <a:pt x="0" y="996950"/>
                  </a:lnTo>
                  <a:lnTo>
                    <a:pt x="0" y="999489"/>
                  </a:lnTo>
                  <a:lnTo>
                    <a:pt x="25400" y="999489"/>
                  </a:lnTo>
                  <a:lnTo>
                    <a:pt x="25400" y="996950"/>
                  </a:lnTo>
                  <a:close/>
                </a:path>
                <a:path w="25400" h="1139189">
                  <a:moveTo>
                    <a:pt x="25400" y="999490"/>
                  </a:moveTo>
                  <a:lnTo>
                    <a:pt x="0" y="999490"/>
                  </a:lnTo>
                  <a:lnTo>
                    <a:pt x="0" y="1005839"/>
                  </a:lnTo>
                  <a:lnTo>
                    <a:pt x="25400" y="1005839"/>
                  </a:lnTo>
                  <a:lnTo>
                    <a:pt x="25400" y="999490"/>
                  </a:lnTo>
                  <a:close/>
                </a:path>
                <a:path w="25400" h="1139189">
                  <a:moveTo>
                    <a:pt x="25400" y="1005840"/>
                  </a:moveTo>
                  <a:lnTo>
                    <a:pt x="0" y="1005840"/>
                  </a:lnTo>
                  <a:lnTo>
                    <a:pt x="0" y="1024889"/>
                  </a:lnTo>
                  <a:lnTo>
                    <a:pt x="25400" y="1024889"/>
                  </a:lnTo>
                  <a:lnTo>
                    <a:pt x="25400" y="1005840"/>
                  </a:lnTo>
                  <a:close/>
                </a:path>
                <a:path w="25400" h="1139189">
                  <a:moveTo>
                    <a:pt x="25400" y="1024890"/>
                  </a:moveTo>
                  <a:lnTo>
                    <a:pt x="0" y="1024890"/>
                  </a:lnTo>
                  <a:lnTo>
                    <a:pt x="0" y="1028699"/>
                  </a:lnTo>
                  <a:lnTo>
                    <a:pt x="25400" y="1028699"/>
                  </a:lnTo>
                  <a:lnTo>
                    <a:pt x="25400" y="1024890"/>
                  </a:lnTo>
                  <a:close/>
                </a:path>
                <a:path w="25400" h="1139189">
                  <a:moveTo>
                    <a:pt x="25400" y="1028699"/>
                  </a:moveTo>
                  <a:lnTo>
                    <a:pt x="0" y="1028699"/>
                  </a:lnTo>
                  <a:lnTo>
                    <a:pt x="0" y="1041399"/>
                  </a:lnTo>
                  <a:lnTo>
                    <a:pt x="25400" y="1041399"/>
                  </a:lnTo>
                  <a:lnTo>
                    <a:pt x="25400" y="1028699"/>
                  </a:lnTo>
                  <a:close/>
                </a:path>
                <a:path w="25400" h="1139189">
                  <a:moveTo>
                    <a:pt x="25400" y="1041399"/>
                  </a:moveTo>
                  <a:lnTo>
                    <a:pt x="0" y="1041399"/>
                  </a:lnTo>
                  <a:lnTo>
                    <a:pt x="0" y="1050289"/>
                  </a:lnTo>
                  <a:lnTo>
                    <a:pt x="25400" y="1050289"/>
                  </a:lnTo>
                  <a:lnTo>
                    <a:pt x="25400" y="1041399"/>
                  </a:lnTo>
                  <a:close/>
                </a:path>
                <a:path w="25400" h="1139189">
                  <a:moveTo>
                    <a:pt x="25400" y="1050289"/>
                  </a:moveTo>
                  <a:lnTo>
                    <a:pt x="0" y="1050289"/>
                  </a:lnTo>
                  <a:lnTo>
                    <a:pt x="0" y="1054099"/>
                  </a:lnTo>
                  <a:lnTo>
                    <a:pt x="25400" y="1054099"/>
                  </a:lnTo>
                  <a:lnTo>
                    <a:pt x="25400" y="1050289"/>
                  </a:lnTo>
                  <a:close/>
                </a:path>
                <a:path w="25400" h="1139189">
                  <a:moveTo>
                    <a:pt x="25400" y="1054099"/>
                  </a:moveTo>
                  <a:lnTo>
                    <a:pt x="0" y="1054099"/>
                  </a:lnTo>
                  <a:lnTo>
                    <a:pt x="0" y="1069339"/>
                  </a:lnTo>
                  <a:lnTo>
                    <a:pt x="25400" y="1069339"/>
                  </a:lnTo>
                  <a:lnTo>
                    <a:pt x="25400" y="1054099"/>
                  </a:lnTo>
                  <a:close/>
                </a:path>
                <a:path w="25400" h="1139189">
                  <a:moveTo>
                    <a:pt x="25400" y="1069339"/>
                  </a:moveTo>
                  <a:lnTo>
                    <a:pt x="0" y="1069339"/>
                  </a:lnTo>
                  <a:lnTo>
                    <a:pt x="0" y="1075689"/>
                  </a:lnTo>
                  <a:lnTo>
                    <a:pt x="25400" y="1075689"/>
                  </a:lnTo>
                  <a:lnTo>
                    <a:pt x="25400" y="1069339"/>
                  </a:lnTo>
                  <a:close/>
                </a:path>
                <a:path w="25400" h="1139189">
                  <a:moveTo>
                    <a:pt x="25400" y="1075689"/>
                  </a:moveTo>
                  <a:lnTo>
                    <a:pt x="0" y="1075689"/>
                  </a:lnTo>
                  <a:lnTo>
                    <a:pt x="0" y="1079499"/>
                  </a:lnTo>
                  <a:lnTo>
                    <a:pt x="25400" y="1079499"/>
                  </a:lnTo>
                  <a:lnTo>
                    <a:pt x="25400" y="1075689"/>
                  </a:lnTo>
                  <a:close/>
                </a:path>
                <a:path w="25400" h="1139189">
                  <a:moveTo>
                    <a:pt x="25400" y="1079499"/>
                  </a:moveTo>
                  <a:lnTo>
                    <a:pt x="0" y="1079499"/>
                  </a:lnTo>
                  <a:lnTo>
                    <a:pt x="0" y="1082039"/>
                  </a:lnTo>
                  <a:lnTo>
                    <a:pt x="25400" y="1082039"/>
                  </a:lnTo>
                  <a:lnTo>
                    <a:pt x="25400" y="1079499"/>
                  </a:lnTo>
                  <a:close/>
                </a:path>
                <a:path w="25400" h="1139189">
                  <a:moveTo>
                    <a:pt x="25400" y="1082039"/>
                  </a:moveTo>
                  <a:lnTo>
                    <a:pt x="0" y="1082039"/>
                  </a:lnTo>
                  <a:lnTo>
                    <a:pt x="0" y="1085849"/>
                  </a:lnTo>
                  <a:lnTo>
                    <a:pt x="25400" y="1085849"/>
                  </a:lnTo>
                  <a:lnTo>
                    <a:pt x="25400" y="1082039"/>
                  </a:lnTo>
                  <a:close/>
                </a:path>
                <a:path w="25400" h="1139189">
                  <a:moveTo>
                    <a:pt x="25400" y="1085850"/>
                  </a:moveTo>
                  <a:lnTo>
                    <a:pt x="0" y="1085850"/>
                  </a:lnTo>
                  <a:lnTo>
                    <a:pt x="0" y="1092199"/>
                  </a:lnTo>
                  <a:lnTo>
                    <a:pt x="25400" y="1092199"/>
                  </a:lnTo>
                  <a:lnTo>
                    <a:pt x="25400" y="1085850"/>
                  </a:lnTo>
                  <a:close/>
                </a:path>
                <a:path w="25400" h="1139189">
                  <a:moveTo>
                    <a:pt x="25400" y="1092200"/>
                  </a:moveTo>
                  <a:lnTo>
                    <a:pt x="0" y="1092200"/>
                  </a:lnTo>
                  <a:lnTo>
                    <a:pt x="0" y="1094739"/>
                  </a:lnTo>
                  <a:lnTo>
                    <a:pt x="25400" y="1094739"/>
                  </a:lnTo>
                  <a:lnTo>
                    <a:pt x="25400" y="1092200"/>
                  </a:lnTo>
                  <a:close/>
                </a:path>
                <a:path w="25400" h="1139189">
                  <a:moveTo>
                    <a:pt x="25400" y="1094739"/>
                  </a:moveTo>
                  <a:lnTo>
                    <a:pt x="0" y="1094739"/>
                  </a:lnTo>
                  <a:lnTo>
                    <a:pt x="0" y="1101089"/>
                  </a:lnTo>
                  <a:lnTo>
                    <a:pt x="25400" y="1101089"/>
                  </a:lnTo>
                  <a:lnTo>
                    <a:pt x="25400" y="1094739"/>
                  </a:lnTo>
                  <a:close/>
                </a:path>
                <a:path w="25400" h="1139189">
                  <a:moveTo>
                    <a:pt x="25400" y="1101089"/>
                  </a:moveTo>
                  <a:lnTo>
                    <a:pt x="0" y="1101089"/>
                  </a:lnTo>
                  <a:lnTo>
                    <a:pt x="0" y="1113789"/>
                  </a:lnTo>
                  <a:lnTo>
                    <a:pt x="25400" y="1113789"/>
                  </a:lnTo>
                  <a:lnTo>
                    <a:pt x="25400" y="1101089"/>
                  </a:lnTo>
                  <a:close/>
                </a:path>
                <a:path w="25400" h="1139189">
                  <a:moveTo>
                    <a:pt x="25400" y="1132839"/>
                  </a:moveTo>
                  <a:lnTo>
                    <a:pt x="7620" y="1132839"/>
                  </a:lnTo>
                  <a:lnTo>
                    <a:pt x="7620" y="1134109"/>
                  </a:lnTo>
                  <a:lnTo>
                    <a:pt x="12700" y="1134109"/>
                  </a:lnTo>
                  <a:lnTo>
                    <a:pt x="12700" y="1135380"/>
                  </a:lnTo>
                  <a:lnTo>
                    <a:pt x="16510" y="1135380"/>
                  </a:lnTo>
                  <a:lnTo>
                    <a:pt x="16510" y="1137920"/>
                  </a:lnTo>
                  <a:lnTo>
                    <a:pt x="21590" y="1137920"/>
                  </a:lnTo>
                  <a:lnTo>
                    <a:pt x="21590" y="1139189"/>
                  </a:lnTo>
                  <a:lnTo>
                    <a:pt x="25400" y="1139189"/>
                  </a:lnTo>
                  <a:lnTo>
                    <a:pt x="25400" y="1132839"/>
                  </a:lnTo>
                  <a:close/>
                </a:path>
                <a:path w="25400" h="1139189">
                  <a:moveTo>
                    <a:pt x="25400" y="1126489"/>
                  </a:moveTo>
                  <a:lnTo>
                    <a:pt x="0" y="1126489"/>
                  </a:lnTo>
                  <a:lnTo>
                    <a:pt x="0" y="1132839"/>
                  </a:lnTo>
                  <a:lnTo>
                    <a:pt x="3810" y="1132839"/>
                  </a:lnTo>
                  <a:lnTo>
                    <a:pt x="3810" y="1131570"/>
                  </a:lnTo>
                  <a:lnTo>
                    <a:pt x="25400" y="1131570"/>
                  </a:lnTo>
                  <a:lnTo>
                    <a:pt x="25400" y="1126489"/>
                  </a:lnTo>
                  <a:close/>
                </a:path>
                <a:path w="25400" h="1139189">
                  <a:moveTo>
                    <a:pt x="25400" y="1120139"/>
                  </a:moveTo>
                  <a:lnTo>
                    <a:pt x="0" y="1120139"/>
                  </a:lnTo>
                  <a:lnTo>
                    <a:pt x="0" y="1125220"/>
                  </a:lnTo>
                  <a:lnTo>
                    <a:pt x="25400" y="1125220"/>
                  </a:lnTo>
                  <a:lnTo>
                    <a:pt x="25400" y="1120139"/>
                  </a:lnTo>
                  <a:close/>
                </a:path>
                <a:path w="25400" h="1139189">
                  <a:moveTo>
                    <a:pt x="25400" y="1115059"/>
                  </a:moveTo>
                  <a:lnTo>
                    <a:pt x="0" y="1115059"/>
                  </a:lnTo>
                  <a:lnTo>
                    <a:pt x="0" y="1118870"/>
                  </a:lnTo>
                  <a:lnTo>
                    <a:pt x="25400" y="1118870"/>
                  </a:lnTo>
                  <a:lnTo>
                    <a:pt x="25400" y="1115059"/>
                  </a:lnTo>
                  <a:close/>
                </a:path>
              </a:pathLst>
            </a:custGeom>
            <a:solidFill>
              <a:srgbClr val="3E64D7"/>
            </a:solidFill>
          </p:spPr>
          <p:txBody>
            <a:bodyPr wrap="square" lIns="0" tIns="0" rIns="0" bIns="0" rtlCol="0"/>
            <a:lstStyle/>
            <a:p>
              <a:endParaRPr/>
            </a:p>
          </p:txBody>
        </p:sp>
        <p:sp>
          <p:nvSpPr>
            <p:cNvPr id="579" name="object 579"/>
            <p:cNvSpPr/>
            <p:nvPr/>
          </p:nvSpPr>
          <p:spPr>
            <a:xfrm>
              <a:off x="2852419" y="4923789"/>
              <a:ext cx="26670" cy="1137920"/>
            </a:xfrm>
            <a:custGeom>
              <a:avLst/>
              <a:gdLst/>
              <a:ahLst/>
              <a:cxnLst/>
              <a:rect l="l" t="t" r="r" b="b"/>
              <a:pathLst>
                <a:path w="26669" h="1137920">
                  <a:moveTo>
                    <a:pt x="3809" y="0"/>
                  </a:moveTo>
                  <a:lnTo>
                    <a:pt x="0" y="0"/>
                  </a:lnTo>
                  <a:lnTo>
                    <a:pt x="0" y="6349"/>
                  </a:lnTo>
                  <a:lnTo>
                    <a:pt x="26669" y="6349"/>
                  </a:lnTo>
                  <a:lnTo>
                    <a:pt x="26669" y="5079"/>
                  </a:lnTo>
                  <a:lnTo>
                    <a:pt x="25400" y="5079"/>
                  </a:lnTo>
                  <a:lnTo>
                    <a:pt x="25400" y="3809"/>
                  </a:lnTo>
                  <a:lnTo>
                    <a:pt x="17780" y="3809"/>
                  </a:lnTo>
                  <a:lnTo>
                    <a:pt x="17780" y="2539"/>
                  </a:lnTo>
                  <a:lnTo>
                    <a:pt x="11430" y="2539"/>
                  </a:lnTo>
                  <a:lnTo>
                    <a:pt x="11430" y="1269"/>
                  </a:lnTo>
                  <a:lnTo>
                    <a:pt x="3809" y="1269"/>
                  </a:lnTo>
                  <a:lnTo>
                    <a:pt x="3809" y="0"/>
                  </a:lnTo>
                  <a:close/>
                </a:path>
                <a:path w="26669" h="1137920">
                  <a:moveTo>
                    <a:pt x="26669" y="6349"/>
                  </a:moveTo>
                  <a:lnTo>
                    <a:pt x="0" y="6349"/>
                  </a:lnTo>
                  <a:lnTo>
                    <a:pt x="0" y="12699"/>
                  </a:lnTo>
                  <a:lnTo>
                    <a:pt x="26669" y="12699"/>
                  </a:lnTo>
                  <a:lnTo>
                    <a:pt x="26669" y="6349"/>
                  </a:lnTo>
                  <a:close/>
                </a:path>
                <a:path w="26669" h="1137920">
                  <a:moveTo>
                    <a:pt x="26669" y="12699"/>
                  </a:moveTo>
                  <a:lnTo>
                    <a:pt x="0" y="12699"/>
                  </a:lnTo>
                  <a:lnTo>
                    <a:pt x="0" y="19049"/>
                  </a:lnTo>
                  <a:lnTo>
                    <a:pt x="26669" y="19049"/>
                  </a:lnTo>
                  <a:lnTo>
                    <a:pt x="26669" y="12699"/>
                  </a:lnTo>
                  <a:close/>
                </a:path>
                <a:path w="26669" h="1137920">
                  <a:moveTo>
                    <a:pt x="26669" y="19050"/>
                  </a:moveTo>
                  <a:lnTo>
                    <a:pt x="0" y="19050"/>
                  </a:lnTo>
                  <a:lnTo>
                    <a:pt x="0" y="25399"/>
                  </a:lnTo>
                  <a:lnTo>
                    <a:pt x="26669" y="25399"/>
                  </a:lnTo>
                  <a:lnTo>
                    <a:pt x="26669" y="19050"/>
                  </a:lnTo>
                  <a:close/>
                </a:path>
                <a:path w="26669" h="1137920">
                  <a:moveTo>
                    <a:pt x="26669" y="25400"/>
                  </a:moveTo>
                  <a:lnTo>
                    <a:pt x="0" y="25400"/>
                  </a:lnTo>
                  <a:lnTo>
                    <a:pt x="0" y="31749"/>
                  </a:lnTo>
                  <a:lnTo>
                    <a:pt x="26669" y="31749"/>
                  </a:lnTo>
                  <a:lnTo>
                    <a:pt x="26669" y="25400"/>
                  </a:lnTo>
                  <a:close/>
                </a:path>
                <a:path w="26669" h="1137920">
                  <a:moveTo>
                    <a:pt x="26669" y="31749"/>
                  </a:moveTo>
                  <a:lnTo>
                    <a:pt x="0" y="31749"/>
                  </a:lnTo>
                  <a:lnTo>
                    <a:pt x="0" y="38099"/>
                  </a:lnTo>
                  <a:lnTo>
                    <a:pt x="26669" y="38099"/>
                  </a:lnTo>
                  <a:lnTo>
                    <a:pt x="26669" y="31749"/>
                  </a:lnTo>
                  <a:close/>
                </a:path>
                <a:path w="26669" h="1137920">
                  <a:moveTo>
                    <a:pt x="26669" y="38099"/>
                  </a:moveTo>
                  <a:lnTo>
                    <a:pt x="0" y="38099"/>
                  </a:lnTo>
                  <a:lnTo>
                    <a:pt x="0" y="57149"/>
                  </a:lnTo>
                  <a:lnTo>
                    <a:pt x="26669" y="57149"/>
                  </a:lnTo>
                  <a:lnTo>
                    <a:pt x="26669" y="38099"/>
                  </a:lnTo>
                  <a:close/>
                </a:path>
                <a:path w="26669" h="1137920">
                  <a:moveTo>
                    <a:pt x="26669" y="57150"/>
                  </a:moveTo>
                  <a:lnTo>
                    <a:pt x="0" y="57150"/>
                  </a:lnTo>
                  <a:lnTo>
                    <a:pt x="0" y="63499"/>
                  </a:lnTo>
                  <a:lnTo>
                    <a:pt x="26669" y="63499"/>
                  </a:lnTo>
                  <a:lnTo>
                    <a:pt x="26669" y="57150"/>
                  </a:lnTo>
                  <a:close/>
                </a:path>
                <a:path w="26669" h="1137920">
                  <a:moveTo>
                    <a:pt x="26669" y="63499"/>
                  </a:moveTo>
                  <a:lnTo>
                    <a:pt x="0" y="63499"/>
                  </a:lnTo>
                  <a:lnTo>
                    <a:pt x="0" y="101599"/>
                  </a:lnTo>
                  <a:lnTo>
                    <a:pt x="26669" y="101599"/>
                  </a:lnTo>
                  <a:lnTo>
                    <a:pt x="26669" y="63499"/>
                  </a:lnTo>
                  <a:close/>
                </a:path>
                <a:path w="26669" h="1137920">
                  <a:moveTo>
                    <a:pt x="26669" y="101599"/>
                  </a:moveTo>
                  <a:lnTo>
                    <a:pt x="0" y="101599"/>
                  </a:lnTo>
                  <a:lnTo>
                    <a:pt x="0" y="107949"/>
                  </a:lnTo>
                  <a:lnTo>
                    <a:pt x="26669" y="107949"/>
                  </a:lnTo>
                  <a:lnTo>
                    <a:pt x="26669" y="101599"/>
                  </a:lnTo>
                  <a:close/>
                </a:path>
                <a:path w="26669" h="1137920">
                  <a:moveTo>
                    <a:pt x="26669" y="107949"/>
                  </a:moveTo>
                  <a:lnTo>
                    <a:pt x="0" y="107949"/>
                  </a:lnTo>
                  <a:lnTo>
                    <a:pt x="0" y="120649"/>
                  </a:lnTo>
                  <a:lnTo>
                    <a:pt x="26669" y="120649"/>
                  </a:lnTo>
                  <a:lnTo>
                    <a:pt x="26669" y="107949"/>
                  </a:lnTo>
                  <a:close/>
                </a:path>
                <a:path w="26669" h="1137920">
                  <a:moveTo>
                    <a:pt x="26669" y="120649"/>
                  </a:moveTo>
                  <a:lnTo>
                    <a:pt x="0" y="120649"/>
                  </a:lnTo>
                  <a:lnTo>
                    <a:pt x="0" y="126999"/>
                  </a:lnTo>
                  <a:lnTo>
                    <a:pt x="26669" y="126999"/>
                  </a:lnTo>
                  <a:lnTo>
                    <a:pt x="26669" y="120649"/>
                  </a:lnTo>
                  <a:close/>
                </a:path>
                <a:path w="26669" h="1137920">
                  <a:moveTo>
                    <a:pt x="26669" y="126999"/>
                  </a:moveTo>
                  <a:lnTo>
                    <a:pt x="0" y="126999"/>
                  </a:lnTo>
                  <a:lnTo>
                    <a:pt x="0" y="139699"/>
                  </a:lnTo>
                  <a:lnTo>
                    <a:pt x="26669" y="139699"/>
                  </a:lnTo>
                  <a:lnTo>
                    <a:pt x="26669" y="126999"/>
                  </a:lnTo>
                  <a:close/>
                </a:path>
                <a:path w="26669" h="1137920">
                  <a:moveTo>
                    <a:pt x="26669" y="139699"/>
                  </a:moveTo>
                  <a:lnTo>
                    <a:pt x="0" y="139699"/>
                  </a:lnTo>
                  <a:lnTo>
                    <a:pt x="0" y="146049"/>
                  </a:lnTo>
                  <a:lnTo>
                    <a:pt x="26669" y="146049"/>
                  </a:lnTo>
                  <a:lnTo>
                    <a:pt x="26669" y="139699"/>
                  </a:lnTo>
                  <a:close/>
                </a:path>
                <a:path w="26669" h="1137920">
                  <a:moveTo>
                    <a:pt x="26669" y="146049"/>
                  </a:moveTo>
                  <a:lnTo>
                    <a:pt x="0" y="146049"/>
                  </a:lnTo>
                  <a:lnTo>
                    <a:pt x="0" y="158749"/>
                  </a:lnTo>
                  <a:lnTo>
                    <a:pt x="26669" y="158749"/>
                  </a:lnTo>
                  <a:lnTo>
                    <a:pt x="26669" y="146049"/>
                  </a:lnTo>
                  <a:close/>
                </a:path>
                <a:path w="26669" h="1137920">
                  <a:moveTo>
                    <a:pt x="26669" y="158749"/>
                  </a:moveTo>
                  <a:lnTo>
                    <a:pt x="0" y="158749"/>
                  </a:lnTo>
                  <a:lnTo>
                    <a:pt x="0" y="165099"/>
                  </a:lnTo>
                  <a:lnTo>
                    <a:pt x="26669" y="165099"/>
                  </a:lnTo>
                  <a:lnTo>
                    <a:pt x="26669" y="158749"/>
                  </a:lnTo>
                  <a:close/>
                </a:path>
                <a:path w="26669" h="1137920">
                  <a:moveTo>
                    <a:pt x="26669" y="165099"/>
                  </a:moveTo>
                  <a:lnTo>
                    <a:pt x="0" y="165099"/>
                  </a:lnTo>
                  <a:lnTo>
                    <a:pt x="0" y="171449"/>
                  </a:lnTo>
                  <a:lnTo>
                    <a:pt x="26669" y="171449"/>
                  </a:lnTo>
                  <a:lnTo>
                    <a:pt x="26669" y="165099"/>
                  </a:lnTo>
                  <a:close/>
                </a:path>
                <a:path w="26669" h="1137920">
                  <a:moveTo>
                    <a:pt x="26669" y="171449"/>
                  </a:moveTo>
                  <a:lnTo>
                    <a:pt x="0" y="171449"/>
                  </a:lnTo>
                  <a:lnTo>
                    <a:pt x="0" y="177799"/>
                  </a:lnTo>
                  <a:lnTo>
                    <a:pt x="26669" y="177799"/>
                  </a:lnTo>
                  <a:lnTo>
                    <a:pt x="26669" y="171449"/>
                  </a:lnTo>
                  <a:close/>
                </a:path>
                <a:path w="26669" h="1137920">
                  <a:moveTo>
                    <a:pt x="26669" y="177799"/>
                  </a:moveTo>
                  <a:lnTo>
                    <a:pt x="0" y="177799"/>
                  </a:lnTo>
                  <a:lnTo>
                    <a:pt x="0" y="184149"/>
                  </a:lnTo>
                  <a:lnTo>
                    <a:pt x="26669" y="184149"/>
                  </a:lnTo>
                  <a:lnTo>
                    <a:pt x="26669" y="177799"/>
                  </a:lnTo>
                  <a:close/>
                </a:path>
                <a:path w="26669" h="1137920">
                  <a:moveTo>
                    <a:pt x="26669" y="184149"/>
                  </a:moveTo>
                  <a:lnTo>
                    <a:pt x="0" y="184149"/>
                  </a:lnTo>
                  <a:lnTo>
                    <a:pt x="0" y="190499"/>
                  </a:lnTo>
                  <a:lnTo>
                    <a:pt x="26669" y="190499"/>
                  </a:lnTo>
                  <a:lnTo>
                    <a:pt x="26669" y="184149"/>
                  </a:lnTo>
                  <a:close/>
                </a:path>
                <a:path w="26669" h="1137920">
                  <a:moveTo>
                    <a:pt x="26669" y="190500"/>
                  </a:moveTo>
                  <a:lnTo>
                    <a:pt x="0" y="190500"/>
                  </a:lnTo>
                  <a:lnTo>
                    <a:pt x="0" y="196849"/>
                  </a:lnTo>
                  <a:lnTo>
                    <a:pt x="26669" y="196849"/>
                  </a:lnTo>
                  <a:lnTo>
                    <a:pt x="26669" y="190500"/>
                  </a:lnTo>
                  <a:close/>
                </a:path>
                <a:path w="26669" h="1137920">
                  <a:moveTo>
                    <a:pt x="26669" y="196850"/>
                  </a:moveTo>
                  <a:lnTo>
                    <a:pt x="0" y="196850"/>
                  </a:lnTo>
                  <a:lnTo>
                    <a:pt x="0" y="203199"/>
                  </a:lnTo>
                  <a:lnTo>
                    <a:pt x="26669" y="203199"/>
                  </a:lnTo>
                  <a:lnTo>
                    <a:pt x="26669" y="196850"/>
                  </a:lnTo>
                  <a:close/>
                </a:path>
                <a:path w="26669" h="1137920">
                  <a:moveTo>
                    <a:pt x="26669" y="203199"/>
                  </a:moveTo>
                  <a:lnTo>
                    <a:pt x="0" y="203199"/>
                  </a:lnTo>
                  <a:lnTo>
                    <a:pt x="0" y="209549"/>
                  </a:lnTo>
                  <a:lnTo>
                    <a:pt x="26669" y="209549"/>
                  </a:lnTo>
                  <a:lnTo>
                    <a:pt x="26669" y="203199"/>
                  </a:lnTo>
                  <a:close/>
                </a:path>
                <a:path w="26669" h="1137920">
                  <a:moveTo>
                    <a:pt x="26669" y="209549"/>
                  </a:moveTo>
                  <a:lnTo>
                    <a:pt x="0" y="209549"/>
                  </a:lnTo>
                  <a:lnTo>
                    <a:pt x="0" y="215899"/>
                  </a:lnTo>
                  <a:lnTo>
                    <a:pt x="26669" y="215899"/>
                  </a:lnTo>
                  <a:lnTo>
                    <a:pt x="26669" y="209549"/>
                  </a:lnTo>
                  <a:close/>
                </a:path>
                <a:path w="26669" h="1137920">
                  <a:moveTo>
                    <a:pt x="26669" y="215899"/>
                  </a:moveTo>
                  <a:lnTo>
                    <a:pt x="0" y="215899"/>
                  </a:lnTo>
                  <a:lnTo>
                    <a:pt x="0" y="222249"/>
                  </a:lnTo>
                  <a:lnTo>
                    <a:pt x="26669" y="222249"/>
                  </a:lnTo>
                  <a:lnTo>
                    <a:pt x="26669" y="215899"/>
                  </a:lnTo>
                  <a:close/>
                </a:path>
                <a:path w="26669" h="1137920">
                  <a:moveTo>
                    <a:pt x="26669" y="222250"/>
                  </a:moveTo>
                  <a:lnTo>
                    <a:pt x="0" y="222250"/>
                  </a:lnTo>
                  <a:lnTo>
                    <a:pt x="0" y="228599"/>
                  </a:lnTo>
                  <a:lnTo>
                    <a:pt x="26669" y="228599"/>
                  </a:lnTo>
                  <a:lnTo>
                    <a:pt x="26669" y="222250"/>
                  </a:lnTo>
                  <a:close/>
                </a:path>
                <a:path w="26669" h="1137920">
                  <a:moveTo>
                    <a:pt x="26669" y="228600"/>
                  </a:moveTo>
                  <a:lnTo>
                    <a:pt x="0" y="228600"/>
                  </a:lnTo>
                  <a:lnTo>
                    <a:pt x="0" y="234949"/>
                  </a:lnTo>
                  <a:lnTo>
                    <a:pt x="26669" y="234949"/>
                  </a:lnTo>
                  <a:lnTo>
                    <a:pt x="26669" y="228600"/>
                  </a:lnTo>
                  <a:close/>
                </a:path>
                <a:path w="26669" h="1137920">
                  <a:moveTo>
                    <a:pt x="26669" y="234950"/>
                  </a:moveTo>
                  <a:lnTo>
                    <a:pt x="0" y="234950"/>
                  </a:lnTo>
                  <a:lnTo>
                    <a:pt x="0" y="241299"/>
                  </a:lnTo>
                  <a:lnTo>
                    <a:pt x="26669" y="241299"/>
                  </a:lnTo>
                  <a:lnTo>
                    <a:pt x="26669" y="234950"/>
                  </a:lnTo>
                  <a:close/>
                </a:path>
                <a:path w="26669" h="1137920">
                  <a:moveTo>
                    <a:pt x="26669" y="241299"/>
                  </a:moveTo>
                  <a:lnTo>
                    <a:pt x="0" y="241299"/>
                  </a:lnTo>
                  <a:lnTo>
                    <a:pt x="0" y="247649"/>
                  </a:lnTo>
                  <a:lnTo>
                    <a:pt x="26669" y="247649"/>
                  </a:lnTo>
                  <a:lnTo>
                    <a:pt x="26669" y="241299"/>
                  </a:lnTo>
                  <a:close/>
                </a:path>
                <a:path w="26669" h="1137920">
                  <a:moveTo>
                    <a:pt x="26669" y="247650"/>
                  </a:moveTo>
                  <a:lnTo>
                    <a:pt x="0" y="247650"/>
                  </a:lnTo>
                  <a:lnTo>
                    <a:pt x="0" y="253999"/>
                  </a:lnTo>
                  <a:lnTo>
                    <a:pt x="26669" y="253999"/>
                  </a:lnTo>
                  <a:lnTo>
                    <a:pt x="26669" y="247650"/>
                  </a:lnTo>
                  <a:close/>
                </a:path>
                <a:path w="26669" h="1137920">
                  <a:moveTo>
                    <a:pt x="26669" y="254000"/>
                  </a:moveTo>
                  <a:lnTo>
                    <a:pt x="0" y="254000"/>
                  </a:lnTo>
                  <a:lnTo>
                    <a:pt x="0" y="260349"/>
                  </a:lnTo>
                  <a:lnTo>
                    <a:pt x="26669" y="260349"/>
                  </a:lnTo>
                  <a:lnTo>
                    <a:pt x="26669" y="254000"/>
                  </a:lnTo>
                  <a:close/>
                </a:path>
                <a:path w="26669" h="1137920">
                  <a:moveTo>
                    <a:pt x="26669" y="260349"/>
                  </a:moveTo>
                  <a:lnTo>
                    <a:pt x="0" y="260349"/>
                  </a:lnTo>
                  <a:lnTo>
                    <a:pt x="0" y="266699"/>
                  </a:lnTo>
                  <a:lnTo>
                    <a:pt x="26669" y="266699"/>
                  </a:lnTo>
                  <a:lnTo>
                    <a:pt x="26669" y="260349"/>
                  </a:lnTo>
                  <a:close/>
                </a:path>
                <a:path w="26669" h="1137920">
                  <a:moveTo>
                    <a:pt x="26669" y="266700"/>
                  </a:moveTo>
                  <a:lnTo>
                    <a:pt x="0" y="266700"/>
                  </a:lnTo>
                  <a:lnTo>
                    <a:pt x="0" y="273049"/>
                  </a:lnTo>
                  <a:lnTo>
                    <a:pt x="26669" y="273049"/>
                  </a:lnTo>
                  <a:lnTo>
                    <a:pt x="26669" y="266700"/>
                  </a:lnTo>
                  <a:close/>
                </a:path>
                <a:path w="26669" h="1137920">
                  <a:moveTo>
                    <a:pt x="26669" y="273049"/>
                  </a:moveTo>
                  <a:lnTo>
                    <a:pt x="0" y="273049"/>
                  </a:lnTo>
                  <a:lnTo>
                    <a:pt x="0" y="279399"/>
                  </a:lnTo>
                  <a:lnTo>
                    <a:pt x="26669" y="279399"/>
                  </a:lnTo>
                  <a:lnTo>
                    <a:pt x="26669" y="273049"/>
                  </a:lnTo>
                  <a:close/>
                </a:path>
                <a:path w="26669" h="1137920">
                  <a:moveTo>
                    <a:pt x="26669" y="279399"/>
                  </a:moveTo>
                  <a:lnTo>
                    <a:pt x="0" y="279399"/>
                  </a:lnTo>
                  <a:lnTo>
                    <a:pt x="0" y="285749"/>
                  </a:lnTo>
                  <a:lnTo>
                    <a:pt x="26669" y="285749"/>
                  </a:lnTo>
                  <a:lnTo>
                    <a:pt x="26669" y="279399"/>
                  </a:lnTo>
                  <a:close/>
                </a:path>
                <a:path w="26669" h="1137920">
                  <a:moveTo>
                    <a:pt x="26669" y="285749"/>
                  </a:moveTo>
                  <a:lnTo>
                    <a:pt x="0" y="285749"/>
                  </a:lnTo>
                  <a:lnTo>
                    <a:pt x="0" y="292099"/>
                  </a:lnTo>
                  <a:lnTo>
                    <a:pt x="26669" y="292099"/>
                  </a:lnTo>
                  <a:lnTo>
                    <a:pt x="26669" y="285749"/>
                  </a:lnTo>
                  <a:close/>
                </a:path>
                <a:path w="26669" h="1137920">
                  <a:moveTo>
                    <a:pt x="26669" y="292099"/>
                  </a:moveTo>
                  <a:lnTo>
                    <a:pt x="0" y="292099"/>
                  </a:lnTo>
                  <a:lnTo>
                    <a:pt x="0" y="312419"/>
                  </a:lnTo>
                  <a:lnTo>
                    <a:pt x="26669" y="312419"/>
                  </a:lnTo>
                  <a:lnTo>
                    <a:pt x="26669" y="292099"/>
                  </a:lnTo>
                  <a:close/>
                </a:path>
                <a:path w="26669" h="1137920">
                  <a:moveTo>
                    <a:pt x="26669" y="312419"/>
                  </a:moveTo>
                  <a:lnTo>
                    <a:pt x="0" y="312419"/>
                  </a:lnTo>
                  <a:lnTo>
                    <a:pt x="0" y="318769"/>
                  </a:lnTo>
                  <a:lnTo>
                    <a:pt x="26669" y="318769"/>
                  </a:lnTo>
                  <a:lnTo>
                    <a:pt x="26669" y="312419"/>
                  </a:lnTo>
                  <a:close/>
                </a:path>
                <a:path w="26669" h="1137920">
                  <a:moveTo>
                    <a:pt x="26669" y="318769"/>
                  </a:moveTo>
                  <a:lnTo>
                    <a:pt x="0" y="318769"/>
                  </a:lnTo>
                  <a:lnTo>
                    <a:pt x="0" y="337819"/>
                  </a:lnTo>
                  <a:lnTo>
                    <a:pt x="26669" y="337819"/>
                  </a:lnTo>
                  <a:lnTo>
                    <a:pt x="26669" y="318769"/>
                  </a:lnTo>
                  <a:close/>
                </a:path>
                <a:path w="26669" h="1137920">
                  <a:moveTo>
                    <a:pt x="26669" y="337819"/>
                  </a:moveTo>
                  <a:lnTo>
                    <a:pt x="0" y="337819"/>
                  </a:lnTo>
                  <a:lnTo>
                    <a:pt x="0" y="344169"/>
                  </a:lnTo>
                  <a:lnTo>
                    <a:pt x="26669" y="344169"/>
                  </a:lnTo>
                  <a:lnTo>
                    <a:pt x="26669" y="337819"/>
                  </a:lnTo>
                  <a:close/>
                </a:path>
                <a:path w="26669" h="1137920">
                  <a:moveTo>
                    <a:pt x="26669" y="344169"/>
                  </a:moveTo>
                  <a:lnTo>
                    <a:pt x="0" y="344169"/>
                  </a:lnTo>
                  <a:lnTo>
                    <a:pt x="0" y="350519"/>
                  </a:lnTo>
                  <a:lnTo>
                    <a:pt x="26669" y="350519"/>
                  </a:lnTo>
                  <a:lnTo>
                    <a:pt x="26669" y="344169"/>
                  </a:lnTo>
                  <a:close/>
                </a:path>
                <a:path w="26669" h="1137920">
                  <a:moveTo>
                    <a:pt x="26669" y="350519"/>
                  </a:moveTo>
                  <a:lnTo>
                    <a:pt x="0" y="350519"/>
                  </a:lnTo>
                  <a:lnTo>
                    <a:pt x="0" y="356869"/>
                  </a:lnTo>
                  <a:lnTo>
                    <a:pt x="26669" y="356869"/>
                  </a:lnTo>
                  <a:lnTo>
                    <a:pt x="26669" y="350519"/>
                  </a:lnTo>
                  <a:close/>
                </a:path>
                <a:path w="26669" h="1137920">
                  <a:moveTo>
                    <a:pt x="26669" y="356869"/>
                  </a:moveTo>
                  <a:lnTo>
                    <a:pt x="0" y="356869"/>
                  </a:lnTo>
                  <a:lnTo>
                    <a:pt x="0" y="363219"/>
                  </a:lnTo>
                  <a:lnTo>
                    <a:pt x="26669" y="363219"/>
                  </a:lnTo>
                  <a:lnTo>
                    <a:pt x="26669" y="356869"/>
                  </a:lnTo>
                  <a:close/>
                </a:path>
                <a:path w="26669" h="1137920">
                  <a:moveTo>
                    <a:pt x="26669" y="363219"/>
                  </a:moveTo>
                  <a:lnTo>
                    <a:pt x="0" y="363219"/>
                  </a:lnTo>
                  <a:lnTo>
                    <a:pt x="0" y="369569"/>
                  </a:lnTo>
                  <a:lnTo>
                    <a:pt x="26669" y="369569"/>
                  </a:lnTo>
                  <a:lnTo>
                    <a:pt x="26669" y="363219"/>
                  </a:lnTo>
                  <a:close/>
                </a:path>
                <a:path w="26669" h="1137920">
                  <a:moveTo>
                    <a:pt x="26669" y="369569"/>
                  </a:moveTo>
                  <a:lnTo>
                    <a:pt x="0" y="369569"/>
                  </a:lnTo>
                  <a:lnTo>
                    <a:pt x="0" y="375919"/>
                  </a:lnTo>
                  <a:lnTo>
                    <a:pt x="26669" y="375919"/>
                  </a:lnTo>
                  <a:lnTo>
                    <a:pt x="26669" y="369569"/>
                  </a:lnTo>
                  <a:close/>
                </a:path>
                <a:path w="26669" h="1137920">
                  <a:moveTo>
                    <a:pt x="26669" y="375919"/>
                  </a:moveTo>
                  <a:lnTo>
                    <a:pt x="0" y="375919"/>
                  </a:lnTo>
                  <a:lnTo>
                    <a:pt x="0" y="388619"/>
                  </a:lnTo>
                  <a:lnTo>
                    <a:pt x="26669" y="388619"/>
                  </a:lnTo>
                  <a:lnTo>
                    <a:pt x="26669" y="375919"/>
                  </a:lnTo>
                  <a:close/>
                </a:path>
                <a:path w="26669" h="1137920">
                  <a:moveTo>
                    <a:pt x="26669" y="388619"/>
                  </a:moveTo>
                  <a:lnTo>
                    <a:pt x="0" y="388619"/>
                  </a:lnTo>
                  <a:lnTo>
                    <a:pt x="0" y="394969"/>
                  </a:lnTo>
                  <a:lnTo>
                    <a:pt x="26669" y="394969"/>
                  </a:lnTo>
                  <a:lnTo>
                    <a:pt x="26669" y="388619"/>
                  </a:lnTo>
                  <a:close/>
                </a:path>
                <a:path w="26669" h="1137920">
                  <a:moveTo>
                    <a:pt x="26669" y="394969"/>
                  </a:moveTo>
                  <a:lnTo>
                    <a:pt x="0" y="394969"/>
                  </a:lnTo>
                  <a:lnTo>
                    <a:pt x="0" y="401319"/>
                  </a:lnTo>
                  <a:lnTo>
                    <a:pt x="26669" y="401319"/>
                  </a:lnTo>
                  <a:lnTo>
                    <a:pt x="26669" y="394969"/>
                  </a:lnTo>
                  <a:close/>
                </a:path>
                <a:path w="26669" h="1137920">
                  <a:moveTo>
                    <a:pt x="26669" y="401319"/>
                  </a:moveTo>
                  <a:lnTo>
                    <a:pt x="0" y="401319"/>
                  </a:lnTo>
                  <a:lnTo>
                    <a:pt x="0" y="407669"/>
                  </a:lnTo>
                  <a:lnTo>
                    <a:pt x="26669" y="407669"/>
                  </a:lnTo>
                  <a:lnTo>
                    <a:pt x="26669" y="401319"/>
                  </a:lnTo>
                  <a:close/>
                </a:path>
                <a:path w="26669" h="1137920">
                  <a:moveTo>
                    <a:pt x="26669" y="407669"/>
                  </a:moveTo>
                  <a:lnTo>
                    <a:pt x="0" y="407669"/>
                  </a:lnTo>
                  <a:lnTo>
                    <a:pt x="0" y="414019"/>
                  </a:lnTo>
                  <a:lnTo>
                    <a:pt x="26669" y="414019"/>
                  </a:lnTo>
                  <a:lnTo>
                    <a:pt x="26669" y="407669"/>
                  </a:lnTo>
                  <a:close/>
                </a:path>
                <a:path w="26669" h="1137920">
                  <a:moveTo>
                    <a:pt x="26669" y="414019"/>
                  </a:moveTo>
                  <a:lnTo>
                    <a:pt x="0" y="414019"/>
                  </a:lnTo>
                  <a:lnTo>
                    <a:pt x="0" y="420369"/>
                  </a:lnTo>
                  <a:lnTo>
                    <a:pt x="26669" y="420369"/>
                  </a:lnTo>
                  <a:lnTo>
                    <a:pt x="26669" y="414019"/>
                  </a:lnTo>
                  <a:close/>
                </a:path>
                <a:path w="26669" h="1137920">
                  <a:moveTo>
                    <a:pt x="26669" y="420369"/>
                  </a:moveTo>
                  <a:lnTo>
                    <a:pt x="0" y="420369"/>
                  </a:lnTo>
                  <a:lnTo>
                    <a:pt x="0" y="424179"/>
                  </a:lnTo>
                  <a:lnTo>
                    <a:pt x="26669" y="424179"/>
                  </a:lnTo>
                  <a:lnTo>
                    <a:pt x="26669" y="420369"/>
                  </a:lnTo>
                  <a:close/>
                </a:path>
                <a:path w="26669" h="1137920">
                  <a:moveTo>
                    <a:pt x="26669" y="424179"/>
                  </a:moveTo>
                  <a:lnTo>
                    <a:pt x="0" y="424179"/>
                  </a:lnTo>
                  <a:lnTo>
                    <a:pt x="0" y="433069"/>
                  </a:lnTo>
                  <a:lnTo>
                    <a:pt x="26669" y="433069"/>
                  </a:lnTo>
                  <a:lnTo>
                    <a:pt x="26669" y="424179"/>
                  </a:lnTo>
                  <a:close/>
                </a:path>
                <a:path w="26669" h="1137920">
                  <a:moveTo>
                    <a:pt x="26669" y="433069"/>
                  </a:moveTo>
                  <a:lnTo>
                    <a:pt x="0" y="433069"/>
                  </a:lnTo>
                  <a:lnTo>
                    <a:pt x="0" y="439419"/>
                  </a:lnTo>
                  <a:lnTo>
                    <a:pt x="26669" y="439419"/>
                  </a:lnTo>
                  <a:lnTo>
                    <a:pt x="26669" y="433069"/>
                  </a:lnTo>
                  <a:close/>
                </a:path>
                <a:path w="26669" h="1137920">
                  <a:moveTo>
                    <a:pt x="26669" y="439419"/>
                  </a:moveTo>
                  <a:lnTo>
                    <a:pt x="0" y="439419"/>
                  </a:lnTo>
                  <a:lnTo>
                    <a:pt x="0" y="445769"/>
                  </a:lnTo>
                  <a:lnTo>
                    <a:pt x="26669" y="445769"/>
                  </a:lnTo>
                  <a:lnTo>
                    <a:pt x="26669" y="439419"/>
                  </a:lnTo>
                  <a:close/>
                </a:path>
                <a:path w="26669" h="1137920">
                  <a:moveTo>
                    <a:pt x="26669" y="445769"/>
                  </a:moveTo>
                  <a:lnTo>
                    <a:pt x="0" y="445769"/>
                  </a:lnTo>
                  <a:lnTo>
                    <a:pt x="0" y="452119"/>
                  </a:lnTo>
                  <a:lnTo>
                    <a:pt x="26669" y="452119"/>
                  </a:lnTo>
                  <a:lnTo>
                    <a:pt x="26669" y="445769"/>
                  </a:lnTo>
                  <a:close/>
                </a:path>
                <a:path w="26669" h="1137920">
                  <a:moveTo>
                    <a:pt x="26669" y="452119"/>
                  </a:moveTo>
                  <a:lnTo>
                    <a:pt x="0" y="452119"/>
                  </a:lnTo>
                  <a:lnTo>
                    <a:pt x="0" y="458469"/>
                  </a:lnTo>
                  <a:lnTo>
                    <a:pt x="26669" y="458469"/>
                  </a:lnTo>
                  <a:lnTo>
                    <a:pt x="26669" y="452119"/>
                  </a:lnTo>
                  <a:close/>
                </a:path>
                <a:path w="26669" h="1137920">
                  <a:moveTo>
                    <a:pt x="26669" y="458469"/>
                  </a:moveTo>
                  <a:lnTo>
                    <a:pt x="0" y="458469"/>
                  </a:lnTo>
                  <a:lnTo>
                    <a:pt x="0" y="464819"/>
                  </a:lnTo>
                  <a:lnTo>
                    <a:pt x="26669" y="464819"/>
                  </a:lnTo>
                  <a:lnTo>
                    <a:pt x="26669" y="458469"/>
                  </a:lnTo>
                  <a:close/>
                </a:path>
                <a:path w="26669" h="1137920">
                  <a:moveTo>
                    <a:pt x="26669" y="464819"/>
                  </a:moveTo>
                  <a:lnTo>
                    <a:pt x="0" y="464819"/>
                  </a:lnTo>
                  <a:lnTo>
                    <a:pt x="0" y="471169"/>
                  </a:lnTo>
                  <a:lnTo>
                    <a:pt x="26669" y="471169"/>
                  </a:lnTo>
                  <a:lnTo>
                    <a:pt x="26669" y="464819"/>
                  </a:lnTo>
                  <a:close/>
                </a:path>
                <a:path w="26669" h="1137920">
                  <a:moveTo>
                    <a:pt x="26669" y="471169"/>
                  </a:moveTo>
                  <a:lnTo>
                    <a:pt x="0" y="471169"/>
                  </a:lnTo>
                  <a:lnTo>
                    <a:pt x="0" y="477519"/>
                  </a:lnTo>
                  <a:lnTo>
                    <a:pt x="26669" y="477519"/>
                  </a:lnTo>
                  <a:lnTo>
                    <a:pt x="26669" y="471169"/>
                  </a:lnTo>
                  <a:close/>
                </a:path>
                <a:path w="26669" h="1137920">
                  <a:moveTo>
                    <a:pt x="26669" y="477519"/>
                  </a:moveTo>
                  <a:lnTo>
                    <a:pt x="0" y="477519"/>
                  </a:lnTo>
                  <a:lnTo>
                    <a:pt x="0" y="490219"/>
                  </a:lnTo>
                  <a:lnTo>
                    <a:pt x="26669" y="490219"/>
                  </a:lnTo>
                  <a:lnTo>
                    <a:pt x="26669" y="477519"/>
                  </a:lnTo>
                  <a:close/>
                </a:path>
                <a:path w="26669" h="1137920">
                  <a:moveTo>
                    <a:pt x="26669" y="490219"/>
                  </a:moveTo>
                  <a:lnTo>
                    <a:pt x="0" y="490219"/>
                  </a:lnTo>
                  <a:lnTo>
                    <a:pt x="0" y="515619"/>
                  </a:lnTo>
                  <a:lnTo>
                    <a:pt x="26669" y="515619"/>
                  </a:lnTo>
                  <a:lnTo>
                    <a:pt x="26669" y="490219"/>
                  </a:lnTo>
                  <a:close/>
                </a:path>
                <a:path w="26669" h="1137920">
                  <a:moveTo>
                    <a:pt x="26669" y="515619"/>
                  </a:moveTo>
                  <a:lnTo>
                    <a:pt x="0" y="515619"/>
                  </a:lnTo>
                  <a:lnTo>
                    <a:pt x="0" y="528319"/>
                  </a:lnTo>
                  <a:lnTo>
                    <a:pt x="26669" y="528319"/>
                  </a:lnTo>
                  <a:lnTo>
                    <a:pt x="26669" y="515619"/>
                  </a:lnTo>
                  <a:close/>
                </a:path>
                <a:path w="26669" h="1137920">
                  <a:moveTo>
                    <a:pt x="26669" y="528319"/>
                  </a:moveTo>
                  <a:lnTo>
                    <a:pt x="0" y="528319"/>
                  </a:lnTo>
                  <a:lnTo>
                    <a:pt x="0" y="534669"/>
                  </a:lnTo>
                  <a:lnTo>
                    <a:pt x="26669" y="534669"/>
                  </a:lnTo>
                  <a:lnTo>
                    <a:pt x="26669" y="528319"/>
                  </a:lnTo>
                  <a:close/>
                </a:path>
                <a:path w="26669" h="1137920">
                  <a:moveTo>
                    <a:pt x="26669" y="534669"/>
                  </a:moveTo>
                  <a:lnTo>
                    <a:pt x="0" y="534669"/>
                  </a:lnTo>
                  <a:lnTo>
                    <a:pt x="0" y="541019"/>
                  </a:lnTo>
                  <a:lnTo>
                    <a:pt x="26669" y="541019"/>
                  </a:lnTo>
                  <a:lnTo>
                    <a:pt x="26669" y="534669"/>
                  </a:lnTo>
                  <a:close/>
                </a:path>
                <a:path w="26669" h="1137920">
                  <a:moveTo>
                    <a:pt x="26669" y="541019"/>
                  </a:moveTo>
                  <a:lnTo>
                    <a:pt x="0" y="541019"/>
                  </a:lnTo>
                  <a:lnTo>
                    <a:pt x="0" y="547369"/>
                  </a:lnTo>
                  <a:lnTo>
                    <a:pt x="26669" y="547369"/>
                  </a:lnTo>
                  <a:lnTo>
                    <a:pt x="26669" y="541019"/>
                  </a:lnTo>
                  <a:close/>
                </a:path>
                <a:path w="26669" h="1137920">
                  <a:moveTo>
                    <a:pt x="26669" y="547369"/>
                  </a:moveTo>
                  <a:lnTo>
                    <a:pt x="0" y="547369"/>
                  </a:lnTo>
                  <a:lnTo>
                    <a:pt x="0" y="553719"/>
                  </a:lnTo>
                  <a:lnTo>
                    <a:pt x="26669" y="553719"/>
                  </a:lnTo>
                  <a:lnTo>
                    <a:pt x="26669" y="547369"/>
                  </a:lnTo>
                  <a:close/>
                </a:path>
                <a:path w="26669" h="1137920">
                  <a:moveTo>
                    <a:pt x="26669" y="553719"/>
                  </a:moveTo>
                  <a:lnTo>
                    <a:pt x="0" y="553719"/>
                  </a:lnTo>
                  <a:lnTo>
                    <a:pt x="0" y="560069"/>
                  </a:lnTo>
                  <a:lnTo>
                    <a:pt x="26669" y="560069"/>
                  </a:lnTo>
                  <a:lnTo>
                    <a:pt x="26669" y="553719"/>
                  </a:lnTo>
                  <a:close/>
                </a:path>
                <a:path w="26669" h="1137920">
                  <a:moveTo>
                    <a:pt x="26669" y="561339"/>
                  </a:moveTo>
                  <a:lnTo>
                    <a:pt x="0" y="561339"/>
                  </a:lnTo>
                  <a:lnTo>
                    <a:pt x="0" y="566419"/>
                  </a:lnTo>
                  <a:lnTo>
                    <a:pt x="26669" y="566419"/>
                  </a:lnTo>
                  <a:lnTo>
                    <a:pt x="26669" y="561339"/>
                  </a:lnTo>
                  <a:close/>
                </a:path>
                <a:path w="26669" h="1137920">
                  <a:moveTo>
                    <a:pt x="26669" y="560069"/>
                  </a:moveTo>
                  <a:lnTo>
                    <a:pt x="0" y="560069"/>
                  </a:lnTo>
                  <a:lnTo>
                    <a:pt x="0" y="561339"/>
                  </a:lnTo>
                  <a:lnTo>
                    <a:pt x="26669" y="561339"/>
                  </a:lnTo>
                  <a:lnTo>
                    <a:pt x="26669" y="560069"/>
                  </a:lnTo>
                  <a:close/>
                </a:path>
                <a:path w="26669" h="1137920">
                  <a:moveTo>
                    <a:pt x="26669" y="566419"/>
                  </a:moveTo>
                  <a:lnTo>
                    <a:pt x="0" y="566419"/>
                  </a:lnTo>
                  <a:lnTo>
                    <a:pt x="0" y="572769"/>
                  </a:lnTo>
                  <a:lnTo>
                    <a:pt x="26669" y="572769"/>
                  </a:lnTo>
                  <a:lnTo>
                    <a:pt x="26669" y="566419"/>
                  </a:lnTo>
                  <a:close/>
                </a:path>
                <a:path w="26669" h="1137920">
                  <a:moveTo>
                    <a:pt x="26669" y="572769"/>
                  </a:moveTo>
                  <a:lnTo>
                    <a:pt x="0" y="572769"/>
                  </a:lnTo>
                  <a:lnTo>
                    <a:pt x="0" y="579119"/>
                  </a:lnTo>
                  <a:lnTo>
                    <a:pt x="26669" y="579119"/>
                  </a:lnTo>
                  <a:lnTo>
                    <a:pt x="26669" y="572769"/>
                  </a:lnTo>
                  <a:close/>
                </a:path>
                <a:path w="26669" h="1137920">
                  <a:moveTo>
                    <a:pt x="26669" y="579119"/>
                  </a:moveTo>
                  <a:lnTo>
                    <a:pt x="0" y="579119"/>
                  </a:lnTo>
                  <a:lnTo>
                    <a:pt x="0" y="585469"/>
                  </a:lnTo>
                  <a:lnTo>
                    <a:pt x="26669" y="585469"/>
                  </a:lnTo>
                  <a:lnTo>
                    <a:pt x="26669" y="579119"/>
                  </a:lnTo>
                  <a:close/>
                </a:path>
                <a:path w="26669" h="1137920">
                  <a:moveTo>
                    <a:pt x="26669" y="585469"/>
                  </a:moveTo>
                  <a:lnTo>
                    <a:pt x="0" y="585469"/>
                  </a:lnTo>
                  <a:lnTo>
                    <a:pt x="0" y="591819"/>
                  </a:lnTo>
                  <a:lnTo>
                    <a:pt x="26669" y="591819"/>
                  </a:lnTo>
                  <a:lnTo>
                    <a:pt x="26669" y="585469"/>
                  </a:lnTo>
                  <a:close/>
                </a:path>
                <a:path w="26669" h="1137920">
                  <a:moveTo>
                    <a:pt x="26669" y="591819"/>
                  </a:moveTo>
                  <a:lnTo>
                    <a:pt x="0" y="591819"/>
                  </a:lnTo>
                  <a:lnTo>
                    <a:pt x="0" y="598169"/>
                  </a:lnTo>
                  <a:lnTo>
                    <a:pt x="26669" y="598169"/>
                  </a:lnTo>
                  <a:lnTo>
                    <a:pt x="26669" y="591819"/>
                  </a:lnTo>
                  <a:close/>
                </a:path>
                <a:path w="26669" h="1137920">
                  <a:moveTo>
                    <a:pt x="26669" y="598169"/>
                  </a:moveTo>
                  <a:lnTo>
                    <a:pt x="0" y="598169"/>
                  </a:lnTo>
                  <a:lnTo>
                    <a:pt x="0" y="623569"/>
                  </a:lnTo>
                  <a:lnTo>
                    <a:pt x="26669" y="623569"/>
                  </a:lnTo>
                  <a:lnTo>
                    <a:pt x="26669" y="598169"/>
                  </a:lnTo>
                  <a:close/>
                </a:path>
                <a:path w="26669" h="1137920">
                  <a:moveTo>
                    <a:pt x="26669" y="623569"/>
                  </a:moveTo>
                  <a:lnTo>
                    <a:pt x="0" y="623569"/>
                  </a:lnTo>
                  <a:lnTo>
                    <a:pt x="0" y="629919"/>
                  </a:lnTo>
                  <a:lnTo>
                    <a:pt x="26669" y="629919"/>
                  </a:lnTo>
                  <a:lnTo>
                    <a:pt x="26669" y="623569"/>
                  </a:lnTo>
                  <a:close/>
                </a:path>
                <a:path w="26669" h="1137920">
                  <a:moveTo>
                    <a:pt x="26669" y="629919"/>
                  </a:moveTo>
                  <a:lnTo>
                    <a:pt x="0" y="629919"/>
                  </a:lnTo>
                  <a:lnTo>
                    <a:pt x="0" y="636269"/>
                  </a:lnTo>
                  <a:lnTo>
                    <a:pt x="26669" y="636269"/>
                  </a:lnTo>
                  <a:lnTo>
                    <a:pt x="26669" y="629919"/>
                  </a:lnTo>
                  <a:close/>
                </a:path>
                <a:path w="26669" h="1137920">
                  <a:moveTo>
                    <a:pt x="26669" y="636269"/>
                  </a:moveTo>
                  <a:lnTo>
                    <a:pt x="0" y="636269"/>
                  </a:lnTo>
                  <a:lnTo>
                    <a:pt x="0" y="642619"/>
                  </a:lnTo>
                  <a:lnTo>
                    <a:pt x="26669" y="642619"/>
                  </a:lnTo>
                  <a:lnTo>
                    <a:pt x="26669" y="636269"/>
                  </a:lnTo>
                  <a:close/>
                </a:path>
                <a:path w="26669" h="1137920">
                  <a:moveTo>
                    <a:pt x="26669" y="642619"/>
                  </a:moveTo>
                  <a:lnTo>
                    <a:pt x="0" y="642619"/>
                  </a:lnTo>
                  <a:lnTo>
                    <a:pt x="0" y="646429"/>
                  </a:lnTo>
                  <a:lnTo>
                    <a:pt x="26669" y="646429"/>
                  </a:lnTo>
                  <a:lnTo>
                    <a:pt x="26669" y="642619"/>
                  </a:lnTo>
                  <a:close/>
                </a:path>
                <a:path w="26669" h="1137920">
                  <a:moveTo>
                    <a:pt x="26669" y="646429"/>
                  </a:moveTo>
                  <a:lnTo>
                    <a:pt x="0" y="646429"/>
                  </a:lnTo>
                  <a:lnTo>
                    <a:pt x="0" y="648969"/>
                  </a:lnTo>
                  <a:lnTo>
                    <a:pt x="26669" y="648969"/>
                  </a:lnTo>
                  <a:lnTo>
                    <a:pt x="26669" y="646429"/>
                  </a:lnTo>
                  <a:close/>
                </a:path>
                <a:path w="26669" h="1137920">
                  <a:moveTo>
                    <a:pt x="26669" y="648969"/>
                  </a:moveTo>
                  <a:lnTo>
                    <a:pt x="0" y="648969"/>
                  </a:lnTo>
                  <a:lnTo>
                    <a:pt x="0" y="661669"/>
                  </a:lnTo>
                  <a:lnTo>
                    <a:pt x="26669" y="661669"/>
                  </a:lnTo>
                  <a:lnTo>
                    <a:pt x="26669" y="648969"/>
                  </a:lnTo>
                  <a:close/>
                </a:path>
                <a:path w="26669" h="1137920">
                  <a:moveTo>
                    <a:pt x="26669" y="661669"/>
                  </a:moveTo>
                  <a:lnTo>
                    <a:pt x="0" y="661669"/>
                  </a:lnTo>
                  <a:lnTo>
                    <a:pt x="0" y="668019"/>
                  </a:lnTo>
                  <a:lnTo>
                    <a:pt x="26669" y="668019"/>
                  </a:lnTo>
                  <a:lnTo>
                    <a:pt x="26669" y="661669"/>
                  </a:lnTo>
                  <a:close/>
                </a:path>
                <a:path w="26669" h="1137920">
                  <a:moveTo>
                    <a:pt x="26669" y="668019"/>
                  </a:moveTo>
                  <a:lnTo>
                    <a:pt x="0" y="668019"/>
                  </a:lnTo>
                  <a:lnTo>
                    <a:pt x="0" y="678179"/>
                  </a:lnTo>
                  <a:lnTo>
                    <a:pt x="26669" y="678179"/>
                  </a:lnTo>
                  <a:lnTo>
                    <a:pt x="26669" y="668019"/>
                  </a:lnTo>
                  <a:close/>
                </a:path>
                <a:path w="26669" h="1137920">
                  <a:moveTo>
                    <a:pt x="26669" y="678179"/>
                  </a:moveTo>
                  <a:lnTo>
                    <a:pt x="0" y="678179"/>
                  </a:lnTo>
                  <a:lnTo>
                    <a:pt x="0" y="684529"/>
                  </a:lnTo>
                  <a:lnTo>
                    <a:pt x="26669" y="684529"/>
                  </a:lnTo>
                  <a:lnTo>
                    <a:pt x="26669" y="678179"/>
                  </a:lnTo>
                  <a:close/>
                </a:path>
                <a:path w="26669" h="1137920">
                  <a:moveTo>
                    <a:pt x="26669" y="684529"/>
                  </a:moveTo>
                  <a:lnTo>
                    <a:pt x="0" y="684529"/>
                  </a:lnTo>
                  <a:lnTo>
                    <a:pt x="0" y="693419"/>
                  </a:lnTo>
                  <a:lnTo>
                    <a:pt x="26669" y="693419"/>
                  </a:lnTo>
                  <a:lnTo>
                    <a:pt x="26669" y="684529"/>
                  </a:lnTo>
                  <a:close/>
                </a:path>
                <a:path w="26669" h="1137920">
                  <a:moveTo>
                    <a:pt x="26669" y="693419"/>
                  </a:moveTo>
                  <a:lnTo>
                    <a:pt x="0" y="693419"/>
                  </a:lnTo>
                  <a:lnTo>
                    <a:pt x="0" y="698499"/>
                  </a:lnTo>
                  <a:lnTo>
                    <a:pt x="26669" y="698499"/>
                  </a:lnTo>
                  <a:lnTo>
                    <a:pt x="26669" y="693419"/>
                  </a:lnTo>
                  <a:close/>
                </a:path>
                <a:path w="26669" h="1137920">
                  <a:moveTo>
                    <a:pt x="26669" y="698499"/>
                  </a:moveTo>
                  <a:lnTo>
                    <a:pt x="0" y="698499"/>
                  </a:lnTo>
                  <a:lnTo>
                    <a:pt x="0" y="699769"/>
                  </a:lnTo>
                  <a:lnTo>
                    <a:pt x="26669" y="699769"/>
                  </a:lnTo>
                  <a:lnTo>
                    <a:pt x="26669" y="698499"/>
                  </a:lnTo>
                  <a:close/>
                </a:path>
                <a:path w="26669" h="1137920">
                  <a:moveTo>
                    <a:pt x="26669" y="699769"/>
                  </a:moveTo>
                  <a:lnTo>
                    <a:pt x="0" y="699769"/>
                  </a:lnTo>
                  <a:lnTo>
                    <a:pt x="0" y="706119"/>
                  </a:lnTo>
                  <a:lnTo>
                    <a:pt x="26669" y="706119"/>
                  </a:lnTo>
                  <a:lnTo>
                    <a:pt x="26669" y="699769"/>
                  </a:lnTo>
                  <a:close/>
                </a:path>
                <a:path w="26669" h="1137920">
                  <a:moveTo>
                    <a:pt x="26669" y="706119"/>
                  </a:moveTo>
                  <a:lnTo>
                    <a:pt x="0" y="706119"/>
                  </a:lnTo>
                  <a:lnTo>
                    <a:pt x="0" y="716279"/>
                  </a:lnTo>
                  <a:lnTo>
                    <a:pt x="26669" y="716279"/>
                  </a:lnTo>
                  <a:lnTo>
                    <a:pt x="26669" y="706119"/>
                  </a:lnTo>
                  <a:close/>
                </a:path>
                <a:path w="26669" h="1137920">
                  <a:moveTo>
                    <a:pt x="26669" y="716279"/>
                  </a:moveTo>
                  <a:lnTo>
                    <a:pt x="0" y="716279"/>
                  </a:lnTo>
                  <a:lnTo>
                    <a:pt x="0" y="725169"/>
                  </a:lnTo>
                  <a:lnTo>
                    <a:pt x="26669" y="725169"/>
                  </a:lnTo>
                  <a:lnTo>
                    <a:pt x="26669" y="716279"/>
                  </a:lnTo>
                  <a:close/>
                </a:path>
                <a:path w="26669" h="1137920">
                  <a:moveTo>
                    <a:pt x="26669" y="725169"/>
                  </a:moveTo>
                  <a:lnTo>
                    <a:pt x="0" y="725169"/>
                  </a:lnTo>
                  <a:lnTo>
                    <a:pt x="0" y="763269"/>
                  </a:lnTo>
                  <a:lnTo>
                    <a:pt x="26669" y="763269"/>
                  </a:lnTo>
                  <a:lnTo>
                    <a:pt x="26669" y="725169"/>
                  </a:lnTo>
                  <a:close/>
                </a:path>
                <a:path w="26669" h="1137920">
                  <a:moveTo>
                    <a:pt x="26669" y="763269"/>
                  </a:moveTo>
                  <a:lnTo>
                    <a:pt x="0" y="763269"/>
                  </a:lnTo>
                  <a:lnTo>
                    <a:pt x="0" y="767079"/>
                  </a:lnTo>
                  <a:lnTo>
                    <a:pt x="26669" y="767079"/>
                  </a:lnTo>
                  <a:lnTo>
                    <a:pt x="26669" y="763269"/>
                  </a:lnTo>
                  <a:close/>
                </a:path>
                <a:path w="26669" h="1137920">
                  <a:moveTo>
                    <a:pt x="26669" y="767079"/>
                  </a:moveTo>
                  <a:lnTo>
                    <a:pt x="0" y="767079"/>
                  </a:lnTo>
                  <a:lnTo>
                    <a:pt x="0" y="769619"/>
                  </a:lnTo>
                  <a:lnTo>
                    <a:pt x="26669" y="769619"/>
                  </a:lnTo>
                  <a:lnTo>
                    <a:pt x="26669" y="767079"/>
                  </a:lnTo>
                  <a:close/>
                </a:path>
                <a:path w="26669" h="1137920">
                  <a:moveTo>
                    <a:pt x="26669" y="769619"/>
                  </a:moveTo>
                  <a:lnTo>
                    <a:pt x="0" y="769619"/>
                  </a:lnTo>
                  <a:lnTo>
                    <a:pt x="0" y="775969"/>
                  </a:lnTo>
                  <a:lnTo>
                    <a:pt x="26669" y="775969"/>
                  </a:lnTo>
                  <a:lnTo>
                    <a:pt x="26669" y="769619"/>
                  </a:lnTo>
                  <a:close/>
                </a:path>
                <a:path w="26669" h="1137920">
                  <a:moveTo>
                    <a:pt x="26669" y="775969"/>
                  </a:moveTo>
                  <a:lnTo>
                    <a:pt x="0" y="775969"/>
                  </a:lnTo>
                  <a:lnTo>
                    <a:pt x="0" y="779779"/>
                  </a:lnTo>
                  <a:lnTo>
                    <a:pt x="26669" y="779779"/>
                  </a:lnTo>
                  <a:lnTo>
                    <a:pt x="26669" y="775969"/>
                  </a:lnTo>
                  <a:close/>
                </a:path>
                <a:path w="26669" h="1137920">
                  <a:moveTo>
                    <a:pt x="26669" y="779779"/>
                  </a:moveTo>
                  <a:lnTo>
                    <a:pt x="0" y="779779"/>
                  </a:lnTo>
                  <a:lnTo>
                    <a:pt x="0" y="817879"/>
                  </a:lnTo>
                  <a:lnTo>
                    <a:pt x="26669" y="817879"/>
                  </a:lnTo>
                  <a:lnTo>
                    <a:pt x="26669" y="779779"/>
                  </a:lnTo>
                  <a:close/>
                </a:path>
                <a:path w="26669" h="1137920">
                  <a:moveTo>
                    <a:pt x="26669" y="817879"/>
                  </a:moveTo>
                  <a:lnTo>
                    <a:pt x="0" y="817879"/>
                  </a:lnTo>
                  <a:lnTo>
                    <a:pt x="0" y="826769"/>
                  </a:lnTo>
                  <a:lnTo>
                    <a:pt x="26669" y="826769"/>
                  </a:lnTo>
                  <a:lnTo>
                    <a:pt x="26669" y="817879"/>
                  </a:lnTo>
                  <a:close/>
                </a:path>
                <a:path w="26669" h="1137920">
                  <a:moveTo>
                    <a:pt x="26669" y="826769"/>
                  </a:moveTo>
                  <a:lnTo>
                    <a:pt x="0" y="826769"/>
                  </a:lnTo>
                  <a:lnTo>
                    <a:pt x="0" y="833119"/>
                  </a:lnTo>
                  <a:lnTo>
                    <a:pt x="26669" y="833119"/>
                  </a:lnTo>
                  <a:lnTo>
                    <a:pt x="26669" y="826769"/>
                  </a:lnTo>
                  <a:close/>
                </a:path>
                <a:path w="26669" h="1137920">
                  <a:moveTo>
                    <a:pt x="26669" y="833119"/>
                  </a:moveTo>
                  <a:lnTo>
                    <a:pt x="0" y="833119"/>
                  </a:lnTo>
                  <a:lnTo>
                    <a:pt x="0" y="839469"/>
                  </a:lnTo>
                  <a:lnTo>
                    <a:pt x="26669" y="839469"/>
                  </a:lnTo>
                  <a:lnTo>
                    <a:pt x="26669" y="833119"/>
                  </a:lnTo>
                  <a:close/>
                </a:path>
                <a:path w="26669" h="1137920">
                  <a:moveTo>
                    <a:pt x="26669" y="839469"/>
                  </a:moveTo>
                  <a:lnTo>
                    <a:pt x="0" y="839469"/>
                  </a:lnTo>
                  <a:lnTo>
                    <a:pt x="0" y="843279"/>
                  </a:lnTo>
                  <a:lnTo>
                    <a:pt x="26669" y="843279"/>
                  </a:lnTo>
                  <a:lnTo>
                    <a:pt x="26669" y="839469"/>
                  </a:lnTo>
                  <a:close/>
                </a:path>
                <a:path w="26669" h="1137920">
                  <a:moveTo>
                    <a:pt x="26669" y="843279"/>
                  </a:moveTo>
                  <a:lnTo>
                    <a:pt x="0" y="843279"/>
                  </a:lnTo>
                  <a:lnTo>
                    <a:pt x="0" y="849629"/>
                  </a:lnTo>
                  <a:lnTo>
                    <a:pt x="26669" y="849629"/>
                  </a:lnTo>
                  <a:lnTo>
                    <a:pt x="26669" y="843279"/>
                  </a:lnTo>
                  <a:close/>
                </a:path>
                <a:path w="26669" h="1137920">
                  <a:moveTo>
                    <a:pt x="26669" y="849629"/>
                  </a:moveTo>
                  <a:lnTo>
                    <a:pt x="0" y="849629"/>
                  </a:lnTo>
                  <a:lnTo>
                    <a:pt x="0" y="852169"/>
                  </a:lnTo>
                  <a:lnTo>
                    <a:pt x="26669" y="852169"/>
                  </a:lnTo>
                  <a:lnTo>
                    <a:pt x="26669" y="849629"/>
                  </a:lnTo>
                  <a:close/>
                </a:path>
                <a:path w="26669" h="1137920">
                  <a:moveTo>
                    <a:pt x="26669" y="852169"/>
                  </a:moveTo>
                  <a:lnTo>
                    <a:pt x="0" y="852169"/>
                  </a:lnTo>
                  <a:lnTo>
                    <a:pt x="0" y="855979"/>
                  </a:lnTo>
                  <a:lnTo>
                    <a:pt x="26669" y="855979"/>
                  </a:lnTo>
                  <a:lnTo>
                    <a:pt x="26669" y="852169"/>
                  </a:lnTo>
                  <a:close/>
                </a:path>
                <a:path w="26669" h="1137920">
                  <a:moveTo>
                    <a:pt x="26669" y="855979"/>
                  </a:moveTo>
                  <a:lnTo>
                    <a:pt x="0" y="855979"/>
                  </a:lnTo>
                  <a:lnTo>
                    <a:pt x="0" y="858519"/>
                  </a:lnTo>
                  <a:lnTo>
                    <a:pt x="26669" y="858519"/>
                  </a:lnTo>
                  <a:lnTo>
                    <a:pt x="26669" y="855979"/>
                  </a:lnTo>
                  <a:close/>
                </a:path>
                <a:path w="26669" h="1137920">
                  <a:moveTo>
                    <a:pt x="26669" y="858519"/>
                  </a:moveTo>
                  <a:lnTo>
                    <a:pt x="0" y="858519"/>
                  </a:lnTo>
                  <a:lnTo>
                    <a:pt x="0" y="864869"/>
                  </a:lnTo>
                  <a:lnTo>
                    <a:pt x="26669" y="864869"/>
                  </a:lnTo>
                  <a:lnTo>
                    <a:pt x="26669" y="858519"/>
                  </a:lnTo>
                  <a:close/>
                </a:path>
                <a:path w="26669" h="1137920">
                  <a:moveTo>
                    <a:pt x="26669" y="864869"/>
                  </a:moveTo>
                  <a:lnTo>
                    <a:pt x="0" y="864869"/>
                  </a:lnTo>
                  <a:lnTo>
                    <a:pt x="0" y="890269"/>
                  </a:lnTo>
                  <a:lnTo>
                    <a:pt x="26669" y="890269"/>
                  </a:lnTo>
                  <a:lnTo>
                    <a:pt x="26669" y="864869"/>
                  </a:lnTo>
                  <a:close/>
                </a:path>
                <a:path w="26669" h="1137920">
                  <a:moveTo>
                    <a:pt x="26669" y="890269"/>
                  </a:moveTo>
                  <a:lnTo>
                    <a:pt x="0" y="890269"/>
                  </a:lnTo>
                  <a:lnTo>
                    <a:pt x="0" y="896619"/>
                  </a:lnTo>
                  <a:lnTo>
                    <a:pt x="26669" y="896619"/>
                  </a:lnTo>
                  <a:lnTo>
                    <a:pt x="26669" y="890269"/>
                  </a:lnTo>
                  <a:close/>
                </a:path>
                <a:path w="26669" h="1137920">
                  <a:moveTo>
                    <a:pt x="26669" y="896619"/>
                  </a:moveTo>
                  <a:lnTo>
                    <a:pt x="0" y="896619"/>
                  </a:lnTo>
                  <a:lnTo>
                    <a:pt x="0" y="909319"/>
                  </a:lnTo>
                  <a:lnTo>
                    <a:pt x="26669" y="909319"/>
                  </a:lnTo>
                  <a:lnTo>
                    <a:pt x="26669" y="896619"/>
                  </a:lnTo>
                  <a:close/>
                </a:path>
                <a:path w="26669" h="1137920">
                  <a:moveTo>
                    <a:pt x="26669" y="909319"/>
                  </a:moveTo>
                  <a:lnTo>
                    <a:pt x="0" y="909319"/>
                  </a:lnTo>
                  <a:lnTo>
                    <a:pt x="0" y="925829"/>
                  </a:lnTo>
                  <a:lnTo>
                    <a:pt x="26669" y="925829"/>
                  </a:lnTo>
                  <a:lnTo>
                    <a:pt x="26669" y="909319"/>
                  </a:lnTo>
                  <a:close/>
                </a:path>
                <a:path w="26669" h="1137920">
                  <a:moveTo>
                    <a:pt x="26669" y="925829"/>
                  </a:moveTo>
                  <a:lnTo>
                    <a:pt x="0" y="925829"/>
                  </a:lnTo>
                  <a:lnTo>
                    <a:pt x="0" y="928369"/>
                  </a:lnTo>
                  <a:lnTo>
                    <a:pt x="26669" y="928369"/>
                  </a:lnTo>
                  <a:lnTo>
                    <a:pt x="26669" y="925829"/>
                  </a:lnTo>
                  <a:close/>
                </a:path>
                <a:path w="26669" h="1137920">
                  <a:moveTo>
                    <a:pt x="26669" y="928369"/>
                  </a:moveTo>
                  <a:lnTo>
                    <a:pt x="0" y="928369"/>
                  </a:lnTo>
                  <a:lnTo>
                    <a:pt x="0" y="932179"/>
                  </a:lnTo>
                  <a:lnTo>
                    <a:pt x="26669" y="932179"/>
                  </a:lnTo>
                  <a:lnTo>
                    <a:pt x="26669" y="928369"/>
                  </a:lnTo>
                  <a:close/>
                </a:path>
                <a:path w="26669" h="1137920">
                  <a:moveTo>
                    <a:pt x="26669" y="932179"/>
                  </a:moveTo>
                  <a:lnTo>
                    <a:pt x="0" y="932179"/>
                  </a:lnTo>
                  <a:lnTo>
                    <a:pt x="0" y="934719"/>
                  </a:lnTo>
                  <a:lnTo>
                    <a:pt x="26669" y="934719"/>
                  </a:lnTo>
                  <a:lnTo>
                    <a:pt x="26669" y="932179"/>
                  </a:lnTo>
                  <a:close/>
                </a:path>
                <a:path w="26669" h="1137920">
                  <a:moveTo>
                    <a:pt x="26669" y="934719"/>
                  </a:moveTo>
                  <a:lnTo>
                    <a:pt x="0" y="934719"/>
                  </a:lnTo>
                  <a:lnTo>
                    <a:pt x="0" y="938529"/>
                  </a:lnTo>
                  <a:lnTo>
                    <a:pt x="26669" y="938529"/>
                  </a:lnTo>
                  <a:lnTo>
                    <a:pt x="26669" y="934719"/>
                  </a:lnTo>
                  <a:close/>
                </a:path>
                <a:path w="26669" h="1137920">
                  <a:moveTo>
                    <a:pt x="26669" y="938529"/>
                  </a:moveTo>
                  <a:lnTo>
                    <a:pt x="0" y="938529"/>
                  </a:lnTo>
                  <a:lnTo>
                    <a:pt x="0" y="944879"/>
                  </a:lnTo>
                  <a:lnTo>
                    <a:pt x="26669" y="944879"/>
                  </a:lnTo>
                  <a:lnTo>
                    <a:pt x="26669" y="938529"/>
                  </a:lnTo>
                  <a:close/>
                </a:path>
                <a:path w="26669" h="1137920">
                  <a:moveTo>
                    <a:pt x="26669" y="944879"/>
                  </a:moveTo>
                  <a:lnTo>
                    <a:pt x="0" y="944879"/>
                  </a:lnTo>
                  <a:lnTo>
                    <a:pt x="0" y="953769"/>
                  </a:lnTo>
                  <a:lnTo>
                    <a:pt x="26669" y="953769"/>
                  </a:lnTo>
                  <a:lnTo>
                    <a:pt x="26669" y="944879"/>
                  </a:lnTo>
                  <a:close/>
                </a:path>
                <a:path w="26669" h="1137920">
                  <a:moveTo>
                    <a:pt x="26669" y="953769"/>
                  </a:moveTo>
                  <a:lnTo>
                    <a:pt x="0" y="953769"/>
                  </a:lnTo>
                  <a:lnTo>
                    <a:pt x="0" y="966469"/>
                  </a:lnTo>
                  <a:lnTo>
                    <a:pt x="26669" y="966469"/>
                  </a:lnTo>
                  <a:lnTo>
                    <a:pt x="26669" y="953769"/>
                  </a:lnTo>
                  <a:close/>
                </a:path>
                <a:path w="26669" h="1137920">
                  <a:moveTo>
                    <a:pt x="26669" y="966469"/>
                  </a:moveTo>
                  <a:lnTo>
                    <a:pt x="0" y="966469"/>
                  </a:lnTo>
                  <a:lnTo>
                    <a:pt x="0" y="976629"/>
                  </a:lnTo>
                  <a:lnTo>
                    <a:pt x="26669" y="976629"/>
                  </a:lnTo>
                  <a:lnTo>
                    <a:pt x="26669" y="966469"/>
                  </a:lnTo>
                  <a:close/>
                </a:path>
                <a:path w="26669" h="1137920">
                  <a:moveTo>
                    <a:pt x="26669" y="976629"/>
                  </a:moveTo>
                  <a:lnTo>
                    <a:pt x="0" y="976629"/>
                  </a:lnTo>
                  <a:lnTo>
                    <a:pt x="0" y="979169"/>
                  </a:lnTo>
                  <a:lnTo>
                    <a:pt x="26669" y="979169"/>
                  </a:lnTo>
                  <a:lnTo>
                    <a:pt x="26669" y="976629"/>
                  </a:lnTo>
                  <a:close/>
                </a:path>
                <a:path w="26669" h="1137920">
                  <a:moveTo>
                    <a:pt x="26669" y="979169"/>
                  </a:moveTo>
                  <a:lnTo>
                    <a:pt x="0" y="979169"/>
                  </a:lnTo>
                  <a:lnTo>
                    <a:pt x="0" y="985519"/>
                  </a:lnTo>
                  <a:lnTo>
                    <a:pt x="26669" y="985519"/>
                  </a:lnTo>
                  <a:lnTo>
                    <a:pt x="26669" y="979169"/>
                  </a:lnTo>
                  <a:close/>
                </a:path>
                <a:path w="26669" h="1137920">
                  <a:moveTo>
                    <a:pt x="26669" y="985519"/>
                  </a:moveTo>
                  <a:lnTo>
                    <a:pt x="0" y="985519"/>
                  </a:lnTo>
                  <a:lnTo>
                    <a:pt x="0" y="989329"/>
                  </a:lnTo>
                  <a:lnTo>
                    <a:pt x="26669" y="989329"/>
                  </a:lnTo>
                  <a:lnTo>
                    <a:pt x="26669" y="985519"/>
                  </a:lnTo>
                  <a:close/>
                </a:path>
                <a:path w="26669" h="1137920">
                  <a:moveTo>
                    <a:pt x="26669" y="989329"/>
                  </a:moveTo>
                  <a:lnTo>
                    <a:pt x="0" y="989329"/>
                  </a:lnTo>
                  <a:lnTo>
                    <a:pt x="0" y="995679"/>
                  </a:lnTo>
                  <a:lnTo>
                    <a:pt x="26669" y="995679"/>
                  </a:lnTo>
                  <a:lnTo>
                    <a:pt x="26669" y="989329"/>
                  </a:lnTo>
                  <a:close/>
                </a:path>
                <a:path w="26669" h="1137920">
                  <a:moveTo>
                    <a:pt x="26669" y="995679"/>
                  </a:moveTo>
                  <a:lnTo>
                    <a:pt x="0" y="995679"/>
                  </a:lnTo>
                  <a:lnTo>
                    <a:pt x="0" y="998219"/>
                  </a:lnTo>
                  <a:lnTo>
                    <a:pt x="26669" y="998219"/>
                  </a:lnTo>
                  <a:lnTo>
                    <a:pt x="26669" y="995679"/>
                  </a:lnTo>
                  <a:close/>
                </a:path>
                <a:path w="26669" h="1137920">
                  <a:moveTo>
                    <a:pt x="26669" y="998219"/>
                  </a:moveTo>
                  <a:lnTo>
                    <a:pt x="0" y="998219"/>
                  </a:lnTo>
                  <a:lnTo>
                    <a:pt x="0" y="1002029"/>
                  </a:lnTo>
                  <a:lnTo>
                    <a:pt x="26669" y="1002029"/>
                  </a:lnTo>
                  <a:lnTo>
                    <a:pt x="26669" y="998219"/>
                  </a:lnTo>
                  <a:close/>
                </a:path>
                <a:path w="26669" h="1137920">
                  <a:moveTo>
                    <a:pt x="26669" y="1002029"/>
                  </a:moveTo>
                  <a:lnTo>
                    <a:pt x="0" y="1002029"/>
                  </a:lnTo>
                  <a:lnTo>
                    <a:pt x="0" y="1004569"/>
                  </a:lnTo>
                  <a:lnTo>
                    <a:pt x="26669" y="1004569"/>
                  </a:lnTo>
                  <a:lnTo>
                    <a:pt x="26669" y="1002029"/>
                  </a:lnTo>
                  <a:close/>
                </a:path>
                <a:path w="26669" h="1137920">
                  <a:moveTo>
                    <a:pt x="26669" y="1004569"/>
                  </a:moveTo>
                  <a:lnTo>
                    <a:pt x="0" y="1004569"/>
                  </a:lnTo>
                  <a:lnTo>
                    <a:pt x="0" y="1010919"/>
                  </a:lnTo>
                  <a:lnTo>
                    <a:pt x="26669" y="1010919"/>
                  </a:lnTo>
                  <a:lnTo>
                    <a:pt x="26669" y="1004569"/>
                  </a:lnTo>
                  <a:close/>
                </a:path>
                <a:path w="26669" h="1137920">
                  <a:moveTo>
                    <a:pt x="26669" y="1010919"/>
                  </a:moveTo>
                  <a:lnTo>
                    <a:pt x="0" y="1010919"/>
                  </a:lnTo>
                  <a:lnTo>
                    <a:pt x="0" y="1029969"/>
                  </a:lnTo>
                  <a:lnTo>
                    <a:pt x="26669" y="1029969"/>
                  </a:lnTo>
                  <a:lnTo>
                    <a:pt x="26669" y="1010919"/>
                  </a:lnTo>
                  <a:close/>
                </a:path>
                <a:path w="26669" h="1137920">
                  <a:moveTo>
                    <a:pt x="26669" y="1029969"/>
                  </a:moveTo>
                  <a:lnTo>
                    <a:pt x="0" y="1029969"/>
                  </a:lnTo>
                  <a:lnTo>
                    <a:pt x="0" y="1033779"/>
                  </a:lnTo>
                  <a:lnTo>
                    <a:pt x="26669" y="1033779"/>
                  </a:lnTo>
                  <a:lnTo>
                    <a:pt x="26669" y="1029969"/>
                  </a:lnTo>
                  <a:close/>
                </a:path>
                <a:path w="26669" h="1137920">
                  <a:moveTo>
                    <a:pt x="26669" y="1033779"/>
                  </a:moveTo>
                  <a:lnTo>
                    <a:pt x="0" y="1033779"/>
                  </a:lnTo>
                  <a:lnTo>
                    <a:pt x="0" y="1046479"/>
                  </a:lnTo>
                  <a:lnTo>
                    <a:pt x="26669" y="1046479"/>
                  </a:lnTo>
                  <a:lnTo>
                    <a:pt x="26669" y="1033779"/>
                  </a:lnTo>
                  <a:close/>
                </a:path>
                <a:path w="26669" h="1137920">
                  <a:moveTo>
                    <a:pt x="26669" y="1046479"/>
                  </a:moveTo>
                  <a:lnTo>
                    <a:pt x="0" y="1046479"/>
                  </a:lnTo>
                  <a:lnTo>
                    <a:pt x="0" y="1055369"/>
                  </a:lnTo>
                  <a:lnTo>
                    <a:pt x="26669" y="1055369"/>
                  </a:lnTo>
                  <a:lnTo>
                    <a:pt x="26669" y="1046479"/>
                  </a:lnTo>
                  <a:close/>
                </a:path>
                <a:path w="26669" h="1137920">
                  <a:moveTo>
                    <a:pt x="26669" y="1055369"/>
                  </a:moveTo>
                  <a:lnTo>
                    <a:pt x="0" y="1055369"/>
                  </a:lnTo>
                  <a:lnTo>
                    <a:pt x="0" y="1059179"/>
                  </a:lnTo>
                  <a:lnTo>
                    <a:pt x="26669" y="1059179"/>
                  </a:lnTo>
                  <a:lnTo>
                    <a:pt x="26669" y="1055369"/>
                  </a:lnTo>
                  <a:close/>
                </a:path>
                <a:path w="26669" h="1137920">
                  <a:moveTo>
                    <a:pt x="26669" y="1059179"/>
                  </a:moveTo>
                  <a:lnTo>
                    <a:pt x="0" y="1059179"/>
                  </a:lnTo>
                  <a:lnTo>
                    <a:pt x="0" y="1074419"/>
                  </a:lnTo>
                  <a:lnTo>
                    <a:pt x="26669" y="1074419"/>
                  </a:lnTo>
                  <a:lnTo>
                    <a:pt x="26669" y="1059179"/>
                  </a:lnTo>
                  <a:close/>
                </a:path>
                <a:path w="26669" h="1137920">
                  <a:moveTo>
                    <a:pt x="26669" y="1074419"/>
                  </a:moveTo>
                  <a:lnTo>
                    <a:pt x="0" y="1074419"/>
                  </a:lnTo>
                  <a:lnTo>
                    <a:pt x="0" y="1080769"/>
                  </a:lnTo>
                  <a:lnTo>
                    <a:pt x="26669" y="1080769"/>
                  </a:lnTo>
                  <a:lnTo>
                    <a:pt x="26669" y="1074419"/>
                  </a:lnTo>
                  <a:close/>
                </a:path>
                <a:path w="26669" h="1137920">
                  <a:moveTo>
                    <a:pt x="26669" y="1080769"/>
                  </a:moveTo>
                  <a:lnTo>
                    <a:pt x="0" y="1080769"/>
                  </a:lnTo>
                  <a:lnTo>
                    <a:pt x="0" y="1084579"/>
                  </a:lnTo>
                  <a:lnTo>
                    <a:pt x="26669" y="1084579"/>
                  </a:lnTo>
                  <a:lnTo>
                    <a:pt x="26669" y="1080769"/>
                  </a:lnTo>
                  <a:close/>
                </a:path>
                <a:path w="26669" h="1137920">
                  <a:moveTo>
                    <a:pt x="26669" y="1084579"/>
                  </a:moveTo>
                  <a:lnTo>
                    <a:pt x="0" y="1084579"/>
                  </a:lnTo>
                  <a:lnTo>
                    <a:pt x="0" y="1087119"/>
                  </a:lnTo>
                  <a:lnTo>
                    <a:pt x="26669" y="1087119"/>
                  </a:lnTo>
                  <a:lnTo>
                    <a:pt x="26669" y="1084579"/>
                  </a:lnTo>
                  <a:close/>
                </a:path>
                <a:path w="26669" h="1137920">
                  <a:moveTo>
                    <a:pt x="26669" y="1087119"/>
                  </a:moveTo>
                  <a:lnTo>
                    <a:pt x="0" y="1087119"/>
                  </a:lnTo>
                  <a:lnTo>
                    <a:pt x="0" y="1090929"/>
                  </a:lnTo>
                  <a:lnTo>
                    <a:pt x="26669" y="1090929"/>
                  </a:lnTo>
                  <a:lnTo>
                    <a:pt x="26669" y="1087119"/>
                  </a:lnTo>
                  <a:close/>
                </a:path>
                <a:path w="26669" h="1137920">
                  <a:moveTo>
                    <a:pt x="26669" y="1090929"/>
                  </a:moveTo>
                  <a:lnTo>
                    <a:pt x="0" y="1090929"/>
                  </a:lnTo>
                  <a:lnTo>
                    <a:pt x="0" y="1097279"/>
                  </a:lnTo>
                  <a:lnTo>
                    <a:pt x="26669" y="1097279"/>
                  </a:lnTo>
                  <a:lnTo>
                    <a:pt x="26669" y="1090929"/>
                  </a:lnTo>
                  <a:close/>
                </a:path>
                <a:path w="26669" h="1137920">
                  <a:moveTo>
                    <a:pt x="26669" y="1097279"/>
                  </a:moveTo>
                  <a:lnTo>
                    <a:pt x="0" y="1097279"/>
                  </a:lnTo>
                  <a:lnTo>
                    <a:pt x="0" y="1099819"/>
                  </a:lnTo>
                  <a:lnTo>
                    <a:pt x="26669" y="1099819"/>
                  </a:lnTo>
                  <a:lnTo>
                    <a:pt x="26669" y="1097279"/>
                  </a:lnTo>
                  <a:close/>
                </a:path>
                <a:path w="26669" h="1137920">
                  <a:moveTo>
                    <a:pt x="26669" y="1099819"/>
                  </a:moveTo>
                  <a:lnTo>
                    <a:pt x="0" y="1099819"/>
                  </a:lnTo>
                  <a:lnTo>
                    <a:pt x="0" y="1106169"/>
                  </a:lnTo>
                  <a:lnTo>
                    <a:pt x="26669" y="1106169"/>
                  </a:lnTo>
                  <a:lnTo>
                    <a:pt x="26669" y="1099819"/>
                  </a:lnTo>
                  <a:close/>
                </a:path>
                <a:path w="26669" h="1137920">
                  <a:moveTo>
                    <a:pt x="26669" y="1106169"/>
                  </a:moveTo>
                  <a:lnTo>
                    <a:pt x="0" y="1106169"/>
                  </a:lnTo>
                  <a:lnTo>
                    <a:pt x="0" y="1118869"/>
                  </a:lnTo>
                  <a:lnTo>
                    <a:pt x="26669" y="1118869"/>
                  </a:lnTo>
                  <a:lnTo>
                    <a:pt x="26669" y="1106169"/>
                  </a:lnTo>
                  <a:close/>
                </a:path>
                <a:path w="26669" h="1137920">
                  <a:moveTo>
                    <a:pt x="26669" y="1131569"/>
                  </a:moveTo>
                  <a:lnTo>
                    <a:pt x="11430" y="1131569"/>
                  </a:lnTo>
                  <a:lnTo>
                    <a:pt x="11430" y="1132839"/>
                  </a:lnTo>
                  <a:lnTo>
                    <a:pt x="16510" y="1132839"/>
                  </a:lnTo>
                  <a:lnTo>
                    <a:pt x="16510" y="1134109"/>
                  </a:lnTo>
                  <a:lnTo>
                    <a:pt x="20319" y="1134109"/>
                  </a:lnTo>
                  <a:lnTo>
                    <a:pt x="20319" y="1135379"/>
                  </a:lnTo>
                  <a:lnTo>
                    <a:pt x="25400" y="1135379"/>
                  </a:lnTo>
                  <a:lnTo>
                    <a:pt x="25400" y="1137919"/>
                  </a:lnTo>
                  <a:lnTo>
                    <a:pt x="26669" y="1137919"/>
                  </a:lnTo>
                  <a:lnTo>
                    <a:pt x="26669" y="1131569"/>
                  </a:lnTo>
                  <a:close/>
                </a:path>
                <a:path w="26669" h="1137920">
                  <a:moveTo>
                    <a:pt x="26669" y="1125219"/>
                  </a:moveTo>
                  <a:lnTo>
                    <a:pt x="0" y="1125219"/>
                  </a:lnTo>
                  <a:lnTo>
                    <a:pt x="0" y="1129029"/>
                  </a:lnTo>
                  <a:lnTo>
                    <a:pt x="2540" y="1129029"/>
                  </a:lnTo>
                  <a:lnTo>
                    <a:pt x="2540" y="1131569"/>
                  </a:lnTo>
                  <a:lnTo>
                    <a:pt x="7619" y="1131569"/>
                  </a:lnTo>
                  <a:lnTo>
                    <a:pt x="7619" y="1130299"/>
                  </a:lnTo>
                  <a:lnTo>
                    <a:pt x="26669" y="1130299"/>
                  </a:lnTo>
                  <a:lnTo>
                    <a:pt x="26669" y="1125219"/>
                  </a:lnTo>
                  <a:close/>
                </a:path>
                <a:path w="26669" h="1137920">
                  <a:moveTo>
                    <a:pt x="26669" y="1120139"/>
                  </a:moveTo>
                  <a:lnTo>
                    <a:pt x="0" y="1120139"/>
                  </a:lnTo>
                  <a:lnTo>
                    <a:pt x="0" y="1123949"/>
                  </a:lnTo>
                  <a:lnTo>
                    <a:pt x="26669" y="1123949"/>
                  </a:lnTo>
                  <a:lnTo>
                    <a:pt x="26669" y="1120139"/>
                  </a:lnTo>
                  <a:close/>
                </a:path>
              </a:pathLst>
            </a:custGeom>
            <a:solidFill>
              <a:srgbClr val="3F66D7"/>
            </a:solidFill>
          </p:spPr>
          <p:txBody>
            <a:bodyPr wrap="square" lIns="0" tIns="0" rIns="0" bIns="0" rtlCol="0"/>
            <a:lstStyle/>
            <a:p>
              <a:endParaRPr/>
            </a:p>
          </p:txBody>
        </p:sp>
        <p:sp>
          <p:nvSpPr>
            <p:cNvPr id="580" name="object 580"/>
            <p:cNvSpPr/>
            <p:nvPr/>
          </p:nvSpPr>
          <p:spPr>
            <a:xfrm>
              <a:off x="2827019" y="4919979"/>
              <a:ext cx="25400" cy="1132840"/>
            </a:xfrm>
            <a:custGeom>
              <a:avLst/>
              <a:gdLst/>
              <a:ahLst/>
              <a:cxnLst/>
              <a:rect l="l" t="t" r="r" b="b"/>
              <a:pathLst>
                <a:path w="25400" h="1132839">
                  <a:moveTo>
                    <a:pt x="7619" y="0"/>
                  </a:moveTo>
                  <a:lnTo>
                    <a:pt x="0" y="0"/>
                  </a:lnTo>
                  <a:lnTo>
                    <a:pt x="0" y="3810"/>
                  </a:lnTo>
                  <a:lnTo>
                    <a:pt x="21589" y="3810"/>
                  </a:lnTo>
                  <a:lnTo>
                    <a:pt x="21589" y="2540"/>
                  </a:lnTo>
                  <a:lnTo>
                    <a:pt x="13970" y="2540"/>
                  </a:lnTo>
                  <a:lnTo>
                    <a:pt x="13970" y="1270"/>
                  </a:lnTo>
                  <a:lnTo>
                    <a:pt x="7619" y="1270"/>
                  </a:lnTo>
                  <a:lnTo>
                    <a:pt x="7619" y="0"/>
                  </a:lnTo>
                  <a:close/>
                </a:path>
                <a:path w="25400" h="1132839">
                  <a:moveTo>
                    <a:pt x="25400" y="3810"/>
                  </a:moveTo>
                  <a:lnTo>
                    <a:pt x="0" y="3810"/>
                  </a:lnTo>
                  <a:lnTo>
                    <a:pt x="0" y="10160"/>
                  </a:lnTo>
                  <a:lnTo>
                    <a:pt x="25400" y="10160"/>
                  </a:lnTo>
                  <a:lnTo>
                    <a:pt x="25400" y="3810"/>
                  </a:lnTo>
                  <a:close/>
                </a:path>
                <a:path w="25400" h="1132839">
                  <a:moveTo>
                    <a:pt x="25400" y="10160"/>
                  </a:moveTo>
                  <a:lnTo>
                    <a:pt x="0" y="10160"/>
                  </a:lnTo>
                  <a:lnTo>
                    <a:pt x="0" y="16510"/>
                  </a:lnTo>
                  <a:lnTo>
                    <a:pt x="25400" y="16510"/>
                  </a:lnTo>
                  <a:lnTo>
                    <a:pt x="25400" y="10160"/>
                  </a:lnTo>
                  <a:close/>
                </a:path>
                <a:path w="25400" h="1132839">
                  <a:moveTo>
                    <a:pt x="25400" y="16510"/>
                  </a:moveTo>
                  <a:lnTo>
                    <a:pt x="0" y="16510"/>
                  </a:lnTo>
                  <a:lnTo>
                    <a:pt x="0" y="22860"/>
                  </a:lnTo>
                  <a:lnTo>
                    <a:pt x="25400" y="22860"/>
                  </a:lnTo>
                  <a:lnTo>
                    <a:pt x="25400" y="16510"/>
                  </a:lnTo>
                  <a:close/>
                </a:path>
                <a:path w="25400" h="1132839">
                  <a:moveTo>
                    <a:pt x="25400" y="22860"/>
                  </a:moveTo>
                  <a:lnTo>
                    <a:pt x="0" y="22860"/>
                  </a:lnTo>
                  <a:lnTo>
                    <a:pt x="0" y="29210"/>
                  </a:lnTo>
                  <a:lnTo>
                    <a:pt x="25400" y="29210"/>
                  </a:lnTo>
                  <a:lnTo>
                    <a:pt x="25400" y="22860"/>
                  </a:lnTo>
                  <a:close/>
                </a:path>
                <a:path w="25400" h="1132839">
                  <a:moveTo>
                    <a:pt x="25400" y="29210"/>
                  </a:moveTo>
                  <a:lnTo>
                    <a:pt x="0" y="29210"/>
                  </a:lnTo>
                  <a:lnTo>
                    <a:pt x="0" y="35560"/>
                  </a:lnTo>
                  <a:lnTo>
                    <a:pt x="25400" y="35560"/>
                  </a:lnTo>
                  <a:lnTo>
                    <a:pt x="25400" y="29210"/>
                  </a:lnTo>
                  <a:close/>
                </a:path>
                <a:path w="25400" h="1132839">
                  <a:moveTo>
                    <a:pt x="25400" y="35560"/>
                  </a:moveTo>
                  <a:lnTo>
                    <a:pt x="0" y="35560"/>
                  </a:lnTo>
                  <a:lnTo>
                    <a:pt x="0" y="41910"/>
                  </a:lnTo>
                  <a:lnTo>
                    <a:pt x="25400" y="41910"/>
                  </a:lnTo>
                  <a:lnTo>
                    <a:pt x="25400" y="35560"/>
                  </a:lnTo>
                  <a:close/>
                </a:path>
                <a:path w="25400" h="1132839">
                  <a:moveTo>
                    <a:pt x="25400" y="41910"/>
                  </a:moveTo>
                  <a:lnTo>
                    <a:pt x="0" y="41910"/>
                  </a:lnTo>
                  <a:lnTo>
                    <a:pt x="0" y="60960"/>
                  </a:lnTo>
                  <a:lnTo>
                    <a:pt x="25400" y="60960"/>
                  </a:lnTo>
                  <a:lnTo>
                    <a:pt x="25400" y="41910"/>
                  </a:lnTo>
                  <a:close/>
                </a:path>
                <a:path w="25400" h="1132839">
                  <a:moveTo>
                    <a:pt x="25400" y="60960"/>
                  </a:moveTo>
                  <a:lnTo>
                    <a:pt x="0" y="60960"/>
                  </a:lnTo>
                  <a:lnTo>
                    <a:pt x="0" y="67310"/>
                  </a:lnTo>
                  <a:lnTo>
                    <a:pt x="25400" y="67310"/>
                  </a:lnTo>
                  <a:lnTo>
                    <a:pt x="25400" y="60960"/>
                  </a:lnTo>
                  <a:close/>
                </a:path>
                <a:path w="25400" h="1132839">
                  <a:moveTo>
                    <a:pt x="25400" y="67310"/>
                  </a:moveTo>
                  <a:lnTo>
                    <a:pt x="0" y="67310"/>
                  </a:lnTo>
                  <a:lnTo>
                    <a:pt x="0" y="105410"/>
                  </a:lnTo>
                  <a:lnTo>
                    <a:pt x="25400" y="105410"/>
                  </a:lnTo>
                  <a:lnTo>
                    <a:pt x="25400" y="67310"/>
                  </a:lnTo>
                  <a:close/>
                </a:path>
                <a:path w="25400" h="1132839">
                  <a:moveTo>
                    <a:pt x="25400" y="105410"/>
                  </a:moveTo>
                  <a:lnTo>
                    <a:pt x="0" y="105410"/>
                  </a:lnTo>
                  <a:lnTo>
                    <a:pt x="0" y="111760"/>
                  </a:lnTo>
                  <a:lnTo>
                    <a:pt x="25400" y="111760"/>
                  </a:lnTo>
                  <a:lnTo>
                    <a:pt x="25400" y="105410"/>
                  </a:lnTo>
                  <a:close/>
                </a:path>
                <a:path w="25400" h="1132839">
                  <a:moveTo>
                    <a:pt x="25400" y="111760"/>
                  </a:moveTo>
                  <a:lnTo>
                    <a:pt x="0" y="111760"/>
                  </a:lnTo>
                  <a:lnTo>
                    <a:pt x="0" y="124460"/>
                  </a:lnTo>
                  <a:lnTo>
                    <a:pt x="25400" y="124460"/>
                  </a:lnTo>
                  <a:lnTo>
                    <a:pt x="25400" y="111760"/>
                  </a:lnTo>
                  <a:close/>
                </a:path>
                <a:path w="25400" h="1132839">
                  <a:moveTo>
                    <a:pt x="25400" y="124460"/>
                  </a:moveTo>
                  <a:lnTo>
                    <a:pt x="0" y="124460"/>
                  </a:lnTo>
                  <a:lnTo>
                    <a:pt x="0" y="130810"/>
                  </a:lnTo>
                  <a:lnTo>
                    <a:pt x="25400" y="130810"/>
                  </a:lnTo>
                  <a:lnTo>
                    <a:pt x="25400" y="124460"/>
                  </a:lnTo>
                  <a:close/>
                </a:path>
                <a:path w="25400" h="1132839">
                  <a:moveTo>
                    <a:pt x="25400" y="130810"/>
                  </a:moveTo>
                  <a:lnTo>
                    <a:pt x="0" y="130810"/>
                  </a:lnTo>
                  <a:lnTo>
                    <a:pt x="0" y="143510"/>
                  </a:lnTo>
                  <a:lnTo>
                    <a:pt x="25400" y="143510"/>
                  </a:lnTo>
                  <a:lnTo>
                    <a:pt x="25400" y="130810"/>
                  </a:lnTo>
                  <a:close/>
                </a:path>
                <a:path w="25400" h="1132839">
                  <a:moveTo>
                    <a:pt x="25400" y="143510"/>
                  </a:moveTo>
                  <a:lnTo>
                    <a:pt x="0" y="143510"/>
                  </a:lnTo>
                  <a:lnTo>
                    <a:pt x="0" y="149860"/>
                  </a:lnTo>
                  <a:lnTo>
                    <a:pt x="25400" y="149860"/>
                  </a:lnTo>
                  <a:lnTo>
                    <a:pt x="25400" y="143510"/>
                  </a:lnTo>
                  <a:close/>
                </a:path>
                <a:path w="25400" h="1132839">
                  <a:moveTo>
                    <a:pt x="25400" y="149860"/>
                  </a:moveTo>
                  <a:lnTo>
                    <a:pt x="0" y="149860"/>
                  </a:lnTo>
                  <a:lnTo>
                    <a:pt x="0" y="162560"/>
                  </a:lnTo>
                  <a:lnTo>
                    <a:pt x="25400" y="162560"/>
                  </a:lnTo>
                  <a:lnTo>
                    <a:pt x="25400" y="149860"/>
                  </a:lnTo>
                  <a:close/>
                </a:path>
                <a:path w="25400" h="1132839">
                  <a:moveTo>
                    <a:pt x="25400" y="162560"/>
                  </a:moveTo>
                  <a:lnTo>
                    <a:pt x="0" y="162560"/>
                  </a:lnTo>
                  <a:lnTo>
                    <a:pt x="0" y="168910"/>
                  </a:lnTo>
                  <a:lnTo>
                    <a:pt x="25400" y="168910"/>
                  </a:lnTo>
                  <a:lnTo>
                    <a:pt x="25400" y="162560"/>
                  </a:lnTo>
                  <a:close/>
                </a:path>
                <a:path w="25400" h="1132839">
                  <a:moveTo>
                    <a:pt x="25400" y="168910"/>
                  </a:moveTo>
                  <a:lnTo>
                    <a:pt x="0" y="168910"/>
                  </a:lnTo>
                  <a:lnTo>
                    <a:pt x="0" y="175260"/>
                  </a:lnTo>
                  <a:lnTo>
                    <a:pt x="25400" y="175260"/>
                  </a:lnTo>
                  <a:lnTo>
                    <a:pt x="25400" y="168910"/>
                  </a:lnTo>
                  <a:close/>
                </a:path>
                <a:path w="25400" h="1132839">
                  <a:moveTo>
                    <a:pt x="25400" y="175260"/>
                  </a:moveTo>
                  <a:lnTo>
                    <a:pt x="0" y="175260"/>
                  </a:lnTo>
                  <a:lnTo>
                    <a:pt x="0" y="181610"/>
                  </a:lnTo>
                  <a:lnTo>
                    <a:pt x="25400" y="181610"/>
                  </a:lnTo>
                  <a:lnTo>
                    <a:pt x="25400" y="175260"/>
                  </a:lnTo>
                  <a:close/>
                </a:path>
                <a:path w="25400" h="1132839">
                  <a:moveTo>
                    <a:pt x="25400" y="181610"/>
                  </a:moveTo>
                  <a:lnTo>
                    <a:pt x="0" y="181610"/>
                  </a:lnTo>
                  <a:lnTo>
                    <a:pt x="0" y="187960"/>
                  </a:lnTo>
                  <a:lnTo>
                    <a:pt x="25400" y="187960"/>
                  </a:lnTo>
                  <a:lnTo>
                    <a:pt x="25400" y="181610"/>
                  </a:lnTo>
                  <a:close/>
                </a:path>
                <a:path w="25400" h="1132839">
                  <a:moveTo>
                    <a:pt x="25400" y="187960"/>
                  </a:moveTo>
                  <a:lnTo>
                    <a:pt x="0" y="187960"/>
                  </a:lnTo>
                  <a:lnTo>
                    <a:pt x="0" y="194310"/>
                  </a:lnTo>
                  <a:lnTo>
                    <a:pt x="25400" y="194310"/>
                  </a:lnTo>
                  <a:lnTo>
                    <a:pt x="25400" y="187960"/>
                  </a:lnTo>
                  <a:close/>
                </a:path>
                <a:path w="25400" h="1132839">
                  <a:moveTo>
                    <a:pt x="25400" y="194310"/>
                  </a:moveTo>
                  <a:lnTo>
                    <a:pt x="0" y="194310"/>
                  </a:lnTo>
                  <a:lnTo>
                    <a:pt x="0" y="200660"/>
                  </a:lnTo>
                  <a:lnTo>
                    <a:pt x="25400" y="200660"/>
                  </a:lnTo>
                  <a:lnTo>
                    <a:pt x="25400" y="194310"/>
                  </a:lnTo>
                  <a:close/>
                </a:path>
                <a:path w="25400" h="1132839">
                  <a:moveTo>
                    <a:pt x="25400" y="200660"/>
                  </a:moveTo>
                  <a:lnTo>
                    <a:pt x="0" y="200660"/>
                  </a:lnTo>
                  <a:lnTo>
                    <a:pt x="0" y="207010"/>
                  </a:lnTo>
                  <a:lnTo>
                    <a:pt x="25400" y="207010"/>
                  </a:lnTo>
                  <a:lnTo>
                    <a:pt x="25400" y="200660"/>
                  </a:lnTo>
                  <a:close/>
                </a:path>
                <a:path w="25400" h="1132839">
                  <a:moveTo>
                    <a:pt x="25400" y="207010"/>
                  </a:moveTo>
                  <a:lnTo>
                    <a:pt x="0" y="207010"/>
                  </a:lnTo>
                  <a:lnTo>
                    <a:pt x="0" y="213360"/>
                  </a:lnTo>
                  <a:lnTo>
                    <a:pt x="25400" y="213360"/>
                  </a:lnTo>
                  <a:lnTo>
                    <a:pt x="25400" y="207010"/>
                  </a:lnTo>
                  <a:close/>
                </a:path>
                <a:path w="25400" h="1132839">
                  <a:moveTo>
                    <a:pt x="25400" y="213360"/>
                  </a:moveTo>
                  <a:lnTo>
                    <a:pt x="0" y="213360"/>
                  </a:lnTo>
                  <a:lnTo>
                    <a:pt x="0" y="219710"/>
                  </a:lnTo>
                  <a:lnTo>
                    <a:pt x="25400" y="219710"/>
                  </a:lnTo>
                  <a:lnTo>
                    <a:pt x="25400" y="213360"/>
                  </a:lnTo>
                  <a:close/>
                </a:path>
                <a:path w="25400" h="1132839">
                  <a:moveTo>
                    <a:pt x="25400" y="219710"/>
                  </a:moveTo>
                  <a:lnTo>
                    <a:pt x="0" y="219710"/>
                  </a:lnTo>
                  <a:lnTo>
                    <a:pt x="0" y="226060"/>
                  </a:lnTo>
                  <a:lnTo>
                    <a:pt x="25400" y="226060"/>
                  </a:lnTo>
                  <a:lnTo>
                    <a:pt x="25400" y="219710"/>
                  </a:lnTo>
                  <a:close/>
                </a:path>
                <a:path w="25400" h="1132839">
                  <a:moveTo>
                    <a:pt x="25400" y="226060"/>
                  </a:moveTo>
                  <a:lnTo>
                    <a:pt x="0" y="226060"/>
                  </a:lnTo>
                  <a:lnTo>
                    <a:pt x="0" y="232410"/>
                  </a:lnTo>
                  <a:lnTo>
                    <a:pt x="25400" y="232410"/>
                  </a:lnTo>
                  <a:lnTo>
                    <a:pt x="25400" y="226060"/>
                  </a:lnTo>
                  <a:close/>
                </a:path>
                <a:path w="25400" h="1132839">
                  <a:moveTo>
                    <a:pt x="25400" y="232410"/>
                  </a:moveTo>
                  <a:lnTo>
                    <a:pt x="0" y="232410"/>
                  </a:lnTo>
                  <a:lnTo>
                    <a:pt x="0" y="238760"/>
                  </a:lnTo>
                  <a:lnTo>
                    <a:pt x="25400" y="238760"/>
                  </a:lnTo>
                  <a:lnTo>
                    <a:pt x="25400" y="232410"/>
                  </a:lnTo>
                  <a:close/>
                </a:path>
                <a:path w="25400" h="1132839">
                  <a:moveTo>
                    <a:pt x="25400" y="238760"/>
                  </a:moveTo>
                  <a:lnTo>
                    <a:pt x="0" y="238760"/>
                  </a:lnTo>
                  <a:lnTo>
                    <a:pt x="0" y="245110"/>
                  </a:lnTo>
                  <a:lnTo>
                    <a:pt x="25400" y="245110"/>
                  </a:lnTo>
                  <a:lnTo>
                    <a:pt x="25400" y="238760"/>
                  </a:lnTo>
                  <a:close/>
                </a:path>
                <a:path w="25400" h="1132839">
                  <a:moveTo>
                    <a:pt x="25400" y="245110"/>
                  </a:moveTo>
                  <a:lnTo>
                    <a:pt x="0" y="245110"/>
                  </a:lnTo>
                  <a:lnTo>
                    <a:pt x="0" y="251460"/>
                  </a:lnTo>
                  <a:lnTo>
                    <a:pt x="25400" y="251460"/>
                  </a:lnTo>
                  <a:lnTo>
                    <a:pt x="25400" y="245110"/>
                  </a:lnTo>
                  <a:close/>
                </a:path>
                <a:path w="25400" h="1132839">
                  <a:moveTo>
                    <a:pt x="25400" y="251460"/>
                  </a:moveTo>
                  <a:lnTo>
                    <a:pt x="0" y="251460"/>
                  </a:lnTo>
                  <a:lnTo>
                    <a:pt x="0" y="257810"/>
                  </a:lnTo>
                  <a:lnTo>
                    <a:pt x="25400" y="257810"/>
                  </a:lnTo>
                  <a:lnTo>
                    <a:pt x="25400" y="251460"/>
                  </a:lnTo>
                  <a:close/>
                </a:path>
                <a:path w="25400" h="1132839">
                  <a:moveTo>
                    <a:pt x="25400" y="257810"/>
                  </a:moveTo>
                  <a:lnTo>
                    <a:pt x="0" y="257810"/>
                  </a:lnTo>
                  <a:lnTo>
                    <a:pt x="0" y="264160"/>
                  </a:lnTo>
                  <a:lnTo>
                    <a:pt x="25400" y="264160"/>
                  </a:lnTo>
                  <a:lnTo>
                    <a:pt x="25400" y="257810"/>
                  </a:lnTo>
                  <a:close/>
                </a:path>
                <a:path w="25400" h="1132839">
                  <a:moveTo>
                    <a:pt x="25400" y="264160"/>
                  </a:moveTo>
                  <a:lnTo>
                    <a:pt x="0" y="264160"/>
                  </a:lnTo>
                  <a:lnTo>
                    <a:pt x="0" y="270510"/>
                  </a:lnTo>
                  <a:lnTo>
                    <a:pt x="25400" y="270510"/>
                  </a:lnTo>
                  <a:lnTo>
                    <a:pt x="25400" y="264160"/>
                  </a:lnTo>
                  <a:close/>
                </a:path>
                <a:path w="25400" h="1132839">
                  <a:moveTo>
                    <a:pt x="25400" y="270510"/>
                  </a:moveTo>
                  <a:lnTo>
                    <a:pt x="0" y="270510"/>
                  </a:lnTo>
                  <a:lnTo>
                    <a:pt x="0" y="276860"/>
                  </a:lnTo>
                  <a:lnTo>
                    <a:pt x="25400" y="276860"/>
                  </a:lnTo>
                  <a:lnTo>
                    <a:pt x="25400" y="270510"/>
                  </a:lnTo>
                  <a:close/>
                </a:path>
                <a:path w="25400" h="1132839">
                  <a:moveTo>
                    <a:pt x="25400" y="276860"/>
                  </a:moveTo>
                  <a:lnTo>
                    <a:pt x="0" y="276860"/>
                  </a:lnTo>
                  <a:lnTo>
                    <a:pt x="0" y="283210"/>
                  </a:lnTo>
                  <a:lnTo>
                    <a:pt x="25400" y="283210"/>
                  </a:lnTo>
                  <a:lnTo>
                    <a:pt x="25400" y="276860"/>
                  </a:lnTo>
                  <a:close/>
                </a:path>
                <a:path w="25400" h="1132839">
                  <a:moveTo>
                    <a:pt x="25400" y="283210"/>
                  </a:moveTo>
                  <a:lnTo>
                    <a:pt x="0" y="283210"/>
                  </a:lnTo>
                  <a:lnTo>
                    <a:pt x="0" y="289560"/>
                  </a:lnTo>
                  <a:lnTo>
                    <a:pt x="25400" y="289560"/>
                  </a:lnTo>
                  <a:lnTo>
                    <a:pt x="25400" y="283210"/>
                  </a:lnTo>
                  <a:close/>
                </a:path>
                <a:path w="25400" h="1132839">
                  <a:moveTo>
                    <a:pt x="25400" y="289560"/>
                  </a:moveTo>
                  <a:lnTo>
                    <a:pt x="0" y="289560"/>
                  </a:lnTo>
                  <a:lnTo>
                    <a:pt x="0" y="295910"/>
                  </a:lnTo>
                  <a:lnTo>
                    <a:pt x="25400" y="295910"/>
                  </a:lnTo>
                  <a:lnTo>
                    <a:pt x="25400" y="289560"/>
                  </a:lnTo>
                  <a:close/>
                </a:path>
                <a:path w="25400" h="1132839">
                  <a:moveTo>
                    <a:pt x="25400" y="295910"/>
                  </a:moveTo>
                  <a:lnTo>
                    <a:pt x="0" y="295910"/>
                  </a:lnTo>
                  <a:lnTo>
                    <a:pt x="0" y="316230"/>
                  </a:lnTo>
                  <a:lnTo>
                    <a:pt x="25400" y="316230"/>
                  </a:lnTo>
                  <a:lnTo>
                    <a:pt x="25400" y="295910"/>
                  </a:lnTo>
                  <a:close/>
                </a:path>
                <a:path w="25400" h="1132839">
                  <a:moveTo>
                    <a:pt x="25400" y="316230"/>
                  </a:moveTo>
                  <a:lnTo>
                    <a:pt x="0" y="316230"/>
                  </a:lnTo>
                  <a:lnTo>
                    <a:pt x="0" y="322580"/>
                  </a:lnTo>
                  <a:lnTo>
                    <a:pt x="25400" y="322580"/>
                  </a:lnTo>
                  <a:lnTo>
                    <a:pt x="25400" y="316230"/>
                  </a:lnTo>
                  <a:close/>
                </a:path>
                <a:path w="25400" h="1132839">
                  <a:moveTo>
                    <a:pt x="25400" y="322580"/>
                  </a:moveTo>
                  <a:lnTo>
                    <a:pt x="0" y="322580"/>
                  </a:lnTo>
                  <a:lnTo>
                    <a:pt x="0" y="341630"/>
                  </a:lnTo>
                  <a:lnTo>
                    <a:pt x="25400" y="341630"/>
                  </a:lnTo>
                  <a:lnTo>
                    <a:pt x="25400" y="322580"/>
                  </a:lnTo>
                  <a:close/>
                </a:path>
                <a:path w="25400" h="1132839">
                  <a:moveTo>
                    <a:pt x="25400" y="341630"/>
                  </a:moveTo>
                  <a:lnTo>
                    <a:pt x="0" y="341630"/>
                  </a:lnTo>
                  <a:lnTo>
                    <a:pt x="0" y="347980"/>
                  </a:lnTo>
                  <a:lnTo>
                    <a:pt x="25400" y="347980"/>
                  </a:lnTo>
                  <a:lnTo>
                    <a:pt x="25400" y="341630"/>
                  </a:lnTo>
                  <a:close/>
                </a:path>
                <a:path w="25400" h="1132839">
                  <a:moveTo>
                    <a:pt x="25400" y="347980"/>
                  </a:moveTo>
                  <a:lnTo>
                    <a:pt x="0" y="347980"/>
                  </a:lnTo>
                  <a:lnTo>
                    <a:pt x="0" y="354330"/>
                  </a:lnTo>
                  <a:lnTo>
                    <a:pt x="25400" y="354330"/>
                  </a:lnTo>
                  <a:lnTo>
                    <a:pt x="25400" y="347980"/>
                  </a:lnTo>
                  <a:close/>
                </a:path>
                <a:path w="25400" h="1132839">
                  <a:moveTo>
                    <a:pt x="25400" y="354330"/>
                  </a:moveTo>
                  <a:lnTo>
                    <a:pt x="0" y="354330"/>
                  </a:lnTo>
                  <a:lnTo>
                    <a:pt x="0" y="360680"/>
                  </a:lnTo>
                  <a:lnTo>
                    <a:pt x="25400" y="360680"/>
                  </a:lnTo>
                  <a:lnTo>
                    <a:pt x="25400" y="354330"/>
                  </a:lnTo>
                  <a:close/>
                </a:path>
                <a:path w="25400" h="1132839">
                  <a:moveTo>
                    <a:pt x="25400" y="360680"/>
                  </a:moveTo>
                  <a:lnTo>
                    <a:pt x="0" y="360680"/>
                  </a:lnTo>
                  <a:lnTo>
                    <a:pt x="0" y="367030"/>
                  </a:lnTo>
                  <a:lnTo>
                    <a:pt x="25400" y="367030"/>
                  </a:lnTo>
                  <a:lnTo>
                    <a:pt x="25400" y="360680"/>
                  </a:lnTo>
                  <a:close/>
                </a:path>
                <a:path w="25400" h="1132839">
                  <a:moveTo>
                    <a:pt x="25400" y="367030"/>
                  </a:moveTo>
                  <a:lnTo>
                    <a:pt x="0" y="367030"/>
                  </a:lnTo>
                  <a:lnTo>
                    <a:pt x="0" y="373380"/>
                  </a:lnTo>
                  <a:lnTo>
                    <a:pt x="25400" y="373380"/>
                  </a:lnTo>
                  <a:lnTo>
                    <a:pt x="25400" y="367030"/>
                  </a:lnTo>
                  <a:close/>
                </a:path>
                <a:path w="25400" h="1132839">
                  <a:moveTo>
                    <a:pt x="25400" y="373380"/>
                  </a:moveTo>
                  <a:lnTo>
                    <a:pt x="0" y="373380"/>
                  </a:lnTo>
                  <a:lnTo>
                    <a:pt x="0" y="379730"/>
                  </a:lnTo>
                  <a:lnTo>
                    <a:pt x="25400" y="379730"/>
                  </a:lnTo>
                  <a:lnTo>
                    <a:pt x="25400" y="373380"/>
                  </a:lnTo>
                  <a:close/>
                </a:path>
                <a:path w="25400" h="1132839">
                  <a:moveTo>
                    <a:pt x="25400" y="379730"/>
                  </a:moveTo>
                  <a:lnTo>
                    <a:pt x="0" y="379730"/>
                  </a:lnTo>
                  <a:lnTo>
                    <a:pt x="0" y="392430"/>
                  </a:lnTo>
                  <a:lnTo>
                    <a:pt x="25400" y="392430"/>
                  </a:lnTo>
                  <a:lnTo>
                    <a:pt x="25400" y="379730"/>
                  </a:lnTo>
                  <a:close/>
                </a:path>
                <a:path w="25400" h="1132839">
                  <a:moveTo>
                    <a:pt x="25400" y="392430"/>
                  </a:moveTo>
                  <a:lnTo>
                    <a:pt x="0" y="392430"/>
                  </a:lnTo>
                  <a:lnTo>
                    <a:pt x="0" y="398780"/>
                  </a:lnTo>
                  <a:lnTo>
                    <a:pt x="25400" y="398780"/>
                  </a:lnTo>
                  <a:lnTo>
                    <a:pt x="25400" y="392430"/>
                  </a:lnTo>
                  <a:close/>
                </a:path>
                <a:path w="25400" h="1132839">
                  <a:moveTo>
                    <a:pt x="25400" y="398780"/>
                  </a:moveTo>
                  <a:lnTo>
                    <a:pt x="0" y="398780"/>
                  </a:lnTo>
                  <a:lnTo>
                    <a:pt x="0" y="405130"/>
                  </a:lnTo>
                  <a:lnTo>
                    <a:pt x="25400" y="405130"/>
                  </a:lnTo>
                  <a:lnTo>
                    <a:pt x="25400" y="398780"/>
                  </a:lnTo>
                  <a:close/>
                </a:path>
                <a:path w="25400" h="1132839">
                  <a:moveTo>
                    <a:pt x="25400" y="405130"/>
                  </a:moveTo>
                  <a:lnTo>
                    <a:pt x="0" y="405130"/>
                  </a:lnTo>
                  <a:lnTo>
                    <a:pt x="0" y="411480"/>
                  </a:lnTo>
                  <a:lnTo>
                    <a:pt x="25400" y="411480"/>
                  </a:lnTo>
                  <a:lnTo>
                    <a:pt x="25400" y="405130"/>
                  </a:lnTo>
                  <a:close/>
                </a:path>
                <a:path w="25400" h="1132839">
                  <a:moveTo>
                    <a:pt x="25400" y="411480"/>
                  </a:moveTo>
                  <a:lnTo>
                    <a:pt x="0" y="411480"/>
                  </a:lnTo>
                  <a:lnTo>
                    <a:pt x="0" y="417830"/>
                  </a:lnTo>
                  <a:lnTo>
                    <a:pt x="25400" y="417830"/>
                  </a:lnTo>
                  <a:lnTo>
                    <a:pt x="25400" y="411480"/>
                  </a:lnTo>
                  <a:close/>
                </a:path>
                <a:path w="25400" h="1132839">
                  <a:moveTo>
                    <a:pt x="25400" y="417830"/>
                  </a:moveTo>
                  <a:lnTo>
                    <a:pt x="0" y="417830"/>
                  </a:lnTo>
                  <a:lnTo>
                    <a:pt x="0" y="424180"/>
                  </a:lnTo>
                  <a:lnTo>
                    <a:pt x="25400" y="424180"/>
                  </a:lnTo>
                  <a:lnTo>
                    <a:pt x="25400" y="417830"/>
                  </a:lnTo>
                  <a:close/>
                </a:path>
                <a:path w="25400" h="1132839">
                  <a:moveTo>
                    <a:pt x="25400" y="424180"/>
                  </a:moveTo>
                  <a:lnTo>
                    <a:pt x="0" y="424180"/>
                  </a:lnTo>
                  <a:lnTo>
                    <a:pt x="0" y="427990"/>
                  </a:lnTo>
                  <a:lnTo>
                    <a:pt x="25400" y="427990"/>
                  </a:lnTo>
                  <a:lnTo>
                    <a:pt x="25400" y="424180"/>
                  </a:lnTo>
                  <a:close/>
                </a:path>
                <a:path w="25400" h="1132839">
                  <a:moveTo>
                    <a:pt x="25400" y="427990"/>
                  </a:moveTo>
                  <a:lnTo>
                    <a:pt x="0" y="427990"/>
                  </a:lnTo>
                  <a:lnTo>
                    <a:pt x="0" y="436880"/>
                  </a:lnTo>
                  <a:lnTo>
                    <a:pt x="25400" y="436880"/>
                  </a:lnTo>
                  <a:lnTo>
                    <a:pt x="25400" y="427990"/>
                  </a:lnTo>
                  <a:close/>
                </a:path>
                <a:path w="25400" h="1132839">
                  <a:moveTo>
                    <a:pt x="25400" y="436880"/>
                  </a:moveTo>
                  <a:lnTo>
                    <a:pt x="0" y="436880"/>
                  </a:lnTo>
                  <a:lnTo>
                    <a:pt x="0" y="443230"/>
                  </a:lnTo>
                  <a:lnTo>
                    <a:pt x="25400" y="443230"/>
                  </a:lnTo>
                  <a:lnTo>
                    <a:pt x="25400" y="436880"/>
                  </a:lnTo>
                  <a:close/>
                </a:path>
                <a:path w="25400" h="1132839">
                  <a:moveTo>
                    <a:pt x="25400" y="443230"/>
                  </a:moveTo>
                  <a:lnTo>
                    <a:pt x="0" y="443230"/>
                  </a:lnTo>
                  <a:lnTo>
                    <a:pt x="0" y="449580"/>
                  </a:lnTo>
                  <a:lnTo>
                    <a:pt x="25400" y="449580"/>
                  </a:lnTo>
                  <a:lnTo>
                    <a:pt x="25400" y="443230"/>
                  </a:lnTo>
                  <a:close/>
                </a:path>
                <a:path w="25400" h="1132839">
                  <a:moveTo>
                    <a:pt x="25400" y="449580"/>
                  </a:moveTo>
                  <a:lnTo>
                    <a:pt x="0" y="449580"/>
                  </a:lnTo>
                  <a:lnTo>
                    <a:pt x="0" y="455930"/>
                  </a:lnTo>
                  <a:lnTo>
                    <a:pt x="25400" y="455930"/>
                  </a:lnTo>
                  <a:lnTo>
                    <a:pt x="25400" y="449580"/>
                  </a:lnTo>
                  <a:close/>
                </a:path>
                <a:path w="25400" h="1132839">
                  <a:moveTo>
                    <a:pt x="25400" y="455930"/>
                  </a:moveTo>
                  <a:lnTo>
                    <a:pt x="0" y="455930"/>
                  </a:lnTo>
                  <a:lnTo>
                    <a:pt x="0" y="462280"/>
                  </a:lnTo>
                  <a:lnTo>
                    <a:pt x="25400" y="462280"/>
                  </a:lnTo>
                  <a:lnTo>
                    <a:pt x="25400" y="455930"/>
                  </a:lnTo>
                  <a:close/>
                </a:path>
                <a:path w="25400" h="1132839">
                  <a:moveTo>
                    <a:pt x="25400" y="462280"/>
                  </a:moveTo>
                  <a:lnTo>
                    <a:pt x="0" y="462280"/>
                  </a:lnTo>
                  <a:lnTo>
                    <a:pt x="0" y="468630"/>
                  </a:lnTo>
                  <a:lnTo>
                    <a:pt x="25400" y="468630"/>
                  </a:lnTo>
                  <a:lnTo>
                    <a:pt x="25400" y="462280"/>
                  </a:lnTo>
                  <a:close/>
                </a:path>
                <a:path w="25400" h="1132839">
                  <a:moveTo>
                    <a:pt x="25400" y="468630"/>
                  </a:moveTo>
                  <a:lnTo>
                    <a:pt x="0" y="468630"/>
                  </a:lnTo>
                  <a:lnTo>
                    <a:pt x="0" y="474980"/>
                  </a:lnTo>
                  <a:lnTo>
                    <a:pt x="25400" y="474980"/>
                  </a:lnTo>
                  <a:lnTo>
                    <a:pt x="25400" y="468630"/>
                  </a:lnTo>
                  <a:close/>
                </a:path>
                <a:path w="25400" h="1132839">
                  <a:moveTo>
                    <a:pt x="25400" y="474980"/>
                  </a:moveTo>
                  <a:lnTo>
                    <a:pt x="0" y="474980"/>
                  </a:lnTo>
                  <a:lnTo>
                    <a:pt x="0" y="481330"/>
                  </a:lnTo>
                  <a:lnTo>
                    <a:pt x="25400" y="481330"/>
                  </a:lnTo>
                  <a:lnTo>
                    <a:pt x="25400" y="474980"/>
                  </a:lnTo>
                  <a:close/>
                </a:path>
                <a:path w="25400" h="1132839">
                  <a:moveTo>
                    <a:pt x="25400" y="481330"/>
                  </a:moveTo>
                  <a:lnTo>
                    <a:pt x="0" y="481330"/>
                  </a:lnTo>
                  <a:lnTo>
                    <a:pt x="0" y="494030"/>
                  </a:lnTo>
                  <a:lnTo>
                    <a:pt x="25400" y="494030"/>
                  </a:lnTo>
                  <a:lnTo>
                    <a:pt x="25400" y="481330"/>
                  </a:lnTo>
                  <a:close/>
                </a:path>
                <a:path w="25400" h="1132839">
                  <a:moveTo>
                    <a:pt x="25400" y="494030"/>
                  </a:moveTo>
                  <a:lnTo>
                    <a:pt x="0" y="494030"/>
                  </a:lnTo>
                  <a:lnTo>
                    <a:pt x="0" y="519430"/>
                  </a:lnTo>
                  <a:lnTo>
                    <a:pt x="25400" y="519430"/>
                  </a:lnTo>
                  <a:lnTo>
                    <a:pt x="25400" y="494030"/>
                  </a:lnTo>
                  <a:close/>
                </a:path>
                <a:path w="25400" h="1132839">
                  <a:moveTo>
                    <a:pt x="25400" y="519430"/>
                  </a:moveTo>
                  <a:lnTo>
                    <a:pt x="0" y="519430"/>
                  </a:lnTo>
                  <a:lnTo>
                    <a:pt x="0" y="532130"/>
                  </a:lnTo>
                  <a:lnTo>
                    <a:pt x="25400" y="532130"/>
                  </a:lnTo>
                  <a:lnTo>
                    <a:pt x="25400" y="519430"/>
                  </a:lnTo>
                  <a:close/>
                </a:path>
                <a:path w="25400" h="1132839">
                  <a:moveTo>
                    <a:pt x="25400" y="532130"/>
                  </a:moveTo>
                  <a:lnTo>
                    <a:pt x="0" y="532130"/>
                  </a:lnTo>
                  <a:lnTo>
                    <a:pt x="0" y="538480"/>
                  </a:lnTo>
                  <a:lnTo>
                    <a:pt x="25400" y="538480"/>
                  </a:lnTo>
                  <a:lnTo>
                    <a:pt x="25400" y="532130"/>
                  </a:lnTo>
                  <a:close/>
                </a:path>
                <a:path w="25400" h="1132839">
                  <a:moveTo>
                    <a:pt x="25400" y="538480"/>
                  </a:moveTo>
                  <a:lnTo>
                    <a:pt x="0" y="538480"/>
                  </a:lnTo>
                  <a:lnTo>
                    <a:pt x="0" y="544830"/>
                  </a:lnTo>
                  <a:lnTo>
                    <a:pt x="25400" y="544830"/>
                  </a:lnTo>
                  <a:lnTo>
                    <a:pt x="25400" y="538480"/>
                  </a:lnTo>
                  <a:close/>
                </a:path>
                <a:path w="25400" h="1132839">
                  <a:moveTo>
                    <a:pt x="25400" y="544830"/>
                  </a:moveTo>
                  <a:lnTo>
                    <a:pt x="0" y="544830"/>
                  </a:lnTo>
                  <a:lnTo>
                    <a:pt x="0" y="551180"/>
                  </a:lnTo>
                  <a:lnTo>
                    <a:pt x="25400" y="551180"/>
                  </a:lnTo>
                  <a:lnTo>
                    <a:pt x="25400" y="544830"/>
                  </a:lnTo>
                  <a:close/>
                </a:path>
                <a:path w="25400" h="1132839">
                  <a:moveTo>
                    <a:pt x="25400" y="551180"/>
                  </a:moveTo>
                  <a:lnTo>
                    <a:pt x="0" y="551180"/>
                  </a:lnTo>
                  <a:lnTo>
                    <a:pt x="0" y="557530"/>
                  </a:lnTo>
                  <a:lnTo>
                    <a:pt x="25400" y="557530"/>
                  </a:lnTo>
                  <a:lnTo>
                    <a:pt x="25400" y="551180"/>
                  </a:lnTo>
                  <a:close/>
                </a:path>
                <a:path w="25400" h="1132839">
                  <a:moveTo>
                    <a:pt x="25400" y="557530"/>
                  </a:moveTo>
                  <a:lnTo>
                    <a:pt x="0" y="557530"/>
                  </a:lnTo>
                  <a:lnTo>
                    <a:pt x="0" y="563880"/>
                  </a:lnTo>
                  <a:lnTo>
                    <a:pt x="25400" y="563880"/>
                  </a:lnTo>
                  <a:lnTo>
                    <a:pt x="25400" y="557530"/>
                  </a:lnTo>
                  <a:close/>
                </a:path>
                <a:path w="25400" h="1132839">
                  <a:moveTo>
                    <a:pt x="25400" y="565150"/>
                  </a:moveTo>
                  <a:lnTo>
                    <a:pt x="0" y="565150"/>
                  </a:lnTo>
                  <a:lnTo>
                    <a:pt x="0" y="570230"/>
                  </a:lnTo>
                  <a:lnTo>
                    <a:pt x="25400" y="570230"/>
                  </a:lnTo>
                  <a:lnTo>
                    <a:pt x="25400" y="565150"/>
                  </a:lnTo>
                  <a:close/>
                </a:path>
                <a:path w="25400" h="1132839">
                  <a:moveTo>
                    <a:pt x="25400" y="563880"/>
                  </a:moveTo>
                  <a:lnTo>
                    <a:pt x="0" y="563880"/>
                  </a:lnTo>
                  <a:lnTo>
                    <a:pt x="0" y="565150"/>
                  </a:lnTo>
                  <a:lnTo>
                    <a:pt x="25400" y="565150"/>
                  </a:lnTo>
                  <a:lnTo>
                    <a:pt x="25400" y="563880"/>
                  </a:lnTo>
                  <a:close/>
                </a:path>
                <a:path w="25400" h="1132839">
                  <a:moveTo>
                    <a:pt x="25400" y="570230"/>
                  </a:moveTo>
                  <a:lnTo>
                    <a:pt x="0" y="570230"/>
                  </a:lnTo>
                  <a:lnTo>
                    <a:pt x="0" y="576580"/>
                  </a:lnTo>
                  <a:lnTo>
                    <a:pt x="25400" y="576580"/>
                  </a:lnTo>
                  <a:lnTo>
                    <a:pt x="25400" y="570230"/>
                  </a:lnTo>
                  <a:close/>
                </a:path>
                <a:path w="25400" h="1132839">
                  <a:moveTo>
                    <a:pt x="25400" y="576580"/>
                  </a:moveTo>
                  <a:lnTo>
                    <a:pt x="0" y="576580"/>
                  </a:lnTo>
                  <a:lnTo>
                    <a:pt x="0" y="582930"/>
                  </a:lnTo>
                  <a:lnTo>
                    <a:pt x="25400" y="582930"/>
                  </a:lnTo>
                  <a:lnTo>
                    <a:pt x="25400" y="576580"/>
                  </a:lnTo>
                  <a:close/>
                </a:path>
                <a:path w="25400" h="1132839">
                  <a:moveTo>
                    <a:pt x="25400" y="582930"/>
                  </a:moveTo>
                  <a:lnTo>
                    <a:pt x="0" y="582930"/>
                  </a:lnTo>
                  <a:lnTo>
                    <a:pt x="0" y="589280"/>
                  </a:lnTo>
                  <a:lnTo>
                    <a:pt x="25400" y="589280"/>
                  </a:lnTo>
                  <a:lnTo>
                    <a:pt x="25400" y="582930"/>
                  </a:lnTo>
                  <a:close/>
                </a:path>
                <a:path w="25400" h="1132839">
                  <a:moveTo>
                    <a:pt x="25400" y="589280"/>
                  </a:moveTo>
                  <a:lnTo>
                    <a:pt x="0" y="589280"/>
                  </a:lnTo>
                  <a:lnTo>
                    <a:pt x="0" y="595630"/>
                  </a:lnTo>
                  <a:lnTo>
                    <a:pt x="25400" y="595630"/>
                  </a:lnTo>
                  <a:lnTo>
                    <a:pt x="25400" y="589280"/>
                  </a:lnTo>
                  <a:close/>
                </a:path>
                <a:path w="25400" h="1132839">
                  <a:moveTo>
                    <a:pt x="25400" y="595630"/>
                  </a:moveTo>
                  <a:lnTo>
                    <a:pt x="0" y="595630"/>
                  </a:lnTo>
                  <a:lnTo>
                    <a:pt x="0" y="601980"/>
                  </a:lnTo>
                  <a:lnTo>
                    <a:pt x="25400" y="601980"/>
                  </a:lnTo>
                  <a:lnTo>
                    <a:pt x="25400" y="595630"/>
                  </a:lnTo>
                  <a:close/>
                </a:path>
                <a:path w="25400" h="1132839">
                  <a:moveTo>
                    <a:pt x="25400" y="601980"/>
                  </a:moveTo>
                  <a:lnTo>
                    <a:pt x="0" y="601980"/>
                  </a:lnTo>
                  <a:lnTo>
                    <a:pt x="0" y="627380"/>
                  </a:lnTo>
                  <a:lnTo>
                    <a:pt x="25400" y="627380"/>
                  </a:lnTo>
                  <a:lnTo>
                    <a:pt x="25400" y="601980"/>
                  </a:lnTo>
                  <a:close/>
                </a:path>
                <a:path w="25400" h="1132839">
                  <a:moveTo>
                    <a:pt x="25400" y="627380"/>
                  </a:moveTo>
                  <a:lnTo>
                    <a:pt x="0" y="627380"/>
                  </a:lnTo>
                  <a:lnTo>
                    <a:pt x="0" y="633730"/>
                  </a:lnTo>
                  <a:lnTo>
                    <a:pt x="25400" y="633730"/>
                  </a:lnTo>
                  <a:lnTo>
                    <a:pt x="25400" y="627380"/>
                  </a:lnTo>
                  <a:close/>
                </a:path>
                <a:path w="25400" h="1132839">
                  <a:moveTo>
                    <a:pt x="25400" y="633730"/>
                  </a:moveTo>
                  <a:lnTo>
                    <a:pt x="0" y="633730"/>
                  </a:lnTo>
                  <a:lnTo>
                    <a:pt x="0" y="640080"/>
                  </a:lnTo>
                  <a:lnTo>
                    <a:pt x="25400" y="640080"/>
                  </a:lnTo>
                  <a:lnTo>
                    <a:pt x="25400" y="633730"/>
                  </a:lnTo>
                  <a:close/>
                </a:path>
                <a:path w="25400" h="1132839">
                  <a:moveTo>
                    <a:pt x="25400" y="640080"/>
                  </a:moveTo>
                  <a:lnTo>
                    <a:pt x="0" y="640080"/>
                  </a:lnTo>
                  <a:lnTo>
                    <a:pt x="0" y="646430"/>
                  </a:lnTo>
                  <a:lnTo>
                    <a:pt x="25400" y="646430"/>
                  </a:lnTo>
                  <a:lnTo>
                    <a:pt x="25400" y="640080"/>
                  </a:lnTo>
                  <a:close/>
                </a:path>
                <a:path w="25400" h="1132839">
                  <a:moveTo>
                    <a:pt x="25400" y="646430"/>
                  </a:moveTo>
                  <a:lnTo>
                    <a:pt x="0" y="646430"/>
                  </a:lnTo>
                  <a:lnTo>
                    <a:pt x="0" y="650240"/>
                  </a:lnTo>
                  <a:lnTo>
                    <a:pt x="25400" y="650240"/>
                  </a:lnTo>
                  <a:lnTo>
                    <a:pt x="25400" y="646430"/>
                  </a:lnTo>
                  <a:close/>
                </a:path>
                <a:path w="25400" h="1132839">
                  <a:moveTo>
                    <a:pt x="25400" y="650240"/>
                  </a:moveTo>
                  <a:lnTo>
                    <a:pt x="0" y="650240"/>
                  </a:lnTo>
                  <a:lnTo>
                    <a:pt x="0" y="652780"/>
                  </a:lnTo>
                  <a:lnTo>
                    <a:pt x="25400" y="652780"/>
                  </a:lnTo>
                  <a:lnTo>
                    <a:pt x="25400" y="650240"/>
                  </a:lnTo>
                  <a:close/>
                </a:path>
                <a:path w="25400" h="1132839">
                  <a:moveTo>
                    <a:pt x="25400" y="652780"/>
                  </a:moveTo>
                  <a:lnTo>
                    <a:pt x="0" y="652780"/>
                  </a:lnTo>
                  <a:lnTo>
                    <a:pt x="0" y="665480"/>
                  </a:lnTo>
                  <a:lnTo>
                    <a:pt x="25400" y="665480"/>
                  </a:lnTo>
                  <a:lnTo>
                    <a:pt x="25400" y="652780"/>
                  </a:lnTo>
                  <a:close/>
                </a:path>
                <a:path w="25400" h="1132839">
                  <a:moveTo>
                    <a:pt x="25400" y="665480"/>
                  </a:moveTo>
                  <a:lnTo>
                    <a:pt x="0" y="665480"/>
                  </a:lnTo>
                  <a:lnTo>
                    <a:pt x="0" y="671830"/>
                  </a:lnTo>
                  <a:lnTo>
                    <a:pt x="25400" y="671830"/>
                  </a:lnTo>
                  <a:lnTo>
                    <a:pt x="25400" y="665480"/>
                  </a:lnTo>
                  <a:close/>
                </a:path>
                <a:path w="25400" h="1132839">
                  <a:moveTo>
                    <a:pt x="25400" y="671830"/>
                  </a:moveTo>
                  <a:lnTo>
                    <a:pt x="0" y="671830"/>
                  </a:lnTo>
                  <a:lnTo>
                    <a:pt x="0" y="681990"/>
                  </a:lnTo>
                  <a:lnTo>
                    <a:pt x="25400" y="681990"/>
                  </a:lnTo>
                  <a:lnTo>
                    <a:pt x="25400" y="671830"/>
                  </a:lnTo>
                  <a:close/>
                </a:path>
                <a:path w="25400" h="1132839">
                  <a:moveTo>
                    <a:pt x="25400" y="681990"/>
                  </a:moveTo>
                  <a:lnTo>
                    <a:pt x="0" y="681990"/>
                  </a:lnTo>
                  <a:lnTo>
                    <a:pt x="0" y="688340"/>
                  </a:lnTo>
                  <a:lnTo>
                    <a:pt x="25400" y="688340"/>
                  </a:lnTo>
                  <a:lnTo>
                    <a:pt x="25400" y="681990"/>
                  </a:lnTo>
                  <a:close/>
                </a:path>
                <a:path w="25400" h="1132839">
                  <a:moveTo>
                    <a:pt x="25400" y="688340"/>
                  </a:moveTo>
                  <a:lnTo>
                    <a:pt x="0" y="688340"/>
                  </a:lnTo>
                  <a:lnTo>
                    <a:pt x="0" y="697230"/>
                  </a:lnTo>
                  <a:lnTo>
                    <a:pt x="25400" y="697230"/>
                  </a:lnTo>
                  <a:lnTo>
                    <a:pt x="25400" y="688340"/>
                  </a:lnTo>
                  <a:close/>
                </a:path>
                <a:path w="25400" h="1132839">
                  <a:moveTo>
                    <a:pt x="25400" y="697230"/>
                  </a:moveTo>
                  <a:lnTo>
                    <a:pt x="0" y="697230"/>
                  </a:lnTo>
                  <a:lnTo>
                    <a:pt x="0" y="702310"/>
                  </a:lnTo>
                  <a:lnTo>
                    <a:pt x="25400" y="702310"/>
                  </a:lnTo>
                  <a:lnTo>
                    <a:pt x="25400" y="697230"/>
                  </a:lnTo>
                  <a:close/>
                </a:path>
                <a:path w="25400" h="1132839">
                  <a:moveTo>
                    <a:pt x="25400" y="702310"/>
                  </a:moveTo>
                  <a:lnTo>
                    <a:pt x="0" y="702310"/>
                  </a:lnTo>
                  <a:lnTo>
                    <a:pt x="0" y="703580"/>
                  </a:lnTo>
                  <a:lnTo>
                    <a:pt x="25400" y="703580"/>
                  </a:lnTo>
                  <a:lnTo>
                    <a:pt x="25400" y="702310"/>
                  </a:lnTo>
                  <a:close/>
                </a:path>
                <a:path w="25400" h="1132839">
                  <a:moveTo>
                    <a:pt x="25400" y="703580"/>
                  </a:moveTo>
                  <a:lnTo>
                    <a:pt x="0" y="703580"/>
                  </a:lnTo>
                  <a:lnTo>
                    <a:pt x="0" y="709930"/>
                  </a:lnTo>
                  <a:lnTo>
                    <a:pt x="25400" y="709930"/>
                  </a:lnTo>
                  <a:lnTo>
                    <a:pt x="25400" y="703580"/>
                  </a:lnTo>
                  <a:close/>
                </a:path>
                <a:path w="25400" h="1132839">
                  <a:moveTo>
                    <a:pt x="25400" y="709930"/>
                  </a:moveTo>
                  <a:lnTo>
                    <a:pt x="0" y="709930"/>
                  </a:lnTo>
                  <a:lnTo>
                    <a:pt x="0" y="720090"/>
                  </a:lnTo>
                  <a:lnTo>
                    <a:pt x="25400" y="720090"/>
                  </a:lnTo>
                  <a:lnTo>
                    <a:pt x="25400" y="709930"/>
                  </a:lnTo>
                  <a:close/>
                </a:path>
                <a:path w="25400" h="1132839">
                  <a:moveTo>
                    <a:pt x="25400" y="720090"/>
                  </a:moveTo>
                  <a:lnTo>
                    <a:pt x="0" y="720090"/>
                  </a:lnTo>
                  <a:lnTo>
                    <a:pt x="0" y="728980"/>
                  </a:lnTo>
                  <a:lnTo>
                    <a:pt x="25400" y="728980"/>
                  </a:lnTo>
                  <a:lnTo>
                    <a:pt x="25400" y="720090"/>
                  </a:lnTo>
                  <a:close/>
                </a:path>
                <a:path w="25400" h="1132839">
                  <a:moveTo>
                    <a:pt x="25400" y="728980"/>
                  </a:moveTo>
                  <a:lnTo>
                    <a:pt x="0" y="728980"/>
                  </a:lnTo>
                  <a:lnTo>
                    <a:pt x="0" y="767080"/>
                  </a:lnTo>
                  <a:lnTo>
                    <a:pt x="25400" y="767080"/>
                  </a:lnTo>
                  <a:lnTo>
                    <a:pt x="25400" y="728980"/>
                  </a:lnTo>
                  <a:close/>
                </a:path>
                <a:path w="25400" h="1132839">
                  <a:moveTo>
                    <a:pt x="25400" y="767080"/>
                  </a:moveTo>
                  <a:lnTo>
                    <a:pt x="0" y="767080"/>
                  </a:lnTo>
                  <a:lnTo>
                    <a:pt x="0" y="770890"/>
                  </a:lnTo>
                  <a:lnTo>
                    <a:pt x="25400" y="770890"/>
                  </a:lnTo>
                  <a:lnTo>
                    <a:pt x="25400" y="767080"/>
                  </a:lnTo>
                  <a:close/>
                </a:path>
                <a:path w="25400" h="1132839">
                  <a:moveTo>
                    <a:pt x="25400" y="770890"/>
                  </a:moveTo>
                  <a:lnTo>
                    <a:pt x="0" y="770890"/>
                  </a:lnTo>
                  <a:lnTo>
                    <a:pt x="0" y="773430"/>
                  </a:lnTo>
                  <a:lnTo>
                    <a:pt x="25400" y="773430"/>
                  </a:lnTo>
                  <a:lnTo>
                    <a:pt x="25400" y="770890"/>
                  </a:lnTo>
                  <a:close/>
                </a:path>
                <a:path w="25400" h="1132839">
                  <a:moveTo>
                    <a:pt x="25400" y="773430"/>
                  </a:moveTo>
                  <a:lnTo>
                    <a:pt x="0" y="773430"/>
                  </a:lnTo>
                  <a:lnTo>
                    <a:pt x="0" y="779780"/>
                  </a:lnTo>
                  <a:lnTo>
                    <a:pt x="25400" y="779780"/>
                  </a:lnTo>
                  <a:lnTo>
                    <a:pt x="25400" y="773430"/>
                  </a:lnTo>
                  <a:close/>
                </a:path>
                <a:path w="25400" h="1132839">
                  <a:moveTo>
                    <a:pt x="25400" y="779780"/>
                  </a:moveTo>
                  <a:lnTo>
                    <a:pt x="0" y="779780"/>
                  </a:lnTo>
                  <a:lnTo>
                    <a:pt x="0" y="783590"/>
                  </a:lnTo>
                  <a:lnTo>
                    <a:pt x="25400" y="783590"/>
                  </a:lnTo>
                  <a:lnTo>
                    <a:pt x="25400" y="779780"/>
                  </a:lnTo>
                  <a:close/>
                </a:path>
                <a:path w="25400" h="1132839">
                  <a:moveTo>
                    <a:pt x="25400" y="783590"/>
                  </a:moveTo>
                  <a:lnTo>
                    <a:pt x="0" y="783590"/>
                  </a:lnTo>
                  <a:lnTo>
                    <a:pt x="0" y="821690"/>
                  </a:lnTo>
                  <a:lnTo>
                    <a:pt x="25400" y="821690"/>
                  </a:lnTo>
                  <a:lnTo>
                    <a:pt x="25400" y="783590"/>
                  </a:lnTo>
                  <a:close/>
                </a:path>
                <a:path w="25400" h="1132839">
                  <a:moveTo>
                    <a:pt x="25400" y="821690"/>
                  </a:moveTo>
                  <a:lnTo>
                    <a:pt x="0" y="821690"/>
                  </a:lnTo>
                  <a:lnTo>
                    <a:pt x="0" y="830580"/>
                  </a:lnTo>
                  <a:lnTo>
                    <a:pt x="25400" y="830580"/>
                  </a:lnTo>
                  <a:lnTo>
                    <a:pt x="25400" y="821690"/>
                  </a:lnTo>
                  <a:close/>
                </a:path>
                <a:path w="25400" h="1132839">
                  <a:moveTo>
                    <a:pt x="25400" y="830580"/>
                  </a:moveTo>
                  <a:lnTo>
                    <a:pt x="0" y="830580"/>
                  </a:lnTo>
                  <a:lnTo>
                    <a:pt x="0" y="836930"/>
                  </a:lnTo>
                  <a:lnTo>
                    <a:pt x="25400" y="836930"/>
                  </a:lnTo>
                  <a:lnTo>
                    <a:pt x="25400" y="830580"/>
                  </a:lnTo>
                  <a:close/>
                </a:path>
                <a:path w="25400" h="1132839">
                  <a:moveTo>
                    <a:pt x="25400" y="836930"/>
                  </a:moveTo>
                  <a:lnTo>
                    <a:pt x="0" y="836930"/>
                  </a:lnTo>
                  <a:lnTo>
                    <a:pt x="0" y="843280"/>
                  </a:lnTo>
                  <a:lnTo>
                    <a:pt x="25400" y="843280"/>
                  </a:lnTo>
                  <a:lnTo>
                    <a:pt x="25400" y="836930"/>
                  </a:lnTo>
                  <a:close/>
                </a:path>
                <a:path w="25400" h="1132839">
                  <a:moveTo>
                    <a:pt x="25400" y="843280"/>
                  </a:moveTo>
                  <a:lnTo>
                    <a:pt x="0" y="843280"/>
                  </a:lnTo>
                  <a:lnTo>
                    <a:pt x="0" y="847090"/>
                  </a:lnTo>
                  <a:lnTo>
                    <a:pt x="25400" y="847090"/>
                  </a:lnTo>
                  <a:lnTo>
                    <a:pt x="25400" y="843280"/>
                  </a:lnTo>
                  <a:close/>
                </a:path>
                <a:path w="25400" h="1132839">
                  <a:moveTo>
                    <a:pt x="25400" y="847090"/>
                  </a:moveTo>
                  <a:lnTo>
                    <a:pt x="0" y="847090"/>
                  </a:lnTo>
                  <a:lnTo>
                    <a:pt x="0" y="853440"/>
                  </a:lnTo>
                  <a:lnTo>
                    <a:pt x="25400" y="853440"/>
                  </a:lnTo>
                  <a:lnTo>
                    <a:pt x="25400" y="847090"/>
                  </a:lnTo>
                  <a:close/>
                </a:path>
                <a:path w="25400" h="1132839">
                  <a:moveTo>
                    <a:pt x="25400" y="853440"/>
                  </a:moveTo>
                  <a:lnTo>
                    <a:pt x="0" y="853440"/>
                  </a:lnTo>
                  <a:lnTo>
                    <a:pt x="0" y="855980"/>
                  </a:lnTo>
                  <a:lnTo>
                    <a:pt x="25400" y="855980"/>
                  </a:lnTo>
                  <a:lnTo>
                    <a:pt x="25400" y="853440"/>
                  </a:lnTo>
                  <a:close/>
                </a:path>
                <a:path w="25400" h="1132839">
                  <a:moveTo>
                    <a:pt x="25400" y="855980"/>
                  </a:moveTo>
                  <a:lnTo>
                    <a:pt x="0" y="855980"/>
                  </a:lnTo>
                  <a:lnTo>
                    <a:pt x="0" y="859790"/>
                  </a:lnTo>
                  <a:lnTo>
                    <a:pt x="25400" y="859790"/>
                  </a:lnTo>
                  <a:lnTo>
                    <a:pt x="25400" y="855980"/>
                  </a:lnTo>
                  <a:close/>
                </a:path>
                <a:path w="25400" h="1132839">
                  <a:moveTo>
                    <a:pt x="25400" y="859790"/>
                  </a:moveTo>
                  <a:lnTo>
                    <a:pt x="0" y="859790"/>
                  </a:lnTo>
                  <a:lnTo>
                    <a:pt x="0" y="862330"/>
                  </a:lnTo>
                  <a:lnTo>
                    <a:pt x="25400" y="862330"/>
                  </a:lnTo>
                  <a:lnTo>
                    <a:pt x="25400" y="859790"/>
                  </a:lnTo>
                  <a:close/>
                </a:path>
                <a:path w="25400" h="1132839">
                  <a:moveTo>
                    <a:pt x="25400" y="862330"/>
                  </a:moveTo>
                  <a:lnTo>
                    <a:pt x="0" y="862330"/>
                  </a:lnTo>
                  <a:lnTo>
                    <a:pt x="0" y="868680"/>
                  </a:lnTo>
                  <a:lnTo>
                    <a:pt x="25400" y="868680"/>
                  </a:lnTo>
                  <a:lnTo>
                    <a:pt x="25400" y="862330"/>
                  </a:lnTo>
                  <a:close/>
                </a:path>
                <a:path w="25400" h="1132839">
                  <a:moveTo>
                    <a:pt x="25400" y="868680"/>
                  </a:moveTo>
                  <a:lnTo>
                    <a:pt x="0" y="868680"/>
                  </a:lnTo>
                  <a:lnTo>
                    <a:pt x="0" y="894080"/>
                  </a:lnTo>
                  <a:lnTo>
                    <a:pt x="25400" y="894080"/>
                  </a:lnTo>
                  <a:lnTo>
                    <a:pt x="25400" y="868680"/>
                  </a:lnTo>
                  <a:close/>
                </a:path>
                <a:path w="25400" h="1132839">
                  <a:moveTo>
                    <a:pt x="25400" y="894080"/>
                  </a:moveTo>
                  <a:lnTo>
                    <a:pt x="0" y="894080"/>
                  </a:lnTo>
                  <a:lnTo>
                    <a:pt x="0" y="900430"/>
                  </a:lnTo>
                  <a:lnTo>
                    <a:pt x="25400" y="900430"/>
                  </a:lnTo>
                  <a:lnTo>
                    <a:pt x="25400" y="894080"/>
                  </a:lnTo>
                  <a:close/>
                </a:path>
                <a:path w="25400" h="1132839">
                  <a:moveTo>
                    <a:pt x="25400" y="900430"/>
                  </a:moveTo>
                  <a:lnTo>
                    <a:pt x="0" y="900430"/>
                  </a:lnTo>
                  <a:lnTo>
                    <a:pt x="0" y="913130"/>
                  </a:lnTo>
                  <a:lnTo>
                    <a:pt x="25400" y="913130"/>
                  </a:lnTo>
                  <a:lnTo>
                    <a:pt x="25400" y="900430"/>
                  </a:lnTo>
                  <a:close/>
                </a:path>
                <a:path w="25400" h="1132839">
                  <a:moveTo>
                    <a:pt x="25400" y="913130"/>
                  </a:moveTo>
                  <a:lnTo>
                    <a:pt x="0" y="913130"/>
                  </a:lnTo>
                  <a:lnTo>
                    <a:pt x="0" y="929640"/>
                  </a:lnTo>
                  <a:lnTo>
                    <a:pt x="25400" y="929640"/>
                  </a:lnTo>
                  <a:lnTo>
                    <a:pt x="25400" y="913130"/>
                  </a:lnTo>
                  <a:close/>
                </a:path>
                <a:path w="25400" h="1132839">
                  <a:moveTo>
                    <a:pt x="25400" y="929640"/>
                  </a:moveTo>
                  <a:lnTo>
                    <a:pt x="0" y="929640"/>
                  </a:lnTo>
                  <a:lnTo>
                    <a:pt x="0" y="932180"/>
                  </a:lnTo>
                  <a:lnTo>
                    <a:pt x="25400" y="932180"/>
                  </a:lnTo>
                  <a:lnTo>
                    <a:pt x="25400" y="929640"/>
                  </a:lnTo>
                  <a:close/>
                </a:path>
                <a:path w="25400" h="1132839">
                  <a:moveTo>
                    <a:pt x="25400" y="932180"/>
                  </a:moveTo>
                  <a:lnTo>
                    <a:pt x="0" y="932180"/>
                  </a:lnTo>
                  <a:lnTo>
                    <a:pt x="0" y="935990"/>
                  </a:lnTo>
                  <a:lnTo>
                    <a:pt x="25400" y="935990"/>
                  </a:lnTo>
                  <a:lnTo>
                    <a:pt x="25400" y="932180"/>
                  </a:lnTo>
                  <a:close/>
                </a:path>
                <a:path w="25400" h="1132839">
                  <a:moveTo>
                    <a:pt x="25400" y="935990"/>
                  </a:moveTo>
                  <a:lnTo>
                    <a:pt x="0" y="935990"/>
                  </a:lnTo>
                  <a:lnTo>
                    <a:pt x="0" y="938530"/>
                  </a:lnTo>
                  <a:lnTo>
                    <a:pt x="25400" y="938530"/>
                  </a:lnTo>
                  <a:lnTo>
                    <a:pt x="25400" y="935990"/>
                  </a:lnTo>
                  <a:close/>
                </a:path>
                <a:path w="25400" h="1132839">
                  <a:moveTo>
                    <a:pt x="25400" y="938530"/>
                  </a:moveTo>
                  <a:lnTo>
                    <a:pt x="0" y="938530"/>
                  </a:lnTo>
                  <a:lnTo>
                    <a:pt x="0" y="942340"/>
                  </a:lnTo>
                  <a:lnTo>
                    <a:pt x="25400" y="942340"/>
                  </a:lnTo>
                  <a:lnTo>
                    <a:pt x="25400" y="938530"/>
                  </a:lnTo>
                  <a:close/>
                </a:path>
                <a:path w="25400" h="1132839">
                  <a:moveTo>
                    <a:pt x="25400" y="942340"/>
                  </a:moveTo>
                  <a:lnTo>
                    <a:pt x="0" y="942340"/>
                  </a:lnTo>
                  <a:lnTo>
                    <a:pt x="0" y="948690"/>
                  </a:lnTo>
                  <a:lnTo>
                    <a:pt x="25400" y="948690"/>
                  </a:lnTo>
                  <a:lnTo>
                    <a:pt x="25400" y="942340"/>
                  </a:lnTo>
                  <a:close/>
                </a:path>
                <a:path w="25400" h="1132839">
                  <a:moveTo>
                    <a:pt x="25400" y="948690"/>
                  </a:moveTo>
                  <a:lnTo>
                    <a:pt x="0" y="948690"/>
                  </a:lnTo>
                  <a:lnTo>
                    <a:pt x="0" y="957580"/>
                  </a:lnTo>
                  <a:lnTo>
                    <a:pt x="25400" y="957580"/>
                  </a:lnTo>
                  <a:lnTo>
                    <a:pt x="25400" y="948690"/>
                  </a:lnTo>
                  <a:close/>
                </a:path>
                <a:path w="25400" h="1132839">
                  <a:moveTo>
                    <a:pt x="25400" y="957580"/>
                  </a:moveTo>
                  <a:lnTo>
                    <a:pt x="0" y="957580"/>
                  </a:lnTo>
                  <a:lnTo>
                    <a:pt x="0" y="970280"/>
                  </a:lnTo>
                  <a:lnTo>
                    <a:pt x="25400" y="970280"/>
                  </a:lnTo>
                  <a:lnTo>
                    <a:pt x="25400" y="957580"/>
                  </a:lnTo>
                  <a:close/>
                </a:path>
                <a:path w="25400" h="1132839">
                  <a:moveTo>
                    <a:pt x="25400" y="970280"/>
                  </a:moveTo>
                  <a:lnTo>
                    <a:pt x="0" y="970280"/>
                  </a:lnTo>
                  <a:lnTo>
                    <a:pt x="0" y="980440"/>
                  </a:lnTo>
                  <a:lnTo>
                    <a:pt x="25400" y="980440"/>
                  </a:lnTo>
                  <a:lnTo>
                    <a:pt x="25400" y="970280"/>
                  </a:lnTo>
                  <a:close/>
                </a:path>
                <a:path w="25400" h="1132839">
                  <a:moveTo>
                    <a:pt x="25400" y="980440"/>
                  </a:moveTo>
                  <a:lnTo>
                    <a:pt x="0" y="980440"/>
                  </a:lnTo>
                  <a:lnTo>
                    <a:pt x="0" y="982980"/>
                  </a:lnTo>
                  <a:lnTo>
                    <a:pt x="25400" y="982980"/>
                  </a:lnTo>
                  <a:lnTo>
                    <a:pt x="25400" y="980440"/>
                  </a:lnTo>
                  <a:close/>
                </a:path>
                <a:path w="25400" h="1132839">
                  <a:moveTo>
                    <a:pt x="25400" y="982980"/>
                  </a:moveTo>
                  <a:lnTo>
                    <a:pt x="0" y="982980"/>
                  </a:lnTo>
                  <a:lnTo>
                    <a:pt x="0" y="989330"/>
                  </a:lnTo>
                  <a:lnTo>
                    <a:pt x="25400" y="989330"/>
                  </a:lnTo>
                  <a:lnTo>
                    <a:pt x="25400" y="982980"/>
                  </a:lnTo>
                  <a:close/>
                </a:path>
                <a:path w="25400" h="1132839">
                  <a:moveTo>
                    <a:pt x="25400" y="989330"/>
                  </a:moveTo>
                  <a:lnTo>
                    <a:pt x="0" y="989330"/>
                  </a:lnTo>
                  <a:lnTo>
                    <a:pt x="0" y="993140"/>
                  </a:lnTo>
                  <a:lnTo>
                    <a:pt x="25400" y="993140"/>
                  </a:lnTo>
                  <a:lnTo>
                    <a:pt x="25400" y="989330"/>
                  </a:lnTo>
                  <a:close/>
                </a:path>
                <a:path w="25400" h="1132839">
                  <a:moveTo>
                    <a:pt x="25400" y="993140"/>
                  </a:moveTo>
                  <a:lnTo>
                    <a:pt x="0" y="993140"/>
                  </a:lnTo>
                  <a:lnTo>
                    <a:pt x="0" y="999490"/>
                  </a:lnTo>
                  <a:lnTo>
                    <a:pt x="25400" y="999490"/>
                  </a:lnTo>
                  <a:lnTo>
                    <a:pt x="25400" y="993140"/>
                  </a:lnTo>
                  <a:close/>
                </a:path>
                <a:path w="25400" h="1132839">
                  <a:moveTo>
                    <a:pt x="25400" y="999490"/>
                  </a:moveTo>
                  <a:lnTo>
                    <a:pt x="0" y="999490"/>
                  </a:lnTo>
                  <a:lnTo>
                    <a:pt x="0" y="1002030"/>
                  </a:lnTo>
                  <a:lnTo>
                    <a:pt x="25400" y="1002030"/>
                  </a:lnTo>
                  <a:lnTo>
                    <a:pt x="25400" y="999490"/>
                  </a:lnTo>
                  <a:close/>
                </a:path>
                <a:path w="25400" h="1132839">
                  <a:moveTo>
                    <a:pt x="25400" y="1002030"/>
                  </a:moveTo>
                  <a:lnTo>
                    <a:pt x="0" y="1002030"/>
                  </a:lnTo>
                  <a:lnTo>
                    <a:pt x="0" y="1005840"/>
                  </a:lnTo>
                  <a:lnTo>
                    <a:pt x="25400" y="1005840"/>
                  </a:lnTo>
                  <a:lnTo>
                    <a:pt x="25400" y="1002030"/>
                  </a:lnTo>
                  <a:close/>
                </a:path>
                <a:path w="25400" h="1132839">
                  <a:moveTo>
                    <a:pt x="25400" y="1005840"/>
                  </a:moveTo>
                  <a:lnTo>
                    <a:pt x="0" y="1005840"/>
                  </a:lnTo>
                  <a:lnTo>
                    <a:pt x="0" y="1008380"/>
                  </a:lnTo>
                  <a:lnTo>
                    <a:pt x="25400" y="1008380"/>
                  </a:lnTo>
                  <a:lnTo>
                    <a:pt x="25400" y="1005840"/>
                  </a:lnTo>
                  <a:close/>
                </a:path>
                <a:path w="25400" h="1132839">
                  <a:moveTo>
                    <a:pt x="25400" y="1008380"/>
                  </a:moveTo>
                  <a:lnTo>
                    <a:pt x="0" y="1008380"/>
                  </a:lnTo>
                  <a:lnTo>
                    <a:pt x="0" y="1014730"/>
                  </a:lnTo>
                  <a:lnTo>
                    <a:pt x="25400" y="1014730"/>
                  </a:lnTo>
                  <a:lnTo>
                    <a:pt x="25400" y="1008380"/>
                  </a:lnTo>
                  <a:close/>
                </a:path>
                <a:path w="25400" h="1132839">
                  <a:moveTo>
                    <a:pt x="25400" y="1014730"/>
                  </a:moveTo>
                  <a:lnTo>
                    <a:pt x="0" y="1014730"/>
                  </a:lnTo>
                  <a:lnTo>
                    <a:pt x="0" y="1033780"/>
                  </a:lnTo>
                  <a:lnTo>
                    <a:pt x="25400" y="1033780"/>
                  </a:lnTo>
                  <a:lnTo>
                    <a:pt x="25400" y="1014730"/>
                  </a:lnTo>
                  <a:close/>
                </a:path>
                <a:path w="25400" h="1132839">
                  <a:moveTo>
                    <a:pt x="25400" y="1033780"/>
                  </a:moveTo>
                  <a:lnTo>
                    <a:pt x="0" y="1033780"/>
                  </a:lnTo>
                  <a:lnTo>
                    <a:pt x="0" y="1037590"/>
                  </a:lnTo>
                  <a:lnTo>
                    <a:pt x="25400" y="1037590"/>
                  </a:lnTo>
                  <a:lnTo>
                    <a:pt x="25400" y="1033780"/>
                  </a:lnTo>
                  <a:close/>
                </a:path>
                <a:path w="25400" h="1132839">
                  <a:moveTo>
                    <a:pt x="25400" y="1037590"/>
                  </a:moveTo>
                  <a:lnTo>
                    <a:pt x="0" y="1037590"/>
                  </a:lnTo>
                  <a:lnTo>
                    <a:pt x="0" y="1050290"/>
                  </a:lnTo>
                  <a:lnTo>
                    <a:pt x="25400" y="1050290"/>
                  </a:lnTo>
                  <a:lnTo>
                    <a:pt x="25400" y="1037590"/>
                  </a:lnTo>
                  <a:close/>
                </a:path>
                <a:path w="25400" h="1132839">
                  <a:moveTo>
                    <a:pt x="25400" y="1050290"/>
                  </a:moveTo>
                  <a:lnTo>
                    <a:pt x="0" y="1050290"/>
                  </a:lnTo>
                  <a:lnTo>
                    <a:pt x="0" y="1059180"/>
                  </a:lnTo>
                  <a:lnTo>
                    <a:pt x="25400" y="1059180"/>
                  </a:lnTo>
                  <a:lnTo>
                    <a:pt x="25400" y="1050290"/>
                  </a:lnTo>
                  <a:close/>
                </a:path>
                <a:path w="25400" h="1132839">
                  <a:moveTo>
                    <a:pt x="25400" y="1059180"/>
                  </a:moveTo>
                  <a:lnTo>
                    <a:pt x="0" y="1059180"/>
                  </a:lnTo>
                  <a:lnTo>
                    <a:pt x="0" y="1062990"/>
                  </a:lnTo>
                  <a:lnTo>
                    <a:pt x="25400" y="1062990"/>
                  </a:lnTo>
                  <a:lnTo>
                    <a:pt x="25400" y="1059180"/>
                  </a:lnTo>
                  <a:close/>
                </a:path>
                <a:path w="25400" h="1132839">
                  <a:moveTo>
                    <a:pt x="25400" y="1062990"/>
                  </a:moveTo>
                  <a:lnTo>
                    <a:pt x="0" y="1062990"/>
                  </a:lnTo>
                  <a:lnTo>
                    <a:pt x="0" y="1078230"/>
                  </a:lnTo>
                  <a:lnTo>
                    <a:pt x="25400" y="1078230"/>
                  </a:lnTo>
                  <a:lnTo>
                    <a:pt x="25400" y="1062990"/>
                  </a:lnTo>
                  <a:close/>
                </a:path>
                <a:path w="25400" h="1132839">
                  <a:moveTo>
                    <a:pt x="25400" y="1078230"/>
                  </a:moveTo>
                  <a:lnTo>
                    <a:pt x="0" y="1078230"/>
                  </a:lnTo>
                  <a:lnTo>
                    <a:pt x="0" y="1084580"/>
                  </a:lnTo>
                  <a:lnTo>
                    <a:pt x="25400" y="1084580"/>
                  </a:lnTo>
                  <a:lnTo>
                    <a:pt x="25400" y="1078230"/>
                  </a:lnTo>
                  <a:close/>
                </a:path>
                <a:path w="25400" h="1132839">
                  <a:moveTo>
                    <a:pt x="25400" y="1084580"/>
                  </a:moveTo>
                  <a:lnTo>
                    <a:pt x="0" y="1084580"/>
                  </a:lnTo>
                  <a:lnTo>
                    <a:pt x="0" y="1088390"/>
                  </a:lnTo>
                  <a:lnTo>
                    <a:pt x="25400" y="1088390"/>
                  </a:lnTo>
                  <a:lnTo>
                    <a:pt x="25400" y="1084580"/>
                  </a:lnTo>
                  <a:close/>
                </a:path>
                <a:path w="25400" h="1132839">
                  <a:moveTo>
                    <a:pt x="25400" y="1088390"/>
                  </a:moveTo>
                  <a:lnTo>
                    <a:pt x="0" y="1088390"/>
                  </a:lnTo>
                  <a:lnTo>
                    <a:pt x="0" y="1090930"/>
                  </a:lnTo>
                  <a:lnTo>
                    <a:pt x="25400" y="1090930"/>
                  </a:lnTo>
                  <a:lnTo>
                    <a:pt x="25400" y="1088390"/>
                  </a:lnTo>
                  <a:close/>
                </a:path>
                <a:path w="25400" h="1132839">
                  <a:moveTo>
                    <a:pt x="25400" y="1090930"/>
                  </a:moveTo>
                  <a:lnTo>
                    <a:pt x="0" y="1090930"/>
                  </a:lnTo>
                  <a:lnTo>
                    <a:pt x="0" y="1094740"/>
                  </a:lnTo>
                  <a:lnTo>
                    <a:pt x="25400" y="1094740"/>
                  </a:lnTo>
                  <a:lnTo>
                    <a:pt x="25400" y="1090930"/>
                  </a:lnTo>
                  <a:close/>
                </a:path>
                <a:path w="25400" h="1132839">
                  <a:moveTo>
                    <a:pt x="25400" y="1094740"/>
                  </a:moveTo>
                  <a:lnTo>
                    <a:pt x="0" y="1094740"/>
                  </a:lnTo>
                  <a:lnTo>
                    <a:pt x="0" y="1101090"/>
                  </a:lnTo>
                  <a:lnTo>
                    <a:pt x="25400" y="1101090"/>
                  </a:lnTo>
                  <a:lnTo>
                    <a:pt x="25400" y="1094740"/>
                  </a:lnTo>
                  <a:close/>
                </a:path>
                <a:path w="25400" h="1132839">
                  <a:moveTo>
                    <a:pt x="25400" y="1101090"/>
                  </a:moveTo>
                  <a:lnTo>
                    <a:pt x="0" y="1101090"/>
                  </a:lnTo>
                  <a:lnTo>
                    <a:pt x="0" y="1103630"/>
                  </a:lnTo>
                  <a:lnTo>
                    <a:pt x="25400" y="1103630"/>
                  </a:lnTo>
                  <a:lnTo>
                    <a:pt x="25400" y="1101090"/>
                  </a:lnTo>
                  <a:close/>
                </a:path>
                <a:path w="25400" h="1132839">
                  <a:moveTo>
                    <a:pt x="25400" y="1103630"/>
                  </a:moveTo>
                  <a:lnTo>
                    <a:pt x="0" y="1103630"/>
                  </a:lnTo>
                  <a:lnTo>
                    <a:pt x="0" y="1109980"/>
                  </a:lnTo>
                  <a:lnTo>
                    <a:pt x="25400" y="1109980"/>
                  </a:lnTo>
                  <a:lnTo>
                    <a:pt x="25400" y="1103630"/>
                  </a:lnTo>
                  <a:close/>
                </a:path>
                <a:path w="25400" h="1132839">
                  <a:moveTo>
                    <a:pt x="25400" y="1109980"/>
                  </a:moveTo>
                  <a:lnTo>
                    <a:pt x="0" y="1109980"/>
                  </a:lnTo>
                  <a:lnTo>
                    <a:pt x="0" y="1122680"/>
                  </a:lnTo>
                  <a:lnTo>
                    <a:pt x="25400" y="1122680"/>
                  </a:lnTo>
                  <a:lnTo>
                    <a:pt x="25400" y="1109980"/>
                  </a:lnTo>
                  <a:close/>
                </a:path>
                <a:path w="25400" h="1132839">
                  <a:moveTo>
                    <a:pt x="25400" y="1129030"/>
                  </a:moveTo>
                  <a:lnTo>
                    <a:pt x="13969" y="1129030"/>
                  </a:lnTo>
                  <a:lnTo>
                    <a:pt x="13969" y="1130300"/>
                  </a:lnTo>
                  <a:lnTo>
                    <a:pt x="19050" y="1130300"/>
                  </a:lnTo>
                  <a:lnTo>
                    <a:pt x="19050" y="1131570"/>
                  </a:lnTo>
                  <a:lnTo>
                    <a:pt x="22860" y="1131570"/>
                  </a:lnTo>
                  <a:lnTo>
                    <a:pt x="22860" y="1132840"/>
                  </a:lnTo>
                  <a:lnTo>
                    <a:pt x="25400" y="1132840"/>
                  </a:lnTo>
                  <a:lnTo>
                    <a:pt x="25400" y="1129030"/>
                  </a:lnTo>
                  <a:close/>
                </a:path>
                <a:path w="25400" h="1132839">
                  <a:moveTo>
                    <a:pt x="25400" y="1123950"/>
                  </a:moveTo>
                  <a:lnTo>
                    <a:pt x="0" y="1123950"/>
                  </a:lnTo>
                  <a:lnTo>
                    <a:pt x="0" y="1126490"/>
                  </a:lnTo>
                  <a:lnTo>
                    <a:pt x="5080" y="1126490"/>
                  </a:lnTo>
                  <a:lnTo>
                    <a:pt x="5080" y="1129030"/>
                  </a:lnTo>
                  <a:lnTo>
                    <a:pt x="8890" y="1129030"/>
                  </a:lnTo>
                  <a:lnTo>
                    <a:pt x="8890" y="1127760"/>
                  </a:lnTo>
                  <a:lnTo>
                    <a:pt x="25400" y="1127760"/>
                  </a:lnTo>
                  <a:lnTo>
                    <a:pt x="25400" y="1123950"/>
                  </a:lnTo>
                  <a:close/>
                </a:path>
              </a:pathLst>
            </a:custGeom>
            <a:solidFill>
              <a:srgbClr val="4066D7"/>
            </a:solidFill>
          </p:spPr>
          <p:txBody>
            <a:bodyPr wrap="square" lIns="0" tIns="0" rIns="0" bIns="0" rtlCol="0"/>
            <a:lstStyle/>
            <a:p>
              <a:endParaRPr/>
            </a:p>
          </p:txBody>
        </p:sp>
        <p:sp>
          <p:nvSpPr>
            <p:cNvPr id="581" name="object 581"/>
            <p:cNvSpPr/>
            <p:nvPr/>
          </p:nvSpPr>
          <p:spPr>
            <a:xfrm>
              <a:off x="2801619" y="4914900"/>
              <a:ext cx="25400" cy="1130300"/>
            </a:xfrm>
            <a:custGeom>
              <a:avLst/>
              <a:gdLst/>
              <a:ahLst/>
              <a:cxnLst/>
              <a:rect l="l" t="t" r="r" b="b"/>
              <a:pathLst>
                <a:path w="25400" h="1130300">
                  <a:moveTo>
                    <a:pt x="3809" y="0"/>
                  </a:moveTo>
                  <a:lnTo>
                    <a:pt x="0" y="0"/>
                  </a:lnTo>
                  <a:lnTo>
                    <a:pt x="0" y="2539"/>
                  </a:lnTo>
                  <a:lnTo>
                    <a:pt x="11430" y="2539"/>
                  </a:lnTo>
                  <a:lnTo>
                    <a:pt x="11430" y="1269"/>
                  </a:lnTo>
                  <a:lnTo>
                    <a:pt x="3809" y="1269"/>
                  </a:lnTo>
                  <a:lnTo>
                    <a:pt x="3809" y="0"/>
                  </a:lnTo>
                  <a:close/>
                </a:path>
                <a:path w="25400" h="1130300">
                  <a:moveTo>
                    <a:pt x="17780" y="2540"/>
                  </a:moveTo>
                  <a:lnTo>
                    <a:pt x="0" y="2540"/>
                  </a:lnTo>
                  <a:lnTo>
                    <a:pt x="0" y="8889"/>
                  </a:lnTo>
                  <a:lnTo>
                    <a:pt x="25400" y="8889"/>
                  </a:lnTo>
                  <a:lnTo>
                    <a:pt x="25400" y="3810"/>
                  </a:lnTo>
                  <a:lnTo>
                    <a:pt x="17780" y="3810"/>
                  </a:lnTo>
                  <a:lnTo>
                    <a:pt x="17780" y="2540"/>
                  </a:lnTo>
                  <a:close/>
                </a:path>
                <a:path w="25400" h="1130300">
                  <a:moveTo>
                    <a:pt x="25400" y="8890"/>
                  </a:moveTo>
                  <a:lnTo>
                    <a:pt x="0" y="8890"/>
                  </a:lnTo>
                  <a:lnTo>
                    <a:pt x="0" y="15239"/>
                  </a:lnTo>
                  <a:lnTo>
                    <a:pt x="25400" y="15239"/>
                  </a:lnTo>
                  <a:lnTo>
                    <a:pt x="25400" y="8890"/>
                  </a:lnTo>
                  <a:close/>
                </a:path>
                <a:path w="25400" h="1130300">
                  <a:moveTo>
                    <a:pt x="25400" y="15240"/>
                  </a:moveTo>
                  <a:lnTo>
                    <a:pt x="0" y="15240"/>
                  </a:lnTo>
                  <a:lnTo>
                    <a:pt x="0" y="21589"/>
                  </a:lnTo>
                  <a:lnTo>
                    <a:pt x="25400" y="21589"/>
                  </a:lnTo>
                  <a:lnTo>
                    <a:pt x="25400" y="15240"/>
                  </a:lnTo>
                  <a:close/>
                </a:path>
                <a:path w="25400" h="1130300">
                  <a:moveTo>
                    <a:pt x="25400" y="21590"/>
                  </a:moveTo>
                  <a:lnTo>
                    <a:pt x="0" y="21590"/>
                  </a:lnTo>
                  <a:lnTo>
                    <a:pt x="0" y="27939"/>
                  </a:lnTo>
                  <a:lnTo>
                    <a:pt x="25400" y="27939"/>
                  </a:lnTo>
                  <a:lnTo>
                    <a:pt x="25400" y="21590"/>
                  </a:lnTo>
                  <a:close/>
                </a:path>
                <a:path w="25400" h="1130300">
                  <a:moveTo>
                    <a:pt x="25400" y="27940"/>
                  </a:moveTo>
                  <a:lnTo>
                    <a:pt x="0" y="27940"/>
                  </a:lnTo>
                  <a:lnTo>
                    <a:pt x="0" y="34289"/>
                  </a:lnTo>
                  <a:lnTo>
                    <a:pt x="25400" y="34289"/>
                  </a:lnTo>
                  <a:lnTo>
                    <a:pt x="25400" y="27940"/>
                  </a:lnTo>
                  <a:close/>
                </a:path>
                <a:path w="25400" h="1130300">
                  <a:moveTo>
                    <a:pt x="25400" y="34290"/>
                  </a:moveTo>
                  <a:lnTo>
                    <a:pt x="0" y="34290"/>
                  </a:lnTo>
                  <a:lnTo>
                    <a:pt x="0" y="40639"/>
                  </a:lnTo>
                  <a:lnTo>
                    <a:pt x="25400" y="40639"/>
                  </a:lnTo>
                  <a:lnTo>
                    <a:pt x="25400" y="34290"/>
                  </a:lnTo>
                  <a:close/>
                </a:path>
                <a:path w="25400" h="1130300">
                  <a:moveTo>
                    <a:pt x="25400" y="40640"/>
                  </a:moveTo>
                  <a:lnTo>
                    <a:pt x="0" y="40640"/>
                  </a:lnTo>
                  <a:lnTo>
                    <a:pt x="0" y="46989"/>
                  </a:lnTo>
                  <a:lnTo>
                    <a:pt x="25400" y="46989"/>
                  </a:lnTo>
                  <a:lnTo>
                    <a:pt x="25400" y="40640"/>
                  </a:lnTo>
                  <a:close/>
                </a:path>
                <a:path w="25400" h="1130300">
                  <a:moveTo>
                    <a:pt x="25400" y="46990"/>
                  </a:moveTo>
                  <a:lnTo>
                    <a:pt x="0" y="46990"/>
                  </a:lnTo>
                  <a:lnTo>
                    <a:pt x="0" y="66039"/>
                  </a:lnTo>
                  <a:lnTo>
                    <a:pt x="25400" y="66039"/>
                  </a:lnTo>
                  <a:lnTo>
                    <a:pt x="25400" y="46990"/>
                  </a:lnTo>
                  <a:close/>
                </a:path>
                <a:path w="25400" h="1130300">
                  <a:moveTo>
                    <a:pt x="25400" y="66040"/>
                  </a:moveTo>
                  <a:lnTo>
                    <a:pt x="0" y="66040"/>
                  </a:lnTo>
                  <a:lnTo>
                    <a:pt x="0" y="72389"/>
                  </a:lnTo>
                  <a:lnTo>
                    <a:pt x="25400" y="72389"/>
                  </a:lnTo>
                  <a:lnTo>
                    <a:pt x="25400" y="66040"/>
                  </a:lnTo>
                  <a:close/>
                </a:path>
                <a:path w="25400" h="1130300">
                  <a:moveTo>
                    <a:pt x="25400" y="72390"/>
                  </a:moveTo>
                  <a:lnTo>
                    <a:pt x="0" y="72390"/>
                  </a:lnTo>
                  <a:lnTo>
                    <a:pt x="0" y="110489"/>
                  </a:lnTo>
                  <a:lnTo>
                    <a:pt x="25400" y="110489"/>
                  </a:lnTo>
                  <a:lnTo>
                    <a:pt x="25400" y="72390"/>
                  </a:lnTo>
                  <a:close/>
                </a:path>
                <a:path w="25400" h="1130300">
                  <a:moveTo>
                    <a:pt x="25400" y="110490"/>
                  </a:moveTo>
                  <a:lnTo>
                    <a:pt x="0" y="110490"/>
                  </a:lnTo>
                  <a:lnTo>
                    <a:pt x="0" y="116839"/>
                  </a:lnTo>
                  <a:lnTo>
                    <a:pt x="25400" y="116839"/>
                  </a:lnTo>
                  <a:lnTo>
                    <a:pt x="25400" y="110490"/>
                  </a:lnTo>
                  <a:close/>
                </a:path>
                <a:path w="25400" h="1130300">
                  <a:moveTo>
                    <a:pt x="25400" y="116840"/>
                  </a:moveTo>
                  <a:lnTo>
                    <a:pt x="0" y="116840"/>
                  </a:lnTo>
                  <a:lnTo>
                    <a:pt x="0" y="129539"/>
                  </a:lnTo>
                  <a:lnTo>
                    <a:pt x="25400" y="129539"/>
                  </a:lnTo>
                  <a:lnTo>
                    <a:pt x="25400" y="116840"/>
                  </a:lnTo>
                  <a:close/>
                </a:path>
                <a:path w="25400" h="1130300">
                  <a:moveTo>
                    <a:pt x="25400" y="129540"/>
                  </a:moveTo>
                  <a:lnTo>
                    <a:pt x="0" y="129540"/>
                  </a:lnTo>
                  <a:lnTo>
                    <a:pt x="0" y="135889"/>
                  </a:lnTo>
                  <a:lnTo>
                    <a:pt x="25400" y="135889"/>
                  </a:lnTo>
                  <a:lnTo>
                    <a:pt x="25400" y="129540"/>
                  </a:lnTo>
                  <a:close/>
                </a:path>
                <a:path w="25400" h="1130300">
                  <a:moveTo>
                    <a:pt x="25400" y="135890"/>
                  </a:moveTo>
                  <a:lnTo>
                    <a:pt x="0" y="135890"/>
                  </a:lnTo>
                  <a:lnTo>
                    <a:pt x="0" y="148589"/>
                  </a:lnTo>
                  <a:lnTo>
                    <a:pt x="25400" y="148589"/>
                  </a:lnTo>
                  <a:lnTo>
                    <a:pt x="25400" y="135890"/>
                  </a:lnTo>
                  <a:close/>
                </a:path>
                <a:path w="25400" h="1130300">
                  <a:moveTo>
                    <a:pt x="25400" y="148590"/>
                  </a:moveTo>
                  <a:lnTo>
                    <a:pt x="0" y="148590"/>
                  </a:lnTo>
                  <a:lnTo>
                    <a:pt x="0" y="154939"/>
                  </a:lnTo>
                  <a:lnTo>
                    <a:pt x="25400" y="154939"/>
                  </a:lnTo>
                  <a:lnTo>
                    <a:pt x="25400" y="148590"/>
                  </a:lnTo>
                  <a:close/>
                </a:path>
                <a:path w="25400" h="1130300">
                  <a:moveTo>
                    <a:pt x="25400" y="154940"/>
                  </a:moveTo>
                  <a:lnTo>
                    <a:pt x="0" y="154940"/>
                  </a:lnTo>
                  <a:lnTo>
                    <a:pt x="0" y="167639"/>
                  </a:lnTo>
                  <a:lnTo>
                    <a:pt x="25400" y="167639"/>
                  </a:lnTo>
                  <a:lnTo>
                    <a:pt x="25400" y="154940"/>
                  </a:lnTo>
                  <a:close/>
                </a:path>
                <a:path w="25400" h="1130300">
                  <a:moveTo>
                    <a:pt x="25400" y="167640"/>
                  </a:moveTo>
                  <a:lnTo>
                    <a:pt x="0" y="167640"/>
                  </a:lnTo>
                  <a:lnTo>
                    <a:pt x="0" y="173989"/>
                  </a:lnTo>
                  <a:lnTo>
                    <a:pt x="25400" y="173989"/>
                  </a:lnTo>
                  <a:lnTo>
                    <a:pt x="25400" y="167640"/>
                  </a:lnTo>
                  <a:close/>
                </a:path>
                <a:path w="25400" h="1130300">
                  <a:moveTo>
                    <a:pt x="25400" y="173990"/>
                  </a:moveTo>
                  <a:lnTo>
                    <a:pt x="0" y="173990"/>
                  </a:lnTo>
                  <a:lnTo>
                    <a:pt x="0" y="180339"/>
                  </a:lnTo>
                  <a:lnTo>
                    <a:pt x="25400" y="180339"/>
                  </a:lnTo>
                  <a:lnTo>
                    <a:pt x="25400" y="173990"/>
                  </a:lnTo>
                  <a:close/>
                </a:path>
                <a:path w="25400" h="1130300">
                  <a:moveTo>
                    <a:pt x="25400" y="180340"/>
                  </a:moveTo>
                  <a:lnTo>
                    <a:pt x="0" y="180340"/>
                  </a:lnTo>
                  <a:lnTo>
                    <a:pt x="0" y="186689"/>
                  </a:lnTo>
                  <a:lnTo>
                    <a:pt x="25400" y="186689"/>
                  </a:lnTo>
                  <a:lnTo>
                    <a:pt x="25400" y="180340"/>
                  </a:lnTo>
                  <a:close/>
                </a:path>
                <a:path w="25400" h="1130300">
                  <a:moveTo>
                    <a:pt x="25400" y="186690"/>
                  </a:moveTo>
                  <a:lnTo>
                    <a:pt x="0" y="186690"/>
                  </a:lnTo>
                  <a:lnTo>
                    <a:pt x="0" y="193039"/>
                  </a:lnTo>
                  <a:lnTo>
                    <a:pt x="25400" y="193039"/>
                  </a:lnTo>
                  <a:lnTo>
                    <a:pt x="25400" y="186690"/>
                  </a:lnTo>
                  <a:close/>
                </a:path>
                <a:path w="25400" h="1130300">
                  <a:moveTo>
                    <a:pt x="25400" y="193040"/>
                  </a:moveTo>
                  <a:lnTo>
                    <a:pt x="0" y="193040"/>
                  </a:lnTo>
                  <a:lnTo>
                    <a:pt x="0" y="199389"/>
                  </a:lnTo>
                  <a:lnTo>
                    <a:pt x="25400" y="199389"/>
                  </a:lnTo>
                  <a:lnTo>
                    <a:pt x="25400" y="193040"/>
                  </a:lnTo>
                  <a:close/>
                </a:path>
                <a:path w="25400" h="1130300">
                  <a:moveTo>
                    <a:pt x="25400" y="199390"/>
                  </a:moveTo>
                  <a:lnTo>
                    <a:pt x="0" y="199390"/>
                  </a:lnTo>
                  <a:lnTo>
                    <a:pt x="0" y="205739"/>
                  </a:lnTo>
                  <a:lnTo>
                    <a:pt x="25400" y="205739"/>
                  </a:lnTo>
                  <a:lnTo>
                    <a:pt x="25400" y="199390"/>
                  </a:lnTo>
                  <a:close/>
                </a:path>
                <a:path w="25400" h="1130300">
                  <a:moveTo>
                    <a:pt x="25400" y="205740"/>
                  </a:moveTo>
                  <a:lnTo>
                    <a:pt x="0" y="205740"/>
                  </a:lnTo>
                  <a:lnTo>
                    <a:pt x="0" y="212089"/>
                  </a:lnTo>
                  <a:lnTo>
                    <a:pt x="25400" y="212089"/>
                  </a:lnTo>
                  <a:lnTo>
                    <a:pt x="25400" y="205740"/>
                  </a:lnTo>
                  <a:close/>
                </a:path>
                <a:path w="25400" h="1130300">
                  <a:moveTo>
                    <a:pt x="25400" y="212090"/>
                  </a:moveTo>
                  <a:lnTo>
                    <a:pt x="0" y="212090"/>
                  </a:lnTo>
                  <a:lnTo>
                    <a:pt x="0" y="218439"/>
                  </a:lnTo>
                  <a:lnTo>
                    <a:pt x="25400" y="218439"/>
                  </a:lnTo>
                  <a:lnTo>
                    <a:pt x="25400" y="212090"/>
                  </a:lnTo>
                  <a:close/>
                </a:path>
                <a:path w="25400" h="1130300">
                  <a:moveTo>
                    <a:pt x="25400" y="218440"/>
                  </a:moveTo>
                  <a:lnTo>
                    <a:pt x="0" y="218440"/>
                  </a:lnTo>
                  <a:lnTo>
                    <a:pt x="0" y="224789"/>
                  </a:lnTo>
                  <a:lnTo>
                    <a:pt x="25400" y="224789"/>
                  </a:lnTo>
                  <a:lnTo>
                    <a:pt x="25400" y="218440"/>
                  </a:lnTo>
                  <a:close/>
                </a:path>
                <a:path w="25400" h="1130300">
                  <a:moveTo>
                    <a:pt x="25400" y="224790"/>
                  </a:moveTo>
                  <a:lnTo>
                    <a:pt x="0" y="224790"/>
                  </a:lnTo>
                  <a:lnTo>
                    <a:pt x="0" y="231139"/>
                  </a:lnTo>
                  <a:lnTo>
                    <a:pt x="25400" y="231139"/>
                  </a:lnTo>
                  <a:lnTo>
                    <a:pt x="25400" y="224790"/>
                  </a:lnTo>
                  <a:close/>
                </a:path>
                <a:path w="25400" h="1130300">
                  <a:moveTo>
                    <a:pt x="25400" y="231140"/>
                  </a:moveTo>
                  <a:lnTo>
                    <a:pt x="0" y="231140"/>
                  </a:lnTo>
                  <a:lnTo>
                    <a:pt x="0" y="237489"/>
                  </a:lnTo>
                  <a:lnTo>
                    <a:pt x="25400" y="237489"/>
                  </a:lnTo>
                  <a:lnTo>
                    <a:pt x="25400" y="231140"/>
                  </a:lnTo>
                  <a:close/>
                </a:path>
                <a:path w="25400" h="1130300">
                  <a:moveTo>
                    <a:pt x="25400" y="237490"/>
                  </a:moveTo>
                  <a:lnTo>
                    <a:pt x="0" y="237490"/>
                  </a:lnTo>
                  <a:lnTo>
                    <a:pt x="0" y="243839"/>
                  </a:lnTo>
                  <a:lnTo>
                    <a:pt x="25400" y="243839"/>
                  </a:lnTo>
                  <a:lnTo>
                    <a:pt x="25400" y="237490"/>
                  </a:lnTo>
                  <a:close/>
                </a:path>
                <a:path w="25400" h="1130300">
                  <a:moveTo>
                    <a:pt x="25400" y="243840"/>
                  </a:moveTo>
                  <a:lnTo>
                    <a:pt x="0" y="243840"/>
                  </a:lnTo>
                  <a:lnTo>
                    <a:pt x="0" y="250189"/>
                  </a:lnTo>
                  <a:lnTo>
                    <a:pt x="25400" y="250189"/>
                  </a:lnTo>
                  <a:lnTo>
                    <a:pt x="25400" y="243840"/>
                  </a:lnTo>
                  <a:close/>
                </a:path>
                <a:path w="25400" h="1130300">
                  <a:moveTo>
                    <a:pt x="25400" y="250190"/>
                  </a:moveTo>
                  <a:lnTo>
                    <a:pt x="0" y="250190"/>
                  </a:lnTo>
                  <a:lnTo>
                    <a:pt x="0" y="256539"/>
                  </a:lnTo>
                  <a:lnTo>
                    <a:pt x="25400" y="256539"/>
                  </a:lnTo>
                  <a:lnTo>
                    <a:pt x="25400" y="250190"/>
                  </a:lnTo>
                  <a:close/>
                </a:path>
                <a:path w="25400" h="1130300">
                  <a:moveTo>
                    <a:pt x="25400" y="256540"/>
                  </a:moveTo>
                  <a:lnTo>
                    <a:pt x="0" y="256540"/>
                  </a:lnTo>
                  <a:lnTo>
                    <a:pt x="0" y="262889"/>
                  </a:lnTo>
                  <a:lnTo>
                    <a:pt x="25400" y="262889"/>
                  </a:lnTo>
                  <a:lnTo>
                    <a:pt x="25400" y="256540"/>
                  </a:lnTo>
                  <a:close/>
                </a:path>
                <a:path w="25400" h="1130300">
                  <a:moveTo>
                    <a:pt x="25400" y="262890"/>
                  </a:moveTo>
                  <a:lnTo>
                    <a:pt x="0" y="262890"/>
                  </a:lnTo>
                  <a:lnTo>
                    <a:pt x="0" y="269239"/>
                  </a:lnTo>
                  <a:lnTo>
                    <a:pt x="25400" y="269239"/>
                  </a:lnTo>
                  <a:lnTo>
                    <a:pt x="25400" y="262890"/>
                  </a:lnTo>
                  <a:close/>
                </a:path>
                <a:path w="25400" h="1130300">
                  <a:moveTo>
                    <a:pt x="25400" y="269240"/>
                  </a:moveTo>
                  <a:lnTo>
                    <a:pt x="0" y="269240"/>
                  </a:lnTo>
                  <a:lnTo>
                    <a:pt x="0" y="275589"/>
                  </a:lnTo>
                  <a:lnTo>
                    <a:pt x="25400" y="275589"/>
                  </a:lnTo>
                  <a:lnTo>
                    <a:pt x="25400" y="269240"/>
                  </a:lnTo>
                  <a:close/>
                </a:path>
                <a:path w="25400" h="1130300">
                  <a:moveTo>
                    <a:pt x="25400" y="275590"/>
                  </a:moveTo>
                  <a:lnTo>
                    <a:pt x="0" y="275590"/>
                  </a:lnTo>
                  <a:lnTo>
                    <a:pt x="0" y="281939"/>
                  </a:lnTo>
                  <a:lnTo>
                    <a:pt x="25400" y="281939"/>
                  </a:lnTo>
                  <a:lnTo>
                    <a:pt x="25400" y="275590"/>
                  </a:lnTo>
                  <a:close/>
                </a:path>
                <a:path w="25400" h="1130300">
                  <a:moveTo>
                    <a:pt x="25400" y="281940"/>
                  </a:moveTo>
                  <a:lnTo>
                    <a:pt x="0" y="281940"/>
                  </a:lnTo>
                  <a:lnTo>
                    <a:pt x="0" y="288289"/>
                  </a:lnTo>
                  <a:lnTo>
                    <a:pt x="25400" y="288289"/>
                  </a:lnTo>
                  <a:lnTo>
                    <a:pt x="25400" y="281940"/>
                  </a:lnTo>
                  <a:close/>
                </a:path>
                <a:path w="25400" h="1130300">
                  <a:moveTo>
                    <a:pt x="25400" y="288290"/>
                  </a:moveTo>
                  <a:lnTo>
                    <a:pt x="0" y="288290"/>
                  </a:lnTo>
                  <a:lnTo>
                    <a:pt x="0" y="294639"/>
                  </a:lnTo>
                  <a:lnTo>
                    <a:pt x="25400" y="294639"/>
                  </a:lnTo>
                  <a:lnTo>
                    <a:pt x="25400" y="288290"/>
                  </a:lnTo>
                  <a:close/>
                </a:path>
                <a:path w="25400" h="1130300">
                  <a:moveTo>
                    <a:pt x="25400" y="294640"/>
                  </a:moveTo>
                  <a:lnTo>
                    <a:pt x="0" y="294640"/>
                  </a:lnTo>
                  <a:lnTo>
                    <a:pt x="0" y="300989"/>
                  </a:lnTo>
                  <a:lnTo>
                    <a:pt x="25400" y="300989"/>
                  </a:lnTo>
                  <a:lnTo>
                    <a:pt x="25400" y="294640"/>
                  </a:lnTo>
                  <a:close/>
                </a:path>
                <a:path w="25400" h="1130300">
                  <a:moveTo>
                    <a:pt x="25400" y="300990"/>
                  </a:moveTo>
                  <a:lnTo>
                    <a:pt x="0" y="300990"/>
                  </a:lnTo>
                  <a:lnTo>
                    <a:pt x="0" y="321309"/>
                  </a:lnTo>
                  <a:lnTo>
                    <a:pt x="25400" y="321309"/>
                  </a:lnTo>
                  <a:lnTo>
                    <a:pt x="25400" y="300990"/>
                  </a:lnTo>
                  <a:close/>
                </a:path>
                <a:path w="25400" h="1130300">
                  <a:moveTo>
                    <a:pt x="25400" y="321310"/>
                  </a:moveTo>
                  <a:lnTo>
                    <a:pt x="0" y="321310"/>
                  </a:lnTo>
                  <a:lnTo>
                    <a:pt x="0" y="327659"/>
                  </a:lnTo>
                  <a:lnTo>
                    <a:pt x="25400" y="327659"/>
                  </a:lnTo>
                  <a:lnTo>
                    <a:pt x="25400" y="321310"/>
                  </a:lnTo>
                  <a:close/>
                </a:path>
                <a:path w="25400" h="1130300">
                  <a:moveTo>
                    <a:pt x="25400" y="327660"/>
                  </a:moveTo>
                  <a:lnTo>
                    <a:pt x="0" y="327660"/>
                  </a:lnTo>
                  <a:lnTo>
                    <a:pt x="0" y="346709"/>
                  </a:lnTo>
                  <a:lnTo>
                    <a:pt x="25400" y="346709"/>
                  </a:lnTo>
                  <a:lnTo>
                    <a:pt x="25400" y="327660"/>
                  </a:lnTo>
                  <a:close/>
                </a:path>
                <a:path w="25400" h="1130300">
                  <a:moveTo>
                    <a:pt x="25400" y="346710"/>
                  </a:moveTo>
                  <a:lnTo>
                    <a:pt x="0" y="346710"/>
                  </a:lnTo>
                  <a:lnTo>
                    <a:pt x="0" y="353059"/>
                  </a:lnTo>
                  <a:lnTo>
                    <a:pt x="25400" y="353059"/>
                  </a:lnTo>
                  <a:lnTo>
                    <a:pt x="25400" y="346710"/>
                  </a:lnTo>
                  <a:close/>
                </a:path>
                <a:path w="25400" h="1130300">
                  <a:moveTo>
                    <a:pt x="25400" y="353060"/>
                  </a:moveTo>
                  <a:lnTo>
                    <a:pt x="0" y="353060"/>
                  </a:lnTo>
                  <a:lnTo>
                    <a:pt x="0" y="359409"/>
                  </a:lnTo>
                  <a:lnTo>
                    <a:pt x="25400" y="359409"/>
                  </a:lnTo>
                  <a:lnTo>
                    <a:pt x="25400" y="353060"/>
                  </a:lnTo>
                  <a:close/>
                </a:path>
                <a:path w="25400" h="1130300">
                  <a:moveTo>
                    <a:pt x="25400" y="359410"/>
                  </a:moveTo>
                  <a:lnTo>
                    <a:pt x="0" y="359410"/>
                  </a:lnTo>
                  <a:lnTo>
                    <a:pt x="0" y="365759"/>
                  </a:lnTo>
                  <a:lnTo>
                    <a:pt x="25400" y="365759"/>
                  </a:lnTo>
                  <a:lnTo>
                    <a:pt x="25400" y="359410"/>
                  </a:lnTo>
                  <a:close/>
                </a:path>
                <a:path w="25400" h="1130300">
                  <a:moveTo>
                    <a:pt x="25400" y="365760"/>
                  </a:moveTo>
                  <a:lnTo>
                    <a:pt x="0" y="365760"/>
                  </a:lnTo>
                  <a:lnTo>
                    <a:pt x="0" y="372109"/>
                  </a:lnTo>
                  <a:lnTo>
                    <a:pt x="25400" y="372109"/>
                  </a:lnTo>
                  <a:lnTo>
                    <a:pt x="25400" y="365760"/>
                  </a:lnTo>
                  <a:close/>
                </a:path>
                <a:path w="25400" h="1130300">
                  <a:moveTo>
                    <a:pt x="25400" y="372110"/>
                  </a:moveTo>
                  <a:lnTo>
                    <a:pt x="0" y="372110"/>
                  </a:lnTo>
                  <a:lnTo>
                    <a:pt x="0" y="378459"/>
                  </a:lnTo>
                  <a:lnTo>
                    <a:pt x="25400" y="378459"/>
                  </a:lnTo>
                  <a:lnTo>
                    <a:pt x="25400" y="372110"/>
                  </a:lnTo>
                  <a:close/>
                </a:path>
                <a:path w="25400" h="1130300">
                  <a:moveTo>
                    <a:pt x="25400" y="378460"/>
                  </a:moveTo>
                  <a:lnTo>
                    <a:pt x="0" y="378460"/>
                  </a:lnTo>
                  <a:lnTo>
                    <a:pt x="0" y="384809"/>
                  </a:lnTo>
                  <a:lnTo>
                    <a:pt x="25400" y="384809"/>
                  </a:lnTo>
                  <a:lnTo>
                    <a:pt x="25400" y="378460"/>
                  </a:lnTo>
                  <a:close/>
                </a:path>
                <a:path w="25400" h="1130300">
                  <a:moveTo>
                    <a:pt x="25400" y="384810"/>
                  </a:moveTo>
                  <a:lnTo>
                    <a:pt x="0" y="384810"/>
                  </a:lnTo>
                  <a:lnTo>
                    <a:pt x="0" y="397509"/>
                  </a:lnTo>
                  <a:lnTo>
                    <a:pt x="25400" y="397509"/>
                  </a:lnTo>
                  <a:lnTo>
                    <a:pt x="25400" y="384810"/>
                  </a:lnTo>
                  <a:close/>
                </a:path>
                <a:path w="25400" h="1130300">
                  <a:moveTo>
                    <a:pt x="25400" y="397510"/>
                  </a:moveTo>
                  <a:lnTo>
                    <a:pt x="0" y="397510"/>
                  </a:lnTo>
                  <a:lnTo>
                    <a:pt x="0" y="403859"/>
                  </a:lnTo>
                  <a:lnTo>
                    <a:pt x="25400" y="403859"/>
                  </a:lnTo>
                  <a:lnTo>
                    <a:pt x="25400" y="397510"/>
                  </a:lnTo>
                  <a:close/>
                </a:path>
                <a:path w="25400" h="1130300">
                  <a:moveTo>
                    <a:pt x="25400" y="403860"/>
                  </a:moveTo>
                  <a:lnTo>
                    <a:pt x="0" y="403860"/>
                  </a:lnTo>
                  <a:lnTo>
                    <a:pt x="0" y="410209"/>
                  </a:lnTo>
                  <a:lnTo>
                    <a:pt x="25400" y="410209"/>
                  </a:lnTo>
                  <a:lnTo>
                    <a:pt x="25400" y="403860"/>
                  </a:lnTo>
                  <a:close/>
                </a:path>
                <a:path w="25400" h="1130300">
                  <a:moveTo>
                    <a:pt x="25400" y="410210"/>
                  </a:moveTo>
                  <a:lnTo>
                    <a:pt x="0" y="410210"/>
                  </a:lnTo>
                  <a:lnTo>
                    <a:pt x="0" y="416559"/>
                  </a:lnTo>
                  <a:lnTo>
                    <a:pt x="25400" y="416559"/>
                  </a:lnTo>
                  <a:lnTo>
                    <a:pt x="25400" y="410210"/>
                  </a:lnTo>
                  <a:close/>
                </a:path>
                <a:path w="25400" h="1130300">
                  <a:moveTo>
                    <a:pt x="25400" y="416560"/>
                  </a:moveTo>
                  <a:lnTo>
                    <a:pt x="0" y="416560"/>
                  </a:lnTo>
                  <a:lnTo>
                    <a:pt x="0" y="422909"/>
                  </a:lnTo>
                  <a:lnTo>
                    <a:pt x="25400" y="422909"/>
                  </a:lnTo>
                  <a:lnTo>
                    <a:pt x="25400" y="416560"/>
                  </a:lnTo>
                  <a:close/>
                </a:path>
                <a:path w="25400" h="1130300">
                  <a:moveTo>
                    <a:pt x="25400" y="422910"/>
                  </a:moveTo>
                  <a:lnTo>
                    <a:pt x="0" y="422910"/>
                  </a:lnTo>
                  <a:lnTo>
                    <a:pt x="0" y="429259"/>
                  </a:lnTo>
                  <a:lnTo>
                    <a:pt x="25400" y="429259"/>
                  </a:lnTo>
                  <a:lnTo>
                    <a:pt x="25400" y="422910"/>
                  </a:lnTo>
                  <a:close/>
                </a:path>
                <a:path w="25400" h="1130300">
                  <a:moveTo>
                    <a:pt x="25400" y="429260"/>
                  </a:moveTo>
                  <a:lnTo>
                    <a:pt x="0" y="429260"/>
                  </a:lnTo>
                  <a:lnTo>
                    <a:pt x="0" y="433069"/>
                  </a:lnTo>
                  <a:lnTo>
                    <a:pt x="25400" y="433069"/>
                  </a:lnTo>
                  <a:lnTo>
                    <a:pt x="25400" y="429260"/>
                  </a:lnTo>
                  <a:close/>
                </a:path>
                <a:path w="25400" h="1130300">
                  <a:moveTo>
                    <a:pt x="25400" y="433070"/>
                  </a:moveTo>
                  <a:lnTo>
                    <a:pt x="0" y="433070"/>
                  </a:lnTo>
                  <a:lnTo>
                    <a:pt x="0" y="441959"/>
                  </a:lnTo>
                  <a:lnTo>
                    <a:pt x="25400" y="441959"/>
                  </a:lnTo>
                  <a:lnTo>
                    <a:pt x="25400" y="433070"/>
                  </a:lnTo>
                  <a:close/>
                </a:path>
                <a:path w="25400" h="1130300">
                  <a:moveTo>
                    <a:pt x="25400" y="441960"/>
                  </a:moveTo>
                  <a:lnTo>
                    <a:pt x="0" y="441960"/>
                  </a:lnTo>
                  <a:lnTo>
                    <a:pt x="0" y="448309"/>
                  </a:lnTo>
                  <a:lnTo>
                    <a:pt x="25400" y="448309"/>
                  </a:lnTo>
                  <a:lnTo>
                    <a:pt x="25400" y="441960"/>
                  </a:lnTo>
                  <a:close/>
                </a:path>
                <a:path w="25400" h="1130300">
                  <a:moveTo>
                    <a:pt x="25400" y="448310"/>
                  </a:moveTo>
                  <a:lnTo>
                    <a:pt x="0" y="448310"/>
                  </a:lnTo>
                  <a:lnTo>
                    <a:pt x="0" y="454659"/>
                  </a:lnTo>
                  <a:lnTo>
                    <a:pt x="25400" y="454659"/>
                  </a:lnTo>
                  <a:lnTo>
                    <a:pt x="25400" y="448310"/>
                  </a:lnTo>
                  <a:close/>
                </a:path>
                <a:path w="25400" h="1130300">
                  <a:moveTo>
                    <a:pt x="25400" y="454660"/>
                  </a:moveTo>
                  <a:lnTo>
                    <a:pt x="0" y="454660"/>
                  </a:lnTo>
                  <a:lnTo>
                    <a:pt x="0" y="461009"/>
                  </a:lnTo>
                  <a:lnTo>
                    <a:pt x="25400" y="461009"/>
                  </a:lnTo>
                  <a:lnTo>
                    <a:pt x="25400" y="454660"/>
                  </a:lnTo>
                  <a:close/>
                </a:path>
                <a:path w="25400" h="1130300">
                  <a:moveTo>
                    <a:pt x="25400" y="461010"/>
                  </a:moveTo>
                  <a:lnTo>
                    <a:pt x="0" y="461010"/>
                  </a:lnTo>
                  <a:lnTo>
                    <a:pt x="0" y="467359"/>
                  </a:lnTo>
                  <a:lnTo>
                    <a:pt x="25400" y="467359"/>
                  </a:lnTo>
                  <a:lnTo>
                    <a:pt x="25400" y="461010"/>
                  </a:lnTo>
                  <a:close/>
                </a:path>
                <a:path w="25400" h="1130300">
                  <a:moveTo>
                    <a:pt x="25400" y="467360"/>
                  </a:moveTo>
                  <a:lnTo>
                    <a:pt x="0" y="467360"/>
                  </a:lnTo>
                  <a:lnTo>
                    <a:pt x="0" y="473709"/>
                  </a:lnTo>
                  <a:lnTo>
                    <a:pt x="25400" y="473709"/>
                  </a:lnTo>
                  <a:lnTo>
                    <a:pt x="25400" y="467360"/>
                  </a:lnTo>
                  <a:close/>
                </a:path>
                <a:path w="25400" h="1130300">
                  <a:moveTo>
                    <a:pt x="25400" y="473710"/>
                  </a:moveTo>
                  <a:lnTo>
                    <a:pt x="0" y="473710"/>
                  </a:lnTo>
                  <a:lnTo>
                    <a:pt x="0" y="480059"/>
                  </a:lnTo>
                  <a:lnTo>
                    <a:pt x="25400" y="480059"/>
                  </a:lnTo>
                  <a:lnTo>
                    <a:pt x="25400" y="473710"/>
                  </a:lnTo>
                  <a:close/>
                </a:path>
                <a:path w="25400" h="1130300">
                  <a:moveTo>
                    <a:pt x="25400" y="480060"/>
                  </a:moveTo>
                  <a:lnTo>
                    <a:pt x="0" y="480060"/>
                  </a:lnTo>
                  <a:lnTo>
                    <a:pt x="0" y="486409"/>
                  </a:lnTo>
                  <a:lnTo>
                    <a:pt x="25400" y="486409"/>
                  </a:lnTo>
                  <a:lnTo>
                    <a:pt x="25400" y="480060"/>
                  </a:lnTo>
                  <a:close/>
                </a:path>
                <a:path w="25400" h="1130300">
                  <a:moveTo>
                    <a:pt x="25400" y="486410"/>
                  </a:moveTo>
                  <a:lnTo>
                    <a:pt x="0" y="486410"/>
                  </a:lnTo>
                  <a:lnTo>
                    <a:pt x="0" y="499109"/>
                  </a:lnTo>
                  <a:lnTo>
                    <a:pt x="25400" y="499109"/>
                  </a:lnTo>
                  <a:lnTo>
                    <a:pt x="25400" y="486410"/>
                  </a:lnTo>
                  <a:close/>
                </a:path>
                <a:path w="25400" h="1130300">
                  <a:moveTo>
                    <a:pt x="25400" y="499110"/>
                  </a:moveTo>
                  <a:lnTo>
                    <a:pt x="0" y="499110"/>
                  </a:lnTo>
                  <a:lnTo>
                    <a:pt x="0" y="524510"/>
                  </a:lnTo>
                  <a:lnTo>
                    <a:pt x="25400" y="524510"/>
                  </a:lnTo>
                  <a:lnTo>
                    <a:pt x="25400" y="499110"/>
                  </a:lnTo>
                  <a:close/>
                </a:path>
                <a:path w="25400" h="1130300">
                  <a:moveTo>
                    <a:pt x="25400" y="524510"/>
                  </a:moveTo>
                  <a:lnTo>
                    <a:pt x="0" y="524510"/>
                  </a:lnTo>
                  <a:lnTo>
                    <a:pt x="0" y="537210"/>
                  </a:lnTo>
                  <a:lnTo>
                    <a:pt x="25400" y="537210"/>
                  </a:lnTo>
                  <a:lnTo>
                    <a:pt x="25400" y="524510"/>
                  </a:lnTo>
                  <a:close/>
                </a:path>
                <a:path w="25400" h="1130300">
                  <a:moveTo>
                    <a:pt x="25400" y="537210"/>
                  </a:moveTo>
                  <a:lnTo>
                    <a:pt x="0" y="537210"/>
                  </a:lnTo>
                  <a:lnTo>
                    <a:pt x="0" y="543560"/>
                  </a:lnTo>
                  <a:lnTo>
                    <a:pt x="25400" y="543560"/>
                  </a:lnTo>
                  <a:lnTo>
                    <a:pt x="25400" y="537210"/>
                  </a:lnTo>
                  <a:close/>
                </a:path>
                <a:path w="25400" h="1130300">
                  <a:moveTo>
                    <a:pt x="25400" y="543560"/>
                  </a:moveTo>
                  <a:lnTo>
                    <a:pt x="0" y="543560"/>
                  </a:lnTo>
                  <a:lnTo>
                    <a:pt x="0" y="549910"/>
                  </a:lnTo>
                  <a:lnTo>
                    <a:pt x="25400" y="549910"/>
                  </a:lnTo>
                  <a:lnTo>
                    <a:pt x="25400" y="543560"/>
                  </a:lnTo>
                  <a:close/>
                </a:path>
                <a:path w="25400" h="1130300">
                  <a:moveTo>
                    <a:pt x="25400" y="549910"/>
                  </a:moveTo>
                  <a:lnTo>
                    <a:pt x="0" y="549910"/>
                  </a:lnTo>
                  <a:lnTo>
                    <a:pt x="0" y="556260"/>
                  </a:lnTo>
                  <a:lnTo>
                    <a:pt x="25400" y="556260"/>
                  </a:lnTo>
                  <a:lnTo>
                    <a:pt x="25400" y="549910"/>
                  </a:lnTo>
                  <a:close/>
                </a:path>
                <a:path w="25400" h="1130300">
                  <a:moveTo>
                    <a:pt x="25400" y="556260"/>
                  </a:moveTo>
                  <a:lnTo>
                    <a:pt x="0" y="556260"/>
                  </a:lnTo>
                  <a:lnTo>
                    <a:pt x="0" y="562610"/>
                  </a:lnTo>
                  <a:lnTo>
                    <a:pt x="25400" y="562610"/>
                  </a:lnTo>
                  <a:lnTo>
                    <a:pt x="25400" y="556260"/>
                  </a:lnTo>
                  <a:close/>
                </a:path>
                <a:path w="25400" h="1130300">
                  <a:moveTo>
                    <a:pt x="25400" y="562610"/>
                  </a:moveTo>
                  <a:lnTo>
                    <a:pt x="0" y="562610"/>
                  </a:lnTo>
                  <a:lnTo>
                    <a:pt x="0" y="568960"/>
                  </a:lnTo>
                  <a:lnTo>
                    <a:pt x="25400" y="568960"/>
                  </a:lnTo>
                  <a:lnTo>
                    <a:pt x="25400" y="562610"/>
                  </a:lnTo>
                  <a:close/>
                </a:path>
                <a:path w="25400" h="1130300">
                  <a:moveTo>
                    <a:pt x="25400" y="570230"/>
                  </a:moveTo>
                  <a:lnTo>
                    <a:pt x="0" y="570230"/>
                  </a:lnTo>
                  <a:lnTo>
                    <a:pt x="0" y="575310"/>
                  </a:lnTo>
                  <a:lnTo>
                    <a:pt x="25400" y="575310"/>
                  </a:lnTo>
                  <a:lnTo>
                    <a:pt x="25400" y="570230"/>
                  </a:lnTo>
                  <a:close/>
                </a:path>
                <a:path w="25400" h="1130300">
                  <a:moveTo>
                    <a:pt x="25400" y="568960"/>
                  </a:moveTo>
                  <a:lnTo>
                    <a:pt x="0" y="568960"/>
                  </a:lnTo>
                  <a:lnTo>
                    <a:pt x="0" y="570230"/>
                  </a:lnTo>
                  <a:lnTo>
                    <a:pt x="25400" y="570230"/>
                  </a:lnTo>
                  <a:lnTo>
                    <a:pt x="25400" y="568960"/>
                  </a:lnTo>
                  <a:close/>
                </a:path>
                <a:path w="25400" h="1130300">
                  <a:moveTo>
                    <a:pt x="25400" y="575310"/>
                  </a:moveTo>
                  <a:lnTo>
                    <a:pt x="0" y="575310"/>
                  </a:lnTo>
                  <a:lnTo>
                    <a:pt x="0" y="581660"/>
                  </a:lnTo>
                  <a:lnTo>
                    <a:pt x="25400" y="581660"/>
                  </a:lnTo>
                  <a:lnTo>
                    <a:pt x="25400" y="575310"/>
                  </a:lnTo>
                  <a:close/>
                </a:path>
                <a:path w="25400" h="1130300">
                  <a:moveTo>
                    <a:pt x="25400" y="581660"/>
                  </a:moveTo>
                  <a:lnTo>
                    <a:pt x="0" y="581660"/>
                  </a:lnTo>
                  <a:lnTo>
                    <a:pt x="0" y="588010"/>
                  </a:lnTo>
                  <a:lnTo>
                    <a:pt x="25400" y="588010"/>
                  </a:lnTo>
                  <a:lnTo>
                    <a:pt x="25400" y="581660"/>
                  </a:lnTo>
                  <a:close/>
                </a:path>
                <a:path w="25400" h="1130300">
                  <a:moveTo>
                    <a:pt x="25400" y="588010"/>
                  </a:moveTo>
                  <a:lnTo>
                    <a:pt x="0" y="588010"/>
                  </a:lnTo>
                  <a:lnTo>
                    <a:pt x="0" y="594360"/>
                  </a:lnTo>
                  <a:lnTo>
                    <a:pt x="25400" y="594360"/>
                  </a:lnTo>
                  <a:lnTo>
                    <a:pt x="25400" y="588010"/>
                  </a:lnTo>
                  <a:close/>
                </a:path>
                <a:path w="25400" h="1130300">
                  <a:moveTo>
                    <a:pt x="25400" y="594360"/>
                  </a:moveTo>
                  <a:lnTo>
                    <a:pt x="0" y="594360"/>
                  </a:lnTo>
                  <a:lnTo>
                    <a:pt x="0" y="600710"/>
                  </a:lnTo>
                  <a:lnTo>
                    <a:pt x="25400" y="600710"/>
                  </a:lnTo>
                  <a:lnTo>
                    <a:pt x="25400" y="594360"/>
                  </a:lnTo>
                  <a:close/>
                </a:path>
                <a:path w="25400" h="1130300">
                  <a:moveTo>
                    <a:pt x="25400" y="600710"/>
                  </a:moveTo>
                  <a:lnTo>
                    <a:pt x="0" y="600710"/>
                  </a:lnTo>
                  <a:lnTo>
                    <a:pt x="0" y="607060"/>
                  </a:lnTo>
                  <a:lnTo>
                    <a:pt x="25400" y="607060"/>
                  </a:lnTo>
                  <a:lnTo>
                    <a:pt x="25400" y="600710"/>
                  </a:lnTo>
                  <a:close/>
                </a:path>
                <a:path w="25400" h="1130300">
                  <a:moveTo>
                    <a:pt x="25400" y="607060"/>
                  </a:moveTo>
                  <a:lnTo>
                    <a:pt x="0" y="607060"/>
                  </a:lnTo>
                  <a:lnTo>
                    <a:pt x="0" y="632460"/>
                  </a:lnTo>
                  <a:lnTo>
                    <a:pt x="25400" y="632460"/>
                  </a:lnTo>
                  <a:lnTo>
                    <a:pt x="25400" y="607060"/>
                  </a:lnTo>
                  <a:close/>
                </a:path>
                <a:path w="25400" h="1130300">
                  <a:moveTo>
                    <a:pt x="25400" y="632460"/>
                  </a:moveTo>
                  <a:lnTo>
                    <a:pt x="0" y="632460"/>
                  </a:lnTo>
                  <a:lnTo>
                    <a:pt x="0" y="638810"/>
                  </a:lnTo>
                  <a:lnTo>
                    <a:pt x="25400" y="638810"/>
                  </a:lnTo>
                  <a:lnTo>
                    <a:pt x="25400" y="632460"/>
                  </a:lnTo>
                  <a:close/>
                </a:path>
                <a:path w="25400" h="1130300">
                  <a:moveTo>
                    <a:pt x="25400" y="638810"/>
                  </a:moveTo>
                  <a:lnTo>
                    <a:pt x="0" y="638810"/>
                  </a:lnTo>
                  <a:lnTo>
                    <a:pt x="0" y="645160"/>
                  </a:lnTo>
                  <a:lnTo>
                    <a:pt x="25400" y="645160"/>
                  </a:lnTo>
                  <a:lnTo>
                    <a:pt x="25400" y="638810"/>
                  </a:lnTo>
                  <a:close/>
                </a:path>
                <a:path w="25400" h="1130300">
                  <a:moveTo>
                    <a:pt x="25400" y="645160"/>
                  </a:moveTo>
                  <a:lnTo>
                    <a:pt x="0" y="645160"/>
                  </a:lnTo>
                  <a:lnTo>
                    <a:pt x="0" y="651509"/>
                  </a:lnTo>
                  <a:lnTo>
                    <a:pt x="25400" y="651509"/>
                  </a:lnTo>
                  <a:lnTo>
                    <a:pt x="25400" y="645160"/>
                  </a:lnTo>
                  <a:close/>
                </a:path>
                <a:path w="25400" h="1130300">
                  <a:moveTo>
                    <a:pt x="25400" y="651510"/>
                  </a:moveTo>
                  <a:lnTo>
                    <a:pt x="0" y="651510"/>
                  </a:lnTo>
                  <a:lnTo>
                    <a:pt x="0" y="655319"/>
                  </a:lnTo>
                  <a:lnTo>
                    <a:pt x="25400" y="655319"/>
                  </a:lnTo>
                  <a:lnTo>
                    <a:pt x="25400" y="651510"/>
                  </a:lnTo>
                  <a:close/>
                </a:path>
                <a:path w="25400" h="1130300">
                  <a:moveTo>
                    <a:pt x="25400" y="655320"/>
                  </a:moveTo>
                  <a:lnTo>
                    <a:pt x="0" y="655320"/>
                  </a:lnTo>
                  <a:lnTo>
                    <a:pt x="0" y="657860"/>
                  </a:lnTo>
                  <a:lnTo>
                    <a:pt x="25400" y="657860"/>
                  </a:lnTo>
                  <a:lnTo>
                    <a:pt x="25400" y="655320"/>
                  </a:lnTo>
                  <a:close/>
                </a:path>
                <a:path w="25400" h="1130300">
                  <a:moveTo>
                    <a:pt x="25400" y="657860"/>
                  </a:moveTo>
                  <a:lnTo>
                    <a:pt x="0" y="657860"/>
                  </a:lnTo>
                  <a:lnTo>
                    <a:pt x="0" y="670559"/>
                  </a:lnTo>
                  <a:lnTo>
                    <a:pt x="25400" y="670559"/>
                  </a:lnTo>
                  <a:lnTo>
                    <a:pt x="25400" y="657860"/>
                  </a:lnTo>
                  <a:close/>
                </a:path>
                <a:path w="25400" h="1130300">
                  <a:moveTo>
                    <a:pt x="25400" y="670560"/>
                  </a:moveTo>
                  <a:lnTo>
                    <a:pt x="0" y="670560"/>
                  </a:lnTo>
                  <a:lnTo>
                    <a:pt x="0" y="676909"/>
                  </a:lnTo>
                  <a:lnTo>
                    <a:pt x="25400" y="676909"/>
                  </a:lnTo>
                  <a:lnTo>
                    <a:pt x="25400" y="670560"/>
                  </a:lnTo>
                  <a:close/>
                </a:path>
                <a:path w="25400" h="1130300">
                  <a:moveTo>
                    <a:pt x="25400" y="676910"/>
                  </a:moveTo>
                  <a:lnTo>
                    <a:pt x="0" y="676910"/>
                  </a:lnTo>
                  <a:lnTo>
                    <a:pt x="0" y="687069"/>
                  </a:lnTo>
                  <a:lnTo>
                    <a:pt x="25400" y="687069"/>
                  </a:lnTo>
                  <a:lnTo>
                    <a:pt x="25400" y="676910"/>
                  </a:lnTo>
                  <a:close/>
                </a:path>
                <a:path w="25400" h="1130300">
                  <a:moveTo>
                    <a:pt x="25400" y="687070"/>
                  </a:moveTo>
                  <a:lnTo>
                    <a:pt x="0" y="687070"/>
                  </a:lnTo>
                  <a:lnTo>
                    <a:pt x="0" y="693419"/>
                  </a:lnTo>
                  <a:lnTo>
                    <a:pt x="25400" y="693419"/>
                  </a:lnTo>
                  <a:lnTo>
                    <a:pt x="25400" y="687070"/>
                  </a:lnTo>
                  <a:close/>
                </a:path>
                <a:path w="25400" h="1130300">
                  <a:moveTo>
                    <a:pt x="25400" y="693420"/>
                  </a:moveTo>
                  <a:lnTo>
                    <a:pt x="0" y="693420"/>
                  </a:lnTo>
                  <a:lnTo>
                    <a:pt x="0" y="702309"/>
                  </a:lnTo>
                  <a:lnTo>
                    <a:pt x="25400" y="702309"/>
                  </a:lnTo>
                  <a:lnTo>
                    <a:pt x="25400" y="693420"/>
                  </a:lnTo>
                  <a:close/>
                </a:path>
                <a:path w="25400" h="1130300">
                  <a:moveTo>
                    <a:pt x="25400" y="702310"/>
                  </a:moveTo>
                  <a:lnTo>
                    <a:pt x="0" y="702310"/>
                  </a:lnTo>
                  <a:lnTo>
                    <a:pt x="0" y="707389"/>
                  </a:lnTo>
                  <a:lnTo>
                    <a:pt x="25400" y="707389"/>
                  </a:lnTo>
                  <a:lnTo>
                    <a:pt x="25400" y="702310"/>
                  </a:lnTo>
                  <a:close/>
                </a:path>
                <a:path w="25400" h="1130300">
                  <a:moveTo>
                    <a:pt x="25400" y="707390"/>
                  </a:moveTo>
                  <a:lnTo>
                    <a:pt x="0" y="707390"/>
                  </a:lnTo>
                  <a:lnTo>
                    <a:pt x="0" y="708659"/>
                  </a:lnTo>
                  <a:lnTo>
                    <a:pt x="25400" y="708659"/>
                  </a:lnTo>
                  <a:lnTo>
                    <a:pt x="25400" y="707390"/>
                  </a:lnTo>
                  <a:close/>
                </a:path>
                <a:path w="25400" h="1130300">
                  <a:moveTo>
                    <a:pt x="25400" y="708660"/>
                  </a:moveTo>
                  <a:lnTo>
                    <a:pt x="0" y="708660"/>
                  </a:lnTo>
                  <a:lnTo>
                    <a:pt x="0" y="715009"/>
                  </a:lnTo>
                  <a:lnTo>
                    <a:pt x="25400" y="715009"/>
                  </a:lnTo>
                  <a:lnTo>
                    <a:pt x="25400" y="708660"/>
                  </a:lnTo>
                  <a:close/>
                </a:path>
                <a:path w="25400" h="1130300">
                  <a:moveTo>
                    <a:pt x="25400" y="715010"/>
                  </a:moveTo>
                  <a:lnTo>
                    <a:pt x="0" y="715010"/>
                  </a:lnTo>
                  <a:lnTo>
                    <a:pt x="0" y="725169"/>
                  </a:lnTo>
                  <a:lnTo>
                    <a:pt x="25400" y="725169"/>
                  </a:lnTo>
                  <a:lnTo>
                    <a:pt x="25400" y="715010"/>
                  </a:lnTo>
                  <a:close/>
                </a:path>
                <a:path w="25400" h="1130300">
                  <a:moveTo>
                    <a:pt x="25400" y="725170"/>
                  </a:moveTo>
                  <a:lnTo>
                    <a:pt x="0" y="725170"/>
                  </a:lnTo>
                  <a:lnTo>
                    <a:pt x="0" y="734059"/>
                  </a:lnTo>
                  <a:lnTo>
                    <a:pt x="25400" y="734059"/>
                  </a:lnTo>
                  <a:lnTo>
                    <a:pt x="25400" y="725170"/>
                  </a:lnTo>
                  <a:close/>
                </a:path>
                <a:path w="25400" h="1130300">
                  <a:moveTo>
                    <a:pt x="25400" y="734060"/>
                  </a:moveTo>
                  <a:lnTo>
                    <a:pt x="0" y="734060"/>
                  </a:lnTo>
                  <a:lnTo>
                    <a:pt x="0" y="772160"/>
                  </a:lnTo>
                  <a:lnTo>
                    <a:pt x="25400" y="772160"/>
                  </a:lnTo>
                  <a:lnTo>
                    <a:pt x="25400" y="734060"/>
                  </a:lnTo>
                  <a:close/>
                </a:path>
                <a:path w="25400" h="1130300">
                  <a:moveTo>
                    <a:pt x="25400" y="772160"/>
                  </a:moveTo>
                  <a:lnTo>
                    <a:pt x="0" y="772160"/>
                  </a:lnTo>
                  <a:lnTo>
                    <a:pt x="0" y="775969"/>
                  </a:lnTo>
                  <a:lnTo>
                    <a:pt x="25400" y="775969"/>
                  </a:lnTo>
                  <a:lnTo>
                    <a:pt x="25400" y="772160"/>
                  </a:lnTo>
                  <a:close/>
                </a:path>
                <a:path w="25400" h="1130300">
                  <a:moveTo>
                    <a:pt x="25400" y="775970"/>
                  </a:moveTo>
                  <a:lnTo>
                    <a:pt x="0" y="775970"/>
                  </a:lnTo>
                  <a:lnTo>
                    <a:pt x="0" y="778510"/>
                  </a:lnTo>
                  <a:lnTo>
                    <a:pt x="25400" y="778510"/>
                  </a:lnTo>
                  <a:lnTo>
                    <a:pt x="25400" y="775970"/>
                  </a:lnTo>
                  <a:close/>
                </a:path>
                <a:path w="25400" h="1130300">
                  <a:moveTo>
                    <a:pt x="25400" y="778510"/>
                  </a:moveTo>
                  <a:lnTo>
                    <a:pt x="0" y="778510"/>
                  </a:lnTo>
                  <a:lnTo>
                    <a:pt x="0" y="784860"/>
                  </a:lnTo>
                  <a:lnTo>
                    <a:pt x="25400" y="784860"/>
                  </a:lnTo>
                  <a:lnTo>
                    <a:pt x="25400" y="778510"/>
                  </a:lnTo>
                  <a:close/>
                </a:path>
                <a:path w="25400" h="1130300">
                  <a:moveTo>
                    <a:pt x="25400" y="784860"/>
                  </a:moveTo>
                  <a:lnTo>
                    <a:pt x="0" y="784860"/>
                  </a:lnTo>
                  <a:lnTo>
                    <a:pt x="0" y="788669"/>
                  </a:lnTo>
                  <a:lnTo>
                    <a:pt x="25400" y="788669"/>
                  </a:lnTo>
                  <a:lnTo>
                    <a:pt x="25400" y="784860"/>
                  </a:lnTo>
                  <a:close/>
                </a:path>
                <a:path w="25400" h="1130300">
                  <a:moveTo>
                    <a:pt x="25400" y="788670"/>
                  </a:moveTo>
                  <a:lnTo>
                    <a:pt x="0" y="788670"/>
                  </a:lnTo>
                  <a:lnTo>
                    <a:pt x="0" y="826769"/>
                  </a:lnTo>
                  <a:lnTo>
                    <a:pt x="25400" y="826769"/>
                  </a:lnTo>
                  <a:lnTo>
                    <a:pt x="25400" y="788670"/>
                  </a:lnTo>
                  <a:close/>
                </a:path>
                <a:path w="25400" h="1130300">
                  <a:moveTo>
                    <a:pt x="25400" y="826770"/>
                  </a:moveTo>
                  <a:lnTo>
                    <a:pt x="0" y="826770"/>
                  </a:lnTo>
                  <a:lnTo>
                    <a:pt x="0" y="835660"/>
                  </a:lnTo>
                  <a:lnTo>
                    <a:pt x="25400" y="835660"/>
                  </a:lnTo>
                  <a:lnTo>
                    <a:pt x="25400" y="826770"/>
                  </a:lnTo>
                  <a:close/>
                </a:path>
                <a:path w="25400" h="1130300">
                  <a:moveTo>
                    <a:pt x="25400" y="835660"/>
                  </a:moveTo>
                  <a:lnTo>
                    <a:pt x="0" y="835660"/>
                  </a:lnTo>
                  <a:lnTo>
                    <a:pt x="0" y="842010"/>
                  </a:lnTo>
                  <a:lnTo>
                    <a:pt x="25400" y="842010"/>
                  </a:lnTo>
                  <a:lnTo>
                    <a:pt x="25400" y="835660"/>
                  </a:lnTo>
                  <a:close/>
                </a:path>
                <a:path w="25400" h="1130300">
                  <a:moveTo>
                    <a:pt x="25400" y="842010"/>
                  </a:moveTo>
                  <a:lnTo>
                    <a:pt x="0" y="842010"/>
                  </a:lnTo>
                  <a:lnTo>
                    <a:pt x="0" y="848360"/>
                  </a:lnTo>
                  <a:lnTo>
                    <a:pt x="25400" y="848360"/>
                  </a:lnTo>
                  <a:lnTo>
                    <a:pt x="25400" y="842010"/>
                  </a:lnTo>
                  <a:close/>
                </a:path>
                <a:path w="25400" h="1130300">
                  <a:moveTo>
                    <a:pt x="25400" y="848360"/>
                  </a:moveTo>
                  <a:lnTo>
                    <a:pt x="0" y="848360"/>
                  </a:lnTo>
                  <a:lnTo>
                    <a:pt x="0" y="852169"/>
                  </a:lnTo>
                  <a:lnTo>
                    <a:pt x="25400" y="852169"/>
                  </a:lnTo>
                  <a:lnTo>
                    <a:pt x="25400" y="848360"/>
                  </a:lnTo>
                  <a:close/>
                </a:path>
                <a:path w="25400" h="1130300">
                  <a:moveTo>
                    <a:pt x="25400" y="852170"/>
                  </a:moveTo>
                  <a:lnTo>
                    <a:pt x="0" y="852170"/>
                  </a:lnTo>
                  <a:lnTo>
                    <a:pt x="0" y="858519"/>
                  </a:lnTo>
                  <a:lnTo>
                    <a:pt x="25400" y="858519"/>
                  </a:lnTo>
                  <a:lnTo>
                    <a:pt x="25400" y="852170"/>
                  </a:lnTo>
                  <a:close/>
                </a:path>
                <a:path w="25400" h="1130300">
                  <a:moveTo>
                    <a:pt x="25400" y="858520"/>
                  </a:moveTo>
                  <a:lnTo>
                    <a:pt x="0" y="858520"/>
                  </a:lnTo>
                  <a:lnTo>
                    <a:pt x="0" y="861060"/>
                  </a:lnTo>
                  <a:lnTo>
                    <a:pt x="25400" y="861060"/>
                  </a:lnTo>
                  <a:lnTo>
                    <a:pt x="25400" y="858520"/>
                  </a:lnTo>
                  <a:close/>
                </a:path>
                <a:path w="25400" h="1130300">
                  <a:moveTo>
                    <a:pt x="25400" y="861060"/>
                  </a:moveTo>
                  <a:lnTo>
                    <a:pt x="0" y="861060"/>
                  </a:lnTo>
                  <a:lnTo>
                    <a:pt x="0" y="864869"/>
                  </a:lnTo>
                  <a:lnTo>
                    <a:pt x="25400" y="864869"/>
                  </a:lnTo>
                  <a:lnTo>
                    <a:pt x="25400" y="861060"/>
                  </a:lnTo>
                  <a:close/>
                </a:path>
                <a:path w="25400" h="1130300">
                  <a:moveTo>
                    <a:pt x="25400" y="864870"/>
                  </a:moveTo>
                  <a:lnTo>
                    <a:pt x="0" y="864870"/>
                  </a:lnTo>
                  <a:lnTo>
                    <a:pt x="0" y="867410"/>
                  </a:lnTo>
                  <a:lnTo>
                    <a:pt x="25400" y="867410"/>
                  </a:lnTo>
                  <a:lnTo>
                    <a:pt x="25400" y="864870"/>
                  </a:lnTo>
                  <a:close/>
                </a:path>
                <a:path w="25400" h="1130300">
                  <a:moveTo>
                    <a:pt x="25400" y="867410"/>
                  </a:moveTo>
                  <a:lnTo>
                    <a:pt x="0" y="867410"/>
                  </a:lnTo>
                  <a:lnTo>
                    <a:pt x="0" y="873760"/>
                  </a:lnTo>
                  <a:lnTo>
                    <a:pt x="25400" y="873760"/>
                  </a:lnTo>
                  <a:lnTo>
                    <a:pt x="25400" y="867410"/>
                  </a:lnTo>
                  <a:close/>
                </a:path>
                <a:path w="25400" h="1130300">
                  <a:moveTo>
                    <a:pt x="25400" y="873760"/>
                  </a:moveTo>
                  <a:lnTo>
                    <a:pt x="0" y="873760"/>
                  </a:lnTo>
                  <a:lnTo>
                    <a:pt x="0" y="899160"/>
                  </a:lnTo>
                  <a:lnTo>
                    <a:pt x="25400" y="899160"/>
                  </a:lnTo>
                  <a:lnTo>
                    <a:pt x="25400" y="873760"/>
                  </a:lnTo>
                  <a:close/>
                </a:path>
                <a:path w="25400" h="1130300">
                  <a:moveTo>
                    <a:pt x="25400" y="899160"/>
                  </a:moveTo>
                  <a:lnTo>
                    <a:pt x="0" y="899160"/>
                  </a:lnTo>
                  <a:lnTo>
                    <a:pt x="0" y="905510"/>
                  </a:lnTo>
                  <a:lnTo>
                    <a:pt x="25400" y="905510"/>
                  </a:lnTo>
                  <a:lnTo>
                    <a:pt x="25400" y="899160"/>
                  </a:lnTo>
                  <a:close/>
                </a:path>
                <a:path w="25400" h="1130300">
                  <a:moveTo>
                    <a:pt x="25400" y="905510"/>
                  </a:moveTo>
                  <a:lnTo>
                    <a:pt x="0" y="905510"/>
                  </a:lnTo>
                  <a:lnTo>
                    <a:pt x="0" y="918210"/>
                  </a:lnTo>
                  <a:lnTo>
                    <a:pt x="25400" y="918210"/>
                  </a:lnTo>
                  <a:lnTo>
                    <a:pt x="25400" y="905510"/>
                  </a:lnTo>
                  <a:close/>
                </a:path>
                <a:path w="25400" h="1130300">
                  <a:moveTo>
                    <a:pt x="25400" y="918210"/>
                  </a:moveTo>
                  <a:lnTo>
                    <a:pt x="0" y="918210"/>
                  </a:lnTo>
                  <a:lnTo>
                    <a:pt x="0" y="934719"/>
                  </a:lnTo>
                  <a:lnTo>
                    <a:pt x="25400" y="934719"/>
                  </a:lnTo>
                  <a:lnTo>
                    <a:pt x="25400" y="918210"/>
                  </a:lnTo>
                  <a:close/>
                </a:path>
                <a:path w="25400" h="1130300">
                  <a:moveTo>
                    <a:pt x="25400" y="934720"/>
                  </a:moveTo>
                  <a:lnTo>
                    <a:pt x="0" y="934720"/>
                  </a:lnTo>
                  <a:lnTo>
                    <a:pt x="0" y="937260"/>
                  </a:lnTo>
                  <a:lnTo>
                    <a:pt x="25400" y="937260"/>
                  </a:lnTo>
                  <a:lnTo>
                    <a:pt x="25400" y="934720"/>
                  </a:lnTo>
                  <a:close/>
                </a:path>
                <a:path w="25400" h="1130300">
                  <a:moveTo>
                    <a:pt x="25400" y="937260"/>
                  </a:moveTo>
                  <a:lnTo>
                    <a:pt x="0" y="937260"/>
                  </a:lnTo>
                  <a:lnTo>
                    <a:pt x="0" y="941069"/>
                  </a:lnTo>
                  <a:lnTo>
                    <a:pt x="25400" y="941069"/>
                  </a:lnTo>
                  <a:lnTo>
                    <a:pt x="25400" y="937260"/>
                  </a:lnTo>
                  <a:close/>
                </a:path>
                <a:path w="25400" h="1130300">
                  <a:moveTo>
                    <a:pt x="25400" y="941070"/>
                  </a:moveTo>
                  <a:lnTo>
                    <a:pt x="0" y="941070"/>
                  </a:lnTo>
                  <a:lnTo>
                    <a:pt x="0" y="943609"/>
                  </a:lnTo>
                  <a:lnTo>
                    <a:pt x="25400" y="943609"/>
                  </a:lnTo>
                  <a:lnTo>
                    <a:pt x="25400" y="941070"/>
                  </a:lnTo>
                  <a:close/>
                </a:path>
                <a:path w="25400" h="1130300">
                  <a:moveTo>
                    <a:pt x="25400" y="943610"/>
                  </a:moveTo>
                  <a:lnTo>
                    <a:pt x="0" y="943610"/>
                  </a:lnTo>
                  <a:lnTo>
                    <a:pt x="0" y="947419"/>
                  </a:lnTo>
                  <a:lnTo>
                    <a:pt x="25400" y="947419"/>
                  </a:lnTo>
                  <a:lnTo>
                    <a:pt x="25400" y="943610"/>
                  </a:lnTo>
                  <a:close/>
                </a:path>
                <a:path w="25400" h="1130300">
                  <a:moveTo>
                    <a:pt x="25400" y="947420"/>
                  </a:moveTo>
                  <a:lnTo>
                    <a:pt x="0" y="947420"/>
                  </a:lnTo>
                  <a:lnTo>
                    <a:pt x="0" y="953769"/>
                  </a:lnTo>
                  <a:lnTo>
                    <a:pt x="25400" y="953769"/>
                  </a:lnTo>
                  <a:lnTo>
                    <a:pt x="25400" y="947420"/>
                  </a:lnTo>
                  <a:close/>
                </a:path>
                <a:path w="25400" h="1130300">
                  <a:moveTo>
                    <a:pt x="25400" y="953770"/>
                  </a:moveTo>
                  <a:lnTo>
                    <a:pt x="0" y="953770"/>
                  </a:lnTo>
                  <a:lnTo>
                    <a:pt x="0" y="962660"/>
                  </a:lnTo>
                  <a:lnTo>
                    <a:pt x="25400" y="962660"/>
                  </a:lnTo>
                  <a:lnTo>
                    <a:pt x="25400" y="953770"/>
                  </a:lnTo>
                  <a:close/>
                </a:path>
                <a:path w="25400" h="1130300">
                  <a:moveTo>
                    <a:pt x="25400" y="962660"/>
                  </a:moveTo>
                  <a:lnTo>
                    <a:pt x="0" y="962660"/>
                  </a:lnTo>
                  <a:lnTo>
                    <a:pt x="0" y="975360"/>
                  </a:lnTo>
                  <a:lnTo>
                    <a:pt x="25400" y="975360"/>
                  </a:lnTo>
                  <a:lnTo>
                    <a:pt x="25400" y="962660"/>
                  </a:lnTo>
                  <a:close/>
                </a:path>
                <a:path w="25400" h="1130300">
                  <a:moveTo>
                    <a:pt x="25400" y="975360"/>
                  </a:moveTo>
                  <a:lnTo>
                    <a:pt x="0" y="975360"/>
                  </a:lnTo>
                  <a:lnTo>
                    <a:pt x="0" y="985519"/>
                  </a:lnTo>
                  <a:lnTo>
                    <a:pt x="25400" y="985519"/>
                  </a:lnTo>
                  <a:lnTo>
                    <a:pt x="25400" y="975360"/>
                  </a:lnTo>
                  <a:close/>
                </a:path>
                <a:path w="25400" h="1130300">
                  <a:moveTo>
                    <a:pt x="25400" y="985520"/>
                  </a:moveTo>
                  <a:lnTo>
                    <a:pt x="0" y="985520"/>
                  </a:lnTo>
                  <a:lnTo>
                    <a:pt x="0" y="988060"/>
                  </a:lnTo>
                  <a:lnTo>
                    <a:pt x="25400" y="988060"/>
                  </a:lnTo>
                  <a:lnTo>
                    <a:pt x="25400" y="985520"/>
                  </a:lnTo>
                  <a:close/>
                </a:path>
                <a:path w="25400" h="1130300">
                  <a:moveTo>
                    <a:pt x="25400" y="988060"/>
                  </a:moveTo>
                  <a:lnTo>
                    <a:pt x="0" y="988060"/>
                  </a:lnTo>
                  <a:lnTo>
                    <a:pt x="0" y="994410"/>
                  </a:lnTo>
                  <a:lnTo>
                    <a:pt x="25400" y="994410"/>
                  </a:lnTo>
                  <a:lnTo>
                    <a:pt x="25400" y="988060"/>
                  </a:lnTo>
                  <a:close/>
                </a:path>
                <a:path w="25400" h="1130300">
                  <a:moveTo>
                    <a:pt x="25400" y="994410"/>
                  </a:moveTo>
                  <a:lnTo>
                    <a:pt x="0" y="994410"/>
                  </a:lnTo>
                  <a:lnTo>
                    <a:pt x="0" y="998219"/>
                  </a:lnTo>
                  <a:lnTo>
                    <a:pt x="25400" y="998219"/>
                  </a:lnTo>
                  <a:lnTo>
                    <a:pt x="25400" y="994410"/>
                  </a:lnTo>
                  <a:close/>
                </a:path>
                <a:path w="25400" h="1130300">
                  <a:moveTo>
                    <a:pt x="25400" y="998220"/>
                  </a:moveTo>
                  <a:lnTo>
                    <a:pt x="0" y="998220"/>
                  </a:lnTo>
                  <a:lnTo>
                    <a:pt x="0" y="1004569"/>
                  </a:lnTo>
                  <a:lnTo>
                    <a:pt x="25400" y="1004569"/>
                  </a:lnTo>
                  <a:lnTo>
                    <a:pt x="25400" y="998220"/>
                  </a:lnTo>
                  <a:close/>
                </a:path>
                <a:path w="25400" h="1130300">
                  <a:moveTo>
                    <a:pt x="25400" y="1004570"/>
                  </a:moveTo>
                  <a:lnTo>
                    <a:pt x="0" y="1004570"/>
                  </a:lnTo>
                  <a:lnTo>
                    <a:pt x="0" y="1007110"/>
                  </a:lnTo>
                  <a:lnTo>
                    <a:pt x="25400" y="1007110"/>
                  </a:lnTo>
                  <a:lnTo>
                    <a:pt x="25400" y="1004570"/>
                  </a:lnTo>
                  <a:close/>
                </a:path>
                <a:path w="25400" h="1130300">
                  <a:moveTo>
                    <a:pt x="25400" y="1007110"/>
                  </a:moveTo>
                  <a:lnTo>
                    <a:pt x="0" y="1007110"/>
                  </a:lnTo>
                  <a:lnTo>
                    <a:pt x="0" y="1010919"/>
                  </a:lnTo>
                  <a:lnTo>
                    <a:pt x="25400" y="1010919"/>
                  </a:lnTo>
                  <a:lnTo>
                    <a:pt x="25400" y="1007110"/>
                  </a:lnTo>
                  <a:close/>
                </a:path>
                <a:path w="25400" h="1130300">
                  <a:moveTo>
                    <a:pt x="25400" y="1010920"/>
                  </a:moveTo>
                  <a:lnTo>
                    <a:pt x="0" y="1010920"/>
                  </a:lnTo>
                  <a:lnTo>
                    <a:pt x="0" y="1013460"/>
                  </a:lnTo>
                  <a:lnTo>
                    <a:pt x="25400" y="1013460"/>
                  </a:lnTo>
                  <a:lnTo>
                    <a:pt x="25400" y="1010920"/>
                  </a:lnTo>
                  <a:close/>
                </a:path>
                <a:path w="25400" h="1130300">
                  <a:moveTo>
                    <a:pt x="25400" y="1013460"/>
                  </a:moveTo>
                  <a:lnTo>
                    <a:pt x="0" y="1013460"/>
                  </a:lnTo>
                  <a:lnTo>
                    <a:pt x="0" y="1019810"/>
                  </a:lnTo>
                  <a:lnTo>
                    <a:pt x="25400" y="1019810"/>
                  </a:lnTo>
                  <a:lnTo>
                    <a:pt x="25400" y="1013460"/>
                  </a:lnTo>
                  <a:close/>
                </a:path>
                <a:path w="25400" h="1130300">
                  <a:moveTo>
                    <a:pt x="25400" y="1019810"/>
                  </a:moveTo>
                  <a:lnTo>
                    <a:pt x="0" y="1019810"/>
                  </a:lnTo>
                  <a:lnTo>
                    <a:pt x="0" y="1038860"/>
                  </a:lnTo>
                  <a:lnTo>
                    <a:pt x="25400" y="1038860"/>
                  </a:lnTo>
                  <a:lnTo>
                    <a:pt x="25400" y="1019810"/>
                  </a:lnTo>
                  <a:close/>
                </a:path>
                <a:path w="25400" h="1130300">
                  <a:moveTo>
                    <a:pt x="25400" y="1038860"/>
                  </a:moveTo>
                  <a:lnTo>
                    <a:pt x="0" y="1038860"/>
                  </a:lnTo>
                  <a:lnTo>
                    <a:pt x="0" y="1042669"/>
                  </a:lnTo>
                  <a:lnTo>
                    <a:pt x="25400" y="1042669"/>
                  </a:lnTo>
                  <a:lnTo>
                    <a:pt x="25400" y="1038860"/>
                  </a:lnTo>
                  <a:close/>
                </a:path>
                <a:path w="25400" h="1130300">
                  <a:moveTo>
                    <a:pt x="25400" y="1042670"/>
                  </a:moveTo>
                  <a:lnTo>
                    <a:pt x="0" y="1042670"/>
                  </a:lnTo>
                  <a:lnTo>
                    <a:pt x="0" y="1055370"/>
                  </a:lnTo>
                  <a:lnTo>
                    <a:pt x="25400" y="1055370"/>
                  </a:lnTo>
                  <a:lnTo>
                    <a:pt x="25400" y="1042670"/>
                  </a:lnTo>
                  <a:close/>
                </a:path>
                <a:path w="25400" h="1130300">
                  <a:moveTo>
                    <a:pt x="25400" y="1055370"/>
                  </a:moveTo>
                  <a:lnTo>
                    <a:pt x="0" y="1055370"/>
                  </a:lnTo>
                  <a:lnTo>
                    <a:pt x="0" y="1064260"/>
                  </a:lnTo>
                  <a:lnTo>
                    <a:pt x="25400" y="1064260"/>
                  </a:lnTo>
                  <a:lnTo>
                    <a:pt x="25400" y="1055370"/>
                  </a:lnTo>
                  <a:close/>
                </a:path>
                <a:path w="25400" h="1130300">
                  <a:moveTo>
                    <a:pt x="25400" y="1064260"/>
                  </a:moveTo>
                  <a:lnTo>
                    <a:pt x="0" y="1064260"/>
                  </a:lnTo>
                  <a:lnTo>
                    <a:pt x="0" y="1068070"/>
                  </a:lnTo>
                  <a:lnTo>
                    <a:pt x="25400" y="1068070"/>
                  </a:lnTo>
                  <a:lnTo>
                    <a:pt x="25400" y="1064260"/>
                  </a:lnTo>
                  <a:close/>
                </a:path>
                <a:path w="25400" h="1130300">
                  <a:moveTo>
                    <a:pt x="25400" y="1068070"/>
                  </a:moveTo>
                  <a:lnTo>
                    <a:pt x="0" y="1068070"/>
                  </a:lnTo>
                  <a:lnTo>
                    <a:pt x="0" y="1083310"/>
                  </a:lnTo>
                  <a:lnTo>
                    <a:pt x="25400" y="1083310"/>
                  </a:lnTo>
                  <a:lnTo>
                    <a:pt x="25400" y="1068070"/>
                  </a:lnTo>
                  <a:close/>
                </a:path>
                <a:path w="25400" h="1130300">
                  <a:moveTo>
                    <a:pt x="25400" y="1083310"/>
                  </a:moveTo>
                  <a:lnTo>
                    <a:pt x="0" y="1083310"/>
                  </a:lnTo>
                  <a:lnTo>
                    <a:pt x="0" y="1089660"/>
                  </a:lnTo>
                  <a:lnTo>
                    <a:pt x="25400" y="1089660"/>
                  </a:lnTo>
                  <a:lnTo>
                    <a:pt x="25400" y="1083310"/>
                  </a:lnTo>
                  <a:close/>
                </a:path>
                <a:path w="25400" h="1130300">
                  <a:moveTo>
                    <a:pt x="25400" y="1089660"/>
                  </a:moveTo>
                  <a:lnTo>
                    <a:pt x="0" y="1089660"/>
                  </a:lnTo>
                  <a:lnTo>
                    <a:pt x="0" y="1093470"/>
                  </a:lnTo>
                  <a:lnTo>
                    <a:pt x="25400" y="1093470"/>
                  </a:lnTo>
                  <a:lnTo>
                    <a:pt x="25400" y="1089660"/>
                  </a:lnTo>
                  <a:close/>
                </a:path>
                <a:path w="25400" h="1130300">
                  <a:moveTo>
                    <a:pt x="25400" y="1093470"/>
                  </a:moveTo>
                  <a:lnTo>
                    <a:pt x="0" y="1093470"/>
                  </a:lnTo>
                  <a:lnTo>
                    <a:pt x="0" y="1096010"/>
                  </a:lnTo>
                  <a:lnTo>
                    <a:pt x="25400" y="1096010"/>
                  </a:lnTo>
                  <a:lnTo>
                    <a:pt x="25400" y="1093470"/>
                  </a:lnTo>
                  <a:close/>
                </a:path>
                <a:path w="25400" h="1130300">
                  <a:moveTo>
                    <a:pt x="25400" y="1096010"/>
                  </a:moveTo>
                  <a:lnTo>
                    <a:pt x="0" y="1096010"/>
                  </a:lnTo>
                  <a:lnTo>
                    <a:pt x="0" y="1099820"/>
                  </a:lnTo>
                  <a:lnTo>
                    <a:pt x="25400" y="1099820"/>
                  </a:lnTo>
                  <a:lnTo>
                    <a:pt x="25400" y="1096010"/>
                  </a:lnTo>
                  <a:close/>
                </a:path>
                <a:path w="25400" h="1130300">
                  <a:moveTo>
                    <a:pt x="25400" y="1099820"/>
                  </a:moveTo>
                  <a:lnTo>
                    <a:pt x="0" y="1099820"/>
                  </a:lnTo>
                  <a:lnTo>
                    <a:pt x="0" y="1106170"/>
                  </a:lnTo>
                  <a:lnTo>
                    <a:pt x="25400" y="1106170"/>
                  </a:lnTo>
                  <a:lnTo>
                    <a:pt x="25400" y="1099820"/>
                  </a:lnTo>
                  <a:close/>
                </a:path>
                <a:path w="25400" h="1130300">
                  <a:moveTo>
                    <a:pt x="25400" y="1106170"/>
                  </a:moveTo>
                  <a:lnTo>
                    <a:pt x="0" y="1106170"/>
                  </a:lnTo>
                  <a:lnTo>
                    <a:pt x="0" y="1108710"/>
                  </a:lnTo>
                  <a:lnTo>
                    <a:pt x="25400" y="1108710"/>
                  </a:lnTo>
                  <a:lnTo>
                    <a:pt x="25400" y="1106170"/>
                  </a:lnTo>
                  <a:close/>
                </a:path>
                <a:path w="25400" h="1130300">
                  <a:moveTo>
                    <a:pt x="25400" y="1108710"/>
                  </a:moveTo>
                  <a:lnTo>
                    <a:pt x="0" y="1108710"/>
                  </a:lnTo>
                  <a:lnTo>
                    <a:pt x="0" y="1115060"/>
                  </a:lnTo>
                  <a:lnTo>
                    <a:pt x="25400" y="1115060"/>
                  </a:lnTo>
                  <a:lnTo>
                    <a:pt x="25400" y="1108710"/>
                  </a:lnTo>
                  <a:close/>
                </a:path>
                <a:path w="25400" h="1130300">
                  <a:moveTo>
                    <a:pt x="25400" y="1115060"/>
                  </a:moveTo>
                  <a:lnTo>
                    <a:pt x="0" y="1115060"/>
                  </a:lnTo>
                  <a:lnTo>
                    <a:pt x="0" y="1123950"/>
                  </a:lnTo>
                  <a:lnTo>
                    <a:pt x="2540" y="1123950"/>
                  </a:lnTo>
                  <a:lnTo>
                    <a:pt x="2540" y="1125220"/>
                  </a:lnTo>
                  <a:lnTo>
                    <a:pt x="7619" y="1125220"/>
                  </a:lnTo>
                  <a:lnTo>
                    <a:pt x="7619" y="1126490"/>
                  </a:lnTo>
                  <a:lnTo>
                    <a:pt x="11430" y="1126490"/>
                  </a:lnTo>
                  <a:lnTo>
                    <a:pt x="11430" y="1127760"/>
                  </a:lnTo>
                  <a:lnTo>
                    <a:pt x="25400" y="1127760"/>
                  </a:lnTo>
                  <a:lnTo>
                    <a:pt x="25400" y="1115060"/>
                  </a:lnTo>
                  <a:close/>
                </a:path>
                <a:path w="25400" h="1130300">
                  <a:moveTo>
                    <a:pt x="25400" y="1129030"/>
                  </a:moveTo>
                  <a:lnTo>
                    <a:pt x="16510" y="1129030"/>
                  </a:lnTo>
                  <a:lnTo>
                    <a:pt x="16510" y="1130300"/>
                  </a:lnTo>
                  <a:lnTo>
                    <a:pt x="25400" y="1130300"/>
                  </a:lnTo>
                  <a:lnTo>
                    <a:pt x="25400" y="1129030"/>
                  </a:lnTo>
                  <a:close/>
                </a:path>
              </a:pathLst>
            </a:custGeom>
            <a:solidFill>
              <a:srgbClr val="4166D7"/>
            </a:solidFill>
          </p:spPr>
          <p:txBody>
            <a:bodyPr wrap="square" lIns="0" tIns="0" rIns="0" bIns="0" rtlCol="0"/>
            <a:lstStyle/>
            <a:p>
              <a:endParaRPr/>
            </a:p>
          </p:txBody>
        </p:sp>
        <p:sp>
          <p:nvSpPr>
            <p:cNvPr id="582" name="object 582"/>
            <p:cNvSpPr/>
            <p:nvPr/>
          </p:nvSpPr>
          <p:spPr>
            <a:xfrm>
              <a:off x="2774950" y="4909820"/>
              <a:ext cx="26670" cy="1129030"/>
            </a:xfrm>
            <a:custGeom>
              <a:avLst/>
              <a:gdLst/>
              <a:ahLst/>
              <a:cxnLst/>
              <a:rect l="l" t="t" r="r" b="b"/>
              <a:pathLst>
                <a:path w="26669" h="1129029">
                  <a:moveTo>
                    <a:pt x="1270" y="0"/>
                  </a:moveTo>
                  <a:lnTo>
                    <a:pt x="0" y="0"/>
                  </a:lnTo>
                  <a:lnTo>
                    <a:pt x="0" y="1269"/>
                  </a:lnTo>
                  <a:lnTo>
                    <a:pt x="1270" y="1269"/>
                  </a:lnTo>
                  <a:lnTo>
                    <a:pt x="1270" y="0"/>
                  </a:lnTo>
                  <a:close/>
                </a:path>
                <a:path w="26669" h="1129029">
                  <a:moveTo>
                    <a:pt x="8890" y="1269"/>
                  </a:moveTo>
                  <a:lnTo>
                    <a:pt x="0" y="1269"/>
                  </a:lnTo>
                  <a:lnTo>
                    <a:pt x="0" y="7619"/>
                  </a:lnTo>
                  <a:lnTo>
                    <a:pt x="26669" y="7619"/>
                  </a:lnTo>
                  <a:lnTo>
                    <a:pt x="26669" y="5080"/>
                  </a:lnTo>
                  <a:lnTo>
                    <a:pt x="22859" y="5080"/>
                  </a:lnTo>
                  <a:lnTo>
                    <a:pt x="22860" y="3809"/>
                  </a:lnTo>
                  <a:lnTo>
                    <a:pt x="16509" y="3809"/>
                  </a:lnTo>
                  <a:lnTo>
                    <a:pt x="16509" y="2539"/>
                  </a:lnTo>
                  <a:lnTo>
                    <a:pt x="8890" y="2539"/>
                  </a:lnTo>
                  <a:lnTo>
                    <a:pt x="8890" y="1269"/>
                  </a:lnTo>
                  <a:close/>
                </a:path>
                <a:path w="26669" h="1129029">
                  <a:moveTo>
                    <a:pt x="26669" y="7619"/>
                  </a:moveTo>
                  <a:lnTo>
                    <a:pt x="0" y="7619"/>
                  </a:lnTo>
                  <a:lnTo>
                    <a:pt x="0" y="13969"/>
                  </a:lnTo>
                  <a:lnTo>
                    <a:pt x="26669" y="13969"/>
                  </a:lnTo>
                  <a:lnTo>
                    <a:pt x="26669" y="7619"/>
                  </a:lnTo>
                  <a:close/>
                </a:path>
                <a:path w="26669" h="1129029">
                  <a:moveTo>
                    <a:pt x="26669" y="13970"/>
                  </a:moveTo>
                  <a:lnTo>
                    <a:pt x="0" y="13970"/>
                  </a:lnTo>
                  <a:lnTo>
                    <a:pt x="0" y="20319"/>
                  </a:lnTo>
                  <a:lnTo>
                    <a:pt x="26669" y="20319"/>
                  </a:lnTo>
                  <a:lnTo>
                    <a:pt x="26669" y="13970"/>
                  </a:lnTo>
                  <a:close/>
                </a:path>
                <a:path w="26669" h="1129029">
                  <a:moveTo>
                    <a:pt x="26669" y="20319"/>
                  </a:moveTo>
                  <a:lnTo>
                    <a:pt x="0" y="20319"/>
                  </a:lnTo>
                  <a:lnTo>
                    <a:pt x="0" y="26669"/>
                  </a:lnTo>
                  <a:lnTo>
                    <a:pt x="26669" y="26669"/>
                  </a:lnTo>
                  <a:lnTo>
                    <a:pt x="26669" y="20319"/>
                  </a:lnTo>
                  <a:close/>
                </a:path>
                <a:path w="26669" h="1129029">
                  <a:moveTo>
                    <a:pt x="26669" y="26669"/>
                  </a:moveTo>
                  <a:lnTo>
                    <a:pt x="0" y="26669"/>
                  </a:lnTo>
                  <a:lnTo>
                    <a:pt x="0" y="33019"/>
                  </a:lnTo>
                  <a:lnTo>
                    <a:pt x="26669" y="33019"/>
                  </a:lnTo>
                  <a:lnTo>
                    <a:pt x="26669" y="26669"/>
                  </a:lnTo>
                  <a:close/>
                </a:path>
                <a:path w="26669" h="1129029">
                  <a:moveTo>
                    <a:pt x="26669" y="33020"/>
                  </a:moveTo>
                  <a:lnTo>
                    <a:pt x="0" y="33020"/>
                  </a:lnTo>
                  <a:lnTo>
                    <a:pt x="0" y="39369"/>
                  </a:lnTo>
                  <a:lnTo>
                    <a:pt x="26669" y="39369"/>
                  </a:lnTo>
                  <a:lnTo>
                    <a:pt x="26669" y="33020"/>
                  </a:lnTo>
                  <a:close/>
                </a:path>
                <a:path w="26669" h="1129029">
                  <a:moveTo>
                    <a:pt x="26669" y="39370"/>
                  </a:moveTo>
                  <a:lnTo>
                    <a:pt x="0" y="39370"/>
                  </a:lnTo>
                  <a:lnTo>
                    <a:pt x="0" y="45719"/>
                  </a:lnTo>
                  <a:lnTo>
                    <a:pt x="26669" y="45719"/>
                  </a:lnTo>
                  <a:lnTo>
                    <a:pt x="26669" y="39370"/>
                  </a:lnTo>
                  <a:close/>
                </a:path>
                <a:path w="26669" h="1129029">
                  <a:moveTo>
                    <a:pt x="26669" y="45719"/>
                  </a:moveTo>
                  <a:lnTo>
                    <a:pt x="0" y="45719"/>
                  </a:lnTo>
                  <a:lnTo>
                    <a:pt x="0" y="52069"/>
                  </a:lnTo>
                  <a:lnTo>
                    <a:pt x="26669" y="52069"/>
                  </a:lnTo>
                  <a:lnTo>
                    <a:pt x="26669" y="45719"/>
                  </a:lnTo>
                  <a:close/>
                </a:path>
                <a:path w="26669" h="1129029">
                  <a:moveTo>
                    <a:pt x="26669" y="52069"/>
                  </a:moveTo>
                  <a:lnTo>
                    <a:pt x="0" y="52069"/>
                  </a:lnTo>
                  <a:lnTo>
                    <a:pt x="0" y="71119"/>
                  </a:lnTo>
                  <a:lnTo>
                    <a:pt x="26669" y="71119"/>
                  </a:lnTo>
                  <a:lnTo>
                    <a:pt x="26669" y="52069"/>
                  </a:lnTo>
                  <a:close/>
                </a:path>
                <a:path w="26669" h="1129029">
                  <a:moveTo>
                    <a:pt x="26669" y="71120"/>
                  </a:moveTo>
                  <a:lnTo>
                    <a:pt x="0" y="71120"/>
                  </a:lnTo>
                  <a:lnTo>
                    <a:pt x="0" y="77469"/>
                  </a:lnTo>
                  <a:lnTo>
                    <a:pt x="26669" y="77469"/>
                  </a:lnTo>
                  <a:lnTo>
                    <a:pt x="26669" y="71120"/>
                  </a:lnTo>
                  <a:close/>
                </a:path>
                <a:path w="26669" h="1129029">
                  <a:moveTo>
                    <a:pt x="26669" y="77469"/>
                  </a:moveTo>
                  <a:lnTo>
                    <a:pt x="0" y="77469"/>
                  </a:lnTo>
                  <a:lnTo>
                    <a:pt x="0" y="115569"/>
                  </a:lnTo>
                  <a:lnTo>
                    <a:pt x="26669" y="115569"/>
                  </a:lnTo>
                  <a:lnTo>
                    <a:pt x="26669" y="77469"/>
                  </a:lnTo>
                  <a:close/>
                </a:path>
                <a:path w="26669" h="1129029">
                  <a:moveTo>
                    <a:pt x="26669" y="115569"/>
                  </a:moveTo>
                  <a:lnTo>
                    <a:pt x="0" y="115569"/>
                  </a:lnTo>
                  <a:lnTo>
                    <a:pt x="0" y="121919"/>
                  </a:lnTo>
                  <a:lnTo>
                    <a:pt x="26669" y="121919"/>
                  </a:lnTo>
                  <a:lnTo>
                    <a:pt x="26669" y="115569"/>
                  </a:lnTo>
                  <a:close/>
                </a:path>
                <a:path w="26669" h="1129029">
                  <a:moveTo>
                    <a:pt x="26669" y="121919"/>
                  </a:moveTo>
                  <a:lnTo>
                    <a:pt x="0" y="121919"/>
                  </a:lnTo>
                  <a:lnTo>
                    <a:pt x="0" y="134619"/>
                  </a:lnTo>
                  <a:lnTo>
                    <a:pt x="26669" y="134619"/>
                  </a:lnTo>
                  <a:lnTo>
                    <a:pt x="26669" y="121919"/>
                  </a:lnTo>
                  <a:close/>
                </a:path>
                <a:path w="26669" h="1129029">
                  <a:moveTo>
                    <a:pt x="26669" y="134619"/>
                  </a:moveTo>
                  <a:lnTo>
                    <a:pt x="0" y="134619"/>
                  </a:lnTo>
                  <a:lnTo>
                    <a:pt x="0" y="140969"/>
                  </a:lnTo>
                  <a:lnTo>
                    <a:pt x="26669" y="140969"/>
                  </a:lnTo>
                  <a:lnTo>
                    <a:pt x="26669" y="134619"/>
                  </a:lnTo>
                  <a:close/>
                </a:path>
                <a:path w="26669" h="1129029">
                  <a:moveTo>
                    <a:pt x="26669" y="140969"/>
                  </a:moveTo>
                  <a:lnTo>
                    <a:pt x="0" y="140969"/>
                  </a:lnTo>
                  <a:lnTo>
                    <a:pt x="0" y="153669"/>
                  </a:lnTo>
                  <a:lnTo>
                    <a:pt x="26669" y="153669"/>
                  </a:lnTo>
                  <a:lnTo>
                    <a:pt x="26669" y="140969"/>
                  </a:lnTo>
                  <a:close/>
                </a:path>
                <a:path w="26669" h="1129029">
                  <a:moveTo>
                    <a:pt x="26669" y="153669"/>
                  </a:moveTo>
                  <a:lnTo>
                    <a:pt x="0" y="153669"/>
                  </a:lnTo>
                  <a:lnTo>
                    <a:pt x="0" y="160019"/>
                  </a:lnTo>
                  <a:lnTo>
                    <a:pt x="26669" y="160019"/>
                  </a:lnTo>
                  <a:lnTo>
                    <a:pt x="26669" y="153669"/>
                  </a:lnTo>
                  <a:close/>
                </a:path>
                <a:path w="26669" h="1129029">
                  <a:moveTo>
                    <a:pt x="26669" y="160019"/>
                  </a:moveTo>
                  <a:lnTo>
                    <a:pt x="0" y="160019"/>
                  </a:lnTo>
                  <a:lnTo>
                    <a:pt x="0" y="172719"/>
                  </a:lnTo>
                  <a:lnTo>
                    <a:pt x="26669" y="172719"/>
                  </a:lnTo>
                  <a:lnTo>
                    <a:pt x="26669" y="160019"/>
                  </a:lnTo>
                  <a:close/>
                </a:path>
                <a:path w="26669" h="1129029">
                  <a:moveTo>
                    <a:pt x="26669" y="172719"/>
                  </a:moveTo>
                  <a:lnTo>
                    <a:pt x="0" y="172719"/>
                  </a:lnTo>
                  <a:lnTo>
                    <a:pt x="0" y="179069"/>
                  </a:lnTo>
                  <a:lnTo>
                    <a:pt x="26669" y="179069"/>
                  </a:lnTo>
                  <a:lnTo>
                    <a:pt x="26669" y="172719"/>
                  </a:lnTo>
                  <a:close/>
                </a:path>
                <a:path w="26669" h="1129029">
                  <a:moveTo>
                    <a:pt x="26669" y="179069"/>
                  </a:moveTo>
                  <a:lnTo>
                    <a:pt x="0" y="179069"/>
                  </a:lnTo>
                  <a:lnTo>
                    <a:pt x="0" y="185419"/>
                  </a:lnTo>
                  <a:lnTo>
                    <a:pt x="26669" y="185419"/>
                  </a:lnTo>
                  <a:lnTo>
                    <a:pt x="26669" y="179069"/>
                  </a:lnTo>
                  <a:close/>
                </a:path>
                <a:path w="26669" h="1129029">
                  <a:moveTo>
                    <a:pt x="26669" y="185419"/>
                  </a:moveTo>
                  <a:lnTo>
                    <a:pt x="0" y="185419"/>
                  </a:lnTo>
                  <a:lnTo>
                    <a:pt x="0" y="191769"/>
                  </a:lnTo>
                  <a:lnTo>
                    <a:pt x="26669" y="191769"/>
                  </a:lnTo>
                  <a:lnTo>
                    <a:pt x="26669" y="185419"/>
                  </a:lnTo>
                  <a:close/>
                </a:path>
                <a:path w="26669" h="1129029">
                  <a:moveTo>
                    <a:pt x="26669" y="191769"/>
                  </a:moveTo>
                  <a:lnTo>
                    <a:pt x="0" y="191769"/>
                  </a:lnTo>
                  <a:lnTo>
                    <a:pt x="0" y="198119"/>
                  </a:lnTo>
                  <a:lnTo>
                    <a:pt x="26669" y="198119"/>
                  </a:lnTo>
                  <a:lnTo>
                    <a:pt x="26669" y="191769"/>
                  </a:lnTo>
                  <a:close/>
                </a:path>
                <a:path w="26669" h="1129029">
                  <a:moveTo>
                    <a:pt x="26669" y="198119"/>
                  </a:moveTo>
                  <a:lnTo>
                    <a:pt x="0" y="198119"/>
                  </a:lnTo>
                  <a:lnTo>
                    <a:pt x="0" y="204469"/>
                  </a:lnTo>
                  <a:lnTo>
                    <a:pt x="26669" y="204469"/>
                  </a:lnTo>
                  <a:lnTo>
                    <a:pt x="26669" y="198119"/>
                  </a:lnTo>
                  <a:close/>
                </a:path>
                <a:path w="26669" h="1129029">
                  <a:moveTo>
                    <a:pt x="26669" y="204470"/>
                  </a:moveTo>
                  <a:lnTo>
                    <a:pt x="0" y="204470"/>
                  </a:lnTo>
                  <a:lnTo>
                    <a:pt x="0" y="210819"/>
                  </a:lnTo>
                  <a:lnTo>
                    <a:pt x="26669" y="210819"/>
                  </a:lnTo>
                  <a:lnTo>
                    <a:pt x="26669" y="204470"/>
                  </a:lnTo>
                  <a:close/>
                </a:path>
                <a:path w="26669" h="1129029">
                  <a:moveTo>
                    <a:pt x="26669" y="210820"/>
                  </a:moveTo>
                  <a:lnTo>
                    <a:pt x="0" y="210820"/>
                  </a:lnTo>
                  <a:lnTo>
                    <a:pt x="0" y="217169"/>
                  </a:lnTo>
                  <a:lnTo>
                    <a:pt x="26669" y="217169"/>
                  </a:lnTo>
                  <a:lnTo>
                    <a:pt x="26669" y="210820"/>
                  </a:lnTo>
                  <a:close/>
                </a:path>
                <a:path w="26669" h="1129029">
                  <a:moveTo>
                    <a:pt x="26669" y="217169"/>
                  </a:moveTo>
                  <a:lnTo>
                    <a:pt x="0" y="217169"/>
                  </a:lnTo>
                  <a:lnTo>
                    <a:pt x="0" y="223519"/>
                  </a:lnTo>
                  <a:lnTo>
                    <a:pt x="26669" y="223519"/>
                  </a:lnTo>
                  <a:lnTo>
                    <a:pt x="26669" y="217169"/>
                  </a:lnTo>
                  <a:close/>
                </a:path>
                <a:path w="26669" h="1129029">
                  <a:moveTo>
                    <a:pt x="26669" y="223519"/>
                  </a:moveTo>
                  <a:lnTo>
                    <a:pt x="0" y="223519"/>
                  </a:lnTo>
                  <a:lnTo>
                    <a:pt x="0" y="229869"/>
                  </a:lnTo>
                  <a:lnTo>
                    <a:pt x="26669" y="229869"/>
                  </a:lnTo>
                  <a:lnTo>
                    <a:pt x="26669" y="223519"/>
                  </a:lnTo>
                  <a:close/>
                </a:path>
                <a:path w="26669" h="1129029">
                  <a:moveTo>
                    <a:pt x="26669" y="229869"/>
                  </a:moveTo>
                  <a:lnTo>
                    <a:pt x="0" y="229869"/>
                  </a:lnTo>
                  <a:lnTo>
                    <a:pt x="0" y="236219"/>
                  </a:lnTo>
                  <a:lnTo>
                    <a:pt x="26669" y="236219"/>
                  </a:lnTo>
                  <a:lnTo>
                    <a:pt x="26669" y="229869"/>
                  </a:lnTo>
                  <a:close/>
                </a:path>
                <a:path w="26669" h="1129029">
                  <a:moveTo>
                    <a:pt x="26669" y="236220"/>
                  </a:moveTo>
                  <a:lnTo>
                    <a:pt x="0" y="236220"/>
                  </a:lnTo>
                  <a:lnTo>
                    <a:pt x="0" y="242569"/>
                  </a:lnTo>
                  <a:lnTo>
                    <a:pt x="26669" y="242569"/>
                  </a:lnTo>
                  <a:lnTo>
                    <a:pt x="26669" y="236220"/>
                  </a:lnTo>
                  <a:close/>
                </a:path>
                <a:path w="26669" h="1129029">
                  <a:moveTo>
                    <a:pt x="26669" y="242570"/>
                  </a:moveTo>
                  <a:lnTo>
                    <a:pt x="0" y="242570"/>
                  </a:lnTo>
                  <a:lnTo>
                    <a:pt x="0" y="248919"/>
                  </a:lnTo>
                  <a:lnTo>
                    <a:pt x="26669" y="248919"/>
                  </a:lnTo>
                  <a:lnTo>
                    <a:pt x="26669" y="242570"/>
                  </a:lnTo>
                  <a:close/>
                </a:path>
                <a:path w="26669" h="1129029">
                  <a:moveTo>
                    <a:pt x="26669" y="248920"/>
                  </a:moveTo>
                  <a:lnTo>
                    <a:pt x="0" y="248920"/>
                  </a:lnTo>
                  <a:lnTo>
                    <a:pt x="0" y="255269"/>
                  </a:lnTo>
                  <a:lnTo>
                    <a:pt x="26669" y="255269"/>
                  </a:lnTo>
                  <a:lnTo>
                    <a:pt x="26669" y="248920"/>
                  </a:lnTo>
                  <a:close/>
                </a:path>
                <a:path w="26669" h="1129029">
                  <a:moveTo>
                    <a:pt x="26669" y="255269"/>
                  </a:moveTo>
                  <a:lnTo>
                    <a:pt x="0" y="255269"/>
                  </a:lnTo>
                  <a:lnTo>
                    <a:pt x="0" y="261619"/>
                  </a:lnTo>
                  <a:lnTo>
                    <a:pt x="26669" y="261619"/>
                  </a:lnTo>
                  <a:lnTo>
                    <a:pt x="26669" y="255269"/>
                  </a:lnTo>
                  <a:close/>
                </a:path>
                <a:path w="26669" h="1129029">
                  <a:moveTo>
                    <a:pt x="26669" y="261620"/>
                  </a:moveTo>
                  <a:lnTo>
                    <a:pt x="0" y="261620"/>
                  </a:lnTo>
                  <a:lnTo>
                    <a:pt x="0" y="267969"/>
                  </a:lnTo>
                  <a:lnTo>
                    <a:pt x="26669" y="267969"/>
                  </a:lnTo>
                  <a:lnTo>
                    <a:pt x="26669" y="261620"/>
                  </a:lnTo>
                  <a:close/>
                </a:path>
                <a:path w="26669" h="1129029">
                  <a:moveTo>
                    <a:pt x="26669" y="267970"/>
                  </a:moveTo>
                  <a:lnTo>
                    <a:pt x="0" y="267970"/>
                  </a:lnTo>
                  <a:lnTo>
                    <a:pt x="0" y="274319"/>
                  </a:lnTo>
                  <a:lnTo>
                    <a:pt x="26669" y="274319"/>
                  </a:lnTo>
                  <a:lnTo>
                    <a:pt x="26669" y="267970"/>
                  </a:lnTo>
                  <a:close/>
                </a:path>
                <a:path w="26669" h="1129029">
                  <a:moveTo>
                    <a:pt x="26669" y="274319"/>
                  </a:moveTo>
                  <a:lnTo>
                    <a:pt x="0" y="274319"/>
                  </a:lnTo>
                  <a:lnTo>
                    <a:pt x="0" y="280669"/>
                  </a:lnTo>
                  <a:lnTo>
                    <a:pt x="26669" y="280669"/>
                  </a:lnTo>
                  <a:lnTo>
                    <a:pt x="26669" y="274319"/>
                  </a:lnTo>
                  <a:close/>
                </a:path>
                <a:path w="26669" h="1129029">
                  <a:moveTo>
                    <a:pt x="26669" y="280670"/>
                  </a:moveTo>
                  <a:lnTo>
                    <a:pt x="0" y="280670"/>
                  </a:lnTo>
                  <a:lnTo>
                    <a:pt x="0" y="287019"/>
                  </a:lnTo>
                  <a:lnTo>
                    <a:pt x="26669" y="287019"/>
                  </a:lnTo>
                  <a:lnTo>
                    <a:pt x="26669" y="280670"/>
                  </a:lnTo>
                  <a:close/>
                </a:path>
                <a:path w="26669" h="1129029">
                  <a:moveTo>
                    <a:pt x="26669" y="287019"/>
                  </a:moveTo>
                  <a:lnTo>
                    <a:pt x="0" y="287019"/>
                  </a:lnTo>
                  <a:lnTo>
                    <a:pt x="0" y="293369"/>
                  </a:lnTo>
                  <a:lnTo>
                    <a:pt x="26669" y="293369"/>
                  </a:lnTo>
                  <a:lnTo>
                    <a:pt x="26669" y="287019"/>
                  </a:lnTo>
                  <a:close/>
                </a:path>
                <a:path w="26669" h="1129029">
                  <a:moveTo>
                    <a:pt x="26669" y="293369"/>
                  </a:moveTo>
                  <a:lnTo>
                    <a:pt x="0" y="293369"/>
                  </a:lnTo>
                  <a:lnTo>
                    <a:pt x="0" y="299719"/>
                  </a:lnTo>
                  <a:lnTo>
                    <a:pt x="26669" y="299719"/>
                  </a:lnTo>
                  <a:lnTo>
                    <a:pt x="26669" y="293369"/>
                  </a:lnTo>
                  <a:close/>
                </a:path>
                <a:path w="26669" h="1129029">
                  <a:moveTo>
                    <a:pt x="26669" y="299719"/>
                  </a:moveTo>
                  <a:lnTo>
                    <a:pt x="0" y="299719"/>
                  </a:lnTo>
                  <a:lnTo>
                    <a:pt x="0" y="306069"/>
                  </a:lnTo>
                  <a:lnTo>
                    <a:pt x="26669" y="306069"/>
                  </a:lnTo>
                  <a:lnTo>
                    <a:pt x="26669" y="299719"/>
                  </a:lnTo>
                  <a:close/>
                </a:path>
                <a:path w="26669" h="1129029">
                  <a:moveTo>
                    <a:pt x="26669" y="306069"/>
                  </a:moveTo>
                  <a:lnTo>
                    <a:pt x="0" y="306069"/>
                  </a:lnTo>
                  <a:lnTo>
                    <a:pt x="0" y="326389"/>
                  </a:lnTo>
                  <a:lnTo>
                    <a:pt x="26669" y="326389"/>
                  </a:lnTo>
                  <a:lnTo>
                    <a:pt x="26669" y="306069"/>
                  </a:lnTo>
                  <a:close/>
                </a:path>
                <a:path w="26669" h="1129029">
                  <a:moveTo>
                    <a:pt x="26669" y="326389"/>
                  </a:moveTo>
                  <a:lnTo>
                    <a:pt x="0" y="326389"/>
                  </a:lnTo>
                  <a:lnTo>
                    <a:pt x="0" y="332739"/>
                  </a:lnTo>
                  <a:lnTo>
                    <a:pt x="26669" y="332739"/>
                  </a:lnTo>
                  <a:lnTo>
                    <a:pt x="26669" y="326389"/>
                  </a:lnTo>
                  <a:close/>
                </a:path>
                <a:path w="26669" h="1129029">
                  <a:moveTo>
                    <a:pt x="26669" y="332739"/>
                  </a:moveTo>
                  <a:lnTo>
                    <a:pt x="0" y="332739"/>
                  </a:lnTo>
                  <a:lnTo>
                    <a:pt x="0" y="351789"/>
                  </a:lnTo>
                  <a:lnTo>
                    <a:pt x="26669" y="351789"/>
                  </a:lnTo>
                  <a:lnTo>
                    <a:pt x="26669" y="332739"/>
                  </a:lnTo>
                  <a:close/>
                </a:path>
                <a:path w="26669" h="1129029">
                  <a:moveTo>
                    <a:pt x="26669" y="351789"/>
                  </a:moveTo>
                  <a:lnTo>
                    <a:pt x="0" y="351789"/>
                  </a:lnTo>
                  <a:lnTo>
                    <a:pt x="0" y="358139"/>
                  </a:lnTo>
                  <a:lnTo>
                    <a:pt x="26669" y="358139"/>
                  </a:lnTo>
                  <a:lnTo>
                    <a:pt x="26669" y="351789"/>
                  </a:lnTo>
                  <a:close/>
                </a:path>
                <a:path w="26669" h="1129029">
                  <a:moveTo>
                    <a:pt x="26669" y="358139"/>
                  </a:moveTo>
                  <a:lnTo>
                    <a:pt x="0" y="358139"/>
                  </a:lnTo>
                  <a:lnTo>
                    <a:pt x="0" y="364489"/>
                  </a:lnTo>
                  <a:lnTo>
                    <a:pt x="26669" y="364489"/>
                  </a:lnTo>
                  <a:lnTo>
                    <a:pt x="26669" y="358139"/>
                  </a:lnTo>
                  <a:close/>
                </a:path>
                <a:path w="26669" h="1129029">
                  <a:moveTo>
                    <a:pt x="26669" y="364489"/>
                  </a:moveTo>
                  <a:lnTo>
                    <a:pt x="0" y="364489"/>
                  </a:lnTo>
                  <a:lnTo>
                    <a:pt x="0" y="370839"/>
                  </a:lnTo>
                  <a:lnTo>
                    <a:pt x="26669" y="370839"/>
                  </a:lnTo>
                  <a:lnTo>
                    <a:pt x="26669" y="364489"/>
                  </a:lnTo>
                  <a:close/>
                </a:path>
                <a:path w="26669" h="1129029">
                  <a:moveTo>
                    <a:pt x="26669" y="370839"/>
                  </a:moveTo>
                  <a:lnTo>
                    <a:pt x="0" y="370839"/>
                  </a:lnTo>
                  <a:lnTo>
                    <a:pt x="0" y="377189"/>
                  </a:lnTo>
                  <a:lnTo>
                    <a:pt x="26669" y="377189"/>
                  </a:lnTo>
                  <a:lnTo>
                    <a:pt x="26669" y="370839"/>
                  </a:lnTo>
                  <a:close/>
                </a:path>
                <a:path w="26669" h="1129029">
                  <a:moveTo>
                    <a:pt x="26669" y="377190"/>
                  </a:moveTo>
                  <a:lnTo>
                    <a:pt x="0" y="377190"/>
                  </a:lnTo>
                  <a:lnTo>
                    <a:pt x="0" y="383539"/>
                  </a:lnTo>
                  <a:lnTo>
                    <a:pt x="26669" y="383539"/>
                  </a:lnTo>
                  <a:lnTo>
                    <a:pt x="26669" y="377190"/>
                  </a:lnTo>
                  <a:close/>
                </a:path>
                <a:path w="26669" h="1129029">
                  <a:moveTo>
                    <a:pt x="26669" y="383539"/>
                  </a:moveTo>
                  <a:lnTo>
                    <a:pt x="0" y="383539"/>
                  </a:lnTo>
                  <a:lnTo>
                    <a:pt x="0" y="389889"/>
                  </a:lnTo>
                  <a:lnTo>
                    <a:pt x="26669" y="389889"/>
                  </a:lnTo>
                  <a:lnTo>
                    <a:pt x="26669" y="383539"/>
                  </a:lnTo>
                  <a:close/>
                </a:path>
                <a:path w="26669" h="1129029">
                  <a:moveTo>
                    <a:pt x="26669" y="389889"/>
                  </a:moveTo>
                  <a:lnTo>
                    <a:pt x="0" y="389889"/>
                  </a:lnTo>
                  <a:lnTo>
                    <a:pt x="0" y="402589"/>
                  </a:lnTo>
                  <a:lnTo>
                    <a:pt x="26669" y="402589"/>
                  </a:lnTo>
                  <a:lnTo>
                    <a:pt x="26669" y="389889"/>
                  </a:lnTo>
                  <a:close/>
                </a:path>
                <a:path w="26669" h="1129029">
                  <a:moveTo>
                    <a:pt x="26669" y="402590"/>
                  </a:moveTo>
                  <a:lnTo>
                    <a:pt x="0" y="402590"/>
                  </a:lnTo>
                  <a:lnTo>
                    <a:pt x="0" y="408939"/>
                  </a:lnTo>
                  <a:lnTo>
                    <a:pt x="26669" y="408939"/>
                  </a:lnTo>
                  <a:lnTo>
                    <a:pt x="26669" y="402590"/>
                  </a:lnTo>
                  <a:close/>
                </a:path>
                <a:path w="26669" h="1129029">
                  <a:moveTo>
                    <a:pt x="26669" y="408940"/>
                  </a:moveTo>
                  <a:lnTo>
                    <a:pt x="0" y="408940"/>
                  </a:lnTo>
                  <a:lnTo>
                    <a:pt x="0" y="415289"/>
                  </a:lnTo>
                  <a:lnTo>
                    <a:pt x="26669" y="415289"/>
                  </a:lnTo>
                  <a:lnTo>
                    <a:pt x="26669" y="408940"/>
                  </a:lnTo>
                  <a:close/>
                </a:path>
                <a:path w="26669" h="1129029">
                  <a:moveTo>
                    <a:pt x="26669" y="415289"/>
                  </a:moveTo>
                  <a:lnTo>
                    <a:pt x="0" y="415289"/>
                  </a:lnTo>
                  <a:lnTo>
                    <a:pt x="0" y="421639"/>
                  </a:lnTo>
                  <a:lnTo>
                    <a:pt x="26669" y="421639"/>
                  </a:lnTo>
                  <a:lnTo>
                    <a:pt x="26669" y="415289"/>
                  </a:lnTo>
                  <a:close/>
                </a:path>
                <a:path w="26669" h="1129029">
                  <a:moveTo>
                    <a:pt x="26669" y="421640"/>
                  </a:moveTo>
                  <a:lnTo>
                    <a:pt x="0" y="421640"/>
                  </a:lnTo>
                  <a:lnTo>
                    <a:pt x="0" y="427989"/>
                  </a:lnTo>
                  <a:lnTo>
                    <a:pt x="26669" y="427989"/>
                  </a:lnTo>
                  <a:lnTo>
                    <a:pt x="26669" y="421640"/>
                  </a:lnTo>
                  <a:close/>
                </a:path>
                <a:path w="26669" h="1129029">
                  <a:moveTo>
                    <a:pt x="26669" y="427989"/>
                  </a:moveTo>
                  <a:lnTo>
                    <a:pt x="0" y="427989"/>
                  </a:lnTo>
                  <a:lnTo>
                    <a:pt x="0" y="434339"/>
                  </a:lnTo>
                  <a:lnTo>
                    <a:pt x="26669" y="434339"/>
                  </a:lnTo>
                  <a:lnTo>
                    <a:pt x="26669" y="427989"/>
                  </a:lnTo>
                  <a:close/>
                </a:path>
                <a:path w="26669" h="1129029">
                  <a:moveTo>
                    <a:pt x="26669" y="434339"/>
                  </a:moveTo>
                  <a:lnTo>
                    <a:pt x="0" y="434339"/>
                  </a:lnTo>
                  <a:lnTo>
                    <a:pt x="0" y="438149"/>
                  </a:lnTo>
                  <a:lnTo>
                    <a:pt x="26669" y="438149"/>
                  </a:lnTo>
                  <a:lnTo>
                    <a:pt x="26669" y="434339"/>
                  </a:lnTo>
                  <a:close/>
                </a:path>
                <a:path w="26669" h="1129029">
                  <a:moveTo>
                    <a:pt x="26669" y="438150"/>
                  </a:moveTo>
                  <a:lnTo>
                    <a:pt x="0" y="438150"/>
                  </a:lnTo>
                  <a:lnTo>
                    <a:pt x="0" y="447039"/>
                  </a:lnTo>
                  <a:lnTo>
                    <a:pt x="26669" y="447039"/>
                  </a:lnTo>
                  <a:lnTo>
                    <a:pt x="26669" y="438150"/>
                  </a:lnTo>
                  <a:close/>
                </a:path>
                <a:path w="26669" h="1129029">
                  <a:moveTo>
                    <a:pt x="26669" y="447039"/>
                  </a:moveTo>
                  <a:lnTo>
                    <a:pt x="0" y="447039"/>
                  </a:lnTo>
                  <a:lnTo>
                    <a:pt x="0" y="453389"/>
                  </a:lnTo>
                  <a:lnTo>
                    <a:pt x="26669" y="453389"/>
                  </a:lnTo>
                  <a:lnTo>
                    <a:pt x="26669" y="447039"/>
                  </a:lnTo>
                  <a:close/>
                </a:path>
                <a:path w="26669" h="1129029">
                  <a:moveTo>
                    <a:pt x="26669" y="453390"/>
                  </a:moveTo>
                  <a:lnTo>
                    <a:pt x="0" y="453390"/>
                  </a:lnTo>
                  <a:lnTo>
                    <a:pt x="0" y="459739"/>
                  </a:lnTo>
                  <a:lnTo>
                    <a:pt x="26669" y="459739"/>
                  </a:lnTo>
                  <a:lnTo>
                    <a:pt x="26669" y="453390"/>
                  </a:lnTo>
                  <a:close/>
                </a:path>
                <a:path w="26669" h="1129029">
                  <a:moveTo>
                    <a:pt x="26669" y="459739"/>
                  </a:moveTo>
                  <a:lnTo>
                    <a:pt x="0" y="459739"/>
                  </a:lnTo>
                  <a:lnTo>
                    <a:pt x="0" y="466089"/>
                  </a:lnTo>
                  <a:lnTo>
                    <a:pt x="26669" y="466089"/>
                  </a:lnTo>
                  <a:lnTo>
                    <a:pt x="26669" y="459739"/>
                  </a:lnTo>
                  <a:close/>
                </a:path>
                <a:path w="26669" h="1129029">
                  <a:moveTo>
                    <a:pt x="26669" y="466089"/>
                  </a:moveTo>
                  <a:lnTo>
                    <a:pt x="0" y="466089"/>
                  </a:lnTo>
                  <a:lnTo>
                    <a:pt x="0" y="472439"/>
                  </a:lnTo>
                  <a:lnTo>
                    <a:pt x="26669" y="472439"/>
                  </a:lnTo>
                  <a:lnTo>
                    <a:pt x="26669" y="466089"/>
                  </a:lnTo>
                  <a:close/>
                </a:path>
                <a:path w="26669" h="1129029">
                  <a:moveTo>
                    <a:pt x="26669" y="472439"/>
                  </a:moveTo>
                  <a:lnTo>
                    <a:pt x="0" y="472439"/>
                  </a:lnTo>
                  <a:lnTo>
                    <a:pt x="0" y="478789"/>
                  </a:lnTo>
                  <a:lnTo>
                    <a:pt x="26669" y="478789"/>
                  </a:lnTo>
                  <a:lnTo>
                    <a:pt x="26669" y="472439"/>
                  </a:lnTo>
                  <a:close/>
                </a:path>
                <a:path w="26669" h="1129029">
                  <a:moveTo>
                    <a:pt x="26669" y="478789"/>
                  </a:moveTo>
                  <a:lnTo>
                    <a:pt x="0" y="478789"/>
                  </a:lnTo>
                  <a:lnTo>
                    <a:pt x="0" y="485139"/>
                  </a:lnTo>
                  <a:lnTo>
                    <a:pt x="26669" y="485139"/>
                  </a:lnTo>
                  <a:lnTo>
                    <a:pt x="26669" y="478789"/>
                  </a:lnTo>
                  <a:close/>
                </a:path>
                <a:path w="26669" h="1129029">
                  <a:moveTo>
                    <a:pt x="26669" y="485139"/>
                  </a:moveTo>
                  <a:lnTo>
                    <a:pt x="0" y="485139"/>
                  </a:lnTo>
                  <a:lnTo>
                    <a:pt x="0" y="491489"/>
                  </a:lnTo>
                  <a:lnTo>
                    <a:pt x="26669" y="491489"/>
                  </a:lnTo>
                  <a:lnTo>
                    <a:pt x="26669" y="485139"/>
                  </a:lnTo>
                  <a:close/>
                </a:path>
                <a:path w="26669" h="1129029">
                  <a:moveTo>
                    <a:pt x="26669" y="491489"/>
                  </a:moveTo>
                  <a:lnTo>
                    <a:pt x="0" y="491489"/>
                  </a:lnTo>
                  <a:lnTo>
                    <a:pt x="0" y="504189"/>
                  </a:lnTo>
                  <a:lnTo>
                    <a:pt x="26669" y="504189"/>
                  </a:lnTo>
                  <a:lnTo>
                    <a:pt x="26669" y="491489"/>
                  </a:lnTo>
                  <a:close/>
                </a:path>
                <a:path w="26669" h="1129029">
                  <a:moveTo>
                    <a:pt x="26669" y="504189"/>
                  </a:moveTo>
                  <a:lnTo>
                    <a:pt x="0" y="504189"/>
                  </a:lnTo>
                  <a:lnTo>
                    <a:pt x="0" y="529589"/>
                  </a:lnTo>
                  <a:lnTo>
                    <a:pt x="26669" y="529589"/>
                  </a:lnTo>
                  <a:lnTo>
                    <a:pt x="26669" y="504189"/>
                  </a:lnTo>
                  <a:close/>
                </a:path>
                <a:path w="26669" h="1129029">
                  <a:moveTo>
                    <a:pt x="26669" y="529589"/>
                  </a:moveTo>
                  <a:lnTo>
                    <a:pt x="0" y="529589"/>
                  </a:lnTo>
                  <a:lnTo>
                    <a:pt x="0" y="542289"/>
                  </a:lnTo>
                  <a:lnTo>
                    <a:pt x="26669" y="542289"/>
                  </a:lnTo>
                  <a:lnTo>
                    <a:pt x="26669" y="529589"/>
                  </a:lnTo>
                  <a:close/>
                </a:path>
                <a:path w="26669" h="1129029">
                  <a:moveTo>
                    <a:pt x="26669" y="542289"/>
                  </a:moveTo>
                  <a:lnTo>
                    <a:pt x="0" y="542289"/>
                  </a:lnTo>
                  <a:lnTo>
                    <a:pt x="0" y="548639"/>
                  </a:lnTo>
                  <a:lnTo>
                    <a:pt x="26669" y="548639"/>
                  </a:lnTo>
                  <a:lnTo>
                    <a:pt x="26669" y="542289"/>
                  </a:lnTo>
                  <a:close/>
                </a:path>
                <a:path w="26669" h="1129029">
                  <a:moveTo>
                    <a:pt x="26669" y="548639"/>
                  </a:moveTo>
                  <a:lnTo>
                    <a:pt x="0" y="548639"/>
                  </a:lnTo>
                  <a:lnTo>
                    <a:pt x="0" y="554989"/>
                  </a:lnTo>
                  <a:lnTo>
                    <a:pt x="26669" y="554989"/>
                  </a:lnTo>
                  <a:lnTo>
                    <a:pt x="26669" y="548639"/>
                  </a:lnTo>
                  <a:close/>
                </a:path>
                <a:path w="26669" h="1129029">
                  <a:moveTo>
                    <a:pt x="26669" y="554989"/>
                  </a:moveTo>
                  <a:lnTo>
                    <a:pt x="0" y="554989"/>
                  </a:lnTo>
                  <a:lnTo>
                    <a:pt x="0" y="561339"/>
                  </a:lnTo>
                  <a:lnTo>
                    <a:pt x="26669" y="561339"/>
                  </a:lnTo>
                  <a:lnTo>
                    <a:pt x="26669" y="554989"/>
                  </a:lnTo>
                  <a:close/>
                </a:path>
                <a:path w="26669" h="1129029">
                  <a:moveTo>
                    <a:pt x="26669" y="561339"/>
                  </a:moveTo>
                  <a:lnTo>
                    <a:pt x="0" y="561339"/>
                  </a:lnTo>
                  <a:lnTo>
                    <a:pt x="0" y="567689"/>
                  </a:lnTo>
                  <a:lnTo>
                    <a:pt x="26669" y="567689"/>
                  </a:lnTo>
                  <a:lnTo>
                    <a:pt x="26669" y="561339"/>
                  </a:lnTo>
                  <a:close/>
                </a:path>
                <a:path w="26669" h="1129029">
                  <a:moveTo>
                    <a:pt x="26669" y="567689"/>
                  </a:moveTo>
                  <a:lnTo>
                    <a:pt x="0" y="567689"/>
                  </a:lnTo>
                  <a:lnTo>
                    <a:pt x="0" y="574039"/>
                  </a:lnTo>
                  <a:lnTo>
                    <a:pt x="26669" y="574039"/>
                  </a:lnTo>
                  <a:lnTo>
                    <a:pt x="26669" y="567689"/>
                  </a:lnTo>
                  <a:close/>
                </a:path>
                <a:path w="26669" h="1129029">
                  <a:moveTo>
                    <a:pt x="26669" y="575310"/>
                  </a:moveTo>
                  <a:lnTo>
                    <a:pt x="0" y="575310"/>
                  </a:lnTo>
                  <a:lnTo>
                    <a:pt x="0" y="580389"/>
                  </a:lnTo>
                  <a:lnTo>
                    <a:pt x="26669" y="580389"/>
                  </a:lnTo>
                  <a:lnTo>
                    <a:pt x="26669" y="575310"/>
                  </a:lnTo>
                  <a:close/>
                </a:path>
                <a:path w="26669" h="1129029">
                  <a:moveTo>
                    <a:pt x="26669" y="574039"/>
                  </a:moveTo>
                  <a:lnTo>
                    <a:pt x="0" y="574039"/>
                  </a:lnTo>
                  <a:lnTo>
                    <a:pt x="0" y="575309"/>
                  </a:lnTo>
                  <a:lnTo>
                    <a:pt x="26669" y="575309"/>
                  </a:lnTo>
                  <a:lnTo>
                    <a:pt x="26669" y="574039"/>
                  </a:lnTo>
                  <a:close/>
                </a:path>
                <a:path w="26669" h="1129029">
                  <a:moveTo>
                    <a:pt x="26669" y="580389"/>
                  </a:moveTo>
                  <a:lnTo>
                    <a:pt x="0" y="580389"/>
                  </a:lnTo>
                  <a:lnTo>
                    <a:pt x="0" y="586739"/>
                  </a:lnTo>
                  <a:lnTo>
                    <a:pt x="26669" y="586739"/>
                  </a:lnTo>
                  <a:lnTo>
                    <a:pt x="26669" y="580389"/>
                  </a:lnTo>
                  <a:close/>
                </a:path>
                <a:path w="26669" h="1129029">
                  <a:moveTo>
                    <a:pt x="26669" y="586739"/>
                  </a:moveTo>
                  <a:lnTo>
                    <a:pt x="0" y="586739"/>
                  </a:lnTo>
                  <a:lnTo>
                    <a:pt x="0" y="593089"/>
                  </a:lnTo>
                  <a:lnTo>
                    <a:pt x="26669" y="593089"/>
                  </a:lnTo>
                  <a:lnTo>
                    <a:pt x="26669" y="586739"/>
                  </a:lnTo>
                  <a:close/>
                </a:path>
                <a:path w="26669" h="1129029">
                  <a:moveTo>
                    <a:pt x="26669" y="593089"/>
                  </a:moveTo>
                  <a:lnTo>
                    <a:pt x="0" y="593089"/>
                  </a:lnTo>
                  <a:lnTo>
                    <a:pt x="0" y="599439"/>
                  </a:lnTo>
                  <a:lnTo>
                    <a:pt x="26669" y="599439"/>
                  </a:lnTo>
                  <a:lnTo>
                    <a:pt x="26669" y="593089"/>
                  </a:lnTo>
                  <a:close/>
                </a:path>
                <a:path w="26669" h="1129029">
                  <a:moveTo>
                    <a:pt x="26669" y="599439"/>
                  </a:moveTo>
                  <a:lnTo>
                    <a:pt x="0" y="599439"/>
                  </a:lnTo>
                  <a:lnTo>
                    <a:pt x="0" y="605789"/>
                  </a:lnTo>
                  <a:lnTo>
                    <a:pt x="26669" y="605789"/>
                  </a:lnTo>
                  <a:lnTo>
                    <a:pt x="26669" y="599439"/>
                  </a:lnTo>
                  <a:close/>
                </a:path>
                <a:path w="26669" h="1129029">
                  <a:moveTo>
                    <a:pt x="26669" y="605789"/>
                  </a:moveTo>
                  <a:lnTo>
                    <a:pt x="0" y="605789"/>
                  </a:lnTo>
                  <a:lnTo>
                    <a:pt x="0" y="612139"/>
                  </a:lnTo>
                  <a:lnTo>
                    <a:pt x="26669" y="612139"/>
                  </a:lnTo>
                  <a:lnTo>
                    <a:pt x="26669" y="605789"/>
                  </a:lnTo>
                  <a:close/>
                </a:path>
                <a:path w="26669" h="1129029">
                  <a:moveTo>
                    <a:pt x="26669" y="612139"/>
                  </a:moveTo>
                  <a:lnTo>
                    <a:pt x="0" y="612139"/>
                  </a:lnTo>
                  <a:lnTo>
                    <a:pt x="0" y="637539"/>
                  </a:lnTo>
                  <a:lnTo>
                    <a:pt x="26669" y="637539"/>
                  </a:lnTo>
                  <a:lnTo>
                    <a:pt x="26669" y="612139"/>
                  </a:lnTo>
                  <a:close/>
                </a:path>
                <a:path w="26669" h="1129029">
                  <a:moveTo>
                    <a:pt x="26669" y="637540"/>
                  </a:moveTo>
                  <a:lnTo>
                    <a:pt x="0" y="637540"/>
                  </a:lnTo>
                  <a:lnTo>
                    <a:pt x="0" y="643889"/>
                  </a:lnTo>
                  <a:lnTo>
                    <a:pt x="26669" y="643889"/>
                  </a:lnTo>
                  <a:lnTo>
                    <a:pt x="26669" y="637540"/>
                  </a:lnTo>
                  <a:close/>
                </a:path>
                <a:path w="26669" h="1129029">
                  <a:moveTo>
                    <a:pt x="26669" y="643890"/>
                  </a:moveTo>
                  <a:lnTo>
                    <a:pt x="0" y="643890"/>
                  </a:lnTo>
                  <a:lnTo>
                    <a:pt x="0" y="650239"/>
                  </a:lnTo>
                  <a:lnTo>
                    <a:pt x="26669" y="650239"/>
                  </a:lnTo>
                  <a:lnTo>
                    <a:pt x="26669" y="643890"/>
                  </a:lnTo>
                  <a:close/>
                </a:path>
                <a:path w="26669" h="1129029">
                  <a:moveTo>
                    <a:pt x="26669" y="650240"/>
                  </a:moveTo>
                  <a:lnTo>
                    <a:pt x="0" y="650240"/>
                  </a:lnTo>
                  <a:lnTo>
                    <a:pt x="0" y="656589"/>
                  </a:lnTo>
                  <a:lnTo>
                    <a:pt x="26669" y="656589"/>
                  </a:lnTo>
                  <a:lnTo>
                    <a:pt x="26669" y="650240"/>
                  </a:lnTo>
                  <a:close/>
                </a:path>
                <a:path w="26669" h="1129029">
                  <a:moveTo>
                    <a:pt x="26669" y="656590"/>
                  </a:moveTo>
                  <a:lnTo>
                    <a:pt x="0" y="656590"/>
                  </a:lnTo>
                  <a:lnTo>
                    <a:pt x="0" y="660399"/>
                  </a:lnTo>
                  <a:lnTo>
                    <a:pt x="26669" y="660399"/>
                  </a:lnTo>
                  <a:lnTo>
                    <a:pt x="26669" y="656590"/>
                  </a:lnTo>
                  <a:close/>
                </a:path>
                <a:path w="26669" h="1129029">
                  <a:moveTo>
                    <a:pt x="26669" y="660400"/>
                  </a:moveTo>
                  <a:lnTo>
                    <a:pt x="0" y="660400"/>
                  </a:lnTo>
                  <a:lnTo>
                    <a:pt x="0" y="662939"/>
                  </a:lnTo>
                  <a:lnTo>
                    <a:pt x="26669" y="662939"/>
                  </a:lnTo>
                  <a:lnTo>
                    <a:pt x="26669" y="660400"/>
                  </a:lnTo>
                  <a:close/>
                </a:path>
                <a:path w="26669" h="1129029">
                  <a:moveTo>
                    <a:pt x="26669" y="662940"/>
                  </a:moveTo>
                  <a:lnTo>
                    <a:pt x="0" y="662940"/>
                  </a:lnTo>
                  <a:lnTo>
                    <a:pt x="0" y="675639"/>
                  </a:lnTo>
                  <a:lnTo>
                    <a:pt x="26669" y="675639"/>
                  </a:lnTo>
                  <a:lnTo>
                    <a:pt x="26669" y="662940"/>
                  </a:lnTo>
                  <a:close/>
                </a:path>
                <a:path w="26669" h="1129029">
                  <a:moveTo>
                    <a:pt x="26669" y="675640"/>
                  </a:moveTo>
                  <a:lnTo>
                    <a:pt x="0" y="675640"/>
                  </a:lnTo>
                  <a:lnTo>
                    <a:pt x="0" y="681989"/>
                  </a:lnTo>
                  <a:lnTo>
                    <a:pt x="26669" y="681989"/>
                  </a:lnTo>
                  <a:lnTo>
                    <a:pt x="26669" y="675640"/>
                  </a:lnTo>
                  <a:close/>
                </a:path>
                <a:path w="26669" h="1129029">
                  <a:moveTo>
                    <a:pt x="26669" y="681989"/>
                  </a:moveTo>
                  <a:lnTo>
                    <a:pt x="0" y="681989"/>
                  </a:lnTo>
                  <a:lnTo>
                    <a:pt x="0" y="692149"/>
                  </a:lnTo>
                  <a:lnTo>
                    <a:pt x="26669" y="692149"/>
                  </a:lnTo>
                  <a:lnTo>
                    <a:pt x="26669" y="681989"/>
                  </a:lnTo>
                  <a:close/>
                </a:path>
                <a:path w="26669" h="1129029">
                  <a:moveTo>
                    <a:pt x="26669" y="692150"/>
                  </a:moveTo>
                  <a:lnTo>
                    <a:pt x="0" y="692150"/>
                  </a:lnTo>
                  <a:lnTo>
                    <a:pt x="0" y="698499"/>
                  </a:lnTo>
                  <a:lnTo>
                    <a:pt x="26669" y="698499"/>
                  </a:lnTo>
                  <a:lnTo>
                    <a:pt x="26669" y="692150"/>
                  </a:lnTo>
                  <a:close/>
                </a:path>
                <a:path w="26669" h="1129029">
                  <a:moveTo>
                    <a:pt x="26669" y="698500"/>
                  </a:moveTo>
                  <a:lnTo>
                    <a:pt x="0" y="698500"/>
                  </a:lnTo>
                  <a:lnTo>
                    <a:pt x="0" y="707389"/>
                  </a:lnTo>
                  <a:lnTo>
                    <a:pt x="26669" y="707389"/>
                  </a:lnTo>
                  <a:lnTo>
                    <a:pt x="26669" y="698500"/>
                  </a:lnTo>
                  <a:close/>
                </a:path>
                <a:path w="26669" h="1129029">
                  <a:moveTo>
                    <a:pt x="26669" y="707389"/>
                  </a:moveTo>
                  <a:lnTo>
                    <a:pt x="0" y="707389"/>
                  </a:lnTo>
                  <a:lnTo>
                    <a:pt x="0" y="712469"/>
                  </a:lnTo>
                  <a:lnTo>
                    <a:pt x="26669" y="712469"/>
                  </a:lnTo>
                  <a:lnTo>
                    <a:pt x="26669" y="707389"/>
                  </a:lnTo>
                  <a:close/>
                </a:path>
                <a:path w="26669" h="1129029">
                  <a:moveTo>
                    <a:pt x="26669" y="712469"/>
                  </a:moveTo>
                  <a:lnTo>
                    <a:pt x="0" y="712469"/>
                  </a:lnTo>
                  <a:lnTo>
                    <a:pt x="0" y="713739"/>
                  </a:lnTo>
                  <a:lnTo>
                    <a:pt x="26669" y="713739"/>
                  </a:lnTo>
                  <a:lnTo>
                    <a:pt x="26669" y="712469"/>
                  </a:lnTo>
                  <a:close/>
                </a:path>
                <a:path w="26669" h="1129029">
                  <a:moveTo>
                    <a:pt x="26669" y="713739"/>
                  </a:moveTo>
                  <a:lnTo>
                    <a:pt x="0" y="713739"/>
                  </a:lnTo>
                  <a:lnTo>
                    <a:pt x="0" y="720089"/>
                  </a:lnTo>
                  <a:lnTo>
                    <a:pt x="26669" y="720089"/>
                  </a:lnTo>
                  <a:lnTo>
                    <a:pt x="26669" y="713739"/>
                  </a:lnTo>
                  <a:close/>
                </a:path>
                <a:path w="26669" h="1129029">
                  <a:moveTo>
                    <a:pt x="26669" y="720090"/>
                  </a:moveTo>
                  <a:lnTo>
                    <a:pt x="0" y="720090"/>
                  </a:lnTo>
                  <a:lnTo>
                    <a:pt x="0" y="730249"/>
                  </a:lnTo>
                  <a:lnTo>
                    <a:pt x="26669" y="730249"/>
                  </a:lnTo>
                  <a:lnTo>
                    <a:pt x="26669" y="720090"/>
                  </a:lnTo>
                  <a:close/>
                </a:path>
                <a:path w="26669" h="1129029">
                  <a:moveTo>
                    <a:pt x="26669" y="730250"/>
                  </a:moveTo>
                  <a:lnTo>
                    <a:pt x="0" y="730250"/>
                  </a:lnTo>
                  <a:lnTo>
                    <a:pt x="0" y="739139"/>
                  </a:lnTo>
                  <a:lnTo>
                    <a:pt x="26669" y="739139"/>
                  </a:lnTo>
                  <a:lnTo>
                    <a:pt x="26669" y="730250"/>
                  </a:lnTo>
                  <a:close/>
                </a:path>
                <a:path w="26669" h="1129029">
                  <a:moveTo>
                    <a:pt x="26669" y="739139"/>
                  </a:moveTo>
                  <a:lnTo>
                    <a:pt x="0" y="739139"/>
                  </a:lnTo>
                  <a:lnTo>
                    <a:pt x="0" y="777239"/>
                  </a:lnTo>
                  <a:lnTo>
                    <a:pt x="26669" y="777239"/>
                  </a:lnTo>
                  <a:lnTo>
                    <a:pt x="26669" y="739139"/>
                  </a:lnTo>
                  <a:close/>
                </a:path>
                <a:path w="26669" h="1129029">
                  <a:moveTo>
                    <a:pt x="26669" y="777239"/>
                  </a:moveTo>
                  <a:lnTo>
                    <a:pt x="0" y="777239"/>
                  </a:lnTo>
                  <a:lnTo>
                    <a:pt x="0" y="781049"/>
                  </a:lnTo>
                  <a:lnTo>
                    <a:pt x="26669" y="781049"/>
                  </a:lnTo>
                  <a:lnTo>
                    <a:pt x="26669" y="777239"/>
                  </a:lnTo>
                  <a:close/>
                </a:path>
                <a:path w="26669" h="1129029">
                  <a:moveTo>
                    <a:pt x="26669" y="781050"/>
                  </a:moveTo>
                  <a:lnTo>
                    <a:pt x="0" y="781050"/>
                  </a:lnTo>
                  <a:lnTo>
                    <a:pt x="0" y="783589"/>
                  </a:lnTo>
                  <a:lnTo>
                    <a:pt x="26669" y="783589"/>
                  </a:lnTo>
                  <a:lnTo>
                    <a:pt x="26669" y="781050"/>
                  </a:lnTo>
                  <a:close/>
                </a:path>
                <a:path w="26669" h="1129029">
                  <a:moveTo>
                    <a:pt x="26669" y="783590"/>
                  </a:moveTo>
                  <a:lnTo>
                    <a:pt x="0" y="783590"/>
                  </a:lnTo>
                  <a:lnTo>
                    <a:pt x="0" y="789939"/>
                  </a:lnTo>
                  <a:lnTo>
                    <a:pt x="26669" y="789939"/>
                  </a:lnTo>
                  <a:lnTo>
                    <a:pt x="26669" y="783590"/>
                  </a:lnTo>
                  <a:close/>
                </a:path>
                <a:path w="26669" h="1129029">
                  <a:moveTo>
                    <a:pt x="26669" y="789939"/>
                  </a:moveTo>
                  <a:lnTo>
                    <a:pt x="0" y="789939"/>
                  </a:lnTo>
                  <a:lnTo>
                    <a:pt x="0" y="793749"/>
                  </a:lnTo>
                  <a:lnTo>
                    <a:pt x="26669" y="793749"/>
                  </a:lnTo>
                  <a:lnTo>
                    <a:pt x="26669" y="789939"/>
                  </a:lnTo>
                  <a:close/>
                </a:path>
                <a:path w="26669" h="1129029">
                  <a:moveTo>
                    <a:pt x="26669" y="793749"/>
                  </a:moveTo>
                  <a:lnTo>
                    <a:pt x="0" y="793749"/>
                  </a:lnTo>
                  <a:lnTo>
                    <a:pt x="0" y="831849"/>
                  </a:lnTo>
                  <a:lnTo>
                    <a:pt x="26669" y="831849"/>
                  </a:lnTo>
                  <a:lnTo>
                    <a:pt x="26669" y="793749"/>
                  </a:lnTo>
                  <a:close/>
                </a:path>
                <a:path w="26669" h="1129029">
                  <a:moveTo>
                    <a:pt x="26669" y="831850"/>
                  </a:moveTo>
                  <a:lnTo>
                    <a:pt x="0" y="831850"/>
                  </a:lnTo>
                  <a:lnTo>
                    <a:pt x="0" y="840739"/>
                  </a:lnTo>
                  <a:lnTo>
                    <a:pt x="26669" y="840739"/>
                  </a:lnTo>
                  <a:lnTo>
                    <a:pt x="26669" y="831850"/>
                  </a:lnTo>
                  <a:close/>
                </a:path>
                <a:path w="26669" h="1129029">
                  <a:moveTo>
                    <a:pt x="26669" y="840739"/>
                  </a:moveTo>
                  <a:lnTo>
                    <a:pt x="0" y="840739"/>
                  </a:lnTo>
                  <a:lnTo>
                    <a:pt x="0" y="847089"/>
                  </a:lnTo>
                  <a:lnTo>
                    <a:pt x="26669" y="847089"/>
                  </a:lnTo>
                  <a:lnTo>
                    <a:pt x="26669" y="840739"/>
                  </a:lnTo>
                  <a:close/>
                </a:path>
                <a:path w="26669" h="1129029">
                  <a:moveTo>
                    <a:pt x="26669" y="847089"/>
                  </a:moveTo>
                  <a:lnTo>
                    <a:pt x="0" y="847089"/>
                  </a:lnTo>
                  <a:lnTo>
                    <a:pt x="0" y="853439"/>
                  </a:lnTo>
                  <a:lnTo>
                    <a:pt x="26669" y="853439"/>
                  </a:lnTo>
                  <a:lnTo>
                    <a:pt x="26669" y="847089"/>
                  </a:lnTo>
                  <a:close/>
                </a:path>
                <a:path w="26669" h="1129029">
                  <a:moveTo>
                    <a:pt x="26669" y="853439"/>
                  </a:moveTo>
                  <a:lnTo>
                    <a:pt x="0" y="853439"/>
                  </a:lnTo>
                  <a:lnTo>
                    <a:pt x="0" y="857249"/>
                  </a:lnTo>
                  <a:lnTo>
                    <a:pt x="26669" y="857249"/>
                  </a:lnTo>
                  <a:lnTo>
                    <a:pt x="26669" y="853439"/>
                  </a:lnTo>
                  <a:close/>
                </a:path>
                <a:path w="26669" h="1129029">
                  <a:moveTo>
                    <a:pt x="26669" y="857250"/>
                  </a:moveTo>
                  <a:lnTo>
                    <a:pt x="0" y="857250"/>
                  </a:lnTo>
                  <a:lnTo>
                    <a:pt x="0" y="863599"/>
                  </a:lnTo>
                  <a:lnTo>
                    <a:pt x="26669" y="863599"/>
                  </a:lnTo>
                  <a:lnTo>
                    <a:pt x="26669" y="857250"/>
                  </a:lnTo>
                  <a:close/>
                </a:path>
                <a:path w="26669" h="1129029">
                  <a:moveTo>
                    <a:pt x="26669" y="863600"/>
                  </a:moveTo>
                  <a:lnTo>
                    <a:pt x="0" y="863600"/>
                  </a:lnTo>
                  <a:lnTo>
                    <a:pt x="0" y="866139"/>
                  </a:lnTo>
                  <a:lnTo>
                    <a:pt x="26669" y="866139"/>
                  </a:lnTo>
                  <a:lnTo>
                    <a:pt x="26669" y="863600"/>
                  </a:lnTo>
                  <a:close/>
                </a:path>
                <a:path w="26669" h="1129029">
                  <a:moveTo>
                    <a:pt x="26669" y="866139"/>
                  </a:moveTo>
                  <a:lnTo>
                    <a:pt x="0" y="866139"/>
                  </a:lnTo>
                  <a:lnTo>
                    <a:pt x="0" y="869949"/>
                  </a:lnTo>
                  <a:lnTo>
                    <a:pt x="26669" y="869949"/>
                  </a:lnTo>
                  <a:lnTo>
                    <a:pt x="26669" y="866139"/>
                  </a:lnTo>
                  <a:close/>
                </a:path>
                <a:path w="26669" h="1129029">
                  <a:moveTo>
                    <a:pt x="26669" y="869950"/>
                  </a:moveTo>
                  <a:lnTo>
                    <a:pt x="0" y="869950"/>
                  </a:lnTo>
                  <a:lnTo>
                    <a:pt x="0" y="872489"/>
                  </a:lnTo>
                  <a:lnTo>
                    <a:pt x="26669" y="872489"/>
                  </a:lnTo>
                  <a:lnTo>
                    <a:pt x="26669" y="869950"/>
                  </a:lnTo>
                  <a:close/>
                </a:path>
                <a:path w="26669" h="1129029">
                  <a:moveTo>
                    <a:pt x="26669" y="872489"/>
                  </a:moveTo>
                  <a:lnTo>
                    <a:pt x="0" y="872489"/>
                  </a:lnTo>
                  <a:lnTo>
                    <a:pt x="0" y="878839"/>
                  </a:lnTo>
                  <a:lnTo>
                    <a:pt x="26669" y="878839"/>
                  </a:lnTo>
                  <a:lnTo>
                    <a:pt x="26669" y="872489"/>
                  </a:lnTo>
                  <a:close/>
                </a:path>
                <a:path w="26669" h="1129029">
                  <a:moveTo>
                    <a:pt x="26669" y="878839"/>
                  </a:moveTo>
                  <a:lnTo>
                    <a:pt x="0" y="878839"/>
                  </a:lnTo>
                  <a:lnTo>
                    <a:pt x="0" y="904239"/>
                  </a:lnTo>
                  <a:lnTo>
                    <a:pt x="26669" y="904239"/>
                  </a:lnTo>
                  <a:lnTo>
                    <a:pt x="26669" y="878839"/>
                  </a:lnTo>
                  <a:close/>
                </a:path>
                <a:path w="26669" h="1129029">
                  <a:moveTo>
                    <a:pt x="26669" y="904240"/>
                  </a:moveTo>
                  <a:lnTo>
                    <a:pt x="0" y="904240"/>
                  </a:lnTo>
                  <a:lnTo>
                    <a:pt x="0" y="910589"/>
                  </a:lnTo>
                  <a:lnTo>
                    <a:pt x="26669" y="910589"/>
                  </a:lnTo>
                  <a:lnTo>
                    <a:pt x="26669" y="904240"/>
                  </a:lnTo>
                  <a:close/>
                </a:path>
                <a:path w="26669" h="1129029">
                  <a:moveTo>
                    <a:pt x="26669" y="910590"/>
                  </a:moveTo>
                  <a:lnTo>
                    <a:pt x="0" y="910590"/>
                  </a:lnTo>
                  <a:lnTo>
                    <a:pt x="0" y="923289"/>
                  </a:lnTo>
                  <a:lnTo>
                    <a:pt x="26669" y="923289"/>
                  </a:lnTo>
                  <a:lnTo>
                    <a:pt x="26669" y="910590"/>
                  </a:lnTo>
                  <a:close/>
                </a:path>
                <a:path w="26669" h="1129029">
                  <a:moveTo>
                    <a:pt x="26669" y="923290"/>
                  </a:moveTo>
                  <a:lnTo>
                    <a:pt x="0" y="923290"/>
                  </a:lnTo>
                  <a:lnTo>
                    <a:pt x="0" y="939799"/>
                  </a:lnTo>
                  <a:lnTo>
                    <a:pt x="26669" y="939799"/>
                  </a:lnTo>
                  <a:lnTo>
                    <a:pt x="26669" y="923290"/>
                  </a:lnTo>
                  <a:close/>
                </a:path>
                <a:path w="26669" h="1129029">
                  <a:moveTo>
                    <a:pt x="26669" y="939799"/>
                  </a:moveTo>
                  <a:lnTo>
                    <a:pt x="0" y="939799"/>
                  </a:lnTo>
                  <a:lnTo>
                    <a:pt x="0" y="942339"/>
                  </a:lnTo>
                  <a:lnTo>
                    <a:pt x="26669" y="942339"/>
                  </a:lnTo>
                  <a:lnTo>
                    <a:pt x="26669" y="939799"/>
                  </a:lnTo>
                  <a:close/>
                </a:path>
                <a:path w="26669" h="1129029">
                  <a:moveTo>
                    <a:pt x="26669" y="942340"/>
                  </a:moveTo>
                  <a:lnTo>
                    <a:pt x="0" y="942340"/>
                  </a:lnTo>
                  <a:lnTo>
                    <a:pt x="0" y="946149"/>
                  </a:lnTo>
                  <a:lnTo>
                    <a:pt x="26669" y="946149"/>
                  </a:lnTo>
                  <a:lnTo>
                    <a:pt x="26669" y="942340"/>
                  </a:lnTo>
                  <a:close/>
                </a:path>
                <a:path w="26669" h="1129029">
                  <a:moveTo>
                    <a:pt x="26669" y="946149"/>
                  </a:moveTo>
                  <a:lnTo>
                    <a:pt x="0" y="946149"/>
                  </a:lnTo>
                  <a:lnTo>
                    <a:pt x="0" y="948689"/>
                  </a:lnTo>
                  <a:lnTo>
                    <a:pt x="26669" y="948689"/>
                  </a:lnTo>
                  <a:lnTo>
                    <a:pt x="26669" y="946149"/>
                  </a:lnTo>
                  <a:close/>
                </a:path>
                <a:path w="26669" h="1129029">
                  <a:moveTo>
                    <a:pt x="26669" y="948689"/>
                  </a:moveTo>
                  <a:lnTo>
                    <a:pt x="0" y="948689"/>
                  </a:lnTo>
                  <a:lnTo>
                    <a:pt x="0" y="952499"/>
                  </a:lnTo>
                  <a:lnTo>
                    <a:pt x="26669" y="952499"/>
                  </a:lnTo>
                  <a:lnTo>
                    <a:pt x="26669" y="948689"/>
                  </a:lnTo>
                  <a:close/>
                </a:path>
                <a:path w="26669" h="1129029">
                  <a:moveTo>
                    <a:pt x="26669" y="952499"/>
                  </a:moveTo>
                  <a:lnTo>
                    <a:pt x="0" y="952499"/>
                  </a:lnTo>
                  <a:lnTo>
                    <a:pt x="0" y="958849"/>
                  </a:lnTo>
                  <a:lnTo>
                    <a:pt x="26669" y="958849"/>
                  </a:lnTo>
                  <a:lnTo>
                    <a:pt x="26669" y="952499"/>
                  </a:lnTo>
                  <a:close/>
                </a:path>
                <a:path w="26669" h="1129029">
                  <a:moveTo>
                    <a:pt x="26669" y="958850"/>
                  </a:moveTo>
                  <a:lnTo>
                    <a:pt x="0" y="958850"/>
                  </a:lnTo>
                  <a:lnTo>
                    <a:pt x="0" y="967739"/>
                  </a:lnTo>
                  <a:lnTo>
                    <a:pt x="26669" y="967739"/>
                  </a:lnTo>
                  <a:lnTo>
                    <a:pt x="26669" y="958850"/>
                  </a:lnTo>
                  <a:close/>
                </a:path>
                <a:path w="26669" h="1129029">
                  <a:moveTo>
                    <a:pt x="26669" y="967739"/>
                  </a:moveTo>
                  <a:lnTo>
                    <a:pt x="0" y="967739"/>
                  </a:lnTo>
                  <a:lnTo>
                    <a:pt x="0" y="980439"/>
                  </a:lnTo>
                  <a:lnTo>
                    <a:pt x="26669" y="980439"/>
                  </a:lnTo>
                  <a:lnTo>
                    <a:pt x="26669" y="967739"/>
                  </a:lnTo>
                  <a:close/>
                </a:path>
                <a:path w="26669" h="1129029">
                  <a:moveTo>
                    <a:pt x="26669" y="980439"/>
                  </a:moveTo>
                  <a:lnTo>
                    <a:pt x="0" y="980439"/>
                  </a:lnTo>
                  <a:lnTo>
                    <a:pt x="0" y="990599"/>
                  </a:lnTo>
                  <a:lnTo>
                    <a:pt x="26669" y="990599"/>
                  </a:lnTo>
                  <a:lnTo>
                    <a:pt x="26669" y="980439"/>
                  </a:lnTo>
                  <a:close/>
                </a:path>
                <a:path w="26669" h="1129029">
                  <a:moveTo>
                    <a:pt x="26669" y="990599"/>
                  </a:moveTo>
                  <a:lnTo>
                    <a:pt x="0" y="990599"/>
                  </a:lnTo>
                  <a:lnTo>
                    <a:pt x="0" y="993139"/>
                  </a:lnTo>
                  <a:lnTo>
                    <a:pt x="26669" y="993139"/>
                  </a:lnTo>
                  <a:lnTo>
                    <a:pt x="26669" y="990599"/>
                  </a:lnTo>
                  <a:close/>
                </a:path>
                <a:path w="26669" h="1129029">
                  <a:moveTo>
                    <a:pt x="26669" y="993139"/>
                  </a:moveTo>
                  <a:lnTo>
                    <a:pt x="0" y="993139"/>
                  </a:lnTo>
                  <a:lnTo>
                    <a:pt x="0" y="999489"/>
                  </a:lnTo>
                  <a:lnTo>
                    <a:pt x="26669" y="999489"/>
                  </a:lnTo>
                  <a:lnTo>
                    <a:pt x="26669" y="993139"/>
                  </a:lnTo>
                  <a:close/>
                </a:path>
                <a:path w="26669" h="1129029">
                  <a:moveTo>
                    <a:pt x="26669" y="999489"/>
                  </a:moveTo>
                  <a:lnTo>
                    <a:pt x="0" y="999489"/>
                  </a:lnTo>
                  <a:lnTo>
                    <a:pt x="0" y="1003299"/>
                  </a:lnTo>
                  <a:lnTo>
                    <a:pt x="26669" y="1003299"/>
                  </a:lnTo>
                  <a:lnTo>
                    <a:pt x="26669" y="999489"/>
                  </a:lnTo>
                  <a:close/>
                </a:path>
                <a:path w="26669" h="1129029">
                  <a:moveTo>
                    <a:pt x="26669" y="1003299"/>
                  </a:moveTo>
                  <a:lnTo>
                    <a:pt x="0" y="1003299"/>
                  </a:lnTo>
                  <a:lnTo>
                    <a:pt x="0" y="1009649"/>
                  </a:lnTo>
                  <a:lnTo>
                    <a:pt x="26669" y="1009649"/>
                  </a:lnTo>
                  <a:lnTo>
                    <a:pt x="26669" y="1003299"/>
                  </a:lnTo>
                  <a:close/>
                </a:path>
                <a:path w="26669" h="1129029">
                  <a:moveTo>
                    <a:pt x="26669" y="1009649"/>
                  </a:moveTo>
                  <a:lnTo>
                    <a:pt x="0" y="1009649"/>
                  </a:lnTo>
                  <a:lnTo>
                    <a:pt x="0" y="1012189"/>
                  </a:lnTo>
                  <a:lnTo>
                    <a:pt x="26669" y="1012189"/>
                  </a:lnTo>
                  <a:lnTo>
                    <a:pt x="26669" y="1009649"/>
                  </a:lnTo>
                  <a:close/>
                </a:path>
                <a:path w="26669" h="1129029">
                  <a:moveTo>
                    <a:pt x="26669" y="1012189"/>
                  </a:moveTo>
                  <a:lnTo>
                    <a:pt x="0" y="1012189"/>
                  </a:lnTo>
                  <a:lnTo>
                    <a:pt x="0" y="1015999"/>
                  </a:lnTo>
                  <a:lnTo>
                    <a:pt x="26669" y="1015999"/>
                  </a:lnTo>
                  <a:lnTo>
                    <a:pt x="26669" y="1012189"/>
                  </a:lnTo>
                  <a:close/>
                </a:path>
                <a:path w="26669" h="1129029">
                  <a:moveTo>
                    <a:pt x="26669" y="1016000"/>
                  </a:moveTo>
                  <a:lnTo>
                    <a:pt x="0" y="1016000"/>
                  </a:lnTo>
                  <a:lnTo>
                    <a:pt x="0" y="1018539"/>
                  </a:lnTo>
                  <a:lnTo>
                    <a:pt x="26669" y="1018539"/>
                  </a:lnTo>
                  <a:lnTo>
                    <a:pt x="26669" y="1016000"/>
                  </a:lnTo>
                  <a:close/>
                </a:path>
                <a:path w="26669" h="1129029">
                  <a:moveTo>
                    <a:pt x="26669" y="1018540"/>
                  </a:moveTo>
                  <a:lnTo>
                    <a:pt x="0" y="1018540"/>
                  </a:lnTo>
                  <a:lnTo>
                    <a:pt x="0" y="1024889"/>
                  </a:lnTo>
                  <a:lnTo>
                    <a:pt x="26669" y="1024889"/>
                  </a:lnTo>
                  <a:lnTo>
                    <a:pt x="26669" y="1018540"/>
                  </a:lnTo>
                  <a:close/>
                </a:path>
                <a:path w="26669" h="1129029">
                  <a:moveTo>
                    <a:pt x="26669" y="1024890"/>
                  </a:moveTo>
                  <a:lnTo>
                    <a:pt x="0" y="1024890"/>
                  </a:lnTo>
                  <a:lnTo>
                    <a:pt x="0" y="1043939"/>
                  </a:lnTo>
                  <a:lnTo>
                    <a:pt x="26669" y="1043939"/>
                  </a:lnTo>
                  <a:lnTo>
                    <a:pt x="26669" y="1024890"/>
                  </a:lnTo>
                  <a:close/>
                </a:path>
                <a:path w="26669" h="1129029">
                  <a:moveTo>
                    <a:pt x="26669" y="1043940"/>
                  </a:moveTo>
                  <a:lnTo>
                    <a:pt x="0" y="1043940"/>
                  </a:lnTo>
                  <a:lnTo>
                    <a:pt x="0" y="1047749"/>
                  </a:lnTo>
                  <a:lnTo>
                    <a:pt x="26669" y="1047749"/>
                  </a:lnTo>
                  <a:lnTo>
                    <a:pt x="26669" y="1043940"/>
                  </a:lnTo>
                  <a:close/>
                </a:path>
                <a:path w="26669" h="1129029">
                  <a:moveTo>
                    <a:pt x="26669" y="1047749"/>
                  </a:moveTo>
                  <a:lnTo>
                    <a:pt x="0" y="1047749"/>
                  </a:lnTo>
                  <a:lnTo>
                    <a:pt x="0" y="1060449"/>
                  </a:lnTo>
                  <a:lnTo>
                    <a:pt x="26669" y="1060449"/>
                  </a:lnTo>
                  <a:lnTo>
                    <a:pt x="26669" y="1047749"/>
                  </a:lnTo>
                  <a:close/>
                </a:path>
                <a:path w="26669" h="1129029">
                  <a:moveTo>
                    <a:pt x="26669" y="1060449"/>
                  </a:moveTo>
                  <a:lnTo>
                    <a:pt x="0" y="1060449"/>
                  </a:lnTo>
                  <a:lnTo>
                    <a:pt x="0" y="1069339"/>
                  </a:lnTo>
                  <a:lnTo>
                    <a:pt x="26669" y="1069339"/>
                  </a:lnTo>
                  <a:lnTo>
                    <a:pt x="26669" y="1060449"/>
                  </a:lnTo>
                  <a:close/>
                </a:path>
                <a:path w="26669" h="1129029">
                  <a:moveTo>
                    <a:pt x="26669" y="1069339"/>
                  </a:moveTo>
                  <a:lnTo>
                    <a:pt x="0" y="1069339"/>
                  </a:lnTo>
                  <a:lnTo>
                    <a:pt x="0" y="1073149"/>
                  </a:lnTo>
                  <a:lnTo>
                    <a:pt x="26669" y="1073149"/>
                  </a:lnTo>
                  <a:lnTo>
                    <a:pt x="26669" y="1069339"/>
                  </a:lnTo>
                  <a:close/>
                </a:path>
                <a:path w="26669" h="1129029">
                  <a:moveTo>
                    <a:pt x="26669" y="1073149"/>
                  </a:moveTo>
                  <a:lnTo>
                    <a:pt x="0" y="1073149"/>
                  </a:lnTo>
                  <a:lnTo>
                    <a:pt x="0" y="1088389"/>
                  </a:lnTo>
                  <a:lnTo>
                    <a:pt x="26669" y="1088389"/>
                  </a:lnTo>
                  <a:lnTo>
                    <a:pt x="26669" y="1073149"/>
                  </a:lnTo>
                  <a:close/>
                </a:path>
                <a:path w="26669" h="1129029">
                  <a:moveTo>
                    <a:pt x="26669" y="1088389"/>
                  </a:moveTo>
                  <a:lnTo>
                    <a:pt x="0" y="1088389"/>
                  </a:lnTo>
                  <a:lnTo>
                    <a:pt x="0" y="1094739"/>
                  </a:lnTo>
                  <a:lnTo>
                    <a:pt x="26669" y="1094739"/>
                  </a:lnTo>
                  <a:lnTo>
                    <a:pt x="26669" y="1088389"/>
                  </a:lnTo>
                  <a:close/>
                </a:path>
                <a:path w="26669" h="1129029">
                  <a:moveTo>
                    <a:pt x="26669" y="1094739"/>
                  </a:moveTo>
                  <a:lnTo>
                    <a:pt x="0" y="1094739"/>
                  </a:lnTo>
                  <a:lnTo>
                    <a:pt x="0" y="1098549"/>
                  </a:lnTo>
                  <a:lnTo>
                    <a:pt x="26669" y="1098549"/>
                  </a:lnTo>
                  <a:lnTo>
                    <a:pt x="26669" y="1094739"/>
                  </a:lnTo>
                  <a:close/>
                </a:path>
                <a:path w="26669" h="1129029">
                  <a:moveTo>
                    <a:pt x="26669" y="1098549"/>
                  </a:moveTo>
                  <a:lnTo>
                    <a:pt x="0" y="1098549"/>
                  </a:lnTo>
                  <a:lnTo>
                    <a:pt x="0" y="1101089"/>
                  </a:lnTo>
                  <a:lnTo>
                    <a:pt x="26669" y="1101089"/>
                  </a:lnTo>
                  <a:lnTo>
                    <a:pt x="26669" y="1098549"/>
                  </a:lnTo>
                  <a:close/>
                </a:path>
                <a:path w="26669" h="1129029">
                  <a:moveTo>
                    <a:pt x="26669" y="1101089"/>
                  </a:moveTo>
                  <a:lnTo>
                    <a:pt x="0" y="1101089"/>
                  </a:lnTo>
                  <a:lnTo>
                    <a:pt x="0" y="1104899"/>
                  </a:lnTo>
                  <a:lnTo>
                    <a:pt x="26669" y="1104899"/>
                  </a:lnTo>
                  <a:lnTo>
                    <a:pt x="26669" y="1101089"/>
                  </a:lnTo>
                  <a:close/>
                </a:path>
                <a:path w="26669" h="1129029">
                  <a:moveTo>
                    <a:pt x="26669" y="1104900"/>
                  </a:moveTo>
                  <a:lnTo>
                    <a:pt x="0" y="1104900"/>
                  </a:lnTo>
                  <a:lnTo>
                    <a:pt x="0" y="1111249"/>
                  </a:lnTo>
                  <a:lnTo>
                    <a:pt x="26669" y="1111249"/>
                  </a:lnTo>
                  <a:lnTo>
                    <a:pt x="26669" y="1104900"/>
                  </a:lnTo>
                  <a:close/>
                </a:path>
                <a:path w="26669" h="1129029">
                  <a:moveTo>
                    <a:pt x="26669" y="1111250"/>
                  </a:moveTo>
                  <a:lnTo>
                    <a:pt x="0" y="1111250"/>
                  </a:lnTo>
                  <a:lnTo>
                    <a:pt x="0" y="1113789"/>
                  </a:lnTo>
                  <a:lnTo>
                    <a:pt x="26669" y="1113789"/>
                  </a:lnTo>
                  <a:lnTo>
                    <a:pt x="26669" y="1111250"/>
                  </a:lnTo>
                  <a:close/>
                </a:path>
                <a:path w="26669" h="1129029">
                  <a:moveTo>
                    <a:pt x="26669" y="1113789"/>
                  </a:moveTo>
                  <a:lnTo>
                    <a:pt x="0" y="1113789"/>
                  </a:lnTo>
                  <a:lnTo>
                    <a:pt x="0" y="1120139"/>
                  </a:lnTo>
                  <a:lnTo>
                    <a:pt x="26669" y="1120139"/>
                  </a:lnTo>
                  <a:lnTo>
                    <a:pt x="26669" y="1113789"/>
                  </a:lnTo>
                  <a:close/>
                </a:path>
                <a:path w="26669" h="1129029">
                  <a:moveTo>
                    <a:pt x="26669" y="1120139"/>
                  </a:moveTo>
                  <a:lnTo>
                    <a:pt x="0" y="1120139"/>
                  </a:lnTo>
                  <a:lnTo>
                    <a:pt x="0" y="1121410"/>
                  </a:lnTo>
                  <a:lnTo>
                    <a:pt x="1269" y="1121410"/>
                  </a:lnTo>
                  <a:lnTo>
                    <a:pt x="1269" y="1122679"/>
                  </a:lnTo>
                  <a:lnTo>
                    <a:pt x="6350" y="1122679"/>
                  </a:lnTo>
                  <a:lnTo>
                    <a:pt x="6350" y="1123949"/>
                  </a:lnTo>
                  <a:lnTo>
                    <a:pt x="11430" y="1123949"/>
                  </a:lnTo>
                  <a:lnTo>
                    <a:pt x="11430" y="1125219"/>
                  </a:lnTo>
                  <a:lnTo>
                    <a:pt x="15239" y="1125219"/>
                  </a:lnTo>
                  <a:lnTo>
                    <a:pt x="15239" y="1126489"/>
                  </a:lnTo>
                  <a:lnTo>
                    <a:pt x="20320" y="1126489"/>
                  </a:lnTo>
                  <a:lnTo>
                    <a:pt x="20319" y="1127759"/>
                  </a:lnTo>
                  <a:lnTo>
                    <a:pt x="25400" y="1127759"/>
                  </a:lnTo>
                  <a:lnTo>
                    <a:pt x="25400" y="1129029"/>
                  </a:lnTo>
                  <a:lnTo>
                    <a:pt x="26669" y="1129029"/>
                  </a:lnTo>
                  <a:lnTo>
                    <a:pt x="26669" y="1120139"/>
                  </a:lnTo>
                  <a:close/>
                </a:path>
              </a:pathLst>
            </a:custGeom>
            <a:solidFill>
              <a:srgbClr val="4267D7"/>
            </a:solidFill>
          </p:spPr>
          <p:txBody>
            <a:bodyPr wrap="square" lIns="0" tIns="0" rIns="0" bIns="0" rtlCol="0"/>
            <a:lstStyle/>
            <a:p>
              <a:endParaRPr/>
            </a:p>
          </p:txBody>
        </p:sp>
        <p:sp>
          <p:nvSpPr>
            <p:cNvPr id="583" name="object 583"/>
            <p:cNvSpPr/>
            <p:nvPr/>
          </p:nvSpPr>
          <p:spPr>
            <a:xfrm>
              <a:off x="2749550" y="4906009"/>
              <a:ext cx="25400" cy="1125220"/>
            </a:xfrm>
            <a:custGeom>
              <a:avLst/>
              <a:gdLst/>
              <a:ahLst/>
              <a:cxnLst/>
              <a:rect l="l" t="t" r="r" b="b"/>
              <a:pathLst>
                <a:path w="25400" h="1125220">
                  <a:moveTo>
                    <a:pt x="5080" y="0"/>
                  </a:moveTo>
                  <a:lnTo>
                    <a:pt x="0" y="0"/>
                  </a:lnTo>
                  <a:lnTo>
                    <a:pt x="0" y="5079"/>
                  </a:lnTo>
                  <a:lnTo>
                    <a:pt x="25400" y="5079"/>
                  </a:lnTo>
                  <a:lnTo>
                    <a:pt x="25400" y="3809"/>
                  </a:lnTo>
                  <a:lnTo>
                    <a:pt x="20320" y="3809"/>
                  </a:lnTo>
                  <a:lnTo>
                    <a:pt x="20320" y="2540"/>
                  </a:lnTo>
                  <a:lnTo>
                    <a:pt x="12700" y="2540"/>
                  </a:lnTo>
                  <a:lnTo>
                    <a:pt x="12700" y="1269"/>
                  </a:lnTo>
                  <a:lnTo>
                    <a:pt x="5080" y="1269"/>
                  </a:lnTo>
                  <a:lnTo>
                    <a:pt x="5080" y="0"/>
                  </a:lnTo>
                  <a:close/>
                </a:path>
                <a:path w="25400" h="1125220">
                  <a:moveTo>
                    <a:pt x="25400" y="5080"/>
                  </a:moveTo>
                  <a:lnTo>
                    <a:pt x="0" y="5080"/>
                  </a:lnTo>
                  <a:lnTo>
                    <a:pt x="0" y="11429"/>
                  </a:lnTo>
                  <a:lnTo>
                    <a:pt x="25400" y="11429"/>
                  </a:lnTo>
                  <a:lnTo>
                    <a:pt x="25400" y="5080"/>
                  </a:lnTo>
                  <a:close/>
                </a:path>
                <a:path w="25400" h="1125220">
                  <a:moveTo>
                    <a:pt x="25400" y="11430"/>
                  </a:moveTo>
                  <a:lnTo>
                    <a:pt x="0" y="11430"/>
                  </a:lnTo>
                  <a:lnTo>
                    <a:pt x="0" y="17779"/>
                  </a:lnTo>
                  <a:lnTo>
                    <a:pt x="25400" y="17779"/>
                  </a:lnTo>
                  <a:lnTo>
                    <a:pt x="25400" y="11430"/>
                  </a:lnTo>
                  <a:close/>
                </a:path>
                <a:path w="25400" h="1125220">
                  <a:moveTo>
                    <a:pt x="25400" y="17780"/>
                  </a:moveTo>
                  <a:lnTo>
                    <a:pt x="0" y="17780"/>
                  </a:lnTo>
                  <a:lnTo>
                    <a:pt x="0" y="24129"/>
                  </a:lnTo>
                  <a:lnTo>
                    <a:pt x="25400" y="24129"/>
                  </a:lnTo>
                  <a:lnTo>
                    <a:pt x="25400" y="17780"/>
                  </a:lnTo>
                  <a:close/>
                </a:path>
                <a:path w="25400" h="1125220">
                  <a:moveTo>
                    <a:pt x="25400" y="24130"/>
                  </a:moveTo>
                  <a:lnTo>
                    <a:pt x="0" y="24130"/>
                  </a:lnTo>
                  <a:lnTo>
                    <a:pt x="0" y="30479"/>
                  </a:lnTo>
                  <a:lnTo>
                    <a:pt x="25400" y="30479"/>
                  </a:lnTo>
                  <a:lnTo>
                    <a:pt x="25400" y="24130"/>
                  </a:lnTo>
                  <a:close/>
                </a:path>
                <a:path w="25400" h="1125220">
                  <a:moveTo>
                    <a:pt x="25400" y="30480"/>
                  </a:moveTo>
                  <a:lnTo>
                    <a:pt x="0" y="30480"/>
                  </a:lnTo>
                  <a:lnTo>
                    <a:pt x="0" y="36829"/>
                  </a:lnTo>
                  <a:lnTo>
                    <a:pt x="25400" y="36829"/>
                  </a:lnTo>
                  <a:lnTo>
                    <a:pt x="25400" y="30480"/>
                  </a:lnTo>
                  <a:close/>
                </a:path>
                <a:path w="25400" h="1125220">
                  <a:moveTo>
                    <a:pt x="25400" y="36830"/>
                  </a:moveTo>
                  <a:lnTo>
                    <a:pt x="0" y="36830"/>
                  </a:lnTo>
                  <a:lnTo>
                    <a:pt x="0" y="43179"/>
                  </a:lnTo>
                  <a:lnTo>
                    <a:pt x="25400" y="43179"/>
                  </a:lnTo>
                  <a:lnTo>
                    <a:pt x="25400" y="36830"/>
                  </a:lnTo>
                  <a:close/>
                </a:path>
                <a:path w="25400" h="1125220">
                  <a:moveTo>
                    <a:pt x="25400" y="43180"/>
                  </a:moveTo>
                  <a:lnTo>
                    <a:pt x="0" y="43180"/>
                  </a:lnTo>
                  <a:lnTo>
                    <a:pt x="0" y="49529"/>
                  </a:lnTo>
                  <a:lnTo>
                    <a:pt x="25400" y="49529"/>
                  </a:lnTo>
                  <a:lnTo>
                    <a:pt x="25400" y="43180"/>
                  </a:lnTo>
                  <a:close/>
                </a:path>
                <a:path w="25400" h="1125220">
                  <a:moveTo>
                    <a:pt x="25400" y="49530"/>
                  </a:moveTo>
                  <a:lnTo>
                    <a:pt x="0" y="49530"/>
                  </a:lnTo>
                  <a:lnTo>
                    <a:pt x="0" y="55879"/>
                  </a:lnTo>
                  <a:lnTo>
                    <a:pt x="25400" y="55879"/>
                  </a:lnTo>
                  <a:lnTo>
                    <a:pt x="25400" y="49530"/>
                  </a:lnTo>
                  <a:close/>
                </a:path>
                <a:path w="25400" h="1125220">
                  <a:moveTo>
                    <a:pt x="25400" y="55880"/>
                  </a:moveTo>
                  <a:lnTo>
                    <a:pt x="0" y="55880"/>
                  </a:lnTo>
                  <a:lnTo>
                    <a:pt x="0" y="74929"/>
                  </a:lnTo>
                  <a:lnTo>
                    <a:pt x="25400" y="74929"/>
                  </a:lnTo>
                  <a:lnTo>
                    <a:pt x="25400" y="55880"/>
                  </a:lnTo>
                  <a:close/>
                </a:path>
                <a:path w="25400" h="1125220">
                  <a:moveTo>
                    <a:pt x="25400" y="74930"/>
                  </a:moveTo>
                  <a:lnTo>
                    <a:pt x="0" y="74930"/>
                  </a:lnTo>
                  <a:lnTo>
                    <a:pt x="0" y="81279"/>
                  </a:lnTo>
                  <a:lnTo>
                    <a:pt x="25400" y="81279"/>
                  </a:lnTo>
                  <a:lnTo>
                    <a:pt x="25400" y="74930"/>
                  </a:lnTo>
                  <a:close/>
                </a:path>
                <a:path w="25400" h="1125220">
                  <a:moveTo>
                    <a:pt x="25400" y="81280"/>
                  </a:moveTo>
                  <a:lnTo>
                    <a:pt x="0" y="81280"/>
                  </a:lnTo>
                  <a:lnTo>
                    <a:pt x="0" y="119379"/>
                  </a:lnTo>
                  <a:lnTo>
                    <a:pt x="25400" y="119379"/>
                  </a:lnTo>
                  <a:lnTo>
                    <a:pt x="25400" y="81280"/>
                  </a:lnTo>
                  <a:close/>
                </a:path>
                <a:path w="25400" h="1125220">
                  <a:moveTo>
                    <a:pt x="25400" y="119380"/>
                  </a:moveTo>
                  <a:lnTo>
                    <a:pt x="0" y="119380"/>
                  </a:lnTo>
                  <a:lnTo>
                    <a:pt x="0" y="125729"/>
                  </a:lnTo>
                  <a:lnTo>
                    <a:pt x="25400" y="125729"/>
                  </a:lnTo>
                  <a:lnTo>
                    <a:pt x="25400" y="119380"/>
                  </a:lnTo>
                  <a:close/>
                </a:path>
                <a:path w="25400" h="1125220">
                  <a:moveTo>
                    <a:pt x="25400" y="125730"/>
                  </a:moveTo>
                  <a:lnTo>
                    <a:pt x="0" y="125730"/>
                  </a:lnTo>
                  <a:lnTo>
                    <a:pt x="0" y="138429"/>
                  </a:lnTo>
                  <a:lnTo>
                    <a:pt x="25400" y="138429"/>
                  </a:lnTo>
                  <a:lnTo>
                    <a:pt x="25400" y="125730"/>
                  </a:lnTo>
                  <a:close/>
                </a:path>
                <a:path w="25400" h="1125220">
                  <a:moveTo>
                    <a:pt x="25400" y="138430"/>
                  </a:moveTo>
                  <a:lnTo>
                    <a:pt x="0" y="138430"/>
                  </a:lnTo>
                  <a:lnTo>
                    <a:pt x="0" y="144779"/>
                  </a:lnTo>
                  <a:lnTo>
                    <a:pt x="25400" y="144779"/>
                  </a:lnTo>
                  <a:lnTo>
                    <a:pt x="25400" y="138430"/>
                  </a:lnTo>
                  <a:close/>
                </a:path>
                <a:path w="25400" h="1125220">
                  <a:moveTo>
                    <a:pt x="25400" y="144780"/>
                  </a:moveTo>
                  <a:lnTo>
                    <a:pt x="0" y="144780"/>
                  </a:lnTo>
                  <a:lnTo>
                    <a:pt x="0" y="157479"/>
                  </a:lnTo>
                  <a:lnTo>
                    <a:pt x="25400" y="157479"/>
                  </a:lnTo>
                  <a:lnTo>
                    <a:pt x="25400" y="144780"/>
                  </a:lnTo>
                  <a:close/>
                </a:path>
                <a:path w="25400" h="1125220">
                  <a:moveTo>
                    <a:pt x="25400" y="157480"/>
                  </a:moveTo>
                  <a:lnTo>
                    <a:pt x="0" y="157480"/>
                  </a:lnTo>
                  <a:lnTo>
                    <a:pt x="0" y="163829"/>
                  </a:lnTo>
                  <a:lnTo>
                    <a:pt x="25400" y="163829"/>
                  </a:lnTo>
                  <a:lnTo>
                    <a:pt x="25400" y="157480"/>
                  </a:lnTo>
                  <a:close/>
                </a:path>
                <a:path w="25400" h="1125220">
                  <a:moveTo>
                    <a:pt x="25400" y="163830"/>
                  </a:moveTo>
                  <a:lnTo>
                    <a:pt x="0" y="163830"/>
                  </a:lnTo>
                  <a:lnTo>
                    <a:pt x="0" y="176529"/>
                  </a:lnTo>
                  <a:lnTo>
                    <a:pt x="25400" y="176529"/>
                  </a:lnTo>
                  <a:lnTo>
                    <a:pt x="25400" y="163830"/>
                  </a:lnTo>
                  <a:close/>
                </a:path>
                <a:path w="25400" h="1125220">
                  <a:moveTo>
                    <a:pt x="25400" y="176530"/>
                  </a:moveTo>
                  <a:lnTo>
                    <a:pt x="0" y="176530"/>
                  </a:lnTo>
                  <a:lnTo>
                    <a:pt x="0" y="182879"/>
                  </a:lnTo>
                  <a:lnTo>
                    <a:pt x="25400" y="182879"/>
                  </a:lnTo>
                  <a:lnTo>
                    <a:pt x="25400" y="176530"/>
                  </a:lnTo>
                  <a:close/>
                </a:path>
                <a:path w="25400" h="1125220">
                  <a:moveTo>
                    <a:pt x="25400" y="182880"/>
                  </a:moveTo>
                  <a:lnTo>
                    <a:pt x="0" y="182880"/>
                  </a:lnTo>
                  <a:lnTo>
                    <a:pt x="0" y="189229"/>
                  </a:lnTo>
                  <a:lnTo>
                    <a:pt x="25400" y="189229"/>
                  </a:lnTo>
                  <a:lnTo>
                    <a:pt x="25400" y="182880"/>
                  </a:lnTo>
                  <a:close/>
                </a:path>
                <a:path w="25400" h="1125220">
                  <a:moveTo>
                    <a:pt x="25400" y="189230"/>
                  </a:moveTo>
                  <a:lnTo>
                    <a:pt x="0" y="189230"/>
                  </a:lnTo>
                  <a:lnTo>
                    <a:pt x="0" y="195579"/>
                  </a:lnTo>
                  <a:lnTo>
                    <a:pt x="25400" y="195579"/>
                  </a:lnTo>
                  <a:lnTo>
                    <a:pt x="25400" y="189230"/>
                  </a:lnTo>
                  <a:close/>
                </a:path>
                <a:path w="25400" h="1125220">
                  <a:moveTo>
                    <a:pt x="25400" y="195580"/>
                  </a:moveTo>
                  <a:lnTo>
                    <a:pt x="0" y="195580"/>
                  </a:lnTo>
                  <a:lnTo>
                    <a:pt x="0" y="201929"/>
                  </a:lnTo>
                  <a:lnTo>
                    <a:pt x="25400" y="201929"/>
                  </a:lnTo>
                  <a:lnTo>
                    <a:pt x="25400" y="195580"/>
                  </a:lnTo>
                  <a:close/>
                </a:path>
                <a:path w="25400" h="1125220">
                  <a:moveTo>
                    <a:pt x="25400" y="201930"/>
                  </a:moveTo>
                  <a:lnTo>
                    <a:pt x="0" y="201930"/>
                  </a:lnTo>
                  <a:lnTo>
                    <a:pt x="0" y="208279"/>
                  </a:lnTo>
                  <a:lnTo>
                    <a:pt x="25400" y="208279"/>
                  </a:lnTo>
                  <a:lnTo>
                    <a:pt x="25400" y="201930"/>
                  </a:lnTo>
                  <a:close/>
                </a:path>
                <a:path w="25400" h="1125220">
                  <a:moveTo>
                    <a:pt x="25400" y="208280"/>
                  </a:moveTo>
                  <a:lnTo>
                    <a:pt x="0" y="208280"/>
                  </a:lnTo>
                  <a:lnTo>
                    <a:pt x="0" y="214629"/>
                  </a:lnTo>
                  <a:lnTo>
                    <a:pt x="25400" y="214629"/>
                  </a:lnTo>
                  <a:lnTo>
                    <a:pt x="25400" y="208280"/>
                  </a:lnTo>
                  <a:close/>
                </a:path>
                <a:path w="25400" h="1125220">
                  <a:moveTo>
                    <a:pt x="25400" y="214630"/>
                  </a:moveTo>
                  <a:lnTo>
                    <a:pt x="0" y="214630"/>
                  </a:lnTo>
                  <a:lnTo>
                    <a:pt x="0" y="220979"/>
                  </a:lnTo>
                  <a:lnTo>
                    <a:pt x="25400" y="220979"/>
                  </a:lnTo>
                  <a:lnTo>
                    <a:pt x="25400" y="214630"/>
                  </a:lnTo>
                  <a:close/>
                </a:path>
                <a:path w="25400" h="1125220">
                  <a:moveTo>
                    <a:pt x="25400" y="220980"/>
                  </a:moveTo>
                  <a:lnTo>
                    <a:pt x="0" y="220980"/>
                  </a:lnTo>
                  <a:lnTo>
                    <a:pt x="0" y="227329"/>
                  </a:lnTo>
                  <a:lnTo>
                    <a:pt x="25400" y="227329"/>
                  </a:lnTo>
                  <a:lnTo>
                    <a:pt x="25400" y="220980"/>
                  </a:lnTo>
                  <a:close/>
                </a:path>
                <a:path w="25400" h="1125220">
                  <a:moveTo>
                    <a:pt x="25400" y="227330"/>
                  </a:moveTo>
                  <a:lnTo>
                    <a:pt x="0" y="227330"/>
                  </a:lnTo>
                  <a:lnTo>
                    <a:pt x="0" y="233679"/>
                  </a:lnTo>
                  <a:lnTo>
                    <a:pt x="25400" y="233679"/>
                  </a:lnTo>
                  <a:lnTo>
                    <a:pt x="25400" y="227330"/>
                  </a:lnTo>
                  <a:close/>
                </a:path>
                <a:path w="25400" h="1125220">
                  <a:moveTo>
                    <a:pt x="25400" y="233680"/>
                  </a:moveTo>
                  <a:lnTo>
                    <a:pt x="0" y="233680"/>
                  </a:lnTo>
                  <a:lnTo>
                    <a:pt x="0" y="240029"/>
                  </a:lnTo>
                  <a:lnTo>
                    <a:pt x="25400" y="240029"/>
                  </a:lnTo>
                  <a:lnTo>
                    <a:pt x="25400" y="233680"/>
                  </a:lnTo>
                  <a:close/>
                </a:path>
                <a:path w="25400" h="1125220">
                  <a:moveTo>
                    <a:pt x="25400" y="240030"/>
                  </a:moveTo>
                  <a:lnTo>
                    <a:pt x="0" y="240030"/>
                  </a:lnTo>
                  <a:lnTo>
                    <a:pt x="0" y="246379"/>
                  </a:lnTo>
                  <a:lnTo>
                    <a:pt x="25400" y="246379"/>
                  </a:lnTo>
                  <a:lnTo>
                    <a:pt x="25400" y="240030"/>
                  </a:lnTo>
                  <a:close/>
                </a:path>
                <a:path w="25400" h="1125220">
                  <a:moveTo>
                    <a:pt x="25400" y="246380"/>
                  </a:moveTo>
                  <a:lnTo>
                    <a:pt x="0" y="246380"/>
                  </a:lnTo>
                  <a:lnTo>
                    <a:pt x="0" y="252729"/>
                  </a:lnTo>
                  <a:lnTo>
                    <a:pt x="25400" y="252729"/>
                  </a:lnTo>
                  <a:lnTo>
                    <a:pt x="25400" y="246380"/>
                  </a:lnTo>
                  <a:close/>
                </a:path>
                <a:path w="25400" h="1125220">
                  <a:moveTo>
                    <a:pt x="25400" y="252730"/>
                  </a:moveTo>
                  <a:lnTo>
                    <a:pt x="0" y="252730"/>
                  </a:lnTo>
                  <a:lnTo>
                    <a:pt x="0" y="259079"/>
                  </a:lnTo>
                  <a:lnTo>
                    <a:pt x="25400" y="259079"/>
                  </a:lnTo>
                  <a:lnTo>
                    <a:pt x="25400" y="252730"/>
                  </a:lnTo>
                  <a:close/>
                </a:path>
                <a:path w="25400" h="1125220">
                  <a:moveTo>
                    <a:pt x="25400" y="259080"/>
                  </a:moveTo>
                  <a:lnTo>
                    <a:pt x="0" y="259080"/>
                  </a:lnTo>
                  <a:lnTo>
                    <a:pt x="0" y="265429"/>
                  </a:lnTo>
                  <a:lnTo>
                    <a:pt x="25400" y="265429"/>
                  </a:lnTo>
                  <a:lnTo>
                    <a:pt x="25400" y="259080"/>
                  </a:lnTo>
                  <a:close/>
                </a:path>
                <a:path w="25400" h="1125220">
                  <a:moveTo>
                    <a:pt x="25400" y="265430"/>
                  </a:moveTo>
                  <a:lnTo>
                    <a:pt x="0" y="265430"/>
                  </a:lnTo>
                  <a:lnTo>
                    <a:pt x="0" y="271779"/>
                  </a:lnTo>
                  <a:lnTo>
                    <a:pt x="25400" y="271779"/>
                  </a:lnTo>
                  <a:lnTo>
                    <a:pt x="25400" y="265430"/>
                  </a:lnTo>
                  <a:close/>
                </a:path>
                <a:path w="25400" h="1125220">
                  <a:moveTo>
                    <a:pt x="25400" y="271780"/>
                  </a:moveTo>
                  <a:lnTo>
                    <a:pt x="0" y="271780"/>
                  </a:lnTo>
                  <a:lnTo>
                    <a:pt x="0" y="278129"/>
                  </a:lnTo>
                  <a:lnTo>
                    <a:pt x="25400" y="278129"/>
                  </a:lnTo>
                  <a:lnTo>
                    <a:pt x="25400" y="271780"/>
                  </a:lnTo>
                  <a:close/>
                </a:path>
                <a:path w="25400" h="1125220">
                  <a:moveTo>
                    <a:pt x="25400" y="278130"/>
                  </a:moveTo>
                  <a:lnTo>
                    <a:pt x="0" y="278130"/>
                  </a:lnTo>
                  <a:lnTo>
                    <a:pt x="0" y="284479"/>
                  </a:lnTo>
                  <a:lnTo>
                    <a:pt x="25400" y="284479"/>
                  </a:lnTo>
                  <a:lnTo>
                    <a:pt x="25400" y="278130"/>
                  </a:lnTo>
                  <a:close/>
                </a:path>
                <a:path w="25400" h="1125220">
                  <a:moveTo>
                    <a:pt x="25400" y="284480"/>
                  </a:moveTo>
                  <a:lnTo>
                    <a:pt x="0" y="284480"/>
                  </a:lnTo>
                  <a:lnTo>
                    <a:pt x="0" y="290829"/>
                  </a:lnTo>
                  <a:lnTo>
                    <a:pt x="25400" y="290829"/>
                  </a:lnTo>
                  <a:lnTo>
                    <a:pt x="25400" y="284480"/>
                  </a:lnTo>
                  <a:close/>
                </a:path>
                <a:path w="25400" h="1125220">
                  <a:moveTo>
                    <a:pt x="25400" y="290830"/>
                  </a:moveTo>
                  <a:lnTo>
                    <a:pt x="0" y="290830"/>
                  </a:lnTo>
                  <a:lnTo>
                    <a:pt x="0" y="297179"/>
                  </a:lnTo>
                  <a:lnTo>
                    <a:pt x="25400" y="297179"/>
                  </a:lnTo>
                  <a:lnTo>
                    <a:pt x="25400" y="290830"/>
                  </a:lnTo>
                  <a:close/>
                </a:path>
                <a:path w="25400" h="1125220">
                  <a:moveTo>
                    <a:pt x="25400" y="297180"/>
                  </a:moveTo>
                  <a:lnTo>
                    <a:pt x="0" y="297180"/>
                  </a:lnTo>
                  <a:lnTo>
                    <a:pt x="0" y="303529"/>
                  </a:lnTo>
                  <a:lnTo>
                    <a:pt x="25400" y="303529"/>
                  </a:lnTo>
                  <a:lnTo>
                    <a:pt x="25400" y="297180"/>
                  </a:lnTo>
                  <a:close/>
                </a:path>
                <a:path w="25400" h="1125220">
                  <a:moveTo>
                    <a:pt x="25400" y="303530"/>
                  </a:moveTo>
                  <a:lnTo>
                    <a:pt x="0" y="303530"/>
                  </a:lnTo>
                  <a:lnTo>
                    <a:pt x="0" y="309879"/>
                  </a:lnTo>
                  <a:lnTo>
                    <a:pt x="25400" y="309879"/>
                  </a:lnTo>
                  <a:lnTo>
                    <a:pt x="25400" y="303530"/>
                  </a:lnTo>
                  <a:close/>
                </a:path>
                <a:path w="25400" h="1125220">
                  <a:moveTo>
                    <a:pt x="25400" y="309880"/>
                  </a:moveTo>
                  <a:lnTo>
                    <a:pt x="0" y="309880"/>
                  </a:lnTo>
                  <a:lnTo>
                    <a:pt x="0" y="330199"/>
                  </a:lnTo>
                  <a:lnTo>
                    <a:pt x="25400" y="330199"/>
                  </a:lnTo>
                  <a:lnTo>
                    <a:pt x="25400" y="309880"/>
                  </a:lnTo>
                  <a:close/>
                </a:path>
                <a:path w="25400" h="1125220">
                  <a:moveTo>
                    <a:pt x="25400" y="330200"/>
                  </a:moveTo>
                  <a:lnTo>
                    <a:pt x="0" y="330200"/>
                  </a:lnTo>
                  <a:lnTo>
                    <a:pt x="0" y="336549"/>
                  </a:lnTo>
                  <a:lnTo>
                    <a:pt x="25400" y="336549"/>
                  </a:lnTo>
                  <a:lnTo>
                    <a:pt x="25400" y="330200"/>
                  </a:lnTo>
                  <a:close/>
                </a:path>
                <a:path w="25400" h="1125220">
                  <a:moveTo>
                    <a:pt x="25400" y="336550"/>
                  </a:moveTo>
                  <a:lnTo>
                    <a:pt x="0" y="336550"/>
                  </a:lnTo>
                  <a:lnTo>
                    <a:pt x="0" y="355599"/>
                  </a:lnTo>
                  <a:lnTo>
                    <a:pt x="25400" y="355599"/>
                  </a:lnTo>
                  <a:lnTo>
                    <a:pt x="25400" y="336550"/>
                  </a:lnTo>
                  <a:close/>
                </a:path>
                <a:path w="25400" h="1125220">
                  <a:moveTo>
                    <a:pt x="25400" y="355600"/>
                  </a:moveTo>
                  <a:lnTo>
                    <a:pt x="0" y="355600"/>
                  </a:lnTo>
                  <a:lnTo>
                    <a:pt x="0" y="361949"/>
                  </a:lnTo>
                  <a:lnTo>
                    <a:pt x="25400" y="361949"/>
                  </a:lnTo>
                  <a:lnTo>
                    <a:pt x="25400" y="355600"/>
                  </a:lnTo>
                  <a:close/>
                </a:path>
                <a:path w="25400" h="1125220">
                  <a:moveTo>
                    <a:pt x="25400" y="361950"/>
                  </a:moveTo>
                  <a:lnTo>
                    <a:pt x="0" y="361950"/>
                  </a:lnTo>
                  <a:lnTo>
                    <a:pt x="0" y="368299"/>
                  </a:lnTo>
                  <a:lnTo>
                    <a:pt x="25400" y="368299"/>
                  </a:lnTo>
                  <a:lnTo>
                    <a:pt x="25400" y="361950"/>
                  </a:lnTo>
                  <a:close/>
                </a:path>
                <a:path w="25400" h="1125220">
                  <a:moveTo>
                    <a:pt x="25400" y="368300"/>
                  </a:moveTo>
                  <a:lnTo>
                    <a:pt x="0" y="368300"/>
                  </a:lnTo>
                  <a:lnTo>
                    <a:pt x="0" y="374649"/>
                  </a:lnTo>
                  <a:lnTo>
                    <a:pt x="25400" y="374649"/>
                  </a:lnTo>
                  <a:lnTo>
                    <a:pt x="25400" y="368300"/>
                  </a:lnTo>
                  <a:close/>
                </a:path>
                <a:path w="25400" h="1125220">
                  <a:moveTo>
                    <a:pt x="25400" y="374650"/>
                  </a:moveTo>
                  <a:lnTo>
                    <a:pt x="0" y="374650"/>
                  </a:lnTo>
                  <a:lnTo>
                    <a:pt x="0" y="380999"/>
                  </a:lnTo>
                  <a:lnTo>
                    <a:pt x="25400" y="380999"/>
                  </a:lnTo>
                  <a:lnTo>
                    <a:pt x="25400" y="374650"/>
                  </a:lnTo>
                  <a:close/>
                </a:path>
                <a:path w="25400" h="1125220">
                  <a:moveTo>
                    <a:pt x="25400" y="381000"/>
                  </a:moveTo>
                  <a:lnTo>
                    <a:pt x="0" y="381000"/>
                  </a:lnTo>
                  <a:lnTo>
                    <a:pt x="0" y="387349"/>
                  </a:lnTo>
                  <a:lnTo>
                    <a:pt x="25400" y="387349"/>
                  </a:lnTo>
                  <a:lnTo>
                    <a:pt x="25400" y="381000"/>
                  </a:lnTo>
                  <a:close/>
                </a:path>
                <a:path w="25400" h="1125220">
                  <a:moveTo>
                    <a:pt x="25400" y="387350"/>
                  </a:moveTo>
                  <a:lnTo>
                    <a:pt x="0" y="387350"/>
                  </a:lnTo>
                  <a:lnTo>
                    <a:pt x="0" y="393699"/>
                  </a:lnTo>
                  <a:lnTo>
                    <a:pt x="25400" y="393699"/>
                  </a:lnTo>
                  <a:lnTo>
                    <a:pt x="25400" y="387350"/>
                  </a:lnTo>
                  <a:close/>
                </a:path>
                <a:path w="25400" h="1125220">
                  <a:moveTo>
                    <a:pt x="25400" y="393700"/>
                  </a:moveTo>
                  <a:lnTo>
                    <a:pt x="0" y="393700"/>
                  </a:lnTo>
                  <a:lnTo>
                    <a:pt x="0" y="406399"/>
                  </a:lnTo>
                  <a:lnTo>
                    <a:pt x="25400" y="406399"/>
                  </a:lnTo>
                  <a:lnTo>
                    <a:pt x="25400" y="393700"/>
                  </a:lnTo>
                  <a:close/>
                </a:path>
                <a:path w="25400" h="1125220">
                  <a:moveTo>
                    <a:pt x="25400" y="406400"/>
                  </a:moveTo>
                  <a:lnTo>
                    <a:pt x="0" y="406400"/>
                  </a:lnTo>
                  <a:lnTo>
                    <a:pt x="0" y="412749"/>
                  </a:lnTo>
                  <a:lnTo>
                    <a:pt x="25400" y="412749"/>
                  </a:lnTo>
                  <a:lnTo>
                    <a:pt x="25400" y="406400"/>
                  </a:lnTo>
                  <a:close/>
                </a:path>
                <a:path w="25400" h="1125220">
                  <a:moveTo>
                    <a:pt x="25400" y="412750"/>
                  </a:moveTo>
                  <a:lnTo>
                    <a:pt x="0" y="412750"/>
                  </a:lnTo>
                  <a:lnTo>
                    <a:pt x="0" y="419099"/>
                  </a:lnTo>
                  <a:lnTo>
                    <a:pt x="25400" y="419099"/>
                  </a:lnTo>
                  <a:lnTo>
                    <a:pt x="25400" y="412750"/>
                  </a:lnTo>
                  <a:close/>
                </a:path>
                <a:path w="25400" h="1125220">
                  <a:moveTo>
                    <a:pt x="25400" y="419100"/>
                  </a:moveTo>
                  <a:lnTo>
                    <a:pt x="0" y="419100"/>
                  </a:lnTo>
                  <a:lnTo>
                    <a:pt x="0" y="425449"/>
                  </a:lnTo>
                  <a:lnTo>
                    <a:pt x="25400" y="425449"/>
                  </a:lnTo>
                  <a:lnTo>
                    <a:pt x="25400" y="419100"/>
                  </a:lnTo>
                  <a:close/>
                </a:path>
                <a:path w="25400" h="1125220">
                  <a:moveTo>
                    <a:pt x="25400" y="425450"/>
                  </a:moveTo>
                  <a:lnTo>
                    <a:pt x="0" y="425450"/>
                  </a:lnTo>
                  <a:lnTo>
                    <a:pt x="0" y="431799"/>
                  </a:lnTo>
                  <a:lnTo>
                    <a:pt x="25400" y="431799"/>
                  </a:lnTo>
                  <a:lnTo>
                    <a:pt x="25400" y="425450"/>
                  </a:lnTo>
                  <a:close/>
                </a:path>
                <a:path w="25400" h="1125220">
                  <a:moveTo>
                    <a:pt x="25400" y="431800"/>
                  </a:moveTo>
                  <a:lnTo>
                    <a:pt x="0" y="431800"/>
                  </a:lnTo>
                  <a:lnTo>
                    <a:pt x="0" y="438149"/>
                  </a:lnTo>
                  <a:lnTo>
                    <a:pt x="25400" y="438149"/>
                  </a:lnTo>
                  <a:lnTo>
                    <a:pt x="25400" y="431800"/>
                  </a:lnTo>
                  <a:close/>
                </a:path>
                <a:path w="25400" h="1125220">
                  <a:moveTo>
                    <a:pt x="25400" y="438150"/>
                  </a:moveTo>
                  <a:lnTo>
                    <a:pt x="0" y="438150"/>
                  </a:lnTo>
                  <a:lnTo>
                    <a:pt x="0" y="441959"/>
                  </a:lnTo>
                  <a:lnTo>
                    <a:pt x="25400" y="441959"/>
                  </a:lnTo>
                  <a:lnTo>
                    <a:pt x="25400" y="438150"/>
                  </a:lnTo>
                  <a:close/>
                </a:path>
                <a:path w="25400" h="1125220">
                  <a:moveTo>
                    <a:pt x="25400" y="441960"/>
                  </a:moveTo>
                  <a:lnTo>
                    <a:pt x="0" y="441960"/>
                  </a:lnTo>
                  <a:lnTo>
                    <a:pt x="0" y="450849"/>
                  </a:lnTo>
                  <a:lnTo>
                    <a:pt x="25400" y="450849"/>
                  </a:lnTo>
                  <a:lnTo>
                    <a:pt x="25400" y="441960"/>
                  </a:lnTo>
                  <a:close/>
                </a:path>
                <a:path w="25400" h="1125220">
                  <a:moveTo>
                    <a:pt x="25400" y="450850"/>
                  </a:moveTo>
                  <a:lnTo>
                    <a:pt x="0" y="450850"/>
                  </a:lnTo>
                  <a:lnTo>
                    <a:pt x="0" y="457199"/>
                  </a:lnTo>
                  <a:lnTo>
                    <a:pt x="25400" y="457199"/>
                  </a:lnTo>
                  <a:lnTo>
                    <a:pt x="25400" y="450850"/>
                  </a:lnTo>
                  <a:close/>
                </a:path>
                <a:path w="25400" h="1125220">
                  <a:moveTo>
                    <a:pt x="25400" y="457200"/>
                  </a:moveTo>
                  <a:lnTo>
                    <a:pt x="0" y="457200"/>
                  </a:lnTo>
                  <a:lnTo>
                    <a:pt x="0" y="463549"/>
                  </a:lnTo>
                  <a:lnTo>
                    <a:pt x="25400" y="463549"/>
                  </a:lnTo>
                  <a:lnTo>
                    <a:pt x="25400" y="457200"/>
                  </a:lnTo>
                  <a:close/>
                </a:path>
                <a:path w="25400" h="1125220">
                  <a:moveTo>
                    <a:pt x="25400" y="463550"/>
                  </a:moveTo>
                  <a:lnTo>
                    <a:pt x="0" y="463550"/>
                  </a:lnTo>
                  <a:lnTo>
                    <a:pt x="0" y="469899"/>
                  </a:lnTo>
                  <a:lnTo>
                    <a:pt x="25400" y="469899"/>
                  </a:lnTo>
                  <a:lnTo>
                    <a:pt x="25400" y="463550"/>
                  </a:lnTo>
                  <a:close/>
                </a:path>
                <a:path w="25400" h="1125220">
                  <a:moveTo>
                    <a:pt x="25400" y="469900"/>
                  </a:moveTo>
                  <a:lnTo>
                    <a:pt x="0" y="469900"/>
                  </a:lnTo>
                  <a:lnTo>
                    <a:pt x="0" y="476249"/>
                  </a:lnTo>
                  <a:lnTo>
                    <a:pt x="25400" y="476249"/>
                  </a:lnTo>
                  <a:lnTo>
                    <a:pt x="25400" y="469900"/>
                  </a:lnTo>
                  <a:close/>
                </a:path>
                <a:path w="25400" h="1125220">
                  <a:moveTo>
                    <a:pt x="25400" y="476250"/>
                  </a:moveTo>
                  <a:lnTo>
                    <a:pt x="0" y="476250"/>
                  </a:lnTo>
                  <a:lnTo>
                    <a:pt x="0" y="482599"/>
                  </a:lnTo>
                  <a:lnTo>
                    <a:pt x="25400" y="482599"/>
                  </a:lnTo>
                  <a:lnTo>
                    <a:pt x="25400" y="476250"/>
                  </a:lnTo>
                  <a:close/>
                </a:path>
                <a:path w="25400" h="1125220">
                  <a:moveTo>
                    <a:pt x="25400" y="482600"/>
                  </a:moveTo>
                  <a:lnTo>
                    <a:pt x="0" y="482600"/>
                  </a:lnTo>
                  <a:lnTo>
                    <a:pt x="0" y="488949"/>
                  </a:lnTo>
                  <a:lnTo>
                    <a:pt x="25400" y="488949"/>
                  </a:lnTo>
                  <a:lnTo>
                    <a:pt x="25400" y="482600"/>
                  </a:lnTo>
                  <a:close/>
                </a:path>
                <a:path w="25400" h="1125220">
                  <a:moveTo>
                    <a:pt x="25400" y="488950"/>
                  </a:moveTo>
                  <a:lnTo>
                    <a:pt x="0" y="488950"/>
                  </a:lnTo>
                  <a:lnTo>
                    <a:pt x="0" y="495299"/>
                  </a:lnTo>
                  <a:lnTo>
                    <a:pt x="25400" y="495299"/>
                  </a:lnTo>
                  <a:lnTo>
                    <a:pt x="25400" y="488950"/>
                  </a:lnTo>
                  <a:close/>
                </a:path>
                <a:path w="25400" h="1125220">
                  <a:moveTo>
                    <a:pt x="25400" y="495300"/>
                  </a:moveTo>
                  <a:lnTo>
                    <a:pt x="0" y="495300"/>
                  </a:lnTo>
                  <a:lnTo>
                    <a:pt x="0" y="507999"/>
                  </a:lnTo>
                  <a:lnTo>
                    <a:pt x="25400" y="507999"/>
                  </a:lnTo>
                  <a:lnTo>
                    <a:pt x="25400" y="495300"/>
                  </a:lnTo>
                  <a:close/>
                </a:path>
                <a:path w="25400" h="1125220">
                  <a:moveTo>
                    <a:pt x="25400" y="508000"/>
                  </a:moveTo>
                  <a:lnTo>
                    <a:pt x="0" y="508000"/>
                  </a:lnTo>
                  <a:lnTo>
                    <a:pt x="0" y="533399"/>
                  </a:lnTo>
                  <a:lnTo>
                    <a:pt x="25400" y="533399"/>
                  </a:lnTo>
                  <a:lnTo>
                    <a:pt x="25400" y="508000"/>
                  </a:lnTo>
                  <a:close/>
                </a:path>
                <a:path w="25400" h="1125220">
                  <a:moveTo>
                    <a:pt x="25400" y="533400"/>
                  </a:moveTo>
                  <a:lnTo>
                    <a:pt x="0" y="533400"/>
                  </a:lnTo>
                  <a:lnTo>
                    <a:pt x="0" y="546099"/>
                  </a:lnTo>
                  <a:lnTo>
                    <a:pt x="25400" y="546099"/>
                  </a:lnTo>
                  <a:lnTo>
                    <a:pt x="25400" y="533400"/>
                  </a:lnTo>
                  <a:close/>
                </a:path>
                <a:path w="25400" h="1125220">
                  <a:moveTo>
                    <a:pt x="25400" y="546100"/>
                  </a:moveTo>
                  <a:lnTo>
                    <a:pt x="0" y="546100"/>
                  </a:lnTo>
                  <a:lnTo>
                    <a:pt x="0" y="552449"/>
                  </a:lnTo>
                  <a:lnTo>
                    <a:pt x="25400" y="552449"/>
                  </a:lnTo>
                  <a:lnTo>
                    <a:pt x="25400" y="546100"/>
                  </a:lnTo>
                  <a:close/>
                </a:path>
                <a:path w="25400" h="1125220">
                  <a:moveTo>
                    <a:pt x="25400" y="552450"/>
                  </a:moveTo>
                  <a:lnTo>
                    <a:pt x="0" y="552450"/>
                  </a:lnTo>
                  <a:lnTo>
                    <a:pt x="0" y="558799"/>
                  </a:lnTo>
                  <a:lnTo>
                    <a:pt x="25400" y="558799"/>
                  </a:lnTo>
                  <a:lnTo>
                    <a:pt x="25400" y="552450"/>
                  </a:lnTo>
                  <a:close/>
                </a:path>
                <a:path w="25400" h="1125220">
                  <a:moveTo>
                    <a:pt x="25400" y="558800"/>
                  </a:moveTo>
                  <a:lnTo>
                    <a:pt x="0" y="558800"/>
                  </a:lnTo>
                  <a:lnTo>
                    <a:pt x="0" y="565149"/>
                  </a:lnTo>
                  <a:lnTo>
                    <a:pt x="25400" y="565149"/>
                  </a:lnTo>
                  <a:lnTo>
                    <a:pt x="25400" y="558800"/>
                  </a:lnTo>
                  <a:close/>
                </a:path>
                <a:path w="25400" h="1125220">
                  <a:moveTo>
                    <a:pt x="25400" y="565150"/>
                  </a:moveTo>
                  <a:lnTo>
                    <a:pt x="0" y="565150"/>
                  </a:lnTo>
                  <a:lnTo>
                    <a:pt x="0" y="571499"/>
                  </a:lnTo>
                  <a:lnTo>
                    <a:pt x="25400" y="571499"/>
                  </a:lnTo>
                  <a:lnTo>
                    <a:pt x="25400" y="565150"/>
                  </a:lnTo>
                  <a:close/>
                </a:path>
                <a:path w="25400" h="1125220">
                  <a:moveTo>
                    <a:pt x="25400" y="571500"/>
                  </a:moveTo>
                  <a:lnTo>
                    <a:pt x="0" y="571500"/>
                  </a:lnTo>
                  <a:lnTo>
                    <a:pt x="0" y="577849"/>
                  </a:lnTo>
                  <a:lnTo>
                    <a:pt x="25400" y="577849"/>
                  </a:lnTo>
                  <a:lnTo>
                    <a:pt x="25400" y="571500"/>
                  </a:lnTo>
                  <a:close/>
                </a:path>
                <a:path w="25400" h="1125220">
                  <a:moveTo>
                    <a:pt x="25400" y="579120"/>
                  </a:moveTo>
                  <a:lnTo>
                    <a:pt x="0" y="579120"/>
                  </a:lnTo>
                  <a:lnTo>
                    <a:pt x="0" y="584199"/>
                  </a:lnTo>
                  <a:lnTo>
                    <a:pt x="25400" y="584199"/>
                  </a:lnTo>
                  <a:lnTo>
                    <a:pt x="25400" y="579120"/>
                  </a:lnTo>
                  <a:close/>
                </a:path>
                <a:path w="25400" h="1125220">
                  <a:moveTo>
                    <a:pt x="25400" y="577850"/>
                  </a:moveTo>
                  <a:lnTo>
                    <a:pt x="0" y="577850"/>
                  </a:lnTo>
                  <a:lnTo>
                    <a:pt x="0" y="579119"/>
                  </a:lnTo>
                  <a:lnTo>
                    <a:pt x="25400" y="579119"/>
                  </a:lnTo>
                  <a:lnTo>
                    <a:pt x="25400" y="577850"/>
                  </a:lnTo>
                  <a:close/>
                </a:path>
                <a:path w="25400" h="1125220">
                  <a:moveTo>
                    <a:pt x="25400" y="584200"/>
                  </a:moveTo>
                  <a:lnTo>
                    <a:pt x="0" y="584200"/>
                  </a:lnTo>
                  <a:lnTo>
                    <a:pt x="0" y="590549"/>
                  </a:lnTo>
                  <a:lnTo>
                    <a:pt x="25400" y="590549"/>
                  </a:lnTo>
                  <a:lnTo>
                    <a:pt x="25400" y="584200"/>
                  </a:lnTo>
                  <a:close/>
                </a:path>
                <a:path w="25400" h="1125220">
                  <a:moveTo>
                    <a:pt x="25400" y="590550"/>
                  </a:moveTo>
                  <a:lnTo>
                    <a:pt x="0" y="590550"/>
                  </a:lnTo>
                  <a:lnTo>
                    <a:pt x="0" y="596899"/>
                  </a:lnTo>
                  <a:lnTo>
                    <a:pt x="25400" y="596899"/>
                  </a:lnTo>
                  <a:lnTo>
                    <a:pt x="25400" y="590550"/>
                  </a:lnTo>
                  <a:close/>
                </a:path>
                <a:path w="25400" h="1125220">
                  <a:moveTo>
                    <a:pt x="25400" y="596900"/>
                  </a:moveTo>
                  <a:lnTo>
                    <a:pt x="0" y="596900"/>
                  </a:lnTo>
                  <a:lnTo>
                    <a:pt x="0" y="603249"/>
                  </a:lnTo>
                  <a:lnTo>
                    <a:pt x="25400" y="603249"/>
                  </a:lnTo>
                  <a:lnTo>
                    <a:pt x="25400" y="596900"/>
                  </a:lnTo>
                  <a:close/>
                </a:path>
                <a:path w="25400" h="1125220">
                  <a:moveTo>
                    <a:pt x="25400" y="603250"/>
                  </a:moveTo>
                  <a:lnTo>
                    <a:pt x="0" y="603250"/>
                  </a:lnTo>
                  <a:lnTo>
                    <a:pt x="0" y="609599"/>
                  </a:lnTo>
                  <a:lnTo>
                    <a:pt x="25400" y="609599"/>
                  </a:lnTo>
                  <a:lnTo>
                    <a:pt x="25400" y="603250"/>
                  </a:lnTo>
                  <a:close/>
                </a:path>
                <a:path w="25400" h="1125220">
                  <a:moveTo>
                    <a:pt x="25400" y="609600"/>
                  </a:moveTo>
                  <a:lnTo>
                    <a:pt x="0" y="609600"/>
                  </a:lnTo>
                  <a:lnTo>
                    <a:pt x="0" y="615949"/>
                  </a:lnTo>
                  <a:lnTo>
                    <a:pt x="25400" y="615949"/>
                  </a:lnTo>
                  <a:lnTo>
                    <a:pt x="25400" y="609600"/>
                  </a:lnTo>
                  <a:close/>
                </a:path>
                <a:path w="25400" h="1125220">
                  <a:moveTo>
                    <a:pt x="25400" y="615950"/>
                  </a:moveTo>
                  <a:lnTo>
                    <a:pt x="0" y="615950"/>
                  </a:lnTo>
                  <a:lnTo>
                    <a:pt x="0" y="641349"/>
                  </a:lnTo>
                  <a:lnTo>
                    <a:pt x="25400" y="641349"/>
                  </a:lnTo>
                  <a:lnTo>
                    <a:pt x="25400" y="615950"/>
                  </a:lnTo>
                  <a:close/>
                </a:path>
                <a:path w="25400" h="1125220">
                  <a:moveTo>
                    <a:pt x="25400" y="641350"/>
                  </a:moveTo>
                  <a:lnTo>
                    <a:pt x="0" y="641350"/>
                  </a:lnTo>
                  <a:lnTo>
                    <a:pt x="0" y="647699"/>
                  </a:lnTo>
                  <a:lnTo>
                    <a:pt x="25400" y="647699"/>
                  </a:lnTo>
                  <a:lnTo>
                    <a:pt x="25400" y="641350"/>
                  </a:lnTo>
                  <a:close/>
                </a:path>
                <a:path w="25400" h="1125220">
                  <a:moveTo>
                    <a:pt x="25400" y="647700"/>
                  </a:moveTo>
                  <a:lnTo>
                    <a:pt x="0" y="647700"/>
                  </a:lnTo>
                  <a:lnTo>
                    <a:pt x="0" y="654049"/>
                  </a:lnTo>
                  <a:lnTo>
                    <a:pt x="25400" y="654049"/>
                  </a:lnTo>
                  <a:lnTo>
                    <a:pt x="25400" y="647700"/>
                  </a:lnTo>
                  <a:close/>
                </a:path>
                <a:path w="25400" h="1125220">
                  <a:moveTo>
                    <a:pt x="25400" y="654050"/>
                  </a:moveTo>
                  <a:lnTo>
                    <a:pt x="0" y="654050"/>
                  </a:lnTo>
                  <a:lnTo>
                    <a:pt x="0" y="660399"/>
                  </a:lnTo>
                  <a:lnTo>
                    <a:pt x="25400" y="660399"/>
                  </a:lnTo>
                  <a:lnTo>
                    <a:pt x="25400" y="654050"/>
                  </a:lnTo>
                  <a:close/>
                </a:path>
                <a:path w="25400" h="1125220">
                  <a:moveTo>
                    <a:pt x="25400" y="660400"/>
                  </a:moveTo>
                  <a:lnTo>
                    <a:pt x="0" y="660400"/>
                  </a:lnTo>
                  <a:lnTo>
                    <a:pt x="0" y="664209"/>
                  </a:lnTo>
                  <a:lnTo>
                    <a:pt x="25400" y="664209"/>
                  </a:lnTo>
                  <a:lnTo>
                    <a:pt x="25400" y="660400"/>
                  </a:lnTo>
                  <a:close/>
                </a:path>
                <a:path w="25400" h="1125220">
                  <a:moveTo>
                    <a:pt x="25400" y="664210"/>
                  </a:moveTo>
                  <a:lnTo>
                    <a:pt x="0" y="664210"/>
                  </a:lnTo>
                  <a:lnTo>
                    <a:pt x="0" y="666749"/>
                  </a:lnTo>
                  <a:lnTo>
                    <a:pt x="25400" y="666749"/>
                  </a:lnTo>
                  <a:lnTo>
                    <a:pt x="25400" y="664210"/>
                  </a:lnTo>
                  <a:close/>
                </a:path>
                <a:path w="25400" h="1125220">
                  <a:moveTo>
                    <a:pt x="25400" y="666750"/>
                  </a:moveTo>
                  <a:lnTo>
                    <a:pt x="0" y="666750"/>
                  </a:lnTo>
                  <a:lnTo>
                    <a:pt x="0" y="679449"/>
                  </a:lnTo>
                  <a:lnTo>
                    <a:pt x="25400" y="679449"/>
                  </a:lnTo>
                  <a:lnTo>
                    <a:pt x="25400" y="666750"/>
                  </a:lnTo>
                  <a:close/>
                </a:path>
                <a:path w="25400" h="1125220">
                  <a:moveTo>
                    <a:pt x="25400" y="679450"/>
                  </a:moveTo>
                  <a:lnTo>
                    <a:pt x="0" y="679450"/>
                  </a:lnTo>
                  <a:lnTo>
                    <a:pt x="0" y="685799"/>
                  </a:lnTo>
                  <a:lnTo>
                    <a:pt x="25400" y="685799"/>
                  </a:lnTo>
                  <a:lnTo>
                    <a:pt x="25400" y="679450"/>
                  </a:lnTo>
                  <a:close/>
                </a:path>
                <a:path w="25400" h="1125220">
                  <a:moveTo>
                    <a:pt x="25400" y="685800"/>
                  </a:moveTo>
                  <a:lnTo>
                    <a:pt x="0" y="685800"/>
                  </a:lnTo>
                  <a:lnTo>
                    <a:pt x="0" y="695959"/>
                  </a:lnTo>
                  <a:lnTo>
                    <a:pt x="25400" y="695959"/>
                  </a:lnTo>
                  <a:lnTo>
                    <a:pt x="25400" y="685800"/>
                  </a:lnTo>
                  <a:close/>
                </a:path>
                <a:path w="25400" h="1125220">
                  <a:moveTo>
                    <a:pt x="25400" y="695960"/>
                  </a:moveTo>
                  <a:lnTo>
                    <a:pt x="0" y="695960"/>
                  </a:lnTo>
                  <a:lnTo>
                    <a:pt x="0" y="702309"/>
                  </a:lnTo>
                  <a:lnTo>
                    <a:pt x="25400" y="702309"/>
                  </a:lnTo>
                  <a:lnTo>
                    <a:pt x="25400" y="695960"/>
                  </a:lnTo>
                  <a:close/>
                </a:path>
                <a:path w="25400" h="1125220">
                  <a:moveTo>
                    <a:pt x="25400" y="702310"/>
                  </a:moveTo>
                  <a:lnTo>
                    <a:pt x="0" y="702310"/>
                  </a:lnTo>
                  <a:lnTo>
                    <a:pt x="0" y="711199"/>
                  </a:lnTo>
                  <a:lnTo>
                    <a:pt x="25400" y="711199"/>
                  </a:lnTo>
                  <a:lnTo>
                    <a:pt x="25400" y="702310"/>
                  </a:lnTo>
                  <a:close/>
                </a:path>
                <a:path w="25400" h="1125220">
                  <a:moveTo>
                    <a:pt x="25400" y="711200"/>
                  </a:moveTo>
                  <a:lnTo>
                    <a:pt x="0" y="711200"/>
                  </a:lnTo>
                  <a:lnTo>
                    <a:pt x="0" y="716279"/>
                  </a:lnTo>
                  <a:lnTo>
                    <a:pt x="25400" y="716279"/>
                  </a:lnTo>
                  <a:lnTo>
                    <a:pt x="25400" y="711200"/>
                  </a:lnTo>
                  <a:close/>
                </a:path>
                <a:path w="25400" h="1125220">
                  <a:moveTo>
                    <a:pt x="25400" y="716280"/>
                  </a:moveTo>
                  <a:lnTo>
                    <a:pt x="0" y="716280"/>
                  </a:lnTo>
                  <a:lnTo>
                    <a:pt x="0" y="717549"/>
                  </a:lnTo>
                  <a:lnTo>
                    <a:pt x="25400" y="717549"/>
                  </a:lnTo>
                  <a:lnTo>
                    <a:pt x="25400" y="716280"/>
                  </a:lnTo>
                  <a:close/>
                </a:path>
                <a:path w="25400" h="1125220">
                  <a:moveTo>
                    <a:pt x="25400" y="717550"/>
                  </a:moveTo>
                  <a:lnTo>
                    <a:pt x="0" y="717550"/>
                  </a:lnTo>
                  <a:lnTo>
                    <a:pt x="0" y="723899"/>
                  </a:lnTo>
                  <a:lnTo>
                    <a:pt x="25400" y="723899"/>
                  </a:lnTo>
                  <a:lnTo>
                    <a:pt x="25400" y="717550"/>
                  </a:lnTo>
                  <a:close/>
                </a:path>
                <a:path w="25400" h="1125220">
                  <a:moveTo>
                    <a:pt x="25400" y="723900"/>
                  </a:moveTo>
                  <a:lnTo>
                    <a:pt x="0" y="723900"/>
                  </a:lnTo>
                  <a:lnTo>
                    <a:pt x="0" y="734059"/>
                  </a:lnTo>
                  <a:lnTo>
                    <a:pt x="25400" y="734059"/>
                  </a:lnTo>
                  <a:lnTo>
                    <a:pt x="25400" y="723900"/>
                  </a:lnTo>
                  <a:close/>
                </a:path>
                <a:path w="25400" h="1125220">
                  <a:moveTo>
                    <a:pt x="25400" y="734060"/>
                  </a:moveTo>
                  <a:lnTo>
                    <a:pt x="0" y="734060"/>
                  </a:lnTo>
                  <a:lnTo>
                    <a:pt x="0" y="742949"/>
                  </a:lnTo>
                  <a:lnTo>
                    <a:pt x="25400" y="742949"/>
                  </a:lnTo>
                  <a:lnTo>
                    <a:pt x="25400" y="734060"/>
                  </a:lnTo>
                  <a:close/>
                </a:path>
                <a:path w="25400" h="1125220">
                  <a:moveTo>
                    <a:pt x="25400" y="742950"/>
                  </a:moveTo>
                  <a:lnTo>
                    <a:pt x="0" y="742950"/>
                  </a:lnTo>
                  <a:lnTo>
                    <a:pt x="0" y="781049"/>
                  </a:lnTo>
                  <a:lnTo>
                    <a:pt x="25400" y="781049"/>
                  </a:lnTo>
                  <a:lnTo>
                    <a:pt x="25400" y="742950"/>
                  </a:lnTo>
                  <a:close/>
                </a:path>
                <a:path w="25400" h="1125220">
                  <a:moveTo>
                    <a:pt x="25400" y="781050"/>
                  </a:moveTo>
                  <a:lnTo>
                    <a:pt x="0" y="781050"/>
                  </a:lnTo>
                  <a:lnTo>
                    <a:pt x="0" y="784859"/>
                  </a:lnTo>
                  <a:lnTo>
                    <a:pt x="25400" y="784859"/>
                  </a:lnTo>
                  <a:lnTo>
                    <a:pt x="25400" y="781050"/>
                  </a:lnTo>
                  <a:close/>
                </a:path>
                <a:path w="25400" h="1125220">
                  <a:moveTo>
                    <a:pt x="25400" y="784860"/>
                  </a:moveTo>
                  <a:lnTo>
                    <a:pt x="0" y="784860"/>
                  </a:lnTo>
                  <a:lnTo>
                    <a:pt x="0" y="787399"/>
                  </a:lnTo>
                  <a:lnTo>
                    <a:pt x="25400" y="787399"/>
                  </a:lnTo>
                  <a:lnTo>
                    <a:pt x="25400" y="784860"/>
                  </a:lnTo>
                  <a:close/>
                </a:path>
                <a:path w="25400" h="1125220">
                  <a:moveTo>
                    <a:pt x="25400" y="787400"/>
                  </a:moveTo>
                  <a:lnTo>
                    <a:pt x="0" y="787400"/>
                  </a:lnTo>
                  <a:lnTo>
                    <a:pt x="0" y="793749"/>
                  </a:lnTo>
                  <a:lnTo>
                    <a:pt x="25400" y="793749"/>
                  </a:lnTo>
                  <a:lnTo>
                    <a:pt x="25400" y="787400"/>
                  </a:lnTo>
                  <a:close/>
                </a:path>
                <a:path w="25400" h="1125220">
                  <a:moveTo>
                    <a:pt x="25400" y="793750"/>
                  </a:moveTo>
                  <a:lnTo>
                    <a:pt x="0" y="793750"/>
                  </a:lnTo>
                  <a:lnTo>
                    <a:pt x="0" y="797559"/>
                  </a:lnTo>
                  <a:lnTo>
                    <a:pt x="25400" y="797559"/>
                  </a:lnTo>
                  <a:lnTo>
                    <a:pt x="25400" y="793750"/>
                  </a:lnTo>
                  <a:close/>
                </a:path>
                <a:path w="25400" h="1125220">
                  <a:moveTo>
                    <a:pt x="25400" y="797560"/>
                  </a:moveTo>
                  <a:lnTo>
                    <a:pt x="0" y="797560"/>
                  </a:lnTo>
                  <a:lnTo>
                    <a:pt x="0" y="835659"/>
                  </a:lnTo>
                  <a:lnTo>
                    <a:pt x="25400" y="835659"/>
                  </a:lnTo>
                  <a:lnTo>
                    <a:pt x="25400" y="797560"/>
                  </a:lnTo>
                  <a:close/>
                </a:path>
                <a:path w="25400" h="1125220">
                  <a:moveTo>
                    <a:pt x="25400" y="835660"/>
                  </a:moveTo>
                  <a:lnTo>
                    <a:pt x="0" y="835660"/>
                  </a:lnTo>
                  <a:lnTo>
                    <a:pt x="0" y="844549"/>
                  </a:lnTo>
                  <a:lnTo>
                    <a:pt x="25400" y="844549"/>
                  </a:lnTo>
                  <a:lnTo>
                    <a:pt x="25400" y="835660"/>
                  </a:lnTo>
                  <a:close/>
                </a:path>
                <a:path w="25400" h="1125220">
                  <a:moveTo>
                    <a:pt x="25400" y="844550"/>
                  </a:moveTo>
                  <a:lnTo>
                    <a:pt x="0" y="844550"/>
                  </a:lnTo>
                  <a:lnTo>
                    <a:pt x="0" y="850899"/>
                  </a:lnTo>
                  <a:lnTo>
                    <a:pt x="25400" y="850899"/>
                  </a:lnTo>
                  <a:lnTo>
                    <a:pt x="25400" y="844550"/>
                  </a:lnTo>
                  <a:close/>
                </a:path>
                <a:path w="25400" h="1125220">
                  <a:moveTo>
                    <a:pt x="25400" y="850900"/>
                  </a:moveTo>
                  <a:lnTo>
                    <a:pt x="0" y="850900"/>
                  </a:lnTo>
                  <a:lnTo>
                    <a:pt x="0" y="857249"/>
                  </a:lnTo>
                  <a:lnTo>
                    <a:pt x="25400" y="857249"/>
                  </a:lnTo>
                  <a:lnTo>
                    <a:pt x="25400" y="850900"/>
                  </a:lnTo>
                  <a:close/>
                </a:path>
                <a:path w="25400" h="1125220">
                  <a:moveTo>
                    <a:pt x="25400" y="857250"/>
                  </a:moveTo>
                  <a:lnTo>
                    <a:pt x="0" y="857250"/>
                  </a:lnTo>
                  <a:lnTo>
                    <a:pt x="0" y="861059"/>
                  </a:lnTo>
                  <a:lnTo>
                    <a:pt x="25400" y="861059"/>
                  </a:lnTo>
                  <a:lnTo>
                    <a:pt x="25400" y="857250"/>
                  </a:lnTo>
                  <a:close/>
                </a:path>
                <a:path w="25400" h="1125220">
                  <a:moveTo>
                    <a:pt x="25400" y="861060"/>
                  </a:moveTo>
                  <a:lnTo>
                    <a:pt x="0" y="861060"/>
                  </a:lnTo>
                  <a:lnTo>
                    <a:pt x="0" y="867409"/>
                  </a:lnTo>
                  <a:lnTo>
                    <a:pt x="25400" y="867409"/>
                  </a:lnTo>
                  <a:lnTo>
                    <a:pt x="25400" y="861060"/>
                  </a:lnTo>
                  <a:close/>
                </a:path>
                <a:path w="25400" h="1125220">
                  <a:moveTo>
                    <a:pt x="25400" y="867410"/>
                  </a:moveTo>
                  <a:lnTo>
                    <a:pt x="0" y="867410"/>
                  </a:lnTo>
                  <a:lnTo>
                    <a:pt x="0" y="869949"/>
                  </a:lnTo>
                  <a:lnTo>
                    <a:pt x="25400" y="869949"/>
                  </a:lnTo>
                  <a:lnTo>
                    <a:pt x="25400" y="867410"/>
                  </a:lnTo>
                  <a:close/>
                </a:path>
                <a:path w="25400" h="1125220">
                  <a:moveTo>
                    <a:pt x="25400" y="869950"/>
                  </a:moveTo>
                  <a:lnTo>
                    <a:pt x="0" y="869950"/>
                  </a:lnTo>
                  <a:lnTo>
                    <a:pt x="0" y="873759"/>
                  </a:lnTo>
                  <a:lnTo>
                    <a:pt x="25400" y="873759"/>
                  </a:lnTo>
                  <a:lnTo>
                    <a:pt x="25400" y="869950"/>
                  </a:lnTo>
                  <a:close/>
                </a:path>
                <a:path w="25400" h="1125220">
                  <a:moveTo>
                    <a:pt x="25400" y="873760"/>
                  </a:moveTo>
                  <a:lnTo>
                    <a:pt x="0" y="873760"/>
                  </a:lnTo>
                  <a:lnTo>
                    <a:pt x="0" y="876299"/>
                  </a:lnTo>
                  <a:lnTo>
                    <a:pt x="25400" y="876299"/>
                  </a:lnTo>
                  <a:lnTo>
                    <a:pt x="25400" y="873760"/>
                  </a:lnTo>
                  <a:close/>
                </a:path>
                <a:path w="25400" h="1125220">
                  <a:moveTo>
                    <a:pt x="25400" y="876300"/>
                  </a:moveTo>
                  <a:lnTo>
                    <a:pt x="0" y="876300"/>
                  </a:lnTo>
                  <a:lnTo>
                    <a:pt x="0" y="882649"/>
                  </a:lnTo>
                  <a:lnTo>
                    <a:pt x="25400" y="882649"/>
                  </a:lnTo>
                  <a:lnTo>
                    <a:pt x="25400" y="876300"/>
                  </a:lnTo>
                  <a:close/>
                </a:path>
                <a:path w="25400" h="1125220">
                  <a:moveTo>
                    <a:pt x="25400" y="882650"/>
                  </a:moveTo>
                  <a:lnTo>
                    <a:pt x="0" y="882650"/>
                  </a:lnTo>
                  <a:lnTo>
                    <a:pt x="0" y="908049"/>
                  </a:lnTo>
                  <a:lnTo>
                    <a:pt x="25400" y="908049"/>
                  </a:lnTo>
                  <a:lnTo>
                    <a:pt x="25400" y="882650"/>
                  </a:lnTo>
                  <a:close/>
                </a:path>
                <a:path w="25400" h="1125220">
                  <a:moveTo>
                    <a:pt x="25400" y="908050"/>
                  </a:moveTo>
                  <a:lnTo>
                    <a:pt x="0" y="908050"/>
                  </a:lnTo>
                  <a:lnTo>
                    <a:pt x="0" y="914399"/>
                  </a:lnTo>
                  <a:lnTo>
                    <a:pt x="25400" y="914399"/>
                  </a:lnTo>
                  <a:lnTo>
                    <a:pt x="25400" y="908050"/>
                  </a:lnTo>
                  <a:close/>
                </a:path>
                <a:path w="25400" h="1125220">
                  <a:moveTo>
                    <a:pt x="25400" y="914400"/>
                  </a:moveTo>
                  <a:lnTo>
                    <a:pt x="0" y="914400"/>
                  </a:lnTo>
                  <a:lnTo>
                    <a:pt x="0" y="927099"/>
                  </a:lnTo>
                  <a:lnTo>
                    <a:pt x="25400" y="927099"/>
                  </a:lnTo>
                  <a:lnTo>
                    <a:pt x="25400" y="914400"/>
                  </a:lnTo>
                  <a:close/>
                </a:path>
                <a:path w="25400" h="1125220">
                  <a:moveTo>
                    <a:pt x="25400" y="927100"/>
                  </a:moveTo>
                  <a:lnTo>
                    <a:pt x="0" y="927100"/>
                  </a:lnTo>
                  <a:lnTo>
                    <a:pt x="0" y="943609"/>
                  </a:lnTo>
                  <a:lnTo>
                    <a:pt x="25400" y="943609"/>
                  </a:lnTo>
                  <a:lnTo>
                    <a:pt x="25400" y="927100"/>
                  </a:lnTo>
                  <a:close/>
                </a:path>
                <a:path w="25400" h="1125220">
                  <a:moveTo>
                    <a:pt x="25400" y="943610"/>
                  </a:moveTo>
                  <a:lnTo>
                    <a:pt x="0" y="943610"/>
                  </a:lnTo>
                  <a:lnTo>
                    <a:pt x="0" y="946149"/>
                  </a:lnTo>
                  <a:lnTo>
                    <a:pt x="25400" y="946149"/>
                  </a:lnTo>
                  <a:lnTo>
                    <a:pt x="25400" y="943610"/>
                  </a:lnTo>
                  <a:close/>
                </a:path>
                <a:path w="25400" h="1125220">
                  <a:moveTo>
                    <a:pt x="25400" y="946150"/>
                  </a:moveTo>
                  <a:lnTo>
                    <a:pt x="0" y="946150"/>
                  </a:lnTo>
                  <a:lnTo>
                    <a:pt x="0" y="949959"/>
                  </a:lnTo>
                  <a:lnTo>
                    <a:pt x="25400" y="949959"/>
                  </a:lnTo>
                  <a:lnTo>
                    <a:pt x="25400" y="946150"/>
                  </a:lnTo>
                  <a:close/>
                </a:path>
                <a:path w="25400" h="1125220">
                  <a:moveTo>
                    <a:pt x="25400" y="949960"/>
                  </a:moveTo>
                  <a:lnTo>
                    <a:pt x="0" y="949960"/>
                  </a:lnTo>
                  <a:lnTo>
                    <a:pt x="0" y="952499"/>
                  </a:lnTo>
                  <a:lnTo>
                    <a:pt x="25400" y="952499"/>
                  </a:lnTo>
                  <a:lnTo>
                    <a:pt x="25400" y="949960"/>
                  </a:lnTo>
                  <a:close/>
                </a:path>
                <a:path w="25400" h="1125220">
                  <a:moveTo>
                    <a:pt x="25400" y="952500"/>
                  </a:moveTo>
                  <a:lnTo>
                    <a:pt x="0" y="952500"/>
                  </a:lnTo>
                  <a:lnTo>
                    <a:pt x="0" y="956309"/>
                  </a:lnTo>
                  <a:lnTo>
                    <a:pt x="25400" y="956309"/>
                  </a:lnTo>
                  <a:lnTo>
                    <a:pt x="25400" y="952500"/>
                  </a:lnTo>
                  <a:close/>
                </a:path>
                <a:path w="25400" h="1125220">
                  <a:moveTo>
                    <a:pt x="25400" y="956310"/>
                  </a:moveTo>
                  <a:lnTo>
                    <a:pt x="0" y="956310"/>
                  </a:lnTo>
                  <a:lnTo>
                    <a:pt x="0" y="962659"/>
                  </a:lnTo>
                  <a:lnTo>
                    <a:pt x="25400" y="962659"/>
                  </a:lnTo>
                  <a:lnTo>
                    <a:pt x="25400" y="956310"/>
                  </a:lnTo>
                  <a:close/>
                </a:path>
                <a:path w="25400" h="1125220">
                  <a:moveTo>
                    <a:pt x="25400" y="962660"/>
                  </a:moveTo>
                  <a:lnTo>
                    <a:pt x="0" y="962660"/>
                  </a:lnTo>
                  <a:lnTo>
                    <a:pt x="0" y="971549"/>
                  </a:lnTo>
                  <a:lnTo>
                    <a:pt x="25400" y="971549"/>
                  </a:lnTo>
                  <a:lnTo>
                    <a:pt x="25400" y="962660"/>
                  </a:lnTo>
                  <a:close/>
                </a:path>
                <a:path w="25400" h="1125220">
                  <a:moveTo>
                    <a:pt x="25400" y="971550"/>
                  </a:moveTo>
                  <a:lnTo>
                    <a:pt x="0" y="971550"/>
                  </a:lnTo>
                  <a:lnTo>
                    <a:pt x="0" y="984249"/>
                  </a:lnTo>
                  <a:lnTo>
                    <a:pt x="25400" y="984249"/>
                  </a:lnTo>
                  <a:lnTo>
                    <a:pt x="25400" y="971550"/>
                  </a:lnTo>
                  <a:close/>
                </a:path>
                <a:path w="25400" h="1125220">
                  <a:moveTo>
                    <a:pt x="25400" y="984250"/>
                  </a:moveTo>
                  <a:lnTo>
                    <a:pt x="0" y="984250"/>
                  </a:lnTo>
                  <a:lnTo>
                    <a:pt x="0" y="994409"/>
                  </a:lnTo>
                  <a:lnTo>
                    <a:pt x="25400" y="994409"/>
                  </a:lnTo>
                  <a:lnTo>
                    <a:pt x="25400" y="984250"/>
                  </a:lnTo>
                  <a:close/>
                </a:path>
                <a:path w="25400" h="1125220">
                  <a:moveTo>
                    <a:pt x="25400" y="994410"/>
                  </a:moveTo>
                  <a:lnTo>
                    <a:pt x="0" y="994410"/>
                  </a:lnTo>
                  <a:lnTo>
                    <a:pt x="0" y="996949"/>
                  </a:lnTo>
                  <a:lnTo>
                    <a:pt x="25400" y="996949"/>
                  </a:lnTo>
                  <a:lnTo>
                    <a:pt x="25400" y="994410"/>
                  </a:lnTo>
                  <a:close/>
                </a:path>
                <a:path w="25400" h="1125220">
                  <a:moveTo>
                    <a:pt x="25400" y="996950"/>
                  </a:moveTo>
                  <a:lnTo>
                    <a:pt x="0" y="996950"/>
                  </a:lnTo>
                  <a:lnTo>
                    <a:pt x="0" y="1003299"/>
                  </a:lnTo>
                  <a:lnTo>
                    <a:pt x="25400" y="1003299"/>
                  </a:lnTo>
                  <a:lnTo>
                    <a:pt x="25400" y="996950"/>
                  </a:lnTo>
                  <a:close/>
                </a:path>
                <a:path w="25400" h="1125220">
                  <a:moveTo>
                    <a:pt x="25400" y="1003300"/>
                  </a:moveTo>
                  <a:lnTo>
                    <a:pt x="0" y="1003300"/>
                  </a:lnTo>
                  <a:lnTo>
                    <a:pt x="0" y="1007109"/>
                  </a:lnTo>
                  <a:lnTo>
                    <a:pt x="25400" y="1007109"/>
                  </a:lnTo>
                  <a:lnTo>
                    <a:pt x="25400" y="1003300"/>
                  </a:lnTo>
                  <a:close/>
                </a:path>
                <a:path w="25400" h="1125220">
                  <a:moveTo>
                    <a:pt x="25400" y="1007110"/>
                  </a:moveTo>
                  <a:lnTo>
                    <a:pt x="0" y="1007110"/>
                  </a:lnTo>
                  <a:lnTo>
                    <a:pt x="0" y="1013459"/>
                  </a:lnTo>
                  <a:lnTo>
                    <a:pt x="25400" y="1013459"/>
                  </a:lnTo>
                  <a:lnTo>
                    <a:pt x="25400" y="1007110"/>
                  </a:lnTo>
                  <a:close/>
                </a:path>
                <a:path w="25400" h="1125220">
                  <a:moveTo>
                    <a:pt x="25400" y="1013460"/>
                  </a:moveTo>
                  <a:lnTo>
                    <a:pt x="0" y="1013460"/>
                  </a:lnTo>
                  <a:lnTo>
                    <a:pt x="0" y="1015999"/>
                  </a:lnTo>
                  <a:lnTo>
                    <a:pt x="25400" y="1015999"/>
                  </a:lnTo>
                  <a:lnTo>
                    <a:pt x="25400" y="1013460"/>
                  </a:lnTo>
                  <a:close/>
                </a:path>
                <a:path w="25400" h="1125220">
                  <a:moveTo>
                    <a:pt x="25400" y="1016000"/>
                  </a:moveTo>
                  <a:lnTo>
                    <a:pt x="0" y="1016000"/>
                  </a:lnTo>
                  <a:lnTo>
                    <a:pt x="0" y="1019809"/>
                  </a:lnTo>
                  <a:lnTo>
                    <a:pt x="25400" y="1019809"/>
                  </a:lnTo>
                  <a:lnTo>
                    <a:pt x="25400" y="1016000"/>
                  </a:lnTo>
                  <a:close/>
                </a:path>
                <a:path w="25400" h="1125220">
                  <a:moveTo>
                    <a:pt x="25400" y="1019810"/>
                  </a:moveTo>
                  <a:lnTo>
                    <a:pt x="0" y="1019810"/>
                  </a:lnTo>
                  <a:lnTo>
                    <a:pt x="0" y="1022349"/>
                  </a:lnTo>
                  <a:lnTo>
                    <a:pt x="25400" y="1022349"/>
                  </a:lnTo>
                  <a:lnTo>
                    <a:pt x="25400" y="1019810"/>
                  </a:lnTo>
                  <a:close/>
                </a:path>
                <a:path w="25400" h="1125220">
                  <a:moveTo>
                    <a:pt x="25400" y="1022350"/>
                  </a:moveTo>
                  <a:lnTo>
                    <a:pt x="0" y="1022350"/>
                  </a:lnTo>
                  <a:lnTo>
                    <a:pt x="0" y="1028699"/>
                  </a:lnTo>
                  <a:lnTo>
                    <a:pt x="25400" y="1028699"/>
                  </a:lnTo>
                  <a:lnTo>
                    <a:pt x="25400" y="1022350"/>
                  </a:lnTo>
                  <a:close/>
                </a:path>
                <a:path w="25400" h="1125220">
                  <a:moveTo>
                    <a:pt x="25400" y="1028700"/>
                  </a:moveTo>
                  <a:lnTo>
                    <a:pt x="0" y="1028700"/>
                  </a:lnTo>
                  <a:lnTo>
                    <a:pt x="0" y="1047749"/>
                  </a:lnTo>
                  <a:lnTo>
                    <a:pt x="25400" y="1047749"/>
                  </a:lnTo>
                  <a:lnTo>
                    <a:pt x="25400" y="1028700"/>
                  </a:lnTo>
                  <a:close/>
                </a:path>
                <a:path w="25400" h="1125220">
                  <a:moveTo>
                    <a:pt x="25400" y="1047750"/>
                  </a:moveTo>
                  <a:lnTo>
                    <a:pt x="0" y="1047750"/>
                  </a:lnTo>
                  <a:lnTo>
                    <a:pt x="0" y="1051559"/>
                  </a:lnTo>
                  <a:lnTo>
                    <a:pt x="25400" y="1051559"/>
                  </a:lnTo>
                  <a:lnTo>
                    <a:pt x="25400" y="1047750"/>
                  </a:lnTo>
                  <a:close/>
                </a:path>
                <a:path w="25400" h="1125220">
                  <a:moveTo>
                    <a:pt x="25400" y="1051560"/>
                  </a:moveTo>
                  <a:lnTo>
                    <a:pt x="0" y="1051560"/>
                  </a:lnTo>
                  <a:lnTo>
                    <a:pt x="0" y="1064259"/>
                  </a:lnTo>
                  <a:lnTo>
                    <a:pt x="25400" y="1064259"/>
                  </a:lnTo>
                  <a:lnTo>
                    <a:pt x="25400" y="1051560"/>
                  </a:lnTo>
                  <a:close/>
                </a:path>
                <a:path w="25400" h="1125220">
                  <a:moveTo>
                    <a:pt x="25400" y="1064260"/>
                  </a:moveTo>
                  <a:lnTo>
                    <a:pt x="0" y="1064260"/>
                  </a:lnTo>
                  <a:lnTo>
                    <a:pt x="0" y="1073149"/>
                  </a:lnTo>
                  <a:lnTo>
                    <a:pt x="25400" y="1073149"/>
                  </a:lnTo>
                  <a:lnTo>
                    <a:pt x="25400" y="1064260"/>
                  </a:lnTo>
                  <a:close/>
                </a:path>
                <a:path w="25400" h="1125220">
                  <a:moveTo>
                    <a:pt x="25400" y="1073150"/>
                  </a:moveTo>
                  <a:lnTo>
                    <a:pt x="0" y="1073150"/>
                  </a:lnTo>
                  <a:lnTo>
                    <a:pt x="0" y="1076959"/>
                  </a:lnTo>
                  <a:lnTo>
                    <a:pt x="25400" y="1076959"/>
                  </a:lnTo>
                  <a:lnTo>
                    <a:pt x="25400" y="1073150"/>
                  </a:lnTo>
                  <a:close/>
                </a:path>
                <a:path w="25400" h="1125220">
                  <a:moveTo>
                    <a:pt x="25400" y="1076960"/>
                  </a:moveTo>
                  <a:lnTo>
                    <a:pt x="0" y="1076960"/>
                  </a:lnTo>
                  <a:lnTo>
                    <a:pt x="0" y="1092199"/>
                  </a:lnTo>
                  <a:lnTo>
                    <a:pt x="25400" y="1092199"/>
                  </a:lnTo>
                  <a:lnTo>
                    <a:pt x="25400" y="1076960"/>
                  </a:lnTo>
                  <a:close/>
                </a:path>
                <a:path w="25400" h="1125220">
                  <a:moveTo>
                    <a:pt x="25400" y="1092200"/>
                  </a:moveTo>
                  <a:lnTo>
                    <a:pt x="0" y="1092200"/>
                  </a:lnTo>
                  <a:lnTo>
                    <a:pt x="0" y="1098549"/>
                  </a:lnTo>
                  <a:lnTo>
                    <a:pt x="25400" y="1098549"/>
                  </a:lnTo>
                  <a:lnTo>
                    <a:pt x="25400" y="1092200"/>
                  </a:lnTo>
                  <a:close/>
                </a:path>
                <a:path w="25400" h="1125220">
                  <a:moveTo>
                    <a:pt x="25400" y="1098550"/>
                  </a:moveTo>
                  <a:lnTo>
                    <a:pt x="0" y="1098550"/>
                  </a:lnTo>
                  <a:lnTo>
                    <a:pt x="0" y="1102359"/>
                  </a:lnTo>
                  <a:lnTo>
                    <a:pt x="25400" y="1102359"/>
                  </a:lnTo>
                  <a:lnTo>
                    <a:pt x="25400" y="1098550"/>
                  </a:lnTo>
                  <a:close/>
                </a:path>
                <a:path w="25400" h="1125220">
                  <a:moveTo>
                    <a:pt x="25400" y="1102360"/>
                  </a:moveTo>
                  <a:lnTo>
                    <a:pt x="0" y="1102360"/>
                  </a:lnTo>
                  <a:lnTo>
                    <a:pt x="0" y="1104899"/>
                  </a:lnTo>
                  <a:lnTo>
                    <a:pt x="25400" y="1104899"/>
                  </a:lnTo>
                  <a:lnTo>
                    <a:pt x="25400" y="1102360"/>
                  </a:lnTo>
                  <a:close/>
                </a:path>
                <a:path w="25400" h="1125220">
                  <a:moveTo>
                    <a:pt x="25400" y="1104900"/>
                  </a:moveTo>
                  <a:lnTo>
                    <a:pt x="0" y="1104900"/>
                  </a:lnTo>
                  <a:lnTo>
                    <a:pt x="0" y="1108709"/>
                  </a:lnTo>
                  <a:lnTo>
                    <a:pt x="25400" y="1108709"/>
                  </a:lnTo>
                  <a:lnTo>
                    <a:pt x="25400" y="1104900"/>
                  </a:lnTo>
                  <a:close/>
                </a:path>
                <a:path w="25400" h="1125220">
                  <a:moveTo>
                    <a:pt x="25400" y="1108710"/>
                  </a:moveTo>
                  <a:lnTo>
                    <a:pt x="0" y="1108710"/>
                  </a:lnTo>
                  <a:lnTo>
                    <a:pt x="0" y="1115059"/>
                  </a:lnTo>
                  <a:lnTo>
                    <a:pt x="25400" y="1115059"/>
                  </a:lnTo>
                  <a:lnTo>
                    <a:pt x="25400" y="1108710"/>
                  </a:lnTo>
                  <a:close/>
                </a:path>
                <a:path w="25400" h="1125220">
                  <a:moveTo>
                    <a:pt x="25400" y="1115060"/>
                  </a:moveTo>
                  <a:lnTo>
                    <a:pt x="0" y="1115060"/>
                  </a:lnTo>
                  <a:lnTo>
                    <a:pt x="0" y="1117599"/>
                  </a:lnTo>
                  <a:lnTo>
                    <a:pt x="25400" y="1117599"/>
                  </a:lnTo>
                  <a:lnTo>
                    <a:pt x="25400" y="1115060"/>
                  </a:lnTo>
                  <a:close/>
                </a:path>
                <a:path w="25400" h="1125220">
                  <a:moveTo>
                    <a:pt x="25400" y="1117600"/>
                  </a:moveTo>
                  <a:lnTo>
                    <a:pt x="0" y="1117600"/>
                  </a:lnTo>
                  <a:lnTo>
                    <a:pt x="0" y="1118870"/>
                  </a:lnTo>
                  <a:lnTo>
                    <a:pt x="3810" y="1118870"/>
                  </a:lnTo>
                  <a:lnTo>
                    <a:pt x="3810" y="1120139"/>
                  </a:lnTo>
                  <a:lnTo>
                    <a:pt x="8889" y="1120139"/>
                  </a:lnTo>
                  <a:lnTo>
                    <a:pt x="8889" y="1121409"/>
                  </a:lnTo>
                  <a:lnTo>
                    <a:pt x="25400" y="1121409"/>
                  </a:lnTo>
                  <a:lnTo>
                    <a:pt x="25400" y="1117600"/>
                  </a:lnTo>
                  <a:close/>
                </a:path>
                <a:path w="25400" h="1125220">
                  <a:moveTo>
                    <a:pt x="25400" y="1121410"/>
                  </a:moveTo>
                  <a:lnTo>
                    <a:pt x="13969" y="1121410"/>
                  </a:lnTo>
                  <a:lnTo>
                    <a:pt x="13969" y="1122680"/>
                  </a:lnTo>
                  <a:lnTo>
                    <a:pt x="17780" y="1122680"/>
                  </a:lnTo>
                  <a:lnTo>
                    <a:pt x="17780" y="1123949"/>
                  </a:lnTo>
                  <a:lnTo>
                    <a:pt x="25400" y="1123949"/>
                  </a:lnTo>
                  <a:lnTo>
                    <a:pt x="25400" y="1121410"/>
                  </a:lnTo>
                  <a:close/>
                </a:path>
                <a:path w="25400" h="1125220">
                  <a:moveTo>
                    <a:pt x="25400" y="1123950"/>
                  </a:moveTo>
                  <a:lnTo>
                    <a:pt x="22860" y="1123950"/>
                  </a:lnTo>
                  <a:lnTo>
                    <a:pt x="22860" y="1125220"/>
                  </a:lnTo>
                  <a:lnTo>
                    <a:pt x="25400" y="1125220"/>
                  </a:lnTo>
                  <a:lnTo>
                    <a:pt x="25400" y="1123950"/>
                  </a:lnTo>
                  <a:close/>
                </a:path>
              </a:pathLst>
            </a:custGeom>
            <a:solidFill>
              <a:srgbClr val="4368D8"/>
            </a:solidFill>
          </p:spPr>
          <p:txBody>
            <a:bodyPr wrap="square" lIns="0" tIns="0" rIns="0" bIns="0" rtlCol="0"/>
            <a:lstStyle/>
            <a:p>
              <a:endParaRPr/>
            </a:p>
          </p:txBody>
        </p:sp>
        <p:sp>
          <p:nvSpPr>
            <p:cNvPr id="584" name="object 584"/>
            <p:cNvSpPr/>
            <p:nvPr/>
          </p:nvSpPr>
          <p:spPr>
            <a:xfrm>
              <a:off x="2724150" y="4900929"/>
              <a:ext cx="25400" cy="1122680"/>
            </a:xfrm>
            <a:custGeom>
              <a:avLst/>
              <a:gdLst/>
              <a:ahLst/>
              <a:cxnLst/>
              <a:rect l="l" t="t" r="r" b="b"/>
              <a:pathLst>
                <a:path w="25400" h="1122679">
                  <a:moveTo>
                    <a:pt x="1269" y="0"/>
                  </a:moveTo>
                  <a:lnTo>
                    <a:pt x="0" y="0"/>
                  </a:lnTo>
                  <a:lnTo>
                    <a:pt x="0" y="3810"/>
                  </a:lnTo>
                  <a:lnTo>
                    <a:pt x="16510" y="3810"/>
                  </a:lnTo>
                  <a:lnTo>
                    <a:pt x="16510" y="2540"/>
                  </a:lnTo>
                  <a:lnTo>
                    <a:pt x="8889" y="2540"/>
                  </a:lnTo>
                  <a:lnTo>
                    <a:pt x="8889" y="1270"/>
                  </a:lnTo>
                  <a:lnTo>
                    <a:pt x="1269" y="1270"/>
                  </a:lnTo>
                  <a:lnTo>
                    <a:pt x="1269" y="0"/>
                  </a:lnTo>
                  <a:close/>
                </a:path>
                <a:path w="25400" h="1122679">
                  <a:moveTo>
                    <a:pt x="24129" y="3810"/>
                  </a:moveTo>
                  <a:lnTo>
                    <a:pt x="0" y="3810"/>
                  </a:lnTo>
                  <a:lnTo>
                    <a:pt x="0" y="10160"/>
                  </a:lnTo>
                  <a:lnTo>
                    <a:pt x="25400" y="10160"/>
                  </a:lnTo>
                  <a:lnTo>
                    <a:pt x="25400" y="5080"/>
                  </a:lnTo>
                  <a:lnTo>
                    <a:pt x="24129" y="5080"/>
                  </a:lnTo>
                  <a:lnTo>
                    <a:pt x="24129" y="3810"/>
                  </a:lnTo>
                  <a:close/>
                </a:path>
                <a:path w="25400" h="1122679">
                  <a:moveTo>
                    <a:pt x="25400" y="10160"/>
                  </a:moveTo>
                  <a:lnTo>
                    <a:pt x="0" y="10160"/>
                  </a:lnTo>
                  <a:lnTo>
                    <a:pt x="0" y="16510"/>
                  </a:lnTo>
                  <a:lnTo>
                    <a:pt x="25400" y="16510"/>
                  </a:lnTo>
                  <a:lnTo>
                    <a:pt x="25400" y="10160"/>
                  </a:lnTo>
                  <a:close/>
                </a:path>
                <a:path w="25400" h="1122679">
                  <a:moveTo>
                    <a:pt x="25400" y="16510"/>
                  </a:moveTo>
                  <a:lnTo>
                    <a:pt x="0" y="16510"/>
                  </a:lnTo>
                  <a:lnTo>
                    <a:pt x="0" y="22860"/>
                  </a:lnTo>
                  <a:lnTo>
                    <a:pt x="25400" y="22860"/>
                  </a:lnTo>
                  <a:lnTo>
                    <a:pt x="25400" y="16510"/>
                  </a:lnTo>
                  <a:close/>
                </a:path>
                <a:path w="25400" h="1122679">
                  <a:moveTo>
                    <a:pt x="25400" y="22860"/>
                  </a:moveTo>
                  <a:lnTo>
                    <a:pt x="0" y="22860"/>
                  </a:lnTo>
                  <a:lnTo>
                    <a:pt x="0" y="29210"/>
                  </a:lnTo>
                  <a:lnTo>
                    <a:pt x="25400" y="29210"/>
                  </a:lnTo>
                  <a:lnTo>
                    <a:pt x="25400" y="22860"/>
                  </a:lnTo>
                  <a:close/>
                </a:path>
                <a:path w="25400" h="1122679">
                  <a:moveTo>
                    <a:pt x="25400" y="29210"/>
                  </a:moveTo>
                  <a:lnTo>
                    <a:pt x="0" y="29210"/>
                  </a:lnTo>
                  <a:lnTo>
                    <a:pt x="0" y="35560"/>
                  </a:lnTo>
                  <a:lnTo>
                    <a:pt x="25400" y="35560"/>
                  </a:lnTo>
                  <a:lnTo>
                    <a:pt x="25400" y="29210"/>
                  </a:lnTo>
                  <a:close/>
                </a:path>
                <a:path w="25400" h="1122679">
                  <a:moveTo>
                    <a:pt x="25400" y="35560"/>
                  </a:moveTo>
                  <a:lnTo>
                    <a:pt x="0" y="35560"/>
                  </a:lnTo>
                  <a:lnTo>
                    <a:pt x="0" y="41910"/>
                  </a:lnTo>
                  <a:lnTo>
                    <a:pt x="25400" y="41910"/>
                  </a:lnTo>
                  <a:lnTo>
                    <a:pt x="25400" y="35560"/>
                  </a:lnTo>
                  <a:close/>
                </a:path>
                <a:path w="25400" h="1122679">
                  <a:moveTo>
                    <a:pt x="25400" y="41910"/>
                  </a:moveTo>
                  <a:lnTo>
                    <a:pt x="0" y="41910"/>
                  </a:lnTo>
                  <a:lnTo>
                    <a:pt x="0" y="48260"/>
                  </a:lnTo>
                  <a:lnTo>
                    <a:pt x="25400" y="48260"/>
                  </a:lnTo>
                  <a:lnTo>
                    <a:pt x="25400" y="41910"/>
                  </a:lnTo>
                  <a:close/>
                </a:path>
                <a:path w="25400" h="1122679">
                  <a:moveTo>
                    <a:pt x="25400" y="48260"/>
                  </a:moveTo>
                  <a:lnTo>
                    <a:pt x="0" y="48260"/>
                  </a:lnTo>
                  <a:lnTo>
                    <a:pt x="0" y="54610"/>
                  </a:lnTo>
                  <a:lnTo>
                    <a:pt x="25400" y="54610"/>
                  </a:lnTo>
                  <a:lnTo>
                    <a:pt x="25400" y="48260"/>
                  </a:lnTo>
                  <a:close/>
                </a:path>
                <a:path w="25400" h="1122679">
                  <a:moveTo>
                    <a:pt x="25400" y="54610"/>
                  </a:moveTo>
                  <a:lnTo>
                    <a:pt x="0" y="54610"/>
                  </a:lnTo>
                  <a:lnTo>
                    <a:pt x="0" y="60960"/>
                  </a:lnTo>
                  <a:lnTo>
                    <a:pt x="25400" y="60960"/>
                  </a:lnTo>
                  <a:lnTo>
                    <a:pt x="25400" y="54610"/>
                  </a:lnTo>
                  <a:close/>
                </a:path>
                <a:path w="25400" h="1122679">
                  <a:moveTo>
                    <a:pt x="25400" y="60960"/>
                  </a:moveTo>
                  <a:lnTo>
                    <a:pt x="0" y="60960"/>
                  </a:lnTo>
                  <a:lnTo>
                    <a:pt x="0" y="80010"/>
                  </a:lnTo>
                  <a:lnTo>
                    <a:pt x="25400" y="80010"/>
                  </a:lnTo>
                  <a:lnTo>
                    <a:pt x="25400" y="60960"/>
                  </a:lnTo>
                  <a:close/>
                </a:path>
                <a:path w="25400" h="1122679">
                  <a:moveTo>
                    <a:pt x="25400" y="80010"/>
                  </a:moveTo>
                  <a:lnTo>
                    <a:pt x="0" y="80010"/>
                  </a:lnTo>
                  <a:lnTo>
                    <a:pt x="0" y="86360"/>
                  </a:lnTo>
                  <a:lnTo>
                    <a:pt x="25400" y="86360"/>
                  </a:lnTo>
                  <a:lnTo>
                    <a:pt x="25400" y="80010"/>
                  </a:lnTo>
                  <a:close/>
                </a:path>
                <a:path w="25400" h="1122679">
                  <a:moveTo>
                    <a:pt x="25400" y="86360"/>
                  </a:moveTo>
                  <a:lnTo>
                    <a:pt x="0" y="86360"/>
                  </a:lnTo>
                  <a:lnTo>
                    <a:pt x="0" y="124460"/>
                  </a:lnTo>
                  <a:lnTo>
                    <a:pt x="25400" y="124460"/>
                  </a:lnTo>
                  <a:lnTo>
                    <a:pt x="25400" y="86360"/>
                  </a:lnTo>
                  <a:close/>
                </a:path>
                <a:path w="25400" h="1122679">
                  <a:moveTo>
                    <a:pt x="25400" y="124460"/>
                  </a:moveTo>
                  <a:lnTo>
                    <a:pt x="0" y="124460"/>
                  </a:lnTo>
                  <a:lnTo>
                    <a:pt x="0" y="130810"/>
                  </a:lnTo>
                  <a:lnTo>
                    <a:pt x="25400" y="130810"/>
                  </a:lnTo>
                  <a:lnTo>
                    <a:pt x="25400" y="124460"/>
                  </a:lnTo>
                  <a:close/>
                </a:path>
                <a:path w="25400" h="1122679">
                  <a:moveTo>
                    <a:pt x="25400" y="130810"/>
                  </a:moveTo>
                  <a:lnTo>
                    <a:pt x="0" y="130810"/>
                  </a:lnTo>
                  <a:lnTo>
                    <a:pt x="0" y="143510"/>
                  </a:lnTo>
                  <a:lnTo>
                    <a:pt x="25400" y="143510"/>
                  </a:lnTo>
                  <a:lnTo>
                    <a:pt x="25400" y="130810"/>
                  </a:lnTo>
                  <a:close/>
                </a:path>
                <a:path w="25400" h="1122679">
                  <a:moveTo>
                    <a:pt x="25400" y="143510"/>
                  </a:moveTo>
                  <a:lnTo>
                    <a:pt x="0" y="143510"/>
                  </a:lnTo>
                  <a:lnTo>
                    <a:pt x="0" y="149860"/>
                  </a:lnTo>
                  <a:lnTo>
                    <a:pt x="25400" y="149860"/>
                  </a:lnTo>
                  <a:lnTo>
                    <a:pt x="25400" y="143510"/>
                  </a:lnTo>
                  <a:close/>
                </a:path>
                <a:path w="25400" h="1122679">
                  <a:moveTo>
                    <a:pt x="25400" y="149860"/>
                  </a:moveTo>
                  <a:lnTo>
                    <a:pt x="0" y="149860"/>
                  </a:lnTo>
                  <a:lnTo>
                    <a:pt x="0" y="162560"/>
                  </a:lnTo>
                  <a:lnTo>
                    <a:pt x="25400" y="162560"/>
                  </a:lnTo>
                  <a:lnTo>
                    <a:pt x="25400" y="149860"/>
                  </a:lnTo>
                  <a:close/>
                </a:path>
                <a:path w="25400" h="1122679">
                  <a:moveTo>
                    <a:pt x="25400" y="162560"/>
                  </a:moveTo>
                  <a:lnTo>
                    <a:pt x="0" y="162560"/>
                  </a:lnTo>
                  <a:lnTo>
                    <a:pt x="0" y="168910"/>
                  </a:lnTo>
                  <a:lnTo>
                    <a:pt x="25400" y="168910"/>
                  </a:lnTo>
                  <a:lnTo>
                    <a:pt x="25400" y="162560"/>
                  </a:lnTo>
                  <a:close/>
                </a:path>
                <a:path w="25400" h="1122679">
                  <a:moveTo>
                    <a:pt x="25400" y="168910"/>
                  </a:moveTo>
                  <a:lnTo>
                    <a:pt x="0" y="168910"/>
                  </a:lnTo>
                  <a:lnTo>
                    <a:pt x="0" y="181610"/>
                  </a:lnTo>
                  <a:lnTo>
                    <a:pt x="25400" y="181610"/>
                  </a:lnTo>
                  <a:lnTo>
                    <a:pt x="25400" y="168910"/>
                  </a:lnTo>
                  <a:close/>
                </a:path>
                <a:path w="25400" h="1122679">
                  <a:moveTo>
                    <a:pt x="25400" y="181610"/>
                  </a:moveTo>
                  <a:lnTo>
                    <a:pt x="0" y="181610"/>
                  </a:lnTo>
                  <a:lnTo>
                    <a:pt x="0" y="187960"/>
                  </a:lnTo>
                  <a:lnTo>
                    <a:pt x="25400" y="187960"/>
                  </a:lnTo>
                  <a:lnTo>
                    <a:pt x="25400" y="181610"/>
                  </a:lnTo>
                  <a:close/>
                </a:path>
                <a:path w="25400" h="1122679">
                  <a:moveTo>
                    <a:pt x="25400" y="187960"/>
                  </a:moveTo>
                  <a:lnTo>
                    <a:pt x="0" y="187960"/>
                  </a:lnTo>
                  <a:lnTo>
                    <a:pt x="0" y="194310"/>
                  </a:lnTo>
                  <a:lnTo>
                    <a:pt x="25400" y="194310"/>
                  </a:lnTo>
                  <a:lnTo>
                    <a:pt x="25400" y="187960"/>
                  </a:lnTo>
                  <a:close/>
                </a:path>
                <a:path w="25400" h="1122679">
                  <a:moveTo>
                    <a:pt x="25400" y="194310"/>
                  </a:moveTo>
                  <a:lnTo>
                    <a:pt x="0" y="194310"/>
                  </a:lnTo>
                  <a:lnTo>
                    <a:pt x="0" y="200660"/>
                  </a:lnTo>
                  <a:lnTo>
                    <a:pt x="25400" y="200660"/>
                  </a:lnTo>
                  <a:lnTo>
                    <a:pt x="25400" y="194310"/>
                  </a:lnTo>
                  <a:close/>
                </a:path>
                <a:path w="25400" h="1122679">
                  <a:moveTo>
                    <a:pt x="25400" y="200660"/>
                  </a:moveTo>
                  <a:lnTo>
                    <a:pt x="0" y="200660"/>
                  </a:lnTo>
                  <a:lnTo>
                    <a:pt x="0" y="207010"/>
                  </a:lnTo>
                  <a:lnTo>
                    <a:pt x="25400" y="207010"/>
                  </a:lnTo>
                  <a:lnTo>
                    <a:pt x="25400" y="200660"/>
                  </a:lnTo>
                  <a:close/>
                </a:path>
                <a:path w="25400" h="1122679">
                  <a:moveTo>
                    <a:pt x="25400" y="207010"/>
                  </a:moveTo>
                  <a:lnTo>
                    <a:pt x="0" y="207010"/>
                  </a:lnTo>
                  <a:lnTo>
                    <a:pt x="0" y="213360"/>
                  </a:lnTo>
                  <a:lnTo>
                    <a:pt x="25400" y="213360"/>
                  </a:lnTo>
                  <a:lnTo>
                    <a:pt x="25400" y="207010"/>
                  </a:lnTo>
                  <a:close/>
                </a:path>
                <a:path w="25400" h="1122679">
                  <a:moveTo>
                    <a:pt x="25400" y="213360"/>
                  </a:moveTo>
                  <a:lnTo>
                    <a:pt x="0" y="213360"/>
                  </a:lnTo>
                  <a:lnTo>
                    <a:pt x="0" y="219710"/>
                  </a:lnTo>
                  <a:lnTo>
                    <a:pt x="25400" y="219710"/>
                  </a:lnTo>
                  <a:lnTo>
                    <a:pt x="25400" y="213360"/>
                  </a:lnTo>
                  <a:close/>
                </a:path>
                <a:path w="25400" h="1122679">
                  <a:moveTo>
                    <a:pt x="25400" y="219710"/>
                  </a:moveTo>
                  <a:lnTo>
                    <a:pt x="0" y="219710"/>
                  </a:lnTo>
                  <a:lnTo>
                    <a:pt x="0" y="226060"/>
                  </a:lnTo>
                  <a:lnTo>
                    <a:pt x="25400" y="226060"/>
                  </a:lnTo>
                  <a:lnTo>
                    <a:pt x="25400" y="219710"/>
                  </a:lnTo>
                  <a:close/>
                </a:path>
                <a:path w="25400" h="1122679">
                  <a:moveTo>
                    <a:pt x="25400" y="226060"/>
                  </a:moveTo>
                  <a:lnTo>
                    <a:pt x="0" y="226060"/>
                  </a:lnTo>
                  <a:lnTo>
                    <a:pt x="0" y="232410"/>
                  </a:lnTo>
                  <a:lnTo>
                    <a:pt x="25400" y="232410"/>
                  </a:lnTo>
                  <a:lnTo>
                    <a:pt x="25400" y="226060"/>
                  </a:lnTo>
                  <a:close/>
                </a:path>
                <a:path w="25400" h="1122679">
                  <a:moveTo>
                    <a:pt x="25400" y="232410"/>
                  </a:moveTo>
                  <a:lnTo>
                    <a:pt x="0" y="232410"/>
                  </a:lnTo>
                  <a:lnTo>
                    <a:pt x="0" y="238760"/>
                  </a:lnTo>
                  <a:lnTo>
                    <a:pt x="25400" y="238760"/>
                  </a:lnTo>
                  <a:lnTo>
                    <a:pt x="25400" y="232410"/>
                  </a:lnTo>
                  <a:close/>
                </a:path>
                <a:path w="25400" h="1122679">
                  <a:moveTo>
                    <a:pt x="25400" y="238760"/>
                  </a:moveTo>
                  <a:lnTo>
                    <a:pt x="0" y="238760"/>
                  </a:lnTo>
                  <a:lnTo>
                    <a:pt x="0" y="245110"/>
                  </a:lnTo>
                  <a:lnTo>
                    <a:pt x="25400" y="245110"/>
                  </a:lnTo>
                  <a:lnTo>
                    <a:pt x="25400" y="238760"/>
                  </a:lnTo>
                  <a:close/>
                </a:path>
                <a:path w="25400" h="1122679">
                  <a:moveTo>
                    <a:pt x="25400" y="245110"/>
                  </a:moveTo>
                  <a:lnTo>
                    <a:pt x="0" y="245110"/>
                  </a:lnTo>
                  <a:lnTo>
                    <a:pt x="0" y="251460"/>
                  </a:lnTo>
                  <a:lnTo>
                    <a:pt x="25400" y="251460"/>
                  </a:lnTo>
                  <a:lnTo>
                    <a:pt x="25400" y="245110"/>
                  </a:lnTo>
                  <a:close/>
                </a:path>
                <a:path w="25400" h="1122679">
                  <a:moveTo>
                    <a:pt x="25400" y="251460"/>
                  </a:moveTo>
                  <a:lnTo>
                    <a:pt x="0" y="251460"/>
                  </a:lnTo>
                  <a:lnTo>
                    <a:pt x="0" y="257810"/>
                  </a:lnTo>
                  <a:lnTo>
                    <a:pt x="25400" y="257810"/>
                  </a:lnTo>
                  <a:lnTo>
                    <a:pt x="25400" y="251460"/>
                  </a:lnTo>
                  <a:close/>
                </a:path>
                <a:path w="25400" h="1122679">
                  <a:moveTo>
                    <a:pt x="25400" y="257810"/>
                  </a:moveTo>
                  <a:lnTo>
                    <a:pt x="0" y="257810"/>
                  </a:lnTo>
                  <a:lnTo>
                    <a:pt x="0" y="264160"/>
                  </a:lnTo>
                  <a:lnTo>
                    <a:pt x="25400" y="264160"/>
                  </a:lnTo>
                  <a:lnTo>
                    <a:pt x="25400" y="257810"/>
                  </a:lnTo>
                  <a:close/>
                </a:path>
                <a:path w="25400" h="1122679">
                  <a:moveTo>
                    <a:pt x="25400" y="264160"/>
                  </a:moveTo>
                  <a:lnTo>
                    <a:pt x="0" y="264160"/>
                  </a:lnTo>
                  <a:lnTo>
                    <a:pt x="0" y="270510"/>
                  </a:lnTo>
                  <a:lnTo>
                    <a:pt x="25400" y="270510"/>
                  </a:lnTo>
                  <a:lnTo>
                    <a:pt x="25400" y="264160"/>
                  </a:lnTo>
                  <a:close/>
                </a:path>
                <a:path w="25400" h="1122679">
                  <a:moveTo>
                    <a:pt x="25400" y="270510"/>
                  </a:moveTo>
                  <a:lnTo>
                    <a:pt x="0" y="270510"/>
                  </a:lnTo>
                  <a:lnTo>
                    <a:pt x="0" y="276860"/>
                  </a:lnTo>
                  <a:lnTo>
                    <a:pt x="25400" y="276860"/>
                  </a:lnTo>
                  <a:lnTo>
                    <a:pt x="25400" y="270510"/>
                  </a:lnTo>
                  <a:close/>
                </a:path>
                <a:path w="25400" h="1122679">
                  <a:moveTo>
                    <a:pt x="25400" y="276860"/>
                  </a:moveTo>
                  <a:lnTo>
                    <a:pt x="0" y="276860"/>
                  </a:lnTo>
                  <a:lnTo>
                    <a:pt x="0" y="283210"/>
                  </a:lnTo>
                  <a:lnTo>
                    <a:pt x="25400" y="283210"/>
                  </a:lnTo>
                  <a:lnTo>
                    <a:pt x="25400" y="276860"/>
                  </a:lnTo>
                  <a:close/>
                </a:path>
                <a:path w="25400" h="1122679">
                  <a:moveTo>
                    <a:pt x="25400" y="283210"/>
                  </a:moveTo>
                  <a:lnTo>
                    <a:pt x="0" y="283210"/>
                  </a:lnTo>
                  <a:lnTo>
                    <a:pt x="0" y="289560"/>
                  </a:lnTo>
                  <a:lnTo>
                    <a:pt x="25400" y="289560"/>
                  </a:lnTo>
                  <a:lnTo>
                    <a:pt x="25400" y="283210"/>
                  </a:lnTo>
                  <a:close/>
                </a:path>
                <a:path w="25400" h="1122679">
                  <a:moveTo>
                    <a:pt x="25400" y="289560"/>
                  </a:moveTo>
                  <a:lnTo>
                    <a:pt x="0" y="289560"/>
                  </a:lnTo>
                  <a:lnTo>
                    <a:pt x="0" y="295910"/>
                  </a:lnTo>
                  <a:lnTo>
                    <a:pt x="25400" y="295910"/>
                  </a:lnTo>
                  <a:lnTo>
                    <a:pt x="25400" y="289560"/>
                  </a:lnTo>
                  <a:close/>
                </a:path>
                <a:path w="25400" h="1122679">
                  <a:moveTo>
                    <a:pt x="25400" y="295910"/>
                  </a:moveTo>
                  <a:lnTo>
                    <a:pt x="0" y="295910"/>
                  </a:lnTo>
                  <a:lnTo>
                    <a:pt x="0" y="302260"/>
                  </a:lnTo>
                  <a:lnTo>
                    <a:pt x="25400" y="302260"/>
                  </a:lnTo>
                  <a:lnTo>
                    <a:pt x="25400" y="295910"/>
                  </a:lnTo>
                  <a:close/>
                </a:path>
                <a:path w="25400" h="1122679">
                  <a:moveTo>
                    <a:pt x="25400" y="302260"/>
                  </a:moveTo>
                  <a:lnTo>
                    <a:pt x="0" y="302260"/>
                  </a:lnTo>
                  <a:lnTo>
                    <a:pt x="0" y="308610"/>
                  </a:lnTo>
                  <a:lnTo>
                    <a:pt x="25400" y="308610"/>
                  </a:lnTo>
                  <a:lnTo>
                    <a:pt x="25400" y="302260"/>
                  </a:lnTo>
                  <a:close/>
                </a:path>
                <a:path w="25400" h="1122679">
                  <a:moveTo>
                    <a:pt x="25400" y="308610"/>
                  </a:moveTo>
                  <a:lnTo>
                    <a:pt x="0" y="308610"/>
                  </a:lnTo>
                  <a:lnTo>
                    <a:pt x="0" y="314960"/>
                  </a:lnTo>
                  <a:lnTo>
                    <a:pt x="25400" y="314960"/>
                  </a:lnTo>
                  <a:lnTo>
                    <a:pt x="25400" y="308610"/>
                  </a:lnTo>
                  <a:close/>
                </a:path>
                <a:path w="25400" h="1122679">
                  <a:moveTo>
                    <a:pt x="25400" y="314960"/>
                  </a:moveTo>
                  <a:lnTo>
                    <a:pt x="0" y="314960"/>
                  </a:lnTo>
                  <a:lnTo>
                    <a:pt x="0" y="335280"/>
                  </a:lnTo>
                  <a:lnTo>
                    <a:pt x="25400" y="335280"/>
                  </a:lnTo>
                  <a:lnTo>
                    <a:pt x="25400" y="314960"/>
                  </a:lnTo>
                  <a:close/>
                </a:path>
                <a:path w="25400" h="1122679">
                  <a:moveTo>
                    <a:pt x="25400" y="335280"/>
                  </a:moveTo>
                  <a:lnTo>
                    <a:pt x="0" y="335280"/>
                  </a:lnTo>
                  <a:lnTo>
                    <a:pt x="0" y="341630"/>
                  </a:lnTo>
                  <a:lnTo>
                    <a:pt x="25400" y="341630"/>
                  </a:lnTo>
                  <a:lnTo>
                    <a:pt x="25400" y="335280"/>
                  </a:lnTo>
                  <a:close/>
                </a:path>
                <a:path w="25400" h="1122679">
                  <a:moveTo>
                    <a:pt x="25400" y="341630"/>
                  </a:moveTo>
                  <a:lnTo>
                    <a:pt x="0" y="341630"/>
                  </a:lnTo>
                  <a:lnTo>
                    <a:pt x="0" y="360680"/>
                  </a:lnTo>
                  <a:lnTo>
                    <a:pt x="25400" y="360680"/>
                  </a:lnTo>
                  <a:lnTo>
                    <a:pt x="25400" y="341630"/>
                  </a:lnTo>
                  <a:close/>
                </a:path>
                <a:path w="25400" h="1122679">
                  <a:moveTo>
                    <a:pt x="25400" y="360680"/>
                  </a:moveTo>
                  <a:lnTo>
                    <a:pt x="0" y="360680"/>
                  </a:lnTo>
                  <a:lnTo>
                    <a:pt x="0" y="367030"/>
                  </a:lnTo>
                  <a:lnTo>
                    <a:pt x="25400" y="367030"/>
                  </a:lnTo>
                  <a:lnTo>
                    <a:pt x="25400" y="360680"/>
                  </a:lnTo>
                  <a:close/>
                </a:path>
                <a:path w="25400" h="1122679">
                  <a:moveTo>
                    <a:pt x="25400" y="367030"/>
                  </a:moveTo>
                  <a:lnTo>
                    <a:pt x="0" y="367030"/>
                  </a:lnTo>
                  <a:lnTo>
                    <a:pt x="0" y="373380"/>
                  </a:lnTo>
                  <a:lnTo>
                    <a:pt x="25400" y="373380"/>
                  </a:lnTo>
                  <a:lnTo>
                    <a:pt x="25400" y="367030"/>
                  </a:lnTo>
                  <a:close/>
                </a:path>
                <a:path w="25400" h="1122679">
                  <a:moveTo>
                    <a:pt x="25400" y="373380"/>
                  </a:moveTo>
                  <a:lnTo>
                    <a:pt x="0" y="373380"/>
                  </a:lnTo>
                  <a:lnTo>
                    <a:pt x="0" y="379730"/>
                  </a:lnTo>
                  <a:lnTo>
                    <a:pt x="25400" y="379730"/>
                  </a:lnTo>
                  <a:lnTo>
                    <a:pt x="25400" y="373380"/>
                  </a:lnTo>
                  <a:close/>
                </a:path>
                <a:path w="25400" h="1122679">
                  <a:moveTo>
                    <a:pt x="25400" y="379730"/>
                  </a:moveTo>
                  <a:lnTo>
                    <a:pt x="0" y="379730"/>
                  </a:lnTo>
                  <a:lnTo>
                    <a:pt x="0" y="386080"/>
                  </a:lnTo>
                  <a:lnTo>
                    <a:pt x="25400" y="386080"/>
                  </a:lnTo>
                  <a:lnTo>
                    <a:pt x="25400" y="379730"/>
                  </a:lnTo>
                  <a:close/>
                </a:path>
                <a:path w="25400" h="1122679">
                  <a:moveTo>
                    <a:pt x="25400" y="386080"/>
                  </a:moveTo>
                  <a:lnTo>
                    <a:pt x="0" y="386080"/>
                  </a:lnTo>
                  <a:lnTo>
                    <a:pt x="0" y="392430"/>
                  </a:lnTo>
                  <a:lnTo>
                    <a:pt x="25400" y="392430"/>
                  </a:lnTo>
                  <a:lnTo>
                    <a:pt x="25400" y="386080"/>
                  </a:lnTo>
                  <a:close/>
                </a:path>
                <a:path w="25400" h="1122679">
                  <a:moveTo>
                    <a:pt x="25400" y="392430"/>
                  </a:moveTo>
                  <a:lnTo>
                    <a:pt x="0" y="392430"/>
                  </a:lnTo>
                  <a:lnTo>
                    <a:pt x="0" y="398780"/>
                  </a:lnTo>
                  <a:lnTo>
                    <a:pt x="25400" y="398780"/>
                  </a:lnTo>
                  <a:lnTo>
                    <a:pt x="25400" y="392430"/>
                  </a:lnTo>
                  <a:close/>
                </a:path>
                <a:path w="25400" h="1122679">
                  <a:moveTo>
                    <a:pt x="25400" y="398780"/>
                  </a:moveTo>
                  <a:lnTo>
                    <a:pt x="0" y="398780"/>
                  </a:lnTo>
                  <a:lnTo>
                    <a:pt x="0" y="411480"/>
                  </a:lnTo>
                  <a:lnTo>
                    <a:pt x="25400" y="411480"/>
                  </a:lnTo>
                  <a:lnTo>
                    <a:pt x="25400" y="398780"/>
                  </a:lnTo>
                  <a:close/>
                </a:path>
                <a:path w="25400" h="1122679">
                  <a:moveTo>
                    <a:pt x="25400" y="411480"/>
                  </a:moveTo>
                  <a:lnTo>
                    <a:pt x="0" y="411480"/>
                  </a:lnTo>
                  <a:lnTo>
                    <a:pt x="0" y="417830"/>
                  </a:lnTo>
                  <a:lnTo>
                    <a:pt x="25400" y="417830"/>
                  </a:lnTo>
                  <a:lnTo>
                    <a:pt x="25400" y="411480"/>
                  </a:lnTo>
                  <a:close/>
                </a:path>
                <a:path w="25400" h="1122679">
                  <a:moveTo>
                    <a:pt x="25400" y="417830"/>
                  </a:moveTo>
                  <a:lnTo>
                    <a:pt x="0" y="417830"/>
                  </a:lnTo>
                  <a:lnTo>
                    <a:pt x="0" y="424180"/>
                  </a:lnTo>
                  <a:lnTo>
                    <a:pt x="25400" y="424180"/>
                  </a:lnTo>
                  <a:lnTo>
                    <a:pt x="25400" y="417830"/>
                  </a:lnTo>
                  <a:close/>
                </a:path>
                <a:path w="25400" h="1122679">
                  <a:moveTo>
                    <a:pt x="25400" y="424180"/>
                  </a:moveTo>
                  <a:lnTo>
                    <a:pt x="0" y="424180"/>
                  </a:lnTo>
                  <a:lnTo>
                    <a:pt x="0" y="430530"/>
                  </a:lnTo>
                  <a:lnTo>
                    <a:pt x="25400" y="430530"/>
                  </a:lnTo>
                  <a:lnTo>
                    <a:pt x="25400" y="424180"/>
                  </a:lnTo>
                  <a:close/>
                </a:path>
                <a:path w="25400" h="1122679">
                  <a:moveTo>
                    <a:pt x="25400" y="430530"/>
                  </a:moveTo>
                  <a:lnTo>
                    <a:pt x="0" y="430530"/>
                  </a:lnTo>
                  <a:lnTo>
                    <a:pt x="0" y="436880"/>
                  </a:lnTo>
                  <a:lnTo>
                    <a:pt x="25400" y="436880"/>
                  </a:lnTo>
                  <a:lnTo>
                    <a:pt x="25400" y="430530"/>
                  </a:lnTo>
                  <a:close/>
                </a:path>
                <a:path w="25400" h="1122679">
                  <a:moveTo>
                    <a:pt x="25400" y="436880"/>
                  </a:moveTo>
                  <a:lnTo>
                    <a:pt x="0" y="436880"/>
                  </a:lnTo>
                  <a:lnTo>
                    <a:pt x="0" y="443230"/>
                  </a:lnTo>
                  <a:lnTo>
                    <a:pt x="25400" y="443230"/>
                  </a:lnTo>
                  <a:lnTo>
                    <a:pt x="25400" y="436880"/>
                  </a:lnTo>
                  <a:close/>
                </a:path>
                <a:path w="25400" h="1122679">
                  <a:moveTo>
                    <a:pt x="25400" y="443230"/>
                  </a:moveTo>
                  <a:lnTo>
                    <a:pt x="0" y="443230"/>
                  </a:lnTo>
                  <a:lnTo>
                    <a:pt x="0" y="447040"/>
                  </a:lnTo>
                  <a:lnTo>
                    <a:pt x="25400" y="447040"/>
                  </a:lnTo>
                  <a:lnTo>
                    <a:pt x="25400" y="443230"/>
                  </a:lnTo>
                  <a:close/>
                </a:path>
                <a:path w="25400" h="1122679">
                  <a:moveTo>
                    <a:pt x="25400" y="447040"/>
                  </a:moveTo>
                  <a:lnTo>
                    <a:pt x="0" y="447040"/>
                  </a:lnTo>
                  <a:lnTo>
                    <a:pt x="0" y="455930"/>
                  </a:lnTo>
                  <a:lnTo>
                    <a:pt x="25400" y="455930"/>
                  </a:lnTo>
                  <a:lnTo>
                    <a:pt x="25400" y="447040"/>
                  </a:lnTo>
                  <a:close/>
                </a:path>
                <a:path w="25400" h="1122679">
                  <a:moveTo>
                    <a:pt x="25400" y="455930"/>
                  </a:moveTo>
                  <a:lnTo>
                    <a:pt x="0" y="455930"/>
                  </a:lnTo>
                  <a:lnTo>
                    <a:pt x="0" y="462280"/>
                  </a:lnTo>
                  <a:lnTo>
                    <a:pt x="25400" y="462280"/>
                  </a:lnTo>
                  <a:lnTo>
                    <a:pt x="25400" y="455930"/>
                  </a:lnTo>
                  <a:close/>
                </a:path>
                <a:path w="25400" h="1122679">
                  <a:moveTo>
                    <a:pt x="25400" y="462280"/>
                  </a:moveTo>
                  <a:lnTo>
                    <a:pt x="0" y="462280"/>
                  </a:lnTo>
                  <a:lnTo>
                    <a:pt x="0" y="468630"/>
                  </a:lnTo>
                  <a:lnTo>
                    <a:pt x="25400" y="468630"/>
                  </a:lnTo>
                  <a:lnTo>
                    <a:pt x="25400" y="462280"/>
                  </a:lnTo>
                  <a:close/>
                </a:path>
                <a:path w="25400" h="1122679">
                  <a:moveTo>
                    <a:pt x="25400" y="468630"/>
                  </a:moveTo>
                  <a:lnTo>
                    <a:pt x="0" y="468630"/>
                  </a:lnTo>
                  <a:lnTo>
                    <a:pt x="0" y="474980"/>
                  </a:lnTo>
                  <a:lnTo>
                    <a:pt x="25400" y="474980"/>
                  </a:lnTo>
                  <a:lnTo>
                    <a:pt x="25400" y="468630"/>
                  </a:lnTo>
                  <a:close/>
                </a:path>
                <a:path w="25400" h="1122679">
                  <a:moveTo>
                    <a:pt x="25400" y="474980"/>
                  </a:moveTo>
                  <a:lnTo>
                    <a:pt x="0" y="474980"/>
                  </a:lnTo>
                  <a:lnTo>
                    <a:pt x="0" y="481330"/>
                  </a:lnTo>
                  <a:lnTo>
                    <a:pt x="25400" y="481330"/>
                  </a:lnTo>
                  <a:lnTo>
                    <a:pt x="25400" y="474980"/>
                  </a:lnTo>
                  <a:close/>
                </a:path>
                <a:path w="25400" h="1122679">
                  <a:moveTo>
                    <a:pt x="25400" y="481330"/>
                  </a:moveTo>
                  <a:lnTo>
                    <a:pt x="0" y="481330"/>
                  </a:lnTo>
                  <a:lnTo>
                    <a:pt x="0" y="487680"/>
                  </a:lnTo>
                  <a:lnTo>
                    <a:pt x="25400" y="487680"/>
                  </a:lnTo>
                  <a:lnTo>
                    <a:pt x="25400" y="481330"/>
                  </a:lnTo>
                  <a:close/>
                </a:path>
                <a:path w="25400" h="1122679">
                  <a:moveTo>
                    <a:pt x="25400" y="487680"/>
                  </a:moveTo>
                  <a:lnTo>
                    <a:pt x="0" y="487680"/>
                  </a:lnTo>
                  <a:lnTo>
                    <a:pt x="0" y="494030"/>
                  </a:lnTo>
                  <a:lnTo>
                    <a:pt x="25400" y="494030"/>
                  </a:lnTo>
                  <a:lnTo>
                    <a:pt x="25400" y="487680"/>
                  </a:lnTo>
                  <a:close/>
                </a:path>
                <a:path w="25400" h="1122679">
                  <a:moveTo>
                    <a:pt x="25400" y="494030"/>
                  </a:moveTo>
                  <a:lnTo>
                    <a:pt x="0" y="494030"/>
                  </a:lnTo>
                  <a:lnTo>
                    <a:pt x="0" y="500380"/>
                  </a:lnTo>
                  <a:lnTo>
                    <a:pt x="25400" y="500380"/>
                  </a:lnTo>
                  <a:lnTo>
                    <a:pt x="25400" y="494030"/>
                  </a:lnTo>
                  <a:close/>
                </a:path>
                <a:path w="25400" h="1122679">
                  <a:moveTo>
                    <a:pt x="25400" y="500380"/>
                  </a:moveTo>
                  <a:lnTo>
                    <a:pt x="0" y="500380"/>
                  </a:lnTo>
                  <a:lnTo>
                    <a:pt x="0" y="513080"/>
                  </a:lnTo>
                  <a:lnTo>
                    <a:pt x="25400" y="513080"/>
                  </a:lnTo>
                  <a:lnTo>
                    <a:pt x="25400" y="500380"/>
                  </a:lnTo>
                  <a:close/>
                </a:path>
                <a:path w="25400" h="1122679">
                  <a:moveTo>
                    <a:pt x="25400" y="513080"/>
                  </a:moveTo>
                  <a:lnTo>
                    <a:pt x="0" y="513080"/>
                  </a:lnTo>
                  <a:lnTo>
                    <a:pt x="0" y="538480"/>
                  </a:lnTo>
                  <a:lnTo>
                    <a:pt x="25400" y="538480"/>
                  </a:lnTo>
                  <a:lnTo>
                    <a:pt x="25400" y="513080"/>
                  </a:lnTo>
                  <a:close/>
                </a:path>
                <a:path w="25400" h="1122679">
                  <a:moveTo>
                    <a:pt x="25400" y="538480"/>
                  </a:moveTo>
                  <a:lnTo>
                    <a:pt x="0" y="538480"/>
                  </a:lnTo>
                  <a:lnTo>
                    <a:pt x="0" y="551180"/>
                  </a:lnTo>
                  <a:lnTo>
                    <a:pt x="25400" y="551180"/>
                  </a:lnTo>
                  <a:lnTo>
                    <a:pt x="25400" y="538480"/>
                  </a:lnTo>
                  <a:close/>
                </a:path>
                <a:path w="25400" h="1122679">
                  <a:moveTo>
                    <a:pt x="25400" y="551180"/>
                  </a:moveTo>
                  <a:lnTo>
                    <a:pt x="0" y="551180"/>
                  </a:lnTo>
                  <a:lnTo>
                    <a:pt x="0" y="557530"/>
                  </a:lnTo>
                  <a:lnTo>
                    <a:pt x="25400" y="557530"/>
                  </a:lnTo>
                  <a:lnTo>
                    <a:pt x="25400" y="551180"/>
                  </a:lnTo>
                  <a:close/>
                </a:path>
                <a:path w="25400" h="1122679">
                  <a:moveTo>
                    <a:pt x="25400" y="557530"/>
                  </a:moveTo>
                  <a:lnTo>
                    <a:pt x="0" y="557530"/>
                  </a:lnTo>
                  <a:lnTo>
                    <a:pt x="0" y="563880"/>
                  </a:lnTo>
                  <a:lnTo>
                    <a:pt x="25400" y="563880"/>
                  </a:lnTo>
                  <a:lnTo>
                    <a:pt x="25400" y="557530"/>
                  </a:lnTo>
                  <a:close/>
                </a:path>
                <a:path w="25400" h="1122679">
                  <a:moveTo>
                    <a:pt x="25400" y="563880"/>
                  </a:moveTo>
                  <a:lnTo>
                    <a:pt x="0" y="563880"/>
                  </a:lnTo>
                  <a:lnTo>
                    <a:pt x="0" y="570230"/>
                  </a:lnTo>
                  <a:lnTo>
                    <a:pt x="25400" y="570230"/>
                  </a:lnTo>
                  <a:lnTo>
                    <a:pt x="25400" y="563880"/>
                  </a:lnTo>
                  <a:close/>
                </a:path>
                <a:path w="25400" h="1122679">
                  <a:moveTo>
                    <a:pt x="25400" y="570230"/>
                  </a:moveTo>
                  <a:lnTo>
                    <a:pt x="0" y="570230"/>
                  </a:lnTo>
                  <a:lnTo>
                    <a:pt x="0" y="576580"/>
                  </a:lnTo>
                  <a:lnTo>
                    <a:pt x="25400" y="576580"/>
                  </a:lnTo>
                  <a:lnTo>
                    <a:pt x="25400" y="570230"/>
                  </a:lnTo>
                  <a:close/>
                </a:path>
                <a:path w="25400" h="1122679">
                  <a:moveTo>
                    <a:pt x="25400" y="576580"/>
                  </a:moveTo>
                  <a:lnTo>
                    <a:pt x="0" y="576580"/>
                  </a:lnTo>
                  <a:lnTo>
                    <a:pt x="0" y="582930"/>
                  </a:lnTo>
                  <a:lnTo>
                    <a:pt x="25400" y="582930"/>
                  </a:lnTo>
                  <a:lnTo>
                    <a:pt x="25400" y="576580"/>
                  </a:lnTo>
                  <a:close/>
                </a:path>
                <a:path w="25400" h="1122679">
                  <a:moveTo>
                    <a:pt x="25400" y="584200"/>
                  </a:moveTo>
                  <a:lnTo>
                    <a:pt x="0" y="584200"/>
                  </a:lnTo>
                  <a:lnTo>
                    <a:pt x="0" y="589280"/>
                  </a:lnTo>
                  <a:lnTo>
                    <a:pt x="25400" y="589280"/>
                  </a:lnTo>
                  <a:lnTo>
                    <a:pt x="25400" y="584200"/>
                  </a:lnTo>
                  <a:close/>
                </a:path>
                <a:path w="25400" h="1122679">
                  <a:moveTo>
                    <a:pt x="25400" y="582930"/>
                  </a:moveTo>
                  <a:lnTo>
                    <a:pt x="0" y="582930"/>
                  </a:lnTo>
                  <a:lnTo>
                    <a:pt x="0" y="584200"/>
                  </a:lnTo>
                  <a:lnTo>
                    <a:pt x="25400" y="584200"/>
                  </a:lnTo>
                  <a:lnTo>
                    <a:pt x="25400" y="582930"/>
                  </a:lnTo>
                  <a:close/>
                </a:path>
                <a:path w="25400" h="1122679">
                  <a:moveTo>
                    <a:pt x="25400" y="589280"/>
                  </a:moveTo>
                  <a:lnTo>
                    <a:pt x="0" y="589280"/>
                  </a:lnTo>
                  <a:lnTo>
                    <a:pt x="0" y="595630"/>
                  </a:lnTo>
                  <a:lnTo>
                    <a:pt x="25400" y="595630"/>
                  </a:lnTo>
                  <a:lnTo>
                    <a:pt x="25400" y="589280"/>
                  </a:lnTo>
                  <a:close/>
                </a:path>
                <a:path w="25400" h="1122679">
                  <a:moveTo>
                    <a:pt x="25400" y="595630"/>
                  </a:moveTo>
                  <a:lnTo>
                    <a:pt x="0" y="595630"/>
                  </a:lnTo>
                  <a:lnTo>
                    <a:pt x="0" y="601980"/>
                  </a:lnTo>
                  <a:lnTo>
                    <a:pt x="25400" y="601980"/>
                  </a:lnTo>
                  <a:lnTo>
                    <a:pt x="25400" y="595630"/>
                  </a:lnTo>
                  <a:close/>
                </a:path>
                <a:path w="25400" h="1122679">
                  <a:moveTo>
                    <a:pt x="25400" y="601980"/>
                  </a:moveTo>
                  <a:lnTo>
                    <a:pt x="0" y="601980"/>
                  </a:lnTo>
                  <a:lnTo>
                    <a:pt x="0" y="608330"/>
                  </a:lnTo>
                  <a:lnTo>
                    <a:pt x="25400" y="608330"/>
                  </a:lnTo>
                  <a:lnTo>
                    <a:pt x="25400" y="601980"/>
                  </a:lnTo>
                  <a:close/>
                </a:path>
                <a:path w="25400" h="1122679">
                  <a:moveTo>
                    <a:pt x="25400" y="608330"/>
                  </a:moveTo>
                  <a:lnTo>
                    <a:pt x="0" y="608330"/>
                  </a:lnTo>
                  <a:lnTo>
                    <a:pt x="0" y="614680"/>
                  </a:lnTo>
                  <a:lnTo>
                    <a:pt x="25400" y="614680"/>
                  </a:lnTo>
                  <a:lnTo>
                    <a:pt x="25400" y="608330"/>
                  </a:lnTo>
                  <a:close/>
                </a:path>
                <a:path w="25400" h="1122679">
                  <a:moveTo>
                    <a:pt x="25400" y="614680"/>
                  </a:moveTo>
                  <a:lnTo>
                    <a:pt x="0" y="614680"/>
                  </a:lnTo>
                  <a:lnTo>
                    <a:pt x="0" y="621030"/>
                  </a:lnTo>
                  <a:lnTo>
                    <a:pt x="25400" y="621030"/>
                  </a:lnTo>
                  <a:lnTo>
                    <a:pt x="25400" y="614680"/>
                  </a:lnTo>
                  <a:close/>
                </a:path>
                <a:path w="25400" h="1122679">
                  <a:moveTo>
                    <a:pt x="25400" y="621030"/>
                  </a:moveTo>
                  <a:lnTo>
                    <a:pt x="0" y="621030"/>
                  </a:lnTo>
                  <a:lnTo>
                    <a:pt x="0" y="646430"/>
                  </a:lnTo>
                  <a:lnTo>
                    <a:pt x="25400" y="646430"/>
                  </a:lnTo>
                  <a:lnTo>
                    <a:pt x="25400" y="621030"/>
                  </a:lnTo>
                  <a:close/>
                </a:path>
                <a:path w="25400" h="1122679">
                  <a:moveTo>
                    <a:pt x="25400" y="646430"/>
                  </a:moveTo>
                  <a:lnTo>
                    <a:pt x="0" y="646430"/>
                  </a:lnTo>
                  <a:lnTo>
                    <a:pt x="0" y="652780"/>
                  </a:lnTo>
                  <a:lnTo>
                    <a:pt x="25400" y="652780"/>
                  </a:lnTo>
                  <a:lnTo>
                    <a:pt x="25400" y="646430"/>
                  </a:lnTo>
                  <a:close/>
                </a:path>
                <a:path w="25400" h="1122679">
                  <a:moveTo>
                    <a:pt x="25400" y="652780"/>
                  </a:moveTo>
                  <a:lnTo>
                    <a:pt x="0" y="652780"/>
                  </a:lnTo>
                  <a:lnTo>
                    <a:pt x="0" y="659130"/>
                  </a:lnTo>
                  <a:lnTo>
                    <a:pt x="25400" y="659130"/>
                  </a:lnTo>
                  <a:lnTo>
                    <a:pt x="25400" y="652780"/>
                  </a:lnTo>
                  <a:close/>
                </a:path>
                <a:path w="25400" h="1122679">
                  <a:moveTo>
                    <a:pt x="25400" y="659130"/>
                  </a:moveTo>
                  <a:lnTo>
                    <a:pt x="0" y="659130"/>
                  </a:lnTo>
                  <a:lnTo>
                    <a:pt x="0" y="665480"/>
                  </a:lnTo>
                  <a:lnTo>
                    <a:pt x="25400" y="665480"/>
                  </a:lnTo>
                  <a:lnTo>
                    <a:pt x="25400" y="659130"/>
                  </a:lnTo>
                  <a:close/>
                </a:path>
                <a:path w="25400" h="1122679">
                  <a:moveTo>
                    <a:pt x="25400" y="665480"/>
                  </a:moveTo>
                  <a:lnTo>
                    <a:pt x="0" y="665480"/>
                  </a:lnTo>
                  <a:lnTo>
                    <a:pt x="0" y="669290"/>
                  </a:lnTo>
                  <a:lnTo>
                    <a:pt x="25400" y="669290"/>
                  </a:lnTo>
                  <a:lnTo>
                    <a:pt x="25400" y="665480"/>
                  </a:lnTo>
                  <a:close/>
                </a:path>
                <a:path w="25400" h="1122679">
                  <a:moveTo>
                    <a:pt x="25400" y="669290"/>
                  </a:moveTo>
                  <a:lnTo>
                    <a:pt x="0" y="669290"/>
                  </a:lnTo>
                  <a:lnTo>
                    <a:pt x="0" y="671830"/>
                  </a:lnTo>
                  <a:lnTo>
                    <a:pt x="25400" y="671830"/>
                  </a:lnTo>
                  <a:lnTo>
                    <a:pt x="25400" y="669290"/>
                  </a:lnTo>
                  <a:close/>
                </a:path>
                <a:path w="25400" h="1122679">
                  <a:moveTo>
                    <a:pt x="25400" y="671830"/>
                  </a:moveTo>
                  <a:lnTo>
                    <a:pt x="0" y="671830"/>
                  </a:lnTo>
                  <a:lnTo>
                    <a:pt x="0" y="684530"/>
                  </a:lnTo>
                  <a:lnTo>
                    <a:pt x="25400" y="684530"/>
                  </a:lnTo>
                  <a:lnTo>
                    <a:pt x="25400" y="671830"/>
                  </a:lnTo>
                  <a:close/>
                </a:path>
                <a:path w="25400" h="1122679">
                  <a:moveTo>
                    <a:pt x="25400" y="684530"/>
                  </a:moveTo>
                  <a:lnTo>
                    <a:pt x="0" y="684530"/>
                  </a:lnTo>
                  <a:lnTo>
                    <a:pt x="0" y="690880"/>
                  </a:lnTo>
                  <a:lnTo>
                    <a:pt x="25400" y="690880"/>
                  </a:lnTo>
                  <a:lnTo>
                    <a:pt x="25400" y="684530"/>
                  </a:lnTo>
                  <a:close/>
                </a:path>
                <a:path w="25400" h="1122679">
                  <a:moveTo>
                    <a:pt x="25400" y="690880"/>
                  </a:moveTo>
                  <a:lnTo>
                    <a:pt x="0" y="690880"/>
                  </a:lnTo>
                  <a:lnTo>
                    <a:pt x="0" y="701040"/>
                  </a:lnTo>
                  <a:lnTo>
                    <a:pt x="25400" y="701040"/>
                  </a:lnTo>
                  <a:lnTo>
                    <a:pt x="25400" y="690880"/>
                  </a:lnTo>
                  <a:close/>
                </a:path>
                <a:path w="25400" h="1122679">
                  <a:moveTo>
                    <a:pt x="25400" y="701040"/>
                  </a:moveTo>
                  <a:lnTo>
                    <a:pt x="0" y="701040"/>
                  </a:lnTo>
                  <a:lnTo>
                    <a:pt x="0" y="707390"/>
                  </a:lnTo>
                  <a:lnTo>
                    <a:pt x="25400" y="707390"/>
                  </a:lnTo>
                  <a:lnTo>
                    <a:pt x="25400" y="701040"/>
                  </a:lnTo>
                  <a:close/>
                </a:path>
                <a:path w="25400" h="1122679">
                  <a:moveTo>
                    <a:pt x="25400" y="707390"/>
                  </a:moveTo>
                  <a:lnTo>
                    <a:pt x="0" y="707390"/>
                  </a:lnTo>
                  <a:lnTo>
                    <a:pt x="0" y="716280"/>
                  </a:lnTo>
                  <a:lnTo>
                    <a:pt x="25400" y="716280"/>
                  </a:lnTo>
                  <a:lnTo>
                    <a:pt x="25400" y="707390"/>
                  </a:lnTo>
                  <a:close/>
                </a:path>
                <a:path w="25400" h="1122679">
                  <a:moveTo>
                    <a:pt x="25400" y="716280"/>
                  </a:moveTo>
                  <a:lnTo>
                    <a:pt x="0" y="716280"/>
                  </a:lnTo>
                  <a:lnTo>
                    <a:pt x="0" y="721360"/>
                  </a:lnTo>
                  <a:lnTo>
                    <a:pt x="25400" y="721360"/>
                  </a:lnTo>
                  <a:lnTo>
                    <a:pt x="25400" y="716280"/>
                  </a:lnTo>
                  <a:close/>
                </a:path>
                <a:path w="25400" h="1122679">
                  <a:moveTo>
                    <a:pt x="25400" y="721360"/>
                  </a:moveTo>
                  <a:lnTo>
                    <a:pt x="0" y="721360"/>
                  </a:lnTo>
                  <a:lnTo>
                    <a:pt x="0" y="722630"/>
                  </a:lnTo>
                  <a:lnTo>
                    <a:pt x="25400" y="722630"/>
                  </a:lnTo>
                  <a:lnTo>
                    <a:pt x="25400" y="721360"/>
                  </a:lnTo>
                  <a:close/>
                </a:path>
                <a:path w="25400" h="1122679">
                  <a:moveTo>
                    <a:pt x="25400" y="722630"/>
                  </a:moveTo>
                  <a:lnTo>
                    <a:pt x="0" y="722630"/>
                  </a:lnTo>
                  <a:lnTo>
                    <a:pt x="0" y="728980"/>
                  </a:lnTo>
                  <a:lnTo>
                    <a:pt x="25400" y="728980"/>
                  </a:lnTo>
                  <a:lnTo>
                    <a:pt x="25400" y="722630"/>
                  </a:lnTo>
                  <a:close/>
                </a:path>
                <a:path w="25400" h="1122679">
                  <a:moveTo>
                    <a:pt x="25400" y="728980"/>
                  </a:moveTo>
                  <a:lnTo>
                    <a:pt x="0" y="728980"/>
                  </a:lnTo>
                  <a:lnTo>
                    <a:pt x="0" y="739140"/>
                  </a:lnTo>
                  <a:lnTo>
                    <a:pt x="25400" y="739140"/>
                  </a:lnTo>
                  <a:lnTo>
                    <a:pt x="25400" y="728980"/>
                  </a:lnTo>
                  <a:close/>
                </a:path>
                <a:path w="25400" h="1122679">
                  <a:moveTo>
                    <a:pt x="25400" y="739140"/>
                  </a:moveTo>
                  <a:lnTo>
                    <a:pt x="0" y="739140"/>
                  </a:lnTo>
                  <a:lnTo>
                    <a:pt x="0" y="748030"/>
                  </a:lnTo>
                  <a:lnTo>
                    <a:pt x="25400" y="748030"/>
                  </a:lnTo>
                  <a:lnTo>
                    <a:pt x="25400" y="739140"/>
                  </a:lnTo>
                  <a:close/>
                </a:path>
                <a:path w="25400" h="1122679">
                  <a:moveTo>
                    <a:pt x="25400" y="748030"/>
                  </a:moveTo>
                  <a:lnTo>
                    <a:pt x="0" y="748030"/>
                  </a:lnTo>
                  <a:lnTo>
                    <a:pt x="0" y="786130"/>
                  </a:lnTo>
                  <a:lnTo>
                    <a:pt x="25400" y="786130"/>
                  </a:lnTo>
                  <a:lnTo>
                    <a:pt x="25400" y="748030"/>
                  </a:lnTo>
                  <a:close/>
                </a:path>
                <a:path w="25400" h="1122679">
                  <a:moveTo>
                    <a:pt x="25400" y="786130"/>
                  </a:moveTo>
                  <a:lnTo>
                    <a:pt x="0" y="786130"/>
                  </a:lnTo>
                  <a:lnTo>
                    <a:pt x="0" y="789940"/>
                  </a:lnTo>
                  <a:lnTo>
                    <a:pt x="25400" y="789940"/>
                  </a:lnTo>
                  <a:lnTo>
                    <a:pt x="25400" y="786130"/>
                  </a:lnTo>
                  <a:close/>
                </a:path>
                <a:path w="25400" h="1122679">
                  <a:moveTo>
                    <a:pt x="25400" y="789940"/>
                  </a:moveTo>
                  <a:lnTo>
                    <a:pt x="0" y="789940"/>
                  </a:lnTo>
                  <a:lnTo>
                    <a:pt x="0" y="792480"/>
                  </a:lnTo>
                  <a:lnTo>
                    <a:pt x="25400" y="792480"/>
                  </a:lnTo>
                  <a:lnTo>
                    <a:pt x="25400" y="789940"/>
                  </a:lnTo>
                  <a:close/>
                </a:path>
                <a:path w="25400" h="1122679">
                  <a:moveTo>
                    <a:pt x="25400" y="792480"/>
                  </a:moveTo>
                  <a:lnTo>
                    <a:pt x="0" y="792480"/>
                  </a:lnTo>
                  <a:lnTo>
                    <a:pt x="0" y="798830"/>
                  </a:lnTo>
                  <a:lnTo>
                    <a:pt x="25400" y="798830"/>
                  </a:lnTo>
                  <a:lnTo>
                    <a:pt x="25400" y="792480"/>
                  </a:lnTo>
                  <a:close/>
                </a:path>
                <a:path w="25400" h="1122679">
                  <a:moveTo>
                    <a:pt x="25400" y="798830"/>
                  </a:moveTo>
                  <a:lnTo>
                    <a:pt x="0" y="798830"/>
                  </a:lnTo>
                  <a:lnTo>
                    <a:pt x="0" y="802640"/>
                  </a:lnTo>
                  <a:lnTo>
                    <a:pt x="25400" y="802640"/>
                  </a:lnTo>
                  <a:lnTo>
                    <a:pt x="25400" y="798830"/>
                  </a:lnTo>
                  <a:close/>
                </a:path>
                <a:path w="25400" h="1122679">
                  <a:moveTo>
                    <a:pt x="25400" y="802640"/>
                  </a:moveTo>
                  <a:lnTo>
                    <a:pt x="0" y="802640"/>
                  </a:lnTo>
                  <a:lnTo>
                    <a:pt x="0" y="840740"/>
                  </a:lnTo>
                  <a:lnTo>
                    <a:pt x="25400" y="840740"/>
                  </a:lnTo>
                  <a:lnTo>
                    <a:pt x="25400" y="802640"/>
                  </a:lnTo>
                  <a:close/>
                </a:path>
                <a:path w="25400" h="1122679">
                  <a:moveTo>
                    <a:pt x="25400" y="840740"/>
                  </a:moveTo>
                  <a:lnTo>
                    <a:pt x="0" y="840740"/>
                  </a:lnTo>
                  <a:lnTo>
                    <a:pt x="0" y="849630"/>
                  </a:lnTo>
                  <a:lnTo>
                    <a:pt x="25400" y="849630"/>
                  </a:lnTo>
                  <a:lnTo>
                    <a:pt x="25400" y="840740"/>
                  </a:lnTo>
                  <a:close/>
                </a:path>
                <a:path w="25400" h="1122679">
                  <a:moveTo>
                    <a:pt x="25400" y="849630"/>
                  </a:moveTo>
                  <a:lnTo>
                    <a:pt x="0" y="849630"/>
                  </a:lnTo>
                  <a:lnTo>
                    <a:pt x="0" y="855980"/>
                  </a:lnTo>
                  <a:lnTo>
                    <a:pt x="25400" y="855980"/>
                  </a:lnTo>
                  <a:lnTo>
                    <a:pt x="25400" y="849630"/>
                  </a:lnTo>
                  <a:close/>
                </a:path>
                <a:path w="25400" h="1122679">
                  <a:moveTo>
                    <a:pt x="25400" y="855980"/>
                  </a:moveTo>
                  <a:lnTo>
                    <a:pt x="0" y="855980"/>
                  </a:lnTo>
                  <a:lnTo>
                    <a:pt x="0" y="862330"/>
                  </a:lnTo>
                  <a:lnTo>
                    <a:pt x="25400" y="862330"/>
                  </a:lnTo>
                  <a:lnTo>
                    <a:pt x="25400" y="855980"/>
                  </a:lnTo>
                  <a:close/>
                </a:path>
                <a:path w="25400" h="1122679">
                  <a:moveTo>
                    <a:pt x="25400" y="862330"/>
                  </a:moveTo>
                  <a:lnTo>
                    <a:pt x="0" y="862330"/>
                  </a:lnTo>
                  <a:lnTo>
                    <a:pt x="0" y="866140"/>
                  </a:lnTo>
                  <a:lnTo>
                    <a:pt x="25400" y="866140"/>
                  </a:lnTo>
                  <a:lnTo>
                    <a:pt x="25400" y="862330"/>
                  </a:lnTo>
                  <a:close/>
                </a:path>
                <a:path w="25400" h="1122679">
                  <a:moveTo>
                    <a:pt x="25400" y="866140"/>
                  </a:moveTo>
                  <a:lnTo>
                    <a:pt x="0" y="866140"/>
                  </a:lnTo>
                  <a:lnTo>
                    <a:pt x="0" y="872490"/>
                  </a:lnTo>
                  <a:lnTo>
                    <a:pt x="25400" y="872490"/>
                  </a:lnTo>
                  <a:lnTo>
                    <a:pt x="25400" y="866140"/>
                  </a:lnTo>
                  <a:close/>
                </a:path>
                <a:path w="25400" h="1122679">
                  <a:moveTo>
                    <a:pt x="25400" y="872490"/>
                  </a:moveTo>
                  <a:lnTo>
                    <a:pt x="0" y="872490"/>
                  </a:lnTo>
                  <a:lnTo>
                    <a:pt x="0" y="875030"/>
                  </a:lnTo>
                  <a:lnTo>
                    <a:pt x="25400" y="875030"/>
                  </a:lnTo>
                  <a:lnTo>
                    <a:pt x="25400" y="872490"/>
                  </a:lnTo>
                  <a:close/>
                </a:path>
                <a:path w="25400" h="1122679">
                  <a:moveTo>
                    <a:pt x="25400" y="875030"/>
                  </a:moveTo>
                  <a:lnTo>
                    <a:pt x="0" y="875030"/>
                  </a:lnTo>
                  <a:lnTo>
                    <a:pt x="0" y="878840"/>
                  </a:lnTo>
                  <a:lnTo>
                    <a:pt x="25400" y="878840"/>
                  </a:lnTo>
                  <a:lnTo>
                    <a:pt x="25400" y="875030"/>
                  </a:lnTo>
                  <a:close/>
                </a:path>
                <a:path w="25400" h="1122679">
                  <a:moveTo>
                    <a:pt x="25400" y="878840"/>
                  </a:moveTo>
                  <a:lnTo>
                    <a:pt x="0" y="878840"/>
                  </a:lnTo>
                  <a:lnTo>
                    <a:pt x="0" y="881380"/>
                  </a:lnTo>
                  <a:lnTo>
                    <a:pt x="25400" y="881380"/>
                  </a:lnTo>
                  <a:lnTo>
                    <a:pt x="25400" y="878840"/>
                  </a:lnTo>
                  <a:close/>
                </a:path>
                <a:path w="25400" h="1122679">
                  <a:moveTo>
                    <a:pt x="25400" y="881380"/>
                  </a:moveTo>
                  <a:lnTo>
                    <a:pt x="0" y="881380"/>
                  </a:lnTo>
                  <a:lnTo>
                    <a:pt x="0" y="887730"/>
                  </a:lnTo>
                  <a:lnTo>
                    <a:pt x="25400" y="887730"/>
                  </a:lnTo>
                  <a:lnTo>
                    <a:pt x="25400" y="881380"/>
                  </a:lnTo>
                  <a:close/>
                </a:path>
                <a:path w="25400" h="1122679">
                  <a:moveTo>
                    <a:pt x="25400" y="887730"/>
                  </a:moveTo>
                  <a:lnTo>
                    <a:pt x="0" y="887730"/>
                  </a:lnTo>
                  <a:lnTo>
                    <a:pt x="0" y="913130"/>
                  </a:lnTo>
                  <a:lnTo>
                    <a:pt x="25400" y="913130"/>
                  </a:lnTo>
                  <a:lnTo>
                    <a:pt x="25400" y="887730"/>
                  </a:lnTo>
                  <a:close/>
                </a:path>
                <a:path w="25400" h="1122679">
                  <a:moveTo>
                    <a:pt x="25400" y="913130"/>
                  </a:moveTo>
                  <a:lnTo>
                    <a:pt x="0" y="913130"/>
                  </a:lnTo>
                  <a:lnTo>
                    <a:pt x="0" y="919480"/>
                  </a:lnTo>
                  <a:lnTo>
                    <a:pt x="25400" y="919480"/>
                  </a:lnTo>
                  <a:lnTo>
                    <a:pt x="25400" y="913130"/>
                  </a:lnTo>
                  <a:close/>
                </a:path>
                <a:path w="25400" h="1122679">
                  <a:moveTo>
                    <a:pt x="25400" y="919480"/>
                  </a:moveTo>
                  <a:lnTo>
                    <a:pt x="0" y="919480"/>
                  </a:lnTo>
                  <a:lnTo>
                    <a:pt x="0" y="932180"/>
                  </a:lnTo>
                  <a:lnTo>
                    <a:pt x="25400" y="932180"/>
                  </a:lnTo>
                  <a:lnTo>
                    <a:pt x="25400" y="919480"/>
                  </a:lnTo>
                  <a:close/>
                </a:path>
                <a:path w="25400" h="1122679">
                  <a:moveTo>
                    <a:pt x="25400" y="932180"/>
                  </a:moveTo>
                  <a:lnTo>
                    <a:pt x="0" y="932180"/>
                  </a:lnTo>
                  <a:lnTo>
                    <a:pt x="0" y="948690"/>
                  </a:lnTo>
                  <a:lnTo>
                    <a:pt x="25400" y="948690"/>
                  </a:lnTo>
                  <a:lnTo>
                    <a:pt x="25400" y="932180"/>
                  </a:lnTo>
                  <a:close/>
                </a:path>
                <a:path w="25400" h="1122679">
                  <a:moveTo>
                    <a:pt x="25400" y="948690"/>
                  </a:moveTo>
                  <a:lnTo>
                    <a:pt x="0" y="948690"/>
                  </a:lnTo>
                  <a:lnTo>
                    <a:pt x="0" y="951230"/>
                  </a:lnTo>
                  <a:lnTo>
                    <a:pt x="25400" y="951230"/>
                  </a:lnTo>
                  <a:lnTo>
                    <a:pt x="25400" y="948690"/>
                  </a:lnTo>
                  <a:close/>
                </a:path>
                <a:path w="25400" h="1122679">
                  <a:moveTo>
                    <a:pt x="25400" y="951230"/>
                  </a:moveTo>
                  <a:lnTo>
                    <a:pt x="0" y="951230"/>
                  </a:lnTo>
                  <a:lnTo>
                    <a:pt x="0" y="955040"/>
                  </a:lnTo>
                  <a:lnTo>
                    <a:pt x="25400" y="955040"/>
                  </a:lnTo>
                  <a:lnTo>
                    <a:pt x="25400" y="951230"/>
                  </a:lnTo>
                  <a:close/>
                </a:path>
                <a:path w="25400" h="1122679">
                  <a:moveTo>
                    <a:pt x="25400" y="955040"/>
                  </a:moveTo>
                  <a:lnTo>
                    <a:pt x="0" y="955040"/>
                  </a:lnTo>
                  <a:lnTo>
                    <a:pt x="0" y="957580"/>
                  </a:lnTo>
                  <a:lnTo>
                    <a:pt x="25400" y="957580"/>
                  </a:lnTo>
                  <a:lnTo>
                    <a:pt x="25400" y="955040"/>
                  </a:lnTo>
                  <a:close/>
                </a:path>
                <a:path w="25400" h="1122679">
                  <a:moveTo>
                    <a:pt x="25400" y="957580"/>
                  </a:moveTo>
                  <a:lnTo>
                    <a:pt x="0" y="957580"/>
                  </a:lnTo>
                  <a:lnTo>
                    <a:pt x="0" y="961390"/>
                  </a:lnTo>
                  <a:lnTo>
                    <a:pt x="25400" y="961390"/>
                  </a:lnTo>
                  <a:lnTo>
                    <a:pt x="25400" y="957580"/>
                  </a:lnTo>
                  <a:close/>
                </a:path>
                <a:path w="25400" h="1122679">
                  <a:moveTo>
                    <a:pt x="25400" y="961390"/>
                  </a:moveTo>
                  <a:lnTo>
                    <a:pt x="0" y="961390"/>
                  </a:lnTo>
                  <a:lnTo>
                    <a:pt x="0" y="967740"/>
                  </a:lnTo>
                  <a:lnTo>
                    <a:pt x="25400" y="967740"/>
                  </a:lnTo>
                  <a:lnTo>
                    <a:pt x="25400" y="961390"/>
                  </a:lnTo>
                  <a:close/>
                </a:path>
                <a:path w="25400" h="1122679">
                  <a:moveTo>
                    <a:pt x="25400" y="967740"/>
                  </a:moveTo>
                  <a:lnTo>
                    <a:pt x="0" y="967740"/>
                  </a:lnTo>
                  <a:lnTo>
                    <a:pt x="0" y="976630"/>
                  </a:lnTo>
                  <a:lnTo>
                    <a:pt x="25400" y="976630"/>
                  </a:lnTo>
                  <a:lnTo>
                    <a:pt x="25400" y="967740"/>
                  </a:lnTo>
                  <a:close/>
                </a:path>
                <a:path w="25400" h="1122679">
                  <a:moveTo>
                    <a:pt x="25400" y="976630"/>
                  </a:moveTo>
                  <a:lnTo>
                    <a:pt x="0" y="976630"/>
                  </a:lnTo>
                  <a:lnTo>
                    <a:pt x="0" y="989330"/>
                  </a:lnTo>
                  <a:lnTo>
                    <a:pt x="25400" y="989330"/>
                  </a:lnTo>
                  <a:lnTo>
                    <a:pt x="25400" y="976630"/>
                  </a:lnTo>
                  <a:close/>
                </a:path>
                <a:path w="25400" h="1122679">
                  <a:moveTo>
                    <a:pt x="25400" y="989330"/>
                  </a:moveTo>
                  <a:lnTo>
                    <a:pt x="0" y="989330"/>
                  </a:lnTo>
                  <a:lnTo>
                    <a:pt x="0" y="999490"/>
                  </a:lnTo>
                  <a:lnTo>
                    <a:pt x="25400" y="999490"/>
                  </a:lnTo>
                  <a:lnTo>
                    <a:pt x="25400" y="989330"/>
                  </a:lnTo>
                  <a:close/>
                </a:path>
                <a:path w="25400" h="1122679">
                  <a:moveTo>
                    <a:pt x="25400" y="999490"/>
                  </a:moveTo>
                  <a:lnTo>
                    <a:pt x="0" y="999490"/>
                  </a:lnTo>
                  <a:lnTo>
                    <a:pt x="0" y="1002030"/>
                  </a:lnTo>
                  <a:lnTo>
                    <a:pt x="25400" y="1002030"/>
                  </a:lnTo>
                  <a:lnTo>
                    <a:pt x="25400" y="999490"/>
                  </a:lnTo>
                  <a:close/>
                </a:path>
                <a:path w="25400" h="1122679">
                  <a:moveTo>
                    <a:pt x="25400" y="1002030"/>
                  </a:moveTo>
                  <a:lnTo>
                    <a:pt x="0" y="1002030"/>
                  </a:lnTo>
                  <a:lnTo>
                    <a:pt x="0" y="1008380"/>
                  </a:lnTo>
                  <a:lnTo>
                    <a:pt x="25400" y="1008380"/>
                  </a:lnTo>
                  <a:lnTo>
                    <a:pt x="25400" y="1002030"/>
                  </a:lnTo>
                  <a:close/>
                </a:path>
                <a:path w="25400" h="1122679">
                  <a:moveTo>
                    <a:pt x="25400" y="1008380"/>
                  </a:moveTo>
                  <a:lnTo>
                    <a:pt x="0" y="1008380"/>
                  </a:lnTo>
                  <a:lnTo>
                    <a:pt x="0" y="1012190"/>
                  </a:lnTo>
                  <a:lnTo>
                    <a:pt x="25400" y="1012190"/>
                  </a:lnTo>
                  <a:lnTo>
                    <a:pt x="25400" y="1008380"/>
                  </a:lnTo>
                  <a:close/>
                </a:path>
                <a:path w="25400" h="1122679">
                  <a:moveTo>
                    <a:pt x="25400" y="1012190"/>
                  </a:moveTo>
                  <a:lnTo>
                    <a:pt x="0" y="1012190"/>
                  </a:lnTo>
                  <a:lnTo>
                    <a:pt x="0" y="1018540"/>
                  </a:lnTo>
                  <a:lnTo>
                    <a:pt x="25400" y="1018540"/>
                  </a:lnTo>
                  <a:lnTo>
                    <a:pt x="25400" y="1012190"/>
                  </a:lnTo>
                  <a:close/>
                </a:path>
                <a:path w="25400" h="1122679">
                  <a:moveTo>
                    <a:pt x="25400" y="1018540"/>
                  </a:moveTo>
                  <a:lnTo>
                    <a:pt x="0" y="1018540"/>
                  </a:lnTo>
                  <a:lnTo>
                    <a:pt x="0" y="1021080"/>
                  </a:lnTo>
                  <a:lnTo>
                    <a:pt x="25400" y="1021080"/>
                  </a:lnTo>
                  <a:lnTo>
                    <a:pt x="25400" y="1018540"/>
                  </a:lnTo>
                  <a:close/>
                </a:path>
                <a:path w="25400" h="1122679">
                  <a:moveTo>
                    <a:pt x="25400" y="1021080"/>
                  </a:moveTo>
                  <a:lnTo>
                    <a:pt x="0" y="1021080"/>
                  </a:lnTo>
                  <a:lnTo>
                    <a:pt x="0" y="1024890"/>
                  </a:lnTo>
                  <a:lnTo>
                    <a:pt x="25400" y="1024890"/>
                  </a:lnTo>
                  <a:lnTo>
                    <a:pt x="25400" y="1021080"/>
                  </a:lnTo>
                  <a:close/>
                </a:path>
                <a:path w="25400" h="1122679">
                  <a:moveTo>
                    <a:pt x="25400" y="1024890"/>
                  </a:moveTo>
                  <a:lnTo>
                    <a:pt x="0" y="1024890"/>
                  </a:lnTo>
                  <a:lnTo>
                    <a:pt x="0" y="1027430"/>
                  </a:lnTo>
                  <a:lnTo>
                    <a:pt x="25400" y="1027430"/>
                  </a:lnTo>
                  <a:lnTo>
                    <a:pt x="25400" y="1024890"/>
                  </a:lnTo>
                  <a:close/>
                </a:path>
                <a:path w="25400" h="1122679">
                  <a:moveTo>
                    <a:pt x="25400" y="1027430"/>
                  </a:moveTo>
                  <a:lnTo>
                    <a:pt x="0" y="1027430"/>
                  </a:lnTo>
                  <a:lnTo>
                    <a:pt x="0" y="1033780"/>
                  </a:lnTo>
                  <a:lnTo>
                    <a:pt x="25400" y="1033780"/>
                  </a:lnTo>
                  <a:lnTo>
                    <a:pt x="25400" y="1027430"/>
                  </a:lnTo>
                  <a:close/>
                </a:path>
                <a:path w="25400" h="1122679">
                  <a:moveTo>
                    <a:pt x="25400" y="1033780"/>
                  </a:moveTo>
                  <a:lnTo>
                    <a:pt x="0" y="1033780"/>
                  </a:lnTo>
                  <a:lnTo>
                    <a:pt x="0" y="1052830"/>
                  </a:lnTo>
                  <a:lnTo>
                    <a:pt x="25400" y="1052830"/>
                  </a:lnTo>
                  <a:lnTo>
                    <a:pt x="25400" y="1033780"/>
                  </a:lnTo>
                  <a:close/>
                </a:path>
                <a:path w="25400" h="1122679">
                  <a:moveTo>
                    <a:pt x="25400" y="1052830"/>
                  </a:moveTo>
                  <a:lnTo>
                    <a:pt x="0" y="1052830"/>
                  </a:lnTo>
                  <a:lnTo>
                    <a:pt x="0" y="1056640"/>
                  </a:lnTo>
                  <a:lnTo>
                    <a:pt x="25400" y="1056640"/>
                  </a:lnTo>
                  <a:lnTo>
                    <a:pt x="25400" y="1052830"/>
                  </a:lnTo>
                  <a:close/>
                </a:path>
                <a:path w="25400" h="1122679">
                  <a:moveTo>
                    <a:pt x="25400" y="1056640"/>
                  </a:moveTo>
                  <a:lnTo>
                    <a:pt x="0" y="1056640"/>
                  </a:lnTo>
                  <a:lnTo>
                    <a:pt x="0" y="1069340"/>
                  </a:lnTo>
                  <a:lnTo>
                    <a:pt x="25400" y="1069340"/>
                  </a:lnTo>
                  <a:lnTo>
                    <a:pt x="25400" y="1056640"/>
                  </a:lnTo>
                  <a:close/>
                </a:path>
                <a:path w="25400" h="1122679">
                  <a:moveTo>
                    <a:pt x="25400" y="1069340"/>
                  </a:moveTo>
                  <a:lnTo>
                    <a:pt x="0" y="1069340"/>
                  </a:lnTo>
                  <a:lnTo>
                    <a:pt x="0" y="1078230"/>
                  </a:lnTo>
                  <a:lnTo>
                    <a:pt x="25400" y="1078230"/>
                  </a:lnTo>
                  <a:lnTo>
                    <a:pt x="25400" y="1069340"/>
                  </a:lnTo>
                  <a:close/>
                </a:path>
                <a:path w="25400" h="1122679">
                  <a:moveTo>
                    <a:pt x="25400" y="1078230"/>
                  </a:moveTo>
                  <a:lnTo>
                    <a:pt x="0" y="1078230"/>
                  </a:lnTo>
                  <a:lnTo>
                    <a:pt x="0" y="1082040"/>
                  </a:lnTo>
                  <a:lnTo>
                    <a:pt x="25400" y="1082040"/>
                  </a:lnTo>
                  <a:lnTo>
                    <a:pt x="25400" y="1078230"/>
                  </a:lnTo>
                  <a:close/>
                </a:path>
                <a:path w="25400" h="1122679">
                  <a:moveTo>
                    <a:pt x="25400" y="1082040"/>
                  </a:moveTo>
                  <a:lnTo>
                    <a:pt x="0" y="1082040"/>
                  </a:lnTo>
                  <a:lnTo>
                    <a:pt x="0" y="1097280"/>
                  </a:lnTo>
                  <a:lnTo>
                    <a:pt x="25400" y="1097280"/>
                  </a:lnTo>
                  <a:lnTo>
                    <a:pt x="25400" y="1082040"/>
                  </a:lnTo>
                  <a:close/>
                </a:path>
                <a:path w="25400" h="1122679">
                  <a:moveTo>
                    <a:pt x="25400" y="1097280"/>
                  </a:moveTo>
                  <a:lnTo>
                    <a:pt x="0" y="1097280"/>
                  </a:lnTo>
                  <a:lnTo>
                    <a:pt x="0" y="1103630"/>
                  </a:lnTo>
                  <a:lnTo>
                    <a:pt x="25400" y="1103630"/>
                  </a:lnTo>
                  <a:lnTo>
                    <a:pt x="25400" y="1097280"/>
                  </a:lnTo>
                  <a:close/>
                </a:path>
                <a:path w="25400" h="1122679">
                  <a:moveTo>
                    <a:pt x="25400" y="1103630"/>
                  </a:moveTo>
                  <a:lnTo>
                    <a:pt x="0" y="1103630"/>
                  </a:lnTo>
                  <a:lnTo>
                    <a:pt x="0" y="1107440"/>
                  </a:lnTo>
                  <a:lnTo>
                    <a:pt x="25400" y="1107440"/>
                  </a:lnTo>
                  <a:lnTo>
                    <a:pt x="25400" y="1103630"/>
                  </a:lnTo>
                  <a:close/>
                </a:path>
                <a:path w="25400" h="1122679">
                  <a:moveTo>
                    <a:pt x="25400" y="1107440"/>
                  </a:moveTo>
                  <a:lnTo>
                    <a:pt x="0" y="1107440"/>
                  </a:lnTo>
                  <a:lnTo>
                    <a:pt x="0" y="1109980"/>
                  </a:lnTo>
                  <a:lnTo>
                    <a:pt x="25400" y="1109980"/>
                  </a:lnTo>
                  <a:lnTo>
                    <a:pt x="25400" y="1107440"/>
                  </a:lnTo>
                  <a:close/>
                </a:path>
                <a:path w="25400" h="1122679">
                  <a:moveTo>
                    <a:pt x="25400" y="1109980"/>
                  </a:moveTo>
                  <a:lnTo>
                    <a:pt x="0" y="1109980"/>
                  </a:lnTo>
                  <a:lnTo>
                    <a:pt x="0" y="1113790"/>
                  </a:lnTo>
                  <a:lnTo>
                    <a:pt x="25400" y="1113790"/>
                  </a:lnTo>
                  <a:lnTo>
                    <a:pt x="25400" y="1109980"/>
                  </a:lnTo>
                  <a:close/>
                </a:path>
                <a:path w="25400" h="1122679">
                  <a:moveTo>
                    <a:pt x="25400" y="1113790"/>
                  </a:moveTo>
                  <a:lnTo>
                    <a:pt x="0" y="1113790"/>
                  </a:lnTo>
                  <a:lnTo>
                    <a:pt x="0" y="1116330"/>
                  </a:lnTo>
                  <a:lnTo>
                    <a:pt x="2539" y="1116330"/>
                  </a:lnTo>
                  <a:lnTo>
                    <a:pt x="2539" y="1117600"/>
                  </a:lnTo>
                  <a:lnTo>
                    <a:pt x="6350" y="1117600"/>
                  </a:lnTo>
                  <a:lnTo>
                    <a:pt x="6350" y="1118870"/>
                  </a:lnTo>
                  <a:lnTo>
                    <a:pt x="11430" y="1118870"/>
                  </a:lnTo>
                  <a:lnTo>
                    <a:pt x="11430" y="1120140"/>
                  </a:lnTo>
                  <a:lnTo>
                    <a:pt x="25400" y="1120140"/>
                  </a:lnTo>
                  <a:lnTo>
                    <a:pt x="25400" y="1113790"/>
                  </a:lnTo>
                  <a:close/>
                </a:path>
                <a:path w="25400" h="1122679">
                  <a:moveTo>
                    <a:pt x="25400" y="1120140"/>
                  </a:moveTo>
                  <a:lnTo>
                    <a:pt x="16510" y="1120140"/>
                  </a:lnTo>
                  <a:lnTo>
                    <a:pt x="16510" y="1121410"/>
                  </a:lnTo>
                  <a:lnTo>
                    <a:pt x="20319" y="1121410"/>
                  </a:lnTo>
                  <a:lnTo>
                    <a:pt x="20319" y="1122680"/>
                  </a:lnTo>
                  <a:lnTo>
                    <a:pt x="25400" y="1122680"/>
                  </a:lnTo>
                  <a:lnTo>
                    <a:pt x="25400" y="1120140"/>
                  </a:lnTo>
                  <a:close/>
                </a:path>
              </a:pathLst>
            </a:custGeom>
            <a:solidFill>
              <a:srgbClr val="4469D8"/>
            </a:solidFill>
          </p:spPr>
          <p:txBody>
            <a:bodyPr wrap="square" lIns="0" tIns="0" rIns="0" bIns="0" rtlCol="0"/>
            <a:lstStyle/>
            <a:p>
              <a:endParaRPr/>
            </a:p>
          </p:txBody>
        </p:sp>
        <p:sp>
          <p:nvSpPr>
            <p:cNvPr id="585" name="object 585"/>
            <p:cNvSpPr/>
            <p:nvPr/>
          </p:nvSpPr>
          <p:spPr>
            <a:xfrm>
              <a:off x="2698750" y="4897120"/>
              <a:ext cx="25400" cy="1120140"/>
            </a:xfrm>
            <a:custGeom>
              <a:avLst/>
              <a:gdLst/>
              <a:ahLst/>
              <a:cxnLst/>
              <a:rect l="l" t="t" r="r" b="b"/>
              <a:pathLst>
                <a:path w="25400" h="1120139">
                  <a:moveTo>
                    <a:pt x="5080" y="0"/>
                  </a:moveTo>
                  <a:lnTo>
                    <a:pt x="0" y="0"/>
                  </a:lnTo>
                  <a:lnTo>
                    <a:pt x="0" y="1269"/>
                  </a:lnTo>
                  <a:lnTo>
                    <a:pt x="5080" y="1269"/>
                  </a:lnTo>
                  <a:lnTo>
                    <a:pt x="5080" y="0"/>
                  </a:lnTo>
                  <a:close/>
                </a:path>
                <a:path w="25400" h="1120139">
                  <a:moveTo>
                    <a:pt x="12700" y="1269"/>
                  </a:moveTo>
                  <a:lnTo>
                    <a:pt x="0" y="1269"/>
                  </a:lnTo>
                  <a:lnTo>
                    <a:pt x="0" y="7619"/>
                  </a:lnTo>
                  <a:lnTo>
                    <a:pt x="25400" y="7619"/>
                  </a:lnTo>
                  <a:lnTo>
                    <a:pt x="25400" y="3809"/>
                  </a:lnTo>
                  <a:lnTo>
                    <a:pt x="20320" y="3809"/>
                  </a:lnTo>
                  <a:lnTo>
                    <a:pt x="20320" y="2539"/>
                  </a:lnTo>
                  <a:lnTo>
                    <a:pt x="12700" y="2539"/>
                  </a:lnTo>
                  <a:lnTo>
                    <a:pt x="12700" y="1269"/>
                  </a:lnTo>
                  <a:close/>
                </a:path>
                <a:path w="25400" h="1120139">
                  <a:moveTo>
                    <a:pt x="25400" y="7620"/>
                  </a:moveTo>
                  <a:lnTo>
                    <a:pt x="0" y="7620"/>
                  </a:lnTo>
                  <a:lnTo>
                    <a:pt x="0" y="13969"/>
                  </a:lnTo>
                  <a:lnTo>
                    <a:pt x="25400" y="13969"/>
                  </a:lnTo>
                  <a:lnTo>
                    <a:pt x="25400" y="7620"/>
                  </a:lnTo>
                  <a:close/>
                </a:path>
                <a:path w="25400" h="1120139">
                  <a:moveTo>
                    <a:pt x="25400" y="13969"/>
                  </a:moveTo>
                  <a:lnTo>
                    <a:pt x="0" y="13969"/>
                  </a:lnTo>
                  <a:lnTo>
                    <a:pt x="0" y="20319"/>
                  </a:lnTo>
                  <a:lnTo>
                    <a:pt x="25400" y="20319"/>
                  </a:lnTo>
                  <a:lnTo>
                    <a:pt x="25400" y="13969"/>
                  </a:lnTo>
                  <a:close/>
                </a:path>
                <a:path w="25400" h="1120139">
                  <a:moveTo>
                    <a:pt x="25400" y="20319"/>
                  </a:moveTo>
                  <a:lnTo>
                    <a:pt x="0" y="20319"/>
                  </a:lnTo>
                  <a:lnTo>
                    <a:pt x="0" y="26669"/>
                  </a:lnTo>
                  <a:lnTo>
                    <a:pt x="25400" y="26669"/>
                  </a:lnTo>
                  <a:lnTo>
                    <a:pt x="25400" y="20319"/>
                  </a:lnTo>
                  <a:close/>
                </a:path>
                <a:path w="25400" h="1120139">
                  <a:moveTo>
                    <a:pt x="25400" y="26670"/>
                  </a:moveTo>
                  <a:lnTo>
                    <a:pt x="0" y="26670"/>
                  </a:lnTo>
                  <a:lnTo>
                    <a:pt x="0" y="33019"/>
                  </a:lnTo>
                  <a:lnTo>
                    <a:pt x="25400" y="33019"/>
                  </a:lnTo>
                  <a:lnTo>
                    <a:pt x="25400" y="26670"/>
                  </a:lnTo>
                  <a:close/>
                </a:path>
                <a:path w="25400" h="1120139">
                  <a:moveTo>
                    <a:pt x="25400" y="33019"/>
                  </a:moveTo>
                  <a:lnTo>
                    <a:pt x="0" y="33019"/>
                  </a:lnTo>
                  <a:lnTo>
                    <a:pt x="0" y="39369"/>
                  </a:lnTo>
                  <a:lnTo>
                    <a:pt x="25400" y="39369"/>
                  </a:lnTo>
                  <a:lnTo>
                    <a:pt x="25400" y="33019"/>
                  </a:lnTo>
                  <a:close/>
                </a:path>
                <a:path w="25400" h="1120139">
                  <a:moveTo>
                    <a:pt x="25400" y="39369"/>
                  </a:moveTo>
                  <a:lnTo>
                    <a:pt x="0" y="39369"/>
                  </a:lnTo>
                  <a:lnTo>
                    <a:pt x="0" y="45719"/>
                  </a:lnTo>
                  <a:lnTo>
                    <a:pt x="25400" y="45719"/>
                  </a:lnTo>
                  <a:lnTo>
                    <a:pt x="25400" y="39369"/>
                  </a:lnTo>
                  <a:close/>
                </a:path>
                <a:path w="25400" h="1120139">
                  <a:moveTo>
                    <a:pt x="25400" y="45720"/>
                  </a:moveTo>
                  <a:lnTo>
                    <a:pt x="0" y="45720"/>
                  </a:lnTo>
                  <a:lnTo>
                    <a:pt x="0" y="52069"/>
                  </a:lnTo>
                  <a:lnTo>
                    <a:pt x="25400" y="52069"/>
                  </a:lnTo>
                  <a:lnTo>
                    <a:pt x="25400" y="45720"/>
                  </a:lnTo>
                  <a:close/>
                </a:path>
                <a:path w="25400" h="1120139">
                  <a:moveTo>
                    <a:pt x="25400" y="52070"/>
                  </a:moveTo>
                  <a:lnTo>
                    <a:pt x="0" y="52070"/>
                  </a:lnTo>
                  <a:lnTo>
                    <a:pt x="0" y="58419"/>
                  </a:lnTo>
                  <a:lnTo>
                    <a:pt x="25400" y="58419"/>
                  </a:lnTo>
                  <a:lnTo>
                    <a:pt x="25400" y="52070"/>
                  </a:lnTo>
                  <a:close/>
                </a:path>
                <a:path w="25400" h="1120139">
                  <a:moveTo>
                    <a:pt x="25400" y="58419"/>
                  </a:moveTo>
                  <a:lnTo>
                    <a:pt x="0" y="58419"/>
                  </a:lnTo>
                  <a:lnTo>
                    <a:pt x="0" y="64769"/>
                  </a:lnTo>
                  <a:lnTo>
                    <a:pt x="25400" y="64769"/>
                  </a:lnTo>
                  <a:lnTo>
                    <a:pt x="25400" y="58419"/>
                  </a:lnTo>
                  <a:close/>
                </a:path>
                <a:path w="25400" h="1120139">
                  <a:moveTo>
                    <a:pt x="25400" y="64769"/>
                  </a:moveTo>
                  <a:lnTo>
                    <a:pt x="0" y="64769"/>
                  </a:lnTo>
                  <a:lnTo>
                    <a:pt x="0" y="83819"/>
                  </a:lnTo>
                  <a:lnTo>
                    <a:pt x="25400" y="83819"/>
                  </a:lnTo>
                  <a:lnTo>
                    <a:pt x="25400" y="64769"/>
                  </a:lnTo>
                  <a:close/>
                </a:path>
                <a:path w="25400" h="1120139">
                  <a:moveTo>
                    <a:pt x="25400" y="83820"/>
                  </a:moveTo>
                  <a:lnTo>
                    <a:pt x="0" y="83820"/>
                  </a:lnTo>
                  <a:lnTo>
                    <a:pt x="0" y="90169"/>
                  </a:lnTo>
                  <a:lnTo>
                    <a:pt x="25400" y="90169"/>
                  </a:lnTo>
                  <a:lnTo>
                    <a:pt x="25400" y="83820"/>
                  </a:lnTo>
                  <a:close/>
                </a:path>
                <a:path w="25400" h="1120139">
                  <a:moveTo>
                    <a:pt x="25400" y="90169"/>
                  </a:moveTo>
                  <a:lnTo>
                    <a:pt x="0" y="90169"/>
                  </a:lnTo>
                  <a:lnTo>
                    <a:pt x="0" y="128269"/>
                  </a:lnTo>
                  <a:lnTo>
                    <a:pt x="25400" y="128269"/>
                  </a:lnTo>
                  <a:lnTo>
                    <a:pt x="25400" y="90169"/>
                  </a:lnTo>
                  <a:close/>
                </a:path>
                <a:path w="25400" h="1120139">
                  <a:moveTo>
                    <a:pt x="25400" y="128269"/>
                  </a:moveTo>
                  <a:lnTo>
                    <a:pt x="0" y="128269"/>
                  </a:lnTo>
                  <a:lnTo>
                    <a:pt x="0" y="134619"/>
                  </a:lnTo>
                  <a:lnTo>
                    <a:pt x="25400" y="134619"/>
                  </a:lnTo>
                  <a:lnTo>
                    <a:pt x="25400" y="128269"/>
                  </a:lnTo>
                  <a:close/>
                </a:path>
                <a:path w="25400" h="1120139">
                  <a:moveTo>
                    <a:pt x="25400" y="134619"/>
                  </a:moveTo>
                  <a:lnTo>
                    <a:pt x="0" y="134619"/>
                  </a:lnTo>
                  <a:lnTo>
                    <a:pt x="0" y="147319"/>
                  </a:lnTo>
                  <a:lnTo>
                    <a:pt x="25400" y="147319"/>
                  </a:lnTo>
                  <a:lnTo>
                    <a:pt x="25400" y="134619"/>
                  </a:lnTo>
                  <a:close/>
                </a:path>
                <a:path w="25400" h="1120139">
                  <a:moveTo>
                    <a:pt x="25400" y="147319"/>
                  </a:moveTo>
                  <a:lnTo>
                    <a:pt x="0" y="147319"/>
                  </a:lnTo>
                  <a:lnTo>
                    <a:pt x="0" y="153669"/>
                  </a:lnTo>
                  <a:lnTo>
                    <a:pt x="25400" y="153669"/>
                  </a:lnTo>
                  <a:lnTo>
                    <a:pt x="25400" y="147319"/>
                  </a:lnTo>
                  <a:close/>
                </a:path>
                <a:path w="25400" h="1120139">
                  <a:moveTo>
                    <a:pt x="25400" y="153669"/>
                  </a:moveTo>
                  <a:lnTo>
                    <a:pt x="0" y="153669"/>
                  </a:lnTo>
                  <a:lnTo>
                    <a:pt x="0" y="166369"/>
                  </a:lnTo>
                  <a:lnTo>
                    <a:pt x="25400" y="166369"/>
                  </a:lnTo>
                  <a:lnTo>
                    <a:pt x="25400" y="153669"/>
                  </a:lnTo>
                  <a:close/>
                </a:path>
                <a:path w="25400" h="1120139">
                  <a:moveTo>
                    <a:pt x="25400" y="166369"/>
                  </a:moveTo>
                  <a:lnTo>
                    <a:pt x="0" y="166369"/>
                  </a:lnTo>
                  <a:lnTo>
                    <a:pt x="0" y="172719"/>
                  </a:lnTo>
                  <a:lnTo>
                    <a:pt x="25400" y="172719"/>
                  </a:lnTo>
                  <a:lnTo>
                    <a:pt x="25400" y="166369"/>
                  </a:lnTo>
                  <a:close/>
                </a:path>
                <a:path w="25400" h="1120139">
                  <a:moveTo>
                    <a:pt x="25400" y="172719"/>
                  </a:moveTo>
                  <a:lnTo>
                    <a:pt x="0" y="172719"/>
                  </a:lnTo>
                  <a:lnTo>
                    <a:pt x="0" y="185419"/>
                  </a:lnTo>
                  <a:lnTo>
                    <a:pt x="25400" y="185419"/>
                  </a:lnTo>
                  <a:lnTo>
                    <a:pt x="25400" y="172719"/>
                  </a:lnTo>
                  <a:close/>
                </a:path>
                <a:path w="25400" h="1120139">
                  <a:moveTo>
                    <a:pt x="25400" y="185419"/>
                  </a:moveTo>
                  <a:lnTo>
                    <a:pt x="0" y="185419"/>
                  </a:lnTo>
                  <a:lnTo>
                    <a:pt x="0" y="191769"/>
                  </a:lnTo>
                  <a:lnTo>
                    <a:pt x="25400" y="191769"/>
                  </a:lnTo>
                  <a:lnTo>
                    <a:pt x="25400" y="185419"/>
                  </a:lnTo>
                  <a:close/>
                </a:path>
                <a:path w="25400" h="1120139">
                  <a:moveTo>
                    <a:pt x="25400" y="191769"/>
                  </a:moveTo>
                  <a:lnTo>
                    <a:pt x="0" y="191769"/>
                  </a:lnTo>
                  <a:lnTo>
                    <a:pt x="0" y="198119"/>
                  </a:lnTo>
                  <a:lnTo>
                    <a:pt x="25400" y="198119"/>
                  </a:lnTo>
                  <a:lnTo>
                    <a:pt x="25400" y="191769"/>
                  </a:lnTo>
                  <a:close/>
                </a:path>
                <a:path w="25400" h="1120139">
                  <a:moveTo>
                    <a:pt x="25400" y="198119"/>
                  </a:moveTo>
                  <a:lnTo>
                    <a:pt x="0" y="198119"/>
                  </a:lnTo>
                  <a:lnTo>
                    <a:pt x="0" y="204469"/>
                  </a:lnTo>
                  <a:lnTo>
                    <a:pt x="25400" y="204469"/>
                  </a:lnTo>
                  <a:lnTo>
                    <a:pt x="25400" y="198119"/>
                  </a:lnTo>
                  <a:close/>
                </a:path>
                <a:path w="25400" h="1120139">
                  <a:moveTo>
                    <a:pt x="25400" y="204469"/>
                  </a:moveTo>
                  <a:lnTo>
                    <a:pt x="0" y="204469"/>
                  </a:lnTo>
                  <a:lnTo>
                    <a:pt x="0" y="210819"/>
                  </a:lnTo>
                  <a:lnTo>
                    <a:pt x="25400" y="210819"/>
                  </a:lnTo>
                  <a:lnTo>
                    <a:pt x="25400" y="204469"/>
                  </a:lnTo>
                  <a:close/>
                </a:path>
                <a:path w="25400" h="1120139">
                  <a:moveTo>
                    <a:pt x="25400" y="210819"/>
                  </a:moveTo>
                  <a:lnTo>
                    <a:pt x="0" y="210819"/>
                  </a:lnTo>
                  <a:lnTo>
                    <a:pt x="0" y="217169"/>
                  </a:lnTo>
                  <a:lnTo>
                    <a:pt x="25400" y="217169"/>
                  </a:lnTo>
                  <a:lnTo>
                    <a:pt x="25400" y="210819"/>
                  </a:lnTo>
                  <a:close/>
                </a:path>
                <a:path w="25400" h="1120139">
                  <a:moveTo>
                    <a:pt x="25400" y="217170"/>
                  </a:moveTo>
                  <a:lnTo>
                    <a:pt x="0" y="217170"/>
                  </a:lnTo>
                  <a:lnTo>
                    <a:pt x="0" y="223519"/>
                  </a:lnTo>
                  <a:lnTo>
                    <a:pt x="25400" y="223519"/>
                  </a:lnTo>
                  <a:lnTo>
                    <a:pt x="25400" y="217170"/>
                  </a:lnTo>
                  <a:close/>
                </a:path>
                <a:path w="25400" h="1120139">
                  <a:moveTo>
                    <a:pt x="25400" y="223520"/>
                  </a:moveTo>
                  <a:lnTo>
                    <a:pt x="0" y="223520"/>
                  </a:lnTo>
                  <a:lnTo>
                    <a:pt x="0" y="229869"/>
                  </a:lnTo>
                  <a:lnTo>
                    <a:pt x="25400" y="229869"/>
                  </a:lnTo>
                  <a:lnTo>
                    <a:pt x="25400" y="223520"/>
                  </a:lnTo>
                  <a:close/>
                </a:path>
                <a:path w="25400" h="1120139">
                  <a:moveTo>
                    <a:pt x="25400" y="229869"/>
                  </a:moveTo>
                  <a:lnTo>
                    <a:pt x="0" y="229869"/>
                  </a:lnTo>
                  <a:lnTo>
                    <a:pt x="0" y="236219"/>
                  </a:lnTo>
                  <a:lnTo>
                    <a:pt x="25400" y="236219"/>
                  </a:lnTo>
                  <a:lnTo>
                    <a:pt x="25400" y="229869"/>
                  </a:lnTo>
                  <a:close/>
                </a:path>
                <a:path w="25400" h="1120139">
                  <a:moveTo>
                    <a:pt x="25400" y="236219"/>
                  </a:moveTo>
                  <a:lnTo>
                    <a:pt x="0" y="236219"/>
                  </a:lnTo>
                  <a:lnTo>
                    <a:pt x="0" y="242569"/>
                  </a:lnTo>
                  <a:lnTo>
                    <a:pt x="25400" y="242569"/>
                  </a:lnTo>
                  <a:lnTo>
                    <a:pt x="25400" y="236219"/>
                  </a:lnTo>
                  <a:close/>
                </a:path>
                <a:path w="25400" h="1120139">
                  <a:moveTo>
                    <a:pt x="25400" y="242569"/>
                  </a:moveTo>
                  <a:lnTo>
                    <a:pt x="0" y="242569"/>
                  </a:lnTo>
                  <a:lnTo>
                    <a:pt x="0" y="248919"/>
                  </a:lnTo>
                  <a:lnTo>
                    <a:pt x="25400" y="248919"/>
                  </a:lnTo>
                  <a:lnTo>
                    <a:pt x="25400" y="242569"/>
                  </a:lnTo>
                  <a:close/>
                </a:path>
                <a:path w="25400" h="1120139">
                  <a:moveTo>
                    <a:pt x="25400" y="248920"/>
                  </a:moveTo>
                  <a:lnTo>
                    <a:pt x="0" y="248920"/>
                  </a:lnTo>
                  <a:lnTo>
                    <a:pt x="0" y="255269"/>
                  </a:lnTo>
                  <a:lnTo>
                    <a:pt x="25400" y="255269"/>
                  </a:lnTo>
                  <a:lnTo>
                    <a:pt x="25400" y="248920"/>
                  </a:lnTo>
                  <a:close/>
                </a:path>
                <a:path w="25400" h="1120139">
                  <a:moveTo>
                    <a:pt x="25400" y="255270"/>
                  </a:moveTo>
                  <a:lnTo>
                    <a:pt x="0" y="255270"/>
                  </a:lnTo>
                  <a:lnTo>
                    <a:pt x="0" y="261619"/>
                  </a:lnTo>
                  <a:lnTo>
                    <a:pt x="25400" y="261619"/>
                  </a:lnTo>
                  <a:lnTo>
                    <a:pt x="25400" y="255270"/>
                  </a:lnTo>
                  <a:close/>
                </a:path>
                <a:path w="25400" h="1120139">
                  <a:moveTo>
                    <a:pt x="25400" y="261620"/>
                  </a:moveTo>
                  <a:lnTo>
                    <a:pt x="0" y="261620"/>
                  </a:lnTo>
                  <a:lnTo>
                    <a:pt x="0" y="267969"/>
                  </a:lnTo>
                  <a:lnTo>
                    <a:pt x="25400" y="267969"/>
                  </a:lnTo>
                  <a:lnTo>
                    <a:pt x="25400" y="261620"/>
                  </a:lnTo>
                  <a:close/>
                </a:path>
                <a:path w="25400" h="1120139">
                  <a:moveTo>
                    <a:pt x="25400" y="267969"/>
                  </a:moveTo>
                  <a:lnTo>
                    <a:pt x="0" y="267969"/>
                  </a:lnTo>
                  <a:lnTo>
                    <a:pt x="0" y="274319"/>
                  </a:lnTo>
                  <a:lnTo>
                    <a:pt x="25400" y="274319"/>
                  </a:lnTo>
                  <a:lnTo>
                    <a:pt x="25400" y="267969"/>
                  </a:lnTo>
                  <a:close/>
                </a:path>
                <a:path w="25400" h="1120139">
                  <a:moveTo>
                    <a:pt x="25400" y="274320"/>
                  </a:moveTo>
                  <a:lnTo>
                    <a:pt x="0" y="274320"/>
                  </a:lnTo>
                  <a:lnTo>
                    <a:pt x="0" y="280669"/>
                  </a:lnTo>
                  <a:lnTo>
                    <a:pt x="25400" y="280669"/>
                  </a:lnTo>
                  <a:lnTo>
                    <a:pt x="25400" y="274320"/>
                  </a:lnTo>
                  <a:close/>
                </a:path>
                <a:path w="25400" h="1120139">
                  <a:moveTo>
                    <a:pt x="25400" y="280670"/>
                  </a:moveTo>
                  <a:lnTo>
                    <a:pt x="0" y="280670"/>
                  </a:lnTo>
                  <a:lnTo>
                    <a:pt x="0" y="287019"/>
                  </a:lnTo>
                  <a:lnTo>
                    <a:pt x="25400" y="287019"/>
                  </a:lnTo>
                  <a:lnTo>
                    <a:pt x="25400" y="280670"/>
                  </a:lnTo>
                  <a:close/>
                </a:path>
                <a:path w="25400" h="1120139">
                  <a:moveTo>
                    <a:pt x="25400" y="287019"/>
                  </a:moveTo>
                  <a:lnTo>
                    <a:pt x="0" y="287019"/>
                  </a:lnTo>
                  <a:lnTo>
                    <a:pt x="0" y="293369"/>
                  </a:lnTo>
                  <a:lnTo>
                    <a:pt x="25400" y="293369"/>
                  </a:lnTo>
                  <a:lnTo>
                    <a:pt x="25400" y="287019"/>
                  </a:lnTo>
                  <a:close/>
                </a:path>
                <a:path w="25400" h="1120139">
                  <a:moveTo>
                    <a:pt x="25400" y="293370"/>
                  </a:moveTo>
                  <a:lnTo>
                    <a:pt x="0" y="293370"/>
                  </a:lnTo>
                  <a:lnTo>
                    <a:pt x="0" y="299719"/>
                  </a:lnTo>
                  <a:lnTo>
                    <a:pt x="25400" y="299719"/>
                  </a:lnTo>
                  <a:lnTo>
                    <a:pt x="25400" y="293370"/>
                  </a:lnTo>
                  <a:close/>
                </a:path>
                <a:path w="25400" h="1120139">
                  <a:moveTo>
                    <a:pt x="25400" y="299719"/>
                  </a:moveTo>
                  <a:lnTo>
                    <a:pt x="0" y="299719"/>
                  </a:lnTo>
                  <a:lnTo>
                    <a:pt x="0" y="306069"/>
                  </a:lnTo>
                  <a:lnTo>
                    <a:pt x="25400" y="306069"/>
                  </a:lnTo>
                  <a:lnTo>
                    <a:pt x="25400" y="299719"/>
                  </a:lnTo>
                  <a:close/>
                </a:path>
                <a:path w="25400" h="1120139">
                  <a:moveTo>
                    <a:pt x="25400" y="306069"/>
                  </a:moveTo>
                  <a:lnTo>
                    <a:pt x="0" y="306069"/>
                  </a:lnTo>
                  <a:lnTo>
                    <a:pt x="0" y="312419"/>
                  </a:lnTo>
                  <a:lnTo>
                    <a:pt x="25400" y="312419"/>
                  </a:lnTo>
                  <a:lnTo>
                    <a:pt x="25400" y="306069"/>
                  </a:lnTo>
                  <a:close/>
                </a:path>
                <a:path w="25400" h="1120139">
                  <a:moveTo>
                    <a:pt x="25400" y="312419"/>
                  </a:moveTo>
                  <a:lnTo>
                    <a:pt x="0" y="312419"/>
                  </a:lnTo>
                  <a:lnTo>
                    <a:pt x="0" y="318769"/>
                  </a:lnTo>
                  <a:lnTo>
                    <a:pt x="25400" y="318769"/>
                  </a:lnTo>
                  <a:lnTo>
                    <a:pt x="25400" y="312419"/>
                  </a:lnTo>
                  <a:close/>
                </a:path>
                <a:path w="25400" h="1120139">
                  <a:moveTo>
                    <a:pt x="25400" y="318769"/>
                  </a:moveTo>
                  <a:lnTo>
                    <a:pt x="0" y="318769"/>
                  </a:lnTo>
                  <a:lnTo>
                    <a:pt x="0" y="339089"/>
                  </a:lnTo>
                  <a:lnTo>
                    <a:pt x="25400" y="339089"/>
                  </a:lnTo>
                  <a:lnTo>
                    <a:pt x="25400" y="318769"/>
                  </a:lnTo>
                  <a:close/>
                </a:path>
                <a:path w="25400" h="1120139">
                  <a:moveTo>
                    <a:pt x="25400" y="339089"/>
                  </a:moveTo>
                  <a:lnTo>
                    <a:pt x="0" y="339089"/>
                  </a:lnTo>
                  <a:lnTo>
                    <a:pt x="0" y="345439"/>
                  </a:lnTo>
                  <a:lnTo>
                    <a:pt x="25400" y="345439"/>
                  </a:lnTo>
                  <a:lnTo>
                    <a:pt x="25400" y="339089"/>
                  </a:lnTo>
                  <a:close/>
                </a:path>
                <a:path w="25400" h="1120139">
                  <a:moveTo>
                    <a:pt x="25400" y="345439"/>
                  </a:moveTo>
                  <a:lnTo>
                    <a:pt x="0" y="345439"/>
                  </a:lnTo>
                  <a:lnTo>
                    <a:pt x="0" y="364489"/>
                  </a:lnTo>
                  <a:lnTo>
                    <a:pt x="25400" y="364489"/>
                  </a:lnTo>
                  <a:lnTo>
                    <a:pt x="25400" y="345439"/>
                  </a:lnTo>
                  <a:close/>
                </a:path>
                <a:path w="25400" h="1120139">
                  <a:moveTo>
                    <a:pt x="25400" y="364489"/>
                  </a:moveTo>
                  <a:lnTo>
                    <a:pt x="0" y="364489"/>
                  </a:lnTo>
                  <a:lnTo>
                    <a:pt x="0" y="370839"/>
                  </a:lnTo>
                  <a:lnTo>
                    <a:pt x="25400" y="370839"/>
                  </a:lnTo>
                  <a:lnTo>
                    <a:pt x="25400" y="364489"/>
                  </a:lnTo>
                  <a:close/>
                </a:path>
                <a:path w="25400" h="1120139">
                  <a:moveTo>
                    <a:pt x="25400" y="370839"/>
                  </a:moveTo>
                  <a:lnTo>
                    <a:pt x="0" y="370839"/>
                  </a:lnTo>
                  <a:lnTo>
                    <a:pt x="0" y="377189"/>
                  </a:lnTo>
                  <a:lnTo>
                    <a:pt x="25400" y="377189"/>
                  </a:lnTo>
                  <a:lnTo>
                    <a:pt x="25400" y="370839"/>
                  </a:lnTo>
                  <a:close/>
                </a:path>
                <a:path w="25400" h="1120139">
                  <a:moveTo>
                    <a:pt x="25400" y="377189"/>
                  </a:moveTo>
                  <a:lnTo>
                    <a:pt x="0" y="377189"/>
                  </a:lnTo>
                  <a:lnTo>
                    <a:pt x="0" y="383539"/>
                  </a:lnTo>
                  <a:lnTo>
                    <a:pt x="25400" y="383539"/>
                  </a:lnTo>
                  <a:lnTo>
                    <a:pt x="25400" y="377189"/>
                  </a:lnTo>
                  <a:close/>
                </a:path>
                <a:path w="25400" h="1120139">
                  <a:moveTo>
                    <a:pt x="25400" y="383539"/>
                  </a:moveTo>
                  <a:lnTo>
                    <a:pt x="0" y="383539"/>
                  </a:lnTo>
                  <a:lnTo>
                    <a:pt x="0" y="389889"/>
                  </a:lnTo>
                  <a:lnTo>
                    <a:pt x="25400" y="389889"/>
                  </a:lnTo>
                  <a:lnTo>
                    <a:pt x="25400" y="383539"/>
                  </a:lnTo>
                  <a:close/>
                </a:path>
                <a:path w="25400" h="1120139">
                  <a:moveTo>
                    <a:pt x="25400" y="389890"/>
                  </a:moveTo>
                  <a:lnTo>
                    <a:pt x="0" y="389890"/>
                  </a:lnTo>
                  <a:lnTo>
                    <a:pt x="0" y="396239"/>
                  </a:lnTo>
                  <a:lnTo>
                    <a:pt x="25400" y="396239"/>
                  </a:lnTo>
                  <a:lnTo>
                    <a:pt x="25400" y="389890"/>
                  </a:lnTo>
                  <a:close/>
                </a:path>
                <a:path w="25400" h="1120139">
                  <a:moveTo>
                    <a:pt x="25400" y="396239"/>
                  </a:moveTo>
                  <a:lnTo>
                    <a:pt x="0" y="396239"/>
                  </a:lnTo>
                  <a:lnTo>
                    <a:pt x="0" y="402589"/>
                  </a:lnTo>
                  <a:lnTo>
                    <a:pt x="25400" y="402589"/>
                  </a:lnTo>
                  <a:lnTo>
                    <a:pt x="25400" y="396239"/>
                  </a:lnTo>
                  <a:close/>
                </a:path>
                <a:path w="25400" h="1120139">
                  <a:moveTo>
                    <a:pt x="25400" y="402589"/>
                  </a:moveTo>
                  <a:lnTo>
                    <a:pt x="0" y="402589"/>
                  </a:lnTo>
                  <a:lnTo>
                    <a:pt x="0" y="415289"/>
                  </a:lnTo>
                  <a:lnTo>
                    <a:pt x="25400" y="415289"/>
                  </a:lnTo>
                  <a:lnTo>
                    <a:pt x="25400" y="402589"/>
                  </a:lnTo>
                  <a:close/>
                </a:path>
                <a:path w="25400" h="1120139">
                  <a:moveTo>
                    <a:pt x="25400" y="415290"/>
                  </a:moveTo>
                  <a:lnTo>
                    <a:pt x="0" y="415290"/>
                  </a:lnTo>
                  <a:lnTo>
                    <a:pt x="0" y="421639"/>
                  </a:lnTo>
                  <a:lnTo>
                    <a:pt x="25400" y="421639"/>
                  </a:lnTo>
                  <a:lnTo>
                    <a:pt x="25400" y="415290"/>
                  </a:lnTo>
                  <a:close/>
                </a:path>
                <a:path w="25400" h="1120139">
                  <a:moveTo>
                    <a:pt x="25400" y="421640"/>
                  </a:moveTo>
                  <a:lnTo>
                    <a:pt x="0" y="421640"/>
                  </a:lnTo>
                  <a:lnTo>
                    <a:pt x="0" y="427989"/>
                  </a:lnTo>
                  <a:lnTo>
                    <a:pt x="25400" y="427989"/>
                  </a:lnTo>
                  <a:lnTo>
                    <a:pt x="25400" y="421640"/>
                  </a:lnTo>
                  <a:close/>
                </a:path>
                <a:path w="25400" h="1120139">
                  <a:moveTo>
                    <a:pt x="25400" y="427989"/>
                  </a:moveTo>
                  <a:lnTo>
                    <a:pt x="0" y="427989"/>
                  </a:lnTo>
                  <a:lnTo>
                    <a:pt x="0" y="434339"/>
                  </a:lnTo>
                  <a:lnTo>
                    <a:pt x="25400" y="434339"/>
                  </a:lnTo>
                  <a:lnTo>
                    <a:pt x="25400" y="427989"/>
                  </a:lnTo>
                  <a:close/>
                </a:path>
                <a:path w="25400" h="1120139">
                  <a:moveTo>
                    <a:pt x="25400" y="434340"/>
                  </a:moveTo>
                  <a:lnTo>
                    <a:pt x="0" y="434340"/>
                  </a:lnTo>
                  <a:lnTo>
                    <a:pt x="0" y="440689"/>
                  </a:lnTo>
                  <a:lnTo>
                    <a:pt x="25400" y="440689"/>
                  </a:lnTo>
                  <a:lnTo>
                    <a:pt x="25400" y="434340"/>
                  </a:lnTo>
                  <a:close/>
                </a:path>
                <a:path w="25400" h="1120139">
                  <a:moveTo>
                    <a:pt x="25400" y="440689"/>
                  </a:moveTo>
                  <a:lnTo>
                    <a:pt x="0" y="440689"/>
                  </a:lnTo>
                  <a:lnTo>
                    <a:pt x="0" y="447039"/>
                  </a:lnTo>
                  <a:lnTo>
                    <a:pt x="25400" y="447039"/>
                  </a:lnTo>
                  <a:lnTo>
                    <a:pt x="25400" y="440689"/>
                  </a:lnTo>
                  <a:close/>
                </a:path>
                <a:path w="25400" h="1120139">
                  <a:moveTo>
                    <a:pt x="25400" y="447039"/>
                  </a:moveTo>
                  <a:lnTo>
                    <a:pt x="0" y="447039"/>
                  </a:lnTo>
                  <a:lnTo>
                    <a:pt x="0" y="450849"/>
                  </a:lnTo>
                  <a:lnTo>
                    <a:pt x="25400" y="450849"/>
                  </a:lnTo>
                  <a:lnTo>
                    <a:pt x="25400" y="447039"/>
                  </a:lnTo>
                  <a:close/>
                </a:path>
                <a:path w="25400" h="1120139">
                  <a:moveTo>
                    <a:pt x="25400" y="450850"/>
                  </a:moveTo>
                  <a:lnTo>
                    <a:pt x="0" y="450850"/>
                  </a:lnTo>
                  <a:lnTo>
                    <a:pt x="0" y="459739"/>
                  </a:lnTo>
                  <a:lnTo>
                    <a:pt x="25400" y="459739"/>
                  </a:lnTo>
                  <a:lnTo>
                    <a:pt x="25400" y="450850"/>
                  </a:lnTo>
                  <a:close/>
                </a:path>
                <a:path w="25400" h="1120139">
                  <a:moveTo>
                    <a:pt x="25400" y="459739"/>
                  </a:moveTo>
                  <a:lnTo>
                    <a:pt x="0" y="459739"/>
                  </a:lnTo>
                  <a:lnTo>
                    <a:pt x="0" y="466089"/>
                  </a:lnTo>
                  <a:lnTo>
                    <a:pt x="25400" y="466089"/>
                  </a:lnTo>
                  <a:lnTo>
                    <a:pt x="25400" y="459739"/>
                  </a:lnTo>
                  <a:close/>
                </a:path>
                <a:path w="25400" h="1120139">
                  <a:moveTo>
                    <a:pt x="25400" y="466090"/>
                  </a:moveTo>
                  <a:lnTo>
                    <a:pt x="0" y="466090"/>
                  </a:lnTo>
                  <a:lnTo>
                    <a:pt x="0" y="472439"/>
                  </a:lnTo>
                  <a:lnTo>
                    <a:pt x="25400" y="472439"/>
                  </a:lnTo>
                  <a:lnTo>
                    <a:pt x="25400" y="466090"/>
                  </a:lnTo>
                  <a:close/>
                </a:path>
                <a:path w="25400" h="1120139">
                  <a:moveTo>
                    <a:pt x="25400" y="472439"/>
                  </a:moveTo>
                  <a:lnTo>
                    <a:pt x="0" y="472439"/>
                  </a:lnTo>
                  <a:lnTo>
                    <a:pt x="0" y="478789"/>
                  </a:lnTo>
                  <a:lnTo>
                    <a:pt x="25400" y="478789"/>
                  </a:lnTo>
                  <a:lnTo>
                    <a:pt x="25400" y="472439"/>
                  </a:lnTo>
                  <a:close/>
                </a:path>
                <a:path w="25400" h="1120139">
                  <a:moveTo>
                    <a:pt x="25400" y="478789"/>
                  </a:moveTo>
                  <a:lnTo>
                    <a:pt x="0" y="478789"/>
                  </a:lnTo>
                  <a:lnTo>
                    <a:pt x="0" y="485139"/>
                  </a:lnTo>
                  <a:lnTo>
                    <a:pt x="25400" y="485139"/>
                  </a:lnTo>
                  <a:lnTo>
                    <a:pt x="25400" y="478789"/>
                  </a:lnTo>
                  <a:close/>
                </a:path>
                <a:path w="25400" h="1120139">
                  <a:moveTo>
                    <a:pt x="25400" y="485139"/>
                  </a:moveTo>
                  <a:lnTo>
                    <a:pt x="0" y="485139"/>
                  </a:lnTo>
                  <a:lnTo>
                    <a:pt x="0" y="491489"/>
                  </a:lnTo>
                  <a:lnTo>
                    <a:pt x="25400" y="491489"/>
                  </a:lnTo>
                  <a:lnTo>
                    <a:pt x="25400" y="485139"/>
                  </a:lnTo>
                  <a:close/>
                </a:path>
                <a:path w="25400" h="1120139">
                  <a:moveTo>
                    <a:pt x="25400" y="491489"/>
                  </a:moveTo>
                  <a:lnTo>
                    <a:pt x="0" y="491489"/>
                  </a:lnTo>
                  <a:lnTo>
                    <a:pt x="0" y="497839"/>
                  </a:lnTo>
                  <a:lnTo>
                    <a:pt x="25400" y="497839"/>
                  </a:lnTo>
                  <a:lnTo>
                    <a:pt x="25400" y="491489"/>
                  </a:lnTo>
                  <a:close/>
                </a:path>
                <a:path w="25400" h="1120139">
                  <a:moveTo>
                    <a:pt x="25400" y="497839"/>
                  </a:moveTo>
                  <a:lnTo>
                    <a:pt x="0" y="497839"/>
                  </a:lnTo>
                  <a:lnTo>
                    <a:pt x="0" y="504189"/>
                  </a:lnTo>
                  <a:lnTo>
                    <a:pt x="25400" y="504189"/>
                  </a:lnTo>
                  <a:lnTo>
                    <a:pt x="25400" y="497839"/>
                  </a:lnTo>
                  <a:close/>
                </a:path>
                <a:path w="25400" h="1120139">
                  <a:moveTo>
                    <a:pt x="25400" y="504189"/>
                  </a:moveTo>
                  <a:lnTo>
                    <a:pt x="0" y="504189"/>
                  </a:lnTo>
                  <a:lnTo>
                    <a:pt x="0" y="516889"/>
                  </a:lnTo>
                  <a:lnTo>
                    <a:pt x="25400" y="516889"/>
                  </a:lnTo>
                  <a:lnTo>
                    <a:pt x="25400" y="504189"/>
                  </a:lnTo>
                  <a:close/>
                </a:path>
                <a:path w="25400" h="1120139">
                  <a:moveTo>
                    <a:pt x="25400" y="516889"/>
                  </a:moveTo>
                  <a:lnTo>
                    <a:pt x="0" y="516889"/>
                  </a:lnTo>
                  <a:lnTo>
                    <a:pt x="0" y="542289"/>
                  </a:lnTo>
                  <a:lnTo>
                    <a:pt x="25400" y="542289"/>
                  </a:lnTo>
                  <a:lnTo>
                    <a:pt x="25400" y="516889"/>
                  </a:lnTo>
                  <a:close/>
                </a:path>
                <a:path w="25400" h="1120139">
                  <a:moveTo>
                    <a:pt x="25400" y="542289"/>
                  </a:moveTo>
                  <a:lnTo>
                    <a:pt x="0" y="542289"/>
                  </a:lnTo>
                  <a:lnTo>
                    <a:pt x="0" y="554989"/>
                  </a:lnTo>
                  <a:lnTo>
                    <a:pt x="25400" y="554989"/>
                  </a:lnTo>
                  <a:lnTo>
                    <a:pt x="25400" y="542289"/>
                  </a:lnTo>
                  <a:close/>
                </a:path>
                <a:path w="25400" h="1120139">
                  <a:moveTo>
                    <a:pt x="25400" y="554989"/>
                  </a:moveTo>
                  <a:lnTo>
                    <a:pt x="0" y="554989"/>
                  </a:lnTo>
                  <a:lnTo>
                    <a:pt x="0" y="561339"/>
                  </a:lnTo>
                  <a:lnTo>
                    <a:pt x="25400" y="561339"/>
                  </a:lnTo>
                  <a:lnTo>
                    <a:pt x="25400" y="554989"/>
                  </a:lnTo>
                  <a:close/>
                </a:path>
                <a:path w="25400" h="1120139">
                  <a:moveTo>
                    <a:pt x="25400" y="561339"/>
                  </a:moveTo>
                  <a:lnTo>
                    <a:pt x="0" y="561339"/>
                  </a:lnTo>
                  <a:lnTo>
                    <a:pt x="0" y="567689"/>
                  </a:lnTo>
                  <a:lnTo>
                    <a:pt x="25400" y="567689"/>
                  </a:lnTo>
                  <a:lnTo>
                    <a:pt x="25400" y="561339"/>
                  </a:lnTo>
                  <a:close/>
                </a:path>
                <a:path w="25400" h="1120139">
                  <a:moveTo>
                    <a:pt x="25400" y="567689"/>
                  </a:moveTo>
                  <a:lnTo>
                    <a:pt x="0" y="567689"/>
                  </a:lnTo>
                  <a:lnTo>
                    <a:pt x="0" y="574039"/>
                  </a:lnTo>
                  <a:lnTo>
                    <a:pt x="25400" y="574039"/>
                  </a:lnTo>
                  <a:lnTo>
                    <a:pt x="25400" y="567689"/>
                  </a:lnTo>
                  <a:close/>
                </a:path>
                <a:path w="25400" h="1120139">
                  <a:moveTo>
                    <a:pt x="25400" y="574039"/>
                  </a:moveTo>
                  <a:lnTo>
                    <a:pt x="0" y="574039"/>
                  </a:lnTo>
                  <a:lnTo>
                    <a:pt x="0" y="580389"/>
                  </a:lnTo>
                  <a:lnTo>
                    <a:pt x="25400" y="580389"/>
                  </a:lnTo>
                  <a:lnTo>
                    <a:pt x="25400" y="574039"/>
                  </a:lnTo>
                  <a:close/>
                </a:path>
                <a:path w="25400" h="1120139">
                  <a:moveTo>
                    <a:pt x="25400" y="580389"/>
                  </a:moveTo>
                  <a:lnTo>
                    <a:pt x="0" y="580389"/>
                  </a:lnTo>
                  <a:lnTo>
                    <a:pt x="0" y="586739"/>
                  </a:lnTo>
                  <a:lnTo>
                    <a:pt x="25400" y="586739"/>
                  </a:lnTo>
                  <a:lnTo>
                    <a:pt x="25400" y="580389"/>
                  </a:lnTo>
                  <a:close/>
                </a:path>
                <a:path w="25400" h="1120139">
                  <a:moveTo>
                    <a:pt x="25400" y="588010"/>
                  </a:moveTo>
                  <a:lnTo>
                    <a:pt x="0" y="588010"/>
                  </a:lnTo>
                  <a:lnTo>
                    <a:pt x="0" y="593089"/>
                  </a:lnTo>
                  <a:lnTo>
                    <a:pt x="25400" y="593089"/>
                  </a:lnTo>
                  <a:lnTo>
                    <a:pt x="25400" y="588010"/>
                  </a:lnTo>
                  <a:close/>
                </a:path>
                <a:path w="25400" h="1120139">
                  <a:moveTo>
                    <a:pt x="25400" y="586739"/>
                  </a:moveTo>
                  <a:lnTo>
                    <a:pt x="0" y="586739"/>
                  </a:lnTo>
                  <a:lnTo>
                    <a:pt x="0" y="588009"/>
                  </a:lnTo>
                  <a:lnTo>
                    <a:pt x="25400" y="588009"/>
                  </a:lnTo>
                  <a:lnTo>
                    <a:pt x="25400" y="586739"/>
                  </a:lnTo>
                  <a:close/>
                </a:path>
                <a:path w="25400" h="1120139">
                  <a:moveTo>
                    <a:pt x="25400" y="593089"/>
                  </a:moveTo>
                  <a:lnTo>
                    <a:pt x="0" y="593089"/>
                  </a:lnTo>
                  <a:lnTo>
                    <a:pt x="0" y="599439"/>
                  </a:lnTo>
                  <a:lnTo>
                    <a:pt x="25400" y="599439"/>
                  </a:lnTo>
                  <a:lnTo>
                    <a:pt x="25400" y="593089"/>
                  </a:lnTo>
                  <a:close/>
                </a:path>
                <a:path w="25400" h="1120139">
                  <a:moveTo>
                    <a:pt x="25400" y="599439"/>
                  </a:moveTo>
                  <a:lnTo>
                    <a:pt x="0" y="599439"/>
                  </a:lnTo>
                  <a:lnTo>
                    <a:pt x="0" y="605789"/>
                  </a:lnTo>
                  <a:lnTo>
                    <a:pt x="25400" y="605789"/>
                  </a:lnTo>
                  <a:lnTo>
                    <a:pt x="25400" y="599439"/>
                  </a:lnTo>
                  <a:close/>
                </a:path>
                <a:path w="25400" h="1120139">
                  <a:moveTo>
                    <a:pt x="25400" y="605789"/>
                  </a:moveTo>
                  <a:lnTo>
                    <a:pt x="0" y="605789"/>
                  </a:lnTo>
                  <a:lnTo>
                    <a:pt x="0" y="612139"/>
                  </a:lnTo>
                  <a:lnTo>
                    <a:pt x="25400" y="612139"/>
                  </a:lnTo>
                  <a:lnTo>
                    <a:pt x="25400" y="605789"/>
                  </a:lnTo>
                  <a:close/>
                </a:path>
                <a:path w="25400" h="1120139">
                  <a:moveTo>
                    <a:pt x="25400" y="612139"/>
                  </a:moveTo>
                  <a:lnTo>
                    <a:pt x="0" y="612139"/>
                  </a:lnTo>
                  <a:lnTo>
                    <a:pt x="0" y="618489"/>
                  </a:lnTo>
                  <a:lnTo>
                    <a:pt x="25400" y="618489"/>
                  </a:lnTo>
                  <a:lnTo>
                    <a:pt x="25400" y="612139"/>
                  </a:lnTo>
                  <a:close/>
                </a:path>
                <a:path w="25400" h="1120139">
                  <a:moveTo>
                    <a:pt x="25400" y="618489"/>
                  </a:moveTo>
                  <a:lnTo>
                    <a:pt x="0" y="618489"/>
                  </a:lnTo>
                  <a:lnTo>
                    <a:pt x="0" y="624839"/>
                  </a:lnTo>
                  <a:lnTo>
                    <a:pt x="25400" y="624839"/>
                  </a:lnTo>
                  <a:lnTo>
                    <a:pt x="25400" y="618489"/>
                  </a:lnTo>
                  <a:close/>
                </a:path>
                <a:path w="25400" h="1120139">
                  <a:moveTo>
                    <a:pt x="25400" y="624839"/>
                  </a:moveTo>
                  <a:lnTo>
                    <a:pt x="0" y="624839"/>
                  </a:lnTo>
                  <a:lnTo>
                    <a:pt x="0" y="650239"/>
                  </a:lnTo>
                  <a:lnTo>
                    <a:pt x="25400" y="650239"/>
                  </a:lnTo>
                  <a:lnTo>
                    <a:pt x="25400" y="624839"/>
                  </a:lnTo>
                  <a:close/>
                </a:path>
                <a:path w="25400" h="1120139">
                  <a:moveTo>
                    <a:pt x="25400" y="650240"/>
                  </a:moveTo>
                  <a:lnTo>
                    <a:pt x="0" y="650240"/>
                  </a:lnTo>
                  <a:lnTo>
                    <a:pt x="0" y="656589"/>
                  </a:lnTo>
                  <a:lnTo>
                    <a:pt x="25400" y="656589"/>
                  </a:lnTo>
                  <a:lnTo>
                    <a:pt x="25400" y="650240"/>
                  </a:lnTo>
                  <a:close/>
                </a:path>
                <a:path w="25400" h="1120139">
                  <a:moveTo>
                    <a:pt x="25400" y="656590"/>
                  </a:moveTo>
                  <a:lnTo>
                    <a:pt x="0" y="656590"/>
                  </a:lnTo>
                  <a:lnTo>
                    <a:pt x="0" y="662939"/>
                  </a:lnTo>
                  <a:lnTo>
                    <a:pt x="25400" y="662939"/>
                  </a:lnTo>
                  <a:lnTo>
                    <a:pt x="25400" y="656590"/>
                  </a:lnTo>
                  <a:close/>
                </a:path>
                <a:path w="25400" h="1120139">
                  <a:moveTo>
                    <a:pt x="25400" y="662940"/>
                  </a:moveTo>
                  <a:lnTo>
                    <a:pt x="0" y="662940"/>
                  </a:lnTo>
                  <a:lnTo>
                    <a:pt x="0" y="669289"/>
                  </a:lnTo>
                  <a:lnTo>
                    <a:pt x="25400" y="669289"/>
                  </a:lnTo>
                  <a:lnTo>
                    <a:pt x="25400" y="662940"/>
                  </a:lnTo>
                  <a:close/>
                </a:path>
                <a:path w="25400" h="1120139">
                  <a:moveTo>
                    <a:pt x="25400" y="669290"/>
                  </a:moveTo>
                  <a:lnTo>
                    <a:pt x="0" y="669290"/>
                  </a:lnTo>
                  <a:lnTo>
                    <a:pt x="0" y="673099"/>
                  </a:lnTo>
                  <a:lnTo>
                    <a:pt x="25400" y="673099"/>
                  </a:lnTo>
                  <a:lnTo>
                    <a:pt x="25400" y="669290"/>
                  </a:lnTo>
                  <a:close/>
                </a:path>
                <a:path w="25400" h="1120139">
                  <a:moveTo>
                    <a:pt x="25400" y="673100"/>
                  </a:moveTo>
                  <a:lnTo>
                    <a:pt x="0" y="673100"/>
                  </a:lnTo>
                  <a:lnTo>
                    <a:pt x="0" y="675639"/>
                  </a:lnTo>
                  <a:lnTo>
                    <a:pt x="25400" y="675639"/>
                  </a:lnTo>
                  <a:lnTo>
                    <a:pt x="25400" y="673100"/>
                  </a:lnTo>
                  <a:close/>
                </a:path>
                <a:path w="25400" h="1120139">
                  <a:moveTo>
                    <a:pt x="25400" y="675640"/>
                  </a:moveTo>
                  <a:lnTo>
                    <a:pt x="0" y="675640"/>
                  </a:lnTo>
                  <a:lnTo>
                    <a:pt x="0" y="688339"/>
                  </a:lnTo>
                  <a:lnTo>
                    <a:pt x="25400" y="688339"/>
                  </a:lnTo>
                  <a:lnTo>
                    <a:pt x="25400" y="675640"/>
                  </a:lnTo>
                  <a:close/>
                </a:path>
                <a:path w="25400" h="1120139">
                  <a:moveTo>
                    <a:pt x="25400" y="688340"/>
                  </a:moveTo>
                  <a:lnTo>
                    <a:pt x="0" y="688340"/>
                  </a:lnTo>
                  <a:lnTo>
                    <a:pt x="0" y="694689"/>
                  </a:lnTo>
                  <a:lnTo>
                    <a:pt x="25400" y="694689"/>
                  </a:lnTo>
                  <a:lnTo>
                    <a:pt x="25400" y="688340"/>
                  </a:lnTo>
                  <a:close/>
                </a:path>
                <a:path w="25400" h="1120139">
                  <a:moveTo>
                    <a:pt x="25400" y="694689"/>
                  </a:moveTo>
                  <a:lnTo>
                    <a:pt x="0" y="694689"/>
                  </a:lnTo>
                  <a:lnTo>
                    <a:pt x="0" y="704849"/>
                  </a:lnTo>
                  <a:lnTo>
                    <a:pt x="25400" y="704849"/>
                  </a:lnTo>
                  <a:lnTo>
                    <a:pt x="25400" y="694689"/>
                  </a:lnTo>
                  <a:close/>
                </a:path>
                <a:path w="25400" h="1120139">
                  <a:moveTo>
                    <a:pt x="25400" y="704850"/>
                  </a:moveTo>
                  <a:lnTo>
                    <a:pt x="0" y="704850"/>
                  </a:lnTo>
                  <a:lnTo>
                    <a:pt x="0" y="711199"/>
                  </a:lnTo>
                  <a:lnTo>
                    <a:pt x="25400" y="711199"/>
                  </a:lnTo>
                  <a:lnTo>
                    <a:pt x="25400" y="704850"/>
                  </a:lnTo>
                  <a:close/>
                </a:path>
                <a:path w="25400" h="1120139">
                  <a:moveTo>
                    <a:pt x="25400" y="711200"/>
                  </a:moveTo>
                  <a:lnTo>
                    <a:pt x="0" y="711200"/>
                  </a:lnTo>
                  <a:lnTo>
                    <a:pt x="0" y="720089"/>
                  </a:lnTo>
                  <a:lnTo>
                    <a:pt x="25400" y="720089"/>
                  </a:lnTo>
                  <a:lnTo>
                    <a:pt x="25400" y="711200"/>
                  </a:lnTo>
                  <a:close/>
                </a:path>
                <a:path w="25400" h="1120139">
                  <a:moveTo>
                    <a:pt x="25400" y="720089"/>
                  </a:moveTo>
                  <a:lnTo>
                    <a:pt x="0" y="720089"/>
                  </a:lnTo>
                  <a:lnTo>
                    <a:pt x="0" y="725169"/>
                  </a:lnTo>
                  <a:lnTo>
                    <a:pt x="25400" y="725169"/>
                  </a:lnTo>
                  <a:lnTo>
                    <a:pt x="25400" y="720089"/>
                  </a:lnTo>
                  <a:close/>
                </a:path>
                <a:path w="25400" h="1120139">
                  <a:moveTo>
                    <a:pt x="25400" y="725169"/>
                  </a:moveTo>
                  <a:lnTo>
                    <a:pt x="0" y="725169"/>
                  </a:lnTo>
                  <a:lnTo>
                    <a:pt x="0" y="726439"/>
                  </a:lnTo>
                  <a:lnTo>
                    <a:pt x="25400" y="726439"/>
                  </a:lnTo>
                  <a:lnTo>
                    <a:pt x="25400" y="725169"/>
                  </a:lnTo>
                  <a:close/>
                </a:path>
                <a:path w="25400" h="1120139">
                  <a:moveTo>
                    <a:pt x="25400" y="726439"/>
                  </a:moveTo>
                  <a:lnTo>
                    <a:pt x="0" y="726439"/>
                  </a:lnTo>
                  <a:lnTo>
                    <a:pt x="0" y="732789"/>
                  </a:lnTo>
                  <a:lnTo>
                    <a:pt x="25400" y="732789"/>
                  </a:lnTo>
                  <a:lnTo>
                    <a:pt x="25400" y="726439"/>
                  </a:lnTo>
                  <a:close/>
                </a:path>
                <a:path w="25400" h="1120139">
                  <a:moveTo>
                    <a:pt x="25400" y="732790"/>
                  </a:moveTo>
                  <a:lnTo>
                    <a:pt x="0" y="732790"/>
                  </a:lnTo>
                  <a:lnTo>
                    <a:pt x="0" y="742949"/>
                  </a:lnTo>
                  <a:lnTo>
                    <a:pt x="25400" y="742949"/>
                  </a:lnTo>
                  <a:lnTo>
                    <a:pt x="25400" y="732790"/>
                  </a:lnTo>
                  <a:close/>
                </a:path>
                <a:path w="25400" h="1120139">
                  <a:moveTo>
                    <a:pt x="25400" y="742950"/>
                  </a:moveTo>
                  <a:lnTo>
                    <a:pt x="0" y="742950"/>
                  </a:lnTo>
                  <a:lnTo>
                    <a:pt x="0" y="751839"/>
                  </a:lnTo>
                  <a:lnTo>
                    <a:pt x="25400" y="751839"/>
                  </a:lnTo>
                  <a:lnTo>
                    <a:pt x="25400" y="742950"/>
                  </a:lnTo>
                  <a:close/>
                </a:path>
                <a:path w="25400" h="1120139">
                  <a:moveTo>
                    <a:pt x="25400" y="751839"/>
                  </a:moveTo>
                  <a:lnTo>
                    <a:pt x="0" y="751839"/>
                  </a:lnTo>
                  <a:lnTo>
                    <a:pt x="0" y="789939"/>
                  </a:lnTo>
                  <a:lnTo>
                    <a:pt x="25400" y="789939"/>
                  </a:lnTo>
                  <a:lnTo>
                    <a:pt x="25400" y="751839"/>
                  </a:lnTo>
                  <a:close/>
                </a:path>
                <a:path w="25400" h="1120139">
                  <a:moveTo>
                    <a:pt x="25400" y="789939"/>
                  </a:moveTo>
                  <a:lnTo>
                    <a:pt x="0" y="789939"/>
                  </a:lnTo>
                  <a:lnTo>
                    <a:pt x="0" y="793749"/>
                  </a:lnTo>
                  <a:lnTo>
                    <a:pt x="25400" y="793749"/>
                  </a:lnTo>
                  <a:lnTo>
                    <a:pt x="25400" y="789939"/>
                  </a:lnTo>
                  <a:close/>
                </a:path>
                <a:path w="25400" h="1120139">
                  <a:moveTo>
                    <a:pt x="25400" y="793750"/>
                  </a:moveTo>
                  <a:lnTo>
                    <a:pt x="0" y="793750"/>
                  </a:lnTo>
                  <a:lnTo>
                    <a:pt x="0" y="796289"/>
                  </a:lnTo>
                  <a:lnTo>
                    <a:pt x="25400" y="796289"/>
                  </a:lnTo>
                  <a:lnTo>
                    <a:pt x="25400" y="793750"/>
                  </a:lnTo>
                  <a:close/>
                </a:path>
                <a:path w="25400" h="1120139">
                  <a:moveTo>
                    <a:pt x="25400" y="796290"/>
                  </a:moveTo>
                  <a:lnTo>
                    <a:pt x="0" y="796290"/>
                  </a:lnTo>
                  <a:lnTo>
                    <a:pt x="0" y="802639"/>
                  </a:lnTo>
                  <a:lnTo>
                    <a:pt x="25400" y="802639"/>
                  </a:lnTo>
                  <a:lnTo>
                    <a:pt x="25400" y="796290"/>
                  </a:lnTo>
                  <a:close/>
                </a:path>
                <a:path w="25400" h="1120139">
                  <a:moveTo>
                    <a:pt x="25400" y="802639"/>
                  </a:moveTo>
                  <a:lnTo>
                    <a:pt x="0" y="802639"/>
                  </a:lnTo>
                  <a:lnTo>
                    <a:pt x="0" y="806449"/>
                  </a:lnTo>
                  <a:lnTo>
                    <a:pt x="25400" y="806449"/>
                  </a:lnTo>
                  <a:lnTo>
                    <a:pt x="25400" y="802639"/>
                  </a:lnTo>
                  <a:close/>
                </a:path>
                <a:path w="25400" h="1120139">
                  <a:moveTo>
                    <a:pt x="25400" y="806449"/>
                  </a:moveTo>
                  <a:lnTo>
                    <a:pt x="0" y="806449"/>
                  </a:lnTo>
                  <a:lnTo>
                    <a:pt x="0" y="844549"/>
                  </a:lnTo>
                  <a:lnTo>
                    <a:pt x="25400" y="844549"/>
                  </a:lnTo>
                  <a:lnTo>
                    <a:pt x="25400" y="806449"/>
                  </a:lnTo>
                  <a:close/>
                </a:path>
                <a:path w="25400" h="1120139">
                  <a:moveTo>
                    <a:pt x="25400" y="844550"/>
                  </a:moveTo>
                  <a:lnTo>
                    <a:pt x="0" y="844550"/>
                  </a:lnTo>
                  <a:lnTo>
                    <a:pt x="0" y="853439"/>
                  </a:lnTo>
                  <a:lnTo>
                    <a:pt x="25400" y="853439"/>
                  </a:lnTo>
                  <a:lnTo>
                    <a:pt x="25400" y="844550"/>
                  </a:lnTo>
                  <a:close/>
                </a:path>
                <a:path w="25400" h="1120139">
                  <a:moveTo>
                    <a:pt x="25400" y="853439"/>
                  </a:moveTo>
                  <a:lnTo>
                    <a:pt x="0" y="853439"/>
                  </a:lnTo>
                  <a:lnTo>
                    <a:pt x="0" y="859789"/>
                  </a:lnTo>
                  <a:lnTo>
                    <a:pt x="25400" y="859789"/>
                  </a:lnTo>
                  <a:lnTo>
                    <a:pt x="25400" y="853439"/>
                  </a:lnTo>
                  <a:close/>
                </a:path>
                <a:path w="25400" h="1120139">
                  <a:moveTo>
                    <a:pt x="25400" y="859789"/>
                  </a:moveTo>
                  <a:lnTo>
                    <a:pt x="0" y="859789"/>
                  </a:lnTo>
                  <a:lnTo>
                    <a:pt x="0" y="866139"/>
                  </a:lnTo>
                  <a:lnTo>
                    <a:pt x="25400" y="866139"/>
                  </a:lnTo>
                  <a:lnTo>
                    <a:pt x="25400" y="859789"/>
                  </a:lnTo>
                  <a:close/>
                </a:path>
                <a:path w="25400" h="1120139">
                  <a:moveTo>
                    <a:pt x="25400" y="866139"/>
                  </a:moveTo>
                  <a:lnTo>
                    <a:pt x="0" y="866139"/>
                  </a:lnTo>
                  <a:lnTo>
                    <a:pt x="0" y="869949"/>
                  </a:lnTo>
                  <a:lnTo>
                    <a:pt x="25400" y="869949"/>
                  </a:lnTo>
                  <a:lnTo>
                    <a:pt x="25400" y="866139"/>
                  </a:lnTo>
                  <a:close/>
                </a:path>
                <a:path w="25400" h="1120139">
                  <a:moveTo>
                    <a:pt x="25400" y="869950"/>
                  </a:moveTo>
                  <a:lnTo>
                    <a:pt x="0" y="869950"/>
                  </a:lnTo>
                  <a:lnTo>
                    <a:pt x="0" y="876299"/>
                  </a:lnTo>
                  <a:lnTo>
                    <a:pt x="25400" y="876299"/>
                  </a:lnTo>
                  <a:lnTo>
                    <a:pt x="25400" y="869950"/>
                  </a:lnTo>
                  <a:close/>
                </a:path>
                <a:path w="25400" h="1120139">
                  <a:moveTo>
                    <a:pt x="25400" y="876300"/>
                  </a:moveTo>
                  <a:lnTo>
                    <a:pt x="0" y="876300"/>
                  </a:lnTo>
                  <a:lnTo>
                    <a:pt x="0" y="878839"/>
                  </a:lnTo>
                  <a:lnTo>
                    <a:pt x="25400" y="878839"/>
                  </a:lnTo>
                  <a:lnTo>
                    <a:pt x="25400" y="876300"/>
                  </a:lnTo>
                  <a:close/>
                </a:path>
                <a:path w="25400" h="1120139">
                  <a:moveTo>
                    <a:pt x="25400" y="878839"/>
                  </a:moveTo>
                  <a:lnTo>
                    <a:pt x="0" y="878839"/>
                  </a:lnTo>
                  <a:lnTo>
                    <a:pt x="0" y="882649"/>
                  </a:lnTo>
                  <a:lnTo>
                    <a:pt x="25400" y="882649"/>
                  </a:lnTo>
                  <a:lnTo>
                    <a:pt x="25400" y="878839"/>
                  </a:lnTo>
                  <a:close/>
                </a:path>
                <a:path w="25400" h="1120139">
                  <a:moveTo>
                    <a:pt x="25400" y="882650"/>
                  </a:moveTo>
                  <a:lnTo>
                    <a:pt x="0" y="882650"/>
                  </a:lnTo>
                  <a:lnTo>
                    <a:pt x="0" y="885189"/>
                  </a:lnTo>
                  <a:lnTo>
                    <a:pt x="25400" y="885189"/>
                  </a:lnTo>
                  <a:lnTo>
                    <a:pt x="25400" y="882650"/>
                  </a:lnTo>
                  <a:close/>
                </a:path>
                <a:path w="25400" h="1120139">
                  <a:moveTo>
                    <a:pt x="25400" y="885189"/>
                  </a:moveTo>
                  <a:lnTo>
                    <a:pt x="0" y="885189"/>
                  </a:lnTo>
                  <a:lnTo>
                    <a:pt x="0" y="891539"/>
                  </a:lnTo>
                  <a:lnTo>
                    <a:pt x="25400" y="891539"/>
                  </a:lnTo>
                  <a:lnTo>
                    <a:pt x="25400" y="885189"/>
                  </a:lnTo>
                  <a:close/>
                </a:path>
                <a:path w="25400" h="1120139">
                  <a:moveTo>
                    <a:pt x="25400" y="891539"/>
                  </a:moveTo>
                  <a:lnTo>
                    <a:pt x="0" y="891539"/>
                  </a:lnTo>
                  <a:lnTo>
                    <a:pt x="0" y="916939"/>
                  </a:lnTo>
                  <a:lnTo>
                    <a:pt x="25400" y="916939"/>
                  </a:lnTo>
                  <a:lnTo>
                    <a:pt x="25400" y="891539"/>
                  </a:lnTo>
                  <a:close/>
                </a:path>
                <a:path w="25400" h="1120139">
                  <a:moveTo>
                    <a:pt x="25400" y="916940"/>
                  </a:moveTo>
                  <a:lnTo>
                    <a:pt x="0" y="916940"/>
                  </a:lnTo>
                  <a:lnTo>
                    <a:pt x="0" y="923289"/>
                  </a:lnTo>
                  <a:lnTo>
                    <a:pt x="25400" y="923289"/>
                  </a:lnTo>
                  <a:lnTo>
                    <a:pt x="25400" y="916940"/>
                  </a:lnTo>
                  <a:close/>
                </a:path>
                <a:path w="25400" h="1120139">
                  <a:moveTo>
                    <a:pt x="25400" y="923290"/>
                  </a:moveTo>
                  <a:lnTo>
                    <a:pt x="0" y="923290"/>
                  </a:lnTo>
                  <a:lnTo>
                    <a:pt x="0" y="935989"/>
                  </a:lnTo>
                  <a:lnTo>
                    <a:pt x="25400" y="935989"/>
                  </a:lnTo>
                  <a:lnTo>
                    <a:pt x="25400" y="923290"/>
                  </a:lnTo>
                  <a:close/>
                </a:path>
                <a:path w="25400" h="1120139">
                  <a:moveTo>
                    <a:pt x="25400" y="935990"/>
                  </a:moveTo>
                  <a:lnTo>
                    <a:pt x="0" y="935990"/>
                  </a:lnTo>
                  <a:lnTo>
                    <a:pt x="0" y="952499"/>
                  </a:lnTo>
                  <a:lnTo>
                    <a:pt x="25400" y="952499"/>
                  </a:lnTo>
                  <a:lnTo>
                    <a:pt x="25400" y="935990"/>
                  </a:lnTo>
                  <a:close/>
                </a:path>
                <a:path w="25400" h="1120139">
                  <a:moveTo>
                    <a:pt x="25400" y="952499"/>
                  </a:moveTo>
                  <a:lnTo>
                    <a:pt x="0" y="952499"/>
                  </a:lnTo>
                  <a:lnTo>
                    <a:pt x="0" y="955039"/>
                  </a:lnTo>
                  <a:lnTo>
                    <a:pt x="25400" y="955039"/>
                  </a:lnTo>
                  <a:lnTo>
                    <a:pt x="25400" y="952499"/>
                  </a:lnTo>
                  <a:close/>
                </a:path>
                <a:path w="25400" h="1120139">
                  <a:moveTo>
                    <a:pt x="25400" y="955040"/>
                  </a:moveTo>
                  <a:lnTo>
                    <a:pt x="0" y="955040"/>
                  </a:lnTo>
                  <a:lnTo>
                    <a:pt x="0" y="958849"/>
                  </a:lnTo>
                  <a:lnTo>
                    <a:pt x="25400" y="958849"/>
                  </a:lnTo>
                  <a:lnTo>
                    <a:pt x="25400" y="955040"/>
                  </a:lnTo>
                  <a:close/>
                </a:path>
                <a:path w="25400" h="1120139">
                  <a:moveTo>
                    <a:pt x="25400" y="958849"/>
                  </a:moveTo>
                  <a:lnTo>
                    <a:pt x="0" y="958849"/>
                  </a:lnTo>
                  <a:lnTo>
                    <a:pt x="0" y="961389"/>
                  </a:lnTo>
                  <a:lnTo>
                    <a:pt x="25400" y="961389"/>
                  </a:lnTo>
                  <a:lnTo>
                    <a:pt x="25400" y="958849"/>
                  </a:lnTo>
                  <a:close/>
                </a:path>
                <a:path w="25400" h="1120139">
                  <a:moveTo>
                    <a:pt x="25400" y="961389"/>
                  </a:moveTo>
                  <a:lnTo>
                    <a:pt x="0" y="961389"/>
                  </a:lnTo>
                  <a:lnTo>
                    <a:pt x="0" y="965199"/>
                  </a:lnTo>
                  <a:lnTo>
                    <a:pt x="25400" y="965199"/>
                  </a:lnTo>
                  <a:lnTo>
                    <a:pt x="25400" y="961389"/>
                  </a:lnTo>
                  <a:close/>
                </a:path>
                <a:path w="25400" h="1120139">
                  <a:moveTo>
                    <a:pt x="25400" y="965199"/>
                  </a:moveTo>
                  <a:lnTo>
                    <a:pt x="0" y="965199"/>
                  </a:lnTo>
                  <a:lnTo>
                    <a:pt x="0" y="971549"/>
                  </a:lnTo>
                  <a:lnTo>
                    <a:pt x="25400" y="971549"/>
                  </a:lnTo>
                  <a:lnTo>
                    <a:pt x="25400" y="965199"/>
                  </a:lnTo>
                  <a:close/>
                </a:path>
                <a:path w="25400" h="1120139">
                  <a:moveTo>
                    <a:pt x="25400" y="971550"/>
                  </a:moveTo>
                  <a:lnTo>
                    <a:pt x="0" y="971550"/>
                  </a:lnTo>
                  <a:lnTo>
                    <a:pt x="0" y="980439"/>
                  </a:lnTo>
                  <a:lnTo>
                    <a:pt x="25400" y="980439"/>
                  </a:lnTo>
                  <a:lnTo>
                    <a:pt x="25400" y="971550"/>
                  </a:lnTo>
                  <a:close/>
                </a:path>
                <a:path w="25400" h="1120139">
                  <a:moveTo>
                    <a:pt x="25400" y="980439"/>
                  </a:moveTo>
                  <a:lnTo>
                    <a:pt x="0" y="980439"/>
                  </a:lnTo>
                  <a:lnTo>
                    <a:pt x="0" y="993139"/>
                  </a:lnTo>
                  <a:lnTo>
                    <a:pt x="25400" y="993139"/>
                  </a:lnTo>
                  <a:lnTo>
                    <a:pt x="25400" y="980439"/>
                  </a:lnTo>
                  <a:close/>
                </a:path>
                <a:path w="25400" h="1120139">
                  <a:moveTo>
                    <a:pt x="25400" y="993139"/>
                  </a:moveTo>
                  <a:lnTo>
                    <a:pt x="0" y="993139"/>
                  </a:lnTo>
                  <a:lnTo>
                    <a:pt x="0" y="1003299"/>
                  </a:lnTo>
                  <a:lnTo>
                    <a:pt x="25400" y="1003299"/>
                  </a:lnTo>
                  <a:lnTo>
                    <a:pt x="25400" y="993139"/>
                  </a:lnTo>
                  <a:close/>
                </a:path>
                <a:path w="25400" h="1120139">
                  <a:moveTo>
                    <a:pt x="25400" y="1003299"/>
                  </a:moveTo>
                  <a:lnTo>
                    <a:pt x="0" y="1003299"/>
                  </a:lnTo>
                  <a:lnTo>
                    <a:pt x="0" y="1005839"/>
                  </a:lnTo>
                  <a:lnTo>
                    <a:pt x="25400" y="1005839"/>
                  </a:lnTo>
                  <a:lnTo>
                    <a:pt x="25400" y="1003299"/>
                  </a:lnTo>
                  <a:close/>
                </a:path>
                <a:path w="25400" h="1120139">
                  <a:moveTo>
                    <a:pt x="25400" y="1005839"/>
                  </a:moveTo>
                  <a:lnTo>
                    <a:pt x="0" y="1005839"/>
                  </a:lnTo>
                  <a:lnTo>
                    <a:pt x="0" y="1012189"/>
                  </a:lnTo>
                  <a:lnTo>
                    <a:pt x="25400" y="1012189"/>
                  </a:lnTo>
                  <a:lnTo>
                    <a:pt x="25400" y="1005839"/>
                  </a:lnTo>
                  <a:close/>
                </a:path>
                <a:path w="25400" h="1120139">
                  <a:moveTo>
                    <a:pt x="25400" y="1012189"/>
                  </a:moveTo>
                  <a:lnTo>
                    <a:pt x="0" y="1012189"/>
                  </a:lnTo>
                  <a:lnTo>
                    <a:pt x="0" y="1015999"/>
                  </a:lnTo>
                  <a:lnTo>
                    <a:pt x="25400" y="1015999"/>
                  </a:lnTo>
                  <a:lnTo>
                    <a:pt x="25400" y="1012189"/>
                  </a:lnTo>
                  <a:close/>
                </a:path>
                <a:path w="25400" h="1120139">
                  <a:moveTo>
                    <a:pt x="25400" y="1015999"/>
                  </a:moveTo>
                  <a:lnTo>
                    <a:pt x="0" y="1015999"/>
                  </a:lnTo>
                  <a:lnTo>
                    <a:pt x="0" y="1022349"/>
                  </a:lnTo>
                  <a:lnTo>
                    <a:pt x="25400" y="1022349"/>
                  </a:lnTo>
                  <a:lnTo>
                    <a:pt x="25400" y="1015999"/>
                  </a:lnTo>
                  <a:close/>
                </a:path>
                <a:path w="25400" h="1120139">
                  <a:moveTo>
                    <a:pt x="25400" y="1022349"/>
                  </a:moveTo>
                  <a:lnTo>
                    <a:pt x="0" y="1022349"/>
                  </a:lnTo>
                  <a:lnTo>
                    <a:pt x="0" y="1024889"/>
                  </a:lnTo>
                  <a:lnTo>
                    <a:pt x="25400" y="1024889"/>
                  </a:lnTo>
                  <a:lnTo>
                    <a:pt x="25400" y="1022349"/>
                  </a:lnTo>
                  <a:close/>
                </a:path>
                <a:path w="25400" h="1120139">
                  <a:moveTo>
                    <a:pt x="25400" y="1024889"/>
                  </a:moveTo>
                  <a:lnTo>
                    <a:pt x="0" y="1024889"/>
                  </a:lnTo>
                  <a:lnTo>
                    <a:pt x="0" y="1028699"/>
                  </a:lnTo>
                  <a:lnTo>
                    <a:pt x="25400" y="1028699"/>
                  </a:lnTo>
                  <a:lnTo>
                    <a:pt x="25400" y="1024889"/>
                  </a:lnTo>
                  <a:close/>
                </a:path>
                <a:path w="25400" h="1120139">
                  <a:moveTo>
                    <a:pt x="25400" y="1028700"/>
                  </a:moveTo>
                  <a:lnTo>
                    <a:pt x="0" y="1028700"/>
                  </a:lnTo>
                  <a:lnTo>
                    <a:pt x="0" y="1031239"/>
                  </a:lnTo>
                  <a:lnTo>
                    <a:pt x="25400" y="1031239"/>
                  </a:lnTo>
                  <a:lnTo>
                    <a:pt x="25400" y="1028700"/>
                  </a:lnTo>
                  <a:close/>
                </a:path>
                <a:path w="25400" h="1120139">
                  <a:moveTo>
                    <a:pt x="25400" y="1031240"/>
                  </a:moveTo>
                  <a:lnTo>
                    <a:pt x="0" y="1031240"/>
                  </a:lnTo>
                  <a:lnTo>
                    <a:pt x="0" y="1037589"/>
                  </a:lnTo>
                  <a:lnTo>
                    <a:pt x="25400" y="1037589"/>
                  </a:lnTo>
                  <a:lnTo>
                    <a:pt x="25400" y="1031240"/>
                  </a:lnTo>
                  <a:close/>
                </a:path>
                <a:path w="25400" h="1120139">
                  <a:moveTo>
                    <a:pt x="25400" y="1037590"/>
                  </a:moveTo>
                  <a:lnTo>
                    <a:pt x="0" y="1037590"/>
                  </a:lnTo>
                  <a:lnTo>
                    <a:pt x="0" y="1056639"/>
                  </a:lnTo>
                  <a:lnTo>
                    <a:pt x="25400" y="1056639"/>
                  </a:lnTo>
                  <a:lnTo>
                    <a:pt x="25400" y="1037590"/>
                  </a:lnTo>
                  <a:close/>
                </a:path>
                <a:path w="25400" h="1120139">
                  <a:moveTo>
                    <a:pt x="25400" y="1056640"/>
                  </a:moveTo>
                  <a:lnTo>
                    <a:pt x="0" y="1056640"/>
                  </a:lnTo>
                  <a:lnTo>
                    <a:pt x="0" y="1060449"/>
                  </a:lnTo>
                  <a:lnTo>
                    <a:pt x="25400" y="1060449"/>
                  </a:lnTo>
                  <a:lnTo>
                    <a:pt x="25400" y="1056640"/>
                  </a:lnTo>
                  <a:close/>
                </a:path>
                <a:path w="25400" h="1120139">
                  <a:moveTo>
                    <a:pt x="25400" y="1060449"/>
                  </a:moveTo>
                  <a:lnTo>
                    <a:pt x="0" y="1060449"/>
                  </a:lnTo>
                  <a:lnTo>
                    <a:pt x="0" y="1073149"/>
                  </a:lnTo>
                  <a:lnTo>
                    <a:pt x="25400" y="1073149"/>
                  </a:lnTo>
                  <a:lnTo>
                    <a:pt x="25400" y="1060449"/>
                  </a:lnTo>
                  <a:close/>
                </a:path>
                <a:path w="25400" h="1120139">
                  <a:moveTo>
                    <a:pt x="25400" y="1073149"/>
                  </a:moveTo>
                  <a:lnTo>
                    <a:pt x="0" y="1073149"/>
                  </a:lnTo>
                  <a:lnTo>
                    <a:pt x="0" y="1082039"/>
                  </a:lnTo>
                  <a:lnTo>
                    <a:pt x="25400" y="1082039"/>
                  </a:lnTo>
                  <a:lnTo>
                    <a:pt x="25400" y="1073149"/>
                  </a:lnTo>
                  <a:close/>
                </a:path>
                <a:path w="25400" h="1120139">
                  <a:moveTo>
                    <a:pt x="25400" y="1082039"/>
                  </a:moveTo>
                  <a:lnTo>
                    <a:pt x="0" y="1082039"/>
                  </a:lnTo>
                  <a:lnTo>
                    <a:pt x="0" y="1085849"/>
                  </a:lnTo>
                  <a:lnTo>
                    <a:pt x="25400" y="1085849"/>
                  </a:lnTo>
                  <a:lnTo>
                    <a:pt x="25400" y="1082039"/>
                  </a:lnTo>
                  <a:close/>
                </a:path>
                <a:path w="25400" h="1120139">
                  <a:moveTo>
                    <a:pt x="25400" y="1085849"/>
                  </a:moveTo>
                  <a:lnTo>
                    <a:pt x="0" y="1085849"/>
                  </a:lnTo>
                  <a:lnTo>
                    <a:pt x="0" y="1101089"/>
                  </a:lnTo>
                  <a:lnTo>
                    <a:pt x="25400" y="1101089"/>
                  </a:lnTo>
                  <a:lnTo>
                    <a:pt x="25400" y="1085849"/>
                  </a:lnTo>
                  <a:close/>
                </a:path>
                <a:path w="25400" h="1120139">
                  <a:moveTo>
                    <a:pt x="25400" y="1101089"/>
                  </a:moveTo>
                  <a:lnTo>
                    <a:pt x="0" y="1101089"/>
                  </a:lnTo>
                  <a:lnTo>
                    <a:pt x="0" y="1107439"/>
                  </a:lnTo>
                  <a:lnTo>
                    <a:pt x="25400" y="1107439"/>
                  </a:lnTo>
                  <a:lnTo>
                    <a:pt x="25400" y="1101089"/>
                  </a:lnTo>
                  <a:close/>
                </a:path>
                <a:path w="25400" h="1120139">
                  <a:moveTo>
                    <a:pt x="25400" y="1107439"/>
                  </a:moveTo>
                  <a:lnTo>
                    <a:pt x="0" y="1107439"/>
                  </a:lnTo>
                  <a:lnTo>
                    <a:pt x="0" y="1111249"/>
                  </a:lnTo>
                  <a:lnTo>
                    <a:pt x="25400" y="1111249"/>
                  </a:lnTo>
                  <a:lnTo>
                    <a:pt x="25400" y="1107439"/>
                  </a:lnTo>
                  <a:close/>
                </a:path>
                <a:path w="25400" h="1120139">
                  <a:moveTo>
                    <a:pt x="25400" y="1111249"/>
                  </a:moveTo>
                  <a:lnTo>
                    <a:pt x="0" y="1111249"/>
                  </a:lnTo>
                  <a:lnTo>
                    <a:pt x="0" y="1113789"/>
                  </a:lnTo>
                  <a:lnTo>
                    <a:pt x="25400" y="1113789"/>
                  </a:lnTo>
                  <a:lnTo>
                    <a:pt x="25400" y="1111249"/>
                  </a:lnTo>
                  <a:close/>
                </a:path>
                <a:path w="25400" h="1120139">
                  <a:moveTo>
                    <a:pt x="25400" y="1113789"/>
                  </a:moveTo>
                  <a:lnTo>
                    <a:pt x="5080" y="1113789"/>
                  </a:lnTo>
                  <a:lnTo>
                    <a:pt x="5080" y="1115060"/>
                  </a:lnTo>
                  <a:lnTo>
                    <a:pt x="8889" y="1115060"/>
                  </a:lnTo>
                  <a:lnTo>
                    <a:pt x="8889" y="1116329"/>
                  </a:lnTo>
                  <a:lnTo>
                    <a:pt x="13969" y="1116329"/>
                  </a:lnTo>
                  <a:lnTo>
                    <a:pt x="13969" y="1117599"/>
                  </a:lnTo>
                  <a:lnTo>
                    <a:pt x="25400" y="1117599"/>
                  </a:lnTo>
                  <a:lnTo>
                    <a:pt x="25400" y="1113789"/>
                  </a:lnTo>
                  <a:close/>
                </a:path>
                <a:path w="25400" h="1120139">
                  <a:moveTo>
                    <a:pt x="25400" y="1117599"/>
                  </a:moveTo>
                  <a:lnTo>
                    <a:pt x="17780" y="1117599"/>
                  </a:lnTo>
                  <a:lnTo>
                    <a:pt x="17780" y="1118870"/>
                  </a:lnTo>
                  <a:lnTo>
                    <a:pt x="22860" y="1118870"/>
                  </a:lnTo>
                  <a:lnTo>
                    <a:pt x="22860" y="1120139"/>
                  </a:lnTo>
                  <a:lnTo>
                    <a:pt x="25400" y="1120139"/>
                  </a:lnTo>
                  <a:lnTo>
                    <a:pt x="25400" y="1117599"/>
                  </a:lnTo>
                  <a:close/>
                </a:path>
              </a:pathLst>
            </a:custGeom>
            <a:solidFill>
              <a:srgbClr val="456AD8"/>
            </a:solidFill>
          </p:spPr>
          <p:txBody>
            <a:bodyPr wrap="square" lIns="0" tIns="0" rIns="0" bIns="0" rtlCol="0"/>
            <a:lstStyle/>
            <a:p>
              <a:endParaRPr/>
            </a:p>
          </p:txBody>
        </p:sp>
        <p:sp>
          <p:nvSpPr>
            <p:cNvPr id="586" name="object 586"/>
            <p:cNvSpPr/>
            <p:nvPr/>
          </p:nvSpPr>
          <p:spPr>
            <a:xfrm>
              <a:off x="2672079" y="4892039"/>
              <a:ext cx="26670" cy="1117600"/>
            </a:xfrm>
            <a:custGeom>
              <a:avLst/>
              <a:gdLst/>
              <a:ahLst/>
              <a:cxnLst/>
              <a:rect l="l" t="t" r="r" b="b"/>
              <a:pathLst>
                <a:path w="26669" h="1117600">
                  <a:moveTo>
                    <a:pt x="3809" y="0"/>
                  </a:moveTo>
                  <a:lnTo>
                    <a:pt x="0" y="0"/>
                  </a:lnTo>
                  <a:lnTo>
                    <a:pt x="0" y="6349"/>
                  </a:lnTo>
                  <a:lnTo>
                    <a:pt x="26669" y="6349"/>
                  </a:lnTo>
                  <a:lnTo>
                    <a:pt x="26669" y="5079"/>
                  </a:lnTo>
                  <a:lnTo>
                    <a:pt x="25400" y="5079"/>
                  </a:lnTo>
                  <a:lnTo>
                    <a:pt x="25400" y="3809"/>
                  </a:lnTo>
                  <a:lnTo>
                    <a:pt x="17780" y="3809"/>
                  </a:lnTo>
                  <a:lnTo>
                    <a:pt x="17780" y="2539"/>
                  </a:lnTo>
                  <a:lnTo>
                    <a:pt x="10159" y="2539"/>
                  </a:lnTo>
                  <a:lnTo>
                    <a:pt x="10159" y="1269"/>
                  </a:lnTo>
                  <a:lnTo>
                    <a:pt x="3809" y="1269"/>
                  </a:lnTo>
                  <a:lnTo>
                    <a:pt x="3809" y="0"/>
                  </a:lnTo>
                  <a:close/>
                </a:path>
                <a:path w="26669" h="1117600">
                  <a:moveTo>
                    <a:pt x="26669" y="6349"/>
                  </a:moveTo>
                  <a:lnTo>
                    <a:pt x="0" y="6349"/>
                  </a:lnTo>
                  <a:lnTo>
                    <a:pt x="0" y="12699"/>
                  </a:lnTo>
                  <a:lnTo>
                    <a:pt x="26669" y="12699"/>
                  </a:lnTo>
                  <a:lnTo>
                    <a:pt x="26669" y="6349"/>
                  </a:lnTo>
                  <a:close/>
                </a:path>
                <a:path w="26669" h="1117600">
                  <a:moveTo>
                    <a:pt x="26669" y="12700"/>
                  </a:moveTo>
                  <a:lnTo>
                    <a:pt x="0" y="12700"/>
                  </a:lnTo>
                  <a:lnTo>
                    <a:pt x="0" y="19049"/>
                  </a:lnTo>
                  <a:lnTo>
                    <a:pt x="26669" y="19049"/>
                  </a:lnTo>
                  <a:lnTo>
                    <a:pt x="26669" y="12700"/>
                  </a:lnTo>
                  <a:close/>
                </a:path>
                <a:path w="26669" h="1117600">
                  <a:moveTo>
                    <a:pt x="26669" y="19049"/>
                  </a:moveTo>
                  <a:lnTo>
                    <a:pt x="0" y="19049"/>
                  </a:lnTo>
                  <a:lnTo>
                    <a:pt x="0" y="25399"/>
                  </a:lnTo>
                  <a:lnTo>
                    <a:pt x="26669" y="25399"/>
                  </a:lnTo>
                  <a:lnTo>
                    <a:pt x="26669" y="19049"/>
                  </a:lnTo>
                  <a:close/>
                </a:path>
                <a:path w="26669" h="1117600">
                  <a:moveTo>
                    <a:pt x="26669" y="25399"/>
                  </a:moveTo>
                  <a:lnTo>
                    <a:pt x="0" y="25399"/>
                  </a:lnTo>
                  <a:lnTo>
                    <a:pt x="0" y="31749"/>
                  </a:lnTo>
                  <a:lnTo>
                    <a:pt x="26669" y="31749"/>
                  </a:lnTo>
                  <a:lnTo>
                    <a:pt x="26669" y="25399"/>
                  </a:lnTo>
                  <a:close/>
                </a:path>
                <a:path w="26669" h="1117600">
                  <a:moveTo>
                    <a:pt x="26669" y="31750"/>
                  </a:moveTo>
                  <a:lnTo>
                    <a:pt x="0" y="31750"/>
                  </a:lnTo>
                  <a:lnTo>
                    <a:pt x="0" y="38099"/>
                  </a:lnTo>
                  <a:lnTo>
                    <a:pt x="26669" y="38099"/>
                  </a:lnTo>
                  <a:lnTo>
                    <a:pt x="26669" y="31750"/>
                  </a:lnTo>
                  <a:close/>
                </a:path>
                <a:path w="26669" h="1117600">
                  <a:moveTo>
                    <a:pt x="26669" y="38099"/>
                  </a:moveTo>
                  <a:lnTo>
                    <a:pt x="0" y="38099"/>
                  </a:lnTo>
                  <a:lnTo>
                    <a:pt x="0" y="44449"/>
                  </a:lnTo>
                  <a:lnTo>
                    <a:pt x="26669" y="44449"/>
                  </a:lnTo>
                  <a:lnTo>
                    <a:pt x="26669" y="38099"/>
                  </a:lnTo>
                  <a:close/>
                </a:path>
                <a:path w="26669" h="1117600">
                  <a:moveTo>
                    <a:pt x="26669" y="44449"/>
                  </a:moveTo>
                  <a:lnTo>
                    <a:pt x="0" y="44449"/>
                  </a:lnTo>
                  <a:lnTo>
                    <a:pt x="0" y="50799"/>
                  </a:lnTo>
                  <a:lnTo>
                    <a:pt x="26669" y="50799"/>
                  </a:lnTo>
                  <a:lnTo>
                    <a:pt x="26669" y="44449"/>
                  </a:lnTo>
                  <a:close/>
                </a:path>
                <a:path w="26669" h="1117600">
                  <a:moveTo>
                    <a:pt x="26669" y="50800"/>
                  </a:moveTo>
                  <a:lnTo>
                    <a:pt x="0" y="50800"/>
                  </a:lnTo>
                  <a:lnTo>
                    <a:pt x="0" y="57149"/>
                  </a:lnTo>
                  <a:lnTo>
                    <a:pt x="26669" y="57149"/>
                  </a:lnTo>
                  <a:lnTo>
                    <a:pt x="26669" y="50800"/>
                  </a:lnTo>
                  <a:close/>
                </a:path>
                <a:path w="26669" h="1117600">
                  <a:moveTo>
                    <a:pt x="26669" y="57150"/>
                  </a:moveTo>
                  <a:lnTo>
                    <a:pt x="0" y="57150"/>
                  </a:lnTo>
                  <a:lnTo>
                    <a:pt x="0" y="63499"/>
                  </a:lnTo>
                  <a:lnTo>
                    <a:pt x="26669" y="63499"/>
                  </a:lnTo>
                  <a:lnTo>
                    <a:pt x="26669" y="57150"/>
                  </a:lnTo>
                  <a:close/>
                </a:path>
                <a:path w="26669" h="1117600">
                  <a:moveTo>
                    <a:pt x="26669" y="63499"/>
                  </a:moveTo>
                  <a:lnTo>
                    <a:pt x="0" y="63499"/>
                  </a:lnTo>
                  <a:lnTo>
                    <a:pt x="0" y="69849"/>
                  </a:lnTo>
                  <a:lnTo>
                    <a:pt x="26669" y="69849"/>
                  </a:lnTo>
                  <a:lnTo>
                    <a:pt x="26669" y="63499"/>
                  </a:lnTo>
                  <a:close/>
                </a:path>
                <a:path w="26669" h="1117600">
                  <a:moveTo>
                    <a:pt x="26669" y="69849"/>
                  </a:moveTo>
                  <a:lnTo>
                    <a:pt x="0" y="69849"/>
                  </a:lnTo>
                  <a:lnTo>
                    <a:pt x="0" y="88899"/>
                  </a:lnTo>
                  <a:lnTo>
                    <a:pt x="26669" y="88899"/>
                  </a:lnTo>
                  <a:lnTo>
                    <a:pt x="26669" y="69849"/>
                  </a:lnTo>
                  <a:close/>
                </a:path>
                <a:path w="26669" h="1117600">
                  <a:moveTo>
                    <a:pt x="26669" y="88900"/>
                  </a:moveTo>
                  <a:lnTo>
                    <a:pt x="0" y="88900"/>
                  </a:lnTo>
                  <a:lnTo>
                    <a:pt x="0" y="95249"/>
                  </a:lnTo>
                  <a:lnTo>
                    <a:pt x="26669" y="95249"/>
                  </a:lnTo>
                  <a:lnTo>
                    <a:pt x="26669" y="88900"/>
                  </a:lnTo>
                  <a:close/>
                </a:path>
                <a:path w="26669" h="1117600">
                  <a:moveTo>
                    <a:pt x="26669" y="95249"/>
                  </a:moveTo>
                  <a:lnTo>
                    <a:pt x="0" y="95249"/>
                  </a:lnTo>
                  <a:lnTo>
                    <a:pt x="0" y="133349"/>
                  </a:lnTo>
                  <a:lnTo>
                    <a:pt x="26669" y="133349"/>
                  </a:lnTo>
                  <a:lnTo>
                    <a:pt x="26669" y="95249"/>
                  </a:lnTo>
                  <a:close/>
                </a:path>
                <a:path w="26669" h="1117600">
                  <a:moveTo>
                    <a:pt x="26669" y="133349"/>
                  </a:moveTo>
                  <a:lnTo>
                    <a:pt x="0" y="133349"/>
                  </a:lnTo>
                  <a:lnTo>
                    <a:pt x="0" y="139699"/>
                  </a:lnTo>
                  <a:lnTo>
                    <a:pt x="26669" y="139699"/>
                  </a:lnTo>
                  <a:lnTo>
                    <a:pt x="26669" y="133349"/>
                  </a:lnTo>
                  <a:close/>
                </a:path>
                <a:path w="26669" h="1117600">
                  <a:moveTo>
                    <a:pt x="26669" y="139699"/>
                  </a:moveTo>
                  <a:lnTo>
                    <a:pt x="0" y="139699"/>
                  </a:lnTo>
                  <a:lnTo>
                    <a:pt x="0" y="152399"/>
                  </a:lnTo>
                  <a:lnTo>
                    <a:pt x="26669" y="152399"/>
                  </a:lnTo>
                  <a:lnTo>
                    <a:pt x="26669" y="139699"/>
                  </a:lnTo>
                  <a:close/>
                </a:path>
                <a:path w="26669" h="1117600">
                  <a:moveTo>
                    <a:pt x="26669" y="152399"/>
                  </a:moveTo>
                  <a:lnTo>
                    <a:pt x="0" y="152399"/>
                  </a:lnTo>
                  <a:lnTo>
                    <a:pt x="0" y="158749"/>
                  </a:lnTo>
                  <a:lnTo>
                    <a:pt x="26669" y="158749"/>
                  </a:lnTo>
                  <a:lnTo>
                    <a:pt x="26669" y="152399"/>
                  </a:lnTo>
                  <a:close/>
                </a:path>
                <a:path w="26669" h="1117600">
                  <a:moveTo>
                    <a:pt x="26669" y="158749"/>
                  </a:moveTo>
                  <a:lnTo>
                    <a:pt x="0" y="158749"/>
                  </a:lnTo>
                  <a:lnTo>
                    <a:pt x="0" y="171449"/>
                  </a:lnTo>
                  <a:lnTo>
                    <a:pt x="26669" y="171449"/>
                  </a:lnTo>
                  <a:lnTo>
                    <a:pt x="26669" y="158749"/>
                  </a:lnTo>
                  <a:close/>
                </a:path>
                <a:path w="26669" h="1117600">
                  <a:moveTo>
                    <a:pt x="26669" y="171449"/>
                  </a:moveTo>
                  <a:lnTo>
                    <a:pt x="0" y="171449"/>
                  </a:lnTo>
                  <a:lnTo>
                    <a:pt x="0" y="177799"/>
                  </a:lnTo>
                  <a:lnTo>
                    <a:pt x="26669" y="177799"/>
                  </a:lnTo>
                  <a:lnTo>
                    <a:pt x="26669" y="171449"/>
                  </a:lnTo>
                  <a:close/>
                </a:path>
                <a:path w="26669" h="1117600">
                  <a:moveTo>
                    <a:pt x="26669" y="177799"/>
                  </a:moveTo>
                  <a:lnTo>
                    <a:pt x="0" y="177799"/>
                  </a:lnTo>
                  <a:lnTo>
                    <a:pt x="0" y="190499"/>
                  </a:lnTo>
                  <a:lnTo>
                    <a:pt x="26669" y="190499"/>
                  </a:lnTo>
                  <a:lnTo>
                    <a:pt x="26669" y="177799"/>
                  </a:lnTo>
                  <a:close/>
                </a:path>
                <a:path w="26669" h="1117600">
                  <a:moveTo>
                    <a:pt x="26669" y="190499"/>
                  </a:moveTo>
                  <a:lnTo>
                    <a:pt x="0" y="190499"/>
                  </a:lnTo>
                  <a:lnTo>
                    <a:pt x="0" y="196849"/>
                  </a:lnTo>
                  <a:lnTo>
                    <a:pt x="26669" y="196849"/>
                  </a:lnTo>
                  <a:lnTo>
                    <a:pt x="26669" y="190499"/>
                  </a:lnTo>
                  <a:close/>
                </a:path>
                <a:path w="26669" h="1117600">
                  <a:moveTo>
                    <a:pt x="26669" y="196849"/>
                  </a:moveTo>
                  <a:lnTo>
                    <a:pt x="0" y="196849"/>
                  </a:lnTo>
                  <a:lnTo>
                    <a:pt x="0" y="203199"/>
                  </a:lnTo>
                  <a:lnTo>
                    <a:pt x="26669" y="203199"/>
                  </a:lnTo>
                  <a:lnTo>
                    <a:pt x="26669" y="196849"/>
                  </a:lnTo>
                  <a:close/>
                </a:path>
                <a:path w="26669" h="1117600">
                  <a:moveTo>
                    <a:pt x="26669" y="203199"/>
                  </a:moveTo>
                  <a:lnTo>
                    <a:pt x="0" y="203199"/>
                  </a:lnTo>
                  <a:lnTo>
                    <a:pt x="0" y="209549"/>
                  </a:lnTo>
                  <a:lnTo>
                    <a:pt x="26669" y="209549"/>
                  </a:lnTo>
                  <a:lnTo>
                    <a:pt x="26669" y="203199"/>
                  </a:lnTo>
                  <a:close/>
                </a:path>
                <a:path w="26669" h="1117600">
                  <a:moveTo>
                    <a:pt x="26669" y="209549"/>
                  </a:moveTo>
                  <a:lnTo>
                    <a:pt x="0" y="209549"/>
                  </a:lnTo>
                  <a:lnTo>
                    <a:pt x="0" y="215899"/>
                  </a:lnTo>
                  <a:lnTo>
                    <a:pt x="26669" y="215899"/>
                  </a:lnTo>
                  <a:lnTo>
                    <a:pt x="26669" y="209549"/>
                  </a:lnTo>
                  <a:close/>
                </a:path>
                <a:path w="26669" h="1117600">
                  <a:moveTo>
                    <a:pt x="26669" y="215899"/>
                  </a:moveTo>
                  <a:lnTo>
                    <a:pt x="0" y="215899"/>
                  </a:lnTo>
                  <a:lnTo>
                    <a:pt x="0" y="222249"/>
                  </a:lnTo>
                  <a:lnTo>
                    <a:pt x="26669" y="222249"/>
                  </a:lnTo>
                  <a:lnTo>
                    <a:pt x="26669" y="215899"/>
                  </a:lnTo>
                  <a:close/>
                </a:path>
                <a:path w="26669" h="1117600">
                  <a:moveTo>
                    <a:pt x="26669" y="222250"/>
                  </a:moveTo>
                  <a:lnTo>
                    <a:pt x="0" y="222250"/>
                  </a:lnTo>
                  <a:lnTo>
                    <a:pt x="0" y="228599"/>
                  </a:lnTo>
                  <a:lnTo>
                    <a:pt x="26669" y="228599"/>
                  </a:lnTo>
                  <a:lnTo>
                    <a:pt x="26669" y="222250"/>
                  </a:lnTo>
                  <a:close/>
                </a:path>
                <a:path w="26669" h="1117600">
                  <a:moveTo>
                    <a:pt x="26669" y="228600"/>
                  </a:moveTo>
                  <a:lnTo>
                    <a:pt x="0" y="228600"/>
                  </a:lnTo>
                  <a:lnTo>
                    <a:pt x="0" y="234949"/>
                  </a:lnTo>
                  <a:lnTo>
                    <a:pt x="26669" y="234949"/>
                  </a:lnTo>
                  <a:lnTo>
                    <a:pt x="26669" y="228600"/>
                  </a:lnTo>
                  <a:close/>
                </a:path>
                <a:path w="26669" h="1117600">
                  <a:moveTo>
                    <a:pt x="26669" y="234949"/>
                  </a:moveTo>
                  <a:lnTo>
                    <a:pt x="0" y="234949"/>
                  </a:lnTo>
                  <a:lnTo>
                    <a:pt x="0" y="241299"/>
                  </a:lnTo>
                  <a:lnTo>
                    <a:pt x="26669" y="241299"/>
                  </a:lnTo>
                  <a:lnTo>
                    <a:pt x="26669" y="234949"/>
                  </a:lnTo>
                  <a:close/>
                </a:path>
                <a:path w="26669" h="1117600">
                  <a:moveTo>
                    <a:pt x="26669" y="241299"/>
                  </a:moveTo>
                  <a:lnTo>
                    <a:pt x="0" y="241299"/>
                  </a:lnTo>
                  <a:lnTo>
                    <a:pt x="0" y="247649"/>
                  </a:lnTo>
                  <a:lnTo>
                    <a:pt x="26669" y="247649"/>
                  </a:lnTo>
                  <a:lnTo>
                    <a:pt x="26669" y="241299"/>
                  </a:lnTo>
                  <a:close/>
                </a:path>
                <a:path w="26669" h="1117600">
                  <a:moveTo>
                    <a:pt x="26669" y="247649"/>
                  </a:moveTo>
                  <a:lnTo>
                    <a:pt x="0" y="247649"/>
                  </a:lnTo>
                  <a:lnTo>
                    <a:pt x="0" y="253999"/>
                  </a:lnTo>
                  <a:lnTo>
                    <a:pt x="26669" y="253999"/>
                  </a:lnTo>
                  <a:lnTo>
                    <a:pt x="26669" y="247649"/>
                  </a:lnTo>
                  <a:close/>
                </a:path>
                <a:path w="26669" h="1117600">
                  <a:moveTo>
                    <a:pt x="26669" y="254000"/>
                  </a:moveTo>
                  <a:lnTo>
                    <a:pt x="0" y="254000"/>
                  </a:lnTo>
                  <a:lnTo>
                    <a:pt x="0" y="260349"/>
                  </a:lnTo>
                  <a:lnTo>
                    <a:pt x="26669" y="260349"/>
                  </a:lnTo>
                  <a:lnTo>
                    <a:pt x="26669" y="254000"/>
                  </a:lnTo>
                  <a:close/>
                </a:path>
                <a:path w="26669" h="1117600">
                  <a:moveTo>
                    <a:pt x="26669" y="260350"/>
                  </a:moveTo>
                  <a:lnTo>
                    <a:pt x="0" y="260350"/>
                  </a:lnTo>
                  <a:lnTo>
                    <a:pt x="0" y="266699"/>
                  </a:lnTo>
                  <a:lnTo>
                    <a:pt x="26669" y="266699"/>
                  </a:lnTo>
                  <a:lnTo>
                    <a:pt x="26669" y="260350"/>
                  </a:lnTo>
                  <a:close/>
                </a:path>
                <a:path w="26669" h="1117600">
                  <a:moveTo>
                    <a:pt x="26669" y="266700"/>
                  </a:moveTo>
                  <a:lnTo>
                    <a:pt x="0" y="266700"/>
                  </a:lnTo>
                  <a:lnTo>
                    <a:pt x="0" y="273049"/>
                  </a:lnTo>
                  <a:lnTo>
                    <a:pt x="26669" y="273049"/>
                  </a:lnTo>
                  <a:lnTo>
                    <a:pt x="26669" y="266700"/>
                  </a:lnTo>
                  <a:close/>
                </a:path>
                <a:path w="26669" h="1117600">
                  <a:moveTo>
                    <a:pt x="26669" y="273049"/>
                  </a:moveTo>
                  <a:lnTo>
                    <a:pt x="0" y="273049"/>
                  </a:lnTo>
                  <a:lnTo>
                    <a:pt x="0" y="279399"/>
                  </a:lnTo>
                  <a:lnTo>
                    <a:pt x="26669" y="279399"/>
                  </a:lnTo>
                  <a:lnTo>
                    <a:pt x="26669" y="273049"/>
                  </a:lnTo>
                  <a:close/>
                </a:path>
                <a:path w="26669" h="1117600">
                  <a:moveTo>
                    <a:pt x="26669" y="279400"/>
                  </a:moveTo>
                  <a:lnTo>
                    <a:pt x="0" y="279400"/>
                  </a:lnTo>
                  <a:lnTo>
                    <a:pt x="0" y="285749"/>
                  </a:lnTo>
                  <a:lnTo>
                    <a:pt x="26669" y="285749"/>
                  </a:lnTo>
                  <a:lnTo>
                    <a:pt x="26669" y="279400"/>
                  </a:lnTo>
                  <a:close/>
                </a:path>
                <a:path w="26669" h="1117600">
                  <a:moveTo>
                    <a:pt x="26669" y="285750"/>
                  </a:moveTo>
                  <a:lnTo>
                    <a:pt x="0" y="285750"/>
                  </a:lnTo>
                  <a:lnTo>
                    <a:pt x="0" y="292099"/>
                  </a:lnTo>
                  <a:lnTo>
                    <a:pt x="26669" y="292099"/>
                  </a:lnTo>
                  <a:lnTo>
                    <a:pt x="26669" y="285750"/>
                  </a:lnTo>
                  <a:close/>
                </a:path>
                <a:path w="26669" h="1117600">
                  <a:moveTo>
                    <a:pt x="26669" y="292099"/>
                  </a:moveTo>
                  <a:lnTo>
                    <a:pt x="0" y="292099"/>
                  </a:lnTo>
                  <a:lnTo>
                    <a:pt x="0" y="298449"/>
                  </a:lnTo>
                  <a:lnTo>
                    <a:pt x="26669" y="298449"/>
                  </a:lnTo>
                  <a:lnTo>
                    <a:pt x="26669" y="292099"/>
                  </a:lnTo>
                  <a:close/>
                </a:path>
                <a:path w="26669" h="1117600">
                  <a:moveTo>
                    <a:pt x="26669" y="298450"/>
                  </a:moveTo>
                  <a:lnTo>
                    <a:pt x="0" y="298450"/>
                  </a:lnTo>
                  <a:lnTo>
                    <a:pt x="0" y="304799"/>
                  </a:lnTo>
                  <a:lnTo>
                    <a:pt x="26669" y="304799"/>
                  </a:lnTo>
                  <a:lnTo>
                    <a:pt x="26669" y="298450"/>
                  </a:lnTo>
                  <a:close/>
                </a:path>
                <a:path w="26669" h="1117600">
                  <a:moveTo>
                    <a:pt x="26669" y="304799"/>
                  </a:moveTo>
                  <a:lnTo>
                    <a:pt x="0" y="304799"/>
                  </a:lnTo>
                  <a:lnTo>
                    <a:pt x="0" y="311149"/>
                  </a:lnTo>
                  <a:lnTo>
                    <a:pt x="26669" y="311149"/>
                  </a:lnTo>
                  <a:lnTo>
                    <a:pt x="26669" y="304799"/>
                  </a:lnTo>
                  <a:close/>
                </a:path>
                <a:path w="26669" h="1117600">
                  <a:moveTo>
                    <a:pt x="26669" y="311149"/>
                  </a:moveTo>
                  <a:lnTo>
                    <a:pt x="0" y="311149"/>
                  </a:lnTo>
                  <a:lnTo>
                    <a:pt x="0" y="317499"/>
                  </a:lnTo>
                  <a:lnTo>
                    <a:pt x="26669" y="317499"/>
                  </a:lnTo>
                  <a:lnTo>
                    <a:pt x="26669" y="311149"/>
                  </a:lnTo>
                  <a:close/>
                </a:path>
                <a:path w="26669" h="1117600">
                  <a:moveTo>
                    <a:pt x="26669" y="317499"/>
                  </a:moveTo>
                  <a:lnTo>
                    <a:pt x="0" y="317499"/>
                  </a:lnTo>
                  <a:lnTo>
                    <a:pt x="0" y="323849"/>
                  </a:lnTo>
                  <a:lnTo>
                    <a:pt x="26669" y="323849"/>
                  </a:lnTo>
                  <a:lnTo>
                    <a:pt x="26669" y="317499"/>
                  </a:lnTo>
                  <a:close/>
                </a:path>
                <a:path w="26669" h="1117600">
                  <a:moveTo>
                    <a:pt x="26669" y="323849"/>
                  </a:moveTo>
                  <a:lnTo>
                    <a:pt x="0" y="323849"/>
                  </a:lnTo>
                  <a:lnTo>
                    <a:pt x="0" y="344169"/>
                  </a:lnTo>
                  <a:lnTo>
                    <a:pt x="26669" y="344169"/>
                  </a:lnTo>
                  <a:lnTo>
                    <a:pt x="26669" y="323849"/>
                  </a:lnTo>
                  <a:close/>
                </a:path>
                <a:path w="26669" h="1117600">
                  <a:moveTo>
                    <a:pt x="26669" y="344169"/>
                  </a:moveTo>
                  <a:lnTo>
                    <a:pt x="0" y="344169"/>
                  </a:lnTo>
                  <a:lnTo>
                    <a:pt x="0" y="350519"/>
                  </a:lnTo>
                  <a:lnTo>
                    <a:pt x="26669" y="350519"/>
                  </a:lnTo>
                  <a:lnTo>
                    <a:pt x="26669" y="344169"/>
                  </a:lnTo>
                  <a:close/>
                </a:path>
                <a:path w="26669" h="1117600">
                  <a:moveTo>
                    <a:pt x="26669" y="350519"/>
                  </a:moveTo>
                  <a:lnTo>
                    <a:pt x="0" y="350519"/>
                  </a:lnTo>
                  <a:lnTo>
                    <a:pt x="0" y="369569"/>
                  </a:lnTo>
                  <a:lnTo>
                    <a:pt x="26669" y="369569"/>
                  </a:lnTo>
                  <a:lnTo>
                    <a:pt x="26669" y="350519"/>
                  </a:lnTo>
                  <a:close/>
                </a:path>
                <a:path w="26669" h="1117600">
                  <a:moveTo>
                    <a:pt x="26669" y="369569"/>
                  </a:moveTo>
                  <a:lnTo>
                    <a:pt x="0" y="369569"/>
                  </a:lnTo>
                  <a:lnTo>
                    <a:pt x="0" y="375919"/>
                  </a:lnTo>
                  <a:lnTo>
                    <a:pt x="26669" y="375919"/>
                  </a:lnTo>
                  <a:lnTo>
                    <a:pt x="26669" y="369569"/>
                  </a:lnTo>
                  <a:close/>
                </a:path>
                <a:path w="26669" h="1117600">
                  <a:moveTo>
                    <a:pt x="26669" y="375919"/>
                  </a:moveTo>
                  <a:lnTo>
                    <a:pt x="0" y="375919"/>
                  </a:lnTo>
                  <a:lnTo>
                    <a:pt x="0" y="382269"/>
                  </a:lnTo>
                  <a:lnTo>
                    <a:pt x="26669" y="382269"/>
                  </a:lnTo>
                  <a:lnTo>
                    <a:pt x="26669" y="375919"/>
                  </a:lnTo>
                  <a:close/>
                </a:path>
                <a:path w="26669" h="1117600">
                  <a:moveTo>
                    <a:pt x="26669" y="382269"/>
                  </a:moveTo>
                  <a:lnTo>
                    <a:pt x="0" y="382269"/>
                  </a:lnTo>
                  <a:lnTo>
                    <a:pt x="0" y="388619"/>
                  </a:lnTo>
                  <a:lnTo>
                    <a:pt x="26669" y="388619"/>
                  </a:lnTo>
                  <a:lnTo>
                    <a:pt x="26669" y="382269"/>
                  </a:lnTo>
                  <a:close/>
                </a:path>
                <a:path w="26669" h="1117600">
                  <a:moveTo>
                    <a:pt x="26669" y="388619"/>
                  </a:moveTo>
                  <a:lnTo>
                    <a:pt x="0" y="388619"/>
                  </a:lnTo>
                  <a:lnTo>
                    <a:pt x="0" y="394969"/>
                  </a:lnTo>
                  <a:lnTo>
                    <a:pt x="26669" y="394969"/>
                  </a:lnTo>
                  <a:lnTo>
                    <a:pt x="26669" y="388619"/>
                  </a:lnTo>
                  <a:close/>
                </a:path>
                <a:path w="26669" h="1117600">
                  <a:moveTo>
                    <a:pt x="26669" y="394969"/>
                  </a:moveTo>
                  <a:lnTo>
                    <a:pt x="0" y="394969"/>
                  </a:lnTo>
                  <a:lnTo>
                    <a:pt x="0" y="401319"/>
                  </a:lnTo>
                  <a:lnTo>
                    <a:pt x="26669" y="401319"/>
                  </a:lnTo>
                  <a:lnTo>
                    <a:pt x="26669" y="394969"/>
                  </a:lnTo>
                  <a:close/>
                </a:path>
                <a:path w="26669" h="1117600">
                  <a:moveTo>
                    <a:pt x="26669" y="401319"/>
                  </a:moveTo>
                  <a:lnTo>
                    <a:pt x="0" y="401319"/>
                  </a:lnTo>
                  <a:lnTo>
                    <a:pt x="0" y="407669"/>
                  </a:lnTo>
                  <a:lnTo>
                    <a:pt x="26669" y="407669"/>
                  </a:lnTo>
                  <a:lnTo>
                    <a:pt x="26669" y="401319"/>
                  </a:lnTo>
                  <a:close/>
                </a:path>
                <a:path w="26669" h="1117600">
                  <a:moveTo>
                    <a:pt x="26669" y="407669"/>
                  </a:moveTo>
                  <a:lnTo>
                    <a:pt x="0" y="407669"/>
                  </a:lnTo>
                  <a:lnTo>
                    <a:pt x="0" y="420369"/>
                  </a:lnTo>
                  <a:lnTo>
                    <a:pt x="26669" y="420369"/>
                  </a:lnTo>
                  <a:lnTo>
                    <a:pt x="26669" y="407669"/>
                  </a:lnTo>
                  <a:close/>
                </a:path>
                <a:path w="26669" h="1117600">
                  <a:moveTo>
                    <a:pt x="26669" y="420369"/>
                  </a:moveTo>
                  <a:lnTo>
                    <a:pt x="0" y="420369"/>
                  </a:lnTo>
                  <a:lnTo>
                    <a:pt x="0" y="426719"/>
                  </a:lnTo>
                  <a:lnTo>
                    <a:pt x="26669" y="426719"/>
                  </a:lnTo>
                  <a:lnTo>
                    <a:pt x="26669" y="420369"/>
                  </a:lnTo>
                  <a:close/>
                </a:path>
                <a:path w="26669" h="1117600">
                  <a:moveTo>
                    <a:pt x="26669" y="426719"/>
                  </a:moveTo>
                  <a:lnTo>
                    <a:pt x="0" y="426719"/>
                  </a:lnTo>
                  <a:lnTo>
                    <a:pt x="0" y="433069"/>
                  </a:lnTo>
                  <a:lnTo>
                    <a:pt x="26669" y="433069"/>
                  </a:lnTo>
                  <a:lnTo>
                    <a:pt x="26669" y="426719"/>
                  </a:lnTo>
                  <a:close/>
                </a:path>
                <a:path w="26669" h="1117600">
                  <a:moveTo>
                    <a:pt x="26669" y="433069"/>
                  </a:moveTo>
                  <a:lnTo>
                    <a:pt x="0" y="433069"/>
                  </a:lnTo>
                  <a:lnTo>
                    <a:pt x="0" y="439419"/>
                  </a:lnTo>
                  <a:lnTo>
                    <a:pt x="26669" y="439419"/>
                  </a:lnTo>
                  <a:lnTo>
                    <a:pt x="26669" y="433069"/>
                  </a:lnTo>
                  <a:close/>
                </a:path>
                <a:path w="26669" h="1117600">
                  <a:moveTo>
                    <a:pt x="26669" y="439419"/>
                  </a:moveTo>
                  <a:lnTo>
                    <a:pt x="0" y="439419"/>
                  </a:lnTo>
                  <a:lnTo>
                    <a:pt x="0" y="445769"/>
                  </a:lnTo>
                  <a:lnTo>
                    <a:pt x="26669" y="445769"/>
                  </a:lnTo>
                  <a:lnTo>
                    <a:pt x="26669" y="439419"/>
                  </a:lnTo>
                  <a:close/>
                </a:path>
                <a:path w="26669" h="1117600">
                  <a:moveTo>
                    <a:pt x="26669" y="445769"/>
                  </a:moveTo>
                  <a:lnTo>
                    <a:pt x="0" y="445769"/>
                  </a:lnTo>
                  <a:lnTo>
                    <a:pt x="0" y="452119"/>
                  </a:lnTo>
                  <a:lnTo>
                    <a:pt x="26669" y="452119"/>
                  </a:lnTo>
                  <a:lnTo>
                    <a:pt x="26669" y="445769"/>
                  </a:lnTo>
                  <a:close/>
                </a:path>
                <a:path w="26669" h="1117600">
                  <a:moveTo>
                    <a:pt x="26669" y="452119"/>
                  </a:moveTo>
                  <a:lnTo>
                    <a:pt x="0" y="452119"/>
                  </a:lnTo>
                  <a:lnTo>
                    <a:pt x="0" y="455929"/>
                  </a:lnTo>
                  <a:lnTo>
                    <a:pt x="26669" y="455929"/>
                  </a:lnTo>
                  <a:lnTo>
                    <a:pt x="26669" y="452119"/>
                  </a:lnTo>
                  <a:close/>
                </a:path>
                <a:path w="26669" h="1117600">
                  <a:moveTo>
                    <a:pt x="26669" y="455929"/>
                  </a:moveTo>
                  <a:lnTo>
                    <a:pt x="0" y="455929"/>
                  </a:lnTo>
                  <a:lnTo>
                    <a:pt x="0" y="464819"/>
                  </a:lnTo>
                  <a:lnTo>
                    <a:pt x="26669" y="464819"/>
                  </a:lnTo>
                  <a:lnTo>
                    <a:pt x="26669" y="455929"/>
                  </a:lnTo>
                  <a:close/>
                </a:path>
                <a:path w="26669" h="1117600">
                  <a:moveTo>
                    <a:pt x="26669" y="464819"/>
                  </a:moveTo>
                  <a:lnTo>
                    <a:pt x="0" y="464819"/>
                  </a:lnTo>
                  <a:lnTo>
                    <a:pt x="0" y="471169"/>
                  </a:lnTo>
                  <a:lnTo>
                    <a:pt x="26669" y="471169"/>
                  </a:lnTo>
                  <a:lnTo>
                    <a:pt x="26669" y="464819"/>
                  </a:lnTo>
                  <a:close/>
                </a:path>
                <a:path w="26669" h="1117600">
                  <a:moveTo>
                    <a:pt x="26669" y="471169"/>
                  </a:moveTo>
                  <a:lnTo>
                    <a:pt x="0" y="471169"/>
                  </a:lnTo>
                  <a:lnTo>
                    <a:pt x="0" y="477519"/>
                  </a:lnTo>
                  <a:lnTo>
                    <a:pt x="26669" y="477519"/>
                  </a:lnTo>
                  <a:lnTo>
                    <a:pt x="26669" y="471169"/>
                  </a:lnTo>
                  <a:close/>
                </a:path>
                <a:path w="26669" h="1117600">
                  <a:moveTo>
                    <a:pt x="26669" y="477519"/>
                  </a:moveTo>
                  <a:lnTo>
                    <a:pt x="0" y="477519"/>
                  </a:lnTo>
                  <a:lnTo>
                    <a:pt x="0" y="483869"/>
                  </a:lnTo>
                  <a:lnTo>
                    <a:pt x="26669" y="483869"/>
                  </a:lnTo>
                  <a:lnTo>
                    <a:pt x="26669" y="477519"/>
                  </a:lnTo>
                  <a:close/>
                </a:path>
                <a:path w="26669" h="1117600">
                  <a:moveTo>
                    <a:pt x="26669" y="483869"/>
                  </a:moveTo>
                  <a:lnTo>
                    <a:pt x="0" y="483869"/>
                  </a:lnTo>
                  <a:lnTo>
                    <a:pt x="0" y="490219"/>
                  </a:lnTo>
                  <a:lnTo>
                    <a:pt x="26669" y="490219"/>
                  </a:lnTo>
                  <a:lnTo>
                    <a:pt x="26669" y="483869"/>
                  </a:lnTo>
                  <a:close/>
                </a:path>
                <a:path w="26669" h="1117600">
                  <a:moveTo>
                    <a:pt x="26669" y="490219"/>
                  </a:moveTo>
                  <a:lnTo>
                    <a:pt x="0" y="490219"/>
                  </a:lnTo>
                  <a:lnTo>
                    <a:pt x="0" y="496569"/>
                  </a:lnTo>
                  <a:lnTo>
                    <a:pt x="26669" y="496569"/>
                  </a:lnTo>
                  <a:lnTo>
                    <a:pt x="26669" y="490219"/>
                  </a:lnTo>
                  <a:close/>
                </a:path>
                <a:path w="26669" h="1117600">
                  <a:moveTo>
                    <a:pt x="26669" y="496569"/>
                  </a:moveTo>
                  <a:lnTo>
                    <a:pt x="0" y="496569"/>
                  </a:lnTo>
                  <a:lnTo>
                    <a:pt x="0" y="502919"/>
                  </a:lnTo>
                  <a:lnTo>
                    <a:pt x="26669" y="502919"/>
                  </a:lnTo>
                  <a:lnTo>
                    <a:pt x="26669" y="496569"/>
                  </a:lnTo>
                  <a:close/>
                </a:path>
                <a:path w="26669" h="1117600">
                  <a:moveTo>
                    <a:pt x="26669" y="502919"/>
                  </a:moveTo>
                  <a:lnTo>
                    <a:pt x="0" y="502919"/>
                  </a:lnTo>
                  <a:lnTo>
                    <a:pt x="0" y="509269"/>
                  </a:lnTo>
                  <a:lnTo>
                    <a:pt x="26669" y="509269"/>
                  </a:lnTo>
                  <a:lnTo>
                    <a:pt x="26669" y="502919"/>
                  </a:lnTo>
                  <a:close/>
                </a:path>
                <a:path w="26669" h="1117600">
                  <a:moveTo>
                    <a:pt x="26669" y="509269"/>
                  </a:moveTo>
                  <a:lnTo>
                    <a:pt x="0" y="509269"/>
                  </a:lnTo>
                  <a:lnTo>
                    <a:pt x="0" y="521969"/>
                  </a:lnTo>
                  <a:lnTo>
                    <a:pt x="26669" y="521969"/>
                  </a:lnTo>
                  <a:lnTo>
                    <a:pt x="26669" y="509269"/>
                  </a:lnTo>
                  <a:close/>
                </a:path>
                <a:path w="26669" h="1117600">
                  <a:moveTo>
                    <a:pt x="26669" y="521969"/>
                  </a:moveTo>
                  <a:lnTo>
                    <a:pt x="0" y="521969"/>
                  </a:lnTo>
                  <a:lnTo>
                    <a:pt x="0" y="547369"/>
                  </a:lnTo>
                  <a:lnTo>
                    <a:pt x="26669" y="547369"/>
                  </a:lnTo>
                  <a:lnTo>
                    <a:pt x="26669" y="521969"/>
                  </a:lnTo>
                  <a:close/>
                </a:path>
                <a:path w="26669" h="1117600">
                  <a:moveTo>
                    <a:pt x="26669" y="547369"/>
                  </a:moveTo>
                  <a:lnTo>
                    <a:pt x="0" y="547369"/>
                  </a:lnTo>
                  <a:lnTo>
                    <a:pt x="0" y="560069"/>
                  </a:lnTo>
                  <a:lnTo>
                    <a:pt x="26669" y="560069"/>
                  </a:lnTo>
                  <a:lnTo>
                    <a:pt x="26669" y="547369"/>
                  </a:lnTo>
                  <a:close/>
                </a:path>
                <a:path w="26669" h="1117600">
                  <a:moveTo>
                    <a:pt x="26669" y="560069"/>
                  </a:moveTo>
                  <a:lnTo>
                    <a:pt x="0" y="560069"/>
                  </a:lnTo>
                  <a:lnTo>
                    <a:pt x="0" y="566419"/>
                  </a:lnTo>
                  <a:lnTo>
                    <a:pt x="26669" y="566419"/>
                  </a:lnTo>
                  <a:lnTo>
                    <a:pt x="26669" y="560069"/>
                  </a:lnTo>
                  <a:close/>
                </a:path>
                <a:path w="26669" h="1117600">
                  <a:moveTo>
                    <a:pt x="26669" y="566419"/>
                  </a:moveTo>
                  <a:lnTo>
                    <a:pt x="0" y="566419"/>
                  </a:lnTo>
                  <a:lnTo>
                    <a:pt x="0" y="572769"/>
                  </a:lnTo>
                  <a:lnTo>
                    <a:pt x="26669" y="572769"/>
                  </a:lnTo>
                  <a:lnTo>
                    <a:pt x="26669" y="566419"/>
                  </a:lnTo>
                  <a:close/>
                </a:path>
                <a:path w="26669" h="1117600">
                  <a:moveTo>
                    <a:pt x="26669" y="572769"/>
                  </a:moveTo>
                  <a:lnTo>
                    <a:pt x="0" y="572769"/>
                  </a:lnTo>
                  <a:lnTo>
                    <a:pt x="0" y="579119"/>
                  </a:lnTo>
                  <a:lnTo>
                    <a:pt x="26669" y="579119"/>
                  </a:lnTo>
                  <a:lnTo>
                    <a:pt x="26669" y="572769"/>
                  </a:lnTo>
                  <a:close/>
                </a:path>
                <a:path w="26669" h="1117600">
                  <a:moveTo>
                    <a:pt x="26669" y="579119"/>
                  </a:moveTo>
                  <a:lnTo>
                    <a:pt x="0" y="579119"/>
                  </a:lnTo>
                  <a:lnTo>
                    <a:pt x="0" y="585469"/>
                  </a:lnTo>
                  <a:lnTo>
                    <a:pt x="26669" y="585469"/>
                  </a:lnTo>
                  <a:lnTo>
                    <a:pt x="26669" y="579119"/>
                  </a:lnTo>
                  <a:close/>
                </a:path>
                <a:path w="26669" h="1117600">
                  <a:moveTo>
                    <a:pt x="26669" y="585469"/>
                  </a:moveTo>
                  <a:lnTo>
                    <a:pt x="0" y="585469"/>
                  </a:lnTo>
                  <a:lnTo>
                    <a:pt x="0" y="591819"/>
                  </a:lnTo>
                  <a:lnTo>
                    <a:pt x="26669" y="591819"/>
                  </a:lnTo>
                  <a:lnTo>
                    <a:pt x="26669" y="585469"/>
                  </a:lnTo>
                  <a:close/>
                </a:path>
                <a:path w="26669" h="1117600">
                  <a:moveTo>
                    <a:pt x="26669" y="593089"/>
                  </a:moveTo>
                  <a:lnTo>
                    <a:pt x="0" y="593089"/>
                  </a:lnTo>
                  <a:lnTo>
                    <a:pt x="0" y="598169"/>
                  </a:lnTo>
                  <a:lnTo>
                    <a:pt x="26669" y="598169"/>
                  </a:lnTo>
                  <a:lnTo>
                    <a:pt x="26669" y="593089"/>
                  </a:lnTo>
                  <a:close/>
                </a:path>
                <a:path w="26669" h="1117600">
                  <a:moveTo>
                    <a:pt x="26669" y="591819"/>
                  </a:moveTo>
                  <a:lnTo>
                    <a:pt x="0" y="591819"/>
                  </a:lnTo>
                  <a:lnTo>
                    <a:pt x="0" y="593089"/>
                  </a:lnTo>
                  <a:lnTo>
                    <a:pt x="26669" y="593089"/>
                  </a:lnTo>
                  <a:lnTo>
                    <a:pt x="26669" y="591819"/>
                  </a:lnTo>
                  <a:close/>
                </a:path>
                <a:path w="26669" h="1117600">
                  <a:moveTo>
                    <a:pt x="26669" y="598169"/>
                  </a:moveTo>
                  <a:lnTo>
                    <a:pt x="0" y="598169"/>
                  </a:lnTo>
                  <a:lnTo>
                    <a:pt x="0" y="604519"/>
                  </a:lnTo>
                  <a:lnTo>
                    <a:pt x="26669" y="604519"/>
                  </a:lnTo>
                  <a:lnTo>
                    <a:pt x="26669" y="598169"/>
                  </a:lnTo>
                  <a:close/>
                </a:path>
                <a:path w="26669" h="1117600">
                  <a:moveTo>
                    <a:pt x="26669" y="604519"/>
                  </a:moveTo>
                  <a:lnTo>
                    <a:pt x="0" y="604519"/>
                  </a:lnTo>
                  <a:lnTo>
                    <a:pt x="0" y="610869"/>
                  </a:lnTo>
                  <a:lnTo>
                    <a:pt x="26669" y="610869"/>
                  </a:lnTo>
                  <a:lnTo>
                    <a:pt x="26669" y="604519"/>
                  </a:lnTo>
                  <a:close/>
                </a:path>
                <a:path w="26669" h="1117600">
                  <a:moveTo>
                    <a:pt x="26669" y="610869"/>
                  </a:moveTo>
                  <a:lnTo>
                    <a:pt x="0" y="610869"/>
                  </a:lnTo>
                  <a:lnTo>
                    <a:pt x="0" y="617219"/>
                  </a:lnTo>
                  <a:lnTo>
                    <a:pt x="26669" y="617219"/>
                  </a:lnTo>
                  <a:lnTo>
                    <a:pt x="26669" y="610869"/>
                  </a:lnTo>
                  <a:close/>
                </a:path>
                <a:path w="26669" h="1117600">
                  <a:moveTo>
                    <a:pt x="26669" y="617219"/>
                  </a:moveTo>
                  <a:lnTo>
                    <a:pt x="0" y="617219"/>
                  </a:lnTo>
                  <a:lnTo>
                    <a:pt x="0" y="623569"/>
                  </a:lnTo>
                  <a:lnTo>
                    <a:pt x="26669" y="623569"/>
                  </a:lnTo>
                  <a:lnTo>
                    <a:pt x="26669" y="617219"/>
                  </a:lnTo>
                  <a:close/>
                </a:path>
                <a:path w="26669" h="1117600">
                  <a:moveTo>
                    <a:pt x="26669" y="623569"/>
                  </a:moveTo>
                  <a:lnTo>
                    <a:pt x="0" y="623569"/>
                  </a:lnTo>
                  <a:lnTo>
                    <a:pt x="0" y="629919"/>
                  </a:lnTo>
                  <a:lnTo>
                    <a:pt x="26669" y="629919"/>
                  </a:lnTo>
                  <a:lnTo>
                    <a:pt x="26669" y="623569"/>
                  </a:lnTo>
                  <a:close/>
                </a:path>
                <a:path w="26669" h="1117600">
                  <a:moveTo>
                    <a:pt x="26669" y="629919"/>
                  </a:moveTo>
                  <a:lnTo>
                    <a:pt x="0" y="629919"/>
                  </a:lnTo>
                  <a:lnTo>
                    <a:pt x="0" y="655319"/>
                  </a:lnTo>
                  <a:lnTo>
                    <a:pt x="26669" y="655319"/>
                  </a:lnTo>
                  <a:lnTo>
                    <a:pt x="26669" y="629919"/>
                  </a:lnTo>
                  <a:close/>
                </a:path>
                <a:path w="26669" h="1117600">
                  <a:moveTo>
                    <a:pt x="26669" y="655319"/>
                  </a:moveTo>
                  <a:lnTo>
                    <a:pt x="0" y="655319"/>
                  </a:lnTo>
                  <a:lnTo>
                    <a:pt x="0" y="661669"/>
                  </a:lnTo>
                  <a:lnTo>
                    <a:pt x="26669" y="661669"/>
                  </a:lnTo>
                  <a:lnTo>
                    <a:pt x="26669" y="655319"/>
                  </a:lnTo>
                  <a:close/>
                </a:path>
                <a:path w="26669" h="1117600">
                  <a:moveTo>
                    <a:pt x="26669" y="661669"/>
                  </a:moveTo>
                  <a:lnTo>
                    <a:pt x="0" y="661669"/>
                  </a:lnTo>
                  <a:lnTo>
                    <a:pt x="0" y="668019"/>
                  </a:lnTo>
                  <a:lnTo>
                    <a:pt x="26669" y="668019"/>
                  </a:lnTo>
                  <a:lnTo>
                    <a:pt x="26669" y="661669"/>
                  </a:lnTo>
                  <a:close/>
                </a:path>
                <a:path w="26669" h="1117600">
                  <a:moveTo>
                    <a:pt x="26669" y="668019"/>
                  </a:moveTo>
                  <a:lnTo>
                    <a:pt x="0" y="668019"/>
                  </a:lnTo>
                  <a:lnTo>
                    <a:pt x="0" y="674369"/>
                  </a:lnTo>
                  <a:lnTo>
                    <a:pt x="26669" y="674369"/>
                  </a:lnTo>
                  <a:lnTo>
                    <a:pt x="26669" y="668019"/>
                  </a:lnTo>
                  <a:close/>
                </a:path>
                <a:path w="26669" h="1117600">
                  <a:moveTo>
                    <a:pt x="26669" y="674369"/>
                  </a:moveTo>
                  <a:lnTo>
                    <a:pt x="0" y="674369"/>
                  </a:lnTo>
                  <a:lnTo>
                    <a:pt x="0" y="678179"/>
                  </a:lnTo>
                  <a:lnTo>
                    <a:pt x="26669" y="678179"/>
                  </a:lnTo>
                  <a:lnTo>
                    <a:pt x="26669" y="674369"/>
                  </a:lnTo>
                  <a:close/>
                </a:path>
                <a:path w="26669" h="1117600">
                  <a:moveTo>
                    <a:pt x="26669" y="678179"/>
                  </a:moveTo>
                  <a:lnTo>
                    <a:pt x="0" y="678179"/>
                  </a:lnTo>
                  <a:lnTo>
                    <a:pt x="0" y="680719"/>
                  </a:lnTo>
                  <a:lnTo>
                    <a:pt x="26669" y="680719"/>
                  </a:lnTo>
                  <a:lnTo>
                    <a:pt x="26669" y="678179"/>
                  </a:lnTo>
                  <a:close/>
                </a:path>
                <a:path w="26669" h="1117600">
                  <a:moveTo>
                    <a:pt x="26669" y="680719"/>
                  </a:moveTo>
                  <a:lnTo>
                    <a:pt x="0" y="680719"/>
                  </a:lnTo>
                  <a:lnTo>
                    <a:pt x="0" y="693419"/>
                  </a:lnTo>
                  <a:lnTo>
                    <a:pt x="26669" y="693419"/>
                  </a:lnTo>
                  <a:lnTo>
                    <a:pt x="26669" y="680719"/>
                  </a:lnTo>
                  <a:close/>
                </a:path>
                <a:path w="26669" h="1117600">
                  <a:moveTo>
                    <a:pt x="26669" y="693419"/>
                  </a:moveTo>
                  <a:lnTo>
                    <a:pt x="0" y="693419"/>
                  </a:lnTo>
                  <a:lnTo>
                    <a:pt x="0" y="699769"/>
                  </a:lnTo>
                  <a:lnTo>
                    <a:pt x="26669" y="699769"/>
                  </a:lnTo>
                  <a:lnTo>
                    <a:pt x="26669" y="693419"/>
                  </a:lnTo>
                  <a:close/>
                </a:path>
                <a:path w="26669" h="1117600">
                  <a:moveTo>
                    <a:pt x="26669" y="699769"/>
                  </a:moveTo>
                  <a:lnTo>
                    <a:pt x="0" y="699769"/>
                  </a:lnTo>
                  <a:lnTo>
                    <a:pt x="0" y="709929"/>
                  </a:lnTo>
                  <a:lnTo>
                    <a:pt x="26669" y="709929"/>
                  </a:lnTo>
                  <a:lnTo>
                    <a:pt x="26669" y="699769"/>
                  </a:lnTo>
                  <a:close/>
                </a:path>
                <a:path w="26669" h="1117600">
                  <a:moveTo>
                    <a:pt x="26669" y="709929"/>
                  </a:moveTo>
                  <a:lnTo>
                    <a:pt x="0" y="709929"/>
                  </a:lnTo>
                  <a:lnTo>
                    <a:pt x="0" y="716279"/>
                  </a:lnTo>
                  <a:lnTo>
                    <a:pt x="26669" y="716279"/>
                  </a:lnTo>
                  <a:lnTo>
                    <a:pt x="26669" y="709929"/>
                  </a:lnTo>
                  <a:close/>
                </a:path>
                <a:path w="26669" h="1117600">
                  <a:moveTo>
                    <a:pt x="26669" y="716279"/>
                  </a:moveTo>
                  <a:lnTo>
                    <a:pt x="0" y="716279"/>
                  </a:lnTo>
                  <a:lnTo>
                    <a:pt x="0" y="725169"/>
                  </a:lnTo>
                  <a:lnTo>
                    <a:pt x="26669" y="725169"/>
                  </a:lnTo>
                  <a:lnTo>
                    <a:pt x="26669" y="716279"/>
                  </a:lnTo>
                  <a:close/>
                </a:path>
                <a:path w="26669" h="1117600">
                  <a:moveTo>
                    <a:pt x="26669" y="725169"/>
                  </a:moveTo>
                  <a:lnTo>
                    <a:pt x="0" y="725169"/>
                  </a:lnTo>
                  <a:lnTo>
                    <a:pt x="0" y="730249"/>
                  </a:lnTo>
                  <a:lnTo>
                    <a:pt x="26669" y="730249"/>
                  </a:lnTo>
                  <a:lnTo>
                    <a:pt x="26669" y="725169"/>
                  </a:lnTo>
                  <a:close/>
                </a:path>
                <a:path w="26669" h="1117600">
                  <a:moveTo>
                    <a:pt x="26669" y="730249"/>
                  </a:moveTo>
                  <a:lnTo>
                    <a:pt x="0" y="730249"/>
                  </a:lnTo>
                  <a:lnTo>
                    <a:pt x="0" y="731519"/>
                  </a:lnTo>
                  <a:lnTo>
                    <a:pt x="26669" y="731519"/>
                  </a:lnTo>
                  <a:lnTo>
                    <a:pt x="26669" y="730249"/>
                  </a:lnTo>
                  <a:close/>
                </a:path>
                <a:path w="26669" h="1117600">
                  <a:moveTo>
                    <a:pt x="26669" y="731519"/>
                  </a:moveTo>
                  <a:lnTo>
                    <a:pt x="0" y="731519"/>
                  </a:lnTo>
                  <a:lnTo>
                    <a:pt x="0" y="737869"/>
                  </a:lnTo>
                  <a:lnTo>
                    <a:pt x="26669" y="737869"/>
                  </a:lnTo>
                  <a:lnTo>
                    <a:pt x="26669" y="731519"/>
                  </a:lnTo>
                  <a:close/>
                </a:path>
                <a:path w="26669" h="1117600">
                  <a:moveTo>
                    <a:pt x="26669" y="737869"/>
                  </a:moveTo>
                  <a:lnTo>
                    <a:pt x="0" y="737869"/>
                  </a:lnTo>
                  <a:lnTo>
                    <a:pt x="0" y="748029"/>
                  </a:lnTo>
                  <a:lnTo>
                    <a:pt x="26669" y="748029"/>
                  </a:lnTo>
                  <a:lnTo>
                    <a:pt x="26669" y="737869"/>
                  </a:lnTo>
                  <a:close/>
                </a:path>
                <a:path w="26669" h="1117600">
                  <a:moveTo>
                    <a:pt x="26669" y="748029"/>
                  </a:moveTo>
                  <a:lnTo>
                    <a:pt x="0" y="748029"/>
                  </a:lnTo>
                  <a:lnTo>
                    <a:pt x="0" y="756919"/>
                  </a:lnTo>
                  <a:lnTo>
                    <a:pt x="26669" y="756919"/>
                  </a:lnTo>
                  <a:lnTo>
                    <a:pt x="26669" y="748029"/>
                  </a:lnTo>
                  <a:close/>
                </a:path>
                <a:path w="26669" h="1117600">
                  <a:moveTo>
                    <a:pt x="26669" y="756919"/>
                  </a:moveTo>
                  <a:lnTo>
                    <a:pt x="0" y="756919"/>
                  </a:lnTo>
                  <a:lnTo>
                    <a:pt x="0" y="795019"/>
                  </a:lnTo>
                  <a:lnTo>
                    <a:pt x="26669" y="795019"/>
                  </a:lnTo>
                  <a:lnTo>
                    <a:pt x="26669" y="756919"/>
                  </a:lnTo>
                  <a:close/>
                </a:path>
                <a:path w="26669" h="1117600">
                  <a:moveTo>
                    <a:pt x="26669" y="795019"/>
                  </a:moveTo>
                  <a:lnTo>
                    <a:pt x="0" y="795019"/>
                  </a:lnTo>
                  <a:lnTo>
                    <a:pt x="0" y="798829"/>
                  </a:lnTo>
                  <a:lnTo>
                    <a:pt x="26669" y="798829"/>
                  </a:lnTo>
                  <a:lnTo>
                    <a:pt x="26669" y="795019"/>
                  </a:lnTo>
                  <a:close/>
                </a:path>
                <a:path w="26669" h="1117600">
                  <a:moveTo>
                    <a:pt x="26669" y="798829"/>
                  </a:moveTo>
                  <a:lnTo>
                    <a:pt x="0" y="798829"/>
                  </a:lnTo>
                  <a:lnTo>
                    <a:pt x="0" y="801369"/>
                  </a:lnTo>
                  <a:lnTo>
                    <a:pt x="26669" y="801369"/>
                  </a:lnTo>
                  <a:lnTo>
                    <a:pt x="26669" y="798829"/>
                  </a:lnTo>
                  <a:close/>
                </a:path>
                <a:path w="26669" h="1117600">
                  <a:moveTo>
                    <a:pt x="26669" y="801369"/>
                  </a:moveTo>
                  <a:lnTo>
                    <a:pt x="0" y="801369"/>
                  </a:lnTo>
                  <a:lnTo>
                    <a:pt x="0" y="807719"/>
                  </a:lnTo>
                  <a:lnTo>
                    <a:pt x="26669" y="807719"/>
                  </a:lnTo>
                  <a:lnTo>
                    <a:pt x="26669" y="801369"/>
                  </a:lnTo>
                  <a:close/>
                </a:path>
                <a:path w="26669" h="1117600">
                  <a:moveTo>
                    <a:pt x="26669" y="807719"/>
                  </a:moveTo>
                  <a:lnTo>
                    <a:pt x="0" y="807719"/>
                  </a:lnTo>
                  <a:lnTo>
                    <a:pt x="0" y="811529"/>
                  </a:lnTo>
                  <a:lnTo>
                    <a:pt x="26669" y="811529"/>
                  </a:lnTo>
                  <a:lnTo>
                    <a:pt x="26669" y="807719"/>
                  </a:lnTo>
                  <a:close/>
                </a:path>
                <a:path w="26669" h="1117600">
                  <a:moveTo>
                    <a:pt x="26669" y="811529"/>
                  </a:moveTo>
                  <a:lnTo>
                    <a:pt x="0" y="811529"/>
                  </a:lnTo>
                  <a:lnTo>
                    <a:pt x="0" y="849629"/>
                  </a:lnTo>
                  <a:lnTo>
                    <a:pt x="26669" y="849629"/>
                  </a:lnTo>
                  <a:lnTo>
                    <a:pt x="26669" y="811529"/>
                  </a:lnTo>
                  <a:close/>
                </a:path>
                <a:path w="26669" h="1117600">
                  <a:moveTo>
                    <a:pt x="26669" y="849629"/>
                  </a:moveTo>
                  <a:lnTo>
                    <a:pt x="0" y="849629"/>
                  </a:lnTo>
                  <a:lnTo>
                    <a:pt x="0" y="858519"/>
                  </a:lnTo>
                  <a:lnTo>
                    <a:pt x="26669" y="858519"/>
                  </a:lnTo>
                  <a:lnTo>
                    <a:pt x="26669" y="849629"/>
                  </a:lnTo>
                  <a:close/>
                </a:path>
                <a:path w="26669" h="1117600">
                  <a:moveTo>
                    <a:pt x="26669" y="858519"/>
                  </a:moveTo>
                  <a:lnTo>
                    <a:pt x="0" y="858519"/>
                  </a:lnTo>
                  <a:lnTo>
                    <a:pt x="0" y="864869"/>
                  </a:lnTo>
                  <a:lnTo>
                    <a:pt x="26669" y="864869"/>
                  </a:lnTo>
                  <a:lnTo>
                    <a:pt x="26669" y="858519"/>
                  </a:lnTo>
                  <a:close/>
                </a:path>
                <a:path w="26669" h="1117600">
                  <a:moveTo>
                    <a:pt x="26669" y="864869"/>
                  </a:moveTo>
                  <a:lnTo>
                    <a:pt x="0" y="864869"/>
                  </a:lnTo>
                  <a:lnTo>
                    <a:pt x="0" y="871219"/>
                  </a:lnTo>
                  <a:lnTo>
                    <a:pt x="26669" y="871219"/>
                  </a:lnTo>
                  <a:lnTo>
                    <a:pt x="26669" y="864869"/>
                  </a:lnTo>
                  <a:close/>
                </a:path>
                <a:path w="26669" h="1117600">
                  <a:moveTo>
                    <a:pt x="26669" y="871219"/>
                  </a:moveTo>
                  <a:lnTo>
                    <a:pt x="0" y="871219"/>
                  </a:lnTo>
                  <a:lnTo>
                    <a:pt x="0" y="875029"/>
                  </a:lnTo>
                  <a:lnTo>
                    <a:pt x="26669" y="875029"/>
                  </a:lnTo>
                  <a:lnTo>
                    <a:pt x="26669" y="871219"/>
                  </a:lnTo>
                  <a:close/>
                </a:path>
                <a:path w="26669" h="1117600">
                  <a:moveTo>
                    <a:pt x="26669" y="875029"/>
                  </a:moveTo>
                  <a:lnTo>
                    <a:pt x="0" y="875029"/>
                  </a:lnTo>
                  <a:lnTo>
                    <a:pt x="0" y="881379"/>
                  </a:lnTo>
                  <a:lnTo>
                    <a:pt x="26669" y="881379"/>
                  </a:lnTo>
                  <a:lnTo>
                    <a:pt x="26669" y="875029"/>
                  </a:lnTo>
                  <a:close/>
                </a:path>
                <a:path w="26669" h="1117600">
                  <a:moveTo>
                    <a:pt x="26669" y="881379"/>
                  </a:moveTo>
                  <a:lnTo>
                    <a:pt x="0" y="881379"/>
                  </a:lnTo>
                  <a:lnTo>
                    <a:pt x="0" y="883919"/>
                  </a:lnTo>
                  <a:lnTo>
                    <a:pt x="26669" y="883919"/>
                  </a:lnTo>
                  <a:lnTo>
                    <a:pt x="26669" y="881379"/>
                  </a:lnTo>
                  <a:close/>
                </a:path>
                <a:path w="26669" h="1117600">
                  <a:moveTo>
                    <a:pt x="26669" y="883919"/>
                  </a:moveTo>
                  <a:lnTo>
                    <a:pt x="0" y="883919"/>
                  </a:lnTo>
                  <a:lnTo>
                    <a:pt x="0" y="887729"/>
                  </a:lnTo>
                  <a:lnTo>
                    <a:pt x="26669" y="887729"/>
                  </a:lnTo>
                  <a:lnTo>
                    <a:pt x="26669" y="883919"/>
                  </a:lnTo>
                  <a:close/>
                </a:path>
                <a:path w="26669" h="1117600">
                  <a:moveTo>
                    <a:pt x="26669" y="887729"/>
                  </a:moveTo>
                  <a:lnTo>
                    <a:pt x="0" y="887729"/>
                  </a:lnTo>
                  <a:lnTo>
                    <a:pt x="0" y="890269"/>
                  </a:lnTo>
                  <a:lnTo>
                    <a:pt x="26669" y="890269"/>
                  </a:lnTo>
                  <a:lnTo>
                    <a:pt x="26669" y="887729"/>
                  </a:lnTo>
                  <a:close/>
                </a:path>
                <a:path w="26669" h="1117600">
                  <a:moveTo>
                    <a:pt x="26669" y="890269"/>
                  </a:moveTo>
                  <a:lnTo>
                    <a:pt x="0" y="890269"/>
                  </a:lnTo>
                  <a:lnTo>
                    <a:pt x="0" y="896619"/>
                  </a:lnTo>
                  <a:lnTo>
                    <a:pt x="26669" y="896619"/>
                  </a:lnTo>
                  <a:lnTo>
                    <a:pt x="26669" y="890269"/>
                  </a:lnTo>
                  <a:close/>
                </a:path>
                <a:path w="26669" h="1117600">
                  <a:moveTo>
                    <a:pt x="26669" y="896619"/>
                  </a:moveTo>
                  <a:lnTo>
                    <a:pt x="0" y="896619"/>
                  </a:lnTo>
                  <a:lnTo>
                    <a:pt x="0" y="922019"/>
                  </a:lnTo>
                  <a:lnTo>
                    <a:pt x="26669" y="922019"/>
                  </a:lnTo>
                  <a:lnTo>
                    <a:pt x="26669" y="896619"/>
                  </a:lnTo>
                  <a:close/>
                </a:path>
                <a:path w="26669" h="1117600">
                  <a:moveTo>
                    <a:pt x="26669" y="922019"/>
                  </a:moveTo>
                  <a:lnTo>
                    <a:pt x="0" y="922019"/>
                  </a:lnTo>
                  <a:lnTo>
                    <a:pt x="0" y="928369"/>
                  </a:lnTo>
                  <a:lnTo>
                    <a:pt x="26669" y="928369"/>
                  </a:lnTo>
                  <a:lnTo>
                    <a:pt x="26669" y="922019"/>
                  </a:lnTo>
                  <a:close/>
                </a:path>
                <a:path w="26669" h="1117600">
                  <a:moveTo>
                    <a:pt x="26669" y="928369"/>
                  </a:moveTo>
                  <a:lnTo>
                    <a:pt x="0" y="928369"/>
                  </a:lnTo>
                  <a:lnTo>
                    <a:pt x="0" y="941069"/>
                  </a:lnTo>
                  <a:lnTo>
                    <a:pt x="26669" y="941069"/>
                  </a:lnTo>
                  <a:lnTo>
                    <a:pt x="26669" y="928369"/>
                  </a:lnTo>
                  <a:close/>
                </a:path>
                <a:path w="26669" h="1117600">
                  <a:moveTo>
                    <a:pt x="26669" y="941069"/>
                  </a:moveTo>
                  <a:lnTo>
                    <a:pt x="0" y="941069"/>
                  </a:lnTo>
                  <a:lnTo>
                    <a:pt x="0" y="957579"/>
                  </a:lnTo>
                  <a:lnTo>
                    <a:pt x="26669" y="957579"/>
                  </a:lnTo>
                  <a:lnTo>
                    <a:pt x="26669" y="941069"/>
                  </a:lnTo>
                  <a:close/>
                </a:path>
                <a:path w="26669" h="1117600">
                  <a:moveTo>
                    <a:pt x="26669" y="957579"/>
                  </a:moveTo>
                  <a:lnTo>
                    <a:pt x="0" y="957579"/>
                  </a:lnTo>
                  <a:lnTo>
                    <a:pt x="0" y="960119"/>
                  </a:lnTo>
                  <a:lnTo>
                    <a:pt x="26669" y="960119"/>
                  </a:lnTo>
                  <a:lnTo>
                    <a:pt x="26669" y="957579"/>
                  </a:lnTo>
                  <a:close/>
                </a:path>
                <a:path w="26669" h="1117600">
                  <a:moveTo>
                    <a:pt x="26669" y="960119"/>
                  </a:moveTo>
                  <a:lnTo>
                    <a:pt x="0" y="960119"/>
                  </a:lnTo>
                  <a:lnTo>
                    <a:pt x="0" y="963929"/>
                  </a:lnTo>
                  <a:lnTo>
                    <a:pt x="26669" y="963929"/>
                  </a:lnTo>
                  <a:lnTo>
                    <a:pt x="26669" y="960119"/>
                  </a:lnTo>
                  <a:close/>
                </a:path>
                <a:path w="26669" h="1117600">
                  <a:moveTo>
                    <a:pt x="26669" y="963929"/>
                  </a:moveTo>
                  <a:lnTo>
                    <a:pt x="0" y="963929"/>
                  </a:lnTo>
                  <a:lnTo>
                    <a:pt x="0" y="966469"/>
                  </a:lnTo>
                  <a:lnTo>
                    <a:pt x="26669" y="966469"/>
                  </a:lnTo>
                  <a:lnTo>
                    <a:pt x="26669" y="963929"/>
                  </a:lnTo>
                  <a:close/>
                </a:path>
                <a:path w="26669" h="1117600">
                  <a:moveTo>
                    <a:pt x="26669" y="966469"/>
                  </a:moveTo>
                  <a:lnTo>
                    <a:pt x="0" y="966469"/>
                  </a:lnTo>
                  <a:lnTo>
                    <a:pt x="0" y="970279"/>
                  </a:lnTo>
                  <a:lnTo>
                    <a:pt x="26669" y="970279"/>
                  </a:lnTo>
                  <a:lnTo>
                    <a:pt x="26669" y="966469"/>
                  </a:lnTo>
                  <a:close/>
                </a:path>
                <a:path w="26669" h="1117600">
                  <a:moveTo>
                    <a:pt x="26669" y="970279"/>
                  </a:moveTo>
                  <a:lnTo>
                    <a:pt x="0" y="970279"/>
                  </a:lnTo>
                  <a:lnTo>
                    <a:pt x="0" y="976629"/>
                  </a:lnTo>
                  <a:lnTo>
                    <a:pt x="26669" y="976629"/>
                  </a:lnTo>
                  <a:lnTo>
                    <a:pt x="26669" y="970279"/>
                  </a:lnTo>
                  <a:close/>
                </a:path>
                <a:path w="26669" h="1117600">
                  <a:moveTo>
                    <a:pt x="26669" y="976629"/>
                  </a:moveTo>
                  <a:lnTo>
                    <a:pt x="0" y="976629"/>
                  </a:lnTo>
                  <a:lnTo>
                    <a:pt x="0" y="985519"/>
                  </a:lnTo>
                  <a:lnTo>
                    <a:pt x="26669" y="985519"/>
                  </a:lnTo>
                  <a:lnTo>
                    <a:pt x="26669" y="976629"/>
                  </a:lnTo>
                  <a:close/>
                </a:path>
                <a:path w="26669" h="1117600">
                  <a:moveTo>
                    <a:pt x="26669" y="985519"/>
                  </a:moveTo>
                  <a:lnTo>
                    <a:pt x="0" y="985519"/>
                  </a:lnTo>
                  <a:lnTo>
                    <a:pt x="0" y="998219"/>
                  </a:lnTo>
                  <a:lnTo>
                    <a:pt x="26669" y="998219"/>
                  </a:lnTo>
                  <a:lnTo>
                    <a:pt x="26669" y="985519"/>
                  </a:lnTo>
                  <a:close/>
                </a:path>
                <a:path w="26669" h="1117600">
                  <a:moveTo>
                    <a:pt x="26669" y="998219"/>
                  </a:moveTo>
                  <a:lnTo>
                    <a:pt x="0" y="998219"/>
                  </a:lnTo>
                  <a:lnTo>
                    <a:pt x="0" y="1008379"/>
                  </a:lnTo>
                  <a:lnTo>
                    <a:pt x="26669" y="1008379"/>
                  </a:lnTo>
                  <a:lnTo>
                    <a:pt x="26669" y="998219"/>
                  </a:lnTo>
                  <a:close/>
                </a:path>
                <a:path w="26669" h="1117600">
                  <a:moveTo>
                    <a:pt x="26669" y="1008379"/>
                  </a:moveTo>
                  <a:lnTo>
                    <a:pt x="0" y="1008379"/>
                  </a:lnTo>
                  <a:lnTo>
                    <a:pt x="0" y="1010919"/>
                  </a:lnTo>
                  <a:lnTo>
                    <a:pt x="26669" y="1010919"/>
                  </a:lnTo>
                  <a:lnTo>
                    <a:pt x="26669" y="1008379"/>
                  </a:lnTo>
                  <a:close/>
                </a:path>
                <a:path w="26669" h="1117600">
                  <a:moveTo>
                    <a:pt x="26669" y="1010919"/>
                  </a:moveTo>
                  <a:lnTo>
                    <a:pt x="0" y="1010919"/>
                  </a:lnTo>
                  <a:lnTo>
                    <a:pt x="0" y="1017269"/>
                  </a:lnTo>
                  <a:lnTo>
                    <a:pt x="26669" y="1017269"/>
                  </a:lnTo>
                  <a:lnTo>
                    <a:pt x="26669" y="1010919"/>
                  </a:lnTo>
                  <a:close/>
                </a:path>
                <a:path w="26669" h="1117600">
                  <a:moveTo>
                    <a:pt x="26669" y="1017269"/>
                  </a:moveTo>
                  <a:lnTo>
                    <a:pt x="0" y="1017269"/>
                  </a:lnTo>
                  <a:lnTo>
                    <a:pt x="0" y="1021079"/>
                  </a:lnTo>
                  <a:lnTo>
                    <a:pt x="26669" y="1021079"/>
                  </a:lnTo>
                  <a:lnTo>
                    <a:pt x="26669" y="1017269"/>
                  </a:lnTo>
                  <a:close/>
                </a:path>
                <a:path w="26669" h="1117600">
                  <a:moveTo>
                    <a:pt x="26669" y="1021079"/>
                  </a:moveTo>
                  <a:lnTo>
                    <a:pt x="0" y="1021079"/>
                  </a:lnTo>
                  <a:lnTo>
                    <a:pt x="0" y="1027429"/>
                  </a:lnTo>
                  <a:lnTo>
                    <a:pt x="26669" y="1027429"/>
                  </a:lnTo>
                  <a:lnTo>
                    <a:pt x="26669" y="1021079"/>
                  </a:lnTo>
                  <a:close/>
                </a:path>
                <a:path w="26669" h="1117600">
                  <a:moveTo>
                    <a:pt x="26669" y="1027429"/>
                  </a:moveTo>
                  <a:lnTo>
                    <a:pt x="0" y="1027429"/>
                  </a:lnTo>
                  <a:lnTo>
                    <a:pt x="0" y="1029969"/>
                  </a:lnTo>
                  <a:lnTo>
                    <a:pt x="26669" y="1029969"/>
                  </a:lnTo>
                  <a:lnTo>
                    <a:pt x="26669" y="1027429"/>
                  </a:lnTo>
                  <a:close/>
                </a:path>
                <a:path w="26669" h="1117600">
                  <a:moveTo>
                    <a:pt x="26669" y="1029969"/>
                  </a:moveTo>
                  <a:lnTo>
                    <a:pt x="0" y="1029969"/>
                  </a:lnTo>
                  <a:lnTo>
                    <a:pt x="0" y="1033779"/>
                  </a:lnTo>
                  <a:lnTo>
                    <a:pt x="26669" y="1033779"/>
                  </a:lnTo>
                  <a:lnTo>
                    <a:pt x="26669" y="1029969"/>
                  </a:lnTo>
                  <a:close/>
                </a:path>
                <a:path w="26669" h="1117600">
                  <a:moveTo>
                    <a:pt x="26669" y="1033779"/>
                  </a:moveTo>
                  <a:lnTo>
                    <a:pt x="0" y="1033779"/>
                  </a:lnTo>
                  <a:lnTo>
                    <a:pt x="0" y="1036319"/>
                  </a:lnTo>
                  <a:lnTo>
                    <a:pt x="26669" y="1036319"/>
                  </a:lnTo>
                  <a:lnTo>
                    <a:pt x="26669" y="1033779"/>
                  </a:lnTo>
                  <a:close/>
                </a:path>
                <a:path w="26669" h="1117600">
                  <a:moveTo>
                    <a:pt x="26669" y="1036319"/>
                  </a:moveTo>
                  <a:lnTo>
                    <a:pt x="0" y="1036319"/>
                  </a:lnTo>
                  <a:lnTo>
                    <a:pt x="0" y="1042669"/>
                  </a:lnTo>
                  <a:lnTo>
                    <a:pt x="26669" y="1042669"/>
                  </a:lnTo>
                  <a:lnTo>
                    <a:pt x="26669" y="1036319"/>
                  </a:lnTo>
                  <a:close/>
                </a:path>
                <a:path w="26669" h="1117600">
                  <a:moveTo>
                    <a:pt x="26669" y="1042669"/>
                  </a:moveTo>
                  <a:lnTo>
                    <a:pt x="0" y="1042669"/>
                  </a:lnTo>
                  <a:lnTo>
                    <a:pt x="0" y="1061719"/>
                  </a:lnTo>
                  <a:lnTo>
                    <a:pt x="26669" y="1061719"/>
                  </a:lnTo>
                  <a:lnTo>
                    <a:pt x="26669" y="1042669"/>
                  </a:lnTo>
                  <a:close/>
                </a:path>
                <a:path w="26669" h="1117600">
                  <a:moveTo>
                    <a:pt x="26669" y="1061719"/>
                  </a:moveTo>
                  <a:lnTo>
                    <a:pt x="0" y="1061719"/>
                  </a:lnTo>
                  <a:lnTo>
                    <a:pt x="0" y="1065529"/>
                  </a:lnTo>
                  <a:lnTo>
                    <a:pt x="26669" y="1065529"/>
                  </a:lnTo>
                  <a:lnTo>
                    <a:pt x="26669" y="1061719"/>
                  </a:lnTo>
                  <a:close/>
                </a:path>
                <a:path w="26669" h="1117600">
                  <a:moveTo>
                    <a:pt x="26669" y="1065529"/>
                  </a:moveTo>
                  <a:lnTo>
                    <a:pt x="0" y="1065529"/>
                  </a:lnTo>
                  <a:lnTo>
                    <a:pt x="0" y="1078229"/>
                  </a:lnTo>
                  <a:lnTo>
                    <a:pt x="26669" y="1078229"/>
                  </a:lnTo>
                  <a:lnTo>
                    <a:pt x="26669" y="1065529"/>
                  </a:lnTo>
                  <a:close/>
                </a:path>
                <a:path w="26669" h="1117600">
                  <a:moveTo>
                    <a:pt x="26669" y="1078229"/>
                  </a:moveTo>
                  <a:lnTo>
                    <a:pt x="0" y="1078229"/>
                  </a:lnTo>
                  <a:lnTo>
                    <a:pt x="0" y="1087119"/>
                  </a:lnTo>
                  <a:lnTo>
                    <a:pt x="26669" y="1087119"/>
                  </a:lnTo>
                  <a:lnTo>
                    <a:pt x="26669" y="1078229"/>
                  </a:lnTo>
                  <a:close/>
                </a:path>
                <a:path w="26669" h="1117600">
                  <a:moveTo>
                    <a:pt x="26669" y="1087119"/>
                  </a:moveTo>
                  <a:lnTo>
                    <a:pt x="0" y="1087119"/>
                  </a:lnTo>
                  <a:lnTo>
                    <a:pt x="0" y="1090929"/>
                  </a:lnTo>
                  <a:lnTo>
                    <a:pt x="26669" y="1090929"/>
                  </a:lnTo>
                  <a:lnTo>
                    <a:pt x="26669" y="1087119"/>
                  </a:lnTo>
                  <a:close/>
                </a:path>
                <a:path w="26669" h="1117600">
                  <a:moveTo>
                    <a:pt x="26669" y="1090929"/>
                  </a:moveTo>
                  <a:lnTo>
                    <a:pt x="0" y="1090929"/>
                  </a:lnTo>
                  <a:lnTo>
                    <a:pt x="0" y="1106169"/>
                  </a:lnTo>
                  <a:lnTo>
                    <a:pt x="26669" y="1106169"/>
                  </a:lnTo>
                  <a:lnTo>
                    <a:pt x="26669" y="1090929"/>
                  </a:lnTo>
                  <a:close/>
                </a:path>
                <a:path w="26669" h="1117600">
                  <a:moveTo>
                    <a:pt x="26669" y="1106169"/>
                  </a:moveTo>
                  <a:lnTo>
                    <a:pt x="0" y="1106169"/>
                  </a:lnTo>
                  <a:lnTo>
                    <a:pt x="0" y="1111249"/>
                  </a:lnTo>
                  <a:lnTo>
                    <a:pt x="3809" y="1111249"/>
                  </a:lnTo>
                  <a:lnTo>
                    <a:pt x="3809" y="1112519"/>
                  </a:lnTo>
                  <a:lnTo>
                    <a:pt x="26669" y="1112519"/>
                  </a:lnTo>
                  <a:lnTo>
                    <a:pt x="26669" y="1106169"/>
                  </a:lnTo>
                  <a:close/>
                </a:path>
                <a:path w="26669" h="1117600">
                  <a:moveTo>
                    <a:pt x="26669" y="1112519"/>
                  </a:moveTo>
                  <a:lnTo>
                    <a:pt x="8889" y="1112519"/>
                  </a:lnTo>
                  <a:lnTo>
                    <a:pt x="8889" y="1113789"/>
                  </a:lnTo>
                  <a:lnTo>
                    <a:pt x="12700" y="1113789"/>
                  </a:lnTo>
                  <a:lnTo>
                    <a:pt x="12700" y="1115059"/>
                  </a:lnTo>
                  <a:lnTo>
                    <a:pt x="17780" y="1115059"/>
                  </a:lnTo>
                  <a:lnTo>
                    <a:pt x="17780" y="1116329"/>
                  </a:lnTo>
                  <a:lnTo>
                    <a:pt x="26669" y="1116329"/>
                  </a:lnTo>
                  <a:lnTo>
                    <a:pt x="26669" y="1112519"/>
                  </a:lnTo>
                  <a:close/>
                </a:path>
                <a:path w="26669" h="1117600">
                  <a:moveTo>
                    <a:pt x="26669" y="1116329"/>
                  </a:moveTo>
                  <a:lnTo>
                    <a:pt x="21589" y="1116329"/>
                  </a:lnTo>
                  <a:lnTo>
                    <a:pt x="21589" y="1117599"/>
                  </a:lnTo>
                  <a:lnTo>
                    <a:pt x="26669" y="1117599"/>
                  </a:lnTo>
                  <a:lnTo>
                    <a:pt x="26669" y="1116329"/>
                  </a:lnTo>
                  <a:close/>
                </a:path>
              </a:pathLst>
            </a:custGeom>
            <a:solidFill>
              <a:srgbClr val="466AD8"/>
            </a:solidFill>
          </p:spPr>
          <p:txBody>
            <a:bodyPr wrap="square" lIns="0" tIns="0" rIns="0" bIns="0" rtlCol="0"/>
            <a:lstStyle/>
            <a:p>
              <a:endParaRPr/>
            </a:p>
          </p:txBody>
        </p:sp>
        <p:sp>
          <p:nvSpPr>
            <p:cNvPr id="587" name="object 587"/>
            <p:cNvSpPr/>
            <p:nvPr/>
          </p:nvSpPr>
          <p:spPr>
            <a:xfrm>
              <a:off x="2646679" y="4888229"/>
              <a:ext cx="25400" cy="1115060"/>
            </a:xfrm>
            <a:custGeom>
              <a:avLst/>
              <a:gdLst/>
              <a:ahLst/>
              <a:cxnLst/>
              <a:rect l="l" t="t" r="r" b="b"/>
              <a:pathLst>
                <a:path w="25400" h="1115060">
                  <a:moveTo>
                    <a:pt x="7619" y="0"/>
                  </a:moveTo>
                  <a:lnTo>
                    <a:pt x="0" y="0"/>
                  </a:lnTo>
                  <a:lnTo>
                    <a:pt x="0" y="3810"/>
                  </a:lnTo>
                  <a:lnTo>
                    <a:pt x="21589" y="3810"/>
                  </a:lnTo>
                  <a:lnTo>
                    <a:pt x="21589" y="2540"/>
                  </a:lnTo>
                  <a:lnTo>
                    <a:pt x="13969" y="2540"/>
                  </a:lnTo>
                  <a:lnTo>
                    <a:pt x="13969" y="1270"/>
                  </a:lnTo>
                  <a:lnTo>
                    <a:pt x="7619" y="1270"/>
                  </a:lnTo>
                  <a:lnTo>
                    <a:pt x="7619" y="0"/>
                  </a:lnTo>
                  <a:close/>
                </a:path>
                <a:path w="25400" h="1115060">
                  <a:moveTo>
                    <a:pt x="25400" y="3810"/>
                  </a:moveTo>
                  <a:lnTo>
                    <a:pt x="0" y="3810"/>
                  </a:lnTo>
                  <a:lnTo>
                    <a:pt x="0" y="10160"/>
                  </a:lnTo>
                  <a:lnTo>
                    <a:pt x="25400" y="10160"/>
                  </a:lnTo>
                  <a:lnTo>
                    <a:pt x="25400" y="3810"/>
                  </a:lnTo>
                  <a:close/>
                </a:path>
                <a:path w="25400" h="1115060">
                  <a:moveTo>
                    <a:pt x="25400" y="10160"/>
                  </a:moveTo>
                  <a:lnTo>
                    <a:pt x="0" y="10160"/>
                  </a:lnTo>
                  <a:lnTo>
                    <a:pt x="0" y="16510"/>
                  </a:lnTo>
                  <a:lnTo>
                    <a:pt x="25400" y="16510"/>
                  </a:lnTo>
                  <a:lnTo>
                    <a:pt x="25400" y="10160"/>
                  </a:lnTo>
                  <a:close/>
                </a:path>
                <a:path w="25400" h="1115060">
                  <a:moveTo>
                    <a:pt x="25400" y="16510"/>
                  </a:moveTo>
                  <a:lnTo>
                    <a:pt x="0" y="16510"/>
                  </a:lnTo>
                  <a:lnTo>
                    <a:pt x="0" y="22860"/>
                  </a:lnTo>
                  <a:lnTo>
                    <a:pt x="25400" y="22860"/>
                  </a:lnTo>
                  <a:lnTo>
                    <a:pt x="25400" y="16510"/>
                  </a:lnTo>
                  <a:close/>
                </a:path>
                <a:path w="25400" h="1115060">
                  <a:moveTo>
                    <a:pt x="25400" y="22860"/>
                  </a:moveTo>
                  <a:lnTo>
                    <a:pt x="0" y="22860"/>
                  </a:lnTo>
                  <a:lnTo>
                    <a:pt x="0" y="29210"/>
                  </a:lnTo>
                  <a:lnTo>
                    <a:pt x="25400" y="29210"/>
                  </a:lnTo>
                  <a:lnTo>
                    <a:pt x="25400" y="22860"/>
                  </a:lnTo>
                  <a:close/>
                </a:path>
                <a:path w="25400" h="1115060">
                  <a:moveTo>
                    <a:pt x="25400" y="29210"/>
                  </a:moveTo>
                  <a:lnTo>
                    <a:pt x="0" y="29210"/>
                  </a:lnTo>
                  <a:lnTo>
                    <a:pt x="0" y="35560"/>
                  </a:lnTo>
                  <a:lnTo>
                    <a:pt x="25400" y="35560"/>
                  </a:lnTo>
                  <a:lnTo>
                    <a:pt x="25400" y="29210"/>
                  </a:lnTo>
                  <a:close/>
                </a:path>
                <a:path w="25400" h="1115060">
                  <a:moveTo>
                    <a:pt x="25400" y="35560"/>
                  </a:moveTo>
                  <a:lnTo>
                    <a:pt x="0" y="35560"/>
                  </a:lnTo>
                  <a:lnTo>
                    <a:pt x="0" y="41910"/>
                  </a:lnTo>
                  <a:lnTo>
                    <a:pt x="25400" y="41910"/>
                  </a:lnTo>
                  <a:lnTo>
                    <a:pt x="25400" y="35560"/>
                  </a:lnTo>
                  <a:close/>
                </a:path>
                <a:path w="25400" h="1115060">
                  <a:moveTo>
                    <a:pt x="25400" y="41910"/>
                  </a:moveTo>
                  <a:lnTo>
                    <a:pt x="0" y="41910"/>
                  </a:lnTo>
                  <a:lnTo>
                    <a:pt x="0" y="48260"/>
                  </a:lnTo>
                  <a:lnTo>
                    <a:pt x="25400" y="48260"/>
                  </a:lnTo>
                  <a:lnTo>
                    <a:pt x="25400" y="41910"/>
                  </a:lnTo>
                  <a:close/>
                </a:path>
                <a:path w="25400" h="1115060">
                  <a:moveTo>
                    <a:pt x="25400" y="48260"/>
                  </a:moveTo>
                  <a:lnTo>
                    <a:pt x="0" y="48260"/>
                  </a:lnTo>
                  <a:lnTo>
                    <a:pt x="0" y="54610"/>
                  </a:lnTo>
                  <a:lnTo>
                    <a:pt x="25400" y="54610"/>
                  </a:lnTo>
                  <a:lnTo>
                    <a:pt x="25400" y="48260"/>
                  </a:lnTo>
                  <a:close/>
                </a:path>
                <a:path w="25400" h="1115060">
                  <a:moveTo>
                    <a:pt x="25400" y="54610"/>
                  </a:moveTo>
                  <a:lnTo>
                    <a:pt x="0" y="54610"/>
                  </a:lnTo>
                  <a:lnTo>
                    <a:pt x="0" y="60960"/>
                  </a:lnTo>
                  <a:lnTo>
                    <a:pt x="25400" y="60960"/>
                  </a:lnTo>
                  <a:lnTo>
                    <a:pt x="25400" y="54610"/>
                  </a:lnTo>
                  <a:close/>
                </a:path>
                <a:path w="25400" h="1115060">
                  <a:moveTo>
                    <a:pt x="25400" y="60960"/>
                  </a:moveTo>
                  <a:lnTo>
                    <a:pt x="0" y="60960"/>
                  </a:lnTo>
                  <a:lnTo>
                    <a:pt x="0" y="67310"/>
                  </a:lnTo>
                  <a:lnTo>
                    <a:pt x="25400" y="67310"/>
                  </a:lnTo>
                  <a:lnTo>
                    <a:pt x="25400" y="60960"/>
                  </a:lnTo>
                  <a:close/>
                </a:path>
                <a:path w="25400" h="1115060">
                  <a:moveTo>
                    <a:pt x="25400" y="67310"/>
                  </a:moveTo>
                  <a:lnTo>
                    <a:pt x="0" y="67310"/>
                  </a:lnTo>
                  <a:lnTo>
                    <a:pt x="0" y="73660"/>
                  </a:lnTo>
                  <a:lnTo>
                    <a:pt x="25400" y="73660"/>
                  </a:lnTo>
                  <a:lnTo>
                    <a:pt x="25400" y="67310"/>
                  </a:lnTo>
                  <a:close/>
                </a:path>
                <a:path w="25400" h="1115060">
                  <a:moveTo>
                    <a:pt x="25400" y="73660"/>
                  </a:moveTo>
                  <a:lnTo>
                    <a:pt x="0" y="73660"/>
                  </a:lnTo>
                  <a:lnTo>
                    <a:pt x="0" y="92710"/>
                  </a:lnTo>
                  <a:lnTo>
                    <a:pt x="25400" y="92710"/>
                  </a:lnTo>
                  <a:lnTo>
                    <a:pt x="25400" y="73660"/>
                  </a:lnTo>
                  <a:close/>
                </a:path>
                <a:path w="25400" h="1115060">
                  <a:moveTo>
                    <a:pt x="25400" y="92710"/>
                  </a:moveTo>
                  <a:lnTo>
                    <a:pt x="0" y="92710"/>
                  </a:lnTo>
                  <a:lnTo>
                    <a:pt x="0" y="99060"/>
                  </a:lnTo>
                  <a:lnTo>
                    <a:pt x="25400" y="99060"/>
                  </a:lnTo>
                  <a:lnTo>
                    <a:pt x="25400" y="92710"/>
                  </a:lnTo>
                  <a:close/>
                </a:path>
                <a:path w="25400" h="1115060">
                  <a:moveTo>
                    <a:pt x="25400" y="99060"/>
                  </a:moveTo>
                  <a:lnTo>
                    <a:pt x="0" y="99060"/>
                  </a:lnTo>
                  <a:lnTo>
                    <a:pt x="0" y="137160"/>
                  </a:lnTo>
                  <a:lnTo>
                    <a:pt x="25400" y="137160"/>
                  </a:lnTo>
                  <a:lnTo>
                    <a:pt x="25400" y="99060"/>
                  </a:lnTo>
                  <a:close/>
                </a:path>
                <a:path w="25400" h="1115060">
                  <a:moveTo>
                    <a:pt x="25400" y="137160"/>
                  </a:moveTo>
                  <a:lnTo>
                    <a:pt x="0" y="137160"/>
                  </a:lnTo>
                  <a:lnTo>
                    <a:pt x="0" y="143510"/>
                  </a:lnTo>
                  <a:lnTo>
                    <a:pt x="25400" y="143510"/>
                  </a:lnTo>
                  <a:lnTo>
                    <a:pt x="25400" y="137160"/>
                  </a:lnTo>
                  <a:close/>
                </a:path>
                <a:path w="25400" h="1115060">
                  <a:moveTo>
                    <a:pt x="25400" y="143510"/>
                  </a:moveTo>
                  <a:lnTo>
                    <a:pt x="0" y="143510"/>
                  </a:lnTo>
                  <a:lnTo>
                    <a:pt x="0" y="156210"/>
                  </a:lnTo>
                  <a:lnTo>
                    <a:pt x="25400" y="156210"/>
                  </a:lnTo>
                  <a:lnTo>
                    <a:pt x="25400" y="143510"/>
                  </a:lnTo>
                  <a:close/>
                </a:path>
                <a:path w="25400" h="1115060">
                  <a:moveTo>
                    <a:pt x="25400" y="156210"/>
                  </a:moveTo>
                  <a:lnTo>
                    <a:pt x="0" y="156210"/>
                  </a:lnTo>
                  <a:lnTo>
                    <a:pt x="0" y="162560"/>
                  </a:lnTo>
                  <a:lnTo>
                    <a:pt x="25400" y="162560"/>
                  </a:lnTo>
                  <a:lnTo>
                    <a:pt x="25400" y="156210"/>
                  </a:lnTo>
                  <a:close/>
                </a:path>
                <a:path w="25400" h="1115060">
                  <a:moveTo>
                    <a:pt x="25400" y="162560"/>
                  </a:moveTo>
                  <a:lnTo>
                    <a:pt x="0" y="162560"/>
                  </a:lnTo>
                  <a:lnTo>
                    <a:pt x="0" y="175260"/>
                  </a:lnTo>
                  <a:lnTo>
                    <a:pt x="25400" y="175260"/>
                  </a:lnTo>
                  <a:lnTo>
                    <a:pt x="25400" y="162560"/>
                  </a:lnTo>
                  <a:close/>
                </a:path>
                <a:path w="25400" h="1115060">
                  <a:moveTo>
                    <a:pt x="25400" y="175260"/>
                  </a:moveTo>
                  <a:lnTo>
                    <a:pt x="0" y="175260"/>
                  </a:lnTo>
                  <a:lnTo>
                    <a:pt x="0" y="181610"/>
                  </a:lnTo>
                  <a:lnTo>
                    <a:pt x="25400" y="181610"/>
                  </a:lnTo>
                  <a:lnTo>
                    <a:pt x="25400" y="175260"/>
                  </a:lnTo>
                  <a:close/>
                </a:path>
                <a:path w="25400" h="1115060">
                  <a:moveTo>
                    <a:pt x="25400" y="181610"/>
                  </a:moveTo>
                  <a:lnTo>
                    <a:pt x="0" y="181610"/>
                  </a:lnTo>
                  <a:lnTo>
                    <a:pt x="0" y="194310"/>
                  </a:lnTo>
                  <a:lnTo>
                    <a:pt x="25400" y="194310"/>
                  </a:lnTo>
                  <a:lnTo>
                    <a:pt x="25400" y="181610"/>
                  </a:lnTo>
                  <a:close/>
                </a:path>
                <a:path w="25400" h="1115060">
                  <a:moveTo>
                    <a:pt x="25400" y="194310"/>
                  </a:moveTo>
                  <a:lnTo>
                    <a:pt x="0" y="194310"/>
                  </a:lnTo>
                  <a:lnTo>
                    <a:pt x="0" y="200660"/>
                  </a:lnTo>
                  <a:lnTo>
                    <a:pt x="25400" y="200660"/>
                  </a:lnTo>
                  <a:lnTo>
                    <a:pt x="25400" y="194310"/>
                  </a:lnTo>
                  <a:close/>
                </a:path>
                <a:path w="25400" h="1115060">
                  <a:moveTo>
                    <a:pt x="25400" y="200660"/>
                  </a:moveTo>
                  <a:lnTo>
                    <a:pt x="0" y="200660"/>
                  </a:lnTo>
                  <a:lnTo>
                    <a:pt x="0" y="207010"/>
                  </a:lnTo>
                  <a:lnTo>
                    <a:pt x="25400" y="207010"/>
                  </a:lnTo>
                  <a:lnTo>
                    <a:pt x="25400" y="200660"/>
                  </a:lnTo>
                  <a:close/>
                </a:path>
                <a:path w="25400" h="1115060">
                  <a:moveTo>
                    <a:pt x="25400" y="207010"/>
                  </a:moveTo>
                  <a:lnTo>
                    <a:pt x="0" y="207010"/>
                  </a:lnTo>
                  <a:lnTo>
                    <a:pt x="0" y="213360"/>
                  </a:lnTo>
                  <a:lnTo>
                    <a:pt x="25400" y="213360"/>
                  </a:lnTo>
                  <a:lnTo>
                    <a:pt x="25400" y="207010"/>
                  </a:lnTo>
                  <a:close/>
                </a:path>
                <a:path w="25400" h="1115060">
                  <a:moveTo>
                    <a:pt x="25400" y="213360"/>
                  </a:moveTo>
                  <a:lnTo>
                    <a:pt x="0" y="213360"/>
                  </a:lnTo>
                  <a:lnTo>
                    <a:pt x="0" y="219710"/>
                  </a:lnTo>
                  <a:lnTo>
                    <a:pt x="25400" y="219710"/>
                  </a:lnTo>
                  <a:lnTo>
                    <a:pt x="25400" y="213360"/>
                  </a:lnTo>
                  <a:close/>
                </a:path>
                <a:path w="25400" h="1115060">
                  <a:moveTo>
                    <a:pt x="25400" y="219710"/>
                  </a:moveTo>
                  <a:lnTo>
                    <a:pt x="0" y="219710"/>
                  </a:lnTo>
                  <a:lnTo>
                    <a:pt x="0" y="226060"/>
                  </a:lnTo>
                  <a:lnTo>
                    <a:pt x="25400" y="226060"/>
                  </a:lnTo>
                  <a:lnTo>
                    <a:pt x="25400" y="219710"/>
                  </a:lnTo>
                  <a:close/>
                </a:path>
                <a:path w="25400" h="1115060">
                  <a:moveTo>
                    <a:pt x="25400" y="226060"/>
                  </a:moveTo>
                  <a:lnTo>
                    <a:pt x="0" y="226060"/>
                  </a:lnTo>
                  <a:lnTo>
                    <a:pt x="0" y="232410"/>
                  </a:lnTo>
                  <a:lnTo>
                    <a:pt x="25400" y="232410"/>
                  </a:lnTo>
                  <a:lnTo>
                    <a:pt x="25400" y="226060"/>
                  </a:lnTo>
                  <a:close/>
                </a:path>
                <a:path w="25400" h="1115060">
                  <a:moveTo>
                    <a:pt x="25400" y="232410"/>
                  </a:moveTo>
                  <a:lnTo>
                    <a:pt x="0" y="232410"/>
                  </a:lnTo>
                  <a:lnTo>
                    <a:pt x="0" y="238760"/>
                  </a:lnTo>
                  <a:lnTo>
                    <a:pt x="25400" y="238760"/>
                  </a:lnTo>
                  <a:lnTo>
                    <a:pt x="25400" y="232410"/>
                  </a:lnTo>
                  <a:close/>
                </a:path>
                <a:path w="25400" h="1115060">
                  <a:moveTo>
                    <a:pt x="25400" y="238760"/>
                  </a:moveTo>
                  <a:lnTo>
                    <a:pt x="0" y="238760"/>
                  </a:lnTo>
                  <a:lnTo>
                    <a:pt x="0" y="245110"/>
                  </a:lnTo>
                  <a:lnTo>
                    <a:pt x="25400" y="245110"/>
                  </a:lnTo>
                  <a:lnTo>
                    <a:pt x="25400" y="238760"/>
                  </a:lnTo>
                  <a:close/>
                </a:path>
                <a:path w="25400" h="1115060">
                  <a:moveTo>
                    <a:pt x="25400" y="245110"/>
                  </a:moveTo>
                  <a:lnTo>
                    <a:pt x="0" y="245110"/>
                  </a:lnTo>
                  <a:lnTo>
                    <a:pt x="0" y="251460"/>
                  </a:lnTo>
                  <a:lnTo>
                    <a:pt x="25400" y="251460"/>
                  </a:lnTo>
                  <a:lnTo>
                    <a:pt x="25400" y="245110"/>
                  </a:lnTo>
                  <a:close/>
                </a:path>
                <a:path w="25400" h="1115060">
                  <a:moveTo>
                    <a:pt x="25400" y="251460"/>
                  </a:moveTo>
                  <a:lnTo>
                    <a:pt x="0" y="251460"/>
                  </a:lnTo>
                  <a:lnTo>
                    <a:pt x="0" y="257810"/>
                  </a:lnTo>
                  <a:lnTo>
                    <a:pt x="25400" y="257810"/>
                  </a:lnTo>
                  <a:lnTo>
                    <a:pt x="25400" y="251460"/>
                  </a:lnTo>
                  <a:close/>
                </a:path>
                <a:path w="25400" h="1115060">
                  <a:moveTo>
                    <a:pt x="25400" y="257810"/>
                  </a:moveTo>
                  <a:lnTo>
                    <a:pt x="0" y="257810"/>
                  </a:lnTo>
                  <a:lnTo>
                    <a:pt x="0" y="264160"/>
                  </a:lnTo>
                  <a:lnTo>
                    <a:pt x="25400" y="264160"/>
                  </a:lnTo>
                  <a:lnTo>
                    <a:pt x="25400" y="257810"/>
                  </a:lnTo>
                  <a:close/>
                </a:path>
                <a:path w="25400" h="1115060">
                  <a:moveTo>
                    <a:pt x="25400" y="264160"/>
                  </a:moveTo>
                  <a:lnTo>
                    <a:pt x="0" y="264160"/>
                  </a:lnTo>
                  <a:lnTo>
                    <a:pt x="0" y="270510"/>
                  </a:lnTo>
                  <a:lnTo>
                    <a:pt x="25400" y="270510"/>
                  </a:lnTo>
                  <a:lnTo>
                    <a:pt x="25400" y="264160"/>
                  </a:lnTo>
                  <a:close/>
                </a:path>
                <a:path w="25400" h="1115060">
                  <a:moveTo>
                    <a:pt x="25400" y="270510"/>
                  </a:moveTo>
                  <a:lnTo>
                    <a:pt x="0" y="270510"/>
                  </a:lnTo>
                  <a:lnTo>
                    <a:pt x="0" y="276860"/>
                  </a:lnTo>
                  <a:lnTo>
                    <a:pt x="25400" y="276860"/>
                  </a:lnTo>
                  <a:lnTo>
                    <a:pt x="25400" y="270510"/>
                  </a:lnTo>
                  <a:close/>
                </a:path>
                <a:path w="25400" h="1115060">
                  <a:moveTo>
                    <a:pt x="25400" y="276860"/>
                  </a:moveTo>
                  <a:lnTo>
                    <a:pt x="0" y="276860"/>
                  </a:lnTo>
                  <a:lnTo>
                    <a:pt x="0" y="283210"/>
                  </a:lnTo>
                  <a:lnTo>
                    <a:pt x="25400" y="283210"/>
                  </a:lnTo>
                  <a:lnTo>
                    <a:pt x="25400" y="276860"/>
                  </a:lnTo>
                  <a:close/>
                </a:path>
                <a:path w="25400" h="1115060">
                  <a:moveTo>
                    <a:pt x="25400" y="283210"/>
                  </a:moveTo>
                  <a:lnTo>
                    <a:pt x="0" y="283210"/>
                  </a:lnTo>
                  <a:lnTo>
                    <a:pt x="0" y="289560"/>
                  </a:lnTo>
                  <a:lnTo>
                    <a:pt x="25400" y="289560"/>
                  </a:lnTo>
                  <a:lnTo>
                    <a:pt x="25400" y="283210"/>
                  </a:lnTo>
                  <a:close/>
                </a:path>
                <a:path w="25400" h="1115060">
                  <a:moveTo>
                    <a:pt x="25400" y="289560"/>
                  </a:moveTo>
                  <a:lnTo>
                    <a:pt x="0" y="289560"/>
                  </a:lnTo>
                  <a:lnTo>
                    <a:pt x="0" y="295910"/>
                  </a:lnTo>
                  <a:lnTo>
                    <a:pt x="25400" y="295910"/>
                  </a:lnTo>
                  <a:lnTo>
                    <a:pt x="25400" y="289560"/>
                  </a:lnTo>
                  <a:close/>
                </a:path>
                <a:path w="25400" h="1115060">
                  <a:moveTo>
                    <a:pt x="25400" y="295910"/>
                  </a:moveTo>
                  <a:lnTo>
                    <a:pt x="0" y="295910"/>
                  </a:lnTo>
                  <a:lnTo>
                    <a:pt x="0" y="302260"/>
                  </a:lnTo>
                  <a:lnTo>
                    <a:pt x="25400" y="302260"/>
                  </a:lnTo>
                  <a:lnTo>
                    <a:pt x="25400" y="295910"/>
                  </a:lnTo>
                  <a:close/>
                </a:path>
                <a:path w="25400" h="1115060">
                  <a:moveTo>
                    <a:pt x="25400" y="302260"/>
                  </a:moveTo>
                  <a:lnTo>
                    <a:pt x="0" y="302260"/>
                  </a:lnTo>
                  <a:lnTo>
                    <a:pt x="0" y="308610"/>
                  </a:lnTo>
                  <a:lnTo>
                    <a:pt x="25400" y="308610"/>
                  </a:lnTo>
                  <a:lnTo>
                    <a:pt x="25400" y="302260"/>
                  </a:lnTo>
                  <a:close/>
                </a:path>
                <a:path w="25400" h="1115060">
                  <a:moveTo>
                    <a:pt x="25400" y="308610"/>
                  </a:moveTo>
                  <a:lnTo>
                    <a:pt x="0" y="308610"/>
                  </a:lnTo>
                  <a:lnTo>
                    <a:pt x="0" y="314960"/>
                  </a:lnTo>
                  <a:lnTo>
                    <a:pt x="25400" y="314960"/>
                  </a:lnTo>
                  <a:lnTo>
                    <a:pt x="25400" y="308610"/>
                  </a:lnTo>
                  <a:close/>
                </a:path>
                <a:path w="25400" h="1115060">
                  <a:moveTo>
                    <a:pt x="25400" y="314960"/>
                  </a:moveTo>
                  <a:lnTo>
                    <a:pt x="0" y="314960"/>
                  </a:lnTo>
                  <a:lnTo>
                    <a:pt x="0" y="321310"/>
                  </a:lnTo>
                  <a:lnTo>
                    <a:pt x="25400" y="321310"/>
                  </a:lnTo>
                  <a:lnTo>
                    <a:pt x="25400" y="314960"/>
                  </a:lnTo>
                  <a:close/>
                </a:path>
                <a:path w="25400" h="1115060">
                  <a:moveTo>
                    <a:pt x="25400" y="321310"/>
                  </a:moveTo>
                  <a:lnTo>
                    <a:pt x="0" y="321310"/>
                  </a:lnTo>
                  <a:lnTo>
                    <a:pt x="0" y="327660"/>
                  </a:lnTo>
                  <a:lnTo>
                    <a:pt x="25400" y="327660"/>
                  </a:lnTo>
                  <a:lnTo>
                    <a:pt x="25400" y="321310"/>
                  </a:lnTo>
                  <a:close/>
                </a:path>
                <a:path w="25400" h="1115060">
                  <a:moveTo>
                    <a:pt x="25400" y="327660"/>
                  </a:moveTo>
                  <a:lnTo>
                    <a:pt x="0" y="327660"/>
                  </a:lnTo>
                  <a:lnTo>
                    <a:pt x="0" y="347980"/>
                  </a:lnTo>
                  <a:lnTo>
                    <a:pt x="25400" y="347980"/>
                  </a:lnTo>
                  <a:lnTo>
                    <a:pt x="25400" y="327660"/>
                  </a:lnTo>
                  <a:close/>
                </a:path>
                <a:path w="25400" h="1115060">
                  <a:moveTo>
                    <a:pt x="25400" y="347980"/>
                  </a:moveTo>
                  <a:lnTo>
                    <a:pt x="0" y="347980"/>
                  </a:lnTo>
                  <a:lnTo>
                    <a:pt x="0" y="354330"/>
                  </a:lnTo>
                  <a:lnTo>
                    <a:pt x="25400" y="354330"/>
                  </a:lnTo>
                  <a:lnTo>
                    <a:pt x="25400" y="347980"/>
                  </a:lnTo>
                  <a:close/>
                </a:path>
                <a:path w="25400" h="1115060">
                  <a:moveTo>
                    <a:pt x="25400" y="354330"/>
                  </a:moveTo>
                  <a:lnTo>
                    <a:pt x="0" y="354330"/>
                  </a:lnTo>
                  <a:lnTo>
                    <a:pt x="0" y="373380"/>
                  </a:lnTo>
                  <a:lnTo>
                    <a:pt x="25400" y="373380"/>
                  </a:lnTo>
                  <a:lnTo>
                    <a:pt x="25400" y="354330"/>
                  </a:lnTo>
                  <a:close/>
                </a:path>
                <a:path w="25400" h="1115060">
                  <a:moveTo>
                    <a:pt x="25400" y="373380"/>
                  </a:moveTo>
                  <a:lnTo>
                    <a:pt x="0" y="373380"/>
                  </a:lnTo>
                  <a:lnTo>
                    <a:pt x="0" y="379730"/>
                  </a:lnTo>
                  <a:lnTo>
                    <a:pt x="25400" y="379730"/>
                  </a:lnTo>
                  <a:lnTo>
                    <a:pt x="25400" y="373380"/>
                  </a:lnTo>
                  <a:close/>
                </a:path>
                <a:path w="25400" h="1115060">
                  <a:moveTo>
                    <a:pt x="25400" y="379730"/>
                  </a:moveTo>
                  <a:lnTo>
                    <a:pt x="0" y="379730"/>
                  </a:lnTo>
                  <a:lnTo>
                    <a:pt x="0" y="386080"/>
                  </a:lnTo>
                  <a:lnTo>
                    <a:pt x="25400" y="386080"/>
                  </a:lnTo>
                  <a:lnTo>
                    <a:pt x="25400" y="379730"/>
                  </a:lnTo>
                  <a:close/>
                </a:path>
                <a:path w="25400" h="1115060">
                  <a:moveTo>
                    <a:pt x="25400" y="386080"/>
                  </a:moveTo>
                  <a:lnTo>
                    <a:pt x="0" y="386080"/>
                  </a:lnTo>
                  <a:lnTo>
                    <a:pt x="0" y="392430"/>
                  </a:lnTo>
                  <a:lnTo>
                    <a:pt x="25400" y="392430"/>
                  </a:lnTo>
                  <a:lnTo>
                    <a:pt x="25400" y="386080"/>
                  </a:lnTo>
                  <a:close/>
                </a:path>
                <a:path w="25400" h="1115060">
                  <a:moveTo>
                    <a:pt x="25400" y="392430"/>
                  </a:moveTo>
                  <a:lnTo>
                    <a:pt x="0" y="392430"/>
                  </a:lnTo>
                  <a:lnTo>
                    <a:pt x="0" y="398780"/>
                  </a:lnTo>
                  <a:lnTo>
                    <a:pt x="25400" y="398780"/>
                  </a:lnTo>
                  <a:lnTo>
                    <a:pt x="25400" y="392430"/>
                  </a:lnTo>
                  <a:close/>
                </a:path>
                <a:path w="25400" h="1115060">
                  <a:moveTo>
                    <a:pt x="25400" y="398780"/>
                  </a:moveTo>
                  <a:lnTo>
                    <a:pt x="0" y="398780"/>
                  </a:lnTo>
                  <a:lnTo>
                    <a:pt x="0" y="405130"/>
                  </a:lnTo>
                  <a:lnTo>
                    <a:pt x="25400" y="405130"/>
                  </a:lnTo>
                  <a:lnTo>
                    <a:pt x="25400" y="398780"/>
                  </a:lnTo>
                  <a:close/>
                </a:path>
                <a:path w="25400" h="1115060">
                  <a:moveTo>
                    <a:pt x="25400" y="405130"/>
                  </a:moveTo>
                  <a:lnTo>
                    <a:pt x="0" y="405130"/>
                  </a:lnTo>
                  <a:lnTo>
                    <a:pt x="0" y="411480"/>
                  </a:lnTo>
                  <a:lnTo>
                    <a:pt x="25400" y="411480"/>
                  </a:lnTo>
                  <a:lnTo>
                    <a:pt x="25400" y="405130"/>
                  </a:lnTo>
                  <a:close/>
                </a:path>
                <a:path w="25400" h="1115060">
                  <a:moveTo>
                    <a:pt x="25400" y="411480"/>
                  </a:moveTo>
                  <a:lnTo>
                    <a:pt x="0" y="411480"/>
                  </a:lnTo>
                  <a:lnTo>
                    <a:pt x="0" y="424180"/>
                  </a:lnTo>
                  <a:lnTo>
                    <a:pt x="25400" y="424180"/>
                  </a:lnTo>
                  <a:lnTo>
                    <a:pt x="25400" y="411480"/>
                  </a:lnTo>
                  <a:close/>
                </a:path>
                <a:path w="25400" h="1115060">
                  <a:moveTo>
                    <a:pt x="25400" y="424180"/>
                  </a:moveTo>
                  <a:lnTo>
                    <a:pt x="0" y="424180"/>
                  </a:lnTo>
                  <a:lnTo>
                    <a:pt x="0" y="430530"/>
                  </a:lnTo>
                  <a:lnTo>
                    <a:pt x="25400" y="430530"/>
                  </a:lnTo>
                  <a:lnTo>
                    <a:pt x="25400" y="424180"/>
                  </a:lnTo>
                  <a:close/>
                </a:path>
                <a:path w="25400" h="1115060">
                  <a:moveTo>
                    <a:pt x="25400" y="430530"/>
                  </a:moveTo>
                  <a:lnTo>
                    <a:pt x="0" y="430530"/>
                  </a:lnTo>
                  <a:lnTo>
                    <a:pt x="0" y="436880"/>
                  </a:lnTo>
                  <a:lnTo>
                    <a:pt x="25400" y="436880"/>
                  </a:lnTo>
                  <a:lnTo>
                    <a:pt x="25400" y="430530"/>
                  </a:lnTo>
                  <a:close/>
                </a:path>
                <a:path w="25400" h="1115060">
                  <a:moveTo>
                    <a:pt x="25400" y="436880"/>
                  </a:moveTo>
                  <a:lnTo>
                    <a:pt x="0" y="436880"/>
                  </a:lnTo>
                  <a:lnTo>
                    <a:pt x="0" y="443230"/>
                  </a:lnTo>
                  <a:lnTo>
                    <a:pt x="25400" y="443230"/>
                  </a:lnTo>
                  <a:lnTo>
                    <a:pt x="25400" y="436880"/>
                  </a:lnTo>
                  <a:close/>
                </a:path>
                <a:path w="25400" h="1115060">
                  <a:moveTo>
                    <a:pt x="25400" y="443230"/>
                  </a:moveTo>
                  <a:lnTo>
                    <a:pt x="0" y="443230"/>
                  </a:lnTo>
                  <a:lnTo>
                    <a:pt x="0" y="449580"/>
                  </a:lnTo>
                  <a:lnTo>
                    <a:pt x="25400" y="449580"/>
                  </a:lnTo>
                  <a:lnTo>
                    <a:pt x="25400" y="443230"/>
                  </a:lnTo>
                  <a:close/>
                </a:path>
                <a:path w="25400" h="1115060">
                  <a:moveTo>
                    <a:pt x="25400" y="449580"/>
                  </a:moveTo>
                  <a:lnTo>
                    <a:pt x="0" y="449580"/>
                  </a:lnTo>
                  <a:lnTo>
                    <a:pt x="0" y="455930"/>
                  </a:lnTo>
                  <a:lnTo>
                    <a:pt x="25400" y="455930"/>
                  </a:lnTo>
                  <a:lnTo>
                    <a:pt x="25400" y="449580"/>
                  </a:lnTo>
                  <a:close/>
                </a:path>
                <a:path w="25400" h="1115060">
                  <a:moveTo>
                    <a:pt x="25400" y="455930"/>
                  </a:moveTo>
                  <a:lnTo>
                    <a:pt x="0" y="455930"/>
                  </a:lnTo>
                  <a:lnTo>
                    <a:pt x="0" y="459740"/>
                  </a:lnTo>
                  <a:lnTo>
                    <a:pt x="25400" y="459740"/>
                  </a:lnTo>
                  <a:lnTo>
                    <a:pt x="25400" y="455930"/>
                  </a:lnTo>
                  <a:close/>
                </a:path>
                <a:path w="25400" h="1115060">
                  <a:moveTo>
                    <a:pt x="25400" y="459740"/>
                  </a:moveTo>
                  <a:lnTo>
                    <a:pt x="0" y="459740"/>
                  </a:lnTo>
                  <a:lnTo>
                    <a:pt x="0" y="468630"/>
                  </a:lnTo>
                  <a:lnTo>
                    <a:pt x="25400" y="468630"/>
                  </a:lnTo>
                  <a:lnTo>
                    <a:pt x="25400" y="459740"/>
                  </a:lnTo>
                  <a:close/>
                </a:path>
                <a:path w="25400" h="1115060">
                  <a:moveTo>
                    <a:pt x="25400" y="468630"/>
                  </a:moveTo>
                  <a:lnTo>
                    <a:pt x="0" y="468630"/>
                  </a:lnTo>
                  <a:lnTo>
                    <a:pt x="0" y="474980"/>
                  </a:lnTo>
                  <a:lnTo>
                    <a:pt x="25400" y="474980"/>
                  </a:lnTo>
                  <a:lnTo>
                    <a:pt x="25400" y="468630"/>
                  </a:lnTo>
                  <a:close/>
                </a:path>
                <a:path w="25400" h="1115060">
                  <a:moveTo>
                    <a:pt x="25400" y="474980"/>
                  </a:moveTo>
                  <a:lnTo>
                    <a:pt x="0" y="474980"/>
                  </a:lnTo>
                  <a:lnTo>
                    <a:pt x="0" y="481330"/>
                  </a:lnTo>
                  <a:lnTo>
                    <a:pt x="25400" y="481330"/>
                  </a:lnTo>
                  <a:lnTo>
                    <a:pt x="25400" y="474980"/>
                  </a:lnTo>
                  <a:close/>
                </a:path>
                <a:path w="25400" h="1115060">
                  <a:moveTo>
                    <a:pt x="25400" y="481330"/>
                  </a:moveTo>
                  <a:lnTo>
                    <a:pt x="0" y="481330"/>
                  </a:lnTo>
                  <a:lnTo>
                    <a:pt x="0" y="487680"/>
                  </a:lnTo>
                  <a:lnTo>
                    <a:pt x="25400" y="487680"/>
                  </a:lnTo>
                  <a:lnTo>
                    <a:pt x="25400" y="481330"/>
                  </a:lnTo>
                  <a:close/>
                </a:path>
                <a:path w="25400" h="1115060">
                  <a:moveTo>
                    <a:pt x="25400" y="487680"/>
                  </a:moveTo>
                  <a:lnTo>
                    <a:pt x="0" y="487680"/>
                  </a:lnTo>
                  <a:lnTo>
                    <a:pt x="0" y="494030"/>
                  </a:lnTo>
                  <a:lnTo>
                    <a:pt x="25400" y="494030"/>
                  </a:lnTo>
                  <a:lnTo>
                    <a:pt x="25400" y="487680"/>
                  </a:lnTo>
                  <a:close/>
                </a:path>
                <a:path w="25400" h="1115060">
                  <a:moveTo>
                    <a:pt x="25400" y="494030"/>
                  </a:moveTo>
                  <a:lnTo>
                    <a:pt x="0" y="494030"/>
                  </a:lnTo>
                  <a:lnTo>
                    <a:pt x="0" y="500380"/>
                  </a:lnTo>
                  <a:lnTo>
                    <a:pt x="25400" y="500380"/>
                  </a:lnTo>
                  <a:lnTo>
                    <a:pt x="25400" y="494030"/>
                  </a:lnTo>
                  <a:close/>
                </a:path>
                <a:path w="25400" h="1115060">
                  <a:moveTo>
                    <a:pt x="25400" y="500380"/>
                  </a:moveTo>
                  <a:lnTo>
                    <a:pt x="0" y="500380"/>
                  </a:lnTo>
                  <a:lnTo>
                    <a:pt x="0" y="506730"/>
                  </a:lnTo>
                  <a:lnTo>
                    <a:pt x="25400" y="506730"/>
                  </a:lnTo>
                  <a:lnTo>
                    <a:pt x="25400" y="500380"/>
                  </a:lnTo>
                  <a:close/>
                </a:path>
                <a:path w="25400" h="1115060">
                  <a:moveTo>
                    <a:pt x="25400" y="506730"/>
                  </a:moveTo>
                  <a:lnTo>
                    <a:pt x="0" y="506730"/>
                  </a:lnTo>
                  <a:lnTo>
                    <a:pt x="0" y="513080"/>
                  </a:lnTo>
                  <a:lnTo>
                    <a:pt x="25400" y="513080"/>
                  </a:lnTo>
                  <a:lnTo>
                    <a:pt x="25400" y="506730"/>
                  </a:lnTo>
                  <a:close/>
                </a:path>
                <a:path w="25400" h="1115060">
                  <a:moveTo>
                    <a:pt x="25400" y="513080"/>
                  </a:moveTo>
                  <a:lnTo>
                    <a:pt x="0" y="513080"/>
                  </a:lnTo>
                  <a:lnTo>
                    <a:pt x="0" y="525780"/>
                  </a:lnTo>
                  <a:lnTo>
                    <a:pt x="25400" y="525780"/>
                  </a:lnTo>
                  <a:lnTo>
                    <a:pt x="25400" y="513080"/>
                  </a:lnTo>
                  <a:close/>
                </a:path>
                <a:path w="25400" h="1115060">
                  <a:moveTo>
                    <a:pt x="25400" y="525780"/>
                  </a:moveTo>
                  <a:lnTo>
                    <a:pt x="0" y="525780"/>
                  </a:lnTo>
                  <a:lnTo>
                    <a:pt x="0" y="551180"/>
                  </a:lnTo>
                  <a:lnTo>
                    <a:pt x="25400" y="551180"/>
                  </a:lnTo>
                  <a:lnTo>
                    <a:pt x="25400" y="525780"/>
                  </a:lnTo>
                  <a:close/>
                </a:path>
                <a:path w="25400" h="1115060">
                  <a:moveTo>
                    <a:pt x="25400" y="551180"/>
                  </a:moveTo>
                  <a:lnTo>
                    <a:pt x="0" y="551180"/>
                  </a:lnTo>
                  <a:lnTo>
                    <a:pt x="0" y="563880"/>
                  </a:lnTo>
                  <a:lnTo>
                    <a:pt x="25400" y="563880"/>
                  </a:lnTo>
                  <a:lnTo>
                    <a:pt x="25400" y="551180"/>
                  </a:lnTo>
                  <a:close/>
                </a:path>
                <a:path w="25400" h="1115060">
                  <a:moveTo>
                    <a:pt x="25400" y="563880"/>
                  </a:moveTo>
                  <a:lnTo>
                    <a:pt x="0" y="563880"/>
                  </a:lnTo>
                  <a:lnTo>
                    <a:pt x="0" y="570230"/>
                  </a:lnTo>
                  <a:lnTo>
                    <a:pt x="25400" y="570230"/>
                  </a:lnTo>
                  <a:lnTo>
                    <a:pt x="25400" y="563880"/>
                  </a:lnTo>
                  <a:close/>
                </a:path>
                <a:path w="25400" h="1115060">
                  <a:moveTo>
                    <a:pt x="25400" y="570230"/>
                  </a:moveTo>
                  <a:lnTo>
                    <a:pt x="0" y="570230"/>
                  </a:lnTo>
                  <a:lnTo>
                    <a:pt x="0" y="576580"/>
                  </a:lnTo>
                  <a:lnTo>
                    <a:pt x="25400" y="576580"/>
                  </a:lnTo>
                  <a:lnTo>
                    <a:pt x="25400" y="570230"/>
                  </a:lnTo>
                  <a:close/>
                </a:path>
                <a:path w="25400" h="1115060">
                  <a:moveTo>
                    <a:pt x="25400" y="576580"/>
                  </a:moveTo>
                  <a:lnTo>
                    <a:pt x="0" y="576580"/>
                  </a:lnTo>
                  <a:lnTo>
                    <a:pt x="0" y="582930"/>
                  </a:lnTo>
                  <a:lnTo>
                    <a:pt x="25400" y="582930"/>
                  </a:lnTo>
                  <a:lnTo>
                    <a:pt x="25400" y="576580"/>
                  </a:lnTo>
                  <a:close/>
                </a:path>
                <a:path w="25400" h="1115060">
                  <a:moveTo>
                    <a:pt x="25400" y="582930"/>
                  </a:moveTo>
                  <a:lnTo>
                    <a:pt x="0" y="582930"/>
                  </a:lnTo>
                  <a:lnTo>
                    <a:pt x="0" y="589280"/>
                  </a:lnTo>
                  <a:lnTo>
                    <a:pt x="25400" y="589280"/>
                  </a:lnTo>
                  <a:lnTo>
                    <a:pt x="25400" y="582930"/>
                  </a:lnTo>
                  <a:close/>
                </a:path>
                <a:path w="25400" h="1115060">
                  <a:moveTo>
                    <a:pt x="25400" y="589280"/>
                  </a:moveTo>
                  <a:lnTo>
                    <a:pt x="0" y="589280"/>
                  </a:lnTo>
                  <a:lnTo>
                    <a:pt x="0" y="595630"/>
                  </a:lnTo>
                  <a:lnTo>
                    <a:pt x="25400" y="595630"/>
                  </a:lnTo>
                  <a:lnTo>
                    <a:pt x="25400" y="589280"/>
                  </a:lnTo>
                  <a:close/>
                </a:path>
                <a:path w="25400" h="1115060">
                  <a:moveTo>
                    <a:pt x="25400" y="596900"/>
                  </a:moveTo>
                  <a:lnTo>
                    <a:pt x="0" y="596900"/>
                  </a:lnTo>
                  <a:lnTo>
                    <a:pt x="0" y="601980"/>
                  </a:lnTo>
                  <a:lnTo>
                    <a:pt x="25400" y="601980"/>
                  </a:lnTo>
                  <a:lnTo>
                    <a:pt x="25400" y="596900"/>
                  </a:lnTo>
                  <a:close/>
                </a:path>
                <a:path w="25400" h="1115060">
                  <a:moveTo>
                    <a:pt x="25400" y="595630"/>
                  </a:moveTo>
                  <a:lnTo>
                    <a:pt x="0" y="595630"/>
                  </a:lnTo>
                  <a:lnTo>
                    <a:pt x="0" y="596900"/>
                  </a:lnTo>
                  <a:lnTo>
                    <a:pt x="25400" y="596900"/>
                  </a:lnTo>
                  <a:lnTo>
                    <a:pt x="25400" y="595630"/>
                  </a:lnTo>
                  <a:close/>
                </a:path>
                <a:path w="25400" h="1115060">
                  <a:moveTo>
                    <a:pt x="25400" y="601980"/>
                  </a:moveTo>
                  <a:lnTo>
                    <a:pt x="0" y="601980"/>
                  </a:lnTo>
                  <a:lnTo>
                    <a:pt x="0" y="608330"/>
                  </a:lnTo>
                  <a:lnTo>
                    <a:pt x="25400" y="608330"/>
                  </a:lnTo>
                  <a:lnTo>
                    <a:pt x="25400" y="601980"/>
                  </a:lnTo>
                  <a:close/>
                </a:path>
                <a:path w="25400" h="1115060">
                  <a:moveTo>
                    <a:pt x="25400" y="608330"/>
                  </a:moveTo>
                  <a:lnTo>
                    <a:pt x="0" y="608330"/>
                  </a:lnTo>
                  <a:lnTo>
                    <a:pt x="0" y="614680"/>
                  </a:lnTo>
                  <a:lnTo>
                    <a:pt x="25400" y="614680"/>
                  </a:lnTo>
                  <a:lnTo>
                    <a:pt x="25400" y="608330"/>
                  </a:lnTo>
                  <a:close/>
                </a:path>
                <a:path w="25400" h="1115060">
                  <a:moveTo>
                    <a:pt x="25400" y="614680"/>
                  </a:moveTo>
                  <a:lnTo>
                    <a:pt x="0" y="614680"/>
                  </a:lnTo>
                  <a:lnTo>
                    <a:pt x="0" y="621030"/>
                  </a:lnTo>
                  <a:lnTo>
                    <a:pt x="25400" y="621030"/>
                  </a:lnTo>
                  <a:lnTo>
                    <a:pt x="25400" y="614680"/>
                  </a:lnTo>
                  <a:close/>
                </a:path>
                <a:path w="25400" h="1115060">
                  <a:moveTo>
                    <a:pt x="25400" y="621030"/>
                  </a:moveTo>
                  <a:lnTo>
                    <a:pt x="0" y="621030"/>
                  </a:lnTo>
                  <a:lnTo>
                    <a:pt x="0" y="627380"/>
                  </a:lnTo>
                  <a:lnTo>
                    <a:pt x="25400" y="627380"/>
                  </a:lnTo>
                  <a:lnTo>
                    <a:pt x="25400" y="621030"/>
                  </a:lnTo>
                  <a:close/>
                </a:path>
                <a:path w="25400" h="1115060">
                  <a:moveTo>
                    <a:pt x="25400" y="627380"/>
                  </a:moveTo>
                  <a:lnTo>
                    <a:pt x="0" y="627380"/>
                  </a:lnTo>
                  <a:lnTo>
                    <a:pt x="0" y="633730"/>
                  </a:lnTo>
                  <a:lnTo>
                    <a:pt x="25400" y="633730"/>
                  </a:lnTo>
                  <a:lnTo>
                    <a:pt x="25400" y="627380"/>
                  </a:lnTo>
                  <a:close/>
                </a:path>
                <a:path w="25400" h="1115060">
                  <a:moveTo>
                    <a:pt x="25400" y="633730"/>
                  </a:moveTo>
                  <a:lnTo>
                    <a:pt x="0" y="633730"/>
                  </a:lnTo>
                  <a:lnTo>
                    <a:pt x="0" y="659130"/>
                  </a:lnTo>
                  <a:lnTo>
                    <a:pt x="25400" y="659130"/>
                  </a:lnTo>
                  <a:lnTo>
                    <a:pt x="25400" y="633730"/>
                  </a:lnTo>
                  <a:close/>
                </a:path>
                <a:path w="25400" h="1115060">
                  <a:moveTo>
                    <a:pt x="25400" y="659130"/>
                  </a:moveTo>
                  <a:lnTo>
                    <a:pt x="0" y="659130"/>
                  </a:lnTo>
                  <a:lnTo>
                    <a:pt x="0" y="665480"/>
                  </a:lnTo>
                  <a:lnTo>
                    <a:pt x="25400" y="665480"/>
                  </a:lnTo>
                  <a:lnTo>
                    <a:pt x="25400" y="659130"/>
                  </a:lnTo>
                  <a:close/>
                </a:path>
                <a:path w="25400" h="1115060">
                  <a:moveTo>
                    <a:pt x="25400" y="665480"/>
                  </a:moveTo>
                  <a:lnTo>
                    <a:pt x="0" y="665480"/>
                  </a:lnTo>
                  <a:lnTo>
                    <a:pt x="0" y="671830"/>
                  </a:lnTo>
                  <a:lnTo>
                    <a:pt x="25400" y="671830"/>
                  </a:lnTo>
                  <a:lnTo>
                    <a:pt x="25400" y="665480"/>
                  </a:lnTo>
                  <a:close/>
                </a:path>
                <a:path w="25400" h="1115060">
                  <a:moveTo>
                    <a:pt x="25400" y="671830"/>
                  </a:moveTo>
                  <a:lnTo>
                    <a:pt x="0" y="671830"/>
                  </a:lnTo>
                  <a:lnTo>
                    <a:pt x="0" y="678180"/>
                  </a:lnTo>
                  <a:lnTo>
                    <a:pt x="25400" y="678180"/>
                  </a:lnTo>
                  <a:lnTo>
                    <a:pt x="25400" y="671830"/>
                  </a:lnTo>
                  <a:close/>
                </a:path>
                <a:path w="25400" h="1115060">
                  <a:moveTo>
                    <a:pt x="25400" y="678180"/>
                  </a:moveTo>
                  <a:lnTo>
                    <a:pt x="0" y="678180"/>
                  </a:lnTo>
                  <a:lnTo>
                    <a:pt x="0" y="681990"/>
                  </a:lnTo>
                  <a:lnTo>
                    <a:pt x="25400" y="681990"/>
                  </a:lnTo>
                  <a:lnTo>
                    <a:pt x="25400" y="678180"/>
                  </a:lnTo>
                  <a:close/>
                </a:path>
                <a:path w="25400" h="1115060">
                  <a:moveTo>
                    <a:pt x="25400" y="681990"/>
                  </a:moveTo>
                  <a:lnTo>
                    <a:pt x="0" y="681990"/>
                  </a:lnTo>
                  <a:lnTo>
                    <a:pt x="0" y="684530"/>
                  </a:lnTo>
                  <a:lnTo>
                    <a:pt x="25400" y="684530"/>
                  </a:lnTo>
                  <a:lnTo>
                    <a:pt x="25400" y="681990"/>
                  </a:lnTo>
                  <a:close/>
                </a:path>
                <a:path w="25400" h="1115060">
                  <a:moveTo>
                    <a:pt x="25400" y="684530"/>
                  </a:moveTo>
                  <a:lnTo>
                    <a:pt x="0" y="684530"/>
                  </a:lnTo>
                  <a:lnTo>
                    <a:pt x="0" y="697230"/>
                  </a:lnTo>
                  <a:lnTo>
                    <a:pt x="25400" y="697230"/>
                  </a:lnTo>
                  <a:lnTo>
                    <a:pt x="25400" y="684530"/>
                  </a:lnTo>
                  <a:close/>
                </a:path>
                <a:path w="25400" h="1115060">
                  <a:moveTo>
                    <a:pt x="25400" y="697230"/>
                  </a:moveTo>
                  <a:lnTo>
                    <a:pt x="0" y="697230"/>
                  </a:lnTo>
                  <a:lnTo>
                    <a:pt x="0" y="703580"/>
                  </a:lnTo>
                  <a:lnTo>
                    <a:pt x="25400" y="703580"/>
                  </a:lnTo>
                  <a:lnTo>
                    <a:pt x="25400" y="697230"/>
                  </a:lnTo>
                  <a:close/>
                </a:path>
                <a:path w="25400" h="1115060">
                  <a:moveTo>
                    <a:pt x="25400" y="703580"/>
                  </a:moveTo>
                  <a:lnTo>
                    <a:pt x="0" y="703580"/>
                  </a:lnTo>
                  <a:lnTo>
                    <a:pt x="0" y="713740"/>
                  </a:lnTo>
                  <a:lnTo>
                    <a:pt x="25400" y="713740"/>
                  </a:lnTo>
                  <a:lnTo>
                    <a:pt x="25400" y="703580"/>
                  </a:lnTo>
                  <a:close/>
                </a:path>
                <a:path w="25400" h="1115060">
                  <a:moveTo>
                    <a:pt x="25400" y="713740"/>
                  </a:moveTo>
                  <a:lnTo>
                    <a:pt x="0" y="713740"/>
                  </a:lnTo>
                  <a:lnTo>
                    <a:pt x="0" y="720090"/>
                  </a:lnTo>
                  <a:lnTo>
                    <a:pt x="25400" y="720090"/>
                  </a:lnTo>
                  <a:lnTo>
                    <a:pt x="25400" y="713740"/>
                  </a:lnTo>
                  <a:close/>
                </a:path>
                <a:path w="25400" h="1115060">
                  <a:moveTo>
                    <a:pt x="25400" y="720090"/>
                  </a:moveTo>
                  <a:lnTo>
                    <a:pt x="0" y="720090"/>
                  </a:lnTo>
                  <a:lnTo>
                    <a:pt x="0" y="728980"/>
                  </a:lnTo>
                  <a:lnTo>
                    <a:pt x="25400" y="728980"/>
                  </a:lnTo>
                  <a:lnTo>
                    <a:pt x="25400" y="720090"/>
                  </a:lnTo>
                  <a:close/>
                </a:path>
                <a:path w="25400" h="1115060">
                  <a:moveTo>
                    <a:pt x="25400" y="728980"/>
                  </a:moveTo>
                  <a:lnTo>
                    <a:pt x="0" y="728980"/>
                  </a:lnTo>
                  <a:lnTo>
                    <a:pt x="0" y="734060"/>
                  </a:lnTo>
                  <a:lnTo>
                    <a:pt x="25400" y="734060"/>
                  </a:lnTo>
                  <a:lnTo>
                    <a:pt x="25400" y="728980"/>
                  </a:lnTo>
                  <a:close/>
                </a:path>
                <a:path w="25400" h="1115060">
                  <a:moveTo>
                    <a:pt x="25400" y="734060"/>
                  </a:moveTo>
                  <a:lnTo>
                    <a:pt x="0" y="734060"/>
                  </a:lnTo>
                  <a:lnTo>
                    <a:pt x="0" y="735330"/>
                  </a:lnTo>
                  <a:lnTo>
                    <a:pt x="25400" y="735330"/>
                  </a:lnTo>
                  <a:lnTo>
                    <a:pt x="25400" y="734060"/>
                  </a:lnTo>
                  <a:close/>
                </a:path>
                <a:path w="25400" h="1115060">
                  <a:moveTo>
                    <a:pt x="25400" y="735330"/>
                  </a:moveTo>
                  <a:lnTo>
                    <a:pt x="0" y="735330"/>
                  </a:lnTo>
                  <a:lnTo>
                    <a:pt x="0" y="741680"/>
                  </a:lnTo>
                  <a:lnTo>
                    <a:pt x="25400" y="741680"/>
                  </a:lnTo>
                  <a:lnTo>
                    <a:pt x="25400" y="735330"/>
                  </a:lnTo>
                  <a:close/>
                </a:path>
                <a:path w="25400" h="1115060">
                  <a:moveTo>
                    <a:pt x="25400" y="741680"/>
                  </a:moveTo>
                  <a:lnTo>
                    <a:pt x="0" y="741680"/>
                  </a:lnTo>
                  <a:lnTo>
                    <a:pt x="0" y="751840"/>
                  </a:lnTo>
                  <a:lnTo>
                    <a:pt x="25400" y="751840"/>
                  </a:lnTo>
                  <a:lnTo>
                    <a:pt x="25400" y="741680"/>
                  </a:lnTo>
                  <a:close/>
                </a:path>
                <a:path w="25400" h="1115060">
                  <a:moveTo>
                    <a:pt x="25400" y="751840"/>
                  </a:moveTo>
                  <a:lnTo>
                    <a:pt x="0" y="751840"/>
                  </a:lnTo>
                  <a:lnTo>
                    <a:pt x="0" y="760730"/>
                  </a:lnTo>
                  <a:lnTo>
                    <a:pt x="25400" y="760730"/>
                  </a:lnTo>
                  <a:lnTo>
                    <a:pt x="25400" y="751840"/>
                  </a:lnTo>
                  <a:close/>
                </a:path>
                <a:path w="25400" h="1115060">
                  <a:moveTo>
                    <a:pt x="25400" y="760730"/>
                  </a:moveTo>
                  <a:lnTo>
                    <a:pt x="0" y="760730"/>
                  </a:lnTo>
                  <a:lnTo>
                    <a:pt x="0" y="798830"/>
                  </a:lnTo>
                  <a:lnTo>
                    <a:pt x="25400" y="798830"/>
                  </a:lnTo>
                  <a:lnTo>
                    <a:pt x="25400" y="760730"/>
                  </a:lnTo>
                  <a:close/>
                </a:path>
                <a:path w="25400" h="1115060">
                  <a:moveTo>
                    <a:pt x="25400" y="798830"/>
                  </a:moveTo>
                  <a:lnTo>
                    <a:pt x="0" y="798830"/>
                  </a:lnTo>
                  <a:lnTo>
                    <a:pt x="0" y="802640"/>
                  </a:lnTo>
                  <a:lnTo>
                    <a:pt x="25400" y="802640"/>
                  </a:lnTo>
                  <a:lnTo>
                    <a:pt x="25400" y="798830"/>
                  </a:lnTo>
                  <a:close/>
                </a:path>
                <a:path w="25400" h="1115060">
                  <a:moveTo>
                    <a:pt x="25400" y="802640"/>
                  </a:moveTo>
                  <a:lnTo>
                    <a:pt x="0" y="802640"/>
                  </a:lnTo>
                  <a:lnTo>
                    <a:pt x="0" y="805180"/>
                  </a:lnTo>
                  <a:lnTo>
                    <a:pt x="25400" y="805180"/>
                  </a:lnTo>
                  <a:lnTo>
                    <a:pt x="25400" y="802640"/>
                  </a:lnTo>
                  <a:close/>
                </a:path>
                <a:path w="25400" h="1115060">
                  <a:moveTo>
                    <a:pt x="25400" y="805180"/>
                  </a:moveTo>
                  <a:lnTo>
                    <a:pt x="0" y="805180"/>
                  </a:lnTo>
                  <a:lnTo>
                    <a:pt x="0" y="811530"/>
                  </a:lnTo>
                  <a:lnTo>
                    <a:pt x="25400" y="811530"/>
                  </a:lnTo>
                  <a:lnTo>
                    <a:pt x="25400" y="805180"/>
                  </a:lnTo>
                  <a:close/>
                </a:path>
                <a:path w="25400" h="1115060">
                  <a:moveTo>
                    <a:pt x="25400" y="811530"/>
                  </a:moveTo>
                  <a:lnTo>
                    <a:pt x="0" y="811530"/>
                  </a:lnTo>
                  <a:lnTo>
                    <a:pt x="0" y="815340"/>
                  </a:lnTo>
                  <a:lnTo>
                    <a:pt x="25400" y="815340"/>
                  </a:lnTo>
                  <a:lnTo>
                    <a:pt x="25400" y="811530"/>
                  </a:lnTo>
                  <a:close/>
                </a:path>
                <a:path w="25400" h="1115060">
                  <a:moveTo>
                    <a:pt x="25400" y="815340"/>
                  </a:moveTo>
                  <a:lnTo>
                    <a:pt x="0" y="815340"/>
                  </a:lnTo>
                  <a:lnTo>
                    <a:pt x="0" y="853440"/>
                  </a:lnTo>
                  <a:lnTo>
                    <a:pt x="25400" y="853440"/>
                  </a:lnTo>
                  <a:lnTo>
                    <a:pt x="25400" y="815340"/>
                  </a:lnTo>
                  <a:close/>
                </a:path>
                <a:path w="25400" h="1115060">
                  <a:moveTo>
                    <a:pt x="25400" y="853440"/>
                  </a:moveTo>
                  <a:lnTo>
                    <a:pt x="0" y="853440"/>
                  </a:lnTo>
                  <a:lnTo>
                    <a:pt x="0" y="862330"/>
                  </a:lnTo>
                  <a:lnTo>
                    <a:pt x="25400" y="862330"/>
                  </a:lnTo>
                  <a:lnTo>
                    <a:pt x="25400" y="853440"/>
                  </a:lnTo>
                  <a:close/>
                </a:path>
                <a:path w="25400" h="1115060">
                  <a:moveTo>
                    <a:pt x="25400" y="862330"/>
                  </a:moveTo>
                  <a:lnTo>
                    <a:pt x="0" y="862330"/>
                  </a:lnTo>
                  <a:lnTo>
                    <a:pt x="0" y="868680"/>
                  </a:lnTo>
                  <a:lnTo>
                    <a:pt x="25400" y="868680"/>
                  </a:lnTo>
                  <a:lnTo>
                    <a:pt x="25400" y="862330"/>
                  </a:lnTo>
                  <a:close/>
                </a:path>
                <a:path w="25400" h="1115060">
                  <a:moveTo>
                    <a:pt x="25400" y="868680"/>
                  </a:moveTo>
                  <a:lnTo>
                    <a:pt x="0" y="868680"/>
                  </a:lnTo>
                  <a:lnTo>
                    <a:pt x="0" y="875030"/>
                  </a:lnTo>
                  <a:lnTo>
                    <a:pt x="25400" y="875030"/>
                  </a:lnTo>
                  <a:lnTo>
                    <a:pt x="25400" y="868680"/>
                  </a:lnTo>
                  <a:close/>
                </a:path>
                <a:path w="25400" h="1115060">
                  <a:moveTo>
                    <a:pt x="25400" y="875030"/>
                  </a:moveTo>
                  <a:lnTo>
                    <a:pt x="0" y="875030"/>
                  </a:lnTo>
                  <a:lnTo>
                    <a:pt x="0" y="878840"/>
                  </a:lnTo>
                  <a:lnTo>
                    <a:pt x="25400" y="878840"/>
                  </a:lnTo>
                  <a:lnTo>
                    <a:pt x="25400" y="875030"/>
                  </a:lnTo>
                  <a:close/>
                </a:path>
                <a:path w="25400" h="1115060">
                  <a:moveTo>
                    <a:pt x="25400" y="878840"/>
                  </a:moveTo>
                  <a:lnTo>
                    <a:pt x="0" y="878840"/>
                  </a:lnTo>
                  <a:lnTo>
                    <a:pt x="0" y="885190"/>
                  </a:lnTo>
                  <a:lnTo>
                    <a:pt x="25400" y="885190"/>
                  </a:lnTo>
                  <a:lnTo>
                    <a:pt x="25400" y="878840"/>
                  </a:lnTo>
                  <a:close/>
                </a:path>
                <a:path w="25400" h="1115060">
                  <a:moveTo>
                    <a:pt x="25400" y="885190"/>
                  </a:moveTo>
                  <a:lnTo>
                    <a:pt x="0" y="885190"/>
                  </a:lnTo>
                  <a:lnTo>
                    <a:pt x="0" y="887730"/>
                  </a:lnTo>
                  <a:lnTo>
                    <a:pt x="25400" y="887730"/>
                  </a:lnTo>
                  <a:lnTo>
                    <a:pt x="25400" y="885190"/>
                  </a:lnTo>
                  <a:close/>
                </a:path>
                <a:path w="25400" h="1115060">
                  <a:moveTo>
                    <a:pt x="25400" y="887730"/>
                  </a:moveTo>
                  <a:lnTo>
                    <a:pt x="0" y="887730"/>
                  </a:lnTo>
                  <a:lnTo>
                    <a:pt x="0" y="891540"/>
                  </a:lnTo>
                  <a:lnTo>
                    <a:pt x="25400" y="891540"/>
                  </a:lnTo>
                  <a:lnTo>
                    <a:pt x="25400" y="887730"/>
                  </a:lnTo>
                  <a:close/>
                </a:path>
                <a:path w="25400" h="1115060">
                  <a:moveTo>
                    <a:pt x="25400" y="891540"/>
                  </a:moveTo>
                  <a:lnTo>
                    <a:pt x="0" y="891540"/>
                  </a:lnTo>
                  <a:lnTo>
                    <a:pt x="0" y="894080"/>
                  </a:lnTo>
                  <a:lnTo>
                    <a:pt x="25400" y="894080"/>
                  </a:lnTo>
                  <a:lnTo>
                    <a:pt x="25400" y="891540"/>
                  </a:lnTo>
                  <a:close/>
                </a:path>
                <a:path w="25400" h="1115060">
                  <a:moveTo>
                    <a:pt x="25400" y="894080"/>
                  </a:moveTo>
                  <a:lnTo>
                    <a:pt x="0" y="894080"/>
                  </a:lnTo>
                  <a:lnTo>
                    <a:pt x="0" y="900430"/>
                  </a:lnTo>
                  <a:lnTo>
                    <a:pt x="25400" y="900430"/>
                  </a:lnTo>
                  <a:lnTo>
                    <a:pt x="25400" y="894080"/>
                  </a:lnTo>
                  <a:close/>
                </a:path>
                <a:path w="25400" h="1115060">
                  <a:moveTo>
                    <a:pt x="25400" y="900430"/>
                  </a:moveTo>
                  <a:lnTo>
                    <a:pt x="0" y="900430"/>
                  </a:lnTo>
                  <a:lnTo>
                    <a:pt x="0" y="925830"/>
                  </a:lnTo>
                  <a:lnTo>
                    <a:pt x="25400" y="925830"/>
                  </a:lnTo>
                  <a:lnTo>
                    <a:pt x="25400" y="900430"/>
                  </a:lnTo>
                  <a:close/>
                </a:path>
                <a:path w="25400" h="1115060">
                  <a:moveTo>
                    <a:pt x="25400" y="925830"/>
                  </a:moveTo>
                  <a:lnTo>
                    <a:pt x="0" y="925830"/>
                  </a:lnTo>
                  <a:lnTo>
                    <a:pt x="0" y="932180"/>
                  </a:lnTo>
                  <a:lnTo>
                    <a:pt x="25400" y="932180"/>
                  </a:lnTo>
                  <a:lnTo>
                    <a:pt x="25400" y="925830"/>
                  </a:lnTo>
                  <a:close/>
                </a:path>
                <a:path w="25400" h="1115060">
                  <a:moveTo>
                    <a:pt x="25400" y="932180"/>
                  </a:moveTo>
                  <a:lnTo>
                    <a:pt x="0" y="932180"/>
                  </a:lnTo>
                  <a:lnTo>
                    <a:pt x="0" y="944880"/>
                  </a:lnTo>
                  <a:lnTo>
                    <a:pt x="25400" y="944880"/>
                  </a:lnTo>
                  <a:lnTo>
                    <a:pt x="25400" y="932180"/>
                  </a:lnTo>
                  <a:close/>
                </a:path>
                <a:path w="25400" h="1115060">
                  <a:moveTo>
                    <a:pt x="25400" y="944880"/>
                  </a:moveTo>
                  <a:lnTo>
                    <a:pt x="0" y="944880"/>
                  </a:lnTo>
                  <a:lnTo>
                    <a:pt x="0" y="961390"/>
                  </a:lnTo>
                  <a:lnTo>
                    <a:pt x="25400" y="961390"/>
                  </a:lnTo>
                  <a:lnTo>
                    <a:pt x="25400" y="944880"/>
                  </a:lnTo>
                  <a:close/>
                </a:path>
                <a:path w="25400" h="1115060">
                  <a:moveTo>
                    <a:pt x="25400" y="961390"/>
                  </a:moveTo>
                  <a:lnTo>
                    <a:pt x="0" y="961390"/>
                  </a:lnTo>
                  <a:lnTo>
                    <a:pt x="0" y="963930"/>
                  </a:lnTo>
                  <a:lnTo>
                    <a:pt x="25400" y="963930"/>
                  </a:lnTo>
                  <a:lnTo>
                    <a:pt x="25400" y="961390"/>
                  </a:lnTo>
                  <a:close/>
                </a:path>
                <a:path w="25400" h="1115060">
                  <a:moveTo>
                    <a:pt x="25400" y="963930"/>
                  </a:moveTo>
                  <a:lnTo>
                    <a:pt x="0" y="963930"/>
                  </a:lnTo>
                  <a:lnTo>
                    <a:pt x="0" y="967740"/>
                  </a:lnTo>
                  <a:lnTo>
                    <a:pt x="25400" y="967740"/>
                  </a:lnTo>
                  <a:lnTo>
                    <a:pt x="25400" y="963930"/>
                  </a:lnTo>
                  <a:close/>
                </a:path>
                <a:path w="25400" h="1115060">
                  <a:moveTo>
                    <a:pt x="25400" y="967740"/>
                  </a:moveTo>
                  <a:lnTo>
                    <a:pt x="0" y="967740"/>
                  </a:lnTo>
                  <a:lnTo>
                    <a:pt x="0" y="970280"/>
                  </a:lnTo>
                  <a:lnTo>
                    <a:pt x="25400" y="970280"/>
                  </a:lnTo>
                  <a:lnTo>
                    <a:pt x="25400" y="967740"/>
                  </a:lnTo>
                  <a:close/>
                </a:path>
                <a:path w="25400" h="1115060">
                  <a:moveTo>
                    <a:pt x="25400" y="970280"/>
                  </a:moveTo>
                  <a:lnTo>
                    <a:pt x="0" y="970280"/>
                  </a:lnTo>
                  <a:lnTo>
                    <a:pt x="0" y="974090"/>
                  </a:lnTo>
                  <a:lnTo>
                    <a:pt x="25400" y="974090"/>
                  </a:lnTo>
                  <a:lnTo>
                    <a:pt x="25400" y="970280"/>
                  </a:lnTo>
                  <a:close/>
                </a:path>
                <a:path w="25400" h="1115060">
                  <a:moveTo>
                    <a:pt x="25400" y="974090"/>
                  </a:moveTo>
                  <a:lnTo>
                    <a:pt x="0" y="974090"/>
                  </a:lnTo>
                  <a:lnTo>
                    <a:pt x="0" y="980440"/>
                  </a:lnTo>
                  <a:lnTo>
                    <a:pt x="25400" y="980440"/>
                  </a:lnTo>
                  <a:lnTo>
                    <a:pt x="25400" y="974090"/>
                  </a:lnTo>
                  <a:close/>
                </a:path>
                <a:path w="25400" h="1115060">
                  <a:moveTo>
                    <a:pt x="25400" y="980440"/>
                  </a:moveTo>
                  <a:lnTo>
                    <a:pt x="0" y="980440"/>
                  </a:lnTo>
                  <a:lnTo>
                    <a:pt x="0" y="989330"/>
                  </a:lnTo>
                  <a:lnTo>
                    <a:pt x="25400" y="989330"/>
                  </a:lnTo>
                  <a:lnTo>
                    <a:pt x="25400" y="980440"/>
                  </a:lnTo>
                  <a:close/>
                </a:path>
                <a:path w="25400" h="1115060">
                  <a:moveTo>
                    <a:pt x="25400" y="989330"/>
                  </a:moveTo>
                  <a:lnTo>
                    <a:pt x="0" y="989330"/>
                  </a:lnTo>
                  <a:lnTo>
                    <a:pt x="0" y="1002030"/>
                  </a:lnTo>
                  <a:lnTo>
                    <a:pt x="25400" y="1002030"/>
                  </a:lnTo>
                  <a:lnTo>
                    <a:pt x="25400" y="989330"/>
                  </a:lnTo>
                  <a:close/>
                </a:path>
                <a:path w="25400" h="1115060">
                  <a:moveTo>
                    <a:pt x="25400" y="1002030"/>
                  </a:moveTo>
                  <a:lnTo>
                    <a:pt x="0" y="1002030"/>
                  </a:lnTo>
                  <a:lnTo>
                    <a:pt x="0" y="1012190"/>
                  </a:lnTo>
                  <a:lnTo>
                    <a:pt x="25400" y="1012190"/>
                  </a:lnTo>
                  <a:lnTo>
                    <a:pt x="25400" y="1002030"/>
                  </a:lnTo>
                  <a:close/>
                </a:path>
                <a:path w="25400" h="1115060">
                  <a:moveTo>
                    <a:pt x="25400" y="1012190"/>
                  </a:moveTo>
                  <a:lnTo>
                    <a:pt x="0" y="1012190"/>
                  </a:lnTo>
                  <a:lnTo>
                    <a:pt x="0" y="1014730"/>
                  </a:lnTo>
                  <a:lnTo>
                    <a:pt x="25400" y="1014730"/>
                  </a:lnTo>
                  <a:lnTo>
                    <a:pt x="25400" y="1012190"/>
                  </a:lnTo>
                  <a:close/>
                </a:path>
                <a:path w="25400" h="1115060">
                  <a:moveTo>
                    <a:pt x="25400" y="1014730"/>
                  </a:moveTo>
                  <a:lnTo>
                    <a:pt x="0" y="1014730"/>
                  </a:lnTo>
                  <a:lnTo>
                    <a:pt x="0" y="1021080"/>
                  </a:lnTo>
                  <a:lnTo>
                    <a:pt x="25400" y="1021080"/>
                  </a:lnTo>
                  <a:lnTo>
                    <a:pt x="25400" y="1014730"/>
                  </a:lnTo>
                  <a:close/>
                </a:path>
                <a:path w="25400" h="1115060">
                  <a:moveTo>
                    <a:pt x="25400" y="1021080"/>
                  </a:moveTo>
                  <a:lnTo>
                    <a:pt x="0" y="1021080"/>
                  </a:lnTo>
                  <a:lnTo>
                    <a:pt x="0" y="1024890"/>
                  </a:lnTo>
                  <a:lnTo>
                    <a:pt x="25400" y="1024890"/>
                  </a:lnTo>
                  <a:lnTo>
                    <a:pt x="25400" y="1021080"/>
                  </a:lnTo>
                  <a:close/>
                </a:path>
                <a:path w="25400" h="1115060">
                  <a:moveTo>
                    <a:pt x="25400" y="1024890"/>
                  </a:moveTo>
                  <a:lnTo>
                    <a:pt x="0" y="1024890"/>
                  </a:lnTo>
                  <a:lnTo>
                    <a:pt x="0" y="1031240"/>
                  </a:lnTo>
                  <a:lnTo>
                    <a:pt x="25400" y="1031240"/>
                  </a:lnTo>
                  <a:lnTo>
                    <a:pt x="25400" y="1024890"/>
                  </a:lnTo>
                  <a:close/>
                </a:path>
                <a:path w="25400" h="1115060">
                  <a:moveTo>
                    <a:pt x="25400" y="1031240"/>
                  </a:moveTo>
                  <a:lnTo>
                    <a:pt x="0" y="1031240"/>
                  </a:lnTo>
                  <a:lnTo>
                    <a:pt x="0" y="1033780"/>
                  </a:lnTo>
                  <a:lnTo>
                    <a:pt x="25400" y="1033780"/>
                  </a:lnTo>
                  <a:lnTo>
                    <a:pt x="25400" y="1031240"/>
                  </a:lnTo>
                  <a:close/>
                </a:path>
                <a:path w="25400" h="1115060">
                  <a:moveTo>
                    <a:pt x="25400" y="1033780"/>
                  </a:moveTo>
                  <a:lnTo>
                    <a:pt x="0" y="1033780"/>
                  </a:lnTo>
                  <a:lnTo>
                    <a:pt x="0" y="1037590"/>
                  </a:lnTo>
                  <a:lnTo>
                    <a:pt x="25400" y="1037590"/>
                  </a:lnTo>
                  <a:lnTo>
                    <a:pt x="25400" y="1033780"/>
                  </a:lnTo>
                  <a:close/>
                </a:path>
                <a:path w="25400" h="1115060">
                  <a:moveTo>
                    <a:pt x="25400" y="1037590"/>
                  </a:moveTo>
                  <a:lnTo>
                    <a:pt x="0" y="1037590"/>
                  </a:lnTo>
                  <a:lnTo>
                    <a:pt x="0" y="1040130"/>
                  </a:lnTo>
                  <a:lnTo>
                    <a:pt x="25400" y="1040130"/>
                  </a:lnTo>
                  <a:lnTo>
                    <a:pt x="25400" y="1037590"/>
                  </a:lnTo>
                  <a:close/>
                </a:path>
                <a:path w="25400" h="1115060">
                  <a:moveTo>
                    <a:pt x="25400" y="1040130"/>
                  </a:moveTo>
                  <a:lnTo>
                    <a:pt x="0" y="1040130"/>
                  </a:lnTo>
                  <a:lnTo>
                    <a:pt x="0" y="1046480"/>
                  </a:lnTo>
                  <a:lnTo>
                    <a:pt x="25400" y="1046480"/>
                  </a:lnTo>
                  <a:lnTo>
                    <a:pt x="25400" y="1040130"/>
                  </a:lnTo>
                  <a:close/>
                </a:path>
                <a:path w="25400" h="1115060">
                  <a:moveTo>
                    <a:pt x="25400" y="1046480"/>
                  </a:moveTo>
                  <a:lnTo>
                    <a:pt x="0" y="1046480"/>
                  </a:lnTo>
                  <a:lnTo>
                    <a:pt x="0" y="1065530"/>
                  </a:lnTo>
                  <a:lnTo>
                    <a:pt x="25400" y="1065530"/>
                  </a:lnTo>
                  <a:lnTo>
                    <a:pt x="25400" y="1046480"/>
                  </a:lnTo>
                  <a:close/>
                </a:path>
                <a:path w="25400" h="1115060">
                  <a:moveTo>
                    <a:pt x="25400" y="1065530"/>
                  </a:moveTo>
                  <a:lnTo>
                    <a:pt x="0" y="1065530"/>
                  </a:lnTo>
                  <a:lnTo>
                    <a:pt x="0" y="1069340"/>
                  </a:lnTo>
                  <a:lnTo>
                    <a:pt x="25400" y="1069340"/>
                  </a:lnTo>
                  <a:lnTo>
                    <a:pt x="25400" y="1065530"/>
                  </a:lnTo>
                  <a:close/>
                </a:path>
                <a:path w="25400" h="1115060">
                  <a:moveTo>
                    <a:pt x="25400" y="1069340"/>
                  </a:moveTo>
                  <a:lnTo>
                    <a:pt x="0" y="1069340"/>
                  </a:lnTo>
                  <a:lnTo>
                    <a:pt x="0" y="1082040"/>
                  </a:lnTo>
                  <a:lnTo>
                    <a:pt x="25400" y="1082040"/>
                  </a:lnTo>
                  <a:lnTo>
                    <a:pt x="25400" y="1069340"/>
                  </a:lnTo>
                  <a:close/>
                </a:path>
                <a:path w="25400" h="1115060">
                  <a:moveTo>
                    <a:pt x="25400" y="1082040"/>
                  </a:moveTo>
                  <a:lnTo>
                    <a:pt x="0" y="1082040"/>
                  </a:lnTo>
                  <a:lnTo>
                    <a:pt x="0" y="1090930"/>
                  </a:lnTo>
                  <a:lnTo>
                    <a:pt x="25400" y="1090930"/>
                  </a:lnTo>
                  <a:lnTo>
                    <a:pt x="25400" y="1082040"/>
                  </a:lnTo>
                  <a:close/>
                </a:path>
                <a:path w="25400" h="1115060">
                  <a:moveTo>
                    <a:pt x="25400" y="1090930"/>
                  </a:moveTo>
                  <a:lnTo>
                    <a:pt x="0" y="1090930"/>
                  </a:lnTo>
                  <a:lnTo>
                    <a:pt x="0" y="1094740"/>
                  </a:lnTo>
                  <a:lnTo>
                    <a:pt x="25400" y="1094740"/>
                  </a:lnTo>
                  <a:lnTo>
                    <a:pt x="25400" y="1090930"/>
                  </a:lnTo>
                  <a:close/>
                </a:path>
                <a:path w="25400" h="1115060">
                  <a:moveTo>
                    <a:pt x="25400" y="1094740"/>
                  </a:moveTo>
                  <a:lnTo>
                    <a:pt x="0" y="1094740"/>
                  </a:lnTo>
                  <a:lnTo>
                    <a:pt x="0" y="1106170"/>
                  </a:lnTo>
                  <a:lnTo>
                    <a:pt x="2539" y="1106170"/>
                  </a:lnTo>
                  <a:lnTo>
                    <a:pt x="2539" y="1107440"/>
                  </a:lnTo>
                  <a:lnTo>
                    <a:pt x="6349" y="1107440"/>
                  </a:lnTo>
                  <a:lnTo>
                    <a:pt x="6350" y="1108710"/>
                  </a:lnTo>
                  <a:lnTo>
                    <a:pt x="10159" y="1108710"/>
                  </a:lnTo>
                  <a:lnTo>
                    <a:pt x="10159" y="1109980"/>
                  </a:lnTo>
                  <a:lnTo>
                    <a:pt x="25400" y="1109980"/>
                  </a:lnTo>
                  <a:lnTo>
                    <a:pt x="25400" y="1094740"/>
                  </a:lnTo>
                  <a:close/>
                </a:path>
                <a:path w="25400" h="1115060">
                  <a:moveTo>
                    <a:pt x="25400" y="1109980"/>
                  </a:moveTo>
                  <a:lnTo>
                    <a:pt x="12700" y="1109980"/>
                  </a:lnTo>
                  <a:lnTo>
                    <a:pt x="12700" y="1111250"/>
                  </a:lnTo>
                  <a:lnTo>
                    <a:pt x="16509" y="1111250"/>
                  </a:lnTo>
                  <a:lnTo>
                    <a:pt x="16509" y="1112520"/>
                  </a:lnTo>
                  <a:lnTo>
                    <a:pt x="20319" y="1112520"/>
                  </a:lnTo>
                  <a:lnTo>
                    <a:pt x="20319" y="1113790"/>
                  </a:lnTo>
                  <a:lnTo>
                    <a:pt x="22859" y="1113790"/>
                  </a:lnTo>
                  <a:lnTo>
                    <a:pt x="22859" y="1115060"/>
                  </a:lnTo>
                  <a:lnTo>
                    <a:pt x="25400" y="1115060"/>
                  </a:lnTo>
                  <a:lnTo>
                    <a:pt x="25400" y="1109980"/>
                  </a:lnTo>
                  <a:close/>
                </a:path>
              </a:pathLst>
            </a:custGeom>
            <a:solidFill>
              <a:srgbClr val="476BD8"/>
            </a:solidFill>
          </p:spPr>
          <p:txBody>
            <a:bodyPr wrap="square" lIns="0" tIns="0" rIns="0" bIns="0" rtlCol="0"/>
            <a:lstStyle/>
            <a:p>
              <a:endParaRPr/>
            </a:p>
          </p:txBody>
        </p:sp>
        <p:sp>
          <p:nvSpPr>
            <p:cNvPr id="588" name="object 588"/>
            <p:cNvSpPr/>
            <p:nvPr/>
          </p:nvSpPr>
          <p:spPr>
            <a:xfrm>
              <a:off x="2621279" y="4883150"/>
              <a:ext cx="25400" cy="1111250"/>
            </a:xfrm>
            <a:custGeom>
              <a:avLst/>
              <a:gdLst/>
              <a:ahLst/>
              <a:cxnLst/>
              <a:rect l="l" t="t" r="r" b="b"/>
              <a:pathLst>
                <a:path w="25400" h="1111250">
                  <a:moveTo>
                    <a:pt x="3809" y="0"/>
                  </a:moveTo>
                  <a:lnTo>
                    <a:pt x="0" y="0"/>
                  </a:lnTo>
                  <a:lnTo>
                    <a:pt x="0" y="2539"/>
                  </a:lnTo>
                  <a:lnTo>
                    <a:pt x="11430" y="2539"/>
                  </a:lnTo>
                  <a:lnTo>
                    <a:pt x="11430" y="1269"/>
                  </a:lnTo>
                  <a:lnTo>
                    <a:pt x="3809" y="1269"/>
                  </a:lnTo>
                  <a:lnTo>
                    <a:pt x="3809" y="0"/>
                  </a:lnTo>
                  <a:close/>
                </a:path>
                <a:path w="25400" h="1111250">
                  <a:moveTo>
                    <a:pt x="17780" y="2540"/>
                  </a:moveTo>
                  <a:lnTo>
                    <a:pt x="0" y="2540"/>
                  </a:lnTo>
                  <a:lnTo>
                    <a:pt x="0" y="8889"/>
                  </a:lnTo>
                  <a:lnTo>
                    <a:pt x="25400" y="8889"/>
                  </a:lnTo>
                  <a:lnTo>
                    <a:pt x="25400" y="3810"/>
                  </a:lnTo>
                  <a:lnTo>
                    <a:pt x="17780" y="3810"/>
                  </a:lnTo>
                  <a:lnTo>
                    <a:pt x="17780" y="2540"/>
                  </a:lnTo>
                  <a:close/>
                </a:path>
                <a:path w="25400" h="1111250">
                  <a:moveTo>
                    <a:pt x="25400" y="8890"/>
                  </a:moveTo>
                  <a:lnTo>
                    <a:pt x="0" y="8890"/>
                  </a:lnTo>
                  <a:lnTo>
                    <a:pt x="0" y="15239"/>
                  </a:lnTo>
                  <a:lnTo>
                    <a:pt x="25400" y="15239"/>
                  </a:lnTo>
                  <a:lnTo>
                    <a:pt x="25400" y="8890"/>
                  </a:lnTo>
                  <a:close/>
                </a:path>
                <a:path w="25400" h="1111250">
                  <a:moveTo>
                    <a:pt x="25400" y="15240"/>
                  </a:moveTo>
                  <a:lnTo>
                    <a:pt x="0" y="15240"/>
                  </a:lnTo>
                  <a:lnTo>
                    <a:pt x="0" y="21589"/>
                  </a:lnTo>
                  <a:lnTo>
                    <a:pt x="25400" y="21589"/>
                  </a:lnTo>
                  <a:lnTo>
                    <a:pt x="25400" y="15240"/>
                  </a:lnTo>
                  <a:close/>
                </a:path>
                <a:path w="25400" h="1111250">
                  <a:moveTo>
                    <a:pt x="25400" y="21590"/>
                  </a:moveTo>
                  <a:lnTo>
                    <a:pt x="0" y="21590"/>
                  </a:lnTo>
                  <a:lnTo>
                    <a:pt x="0" y="27939"/>
                  </a:lnTo>
                  <a:lnTo>
                    <a:pt x="25400" y="27939"/>
                  </a:lnTo>
                  <a:lnTo>
                    <a:pt x="25400" y="21590"/>
                  </a:lnTo>
                  <a:close/>
                </a:path>
                <a:path w="25400" h="1111250">
                  <a:moveTo>
                    <a:pt x="25400" y="27940"/>
                  </a:moveTo>
                  <a:lnTo>
                    <a:pt x="0" y="27940"/>
                  </a:lnTo>
                  <a:lnTo>
                    <a:pt x="0" y="34289"/>
                  </a:lnTo>
                  <a:lnTo>
                    <a:pt x="25400" y="34289"/>
                  </a:lnTo>
                  <a:lnTo>
                    <a:pt x="25400" y="27940"/>
                  </a:lnTo>
                  <a:close/>
                </a:path>
                <a:path w="25400" h="1111250">
                  <a:moveTo>
                    <a:pt x="25400" y="34290"/>
                  </a:moveTo>
                  <a:lnTo>
                    <a:pt x="0" y="34290"/>
                  </a:lnTo>
                  <a:lnTo>
                    <a:pt x="0" y="40639"/>
                  </a:lnTo>
                  <a:lnTo>
                    <a:pt x="25400" y="40639"/>
                  </a:lnTo>
                  <a:lnTo>
                    <a:pt x="25400" y="34290"/>
                  </a:lnTo>
                  <a:close/>
                </a:path>
                <a:path w="25400" h="1111250">
                  <a:moveTo>
                    <a:pt x="25400" y="40640"/>
                  </a:moveTo>
                  <a:lnTo>
                    <a:pt x="0" y="40640"/>
                  </a:lnTo>
                  <a:lnTo>
                    <a:pt x="0" y="46989"/>
                  </a:lnTo>
                  <a:lnTo>
                    <a:pt x="25400" y="46989"/>
                  </a:lnTo>
                  <a:lnTo>
                    <a:pt x="25400" y="40640"/>
                  </a:lnTo>
                  <a:close/>
                </a:path>
                <a:path w="25400" h="1111250">
                  <a:moveTo>
                    <a:pt x="25400" y="46990"/>
                  </a:moveTo>
                  <a:lnTo>
                    <a:pt x="0" y="46990"/>
                  </a:lnTo>
                  <a:lnTo>
                    <a:pt x="0" y="53339"/>
                  </a:lnTo>
                  <a:lnTo>
                    <a:pt x="25400" y="53339"/>
                  </a:lnTo>
                  <a:lnTo>
                    <a:pt x="25400" y="46990"/>
                  </a:lnTo>
                  <a:close/>
                </a:path>
                <a:path w="25400" h="1111250">
                  <a:moveTo>
                    <a:pt x="25400" y="53340"/>
                  </a:moveTo>
                  <a:lnTo>
                    <a:pt x="0" y="53340"/>
                  </a:lnTo>
                  <a:lnTo>
                    <a:pt x="0" y="59689"/>
                  </a:lnTo>
                  <a:lnTo>
                    <a:pt x="25400" y="59689"/>
                  </a:lnTo>
                  <a:lnTo>
                    <a:pt x="25400" y="53340"/>
                  </a:lnTo>
                  <a:close/>
                </a:path>
                <a:path w="25400" h="1111250">
                  <a:moveTo>
                    <a:pt x="25400" y="59690"/>
                  </a:moveTo>
                  <a:lnTo>
                    <a:pt x="0" y="59690"/>
                  </a:lnTo>
                  <a:lnTo>
                    <a:pt x="0" y="66039"/>
                  </a:lnTo>
                  <a:lnTo>
                    <a:pt x="25400" y="66039"/>
                  </a:lnTo>
                  <a:lnTo>
                    <a:pt x="25400" y="59690"/>
                  </a:lnTo>
                  <a:close/>
                </a:path>
                <a:path w="25400" h="1111250">
                  <a:moveTo>
                    <a:pt x="25400" y="66040"/>
                  </a:moveTo>
                  <a:lnTo>
                    <a:pt x="0" y="66040"/>
                  </a:lnTo>
                  <a:lnTo>
                    <a:pt x="0" y="72389"/>
                  </a:lnTo>
                  <a:lnTo>
                    <a:pt x="25400" y="72389"/>
                  </a:lnTo>
                  <a:lnTo>
                    <a:pt x="25400" y="66040"/>
                  </a:lnTo>
                  <a:close/>
                </a:path>
                <a:path w="25400" h="1111250">
                  <a:moveTo>
                    <a:pt x="25400" y="72390"/>
                  </a:moveTo>
                  <a:lnTo>
                    <a:pt x="0" y="72390"/>
                  </a:lnTo>
                  <a:lnTo>
                    <a:pt x="0" y="78739"/>
                  </a:lnTo>
                  <a:lnTo>
                    <a:pt x="25400" y="78739"/>
                  </a:lnTo>
                  <a:lnTo>
                    <a:pt x="25400" y="72390"/>
                  </a:lnTo>
                  <a:close/>
                </a:path>
                <a:path w="25400" h="1111250">
                  <a:moveTo>
                    <a:pt x="25400" y="78740"/>
                  </a:moveTo>
                  <a:lnTo>
                    <a:pt x="0" y="78740"/>
                  </a:lnTo>
                  <a:lnTo>
                    <a:pt x="0" y="97789"/>
                  </a:lnTo>
                  <a:lnTo>
                    <a:pt x="25400" y="97789"/>
                  </a:lnTo>
                  <a:lnTo>
                    <a:pt x="25400" y="78740"/>
                  </a:lnTo>
                  <a:close/>
                </a:path>
                <a:path w="25400" h="1111250">
                  <a:moveTo>
                    <a:pt x="25400" y="97790"/>
                  </a:moveTo>
                  <a:lnTo>
                    <a:pt x="0" y="97790"/>
                  </a:lnTo>
                  <a:lnTo>
                    <a:pt x="0" y="104139"/>
                  </a:lnTo>
                  <a:lnTo>
                    <a:pt x="25400" y="104139"/>
                  </a:lnTo>
                  <a:lnTo>
                    <a:pt x="25400" y="97790"/>
                  </a:lnTo>
                  <a:close/>
                </a:path>
                <a:path w="25400" h="1111250">
                  <a:moveTo>
                    <a:pt x="25400" y="104140"/>
                  </a:moveTo>
                  <a:lnTo>
                    <a:pt x="0" y="104140"/>
                  </a:lnTo>
                  <a:lnTo>
                    <a:pt x="0" y="142239"/>
                  </a:lnTo>
                  <a:lnTo>
                    <a:pt x="25400" y="142239"/>
                  </a:lnTo>
                  <a:lnTo>
                    <a:pt x="25400" y="104140"/>
                  </a:lnTo>
                  <a:close/>
                </a:path>
                <a:path w="25400" h="1111250">
                  <a:moveTo>
                    <a:pt x="25400" y="142240"/>
                  </a:moveTo>
                  <a:lnTo>
                    <a:pt x="0" y="142240"/>
                  </a:lnTo>
                  <a:lnTo>
                    <a:pt x="0" y="148589"/>
                  </a:lnTo>
                  <a:lnTo>
                    <a:pt x="25400" y="148589"/>
                  </a:lnTo>
                  <a:lnTo>
                    <a:pt x="25400" y="142240"/>
                  </a:lnTo>
                  <a:close/>
                </a:path>
                <a:path w="25400" h="1111250">
                  <a:moveTo>
                    <a:pt x="25400" y="148590"/>
                  </a:moveTo>
                  <a:lnTo>
                    <a:pt x="0" y="148590"/>
                  </a:lnTo>
                  <a:lnTo>
                    <a:pt x="0" y="161289"/>
                  </a:lnTo>
                  <a:lnTo>
                    <a:pt x="25400" y="161289"/>
                  </a:lnTo>
                  <a:lnTo>
                    <a:pt x="25400" y="148590"/>
                  </a:lnTo>
                  <a:close/>
                </a:path>
                <a:path w="25400" h="1111250">
                  <a:moveTo>
                    <a:pt x="25400" y="161290"/>
                  </a:moveTo>
                  <a:lnTo>
                    <a:pt x="0" y="161290"/>
                  </a:lnTo>
                  <a:lnTo>
                    <a:pt x="0" y="167639"/>
                  </a:lnTo>
                  <a:lnTo>
                    <a:pt x="25400" y="167639"/>
                  </a:lnTo>
                  <a:lnTo>
                    <a:pt x="25400" y="161290"/>
                  </a:lnTo>
                  <a:close/>
                </a:path>
                <a:path w="25400" h="1111250">
                  <a:moveTo>
                    <a:pt x="25400" y="167640"/>
                  </a:moveTo>
                  <a:lnTo>
                    <a:pt x="0" y="167640"/>
                  </a:lnTo>
                  <a:lnTo>
                    <a:pt x="0" y="180339"/>
                  </a:lnTo>
                  <a:lnTo>
                    <a:pt x="25400" y="180339"/>
                  </a:lnTo>
                  <a:lnTo>
                    <a:pt x="25400" y="167640"/>
                  </a:lnTo>
                  <a:close/>
                </a:path>
                <a:path w="25400" h="1111250">
                  <a:moveTo>
                    <a:pt x="25400" y="180340"/>
                  </a:moveTo>
                  <a:lnTo>
                    <a:pt x="0" y="180340"/>
                  </a:lnTo>
                  <a:lnTo>
                    <a:pt x="0" y="186689"/>
                  </a:lnTo>
                  <a:lnTo>
                    <a:pt x="25400" y="186689"/>
                  </a:lnTo>
                  <a:lnTo>
                    <a:pt x="25400" y="180340"/>
                  </a:lnTo>
                  <a:close/>
                </a:path>
                <a:path w="25400" h="1111250">
                  <a:moveTo>
                    <a:pt x="25400" y="186690"/>
                  </a:moveTo>
                  <a:lnTo>
                    <a:pt x="0" y="186690"/>
                  </a:lnTo>
                  <a:lnTo>
                    <a:pt x="0" y="199389"/>
                  </a:lnTo>
                  <a:lnTo>
                    <a:pt x="25400" y="199389"/>
                  </a:lnTo>
                  <a:lnTo>
                    <a:pt x="25400" y="186690"/>
                  </a:lnTo>
                  <a:close/>
                </a:path>
                <a:path w="25400" h="1111250">
                  <a:moveTo>
                    <a:pt x="25400" y="199390"/>
                  </a:moveTo>
                  <a:lnTo>
                    <a:pt x="0" y="199390"/>
                  </a:lnTo>
                  <a:lnTo>
                    <a:pt x="0" y="205739"/>
                  </a:lnTo>
                  <a:lnTo>
                    <a:pt x="25400" y="205739"/>
                  </a:lnTo>
                  <a:lnTo>
                    <a:pt x="25400" y="199390"/>
                  </a:lnTo>
                  <a:close/>
                </a:path>
                <a:path w="25400" h="1111250">
                  <a:moveTo>
                    <a:pt x="25400" y="205740"/>
                  </a:moveTo>
                  <a:lnTo>
                    <a:pt x="0" y="205740"/>
                  </a:lnTo>
                  <a:lnTo>
                    <a:pt x="0" y="212089"/>
                  </a:lnTo>
                  <a:lnTo>
                    <a:pt x="25400" y="212089"/>
                  </a:lnTo>
                  <a:lnTo>
                    <a:pt x="25400" y="205740"/>
                  </a:lnTo>
                  <a:close/>
                </a:path>
                <a:path w="25400" h="1111250">
                  <a:moveTo>
                    <a:pt x="25400" y="212090"/>
                  </a:moveTo>
                  <a:lnTo>
                    <a:pt x="0" y="212090"/>
                  </a:lnTo>
                  <a:lnTo>
                    <a:pt x="0" y="218439"/>
                  </a:lnTo>
                  <a:lnTo>
                    <a:pt x="25400" y="218439"/>
                  </a:lnTo>
                  <a:lnTo>
                    <a:pt x="25400" y="212090"/>
                  </a:lnTo>
                  <a:close/>
                </a:path>
                <a:path w="25400" h="1111250">
                  <a:moveTo>
                    <a:pt x="25400" y="218440"/>
                  </a:moveTo>
                  <a:lnTo>
                    <a:pt x="0" y="218440"/>
                  </a:lnTo>
                  <a:lnTo>
                    <a:pt x="0" y="224789"/>
                  </a:lnTo>
                  <a:lnTo>
                    <a:pt x="25400" y="224789"/>
                  </a:lnTo>
                  <a:lnTo>
                    <a:pt x="25400" y="218440"/>
                  </a:lnTo>
                  <a:close/>
                </a:path>
                <a:path w="25400" h="1111250">
                  <a:moveTo>
                    <a:pt x="25400" y="224790"/>
                  </a:moveTo>
                  <a:lnTo>
                    <a:pt x="0" y="224790"/>
                  </a:lnTo>
                  <a:lnTo>
                    <a:pt x="0" y="231139"/>
                  </a:lnTo>
                  <a:lnTo>
                    <a:pt x="25400" y="231139"/>
                  </a:lnTo>
                  <a:lnTo>
                    <a:pt x="25400" y="224790"/>
                  </a:lnTo>
                  <a:close/>
                </a:path>
                <a:path w="25400" h="1111250">
                  <a:moveTo>
                    <a:pt x="25400" y="231140"/>
                  </a:moveTo>
                  <a:lnTo>
                    <a:pt x="0" y="231140"/>
                  </a:lnTo>
                  <a:lnTo>
                    <a:pt x="0" y="237489"/>
                  </a:lnTo>
                  <a:lnTo>
                    <a:pt x="25400" y="237489"/>
                  </a:lnTo>
                  <a:lnTo>
                    <a:pt x="25400" y="231140"/>
                  </a:lnTo>
                  <a:close/>
                </a:path>
                <a:path w="25400" h="1111250">
                  <a:moveTo>
                    <a:pt x="25400" y="237490"/>
                  </a:moveTo>
                  <a:lnTo>
                    <a:pt x="0" y="237490"/>
                  </a:lnTo>
                  <a:lnTo>
                    <a:pt x="0" y="243839"/>
                  </a:lnTo>
                  <a:lnTo>
                    <a:pt x="25400" y="243839"/>
                  </a:lnTo>
                  <a:lnTo>
                    <a:pt x="25400" y="237490"/>
                  </a:lnTo>
                  <a:close/>
                </a:path>
                <a:path w="25400" h="1111250">
                  <a:moveTo>
                    <a:pt x="25400" y="243840"/>
                  </a:moveTo>
                  <a:lnTo>
                    <a:pt x="0" y="243840"/>
                  </a:lnTo>
                  <a:lnTo>
                    <a:pt x="0" y="250189"/>
                  </a:lnTo>
                  <a:lnTo>
                    <a:pt x="25400" y="250189"/>
                  </a:lnTo>
                  <a:lnTo>
                    <a:pt x="25400" y="243840"/>
                  </a:lnTo>
                  <a:close/>
                </a:path>
                <a:path w="25400" h="1111250">
                  <a:moveTo>
                    <a:pt x="25400" y="250190"/>
                  </a:moveTo>
                  <a:lnTo>
                    <a:pt x="0" y="250190"/>
                  </a:lnTo>
                  <a:lnTo>
                    <a:pt x="0" y="256539"/>
                  </a:lnTo>
                  <a:lnTo>
                    <a:pt x="25400" y="256539"/>
                  </a:lnTo>
                  <a:lnTo>
                    <a:pt x="25400" y="250190"/>
                  </a:lnTo>
                  <a:close/>
                </a:path>
                <a:path w="25400" h="1111250">
                  <a:moveTo>
                    <a:pt x="25400" y="256540"/>
                  </a:moveTo>
                  <a:lnTo>
                    <a:pt x="0" y="256540"/>
                  </a:lnTo>
                  <a:lnTo>
                    <a:pt x="0" y="262889"/>
                  </a:lnTo>
                  <a:lnTo>
                    <a:pt x="25400" y="262889"/>
                  </a:lnTo>
                  <a:lnTo>
                    <a:pt x="25400" y="256540"/>
                  </a:lnTo>
                  <a:close/>
                </a:path>
                <a:path w="25400" h="1111250">
                  <a:moveTo>
                    <a:pt x="25400" y="262890"/>
                  </a:moveTo>
                  <a:lnTo>
                    <a:pt x="0" y="262890"/>
                  </a:lnTo>
                  <a:lnTo>
                    <a:pt x="0" y="269239"/>
                  </a:lnTo>
                  <a:lnTo>
                    <a:pt x="25400" y="269239"/>
                  </a:lnTo>
                  <a:lnTo>
                    <a:pt x="25400" y="262890"/>
                  </a:lnTo>
                  <a:close/>
                </a:path>
                <a:path w="25400" h="1111250">
                  <a:moveTo>
                    <a:pt x="25400" y="269240"/>
                  </a:moveTo>
                  <a:lnTo>
                    <a:pt x="0" y="269240"/>
                  </a:lnTo>
                  <a:lnTo>
                    <a:pt x="0" y="275589"/>
                  </a:lnTo>
                  <a:lnTo>
                    <a:pt x="25400" y="275589"/>
                  </a:lnTo>
                  <a:lnTo>
                    <a:pt x="25400" y="269240"/>
                  </a:lnTo>
                  <a:close/>
                </a:path>
                <a:path w="25400" h="1111250">
                  <a:moveTo>
                    <a:pt x="25400" y="275590"/>
                  </a:moveTo>
                  <a:lnTo>
                    <a:pt x="0" y="275590"/>
                  </a:lnTo>
                  <a:lnTo>
                    <a:pt x="0" y="281939"/>
                  </a:lnTo>
                  <a:lnTo>
                    <a:pt x="25400" y="281939"/>
                  </a:lnTo>
                  <a:lnTo>
                    <a:pt x="25400" y="275590"/>
                  </a:lnTo>
                  <a:close/>
                </a:path>
                <a:path w="25400" h="1111250">
                  <a:moveTo>
                    <a:pt x="25400" y="281940"/>
                  </a:moveTo>
                  <a:lnTo>
                    <a:pt x="0" y="281940"/>
                  </a:lnTo>
                  <a:lnTo>
                    <a:pt x="0" y="288289"/>
                  </a:lnTo>
                  <a:lnTo>
                    <a:pt x="25400" y="288289"/>
                  </a:lnTo>
                  <a:lnTo>
                    <a:pt x="25400" y="281940"/>
                  </a:lnTo>
                  <a:close/>
                </a:path>
                <a:path w="25400" h="1111250">
                  <a:moveTo>
                    <a:pt x="25400" y="288290"/>
                  </a:moveTo>
                  <a:lnTo>
                    <a:pt x="0" y="288290"/>
                  </a:lnTo>
                  <a:lnTo>
                    <a:pt x="0" y="294639"/>
                  </a:lnTo>
                  <a:lnTo>
                    <a:pt x="25400" y="294639"/>
                  </a:lnTo>
                  <a:lnTo>
                    <a:pt x="25400" y="288290"/>
                  </a:lnTo>
                  <a:close/>
                </a:path>
                <a:path w="25400" h="1111250">
                  <a:moveTo>
                    <a:pt x="25400" y="294640"/>
                  </a:moveTo>
                  <a:lnTo>
                    <a:pt x="0" y="294640"/>
                  </a:lnTo>
                  <a:lnTo>
                    <a:pt x="0" y="300989"/>
                  </a:lnTo>
                  <a:lnTo>
                    <a:pt x="25400" y="300989"/>
                  </a:lnTo>
                  <a:lnTo>
                    <a:pt x="25400" y="294640"/>
                  </a:lnTo>
                  <a:close/>
                </a:path>
                <a:path w="25400" h="1111250">
                  <a:moveTo>
                    <a:pt x="25400" y="300990"/>
                  </a:moveTo>
                  <a:lnTo>
                    <a:pt x="0" y="300990"/>
                  </a:lnTo>
                  <a:lnTo>
                    <a:pt x="0" y="307339"/>
                  </a:lnTo>
                  <a:lnTo>
                    <a:pt x="25400" y="307339"/>
                  </a:lnTo>
                  <a:lnTo>
                    <a:pt x="25400" y="300990"/>
                  </a:lnTo>
                  <a:close/>
                </a:path>
                <a:path w="25400" h="1111250">
                  <a:moveTo>
                    <a:pt x="25400" y="307340"/>
                  </a:moveTo>
                  <a:lnTo>
                    <a:pt x="0" y="307340"/>
                  </a:lnTo>
                  <a:lnTo>
                    <a:pt x="0" y="313689"/>
                  </a:lnTo>
                  <a:lnTo>
                    <a:pt x="25400" y="313689"/>
                  </a:lnTo>
                  <a:lnTo>
                    <a:pt x="25400" y="307340"/>
                  </a:lnTo>
                  <a:close/>
                </a:path>
                <a:path w="25400" h="1111250">
                  <a:moveTo>
                    <a:pt x="25400" y="313690"/>
                  </a:moveTo>
                  <a:lnTo>
                    <a:pt x="0" y="313690"/>
                  </a:lnTo>
                  <a:lnTo>
                    <a:pt x="0" y="320039"/>
                  </a:lnTo>
                  <a:lnTo>
                    <a:pt x="25400" y="320039"/>
                  </a:lnTo>
                  <a:lnTo>
                    <a:pt x="25400" y="313690"/>
                  </a:lnTo>
                  <a:close/>
                </a:path>
                <a:path w="25400" h="1111250">
                  <a:moveTo>
                    <a:pt x="25400" y="320040"/>
                  </a:moveTo>
                  <a:lnTo>
                    <a:pt x="0" y="320040"/>
                  </a:lnTo>
                  <a:lnTo>
                    <a:pt x="0" y="326389"/>
                  </a:lnTo>
                  <a:lnTo>
                    <a:pt x="25400" y="326389"/>
                  </a:lnTo>
                  <a:lnTo>
                    <a:pt x="25400" y="320040"/>
                  </a:lnTo>
                  <a:close/>
                </a:path>
                <a:path w="25400" h="1111250">
                  <a:moveTo>
                    <a:pt x="25400" y="326390"/>
                  </a:moveTo>
                  <a:lnTo>
                    <a:pt x="0" y="326390"/>
                  </a:lnTo>
                  <a:lnTo>
                    <a:pt x="0" y="332739"/>
                  </a:lnTo>
                  <a:lnTo>
                    <a:pt x="25400" y="332739"/>
                  </a:lnTo>
                  <a:lnTo>
                    <a:pt x="25400" y="326390"/>
                  </a:lnTo>
                  <a:close/>
                </a:path>
                <a:path w="25400" h="1111250">
                  <a:moveTo>
                    <a:pt x="25400" y="332740"/>
                  </a:moveTo>
                  <a:lnTo>
                    <a:pt x="0" y="332740"/>
                  </a:lnTo>
                  <a:lnTo>
                    <a:pt x="0" y="353059"/>
                  </a:lnTo>
                  <a:lnTo>
                    <a:pt x="25400" y="353059"/>
                  </a:lnTo>
                  <a:lnTo>
                    <a:pt x="25400" y="332740"/>
                  </a:lnTo>
                  <a:close/>
                </a:path>
                <a:path w="25400" h="1111250">
                  <a:moveTo>
                    <a:pt x="25400" y="353060"/>
                  </a:moveTo>
                  <a:lnTo>
                    <a:pt x="0" y="353060"/>
                  </a:lnTo>
                  <a:lnTo>
                    <a:pt x="0" y="359409"/>
                  </a:lnTo>
                  <a:lnTo>
                    <a:pt x="25400" y="359409"/>
                  </a:lnTo>
                  <a:lnTo>
                    <a:pt x="25400" y="353060"/>
                  </a:lnTo>
                  <a:close/>
                </a:path>
                <a:path w="25400" h="1111250">
                  <a:moveTo>
                    <a:pt x="25400" y="359410"/>
                  </a:moveTo>
                  <a:lnTo>
                    <a:pt x="0" y="359410"/>
                  </a:lnTo>
                  <a:lnTo>
                    <a:pt x="0" y="378459"/>
                  </a:lnTo>
                  <a:lnTo>
                    <a:pt x="25400" y="378459"/>
                  </a:lnTo>
                  <a:lnTo>
                    <a:pt x="25400" y="359410"/>
                  </a:lnTo>
                  <a:close/>
                </a:path>
                <a:path w="25400" h="1111250">
                  <a:moveTo>
                    <a:pt x="25400" y="378460"/>
                  </a:moveTo>
                  <a:lnTo>
                    <a:pt x="0" y="378460"/>
                  </a:lnTo>
                  <a:lnTo>
                    <a:pt x="0" y="384809"/>
                  </a:lnTo>
                  <a:lnTo>
                    <a:pt x="25400" y="384809"/>
                  </a:lnTo>
                  <a:lnTo>
                    <a:pt x="25400" y="378460"/>
                  </a:lnTo>
                  <a:close/>
                </a:path>
                <a:path w="25400" h="1111250">
                  <a:moveTo>
                    <a:pt x="25400" y="384810"/>
                  </a:moveTo>
                  <a:lnTo>
                    <a:pt x="0" y="384810"/>
                  </a:lnTo>
                  <a:lnTo>
                    <a:pt x="0" y="391159"/>
                  </a:lnTo>
                  <a:lnTo>
                    <a:pt x="25400" y="391159"/>
                  </a:lnTo>
                  <a:lnTo>
                    <a:pt x="25400" y="384810"/>
                  </a:lnTo>
                  <a:close/>
                </a:path>
                <a:path w="25400" h="1111250">
                  <a:moveTo>
                    <a:pt x="25400" y="391160"/>
                  </a:moveTo>
                  <a:lnTo>
                    <a:pt x="0" y="391160"/>
                  </a:lnTo>
                  <a:lnTo>
                    <a:pt x="0" y="397509"/>
                  </a:lnTo>
                  <a:lnTo>
                    <a:pt x="25400" y="397509"/>
                  </a:lnTo>
                  <a:lnTo>
                    <a:pt x="25400" y="391160"/>
                  </a:lnTo>
                  <a:close/>
                </a:path>
                <a:path w="25400" h="1111250">
                  <a:moveTo>
                    <a:pt x="25400" y="397510"/>
                  </a:moveTo>
                  <a:lnTo>
                    <a:pt x="0" y="397510"/>
                  </a:lnTo>
                  <a:lnTo>
                    <a:pt x="0" y="403859"/>
                  </a:lnTo>
                  <a:lnTo>
                    <a:pt x="25400" y="403859"/>
                  </a:lnTo>
                  <a:lnTo>
                    <a:pt x="25400" y="397510"/>
                  </a:lnTo>
                  <a:close/>
                </a:path>
                <a:path w="25400" h="1111250">
                  <a:moveTo>
                    <a:pt x="25400" y="403860"/>
                  </a:moveTo>
                  <a:lnTo>
                    <a:pt x="0" y="403860"/>
                  </a:lnTo>
                  <a:lnTo>
                    <a:pt x="0" y="410209"/>
                  </a:lnTo>
                  <a:lnTo>
                    <a:pt x="25400" y="410209"/>
                  </a:lnTo>
                  <a:lnTo>
                    <a:pt x="25400" y="403860"/>
                  </a:lnTo>
                  <a:close/>
                </a:path>
                <a:path w="25400" h="1111250">
                  <a:moveTo>
                    <a:pt x="25400" y="410210"/>
                  </a:moveTo>
                  <a:lnTo>
                    <a:pt x="0" y="410210"/>
                  </a:lnTo>
                  <a:lnTo>
                    <a:pt x="0" y="416559"/>
                  </a:lnTo>
                  <a:lnTo>
                    <a:pt x="25400" y="416559"/>
                  </a:lnTo>
                  <a:lnTo>
                    <a:pt x="25400" y="410210"/>
                  </a:lnTo>
                  <a:close/>
                </a:path>
                <a:path w="25400" h="1111250">
                  <a:moveTo>
                    <a:pt x="25400" y="416560"/>
                  </a:moveTo>
                  <a:lnTo>
                    <a:pt x="0" y="416560"/>
                  </a:lnTo>
                  <a:lnTo>
                    <a:pt x="0" y="429259"/>
                  </a:lnTo>
                  <a:lnTo>
                    <a:pt x="25400" y="429259"/>
                  </a:lnTo>
                  <a:lnTo>
                    <a:pt x="25400" y="416560"/>
                  </a:lnTo>
                  <a:close/>
                </a:path>
                <a:path w="25400" h="1111250">
                  <a:moveTo>
                    <a:pt x="25400" y="429260"/>
                  </a:moveTo>
                  <a:lnTo>
                    <a:pt x="0" y="429260"/>
                  </a:lnTo>
                  <a:lnTo>
                    <a:pt x="0" y="435609"/>
                  </a:lnTo>
                  <a:lnTo>
                    <a:pt x="25400" y="435609"/>
                  </a:lnTo>
                  <a:lnTo>
                    <a:pt x="25400" y="429260"/>
                  </a:lnTo>
                  <a:close/>
                </a:path>
                <a:path w="25400" h="1111250">
                  <a:moveTo>
                    <a:pt x="25400" y="435610"/>
                  </a:moveTo>
                  <a:lnTo>
                    <a:pt x="0" y="435610"/>
                  </a:lnTo>
                  <a:lnTo>
                    <a:pt x="0" y="441959"/>
                  </a:lnTo>
                  <a:lnTo>
                    <a:pt x="25400" y="441959"/>
                  </a:lnTo>
                  <a:lnTo>
                    <a:pt x="25400" y="435610"/>
                  </a:lnTo>
                  <a:close/>
                </a:path>
                <a:path w="25400" h="1111250">
                  <a:moveTo>
                    <a:pt x="25400" y="441960"/>
                  </a:moveTo>
                  <a:lnTo>
                    <a:pt x="0" y="441960"/>
                  </a:lnTo>
                  <a:lnTo>
                    <a:pt x="0" y="448309"/>
                  </a:lnTo>
                  <a:lnTo>
                    <a:pt x="25400" y="448309"/>
                  </a:lnTo>
                  <a:lnTo>
                    <a:pt x="25400" y="441960"/>
                  </a:lnTo>
                  <a:close/>
                </a:path>
                <a:path w="25400" h="1111250">
                  <a:moveTo>
                    <a:pt x="25400" y="448310"/>
                  </a:moveTo>
                  <a:lnTo>
                    <a:pt x="0" y="448310"/>
                  </a:lnTo>
                  <a:lnTo>
                    <a:pt x="0" y="454659"/>
                  </a:lnTo>
                  <a:lnTo>
                    <a:pt x="25400" y="454659"/>
                  </a:lnTo>
                  <a:lnTo>
                    <a:pt x="25400" y="448310"/>
                  </a:lnTo>
                  <a:close/>
                </a:path>
                <a:path w="25400" h="1111250">
                  <a:moveTo>
                    <a:pt x="25400" y="454660"/>
                  </a:moveTo>
                  <a:lnTo>
                    <a:pt x="0" y="454660"/>
                  </a:lnTo>
                  <a:lnTo>
                    <a:pt x="0" y="461009"/>
                  </a:lnTo>
                  <a:lnTo>
                    <a:pt x="25400" y="461009"/>
                  </a:lnTo>
                  <a:lnTo>
                    <a:pt x="25400" y="454660"/>
                  </a:lnTo>
                  <a:close/>
                </a:path>
                <a:path w="25400" h="1111250">
                  <a:moveTo>
                    <a:pt x="25400" y="461010"/>
                  </a:moveTo>
                  <a:lnTo>
                    <a:pt x="0" y="461010"/>
                  </a:lnTo>
                  <a:lnTo>
                    <a:pt x="0" y="464819"/>
                  </a:lnTo>
                  <a:lnTo>
                    <a:pt x="25400" y="464819"/>
                  </a:lnTo>
                  <a:lnTo>
                    <a:pt x="25400" y="461010"/>
                  </a:lnTo>
                  <a:close/>
                </a:path>
                <a:path w="25400" h="1111250">
                  <a:moveTo>
                    <a:pt x="25400" y="464820"/>
                  </a:moveTo>
                  <a:lnTo>
                    <a:pt x="0" y="464820"/>
                  </a:lnTo>
                  <a:lnTo>
                    <a:pt x="0" y="473709"/>
                  </a:lnTo>
                  <a:lnTo>
                    <a:pt x="25400" y="473709"/>
                  </a:lnTo>
                  <a:lnTo>
                    <a:pt x="25400" y="464820"/>
                  </a:lnTo>
                  <a:close/>
                </a:path>
                <a:path w="25400" h="1111250">
                  <a:moveTo>
                    <a:pt x="25400" y="473710"/>
                  </a:moveTo>
                  <a:lnTo>
                    <a:pt x="0" y="473710"/>
                  </a:lnTo>
                  <a:lnTo>
                    <a:pt x="0" y="480059"/>
                  </a:lnTo>
                  <a:lnTo>
                    <a:pt x="25400" y="480059"/>
                  </a:lnTo>
                  <a:lnTo>
                    <a:pt x="25400" y="473710"/>
                  </a:lnTo>
                  <a:close/>
                </a:path>
                <a:path w="25400" h="1111250">
                  <a:moveTo>
                    <a:pt x="25400" y="480060"/>
                  </a:moveTo>
                  <a:lnTo>
                    <a:pt x="0" y="480060"/>
                  </a:lnTo>
                  <a:lnTo>
                    <a:pt x="0" y="486409"/>
                  </a:lnTo>
                  <a:lnTo>
                    <a:pt x="25400" y="486409"/>
                  </a:lnTo>
                  <a:lnTo>
                    <a:pt x="25400" y="480060"/>
                  </a:lnTo>
                  <a:close/>
                </a:path>
                <a:path w="25400" h="1111250">
                  <a:moveTo>
                    <a:pt x="25400" y="486410"/>
                  </a:moveTo>
                  <a:lnTo>
                    <a:pt x="0" y="486410"/>
                  </a:lnTo>
                  <a:lnTo>
                    <a:pt x="0" y="492759"/>
                  </a:lnTo>
                  <a:lnTo>
                    <a:pt x="25400" y="492759"/>
                  </a:lnTo>
                  <a:lnTo>
                    <a:pt x="25400" y="486410"/>
                  </a:lnTo>
                  <a:close/>
                </a:path>
                <a:path w="25400" h="1111250">
                  <a:moveTo>
                    <a:pt x="25400" y="492760"/>
                  </a:moveTo>
                  <a:lnTo>
                    <a:pt x="0" y="492760"/>
                  </a:lnTo>
                  <a:lnTo>
                    <a:pt x="0" y="499109"/>
                  </a:lnTo>
                  <a:lnTo>
                    <a:pt x="25400" y="499109"/>
                  </a:lnTo>
                  <a:lnTo>
                    <a:pt x="25400" y="492760"/>
                  </a:lnTo>
                  <a:close/>
                </a:path>
                <a:path w="25400" h="1111250">
                  <a:moveTo>
                    <a:pt x="25400" y="499110"/>
                  </a:moveTo>
                  <a:lnTo>
                    <a:pt x="0" y="499110"/>
                  </a:lnTo>
                  <a:lnTo>
                    <a:pt x="0" y="505459"/>
                  </a:lnTo>
                  <a:lnTo>
                    <a:pt x="25400" y="505459"/>
                  </a:lnTo>
                  <a:lnTo>
                    <a:pt x="25400" y="499110"/>
                  </a:lnTo>
                  <a:close/>
                </a:path>
                <a:path w="25400" h="1111250">
                  <a:moveTo>
                    <a:pt x="25400" y="505460"/>
                  </a:moveTo>
                  <a:lnTo>
                    <a:pt x="0" y="505460"/>
                  </a:lnTo>
                  <a:lnTo>
                    <a:pt x="0" y="511809"/>
                  </a:lnTo>
                  <a:lnTo>
                    <a:pt x="25400" y="511809"/>
                  </a:lnTo>
                  <a:lnTo>
                    <a:pt x="25400" y="505460"/>
                  </a:lnTo>
                  <a:close/>
                </a:path>
                <a:path w="25400" h="1111250">
                  <a:moveTo>
                    <a:pt x="25400" y="511810"/>
                  </a:moveTo>
                  <a:lnTo>
                    <a:pt x="0" y="511810"/>
                  </a:lnTo>
                  <a:lnTo>
                    <a:pt x="0" y="518159"/>
                  </a:lnTo>
                  <a:lnTo>
                    <a:pt x="25400" y="518159"/>
                  </a:lnTo>
                  <a:lnTo>
                    <a:pt x="25400" y="511810"/>
                  </a:lnTo>
                  <a:close/>
                </a:path>
                <a:path w="25400" h="1111250">
                  <a:moveTo>
                    <a:pt x="25400" y="518160"/>
                  </a:moveTo>
                  <a:lnTo>
                    <a:pt x="0" y="518160"/>
                  </a:lnTo>
                  <a:lnTo>
                    <a:pt x="0" y="530860"/>
                  </a:lnTo>
                  <a:lnTo>
                    <a:pt x="25400" y="530860"/>
                  </a:lnTo>
                  <a:lnTo>
                    <a:pt x="25400" y="518160"/>
                  </a:lnTo>
                  <a:close/>
                </a:path>
                <a:path w="25400" h="1111250">
                  <a:moveTo>
                    <a:pt x="25400" y="530860"/>
                  </a:moveTo>
                  <a:lnTo>
                    <a:pt x="0" y="530860"/>
                  </a:lnTo>
                  <a:lnTo>
                    <a:pt x="0" y="556260"/>
                  </a:lnTo>
                  <a:lnTo>
                    <a:pt x="25400" y="556260"/>
                  </a:lnTo>
                  <a:lnTo>
                    <a:pt x="25400" y="530860"/>
                  </a:lnTo>
                  <a:close/>
                </a:path>
                <a:path w="25400" h="1111250">
                  <a:moveTo>
                    <a:pt x="25400" y="556260"/>
                  </a:moveTo>
                  <a:lnTo>
                    <a:pt x="0" y="556260"/>
                  </a:lnTo>
                  <a:lnTo>
                    <a:pt x="0" y="568960"/>
                  </a:lnTo>
                  <a:lnTo>
                    <a:pt x="25400" y="568960"/>
                  </a:lnTo>
                  <a:lnTo>
                    <a:pt x="25400" y="556260"/>
                  </a:lnTo>
                  <a:close/>
                </a:path>
                <a:path w="25400" h="1111250">
                  <a:moveTo>
                    <a:pt x="25400" y="568960"/>
                  </a:moveTo>
                  <a:lnTo>
                    <a:pt x="0" y="568960"/>
                  </a:lnTo>
                  <a:lnTo>
                    <a:pt x="0" y="575310"/>
                  </a:lnTo>
                  <a:lnTo>
                    <a:pt x="25400" y="575310"/>
                  </a:lnTo>
                  <a:lnTo>
                    <a:pt x="25400" y="568960"/>
                  </a:lnTo>
                  <a:close/>
                </a:path>
                <a:path w="25400" h="1111250">
                  <a:moveTo>
                    <a:pt x="25400" y="575310"/>
                  </a:moveTo>
                  <a:lnTo>
                    <a:pt x="0" y="575310"/>
                  </a:lnTo>
                  <a:lnTo>
                    <a:pt x="0" y="581660"/>
                  </a:lnTo>
                  <a:lnTo>
                    <a:pt x="25400" y="581660"/>
                  </a:lnTo>
                  <a:lnTo>
                    <a:pt x="25400" y="575310"/>
                  </a:lnTo>
                  <a:close/>
                </a:path>
                <a:path w="25400" h="1111250">
                  <a:moveTo>
                    <a:pt x="25400" y="581660"/>
                  </a:moveTo>
                  <a:lnTo>
                    <a:pt x="0" y="581660"/>
                  </a:lnTo>
                  <a:lnTo>
                    <a:pt x="0" y="588010"/>
                  </a:lnTo>
                  <a:lnTo>
                    <a:pt x="25400" y="588010"/>
                  </a:lnTo>
                  <a:lnTo>
                    <a:pt x="25400" y="581660"/>
                  </a:lnTo>
                  <a:close/>
                </a:path>
                <a:path w="25400" h="1111250">
                  <a:moveTo>
                    <a:pt x="25400" y="588010"/>
                  </a:moveTo>
                  <a:lnTo>
                    <a:pt x="0" y="588010"/>
                  </a:lnTo>
                  <a:lnTo>
                    <a:pt x="0" y="594360"/>
                  </a:lnTo>
                  <a:lnTo>
                    <a:pt x="25400" y="594360"/>
                  </a:lnTo>
                  <a:lnTo>
                    <a:pt x="25400" y="588010"/>
                  </a:lnTo>
                  <a:close/>
                </a:path>
                <a:path w="25400" h="1111250">
                  <a:moveTo>
                    <a:pt x="25400" y="594360"/>
                  </a:moveTo>
                  <a:lnTo>
                    <a:pt x="0" y="594360"/>
                  </a:lnTo>
                  <a:lnTo>
                    <a:pt x="0" y="600710"/>
                  </a:lnTo>
                  <a:lnTo>
                    <a:pt x="25400" y="600710"/>
                  </a:lnTo>
                  <a:lnTo>
                    <a:pt x="25400" y="594360"/>
                  </a:lnTo>
                  <a:close/>
                </a:path>
                <a:path w="25400" h="1111250">
                  <a:moveTo>
                    <a:pt x="25400" y="601980"/>
                  </a:moveTo>
                  <a:lnTo>
                    <a:pt x="0" y="601980"/>
                  </a:lnTo>
                  <a:lnTo>
                    <a:pt x="0" y="607060"/>
                  </a:lnTo>
                  <a:lnTo>
                    <a:pt x="25400" y="607060"/>
                  </a:lnTo>
                  <a:lnTo>
                    <a:pt x="25400" y="601980"/>
                  </a:lnTo>
                  <a:close/>
                </a:path>
                <a:path w="25400" h="1111250">
                  <a:moveTo>
                    <a:pt x="25400" y="600710"/>
                  </a:moveTo>
                  <a:lnTo>
                    <a:pt x="0" y="600710"/>
                  </a:lnTo>
                  <a:lnTo>
                    <a:pt x="0" y="601980"/>
                  </a:lnTo>
                  <a:lnTo>
                    <a:pt x="25400" y="601980"/>
                  </a:lnTo>
                  <a:lnTo>
                    <a:pt x="25400" y="600710"/>
                  </a:lnTo>
                  <a:close/>
                </a:path>
                <a:path w="25400" h="1111250">
                  <a:moveTo>
                    <a:pt x="25400" y="607060"/>
                  </a:moveTo>
                  <a:lnTo>
                    <a:pt x="0" y="607060"/>
                  </a:lnTo>
                  <a:lnTo>
                    <a:pt x="0" y="613410"/>
                  </a:lnTo>
                  <a:lnTo>
                    <a:pt x="25400" y="613410"/>
                  </a:lnTo>
                  <a:lnTo>
                    <a:pt x="25400" y="607060"/>
                  </a:lnTo>
                  <a:close/>
                </a:path>
                <a:path w="25400" h="1111250">
                  <a:moveTo>
                    <a:pt x="25400" y="613410"/>
                  </a:moveTo>
                  <a:lnTo>
                    <a:pt x="0" y="613410"/>
                  </a:lnTo>
                  <a:lnTo>
                    <a:pt x="0" y="619760"/>
                  </a:lnTo>
                  <a:lnTo>
                    <a:pt x="25400" y="619760"/>
                  </a:lnTo>
                  <a:lnTo>
                    <a:pt x="25400" y="613410"/>
                  </a:lnTo>
                  <a:close/>
                </a:path>
                <a:path w="25400" h="1111250">
                  <a:moveTo>
                    <a:pt x="25400" y="619760"/>
                  </a:moveTo>
                  <a:lnTo>
                    <a:pt x="0" y="619760"/>
                  </a:lnTo>
                  <a:lnTo>
                    <a:pt x="0" y="626110"/>
                  </a:lnTo>
                  <a:lnTo>
                    <a:pt x="25400" y="626110"/>
                  </a:lnTo>
                  <a:lnTo>
                    <a:pt x="25400" y="619760"/>
                  </a:lnTo>
                  <a:close/>
                </a:path>
                <a:path w="25400" h="1111250">
                  <a:moveTo>
                    <a:pt x="25400" y="626110"/>
                  </a:moveTo>
                  <a:lnTo>
                    <a:pt x="0" y="626110"/>
                  </a:lnTo>
                  <a:lnTo>
                    <a:pt x="0" y="632460"/>
                  </a:lnTo>
                  <a:lnTo>
                    <a:pt x="25400" y="632460"/>
                  </a:lnTo>
                  <a:lnTo>
                    <a:pt x="25400" y="626110"/>
                  </a:lnTo>
                  <a:close/>
                </a:path>
                <a:path w="25400" h="1111250">
                  <a:moveTo>
                    <a:pt x="25400" y="632460"/>
                  </a:moveTo>
                  <a:lnTo>
                    <a:pt x="0" y="632460"/>
                  </a:lnTo>
                  <a:lnTo>
                    <a:pt x="0" y="638810"/>
                  </a:lnTo>
                  <a:lnTo>
                    <a:pt x="25400" y="638810"/>
                  </a:lnTo>
                  <a:lnTo>
                    <a:pt x="25400" y="632460"/>
                  </a:lnTo>
                  <a:close/>
                </a:path>
                <a:path w="25400" h="1111250">
                  <a:moveTo>
                    <a:pt x="25400" y="638810"/>
                  </a:moveTo>
                  <a:lnTo>
                    <a:pt x="0" y="638810"/>
                  </a:lnTo>
                  <a:lnTo>
                    <a:pt x="0" y="664210"/>
                  </a:lnTo>
                  <a:lnTo>
                    <a:pt x="25400" y="664210"/>
                  </a:lnTo>
                  <a:lnTo>
                    <a:pt x="25400" y="638810"/>
                  </a:lnTo>
                  <a:close/>
                </a:path>
                <a:path w="25400" h="1111250">
                  <a:moveTo>
                    <a:pt x="25400" y="664210"/>
                  </a:moveTo>
                  <a:lnTo>
                    <a:pt x="0" y="664210"/>
                  </a:lnTo>
                  <a:lnTo>
                    <a:pt x="0" y="670560"/>
                  </a:lnTo>
                  <a:lnTo>
                    <a:pt x="25400" y="670560"/>
                  </a:lnTo>
                  <a:lnTo>
                    <a:pt x="25400" y="664210"/>
                  </a:lnTo>
                  <a:close/>
                </a:path>
                <a:path w="25400" h="1111250">
                  <a:moveTo>
                    <a:pt x="25400" y="670560"/>
                  </a:moveTo>
                  <a:lnTo>
                    <a:pt x="0" y="670560"/>
                  </a:lnTo>
                  <a:lnTo>
                    <a:pt x="0" y="676910"/>
                  </a:lnTo>
                  <a:lnTo>
                    <a:pt x="25400" y="676910"/>
                  </a:lnTo>
                  <a:lnTo>
                    <a:pt x="25400" y="670560"/>
                  </a:lnTo>
                  <a:close/>
                </a:path>
                <a:path w="25400" h="1111250">
                  <a:moveTo>
                    <a:pt x="25400" y="676910"/>
                  </a:moveTo>
                  <a:lnTo>
                    <a:pt x="0" y="676910"/>
                  </a:lnTo>
                  <a:lnTo>
                    <a:pt x="0" y="683259"/>
                  </a:lnTo>
                  <a:lnTo>
                    <a:pt x="25400" y="683259"/>
                  </a:lnTo>
                  <a:lnTo>
                    <a:pt x="25400" y="676910"/>
                  </a:lnTo>
                  <a:close/>
                </a:path>
                <a:path w="25400" h="1111250">
                  <a:moveTo>
                    <a:pt x="25400" y="683260"/>
                  </a:moveTo>
                  <a:lnTo>
                    <a:pt x="0" y="683260"/>
                  </a:lnTo>
                  <a:lnTo>
                    <a:pt x="0" y="687069"/>
                  </a:lnTo>
                  <a:lnTo>
                    <a:pt x="25400" y="687069"/>
                  </a:lnTo>
                  <a:lnTo>
                    <a:pt x="25400" y="683260"/>
                  </a:lnTo>
                  <a:close/>
                </a:path>
                <a:path w="25400" h="1111250">
                  <a:moveTo>
                    <a:pt x="25400" y="687070"/>
                  </a:moveTo>
                  <a:lnTo>
                    <a:pt x="0" y="687070"/>
                  </a:lnTo>
                  <a:lnTo>
                    <a:pt x="0" y="689610"/>
                  </a:lnTo>
                  <a:lnTo>
                    <a:pt x="25400" y="689610"/>
                  </a:lnTo>
                  <a:lnTo>
                    <a:pt x="25400" y="687070"/>
                  </a:lnTo>
                  <a:close/>
                </a:path>
                <a:path w="25400" h="1111250">
                  <a:moveTo>
                    <a:pt x="25400" y="689610"/>
                  </a:moveTo>
                  <a:lnTo>
                    <a:pt x="0" y="689610"/>
                  </a:lnTo>
                  <a:lnTo>
                    <a:pt x="0" y="702309"/>
                  </a:lnTo>
                  <a:lnTo>
                    <a:pt x="25400" y="702309"/>
                  </a:lnTo>
                  <a:lnTo>
                    <a:pt x="25400" y="689610"/>
                  </a:lnTo>
                  <a:close/>
                </a:path>
                <a:path w="25400" h="1111250">
                  <a:moveTo>
                    <a:pt x="25400" y="702310"/>
                  </a:moveTo>
                  <a:lnTo>
                    <a:pt x="0" y="702310"/>
                  </a:lnTo>
                  <a:lnTo>
                    <a:pt x="0" y="708659"/>
                  </a:lnTo>
                  <a:lnTo>
                    <a:pt x="25400" y="708659"/>
                  </a:lnTo>
                  <a:lnTo>
                    <a:pt x="25400" y="702310"/>
                  </a:lnTo>
                  <a:close/>
                </a:path>
                <a:path w="25400" h="1111250">
                  <a:moveTo>
                    <a:pt x="25400" y="708660"/>
                  </a:moveTo>
                  <a:lnTo>
                    <a:pt x="0" y="708660"/>
                  </a:lnTo>
                  <a:lnTo>
                    <a:pt x="0" y="718819"/>
                  </a:lnTo>
                  <a:lnTo>
                    <a:pt x="25400" y="718819"/>
                  </a:lnTo>
                  <a:lnTo>
                    <a:pt x="25400" y="708660"/>
                  </a:lnTo>
                  <a:close/>
                </a:path>
                <a:path w="25400" h="1111250">
                  <a:moveTo>
                    <a:pt x="25400" y="718820"/>
                  </a:moveTo>
                  <a:lnTo>
                    <a:pt x="0" y="718820"/>
                  </a:lnTo>
                  <a:lnTo>
                    <a:pt x="0" y="725169"/>
                  </a:lnTo>
                  <a:lnTo>
                    <a:pt x="25400" y="725169"/>
                  </a:lnTo>
                  <a:lnTo>
                    <a:pt x="25400" y="718820"/>
                  </a:lnTo>
                  <a:close/>
                </a:path>
                <a:path w="25400" h="1111250">
                  <a:moveTo>
                    <a:pt x="25400" y="725170"/>
                  </a:moveTo>
                  <a:lnTo>
                    <a:pt x="0" y="725170"/>
                  </a:lnTo>
                  <a:lnTo>
                    <a:pt x="0" y="734059"/>
                  </a:lnTo>
                  <a:lnTo>
                    <a:pt x="25400" y="734059"/>
                  </a:lnTo>
                  <a:lnTo>
                    <a:pt x="25400" y="725170"/>
                  </a:lnTo>
                  <a:close/>
                </a:path>
                <a:path w="25400" h="1111250">
                  <a:moveTo>
                    <a:pt x="25400" y="734060"/>
                  </a:moveTo>
                  <a:lnTo>
                    <a:pt x="0" y="734060"/>
                  </a:lnTo>
                  <a:lnTo>
                    <a:pt x="0" y="739139"/>
                  </a:lnTo>
                  <a:lnTo>
                    <a:pt x="25400" y="739139"/>
                  </a:lnTo>
                  <a:lnTo>
                    <a:pt x="25400" y="734060"/>
                  </a:lnTo>
                  <a:close/>
                </a:path>
                <a:path w="25400" h="1111250">
                  <a:moveTo>
                    <a:pt x="25400" y="739140"/>
                  </a:moveTo>
                  <a:lnTo>
                    <a:pt x="0" y="739140"/>
                  </a:lnTo>
                  <a:lnTo>
                    <a:pt x="0" y="740409"/>
                  </a:lnTo>
                  <a:lnTo>
                    <a:pt x="25400" y="740409"/>
                  </a:lnTo>
                  <a:lnTo>
                    <a:pt x="25400" y="739140"/>
                  </a:lnTo>
                  <a:close/>
                </a:path>
                <a:path w="25400" h="1111250">
                  <a:moveTo>
                    <a:pt x="25400" y="740410"/>
                  </a:moveTo>
                  <a:lnTo>
                    <a:pt x="0" y="740410"/>
                  </a:lnTo>
                  <a:lnTo>
                    <a:pt x="0" y="746759"/>
                  </a:lnTo>
                  <a:lnTo>
                    <a:pt x="25400" y="746759"/>
                  </a:lnTo>
                  <a:lnTo>
                    <a:pt x="25400" y="740410"/>
                  </a:lnTo>
                  <a:close/>
                </a:path>
                <a:path w="25400" h="1111250">
                  <a:moveTo>
                    <a:pt x="25400" y="746760"/>
                  </a:moveTo>
                  <a:lnTo>
                    <a:pt x="0" y="746760"/>
                  </a:lnTo>
                  <a:lnTo>
                    <a:pt x="0" y="756919"/>
                  </a:lnTo>
                  <a:lnTo>
                    <a:pt x="25400" y="756919"/>
                  </a:lnTo>
                  <a:lnTo>
                    <a:pt x="25400" y="746760"/>
                  </a:lnTo>
                  <a:close/>
                </a:path>
                <a:path w="25400" h="1111250">
                  <a:moveTo>
                    <a:pt x="25400" y="756920"/>
                  </a:moveTo>
                  <a:lnTo>
                    <a:pt x="0" y="756920"/>
                  </a:lnTo>
                  <a:lnTo>
                    <a:pt x="0" y="765809"/>
                  </a:lnTo>
                  <a:lnTo>
                    <a:pt x="25400" y="765809"/>
                  </a:lnTo>
                  <a:lnTo>
                    <a:pt x="25400" y="756920"/>
                  </a:lnTo>
                  <a:close/>
                </a:path>
                <a:path w="25400" h="1111250">
                  <a:moveTo>
                    <a:pt x="25400" y="765810"/>
                  </a:moveTo>
                  <a:lnTo>
                    <a:pt x="0" y="765810"/>
                  </a:lnTo>
                  <a:lnTo>
                    <a:pt x="0" y="803910"/>
                  </a:lnTo>
                  <a:lnTo>
                    <a:pt x="25400" y="803910"/>
                  </a:lnTo>
                  <a:lnTo>
                    <a:pt x="25400" y="765810"/>
                  </a:lnTo>
                  <a:close/>
                </a:path>
                <a:path w="25400" h="1111250">
                  <a:moveTo>
                    <a:pt x="25400" y="803910"/>
                  </a:moveTo>
                  <a:lnTo>
                    <a:pt x="0" y="803910"/>
                  </a:lnTo>
                  <a:lnTo>
                    <a:pt x="0" y="807719"/>
                  </a:lnTo>
                  <a:lnTo>
                    <a:pt x="25400" y="807719"/>
                  </a:lnTo>
                  <a:lnTo>
                    <a:pt x="25400" y="803910"/>
                  </a:lnTo>
                  <a:close/>
                </a:path>
                <a:path w="25400" h="1111250">
                  <a:moveTo>
                    <a:pt x="25400" y="807720"/>
                  </a:moveTo>
                  <a:lnTo>
                    <a:pt x="0" y="807720"/>
                  </a:lnTo>
                  <a:lnTo>
                    <a:pt x="0" y="810260"/>
                  </a:lnTo>
                  <a:lnTo>
                    <a:pt x="25400" y="810260"/>
                  </a:lnTo>
                  <a:lnTo>
                    <a:pt x="25400" y="807720"/>
                  </a:lnTo>
                  <a:close/>
                </a:path>
                <a:path w="25400" h="1111250">
                  <a:moveTo>
                    <a:pt x="25400" y="810260"/>
                  </a:moveTo>
                  <a:lnTo>
                    <a:pt x="0" y="810260"/>
                  </a:lnTo>
                  <a:lnTo>
                    <a:pt x="0" y="816610"/>
                  </a:lnTo>
                  <a:lnTo>
                    <a:pt x="25400" y="816610"/>
                  </a:lnTo>
                  <a:lnTo>
                    <a:pt x="25400" y="810260"/>
                  </a:lnTo>
                  <a:close/>
                </a:path>
                <a:path w="25400" h="1111250">
                  <a:moveTo>
                    <a:pt x="25400" y="816610"/>
                  </a:moveTo>
                  <a:lnTo>
                    <a:pt x="0" y="816610"/>
                  </a:lnTo>
                  <a:lnTo>
                    <a:pt x="0" y="820419"/>
                  </a:lnTo>
                  <a:lnTo>
                    <a:pt x="25400" y="820419"/>
                  </a:lnTo>
                  <a:lnTo>
                    <a:pt x="25400" y="816610"/>
                  </a:lnTo>
                  <a:close/>
                </a:path>
                <a:path w="25400" h="1111250">
                  <a:moveTo>
                    <a:pt x="25400" y="820420"/>
                  </a:moveTo>
                  <a:lnTo>
                    <a:pt x="0" y="820420"/>
                  </a:lnTo>
                  <a:lnTo>
                    <a:pt x="0" y="858519"/>
                  </a:lnTo>
                  <a:lnTo>
                    <a:pt x="25400" y="858519"/>
                  </a:lnTo>
                  <a:lnTo>
                    <a:pt x="25400" y="820420"/>
                  </a:lnTo>
                  <a:close/>
                </a:path>
                <a:path w="25400" h="1111250">
                  <a:moveTo>
                    <a:pt x="25400" y="858520"/>
                  </a:moveTo>
                  <a:lnTo>
                    <a:pt x="0" y="858520"/>
                  </a:lnTo>
                  <a:lnTo>
                    <a:pt x="0" y="867410"/>
                  </a:lnTo>
                  <a:lnTo>
                    <a:pt x="25400" y="867410"/>
                  </a:lnTo>
                  <a:lnTo>
                    <a:pt x="25400" y="858520"/>
                  </a:lnTo>
                  <a:close/>
                </a:path>
                <a:path w="25400" h="1111250">
                  <a:moveTo>
                    <a:pt x="25400" y="867410"/>
                  </a:moveTo>
                  <a:lnTo>
                    <a:pt x="0" y="867410"/>
                  </a:lnTo>
                  <a:lnTo>
                    <a:pt x="0" y="873760"/>
                  </a:lnTo>
                  <a:lnTo>
                    <a:pt x="25400" y="873760"/>
                  </a:lnTo>
                  <a:lnTo>
                    <a:pt x="25400" y="867410"/>
                  </a:lnTo>
                  <a:close/>
                </a:path>
                <a:path w="25400" h="1111250">
                  <a:moveTo>
                    <a:pt x="25400" y="873760"/>
                  </a:moveTo>
                  <a:lnTo>
                    <a:pt x="0" y="873760"/>
                  </a:lnTo>
                  <a:lnTo>
                    <a:pt x="0" y="880110"/>
                  </a:lnTo>
                  <a:lnTo>
                    <a:pt x="25400" y="880110"/>
                  </a:lnTo>
                  <a:lnTo>
                    <a:pt x="25400" y="873760"/>
                  </a:lnTo>
                  <a:close/>
                </a:path>
                <a:path w="25400" h="1111250">
                  <a:moveTo>
                    <a:pt x="25400" y="880110"/>
                  </a:moveTo>
                  <a:lnTo>
                    <a:pt x="0" y="880110"/>
                  </a:lnTo>
                  <a:lnTo>
                    <a:pt x="0" y="883919"/>
                  </a:lnTo>
                  <a:lnTo>
                    <a:pt x="25400" y="883919"/>
                  </a:lnTo>
                  <a:lnTo>
                    <a:pt x="25400" y="880110"/>
                  </a:lnTo>
                  <a:close/>
                </a:path>
                <a:path w="25400" h="1111250">
                  <a:moveTo>
                    <a:pt x="25400" y="883920"/>
                  </a:moveTo>
                  <a:lnTo>
                    <a:pt x="0" y="883920"/>
                  </a:lnTo>
                  <a:lnTo>
                    <a:pt x="0" y="890269"/>
                  </a:lnTo>
                  <a:lnTo>
                    <a:pt x="25400" y="890269"/>
                  </a:lnTo>
                  <a:lnTo>
                    <a:pt x="25400" y="883920"/>
                  </a:lnTo>
                  <a:close/>
                </a:path>
                <a:path w="25400" h="1111250">
                  <a:moveTo>
                    <a:pt x="25400" y="890270"/>
                  </a:moveTo>
                  <a:lnTo>
                    <a:pt x="0" y="890270"/>
                  </a:lnTo>
                  <a:lnTo>
                    <a:pt x="0" y="892810"/>
                  </a:lnTo>
                  <a:lnTo>
                    <a:pt x="25400" y="892810"/>
                  </a:lnTo>
                  <a:lnTo>
                    <a:pt x="25400" y="890270"/>
                  </a:lnTo>
                  <a:close/>
                </a:path>
                <a:path w="25400" h="1111250">
                  <a:moveTo>
                    <a:pt x="25400" y="892810"/>
                  </a:moveTo>
                  <a:lnTo>
                    <a:pt x="0" y="892810"/>
                  </a:lnTo>
                  <a:lnTo>
                    <a:pt x="0" y="896619"/>
                  </a:lnTo>
                  <a:lnTo>
                    <a:pt x="25400" y="896619"/>
                  </a:lnTo>
                  <a:lnTo>
                    <a:pt x="25400" y="892810"/>
                  </a:lnTo>
                  <a:close/>
                </a:path>
                <a:path w="25400" h="1111250">
                  <a:moveTo>
                    <a:pt x="25400" y="896620"/>
                  </a:moveTo>
                  <a:lnTo>
                    <a:pt x="0" y="896620"/>
                  </a:lnTo>
                  <a:lnTo>
                    <a:pt x="0" y="899160"/>
                  </a:lnTo>
                  <a:lnTo>
                    <a:pt x="25400" y="899160"/>
                  </a:lnTo>
                  <a:lnTo>
                    <a:pt x="25400" y="896620"/>
                  </a:lnTo>
                  <a:close/>
                </a:path>
                <a:path w="25400" h="1111250">
                  <a:moveTo>
                    <a:pt x="25400" y="899160"/>
                  </a:moveTo>
                  <a:lnTo>
                    <a:pt x="0" y="899160"/>
                  </a:lnTo>
                  <a:lnTo>
                    <a:pt x="0" y="905510"/>
                  </a:lnTo>
                  <a:lnTo>
                    <a:pt x="25400" y="905510"/>
                  </a:lnTo>
                  <a:lnTo>
                    <a:pt x="25400" y="899160"/>
                  </a:lnTo>
                  <a:close/>
                </a:path>
                <a:path w="25400" h="1111250">
                  <a:moveTo>
                    <a:pt x="25400" y="905510"/>
                  </a:moveTo>
                  <a:lnTo>
                    <a:pt x="0" y="905510"/>
                  </a:lnTo>
                  <a:lnTo>
                    <a:pt x="0" y="930910"/>
                  </a:lnTo>
                  <a:lnTo>
                    <a:pt x="25400" y="930910"/>
                  </a:lnTo>
                  <a:lnTo>
                    <a:pt x="25400" y="905510"/>
                  </a:lnTo>
                  <a:close/>
                </a:path>
                <a:path w="25400" h="1111250">
                  <a:moveTo>
                    <a:pt x="25400" y="930910"/>
                  </a:moveTo>
                  <a:lnTo>
                    <a:pt x="0" y="930910"/>
                  </a:lnTo>
                  <a:lnTo>
                    <a:pt x="0" y="937260"/>
                  </a:lnTo>
                  <a:lnTo>
                    <a:pt x="25400" y="937260"/>
                  </a:lnTo>
                  <a:lnTo>
                    <a:pt x="25400" y="930910"/>
                  </a:lnTo>
                  <a:close/>
                </a:path>
                <a:path w="25400" h="1111250">
                  <a:moveTo>
                    <a:pt x="25400" y="937260"/>
                  </a:moveTo>
                  <a:lnTo>
                    <a:pt x="0" y="937260"/>
                  </a:lnTo>
                  <a:lnTo>
                    <a:pt x="0" y="949960"/>
                  </a:lnTo>
                  <a:lnTo>
                    <a:pt x="25400" y="949960"/>
                  </a:lnTo>
                  <a:lnTo>
                    <a:pt x="25400" y="937260"/>
                  </a:lnTo>
                  <a:close/>
                </a:path>
                <a:path w="25400" h="1111250">
                  <a:moveTo>
                    <a:pt x="25400" y="949960"/>
                  </a:moveTo>
                  <a:lnTo>
                    <a:pt x="0" y="949960"/>
                  </a:lnTo>
                  <a:lnTo>
                    <a:pt x="0" y="966469"/>
                  </a:lnTo>
                  <a:lnTo>
                    <a:pt x="25400" y="966469"/>
                  </a:lnTo>
                  <a:lnTo>
                    <a:pt x="25400" y="949960"/>
                  </a:lnTo>
                  <a:close/>
                </a:path>
                <a:path w="25400" h="1111250">
                  <a:moveTo>
                    <a:pt x="25400" y="966470"/>
                  </a:moveTo>
                  <a:lnTo>
                    <a:pt x="0" y="966470"/>
                  </a:lnTo>
                  <a:lnTo>
                    <a:pt x="0" y="969010"/>
                  </a:lnTo>
                  <a:lnTo>
                    <a:pt x="25400" y="969010"/>
                  </a:lnTo>
                  <a:lnTo>
                    <a:pt x="25400" y="966470"/>
                  </a:lnTo>
                  <a:close/>
                </a:path>
                <a:path w="25400" h="1111250">
                  <a:moveTo>
                    <a:pt x="25400" y="969010"/>
                  </a:moveTo>
                  <a:lnTo>
                    <a:pt x="0" y="969010"/>
                  </a:lnTo>
                  <a:lnTo>
                    <a:pt x="0" y="972819"/>
                  </a:lnTo>
                  <a:lnTo>
                    <a:pt x="25400" y="972819"/>
                  </a:lnTo>
                  <a:lnTo>
                    <a:pt x="25400" y="969010"/>
                  </a:lnTo>
                  <a:close/>
                </a:path>
                <a:path w="25400" h="1111250">
                  <a:moveTo>
                    <a:pt x="25400" y="972820"/>
                  </a:moveTo>
                  <a:lnTo>
                    <a:pt x="0" y="972820"/>
                  </a:lnTo>
                  <a:lnTo>
                    <a:pt x="0" y="975359"/>
                  </a:lnTo>
                  <a:lnTo>
                    <a:pt x="25400" y="975359"/>
                  </a:lnTo>
                  <a:lnTo>
                    <a:pt x="25400" y="972820"/>
                  </a:lnTo>
                  <a:close/>
                </a:path>
                <a:path w="25400" h="1111250">
                  <a:moveTo>
                    <a:pt x="25400" y="975360"/>
                  </a:moveTo>
                  <a:lnTo>
                    <a:pt x="0" y="975360"/>
                  </a:lnTo>
                  <a:lnTo>
                    <a:pt x="0" y="979169"/>
                  </a:lnTo>
                  <a:lnTo>
                    <a:pt x="25400" y="979169"/>
                  </a:lnTo>
                  <a:lnTo>
                    <a:pt x="25400" y="975360"/>
                  </a:lnTo>
                  <a:close/>
                </a:path>
                <a:path w="25400" h="1111250">
                  <a:moveTo>
                    <a:pt x="25400" y="979170"/>
                  </a:moveTo>
                  <a:lnTo>
                    <a:pt x="0" y="979170"/>
                  </a:lnTo>
                  <a:lnTo>
                    <a:pt x="0" y="985519"/>
                  </a:lnTo>
                  <a:lnTo>
                    <a:pt x="25400" y="985519"/>
                  </a:lnTo>
                  <a:lnTo>
                    <a:pt x="25400" y="979170"/>
                  </a:lnTo>
                  <a:close/>
                </a:path>
                <a:path w="25400" h="1111250">
                  <a:moveTo>
                    <a:pt x="25400" y="985520"/>
                  </a:moveTo>
                  <a:lnTo>
                    <a:pt x="0" y="985520"/>
                  </a:lnTo>
                  <a:lnTo>
                    <a:pt x="0" y="994410"/>
                  </a:lnTo>
                  <a:lnTo>
                    <a:pt x="25400" y="994410"/>
                  </a:lnTo>
                  <a:lnTo>
                    <a:pt x="25400" y="985520"/>
                  </a:lnTo>
                  <a:close/>
                </a:path>
                <a:path w="25400" h="1111250">
                  <a:moveTo>
                    <a:pt x="25400" y="994410"/>
                  </a:moveTo>
                  <a:lnTo>
                    <a:pt x="0" y="994410"/>
                  </a:lnTo>
                  <a:lnTo>
                    <a:pt x="0" y="1007110"/>
                  </a:lnTo>
                  <a:lnTo>
                    <a:pt x="25400" y="1007110"/>
                  </a:lnTo>
                  <a:lnTo>
                    <a:pt x="25400" y="994410"/>
                  </a:lnTo>
                  <a:close/>
                </a:path>
                <a:path w="25400" h="1111250">
                  <a:moveTo>
                    <a:pt x="25400" y="1007110"/>
                  </a:moveTo>
                  <a:lnTo>
                    <a:pt x="0" y="1007110"/>
                  </a:lnTo>
                  <a:lnTo>
                    <a:pt x="0" y="1017269"/>
                  </a:lnTo>
                  <a:lnTo>
                    <a:pt x="25400" y="1017269"/>
                  </a:lnTo>
                  <a:lnTo>
                    <a:pt x="25400" y="1007110"/>
                  </a:lnTo>
                  <a:close/>
                </a:path>
                <a:path w="25400" h="1111250">
                  <a:moveTo>
                    <a:pt x="25400" y="1017270"/>
                  </a:moveTo>
                  <a:lnTo>
                    <a:pt x="0" y="1017270"/>
                  </a:lnTo>
                  <a:lnTo>
                    <a:pt x="0" y="1019810"/>
                  </a:lnTo>
                  <a:lnTo>
                    <a:pt x="25400" y="1019810"/>
                  </a:lnTo>
                  <a:lnTo>
                    <a:pt x="25400" y="1017270"/>
                  </a:lnTo>
                  <a:close/>
                </a:path>
                <a:path w="25400" h="1111250">
                  <a:moveTo>
                    <a:pt x="25400" y="1019810"/>
                  </a:moveTo>
                  <a:lnTo>
                    <a:pt x="0" y="1019810"/>
                  </a:lnTo>
                  <a:lnTo>
                    <a:pt x="0" y="1026160"/>
                  </a:lnTo>
                  <a:lnTo>
                    <a:pt x="25400" y="1026160"/>
                  </a:lnTo>
                  <a:lnTo>
                    <a:pt x="25400" y="1019810"/>
                  </a:lnTo>
                  <a:close/>
                </a:path>
                <a:path w="25400" h="1111250">
                  <a:moveTo>
                    <a:pt x="25400" y="1026160"/>
                  </a:moveTo>
                  <a:lnTo>
                    <a:pt x="0" y="1026160"/>
                  </a:lnTo>
                  <a:lnTo>
                    <a:pt x="0" y="1029969"/>
                  </a:lnTo>
                  <a:lnTo>
                    <a:pt x="25400" y="1029969"/>
                  </a:lnTo>
                  <a:lnTo>
                    <a:pt x="25400" y="1026160"/>
                  </a:lnTo>
                  <a:close/>
                </a:path>
                <a:path w="25400" h="1111250">
                  <a:moveTo>
                    <a:pt x="25400" y="1029970"/>
                  </a:moveTo>
                  <a:lnTo>
                    <a:pt x="0" y="1029970"/>
                  </a:lnTo>
                  <a:lnTo>
                    <a:pt x="0" y="1036319"/>
                  </a:lnTo>
                  <a:lnTo>
                    <a:pt x="25400" y="1036319"/>
                  </a:lnTo>
                  <a:lnTo>
                    <a:pt x="25400" y="1029970"/>
                  </a:lnTo>
                  <a:close/>
                </a:path>
                <a:path w="25400" h="1111250">
                  <a:moveTo>
                    <a:pt x="25400" y="1036320"/>
                  </a:moveTo>
                  <a:lnTo>
                    <a:pt x="0" y="1036320"/>
                  </a:lnTo>
                  <a:lnTo>
                    <a:pt x="0" y="1038860"/>
                  </a:lnTo>
                  <a:lnTo>
                    <a:pt x="25400" y="1038860"/>
                  </a:lnTo>
                  <a:lnTo>
                    <a:pt x="25400" y="1036320"/>
                  </a:lnTo>
                  <a:close/>
                </a:path>
                <a:path w="25400" h="1111250">
                  <a:moveTo>
                    <a:pt x="25400" y="1038860"/>
                  </a:moveTo>
                  <a:lnTo>
                    <a:pt x="0" y="1038860"/>
                  </a:lnTo>
                  <a:lnTo>
                    <a:pt x="0" y="1042669"/>
                  </a:lnTo>
                  <a:lnTo>
                    <a:pt x="25400" y="1042669"/>
                  </a:lnTo>
                  <a:lnTo>
                    <a:pt x="25400" y="1038860"/>
                  </a:lnTo>
                  <a:close/>
                </a:path>
                <a:path w="25400" h="1111250">
                  <a:moveTo>
                    <a:pt x="25400" y="1042670"/>
                  </a:moveTo>
                  <a:lnTo>
                    <a:pt x="0" y="1042670"/>
                  </a:lnTo>
                  <a:lnTo>
                    <a:pt x="0" y="1045210"/>
                  </a:lnTo>
                  <a:lnTo>
                    <a:pt x="25400" y="1045210"/>
                  </a:lnTo>
                  <a:lnTo>
                    <a:pt x="25400" y="1042670"/>
                  </a:lnTo>
                  <a:close/>
                </a:path>
                <a:path w="25400" h="1111250">
                  <a:moveTo>
                    <a:pt x="25400" y="1045210"/>
                  </a:moveTo>
                  <a:lnTo>
                    <a:pt x="0" y="1045210"/>
                  </a:lnTo>
                  <a:lnTo>
                    <a:pt x="0" y="1051560"/>
                  </a:lnTo>
                  <a:lnTo>
                    <a:pt x="25400" y="1051560"/>
                  </a:lnTo>
                  <a:lnTo>
                    <a:pt x="25400" y="1045210"/>
                  </a:lnTo>
                  <a:close/>
                </a:path>
                <a:path w="25400" h="1111250">
                  <a:moveTo>
                    <a:pt x="25400" y="1051560"/>
                  </a:moveTo>
                  <a:lnTo>
                    <a:pt x="0" y="1051560"/>
                  </a:lnTo>
                  <a:lnTo>
                    <a:pt x="0" y="1070610"/>
                  </a:lnTo>
                  <a:lnTo>
                    <a:pt x="25400" y="1070610"/>
                  </a:lnTo>
                  <a:lnTo>
                    <a:pt x="25400" y="1051560"/>
                  </a:lnTo>
                  <a:close/>
                </a:path>
                <a:path w="25400" h="1111250">
                  <a:moveTo>
                    <a:pt x="25400" y="1070610"/>
                  </a:moveTo>
                  <a:lnTo>
                    <a:pt x="0" y="1070610"/>
                  </a:lnTo>
                  <a:lnTo>
                    <a:pt x="0" y="1074420"/>
                  </a:lnTo>
                  <a:lnTo>
                    <a:pt x="25400" y="1074420"/>
                  </a:lnTo>
                  <a:lnTo>
                    <a:pt x="25400" y="1070610"/>
                  </a:lnTo>
                  <a:close/>
                </a:path>
                <a:path w="25400" h="1111250">
                  <a:moveTo>
                    <a:pt x="25400" y="1074420"/>
                  </a:moveTo>
                  <a:lnTo>
                    <a:pt x="0" y="1074420"/>
                  </a:lnTo>
                  <a:lnTo>
                    <a:pt x="0" y="1087120"/>
                  </a:lnTo>
                  <a:lnTo>
                    <a:pt x="25400" y="1087120"/>
                  </a:lnTo>
                  <a:lnTo>
                    <a:pt x="25400" y="1074420"/>
                  </a:lnTo>
                  <a:close/>
                </a:path>
                <a:path w="25400" h="1111250">
                  <a:moveTo>
                    <a:pt x="25400" y="1087120"/>
                  </a:moveTo>
                  <a:lnTo>
                    <a:pt x="0" y="1087120"/>
                  </a:lnTo>
                  <a:lnTo>
                    <a:pt x="0" y="1096010"/>
                  </a:lnTo>
                  <a:lnTo>
                    <a:pt x="25400" y="1096010"/>
                  </a:lnTo>
                  <a:lnTo>
                    <a:pt x="25400" y="1087120"/>
                  </a:lnTo>
                  <a:close/>
                </a:path>
                <a:path w="25400" h="1111250">
                  <a:moveTo>
                    <a:pt x="25400" y="1096010"/>
                  </a:moveTo>
                  <a:lnTo>
                    <a:pt x="0" y="1096010"/>
                  </a:lnTo>
                  <a:lnTo>
                    <a:pt x="0" y="1099820"/>
                  </a:lnTo>
                  <a:lnTo>
                    <a:pt x="25400" y="1099820"/>
                  </a:lnTo>
                  <a:lnTo>
                    <a:pt x="25400" y="1096010"/>
                  </a:lnTo>
                  <a:close/>
                </a:path>
                <a:path w="25400" h="1111250">
                  <a:moveTo>
                    <a:pt x="25400" y="1099820"/>
                  </a:moveTo>
                  <a:lnTo>
                    <a:pt x="0" y="1099820"/>
                  </a:lnTo>
                  <a:lnTo>
                    <a:pt x="0" y="1102360"/>
                  </a:lnTo>
                  <a:lnTo>
                    <a:pt x="2539" y="1102360"/>
                  </a:lnTo>
                  <a:lnTo>
                    <a:pt x="2539" y="1103630"/>
                  </a:lnTo>
                  <a:lnTo>
                    <a:pt x="6349" y="1103630"/>
                  </a:lnTo>
                  <a:lnTo>
                    <a:pt x="6350" y="1104900"/>
                  </a:lnTo>
                  <a:lnTo>
                    <a:pt x="10159" y="1104900"/>
                  </a:lnTo>
                  <a:lnTo>
                    <a:pt x="10159" y="1106170"/>
                  </a:lnTo>
                  <a:lnTo>
                    <a:pt x="13969" y="1106170"/>
                  </a:lnTo>
                  <a:lnTo>
                    <a:pt x="13969" y="1107440"/>
                  </a:lnTo>
                  <a:lnTo>
                    <a:pt x="16509" y="1107440"/>
                  </a:lnTo>
                  <a:lnTo>
                    <a:pt x="16509" y="1108710"/>
                  </a:lnTo>
                  <a:lnTo>
                    <a:pt x="25400" y="1108710"/>
                  </a:lnTo>
                  <a:lnTo>
                    <a:pt x="25400" y="1099820"/>
                  </a:lnTo>
                  <a:close/>
                </a:path>
                <a:path w="25400" h="1111250">
                  <a:moveTo>
                    <a:pt x="25400" y="1108710"/>
                  </a:moveTo>
                  <a:lnTo>
                    <a:pt x="20319" y="1108710"/>
                  </a:lnTo>
                  <a:lnTo>
                    <a:pt x="20319" y="1109980"/>
                  </a:lnTo>
                  <a:lnTo>
                    <a:pt x="24130" y="1109980"/>
                  </a:lnTo>
                  <a:lnTo>
                    <a:pt x="24130" y="1111250"/>
                  </a:lnTo>
                  <a:lnTo>
                    <a:pt x="25400" y="1111250"/>
                  </a:lnTo>
                  <a:lnTo>
                    <a:pt x="25400" y="1108710"/>
                  </a:lnTo>
                  <a:close/>
                </a:path>
              </a:pathLst>
            </a:custGeom>
            <a:solidFill>
              <a:srgbClr val="486CD9"/>
            </a:solidFill>
          </p:spPr>
          <p:txBody>
            <a:bodyPr wrap="square" lIns="0" tIns="0" rIns="0" bIns="0" rtlCol="0"/>
            <a:lstStyle/>
            <a:p>
              <a:endParaRPr/>
            </a:p>
          </p:txBody>
        </p:sp>
        <p:sp>
          <p:nvSpPr>
            <p:cNvPr id="589" name="object 589"/>
            <p:cNvSpPr/>
            <p:nvPr/>
          </p:nvSpPr>
          <p:spPr>
            <a:xfrm>
              <a:off x="2594609" y="4878070"/>
              <a:ext cx="26670" cy="1107440"/>
            </a:xfrm>
            <a:custGeom>
              <a:avLst/>
              <a:gdLst/>
              <a:ahLst/>
              <a:cxnLst/>
              <a:rect l="l" t="t" r="r" b="b"/>
              <a:pathLst>
                <a:path w="26669" h="1107439">
                  <a:moveTo>
                    <a:pt x="1269" y="0"/>
                  </a:moveTo>
                  <a:lnTo>
                    <a:pt x="0" y="0"/>
                  </a:lnTo>
                  <a:lnTo>
                    <a:pt x="0" y="1269"/>
                  </a:lnTo>
                  <a:lnTo>
                    <a:pt x="1269" y="1269"/>
                  </a:lnTo>
                  <a:lnTo>
                    <a:pt x="1269" y="0"/>
                  </a:lnTo>
                  <a:close/>
                </a:path>
                <a:path w="26669" h="1107439">
                  <a:moveTo>
                    <a:pt x="8889" y="1270"/>
                  </a:moveTo>
                  <a:lnTo>
                    <a:pt x="0" y="1270"/>
                  </a:lnTo>
                  <a:lnTo>
                    <a:pt x="0" y="7619"/>
                  </a:lnTo>
                  <a:lnTo>
                    <a:pt x="26669" y="7619"/>
                  </a:lnTo>
                  <a:lnTo>
                    <a:pt x="26669" y="5079"/>
                  </a:lnTo>
                  <a:lnTo>
                    <a:pt x="22859" y="5079"/>
                  </a:lnTo>
                  <a:lnTo>
                    <a:pt x="22859" y="3809"/>
                  </a:lnTo>
                  <a:lnTo>
                    <a:pt x="15239" y="3809"/>
                  </a:lnTo>
                  <a:lnTo>
                    <a:pt x="15239" y="2540"/>
                  </a:lnTo>
                  <a:lnTo>
                    <a:pt x="8889" y="2540"/>
                  </a:lnTo>
                  <a:lnTo>
                    <a:pt x="8889" y="1270"/>
                  </a:lnTo>
                  <a:close/>
                </a:path>
                <a:path w="26669" h="1107439">
                  <a:moveTo>
                    <a:pt x="26669" y="7620"/>
                  </a:moveTo>
                  <a:lnTo>
                    <a:pt x="0" y="7620"/>
                  </a:lnTo>
                  <a:lnTo>
                    <a:pt x="0" y="13969"/>
                  </a:lnTo>
                  <a:lnTo>
                    <a:pt x="26669" y="13969"/>
                  </a:lnTo>
                  <a:lnTo>
                    <a:pt x="26669" y="7620"/>
                  </a:lnTo>
                  <a:close/>
                </a:path>
                <a:path w="26669" h="1107439">
                  <a:moveTo>
                    <a:pt x="26669" y="13969"/>
                  </a:moveTo>
                  <a:lnTo>
                    <a:pt x="0" y="13969"/>
                  </a:lnTo>
                  <a:lnTo>
                    <a:pt x="0" y="20319"/>
                  </a:lnTo>
                  <a:lnTo>
                    <a:pt x="26669" y="20319"/>
                  </a:lnTo>
                  <a:lnTo>
                    <a:pt x="26669" y="13969"/>
                  </a:lnTo>
                  <a:close/>
                </a:path>
                <a:path w="26669" h="1107439">
                  <a:moveTo>
                    <a:pt x="26669" y="20319"/>
                  </a:moveTo>
                  <a:lnTo>
                    <a:pt x="0" y="20319"/>
                  </a:lnTo>
                  <a:lnTo>
                    <a:pt x="0" y="26669"/>
                  </a:lnTo>
                  <a:lnTo>
                    <a:pt x="26669" y="26669"/>
                  </a:lnTo>
                  <a:lnTo>
                    <a:pt x="26669" y="20319"/>
                  </a:lnTo>
                  <a:close/>
                </a:path>
                <a:path w="26669" h="1107439">
                  <a:moveTo>
                    <a:pt x="26669" y="26670"/>
                  </a:moveTo>
                  <a:lnTo>
                    <a:pt x="0" y="26670"/>
                  </a:lnTo>
                  <a:lnTo>
                    <a:pt x="0" y="33019"/>
                  </a:lnTo>
                  <a:lnTo>
                    <a:pt x="26669" y="33019"/>
                  </a:lnTo>
                  <a:lnTo>
                    <a:pt x="26669" y="26670"/>
                  </a:lnTo>
                  <a:close/>
                </a:path>
                <a:path w="26669" h="1107439">
                  <a:moveTo>
                    <a:pt x="26669" y="33019"/>
                  </a:moveTo>
                  <a:lnTo>
                    <a:pt x="0" y="33019"/>
                  </a:lnTo>
                  <a:lnTo>
                    <a:pt x="0" y="39369"/>
                  </a:lnTo>
                  <a:lnTo>
                    <a:pt x="26669" y="39369"/>
                  </a:lnTo>
                  <a:lnTo>
                    <a:pt x="26669" y="33019"/>
                  </a:lnTo>
                  <a:close/>
                </a:path>
                <a:path w="26669" h="1107439">
                  <a:moveTo>
                    <a:pt x="26669" y="39369"/>
                  </a:moveTo>
                  <a:lnTo>
                    <a:pt x="0" y="39369"/>
                  </a:lnTo>
                  <a:lnTo>
                    <a:pt x="0" y="45719"/>
                  </a:lnTo>
                  <a:lnTo>
                    <a:pt x="26669" y="45719"/>
                  </a:lnTo>
                  <a:lnTo>
                    <a:pt x="26669" y="39369"/>
                  </a:lnTo>
                  <a:close/>
                </a:path>
                <a:path w="26669" h="1107439">
                  <a:moveTo>
                    <a:pt x="26669" y="45720"/>
                  </a:moveTo>
                  <a:lnTo>
                    <a:pt x="0" y="45720"/>
                  </a:lnTo>
                  <a:lnTo>
                    <a:pt x="0" y="52069"/>
                  </a:lnTo>
                  <a:lnTo>
                    <a:pt x="26669" y="52069"/>
                  </a:lnTo>
                  <a:lnTo>
                    <a:pt x="26669" y="45720"/>
                  </a:lnTo>
                  <a:close/>
                </a:path>
                <a:path w="26669" h="1107439">
                  <a:moveTo>
                    <a:pt x="26669" y="52069"/>
                  </a:moveTo>
                  <a:lnTo>
                    <a:pt x="0" y="52069"/>
                  </a:lnTo>
                  <a:lnTo>
                    <a:pt x="0" y="58419"/>
                  </a:lnTo>
                  <a:lnTo>
                    <a:pt x="26669" y="58419"/>
                  </a:lnTo>
                  <a:lnTo>
                    <a:pt x="26669" y="52069"/>
                  </a:lnTo>
                  <a:close/>
                </a:path>
                <a:path w="26669" h="1107439">
                  <a:moveTo>
                    <a:pt x="26669" y="58419"/>
                  </a:moveTo>
                  <a:lnTo>
                    <a:pt x="0" y="58419"/>
                  </a:lnTo>
                  <a:lnTo>
                    <a:pt x="0" y="64769"/>
                  </a:lnTo>
                  <a:lnTo>
                    <a:pt x="26669" y="64769"/>
                  </a:lnTo>
                  <a:lnTo>
                    <a:pt x="26669" y="58419"/>
                  </a:lnTo>
                  <a:close/>
                </a:path>
                <a:path w="26669" h="1107439">
                  <a:moveTo>
                    <a:pt x="26669" y="64770"/>
                  </a:moveTo>
                  <a:lnTo>
                    <a:pt x="0" y="64770"/>
                  </a:lnTo>
                  <a:lnTo>
                    <a:pt x="0" y="71119"/>
                  </a:lnTo>
                  <a:lnTo>
                    <a:pt x="26669" y="71119"/>
                  </a:lnTo>
                  <a:lnTo>
                    <a:pt x="26669" y="64770"/>
                  </a:lnTo>
                  <a:close/>
                </a:path>
                <a:path w="26669" h="1107439">
                  <a:moveTo>
                    <a:pt x="26669" y="71120"/>
                  </a:moveTo>
                  <a:lnTo>
                    <a:pt x="0" y="71120"/>
                  </a:lnTo>
                  <a:lnTo>
                    <a:pt x="0" y="77469"/>
                  </a:lnTo>
                  <a:lnTo>
                    <a:pt x="26669" y="77469"/>
                  </a:lnTo>
                  <a:lnTo>
                    <a:pt x="26669" y="71120"/>
                  </a:lnTo>
                  <a:close/>
                </a:path>
                <a:path w="26669" h="1107439">
                  <a:moveTo>
                    <a:pt x="26669" y="77469"/>
                  </a:moveTo>
                  <a:lnTo>
                    <a:pt x="0" y="77469"/>
                  </a:lnTo>
                  <a:lnTo>
                    <a:pt x="0" y="83819"/>
                  </a:lnTo>
                  <a:lnTo>
                    <a:pt x="26669" y="83819"/>
                  </a:lnTo>
                  <a:lnTo>
                    <a:pt x="26669" y="77469"/>
                  </a:lnTo>
                  <a:close/>
                </a:path>
                <a:path w="26669" h="1107439">
                  <a:moveTo>
                    <a:pt x="26669" y="83819"/>
                  </a:moveTo>
                  <a:lnTo>
                    <a:pt x="0" y="83819"/>
                  </a:lnTo>
                  <a:lnTo>
                    <a:pt x="0" y="102869"/>
                  </a:lnTo>
                  <a:lnTo>
                    <a:pt x="26669" y="102869"/>
                  </a:lnTo>
                  <a:lnTo>
                    <a:pt x="26669" y="83819"/>
                  </a:lnTo>
                  <a:close/>
                </a:path>
                <a:path w="26669" h="1107439">
                  <a:moveTo>
                    <a:pt x="26669" y="102870"/>
                  </a:moveTo>
                  <a:lnTo>
                    <a:pt x="0" y="102870"/>
                  </a:lnTo>
                  <a:lnTo>
                    <a:pt x="0" y="109219"/>
                  </a:lnTo>
                  <a:lnTo>
                    <a:pt x="26669" y="109219"/>
                  </a:lnTo>
                  <a:lnTo>
                    <a:pt x="26669" y="102870"/>
                  </a:lnTo>
                  <a:close/>
                </a:path>
                <a:path w="26669" h="1107439">
                  <a:moveTo>
                    <a:pt x="26669" y="109219"/>
                  </a:moveTo>
                  <a:lnTo>
                    <a:pt x="0" y="109219"/>
                  </a:lnTo>
                  <a:lnTo>
                    <a:pt x="0" y="147319"/>
                  </a:lnTo>
                  <a:lnTo>
                    <a:pt x="26669" y="147319"/>
                  </a:lnTo>
                  <a:lnTo>
                    <a:pt x="26669" y="109219"/>
                  </a:lnTo>
                  <a:close/>
                </a:path>
                <a:path w="26669" h="1107439">
                  <a:moveTo>
                    <a:pt x="26669" y="147319"/>
                  </a:moveTo>
                  <a:lnTo>
                    <a:pt x="0" y="147319"/>
                  </a:lnTo>
                  <a:lnTo>
                    <a:pt x="0" y="153669"/>
                  </a:lnTo>
                  <a:lnTo>
                    <a:pt x="26669" y="153669"/>
                  </a:lnTo>
                  <a:lnTo>
                    <a:pt x="26669" y="147319"/>
                  </a:lnTo>
                  <a:close/>
                </a:path>
                <a:path w="26669" h="1107439">
                  <a:moveTo>
                    <a:pt x="26669" y="153669"/>
                  </a:moveTo>
                  <a:lnTo>
                    <a:pt x="0" y="153669"/>
                  </a:lnTo>
                  <a:lnTo>
                    <a:pt x="0" y="166369"/>
                  </a:lnTo>
                  <a:lnTo>
                    <a:pt x="26669" y="166369"/>
                  </a:lnTo>
                  <a:lnTo>
                    <a:pt x="26669" y="153669"/>
                  </a:lnTo>
                  <a:close/>
                </a:path>
                <a:path w="26669" h="1107439">
                  <a:moveTo>
                    <a:pt x="26669" y="166369"/>
                  </a:moveTo>
                  <a:lnTo>
                    <a:pt x="0" y="166369"/>
                  </a:lnTo>
                  <a:lnTo>
                    <a:pt x="0" y="172719"/>
                  </a:lnTo>
                  <a:lnTo>
                    <a:pt x="26669" y="172719"/>
                  </a:lnTo>
                  <a:lnTo>
                    <a:pt x="26669" y="166369"/>
                  </a:lnTo>
                  <a:close/>
                </a:path>
                <a:path w="26669" h="1107439">
                  <a:moveTo>
                    <a:pt x="26669" y="172719"/>
                  </a:moveTo>
                  <a:lnTo>
                    <a:pt x="0" y="172719"/>
                  </a:lnTo>
                  <a:lnTo>
                    <a:pt x="0" y="185419"/>
                  </a:lnTo>
                  <a:lnTo>
                    <a:pt x="26669" y="185419"/>
                  </a:lnTo>
                  <a:lnTo>
                    <a:pt x="26669" y="172719"/>
                  </a:lnTo>
                  <a:close/>
                </a:path>
                <a:path w="26669" h="1107439">
                  <a:moveTo>
                    <a:pt x="26669" y="185419"/>
                  </a:moveTo>
                  <a:lnTo>
                    <a:pt x="0" y="185419"/>
                  </a:lnTo>
                  <a:lnTo>
                    <a:pt x="0" y="191769"/>
                  </a:lnTo>
                  <a:lnTo>
                    <a:pt x="26669" y="191769"/>
                  </a:lnTo>
                  <a:lnTo>
                    <a:pt x="26669" y="185419"/>
                  </a:lnTo>
                  <a:close/>
                </a:path>
                <a:path w="26669" h="1107439">
                  <a:moveTo>
                    <a:pt x="26669" y="191769"/>
                  </a:moveTo>
                  <a:lnTo>
                    <a:pt x="0" y="191769"/>
                  </a:lnTo>
                  <a:lnTo>
                    <a:pt x="0" y="204469"/>
                  </a:lnTo>
                  <a:lnTo>
                    <a:pt x="26669" y="204469"/>
                  </a:lnTo>
                  <a:lnTo>
                    <a:pt x="26669" y="191769"/>
                  </a:lnTo>
                  <a:close/>
                </a:path>
                <a:path w="26669" h="1107439">
                  <a:moveTo>
                    <a:pt x="26669" y="204469"/>
                  </a:moveTo>
                  <a:lnTo>
                    <a:pt x="0" y="204469"/>
                  </a:lnTo>
                  <a:lnTo>
                    <a:pt x="0" y="210819"/>
                  </a:lnTo>
                  <a:lnTo>
                    <a:pt x="26669" y="210819"/>
                  </a:lnTo>
                  <a:lnTo>
                    <a:pt x="26669" y="204469"/>
                  </a:lnTo>
                  <a:close/>
                </a:path>
                <a:path w="26669" h="1107439">
                  <a:moveTo>
                    <a:pt x="26669" y="210819"/>
                  </a:moveTo>
                  <a:lnTo>
                    <a:pt x="0" y="210819"/>
                  </a:lnTo>
                  <a:lnTo>
                    <a:pt x="0" y="217169"/>
                  </a:lnTo>
                  <a:lnTo>
                    <a:pt x="26669" y="217169"/>
                  </a:lnTo>
                  <a:lnTo>
                    <a:pt x="26669" y="210819"/>
                  </a:lnTo>
                  <a:close/>
                </a:path>
                <a:path w="26669" h="1107439">
                  <a:moveTo>
                    <a:pt x="26669" y="217169"/>
                  </a:moveTo>
                  <a:lnTo>
                    <a:pt x="0" y="217169"/>
                  </a:lnTo>
                  <a:lnTo>
                    <a:pt x="0" y="223519"/>
                  </a:lnTo>
                  <a:lnTo>
                    <a:pt x="26669" y="223519"/>
                  </a:lnTo>
                  <a:lnTo>
                    <a:pt x="26669" y="217169"/>
                  </a:lnTo>
                  <a:close/>
                </a:path>
                <a:path w="26669" h="1107439">
                  <a:moveTo>
                    <a:pt x="26669" y="223519"/>
                  </a:moveTo>
                  <a:lnTo>
                    <a:pt x="0" y="223519"/>
                  </a:lnTo>
                  <a:lnTo>
                    <a:pt x="0" y="229869"/>
                  </a:lnTo>
                  <a:lnTo>
                    <a:pt x="26669" y="229869"/>
                  </a:lnTo>
                  <a:lnTo>
                    <a:pt x="26669" y="223519"/>
                  </a:lnTo>
                  <a:close/>
                </a:path>
                <a:path w="26669" h="1107439">
                  <a:moveTo>
                    <a:pt x="26669" y="229869"/>
                  </a:moveTo>
                  <a:lnTo>
                    <a:pt x="0" y="229869"/>
                  </a:lnTo>
                  <a:lnTo>
                    <a:pt x="0" y="236219"/>
                  </a:lnTo>
                  <a:lnTo>
                    <a:pt x="26669" y="236219"/>
                  </a:lnTo>
                  <a:lnTo>
                    <a:pt x="26669" y="229869"/>
                  </a:lnTo>
                  <a:close/>
                </a:path>
                <a:path w="26669" h="1107439">
                  <a:moveTo>
                    <a:pt x="26669" y="236220"/>
                  </a:moveTo>
                  <a:lnTo>
                    <a:pt x="0" y="236220"/>
                  </a:lnTo>
                  <a:lnTo>
                    <a:pt x="0" y="242569"/>
                  </a:lnTo>
                  <a:lnTo>
                    <a:pt x="26669" y="242569"/>
                  </a:lnTo>
                  <a:lnTo>
                    <a:pt x="26669" y="236220"/>
                  </a:lnTo>
                  <a:close/>
                </a:path>
                <a:path w="26669" h="1107439">
                  <a:moveTo>
                    <a:pt x="26669" y="242570"/>
                  </a:moveTo>
                  <a:lnTo>
                    <a:pt x="0" y="242570"/>
                  </a:lnTo>
                  <a:lnTo>
                    <a:pt x="0" y="248919"/>
                  </a:lnTo>
                  <a:lnTo>
                    <a:pt x="26669" y="248919"/>
                  </a:lnTo>
                  <a:lnTo>
                    <a:pt x="26669" y="242570"/>
                  </a:lnTo>
                  <a:close/>
                </a:path>
                <a:path w="26669" h="1107439">
                  <a:moveTo>
                    <a:pt x="26669" y="248919"/>
                  </a:moveTo>
                  <a:lnTo>
                    <a:pt x="0" y="248919"/>
                  </a:lnTo>
                  <a:lnTo>
                    <a:pt x="0" y="255269"/>
                  </a:lnTo>
                  <a:lnTo>
                    <a:pt x="26669" y="255269"/>
                  </a:lnTo>
                  <a:lnTo>
                    <a:pt x="26669" y="248919"/>
                  </a:lnTo>
                  <a:close/>
                </a:path>
                <a:path w="26669" h="1107439">
                  <a:moveTo>
                    <a:pt x="26669" y="255269"/>
                  </a:moveTo>
                  <a:lnTo>
                    <a:pt x="0" y="255269"/>
                  </a:lnTo>
                  <a:lnTo>
                    <a:pt x="0" y="261619"/>
                  </a:lnTo>
                  <a:lnTo>
                    <a:pt x="26669" y="261619"/>
                  </a:lnTo>
                  <a:lnTo>
                    <a:pt x="26669" y="255269"/>
                  </a:lnTo>
                  <a:close/>
                </a:path>
                <a:path w="26669" h="1107439">
                  <a:moveTo>
                    <a:pt x="26669" y="261619"/>
                  </a:moveTo>
                  <a:lnTo>
                    <a:pt x="0" y="261619"/>
                  </a:lnTo>
                  <a:lnTo>
                    <a:pt x="0" y="267969"/>
                  </a:lnTo>
                  <a:lnTo>
                    <a:pt x="26669" y="267969"/>
                  </a:lnTo>
                  <a:lnTo>
                    <a:pt x="26669" y="261619"/>
                  </a:lnTo>
                  <a:close/>
                </a:path>
                <a:path w="26669" h="1107439">
                  <a:moveTo>
                    <a:pt x="26669" y="267970"/>
                  </a:moveTo>
                  <a:lnTo>
                    <a:pt x="0" y="267970"/>
                  </a:lnTo>
                  <a:lnTo>
                    <a:pt x="0" y="274319"/>
                  </a:lnTo>
                  <a:lnTo>
                    <a:pt x="26669" y="274319"/>
                  </a:lnTo>
                  <a:lnTo>
                    <a:pt x="26669" y="267970"/>
                  </a:lnTo>
                  <a:close/>
                </a:path>
                <a:path w="26669" h="1107439">
                  <a:moveTo>
                    <a:pt x="26669" y="274320"/>
                  </a:moveTo>
                  <a:lnTo>
                    <a:pt x="0" y="274320"/>
                  </a:lnTo>
                  <a:lnTo>
                    <a:pt x="0" y="280669"/>
                  </a:lnTo>
                  <a:lnTo>
                    <a:pt x="26669" y="280669"/>
                  </a:lnTo>
                  <a:lnTo>
                    <a:pt x="26669" y="274320"/>
                  </a:lnTo>
                  <a:close/>
                </a:path>
                <a:path w="26669" h="1107439">
                  <a:moveTo>
                    <a:pt x="26669" y="280670"/>
                  </a:moveTo>
                  <a:lnTo>
                    <a:pt x="0" y="280670"/>
                  </a:lnTo>
                  <a:lnTo>
                    <a:pt x="0" y="287019"/>
                  </a:lnTo>
                  <a:lnTo>
                    <a:pt x="26669" y="287019"/>
                  </a:lnTo>
                  <a:lnTo>
                    <a:pt x="26669" y="280670"/>
                  </a:lnTo>
                  <a:close/>
                </a:path>
                <a:path w="26669" h="1107439">
                  <a:moveTo>
                    <a:pt x="26669" y="287019"/>
                  </a:moveTo>
                  <a:lnTo>
                    <a:pt x="0" y="287019"/>
                  </a:lnTo>
                  <a:lnTo>
                    <a:pt x="0" y="293369"/>
                  </a:lnTo>
                  <a:lnTo>
                    <a:pt x="26669" y="293369"/>
                  </a:lnTo>
                  <a:lnTo>
                    <a:pt x="26669" y="287019"/>
                  </a:lnTo>
                  <a:close/>
                </a:path>
                <a:path w="26669" h="1107439">
                  <a:moveTo>
                    <a:pt x="26669" y="293370"/>
                  </a:moveTo>
                  <a:lnTo>
                    <a:pt x="0" y="293370"/>
                  </a:lnTo>
                  <a:lnTo>
                    <a:pt x="0" y="299719"/>
                  </a:lnTo>
                  <a:lnTo>
                    <a:pt x="26669" y="299719"/>
                  </a:lnTo>
                  <a:lnTo>
                    <a:pt x="26669" y="293370"/>
                  </a:lnTo>
                  <a:close/>
                </a:path>
                <a:path w="26669" h="1107439">
                  <a:moveTo>
                    <a:pt x="26669" y="299720"/>
                  </a:moveTo>
                  <a:lnTo>
                    <a:pt x="0" y="299720"/>
                  </a:lnTo>
                  <a:lnTo>
                    <a:pt x="0" y="306069"/>
                  </a:lnTo>
                  <a:lnTo>
                    <a:pt x="26669" y="306069"/>
                  </a:lnTo>
                  <a:lnTo>
                    <a:pt x="26669" y="299720"/>
                  </a:lnTo>
                  <a:close/>
                </a:path>
                <a:path w="26669" h="1107439">
                  <a:moveTo>
                    <a:pt x="26669" y="306069"/>
                  </a:moveTo>
                  <a:lnTo>
                    <a:pt x="0" y="306069"/>
                  </a:lnTo>
                  <a:lnTo>
                    <a:pt x="0" y="312419"/>
                  </a:lnTo>
                  <a:lnTo>
                    <a:pt x="26669" y="312419"/>
                  </a:lnTo>
                  <a:lnTo>
                    <a:pt x="26669" y="306069"/>
                  </a:lnTo>
                  <a:close/>
                </a:path>
                <a:path w="26669" h="1107439">
                  <a:moveTo>
                    <a:pt x="26669" y="312420"/>
                  </a:moveTo>
                  <a:lnTo>
                    <a:pt x="0" y="312420"/>
                  </a:lnTo>
                  <a:lnTo>
                    <a:pt x="0" y="318769"/>
                  </a:lnTo>
                  <a:lnTo>
                    <a:pt x="26669" y="318769"/>
                  </a:lnTo>
                  <a:lnTo>
                    <a:pt x="26669" y="312420"/>
                  </a:lnTo>
                  <a:close/>
                </a:path>
                <a:path w="26669" h="1107439">
                  <a:moveTo>
                    <a:pt x="26669" y="318769"/>
                  </a:moveTo>
                  <a:lnTo>
                    <a:pt x="0" y="318769"/>
                  </a:lnTo>
                  <a:lnTo>
                    <a:pt x="0" y="325119"/>
                  </a:lnTo>
                  <a:lnTo>
                    <a:pt x="26669" y="325119"/>
                  </a:lnTo>
                  <a:lnTo>
                    <a:pt x="26669" y="318769"/>
                  </a:lnTo>
                  <a:close/>
                </a:path>
                <a:path w="26669" h="1107439">
                  <a:moveTo>
                    <a:pt x="26669" y="325119"/>
                  </a:moveTo>
                  <a:lnTo>
                    <a:pt x="0" y="325119"/>
                  </a:lnTo>
                  <a:lnTo>
                    <a:pt x="0" y="331469"/>
                  </a:lnTo>
                  <a:lnTo>
                    <a:pt x="26669" y="331469"/>
                  </a:lnTo>
                  <a:lnTo>
                    <a:pt x="26669" y="325119"/>
                  </a:lnTo>
                  <a:close/>
                </a:path>
                <a:path w="26669" h="1107439">
                  <a:moveTo>
                    <a:pt x="26669" y="331469"/>
                  </a:moveTo>
                  <a:lnTo>
                    <a:pt x="0" y="331469"/>
                  </a:lnTo>
                  <a:lnTo>
                    <a:pt x="0" y="337819"/>
                  </a:lnTo>
                  <a:lnTo>
                    <a:pt x="26669" y="337819"/>
                  </a:lnTo>
                  <a:lnTo>
                    <a:pt x="26669" y="331469"/>
                  </a:lnTo>
                  <a:close/>
                </a:path>
                <a:path w="26669" h="1107439">
                  <a:moveTo>
                    <a:pt x="26669" y="337819"/>
                  </a:moveTo>
                  <a:lnTo>
                    <a:pt x="0" y="337819"/>
                  </a:lnTo>
                  <a:lnTo>
                    <a:pt x="0" y="358139"/>
                  </a:lnTo>
                  <a:lnTo>
                    <a:pt x="26669" y="358139"/>
                  </a:lnTo>
                  <a:lnTo>
                    <a:pt x="26669" y="337819"/>
                  </a:lnTo>
                  <a:close/>
                </a:path>
                <a:path w="26669" h="1107439">
                  <a:moveTo>
                    <a:pt x="26669" y="358139"/>
                  </a:moveTo>
                  <a:lnTo>
                    <a:pt x="0" y="358139"/>
                  </a:lnTo>
                  <a:lnTo>
                    <a:pt x="0" y="364489"/>
                  </a:lnTo>
                  <a:lnTo>
                    <a:pt x="26669" y="364489"/>
                  </a:lnTo>
                  <a:lnTo>
                    <a:pt x="26669" y="358139"/>
                  </a:lnTo>
                  <a:close/>
                </a:path>
                <a:path w="26669" h="1107439">
                  <a:moveTo>
                    <a:pt x="26669" y="364489"/>
                  </a:moveTo>
                  <a:lnTo>
                    <a:pt x="0" y="364489"/>
                  </a:lnTo>
                  <a:lnTo>
                    <a:pt x="0" y="383539"/>
                  </a:lnTo>
                  <a:lnTo>
                    <a:pt x="26669" y="383539"/>
                  </a:lnTo>
                  <a:lnTo>
                    <a:pt x="26669" y="364489"/>
                  </a:lnTo>
                  <a:close/>
                </a:path>
                <a:path w="26669" h="1107439">
                  <a:moveTo>
                    <a:pt x="26669" y="383539"/>
                  </a:moveTo>
                  <a:lnTo>
                    <a:pt x="0" y="383539"/>
                  </a:lnTo>
                  <a:lnTo>
                    <a:pt x="0" y="389889"/>
                  </a:lnTo>
                  <a:lnTo>
                    <a:pt x="26669" y="389889"/>
                  </a:lnTo>
                  <a:lnTo>
                    <a:pt x="26669" y="383539"/>
                  </a:lnTo>
                  <a:close/>
                </a:path>
                <a:path w="26669" h="1107439">
                  <a:moveTo>
                    <a:pt x="26669" y="389889"/>
                  </a:moveTo>
                  <a:lnTo>
                    <a:pt x="0" y="389889"/>
                  </a:lnTo>
                  <a:lnTo>
                    <a:pt x="0" y="396239"/>
                  </a:lnTo>
                  <a:lnTo>
                    <a:pt x="26669" y="396239"/>
                  </a:lnTo>
                  <a:lnTo>
                    <a:pt x="26669" y="389889"/>
                  </a:lnTo>
                  <a:close/>
                </a:path>
                <a:path w="26669" h="1107439">
                  <a:moveTo>
                    <a:pt x="26669" y="396239"/>
                  </a:moveTo>
                  <a:lnTo>
                    <a:pt x="0" y="396239"/>
                  </a:lnTo>
                  <a:lnTo>
                    <a:pt x="0" y="402589"/>
                  </a:lnTo>
                  <a:lnTo>
                    <a:pt x="26669" y="402589"/>
                  </a:lnTo>
                  <a:lnTo>
                    <a:pt x="26669" y="396239"/>
                  </a:lnTo>
                  <a:close/>
                </a:path>
                <a:path w="26669" h="1107439">
                  <a:moveTo>
                    <a:pt x="26669" y="402589"/>
                  </a:moveTo>
                  <a:lnTo>
                    <a:pt x="0" y="402589"/>
                  </a:lnTo>
                  <a:lnTo>
                    <a:pt x="0" y="408939"/>
                  </a:lnTo>
                  <a:lnTo>
                    <a:pt x="26669" y="408939"/>
                  </a:lnTo>
                  <a:lnTo>
                    <a:pt x="26669" y="402589"/>
                  </a:lnTo>
                  <a:close/>
                </a:path>
                <a:path w="26669" h="1107439">
                  <a:moveTo>
                    <a:pt x="26669" y="408940"/>
                  </a:moveTo>
                  <a:lnTo>
                    <a:pt x="0" y="408940"/>
                  </a:lnTo>
                  <a:lnTo>
                    <a:pt x="0" y="415289"/>
                  </a:lnTo>
                  <a:lnTo>
                    <a:pt x="26669" y="415289"/>
                  </a:lnTo>
                  <a:lnTo>
                    <a:pt x="26669" y="408940"/>
                  </a:lnTo>
                  <a:close/>
                </a:path>
                <a:path w="26669" h="1107439">
                  <a:moveTo>
                    <a:pt x="26669" y="415289"/>
                  </a:moveTo>
                  <a:lnTo>
                    <a:pt x="0" y="415289"/>
                  </a:lnTo>
                  <a:lnTo>
                    <a:pt x="0" y="421639"/>
                  </a:lnTo>
                  <a:lnTo>
                    <a:pt x="26669" y="421639"/>
                  </a:lnTo>
                  <a:lnTo>
                    <a:pt x="26669" y="415289"/>
                  </a:lnTo>
                  <a:close/>
                </a:path>
                <a:path w="26669" h="1107439">
                  <a:moveTo>
                    <a:pt x="26669" y="421639"/>
                  </a:moveTo>
                  <a:lnTo>
                    <a:pt x="0" y="421639"/>
                  </a:lnTo>
                  <a:lnTo>
                    <a:pt x="0" y="434339"/>
                  </a:lnTo>
                  <a:lnTo>
                    <a:pt x="26669" y="434339"/>
                  </a:lnTo>
                  <a:lnTo>
                    <a:pt x="26669" y="421639"/>
                  </a:lnTo>
                  <a:close/>
                </a:path>
                <a:path w="26669" h="1107439">
                  <a:moveTo>
                    <a:pt x="26669" y="434340"/>
                  </a:moveTo>
                  <a:lnTo>
                    <a:pt x="0" y="434340"/>
                  </a:lnTo>
                  <a:lnTo>
                    <a:pt x="0" y="440689"/>
                  </a:lnTo>
                  <a:lnTo>
                    <a:pt x="26669" y="440689"/>
                  </a:lnTo>
                  <a:lnTo>
                    <a:pt x="26669" y="434340"/>
                  </a:lnTo>
                  <a:close/>
                </a:path>
                <a:path w="26669" h="1107439">
                  <a:moveTo>
                    <a:pt x="26669" y="440690"/>
                  </a:moveTo>
                  <a:lnTo>
                    <a:pt x="0" y="440690"/>
                  </a:lnTo>
                  <a:lnTo>
                    <a:pt x="0" y="447039"/>
                  </a:lnTo>
                  <a:lnTo>
                    <a:pt x="26669" y="447039"/>
                  </a:lnTo>
                  <a:lnTo>
                    <a:pt x="26669" y="440690"/>
                  </a:lnTo>
                  <a:close/>
                </a:path>
                <a:path w="26669" h="1107439">
                  <a:moveTo>
                    <a:pt x="26669" y="447039"/>
                  </a:moveTo>
                  <a:lnTo>
                    <a:pt x="0" y="447039"/>
                  </a:lnTo>
                  <a:lnTo>
                    <a:pt x="0" y="453389"/>
                  </a:lnTo>
                  <a:lnTo>
                    <a:pt x="26669" y="453389"/>
                  </a:lnTo>
                  <a:lnTo>
                    <a:pt x="26669" y="447039"/>
                  </a:lnTo>
                  <a:close/>
                </a:path>
                <a:path w="26669" h="1107439">
                  <a:moveTo>
                    <a:pt x="26669" y="453390"/>
                  </a:moveTo>
                  <a:lnTo>
                    <a:pt x="0" y="453390"/>
                  </a:lnTo>
                  <a:lnTo>
                    <a:pt x="0" y="459739"/>
                  </a:lnTo>
                  <a:lnTo>
                    <a:pt x="26669" y="459739"/>
                  </a:lnTo>
                  <a:lnTo>
                    <a:pt x="26669" y="453390"/>
                  </a:lnTo>
                  <a:close/>
                </a:path>
                <a:path w="26669" h="1107439">
                  <a:moveTo>
                    <a:pt x="26669" y="459739"/>
                  </a:moveTo>
                  <a:lnTo>
                    <a:pt x="0" y="459739"/>
                  </a:lnTo>
                  <a:lnTo>
                    <a:pt x="0" y="466089"/>
                  </a:lnTo>
                  <a:lnTo>
                    <a:pt x="26669" y="466089"/>
                  </a:lnTo>
                  <a:lnTo>
                    <a:pt x="26669" y="459739"/>
                  </a:lnTo>
                  <a:close/>
                </a:path>
                <a:path w="26669" h="1107439">
                  <a:moveTo>
                    <a:pt x="26669" y="466089"/>
                  </a:moveTo>
                  <a:lnTo>
                    <a:pt x="0" y="466089"/>
                  </a:lnTo>
                  <a:lnTo>
                    <a:pt x="0" y="469899"/>
                  </a:lnTo>
                  <a:lnTo>
                    <a:pt x="26669" y="469899"/>
                  </a:lnTo>
                  <a:lnTo>
                    <a:pt x="26669" y="466089"/>
                  </a:lnTo>
                  <a:close/>
                </a:path>
                <a:path w="26669" h="1107439">
                  <a:moveTo>
                    <a:pt x="26669" y="469900"/>
                  </a:moveTo>
                  <a:lnTo>
                    <a:pt x="0" y="469900"/>
                  </a:lnTo>
                  <a:lnTo>
                    <a:pt x="0" y="478789"/>
                  </a:lnTo>
                  <a:lnTo>
                    <a:pt x="26669" y="478789"/>
                  </a:lnTo>
                  <a:lnTo>
                    <a:pt x="26669" y="469900"/>
                  </a:lnTo>
                  <a:close/>
                </a:path>
                <a:path w="26669" h="1107439">
                  <a:moveTo>
                    <a:pt x="26669" y="478789"/>
                  </a:moveTo>
                  <a:lnTo>
                    <a:pt x="0" y="478789"/>
                  </a:lnTo>
                  <a:lnTo>
                    <a:pt x="0" y="485139"/>
                  </a:lnTo>
                  <a:lnTo>
                    <a:pt x="26669" y="485139"/>
                  </a:lnTo>
                  <a:lnTo>
                    <a:pt x="26669" y="478789"/>
                  </a:lnTo>
                  <a:close/>
                </a:path>
                <a:path w="26669" h="1107439">
                  <a:moveTo>
                    <a:pt x="26669" y="485140"/>
                  </a:moveTo>
                  <a:lnTo>
                    <a:pt x="0" y="485140"/>
                  </a:lnTo>
                  <a:lnTo>
                    <a:pt x="0" y="491489"/>
                  </a:lnTo>
                  <a:lnTo>
                    <a:pt x="26669" y="491489"/>
                  </a:lnTo>
                  <a:lnTo>
                    <a:pt x="26669" y="485140"/>
                  </a:lnTo>
                  <a:close/>
                </a:path>
                <a:path w="26669" h="1107439">
                  <a:moveTo>
                    <a:pt x="26669" y="491489"/>
                  </a:moveTo>
                  <a:lnTo>
                    <a:pt x="0" y="491489"/>
                  </a:lnTo>
                  <a:lnTo>
                    <a:pt x="0" y="497839"/>
                  </a:lnTo>
                  <a:lnTo>
                    <a:pt x="26669" y="497839"/>
                  </a:lnTo>
                  <a:lnTo>
                    <a:pt x="26669" y="491489"/>
                  </a:lnTo>
                  <a:close/>
                </a:path>
                <a:path w="26669" h="1107439">
                  <a:moveTo>
                    <a:pt x="26669" y="497839"/>
                  </a:moveTo>
                  <a:lnTo>
                    <a:pt x="0" y="497839"/>
                  </a:lnTo>
                  <a:lnTo>
                    <a:pt x="0" y="504189"/>
                  </a:lnTo>
                  <a:lnTo>
                    <a:pt x="26669" y="504189"/>
                  </a:lnTo>
                  <a:lnTo>
                    <a:pt x="26669" y="497839"/>
                  </a:lnTo>
                  <a:close/>
                </a:path>
                <a:path w="26669" h="1107439">
                  <a:moveTo>
                    <a:pt x="26669" y="504189"/>
                  </a:moveTo>
                  <a:lnTo>
                    <a:pt x="0" y="504189"/>
                  </a:lnTo>
                  <a:lnTo>
                    <a:pt x="0" y="510539"/>
                  </a:lnTo>
                  <a:lnTo>
                    <a:pt x="26669" y="510539"/>
                  </a:lnTo>
                  <a:lnTo>
                    <a:pt x="26669" y="504189"/>
                  </a:lnTo>
                  <a:close/>
                </a:path>
                <a:path w="26669" h="1107439">
                  <a:moveTo>
                    <a:pt x="26669" y="510539"/>
                  </a:moveTo>
                  <a:lnTo>
                    <a:pt x="0" y="510539"/>
                  </a:lnTo>
                  <a:lnTo>
                    <a:pt x="0" y="516889"/>
                  </a:lnTo>
                  <a:lnTo>
                    <a:pt x="26669" y="516889"/>
                  </a:lnTo>
                  <a:lnTo>
                    <a:pt x="26669" y="510539"/>
                  </a:lnTo>
                  <a:close/>
                </a:path>
                <a:path w="26669" h="1107439">
                  <a:moveTo>
                    <a:pt x="26669" y="516889"/>
                  </a:moveTo>
                  <a:lnTo>
                    <a:pt x="0" y="516889"/>
                  </a:lnTo>
                  <a:lnTo>
                    <a:pt x="0" y="523239"/>
                  </a:lnTo>
                  <a:lnTo>
                    <a:pt x="26669" y="523239"/>
                  </a:lnTo>
                  <a:lnTo>
                    <a:pt x="26669" y="516889"/>
                  </a:lnTo>
                  <a:close/>
                </a:path>
                <a:path w="26669" h="1107439">
                  <a:moveTo>
                    <a:pt x="26669" y="523239"/>
                  </a:moveTo>
                  <a:lnTo>
                    <a:pt x="0" y="523239"/>
                  </a:lnTo>
                  <a:lnTo>
                    <a:pt x="0" y="535939"/>
                  </a:lnTo>
                  <a:lnTo>
                    <a:pt x="26669" y="535939"/>
                  </a:lnTo>
                  <a:lnTo>
                    <a:pt x="26669" y="523239"/>
                  </a:lnTo>
                  <a:close/>
                </a:path>
                <a:path w="26669" h="1107439">
                  <a:moveTo>
                    <a:pt x="26669" y="535939"/>
                  </a:moveTo>
                  <a:lnTo>
                    <a:pt x="0" y="535939"/>
                  </a:lnTo>
                  <a:lnTo>
                    <a:pt x="0" y="561339"/>
                  </a:lnTo>
                  <a:lnTo>
                    <a:pt x="26669" y="561339"/>
                  </a:lnTo>
                  <a:lnTo>
                    <a:pt x="26669" y="535939"/>
                  </a:lnTo>
                  <a:close/>
                </a:path>
                <a:path w="26669" h="1107439">
                  <a:moveTo>
                    <a:pt x="26669" y="561339"/>
                  </a:moveTo>
                  <a:lnTo>
                    <a:pt x="0" y="561339"/>
                  </a:lnTo>
                  <a:lnTo>
                    <a:pt x="0" y="574039"/>
                  </a:lnTo>
                  <a:lnTo>
                    <a:pt x="26669" y="574039"/>
                  </a:lnTo>
                  <a:lnTo>
                    <a:pt x="26669" y="561339"/>
                  </a:lnTo>
                  <a:close/>
                </a:path>
                <a:path w="26669" h="1107439">
                  <a:moveTo>
                    <a:pt x="26669" y="574039"/>
                  </a:moveTo>
                  <a:lnTo>
                    <a:pt x="0" y="574039"/>
                  </a:lnTo>
                  <a:lnTo>
                    <a:pt x="0" y="580389"/>
                  </a:lnTo>
                  <a:lnTo>
                    <a:pt x="26669" y="580389"/>
                  </a:lnTo>
                  <a:lnTo>
                    <a:pt x="26669" y="574039"/>
                  </a:lnTo>
                  <a:close/>
                </a:path>
                <a:path w="26669" h="1107439">
                  <a:moveTo>
                    <a:pt x="26669" y="580389"/>
                  </a:moveTo>
                  <a:lnTo>
                    <a:pt x="0" y="580389"/>
                  </a:lnTo>
                  <a:lnTo>
                    <a:pt x="0" y="586739"/>
                  </a:lnTo>
                  <a:lnTo>
                    <a:pt x="26669" y="586739"/>
                  </a:lnTo>
                  <a:lnTo>
                    <a:pt x="26669" y="580389"/>
                  </a:lnTo>
                  <a:close/>
                </a:path>
                <a:path w="26669" h="1107439">
                  <a:moveTo>
                    <a:pt x="26669" y="586739"/>
                  </a:moveTo>
                  <a:lnTo>
                    <a:pt x="0" y="586739"/>
                  </a:lnTo>
                  <a:lnTo>
                    <a:pt x="0" y="593089"/>
                  </a:lnTo>
                  <a:lnTo>
                    <a:pt x="26669" y="593089"/>
                  </a:lnTo>
                  <a:lnTo>
                    <a:pt x="26669" y="586739"/>
                  </a:lnTo>
                  <a:close/>
                </a:path>
                <a:path w="26669" h="1107439">
                  <a:moveTo>
                    <a:pt x="26669" y="593089"/>
                  </a:moveTo>
                  <a:lnTo>
                    <a:pt x="0" y="593089"/>
                  </a:lnTo>
                  <a:lnTo>
                    <a:pt x="0" y="599439"/>
                  </a:lnTo>
                  <a:lnTo>
                    <a:pt x="26669" y="599439"/>
                  </a:lnTo>
                  <a:lnTo>
                    <a:pt x="26669" y="593089"/>
                  </a:lnTo>
                  <a:close/>
                </a:path>
                <a:path w="26669" h="1107439">
                  <a:moveTo>
                    <a:pt x="26669" y="599439"/>
                  </a:moveTo>
                  <a:lnTo>
                    <a:pt x="0" y="599439"/>
                  </a:lnTo>
                  <a:lnTo>
                    <a:pt x="0" y="605789"/>
                  </a:lnTo>
                  <a:lnTo>
                    <a:pt x="26669" y="605789"/>
                  </a:lnTo>
                  <a:lnTo>
                    <a:pt x="26669" y="599439"/>
                  </a:lnTo>
                  <a:close/>
                </a:path>
                <a:path w="26669" h="1107439">
                  <a:moveTo>
                    <a:pt x="26669" y="607060"/>
                  </a:moveTo>
                  <a:lnTo>
                    <a:pt x="0" y="607060"/>
                  </a:lnTo>
                  <a:lnTo>
                    <a:pt x="0" y="612139"/>
                  </a:lnTo>
                  <a:lnTo>
                    <a:pt x="26669" y="612139"/>
                  </a:lnTo>
                  <a:lnTo>
                    <a:pt x="26669" y="607060"/>
                  </a:lnTo>
                  <a:close/>
                </a:path>
                <a:path w="26669" h="1107439">
                  <a:moveTo>
                    <a:pt x="26669" y="605789"/>
                  </a:moveTo>
                  <a:lnTo>
                    <a:pt x="0" y="605789"/>
                  </a:lnTo>
                  <a:lnTo>
                    <a:pt x="0" y="607059"/>
                  </a:lnTo>
                  <a:lnTo>
                    <a:pt x="26669" y="607059"/>
                  </a:lnTo>
                  <a:lnTo>
                    <a:pt x="26669" y="605789"/>
                  </a:lnTo>
                  <a:close/>
                </a:path>
                <a:path w="26669" h="1107439">
                  <a:moveTo>
                    <a:pt x="26669" y="612139"/>
                  </a:moveTo>
                  <a:lnTo>
                    <a:pt x="0" y="612139"/>
                  </a:lnTo>
                  <a:lnTo>
                    <a:pt x="0" y="618489"/>
                  </a:lnTo>
                  <a:lnTo>
                    <a:pt x="26669" y="618489"/>
                  </a:lnTo>
                  <a:lnTo>
                    <a:pt x="26669" y="612139"/>
                  </a:lnTo>
                  <a:close/>
                </a:path>
                <a:path w="26669" h="1107439">
                  <a:moveTo>
                    <a:pt x="26669" y="618489"/>
                  </a:moveTo>
                  <a:lnTo>
                    <a:pt x="0" y="618489"/>
                  </a:lnTo>
                  <a:lnTo>
                    <a:pt x="0" y="624839"/>
                  </a:lnTo>
                  <a:lnTo>
                    <a:pt x="26669" y="624839"/>
                  </a:lnTo>
                  <a:lnTo>
                    <a:pt x="26669" y="618489"/>
                  </a:lnTo>
                  <a:close/>
                </a:path>
                <a:path w="26669" h="1107439">
                  <a:moveTo>
                    <a:pt x="26669" y="624839"/>
                  </a:moveTo>
                  <a:lnTo>
                    <a:pt x="0" y="624839"/>
                  </a:lnTo>
                  <a:lnTo>
                    <a:pt x="0" y="631189"/>
                  </a:lnTo>
                  <a:lnTo>
                    <a:pt x="26669" y="631189"/>
                  </a:lnTo>
                  <a:lnTo>
                    <a:pt x="26669" y="624839"/>
                  </a:lnTo>
                  <a:close/>
                </a:path>
                <a:path w="26669" h="1107439">
                  <a:moveTo>
                    <a:pt x="26669" y="631189"/>
                  </a:moveTo>
                  <a:lnTo>
                    <a:pt x="0" y="631189"/>
                  </a:lnTo>
                  <a:lnTo>
                    <a:pt x="0" y="637539"/>
                  </a:lnTo>
                  <a:lnTo>
                    <a:pt x="26669" y="637539"/>
                  </a:lnTo>
                  <a:lnTo>
                    <a:pt x="26669" y="631189"/>
                  </a:lnTo>
                  <a:close/>
                </a:path>
                <a:path w="26669" h="1107439">
                  <a:moveTo>
                    <a:pt x="26669" y="637539"/>
                  </a:moveTo>
                  <a:lnTo>
                    <a:pt x="0" y="637539"/>
                  </a:lnTo>
                  <a:lnTo>
                    <a:pt x="0" y="643889"/>
                  </a:lnTo>
                  <a:lnTo>
                    <a:pt x="26669" y="643889"/>
                  </a:lnTo>
                  <a:lnTo>
                    <a:pt x="26669" y="637539"/>
                  </a:lnTo>
                  <a:close/>
                </a:path>
                <a:path w="26669" h="1107439">
                  <a:moveTo>
                    <a:pt x="26669" y="643889"/>
                  </a:moveTo>
                  <a:lnTo>
                    <a:pt x="0" y="643889"/>
                  </a:lnTo>
                  <a:lnTo>
                    <a:pt x="0" y="669289"/>
                  </a:lnTo>
                  <a:lnTo>
                    <a:pt x="26669" y="669289"/>
                  </a:lnTo>
                  <a:lnTo>
                    <a:pt x="26669" y="643889"/>
                  </a:lnTo>
                  <a:close/>
                </a:path>
                <a:path w="26669" h="1107439">
                  <a:moveTo>
                    <a:pt x="26669" y="669290"/>
                  </a:moveTo>
                  <a:lnTo>
                    <a:pt x="0" y="669290"/>
                  </a:lnTo>
                  <a:lnTo>
                    <a:pt x="0" y="675639"/>
                  </a:lnTo>
                  <a:lnTo>
                    <a:pt x="26669" y="675639"/>
                  </a:lnTo>
                  <a:lnTo>
                    <a:pt x="26669" y="669290"/>
                  </a:lnTo>
                  <a:close/>
                </a:path>
                <a:path w="26669" h="1107439">
                  <a:moveTo>
                    <a:pt x="26669" y="675640"/>
                  </a:moveTo>
                  <a:lnTo>
                    <a:pt x="0" y="675640"/>
                  </a:lnTo>
                  <a:lnTo>
                    <a:pt x="0" y="681989"/>
                  </a:lnTo>
                  <a:lnTo>
                    <a:pt x="26669" y="681989"/>
                  </a:lnTo>
                  <a:lnTo>
                    <a:pt x="26669" y="675640"/>
                  </a:lnTo>
                  <a:close/>
                </a:path>
                <a:path w="26669" h="1107439">
                  <a:moveTo>
                    <a:pt x="26669" y="681990"/>
                  </a:moveTo>
                  <a:lnTo>
                    <a:pt x="0" y="681990"/>
                  </a:lnTo>
                  <a:lnTo>
                    <a:pt x="0" y="688339"/>
                  </a:lnTo>
                  <a:lnTo>
                    <a:pt x="26669" y="688339"/>
                  </a:lnTo>
                  <a:lnTo>
                    <a:pt x="26669" y="681990"/>
                  </a:lnTo>
                  <a:close/>
                </a:path>
                <a:path w="26669" h="1107439">
                  <a:moveTo>
                    <a:pt x="26669" y="688340"/>
                  </a:moveTo>
                  <a:lnTo>
                    <a:pt x="0" y="688340"/>
                  </a:lnTo>
                  <a:lnTo>
                    <a:pt x="0" y="692149"/>
                  </a:lnTo>
                  <a:lnTo>
                    <a:pt x="26669" y="692149"/>
                  </a:lnTo>
                  <a:lnTo>
                    <a:pt x="26669" y="688340"/>
                  </a:lnTo>
                  <a:close/>
                </a:path>
                <a:path w="26669" h="1107439">
                  <a:moveTo>
                    <a:pt x="26669" y="692150"/>
                  </a:moveTo>
                  <a:lnTo>
                    <a:pt x="0" y="692150"/>
                  </a:lnTo>
                  <a:lnTo>
                    <a:pt x="0" y="694689"/>
                  </a:lnTo>
                  <a:lnTo>
                    <a:pt x="26669" y="694689"/>
                  </a:lnTo>
                  <a:lnTo>
                    <a:pt x="26669" y="692150"/>
                  </a:lnTo>
                  <a:close/>
                </a:path>
                <a:path w="26669" h="1107439">
                  <a:moveTo>
                    <a:pt x="26669" y="694690"/>
                  </a:moveTo>
                  <a:lnTo>
                    <a:pt x="0" y="694690"/>
                  </a:lnTo>
                  <a:lnTo>
                    <a:pt x="0" y="707389"/>
                  </a:lnTo>
                  <a:lnTo>
                    <a:pt x="26669" y="707389"/>
                  </a:lnTo>
                  <a:lnTo>
                    <a:pt x="26669" y="694690"/>
                  </a:lnTo>
                  <a:close/>
                </a:path>
                <a:path w="26669" h="1107439">
                  <a:moveTo>
                    <a:pt x="26669" y="707390"/>
                  </a:moveTo>
                  <a:lnTo>
                    <a:pt x="0" y="707390"/>
                  </a:lnTo>
                  <a:lnTo>
                    <a:pt x="0" y="713739"/>
                  </a:lnTo>
                  <a:lnTo>
                    <a:pt x="26669" y="713739"/>
                  </a:lnTo>
                  <a:lnTo>
                    <a:pt x="26669" y="707390"/>
                  </a:lnTo>
                  <a:close/>
                </a:path>
                <a:path w="26669" h="1107439">
                  <a:moveTo>
                    <a:pt x="26669" y="713739"/>
                  </a:moveTo>
                  <a:lnTo>
                    <a:pt x="0" y="713739"/>
                  </a:lnTo>
                  <a:lnTo>
                    <a:pt x="0" y="723899"/>
                  </a:lnTo>
                  <a:lnTo>
                    <a:pt x="26669" y="723899"/>
                  </a:lnTo>
                  <a:lnTo>
                    <a:pt x="26669" y="713739"/>
                  </a:lnTo>
                  <a:close/>
                </a:path>
                <a:path w="26669" h="1107439">
                  <a:moveTo>
                    <a:pt x="26669" y="723900"/>
                  </a:moveTo>
                  <a:lnTo>
                    <a:pt x="0" y="723900"/>
                  </a:lnTo>
                  <a:lnTo>
                    <a:pt x="0" y="730249"/>
                  </a:lnTo>
                  <a:lnTo>
                    <a:pt x="26669" y="730249"/>
                  </a:lnTo>
                  <a:lnTo>
                    <a:pt x="26669" y="723900"/>
                  </a:lnTo>
                  <a:close/>
                </a:path>
                <a:path w="26669" h="1107439">
                  <a:moveTo>
                    <a:pt x="26669" y="730250"/>
                  </a:moveTo>
                  <a:lnTo>
                    <a:pt x="0" y="730250"/>
                  </a:lnTo>
                  <a:lnTo>
                    <a:pt x="0" y="739139"/>
                  </a:lnTo>
                  <a:lnTo>
                    <a:pt x="26669" y="739139"/>
                  </a:lnTo>
                  <a:lnTo>
                    <a:pt x="26669" y="730250"/>
                  </a:lnTo>
                  <a:close/>
                </a:path>
                <a:path w="26669" h="1107439">
                  <a:moveTo>
                    <a:pt x="26669" y="739139"/>
                  </a:moveTo>
                  <a:lnTo>
                    <a:pt x="0" y="739139"/>
                  </a:lnTo>
                  <a:lnTo>
                    <a:pt x="0" y="744219"/>
                  </a:lnTo>
                  <a:lnTo>
                    <a:pt x="26669" y="744219"/>
                  </a:lnTo>
                  <a:lnTo>
                    <a:pt x="26669" y="739139"/>
                  </a:lnTo>
                  <a:close/>
                </a:path>
                <a:path w="26669" h="1107439">
                  <a:moveTo>
                    <a:pt x="26669" y="744219"/>
                  </a:moveTo>
                  <a:lnTo>
                    <a:pt x="0" y="744219"/>
                  </a:lnTo>
                  <a:lnTo>
                    <a:pt x="0" y="745489"/>
                  </a:lnTo>
                  <a:lnTo>
                    <a:pt x="26669" y="745489"/>
                  </a:lnTo>
                  <a:lnTo>
                    <a:pt x="26669" y="744219"/>
                  </a:lnTo>
                  <a:close/>
                </a:path>
                <a:path w="26669" h="1107439">
                  <a:moveTo>
                    <a:pt x="26669" y="745489"/>
                  </a:moveTo>
                  <a:lnTo>
                    <a:pt x="0" y="745489"/>
                  </a:lnTo>
                  <a:lnTo>
                    <a:pt x="0" y="751839"/>
                  </a:lnTo>
                  <a:lnTo>
                    <a:pt x="26669" y="751839"/>
                  </a:lnTo>
                  <a:lnTo>
                    <a:pt x="26669" y="745489"/>
                  </a:lnTo>
                  <a:close/>
                </a:path>
                <a:path w="26669" h="1107439">
                  <a:moveTo>
                    <a:pt x="26669" y="751840"/>
                  </a:moveTo>
                  <a:lnTo>
                    <a:pt x="0" y="751840"/>
                  </a:lnTo>
                  <a:lnTo>
                    <a:pt x="0" y="761999"/>
                  </a:lnTo>
                  <a:lnTo>
                    <a:pt x="26669" y="761999"/>
                  </a:lnTo>
                  <a:lnTo>
                    <a:pt x="26669" y="751840"/>
                  </a:lnTo>
                  <a:close/>
                </a:path>
                <a:path w="26669" h="1107439">
                  <a:moveTo>
                    <a:pt x="26669" y="762000"/>
                  </a:moveTo>
                  <a:lnTo>
                    <a:pt x="0" y="762000"/>
                  </a:lnTo>
                  <a:lnTo>
                    <a:pt x="0" y="770889"/>
                  </a:lnTo>
                  <a:lnTo>
                    <a:pt x="26669" y="770889"/>
                  </a:lnTo>
                  <a:lnTo>
                    <a:pt x="26669" y="762000"/>
                  </a:lnTo>
                  <a:close/>
                </a:path>
                <a:path w="26669" h="1107439">
                  <a:moveTo>
                    <a:pt x="26669" y="770889"/>
                  </a:moveTo>
                  <a:lnTo>
                    <a:pt x="0" y="770889"/>
                  </a:lnTo>
                  <a:lnTo>
                    <a:pt x="0" y="808989"/>
                  </a:lnTo>
                  <a:lnTo>
                    <a:pt x="26669" y="808989"/>
                  </a:lnTo>
                  <a:lnTo>
                    <a:pt x="26669" y="770889"/>
                  </a:lnTo>
                  <a:close/>
                </a:path>
                <a:path w="26669" h="1107439">
                  <a:moveTo>
                    <a:pt x="26669" y="808989"/>
                  </a:moveTo>
                  <a:lnTo>
                    <a:pt x="0" y="808989"/>
                  </a:lnTo>
                  <a:lnTo>
                    <a:pt x="0" y="812799"/>
                  </a:lnTo>
                  <a:lnTo>
                    <a:pt x="26669" y="812799"/>
                  </a:lnTo>
                  <a:lnTo>
                    <a:pt x="26669" y="808989"/>
                  </a:lnTo>
                  <a:close/>
                </a:path>
                <a:path w="26669" h="1107439">
                  <a:moveTo>
                    <a:pt x="26669" y="812800"/>
                  </a:moveTo>
                  <a:lnTo>
                    <a:pt x="0" y="812800"/>
                  </a:lnTo>
                  <a:lnTo>
                    <a:pt x="0" y="815339"/>
                  </a:lnTo>
                  <a:lnTo>
                    <a:pt x="26669" y="815339"/>
                  </a:lnTo>
                  <a:lnTo>
                    <a:pt x="26669" y="812800"/>
                  </a:lnTo>
                  <a:close/>
                </a:path>
                <a:path w="26669" h="1107439">
                  <a:moveTo>
                    <a:pt x="26669" y="815340"/>
                  </a:moveTo>
                  <a:lnTo>
                    <a:pt x="0" y="815340"/>
                  </a:lnTo>
                  <a:lnTo>
                    <a:pt x="0" y="821689"/>
                  </a:lnTo>
                  <a:lnTo>
                    <a:pt x="26669" y="821689"/>
                  </a:lnTo>
                  <a:lnTo>
                    <a:pt x="26669" y="815340"/>
                  </a:lnTo>
                  <a:close/>
                </a:path>
                <a:path w="26669" h="1107439">
                  <a:moveTo>
                    <a:pt x="26669" y="821689"/>
                  </a:moveTo>
                  <a:lnTo>
                    <a:pt x="0" y="821689"/>
                  </a:lnTo>
                  <a:lnTo>
                    <a:pt x="0" y="825499"/>
                  </a:lnTo>
                  <a:lnTo>
                    <a:pt x="26669" y="825499"/>
                  </a:lnTo>
                  <a:lnTo>
                    <a:pt x="26669" y="821689"/>
                  </a:lnTo>
                  <a:close/>
                </a:path>
                <a:path w="26669" h="1107439">
                  <a:moveTo>
                    <a:pt x="26669" y="825499"/>
                  </a:moveTo>
                  <a:lnTo>
                    <a:pt x="0" y="825499"/>
                  </a:lnTo>
                  <a:lnTo>
                    <a:pt x="0" y="863599"/>
                  </a:lnTo>
                  <a:lnTo>
                    <a:pt x="26669" y="863599"/>
                  </a:lnTo>
                  <a:lnTo>
                    <a:pt x="26669" y="825499"/>
                  </a:lnTo>
                  <a:close/>
                </a:path>
                <a:path w="26669" h="1107439">
                  <a:moveTo>
                    <a:pt x="26669" y="863600"/>
                  </a:moveTo>
                  <a:lnTo>
                    <a:pt x="0" y="863600"/>
                  </a:lnTo>
                  <a:lnTo>
                    <a:pt x="0" y="872489"/>
                  </a:lnTo>
                  <a:lnTo>
                    <a:pt x="26669" y="872489"/>
                  </a:lnTo>
                  <a:lnTo>
                    <a:pt x="26669" y="863600"/>
                  </a:lnTo>
                  <a:close/>
                </a:path>
                <a:path w="26669" h="1107439">
                  <a:moveTo>
                    <a:pt x="26669" y="872489"/>
                  </a:moveTo>
                  <a:lnTo>
                    <a:pt x="0" y="872489"/>
                  </a:lnTo>
                  <a:lnTo>
                    <a:pt x="0" y="878839"/>
                  </a:lnTo>
                  <a:lnTo>
                    <a:pt x="26669" y="878839"/>
                  </a:lnTo>
                  <a:lnTo>
                    <a:pt x="26669" y="872489"/>
                  </a:lnTo>
                  <a:close/>
                </a:path>
                <a:path w="26669" h="1107439">
                  <a:moveTo>
                    <a:pt x="26669" y="878839"/>
                  </a:moveTo>
                  <a:lnTo>
                    <a:pt x="0" y="878839"/>
                  </a:lnTo>
                  <a:lnTo>
                    <a:pt x="0" y="885189"/>
                  </a:lnTo>
                  <a:lnTo>
                    <a:pt x="26669" y="885189"/>
                  </a:lnTo>
                  <a:lnTo>
                    <a:pt x="26669" y="878839"/>
                  </a:lnTo>
                  <a:close/>
                </a:path>
                <a:path w="26669" h="1107439">
                  <a:moveTo>
                    <a:pt x="26669" y="885189"/>
                  </a:moveTo>
                  <a:lnTo>
                    <a:pt x="0" y="885189"/>
                  </a:lnTo>
                  <a:lnTo>
                    <a:pt x="0" y="888999"/>
                  </a:lnTo>
                  <a:lnTo>
                    <a:pt x="26669" y="888999"/>
                  </a:lnTo>
                  <a:lnTo>
                    <a:pt x="26669" y="885189"/>
                  </a:lnTo>
                  <a:close/>
                </a:path>
                <a:path w="26669" h="1107439">
                  <a:moveTo>
                    <a:pt x="26669" y="889000"/>
                  </a:moveTo>
                  <a:lnTo>
                    <a:pt x="0" y="889000"/>
                  </a:lnTo>
                  <a:lnTo>
                    <a:pt x="0" y="895349"/>
                  </a:lnTo>
                  <a:lnTo>
                    <a:pt x="26669" y="895349"/>
                  </a:lnTo>
                  <a:lnTo>
                    <a:pt x="26669" y="889000"/>
                  </a:lnTo>
                  <a:close/>
                </a:path>
                <a:path w="26669" h="1107439">
                  <a:moveTo>
                    <a:pt x="26669" y="895350"/>
                  </a:moveTo>
                  <a:lnTo>
                    <a:pt x="0" y="895350"/>
                  </a:lnTo>
                  <a:lnTo>
                    <a:pt x="0" y="897889"/>
                  </a:lnTo>
                  <a:lnTo>
                    <a:pt x="26669" y="897889"/>
                  </a:lnTo>
                  <a:lnTo>
                    <a:pt x="26669" y="895350"/>
                  </a:lnTo>
                  <a:close/>
                </a:path>
                <a:path w="26669" h="1107439">
                  <a:moveTo>
                    <a:pt x="26669" y="897889"/>
                  </a:moveTo>
                  <a:lnTo>
                    <a:pt x="0" y="897889"/>
                  </a:lnTo>
                  <a:lnTo>
                    <a:pt x="0" y="901699"/>
                  </a:lnTo>
                  <a:lnTo>
                    <a:pt x="26669" y="901699"/>
                  </a:lnTo>
                  <a:lnTo>
                    <a:pt x="26669" y="897889"/>
                  </a:lnTo>
                  <a:close/>
                </a:path>
                <a:path w="26669" h="1107439">
                  <a:moveTo>
                    <a:pt x="26669" y="901700"/>
                  </a:moveTo>
                  <a:lnTo>
                    <a:pt x="0" y="901700"/>
                  </a:lnTo>
                  <a:lnTo>
                    <a:pt x="0" y="904239"/>
                  </a:lnTo>
                  <a:lnTo>
                    <a:pt x="26669" y="904239"/>
                  </a:lnTo>
                  <a:lnTo>
                    <a:pt x="26669" y="901700"/>
                  </a:lnTo>
                  <a:close/>
                </a:path>
                <a:path w="26669" h="1107439">
                  <a:moveTo>
                    <a:pt x="26669" y="904239"/>
                  </a:moveTo>
                  <a:lnTo>
                    <a:pt x="0" y="904239"/>
                  </a:lnTo>
                  <a:lnTo>
                    <a:pt x="0" y="910589"/>
                  </a:lnTo>
                  <a:lnTo>
                    <a:pt x="26669" y="910589"/>
                  </a:lnTo>
                  <a:lnTo>
                    <a:pt x="26669" y="904239"/>
                  </a:lnTo>
                  <a:close/>
                </a:path>
                <a:path w="26669" h="1107439">
                  <a:moveTo>
                    <a:pt x="26669" y="910589"/>
                  </a:moveTo>
                  <a:lnTo>
                    <a:pt x="0" y="910589"/>
                  </a:lnTo>
                  <a:lnTo>
                    <a:pt x="0" y="935989"/>
                  </a:lnTo>
                  <a:lnTo>
                    <a:pt x="26669" y="935989"/>
                  </a:lnTo>
                  <a:lnTo>
                    <a:pt x="26669" y="910589"/>
                  </a:lnTo>
                  <a:close/>
                </a:path>
                <a:path w="26669" h="1107439">
                  <a:moveTo>
                    <a:pt x="26669" y="935990"/>
                  </a:moveTo>
                  <a:lnTo>
                    <a:pt x="0" y="935990"/>
                  </a:lnTo>
                  <a:lnTo>
                    <a:pt x="0" y="942339"/>
                  </a:lnTo>
                  <a:lnTo>
                    <a:pt x="26669" y="942339"/>
                  </a:lnTo>
                  <a:lnTo>
                    <a:pt x="26669" y="935990"/>
                  </a:lnTo>
                  <a:close/>
                </a:path>
                <a:path w="26669" h="1107439">
                  <a:moveTo>
                    <a:pt x="26669" y="942340"/>
                  </a:moveTo>
                  <a:lnTo>
                    <a:pt x="0" y="942340"/>
                  </a:lnTo>
                  <a:lnTo>
                    <a:pt x="0" y="955039"/>
                  </a:lnTo>
                  <a:lnTo>
                    <a:pt x="26669" y="955039"/>
                  </a:lnTo>
                  <a:lnTo>
                    <a:pt x="26669" y="942340"/>
                  </a:lnTo>
                  <a:close/>
                </a:path>
                <a:path w="26669" h="1107439">
                  <a:moveTo>
                    <a:pt x="26669" y="955040"/>
                  </a:moveTo>
                  <a:lnTo>
                    <a:pt x="0" y="955040"/>
                  </a:lnTo>
                  <a:lnTo>
                    <a:pt x="0" y="971549"/>
                  </a:lnTo>
                  <a:lnTo>
                    <a:pt x="26669" y="971549"/>
                  </a:lnTo>
                  <a:lnTo>
                    <a:pt x="26669" y="955040"/>
                  </a:lnTo>
                  <a:close/>
                </a:path>
                <a:path w="26669" h="1107439">
                  <a:moveTo>
                    <a:pt x="26669" y="971549"/>
                  </a:moveTo>
                  <a:lnTo>
                    <a:pt x="0" y="971549"/>
                  </a:lnTo>
                  <a:lnTo>
                    <a:pt x="0" y="974089"/>
                  </a:lnTo>
                  <a:lnTo>
                    <a:pt x="26669" y="974089"/>
                  </a:lnTo>
                  <a:lnTo>
                    <a:pt x="26669" y="971549"/>
                  </a:lnTo>
                  <a:close/>
                </a:path>
                <a:path w="26669" h="1107439">
                  <a:moveTo>
                    <a:pt x="26669" y="974090"/>
                  </a:moveTo>
                  <a:lnTo>
                    <a:pt x="0" y="974090"/>
                  </a:lnTo>
                  <a:lnTo>
                    <a:pt x="0" y="977899"/>
                  </a:lnTo>
                  <a:lnTo>
                    <a:pt x="26669" y="977899"/>
                  </a:lnTo>
                  <a:lnTo>
                    <a:pt x="26669" y="974090"/>
                  </a:lnTo>
                  <a:close/>
                </a:path>
                <a:path w="26669" h="1107439">
                  <a:moveTo>
                    <a:pt x="26669" y="977899"/>
                  </a:moveTo>
                  <a:lnTo>
                    <a:pt x="0" y="977899"/>
                  </a:lnTo>
                  <a:lnTo>
                    <a:pt x="0" y="980439"/>
                  </a:lnTo>
                  <a:lnTo>
                    <a:pt x="26669" y="980439"/>
                  </a:lnTo>
                  <a:lnTo>
                    <a:pt x="26669" y="977899"/>
                  </a:lnTo>
                  <a:close/>
                </a:path>
                <a:path w="26669" h="1107439">
                  <a:moveTo>
                    <a:pt x="26669" y="980439"/>
                  </a:moveTo>
                  <a:lnTo>
                    <a:pt x="0" y="980439"/>
                  </a:lnTo>
                  <a:lnTo>
                    <a:pt x="0" y="984249"/>
                  </a:lnTo>
                  <a:lnTo>
                    <a:pt x="26669" y="984249"/>
                  </a:lnTo>
                  <a:lnTo>
                    <a:pt x="26669" y="980439"/>
                  </a:lnTo>
                  <a:close/>
                </a:path>
                <a:path w="26669" h="1107439">
                  <a:moveTo>
                    <a:pt x="26669" y="984249"/>
                  </a:moveTo>
                  <a:lnTo>
                    <a:pt x="0" y="984249"/>
                  </a:lnTo>
                  <a:lnTo>
                    <a:pt x="0" y="990599"/>
                  </a:lnTo>
                  <a:lnTo>
                    <a:pt x="26669" y="990599"/>
                  </a:lnTo>
                  <a:lnTo>
                    <a:pt x="26669" y="984249"/>
                  </a:lnTo>
                  <a:close/>
                </a:path>
                <a:path w="26669" h="1107439">
                  <a:moveTo>
                    <a:pt x="26669" y="990600"/>
                  </a:moveTo>
                  <a:lnTo>
                    <a:pt x="0" y="990600"/>
                  </a:lnTo>
                  <a:lnTo>
                    <a:pt x="0" y="999489"/>
                  </a:lnTo>
                  <a:lnTo>
                    <a:pt x="26669" y="999489"/>
                  </a:lnTo>
                  <a:lnTo>
                    <a:pt x="26669" y="990600"/>
                  </a:lnTo>
                  <a:close/>
                </a:path>
                <a:path w="26669" h="1107439">
                  <a:moveTo>
                    <a:pt x="26669" y="999489"/>
                  </a:moveTo>
                  <a:lnTo>
                    <a:pt x="0" y="999489"/>
                  </a:lnTo>
                  <a:lnTo>
                    <a:pt x="0" y="1012189"/>
                  </a:lnTo>
                  <a:lnTo>
                    <a:pt x="26669" y="1012189"/>
                  </a:lnTo>
                  <a:lnTo>
                    <a:pt x="26669" y="999489"/>
                  </a:lnTo>
                  <a:close/>
                </a:path>
                <a:path w="26669" h="1107439">
                  <a:moveTo>
                    <a:pt x="26669" y="1012189"/>
                  </a:moveTo>
                  <a:lnTo>
                    <a:pt x="0" y="1012189"/>
                  </a:lnTo>
                  <a:lnTo>
                    <a:pt x="0" y="1022349"/>
                  </a:lnTo>
                  <a:lnTo>
                    <a:pt x="26669" y="1022349"/>
                  </a:lnTo>
                  <a:lnTo>
                    <a:pt x="26669" y="1012189"/>
                  </a:lnTo>
                  <a:close/>
                </a:path>
                <a:path w="26669" h="1107439">
                  <a:moveTo>
                    <a:pt x="26669" y="1022349"/>
                  </a:moveTo>
                  <a:lnTo>
                    <a:pt x="0" y="1022349"/>
                  </a:lnTo>
                  <a:lnTo>
                    <a:pt x="0" y="1024889"/>
                  </a:lnTo>
                  <a:lnTo>
                    <a:pt x="26669" y="1024889"/>
                  </a:lnTo>
                  <a:lnTo>
                    <a:pt x="26669" y="1022349"/>
                  </a:lnTo>
                  <a:close/>
                </a:path>
                <a:path w="26669" h="1107439">
                  <a:moveTo>
                    <a:pt x="26669" y="1024889"/>
                  </a:moveTo>
                  <a:lnTo>
                    <a:pt x="0" y="1024889"/>
                  </a:lnTo>
                  <a:lnTo>
                    <a:pt x="0" y="1031239"/>
                  </a:lnTo>
                  <a:lnTo>
                    <a:pt x="26669" y="1031239"/>
                  </a:lnTo>
                  <a:lnTo>
                    <a:pt x="26669" y="1024889"/>
                  </a:lnTo>
                  <a:close/>
                </a:path>
                <a:path w="26669" h="1107439">
                  <a:moveTo>
                    <a:pt x="26669" y="1031239"/>
                  </a:moveTo>
                  <a:lnTo>
                    <a:pt x="0" y="1031239"/>
                  </a:lnTo>
                  <a:lnTo>
                    <a:pt x="0" y="1035049"/>
                  </a:lnTo>
                  <a:lnTo>
                    <a:pt x="26669" y="1035049"/>
                  </a:lnTo>
                  <a:lnTo>
                    <a:pt x="26669" y="1031239"/>
                  </a:lnTo>
                  <a:close/>
                </a:path>
                <a:path w="26669" h="1107439">
                  <a:moveTo>
                    <a:pt x="26669" y="1035049"/>
                  </a:moveTo>
                  <a:lnTo>
                    <a:pt x="0" y="1035049"/>
                  </a:lnTo>
                  <a:lnTo>
                    <a:pt x="0" y="1041399"/>
                  </a:lnTo>
                  <a:lnTo>
                    <a:pt x="26669" y="1041399"/>
                  </a:lnTo>
                  <a:lnTo>
                    <a:pt x="26669" y="1035049"/>
                  </a:lnTo>
                  <a:close/>
                </a:path>
                <a:path w="26669" h="1107439">
                  <a:moveTo>
                    <a:pt x="26669" y="1041399"/>
                  </a:moveTo>
                  <a:lnTo>
                    <a:pt x="0" y="1041399"/>
                  </a:lnTo>
                  <a:lnTo>
                    <a:pt x="0" y="1043939"/>
                  </a:lnTo>
                  <a:lnTo>
                    <a:pt x="26669" y="1043939"/>
                  </a:lnTo>
                  <a:lnTo>
                    <a:pt x="26669" y="1041399"/>
                  </a:lnTo>
                  <a:close/>
                </a:path>
                <a:path w="26669" h="1107439">
                  <a:moveTo>
                    <a:pt x="26669" y="1043939"/>
                  </a:moveTo>
                  <a:lnTo>
                    <a:pt x="0" y="1043939"/>
                  </a:lnTo>
                  <a:lnTo>
                    <a:pt x="0" y="1047749"/>
                  </a:lnTo>
                  <a:lnTo>
                    <a:pt x="26669" y="1047749"/>
                  </a:lnTo>
                  <a:lnTo>
                    <a:pt x="26669" y="1043939"/>
                  </a:lnTo>
                  <a:close/>
                </a:path>
                <a:path w="26669" h="1107439">
                  <a:moveTo>
                    <a:pt x="26669" y="1047750"/>
                  </a:moveTo>
                  <a:lnTo>
                    <a:pt x="0" y="1047750"/>
                  </a:lnTo>
                  <a:lnTo>
                    <a:pt x="0" y="1050289"/>
                  </a:lnTo>
                  <a:lnTo>
                    <a:pt x="26669" y="1050289"/>
                  </a:lnTo>
                  <a:lnTo>
                    <a:pt x="26669" y="1047750"/>
                  </a:lnTo>
                  <a:close/>
                </a:path>
                <a:path w="26669" h="1107439">
                  <a:moveTo>
                    <a:pt x="26669" y="1050290"/>
                  </a:moveTo>
                  <a:lnTo>
                    <a:pt x="0" y="1050290"/>
                  </a:lnTo>
                  <a:lnTo>
                    <a:pt x="0" y="1056639"/>
                  </a:lnTo>
                  <a:lnTo>
                    <a:pt x="26669" y="1056639"/>
                  </a:lnTo>
                  <a:lnTo>
                    <a:pt x="26669" y="1050290"/>
                  </a:lnTo>
                  <a:close/>
                </a:path>
                <a:path w="26669" h="1107439">
                  <a:moveTo>
                    <a:pt x="26669" y="1056640"/>
                  </a:moveTo>
                  <a:lnTo>
                    <a:pt x="0" y="1056640"/>
                  </a:lnTo>
                  <a:lnTo>
                    <a:pt x="0" y="1075689"/>
                  </a:lnTo>
                  <a:lnTo>
                    <a:pt x="26669" y="1075689"/>
                  </a:lnTo>
                  <a:lnTo>
                    <a:pt x="26669" y="1056640"/>
                  </a:lnTo>
                  <a:close/>
                </a:path>
                <a:path w="26669" h="1107439">
                  <a:moveTo>
                    <a:pt x="26669" y="1075690"/>
                  </a:moveTo>
                  <a:lnTo>
                    <a:pt x="0" y="1075690"/>
                  </a:lnTo>
                  <a:lnTo>
                    <a:pt x="0" y="1079499"/>
                  </a:lnTo>
                  <a:lnTo>
                    <a:pt x="26669" y="1079499"/>
                  </a:lnTo>
                  <a:lnTo>
                    <a:pt x="26669" y="1075690"/>
                  </a:lnTo>
                  <a:close/>
                </a:path>
                <a:path w="26669" h="1107439">
                  <a:moveTo>
                    <a:pt x="26669" y="1079499"/>
                  </a:moveTo>
                  <a:lnTo>
                    <a:pt x="0" y="1079499"/>
                  </a:lnTo>
                  <a:lnTo>
                    <a:pt x="0" y="1092199"/>
                  </a:lnTo>
                  <a:lnTo>
                    <a:pt x="26669" y="1092199"/>
                  </a:lnTo>
                  <a:lnTo>
                    <a:pt x="26669" y="1079499"/>
                  </a:lnTo>
                  <a:close/>
                </a:path>
                <a:path w="26669" h="1107439">
                  <a:moveTo>
                    <a:pt x="26669" y="1092199"/>
                  </a:moveTo>
                  <a:lnTo>
                    <a:pt x="0" y="1092199"/>
                  </a:lnTo>
                  <a:lnTo>
                    <a:pt x="0" y="1098549"/>
                  </a:lnTo>
                  <a:lnTo>
                    <a:pt x="3809" y="1098549"/>
                  </a:lnTo>
                  <a:lnTo>
                    <a:pt x="3809" y="1099819"/>
                  </a:lnTo>
                  <a:lnTo>
                    <a:pt x="7619" y="1099819"/>
                  </a:lnTo>
                  <a:lnTo>
                    <a:pt x="7619" y="1101089"/>
                  </a:lnTo>
                  <a:lnTo>
                    <a:pt x="26669" y="1101089"/>
                  </a:lnTo>
                  <a:lnTo>
                    <a:pt x="26669" y="1092199"/>
                  </a:lnTo>
                  <a:close/>
                </a:path>
                <a:path w="26669" h="1107439">
                  <a:moveTo>
                    <a:pt x="26669" y="1101089"/>
                  </a:moveTo>
                  <a:lnTo>
                    <a:pt x="11429" y="1101089"/>
                  </a:lnTo>
                  <a:lnTo>
                    <a:pt x="11429" y="1102359"/>
                  </a:lnTo>
                  <a:lnTo>
                    <a:pt x="15239" y="1102359"/>
                  </a:lnTo>
                  <a:lnTo>
                    <a:pt x="15239" y="1103629"/>
                  </a:lnTo>
                  <a:lnTo>
                    <a:pt x="19050" y="1103629"/>
                  </a:lnTo>
                  <a:lnTo>
                    <a:pt x="19050" y="1104899"/>
                  </a:lnTo>
                  <a:lnTo>
                    <a:pt x="26669" y="1104899"/>
                  </a:lnTo>
                  <a:lnTo>
                    <a:pt x="26669" y="1101089"/>
                  </a:lnTo>
                  <a:close/>
                </a:path>
                <a:path w="26669" h="1107439">
                  <a:moveTo>
                    <a:pt x="26669" y="1104899"/>
                  </a:moveTo>
                  <a:lnTo>
                    <a:pt x="21589" y="1104899"/>
                  </a:lnTo>
                  <a:lnTo>
                    <a:pt x="21589" y="1106170"/>
                  </a:lnTo>
                  <a:lnTo>
                    <a:pt x="25400" y="1106170"/>
                  </a:lnTo>
                  <a:lnTo>
                    <a:pt x="25400" y="1107439"/>
                  </a:lnTo>
                  <a:lnTo>
                    <a:pt x="26669" y="1107439"/>
                  </a:lnTo>
                  <a:lnTo>
                    <a:pt x="26669" y="1104899"/>
                  </a:lnTo>
                  <a:close/>
                </a:path>
              </a:pathLst>
            </a:custGeom>
            <a:solidFill>
              <a:srgbClr val="496DD9"/>
            </a:solidFill>
          </p:spPr>
          <p:txBody>
            <a:bodyPr wrap="square" lIns="0" tIns="0" rIns="0" bIns="0" rtlCol="0"/>
            <a:lstStyle/>
            <a:p>
              <a:endParaRPr/>
            </a:p>
          </p:txBody>
        </p:sp>
        <p:sp>
          <p:nvSpPr>
            <p:cNvPr id="590" name="object 590"/>
            <p:cNvSpPr/>
            <p:nvPr/>
          </p:nvSpPr>
          <p:spPr>
            <a:xfrm>
              <a:off x="2569209" y="4874259"/>
              <a:ext cx="25400" cy="1101090"/>
            </a:xfrm>
            <a:custGeom>
              <a:avLst/>
              <a:gdLst/>
              <a:ahLst/>
              <a:cxnLst/>
              <a:rect l="l" t="t" r="r" b="b"/>
              <a:pathLst>
                <a:path w="25400" h="1101089">
                  <a:moveTo>
                    <a:pt x="5080" y="0"/>
                  </a:moveTo>
                  <a:lnTo>
                    <a:pt x="0" y="0"/>
                  </a:lnTo>
                  <a:lnTo>
                    <a:pt x="0" y="5079"/>
                  </a:lnTo>
                  <a:lnTo>
                    <a:pt x="25400" y="5079"/>
                  </a:lnTo>
                  <a:lnTo>
                    <a:pt x="25400" y="3809"/>
                  </a:lnTo>
                  <a:lnTo>
                    <a:pt x="19049" y="3809"/>
                  </a:lnTo>
                  <a:lnTo>
                    <a:pt x="19049" y="2539"/>
                  </a:lnTo>
                  <a:lnTo>
                    <a:pt x="12700" y="2539"/>
                  </a:lnTo>
                  <a:lnTo>
                    <a:pt x="12700" y="1269"/>
                  </a:lnTo>
                  <a:lnTo>
                    <a:pt x="5080" y="1269"/>
                  </a:lnTo>
                  <a:lnTo>
                    <a:pt x="5080" y="0"/>
                  </a:lnTo>
                  <a:close/>
                </a:path>
                <a:path w="25400" h="1101089">
                  <a:moveTo>
                    <a:pt x="25400" y="5079"/>
                  </a:moveTo>
                  <a:lnTo>
                    <a:pt x="0" y="5079"/>
                  </a:lnTo>
                  <a:lnTo>
                    <a:pt x="0" y="11429"/>
                  </a:lnTo>
                  <a:lnTo>
                    <a:pt x="25400" y="11429"/>
                  </a:lnTo>
                  <a:lnTo>
                    <a:pt x="25400" y="5079"/>
                  </a:lnTo>
                  <a:close/>
                </a:path>
                <a:path w="25400" h="1101089">
                  <a:moveTo>
                    <a:pt x="25400" y="11429"/>
                  </a:moveTo>
                  <a:lnTo>
                    <a:pt x="0" y="11429"/>
                  </a:lnTo>
                  <a:lnTo>
                    <a:pt x="0" y="17779"/>
                  </a:lnTo>
                  <a:lnTo>
                    <a:pt x="25400" y="17779"/>
                  </a:lnTo>
                  <a:lnTo>
                    <a:pt x="25400" y="11429"/>
                  </a:lnTo>
                  <a:close/>
                </a:path>
                <a:path w="25400" h="1101089">
                  <a:moveTo>
                    <a:pt x="25400" y="17779"/>
                  </a:moveTo>
                  <a:lnTo>
                    <a:pt x="0" y="17779"/>
                  </a:lnTo>
                  <a:lnTo>
                    <a:pt x="0" y="24129"/>
                  </a:lnTo>
                  <a:lnTo>
                    <a:pt x="25400" y="24129"/>
                  </a:lnTo>
                  <a:lnTo>
                    <a:pt x="25400" y="17779"/>
                  </a:lnTo>
                  <a:close/>
                </a:path>
                <a:path w="25400" h="1101089">
                  <a:moveTo>
                    <a:pt x="25400" y="24129"/>
                  </a:moveTo>
                  <a:lnTo>
                    <a:pt x="0" y="24129"/>
                  </a:lnTo>
                  <a:lnTo>
                    <a:pt x="0" y="30479"/>
                  </a:lnTo>
                  <a:lnTo>
                    <a:pt x="25400" y="30479"/>
                  </a:lnTo>
                  <a:lnTo>
                    <a:pt x="25400" y="24129"/>
                  </a:lnTo>
                  <a:close/>
                </a:path>
                <a:path w="25400" h="1101089">
                  <a:moveTo>
                    <a:pt x="25400" y="30479"/>
                  </a:moveTo>
                  <a:lnTo>
                    <a:pt x="0" y="30479"/>
                  </a:lnTo>
                  <a:lnTo>
                    <a:pt x="0" y="36829"/>
                  </a:lnTo>
                  <a:lnTo>
                    <a:pt x="25400" y="36829"/>
                  </a:lnTo>
                  <a:lnTo>
                    <a:pt x="25400" y="30479"/>
                  </a:lnTo>
                  <a:close/>
                </a:path>
                <a:path w="25400" h="1101089">
                  <a:moveTo>
                    <a:pt x="25400" y="36829"/>
                  </a:moveTo>
                  <a:lnTo>
                    <a:pt x="0" y="36829"/>
                  </a:lnTo>
                  <a:lnTo>
                    <a:pt x="0" y="43179"/>
                  </a:lnTo>
                  <a:lnTo>
                    <a:pt x="25400" y="43179"/>
                  </a:lnTo>
                  <a:lnTo>
                    <a:pt x="25400" y="36829"/>
                  </a:lnTo>
                  <a:close/>
                </a:path>
                <a:path w="25400" h="1101089">
                  <a:moveTo>
                    <a:pt x="25400" y="43179"/>
                  </a:moveTo>
                  <a:lnTo>
                    <a:pt x="0" y="43179"/>
                  </a:lnTo>
                  <a:lnTo>
                    <a:pt x="0" y="49529"/>
                  </a:lnTo>
                  <a:lnTo>
                    <a:pt x="25400" y="49529"/>
                  </a:lnTo>
                  <a:lnTo>
                    <a:pt x="25400" y="43179"/>
                  </a:lnTo>
                  <a:close/>
                </a:path>
                <a:path w="25400" h="1101089">
                  <a:moveTo>
                    <a:pt x="25400" y="49529"/>
                  </a:moveTo>
                  <a:lnTo>
                    <a:pt x="0" y="49529"/>
                  </a:lnTo>
                  <a:lnTo>
                    <a:pt x="0" y="55879"/>
                  </a:lnTo>
                  <a:lnTo>
                    <a:pt x="25400" y="55879"/>
                  </a:lnTo>
                  <a:lnTo>
                    <a:pt x="25400" y="49529"/>
                  </a:lnTo>
                  <a:close/>
                </a:path>
                <a:path w="25400" h="1101089">
                  <a:moveTo>
                    <a:pt x="25400" y="55879"/>
                  </a:moveTo>
                  <a:lnTo>
                    <a:pt x="0" y="55879"/>
                  </a:lnTo>
                  <a:lnTo>
                    <a:pt x="0" y="62229"/>
                  </a:lnTo>
                  <a:lnTo>
                    <a:pt x="25400" y="62229"/>
                  </a:lnTo>
                  <a:lnTo>
                    <a:pt x="25400" y="55879"/>
                  </a:lnTo>
                  <a:close/>
                </a:path>
                <a:path w="25400" h="1101089">
                  <a:moveTo>
                    <a:pt x="25400" y="62229"/>
                  </a:moveTo>
                  <a:lnTo>
                    <a:pt x="0" y="62229"/>
                  </a:lnTo>
                  <a:lnTo>
                    <a:pt x="0" y="68579"/>
                  </a:lnTo>
                  <a:lnTo>
                    <a:pt x="25400" y="68579"/>
                  </a:lnTo>
                  <a:lnTo>
                    <a:pt x="25400" y="62229"/>
                  </a:lnTo>
                  <a:close/>
                </a:path>
                <a:path w="25400" h="1101089">
                  <a:moveTo>
                    <a:pt x="25400" y="68579"/>
                  </a:moveTo>
                  <a:lnTo>
                    <a:pt x="0" y="68579"/>
                  </a:lnTo>
                  <a:lnTo>
                    <a:pt x="0" y="74929"/>
                  </a:lnTo>
                  <a:lnTo>
                    <a:pt x="25400" y="74929"/>
                  </a:lnTo>
                  <a:lnTo>
                    <a:pt x="25400" y="68579"/>
                  </a:lnTo>
                  <a:close/>
                </a:path>
                <a:path w="25400" h="1101089">
                  <a:moveTo>
                    <a:pt x="25400" y="74929"/>
                  </a:moveTo>
                  <a:lnTo>
                    <a:pt x="0" y="74929"/>
                  </a:lnTo>
                  <a:lnTo>
                    <a:pt x="0" y="81279"/>
                  </a:lnTo>
                  <a:lnTo>
                    <a:pt x="25400" y="81279"/>
                  </a:lnTo>
                  <a:lnTo>
                    <a:pt x="25400" y="74929"/>
                  </a:lnTo>
                  <a:close/>
                </a:path>
                <a:path w="25400" h="1101089">
                  <a:moveTo>
                    <a:pt x="25400" y="81279"/>
                  </a:moveTo>
                  <a:lnTo>
                    <a:pt x="0" y="81279"/>
                  </a:lnTo>
                  <a:lnTo>
                    <a:pt x="0" y="87629"/>
                  </a:lnTo>
                  <a:lnTo>
                    <a:pt x="25400" y="87629"/>
                  </a:lnTo>
                  <a:lnTo>
                    <a:pt x="25400" y="81279"/>
                  </a:lnTo>
                  <a:close/>
                </a:path>
                <a:path w="25400" h="1101089">
                  <a:moveTo>
                    <a:pt x="25400" y="87629"/>
                  </a:moveTo>
                  <a:lnTo>
                    <a:pt x="0" y="87629"/>
                  </a:lnTo>
                  <a:lnTo>
                    <a:pt x="0" y="106679"/>
                  </a:lnTo>
                  <a:lnTo>
                    <a:pt x="25400" y="106679"/>
                  </a:lnTo>
                  <a:lnTo>
                    <a:pt x="25400" y="87629"/>
                  </a:lnTo>
                  <a:close/>
                </a:path>
                <a:path w="25400" h="1101089">
                  <a:moveTo>
                    <a:pt x="25400" y="106679"/>
                  </a:moveTo>
                  <a:lnTo>
                    <a:pt x="0" y="106679"/>
                  </a:lnTo>
                  <a:lnTo>
                    <a:pt x="0" y="113029"/>
                  </a:lnTo>
                  <a:lnTo>
                    <a:pt x="25400" y="113029"/>
                  </a:lnTo>
                  <a:lnTo>
                    <a:pt x="25400" y="106679"/>
                  </a:lnTo>
                  <a:close/>
                </a:path>
                <a:path w="25400" h="1101089">
                  <a:moveTo>
                    <a:pt x="25400" y="113029"/>
                  </a:moveTo>
                  <a:lnTo>
                    <a:pt x="0" y="113029"/>
                  </a:lnTo>
                  <a:lnTo>
                    <a:pt x="0" y="151129"/>
                  </a:lnTo>
                  <a:lnTo>
                    <a:pt x="25400" y="151129"/>
                  </a:lnTo>
                  <a:lnTo>
                    <a:pt x="25400" y="113029"/>
                  </a:lnTo>
                  <a:close/>
                </a:path>
                <a:path w="25400" h="1101089">
                  <a:moveTo>
                    <a:pt x="25400" y="151129"/>
                  </a:moveTo>
                  <a:lnTo>
                    <a:pt x="0" y="151129"/>
                  </a:lnTo>
                  <a:lnTo>
                    <a:pt x="0" y="157479"/>
                  </a:lnTo>
                  <a:lnTo>
                    <a:pt x="25400" y="157479"/>
                  </a:lnTo>
                  <a:lnTo>
                    <a:pt x="25400" y="151129"/>
                  </a:lnTo>
                  <a:close/>
                </a:path>
                <a:path w="25400" h="1101089">
                  <a:moveTo>
                    <a:pt x="25400" y="157479"/>
                  </a:moveTo>
                  <a:lnTo>
                    <a:pt x="0" y="157479"/>
                  </a:lnTo>
                  <a:lnTo>
                    <a:pt x="0" y="170179"/>
                  </a:lnTo>
                  <a:lnTo>
                    <a:pt x="25400" y="170179"/>
                  </a:lnTo>
                  <a:lnTo>
                    <a:pt x="25400" y="157479"/>
                  </a:lnTo>
                  <a:close/>
                </a:path>
                <a:path w="25400" h="1101089">
                  <a:moveTo>
                    <a:pt x="25400" y="170179"/>
                  </a:moveTo>
                  <a:lnTo>
                    <a:pt x="0" y="170179"/>
                  </a:lnTo>
                  <a:lnTo>
                    <a:pt x="0" y="176529"/>
                  </a:lnTo>
                  <a:lnTo>
                    <a:pt x="25400" y="176529"/>
                  </a:lnTo>
                  <a:lnTo>
                    <a:pt x="25400" y="170179"/>
                  </a:lnTo>
                  <a:close/>
                </a:path>
                <a:path w="25400" h="1101089">
                  <a:moveTo>
                    <a:pt x="25400" y="176529"/>
                  </a:moveTo>
                  <a:lnTo>
                    <a:pt x="0" y="176529"/>
                  </a:lnTo>
                  <a:lnTo>
                    <a:pt x="0" y="189229"/>
                  </a:lnTo>
                  <a:lnTo>
                    <a:pt x="25400" y="189229"/>
                  </a:lnTo>
                  <a:lnTo>
                    <a:pt x="25400" y="176529"/>
                  </a:lnTo>
                  <a:close/>
                </a:path>
                <a:path w="25400" h="1101089">
                  <a:moveTo>
                    <a:pt x="25400" y="189229"/>
                  </a:moveTo>
                  <a:lnTo>
                    <a:pt x="0" y="189229"/>
                  </a:lnTo>
                  <a:lnTo>
                    <a:pt x="0" y="195579"/>
                  </a:lnTo>
                  <a:lnTo>
                    <a:pt x="25400" y="195579"/>
                  </a:lnTo>
                  <a:lnTo>
                    <a:pt x="25400" y="189229"/>
                  </a:lnTo>
                  <a:close/>
                </a:path>
                <a:path w="25400" h="1101089">
                  <a:moveTo>
                    <a:pt x="25400" y="195579"/>
                  </a:moveTo>
                  <a:lnTo>
                    <a:pt x="0" y="195579"/>
                  </a:lnTo>
                  <a:lnTo>
                    <a:pt x="0" y="208279"/>
                  </a:lnTo>
                  <a:lnTo>
                    <a:pt x="25400" y="208279"/>
                  </a:lnTo>
                  <a:lnTo>
                    <a:pt x="25400" y="195579"/>
                  </a:lnTo>
                  <a:close/>
                </a:path>
                <a:path w="25400" h="1101089">
                  <a:moveTo>
                    <a:pt x="25400" y="208279"/>
                  </a:moveTo>
                  <a:lnTo>
                    <a:pt x="0" y="208279"/>
                  </a:lnTo>
                  <a:lnTo>
                    <a:pt x="0" y="214629"/>
                  </a:lnTo>
                  <a:lnTo>
                    <a:pt x="25400" y="214629"/>
                  </a:lnTo>
                  <a:lnTo>
                    <a:pt x="25400" y="208279"/>
                  </a:lnTo>
                  <a:close/>
                </a:path>
                <a:path w="25400" h="1101089">
                  <a:moveTo>
                    <a:pt x="25400" y="214629"/>
                  </a:moveTo>
                  <a:lnTo>
                    <a:pt x="0" y="214629"/>
                  </a:lnTo>
                  <a:lnTo>
                    <a:pt x="0" y="220979"/>
                  </a:lnTo>
                  <a:lnTo>
                    <a:pt x="25400" y="220979"/>
                  </a:lnTo>
                  <a:lnTo>
                    <a:pt x="25400" y="214629"/>
                  </a:lnTo>
                  <a:close/>
                </a:path>
                <a:path w="25400" h="1101089">
                  <a:moveTo>
                    <a:pt x="25400" y="220979"/>
                  </a:moveTo>
                  <a:lnTo>
                    <a:pt x="0" y="220979"/>
                  </a:lnTo>
                  <a:lnTo>
                    <a:pt x="0" y="227329"/>
                  </a:lnTo>
                  <a:lnTo>
                    <a:pt x="25400" y="227329"/>
                  </a:lnTo>
                  <a:lnTo>
                    <a:pt x="25400" y="220979"/>
                  </a:lnTo>
                  <a:close/>
                </a:path>
                <a:path w="25400" h="1101089">
                  <a:moveTo>
                    <a:pt x="25400" y="227329"/>
                  </a:moveTo>
                  <a:lnTo>
                    <a:pt x="0" y="227329"/>
                  </a:lnTo>
                  <a:lnTo>
                    <a:pt x="0" y="233679"/>
                  </a:lnTo>
                  <a:lnTo>
                    <a:pt x="25400" y="233679"/>
                  </a:lnTo>
                  <a:lnTo>
                    <a:pt x="25400" y="227329"/>
                  </a:lnTo>
                  <a:close/>
                </a:path>
                <a:path w="25400" h="1101089">
                  <a:moveTo>
                    <a:pt x="25400" y="233679"/>
                  </a:moveTo>
                  <a:lnTo>
                    <a:pt x="0" y="233679"/>
                  </a:lnTo>
                  <a:lnTo>
                    <a:pt x="0" y="240029"/>
                  </a:lnTo>
                  <a:lnTo>
                    <a:pt x="25400" y="240029"/>
                  </a:lnTo>
                  <a:lnTo>
                    <a:pt x="25400" y="233679"/>
                  </a:lnTo>
                  <a:close/>
                </a:path>
                <a:path w="25400" h="1101089">
                  <a:moveTo>
                    <a:pt x="25400" y="240029"/>
                  </a:moveTo>
                  <a:lnTo>
                    <a:pt x="0" y="240029"/>
                  </a:lnTo>
                  <a:lnTo>
                    <a:pt x="0" y="246379"/>
                  </a:lnTo>
                  <a:lnTo>
                    <a:pt x="25400" y="246379"/>
                  </a:lnTo>
                  <a:lnTo>
                    <a:pt x="25400" y="240029"/>
                  </a:lnTo>
                  <a:close/>
                </a:path>
                <a:path w="25400" h="1101089">
                  <a:moveTo>
                    <a:pt x="25400" y="246379"/>
                  </a:moveTo>
                  <a:lnTo>
                    <a:pt x="0" y="246379"/>
                  </a:lnTo>
                  <a:lnTo>
                    <a:pt x="0" y="252729"/>
                  </a:lnTo>
                  <a:lnTo>
                    <a:pt x="25400" y="252729"/>
                  </a:lnTo>
                  <a:lnTo>
                    <a:pt x="25400" y="246379"/>
                  </a:lnTo>
                  <a:close/>
                </a:path>
                <a:path w="25400" h="1101089">
                  <a:moveTo>
                    <a:pt x="25400" y="252729"/>
                  </a:moveTo>
                  <a:lnTo>
                    <a:pt x="0" y="252729"/>
                  </a:lnTo>
                  <a:lnTo>
                    <a:pt x="0" y="259079"/>
                  </a:lnTo>
                  <a:lnTo>
                    <a:pt x="25400" y="259079"/>
                  </a:lnTo>
                  <a:lnTo>
                    <a:pt x="25400" y="252729"/>
                  </a:lnTo>
                  <a:close/>
                </a:path>
                <a:path w="25400" h="1101089">
                  <a:moveTo>
                    <a:pt x="25400" y="259079"/>
                  </a:moveTo>
                  <a:lnTo>
                    <a:pt x="0" y="259079"/>
                  </a:lnTo>
                  <a:lnTo>
                    <a:pt x="0" y="265429"/>
                  </a:lnTo>
                  <a:lnTo>
                    <a:pt x="25400" y="265429"/>
                  </a:lnTo>
                  <a:lnTo>
                    <a:pt x="25400" y="259079"/>
                  </a:lnTo>
                  <a:close/>
                </a:path>
                <a:path w="25400" h="1101089">
                  <a:moveTo>
                    <a:pt x="25400" y="265429"/>
                  </a:moveTo>
                  <a:lnTo>
                    <a:pt x="0" y="265429"/>
                  </a:lnTo>
                  <a:lnTo>
                    <a:pt x="0" y="271779"/>
                  </a:lnTo>
                  <a:lnTo>
                    <a:pt x="25400" y="271779"/>
                  </a:lnTo>
                  <a:lnTo>
                    <a:pt x="25400" y="265429"/>
                  </a:lnTo>
                  <a:close/>
                </a:path>
                <a:path w="25400" h="1101089">
                  <a:moveTo>
                    <a:pt x="25400" y="271779"/>
                  </a:moveTo>
                  <a:lnTo>
                    <a:pt x="0" y="271779"/>
                  </a:lnTo>
                  <a:lnTo>
                    <a:pt x="0" y="278129"/>
                  </a:lnTo>
                  <a:lnTo>
                    <a:pt x="25400" y="278129"/>
                  </a:lnTo>
                  <a:lnTo>
                    <a:pt x="25400" y="271779"/>
                  </a:lnTo>
                  <a:close/>
                </a:path>
                <a:path w="25400" h="1101089">
                  <a:moveTo>
                    <a:pt x="25400" y="278129"/>
                  </a:moveTo>
                  <a:lnTo>
                    <a:pt x="0" y="278129"/>
                  </a:lnTo>
                  <a:lnTo>
                    <a:pt x="0" y="284479"/>
                  </a:lnTo>
                  <a:lnTo>
                    <a:pt x="25400" y="284479"/>
                  </a:lnTo>
                  <a:lnTo>
                    <a:pt x="25400" y="278129"/>
                  </a:lnTo>
                  <a:close/>
                </a:path>
                <a:path w="25400" h="1101089">
                  <a:moveTo>
                    <a:pt x="25400" y="284479"/>
                  </a:moveTo>
                  <a:lnTo>
                    <a:pt x="0" y="284479"/>
                  </a:lnTo>
                  <a:lnTo>
                    <a:pt x="0" y="290829"/>
                  </a:lnTo>
                  <a:lnTo>
                    <a:pt x="25400" y="290829"/>
                  </a:lnTo>
                  <a:lnTo>
                    <a:pt x="25400" y="284479"/>
                  </a:lnTo>
                  <a:close/>
                </a:path>
                <a:path w="25400" h="1101089">
                  <a:moveTo>
                    <a:pt x="25400" y="290829"/>
                  </a:moveTo>
                  <a:lnTo>
                    <a:pt x="0" y="290829"/>
                  </a:lnTo>
                  <a:lnTo>
                    <a:pt x="0" y="297179"/>
                  </a:lnTo>
                  <a:lnTo>
                    <a:pt x="25400" y="297179"/>
                  </a:lnTo>
                  <a:lnTo>
                    <a:pt x="25400" y="290829"/>
                  </a:lnTo>
                  <a:close/>
                </a:path>
                <a:path w="25400" h="1101089">
                  <a:moveTo>
                    <a:pt x="25400" y="297179"/>
                  </a:moveTo>
                  <a:lnTo>
                    <a:pt x="0" y="297179"/>
                  </a:lnTo>
                  <a:lnTo>
                    <a:pt x="0" y="303529"/>
                  </a:lnTo>
                  <a:lnTo>
                    <a:pt x="25400" y="303529"/>
                  </a:lnTo>
                  <a:lnTo>
                    <a:pt x="25400" y="297179"/>
                  </a:lnTo>
                  <a:close/>
                </a:path>
                <a:path w="25400" h="1101089">
                  <a:moveTo>
                    <a:pt x="25400" y="303529"/>
                  </a:moveTo>
                  <a:lnTo>
                    <a:pt x="0" y="303529"/>
                  </a:lnTo>
                  <a:lnTo>
                    <a:pt x="0" y="309879"/>
                  </a:lnTo>
                  <a:lnTo>
                    <a:pt x="25400" y="309879"/>
                  </a:lnTo>
                  <a:lnTo>
                    <a:pt x="25400" y="303529"/>
                  </a:lnTo>
                  <a:close/>
                </a:path>
                <a:path w="25400" h="1101089">
                  <a:moveTo>
                    <a:pt x="25400" y="309879"/>
                  </a:moveTo>
                  <a:lnTo>
                    <a:pt x="0" y="309879"/>
                  </a:lnTo>
                  <a:lnTo>
                    <a:pt x="0" y="316229"/>
                  </a:lnTo>
                  <a:lnTo>
                    <a:pt x="25400" y="316229"/>
                  </a:lnTo>
                  <a:lnTo>
                    <a:pt x="25400" y="309879"/>
                  </a:lnTo>
                  <a:close/>
                </a:path>
                <a:path w="25400" h="1101089">
                  <a:moveTo>
                    <a:pt x="25400" y="316229"/>
                  </a:moveTo>
                  <a:lnTo>
                    <a:pt x="0" y="316229"/>
                  </a:lnTo>
                  <a:lnTo>
                    <a:pt x="0" y="322579"/>
                  </a:lnTo>
                  <a:lnTo>
                    <a:pt x="25400" y="322579"/>
                  </a:lnTo>
                  <a:lnTo>
                    <a:pt x="25400" y="316229"/>
                  </a:lnTo>
                  <a:close/>
                </a:path>
                <a:path w="25400" h="1101089">
                  <a:moveTo>
                    <a:pt x="25400" y="322579"/>
                  </a:moveTo>
                  <a:lnTo>
                    <a:pt x="0" y="322579"/>
                  </a:lnTo>
                  <a:lnTo>
                    <a:pt x="0" y="328929"/>
                  </a:lnTo>
                  <a:lnTo>
                    <a:pt x="25400" y="328929"/>
                  </a:lnTo>
                  <a:lnTo>
                    <a:pt x="25400" y="322579"/>
                  </a:lnTo>
                  <a:close/>
                </a:path>
                <a:path w="25400" h="1101089">
                  <a:moveTo>
                    <a:pt x="25400" y="328929"/>
                  </a:moveTo>
                  <a:lnTo>
                    <a:pt x="0" y="328929"/>
                  </a:lnTo>
                  <a:lnTo>
                    <a:pt x="0" y="335279"/>
                  </a:lnTo>
                  <a:lnTo>
                    <a:pt x="25400" y="335279"/>
                  </a:lnTo>
                  <a:lnTo>
                    <a:pt x="25400" y="328929"/>
                  </a:lnTo>
                  <a:close/>
                </a:path>
                <a:path w="25400" h="1101089">
                  <a:moveTo>
                    <a:pt x="25400" y="335279"/>
                  </a:moveTo>
                  <a:lnTo>
                    <a:pt x="0" y="335279"/>
                  </a:lnTo>
                  <a:lnTo>
                    <a:pt x="0" y="341629"/>
                  </a:lnTo>
                  <a:lnTo>
                    <a:pt x="25400" y="341629"/>
                  </a:lnTo>
                  <a:lnTo>
                    <a:pt x="25400" y="335279"/>
                  </a:lnTo>
                  <a:close/>
                </a:path>
                <a:path w="25400" h="1101089">
                  <a:moveTo>
                    <a:pt x="25400" y="341629"/>
                  </a:moveTo>
                  <a:lnTo>
                    <a:pt x="0" y="341629"/>
                  </a:lnTo>
                  <a:lnTo>
                    <a:pt x="0" y="361949"/>
                  </a:lnTo>
                  <a:lnTo>
                    <a:pt x="25400" y="361949"/>
                  </a:lnTo>
                  <a:lnTo>
                    <a:pt x="25400" y="341629"/>
                  </a:lnTo>
                  <a:close/>
                </a:path>
                <a:path w="25400" h="1101089">
                  <a:moveTo>
                    <a:pt x="25400" y="361949"/>
                  </a:moveTo>
                  <a:lnTo>
                    <a:pt x="0" y="361949"/>
                  </a:lnTo>
                  <a:lnTo>
                    <a:pt x="0" y="368299"/>
                  </a:lnTo>
                  <a:lnTo>
                    <a:pt x="25400" y="368299"/>
                  </a:lnTo>
                  <a:lnTo>
                    <a:pt x="25400" y="361949"/>
                  </a:lnTo>
                  <a:close/>
                </a:path>
                <a:path w="25400" h="1101089">
                  <a:moveTo>
                    <a:pt x="25400" y="368299"/>
                  </a:moveTo>
                  <a:lnTo>
                    <a:pt x="0" y="368299"/>
                  </a:lnTo>
                  <a:lnTo>
                    <a:pt x="0" y="387349"/>
                  </a:lnTo>
                  <a:lnTo>
                    <a:pt x="25400" y="387349"/>
                  </a:lnTo>
                  <a:lnTo>
                    <a:pt x="25400" y="368299"/>
                  </a:lnTo>
                  <a:close/>
                </a:path>
                <a:path w="25400" h="1101089">
                  <a:moveTo>
                    <a:pt x="25400" y="387349"/>
                  </a:moveTo>
                  <a:lnTo>
                    <a:pt x="0" y="387349"/>
                  </a:lnTo>
                  <a:lnTo>
                    <a:pt x="0" y="393699"/>
                  </a:lnTo>
                  <a:lnTo>
                    <a:pt x="25400" y="393699"/>
                  </a:lnTo>
                  <a:lnTo>
                    <a:pt x="25400" y="387349"/>
                  </a:lnTo>
                  <a:close/>
                </a:path>
                <a:path w="25400" h="1101089">
                  <a:moveTo>
                    <a:pt x="25400" y="393699"/>
                  </a:moveTo>
                  <a:lnTo>
                    <a:pt x="0" y="393699"/>
                  </a:lnTo>
                  <a:lnTo>
                    <a:pt x="0" y="400049"/>
                  </a:lnTo>
                  <a:lnTo>
                    <a:pt x="25400" y="400049"/>
                  </a:lnTo>
                  <a:lnTo>
                    <a:pt x="25400" y="393699"/>
                  </a:lnTo>
                  <a:close/>
                </a:path>
                <a:path w="25400" h="1101089">
                  <a:moveTo>
                    <a:pt x="25400" y="400049"/>
                  </a:moveTo>
                  <a:lnTo>
                    <a:pt x="0" y="400049"/>
                  </a:lnTo>
                  <a:lnTo>
                    <a:pt x="0" y="406399"/>
                  </a:lnTo>
                  <a:lnTo>
                    <a:pt x="25400" y="406399"/>
                  </a:lnTo>
                  <a:lnTo>
                    <a:pt x="25400" y="400049"/>
                  </a:lnTo>
                  <a:close/>
                </a:path>
                <a:path w="25400" h="1101089">
                  <a:moveTo>
                    <a:pt x="25400" y="406399"/>
                  </a:moveTo>
                  <a:lnTo>
                    <a:pt x="0" y="406399"/>
                  </a:lnTo>
                  <a:lnTo>
                    <a:pt x="0" y="412749"/>
                  </a:lnTo>
                  <a:lnTo>
                    <a:pt x="25400" y="412749"/>
                  </a:lnTo>
                  <a:lnTo>
                    <a:pt x="25400" y="406399"/>
                  </a:lnTo>
                  <a:close/>
                </a:path>
                <a:path w="25400" h="1101089">
                  <a:moveTo>
                    <a:pt x="25400" y="412749"/>
                  </a:moveTo>
                  <a:lnTo>
                    <a:pt x="0" y="412749"/>
                  </a:lnTo>
                  <a:lnTo>
                    <a:pt x="0" y="419099"/>
                  </a:lnTo>
                  <a:lnTo>
                    <a:pt x="25400" y="419099"/>
                  </a:lnTo>
                  <a:lnTo>
                    <a:pt x="25400" y="412749"/>
                  </a:lnTo>
                  <a:close/>
                </a:path>
                <a:path w="25400" h="1101089">
                  <a:moveTo>
                    <a:pt x="25400" y="419099"/>
                  </a:moveTo>
                  <a:lnTo>
                    <a:pt x="0" y="419099"/>
                  </a:lnTo>
                  <a:lnTo>
                    <a:pt x="0" y="425449"/>
                  </a:lnTo>
                  <a:lnTo>
                    <a:pt x="25400" y="425449"/>
                  </a:lnTo>
                  <a:lnTo>
                    <a:pt x="25400" y="419099"/>
                  </a:lnTo>
                  <a:close/>
                </a:path>
                <a:path w="25400" h="1101089">
                  <a:moveTo>
                    <a:pt x="25400" y="425449"/>
                  </a:moveTo>
                  <a:lnTo>
                    <a:pt x="0" y="425449"/>
                  </a:lnTo>
                  <a:lnTo>
                    <a:pt x="0" y="438149"/>
                  </a:lnTo>
                  <a:lnTo>
                    <a:pt x="25400" y="438149"/>
                  </a:lnTo>
                  <a:lnTo>
                    <a:pt x="25400" y="425449"/>
                  </a:lnTo>
                  <a:close/>
                </a:path>
                <a:path w="25400" h="1101089">
                  <a:moveTo>
                    <a:pt x="25400" y="438149"/>
                  </a:moveTo>
                  <a:lnTo>
                    <a:pt x="0" y="438149"/>
                  </a:lnTo>
                  <a:lnTo>
                    <a:pt x="0" y="444499"/>
                  </a:lnTo>
                  <a:lnTo>
                    <a:pt x="25400" y="444499"/>
                  </a:lnTo>
                  <a:lnTo>
                    <a:pt x="25400" y="438149"/>
                  </a:lnTo>
                  <a:close/>
                </a:path>
                <a:path w="25400" h="1101089">
                  <a:moveTo>
                    <a:pt x="25400" y="444499"/>
                  </a:moveTo>
                  <a:lnTo>
                    <a:pt x="0" y="444499"/>
                  </a:lnTo>
                  <a:lnTo>
                    <a:pt x="0" y="450849"/>
                  </a:lnTo>
                  <a:lnTo>
                    <a:pt x="25400" y="450849"/>
                  </a:lnTo>
                  <a:lnTo>
                    <a:pt x="25400" y="444499"/>
                  </a:lnTo>
                  <a:close/>
                </a:path>
                <a:path w="25400" h="1101089">
                  <a:moveTo>
                    <a:pt x="25400" y="450849"/>
                  </a:moveTo>
                  <a:lnTo>
                    <a:pt x="0" y="450849"/>
                  </a:lnTo>
                  <a:lnTo>
                    <a:pt x="0" y="457199"/>
                  </a:lnTo>
                  <a:lnTo>
                    <a:pt x="25400" y="457199"/>
                  </a:lnTo>
                  <a:lnTo>
                    <a:pt x="25400" y="450849"/>
                  </a:lnTo>
                  <a:close/>
                </a:path>
                <a:path w="25400" h="1101089">
                  <a:moveTo>
                    <a:pt x="25400" y="457199"/>
                  </a:moveTo>
                  <a:lnTo>
                    <a:pt x="0" y="457199"/>
                  </a:lnTo>
                  <a:lnTo>
                    <a:pt x="0" y="463549"/>
                  </a:lnTo>
                  <a:lnTo>
                    <a:pt x="25400" y="463549"/>
                  </a:lnTo>
                  <a:lnTo>
                    <a:pt x="25400" y="457199"/>
                  </a:lnTo>
                  <a:close/>
                </a:path>
                <a:path w="25400" h="1101089">
                  <a:moveTo>
                    <a:pt x="25400" y="463549"/>
                  </a:moveTo>
                  <a:lnTo>
                    <a:pt x="0" y="463549"/>
                  </a:lnTo>
                  <a:lnTo>
                    <a:pt x="0" y="469899"/>
                  </a:lnTo>
                  <a:lnTo>
                    <a:pt x="25400" y="469899"/>
                  </a:lnTo>
                  <a:lnTo>
                    <a:pt x="25400" y="463549"/>
                  </a:lnTo>
                  <a:close/>
                </a:path>
                <a:path w="25400" h="1101089">
                  <a:moveTo>
                    <a:pt x="25400" y="469899"/>
                  </a:moveTo>
                  <a:lnTo>
                    <a:pt x="0" y="469899"/>
                  </a:lnTo>
                  <a:lnTo>
                    <a:pt x="0" y="473709"/>
                  </a:lnTo>
                  <a:lnTo>
                    <a:pt x="25400" y="473709"/>
                  </a:lnTo>
                  <a:lnTo>
                    <a:pt x="25400" y="469899"/>
                  </a:lnTo>
                  <a:close/>
                </a:path>
                <a:path w="25400" h="1101089">
                  <a:moveTo>
                    <a:pt x="25400" y="473709"/>
                  </a:moveTo>
                  <a:lnTo>
                    <a:pt x="0" y="473709"/>
                  </a:lnTo>
                  <a:lnTo>
                    <a:pt x="0" y="482599"/>
                  </a:lnTo>
                  <a:lnTo>
                    <a:pt x="25400" y="482599"/>
                  </a:lnTo>
                  <a:lnTo>
                    <a:pt x="25400" y="473709"/>
                  </a:lnTo>
                  <a:close/>
                </a:path>
                <a:path w="25400" h="1101089">
                  <a:moveTo>
                    <a:pt x="25400" y="482599"/>
                  </a:moveTo>
                  <a:lnTo>
                    <a:pt x="0" y="482599"/>
                  </a:lnTo>
                  <a:lnTo>
                    <a:pt x="0" y="488949"/>
                  </a:lnTo>
                  <a:lnTo>
                    <a:pt x="25400" y="488949"/>
                  </a:lnTo>
                  <a:lnTo>
                    <a:pt x="25400" y="482599"/>
                  </a:lnTo>
                  <a:close/>
                </a:path>
                <a:path w="25400" h="1101089">
                  <a:moveTo>
                    <a:pt x="25400" y="488949"/>
                  </a:moveTo>
                  <a:lnTo>
                    <a:pt x="0" y="488949"/>
                  </a:lnTo>
                  <a:lnTo>
                    <a:pt x="0" y="495299"/>
                  </a:lnTo>
                  <a:lnTo>
                    <a:pt x="25400" y="495299"/>
                  </a:lnTo>
                  <a:lnTo>
                    <a:pt x="25400" y="488949"/>
                  </a:lnTo>
                  <a:close/>
                </a:path>
                <a:path w="25400" h="1101089">
                  <a:moveTo>
                    <a:pt x="25400" y="495299"/>
                  </a:moveTo>
                  <a:lnTo>
                    <a:pt x="0" y="495299"/>
                  </a:lnTo>
                  <a:lnTo>
                    <a:pt x="0" y="501649"/>
                  </a:lnTo>
                  <a:lnTo>
                    <a:pt x="25400" y="501649"/>
                  </a:lnTo>
                  <a:lnTo>
                    <a:pt x="25400" y="495299"/>
                  </a:lnTo>
                  <a:close/>
                </a:path>
                <a:path w="25400" h="1101089">
                  <a:moveTo>
                    <a:pt x="25400" y="501649"/>
                  </a:moveTo>
                  <a:lnTo>
                    <a:pt x="0" y="501649"/>
                  </a:lnTo>
                  <a:lnTo>
                    <a:pt x="0" y="507999"/>
                  </a:lnTo>
                  <a:lnTo>
                    <a:pt x="25400" y="507999"/>
                  </a:lnTo>
                  <a:lnTo>
                    <a:pt x="25400" y="501649"/>
                  </a:lnTo>
                  <a:close/>
                </a:path>
                <a:path w="25400" h="1101089">
                  <a:moveTo>
                    <a:pt x="25400" y="507999"/>
                  </a:moveTo>
                  <a:lnTo>
                    <a:pt x="0" y="507999"/>
                  </a:lnTo>
                  <a:lnTo>
                    <a:pt x="0" y="514349"/>
                  </a:lnTo>
                  <a:lnTo>
                    <a:pt x="25400" y="514349"/>
                  </a:lnTo>
                  <a:lnTo>
                    <a:pt x="25400" y="507999"/>
                  </a:lnTo>
                  <a:close/>
                </a:path>
                <a:path w="25400" h="1101089">
                  <a:moveTo>
                    <a:pt x="25400" y="514349"/>
                  </a:moveTo>
                  <a:lnTo>
                    <a:pt x="0" y="514349"/>
                  </a:lnTo>
                  <a:lnTo>
                    <a:pt x="0" y="520699"/>
                  </a:lnTo>
                  <a:lnTo>
                    <a:pt x="25400" y="520699"/>
                  </a:lnTo>
                  <a:lnTo>
                    <a:pt x="25400" y="514349"/>
                  </a:lnTo>
                  <a:close/>
                </a:path>
                <a:path w="25400" h="1101089">
                  <a:moveTo>
                    <a:pt x="25400" y="520699"/>
                  </a:moveTo>
                  <a:lnTo>
                    <a:pt x="0" y="520699"/>
                  </a:lnTo>
                  <a:lnTo>
                    <a:pt x="0" y="527049"/>
                  </a:lnTo>
                  <a:lnTo>
                    <a:pt x="25400" y="527049"/>
                  </a:lnTo>
                  <a:lnTo>
                    <a:pt x="25400" y="520699"/>
                  </a:lnTo>
                  <a:close/>
                </a:path>
                <a:path w="25400" h="1101089">
                  <a:moveTo>
                    <a:pt x="25400" y="527049"/>
                  </a:moveTo>
                  <a:lnTo>
                    <a:pt x="0" y="527049"/>
                  </a:lnTo>
                  <a:lnTo>
                    <a:pt x="0" y="539749"/>
                  </a:lnTo>
                  <a:lnTo>
                    <a:pt x="25400" y="539749"/>
                  </a:lnTo>
                  <a:lnTo>
                    <a:pt x="25400" y="527049"/>
                  </a:lnTo>
                  <a:close/>
                </a:path>
                <a:path w="25400" h="1101089">
                  <a:moveTo>
                    <a:pt x="25400" y="539749"/>
                  </a:moveTo>
                  <a:lnTo>
                    <a:pt x="0" y="539749"/>
                  </a:lnTo>
                  <a:lnTo>
                    <a:pt x="0" y="565149"/>
                  </a:lnTo>
                  <a:lnTo>
                    <a:pt x="25400" y="565149"/>
                  </a:lnTo>
                  <a:lnTo>
                    <a:pt x="25400" y="539749"/>
                  </a:lnTo>
                  <a:close/>
                </a:path>
                <a:path w="25400" h="1101089">
                  <a:moveTo>
                    <a:pt x="25400" y="565149"/>
                  </a:moveTo>
                  <a:lnTo>
                    <a:pt x="0" y="565149"/>
                  </a:lnTo>
                  <a:lnTo>
                    <a:pt x="0" y="577849"/>
                  </a:lnTo>
                  <a:lnTo>
                    <a:pt x="25400" y="577849"/>
                  </a:lnTo>
                  <a:lnTo>
                    <a:pt x="25400" y="565149"/>
                  </a:lnTo>
                  <a:close/>
                </a:path>
                <a:path w="25400" h="1101089">
                  <a:moveTo>
                    <a:pt x="25400" y="577849"/>
                  </a:moveTo>
                  <a:lnTo>
                    <a:pt x="0" y="577849"/>
                  </a:lnTo>
                  <a:lnTo>
                    <a:pt x="0" y="584199"/>
                  </a:lnTo>
                  <a:lnTo>
                    <a:pt x="25400" y="584199"/>
                  </a:lnTo>
                  <a:lnTo>
                    <a:pt x="25400" y="577849"/>
                  </a:lnTo>
                  <a:close/>
                </a:path>
                <a:path w="25400" h="1101089">
                  <a:moveTo>
                    <a:pt x="25400" y="584199"/>
                  </a:moveTo>
                  <a:lnTo>
                    <a:pt x="0" y="584199"/>
                  </a:lnTo>
                  <a:lnTo>
                    <a:pt x="0" y="590549"/>
                  </a:lnTo>
                  <a:lnTo>
                    <a:pt x="25400" y="590549"/>
                  </a:lnTo>
                  <a:lnTo>
                    <a:pt x="25400" y="584199"/>
                  </a:lnTo>
                  <a:close/>
                </a:path>
                <a:path w="25400" h="1101089">
                  <a:moveTo>
                    <a:pt x="25400" y="590549"/>
                  </a:moveTo>
                  <a:lnTo>
                    <a:pt x="0" y="590549"/>
                  </a:lnTo>
                  <a:lnTo>
                    <a:pt x="0" y="596899"/>
                  </a:lnTo>
                  <a:lnTo>
                    <a:pt x="25400" y="596899"/>
                  </a:lnTo>
                  <a:lnTo>
                    <a:pt x="25400" y="590549"/>
                  </a:lnTo>
                  <a:close/>
                </a:path>
                <a:path w="25400" h="1101089">
                  <a:moveTo>
                    <a:pt x="25400" y="596899"/>
                  </a:moveTo>
                  <a:lnTo>
                    <a:pt x="0" y="596899"/>
                  </a:lnTo>
                  <a:lnTo>
                    <a:pt x="0" y="603249"/>
                  </a:lnTo>
                  <a:lnTo>
                    <a:pt x="25400" y="603249"/>
                  </a:lnTo>
                  <a:lnTo>
                    <a:pt x="25400" y="596899"/>
                  </a:lnTo>
                  <a:close/>
                </a:path>
                <a:path w="25400" h="1101089">
                  <a:moveTo>
                    <a:pt x="25400" y="603249"/>
                  </a:moveTo>
                  <a:lnTo>
                    <a:pt x="0" y="603249"/>
                  </a:lnTo>
                  <a:lnTo>
                    <a:pt x="0" y="609599"/>
                  </a:lnTo>
                  <a:lnTo>
                    <a:pt x="25400" y="609599"/>
                  </a:lnTo>
                  <a:lnTo>
                    <a:pt x="25400" y="603249"/>
                  </a:lnTo>
                  <a:close/>
                </a:path>
                <a:path w="25400" h="1101089">
                  <a:moveTo>
                    <a:pt x="25400" y="610869"/>
                  </a:moveTo>
                  <a:lnTo>
                    <a:pt x="0" y="610869"/>
                  </a:lnTo>
                  <a:lnTo>
                    <a:pt x="0" y="615949"/>
                  </a:lnTo>
                  <a:lnTo>
                    <a:pt x="25400" y="615949"/>
                  </a:lnTo>
                  <a:lnTo>
                    <a:pt x="25400" y="610869"/>
                  </a:lnTo>
                  <a:close/>
                </a:path>
                <a:path w="25400" h="1101089">
                  <a:moveTo>
                    <a:pt x="25400" y="609599"/>
                  </a:moveTo>
                  <a:lnTo>
                    <a:pt x="0" y="609599"/>
                  </a:lnTo>
                  <a:lnTo>
                    <a:pt x="0" y="610869"/>
                  </a:lnTo>
                  <a:lnTo>
                    <a:pt x="25400" y="610869"/>
                  </a:lnTo>
                  <a:lnTo>
                    <a:pt x="25400" y="609599"/>
                  </a:lnTo>
                  <a:close/>
                </a:path>
                <a:path w="25400" h="1101089">
                  <a:moveTo>
                    <a:pt x="25400" y="615949"/>
                  </a:moveTo>
                  <a:lnTo>
                    <a:pt x="0" y="615949"/>
                  </a:lnTo>
                  <a:lnTo>
                    <a:pt x="0" y="622299"/>
                  </a:lnTo>
                  <a:lnTo>
                    <a:pt x="25400" y="622299"/>
                  </a:lnTo>
                  <a:lnTo>
                    <a:pt x="25400" y="615949"/>
                  </a:lnTo>
                  <a:close/>
                </a:path>
                <a:path w="25400" h="1101089">
                  <a:moveTo>
                    <a:pt x="25400" y="622299"/>
                  </a:moveTo>
                  <a:lnTo>
                    <a:pt x="0" y="622299"/>
                  </a:lnTo>
                  <a:lnTo>
                    <a:pt x="0" y="628649"/>
                  </a:lnTo>
                  <a:lnTo>
                    <a:pt x="25400" y="628649"/>
                  </a:lnTo>
                  <a:lnTo>
                    <a:pt x="25400" y="622299"/>
                  </a:lnTo>
                  <a:close/>
                </a:path>
                <a:path w="25400" h="1101089">
                  <a:moveTo>
                    <a:pt x="25400" y="628649"/>
                  </a:moveTo>
                  <a:lnTo>
                    <a:pt x="0" y="628649"/>
                  </a:lnTo>
                  <a:lnTo>
                    <a:pt x="0" y="634999"/>
                  </a:lnTo>
                  <a:lnTo>
                    <a:pt x="25400" y="634999"/>
                  </a:lnTo>
                  <a:lnTo>
                    <a:pt x="25400" y="628649"/>
                  </a:lnTo>
                  <a:close/>
                </a:path>
                <a:path w="25400" h="1101089">
                  <a:moveTo>
                    <a:pt x="25400" y="634999"/>
                  </a:moveTo>
                  <a:lnTo>
                    <a:pt x="0" y="634999"/>
                  </a:lnTo>
                  <a:lnTo>
                    <a:pt x="0" y="641349"/>
                  </a:lnTo>
                  <a:lnTo>
                    <a:pt x="25400" y="641349"/>
                  </a:lnTo>
                  <a:lnTo>
                    <a:pt x="25400" y="634999"/>
                  </a:lnTo>
                  <a:close/>
                </a:path>
                <a:path w="25400" h="1101089">
                  <a:moveTo>
                    <a:pt x="25400" y="641349"/>
                  </a:moveTo>
                  <a:lnTo>
                    <a:pt x="0" y="641349"/>
                  </a:lnTo>
                  <a:lnTo>
                    <a:pt x="0" y="647699"/>
                  </a:lnTo>
                  <a:lnTo>
                    <a:pt x="25400" y="647699"/>
                  </a:lnTo>
                  <a:lnTo>
                    <a:pt x="25400" y="641349"/>
                  </a:lnTo>
                  <a:close/>
                </a:path>
                <a:path w="25400" h="1101089">
                  <a:moveTo>
                    <a:pt x="25400" y="647699"/>
                  </a:moveTo>
                  <a:lnTo>
                    <a:pt x="0" y="647699"/>
                  </a:lnTo>
                  <a:lnTo>
                    <a:pt x="0" y="673099"/>
                  </a:lnTo>
                  <a:lnTo>
                    <a:pt x="25400" y="673099"/>
                  </a:lnTo>
                  <a:lnTo>
                    <a:pt x="25400" y="647699"/>
                  </a:lnTo>
                  <a:close/>
                </a:path>
                <a:path w="25400" h="1101089">
                  <a:moveTo>
                    <a:pt x="25400" y="673099"/>
                  </a:moveTo>
                  <a:lnTo>
                    <a:pt x="0" y="673099"/>
                  </a:lnTo>
                  <a:lnTo>
                    <a:pt x="0" y="679449"/>
                  </a:lnTo>
                  <a:lnTo>
                    <a:pt x="25400" y="679449"/>
                  </a:lnTo>
                  <a:lnTo>
                    <a:pt x="25400" y="673099"/>
                  </a:lnTo>
                  <a:close/>
                </a:path>
                <a:path w="25400" h="1101089">
                  <a:moveTo>
                    <a:pt x="25400" y="679449"/>
                  </a:moveTo>
                  <a:lnTo>
                    <a:pt x="0" y="679449"/>
                  </a:lnTo>
                  <a:lnTo>
                    <a:pt x="0" y="685799"/>
                  </a:lnTo>
                  <a:lnTo>
                    <a:pt x="25400" y="685799"/>
                  </a:lnTo>
                  <a:lnTo>
                    <a:pt x="25400" y="679449"/>
                  </a:lnTo>
                  <a:close/>
                </a:path>
                <a:path w="25400" h="1101089">
                  <a:moveTo>
                    <a:pt x="25400" y="685799"/>
                  </a:moveTo>
                  <a:lnTo>
                    <a:pt x="0" y="685799"/>
                  </a:lnTo>
                  <a:lnTo>
                    <a:pt x="0" y="692149"/>
                  </a:lnTo>
                  <a:lnTo>
                    <a:pt x="25400" y="692149"/>
                  </a:lnTo>
                  <a:lnTo>
                    <a:pt x="25400" y="685799"/>
                  </a:lnTo>
                  <a:close/>
                </a:path>
                <a:path w="25400" h="1101089">
                  <a:moveTo>
                    <a:pt x="25400" y="692149"/>
                  </a:moveTo>
                  <a:lnTo>
                    <a:pt x="0" y="692149"/>
                  </a:lnTo>
                  <a:lnTo>
                    <a:pt x="0" y="695959"/>
                  </a:lnTo>
                  <a:lnTo>
                    <a:pt x="25400" y="695959"/>
                  </a:lnTo>
                  <a:lnTo>
                    <a:pt x="25400" y="692149"/>
                  </a:lnTo>
                  <a:close/>
                </a:path>
                <a:path w="25400" h="1101089">
                  <a:moveTo>
                    <a:pt x="25400" y="695959"/>
                  </a:moveTo>
                  <a:lnTo>
                    <a:pt x="0" y="695959"/>
                  </a:lnTo>
                  <a:lnTo>
                    <a:pt x="0" y="698499"/>
                  </a:lnTo>
                  <a:lnTo>
                    <a:pt x="25400" y="698499"/>
                  </a:lnTo>
                  <a:lnTo>
                    <a:pt x="25400" y="695959"/>
                  </a:lnTo>
                  <a:close/>
                </a:path>
                <a:path w="25400" h="1101089">
                  <a:moveTo>
                    <a:pt x="25400" y="698499"/>
                  </a:moveTo>
                  <a:lnTo>
                    <a:pt x="0" y="698499"/>
                  </a:lnTo>
                  <a:lnTo>
                    <a:pt x="0" y="711199"/>
                  </a:lnTo>
                  <a:lnTo>
                    <a:pt x="25400" y="711199"/>
                  </a:lnTo>
                  <a:lnTo>
                    <a:pt x="25400" y="698499"/>
                  </a:lnTo>
                  <a:close/>
                </a:path>
                <a:path w="25400" h="1101089">
                  <a:moveTo>
                    <a:pt x="25400" y="711199"/>
                  </a:moveTo>
                  <a:lnTo>
                    <a:pt x="0" y="711199"/>
                  </a:lnTo>
                  <a:lnTo>
                    <a:pt x="0" y="717549"/>
                  </a:lnTo>
                  <a:lnTo>
                    <a:pt x="25400" y="717549"/>
                  </a:lnTo>
                  <a:lnTo>
                    <a:pt x="25400" y="711199"/>
                  </a:lnTo>
                  <a:close/>
                </a:path>
                <a:path w="25400" h="1101089">
                  <a:moveTo>
                    <a:pt x="25400" y="717549"/>
                  </a:moveTo>
                  <a:lnTo>
                    <a:pt x="0" y="717549"/>
                  </a:lnTo>
                  <a:lnTo>
                    <a:pt x="0" y="727709"/>
                  </a:lnTo>
                  <a:lnTo>
                    <a:pt x="25400" y="727709"/>
                  </a:lnTo>
                  <a:lnTo>
                    <a:pt x="25400" y="717549"/>
                  </a:lnTo>
                  <a:close/>
                </a:path>
                <a:path w="25400" h="1101089">
                  <a:moveTo>
                    <a:pt x="25400" y="727709"/>
                  </a:moveTo>
                  <a:lnTo>
                    <a:pt x="0" y="727709"/>
                  </a:lnTo>
                  <a:lnTo>
                    <a:pt x="0" y="734059"/>
                  </a:lnTo>
                  <a:lnTo>
                    <a:pt x="25400" y="734059"/>
                  </a:lnTo>
                  <a:lnTo>
                    <a:pt x="25400" y="727709"/>
                  </a:lnTo>
                  <a:close/>
                </a:path>
                <a:path w="25400" h="1101089">
                  <a:moveTo>
                    <a:pt x="25400" y="734059"/>
                  </a:moveTo>
                  <a:lnTo>
                    <a:pt x="0" y="734059"/>
                  </a:lnTo>
                  <a:lnTo>
                    <a:pt x="0" y="742949"/>
                  </a:lnTo>
                  <a:lnTo>
                    <a:pt x="25400" y="742949"/>
                  </a:lnTo>
                  <a:lnTo>
                    <a:pt x="25400" y="734059"/>
                  </a:lnTo>
                  <a:close/>
                </a:path>
                <a:path w="25400" h="1101089">
                  <a:moveTo>
                    <a:pt x="25400" y="742949"/>
                  </a:moveTo>
                  <a:lnTo>
                    <a:pt x="0" y="742949"/>
                  </a:lnTo>
                  <a:lnTo>
                    <a:pt x="0" y="748029"/>
                  </a:lnTo>
                  <a:lnTo>
                    <a:pt x="25400" y="748029"/>
                  </a:lnTo>
                  <a:lnTo>
                    <a:pt x="25400" y="742949"/>
                  </a:lnTo>
                  <a:close/>
                </a:path>
                <a:path w="25400" h="1101089">
                  <a:moveTo>
                    <a:pt x="25400" y="748029"/>
                  </a:moveTo>
                  <a:lnTo>
                    <a:pt x="0" y="748029"/>
                  </a:lnTo>
                  <a:lnTo>
                    <a:pt x="0" y="749299"/>
                  </a:lnTo>
                  <a:lnTo>
                    <a:pt x="25400" y="749299"/>
                  </a:lnTo>
                  <a:lnTo>
                    <a:pt x="25400" y="748029"/>
                  </a:lnTo>
                  <a:close/>
                </a:path>
                <a:path w="25400" h="1101089">
                  <a:moveTo>
                    <a:pt x="25400" y="749299"/>
                  </a:moveTo>
                  <a:lnTo>
                    <a:pt x="0" y="749299"/>
                  </a:lnTo>
                  <a:lnTo>
                    <a:pt x="0" y="755649"/>
                  </a:lnTo>
                  <a:lnTo>
                    <a:pt x="25400" y="755649"/>
                  </a:lnTo>
                  <a:lnTo>
                    <a:pt x="25400" y="749299"/>
                  </a:lnTo>
                  <a:close/>
                </a:path>
                <a:path w="25400" h="1101089">
                  <a:moveTo>
                    <a:pt x="25400" y="755649"/>
                  </a:moveTo>
                  <a:lnTo>
                    <a:pt x="0" y="755649"/>
                  </a:lnTo>
                  <a:lnTo>
                    <a:pt x="0" y="765809"/>
                  </a:lnTo>
                  <a:lnTo>
                    <a:pt x="25400" y="765809"/>
                  </a:lnTo>
                  <a:lnTo>
                    <a:pt x="25400" y="755649"/>
                  </a:lnTo>
                  <a:close/>
                </a:path>
                <a:path w="25400" h="1101089">
                  <a:moveTo>
                    <a:pt x="25400" y="765809"/>
                  </a:moveTo>
                  <a:lnTo>
                    <a:pt x="0" y="765809"/>
                  </a:lnTo>
                  <a:lnTo>
                    <a:pt x="0" y="774699"/>
                  </a:lnTo>
                  <a:lnTo>
                    <a:pt x="25400" y="774699"/>
                  </a:lnTo>
                  <a:lnTo>
                    <a:pt x="25400" y="765809"/>
                  </a:lnTo>
                  <a:close/>
                </a:path>
                <a:path w="25400" h="1101089">
                  <a:moveTo>
                    <a:pt x="25400" y="774699"/>
                  </a:moveTo>
                  <a:lnTo>
                    <a:pt x="0" y="774699"/>
                  </a:lnTo>
                  <a:lnTo>
                    <a:pt x="0" y="812799"/>
                  </a:lnTo>
                  <a:lnTo>
                    <a:pt x="25400" y="812799"/>
                  </a:lnTo>
                  <a:lnTo>
                    <a:pt x="25400" y="774699"/>
                  </a:lnTo>
                  <a:close/>
                </a:path>
                <a:path w="25400" h="1101089">
                  <a:moveTo>
                    <a:pt x="25400" y="812799"/>
                  </a:moveTo>
                  <a:lnTo>
                    <a:pt x="0" y="812799"/>
                  </a:lnTo>
                  <a:lnTo>
                    <a:pt x="0" y="816609"/>
                  </a:lnTo>
                  <a:lnTo>
                    <a:pt x="25400" y="816609"/>
                  </a:lnTo>
                  <a:lnTo>
                    <a:pt x="25400" y="812799"/>
                  </a:lnTo>
                  <a:close/>
                </a:path>
                <a:path w="25400" h="1101089">
                  <a:moveTo>
                    <a:pt x="25400" y="816609"/>
                  </a:moveTo>
                  <a:lnTo>
                    <a:pt x="0" y="816609"/>
                  </a:lnTo>
                  <a:lnTo>
                    <a:pt x="0" y="819149"/>
                  </a:lnTo>
                  <a:lnTo>
                    <a:pt x="25400" y="819149"/>
                  </a:lnTo>
                  <a:lnTo>
                    <a:pt x="25400" y="816609"/>
                  </a:lnTo>
                  <a:close/>
                </a:path>
                <a:path w="25400" h="1101089">
                  <a:moveTo>
                    <a:pt x="25400" y="819149"/>
                  </a:moveTo>
                  <a:lnTo>
                    <a:pt x="0" y="819149"/>
                  </a:lnTo>
                  <a:lnTo>
                    <a:pt x="0" y="825499"/>
                  </a:lnTo>
                  <a:lnTo>
                    <a:pt x="25400" y="825499"/>
                  </a:lnTo>
                  <a:lnTo>
                    <a:pt x="25400" y="819149"/>
                  </a:lnTo>
                  <a:close/>
                </a:path>
                <a:path w="25400" h="1101089">
                  <a:moveTo>
                    <a:pt x="25400" y="825499"/>
                  </a:moveTo>
                  <a:lnTo>
                    <a:pt x="0" y="825499"/>
                  </a:lnTo>
                  <a:lnTo>
                    <a:pt x="0" y="829309"/>
                  </a:lnTo>
                  <a:lnTo>
                    <a:pt x="25400" y="829309"/>
                  </a:lnTo>
                  <a:lnTo>
                    <a:pt x="25400" y="825499"/>
                  </a:lnTo>
                  <a:close/>
                </a:path>
                <a:path w="25400" h="1101089">
                  <a:moveTo>
                    <a:pt x="25400" y="829309"/>
                  </a:moveTo>
                  <a:lnTo>
                    <a:pt x="0" y="829309"/>
                  </a:lnTo>
                  <a:lnTo>
                    <a:pt x="0" y="867409"/>
                  </a:lnTo>
                  <a:lnTo>
                    <a:pt x="25400" y="867409"/>
                  </a:lnTo>
                  <a:lnTo>
                    <a:pt x="25400" y="829309"/>
                  </a:lnTo>
                  <a:close/>
                </a:path>
                <a:path w="25400" h="1101089">
                  <a:moveTo>
                    <a:pt x="25400" y="867409"/>
                  </a:moveTo>
                  <a:lnTo>
                    <a:pt x="0" y="867409"/>
                  </a:lnTo>
                  <a:lnTo>
                    <a:pt x="0" y="876299"/>
                  </a:lnTo>
                  <a:lnTo>
                    <a:pt x="25400" y="876299"/>
                  </a:lnTo>
                  <a:lnTo>
                    <a:pt x="25400" y="867409"/>
                  </a:lnTo>
                  <a:close/>
                </a:path>
                <a:path w="25400" h="1101089">
                  <a:moveTo>
                    <a:pt x="25400" y="876299"/>
                  </a:moveTo>
                  <a:lnTo>
                    <a:pt x="0" y="876299"/>
                  </a:lnTo>
                  <a:lnTo>
                    <a:pt x="0" y="882649"/>
                  </a:lnTo>
                  <a:lnTo>
                    <a:pt x="25400" y="882649"/>
                  </a:lnTo>
                  <a:lnTo>
                    <a:pt x="25400" y="876299"/>
                  </a:lnTo>
                  <a:close/>
                </a:path>
                <a:path w="25400" h="1101089">
                  <a:moveTo>
                    <a:pt x="25400" y="882649"/>
                  </a:moveTo>
                  <a:lnTo>
                    <a:pt x="0" y="882649"/>
                  </a:lnTo>
                  <a:lnTo>
                    <a:pt x="0" y="888999"/>
                  </a:lnTo>
                  <a:lnTo>
                    <a:pt x="25400" y="888999"/>
                  </a:lnTo>
                  <a:lnTo>
                    <a:pt x="25400" y="882649"/>
                  </a:lnTo>
                  <a:close/>
                </a:path>
                <a:path w="25400" h="1101089">
                  <a:moveTo>
                    <a:pt x="25400" y="888999"/>
                  </a:moveTo>
                  <a:lnTo>
                    <a:pt x="0" y="888999"/>
                  </a:lnTo>
                  <a:lnTo>
                    <a:pt x="0" y="892809"/>
                  </a:lnTo>
                  <a:lnTo>
                    <a:pt x="25400" y="892809"/>
                  </a:lnTo>
                  <a:lnTo>
                    <a:pt x="25400" y="888999"/>
                  </a:lnTo>
                  <a:close/>
                </a:path>
                <a:path w="25400" h="1101089">
                  <a:moveTo>
                    <a:pt x="25400" y="892809"/>
                  </a:moveTo>
                  <a:lnTo>
                    <a:pt x="0" y="892809"/>
                  </a:lnTo>
                  <a:lnTo>
                    <a:pt x="0" y="899159"/>
                  </a:lnTo>
                  <a:lnTo>
                    <a:pt x="25400" y="899159"/>
                  </a:lnTo>
                  <a:lnTo>
                    <a:pt x="25400" y="892809"/>
                  </a:lnTo>
                  <a:close/>
                </a:path>
                <a:path w="25400" h="1101089">
                  <a:moveTo>
                    <a:pt x="25400" y="899159"/>
                  </a:moveTo>
                  <a:lnTo>
                    <a:pt x="0" y="899159"/>
                  </a:lnTo>
                  <a:lnTo>
                    <a:pt x="0" y="901699"/>
                  </a:lnTo>
                  <a:lnTo>
                    <a:pt x="25400" y="901699"/>
                  </a:lnTo>
                  <a:lnTo>
                    <a:pt x="25400" y="899159"/>
                  </a:lnTo>
                  <a:close/>
                </a:path>
                <a:path w="25400" h="1101089">
                  <a:moveTo>
                    <a:pt x="25400" y="901699"/>
                  </a:moveTo>
                  <a:lnTo>
                    <a:pt x="0" y="901699"/>
                  </a:lnTo>
                  <a:lnTo>
                    <a:pt x="0" y="905509"/>
                  </a:lnTo>
                  <a:lnTo>
                    <a:pt x="25400" y="905509"/>
                  </a:lnTo>
                  <a:lnTo>
                    <a:pt x="25400" y="901699"/>
                  </a:lnTo>
                  <a:close/>
                </a:path>
                <a:path w="25400" h="1101089">
                  <a:moveTo>
                    <a:pt x="25400" y="905509"/>
                  </a:moveTo>
                  <a:lnTo>
                    <a:pt x="0" y="905509"/>
                  </a:lnTo>
                  <a:lnTo>
                    <a:pt x="0" y="908049"/>
                  </a:lnTo>
                  <a:lnTo>
                    <a:pt x="25400" y="908049"/>
                  </a:lnTo>
                  <a:lnTo>
                    <a:pt x="25400" y="905509"/>
                  </a:lnTo>
                  <a:close/>
                </a:path>
                <a:path w="25400" h="1101089">
                  <a:moveTo>
                    <a:pt x="25400" y="908049"/>
                  </a:moveTo>
                  <a:lnTo>
                    <a:pt x="0" y="908049"/>
                  </a:lnTo>
                  <a:lnTo>
                    <a:pt x="0" y="914399"/>
                  </a:lnTo>
                  <a:lnTo>
                    <a:pt x="25400" y="914399"/>
                  </a:lnTo>
                  <a:lnTo>
                    <a:pt x="25400" y="908049"/>
                  </a:lnTo>
                  <a:close/>
                </a:path>
                <a:path w="25400" h="1101089">
                  <a:moveTo>
                    <a:pt x="25400" y="914399"/>
                  </a:moveTo>
                  <a:lnTo>
                    <a:pt x="0" y="914399"/>
                  </a:lnTo>
                  <a:lnTo>
                    <a:pt x="0" y="939799"/>
                  </a:lnTo>
                  <a:lnTo>
                    <a:pt x="25400" y="939799"/>
                  </a:lnTo>
                  <a:lnTo>
                    <a:pt x="25400" y="914399"/>
                  </a:lnTo>
                  <a:close/>
                </a:path>
                <a:path w="25400" h="1101089">
                  <a:moveTo>
                    <a:pt x="25400" y="939799"/>
                  </a:moveTo>
                  <a:lnTo>
                    <a:pt x="0" y="939799"/>
                  </a:lnTo>
                  <a:lnTo>
                    <a:pt x="0" y="946149"/>
                  </a:lnTo>
                  <a:lnTo>
                    <a:pt x="25400" y="946149"/>
                  </a:lnTo>
                  <a:lnTo>
                    <a:pt x="25400" y="939799"/>
                  </a:lnTo>
                  <a:close/>
                </a:path>
                <a:path w="25400" h="1101089">
                  <a:moveTo>
                    <a:pt x="25400" y="946149"/>
                  </a:moveTo>
                  <a:lnTo>
                    <a:pt x="0" y="946149"/>
                  </a:lnTo>
                  <a:lnTo>
                    <a:pt x="0" y="958849"/>
                  </a:lnTo>
                  <a:lnTo>
                    <a:pt x="25400" y="958849"/>
                  </a:lnTo>
                  <a:lnTo>
                    <a:pt x="25400" y="946149"/>
                  </a:lnTo>
                  <a:close/>
                </a:path>
                <a:path w="25400" h="1101089">
                  <a:moveTo>
                    <a:pt x="25400" y="958849"/>
                  </a:moveTo>
                  <a:lnTo>
                    <a:pt x="0" y="958849"/>
                  </a:lnTo>
                  <a:lnTo>
                    <a:pt x="0" y="975359"/>
                  </a:lnTo>
                  <a:lnTo>
                    <a:pt x="25400" y="975359"/>
                  </a:lnTo>
                  <a:lnTo>
                    <a:pt x="25400" y="958849"/>
                  </a:lnTo>
                  <a:close/>
                </a:path>
                <a:path w="25400" h="1101089">
                  <a:moveTo>
                    <a:pt x="25400" y="975359"/>
                  </a:moveTo>
                  <a:lnTo>
                    <a:pt x="0" y="975359"/>
                  </a:lnTo>
                  <a:lnTo>
                    <a:pt x="0" y="977899"/>
                  </a:lnTo>
                  <a:lnTo>
                    <a:pt x="25400" y="977899"/>
                  </a:lnTo>
                  <a:lnTo>
                    <a:pt x="25400" y="975359"/>
                  </a:lnTo>
                  <a:close/>
                </a:path>
                <a:path w="25400" h="1101089">
                  <a:moveTo>
                    <a:pt x="25400" y="977899"/>
                  </a:moveTo>
                  <a:lnTo>
                    <a:pt x="0" y="977899"/>
                  </a:lnTo>
                  <a:lnTo>
                    <a:pt x="0" y="981709"/>
                  </a:lnTo>
                  <a:lnTo>
                    <a:pt x="25400" y="981709"/>
                  </a:lnTo>
                  <a:lnTo>
                    <a:pt x="25400" y="977899"/>
                  </a:lnTo>
                  <a:close/>
                </a:path>
                <a:path w="25400" h="1101089">
                  <a:moveTo>
                    <a:pt x="25400" y="981709"/>
                  </a:moveTo>
                  <a:lnTo>
                    <a:pt x="0" y="981709"/>
                  </a:lnTo>
                  <a:lnTo>
                    <a:pt x="0" y="984249"/>
                  </a:lnTo>
                  <a:lnTo>
                    <a:pt x="25400" y="984249"/>
                  </a:lnTo>
                  <a:lnTo>
                    <a:pt x="25400" y="981709"/>
                  </a:lnTo>
                  <a:close/>
                </a:path>
                <a:path w="25400" h="1101089">
                  <a:moveTo>
                    <a:pt x="25400" y="984249"/>
                  </a:moveTo>
                  <a:lnTo>
                    <a:pt x="0" y="984249"/>
                  </a:lnTo>
                  <a:lnTo>
                    <a:pt x="0" y="988059"/>
                  </a:lnTo>
                  <a:lnTo>
                    <a:pt x="25400" y="988059"/>
                  </a:lnTo>
                  <a:lnTo>
                    <a:pt x="25400" y="984249"/>
                  </a:lnTo>
                  <a:close/>
                </a:path>
                <a:path w="25400" h="1101089">
                  <a:moveTo>
                    <a:pt x="25400" y="988059"/>
                  </a:moveTo>
                  <a:lnTo>
                    <a:pt x="0" y="988059"/>
                  </a:lnTo>
                  <a:lnTo>
                    <a:pt x="0" y="994409"/>
                  </a:lnTo>
                  <a:lnTo>
                    <a:pt x="25400" y="994409"/>
                  </a:lnTo>
                  <a:lnTo>
                    <a:pt x="25400" y="988059"/>
                  </a:lnTo>
                  <a:close/>
                </a:path>
                <a:path w="25400" h="1101089">
                  <a:moveTo>
                    <a:pt x="25400" y="994409"/>
                  </a:moveTo>
                  <a:lnTo>
                    <a:pt x="0" y="994409"/>
                  </a:lnTo>
                  <a:lnTo>
                    <a:pt x="0" y="1003299"/>
                  </a:lnTo>
                  <a:lnTo>
                    <a:pt x="25400" y="1003299"/>
                  </a:lnTo>
                  <a:lnTo>
                    <a:pt x="25400" y="994409"/>
                  </a:lnTo>
                  <a:close/>
                </a:path>
                <a:path w="25400" h="1101089">
                  <a:moveTo>
                    <a:pt x="25400" y="1003299"/>
                  </a:moveTo>
                  <a:lnTo>
                    <a:pt x="0" y="1003299"/>
                  </a:lnTo>
                  <a:lnTo>
                    <a:pt x="0" y="1015999"/>
                  </a:lnTo>
                  <a:lnTo>
                    <a:pt x="25400" y="1015999"/>
                  </a:lnTo>
                  <a:lnTo>
                    <a:pt x="25400" y="1003299"/>
                  </a:lnTo>
                  <a:close/>
                </a:path>
                <a:path w="25400" h="1101089">
                  <a:moveTo>
                    <a:pt x="25400" y="1015999"/>
                  </a:moveTo>
                  <a:lnTo>
                    <a:pt x="0" y="1015999"/>
                  </a:lnTo>
                  <a:lnTo>
                    <a:pt x="0" y="1026159"/>
                  </a:lnTo>
                  <a:lnTo>
                    <a:pt x="25400" y="1026159"/>
                  </a:lnTo>
                  <a:lnTo>
                    <a:pt x="25400" y="1015999"/>
                  </a:lnTo>
                  <a:close/>
                </a:path>
                <a:path w="25400" h="1101089">
                  <a:moveTo>
                    <a:pt x="25400" y="1026159"/>
                  </a:moveTo>
                  <a:lnTo>
                    <a:pt x="0" y="1026159"/>
                  </a:lnTo>
                  <a:lnTo>
                    <a:pt x="0" y="1028699"/>
                  </a:lnTo>
                  <a:lnTo>
                    <a:pt x="25400" y="1028699"/>
                  </a:lnTo>
                  <a:lnTo>
                    <a:pt x="25400" y="1026159"/>
                  </a:lnTo>
                  <a:close/>
                </a:path>
                <a:path w="25400" h="1101089">
                  <a:moveTo>
                    <a:pt x="25400" y="1028699"/>
                  </a:moveTo>
                  <a:lnTo>
                    <a:pt x="0" y="1028699"/>
                  </a:lnTo>
                  <a:lnTo>
                    <a:pt x="0" y="1035049"/>
                  </a:lnTo>
                  <a:lnTo>
                    <a:pt x="25400" y="1035049"/>
                  </a:lnTo>
                  <a:lnTo>
                    <a:pt x="25400" y="1028699"/>
                  </a:lnTo>
                  <a:close/>
                </a:path>
                <a:path w="25400" h="1101089">
                  <a:moveTo>
                    <a:pt x="25400" y="1035049"/>
                  </a:moveTo>
                  <a:lnTo>
                    <a:pt x="0" y="1035049"/>
                  </a:lnTo>
                  <a:lnTo>
                    <a:pt x="0" y="1038859"/>
                  </a:lnTo>
                  <a:lnTo>
                    <a:pt x="25400" y="1038859"/>
                  </a:lnTo>
                  <a:lnTo>
                    <a:pt x="25400" y="1035049"/>
                  </a:lnTo>
                  <a:close/>
                </a:path>
                <a:path w="25400" h="1101089">
                  <a:moveTo>
                    <a:pt x="25400" y="1038859"/>
                  </a:moveTo>
                  <a:lnTo>
                    <a:pt x="0" y="1038859"/>
                  </a:lnTo>
                  <a:lnTo>
                    <a:pt x="0" y="1045209"/>
                  </a:lnTo>
                  <a:lnTo>
                    <a:pt x="25400" y="1045209"/>
                  </a:lnTo>
                  <a:lnTo>
                    <a:pt x="25400" y="1038859"/>
                  </a:lnTo>
                  <a:close/>
                </a:path>
                <a:path w="25400" h="1101089">
                  <a:moveTo>
                    <a:pt x="25400" y="1045209"/>
                  </a:moveTo>
                  <a:lnTo>
                    <a:pt x="0" y="1045209"/>
                  </a:lnTo>
                  <a:lnTo>
                    <a:pt x="0" y="1047749"/>
                  </a:lnTo>
                  <a:lnTo>
                    <a:pt x="25400" y="1047749"/>
                  </a:lnTo>
                  <a:lnTo>
                    <a:pt x="25400" y="1045209"/>
                  </a:lnTo>
                  <a:close/>
                </a:path>
                <a:path w="25400" h="1101089">
                  <a:moveTo>
                    <a:pt x="25400" y="1047749"/>
                  </a:moveTo>
                  <a:lnTo>
                    <a:pt x="0" y="1047749"/>
                  </a:lnTo>
                  <a:lnTo>
                    <a:pt x="0" y="1051559"/>
                  </a:lnTo>
                  <a:lnTo>
                    <a:pt x="25400" y="1051559"/>
                  </a:lnTo>
                  <a:lnTo>
                    <a:pt x="25400" y="1047749"/>
                  </a:lnTo>
                  <a:close/>
                </a:path>
                <a:path w="25400" h="1101089">
                  <a:moveTo>
                    <a:pt x="25400" y="1051559"/>
                  </a:moveTo>
                  <a:lnTo>
                    <a:pt x="0" y="1051559"/>
                  </a:lnTo>
                  <a:lnTo>
                    <a:pt x="0" y="1054099"/>
                  </a:lnTo>
                  <a:lnTo>
                    <a:pt x="25400" y="1054099"/>
                  </a:lnTo>
                  <a:lnTo>
                    <a:pt x="25400" y="1051559"/>
                  </a:lnTo>
                  <a:close/>
                </a:path>
                <a:path w="25400" h="1101089">
                  <a:moveTo>
                    <a:pt x="25400" y="1054099"/>
                  </a:moveTo>
                  <a:lnTo>
                    <a:pt x="0" y="1054099"/>
                  </a:lnTo>
                  <a:lnTo>
                    <a:pt x="0" y="1060449"/>
                  </a:lnTo>
                  <a:lnTo>
                    <a:pt x="25400" y="1060449"/>
                  </a:lnTo>
                  <a:lnTo>
                    <a:pt x="25400" y="1054099"/>
                  </a:lnTo>
                  <a:close/>
                </a:path>
                <a:path w="25400" h="1101089">
                  <a:moveTo>
                    <a:pt x="25400" y="1060449"/>
                  </a:moveTo>
                  <a:lnTo>
                    <a:pt x="0" y="1060449"/>
                  </a:lnTo>
                  <a:lnTo>
                    <a:pt x="0" y="1079499"/>
                  </a:lnTo>
                  <a:lnTo>
                    <a:pt x="25400" y="1079499"/>
                  </a:lnTo>
                  <a:lnTo>
                    <a:pt x="25400" y="1060449"/>
                  </a:lnTo>
                  <a:close/>
                </a:path>
                <a:path w="25400" h="1101089">
                  <a:moveTo>
                    <a:pt x="25400" y="1079499"/>
                  </a:moveTo>
                  <a:lnTo>
                    <a:pt x="0" y="1079499"/>
                  </a:lnTo>
                  <a:lnTo>
                    <a:pt x="0" y="1083309"/>
                  </a:lnTo>
                  <a:lnTo>
                    <a:pt x="25400" y="1083309"/>
                  </a:lnTo>
                  <a:lnTo>
                    <a:pt x="25400" y="1079499"/>
                  </a:lnTo>
                  <a:close/>
                </a:path>
                <a:path w="25400" h="1101089">
                  <a:moveTo>
                    <a:pt x="25400" y="1083309"/>
                  </a:moveTo>
                  <a:lnTo>
                    <a:pt x="0" y="1083309"/>
                  </a:lnTo>
                  <a:lnTo>
                    <a:pt x="0" y="1092199"/>
                  </a:lnTo>
                  <a:lnTo>
                    <a:pt x="1269" y="1092199"/>
                  </a:lnTo>
                  <a:lnTo>
                    <a:pt x="1269" y="1093469"/>
                  </a:lnTo>
                  <a:lnTo>
                    <a:pt x="3809" y="1093469"/>
                  </a:lnTo>
                  <a:lnTo>
                    <a:pt x="3809" y="1094739"/>
                  </a:lnTo>
                  <a:lnTo>
                    <a:pt x="7619" y="1094739"/>
                  </a:lnTo>
                  <a:lnTo>
                    <a:pt x="7619" y="1096009"/>
                  </a:lnTo>
                  <a:lnTo>
                    <a:pt x="25400" y="1096009"/>
                  </a:lnTo>
                  <a:lnTo>
                    <a:pt x="25400" y="1083309"/>
                  </a:lnTo>
                  <a:close/>
                </a:path>
                <a:path w="25400" h="1101089">
                  <a:moveTo>
                    <a:pt x="25400" y="1096009"/>
                  </a:moveTo>
                  <a:lnTo>
                    <a:pt x="11429" y="1096009"/>
                  </a:lnTo>
                  <a:lnTo>
                    <a:pt x="11429" y="1097279"/>
                  </a:lnTo>
                  <a:lnTo>
                    <a:pt x="15239" y="1097279"/>
                  </a:lnTo>
                  <a:lnTo>
                    <a:pt x="15239" y="1098549"/>
                  </a:lnTo>
                  <a:lnTo>
                    <a:pt x="25400" y="1098549"/>
                  </a:lnTo>
                  <a:lnTo>
                    <a:pt x="25400" y="1096009"/>
                  </a:lnTo>
                  <a:close/>
                </a:path>
                <a:path w="25400" h="1101089">
                  <a:moveTo>
                    <a:pt x="25400" y="1098549"/>
                  </a:moveTo>
                  <a:lnTo>
                    <a:pt x="19050" y="1098549"/>
                  </a:lnTo>
                  <a:lnTo>
                    <a:pt x="19050" y="1099819"/>
                  </a:lnTo>
                  <a:lnTo>
                    <a:pt x="22859" y="1099819"/>
                  </a:lnTo>
                  <a:lnTo>
                    <a:pt x="22859" y="1101089"/>
                  </a:lnTo>
                  <a:lnTo>
                    <a:pt x="25400" y="1101089"/>
                  </a:lnTo>
                  <a:lnTo>
                    <a:pt x="25400" y="1098549"/>
                  </a:lnTo>
                  <a:close/>
                </a:path>
              </a:pathLst>
            </a:custGeom>
            <a:solidFill>
              <a:srgbClr val="4A6ED9"/>
            </a:solidFill>
          </p:spPr>
          <p:txBody>
            <a:bodyPr wrap="square" lIns="0" tIns="0" rIns="0" bIns="0" rtlCol="0"/>
            <a:lstStyle/>
            <a:p>
              <a:endParaRPr/>
            </a:p>
          </p:txBody>
        </p:sp>
        <p:sp>
          <p:nvSpPr>
            <p:cNvPr id="591" name="object 591"/>
            <p:cNvSpPr/>
            <p:nvPr/>
          </p:nvSpPr>
          <p:spPr>
            <a:xfrm>
              <a:off x="2543809" y="4869179"/>
              <a:ext cx="25400" cy="1097280"/>
            </a:xfrm>
            <a:custGeom>
              <a:avLst/>
              <a:gdLst/>
              <a:ahLst/>
              <a:cxnLst/>
              <a:rect l="l" t="t" r="r" b="b"/>
              <a:pathLst>
                <a:path w="25400" h="1097279">
                  <a:moveTo>
                    <a:pt x="1269" y="0"/>
                  </a:moveTo>
                  <a:lnTo>
                    <a:pt x="0" y="0"/>
                  </a:lnTo>
                  <a:lnTo>
                    <a:pt x="0" y="3810"/>
                  </a:lnTo>
                  <a:lnTo>
                    <a:pt x="16509" y="3810"/>
                  </a:lnTo>
                  <a:lnTo>
                    <a:pt x="16509" y="2540"/>
                  </a:lnTo>
                  <a:lnTo>
                    <a:pt x="8889" y="2540"/>
                  </a:lnTo>
                  <a:lnTo>
                    <a:pt x="8889" y="1270"/>
                  </a:lnTo>
                  <a:lnTo>
                    <a:pt x="1269" y="1270"/>
                  </a:lnTo>
                  <a:lnTo>
                    <a:pt x="1269" y="0"/>
                  </a:lnTo>
                  <a:close/>
                </a:path>
                <a:path w="25400" h="1097279">
                  <a:moveTo>
                    <a:pt x="22859" y="3810"/>
                  </a:moveTo>
                  <a:lnTo>
                    <a:pt x="0" y="3810"/>
                  </a:lnTo>
                  <a:lnTo>
                    <a:pt x="0" y="10160"/>
                  </a:lnTo>
                  <a:lnTo>
                    <a:pt x="25400" y="10160"/>
                  </a:lnTo>
                  <a:lnTo>
                    <a:pt x="25400" y="5080"/>
                  </a:lnTo>
                  <a:lnTo>
                    <a:pt x="22859" y="5080"/>
                  </a:lnTo>
                  <a:lnTo>
                    <a:pt x="22859" y="3810"/>
                  </a:lnTo>
                  <a:close/>
                </a:path>
                <a:path w="25400" h="1097279">
                  <a:moveTo>
                    <a:pt x="25400" y="10160"/>
                  </a:moveTo>
                  <a:lnTo>
                    <a:pt x="0" y="10160"/>
                  </a:lnTo>
                  <a:lnTo>
                    <a:pt x="0" y="16510"/>
                  </a:lnTo>
                  <a:lnTo>
                    <a:pt x="25400" y="16510"/>
                  </a:lnTo>
                  <a:lnTo>
                    <a:pt x="25400" y="10160"/>
                  </a:lnTo>
                  <a:close/>
                </a:path>
                <a:path w="25400" h="1097279">
                  <a:moveTo>
                    <a:pt x="25400" y="16510"/>
                  </a:moveTo>
                  <a:lnTo>
                    <a:pt x="0" y="16510"/>
                  </a:lnTo>
                  <a:lnTo>
                    <a:pt x="0" y="22860"/>
                  </a:lnTo>
                  <a:lnTo>
                    <a:pt x="25400" y="22860"/>
                  </a:lnTo>
                  <a:lnTo>
                    <a:pt x="25400" y="16510"/>
                  </a:lnTo>
                  <a:close/>
                </a:path>
                <a:path w="25400" h="1097279">
                  <a:moveTo>
                    <a:pt x="25400" y="22860"/>
                  </a:moveTo>
                  <a:lnTo>
                    <a:pt x="0" y="22860"/>
                  </a:lnTo>
                  <a:lnTo>
                    <a:pt x="0" y="29210"/>
                  </a:lnTo>
                  <a:lnTo>
                    <a:pt x="25400" y="29210"/>
                  </a:lnTo>
                  <a:lnTo>
                    <a:pt x="25400" y="22860"/>
                  </a:lnTo>
                  <a:close/>
                </a:path>
                <a:path w="25400" h="1097279">
                  <a:moveTo>
                    <a:pt x="25400" y="29210"/>
                  </a:moveTo>
                  <a:lnTo>
                    <a:pt x="0" y="29210"/>
                  </a:lnTo>
                  <a:lnTo>
                    <a:pt x="0" y="35560"/>
                  </a:lnTo>
                  <a:lnTo>
                    <a:pt x="25400" y="35560"/>
                  </a:lnTo>
                  <a:lnTo>
                    <a:pt x="25400" y="29210"/>
                  </a:lnTo>
                  <a:close/>
                </a:path>
                <a:path w="25400" h="1097279">
                  <a:moveTo>
                    <a:pt x="25400" y="35560"/>
                  </a:moveTo>
                  <a:lnTo>
                    <a:pt x="0" y="35560"/>
                  </a:lnTo>
                  <a:lnTo>
                    <a:pt x="0" y="41910"/>
                  </a:lnTo>
                  <a:lnTo>
                    <a:pt x="25400" y="41910"/>
                  </a:lnTo>
                  <a:lnTo>
                    <a:pt x="25400" y="35560"/>
                  </a:lnTo>
                  <a:close/>
                </a:path>
                <a:path w="25400" h="1097279">
                  <a:moveTo>
                    <a:pt x="25400" y="41910"/>
                  </a:moveTo>
                  <a:lnTo>
                    <a:pt x="0" y="41910"/>
                  </a:lnTo>
                  <a:lnTo>
                    <a:pt x="0" y="48260"/>
                  </a:lnTo>
                  <a:lnTo>
                    <a:pt x="25400" y="48260"/>
                  </a:lnTo>
                  <a:lnTo>
                    <a:pt x="25400" y="41910"/>
                  </a:lnTo>
                  <a:close/>
                </a:path>
                <a:path w="25400" h="1097279">
                  <a:moveTo>
                    <a:pt x="25400" y="48260"/>
                  </a:moveTo>
                  <a:lnTo>
                    <a:pt x="0" y="48260"/>
                  </a:lnTo>
                  <a:lnTo>
                    <a:pt x="0" y="54610"/>
                  </a:lnTo>
                  <a:lnTo>
                    <a:pt x="25400" y="54610"/>
                  </a:lnTo>
                  <a:lnTo>
                    <a:pt x="25400" y="48260"/>
                  </a:lnTo>
                  <a:close/>
                </a:path>
                <a:path w="25400" h="1097279">
                  <a:moveTo>
                    <a:pt x="25400" y="54610"/>
                  </a:moveTo>
                  <a:lnTo>
                    <a:pt x="0" y="54610"/>
                  </a:lnTo>
                  <a:lnTo>
                    <a:pt x="0" y="60960"/>
                  </a:lnTo>
                  <a:lnTo>
                    <a:pt x="25400" y="60960"/>
                  </a:lnTo>
                  <a:lnTo>
                    <a:pt x="25400" y="54610"/>
                  </a:lnTo>
                  <a:close/>
                </a:path>
                <a:path w="25400" h="1097279">
                  <a:moveTo>
                    <a:pt x="25400" y="60960"/>
                  </a:moveTo>
                  <a:lnTo>
                    <a:pt x="0" y="60960"/>
                  </a:lnTo>
                  <a:lnTo>
                    <a:pt x="0" y="67310"/>
                  </a:lnTo>
                  <a:lnTo>
                    <a:pt x="25400" y="67310"/>
                  </a:lnTo>
                  <a:lnTo>
                    <a:pt x="25400" y="60960"/>
                  </a:lnTo>
                  <a:close/>
                </a:path>
                <a:path w="25400" h="1097279">
                  <a:moveTo>
                    <a:pt x="25400" y="67310"/>
                  </a:moveTo>
                  <a:lnTo>
                    <a:pt x="0" y="67310"/>
                  </a:lnTo>
                  <a:lnTo>
                    <a:pt x="0" y="73660"/>
                  </a:lnTo>
                  <a:lnTo>
                    <a:pt x="25400" y="73660"/>
                  </a:lnTo>
                  <a:lnTo>
                    <a:pt x="25400" y="67310"/>
                  </a:lnTo>
                  <a:close/>
                </a:path>
                <a:path w="25400" h="1097279">
                  <a:moveTo>
                    <a:pt x="25400" y="73660"/>
                  </a:moveTo>
                  <a:lnTo>
                    <a:pt x="0" y="73660"/>
                  </a:lnTo>
                  <a:lnTo>
                    <a:pt x="0" y="80010"/>
                  </a:lnTo>
                  <a:lnTo>
                    <a:pt x="25400" y="80010"/>
                  </a:lnTo>
                  <a:lnTo>
                    <a:pt x="25400" y="73660"/>
                  </a:lnTo>
                  <a:close/>
                </a:path>
                <a:path w="25400" h="1097279">
                  <a:moveTo>
                    <a:pt x="25400" y="80010"/>
                  </a:moveTo>
                  <a:lnTo>
                    <a:pt x="0" y="80010"/>
                  </a:lnTo>
                  <a:lnTo>
                    <a:pt x="0" y="86360"/>
                  </a:lnTo>
                  <a:lnTo>
                    <a:pt x="25400" y="86360"/>
                  </a:lnTo>
                  <a:lnTo>
                    <a:pt x="25400" y="80010"/>
                  </a:lnTo>
                  <a:close/>
                </a:path>
                <a:path w="25400" h="1097279">
                  <a:moveTo>
                    <a:pt x="25400" y="86360"/>
                  </a:moveTo>
                  <a:lnTo>
                    <a:pt x="0" y="86360"/>
                  </a:lnTo>
                  <a:lnTo>
                    <a:pt x="0" y="92710"/>
                  </a:lnTo>
                  <a:lnTo>
                    <a:pt x="25400" y="92710"/>
                  </a:lnTo>
                  <a:lnTo>
                    <a:pt x="25400" y="86360"/>
                  </a:lnTo>
                  <a:close/>
                </a:path>
                <a:path w="25400" h="1097279">
                  <a:moveTo>
                    <a:pt x="25400" y="92710"/>
                  </a:moveTo>
                  <a:lnTo>
                    <a:pt x="0" y="92710"/>
                  </a:lnTo>
                  <a:lnTo>
                    <a:pt x="0" y="111760"/>
                  </a:lnTo>
                  <a:lnTo>
                    <a:pt x="25400" y="111760"/>
                  </a:lnTo>
                  <a:lnTo>
                    <a:pt x="25400" y="92710"/>
                  </a:lnTo>
                  <a:close/>
                </a:path>
                <a:path w="25400" h="1097279">
                  <a:moveTo>
                    <a:pt x="25400" y="111760"/>
                  </a:moveTo>
                  <a:lnTo>
                    <a:pt x="0" y="111760"/>
                  </a:lnTo>
                  <a:lnTo>
                    <a:pt x="0" y="118110"/>
                  </a:lnTo>
                  <a:lnTo>
                    <a:pt x="25400" y="118110"/>
                  </a:lnTo>
                  <a:lnTo>
                    <a:pt x="25400" y="111760"/>
                  </a:lnTo>
                  <a:close/>
                </a:path>
                <a:path w="25400" h="1097279">
                  <a:moveTo>
                    <a:pt x="25400" y="118110"/>
                  </a:moveTo>
                  <a:lnTo>
                    <a:pt x="0" y="118110"/>
                  </a:lnTo>
                  <a:lnTo>
                    <a:pt x="0" y="156210"/>
                  </a:lnTo>
                  <a:lnTo>
                    <a:pt x="25400" y="156210"/>
                  </a:lnTo>
                  <a:lnTo>
                    <a:pt x="25400" y="118110"/>
                  </a:lnTo>
                  <a:close/>
                </a:path>
                <a:path w="25400" h="1097279">
                  <a:moveTo>
                    <a:pt x="25400" y="156210"/>
                  </a:moveTo>
                  <a:lnTo>
                    <a:pt x="0" y="156210"/>
                  </a:lnTo>
                  <a:lnTo>
                    <a:pt x="0" y="162560"/>
                  </a:lnTo>
                  <a:lnTo>
                    <a:pt x="25400" y="162560"/>
                  </a:lnTo>
                  <a:lnTo>
                    <a:pt x="25400" y="156210"/>
                  </a:lnTo>
                  <a:close/>
                </a:path>
                <a:path w="25400" h="1097279">
                  <a:moveTo>
                    <a:pt x="25400" y="162560"/>
                  </a:moveTo>
                  <a:lnTo>
                    <a:pt x="0" y="162560"/>
                  </a:lnTo>
                  <a:lnTo>
                    <a:pt x="0" y="175260"/>
                  </a:lnTo>
                  <a:lnTo>
                    <a:pt x="25400" y="175260"/>
                  </a:lnTo>
                  <a:lnTo>
                    <a:pt x="25400" y="162560"/>
                  </a:lnTo>
                  <a:close/>
                </a:path>
                <a:path w="25400" h="1097279">
                  <a:moveTo>
                    <a:pt x="25400" y="175260"/>
                  </a:moveTo>
                  <a:lnTo>
                    <a:pt x="0" y="175260"/>
                  </a:lnTo>
                  <a:lnTo>
                    <a:pt x="0" y="181610"/>
                  </a:lnTo>
                  <a:lnTo>
                    <a:pt x="25400" y="181610"/>
                  </a:lnTo>
                  <a:lnTo>
                    <a:pt x="25400" y="175260"/>
                  </a:lnTo>
                  <a:close/>
                </a:path>
                <a:path w="25400" h="1097279">
                  <a:moveTo>
                    <a:pt x="25400" y="181610"/>
                  </a:moveTo>
                  <a:lnTo>
                    <a:pt x="0" y="181610"/>
                  </a:lnTo>
                  <a:lnTo>
                    <a:pt x="0" y="194310"/>
                  </a:lnTo>
                  <a:lnTo>
                    <a:pt x="25400" y="194310"/>
                  </a:lnTo>
                  <a:lnTo>
                    <a:pt x="25400" y="181610"/>
                  </a:lnTo>
                  <a:close/>
                </a:path>
                <a:path w="25400" h="1097279">
                  <a:moveTo>
                    <a:pt x="25400" y="194310"/>
                  </a:moveTo>
                  <a:lnTo>
                    <a:pt x="0" y="194310"/>
                  </a:lnTo>
                  <a:lnTo>
                    <a:pt x="0" y="200660"/>
                  </a:lnTo>
                  <a:lnTo>
                    <a:pt x="25400" y="200660"/>
                  </a:lnTo>
                  <a:lnTo>
                    <a:pt x="25400" y="194310"/>
                  </a:lnTo>
                  <a:close/>
                </a:path>
                <a:path w="25400" h="1097279">
                  <a:moveTo>
                    <a:pt x="25400" y="200660"/>
                  </a:moveTo>
                  <a:lnTo>
                    <a:pt x="0" y="200660"/>
                  </a:lnTo>
                  <a:lnTo>
                    <a:pt x="0" y="213360"/>
                  </a:lnTo>
                  <a:lnTo>
                    <a:pt x="25400" y="213360"/>
                  </a:lnTo>
                  <a:lnTo>
                    <a:pt x="25400" y="200660"/>
                  </a:lnTo>
                  <a:close/>
                </a:path>
                <a:path w="25400" h="1097279">
                  <a:moveTo>
                    <a:pt x="25400" y="213360"/>
                  </a:moveTo>
                  <a:lnTo>
                    <a:pt x="0" y="213360"/>
                  </a:lnTo>
                  <a:lnTo>
                    <a:pt x="0" y="219710"/>
                  </a:lnTo>
                  <a:lnTo>
                    <a:pt x="25400" y="219710"/>
                  </a:lnTo>
                  <a:lnTo>
                    <a:pt x="25400" y="213360"/>
                  </a:lnTo>
                  <a:close/>
                </a:path>
                <a:path w="25400" h="1097279">
                  <a:moveTo>
                    <a:pt x="25400" y="219710"/>
                  </a:moveTo>
                  <a:lnTo>
                    <a:pt x="0" y="219710"/>
                  </a:lnTo>
                  <a:lnTo>
                    <a:pt x="0" y="226060"/>
                  </a:lnTo>
                  <a:lnTo>
                    <a:pt x="25400" y="226060"/>
                  </a:lnTo>
                  <a:lnTo>
                    <a:pt x="25400" y="219710"/>
                  </a:lnTo>
                  <a:close/>
                </a:path>
                <a:path w="25400" h="1097279">
                  <a:moveTo>
                    <a:pt x="25400" y="226060"/>
                  </a:moveTo>
                  <a:lnTo>
                    <a:pt x="0" y="226060"/>
                  </a:lnTo>
                  <a:lnTo>
                    <a:pt x="0" y="232410"/>
                  </a:lnTo>
                  <a:lnTo>
                    <a:pt x="25400" y="232410"/>
                  </a:lnTo>
                  <a:lnTo>
                    <a:pt x="25400" y="226060"/>
                  </a:lnTo>
                  <a:close/>
                </a:path>
                <a:path w="25400" h="1097279">
                  <a:moveTo>
                    <a:pt x="25400" y="232410"/>
                  </a:moveTo>
                  <a:lnTo>
                    <a:pt x="0" y="232410"/>
                  </a:lnTo>
                  <a:lnTo>
                    <a:pt x="0" y="238760"/>
                  </a:lnTo>
                  <a:lnTo>
                    <a:pt x="25400" y="238760"/>
                  </a:lnTo>
                  <a:lnTo>
                    <a:pt x="25400" y="232410"/>
                  </a:lnTo>
                  <a:close/>
                </a:path>
                <a:path w="25400" h="1097279">
                  <a:moveTo>
                    <a:pt x="25400" y="238760"/>
                  </a:moveTo>
                  <a:lnTo>
                    <a:pt x="0" y="238760"/>
                  </a:lnTo>
                  <a:lnTo>
                    <a:pt x="0" y="245110"/>
                  </a:lnTo>
                  <a:lnTo>
                    <a:pt x="25400" y="245110"/>
                  </a:lnTo>
                  <a:lnTo>
                    <a:pt x="25400" y="238760"/>
                  </a:lnTo>
                  <a:close/>
                </a:path>
                <a:path w="25400" h="1097279">
                  <a:moveTo>
                    <a:pt x="25400" y="245110"/>
                  </a:moveTo>
                  <a:lnTo>
                    <a:pt x="0" y="245110"/>
                  </a:lnTo>
                  <a:lnTo>
                    <a:pt x="0" y="251460"/>
                  </a:lnTo>
                  <a:lnTo>
                    <a:pt x="25400" y="251460"/>
                  </a:lnTo>
                  <a:lnTo>
                    <a:pt x="25400" y="245110"/>
                  </a:lnTo>
                  <a:close/>
                </a:path>
                <a:path w="25400" h="1097279">
                  <a:moveTo>
                    <a:pt x="25400" y="251460"/>
                  </a:moveTo>
                  <a:lnTo>
                    <a:pt x="0" y="251460"/>
                  </a:lnTo>
                  <a:lnTo>
                    <a:pt x="0" y="257810"/>
                  </a:lnTo>
                  <a:lnTo>
                    <a:pt x="25400" y="257810"/>
                  </a:lnTo>
                  <a:lnTo>
                    <a:pt x="25400" y="251460"/>
                  </a:lnTo>
                  <a:close/>
                </a:path>
                <a:path w="25400" h="1097279">
                  <a:moveTo>
                    <a:pt x="25400" y="257810"/>
                  </a:moveTo>
                  <a:lnTo>
                    <a:pt x="0" y="257810"/>
                  </a:lnTo>
                  <a:lnTo>
                    <a:pt x="0" y="264160"/>
                  </a:lnTo>
                  <a:lnTo>
                    <a:pt x="25400" y="264160"/>
                  </a:lnTo>
                  <a:lnTo>
                    <a:pt x="25400" y="257810"/>
                  </a:lnTo>
                  <a:close/>
                </a:path>
                <a:path w="25400" h="1097279">
                  <a:moveTo>
                    <a:pt x="25400" y="264160"/>
                  </a:moveTo>
                  <a:lnTo>
                    <a:pt x="0" y="264160"/>
                  </a:lnTo>
                  <a:lnTo>
                    <a:pt x="0" y="270510"/>
                  </a:lnTo>
                  <a:lnTo>
                    <a:pt x="25400" y="270510"/>
                  </a:lnTo>
                  <a:lnTo>
                    <a:pt x="25400" y="264160"/>
                  </a:lnTo>
                  <a:close/>
                </a:path>
                <a:path w="25400" h="1097279">
                  <a:moveTo>
                    <a:pt x="25400" y="270510"/>
                  </a:moveTo>
                  <a:lnTo>
                    <a:pt x="0" y="270510"/>
                  </a:lnTo>
                  <a:lnTo>
                    <a:pt x="0" y="276860"/>
                  </a:lnTo>
                  <a:lnTo>
                    <a:pt x="25400" y="276860"/>
                  </a:lnTo>
                  <a:lnTo>
                    <a:pt x="25400" y="270510"/>
                  </a:lnTo>
                  <a:close/>
                </a:path>
                <a:path w="25400" h="1097279">
                  <a:moveTo>
                    <a:pt x="25400" y="276860"/>
                  </a:moveTo>
                  <a:lnTo>
                    <a:pt x="0" y="276860"/>
                  </a:lnTo>
                  <a:lnTo>
                    <a:pt x="0" y="283210"/>
                  </a:lnTo>
                  <a:lnTo>
                    <a:pt x="25400" y="283210"/>
                  </a:lnTo>
                  <a:lnTo>
                    <a:pt x="25400" y="276860"/>
                  </a:lnTo>
                  <a:close/>
                </a:path>
                <a:path w="25400" h="1097279">
                  <a:moveTo>
                    <a:pt x="25400" y="283210"/>
                  </a:moveTo>
                  <a:lnTo>
                    <a:pt x="0" y="283210"/>
                  </a:lnTo>
                  <a:lnTo>
                    <a:pt x="0" y="289560"/>
                  </a:lnTo>
                  <a:lnTo>
                    <a:pt x="25400" y="289560"/>
                  </a:lnTo>
                  <a:lnTo>
                    <a:pt x="25400" y="283210"/>
                  </a:lnTo>
                  <a:close/>
                </a:path>
                <a:path w="25400" h="1097279">
                  <a:moveTo>
                    <a:pt x="25400" y="289560"/>
                  </a:moveTo>
                  <a:lnTo>
                    <a:pt x="0" y="289560"/>
                  </a:lnTo>
                  <a:lnTo>
                    <a:pt x="0" y="295910"/>
                  </a:lnTo>
                  <a:lnTo>
                    <a:pt x="25400" y="295910"/>
                  </a:lnTo>
                  <a:lnTo>
                    <a:pt x="25400" y="289560"/>
                  </a:lnTo>
                  <a:close/>
                </a:path>
                <a:path w="25400" h="1097279">
                  <a:moveTo>
                    <a:pt x="25400" y="295910"/>
                  </a:moveTo>
                  <a:lnTo>
                    <a:pt x="0" y="295910"/>
                  </a:lnTo>
                  <a:lnTo>
                    <a:pt x="0" y="302260"/>
                  </a:lnTo>
                  <a:lnTo>
                    <a:pt x="25400" y="302260"/>
                  </a:lnTo>
                  <a:lnTo>
                    <a:pt x="25400" y="295910"/>
                  </a:lnTo>
                  <a:close/>
                </a:path>
                <a:path w="25400" h="1097279">
                  <a:moveTo>
                    <a:pt x="25400" y="302260"/>
                  </a:moveTo>
                  <a:lnTo>
                    <a:pt x="0" y="302260"/>
                  </a:lnTo>
                  <a:lnTo>
                    <a:pt x="0" y="308610"/>
                  </a:lnTo>
                  <a:lnTo>
                    <a:pt x="25400" y="308610"/>
                  </a:lnTo>
                  <a:lnTo>
                    <a:pt x="25400" y="302260"/>
                  </a:lnTo>
                  <a:close/>
                </a:path>
                <a:path w="25400" h="1097279">
                  <a:moveTo>
                    <a:pt x="25400" y="308610"/>
                  </a:moveTo>
                  <a:lnTo>
                    <a:pt x="0" y="308610"/>
                  </a:lnTo>
                  <a:lnTo>
                    <a:pt x="0" y="314960"/>
                  </a:lnTo>
                  <a:lnTo>
                    <a:pt x="25400" y="314960"/>
                  </a:lnTo>
                  <a:lnTo>
                    <a:pt x="25400" y="308610"/>
                  </a:lnTo>
                  <a:close/>
                </a:path>
                <a:path w="25400" h="1097279">
                  <a:moveTo>
                    <a:pt x="25400" y="314960"/>
                  </a:moveTo>
                  <a:lnTo>
                    <a:pt x="0" y="314960"/>
                  </a:lnTo>
                  <a:lnTo>
                    <a:pt x="0" y="321310"/>
                  </a:lnTo>
                  <a:lnTo>
                    <a:pt x="25400" y="321310"/>
                  </a:lnTo>
                  <a:lnTo>
                    <a:pt x="25400" y="314960"/>
                  </a:lnTo>
                  <a:close/>
                </a:path>
                <a:path w="25400" h="1097279">
                  <a:moveTo>
                    <a:pt x="25400" y="321310"/>
                  </a:moveTo>
                  <a:lnTo>
                    <a:pt x="0" y="321310"/>
                  </a:lnTo>
                  <a:lnTo>
                    <a:pt x="0" y="327660"/>
                  </a:lnTo>
                  <a:lnTo>
                    <a:pt x="25400" y="327660"/>
                  </a:lnTo>
                  <a:lnTo>
                    <a:pt x="25400" y="321310"/>
                  </a:lnTo>
                  <a:close/>
                </a:path>
                <a:path w="25400" h="1097279">
                  <a:moveTo>
                    <a:pt x="25400" y="327660"/>
                  </a:moveTo>
                  <a:lnTo>
                    <a:pt x="0" y="327660"/>
                  </a:lnTo>
                  <a:lnTo>
                    <a:pt x="0" y="334010"/>
                  </a:lnTo>
                  <a:lnTo>
                    <a:pt x="25400" y="334010"/>
                  </a:lnTo>
                  <a:lnTo>
                    <a:pt x="25400" y="327660"/>
                  </a:lnTo>
                  <a:close/>
                </a:path>
                <a:path w="25400" h="1097279">
                  <a:moveTo>
                    <a:pt x="25400" y="334010"/>
                  </a:moveTo>
                  <a:lnTo>
                    <a:pt x="0" y="334010"/>
                  </a:lnTo>
                  <a:lnTo>
                    <a:pt x="0" y="340360"/>
                  </a:lnTo>
                  <a:lnTo>
                    <a:pt x="25400" y="340360"/>
                  </a:lnTo>
                  <a:lnTo>
                    <a:pt x="25400" y="334010"/>
                  </a:lnTo>
                  <a:close/>
                </a:path>
                <a:path w="25400" h="1097279">
                  <a:moveTo>
                    <a:pt x="25400" y="340360"/>
                  </a:moveTo>
                  <a:lnTo>
                    <a:pt x="0" y="340360"/>
                  </a:lnTo>
                  <a:lnTo>
                    <a:pt x="0" y="346710"/>
                  </a:lnTo>
                  <a:lnTo>
                    <a:pt x="25400" y="346710"/>
                  </a:lnTo>
                  <a:lnTo>
                    <a:pt x="25400" y="340360"/>
                  </a:lnTo>
                  <a:close/>
                </a:path>
                <a:path w="25400" h="1097279">
                  <a:moveTo>
                    <a:pt x="25400" y="346710"/>
                  </a:moveTo>
                  <a:lnTo>
                    <a:pt x="0" y="346710"/>
                  </a:lnTo>
                  <a:lnTo>
                    <a:pt x="0" y="367030"/>
                  </a:lnTo>
                  <a:lnTo>
                    <a:pt x="25400" y="367030"/>
                  </a:lnTo>
                  <a:lnTo>
                    <a:pt x="25400" y="346710"/>
                  </a:lnTo>
                  <a:close/>
                </a:path>
                <a:path w="25400" h="1097279">
                  <a:moveTo>
                    <a:pt x="25400" y="367030"/>
                  </a:moveTo>
                  <a:lnTo>
                    <a:pt x="0" y="367030"/>
                  </a:lnTo>
                  <a:lnTo>
                    <a:pt x="0" y="373380"/>
                  </a:lnTo>
                  <a:lnTo>
                    <a:pt x="25400" y="373380"/>
                  </a:lnTo>
                  <a:lnTo>
                    <a:pt x="25400" y="367030"/>
                  </a:lnTo>
                  <a:close/>
                </a:path>
                <a:path w="25400" h="1097279">
                  <a:moveTo>
                    <a:pt x="25400" y="373380"/>
                  </a:moveTo>
                  <a:lnTo>
                    <a:pt x="0" y="373380"/>
                  </a:lnTo>
                  <a:lnTo>
                    <a:pt x="0" y="392430"/>
                  </a:lnTo>
                  <a:lnTo>
                    <a:pt x="25400" y="392430"/>
                  </a:lnTo>
                  <a:lnTo>
                    <a:pt x="25400" y="373380"/>
                  </a:lnTo>
                  <a:close/>
                </a:path>
                <a:path w="25400" h="1097279">
                  <a:moveTo>
                    <a:pt x="25400" y="392430"/>
                  </a:moveTo>
                  <a:lnTo>
                    <a:pt x="0" y="392430"/>
                  </a:lnTo>
                  <a:lnTo>
                    <a:pt x="0" y="398780"/>
                  </a:lnTo>
                  <a:lnTo>
                    <a:pt x="25400" y="398780"/>
                  </a:lnTo>
                  <a:lnTo>
                    <a:pt x="25400" y="392430"/>
                  </a:lnTo>
                  <a:close/>
                </a:path>
                <a:path w="25400" h="1097279">
                  <a:moveTo>
                    <a:pt x="25400" y="398780"/>
                  </a:moveTo>
                  <a:lnTo>
                    <a:pt x="0" y="398780"/>
                  </a:lnTo>
                  <a:lnTo>
                    <a:pt x="0" y="405130"/>
                  </a:lnTo>
                  <a:lnTo>
                    <a:pt x="25400" y="405130"/>
                  </a:lnTo>
                  <a:lnTo>
                    <a:pt x="25400" y="398780"/>
                  </a:lnTo>
                  <a:close/>
                </a:path>
                <a:path w="25400" h="1097279">
                  <a:moveTo>
                    <a:pt x="25400" y="405130"/>
                  </a:moveTo>
                  <a:lnTo>
                    <a:pt x="0" y="405130"/>
                  </a:lnTo>
                  <a:lnTo>
                    <a:pt x="0" y="411480"/>
                  </a:lnTo>
                  <a:lnTo>
                    <a:pt x="25400" y="411480"/>
                  </a:lnTo>
                  <a:lnTo>
                    <a:pt x="25400" y="405130"/>
                  </a:lnTo>
                  <a:close/>
                </a:path>
                <a:path w="25400" h="1097279">
                  <a:moveTo>
                    <a:pt x="25400" y="411480"/>
                  </a:moveTo>
                  <a:lnTo>
                    <a:pt x="0" y="411480"/>
                  </a:lnTo>
                  <a:lnTo>
                    <a:pt x="0" y="417830"/>
                  </a:lnTo>
                  <a:lnTo>
                    <a:pt x="25400" y="417830"/>
                  </a:lnTo>
                  <a:lnTo>
                    <a:pt x="25400" y="411480"/>
                  </a:lnTo>
                  <a:close/>
                </a:path>
                <a:path w="25400" h="1097279">
                  <a:moveTo>
                    <a:pt x="25400" y="417830"/>
                  </a:moveTo>
                  <a:lnTo>
                    <a:pt x="0" y="417830"/>
                  </a:lnTo>
                  <a:lnTo>
                    <a:pt x="0" y="424180"/>
                  </a:lnTo>
                  <a:lnTo>
                    <a:pt x="25400" y="424180"/>
                  </a:lnTo>
                  <a:lnTo>
                    <a:pt x="25400" y="417830"/>
                  </a:lnTo>
                  <a:close/>
                </a:path>
                <a:path w="25400" h="1097279">
                  <a:moveTo>
                    <a:pt x="25400" y="424180"/>
                  </a:moveTo>
                  <a:lnTo>
                    <a:pt x="0" y="424180"/>
                  </a:lnTo>
                  <a:lnTo>
                    <a:pt x="0" y="430530"/>
                  </a:lnTo>
                  <a:lnTo>
                    <a:pt x="25400" y="430530"/>
                  </a:lnTo>
                  <a:lnTo>
                    <a:pt x="25400" y="424180"/>
                  </a:lnTo>
                  <a:close/>
                </a:path>
                <a:path w="25400" h="1097279">
                  <a:moveTo>
                    <a:pt x="25400" y="430530"/>
                  </a:moveTo>
                  <a:lnTo>
                    <a:pt x="0" y="430530"/>
                  </a:lnTo>
                  <a:lnTo>
                    <a:pt x="0" y="443230"/>
                  </a:lnTo>
                  <a:lnTo>
                    <a:pt x="25400" y="443230"/>
                  </a:lnTo>
                  <a:lnTo>
                    <a:pt x="25400" y="430530"/>
                  </a:lnTo>
                  <a:close/>
                </a:path>
                <a:path w="25400" h="1097279">
                  <a:moveTo>
                    <a:pt x="25400" y="443230"/>
                  </a:moveTo>
                  <a:lnTo>
                    <a:pt x="0" y="443230"/>
                  </a:lnTo>
                  <a:lnTo>
                    <a:pt x="0" y="449580"/>
                  </a:lnTo>
                  <a:lnTo>
                    <a:pt x="25400" y="449580"/>
                  </a:lnTo>
                  <a:lnTo>
                    <a:pt x="25400" y="443230"/>
                  </a:lnTo>
                  <a:close/>
                </a:path>
                <a:path w="25400" h="1097279">
                  <a:moveTo>
                    <a:pt x="25400" y="449580"/>
                  </a:moveTo>
                  <a:lnTo>
                    <a:pt x="0" y="449580"/>
                  </a:lnTo>
                  <a:lnTo>
                    <a:pt x="0" y="455930"/>
                  </a:lnTo>
                  <a:lnTo>
                    <a:pt x="25400" y="455930"/>
                  </a:lnTo>
                  <a:lnTo>
                    <a:pt x="25400" y="449580"/>
                  </a:lnTo>
                  <a:close/>
                </a:path>
                <a:path w="25400" h="1097279">
                  <a:moveTo>
                    <a:pt x="25400" y="455930"/>
                  </a:moveTo>
                  <a:lnTo>
                    <a:pt x="0" y="455930"/>
                  </a:lnTo>
                  <a:lnTo>
                    <a:pt x="0" y="462280"/>
                  </a:lnTo>
                  <a:lnTo>
                    <a:pt x="25400" y="462280"/>
                  </a:lnTo>
                  <a:lnTo>
                    <a:pt x="25400" y="455930"/>
                  </a:lnTo>
                  <a:close/>
                </a:path>
                <a:path w="25400" h="1097279">
                  <a:moveTo>
                    <a:pt x="25400" y="462280"/>
                  </a:moveTo>
                  <a:lnTo>
                    <a:pt x="0" y="462280"/>
                  </a:lnTo>
                  <a:lnTo>
                    <a:pt x="0" y="468630"/>
                  </a:lnTo>
                  <a:lnTo>
                    <a:pt x="25400" y="468630"/>
                  </a:lnTo>
                  <a:lnTo>
                    <a:pt x="25400" y="462280"/>
                  </a:lnTo>
                  <a:close/>
                </a:path>
                <a:path w="25400" h="1097279">
                  <a:moveTo>
                    <a:pt x="25400" y="468630"/>
                  </a:moveTo>
                  <a:lnTo>
                    <a:pt x="0" y="468630"/>
                  </a:lnTo>
                  <a:lnTo>
                    <a:pt x="0" y="474980"/>
                  </a:lnTo>
                  <a:lnTo>
                    <a:pt x="25400" y="474980"/>
                  </a:lnTo>
                  <a:lnTo>
                    <a:pt x="25400" y="468630"/>
                  </a:lnTo>
                  <a:close/>
                </a:path>
                <a:path w="25400" h="1097279">
                  <a:moveTo>
                    <a:pt x="25400" y="474980"/>
                  </a:moveTo>
                  <a:lnTo>
                    <a:pt x="0" y="474980"/>
                  </a:lnTo>
                  <a:lnTo>
                    <a:pt x="0" y="478790"/>
                  </a:lnTo>
                  <a:lnTo>
                    <a:pt x="25400" y="478790"/>
                  </a:lnTo>
                  <a:lnTo>
                    <a:pt x="25400" y="474980"/>
                  </a:lnTo>
                  <a:close/>
                </a:path>
                <a:path w="25400" h="1097279">
                  <a:moveTo>
                    <a:pt x="25400" y="478790"/>
                  </a:moveTo>
                  <a:lnTo>
                    <a:pt x="0" y="478790"/>
                  </a:lnTo>
                  <a:lnTo>
                    <a:pt x="0" y="487680"/>
                  </a:lnTo>
                  <a:lnTo>
                    <a:pt x="25400" y="487680"/>
                  </a:lnTo>
                  <a:lnTo>
                    <a:pt x="25400" y="478790"/>
                  </a:lnTo>
                  <a:close/>
                </a:path>
                <a:path w="25400" h="1097279">
                  <a:moveTo>
                    <a:pt x="25400" y="487680"/>
                  </a:moveTo>
                  <a:lnTo>
                    <a:pt x="0" y="487680"/>
                  </a:lnTo>
                  <a:lnTo>
                    <a:pt x="0" y="494030"/>
                  </a:lnTo>
                  <a:lnTo>
                    <a:pt x="25400" y="494030"/>
                  </a:lnTo>
                  <a:lnTo>
                    <a:pt x="25400" y="487680"/>
                  </a:lnTo>
                  <a:close/>
                </a:path>
                <a:path w="25400" h="1097279">
                  <a:moveTo>
                    <a:pt x="25400" y="494030"/>
                  </a:moveTo>
                  <a:lnTo>
                    <a:pt x="0" y="494030"/>
                  </a:lnTo>
                  <a:lnTo>
                    <a:pt x="0" y="500380"/>
                  </a:lnTo>
                  <a:lnTo>
                    <a:pt x="25400" y="500380"/>
                  </a:lnTo>
                  <a:lnTo>
                    <a:pt x="25400" y="494030"/>
                  </a:lnTo>
                  <a:close/>
                </a:path>
                <a:path w="25400" h="1097279">
                  <a:moveTo>
                    <a:pt x="25400" y="500380"/>
                  </a:moveTo>
                  <a:lnTo>
                    <a:pt x="0" y="500380"/>
                  </a:lnTo>
                  <a:lnTo>
                    <a:pt x="0" y="506730"/>
                  </a:lnTo>
                  <a:lnTo>
                    <a:pt x="25400" y="506730"/>
                  </a:lnTo>
                  <a:lnTo>
                    <a:pt x="25400" y="500380"/>
                  </a:lnTo>
                  <a:close/>
                </a:path>
                <a:path w="25400" h="1097279">
                  <a:moveTo>
                    <a:pt x="25400" y="506730"/>
                  </a:moveTo>
                  <a:lnTo>
                    <a:pt x="0" y="506730"/>
                  </a:lnTo>
                  <a:lnTo>
                    <a:pt x="0" y="513080"/>
                  </a:lnTo>
                  <a:lnTo>
                    <a:pt x="25400" y="513080"/>
                  </a:lnTo>
                  <a:lnTo>
                    <a:pt x="25400" y="506730"/>
                  </a:lnTo>
                  <a:close/>
                </a:path>
                <a:path w="25400" h="1097279">
                  <a:moveTo>
                    <a:pt x="25400" y="513080"/>
                  </a:moveTo>
                  <a:lnTo>
                    <a:pt x="0" y="513080"/>
                  </a:lnTo>
                  <a:lnTo>
                    <a:pt x="0" y="519430"/>
                  </a:lnTo>
                  <a:lnTo>
                    <a:pt x="25400" y="519430"/>
                  </a:lnTo>
                  <a:lnTo>
                    <a:pt x="25400" y="513080"/>
                  </a:lnTo>
                  <a:close/>
                </a:path>
                <a:path w="25400" h="1097279">
                  <a:moveTo>
                    <a:pt x="25400" y="519430"/>
                  </a:moveTo>
                  <a:lnTo>
                    <a:pt x="0" y="519430"/>
                  </a:lnTo>
                  <a:lnTo>
                    <a:pt x="0" y="525780"/>
                  </a:lnTo>
                  <a:lnTo>
                    <a:pt x="25400" y="525780"/>
                  </a:lnTo>
                  <a:lnTo>
                    <a:pt x="25400" y="519430"/>
                  </a:lnTo>
                  <a:close/>
                </a:path>
                <a:path w="25400" h="1097279">
                  <a:moveTo>
                    <a:pt x="25400" y="525780"/>
                  </a:moveTo>
                  <a:lnTo>
                    <a:pt x="0" y="525780"/>
                  </a:lnTo>
                  <a:lnTo>
                    <a:pt x="0" y="532130"/>
                  </a:lnTo>
                  <a:lnTo>
                    <a:pt x="25400" y="532130"/>
                  </a:lnTo>
                  <a:lnTo>
                    <a:pt x="25400" y="525780"/>
                  </a:lnTo>
                  <a:close/>
                </a:path>
                <a:path w="25400" h="1097279">
                  <a:moveTo>
                    <a:pt x="25400" y="532130"/>
                  </a:moveTo>
                  <a:lnTo>
                    <a:pt x="0" y="532130"/>
                  </a:lnTo>
                  <a:lnTo>
                    <a:pt x="0" y="544830"/>
                  </a:lnTo>
                  <a:lnTo>
                    <a:pt x="25400" y="544830"/>
                  </a:lnTo>
                  <a:lnTo>
                    <a:pt x="25400" y="532130"/>
                  </a:lnTo>
                  <a:close/>
                </a:path>
                <a:path w="25400" h="1097279">
                  <a:moveTo>
                    <a:pt x="25400" y="544830"/>
                  </a:moveTo>
                  <a:lnTo>
                    <a:pt x="0" y="544830"/>
                  </a:lnTo>
                  <a:lnTo>
                    <a:pt x="0" y="570230"/>
                  </a:lnTo>
                  <a:lnTo>
                    <a:pt x="25400" y="570230"/>
                  </a:lnTo>
                  <a:lnTo>
                    <a:pt x="25400" y="544830"/>
                  </a:lnTo>
                  <a:close/>
                </a:path>
                <a:path w="25400" h="1097279">
                  <a:moveTo>
                    <a:pt x="25400" y="570230"/>
                  </a:moveTo>
                  <a:lnTo>
                    <a:pt x="0" y="570230"/>
                  </a:lnTo>
                  <a:lnTo>
                    <a:pt x="0" y="582930"/>
                  </a:lnTo>
                  <a:lnTo>
                    <a:pt x="25400" y="582930"/>
                  </a:lnTo>
                  <a:lnTo>
                    <a:pt x="25400" y="570230"/>
                  </a:lnTo>
                  <a:close/>
                </a:path>
                <a:path w="25400" h="1097279">
                  <a:moveTo>
                    <a:pt x="25400" y="582930"/>
                  </a:moveTo>
                  <a:lnTo>
                    <a:pt x="0" y="582930"/>
                  </a:lnTo>
                  <a:lnTo>
                    <a:pt x="0" y="589280"/>
                  </a:lnTo>
                  <a:lnTo>
                    <a:pt x="25400" y="589280"/>
                  </a:lnTo>
                  <a:lnTo>
                    <a:pt x="25400" y="582930"/>
                  </a:lnTo>
                  <a:close/>
                </a:path>
                <a:path w="25400" h="1097279">
                  <a:moveTo>
                    <a:pt x="25400" y="589280"/>
                  </a:moveTo>
                  <a:lnTo>
                    <a:pt x="0" y="589280"/>
                  </a:lnTo>
                  <a:lnTo>
                    <a:pt x="0" y="595630"/>
                  </a:lnTo>
                  <a:lnTo>
                    <a:pt x="25400" y="595630"/>
                  </a:lnTo>
                  <a:lnTo>
                    <a:pt x="25400" y="589280"/>
                  </a:lnTo>
                  <a:close/>
                </a:path>
                <a:path w="25400" h="1097279">
                  <a:moveTo>
                    <a:pt x="25400" y="595630"/>
                  </a:moveTo>
                  <a:lnTo>
                    <a:pt x="0" y="595630"/>
                  </a:lnTo>
                  <a:lnTo>
                    <a:pt x="0" y="601980"/>
                  </a:lnTo>
                  <a:lnTo>
                    <a:pt x="25400" y="601980"/>
                  </a:lnTo>
                  <a:lnTo>
                    <a:pt x="25400" y="595630"/>
                  </a:lnTo>
                  <a:close/>
                </a:path>
                <a:path w="25400" h="1097279">
                  <a:moveTo>
                    <a:pt x="25400" y="601980"/>
                  </a:moveTo>
                  <a:lnTo>
                    <a:pt x="0" y="601980"/>
                  </a:lnTo>
                  <a:lnTo>
                    <a:pt x="0" y="608330"/>
                  </a:lnTo>
                  <a:lnTo>
                    <a:pt x="25400" y="608330"/>
                  </a:lnTo>
                  <a:lnTo>
                    <a:pt x="25400" y="601980"/>
                  </a:lnTo>
                  <a:close/>
                </a:path>
                <a:path w="25400" h="1097279">
                  <a:moveTo>
                    <a:pt x="25400" y="608330"/>
                  </a:moveTo>
                  <a:lnTo>
                    <a:pt x="0" y="608330"/>
                  </a:lnTo>
                  <a:lnTo>
                    <a:pt x="0" y="614680"/>
                  </a:lnTo>
                  <a:lnTo>
                    <a:pt x="25400" y="614680"/>
                  </a:lnTo>
                  <a:lnTo>
                    <a:pt x="25400" y="608330"/>
                  </a:lnTo>
                  <a:close/>
                </a:path>
                <a:path w="25400" h="1097279">
                  <a:moveTo>
                    <a:pt x="25400" y="615950"/>
                  </a:moveTo>
                  <a:lnTo>
                    <a:pt x="0" y="615950"/>
                  </a:lnTo>
                  <a:lnTo>
                    <a:pt x="0" y="621030"/>
                  </a:lnTo>
                  <a:lnTo>
                    <a:pt x="25400" y="621030"/>
                  </a:lnTo>
                  <a:lnTo>
                    <a:pt x="25400" y="615950"/>
                  </a:lnTo>
                  <a:close/>
                </a:path>
                <a:path w="25400" h="1097279">
                  <a:moveTo>
                    <a:pt x="25400" y="614680"/>
                  </a:moveTo>
                  <a:lnTo>
                    <a:pt x="0" y="614680"/>
                  </a:lnTo>
                  <a:lnTo>
                    <a:pt x="0" y="615950"/>
                  </a:lnTo>
                  <a:lnTo>
                    <a:pt x="25400" y="615950"/>
                  </a:lnTo>
                  <a:lnTo>
                    <a:pt x="25400" y="614680"/>
                  </a:lnTo>
                  <a:close/>
                </a:path>
                <a:path w="25400" h="1097279">
                  <a:moveTo>
                    <a:pt x="25400" y="621030"/>
                  </a:moveTo>
                  <a:lnTo>
                    <a:pt x="0" y="621030"/>
                  </a:lnTo>
                  <a:lnTo>
                    <a:pt x="0" y="627380"/>
                  </a:lnTo>
                  <a:lnTo>
                    <a:pt x="25400" y="627380"/>
                  </a:lnTo>
                  <a:lnTo>
                    <a:pt x="25400" y="621030"/>
                  </a:lnTo>
                  <a:close/>
                </a:path>
                <a:path w="25400" h="1097279">
                  <a:moveTo>
                    <a:pt x="25400" y="627380"/>
                  </a:moveTo>
                  <a:lnTo>
                    <a:pt x="0" y="627380"/>
                  </a:lnTo>
                  <a:lnTo>
                    <a:pt x="0" y="633730"/>
                  </a:lnTo>
                  <a:lnTo>
                    <a:pt x="25400" y="633730"/>
                  </a:lnTo>
                  <a:lnTo>
                    <a:pt x="25400" y="627380"/>
                  </a:lnTo>
                  <a:close/>
                </a:path>
                <a:path w="25400" h="1097279">
                  <a:moveTo>
                    <a:pt x="25400" y="633730"/>
                  </a:moveTo>
                  <a:lnTo>
                    <a:pt x="0" y="633730"/>
                  </a:lnTo>
                  <a:lnTo>
                    <a:pt x="0" y="640080"/>
                  </a:lnTo>
                  <a:lnTo>
                    <a:pt x="25400" y="640080"/>
                  </a:lnTo>
                  <a:lnTo>
                    <a:pt x="25400" y="633730"/>
                  </a:lnTo>
                  <a:close/>
                </a:path>
                <a:path w="25400" h="1097279">
                  <a:moveTo>
                    <a:pt x="25400" y="640080"/>
                  </a:moveTo>
                  <a:lnTo>
                    <a:pt x="0" y="640080"/>
                  </a:lnTo>
                  <a:lnTo>
                    <a:pt x="0" y="646430"/>
                  </a:lnTo>
                  <a:lnTo>
                    <a:pt x="25400" y="646430"/>
                  </a:lnTo>
                  <a:lnTo>
                    <a:pt x="25400" y="640080"/>
                  </a:lnTo>
                  <a:close/>
                </a:path>
                <a:path w="25400" h="1097279">
                  <a:moveTo>
                    <a:pt x="25400" y="646430"/>
                  </a:moveTo>
                  <a:lnTo>
                    <a:pt x="0" y="646430"/>
                  </a:lnTo>
                  <a:lnTo>
                    <a:pt x="0" y="652780"/>
                  </a:lnTo>
                  <a:lnTo>
                    <a:pt x="25400" y="652780"/>
                  </a:lnTo>
                  <a:lnTo>
                    <a:pt x="25400" y="646430"/>
                  </a:lnTo>
                  <a:close/>
                </a:path>
                <a:path w="25400" h="1097279">
                  <a:moveTo>
                    <a:pt x="25400" y="652780"/>
                  </a:moveTo>
                  <a:lnTo>
                    <a:pt x="0" y="652780"/>
                  </a:lnTo>
                  <a:lnTo>
                    <a:pt x="0" y="678180"/>
                  </a:lnTo>
                  <a:lnTo>
                    <a:pt x="25400" y="678180"/>
                  </a:lnTo>
                  <a:lnTo>
                    <a:pt x="25400" y="652780"/>
                  </a:lnTo>
                  <a:close/>
                </a:path>
                <a:path w="25400" h="1097279">
                  <a:moveTo>
                    <a:pt x="25400" y="678180"/>
                  </a:moveTo>
                  <a:lnTo>
                    <a:pt x="0" y="678180"/>
                  </a:lnTo>
                  <a:lnTo>
                    <a:pt x="0" y="684530"/>
                  </a:lnTo>
                  <a:lnTo>
                    <a:pt x="25400" y="684530"/>
                  </a:lnTo>
                  <a:lnTo>
                    <a:pt x="25400" y="678180"/>
                  </a:lnTo>
                  <a:close/>
                </a:path>
                <a:path w="25400" h="1097279">
                  <a:moveTo>
                    <a:pt x="25400" y="684530"/>
                  </a:moveTo>
                  <a:lnTo>
                    <a:pt x="0" y="684530"/>
                  </a:lnTo>
                  <a:lnTo>
                    <a:pt x="0" y="690880"/>
                  </a:lnTo>
                  <a:lnTo>
                    <a:pt x="25400" y="690880"/>
                  </a:lnTo>
                  <a:lnTo>
                    <a:pt x="25400" y="684530"/>
                  </a:lnTo>
                  <a:close/>
                </a:path>
                <a:path w="25400" h="1097279">
                  <a:moveTo>
                    <a:pt x="25400" y="690880"/>
                  </a:moveTo>
                  <a:lnTo>
                    <a:pt x="0" y="690880"/>
                  </a:lnTo>
                  <a:lnTo>
                    <a:pt x="0" y="697230"/>
                  </a:lnTo>
                  <a:lnTo>
                    <a:pt x="25400" y="697230"/>
                  </a:lnTo>
                  <a:lnTo>
                    <a:pt x="25400" y="690880"/>
                  </a:lnTo>
                  <a:close/>
                </a:path>
                <a:path w="25400" h="1097279">
                  <a:moveTo>
                    <a:pt x="25400" y="697230"/>
                  </a:moveTo>
                  <a:lnTo>
                    <a:pt x="0" y="697230"/>
                  </a:lnTo>
                  <a:lnTo>
                    <a:pt x="0" y="701040"/>
                  </a:lnTo>
                  <a:lnTo>
                    <a:pt x="25400" y="701040"/>
                  </a:lnTo>
                  <a:lnTo>
                    <a:pt x="25400" y="697230"/>
                  </a:lnTo>
                  <a:close/>
                </a:path>
                <a:path w="25400" h="1097279">
                  <a:moveTo>
                    <a:pt x="25400" y="701040"/>
                  </a:moveTo>
                  <a:lnTo>
                    <a:pt x="0" y="701040"/>
                  </a:lnTo>
                  <a:lnTo>
                    <a:pt x="0" y="703580"/>
                  </a:lnTo>
                  <a:lnTo>
                    <a:pt x="25400" y="703580"/>
                  </a:lnTo>
                  <a:lnTo>
                    <a:pt x="25400" y="701040"/>
                  </a:lnTo>
                  <a:close/>
                </a:path>
                <a:path w="25400" h="1097279">
                  <a:moveTo>
                    <a:pt x="25400" y="703580"/>
                  </a:moveTo>
                  <a:lnTo>
                    <a:pt x="0" y="703580"/>
                  </a:lnTo>
                  <a:lnTo>
                    <a:pt x="0" y="716280"/>
                  </a:lnTo>
                  <a:lnTo>
                    <a:pt x="25400" y="716280"/>
                  </a:lnTo>
                  <a:lnTo>
                    <a:pt x="25400" y="703580"/>
                  </a:lnTo>
                  <a:close/>
                </a:path>
                <a:path w="25400" h="1097279">
                  <a:moveTo>
                    <a:pt x="25400" y="716280"/>
                  </a:moveTo>
                  <a:lnTo>
                    <a:pt x="0" y="716280"/>
                  </a:lnTo>
                  <a:lnTo>
                    <a:pt x="0" y="722630"/>
                  </a:lnTo>
                  <a:lnTo>
                    <a:pt x="25400" y="722630"/>
                  </a:lnTo>
                  <a:lnTo>
                    <a:pt x="25400" y="716280"/>
                  </a:lnTo>
                  <a:close/>
                </a:path>
                <a:path w="25400" h="1097279">
                  <a:moveTo>
                    <a:pt x="25400" y="722630"/>
                  </a:moveTo>
                  <a:lnTo>
                    <a:pt x="0" y="722630"/>
                  </a:lnTo>
                  <a:lnTo>
                    <a:pt x="0" y="732790"/>
                  </a:lnTo>
                  <a:lnTo>
                    <a:pt x="25400" y="732790"/>
                  </a:lnTo>
                  <a:lnTo>
                    <a:pt x="25400" y="722630"/>
                  </a:lnTo>
                  <a:close/>
                </a:path>
                <a:path w="25400" h="1097279">
                  <a:moveTo>
                    <a:pt x="25400" y="732790"/>
                  </a:moveTo>
                  <a:lnTo>
                    <a:pt x="0" y="732790"/>
                  </a:lnTo>
                  <a:lnTo>
                    <a:pt x="0" y="739140"/>
                  </a:lnTo>
                  <a:lnTo>
                    <a:pt x="25400" y="739140"/>
                  </a:lnTo>
                  <a:lnTo>
                    <a:pt x="25400" y="732790"/>
                  </a:lnTo>
                  <a:close/>
                </a:path>
                <a:path w="25400" h="1097279">
                  <a:moveTo>
                    <a:pt x="25400" y="739140"/>
                  </a:moveTo>
                  <a:lnTo>
                    <a:pt x="0" y="739140"/>
                  </a:lnTo>
                  <a:lnTo>
                    <a:pt x="0" y="748030"/>
                  </a:lnTo>
                  <a:lnTo>
                    <a:pt x="25400" y="748030"/>
                  </a:lnTo>
                  <a:lnTo>
                    <a:pt x="25400" y="739140"/>
                  </a:lnTo>
                  <a:close/>
                </a:path>
                <a:path w="25400" h="1097279">
                  <a:moveTo>
                    <a:pt x="25400" y="748030"/>
                  </a:moveTo>
                  <a:lnTo>
                    <a:pt x="0" y="748030"/>
                  </a:lnTo>
                  <a:lnTo>
                    <a:pt x="0" y="753110"/>
                  </a:lnTo>
                  <a:lnTo>
                    <a:pt x="25400" y="753110"/>
                  </a:lnTo>
                  <a:lnTo>
                    <a:pt x="25400" y="748030"/>
                  </a:lnTo>
                  <a:close/>
                </a:path>
                <a:path w="25400" h="1097279">
                  <a:moveTo>
                    <a:pt x="25400" y="753110"/>
                  </a:moveTo>
                  <a:lnTo>
                    <a:pt x="0" y="753110"/>
                  </a:lnTo>
                  <a:lnTo>
                    <a:pt x="0" y="754380"/>
                  </a:lnTo>
                  <a:lnTo>
                    <a:pt x="25400" y="754380"/>
                  </a:lnTo>
                  <a:lnTo>
                    <a:pt x="25400" y="753110"/>
                  </a:lnTo>
                  <a:close/>
                </a:path>
                <a:path w="25400" h="1097279">
                  <a:moveTo>
                    <a:pt x="25400" y="754380"/>
                  </a:moveTo>
                  <a:lnTo>
                    <a:pt x="0" y="754380"/>
                  </a:lnTo>
                  <a:lnTo>
                    <a:pt x="0" y="760730"/>
                  </a:lnTo>
                  <a:lnTo>
                    <a:pt x="25400" y="760730"/>
                  </a:lnTo>
                  <a:lnTo>
                    <a:pt x="25400" y="754380"/>
                  </a:lnTo>
                  <a:close/>
                </a:path>
                <a:path w="25400" h="1097279">
                  <a:moveTo>
                    <a:pt x="25400" y="760730"/>
                  </a:moveTo>
                  <a:lnTo>
                    <a:pt x="0" y="760730"/>
                  </a:lnTo>
                  <a:lnTo>
                    <a:pt x="0" y="770890"/>
                  </a:lnTo>
                  <a:lnTo>
                    <a:pt x="25400" y="770890"/>
                  </a:lnTo>
                  <a:lnTo>
                    <a:pt x="25400" y="760730"/>
                  </a:lnTo>
                  <a:close/>
                </a:path>
                <a:path w="25400" h="1097279">
                  <a:moveTo>
                    <a:pt x="25400" y="770890"/>
                  </a:moveTo>
                  <a:lnTo>
                    <a:pt x="0" y="770890"/>
                  </a:lnTo>
                  <a:lnTo>
                    <a:pt x="0" y="779780"/>
                  </a:lnTo>
                  <a:lnTo>
                    <a:pt x="25400" y="779780"/>
                  </a:lnTo>
                  <a:lnTo>
                    <a:pt x="25400" y="770890"/>
                  </a:lnTo>
                  <a:close/>
                </a:path>
                <a:path w="25400" h="1097279">
                  <a:moveTo>
                    <a:pt x="25400" y="779780"/>
                  </a:moveTo>
                  <a:lnTo>
                    <a:pt x="0" y="779780"/>
                  </a:lnTo>
                  <a:lnTo>
                    <a:pt x="0" y="817880"/>
                  </a:lnTo>
                  <a:lnTo>
                    <a:pt x="25400" y="817880"/>
                  </a:lnTo>
                  <a:lnTo>
                    <a:pt x="25400" y="779780"/>
                  </a:lnTo>
                  <a:close/>
                </a:path>
                <a:path w="25400" h="1097279">
                  <a:moveTo>
                    <a:pt x="25400" y="817880"/>
                  </a:moveTo>
                  <a:lnTo>
                    <a:pt x="0" y="817880"/>
                  </a:lnTo>
                  <a:lnTo>
                    <a:pt x="0" y="821690"/>
                  </a:lnTo>
                  <a:lnTo>
                    <a:pt x="25400" y="821690"/>
                  </a:lnTo>
                  <a:lnTo>
                    <a:pt x="25400" y="817880"/>
                  </a:lnTo>
                  <a:close/>
                </a:path>
                <a:path w="25400" h="1097279">
                  <a:moveTo>
                    <a:pt x="25400" y="821690"/>
                  </a:moveTo>
                  <a:lnTo>
                    <a:pt x="0" y="821690"/>
                  </a:lnTo>
                  <a:lnTo>
                    <a:pt x="0" y="824230"/>
                  </a:lnTo>
                  <a:lnTo>
                    <a:pt x="25400" y="824230"/>
                  </a:lnTo>
                  <a:lnTo>
                    <a:pt x="25400" y="821690"/>
                  </a:lnTo>
                  <a:close/>
                </a:path>
                <a:path w="25400" h="1097279">
                  <a:moveTo>
                    <a:pt x="25400" y="824230"/>
                  </a:moveTo>
                  <a:lnTo>
                    <a:pt x="0" y="824230"/>
                  </a:lnTo>
                  <a:lnTo>
                    <a:pt x="0" y="830580"/>
                  </a:lnTo>
                  <a:lnTo>
                    <a:pt x="25400" y="830580"/>
                  </a:lnTo>
                  <a:lnTo>
                    <a:pt x="25400" y="824230"/>
                  </a:lnTo>
                  <a:close/>
                </a:path>
                <a:path w="25400" h="1097279">
                  <a:moveTo>
                    <a:pt x="25400" y="830580"/>
                  </a:moveTo>
                  <a:lnTo>
                    <a:pt x="0" y="830580"/>
                  </a:lnTo>
                  <a:lnTo>
                    <a:pt x="0" y="834390"/>
                  </a:lnTo>
                  <a:lnTo>
                    <a:pt x="25400" y="834390"/>
                  </a:lnTo>
                  <a:lnTo>
                    <a:pt x="25400" y="830580"/>
                  </a:lnTo>
                  <a:close/>
                </a:path>
                <a:path w="25400" h="1097279">
                  <a:moveTo>
                    <a:pt x="25400" y="834390"/>
                  </a:moveTo>
                  <a:lnTo>
                    <a:pt x="0" y="834390"/>
                  </a:lnTo>
                  <a:lnTo>
                    <a:pt x="0" y="872490"/>
                  </a:lnTo>
                  <a:lnTo>
                    <a:pt x="25400" y="872490"/>
                  </a:lnTo>
                  <a:lnTo>
                    <a:pt x="25400" y="834390"/>
                  </a:lnTo>
                  <a:close/>
                </a:path>
                <a:path w="25400" h="1097279">
                  <a:moveTo>
                    <a:pt x="25400" y="872490"/>
                  </a:moveTo>
                  <a:lnTo>
                    <a:pt x="0" y="872490"/>
                  </a:lnTo>
                  <a:lnTo>
                    <a:pt x="0" y="881380"/>
                  </a:lnTo>
                  <a:lnTo>
                    <a:pt x="25400" y="881380"/>
                  </a:lnTo>
                  <a:lnTo>
                    <a:pt x="25400" y="872490"/>
                  </a:lnTo>
                  <a:close/>
                </a:path>
                <a:path w="25400" h="1097279">
                  <a:moveTo>
                    <a:pt x="25400" y="881380"/>
                  </a:moveTo>
                  <a:lnTo>
                    <a:pt x="0" y="881380"/>
                  </a:lnTo>
                  <a:lnTo>
                    <a:pt x="0" y="887730"/>
                  </a:lnTo>
                  <a:lnTo>
                    <a:pt x="25400" y="887730"/>
                  </a:lnTo>
                  <a:lnTo>
                    <a:pt x="25400" y="881380"/>
                  </a:lnTo>
                  <a:close/>
                </a:path>
                <a:path w="25400" h="1097279">
                  <a:moveTo>
                    <a:pt x="25400" y="887730"/>
                  </a:moveTo>
                  <a:lnTo>
                    <a:pt x="0" y="887730"/>
                  </a:lnTo>
                  <a:lnTo>
                    <a:pt x="0" y="894080"/>
                  </a:lnTo>
                  <a:lnTo>
                    <a:pt x="25400" y="894080"/>
                  </a:lnTo>
                  <a:lnTo>
                    <a:pt x="25400" y="887730"/>
                  </a:lnTo>
                  <a:close/>
                </a:path>
                <a:path w="25400" h="1097279">
                  <a:moveTo>
                    <a:pt x="25400" y="894080"/>
                  </a:moveTo>
                  <a:lnTo>
                    <a:pt x="0" y="894080"/>
                  </a:lnTo>
                  <a:lnTo>
                    <a:pt x="0" y="897890"/>
                  </a:lnTo>
                  <a:lnTo>
                    <a:pt x="25400" y="897890"/>
                  </a:lnTo>
                  <a:lnTo>
                    <a:pt x="25400" y="894080"/>
                  </a:lnTo>
                  <a:close/>
                </a:path>
                <a:path w="25400" h="1097279">
                  <a:moveTo>
                    <a:pt x="25400" y="897890"/>
                  </a:moveTo>
                  <a:lnTo>
                    <a:pt x="0" y="897890"/>
                  </a:lnTo>
                  <a:lnTo>
                    <a:pt x="0" y="904240"/>
                  </a:lnTo>
                  <a:lnTo>
                    <a:pt x="25400" y="904240"/>
                  </a:lnTo>
                  <a:lnTo>
                    <a:pt x="25400" y="897890"/>
                  </a:lnTo>
                  <a:close/>
                </a:path>
                <a:path w="25400" h="1097279">
                  <a:moveTo>
                    <a:pt x="25400" y="904240"/>
                  </a:moveTo>
                  <a:lnTo>
                    <a:pt x="0" y="904240"/>
                  </a:lnTo>
                  <a:lnTo>
                    <a:pt x="0" y="906780"/>
                  </a:lnTo>
                  <a:lnTo>
                    <a:pt x="25400" y="906780"/>
                  </a:lnTo>
                  <a:lnTo>
                    <a:pt x="25400" y="904240"/>
                  </a:lnTo>
                  <a:close/>
                </a:path>
                <a:path w="25400" h="1097279">
                  <a:moveTo>
                    <a:pt x="25400" y="906780"/>
                  </a:moveTo>
                  <a:lnTo>
                    <a:pt x="0" y="906780"/>
                  </a:lnTo>
                  <a:lnTo>
                    <a:pt x="0" y="910590"/>
                  </a:lnTo>
                  <a:lnTo>
                    <a:pt x="25400" y="910590"/>
                  </a:lnTo>
                  <a:lnTo>
                    <a:pt x="25400" y="906780"/>
                  </a:lnTo>
                  <a:close/>
                </a:path>
                <a:path w="25400" h="1097279">
                  <a:moveTo>
                    <a:pt x="25400" y="910590"/>
                  </a:moveTo>
                  <a:lnTo>
                    <a:pt x="0" y="910590"/>
                  </a:lnTo>
                  <a:lnTo>
                    <a:pt x="0" y="913130"/>
                  </a:lnTo>
                  <a:lnTo>
                    <a:pt x="25400" y="913130"/>
                  </a:lnTo>
                  <a:lnTo>
                    <a:pt x="25400" y="910590"/>
                  </a:lnTo>
                  <a:close/>
                </a:path>
                <a:path w="25400" h="1097279">
                  <a:moveTo>
                    <a:pt x="25400" y="913130"/>
                  </a:moveTo>
                  <a:lnTo>
                    <a:pt x="0" y="913130"/>
                  </a:lnTo>
                  <a:lnTo>
                    <a:pt x="0" y="919480"/>
                  </a:lnTo>
                  <a:lnTo>
                    <a:pt x="25400" y="919480"/>
                  </a:lnTo>
                  <a:lnTo>
                    <a:pt x="25400" y="913130"/>
                  </a:lnTo>
                  <a:close/>
                </a:path>
                <a:path w="25400" h="1097279">
                  <a:moveTo>
                    <a:pt x="25400" y="919480"/>
                  </a:moveTo>
                  <a:lnTo>
                    <a:pt x="0" y="919480"/>
                  </a:lnTo>
                  <a:lnTo>
                    <a:pt x="0" y="944880"/>
                  </a:lnTo>
                  <a:lnTo>
                    <a:pt x="25400" y="944880"/>
                  </a:lnTo>
                  <a:lnTo>
                    <a:pt x="25400" y="919480"/>
                  </a:lnTo>
                  <a:close/>
                </a:path>
                <a:path w="25400" h="1097279">
                  <a:moveTo>
                    <a:pt x="25400" y="944880"/>
                  </a:moveTo>
                  <a:lnTo>
                    <a:pt x="0" y="944880"/>
                  </a:lnTo>
                  <a:lnTo>
                    <a:pt x="0" y="951230"/>
                  </a:lnTo>
                  <a:lnTo>
                    <a:pt x="25400" y="951230"/>
                  </a:lnTo>
                  <a:lnTo>
                    <a:pt x="25400" y="944880"/>
                  </a:lnTo>
                  <a:close/>
                </a:path>
                <a:path w="25400" h="1097279">
                  <a:moveTo>
                    <a:pt x="25400" y="951230"/>
                  </a:moveTo>
                  <a:lnTo>
                    <a:pt x="0" y="951230"/>
                  </a:lnTo>
                  <a:lnTo>
                    <a:pt x="0" y="963930"/>
                  </a:lnTo>
                  <a:lnTo>
                    <a:pt x="25400" y="963930"/>
                  </a:lnTo>
                  <a:lnTo>
                    <a:pt x="25400" y="951230"/>
                  </a:lnTo>
                  <a:close/>
                </a:path>
                <a:path w="25400" h="1097279">
                  <a:moveTo>
                    <a:pt x="25400" y="963930"/>
                  </a:moveTo>
                  <a:lnTo>
                    <a:pt x="0" y="963930"/>
                  </a:lnTo>
                  <a:lnTo>
                    <a:pt x="0" y="980440"/>
                  </a:lnTo>
                  <a:lnTo>
                    <a:pt x="25400" y="980440"/>
                  </a:lnTo>
                  <a:lnTo>
                    <a:pt x="25400" y="963930"/>
                  </a:lnTo>
                  <a:close/>
                </a:path>
                <a:path w="25400" h="1097279">
                  <a:moveTo>
                    <a:pt x="25400" y="980440"/>
                  </a:moveTo>
                  <a:lnTo>
                    <a:pt x="0" y="980440"/>
                  </a:lnTo>
                  <a:lnTo>
                    <a:pt x="0" y="982980"/>
                  </a:lnTo>
                  <a:lnTo>
                    <a:pt x="25400" y="982980"/>
                  </a:lnTo>
                  <a:lnTo>
                    <a:pt x="25400" y="980440"/>
                  </a:lnTo>
                  <a:close/>
                </a:path>
                <a:path w="25400" h="1097279">
                  <a:moveTo>
                    <a:pt x="25400" y="982980"/>
                  </a:moveTo>
                  <a:lnTo>
                    <a:pt x="0" y="982980"/>
                  </a:lnTo>
                  <a:lnTo>
                    <a:pt x="0" y="986790"/>
                  </a:lnTo>
                  <a:lnTo>
                    <a:pt x="25400" y="986790"/>
                  </a:lnTo>
                  <a:lnTo>
                    <a:pt x="25400" y="982980"/>
                  </a:lnTo>
                  <a:close/>
                </a:path>
                <a:path w="25400" h="1097279">
                  <a:moveTo>
                    <a:pt x="25400" y="986790"/>
                  </a:moveTo>
                  <a:lnTo>
                    <a:pt x="0" y="986790"/>
                  </a:lnTo>
                  <a:lnTo>
                    <a:pt x="0" y="989330"/>
                  </a:lnTo>
                  <a:lnTo>
                    <a:pt x="25400" y="989330"/>
                  </a:lnTo>
                  <a:lnTo>
                    <a:pt x="25400" y="986790"/>
                  </a:lnTo>
                  <a:close/>
                </a:path>
                <a:path w="25400" h="1097279">
                  <a:moveTo>
                    <a:pt x="25400" y="989330"/>
                  </a:moveTo>
                  <a:lnTo>
                    <a:pt x="0" y="989330"/>
                  </a:lnTo>
                  <a:lnTo>
                    <a:pt x="0" y="993140"/>
                  </a:lnTo>
                  <a:lnTo>
                    <a:pt x="25400" y="993140"/>
                  </a:lnTo>
                  <a:lnTo>
                    <a:pt x="25400" y="989330"/>
                  </a:lnTo>
                  <a:close/>
                </a:path>
                <a:path w="25400" h="1097279">
                  <a:moveTo>
                    <a:pt x="25400" y="993140"/>
                  </a:moveTo>
                  <a:lnTo>
                    <a:pt x="0" y="993140"/>
                  </a:lnTo>
                  <a:lnTo>
                    <a:pt x="0" y="999490"/>
                  </a:lnTo>
                  <a:lnTo>
                    <a:pt x="25400" y="999490"/>
                  </a:lnTo>
                  <a:lnTo>
                    <a:pt x="25400" y="993140"/>
                  </a:lnTo>
                  <a:close/>
                </a:path>
                <a:path w="25400" h="1097279">
                  <a:moveTo>
                    <a:pt x="25400" y="999490"/>
                  </a:moveTo>
                  <a:lnTo>
                    <a:pt x="0" y="999490"/>
                  </a:lnTo>
                  <a:lnTo>
                    <a:pt x="0" y="1008380"/>
                  </a:lnTo>
                  <a:lnTo>
                    <a:pt x="25400" y="1008380"/>
                  </a:lnTo>
                  <a:lnTo>
                    <a:pt x="25400" y="999490"/>
                  </a:lnTo>
                  <a:close/>
                </a:path>
                <a:path w="25400" h="1097279">
                  <a:moveTo>
                    <a:pt x="25400" y="1008380"/>
                  </a:moveTo>
                  <a:lnTo>
                    <a:pt x="0" y="1008380"/>
                  </a:lnTo>
                  <a:lnTo>
                    <a:pt x="0" y="1021080"/>
                  </a:lnTo>
                  <a:lnTo>
                    <a:pt x="25400" y="1021080"/>
                  </a:lnTo>
                  <a:lnTo>
                    <a:pt x="25400" y="1008380"/>
                  </a:lnTo>
                  <a:close/>
                </a:path>
                <a:path w="25400" h="1097279">
                  <a:moveTo>
                    <a:pt x="25400" y="1021080"/>
                  </a:moveTo>
                  <a:lnTo>
                    <a:pt x="0" y="1021080"/>
                  </a:lnTo>
                  <a:lnTo>
                    <a:pt x="0" y="1031240"/>
                  </a:lnTo>
                  <a:lnTo>
                    <a:pt x="25400" y="1031240"/>
                  </a:lnTo>
                  <a:lnTo>
                    <a:pt x="25400" y="1021080"/>
                  </a:lnTo>
                  <a:close/>
                </a:path>
                <a:path w="25400" h="1097279">
                  <a:moveTo>
                    <a:pt x="25400" y="1031240"/>
                  </a:moveTo>
                  <a:lnTo>
                    <a:pt x="0" y="1031240"/>
                  </a:lnTo>
                  <a:lnTo>
                    <a:pt x="0" y="1033780"/>
                  </a:lnTo>
                  <a:lnTo>
                    <a:pt x="25400" y="1033780"/>
                  </a:lnTo>
                  <a:lnTo>
                    <a:pt x="25400" y="1031240"/>
                  </a:lnTo>
                  <a:close/>
                </a:path>
                <a:path w="25400" h="1097279">
                  <a:moveTo>
                    <a:pt x="25400" y="1033780"/>
                  </a:moveTo>
                  <a:lnTo>
                    <a:pt x="0" y="1033780"/>
                  </a:lnTo>
                  <a:lnTo>
                    <a:pt x="0" y="1040130"/>
                  </a:lnTo>
                  <a:lnTo>
                    <a:pt x="25400" y="1040130"/>
                  </a:lnTo>
                  <a:lnTo>
                    <a:pt x="25400" y="1033780"/>
                  </a:lnTo>
                  <a:close/>
                </a:path>
                <a:path w="25400" h="1097279">
                  <a:moveTo>
                    <a:pt x="25400" y="1040130"/>
                  </a:moveTo>
                  <a:lnTo>
                    <a:pt x="0" y="1040130"/>
                  </a:lnTo>
                  <a:lnTo>
                    <a:pt x="0" y="1043940"/>
                  </a:lnTo>
                  <a:lnTo>
                    <a:pt x="25400" y="1043940"/>
                  </a:lnTo>
                  <a:lnTo>
                    <a:pt x="25400" y="1040130"/>
                  </a:lnTo>
                  <a:close/>
                </a:path>
                <a:path w="25400" h="1097279">
                  <a:moveTo>
                    <a:pt x="25400" y="1043940"/>
                  </a:moveTo>
                  <a:lnTo>
                    <a:pt x="0" y="1043940"/>
                  </a:lnTo>
                  <a:lnTo>
                    <a:pt x="0" y="1050290"/>
                  </a:lnTo>
                  <a:lnTo>
                    <a:pt x="25400" y="1050290"/>
                  </a:lnTo>
                  <a:lnTo>
                    <a:pt x="25400" y="1043940"/>
                  </a:lnTo>
                  <a:close/>
                </a:path>
                <a:path w="25400" h="1097279">
                  <a:moveTo>
                    <a:pt x="25400" y="1050290"/>
                  </a:moveTo>
                  <a:lnTo>
                    <a:pt x="0" y="1050290"/>
                  </a:lnTo>
                  <a:lnTo>
                    <a:pt x="0" y="1052830"/>
                  </a:lnTo>
                  <a:lnTo>
                    <a:pt x="25400" y="1052830"/>
                  </a:lnTo>
                  <a:lnTo>
                    <a:pt x="25400" y="1050290"/>
                  </a:lnTo>
                  <a:close/>
                </a:path>
                <a:path w="25400" h="1097279">
                  <a:moveTo>
                    <a:pt x="25400" y="1052830"/>
                  </a:moveTo>
                  <a:lnTo>
                    <a:pt x="0" y="1052830"/>
                  </a:lnTo>
                  <a:lnTo>
                    <a:pt x="0" y="1056640"/>
                  </a:lnTo>
                  <a:lnTo>
                    <a:pt x="25400" y="1056640"/>
                  </a:lnTo>
                  <a:lnTo>
                    <a:pt x="25400" y="1052830"/>
                  </a:lnTo>
                  <a:close/>
                </a:path>
                <a:path w="25400" h="1097279">
                  <a:moveTo>
                    <a:pt x="25400" y="1056640"/>
                  </a:moveTo>
                  <a:lnTo>
                    <a:pt x="0" y="1056640"/>
                  </a:lnTo>
                  <a:lnTo>
                    <a:pt x="0" y="1059180"/>
                  </a:lnTo>
                  <a:lnTo>
                    <a:pt x="25400" y="1059180"/>
                  </a:lnTo>
                  <a:lnTo>
                    <a:pt x="25400" y="1056640"/>
                  </a:lnTo>
                  <a:close/>
                </a:path>
                <a:path w="25400" h="1097279">
                  <a:moveTo>
                    <a:pt x="25400" y="1059180"/>
                  </a:moveTo>
                  <a:lnTo>
                    <a:pt x="0" y="1059180"/>
                  </a:lnTo>
                  <a:lnTo>
                    <a:pt x="0" y="1065530"/>
                  </a:lnTo>
                  <a:lnTo>
                    <a:pt x="25400" y="1065530"/>
                  </a:lnTo>
                  <a:lnTo>
                    <a:pt x="25400" y="1059180"/>
                  </a:lnTo>
                  <a:close/>
                </a:path>
                <a:path w="25400" h="1097279">
                  <a:moveTo>
                    <a:pt x="25400" y="1065530"/>
                  </a:moveTo>
                  <a:lnTo>
                    <a:pt x="0" y="1065530"/>
                  </a:lnTo>
                  <a:lnTo>
                    <a:pt x="0" y="1084580"/>
                  </a:lnTo>
                  <a:lnTo>
                    <a:pt x="25400" y="1084580"/>
                  </a:lnTo>
                  <a:lnTo>
                    <a:pt x="25400" y="1065530"/>
                  </a:lnTo>
                  <a:close/>
                </a:path>
                <a:path w="25400" h="1097279">
                  <a:moveTo>
                    <a:pt x="25400" y="1084580"/>
                  </a:moveTo>
                  <a:lnTo>
                    <a:pt x="0" y="1084580"/>
                  </a:lnTo>
                  <a:lnTo>
                    <a:pt x="0" y="1088390"/>
                  </a:lnTo>
                  <a:lnTo>
                    <a:pt x="25400" y="1088390"/>
                  </a:lnTo>
                  <a:lnTo>
                    <a:pt x="25400" y="1084580"/>
                  </a:lnTo>
                  <a:close/>
                </a:path>
                <a:path w="25400" h="1097279">
                  <a:moveTo>
                    <a:pt x="25400" y="1088390"/>
                  </a:moveTo>
                  <a:lnTo>
                    <a:pt x="1269" y="1088390"/>
                  </a:lnTo>
                  <a:lnTo>
                    <a:pt x="1269" y="1089660"/>
                  </a:lnTo>
                  <a:lnTo>
                    <a:pt x="5079" y="1089660"/>
                  </a:lnTo>
                  <a:lnTo>
                    <a:pt x="5079" y="1090930"/>
                  </a:lnTo>
                  <a:lnTo>
                    <a:pt x="7620" y="1090930"/>
                  </a:lnTo>
                  <a:lnTo>
                    <a:pt x="7619" y="1092200"/>
                  </a:lnTo>
                  <a:lnTo>
                    <a:pt x="11429" y="1092200"/>
                  </a:lnTo>
                  <a:lnTo>
                    <a:pt x="11429" y="1093470"/>
                  </a:lnTo>
                  <a:lnTo>
                    <a:pt x="15239" y="1093470"/>
                  </a:lnTo>
                  <a:lnTo>
                    <a:pt x="15239" y="1094740"/>
                  </a:lnTo>
                  <a:lnTo>
                    <a:pt x="19050" y="1094740"/>
                  </a:lnTo>
                  <a:lnTo>
                    <a:pt x="19050" y="1096010"/>
                  </a:lnTo>
                  <a:lnTo>
                    <a:pt x="22859" y="1096010"/>
                  </a:lnTo>
                  <a:lnTo>
                    <a:pt x="22859" y="1097280"/>
                  </a:lnTo>
                  <a:lnTo>
                    <a:pt x="25400" y="1097280"/>
                  </a:lnTo>
                  <a:lnTo>
                    <a:pt x="25400" y="1088390"/>
                  </a:lnTo>
                  <a:close/>
                </a:path>
              </a:pathLst>
            </a:custGeom>
            <a:solidFill>
              <a:srgbClr val="4B6ED9"/>
            </a:solidFill>
          </p:spPr>
          <p:txBody>
            <a:bodyPr wrap="square" lIns="0" tIns="0" rIns="0" bIns="0" rtlCol="0"/>
            <a:lstStyle/>
            <a:p>
              <a:endParaRPr/>
            </a:p>
          </p:txBody>
        </p:sp>
        <p:sp>
          <p:nvSpPr>
            <p:cNvPr id="592" name="object 592"/>
            <p:cNvSpPr/>
            <p:nvPr/>
          </p:nvSpPr>
          <p:spPr>
            <a:xfrm>
              <a:off x="2518409" y="4865370"/>
              <a:ext cx="25400" cy="1092200"/>
            </a:xfrm>
            <a:custGeom>
              <a:avLst/>
              <a:gdLst/>
              <a:ahLst/>
              <a:cxnLst/>
              <a:rect l="l" t="t" r="r" b="b"/>
              <a:pathLst>
                <a:path w="25400" h="1092200">
                  <a:moveTo>
                    <a:pt x="5080" y="0"/>
                  </a:moveTo>
                  <a:lnTo>
                    <a:pt x="0" y="0"/>
                  </a:lnTo>
                  <a:lnTo>
                    <a:pt x="0" y="1269"/>
                  </a:lnTo>
                  <a:lnTo>
                    <a:pt x="5080" y="1269"/>
                  </a:lnTo>
                  <a:lnTo>
                    <a:pt x="5080" y="0"/>
                  </a:lnTo>
                  <a:close/>
                </a:path>
                <a:path w="25400" h="1092200">
                  <a:moveTo>
                    <a:pt x="12700" y="1269"/>
                  </a:moveTo>
                  <a:lnTo>
                    <a:pt x="0" y="1269"/>
                  </a:lnTo>
                  <a:lnTo>
                    <a:pt x="0" y="7619"/>
                  </a:lnTo>
                  <a:lnTo>
                    <a:pt x="25400" y="7619"/>
                  </a:lnTo>
                  <a:lnTo>
                    <a:pt x="25400" y="3809"/>
                  </a:lnTo>
                  <a:lnTo>
                    <a:pt x="20319" y="3809"/>
                  </a:lnTo>
                  <a:lnTo>
                    <a:pt x="20319" y="2540"/>
                  </a:lnTo>
                  <a:lnTo>
                    <a:pt x="12700" y="2540"/>
                  </a:lnTo>
                  <a:lnTo>
                    <a:pt x="12700" y="1269"/>
                  </a:lnTo>
                  <a:close/>
                </a:path>
                <a:path w="25400" h="1092200">
                  <a:moveTo>
                    <a:pt x="25400" y="7620"/>
                  </a:moveTo>
                  <a:lnTo>
                    <a:pt x="0" y="7620"/>
                  </a:lnTo>
                  <a:lnTo>
                    <a:pt x="0" y="13969"/>
                  </a:lnTo>
                  <a:lnTo>
                    <a:pt x="25400" y="13969"/>
                  </a:lnTo>
                  <a:lnTo>
                    <a:pt x="25400" y="7620"/>
                  </a:lnTo>
                  <a:close/>
                </a:path>
                <a:path w="25400" h="1092200">
                  <a:moveTo>
                    <a:pt x="25400" y="13970"/>
                  </a:moveTo>
                  <a:lnTo>
                    <a:pt x="0" y="13970"/>
                  </a:lnTo>
                  <a:lnTo>
                    <a:pt x="0" y="20319"/>
                  </a:lnTo>
                  <a:lnTo>
                    <a:pt x="25400" y="20319"/>
                  </a:lnTo>
                  <a:lnTo>
                    <a:pt x="25400" y="13970"/>
                  </a:lnTo>
                  <a:close/>
                </a:path>
                <a:path w="25400" h="1092200">
                  <a:moveTo>
                    <a:pt x="25400" y="20320"/>
                  </a:moveTo>
                  <a:lnTo>
                    <a:pt x="0" y="20320"/>
                  </a:lnTo>
                  <a:lnTo>
                    <a:pt x="0" y="26669"/>
                  </a:lnTo>
                  <a:lnTo>
                    <a:pt x="25400" y="26669"/>
                  </a:lnTo>
                  <a:lnTo>
                    <a:pt x="25400" y="20320"/>
                  </a:lnTo>
                  <a:close/>
                </a:path>
                <a:path w="25400" h="1092200">
                  <a:moveTo>
                    <a:pt x="25400" y="26669"/>
                  </a:moveTo>
                  <a:lnTo>
                    <a:pt x="0" y="26669"/>
                  </a:lnTo>
                  <a:lnTo>
                    <a:pt x="0" y="33019"/>
                  </a:lnTo>
                  <a:lnTo>
                    <a:pt x="25400" y="33019"/>
                  </a:lnTo>
                  <a:lnTo>
                    <a:pt x="25400" y="26669"/>
                  </a:lnTo>
                  <a:close/>
                </a:path>
                <a:path w="25400" h="1092200">
                  <a:moveTo>
                    <a:pt x="25400" y="33019"/>
                  </a:moveTo>
                  <a:lnTo>
                    <a:pt x="0" y="33019"/>
                  </a:lnTo>
                  <a:lnTo>
                    <a:pt x="0" y="39369"/>
                  </a:lnTo>
                  <a:lnTo>
                    <a:pt x="25400" y="39369"/>
                  </a:lnTo>
                  <a:lnTo>
                    <a:pt x="25400" y="33019"/>
                  </a:lnTo>
                  <a:close/>
                </a:path>
                <a:path w="25400" h="1092200">
                  <a:moveTo>
                    <a:pt x="25400" y="39370"/>
                  </a:moveTo>
                  <a:lnTo>
                    <a:pt x="0" y="39370"/>
                  </a:lnTo>
                  <a:lnTo>
                    <a:pt x="0" y="45719"/>
                  </a:lnTo>
                  <a:lnTo>
                    <a:pt x="25400" y="45719"/>
                  </a:lnTo>
                  <a:lnTo>
                    <a:pt x="25400" y="39370"/>
                  </a:lnTo>
                  <a:close/>
                </a:path>
                <a:path w="25400" h="1092200">
                  <a:moveTo>
                    <a:pt x="25400" y="45719"/>
                  </a:moveTo>
                  <a:lnTo>
                    <a:pt x="0" y="45719"/>
                  </a:lnTo>
                  <a:lnTo>
                    <a:pt x="0" y="52069"/>
                  </a:lnTo>
                  <a:lnTo>
                    <a:pt x="25400" y="52069"/>
                  </a:lnTo>
                  <a:lnTo>
                    <a:pt x="25400" y="45719"/>
                  </a:lnTo>
                  <a:close/>
                </a:path>
                <a:path w="25400" h="1092200">
                  <a:moveTo>
                    <a:pt x="25400" y="52069"/>
                  </a:moveTo>
                  <a:lnTo>
                    <a:pt x="0" y="52069"/>
                  </a:lnTo>
                  <a:lnTo>
                    <a:pt x="0" y="58419"/>
                  </a:lnTo>
                  <a:lnTo>
                    <a:pt x="25400" y="58419"/>
                  </a:lnTo>
                  <a:lnTo>
                    <a:pt x="25400" y="52069"/>
                  </a:lnTo>
                  <a:close/>
                </a:path>
                <a:path w="25400" h="1092200">
                  <a:moveTo>
                    <a:pt x="25400" y="58420"/>
                  </a:moveTo>
                  <a:lnTo>
                    <a:pt x="0" y="58420"/>
                  </a:lnTo>
                  <a:lnTo>
                    <a:pt x="0" y="64769"/>
                  </a:lnTo>
                  <a:lnTo>
                    <a:pt x="25400" y="64769"/>
                  </a:lnTo>
                  <a:lnTo>
                    <a:pt x="25400" y="58420"/>
                  </a:lnTo>
                  <a:close/>
                </a:path>
                <a:path w="25400" h="1092200">
                  <a:moveTo>
                    <a:pt x="25400" y="64769"/>
                  </a:moveTo>
                  <a:lnTo>
                    <a:pt x="0" y="64769"/>
                  </a:lnTo>
                  <a:lnTo>
                    <a:pt x="0" y="71119"/>
                  </a:lnTo>
                  <a:lnTo>
                    <a:pt x="25400" y="71119"/>
                  </a:lnTo>
                  <a:lnTo>
                    <a:pt x="25400" y="64769"/>
                  </a:lnTo>
                  <a:close/>
                </a:path>
                <a:path w="25400" h="1092200">
                  <a:moveTo>
                    <a:pt x="25400" y="71119"/>
                  </a:moveTo>
                  <a:lnTo>
                    <a:pt x="0" y="71119"/>
                  </a:lnTo>
                  <a:lnTo>
                    <a:pt x="0" y="77469"/>
                  </a:lnTo>
                  <a:lnTo>
                    <a:pt x="25400" y="77469"/>
                  </a:lnTo>
                  <a:lnTo>
                    <a:pt x="25400" y="71119"/>
                  </a:lnTo>
                  <a:close/>
                </a:path>
                <a:path w="25400" h="1092200">
                  <a:moveTo>
                    <a:pt x="25400" y="77470"/>
                  </a:moveTo>
                  <a:lnTo>
                    <a:pt x="0" y="77470"/>
                  </a:lnTo>
                  <a:lnTo>
                    <a:pt x="0" y="83819"/>
                  </a:lnTo>
                  <a:lnTo>
                    <a:pt x="25400" y="83819"/>
                  </a:lnTo>
                  <a:lnTo>
                    <a:pt x="25400" y="77470"/>
                  </a:lnTo>
                  <a:close/>
                </a:path>
                <a:path w="25400" h="1092200">
                  <a:moveTo>
                    <a:pt x="25400" y="83820"/>
                  </a:moveTo>
                  <a:lnTo>
                    <a:pt x="0" y="83820"/>
                  </a:lnTo>
                  <a:lnTo>
                    <a:pt x="0" y="90169"/>
                  </a:lnTo>
                  <a:lnTo>
                    <a:pt x="25400" y="90169"/>
                  </a:lnTo>
                  <a:lnTo>
                    <a:pt x="25400" y="83820"/>
                  </a:lnTo>
                  <a:close/>
                </a:path>
                <a:path w="25400" h="1092200">
                  <a:moveTo>
                    <a:pt x="25400" y="90169"/>
                  </a:moveTo>
                  <a:lnTo>
                    <a:pt x="0" y="90169"/>
                  </a:lnTo>
                  <a:lnTo>
                    <a:pt x="0" y="96519"/>
                  </a:lnTo>
                  <a:lnTo>
                    <a:pt x="25400" y="96519"/>
                  </a:lnTo>
                  <a:lnTo>
                    <a:pt x="25400" y="90169"/>
                  </a:lnTo>
                  <a:close/>
                </a:path>
                <a:path w="25400" h="1092200">
                  <a:moveTo>
                    <a:pt x="25400" y="96519"/>
                  </a:moveTo>
                  <a:lnTo>
                    <a:pt x="0" y="96519"/>
                  </a:lnTo>
                  <a:lnTo>
                    <a:pt x="0" y="115569"/>
                  </a:lnTo>
                  <a:lnTo>
                    <a:pt x="25400" y="115569"/>
                  </a:lnTo>
                  <a:lnTo>
                    <a:pt x="25400" y="96519"/>
                  </a:lnTo>
                  <a:close/>
                </a:path>
                <a:path w="25400" h="1092200">
                  <a:moveTo>
                    <a:pt x="25400" y="115570"/>
                  </a:moveTo>
                  <a:lnTo>
                    <a:pt x="0" y="115570"/>
                  </a:lnTo>
                  <a:lnTo>
                    <a:pt x="0" y="121919"/>
                  </a:lnTo>
                  <a:lnTo>
                    <a:pt x="25400" y="121919"/>
                  </a:lnTo>
                  <a:lnTo>
                    <a:pt x="25400" y="115570"/>
                  </a:lnTo>
                  <a:close/>
                </a:path>
                <a:path w="25400" h="1092200">
                  <a:moveTo>
                    <a:pt x="25400" y="121919"/>
                  </a:moveTo>
                  <a:lnTo>
                    <a:pt x="0" y="121919"/>
                  </a:lnTo>
                  <a:lnTo>
                    <a:pt x="0" y="160019"/>
                  </a:lnTo>
                  <a:lnTo>
                    <a:pt x="25400" y="160019"/>
                  </a:lnTo>
                  <a:lnTo>
                    <a:pt x="25400" y="121919"/>
                  </a:lnTo>
                  <a:close/>
                </a:path>
                <a:path w="25400" h="1092200">
                  <a:moveTo>
                    <a:pt x="25400" y="160019"/>
                  </a:moveTo>
                  <a:lnTo>
                    <a:pt x="0" y="160019"/>
                  </a:lnTo>
                  <a:lnTo>
                    <a:pt x="0" y="166369"/>
                  </a:lnTo>
                  <a:lnTo>
                    <a:pt x="25400" y="166369"/>
                  </a:lnTo>
                  <a:lnTo>
                    <a:pt x="25400" y="160019"/>
                  </a:lnTo>
                  <a:close/>
                </a:path>
                <a:path w="25400" h="1092200">
                  <a:moveTo>
                    <a:pt x="25400" y="166369"/>
                  </a:moveTo>
                  <a:lnTo>
                    <a:pt x="0" y="166369"/>
                  </a:lnTo>
                  <a:lnTo>
                    <a:pt x="0" y="179069"/>
                  </a:lnTo>
                  <a:lnTo>
                    <a:pt x="25400" y="179069"/>
                  </a:lnTo>
                  <a:lnTo>
                    <a:pt x="25400" y="166369"/>
                  </a:lnTo>
                  <a:close/>
                </a:path>
                <a:path w="25400" h="1092200">
                  <a:moveTo>
                    <a:pt x="25400" y="179069"/>
                  </a:moveTo>
                  <a:lnTo>
                    <a:pt x="0" y="179069"/>
                  </a:lnTo>
                  <a:lnTo>
                    <a:pt x="0" y="185419"/>
                  </a:lnTo>
                  <a:lnTo>
                    <a:pt x="25400" y="185419"/>
                  </a:lnTo>
                  <a:lnTo>
                    <a:pt x="25400" y="179069"/>
                  </a:lnTo>
                  <a:close/>
                </a:path>
                <a:path w="25400" h="1092200">
                  <a:moveTo>
                    <a:pt x="25400" y="185419"/>
                  </a:moveTo>
                  <a:lnTo>
                    <a:pt x="0" y="185419"/>
                  </a:lnTo>
                  <a:lnTo>
                    <a:pt x="0" y="198119"/>
                  </a:lnTo>
                  <a:lnTo>
                    <a:pt x="25400" y="198119"/>
                  </a:lnTo>
                  <a:lnTo>
                    <a:pt x="25400" y="185419"/>
                  </a:lnTo>
                  <a:close/>
                </a:path>
                <a:path w="25400" h="1092200">
                  <a:moveTo>
                    <a:pt x="25400" y="198119"/>
                  </a:moveTo>
                  <a:lnTo>
                    <a:pt x="0" y="198119"/>
                  </a:lnTo>
                  <a:lnTo>
                    <a:pt x="0" y="204469"/>
                  </a:lnTo>
                  <a:lnTo>
                    <a:pt x="25400" y="204469"/>
                  </a:lnTo>
                  <a:lnTo>
                    <a:pt x="25400" y="198119"/>
                  </a:lnTo>
                  <a:close/>
                </a:path>
                <a:path w="25400" h="1092200">
                  <a:moveTo>
                    <a:pt x="25400" y="204469"/>
                  </a:moveTo>
                  <a:lnTo>
                    <a:pt x="0" y="204469"/>
                  </a:lnTo>
                  <a:lnTo>
                    <a:pt x="0" y="217169"/>
                  </a:lnTo>
                  <a:lnTo>
                    <a:pt x="25400" y="217169"/>
                  </a:lnTo>
                  <a:lnTo>
                    <a:pt x="25400" y="204469"/>
                  </a:lnTo>
                  <a:close/>
                </a:path>
                <a:path w="25400" h="1092200">
                  <a:moveTo>
                    <a:pt x="25400" y="217169"/>
                  </a:moveTo>
                  <a:lnTo>
                    <a:pt x="0" y="217169"/>
                  </a:lnTo>
                  <a:lnTo>
                    <a:pt x="0" y="223519"/>
                  </a:lnTo>
                  <a:lnTo>
                    <a:pt x="25400" y="223519"/>
                  </a:lnTo>
                  <a:lnTo>
                    <a:pt x="25400" y="217169"/>
                  </a:lnTo>
                  <a:close/>
                </a:path>
                <a:path w="25400" h="1092200">
                  <a:moveTo>
                    <a:pt x="25400" y="223519"/>
                  </a:moveTo>
                  <a:lnTo>
                    <a:pt x="0" y="223519"/>
                  </a:lnTo>
                  <a:lnTo>
                    <a:pt x="0" y="229869"/>
                  </a:lnTo>
                  <a:lnTo>
                    <a:pt x="25400" y="229869"/>
                  </a:lnTo>
                  <a:lnTo>
                    <a:pt x="25400" y="223519"/>
                  </a:lnTo>
                  <a:close/>
                </a:path>
                <a:path w="25400" h="1092200">
                  <a:moveTo>
                    <a:pt x="25400" y="229869"/>
                  </a:moveTo>
                  <a:lnTo>
                    <a:pt x="0" y="229869"/>
                  </a:lnTo>
                  <a:lnTo>
                    <a:pt x="0" y="236219"/>
                  </a:lnTo>
                  <a:lnTo>
                    <a:pt x="25400" y="236219"/>
                  </a:lnTo>
                  <a:lnTo>
                    <a:pt x="25400" y="229869"/>
                  </a:lnTo>
                  <a:close/>
                </a:path>
                <a:path w="25400" h="1092200">
                  <a:moveTo>
                    <a:pt x="25400" y="236219"/>
                  </a:moveTo>
                  <a:lnTo>
                    <a:pt x="0" y="236219"/>
                  </a:lnTo>
                  <a:lnTo>
                    <a:pt x="0" y="242569"/>
                  </a:lnTo>
                  <a:lnTo>
                    <a:pt x="25400" y="242569"/>
                  </a:lnTo>
                  <a:lnTo>
                    <a:pt x="25400" y="236219"/>
                  </a:lnTo>
                  <a:close/>
                </a:path>
                <a:path w="25400" h="1092200">
                  <a:moveTo>
                    <a:pt x="25400" y="242569"/>
                  </a:moveTo>
                  <a:lnTo>
                    <a:pt x="0" y="242569"/>
                  </a:lnTo>
                  <a:lnTo>
                    <a:pt x="0" y="248919"/>
                  </a:lnTo>
                  <a:lnTo>
                    <a:pt x="25400" y="248919"/>
                  </a:lnTo>
                  <a:lnTo>
                    <a:pt x="25400" y="242569"/>
                  </a:lnTo>
                  <a:close/>
                </a:path>
                <a:path w="25400" h="1092200">
                  <a:moveTo>
                    <a:pt x="25400" y="248920"/>
                  </a:moveTo>
                  <a:lnTo>
                    <a:pt x="0" y="248920"/>
                  </a:lnTo>
                  <a:lnTo>
                    <a:pt x="0" y="255269"/>
                  </a:lnTo>
                  <a:lnTo>
                    <a:pt x="25400" y="255269"/>
                  </a:lnTo>
                  <a:lnTo>
                    <a:pt x="25400" y="248920"/>
                  </a:lnTo>
                  <a:close/>
                </a:path>
                <a:path w="25400" h="1092200">
                  <a:moveTo>
                    <a:pt x="25400" y="255270"/>
                  </a:moveTo>
                  <a:lnTo>
                    <a:pt x="0" y="255270"/>
                  </a:lnTo>
                  <a:lnTo>
                    <a:pt x="0" y="261619"/>
                  </a:lnTo>
                  <a:lnTo>
                    <a:pt x="25400" y="261619"/>
                  </a:lnTo>
                  <a:lnTo>
                    <a:pt x="25400" y="255270"/>
                  </a:lnTo>
                  <a:close/>
                </a:path>
                <a:path w="25400" h="1092200">
                  <a:moveTo>
                    <a:pt x="25400" y="261619"/>
                  </a:moveTo>
                  <a:lnTo>
                    <a:pt x="0" y="261619"/>
                  </a:lnTo>
                  <a:lnTo>
                    <a:pt x="0" y="267969"/>
                  </a:lnTo>
                  <a:lnTo>
                    <a:pt x="25400" y="267969"/>
                  </a:lnTo>
                  <a:lnTo>
                    <a:pt x="25400" y="261619"/>
                  </a:lnTo>
                  <a:close/>
                </a:path>
                <a:path w="25400" h="1092200">
                  <a:moveTo>
                    <a:pt x="25400" y="267969"/>
                  </a:moveTo>
                  <a:lnTo>
                    <a:pt x="0" y="267969"/>
                  </a:lnTo>
                  <a:lnTo>
                    <a:pt x="0" y="274319"/>
                  </a:lnTo>
                  <a:lnTo>
                    <a:pt x="25400" y="274319"/>
                  </a:lnTo>
                  <a:lnTo>
                    <a:pt x="25400" y="267969"/>
                  </a:lnTo>
                  <a:close/>
                </a:path>
                <a:path w="25400" h="1092200">
                  <a:moveTo>
                    <a:pt x="25400" y="274319"/>
                  </a:moveTo>
                  <a:lnTo>
                    <a:pt x="0" y="274319"/>
                  </a:lnTo>
                  <a:lnTo>
                    <a:pt x="0" y="280669"/>
                  </a:lnTo>
                  <a:lnTo>
                    <a:pt x="25400" y="280669"/>
                  </a:lnTo>
                  <a:lnTo>
                    <a:pt x="25400" y="274319"/>
                  </a:lnTo>
                  <a:close/>
                </a:path>
                <a:path w="25400" h="1092200">
                  <a:moveTo>
                    <a:pt x="25400" y="280670"/>
                  </a:moveTo>
                  <a:lnTo>
                    <a:pt x="0" y="280670"/>
                  </a:lnTo>
                  <a:lnTo>
                    <a:pt x="0" y="287019"/>
                  </a:lnTo>
                  <a:lnTo>
                    <a:pt x="25400" y="287019"/>
                  </a:lnTo>
                  <a:lnTo>
                    <a:pt x="25400" y="280670"/>
                  </a:lnTo>
                  <a:close/>
                </a:path>
                <a:path w="25400" h="1092200">
                  <a:moveTo>
                    <a:pt x="25400" y="287020"/>
                  </a:moveTo>
                  <a:lnTo>
                    <a:pt x="0" y="287020"/>
                  </a:lnTo>
                  <a:lnTo>
                    <a:pt x="0" y="293369"/>
                  </a:lnTo>
                  <a:lnTo>
                    <a:pt x="25400" y="293369"/>
                  </a:lnTo>
                  <a:lnTo>
                    <a:pt x="25400" y="287020"/>
                  </a:lnTo>
                  <a:close/>
                </a:path>
                <a:path w="25400" h="1092200">
                  <a:moveTo>
                    <a:pt x="25400" y="293370"/>
                  </a:moveTo>
                  <a:lnTo>
                    <a:pt x="0" y="293370"/>
                  </a:lnTo>
                  <a:lnTo>
                    <a:pt x="0" y="299719"/>
                  </a:lnTo>
                  <a:lnTo>
                    <a:pt x="25400" y="299719"/>
                  </a:lnTo>
                  <a:lnTo>
                    <a:pt x="25400" y="293370"/>
                  </a:lnTo>
                  <a:close/>
                </a:path>
                <a:path w="25400" h="1092200">
                  <a:moveTo>
                    <a:pt x="25400" y="299719"/>
                  </a:moveTo>
                  <a:lnTo>
                    <a:pt x="0" y="299719"/>
                  </a:lnTo>
                  <a:lnTo>
                    <a:pt x="0" y="306069"/>
                  </a:lnTo>
                  <a:lnTo>
                    <a:pt x="25400" y="306069"/>
                  </a:lnTo>
                  <a:lnTo>
                    <a:pt x="25400" y="299719"/>
                  </a:lnTo>
                  <a:close/>
                </a:path>
                <a:path w="25400" h="1092200">
                  <a:moveTo>
                    <a:pt x="25400" y="306070"/>
                  </a:moveTo>
                  <a:lnTo>
                    <a:pt x="0" y="306070"/>
                  </a:lnTo>
                  <a:lnTo>
                    <a:pt x="0" y="312419"/>
                  </a:lnTo>
                  <a:lnTo>
                    <a:pt x="25400" y="312419"/>
                  </a:lnTo>
                  <a:lnTo>
                    <a:pt x="25400" y="306070"/>
                  </a:lnTo>
                  <a:close/>
                </a:path>
                <a:path w="25400" h="1092200">
                  <a:moveTo>
                    <a:pt x="25400" y="312420"/>
                  </a:moveTo>
                  <a:lnTo>
                    <a:pt x="0" y="312420"/>
                  </a:lnTo>
                  <a:lnTo>
                    <a:pt x="0" y="318769"/>
                  </a:lnTo>
                  <a:lnTo>
                    <a:pt x="25400" y="318769"/>
                  </a:lnTo>
                  <a:lnTo>
                    <a:pt x="25400" y="312420"/>
                  </a:lnTo>
                  <a:close/>
                </a:path>
                <a:path w="25400" h="1092200">
                  <a:moveTo>
                    <a:pt x="25400" y="318769"/>
                  </a:moveTo>
                  <a:lnTo>
                    <a:pt x="0" y="318769"/>
                  </a:lnTo>
                  <a:lnTo>
                    <a:pt x="0" y="325119"/>
                  </a:lnTo>
                  <a:lnTo>
                    <a:pt x="25400" y="325119"/>
                  </a:lnTo>
                  <a:lnTo>
                    <a:pt x="25400" y="318769"/>
                  </a:lnTo>
                  <a:close/>
                </a:path>
                <a:path w="25400" h="1092200">
                  <a:moveTo>
                    <a:pt x="25400" y="325120"/>
                  </a:moveTo>
                  <a:lnTo>
                    <a:pt x="0" y="325120"/>
                  </a:lnTo>
                  <a:lnTo>
                    <a:pt x="0" y="331469"/>
                  </a:lnTo>
                  <a:lnTo>
                    <a:pt x="25400" y="331469"/>
                  </a:lnTo>
                  <a:lnTo>
                    <a:pt x="25400" y="325120"/>
                  </a:lnTo>
                  <a:close/>
                </a:path>
                <a:path w="25400" h="1092200">
                  <a:moveTo>
                    <a:pt x="25400" y="331469"/>
                  </a:moveTo>
                  <a:lnTo>
                    <a:pt x="0" y="331469"/>
                  </a:lnTo>
                  <a:lnTo>
                    <a:pt x="0" y="337819"/>
                  </a:lnTo>
                  <a:lnTo>
                    <a:pt x="25400" y="337819"/>
                  </a:lnTo>
                  <a:lnTo>
                    <a:pt x="25400" y="331469"/>
                  </a:lnTo>
                  <a:close/>
                </a:path>
                <a:path w="25400" h="1092200">
                  <a:moveTo>
                    <a:pt x="25400" y="337819"/>
                  </a:moveTo>
                  <a:lnTo>
                    <a:pt x="0" y="337819"/>
                  </a:lnTo>
                  <a:lnTo>
                    <a:pt x="0" y="344169"/>
                  </a:lnTo>
                  <a:lnTo>
                    <a:pt x="25400" y="344169"/>
                  </a:lnTo>
                  <a:lnTo>
                    <a:pt x="25400" y="337819"/>
                  </a:lnTo>
                  <a:close/>
                </a:path>
                <a:path w="25400" h="1092200">
                  <a:moveTo>
                    <a:pt x="25400" y="344169"/>
                  </a:moveTo>
                  <a:lnTo>
                    <a:pt x="0" y="344169"/>
                  </a:lnTo>
                  <a:lnTo>
                    <a:pt x="0" y="350519"/>
                  </a:lnTo>
                  <a:lnTo>
                    <a:pt x="25400" y="350519"/>
                  </a:lnTo>
                  <a:lnTo>
                    <a:pt x="25400" y="344169"/>
                  </a:lnTo>
                  <a:close/>
                </a:path>
                <a:path w="25400" h="1092200">
                  <a:moveTo>
                    <a:pt x="25400" y="350519"/>
                  </a:moveTo>
                  <a:lnTo>
                    <a:pt x="0" y="350519"/>
                  </a:lnTo>
                  <a:lnTo>
                    <a:pt x="0" y="370839"/>
                  </a:lnTo>
                  <a:lnTo>
                    <a:pt x="25400" y="370839"/>
                  </a:lnTo>
                  <a:lnTo>
                    <a:pt x="25400" y="350519"/>
                  </a:lnTo>
                  <a:close/>
                </a:path>
                <a:path w="25400" h="1092200">
                  <a:moveTo>
                    <a:pt x="25400" y="370839"/>
                  </a:moveTo>
                  <a:lnTo>
                    <a:pt x="0" y="370839"/>
                  </a:lnTo>
                  <a:lnTo>
                    <a:pt x="0" y="377189"/>
                  </a:lnTo>
                  <a:lnTo>
                    <a:pt x="25400" y="377189"/>
                  </a:lnTo>
                  <a:lnTo>
                    <a:pt x="25400" y="370839"/>
                  </a:lnTo>
                  <a:close/>
                </a:path>
                <a:path w="25400" h="1092200">
                  <a:moveTo>
                    <a:pt x="25400" y="377189"/>
                  </a:moveTo>
                  <a:lnTo>
                    <a:pt x="0" y="377189"/>
                  </a:lnTo>
                  <a:lnTo>
                    <a:pt x="0" y="396239"/>
                  </a:lnTo>
                  <a:lnTo>
                    <a:pt x="25400" y="396239"/>
                  </a:lnTo>
                  <a:lnTo>
                    <a:pt x="25400" y="377189"/>
                  </a:lnTo>
                  <a:close/>
                </a:path>
                <a:path w="25400" h="1092200">
                  <a:moveTo>
                    <a:pt x="25400" y="396239"/>
                  </a:moveTo>
                  <a:lnTo>
                    <a:pt x="0" y="396239"/>
                  </a:lnTo>
                  <a:lnTo>
                    <a:pt x="0" y="402589"/>
                  </a:lnTo>
                  <a:lnTo>
                    <a:pt x="25400" y="402589"/>
                  </a:lnTo>
                  <a:lnTo>
                    <a:pt x="25400" y="396239"/>
                  </a:lnTo>
                  <a:close/>
                </a:path>
                <a:path w="25400" h="1092200">
                  <a:moveTo>
                    <a:pt x="25400" y="402589"/>
                  </a:moveTo>
                  <a:lnTo>
                    <a:pt x="0" y="402589"/>
                  </a:lnTo>
                  <a:lnTo>
                    <a:pt x="0" y="408939"/>
                  </a:lnTo>
                  <a:lnTo>
                    <a:pt x="25400" y="408939"/>
                  </a:lnTo>
                  <a:lnTo>
                    <a:pt x="25400" y="402589"/>
                  </a:lnTo>
                  <a:close/>
                </a:path>
                <a:path w="25400" h="1092200">
                  <a:moveTo>
                    <a:pt x="25400" y="408939"/>
                  </a:moveTo>
                  <a:lnTo>
                    <a:pt x="0" y="408939"/>
                  </a:lnTo>
                  <a:lnTo>
                    <a:pt x="0" y="415289"/>
                  </a:lnTo>
                  <a:lnTo>
                    <a:pt x="25400" y="415289"/>
                  </a:lnTo>
                  <a:lnTo>
                    <a:pt x="25400" y="408939"/>
                  </a:lnTo>
                  <a:close/>
                </a:path>
                <a:path w="25400" h="1092200">
                  <a:moveTo>
                    <a:pt x="25400" y="415289"/>
                  </a:moveTo>
                  <a:lnTo>
                    <a:pt x="0" y="415289"/>
                  </a:lnTo>
                  <a:lnTo>
                    <a:pt x="0" y="421639"/>
                  </a:lnTo>
                  <a:lnTo>
                    <a:pt x="25400" y="421639"/>
                  </a:lnTo>
                  <a:lnTo>
                    <a:pt x="25400" y="415289"/>
                  </a:lnTo>
                  <a:close/>
                </a:path>
                <a:path w="25400" h="1092200">
                  <a:moveTo>
                    <a:pt x="25400" y="421640"/>
                  </a:moveTo>
                  <a:lnTo>
                    <a:pt x="0" y="421640"/>
                  </a:lnTo>
                  <a:lnTo>
                    <a:pt x="0" y="427989"/>
                  </a:lnTo>
                  <a:lnTo>
                    <a:pt x="25400" y="427989"/>
                  </a:lnTo>
                  <a:lnTo>
                    <a:pt x="25400" y="421640"/>
                  </a:lnTo>
                  <a:close/>
                </a:path>
                <a:path w="25400" h="1092200">
                  <a:moveTo>
                    <a:pt x="25400" y="427989"/>
                  </a:moveTo>
                  <a:lnTo>
                    <a:pt x="0" y="427989"/>
                  </a:lnTo>
                  <a:lnTo>
                    <a:pt x="0" y="434339"/>
                  </a:lnTo>
                  <a:lnTo>
                    <a:pt x="25400" y="434339"/>
                  </a:lnTo>
                  <a:lnTo>
                    <a:pt x="25400" y="427989"/>
                  </a:lnTo>
                  <a:close/>
                </a:path>
                <a:path w="25400" h="1092200">
                  <a:moveTo>
                    <a:pt x="25400" y="434339"/>
                  </a:moveTo>
                  <a:lnTo>
                    <a:pt x="0" y="434339"/>
                  </a:lnTo>
                  <a:lnTo>
                    <a:pt x="0" y="447039"/>
                  </a:lnTo>
                  <a:lnTo>
                    <a:pt x="25400" y="447039"/>
                  </a:lnTo>
                  <a:lnTo>
                    <a:pt x="25400" y="434339"/>
                  </a:lnTo>
                  <a:close/>
                </a:path>
                <a:path w="25400" h="1092200">
                  <a:moveTo>
                    <a:pt x="25400" y="447040"/>
                  </a:moveTo>
                  <a:lnTo>
                    <a:pt x="0" y="447040"/>
                  </a:lnTo>
                  <a:lnTo>
                    <a:pt x="0" y="453389"/>
                  </a:lnTo>
                  <a:lnTo>
                    <a:pt x="25400" y="453389"/>
                  </a:lnTo>
                  <a:lnTo>
                    <a:pt x="25400" y="447040"/>
                  </a:lnTo>
                  <a:close/>
                </a:path>
                <a:path w="25400" h="1092200">
                  <a:moveTo>
                    <a:pt x="25400" y="453390"/>
                  </a:moveTo>
                  <a:lnTo>
                    <a:pt x="0" y="453390"/>
                  </a:lnTo>
                  <a:lnTo>
                    <a:pt x="0" y="459739"/>
                  </a:lnTo>
                  <a:lnTo>
                    <a:pt x="25400" y="459739"/>
                  </a:lnTo>
                  <a:lnTo>
                    <a:pt x="25400" y="453390"/>
                  </a:lnTo>
                  <a:close/>
                </a:path>
                <a:path w="25400" h="1092200">
                  <a:moveTo>
                    <a:pt x="25400" y="459739"/>
                  </a:moveTo>
                  <a:lnTo>
                    <a:pt x="0" y="459739"/>
                  </a:lnTo>
                  <a:lnTo>
                    <a:pt x="0" y="466089"/>
                  </a:lnTo>
                  <a:lnTo>
                    <a:pt x="25400" y="466089"/>
                  </a:lnTo>
                  <a:lnTo>
                    <a:pt x="25400" y="459739"/>
                  </a:lnTo>
                  <a:close/>
                </a:path>
                <a:path w="25400" h="1092200">
                  <a:moveTo>
                    <a:pt x="25400" y="466090"/>
                  </a:moveTo>
                  <a:lnTo>
                    <a:pt x="0" y="466090"/>
                  </a:lnTo>
                  <a:lnTo>
                    <a:pt x="0" y="472439"/>
                  </a:lnTo>
                  <a:lnTo>
                    <a:pt x="25400" y="472439"/>
                  </a:lnTo>
                  <a:lnTo>
                    <a:pt x="25400" y="466090"/>
                  </a:lnTo>
                  <a:close/>
                </a:path>
                <a:path w="25400" h="1092200">
                  <a:moveTo>
                    <a:pt x="25400" y="472439"/>
                  </a:moveTo>
                  <a:lnTo>
                    <a:pt x="0" y="472439"/>
                  </a:lnTo>
                  <a:lnTo>
                    <a:pt x="0" y="478789"/>
                  </a:lnTo>
                  <a:lnTo>
                    <a:pt x="25400" y="478789"/>
                  </a:lnTo>
                  <a:lnTo>
                    <a:pt x="25400" y="472439"/>
                  </a:lnTo>
                  <a:close/>
                </a:path>
                <a:path w="25400" h="1092200">
                  <a:moveTo>
                    <a:pt x="25400" y="478789"/>
                  </a:moveTo>
                  <a:lnTo>
                    <a:pt x="0" y="478789"/>
                  </a:lnTo>
                  <a:lnTo>
                    <a:pt x="0" y="482599"/>
                  </a:lnTo>
                  <a:lnTo>
                    <a:pt x="25400" y="482599"/>
                  </a:lnTo>
                  <a:lnTo>
                    <a:pt x="25400" y="478789"/>
                  </a:lnTo>
                  <a:close/>
                </a:path>
                <a:path w="25400" h="1092200">
                  <a:moveTo>
                    <a:pt x="25400" y="482600"/>
                  </a:moveTo>
                  <a:lnTo>
                    <a:pt x="0" y="482600"/>
                  </a:lnTo>
                  <a:lnTo>
                    <a:pt x="0" y="491489"/>
                  </a:lnTo>
                  <a:lnTo>
                    <a:pt x="25400" y="491489"/>
                  </a:lnTo>
                  <a:lnTo>
                    <a:pt x="25400" y="482600"/>
                  </a:lnTo>
                  <a:close/>
                </a:path>
                <a:path w="25400" h="1092200">
                  <a:moveTo>
                    <a:pt x="25400" y="491489"/>
                  </a:moveTo>
                  <a:lnTo>
                    <a:pt x="0" y="491489"/>
                  </a:lnTo>
                  <a:lnTo>
                    <a:pt x="0" y="497839"/>
                  </a:lnTo>
                  <a:lnTo>
                    <a:pt x="25400" y="497839"/>
                  </a:lnTo>
                  <a:lnTo>
                    <a:pt x="25400" y="491489"/>
                  </a:lnTo>
                  <a:close/>
                </a:path>
                <a:path w="25400" h="1092200">
                  <a:moveTo>
                    <a:pt x="25400" y="497840"/>
                  </a:moveTo>
                  <a:lnTo>
                    <a:pt x="0" y="497840"/>
                  </a:lnTo>
                  <a:lnTo>
                    <a:pt x="0" y="504189"/>
                  </a:lnTo>
                  <a:lnTo>
                    <a:pt x="25400" y="504189"/>
                  </a:lnTo>
                  <a:lnTo>
                    <a:pt x="25400" y="497840"/>
                  </a:lnTo>
                  <a:close/>
                </a:path>
                <a:path w="25400" h="1092200">
                  <a:moveTo>
                    <a:pt x="25400" y="504189"/>
                  </a:moveTo>
                  <a:lnTo>
                    <a:pt x="0" y="504189"/>
                  </a:lnTo>
                  <a:lnTo>
                    <a:pt x="0" y="510539"/>
                  </a:lnTo>
                  <a:lnTo>
                    <a:pt x="25400" y="510539"/>
                  </a:lnTo>
                  <a:lnTo>
                    <a:pt x="25400" y="504189"/>
                  </a:lnTo>
                  <a:close/>
                </a:path>
                <a:path w="25400" h="1092200">
                  <a:moveTo>
                    <a:pt x="25400" y="510539"/>
                  </a:moveTo>
                  <a:lnTo>
                    <a:pt x="0" y="510539"/>
                  </a:lnTo>
                  <a:lnTo>
                    <a:pt x="0" y="516889"/>
                  </a:lnTo>
                  <a:lnTo>
                    <a:pt x="25400" y="516889"/>
                  </a:lnTo>
                  <a:lnTo>
                    <a:pt x="25400" y="510539"/>
                  </a:lnTo>
                  <a:close/>
                </a:path>
                <a:path w="25400" h="1092200">
                  <a:moveTo>
                    <a:pt x="25400" y="516889"/>
                  </a:moveTo>
                  <a:lnTo>
                    <a:pt x="0" y="516889"/>
                  </a:lnTo>
                  <a:lnTo>
                    <a:pt x="0" y="523239"/>
                  </a:lnTo>
                  <a:lnTo>
                    <a:pt x="25400" y="523239"/>
                  </a:lnTo>
                  <a:lnTo>
                    <a:pt x="25400" y="516889"/>
                  </a:lnTo>
                  <a:close/>
                </a:path>
                <a:path w="25400" h="1092200">
                  <a:moveTo>
                    <a:pt x="25400" y="523239"/>
                  </a:moveTo>
                  <a:lnTo>
                    <a:pt x="0" y="523239"/>
                  </a:lnTo>
                  <a:lnTo>
                    <a:pt x="0" y="529589"/>
                  </a:lnTo>
                  <a:lnTo>
                    <a:pt x="25400" y="529589"/>
                  </a:lnTo>
                  <a:lnTo>
                    <a:pt x="25400" y="523239"/>
                  </a:lnTo>
                  <a:close/>
                </a:path>
                <a:path w="25400" h="1092200">
                  <a:moveTo>
                    <a:pt x="25400" y="529589"/>
                  </a:moveTo>
                  <a:lnTo>
                    <a:pt x="0" y="529589"/>
                  </a:lnTo>
                  <a:lnTo>
                    <a:pt x="0" y="535939"/>
                  </a:lnTo>
                  <a:lnTo>
                    <a:pt x="25400" y="535939"/>
                  </a:lnTo>
                  <a:lnTo>
                    <a:pt x="25400" y="529589"/>
                  </a:lnTo>
                  <a:close/>
                </a:path>
                <a:path w="25400" h="1092200">
                  <a:moveTo>
                    <a:pt x="25400" y="535939"/>
                  </a:moveTo>
                  <a:lnTo>
                    <a:pt x="0" y="535939"/>
                  </a:lnTo>
                  <a:lnTo>
                    <a:pt x="0" y="548639"/>
                  </a:lnTo>
                  <a:lnTo>
                    <a:pt x="25400" y="548639"/>
                  </a:lnTo>
                  <a:lnTo>
                    <a:pt x="25400" y="535939"/>
                  </a:lnTo>
                  <a:close/>
                </a:path>
                <a:path w="25400" h="1092200">
                  <a:moveTo>
                    <a:pt x="25400" y="548639"/>
                  </a:moveTo>
                  <a:lnTo>
                    <a:pt x="0" y="548639"/>
                  </a:lnTo>
                  <a:lnTo>
                    <a:pt x="0" y="574039"/>
                  </a:lnTo>
                  <a:lnTo>
                    <a:pt x="25400" y="574039"/>
                  </a:lnTo>
                  <a:lnTo>
                    <a:pt x="25400" y="548639"/>
                  </a:lnTo>
                  <a:close/>
                </a:path>
                <a:path w="25400" h="1092200">
                  <a:moveTo>
                    <a:pt x="25400" y="574039"/>
                  </a:moveTo>
                  <a:lnTo>
                    <a:pt x="0" y="574039"/>
                  </a:lnTo>
                  <a:lnTo>
                    <a:pt x="0" y="586739"/>
                  </a:lnTo>
                  <a:lnTo>
                    <a:pt x="25400" y="586739"/>
                  </a:lnTo>
                  <a:lnTo>
                    <a:pt x="25400" y="574039"/>
                  </a:lnTo>
                  <a:close/>
                </a:path>
                <a:path w="25400" h="1092200">
                  <a:moveTo>
                    <a:pt x="25400" y="586739"/>
                  </a:moveTo>
                  <a:lnTo>
                    <a:pt x="0" y="586739"/>
                  </a:lnTo>
                  <a:lnTo>
                    <a:pt x="0" y="593089"/>
                  </a:lnTo>
                  <a:lnTo>
                    <a:pt x="25400" y="593089"/>
                  </a:lnTo>
                  <a:lnTo>
                    <a:pt x="25400" y="586739"/>
                  </a:lnTo>
                  <a:close/>
                </a:path>
                <a:path w="25400" h="1092200">
                  <a:moveTo>
                    <a:pt x="25400" y="593089"/>
                  </a:moveTo>
                  <a:lnTo>
                    <a:pt x="0" y="593089"/>
                  </a:lnTo>
                  <a:lnTo>
                    <a:pt x="0" y="599439"/>
                  </a:lnTo>
                  <a:lnTo>
                    <a:pt x="25400" y="599439"/>
                  </a:lnTo>
                  <a:lnTo>
                    <a:pt x="25400" y="593089"/>
                  </a:lnTo>
                  <a:close/>
                </a:path>
                <a:path w="25400" h="1092200">
                  <a:moveTo>
                    <a:pt x="25400" y="599439"/>
                  </a:moveTo>
                  <a:lnTo>
                    <a:pt x="0" y="599439"/>
                  </a:lnTo>
                  <a:lnTo>
                    <a:pt x="0" y="605789"/>
                  </a:lnTo>
                  <a:lnTo>
                    <a:pt x="25400" y="605789"/>
                  </a:lnTo>
                  <a:lnTo>
                    <a:pt x="25400" y="599439"/>
                  </a:lnTo>
                  <a:close/>
                </a:path>
                <a:path w="25400" h="1092200">
                  <a:moveTo>
                    <a:pt x="25400" y="605789"/>
                  </a:moveTo>
                  <a:lnTo>
                    <a:pt x="0" y="605789"/>
                  </a:lnTo>
                  <a:lnTo>
                    <a:pt x="0" y="612139"/>
                  </a:lnTo>
                  <a:lnTo>
                    <a:pt x="25400" y="612139"/>
                  </a:lnTo>
                  <a:lnTo>
                    <a:pt x="25400" y="605789"/>
                  </a:lnTo>
                  <a:close/>
                </a:path>
                <a:path w="25400" h="1092200">
                  <a:moveTo>
                    <a:pt x="25400" y="612139"/>
                  </a:moveTo>
                  <a:lnTo>
                    <a:pt x="0" y="612139"/>
                  </a:lnTo>
                  <a:lnTo>
                    <a:pt x="0" y="618489"/>
                  </a:lnTo>
                  <a:lnTo>
                    <a:pt x="25400" y="618489"/>
                  </a:lnTo>
                  <a:lnTo>
                    <a:pt x="25400" y="612139"/>
                  </a:lnTo>
                  <a:close/>
                </a:path>
                <a:path w="25400" h="1092200">
                  <a:moveTo>
                    <a:pt x="25400" y="619760"/>
                  </a:moveTo>
                  <a:lnTo>
                    <a:pt x="0" y="619760"/>
                  </a:lnTo>
                  <a:lnTo>
                    <a:pt x="0" y="624839"/>
                  </a:lnTo>
                  <a:lnTo>
                    <a:pt x="25400" y="624839"/>
                  </a:lnTo>
                  <a:lnTo>
                    <a:pt x="25400" y="619760"/>
                  </a:lnTo>
                  <a:close/>
                </a:path>
                <a:path w="25400" h="1092200">
                  <a:moveTo>
                    <a:pt x="25400" y="618489"/>
                  </a:moveTo>
                  <a:lnTo>
                    <a:pt x="0" y="618489"/>
                  </a:lnTo>
                  <a:lnTo>
                    <a:pt x="0" y="619759"/>
                  </a:lnTo>
                  <a:lnTo>
                    <a:pt x="25400" y="619759"/>
                  </a:lnTo>
                  <a:lnTo>
                    <a:pt x="25400" y="618489"/>
                  </a:lnTo>
                  <a:close/>
                </a:path>
                <a:path w="25400" h="1092200">
                  <a:moveTo>
                    <a:pt x="25400" y="624839"/>
                  </a:moveTo>
                  <a:lnTo>
                    <a:pt x="0" y="624839"/>
                  </a:lnTo>
                  <a:lnTo>
                    <a:pt x="0" y="631189"/>
                  </a:lnTo>
                  <a:lnTo>
                    <a:pt x="25400" y="631189"/>
                  </a:lnTo>
                  <a:lnTo>
                    <a:pt x="25400" y="624839"/>
                  </a:lnTo>
                  <a:close/>
                </a:path>
                <a:path w="25400" h="1092200">
                  <a:moveTo>
                    <a:pt x="25400" y="631189"/>
                  </a:moveTo>
                  <a:lnTo>
                    <a:pt x="0" y="631189"/>
                  </a:lnTo>
                  <a:lnTo>
                    <a:pt x="0" y="637539"/>
                  </a:lnTo>
                  <a:lnTo>
                    <a:pt x="25400" y="637539"/>
                  </a:lnTo>
                  <a:lnTo>
                    <a:pt x="25400" y="631189"/>
                  </a:lnTo>
                  <a:close/>
                </a:path>
                <a:path w="25400" h="1092200">
                  <a:moveTo>
                    <a:pt x="25400" y="637539"/>
                  </a:moveTo>
                  <a:lnTo>
                    <a:pt x="0" y="637539"/>
                  </a:lnTo>
                  <a:lnTo>
                    <a:pt x="0" y="643889"/>
                  </a:lnTo>
                  <a:lnTo>
                    <a:pt x="25400" y="643889"/>
                  </a:lnTo>
                  <a:lnTo>
                    <a:pt x="25400" y="637539"/>
                  </a:lnTo>
                  <a:close/>
                </a:path>
                <a:path w="25400" h="1092200">
                  <a:moveTo>
                    <a:pt x="25400" y="643889"/>
                  </a:moveTo>
                  <a:lnTo>
                    <a:pt x="0" y="643889"/>
                  </a:lnTo>
                  <a:lnTo>
                    <a:pt x="0" y="650239"/>
                  </a:lnTo>
                  <a:lnTo>
                    <a:pt x="25400" y="650239"/>
                  </a:lnTo>
                  <a:lnTo>
                    <a:pt x="25400" y="643889"/>
                  </a:lnTo>
                  <a:close/>
                </a:path>
                <a:path w="25400" h="1092200">
                  <a:moveTo>
                    <a:pt x="25400" y="650239"/>
                  </a:moveTo>
                  <a:lnTo>
                    <a:pt x="0" y="650239"/>
                  </a:lnTo>
                  <a:lnTo>
                    <a:pt x="0" y="656589"/>
                  </a:lnTo>
                  <a:lnTo>
                    <a:pt x="25400" y="656589"/>
                  </a:lnTo>
                  <a:lnTo>
                    <a:pt x="25400" y="650239"/>
                  </a:lnTo>
                  <a:close/>
                </a:path>
                <a:path w="25400" h="1092200">
                  <a:moveTo>
                    <a:pt x="25400" y="656589"/>
                  </a:moveTo>
                  <a:lnTo>
                    <a:pt x="0" y="656589"/>
                  </a:lnTo>
                  <a:lnTo>
                    <a:pt x="0" y="681989"/>
                  </a:lnTo>
                  <a:lnTo>
                    <a:pt x="25400" y="681989"/>
                  </a:lnTo>
                  <a:lnTo>
                    <a:pt x="25400" y="656589"/>
                  </a:lnTo>
                  <a:close/>
                </a:path>
                <a:path w="25400" h="1092200">
                  <a:moveTo>
                    <a:pt x="25400" y="681990"/>
                  </a:moveTo>
                  <a:lnTo>
                    <a:pt x="0" y="681990"/>
                  </a:lnTo>
                  <a:lnTo>
                    <a:pt x="0" y="688339"/>
                  </a:lnTo>
                  <a:lnTo>
                    <a:pt x="25400" y="688339"/>
                  </a:lnTo>
                  <a:lnTo>
                    <a:pt x="25400" y="681990"/>
                  </a:lnTo>
                  <a:close/>
                </a:path>
                <a:path w="25400" h="1092200">
                  <a:moveTo>
                    <a:pt x="25400" y="688340"/>
                  </a:moveTo>
                  <a:lnTo>
                    <a:pt x="0" y="688340"/>
                  </a:lnTo>
                  <a:lnTo>
                    <a:pt x="0" y="694689"/>
                  </a:lnTo>
                  <a:lnTo>
                    <a:pt x="25400" y="694689"/>
                  </a:lnTo>
                  <a:lnTo>
                    <a:pt x="25400" y="688340"/>
                  </a:lnTo>
                  <a:close/>
                </a:path>
                <a:path w="25400" h="1092200">
                  <a:moveTo>
                    <a:pt x="25400" y="694690"/>
                  </a:moveTo>
                  <a:lnTo>
                    <a:pt x="0" y="694690"/>
                  </a:lnTo>
                  <a:lnTo>
                    <a:pt x="0" y="701039"/>
                  </a:lnTo>
                  <a:lnTo>
                    <a:pt x="25400" y="701039"/>
                  </a:lnTo>
                  <a:lnTo>
                    <a:pt x="25400" y="694690"/>
                  </a:lnTo>
                  <a:close/>
                </a:path>
                <a:path w="25400" h="1092200">
                  <a:moveTo>
                    <a:pt x="25400" y="701040"/>
                  </a:moveTo>
                  <a:lnTo>
                    <a:pt x="0" y="701040"/>
                  </a:lnTo>
                  <a:lnTo>
                    <a:pt x="0" y="704849"/>
                  </a:lnTo>
                  <a:lnTo>
                    <a:pt x="25400" y="704849"/>
                  </a:lnTo>
                  <a:lnTo>
                    <a:pt x="25400" y="701040"/>
                  </a:lnTo>
                  <a:close/>
                </a:path>
                <a:path w="25400" h="1092200">
                  <a:moveTo>
                    <a:pt x="25400" y="704850"/>
                  </a:moveTo>
                  <a:lnTo>
                    <a:pt x="0" y="704850"/>
                  </a:lnTo>
                  <a:lnTo>
                    <a:pt x="0" y="707389"/>
                  </a:lnTo>
                  <a:lnTo>
                    <a:pt x="25400" y="707389"/>
                  </a:lnTo>
                  <a:lnTo>
                    <a:pt x="25400" y="704850"/>
                  </a:lnTo>
                  <a:close/>
                </a:path>
                <a:path w="25400" h="1092200">
                  <a:moveTo>
                    <a:pt x="25400" y="707390"/>
                  </a:moveTo>
                  <a:lnTo>
                    <a:pt x="0" y="707390"/>
                  </a:lnTo>
                  <a:lnTo>
                    <a:pt x="0" y="720089"/>
                  </a:lnTo>
                  <a:lnTo>
                    <a:pt x="25400" y="720089"/>
                  </a:lnTo>
                  <a:lnTo>
                    <a:pt x="25400" y="707390"/>
                  </a:lnTo>
                  <a:close/>
                </a:path>
                <a:path w="25400" h="1092200">
                  <a:moveTo>
                    <a:pt x="25400" y="720090"/>
                  </a:moveTo>
                  <a:lnTo>
                    <a:pt x="0" y="720090"/>
                  </a:lnTo>
                  <a:lnTo>
                    <a:pt x="0" y="726439"/>
                  </a:lnTo>
                  <a:lnTo>
                    <a:pt x="25400" y="726439"/>
                  </a:lnTo>
                  <a:lnTo>
                    <a:pt x="25400" y="720090"/>
                  </a:lnTo>
                  <a:close/>
                </a:path>
                <a:path w="25400" h="1092200">
                  <a:moveTo>
                    <a:pt x="25400" y="726439"/>
                  </a:moveTo>
                  <a:lnTo>
                    <a:pt x="0" y="726439"/>
                  </a:lnTo>
                  <a:lnTo>
                    <a:pt x="0" y="736599"/>
                  </a:lnTo>
                  <a:lnTo>
                    <a:pt x="25400" y="736599"/>
                  </a:lnTo>
                  <a:lnTo>
                    <a:pt x="25400" y="726439"/>
                  </a:lnTo>
                  <a:close/>
                </a:path>
                <a:path w="25400" h="1092200">
                  <a:moveTo>
                    <a:pt x="25400" y="736600"/>
                  </a:moveTo>
                  <a:lnTo>
                    <a:pt x="0" y="736600"/>
                  </a:lnTo>
                  <a:lnTo>
                    <a:pt x="0" y="742949"/>
                  </a:lnTo>
                  <a:lnTo>
                    <a:pt x="25400" y="742949"/>
                  </a:lnTo>
                  <a:lnTo>
                    <a:pt x="25400" y="736600"/>
                  </a:lnTo>
                  <a:close/>
                </a:path>
                <a:path w="25400" h="1092200">
                  <a:moveTo>
                    <a:pt x="25400" y="742950"/>
                  </a:moveTo>
                  <a:lnTo>
                    <a:pt x="0" y="742950"/>
                  </a:lnTo>
                  <a:lnTo>
                    <a:pt x="0" y="751839"/>
                  </a:lnTo>
                  <a:lnTo>
                    <a:pt x="25400" y="751839"/>
                  </a:lnTo>
                  <a:lnTo>
                    <a:pt x="25400" y="742950"/>
                  </a:lnTo>
                  <a:close/>
                </a:path>
                <a:path w="25400" h="1092200">
                  <a:moveTo>
                    <a:pt x="25400" y="751839"/>
                  </a:moveTo>
                  <a:lnTo>
                    <a:pt x="0" y="751839"/>
                  </a:lnTo>
                  <a:lnTo>
                    <a:pt x="0" y="756919"/>
                  </a:lnTo>
                  <a:lnTo>
                    <a:pt x="25400" y="756919"/>
                  </a:lnTo>
                  <a:lnTo>
                    <a:pt x="25400" y="751839"/>
                  </a:lnTo>
                  <a:close/>
                </a:path>
                <a:path w="25400" h="1092200">
                  <a:moveTo>
                    <a:pt x="25400" y="756919"/>
                  </a:moveTo>
                  <a:lnTo>
                    <a:pt x="0" y="756919"/>
                  </a:lnTo>
                  <a:lnTo>
                    <a:pt x="0" y="758189"/>
                  </a:lnTo>
                  <a:lnTo>
                    <a:pt x="25400" y="758189"/>
                  </a:lnTo>
                  <a:lnTo>
                    <a:pt x="25400" y="756919"/>
                  </a:lnTo>
                  <a:close/>
                </a:path>
                <a:path w="25400" h="1092200">
                  <a:moveTo>
                    <a:pt x="25400" y="758189"/>
                  </a:moveTo>
                  <a:lnTo>
                    <a:pt x="0" y="758189"/>
                  </a:lnTo>
                  <a:lnTo>
                    <a:pt x="0" y="764539"/>
                  </a:lnTo>
                  <a:lnTo>
                    <a:pt x="25400" y="764539"/>
                  </a:lnTo>
                  <a:lnTo>
                    <a:pt x="25400" y="758189"/>
                  </a:lnTo>
                  <a:close/>
                </a:path>
                <a:path w="25400" h="1092200">
                  <a:moveTo>
                    <a:pt x="25400" y="764540"/>
                  </a:moveTo>
                  <a:lnTo>
                    <a:pt x="0" y="764540"/>
                  </a:lnTo>
                  <a:lnTo>
                    <a:pt x="0" y="774699"/>
                  </a:lnTo>
                  <a:lnTo>
                    <a:pt x="25400" y="774699"/>
                  </a:lnTo>
                  <a:lnTo>
                    <a:pt x="25400" y="764540"/>
                  </a:lnTo>
                  <a:close/>
                </a:path>
                <a:path w="25400" h="1092200">
                  <a:moveTo>
                    <a:pt x="25400" y="774700"/>
                  </a:moveTo>
                  <a:lnTo>
                    <a:pt x="0" y="774700"/>
                  </a:lnTo>
                  <a:lnTo>
                    <a:pt x="0" y="783589"/>
                  </a:lnTo>
                  <a:lnTo>
                    <a:pt x="25400" y="783589"/>
                  </a:lnTo>
                  <a:lnTo>
                    <a:pt x="25400" y="774700"/>
                  </a:lnTo>
                  <a:close/>
                </a:path>
                <a:path w="25400" h="1092200">
                  <a:moveTo>
                    <a:pt x="25400" y="783589"/>
                  </a:moveTo>
                  <a:lnTo>
                    <a:pt x="0" y="783589"/>
                  </a:lnTo>
                  <a:lnTo>
                    <a:pt x="0" y="821689"/>
                  </a:lnTo>
                  <a:lnTo>
                    <a:pt x="25400" y="821689"/>
                  </a:lnTo>
                  <a:lnTo>
                    <a:pt x="25400" y="783589"/>
                  </a:lnTo>
                  <a:close/>
                </a:path>
                <a:path w="25400" h="1092200">
                  <a:moveTo>
                    <a:pt x="25400" y="821689"/>
                  </a:moveTo>
                  <a:lnTo>
                    <a:pt x="0" y="821689"/>
                  </a:lnTo>
                  <a:lnTo>
                    <a:pt x="0" y="825499"/>
                  </a:lnTo>
                  <a:lnTo>
                    <a:pt x="25400" y="825499"/>
                  </a:lnTo>
                  <a:lnTo>
                    <a:pt x="25400" y="821689"/>
                  </a:lnTo>
                  <a:close/>
                </a:path>
                <a:path w="25400" h="1092200">
                  <a:moveTo>
                    <a:pt x="25400" y="825500"/>
                  </a:moveTo>
                  <a:lnTo>
                    <a:pt x="0" y="825500"/>
                  </a:lnTo>
                  <a:lnTo>
                    <a:pt x="0" y="828039"/>
                  </a:lnTo>
                  <a:lnTo>
                    <a:pt x="25400" y="828039"/>
                  </a:lnTo>
                  <a:lnTo>
                    <a:pt x="25400" y="825500"/>
                  </a:lnTo>
                  <a:close/>
                </a:path>
                <a:path w="25400" h="1092200">
                  <a:moveTo>
                    <a:pt x="25400" y="828040"/>
                  </a:moveTo>
                  <a:lnTo>
                    <a:pt x="0" y="828040"/>
                  </a:lnTo>
                  <a:lnTo>
                    <a:pt x="0" y="834389"/>
                  </a:lnTo>
                  <a:lnTo>
                    <a:pt x="25400" y="834389"/>
                  </a:lnTo>
                  <a:lnTo>
                    <a:pt x="25400" y="828040"/>
                  </a:lnTo>
                  <a:close/>
                </a:path>
                <a:path w="25400" h="1092200">
                  <a:moveTo>
                    <a:pt x="25400" y="834389"/>
                  </a:moveTo>
                  <a:lnTo>
                    <a:pt x="0" y="834389"/>
                  </a:lnTo>
                  <a:lnTo>
                    <a:pt x="0" y="838199"/>
                  </a:lnTo>
                  <a:lnTo>
                    <a:pt x="25400" y="838199"/>
                  </a:lnTo>
                  <a:lnTo>
                    <a:pt x="25400" y="834389"/>
                  </a:lnTo>
                  <a:close/>
                </a:path>
                <a:path w="25400" h="1092200">
                  <a:moveTo>
                    <a:pt x="25400" y="838199"/>
                  </a:moveTo>
                  <a:lnTo>
                    <a:pt x="0" y="838199"/>
                  </a:lnTo>
                  <a:lnTo>
                    <a:pt x="0" y="876299"/>
                  </a:lnTo>
                  <a:lnTo>
                    <a:pt x="25400" y="876299"/>
                  </a:lnTo>
                  <a:lnTo>
                    <a:pt x="25400" y="838199"/>
                  </a:lnTo>
                  <a:close/>
                </a:path>
                <a:path w="25400" h="1092200">
                  <a:moveTo>
                    <a:pt x="25400" y="876300"/>
                  </a:moveTo>
                  <a:lnTo>
                    <a:pt x="0" y="876300"/>
                  </a:lnTo>
                  <a:lnTo>
                    <a:pt x="0" y="885189"/>
                  </a:lnTo>
                  <a:lnTo>
                    <a:pt x="25400" y="885189"/>
                  </a:lnTo>
                  <a:lnTo>
                    <a:pt x="25400" y="876300"/>
                  </a:lnTo>
                  <a:close/>
                </a:path>
                <a:path w="25400" h="1092200">
                  <a:moveTo>
                    <a:pt x="25400" y="885189"/>
                  </a:moveTo>
                  <a:lnTo>
                    <a:pt x="0" y="885189"/>
                  </a:lnTo>
                  <a:lnTo>
                    <a:pt x="0" y="891539"/>
                  </a:lnTo>
                  <a:lnTo>
                    <a:pt x="25400" y="891539"/>
                  </a:lnTo>
                  <a:lnTo>
                    <a:pt x="25400" y="885189"/>
                  </a:lnTo>
                  <a:close/>
                </a:path>
                <a:path w="25400" h="1092200">
                  <a:moveTo>
                    <a:pt x="25400" y="891539"/>
                  </a:moveTo>
                  <a:lnTo>
                    <a:pt x="0" y="891539"/>
                  </a:lnTo>
                  <a:lnTo>
                    <a:pt x="0" y="897889"/>
                  </a:lnTo>
                  <a:lnTo>
                    <a:pt x="25400" y="897889"/>
                  </a:lnTo>
                  <a:lnTo>
                    <a:pt x="25400" y="891539"/>
                  </a:lnTo>
                  <a:close/>
                </a:path>
                <a:path w="25400" h="1092200">
                  <a:moveTo>
                    <a:pt x="25400" y="897889"/>
                  </a:moveTo>
                  <a:lnTo>
                    <a:pt x="0" y="897889"/>
                  </a:lnTo>
                  <a:lnTo>
                    <a:pt x="0" y="901699"/>
                  </a:lnTo>
                  <a:lnTo>
                    <a:pt x="25400" y="901699"/>
                  </a:lnTo>
                  <a:lnTo>
                    <a:pt x="25400" y="897889"/>
                  </a:lnTo>
                  <a:close/>
                </a:path>
                <a:path w="25400" h="1092200">
                  <a:moveTo>
                    <a:pt x="25400" y="901700"/>
                  </a:moveTo>
                  <a:lnTo>
                    <a:pt x="0" y="901700"/>
                  </a:lnTo>
                  <a:lnTo>
                    <a:pt x="0" y="908049"/>
                  </a:lnTo>
                  <a:lnTo>
                    <a:pt x="25400" y="908049"/>
                  </a:lnTo>
                  <a:lnTo>
                    <a:pt x="25400" y="901700"/>
                  </a:lnTo>
                  <a:close/>
                </a:path>
                <a:path w="25400" h="1092200">
                  <a:moveTo>
                    <a:pt x="25400" y="908050"/>
                  </a:moveTo>
                  <a:lnTo>
                    <a:pt x="0" y="908050"/>
                  </a:lnTo>
                  <a:lnTo>
                    <a:pt x="0" y="910589"/>
                  </a:lnTo>
                  <a:lnTo>
                    <a:pt x="25400" y="910589"/>
                  </a:lnTo>
                  <a:lnTo>
                    <a:pt x="25400" y="908050"/>
                  </a:lnTo>
                  <a:close/>
                </a:path>
                <a:path w="25400" h="1092200">
                  <a:moveTo>
                    <a:pt x="25400" y="910589"/>
                  </a:moveTo>
                  <a:lnTo>
                    <a:pt x="0" y="910589"/>
                  </a:lnTo>
                  <a:lnTo>
                    <a:pt x="0" y="914399"/>
                  </a:lnTo>
                  <a:lnTo>
                    <a:pt x="25400" y="914399"/>
                  </a:lnTo>
                  <a:lnTo>
                    <a:pt x="25400" y="910589"/>
                  </a:lnTo>
                  <a:close/>
                </a:path>
                <a:path w="25400" h="1092200">
                  <a:moveTo>
                    <a:pt x="25400" y="914400"/>
                  </a:moveTo>
                  <a:lnTo>
                    <a:pt x="0" y="914400"/>
                  </a:lnTo>
                  <a:lnTo>
                    <a:pt x="0" y="916939"/>
                  </a:lnTo>
                  <a:lnTo>
                    <a:pt x="25400" y="916939"/>
                  </a:lnTo>
                  <a:lnTo>
                    <a:pt x="25400" y="914400"/>
                  </a:lnTo>
                  <a:close/>
                </a:path>
                <a:path w="25400" h="1092200">
                  <a:moveTo>
                    <a:pt x="25400" y="916939"/>
                  </a:moveTo>
                  <a:lnTo>
                    <a:pt x="0" y="916939"/>
                  </a:lnTo>
                  <a:lnTo>
                    <a:pt x="0" y="923289"/>
                  </a:lnTo>
                  <a:lnTo>
                    <a:pt x="25400" y="923289"/>
                  </a:lnTo>
                  <a:lnTo>
                    <a:pt x="25400" y="916939"/>
                  </a:lnTo>
                  <a:close/>
                </a:path>
                <a:path w="25400" h="1092200">
                  <a:moveTo>
                    <a:pt x="25400" y="923289"/>
                  </a:moveTo>
                  <a:lnTo>
                    <a:pt x="0" y="923289"/>
                  </a:lnTo>
                  <a:lnTo>
                    <a:pt x="0" y="948689"/>
                  </a:lnTo>
                  <a:lnTo>
                    <a:pt x="25400" y="948689"/>
                  </a:lnTo>
                  <a:lnTo>
                    <a:pt x="25400" y="923289"/>
                  </a:lnTo>
                  <a:close/>
                </a:path>
                <a:path w="25400" h="1092200">
                  <a:moveTo>
                    <a:pt x="25400" y="948690"/>
                  </a:moveTo>
                  <a:lnTo>
                    <a:pt x="0" y="948690"/>
                  </a:lnTo>
                  <a:lnTo>
                    <a:pt x="0" y="955039"/>
                  </a:lnTo>
                  <a:lnTo>
                    <a:pt x="25400" y="955039"/>
                  </a:lnTo>
                  <a:lnTo>
                    <a:pt x="25400" y="948690"/>
                  </a:lnTo>
                  <a:close/>
                </a:path>
                <a:path w="25400" h="1092200">
                  <a:moveTo>
                    <a:pt x="25400" y="955040"/>
                  </a:moveTo>
                  <a:lnTo>
                    <a:pt x="0" y="955040"/>
                  </a:lnTo>
                  <a:lnTo>
                    <a:pt x="0" y="967739"/>
                  </a:lnTo>
                  <a:lnTo>
                    <a:pt x="25400" y="967739"/>
                  </a:lnTo>
                  <a:lnTo>
                    <a:pt x="25400" y="955040"/>
                  </a:lnTo>
                  <a:close/>
                </a:path>
                <a:path w="25400" h="1092200">
                  <a:moveTo>
                    <a:pt x="25400" y="967740"/>
                  </a:moveTo>
                  <a:lnTo>
                    <a:pt x="0" y="967740"/>
                  </a:lnTo>
                  <a:lnTo>
                    <a:pt x="0" y="984249"/>
                  </a:lnTo>
                  <a:lnTo>
                    <a:pt x="25400" y="984249"/>
                  </a:lnTo>
                  <a:lnTo>
                    <a:pt x="25400" y="967740"/>
                  </a:lnTo>
                  <a:close/>
                </a:path>
                <a:path w="25400" h="1092200">
                  <a:moveTo>
                    <a:pt x="25400" y="984249"/>
                  </a:moveTo>
                  <a:lnTo>
                    <a:pt x="0" y="984249"/>
                  </a:lnTo>
                  <a:lnTo>
                    <a:pt x="0" y="986789"/>
                  </a:lnTo>
                  <a:lnTo>
                    <a:pt x="25400" y="986789"/>
                  </a:lnTo>
                  <a:lnTo>
                    <a:pt x="25400" y="984249"/>
                  </a:lnTo>
                  <a:close/>
                </a:path>
                <a:path w="25400" h="1092200">
                  <a:moveTo>
                    <a:pt x="25400" y="986790"/>
                  </a:moveTo>
                  <a:lnTo>
                    <a:pt x="0" y="986790"/>
                  </a:lnTo>
                  <a:lnTo>
                    <a:pt x="0" y="990599"/>
                  </a:lnTo>
                  <a:lnTo>
                    <a:pt x="25400" y="990599"/>
                  </a:lnTo>
                  <a:lnTo>
                    <a:pt x="25400" y="986790"/>
                  </a:lnTo>
                  <a:close/>
                </a:path>
                <a:path w="25400" h="1092200">
                  <a:moveTo>
                    <a:pt x="25400" y="990599"/>
                  </a:moveTo>
                  <a:lnTo>
                    <a:pt x="0" y="990599"/>
                  </a:lnTo>
                  <a:lnTo>
                    <a:pt x="0" y="993139"/>
                  </a:lnTo>
                  <a:lnTo>
                    <a:pt x="25400" y="993139"/>
                  </a:lnTo>
                  <a:lnTo>
                    <a:pt x="25400" y="990599"/>
                  </a:lnTo>
                  <a:close/>
                </a:path>
                <a:path w="25400" h="1092200">
                  <a:moveTo>
                    <a:pt x="25400" y="993139"/>
                  </a:moveTo>
                  <a:lnTo>
                    <a:pt x="0" y="993139"/>
                  </a:lnTo>
                  <a:lnTo>
                    <a:pt x="0" y="996949"/>
                  </a:lnTo>
                  <a:lnTo>
                    <a:pt x="25400" y="996949"/>
                  </a:lnTo>
                  <a:lnTo>
                    <a:pt x="25400" y="993139"/>
                  </a:lnTo>
                  <a:close/>
                </a:path>
                <a:path w="25400" h="1092200">
                  <a:moveTo>
                    <a:pt x="25400" y="996949"/>
                  </a:moveTo>
                  <a:lnTo>
                    <a:pt x="0" y="996949"/>
                  </a:lnTo>
                  <a:lnTo>
                    <a:pt x="0" y="1003299"/>
                  </a:lnTo>
                  <a:lnTo>
                    <a:pt x="25400" y="1003299"/>
                  </a:lnTo>
                  <a:lnTo>
                    <a:pt x="25400" y="996949"/>
                  </a:lnTo>
                  <a:close/>
                </a:path>
                <a:path w="25400" h="1092200">
                  <a:moveTo>
                    <a:pt x="25400" y="1003300"/>
                  </a:moveTo>
                  <a:lnTo>
                    <a:pt x="0" y="1003300"/>
                  </a:lnTo>
                  <a:lnTo>
                    <a:pt x="0" y="1012189"/>
                  </a:lnTo>
                  <a:lnTo>
                    <a:pt x="25400" y="1012189"/>
                  </a:lnTo>
                  <a:lnTo>
                    <a:pt x="25400" y="1003300"/>
                  </a:lnTo>
                  <a:close/>
                </a:path>
                <a:path w="25400" h="1092200">
                  <a:moveTo>
                    <a:pt x="25400" y="1012189"/>
                  </a:moveTo>
                  <a:lnTo>
                    <a:pt x="0" y="1012189"/>
                  </a:lnTo>
                  <a:lnTo>
                    <a:pt x="0" y="1024889"/>
                  </a:lnTo>
                  <a:lnTo>
                    <a:pt x="25400" y="1024889"/>
                  </a:lnTo>
                  <a:lnTo>
                    <a:pt x="25400" y="1012189"/>
                  </a:lnTo>
                  <a:close/>
                </a:path>
                <a:path w="25400" h="1092200">
                  <a:moveTo>
                    <a:pt x="25400" y="1024889"/>
                  </a:moveTo>
                  <a:lnTo>
                    <a:pt x="0" y="1024889"/>
                  </a:lnTo>
                  <a:lnTo>
                    <a:pt x="0" y="1035049"/>
                  </a:lnTo>
                  <a:lnTo>
                    <a:pt x="25400" y="1035049"/>
                  </a:lnTo>
                  <a:lnTo>
                    <a:pt x="25400" y="1024889"/>
                  </a:lnTo>
                  <a:close/>
                </a:path>
                <a:path w="25400" h="1092200">
                  <a:moveTo>
                    <a:pt x="25400" y="1035049"/>
                  </a:moveTo>
                  <a:lnTo>
                    <a:pt x="0" y="1035049"/>
                  </a:lnTo>
                  <a:lnTo>
                    <a:pt x="0" y="1037589"/>
                  </a:lnTo>
                  <a:lnTo>
                    <a:pt x="25400" y="1037589"/>
                  </a:lnTo>
                  <a:lnTo>
                    <a:pt x="25400" y="1035049"/>
                  </a:lnTo>
                  <a:close/>
                </a:path>
                <a:path w="25400" h="1092200">
                  <a:moveTo>
                    <a:pt x="25400" y="1037589"/>
                  </a:moveTo>
                  <a:lnTo>
                    <a:pt x="0" y="1037589"/>
                  </a:lnTo>
                  <a:lnTo>
                    <a:pt x="0" y="1043939"/>
                  </a:lnTo>
                  <a:lnTo>
                    <a:pt x="25400" y="1043939"/>
                  </a:lnTo>
                  <a:lnTo>
                    <a:pt x="25400" y="1037589"/>
                  </a:lnTo>
                  <a:close/>
                </a:path>
                <a:path w="25400" h="1092200">
                  <a:moveTo>
                    <a:pt x="25400" y="1043939"/>
                  </a:moveTo>
                  <a:lnTo>
                    <a:pt x="0" y="1043939"/>
                  </a:lnTo>
                  <a:lnTo>
                    <a:pt x="0" y="1047749"/>
                  </a:lnTo>
                  <a:lnTo>
                    <a:pt x="25400" y="1047749"/>
                  </a:lnTo>
                  <a:lnTo>
                    <a:pt x="25400" y="1043939"/>
                  </a:lnTo>
                  <a:close/>
                </a:path>
                <a:path w="25400" h="1092200">
                  <a:moveTo>
                    <a:pt x="25400" y="1047749"/>
                  </a:moveTo>
                  <a:lnTo>
                    <a:pt x="0" y="1047749"/>
                  </a:lnTo>
                  <a:lnTo>
                    <a:pt x="0" y="1054099"/>
                  </a:lnTo>
                  <a:lnTo>
                    <a:pt x="25400" y="1054099"/>
                  </a:lnTo>
                  <a:lnTo>
                    <a:pt x="25400" y="1047749"/>
                  </a:lnTo>
                  <a:close/>
                </a:path>
                <a:path w="25400" h="1092200">
                  <a:moveTo>
                    <a:pt x="25400" y="1054099"/>
                  </a:moveTo>
                  <a:lnTo>
                    <a:pt x="0" y="1054099"/>
                  </a:lnTo>
                  <a:lnTo>
                    <a:pt x="0" y="1056639"/>
                  </a:lnTo>
                  <a:lnTo>
                    <a:pt x="25400" y="1056639"/>
                  </a:lnTo>
                  <a:lnTo>
                    <a:pt x="25400" y="1054099"/>
                  </a:lnTo>
                  <a:close/>
                </a:path>
                <a:path w="25400" h="1092200">
                  <a:moveTo>
                    <a:pt x="25400" y="1056639"/>
                  </a:moveTo>
                  <a:lnTo>
                    <a:pt x="0" y="1056639"/>
                  </a:lnTo>
                  <a:lnTo>
                    <a:pt x="0" y="1060449"/>
                  </a:lnTo>
                  <a:lnTo>
                    <a:pt x="25400" y="1060449"/>
                  </a:lnTo>
                  <a:lnTo>
                    <a:pt x="25400" y="1056639"/>
                  </a:lnTo>
                  <a:close/>
                </a:path>
                <a:path w="25400" h="1092200">
                  <a:moveTo>
                    <a:pt x="25400" y="1060450"/>
                  </a:moveTo>
                  <a:lnTo>
                    <a:pt x="0" y="1060450"/>
                  </a:lnTo>
                  <a:lnTo>
                    <a:pt x="0" y="1062989"/>
                  </a:lnTo>
                  <a:lnTo>
                    <a:pt x="25400" y="1062989"/>
                  </a:lnTo>
                  <a:lnTo>
                    <a:pt x="25400" y="1060450"/>
                  </a:lnTo>
                  <a:close/>
                </a:path>
                <a:path w="25400" h="1092200">
                  <a:moveTo>
                    <a:pt x="25400" y="1062990"/>
                  </a:moveTo>
                  <a:lnTo>
                    <a:pt x="0" y="1062990"/>
                  </a:lnTo>
                  <a:lnTo>
                    <a:pt x="0" y="1069339"/>
                  </a:lnTo>
                  <a:lnTo>
                    <a:pt x="25400" y="1069339"/>
                  </a:lnTo>
                  <a:lnTo>
                    <a:pt x="25400" y="1062990"/>
                  </a:lnTo>
                  <a:close/>
                </a:path>
                <a:path w="25400" h="1092200">
                  <a:moveTo>
                    <a:pt x="25400" y="1069340"/>
                  </a:moveTo>
                  <a:lnTo>
                    <a:pt x="0" y="1069340"/>
                  </a:lnTo>
                  <a:lnTo>
                    <a:pt x="0" y="1083309"/>
                  </a:lnTo>
                  <a:lnTo>
                    <a:pt x="1269" y="1083309"/>
                  </a:lnTo>
                  <a:lnTo>
                    <a:pt x="1269" y="1084580"/>
                  </a:lnTo>
                  <a:lnTo>
                    <a:pt x="5079" y="1084580"/>
                  </a:lnTo>
                  <a:lnTo>
                    <a:pt x="5079" y="1085849"/>
                  </a:lnTo>
                  <a:lnTo>
                    <a:pt x="8889" y="1085849"/>
                  </a:lnTo>
                  <a:lnTo>
                    <a:pt x="8889" y="1087120"/>
                  </a:lnTo>
                  <a:lnTo>
                    <a:pt x="11429" y="1087120"/>
                  </a:lnTo>
                  <a:lnTo>
                    <a:pt x="11429" y="1088389"/>
                  </a:lnTo>
                  <a:lnTo>
                    <a:pt x="25400" y="1088389"/>
                  </a:lnTo>
                  <a:lnTo>
                    <a:pt x="25400" y="1069340"/>
                  </a:lnTo>
                  <a:close/>
                </a:path>
                <a:path w="25400" h="1092200">
                  <a:moveTo>
                    <a:pt x="25400" y="1088390"/>
                  </a:moveTo>
                  <a:lnTo>
                    <a:pt x="15239" y="1088390"/>
                  </a:lnTo>
                  <a:lnTo>
                    <a:pt x="15239" y="1089659"/>
                  </a:lnTo>
                  <a:lnTo>
                    <a:pt x="19050" y="1089659"/>
                  </a:lnTo>
                  <a:lnTo>
                    <a:pt x="19050" y="1090930"/>
                  </a:lnTo>
                  <a:lnTo>
                    <a:pt x="22859" y="1090930"/>
                  </a:lnTo>
                  <a:lnTo>
                    <a:pt x="22859" y="1092199"/>
                  </a:lnTo>
                  <a:lnTo>
                    <a:pt x="25400" y="1092199"/>
                  </a:lnTo>
                  <a:lnTo>
                    <a:pt x="25400" y="1088390"/>
                  </a:lnTo>
                  <a:close/>
                </a:path>
              </a:pathLst>
            </a:custGeom>
            <a:solidFill>
              <a:srgbClr val="4C6FD9"/>
            </a:solidFill>
          </p:spPr>
          <p:txBody>
            <a:bodyPr wrap="square" lIns="0" tIns="0" rIns="0" bIns="0" rtlCol="0"/>
            <a:lstStyle/>
            <a:p>
              <a:endParaRPr/>
            </a:p>
          </p:txBody>
        </p:sp>
        <p:sp>
          <p:nvSpPr>
            <p:cNvPr id="593" name="object 593"/>
            <p:cNvSpPr/>
            <p:nvPr/>
          </p:nvSpPr>
          <p:spPr>
            <a:xfrm>
              <a:off x="2491740" y="4860289"/>
              <a:ext cx="26670" cy="1088390"/>
            </a:xfrm>
            <a:custGeom>
              <a:avLst/>
              <a:gdLst/>
              <a:ahLst/>
              <a:cxnLst/>
              <a:rect l="l" t="t" r="r" b="b"/>
              <a:pathLst>
                <a:path w="26669" h="1088389">
                  <a:moveTo>
                    <a:pt x="2540" y="0"/>
                  </a:moveTo>
                  <a:lnTo>
                    <a:pt x="0" y="0"/>
                  </a:lnTo>
                  <a:lnTo>
                    <a:pt x="0" y="6349"/>
                  </a:lnTo>
                  <a:lnTo>
                    <a:pt x="26670" y="6349"/>
                  </a:lnTo>
                  <a:lnTo>
                    <a:pt x="26670" y="5079"/>
                  </a:lnTo>
                  <a:lnTo>
                    <a:pt x="25400" y="5079"/>
                  </a:lnTo>
                  <a:lnTo>
                    <a:pt x="25400" y="3809"/>
                  </a:lnTo>
                  <a:lnTo>
                    <a:pt x="17780" y="3809"/>
                  </a:lnTo>
                  <a:lnTo>
                    <a:pt x="17780" y="2539"/>
                  </a:lnTo>
                  <a:lnTo>
                    <a:pt x="10160" y="2539"/>
                  </a:lnTo>
                  <a:lnTo>
                    <a:pt x="10160" y="1269"/>
                  </a:lnTo>
                  <a:lnTo>
                    <a:pt x="2540" y="1269"/>
                  </a:lnTo>
                  <a:lnTo>
                    <a:pt x="2540" y="0"/>
                  </a:lnTo>
                  <a:close/>
                </a:path>
                <a:path w="26669" h="1088389">
                  <a:moveTo>
                    <a:pt x="26670" y="6349"/>
                  </a:moveTo>
                  <a:lnTo>
                    <a:pt x="0" y="6349"/>
                  </a:lnTo>
                  <a:lnTo>
                    <a:pt x="0" y="12699"/>
                  </a:lnTo>
                  <a:lnTo>
                    <a:pt x="26670" y="12699"/>
                  </a:lnTo>
                  <a:lnTo>
                    <a:pt x="26670" y="6349"/>
                  </a:lnTo>
                  <a:close/>
                </a:path>
                <a:path w="26669" h="1088389">
                  <a:moveTo>
                    <a:pt x="26670" y="12700"/>
                  </a:moveTo>
                  <a:lnTo>
                    <a:pt x="0" y="12700"/>
                  </a:lnTo>
                  <a:lnTo>
                    <a:pt x="0" y="19049"/>
                  </a:lnTo>
                  <a:lnTo>
                    <a:pt x="26670" y="19049"/>
                  </a:lnTo>
                  <a:lnTo>
                    <a:pt x="26670" y="12700"/>
                  </a:lnTo>
                  <a:close/>
                </a:path>
                <a:path w="26669" h="1088389">
                  <a:moveTo>
                    <a:pt x="26670" y="19050"/>
                  </a:moveTo>
                  <a:lnTo>
                    <a:pt x="0" y="19050"/>
                  </a:lnTo>
                  <a:lnTo>
                    <a:pt x="0" y="25399"/>
                  </a:lnTo>
                  <a:lnTo>
                    <a:pt x="26670" y="25399"/>
                  </a:lnTo>
                  <a:lnTo>
                    <a:pt x="26670" y="19050"/>
                  </a:lnTo>
                  <a:close/>
                </a:path>
                <a:path w="26669" h="1088389">
                  <a:moveTo>
                    <a:pt x="26670" y="25400"/>
                  </a:moveTo>
                  <a:lnTo>
                    <a:pt x="0" y="25400"/>
                  </a:lnTo>
                  <a:lnTo>
                    <a:pt x="0" y="31749"/>
                  </a:lnTo>
                  <a:lnTo>
                    <a:pt x="26670" y="31749"/>
                  </a:lnTo>
                  <a:lnTo>
                    <a:pt x="26670" y="25400"/>
                  </a:lnTo>
                  <a:close/>
                </a:path>
                <a:path w="26669" h="1088389">
                  <a:moveTo>
                    <a:pt x="26670" y="31749"/>
                  </a:moveTo>
                  <a:lnTo>
                    <a:pt x="0" y="31749"/>
                  </a:lnTo>
                  <a:lnTo>
                    <a:pt x="0" y="38099"/>
                  </a:lnTo>
                  <a:lnTo>
                    <a:pt x="26670" y="38099"/>
                  </a:lnTo>
                  <a:lnTo>
                    <a:pt x="26670" y="31749"/>
                  </a:lnTo>
                  <a:close/>
                </a:path>
                <a:path w="26669" h="1088389">
                  <a:moveTo>
                    <a:pt x="26670" y="38099"/>
                  </a:moveTo>
                  <a:lnTo>
                    <a:pt x="0" y="38099"/>
                  </a:lnTo>
                  <a:lnTo>
                    <a:pt x="0" y="44449"/>
                  </a:lnTo>
                  <a:lnTo>
                    <a:pt x="26670" y="44449"/>
                  </a:lnTo>
                  <a:lnTo>
                    <a:pt x="26670" y="38099"/>
                  </a:lnTo>
                  <a:close/>
                </a:path>
                <a:path w="26669" h="1088389">
                  <a:moveTo>
                    <a:pt x="26670" y="44450"/>
                  </a:moveTo>
                  <a:lnTo>
                    <a:pt x="0" y="44450"/>
                  </a:lnTo>
                  <a:lnTo>
                    <a:pt x="0" y="50799"/>
                  </a:lnTo>
                  <a:lnTo>
                    <a:pt x="26670" y="50799"/>
                  </a:lnTo>
                  <a:lnTo>
                    <a:pt x="26670" y="44450"/>
                  </a:lnTo>
                  <a:close/>
                </a:path>
                <a:path w="26669" h="1088389">
                  <a:moveTo>
                    <a:pt x="26670" y="50799"/>
                  </a:moveTo>
                  <a:lnTo>
                    <a:pt x="0" y="50799"/>
                  </a:lnTo>
                  <a:lnTo>
                    <a:pt x="0" y="57149"/>
                  </a:lnTo>
                  <a:lnTo>
                    <a:pt x="26670" y="57149"/>
                  </a:lnTo>
                  <a:lnTo>
                    <a:pt x="26670" y="50799"/>
                  </a:lnTo>
                  <a:close/>
                </a:path>
                <a:path w="26669" h="1088389">
                  <a:moveTo>
                    <a:pt x="26670" y="57149"/>
                  </a:moveTo>
                  <a:lnTo>
                    <a:pt x="0" y="57149"/>
                  </a:lnTo>
                  <a:lnTo>
                    <a:pt x="0" y="63499"/>
                  </a:lnTo>
                  <a:lnTo>
                    <a:pt x="26670" y="63499"/>
                  </a:lnTo>
                  <a:lnTo>
                    <a:pt x="26670" y="57149"/>
                  </a:lnTo>
                  <a:close/>
                </a:path>
                <a:path w="26669" h="1088389">
                  <a:moveTo>
                    <a:pt x="26670" y="63500"/>
                  </a:moveTo>
                  <a:lnTo>
                    <a:pt x="0" y="63500"/>
                  </a:lnTo>
                  <a:lnTo>
                    <a:pt x="0" y="69849"/>
                  </a:lnTo>
                  <a:lnTo>
                    <a:pt x="26670" y="69849"/>
                  </a:lnTo>
                  <a:lnTo>
                    <a:pt x="26670" y="63500"/>
                  </a:lnTo>
                  <a:close/>
                </a:path>
                <a:path w="26669" h="1088389">
                  <a:moveTo>
                    <a:pt x="26670" y="69849"/>
                  </a:moveTo>
                  <a:lnTo>
                    <a:pt x="0" y="69849"/>
                  </a:lnTo>
                  <a:lnTo>
                    <a:pt x="0" y="76199"/>
                  </a:lnTo>
                  <a:lnTo>
                    <a:pt x="26670" y="76199"/>
                  </a:lnTo>
                  <a:lnTo>
                    <a:pt x="26670" y="69849"/>
                  </a:lnTo>
                  <a:close/>
                </a:path>
                <a:path w="26669" h="1088389">
                  <a:moveTo>
                    <a:pt x="26670" y="76199"/>
                  </a:moveTo>
                  <a:lnTo>
                    <a:pt x="0" y="76199"/>
                  </a:lnTo>
                  <a:lnTo>
                    <a:pt x="0" y="82549"/>
                  </a:lnTo>
                  <a:lnTo>
                    <a:pt x="26670" y="82549"/>
                  </a:lnTo>
                  <a:lnTo>
                    <a:pt x="26670" y="76199"/>
                  </a:lnTo>
                  <a:close/>
                </a:path>
                <a:path w="26669" h="1088389">
                  <a:moveTo>
                    <a:pt x="26670" y="82550"/>
                  </a:moveTo>
                  <a:lnTo>
                    <a:pt x="0" y="82550"/>
                  </a:lnTo>
                  <a:lnTo>
                    <a:pt x="0" y="88899"/>
                  </a:lnTo>
                  <a:lnTo>
                    <a:pt x="26670" y="88899"/>
                  </a:lnTo>
                  <a:lnTo>
                    <a:pt x="26670" y="82550"/>
                  </a:lnTo>
                  <a:close/>
                </a:path>
                <a:path w="26669" h="1088389">
                  <a:moveTo>
                    <a:pt x="26670" y="88900"/>
                  </a:moveTo>
                  <a:lnTo>
                    <a:pt x="0" y="88900"/>
                  </a:lnTo>
                  <a:lnTo>
                    <a:pt x="0" y="95249"/>
                  </a:lnTo>
                  <a:lnTo>
                    <a:pt x="26670" y="95249"/>
                  </a:lnTo>
                  <a:lnTo>
                    <a:pt x="26670" y="88900"/>
                  </a:lnTo>
                  <a:close/>
                </a:path>
                <a:path w="26669" h="1088389">
                  <a:moveTo>
                    <a:pt x="26670" y="95249"/>
                  </a:moveTo>
                  <a:lnTo>
                    <a:pt x="0" y="95249"/>
                  </a:lnTo>
                  <a:lnTo>
                    <a:pt x="0" y="101599"/>
                  </a:lnTo>
                  <a:lnTo>
                    <a:pt x="26670" y="101599"/>
                  </a:lnTo>
                  <a:lnTo>
                    <a:pt x="26670" y="95249"/>
                  </a:lnTo>
                  <a:close/>
                </a:path>
                <a:path w="26669" h="1088389">
                  <a:moveTo>
                    <a:pt x="26670" y="101599"/>
                  </a:moveTo>
                  <a:lnTo>
                    <a:pt x="0" y="101599"/>
                  </a:lnTo>
                  <a:lnTo>
                    <a:pt x="0" y="120649"/>
                  </a:lnTo>
                  <a:lnTo>
                    <a:pt x="26670" y="120649"/>
                  </a:lnTo>
                  <a:lnTo>
                    <a:pt x="26670" y="101599"/>
                  </a:lnTo>
                  <a:close/>
                </a:path>
                <a:path w="26669" h="1088389">
                  <a:moveTo>
                    <a:pt x="26670" y="120650"/>
                  </a:moveTo>
                  <a:lnTo>
                    <a:pt x="0" y="120650"/>
                  </a:lnTo>
                  <a:lnTo>
                    <a:pt x="0" y="126999"/>
                  </a:lnTo>
                  <a:lnTo>
                    <a:pt x="26670" y="126999"/>
                  </a:lnTo>
                  <a:lnTo>
                    <a:pt x="26670" y="120650"/>
                  </a:lnTo>
                  <a:close/>
                </a:path>
                <a:path w="26669" h="1088389">
                  <a:moveTo>
                    <a:pt x="26670" y="126999"/>
                  </a:moveTo>
                  <a:lnTo>
                    <a:pt x="0" y="126999"/>
                  </a:lnTo>
                  <a:lnTo>
                    <a:pt x="0" y="165099"/>
                  </a:lnTo>
                  <a:lnTo>
                    <a:pt x="26670" y="165099"/>
                  </a:lnTo>
                  <a:lnTo>
                    <a:pt x="26670" y="126999"/>
                  </a:lnTo>
                  <a:close/>
                </a:path>
                <a:path w="26669" h="1088389">
                  <a:moveTo>
                    <a:pt x="26670" y="165099"/>
                  </a:moveTo>
                  <a:lnTo>
                    <a:pt x="0" y="165099"/>
                  </a:lnTo>
                  <a:lnTo>
                    <a:pt x="0" y="171449"/>
                  </a:lnTo>
                  <a:lnTo>
                    <a:pt x="26670" y="171449"/>
                  </a:lnTo>
                  <a:lnTo>
                    <a:pt x="26670" y="165099"/>
                  </a:lnTo>
                  <a:close/>
                </a:path>
                <a:path w="26669" h="1088389">
                  <a:moveTo>
                    <a:pt x="26670" y="171449"/>
                  </a:moveTo>
                  <a:lnTo>
                    <a:pt x="0" y="171449"/>
                  </a:lnTo>
                  <a:lnTo>
                    <a:pt x="0" y="184149"/>
                  </a:lnTo>
                  <a:lnTo>
                    <a:pt x="26670" y="184149"/>
                  </a:lnTo>
                  <a:lnTo>
                    <a:pt x="26670" y="171449"/>
                  </a:lnTo>
                  <a:close/>
                </a:path>
                <a:path w="26669" h="1088389">
                  <a:moveTo>
                    <a:pt x="26670" y="184149"/>
                  </a:moveTo>
                  <a:lnTo>
                    <a:pt x="0" y="184149"/>
                  </a:lnTo>
                  <a:lnTo>
                    <a:pt x="0" y="190499"/>
                  </a:lnTo>
                  <a:lnTo>
                    <a:pt x="26670" y="190499"/>
                  </a:lnTo>
                  <a:lnTo>
                    <a:pt x="26670" y="184149"/>
                  </a:lnTo>
                  <a:close/>
                </a:path>
                <a:path w="26669" h="1088389">
                  <a:moveTo>
                    <a:pt x="26670" y="190499"/>
                  </a:moveTo>
                  <a:lnTo>
                    <a:pt x="0" y="190499"/>
                  </a:lnTo>
                  <a:lnTo>
                    <a:pt x="0" y="203199"/>
                  </a:lnTo>
                  <a:lnTo>
                    <a:pt x="26670" y="203199"/>
                  </a:lnTo>
                  <a:lnTo>
                    <a:pt x="26670" y="190499"/>
                  </a:lnTo>
                  <a:close/>
                </a:path>
                <a:path w="26669" h="1088389">
                  <a:moveTo>
                    <a:pt x="26670" y="203199"/>
                  </a:moveTo>
                  <a:lnTo>
                    <a:pt x="0" y="203199"/>
                  </a:lnTo>
                  <a:lnTo>
                    <a:pt x="0" y="209549"/>
                  </a:lnTo>
                  <a:lnTo>
                    <a:pt x="26670" y="209549"/>
                  </a:lnTo>
                  <a:lnTo>
                    <a:pt x="26670" y="203199"/>
                  </a:lnTo>
                  <a:close/>
                </a:path>
                <a:path w="26669" h="1088389">
                  <a:moveTo>
                    <a:pt x="26670" y="209549"/>
                  </a:moveTo>
                  <a:lnTo>
                    <a:pt x="0" y="209549"/>
                  </a:lnTo>
                  <a:lnTo>
                    <a:pt x="0" y="222249"/>
                  </a:lnTo>
                  <a:lnTo>
                    <a:pt x="26670" y="222249"/>
                  </a:lnTo>
                  <a:lnTo>
                    <a:pt x="26670" y="209549"/>
                  </a:lnTo>
                  <a:close/>
                </a:path>
                <a:path w="26669" h="1088389">
                  <a:moveTo>
                    <a:pt x="26670" y="222249"/>
                  </a:moveTo>
                  <a:lnTo>
                    <a:pt x="0" y="222249"/>
                  </a:lnTo>
                  <a:lnTo>
                    <a:pt x="0" y="228599"/>
                  </a:lnTo>
                  <a:lnTo>
                    <a:pt x="26670" y="228599"/>
                  </a:lnTo>
                  <a:lnTo>
                    <a:pt x="26670" y="222249"/>
                  </a:lnTo>
                  <a:close/>
                </a:path>
                <a:path w="26669" h="1088389">
                  <a:moveTo>
                    <a:pt x="26670" y="228599"/>
                  </a:moveTo>
                  <a:lnTo>
                    <a:pt x="0" y="228599"/>
                  </a:lnTo>
                  <a:lnTo>
                    <a:pt x="0" y="234949"/>
                  </a:lnTo>
                  <a:lnTo>
                    <a:pt x="26670" y="234949"/>
                  </a:lnTo>
                  <a:lnTo>
                    <a:pt x="26670" y="228599"/>
                  </a:lnTo>
                  <a:close/>
                </a:path>
                <a:path w="26669" h="1088389">
                  <a:moveTo>
                    <a:pt x="26670" y="234949"/>
                  </a:moveTo>
                  <a:lnTo>
                    <a:pt x="0" y="234949"/>
                  </a:lnTo>
                  <a:lnTo>
                    <a:pt x="0" y="241299"/>
                  </a:lnTo>
                  <a:lnTo>
                    <a:pt x="26670" y="241299"/>
                  </a:lnTo>
                  <a:lnTo>
                    <a:pt x="26670" y="234949"/>
                  </a:lnTo>
                  <a:close/>
                </a:path>
                <a:path w="26669" h="1088389">
                  <a:moveTo>
                    <a:pt x="26670" y="241299"/>
                  </a:moveTo>
                  <a:lnTo>
                    <a:pt x="0" y="241299"/>
                  </a:lnTo>
                  <a:lnTo>
                    <a:pt x="0" y="247649"/>
                  </a:lnTo>
                  <a:lnTo>
                    <a:pt x="26670" y="247649"/>
                  </a:lnTo>
                  <a:lnTo>
                    <a:pt x="26670" y="241299"/>
                  </a:lnTo>
                  <a:close/>
                </a:path>
                <a:path w="26669" h="1088389">
                  <a:moveTo>
                    <a:pt x="26670" y="247649"/>
                  </a:moveTo>
                  <a:lnTo>
                    <a:pt x="0" y="247649"/>
                  </a:lnTo>
                  <a:lnTo>
                    <a:pt x="0" y="253999"/>
                  </a:lnTo>
                  <a:lnTo>
                    <a:pt x="26670" y="253999"/>
                  </a:lnTo>
                  <a:lnTo>
                    <a:pt x="26670" y="247649"/>
                  </a:lnTo>
                  <a:close/>
                </a:path>
                <a:path w="26669" h="1088389">
                  <a:moveTo>
                    <a:pt x="26670" y="254000"/>
                  </a:moveTo>
                  <a:lnTo>
                    <a:pt x="0" y="254000"/>
                  </a:lnTo>
                  <a:lnTo>
                    <a:pt x="0" y="260349"/>
                  </a:lnTo>
                  <a:lnTo>
                    <a:pt x="26670" y="260349"/>
                  </a:lnTo>
                  <a:lnTo>
                    <a:pt x="26670" y="254000"/>
                  </a:lnTo>
                  <a:close/>
                </a:path>
                <a:path w="26669" h="1088389">
                  <a:moveTo>
                    <a:pt x="26670" y="260350"/>
                  </a:moveTo>
                  <a:lnTo>
                    <a:pt x="0" y="260350"/>
                  </a:lnTo>
                  <a:lnTo>
                    <a:pt x="0" y="266699"/>
                  </a:lnTo>
                  <a:lnTo>
                    <a:pt x="26670" y="266699"/>
                  </a:lnTo>
                  <a:lnTo>
                    <a:pt x="26670" y="260350"/>
                  </a:lnTo>
                  <a:close/>
                </a:path>
                <a:path w="26669" h="1088389">
                  <a:moveTo>
                    <a:pt x="26670" y="266699"/>
                  </a:moveTo>
                  <a:lnTo>
                    <a:pt x="0" y="266699"/>
                  </a:lnTo>
                  <a:lnTo>
                    <a:pt x="0" y="273049"/>
                  </a:lnTo>
                  <a:lnTo>
                    <a:pt x="26670" y="273049"/>
                  </a:lnTo>
                  <a:lnTo>
                    <a:pt x="26670" y="266699"/>
                  </a:lnTo>
                  <a:close/>
                </a:path>
                <a:path w="26669" h="1088389">
                  <a:moveTo>
                    <a:pt x="26670" y="273049"/>
                  </a:moveTo>
                  <a:lnTo>
                    <a:pt x="0" y="273049"/>
                  </a:lnTo>
                  <a:lnTo>
                    <a:pt x="0" y="279399"/>
                  </a:lnTo>
                  <a:lnTo>
                    <a:pt x="26670" y="279399"/>
                  </a:lnTo>
                  <a:lnTo>
                    <a:pt x="26670" y="273049"/>
                  </a:lnTo>
                  <a:close/>
                </a:path>
                <a:path w="26669" h="1088389">
                  <a:moveTo>
                    <a:pt x="26670" y="279399"/>
                  </a:moveTo>
                  <a:lnTo>
                    <a:pt x="0" y="279399"/>
                  </a:lnTo>
                  <a:lnTo>
                    <a:pt x="0" y="285749"/>
                  </a:lnTo>
                  <a:lnTo>
                    <a:pt x="26670" y="285749"/>
                  </a:lnTo>
                  <a:lnTo>
                    <a:pt x="26670" y="279399"/>
                  </a:lnTo>
                  <a:close/>
                </a:path>
                <a:path w="26669" h="1088389">
                  <a:moveTo>
                    <a:pt x="26670" y="285750"/>
                  </a:moveTo>
                  <a:lnTo>
                    <a:pt x="0" y="285750"/>
                  </a:lnTo>
                  <a:lnTo>
                    <a:pt x="0" y="292099"/>
                  </a:lnTo>
                  <a:lnTo>
                    <a:pt x="26670" y="292099"/>
                  </a:lnTo>
                  <a:lnTo>
                    <a:pt x="26670" y="285750"/>
                  </a:lnTo>
                  <a:close/>
                </a:path>
                <a:path w="26669" h="1088389">
                  <a:moveTo>
                    <a:pt x="26670" y="292100"/>
                  </a:moveTo>
                  <a:lnTo>
                    <a:pt x="0" y="292100"/>
                  </a:lnTo>
                  <a:lnTo>
                    <a:pt x="0" y="298449"/>
                  </a:lnTo>
                  <a:lnTo>
                    <a:pt x="26670" y="298449"/>
                  </a:lnTo>
                  <a:lnTo>
                    <a:pt x="26670" y="292100"/>
                  </a:lnTo>
                  <a:close/>
                </a:path>
                <a:path w="26669" h="1088389">
                  <a:moveTo>
                    <a:pt x="26670" y="298450"/>
                  </a:moveTo>
                  <a:lnTo>
                    <a:pt x="0" y="298450"/>
                  </a:lnTo>
                  <a:lnTo>
                    <a:pt x="0" y="304799"/>
                  </a:lnTo>
                  <a:lnTo>
                    <a:pt x="26670" y="304799"/>
                  </a:lnTo>
                  <a:lnTo>
                    <a:pt x="26670" y="298450"/>
                  </a:lnTo>
                  <a:close/>
                </a:path>
                <a:path w="26669" h="1088389">
                  <a:moveTo>
                    <a:pt x="26670" y="304799"/>
                  </a:moveTo>
                  <a:lnTo>
                    <a:pt x="0" y="304799"/>
                  </a:lnTo>
                  <a:lnTo>
                    <a:pt x="0" y="311149"/>
                  </a:lnTo>
                  <a:lnTo>
                    <a:pt x="26670" y="311149"/>
                  </a:lnTo>
                  <a:lnTo>
                    <a:pt x="26670" y="304799"/>
                  </a:lnTo>
                  <a:close/>
                </a:path>
                <a:path w="26669" h="1088389">
                  <a:moveTo>
                    <a:pt x="26670" y="311150"/>
                  </a:moveTo>
                  <a:lnTo>
                    <a:pt x="0" y="311150"/>
                  </a:lnTo>
                  <a:lnTo>
                    <a:pt x="0" y="317499"/>
                  </a:lnTo>
                  <a:lnTo>
                    <a:pt x="26670" y="317499"/>
                  </a:lnTo>
                  <a:lnTo>
                    <a:pt x="26670" y="311150"/>
                  </a:lnTo>
                  <a:close/>
                </a:path>
                <a:path w="26669" h="1088389">
                  <a:moveTo>
                    <a:pt x="26670" y="317500"/>
                  </a:moveTo>
                  <a:lnTo>
                    <a:pt x="0" y="317500"/>
                  </a:lnTo>
                  <a:lnTo>
                    <a:pt x="0" y="323849"/>
                  </a:lnTo>
                  <a:lnTo>
                    <a:pt x="26670" y="323849"/>
                  </a:lnTo>
                  <a:lnTo>
                    <a:pt x="26670" y="317500"/>
                  </a:lnTo>
                  <a:close/>
                </a:path>
                <a:path w="26669" h="1088389">
                  <a:moveTo>
                    <a:pt x="26670" y="323849"/>
                  </a:moveTo>
                  <a:lnTo>
                    <a:pt x="0" y="323849"/>
                  </a:lnTo>
                  <a:lnTo>
                    <a:pt x="0" y="330199"/>
                  </a:lnTo>
                  <a:lnTo>
                    <a:pt x="26670" y="330199"/>
                  </a:lnTo>
                  <a:lnTo>
                    <a:pt x="26670" y="323849"/>
                  </a:lnTo>
                  <a:close/>
                </a:path>
                <a:path w="26669" h="1088389">
                  <a:moveTo>
                    <a:pt x="26670" y="330200"/>
                  </a:moveTo>
                  <a:lnTo>
                    <a:pt x="0" y="330200"/>
                  </a:lnTo>
                  <a:lnTo>
                    <a:pt x="0" y="336549"/>
                  </a:lnTo>
                  <a:lnTo>
                    <a:pt x="26670" y="336549"/>
                  </a:lnTo>
                  <a:lnTo>
                    <a:pt x="26670" y="330200"/>
                  </a:lnTo>
                  <a:close/>
                </a:path>
                <a:path w="26669" h="1088389">
                  <a:moveTo>
                    <a:pt x="26670" y="336549"/>
                  </a:moveTo>
                  <a:lnTo>
                    <a:pt x="0" y="336549"/>
                  </a:lnTo>
                  <a:lnTo>
                    <a:pt x="0" y="342899"/>
                  </a:lnTo>
                  <a:lnTo>
                    <a:pt x="26670" y="342899"/>
                  </a:lnTo>
                  <a:lnTo>
                    <a:pt x="26670" y="336549"/>
                  </a:lnTo>
                  <a:close/>
                </a:path>
                <a:path w="26669" h="1088389">
                  <a:moveTo>
                    <a:pt x="26670" y="342899"/>
                  </a:moveTo>
                  <a:lnTo>
                    <a:pt x="0" y="342899"/>
                  </a:lnTo>
                  <a:lnTo>
                    <a:pt x="0" y="349249"/>
                  </a:lnTo>
                  <a:lnTo>
                    <a:pt x="26670" y="349249"/>
                  </a:lnTo>
                  <a:lnTo>
                    <a:pt x="26670" y="342899"/>
                  </a:lnTo>
                  <a:close/>
                </a:path>
                <a:path w="26669" h="1088389">
                  <a:moveTo>
                    <a:pt x="26670" y="349249"/>
                  </a:moveTo>
                  <a:lnTo>
                    <a:pt x="0" y="349249"/>
                  </a:lnTo>
                  <a:lnTo>
                    <a:pt x="0" y="355599"/>
                  </a:lnTo>
                  <a:lnTo>
                    <a:pt x="26670" y="355599"/>
                  </a:lnTo>
                  <a:lnTo>
                    <a:pt x="26670" y="349249"/>
                  </a:lnTo>
                  <a:close/>
                </a:path>
                <a:path w="26669" h="1088389">
                  <a:moveTo>
                    <a:pt x="26670" y="355599"/>
                  </a:moveTo>
                  <a:lnTo>
                    <a:pt x="0" y="355599"/>
                  </a:lnTo>
                  <a:lnTo>
                    <a:pt x="0" y="375919"/>
                  </a:lnTo>
                  <a:lnTo>
                    <a:pt x="26670" y="375919"/>
                  </a:lnTo>
                  <a:lnTo>
                    <a:pt x="26670" y="355599"/>
                  </a:lnTo>
                  <a:close/>
                </a:path>
                <a:path w="26669" h="1088389">
                  <a:moveTo>
                    <a:pt x="26670" y="375919"/>
                  </a:moveTo>
                  <a:lnTo>
                    <a:pt x="0" y="375919"/>
                  </a:lnTo>
                  <a:lnTo>
                    <a:pt x="0" y="382269"/>
                  </a:lnTo>
                  <a:lnTo>
                    <a:pt x="26670" y="382269"/>
                  </a:lnTo>
                  <a:lnTo>
                    <a:pt x="26670" y="375919"/>
                  </a:lnTo>
                  <a:close/>
                </a:path>
                <a:path w="26669" h="1088389">
                  <a:moveTo>
                    <a:pt x="26670" y="382269"/>
                  </a:moveTo>
                  <a:lnTo>
                    <a:pt x="0" y="382269"/>
                  </a:lnTo>
                  <a:lnTo>
                    <a:pt x="0" y="401319"/>
                  </a:lnTo>
                  <a:lnTo>
                    <a:pt x="26670" y="401319"/>
                  </a:lnTo>
                  <a:lnTo>
                    <a:pt x="26670" y="382269"/>
                  </a:lnTo>
                  <a:close/>
                </a:path>
                <a:path w="26669" h="1088389">
                  <a:moveTo>
                    <a:pt x="26670" y="401319"/>
                  </a:moveTo>
                  <a:lnTo>
                    <a:pt x="0" y="401319"/>
                  </a:lnTo>
                  <a:lnTo>
                    <a:pt x="0" y="407669"/>
                  </a:lnTo>
                  <a:lnTo>
                    <a:pt x="26670" y="407669"/>
                  </a:lnTo>
                  <a:lnTo>
                    <a:pt x="26670" y="401319"/>
                  </a:lnTo>
                  <a:close/>
                </a:path>
                <a:path w="26669" h="1088389">
                  <a:moveTo>
                    <a:pt x="26670" y="407669"/>
                  </a:moveTo>
                  <a:lnTo>
                    <a:pt x="0" y="407669"/>
                  </a:lnTo>
                  <a:lnTo>
                    <a:pt x="0" y="414019"/>
                  </a:lnTo>
                  <a:lnTo>
                    <a:pt x="26670" y="414019"/>
                  </a:lnTo>
                  <a:lnTo>
                    <a:pt x="26670" y="407669"/>
                  </a:lnTo>
                  <a:close/>
                </a:path>
                <a:path w="26669" h="1088389">
                  <a:moveTo>
                    <a:pt x="26670" y="414019"/>
                  </a:moveTo>
                  <a:lnTo>
                    <a:pt x="0" y="414019"/>
                  </a:lnTo>
                  <a:lnTo>
                    <a:pt x="0" y="420369"/>
                  </a:lnTo>
                  <a:lnTo>
                    <a:pt x="26670" y="420369"/>
                  </a:lnTo>
                  <a:lnTo>
                    <a:pt x="26670" y="414019"/>
                  </a:lnTo>
                  <a:close/>
                </a:path>
                <a:path w="26669" h="1088389">
                  <a:moveTo>
                    <a:pt x="26670" y="420369"/>
                  </a:moveTo>
                  <a:lnTo>
                    <a:pt x="0" y="420369"/>
                  </a:lnTo>
                  <a:lnTo>
                    <a:pt x="0" y="426719"/>
                  </a:lnTo>
                  <a:lnTo>
                    <a:pt x="26670" y="426719"/>
                  </a:lnTo>
                  <a:lnTo>
                    <a:pt x="26670" y="420369"/>
                  </a:lnTo>
                  <a:close/>
                </a:path>
                <a:path w="26669" h="1088389">
                  <a:moveTo>
                    <a:pt x="26670" y="426719"/>
                  </a:moveTo>
                  <a:lnTo>
                    <a:pt x="0" y="426719"/>
                  </a:lnTo>
                  <a:lnTo>
                    <a:pt x="0" y="433069"/>
                  </a:lnTo>
                  <a:lnTo>
                    <a:pt x="26670" y="433069"/>
                  </a:lnTo>
                  <a:lnTo>
                    <a:pt x="26670" y="426719"/>
                  </a:lnTo>
                  <a:close/>
                </a:path>
                <a:path w="26669" h="1088389">
                  <a:moveTo>
                    <a:pt x="26670" y="433069"/>
                  </a:moveTo>
                  <a:lnTo>
                    <a:pt x="0" y="433069"/>
                  </a:lnTo>
                  <a:lnTo>
                    <a:pt x="0" y="439419"/>
                  </a:lnTo>
                  <a:lnTo>
                    <a:pt x="26670" y="439419"/>
                  </a:lnTo>
                  <a:lnTo>
                    <a:pt x="26670" y="433069"/>
                  </a:lnTo>
                  <a:close/>
                </a:path>
                <a:path w="26669" h="1088389">
                  <a:moveTo>
                    <a:pt x="26670" y="439419"/>
                  </a:moveTo>
                  <a:lnTo>
                    <a:pt x="0" y="439419"/>
                  </a:lnTo>
                  <a:lnTo>
                    <a:pt x="0" y="452119"/>
                  </a:lnTo>
                  <a:lnTo>
                    <a:pt x="26670" y="452119"/>
                  </a:lnTo>
                  <a:lnTo>
                    <a:pt x="26670" y="439419"/>
                  </a:lnTo>
                  <a:close/>
                </a:path>
                <a:path w="26669" h="1088389">
                  <a:moveTo>
                    <a:pt x="26670" y="452119"/>
                  </a:moveTo>
                  <a:lnTo>
                    <a:pt x="0" y="452119"/>
                  </a:lnTo>
                  <a:lnTo>
                    <a:pt x="0" y="458469"/>
                  </a:lnTo>
                  <a:lnTo>
                    <a:pt x="26670" y="458469"/>
                  </a:lnTo>
                  <a:lnTo>
                    <a:pt x="26670" y="452119"/>
                  </a:lnTo>
                  <a:close/>
                </a:path>
                <a:path w="26669" h="1088389">
                  <a:moveTo>
                    <a:pt x="26670" y="458469"/>
                  </a:moveTo>
                  <a:lnTo>
                    <a:pt x="0" y="458469"/>
                  </a:lnTo>
                  <a:lnTo>
                    <a:pt x="0" y="464819"/>
                  </a:lnTo>
                  <a:lnTo>
                    <a:pt x="26670" y="464819"/>
                  </a:lnTo>
                  <a:lnTo>
                    <a:pt x="26670" y="458469"/>
                  </a:lnTo>
                  <a:close/>
                </a:path>
                <a:path w="26669" h="1088389">
                  <a:moveTo>
                    <a:pt x="26670" y="464819"/>
                  </a:moveTo>
                  <a:lnTo>
                    <a:pt x="0" y="464819"/>
                  </a:lnTo>
                  <a:lnTo>
                    <a:pt x="0" y="471169"/>
                  </a:lnTo>
                  <a:lnTo>
                    <a:pt x="26670" y="471169"/>
                  </a:lnTo>
                  <a:lnTo>
                    <a:pt x="26670" y="464819"/>
                  </a:lnTo>
                  <a:close/>
                </a:path>
                <a:path w="26669" h="1088389">
                  <a:moveTo>
                    <a:pt x="26670" y="471169"/>
                  </a:moveTo>
                  <a:lnTo>
                    <a:pt x="0" y="471169"/>
                  </a:lnTo>
                  <a:lnTo>
                    <a:pt x="0" y="477519"/>
                  </a:lnTo>
                  <a:lnTo>
                    <a:pt x="26670" y="477519"/>
                  </a:lnTo>
                  <a:lnTo>
                    <a:pt x="26670" y="471169"/>
                  </a:lnTo>
                  <a:close/>
                </a:path>
                <a:path w="26669" h="1088389">
                  <a:moveTo>
                    <a:pt x="26670" y="477519"/>
                  </a:moveTo>
                  <a:lnTo>
                    <a:pt x="0" y="477519"/>
                  </a:lnTo>
                  <a:lnTo>
                    <a:pt x="0" y="483869"/>
                  </a:lnTo>
                  <a:lnTo>
                    <a:pt x="26670" y="483869"/>
                  </a:lnTo>
                  <a:lnTo>
                    <a:pt x="26670" y="477519"/>
                  </a:lnTo>
                  <a:close/>
                </a:path>
                <a:path w="26669" h="1088389">
                  <a:moveTo>
                    <a:pt x="26670" y="483869"/>
                  </a:moveTo>
                  <a:lnTo>
                    <a:pt x="0" y="483869"/>
                  </a:lnTo>
                  <a:lnTo>
                    <a:pt x="0" y="487679"/>
                  </a:lnTo>
                  <a:lnTo>
                    <a:pt x="26670" y="487679"/>
                  </a:lnTo>
                  <a:lnTo>
                    <a:pt x="26670" y="483869"/>
                  </a:lnTo>
                  <a:close/>
                </a:path>
                <a:path w="26669" h="1088389">
                  <a:moveTo>
                    <a:pt x="26670" y="487679"/>
                  </a:moveTo>
                  <a:lnTo>
                    <a:pt x="0" y="487679"/>
                  </a:lnTo>
                  <a:lnTo>
                    <a:pt x="0" y="496569"/>
                  </a:lnTo>
                  <a:lnTo>
                    <a:pt x="26670" y="496569"/>
                  </a:lnTo>
                  <a:lnTo>
                    <a:pt x="26670" y="487679"/>
                  </a:lnTo>
                  <a:close/>
                </a:path>
                <a:path w="26669" h="1088389">
                  <a:moveTo>
                    <a:pt x="26670" y="496569"/>
                  </a:moveTo>
                  <a:lnTo>
                    <a:pt x="0" y="496569"/>
                  </a:lnTo>
                  <a:lnTo>
                    <a:pt x="0" y="502919"/>
                  </a:lnTo>
                  <a:lnTo>
                    <a:pt x="26670" y="502919"/>
                  </a:lnTo>
                  <a:lnTo>
                    <a:pt x="26670" y="496569"/>
                  </a:lnTo>
                  <a:close/>
                </a:path>
                <a:path w="26669" h="1088389">
                  <a:moveTo>
                    <a:pt x="26670" y="502919"/>
                  </a:moveTo>
                  <a:lnTo>
                    <a:pt x="0" y="502919"/>
                  </a:lnTo>
                  <a:lnTo>
                    <a:pt x="0" y="509269"/>
                  </a:lnTo>
                  <a:lnTo>
                    <a:pt x="26670" y="509269"/>
                  </a:lnTo>
                  <a:lnTo>
                    <a:pt x="26670" y="502919"/>
                  </a:lnTo>
                  <a:close/>
                </a:path>
                <a:path w="26669" h="1088389">
                  <a:moveTo>
                    <a:pt x="26670" y="509269"/>
                  </a:moveTo>
                  <a:lnTo>
                    <a:pt x="0" y="509269"/>
                  </a:lnTo>
                  <a:lnTo>
                    <a:pt x="0" y="515619"/>
                  </a:lnTo>
                  <a:lnTo>
                    <a:pt x="26670" y="515619"/>
                  </a:lnTo>
                  <a:lnTo>
                    <a:pt x="26670" y="509269"/>
                  </a:lnTo>
                  <a:close/>
                </a:path>
                <a:path w="26669" h="1088389">
                  <a:moveTo>
                    <a:pt x="26670" y="515619"/>
                  </a:moveTo>
                  <a:lnTo>
                    <a:pt x="0" y="515619"/>
                  </a:lnTo>
                  <a:lnTo>
                    <a:pt x="0" y="521969"/>
                  </a:lnTo>
                  <a:lnTo>
                    <a:pt x="26670" y="521969"/>
                  </a:lnTo>
                  <a:lnTo>
                    <a:pt x="26670" y="515619"/>
                  </a:lnTo>
                  <a:close/>
                </a:path>
                <a:path w="26669" h="1088389">
                  <a:moveTo>
                    <a:pt x="26670" y="521969"/>
                  </a:moveTo>
                  <a:lnTo>
                    <a:pt x="0" y="521969"/>
                  </a:lnTo>
                  <a:lnTo>
                    <a:pt x="0" y="528319"/>
                  </a:lnTo>
                  <a:lnTo>
                    <a:pt x="26670" y="528319"/>
                  </a:lnTo>
                  <a:lnTo>
                    <a:pt x="26670" y="521969"/>
                  </a:lnTo>
                  <a:close/>
                </a:path>
                <a:path w="26669" h="1088389">
                  <a:moveTo>
                    <a:pt x="26670" y="528319"/>
                  </a:moveTo>
                  <a:lnTo>
                    <a:pt x="0" y="528319"/>
                  </a:lnTo>
                  <a:lnTo>
                    <a:pt x="0" y="534669"/>
                  </a:lnTo>
                  <a:lnTo>
                    <a:pt x="26670" y="534669"/>
                  </a:lnTo>
                  <a:lnTo>
                    <a:pt x="26670" y="528319"/>
                  </a:lnTo>
                  <a:close/>
                </a:path>
                <a:path w="26669" h="1088389">
                  <a:moveTo>
                    <a:pt x="26670" y="534669"/>
                  </a:moveTo>
                  <a:lnTo>
                    <a:pt x="0" y="534669"/>
                  </a:lnTo>
                  <a:lnTo>
                    <a:pt x="0" y="541019"/>
                  </a:lnTo>
                  <a:lnTo>
                    <a:pt x="26670" y="541019"/>
                  </a:lnTo>
                  <a:lnTo>
                    <a:pt x="26670" y="534669"/>
                  </a:lnTo>
                  <a:close/>
                </a:path>
                <a:path w="26669" h="1088389">
                  <a:moveTo>
                    <a:pt x="26670" y="541019"/>
                  </a:moveTo>
                  <a:lnTo>
                    <a:pt x="0" y="541019"/>
                  </a:lnTo>
                  <a:lnTo>
                    <a:pt x="0" y="553719"/>
                  </a:lnTo>
                  <a:lnTo>
                    <a:pt x="26670" y="553719"/>
                  </a:lnTo>
                  <a:lnTo>
                    <a:pt x="26670" y="541019"/>
                  </a:lnTo>
                  <a:close/>
                </a:path>
                <a:path w="26669" h="1088389">
                  <a:moveTo>
                    <a:pt x="26670" y="553719"/>
                  </a:moveTo>
                  <a:lnTo>
                    <a:pt x="0" y="553719"/>
                  </a:lnTo>
                  <a:lnTo>
                    <a:pt x="0" y="579119"/>
                  </a:lnTo>
                  <a:lnTo>
                    <a:pt x="26670" y="579119"/>
                  </a:lnTo>
                  <a:lnTo>
                    <a:pt x="26670" y="553719"/>
                  </a:lnTo>
                  <a:close/>
                </a:path>
                <a:path w="26669" h="1088389">
                  <a:moveTo>
                    <a:pt x="26670" y="579119"/>
                  </a:moveTo>
                  <a:lnTo>
                    <a:pt x="0" y="579119"/>
                  </a:lnTo>
                  <a:lnTo>
                    <a:pt x="0" y="591819"/>
                  </a:lnTo>
                  <a:lnTo>
                    <a:pt x="26670" y="591819"/>
                  </a:lnTo>
                  <a:lnTo>
                    <a:pt x="26670" y="579119"/>
                  </a:lnTo>
                  <a:close/>
                </a:path>
                <a:path w="26669" h="1088389">
                  <a:moveTo>
                    <a:pt x="26670" y="591819"/>
                  </a:moveTo>
                  <a:lnTo>
                    <a:pt x="0" y="591819"/>
                  </a:lnTo>
                  <a:lnTo>
                    <a:pt x="0" y="598169"/>
                  </a:lnTo>
                  <a:lnTo>
                    <a:pt x="26670" y="598169"/>
                  </a:lnTo>
                  <a:lnTo>
                    <a:pt x="26670" y="591819"/>
                  </a:lnTo>
                  <a:close/>
                </a:path>
                <a:path w="26669" h="1088389">
                  <a:moveTo>
                    <a:pt x="26670" y="598169"/>
                  </a:moveTo>
                  <a:lnTo>
                    <a:pt x="0" y="598169"/>
                  </a:lnTo>
                  <a:lnTo>
                    <a:pt x="0" y="604519"/>
                  </a:lnTo>
                  <a:lnTo>
                    <a:pt x="26670" y="604519"/>
                  </a:lnTo>
                  <a:lnTo>
                    <a:pt x="26670" y="598169"/>
                  </a:lnTo>
                  <a:close/>
                </a:path>
                <a:path w="26669" h="1088389">
                  <a:moveTo>
                    <a:pt x="26670" y="604519"/>
                  </a:moveTo>
                  <a:lnTo>
                    <a:pt x="0" y="604519"/>
                  </a:lnTo>
                  <a:lnTo>
                    <a:pt x="0" y="610869"/>
                  </a:lnTo>
                  <a:lnTo>
                    <a:pt x="26670" y="610869"/>
                  </a:lnTo>
                  <a:lnTo>
                    <a:pt x="26670" y="604519"/>
                  </a:lnTo>
                  <a:close/>
                </a:path>
                <a:path w="26669" h="1088389">
                  <a:moveTo>
                    <a:pt x="26670" y="610869"/>
                  </a:moveTo>
                  <a:lnTo>
                    <a:pt x="0" y="610869"/>
                  </a:lnTo>
                  <a:lnTo>
                    <a:pt x="0" y="617219"/>
                  </a:lnTo>
                  <a:lnTo>
                    <a:pt x="26670" y="617219"/>
                  </a:lnTo>
                  <a:lnTo>
                    <a:pt x="26670" y="610869"/>
                  </a:lnTo>
                  <a:close/>
                </a:path>
                <a:path w="26669" h="1088389">
                  <a:moveTo>
                    <a:pt x="26670" y="617219"/>
                  </a:moveTo>
                  <a:lnTo>
                    <a:pt x="0" y="617219"/>
                  </a:lnTo>
                  <a:lnTo>
                    <a:pt x="0" y="623569"/>
                  </a:lnTo>
                  <a:lnTo>
                    <a:pt x="26670" y="623569"/>
                  </a:lnTo>
                  <a:lnTo>
                    <a:pt x="26670" y="617219"/>
                  </a:lnTo>
                  <a:close/>
                </a:path>
                <a:path w="26669" h="1088389">
                  <a:moveTo>
                    <a:pt x="26670" y="624839"/>
                  </a:moveTo>
                  <a:lnTo>
                    <a:pt x="0" y="624839"/>
                  </a:lnTo>
                  <a:lnTo>
                    <a:pt x="0" y="629919"/>
                  </a:lnTo>
                  <a:lnTo>
                    <a:pt x="26670" y="629919"/>
                  </a:lnTo>
                  <a:lnTo>
                    <a:pt x="26670" y="624839"/>
                  </a:lnTo>
                  <a:close/>
                </a:path>
                <a:path w="26669" h="1088389">
                  <a:moveTo>
                    <a:pt x="26670" y="623569"/>
                  </a:moveTo>
                  <a:lnTo>
                    <a:pt x="0" y="623569"/>
                  </a:lnTo>
                  <a:lnTo>
                    <a:pt x="0" y="624839"/>
                  </a:lnTo>
                  <a:lnTo>
                    <a:pt x="26670" y="624839"/>
                  </a:lnTo>
                  <a:lnTo>
                    <a:pt x="26670" y="623569"/>
                  </a:lnTo>
                  <a:close/>
                </a:path>
                <a:path w="26669" h="1088389">
                  <a:moveTo>
                    <a:pt x="26670" y="629919"/>
                  </a:moveTo>
                  <a:lnTo>
                    <a:pt x="0" y="629919"/>
                  </a:lnTo>
                  <a:lnTo>
                    <a:pt x="0" y="636269"/>
                  </a:lnTo>
                  <a:lnTo>
                    <a:pt x="26670" y="636269"/>
                  </a:lnTo>
                  <a:lnTo>
                    <a:pt x="26670" y="629919"/>
                  </a:lnTo>
                  <a:close/>
                </a:path>
                <a:path w="26669" h="1088389">
                  <a:moveTo>
                    <a:pt x="26670" y="636269"/>
                  </a:moveTo>
                  <a:lnTo>
                    <a:pt x="0" y="636269"/>
                  </a:lnTo>
                  <a:lnTo>
                    <a:pt x="0" y="642619"/>
                  </a:lnTo>
                  <a:lnTo>
                    <a:pt x="26670" y="642619"/>
                  </a:lnTo>
                  <a:lnTo>
                    <a:pt x="26670" y="636269"/>
                  </a:lnTo>
                  <a:close/>
                </a:path>
                <a:path w="26669" h="1088389">
                  <a:moveTo>
                    <a:pt x="26670" y="642619"/>
                  </a:moveTo>
                  <a:lnTo>
                    <a:pt x="0" y="642619"/>
                  </a:lnTo>
                  <a:lnTo>
                    <a:pt x="0" y="648969"/>
                  </a:lnTo>
                  <a:lnTo>
                    <a:pt x="26670" y="648969"/>
                  </a:lnTo>
                  <a:lnTo>
                    <a:pt x="26670" y="642619"/>
                  </a:lnTo>
                  <a:close/>
                </a:path>
                <a:path w="26669" h="1088389">
                  <a:moveTo>
                    <a:pt x="26670" y="648969"/>
                  </a:moveTo>
                  <a:lnTo>
                    <a:pt x="0" y="648969"/>
                  </a:lnTo>
                  <a:lnTo>
                    <a:pt x="0" y="655319"/>
                  </a:lnTo>
                  <a:lnTo>
                    <a:pt x="26670" y="655319"/>
                  </a:lnTo>
                  <a:lnTo>
                    <a:pt x="26670" y="648969"/>
                  </a:lnTo>
                  <a:close/>
                </a:path>
                <a:path w="26669" h="1088389">
                  <a:moveTo>
                    <a:pt x="26670" y="655319"/>
                  </a:moveTo>
                  <a:lnTo>
                    <a:pt x="0" y="655319"/>
                  </a:lnTo>
                  <a:lnTo>
                    <a:pt x="0" y="661669"/>
                  </a:lnTo>
                  <a:lnTo>
                    <a:pt x="26670" y="661669"/>
                  </a:lnTo>
                  <a:lnTo>
                    <a:pt x="26670" y="655319"/>
                  </a:lnTo>
                  <a:close/>
                </a:path>
                <a:path w="26669" h="1088389">
                  <a:moveTo>
                    <a:pt x="26670" y="661669"/>
                  </a:moveTo>
                  <a:lnTo>
                    <a:pt x="0" y="661669"/>
                  </a:lnTo>
                  <a:lnTo>
                    <a:pt x="0" y="687069"/>
                  </a:lnTo>
                  <a:lnTo>
                    <a:pt x="26670" y="687069"/>
                  </a:lnTo>
                  <a:lnTo>
                    <a:pt x="26670" y="661669"/>
                  </a:lnTo>
                  <a:close/>
                </a:path>
                <a:path w="26669" h="1088389">
                  <a:moveTo>
                    <a:pt x="26670" y="687069"/>
                  </a:moveTo>
                  <a:lnTo>
                    <a:pt x="0" y="687069"/>
                  </a:lnTo>
                  <a:lnTo>
                    <a:pt x="0" y="693419"/>
                  </a:lnTo>
                  <a:lnTo>
                    <a:pt x="26670" y="693419"/>
                  </a:lnTo>
                  <a:lnTo>
                    <a:pt x="26670" y="687069"/>
                  </a:lnTo>
                  <a:close/>
                </a:path>
                <a:path w="26669" h="1088389">
                  <a:moveTo>
                    <a:pt x="26670" y="693419"/>
                  </a:moveTo>
                  <a:lnTo>
                    <a:pt x="0" y="693419"/>
                  </a:lnTo>
                  <a:lnTo>
                    <a:pt x="0" y="699769"/>
                  </a:lnTo>
                  <a:lnTo>
                    <a:pt x="26670" y="699769"/>
                  </a:lnTo>
                  <a:lnTo>
                    <a:pt x="26670" y="693419"/>
                  </a:lnTo>
                  <a:close/>
                </a:path>
                <a:path w="26669" h="1088389">
                  <a:moveTo>
                    <a:pt x="26670" y="699769"/>
                  </a:moveTo>
                  <a:lnTo>
                    <a:pt x="0" y="699769"/>
                  </a:lnTo>
                  <a:lnTo>
                    <a:pt x="0" y="706119"/>
                  </a:lnTo>
                  <a:lnTo>
                    <a:pt x="26670" y="706119"/>
                  </a:lnTo>
                  <a:lnTo>
                    <a:pt x="26670" y="699769"/>
                  </a:lnTo>
                  <a:close/>
                </a:path>
                <a:path w="26669" h="1088389">
                  <a:moveTo>
                    <a:pt x="26670" y="706119"/>
                  </a:moveTo>
                  <a:lnTo>
                    <a:pt x="0" y="706119"/>
                  </a:lnTo>
                  <a:lnTo>
                    <a:pt x="0" y="709929"/>
                  </a:lnTo>
                  <a:lnTo>
                    <a:pt x="26670" y="709929"/>
                  </a:lnTo>
                  <a:lnTo>
                    <a:pt x="26670" y="706119"/>
                  </a:lnTo>
                  <a:close/>
                </a:path>
                <a:path w="26669" h="1088389">
                  <a:moveTo>
                    <a:pt x="26670" y="709929"/>
                  </a:moveTo>
                  <a:lnTo>
                    <a:pt x="0" y="709929"/>
                  </a:lnTo>
                  <a:lnTo>
                    <a:pt x="0" y="712469"/>
                  </a:lnTo>
                  <a:lnTo>
                    <a:pt x="26670" y="712469"/>
                  </a:lnTo>
                  <a:lnTo>
                    <a:pt x="26670" y="709929"/>
                  </a:lnTo>
                  <a:close/>
                </a:path>
                <a:path w="26669" h="1088389">
                  <a:moveTo>
                    <a:pt x="26670" y="712469"/>
                  </a:moveTo>
                  <a:lnTo>
                    <a:pt x="0" y="712469"/>
                  </a:lnTo>
                  <a:lnTo>
                    <a:pt x="0" y="725169"/>
                  </a:lnTo>
                  <a:lnTo>
                    <a:pt x="26670" y="725169"/>
                  </a:lnTo>
                  <a:lnTo>
                    <a:pt x="26670" y="712469"/>
                  </a:lnTo>
                  <a:close/>
                </a:path>
                <a:path w="26669" h="1088389">
                  <a:moveTo>
                    <a:pt x="26670" y="725169"/>
                  </a:moveTo>
                  <a:lnTo>
                    <a:pt x="0" y="725169"/>
                  </a:lnTo>
                  <a:lnTo>
                    <a:pt x="0" y="731519"/>
                  </a:lnTo>
                  <a:lnTo>
                    <a:pt x="26670" y="731519"/>
                  </a:lnTo>
                  <a:lnTo>
                    <a:pt x="26670" y="725169"/>
                  </a:lnTo>
                  <a:close/>
                </a:path>
                <a:path w="26669" h="1088389">
                  <a:moveTo>
                    <a:pt x="26670" y="731519"/>
                  </a:moveTo>
                  <a:lnTo>
                    <a:pt x="0" y="731519"/>
                  </a:lnTo>
                  <a:lnTo>
                    <a:pt x="0" y="741679"/>
                  </a:lnTo>
                  <a:lnTo>
                    <a:pt x="26670" y="741679"/>
                  </a:lnTo>
                  <a:lnTo>
                    <a:pt x="26670" y="731519"/>
                  </a:lnTo>
                  <a:close/>
                </a:path>
                <a:path w="26669" h="1088389">
                  <a:moveTo>
                    <a:pt x="26670" y="741679"/>
                  </a:moveTo>
                  <a:lnTo>
                    <a:pt x="0" y="741679"/>
                  </a:lnTo>
                  <a:lnTo>
                    <a:pt x="0" y="748029"/>
                  </a:lnTo>
                  <a:lnTo>
                    <a:pt x="26670" y="748029"/>
                  </a:lnTo>
                  <a:lnTo>
                    <a:pt x="26670" y="741679"/>
                  </a:lnTo>
                  <a:close/>
                </a:path>
                <a:path w="26669" h="1088389">
                  <a:moveTo>
                    <a:pt x="26670" y="748029"/>
                  </a:moveTo>
                  <a:lnTo>
                    <a:pt x="0" y="748029"/>
                  </a:lnTo>
                  <a:lnTo>
                    <a:pt x="0" y="756919"/>
                  </a:lnTo>
                  <a:lnTo>
                    <a:pt x="26670" y="756919"/>
                  </a:lnTo>
                  <a:lnTo>
                    <a:pt x="26670" y="748029"/>
                  </a:lnTo>
                  <a:close/>
                </a:path>
                <a:path w="26669" h="1088389">
                  <a:moveTo>
                    <a:pt x="26670" y="756919"/>
                  </a:moveTo>
                  <a:lnTo>
                    <a:pt x="0" y="756919"/>
                  </a:lnTo>
                  <a:lnTo>
                    <a:pt x="0" y="761999"/>
                  </a:lnTo>
                  <a:lnTo>
                    <a:pt x="26670" y="761999"/>
                  </a:lnTo>
                  <a:lnTo>
                    <a:pt x="26670" y="756919"/>
                  </a:lnTo>
                  <a:close/>
                </a:path>
                <a:path w="26669" h="1088389">
                  <a:moveTo>
                    <a:pt x="26670" y="761999"/>
                  </a:moveTo>
                  <a:lnTo>
                    <a:pt x="0" y="761999"/>
                  </a:lnTo>
                  <a:lnTo>
                    <a:pt x="0" y="763269"/>
                  </a:lnTo>
                  <a:lnTo>
                    <a:pt x="26670" y="763269"/>
                  </a:lnTo>
                  <a:lnTo>
                    <a:pt x="26670" y="761999"/>
                  </a:lnTo>
                  <a:close/>
                </a:path>
                <a:path w="26669" h="1088389">
                  <a:moveTo>
                    <a:pt x="26670" y="763269"/>
                  </a:moveTo>
                  <a:lnTo>
                    <a:pt x="0" y="763269"/>
                  </a:lnTo>
                  <a:lnTo>
                    <a:pt x="0" y="769619"/>
                  </a:lnTo>
                  <a:lnTo>
                    <a:pt x="26670" y="769619"/>
                  </a:lnTo>
                  <a:lnTo>
                    <a:pt x="26670" y="763269"/>
                  </a:lnTo>
                  <a:close/>
                </a:path>
                <a:path w="26669" h="1088389">
                  <a:moveTo>
                    <a:pt x="26670" y="769619"/>
                  </a:moveTo>
                  <a:lnTo>
                    <a:pt x="0" y="769619"/>
                  </a:lnTo>
                  <a:lnTo>
                    <a:pt x="0" y="779779"/>
                  </a:lnTo>
                  <a:lnTo>
                    <a:pt x="26670" y="779779"/>
                  </a:lnTo>
                  <a:lnTo>
                    <a:pt x="26670" y="769619"/>
                  </a:lnTo>
                  <a:close/>
                </a:path>
                <a:path w="26669" h="1088389">
                  <a:moveTo>
                    <a:pt x="26670" y="779779"/>
                  </a:moveTo>
                  <a:lnTo>
                    <a:pt x="0" y="779779"/>
                  </a:lnTo>
                  <a:lnTo>
                    <a:pt x="0" y="788669"/>
                  </a:lnTo>
                  <a:lnTo>
                    <a:pt x="26670" y="788669"/>
                  </a:lnTo>
                  <a:lnTo>
                    <a:pt x="26670" y="779779"/>
                  </a:lnTo>
                  <a:close/>
                </a:path>
                <a:path w="26669" h="1088389">
                  <a:moveTo>
                    <a:pt x="26670" y="788669"/>
                  </a:moveTo>
                  <a:lnTo>
                    <a:pt x="0" y="788669"/>
                  </a:lnTo>
                  <a:lnTo>
                    <a:pt x="0" y="826769"/>
                  </a:lnTo>
                  <a:lnTo>
                    <a:pt x="26670" y="826769"/>
                  </a:lnTo>
                  <a:lnTo>
                    <a:pt x="26670" y="788669"/>
                  </a:lnTo>
                  <a:close/>
                </a:path>
                <a:path w="26669" h="1088389">
                  <a:moveTo>
                    <a:pt x="26670" y="826769"/>
                  </a:moveTo>
                  <a:lnTo>
                    <a:pt x="0" y="826769"/>
                  </a:lnTo>
                  <a:lnTo>
                    <a:pt x="0" y="830579"/>
                  </a:lnTo>
                  <a:lnTo>
                    <a:pt x="26670" y="830579"/>
                  </a:lnTo>
                  <a:lnTo>
                    <a:pt x="26670" y="826769"/>
                  </a:lnTo>
                  <a:close/>
                </a:path>
                <a:path w="26669" h="1088389">
                  <a:moveTo>
                    <a:pt x="26670" y="830579"/>
                  </a:moveTo>
                  <a:lnTo>
                    <a:pt x="0" y="830579"/>
                  </a:lnTo>
                  <a:lnTo>
                    <a:pt x="0" y="833119"/>
                  </a:lnTo>
                  <a:lnTo>
                    <a:pt x="26670" y="833119"/>
                  </a:lnTo>
                  <a:lnTo>
                    <a:pt x="26670" y="830579"/>
                  </a:lnTo>
                  <a:close/>
                </a:path>
                <a:path w="26669" h="1088389">
                  <a:moveTo>
                    <a:pt x="26670" y="833119"/>
                  </a:moveTo>
                  <a:lnTo>
                    <a:pt x="0" y="833119"/>
                  </a:lnTo>
                  <a:lnTo>
                    <a:pt x="0" y="839469"/>
                  </a:lnTo>
                  <a:lnTo>
                    <a:pt x="26670" y="839469"/>
                  </a:lnTo>
                  <a:lnTo>
                    <a:pt x="26670" y="833119"/>
                  </a:lnTo>
                  <a:close/>
                </a:path>
                <a:path w="26669" h="1088389">
                  <a:moveTo>
                    <a:pt x="26670" y="839469"/>
                  </a:moveTo>
                  <a:lnTo>
                    <a:pt x="0" y="839469"/>
                  </a:lnTo>
                  <a:lnTo>
                    <a:pt x="0" y="843279"/>
                  </a:lnTo>
                  <a:lnTo>
                    <a:pt x="26670" y="843279"/>
                  </a:lnTo>
                  <a:lnTo>
                    <a:pt x="26670" y="839469"/>
                  </a:lnTo>
                  <a:close/>
                </a:path>
                <a:path w="26669" h="1088389">
                  <a:moveTo>
                    <a:pt x="26670" y="843279"/>
                  </a:moveTo>
                  <a:lnTo>
                    <a:pt x="0" y="843279"/>
                  </a:lnTo>
                  <a:lnTo>
                    <a:pt x="0" y="881379"/>
                  </a:lnTo>
                  <a:lnTo>
                    <a:pt x="26670" y="881379"/>
                  </a:lnTo>
                  <a:lnTo>
                    <a:pt x="26670" y="843279"/>
                  </a:lnTo>
                  <a:close/>
                </a:path>
                <a:path w="26669" h="1088389">
                  <a:moveTo>
                    <a:pt x="26670" y="881379"/>
                  </a:moveTo>
                  <a:lnTo>
                    <a:pt x="0" y="881379"/>
                  </a:lnTo>
                  <a:lnTo>
                    <a:pt x="0" y="890269"/>
                  </a:lnTo>
                  <a:lnTo>
                    <a:pt x="26670" y="890269"/>
                  </a:lnTo>
                  <a:lnTo>
                    <a:pt x="26670" y="881379"/>
                  </a:lnTo>
                  <a:close/>
                </a:path>
                <a:path w="26669" h="1088389">
                  <a:moveTo>
                    <a:pt x="26670" y="890269"/>
                  </a:moveTo>
                  <a:lnTo>
                    <a:pt x="0" y="890269"/>
                  </a:lnTo>
                  <a:lnTo>
                    <a:pt x="0" y="896619"/>
                  </a:lnTo>
                  <a:lnTo>
                    <a:pt x="26670" y="896619"/>
                  </a:lnTo>
                  <a:lnTo>
                    <a:pt x="26670" y="890269"/>
                  </a:lnTo>
                  <a:close/>
                </a:path>
                <a:path w="26669" h="1088389">
                  <a:moveTo>
                    <a:pt x="26670" y="896619"/>
                  </a:moveTo>
                  <a:lnTo>
                    <a:pt x="0" y="896619"/>
                  </a:lnTo>
                  <a:lnTo>
                    <a:pt x="0" y="902969"/>
                  </a:lnTo>
                  <a:lnTo>
                    <a:pt x="26670" y="902969"/>
                  </a:lnTo>
                  <a:lnTo>
                    <a:pt x="26670" y="896619"/>
                  </a:lnTo>
                  <a:close/>
                </a:path>
                <a:path w="26669" h="1088389">
                  <a:moveTo>
                    <a:pt x="26670" y="902969"/>
                  </a:moveTo>
                  <a:lnTo>
                    <a:pt x="0" y="902969"/>
                  </a:lnTo>
                  <a:lnTo>
                    <a:pt x="0" y="906779"/>
                  </a:lnTo>
                  <a:lnTo>
                    <a:pt x="26670" y="906779"/>
                  </a:lnTo>
                  <a:lnTo>
                    <a:pt x="26670" y="902969"/>
                  </a:lnTo>
                  <a:close/>
                </a:path>
                <a:path w="26669" h="1088389">
                  <a:moveTo>
                    <a:pt x="26670" y="906779"/>
                  </a:moveTo>
                  <a:lnTo>
                    <a:pt x="0" y="906779"/>
                  </a:lnTo>
                  <a:lnTo>
                    <a:pt x="0" y="913129"/>
                  </a:lnTo>
                  <a:lnTo>
                    <a:pt x="26670" y="913129"/>
                  </a:lnTo>
                  <a:lnTo>
                    <a:pt x="26670" y="906779"/>
                  </a:lnTo>
                  <a:close/>
                </a:path>
                <a:path w="26669" h="1088389">
                  <a:moveTo>
                    <a:pt x="26670" y="913129"/>
                  </a:moveTo>
                  <a:lnTo>
                    <a:pt x="0" y="913129"/>
                  </a:lnTo>
                  <a:lnTo>
                    <a:pt x="0" y="915669"/>
                  </a:lnTo>
                  <a:lnTo>
                    <a:pt x="26670" y="915669"/>
                  </a:lnTo>
                  <a:lnTo>
                    <a:pt x="26670" y="913129"/>
                  </a:lnTo>
                  <a:close/>
                </a:path>
                <a:path w="26669" h="1088389">
                  <a:moveTo>
                    <a:pt x="26670" y="915669"/>
                  </a:moveTo>
                  <a:lnTo>
                    <a:pt x="0" y="915669"/>
                  </a:lnTo>
                  <a:lnTo>
                    <a:pt x="0" y="919479"/>
                  </a:lnTo>
                  <a:lnTo>
                    <a:pt x="26670" y="919479"/>
                  </a:lnTo>
                  <a:lnTo>
                    <a:pt x="26670" y="915669"/>
                  </a:lnTo>
                  <a:close/>
                </a:path>
                <a:path w="26669" h="1088389">
                  <a:moveTo>
                    <a:pt x="26670" y="919479"/>
                  </a:moveTo>
                  <a:lnTo>
                    <a:pt x="0" y="919479"/>
                  </a:lnTo>
                  <a:lnTo>
                    <a:pt x="0" y="922019"/>
                  </a:lnTo>
                  <a:lnTo>
                    <a:pt x="26670" y="922019"/>
                  </a:lnTo>
                  <a:lnTo>
                    <a:pt x="26670" y="919479"/>
                  </a:lnTo>
                  <a:close/>
                </a:path>
                <a:path w="26669" h="1088389">
                  <a:moveTo>
                    <a:pt x="26670" y="922019"/>
                  </a:moveTo>
                  <a:lnTo>
                    <a:pt x="0" y="922019"/>
                  </a:lnTo>
                  <a:lnTo>
                    <a:pt x="0" y="928369"/>
                  </a:lnTo>
                  <a:lnTo>
                    <a:pt x="26670" y="928369"/>
                  </a:lnTo>
                  <a:lnTo>
                    <a:pt x="26670" y="922019"/>
                  </a:lnTo>
                  <a:close/>
                </a:path>
                <a:path w="26669" h="1088389">
                  <a:moveTo>
                    <a:pt x="26670" y="928369"/>
                  </a:moveTo>
                  <a:lnTo>
                    <a:pt x="0" y="928369"/>
                  </a:lnTo>
                  <a:lnTo>
                    <a:pt x="0" y="953769"/>
                  </a:lnTo>
                  <a:lnTo>
                    <a:pt x="26670" y="953769"/>
                  </a:lnTo>
                  <a:lnTo>
                    <a:pt x="26670" y="928369"/>
                  </a:lnTo>
                  <a:close/>
                </a:path>
                <a:path w="26669" h="1088389">
                  <a:moveTo>
                    <a:pt x="26670" y="953769"/>
                  </a:moveTo>
                  <a:lnTo>
                    <a:pt x="0" y="953769"/>
                  </a:lnTo>
                  <a:lnTo>
                    <a:pt x="0" y="960119"/>
                  </a:lnTo>
                  <a:lnTo>
                    <a:pt x="26670" y="960119"/>
                  </a:lnTo>
                  <a:lnTo>
                    <a:pt x="26670" y="953769"/>
                  </a:lnTo>
                  <a:close/>
                </a:path>
                <a:path w="26669" h="1088389">
                  <a:moveTo>
                    <a:pt x="26670" y="960119"/>
                  </a:moveTo>
                  <a:lnTo>
                    <a:pt x="0" y="960119"/>
                  </a:lnTo>
                  <a:lnTo>
                    <a:pt x="0" y="972819"/>
                  </a:lnTo>
                  <a:lnTo>
                    <a:pt x="26670" y="972819"/>
                  </a:lnTo>
                  <a:lnTo>
                    <a:pt x="26670" y="960119"/>
                  </a:lnTo>
                  <a:close/>
                </a:path>
                <a:path w="26669" h="1088389">
                  <a:moveTo>
                    <a:pt x="26670" y="972819"/>
                  </a:moveTo>
                  <a:lnTo>
                    <a:pt x="0" y="972819"/>
                  </a:lnTo>
                  <a:lnTo>
                    <a:pt x="0" y="989329"/>
                  </a:lnTo>
                  <a:lnTo>
                    <a:pt x="26670" y="989329"/>
                  </a:lnTo>
                  <a:lnTo>
                    <a:pt x="26670" y="972819"/>
                  </a:lnTo>
                  <a:close/>
                </a:path>
                <a:path w="26669" h="1088389">
                  <a:moveTo>
                    <a:pt x="26670" y="989329"/>
                  </a:moveTo>
                  <a:lnTo>
                    <a:pt x="0" y="989329"/>
                  </a:lnTo>
                  <a:lnTo>
                    <a:pt x="0" y="991869"/>
                  </a:lnTo>
                  <a:lnTo>
                    <a:pt x="26670" y="991869"/>
                  </a:lnTo>
                  <a:lnTo>
                    <a:pt x="26670" y="989329"/>
                  </a:lnTo>
                  <a:close/>
                </a:path>
                <a:path w="26669" h="1088389">
                  <a:moveTo>
                    <a:pt x="26670" y="991869"/>
                  </a:moveTo>
                  <a:lnTo>
                    <a:pt x="0" y="991869"/>
                  </a:lnTo>
                  <a:lnTo>
                    <a:pt x="0" y="995679"/>
                  </a:lnTo>
                  <a:lnTo>
                    <a:pt x="26670" y="995679"/>
                  </a:lnTo>
                  <a:lnTo>
                    <a:pt x="26670" y="991869"/>
                  </a:lnTo>
                  <a:close/>
                </a:path>
                <a:path w="26669" h="1088389">
                  <a:moveTo>
                    <a:pt x="26670" y="995679"/>
                  </a:moveTo>
                  <a:lnTo>
                    <a:pt x="0" y="995679"/>
                  </a:lnTo>
                  <a:lnTo>
                    <a:pt x="0" y="998219"/>
                  </a:lnTo>
                  <a:lnTo>
                    <a:pt x="26670" y="998219"/>
                  </a:lnTo>
                  <a:lnTo>
                    <a:pt x="26670" y="995679"/>
                  </a:lnTo>
                  <a:close/>
                </a:path>
                <a:path w="26669" h="1088389">
                  <a:moveTo>
                    <a:pt x="26670" y="998219"/>
                  </a:moveTo>
                  <a:lnTo>
                    <a:pt x="0" y="998219"/>
                  </a:lnTo>
                  <a:lnTo>
                    <a:pt x="0" y="1002029"/>
                  </a:lnTo>
                  <a:lnTo>
                    <a:pt x="26670" y="1002029"/>
                  </a:lnTo>
                  <a:lnTo>
                    <a:pt x="26670" y="998219"/>
                  </a:lnTo>
                  <a:close/>
                </a:path>
                <a:path w="26669" h="1088389">
                  <a:moveTo>
                    <a:pt x="26670" y="1002029"/>
                  </a:moveTo>
                  <a:lnTo>
                    <a:pt x="0" y="1002029"/>
                  </a:lnTo>
                  <a:lnTo>
                    <a:pt x="0" y="1008379"/>
                  </a:lnTo>
                  <a:lnTo>
                    <a:pt x="26670" y="1008379"/>
                  </a:lnTo>
                  <a:lnTo>
                    <a:pt x="26670" y="1002029"/>
                  </a:lnTo>
                  <a:close/>
                </a:path>
                <a:path w="26669" h="1088389">
                  <a:moveTo>
                    <a:pt x="26670" y="1008379"/>
                  </a:moveTo>
                  <a:lnTo>
                    <a:pt x="0" y="1008379"/>
                  </a:lnTo>
                  <a:lnTo>
                    <a:pt x="0" y="1017269"/>
                  </a:lnTo>
                  <a:lnTo>
                    <a:pt x="26670" y="1017269"/>
                  </a:lnTo>
                  <a:lnTo>
                    <a:pt x="26670" y="1008379"/>
                  </a:lnTo>
                  <a:close/>
                </a:path>
                <a:path w="26669" h="1088389">
                  <a:moveTo>
                    <a:pt x="26670" y="1017269"/>
                  </a:moveTo>
                  <a:lnTo>
                    <a:pt x="0" y="1017269"/>
                  </a:lnTo>
                  <a:lnTo>
                    <a:pt x="0" y="1029969"/>
                  </a:lnTo>
                  <a:lnTo>
                    <a:pt x="26670" y="1029969"/>
                  </a:lnTo>
                  <a:lnTo>
                    <a:pt x="26670" y="1017269"/>
                  </a:lnTo>
                  <a:close/>
                </a:path>
                <a:path w="26669" h="1088389">
                  <a:moveTo>
                    <a:pt x="26670" y="1029969"/>
                  </a:moveTo>
                  <a:lnTo>
                    <a:pt x="0" y="1029969"/>
                  </a:lnTo>
                  <a:lnTo>
                    <a:pt x="0" y="1040129"/>
                  </a:lnTo>
                  <a:lnTo>
                    <a:pt x="26670" y="1040129"/>
                  </a:lnTo>
                  <a:lnTo>
                    <a:pt x="26670" y="1029969"/>
                  </a:lnTo>
                  <a:close/>
                </a:path>
                <a:path w="26669" h="1088389">
                  <a:moveTo>
                    <a:pt x="26670" y="1040129"/>
                  </a:moveTo>
                  <a:lnTo>
                    <a:pt x="0" y="1040129"/>
                  </a:lnTo>
                  <a:lnTo>
                    <a:pt x="0" y="1042669"/>
                  </a:lnTo>
                  <a:lnTo>
                    <a:pt x="26670" y="1042669"/>
                  </a:lnTo>
                  <a:lnTo>
                    <a:pt x="26670" y="1040129"/>
                  </a:lnTo>
                  <a:close/>
                </a:path>
                <a:path w="26669" h="1088389">
                  <a:moveTo>
                    <a:pt x="26670" y="1042669"/>
                  </a:moveTo>
                  <a:lnTo>
                    <a:pt x="0" y="1042669"/>
                  </a:lnTo>
                  <a:lnTo>
                    <a:pt x="0" y="1049019"/>
                  </a:lnTo>
                  <a:lnTo>
                    <a:pt x="26670" y="1049019"/>
                  </a:lnTo>
                  <a:lnTo>
                    <a:pt x="26670" y="1042669"/>
                  </a:lnTo>
                  <a:close/>
                </a:path>
                <a:path w="26669" h="1088389">
                  <a:moveTo>
                    <a:pt x="26670" y="1049019"/>
                  </a:moveTo>
                  <a:lnTo>
                    <a:pt x="0" y="1049019"/>
                  </a:lnTo>
                  <a:lnTo>
                    <a:pt x="0" y="1052829"/>
                  </a:lnTo>
                  <a:lnTo>
                    <a:pt x="26670" y="1052829"/>
                  </a:lnTo>
                  <a:lnTo>
                    <a:pt x="26670" y="1049019"/>
                  </a:lnTo>
                  <a:close/>
                </a:path>
                <a:path w="26669" h="1088389">
                  <a:moveTo>
                    <a:pt x="26670" y="1052829"/>
                  </a:moveTo>
                  <a:lnTo>
                    <a:pt x="0" y="1052829"/>
                  </a:lnTo>
                  <a:lnTo>
                    <a:pt x="0" y="1059179"/>
                  </a:lnTo>
                  <a:lnTo>
                    <a:pt x="26670" y="1059179"/>
                  </a:lnTo>
                  <a:lnTo>
                    <a:pt x="26670" y="1052829"/>
                  </a:lnTo>
                  <a:close/>
                </a:path>
                <a:path w="26669" h="1088389">
                  <a:moveTo>
                    <a:pt x="26670" y="1059179"/>
                  </a:moveTo>
                  <a:lnTo>
                    <a:pt x="0" y="1059179"/>
                  </a:lnTo>
                  <a:lnTo>
                    <a:pt x="0" y="1061719"/>
                  </a:lnTo>
                  <a:lnTo>
                    <a:pt x="26670" y="1061719"/>
                  </a:lnTo>
                  <a:lnTo>
                    <a:pt x="26670" y="1059179"/>
                  </a:lnTo>
                  <a:close/>
                </a:path>
                <a:path w="26669" h="1088389">
                  <a:moveTo>
                    <a:pt x="26670" y="1061719"/>
                  </a:moveTo>
                  <a:lnTo>
                    <a:pt x="0" y="1061719"/>
                  </a:lnTo>
                  <a:lnTo>
                    <a:pt x="0" y="1065529"/>
                  </a:lnTo>
                  <a:lnTo>
                    <a:pt x="26670" y="1065529"/>
                  </a:lnTo>
                  <a:lnTo>
                    <a:pt x="26670" y="1061719"/>
                  </a:lnTo>
                  <a:close/>
                </a:path>
                <a:path w="26669" h="1088389">
                  <a:moveTo>
                    <a:pt x="26670" y="1065529"/>
                  </a:moveTo>
                  <a:lnTo>
                    <a:pt x="0" y="1065529"/>
                  </a:lnTo>
                  <a:lnTo>
                    <a:pt x="0" y="1068069"/>
                  </a:lnTo>
                  <a:lnTo>
                    <a:pt x="26670" y="1068069"/>
                  </a:lnTo>
                  <a:lnTo>
                    <a:pt x="26670" y="1065529"/>
                  </a:lnTo>
                  <a:close/>
                </a:path>
                <a:path w="26669" h="1088389">
                  <a:moveTo>
                    <a:pt x="26670" y="1068069"/>
                  </a:moveTo>
                  <a:lnTo>
                    <a:pt x="0" y="1068069"/>
                  </a:lnTo>
                  <a:lnTo>
                    <a:pt x="0" y="1074419"/>
                  </a:lnTo>
                  <a:lnTo>
                    <a:pt x="26670" y="1074419"/>
                  </a:lnTo>
                  <a:lnTo>
                    <a:pt x="26670" y="1068069"/>
                  </a:lnTo>
                  <a:close/>
                </a:path>
                <a:path w="26669" h="1088389">
                  <a:moveTo>
                    <a:pt x="26670" y="1074419"/>
                  </a:moveTo>
                  <a:lnTo>
                    <a:pt x="0" y="1074419"/>
                  </a:lnTo>
                  <a:lnTo>
                    <a:pt x="0" y="1079499"/>
                  </a:lnTo>
                  <a:lnTo>
                    <a:pt x="2540" y="1079499"/>
                  </a:lnTo>
                  <a:lnTo>
                    <a:pt x="2540" y="1080769"/>
                  </a:lnTo>
                  <a:lnTo>
                    <a:pt x="6350" y="1080769"/>
                  </a:lnTo>
                  <a:lnTo>
                    <a:pt x="6350" y="1082039"/>
                  </a:lnTo>
                  <a:lnTo>
                    <a:pt x="10160" y="1082039"/>
                  </a:lnTo>
                  <a:lnTo>
                    <a:pt x="10160" y="1083309"/>
                  </a:lnTo>
                  <a:lnTo>
                    <a:pt x="13970" y="1083309"/>
                  </a:lnTo>
                  <a:lnTo>
                    <a:pt x="13970" y="1084579"/>
                  </a:lnTo>
                  <a:lnTo>
                    <a:pt x="17780" y="1084579"/>
                  </a:lnTo>
                  <a:lnTo>
                    <a:pt x="17780" y="1085849"/>
                  </a:lnTo>
                  <a:lnTo>
                    <a:pt x="20320" y="1085849"/>
                  </a:lnTo>
                  <a:lnTo>
                    <a:pt x="20320" y="1087119"/>
                  </a:lnTo>
                  <a:lnTo>
                    <a:pt x="24130" y="1087119"/>
                  </a:lnTo>
                  <a:lnTo>
                    <a:pt x="24130" y="1088389"/>
                  </a:lnTo>
                  <a:lnTo>
                    <a:pt x="26670" y="1088389"/>
                  </a:lnTo>
                  <a:lnTo>
                    <a:pt x="26670" y="1074419"/>
                  </a:lnTo>
                  <a:close/>
                </a:path>
              </a:pathLst>
            </a:custGeom>
            <a:solidFill>
              <a:srgbClr val="4D70DA"/>
            </a:solidFill>
          </p:spPr>
          <p:txBody>
            <a:bodyPr wrap="square" lIns="0" tIns="0" rIns="0" bIns="0" rtlCol="0"/>
            <a:lstStyle/>
            <a:p>
              <a:endParaRPr/>
            </a:p>
          </p:txBody>
        </p:sp>
        <p:sp>
          <p:nvSpPr>
            <p:cNvPr id="594" name="object 594"/>
            <p:cNvSpPr/>
            <p:nvPr/>
          </p:nvSpPr>
          <p:spPr>
            <a:xfrm>
              <a:off x="2466340" y="4856479"/>
              <a:ext cx="25400" cy="1083310"/>
            </a:xfrm>
            <a:custGeom>
              <a:avLst/>
              <a:gdLst/>
              <a:ahLst/>
              <a:cxnLst/>
              <a:rect l="l" t="t" r="r" b="b"/>
              <a:pathLst>
                <a:path w="25400" h="1083310">
                  <a:moveTo>
                    <a:pt x="6350" y="0"/>
                  </a:moveTo>
                  <a:lnTo>
                    <a:pt x="0" y="0"/>
                  </a:lnTo>
                  <a:lnTo>
                    <a:pt x="0" y="3809"/>
                  </a:lnTo>
                  <a:lnTo>
                    <a:pt x="21590" y="3809"/>
                  </a:lnTo>
                  <a:lnTo>
                    <a:pt x="21590" y="2539"/>
                  </a:lnTo>
                  <a:lnTo>
                    <a:pt x="13969" y="2539"/>
                  </a:lnTo>
                  <a:lnTo>
                    <a:pt x="13969" y="1269"/>
                  </a:lnTo>
                  <a:lnTo>
                    <a:pt x="6350" y="1269"/>
                  </a:lnTo>
                  <a:lnTo>
                    <a:pt x="6350" y="0"/>
                  </a:lnTo>
                  <a:close/>
                </a:path>
                <a:path w="25400" h="1083310">
                  <a:moveTo>
                    <a:pt x="25400" y="3809"/>
                  </a:moveTo>
                  <a:lnTo>
                    <a:pt x="0" y="3809"/>
                  </a:lnTo>
                  <a:lnTo>
                    <a:pt x="0" y="10159"/>
                  </a:lnTo>
                  <a:lnTo>
                    <a:pt x="25400" y="10159"/>
                  </a:lnTo>
                  <a:lnTo>
                    <a:pt x="25400" y="3809"/>
                  </a:lnTo>
                  <a:close/>
                </a:path>
                <a:path w="25400" h="1083310">
                  <a:moveTo>
                    <a:pt x="25400" y="10159"/>
                  </a:moveTo>
                  <a:lnTo>
                    <a:pt x="0" y="10159"/>
                  </a:lnTo>
                  <a:lnTo>
                    <a:pt x="0" y="16509"/>
                  </a:lnTo>
                  <a:lnTo>
                    <a:pt x="25400" y="16509"/>
                  </a:lnTo>
                  <a:lnTo>
                    <a:pt x="25400" y="10159"/>
                  </a:lnTo>
                  <a:close/>
                </a:path>
                <a:path w="25400" h="1083310">
                  <a:moveTo>
                    <a:pt x="25400" y="16510"/>
                  </a:moveTo>
                  <a:lnTo>
                    <a:pt x="0" y="16510"/>
                  </a:lnTo>
                  <a:lnTo>
                    <a:pt x="0" y="22859"/>
                  </a:lnTo>
                  <a:lnTo>
                    <a:pt x="25400" y="22859"/>
                  </a:lnTo>
                  <a:lnTo>
                    <a:pt x="25400" y="16510"/>
                  </a:lnTo>
                  <a:close/>
                </a:path>
                <a:path w="25400" h="1083310">
                  <a:moveTo>
                    <a:pt x="25400" y="22860"/>
                  </a:moveTo>
                  <a:lnTo>
                    <a:pt x="0" y="22860"/>
                  </a:lnTo>
                  <a:lnTo>
                    <a:pt x="0" y="29209"/>
                  </a:lnTo>
                  <a:lnTo>
                    <a:pt x="25400" y="29209"/>
                  </a:lnTo>
                  <a:lnTo>
                    <a:pt x="25400" y="22860"/>
                  </a:lnTo>
                  <a:close/>
                </a:path>
                <a:path w="25400" h="1083310">
                  <a:moveTo>
                    <a:pt x="25400" y="29210"/>
                  </a:moveTo>
                  <a:lnTo>
                    <a:pt x="0" y="29210"/>
                  </a:lnTo>
                  <a:lnTo>
                    <a:pt x="0" y="35559"/>
                  </a:lnTo>
                  <a:lnTo>
                    <a:pt x="25400" y="35559"/>
                  </a:lnTo>
                  <a:lnTo>
                    <a:pt x="25400" y="29210"/>
                  </a:lnTo>
                  <a:close/>
                </a:path>
                <a:path w="25400" h="1083310">
                  <a:moveTo>
                    <a:pt x="25400" y="35559"/>
                  </a:moveTo>
                  <a:lnTo>
                    <a:pt x="0" y="35559"/>
                  </a:lnTo>
                  <a:lnTo>
                    <a:pt x="0" y="41909"/>
                  </a:lnTo>
                  <a:lnTo>
                    <a:pt x="25400" y="41909"/>
                  </a:lnTo>
                  <a:lnTo>
                    <a:pt x="25400" y="35559"/>
                  </a:lnTo>
                  <a:close/>
                </a:path>
                <a:path w="25400" h="1083310">
                  <a:moveTo>
                    <a:pt x="25400" y="41909"/>
                  </a:moveTo>
                  <a:lnTo>
                    <a:pt x="0" y="41909"/>
                  </a:lnTo>
                  <a:lnTo>
                    <a:pt x="0" y="48259"/>
                  </a:lnTo>
                  <a:lnTo>
                    <a:pt x="25400" y="48259"/>
                  </a:lnTo>
                  <a:lnTo>
                    <a:pt x="25400" y="41909"/>
                  </a:lnTo>
                  <a:close/>
                </a:path>
                <a:path w="25400" h="1083310">
                  <a:moveTo>
                    <a:pt x="25400" y="48260"/>
                  </a:moveTo>
                  <a:lnTo>
                    <a:pt x="0" y="48260"/>
                  </a:lnTo>
                  <a:lnTo>
                    <a:pt x="0" y="54609"/>
                  </a:lnTo>
                  <a:lnTo>
                    <a:pt x="25400" y="54609"/>
                  </a:lnTo>
                  <a:lnTo>
                    <a:pt x="25400" y="48260"/>
                  </a:lnTo>
                  <a:close/>
                </a:path>
                <a:path w="25400" h="1083310">
                  <a:moveTo>
                    <a:pt x="25400" y="54609"/>
                  </a:moveTo>
                  <a:lnTo>
                    <a:pt x="0" y="54609"/>
                  </a:lnTo>
                  <a:lnTo>
                    <a:pt x="0" y="60959"/>
                  </a:lnTo>
                  <a:lnTo>
                    <a:pt x="25400" y="60959"/>
                  </a:lnTo>
                  <a:lnTo>
                    <a:pt x="25400" y="54609"/>
                  </a:lnTo>
                  <a:close/>
                </a:path>
                <a:path w="25400" h="1083310">
                  <a:moveTo>
                    <a:pt x="25400" y="60959"/>
                  </a:moveTo>
                  <a:lnTo>
                    <a:pt x="0" y="60959"/>
                  </a:lnTo>
                  <a:lnTo>
                    <a:pt x="0" y="67309"/>
                  </a:lnTo>
                  <a:lnTo>
                    <a:pt x="25400" y="67309"/>
                  </a:lnTo>
                  <a:lnTo>
                    <a:pt x="25400" y="60959"/>
                  </a:lnTo>
                  <a:close/>
                </a:path>
                <a:path w="25400" h="1083310">
                  <a:moveTo>
                    <a:pt x="25400" y="67310"/>
                  </a:moveTo>
                  <a:lnTo>
                    <a:pt x="0" y="67310"/>
                  </a:lnTo>
                  <a:lnTo>
                    <a:pt x="0" y="73659"/>
                  </a:lnTo>
                  <a:lnTo>
                    <a:pt x="25400" y="73659"/>
                  </a:lnTo>
                  <a:lnTo>
                    <a:pt x="25400" y="67310"/>
                  </a:lnTo>
                  <a:close/>
                </a:path>
                <a:path w="25400" h="1083310">
                  <a:moveTo>
                    <a:pt x="25400" y="73659"/>
                  </a:moveTo>
                  <a:lnTo>
                    <a:pt x="0" y="73659"/>
                  </a:lnTo>
                  <a:lnTo>
                    <a:pt x="0" y="80009"/>
                  </a:lnTo>
                  <a:lnTo>
                    <a:pt x="25400" y="80009"/>
                  </a:lnTo>
                  <a:lnTo>
                    <a:pt x="25400" y="73659"/>
                  </a:lnTo>
                  <a:close/>
                </a:path>
                <a:path w="25400" h="1083310">
                  <a:moveTo>
                    <a:pt x="25400" y="80009"/>
                  </a:moveTo>
                  <a:lnTo>
                    <a:pt x="0" y="80009"/>
                  </a:lnTo>
                  <a:lnTo>
                    <a:pt x="0" y="86359"/>
                  </a:lnTo>
                  <a:lnTo>
                    <a:pt x="25400" y="86359"/>
                  </a:lnTo>
                  <a:lnTo>
                    <a:pt x="25400" y="80009"/>
                  </a:lnTo>
                  <a:close/>
                </a:path>
                <a:path w="25400" h="1083310">
                  <a:moveTo>
                    <a:pt x="25400" y="86360"/>
                  </a:moveTo>
                  <a:lnTo>
                    <a:pt x="0" y="86360"/>
                  </a:lnTo>
                  <a:lnTo>
                    <a:pt x="0" y="92709"/>
                  </a:lnTo>
                  <a:lnTo>
                    <a:pt x="25400" y="92709"/>
                  </a:lnTo>
                  <a:lnTo>
                    <a:pt x="25400" y="86360"/>
                  </a:lnTo>
                  <a:close/>
                </a:path>
                <a:path w="25400" h="1083310">
                  <a:moveTo>
                    <a:pt x="25400" y="92710"/>
                  </a:moveTo>
                  <a:lnTo>
                    <a:pt x="0" y="92710"/>
                  </a:lnTo>
                  <a:lnTo>
                    <a:pt x="0" y="99059"/>
                  </a:lnTo>
                  <a:lnTo>
                    <a:pt x="25400" y="99059"/>
                  </a:lnTo>
                  <a:lnTo>
                    <a:pt x="25400" y="92710"/>
                  </a:lnTo>
                  <a:close/>
                </a:path>
                <a:path w="25400" h="1083310">
                  <a:moveTo>
                    <a:pt x="25400" y="99059"/>
                  </a:moveTo>
                  <a:lnTo>
                    <a:pt x="0" y="99059"/>
                  </a:lnTo>
                  <a:lnTo>
                    <a:pt x="0" y="105409"/>
                  </a:lnTo>
                  <a:lnTo>
                    <a:pt x="25400" y="105409"/>
                  </a:lnTo>
                  <a:lnTo>
                    <a:pt x="25400" y="99059"/>
                  </a:lnTo>
                  <a:close/>
                </a:path>
                <a:path w="25400" h="1083310">
                  <a:moveTo>
                    <a:pt x="25400" y="105409"/>
                  </a:moveTo>
                  <a:lnTo>
                    <a:pt x="0" y="105409"/>
                  </a:lnTo>
                  <a:lnTo>
                    <a:pt x="0" y="124459"/>
                  </a:lnTo>
                  <a:lnTo>
                    <a:pt x="25400" y="124459"/>
                  </a:lnTo>
                  <a:lnTo>
                    <a:pt x="25400" y="105409"/>
                  </a:lnTo>
                  <a:close/>
                </a:path>
                <a:path w="25400" h="1083310">
                  <a:moveTo>
                    <a:pt x="25400" y="124460"/>
                  </a:moveTo>
                  <a:lnTo>
                    <a:pt x="0" y="124460"/>
                  </a:lnTo>
                  <a:lnTo>
                    <a:pt x="0" y="130809"/>
                  </a:lnTo>
                  <a:lnTo>
                    <a:pt x="25400" y="130809"/>
                  </a:lnTo>
                  <a:lnTo>
                    <a:pt x="25400" y="124460"/>
                  </a:lnTo>
                  <a:close/>
                </a:path>
                <a:path w="25400" h="1083310">
                  <a:moveTo>
                    <a:pt x="25400" y="130809"/>
                  </a:moveTo>
                  <a:lnTo>
                    <a:pt x="0" y="130809"/>
                  </a:lnTo>
                  <a:lnTo>
                    <a:pt x="0" y="168909"/>
                  </a:lnTo>
                  <a:lnTo>
                    <a:pt x="25400" y="168909"/>
                  </a:lnTo>
                  <a:lnTo>
                    <a:pt x="25400" y="130809"/>
                  </a:lnTo>
                  <a:close/>
                </a:path>
                <a:path w="25400" h="1083310">
                  <a:moveTo>
                    <a:pt x="25400" y="168909"/>
                  </a:moveTo>
                  <a:lnTo>
                    <a:pt x="0" y="168909"/>
                  </a:lnTo>
                  <a:lnTo>
                    <a:pt x="0" y="175259"/>
                  </a:lnTo>
                  <a:lnTo>
                    <a:pt x="25400" y="175259"/>
                  </a:lnTo>
                  <a:lnTo>
                    <a:pt x="25400" y="168909"/>
                  </a:lnTo>
                  <a:close/>
                </a:path>
                <a:path w="25400" h="1083310">
                  <a:moveTo>
                    <a:pt x="25400" y="175259"/>
                  </a:moveTo>
                  <a:lnTo>
                    <a:pt x="0" y="175259"/>
                  </a:lnTo>
                  <a:lnTo>
                    <a:pt x="0" y="187959"/>
                  </a:lnTo>
                  <a:lnTo>
                    <a:pt x="25400" y="187959"/>
                  </a:lnTo>
                  <a:lnTo>
                    <a:pt x="25400" y="175259"/>
                  </a:lnTo>
                  <a:close/>
                </a:path>
                <a:path w="25400" h="1083310">
                  <a:moveTo>
                    <a:pt x="25400" y="187959"/>
                  </a:moveTo>
                  <a:lnTo>
                    <a:pt x="0" y="187959"/>
                  </a:lnTo>
                  <a:lnTo>
                    <a:pt x="0" y="194309"/>
                  </a:lnTo>
                  <a:lnTo>
                    <a:pt x="25400" y="194309"/>
                  </a:lnTo>
                  <a:lnTo>
                    <a:pt x="25400" y="187959"/>
                  </a:lnTo>
                  <a:close/>
                </a:path>
                <a:path w="25400" h="1083310">
                  <a:moveTo>
                    <a:pt x="25400" y="194309"/>
                  </a:moveTo>
                  <a:lnTo>
                    <a:pt x="0" y="194309"/>
                  </a:lnTo>
                  <a:lnTo>
                    <a:pt x="0" y="207009"/>
                  </a:lnTo>
                  <a:lnTo>
                    <a:pt x="25400" y="207009"/>
                  </a:lnTo>
                  <a:lnTo>
                    <a:pt x="25400" y="194309"/>
                  </a:lnTo>
                  <a:close/>
                </a:path>
                <a:path w="25400" h="1083310">
                  <a:moveTo>
                    <a:pt x="25400" y="207009"/>
                  </a:moveTo>
                  <a:lnTo>
                    <a:pt x="0" y="207009"/>
                  </a:lnTo>
                  <a:lnTo>
                    <a:pt x="0" y="213359"/>
                  </a:lnTo>
                  <a:lnTo>
                    <a:pt x="25400" y="213359"/>
                  </a:lnTo>
                  <a:lnTo>
                    <a:pt x="25400" y="207009"/>
                  </a:lnTo>
                  <a:close/>
                </a:path>
                <a:path w="25400" h="1083310">
                  <a:moveTo>
                    <a:pt x="25400" y="213359"/>
                  </a:moveTo>
                  <a:lnTo>
                    <a:pt x="0" y="213359"/>
                  </a:lnTo>
                  <a:lnTo>
                    <a:pt x="0" y="226059"/>
                  </a:lnTo>
                  <a:lnTo>
                    <a:pt x="25400" y="226059"/>
                  </a:lnTo>
                  <a:lnTo>
                    <a:pt x="25400" y="213359"/>
                  </a:lnTo>
                  <a:close/>
                </a:path>
                <a:path w="25400" h="1083310">
                  <a:moveTo>
                    <a:pt x="25400" y="226059"/>
                  </a:moveTo>
                  <a:lnTo>
                    <a:pt x="0" y="226059"/>
                  </a:lnTo>
                  <a:lnTo>
                    <a:pt x="0" y="232409"/>
                  </a:lnTo>
                  <a:lnTo>
                    <a:pt x="25400" y="232409"/>
                  </a:lnTo>
                  <a:lnTo>
                    <a:pt x="25400" y="226059"/>
                  </a:lnTo>
                  <a:close/>
                </a:path>
                <a:path w="25400" h="1083310">
                  <a:moveTo>
                    <a:pt x="25400" y="232409"/>
                  </a:moveTo>
                  <a:lnTo>
                    <a:pt x="0" y="232409"/>
                  </a:lnTo>
                  <a:lnTo>
                    <a:pt x="0" y="238759"/>
                  </a:lnTo>
                  <a:lnTo>
                    <a:pt x="25400" y="238759"/>
                  </a:lnTo>
                  <a:lnTo>
                    <a:pt x="25400" y="232409"/>
                  </a:lnTo>
                  <a:close/>
                </a:path>
                <a:path w="25400" h="1083310">
                  <a:moveTo>
                    <a:pt x="25400" y="238759"/>
                  </a:moveTo>
                  <a:lnTo>
                    <a:pt x="0" y="238759"/>
                  </a:lnTo>
                  <a:lnTo>
                    <a:pt x="0" y="245109"/>
                  </a:lnTo>
                  <a:lnTo>
                    <a:pt x="25400" y="245109"/>
                  </a:lnTo>
                  <a:lnTo>
                    <a:pt x="25400" y="238759"/>
                  </a:lnTo>
                  <a:close/>
                </a:path>
                <a:path w="25400" h="1083310">
                  <a:moveTo>
                    <a:pt x="25400" y="245109"/>
                  </a:moveTo>
                  <a:lnTo>
                    <a:pt x="0" y="245109"/>
                  </a:lnTo>
                  <a:lnTo>
                    <a:pt x="0" y="251459"/>
                  </a:lnTo>
                  <a:lnTo>
                    <a:pt x="25400" y="251459"/>
                  </a:lnTo>
                  <a:lnTo>
                    <a:pt x="25400" y="245109"/>
                  </a:lnTo>
                  <a:close/>
                </a:path>
                <a:path w="25400" h="1083310">
                  <a:moveTo>
                    <a:pt x="25400" y="251459"/>
                  </a:moveTo>
                  <a:lnTo>
                    <a:pt x="0" y="251459"/>
                  </a:lnTo>
                  <a:lnTo>
                    <a:pt x="0" y="257809"/>
                  </a:lnTo>
                  <a:lnTo>
                    <a:pt x="25400" y="257809"/>
                  </a:lnTo>
                  <a:lnTo>
                    <a:pt x="25400" y="251459"/>
                  </a:lnTo>
                  <a:close/>
                </a:path>
                <a:path w="25400" h="1083310">
                  <a:moveTo>
                    <a:pt x="25400" y="257810"/>
                  </a:moveTo>
                  <a:lnTo>
                    <a:pt x="0" y="257810"/>
                  </a:lnTo>
                  <a:lnTo>
                    <a:pt x="0" y="264159"/>
                  </a:lnTo>
                  <a:lnTo>
                    <a:pt x="25400" y="264159"/>
                  </a:lnTo>
                  <a:lnTo>
                    <a:pt x="25400" y="257810"/>
                  </a:lnTo>
                  <a:close/>
                </a:path>
                <a:path w="25400" h="1083310">
                  <a:moveTo>
                    <a:pt x="25400" y="264160"/>
                  </a:moveTo>
                  <a:lnTo>
                    <a:pt x="0" y="264160"/>
                  </a:lnTo>
                  <a:lnTo>
                    <a:pt x="0" y="270509"/>
                  </a:lnTo>
                  <a:lnTo>
                    <a:pt x="25400" y="270509"/>
                  </a:lnTo>
                  <a:lnTo>
                    <a:pt x="25400" y="264160"/>
                  </a:lnTo>
                  <a:close/>
                </a:path>
                <a:path w="25400" h="1083310">
                  <a:moveTo>
                    <a:pt x="25400" y="270509"/>
                  </a:moveTo>
                  <a:lnTo>
                    <a:pt x="0" y="270509"/>
                  </a:lnTo>
                  <a:lnTo>
                    <a:pt x="0" y="276859"/>
                  </a:lnTo>
                  <a:lnTo>
                    <a:pt x="25400" y="276859"/>
                  </a:lnTo>
                  <a:lnTo>
                    <a:pt x="25400" y="270509"/>
                  </a:lnTo>
                  <a:close/>
                </a:path>
                <a:path w="25400" h="1083310">
                  <a:moveTo>
                    <a:pt x="25400" y="276859"/>
                  </a:moveTo>
                  <a:lnTo>
                    <a:pt x="0" y="276859"/>
                  </a:lnTo>
                  <a:lnTo>
                    <a:pt x="0" y="283209"/>
                  </a:lnTo>
                  <a:lnTo>
                    <a:pt x="25400" y="283209"/>
                  </a:lnTo>
                  <a:lnTo>
                    <a:pt x="25400" y="276859"/>
                  </a:lnTo>
                  <a:close/>
                </a:path>
                <a:path w="25400" h="1083310">
                  <a:moveTo>
                    <a:pt x="25400" y="283209"/>
                  </a:moveTo>
                  <a:lnTo>
                    <a:pt x="0" y="283209"/>
                  </a:lnTo>
                  <a:lnTo>
                    <a:pt x="0" y="289559"/>
                  </a:lnTo>
                  <a:lnTo>
                    <a:pt x="25400" y="289559"/>
                  </a:lnTo>
                  <a:lnTo>
                    <a:pt x="25400" y="283209"/>
                  </a:lnTo>
                  <a:close/>
                </a:path>
                <a:path w="25400" h="1083310">
                  <a:moveTo>
                    <a:pt x="25400" y="289560"/>
                  </a:moveTo>
                  <a:lnTo>
                    <a:pt x="0" y="289560"/>
                  </a:lnTo>
                  <a:lnTo>
                    <a:pt x="0" y="295909"/>
                  </a:lnTo>
                  <a:lnTo>
                    <a:pt x="25400" y="295909"/>
                  </a:lnTo>
                  <a:lnTo>
                    <a:pt x="25400" y="289560"/>
                  </a:lnTo>
                  <a:close/>
                </a:path>
                <a:path w="25400" h="1083310">
                  <a:moveTo>
                    <a:pt x="25400" y="295910"/>
                  </a:moveTo>
                  <a:lnTo>
                    <a:pt x="0" y="295910"/>
                  </a:lnTo>
                  <a:lnTo>
                    <a:pt x="0" y="302259"/>
                  </a:lnTo>
                  <a:lnTo>
                    <a:pt x="25400" y="302259"/>
                  </a:lnTo>
                  <a:lnTo>
                    <a:pt x="25400" y="295910"/>
                  </a:lnTo>
                  <a:close/>
                </a:path>
                <a:path w="25400" h="1083310">
                  <a:moveTo>
                    <a:pt x="25400" y="302260"/>
                  </a:moveTo>
                  <a:lnTo>
                    <a:pt x="0" y="302260"/>
                  </a:lnTo>
                  <a:lnTo>
                    <a:pt x="0" y="308609"/>
                  </a:lnTo>
                  <a:lnTo>
                    <a:pt x="25400" y="308609"/>
                  </a:lnTo>
                  <a:lnTo>
                    <a:pt x="25400" y="302260"/>
                  </a:lnTo>
                  <a:close/>
                </a:path>
                <a:path w="25400" h="1083310">
                  <a:moveTo>
                    <a:pt x="25400" y="308609"/>
                  </a:moveTo>
                  <a:lnTo>
                    <a:pt x="0" y="308609"/>
                  </a:lnTo>
                  <a:lnTo>
                    <a:pt x="0" y="314959"/>
                  </a:lnTo>
                  <a:lnTo>
                    <a:pt x="25400" y="314959"/>
                  </a:lnTo>
                  <a:lnTo>
                    <a:pt x="25400" y="308609"/>
                  </a:lnTo>
                  <a:close/>
                </a:path>
                <a:path w="25400" h="1083310">
                  <a:moveTo>
                    <a:pt x="25400" y="314960"/>
                  </a:moveTo>
                  <a:lnTo>
                    <a:pt x="0" y="314960"/>
                  </a:lnTo>
                  <a:lnTo>
                    <a:pt x="0" y="321309"/>
                  </a:lnTo>
                  <a:lnTo>
                    <a:pt x="25400" y="321309"/>
                  </a:lnTo>
                  <a:lnTo>
                    <a:pt x="25400" y="314960"/>
                  </a:lnTo>
                  <a:close/>
                </a:path>
                <a:path w="25400" h="1083310">
                  <a:moveTo>
                    <a:pt x="25400" y="321310"/>
                  </a:moveTo>
                  <a:lnTo>
                    <a:pt x="0" y="321310"/>
                  </a:lnTo>
                  <a:lnTo>
                    <a:pt x="0" y="327659"/>
                  </a:lnTo>
                  <a:lnTo>
                    <a:pt x="25400" y="327659"/>
                  </a:lnTo>
                  <a:lnTo>
                    <a:pt x="25400" y="321310"/>
                  </a:lnTo>
                  <a:close/>
                </a:path>
                <a:path w="25400" h="1083310">
                  <a:moveTo>
                    <a:pt x="25400" y="327659"/>
                  </a:moveTo>
                  <a:lnTo>
                    <a:pt x="0" y="327659"/>
                  </a:lnTo>
                  <a:lnTo>
                    <a:pt x="0" y="334009"/>
                  </a:lnTo>
                  <a:lnTo>
                    <a:pt x="25400" y="334009"/>
                  </a:lnTo>
                  <a:lnTo>
                    <a:pt x="25400" y="327659"/>
                  </a:lnTo>
                  <a:close/>
                </a:path>
                <a:path w="25400" h="1083310">
                  <a:moveTo>
                    <a:pt x="25400" y="334010"/>
                  </a:moveTo>
                  <a:lnTo>
                    <a:pt x="0" y="334010"/>
                  </a:lnTo>
                  <a:lnTo>
                    <a:pt x="0" y="340359"/>
                  </a:lnTo>
                  <a:lnTo>
                    <a:pt x="25400" y="340359"/>
                  </a:lnTo>
                  <a:lnTo>
                    <a:pt x="25400" y="334010"/>
                  </a:lnTo>
                  <a:close/>
                </a:path>
                <a:path w="25400" h="1083310">
                  <a:moveTo>
                    <a:pt x="25400" y="340359"/>
                  </a:moveTo>
                  <a:lnTo>
                    <a:pt x="0" y="340359"/>
                  </a:lnTo>
                  <a:lnTo>
                    <a:pt x="0" y="346709"/>
                  </a:lnTo>
                  <a:lnTo>
                    <a:pt x="25400" y="346709"/>
                  </a:lnTo>
                  <a:lnTo>
                    <a:pt x="25400" y="340359"/>
                  </a:lnTo>
                  <a:close/>
                </a:path>
                <a:path w="25400" h="1083310">
                  <a:moveTo>
                    <a:pt x="25400" y="346709"/>
                  </a:moveTo>
                  <a:lnTo>
                    <a:pt x="0" y="346709"/>
                  </a:lnTo>
                  <a:lnTo>
                    <a:pt x="0" y="353059"/>
                  </a:lnTo>
                  <a:lnTo>
                    <a:pt x="25400" y="353059"/>
                  </a:lnTo>
                  <a:lnTo>
                    <a:pt x="25400" y="346709"/>
                  </a:lnTo>
                  <a:close/>
                </a:path>
                <a:path w="25400" h="1083310">
                  <a:moveTo>
                    <a:pt x="25400" y="353059"/>
                  </a:moveTo>
                  <a:lnTo>
                    <a:pt x="0" y="353059"/>
                  </a:lnTo>
                  <a:lnTo>
                    <a:pt x="0" y="359409"/>
                  </a:lnTo>
                  <a:lnTo>
                    <a:pt x="25400" y="359409"/>
                  </a:lnTo>
                  <a:lnTo>
                    <a:pt x="25400" y="353059"/>
                  </a:lnTo>
                  <a:close/>
                </a:path>
                <a:path w="25400" h="1083310">
                  <a:moveTo>
                    <a:pt x="25400" y="359409"/>
                  </a:moveTo>
                  <a:lnTo>
                    <a:pt x="0" y="359409"/>
                  </a:lnTo>
                  <a:lnTo>
                    <a:pt x="0" y="379729"/>
                  </a:lnTo>
                  <a:lnTo>
                    <a:pt x="25400" y="379729"/>
                  </a:lnTo>
                  <a:lnTo>
                    <a:pt x="25400" y="359409"/>
                  </a:lnTo>
                  <a:close/>
                </a:path>
                <a:path w="25400" h="1083310">
                  <a:moveTo>
                    <a:pt x="25400" y="379729"/>
                  </a:moveTo>
                  <a:lnTo>
                    <a:pt x="0" y="379729"/>
                  </a:lnTo>
                  <a:lnTo>
                    <a:pt x="0" y="386079"/>
                  </a:lnTo>
                  <a:lnTo>
                    <a:pt x="25400" y="386079"/>
                  </a:lnTo>
                  <a:lnTo>
                    <a:pt x="25400" y="379729"/>
                  </a:lnTo>
                  <a:close/>
                </a:path>
                <a:path w="25400" h="1083310">
                  <a:moveTo>
                    <a:pt x="25400" y="386079"/>
                  </a:moveTo>
                  <a:lnTo>
                    <a:pt x="0" y="386079"/>
                  </a:lnTo>
                  <a:lnTo>
                    <a:pt x="0" y="405129"/>
                  </a:lnTo>
                  <a:lnTo>
                    <a:pt x="25400" y="405129"/>
                  </a:lnTo>
                  <a:lnTo>
                    <a:pt x="25400" y="386079"/>
                  </a:lnTo>
                  <a:close/>
                </a:path>
                <a:path w="25400" h="1083310">
                  <a:moveTo>
                    <a:pt x="25400" y="405129"/>
                  </a:moveTo>
                  <a:lnTo>
                    <a:pt x="0" y="405129"/>
                  </a:lnTo>
                  <a:lnTo>
                    <a:pt x="0" y="411479"/>
                  </a:lnTo>
                  <a:lnTo>
                    <a:pt x="25400" y="411479"/>
                  </a:lnTo>
                  <a:lnTo>
                    <a:pt x="25400" y="405129"/>
                  </a:lnTo>
                  <a:close/>
                </a:path>
                <a:path w="25400" h="1083310">
                  <a:moveTo>
                    <a:pt x="25400" y="411479"/>
                  </a:moveTo>
                  <a:lnTo>
                    <a:pt x="0" y="411479"/>
                  </a:lnTo>
                  <a:lnTo>
                    <a:pt x="0" y="417829"/>
                  </a:lnTo>
                  <a:lnTo>
                    <a:pt x="25400" y="417829"/>
                  </a:lnTo>
                  <a:lnTo>
                    <a:pt x="25400" y="411479"/>
                  </a:lnTo>
                  <a:close/>
                </a:path>
                <a:path w="25400" h="1083310">
                  <a:moveTo>
                    <a:pt x="25400" y="417829"/>
                  </a:moveTo>
                  <a:lnTo>
                    <a:pt x="0" y="417829"/>
                  </a:lnTo>
                  <a:lnTo>
                    <a:pt x="0" y="424179"/>
                  </a:lnTo>
                  <a:lnTo>
                    <a:pt x="25400" y="424179"/>
                  </a:lnTo>
                  <a:lnTo>
                    <a:pt x="25400" y="417829"/>
                  </a:lnTo>
                  <a:close/>
                </a:path>
                <a:path w="25400" h="1083310">
                  <a:moveTo>
                    <a:pt x="25400" y="424179"/>
                  </a:moveTo>
                  <a:lnTo>
                    <a:pt x="0" y="424179"/>
                  </a:lnTo>
                  <a:lnTo>
                    <a:pt x="0" y="430529"/>
                  </a:lnTo>
                  <a:lnTo>
                    <a:pt x="25400" y="430529"/>
                  </a:lnTo>
                  <a:lnTo>
                    <a:pt x="25400" y="424179"/>
                  </a:lnTo>
                  <a:close/>
                </a:path>
                <a:path w="25400" h="1083310">
                  <a:moveTo>
                    <a:pt x="25400" y="430529"/>
                  </a:moveTo>
                  <a:lnTo>
                    <a:pt x="0" y="430529"/>
                  </a:lnTo>
                  <a:lnTo>
                    <a:pt x="0" y="436879"/>
                  </a:lnTo>
                  <a:lnTo>
                    <a:pt x="25400" y="436879"/>
                  </a:lnTo>
                  <a:lnTo>
                    <a:pt x="25400" y="430529"/>
                  </a:lnTo>
                  <a:close/>
                </a:path>
                <a:path w="25400" h="1083310">
                  <a:moveTo>
                    <a:pt x="25400" y="436879"/>
                  </a:moveTo>
                  <a:lnTo>
                    <a:pt x="0" y="436879"/>
                  </a:lnTo>
                  <a:lnTo>
                    <a:pt x="0" y="443229"/>
                  </a:lnTo>
                  <a:lnTo>
                    <a:pt x="25400" y="443229"/>
                  </a:lnTo>
                  <a:lnTo>
                    <a:pt x="25400" y="436879"/>
                  </a:lnTo>
                  <a:close/>
                </a:path>
                <a:path w="25400" h="1083310">
                  <a:moveTo>
                    <a:pt x="25400" y="443229"/>
                  </a:moveTo>
                  <a:lnTo>
                    <a:pt x="0" y="443229"/>
                  </a:lnTo>
                  <a:lnTo>
                    <a:pt x="0" y="455929"/>
                  </a:lnTo>
                  <a:lnTo>
                    <a:pt x="25400" y="455929"/>
                  </a:lnTo>
                  <a:lnTo>
                    <a:pt x="25400" y="443229"/>
                  </a:lnTo>
                  <a:close/>
                </a:path>
                <a:path w="25400" h="1083310">
                  <a:moveTo>
                    <a:pt x="25400" y="455929"/>
                  </a:moveTo>
                  <a:lnTo>
                    <a:pt x="0" y="455929"/>
                  </a:lnTo>
                  <a:lnTo>
                    <a:pt x="0" y="462279"/>
                  </a:lnTo>
                  <a:lnTo>
                    <a:pt x="25400" y="462279"/>
                  </a:lnTo>
                  <a:lnTo>
                    <a:pt x="25400" y="455929"/>
                  </a:lnTo>
                  <a:close/>
                </a:path>
                <a:path w="25400" h="1083310">
                  <a:moveTo>
                    <a:pt x="25400" y="462280"/>
                  </a:moveTo>
                  <a:lnTo>
                    <a:pt x="0" y="462280"/>
                  </a:lnTo>
                  <a:lnTo>
                    <a:pt x="0" y="468629"/>
                  </a:lnTo>
                  <a:lnTo>
                    <a:pt x="25400" y="468629"/>
                  </a:lnTo>
                  <a:lnTo>
                    <a:pt x="25400" y="462280"/>
                  </a:lnTo>
                  <a:close/>
                </a:path>
                <a:path w="25400" h="1083310">
                  <a:moveTo>
                    <a:pt x="25400" y="468629"/>
                  </a:moveTo>
                  <a:lnTo>
                    <a:pt x="0" y="468629"/>
                  </a:lnTo>
                  <a:lnTo>
                    <a:pt x="0" y="474979"/>
                  </a:lnTo>
                  <a:lnTo>
                    <a:pt x="25400" y="474979"/>
                  </a:lnTo>
                  <a:lnTo>
                    <a:pt x="25400" y="468629"/>
                  </a:lnTo>
                  <a:close/>
                </a:path>
                <a:path w="25400" h="1083310">
                  <a:moveTo>
                    <a:pt x="25400" y="474980"/>
                  </a:moveTo>
                  <a:lnTo>
                    <a:pt x="0" y="474980"/>
                  </a:lnTo>
                  <a:lnTo>
                    <a:pt x="0" y="481329"/>
                  </a:lnTo>
                  <a:lnTo>
                    <a:pt x="25400" y="481329"/>
                  </a:lnTo>
                  <a:lnTo>
                    <a:pt x="25400" y="474980"/>
                  </a:lnTo>
                  <a:close/>
                </a:path>
                <a:path w="25400" h="1083310">
                  <a:moveTo>
                    <a:pt x="25400" y="481329"/>
                  </a:moveTo>
                  <a:lnTo>
                    <a:pt x="0" y="481329"/>
                  </a:lnTo>
                  <a:lnTo>
                    <a:pt x="0" y="487679"/>
                  </a:lnTo>
                  <a:lnTo>
                    <a:pt x="25400" y="487679"/>
                  </a:lnTo>
                  <a:lnTo>
                    <a:pt x="25400" y="481329"/>
                  </a:lnTo>
                  <a:close/>
                </a:path>
                <a:path w="25400" h="1083310">
                  <a:moveTo>
                    <a:pt x="25400" y="487679"/>
                  </a:moveTo>
                  <a:lnTo>
                    <a:pt x="0" y="487679"/>
                  </a:lnTo>
                  <a:lnTo>
                    <a:pt x="0" y="491489"/>
                  </a:lnTo>
                  <a:lnTo>
                    <a:pt x="25400" y="491489"/>
                  </a:lnTo>
                  <a:lnTo>
                    <a:pt x="25400" y="487679"/>
                  </a:lnTo>
                  <a:close/>
                </a:path>
                <a:path w="25400" h="1083310">
                  <a:moveTo>
                    <a:pt x="25400" y="491489"/>
                  </a:moveTo>
                  <a:lnTo>
                    <a:pt x="0" y="491489"/>
                  </a:lnTo>
                  <a:lnTo>
                    <a:pt x="0" y="500379"/>
                  </a:lnTo>
                  <a:lnTo>
                    <a:pt x="25400" y="500379"/>
                  </a:lnTo>
                  <a:lnTo>
                    <a:pt x="25400" y="491489"/>
                  </a:lnTo>
                  <a:close/>
                </a:path>
                <a:path w="25400" h="1083310">
                  <a:moveTo>
                    <a:pt x="25400" y="500379"/>
                  </a:moveTo>
                  <a:lnTo>
                    <a:pt x="0" y="500379"/>
                  </a:lnTo>
                  <a:lnTo>
                    <a:pt x="0" y="506729"/>
                  </a:lnTo>
                  <a:lnTo>
                    <a:pt x="25400" y="506729"/>
                  </a:lnTo>
                  <a:lnTo>
                    <a:pt x="25400" y="500379"/>
                  </a:lnTo>
                  <a:close/>
                </a:path>
                <a:path w="25400" h="1083310">
                  <a:moveTo>
                    <a:pt x="25400" y="506730"/>
                  </a:moveTo>
                  <a:lnTo>
                    <a:pt x="0" y="506730"/>
                  </a:lnTo>
                  <a:lnTo>
                    <a:pt x="0" y="513079"/>
                  </a:lnTo>
                  <a:lnTo>
                    <a:pt x="25400" y="513079"/>
                  </a:lnTo>
                  <a:lnTo>
                    <a:pt x="25400" y="506730"/>
                  </a:lnTo>
                  <a:close/>
                </a:path>
                <a:path w="25400" h="1083310">
                  <a:moveTo>
                    <a:pt x="25400" y="513079"/>
                  </a:moveTo>
                  <a:lnTo>
                    <a:pt x="0" y="513079"/>
                  </a:lnTo>
                  <a:lnTo>
                    <a:pt x="0" y="519429"/>
                  </a:lnTo>
                  <a:lnTo>
                    <a:pt x="25400" y="519429"/>
                  </a:lnTo>
                  <a:lnTo>
                    <a:pt x="25400" y="513079"/>
                  </a:lnTo>
                  <a:close/>
                </a:path>
                <a:path w="25400" h="1083310">
                  <a:moveTo>
                    <a:pt x="25400" y="519429"/>
                  </a:moveTo>
                  <a:lnTo>
                    <a:pt x="0" y="519429"/>
                  </a:lnTo>
                  <a:lnTo>
                    <a:pt x="0" y="525779"/>
                  </a:lnTo>
                  <a:lnTo>
                    <a:pt x="25400" y="525779"/>
                  </a:lnTo>
                  <a:lnTo>
                    <a:pt x="25400" y="519429"/>
                  </a:lnTo>
                  <a:close/>
                </a:path>
                <a:path w="25400" h="1083310">
                  <a:moveTo>
                    <a:pt x="25400" y="525779"/>
                  </a:moveTo>
                  <a:lnTo>
                    <a:pt x="0" y="525779"/>
                  </a:lnTo>
                  <a:lnTo>
                    <a:pt x="0" y="532129"/>
                  </a:lnTo>
                  <a:lnTo>
                    <a:pt x="25400" y="532129"/>
                  </a:lnTo>
                  <a:lnTo>
                    <a:pt x="25400" y="525779"/>
                  </a:lnTo>
                  <a:close/>
                </a:path>
                <a:path w="25400" h="1083310">
                  <a:moveTo>
                    <a:pt x="25400" y="532129"/>
                  </a:moveTo>
                  <a:lnTo>
                    <a:pt x="0" y="532129"/>
                  </a:lnTo>
                  <a:lnTo>
                    <a:pt x="0" y="538479"/>
                  </a:lnTo>
                  <a:lnTo>
                    <a:pt x="25400" y="538479"/>
                  </a:lnTo>
                  <a:lnTo>
                    <a:pt x="25400" y="532129"/>
                  </a:lnTo>
                  <a:close/>
                </a:path>
                <a:path w="25400" h="1083310">
                  <a:moveTo>
                    <a:pt x="25400" y="538479"/>
                  </a:moveTo>
                  <a:lnTo>
                    <a:pt x="0" y="538479"/>
                  </a:lnTo>
                  <a:lnTo>
                    <a:pt x="0" y="544829"/>
                  </a:lnTo>
                  <a:lnTo>
                    <a:pt x="25400" y="544829"/>
                  </a:lnTo>
                  <a:lnTo>
                    <a:pt x="25400" y="538479"/>
                  </a:lnTo>
                  <a:close/>
                </a:path>
                <a:path w="25400" h="1083310">
                  <a:moveTo>
                    <a:pt x="25400" y="544829"/>
                  </a:moveTo>
                  <a:lnTo>
                    <a:pt x="0" y="544829"/>
                  </a:lnTo>
                  <a:lnTo>
                    <a:pt x="0" y="557529"/>
                  </a:lnTo>
                  <a:lnTo>
                    <a:pt x="25400" y="557529"/>
                  </a:lnTo>
                  <a:lnTo>
                    <a:pt x="25400" y="544829"/>
                  </a:lnTo>
                  <a:close/>
                </a:path>
                <a:path w="25400" h="1083310">
                  <a:moveTo>
                    <a:pt x="25400" y="557529"/>
                  </a:moveTo>
                  <a:lnTo>
                    <a:pt x="0" y="557529"/>
                  </a:lnTo>
                  <a:lnTo>
                    <a:pt x="0" y="582929"/>
                  </a:lnTo>
                  <a:lnTo>
                    <a:pt x="25400" y="582929"/>
                  </a:lnTo>
                  <a:lnTo>
                    <a:pt x="25400" y="557529"/>
                  </a:lnTo>
                  <a:close/>
                </a:path>
                <a:path w="25400" h="1083310">
                  <a:moveTo>
                    <a:pt x="25400" y="582929"/>
                  </a:moveTo>
                  <a:lnTo>
                    <a:pt x="0" y="582929"/>
                  </a:lnTo>
                  <a:lnTo>
                    <a:pt x="0" y="595629"/>
                  </a:lnTo>
                  <a:lnTo>
                    <a:pt x="25400" y="595629"/>
                  </a:lnTo>
                  <a:lnTo>
                    <a:pt x="25400" y="582929"/>
                  </a:lnTo>
                  <a:close/>
                </a:path>
                <a:path w="25400" h="1083310">
                  <a:moveTo>
                    <a:pt x="25400" y="595629"/>
                  </a:moveTo>
                  <a:lnTo>
                    <a:pt x="0" y="595629"/>
                  </a:lnTo>
                  <a:lnTo>
                    <a:pt x="0" y="601979"/>
                  </a:lnTo>
                  <a:lnTo>
                    <a:pt x="25400" y="601979"/>
                  </a:lnTo>
                  <a:lnTo>
                    <a:pt x="25400" y="595629"/>
                  </a:lnTo>
                  <a:close/>
                </a:path>
                <a:path w="25400" h="1083310">
                  <a:moveTo>
                    <a:pt x="25400" y="601979"/>
                  </a:moveTo>
                  <a:lnTo>
                    <a:pt x="0" y="601979"/>
                  </a:lnTo>
                  <a:lnTo>
                    <a:pt x="0" y="608329"/>
                  </a:lnTo>
                  <a:lnTo>
                    <a:pt x="25400" y="608329"/>
                  </a:lnTo>
                  <a:lnTo>
                    <a:pt x="25400" y="601979"/>
                  </a:lnTo>
                  <a:close/>
                </a:path>
                <a:path w="25400" h="1083310">
                  <a:moveTo>
                    <a:pt x="25400" y="608329"/>
                  </a:moveTo>
                  <a:lnTo>
                    <a:pt x="0" y="608329"/>
                  </a:lnTo>
                  <a:lnTo>
                    <a:pt x="0" y="614679"/>
                  </a:lnTo>
                  <a:lnTo>
                    <a:pt x="25400" y="614679"/>
                  </a:lnTo>
                  <a:lnTo>
                    <a:pt x="25400" y="608329"/>
                  </a:lnTo>
                  <a:close/>
                </a:path>
                <a:path w="25400" h="1083310">
                  <a:moveTo>
                    <a:pt x="25400" y="614679"/>
                  </a:moveTo>
                  <a:lnTo>
                    <a:pt x="0" y="614679"/>
                  </a:lnTo>
                  <a:lnTo>
                    <a:pt x="0" y="621029"/>
                  </a:lnTo>
                  <a:lnTo>
                    <a:pt x="25400" y="621029"/>
                  </a:lnTo>
                  <a:lnTo>
                    <a:pt x="25400" y="614679"/>
                  </a:lnTo>
                  <a:close/>
                </a:path>
                <a:path w="25400" h="1083310">
                  <a:moveTo>
                    <a:pt x="25400" y="621029"/>
                  </a:moveTo>
                  <a:lnTo>
                    <a:pt x="0" y="621029"/>
                  </a:lnTo>
                  <a:lnTo>
                    <a:pt x="0" y="627379"/>
                  </a:lnTo>
                  <a:lnTo>
                    <a:pt x="25400" y="627379"/>
                  </a:lnTo>
                  <a:lnTo>
                    <a:pt x="25400" y="621029"/>
                  </a:lnTo>
                  <a:close/>
                </a:path>
                <a:path w="25400" h="1083310">
                  <a:moveTo>
                    <a:pt x="25400" y="628650"/>
                  </a:moveTo>
                  <a:lnTo>
                    <a:pt x="0" y="628650"/>
                  </a:lnTo>
                  <a:lnTo>
                    <a:pt x="0" y="633729"/>
                  </a:lnTo>
                  <a:lnTo>
                    <a:pt x="25400" y="633729"/>
                  </a:lnTo>
                  <a:lnTo>
                    <a:pt x="25400" y="628650"/>
                  </a:lnTo>
                  <a:close/>
                </a:path>
                <a:path w="25400" h="1083310">
                  <a:moveTo>
                    <a:pt x="25400" y="627379"/>
                  </a:moveTo>
                  <a:lnTo>
                    <a:pt x="0" y="627379"/>
                  </a:lnTo>
                  <a:lnTo>
                    <a:pt x="0" y="628649"/>
                  </a:lnTo>
                  <a:lnTo>
                    <a:pt x="25400" y="628649"/>
                  </a:lnTo>
                  <a:lnTo>
                    <a:pt x="25400" y="627379"/>
                  </a:lnTo>
                  <a:close/>
                </a:path>
                <a:path w="25400" h="1083310">
                  <a:moveTo>
                    <a:pt x="25400" y="633729"/>
                  </a:moveTo>
                  <a:lnTo>
                    <a:pt x="0" y="633729"/>
                  </a:lnTo>
                  <a:lnTo>
                    <a:pt x="0" y="640079"/>
                  </a:lnTo>
                  <a:lnTo>
                    <a:pt x="25400" y="640079"/>
                  </a:lnTo>
                  <a:lnTo>
                    <a:pt x="25400" y="633729"/>
                  </a:lnTo>
                  <a:close/>
                </a:path>
                <a:path w="25400" h="1083310">
                  <a:moveTo>
                    <a:pt x="25400" y="640079"/>
                  </a:moveTo>
                  <a:lnTo>
                    <a:pt x="0" y="640079"/>
                  </a:lnTo>
                  <a:lnTo>
                    <a:pt x="0" y="646429"/>
                  </a:lnTo>
                  <a:lnTo>
                    <a:pt x="25400" y="646429"/>
                  </a:lnTo>
                  <a:lnTo>
                    <a:pt x="25400" y="640079"/>
                  </a:lnTo>
                  <a:close/>
                </a:path>
                <a:path w="25400" h="1083310">
                  <a:moveTo>
                    <a:pt x="25400" y="646429"/>
                  </a:moveTo>
                  <a:lnTo>
                    <a:pt x="0" y="646429"/>
                  </a:lnTo>
                  <a:lnTo>
                    <a:pt x="0" y="652779"/>
                  </a:lnTo>
                  <a:lnTo>
                    <a:pt x="25400" y="652779"/>
                  </a:lnTo>
                  <a:lnTo>
                    <a:pt x="25400" y="646429"/>
                  </a:lnTo>
                  <a:close/>
                </a:path>
                <a:path w="25400" h="1083310">
                  <a:moveTo>
                    <a:pt x="25400" y="652779"/>
                  </a:moveTo>
                  <a:lnTo>
                    <a:pt x="0" y="652779"/>
                  </a:lnTo>
                  <a:lnTo>
                    <a:pt x="0" y="659129"/>
                  </a:lnTo>
                  <a:lnTo>
                    <a:pt x="25400" y="659129"/>
                  </a:lnTo>
                  <a:lnTo>
                    <a:pt x="25400" y="652779"/>
                  </a:lnTo>
                  <a:close/>
                </a:path>
                <a:path w="25400" h="1083310">
                  <a:moveTo>
                    <a:pt x="25400" y="659129"/>
                  </a:moveTo>
                  <a:lnTo>
                    <a:pt x="0" y="659129"/>
                  </a:lnTo>
                  <a:lnTo>
                    <a:pt x="0" y="665479"/>
                  </a:lnTo>
                  <a:lnTo>
                    <a:pt x="25400" y="665479"/>
                  </a:lnTo>
                  <a:lnTo>
                    <a:pt x="25400" y="659129"/>
                  </a:lnTo>
                  <a:close/>
                </a:path>
                <a:path w="25400" h="1083310">
                  <a:moveTo>
                    <a:pt x="25400" y="665479"/>
                  </a:moveTo>
                  <a:lnTo>
                    <a:pt x="0" y="665479"/>
                  </a:lnTo>
                  <a:lnTo>
                    <a:pt x="0" y="690879"/>
                  </a:lnTo>
                  <a:lnTo>
                    <a:pt x="25400" y="690879"/>
                  </a:lnTo>
                  <a:lnTo>
                    <a:pt x="25400" y="665479"/>
                  </a:lnTo>
                  <a:close/>
                </a:path>
                <a:path w="25400" h="1083310">
                  <a:moveTo>
                    <a:pt x="25400" y="690880"/>
                  </a:moveTo>
                  <a:lnTo>
                    <a:pt x="0" y="690880"/>
                  </a:lnTo>
                  <a:lnTo>
                    <a:pt x="0" y="697229"/>
                  </a:lnTo>
                  <a:lnTo>
                    <a:pt x="25400" y="697229"/>
                  </a:lnTo>
                  <a:lnTo>
                    <a:pt x="25400" y="690880"/>
                  </a:lnTo>
                  <a:close/>
                </a:path>
                <a:path w="25400" h="1083310">
                  <a:moveTo>
                    <a:pt x="25400" y="697229"/>
                  </a:moveTo>
                  <a:lnTo>
                    <a:pt x="0" y="697229"/>
                  </a:lnTo>
                  <a:lnTo>
                    <a:pt x="0" y="703579"/>
                  </a:lnTo>
                  <a:lnTo>
                    <a:pt x="25400" y="703579"/>
                  </a:lnTo>
                  <a:lnTo>
                    <a:pt x="25400" y="697229"/>
                  </a:lnTo>
                  <a:close/>
                </a:path>
                <a:path w="25400" h="1083310">
                  <a:moveTo>
                    <a:pt x="25400" y="703579"/>
                  </a:moveTo>
                  <a:lnTo>
                    <a:pt x="0" y="703579"/>
                  </a:lnTo>
                  <a:lnTo>
                    <a:pt x="0" y="709929"/>
                  </a:lnTo>
                  <a:lnTo>
                    <a:pt x="25400" y="709929"/>
                  </a:lnTo>
                  <a:lnTo>
                    <a:pt x="25400" y="703579"/>
                  </a:lnTo>
                  <a:close/>
                </a:path>
                <a:path w="25400" h="1083310">
                  <a:moveTo>
                    <a:pt x="25400" y="709929"/>
                  </a:moveTo>
                  <a:lnTo>
                    <a:pt x="0" y="709929"/>
                  </a:lnTo>
                  <a:lnTo>
                    <a:pt x="0" y="713739"/>
                  </a:lnTo>
                  <a:lnTo>
                    <a:pt x="25400" y="713739"/>
                  </a:lnTo>
                  <a:lnTo>
                    <a:pt x="25400" y="709929"/>
                  </a:lnTo>
                  <a:close/>
                </a:path>
                <a:path w="25400" h="1083310">
                  <a:moveTo>
                    <a:pt x="25400" y="713739"/>
                  </a:moveTo>
                  <a:lnTo>
                    <a:pt x="0" y="713739"/>
                  </a:lnTo>
                  <a:lnTo>
                    <a:pt x="0" y="716279"/>
                  </a:lnTo>
                  <a:lnTo>
                    <a:pt x="25400" y="716279"/>
                  </a:lnTo>
                  <a:lnTo>
                    <a:pt x="25400" y="713739"/>
                  </a:lnTo>
                  <a:close/>
                </a:path>
                <a:path w="25400" h="1083310">
                  <a:moveTo>
                    <a:pt x="25400" y="716279"/>
                  </a:moveTo>
                  <a:lnTo>
                    <a:pt x="0" y="716279"/>
                  </a:lnTo>
                  <a:lnTo>
                    <a:pt x="0" y="728979"/>
                  </a:lnTo>
                  <a:lnTo>
                    <a:pt x="25400" y="728979"/>
                  </a:lnTo>
                  <a:lnTo>
                    <a:pt x="25400" y="716279"/>
                  </a:lnTo>
                  <a:close/>
                </a:path>
                <a:path w="25400" h="1083310">
                  <a:moveTo>
                    <a:pt x="25400" y="728979"/>
                  </a:moveTo>
                  <a:lnTo>
                    <a:pt x="0" y="728979"/>
                  </a:lnTo>
                  <a:lnTo>
                    <a:pt x="0" y="735329"/>
                  </a:lnTo>
                  <a:lnTo>
                    <a:pt x="25400" y="735329"/>
                  </a:lnTo>
                  <a:lnTo>
                    <a:pt x="25400" y="728979"/>
                  </a:lnTo>
                  <a:close/>
                </a:path>
                <a:path w="25400" h="1083310">
                  <a:moveTo>
                    <a:pt x="25400" y="735329"/>
                  </a:moveTo>
                  <a:lnTo>
                    <a:pt x="0" y="735329"/>
                  </a:lnTo>
                  <a:lnTo>
                    <a:pt x="0" y="745489"/>
                  </a:lnTo>
                  <a:lnTo>
                    <a:pt x="25400" y="745489"/>
                  </a:lnTo>
                  <a:lnTo>
                    <a:pt x="25400" y="735329"/>
                  </a:lnTo>
                  <a:close/>
                </a:path>
                <a:path w="25400" h="1083310">
                  <a:moveTo>
                    <a:pt x="25400" y="745489"/>
                  </a:moveTo>
                  <a:lnTo>
                    <a:pt x="0" y="745489"/>
                  </a:lnTo>
                  <a:lnTo>
                    <a:pt x="0" y="751839"/>
                  </a:lnTo>
                  <a:lnTo>
                    <a:pt x="25400" y="751839"/>
                  </a:lnTo>
                  <a:lnTo>
                    <a:pt x="25400" y="745489"/>
                  </a:lnTo>
                  <a:close/>
                </a:path>
                <a:path w="25400" h="1083310">
                  <a:moveTo>
                    <a:pt x="25400" y="751839"/>
                  </a:moveTo>
                  <a:lnTo>
                    <a:pt x="0" y="751839"/>
                  </a:lnTo>
                  <a:lnTo>
                    <a:pt x="0" y="760729"/>
                  </a:lnTo>
                  <a:lnTo>
                    <a:pt x="25400" y="760729"/>
                  </a:lnTo>
                  <a:lnTo>
                    <a:pt x="25400" y="751839"/>
                  </a:lnTo>
                  <a:close/>
                </a:path>
                <a:path w="25400" h="1083310">
                  <a:moveTo>
                    <a:pt x="25400" y="760729"/>
                  </a:moveTo>
                  <a:lnTo>
                    <a:pt x="0" y="760729"/>
                  </a:lnTo>
                  <a:lnTo>
                    <a:pt x="0" y="765809"/>
                  </a:lnTo>
                  <a:lnTo>
                    <a:pt x="25400" y="765809"/>
                  </a:lnTo>
                  <a:lnTo>
                    <a:pt x="25400" y="760729"/>
                  </a:lnTo>
                  <a:close/>
                </a:path>
                <a:path w="25400" h="1083310">
                  <a:moveTo>
                    <a:pt x="25400" y="765809"/>
                  </a:moveTo>
                  <a:lnTo>
                    <a:pt x="0" y="765809"/>
                  </a:lnTo>
                  <a:lnTo>
                    <a:pt x="0" y="767079"/>
                  </a:lnTo>
                  <a:lnTo>
                    <a:pt x="25400" y="767079"/>
                  </a:lnTo>
                  <a:lnTo>
                    <a:pt x="25400" y="765809"/>
                  </a:lnTo>
                  <a:close/>
                </a:path>
                <a:path w="25400" h="1083310">
                  <a:moveTo>
                    <a:pt x="25400" y="767079"/>
                  </a:moveTo>
                  <a:lnTo>
                    <a:pt x="0" y="767079"/>
                  </a:lnTo>
                  <a:lnTo>
                    <a:pt x="0" y="773429"/>
                  </a:lnTo>
                  <a:lnTo>
                    <a:pt x="25400" y="773429"/>
                  </a:lnTo>
                  <a:lnTo>
                    <a:pt x="25400" y="767079"/>
                  </a:lnTo>
                  <a:close/>
                </a:path>
                <a:path w="25400" h="1083310">
                  <a:moveTo>
                    <a:pt x="25400" y="773429"/>
                  </a:moveTo>
                  <a:lnTo>
                    <a:pt x="0" y="773429"/>
                  </a:lnTo>
                  <a:lnTo>
                    <a:pt x="0" y="783589"/>
                  </a:lnTo>
                  <a:lnTo>
                    <a:pt x="25400" y="783589"/>
                  </a:lnTo>
                  <a:lnTo>
                    <a:pt x="25400" y="773429"/>
                  </a:lnTo>
                  <a:close/>
                </a:path>
                <a:path w="25400" h="1083310">
                  <a:moveTo>
                    <a:pt x="25400" y="783589"/>
                  </a:moveTo>
                  <a:lnTo>
                    <a:pt x="0" y="783589"/>
                  </a:lnTo>
                  <a:lnTo>
                    <a:pt x="0" y="792479"/>
                  </a:lnTo>
                  <a:lnTo>
                    <a:pt x="25400" y="792479"/>
                  </a:lnTo>
                  <a:lnTo>
                    <a:pt x="25400" y="783589"/>
                  </a:lnTo>
                  <a:close/>
                </a:path>
                <a:path w="25400" h="1083310">
                  <a:moveTo>
                    <a:pt x="25400" y="792479"/>
                  </a:moveTo>
                  <a:lnTo>
                    <a:pt x="0" y="792479"/>
                  </a:lnTo>
                  <a:lnTo>
                    <a:pt x="0" y="830579"/>
                  </a:lnTo>
                  <a:lnTo>
                    <a:pt x="25400" y="830579"/>
                  </a:lnTo>
                  <a:lnTo>
                    <a:pt x="25400" y="792479"/>
                  </a:lnTo>
                  <a:close/>
                </a:path>
                <a:path w="25400" h="1083310">
                  <a:moveTo>
                    <a:pt x="25400" y="830579"/>
                  </a:moveTo>
                  <a:lnTo>
                    <a:pt x="0" y="830579"/>
                  </a:lnTo>
                  <a:lnTo>
                    <a:pt x="0" y="834389"/>
                  </a:lnTo>
                  <a:lnTo>
                    <a:pt x="25400" y="834389"/>
                  </a:lnTo>
                  <a:lnTo>
                    <a:pt x="25400" y="830579"/>
                  </a:lnTo>
                  <a:close/>
                </a:path>
                <a:path w="25400" h="1083310">
                  <a:moveTo>
                    <a:pt x="25400" y="834389"/>
                  </a:moveTo>
                  <a:lnTo>
                    <a:pt x="0" y="834389"/>
                  </a:lnTo>
                  <a:lnTo>
                    <a:pt x="0" y="836929"/>
                  </a:lnTo>
                  <a:lnTo>
                    <a:pt x="25400" y="836929"/>
                  </a:lnTo>
                  <a:lnTo>
                    <a:pt x="25400" y="834389"/>
                  </a:lnTo>
                  <a:close/>
                </a:path>
                <a:path w="25400" h="1083310">
                  <a:moveTo>
                    <a:pt x="25400" y="836929"/>
                  </a:moveTo>
                  <a:lnTo>
                    <a:pt x="0" y="836929"/>
                  </a:lnTo>
                  <a:lnTo>
                    <a:pt x="0" y="843279"/>
                  </a:lnTo>
                  <a:lnTo>
                    <a:pt x="25400" y="843279"/>
                  </a:lnTo>
                  <a:lnTo>
                    <a:pt x="25400" y="836929"/>
                  </a:lnTo>
                  <a:close/>
                </a:path>
                <a:path w="25400" h="1083310">
                  <a:moveTo>
                    <a:pt x="25400" y="843279"/>
                  </a:moveTo>
                  <a:lnTo>
                    <a:pt x="0" y="843279"/>
                  </a:lnTo>
                  <a:lnTo>
                    <a:pt x="0" y="847089"/>
                  </a:lnTo>
                  <a:lnTo>
                    <a:pt x="25400" y="847089"/>
                  </a:lnTo>
                  <a:lnTo>
                    <a:pt x="25400" y="843279"/>
                  </a:lnTo>
                  <a:close/>
                </a:path>
                <a:path w="25400" h="1083310">
                  <a:moveTo>
                    <a:pt x="25400" y="847089"/>
                  </a:moveTo>
                  <a:lnTo>
                    <a:pt x="0" y="847089"/>
                  </a:lnTo>
                  <a:lnTo>
                    <a:pt x="0" y="885189"/>
                  </a:lnTo>
                  <a:lnTo>
                    <a:pt x="25400" y="885189"/>
                  </a:lnTo>
                  <a:lnTo>
                    <a:pt x="25400" y="847089"/>
                  </a:lnTo>
                  <a:close/>
                </a:path>
                <a:path w="25400" h="1083310">
                  <a:moveTo>
                    <a:pt x="25400" y="885189"/>
                  </a:moveTo>
                  <a:lnTo>
                    <a:pt x="0" y="885189"/>
                  </a:lnTo>
                  <a:lnTo>
                    <a:pt x="0" y="894079"/>
                  </a:lnTo>
                  <a:lnTo>
                    <a:pt x="25400" y="894079"/>
                  </a:lnTo>
                  <a:lnTo>
                    <a:pt x="25400" y="885189"/>
                  </a:lnTo>
                  <a:close/>
                </a:path>
                <a:path w="25400" h="1083310">
                  <a:moveTo>
                    <a:pt x="25400" y="894079"/>
                  </a:moveTo>
                  <a:lnTo>
                    <a:pt x="0" y="894079"/>
                  </a:lnTo>
                  <a:lnTo>
                    <a:pt x="0" y="900429"/>
                  </a:lnTo>
                  <a:lnTo>
                    <a:pt x="25400" y="900429"/>
                  </a:lnTo>
                  <a:lnTo>
                    <a:pt x="25400" y="894079"/>
                  </a:lnTo>
                  <a:close/>
                </a:path>
                <a:path w="25400" h="1083310">
                  <a:moveTo>
                    <a:pt x="25400" y="900429"/>
                  </a:moveTo>
                  <a:lnTo>
                    <a:pt x="0" y="900429"/>
                  </a:lnTo>
                  <a:lnTo>
                    <a:pt x="0" y="906779"/>
                  </a:lnTo>
                  <a:lnTo>
                    <a:pt x="25400" y="906779"/>
                  </a:lnTo>
                  <a:lnTo>
                    <a:pt x="25400" y="900429"/>
                  </a:lnTo>
                  <a:close/>
                </a:path>
                <a:path w="25400" h="1083310">
                  <a:moveTo>
                    <a:pt x="25400" y="906779"/>
                  </a:moveTo>
                  <a:lnTo>
                    <a:pt x="0" y="906779"/>
                  </a:lnTo>
                  <a:lnTo>
                    <a:pt x="0" y="910589"/>
                  </a:lnTo>
                  <a:lnTo>
                    <a:pt x="25400" y="910589"/>
                  </a:lnTo>
                  <a:lnTo>
                    <a:pt x="25400" y="906779"/>
                  </a:lnTo>
                  <a:close/>
                </a:path>
                <a:path w="25400" h="1083310">
                  <a:moveTo>
                    <a:pt x="25400" y="910589"/>
                  </a:moveTo>
                  <a:lnTo>
                    <a:pt x="0" y="910589"/>
                  </a:lnTo>
                  <a:lnTo>
                    <a:pt x="0" y="916939"/>
                  </a:lnTo>
                  <a:lnTo>
                    <a:pt x="25400" y="916939"/>
                  </a:lnTo>
                  <a:lnTo>
                    <a:pt x="25400" y="910589"/>
                  </a:lnTo>
                  <a:close/>
                </a:path>
                <a:path w="25400" h="1083310">
                  <a:moveTo>
                    <a:pt x="25400" y="916939"/>
                  </a:moveTo>
                  <a:lnTo>
                    <a:pt x="0" y="916939"/>
                  </a:lnTo>
                  <a:lnTo>
                    <a:pt x="0" y="919479"/>
                  </a:lnTo>
                  <a:lnTo>
                    <a:pt x="25400" y="919479"/>
                  </a:lnTo>
                  <a:lnTo>
                    <a:pt x="25400" y="916939"/>
                  </a:lnTo>
                  <a:close/>
                </a:path>
                <a:path w="25400" h="1083310">
                  <a:moveTo>
                    <a:pt x="25400" y="919479"/>
                  </a:moveTo>
                  <a:lnTo>
                    <a:pt x="0" y="919479"/>
                  </a:lnTo>
                  <a:lnTo>
                    <a:pt x="0" y="923289"/>
                  </a:lnTo>
                  <a:lnTo>
                    <a:pt x="25400" y="923289"/>
                  </a:lnTo>
                  <a:lnTo>
                    <a:pt x="25400" y="919479"/>
                  </a:lnTo>
                  <a:close/>
                </a:path>
                <a:path w="25400" h="1083310">
                  <a:moveTo>
                    <a:pt x="25400" y="923289"/>
                  </a:moveTo>
                  <a:lnTo>
                    <a:pt x="0" y="923289"/>
                  </a:lnTo>
                  <a:lnTo>
                    <a:pt x="0" y="925829"/>
                  </a:lnTo>
                  <a:lnTo>
                    <a:pt x="25400" y="925829"/>
                  </a:lnTo>
                  <a:lnTo>
                    <a:pt x="25400" y="923289"/>
                  </a:lnTo>
                  <a:close/>
                </a:path>
                <a:path w="25400" h="1083310">
                  <a:moveTo>
                    <a:pt x="25400" y="925829"/>
                  </a:moveTo>
                  <a:lnTo>
                    <a:pt x="0" y="925829"/>
                  </a:lnTo>
                  <a:lnTo>
                    <a:pt x="0" y="932179"/>
                  </a:lnTo>
                  <a:lnTo>
                    <a:pt x="25400" y="932179"/>
                  </a:lnTo>
                  <a:lnTo>
                    <a:pt x="25400" y="925829"/>
                  </a:lnTo>
                  <a:close/>
                </a:path>
                <a:path w="25400" h="1083310">
                  <a:moveTo>
                    <a:pt x="25400" y="932179"/>
                  </a:moveTo>
                  <a:lnTo>
                    <a:pt x="0" y="932179"/>
                  </a:lnTo>
                  <a:lnTo>
                    <a:pt x="0" y="957579"/>
                  </a:lnTo>
                  <a:lnTo>
                    <a:pt x="25400" y="957579"/>
                  </a:lnTo>
                  <a:lnTo>
                    <a:pt x="25400" y="932179"/>
                  </a:lnTo>
                  <a:close/>
                </a:path>
                <a:path w="25400" h="1083310">
                  <a:moveTo>
                    <a:pt x="25400" y="957579"/>
                  </a:moveTo>
                  <a:lnTo>
                    <a:pt x="0" y="957579"/>
                  </a:lnTo>
                  <a:lnTo>
                    <a:pt x="0" y="963929"/>
                  </a:lnTo>
                  <a:lnTo>
                    <a:pt x="25400" y="963929"/>
                  </a:lnTo>
                  <a:lnTo>
                    <a:pt x="25400" y="957579"/>
                  </a:lnTo>
                  <a:close/>
                </a:path>
                <a:path w="25400" h="1083310">
                  <a:moveTo>
                    <a:pt x="25400" y="963929"/>
                  </a:moveTo>
                  <a:lnTo>
                    <a:pt x="0" y="963929"/>
                  </a:lnTo>
                  <a:lnTo>
                    <a:pt x="0" y="976629"/>
                  </a:lnTo>
                  <a:lnTo>
                    <a:pt x="25400" y="976629"/>
                  </a:lnTo>
                  <a:lnTo>
                    <a:pt x="25400" y="963929"/>
                  </a:lnTo>
                  <a:close/>
                </a:path>
                <a:path w="25400" h="1083310">
                  <a:moveTo>
                    <a:pt x="25400" y="976629"/>
                  </a:moveTo>
                  <a:lnTo>
                    <a:pt x="0" y="976629"/>
                  </a:lnTo>
                  <a:lnTo>
                    <a:pt x="0" y="993139"/>
                  </a:lnTo>
                  <a:lnTo>
                    <a:pt x="25400" y="993139"/>
                  </a:lnTo>
                  <a:lnTo>
                    <a:pt x="25400" y="976629"/>
                  </a:lnTo>
                  <a:close/>
                </a:path>
                <a:path w="25400" h="1083310">
                  <a:moveTo>
                    <a:pt x="25400" y="993139"/>
                  </a:moveTo>
                  <a:lnTo>
                    <a:pt x="0" y="993139"/>
                  </a:lnTo>
                  <a:lnTo>
                    <a:pt x="0" y="995679"/>
                  </a:lnTo>
                  <a:lnTo>
                    <a:pt x="25400" y="995679"/>
                  </a:lnTo>
                  <a:lnTo>
                    <a:pt x="25400" y="993139"/>
                  </a:lnTo>
                  <a:close/>
                </a:path>
                <a:path w="25400" h="1083310">
                  <a:moveTo>
                    <a:pt x="25400" y="995679"/>
                  </a:moveTo>
                  <a:lnTo>
                    <a:pt x="0" y="995679"/>
                  </a:lnTo>
                  <a:lnTo>
                    <a:pt x="0" y="999489"/>
                  </a:lnTo>
                  <a:lnTo>
                    <a:pt x="25400" y="999489"/>
                  </a:lnTo>
                  <a:lnTo>
                    <a:pt x="25400" y="995679"/>
                  </a:lnTo>
                  <a:close/>
                </a:path>
                <a:path w="25400" h="1083310">
                  <a:moveTo>
                    <a:pt x="25400" y="999489"/>
                  </a:moveTo>
                  <a:lnTo>
                    <a:pt x="0" y="999489"/>
                  </a:lnTo>
                  <a:lnTo>
                    <a:pt x="0" y="1002029"/>
                  </a:lnTo>
                  <a:lnTo>
                    <a:pt x="25400" y="1002029"/>
                  </a:lnTo>
                  <a:lnTo>
                    <a:pt x="25400" y="999489"/>
                  </a:lnTo>
                  <a:close/>
                </a:path>
                <a:path w="25400" h="1083310">
                  <a:moveTo>
                    <a:pt x="25400" y="1002029"/>
                  </a:moveTo>
                  <a:lnTo>
                    <a:pt x="0" y="1002029"/>
                  </a:lnTo>
                  <a:lnTo>
                    <a:pt x="0" y="1005839"/>
                  </a:lnTo>
                  <a:lnTo>
                    <a:pt x="25400" y="1005839"/>
                  </a:lnTo>
                  <a:lnTo>
                    <a:pt x="25400" y="1002029"/>
                  </a:lnTo>
                  <a:close/>
                </a:path>
                <a:path w="25400" h="1083310">
                  <a:moveTo>
                    <a:pt x="25400" y="1005839"/>
                  </a:moveTo>
                  <a:lnTo>
                    <a:pt x="0" y="1005839"/>
                  </a:lnTo>
                  <a:lnTo>
                    <a:pt x="0" y="1012189"/>
                  </a:lnTo>
                  <a:lnTo>
                    <a:pt x="25400" y="1012189"/>
                  </a:lnTo>
                  <a:lnTo>
                    <a:pt x="25400" y="1005839"/>
                  </a:lnTo>
                  <a:close/>
                </a:path>
                <a:path w="25400" h="1083310">
                  <a:moveTo>
                    <a:pt x="25400" y="1012189"/>
                  </a:moveTo>
                  <a:lnTo>
                    <a:pt x="0" y="1012189"/>
                  </a:lnTo>
                  <a:lnTo>
                    <a:pt x="0" y="1021079"/>
                  </a:lnTo>
                  <a:lnTo>
                    <a:pt x="25400" y="1021079"/>
                  </a:lnTo>
                  <a:lnTo>
                    <a:pt x="25400" y="1012189"/>
                  </a:lnTo>
                  <a:close/>
                </a:path>
                <a:path w="25400" h="1083310">
                  <a:moveTo>
                    <a:pt x="25400" y="1021079"/>
                  </a:moveTo>
                  <a:lnTo>
                    <a:pt x="0" y="1021079"/>
                  </a:lnTo>
                  <a:lnTo>
                    <a:pt x="0" y="1033779"/>
                  </a:lnTo>
                  <a:lnTo>
                    <a:pt x="25400" y="1033779"/>
                  </a:lnTo>
                  <a:lnTo>
                    <a:pt x="25400" y="1021079"/>
                  </a:lnTo>
                  <a:close/>
                </a:path>
                <a:path w="25400" h="1083310">
                  <a:moveTo>
                    <a:pt x="25400" y="1033779"/>
                  </a:moveTo>
                  <a:lnTo>
                    <a:pt x="0" y="1033779"/>
                  </a:lnTo>
                  <a:lnTo>
                    <a:pt x="0" y="1043939"/>
                  </a:lnTo>
                  <a:lnTo>
                    <a:pt x="25400" y="1043939"/>
                  </a:lnTo>
                  <a:lnTo>
                    <a:pt x="25400" y="1033779"/>
                  </a:lnTo>
                  <a:close/>
                </a:path>
                <a:path w="25400" h="1083310">
                  <a:moveTo>
                    <a:pt x="25400" y="1043939"/>
                  </a:moveTo>
                  <a:lnTo>
                    <a:pt x="0" y="1043939"/>
                  </a:lnTo>
                  <a:lnTo>
                    <a:pt x="0" y="1046479"/>
                  </a:lnTo>
                  <a:lnTo>
                    <a:pt x="25400" y="1046479"/>
                  </a:lnTo>
                  <a:lnTo>
                    <a:pt x="25400" y="1043939"/>
                  </a:lnTo>
                  <a:close/>
                </a:path>
                <a:path w="25400" h="1083310">
                  <a:moveTo>
                    <a:pt x="25400" y="1046479"/>
                  </a:moveTo>
                  <a:lnTo>
                    <a:pt x="0" y="1046479"/>
                  </a:lnTo>
                  <a:lnTo>
                    <a:pt x="0" y="1052829"/>
                  </a:lnTo>
                  <a:lnTo>
                    <a:pt x="25400" y="1052829"/>
                  </a:lnTo>
                  <a:lnTo>
                    <a:pt x="25400" y="1046479"/>
                  </a:lnTo>
                  <a:close/>
                </a:path>
                <a:path w="25400" h="1083310">
                  <a:moveTo>
                    <a:pt x="25400" y="1052829"/>
                  </a:moveTo>
                  <a:lnTo>
                    <a:pt x="0" y="1052829"/>
                  </a:lnTo>
                  <a:lnTo>
                    <a:pt x="0" y="1056639"/>
                  </a:lnTo>
                  <a:lnTo>
                    <a:pt x="25400" y="1056639"/>
                  </a:lnTo>
                  <a:lnTo>
                    <a:pt x="25400" y="1052829"/>
                  </a:lnTo>
                  <a:close/>
                </a:path>
                <a:path w="25400" h="1083310">
                  <a:moveTo>
                    <a:pt x="25400" y="1056639"/>
                  </a:moveTo>
                  <a:lnTo>
                    <a:pt x="0" y="1056639"/>
                  </a:lnTo>
                  <a:lnTo>
                    <a:pt x="0" y="1062989"/>
                  </a:lnTo>
                  <a:lnTo>
                    <a:pt x="25400" y="1062989"/>
                  </a:lnTo>
                  <a:lnTo>
                    <a:pt x="25400" y="1056639"/>
                  </a:lnTo>
                  <a:close/>
                </a:path>
                <a:path w="25400" h="1083310">
                  <a:moveTo>
                    <a:pt x="25400" y="1062989"/>
                  </a:moveTo>
                  <a:lnTo>
                    <a:pt x="0" y="1062989"/>
                  </a:lnTo>
                  <a:lnTo>
                    <a:pt x="0" y="1065529"/>
                  </a:lnTo>
                  <a:lnTo>
                    <a:pt x="25400" y="1065529"/>
                  </a:lnTo>
                  <a:lnTo>
                    <a:pt x="25400" y="1062989"/>
                  </a:lnTo>
                  <a:close/>
                </a:path>
                <a:path w="25400" h="1083310">
                  <a:moveTo>
                    <a:pt x="25400" y="1065529"/>
                  </a:moveTo>
                  <a:lnTo>
                    <a:pt x="0" y="1065529"/>
                  </a:lnTo>
                  <a:lnTo>
                    <a:pt x="0" y="1069339"/>
                  </a:lnTo>
                  <a:lnTo>
                    <a:pt x="25400" y="1069339"/>
                  </a:lnTo>
                  <a:lnTo>
                    <a:pt x="25400" y="1065529"/>
                  </a:lnTo>
                  <a:close/>
                </a:path>
                <a:path w="25400" h="1083310">
                  <a:moveTo>
                    <a:pt x="25400" y="1069339"/>
                  </a:moveTo>
                  <a:lnTo>
                    <a:pt x="0" y="1069339"/>
                  </a:lnTo>
                  <a:lnTo>
                    <a:pt x="0" y="1071879"/>
                  </a:lnTo>
                  <a:lnTo>
                    <a:pt x="25400" y="1071879"/>
                  </a:lnTo>
                  <a:lnTo>
                    <a:pt x="25400" y="1069339"/>
                  </a:lnTo>
                  <a:close/>
                </a:path>
                <a:path w="25400" h="1083310">
                  <a:moveTo>
                    <a:pt x="25400" y="1071880"/>
                  </a:moveTo>
                  <a:lnTo>
                    <a:pt x="0" y="1071880"/>
                  </a:lnTo>
                  <a:lnTo>
                    <a:pt x="0" y="1074420"/>
                  </a:lnTo>
                  <a:lnTo>
                    <a:pt x="2540" y="1074420"/>
                  </a:lnTo>
                  <a:lnTo>
                    <a:pt x="2540" y="1075689"/>
                  </a:lnTo>
                  <a:lnTo>
                    <a:pt x="25400" y="1075689"/>
                  </a:lnTo>
                  <a:lnTo>
                    <a:pt x="25400" y="1071880"/>
                  </a:lnTo>
                  <a:close/>
                </a:path>
                <a:path w="25400" h="1083310">
                  <a:moveTo>
                    <a:pt x="25400" y="1075689"/>
                  </a:moveTo>
                  <a:lnTo>
                    <a:pt x="6350" y="1075689"/>
                  </a:lnTo>
                  <a:lnTo>
                    <a:pt x="6350" y="1076959"/>
                  </a:lnTo>
                  <a:lnTo>
                    <a:pt x="10160" y="1076959"/>
                  </a:lnTo>
                  <a:lnTo>
                    <a:pt x="10160" y="1078229"/>
                  </a:lnTo>
                  <a:lnTo>
                    <a:pt x="25400" y="1078229"/>
                  </a:lnTo>
                  <a:lnTo>
                    <a:pt x="25400" y="1075689"/>
                  </a:lnTo>
                  <a:close/>
                </a:path>
                <a:path w="25400" h="1083310">
                  <a:moveTo>
                    <a:pt x="25400" y="1078230"/>
                  </a:moveTo>
                  <a:lnTo>
                    <a:pt x="13970" y="1078230"/>
                  </a:lnTo>
                  <a:lnTo>
                    <a:pt x="13970" y="1079499"/>
                  </a:lnTo>
                  <a:lnTo>
                    <a:pt x="17780" y="1079499"/>
                  </a:lnTo>
                  <a:lnTo>
                    <a:pt x="17780" y="1080769"/>
                  </a:lnTo>
                  <a:lnTo>
                    <a:pt x="21590" y="1080769"/>
                  </a:lnTo>
                  <a:lnTo>
                    <a:pt x="21590" y="1082039"/>
                  </a:lnTo>
                  <a:lnTo>
                    <a:pt x="24129" y="1082039"/>
                  </a:lnTo>
                  <a:lnTo>
                    <a:pt x="24130" y="1083309"/>
                  </a:lnTo>
                  <a:lnTo>
                    <a:pt x="25400" y="1083309"/>
                  </a:lnTo>
                  <a:lnTo>
                    <a:pt x="25400" y="1078230"/>
                  </a:lnTo>
                  <a:close/>
                </a:path>
              </a:pathLst>
            </a:custGeom>
            <a:solidFill>
              <a:srgbClr val="4E71DA"/>
            </a:solidFill>
          </p:spPr>
          <p:txBody>
            <a:bodyPr wrap="square" lIns="0" tIns="0" rIns="0" bIns="0" rtlCol="0"/>
            <a:lstStyle/>
            <a:p>
              <a:endParaRPr/>
            </a:p>
          </p:txBody>
        </p:sp>
        <p:sp>
          <p:nvSpPr>
            <p:cNvPr id="595" name="object 595"/>
            <p:cNvSpPr/>
            <p:nvPr/>
          </p:nvSpPr>
          <p:spPr>
            <a:xfrm>
              <a:off x="2440940" y="4851400"/>
              <a:ext cx="25400" cy="1078230"/>
            </a:xfrm>
            <a:custGeom>
              <a:avLst/>
              <a:gdLst/>
              <a:ahLst/>
              <a:cxnLst/>
              <a:rect l="l" t="t" r="r" b="b"/>
              <a:pathLst>
                <a:path w="25400" h="1078229">
                  <a:moveTo>
                    <a:pt x="3810" y="0"/>
                  </a:moveTo>
                  <a:lnTo>
                    <a:pt x="0" y="0"/>
                  </a:lnTo>
                  <a:lnTo>
                    <a:pt x="0" y="2539"/>
                  </a:lnTo>
                  <a:lnTo>
                    <a:pt x="10160" y="2539"/>
                  </a:lnTo>
                  <a:lnTo>
                    <a:pt x="10160" y="1269"/>
                  </a:lnTo>
                  <a:lnTo>
                    <a:pt x="3810" y="1269"/>
                  </a:lnTo>
                  <a:lnTo>
                    <a:pt x="3810" y="0"/>
                  </a:lnTo>
                  <a:close/>
                </a:path>
                <a:path w="25400" h="1078229">
                  <a:moveTo>
                    <a:pt x="17780" y="2540"/>
                  </a:moveTo>
                  <a:lnTo>
                    <a:pt x="0" y="2540"/>
                  </a:lnTo>
                  <a:lnTo>
                    <a:pt x="0" y="8889"/>
                  </a:lnTo>
                  <a:lnTo>
                    <a:pt x="25400" y="8889"/>
                  </a:lnTo>
                  <a:lnTo>
                    <a:pt x="25400" y="3810"/>
                  </a:lnTo>
                  <a:lnTo>
                    <a:pt x="17780" y="3810"/>
                  </a:lnTo>
                  <a:lnTo>
                    <a:pt x="17780" y="2540"/>
                  </a:lnTo>
                  <a:close/>
                </a:path>
                <a:path w="25400" h="1078229">
                  <a:moveTo>
                    <a:pt x="25400" y="8890"/>
                  </a:moveTo>
                  <a:lnTo>
                    <a:pt x="0" y="8890"/>
                  </a:lnTo>
                  <a:lnTo>
                    <a:pt x="0" y="15239"/>
                  </a:lnTo>
                  <a:lnTo>
                    <a:pt x="25400" y="15239"/>
                  </a:lnTo>
                  <a:lnTo>
                    <a:pt x="25400" y="8890"/>
                  </a:lnTo>
                  <a:close/>
                </a:path>
                <a:path w="25400" h="1078229">
                  <a:moveTo>
                    <a:pt x="25400" y="15240"/>
                  </a:moveTo>
                  <a:lnTo>
                    <a:pt x="0" y="15240"/>
                  </a:lnTo>
                  <a:lnTo>
                    <a:pt x="0" y="21589"/>
                  </a:lnTo>
                  <a:lnTo>
                    <a:pt x="25400" y="21589"/>
                  </a:lnTo>
                  <a:lnTo>
                    <a:pt x="25400" y="15240"/>
                  </a:lnTo>
                  <a:close/>
                </a:path>
                <a:path w="25400" h="1078229">
                  <a:moveTo>
                    <a:pt x="25400" y="21590"/>
                  </a:moveTo>
                  <a:lnTo>
                    <a:pt x="0" y="21590"/>
                  </a:lnTo>
                  <a:lnTo>
                    <a:pt x="0" y="27939"/>
                  </a:lnTo>
                  <a:lnTo>
                    <a:pt x="25400" y="27939"/>
                  </a:lnTo>
                  <a:lnTo>
                    <a:pt x="25400" y="21590"/>
                  </a:lnTo>
                  <a:close/>
                </a:path>
                <a:path w="25400" h="1078229">
                  <a:moveTo>
                    <a:pt x="25400" y="27940"/>
                  </a:moveTo>
                  <a:lnTo>
                    <a:pt x="0" y="27940"/>
                  </a:lnTo>
                  <a:lnTo>
                    <a:pt x="0" y="34289"/>
                  </a:lnTo>
                  <a:lnTo>
                    <a:pt x="25400" y="34289"/>
                  </a:lnTo>
                  <a:lnTo>
                    <a:pt x="25400" y="27940"/>
                  </a:lnTo>
                  <a:close/>
                </a:path>
                <a:path w="25400" h="1078229">
                  <a:moveTo>
                    <a:pt x="25400" y="34290"/>
                  </a:moveTo>
                  <a:lnTo>
                    <a:pt x="0" y="34290"/>
                  </a:lnTo>
                  <a:lnTo>
                    <a:pt x="0" y="40639"/>
                  </a:lnTo>
                  <a:lnTo>
                    <a:pt x="25400" y="40639"/>
                  </a:lnTo>
                  <a:lnTo>
                    <a:pt x="25400" y="34290"/>
                  </a:lnTo>
                  <a:close/>
                </a:path>
                <a:path w="25400" h="1078229">
                  <a:moveTo>
                    <a:pt x="25400" y="40640"/>
                  </a:moveTo>
                  <a:lnTo>
                    <a:pt x="0" y="40640"/>
                  </a:lnTo>
                  <a:lnTo>
                    <a:pt x="0" y="46989"/>
                  </a:lnTo>
                  <a:lnTo>
                    <a:pt x="25400" y="46989"/>
                  </a:lnTo>
                  <a:lnTo>
                    <a:pt x="25400" y="40640"/>
                  </a:lnTo>
                  <a:close/>
                </a:path>
                <a:path w="25400" h="1078229">
                  <a:moveTo>
                    <a:pt x="25400" y="46990"/>
                  </a:moveTo>
                  <a:lnTo>
                    <a:pt x="0" y="46990"/>
                  </a:lnTo>
                  <a:lnTo>
                    <a:pt x="0" y="53339"/>
                  </a:lnTo>
                  <a:lnTo>
                    <a:pt x="25400" y="53339"/>
                  </a:lnTo>
                  <a:lnTo>
                    <a:pt x="25400" y="46990"/>
                  </a:lnTo>
                  <a:close/>
                </a:path>
                <a:path w="25400" h="1078229">
                  <a:moveTo>
                    <a:pt x="25400" y="53340"/>
                  </a:moveTo>
                  <a:lnTo>
                    <a:pt x="0" y="53340"/>
                  </a:lnTo>
                  <a:lnTo>
                    <a:pt x="0" y="59689"/>
                  </a:lnTo>
                  <a:lnTo>
                    <a:pt x="25400" y="59689"/>
                  </a:lnTo>
                  <a:lnTo>
                    <a:pt x="25400" y="53340"/>
                  </a:lnTo>
                  <a:close/>
                </a:path>
                <a:path w="25400" h="1078229">
                  <a:moveTo>
                    <a:pt x="25400" y="59690"/>
                  </a:moveTo>
                  <a:lnTo>
                    <a:pt x="0" y="59690"/>
                  </a:lnTo>
                  <a:lnTo>
                    <a:pt x="0" y="66039"/>
                  </a:lnTo>
                  <a:lnTo>
                    <a:pt x="25400" y="66039"/>
                  </a:lnTo>
                  <a:lnTo>
                    <a:pt x="25400" y="59690"/>
                  </a:lnTo>
                  <a:close/>
                </a:path>
                <a:path w="25400" h="1078229">
                  <a:moveTo>
                    <a:pt x="25400" y="66040"/>
                  </a:moveTo>
                  <a:lnTo>
                    <a:pt x="0" y="66040"/>
                  </a:lnTo>
                  <a:lnTo>
                    <a:pt x="0" y="72389"/>
                  </a:lnTo>
                  <a:lnTo>
                    <a:pt x="25400" y="72389"/>
                  </a:lnTo>
                  <a:lnTo>
                    <a:pt x="25400" y="66040"/>
                  </a:lnTo>
                  <a:close/>
                </a:path>
                <a:path w="25400" h="1078229">
                  <a:moveTo>
                    <a:pt x="25400" y="72390"/>
                  </a:moveTo>
                  <a:lnTo>
                    <a:pt x="0" y="72390"/>
                  </a:lnTo>
                  <a:lnTo>
                    <a:pt x="0" y="78739"/>
                  </a:lnTo>
                  <a:lnTo>
                    <a:pt x="25400" y="78739"/>
                  </a:lnTo>
                  <a:lnTo>
                    <a:pt x="25400" y="72390"/>
                  </a:lnTo>
                  <a:close/>
                </a:path>
                <a:path w="25400" h="1078229">
                  <a:moveTo>
                    <a:pt x="25400" y="78740"/>
                  </a:moveTo>
                  <a:lnTo>
                    <a:pt x="0" y="78740"/>
                  </a:lnTo>
                  <a:lnTo>
                    <a:pt x="0" y="85089"/>
                  </a:lnTo>
                  <a:lnTo>
                    <a:pt x="25400" y="85089"/>
                  </a:lnTo>
                  <a:lnTo>
                    <a:pt x="25400" y="78740"/>
                  </a:lnTo>
                  <a:close/>
                </a:path>
                <a:path w="25400" h="1078229">
                  <a:moveTo>
                    <a:pt x="25400" y="85090"/>
                  </a:moveTo>
                  <a:lnTo>
                    <a:pt x="0" y="85090"/>
                  </a:lnTo>
                  <a:lnTo>
                    <a:pt x="0" y="91439"/>
                  </a:lnTo>
                  <a:lnTo>
                    <a:pt x="25400" y="91439"/>
                  </a:lnTo>
                  <a:lnTo>
                    <a:pt x="25400" y="85090"/>
                  </a:lnTo>
                  <a:close/>
                </a:path>
                <a:path w="25400" h="1078229">
                  <a:moveTo>
                    <a:pt x="25400" y="91440"/>
                  </a:moveTo>
                  <a:lnTo>
                    <a:pt x="0" y="91440"/>
                  </a:lnTo>
                  <a:lnTo>
                    <a:pt x="0" y="97789"/>
                  </a:lnTo>
                  <a:lnTo>
                    <a:pt x="25400" y="97789"/>
                  </a:lnTo>
                  <a:lnTo>
                    <a:pt x="25400" y="91440"/>
                  </a:lnTo>
                  <a:close/>
                </a:path>
                <a:path w="25400" h="1078229">
                  <a:moveTo>
                    <a:pt x="25400" y="97790"/>
                  </a:moveTo>
                  <a:lnTo>
                    <a:pt x="0" y="97790"/>
                  </a:lnTo>
                  <a:lnTo>
                    <a:pt x="0" y="104139"/>
                  </a:lnTo>
                  <a:lnTo>
                    <a:pt x="25400" y="104139"/>
                  </a:lnTo>
                  <a:lnTo>
                    <a:pt x="25400" y="97790"/>
                  </a:lnTo>
                  <a:close/>
                </a:path>
                <a:path w="25400" h="1078229">
                  <a:moveTo>
                    <a:pt x="25400" y="104140"/>
                  </a:moveTo>
                  <a:lnTo>
                    <a:pt x="0" y="104140"/>
                  </a:lnTo>
                  <a:lnTo>
                    <a:pt x="0" y="110489"/>
                  </a:lnTo>
                  <a:lnTo>
                    <a:pt x="25400" y="110489"/>
                  </a:lnTo>
                  <a:lnTo>
                    <a:pt x="25400" y="104140"/>
                  </a:lnTo>
                  <a:close/>
                </a:path>
                <a:path w="25400" h="1078229">
                  <a:moveTo>
                    <a:pt x="25400" y="110490"/>
                  </a:moveTo>
                  <a:lnTo>
                    <a:pt x="0" y="110490"/>
                  </a:lnTo>
                  <a:lnTo>
                    <a:pt x="0" y="129539"/>
                  </a:lnTo>
                  <a:lnTo>
                    <a:pt x="25400" y="129539"/>
                  </a:lnTo>
                  <a:lnTo>
                    <a:pt x="25400" y="110490"/>
                  </a:lnTo>
                  <a:close/>
                </a:path>
                <a:path w="25400" h="1078229">
                  <a:moveTo>
                    <a:pt x="25400" y="129540"/>
                  </a:moveTo>
                  <a:lnTo>
                    <a:pt x="0" y="129540"/>
                  </a:lnTo>
                  <a:lnTo>
                    <a:pt x="0" y="135889"/>
                  </a:lnTo>
                  <a:lnTo>
                    <a:pt x="25400" y="135889"/>
                  </a:lnTo>
                  <a:lnTo>
                    <a:pt x="25400" y="129540"/>
                  </a:lnTo>
                  <a:close/>
                </a:path>
                <a:path w="25400" h="1078229">
                  <a:moveTo>
                    <a:pt x="25400" y="135890"/>
                  </a:moveTo>
                  <a:lnTo>
                    <a:pt x="0" y="135890"/>
                  </a:lnTo>
                  <a:lnTo>
                    <a:pt x="0" y="173989"/>
                  </a:lnTo>
                  <a:lnTo>
                    <a:pt x="25400" y="173989"/>
                  </a:lnTo>
                  <a:lnTo>
                    <a:pt x="25400" y="135890"/>
                  </a:lnTo>
                  <a:close/>
                </a:path>
                <a:path w="25400" h="1078229">
                  <a:moveTo>
                    <a:pt x="25400" y="173990"/>
                  </a:moveTo>
                  <a:lnTo>
                    <a:pt x="0" y="173990"/>
                  </a:lnTo>
                  <a:lnTo>
                    <a:pt x="0" y="180339"/>
                  </a:lnTo>
                  <a:lnTo>
                    <a:pt x="25400" y="180339"/>
                  </a:lnTo>
                  <a:lnTo>
                    <a:pt x="25400" y="173990"/>
                  </a:lnTo>
                  <a:close/>
                </a:path>
                <a:path w="25400" h="1078229">
                  <a:moveTo>
                    <a:pt x="25400" y="180340"/>
                  </a:moveTo>
                  <a:lnTo>
                    <a:pt x="0" y="180340"/>
                  </a:lnTo>
                  <a:lnTo>
                    <a:pt x="0" y="193039"/>
                  </a:lnTo>
                  <a:lnTo>
                    <a:pt x="25400" y="193039"/>
                  </a:lnTo>
                  <a:lnTo>
                    <a:pt x="25400" y="180340"/>
                  </a:lnTo>
                  <a:close/>
                </a:path>
                <a:path w="25400" h="1078229">
                  <a:moveTo>
                    <a:pt x="25400" y="193040"/>
                  </a:moveTo>
                  <a:lnTo>
                    <a:pt x="0" y="193040"/>
                  </a:lnTo>
                  <a:lnTo>
                    <a:pt x="0" y="199389"/>
                  </a:lnTo>
                  <a:lnTo>
                    <a:pt x="25400" y="199389"/>
                  </a:lnTo>
                  <a:lnTo>
                    <a:pt x="25400" y="193040"/>
                  </a:lnTo>
                  <a:close/>
                </a:path>
                <a:path w="25400" h="1078229">
                  <a:moveTo>
                    <a:pt x="25400" y="199390"/>
                  </a:moveTo>
                  <a:lnTo>
                    <a:pt x="0" y="199390"/>
                  </a:lnTo>
                  <a:lnTo>
                    <a:pt x="0" y="212089"/>
                  </a:lnTo>
                  <a:lnTo>
                    <a:pt x="25400" y="212089"/>
                  </a:lnTo>
                  <a:lnTo>
                    <a:pt x="25400" y="199390"/>
                  </a:lnTo>
                  <a:close/>
                </a:path>
                <a:path w="25400" h="1078229">
                  <a:moveTo>
                    <a:pt x="25400" y="212090"/>
                  </a:moveTo>
                  <a:lnTo>
                    <a:pt x="0" y="212090"/>
                  </a:lnTo>
                  <a:lnTo>
                    <a:pt x="0" y="218439"/>
                  </a:lnTo>
                  <a:lnTo>
                    <a:pt x="25400" y="218439"/>
                  </a:lnTo>
                  <a:lnTo>
                    <a:pt x="25400" y="212090"/>
                  </a:lnTo>
                  <a:close/>
                </a:path>
                <a:path w="25400" h="1078229">
                  <a:moveTo>
                    <a:pt x="25400" y="218440"/>
                  </a:moveTo>
                  <a:lnTo>
                    <a:pt x="0" y="218440"/>
                  </a:lnTo>
                  <a:lnTo>
                    <a:pt x="0" y="231139"/>
                  </a:lnTo>
                  <a:lnTo>
                    <a:pt x="25400" y="231139"/>
                  </a:lnTo>
                  <a:lnTo>
                    <a:pt x="25400" y="218440"/>
                  </a:lnTo>
                  <a:close/>
                </a:path>
                <a:path w="25400" h="1078229">
                  <a:moveTo>
                    <a:pt x="25400" y="231140"/>
                  </a:moveTo>
                  <a:lnTo>
                    <a:pt x="0" y="231140"/>
                  </a:lnTo>
                  <a:lnTo>
                    <a:pt x="0" y="237489"/>
                  </a:lnTo>
                  <a:lnTo>
                    <a:pt x="25400" y="237489"/>
                  </a:lnTo>
                  <a:lnTo>
                    <a:pt x="25400" y="231140"/>
                  </a:lnTo>
                  <a:close/>
                </a:path>
                <a:path w="25400" h="1078229">
                  <a:moveTo>
                    <a:pt x="25400" y="237490"/>
                  </a:moveTo>
                  <a:lnTo>
                    <a:pt x="0" y="237490"/>
                  </a:lnTo>
                  <a:lnTo>
                    <a:pt x="0" y="243839"/>
                  </a:lnTo>
                  <a:lnTo>
                    <a:pt x="25400" y="243839"/>
                  </a:lnTo>
                  <a:lnTo>
                    <a:pt x="25400" y="237490"/>
                  </a:lnTo>
                  <a:close/>
                </a:path>
                <a:path w="25400" h="1078229">
                  <a:moveTo>
                    <a:pt x="25400" y="243840"/>
                  </a:moveTo>
                  <a:lnTo>
                    <a:pt x="0" y="243840"/>
                  </a:lnTo>
                  <a:lnTo>
                    <a:pt x="0" y="250189"/>
                  </a:lnTo>
                  <a:lnTo>
                    <a:pt x="25400" y="250189"/>
                  </a:lnTo>
                  <a:lnTo>
                    <a:pt x="25400" y="243840"/>
                  </a:lnTo>
                  <a:close/>
                </a:path>
                <a:path w="25400" h="1078229">
                  <a:moveTo>
                    <a:pt x="25400" y="250190"/>
                  </a:moveTo>
                  <a:lnTo>
                    <a:pt x="0" y="250190"/>
                  </a:lnTo>
                  <a:lnTo>
                    <a:pt x="0" y="256539"/>
                  </a:lnTo>
                  <a:lnTo>
                    <a:pt x="25400" y="256539"/>
                  </a:lnTo>
                  <a:lnTo>
                    <a:pt x="25400" y="250190"/>
                  </a:lnTo>
                  <a:close/>
                </a:path>
                <a:path w="25400" h="1078229">
                  <a:moveTo>
                    <a:pt x="25400" y="256540"/>
                  </a:moveTo>
                  <a:lnTo>
                    <a:pt x="0" y="256540"/>
                  </a:lnTo>
                  <a:lnTo>
                    <a:pt x="0" y="262889"/>
                  </a:lnTo>
                  <a:lnTo>
                    <a:pt x="25400" y="262889"/>
                  </a:lnTo>
                  <a:lnTo>
                    <a:pt x="25400" y="256540"/>
                  </a:lnTo>
                  <a:close/>
                </a:path>
                <a:path w="25400" h="1078229">
                  <a:moveTo>
                    <a:pt x="25400" y="262890"/>
                  </a:moveTo>
                  <a:lnTo>
                    <a:pt x="0" y="262890"/>
                  </a:lnTo>
                  <a:lnTo>
                    <a:pt x="0" y="269239"/>
                  </a:lnTo>
                  <a:lnTo>
                    <a:pt x="25400" y="269239"/>
                  </a:lnTo>
                  <a:lnTo>
                    <a:pt x="25400" y="262890"/>
                  </a:lnTo>
                  <a:close/>
                </a:path>
                <a:path w="25400" h="1078229">
                  <a:moveTo>
                    <a:pt x="25400" y="269240"/>
                  </a:moveTo>
                  <a:lnTo>
                    <a:pt x="0" y="269240"/>
                  </a:lnTo>
                  <a:lnTo>
                    <a:pt x="0" y="275589"/>
                  </a:lnTo>
                  <a:lnTo>
                    <a:pt x="25400" y="275589"/>
                  </a:lnTo>
                  <a:lnTo>
                    <a:pt x="25400" y="269240"/>
                  </a:lnTo>
                  <a:close/>
                </a:path>
                <a:path w="25400" h="1078229">
                  <a:moveTo>
                    <a:pt x="25400" y="275590"/>
                  </a:moveTo>
                  <a:lnTo>
                    <a:pt x="0" y="275590"/>
                  </a:lnTo>
                  <a:lnTo>
                    <a:pt x="0" y="281939"/>
                  </a:lnTo>
                  <a:lnTo>
                    <a:pt x="25400" y="281939"/>
                  </a:lnTo>
                  <a:lnTo>
                    <a:pt x="25400" y="275590"/>
                  </a:lnTo>
                  <a:close/>
                </a:path>
                <a:path w="25400" h="1078229">
                  <a:moveTo>
                    <a:pt x="25400" y="281940"/>
                  </a:moveTo>
                  <a:lnTo>
                    <a:pt x="0" y="281940"/>
                  </a:lnTo>
                  <a:lnTo>
                    <a:pt x="0" y="288289"/>
                  </a:lnTo>
                  <a:lnTo>
                    <a:pt x="25400" y="288289"/>
                  </a:lnTo>
                  <a:lnTo>
                    <a:pt x="25400" y="281940"/>
                  </a:lnTo>
                  <a:close/>
                </a:path>
                <a:path w="25400" h="1078229">
                  <a:moveTo>
                    <a:pt x="25400" y="288290"/>
                  </a:moveTo>
                  <a:lnTo>
                    <a:pt x="0" y="288290"/>
                  </a:lnTo>
                  <a:lnTo>
                    <a:pt x="0" y="294639"/>
                  </a:lnTo>
                  <a:lnTo>
                    <a:pt x="25400" y="294639"/>
                  </a:lnTo>
                  <a:lnTo>
                    <a:pt x="25400" y="288290"/>
                  </a:lnTo>
                  <a:close/>
                </a:path>
                <a:path w="25400" h="1078229">
                  <a:moveTo>
                    <a:pt x="25400" y="294640"/>
                  </a:moveTo>
                  <a:lnTo>
                    <a:pt x="0" y="294640"/>
                  </a:lnTo>
                  <a:lnTo>
                    <a:pt x="0" y="300989"/>
                  </a:lnTo>
                  <a:lnTo>
                    <a:pt x="25400" y="300989"/>
                  </a:lnTo>
                  <a:lnTo>
                    <a:pt x="25400" y="294640"/>
                  </a:lnTo>
                  <a:close/>
                </a:path>
                <a:path w="25400" h="1078229">
                  <a:moveTo>
                    <a:pt x="25400" y="300990"/>
                  </a:moveTo>
                  <a:lnTo>
                    <a:pt x="0" y="300990"/>
                  </a:lnTo>
                  <a:lnTo>
                    <a:pt x="0" y="307339"/>
                  </a:lnTo>
                  <a:lnTo>
                    <a:pt x="25400" y="307339"/>
                  </a:lnTo>
                  <a:lnTo>
                    <a:pt x="25400" y="300990"/>
                  </a:lnTo>
                  <a:close/>
                </a:path>
                <a:path w="25400" h="1078229">
                  <a:moveTo>
                    <a:pt x="25400" y="307340"/>
                  </a:moveTo>
                  <a:lnTo>
                    <a:pt x="0" y="307340"/>
                  </a:lnTo>
                  <a:lnTo>
                    <a:pt x="0" y="313689"/>
                  </a:lnTo>
                  <a:lnTo>
                    <a:pt x="25400" y="313689"/>
                  </a:lnTo>
                  <a:lnTo>
                    <a:pt x="25400" y="307340"/>
                  </a:lnTo>
                  <a:close/>
                </a:path>
                <a:path w="25400" h="1078229">
                  <a:moveTo>
                    <a:pt x="25400" y="313690"/>
                  </a:moveTo>
                  <a:lnTo>
                    <a:pt x="0" y="313690"/>
                  </a:lnTo>
                  <a:lnTo>
                    <a:pt x="0" y="320039"/>
                  </a:lnTo>
                  <a:lnTo>
                    <a:pt x="25400" y="320039"/>
                  </a:lnTo>
                  <a:lnTo>
                    <a:pt x="25400" y="313690"/>
                  </a:lnTo>
                  <a:close/>
                </a:path>
                <a:path w="25400" h="1078229">
                  <a:moveTo>
                    <a:pt x="25400" y="320040"/>
                  </a:moveTo>
                  <a:lnTo>
                    <a:pt x="0" y="320040"/>
                  </a:lnTo>
                  <a:lnTo>
                    <a:pt x="0" y="326389"/>
                  </a:lnTo>
                  <a:lnTo>
                    <a:pt x="25400" y="326389"/>
                  </a:lnTo>
                  <a:lnTo>
                    <a:pt x="25400" y="320040"/>
                  </a:lnTo>
                  <a:close/>
                </a:path>
                <a:path w="25400" h="1078229">
                  <a:moveTo>
                    <a:pt x="25400" y="326390"/>
                  </a:moveTo>
                  <a:lnTo>
                    <a:pt x="0" y="326390"/>
                  </a:lnTo>
                  <a:lnTo>
                    <a:pt x="0" y="332739"/>
                  </a:lnTo>
                  <a:lnTo>
                    <a:pt x="25400" y="332739"/>
                  </a:lnTo>
                  <a:lnTo>
                    <a:pt x="25400" y="326390"/>
                  </a:lnTo>
                  <a:close/>
                </a:path>
                <a:path w="25400" h="1078229">
                  <a:moveTo>
                    <a:pt x="25400" y="332740"/>
                  </a:moveTo>
                  <a:lnTo>
                    <a:pt x="0" y="332740"/>
                  </a:lnTo>
                  <a:lnTo>
                    <a:pt x="0" y="339089"/>
                  </a:lnTo>
                  <a:lnTo>
                    <a:pt x="25400" y="339089"/>
                  </a:lnTo>
                  <a:lnTo>
                    <a:pt x="25400" y="332740"/>
                  </a:lnTo>
                  <a:close/>
                </a:path>
                <a:path w="25400" h="1078229">
                  <a:moveTo>
                    <a:pt x="25400" y="339090"/>
                  </a:moveTo>
                  <a:lnTo>
                    <a:pt x="0" y="339090"/>
                  </a:lnTo>
                  <a:lnTo>
                    <a:pt x="0" y="345439"/>
                  </a:lnTo>
                  <a:lnTo>
                    <a:pt x="25400" y="345439"/>
                  </a:lnTo>
                  <a:lnTo>
                    <a:pt x="25400" y="339090"/>
                  </a:lnTo>
                  <a:close/>
                </a:path>
                <a:path w="25400" h="1078229">
                  <a:moveTo>
                    <a:pt x="25400" y="345440"/>
                  </a:moveTo>
                  <a:lnTo>
                    <a:pt x="0" y="345440"/>
                  </a:lnTo>
                  <a:lnTo>
                    <a:pt x="0" y="351789"/>
                  </a:lnTo>
                  <a:lnTo>
                    <a:pt x="25400" y="351789"/>
                  </a:lnTo>
                  <a:lnTo>
                    <a:pt x="25400" y="345440"/>
                  </a:lnTo>
                  <a:close/>
                </a:path>
                <a:path w="25400" h="1078229">
                  <a:moveTo>
                    <a:pt x="25400" y="351790"/>
                  </a:moveTo>
                  <a:lnTo>
                    <a:pt x="0" y="351790"/>
                  </a:lnTo>
                  <a:lnTo>
                    <a:pt x="0" y="358139"/>
                  </a:lnTo>
                  <a:lnTo>
                    <a:pt x="25400" y="358139"/>
                  </a:lnTo>
                  <a:lnTo>
                    <a:pt x="25400" y="351790"/>
                  </a:lnTo>
                  <a:close/>
                </a:path>
                <a:path w="25400" h="1078229">
                  <a:moveTo>
                    <a:pt x="25400" y="358140"/>
                  </a:moveTo>
                  <a:lnTo>
                    <a:pt x="0" y="358140"/>
                  </a:lnTo>
                  <a:lnTo>
                    <a:pt x="0" y="364489"/>
                  </a:lnTo>
                  <a:lnTo>
                    <a:pt x="25400" y="364489"/>
                  </a:lnTo>
                  <a:lnTo>
                    <a:pt x="25400" y="358140"/>
                  </a:lnTo>
                  <a:close/>
                </a:path>
                <a:path w="25400" h="1078229">
                  <a:moveTo>
                    <a:pt x="25400" y="364490"/>
                  </a:moveTo>
                  <a:lnTo>
                    <a:pt x="0" y="364490"/>
                  </a:lnTo>
                  <a:lnTo>
                    <a:pt x="0" y="384809"/>
                  </a:lnTo>
                  <a:lnTo>
                    <a:pt x="25400" y="384809"/>
                  </a:lnTo>
                  <a:lnTo>
                    <a:pt x="25400" y="364490"/>
                  </a:lnTo>
                  <a:close/>
                </a:path>
                <a:path w="25400" h="1078229">
                  <a:moveTo>
                    <a:pt x="25400" y="384810"/>
                  </a:moveTo>
                  <a:lnTo>
                    <a:pt x="0" y="384810"/>
                  </a:lnTo>
                  <a:lnTo>
                    <a:pt x="0" y="391159"/>
                  </a:lnTo>
                  <a:lnTo>
                    <a:pt x="25400" y="391159"/>
                  </a:lnTo>
                  <a:lnTo>
                    <a:pt x="25400" y="384810"/>
                  </a:lnTo>
                  <a:close/>
                </a:path>
                <a:path w="25400" h="1078229">
                  <a:moveTo>
                    <a:pt x="25400" y="391160"/>
                  </a:moveTo>
                  <a:lnTo>
                    <a:pt x="0" y="391160"/>
                  </a:lnTo>
                  <a:lnTo>
                    <a:pt x="0" y="410209"/>
                  </a:lnTo>
                  <a:lnTo>
                    <a:pt x="25400" y="410209"/>
                  </a:lnTo>
                  <a:lnTo>
                    <a:pt x="25400" y="391160"/>
                  </a:lnTo>
                  <a:close/>
                </a:path>
                <a:path w="25400" h="1078229">
                  <a:moveTo>
                    <a:pt x="25400" y="410210"/>
                  </a:moveTo>
                  <a:lnTo>
                    <a:pt x="0" y="410210"/>
                  </a:lnTo>
                  <a:lnTo>
                    <a:pt x="0" y="416559"/>
                  </a:lnTo>
                  <a:lnTo>
                    <a:pt x="25400" y="416559"/>
                  </a:lnTo>
                  <a:lnTo>
                    <a:pt x="25400" y="410210"/>
                  </a:lnTo>
                  <a:close/>
                </a:path>
                <a:path w="25400" h="1078229">
                  <a:moveTo>
                    <a:pt x="25400" y="416560"/>
                  </a:moveTo>
                  <a:lnTo>
                    <a:pt x="0" y="416560"/>
                  </a:lnTo>
                  <a:lnTo>
                    <a:pt x="0" y="422909"/>
                  </a:lnTo>
                  <a:lnTo>
                    <a:pt x="25400" y="422909"/>
                  </a:lnTo>
                  <a:lnTo>
                    <a:pt x="25400" y="416560"/>
                  </a:lnTo>
                  <a:close/>
                </a:path>
                <a:path w="25400" h="1078229">
                  <a:moveTo>
                    <a:pt x="25400" y="422910"/>
                  </a:moveTo>
                  <a:lnTo>
                    <a:pt x="0" y="422910"/>
                  </a:lnTo>
                  <a:lnTo>
                    <a:pt x="0" y="429259"/>
                  </a:lnTo>
                  <a:lnTo>
                    <a:pt x="25400" y="429259"/>
                  </a:lnTo>
                  <a:lnTo>
                    <a:pt x="25400" y="422910"/>
                  </a:lnTo>
                  <a:close/>
                </a:path>
                <a:path w="25400" h="1078229">
                  <a:moveTo>
                    <a:pt x="25400" y="429260"/>
                  </a:moveTo>
                  <a:lnTo>
                    <a:pt x="0" y="429260"/>
                  </a:lnTo>
                  <a:lnTo>
                    <a:pt x="0" y="435609"/>
                  </a:lnTo>
                  <a:lnTo>
                    <a:pt x="25400" y="435609"/>
                  </a:lnTo>
                  <a:lnTo>
                    <a:pt x="25400" y="429260"/>
                  </a:lnTo>
                  <a:close/>
                </a:path>
                <a:path w="25400" h="1078229">
                  <a:moveTo>
                    <a:pt x="25400" y="435610"/>
                  </a:moveTo>
                  <a:lnTo>
                    <a:pt x="0" y="435610"/>
                  </a:lnTo>
                  <a:lnTo>
                    <a:pt x="0" y="441959"/>
                  </a:lnTo>
                  <a:lnTo>
                    <a:pt x="25400" y="441959"/>
                  </a:lnTo>
                  <a:lnTo>
                    <a:pt x="25400" y="435610"/>
                  </a:lnTo>
                  <a:close/>
                </a:path>
                <a:path w="25400" h="1078229">
                  <a:moveTo>
                    <a:pt x="25400" y="441960"/>
                  </a:moveTo>
                  <a:lnTo>
                    <a:pt x="0" y="441960"/>
                  </a:lnTo>
                  <a:lnTo>
                    <a:pt x="0" y="448309"/>
                  </a:lnTo>
                  <a:lnTo>
                    <a:pt x="25400" y="448309"/>
                  </a:lnTo>
                  <a:lnTo>
                    <a:pt x="25400" y="441960"/>
                  </a:lnTo>
                  <a:close/>
                </a:path>
                <a:path w="25400" h="1078229">
                  <a:moveTo>
                    <a:pt x="25400" y="448310"/>
                  </a:moveTo>
                  <a:lnTo>
                    <a:pt x="0" y="448310"/>
                  </a:lnTo>
                  <a:lnTo>
                    <a:pt x="0" y="461009"/>
                  </a:lnTo>
                  <a:lnTo>
                    <a:pt x="25400" y="461009"/>
                  </a:lnTo>
                  <a:lnTo>
                    <a:pt x="25400" y="448310"/>
                  </a:lnTo>
                  <a:close/>
                </a:path>
                <a:path w="25400" h="1078229">
                  <a:moveTo>
                    <a:pt x="25400" y="461010"/>
                  </a:moveTo>
                  <a:lnTo>
                    <a:pt x="0" y="461010"/>
                  </a:lnTo>
                  <a:lnTo>
                    <a:pt x="0" y="467359"/>
                  </a:lnTo>
                  <a:lnTo>
                    <a:pt x="25400" y="467359"/>
                  </a:lnTo>
                  <a:lnTo>
                    <a:pt x="25400" y="461010"/>
                  </a:lnTo>
                  <a:close/>
                </a:path>
                <a:path w="25400" h="1078229">
                  <a:moveTo>
                    <a:pt x="25400" y="467360"/>
                  </a:moveTo>
                  <a:lnTo>
                    <a:pt x="0" y="467360"/>
                  </a:lnTo>
                  <a:lnTo>
                    <a:pt x="0" y="473709"/>
                  </a:lnTo>
                  <a:lnTo>
                    <a:pt x="25400" y="473709"/>
                  </a:lnTo>
                  <a:lnTo>
                    <a:pt x="25400" y="467360"/>
                  </a:lnTo>
                  <a:close/>
                </a:path>
                <a:path w="25400" h="1078229">
                  <a:moveTo>
                    <a:pt x="25400" y="473710"/>
                  </a:moveTo>
                  <a:lnTo>
                    <a:pt x="0" y="473710"/>
                  </a:lnTo>
                  <a:lnTo>
                    <a:pt x="0" y="480059"/>
                  </a:lnTo>
                  <a:lnTo>
                    <a:pt x="25400" y="480059"/>
                  </a:lnTo>
                  <a:lnTo>
                    <a:pt x="25400" y="473710"/>
                  </a:lnTo>
                  <a:close/>
                </a:path>
                <a:path w="25400" h="1078229">
                  <a:moveTo>
                    <a:pt x="25400" y="480060"/>
                  </a:moveTo>
                  <a:lnTo>
                    <a:pt x="0" y="480060"/>
                  </a:lnTo>
                  <a:lnTo>
                    <a:pt x="0" y="486409"/>
                  </a:lnTo>
                  <a:lnTo>
                    <a:pt x="25400" y="486409"/>
                  </a:lnTo>
                  <a:lnTo>
                    <a:pt x="25400" y="480060"/>
                  </a:lnTo>
                  <a:close/>
                </a:path>
                <a:path w="25400" h="1078229">
                  <a:moveTo>
                    <a:pt x="25400" y="486410"/>
                  </a:moveTo>
                  <a:lnTo>
                    <a:pt x="0" y="486410"/>
                  </a:lnTo>
                  <a:lnTo>
                    <a:pt x="0" y="492759"/>
                  </a:lnTo>
                  <a:lnTo>
                    <a:pt x="25400" y="492759"/>
                  </a:lnTo>
                  <a:lnTo>
                    <a:pt x="25400" y="486410"/>
                  </a:lnTo>
                  <a:close/>
                </a:path>
                <a:path w="25400" h="1078229">
                  <a:moveTo>
                    <a:pt x="25400" y="492760"/>
                  </a:moveTo>
                  <a:lnTo>
                    <a:pt x="0" y="492760"/>
                  </a:lnTo>
                  <a:lnTo>
                    <a:pt x="0" y="496569"/>
                  </a:lnTo>
                  <a:lnTo>
                    <a:pt x="25400" y="496569"/>
                  </a:lnTo>
                  <a:lnTo>
                    <a:pt x="25400" y="492760"/>
                  </a:lnTo>
                  <a:close/>
                </a:path>
                <a:path w="25400" h="1078229">
                  <a:moveTo>
                    <a:pt x="25400" y="496570"/>
                  </a:moveTo>
                  <a:lnTo>
                    <a:pt x="0" y="496570"/>
                  </a:lnTo>
                  <a:lnTo>
                    <a:pt x="0" y="505459"/>
                  </a:lnTo>
                  <a:lnTo>
                    <a:pt x="25400" y="505459"/>
                  </a:lnTo>
                  <a:lnTo>
                    <a:pt x="25400" y="496570"/>
                  </a:lnTo>
                  <a:close/>
                </a:path>
                <a:path w="25400" h="1078229">
                  <a:moveTo>
                    <a:pt x="25400" y="505460"/>
                  </a:moveTo>
                  <a:lnTo>
                    <a:pt x="0" y="505460"/>
                  </a:lnTo>
                  <a:lnTo>
                    <a:pt x="0" y="511809"/>
                  </a:lnTo>
                  <a:lnTo>
                    <a:pt x="25400" y="511809"/>
                  </a:lnTo>
                  <a:lnTo>
                    <a:pt x="25400" y="505460"/>
                  </a:lnTo>
                  <a:close/>
                </a:path>
                <a:path w="25400" h="1078229">
                  <a:moveTo>
                    <a:pt x="25400" y="511810"/>
                  </a:moveTo>
                  <a:lnTo>
                    <a:pt x="0" y="511810"/>
                  </a:lnTo>
                  <a:lnTo>
                    <a:pt x="0" y="518159"/>
                  </a:lnTo>
                  <a:lnTo>
                    <a:pt x="25400" y="518159"/>
                  </a:lnTo>
                  <a:lnTo>
                    <a:pt x="25400" y="511810"/>
                  </a:lnTo>
                  <a:close/>
                </a:path>
                <a:path w="25400" h="1078229">
                  <a:moveTo>
                    <a:pt x="25400" y="518160"/>
                  </a:moveTo>
                  <a:lnTo>
                    <a:pt x="0" y="518160"/>
                  </a:lnTo>
                  <a:lnTo>
                    <a:pt x="0" y="524510"/>
                  </a:lnTo>
                  <a:lnTo>
                    <a:pt x="25400" y="524510"/>
                  </a:lnTo>
                  <a:lnTo>
                    <a:pt x="25400" y="518160"/>
                  </a:lnTo>
                  <a:close/>
                </a:path>
                <a:path w="25400" h="1078229">
                  <a:moveTo>
                    <a:pt x="25400" y="524510"/>
                  </a:moveTo>
                  <a:lnTo>
                    <a:pt x="0" y="524510"/>
                  </a:lnTo>
                  <a:lnTo>
                    <a:pt x="0" y="530860"/>
                  </a:lnTo>
                  <a:lnTo>
                    <a:pt x="25400" y="530860"/>
                  </a:lnTo>
                  <a:lnTo>
                    <a:pt x="25400" y="524510"/>
                  </a:lnTo>
                  <a:close/>
                </a:path>
                <a:path w="25400" h="1078229">
                  <a:moveTo>
                    <a:pt x="25400" y="530860"/>
                  </a:moveTo>
                  <a:lnTo>
                    <a:pt x="0" y="530860"/>
                  </a:lnTo>
                  <a:lnTo>
                    <a:pt x="0" y="537210"/>
                  </a:lnTo>
                  <a:lnTo>
                    <a:pt x="25400" y="537210"/>
                  </a:lnTo>
                  <a:lnTo>
                    <a:pt x="25400" y="530860"/>
                  </a:lnTo>
                  <a:close/>
                </a:path>
                <a:path w="25400" h="1078229">
                  <a:moveTo>
                    <a:pt x="25400" y="537210"/>
                  </a:moveTo>
                  <a:lnTo>
                    <a:pt x="0" y="537210"/>
                  </a:lnTo>
                  <a:lnTo>
                    <a:pt x="0" y="543559"/>
                  </a:lnTo>
                  <a:lnTo>
                    <a:pt x="25400" y="543559"/>
                  </a:lnTo>
                  <a:lnTo>
                    <a:pt x="25400" y="537210"/>
                  </a:lnTo>
                  <a:close/>
                </a:path>
                <a:path w="25400" h="1078229">
                  <a:moveTo>
                    <a:pt x="25400" y="543560"/>
                  </a:moveTo>
                  <a:lnTo>
                    <a:pt x="0" y="543560"/>
                  </a:lnTo>
                  <a:lnTo>
                    <a:pt x="0" y="549910"/>
                  </a:lnTo>
                  <a:lnTo>
                    <a:pt x="25400" y="549910"/>
                  </a:lnTo>
                  <a:lnTo>
                    <a:pt x="25400" y="543560"/>
                  </a:lnTo>
                  <a:close/>
                </a:path>
                <a:path w="25400" h="1078229">
                  <a:moveTo>
                    <a:pt x="25400" y="549910"/>
                  </a:moveTo>
                  <a:lnTo>
                    <a:pt x="0" y="549910"/>
                  </a:lnTo>
                  <a:lnTo>
                    <a:pt x="0" y="562610"/>
                  </a:lnTo>
                  <a:lnTo>
                    <a:pt x="25400" y="562610"/>
                  </a:lnTo>
                  <a:lnTo>
                    <a:pt x="25400" y="549910"/>
                  </a:lnTo>
                  <a:close/>
                </a:path>
                <a:path w="25400" h="1078229">
                  <a:moveTo>
                    <a:pt x="25400" y="562610"/>
                  </a:moveTo>
                  <a:lnTo>
                    <a:pt x="0" y="562610"/>
                  </a:lnTo>
                  <a:lnTo>
                    <a:pt x="0" y="588010"/>
                  </a:lnTo>
                  <a:lnTo>
                    <a:pt x="25400" y="588010"/>
                  </a:lnTo>
                  <a:lnTo>
                    <a:pt x="25400" y="562610"/>
                  </a:lnTo>
                  <a:close/>
                </a:path>
                <a:path w="25400" h="1078229">
                  <a:moveTo>
                    <a:pt x="25400" y="588010"/>
                  </a:moveTo>
                  <a:lnTo>
                    <a:pt x="0" y="588010"/>
                  </a:lnTo>
                  <a:lnTo>
                    <a:pt x="0" y="600710"/>
                  </a:lnTo>
                  <a:lnTo>
                    <a:pt x="25400" y="600710"/>
                  </a:lnTo>
                  <a:lnTo>
                    <a:pt x="25400" y="588010"/>
                  </a:lnTo>
                  <a:close/>
                </a:path>
                <a:path w="25400" h="1078229">
                  <a:moveTo>
                    <a:pt x="25400" y="600710"/>
                  </a:moveTo>
                  <a:lnTo>
                    <a:pt x="0" y="600710"/>
                  </a:lnTo>
                  <a:lnTo>
                    <a:pt x="0" y="607060"/>
                  </a:lnTo>
                  <a:lnTo>
                    <a:pt x="25400" y="607060"/>
                  </a:lnTo>
                  <a:lnTo>
                    <a:pt x="25400" y="600710"/>
                  </a:lnTo>
                  <a:close/>
                </a:path>
                <a:path w="25400" h="1078229">
                  <a:moveTo>
                    <a:pt x="25400" y="607060"/>
                  </a:moveTo>
                  <a:lnTo>
                    <a:pt x="0" y="607060"/>
                  </a:lnTo>
                  <a:lnTo>
                    <a:pt x="0" y="613410"/>
                  </a:lnTo>
                  <a:lnTo>
                    <a:pt x="25400" y="613410"/>
                  </a:lnTo>
                  <a:lnTo>
                    <a:pt x="25400" y="607060"/>
                  </a:lnTo>
                  <a:close/>
                </a:path>
                <a:path w="25400" h="1078229">
                  <a:moveTo>
                    <a:pt x="25400" y="613410"/>
                  </a:moveTo>
                  <a:lnTo>
                    <a:pt x="0" y="613410"/>
                  </a:lnTo>
                  <a:lnTo>
                    <a:pt x="0" y="619760"/>
                  </a:lnTo>
                  <a:lnTo>
                    <a:pt x="25400" y="619760"/>
                  </a:lnTo>
                  <a:lnTo>
                    <a:pt x="25400" y="613410"/>
                  </a:lnTo>
                  <a:close/>
                </a:path>
                <a:path w="25400" h="1078229">
                  <a:moveTo>
                    <a:pt x="25400" y="619760"/>
                  </a:moveTo>
                  <a:lnTo>
                    <a:pt x="0" y="619760"/>
                  </a:lnTo>
                  <a:lnTo>
                    <a:pt x="0" y="626110"/>
                  </a:lnTo>
                  <a:lnTo>
                    <a:pt x="25400" y="626110"/>
                  </a:lnTo>
                  <a:lnTo>
                    <a:pt x="25400" y="619760"/>
                  </a:lnTo>
                  <a:close/>
                </a:path>
                <a:path w="25400" h="1078229">
                  <a:moveTo>
                    <a:pt x="25400" y="626110"/>
                  </a:moveTo>
                  <a:lnTo>
                    <a:pt x="0" y="626110"/>
                  </a:lnTo>
                  <a:lnTo>
                    <a:pt x="0" y="632460"/>
                  </a:lnTo>
                  <a:lnTo>
                    <a:pt x="25400" y="632460"/>
                  </a:lnTo>
                  <a:lnTo>
                    <a:pt x="25400" y="626110"/>
                  </a:lnTo>
                  <a:close/>
                </a:path>
                <a:path w="25400" h="1078229">
                  <a:moveTo>
                    <a:pt x="25400" y="633730"/>
                  </a:moveTo>
                  <a:lnTo>
                    <a:pt x="0" y="633730"/>
                  </a:lnTo>
                  <a:lnTo>
                    <a:pt x="0" y="638810"/>
                  </a:lnTo>
                  <a:lnTo>
                    <a:pt x="25400" y="638810"/>
                  </a:lnTo>
                  <a:lnTo>
                    <a:pt x="25400" y="633730"/>
                  </a:lnTo>
                  <a:close/>
                </a:path>
                <a:path w="25400" h="1078229">
                  <a:moveTo>
                    <a:pt x="25400" y="632460"/>
                  </a:moveTo>
                  <a:lnTo>
                    <a:pt x="0" y="632460"/>
                  </a:lnTo>
                  <a:lnTo>
                    <a:pt x="0" y="633730"/>
                  </a:lnTo>
                  <a:lnTo>
                    <a:pt x="25400" y="633730"/>
                  </a:lnTo>
                  <a:lnTo>
                    <a:pt x="25400" y="632460"/>
                  </a:lnTo>
                  <a:close/>
                </a:path>
                <a:path w="25400" h="1078229">
                  <a:moveTo>
                    <a:pt x="25400" y="638810"/>
                  </a:moveTo>
                  <a:lnTo>
                    <a:pt x="0" y="638810"/>
                  </a:lnTo>
                  <a:lnTo>
                    <a:pt x="0" y="645160"/>
                  </a:lnTo>
                  <a:lnTo>
                    <a:pt x="25400" y="645160"/>
                  </a:lnTo>
                  <a:lnTo>
                    <a:pt x="25400" y="638810"/>
                  </a:lnTo>
                  <a:close/>
                </a:path>
                <a:path w="25400" h="1078229">
                  <a:moveTo>
                    <a:pt x="25400" y="645160"/>
                  </a:moveTo>
                  <a:lnTo>
                    <a:pt x="0" y="645160"/>
                  </a:lnTo>
                  <a:lnTo>
                    <a:pt x="0" y="651510"/>
                  </a:lnTo>
                  <a:lnTo>
                    <a:pt x="25400" y="651510"/>
                  </a:lnTo>
                  <a:lnTo>
                    <a:pt x="25400" y="645160"/>
                  </a:lnTo>
                  <a:close/>
                </a:path>
                <a:path w="25400" h="1078229">
                  <a:moveTo>
                    <a:pt x="25400" y="651510"/>
                  </a:moveTo>
                  <a:lnTo>
                    <a:pt x="0" y="651510"/>
                  </a:lnTo>
                  <a:lnTo>
                    <a:pt x="0" y="657860"/>
                  </a:lnTo>
                  <a:lnTo>
                    <a:pt x="25400" y="657860"/>
                  </a:lnTo>
                  <a:lnTo>
                    <a:pt x="25400" y="651510"/>
                  </a:lnTo>
                  <a:close/>
                </a:path>
                <a:path w="25400" h="1078229">
                  <a:moveTo>
                    <a:pt x="25400" y="657860"/>
                  </a:moveTo>
                  <a:lnTo>
                    <a:pt x="0" y="657860"/>
                  </a:lnTo>
                  <a:lnTo>
                    <a:pt x="0" y="664210"/>
                  </a:lnTo>
                  <a:lnTo>
                    <a:pt x="25400" y="664210"/>
                  </a:lnTo>
                  <a:lnTo>
                    <a:pt x="25400" y="657860"/>
                  </a:lnTo>
                  <a:close/>
                </a:path>
                <a:path w="25400" h="1078229">
                  <a:moveTo>
                    <a:pt x="25400" y="664210"/>
                  </a:moveTo>
                  <a:lnTo>
                    <a:pt x="0" y="664210"/>
                  </a:lnTo>
                  <a:lnTo>
                    <a:pt x="0" y="670560"/>
                  </a:lnTo>
                  <a:lnTo>
                    <a:pt x="25400" y="670560"/>
                  </a:lnTo>
                  <a:lnTo>
                    <a:pt x="25400" y="664210"/>
                  </a:lnTo>
                  <a:close/>
                </a:path>
                <a:path w="25400" h="1078229">
                  <a:moveTo>
                    <a:pt x="25400" y="670560"/>
                  </a:moveTo>
                  <a:lnTo>
                    <a:pt x="0" y="670560"/>
                  </a:lnTo>
                  <a:lnTo>
                    <a:pt x="0" y="695960"/>
                  </a:lnTo>
                  <a:lnTo>
                    <a:pt x="25400" y="695960"/>
                  </a:lnTo>
                  <a:lnTo>
                    <a:pt x="25400" y="670560"/>
                  </a:lnTo>
                  <a:close/>
                </a:path>
                <a:path w="25400" h="1078229">
                  <a:moveTo>
                    <a:pt x="25400" y="695960"/>
                  </a:moveTo>
                  <a:lnTo>
                    <a:pt x="0" y="695960"/>
                  </a:lnTo>
                  <a:lnTo>
                    <a:pt x="0" y="702310"/>
                  </a:lnTo>
                  <a:lnTo>
                    <a:pt x="25400" y="702310"/>
                  </a:lnTo>
                  <a:lnTo>
                    <a:pt x="25400" y="695960"/>
                  </a:lnTo>
                  <a:close/>
                </a:path>
                <a:path w="25400" h="1078229">
                  <a:moveTo>
                    <a:pt x="25400" y="702310"/>
                  </a:moveTo>
                  <a:lnTo>
                    <a:pt x="0" y="702310"/>
                  </a:lnTo>
                  <a:lnTo>
                    <a:pt x="0" y="708660"/>
                  </a:lnTo>
                  <a:lnTo>
                    <a:pt x="25400" y="708660"/>
                  </a:lnTo>
                  <a:lnTo>
                    <a:pt x="25400" y="702310"/>
                  </a:lnTo>
                  <a:close/>
                </a:path>
                <a:path w="25400" h="1078229">
                  <a:moveTo>
                    <a:pt x="25400" y="708660"/>
                  </a:moveTo>
                  <a:lnTo>
                    <a:pt x="0" y="708660"/>
                  </a:lnTo>
                  <a:lnTo>
                    <a:pt x="0" y="715009"/>
                  </a:lnTo>
                  <a:lnTo>
                    <a:pt x="25400" y="715009"/>
                  </a:lnTo>
                  <a:lnTo>
                    <a:pt x="25400" y="708660"/>
                  </a:lnTo>
                  <a:close/>
                </a:path>
                <a:path w="25400" h="1078229">
                  <a:moveTo>
                    <a:pt x="25400" y="715010"/>
                  </a:moveTo>
                  <a:lnTo>
                    <a:pt x="0" y="715010"/>
                  </a:lnTo>
                  <a:lnTo>
                    <a:pt x="0" y="718819"/>
                  </a:lnTo>
                  <a:lnTo>
                    <a:pt x="25400" y="718819"/>
                  </a:lnTo>
                  <a:lnTo>
                    <a:pt x="25400" y="715010"/>
                  </a:lnTo>
                  <a:close/>
                </a:path>
                <a:path w="25400" h="1078229">
                  <a:moveTo>
                    <a:pt x="25400" y="718820"/>
                  </a:moveTo>
                  <a:lnTo>
                    <a:pt x="0" y="718820"/>
                  </a:lnTo>
                  <a:lnTo>
                    <a:pt x="0" y="721360"/>
                  </a:lnTo>
                  <a:lnTo>
                    <a:pt x="25400" y="721360"/>
                  </a:lnTo>
                  <a:lnTo>
                    <a:pt x="25400" y="718820"/>
                  </a:lnTo>
                  <a:close/>
                </a:path>
                <a:path w="25400" h="1078229">
                  <a:moveTo>
                    <a:pt x="25400" y="721360"/>
                  </a:moveTo>
                  <a:lnTo>
                    <a:pt x="0" y="721360"/>
                  </a:lnTo>
                  <a:lnTo>
                    <a:pt x="0" y="734059"/>
                  </a:lnTo>
                  <a:lnTo>
                    <a:pt x="25400" y="734059"/>
                  </a:lnTo>
                  <a:lnTo>
                    <a:pt x="25400" y="721360"/>
                  </a:lnTo>
                  <a:close/>
                </a:path>
                <a:path w="25400" h="1078229">
                  <a:moveTo>
                    <a:pt x="25400" y="734060"/>
                  </a:moveTo>
                  <a:lnTo>
                    <a:pt x="0" y="734060"/>
                  </a:lnTo>
                  <a:lnTo>
                    <a:pt x="0" y="740409"/>
                  </a:lnTo>
                  <a:lnTo>
                    <a:pt x="25400" y="740409"/>
                  </a:lnTo>
                  <a:lnTo>
                    <a:pt x="25400" y="734060"/>
                  </a:lnTo>
                  <a:close/>
                </a:path>
                <a:path w="25400" h="1078229">
                  <a:moveTo>
                    <a:pt x="25400" y="740410"/>
                  </a:moveTo>
                  <a:lnTo>
                    <a:pt x="0" y="740410"/>
                  </a:lnTo>
                  <a:lnTo>
                    <a:pt x="0" y="750569"/>
                  </a:lnTo>
                  <a:lnTo>
                    <a:pt x="25400" y="750569"/>
                  </a:lnTo>
                  <a:lnTo>
                    <a:pt x="25400" y="740410"/>
                  </a:lnTo>
                  <a:close/>
                </a:path>
                <a:path w="25400" h="1078229">
                  <a:moveTo>
                    <a:pt x="25400" y="750570"/>
                  </a:moveTo>
                  <a:lnTo>
                    <a:pt x="0" y="750570"/>
                  </a:lnTo>
                  <a:lnTo>
                    <a:pt x="0" y="756919"/>
                  </a:lnTo>
                  <a:lnTo>
                    <a:pt x="25400" y="756919"/>
                  </a:lnTo>
                  <a:lnTo>
                    <a:pt x="25400" y="750570"/>
                  </a:lnTo>
                  <a:close/>
                </a:path>
                <a:path w="25400" h="1078229">
                  <a:moveTo>
                    <a:pt x="25400" y="756920"/>
                  </a:moveTo>
                  <a:lnTo>
                    <a:pt x="0" y="756920"/>
                  </a:lnTo>
                  <a:lnTo>
                    <a:pt x="0" y="765809"/>
                  </a:lnTo>
                  <a:lnTo>
                    <a:pt x="25400" y="765809"/>
                  </a:lnTo>
                  <a:lnTo>
                    <a:pt x="25400" y="756920"/>
                  </a:lnTo>
                  <a:close/>
                </a:path>
                <a:path w="25400" h="1078229">
                  <a:moveTo>
                    <a:pt x="25400" y="765810"/>
                  </a:moveTo>
                  <a:lnTo>
                    <a:pt x="0" y="765810"/>
                  </a:lnTo>
                  <a:lnTo>
                    <a:pt x="0" y="770889"/>
                  </a:lnTo>
                  <a:lnTo>
                    <a:pt x="25400" y="770889"/>
                  </a:lnTo>
                  <a:lnTo>
                    <a:pt x="25400" y="765810"/>
                  </a:lnTo>
                  <a:close/>
                </a:path>
                <a:path w="25400" h="1078229">
                  <a:moveTo>
                    <a:pt x="25400" y="770890"/>
                  </a:moveTo>
                  <a:lnTo>
                    <a:pt x="0" y="770890"/>
                  </a:lnTo>
                  <a:lnTo>
                    <a:pt x="0" y="772159"/>
                  </a:lnTo>
                  <a:lnTo>
                    <a:pt x="25400" y="772159"/>
                  </a:lnTo>
                  <a:lnTo>
                    <a:pt x="25400" y="770890"/>
                  </a:lnTo>
                  <a:close/>
                </a:path>
                <a:path w="25400" h="1078229">
                  <a:moveTo>
                    <a:pt x="25400" y="772160"/>
                  </a:moveTo>
                  <a:lnTo>
                    <a:pt x="0" y="772160"/>
                  </a:lnTo>
                  <a:lnTo>
                    <a:pt x="0" y="778509"/>
                  </a:lnTo>
                  <a:lnTo>
                    <a:pt x="25400" y="778509"/>
                  </a:lnTo>
                  <a:lnTo>
                    <a:pt x="25400" y="772160"/>
                  </a:lnTo>
                  <a:close/>
                </a:path>
                <a:path w="25400" h="1078229">
                  <a:moveTo>
                    <a:pt x="25400" y="778510"/>
                  </a:moveTo>
                  <a:lnTo>
                    <a:pt x="0" y="778510"/>
                  </a:lnTo>
                  <a:lnTo>
                    <a:pt x="0" y="788669"/>
                  </a:lnTo>
                  <a:lnTo>
                    <a:pt x="25400" y="788669"/>
                  </a:lnTo>
                  <a:lnTo>
                    <a:pt x="25400" y="778510"/>
                  </a:lnTo>
                  <a:close/>
                </a:path>
                <a:path w="25400" h="1078229">
                  <a:moveTo>
                    <a:pt x="25400" y="788670"/>
                  </a:moveTo>
                  <a:lnTo>
                    <a:pt x="0" y="788670"/>
                  </a:lnTo>
                  <a:lnTo>
                    <a:pt x="0" y="797559"/>
                  </a:lnTo>
                  <a:lnTo>
                    <a:pt x="25400" y="797559"/>
                  </a:lnTo>
                  <a:lnTo>
                    <a:pt x="25400" y="788670"/>
                  </a:lnTo>
                  <a:close/>
                </a:path>
                <a:path w="25400" h="1078229">
                  <a:moveTo>
                    <a:pt x="25400" y="797560"/>
                  </a:moveTo>
                  <a:lnTo>
                    <a:pt x="0" y="797560"/>
                  </a:lnTo>
                  <a:lnTo>
                    <a:pt x="0" y="835660"/>
                  </a:lnTo>
                  <a:lnTo>
                    <a:pt x="25400" y="835660"/>
                  </a:lnTo>
                  <a:lnTo>
                    <a:pt x="25400" y="797560"/>
                  </a:lnTo>
                  <a:close/>
                </a:path>
                <a:path w="25400" h="1078229">
                  <a:moveTo>
                    <a:pt x="25400" y="835660"/>
                  </a:moveTo>
                  <a:lnTo>
                    <a:pt x="0" y="835660"/>
                  </a:lnTo>
                  <a:lnTo>
                    <a:pt x="0" y="839469"/>
                  </a:lnTo>
                  <a:lnTo>
                    <a:pt x="25400" y="839469"/>
                  </a:lnTo>
                  <a:lnTo>
                    <a:pt x="25400" y="835660"/>
                  </a:lnTo>
                  <a:close/>
                </a:path>
                <a:path w="25400" h="1078229">
                  <a:moveTo>
                    <a:pt x="25400" y="839470"/>
                  </a:moveTo>
                  <a:lnTo>
                    <a:pt x="0" y="839470"/>
                  </a:lnTo>
                  <a:lnTo>
                    <a:pt x="0" y="842010"/>
                  </a:lnTo>
                  <a:lnTo>
                    <a:pt x="25400" y="842010"/>
                  </a:lnTo>
                  <a:lnTo>
                    <a:pt x="25400" y="839470"/>
                  </a:lnTo>
                  <a:close/>
                </a:path>
                <a:path w="25400" h="1078229">
                  <a:moveTo>
                    <a:pt x="25400" y="842010"/>
                  </a:moveTo>
                  <a:lnTo>
                    <a:pt x="0" y="842010"/>
                  </a:lnTo>
                  <a:lnTo>
                    <a:pt x="0" y="848360"/>
                  </a:lnTo>
                  <a:lnTo>
                    <a:pt x="25400" y="848360"/>
                  </a:lnTo>
                  <a:lnTo>
                    <a:pt x="25400" y="842010"/>
                  </a:lnTo>
                  <a:close/>
                </a:path>
                <a:path w="25400" h="1078229">
                  <a:moveTo>
                    <a:pt x="25400" y="848360"/>
                  </a:moveTo>
                  <a:lnTo>
                    <a:pt x="0" y="848360"/>
                  </a:lnTo>
                  <a:lnTo>
                    <a:pt x="0" y="852169"/>
                  </a:lnTo>
                  <a:lnTo>
                    <a:pt x="25400" y="852169"/>
                  </a:lnTo>
                  <a:lnTo>
                    <a:pt x="25400" y="848360"/>
                  </a:lnTo>
                  <a:close/>
                </a:path>
                <a:path w="25400" h="1078229">
                  <a:moveTo>
                    <a:pt x="25400" y="852170"/>
                  </a:moveTo>
                  <a:lnTo>
                    <a:pt x="0" y="852170"/>
                  </a:lnTo>
                  <a:lnTo>
                    <a:pt x="0" y="890269"/>
                  </a:lnTo>
                  <a:lnTo>
                    <a:pt x="25400" y="890269"/>
                  </a:lnTo>
                  <a:lnTo>
                    <a:pt x="25400" y="852170"/>
                  </a:lnTo>
                  <a:close/>
                </a:path>
                <a:path w="25400" h="1078229">
                  <a:moveTo>
                    <a:pt x="25400" y="890270"/>
                  </a:moveTo>
                  <a:lnTo>
                    <a:pt x="0" y="890270"/>
                  </a:lnTo>
                  <a:lnTo>
                    <a:pt x="0" y="899160"/>
                  </a:lnTo>
                  <a:lnTo>
                    <a:pt x="25400" y="899160"/>
                  </a:lnTo>
                  <a:lnTo>
                    <a:pt x="25400" y="890270"/>
                  </a:lnTo>
                  <a:close/>
                </a:path>
                <a:path w="25400" h="1078229">
                  <a:moveTo>
                    <a:pt x="25400" y="899160"/>
                  </a:moveTo>
                  <a:lnTo>
                    <a:pt x="0" y="899160"/>
                  </a:lnTo>
                  <a:lnTo>
                    <a:pt x="0" y="905510"/>
                  </a:lnTo>
                  <a:lnTo>
                    <a:pt x="25400" y="905510"/>
                  </a:lnTo>
                  <a:lnTo>
                    <a:pt x="25400" y="899160"/>
                  </a:lnTo>
                  <a:close/>
                </a:path>
                <a:path w="25400" h="1078229">
                  <a:moveTo>
                    <a:pt x="25400" y="905510"/>
                  </a:moveTo>
                  <a:lnTo>
                    <a:pt x="0" y="905510"/>
                  </a:lnTo>
                  <a:lnTo>
                    <a:pt x="0" y="911860"/>
                  </a:lnTo>
                  <a:lnTo>
                    <a:pt x="25400" y="911860"/>
                  </a:lnTo>
                  <a:lnTo>
                    <a:pt x="25400" y="905510"/>
                  </a:lnTo>
                  <a:close/>
                </a:path>
                <a:path w="25400" h="1078229">
                  <a:moveTo>
                    <a:pt x="25400" y="911860"/>
                  </a:moveTo>
                  <a:lnTo>
                    <a:pt x="0" y="911860"/>
                  </a:lnTo>
                  <a:lnTo>
                    <a:pt x="0" y="915669"/>
                  </a:lnTo>
                  <a:lnTo>
                    <a:pt x="25400" y="915669"/>
                  </a:lnTo>
                  <a:lnTo>
                    <a:pt x="25400" y="911860"/>
                  </a:lnTo>
                  <a:close/>
                </a:path>
                <a:path w="25400" h="1078229">
                  <a:moveTo>
                    <a:pt x="25400" y="915670"/>
                  </a:moveTo>
                  <a:lnTo>
                    <a:pt x="0" y="915670"/>
                  </a:lnTo>
                  <a:lnTo>
                    <a:pt x="0" y="922019"/>
                  </a:lnTo>
                  <a:lnTo>
                    <a:pt x="25400" y="922019"/>
                  </a:lnTo>
                  <a:lnTo>
                    <a:pt x="25400" y="915670"/>
                  </a:lnTo>
                  <a:close/>
                </a:path>
                <a:path w="25400" h="1078229">
                  <a:moveTo>
                    <a:pt x="25400" y="922020"/>
                  </a:moveTo>
                  <a:lnTo>
                    <a:pt x="0" y="922020"/>
                  </a:lnTo>
                  <a:lnTo>
                    <a:pt x="0" y="924560"/>
                  </a:lnTo>
                  <a:lnTo>
                    <a:pt x="25400" y="924560"/>
                  </a:lnTo>
                  <a:lnTo>
                    <a:pt x="25400" y="922020"/>
                  </a:lnTo>
                  <a:close/>
                </a:path>
                <a:path w="25400" h="1078229">
                  <a:moveTo>
                    <a:pt x="25400" y="924560"/>
                  </a:moveTo>
                  <a:lnTo>
                    <a:pt x="0" y="924560"/>
                  </a:lnTo>
                  <a:lnTo>
                    <a:pt x="0" y="928369"/>
                  </a:lnTo>
                  <a:lnTo>
                    <a:pt x="25400" y="928369"/>
                  </a:lnTo>
                  <a:lnTo>
                    <a:pt x="25400" y="924560"/>
                  </a:lnTo>
                  <a:close/>
                </a:path>
                <a:path w="25400" h="1078229">
                  <a:moveTo>
                    <a:pt x="25400" y="928370"/>
                  </a:moveTo>
                  <a:lnTo>
                    <a:pt x="0" y="928370"/>
                  </a:lnTo>
                  <a:lnTo>
                    <a:pt x="0" y="930910"/>
                  </a:lnTo>
                  <a:lnTo>
                    <a:pt x="25400" y="930910"/>
                  </a:lnTo>
                  <a:lnTo>
                    <a:pt x="25400" y="928370"/>
                  </a:lnTo>
                  <a:close/>
                </a:path>
                <a:path w="25400" h="1078229">
                  <a:moveTo>
                    <a:pt x="25400" y="930910"/>
                  </a:moveTo>
                  <a:lnTo>
                    <a:pt x="0" y="930910"/>
                  </a:lnTo>
                  <a:lnTo>
                    <a:pt x="0" y="937260"/>
                  </a:lnTo>
                  <a:lnTo>
                    <a:pt x="25400" y="937260"/>
                  </a:lnTo>
                  <a:lnTo>
                    <a:pt x="25400" y="930910"/>
                  </a:lnTo>
                  <a:close/>
                </a:path>
                <a:path w="25400" h="1078229">
                  <a:moveTo>
                    <a:pt x="25400" y="937260"/>
                  </a:moveTo>
                  <a:lnTo>
                    <a:pt x="0" y="937260"/>
                  </a:lnTo>
                  <a:lnTo>
                    <a:pt x="0" y="962660"/>
                  </a:lnTo>
                  <a:lnTo>
                    <a:pt x="25400" y="962660"/>
                  </a:lnTo>
                  <a:lnTo>
                    <a:pt x="25400" y="937260"/>
                  </a:lnTo>
                  <a:close/>
                </a:path>
                <a:path w="25400" h="1078229">
                  <a:moveTo>
                    <a:pt x="25400" y="962660"/>
                  </a:moveTo>
                  <a:lnTo>
                    <a:pt x="0" y="962660"/>
                  </a:lnTo>
                  <a:lnTo>
                    <a:pt x="0" y="969010"/>
                  </a:lnTo>
                  <a:lnTo>
                    <a:pt x="25400" y="969010"/>
                  </a:lnTo>
                  <a:lnTo>
                    <a:pt x="25400" y="962660"/>
                  </a:lnTo>
                  <a:close/>
                </a:path>
                <a:path w="25400" h="1078229">
                  <a:moveTo>
                    <a:pt x="25400" y="969010"/>
                  </a:moveTo>
                  <a:lnTo>
                    <a:pt x="0" y="969010"/>
                  </a:lnTo>
                  <a:lnTo>
                    <a:pt x="0" y="981710"/>
                  </a:lnTo>
                  <a:lnTo>
                    <a:pt x="25400" y="981710"/>
                  </a:lnTo>
                  <a:lnTo>
                    <a:pt x="25400" y="969010"/>
                  </a:lnTo>
                  <a:close/>
                </a:path>
                <a:path w="25400" h="1078229">
                  <a:moveTo>
                    <a:pt x="25400" y="981710"/>
                  </a:moveTo>
                  <a:lnTo>
                    <a:pt x="0" y="981710"/>
                  </a:lnTo>
                  <a:lnTo>
                    <a:pt x="0" y="998219"/>
                  </a:lnTo>
                  <a:lnTo>
                    <a:pt x="25400" y="998219"/>
                  </a:lnTo>
                  <a:lnTo>
                    <a:pt x="25400" y="981710"/>
                  </a:lnTo>
                  <a:close/>
                </a:path>
                <a:path w="25400" h="1078229">
                  <a:moveTo>
                    <a:pt x="25400" y="998220"/>
                  </a:moveTo>
                  <a:lnTo>
                    <a:pt x="0" y="998220"/>
                  </a:lnTo>
                  <a:lnTo>
                    <a:pt x="0" y="1000760"/>
                  </a:lnTo>
                  <a:lnTo>
                    <a:pt x="25400" y="1000760"/>
                  </a:lnTo>
                  <a:lnTo>
                    <a:pt x="25400" y="998220"/>
                  </a:lnTo>
                  <a:close/>
                </a:path>
                <a:path w="25400" h="1078229">
                  <a:moveTo>
                    <a:pt x="25400" y="1000760"/>
                  </a:moveTo>
                  <a:lnTo>
                    <a:pt x="0" y="1000760"/>
                  </a:lnTo>
                  <a:lnTo>
                    <a:pt x="0" y="1004569"/>
                  </a:lnTo>
                  <a:lnTo>
                    <a:pt x="25400" y="1004569"/>
                  </a:lnTo>
                  <a:lnTo>
                    <a:pt x="25400" y="1000760"/>
                  </a:lnTo>
                  <a:close/>
                </a:path>
                <a:path w="25400" h="1078229">
                  <a:moveTo>
                    <a:pt x="25400" y="1004570"/>
                  </a:moveTo>
                  <a:lnTo>
                    <a:pt x="0" y="1004570"/>
                  </a:lnTo>
                  <a:lnTo>
                    <a:pt x="0" y="1007109"/>
                  </a:lnTo>
                  <a:lnTo>
                    <a:pt x="25400" y="1007109"/>
                  </a:lnTo>
                  <a:lnTo>
                    <a:pt x="25400" y="1004570"/>
                  </a:lnTo>
                  <a:close/>
                </a:path>
                <a:path w="25400" h="1078229">
                  <a:moveTo>
                    <a:pt x="25400" y="1007110"/>
                  </a:moveTo>
                  <a:lnTo>
                    <a:pt x="0" y="1007110"/>
                  </a:lnTo>
                  <a:lnTo>
                    <a:pt x="0" y="1010919"/>
                  </a:lnTo>
                  <a:lnTo>
                    <a:pt x="25400" y="1010919"/>
                  </a:lnTo>
                  <a:lnTo>
                    <a:pt x="25400" y="1007110"/>
                  </a:lnTo>
                  <a:close/>
                </a:path>
                <a:path w="25400" h="1078229">
                  <a:moveTo>
                    <a:pt x="25400" y="1010920"/>
                  </a:moveTo>
                  <a:lnTo>
                    <a:pt x="0" y="1010920"/>
                  </a:lnTo>
                  <a:lnTo>
                    <a:pt x="0" y="1017269"/>
                  </a:lnTo>
                  <a:lnTo>
                    <a:pt x="25400" y="1017269"/>
                  </a:lnTo>
                  <a:lnTo>
                    <a:pt x="25400" y="1010920"/>
                  </a:lnTo>
                  <a:close/>
                </a:path>
                <a:path w="25400" h="1078229">
                  <a:moveTo>
                    <a:pt x="25400" y="1017270"/>
                  </a:moveTo>
                  <a:lnTo>
                    <a:pt x="0" y="1017270"/>
                  </a:lnTo>
                  <a:lnTo>
                    <a:pt x="0" y="1026160"/>
                  </a:lnTo>
                  <a:lnTo>
                    <a:pt x="25400" y="1026160"/>
                  </a:lnTo>
                  <a:lnTo>
                    <a:pt x="25400" y="1017270"/>
                  </a:lnTo>
                  <a:close/>
                </a:path>
                <a:path w="25400" h="1078229">
                  <a:moveTo>
                    <a:pt x="25400" y="1026160"/>
                  </a:moveTo>
                  <a:lnTo>
                    <a:pt x="0" y="1026160"/>
                  </a:lnTo>
                  <a:lnTo>
                    <a:pt x="0" y="1038860"/>
                  </a:lnTo>
                  <a:lnTo>
                    <a:pt x="25400" y="1038860"/>
                  </a:lnTo>
                  <a:lnTo>
                    <a:pt x="25400" y="1026160"/>
                  </a:lnTo>
                  <a:close/>
                </a:path>
                <a:path w="25400" h="1078229">
                  <a:moveTo>
                    <a:pt x="25400" y="1038860"/>
                  </a:moveTo>
                  <a:lnTo>
                    <a:pt x="0" y="1038860"/>
                  </a:lnTo>
                  <a:lnTo>
                    <a:pt x="0" y="1049020"/>
                  </a:lnTo>
                  <a:lnTo>
                    <a:pt x="25400" y="1049020"/>
                  </a:lnTo>
                  <a:lnTo>
                    <a:pt x="25400" y="1038860"/>
                  </a:lnTo>
                  <a:close/>
                </a:path>
                <a:path w="25400" h="1078229">
                  <a:moveTo>
                    <a:pt x="25400" y="1049020"/>
                  </a:moveTo>
                  <a:lnTo>
                    <a:pt x="0" y="1049020"/>
                  </a:lnTo>
                  <a:lnTo>
                    <a:pt x="0" y="1051560"/>
                  </a:lnTo>
                  <a:lnTo>
                    <a:pt x="25400" y="1051560"/>
                  </a:lnTo>
                  <a:lnTo>
                    <a:pt x="25400" y="1049020"/>
                  </a:lnTo>
                  <a:close/>
                </a:path>
                <a:path w="25400" h="1078229">
                  <a:moveTo>
                    <a:pt x="25400" y="1051560"/>
                  </a:moveTo>
                  <a:lnTo>
                    <a:pt x="0" y="1051560"/>
                  </a:lnTo>
                  <a:lnTo>
                    <a:pt x="0" y="1057910"/>
                  </a:lnTo>
                  <a:lnTo>
                    <a:pt x="25400" y="1057910"/>
                  </a:lnTo>
                  <a:lnTo>
                    <a:pt x="25400" y="1051560"/>
                  </a:lnTo>
                  <a:close/>
                </a:path>
                <a:path w="25400" h="1078229">
                  <a:moveTo>
                    <a:pt x="25400" y="1057910"/>
                  </a:moveTo>
                  <a:lnTo>
                    <a:pt x="0" y="1057910"/>
                  </a:lnTo>
                  <a:lnTo>
                    <a:pt x="0" y="1061720"/>
                  </a:lnTo>
                  <a:lnTo>
                    <a:pt x="25400" y="1061720"/>
                  </a:lnTo>
                  <a:lnTo>
                    <a:pt x="25400" y="1057910"/>
                  </a:lnTo>
                  <a:close/>
                </a:path>
                <a:path w="25400" h="1078229">
                  <a:moveTo>
                    <a:pt x="25400" y="1061720"/>
                  </a:moveTo>
                  <a:lnTo>
                    <a:pt x="0" y="1061720"/>
                  </a:lnTo>
                  <a:lnTo>
                    <a:pt x="0" y="1068070"/>
                  </a:lnTo>
                  <a:lnTo>
                    <a:pt x="25400" y="1068070"/>
                  </a:lnTo>
                  <a:lnTo>
                    <a:pt x="25400" y="1061720"/>
                  </a:lnTo>
                  <a:close/>
                </a:path>
                <a:path w="25400" h="1078229">
                  <a:moveTo>
                    <a:pt x="25400" y="1068070"/>
                  </a:moveTo>
                  <a:lnTo>
                    <a:pt x="0" y="1068070"/>
                  </a:lnTo>
                  <a:lnTo>
                    <a:pt x="0" y="1070610"/>
                  </a:lnTo>
                  <a:lnTo>
                    <a:pt x="25400" y="1070610"/>
                  </a:lnTo>
                  <a:lnTo>
                    <a:pt x="25400" y="1068070"/>
                  </a:lnTo>
                  <a:close/>
                </a:path>
                <a:path w="25400" h="1078229">
                  <a:moveTo>
                    <a:pt x="25400" y="1070610"/>
                  </a:moveTo>
                  <a:lnTo>
                    <a:pt x="3810" y="1070610"/>
                  </a:lnTo>
                  <a:lnTo>
                    <a:pt x="3810" y="1071880"/>
                  </a:lnTo>
                  <a:lnTo>
                    <a:pt x="6350" y="1071880"/>
                  </a:lnTo>
                  <a:lnTo>
                    <a:pt x="6350" y="1073150"/>
                  </a:lnTo>
                  <a:lnTo>
                    <a:pt x="10160" y="1073150"/>
                  </a:lnTo>
                  <a:lnTo>
                    <a:pt x="10160" y="1074420"/>
                  </a:lnTo>
                  <a:lnTo>
                    <a:pt x="25400" y="1074420"/>
                  </a:lnTo>
                  <a:lnTo>
                    <a:pt x="25400" y="1070610"/>
                  </a:lnTo>
                  <a:close/>
                </a:path>
                <a:path w="25400" h="1078229">
                  <a:moveTo>
                    <a:pt x="25400" y="1074420"/>
                  </a:moveTo>
                  <a:lnTo>
                    <a:pt x="13970" y="1074420"/>
                  </a:lnTo>
                  <a:lnTo>
                    <a:pt x="13970" y="1075690"/>
                  </a:lnTo>
                  <a:lnTo>
                    <a:pt x="17780" y="1075690"/>
                  </a:lnTo>
                  <a:lnTo>
                    <a:pt x="17780" y="1076960"/>
                  </a:lnTo>
                  <a:lnTo>
                    <a:pt x="25400" y="1076960"/>
                  </a:lnTo>
                  <a:lnTo>
                    <a:pt x="25400" y="1074420"/>
                  </a:lnTo>
                  <a:close/>
                </a:path>
                <a:path w="25400" h="1078229">
                  <a:moveTo>
                    <a:pt x="25400" y="1076960"/>
                  </a:moveTo>
                  <a:lnTo>
                    <a:pt x="21590" y="1076960"/>
                  </a:lnTo>
                  <a:lnTo>
                    <a:pt x="21590" y="1078230"/>
                  </a:lnTo>
                  <a:lnTo>
                    <a:pt x="25400" y="1078230"/>
                  </a:lnTo>
                  <a:lnTo>
                    <a:pt x="25400" y="1076960"/>
                  </a:lnTo>
                  <a:close/>
                </a:path>
              </a:pathLst>
            </a:custGeom>
            <a:solidFill>
              <a:srgbClr val="4F71DA"/>
            </a:solidFill>
          </p:spPr>
          <p:txBody>
            <a:bodyPr wrap="square" lIns="0" tIns="0" rIns="0" bIns="0" rtlCol="0"/>
            <a:lstStyle/>
            <a:p>
              <a:endParaRPr/>
            </a:p>
          </p:txBody>
        </p:sp>
        <p:sp>
          <p:nvSpPr>
            <p:cNvPr id="596" name="object 596"/>
            <p:cNvSpPr/>
            <p:nvPr/>
          </p:nvSpPr>
          <p:spPr>
            <a:xfrm>
              <a:off x="2414269" y="4846320"/>
              <a:ext cx="26670" cy="1074420"/>
            </a:xfrm>
            <a:custGeom>
              <a:avLst/>
              <a:gdLst/>
              <a:ahLst/>
              <a:cxnLst/>
              <a:rect l="l" t="t" r="r" b="b"/>
              <a:pathLst>
                <a:path w="26669" h="1074420">
                  <a:moveTo>
                    <a:pt x="1269" y="0"/>
                  </a:moveTo>
                  <a:lnTo>
                    <a:pt x="0" y="0"/>
                  </a:lnTo>
                  <a:lnTo>
                    <a:pt x="0" y="7619"/>
                  </a:lnTo>
                  <a:lnTo>
                    <a:pt x="26669" y="7619"/>
                  </a:lnTo>
                  <a:lnTo>
                    <a:pt x="26669" y="5079"/>
                  </a:lnTo>
                  <a:lnTo>
                    <a:pt x="22860" y="5079"/>
                  </a:lnTo>
                  <a:lnTo>
                    <a:pt x="22860" y="3809"/>
                  </a:lnTo>
                  <a:lnTo>
                    <a:pt x="15240" y="3809"/>
                  </a:lnTo>
                  <a:lnTo>
                    <a:pt x="15240" y="2539"/>
                  </a:lnTo>
                  <a:lnTo>
                    <a:pt x="8889" y="2539"/>
                  </a:lnTo>
                  <a:lnTo>
                    <a:pt x="8889" y="1270"/>
                  </a:lnTo>
                  <a:lnTo>
                    <a:pt x="1269" y="1270"/>
                  </a:lnTo>
                  <a:lnTo>
                    <a:pt x="1269" y="0"/>
                  </a:lnTo>
                  <a:close/>
                </a:path>
                <a:path w="26669" h="1074420">
                  <a:moveTo>
                    <a:pt x="26669" y="7619"/>
                  </a:moveTo>
                  <a:lnTo>
                    <a:pt x="0" y="7619"/>
                  </a:lnTo>
                  <a:lnTo>
                    <a:pt x="0" y="13969"/>
                  </a:lnTo>
                  <a:lnTo>
                    <a:pt x="26669" y="13969"/>
                  </a:lnTo>
                  <a:lnTo>
                    <a:pt x="26669" y="7619"/>
                  </a:lnTo>
                  <a:close/>
                </a:path>
                <a:path w="26669" h="1074420">
                  <a:moveTo>
                    <a:pt x="26669" y="13969"/>
                  </a:moveTo>
                  <a:lnTo>
                    <a:pt x="0" y="13969"/>
                  </a:lnTo>
                  <a:lnTo>
                    <a:pt x="0" y="20319"/>
                  </a:lnTo>
                  <a:lnTo>
                    <a:pt x="26669" y="20319"/>
                  </a:lnTo>
                  <a:lnTo>
                    <a:pt x="26669" y="13969"/>
                  </a:lnTo>
                  <a:close/>
                </a:path>
                <a:path w="26669" h="1074420">
                  <a:moveTo>
                    <a:pt x="26669" y="20319"/>
                  </a:moveTo>
                  <a:lnTo>
                    <a:pt x="0" y="20319"/>
                  </a:lnTo>
                  <a:lnTo>
                    <a:pt x="0" y="26669"/>
                  </a:lnTo>
                  <a:lnTo>
                    <a:pt x="26669" y="26669"/>
                  </a:lnTo>
                  <a:lnTo>
                    <a:pt x="26669" y="20319"/>
                  </a:lnTo>
                  <a:close/>
                </a:path>
                <a:path w="26669" h="1074420">
                  <a:moveTo>
                    <a:pt x="26669" y="26670"/>
                  </a:moveTo>
                  <a:lnTo>
                    <a:pt x="0" y="26670"/>
                  </a:lnTo>
                  <a:lnTo>
                    <a:pt x="0" y="33019"/>
                  </a:lnTo>
                  <a:lnTo>
                    <a:pt x="26669" y="33019"/>
                  </a:lnTo>
                  <a:lnTo>
                    <a:pt x="26669" y="26670"/>
                  </a:lnTo>
                  <a:close/>
                </a:path>
                <a:path w="26669" h="1074420">
                  <a:moveTo>
                    <a:pt x="26669" y="33020"/>
                  </a:moveTo>
                  <a:lnTo>
                    <a:pt x="0" y="33020"/>
                  </a:lnTo>
                  <a:lnTo>
                    <a:pt x="0" y="39369"/>
                  </a:lnTo>
                  <a:lnTo>
                    <a:pt x="26669" y="39369"/>
                  </a:lnTo>
                  <a:lnTo>
                    <a:pt x="26669" y="33020"/>
                  </a:lnTo>
                  <a:close/>
                </a:path>
                <a:path w="26669" h="1074420">
                  <a:moveTo>
                    <a:pt x="26669" y="39370"/>
                  </a:moveTo>
                  <a:lnTo>
                    <a:pt x="0" y="39370"/>
                  </a:lnTo>
                  <a:lnTo>
                    <a:pt x="0" y="45719"/>
                  </a:lnTo>
                  <a:lnTo>
                    <a:pt x="26669" y="45719"/>
                  </a:lnTo>
                  <a:lnTo>
                    <a:pt x="26669" y="39370"/>
                  </a:lnTo>
                  <a:close/>
                </a:path>
                <a:path w="26669" h="1074420">
                  <a:moveTo>
                    <a:pt x="26669" y="45719"/>
                  </a:moveTo>
                  <a:lnTo>
                    <a:pt x="0" y="45719"/>
                  </a:lnTo>
                  <a:lnTo>
                    <a:pt x="0" y="52069"/>
                  </a:lnTo>
                  <a:lnTo>
                    <a:pt x="26669" y="52069"/>
                  </a:lnTo>
                  <a:lnTo>
                    <a:pt x="26669" y="45719"/>
                  </a:lnTo>
                  <a:close/>
                </a:path>
                <a:path w="26669" h="1074420">
                  <a:moveTo>
                    <a:pt x="26669" y="52069"/>
                  </a:moveTo>
                  <a:lnTo>
                    <a:pt x="0" y="52069"/>
                  </a:lnTo>
                  <a:lnTo>
                    <a:pt x="0" y="58419"/>
                  </a:lnTo>
                  <a:lnTo>
                    <a:pt x="26669" y="58419"/>
                  </a:lnTo>
                  <a:lnTo>
                    <a:pt x="26669" y="52069"/>
                  </a:lnTo>
                  <a:close/>
                </a:path>
                <a:path w="26669" h="1074420">
                  <a:moveTo>
                    <a:pt x="26669" y="58420"/>
                  </a:moveTo>
                  <a:lnTo>
                    <a:pt x="0" y="58420"/>
                  </a:lnTo>
                  <a:lnTo>
                    <a:pt x="0" y="64769"/>
                  </a:lnTo>
                  <a:lnTo>
                    <a:pt x="26669" y="64769"/>
                  </a:lnTo>
                  <a:lnTo>
                    <a:pt x="26669" y="58420"/>
                  </a:lnTo>
                  <a:close/>
                </a:path>
                <a:path w="26669" h="1074420">
                  <a:moveTo>
                    <a:pt x="26669" y="64769"/>
                  </a:moveTo>
                  <a:lnTo>
                    <a:pt x="0" y="64769"/>
                  </a:lnTo>
                  <a:lnTo>
                    <a:pt x="0" y="71119"/>
                  </a:lnTo>
                  <a:lnTo>
                    <a:pt x="26669" y="71119"/>
                  </a:lnTo>
                  <a:lnTo>
                    <a:pt x="26669" y="64769"/>
                  </a:lnTo>
                  <a:close/>
                </a:path>
                <a:path w="26669" h="1074420">
                  <a:moveTo>
                    <a:pt x="26669" y="71119"/>
                  </a:moveTo>
                  <a:lnTo>
                    <a:pt x="0" y="71119"/>
                  </a:lnTo>
                  <a:lnTo>
                    <a:pt x="0" y="77469"/>
                  </a:lnTo>
                  <a:lnTo>
                    <a:pt x="26669" y="77469"/>
                  </a:lnTo>
                  <a:lnTo>
                    <a:pt x="26669" y="71119"/>
                  </a:lnTo>
                  <a:close/>
                </a:path>
                <a:path w="26669" h="1074420">
                  <a:moveTo>
                    <a:pt x="26669" y="77470"/>
                  </a:moveTo>
                  <a:lnTo>
                    <a:pt x="0" y="77470"/>
                  </a:lnTo>
                  <a:lnTo>
                    <a:pt x="0" y="83819"/>
                  </a:lnTo>
                  <a:lnTo>
                    <a:pt x="26669" y="83819"/>
                  </a:lnTo>
                  <a:lnTo>
                    <a:pt x="26669" y="77470"/>
                  </a:lnTo>
                  <a:close/>
                </a:path>
                <a:path w="26669" h="1074420">
                  <a:moveTo>
                    <a:pt x="26669" y="83819"/>
                  </a:moveTo>
                  <a:lnTo>
                    <a:pt x="0" y="83819"/>
                  </a:lnTo>
                  <a:lnTo>
                    <a:pt x="0" y="90169"/>
                  </a:lnTo>
                  <a:lnTo>
                    <a:pt x="26669" y="90169"/>
                  </a:lnTo>
                  <a:lnTo>
                    <a:pt x="26669" y="83819"/>
                  </a:lnTo>
                  <a:close/>
                </a:path>
                <a:path w="26669" h="1074420">
                  <a:moveTo>
                    <a:pt x="26669" y="90169"/>
                  </a:moveTo>
                  <a:lnTo>
                    <a:pt x="0" y="90169"/>
                  </a:lnTo>
                  <a:lnTo>
                    <a:pt x="0" y="96519"/>
                  </a:lnTo>
                  <a:lnTo>
                    <a:pt x="26669" y="96519"/>
                  </a:lnTo>
                  <a:lnTo>
                    <a:pt x="26669" y="90169"/>
                  </a:lnTo>
                  <a:close/>
                </a:path>
                <a:path w="26669" h="1074420">
                  <a:moveTo>
                    <a:pt x="26669" y="96520"/>
                  </a:moveTo>
                  <a:lnTo>
                    <a:pt x="0" y="96520"/>
                  </a:lnTo>
                  <a:lnTo>
                    <a:pt x="0" y="102869"/>
                  </a:lnTo>
                  <a:lnTo>
                    <a:pt x="26669" y="102869"/>
                  </a:lnTo>
                  <a:lnTo>
                    <a:pt x="26669" y="96520"/>
                  </a:lnTo>
                  <a:close/>
                </a:path>
                <a:path w="26669" h="1074420">
                  <a:moveTo>
                    <a:pt x="26669" y="102870"/>
                  </a:moveTo>
                  <a:lnTo>
                    <a:pt x="0" y="102870"/>
                  </a:lnTo>
                  <a:lnTo>
                    <a:pt x="0" y="109219"/>
                  </a:lnTo>
                  <a:lnTo>
                    <a:pt x="26669" y="109219"/>
                  </a:lnTo>
                  <a:lnTo>
                    <a:pt x="26669" y="102870"/>
                  </a:lnTo>
                  <a:close/>
                </a:path>
                <a:path w="26669" h="1074420">
                  <a:moveTo>
                    <a:pt x="26669" y="109219"/>
                  </a:moveTo>
                  <a:lnTo>
                    <a:pt x="0" y="109219"/>
                  </a:lnTo>
                  <a:lnTo>
                    <a:pt x="0" y="115569"/>
                  </a:lnTo>
                  <a:lnTo>
                    <a:pt x="26669" y="115569"/>
                  </a:lnTo>
                  <a:lnTo>
                    <a:pt x="26669" y="109219"/>
                  </a:lnTo>
                  <a:close/>
                </a:path>
                <a:path w="26669" h="1074420">
                  <a:moveTo>
                    <a:pt x="26669" y="115569"/>
                  </a:moveTo>
                  <a:lnTo>
                    <a:pt x="0" y="115569"/>
                  </a:lnTo>
                  <a:lnTo>
                    <a:pt x="0" y="134619"/>
                  </a:lnTo>
                  <a:lnTo>
                    <a:pt x="26669" y="134619"/>
                  </a:lnTo>
                  <a:lnTo>
                    <a:pt x="26669" y="115569"/>
                  </a:lnTo>
                  <a:close/>
                </a:path>
                <a:path w="26669" h="1074420">
                  <a:moveTo>
                    <a:pt x="26669" y="134620"/>
                  </a:moveTo>
                  <a:lnTo>
                    <a:pt x="0" y="134620"/>
                  </a:lnTo>
                  <a:lnTo>
                    <a:pt x="0" y="140969"/>
                  </a:lnTo>
                  <a:lnTo>
                    <a:pt x="26669" y="140969"/>
                  </a:lnTo>
                  <a:lnTo>
                    <a:pt x="26669" y="134620"/>
                  </a:lnTo>
                  <a:close/>
                </a:path>
                <a:path w="26669" h="1074420">
                  <a:moveTo>
                    <a:pt x="26669" y="140969"/>
                  </a:moveTo>
                  <a:lnTo>
                    <a:pt x="0" y="140969"/>
                  </a:lnTo>
                  <a:lnTo>
                    <a:pt x="0" y="179069"/>
                  </a:lnTo>
                  <a:lnTo>
                    <a:pt x="26669" y="179069"/>
                  </a:lnTo>
                  <a:lnTo>
                    <a:pt x="26669" y="140969"/>
                  </a:lnTo>
                  <a:close/>
                </a:path>
                <a:path w="26669" h="1074420">
                  <a:moveTo>
                    <a:pt x="26669" y="179069"/>
                  </a:moveTo>
                  <a:lnTo>
                    <a:pt x="0" y="179069"/>
                  </a:lnTo>
                  <a:lnTo>
                    <a:pt x="0" y="185419"/>
                  </a:lnTo>
                  <a:lnTo>
                    <a:pt x="26669" y="185419"/>
                  </a:lnTo>
                  <a:lnTo>
                    <a:pt x="26669" y="179069"/>
                  </a:lnTo>
                  <a:close/>
                </a:path>
                <a:path w="26669" h="1074420">
                  <a:moveTo>
                    <a:pt x="26669" y="185419"/>
                  </a:moveTo>
                  <a:lnTo>
                    <a:pt x="0" y="185419"/>
                  </a:lnTo>
                  <a:lnTo>
                    <a:pt x="0" y="198119"/>
                  </a:lnTo>
                  <a:lnTo>
                    <a:pt x="26669" y="198119"/>
                  </a:lnTo>
                  <a:lnTo>
                    <a:pt x="26669" y="185419"/>
                  </a:lnTo>
                  <a:close/>
                </a:path>
                <a:path w="26669" h="1074420">
                  <a:moveTo>
                    <a:pt x="26669" y="198119"/>
                  </a:moveTo>
                  <a:lnTo>
                    <a:pt x="0" y="198119"/>
                  </a:lnTo>
                  <a:lnTo>
                    <a:pt x="0" y="204469"/>
                  </a:lnTo>
                  <a:lnTo>
                    <a:pt x="26669" y="204469"/>
                  </a:lnTo>
                  <a:lnTo>
                    <a:pt x="26669" y="198119"/>
                  </a:lnTo>
                  <a:close/>
                </a:path>
                <a:path w="26669" h="1074420">
                  <a:moveTo>
                    <a:pt x="26669" y="204469"/>
                  </a:moveTo>
                  <a:lnTo>
                    <a:pt x="0" y="204469"/>
                  </a:lnTo>
                  <a:lnTo>
                    <a:pt x="0" y="217169"/>
                  </a:lnTo>
                  <a:lnTo>
                    <a:pt x="26669" y="217169"/>
                  </a:lnTo>
                  <a:lnTo>
                    <a:pt x="26669" y="204469"/>
                  </a:lnTo>
                  <a:close/>
                </a:path>
                <a:path w="26669" h="1074420">
                  <a:moveTo>
                    <a:pt x="26669" y="217169"/>
                  </a:moveTo>
                  <a:lnTo>
                    <a:pt x="0" y="217169"/>
                  </a:lnTo>
                  <a:lnTo>
                    <a:pt x="0" y="223519"/>
                  </a:lnTo>
                  <a:lnTo>
                    <a:pt x="26669" y="223519"/>
                  </a:lnTo>
                  <a:lnTo>
                    <a:pt x="26669" y="217169"/>
                  </a:lnTo>
                  <a:close/>
                </a:path>
                <a:path w="26669" h="1074420">
                  <a:moveTo>
                    <a:pt x="26669" y="223519"/>
                  </a:moveTo>
                  <a:lnTo>
                    <a:pt x="0" y="223519"/>
                  </a:lnTo>
                  <a:lnTo>
                    <a:pt x="0" y="236219"/>
                  </a:lnTo>
                  <a:lnTo>
                    <a:pt x="26669" y="236219"/>
                  </a:lnTo>
                  <a:lnTo>
                    <a:pt x="26669" y="223519"/>
                  </a:lnTo>
                  <a:close/>
                </a:path>
                <a:path w="26669" h="1074420">
                  <a:moveTo>
                    <a:pt x="26669" y="236219"/>
                  </a:moveTo>
                  <a:lnTo>
                    <a:pt x="0" y="236219"/>
                  </a:lnTo>
                  <a:lnTo>
                    <a:pt x="0" y="242569"/>
                  </a:lnTo>
                  <a:lnTo>
                    <a:pt x="26669" y="242569"/>
                  </a:lnTo>
                  <a:lnTo>
                    <a:pt x="26669" y="236219"/>
                  </a:lnTo>
                  <a:close/>
                </a:path>
                <a:path w="26669" h="1074420">
                  <a:moveTo>
                    <a:pt x="26669" y="242569"/>
                  </a:moveTo>
                  <a:lnTo>
                    <a:pt x="0" y="242569"/>
                  </a:lnTo>
                  <a:lnTo>
                    <a:pt x="0" y="248919"/>
                  </a:lnTo>
                  <a:lnTo>
                    <a:pt x="26669" y="248919"/>
                  </a:lnTo>
                  <a:lnTo>
                    <a:pt x="26669" y="242569"/>
                  </a:lnTo>
                  <a:close/>
                </a:path>
                <a:path w="26669" h="1074420">
                  <a:moveTo>
                    <a:pt x="26669" y="248919"/>
                  </a:moveTo>
                  <a:lnTo>
                    <a:pt x="0" y="248919"/>
                  </a:lnTo>
                  <a:lnTo>
                    <a:pt x="0" y="255269"/>
                  </a:lnTo>
                  <a:lnTo>
                    <a:pt x="26669" y="255269"/>
                  </a:lnTo>
                  <a:lnTo>
                    <a:pt x="26669" y="248919"/>
                  </a:lnTo>
                  <a:close/>
                </a:path>
                <a:path w="26669" h="1074420">
                  <a:moveTo>
                    <a:pt x="26669" y="255269"/>
                  </a:moveTo>
                  <a:lnTo>
                    <a:pt x="0" y="255269"/>
                  </a:lnTo>
                  <a:lnTo>
                    <a:pt x="0" y="261619"/>
                  </a:lnTo>
                  <a:lnTo>
                    <a:pt x="26669" y="261619"/>
                  </a:lnTo>
                  <a:lnTo>
                    <a:pt x="26669" y="255269"/>
                  </a:lnTo>
                  <a:close/>
                </a:path>
                <a:path w="26669" h="1074420">
                  <a:moveTo>
                    <a:pt x="26669" y="261619"/>
                  </a:moveTo>
                  <a:lnTo>
                    <a:pt x="0" y="261619"/>
                  </a:lnTo>
                  <a:lnTo>
                    <a:pt x="0" y="267969"/>
                  </a:lnTo>
                  <a:lnTo>
                    <a:pt x="26669" y="267969"/>
                  </a:lnTo>
                  <a:lnTo>
                    <a:pt x="26669" y="261619"/>
                  </a:lnTo>
                  <a:close/>
                </a:path>
                <a:path w="26669" h="1074420">
                  <a:moveTo>
                    <a:pt x="26669" y="267970"/>
                  </a:moveTo>
                  <a:lnTo>
                    <a:pt x="0" y="267970"/>
                  </a:lnTo>
                  <a:lnTo>
                    <a:pt x="0" y="274319"/>
                  </a:lnTo>
                  <a:lnTo>
                    <a:pt x="26669" y="274319"/>
                  </a:lnTo>
                  <a:lnTo>
                    <a:pt x="26669" y="267970"/>
                  </a:lnTo>
                  <a:close/>
                </a:path>
                <a:path w="26669" h="1074420">
                  <a:moveTo>
                    <a:pt x="26669" y="274320"/>
                  </a:moveTo>
                  <a:lnTo>
                    <a:pt x="0" y="274320"/>
                  </a:lnTo>
                  <a:lnTo>
                    <a:pt x="0" y="280669"/>
                  </a:lnTo>
                  <a:lnTo>
                    <a:pt x="26669" y="280669"/>
                  </a:lnTo>
                  <a:lnTo>
                    <a:pt x="26669" y="274320"/>
                  </a:lnTo>
                  <a:close/>
                </a:path>
                <a:path w="26669" h="1074420">
                  <a:moveTo>
                    <a:pt x="26669" y="280669"/>
                  </a:moveTo>
                  <a:lnTo>
                    <a:pt x="0" y="280669"/>
                  </a:lnTo>
                  <a:lnTo>
                    <a:pt x="0" y="287019"/>
                  </a:lnTo>
                  <a:lnTo>
                    <a:pt x="26669" y="287019"/>
                  </a:lnTo>
                  <a:lnTo>
                    <a:pt x="26669" y="280669"/>
                  </a:lnTo>
                  <a:close/>
                </a:path>
                <a:path w="26669" h="1074420">
                  <a:moveTo>
                    <a:pt x="26669" y="287019"/>
                  </a:moveTo>
                  <a:lnTo>
                    <a:pt x="0" y="287019"/>
                  </a:lnTo>
                  <a:lnTo>
                    <a:pt x="0" y="293369"/>
                  </a:lnTo>
                  <a:lnTo>
                    <a:pt x="26669" y="293369"/>
                  </a:lnTo>
                  <a:lnTo>
                    <a:pt x="26669" y="287019"/>
                  </a:lnTo>
                  <a:close/>
                </a:path>
                <a:path w="26669" h="1074420">
                  <a:moveTo>
                    <a:pt x="26669" y="293369"/>
                  </a:moveTo>
                  <a:lnTo>
                    <a:pt x="0" y="293369"/>
                  </a:lnTo>
                  <a:lnTo>
                    <a:pt x="0" y="299719"/>
                  </a:lnTo>
                  <a:lnTo>
                    <a:pt x="26669" y="299719"/>
                  </a:lnTo>
                  <a:lnTo>
                    <a:pt x="26669" y="293369"/>
                  </a:lnTo>
                  <a:close/>
                </a:path>
                <a:path w="26669" h="1074420">
                  <a:moveTo>
                    <a:pt x="26669" y="299720"/>
                  </a:moveTo>
                  <a:lnTo>
                    <a:pt x="0" y="299720"/>
                  </a:lnTo>
                  <a:lnTo>
                    <a:pt x="0" y="306069"/>
                  </a:lnTo>
                  <a:lnTo>
                    <a:pt x="26669" y="306069"/>
                  </a:lnTo>
                  <a:lnTo>
                    <a:pt x="26669" y="299720"/>
                  </a:lnTo>
                  <a:close/>
                </a:path>
                <a:path w="26669" h="1074420">
                  <a:moveTo>
                    <a:pt x="26669" y="306070"/>
                  </a:moveTo>
                  <a:lnTo>
                    <a:pt x="0" y="306070"/>
                  </a:lnTo>
                  <a:lnTo>
                    <a:pt x="0" y="312419"/>
                  </a:lnTo>
                  <a:lnTo>
                    <a:pt x="26669" y="312419"/>
                  </a:lnTo>
                  <a:lnTo>
                    <a:pt x="26669" y="306070"/>
                  </a:lnTo>
                  <a:close/>
                </a:path>
                <a:path w="26669" h="1074420">
                  <a:moveTo>
                    <a:pt x="26669" y="312420"/>
                  </a:moveTo>
                  <a:lnTo>
                    <a:pt x="0" y="312420"/>
                  </a:lnTo>
                  <a:lnTo>
                    <a:pt x="0" y="318769"/>
                  </a:lnTo>
                  <a:lnTo>
                    <a:pt x="26669" y="318769"/>
                  </a:lnTo>
                  <a:lnTo>
                    <a:pt x="26669" y="312420"/>
                  </a:lnTo>
                  <a:close/>
                </a:path>
                <a:path w="26669" h="1074420">
                  <a:moveTo>
                    <a:pt x="26669" y="318769"/>
                  </a:moveTo>
                  <a:lnTo>
                    <a:pt x="0" y="318769"/>
                  </a:lnTo>
                  <a:lnTo>
                    <a:pt x="0" y="325119"/>
                  </a:lnTo>
                  <a:lnTo>
                    <a:pt x="26669" y="325119"/>
                  </a:lnTo>
                  <a:lnTo>
                    <a:pt x="26669" y="318769"/>
                  </a:lnTo>
                  <a:close/>
                </a:path>
                <a:path w="26669" h="1074420">
                  <a:moveTo>
                    <a:pt x="26669" y="325120"/>
                  </a:moveTo>
                  <a:lnTo>
                    <a:pt x="0" y="325120"/>
                  </a:lnTo>
                  <a:lnTo>
                    <a:pt x="0" y="331469"/>
                  </a:lnTo>
                  <a:lnTo>
                    <a:pt x="26669" y="331469"/>
                  </a:lnTo>
                  <a:lnTo>
                    <a:pt x="26669" y="325120"/>
                  </a:lnTo>
                  <a:close/>
                </a:path>
                <a:path w="26669" h="1074420">
                  <a:moveTo>
                    <a:pt x="26669" y="331470"/>
                  </a:moveTo>
                  <a:lnTo>
                    <a:pt x="0" y="331470"/>
                  </a:lnTo>
                  <a:lnTo>
                    <a:pt x="0" y="337819"/>
                  </a:lnTo>
                  <a:lnTo>
                    <a:pt x="26669" y="337819"/>
                  </a:lnTo>
                  <a:lnTo>
                    <a:pt x="26669" y="331470"/>
                  </a:lnTo>
                  <a:close/>
                </a:path>
                <a:path w="26669" h="1074420">
                  <a:moveTo>
                    <a:pt x="26669" y="337819"/>
                  </a:moveTo>
                  <a:lnTo>
                    <a:pt x="0" y="337819"/>
                  </a:lnTo>
                  <a:lnTo>
                    <a:pt x="0" y="344169"/>
                  </a:lnTo>
                  <a:lnTo>
                    <a:pt x="26669" y="344169"/>
                  </a:lnTo>
                  <a:lnTo>
                    <a:pt x="26669" y="337819"/>
                  </a:lnTo>
                  <a:close/>
                </a:path>
                <a:path w="26669" h="1074420">
                  <a:moveTo>
                    <a:pt x="26669" y="344170"/>
                  </a:moveTo>
                  <a:lnTo>
                    <a:pt x="0" y="344170"/>
                  </a:lnTo>
                  <a:lnTo>
                    <a:pt x="0" y="350519"/>
                  </a:lnTo>
                  <a:lnTo>
                    <a:pt x="26669" y="350519"/>
                  </a:lnTo>
                  <a:lnTo>
                    <a:pt x="26669" y="344170"/>
                  </a:lnTo>
                  <a:close/>
                </a:path>
                <a:path w="26669" h="1074420">
                  <a:moveTo>
                    <a:pt x="26669" y="350519"/>
                  </a:moveTo>
                  <a:lnTo>
                    <a:pt x="0" y="350519"/>
                  </a:lnTo>
                  <a:lnTo>
                    <a:pt x="0" y="356869"/>
                  </a:lnTo>
                  <a:lnTo>
                    <a:pt x="26669" y="356869"/>
                  </a:lnTo>
                  <a:lnTo>
                    <a:pt x="26669" y="350519"/>
                  </a:lnTo>
                  <a:close/>
                </a:path>
                <a:path w="26669" h="1074420">
                  <a:moveTo>
                    <a:pt x="26669" y="356869"/>
                  </a:moveTo>
                  <a:lnTo>
                    <a:pt x="0" y="356869"/>
                  </a:lnTo>
                  <a:lnTo>
                    <a:pt x="0" y="363219"/>
                  </a:lnTo>
                  <a:lnTo>
                    <a:pt x="26669" y="363219"/>
                  </a:lnTo>
                  <a:lnTo>
                    <a:pt x="26669" y="356869"/>
                  </a:lnTo>
                  <a:close/>
                </a:path>
                <a:path w="26669" h="1074420">
                  <a:moveTo>
                    <a:pt x="26669" y="363219"/>
                  </a:moveTo>
                  <a:lnTo>
                    <a:pt x="0" y="363219"/>
                  </a:lnTo>
                  <a:lnTo>
                    <a:pt x="0" y="369569"/>
                  </a:lnTo>
                  <a:lnTo>
                    <a:pt x="26669" y="369569"/>
                  </a:lnTo>
                  <a:lnTo>
                    <a:pt x="26669" y="363219"/>
                  </a:lnTo>
                  <a:close/>
                </a:path>
                <a:path w="26669" h="1074420">
                  <a:moveTo>
                    <a:pt x="26669" y="369569"/>
                  </a:moveTo>
                  <a:lnTo>
                    <a:pt x="0" y="369569"/>
                  </a:lnTo>
                  <a:lnTo>
                    <a:pt x="0" y="389889"/>
                  </a:lnTo>
                  <a:lnTo>
                    <a:pt x="26669" y="389889"/>
                  </a:lnTo>
                  <a:lnTo>
                    <a:pt x="26669" y="369569"/>
                  </a:lnTo>
                  <a:close/>
                </a:path>
                <a:path w="26669" h="1074420">
                  <a:moveTo>
                    <a:pt x="26669" y="389889"/>
                  </a:moveTo>
                  <a:lnTo>
                    <a:pt x="0" y="389889"/>
                  </a:lnTo>
                  <a:lnTo>
                    <a:pt x="0" y="396239"/>
                  </a:lnTo>
                  <a:lnTo>
                    <a:pt x="26669" y="396239"/>
                  </a:lnTo>
                  <a:lnTo>
                    <a:pt x="26669" y="389889"/>
                  </a:lnTo>
                  <a:close/>
                </a:path>
                <a:path w="26669" h="1074420">
                  <a:moveTo>
                    <a:pt x="26669" y="396239"/>
                  </a:moveTo>
                  <a:lnTo>
                    <a:pt x="0" y="396239"/>
                  </a:lnTo>
                  <a:lnTo>
                    <a:pt x="0" y="415289"/>
                  </a:lnTo>
                  <a:lnTo>
                    <a:pt x="26669" y="415289"/>
                  </a:lnTo>
                  <a:lnTo>
                    <a:pt x="26669" y="396239"/>
                  </a:lnTo>
                  <a:close/>
                </a:path>
                <a:path w="26669" h="1074420">
                  <a:moveTo>
                    <a:pt x="26669" y="415289"/>
                  </a:moveTo>
                  <a:lnTo>
                    <a:pt x="0" y="415289"/>
                  </a:lnTo>
                  <a:lnTo>
                    <a:pt x="0" y="421639"/>
                  </a:lnTo>
                  <a:lnTo>
                    <a:pt x="26669" y="421639"/>
                  </a:lnTo>
                  <a:lnTo>
                    <a:pt x="26669" y="415289"/>
                  </a:lnTo>
                  <a:close/>
                </a:path>
                <a:path w="26669" h="1074420">
                  <a:moveTo>
                    <a:pt x="26669" y="421639"/>
                  </a:moveTo>
                  <a:lnTo>
                    <a:pt x="0" y="421639"/>
                  </a:lnTo>
                  <a:lnTo>
                    <a:pt x="0" y="427989"/>
                  </a:lnTo>
                  <a:lnTo>
                    <a:pt x="26669" y="427989"/>
                  </a:lnTo>
                  <a:lnTo>
                    <a:pt x="26669" y="421639"/>
                  </a:lnTo>
                  <a:close/>
                </a:path>
                <a:path w="26669" h="1074420">
                  <a:moveTo>
                    <a:pt x="26669" y="427989"/>
                  </a:moveTo>
                  <a:lnTo>
                    <a:pt x="0" y="427989"/>
                  </a:lnTo>
                  <a:lnTo>
                    <a:pt x="0" y="434339"/>
                  </a:lnTo>
                  <a:lnTo>
                    <a:pt x="26669" y="434339"/>
                  </a:lnTo>
                  <a:lnTo>
                    <a:pt x="26669" y="427989"/>
                  </a:lnTo>
                  <a:close/>
                </a:path>
                <a:path w="26669" h="1074420">
                  <a:moveTo>
                    <a:pt x="26669" y="434339"/>
                  </a:moveTo>
                  <a:lnTo>
                    <a:pt x="0" y="434339"/>
                  </a:lnTo>
                  <a:lnTo>
                    <a:pt x="0" y="440689"/>
                  </a:lnTo>
                  <a:lnTo>
                    <a:pt x="26669" y="440689"/>
                  </a:lnTo>
                  <a:lnTo>
                    <a:pt x="26669" y="434339"/>
                  </a:lnTo>
                  <a:close/>
                </a:path>
                <a:path w="26669" h="1074420">
                  <a:moveTo>
                    <a:pt x="26669" y="440690"/>
                  </a:moveTo>
                  <a:lnTo>
                    <a:pt x="0" y="440690"/>
                  </a:lnTo>
                  <a:lnTo>
                    <a:pt x="0" y="447039"/>
                  </a:lnTo>
                  <a:lnTo>
                    <a:pt x="26669" y="447039"/>
                  </a:lnTo>
                  <a:lnTo>
                    <a:pt x="26669" y="440690"/>
                  </a:lnTo>
                  <a:close/>
                </a:path>
                <a:path w="26669" h="1074420">
                  <a:moveTo>
                    <a:pt x="26669" y="447039"/>
                  </a:moveTo>
                  <a:lnTo>
                    <a:pt x="0" y="447039"/>
                  </a:lnTo>
                  <a:lnTo>
                    <a:pt x="0" y="453389"/>
                  </a:lnTo>
                  <a:lnTo>
                    <a:pt x="26669" y="453389"/>
                  </a:lnTo>
                  <a:lnTo>
                    <a:pt x="26669" y="447039"/>
                  </a:lnTo>
                  <a:close/>
                </a:path>
                <a:path w="26669" h="1074420">
                  <a:moveTo>
                    <a:pt x="26669" y="453389"/>
                  </a:moveTo>
                  <a:lnTo>
                    <a:pt x="0" y="453389"/>
                  </a:lnTo>
                  <a:lnTo>
                    <a:pt x="0" y="466089"/>
                  </a:lnTo>
                  <a:lnTo>
                    <a:pt x="26669" y="466089"/>
                  </a:lnTo>
                  <a:lnTo>
                    <a:pt x="26669" y="453389"/>
                  </a:lnTo>
                  <a:close/>
                </a:path>
                <a:path w="26669" h="1074420">
                  <a:moveTo>
                    <a:pt x="26669" y="466090"/>
                  </a:moveTo>
                  <a:lnTo>
                    <a:pt x="0" y="466090"/>
                  </a:lnTo>
                  <a:lnTo>
                    <a:pt x="0" y="472439"/>
                  </a:lnTo>
                  <a:lnTo>
                    <a:pt x="26669" y="472439"/>
                  </a:lnTo>
                  <a:lnTo>
                    <a:pt x="26669" y="466090"/>
                  </a:lnTo>
                  <a:close/>
                </a:path>
                <a:path w="26669" h="1074420">
                  <a:moveTo>
                    <a:pt x="26669" y="472440"/>
                  </a:moveTo>
                  <a:lnTo>
                    <a:pt x="0" y="472440"/>
                  </a:lnTo>
                  <a:lnTo>
                    <a:pt x="0" y="478789"/>
                  </a:lnTo>
                  <a:lnTo>
                    <a:pt x="26669" y="478789"/>
                  </a:lnTo>
                  <a:lnTo>
                    <a:pt x="26669" y="472440"/>
                  </a:lnTo>
                  <a:close/>
                </a:path>
                <a:path w="26669" h="1074420">
                  <a:moveTo>
                    <a:pt x="26669" y="478789"/>
                  </a:moveTo>
                  <a:lnTo>
                    <a:pt x="0" y="478789"/>
                  </a:lnTo>
                  <a:lnTo>
                    <a:pt x="0" y="485139"/>
                  </a:lnTo>
                  <a:lnTo>
                    <a:pt x="26669" y="485139"/>
                  </a:lnTo>
                  <a:lnTo>
                    <a:pt x="26669" y="478789"/>
                  </a:lnTo>
                  <a:close/>
                </a:path>
                <a:path w="26669" h="1074420">
                  <a:moveTo>
                    <a:pt x="26669" y="485140"/>
                  </a:moveTo>
                  <a:lnTo>
                    <a:pt x="0" y="485140"/>
                  </a:lnTo>
                  <a:lnTo>
                    <a:pt x="0" y="491489"/>
                  </a:lnTo>
                  <a:lnTo>
                    <a:pt x="26669" y="491489"/>
                  </a:lnTo>
                  <a:lnTo>
                    <a:pt x="26669" y="485140"/>
                  </a:lnTo>
                  <a:close/>
                </a:path>
                <a:path w="26669" h="1074420">
                  <a:moveTo>
                    <a:pt x="26669" y="491489"/>
                  </a:moveTo>
                  <a:lnTo>
                    <a:pt x="0" y="491489"/>
                  </a:lnTo>
                  <a:lnTo>
                    <a:pt x="0" y="497839"/>
                  </a:lnTo>
                  <a:lnTo>
                    <a:pt x="26669" y="497839"/>
                  </a:lnTo>
                  <a:lnTo>
                    <a:pt x="26669" y="491489"/>
                  </a:lnTo>
                  <a:close/>
                </a:path>
                <a:path w="26669" h="1074420">
                  <a:moveTo>
                    <a:pt x="26669" y="497839"/>
                  </a:moveTo>
                  <a:lnTo>
                    <a:pt x="0" y="497839"/>
                  </a:lnTo>
                  <a:lnTo>
                    <a:pt x="0" y="501649"/>
                  </a:lnTo>
                  <a:lnTo>
                    <a:pt x="26669" y="501649"/>
                  </a:lnTo>
                  <a:lnTo>
                    <a:pt x="26669" y="497839"/>
                  </a:lnTo>
                  <a:close/>
                </a:path>
                <a:path w="26669" h="1074420">
                  <a:moveTo>
                    <a:pt x="26669" y="501650"/>
                  </a:moveTo>
                  <a:lnTo>
                    <a:pt x="0" y="501650"/>
                  </a:lnTo>
                  <a:lnTo>
                    <a:pt x="0" y="510539"/>
                  </a:lnTo>
                  <a:lnTo>
                    <a:pt x="26669" y="510539"/>
                  </a:lnTo>
                  <a:lnTo>
                    <a:pt x="26669" y="501650"/>
                  </a:lnTo>
                  <a:close/>
                </a:path>
                <a:path w="26669" h="1074420">
                  <a:moveTo>
                    <a:pt x="26669" y="510539"/>
                  </a:moveTo>
                  <a:lnTo>
                    <a:pt x="0" y="510539"/>
                  </a:lnTo>
                  <a:lnTo>
                    <a:pt x="0" y="516889"/>
                  </a:lnTo>
                  <a:lnTo>
                    <a:pt x="26669" y="516889"/>
                  </a:lnTo>
                  <a:lnTo>
                    <a:pt x="26669" y="510539"/>
                  </a:lnTo>
                  <a:close/>
                </a:path>
                <a:path w="26669" h="1074420">
                  <a:moveTo>
                    <a:pt x="26669" y="516890"/>
                  </a:moveTo>
                  <a:lnTo>
                    <a:pt x="0" y="516890"/>
                  </a:lnTo>
                  <a:lnTo>
                    <a:pt x="0" y="523239"/>
                  </a:lnTo>
                  <a:lnTo>
                    <a:pt x="26669" y="523239"/>
                  </a:lnTo>
                  <a:lnTo>
                    <a:pt x="26669" y="516890"/>
                  </a:lnTo>
                  <a:close/>
                </a:path>
                <a:path w="26669" h="1074420">
                  <a:moveTo>
                    <a:pt x="26669" y="523239"/>
                  </a:moveTo>
                  <a:lnTo>
                    <a:pt x="0" y="523239"/>
                  </a:lnTo>
                  <a:lnTo>
                    <a:pt x="0" y="529589"/>
                  </a:lnTo>
                  <a:lnTo>
                    <a:pt x="26669" y="529589"/>
                  </a:lnTo>
                  <a:lnTo>
                    <a:pt x="26669" y="523239"/>
                  </a:lnTo>
                  <a:close/>
                </a:path>
                <a:path w="26669" h="1074420">
                  <a:moveTo>
                    <a:pt x="26669" y="529589"/>
                  </a:moveTo>
                  <a:lnTo>
                    <a:pt x="0" y="529589"/>
                  </a:lnTo>
                  <a:lnTo>
                    <a:pt x="0" y="535939"/>
                  </a:lnTo>
                  <a:lnTo>
                    <a:pt x="26669" y="535939"/>
                  </a:lnTo>
                  <a:lnTo>
                    <a:pt x="26669" y="529589"/>
                  </a:lnTo>
                  <a:close/>
                </a:path>
                <a:path w="26669" h="1074420">
                  <a:moveTo>
                    <a:pt x="26669" y="535939"/>
                  </a:moveTo>
                  <a:lnTo>
                    <a:pt x="0" y="535939"/>
                  </a:lnTo>
                  <a:lnTo>
                    <a:pt x="0" y="542289"/>
                  </a:lnTo>
                  <a:lnTo>
                    <a:pt x="26669" y="542289"/>
                  </a:lnTo>
                  <a:lnTo>
                    <a:pt x="26669" y="535939"/>
                  </a:lnTo>
                  <a:close/>
                </a:path>
                <a:path w="26669" h="1074420">
                  <a:moveTo>
                    <a:pt x="26669" y="542289"/>
                  </a:moveTo>
                  <a:lnTo>
                    <a:pt x="0" y="542289"/>
                  </a:lnTo>
                  <a:lnTo>
                    <a:pt x="0" y="548639"/>
                  </a:lnTo>
                  <a:lnTo>
                    <a:pt x="26669" y="548639"/>
                  </a:lnTo>
                  <a:lnTo>
                    <a:pt x="26669" y="542289"/>
                  </a:lnTo>
                  <a:close/>
                </a:path>
                <a:path w="26669" h="1074420">
                  <a:moveTo>
                    <a:pt x="26669" y="548639"/>
                  </a:moveTo>
                  <a:lnTo>
                    <a:pt x="0" y="548639"/>
                  </a:lnTo>
                  <a:lnTo>
                    <a:pt x="0" y="554989"/>
                  </a:lnTo>
                  <a:lnTo>
                    <a:pt x="26669" y="554989"/>
                  </a:lnTo>
                  <a:lnTo>
                    <a:pt x="26669" y="548639"/>
                  </a:lnTo>
                  <a:close/>
                </a:path>
                <a:path w="26669" h="1074420">
                  <a:moveTo>
                    <a:pt x="26669" y="554989"/>
                  </a:moveTo>
                  <a:lnTo>
                    <a:pt x="0" y="554989"/>
                  </a:lnTo>
                  <a:lnTo>
                    <a:pt x="0" y="567689"/>
                  </a:lnTo>
                  <a:lnTo>
                    <a:pt x="26669" y="567689"/>
                  </a:lnTo>
                  <a:lnTo>
                    <a:pt x="26669" y="554989"/>
                  </a:lnTo>
                  <a:close/>
                </a:path>
                <a:path w="26669" h="1074420">
                  <a:moveTo>
                    <a:pt x="26669" y="567689"/>
                  </a:moveTo>
                  <a:lnTo>
                    <a:pt x="0" y="567689"/>
                  </a:lnTo>
                  <a:lnTo>
                    <a:pt x="0" y="593089"/>
                  </a:lnTo>
                  <a:lnTo>
                    <a:pt x="26669" y="593089"/>
                  </a:lnTo>
                  <a:lnTo>
                    <a:pt x="26669" y="567689"/>
                  </a:lnTo>
                  <a:close/>
                </a:path>
                <a:path w="26669" h="1074420">
                  <a:moveTo>
                    <a:pt x="26669" y="593089"/>
                  </a:moveTo>
                  <a:lnTo>
                    <a:pt x="0" y="593089"/>
                  </a:lnTo>
                  <a:lnTo>
                    <a:pt x="0" y="605789"/>
                  </a:lnTo>
                  <a:lnTo>
                    <a:pt x="26669" y="605789"/>
                  </a:lnTo>
                  <a:lnTo>
                    <a:pt x="26669" y="593089"/>
                  </a:lnTo>
                  <a:close/>
                </a:path>
                <a:path w="26669" h="1074420">
                  <a:moveTo>
                    <a:pt x="26669" y="605789"/>
                  </a:moveTo>
                  <a:lnTo>
                    <a:pt x="0" y="605789"/>
                  </a:lnTo>
                  <a:lnTo>
                    <a:pt x="0" y="612139"/>
                  </a:lnTo>
                  <a:lnTo>
                    <a:pt x="26669" y="612139"/>
                  </a:lnTo>
                  <a:lnTo>
                    <a:pt x="26669" y="605789"/>
                  </a:lnTo>
                  <a:close/>
                </a:path>
                <a:path w="26669" h="1074420">
                  <a:moveTo>
                    <a:pt x="26669" y="612139"/>
                  </a:moveTo>
                  <a:lnTo>
                    <a:pt x="0" y="612139"/>
                  </a:lnTo>
                  <a:lnTo>
                    <a:pt x="0" y="618489"/>
                  </a:lnTo>
                  <a:lnTo>
                    <a:pt x="26669" y="618489"/>
                  </a:lnTo>
                  <a:lnTo>
                    <a:pt x="26669" y="612139"/>
                  </a:lnTo>
                  <a:close/>
                </a:path>
                <a:path w="26669" h="1074420">
                  <a:moveTo>
                    <a:pt x="26669" y="618489"/>
                  </a:moveTo>
                  <a:lnTo>
                    <a:pt x="0" y="618489"/>
                  </a:lnTo>
                  <a:lnTo>
                    <a:pt x="0" y="624839"/>
                  </a:lnTo>
                  <a:lnTo>
                    <a:pt x="26669" y="624839"/>
                  </a:lnTo>
                  <a:lnTo>
                    <a:pt x="26669" y="618489"/>
                  </a:lnTo>
                  <a:close/>
                </a:path>
                <a:path w="26669" h="1074420">
                  <a:moveTo>
                    <a:pt x="26669" y="624839"/>
                  </a:moveTo>
                  <a:lnTo>
                    <a:pt x="0" y="624839"/>
                  </a:lnTo>
                  <a:lnTo>
                    <a:pt x="0" y="631189"/>
                  </a:lnTo>
                  <a:lnTo>
                    <a:pt x="26669" y="631189"/>
                  </a:lnTo>
                  <a:lnTo>
                    <a:pt x="26669" y="624839"/>
                  </a:lnTo>
                  <a:close/>
                </a:path>
                <a:path w="26669" h="1074420">
                  <a:moveTo>
                    <a:pt x="26669" y="631189"/>
                  </a:moveTo>
                  <a:lnTo>
                    <a:pt x="0" y="631189"/>
                  </a:lnTo>
                  <a:lnTo>
                    <a:pt x="0" y="637539"/>
                  </a:lnTo>
                  <a:lnTo>
                    <a:pt x="26669" y="637539"/>
                  </a:lnTo>
                  <a:lnTo>
                    <a:pt x="26669" y="631189"/>
                  </a:lnTo>
                  <a:close/>
                </a:path>
                <a:path w="26669" h="1074420">
                  <a:moveTo>
                    <a:pt x="26669" y="638810"/>
                  </a:moveTo>
                  <a:lnTo>
                    <a:pt x="0" y="638810"/>
                  </a:lnTo>
                  <a:lnTo>
                    <a:pt x="0" y="643889"/>
                  </a:lnTo>
                  <a:lnTo>
                    <a:pt x="26669" y="643889"/>
                  </a:lnTo>
                  <a:lnTo>
                    <a:pt x="26669" y="638810"/>
                  </a:lnTo>
                  <a:close/>
                </a:path>
                <a:path w="26669" h="1074420">
                  <a:moveTo>
                    <a:pt x="26669" y="637539"/>
                  </a:moveTo>
                  <a:lnTo>
                    <a:pt x="0" y="637539"/>
                  </a:lnTo>
                  <a:lnTo>
                    <a:pt x="0" y="638809"/>
                  </a:lnTo>
                  <a:lnTo>
                    <a:pt x="26669" y="638809"/>
                  </a:lnTo>
                  <a:lnTo>
                    <a:pt x="26669" y="637539"/>
                  </a:lnTo>
                  <a:close/>
                </a:path>
                <a:path w="26669" h="1074420">
                  <a:moveTo>
                    <a:pt x="26669" y="643889"/>
                  </a:moveTo>
                  <a:lnTo>
                    <a:pt x="0" y="643889"/>
                  </a:lnTo>
                  <a:lnTo>
                    <a:pt x="0" y="650239"/>
                  </a:lnTo>
                  <a:lnTo>
                    <a:pt x="26669" y="650239"/>
                  </a:lnTo>
                  <a:lnTo>
                    <a:pt x="26669" y="643889"/>
                  </a:lnTo>
                  <a:close/>
                </a:path>
                <a:path w="26669" h="1074420">
                  <a:moveTo>
                    <a:pt x="26669" y="650239"/>
                  </a:moveTo>
                  <a:lnTo>
                    <a:pt x="0" y="650239"/>
                  </a:lnTo>
                  <a:lnTo>
                    <a:pt x="0" y="656589"/>
                  </a:lnTo>
                  <a:lnTo>
                    <a:pt x="26669" y="656589"/>
                  </a:lnTo>
                  <a:lnTo>
                    <a:pt x="26669" y="650239"/>
                  </a:lnTo>
                  <a:close/>
                </a:path>
                <a:path w="26669" h="1074420">
                  <a:moveTo>
                    <a:pt x="26669" y="656589"/>
                  </a:moveTo>
                  <a:lnTo>
                    <a:pt x="0" y="656589"/>
                  </a:lnTo>
                  <a:lnTo>
                    <a:pt x="0" y="662939"/>
                  </a:lnTo>
                  <a:lnTo>
                    <a:pt x="26669" y="662939"/>
                  </a:lnTo>
                  <a:lnTo>
                    <a:pt x="26669" y="656589"/>
                  </a:lnTo>
                  <a:close/>
                </a:path>
                <a:path w="26669" h="1074420">
                  <a:moveTo>
                    <a:pt x="26669" y="662939"/>
                  </a:moveTo>
                  <a:lnTo>
                    <a:pt x="0" y="662939"/>
                  </a:lnTo>
                  <a:lnTo>
                    <a:pt x="0" y="669289"/>
                  </a:lnTo>
                  <a:lnTo>
                    <a:pt x="26669" y="669289"/>
                  </a:lnTo>
                  <a:lnTo>
                    <a:pt x="26669" y="662939"/>
                  </a:lnTo>
                  <a:close/>
                </a:path>
                <a:path w="26669" h="1074420">
                  <a:moveTo>
                    <a:pt x="26669" y="669289"/>
                  </a:moveTo>
                  <a:lnTo>
                    <a:pt x="0" y="669289"/>
                  </a:lnTo>
                  <a:lnTo>
                    <a:pt x="0" y="675639"/>
                  </a:lnTo>
                  <a:lnTo>
                    <a:pt x="26669" y="675639"/>
                  </a:lnTo>
                  <a:lnTo>
                    <a:pt x="26669" y="669289"/>
                  </a:lnTo>
                  <a:close/>
                </a:path>
                <a:path w="26669" h="1074420">
                  <a:moveTo>
                    <a:pt x="26669" y="675639"/>
                  </a:moveTo>
                  <a:lnTo>
                    <a:pt x="0" y="675639"/>
                  </a:lnTo>
                  <a:lnTo>
                    <a:pt x="0" y="701039"/>
                  </a:lnTo>
                  <a:lnTo>
                    <a:pt x="26669" y="701039"/>
                  </a:lnTo>
                  <a:lnTo>
                    <a:pt x="26669" y="675639"/>
                  </a:lnTo>
                  <a:close/>
                </a:path>
                <a:path w="26669" h="1074420">
                  <a:moveTo>
                    <a:pt x="26669" y="701040"/>
                  </a:moveTo>
                  <a:lnTo>
                    <a:pt x="0" y="701040"/>
                  </a:lnTo>
                  <a:lnTo>
                    <a:pt x="0" y="707389"/>
                  </a:lnTo>
                  <a:lnTo>
                    <a:pt x="26669" y="707389"/>
                  </a:lnTo>
                  <a:lnTo>
                    <a:pt x="26669" y="701040"/>
                  </a:lnTo>
                  <a:close/>
                </a:path>
                <a:path w="26669" h="1074420">
                  <a:moveTo>
                    <a:pt x="26669" y="707390"/>
                  </a:moveTo>
                  <a:lnTo>
                    <a:pt x="0" y="707390"/>
                  </a:lnTo>
                  <a:lnTo>
                    <a:pt x="0" y="713739"/>
                  </a:lnTo>
                  <a:lnTo>
                    <a:pt x="26669" y="713739"/>
                  </a:lnTo>
                  <a:lnTo>
                    <a:pt x="26669" y="707390"/>
                  </a:lnTo>
                  <a:close/>
                </a:path>
                <a:path w="26669" h="1074420">
                  <a:moveTo>
                    <a:pt x="26669" y="713740"/>
                  </a:moveTo>
                  <a:lnTo>
                    <a:pt x="0" y="713740"/>
                  </a:lnTo>
                  <a:lnTo>
                    <a:pt x="0" y="720089"/>
                  </a:lnTo>
                  <a:lnTo>
                    <a:pt x="26669" y="720089"/>
                  </a:lnTo>
                  <a:lnTo>
                    <a:pt x="26669" y="713740"/>
                  </a:lnTo>
                  <a:close/>
                </a:path>
                <a:path w="26669" h="1074420">
                  <a:moveTo>
                    <a:pt x="26669" y="720090"/>
                  </a:moveTo>
                  <a:lnTo>
                    <a:pt x="0" y="720090"/>
                  </a:lnTo>
                  <a:lnTo>
                    <a:pt x="0" y="723899"/>
                  </a:lnTo>
                  <a:lnTo>
                    <a:pt x="26669" y="723899"/>
                  </a:lnTo>
                  <a:lnTo>
                    <a:pt x="26669" y="720090"/>
                  </a:lnTo>
                  <a:close/>
                </a:path>
                <a:path w="26669" h="1074420">
                  <a:moveTo>
                    <a:pt x="26669" y="723900"/>
                  </a:moveTo>
                  <a:lnTo>
                    <a:pt x="0" y="723900"/>
                  </a:lnTo>
                  <a:lnTo>
                    <a:pt x="0" y="726439"/>
                  </a:lnTo>
                  <a:lnTo>
                    <a:pt x="26669" y="726439"/>
                  </a:lnTo>
                  <a:lnTo>
                    <a:pt x="26669" y="723900"/>
                  </a:lnTo>
                  <a:close/>
                </a:path>
                <a:path w="26669" h="1074420">
                  <a:moveTo>
                    <a:pt x="26669" y="726440"/>
                  </a:moveTo>
                  <a:lnTo>
                    <a:pt x="0" y="726440"/>
                  </a:lnTo>
                  <a:lnTo>
                    <a:pt x="0" y="739139"/>
                  </a:lnTo>
                  <a:lnTo>
                    <a:pt x="26669" y="739139"/>
                  </a:lnTo>
                  <a:lnTo>
                    <a:pt x="26669" y="726440"/>
                  </a:lnTo>
                  <a:close/>
                </a:path>
                <a:path w="26669" h="1074420">
                  <a:moveTo>
                    <a:pt x="26669" y="739140"/>
                  </a:moveTo>
                  <a:lnTo>
                    <a:pt x="0" y="739140"/>
                  </a:lnTo>
                  <a:lnTo>
                    <a:pt x="0" y="745489"/>
                  </a:lnTo>
                  <a:lnTo>
                    <a:pt x="26669" y="745489"/>
                  </a:lnTo>
                  <a:lnTo>
                    <a:pt x="26669" y="739140"/>
                  </a:lnTo>
                  <a:close/>
                </a:path>
                <a:path w="26669" h="1074420">
                  <a:moveTo>
                    <a:pt x="26669" y="745489"/>
                  </a:moveTo>
                  <a:lnTo>
                    <a:pt x="0" y="745489"/>
                  </a:lnTo>
                  <a:lnTo>
                    <a:pt x="0" y="755649"/>
                  </a:lnTo>
                  <a:lnTo>
                    <a:pt x="26669" y="755649"/>
                  </a:lnTo>
                  <a:lnTo>
                    <a:pt x="26669" y="745489"/>
                  </a:lnTo>
                  <a:close/>
                </a:path>
                <a:path w="26669" h="1074420">
                  <a:moveTo>
                    <a:pt x="26669" y="755650"/>
                  </a:moveTo>
                  <a:lnTo>
                    <a:pt x="0" y="755650"/>
                  </a:lnTo>
                  <a:lnTo>
                    <a:pt x="0" y="761999"/>
                  </a:lnTo>
                  <a:lnTo>
                    <a:pt x="26669" y="761999"/>
                  </a:lnTo>
                  <a:lnTo>
                    <a:pt x="26669" y="755650"/>
                  </a:lnTo>
                  <a:close/>
                </a:path>
                <a:path w="26669" h="1074420">
                  <a:moveTo>
                    <a:pt x="26669" y="762000"/>
                  </a:moveTo>
                  <a:lnTo>
                    <a:pt x="0" y="762000"/>
                  </a:lnTo>
                  <a:lnTo>
                    <a:pt x="0" y="770889"/>
                  </a:lnTo>
                  <a:lnTo>
                    <a:pt x="26669" y="770889"/>
                  </a:lnTo>
                  <a:lnTo>
                    <a:pt x="26669" y="762000"/>
                  </a:lnTo>
                  <a:close/>
                </a:path>
                <a:path w="26669" h="1074420">
                  <a:moveTo>
                    <a:pt x="26669" y="770889"/>
                  </a:moveTo>
                  <a:lnTo>
                    <a:pt x="0" y="770889"/>
                  </a:lnTo>
                  <a:lnTo>
                    <a:pt x="0" y="775969"/>
                  </a:lnTo>
                  <a:lnTo>
                    <a:pt x="26669" y="775969"/>
                  </a:lnTo>
                  <a:lnTo>
                    <a:pt x="26669" y="770889"/>
                  </a:lnTo>
                  <a:close/>
                </a:path>
                <a:path w="26669" h="1074420">
                  <a:moveTo>
                    <a:pt x="26669" y="775969"/>
                  </a:moveTo>
                  <a:lnTo>
                    <a:pt x="0" y="775969"/>
                  </a:lnTo>
                  <a:lnTo>
                    <a:pt x="0" y="777239"/>
                  </a:lnTo>
                  <a:lnTo>
                    <a:pt x="26669" y="777239"/>
                  </a:lnTo>
                  <a:lnTo>
                    <a:pt x="26669" y="775969"/>
                  </a:lnTo>
                  <a:close/>
                </a:path>
                <a:path w="26669" h="1074420">
                  <a:moveTo>
                    <a:pt x="26669" y="777239"/>
                  </a:moveTo>
                  <a:lnTo>
                    <a:pt x="0" y="777239"/>
                  </a:lnTo>
                  <a:lnTo>
                    <a:pt x="0" y="783589"/>
                  </a:lnTo>
                  <a:lnTo>
                    <a:pt x="26669" y="783589"/>
                  </a:lnTo>
                  <a:lnTo>
                    <a:pt x="26669" y="777239"/>
                  </a:lnTo>
                  <a:close/>
                </a:path>
                <a:path w="26669" h="1074420">
                  <a:moveTo>
                    <a:pt x="26669" y="783590"/>
                  </a:moveTo>
                  <a:lnTo>
                    <a:pt x="0" y="783590"/>
                  </a:lnTo>
                  <a:lnTo>
                    <a:pt x="0" y="793749"/>
                  </a:lnTo>
                  <a:lnTo>
                    <a:pt x="26669" y="793749"/>
                  </a:lnTo>
                  <a:lnTo>
                    <a:pt x="26669" y="783590"/>
                  </a:lnTo>
                  <a:close/>
                </a:path>
                <a:path w="26669" h="1074420">
                  <a:moveTo>
                    <a:pt x="26669" y="793750"/>
                  </a:moveTo>
                  <a:lnTo>
                    <a:pt x="0" y="793750"/>
                  </a:lnTo>
                  <a:lnTo>
                    <a:pt x="0" y="802639"/>
                  </a:lnTo>
                  <a:lnTo>
                    <a:pt x="26669" y="802639"/>
                  </a:lnTo>
                  <a:lnTo>
                    <a:pt x="26669" y="793750"/>
                  </a:lnTo>
                  <a:close/>
                </a:path>
                <a:path w="26669" h="1074420">
                  <a:moveTo>
                    <a:pt x="26669" y="802639"/>
                  </a:moveTo>
                  <a:lnTo>
                    <a:pt x="0" y="802639"/>
                  </a:lnTo>
                  <a:lnTo>
                    <a:pt x="0" y="840739"/>
                  </a:lnTo>
                  <a:lnTo>
                    <a:pt x="26669" y="840739"/>
                  </a:lnTo>
                  <a:lnTo>
                    <a:pt x="26669" y="802639"/>
                  </a:lnTo>
                  <a:close/>
                </a:path>
                <a:path w="26669" h="1074420">
                  <a:moveTo>
                    <a:pt x="26669" y="840739"/>
                  </a:moveTo>
                  <a:lnTo>
                    <a:pt x="0" y="840739"/>
                  </a:lnTo>
                  <a:lnTo>
                    <a:pt x="0" y="844549"/>
                  </a:lnTo>
                  <a:lnTo>
                    <a:pt x="26669" y="844549"/>
                  </a:lnTo>
                  <a:lnTo>
                    <a:pt x="26669" y="840739"/>
                  </a:lnTo>
                  <a:close/>
                </a:path>
                <a:path w="26669" h="1074420">
                  <a:moveTo>
                    <a:pt x="26669" y="844550"/>
                  </a:moveTo>
                  <a:lnTo>
                    <a:pt x="0" y="844550"/>
                  </a:lnTo>
                  <a:lnTo>
                    <a:pt x="0" y="847089"/>
                  </a:lnTo>
                  <a:lnTo>
                    <a:pt x="26669" y="847089"/>
                  </a:lnTo>
                  <a:lnTo>
                    <a:pt x="26669" y="844550"/>
                  </a:lnTo>
                  <a:close/>
                </a:path>
                <a:path w="26669" h="1074420">
                  <a:moveTo>
                    <a:pt x="26669" y="847090"/>
                  </a:moveTo>
                  <a:lnTo>
                    <a:pt x="0" y="847090"/>
                  </a:lnTo>
                  <a:lnTo>
                    <a:pt x="0" y="853439"/>
                  </a:lnTo>
                  <a:lnTo>
                    <a:pt x="26669" y="853439"/>
                  </a:lnTo>
                  <a:lnTo>
                    <a:pt x="26669" y="847090"/>
                  </a:lnTo>
                  <a:close/>
                </a:path>
                <a:path w="26669" h="1074420">
                  <a:moveTo>
                    <a:pt x="26669" y="853439"/>
                  </a:moveTo>
                  <a:lnTo>
                    <a:pt x="0" y="853439"/>
                  </a:lnTo>
                  <a:lnTo>
                    <a:pt x="0" y="857249"/>
                  </a:lnTo>
                  <a:lnTo>
                    <a:pt x="26669" y="857249"/>
                  </a:lnTo>
                  <a:lnTo>
                    <a:pt x="26669" y="853439"/>
                  </a:lnTo>
                  <a:close/>
                </a:path>
                <a:path w="26669" h="1074420">
                  <a:moveTo>
                    <a:pt x="26669" y="857249"/>
                  </a:moveTo>
                  <a:lnTo>
                    <a:pt x="0" y="857249"/>
                  </a:lnTo>
                  <a:lnTo>
                    <a:pt x="0" y="895349"/>
                  </a:lnTo>
                  <a:lnTo>
                    <a:pt x="26669" y="895349"/>
                  </a:lnTo>
                  <a:lnTo>
                    <a:pt x="26669" y="857249"/>
                  </a:lnTo>
                  <a:close/>
                </a:path>
                <a:path w="26669" h="1074420">
                  <a:moveTo>
                    <a:pt x="26669" y="895350"/>
                  </a:moveTo>
                  <a:lnTo>
                    <a:pt x="0" y="895350"/>
                  </a:lnTo>
                  <a:lnTo>
                    <a:pt x="0" y="904239"/>
                  </a:lnTo>
                  <a:lnTo>
                    <a:pt x="26669" y="904239"/>
                  </a:lnTo>
                  <a:lnTo>
                    <a:pt x="26669" y="895350"/>
                  </a:lnTo>
                  <a:close/>
                </a:path>
                <a:path w="26669" h="1074420">
                  <a:moveTo>
                    <a:pt x="26669" y="904239"/>
                  </a:moveTo>
                  <a:lnTo>
                    <a:pt x="0" y="904239"/>
                  </a:lnTo>
                  <a:lnTo>
                    <a:pt x="0" y="910589"/>
                  </a:lnTo>
                  <a:lnTo>
                    <a:pt x="26669" y="910589"/>
                  </a:lnTo>
                  <a:lnTo>
                    <a:pt x="26669" y="904239"/>
                  </a:lnTo>
                  <a:close/>
                </a:path>
                <a:path w="26669" h="1074420">
                  <a:moveTo>
                    <a:pt x="26669" y="910589"/>
                  </a:moveTo>
                  <a:lnTo>
                    <a:pt x="0" y="910589"/>
                  </a:lnTo>
                  <a:lnTo>
                    <a:pt x="0" y="916939"/>
                  </a:lnTo>
                  <a:lnTo>
                    <a:pt x="26669" y="916939"/>
                  </a:lnTo>
                  <a:lnTo>
                    <a:pt x="26669" y="910589"/>
                  </a:lnTo>
                  <a:close/>
                </a:path>
                <a:path w="26669" h="1074420">
                  <a:moveTo>
                    <a:pt x="26669" y="916939"/>
                  </a:moveTo>
                  <a:lnTo>
                    <a:pt x="0" y="916939"/>
                  </a:lnTo>
                  <a:lnTo>
                    <a:pt x="0" y="920749"/>
                  </a:lnTo>
                  <a:lnTo>
                    <a:pt x="26669" y="920749"/>
                  </a:lnTo>
                  <a:lnTo>
                    <a:pt x="26669" y="916939"/>
                  </a:lnTo>
                  <a:close/>
                </a:path>
                <a:path w="26669" h="1074420">
                  <a:moveTo>
                    <a:pt x="26669" y="920750"/>
                  </a:moveTo>
                  <a:lnTo>
                    <a:pt x="0" y="920750"/>
                  </a:lnTo>
                  <a:lnTo>
                    <a:pt x="0" y="927099"/>
                  </a:lnTo>
                  <a:lnTo>
                    <a:pt x="26669" y="927099"/>
                  </a:lnTo>
                  <a:lnTo>
                    <a:pt x="26669" y="920750"/>
                  </a:lnTo>
                  <a:close/>
                </a:path>
                <a:path w="26669" h="1074420">
                  <a:moveTo>
                    <a:pt x="26669" y="927100"/>
                  </a:moveTo>
                  <a:lnTo>
                    <a:pt x="0" y="927100"/>
                  </a:lnTo>
                  <a:lnTo>
                    <a:pt x="0" y="929639"/>
                  </a:lnTo>
                  <a:lnTo>
                    <a:pt x="26669" y="929639"/>
                  </a:lnTo>
                  <a:lnTo>
                    <a:pt x="26669" y="927100"/>
                  </a:lnTo>
                  <a:close/>
                </a:path>
                <a:path w="26669" h="1074420">
                  <a:moveTo>
                    <a:pt x="26669" y="929639"/>
                  </a:moveTo>
                  <a:lnTo>
                    <a:pt x="0" y="929639"/>
                  </a:lnTo>
                  <a:lnTo>
                    <a:pt x="0" y="933449"/>
                  </a:lnTo>
                  <a:lnTo>
                    <a:pt x="26669" y="933449"/>
                  </a:lnTo>
                  <a:lnTo>
                    <a:pt x="26669" y="929639"/>
                  </a:lnTo>
                  <a:close/>
                </a:path>
                <a:path w="26669" h="1074420">
                  <a:moveTo>
                    <a:pt x="26669" y="933450"/>
                  </a:moveTo>
                  <a:lnTo>
                    <a:pt x="0" y="933450"/>
                  </a:lnTo>
                  <a:lnTo>
                    <a:pt x="0" y="935989"/>
                  </a:lnTo>
                  <a:lnTo>
                    <a:pt x="26669" y="935989"/>
                  </a:lnTo>
                  <a:lnTo>
                    <a:pt x="26669" y="933450"/>
                  </a:lnTo>
                  <a:close/>
                </a:path>
                <a:path w="26669" h="1074420">
                  <a:moveTo>
                    <a:pt x="26669" y="935989"/>
                  </a:moveTo>
                  <a:lnTo>
                    <a:pt x="0" y="935989"/>
                  </a:lnTo>
                  <a:lnTo>
                    <a:pt x="0" y="942339"/>
                  </a:lnTo>
                  <a:lnTo>
                    <a:pt x="26669" y="942339"/>
                  </a:lnTo>
                  <a:lnTo>
                    <a:pt x="26669" y="935989"/>
                  </a:lnTo>
                  <a:close/>
                </a:path>
                <a:path w="26669" h="1074420">
                  <a:moveTo>
                    <a:pt x="26669" y="942339"/>
                  </a:moveTo>
                  <a:lnTo>
                    <a:pt x="0" y="942339"/>
                  </a:lnTo>
                  <a:lnTo>
                    <a:pt x="0" y="967739"/>
                  </a:lnTo>
                  <a:lnTo>
                    <a:pt x="26669" y="967739"/>
                  </a:lnTo>
                  <a:lnTo>
                    <a:pt x="26669" y="942339"/>
                  </a:lnTo>
                  <a:close/>
                </a:path>
                <a:path w="26669" h="1074420">
                  <a:moveTo>
                    <a:pt x="26669" y="967740"/>
                  </a:moveTo>
                  <a:lnTo>
                    <a:pt x="0" y="967740"/>
                  </a:lnTo>
                  <a:lnTo>
                    <a:pt x="0" y="974089"/>
                  </a:lnTo>
                  <a:lnTo>
                    <a:pt x="26669" y="974089"/>
                  </a:lnTo>
                  <a:lnTo>
                    <a:pt x="26669" y="967740"/>
                  </a:lnTo>
                  <a:close/>
                </a:path>
                <a:path w="26669" h="1074420">
                  <a:moveTo>
                    <a:pt x="26669" y="974090"/>
                  </a:moveTo>
                  <a:lnTo>
                    <a:pt x="0" y="974090"/>
                  </a:lnTo>
                  <a:lnTo>
                    <a:pt x="0" y="986789"/>
                  </a:lnTo>
                  <a:lnTo>
                    <a:pt x="26669" y="986789"/>
                  </a:lnTo>
                  <a:lnTo>
                    <a:pt x="26669" y="974090"/>
                  </a:lnTo>
                  <a:close/>
                </a:path>
                <a:path w="26669" h="1074420">
                  <a:moveTo>
                    <a:pt x="26669" y="986790"/>
                  </a:moveTo>
                  <a:lnTo>
                    <a:pt x="0" y="986790"/>
                  </a:lnTo>
                  <a:lnTo>
                    <a:pt x="0" y="1003299"/>
                  </a:lnTo>
                  <a:lnTo>
                    <a:pt x="26669" y="1003299"/>
                  </a:lnTo>
                  <a:lnTo>
                    <a:pt x="26669" y="986790"/>
                  </a:lnTo>
                  <a:close/>
                </a:path>
                <a:path w="26669" h="1074420">
                  <a:moveTo>
                    <a:pt x="26669" y="1003299"/>
                  </a:moveTo>
                  <a:lnTo>
                    <a:pt x="0" y="1003299"/>
                  </a:lnTo>
                  <a:lnTo>
                    <a:pt x="0" y="1005839"/>
                  </a:lnTo>
                  <a:lnTo>
                    <a:pt x="26669" y="1005839"/>
                  </a:lnTo>
                  <a:lnTo>
                    <a:pt x="26669" y="1003299"/>
                  </a:lnTo>
                  <a:close/>
                </a:path>
                <a:path w="26669" h="1074420">
                  <a:moveTo>
                    <a:pt x="26669" y="1005840"/>
                  </a:moveTo>
                  <a:lnTo>
                    <a:pt x="0" y="1005840"/>
                  </a:lnTo>
                  <a:lnTo>
                    <a:pt x="0" y="1009649"/>
                  </a:lnTo>
                  <a:lnTo>
                    <a:pt x="26669" y="1009649"/>
                  </a:lnTo>
                  <a:lnTo>
                    <a:pt x="26669" y="1005840"/>
                  </a:lnTo>
                  <a:close/>
                </a:path>
                <a:path w="26669" h="1074420">
                  <a:moveTo>
                    <a:pt x="26669" y="1009649"/>
                  </a:moveTo>
                  <a:lnTo>
                    <a:pt x="0" y="1009649"/>
                  </a:lnTo>
                  <a:lnTo>
                    <a:pt x="0" y="1012189"/>
                  </a:lnTo>
                  <a:lnTo>
                    <a:pt x="26669" y="1012189"/>
                  </a:lnTo>
                  <a:lnTo>
                    <a:pt x="26669" y="1009649"/>
                  </a:lnTo>
                  <a:close/>
                </a:path>
                <a:path w="26669" h="1074420">
                  <a:moveTo>
                    <a:pt x="26669" y="1012189"/>
                  </a:moveTo>
                  <a:lnTo>
                    <a:pt x="0" y="1012189"/>
                  </a:lnTo>
                  <a:lnTo>
                    <a:pt x="0" y="1015999"/>
                  </a:lnTo>
                  <a:lnTo>
                    <a:pt x="26669" y="1015999"/>
                  </a:lnTo>
                  <a:lnTo>
                    <a:pt x="26669" y="1012189"/>
                  </a:lnTo>
                  <a:close/>
                </a:path>
                <a:path w="26669" h="1074420">
                  <a:moveTo>
                    <a:pt x="26669" y="1015999"/>
                  </a:moveTo>
                  <a:lnTo>
                    <a:pt x="0" y="1015999"/>
                  </a:lnTo>
                  <a:lnTo>
                    <a:pt x="0" y="1022349"/>
                  </a:lnTo>
                  <a:lnTo>
                    <a:pt x="26669" y="1022349"/>
                  </a:lnTo>
                  <a:lnTo>
                    <a:pt x="26669" y="1015999"/>
                  </a:lnTo>
                  <a:close/>
                </a:path>
                <a:path w="26669" h="1074420">
                  <a:moveTo>
                    <a:pt x="26669" y="1022350"/>
                  </a:moveTo>
                  <a:lnTo>
                    <a:pt x="0" y="1022350"/>
                  </a:lnTo>
                  <a:lnTo>
                    <a:pt x="0" y="1031239"/>
                  </a:lnTo>
                  <a:lnTo>
                    <a:pt x="26669" y="1031239"/>
                  </a:lnTo>
                  <a:lnTo>
                    <a:pt x="26669" y="1022350"/>
                  </a:lnTo>
                  <a:close/>
                </a:path>
                <a:path w="26669" h="1074420">
                  <a:moveTo>
                    <a:pt x="26669" y="1031239"/>
                  </a:moveTo>
                  <a:lnTo>
                    <a:pt x="0" y="1031239"/>
                  </a:lnTo>
                  <a:lnTo>
                    <a:pt x="0" y="1043939"/>
                  </a:lnTo>
                  <a:lnTo>
                    <a:pt x="26669" y="1043939"/>
                  </a:lnTo>
                  <a:lnTo>
                    <a:pt x="26669" y="1031239"/>
                  </a:lnTo>
                  <a:close/>
                </a:path>
                <a:path w="26669" h="1074420">
                  <a:moveTo>
                    <a:pt x="26669" y="1043939"/>
                  </a:moveTo>
                  <a:lnTo>
                    <a:pt x="0" y="1043939"/>
                  </a:lnTo>
                  <a:lnTo>
                    <a:pt x="0" y="1054099"/>
                  </a:lnTo>
                  <a:lnTo>
                    <a:pt x="26669" y="1054099"/>
                  </a:lnTo>
                  <a:lnTo>
                    <a:pt x="26669" y="1043939"/>
                  </a:lnTo>
                  <a:close/>
                </a:path>
                <a:path w="26669" h="1074420">
                  <a:moveTo>
                    <a:pt x="26669" y="1054099"/>
                  </a:moveTo>
                  <a:lnTo>
                    <a:pt x="0" y="1054099"/>
                  </a:lnTo>
                  <a:lnTo>
                    <a:pt x="0" y="1056639"/>
                  </a:lnTo>
                  <a:lnTo>
                    <a:pt x="26669" y="1056639"/>
                  </a:lnTo>
                  <a:lnTo>
                    <a:pt x="26669" y="1054099"/>
                  </a:lnTo>
                  <a:close/>
                </a:path>
                <a:path w="26669" h="1074420">
                  <a:moveTo>
                    <a:pt x="26669" y="1056639"/>
                  </a:moveTo>
                  <a:lnTo>
                    <a:pt x="0" y="1056639"/>
                  </a:lnTo>
                  <a:lnTo>
                    <a:pt x="0" y="1062989"/>
                  </a:lnTo>
                  <a:lnTo>
                    <a:pt x="26669" y="1062989"/>
                  </a:lnTo>
                  <a:lnTo>
                    <a:pt x="26669" y="1056639"/>
                  </a:lnTo>
                  <a:close/>
                </a:path>
                <a:path w="26669" h="1074420">
                  <a:moveTo>
                    <a:pt x="26669" y="1062989"/>
                  </a:moveTo>
                  <a:lnTo>
                    <a:pt x="0" y="1062989"/>
                  </a:lnTo>
                  <a:lnTo>
                    <a:pt x="0" y="1065530"/>
                  </a:lnTo>
                  <a:lnTo>
                    <a:pt x="1269" y="1065530"/>
                  </a:lnTo>
                  <a:lnTo>
                    <a:pt x="1269" y="1066799"/>
                  </a:lnTo>
                  <a:lnTo>
                    <a:pt x="26669" y="1066799"/>
                  </a:lnTo>
                  <a:lnTo>
                    <a:pt x="26669" y="1062989"/>
                  </a:lnTo>
                  <a:close/>
                </a:path>
                <a:path w="26669" h="1074420">
                  <a:moveTo>
                    <a:pt x="26669" y="1066799"/>
                  </a:moveTo>
                  <a:lnTo>
                    <a:pt x="5080" y="1066799"/>
                  </a:lnTo>
                  <a:lnTo>
                    <a:pt x="5080" y="1068069"/>
                  </a:lnTo>
                  <a:lnTo>
                    <a:pt x="8890" y="1068069"/>
                  </a:lnTo>
                  <a:lnTo>
                    <a:pt x="8890" y="1069339"/>
                  </a:lnTo>
                  <a:lnTo>
                    <a:pt x="26669" y="1069339"/>
                  </a:lnTo>
                  <a:lnTo>
                    <a:pt x="26669" y="1066799"/>
                  </a:lnTo>
                  <a:close/>
                </a:path>
                <a:path w="26669" h="1074420">
                  <a:moveTo>
                    <a:pt x="26669" y="1069339"/>
                  </a:moveTo>
                  <a:lnTo>
                    <a:pt x="11430" y="1069339"/>
                  </a:lnTo>
                  <a:lnTo>
                    <a:pt x="11430" y="1070609"/>
                  </a:lnTo>
                  <a:lnTo>
                    <a:pt x="15240" y="1070609"/>
                  </a:lnTo>
                  <a:lnTo>
                    <a:pt x="15240" y="1071880"/>
                  </a:lnTo>
                  <a:lnTo>
                    <a:pt x="19050" y="1071880"/>
                  </a:lnTo>
                  <a:lnTo>
                    <a:pt x="19050" y="1073149"/>
                  </a:lnTo>
                  <a:lnTo>
                    <a:pt x="26669" y="1073149"/>
                  </a:lnTo>
                  <a:lnTo>
                    <a:pt x="26669" y="1069339"/>
                  </a:lnTo>
                  <a:close/>
                </a:path>
                <a:path w="26669" h="1074420">
                  <a:moveTo>
                    <a:pt x="26669" y="1073149"/>
                  </a:moveTo>
                  <a:lnTo>
                    <a:pt x="22860" y="1073149"/>
                  </a:lnTo>
                  <a:lnTo>
                    <a:pt x="22860" y="1074419"/>
                  </a:lnTo>
                  <a:lnTo>
                    <a:pt x="26669" y="1074419"/>
                  </a:lnTo>
                  <a:lnTo>
                    <a:pt x="26669" y="1073149"/>
                  </a:lnTo>
                  <a:close/>
                </a:path>
              </a:pathLst>
            </a:custGeom>
            <a:solidFill>
              <a:srgbClr val="5072DA"/>
            </a:solidFill>
          </p:spPr>
          <p:txBody>
            <a:bodyPr wrap="square" lIns="0" tIns="0" rIns="0" bIns="0" rtlCol="0"/>
            <a:lstStyle/>
            <a:p>
              <a:endParaRPr/>
            </a:p>
          </p:txBody>
        </p:sp>
        <p:sp>
          <p:nvSpPr>
            <p:cNvPr id="597" name="object 597"/>
            <p:cNvSpPr/>
            <p:nvPr/>
          </p:nvSpPr>
          <p:spPr>
            <a:xfrm>
              <a:off x="2388869" y="4842509"/>
              <a:ext cx="25400" cy="1069340"/>
            </a:xfrm>
            <a:custGeom>
              <a:avLst/>
              <a:gdLst/>
              <a:ahLst/>
              <a:cxnLst/>
              <a:rect l="l" t="t" r="r" b="b"/>
              <a:pathLst>
                <a:path w="25400" h="1069339">
                  <a:moveTo>
                    <a:pt x="5080" y="0"/>
                  </a:moveTo>
                  <a:lnTo>
                    <a:pt x="0" y="0"/>
                  </a:lnTo>
                  <a:lnTo>
                    <a:pt x="0" y="11429"/>
                  </a:lnTo>
                  <a:lnTo>
                    <a:pt x="25400" y="11429"/>
                  </a:lnTo>
                  <a:lnTo>
                    <a:pt x="25400" y="3809"/>
                  </a:lnTo>
                  <a:lnTo>
                    <a:pt x="19050" y="3809"/>
                  </a:lnTo>
                  <a:lnTo>
                    <a:pt x="19050" y="2539"/>
                  </a:lnTo>
                  <a:lnTo>
                    <a:pt x="12700" y="2539"/>
                  </a:lnTo>
                  <a:lnTo>
                    <a:pt x="12700" y="1269"/>
                  </a:lnTo>
                  <a:lnTo>
                    <a:pt x="5080" y="1269"/>
                  </a:lnTo>
                  <a:lnTo>
                    <a:pt x="5080" y="0"/>
                  </a:lnTo>
                  <a:close/>
                </a:path>
                <a:path w="25400" h="1069339">
                  <a:moveTo>
                    <a:pt x="25400" y="11430"/>
                  </a:moveTo>
                  <a:lnTo>
                    <a:pt x="0" y="11430"/>
                  </a:lnTo>
                  <a:lnTo>
                    <a:pt x="0" y="17779"/>
                  </a:lnTo>
                  <a:lnTo>
                    <a:pt x="25400" y="17779"/>
                  </a:lnTo>
                  <a:lnTo>
                    <a:pt x="25400" y="11430"/>
                  </a:lnTo>
                  <a:close/>
                </a:path>
                <a:path w="25400" h="1069339">
                  <a:moveTo>
                    <a:pt x="25400" y="17780"/>
                  </a:moveTo>
                  <a:lnTo>
                    <a:pt x="0" y="17780"/>
                  </a:lnTo>
                  <a:lnTo>
                    <a:pt x="0" y="24129"/>
                  </a:lnTo>
                  <a:lnTo>
                    <a:pt x="25400" y="24129"/>
                  </a:lnTo>
                  <a:lnTo>
                    <a:pt x="25400" y="17780"/>
                  </a:lnTo>
                  <a:close/>
                </a:path>
                <a:path w="25400" h="1069339">
                  <a:moveTo>
                    <a:pt x="25400" y="24130"/>
                  </a:moveTo>
                  <a:lnTo>
                    <a:pt x="0" y="24130"/>
                  </a:lnTo>
                  <a:lnTo>
                    <a:pt x="0" y="30479"/>
                  </a:lnTo>
                  <a:lnTo>
                    <a:pt x="25400" y="30479"/>
                  </a:lnTo>
                  <a:lnTo>
                    <a:pt x="25400" y="24130"/>
                  </a:lnTo>
                  <a:close/>
                </a:path>
                <a:path w="25400" h="1069339">
                  <a:moveTo>
                    <a:pt x="25400" y="30480"/>
                  </a:moveTo>
                  <a:lnTo>
                    <a:pt x="0" y="30480"/>
                  </a:lnTo>
                  <a:lnTo>
                    <a:pt x="0" y="36829"/>
                  </a:lnTo>
                  <a:lnTo>
                    <a:pt x="25400" y="36829"/>
                  </a:lnTo>
                  <a:lnTo>
                    <a:pt x="25400" y="30480"/>
                  </a:lnTo>
                  <a:close/>
                </a:path>
                <a:path w="25400" h="1069339">
                  <a:moveTo>
                    <a:pt x="25400" y="36830"/>
                  </a:moveTo>
                  <a:lnTo>
                    <a:pt x="0" y="36830"/>
                  </a:lnTo>
                  <a:lnTo>
                    <a:pt x="0" y="43179"/>
                  </a:lnTo>
                  <a:lnTo>
                    <a:pt x="25400" y="43179"/>
                  </a:lnTo>
                  <a:lnTo>
                    <a:pt x="25400" y="36830"/>
                  </a:lnTo>
                  <a:close/>
                </a:path>
                <a:path w="25400" h="1069339">
                  <a:moveTo>
                    <a:pt x="25400" y="43180"/>
                  </a:moveTo>
                  <a:lnTo>
                    <a:pt x="0" y="43180"/>
                  </a:lnTo>
                  <a:lnTo>
                    <a:pt x="0" y="49529"/>
                  </a:lnTo>
                  <a:lnTo>
                    <a:pt x="25400" y="49529"/>
                  </a:lnTo>
                  <a:lnTo>
                    <a:pt x="25400" y="43180"/>
                  </a:lnTo>
                  <a:close/>
                </a:path>
                <a:path w="25400" h="1069339">
                  <a:moveTo>
                    <a:pt x="25400" y="49530"/>
                  </a:moveTo>
                  <a:lnTo>
                    <a:pt x="0" y="49530"/>
                  </a:lnTo>
                  <a:lnTo>
                    <a:pt x="0" y="55879"/>
                  </a:lnTo>
                  <a:lnTo>
                    <a:pt x="25400" y="55879"/>
                  </a:lnTo>
                  <a:lnTo>
                    <a:pt x="25400" y="49530"/>
                  </a:lnTo>
                  <a:close/>
                </a:path>
                <a:path w="25400" h="1069339">
                  <a:moveTo>
                    <a:pt x="25400" y="55880"/>
                  </a:moveTo>
                  <a:lnTo>
                    <a:pt x="0" y="55880"/>
                  </a:lnTo>
                  <a:lnTo>
                    <a:pt x="0" y="62229"/>
                  </a:lnTo>
                  <a:lnTo>
                    <a:pt x="25400" y="62229"/>
                  </a:lnTo>
                  <a:lnTo>
                    <a:pt x="25400" y="55880"/>
                  </a:lnTo>
                  <a:close/>
                </a:path>
                <a:path w="25400" h="1069339">
                  <a:moveTo>
                    <a:pt x="25400" y="62230"/>
                  </a:moveTo>
                  <a:lnTo>
                    <a:pt x="0" y="62230"/>
                  </a:lnTo>
                  <a:lnTo>
                    <a:pt x="0" y="68579"/>
                  </a:lnTo>
                  <a:lnTo>
                    <a:pt x="25400" y="68579"/>
                  </a:lnTo>
                  <a:lnTo>
                    <a:pt x="25400" y="62230"/>
                  </a:lnTo>
                  <a:close/>
                </a:path>
                <a:path w="25400" h="1069339">
                  <a:moveTo>
                    <a:pt x="25400" y="68580"/>
                  </a:moveTo>
                  <a:lnTo>
                    <a:pt x="0" y="68580"/>
                  </a:lnTo>
                  <a:lnTo>
                    <a:pt x="0" y="74929"/>
                  </a:lnTo>
                  <a:lnTo>
                    <a:pt x="25400" y="74929"/>
                  </a:lnTo>
                  <a:lnTo>
                    <a:pt x="25400" y="68580"/>
                  </a:lnTo>
                  <a:close/>
                </a:path>
                <a:path w="25400" h="1069339">
                  <a:moveTo>
                    <a:pt x="25400" y="74930"/>
                  </a:moveTo>
                  <a:lnTo>
                    <a:pt x="0" y="74930"/>
                  </a:lnTo>
                  <a:lnTo>
                    <a:pt x="0" y="81279"/>
                  </a:lnTo>
                  <a:lnTo>
                    <a:pt x="25400" y="81279"/>
                  </a:lnTo>
                  <a:lnTo>
                    <a:pt x="25400" y="74930"/>
                  </a:lnTo>
                  <a:close/>
                </a:path>
                <a:path w="25400" h="1069339">
                  <a:moveTo>
                    <a:pt x="25400" y="81280"/>
                  </a:moveTo>
                  <a:lnTo>
                    <a:pt x="0" y="81280"/>
                  </a:lnTo>
                  <a:lnTo>
                    <a:pt x="0" y="87629"/>
                  </a:lnTo>
                  <a:lnTo>
                    <a:pt x="25400" y="87629"/>
                  </a:lnTo>
                  <a:lnTo>
                    <a:pt x="25400" y="81280"/>
                  </a:lnTo>
                  <a:close/>
                </a:path>
                <a:path w="25400" h="1069339">
                  <a:moveTo>
                    <a:pt x="25400" y="87630"/>
                  </a:moveTo>
                  <a:lnTo>
                    <a:pt x="0" y="87630"/>
                  </a:lnTo>
                  <a:lnTo>
                    <a:pt x="0" y="93979"/>
                  </a:lnTo>
                  <a:lnTo>
                    <a:pt x="25400" y="93979"/>
                  </a:lnTo>
                  <a:lnTo>
                    <a:pt x="25400" y="87630"/>
                  </a:lnTo>
                  <a:close/>
                </a:path>
                <a:path w="25400" h="1069339">
                  <a:moveTo>
                    <a:pt x="25400" y="93980"/>
                  </a:moveTo>
                  <a:lnTo>
                    <a:pt x="0" y="93980"/>
                  </a:lnTo>
                  <a:lnTo>
                    <a:pt x="0" y="100329"/>
                  </a:lnTo>
                  <a:lnTo>
                    <a:pt x="25400" y="100329"/>
                  </a:lnTo>
                  <a:lnTo>
                    <a:pt x="25400" y="93980"/>
                  </a:lnTo>
                  <a:close/>
                </a:path>
                <a:path w="25400" h="1069339">
                  <a:moveTo>
                    <a:pt x="25400" y="100330"/>
                  </a:moveTo>
                  <a:lnTo>
                    <a:pt x="0" y="100330"/>
                  </a:lnTo>
                  <a:lnTo>
                    <a:pt x="0" y="106679"/>
                  </a:lnTo>
                  <a:lnTo>
                    <a:pt x="25400" y="106679"/>
                  </a:lnTo>
                  <a:lnTo>
                    <a:pt x="25400" y="100330"/>
                  </a:lnTo>
                  <a:close/>
                </a:path>
                <a:path w="25400" h="1069339">
                  <a:moveTo>
                    <a:pt x="25400" y="106680"/>
                  </a:moveTo>
                  <a:lnTo>
                    <a:pt x="0" y="106680"/>
                  </a:lnTo>
                  <a:lnTo>
                    <a:pt x="0" y="113029"/>
                  </a:lnTo>
                  <a:lnTo>
                    <a:pt x="25400" y="113029"/>
                  </a:lnTo>
                  <a:lnTo>
                    <a:pt x="25400" y="106680"/>
                  </a:lnTo>
                  <a:close/>
                </a:path>
                <a:path w="25400" h="1069339">
                  <a:moveTo>
                    <a:pt x="25400" y="113030"/>
                  </a:moveTo>
                  <a:lnTo>
                    <a:pt x="0" y="113030"/>
                  </a:lnTo>
                  <a:lnTo>
                    <a:pt x="0" y="119379"/>
                  </a:lnTo>
                  <a:lnTo>
                    <a:pt x="25400" y="119379"/>
                  </a:lnTo>
                  <a:lnTo>
                    <a:pt x="25400" y="113030"/>
                  </a:lnTo>
                  <a:close/>
                </a:path>
                <a:path w="25400" h="1069339">
                  <a:moveTo>
                    <a:pt x="25400" y="119380"/>
                  </a:moveTo>
                  <a:lnTo>
                    <a:pt x="0" y="119380"/>
                  </a:lnTo>
                  <a:lnTo>
                    <a:pt x="0" y="138429"/>
                  </a:lnTo>
                  <a:lnTo>
                    <a:pt x="25400" y="138429"/>
                  </a:lnTo>
                  <a:lnTo>
                    <a:pt x="25400" y="119380"/>
                  </a:lnTo>
                  <a:close/>
                </a:path>
                <a:path w="25400" h="1069339">
                  <a:moveTo>
                    <a:pt x="25400" y="138430"/>
                  </a:moveTo>
                  <a:lnTo>
                    <a:pt x="0" y="138430"/>
                  </a:lnTo>
                  <a:lnTo>
                    <a:pt x="0" y="144779"/>
                  </a:lnTo>
                  <a:lnTo>
                    <a:pt x="25400" y="144779"/>
                  </a:lnTo>
                  <a:lnTo>
                    <a:pt x="25400" y="138430"/>
                  </a:lnTo>
                  <a:close/>
                </a:path>
                <a:path w="25400" h="1069339">
                  <a:moveTo>
                    <a:pt x="25400" y="144780"/>
                  </a:moveTo>
                  <a:lnTo>
                    <a:pt x="0" y="144780"/>
                  </a:lnTo>
                  <a:lnTo>
                    <a:pt x="0" y="182879"/>
                  </a:lnTo>
                  <a:lnTo>
                    <a:pt x="25400" y="182879"/>
                  </a:lnTo>
                  <a:lnTo>
                    <a:pt x="25400" y="144780"/>
                  </a:lnTo>
                  <a:close/>
                </a:path>
                <a:path w="25400" h="1069339">
                  <a:moveTo>
                    <a:pt x="25400" y="182880"/>
                  </a:moveTo>
                  <a:lnTo>
                    <a:pt x="0" y="182880"/>
                  </a:lnTo>
                  <a:lnTo>
                    <a:pt x="0" y="189229"/>
                  </a:lnTo>
                  <a:lnTo>
                    <a:pt x="25400" y="189229"/>
                  </a:lnTo>
                  <a:lnTo>
                    <a:pt x="25400" y="182880"/>
                  </a:lnTo>
                  <a:close/>
                </a:path>
                <a:path w="25400" h="1069339">
                  <a:moveTo>
                    <a:pt x="25400" y="189230"/>
                  </a:moveTo>
                  <a:lnTo>
                    <a:pt x="0" y="189230"/>
                  </a:lnTo>
                  <a:lnTo>
                    <a:pt x="0" y="201929"/>
                  </a:lnTo>
                  <a:lnTo>
                    <a:pt x="25400" y="201929"/>
                  </a:lnTo>
                  <a:lnTo>
                    <a:pt x="25400" y="189230"/>
                  </a:lnTo>
                  <a:close/>
                </a:path>
                <a:path w="25400" h="1069339">
                  <a:moveTo>
                    <a:pt x="25400" y="201930"/>
                  </a:moveTo>
                  <a:lnTo>
                    <a:pt x="0" y="201930"/>
                  </a:lnTo>
                  <a:lnTo>
                    <a:pt x="0" y="208279"/>
                  </a:lnTo>
                  <a:lnTo>
                    <a:pt x="25400" y="208279"/>
                  </a:lnTo>
                  <a:lnTo>
                    <a:pt x="25400" y="201930"/>
                  </a:lnTo>
                  <a:close/>
                </a:path>
                <a:path w="25400" h="1069339">
                  <a:moveTo>
                    <a:pt x="25400" y="208280"/>
                  </a:moveTo>
                  <a:lnTo>
                    <a:pt x="0" y="208280"/>
                  </a:lnTo>
                  <a:lnTo>
                    <a:pt x="0" y="220979"/>
                  </a:lnTo>
                  <a:lnTo>
                    <a:pt x="25400" y="220979"/>
                  </a:lnTo>
                  <a:lnTo>
                    <a:pt x="25400" y="208280"/>
                  </a:lnTo>
                  <a:close/>
                </a:path>
                <a:path w="25400" h="1069339">
                  <a:moveTo>
                    <a:pt x="25400" y="220980"/>
                  </a:moveTo>
                  <a:lnTo>
                    <a:pt x="0" y="220980"/>
                  </a:lnTo>
                  <a:lnTo>
                    <a:pt x="0" y="227329"/>
                  </a:lnTo>
                  <a:lnTo>
                    <a:pt x="25400" y="227329"/>
                  </a:lnTo>
                  <a:lnTo>
                    <a:pt x="25400" y="220980"/>
                  </a:lnTo>
                  <a:close/>
                </a:path>
                <a:path w="25400" h="1069339">
                  <a:moveTo>
                    <a:pt x="25400" y="227330"/>
                  </a:moveTo>
                  <a:lnTo>
                    <a:pt x="0" y="227330"/>
                  </a:lnTo>
                  <a:lnTo>
                    <a:pt x="0" y="240029"/>
                  </a:lnTo>
                  <a:lnTo>
                    <a:pt x="25400" y="240029"/>
                  </a:lnTo>
                  <a:lnTo>
                    <a:pt x="25400" y="227330"/>
                  </a:lnTo>
                  <a:close/>
                </a:path>
                <a:path w="25400" h="1069339">
                  <a:moveTo>
                    <a:pt x="25400" y="240030"/>
                  </a:moveTo>
                  <a:lnTo>
                    <a:pt x="0" y="240030"/>
                  </a:lnTo>
                  <a:lnTo>
                    <a:pt x="0" y="246379"/>
                  </a:lnTo>
                  <a:lnTo>
                    <a:pt x="25400" y="246379"/>
                  </a:lnTo>
                  <a:lnTo>
                    <a:pt x="25400" y="240030"/>
                  </a:lnTo>
                  <a:close/>
                </a:path>
                <a:path w="25400" h="1069339">
                  <a:moveTo>
                    <a:pt x="25400" y="246380"/>
                  </a:moveTo>
                  <a:lnTo>
                    <a:pt x="0" y="246380"/>
                  </a:lnTo>
                  <a:lnTo>
                    <a:pt x="0" y="252729"/>
                  </a:lnTo>
                  <a:lnTo>
                    <a:pt x="25400" y="252729"/>
                  </a:lnTo>
                  <a:lnTo>
                    <a:pt x="25400" y="246380"/>
                  </a:lnTo>
                  <a:close/>
                </a:path>
                <a:path w="25400" h="1069339">
                  <a:moveTo>
                    <a:pt x="25400" y="252730"/>
                  </a:moveTo>
                  <a:lnTo>
                    <a:pt x="0" y="252730"/>
                  </a:lnTo>
                  <a:lnTo>
                    <a:pt x="0" y="259079"/>
                  </a:lnTo>
                  <a:lnTo>
                    <a:pt x="25400" y="259079"/>
                  </a:lnTo>
                  <a:lnTo>
                    <a:pt x="25400" y="252730"/>
                  </a:lnTo>
                  <a:close/>
                </a:path>
                <a:path w="25400" h="1069339">
                  <a:moveTo>
                    <a:pt x="25400" y="259080"/>
                  </a:moveTo>
                  <a:lnTo>
                    <a:pt x="0" y="259080"/>
                  </a:lnTo>
                  <a:lnTo>
                    <a:pt x="0" y="265429"/>
                  </a:lnTo>
                  <a:lnTo>
                    <a:pt x="25400" y="265429"/>
                  </a:lnTo>
                  <a:lnTo>
                    <a:pt x="25400" y="259080"/>
                  </a:lnTo>
                  <a:close/>
                </a:path>
                <a:path w="25400" h="1069339">
                  <a:moveTo>
                    <a:pt x="25400" y="265430"/>
                  </a:moveTo>
                  <a:lnTo>
                    <a:pt x="0" y="265430"/>
                  </a:lnTo>
                  <a:lnTo>
                    <a:pt x="0" y="271779"/>
                  </a:lnTo>
                  <a:lnTo>
                    <a:pt x="25400" y="271779"/>
                  </a:lnTo>
                  <a:lnTo>
                    <a:pt x="25400" y="265430"/>
                  </a:lnTo>
                  <a:close/>
                </a:path>
                <a:path w="25400" h="1069339">
                  <a:moveTo>
                    <a:pt x="25400" y="271780"/>
                  </a:moveTo>
                  <a:lnTo>
                    <a:pt x="0" y="271780"/>
                  </a:lnTo>
                  <a:lnTo>
                    <a:pt x="0" y="278129"/>
                  </a:lnTo>
                  <a:lnTo>
                    <a:pt x="25400" y="278129"/>
                  </a:lnTo>
                  <a:lnTo>
                    <a:pt x="25400" y="271780"/>
                  </a:lnTo>
                  <a:close/>
                </a:path>
                <a:path w="25400" h="1069339">
                  <a:moveTo>
                    <a:pt x="25400" y="278130"/>
                  </a:moveTo>
                  <a:lnTo>
                    <a:pt x="0" y="278130"/>
                  </a:lnTo>
                  <a:lnTo>
                    <a:pt x="0" y="284479"/>
                  </a:lnTo>
                  <a:lnTo>
                    <a:pt x="25400" y="284479"/>
                  </a:lnTo>
                  <a:lnTo>
                    <a:pt x="25400" y="278130"/>
                  </a:lnTo>
                  <a:close/>
                </a:path>
                <a:path w="25400" h="1069339">
                  <a:moveTo>
                    <a:pt x="25400" y="284480"/>
                  </a:moveTo>
                  <a:lnTo>
                    <a:pt x="0" y="284480"/>
                  </a:lnTo>
                  <a:lnTo>
                    <a:pt x="0" y="290829"/>
                  </a:lnTo>
                  <a:lnTo>
                    <a:pt x="25400" y="290829"/>
                  </a:lnTo>
                  <a:lnTo>
                    <a:pt x="25400" y="284480"/>
                  </a:lnTo>
                  <a:close/>
                </a:path>
                <a:path w="25400" h="1069339">
                  <a:moveTo>
                    <a:pt x="25400" y="290830"/>
                  </a:moveTo>
                  <a:lnTo>
                    <a:pt x="0" y="290830"/>
                  </a:lnTo>
                  <a:lnTo>
                    <a:pt x="0" y="297179"/>
                  </a:lnTo>
                  <a:lnTo>
                    <a:pt x="25400" y="297179"/>
                  </a:lnTo>
                  <a:lnTo>
                    <a:pt x="25400" y="290830"/>
                  </a:lnTo>
                  <a:close/>
                </a:path>
                <a:path w="25400" h="1069339">
                  <a:moveTo>
                    <a:pt x="25400" y="297180"/>
                  </a:moveTo>
                  <a:lnTo>
                    <a:pt x="0" y="297180"/>
                  </a:lnTo>
                  <a:lnTo>
                    <a:pt x="0" y="303529"/>
                  </a:lnTo>
                  <a:lnTo>
                    <a:pt x="25400" y="303529"/>
                  </a:lnTo>
                  <a:lnTo>
                    <a:pt x="25400" y="297180"/>
                  </a:lnTo>
                  <a:close/>
                </a:path>
                <a:path w="25400" h="1069339">
                  <a:moveTo>
                    <a:pt x="25400" y="303530"/>
                  </a:moveTo>
                  <a:lnTo>
                    <a:pt x="0" y="303530"/>
                  </a:lnTo>
                  <a:lnTo>
                    <a:pt x="0" y="309879"/>
                  </a:lnTo>
                  <a:lnTo>
                    <a:pt x="25400" y="309879"/>
                  </a:lnTo>
                  <a:lnTo>
                    <a:pt x="25400" y="303530"/>
                  </a:lnTo>
                  <a:close/>
                </a:path>
                <a:path w="25400" h="1069339">
                  <a:moveTo>
                    <a:pt x="25400" y="309880"/>
                  </a:moveTo>
                  <a:lnTo>
                    <a:pt x="0" y="309880"/>
                  </a:lnTo>
                  <a:lnTo>
                    <a:pt x="0" y="316229"/>
                  </a:lnTo>
                  <a:lnTo>
                    <a:pt x="25400" y="316229"/>
                  </a:lnTo>
                  <a:lnTo>
                    <a:pt x="25400" y="309880"/>
                  </a:lnTo>
                  <a:close/>
                </a:path>
                <a:path w="25400" h="1069339">
                  <a:moveTo>
                    <a:pt x="25400" y="316230"/>
                  </a:moveTo>
                  <a:lnTo>
                    <a:pt x="0" y="316230"/>
                  </a:lnTo>
                  <a:lnTo>
                    <a:pt x="0" y="322579"/>
                  </a:lnTo>
                  <a:lnTo>
                    <a:pt x="25400" y="322579"/>
                  </a:lnTo>
                  <a:lnTo>
                    <a:pt x="25400" y="316230"/>
                  </a:lnTo>
                  <a:close/>
                </a:path>
                <a:path w="25400" h="1069339">
                  <a:moveTo>
                    <a:pt x="25400" y="322580"/>
                  </a:moveTo>
                  <a:lnTo>
                    <a:pt x="0" y="322580"/>
                  </a:lnTo>
                  <a:lnTo>
                    <a:pt x="0" y="328929"/>
                  </a:lnTo>
                  <a:lnTo>
                    <a:pt x="25400" y="328929"/>
                  </a:lnTo>
                  <a:lnTo>
                    <a:pt x="25400" y="322580"/>
                  </a:lnTo>
                  <a:close/>
                </a:path>
                <a:path w="25400" h="1069339">
                  <a:moveTo>
                    <a:pt x="25400" y="328930"/>
                  </a:moveTo>
                  <a:lnTo>
                    <a:pt x="0" y="328930"/>
                  </a:lnTo>
                  <a:lnTo>
                    <a:pt x="0" y="335279"/>
                  </a:lnTo>
                  <a:lnTo>
                    <a:pt x="25400" y="335279"/>
                  </a:lnTo>
                  <a:lnTo>
                    <a:pt x="25400" y="328930"/>
                  </a:lnTo>
                  <a:close/>
                </a:path>
                <a:path w="25400" h="1069339">
                  <a:moveTo>
                    <a:pt x="25400" y="335280"/>
                  </a:moveTo>
                  <a:lnTo>
                    <a:pt x="0" y="335280"/>
                  </a:lnTo>
                  <a:lnTo>
                    <a:pt x="0" y="341629"/>
                  </a:lnTo>
                  <a:lnTo>
                    <a:pt x="25400" y="341629"/>
                  </a:lnTo>
                  <a:lnTo>
                    <a:pt x="25400" y="335280"/>
                  </a:lnTo>
                  <a:close/>
                </a:path>
                <a:path w="25400" h="1069339">
                  <a:moveTo>
                    <a:pt x="25400" y="341630"/>
                  </a:moveTo>
                  <a:lnTo>
                    <a:pt x="0" y="341630"/>
                  </a:lnTo>
                  <a:lnTo>
                    <a:pt x="0" y="347979"/>
                  </a:lnTo>
                  <a:lnTo>
                    <a:pt x="25400" y="347979"/>
                  </a:lnTo>
                  <a:lnTo>
                    <a:pt x="25400" y="341630"/>
                  </a:lnTo>
                  <a:close/>
                </a:path>
                <a:path w="25400" h="1069339">
                  <a:moveTo>
                    <a:pt x="25400" y="347980"/>
                  </a:moveTo>
                  <a:lnTo>
                    <a:pt x="0" y="347980"/>
                  </a:lnTo>
                  <a:lnTo>
                    <a:pt x="0" y="354329"/>
                  </a:lnTo>
                  <a:lnTo>
                    <a:pt x="25400" y="354329"/>
                  </a:lnTo>
                  <a:lnTo>
                    <a:pt x="25400" y="347980"/>
                  </a:lnTo>
                  <a:close/>
                </a:path>
                <a:path w="25400" h="1069339">
                  <a:moveTo>
                    <a:pt x="25400" y="354330"/>
                  </a:moveTo>
                  <a:lnTo>
                    <a:pt x="0" y="354330"/>
                  </a:lnTo>
                  <a:lnTo>
                    <a:pt x="0" y="360679"/>
                  </a:lnTo>
                  <a:lnTo>
                    <a:pt x="25400" y="360679"/>
                  </a:lnTo>
                  <a:lnTo>
                    <a:pt x="25400" y="354330"/>
                  </a:lnTo>
                  <a:close/>
                </a:path>
                <a:path w="25400" h="1069339">
                  <a:moveTo>
                    <a:pt x="25400" y="360680"/>
                  </a:moveTo>
                  <a:lnTo>
                    <a:pt x="0" y="360680"/>
                  </a:lnTo>
                  <a:lnTo>
                    <a:pt x="0" y="367029"/>
                  </a:lnTo>
                  <a:lnTo>
                    <a:pt x="25400" y="367029"/>
                  </a:lnTo>
                  <a:lnTo>
                    <a:pt x="25400" y="360680"/>
                  </a:lnTo>
                  <a:close/>
                </a:path>
                <a:path w="25400" h="1069339">
                  <a:moveTo>
                    <a:pt x="25400" y="367030"/>
                  </a:moveTo>
                  <a:lnTo>
                    <a:pt x="0" y="367030"/>
                  </a:lnTo>
                  <a:lnTo>
                    <a:pt x="0" y="373379"/>
                  </a:lnTo>
                  <a:lnTo>
                    <a:pt x="25400" y="373379"/>
                  </a:lnTo>
                  <a:lnTo>
                    <a:pt x="25400" y="367030"/>
                  </a:lnTo>
                  <a:close/>
                </a:path>
                <a:path w="25400" h="1069339">
                  <a:moveTo>
                    <a:pt x="25400" y="373380"/>
                  </a:moveTo>
                  <a:lnTo>
                    <a:pt x="0" y="373380"/>
                  </a:lnTo>
                  <a:lnTo>
                    <a:pt x="0" y="393699"/>
                  </a:lnTo>
                  <a:lnTo>
                    <a:pt x="25400" y="393699"/>
                  </a:lnTo>
                  <a:lnTo>
                    <a:pt x="25400" y="373380"/>
                  </a:lnTo>
                  <a:close/>
                </a:path>
                <a:path w="25400" h="1069339">
                  <a:moveTo>
                    <a:pt x="25400" y="393700"/>
                  </a:moveTo>
                  <a:lnTo>
                    <a:pt x="0" y="393700"/>
                  </a:lnTo>
                  <a:lnTo>
                    <a:pt x="0" y="400049"/>
                  </a:lnTo>
                  <a:lnTo>
                    <a:pt x="25400" y="400049"/>
                  </a:lnTo>
                  <a:lnTo>
                    <a:pt x="25400" y="393700"/>
                  </a:lnTo>
                  <a:close/>
                </a:path>
                <a:path w="25400" h="1069339">
                  <a:moveTo>
                    <a:pt x="25400" y="400050"/>
                  </a:moveTo>
                  <a:lnTo>
                    <a:pt x="0" y="400050"/>
                  </a:lnTo>
                  <a:lnTo>
                    <a:pt x="0" y="419099"/>
                  </a:lnTo>
                  <a:lnTo>
                    <a:pt x="25400" y="419099"/>
                  </a:lnTo>
                  <a:lnTo>
                    <a:pt x="25400" y="400050"/>
                  </a:lnTo>
                  <a:close/>
                </a:path>
                <a:path w="25400" h="1069339">
                  <a:moveTo>
                    <a:pt x="25400" y="419100"/>
                  </a:moveTo>
                  <a:lnTo>
                    <a:pt x="0" y="419100"/>
                  </a:lnTo>
                  <a:lnTo>
                    <a:pt x="0" y="425449"/>
                  </a:lnTo>
                  <a:lnTo>
                    <a:pt x="25400" y="425449"/>
                  </a:lnTo>
                  <a:lnTo>
                    <a:pt x="25400" y="419100"/>
                  </a:lnTo>
                  <a:close/>
                </a:path>
                <a:path w="25400" h="1069339">
                  <a:moveTo>
                    <a:pt x="25400" y="425450"/>
                  </a:moveTo>
                  <a:lnTo>
                    <a:pt x="0" y="425450"/>
                  </a:lnTo>
                  <a:lnTo>
                    <a:pt x="0" y="431799"/>
                  </a:lnTo>
                  <a:lnTo>
                    <a:pt x="25400" y="431799"/>
                  </a:lnTo>
                  <a:lnTo>
                    <a:pt x="25400" y="425450"/>
                  </a:lnTo>
                  <a:close/>
                </a:path>
                <a:path w="25400" h="1069339">
                  <a:moveTo>
                    <a:pt x="25400" y="431800"/>
                  </a:moveTo>
                  <a:lnTo>
                    <a:pt x="0" y="431800"/>
                  </a:lnTo>
                  <a:lnTo>
                    <a:pt x="0" y="438149"/>
                  </a:lnTo>
                  <a:lnTo>
                    <a:pt x="25400" y="438149"/>
                  </a:lnTo>
                  <a:lnTo>
                    <a:pt x="25400" y="431800"/>
                  </a:lnTo>
                  <a:close/>
                </a:path>
                <a:path w="25400" h="1069339">
                  <a:moveTo>
                    <a:pt x="25400" y="438150"/>
                  </a:moveTo>
                  <a:lnTo>
                    <a:pt x="0" y="438150"/>
                  </a:lnTo>
                  <a:lnTo>
                    <a:pt x="0" y="444499"/>
                  </a:lnTo>
                  <a:lnTo>
                    <a:pt x="25400" y="444499"/>
                  </a:lnTo>
                  <a:lnTo>
                    <a:pt x="25400" y="438150"/>
                  </a:lnTo>
                  <a:close/>
                </a:path>
                <a:path w="25400" h="1069339">
                  <a:moveTo>
                    <a:pt x="25400" y="444500"/>
                  </a:moveTo>
                  <a:lnTo>
                    <a:pt x="0" y="444500"/>
                  </a:lnTo>
                  <a:lnTo>
                    <a:pt x="0" y="450849"/>
                  </a:lnTo>
                  <a:lnTo>
                    <a:pt x="25400" y="450849"/>
                  </a:lnTo>
                  <a:lnTo>
                    <a:pt x="25400" y="444500"/>
                  </a:lnTo>
                  <a:close/>
                </a:path>
                <a:path w="25400" h="1069339">
                  <a:moveTo>
                    <a:pt x="25400" y="450850"/>
                  </a:moveTo>
                  <a:lnTo>
                    <a:pt x="0" y="450850"/>
                  </a:lnTo>
                  <a:lnTo>
                    <a:pt x="0" y="457199"/>
                  </a:lnTo>
                  <a:lnTo>
                    <a:pt x="25400" y="457199"/>
                  </a:lnTo>
                  <a:lnTo>
                    <a:pt x="25400" y="450850"/>
                  </a:lnTo>
                  <a:close/>
                </a:path>
                <a:path w="25400" h="1069339">
                  <a:moveTo>
                    <a:pt x="25400" y="457200"/>
                  </a:moveTo>
                  <a:lnTo>
                    <a:pt x="0" y="457200"/>
                  </a:lnTo>
                  <a:lnTo>
                    <a:pt x="0" y="469899"/>
                  </a:lnTo>
                  <a:lnTo>
                    <a:pt x="25400" y="469899"/>
                  </a:lnTo>
                  <a:lnTo>
                    <a:pt x="25400" y="457200"/>
                  </a:lnTo>
                  <a:close/>
                </a:path>
                <a:path w="25400" h="1069339">
                  <a:moveTo>
                    <a:pt x="25400" y="469900"/>
                  </a:moveTo>
                  <a:lnTo>
                    <a:pt x="0" y="469900"/>
                  </a:lnTo>
                  <a:lnTo>
                    <a:pt x="0" y="476249"/>
                  </a:lnTo>
                  <a:lnTo>
                    <a:pt x="25400" y="476249"/>
                  </a:lnTo>
                  <a:lnTo>
                    <a:pt x="25400" y="469900"/>
                  </a:lnTo>
                  <a:close/>
                </a:path>
                <a:path w="25400" h="1069339">
                  <a:moveTo>
                    <a:pt x="25400" y="476250"/>
                  </a:moveTo>
                  <a:lnTo>
                    <a:pt x="0" y="476250"/>
                  </a:lnTo>
                  <a:lnTo>
                    <a:pt x="0" y="482599"/>
                  </a:lnTo>
                  <a:lnTo>
                    <a:pt x="25400" y="482599"/>
                  </a:lnTo>
                  <a:lnTo>
                    <a:pt x="25400" y="476250"/>
                  </a:lnTo>
                  <a:close/>
                </a:path>
                <a:path w="25400" h="1069339">
                  <a:moveTo>
                    <a:pt x="25400" y="482600"/>
                  </a:moveTo>
                  <a:lnTo>
                    <a:pt x="0" y="482600"/>
                  </a:lnTo>
                  <a:lnTo>
                    <a:pt x="0" y="488949"/>
                  </a:lnTo>
                  <a:lnTo>
                    <a:pt x="25400" y="488949"/>
                  </a:lnTo>
                  <a:lnTo>
                    <a:pt x="25400" y="482600"/>
                  </a:lnTo>
                  <a:close/>
                </a:path>
                <a:path w="25400" h="1069339">
                  <a:moveTo>
                    <a:pt x="25400" y="488950"/>
                  </a:moveTo>
                  <a:lnTo>
                    <a:pt x="0" y="488950"/>
                  </a:lnTo>
                  <a:lnTo>
                    <a:pt x="0" y="495299"/>
                  </a:lnTo>
                  <a:lnTo>
                    <a:pt x="25400" y="495299"/>
                  </a:lnTo>
                  <a:lnTo>
                    <a:pt x="25400" y="488950"/>
                  </a:lnTo>
                  <a:close/>
                </a:path>
                <a:path w="25400" h="1069339">
                  <a:moveTo>
                    <a:pt x="25400" y="495300"/>
                  </a:moveTo>
                  <a:lnTo>
                    <a:pt x="0" y="495300"/>
                  </a:lnTo>
                  <a:lnTo>
                    <a:pt x="0" y="501649"/>
                  </a:lnTo>
                  <a:lnTo>
                    <a:pt x="25400" y="501649"/>
                  </a:lnTo>
                  <a:lnTo>
                    <a:pt x="25400" y="495300"/>
                  </a:lnTo>
                  <a:close/>
                </a:path>
                <a:path w="25400" h="1069339">
                  <a:moveTo>
                    <a:pt x="25400" y="501650"/>
                  </a:moveTo>
                  <a:lnTo>
                    <a:pt x="0" y="501650"/>
                  </a:lnTo>
                  <a:lnTo>
                    <a:pt x="0" y="505459"/>
                  </a:lnTo>
                  <a:lnTo>
                    <a:pt x="25400" y="505459"/>
                  </a:lnTo>
                  <a:lnTo>
                    <a:pt x="25400" y="501650"/>
                  </a:lnTo>
                  <a:close/>
                </a:path>
                <a:path w="25400" h="1069339">
                  <a:moveTo>
                    <a:pt x="25400" y="505460"/>
                  </a:moveTo>
                  <a:lnTo>
                    <a:pt x="0" y="505460"/>
                  </a:lnTo>
                  <a:lnTo>
                    <a:pt x="0" y="514349"/>
                  </a:lnTo>
                  <a:lnTo>
                    <a:pt x="25400" y="514349"/>
                  </a:lnTo>
                  <a:lnTo>
                    <a:pt x="25400" y="505460"/>
                  </a:lnTo>
                  <a:close/>
                </a:path>
                <a:path w="25400" h="1069339">
                  <a:moveTo>
                    <a:pt x="25400" y="514350"/>
                  </a:moveTo>
                  <a:lnTo>
                    <a:pt x="0" y="514350"/>
                  </a:lnTo>
                  <a:lnTo>
                    <a:pt x="0" y="520699"/>
                  </a:lnTo>
                  <a:lnTo>
                    <a:pt x="25400" y="520699"/>
                  </a:lnTo>
                  <a:lnTo>
                    <a:pt x="25400" y="514350"/>
                  </a:lnTo>
                  <a:close/>
                </a:path>
                <a:path w="25400" h="1069339">
                  <a:moveTo>
                    <a:pt x="25400" y="520700"/>
                  </a:moveTo>
                  <a:lnTo>
                    <a:pt x="0" y="520700"/>
                  </a:lnTo>
                  <a:lnTo>
                    <a:pt x="0" y="527049"/>
                  </a:lnTo>
                  <a:lnTo>
                    <a:pt x="25400" y="527049"/>
                  </a:lnTo>
                  <a:lnTo>
                    <a:pt x="25400" y="520700"/>
                  </a:lnTo>
                  <a:close/>
                </a:path>
                <a:path w="25400" h="1069339">
                  <a:moveTo>
                    <a:pt x="25400" y="527050"/>
                  </a:moveTo>
                  <a:lnTo>
                    <a:pt x="0" y="527050"/>
                  </a:lnTo>
                  <a:lnTo>
                    <a:pt x="0" y="533399"/>
                  </a:lnTo>
                  <a:lnTo>
                    <a:pt x="25400" y="533399"/>
                  </a:lnTo>
                  <a:lnTo>
                    <a:pt x="25400" y="527050"/>
                  </a:lnTo>
                  <a:close/>
                </a:path>
                <a:path w="25400" h="1069339">
                  <a:moveTo>
                    <a:pt x="25400" y="533400"/>
                  </a:moveTo>
                  <a:lnTo>
                    <a:pt x="0" y="533400"/>
                  </a:lnTo>
                  <a:lnTo>
                    <a:pt x="0" y="539749"/>
                  </a:lnTo>
                  <a:lnTo>
                    <a:pt x="25400" y="539749"/>
                  </a:lnTo>
                  <a:lnTo>
                    <a:pt x="25400" y="533400"/>
                  </a:lnTo>
                  <a:close/>
                </a:path>
                <a:path w="25400" h="1069339">
                  <a:moveTo>
                    <a:pt x="25400" y="539750"/>
                  </a:moveTo>
                  <a:lnTo>
                    <a:pt x="0" y="539750"/>
                  </a:lnTo>
                  <a:lnTo>
                    <a:pt x="0" y="546099"/>
                  </a:lnTo>
                  <a:lnTo>
                    <a:pt x="25400" y="546099"/>
                  </a:lnTo>
                  <a:lnTo>
                    <a:pt x="25400" y="539750"/>
                  </a:lnTo>
                  <a:close/>
                </a:path>
                <a:path w="25400" h="1069339">
                  <a:moveTo>
                    <a:pt x="25400" y="546100"/>
                  </a:moveTo>
                  <a:lnTo>
                    <a:pt x="0" y="546100"/>
                  </a:lnTo>
                  <a:lnTo>
                    <a:pt x="0" y="552449"/>
                  </a:lnTo>
                  <a:lnTo>
                    <a:pt x="25400" y="552449"/>
                  </a:lnTo>
                  <a:lnTo>
                    <a:pt x="25400" y="546100"/>
                  </a:lnTo>
                  <a:close/>
                </a:path>
                <a:path w="25400" h="1069339">
                  <a:moveTo>
                    <a:pt x="25400" y="552450"/>
                  </a:moveTo>
                  <a:lnTo>
                    <a:pt x="0" y="552450"/>
                  </a:lnTo>
                  <a:lnTo>
                    <a:pt x="0" y="558799"/>
                  </a:lnTo>
                  <a:lnTo>
                    <a:pt x="25400" y="558799"/>
                  </a:lnTo>
                  <a:lnTo>
                    <a:pt x="25400" y="552450"/>
                  </a:lnTo>
                  <a:close/>
                </a:path>
                <a:path w="25400" h="1069339">
                  <a:moveTo>
                    <a:pt x="25400" y="558800"/>
                  </a:moveTo>
                  <a:lnTo>
                    <a:pt x="0" y="558800"/>
                  </a:lnTo>
                  <a:lnTo>
                    <a:pt x="0" y="571499"/>
                  </a:lnTo>
                  <a:lnTo>
                    <a:pt x="25400" y="571499"/>
                  </a:lnTo>
                  <a:lnTo>
                    <a:pt x="25400" y="558800"/>
                  </a:lnTo>
                  <a:close/>
                </a:path>
                <a:path w="25400" h="1069339">
                  <a:moveTo>
                    <a:pt x="25400" y="571500"/>
                  </a:moveTo>
                  <a:lnTo>
                    <a:pt x="0" y="571500"/>
                  </a:lnTo>
                  <a:lnTo>
                    <a:pt x="0" y="596899"/>
                  </a:lnTo>
                  <a:lnTo>
                    <a:pt x="25400" y="596899"/>
                  </a:lnTo>
                  <a:lnTo>
                    <a:pt x="25400" y="571500"/>
                  </a:lnTo>
                  <a:close/>
                </a:path>
                <a:path w="25400" h="1069339">
                  <a:moveTo>
                    <a:pt x="25400" y="596900"/>
                  </a:moveTo>
                  <a:lnTo>
                    <a:pt x="0" y="596900"/>
                  </a:lnTo>
                  <a:lnTo>
                    <a:pt x="0" y="609599"/>
                  </a:lnTo>
                  <a:lnTo>
                    <a:pt x="25400" y="609599"/>
                  </a:lnTo>
                  <a:lnTo>
                    <a:pt x="25400" y="596900"/>
                  </a:lnTo>
                  <a:close/>
                </a:path>
                <a:path w="25400" h="1069339">
                  <a:moveTo>
                    <a:pt x="25400" y="609600"/>
                  </a:moveTo>
                  <a:lnTo>
                    <a:pt x="0" y="609600"/>
                  </a:lnTo>
                  <a:lnTo>
                    <a:pt x="0" y="615949"/>
                  </a:lnTo>
                  <a:lnTo>
                    <a:pt x="25400" y="615949"/>
                  </a:lnTo>
                  <a:lnTo>
                    <a:pt x="25400" y="609600"/>
                  </a:lnTo>
                  <a:close/>
                </a:path>
                <a:path w="25400" h="1069339">
                  <a:moveTo>
                    <a:pt x="25400" y="615950"/>
                  </a:moveTo>
                  <a:lnTo>
                    <a:pt x="0" y="615950"/>
                  </a:lnTo>
                  <a:lnTo>
                    <a:pt x="0" y="622299"/>
                  </a:lnTo>
                  <a:lnTo>
                    <a:pt x="25400" y="622299"/>
                  </a:lnTo>
                  <a:lnTo>
                    <a:pt x="25400" y="615950"/>
                  </a:lnTo>
                  <a:close/>
                </a:path>
                <a:path w="25400" h="1069339">
                  <a:moveTo>
                    <a:pt x="25400" y="622300"/>
                  </a:moveTo>
                  <a:lnTo>
                    <a:pt x="0" y="622300"/>
                  </a:lnTo>
                  <a:lnTo>
                    <a:pt x="0" y="628649"/>
                  </a:lnTo>
                  <a:lnTo>
                    <a:pt x="25400" y="628649"/>
                  </a:lnTo>
                  <a:lnTo>
                    <a:pt x="25400" y="622300"/>
                  </a:lnTo>
                  <a:close/>
                </a:path>
                <a:path w="25400" h="1069339">
                  <a:moveTo>
                    <a:pt x="25400" y="628650"/>
                  </a:moveTo>
                  <a:lnTo>
                    <a:pt x="0" y="628650"/>
                  </a:lnTo>
                  <a:lnTo>
                    <a:pt x="0" y="634999"/>
                  </a:lnTo>
                  <a:lnTo>
                    <a:pt x="25400" y="634999"/>
                  </a:lnTo>
                  <a:lnTo>
                    <a:pt x="25400" y="628650"/>
                  </a:lnTo>
                  <a:close/>
                </a:path>
                <a:path w="25400" h="1069339">
                  <a:moveTo>
                    <a:pt x="25400" y="635000"/>
                  </a:moveTo>
                  <a:lnTo>
                    <a:pt x="0" y="635000"/>
                  </a:lnTo>
                  <a:lnTo>
                    <a:pt x="0" y="641349"/>
                  </a:lnTo>
                  <a:lnTo>
                    <a:pt x="25400" y="641349"/>
                  </a:lnTo>
                  <a:lnTo>
                    <a:pt x="25400" y="635000"/>
                  </a:lnTo>
                  <a:close/>
                </a:path>
                <a:path w="25400" h="1069339">
                  <a:moveTo>
                    <a:pt x="25400" y="642620"/>
                  </a:moveTo>
                  <a:lnTo>
                    <a:pt x="0" y="642620"/>
                  </a:lnTo>
                  <a:lnTo>
                    <a:pt x="0" y="647699"/>
                  </a:lnTo>
                  <a:lnTo>
                    <a:pt x="25400" y="647699"/>
                  </a:lnTo>
                  <a:lnTo>
                    <a:pt x="25400" y="642620"/>
                  </a:lnTo>
                  <a:close/>
                </a:path>
                <a:path w="25400" h="1069339">
                  <a:moveTo>
                    <a:pt x="25400" y="641350"/>
                  </a:moveTo>
                  <a:lnTo>
                    <a:pt x="0" y="641350"/>
                  </a:lnTo>
                  <a:lnTo>
                    <a:pt x="0" y="642619"/>
                  </a:lnTo>
                  <a:lnTo>
                    <a:pt x="25400" y="642619"/>
                  </a:lnTo>
                  <a:lnTo>
                    <a:pt x="25400" y="641350"/>
                  </a:lnTo>
                  <a:close/>
                </a:path>
                <a:path w="25400" h="1069339">
                  <a:moveTo>
                    <a:pt x="25400" y="647700"/>
                  </a:moveTo>
                  <a:lnTo>
                    <a:pt x="0" y="647700"/>
                  </a:lnTo>
                  <a:lnTo>
                    <a:pt x="0" y="654049"/>
                  </a:lnTo>
                  <a:lnTo>
                    <a:pt x="25400" y="654049"/>
                  </a:lnTo>
                  <a:lnTo>
                    <a:pt x="25400" y="647700"/>
                  </a:lnTo>
                  <a:close/>
                </a:path>
                <a:path w="25400" h="1069339">
                  <a:moveTo>
                    <a:pt x="25400" y="654050"/>
                  </a:moveTo>
                  <a:lnTo>
                    <a:pt x="0" y="654050"/>
                  </a:lnTo>
                  <a:lnTo>
                    <a:pt x="0" y="660399"/>
                  </a:lnTo>
                  <a:lnTo>
                    <a:pt x="25400" y="660399"/>
                  </a:lnTo>
                  <a:lnTo>
                    <a:pt x="25400" y="654050"/>
                  </a:lnTo>
                  <a:close/>
                </a:path>
                <a:path w="25400" h="1069339">
                  <a:moveTo>
                    <a:pt x="25400" y="660400"/>
                  </a:moveTo>
                  <a:lnTo>
                    <a:pt x="0" y="660400"/>
                  </a:lnTo>
                  <a:lnTo>
                    <a:pt x="0" y="666749"/>
                  </a:lnTo>
                  <a:lnTo>
                    <a:pt x="25400" y="666749"/>
                  </a:lnTo>
                  <a:lnTo>
                    <a:pt x="25400" y="660400"/>
                  </a:lnTo>
                  <a:close/>
                </a:path>
                <a:path w="25400" h="1069339">
                  <a:moveTo>
                    <a:pt x="25400" y="666750"/>
                  </a:moveTo>
                  <a:lnTo>
                    <a:pt x="0" y="666750"/>
                  </a:lnTo>
                  <a:lnTo>
                    <a:pt x="0" y="673099"/>
                  </a:lnTo>
                  <a:lnTo>
                    <a:pt x="25400" y="673099"/>
                  </a:lnTo>
                  <a:lnTo>
                    <a:pt x="25400" y="666750"/>
                  </a:lnTo>
                  <a:close/>
                </a:path>
                <a:path w="25400" h="1069339">
                  <a:moveTo>
                    <a:pt x="25400" y="673100"/>
                  </a:moveTo>
                  <a:lnTo>
                    <a:pt x="0" y="673100"/>
                  </a:lnTo>
                  <a:lnTo>
                    <a:pt x="0" y="679449"/>
                  </a:lnTo>
                  <a:lnTo>
                    <a:pt x="25400" y="679449"/>
                  </a:lnTo>
                  <a:lnTo>
                    <a:pt x="25400" y="673100"/>
                  </a:lnTo>
                  <a:close/>
                </a:path>
                <a:path w="25400" h="1069339">
                  <a:moveTo>
                    <a:pt x="25400" y="679450"/>
                  </a:moveTo>
                  <a:lnTo>
                    <a:pt x="0" y="679450"/>
                  </a:lnTo>
                  <a:lnTo>
                    <a:pt x="0" y="704849"/>
                  </a:lnTo>
                  <a:lnTo>
                    <a:pt x="25400" y="704849"/>
                  </a:lnTo>
                  <a:lnTo>
                    <a:pt x="25400" y="679450"/>
                  </a:lnTo>
                  <a:close/>
                </a:path>
                <a:path w="25400" h="1069339">
                  <a:moveTo>
                    <a:pt x="25400" y="704850"/>
                  </a:moveTo>
                  <a:lnTo>
                    <a:pt x="0" y="704850"/>
                  </a:lnTo>
                  <a:lnTo>
                    <a:pt x="0" y="711199"/>
                  </a:lnTo>
                  <a:lnTo>
                    <a:pt x="25400" y="711199"/>
                  </a:lnTo>
                  <a:lnTo>
                    <a:pt x="25400" y="704850"/>
                  </a:lnTo>
                  <a:close/>
                </a:path>
                <a:path w="25400" h="1069339">
                  <a:moveTo>
                    <a:pt x="25400" y="711200"/>
                  </a:moveTo>
                  <a:lnTo>
                    <a:pt x="0" y="711200"/>
                  </a:lnTo>
                  <a:lnTo>
                    <a:pt x="0" y="717549"/>
                  </a:lnTo>
                  <a:lnTo>
                    <a:pt x="25400" y="717549"/>
                  </a:lnTo>
                  <a:lnTo>
                    <a:pt x="25400" y="711200"/>
                  </a:lnTo>
                  <a:close/>
                </a:path>
                <a:path w="25400" h="1069339">
                  <a:moveTo>
                    <a:pt x="25400" y="717550"/>
                  </a:moveTo>
                  <a:lnTo>
                    <a:pt x="0" y="717550"/>
                  </a:lnTo>
                  <a:lnTo>
                    <a:pt x="0" y="723899"/>
                  </a:lnTo>
                  <a:lnTo>
                    <a:pt x="25400" y="723899"/>
                  </a:lnTo>
                  <a:lnTo>
                    <a:pt x="25400" y="717550"/>
                  </a:lnTo>
                  <a:close/>
                </a:path>
                <a:path w="25400" h="1069339">
                  <a:moveTo>
                    <a:pt x="25400" y="723900"/>
                  </a:moveTo>
                  <a:lnTo>
                    <a:pt x="0" y="723900"/>
                  </a:lnTo>
                  <a:lnTo>
                    <a:pt x="0" y="727709"/>
                  </a:lnTo>
                  <a:lnTo>
                    <a:pt x="25400" y="727709"/>
                  </a:lnTo>
                  <a:lnTo>
                    <a:pt x="25400" y="723900"/>
                  </a:lnTo>
                  <a:close/>
                </a:path>
                <a:path w="25400" h="1069339">
                  <a:moveTo>
                    <a:pt x="25400" y="727710"/>
                  </a:moveTo>
                  <a:lnTo>
                    <a:pt x="0" y="727710"/>
                  </a:lnTo>
                  <a:lnTo>
                    <a:pt x="0" y="730249"/>
                  </a:lnTo>
                  <a:lnTo>
                    <a:pt x="25400" y="730249"/>
                  </a:lnTo>
                  <a:lnTo>
                    <a:pt x="25400" y="727710"/>
                  </a:lnTo>
                  <a:close/>
                </a:path>
                <a:path w="25400" h="1069339">
                  <a:moveTo>
                    <a:pt x="25400" y="730250"/>
                  </a:moveTo>
                  <a:lnTo>
                    <a:pt x="0" y="730250"/>
                  </a:lnTo>
                  <a:lnTo>
                    <a:pt x="0" y="742949"/>
                  </a:lnTo>
                  <a:lnTo>
                    <a:pt x="25400" y="742949"/>
                  </a:lnTo>
                  <a:lnTo>
                    <a:pt x="25400" y="730250"/>
                  </a:lnTo>
                  <a:close/>
                </a:path>
                <a:path w="25400" h="1069339">
                  <a:moveTo>
                    <a:pt x="25400" y="742950"/>
                  </a:moveTo>
                  <a:lnTo>
                    <a:pt x="0" y="742950"/>
                  </a:lnTo>
                  <a:lnTo>
                    <a:pt x="0" y="749299"/>
                  </a:lnTo>
                  <a:lnTo>
                    <a:pt x="25400" y="749299"/>
                  </a:lnTo>
                  <a:lnTo>
                    <a:pt x="25400" y="742950"/>
                  </a:lnTo>
                  <a:close/>
                </a:path>
                <a:path w="25400" h="1069339">
                  <a:moveTo>
                    <a:pt x="25400" y="749300"/>
                  </a:moveTo>
                  <a:lnTo>
                    <a:pt x="0" y="749300"/>
                  </a:lnTo>
                  <a:lnTo>
                    <a:pt x="0" y="759459"/>
                  </a:lnTo>
                  <a:lnTo>
                    <a:pt x="25400" y="759459"/>
                  </a:lnTo>
                  <a:lnTo>
                    <a:pt x="25400" y="749300"/>
                  </a:lnTo>
                  <a:close/>
                </a:path>
                <a:path w="25400" h="1069339">
                  <a:moveTo>
                    <a:pt x="25400" y="759460"/>
                  </a:moveTo>
                  <a:lnTo>
                    <a:pt x="0" y="759460"/>
                  </a:lnTo>
                  <a:lnTo>
                    <a:pt x="0" y="765809"/>
                  </a:lnTo>
                  <a:lnTo>
                    <a:pt x="25400" y="765809"/>
                  </a:lnTo>
                  <a:lnTo>
                    <a:pt x="25400" y="759460"/>
                  </a:lnTo>
                  <a:close/>
                </a:path>
                <a:path w="25400" h="1069339">
                  <a:moveTo>
                    <a:pt x="25400" y="765810"/>
                  </a:moveTo>
                  <a:lnTo>
                    <a:pt x="0" y="765810"/>
                  </a:lnTo>
                  <a:lnTo>
                    <a:pt x="0" y="774699"/>
                  </a:lnTo>
                  <a:lnTo>
                    <a:pt x="25400" y="774699"/>
                  </a:lnTo>
                  <a:lnTo>
                    <a:pt x="25400" y="765810"/>
                  </a:lnTo>
                  <a:close/>
                </a:path>
                <a:path w="25400" h="1069339">
                  <a:moveTo>
                    <a:pt x="25400" y="774700"/>
                  </a:moveTo>
                  <a:lnTo>
                    <a:pt x="0" y="774700"/>
                  </a:lnTo>
                  <a:lnTo>
                    <a:pt x="0" y="779779"/>
                  </a:lnTo>
                  <a:lnTo>
                    <a:pt x="25400" y="779779"/>
                  </a:lnTo>
                  <a:lnTo>
                    <a:pt x="25400" y="774700"/>
                  </a:lnTo>
                  <a:close/>
                </a:path>
                <a:path w="25400" h="1069339">
                  <a:moveTo>
                    <a:pt x="25400" y="779780"/>
                  </a:moveTo>
                  <a:lnTo>
                    <a:pt x="0" y="779780"/>
                  </a:lnTo>
                  <a:lnTo>
                    <a:pt x="0" y="781049"/>
                  </a:lnTo>
                  <a:lnTo>
                    <a:pt x="25400" y="781049"/>
                  </a:lnTo>
                  <a:lnTo>
                    <a:pt x="25400" y="779780"/>
                  </a:lnTo>
                  <a:close/>
                </a:path>
                <a:path w="25400" h="1069339">
                  <a:moveTo>
                    <a:pt x="25400" y="781050"/>
                  </a:moveTo>
                  <a:lnTo>
                    <a:pt x="0" y="781050"/>
                  </a:lnTo>
                  <a:lnTo>
                    <a:pt x="0" y="787399"/>
                  </a:lnTo>
                  <a:lnTo>
                    <a:pt x="25400" y="787399"/>
                  </a:lnTo>
                  <a:lnTo>
                    <a:pt x="25400" y="781050"/>
                  </a:lnTo>
                  <a:close/>
                </a:path>
                <a:path w="25400" h="1069339">
                  <a:moveTo>
                    <a:pt x="25400" y="787400"/>
                  </a:moveTo>
                  <a:lnTo>
                    <a:pt x="0" y="787400"/>
                  </a:lnTo>
                  <a:lnTo>
                    <a:pt x="0" y="797559"/>
                  </a:lnTo>
                  <a:lnTo>
                    <a:pt x="25400" y="797559"/>
                  </a:lnTo>
                  <a:lnTo>
                    <a:pt x="25400" y="787400"/>
                  </a:lnTo>
                  <a:close/>
                </a:path>
                <a:path w="25400" h="1069339">
                  <a:moveTo>
                    <a:pt x="25400" y="797560"/>
                  </a:moveTo>
                  <a:lnTo>
                    <a:pt x="0" y="797560"/>
                  </a:lnTo>
                  <a:lnTo>
                    <a:pt x="0" y="806449"/>
                  </a:lnTo>
                  <a:lnTo>
                    <a:pt x="25400" y="806449"/>
                  </a:lnTo>
                  <a:lnTo>
                    <a:pt x="25400" y="797560"/>
                  </a:lnTo>
                  <a:close/>
                </a:path>
                <a:path w="25400" h="1069339">
                  <a:moveTo>
                    <a:pt x="25400" y="806450"/>
                  </a:moveTo>
                  <a:lnTo>
                    <a:pt x="0" y="806450"/>
                  </a:lnTo>
                  <a:lnTo>
                    <a:pt x="0" y="844549"/>
                  </a:lnTo>
                  <a:lnTo>
                    <a:pt x="25400" y="844549"/>
                  </a:lnTo>
                  <a:lnTo>
                    <a:pt x="25400" y="806450"/>
                  </a:lnTo>
                  <a:close/>
                </a:path>
                <a:path w="25400" h="1069339">
                  <a:moveTo>
                    <a:pt x="25400" y="844550"/>
                  </a:moveTo>
                  <a:lnTo>
                    <a:pt x="0" y="844550"/>
                  </a:lnTo>
                  <a:lnTo>
                    <a:pt x="0" y="848359"/>
                  </a:lnTo>
                  <a:lnTo>
                    <a:pt x="25400" y="848359"/>
                  </a:lnTo>
                  <a:lnTo>
                    <a:pt x="25400" y="844550"/>
                  </a:lnTo>
                  <a:close/>
                </a:path>
                <a:path w="25400" h="1069339">
                  <a:moveTo>
                    <a:pt x="25400" y="848360"/>
                  </a:moveTo>
                  <a:lnTo>
                    <a:pt x="0" y="848360"/>
                  </a:lnTo>
                  <a:lnTo>
                    <a:pt x="0" y="850899"/>
                  </a:lnTo>
                  <a:lnTo>
                    <a:pt x="25400" y="850899"/>
                  </a:lnTo>
                  <a:lnTo>
                    <a:pt x="25400" y="848360"/>
                  </a:lnTo>
                  <a:close/>
                </a:path>
                <a:path w="25400" h="1069339">
                  <a:moveTo>
                    <a:pt x="25400" y="850900"/>
                  </a:moveTo>
                  <a:lnTo>
                    <a:pt x="0" y="850900"/>
                  </a:lnTo>
                  <a:lnTo>
                    <a:pt x="0" y="857249"/>
                  </a:lnTo>
                  <a:lnTo>
                    <a:pt x="25400" y="857249"/>
                  </a:lnTo>
                  <a:lnTo>
                    <a:pt x="25400" y="850900"/>
                  </a:lnTo>
                  <a:close/>
                </a:path>
                <a:path w="25400" h="1069339">
                  <a:moveTo>
                    <a:pt x="25400" y="857250"/>
                  </a:moveTo>
                  <a:lnTo>
                    <a:pt x="0" y="857250"/>
                  </a:lnTo>
                  <a:lnTo>
                    <a:pt x="0" y="861059"/>
                  </a:lnTo>
                  <a:lnTo>
                    <a:pt x="25400" y="861059"/>
                  </a:lnTo>
                  <a:lnTo>
                    <a:pt x="25400" y="857250"/>
                  </a:lnTo>
                  <a:close/>
                </a:path>
                <a:path w="25400" h="1069339">
                  <a:moveTo>
                    <a:pt x="25400" y="861060"/>
                  </a:moveTo>
                  <a:lnTo>
                    <a:pt x="0" y="861060"/>
                  </a:lnTo>
                  <a:lnTo>
                    <a:pt x="0" y="899159"/>
                  </a:lnTo>
                  <a:lnTo>
                    <a:pt x="25400" y="899159"/>
                  </a:lnTo>
                  <a:lnTo>
                    <a:pt x="25400" y="861060"/>
                  </a:lnTo>
                  <a:close/>
                </a:path>
                <a:path w="25400" h="1069339">
                  <a:moveTo>
                    <a:pt x="25400" y="899160"/>
                  </a:moveTo>
                  <a:lnTo>
                    <a:pt x="0" y="899160"/>
                  </a:lnTo>
                  <a:lnTo>
                    <a:pt x="0" y="908049"/>
                  </a:lnTo>
                  <a:lnTo>
                    <a:pt x="25400" y="908049"/>
                  </a:lnTo>
                  <a:lnTo>
                    <a:pt x="25400" y="899160"/>
                  </a:lnTo>
                  <a:close/>
                </a:path>
                <a:path w="25400" h="1069339">
                  <a:moveTo>
                    <a:pt x="25400" y="908050"/>
                  </a:moveTo>
                  <a:lnTo>
                    <a:pt x="0" y="908050"/>
                  </a:lnTo>
                  <a:lnTo>
                    <a:pt x="0" y="914399"/>
                  </a:lnTo>
                  <a:lnTo>
                    <a:pt x="25400" y="914399"/>
                  </a:lnTo>
                  <a:lnTo>
                    <a:pt x="25400" y="908050"/>
                  </a:lnTo>
                  <a:close/>
                </a:path>
                <a:path w="25400" h="1069339">
                  <a:moveTo>
                    <a:pt x="25400" y="914400"/>
                  </a:moveTo>
                  <a:lnTo>
                    <a:pt x="0" y="914400"/>
                  </a:lnTo>
                  <a:lnTo>
                    <a:pt x="0" y="920749"/>
                  </a:lnTo>
                  <a:lnTo>
                    <a:pt x="25400" y="920749"/>
                  </a:lnTo>
                  <a:lnTo>
                    <a:pt x="25400" y="914400"/>
                  </a:lnTo>
                  <a:close/>
                </a:path>
                <a:path w="25400" h="1069339">
                  <a:moveTo>
                    <a:pt x="25400" y="920750"/>
                  </a:moveTo>
                  <a:lnTo>
                    <a:pt x="0" y="920750"/>
                  </a:lnTo>
                  <a:lnTo>
                    <a:pt x="0" y="924559"/>
                  </a:lnTo>
                  <a:lnTo>
                    <a:pt x="25400" y="924559"/>
                  </a:lnTo>
                  <a:lnTo>
                    <a:pt x="25400" y="920750"/>
                  </a:lnTo>
                  <a:close/>
                </a:path>
                <a:path w="25400" h="1069339">
                  <a:moveTo>
                    <a:pt x="25400" y="924560"/>
                  </a:moveTo>
                  <a:lnTo>
                    <a:pt x="0" y="924560"/>
                  </a:lnTo>
                  <a:lnTo>
                    <a:pt x="0" y="930909"/>
                  </a:lnTo>
                  <a:lnTo>
                    <a:pt x="25400" y="930909"/>
                  </a:lnTo>
                  <a:lnTo>
                    <a:pt x="25400" y="924560"/>
                  </a:lnTo>
                  <a:close/>
                </a:path>
                <a:path w="25400" h="1069339">
                  <a:moveTo>
                    <a:pt x="25400" y="930910"/>
                  </a:moveTo>
                  <a:lnTo>
                    <a:pt x="0" y="930910"/>
                  </a:lnTo>
                  <a:lnTo>
                    <a:pt x="0" y="933449"/>
                  </a:lnTo>
                  <a:lnTo>
                    <a:pt x="25400" y="933449"/>
                  </a:lnTo>
                  <a:lnTo>
                    <a:pt x="25400" y="930910"/>
                  </a:lnTo>
                  <a:close/>
                </a:path>
                <a:path w="25400" h="1069339">
                  <a:moveTo>
                    <a:pt x="25400" y="933450"/>
                  </a:moveTo>
                  <a:lnTo>
                    <a:pt x="0" y="933450"/>
                  </a:lnTo>
                  <a:lnTo>
                    <a:pt x="0" y="937259"/>
                  </a:lnTo>
                  <a:lnTo>
                    <a:pt x="25400" y="937259"/>
                  </a:lnTo>
                  <a:lnTo>
                    <a:pt x="25400" y="933450"/>
                  </a:lnTo>
                  <a:close/>
                </a:path>
                <a:path w="25400" h="1069339">
                  <a:moveTo>
                    <a:pt x="25400" y="937260"/>
                  </a:moveTo>
                  <a:lnTo>
                    <a:pt x="0" y="937260"/>
                  </a:lnTo>
                  <a:lnTo>
                    <a:pt x="0" y="939799"/>
                  </a:lnTo>
                  <a:lnTo>
                    <a:pt x="25400" y="939799"/>
                  </a:lnTo>
                  <a:lnTo>
                    <a:pt x="25400" y="937260"/>
                  </a:lnTo>
                  <a:close/>
                </a:path>
                <a:path w="25400" h="1069339">
                  <a:moveTo>
                    <a:pt x="25400" y="939800"/>
                  </a:moveTo>
                  <a:lnTo>
                    <a:pt x="0" y="939800"/>
                  </a:lnTo>
                  <a:lnTo>
                    <a:pt x="0" y="946149"/>
                  </a:lnTo>
                  <a:lnTo>
                    <a:pt x="25400" y="946149"/>
                  </a:lnTo>
                  <a:lnTo>
                    <a:pt x="25400" y="939800"/>
                  </a:lnTo>
                  <a:close/>
                </a:path>
                <a:path w="25400" h="1069339">
                  <a:moveTo>
                    <a:pt x="25400" y="946150"/>
                  </a:moveTo>
                  <a:lnTo>
                    <a:pt x="0" y="946150"/>
                  </a:lnTo>
                  <a:lnTo>
                    <a:pt x="0" y="971549"/>
                  </a:lnTo>
                  <a:lnTo>
                    <a:pt x="25400" y="971549"/>
                  </a:lnTo>
                  <a:lnTo>
                    <a:pt x="25400" y="946150"/>
                  </a:lnTo>
                  <a:close/>
                </a:path>
                <a:path w="25400" h="1069339">
                  <a:moveTo>
                    <a:pt x="25400" y="971550"/>
                  </a:moveTo>
                  <a:lnTo>
                    <a:pt x="0" y="971550"/>
                  </a:lnTo>
                  <a:lnTo>
                    <a:pt x="0" y="977899"/>
                  </a:lnTo>
                  <a:lnTo>
                    <a:pt x="25400" y="977899"/>
                  </a:lnTo>
                  <a:lnTo>
                    <a:pt x="25400" y="971550"/>
                  </a:lnTo>
                  <a:close/>
                </a:path>
                <a:path w="25400" h="1069339">
                  <a:moveTo>
                    <a:pt x="25400" y="977900"/>
                  </a:moveTo>
                  <a:lnTo>
                    <a:pt x="0" y="977900"/>
                  </a:lnTo>
                  <a:lnTo>
                    <a:pt x="0" y="990599"/>
                  </a:lnTo>
                  <a:lnTo>
                    <a:pt x="25400" y="990599"/>
                  </a:lnTo>
                  <a:lnTo>
                    <a:pt x="25400" y="977900"/>
                  </a:lnTo>
                  <a:close/>
                </a:path>
                <a:path w="25400" h="1069339">
                  <a:moveTo>
                    <a:pt x="25400" y="990600"/>
                  </a:moveTo>
                  <a:lnTo>
                    <a:pt x="0" y="990600"/>
                  </a:lnTo>
                  <a:lnTo>
                    <a:pt x="0" y="1007109"/>
                  </a:lnTo>
                  <a:lnTo>
                    <a:pt x="25400" y="1007109"/>
                  </a:lnTo>
                  <a:lnTo>
                    <a:pt x="25400" y="990600"/>
                  </a:lnTo>
                  <a:close/>
                </a:path>
                <a:path w="25400" h="1069339">
                  <a:moveTo>
                    <a:pt x="25400" y="1007110"/>
                  </a:moveTo>
                  <a:lnTo>
                    <a:pt x="0" y="1007110"/>
                  </a:lnTo>
                  <a:lnTo>
                    <a:pt x="0" y="1009649"/>
                  </a:lnTo>
                  <a:lnTo>
                    <a:pt x="25400" y="1009649"/>
                  </a:lnTo>
                  <a:lnTo>
                    <a:pt x="25400" y="1007110"/>
                  </a:lnTo>
                  <a:close/>
                </a:path>
                <a:path w="25400" h="1069339">
                  <a:moveTo>
                    <a:pt x="25400" y="1009650"/>
                  </a:moveTo>
                  <a:lnTo>
                    <a:pt x="0" y="1009650"/>
                  </a:lnTo>
                  <a:lnTo>
                    <a:pt x="0" y="1013459"/>
                  </a:lnTo>
                  <a:lnTo>
                    <a:pt x="25400" y="1013459"/>
                  </a:lnTo>
                  <a:lnTo>
                    <a:pt x="25400" y="1009650"/>
                  </a:lnTo>
                  <a:close/>
                </a:path>
                <a:path w="25400" h="1069339">
                  <a:moveTo>
                    <a:pt x="25400" y="1013460"/>
                  </a:moveTo>
                  <a:lnTo>
                    <a:pt x="0" y="1013460"/>
                  </a:lnTo>
                  <a:lnTo>
                    <a:pt x="0" y="1015999"/>
                  </a:lnTo>
                  <a:lnTo>
                    <a:pt x="25400" y="1015999"/>
                  </a:lnTo>
                  <a:lnTo>
                    <a:pt x="25400" y="1013460"/>
                  </a:lnTo>
                  <a:close/>
                </a:path>
                <a:path w="25400" h="1069339">
                  <a:moveTo>
                    <a:pt x="25400" y="1016000"/>
                  </a:moveTo>
                  <a:lnTo>
                    <a:pt x="0" y="1016000"/>
                  </a:lnTo>
                  <a:lnTo>
                    <a:pt x="0" y="1019809"/>
                  </a:lnTo>
                  <a:lnTo>
                    <a:pt x="25400" y="1019809"/>
                  </a:lnTo>
                  <a:lnTo>
                    <a:pt x="25400" y="1016000"/>
                  </a:lnTo>
                  <a:close/>
                </a:path>
                <a:path w="25400" h="1069339">
                  <a:moveTo>
                    <a:pt x="25400" y="1019810"/>
                  </a:moveTo>
                  <a:lnTo>
                    <a:pt x="0" y="1019810"/>
                  </a:lnTo>
                  <a:lnTo>
                    <a:pt x="0" y="1026159"/>
                  </a:lnTo>
                  <a:lnTo>
                    <a:pt x="25400" y="1026159"/>
                  </a:lnTo>
                  <a:lnTo>
                    <a:pt x="25400" y="1019810"/>
                  </a:lnTo>
                  <a:close/>
                </a:path>
                <a:path w="25400" h="1069339">
                  <a:moveTo>
                    <a:pt x="25400" y="1026160"/>
                  </a:moveTo>
                  <a:lnTo>
                    <a:pt x="0" y="1026160"/>
                  </a:lnTo>
                  <a:lnTo>
                    <a:pt x="0" y="1035049"/>
                  </a:lnTo>
                  <a:lnTo>
                    <a:pt x="25400" y="1035049"/>
                  </a:lnTo>
                  <a:lnTo>
                    <a:pt x="25400" y="1026160"/>
                  </a:lnTo>
                  <a:close/>
                </a:path>
                <a:path w="25400" h="1069339">
                  <a:moveTo>
                    <a:pt x="25400" y="1035050"/>
                  </a:moveTo>
                  <a:lnTo>
                    <a:pt x="0" y="1035050"/>
                  </a:lnTo>
                  <a:lnTo>
                    <a:pt x="0" y="1047749"/>
                  </a:lnTo>
                  <a:lnTo>
                    <a:pt x="25400" y="1047749"/>
                  </a:lnTo>
                  <a:lnTo>
                    <a:pt x="25400" y="1035050"/>
                  </a:lnTo>
                  <a:close/>
                </a:path>
                <a:path w="25400" h="1069339">
                  <a:moveTo>
                    <a:pt x="25400" y="1047750"/>
                  </a:moveTo>
                  <a:lnTo>
                    <a:pt x="0" y="1047750"/>
                  </a:lnTo>
                  <a:lnTo>
                    <a:pt x="0" y="1057909"/>
                  </a:lnTo>
                  <a:lnTo>
                    <a:pt x="25400" y="1057909"/>
                  </a:lnTo>
                  <a:lnTo>
                    <a:pt x="25400" y="1047750"/>
                  </a:lnTo>
                  <a:close/>
                </a:path>
                <a:path w="25400" h="1069339">
                  <a:moveTo>
                    <a:pt x="25400" y="1057910"/>
                  </a:moveTo>
                  <a:lnTo>
                    <a:pt x="0" y="1057910"/>
                  </a:lnTo>
                  <a:lnTo>
                    <a:pt x="0" y="1060449"/>
                  </a:lnTo>
                  <a:lnTo>
                    <a:pt x="25400" y="1060449"/>
                  </a:lnTo>
                  <a:lnTo>
                    <a:pt x="25400" y="1057910"/>
                  </a:lnTo>
                  <a:close/>
                </a:path>
                <a:path w="25400" h="1069339">
                  <a:moveTo>
                    <a:pt x="25400" y="1060450"/>
                  </a:moveTo>
                  <a:lnTo>
                    <a:pt x="1269" y="1060450"/>
                  </a:lnTo>
                  <a:lnTo>
                    <a:pt x="1269" y="1061720"/>
                  </a:lnTo>
                  <a:lnTo>
                    <a:pt x="5080" y="1061720"/>
                  </a:lnTo>
                  <a:lnTo>
                    <a:pt x="5080" y="1062990"/>
                  </a:lnTo>
                  <a:lnTo>
                    <a:pt x="8890" y="1062990"/>
                  </a:lnTo>
                  <a:lnTo>
                    <a:pt x="8890" y="1064260"/>
                  </a:lnTo>
                  <a:lnTo>
                    <a:pt x="12700" y="1064260"/>
                  </a:lnTo>
                  <a:lnTo>
                    <a:pt x="12700" y="1065530"/>
                  </a:lnTo>
                  <a:lnTo>
                    <a:pt x="15240" y="1065530"/>
                  </a:lnTo>
                  <a:lnTo>
                    <a:pt x="15240" y="1066799"/>
                  </a:lnTo>
                  <a:lnTo>
                    <a:pt x="25400" y="1066799"/>
                  </a:lnTo>
                  <a:lnTo>
                    <a:pt x="25400" y="1060450"/>
                  </a:lnTo>
                  <a:close/>
                </a:path>
                <a:path w="25400" h="1069339">
                  <a:moveTo>
                    <a:pt x="25400" y="1066800"/>
                  </a:moveTo>
                  <a:lnTo>
                    <a:pt x="19050" y="1066800"/>
                  </a:lnTo>
                  <a:lnTo>
                    <a:pt x="19050" y="1068070"/>
                  </a:lnTo>
                  <a:lnTo>
                    <a:pt x="22860" y="1068070"/>
                  </a:lnTo>
                  <a:lnTo>
                    <a:pt x="22860" y="1069340"/>
                  </a:lnTo>
                  <a:lnTo>
                    <a:pt x="25400" y="1069340"/>
                  </a:lnTo>
                  <a:lnTo>
                    <a:pt x="25400" y="1066800"/>
                  </a:lnTo>
                  <a:close/>
                </a:path>
              </a:pathLst>
            </a:custGeom>
            <a:solidFill>
              <a:srgbClr val="5173DA"/>
            </a:solidFill>
          </p:spPr>
          <p:txBody>
            <a:bodyPr wrap="square" lIns="0" tIns="0" rIns="0" bIns="0" rtlCol="0"/>
            <a:lstStyle/>
            <a:p>
              <a:endParaRPr/>
            </a:p>
          </p:txBody>
        </p:sp>
        <p:sp>
          <p:nvSpPr>
            <p:cNvPr id="598" name="object 598"/>
            <p:cNvSpPr/>
            <p:nvPr/>
          </p:nvSpPr>
          <p:spPr>
            <a:xfrm>
              <a:off x="2363469" y="4837429"/>
              <a:ext cx="25400" cy="1065530"/>
            </a:xfrm>
            <a:custGeom>
              <a:avLst/>
              <a:gdLst/>
              <a:ahLst/>
              <a:cxnLst/>
              <a:rect l="l" t="t" r="r" b="b"/>
              <a:pathLst>
                <a:path w="25400" h="1065529">
                  <a:moveTo>
                    <a:pt x="1269" y="0"/>
                  </a:moveTo>
                  <a:lnTo>
                    <a:pt x="0" y="0"/>
                  </a:lnTo>
                  <a:lnTo>
                    <a:pt x="0" y="3810"/>
                  </a:lnTo>
                  <a:lnTo>
                    <a:pt x="15240" y="3810"/>
                  </a:lnTo>
                  <a:lnTo>
                    <a:pt x="15240" y="2540"/>
                  </a:lnTo>
                  <a:lnTo>
                    <a:pt x="8890" y="2540"/>
                  </a:lnTo>
                  <a:lnTo>
                    <a:pt x="8890" y="1270"/>
                  </a:lnTo>
                  <a:lnTo>
                    <a:pt x="1269" y="1270"/>
                  </a:lnTo>
                  <a:lnTo>
                    <a:pt x="1269" y="0"/>
                  </a:lnTo>
                  <a:close/>
                </a:path>
                <a:path w="25400" h="1065529">
                  <a:moveTo>
                    <a:pt x="22860" y="3810"/>
                  </a:moveTo>
                  <a:lnTo>
                    <a:pt x="0" y="3810"/>
                  </a:lnTo>
                  <a:lnTo>
                    <a:pt x="0" y="16510"/>
                  </a:lnTo>
                  <a:lnTo>
                    <a:pt x="25400" y="16510"/>
                  </a:lnTo>
                  <a:lnTo>
                    <a:pt x="25400" y="5080"/>
                  </a:lnTo>
                  <a:lnTo>
                    <a:pt x="22860" y="5080"/>
                  </a:lnTo>
                  <a:lnTo>
                    <a:pt x="22860" y="3810"/>
                  </a:lnTo>
                  <a:close/>
                </a:path>
                <a:path w="25400" h="1065529">
                  <a:moveTo>
                    <a:pt x="25400" y="16510"/>
                  </a:moveTo>
                  <a:lnTo>
                    <a:pt x="0" y="16510"/>
                  </a:lnTo>
                  <a:lnTo>
                    <a:pt x="0" y="22860"/>
                  </a:lnTo>
                  <a:lnTo>
                    <a:pt x="25400" y="22860"/>
                  </a:lnTo>
                  <a:lnTo>
                    <a:pt x="25400" y="16510"/>
                  </a:lnTo>
                  <a:close/>
                </a:path>
                <a:path w="25400" h="1065529">
                  <a:moveTo>
                    <a:pt x="25400" y="22860"/>
                  </a:moveTo>
                  <a:lnTo>
                    <a:pt x="0" y="22860"/>
                  </a:lnTo>
                  <a:lnTo>
                    <a:pt x="0" y="29210"/>
                  </a:lnTo>
                  <a:lnTo>
                    <a:pt x="25400" y="29210"/>
                  </a:lnTo>
                  <a:lnTo>
                    <a:pt x="25400" y="22860"/>
                  </a:lnTo>
                  <a:close/>
                </a:path>
                <a:path w="25400" h="1065529">
                  <a:moveTo>
                    <a:pt x="25400" y="29210"/>
                  </a:moveTo>
                  <a:lnTo>
                    <a:pt x="0" y="29210"/>
                  </a:lnTo>
                  <a:lnTo>
                    <a:pt x="0" y="35560"/>
                  </a:lnTo>
                  <a:lnTo>
                    <a:pt x="25400" y="35560"/>
                  </a:lnTo>
                  <a:lnTo>
                    <a:pt x="25400" y="29210"/>
                  </a:lnTo>
                  <a:close/>
                </a:path>
                <a:path w="25400" h="1065529">
                  <a:moveTo>
                    <a:pt x="25400" y="35560"/>
                  </a:moveTo>
                  <a:lnTo>
                    <a:pt x="0" y="35560"/>
                  </a:lnTo>
                  <a:lnTo>
                    <a:pt x="0" y="41910"/>
                  </a:lnTo>
                  <a:lnTo>
                    <a:pt x="25400" y="41910"/>
                  </a:lnTo>
                  <a:lnTo>
                    <a:pt x="25400" y="35560"/>
                  </a:lnTo>
                  <a:close/>
                </a:path>
                <a:path w="25400" h="1065529">
                  <a:moveTo>
                    <a:pt x="25400" y="41910"/>
                  </a:moveTo>
                  <a:lnTo>
                    <a:pt x="0" y="41910"/>
                  </a:lnTo>
                  <a:lnTo>
                    <a:pt x="0" y="48260"/>
                  </a:lnTo>
                  <a:lnTo>
                    <a:pt x="25400" y="48260"/>
                  </a:lnTo>
                  <a:lnTo>
                    <a:pt x="25400" y="41910"/>
                  </a:lnTo>
                  <a:close/>
                </a:path>
                <a:path w="25400" h="1065529">
                  <a:moveTo>
                    <a:pt x="25400" y="48260"/>
                  </a:moveTo>
                  <a:lnTo>
                    <a:pt x="0" y="48260"/>
                  </a:lnTo>
                  <a:lnTo>
                    <a:pt x="0" y="54610"/>
                  </a:lnTo>
                  <a:lnTo>
                    <a:pt x="25400" y="54610"/>
                  </a:lnTo>
                  <a:lnTo>
                    <a:pt x="25400" y="48260"/>
                  </a:lnTo>
                  <a:close/>
                </a:path>
                <a:path w="25400" h="1065529">
                  <a:moveTo>
                    <a:pt x="25400" y="54610"/>
                  </a:moveTo>
                  <a:lnTo>
                    <a:pt x="0" y="54610"/>
                  </a:lnTo>
                  <a:lnTo>
                    <a:pt x="0" y="60960"/>
                  </a:lnTo>
                  <a:lnTo>
                    <a:pt x="25400" y="60960"/>
                  </a:lnTo>
                  <a:lnTo>
                    <a:pt x="25400" y="54610"/>
                  </a:lnTo>
                  <a:close/>
                </a:path>
                <a:path w="25400" h="1065529">
                  <a:moveTo>
                    <a:pt x="25400" y="60960"/>
                  </a:moveTo>
                  <a:lnTo>
                    <a:pt x="0" y="60960"/>
                  </a:lnTo>
                  <a:lnTo>
                    <a:pt x="0" y="67310"/>
                  </a:lnTo>
                  <a:lnTo>
                    <a:pt x="25400" y="67310"/>
                  </a:lnTo>
                  <a:lnTo>
                    <a:pt x="25400" y="60960"/>
                  </a:lnTo>
                  <a:close/>
                </a:path>
                <a:path w="25400" h="1065529">
                  <a:moveTo>
                    <a:pt x="25400" y="67310"/>
                  </a:moveTo>
                  <a:lnTo>
                    <a:pt x="0" y="67310"/>
                  </a:lnTo>
                  <a:lnTo>
                    <a:pt x="0" y="73660"/>
                  </a:lnTo>
                  <a:lnTo>
                    <a:pt x="25400" y="73660"/>
                  </a:lnTo>
                  <a:lnTo>
                    <a:pt x="25400" y="67310"/>
                  </a:lnTo>
                  <a:close/>
                </a:path>
                <a:path w="25400" h="1065529">
                  <a:moveTo>
                    <a:pt x="25400" y="73660"/>
                  </a:moveTo>
                  <a:lnTo>
                    <a:pt x="0" y="73660"/>
                  </a:lnTo>
                  <a:lnTo>
                    <a:pt x="0" y="80010"/>
                  </a:lnTo>
                  <a:lnTo>
                    <a:pt x="25400" y="80010"/>
                  </a:lnTo>
                  <a:lnTo>
                    <a:pt x="25400" y="73660"/>
                  </a:lnTo>
                  <a:close/>
                </a:path>
                <a:path w="25400" h="1065529">
                  <a:moveTo>
                    <a:pt x="25400" y="80010"/>
                  </a:moveTo>
                  <a:lnTo>
                    <a:pt x="0" y="80010"/>
                  </a:lnTo>
                  <a:lnTo>
                    <a:pt x="0" y="86360"/>
                  </a:lnTo>
                  <a:lnTo>
                    <a:pt x="25400" y="86360"/>
                  </a:lnTo>
                  <a:lnTo>
                    <a:pt x="25400" y="80010"/>
                  </a:lnTo>
                  <a:close/>
                </a:path>
                <a:path w="25400" h="1065529">
                  <a:moveTo>
                    <a:pt x="25400" y="86360"/>
                  </a:moveTo>
                  <a:lnTo>
                    <a:pt x="0" y="86360"/>
                  </a:lnTo>
                  <a:lnTo>
                    <a:pt x="0" y="92710"/>
                  </a:lnTo>
                  <a:lnTo>
                    <a:pt x="25400" y="92710"/>
                  </a:lnTo>
                  <a:lnTo>
                    <a:pt x="25400" y="86360"/>
                  </a:lnTo>
                  <a:close/>
                </a:path>
                <a:path w="25400" h="1065529">
                  <a:moveTo>
                    <a:pt x="25400" y="92710"/>
                  </a:moveTo>
                  <a:lnTo>
                    <a:pt x="0" y="92710"/>
                  </a:lnTo>
                  <a:lnTo>
                    <a:pt x="0" y="99060"/>
                  </a:lnTo>
                  <a:lnTo>
                    <a:pt x="25400" y="99060"/>
                  </a:lnTo>
                  <a:lnTo>
                    <a:pt x="25400" y="92710"/>
                  </a:lnTo>
                  <a:close/>
                </a:path>
                <a:path w="25400" h="1065529">
                  <a:moveTo>
                    <a:pt x="25400" y="99060"/>
                  </a:moveTo>
                  <a:lnTo>
                    <a:pt x="0" y="99060"/>
                  </a:lnTo>
                  <a:lnTo>
                    <a:pt x="0" y="105410"/>
                  </a:lnTo>
                  <a:lnTo>
                    <a:pt x="25400" y="105410"/>
                  </a:lnTo>
                  <a:lnTo>
                    <a:pt x="25400" y="99060"/>
                  </a:lnTo>
                  <a:close/>
                </a:path>
                <a:path w="25400" h="1065529">
                  <a:moveTo>
                    <a:pt x="25400" y="105410"/>
                  </a:moveTo>
                  <a:lnTo>
                    <a:pt x="0" y="105410"/>
                  </a:lnTo>
                  <a:lnTo>
                    <a:pt x="0" y="111760"/>
                  </a:lnTo>
                  <a:lnTo>
                    <a:pt x="25400" y="111760"/>
                  </a:lnTo>
                  <a:lnTo>
                    <a:pt x="25400" y="105410"/>
                  </a:lnTo>
                  <a:close/>
                </a:path>
                <a:path w="25400" h="1065529">
                  <a:moveTo>
                    <a:pt x="25400" y="111760"/>
                  </a:moveTo>
                  <a:lnTo>
                    <a:pt x="0" y="111760"/>
                  </a:lnTo>
                  <a:lnTo>
                    <a:pt x="0" y="118110"/>
                  </a:lnTo>
                  <a:lnTo>
                    <a:pt x="25400" y="118110"/>
                  </a:lnTo>
                  <a:lnTo>
                    <a:pt x="25400" y="111760"/>
                  </a:lnTo>
                  <a:close/>
                </a:path>
                <a:path w="25400" h="1065529">
                  <a:moveTo>
                    <a:pt x="25400" y="118110"/>
                  </a:moveTo>
                  <a:lnTo>
                    <a:pt x="0" y="118110"/>
                  </a:lnTo>
                  <a:lnTo>
                    <a:pt x="0" y="124460"/>
                  </a:lnTo>
                  <a:lnTo>
                    <a:pt x="25400" y="124460"/>
                  </a:lnTo>
                  <a:lnTo>
                    <a:pt x="25400" y="118110"/>
                  </a:lnTo>
                  <a:close/>
                </a:path>
                <a:path w="25400" h="1065529">
                  <a:moveTo>
                    <a:pt x="25400" y="124460"/>
                  </a:moveTo>
                  <a:lnTo>
                    <a:pt x="0" y="124460"/>
                  </a:lnTo>
                  <a:lnTo>
                    <a:pt x="0" y="143510"/>
                  </a:lnTo>
                  <a:lnTo>
                    <a:pt x="25400" y="143510"/>
                  </a:lnTo>
                  <a:lnTo>
                    <a:pt x="25400" y="124460"/>
                  </a:lnTo>
                  <a:close/>
                </a:path>
                <a:path w="25400" h="1065529">
                  <a:moveTo>
                    <a:pt x="25400" y="143510"/>
                  </a:moveTo>
                  <a:lnTo>
                    <a:pt x="0" y="143510"/>
                  </a:lnTo>
                  <a:lnTo>
                    <a:pt x="0" y="149860"/>
                  </a:lnTo>
                  <a:lnTo>
                    <a:pt x="25400" y="149860"/>
                  </a:lnTo>
                  <a:lnTo>
                    <a:pt x="25400" y="143510"/>
                  </a:lnTo>
                  <a:close/>
                </a:path>
                <a:path w="25400" h="1065529">
                  <a:moveTo>
                    <a:pt x="25400" y="149860"/>
                  </a:moveTo>
                  <a:lnTo>
                    <a:pt x="0" y="149860"/>
                  </a:lnTo>
                  <a:lnTo>
                    <a:pt x="0" y="187960"/>
                  </a:lnTo>
                  <a:lnTo>
                    <a:pt x="25400" y="187960"/>
                  </a:lnTo>
                  <a:lnTo>
                    <a:pt x="25400" y="149860"/>
                  </a:lnTo>
                  <a:close/>
                </a:path>
                <a:path w="25400" h="1065529">
                  <a:moveTo>
                    <a:pt x="25400" y="187960"/>
                  </a:moveTo>
                  <a:lnTo>
                    <a:pt x="0" y="187960"/>
                  </a:lnTo>
                  <a:lnTo>
                    <a:pt x="0" y="194310"/>
                  </a:lnTo>
                  <a:lnTo>
                    <a:pt x="25400" y="194310"/>
                  </a:lnTo>
                  <a:lnTo>
                    <a:pt x="25400" y="187960"/>
                  </a:lnTo>
                  <a:close/>
                </a:path>
                <a:path w="25400" h="1065529">
                  <a:moveTo>
                    <a:pt x="25400" y="194310"/>
                  </a:moveTo>
                  <a:lnTo>
                    <a:pt x="0" y="194310"/>
                  </a:lnTo>
                  <a:lnTo>
                    <a:pt x="0" y="207010"/>
                  </a:lnTo>
                  <a:lnTo>
                    <a:pt x="25400" y="207010"/>
                  </a:lnTo>
                  <a:lnTo>
                    <a:pt x="25400" y="194310"/>
                  </a:lnTo>
                  <a:close/>
                </a:path>
                <a:path w="25400" h="1065529">
                  <a:moveTo>
                    <a:pt x="25400" y="207010"/>
                  </a:moveTo>
                  <a:lnTo>
                    <a:pt x="0" y="207010"/>
                  </a:lnTo>
                  <a:lnTo>
                    <a:pt x="0" y="213360"/>
                  </a:lnTo>
                  <a:lnTo>
                    <a:pt x="25400" y="213360"/>
                  </a:lnTo>
                  <a:lnTo>
                    <a:pt x="25400" y="207010"/>
                  </a:lnTo>
                  <a:close/>
                </a:path>
                <a:path w="25400" h="1065529">
                  <a:moveTo>
                    <a:pt x="25400" y="213360"/>
                  </a:moveTo>
                  <a:lnTo>
                    <a:pt x="0" y="213360"/>
                  </a:lnTo>
                  <a:lnTo>
                    <a:pt x="0" y="226060"/>
                  </a:lnTo>
                  <a:lnTo>
                    <a:pt x="25400" y="226060"/>
                  </a:lnTo>
                  <a:lnTo>
                    <a:pt x="25400" y="213360"/>
                  </a:lnTo>
                  <a:close/>
                </a:path>
                <a:path w="25400" h="1065529">
                  <a:moveTo>
                    <a:pt x="25400" y="226060"/>
                  </a:moveTo>
                  <a:lnTo>
                    <a:pt x="0" y="226060"/>
                  </a:lnTo>
                  <a:lnTo>
                    <a:pt x="0" y="232410"/>
                  </a:lnTo>
                  <a:lnTo>
                    <a:pt x="25400" y="232410"/>
                  </a:lnTo>
                  <a:lnTo>
                    <a:pt x="25400" y="226060"/>
                  </a:lnTo>
                  <a:close/>
                </a:path>
                <a:path w="25400" h="1065529">
                  <a:moveTo>
                    <a:pt x="25400" y="232410"/>
                  </a:moveTo>
                  <a:lnTo>
                    <a:pt x="0" y="232410"/>
                  </a:lnTo>
                  <a:lnTo>
                    <a:pt x="0" y="245110"/>
                  </a:lnTo>
                  <a:lnTo>
                    <a:pt x="25400" y="245110"/>
                  </a:lnTo>
                  <a:lnTo>
                    <a:pt x="25400" y="232410"/>
                  </a:lnTo>
                  <a:close/>
                </a:path>
                <a:path w="25400" h="1065529">
                  <a:moveTo>
                    <a:pt x="25400" y="245110"/>
                  </a:moveTo>
                  <a:lnTo>
                    <a:pt x="0" y="245110"/>
                  </a:lnTo>
                  <a:lnTo>
                    <a:pt x="0" y="251460"/>
                  </a:lnTo>
                  <a:lnTo>
                    <a:pt x="25400" y="251460"/>
                  </a:lnTo>
                  <a:lnTo>
                    <a:pt x="25400" y="245110"/>
                  </a:lnTo>
                  <a:close/>
                </a:path>
                <a:path w="25400" h="1065529">
                  <a:moveTo>
                    <a:pt x="25400" y="251460"/>
                  </a:moveTo>
                  <a:lnTo>
                    <a:pt x="0" y="251460"/>
                  </a:lnTo>
                  <a:lnTo>
                    <a:pt x="0" y="257810"/>
                  </a:lnTo>
                  <a:lnTo>
                    <a:pt x="25400" y="257810"/>
                  </a:lnTo>
                  <a:lnTo>
                    <a:pt x="25400" y="251460"/>
                  </a:lnTo>
                  <a:close/>
                </a:path>
                <a:path w="25400" h="1065529">
                  <a:moveTo>
                    <a:pt x="25400" y="257810"/>
                  </a:moveTo>
                  <a:lnTo>
                    <a:pt x="0" y="257810"/>
                  </a:lnTo>
                  <a:lnTo>
                    <a:pt x="0" y="264160"/>
                  </a:lnTo>
                  <a:lnTo>
                    <a:pt x="25400" y="264160"/>
                  </a:lnTo>
                  <a:lnTo>
                    <a:pt x="25400" y="257810"/>
                  </a:lnTo>
                  <a:close/>
                </a:path>
                <a:path w="25400" h="1065529">
                  <a:moveTo>
                    <a:pt x="25400" y="264160"/>
                  </a:moveTo>
                  <a:lnTo>
                    <a:pt x="0" y="264160"/>
                  </a:lnTo>
                  <a:lnTo>
                    <a:pt x="0" y="270510"/>
                  </a:lnTo>
                  <a:lnTo>
                    <a:pt x="25400" y="270510"/>
                  </a:lnTo>
                  <a:lnTo>
                    <a:pt x="25400" y="264160"/>
                  </a:lnTo>
                  <a:close/>
                </a:path>
                <a:path w="25400" h="1065529">
                  <a:moveTo>
                    <a:pt x="25400" y="270510"/>
                  </a:moveTo>
                  <a:lnTo>
                    <a:pt x="0" y="270510"/>
                  </a:lnTo>
                  <a:lnTo>
                    <a:pt x="0" y="276860"/>
                  </a:lnTo>
                  <a:lnTo>
                    <a:pt x="25400" y="276860"/>
                  </a:lnTo>
                  <a:lnTo>
                    <a:pt x="25400" y="270510"/>
                  </a:lnTo>
                  <a:close/>
                </a:path>
                <a:path w="25400" h="1065529">
                  <a:moveTo>
                    <a:pt x="25400" y="276860"/>
                  </a:moveTo>
                  <a:lnTo>
                    <a:pt x="0" y="276860"/>
                  </a:lnTo>
                  <a:lnTo>
                    <a:pt x="0" y="283210"/>
                  </a:lnTo>
                  <a:lnTo>
                    <a:pt x="25400" y="283210"/>
                  </a:lnTo>
                  <a:lnTo>
                    <a:pt x="25400" y="276860"/>
                  </a:lnTo>
                  <a:close/>
                </a:path>
                <a:path w="25400" h="1065529">
                  <a:moveTo>
                    <a:pt x="25400" y="283210"/>
                  </a:moveTo>
                  <a:lnTo>
                    <a:pt x="0" y="283210"/>
                  </a:lnTo>
                  <a:lnTo>
                    <a:pt x="0" y="289560"/>
                  </a:lnTo>
                  <a:lnTo>
                    <a:pt x="25400" y="289560"/>
                  </a:lnTo>
                  <a:lnTo>
                    <a:pt x="25400" y="283210"/>
                  </a:lnTo>
                  <a:close/>
                </a:path>
                <a:path w="25400" h="1065529">
                  <a:moveTo>
                    <a:pt x="25400" y="289560"/>
                  </a:moveTo>
                  <a:lnTo>
                    <a:pt x="0" y="289560"/>
                  </a:lnTo>
                  <a:lnTo>
                    <a:pt x="0" y="295910"/>
                  </a:lnTo>
                  <a:lnTo>
                    <a:pt x="25400" y="295910"/>
                  </a:lnTo>
                  <a:lnTo>
                    <a:pt x="25400" y="289560"/>
                  </a:lnTo>
                  <a:close/>
                </a:path>
                <a:path w="25400" h="1065529">
                  <a:moveTo>
                    <a:pt x="25400" y="295910"/>
                  </a:moveTo>
                  <a:lnTo>
                    <a:pt x="0" y="295910"/>
                  </a:lnTo>
                  <a:lnTo>
                    <a:pt x="0" y="302260"/>
                  </a:lnTo>
                  <a:lnTo>
                    <a:pt x="25400" y="302260"/>
                  </a:lnTo>
                  <a:lnTo>
                    <a:pt x="25400" y="295910"/>
                  </a:lnTo>
                  <a:close/>
                </a:path>
                <a:path w="25400" h="1065529">
                  <a:moveTo>
                    <a:pt x="25400" y="302260"/>
                  </a:moveTo>
                  <a:lnTo>
                    <a:pt x="0" y="302260"/>
                  </a:lnTo>
                  <a:lnTo>
                    <a:pt x="0" y="308610"/>
                  </a:lnTo>
                  <a:lnTo>
                    <a:pt x="25400" y="308610"/>
                  </a:lnTo>
                  <a:lnTo>
                    <a:pt x="25400" y="302260"/>
                  </a:lnTo>
                  <a:close/>
                </a:path>
                <a:path w="25400" h="1065529">
                  <a:moveTo>
                    <a:pt x="25400" y="308610"/>
                  </a:moveTo>
                  <a:lnTo>
                    <a:pt x="0" y="308610"/>
                  </a:lnTo>
                  <a:lnTo>
                    <a:pt x="0" y="314960"/>
                  </a:lnTo>
                  <a:lnTo>
                    <a:pt x="25400" y="314960"/>
                  </a:lnTo>
                  <a:lnTo>
                    <a:pt x="25400" y="308610"/>
                  </a:lnTo>
                  <a:close/>
                </a:path>
                <a:path w="25400" h="1065529">
                  <a:moveTo>
                    <a:pt x="25400" y="314960"/>
                  </a:moveTo>
                  <a:lnTo>
                    <a:pt x="0" y="314960"/>
                  </a:lnTo>
                  <a:lnTo>
                    <a:pt x="0" y="321310"/>
                  </a:lnTo>
                  <a:lnTo>
                    <a:pt x="25400" y="321310"/>
                  </a:lnTo>
                  <a:lnTo>
                    <a:pt x="25400" y="314960"/>
                  </a:lnTo>
                  <a:close/>
                </a:path>
                <a:path w="25400" h="1065529">
                  <a:moveTo>
                    <a:pt x="25400" y="321310"/>
                  </a:moveTo>
                  <a:lnTo>
                    <a:pt x="0" y="321310"/>
                  </a:lnTo>
                  <a:lnTo>
                    <a:pt x="0" y="327660"/>
                  </a:lnTo>
                  <a:lnTo>
                    <a:pt x="25400" y="327660"/>
                  </a:lnTo>
                  <a:lnTo>
                    <a:pt x="25400" y="321310"/>
                  </a:lnTo>
                  <a:close/>
                </a:path>
                <a:path w="25400" h="1065529">
                  <a:moveTo>
                    <a:pt x="25400" y="327660"/>
                  </a:moveTo>
                  <a:lnTo>
                    <a:pt x="0" y="327660"/>
                  </a:lnTo>
                  <a:lnTo>
                    <a:pt x="0" y="334010"/>
                  </a:lnTo>
                  <a:lnTo>
                    <a:pt x="25400" y="334010"/>
                  </a:lnTo>
                  <a:lnTo>
                    <a:pt x="25400" y="327660"/>
                  </a:lnTo>
                  <a:close/>
                </a:path>
                <a:path w="25400" h="1065529">
                  <a:moveTo>
                    <a:pt x="25400" y="334010"/>
                  </a:moveTo>
                  <a:lnTo>
                    <a:pt x="0" y="334010"/>
                  </a:lnTo>
                  <a:lnTo>
                    <a:pt x="0" y="340360"/>
                  </a:lnTo>
                  <a:lnTo>
                    <a:pt x="25400" y="340360"/>
                  </a:lnTo>
                  <a:lnTo>
                    <a:pt x="25400" y="334010"/>
                  </a:lnTo>
                  <a:close/>
                </a:path>
                <a:path w="25400" h="1065529">
                  <a:moveTo>
                    <a:pt x="25400" y="340360"/>
                  </a:moveTo>
                  <a:lnTo>
                    <a:pt x="0" y="340360"/>
                  </a:lnTo>
                  <a:lnTo>
                    <a:pt x="0" y="346710"/>
                  </a:lnTo>
                  <a:lnTo>
                    <a:pt x="25400" y="346710"/>
                  </a:lnTo>
                  <a:lnTo>
                    <a:pt x="25400" y="340360"/>
                  </a:lnTo>
                  <a:close/>
                </a:path>
                <a:path w="25400" h="1065529">
                  <a:moveTo>
                    <a:pt x="25400" y="346710"/>
                  </a:moveTo>
                  <a:lnTo>
                    <a:pt x="0" y="346710"/>
                  </a:lnTo>
                  <a:lnTo>
                    <a:pt x="0" y="353060"/>
                  </a:lnTo>
                  <a:lnTo>
                    <a:pt x="25400" y="353060"/>
                  </a:lnTo>
                  <a:lnTo>
                    <a:pt x="25400" y="346710"/>
                  </a:lnTo>
                  <a:close/>
                </a:path>
                <a:path w="25400" h="1065529">
                  <a:moveTo>
                    <a:pt x="25400" y="353060"/>
                  </a:moveTo>
                  <a:lnTo>
                    <a:pt x="0" y="353060"/>
                  </a:lnTo>
                  <a:lnTo>
                    <a:pt x="0" y="359410"/>
                  </a:lnTo>
                  <a:lnTo>
                    <a:pt x="25400" y="359410"/>
                  </a:lnTo>
                  <a:lnTo>
                    <a:pt x="25400" y="353060"/>
                  </a:lnTo>
                  <a:close/>
                </a:path>
                <a:path w="25400" h="1065529">
                  <a:moveTo>
                    <a:pt x="25400" y="359410"/>
                  </a:moveTo>
                  <a:lnTo>
                    <a:pt x="0" y="359410"/>
                  </a:lnTo>
                  <a:lnTo>
                    <a:pt x="0" y="365760"/>
                  </a:lnTo>
                  <a:lnTo>
                    <a:pt x="25400" y="365760"/>
                  </a:lnTo>
                  <a:lnTo>
                    <a:pt x="25400" y="359410"/>
                  </a:lnTo>
                  <a:close/>
                </a:path>
                <a:path w="25400" h="1065529">
                  <a:moveTo>
                    <a:pt x="25400" y="365760"/>
                  </a:moveTo>
                  <a:lnTo>
                    <a:pt x="0" y="365760"/>
                  </a:lnTo>
                  <a:lnTo>
                    <a:pt x="0" y="372110"/>
                  </a:lnTo>
                  <a:lnTo>
                    <a:pt x="25400" y="372110"/>
                  </a:lnTo>
                  <a:lnTo>
                    <a:pt x="25400" y="365760"/>
                  </a:lnTo>
                  <a:close/>
                </a:path>
                <a:path w="25400" h="1065529">
                  <a:moveTo>
                    <a:pt x="25400" y="372110"/>
                  </a:moveTo>
                  <a:lnTo>
                    <a:pt x="0" y="372110"/>
                  </a:lnTo>
                  <a:lnTo>
                    <a:pt x="0" y="378460"/>
                  </a:lnTo>
                  <a:lnTo>
                    <a:pt x="25400" y="378460"/>
                  </a:lnTo>
                  <a:lnTo>
                    <a:pt x="25400" y="372110"/>
                  </a:lnTo>
                  <a:close/>
                </a:path>
                <a:path w="25400" h="1065529">
                  <a:moveTo>
                    <a:pt x="25400" y="378460"/>
                  </a:moveTo>
                  <a:lnTo>
                    <a:pt x="0" y="378460"/>
                  </a:lnTo>
                  <a:lnTo>
                    <a:pt x="0" y="398780"/>
                  </a:lnTo>
                  <a:lnTo>
                    <a:pt x="25400" y="398780"/>
                  </a:lnTo>
                  <a:lnTo>
                    <a:pt x="25400" y="378460"/>
                  </a:lnTo>
                  <a:close/>
                </a:path>
                <a:path w="25400" h="1065529">
                  <a:moveTo>
                    <a:pt x="25400" y="398780"/>
                  </a:moveTo>
                  <a:lnTo>
                    <a:pt x="0" y="398780"/>
                  </a:lnTo>
                  <a:lnTo>
                    <a:pt x="0" y="405130"/>
                  </a:lnTo>
                  <a:lnTo>
                    <a:pt x="25400" y="405130"/>
                  </a:lnTo>
                  <a:lnTo>
                    <a:pt x="25400" y="398780"/>
                  </a:lnTo>
                  <a:close/>
                </a:path>
                <a:path w="25400" h="1065529">
                  <a:moveTo>
                    <a:pt x="25400" y="405130"/>
                  </a:moveTo>
                  <a:lnTo>
                    <a:pt x="0" y="405130"/>
                  </a:lnTo>
                  <a:lnTo>
                    <a:pt x="0" y="424180"/>
                  </a:lnTo>
                  <a:lnTo>
                    <a:pt x="25400" y="424180"/>
                  </a:lnTo>
                  <a:lnTo>
                    <a:pt x="25400" y="405130"/>
                  </a:lnTo>
                  <a:close/>
                </a:path>
                <a:path w="25400" h="1065529">
                  <a:moveTo>
                    <a:pt x="25400" y="424180"/>
                  </a:moveTo>
                  <a:lnTo>
                    <a:pt x="0" y="424180"/>
                  </a:lnTo>
                  <a:lnTo>
                    <a:pt x="0" y="430530"/>
                  </a:lnTo>
                  <a:lnTo>
                    <a:pt x="25400" y="430530"/>
                  </a:lnTo>
                  <a:lnTo>
                    <a:pt x="25400" y="424180"/>
                  </a:lnTo>
                  <a:close/>
                </a:path>
                <a:path w="25400" h="1065529">
                  <a:moveTo>
                    <a:pt x="25400" y="430530"/>
                  </a:moveTo>
                  <a:lnTo>
                    <a:pt x="0" y="430530"/>
                  </a:lnTo>
                  <a:lnTo>
                    <a:pt x="0" y="436880"/>
                  </a:lnTo>
                  <a:lnTo>
                    <a:pt x="25400" y="436880"/>
                  </a:lnTo>
                  <a:lnTo>
                    <a:pt x="25400" y="430530"/>
                  </a:lnTo>
                  <a:close/>
                </a:path>
                <a:path w="25400" h="1065529">
                  <a:moveTo>
                    <a:pt x="25400" y="436880"/>
                  </a:moveTo>
                  <a:lnTo>
                    <a:pt x="0" y="436880"/>
                  </a:lnTo>
                  <a:lnTo>
                    <a:pt x="0" y="443230"/>
                  </a:lnTo>
                  <a:lnTo>
                    <a:pt x="25400" y="443230"/>
                  </a:lnTo>
                  <a:lnTo>
                    <a:pt x="25400" y="436880"/>
                  </a:lnTo>
                  <a:close/>
                </a:path>
                <a:path w="25400" h="1065529">
                  <a:moveTo>
                    <a:pt x="25400" y="443230"/>
                  </a:moveTo>
                  <a:lnTo>
                    <a:pt x="0" y="443230"/>
                  </a:lnTo>
                  <a:lnTo>
                    <a:pt x="0" y="449580"/>
                  </a:lnTo>
                  <a:lnTo>
                    <a:pt x="25400" y="449580"/>
                  </a:lnTo>
                  <a:lnTo>
                    <a:pt x="25400" y="443230"/>
                  </a:lnTo>
                  <a:close/>
                </a:path>
                <a:path w="25400" h="1065529">
                  <a:moveTo>
                    <a:pt x="25400" y="449580"/>
                  </a:moveTo>
                  <a:lnTo>
                    <a:pt x="0" y="449580"/>
                  </a:lnTo>
                  <a:lnTo>
                    <a:pt x="0" y="455930"/>
                  </a:lnTo>
                  <a:lnTo>
                    <a:pt x="25400" y="455930"/>
                  </a:lnTo>
                  <a:lnTo>
                    <a:pt x="25400" y="449580"/>
                  </a:lnTo>
                  <a:close/>
                </a:path>
                <a:path w="25400" h="1065529">
                  <a:moveTo>
                    <a:pt x="25400" y="455930"/>
                  </a:moveTo>
                  <a:lnTo>
                    <a:pt x="0" y="455930"/>
                  </a:lnTo>
                  <a:lnTo>
                    <a:pt x="0" y="462280"/>
                  </a:lnTo>
                  <a:lnTo>
                    <a:pt x="25400" y="462280"/>
                  </a:lnTo>
                  <a:lnTo>
                    <a:pt x="25400" y="455930"/>
                  </a:lnTo>
                  <a:close/>
                </a:path>
                <a:path w="25400" h="1065529">
                  <a:moveTo>
                    <a:pt x="25400" y="462280"/>
                  </a:moveTo>
                  <a:lnTo>
                    <a:pt x="0" y="462280"/>
                  </a:lnTo>
                  <a:lnTo>
                    <a:pt x="0" y="474980"/>
                  </a:lnTo>
                  <a:lnTo>
                    <a:pt x="25400" y="474980"/>
                  </a:lnTo>
                  <a:lnTo>
                    <a:pt x="25400" y="462280"/>
                  </a:lnTo>
                  <a:close/>
                </a:path>
                <a:path w="25400" h="1065529">
                  <a:moveTo>
                    <a:pt x="25400" y="474980"/>
                  </a:moveTo>
                  <a:lnTo>
                    <a:pt x="0" y="474980"/>
                  </a:lnTo>
                  <a:lnTo>
                    <a:pt x="0" y="481330"/>
                  </a:lnTo>
                  <a:lnTo>
                    <a:pt x="25400" y="481330"/>
                  </a:lnTo>
                  <a:lnTo>
                    <a:pt x="25400" y="474980"/>
                  </a:lnTo>
                  <a:close/>
                </a:path>
                <a:path w="25400" h="1065529">
                  <a:moveTo>
                    <a:pt x="25400" y="481330"/>
                  </a:moveTo>
                  <a:lnTo>
                    <a:pt x="0" y="481330"/>
                  </a:lnTo>
                  <a:lnTo>
                    <a:pt x="0" y="487680"/>
                  </a:lnTo>
                  <a:lnTo>
                    <a:pt x="25400" y="487680"/>
                  </a:lnTo>
                  <a:lnTo>
                    <a:pt x="25400" y="481330"/>
                  </a:lnTo>
                  <a:close/>
                </a:path>
                <a:path w="25400" h="1065529">
                  <a:moveTo>
                    <a:pt x="25400" y="487680"/>
                  </a:moveTo>
                  <a:lnTo>
                    <a:pt x="0" y="487680"/>
                  </a:lnTo>
                  <a:lnTo>
                    <a:pt x="0" y="494030"/>
                  </a:lnTo>
                  <a:lnTo>
                    <a:pt x="25400" y="494030"/>
                  </a:lnTo>
                  <a:lnTo>
                    <a:pt x="25400" y="487680"/>
                  </a:lnTo>
                  <a:close/>
                </a:path>
                <a:path w="25400" h="1065529">
                  <a:moveTo>
                    <a:pt x="25400" y="494030"/>
                  </a:moveTo>
                  <a:lnTo>
                    <a:pt x="0" y="494030"/>
                  </a:lnTo>
                  <a:lnTo>
                    <a:pt x="0" y="500380"/>
                  </a:lnTo>
                  <a:lnTo>
                    <a:pt x="25400" y="500380"/>
                  </a:lnTo>
                  <a:lnTo>
                    <a:pt x="25400" y="494030"/>
                  </a:lnTo>
                  <a:close/>
                </a:path>
                <a:path w="25400" h="1065529">
                  <a:moveTo>
                    <a:pt x="25400" y="500380"/>
                  </a:moveTo>
                  <a:lnTo>
                    <a:pt x="0" y="500380"/>
                  </a:lnTo>
                  <a:lnTo>
                    <a:pt x="0" y="506730"/>
                  </a:lnTo>
                  <a:lnTo>
                    <a:pt x="25400" y="506730"/>
                  </a:lnTo>
                  <a:lnTo>
                    <a:pt x="25400" y="500380"/>
                  </a:lnTo>
                  <a:close/>
                </a:path>
                <a:path w="25400" h="1065529">
                  <a:moveTo>
                    <a:pt x="25400" y="506730"/>
                  </a:moveTo>
                  <a:lnTo>
                    <a:pt x="0" y="506730"/>
                  </a:lnTo>
                  <a:lnTo>
                    <a:pt x="0" y="510540"/>
                  </a:lnTo>
                  <a:lnTo>
                    <a:pt x="25400" y="510540"/>
                  </a:lnTo>
                  <a:lnTo>
                    <a:pt x="25400" y="506730"/>
                  </a:lnTo>
                  <a:close/>
                </a:path>
                <a:path w="25400" h="1065529">
                  <a:moveTo>
                    <a:pt x="25400" y="510540"/>
                  </a:moveTo>
                  <a:lnTo>
                    <a:pt x="0" y="510540"/>
                  </a:lnTo>
                  <a:lnTo>
                    <a:pt x="0" y="519430"/>
                  </a:lnTo>
                  <a:lnTo>
                    <a:pt x="25400" y="519430"/>
                  </a:lnTo>
                  <a:lnTo>
                    <a:pt x="25400" y="510540"/>
                  </a:lnTo>
                  <a:close/>
                </a:path>
                <a:path w="25400" h="1065529">
                  <a:moveTo>
                    <a:pt x="25400" y="519430"/>
                  </a:moveTo>
                  <a:lnTo>
                    <a:pt x="0" y="519430"/>
                  </a:lnTo>
                  <a:lnTo>
                    <a:pt x="0" y="525780"/>
                  </a:lnTo>
                  <a:lnTo>
                    <a:pt x="25400" y="525780"/>
                  </a:lnTo>
                  <a:lnTo>
                    <a:pt x="25400" y="519430"/>
                  </a:lnTo>
                  <a:close/>
                </a:path>
                <a:path w="25400" h="1065529">
                  <a:moveTo>
                    <a:pt x="25400" y="525780"/>
                  </a:moveTo>
                  <a:lnTo>
                    <a:pt x="0" y="525780"/>
                  </a:lnTo>
                  <a:lnTo>
                    <a:pt x="0" y="532130"/>
                  </a:lnTo>
                  <a:lnTo>
                    <a:pt x="25400" y="532130"/>
                  </a:lnTo>
                  <a:lnTo>
                    <a:pt x="25400" y="525780"/>
                  </a:lnTo>
                  <a:close/>
                </a:path>
                <a:path w="25400" h="1065529">
                  <a:moveTo>
                    <a:pt x="25400" y="532130"/>
                  </a:moveTo>
                  <a:lnTo>
                    <a:pt x="0" y="532130"/>
                  </a:lnTo>
                  <a:lnTo>
                    <a:pt x="0" y="538480"/>
                  </a:lnTo>
                  <a:lnTo>
                    <a:pt x="25400" y="538480"/>
                  </a:lnTo>
                  <a:lnTo>
                    <a:pt x="25400" y="532130"/>
                  </a:lnTo>
                  <a:close/>
                </a:path>
                <a:path w="25400" h="1065529">
                  <a:moveTo>
                    <a:pt x="25400" y="538480"/>
                  </a:moveTo>
                  <a:lnTo>
                    <a:pt x="0" y="538480"/>
                  </a:lnTo>
                  <a:lnTo>
                    <a:pt x="0" y="544830"/>
                  </a:lnTo>
                  <a:lnTo>
                    <a:pt x="25400" y="544830"/>
                  </a:lnTo>
                  <a:lnTo>
                    <a:pt x="25400" y="538480"/>
                  </a:lnTo>
                  <a:close/>
                </a:path>
                <a:path w="25400" h="1065529">
                  <a:moveTo>
                    <a:pt x="25400" y="544830"/>
                  </a:moveTo>
                  <a:lnTo>
                    <a:pt x="0" y="544830"/>
                  </a:lnTo>
                  <a:lnTo>
                    <a:pt x="0" y="551180"/>
                  </a:lnTo>
                  <a:lnTo>
                    <a:pt x="25400" y="551180"/>
                  </a:lnTo>
                  <a:lnTo>
                    <a:pt x="25400" y="544830"/>
                  </a:lnTo>
                  <a:close/>
                </a:path>
                <a:path w="25400" h="1065529">
                  <a:moveTo>
                    <a:pt x="25400" y="551180"/>
                  </a:moveTo>
                  <a:lnTo>
                    <a:pt x="0" y="551180"/>
                  </a:lnTo>
                  <a:lnTo>
                    <a:pt x="0" y="557530"/>
                  </a:lnTo>
                  <a:lnTo>
                    <a:pt x="25400" y="557530"/>
                  </a:lnTo>
                  <a:lnTo>
                    <a:pt x="25400" y="551180"/>
                  </a:lnTo>
                  <a:close/>
                </a:path>
                <a:path w="25400" h="1065529">
                  <a:moveTo>
                    <a:pt x="25400" y="557530"/>
                  </a:moveTo>
                  <a:lnTo>
                    <a:pt x="0" y="557530"/>
                  </a:lnTo>
                  <a:lnTo>
                    <a:pt x="0" y="563880"/>
                  </a:lnTo>
                  <a:lnTo>
                    <a:pt x="25400" y="563880"/>
                  </a:lnTo>
                  <a:lnTo>
                    <a:pt x="25400" y="557530"/>
                  </a:lnTo>
                  <a:close/>
                </a:path>
                <a:path w="25400" h="1065529">
                  <a:moveTo>
                    <a:pt x="25400" y="563880"/>
                  </a:moveTo>
                  <a:lnTo>
                    <a:pt x="0" y="563880"/>
                  </a:lnTo>
                  <a:lnTo>
                    <a:pt x="0" y="576580"/>
                  </a:lnTo>
                  <a:lnTo>
                    <a:pt x="25400" y="576580"/>
                  </a:lnTo>
                  <a:lnTo>
                    <a:pt x="25400" y="563880"/>
                  </a:lnTo>
                  <a:close/>
                </a:path>
                <a:path w="25400" h="1065529">
                  <a:moveTo>
                    <a:pt x="25400" y="576580"/>
                  </a:moveTo>
                  <a:lnTo>
                    <a:pt x="0" y="576580"/>
                  </a:lnTo>
                  <a:lnTo>
                    <a:pt x="0" y="601980"/>
                  </a:lnTo>
                  <a:lnTo>
                    <a:pt x="25400" y="601980"/>
                  </a:lnTo>
                  <a:lnTo>
                    <a:pt x="25400" y="576580"/>
                  </a:lnTo>
                  <a:close/>
                </a:path>
                <a:path w="25400" h="1065529">
                  <a:moveTo>
                    <a:pt x="25400" y="601980"/>
                  </a:moveTo>
                  <a:lnTo>
                    <a:pt x="0" y="601980"/>
                  </a:lnTo>
                  <a:lnTo>
                    <a:pt x="0" y="614680"/>
                  </a:lnTo>
                  <a:lnTo>
                    <a:pt x="25400" y="614680"/>
                  </a:lnTo>
                  <a:lnTo>
                    <a:pt x="25400" y="601980"/>
                  </a:lnTo>
                  <a:close/>
                </a:path>
                <a:path w="25400" h="1065529">
                  <a:moveTo>
                    <a:pt x="25400" y="614680"/>
                  </a:moveTo>
                  <a:lnTo>
                    <a:pt x="0" y="614680"/>
                  </a:lnTo>
                  <a:lnTo>
                    <a:pt x="0" y="621030"/>
                  </a:lnTo>
                  <a:lnTo>
                    <a:pt x="25400" y="621030"/>
                  </a:lnTo>
                  <a:lnTo>
                    <a:pt x="25400" y="614680"/>
                  </a:lnTo>
                  <a:close/>
                </a:path>
                <a:path w="25400" h="1065529">
                  <a:moveTo>
                    <a:pt x="25400" y="621030"/>
                  </a:moveTo>
                  <a:lnTo>
                    <a:pt x="0" y="621030"/>
                  </a:lnTo>
                  <a:lnTo>
                    <a:pt x="0" y="627380"/>
                  </a:lnTo>
                  <a:lnTo>
                    <a:pt x="25400" y="627380"/>
                  </a:lnTo>
                  <a:lnTo>
                    <a:pt x="25400" y="621030"/>
                  </a:lnTo>
                  <a:close/>
                </a:path>
                <a:path w="25400" h="1065529">
                  <a:moveTo>
                    <a:pt x="25400" y="627380"/>
                  </a:moveTo>
                  <a:lnTo>
                    <a:pt x="0" y="627380"/>
                  </a:lnTo>
                  <a:lnTo>
                    <a:pt x="0" y="633730"/>
                  </a:lnTo>
                  <a:lnTo>
                    <a:pt x="25400" y="633730"/>
                  </a:lnTo>
                  <a:lnTo>
                    <a:pt x="25400" y="627380"/>
                  </a:lnTo>
                  <a:close/>
                </a:path>
                <a:path w="25400" h="1065529">
                  <a:moveTo>
                    <a:pt x="25400" y="633730"/>
                  </a:moveTo>
                  <a:lnTo>
                    <a:pt x="0" y="633730"/>
                  </a:lnTo>
                  <a:lnTo>
                    <a:pt x="0" y="640080"/>
                  </a:lnTo>
                  <a:lnTo>
                    <a:pt x="25400" y="640080"/>
                  </a:lnTo>
                  <a:lnTo>
                    <a:pt x="25400" y="633730"/>
                  </a:lnTo>
                  <a:close/>
                </a:path>
                <a:path w="25400" h="1065529">
                  <a:moveTo>
                    <a:pt x="25400" y="640080"/>
                  </a:moveTo>
                  <a:lnTo>
                    <a:pt x="0" y="640080"/>
                  </a:lnTo>
                  <a:lnTo>
                    <a:pt x="0" y="646430"/>
                  </a:lnTo>
                  <a:lnTo>
                    <a:pt x="25400" y="646430"/>
                  </a:lnTo>
                  <a:lnTo>
                    <a:pt x="25400" y="640080"/>
                  </a:lnTo>
                  <a:close/>
                </a:path>
                <a:path w="25400" h="1065529">
                  <a:moveTo>
                    <a:pt x="25400" y="647700"/>
                  </a:moveTo>
                  <a:lnTo>
                    <a:pt x="0" y="647700"/>
                  </a:lnTo>
                  <a:lnTo>
                    <a:pt x="0" y="652780"/>
                  </a:lnTo>
                  <a:lnTo>
                    <a:pt x="25400" y="652780"/>
                  </a:lnTo>
                  <a:lnTo>
                    <a:pt x="25400" y="647700"/>
                  </a:lnTo>
                  <a:close/>
                </a:path>
                <a:path w="25400" h="1065529">
                  <a:moveTo>
                    <a:pt x="25400" y="646430"/>
                  </a:moveTo>
                  <a:lnTo>
                    <a:pt x="0" y="646430"/>
                  </a:lnTo>
                  <a:lnTo>
                    <a:pt x="0" y="647700"/>
                  </a:lnTo>
                  <a:lnTo>
                    <a:pt x="25400" y="647700"/>
                  </a:lnTo>
                  <a:lnTo>
                    <a:pt x="25400" y="646430"/>
                  </a:lnTo>
                  <a:close/>
                </a:path>
                <a:path w="25400" h="1065529">
                  <a:moveTo>
                    <a:pt x="25400" y="652780"/>
                  </a:moveTo>
                  <a:lnTo>
                    <a:pt x="0" y="652780"/>
                  </a:lnTo>
                  <a:lnTo>
                    <a:pt x="0" y="659130"/>
                  </a:lnTo>
                  <a:lnTo>
                    <a:pt x="25400" y="659130"/>
                  </a:lnTo>
                  <a:lnTo>
                    <a:pt x="25400" y="652780"/>
                  </a:lnTo>
                  <a:close/>
                </a:path>
                <a:path w="25400" h="1065529">
                  <a:moveTo>
                    <a:pt x="25400" y="659130"/>
                  </a:moveTo>
                  <a:lnTo>
                    <a:pt x="0" y="659130"/>
                  </a:lnTo>
                  <a:lnTo>
                    <a:pt x="0" y="665480"/>
                  </a:lnTo>
                  <a:lnTo>
                    <a:pt x="25400" y="665480"/>
                  </a:lnTo>
                  <a:lnTo>
                    <a:pt x="25400" y="659130"/>
                  </a:lnTo>
                  <a:close/>
                </a:path>
                <a:path w="25400" h="1065529">
                  <a:moveTo>
                    <a:pt x="25400" y="665480"/>
                  </a:moveTo>
                  <a:lnTo>
                    <a:pt x="0" y="665480"/>
                  </a:lnTo>
                  <a:lnTo>
                    <a:pt x="0" y="671830"/>
                  </a:lnTo>
                  <a:lnTo>
                    <a:pt x="25400" y="671830"/>
                  </a:lnTo>
                  <a:lnTo>
                    <a:pt x="25400" y="665480"/>
                  </a:lnTo>
                  <a:close/>
                </a:path>
                <a:path w="25400" h="1065529">
                  <a:moveTo>
                    <a:pt x="25400" y="671830"/>
                  </a:moveTo>
                  <a:lnTo>
                    <a:pt x="0" y="671830"/>
                  </a:lnTo>
                  <a:lnTo>
                    <a:pt x="0" y="678180"/>
                  </a:lnTo>
                  <a:lnTo>
                    <a:pt x="25400" y="678180"/>
                  </a:lnTo>
                  <a:lnTo>
                    <a:pt x="25400" y="671830"/>
                  </a:lnTo>
                  <a:close/>
                </a:path>
                <a:path w="25400" h="1065529">
                  <a:moveTo>
                    <a:pt x="25400" y="678180"/>
                  </a:moveTo>
                  <a:lnTo>
                    <a:pt x="0" y="678180"/>
                  </a:lnTo>
                  <a:lnTo>
                    <a:pt x="0" y="684530"/>
                  </a:lnTo>
                  <a:lnTo>
                    <a:pt x="25400" y="684530"/>
                  </a:lnTo>
                  <a:lnTo>
                    <a:pt x="25400" y="678180"/>
                  </a:lnTo>
                  <a:close/>
                </a:path>
                <a:path w="25400" h="1065529">
                  <a:moveTo>
                    <a:pt x="25400" y="684530"/>
                  </a:moveTo>
                  <a:lnTo>
                    <a:pt x="0" y="684530"/>
                  </a:lnTo>
                  <a:lnTo>
                    <a:pt x="0" y="709930"/>
                  </a:lnTo>
                  <a:lnTo>
                    <a:pt x="25400" y="709930"/>
                  </a:lnTo>
                  <a:lnTo>
                    <a:pt x="25400" y="684530"/>
                  </a:lnTo>
                  <a:close/>
                </a:path>
                <a:path w="25400" h="1065529">
                  <a:moveTo>
                    <a:pt x="25400" y="709930"/>
                  </a:moveTo>
                  <a:lnTo>
                    <a:pt x="0" y="709930"/>
                  </a:lnTo>
                  <a:lnTo>
                    <a:pt x="0" y="716280"/>
                  </a:lnTo>
                  <a:lnTo>
                    <a:pt x="25400" y="716280"/>
                  </a:lnTo>
                  <a:lnTo>
                    <a:pt x="25400" y="709930"/>
                  </a:lnTo>
                  <a:close/>
                </a:path>
                <a:path w="25400" h="1065529">
                  <a:moveTo>
                    <a:pt x="25400" y="716280"/>
                  </a:moveTo>
                  <a:lnTo>
                    <a:pt x="0" y="716280"/>
                  </a:lnTo>
                  <a:lnTo>
                    <a:pt x="0" y="722630"/>
                  </a:lnTo>
                  <a:lnTo>
                    <a:pt x="25400" y="722630"/>
                  </a:lnTo>
                  <a:lnTo>
                    <a:pt x="25400" y="716280"/>
                  </a:lnTo>
                  <a:close/>
                </a:path>
                <a:path w="25400" h="1065529">
                  <a:moveTo>
                    <a:pt x="25400" y="722630"/>
                  </a:moveTo>
                  <a:lnTo>
                    <a:pt x="0" y="722630"/>
                  </a:lnTo>
                  <a:lnTo>
                    <a:pt x="0" y="728980"/>
                  </a:lnTo>
                  <a:lnTo>
                    <a:pt x="25400" y="728980"/>
                  </a:lnTo>
                  <a:lnTo>
                    <a:pt x="25400" y="722630"/>
                  </a:lnTo>
                  <a:close/>
                </a:path>
                <a:path w="25400" h="1065529">
                  <a:moveTo>
                    <a:pt x="25400" y="728980"/>
                  </a:moveTo>
                  <a:lnTo>
                    <a:pt x="0" y="728980"/>
                  </a:lnTo>
                  <a:lnTo>
                    <a:pt x="0" y="732790"/>
                  </a:lnTo>
                  <a:lnTo>
                    <a:pt x="25400" y="732790"/>
                  </a:lnTo>
                  <a:lnTo>
                    <a:pt x="25400" y="728980"/>
                  </a:lnTo>
                  <a:close/>
                </a:path>
                <a:path w="25400" h="1065529">
                  <a:moveTo>
                    <a:pt x="25400" y="732790"/>
                  </a:moveTo>
                  <a:lnTo>
                    <a:pt x="0" y="732790"/>
                  </a:lnTo>
                  <a:lnTo>
                    <a:pt x="0" y="735330"/>
                  </a:lnTo>
                  <a:lnTo>
                    <a:pt x="25400" y="735330"/>
                  </a:lnTo>
                  <a:lnTo>
                    <a:pt x="25400" y="732790"/>
                  </a:lnTo>
                  <a:close/>
                </a:path>
                <a:path w="25400" h="1065529">
                  <a:moveTo>
                    <a:pt x="25400" y="735330"/>
                  </a:moveTo>
                  <a:lnTo>
                    <a:pt x="0" y="735330"/>
                  </a:lnTo>
                  <a:lnTo>
                    <a:pt x="0" y="748030"/>
                  </a:lnTo>
                  <a:lnTo>
                    <a:pt x="25400" y="748030"/>
                  </a:lnTo>
                  <a:lnTo>
                    <a:pt x="25400" y="735330"/>
                  </a:lnTo>
                  <a:close/>
                </a:path>
                <a:path w="25400" h="1065529">
                  <a:moveTo>
                    <a:pt x="25400" y="748030"/>
                  </a:moveTo>
                  <a:lnTo>
                    <a:pt x="0" y="748030"/>
                  </a:lnTo>
                  <a:lnTo>
                    <a:pt x="0" y="754380"/>
                  </a:lnTo>
                  <a:lnTo>
                    <a:pt x="25400" y="754380"/>
                  </a:lnTo>
                  <a:lnTo>
                    <a:pt x="25400" y="748030"/>
                  </a:lnTo>
                  <a:close/>
                </a:path>
                <a:path w="25400" h="1065529">
                  <a:moveTo>
                    <a:pt x="25400" y="754380"/>
                  </a:moveTo>
                  <a:lnTo>
                    <a:pt x="0" y="754380"/>
                  </a:lnTo>
                  <a:lnTo>
                    <a:pt x="0" y="764540"/>
                  </a:lnTo>
                  <a:lnTo>
                    <a:pt x="25400" y="764540"/>
                  </a:lnTo>
                  <a:lnTo>
                    <a:pt x="25400" y="754380"/>
                  </a:lnTo>
                  <a:close/>
                </a:path>
                <a:path w="25400" h="1065529">
                  <a:moveTo>
                    <a:pt x="25400" y="764540"/>
                  </a:moveTo>
                  <a:lnTo>
                    <a:pt x="0" y="764540"/>
                  </a:lnTo>
                  <a:lnTo>
                    <a:pt x="0" y="770890"/>
                  </a:lnTo>
                  <a:lnTo>
                    <a:pt x="25400" y="770890"/>
                  </a:lnTo>
                  <a:lnTo>
                    <a:pt x="25400" y="764540"/>
                  </a:lnTo>
                  <a:close/>
                </a:path>
                <a:path w="25400" h="1065529">
                  <a:moveTo>
                    <a:pt x="25400" y="770890"/>
                  </a:moveTo>
                  <a:lnTo>
                    <a:pt x="0" y="770890"/>
                  </a:lnTo>
                  <a:lnTo>
                    <a:pt x="0" y="779780"/>
                  </a:lnTo>
                  <a:lnTo>
                    <a:pt x="25400" y="779780"/>
                  </a:lnTo>
                  <a:lnTo>
                    <a:pt x="25400" y="770890"/>
                  </a:lnTo>
                  <a:close/>
                </a:path>
                <a:path w="25400" h="1065529">
                  <a:moveTo>
                    <a:pt x="25400" y="779780"/>
                  </a:moveTo>
                  <a:lnTo>
                    <a:pt x="0" y="779780"/>
                  </a:lnTo>
                  <a:lnTo>
                    <a:pt x="0" y="784860"/>
                  </a:lnTo>
                  <a:lnTo>
                    <a:pt x="25400" y="784860"/>
                  </a:lnTo>
                  <a:lnTo>
                    <a:pt x="25400" y="779780"/>
                  </a:lnTo>
                  <a:close/>
                </a:path>
                <a:path w="25400" h="1065529">
                  <a:moveTo>
                    <a:pt x="25400" y="784860"/>
                  </a:moveTo>
                  <a:lnTo>
                    <a:pt x="0" y="784860"/>
                  </a:lnTo>
                  <a:lnTo>
                    <a:pt x="0" y="786130"/>
                  </a:lnTo>
                  <a:lnTo>
                    <a:pt x="25400" y="786130"/>
                  </a:lnTo>
                  <a:lnTo>
                    <a:pt x="25400" y="784860"/>
                  </a:lnTo>
                  <a:close/>
                </a:path>
                <a:path w="25400" h="1065529">
                  <a:moveTo>
                    <a:pt x="25400" y="786130"/>
                  </a:moveTo>
                  <a:lnTo>
                    <a:pt x="0" y="786130"/>
                  </a:lnTo>
                  <a:lnTo>
                    <a:pt x="0" y="792480"/>
                  </a:lnTo>
                  <a:lnTo>
                    <a:pt x="25400" y="792480"/>
                  </a:lnTo>
                  <a:lnTo>
                    <a:pt x="25400" y="786130"/>
                  </a:lnTo>
                  <a:close/>
                </a:path>
                <a:path w="25400" h="1065529">
                  <a:moveTo>
                    <a:pt x="25400" y="792480"/>
                  </a:moveTo>
                  <a:lnTo>
                    <a:pt x="0" y="792480"/>
                  </a:lnTo>
                  <a:lnTo>
                    <a:pt x="0" y="802640"/>
                  </a:lnTo>
                  <a:lnTo>
                    <a:pt x="25400" y="802640"/>
                  </a:lnTo>
                  <a:lnTo>
                    <a:pt x="25400" y="792480"/>
                  </a:lnTo>
                  <a:close/>
                </a:path>
                <a:path w="25400" h="1065529">
                  <a:moveTo>
                    <a:pt x="25400" y="802640"/>
                  </a:moveTo>
                  <a:lnTo>
                    <a:pt x="0" y="802640"/>
                  </a:lnTo>
                  <a:lnTo>
                    <a:pt x="0" y="811530"/>
                  </a:lnTo>
                  <a:lnTo>
                    <a:pt x="25400" y="811530"/>
                  </a:lnTo>
                  <a:lnTo>
                    <a:pt x="25400" y="802640"/>
                  </a:lnTo>
                  <a:close/>
                </a:path>
                <a:path w="25400" h="1065529">
                  <a:moveTo>
                    <a:pt x="25400" y="811530"/>
                  </a:moveTo>
                  <a:lnTo>
                    <a:pt x="0" y="811530"/>
                  </a:lnTo>
                  <a:lnTo>
                    <a:pt x="0" y="849630"/>
                  </a:lnTo>
                  <a:lnTo>
                    <a:pt x="25400" y="849630"/>
                  </a:lnTo>
                  <a:lnTo>
                    <a:pt x="25400" y="811530"/>
                  </a:lnTo>
                  <a:close/>
                </a:path>
                <a:path w="25400" h="1065529">
                  <a:moveTo>
                    <a:pt x="25400" y="849630"/>
                  </a:moveTo>
                  <a:lnTo>
                    <a:pt x="0" y="849630"/>
                  </a:lnTo>
                  <a:lnTo>
                    <a:pt x="0" y="853440"/>
                  </a:lnTo>
                  <a:lnTo>
                    <a:pt x="25400" y="853440"/>
                  </a:lnTo>
                  <a:lnTo>
                    <a:pt x="25400" y="849630"/>
                  </a:lnTo>
                  <a:close/>
                </a:path>
                <a:path w="25400" h="1065529">
                  <a:moveTo>
                    <a:pt x="25400" y="853440"/>
                  </a:moveTo>
                  <a:lnTo>
                    <a:pt x="0" y="853440"/>
                  </a:lnTo>
                  <a:lnTo>
                    <a:pt x="0" y="855980"/>
                  </a:lnTo>
                  <a:lnTo>
                    <a:pt x="25400" y="855980"/>
                  </a:lnTo>
                  <a:lnTo>
                    <a:pt x="25400" y="853440"/>
                  </a:lnTo>
                  <a:close/>
                </a:path>
                <a:path w="25400" h="1065529">
                  <a:moveTo>
                    <a:pt x="25400" y="855980"/>
                  </a:moveTo>
                  <a:lnTo>
                    <a:pt x="0" y="855980"/>
                  </a:lnTo>
                  <a:lnTo>
                    <a:pt x="0" y="862330"/>
                  </a:lnTo>
                  <a:lnTo>
                    <a:pt x="25400" y="862330"/>
                  </a:lnTo>
                  <a:lnTo>
                    <a:pt x="25400" y="855980"/>
                  </a:lnTo>
                  <a:close/>
                </a:path>
                <a:path w="25400" h="1065529">
                  <a:moveTo>
                    <a:pt x="25400" y="862330"/>
                  </a:moveTo>
                  <a:lnTo>
                    <a:pt x="0" y="862330"/>
                  </a:lnTo>
                  <a:lnTo>
                    <a:pt x="0" y="866140"/>
                  </a:lnTo>
                  <a:lnTo>
                    <a:pt x="25400" y="866140"/>
                  </a:lnTo>
                  <a:lnTo>
                    <a:pt x="25400" y="862330"/>
                  </a:lnTo>
                  <a:close/>
                </a:path>
                <a:path w="25400" h="1065529">
                  <a:moveTo>
                    <a:pt x="25400" y="866140"/>
                  </a:moveTo>
                  <a:lnTo>
                    <a:pt x="0" y="866140"/>
                  </a:lnTo>
                  <a:lnTo>
                    <a:pt x="0" y="904240"/>
                  </a:lnTo>
                  <a:lnTo>
                    <a:pt x="25400" y="904240"/>
                  </a:lnTo>
                  <a:lnTo>
                    <a:pt x="25400" y="866140"/>
                  </a:lnTo>
                  <a:close/>
                </a:path>
                <a:path w="25400" h="1065529">
                  <a:moveTo>
                    <a:pt x="25400" y="904240"/>
                  </a:moveTo>
                  <a:lnTo>
                    <a:pt x="0" y="904240"/>
                  </a:lnTo>
                  <a:lnTo>
                    <a:pt x="0" y="913130"/>
                  </a:lnTo>
                  <a:lnTo>
                    <a:pt x="25400" y="913130"/>
                  </a:lnTo>
                  <a:lnTo>
                    <a:pt x="25400" y="904240"/>
                  </a:lnTo>
                  <a:close/>
                </a:path>
                <a:path w="25400" h="1065529">
                  <a:moveTo>
                    <a:pt x="25400" y="913130"/>
                  </a:moveTo>
                  <a:lnTo>
                    <a:pt x="0" y="913130"/>
                  </a:lnTo>
                  <a:lnTo>
                    <a:pt x="0" y="919480"/>
                  </a:lnTo>
                  <a:lnTo>
                    <a:pt x="25400" y="919480"/>
                  </a:lnTo>
                  <a:lnTo>
                    <a:pt x="25400" y="913130"/>
                  </a:lnTo>
                  <a:close/>
                </a:path>
                <a:path w="25400" h="1065529">
                  <a:moveTo>
                    <a:pt x="25400" y="919480"/>
                  </a:moveTo>
                  <a:lnTo>
                    <a:pt x="0" y="919480"/>
                  </a:lnTo>
                  <a:lnTo>
                    <a:pt x="0" y="925830"/>
                  </a:lnTo>
                  <a:lnTo>
                    <a:pt x="25400" y="925830"/>
                  </a:lnTo>
                  <a:lnTo>
                    <a:pt x="25400" y="919480"/>
                  </a:lnTo>
                  <a:close/>
                </a:path>
                <a:path w="25400" h="1065529">
                  <a:moveTo>
                    <a:pt x="25400" y="925830"/>
                  </a:moveTo>
                  <a:lnTo>
                    <a:pt x="0" y="925830"/>
                  </a:lnTo>
                  <a:lnTo>
                    <a:pt x="0" y="929640"/>
                  </a:lnTo>
                  <a:lnTo>
                    <a:pt x="25400" y="929640"/>
                  </a:lnTo>
                  <a:lnTo>
                    <a:pt x="25400" y="925830"/>
                  </a:lnTo>
                  <a:close/>
                </a:path>
                <a:path w="25400" h="1065529">
                  <a:moveTo>
                    <a:pt x="25400" y="929640"/>
                  </a:moveTo>
                  <a:lnTo>
                    <a:pt x="0" y="929640"/>
                  </a:lnTo>
                  <a:lnTo>
                    <a:pt x="0" y="935990"/>
                  </a:lnTo>
                  <a:lnTo>
                    <a:pt x="25400" y="935990"/>
                  </a:lnTo>
                  <a:lnTo>
                    <a:pt x="25400" y="929640"/>
                  </a:lnTo>
                  <a:close/>
                </a:path>
                <a:path w="25400" h="1065529">
                  <a:moveTo>
                    <a:pt x="25400" y="935990"/>
                  </a:moveTo>
                  <a:lnTo>
                    <a:pt x="0" y="935990"/>
                  </a:lnTo>
                  <a:lnTo>
                    <a:pt x="0" y="938530"/>
                  </a:lnTo>
                  <a:lnTo>
                    <a:pt x="25400" y="938530"/>
                  </a:lnTo>
                  <a:lnTo>
                    <a:pt x="25400" y="935990"/>
                  </a:lnTo>
                  <a:close/>
                </a:path>
                <a:path w="25400" h="1065529">
                  <a:moveTo>
                    <a:pt x="25400" y="938530"/>
                  </a:moveTo>
                  <a:lnTo>
                    <a:pt x="0" y="938530"/>
                  </a:lnTo>
                  <a:lnTo>
                    <a:pt x="0" y="942340"/>
                  </a:lnTo>
                  <a:lnTo>
                    <a:pt x="25400" y="942340"/>
                  </a:lnTo>
                  <a:lnTo>
                    <a:pt x="25400" y="938530"/>
                  </a:lnTo>
                  <a:close/>
                </a:path>
                <a:path w="25400" h="1065529">
                  <a:moveTo>
                    <a:pt x="25400" y="942340"/>
                  </a:moveTo>
                  <a:lnTo>
                    <a:pt x="0" y="942340"/>
                  </a:lnTo>
                  <a:lnTo>
                    <a:pt x="0" y="944880"/>
                  </a:lnTo>
                  <a:lnTo>
                    <a:pt x="25400" y="944880"/>
                  </a:lnTo>
                  <a:lnTo>
                    <a:pt x="25400" y="942340"/>
                  </a:lnTo>
                  <a:close/>
                </a:path>
                <a:path w="25400" h="1065529">
                  <a:moveTo>
                    <a:pt x="25400" y="944880"/>
                  </a:moveTo>
                  <a:lnTo>
                    <a:pt x="0" y="944880"/>
                  </a:lnTo>
                  <a:lnTo>
                    <a:pt x="0" y="951230"/>
                  </a:lnTo>
                  <a:lnTo>
                    <a:pt x="25400" y="951230"/>
                  </a:lnTo>
                  <a:lnTo>
                    <a:pt x="25400" y="944880"/>
                  </a:lnTo>
                  <a:close/>
                </a:path>
                <a:path w="25400" h="1065529">
                  <a:moveTo>
                    <a:pt x="25400" y="951230"/>
                  </a:moveTo>
                  <a:lnTo>
                    <a:pt x="0" y="951230"/>
                  </a:lnTo>
                  <a:lnTo>
                    <a:pt x="0" y="976630"/>
                  </a:lnTo>
                  <a:lnTo>
                    <a:pt x="25400" y="976630"/>
                  </a:lnTo>
                  <a:lnTo>
                    <a:pt x="25400" y="951230"/>
                  </a:lnTo>
                  <a:close/>
                </a:path>
                <a:path w="25400" h="1065529">
                  <a:moveTo>
                    <a:pt x="25400" y="976630"/>
                  </a:moveTo>
                  <a:lnTo>
                    <a:pt x="0" y="976630"/>
                  </a:lnTo>
                  <a:lnTo>
                    <a:pt x="0" y="982980"/>
                  </a:lnTo>
                  <a:lnTo>
                    <a:pt x="25400" y="982980"/>
                  </a:lnTo>
                  <a:lnTo>
                    <a:pt x="25400" y="976630"/>
                  </a:lnTo>
                  <a:close/>
                </a:path>
                <a:path w="25400" h="1065529">
                  <a:moveTo>
                    <a:pt x="25400" y="982980"/>
                  </a:moveTo>
                  <a:lnTo>
                    <a:pt x="0" y="982980"/>
                  </a:lnTo>
                  <a:lnTo>
                    <a:pt x="0" y="995680"/>
                  </a:lnTo>
                  <a:lnTo>
                    <a:pt x="25400" y="995680"/>
                  </a:lnTo>
                  <a:lnTo>
                    <a:pt x="25400" y="982980"/>
                  </a:lnTo>
                  <a:close/>
                </a:path>
                <a:path w="25400" h="1065529">
                  <a:moveTo>
                    <a:pt x="25400" y="995680"/>
                  </a:moveTo>
                  <a:lnTo>
                    <a:pt x="0" y="995680"/>
                  </a:lnTo>
                  <a:lnTo>
                    <a:pt x="0" y="1012190"/>
                  </a:lnTo>
                  <a:lnTo>
                    <a:pt x="25400" y="1012190"/>
                  </a:lnTo>
                  <a:lnTo>
                    <a:pt x="25400" y="995680"/>
                  </a:lnTo>
                  <a:close/>
                </a:path>
                <a:path w="25400" h="1065529">
                  <a:moveTo>
                    <a:pt x="25400" y="1012190"/>
                  </a:moveTo>
                  <a:lnTo>
                    <a:pt x="0" y="1012190"/>
                  </a:lnTo>
                  <a:lnTo>
                    <a:pt x="0" y="1014730"/>
                  </a:lnTo>
                  <a:lnTo>
                    <a:pt x="25400" y="1014730"/>
                  </a:lnTo>
                  <a:lnTo>
                    <a:pt x="25400" y="1012190"/>
                  </a:lnTo>
                  <a:close/>
                </a:path>
                <a:path w="25400" h="1065529">
                  <a:moveTo>
                    <a:pt x="25400" y="1014730"/>
                  </a:moveTo>
                  <a:lnTo>
                    <a:pt x="0" y="1014730"/>
                  </a:lnTo>
                  <a:lnTo>
                    <a:pt x="0" y="1018540"/>
                  </a:lnTo>
                  <a:lnTo>
                    <a:pt x="25400" y="1018540"/>
                  </a:lnTo>
                  <a:lnTo>
                    <a:pt x="25400" y="1014730"/>
                  </a:lnTo>
                  <a:close/>
                </a:path>
                <a:path w="25400" h="1065529">
                  <a:moveTo>
                    <a:pt x="25400" y="1018540"/>
                  </a:moveTo>
                  <a:lnTo>
                    <a:pt x="0" y="1018540"/>
                  </a:lnTo>
                  <a:lnTo>
                    <a:pt x="0" y="1021080"/>
                  </a:lnTo>
                  <a:lnTo>
                    <a:pt x="25400" y="1021080"/>
                  </a:lnTo>
                  <a:lnTo>
                    <a:pt x="25400" y="1018540"/>
                  </a:lnTo>
                  <a:close/>
                </a:path>
                <a:path w="25400" h="1065529">
                  <a:moveTo>
                    <a:pt x="25400" y="1021080"/>
                  </a:moveTo>
                  <a:lnTo>
                    <a:pt x="0" y="1021080"/>
                  </a:lnTo>
                  <a:lnTo>
                    <a:pt x="0" y="1024890"/>
                  </a:lnTo>
                  <a:lnTo>
                    <a:pt x="25400" y="1024890"/>
                  </a:lnTo>
                  <a:lnTo>
                    <a:pt x="25400" y="1021080"/>
                  </a:lnTo>
                  <a:close/>
                </a:path>
                <a:path w="25400" h="1065529">
                  <a:moveTo>
                    <a:pt x="25400" y="1024890"/>
                  </a:moveTo>
                  <a:lnTo>
                    <a:pt x="0" y="1024890"/>
                  </a:lnTo>
                  <a:lnTo>
                    <a:pt x="0" y="1031240"/>
                  </a:lnTo>
                  <a:lnTo>
                    <a:pt x="25400" y="1031240"/>
                  </a:lnTo>
                  <a:lnTo>
                    <a:pt x="25400" y="1024890"/>
                  </a:lnTo>
                  <a:close/>
                </a:path>
                <a:path w="25400" h="1065529">
                  <a:moveTo>
                    <a:pt x="25400" y="1031240"/>
                  </a:moveTo>
                  <a:lnTo>
                    <a:pt x="0" y="1031240"/>
                  </a:lnTo>
                  <a:lnTo>
                    <a:pt x="0" y="1040130"/>
                  </a:lnTo>
                  <a:lnTo>
                    <a:pt x="25400" y="1040130"/>
                  </a:lnTo>
                  <a:lnTo>
                    <a:pt x="25400" y="1031240"/>
                  </a:lnTo>
                  <a:close/>
                </a:path>
                <a:path w="25400" h="1065529">
                  <a:moveTo>
                    <a:pt x="25400" y="1040130"/>
                  </a:moveTo>
                  <a:lnTo>
                    <a:pt x="0" y="1040130"/>
                  </a:lnTo>
                  <a:lnTo>
                    <a:pt x="0" y="1052830"/>
                  </a:lnTo>
                  <a:lnTo>
                    <a:pt x="25400" y="1052830"/>
                  </a:lnTo>
                  <a:lnTo>
                    <a:pt x="25400" y="1040130"/>
                  </a:lnTo>
                  <a:close/>
                </a:path>
                <a:path w="25400" h="1065529">
                  <a:moveTo>
                    <a:pt x="25400" y="1052830"/>
                  </a:moveTo>
                  <a:lnTo>
                    <a:pt x="0" y="1052830"/>
                  </a:lnTo>
                  <a:lnTo>
                    <a:pt x="0" y="1056640"/>
                  </a:lnTo>
                  <a:lnTo>
                    <a:pt x="1269" y="1056640"/>
                  </a:lnTo>
                  <a:lnTo>
                    <a:pt x="1269" y="1057910"/>
                  </a:lnTo>
                  <a:lnTo>
                    <a:pt x="5080" y="1057910"/>
                  </a:lnTo>
                  <a:lnTo>
                    <a:pt x="5080" y="1059180"/>
                  </a:lnTo>
                  <a:lnTo>
                    <a:pt x="8890" y="1059180"/>
                  </a:lnTo>
                  <a:lnTo>
                    <a:pt x="8890" y="1060450"/>
                  </a:lnTo>
                  <a:lnTo>
                    <a:pt x="12700" y="1060450"/>
                  </a:lnTo>
                  <a:lnTo>
                    <a:pt x="12700" y="1061720"/>
                  </a:lnTo>
                  <a:lnTo>
                    <a:pt x="16510" y="1061720"/>
                  </a:lnTo>
                  <a:lnTo>
                    <a:pt x="16510" y="1062990"/>
                  </a:lnTo>
                  <a:lnTo>
                    <a:pt x="25400" y="1062990"/>
                  </a:lnTo>
                  <a:lnTo>
                    <a:pt x="25400" y="1052830"/>
                  </a:lnTo>
                  <a:close/>
                </a:path>
                <a:path w="25400" h="1065529">
                  <a:moveTo>
                    <a:pt x="25400" y="1062990"/>
                  </a:moveTo>
                  <a:lnTo>
                    <a:pt x="19050" y="1062990"/>
                  </a:lnTo>
                  <a:lnTo>
                    <a:pt x="19050" y="1064260"/>
                  </a:lnTo>
                  <a:lnTo>
                    <a:pt x="22860" y="1064260"/>
                  </a:lnTo>
                  <a:lnTo>
                    <a:pt x="22860" y="1065530"/>
                  </a:lnTo>
                  <a:lnTo>
                    <a:pt x="25400" y="1065530"/>
                  </a:lnTo>
                  <a:lnTo>
                    <a:pt x="25400" y="1062990"/>
                  </a:lnTo>
                  <a:close/>
                </a:path>
              </a:pathLst>
            </a:custGeom>
            <a:solidFill>
              <a:srgbClr val="5274DB"/>
            </a:solidFill>
          </p:spPr>
          <p:txBody>
            <a:bodyPr wrap="square" lIns="0" tIns="0" rIns="0" bIns="0" rtlCol="0"/>
            <a:lstStyle/>
            <a:p>
              <a:endParaRPr/>
            </a:p>
          </p:txBody>
        </p:sp>
        <p:sp>
          <p:nvSpPr>
            <p:cNvPr id="599" name="object 599"/>
            <p:cNvSpPr/>
            <p:nvPr/>
          </p:nvSpPr>
          <p:spPr>
            <a:xfrm>
              <a:off x="2338069" y="4833620"/>
              <a:ext cx="25400" cy="1060450"/>
            </a:xfrm>
            <a:custGeom>
              <a:avLst/>
              <a:gdLst/>
              <a:ahLst/>
              <a:cxnLst/>
              <a:rect l="l" t="t" r="r" b="b"/>
              <a:pathLst>
                <a:path w="25400" h="1060450">
                  <a:moveTo>
                    <a:pt x="5080" y="0"/>
                  </a:moveTo>
                  <a:lnTo>
                    <a:pt x="0" y="0"/>
                  </a:lnTo>
                  <a:lnTo>
                    <a:pt x="0" y="1269"/>
                  </a:lnTo>
                  <a:lnTo>
                    <a:pt x="5080" y="1269"/>
                  </a:lnTo>
                  <a:lnTo>
                    <a:pt x="5080" y="0"/>
                  </a:lnTo>
                  <a:close/>
                </a:path>
                <a:path w="25400" h="1060450">
                  <a:moveTo>
                    <a:pt x="12700" y="1269"/>
                  </a:moveTo>
                  <a:lnTo>
                    <a:pt x="0" y="1269"/>
                  </a:lnTo>
                  <a:lnTo>
                    <a:pt x="0" y="7619"/>
                  </a:lnTo>
                  <a:lnTo>
                    <a:pt x="25400" y="7619"/>
                  </a:lnTo>
                  <a:lnTo>
                    <a:pt x="25400" y="3809"/>
                  </a:lnTo>
                  <a:lnTo>
                    <a:pt x="19050" y="3809"/>
                  </a:lnTo>
                  <a:lnTo>
                    <a:pt x="19050" y="2539"/>
                  </a:lnTo>
                  <a:lnTo>
                    <a:pt x="12700" y="2539"/>
                  </a:lnTo>
                  <a:lnTo>
                    <a:pt x="12700" y="1269"/>
                  </a:lnTo>
                  <a:close/>
                </a:path>
                <a:path w="25400" h="1060450">
                  <a:moveTo>
                    <a:pt x="25400" y="7619"/>
                  </a:moveTo>
                  <a:lnTo>
                    <a:pt x="0" y="7619"/>
                  </a:lnTo>
                  <a:lnTo>
                    <a:pt x="0" y="20319"/>
                  </a:lnTo>
                  <a:lnTo>
                    <a:pt x="25400" y="20319"/>
                  </a:lnTo>
                  <a:lnTo>
                    <a:pt x="25400" y="7619"/>
                  </a:lnTo>
                  <a:close/>
                </a:path>
                <a:path w="25400" h="1060450">
                  <a:moveTo>
                    <a:pt x="25400" y="20319"/>
                  </a:moveTo>
                  <a:lnTo>
                    <a:pt x="0" y="20319"/>
                  </a:lnTo>
                  <a:lnTo>
                    <a:pt x="0" y="26669"/>
                  </a:lnTo>
                  <a:lnTo>
                    <a:pt x="25400" y="26669"/>
                  </a:lnTo>
                  <a:lnTo>
                    <a:pt x="25400" y="20319"/>
                  </a:lnTo>
                  <a:close/>
                </a:path>
                <a:path w="25400" h="1060450">
                  <a:moveTo>
                    <a:pt x="25400" y="26669"/>
                  </a:moveTo>
                  <a:lnTo>
                    <a:pt x="0" y="26669"/>
                  </a:lnTo>
                  <a:lnTo>
                    <a:pt x="0" y="33019"/>
                  </a:lnTo>
                  <a:lnTo>
                    <a:pt x="25400" y="33019"/>
                  </a:lnTo>
                  <a:lnTo>
                    <a:pt x="25400" y="26669"/>
                  </a:lnTo>
                  <a:close/>
                </a:path>
                <a:path w="25400" h="1060450">
                  <a:moveTo>
                    <a:pt x="25400" y="33019"/>
                  </a:moveTo>
                  <a:lnTo>
                    <a:pt x="0" y="33019"/>
                  </a:lnTo>
                  <a:lnTo>
                    <a:pt x="0" y="39369"/>
                  </a:lnTo>
                  <a:lnTo>
                    <a:pt x="25400" y="39369"/>
                  </a:lnTo>
                  <a:lnTo>
                    <a:pt x="25400" y="33019"/>
                  </a:lnTo>
                  <a:close/>
                </a:path>
                <a:path w="25400" h="1060450">
                  <a:moveTo>
                    <a:pt x="25400" y="39370"/>
                  </a:moveTo>
                  <a:lnTo>
                    <a:pt x="0" y="39370"/>
                  </a:lnTo>
                  <a:lnTo>
                    <a:pt x="0" y="45719"/>
                  </a:lnTo>
                  <a:lnTo>
                    <a:pt x="25400" y="45719"/>
                  </a:lnTo>
                  <a:lnTo>
                    <a:pt x="25400" y="39370"/>
                  </a:lnTo>
                  <a:close/>
                </a:path>
                <a:path w="25400" h="1060450">
                  <a:moveTo>
                    <a:pt x="25400" y="45720"/>
                  </a:moveTo>
                  <a:lnTo>
                    <a:pt x="0" y="45720"/>
                  </a:lnTo>
                  <a:lnTo>
                    <a:pt x="0" y="52069"/>
                  </a:lnTo>
                  <a:lnTo>
                    <a:pt x="25400" y="52069"/>
                  </a:lnTo>
                  <a:lnTo>
                    <a:pt x="25400" y="45720"/>
                  </a:lnTo>
                  <a:close/>
                </a:path>
                <a:path w="25400" h="1060450">
                  <a:moveTo>
                    <a:pt x="25400" y="52070"/>
                  </a:moveTo>
                  <a:lnTo>
                    <a:pt x="0" y="52070"/>
                  </a:lnTo>
                  <a:lnTo>
                    <a:pt x="0" y="58419"/>
                  </a:lnTo>
                  <a:lnTo>
                    <a:pt x="25400" y="58419"/>
                  </a:lnTo>
                  <a:lnTo>
                    <a:pt x="25400" y="52070"/>
                  </a:lnTo>
                  <a:close/>
                </a:path>
                <a:path w="25400" h="1060450">
                  <a:moveTo>
                    <a:pt x="25400" y="58419"/>
                  </a:moveTo>
                  <a:lnTo>
                    <a:pt x="0" y="58419"/>
                  </a:lnTo>
                  <a:lnTo>
                    <a:pt x="0" y="64769"/>
                  </a:lnTo>
                  <a:lnTo>
                    <a:pt x="25400" y="64769"/>
                  </a:lnTo>
                  <a:lnTo>
                    <a:pt x="25400" y="58419"/>
                  </a:lnTo>
                  <a:close/>
                </a:path>
                <a:path w="25400" h="1060450">
                  <a:moveTo>
                    <a:pt x="25400" y="64769"/>
                  </a:moveTo>
                  <a:lnTo>
                    <a:pt x="0" y="64769"/>
                  </a:lnTo>
                  <a:lnTo>
                    <a:pt x="0" y="71119"/>
                  </a:lnTo>
                  <a:lnTo>
                    <a:pt x="25400" y="71119"/>
                  </a:lnTo>
                  <a:lnTo>
                    <a:pt x="25400" y="64769"/>
                  </a:lnTo>
                  <a:close/>
                </a:path>
                <a:path w="25400" h="1060450">
                  <a:moveTo>
                    <a:pt x="25400" y="71120"/>
                  </a:moveTo>
                  <a:lnTo>
                    <a:pt x="0" y="71120"/>
                  </a:lnTo>
                  <a:lnTo>
                    <a:pt x="0" y="77469"/>
                  </a:lnTo>
                  <a:lnTo>
                    <a:pt x="25400" y="77469"/>
                  </a:lnTo>
                  <a:lnTo>
                    <a:pt x="25400" y="71120"/>
                  </a:lnTo>
                  <a:close/>
                </a:path>
                <a:path w="25400" h="1060450">
                  <a:moveTo>
                    <a:pt x="25400" y="77469"/>
                  </a:moveTo>
                  <a:lnTo>
                    <a:pt x="0" y="77469"/>
                  </a:lnTo>
                  <a:lnTo>
                    <a:pt x="0" y="83819"/>
                  </a:lnTo>
                  <a:lnTo>
                    <a:pt x="25400" y="83819"/>
                  </a:lnTo>
                  <a:lnTo>
                    <a:pt x="25400" y="77469"/>
                  </a:lnTo>
                  <a:close/>
                </a:path>
                <a:path w="25400" h="1060450">
                  <a:moveTo>
                    <a:pt x="25400" y="83819"/>
                  </a:moveTo>
                  <a:lnTo>
                    <a:pt x="0" y="83819"/>
                  </a:lnTo>
                  <a:lnTo>
                    <a:pt x="0" y="90169"/>
                  </a:lnTo>
                  <a:lnTo>
                    <a:pt x="25400" y="90169"/>
                  </a:lnTo>
                  <a:lnTo>
                    <a:pt x="25400" y="83819"/>
                  </a:lnTo>
                  <a:close/>
                </a:path>
                <a:path w="25400" h="1060450">
                  <a:moveTo>
                    <a:pt x="25400" y="90170"/>
                  </a:moveTo>
                  <a:lnTo>
                    <a:pt x="0" y="90170"/>
                  </a:lnTo>
                  <a:lnTo>
                    <a:pt x="0" y="96519"/>
                  </a:lnTo>
                  <a:lnTo>
                    <a:pt x="25400" y="96519"/>
                  </a:lnTo>
                  <a:lnTo>
                    <a:pt x="25400" y="90170"/>
                  </a:lnTo>
                  <a:close/>
                </a:path>
                <a:path w="25400" h="1060450">
                  <a:moveTo>
                    <a:pt x="25400" y="96519"/>
                  </a:moveTo>
                  <a:lnTo>
                    <a:pt x="0" y="96519"/>
                  </a:lnTo>
                  <a:lnTo>
                    <a:pt x="0" y="102869"/>
                  </a:lnTo>
                  <a:lnTo>
                    <a:pt x="25400" y="102869"/>
                  </a:lnTo>
                  <a:lnTo>
                    <a:pt x="25400" y="96519"/>
                  </a:lnTo>
                  <a:close/>
                </a:path>
                <a:path w="25400" h="1060450">
                  <a:moveTo>
                    <a:pt x="25400" y="102869"/>
                  </a:moveTo>
                  <a:lnTo>
                    <a:pt x="0" y="102869"/>
                  </a:lnTo>
                  <a:lnTo>
                    <a:pt x="0" y="109219"/>
                  </a:lnTo>
                  <a:lnTo>
                    <a:pt x="25400" y="109219"/>
                  </a:lnTo>
                  <a:lnTo>
                    <a:pt x="25400" y="102869"/>
                  </a:lnTo>
                  <a:close/>
                </a:path>
                <a:path w="25400" h="1060450">
                  <a:moveTo>
                    <a:pt x="25400" y="109220"/>
                  </a:moveTo>
                  <a:lnTo>
                    <a:pt x="0" y="109220"/>
                  </a:lnTo>
                  <a:lnTo>
                    <a:pt x="0" y="115569"/>
                  </a:lnTo>
                  <a:lnTo>
                    <a:pt x="25400" y="115569"/>
                  </a:lnTo>
                  <a:lnTo>
                    <a:pt x="25400" y="109220"/>
                  </a:lnTo>
                  <a:close/>
                </a:path>
                <a:path w="25400" h="1060450">
                  <a:moveTo>
                    <a:pt x="25400" y="115570"/>
                  </a:moveTo>
                  <a:lnTo>
                    <a:pt x="0" y="115570"/>
                  </a:lnTo>
                  <a:lnTo>
                    <a:pt x="0" y="121919"/>
                  </a:lnTo>
                  <a:lnTo>
                    <a:pt x="25400" y="121919"/>
                  </a:lnTo>
                  <a:lnTo>
                    <a:pt x="25400" y="115570"/>
                  </a:lnTo>
                  <a:close/>
                </a:path>
                <a:path w="25400" h="1060450">
                  <a:moveTo>
                    <a:pt x="25400" y="121919"/>
                  </a:moveTo>
                  <a:lnTo>
                    <a:pt x="0" y="121919"/>
                  </a:lnTo>
                  <a:lnTo>
                    <a:pt x="0" y="128269"/>
                  </a:lnTo>
                  <a:lnTo>
                    <a:pt x="25400" y="128269"/>
                  </a:lnTo>
                  <a:lnTo>
                    <a:pt x="25400" y="121919"/>
                  </a:lnTo>
                  <a:close/>
                </a:path>
                <a:path w="25400" h="1060450">
                  <a:moveTo>
                    <a:pt x="25400" y="128269"/>
                  </a:moveTo>
                  <a:lnTo>
                    <a:pt x="0" y="128269"/>
                  </a:lnTo>
                  <a:lnTo>
                    <a:pt x="0" y="147319"/>
                  </a:lnTo>
                  <a:lnTo>
                    <a:pt x="25400" y="147319"/>
                  </a:lnTo>
                  <a:lnTo>
                    <a:pt x="25400" y="128269"/>
                  </a:lnTo>
                  <a:close/>
                </a:path>
                <a:path w="25400" h="1060450">
                  <a:moveTo>
                    <a:pt x="25400" y="147320"/>
                  </a:moveTo>
                  <a:lnTo>
                    <a:pt x="0" y="147320"/>
                  </a:lnTo>
                  <a:lnTo>
                    <a:pt x="0" y="153669"/>
                  </a:lnTo>
                  <a:lnTo>
                    <a:pt x="25400" y="153669"/>
                  </a:lnTo>
                  <a:lnTo>
                    <a:pt x="25400" y="147320"/>
                  </a:lnTo>
                  <a:close/>
                </a:path>
                <a:path w="25400" h="1060450">
                  <a:moveTo>
                    <a:pt x="25400" y="153669"/>
                  </a:moveTo>
                  <a:lnTo>
                    <a:pt x="0" y="153669"/>
                  </a:lnTo>
                  <a:lnTo>
                    <a:pt x="0" y="191769"/>
                  </a:lnTo>
                  <a:lnTo>
                    <a:pt x="25400" y="191769"/>
                  </a:lnTo>
                  <a:lnTo>
                    <a:pt x="25400" y="153669"/>
                  </a:lnTo>
                  <a:close/>
                </a:path>
                <a:path w="25400" h="1060450">
                  <a:moveTo>
                    <a:pt x="25400" y="191769"/>
                  </a:moveTo>
                  <a:lnTo>
                    <a:pt x="0" y="191769"/>
                  </a:lnTo>
                  <a:lnTo>
                    <a:pt x="0" y="198119"/>
                  </a:lnTo>
                  <a:lnTo>
                    <a:pt x="25400" y="198119"/>
                  </a:lnTo>
                  <a:lnTo>
                    <a:pt x="25400" y="191769"/>
                  </a:lnTo>
                  <a:close/>
                </a:path>
                <a:path w="25400" h="1060450">
                  <a:moveTo>
                    <a:pt x="25400" y="198119"/>
                  </a:moveTo>
                  <a:lnTo>
                    <a:pt x="0" y="198119"/>
                  </a:lnTo>
                  <a:lnTo>
                    <a:pt x="0" y="210819"/>
                  </a:lnTo>
                  <a:lnTo>
                    <a:pt x="25400" y="210819"/>
                  </a:lnTo>
                  <a:lnTo>
                    <a:pt x="25400" y="198119"/>
                  </a:lnTo>
                  <a:close/>
                </a:path>
                <a:path w="25400" h="1060450">
                  <a:moveTo>
                    <a:pt x="25400" y="210819"/>
                  </a:moveTo>
                  <a:lnTo>
                    <a:pt x="0" y="210819"/>
                  </a:lnTo>
                  <a:lnTo>
                    <a:pt x="0" y="217169"/>
                  </a:lnTo>
                  <a:lnTo>
                    <a:pt x="25400" y="217169"/>
                  </a:lnTo>
                  <a:lnTo>
                    <a:pt x="25400" y="210819"/>
                  </a:lnTo>
                  <a:close/>
                </a:path>
                <a:path w="25400" h="1060450">
                  <a:moveTo>
                    <a:pt x="25400" y="217169"/>
                  </a:moveTo>
                  <a:lnTo>
                    <a:pt x="0" y="217169"/>
                  </a:lnTo>
                  <a:lnTo>
                    <a:pt x="0" y="229869"/>
                  </a:lnTo>
                  <a:lnTo>
                    <a:pt x="25400" y="229869"/>
                  </a:lnTo>
                  <a:lnTo>
                    <a:pt x="25400" y="217169"/>
                  </a:lnTo>
                  <a:close/>
                </a:path>
                <a:path w="25400" h="1060450">
                  <a:moveTo>
                    <a:pt x="25400" y="229869"/>
                  </a:moveTo>
                  <a:lnTo>
                    <a:pt x="0" y="229869"/>
                  </a:lnTo>
                  <a:lnTo>
                    <a:pt x="0" y="236219"/>
                  </a:lnTo>
                  <a:lnTo>
                    <a:pt x="25400" y="236219"/>
                  </a:lnTo>
                  <a:lnTo>
                    <a:pt x="25400" y="229869"/>
                  </a:lnTo>
                  <a:close/>
                </a:path>
                <a:path w="25400" h="1060450">
                  <a:moveTo>
                    <a:pt x="25400" y="236219"/>
                  </a:moveTo>
                  <a:lnTo>
                    <a:pt x="0" y="236219"/>
                  </a:lnTo>
                  <a:lnTo>
                    <a:pt x="0" y="248919"/>
                  </a:lnTo>
                  <a:lnTo>
                    <a:pt x="25400" y="248919"/>
                  </a:lnTo>
                  <a:lnTo>
                    <a:pt x="25400" y="236219"/>
                  </a:lnTo>
                  <a:close/>
                </a:path>
                <a:path w="25400" h="1060450">
                  <a:moveTo>
                    <a:pt x="25400" y="248919"/>
                  </a:moveTo>
                  <a:lnTo>
                    <a:pt x="0" y="248919"/>
                  </a:lnTo>
                  <a:lnTo>
                    <a:pt x="0" y="255269"/>
                  </a:lnTo>
                  <a:lnTo>
                    <a:pt x="25400" y="255269"/>
                  </a:lnTo>
                  <a:lnTo>
                    <a:pt x="25400" y="248919"/>
                  </a:lnTo>
                  <a:close/>
                </a:path>
                <a:path w="25400" h="1060450">
                  <a:moveTo>
                    <a:pt x="25400" y="255269"/>
                  </a:moveTo>
                  <a:lnTo>
                    <a:pt x="0" y="255269"/>
                  </a:lnTo>
                  <a:lnTo>
                    <a:pt x="0" y="261619"/>
                  </a:lnTo>
                  <a:lnTo>
                    <a:pt x="25400" y="261619"/>
                  </a:lnTo>
                  <a:lnTo>
                    <a:pt x="25400" y="255269"/>
                  </a:lnTo>
                  <a:close/>
                </a:path>
                <a:path w="25400" h="1060450">
                  <a:moveTo>
                    <a:pt x="25400" y="261619"/>
                  </a:moveTo>
                  <a:lnTo>
                    <a:pt x="0" y="261619"/>
                  </a:lnTo>
                  <a:lnTo>
                    <a:pt x="0" y="267969"/>
                  </a:lnTo>
                  <a:lnTo>
                    <a:pt x="25400" y="267969"/>
                  </a:lnTo>
                  <a:lnTo>
                    <a:pt x="25400" y="261619"/>
                  </a:lnTo>
                  <a:close/>
                </a:path>
                <a:path w="25400" h="1060450">
                  <a:moveTo>
                    <a:pt x="25400" y="267969"/>
                  </a:moveTo>
                  <a:lnTo>
                    <a:pt x="0" y="267969"/>
                  </a:lnTo>
                  <a:lnTo>
                    <a:pt x="0" y="274319"/>
                  </a:lnTo>
                  <a:lnTo>
                    <a:pt x="25400" y="274319"/>
                  </a:lnTo>
                  <a:lnTo>
                    <a:pt x="25400" y="267969"/>
                  </a:lnTo>
                  <a:close/>
                </a:path>
                <a:path w="25400" h="1060450">
                  <a:moveTo>
                    <a:pt x="25400" y="274319"/>
                  </a:moveTo>
                  <a:lnTo>
                    <a:pt x="0" y="274319"/>
                  </a:lnTo>
                  <a:lnTo>
                    <a:pt x="0" y="280669"/>
                  </a:lnTo>
                  <a:lnTo>
                    <a:pt x="25400" y="280669"/>
                  </a:lnTo>
                  <a:lnTo>
                    <a:pt x="25400" y="274319"/>
                  </a:lnTo>
                  <a:close/>
                </a:path>
                <a:path w="25400" h="1060450">
                  <a:moveTo>
                    <a:pt x="25400" y="280670"/>
                  </a:moveTo>
                  <a:lnTo>
                    <a:pt x="0" y="280670"/>
                  </a:lnTo>
                  <a:lnTo>
                    <a:pt x="0" y="287019"/>
                  </a:lnTo>
                  <a:lnTo>
                    <a:pt x="25400" y="287019"/>
                  </a:lnTo>
                  <a:lnTo>
                    <a:pt x="25400" y="280670"/>
                  </a:lnTo>
                  <a:close/>
                </a:path>
                <a:path w="25400" h="1060450">
                  <a:moveTo>
                    <a:pt x="25400" y="287020"/>
                  </a:moveTo>
                  <a:lnTo>
                    <a:pt x="0" y="287020"/>
                  </a:lnTo>
                  <a:lnTo>
                    <a:pt x="0" y="293369"/>
                  </a:lnTo>
                  <a:lnTo>
                    <a:pt x="25400" y="293369"/>
                  </a:lnTo>
                  <a:lnTo>
                    <a:pt x="25400" y="287020"/>
                  </a:lnTo>
                  <a:close/>
                </a:path>
                <a:path w="25400" h="1060450">
                  <a:moveTo>
                    <a:pt x="25400" y="293369"/>
                  </a:moveTo>
                  <a:lnTo>
                    <a:pt x="0" y="293369"/>
                  </a:lnTo>
                  <a:lnTo>
                    <a:pt x="0" y="299719"/>
                  </a:lnTo>
                  <a:lnTo>
                    <a:pt x="25400" y="299719"/>
                  </a:lnTo>
                  <a:lnTo>
                    <a:pt x="25400" y="293369"/>
                  </a:lnTo>
                  <a:close/>
                </a:path>
                <a:path w="25400" h="1060450">
                  <a:moveTo>
                    <a:pt x="25400" y="299719"/>
                  </a:moveTo>
                  <a:lnTo>
                    <a:pt x="0" y="299719"/>
                  </a:lnTo>
                  <a:lnTo>
                    <a:pt x="0" y="306069"/>
                  </a:lnTo>
                  <a:lnTo>
                    <a:pt x="25400" y="306069"/>
                  </a:lnTo>
                  <a:lnTo>
                    <a:pt x="25400" y="299719"/>
                  </a:lnTo>
                  <a:close/>
                </a:path>
                <a:path w="25400" h="1060450">
                  <a:moveTo>
                    <a:pt x="25400" y="306069"/>
                  </a:moveTo>
                  <a:lnTo>
                    <a:pt x="0" y="306069"/>
                  </a:lnTo>
                  <a:lnTo>
                    <a:pt x="0" y="312419"/>
                  </a:lnTo>
                  <a:lnTo>
                    <a:pt x="25400" y="312419"/>
                  </a:lnTo>
                  <a:lnTo>
                    <a:pt x="25400" y="306069"/>
                  </a:lnTo>
                  <a:close/>
                </a:path>
                <a:path w="25400" h="1060450">
                  <a:moveTo>
                    <a:pt x="25400" y="312420"/>
                  </a:moveTo>
                  <a:lnTo>
                    <a:pt x="0" y="312420"/>
                  </a:lnTo>
                  <a:lnTo>
                    <a:pt x="0" y="318769"/>
                  </a:lnTo>
                  <a:lnTo>
                    <a:pt x="25400" y="318769"/>
                  </a:lnTo>
                  <a:lnTo>
                    <a:pt x="25400" y="312420"/>
                  </a:lnTo>
                  <a:close/>
                </a:path>
                <a:path w="25400" h="1060450">
                  <a:moveTo>
                    <a:pt x="25400" y="318770"/>
                  </a:moveTo>
                  <a:lnTo>
                    <a:pt x="0" y="318770"/>
                  </a:lnTo>
                  <a:lnTo>
                    <a:pt x="0" y="325119"/>
                  </a:lnTo>
                  <a:lnTo>
                    <a:pt x="25400" y="325119"/>
                  </a:lnTo>
                  <a:lnTo>
                    <a:pt x="25400" y="318770"/>
                  </a:lnTo>
                  <a:close/>
                </a:path>
                <a:path w="25400" h="1060450">
                  <a:moveTo>
                    <a:pt x="25400" y="325120"/>
                  </a:moveTo>
                  <a:lnTo>
                    <a:pt x="0" y="325120"/>
                  </a:lnTo>
                  <a:lnTo>
                    <a:pt x="0" y="331469"/>
                  </a:lnTo>
                  <a:lnTo>
                    <a:pt x="25400" y="331469"/>
                  </a:lnTo>
                  <a:lnTo>
                    <a:pt x="25400" y="325120"/>
                  </a:lnTo>
                  <a:close/>
                </a:path>
                <a:path w="25400" h="1060450">
                  <a:moveTo>
                    <a:pt x="25400" y="331469"/>
                  </a:moveTo>
                  <a:lnTo>
                    <a:pt x="0" y="331469"/>
                  </a:lnTo>
                  <a:lnTo>
                    <a:pt x="0" y="337819"/>
                  </a:lnTo>
                  <a:lnTo>
                    <a:pt x="25400" y="337819"/>
                  </a:lnTo>
                  <a:lnTo>
                    <a:pt x="25400" y="331469"/>
                  </a:lnTo>
                  <a:close/>
                </a:path>
                <a:path w="25400" h="1060450">
                  <a:moveTo>
                    <a:pt x="25400" y="337820"/>
                  </a:moveTo>
                  <a:lnTo>
                    <a:pt x="0" y="337820"/>
                  </a:lnTo>
                  <a:lnTo>
                    <a:pt x="0" y="344169"/>
                  </a:lnTo>
                  <a:lnTo>
                    <a:pt x="25400" y="344169"/>
                  </a:lnTo>
                  <a:lnTo>
                    <a:pt x="25400" y="337820"/>
                  </a:lnTo>
                  <a:close/>
                </a:path>
                <a:path w="25400" h="1060450">
                  <a:moveTo>
                    <a:pt x="25400" y="344170"/>
                  </a:moveTo>
                  <a:lnTo>
                    <a:pt x="0" y="344170"/>
                  </a:lnTo>
                  <a:lnTo>
                    <a:pt x="0" y="350519"/>
                  </a:lnTo>
                  <a:lnTo>
                    <a:pt x="25400" y="350519"/>
                  </a:lnTo>
                  <a:lnTo>
                    <a:pt x="25400" y="344170"/>
                  </a:lnTo>
                  <a:close/>
                </a:path>
                <a:path w="25400" h="1060450">
                  <a:moveTo>
                    <a:pt x="25400" y="350519"/>
                  </a:moveTo>
                  <a:lnTo>
                    <a:pt x="0" y="350519"/>
                  </a:lnTo>
                  <a:lnTo>
                    <a:pt x="0" y="356869"/>
                  </a:lnTo>
                  <a:lnTo>
                    <a:pt x="25400" y="356869"/>
                  </a:lnTo>
                  <a:lnTo>
                    <a:pt x="25400" y="350519"/>
                  </a:lnTo>
                  <a:close/>
                </a:path>
                <a:path w="25400" h="1060450">
                  <a:moveTo>
                    <a:pt x="25400" y="356870"/>
                  </a:moveTo>
                  <a:lnTo>
                    <a:pt x="0" y="356870"/>
                  </a:lnTo>
                  <a:lnTo>
                    <a:pt x="0" y="363219"/>
                  </a:lnTo>
                  <a:lnTo>
                    <a:pt x="25400" y="363219"/>
                  </a:lnTo>
                  <a:lnTo>
                    <a:pt x="25400" y="356870"/>
                  </a:lnTo>
                  <a:close/>
                </a:path>
                <a:path w="25400" h="1060450">
                  <a:moveTo>
                    <a:pt x="25400" y="363219"/>
                  </a:moveTo>
                  <a:lnTo>
                    <a:pt x="0" y="363219"/>
                  </a:lnTo>
                  <a:lnTo>
                    <a:pt x="0" y="369569"/>
                  </a:lnTo>
                  <a:lnTo>
                    <a:pt x="25400" y="369569"/>
                  </a:lnTo>
                  <a:lnTo>
                    <a:pt x="25400" y="363219"/>
                  </a:lnTo>
                  <a:close/>
                </a:path>
                <a:path w="25400" h="1060450">
                  <a:moveTo>
                    <a:pt x="25400" y="369569"/>
                  </a:moveTo>
                  <a:lnTo>
                    <a:pt x="0" y="369569"/>
                  </a:lnTo>
                  <a:lnTo>
                    <a:pt x="0" y="375919"/>
                  </a:lnTo>
                  <a:lnTo>
                    <a:pt x="25400" y="375919"/>
                  </a:lnTo>
                  <a:lnTo>
                    <a:pt x="25400" y="369569"/>
                  </a:lnTo>
                  <a:close/>
                </a:path>
                <a:path w="25400" h="1060450">
                  <a:moveTo>
                    <a:pt x="25400" y="375919"/>
                  </a:moveTo>
                  <a:lnTo>
                    <a:pt x="0" y="375919"/>
                  </a:lnTo>
                  <a:lnTo>
                    <a:pt x="0" y="382269"/>
                  </a:lnTo>
                  <a:lnTo>
                    <a:pt x="25400" y="382269"/>
                  </a:lnTo>
                  <a:lnTo>
                    <a:pt x="25400" y="375919"/>
                  </a:lnTo>
                  <a:close/>
                </a:path>
                <a:path w="25400" h="1060450">
                  <a:moveTo>
                    <a:pt x="25400" y="382269"/>
                  </a:moveTo>
                  <a:lnTo>
                    <a:pt x="0" y="382269"/>
                  </a:lnTo>
                  <a:lnTo>
                    <a:pt x="0" y="402589"/>
                  </a:lnTo>
                  <a:lnTo>
                    <a:pt x="25400" y="402589"/>
                  </a:lnTo>
                  <a:lnTo>
                    <a:pt x="25400" y="382269"/>
                  </a:lnTo>
                  <a:close/>
                </a:path>
                <a:path w="25400" h="1060450">
                  <a:moveTo>
                    <a:pt x="25400" y="402589"/>
                  </a:moveTo>
                  <a:lnTo>
                    <a:pt x="0" y="402589"/>
                  </a:lnTo>
                  <a:lnTo>
                    <a:pt x="0" y="408939"/>
                  </a:lnTo>
                  <a:lnTo>
                    <a:pt x="25400" y="408939"/>
                  </a:lnTo>
                  <a:lnTo>
                    <a:pt x="25400" y="402589"/>
                  </a:lnTo>
                  <a:close/>
                </a:path>
                <a:path w="25400" h="1060450">
                  <a:moveTo>
                    <a:pt x="25400" y="408939"/>
                  </a:moveTo>
                  <a:lnTo>
                    <a:pt x="0" y="408939"/>
                  </a:lnTo>
                  <a:lnTo>
                    <a:pt x="0" y="427989"/>
                  </a:lnTo>
                  <a:lnTo>
                    <a:pt x="25400" y="427989"/>
                  </a:lnTo>
                  <a:lnTo>
                    <a:pt x="25400" y="408939"/>
                  </a:lnTo>
                  <a:close/>
                </a:path>
                <a:path w="25400" h="1060450">
                  <a:moveTo>
                    <a:pt x="25400" y="427989"/>
                  </a:moveTo>
                  <a:lnTo>
                    <a:pt x="0" y="427989"/>
                  </a:lnTo>
                  <a:lnTo>
                    <a:pt x="0" y="434339"/>
                  </a:lnTo>
                  <a:lnTo>
                    <a:pt x="25400" y="434339"/>
                  </a:lnTo>
                  <a:lnTo>
                    <a:pt x="25400" y="427989"/>
                  </a:lnTo>
                  <a:close/>
                </a:path>
                <a:path w="25400" h="1060450">
                  <a:moveTo>
                    <a:pt x="25400" y="434339"/>
                  </a:moveTo>
                  <a:lnTo>
                    <a:pt x="0" y="434339"/>
                  </a:lnTo>
                  <a:lnTo>
                    <a:pt x="0" y="440689"/>
                  </a:lnTo>
                  <a:lnTo>
                    <a:pt x="25400" y="440689"/>
                  </a:lnTo>
                  <a:lnTo>
                    <a:pt x="25400" y="434339"/>
                  </a:lnTo>
                  <a:close/>
                </a:path>
                <a:path w="25400" h="1060450">
                  <a:moveTo>
                    <a:pt x="25400" y="440689"/>
                  </a:moveTo>
                  <a:lnTo>
                    <a:pt x="0" y="440689"/>
                  </a:lnTo>
                  <a:lnTo>
                    <a:pt x="0" y="447039"/>
                  </a:lnTo>
                  <a:lnTo>
                    <a:pt x="25400" y="447039"/>
                  </a:lnTo>
                  <a:lnTo>
                    <a:pt x="25400" y="440689"/>
                  </a:lnTo>
                  <a:close/>
                </a:path>
                <a:path w="25400" h="1060450">
                  <a:moveTo>
                    <a:pt x="25400" y="447039"/>
                  </a:moveTo>
                  <a:lnTo>
                    <a:pt x="0" y="447039"/>
                  </a:lnTo>
                  <a:lnTo>
                    <a:pt x="0" y="453389"/>
                  </a:lnTo>
                  <a:lnTo>
                    <a:pt x="25400" y="453389"/>
                  </a:lnTo>
                  <a:lnTo>
                    <a:pt x="25400" y="447039"/>
                  </a:lnTo>
                  <a:close/>
                </a:path>
                <a:path w="25400" h="1060450">
                  <a:moveTo>
                    <a:pt x="25400" y="453390"/>
                  </a:moveTo>
                  <a:lnTo>
                    <a:pt x="0" y="453390"/>
                  </a:lnTo>
                  <a:lnTo>
                    <a:pt x="0" y="459739"/>
                  </a:lnTo>
                  <a:lnTo>
                    <a:pt x="25400" y="459739"/>
                  </a:lnTo>
                  <a:lnTo>
                    <a:pt x="25400" y="453390"/>
                  </a:lnTo>
                  <a:close/>
                </a:path>
                <a:path w="25400" h="1060450">
                  <a:moveTo>
                    <a:pt x="25400" y="459739"/>
                  </a:moveTo>
                  <a:lnTo>
                    <a:pt x="0" y="459739"/>
                  </a:lnTo>
                  <a:lnTo>
                    <a:pt x="0" y="466089"/>
                  </a:lnTo>
                  <a:lnTo>
                    <a:pt x="25400" y="466089"/>
                  </a:lnTo>
                  <a:lnTo>
                    <a:pt x="25400" y="459739"/>
                  </a:lnTo>
                  <a:close/>
                </a:path>
                <a:path w="25400" h="1060450">
                  <a:moveTo>
                    <a:pt x="25400" y="466089"/>
                  </a:moveTo>
                  <a:lnTo>
                    <a:pt x="0" y="466089"/>
                  </a:lnTo>
                  <a:lnTo>
                    <a:pt x="0" y="478789"/>
                  </a:lnTo>
                  <a:lnTo>
                    <a:pt x="25400" y="478789"/>
                  </a:lnTo>
                  <a:lnTo>
                    <a:pt x="25400" y="466089"/>
                  </a:lnTo>
                  <a:close/>
                </a:path>
                <a:path w="25400" h="1060450">
                  <a:moveTo>
                    <a:pt x="25400" y="478790"/>
                  </a:moveTo>
                  <a:lnTo>
                    <a:pt x="0" y="478790"/>
                  </a:lnTo>
                  <a:lnTo>
                    <a:pt x="0" y="485139"/>
                  </a:lnTo>
                  <a:lnTo>
                    <a:pt x="25400" y="485139"/>
                  </a:lnTo>
                  <a:lnTo>
                    <a:pt x="25400" y="478790"/>
                  </a:lnTo>
                  <a:close/>
                </a:path>
                <a:path w="25400" h="1060450">
                  <a:moveTo>
                    <a:pt x="25400" y="485140"/>
                  </a:moveTo>
                  <a:lnTo>
                    <a:pt x="0" y="485140"/>
                  </a:lnTo>
                  <a:lnTo>
                    <a:pt x="0" y="491489"/>
                  </a:lnTo>
                  <a:lnTo>
                    <a:pt x="25400" y="491489"/>
                  </a:lnTo>
                  <a:lnTo>
                    <a:pt x="25400" y="485140"/>
                  </a:lnTo>
                  <a:close/>
                </a:path>
                <a:path w="25400" h="1060450">
                  <a:moveTo>
                    <a:pt x="25400" y="491489"/>
                  </a:moveTo>
                  <a:lnTo>
                    <a:pt x="0" y="491489"/>
                  </a:lnTo>
                  <a:lnTo>
                    <a:pt x="0" y="497839"/>
                  </a:lnTo>
                  <a:lnTo>
                    <a:pt x="25400" y="497839"/>
                  </a:lnTo>
                  <a:lnTo>
                    <a:pt x="25400" y="491489"/>
                  </a:lnTo>
                  <a:close/>
                </a:path>
                <a:path w="25400" h="1060450">
                  <a:moveTo>
                    <a:pt x="25400" y="497840"/>
                  </a:moveTo>
                  <a:lnTo>
                    <a:pt x="0" y="497840"/>
                  </a:lnTo>
                  <a:lnTo>
                    <a:pt x="0" y="504189"/>
                  </a:lnTo>
                  <a:lnTo>
                    <a:pt x="25400" y="504189"/>
                  </a:lnTo>
                  <a:lnTo>
                    <a:pt x="25400" y="497840"/>
                  </a:lnTo>
                  <a:close/>
                </a:path>
                <a:path w="25400" h="1060450">
                  <a:moveTo>
                    <a:pt x="25400" y="504189"/>
                  </a:moveTo>
                  <a:lnTo>
                    <a:pt x="0" y="504189"/>
                  </a:lnTo>
                  <a:lnTo>
                    <a:pt x="0" y="510539"/>
                  </a:lnTo>
                  <a:lnTo>
                    <a:pt x="25400" y="510539"/>
                  </a:lnTo>
                  <a:lnTo>
                    <a:pt x="25400" y="504189"/>
                  </a:lnTo>
                  <a:close/>
                </a:path>
                <a:path w="25400" h="1060450">
                  <a:moveTo>
                    <a:pt x="25400" y="510539"/>
                  </a:moveTo>
                  <a:lnTo>
                    <a:pt x="0" y="510539"/>
                  </a:lnTo>
                  <a:lnTo>
                    <a:pt x="0" y="514349"/>
                  </a:lnTo>
                  <a:lnTo>
                    <a:pt x="25400" y="514349"/>
                  </a:lnTo>
                  <a:lnTo>
                    <a:pt x="25400" y="510539"/>
                  </a:lnTo>
                  <a:close/>
                </a:path>
                <a:path w="25400" h="1060450">
                  <a:moveTo>
                    <a:pt x="25400" y="514350"/>
                  </a:moveTo>
                  <a:lnTo>
                    <a:pt x="0" y="514350"/>
                  </a:lnTo>
                  <a:lnTo>
                    <a:pt x="0" y="523239"/>
                  </a:lnTo>
                  <a:lnTo>
                    <a:pt x="25400" y="523239"/>
                  </a:lnTo>
                  <a:lnTo>
                    <a:pt x="25400" y="514350"/>
                  </a:lnTo>
                  <a:close/>
                </a:path>
                <a:path w="25400" h="1060450">
                  <a:moveTo>
                    <a:pt x="25400" y="523239"/>
                  </a:moveTo>
                  <a:lnTo>
                    <a:pt x="0" y="523239"/>
                  </a:lnTo>
                  <a:lnTo>
                    <a:pt x="0" y="529589"/>
                  </a:lnTo>
                  <a:lnTo>
                    <a:pt x="25400" y="529589"/>
                  </a:lnTo>
                  <a:lnTo>
                    <a:pt x="25400" y="523239"/>
                  </a:lnTo>
                  <a:close/>
                </a:path>
                <a:path w="25400" h="1060450">
                  <a:moveTo>
                    <a:pt x="25400" y="529590"/>
                  </a:moveTo>
                  <a:lnTo>
                    <a:pt x="0" y="529590"/>
                  </a:lnTo>
                  <a:lnTo>
                    <a:pt x="0" y="535939"/>
                  </a:lnTo>
                  <a:lnTo>
                    <a:pt x="25400" y="535939"/>
                  </a:lnTo>
                  <a:lnTo>
                    <a:pt x="25400" y="529590"/>
                  </a:lnTo>
                  <a:close/>
                </a:path>
                <a:path w="25400" h="1060450">
                  <a:moveTo>
                    <a:pt x="25400" y="535939"/>
                  </a:moveTo>
                  <a:lnTo>
                    <a:pt x="0" y="535939"/>
                  </a:lnTo>
                  <a:lnTo>
                    <a:pt x="0" y="542289"/>
                  </a:lnTo>
                  <a:lnTo>
                    <a:pt x="25400" y="542289"/>
                  </a:lnTo>
                  <a:lnTo>
                    <a:pt x="25400" y="535939"/>
                  </a:lnTo>
                  <a:close/>
                </a:path>
                <a:path w="25400" h="1060450">
                  <a:moveTo>
                    <a:pt x="25400" y="542289"/>
                  </a:moveTo>
                  <a:lnTo>
                    <a:pt x="0" y="542289"/>
                  </a:lnTo>
                  <a:lnTo>
                    <a:pt x="0" y="548639"/>
                  </a:lnTo>
                  <a:lnTo>
                    <a:pt x="25400" y="548639"/>
                  </a:lnTo>
                  <a:lnTo>
                    <a:pt x="25400" y="542289"/>
                  </a:lnTo>
                  <a:close/>
                </a:path>
                <a:path w="25400" h="1060450">
                  <a:moveTo>
                    <a:pt x="25400" y="548639"/>
                  </a:moveTo>
                  <a:lnTo>
                    <a:pt x="0" y="548639"/>
                  </a:lnTo>
                  <a:lnTo>
                    <a:pt x="0" y="554989"/>
                  </a:lnTo>
                  <a:lnTo>
                    <a:pt x="25400" y="554989"/>
                  </a:lnTo>
                  <a:lnTo>
                    <a:pt x="25400" y="548639"/>
                  </a:lnTo>
                  <a:close/>
                </a:path>
                <a:path w="25400" h="1060450">
                  <a:moveTo>
                    <a:pt x="25400" y="554989"/>
                  </a:moveTo>
                  <a:lnTo>
                    <a:pt x="0" y="554989"/>
                  </a:lnTo>
                  <a:lnTo>
                    <a:pt x="0" y="561339"/>
                  </a:lnTo>
                  <a:lnTo>
                    <a:pt x="25400" y="561339"/>
                  </a:lnTo>
                  <a:lnTo>
                    <a:pt x="25400" y="554989"/>
                  </a:lnTo>
                  <a:close/>
                </a:path>
                <a:path w="25400" h="1060450">
                  <a:moveTo>
                    <a:pt x="25400" y="561339"/>
                  </a:moveTo>
                  <a:lnTo>
                    <a:pt x="0" y="561339"/>
                  </a:lnTo>
                  <a:lnTo>
                    <a:pt x="0" y="567689"/>
                  </a:lnTo>
                  <a:lnTo>
                    <a:pt x="25400" y="567689"/>
                  </a:lnTo>
                  <a:lnTo>
                    <a:pt x="25400" y="561339"/>
                  </a:lnTo>
                  <a:close/>
                </a:path>
                <a:path w="25400" h="1060450">
                  <a:moveTo>
                    <a:pt x="25400" y="567689"/>
                  </a:moveTo>
                  <a:lnTo>
                    <a:pt x="0" y="567689"/>
                  </a:lnTo>
                  <a:lnTo>
                    <a:pt x="0" y="580389"/>
                  </a:lnTo>
                  <a:lnTo>
                    <a:pt x="25400" y="580389"/>
                  </a:lnTo>
                  <a:lnTo>
                    <a:pt x="25400" y="567689"/>
                  </a:lnTo>
                  <a:close/>
                </a:path>
                <a:path w="25400" h="1060450">
                  <a:moveTo>
                    <a:pt x="25400" y="580389"/>
                  </a:moveTo>
                  <a:lnTo>
                    <a:pt x="0" y="580389"/>
                  </a:lnTo>
                  <a:lnTo>
                    <a:pt x="0" y="605789"/>
                  </a:lnTo>
                  <a:lnTo>
                    <a:pt x="25400" y="605789"/>
                  </a:lnTo>
                  <a:lnTo>
                    <a:pt x="25400" y="580389"/>
                  </a:lnTo>
                  <a:close/>
                </a:path>
                <a:path w="25400" h="1060450">
                  <a:moveTo>
                    <a:pt x="25400" y="605789"/>
                  </a:moveTo>
                  <a:lnTo>
                    <a:pt x="0" y="605789"/>
                  </a:lnTo>
                  <a:lnTo>
                    <a:pt x="0" y="618489"/>
                  </a:lnTo>
                  <a:lnTo>
                    <a:pt x="25400" y="618489"/>
                  </a:lnTo>
                  <a:lnTo>
                    <a:pt x="25400" y="605789"/>
                  </a:lnTo>
                  <a:close/>
                </a:path>
                <a:path w="25400" h="1060450">
                  <a:moveTo>
                    <a:pt x="25400" y="618489"/>
                  </a:moveTo>
                  <a:lnTo>
                    <a:pt x="0" y="618489"/>
                  </a:lnTo>
                  <a:lnTo>
                    <a:pt x="0" y="624839"/>
                  </a:lnTo>
                  <a:lnTo>
                    <a:pt x="25400" y="624839"/>
                  </a:lnTo>
                  <a:lnTo>
                    <a:pt x="25400" y="618489"/>
                  </a:lnTo>
                  <a:close/>
                </a:path>
                <a:path w="25400" h="1060450">
                  <a:moveTo>
                    <a:pt x="25400" y="624839"/>
                  </a:moveTo>
                  <a:lnTo>
                    <a:pt x="0" y="624839"/>
                  </a:lnTo>
                  <a:lnTo>
                    <a:pt x="0" y="631189"/>
                  </a:lnTo>
                  <a:lnTo>
                    <a:pt x="25400" y="631189"/>
                  </a:lnTo>
                  <a:lnTo>
                    <a:pt x="25400" y="624839"/>
                  </a:lnTo>
                  <a:close/>
                </a:path>
                <a:path w="25400" h="1060450">
                  <a:moveTo>
                    <a:pt x="25400" y="631189"/>
                  </a:moveTo>
                  <a:lnTo>
                    <a:pt x="0" y="631189"/>
                  </a:lnTo>
                  <a:lnTo>
                    <a:pt x="0" y="637539"/>
                  </a:lnTo>
                  <a:lnTo>
                    <a:pt x="25400" y="637539"/>
                  </a:lnTo>
                  <a:lnTo>
                    <a:pt x="25400" y="631189"/>
                  </a:lnTo>
                  <a:close/>
                </a:path>
                <a:path w="25400" h="1060450">
                  <a:moveTo>
                    <a:pt x="25400" y="637539"/>
                  </a:moveTo>
                  <a:lnTo>
                    <a:pt x="0" y="637539"/>
                  </a:lnTo>
                  <a:lnTo>
                    <a:pt x="0" y="643889"/>
                  </a:lnTo>
                  <a:lnTo>
                    <a:pt x="25400" y="643889"/>
                  </a:lnTo>
                  <a:lnTo>
                    <a:pt x="25400" y="637539"/>
                  </a:lnTo>
                  <a:close/>
                </a:path>
                <a:path w="25400" h="1060450">
                  <a:moveTo>
                    <a:pt x="25400" y="643889"/>
                  </a:moveTo>
                  <a:lnTo>
                    <a:pt x="0" y="643889"/>
                  </a:lnTo>
                  <a:lnTo>
                    <a:pt x="0" y="650239"/>
                  </a:lnTo>
                  <a:lnTo>
                    <a:pt x="25400" y="650239"/>
                  </a:lnTo>
                  <a:lnTo>
                    <a:pt x="25400" y="643889"/>
                  </a:lnTo>
                  <a:close/>
                </a:path>
                <a:path w="25400" h="1060450">
                  <a:moveTo>
                    <a:pt x="25400" y="651510"/>
                  </a:moveTo>
                  <a:lnTo>
                    <a:pt x="0" y="651510"/>
                  </a:lnTo>
                  <a:lnTo>
                    <a:pt x="0" y="656589"/>
                  </a:lnTo>
                  <a:lnTo>
                    <a:pt x="25400" y="656589"/>
                  </a:lnTo>
                  <a:lnTo>
                    <a:pt x="25400" y="651510"/>
                  </a:lnTo>
                  <a:close/>
                </a:path>
                <a:path w="25400" h="1060450">
                  <a:moveTo>
                    <a:pt x="25400" y="650239"/>
                  </a:moveTo>
                  <a:lnTo>
                    <a:pt x="0" y="650239"/>
                  </a:lnTo>
                  <a:lnTo>
                    <a:pt x="0" y="651509"/>
                  </a:lnTo>
                  <a:lnTo>
                    <a:pt x="25400" y="651509"/>
                  </a:lnTo>
                  <a:lnTo>
                    <a:pt x="25400" y="650239"/>
                  </a:lnTo>
                  <a:close/>
                </a:path>
                <a:path w="25400" h="1060450">
                  <a:moveTo>
                    <a:pt x="25400" y="656589"/>
                  </a:moveTo>
                  <a:lnTo>
                    <a:pt x="0" y="656589"/>
                  </a:lnTo>
                  <a:lnTo>
                    <a:pt x="0" y="662939"/>
                  </a:lnTo>
                  <a:lnTo>
                    <a:pt x="25400" y="662939"/>
                  </a:lnTo>
                  <a:lnTo>
                    <a:pt x="25400" y="656589"/>
                  </a:lnTo>
                  <a:close/>
                </a:path>
                <a:path w="25400" h="1060450">
                  <a:moveTo>
                    <a:pt x="25400" y="662939"/>
                  </a:moveTo>
                  <a:lnTo>
                    <a:pt x="0" y="662939"/>
                  </a:lnTo>
                  <a:lnTo>
                    <a:pt x="0" y="669289"/>
                  </a:lnTo>
                  <a:lnTo>
                    <a:pt x="25400" y="669289"/>
                  </a:lnTo>
                  <a:lnTo>
                    <a:pt x="25400" y="662939"/>
                  </a:lnTo>
                  <a:close/>
                </a:path>
                <a:path w="25400" h="1060450">
                  <a:moveTo>
                    <a:pt x="25400" y="669289"/>
                  </a:moveTo>
                  <a:lnTo>
                    <a:pt x="0" y="669289"/>
                  </a:lnTo>
                  <a:lnTo>
                    <a:pt x="0" y="675639"/>
                  </a:lnTo>
                  <a:lnTo>
                    <a:pt x="25400" y="675639"/>
                  </a:lnTo>
                  <a:lnTo>
                    <a:pt x="25400" y="669289"/>
                  </a:lnTo>
                  <a:close/>
                </a:path>
                <a:path w="25400" h="1060450">
                  <a:moveTo>
                    <a:pt x="25400" y="675639"/>
                  </a:moveTo>
                  <a:lnTo>
                    <a:pt x="0" y="675639"/>
                  </a:lnTo>
                  <a:lnTo>
                    <a:pt x="0" y="681989"/>
                  </a:lnTo>
                  <a:lnTo>
                    <a:pt x="25400" y="681989"/>
                  </a:lnTo>
                  <a:lnTo>
                    <a:pt x="25400" y="675639"/>
                  </a:lnTo>
                  <a:close/>
                </a:path>
                <a:path w="25400" h="1060450">
                  <a:moveTo>
                    <a:pt x="25400" y="681989"/>
                  </a:moveTo>
                  <a:lnTo>
                    <a:pt x="0" y="681989"/>
                  </a:lnTo>
                  <a:lnTo>
                    <a:pt x="0" y="688339"/>
                  </a:lnTo>
                  <a:lnTo>
                    <a:pt x="25400" y="688339"/>
                  </a:lnTo>
                  <a:lnTo>
                    <a:pt x="25400" y="681989"/>
                  </a:lnTo>
                  <a:close/>
                </a:path>
                <a:path w="25400" h="1060450">
                  <a:moveTo>
                    <a:pt x="25400" y="688339"/>
                  </a:moveTo>
                  <a:lnTo>
                    <a:pt x="0" y="688339"/>
                  </a:lnTo>
                  <a:lnTo>
                    <a:pt x="0" y="713739"/>
                  </a:lnTo>
                  <a:lnTo>
                    <a:pt x="25400" y="713739"/>
                  </a:lnTo>
                  <a:lnTo>
                    <a:pt x="25400" y="688339"/>
                  </a:lnTo>
                  <a:close/>
                </a:path>
                <a:path w="25400" h="1060450">
                  <a:moveTo>
                    <a:pt x="25400" y="713740"/>
                  </a:moveTo>
                  <a:lnTo>
                    <a:pt x="0" y="713740"/>
                  </a:lnTo>
                  <a:lnTo>
                    <a:pt x="0" y="720089"/>
                  </a:lnTo>
                  <a:lnTo>
                    <a:pt x="25400" y="720089"/>
                  </a:lnTo>
                  <a:lnTo>
                    <a:pt x="25400" y="713740"/>
                  </a:lnTo>
                  <a:close/>
                </a:path>
                <a:path w="25400" h="1060450">
                  <a:moveTo>
                    <a:pt x="25400" y="720090"/>
                  </a:moveTo>
                  <a:lnTo>
                    <a:pt x="0" y="720090"/>
                  </a:lnTo>
                  <a:lnTo>
                    <a:pt x="0" y="726439"/>
                  </a:lnTo>
                  <a:lnTo>
                    <a:pt x="25400" y="726439"/>
                  </a:lnTo>
                  <a:lnTo>
                    <a:pt x="25400" y="720090"/>
                  </a:lnTo>
                  <a:close/>
                </a:path>
                <a:path w="25400" h="1060450">
                  <a:moveTo>
                    <a:pt x="25400" y="726440"/>
                  </a:moveTo>
                  <a:lnTo>
                    <a:pt x="0" y="726440"/>
                  </a:lnTo>
                  <a:lnTo>
                    <a:pt x="0" y="732789"/>
                  </a:lnTo>
                  <a:lnTo>
                    <a:pt x="25400" y="732789"/>
                  </a:lnTo>
                  <a:lnTo>
                    <a:pt x="25400" y="726440"/>
                  </a:lnTo>
                  <a:close/>
                </a:path>
                <a:path w="25400" h="1060450">
                  <a:moveTo>
                    <a:pt x="25400" y="732790"/>
                  </a:moveTo>
                  <a:lnTo>
                    <a:pt x="0" y="732790"/>
                  </a:lnTo>
                  <a:lnTo>
                    <a:pt x="0" y="736599"/>
                  </a:lnTo>
                  <a:lnTo>
                    <a:pt x="25400" y="736599"/>
                  </a:lnTo>
                  <a:lnTo>
                    <a:pt x="25400" y="732790"/>
                  </a:lnTo>
                  <a:close/>
                </a:path>
                <a:path w="25400" h="1060450">
                  <a:moveTo>
                    <a:pt x="25400" y="736600"/>
                  </a:moveTo>
                  <a:lnTo>
                    <a:pt x="0" y="736600"/>
                  </a:lnTo>
                  <a:lnTo>
                    <a:pt x="0" y="739139"/>
                  </a:lnTo>
                  <a:lnTo>
                    <a:pt x="25400" y="739139"/>
                  </a:lnTo>
                  <a:lnTo>
                    <a:pt x="25400" y="736600"/>
                  </a:lnTo>
                  <a:close/>
                </a:path>
                <a:path w="25400" h="1060450">
                  <a:moveTo>
                    <a:pt x="25400" y="739140"/>
                  </a:moveTo>
                  <a:lnTo>
                    <a:pt x="0" y="739140"/>
                  </a:lnTo>
                  <a:lnTo>
                    <a:pt x="0" y="751839"/>
                  </a:lnTo>
                  <a:lnTo>
                    <a:pt x="25400" y="751839"/>
                  </a:lnTo>
                  <a:lnTo>
                    <a:pt x="25400" y="739140"/>
                  </a:lnTo>
                  <a:close/>
                </a:path>
                <a:path w="25400" h="1060450">
                  <a:moveTo>
                    <a:pt x="25400" y="751840"/>
                  </a:moveTo>
                  <a:lnTo>
                    <a:pt x="0" y="751840"/>
                  </a:lnTo>
                  <a:lnTo>
                    <a:pt x="0" y="758189"/>
                  </a:lnTo>
                  <a:lnTo>
                    <a:pt x="25400" y="758189"/>
                  </a:lnTo>
                  <a:lnTo>
                    <a:pt x="25400" y="751840"/>
                  </a:lnTo>
                  <a:close/>
                </a:path>
                <a:path w="25400" h="1060450">
                  <a:moveTo>
                    <a:pt x="25400" y="758189"/>
                  </a:moveTo>
                  <a:lnTo>
                    <a:pt x="0" y="758189"/>
                  </a:lnTo>
                  <a:lnTo>
                    <a:pt x="0" y="768349"/>
                  </a:lnTo>
                  <a:lnTo>
                    <a:pt x="25400" y="768349"/>
                  </a:lnTo>
                  <a:lnTo>
                    <a:pt x="25400" y="758189"/>
                  </a:lnTo>
                  <a:close/>
                </a:path>
                <a:path w="25400" h="1060450">
                  <a:moveTo>
                    <a:pt x="25400" y="768350"/>
                  </a:moveTo>
                  <a:lnTo>
                    <a:pt x="0" y="768350"/>
                  </a:lnTo>
                  <a:lnTo>
                    <a:pt x="0" y="774699"/>
                  </a:lnTo>
                  <a:lnTo>
                    <a:pt x="25400" y="774699"/>
                  </a:lnTo>
                  <a:lnTo>
                    <a:pt x="25400" y="768350"/>
                  </a:lnTo>
                  <a:close/>
                </a:path>
                <a:path w="25400" h="1060450">
                  <a:moveTo>
                    <a:pt x="25400" y="774700"/>
                  </a:moveTo>
                  <a:lnTo>
                    <a:pt x="0" y="774700"/>
                  </a:lnTo>
                  <a:lnTo>
                    <a:pt x="0" y="783589"/>
                  </a:lnTo>
                  <a:lnTo>
                    <a:pt x="25400" y="783589"/>
                  </a:lnTo>
                  <a:lnTo>
                    <a:pt x="25400" y="774700"/>
                  </a:lnTo>
                  <a:close/>
                </a:path>
                <a:path w="25400" h="1060450">
                  <a:moveTo>
                    <a:pt x="25400" y="783589"/>
                  </a:moveTo>
                  <a:lnTo>
                    <a:pt x="0" y="783589"/>
                  </a:lnTo>
                  <a:lnTo>
                    <a:pt x="0" y="788669"/>
                  </a:lnTo>
                  <a:lnTo>
                    <a:pt x="25400" y="788669"/>
                  </a:lnTo>
                  <a:lnTo>
                    <a:pt x="25400" y="783589"/>
                  </a:lnTo>
                  <a:close/>
                </a:path>
                <a:path w="25400" h="1060450">
                  <a:moveTo>
                    <a:pt x="25400" y="788669"/>
                  </a:moveTo>
                  <a:lnTo>
                    <a:pt x="0" y="788669"/>
                  </a:lnTo>
                  <a:lnTo>
                    <a:pt x="0" y="789939"/>
                  </a:lnTo>
                  <a:lnTo>
                    <a:pt x="25400" y="789939"/>
                  </a:lnTo>
                  <a:lnTo>
                    <a:pt x="25400" y="788669"/>
                  </a:lnTo>
                  <a:close/>
                </a:path>
                <a:path w="25400" h="1060450">
                  <a:moveTo>
                    <a:pt x="25400" y="789939"/>
                  </a:moveTo>
                  <a:lnTo>
                    <a:pt x="0" y="789939"/>
                  </a:lnTo>
                  <a:lnTo>
                    <a:pt x="0" y="796289"/>
                  </a:lnTo>
                  <a:lnTo>
                    <a:pt x="25400" y="796289"/>
                  </a:lnTo>
                  <a:lnTo>
                    <a:pt x="25400" y="789939"/>
                  </a:lnTo>
                  <a:close/>
                </a:path>
                <a:path w="25400" h="1060450">
                  <a:moveTo>
                    <a:pt x="25400" y="796290"/>
                  </a:moveTo>
                  <a:lnTo>
                    <a:pt x="0" y="796290"/>
                  </a:lnTo>
                  <a:lnTo>
                    <a:pt x="0" y="806449"/>
                  </a:lnTo>
                  <a:lnTo>
                    <a:pt x="25400" y="806449"/>
                  </a:lnTo>
                  <a:lnTo>
                    <a:pt x="25400" y="796290"/>
                  </a:lnTo>
                  <a:close/>
                </a:path>
                <a:path w="25400" h="1060450">
                  <a:moveTo>
                    <a:pt x="25400" y="806450"/>
                  </a:moveTo>
                  <a:lnTo>
                    <a:pt x="0" y="806450"/>
                  </a:lnTo>
                  <a:lnTo>
                    <a:pt x="0" y="815339"/>
                  </a:lnTo>
                  <a:lnTo>
                    <a:pt x="25400" y="815339"/>
                  </a:lnTo>
                  <a:lnTo>
                    <a:pt x="25400" y="806450"/>
                  </a:lnTo>
                  <a:close/>
                </a:path>
                <a:path w="25400" h="1060450">
                  <a:moveTo>
                    <a:pt x="25400" y="815339"/>
                  </a:moveTo>
                  <a:lnTo>
                    <a:pt x="0" y="815339"/>
                  </a:lnTo>
                  <a:lnTo>
                    <a:pt x="0" y="853439"/>
                  </a:lnTo>
                  <a:lnTo>
                    <a:pt x="25400" y="853439"/>
                  </a:lnTo>
                  <a:lnTo>
                    <a:pt x="25400" y="815339"/>
                  </a:lnTo>
                  <a:close/>
                </a:path>
                <a:path w="25400" h="1060450">
                  <a:moveTo>
                    <a:pt x="25400" y="853439"/>
                  </a:moveTo>
                  <a:lnTo>
                    <a:pt x="0" y="853439"/>
                  </a:lnTo>
                  <a:lnTo>
                    <a:pt x="0" y="857249"/>
                  </a:lnTo>
                  <a:lnTo>
                    <a:pt x="25400" y="857249"/>
                  </a:lnTo>
                  <a:lnTo>
                    <a:pt x="25400" y="853439"/>
                  </a:lnTo>
                  <a:close/>
                </a:path>
                <a:path w="25400" h="1060450">
                  <a:moveTo>
                    <a:pt x="25400" y="857250"/>
                  </a:moveTo>
                  <a:lnTo>
                    <a:pt x="0" y="857250"/>
                  </a:lnTo>
                  <a:lnTo>
                    <a:pt x="0" y="859789"/>
                  </a:lnTo>
                  <a:lnTo>
                    <a:pt x="25400" y="859789"/>
                  </a:lnTo>
                  <a:lnTo>
                    <a:pt x="25400" y="857250"/>
                  </a:lnTo>
                  <a:close/>
                </a:path>
                <a:path w="25400" h="1060450">
                  <a:moveTo>
                    <a:pt x="25400" y="859790"/>
                  </a:moveTo>
                  <a:lnTo>
                    <a:pt x="0" y="859790"/>
                  </a:lnTo>
                  <a:lnTo>
                    <a:pt x="0" y="866139"/>
                  </a:lnTo>
                  <a:lnTo>
                    <a:pt x="25400" y="866139"/>
                  </a:lnTo>
                  <a:lnTo>
                    <a:pt x="25400" y="859790"/>
                  </a:lnTo>
                  <a:close/>
                </a:path>
                <a:path w="25400" h="1060450">
                  <a:moveTo>
                    <a:pt x="25400" y="866139"/>
                  </a:moveTo>
                  <a:lnTo>
                    <a:pt x="0" y="866139"/>
                  </a:lnTo>
                  <a:lnTo>
                    <a:pt x="0" y="869949"/>
                  </a:lnTo>
                  <a:lnTo>
                    <a:pt x="25400" y="869949"/>
                  </a:lnTo>
                  <a:lnTo>
                    <a:pt x="25400" y="866139"/>
                  </a:lnTo>
                  <a:close/>
                </a:path>
                <a:path w="25400" h="1060450">
                  <a:moveTo>
                    <a:pt x="25400" y="869949"/>
                  </a:moveTo>
                  <a:lnTo>
                    <a:pt x="0" y="869949"/>
                  </a:lnTo>
                  <a:lnTo>
                    <a:pt x="0" y="908049"/>
                  </a:lnTo>
                  <a:lnTo>
                    <a:pt x="25400" y="908049"/>
                  </a:lnTo>
                  <a:lnTo>
                    <a:pt x="25400" y="869949"/>
                  </a:lnTo>
                  <a:close/>
                </a:path>
                <a:path w="25400" h="1060450">
                  <a:moveTo>
                    <a:pt x="25400" y="908050"/>
                  </a:moveTo>
                  <a:lnTo>
                    <a:pt x="0" y="908050"/>
                  </a:lnTo>
                  <a:lnTo>
                    <a:pt x="0" y="916939"/>
                  </a:lnTo>
                  <a:lnTo>
                    <a:pt x="25400" y="916939"/>
                  </a:lnTo>
                  <a:lnTo>
                    <a:pt x="25400" y="908050"/>
                  </a:lnTo>
                  <a:close/>
                </a:path>
                <a:path w="25400" h="1060450">
                  <a:moveTo>
                    <a:pt x="25400" y="916939"/>
                  </a:moveTo>
                  <a:lnTo>
                    <a:pt x="0" y="916939"/>
                  </a:lnTo>
                  <a:lnTo>
                    <a:pt x="0" y="923289"/>
                  </a:lnTo>
                  <a:lnTo>
                    <a:pt x="25400" y="923289"/>
                  </a:lnTo>
                  <a:lnTo>
                    <a:pt x="25400" y="916939"/>
                  </a:lnTo>
                  <a:close/>
                </a:path>
                <a:path w="25400" h="1060450">
                  <a:moveTo>
                    <a:pt x="25400" y="923289"/>
                  </a:moveTo>
                  <a:lnTo>
                    <a:pt x="0" y="923289"/>
                  </a:lnTo>
                  <a:lnTo>
                    <a:pt x="0" y="929639"/>
                  </a:lnTo>
                  <a:lnTo>
                    <a:pt x="25400" y="929639"/>
                  </a:lnTo>
                  <a:lnTo>
                    <a:pt x="25400" y="923289"/>
                  </a:lnTo>
                  <a:close/>
                </a:path>
                <a:path w="25400" h="1060450">
                  <a:moveTo>
                    <a:pt x="25400" y="929639"/>
                  </a:moveTo>
                  <a:lnTo>
                    <a:pt x="0" y="929639"/>
                  </a:lnTo>
                  <a:lnTo>
                    <a:pt x="0" y="933449"/>
                  </a:lnTo>
                  <a:lnTo>
                    <a:pt x="25400" y="933449"/>
                  </a:lnTo>
                  <a:lnTo>
                    <a:pt x="25400" y="929639"/>
                  </a:lnTo>
                  <a:close/>
                </a:path>
                <a:path w="25400" h="1060450">
                  <a:moveTo>
                    <a:pt x="25400" y="933450"/>
                  </a:moveTo>
                  <a:lnTo>
                    <a:pt x="0" y="933450"/>
                  </a:lnTo>
                  <a:lnTo>
                    <a:pt x="0" y="939799"/>
                  </a:lnTo>
                  <a:lnTo>
                    <a:pt x="25400" y="939799"/>
                  </a:lnTo>
                  <a:lnTo>
                    <a:pt x="25400" y="933450"/>
                  </a:lnTo>
                  <a:close/>
                </a:path>
                <a:path w="25400" h="1060450">
                  <a:moveTo>
                    <a:pt x="25400" y="939800"/>
                  </a:moveTo>
                  <a:lnTo>
                    <a:pt x="0" y="939800"/>
                  </a:lnTo>
                  <a:lnTo>
                    <a:pt x="0" y="942339"/>
                  </a:lnTo>
                  <a:lnTo>
                    <a:pt x="25400" y="942339"/>
                  </a:lnTo>
                  <a:lnTo>
                    <a:pt x="25400" y="939800"/>
                  </a:lnTo>
                  <a:close/>
                </a:path>
                <a:path w="25400" h="1060450">
                  <a:moveTo>
                    <a:pt x="25400" y="942339"/>
                  </a:moveTo>
                  <a:lnTo>
                    <a:pt x="0" y="942339"/>
                  </a:lnTo>
                  <a:lnTo>
                    <a:pt x="0" y="946149"/>
                  </a:lnTo>
                  <a:lnTo>
                    <a:pt x="25400" y="946149"/>
                  </a:lnTo>
                  <a:lnTo>
                    <a:pt x="25400" y="942339"/>
                  </a:lnTo>
                  <a:close/>
                </a:path>
                <a:path w="25400" h="1060450">
                  <a:moveTo>
                    <a:pt x="25400" y="946150"/>
                  </a:moveTo>
                  <a:lnTo>
                    <a:pt x="0" y="946150"/>
                  </a:lnTo>
                  <a:lnTo>
                    <a:pt x="0" y="948689"/>
                  </a:lnTo>
                  <a:lnTo>
                    <a:pt x="25400" y="948689"/>
                  </a:lnTo>
                  <a:lnTo>
                    <a:pt x="25400" y="946150"/>
                  </a:lnTo>
                  <a:close/>
                </a:path>
                <a:path w="25400" h="1060450">
                  <a:moveTo>
                    <a:pt x="25400" y="948689"/>
                  </a:moveTo>
                  <a:lnTo>
                    <a:pt x="0" y="948689"/>
                  </a:lnTo>
                  <a:lnTo>
                    <a:pt x="0" y="955039"/>
                  </a:lnTo>
                  <a:lnTo>
                    <a:pt x="25400" y="955039"/>
                  </a:lnTo>
                  <a:lnTo>
                    <a:pt x="25400" y="948689"/>
                  </a:lnTo>
                  <a:close/>
                </a:path>
                <a:path w="25400" h="1060450">
                  <a:moveTo>
                    <a:pt x="25400" y="955039"/>
                  </a:moveTo>
                  <a:lnTo>
                    <a:pt x="0" y="955039"/>
                  </a:lnTo>
                  <a:lnTo>
                    <a:pt x="0" y="980439"/>
                  </a:lnTo>
                  <a:lnTo>
                    <a:pt x="25400" y="980439"/>
                  </a:lnTo>
                  <a:lnTo>
                    <a:pt x="25400" y="955039"/>
                  </a:lnTo>
                  <a:close/>
                </a:path>
                <a:path w="25400" h="1060450">
                  <a:moveTo>
                    <a:pt x="25400" y="980440"/>
                  </a:moveTo>
                  <a:lnTo>
                    <a:pt x="0" y="980440"/>
                  </a:lnTo>
                  <a:lnTo>
                    <a:pt x="0" y="986789"/>
                  </a:lnTo>
                  <a:lnTo>
                    <a:pt x="25400" y="986789"/>
                  </a:lnTo>
                  <a:lnTo>
                    <a:pt x="25400" y="980440"/>
                  </a:lnTo>
                  <a:close/>
                </a:path>
                <a:path w="25400" h="1060450">
                  <a:moveTo>
                    <a:pt x="25400" y="986790"/>
                  </a:moveTo>
                  <a:lnTo>
                    <a:pt x="0" y="986790"/>
                  </a:lnTo>
                  <a:lnTo>
                    <a:pt x="0" y="999489"/>
                  </a:lnTo>
                  <a:lnTo>
                    <a:pt x="25400" y="999489"/>
                  </a:lnTo>
                  <a:lnTo>
                    <a:pt x="25400" y="986790"/>
                  </a:lnTo>
                  <a:close/>
                </a:path>
                <a:path w="25400" h="1060450">
                  <a:moveTo>
                    <a:pt x="25400" y="999490"/>
                  </a:moveTo>
                  <a:lnTo>
                    <a:pt x="0" y="999490"/>
                  </a:lnTo>
                  <a:lnTo>
                    <a:pt x="0" y="1015999"/>
                  </a:lnTo>
                  <a:lnTo>
                    <a:pt x="25400" y="1015999"/>
                  </a:lnTo>
                  <a:lnTo>
                    <a:pt x="25400" y="999490"/>
                  </a:lnTo>
                  <a:close/>
                </a:path>
                <a:path w="25400" h="1060450">
                  <a:moveTo>
                    <a:pt x="25400" y="1015999"/>
                  </a:moveTo>
                  <a:lnTo>
                    <a:pt x="0" y="1015999"/>
                  </a:lnTo>
                  <a:lnTo>
                    <a:pt x="0" y="1018539"/>
                  </a:lnTo>
                  <a:lnTo>
                    <a:pt x="25400" y="1018539"/>
                  </a:lnTo>
                  <a:lnTo>
                    <a:pt x="25400" y="1015999"/>
                  </a:lnTo>
                  <a:close/>
                </a:path>
                <a:path w="25400" h="1060450">
                  <a:moveTo>
                    <a:pt x="25400" y="1018540"/>
                  </a:moveTo>
                  <a:lnTo>
                    <a:pt x="0" y="1018540"/>
                  </a:lnTo>
                  <a:lnTo>
                    <a:pt x="0" y="1022349"/>
                  </a:lnTo>
                  <a:lnTo>
                    <a:pt x="25400" y="1022349"/>
                  </a:lnTo>
                  <a:lnTo>
                    <a:pt x="25400" y="1018540"/>
                  </a:lnTo>
                  <a:close/>
                </a:path>
                <a:path w="25400" h="1060450">
                  <a:moveTo>
                    <a:pt x="25400" y="1022349"/>
                  </a:moveTo>
                  <a:lnTo>
                    <a:pt x="0" y="1022349"/>
                  </a:lnTo>
                  <a:lnTo>
                    <a:pt x="0" y="1024889"/>
                  </a:lnTo>
                  <a:lnTo>
                    <a:pt x="25400" y="1024889"/>
                  </a:lnTo>
                  <a:lnTo>
                    <a:pt x="25400" y="1022349"/>
                  </a:lnTo>
                  <a:close/>
                </a:path>
                <a:path w="25400" h="1060450">
                  <a:moveTo>
                    <a:pt x="25400" y="1024889"/>
                  </a:moveTo>
                  <a:lnTo>
                    <a:pt x="0" y="1024889"/>
                  </a:lnTo>
                  <a:lnTo>
                    <a:pt x="0" y="1028699"/>
                  </a:lnTo>
                  <a:lnTo>
                    <a:pt x="25400" y="1028699"/>
                  </a:lnTo>
                  <a:lnTo>
                    <a:pt x="25400" y="1024889"/>
                  </a:lnTo>
                  <a:close/>
                </a:path>
                <a:path w="25400" h="1060450">
                  <a:moveTo>
                    <a:pt x="25400" y="1028699"/>
                  </a:moveTo>
                  <a:lnTo>
                    <a:pt x="0" y="1028699"/>
                  </a:lnTo>
                  <a:lnTo>
                    <a:pt x="0" y="1035049"/>
                  </a:lnTo>
                  <a:lnTo>
                    <a:pt x="25400" y="1035049"/>
                  </a:lnTo>
                  <a:lnTo>
                    <a:pt x="25400" y="1028699"/>
                  </a:lnTo>
                  <a:close/>
                </a:path>
                <a:path w="25400" h="1060450">
                  <a:moveTo>
                    <a:pt x="25400" y="1035050"/>
                  </a:moveTo>
                  <a:lnTo>
                    <a:pt x="0" y="1035050"/>
                  </a:lnTo>
                  <a:lnTo>
                    <a:pt x="0" y="1043939"/>
                  </a:lnTo>
                  <a:lnTo>
                    <a:pt x="25400" y="1043939"/>
                  </a:lnTo>
                  <a:lnTo>
                    <a:pt x="25400" y="1035050"/>
                  </a:lnTo>
                  <a:close/>
                </a:path>
                <a:path w="25400" h="1060450">
                  <a:moveTo>
                    <a:pt x="25400" y="1043939"/>
                  </a:moveTo>
                  <a:lnTo>
                    <a:pt x="0" y="1043939"/>
                  </a:lnTo>
                  <a:lnTo>
                    <a:pt x="0" y="1051560"/>
                  </a:lnTo>
                  <a:lnTo>
                    <a:pt x="1269" y="1051560"/>
                  </a:lnTo>
                  <a:lnTo>
                    <a:pt x="1269" y="1052829"/>
                  </a:lnTo>
                  <a:lnTo>
                    <a:pt x="5080" y="1052829"/>
                  </a:lnTo>
                  <a:lnTo>
                    <a:pt x="5080" y="1054099"/>
                  </a:lnTo>
                  <a:lnTo>
                    <a:pt x="25400" y="1054099"/>
                  </a:lnTo>
                  <a:lnTo>
                    <a:pt x="25400" y="1043939"/>
                  </a:lnTo>
                  <a:close/>
                </a:path>
                <a:path w="25400" h="1060450">
                  <a:moveTo>
                    <a:pt x="25400" y="1054100"/>
                  </a:moveTo>
                  <a:lnTo>
                    <a:pt x="8890" y="1054100"/>
                  </a:lnTo>
                  <a:lnTo>
                    <a:pt x="8890" y="1055369"/>
                  </a:lnTo>
                  <a:lnTo>
                    <a:pt x="12700" y="1055369"/>
                  </a:lnTo>
                  <a:lnTo>
                    <a:pt x="12700" y="1056639"/>
                  </a:lnTo>
                  <a:lnTo>
                    <a:pt x="25400" y="1056639"/>
                  </a:lnTo>
                  <a:lnTo>
                    <a:pt x="25400" y="1054100"/>
                  </a:lnTo>
                  <a:close/>
                </a:path>
                <a:path w="25400" h="1060450">
                  <a:moveTo>
                    <a:pt x="25400" y="1056639"/>
                  </a:moveTo>
                  <a:lnTo>
                    <a:pt x="16510" y="1056639"/>
                  </a:lnTo>
                  <a:lnTo>
                    <a:pt x="16510" y="1057909"/>
                  </a:lnTo>
                  <a:lnTo>
                    <a:pt x="20319" y="1057909"/>
                  </a:lnTo>
                  <a:lnTo>
                    <a:pt x="20319" y="1059179"/>
                  </a:lnTo>
                  <a:lnTo>
                    <a:pt x="22860" y="1059179"/>
                  </a:lnTo>
                  <a:lnTo>
                    <a:pt x="22860" y="1060449"/>
                  </a:lnTo>
                  <a:lnTo>
                    <a:pt x="25400" y="1060449"/>
                  </a:lnTo>
                  <a:lnTo>
                    <a:pt x="25400" y="1056639"/>
                  </a:lnTo>
                  <a:close/>
                </a:path>
              </a:pathLst>
            </a:custGeom>
            <a:solidFill>
              <a:srgbClr val="5375DB"/>
            </a:solidFill>
          </p:spPr>
          <p:txBody>
            <a:bodyPr wrap="square" lIns="0" tIns="0" rIns="0" bIns="0" rtlCol="0"/>
            <a:lstStyle/>
            <a:p>
              <a:endParaRPr/>
            </a:p>
          </p:txBody>
        </p:sp>
        <p:sp>
          <p:nvSpPr>
            <p:cNvPr id="600" name="object 600"/>
            <p:cNvSpPr/>
            <p:nvPr/>
          </p:nvSpPr>
          <p:spPr>
            <a:xfrm>
              <a:off x="2311400" y="4828539"/>
              <a:ext cx="26670" cy="1056640"/>
            </a:xfrm>
            <a:custGeom>
              <a:avLst/>
              <a:gdLst/>
              <a:ahLst/>
              <a:cxnLst/>
              <a:rect l="l" t="t" r="r" b="b"/>
              <a:pathLst>
                <a:path w="26669" h="1056639">
                  <a:moveTo>
                    <a:pt x="2540" y="0"/>
                  </a:moveTo>
                  <a:lnTo>
                    <a:pt x="0" y="0"/>
                  </a:lnTo>
                  <a:lnTo>
                    <a:pt x="0" y="6349"/>
                  </a:lnTo>
                  <a:lnTo>
                    <a:pt x="26669" y="6349"/>
                  </a:lnTo>
                  <a:lnTo>
                    <a:pt x="26669" y="5079"/>
                  </a:lnTo>
                  <a:lnTo>
                    <a:pt x="24129" y="5079"/>
                  </a:lnTo>
                  <a:lnTo>
                    <a:pt x="24129" y="3809"/>
                  </a:lnTo>
                  <a:lnTo>
                    <a:pt x="17780" y="3809"/>
                  </a:lnTo>
                  <a:lnTo>
                    <a:pt x="17780" y="2539"/>
                  </a:lnTo>
                  <a:lnTo>
                    <a:pt x="10160" y="2539"/>
                  </a:lnTo>
                  <a:lnTo>
                    <a:pt x="10160" y="1269"/>
                  </a:lnTo>
                  <a:lnTo>
                    <a:pt x="2540" y="1269"/>
                  </a:lnTo>
                  <a:lnTo>
                    <a:pt x="2540" y="0"/>
                  </a:lnTo>
                  <a:close/>
                </a:path>
                <a:path w="26669" h="1056639">
                  <a:moveTo>
                    <a:pt x="26669" y="6349"/>
                  </a:moveTo>
                  <a:lnTo>
                    <a:pt x="0" y="6349"/>
                  </a:lnTo>
                  <a:lnTo>
                    <a:pt x="0" y="12699"/>
                  </a:lnTo>
                  <a:lnTo>
                    <a:pt x="26669" y="12699"/>
                  </a:lnTo>
                  <a:lnTo>
                    <a:pt x="26669" y="6349"/>
                  </a:lnTo>
                  <a:close/>
                </a:path>
                <a:path w="26669" h="1056639">
                  <a:moveTo>
                    <a:pt x="26669" y="12699"/>
                  </a:moveTo>
                  <a:lnTo>
                    <a:pt x="0" y="12699"/>
                  </a:lnTo>
                  <a:lnTo>
                    <a:pt x="0" y="25399"/>
                  </a:lnTo>
                  <a:lnTo>
                    <a:pt x="26669" y="25399"/>
                  </a:lnTo>
                  <a:lnTo>
                    <a:pt x="26669" y="12699"/>
                  </a:lnTo>
                  <a:close/>
                </a:path>
                <a:path w="26669" h="1056639">
                  <a:moveTo>
                    <a:pt x="26669" y="25399"/>
                  </a:moveTo>
                  <a:lnTo>
                    <a:pt x="0" y="25399"/>
                  </a:lnTo>
                  <a:lnTo>
                    <a:pt x="0" y="31749"/>
                  </a:lnTo>
                  <a:lnTo>
                    <a:pt x="26669" y="31749"/>
                  </a:lnTo>
                  <a:lnTo>
                    <a:pt x="26669" y="25399"/>
                  </a:lnTo>
                  <a:close/>
                </a:path>
                <a:path w="26669" h="1056639">
                  <a:moveTo>
                    <a:pt x="26669" y="31749"/>
                  </a:moveTo>
                  <a:lnTo>
                    <a:pt x="0" y="31749"/>
                  </a:lnTo>
                  <a:lnTo>
                    <a:pt x="0" y="38099"/>
                  </a:lnTo>
                  <a:lnTo>
                    <a:pt x="26669" y="38099"/>
                  </a:lnTo>
                  <a:lnTo>
                    <a:pt x="26669" y="31749"/>
                  </a:lnTo>
                  <a:close/>
                </a:path>
                <a:path w="26669" h="1056639">
                  <a:moveTo>
                    <a:pt x="26669" y="38099"/>
                  </a:moveTo>
                  <a:lnTo>
                    <a:pt x="0" y="38099"/>
                  </a:lnTo>
                  <a:lnTo>
                    <a:pt x="0" y="44449"/>
                  </a:lnTo>
                  <a:lnTo>
                    <a:pt x="26669" y="44449"/>
                  </a:lnTo>
                  <a:lnTo>
                    <a:pt x="26669" y="38099"/>
                  </a:lnTo>
                  <a:close/>
                </a:path>
                <a:path w="26669" h="1056639">
                  <a:moveTo>
                    <a:pt x="26669" y="44450"/>
                  </a:moveTo>
                  <a:lnTo>
                    <a:pt x="0" y="44450"/>
                  </a:lnTo>
                  <a:lnTo>
                    <a:pt x="0" y="50799"/>
                  </a:lnTo>
                  <a:lnTo>
                    <a:pt x="26669" y="50799"/>
                  </a:lnTo>
                  <a:lnTo>
                    <a:pt x="26669" y="44450"/>
                  </a:lnTo>
                  <a:close/>
                </a:path>
                <a:path w="26669" h="1056639">
                  <a:moveTo>
                    <a:pt x="26669" y="50800"/>
                  </a:moveTo>
                  <a:lnTo>
                    <a:pt x="0" y="50800"/>
                  </a:lnTo>
                  <a:lnTo>
                    <a:pt x="0" y="57149"/>
                  </a:lnTo>
                  <a:lnTo>
                    <a:pt x="26669" y="57149"/>
                  </a:lnTo>
                  <a:lnTo>
                    <a:pt x="26669" y="50800"/>
                  </a:lnTo>
                  <a:close/>
                </a:path>
                <a:path w="26669" h="1056639">
                  <a:moveTo>
                    <a:pt x="26669" y="57150"/>
                  </a:moveTo>
                  <a:lnTo>
                    <a:pt x="0" y="57150"/>
                  </a:lnTo>
                  <a:lnTo>
                    <a:pt x="0" y="63499"/>
                  </a:lnTo>
                  <a:lnTo>
                    <a:pt x="26669" y="63499"/>
                  </a:lnTo>
                  <a:lnTo>
                    <a:pt x="26669" y="57150"/>
                  </a:lnTo>
                  <a:close/>
                </a:path>
                <a:path w="26669" h="1056639">
                  <a:moveTo>
                    <a:pt x="26669" y="63499"/>
                  </a:moveTo>
                  <a:lnTo>
                    <a:pt x="0" y="63499"/>
                  </a:lnTo>
                  <a:lnTo>
                    <a:pt x="0" y="69849"/>
                  </a:lnTo>
                  <a:lnTo>
                    <a:pt x="26669" y="69849"/>
                  </a:lnTo>
                  <a:lnTo>
                    <a:pt x="26669" y="63499"/>
                  </a:lnTo>
                  <a:close/>
                </a:path>
                <a:path w="26669" h="1056639">
                  <a:moveTo>
                    <a:pt x="26669" y="69849"/>
                  </a:moveTo>
                  <a:lnTo>
                    <a:pt x="0" y="69849"/>
                  </a:lnTo>
                  <a:lnTo>
                    <a:pt x="0" y="76199"/>
                  </a:lnTo>
                  <a:lnTo>
                    <a:pt x="26669" y="76199"/>
                  </a:lnTo>
                  <a:lnTo>
                    <a:pt x="26669" y="69849"/>
                  </a:lnTo>
                  <a:close/>
                </a:path>
                <a:path w="26669" h="1056639">
                  <a:moveTo>
                    <a:pt x="26669" y="76200"/>
                  </a:moveTo>
                  <a:lnTo>
                    <a:pt x="0" y="76200"/>
                  </a:lnTo>
                  <a:lnTo>
                    <a:pt x="0" y="82549"/>
                  </a:lnTo>
                  <a:lnTo>
                    <a:pt x="26669" y="82549"/>
                  </a:lnTo>
                  <a:lnTo>
                    <a:pt x="26669" y="76200"/>
                  </a:lnTo>
                  <a:close/>
                </a:path>
                <a:path w="26669" h="1056639">
                  <a:moveTo>
                    <a:pt x="26669" y="82549"/>
                  </a:moveTo>
                  <a:lnTo>
                    <a:pt x="0" y="82549"/>
                  </a:lnTo>
                  <a:lnTo>
                    <a:pt x="0" y="88899"/>
                  </a:lnTo>
                  <a:lnTo>
                    <a:pt x="26669" y="88899"/>
                  </a:lnTo>
                  <a:lnTo>
                    <a:pt x="26669" y="82549"/>
                  </a:lnTo>
                  <a:close/>
                </a:path>
                <a:path w="26669" h="1056639">
                  <a:moveTo>
                    <a:pt x="26669" y="88899"/>
                  </a:moveTo>
                  <a:lnTo>
                    <a:pt x="0" y="88899"/>
                  </a:lnTo>
                  <a:lnTo>
                    <a:pt x="0" y="95249"/>
                  </a:lnTo>
                  <a:lnTo>
                    <a:pt x="26669" y="95249"/>
                  </a:lnTo>
                  <a:lnTo>
                    <a:pt x="26669" y="88899"/>
                  </a:lnTo>
                  <a:close/>
                </a:path>
                <a:path w="26669" h="1056639">
                  <a:moveTo>
                    <a:pt x="26669" y="95250"/>
                  </a:moveTo>
                  <a:lnTo>
                    <a:pt x="0" y="95250"/>
                  </a:lnTo>
                  <a:lnTo>
                    <a:pt x="0" y="101599"/>
                  </a:lnTo>
                  <a:lnTo>
                    <a:pt x="26669" y="101599"/>
                  </a:lnTo>
                  <a:lnTo>
                    <a:pt x="26669" y="95250"/>
                  </a:lnTo>
                  <a:close/>
                </a:path>
                <a:path w="26669" h="1056639">
                  <a:moveTo>
                    <a:pt x="26669" y="101599"/>
                  </a:moveTo>
                  <a:lnTo>
                    <a:pt x="0" y="101599"/>
                  </a:lnTo>
                  <a:lnTo>
                    <a:pt x="0" y="107949"/>
                  </a:lnTo>
                  <a:lnTo>
                    <a:pt x="26669" y="107949"/>
                  </a:lnTo>
                  <a:lnTo>
                    <a:pt x="26669" y="101599"/>
                  </a:lnTo>
                  <a:close/>
                </a:path>
                <a:path w="26669" h="1056639">
                  <a:moveTo>
                    <a:pt x="26669" y="107949"/>
                  </a:moveTo>
                  <a:lnTo>
                    <a:pt x="0" y="107949"/>
                  </a:lnTo>
                  <a:lnTo>
                    <a:pt x="0" y="114299"/>
                  </a:lnTo>
                  <a:lnTo>
                    <a:pt x="26669" y="114299"/>
                  </a:lnTo>
                  <a:lnTo>
                    <a:pt x="26669" y="107949"/>
                  </a:lnTo>
                  <a:close/>
                </a:path>
                <a:path w="26669" h="1056639">
                  <a:moveTo>
                    <a:pt x="26669" y="114300"/>
                  </a:moveTo>
                  <a:lnTo>
                    <a:pt x="0" y="114300"/>
                  </a:lnTo>
                  <a:lnTo>
                    <a:pt x="0" y="120649"/>
                  </a:lnTo>
                  <a:lnTo>
                    <a:pt x="26669" y="120649"/>
                  </a:lnTo>
                  <a:lnTo>
                    <a:pt x="26669" y="114300"/>
                  </a:lnTo>
                  <a:close/>
                </a:path>
                <a:path w="26669" h="1056639">
                  <a:moveTo>
                    <a:pt x="26669" y="120650"/>
                  </a:moveTo>
                  <a:lnTo>
                    <a:pt x="0" y="120650"/>
                  </a:lnTo>
                  <a:lnTo>
                    <a:pt x="0" y="126999"/>
                  </a:lnTo>
                  <a:lnTo>
                    <a:pt x="26669" y="126999"/>
                  </a:lnTo>
                  <a:lnTo>
                    <a:pt x="26669" y="120650"/>
                  </a:lnTo>
                  <a:close/>
                </a:path>
                <a:path w="26669" h="1056639">
                  <a:moveTo>
                    <a:pt x="26669" y="126999"/>
                  </a:moveTo>
                  <a:lnTo>
                    <a:pt x="0" y="126999"/>
                  </a:lnTo>
                  <a:lnTo>
                    <a:pt x="0" y="133349"/>
                  </a:lnTo>
                  <a:lnTo>
                    <a:pt x="26669" y="133349"/>
                  </a:lnTo>
                  <a:lnTo>
                    <a:pt x="26669" y="126999"/>
                  </a:lnTo>
                  <a:close/>
                </a:path>
                <a:path w="26669" h="1056639">
                  <a:moveTo>
                    <a:pt x="26669" y="133349"/>
                  </a:moveTo>
                  <a:lnTo>
                    <a:pt x="0" y="133349"/>
                  </a:lnTo>
                  <a:lnTo>
                    <a:pt x="0" y="152399"/>
                  </a:lnTo>
                  <a:lnTo>
                    <a:pt x="26669" y="152399"/>
                  </a:lnTo>
                  <a:lnTo>
                    <a:pt x="26669" y="133349"/>
                  </a:lnTo>
                  <a:close/>
                </a:path>
                <a:path w="26669" h="1056639">
                  <a:moveTo>
                    <a:pt x="26669" y="152400"/>
                  </a:moveTo>
                  <a:lnTo>
                    <a:pt x="0" y="152400"/>
                  </a:lnTo>
                  <a:lnTo>
                    <a:pt x="0" y="158749"/>
                  </a:lnTo>
                  <a:lnTo>
                    <a:pt x="26669" y="158749"/>
                  </a:lnTo>
                  <a:lnTo>
                    <a:pt x="26669" y="152400"/>
                  </a:lnTo>
                  <a:close/>
                </a:path>
                <a:path w="26669" h="1056639">
                  <a:moveTo>
                    <a:pt x="26669" y="158749"/>
                  </a:moveTo>
                  <a:lnTo>
                    <a:pt x="0" y="158749"/>
                  </a:lnTo>
                  <a:lnTo>
                    <a:pt x="0" y="196849"/>
                  </a:lnTo>
                  <a:lnTo>
                    <a:pt x="26669" y="196849"/>
                  </a:lnTo>
                  <a:lnTo>
                    <a:pt x="26669" y="158749"/>
                  </a:lnTo>
                  <a:close/>
                </a:path>
                <a:path w="26669" h="1056639">
                  <a:moveTo>
                    <a:pt x="26669" y="196849"/>
                  </a:moveTo>
                  <a:lnTo>
                    <a:pt x="0" y="196849"/>
                  </a:lnTo>
                  <a:lnTo>
                    <a:pt x="0" y="203199"/>
                  </a:lnTo>
                  <a:lnTo>
                    <a:pt x="26669" y="203199"/>
                  </a:lnTo>
                  <a:lnTo>
                    <a:pt x="26669" y="196849"/>
                  </a:lnTo>
                  <a:close/>
                </a:path>
                <a:path w="26669" h="1056639">
                  <a:moveTo>
                    <a:pt x="26669" y="203199"/>
                  </a:moveTo>
                  <a:lnTo>
                    <a:pt x="0" y="203199"/>
                  </a:lnTo>
                  <a:lnTo>
                    <a:pt x="0" y="215899"/>
                  </a:lnTo>
                  <a:lnTo>
                    <a:pt x="26669" y="215899"/>
                  </a:lnTo>
                  <a:lnTo>
                    <a:pt x="26669" y="203199"/>
                  </a:lnTo>
                  <a:close/>
                </a:path>
                <a:path w="26669" h="1056639">
                  <a:moveTo>
                    <a:pt x="26669" y="215899"/>
                  </a:moveTo>
                  <a:lnTo>
                    <a:pt x="0" y="215899"/>
                  </a:lnTo>
                  <a:lnTo>
                    <a:pt x="0" y="222249"/>
                  </a:lnTo>
                  <a:lnTo>
                    <a:pt x="26669" y="222249"/>
                  </a:lnTo>
                  <a:lnTo>
                    <a:pt x="26669" y="215899"/>
                  </a:lnTo>
                  <a:close/>
                </a:path>
                <a:path w="26669" h="1056639">
                  <a:moveTo>
                    <a:pt x="26669" y="222249"/>
                  </a:moveTo>
                  <a:lnTo>
                    <a:pt x="0" y="222249"/>
                  </a:lnTo>
                  <a:lnTo>
                    <a:pt x="0" y="234949"/>
                  </a:lnTo>
                  <a:lnTo>
                    <a:pt x="26669" y="234949"/>
                  </a:lnTo>
                  <a:lnTo>
                    <a:pt x="26669" y="222249"/>
                  </a:lnTo>
                  <a:close/>
                </a:path>
                <a:path w="26669" h="1056639">
                  <a:moveTo>
                    <a:pt x="26669" y="234949"/>
                  </a:moveTo>
                  <a:lnTo>
                    <a:pt x="0" y="234949"/>
                  </a:lnTo>
                  <a:lnTo>
                    <a:pt x="0" y="241299"/>
                  </a:lnTo>
                  <a:lnTo>
                    <a:pt x="26669" y="241299"/>
                  </a:lnTo>
                  <a:lnTo>
                    <a:pt x="26669" y="234949"/>
                  </a:lnTo>
                  <a:close/>
                </a:path>
                <a:path w="26669" h="1056639">
                  <a:moveTo>
                    <a:pt x="26669" y="241299"/>
                  </a:moveTo>
                  <a:lnTo>
                    <a:pt x="0" y="241299"/>
                  </a:lnTo>
                  <a:lnTo>
                    <a:pt x="0" y="253999"/>
                  </a:lnTo>
                  <a:lnTo>
                    <a:pt x="26669" y="253999"/>
                  </a:lnTo>
                  <a:lnTo>
                    <a:pt x="26669" y="241299"/>
                  </a:lnTo>
                  <a:close/>
                </a:path>
                <a:path w="26669" h="1056639">
                  <a:moveTo>
                    <a:pt x="26669" y="253999"/>
                  </a:moveTo>
                  <a:lnTo>
                    <a:pt x="0" y="253999"/>
                  </a:lnTo>
                  <a:lnTo>
                    <a:pt x="0" y="260349"/>
                  </a:lnTo>
                  <a:lnTo>
                    <a:pt x="26669" y="260349"/>
                  </a:lnTo>
                  <a:lnTo>
                    <a:pt x="26669" y="253999"/>
                  </a:lnTo>
                  <a:close/>
                </a:path>
                <a:path w="26669" h="1056639">
                  <a:moveTo>
                    <a:pt x="26669" y="260349"/>
                  </a:moveTo>
                  <a:lnTo>
                    <a:pt x="0" y="260349"/>
                  </a:lnTo>
                  <a:lnTo>
                    <a:pt x="0" y="266699"/>
                  </a:lnTo>
                  <a:lnTo>
                    <a:pt x="26669" y="266699"/>
                  </a:lnTo>
                  <a:lnTo>
                    <a:pt x="26669" y="260349"/>
                  </a:lnTo>
                  <a:close/>
                </a:path>
                <a:path w="26669" h="1056639">
                  <a:moveTo>
                    <a:pt x="26669" y="266699"/>
                  </a:moveTo>
                  <a:lnTo>
                    <a:pt x="0" y="266699"/>
                  </a:lnTo>
                  <a:lnTo>
                    <a:pt x="0" y="273049"/>
                  </a:lnTo>
                  <a:lnTo>
                    <a:pt x="26669" y="273049"/>
                  </a:lnTo>
                  <a:lnTo>
                    <a:pt x="26669" y="266699"/>
                  </a:lnTo>
                  <a:close/>
                </a:path>
                <a:path w="26669" h="1056639">
                  <a:moveTo>
                    <a:pt x="26669" y="273049"/>
                  </a:moveTo>
                  <a:lnTo>
                    <a:pt x="0" y="273049"/>
                  </a:lnTo>
                  <a:lnTo>
                    <a:pt x="0" y="279399"/>
                  </a:lnTo>
                  <a:lnTo>
                    <a:pt x="26669" y="279399"/>
                  </a:lnTo>
                  <a:lnTo>
                    <a:pt x="26669" y="273049"/>
                  </a:lnTo>
                  <a:close/>
                </a:path>
                <a:path w="26669" h="1056639">
                  <a:moveTo>
                    <a:pt x="26669" y="279399"/>
                  </a:moveTo>
                  <a:lnTo>
                    <a:pt x="0" y="279399"/>
                  </a:lnTo>
                  <a:lnTo>
                    <a:pt x="0" y="285749"/>
                  </a:lnTo>
                  <a:lnTo>
                    <a:pt x="26669" y="285749"/>
                  </a:lnTo>
                  <a:lnTo>
                    <a:pt x="26669" y="279399"/>
                  </a:lnTo>
                  <a:close/>
                </a:path>
                <a:path w="26669" h="1056639">
                  <a:moveTo>
                    <a:pt x="26669" y="285750"/>
                  </a:moveTo>
                  <a:lnTo>
                    <a:pt x="0" y="285750"/>
                  </a:lnTo>
                  <a:lnTo>
                    <a:pt x="0" y="292099"/>
                  </a:lnTo>
                  <a:lnTo>
                    <a:pt x="26669" y="292099"/>
                  </a:lnTo>
                  <a:lnTo>
                    <a:pt x="26669" y="285750"/>
                  </a:lnTo>
                  <a:close/>
                </a:path>
                <a:path w="26669" h="1056639">
                  <a:moveTo>
                    <a:pt x="26669" y="292100"/>
                  </a:moveTo>
                  <a:lnTo>
                    <a:pt x="0" y="292100"/>
                  </a:lnTo>
                  <a:lnTo>
                    <a:pt x="0" y="298449"/>
                  </a:lnTo>
                  <a:lnTo>
                    <a:pt x="26669" y="298449"/>
                  </a:lnTo>
                  <a:lnTo>
                    <a:pt x="26669" y="292100"/>
                  </a:lnTo>
                  <a:close/>
                </a:path>
                <a:path w="26669" h="1056639">
                  <a:moveTo>
                    <a:pt x="26669" y="298449"/>
                  </a:moveTo>
                  <a:lnTo>
                    <a:pt x="0" y="298449"/>
                  </a:lnTo>
                  <a:lnTo>
                    <a:pt x="0" y="304799"/>
                  </a:lnTo>
                  <a:lnTo>
                    <a:pt x="26669" y="304799"/>
                  </a:lnTo>
                  <a:lnTo>
                    <a:pt x="26669" y="298449"/>
                  </a:lnTo>
                  <a:close/>
                </a:path>
                <a:path w="26669" h="1056639">
                  <a:moveTo>
                    <a:pt x="26669" y="304799"/>
                  </a:moveTo>
                  <a:lnTo>
                    <a:pt x="0" y="304799"/>
                  </a:lnTo>
                  <a:lnTo>
                    <a:pt x="0" y="311149"/>
                  </a:lnTo>
                  <a:lnTo>
                    <a:pt x="26669" y="311149"/>
                  </a:lnTo>
                  <a:lnTo>
                    <a:pt x="26669" y="304799"/>
                  </a:lnTo>
                  <a:close/>
                </a:path>
                <a:path w="26669" h="1056639">
                  <a:moveTo>
                    <a:pt x="26669" y="311149"/>
                  </a:moveTo>
                  <a:lnTo>
                    <a:pt x="0" y="311149"/>
                  </a:lnTo>
                  <a:lnTo>
                    <a:pt x="0" y="317499"/>
                  </a:lnTo>
                  <a:lnTo>
                    <a:pt x="26669" y="317499"/>
                  </a:lnTo>
                  <a:lnTo>
                    <a:pt x="26669" y="311149"/>
                  </a:lnTo>
                  <a:close/>
                </a:path>
                <a:path w="26669" h="1056639">
                  <a:moveTo>
                    <a:pt x="26669" y="317500"/>
                  </a:moveTo>
                  <a:lnTo>
                    <a:pt x="0" y="317500"/>
                  </a:lnTo>
                  <a:lnTo>
                    <a:pt x="0" y="323849"/>
                  </a:lnTo>
                  <a:lnTo>
                    <a:pt x="26669" y="323849"/>
                  </a:lnTo>
                  <a:lnTo>
                    <a:pt x="26669" y="317500"/>
                  </a:lnTo>
                  <a:close/>
                </a:path>
                <a:path w="26669" h="1056639">
                  <a:moveTo>
                    <a:pt x="26669" y="323850"/>
                  </a:moveTo>
                  <a:lnTo>
                    <a:pt x="0" y="323850"/>
                  </a:lnTo>
                  <a:lnTo>
                    <a:pt x="0" y="330199"/>
                  </a:lnTo>
                  <a:lnTo>
                    <a:pt x="26669" y="330199"/>
                  </a:lnTo>
                  <a:lnTo>
                    <a:pt x="26669" y="323850"/>
                  </a:lnTo>
                  <a:close/>
                </a:path>
                <a:path w="26669" h="1056639">
                  <a:moveTo>
                    <a:pt x="26669" y="330200"/>
                  </a:moveTo>
                  <a:lnTo>
                    <a:pt x="0" y="330200"/>
                  </a:lnTo>
                  <a:lnTo>
                    <a:pt x="0" y="336549"/>
                  </a:lnTo>
                  <a:lnTo>
                    <a:pt x="26669" y="336549"/>
                  </a:lnTo>
                  <a:lnTo>
                    <a:pt x="26669" y="330200"/>
                  </a:lnTo>
                  <a:close/>
                </a:path>
                <a:path w="26669" h="1056639">
                  <a:moveTo>
                    <a:pt x="26669" y="336549"/>
                  </a:moveTo>
                  <a:lnTo>
                    <a:pt x="0" y="336549"/>
                  </a:lnTo>
                  <a:lnTo>
                    <a:pt x="0" y="342899"/>
                  </a:lnTo>
                  <a:lnTo>
                    <a:pt x="26669" y="342899"/>
                  </a:lnTo>
                  <a:lnTo>
                    <a:pt x="26669" y="336549"/>
                  </a:lnTo>
                  <a:close/>
                </a:path>
                <a:path w="26669" h="1056639">
                  <a:moveTo>
                    <a:pt x="26669" y="342900"/>
                  </a:moveTo>
                  <a:lnTo>
                    <a:pt x="0" y="342900"/>
                  </a:lnTo>
                  <a:lnTo>
                    <a:pt x="0" y="349249"/>
                  </a:lnTo>
                  <a:lnTo>
                    <a:pt x="26669" y="349249"/>
                  </a:lnTo>
                  <a:lnTo>
                    <a:pt x="26669" y="342900"/>
                  </a:lnTo>
                  <a:close/>
                </a:path>
                <a:path w="26669" h="1056639">
                  <a:moveTo>
                    <a:pt x="26669" y="349250"/>
                  </a:moveTo>
                  <a:lnTo>
                    <a:pt x="0" y="349250"/>
                  </a:lnTo>
                  <a:lnTo>
                    <a:pt x="0" y="355599"/>
                  </a:lnTo>
                  <a:lnTo>
                    <a:pt x="26669" y="355599"/>
                  </a:lnTo>
                  <a:lnTo>
                    <a:pt x="26669" y="349250"/>
                  </a:lnTo>
                  <a:close/>
                </a:path>
                <a:path w="26669" h="1056639">
                  <a:moveTo>
                    <a:pt x="26669" y="355599"/>
                  </a:moveTo>
                  <a:lnTo>
                    <a:pt x="0" y="355599"/>
                  </a:lnTo>
                  <a:lnTo>
                    <a:pt x="0" y="361949"/>
                  </a:lnTo>
                  <a:lnTo>
                    <a:pt x="26669" y="361949"/>
                  </a:lnTo>
                  <a:lnTo>
                    <a:pt x="26669" y="355599"/>
                  </a:lnTo>
                  <a:close/>
                </a:path>
                <a:path w="26669" h="1056639">
                  <a:moveTo>
                    <a:pt x="26669" y="361950"/>
                  </a:moveTo>
                  <a:lnTo>
                    <a:pt x="0" y="361950"/>
                  </a:lnTo>
                  <a:lnTo>
                    <a:pt x="0" y="368299"/>
                  </a:lnTo>
                  <a:lnTo>
                    <a:pt x="26669" y="368299"/>
                  </a:lnTo>
                  <a:lnTo>
                    <a:pt x="26669" y="361950"/>
                  </a:lnTo>
                  <a:close/>
                </a:path>
                <a:path w="26669" h="1056639">
                  <a:moveTo>
                    <a:pt x="26669" y="368299"/>
                  </a:moveTo>
                  <a:lnTo>
                    <a:pt x="0" y="368299"/>
                  </a:lnTo>
                  <a:lnTo>
                    <a:pt x="0" y="374649"/>
                  </a:lnTo>
                  <a:lnTo>
                    <a:pt x="26669" y="374649"/>
                  </a:lnTo>
                  <a:lnTo>
                    <a:pt x="26669" y="368299"/>
                  </a:lnTo>
                  <a:close/>
                </a:path>
                <a:path w="26669" h="1056639">
                  <a:moveTo>
                    <a:pt x="26669" y="374649"/>
                  </a:moveTo>
                  <a:lnTo>
                    <a:pt x="0" y="374649"/>
                  </a:lnTo>
                  <a:lnTo>
                    <a:pt x="0" y="380999"/>
                  </a:lnTo>
                  <a:lnTo>
                    <a:pt x="26669" y="380999"/>
                  </a:lnTo>
                  <a:lnTo>
                    <a:pt x="26669" y="374649"/>
                  </a:lnTo>
                  <a:close/>
                </a:path>
                <a:path w="26669" h="1056639">
                  <a:moveTo>
                    <a:pt x="26669" y="380999"/>
                  </a:moveTo>
                  <a:lnTo>
                    <a:pt x="0" y="380999"/>
                  </a:lnTo>
                  <a:lnTo>
                    <a:pt x="0" y="387349"/>
                  </a:lnTo>
                  <a:lnTo>
                    <a:pt x="26669" y="387349"/>
                  </a:lnTo>
                  <a:lnTo>
                    <a:pt x="26669" y="380999"/>
                  </a:lnTo>
                  <a:close/>
                </a:path>
                <a:path w="26669" h="1056639">
                  <a:moveTo>
                    <a:pt x="26669" y="387349"/>
                  </a:moveTo>
                  <a:lnTo>
                    <a:pt x="0" y="387349"/>
                  </a:lnTo>
                  <a:lnTo>
                    <a:pt x="0" y="407669"/>
                  </a:lnTo>
                  <a:lnTo>
                    <a:pt x="26669" y="407669"/>
                  </a:lnTo>
                  <a:lnTo>
                    <a:pt x="26669" y="387349"/>
                  </a:lnTo>
                  <a:close/>
                </a:path>
                <a:path w="26669" h="1056639">
                  <a:moveTo>
                    <a:pt x="26669" y="407669"/>
                  </a:moveTo>
                  <a:lnTo>
                    <a:pt x="0" y="407669"/>
                  </a:lnTo>
                  <a:lnTo>
                    <a:pt x="0" y="414019"/>
                  </a:lnTo>
                  <a:lnTo>
                    <a:pt x="26669" y="414019"/>
                  </a:lnTo>
                  <a:lnTo>
                    <a:pt x="26669" y="407669"/>
                  </a:lnTo>
                  <a:close/>
                </a:path>
                <a:path w="26669" h="1056639">
                  <a:moveTo>
                    <a:pt x="26669" y="414019"/>
                  </a:moveTo>
                  <a:lnTo>
                    <a:pt x="0" y="414019"/>
                  </a:lnTo>
                  <a:lnTo>
                    <a:pt x="0" y="433069"/>
                  </a:lnTo>
                  <a:lnTo>
                    <a:pt x="26669" y="433069"/>
                  </a:lnTo>
                  <a:lnTo>
                    <a:pt x="26669" y="414019"/>
                  </a:lnTo>
                  <a:close/>
                </a:path>
                <a:path w="26669" h="1056639">
                  <a:moveTo>
                    <a:pt x="26669" y="433069"/>
                  </a:moveTo>
                  <a:lnTo>
                    <a:pt x="0" y="433069"/>
                  </a:lnTo>
                  <a:lnTo>
                    <a:pt x="0" y="439419"/>
                  </a:lnTo>
                  <a:lnTo>
                    <a:pt x="26669" y="439419"/>
                  </a:lnTo>
                  <a:lnTo>
                    <a:pt x="26669" y="433069"/>
                  </a:lnTo>
                  <a:close/>
                </a:path>
                <a:path w="26669" h="1056639">
                  <a:moveTo>
                    <a:pt x="26669" y="439419"/>
                  </a:moveTo>
                  <a:lnTo>
                    <a:pt x="0" y="439419"/>
                  </a:lnTo>
                  <a:lnTo>
                    <a:pt x="0" y="445769"/>
                  </a:lnTo>
                  <a:lnTo>
                    <a:pt x="26669" y="445769"/>
                  </a:lnTo>
                  <a:lnTo>
                    <a:pt x="26669" y="439419"/>
                  </a:lnTo>
                  <a:close/>
                </a:path>
                <a:path w="26669" h="1056639">
                  <a:moveTo>
                    <a:pt x="26669" y="445769"/>
                  </a:moveTo>
                  <a:lnTo>
                    <a:pt x="0" y="445769"/>
                  </a:lnTo>
                  <a:lnTo>
                    <a:pt x="0" y="452119"/>
                  </a:lnTo>
                  <a:lnTo>
                    <a:pt x="26669" y="452119"/>
                  </a:lnTo>
                  <a:lnTo>
                    <a:pt x="26669" y="445769"/>
                  </a:lnTo>
                  <a:close/>
                </a:path>
                <a:path w="26669" h="1056639">
                  <a:moveTo>
                    <a:pt x="26669" y="452119"/>
                  </a:moveTo>
                  <a:lnTo>
                    <a:pt x="0" y="452119"/>
                  </a:lnTo>
                  <a:lnTo>
                    <a:pt x="0" y="458469"/>
                  </a:lnTo>
                  <a:lnTo>
                    <a:pt x="26669" y="458469"/>
                  </a:lnTo>
                  <a:lnTo>
                    <a:pt x="26669" y="452119"/>
                  </a:lnTo>
                  <a:close/>
                </a:path>
                <a:path w="26669" h="1056639">
                  <a:moveTo>
                    <a:pt x="26669" y="458469"/>
                  </a:moveTo>
                  <a:lnTo>
                    <a:pt x="0" y="458469"/>
                  </a:lnTo>
                  <a:lnTo>
                    <a:pt x="0" y="464819"/>
                  </a:lnTo>
                  <a:lnTo>
                    <a:pt x="26669" y="464819"/>
                  </a:lnTo>
                  <a:lnTo>
                    <a:pt x="26669" y="458469"/>
                  </a:lnTo>
                  <a:close/>
                </a:path>
                <a:path w="26669" h="1056639">
                  <a:moveTo>
                    <a:pt x="26669" y="464819"/>
                  </a:moveTo>
                  <a:lnTo>
                    <a:pt x="0" y="464819"/>
                  </a:lnTo>
                  <a:lnTo>
                    <a:pt x="0" y="471169"/>
                  </a:lnTo>
                  <a:lnTo>
                    <a:pt x="26669" y="471169"/>
                  </a:lnTo>
                  <a:lnTo>
                    <a:pt x="26669" y="464819"/>
                  </a:lnTo>
                  <a:close/>
                </a:path>
                <a:path w="26669" h="1056639">
                  <a:moveTo>
                    <a:pt x="26669" y="471169"/>
                  </a:moveTo>
                  <a:lnTo>
                    <a:pt x="0" y="471169"/>
                  </a:lnTo>
                  <a:lnTo>
                    <a:pt x="0" y="483869"/>
                  </a:lnTo>
                  <a:lnTo>
                    <a:pt x="26669" y="483869"/>
                  </a:lnTo>
                  <a:lnTo>
                    <a:pt x="26669" y="471169"/>
                  </a:lnTo>
                  <a:close/>
                </a:path>
                <a:path w="26669" h="1056639">
                  <a:moveTo>
                    <a:pt x="26669" y="483869"/>
                  </a:moveTo>
                  <a:lnTo>
                    <a:pt x="0" y="483869"/>
                  </a:lnTo>
                  <a:lnTo>
                    <a:pt x="0" y="490219"/>
                  </a:lnTo>
                  <a:lnTo>
                    <a:pt x="26669" y="490219"/>
                  </a:lnTo>
                  <a:lnTo>
                    <a:pt x="26669" y="483869"/>
                  </a:lnTo>
                  <a:close/>
                </a:path>
                <a:path w="26669" h="1056639">
                  <a:moveTo>
                    <a:pt x="26669" y="490219"/>
                  </a:moveTo>
                  <a:lnTo>
                    <a:pt x="0" y="490219"/>
                  </a:lnTo>
                  <a:lnTo>
                    <a:pt x="0" y="496569"/>
                  </a:lnTo>
                  <a:lnTo>
                    <a:pt x="26669" y="496569"/>
                  </a:lnTo>
                  <a:lnTo>
                    <a:pt x="26669" y="490219"/>
                  </a:lnTo>
                  <a:close/>
                </a:path>
                <a:path w="26669" h="1056639">
                  <a:moveTo>
                    <a:pt x="26669" y="496569"/>
                  </a:moveTo>
                  <a:lnTo>
                    <a:pt x="0" y="496569"/>
                  </a:lnTo>
                  <a:lnTo>
                    <a:pt x="0" y="502919"/>
                  </a:lnTo>
                  <a:lnTo>
                    <a:pt x="26669" y="502919"/>
                  </a:lnTo>
                  <a:lnTo>
                    <a:pt x="26669" y="496569"/>
                  </a:lnTo>
                  <a:close/>
                </a:path>
                <a:path w="26669" h="1056639">
                  <a:moveTo>
                    <a:pt x="26669" y="502919"/>
                  </a:moveTo>
                  <a:lnTo>
                    <a:pt x="0" y="502919"/>
                  </a:lnTo>
                  <a:lnTo>
                    <a:pt x="0" y="509269"/>
                  </a:lnTo>
                  <a:lnTo>
                    <a:pt x="26669" y="509269"/>
                  </a:lnTo>
                  <a:lnTo>
                    <a:pt x="26669" y="502919"/>
                  </a:lnTo>
                  <a:close/>
                </a:path>
                <a:path w="26669" h="1056639">
                  <a:moveTo>
                    <a:pt x="26669" y="509269"/>
                  </a:moveTo>
                  <a:lnTo>
                    <a:pt x="0" y="509269"/>
                  </a:lnTo>
                  <a:lnTo>
                    <a:pt x="0" y="515619"/>
                  </a:lnTo>
                  <a:lnTo>
                    <a:pt x="26669" y="515619"/>
                  </a:lnTo>
                  <a:lnTo>
                    <a:pt x="26669" y="509269"/>
                  </a:lnTo>
                  <a:close/>
                </a:path>
                <a:path w="26669" h="1056639">
                  <a:moveTo>
                    <a:pt x="26669" y="515619"/>
                  </a:moveTo>
                  <a:lnTo>
                    <a:pt x="0" y="515619"/>
                  </a:lnTo>
                  <a:lnTo>
                    <a:pt x="0" y="519429"/>
                  </a:lnTo>
                  <a:lnTo>
                    <a:pt x="26669" y="519429"/>
                  </a:lnTo>
                  <a:lnTo>
                    <a:pt x="26669" y="515619"/>
                  </a:lnTo>
                  <a:close/>
                </a:path>
                <a:path w="26669" h="1056639">
                  <a:moveTo>
                    <a:pt x="26669" y="519429"/>
                  </a:moveTo>
                  <a:lnTo>
                    <a:pt x="0" y="519429"/>
                  </a:lnTo>
                  <a:lnTo>
                    <a:pt x="0" y="528319"/>
                  </a:lnTo>
                  <a:lnTo>
                    <a:pt x="26669" y="528319"/>
                  </a:lnTo>
                  <a:lnTo>
                    <a:pt x="26669" y="519429"/>
                  </a:lnTo>
                  <a:close/>
                </a:path>
                <a:path w="26669" h="1056639">
                  <a:moveTo>
                    <a:pt x="26669" y="528319"/>
                  </a:moveTo>
                  <a:lnTo>
                    <a:pt x="0" y="528319"/>
                  </a:lnTo>
                  <a:lnTo>
                    <a:pt x="0" y="534669"/>
                  </a:lnTo>
                  <a:lnTo>
                    <a:pt x="26669" y="534669"/>
                  </a:lnTo>
                  <a:lnTo>
                    <a:pt x="26669" y="528319"/>
                  </a:lnTo>
                  <a:close/>
                </a:path>
                <a:path w="26669" h="1056639">
                  <a:moveTo>
                    <a:pt x="26669" y="534669"/>
                  </a:moveTo>
                  <a:lnTo>
                    <a:pt x="0" y="534669"/>
                  </a:lnTo>
                  <a:lnTo>
                    <a:pt x="0" y="541019"/>
                  </a:lnTo>
                  <a:lnTo>
                    <a:pt x="26669" y="541019"/>
                  </a:lnTo>
                  <a:lnTo>
                    <a:pt x="26669" y="534669"/>
                  </a:lnTo>
                  <a:close/>
                </a:path>
                <a:path w="26669" h="1056639">
                  <a:moveTo>
                    <a:pt x="26669" y="541019"/>
                  </a:moveTo>
                  <a:lnTo>
                    <a:pt x="0" y="541019"/>
                  </a:lnTo>
                  <a:lnTo>
                    <a:pt x="0" y="547369"/>
                  </a:lnTo>
                  <a:lnTo>
                    <a:pt x="26669" y="547369"/>
                  </a:lnTo>
                  <a:lnTo>
                    <a:pt x="26669" y="541019"/>
                  </a:lnTo>
                  <a:close/>
                </a:path>
                <a:path w="26669" h="1056639">
                  <a:moveTo>
                    <a:pt x="26669" y="547369"/>
                  </a:moveTo>
                  <a:lnTo>
                    <a:pt x="0" y="547369"/>
                  </a:lnTo>
                  <a:lnTo>
                    <a:pt x="0" y="553719"/>
                  </a:lnTo>
                  <a:lnTo>
                    <a:pt x="26669" y="553719"/>
                  </a:lnTo>
                  <a:lnTo>
                    <a:pt x="26669" y="547369"/>
                  </a:lnTo>
                  <a:close/>
                </a:path>
                <a:path w="26669" h="1056639">
                  <a:moveTo>
                    <a:pt x="26669" y="553719"/>
                  </a:moveTo>
                  <a:lnTo>
                    <a:pt x="0" y="553719"/>
                  </a:lnTo>
                  <a:lnTo>
                    <a:pt x="0" y="560069"/>
                  </a:lnTo>
                  <a:lnTo>
                    <a:pt x="26669" y="560069"/>
                  </a:lnTo>
                  <a:lnTo>
                    <a:pt x="26669" y="553719"/>
                  </a:lnTo>
                  <a:close/>
                </a:path>
                <a:path w="26669" h="1056639">
                  <a:moveTo>
                    <a:pt x="26669" y="560069"/>
                  </a:moveTo>
                  <a:lnTo>
                    <a:pt x="0" y="560069"/>
                  </a:lnTo>
                  <a:lnTo>
                    <a:pt x="0" y="566419"/>
                  </a:lnTo>
                  <a:lnTo>
                    <a:pt x="26669" y="566419"/>
                  </a:lnTo>
                  <a:lnTo>
                    <a:pt x="26669" y="560069"/>
                  </a:lnTo>
                  <a:close/>
                </a:path>
                <a:path w="26669" h="1056639">
                  <a:moveTo>
                    <a:pt x="26669" y="566419"/>
                  </a:moveTo>
                  <a:lnTo>
                    <a:pt x="0" y="566419"/>
                  </a:lnTo>
                  <a:lnTo>
                    <a:pt x="0" y="572769"/>
                  </a:lnTo>
                  <a:lnTo>
                    <a:pt x="26669" y="572769"/>
                  </a:lnTo>
                  <a:lnTo>
                    <a:pt x="26669" y="566419"/>
                  </a:lnTo>
                  <a:close/>
                </a:path>
                <a:path w="26669" h="1056639">
                  <a:moveTo>
                    <a:pt x="26669" y="572769"/>
                  </a:moveTo>
                  <a:lnTo>
                    <a:pt x="0" y="572769"/>
                  </a:lnTo>
                  <a:lnTo>
                    <a:pt x="0" y="585469"/>
                  </a:lnTo>
                  <a:lnTo>
                    <a:pt x="26669" y="585469"/>
                  </a:lnTo>
                  <a:lnTo>
                    <a:pt x="26669" y="572769"/>
                  </a:lnTo>
                  <a:close/>
                </a:path>
                <a:path w="26669" h="1056639">
                  <a:moveTo>
                    <a:pt x="26669" y="585469"/>
                  </a:moveTo>
                  <a:lnTo>
                    <a:pt x="0" y="585469"/>
                  </a:lnTo>
                  <a:lnTo>
                    <a:pt x="0" y="610869"/>
                  </a:lnTo>
                  <a:lnTo>
                    <a:pt x="26669" y="610869"/>
                  </a:lnTo>
                  <a:lnTo>
                    <a:pt x="26669" y="585469"/>
                  </a:lnTo>
                  <a:close/>
                </a:path>
                <a:path w="26669" h="1056639">
                  <a:moveTo>
                    <a:pt x="26669" y="610869"/>
                  </a:moveTo>
                  <a:lnTo>
                    <a:pt x="0" y="610869"/>
                  </a:lnTo>
                  <a:lnTo>
                    <a:pt x="0" y="623569"/>
                  </a:lnTo>
                  <a:lnTo>
                    <a:pt x="26669" y="623569"/>
                  </a:lnTo>
                  <a:lnTo>
                    <a:pt x="26669" y="610869"/>
                  </a:lnTo>
                  <a:close/>
                </a:path>
                <a:path w="26669" h="1056639">
                  <a:moveTo>
                    <a:pt x="26669" y="623569"/>
                  </a:moveTo>
                  <a:lnTo>
                    <a:pt x="0" y="623569"/>
                  </a:lnTo>
                  <a:lnTo>
                    <a:pt x="0" y="629919"/>
                  </a:lnTo>
                  <a:lnTo>
                    <a:pt x="26669" y="629919"/>
                  </a:lnTo>
                  <a:lnTo>
                    <a:pt x="26669" y="623569"/>
                  </a:lnTo>
                  <a:close/>
                </a:path>
                <a:path w="26669" h="1056639">
                  <a:moveTo>
                    <a:pt x="26669" y="629919"/>
                  </a:moveTo>
                  <a:lnTo>
                    <a:pt x="0" y="629919"/>
                  </a:lnTo>
                  <a:lnTo>
                    <a:pt x="0" y="636269"/>
                  </a:lnTo>
                  <a:lnTo>
                    <a:pt x="26669" y="636269"/>
                  </a:lnTo>
                  <a:lnTo>
                    <a:pt x="26669" y="629919"/>
                  </a:lnTo>
                  <a:close/>
                </a:path>
                <a:path w="26669" h="1056639">
                  <a:moveTo>
                    <a:pt x="26669" y="636269"/>
                  </a:moveTo>
                  <a:lnTo>
                    <a:pt x="0" y="636269"/>
                  </a:lnTo>
                  <a:lnTo>
                    <a:pt x="0" y="642619"/>
                  </a:lnTo>
                  <a:lnTo>
                    <a:pt x="26669" y="642619"/>
                  </a:lnTo>
                  <a:lnTo>
                    <a:pt x="26669" y="636269"/>
                  </a:lnTo>
                  <a:close/>
                </a:path>
                <a:path w="26669" h="1056639">
                  <a:moveTo>
                    <a:pt x="26669" y="642619"/>
                  </a:moveTo>
                  <a:lnTo>
                    <a:pt x="0" y="642619"/>
                  </a:lnTo>
                  <a:lnTo>
                    <a:pt x="0" y="648969"/>
                  </a:lnTo>
                  <a:lnTo>
                    <a:pt x="26669" y="648969"/>
                  </a:lnTo>
                  <a:lnTo>
                    <a:pt x="26669" y="642619"/>
                  </a:lnTo>
                  <a:close/>
                </a:path>
                <a:path w="26669" h="1056639">
                  <a:moveTo>
                    <a:pt x="26669" y="648969"/>
                  </a:moveTo>
                  <a:lnTo>
                    <a:pt x="0" y="648969"/>
                  </a:lnTo>
                  <a:lnTo>
                    <a:pt x="0" y="655319"/>
                  </a:lnTo>
                  <a:lnTo>
                    <a:pt x="26669" y="655319"/>
                  </a:lnTo>
                  <a:lnTo>
                    <a:pt x="26669" y="648969"/>
                  </a:lnTo>
                  <a:close/>
                </a:path>
                <a:path w="26669" h="1056639">
                  <a:moveTo>
                    <a:pt x="26669" y="656589"/>
                  </a:moveTo>
                  <a:lnTo>
                    <a:pt x="0" y="656589"/>
                  </a:lnTo>
                  <a:lnTo>
                    <a:pt x="0" y="661669"/>
                  </a:lnTo>
                  <a:lnTo>
                    <a:pt x="26669" y="661669"/>
                  </a:lnTo>
                  <a:lnTo>
                    <a:pt x="26669" y="656589"/>
                  </a:lnTo>
                  <a:close/>
                </a:path>
                <a:path w="26669" h="1056639">
                  <a:moveTo>
                    <a:pt x="26669" y="655319"/>
                  </a:moveTo>
                  <a:lnTo>
                    <a:pt x="0" y="655319"/>
                  </a:lnTo>
                  <a:lnTo>
                    <a:pt x="0" y="656589"/>
                  </a:lnTo>
                  <a:lnTo>
                    <a:pt x="26669" y="656589"/>
                  </a:lnTo>
                  <a:lnTo>
                    <a:pt x="26669" y="655319"/>
                  </a:lnTo>
                  <a:close/>
                </a:path>
                <a:path w="26669" h="1056639">
                  <a:moveTo>
                    <a:pt x="26669" y="661669"/>
                  </a:moveTo>
                  <a:lnTo>
                    <a:pt x="0" y="661669"/>
                  </a:lnTo>
                  <a:lnTo>
                    <a:pt x="0" y="668019"/>
                  </a:lnTo>
                  <a:lnTo>
                    <a:pt x="26669" y="668019"/>
                  </a:lnTo>
                  <a:lnTo>
                    <a:pt x="26669" y="661669"/>
                  </a:lnTo>
                  <a:close/>
                </a:path>
                <a:path w="26669" h="1056639">
                  <a:moveTo>
                    <a:pt x="26669" y="668019"/>
                  </a:moveTo>
                  <a:lnTo>
                    <a:pt x="0" y="668019"/>
                  </a:lnTo>
                  <a:lnTo>
                    <a:pt x="0" y="674369"/>
                  </a:lnTo>
                  <a:lnTo>
                    <a:pt x="26669" y="674369"/>
                  </a:lnTo>
                  <a:lnTo>
                    <a:pt x="26669" y="668019"/>
                  </a:lnTo>
                  <a:close/>
                </a:path>
                <a:path w="26669" h="1056639">
                  <a:moveTo>
                    <a:pt x="26669" y="674369"/>
                  </a:moveTo>
                  <a:lnTo>
                    <a:pt x="0" y="674369"/>
                  </a:lnTo>
                  <a:lnTo>
                    <a:pt x="0" y="680719"/>
                  </a:lnTo>
                  <a:lnTo>
                    <a:pt x="26669" y="680719"/>
                  </a:lnTo>
                  <a:lnTo>
                    <a:pt x="26669" y="674369"/>
                  </a:lnTo>
                  <a:close/>
                </a:path>
                <a:path w="26669" h="1056639">
                  <a:moveTo>
                    <a:pt x="26669" y="680719"/>
                  </a:moveTo>
                  <a:lnTo>
                    <a:pt x="0" y="680719"/>
                  </a:lnTo>
                  <a:lnTo>
                    <a:pt x="0" y="687069"/>
                  </a:lnTo>
                  <a:lnTo>
                    <a:pt x="26669" y="687069"/>
                  </a:lnTo>
                  <a:lnTo>
                    <a:pt x="26669" y="680719"/>
                  </a:lnTo>
                  <a:close/>
                </a:path>
                <a:path w="26669" h="1056639">
                  <a:moveTo>
                    <a:pt x="26669" y="687069"/>
                  </a:moveTo>
                  <a:lnTo>
                    <a:pt x="0" y="687069"/>
                  </a:lnTo>
                  <a:lnTo>
                    <a:pt x="0" y="693419"/>
                  </a:lnTo>
                  <a:lnTo>
                    <a:pt x="26669" y="693419"/>
                  </a:lnTo>
                  <a:lnTo>
                    <a:pt x="26669" y="687069"/>
                  </a:lnTo>
                  <a:close/>
                </a:path>
                <a:path w="26669" h="1056639">
                  <a:moveTo>
                    <a:pt x="26669" y="693419"/>
                  </a:moveTo>
                  <a:lnTo>
                    <a:pt x="0" y="693419"/>
                  </a:lnTo>
                  <a:lnTo>
                    <a:pt x="0" y="718819"/>
                  </a:lnTo>
                  <a:lnTo>
                    <a:pt x="26669" y="718819"/>
                  </a:lnTo>
                  <a:lnTo>
                    <a:pt x="26669" y="693419"/>
                  </a:lnTo>
                  <a:close/>
                </a:path>
                <a:path w="26669" h="1056639">
                  <a:moveTo>
                    <a:pt x="26669" y="718819"/>
                  </a:moveTo>
                  <a:lnTo>
                    <a:pt x="0" y="718819"/>
                  </a:lnTo>
                  <a:lnTo>
                    <a:pt x="0" y="725169"/>
                  </a:lnTo>
                  <a:lnTo>
                    <a:pt x="26669" y="725169"/>
                  </a:lnTo>
                  <a:lnTo>
                    <a:pt x="26669" y="718819"/>
                  </a:lnTo>
                  <a:close/>
                </a:path>
                <a:path w="26669" h="1056639">
                  <a:moveTo>
                    <a:pt x="26669" y="725169"/>
                  </a:moveTo>
                  <a:lnTo>
                    <a:pt x="0" y="725169"/>
                  </a:lnTo>
                  <a:lnTo>
                    <a:pt x="0" y="731519"/>
                  </a:lnTo>
                  <a:lnTo>
                    <a:pt x="26669" y="731519"/>
                  </a:lnTo>
                  <a:lnTo>
                    <a:pt x="26669" y="725169"/>
                  </a:lnTo>
                  <a:close/>
                </a:path>
                <a:path w="26669" h="1056639">
                  <a:moveTo>
                    <a:pt x="26669" y="731519"/>
                  </a:moveTo>
                  <a:lnTo>
                    <a:pt x="0" y="731519"/>
                  </a:lnTo>
                  <a:lnTo>
                    <a:pt x="0" y="737869"/>
                  </a:lnTo>
                  <a:lnTo>
                    <a:pt x="26669" y="737869"/>
                  </a:lnTo>
                  <a:lnTo>
                    <a:pt x="26669" y="731519"/>
                  </a:lnTo>
                  <a:close/>
                </a:path>
                <a:path w="26669" h="1056639">
                  <a:moveTo>
                    <a:pt x="26669" y="737869"/>
                  </a:moveTo>
                  <a:lnTo>
                    <a:pt x="0" y="737869"/>
                  </a:lnTo>
                  <a:lnTo>
                    <a:pt x="0" y="741679"/>
                  </a:lnTo>
                  <a:lnTo>
                    <a:pt x="26669" y="741679"/>
                  </a:lnTo>
                  <a:lnTo>
                    <a:pt x="26669" y="737869"/>
                  </a:lnTo>
                  <a:close/>
                </a:path>
                <a:path w="26669" h="1056639">
                  <a:moveTo>
                    <a:pt x="26669" y="741679"/>
                  </a:moveTo>
                  <a:lnTo>
                    <a:pt x="0" y="741679"/>
                  </a:lnTo>
                  <a:lnTo>
                    <a:pt x="0" y="744219"/>
                  </a:lnTo>
                  <a:lnTo>
                    <a:pt x="26669" y="744219"/>
                  </a:lnTo>
                  <a:lnTo>
                    <a:pt x="26669" y="741679"/>
                  </a:lnTo>
                  <a:close/>
                </a:path>
                <a:path w="26669" h="1056639">
                  <a:moveTo>
                    <a:pt x="26669" y="744219"/>
                  </a:moveTo>
                  <a:lnTo>
                    <a:pt x="0" y="744219"/>
                  </a:lnTo>
                  <a:lnTo>
                    <a:pt x="0" y="756919"/>
                  </a:lnTo>
                  <a:lnTo>
                    <a:pt x="26669" y="756919"/>
                  </a:lnTo>
                  <a:lnTo>
                    <a:pt x="26669" y="744219"/>
                  </a:lnTo>
                  <a:close/>
                </a:path>
                <a:path w="26669" h="1056639">
                  <a:moveTo>
                    <a:pt x="26669" y="756919"/>
                  </a:moveTo>
                  <a:lnTo>
                    <a:pt x="0" y="756919"/>
                  </a:lnTo>
                  <a:lnTo>
                    <a:pt x="0" y="763269"/>
                  </a:lnTo>
                  <a:lnTo>
                    <a:pt x="26669" y="763269"/>
                  </a:lnTo>
                  <a:lnTo>
                    <a:pt x="26669" y="756919"/>
                  </a:lnTo>
                  <a:close/>
                </a:path>
                <a:path w="26669" h="1056639">
                  <a:moveTo>
                    <a:pt x="26669" y="763269"/>
                  </a:moveTo>
                  <a:lnTo>
                    <a:pt x="0" y="763269"/>
                  </a:lnTo>
                  <a:lnTo>
                    <a:pt x="0" y="773429"/>
                  </a:lnTo>
                  <a:lnTo>
                    <a:pt x="26669" y="773429"/>
                  </a:lnTo>
                  <a:lnTo>
                    <a:pt x="26669" y="763269"/>
                  </a:lnTo>
                  <a:close/>
                </a:path>
                <a:path w="26669" h="1056639">
                  <a:moveTo>
                    <a:pt x="26669" y="773429"/>
                  </a:moveTo>
                  <a:lnTo>
                    <a:pt x="0" y="773429"/>
                  </a:lnTo>
                  <a:lnTo>
                    <a:pt x="0" y="779779"/>
                  </a:lnTo>
                  <a:lnTo>
                    <a:pt x="26669" y="779779"/>
                  </a:lnTo>
                  <a:lnTo>
                    <a:pt x="26669" y="773429"/>
                  </a:lnTo>
                  <a:close/>
                </a:path>
                <a:path w="26669" h="1056639">
                  <a:moveTo>
                    <a:pt x="26669" y="779779"/>
                  </a:moveTo>
                  <a:lnTo>
                    <a:pt x="0" y="779779"/>
                  </a:lnTo>
                  <a:lnTo>
                    <a:pt x="0" y="788669"/>
                  </a:lnTo>
                  <a:lnTo>
                    <a:pt x="26669" y="788669"/>
                  </a:lnTo>
                  <a:lnTo>
                    <a:pt x="26669" y="779779"/>
                  </a:lnTo>
                  <a:close/>
                </a:path>
                <a:path w="26669" h="1056639">
                  <a:moveTo>
                    <a:pt x="26669" y="788669"/>
                  </a:moveTo>
                  <a:lnTo>
                    <a:pt x="0" y="788669"/>
                  </a:lnTo>
                  <a:lnTo>
                    <a:pt x="0" y="793749"/>
                  </a:lnTo>
                  <a:lnTo>
                    <a:pt x="26669" y="793749"/>
                  </a:lnTo>
                  <a:lnTo>
                    <a:pt x="26669" y="788669"/>
                  </a:lnTo>
                  <a:close/>
                </a:path>
                <a:path w="26669" h="1056639">
                  <a:moveTo>
                    <a:pt x="26669" y="793749"/>
                  </a:moveTo>
                  <a:lnTo>
                    <a:pt x="0" y="793749"/>
                  </a:lnTo>
                  <a:lnTo>
                    <a:pt x="0" y="795019"/>
                  </a:lnTo>
                  <a:lnTo>
                    <a:pt x="26669" y="795019"/>
                  </a:lnTo>
                  <a:lnTo>
                    <a:pt x="26669" y="793749"/>
                  </a:lnTo>
                  <a:close/>
                </a:path>
                <a:path w="26669" h="1056639">
                  <a:moveTo>
                    <a:pt x="26669" y="795019"/>
                  </a:moveTo>
                  <a:lnTo>
                    <a:pt x="0" y="795019"/>
                  </a:lnTo>
                  <a:lnTo>
                    <a:pt x="0" y="801369"/>
                  </a:lnTo>
                  <a:lnTo>
                    <a:pt x="26669" y="801369"/>
                  </a:lnTo>
                  <a:lnTo>
                    <a:pt x="26669" y="795019"/>
                  </a:lnTo>
                  <a:close/>
                </a:path>
                <a:path w="26669" h="1056639">
                  <a:moveTo>
                    <a:pt x="26669" y="801369"/>
                  </a:moveTo>
                  <a:lnTo>
                    <a:pt x="0" y="801369"/>
                  </a:lnTo>
                  <a:lnTo>
                    <a:pt x="0" y="811529"/>
                  </a:lnTo>
                  <a:lnTo>
                    <a:pt x="26669" y="811529"/>
                  </a:lnTo>
                  <a:lnTo>
                    <a:pt x="26669" y="801369"/>
                  </a:lnTo>
                  <a:close/>
                </a:path>
                <a:path w="26669" h="1056639">
                  <a:moveTo>
                    <a:pt x="26669" y="811529"/>
                  </a:moveTo>
                  <a:lnTo>
                    <a:pt x="0" y="811529"/>
                  </a:lnTo>
                  <a:lnTo>
                    <a:pt x="0" y="820419"/>
                  </a:lnTo>
                  <a:lnTo>
                    <a:pt x="26669" y="820419"/>
                  </a:lnTo>
                  <a:lnTo>
                    <a:pt x="26669" y="811529"/>
                  </a:lnTo>
                  <a:close/>
                </a:path>
                <a:path w="26669" h="1056639">
                  <a:moveTo>
                    <a:pt x="26669" y="820419"/>
                  </a:moveTo>
                  <a:lnTo>
                    <a:pt x="0" y="820419"/>
                  </a:lnTo>
                  <a:lnTo>
                    <a:pt x="0" y="858519"/>
                  </a:lnTo>
                  <a:lnTo>
                    <a:pt x="26669" y="858519"/>
                  </a:lnTo>
                  <a:lnTo>
                    <a:pt x="26669" y="820419"/>
                  </a:lnTo>
                  <a:close/>
                </a:path>
                <a:path w="26669" h="1056639">
                  <a:moveTo>
                    <a:pt x="26669" y="858519"/>
                  </a:moveTo>
                  <a:lnTo>
                    <a:pt x="0" y="858519"/>
                  </a:lnTo>
                  <a:lnTo>
                    <a:pt x="0" y="862329"/>
                  </a:lnTo>
                  <a:lnTo>
                    <a:pt x="26669" y="862329"/>
                  </a:lnTo>
                  <a:lnTo>
                    <a:pt x="26669" y="858519"/>
                  </a:lnTo>
                  <a:close/>
                </a:path>
                <a:path w="26669" h="1056639">
                  <a:moveTo>
                    <a:pt x="26669" y="862329"/>
                  </a:moveTo>
                  <a:lnTo>
                    <a:pt x="0" y="862329"/>
                  </a:lnTo>
                  <a:lnTo>
                    <a:pt x="0" y="864869"/>
                  </a:lnTo>
                  <a:lnTo>
                    <a:pt x="26669" y="864869"/>
                  </a:lnTo>
                  <a:lnTo>
                    <a:pt x="26669" y="862329"/>
                  </a:lnTo>
                  <a:close/>
                </a:path>
                <a:path w="26669" h="1056639">
                  <a:moveTo>
                    <a:pt x="26669" y="864869"/>
                  </a:moveTo>
                  <a:lnTo>
                    <a:pt x="0" y="864869"/>
                  </a:lnTo>
                  <a:lnTo>
                    <a:pt x="0" y="871219"/>
                  </a:lnTo>
                  <a:lnTo>
                    <a:pt x="26669" y="871219"/>
                  </a:lnTo>
                  <a:lnTo>
                    <a:pt x="26669" y="864869"/>
                  </a:lnTo>
                  <a:close/>
                </a:path>
                <a:path w="26669" h="1056639">
                  <a:moveTo>
                    <a:pt x="26669" y="871219"/>
                  </a:moveTo>
                  <a:lnTo>
                    <a:pt x="0" y="871219"/>
                  </a:lnTo>
                  <a:lnTo>
                    <a:pt x="0" y="875029"/>
                  </a:lnTo>
                  <a:lnTo>
                    <a:pt x="26669" y="875029"/>
                  </a:lnTo>
                  <a:lnTo>
                    <a:pt x="26669" y="871219"/>
                  </a:lnTo>
                  <a:close/>
                </a:path>
                <a:path w="26669" h="1056639">
                  <a:moveTo>
                    <a:pt x="26669" y="875029"/>
                  </a:moveTo>
                  <a:lnTo>
                    <a:pt x="0" y="875029"/>
                  </a:lnTo>
                  <a:lnTo>
                    <a:pt x="0" y="913129"/>
                  </a:lnTo>
                  <a:lnTo>
                    <a:pt x="26669" y="913129"/>
                  </a:lnTo>
                  <a:lnTo>
                    <a:pt x="26669" y="875029"/>
                  </a:lnTo>
                  <a:close/>
                </a:path>
                <a:path w="26669" h="1056639">
                  <a:moveTo>
                    <a:pt x="26669" y="913129"/>
                  </a:moveTo>
                  <a:lnTo>
                    <a:pt x="0" y="913129"/>
                  </a:lnTo>
                  <a:lnTo>
                    <a:pt x="0" y="922019"/>
                  </a:lnTo>
                  <a:lnTo>
                    <a:pt x="26669" y="922019"/>
                  </a:lnTo>
                  <a:lnTo>
                    <a:pt x="26669" y="913129"/>
                  </a:lnTo>
                  <a:close/>
                </a:path>
                <a:path w="26669" h="1056639">
                  <a:moveTo>
                    <a:pt x="26669" y="922019"/>
                  </a:moveTo>
                  <a:lnTo>
                    <a:pt x="0" y="922019"/>
                  </a:lnTo>
                  <a:lnTo>
                    <a:pt x="0" y="928369"/>
                  </a:lnTo>
                  <a:lnTo>
                    <a:pt x="26669" y="928369"/>
                  </a:lnTo>
                  <a:lnTo>
                    <a:pt x="26669" y="922019"/>
                  </a:lnTo>
                  <a:close/>
                </a:path>
                <a:path w="26669" h="1056639">
                  <a:moveTo>
                    <a:pt x="26669" y="928369"/>
                  </a:moveTo>
                  <a:lnTo>
                    <a:pt x="0" y="928369"/>
                  </a:lnTo>
                  <a:lnTo>
                    <a:pt x="0" y="934719"/>
                  </a:lnTo>
                  <a:lnTo>
                    <a:pt x="26669" y="934719"/>
                  </a:lnTo>
                  <a:lnTo>
                    <a:pt x="26669" y="928369"/>
                  </a:lnTo>
                  <a:close/>
                </a:path>
                <a:path w="26669" h="1056639">
                  <a:moveTo>
                    <a:pt x="26669" y="934719"/>
                  </a:moveTo>
                  <a:lnTo>
                    <a:pt x="0" y="934719"/>
                  </a:lnTo>
                  <a:lnTo>
                    <a:pt x="0" y="938529"/>
                  </a:lnTo>
                  <a:lnTo>
                    <a:pt x="26669" y="938529"/>
                  </a:lnTo>
                  <a:lnTo>
                    <a:pt x="26669" y="934719"/>
                  </a:lnTo>
                  <a:close/>
                </a:path>
                <a:path w="26669" h="1056639">
                  <a:moveTo>
                    <a:pt x="26669" y="938529"/>
                  </a:moveTo>
                  <a:lnTo>
                    <a:pt x="0" y="938529"/>
                  </a:lnTo>
                  <a:lnTo>
                    <a:pt x="0" y="944879"/>
                  </a:lnTo>
                  <a:lnTo>
                    <a:pt x="26669" y="944879"/>
                  </a:lnTo>
                  <a:lnTo>
                    <a:pt x="26669" y="938529"/>
                  </a:lnTo>
                  <a:close/>
                </a:path>
                <a:path w="26669" h="1056639">
                  <a:moveTo>
                    <a:pt x="26669" y="944879"/>
                  </a:moveTo>
                  <a:lnTo>
                    <a:pt x="0" y="944879"/>
                  </a:lnTo>
                  <a:lnTo>
                    <a:pt x="0" y="947419"/>
                  </a:lnTo>
                  <a:lnTo>
                    <a:pt x="26669" y="947419"/>
                  </a:lnTo>
                  <a:lnTo>
                    <a:pt x="26669" y="944879"/>
                  </a:lnTo>
                  <a:close/>
                </a:path>
                <a:path w="26669" h="1056639">
                  <a:moveTo>
                    <a:pt x="26669" y="947419"/>
                  </a:moveTo>
                  <a:lnTo>
                    <a:pt x="0" y="947419"/>
                  </a:lnTo>
                  <a:lnTo>
                    <a:pt x="0" y="951229"/>
                  </a:lnTo>
                  <a:lnTo>
                    <a:pt x="26669" y="951229"/>
                  </a:lnTo>
                  <a:lnTo>
                    <a:pt x="26669" y="947419"/>
                  </a:lnTo>
                  <a:close/>
                </a:path>
                <a:path w="26669" h="1056639">
                  <a:moveTo>
                    <a:pt x="26669" y="951229"/>
                  </a:moveTo>
                  <a:lnTo>
                    <a:pt x="0" y="951229"/>
                  </a:lnTo>
                  <a:lnTo>
                    <a:pt x="0" y="953769"/>
                  </a:lnTo>
                  <a:lnTo>
                    <a:pt x="26669" y="953769"/>
                  </a:lnTo>
                  <a:lnTo>
                    <a:pt x="26669" y="951229"/>
                  </a:lnTo>
                  <a:close/>
                </a:path>
                <a:path w="26669" h="1056639">
                  <a:moveTo>
                    <a:pt x="26669" y="953769"/>
                  </a:moveTo>
                  <a:lnTo>
                    <a:pt x="0" y="953769"/>
                  </a:lnTo>
                  <a:lnTo>
                    <a:pt x="0" y="960119"/>
                  </a:lnTo>
                  <a:lnTo>
                    <a:pt x="26669" y="960119"/>
                  </a:lnTo>
                  <a:lnTo>
                    <a:pt x="26669" y="953769"/>
                  </a:lnTo>
                  <a:close/>
                </a:path>
                <a:path w="26669" h="1056639">
                  <a:moveTo>
                    <a:pt x="26669" y="960119"/>
                  </a:moveTo>
                  <a:lnTo>
                    <a:pt x="0" y="960119"/>
                  </a:lnTo>
                  <a:lnTo>
                    <a:pt x="0" y="985519"/>
                  </a:lnTo>
                  <a:lnTo>
                    <a:pt x="26669" y="985519"/>
                  </a:lnTo>
                  <a:lnTo>
                    <a:pt x="26669" y="960119"/>
                  </a:lnTo>
                  <a:close/>
                </a:path>
                <a:path w="26669" h="1056639">
                  <a:moveTo>
                    <a:pt x="26669" y="985519"/>
                  </a:moveTo>
                  <a:lnTo>
                    <a:pt x="0" y="985519"/>
                  </a:lnTo>
                  <a:lnTo>
                    <a:pt x="0" y="991869"/>
                  </a:lnTo>
                  <a:lnTo>
                    <a:pt x="26669" y="991869"/>
                  </a:lnTo>
                  <a:lnTo>
                    <a:pt x="26669" y="985519"/>
                  </a:lnTo>
                  <a:close/>
                </a:path>
                <a:path w="26669" h="1056639">
                  <a:moveTo>
                    <a:pt x="26669" y="991869"/>
                  </a:moveTo>
                  <a:lnTo>
                    <a:pt x="0" y="991869"/>
                  </a:lnTo>
                  <a:lnTo>
                    <a:pt x="0" y="1004569"/>
                  </a:lnTo>
                  <a:lnTo>
                    <a:pt x="26669" y="1004569"/>
                  </a:lnTo>
                  <a:lnTo>
                    <a:pt x="26669" y="991869"/>
                  </a:lnTo>
                  <a:close/>
                </a:path>
                <a:path w="26669" h="1056639">
                  <a:moveTo>
                    <a:pt x="26669" y="1004569"/>
                  </a:moveTo>
                  <a:lnTo>
                    <a:pt x="0" y="1004569"/>
                  </a:lnTo>
                  <a:lnTo>
                    <a:pt x="0" y="1021079"/>
                  </a:lnTo>
                  <a:lnTo>
                    <a:pt x="26669" y="1021079"/>
                  </a:lnTo>
                  <a:lnTo>
                    <a:pt x="26669" y="1004569"/>
                  </a:lnTo>
                  <a:close/>
                </a:path>
                <a:path w="26669" h="1056639">
                  <a:moveTo>
                    <a:pt x="26669" y="1021079"/>
                  </a:moveTo>
                  <a:lnTo>
                    <a:pt x="0" y="1021079"/>
                  </a:lnTo>
                  <a:lnTo>
                    <a:pt x="0" y="1023619"/>
                  </a:lnTo>
                  <a:lnTo>
                    <a:pt x="26669" y="1023619"/>
                  </a:lnTo>
                  <a:lnTo>
                    <a:pt x="26669" y="1021079"/>
                  </a:lnTo>
                  <a:close/>
                </a:path>
                <a:path w="26669" h="1056639">
                  <a:moveTo>
                    <a:pt x="26669" y="1023619"/>
                  </a:moveTo>
                  <a:lnTo>
                    <a:pt x="0" y="1023619"/>
                  </a:lnTo>
                  <a:lnTo>
                    <a:pt x="0" y="1027429"/>
                  </a:lnTo>
                  <a:lnTo>
                    <a:pt x="26669" y="1027429"/>
                  </a:lnTo>
                  <a:lnTo>
                    <a:pt x="26669" y="1023619"/>
                  </a:lnTo>
                  <a:close/>
                </a:path>
                <a:path w="26669" h="1056639">
                  <a:moveTo>
                    <a:pt x="26669" y="1027429"/>
                  </a:moveTo>
                  <a:lnTo>
                    <a:pt x="0" y="1027429"/>
                  </a:lnTo>
                  <a:lnTo>
                    <a:pt x="0" y="1029969"/>
                  </a:lnTo>
                  <a:lnTo>
                    <a:pt x="26669" y="1029969"/>
                  </a:lnTo>
                  <a:lnTo>
                    <a:pt x="26669" y="1027429"/>
                  </a:lnTo>
                  <a:close/>
                </a:path>
                <a:path w="26669" h="1056639">
                  <a:moveTo>
                    <a:pt x="26669" y="1029969"/>
                  </a:moveTo>
                  <a:lnTo>
                    <a:pt x="0" y="1029969"/>
                  </a:lnTo>
                  <a:lnTo>
                    <a:pt x="0" y="1033779"/>
                  </a:lnTo>
                  <a:lnTo>
                    <a:pt x="26669" y="1033779"/>
                  </a:lnTo>
                  <a:lnTo>
                    <a:pt x="26669" y="1029969"/>
                  </a:lnTo>
                  <a:close/>
                </a:path>
                <a:path w="26669" h="1056639">
                  <a:moveTo>
                    <a:pt x="26669" y="1033779"/>
                  </a:moveTo>
                  <a:lnTo>
                    <a:pt x="0" y="1033779"/>
                  </a:lnTo>
                  <a:lnTo>
                    <a:pt x="0" y="1040129"/>
                  </a:lnTo>
                  <a:lnTo>
                    <a:pt x="26669" y="1040129"/>
                  </a:lnTo>
                  <a:lnTo>
                    <a:pt x="26669" y="1033779"/>
                  </a:lnTo>
                  <a:close/>
                </a:path>
                <a:path w="26669" h="1056639">
                  <a:moveTo>
                    <a:pt x="26669" y="1040129"/>
                  </a:moveTo>
                  <a:lnTo>
                    <a:pt x="0" y="1040129"/>
                  </a:lnTo>
                  <a:lnTo>
                    <a:pt x="0" y="1047749"/>
                  </a:lnTo>
                  <a:lnTo>
                    <a:pt x="3810" y="1047749"/>
                  </a:lnTo>
                  <a:lnTo>
                    <a:pt x="3810" y="1049019"/>
                  </a:lnTo>
                  <a:lnTo>
                    <a:pt x="26669" y="1049019"/>
                  </a:lnTo>
                  <a:lnTo>
                    <a:pt x="26669" y="1040129"/>
                  </a:lnTo>
                  <a:close/>
                </a:path>
                <a:path w="26669" h="1056639">
                  <a:moveTo>
                    <a:pt x="26669" y="1049019"/>
                  </a:moveTo>
                  <a:lnTo>
                    <a:pt x="6350" y="1049019"/>
                  </a:lnTo>
                  <a:lnTo>
                    <a:pt x="6350" y="1050289"/>
                  </a:lnTo>
                  <a:lnTo>
                    <a:pt x="10160" y="1050289"/>
                  </a:lnTo>
                  <a:lnTo>
                    <a:pt x="10160" y="1051559"/>
                  </a:lnTo>
                  <a:lnTo>
                    <a:pt x="13969" y="1051559"/>
                  </a:lnTo>
                  <a:lnTo>
                    <a:pt x="13969" y="1052829"/>
                  </a:lnTo>
                  <a:lnTo>
                    <a:pt x="26669" y="1052829"/>
                  </a:lnTo>
                  <a:lnTo>
                    <a:pt x="26669" y="1049019"/>
                  </a:lnTo>
                  <a:close/>
                </a:path>
                <a:path w="26669" h="1056639">
                  <a:moveTo>
                    <a:pt x="26669" y="1052829"/>
                  </a:moveTo>
                  <a:lnTo>
                    <a:pt x="17780" y="1052829"/>
                  </a:lnTo>
                  <a:lnTo>
                    <a:pt x="17780" y="1054099"/>
                  </a:lnTo>
                  <a:lnTo>
                    <a:pt x="21589" y="1054099"/>
                  </a:lnTo>
                  <a:lnTo>
                    <a:pt x="21589" y="1055369"/>
                  </a:lnTo>
                  <a:lnTo>
                    <a:pt x="25400" y="1055369"/>
                  </a:lnTo>
                  <a:lnTo>
                    <a:pt x="25400" y="1056639"/>
                  </a:lnTo>
                  <a:lnTo>
                    <a:pt x="26669" y="1056639"/>
                  </a:lnTo>
                  <a:lnTo>
                    <a:pt x="26669" y="1052829"/>
                  </a:lnTo>
                  <a:close/>
                </a:path>
              </a:pathLst>
            </a:custGeom>
            <a:solidFill>
              <a:srgbClr val="5475DB"/>
            </a:solidFill>
          </p:spPr>
          <p:txBody>
            <a:bodyPr wrap="square" lIns="0" tIns="0" rIns="0" bIns="0" rtlCol="0"/>
            <a:lstStyle/>
            <a:p>
              <a:endParaRPr/>
            </a:p>
          </p:txBody>
        </p:sp>
        <p:sp>
          <p:nvSpPr>
            <p:cNvPr id="601" name="object 601"/>
            <p:cNvSpPr/>
            <p:nvPr/>
          </p:nvSpPr>
          <p:spPr>
            <a:xfrm>
              <a:off x="2286000" y="4824729"/>
              <a:ext cx="25400" cy="1050290"/>
            </a:xfrm>
            <a:custGeom>
              <a:avLst/>
              <a:gdLst/>
              <a:ahLst/>
              <a:cxnLst/>
              <a:rect l="l" t="t" r="r" b="b"/>
              <a:pathLst>
                <a:path w="25400" h="1050289">
                  <a:moveTo>
                    <a:pt x="6350" y="0"/>
                  </a:moveTo>
                  <a:lnTo>
                    <a:pt x="0" y="0"/>
                  </a:lnTo>
                  <a:lnTo>
                    <a:pt x="0" y="3809"/>
                  </a:lnTo>
                  <a:lnTo>
                    <a:pt x="21589" y="3809"/>
                  </a:lnTo>
                  <a:lnTo>
                    <a:pt x="21589" y="2539"/>
                  </a:lnTo>
                  <a:lnTo>
                    <a:pt x="13969" y="2539"/>
                  </a:lnTo>
                  <a:lnTo>
                    <a:pt x="13969" y="1269"/>
                  </a:lnTo>
                  <a:lnTo>
                    <a:pt x="6350" y="1269"/>
                  </a:lnTo>
                  <a:lnTo>
                    <a:pt x="6350" y="0"/>
                  </a:lnTo>
                  <a:close/>
                </a:path>
                <a:path w="25400" h="1050289">
                  <a:moveTo>
                    <a:pt x="25400" y="3809"/>
                  </a:moveTo>
                  <a:lnTo>
                    <a:pt x="0" y="3809"/>
                  </a:lnTo>
                  <a:lnTo>
                    <a:pt x="0" y="10159"/>
                  </a:lnTo>
                  <a:lnTo>
                    <a:pt x="25400" y="10159"/>
                  </a:lnTo>
                  <a:lnTo>
                    <a:pt x="25400" y="3809"/>
                  </a:lnTo>
                  <a:close/>
                </a:path>
                <a:path w="25400" h="1050289">
                  <a:moveTo>
                    <a:pt x="25400" y="10159"/>
                  </a:moveTo>
                  <a:lnTo>
                    <a:pt x="0" y="10159"/>
                  </a:lnTo>
                  <a:lnTo>
                    <a:pt x="0" y="16509"/>
                  </a:lnTo>
                  <a:lnTo>
                    <a:pt x="25400" y="16509"/>
                  </a:lnTo>
                  <a:lnTo>
                    <a:pt x="25400" y="10159"/>
                  </a:lnTo>
                  <a:close/>
                </a:path>
                <a:path w="25400" h="1050289">
                  <a:moveTo>
                    <a:pt x="25400" y="16509"/>
                  </a:moveTo>
                  <a:lnTo>
                    <a:pt x="0" y="16509"/>
                  </a:lnTo>
                  <a:lnTo>
                    <a:pt x="0" y="29209"/>
                  </a:lnTo>
                  <a:lnTo>
                    <a:pt x="25400" y="29209"/>
                  </a:lnTo>
                  <a:lnTo>
                    <a:pt x="25400" y="16509"/>
                  </a:lnTo>
                  <a:close/>
                </a:path>
                <a:path w="25400" h="1050289">
                  <a:moveTo>
                    <a:pt x="25400" y="29209"/>
                  </a:moveTo>
                  <a:lnTo>
                    <a:pt x="0" y="29209"/>
                  </a:lnTo>
                  <a:lnTo>
                    <a:pt x="0" y="35559"/>
                  </a:lnTo>
                  <a:lnTo>
                    <a:pt x="25400" y="35559"/>
                  </a:lnTo>
                  <a:lnTo>
                    <a:pt x="25400" y="29209"/>
                  </a:lnTo>
                  <a:close/>
                </a:path>
                <a:path w="25400" h="1050289">
                  <a:moveTo>
                    <a:pt x="25400" y="35559"/>
                  </a:moveTo>
                  <a:lnTo>
                    <a:pt x="0" y="35559"/>
                  </a:lnTo>
                  <a:lnTo>
                    <a:pt x="0" y="41909"/>
                  </a:lnTo>
                  <a:lnTo>
                    <a:pt x="25400" y="41909"/>
                  </a:lnTo>
                  <a:lnTo>
                    <a:pt x="25400" y="35559"/>
                  </a:lnTo>
                  <a:close/>
                </a:path>
                <a:path w="25400" h="1050289">
                  <a:moveTo>
                    <a:pt x="25400" y="41909"/>
                  </a:moveTo>
                  <a:lnTo>
                    <a:pt x="0" y="41909"/>
                  </a:lnTo>
                  <a:lnTo>
                    <a:pt x="0" y="48259"/>
                  </a:lnTo>
                  <a:lnTo>
                    <a:pt x="25400" y="48259"/>
                  </a:lnTo>
                  <a:lnTo>
                    <a:pt x="25400" y="41909"/>
                  </a:lnTo>
                  <a:close/>
                </a:path>
                <a:path w="25400" h="1050289">
                  <a:moveTo>
                    <a:pt x="25400" y="48260"/>
                  </a:moveTo>
                  <a:lnTo>
                    <a:pt x="0" y="48260"/>
                  </a:lnTo>
                  <a:lnTo>
                    <a:pt x="0" y="54609"/>
                  </a:lnTo>
                  <a:lnTo>
                    <a:pt x="25400" y="54609"/>
                  </a:lnTo>
                  <a:lnTo>
                    <a:pt x="25400" y="48260"/>
                  </a:lnTo>
                  <a:close/>
                </a:path>
                <a:path w="25400" h="1050289">
                  <a:moveTo>
                    <a:pt x="25400" y="54610"/>
                  </a:moveTo>
                  <a:lnTo>
                    <a:pt x="0" y="54610"/>
                  </a:lnTo>
                  <a:lnTo>
                    <a:pt x="0" y="60959"/>
                  </a:lnTo>
                  <a:lnTo>
                    <a:pt x="25400" y="60959"/>
                  </a:lnTo>
                  <a:lnTo>
                    <a:pt x="25400" y="54610"/>
                  </a:lnTo>
                  <a:close/>
                </a:path>
                <a:path w="25400" h="1050289">
                  <a:moveTo>
                    <a:pt x="25400" y="60960"/>
                  </a:moveTo>
                  <a:lnTo>
                    <a:pt x="0" y="60960"/>
                  </a:lnTo>
                  <a:lnTo>
                    <a:pt x="0" y="67309"/>
                  </a:lnTo>
                  <a:lnTo>
                    <a:pt x="25400" y="67309"/>
                  </a:lnTo>
                  <a:lnTo>
                    <a:pt x="25400" y="60960"/>
                  </a:lnTo>
                  <a:close/>
                </a:path>
                <a:path w="25400" h="1050289">
                  <a:moveTo>
                    <a:pt x="25400" y="67309"/>
                  </a:moveTo>
                  <a:lnTo>
                    <a:pt x="0" y="67309"/>
                  </a:lnTo>
                  <a:lnTo>
                    <a:pt x="0" y="73659"/>
                  </a:lnTo>
                  <a:lnTo>
                    <a:pt x="25400" y="73659"/>
                  </a:lnTo>
                  <a:lnTo>
                    <a:pt x="25400" y="67309"/>
                  </a:lnTo>
                  <a:close/>
                </a:path>
                <a:path w="25400" h="1050289">
                  <a:moveTo>
                    <a:pt x="25400" y="73659"/>
                  </a:moveTo>
                  <a:lnTo>
                    <a:pt x="0" y="73659"/>
                  </a:lnTo>
                  <a:lnTo>
                    <a:pt x="0" y="80009"/>
                  </a:lnTo>
                  <a:lnTo>
                    <a:pt x="25400" y="80009"/>
                  </a:lnTo>
                  <a:lnTo>
                    <a:pt x="25400" y="73659"/>
                  </a:lnTo>
                  <a:close/>
                </a:path>
                <a:path w="25400" h="1050289">
                  <a:moveTo>
                    <a:pt x="25400" y="80010"/>
                  </a:moveTo>
                  <a:lnTo>
                    <a:pt x="0" y="80010"/>
                  </a:lnTo>
                  <a:lnTo>
                    <a:pt x="0" y="86359"/>
                  </a:lnTo>
                  <a:lnTo>
                    <a:pt x="25400" y="86359"/>
                  </a:lnTo>
                  <a:lnTo>
                    <a:pt x="25400" y="80010"/>
                  </a:lnTo>
                  <a:close/>
                </a:path>
                <a:path w="25400" h="1050289">
                  <a:moveTo>
                    <a:pt x="25400" y="86359"/>
                  </a:moveTo>
                  <a:lnTo>
                    <a:pt x="0" y="86359"/>
                  </a:lnTo>
                  <a:lnTo>
                    <a:pt x="0" y="92709"/>
                  </a:lnTo>
                  <a:lnTo>
                    <a:pt x="25400" y="92709"/>
                  </a:lnTo>
                  <a:lnTo>
                    <a:pt x="25400" y="86359"/>
                  </a:lnTo>
                  <a:close/>
                </a:path>
                <a:path w="25400" h="1050289">
                  <a:moveTo>
                    <a:pt x="25400" y="92709"/>
                  </a:moveTo>
                  <a:lnTo>
                    <a:pt x="0" y="92709"/>
                  </a:lnTo>
                  <a:lnTo>
                    <a:pt x="0" y="99059"/>
                  </a:lnTo>
                  <a:lnTo>
                    <a:pt x="25400" y="99059"/>
                  </a:lnTo>
                  <a:lnTo>
                    <a:pt x="25400" y="92709"/>
                  </a:lnTo>
                  <a:close/>
                </a:path>
                <a:path w="25400" h="1050289">
                  <a:moveTo>
                    <a:pt x="25400" y="99060"/>
                  </a:moveTo>
                  <a:lnTo>
                    <a:pt x="0" y="99060"/>
                  </a:lnTo>
                  <a:lnTo>
                    <a:pt x="0" y="105409"/>
                  </a:lnTo>
                  <a:lnTo>
                    <a:pt x="25400" y="105409"/>
                  </a:lnTo>
                  <a:lnTo>
                    <a:pt x="25400" y="99060"/>
                  </a:lnTo>
                  <a:close/>
                </a:path>
                <a:path w="25400" h="1050289">
                  <a:moveTo>
                    <a:pt x="25400" y="105409"/>
                  </a:moveTo>
                  <a:lnTo>
                    <a:pt x="0" y="105409"/>
                  </a:lnTo>
                  <a:lnTo>
                    <a:pt x="0" y="111759"/>
                  </a:lnTo>
                  <a:lnTo>
                    <a:pt x="25400" y="111759"/>
                  </a:lnTo>
                  <a:lnTo>
                    <a:pt x="25400" y="105409"/>
                  </a:lnTo>
                  <a:close/>
                </a:path>
                <a:path w="25400" h="1050289">
                  <a:moveTo>
                    <a:pt x="25400" y="111759"/>
                  </a:moveTo>
                  <a:lnTo>
                    <a:pt x="0" y="111759"/>
                  </a:lnTo>
                  <a:lnTo>
                    <a:pt x="0" y="118109"/>
                  </a:lnTo>
                  <a:lnTo>
                    <a:pt x="25400" y="118109"/>
                  </a:lnTo>
                  <a:lnTo>
                    <a:pt x="25400" y="111759"/>
                  </a:lnTo>
                  <a:close/>
                </a:path>
                <a:path w="25400" h="1050289">
                  <a:moveTo>
                    <a:pt x="25400" y="118110"/>
                  </a:moveTo>
                  <a:lnTo>
                    <a:pt x="0" y="118110"/>
                  </a:lnTo>
                  <a:lnTo>
                    <a:pt x="0" y="124459"/>
                  </a:lnTo>
                  <a:lnTo>
                    <a:pt x="25400" y="124459"/>
                  </a:lnTo>
                  <a:lnTo>
                    <a:pt x="25400" y="118110"/>
                  </a:lnTo>
                  <a:close/>
                </a:path>
                <a:path w="25400" h="1050289">
                  <a:moveTo>
                    <a:pt x="25400" y="124460"/>
                  </a:moveTo>
                  <a:lnTo>
                    <a:pt x="0" y="124460"/>
                  </a:lnTo>
                  <a:lnTo>
                    <a:pt x="0" y="130809"/>
                  </a:lnTo>
                  <a:lnTo>
                    <a:pt x="25400" y="130809"/>
                  </a:lnTo>
                  <a:lnTo>
                    <a:pt x="25400" y="124460"/>
                  </a:lnTo>
                  <a:close/>
                </a:path>
                <a:path w="25400" h="1050289">
                  <a:moveTo>
                    <a:pt x="25400" y="130809"/>
                  </a:moveTo>
                  <a:lnTo>
                    <a:pt x="0" y="130809"/>
                  </a:lnTo>
                  <a:lnTo>
                    <a:pt x="0" y="137159"/>
                  </a:lnTo>
                  <a:lnTo>
                    <a:pt x="25400" y="137159"/>
                  </a:lnTo>
                  <a:lnTo>
                    <a:pt x="25400" y="130809"/>
                  </a:lnTo>
                  <a:close/>
                </a:path>
                <a:path w="25400" h="1050289">
                  <a:moveTo>
                    <a:pt x="25400" y="137159"/>
                  </a:moveTo>
                  <a:lnTo>
                    <a:pt x="0" y="137159"/>
                  </a:lnTo>
                  <a:lnTo>
                    <a:pt x="0" y="156209"/>
                  </a:lnTo>
                  <a:lnTo>
                    <a:pt x="25400" y="156209"/>
                  </a:lnTo>
                  <a:lnTo>
                    <a:pt x="25400" y="137159"/>
                  </a:lnTo>
                  <a:close/>
                </a:path>
                <a:path w="25400" h="1050289">
                  <a:moveTo>
                    <a:pt x="25400" y="156210"/>
                  </a:moveTo>
                  <a:lnTo>
                    <a:pt x="0" y="156210"/>
                  </a:lnTo>
                  <a:lnTo>
                    <a:pt x="0" y="162559"/>
                  </a:lnTo>
                  <a:lnTo>
                    <a:pt x="25400" y="162559"/>
                  </a:lnTo>
                  <a:lnTo>
                    <a:pt x="25400" y="156210"/>
                  </a:lnTo>
                  <a:close/>
                </a:path>
                <a:path w="25400" h="1050289">
                  <a:moveTo>
                    <a:pt x="25400" y="162559"/>
                  </a:moveTo>
                  <a:lnTo>
                    <a:pt x="0" y="162559"/>
                  </a:lnTo>
                  <a:lnTo>
                    <a:pt x="0" y="200659"/>
                  </a:lnTo>
                  <a:lnTo>
                    <a:pt x="25400" y="200659"/>
                  </a:lnTo>
                  <a:lnTo>
                    <a:pt x="25400" y="162559"/>
                  </a:lnTo>
                  <a:close/>
                </a:path>
                <a:path w="25400" h="1050289">
                  <a:moveTo>
                    <a:pt x="25400" y="200659"/>
                  </a:moveTo>
                  <a:lnTo>
                    <a:pt x="0" y="200659"/>
                  </a:lnTo>
                  <a:lnTo>
                    <a:pt x="0" y="207009"/>
                  </a:lnTo>
                  <a:lnTo>
                    <a:pt x="25400" y="207009"/>
                  </a:lnTo>
                  <a:lnTo>
                    <a:pt x="25400" y="200659"/>
                  </a:lnTo>
                  <a:close/>
                </a:path>
                <a:path w="25400" h="1050289">
                  <a:moveTo>
                    <a:pt x="25400" y="207009"/>
                  </a:moveTo>
                  <a:lnTo>
                    <a:pt x="0" y="207009"/>
                  </a:lnTo>
                  <a:lnTo>
                    <a:pt x="0" y="219709"/>
                  </a:lnTo>
                  <a:lnTo>
                    <a:pt x="25400" y="219709"/>
                  </a:lnTo>
                  <a:lnTo>
                    <a:pt x="25400" y="207009"/>
                  </a:lnTo>
                  <a:close/>
                </a:path>
                <a:path w="25400" h="1050289">
                  <a:moveTo>
                    <a:pt x="25400" y="219709"/>
                  </a:moveTo>
                  <a:lnTo>
                    <a:pt x="0" y="219709"/>
                  </a:lnTo>
                  <a:lnTo>
                    <a:pt x="0" y="226059"/>
                  </a:lnTo>
                  <a:lnTo>
                    <a:pt x="25400" y="226059"/>
                  </a:lnTo>
                  <a:lnTo>
                    <a:pt x="25400" y="219709"/>
                  </a:lnTo>
                  <a:close/>
                </a:path>
                <a:path w="25400" h="1050289">
                  <a:moveTo>
                    <a:pt x="25400" y="226059"/>
                  </a:moveTo>
                  <a:lnTo>
                    <a:pt x="0" y="226059"/>
                  </a:lnTo>
                  <a:lnTo>
                    <a:pt x="0" y="238759"/>
                  </a:lnTo>
                  <a:lnTo>
                    <a:pt x="25400" y="238759"/>
                  </a:lnTo>
                  <a:lnTo>
                    <a:pt x="25400" y="226059"/>
                  </a:lnTo>
                  <a:close/>
                </a:path>
                <a:path w="25400" h="1050289">
                  <a:moveTo>
                    <a:pt x="25400" y="238759"/>
                  </a:moveTo>
                  <a:lnTo>
                    <a:pt x="0" y="238759"/>
                  </a:lnTo>
                  <a:lnTo>
                    <a:pt x="0" y="245109"/>
                  </a:lnTo>
                  <a:lnTo>
                    <a:pt x="25400" y="245109"/>
                  </a:lnTo>
                  <a:lnTo>
                    <a:pt x="25400" y="238759"/>
                  </a:lnTo>
                  <a:close/>
                </a:path>
                <a:path w="25400" h="1050289">
                  <a:moveTo>
                    <a:pt x="25400" y="245109"/>
                  </a:moveTo>
                  <a:lnTo>
                    <a:pt x="0" y="245109"/>
                  </a:lnTo>
                  <a:lnTo>
                    <a:pt x="0" y="257809"/>
                  </a:lnTo>
                  <a:lnTo>
                    <a:pt x="25400" y="257809"/>
                  </a:lnTo>
                  <a:lnTo>
                    <a:pt x="25400" y="245109"/>
                  </a:lnTo>
                  <a:close/>
                </a:path>
                <a:path w="25400" h="1050289">
                  <a:moveTo>
                    <a:pt x="25400" y="257809"/>
                  </a:moveTo>
                  <a:lnTo>
                    <a:pt x="0" y="257809"/>
                  </a:lnTo>
                  <a:lnTo>
                    <a:pt x="0" y="264159"/>
                  </a:lnTo>
                  <a:lnTo>
                    <a:pt x="25400" y="264159"/>
                  </a:lnTo>
                  <a:lnTo>
                    <a:pt x="25400" y="257809"/>
                  </a:lnTo>
                  <a:close/>
                </a:path>
                <a:path w="25400" h="1050289">
                  <a:moveTo>
                    <a:pt x="25400" y="264159"/>
                  </a:moveTo>
                  <a:lnTo>
                    <a:pt x="0" y="264159"/>
                  </a:lnTo>
                  <a:lnTo>
                    <a:pt x="0" y="270509"/>
                  </a:lnTo>
                  <a:lnTo>
                    <a:pt x="25400" y="270509"/>
                  </a:lnTo>
                  <a:lnTo>
                    <a:pt x="25400" y="264159"/>
                  </a:lnTo>
                  <a:close/>
                </a:path>
                <a:path w="25400" h="1050289">
                  <a:moveTo>
                    <a:pt x="25400" y="270509"/>
                  </a:moveTo>
                  <a:lnTo>
                    <a:pt x="0" y="270509"/>
                  </a:lnTo>
                  <a:lnTo>
                    <a:pt x="0" y="276859"/>
                  </a:lnTo>
                  <a:lnTo>
                    <a:pt x="25400" y="276859"/>
                  </a:lnTo>
                  <a:lnTo>
                    <a:pt x="25400" y="270509"/>
                  </a:lnTo>
                  <a:close/>
                </a:path>
                <a:path w="25400" h="1050289">
                  <a:moveTo>
                    <a:pt x="25400" y="276859"/>
                  </a:moveTo>
                  <a:lnTo>
                    <a:pt x="0" y="276859"/>
                  </a:lnTo>
                  <a:lnTo>
                    <a:pt x="0" y="283209"/>
                  </a:lnTo>
                  <a:lnTo>
                    <a:pt x="25400" y="283209"/>
                  </a:lnTo>
                  <a:lnTo>
                    <a:pt x="25400" y="276859"/>
                  </a:lnTo>
                  <a:close/>
                </a:path>
                <a:path w="25400" h="1050289">
                  <a:moveTo>
                    <a:pt x="25400" y="283209"/>
                  </a:moveTo>
                  <a:lnTo>
                    <a:pt x="0" y="283209"/>
                  </a:lnTo>
                  <a:lnTo>
                    <a:pt x="0" y="289559"/>
                  </a:lnTo>
                  <a:lnTo>
                    <a:pt x="25400" y="289559"/>
                  </a:lnTo>
                  <a:lnTo>
                    <a:pt x="25400" y="283209"/>
                  </a:lnTo>
                  <a:close/>
                </a:path>
                <a:path w="25400" h="1050289">
                  <a:moveTo>
                    <a:pt x="25400" y="289560"/>
                  </a:moveTo>
                  <a:lnTo>
                    <a:pt x="0" y="289560"/>
                  </a:lnTo>
                  <a:lnTo>
                    <a:pt x="0" y="295909"/>
                  </a:lnTo>
                  <a:lnTo>
                    <a:pt x="25400" y="295909"/>
                  </a:lnTo>
                  <a:lnTo>
                    <a:pt x="25400" y="289560"/>
                  </a:lnTo>
                  <a:close/>
                </a:path>
                <a:path w="25400" h="1050289">
                  <a:moveTo>
                    <a:pt x="25400" y="295910"/>
                  </a:moveTo>
                  <a:lnTo>
                    <a:pt x="0" y="295910"/>
                  </a:lnTo>
                  <a:lnTo>
                    <a:pt x="0" y="302259"/>
                  </a:lnTo>
                  <a:lnTo>
                    <a:pt x="25400" y="302259"/>
                  </a:lnTo>
                  <a:lnTo>
                    <a:pt x="25400" y="295910"/>
                  </a:lnTo>
                  <a:close/>
                </a:path>
                <a:path w="25400" h="1050289">
                  <a:moveTo>
                    <a:pt x="25400" y="302259"/>
                  </a:moveTo>
                  <a:lnTo>
                    <a:pt x="0" y="302259"/>
                  </a:lnTo>
                  <a:lnTo>
                    <a:pt x="0" y="308609"/>
                  </a:lnTo>
                  <a:lnTo>
                    <a:pt x="25400" y="308609"/>
                  </a:lnTo>
                  <a:lnTo>
                    <a:pt x="25400" y="302259"/>
                  </a:lnTo>
                  <a:close/>
                </a:path>
                <a:path w="25400" h="1050289">
                  <a:moveTo>
                    <a:pt x="25400" y="308609"/>
                  </a:moveTo>
                  <a:lnTo>
                    <a:pt x="0" y="308609"/>
                  </a:lnTo>
                  <a:lnTo>
                    <a:pt x="0" y="314959"/>
                  </a:lnTo>
                  <a:lnTo>
                    <a:pt x="25400" y="314959"/>
                  </a:lnTo>
                  <a:lnTo>
                    <a:pt x="25400" y="308609"/>
                  </a:lnTo>
                  <a:close/>
                </a:path>
                <a:path w="25400" h="1050289">
                  <a:moveTo>
                    <a:pt x="25400" y="314959"/>
                  </a:moveTo>
                  <a:lnTo>
                    <a:pt x="0" y="314959"/>
                  </a:lnTo>
                  <a:lnTo>
                    <a:pt x="0" y="321309"/>
                  </a:lnTo>
                  <a:lnTo>
                    <a:pt x="25400" y="321309"/>
                  </a:lnTo>
                  <a:lnTo>
                    <a:pt x="25400" y="314959"/>
                  </a:lnTo>
                  <a:close/>
                </a:path>
                <a:path w="25400" h="1050289">
                  <a:moveTo>
                    <a:pt x="25400" y="321310"/>
                  </a:moveTo>
                  <a:lnTo>
                    <a:pt x="0" y="321310"/>
                  </a:lnTo>
                  <a:lnTo>
                    <a:pt x="0" y="327659"/>
                  </a:lnTo>
                  <a:lnTo>
                    <a:pt x="25400" y="327659"/>
                  </a:lnTo>
                  <a:lnTo>
                    <a:pt x="25400" y="321310"/>
                  </a:lnTo>
                  <a:close/>
                </a:path>
                <a:path w="25400" h="1050289">
                  <a:moveTo>
                    <a:pt x="25400" y="327660"/>
                  </a:moveTo>
                  <a:lnTo>
                    <a:pt x="0" y="327660"/>
                  </a:lnTo>
                  <a:lnTo>
                    <a:pt x="0" y="334009"/>
                  </a:lnTo>
                  <a:lnTo>
                    <a:pt x="25400" y="334009"/>
                  </a:lnTo>
                  <a:lnTo>
                    <a:pt x="25400" y="327660"/>
                  </a:lnTo>
                  <a:close/>
                </a:path>
                <a:path w="25400" h="1050289">
                  <a:moveTo>
                    <a:pt x="25400" y="334010"/>
                  </a:moveTo>
                  <a:lnTo>
                    <a:pt x="0" y="334010"/>
                  </a:lnTo>
                  <a:lnTo>
                    <a:pt x="0" y="340359"/>
                  </a:lnTo>
                  <a:lnTo>
                    <a:pt x="25400" y="340359"/>
                  </a:lnTo>
                  <a:lnTo>
                    <a:pt x="25400" y="334010"/>
                  </a:lnTo>
                  <a:close/>
                </a:path>
                <a:path w="25400" h="1050289">
                  <a:moveTo>
                    <a:pt x="25400" y="340359"/>
                  </a:moveTo>
                  <a:lnTo>
                    <a:pt x="0" y="340359"/>
                  </a:lnTo>
                  <a:lnTo>
                    <a:pt x="0" y="346709"/>
                  </a:lnTo>
                  <a:lnTo>
                    <a:pt x="25400" y="346709"/>
                  </a:lnTo>
                  <a:lnTo>
                    <a:pt x="25400" y="340359"/>
                  </a:lnTo>
                  <a:close/>
                </a:path>
                <a:path w="25400" h="1050289">
                  <a:moveTo>
                    <a:pt x="25400" y="346710"/>
                  </a:moveTo>
                  <a:lnTo>
                    <a:pt x="0" y="346710"/>
                  </a:lnTo>
                  <a:lnTo>
                    <a:pt x="0" y="353059"/>
                  </a:lnTo>
                  <a:lnTo>
                    <a:pt x="25400" y="353059"/>
                  </a:lnTo>
                  <a:lnTo>
                    <a:pt x="25400" y="346710"/>
                  </a:lnTo>
                  <a:close/>
                </a:path>
                <a:path w="25400" h="1050289">
                  <a:moveTo>
                    <a:pt x="25400" y="353060"/>
                  </a:moveTo>
                  <a:lnTo>
                    <a:pt x="0" y="353060"/>
                  </a:lnTo>
                  <a:lnTo>
                    <a:pt x="0" y="359409"/>
                  </a:lnTo>
                  <a:lnTo>
                    <a:pt x="25400" y="359409"/>
                  </a:lnTo>
                  <a:lnTo>
                    <a:pt x="25400" y="353060"/>
                  </a:lnTo>
                  <a:close/>
                </a:path>
                <a:path w="25400" h="1050289">
                  <a:moveTo>
                    <a:pt x="25400" y="359409"/>
                  </a:moveTo>
                  <a:lnTo>
                    <a:pt x="0" y="359409"/>
                  </a:lnTo>
                  <a:lnTo>
                    <a:pt x="0" y="365759"/>
                  </a:lnTo>
                  <a:lnTo>
                    <a:pt x="25400" y="365759"/>
                  </a:lnTo>
                  <a:lnTo>
                    <a:pt x="25400" y="359409"/>
                  </a:lnTo>
                  <a:close/>
                </a:path>
                <a:path w="25400" h="1050289">
                  <a:moveTo>
                    <a:pt x="25400" y="365760"/>
                  </a:moveTo>
                  <a:lnTo>
                    <a:pt x="0" y="365760"/>
                  </a:lnTo>
                  <a:lnTo>
                    <a:pt x="0" y="372109"/>
                  </a:lnTo>
                  <a:lnTo>
                    <a:pt x="25400" y="372109"/>
                  </a:lnTo>
                  <a:lnTo>
                    <a:pt x="25400" y="365760"/>
                  </a:lnTo>
                  <a:close/>
                </a:path>
                <a:path w="25400" h="1050289">
                  <a:moveTo>
                    <a:pt x="25400" y="372109"/>
                  </a:moveTo>
                  <a:lnTo>
                    <a:pt x="0" y="372109"/>
                  </a:lnTo>
                  <a:lnTo>
                    <a:pt x="0" y="378459"/>
                  </a:lnTo>
                  <a:lnTo>
                    <a:pt x="25400" y="378459"/>
                  </a:lnTo>
                  <a:lnTo>
                    <a:pt x="25400" y="372109"/>
                  </a:lnTo>
                  <a:close/>
                </a:path>
                <a:path w="25400" h="1050289">
                  <a:moveTo>
                    <a:pt x="25400" y="378459"/>
                  </a:moveTo>
                  <a:lnTo>
                    <a:pt x="0" y="378459"/>
                  </a:lnTo>
                  <a:lnTo>
                    <a:pt x="0" y="384809"/>
                  </a:lnTo>
                  <a:lnTo>
                    <a:pt x="25400" y="384809"/>
                  </a:lnTo>
                  <a:lnTo>
                    <a:pt x="25400" y="378459"/>
                  </a:lnTo>
                  <a:close/>
                </a:path>
                <a:path w="25400" h="1050289">
                  <a:moveTo>
                    <a:pt x="25400" y="384809"/>
                  </a:moveTo>
                  <a:lnTo>
                    <a:pt x="0" y="384809"/>
                  </a:lnTo>
                  <a:lnTo>
                    <a:pt x="0" y="391159"/>
                  </a:lnTo>
                  <a:lnTo>
                    <a:pt x="25400" y="391159"/>
                  </a:lnTo>
                  <a:lnTo>
                    <a:pt x="25400" y="384809"/>
                  </a:lnTo>
                  <a:close/>
                </a:path>
                <a:path w="25400" h="1050289">
                  <a:moveTo>
                    <a:pt x="25400" y="391159"/>
                  </a:moveTo>
                  <a:lnTo>
                    <a:pt x="0" y="391159"/>
                  </a:lnTo>
                  <a:lnTo>
                    <a:pt x="0" y="411479"/>
                  </a:lnTo>
                  <a:lnTo>
                    <a:pt x="25400" y="411479"/>
                  </a:lnTo>
                  <a:lnTo>
                    <a:pt x="25400" y="391159"/>
                  </a:lnTo>
                  <a:close/>
                </a:path>
                <a:path w="25400" h="1050289">
                  <a:moveTo>
                    <a:pt x="25400" y="411479"/>
                  </a:moveTo>
                  <a:lnTo>
                    <a:pt x="0" y="411479"/>
                  </a:lnTo>
                  <a:lnTo>
                    <a:pt x="0" y="417829"/>
                  </a:lnTo>
                  <a:lnTo>
                    <a:pt x="25400" y="417829"/>
                  </a:lnTo>
                  <a:lnTo>
                    <a:pt x="25400" y="411479"/>
                  </a:lnTo>
                  <a:close/>
                </a:path>
                <a:path w="25400" h="1050289">
                  <a:moveTo>
                    <a:pt x="25400" y="417829"/>
                  </a:moveTo>
                  <a:lnTo>
                    <a:pt x="0" y="417829"/>
                  </a:lnTo>
                  <a:lnTo>
                    <a:pt x="0" y="436879"/>
                  </a:lnTo>
                  <a:lnTo>
                    <a:pt x="25400" y="436879"/>
                  </a:lnTo>
                  <a:lnTo>
                    <a:pt x="25400" y="417829"/>
                  </a:lnTo>
                  <a:close/>
                </a:path>
                <a:path w="25400" h="1050289">
                  <a:moveTo>
                    <a:pt x="25400" y="436879"/>
                  </a:moveTo>
                  <a:lnTo>
                    <a:pt x="0" y="436879"/>
                  </a:lnTo>
                  <a:lnTo>
                    <a:pt x="0" y="443229"/>
                  </a:lnTo>
                  <a:lnTo>
                    <a:pt x="25400" y="443229"/>
                  </a:lnTo>
                  <a:lnTo>
                    <a:pt x="25400" y="436879"/>
                  </a:lnTo>
                  <a:close/>
                </a:path>
                <a:path w="25400" h="1050289">
                  <a:moveTo>
                    <a:pt x="25400" y="443229"/>
                  </a:moveTo>
                  <a:lnTo>
                    <a:pt x="0" y="443229"/>
                  </a:lnTo>
                  <a:lnTo>
                    <a:pt x="0" y="449579"/>
                  </a:lnTo>
                  <a:lnTo>
                    <a:pt x="25400" y="449579"/>
                  </a:lnTo>
                  <a:lnTo>
                    <a:pt x="25400" y="443229"/>
                  </a:lnTo>
                  <a:close/>
                </a:path>
                <a:path w="25400" h="1050289">
                  <a:moveTo>
                    <a:pt x="25400" y="449579"/>
                  </a:moveTo>
                  <a:lnTo>
                    <a:pt x="0" y="449579"/>
                  </a:lnTo>
                  <a:lnTo>
                    <a:pt x="0" y="455929"/>
                  </a:lnTo>
                  <a:lnTo>
                    <a:pt x="25400" y="455929"/>
                  </a:lnTo>
                  <a:lnTo>
                    <a:pt x="25400" y="449579"/>
                  </a:lnTo>
                  <a:close/>
                </a:path>
                <a:path w="25400" h="1050289">
                  <a:moveTo>
                    <a:pt x="25400" y="455929"/>
                  </a:moveTo>
                  <a:lnTo>
                    <a:pt x="0" y="455929"/>
                  </a:lnTo>
                  <a:lnTo>
                    <a:pt x="0" y="462279"/>
                  </a:lnTo>
                  <a:lnTo>
                    <a:pt x="25400" y="462279"/>
                  </a:lnTo>
                  <a:lnTo>
                    <a:pt x="25400" y="455929"/>
                  </a:lnTo>
                  <a:close/>
                </a:path>
                <a:path w="25400" h="1050289">
                  <a:moveTo>
                    <a:pt x="25400" y="462279"/>
                  </a:moveTo>
                  <a:lnTo>
                    <a:pt x="0" y="462279"/>
                  </a:lnTo>
                  <a:lnTo>
                    <a:pt x="0" y="468629"/>
                  </a:lnTo>
                  <a:lnTo>
                    <a:pt x="25400" y="468629"/>
                  </a:lnTo>
                  <a:lnTo>
                    <a:pt x="25400" y="462279"/>
                  </a:lnTo>
                  <a:close/>
                </a:path>
                <a:path w="25400" h="1050289">
                  <a:moveTo>
                    <a:pt x="25400" y="468629"/>
                  </a:moveTo>
                  <a:lnTo>
                    <a:pt x="0" y="468629"/>
                  </a:lnTo>
                  <a:lnTo>
                    <a:pt x="0" y="474979"/>
                  </a:lnTo>
                  <a:lnTo>
                    <a:pt x="25400" y="474979"/>
                  </a:lnTo>
                  <a:lnTo>
                    <a:pt x="25400" y="468629"/>
                  </a:lnTo>
                  <a:close/>
                </a:path>
                <a:path w="25400" h="1050289">
                  <a:moveTo>
                    <a:pt x="25400" y="474979"/>
                  </a:moveTo>
                  <a:lnTo>
                    <a:pt x="0" y="474979"/>
                  </a:lnTo>
                  <a:lnTo>
                    <a:pt x="0" y="487679"/>
                  </a:lnTo>
                  <a:lnTo>
                    <a:pt x="25400" y="487679"/>
                  </a:lnTo>
                  <a:lnTo>
                    <a:pt x="25400" y="474979"/>
                  </a:lnTo>
                  <a:close/>
                </a:path>
                <a:path w="25400" h="1050289">
                  <a:moveTo>
                    <a:pt x="25400" y="487679"/>
                  </a:moveTo>
                  <a:lnTo>
                    <a:pt x="0" y="487679"/>
                  </a:lnTo>
                  <a:lnTo>
                    <a:pt x="0" y="494029"/>
                  </a:lnTo>
                  <a:lnTo>
                    <a:pt x="25400" y="494029"/>
                  </a:lnTo>
                  <a:lnTo>
                    <a:pt x="25400" y="487679"/>
                  </a:lnTo>
                  <a:close/>
                </a:path>
                <a:path w="25400" h="1050289">
                  <a:moveTo>
                    <a:pt x="25400" y="494030"/>
                  </a:moveTo>
                  <a:lnTo>
                    <a:pt x="0" y="494030"/>
                  </a:lnTo>
                  <a:lnTo>
                    <a:pt x="0" y="500379"/>
                  </a:lnTo>
                  <a:lnTo>
                    <a:pt x="25400" y="500379"/>
                  </a:lnTo>
                  <a:lnTo>
                    <a:pt x="25400" y="494030"/>
                  </a:lnTo>
                  <a:close/>
                </a:path>
                <a:path w="25400" h="1050289">
                  <a:moveTo>
                    <a:pt x="25400" y="500379"/>
                  </a:moveTo>
                  <a:lnTo>
                    <a:pt x="0" y="500379"/>
                  </a:lnTo>
                  <a:lnTo>
                    <a:pt x="0" y="506729"/>
                  </a:lnTo>
                  <a:lnTo>
                    <a:pt x="25400" y="506729"/>
                  </a:lnTo>
                  <a:lnTo>
                    <a:pt x="25400" y="500379"/>
                  </a:lnTo>
                  <a:close/>
                </a:path>
                <a:path w="25400" h="1050289">
                  <a:moveTo>
                    <a:pt x="25400" y="506730"/>
                  </a:moveTo>
                  <a:lnTo>
                    <a:pt x="0" y="506730"/>
                  </a:lnTo>
                  <a:lnTo>
                    <a:pt x="0" y="513079"/>
                  </a:lnTo>
                  <a:lnTo>
                    <a:pt x="25400" y="513079"/>
                  </a:lnTo>
                  <a:lnTo>
                    <a:pt x="25400" y="506730"/>
                  </a:lnTo>
                  <a:close/>
                </a:path>
                <a:path w="25400" h="1050289">
                  <a:moveTo>
                    <a:pt x="25400" y="513079"/>
                  </a:moveTo>
                  <a:lnTo>
                    <a:pt x="0" y="513079"/>
                  </a:lnTo>
                  <a:lnTo>
                    <a:pt x="0" y="519429"/>
                  </a:lnTo>
                  <a:lnTo>
                    <a:pt x="25400" y="519429"/>
                  </a:lnTo>
                  <a:lnTo>
                    <a:pt x="25400" y="513079"/>
                  </a:lnTo>
                  <a:close/>
                </a:path>
                <a:path w="25400" h="1050289">
                  <a:moveTo>
                    <a:pt x="25400" y="519429"/>
                  </a:moveTo>
                  <a:lnTo>
                    <a:pt x="0" y="519429"/>
                  </a:lnTo>
                  <a:lnTo>
                    <a:pt x="0" y="523239"/>
                  </a:lnTo>
                  <a:lnTo>
                    <a:pt x="25400" y="523239"/>
                  </a:lnTo>
                  <a:lnTo>
                    <a:pt x="25400" y="519429"/>
                  </a:lnTo>
                  <a:close/>
                </a:path>
                <a:path w="25400" h="1050289">
                  <a:moveTo>
                    <a:pt x="25400" y="523239"/>
                  </a:moveTo>
                  <a:lnTo>
                    <a:pt x="0" y="523239"/>
                  </a:lnTo>
                  <a:lnTo>
                    <a:pt x="0" y="532129"/>
                  </a:lnTo>
                  <a:lnTo>
                    <a:pt x="25400" y="532129"/>
                  </a:lnTo>
                  <a:lnTo>
                    <a:pt x="25400" y="523239"/>
                  </a:lnTo>
                  <a:close/>
                </a:path>
                <a:path w="25400" h="1050289">
                  <a:moveTo>
                    <a:pt x="25400" y="532129"/>
                  </a:moveTo>
                  <a:lnTo>
                    <a:pt x="0" y="532129"/>
                  </a:lnTo>
                  <a:lnTo>
                    <a:pt x="0" y="538479"/>
                  </a:lnTo>
                  <a:lnTo>
                    <a:pt x="25400" y="538479"/>
                  </a:lnTo>
                  <a:lnTo>
                    <a:pt x="25400" y="532129"/>
                  </a:lnTo>
                  <a:close/>
                </a:path>
                <a:path w="25400" h="1050289">
                  <a:moveTo>
                    <a:pt x="25400" y="538480"/>
                  </a:moveTo>
                  <a:lnTo>
                    <a:pt x="0" y="538480"/>
                  </a:lnTo>
                  <a:lnTo>
                    <a:pt x="0" y="544829"/>
                  </a:lnTo>
                  <a:lnTo>
                    <a:pt x="25400" y="544829"/>
                  </a:lnTo>
                  <a:lnTo>
                    <a:pt x="25400" y="538480"/>
                  </a:lnTo>
                  <a:close/>
                </a:path>
                <a:path w="25400" h="1050289">
                  <a:moveTo>
                    <a:pt x="25400" y="544829"/>
                  </a:moveTo>
                  <a:lnTo>
                    <a:pt x="0" y="544829"/>
                  </a:lnTo>
                  <a:lnTo>
                    <a:pt x="0" y="551179"/>
                  </a:lnTo>
                  <a:lnTo>
                    <a:pt x="25400" y="551179"/>
                  </a:lnTo>
                  <a:lnTo>
                    <a:pt x="25400" y="544829"/>
                  </a:lnTo>
                  <a:close/>
                </a:path>
                <a:path w="25400" h="1050289">
                  <a:moveTo>
                    <a:pt x="25400" y="551179"/>
                  </a:moveTo>
                  <a:lnTo>
                    <a:pt x="0" y="551179"/>
                  </a:lnTo>
                  <a:lnTo>
                    <a:pt x="0" y="557529"/>
                  </a:lnTo>
                  <a:lnTo>
                    <a:pt x="25400" y="557529"/>
                  </a:lnTo>
                  <a:lnTo>
                    <a:pt x="25400" y="551179"/>
                  </a:lnTo>
                  <a:close/>
                </a:path>
                <a:path w="25400" h="1050289">
                  <a:moveTo>
                    <a:pt x="25400" y="557529"/>
                  </a:moveTo>
                  <a:lnTo>
                    <a:pt x="0" y="557529"/>
                  </a:lnTo>
                  <a:lnTo>
                    <a:pt x="0" y="563879"/>
                  </a:lnTo>
                  <a:lnTo>
                    <a:pt x="25400" y="563879"/>
                  </a:lnTo>
                  <a:lnTo>
                    <a:pt x="25400" y="557529"/>
                  </a:lnTo>
                  <a:close/>
                </a:path>
                <a:path w="25400" h="1050289">
                  <a:moveTo>
                    <a:pt x="25400" y="563879"/>
                  </a:moveTo>
                  <a:lnTo>
                    <a:pt x="0" y="563879"/>
                  </a:lnTo>
                  <a:lnTo>
                    <a:pt x="0" y="570229"/>
                  </a:lnTo>
                  <a:lnTo>
                    <a:pt x="25400" y="570229"/>
                  </a:lnTo>
                  <a:lnTo>
                    <a:pt x="25400" y="563879"/>
                  </a:lnTo>
                  <a:close/>
                </a:path>
                <a:path w="25400" h="1050289">
                  <a:moveTo>
                    <a:pt x="25400" y="570229"/>
                  </a:moveTo>
                  <a:lnTo>
                    <a:pt x="0" y="570229"/>
                  </a:lnTo>
                  <a:lnTo>
                    <a:pt x="0" y="576579"/>
                  </a:lnTo>
                  <a:lnTo>
                    <a:pt x="25400" y="576579"/>
                  </a:lnTo>
                  <a:lnTo>
                    <a:pt x="25400" y="570229"/>
                  </a:lnTo>
                  <a:close/>
                </a:path>
                <a:path w="25400" h="1050289">
                  <a:moveTo>
                    <a:pt x="25400" y="576579"/>
                  </a:moveTo>
                  <a:lnTo>
                    <a:pt x="0" y="576579"/>
                  </a:lnTo>
                  <a:lnTo>
                    <a:pt x="0" y="589279"/>
                  </a:lnTo>
                  <a:lnTo>
                    <a:pt x="25400" y="589279"/>
                  </a:lnTo>
                  <a:lnTo>
                    <a:pt x="25400" y="576579"/>
                  </a:lnTo>
                  <a:close/>
                </a:path>
                <a:path w="25400" h="1050289">
                  <a:moveTo>
                    <a:pt x="25400" y="589279"/>
                  </a:moveTo>
                  <a:lnTo>
                    <a:pt x="0" y="589279"/>
                  </a:lnTo>
                  <a:lnTo>
                    <a:pt x="0" y="614679"/>
                  </a:lnTo>
                  <a:lnTo>
                    <a:pt x="25400" y="614679"/>
                  </a:lnTo>
                  <a:lnTo>
                    <a:pt x="25400" y="589279"/>
                  </a:lnTo>
                  <a:close/>
                </a:path>
                <a:path w="25400" h="1050289">
                  <a:moveTo>
                    <a:pt x="25400" y="614679"/>
                  </a:moveTo>
                  <a:lnTo>
                    <a:pt x="0" y="614679"/>
                  </a:lnTo>
                  <a:lnTo>
                    <a:pt x="0" y="627379"/>
                  </a:lnTo>
                  <a:lnTo>
                    <a:pt x="25400" y="627379"/>
                  </a:lnTo>
                  <a:lnTo>
                    <a:pt x="25400" y="614679"/>
                  </a:lnTo>
                  <a:close/>
                </a:path>
                <a:path w="25400" h="1050289">
                  <a:moveTo>
                    <a:pt x="25400" y="627379"/>
                  </a:moveTo>
                  <a:lnTo>
                    <a:pt x="0" y="627379"/>
                  </a:lnTo>
                  <a:lnTo>
                    <a:pt x="0" y="633729"/>
                  </a:lnTo>
                  <a:lnTo>
                    <a:pt x="25400" y="633729"/>
                  </a:lnTo>
                  <a:lnTo>
                    <a:pt x="25400" y="627379"/>
                  </a:lnTo>
                  <a:close/>
                </a:path>
                <a:path w="25400" h="1050289">
                  <a:moveTo>
                    <a:pt x="25400" y="633729"/>
                  </a:moveTo>
                  <a:lnTo>
                    <a:pt x="0" y="633729"/>
                  </a:lnTo>
                  <a:lnTo>
                    <a:pt x="0" y="640079"/>
                  </a:lnTo>
                  <a:lnTo>
                    <a:pt x="25400" y="640079"/>
                  </a:lnTo>
                  <a:lnTo>
                    <a:pt x="25400" y="633729"/>
                  </a:lnTo>
                  <a:close/>
                </a:path>
                <a:path w="25400" h="1050289">
                  <a:moveTo>
                    <a:pt x="25400" y="640079"/>
                  </a:moveTo>
                  <a:lnTo>
                    <a:pt x="0" y="640079"/>
                  </a:lnTo>
                  <a:lnTo>
                    <a:pt x="0" y="646429"/>
                  </a:lnTo>
                  <a:lnTo>
                    <a:pt x="25400" y="646429"/>
                  </a:lnTo>
                  <a:lnTo>
                    <a:pt x="25400" y="640079"/>
                  </a:lnTo>
                  <a:close/>
                </a:path>
                <a:path w="25400" h="1050289">
                  <a:moveTo>
                    <a:pt x="25400" y="646429"/>
                  </a:moveTo>
                  <a:lnTo>
                    <a:pt x="0" y="646429"/>
                  </a:lnTo>
                  <a:lnTo>
                    <a:pt x="0" y="652779"/>
                  </a:lnTo>
                  <a:lnTo>
                    <a:pt x="25400" y="652779"/>
                  </a:lnTo>
                  <a:lnTo>
                    <a:pt x="25400" y="646429"/>
                  </a:lnTo>
                  <a:close/>
                </a:path>
                <a:path w="25400" h="1050289">
                  <a:moveTo>
                    <a:pt x="25400" y="652779"/>
                  </a:moveTo>
                  <a:lnTo>
                    <a:pt x="0" y="652779"/>
                  </a:lnTo>
                  <a:lnTo>
                    <a:pt x="0" y="659129"/>
                  </a:lnTo>
                  <a:lnTo>
                    <a:pt x="25400" y="659129"/>
                  </a:lnTo>
                  <a:lnTo>
                    <a:pt x="25400" y="652779"/>
                  </a:lnTo>
                  <a:close/>
                </a:path>
                <a:path w="25400" h="1050289">
                  <a:moveTo>
                    <a:pt x="25400" y="660400"/>
                  </a:moveTo>
                  <a:lnTo>
                    <a:pt x="0" y="660400"/>
                  </a:lnTo>
                  <a:lnTo>
                    <a:pt x="0" y="665479"/>
                  </a:lnTo>
                  <a:lnTo>
                    <a:pt x="25400" y="665479"/>
                  </a:lnTo>
                  <a:lnTo>
                    <a:pt x="25400" y="660400"/>
                  </a:lnTo>
                  <a:close/>
                </a:path>
                <a:path w="25400" h="1050289">
                  <a:moveTo>
                    <a:pt x="25400" y="659129"/>
                  </a:moveTo>
                  <a:lnTo>
                    <a:pt x="0" y="659129"/>
                  </a:lnTo>
                  <a:lnTo>
                    <a:pt x="0" y="660399"/>
                  </a:lnTo>
                  <a:lnTo>
                    <a:pt x="25400" y="660399"/>
                  </a:lnTo>
                  <a:lnTo>
                    <a:pt x="25400" y="659129"/>
                  </a:lnTo>
                  <a:close/>
                </a:path>
                <a:path w="25400" h="1050289">
                  <a:moveTo>
                    <a:pt x="25400" y="665479"/>
                  </a:moveTo>
                  <a:lnTo>
                    <a:pt x="0" y="665479"/>
                  </a:lnTo>
                  <a:lnTo>
                    <a:pt x="0" y="671829"/>
                  </a:lnTo>
                  <a:lnTo>
                    <a:pt x="25400" y="671829"/>
                  </a:lnTo>
                  <a:lnTo>
                    <a:pt x="25400" y="665479"/>
                  </a:lnTo>
                  <a:close/>
                </a:path>
                <a:path w="25400" h="1050289">
                  <a:moveTo>
                    <a:pt x="25400" y="671829"/>
                  </a:moveTo>
                  <a:lnTo>
                    <a:pt x="0" y="671829"/>
                  </a:lnTo>
                  <a:lnTo>
                    <a:pt x="0" y="678179"/>
                  </a:lnTo>
                  <a:lnTo>
                    <a:pt x="25400" y="678179"/>
                  </a:lnTo>
                  <a:lnTo>
                    <a:pt x="25400" y="671829"/>
                  </a:lnTo>
                  <a:close/>
                </a:path>
                <a:path w="25400" h="1050289">
                  <a:moveTo>
                    <a:pt x="25400" y="678179"/>
                  </a:moveTo>
                  <a:lnTo>
                    <a:pt x="0" y="678179"/>
                  </a:lnTo>
                  <a:lnTo>
                    <a:pt x="0" y="684529"/>
                  </a:lnTo>
                  <a:lnTo>
                    <a:pt x="25400" y="684529"/>
                  </a:lnTo>
                  <a:lnTo>
                    <a:pt x="25400" y="678179"/>
                  </a:lnTo>
                  <a:close/>
                </a:path>
                <a:path w="25400" h="1050289">
                  <a:moveTo>
                    <a:pt x="25400" y="684529"/>
                  </a:moveTo>
                  <a:lnTo>
                    <a:pt x="0" y="684529"/>
                  </a:lnTo>
                  <a:lnTo>
                    <a:pt x="0" y="690879"/>
                  </a:lnTo>
                  <a:lnTo>
                    <a:pt x="25400" y="690879"/>
                  </a:lnTo>
                  <a:lnTo>
                    <a:pt x="25400" y="684529"/>
                  </a:lnTo>
                  <a:close/>
                </a:path>
                <a:path w="25400" h="1050289">
                  <a:moveTo>
                    <a:pt x="25400" y="690879"/>
                  </a:moveTo>
                  <a:lnTo>
                    <a:pt x="0" y="690879"/>
                  </a:lnTo>
                  <a:lnTo>
                    <a:pt x="0" y="697229"/>
                  </a:lnTo>
                  <a:lnTo>
                    <a:pt x="25400" y="697229"/>
                  </a:lnTo>
                  <a:lnTo>
                    <a:pt x="25400" y="690879"/>
                  </a:lnTo>
                  <a:close/>
                </a:path>
                <a:path w="25400" h="1050289">
                  <a:moveTo>
                    <a:pt x="25400" y="697229"/>
                  </a:moveTo>
                  <a:lnTo>
                    <a:pt x="0" y="697229"/>
                  </a:lnTo>
                  <a:lnTo>
                    <a:pt x="0" y="722629"/>
                  </a:lnTo>
                  <a:lnTo>
                    <a:pt x="25400" y="722629"/>
                  </a:lnTo>
                  <a:lnTo>
                    <a:pt x="25400" y="697229"/>
                  </a:lnTo>
                  <a:close/>
                </a:path>
                <a:path w="25400" h="1050289">
                  <a:moveTo>
                    <a:pt x="25400" y="722630"/>
                  </a:moveTo>
                  <a:lnTo>
                    <a:pt x="0" y="722630"/>
                  </a:lnTo>
                  <a:lnTo>
                    <a:pt x="0" y="728979"/>
                  </a:lnTo>
                  <a:lnTo>
                    <a:pt x="25400" y="728979"/>
                  </a:lnTo>
                  <a:lnTo>
                    <a:pt x="25400" y="722630"/>
                  </a:lnTo>
                  <a:close/>
                </a:path>
                <a:path w="25400" h="1050289">
                  <a:moveTo>
                    <a:pt x="25400" y="728979"/>
                  </a:moveTo>
                  <a:lnTo>
                    <a:pt x="0" y="728979"/>
                  </a:lnTo>
                  <a:lnTo>
                    <a:pt x="0" y="735329"/>
                  </a:lnTo>
                  <a:lnTo>
                    <a:pt x="25400" y="735329"/>
                  </a:lnTo>
                  <a:lnTo>
                    <a:pt x="25400" y="728979"/>
                  </a:lnTo>
                  <a:close/>
                </a:path>
                <a:path w="25400" h="1050289">
                  <a:moveTo>
                    <a:pt x="25400" y="735329"/>
                  </a:moveTo>
                  <a:lnTo>
                    <a:pt x="0" y="735329"/>
                  </a:lnTo>
                  <a:lnTo>
                    <a:pt x="0" y="741679"/>
                  </a:lnTo>
                  <a:lnTo>
                    <a:pt x="25400" y="741679"/>
                  </a:lnTo>
                  <a:lnTo>
                    <a:pt x="25400" y="735329"/>
                  </a:lnTo>
                  <a:close/>
                </a:path>
                <a:path w="25400" h="1050289">
                  <a:moveTo>
                    <a:pt x="25400" y="741679"/>
                  </a:moveTo>
                  <a:lnTo>
                    <a:pt x="0" y="741679"/>
                  </a:lnTo>
                  <a:lnTo>
                    <a:pt x="0" y="745489"/>
                  </a:lnTo>
                  <a:lnTo>
                    <a:pt x="25400" y="745489"/>
                  </a:lnTo>
                  <a:lnTo>
                    <a:pt x="25400" y="741679"/>
                  </a:lnTo>
                  <a:close/>
                </a:path>
                <a:path w="25400" h="1050289">
                  <a:moveTo>
                    <a:pt x="25400" y="745489"/>
                  </a:moveTo>
                  <a:lnTo>
                    <a:pt x="0" y="745489"/>
                  </a:lnTo>
                  <a:lnTo>
                    <a:pt x="0" y="748029"/>
                  </a:lnTo>
                  <a:lnTo>
                    <a:pt x="25400" y="748029"/>
                  </a:lnTo>
                  <a:lnTo>
                    <a:pt x="25400" y="745489"/>
                  </a:lnTo>
                  <a:close/>
                </a:path>
                <a:path w="25400" h="1050289">
                  <a:moveTo>
                    <a:pt x="25400" y="748029"/>
                  </a:moveTo>
                  <a:lnTo>
                    <a:pt x="0" y="748029"/>
                  </a:lnTo>
                  <a:lnTo>
                    <a:pt x="0" y="760729"/>
                  </a:lnTo>
                  <a:lnTo>
                    <a:pt x="25400" y="760729"/>
                  </a:lnTo>
                  <a:lnTo>
                    <a:pt x="25400" y="748029"/>
                  </a:lnTo>
                  <a:close/>
                </a:path>
                <a:path w="25400" h="1050289">
                  <a:moveTo>
                    <a:pt x="25400" y="760729"/>
                  </a:moveTo>
                  <a:lnTo>
                    <a:pt x="0" y="760729"/>
                  </a:lnTo>
                  <a:lnTo>
                    <a:pt x="0" y="767079"/>
                  </a:lnTo>
                  <a:lnTo>
                    <a:pt x="25400" y="767079"/>
                  </a:lnTo>
                  <a:lnTo>
                    <a:pt x="25400" y="760729"/>
                  </a:lnTo>
                  <a:close/>
                </a:path>
                <a:path w="25400" h="1050289">
                  <a:moveTo>
                    <a:pt x="25400" y="767079"/>
                  </a:moveTo>
                  <a:lnTo>
                    <a:pt x="0" y="767079"/>
                  </a:lnTo>
                  <a:lnTo>
                    <a:pt x="0" y="777239"/>
                  </a:lnTo>
                  <a:lnTo>
                    <a:pt x="25400" y="777239"/>
                  </a:lnTo>
                  <a:lnTo>
                    <a:pt x="25400" y="767079"/>
                  </a:lnTo>
                  <a:close/>
                </a:path>
                <a:path w="25400" h="1050289">
                  <a:moveTo>
                    <a:pt x="25400" y="777239"/>
                  </a:moveTo>
                  <a:lnTo>
                    <a:pt x="0" y="777239"/>
                  </a:lnTo>
                  <a:lnTo>
                    <a:pt x="0" y="783589"/>
                  </a:lnTo>
                  <a:lnTo>
                    <a:pt x="25400" y="783589"/>
                  </a:lnTo>
                  <a:lnTo>
                    <a:pt x="25400" y="777239"/>
                  </a:lnTo>
                  <a:close/>
                </a:path>
                <a:path w="25400" h="1050289">
                  <a:moveTo>
                    <a:pt x="25400" y="783589"/>
                  </a:moveTo>
                  <a:lnTo>
                    <a:pt x="0" y="783589"/>
                  </a:lnTo>
                  <a:lnTo>
                    <a:pt x="0" y="792479"/>
                  </a:lnTo>
                  <a:lnTo>
                    <a:pt x="25400" y="792479"/>
                  </a:lnTo>
                  <a:lnTo>
                    <a:pt x="25400" y="783589"/>
                  </a:lnTo>
                  <a:close/>
                </a:path>
                <a:path w="25400" h="1050289">
                  <a:moveTo>
                    <a:pt x="25400" y="792479"/>
                  </a:moveTo>
                  <a:lnTo>
                    <a:pt x="0" y="792479"/>
                  </a:lnTo>
                  <a:lnTo>
                    <a:pt x="0" y="797559"/>
                  </a:lnTo>
                  <a:lnTo>
                    <a:pt x="25400" y="797559"/>
                  </a:lnTo>
                  <a:lnTo>
                    <a:pt x="25400" y="792479"/>
                  </a:lnTo>
                  <a:close/>
                </a:path>
                <a:path w="25400" h="1050289">
                  <a:moveTo>
                    <a:pt x="25400" y="797559"/>
                  </a:moveTo>
                  <a:lnTo>
                    <a:pt x="0" y="797559"/>
                  </a:lnTo>
                  <a:lnTo>
                    <a:pt x="0" y="798829"/>
                  </a:lnTo>
                  <a:lnTo>
                    <a:pt x="25400" y="798829"/>
                  </a:lnTo>
                  <a:lnTo>
                    <a:pt x="25400" y="797559"/>
                  </a:lnTo>
                  <a:close/>
                </a:path>
                <a:path w="25400" h="1050289">
                  <a:moveTo>
                    <a:pt x="25400" y="798829"/>
                  </a:moveTo>
                  <a:lnTo>
                    <a:pt x="0" y="798829"/>
                  </a:lnTo>
                  <a:lnTo>
                    <a:pt x="0" y="805179"/>
                  </a:lnTo>
                  <a:lnTo>
                    <a:pt x="25400" y="805179"/>
                  </a:lnTo>
                  <a:lnTo>
                    <a:pt x="25400" y="798829"/>
                  </a:lnTo>
                  <a:close/>
                </a:path>
                <a:path w="25400" h="1050289">
                  <a:moveTo>
                    <a:pt x="25400" y="805179"/>
                  </a:moveTo>
                  <a:lnTo>
                    <a:pt x="0" y="805179"/>
                  </a:lnTo>
                  <a:lnTo>
                    <a:pt x="0" y="815339"/>
                  </a:lnTo>
                  <a:lnTo>
                    <a:pt x="25400" y="815339"/>
                  </a:lnTo>
                  <a:lnTo>
                    <a:pt x="25400" y="805179"/>
                  </a:lnTo>
                  <a:close/>
                </a:path>
                <a:path w="25400" h="1050289">
                  <a:moveTo>
                    <a:pt x="25400" y="815339"/>
                  </a:moveTo>
                  <a:lnTo>
                    <a:pt x="0" y="815339"/>
                  </a:lnTo>
                  <a:lnTo>
                    <a:pt x="0" y="824229"/>
                  </a:lnTo>
                  <a:lnTo>
                    <a:pt x="25400" y="824229"/>
                  </a:lnTo>
                  <a:lnTo>
                    <a:pt x="25400" y="815339"/>
                  </a:lnTo>
                  <a:close/>
                </a:path>
                <a:path w="25400" h="1050289">
                  <a:moveTo>
                    <a:pt x="25400" y="824229"/>
                  </a:moveTo>
                  <a:lnTo>
                    <a:pt x="0" y="824229"/>
                  </a:lnTo>
                  <a:lnTo>
                    <a:pt x="0" y="862329"/>
                  </a:lnTo>
                  <a:lnTo>
                    <a:pt x="25400" y="862329"/>
                  </a:lnTo>
                  <a:lnTo>
                    <a:pt x="25400" y="824229"/>
                  </a:lnTo>
                  <a:close/>
                </a:path>
                <a:path w="25400" h="1050289">
                  <a:moveTo>
                    <a:pt x="25400" y="862329"/>
                  </a:moveTo>
                  <a:lnTo>
                    <a:pt x="0" y="862329"/>
                  </a:lnTo>
                  <a:lnTo>
                    <a:pt x="0" y="866139"/>
                  </a:lnTo>
                  <a:lnTo>
                    <a:pt x="25400" y="866139"/>
                  </a:lnTo>
                  <a:lnTo>
                    <a:pt x="25400" y="862329"/>
                  </a:lnTo>
                  <a:close/>
                </a:path>
                <a:path w="25400" h="1050289">
                  <a:moveTo>
                    <a:pt x="25400" y="866139"/>
                  </a:moveTo>
                  <a:lnTo>
                    <a:pt x="0" y="866139"/>
                  </a:lnTo>
                  <a:lnTo>
                    <a:pt x="0" y="868679"/>
                  </a:lnTo>
                  <a:lnTo>
                    <a:pt x="25400" y="868679"/>
                  </a:lnTo>
                  <a:lnTo>
                    <a:pt x="25400" y="866139"/>
                  </a:lnTo>
                  <a:close/>
                </a:path>
                <a:path w="25400" h="1050289">
                  <a:moveTo>
                    <a:pt x="25400" y="868679"/>
                  </a:moveTo>
                  <a:lnTo>
                    <a:pt x="0" y="868679"/>
                  </a:lnTo>
                  <a:lnTo>
                    <a:pt x="0" y="875029"/>
                  </a:lnTo>
                  <a:lnTo>
                    <a:pt x="25400" y="875029"/>
                  </a:lnTo>
                  <a:lnTo>
                    <a:pt x="25400" y="868679"/>
                  </a:lnTo>
                  <a:close/>
                </a:path>
                <a:path w="25400" h="1050289">
                  <a:moveTo>
                    <a:pt x="25400" y="875029"/>
                  </a:moveTo>
                  <a:lnTo>
                    <a:pt x="0" y="875029"/>
                  </a:lnTo>
                  <a:lnTo>
                    <a:pt x="0" y="878839"/>
                  </a:lnTo>
                  <a:lnTo>
                    <a:pt x="25400" y="878839"/>
                  </a:lnTo>
                  <a:lnTo>
                    <a:pt x="25400" y="875029"/>
                  </a:lnTo>
                  <a:close/>
                </a:path>
                <a:path w="25400" h="1050289">
                  <a:moveTo>
                    <a:pt x="25400" y="878839"/>
                  </a:moveTo>
                  <a:lnTo>
                    <a:pt x="0" y="878839"/>
                  </a:lnTo>
                  <a:lnTo>
                    <a:pt x="0" y="916939"/>
                  </a:lnTo>
                  <a:lnTo>
                    <a:pt x="25400" y="916939"/>
                  </a:lnTo>
                  <a:lnTo>
                    <a:pt x="25400" y="878839"/>
                  </a:lnTo>
                  <a:close/>
                </a:path>
                <a:path w="25400" h="1050289">
                  <a:moveTo>
                    <a:pt x="25400" y="916939"/>
                  </a:moveTo>
                  <a:lnTo>
                    <a:pt x="0" y="916939"/>
                  </a:lnTo>
                  <a:lnTo>
                    <a:pt x="0" y="925829"/>
                  </a:lnTo>
                  <a:lnTo>
                    <a:pt x="25400" y="925829"/>
                  </a:lnTo>
                  <a:lnTo>
                    <a:pt x="25400" y="916939"/>
                  </a:lnTo>
                  <a:close/>
                </a:path>
                <a:path w="25400" h="1050289">
                  <a:moveTo>
                    <a:pt x="25400" y="925829"/>
                  </a:moveTo>
                  <a:lnTo>
                    <a:pt x="0" y="925829"/>
                  </a:lnTo>
                  <a:lnTo>
                    <a:pt x="0" y="932179"/>
                  </a:lnTo>
                  <a:lnTo>
                    <a:pt x="25400" y="932179"/>
                  </a:lnTo>
                  <a:lnTo>
                    <a:pt x="25400" y="925829"/>
                  </a:lnTo>
                  <a:close/>
                </a:path>
                <a:path w="25400" h="1050289">
                  <a:moveTo>
                    <a:pt x="25400" y="932179"/>
                  </a:moveTo>
                  <a:lnTo>
                    <a:pt x="0" y="932179"/>
                  </a:lnTo>
                  <a:lnTo>
                    <a:pt x="0" y="938529"/>
                  </a:lnTo>
                  <a:lnTo>
                    <a:pt x="25400" y="938529"/>
                  </a:lnTo>
                  <a:lnTo>
                    <a:pt x="25400" y="932179"/>
                  </a:lnTo>
                  <a:close/>
                </a:path>
                <a:path w="25400" h="1050289">
                  <a:moveTo>
                    <a:pt x="25400" y="938529"/>
                  </a:moveTo>
                  <a:lnTo>
                    <a:pt x="0" y="938529"/>
                  </a:lnTo>
                  <a:lnTo>
                    <a:pt x="0" y="942339"/>
                  </a:lnTo>
                  <a:lnTo>
                    <a:pt x="25400" y="942339"/>
                  </a:lnTo>
                  <a:lnTo>
                    <a:pt x="25400" y="938529"/>
                  </a:lnTo>
                  <a:close/>
                </a:path>
                <a:path w="25400" h="1050289">
                  <a:moveTo>
                    <a:pt x="25400" y="942339"/>
                  </a:moveTo>
                  <a:lnTo>
                    <a:pt x="0" y="942339"/>
                  </a:lnTo>
                  <a:lnTo>
                    <a:pt x="0" y="948689"/>
                  </a:lnTo>
                  <a:lnTo>
                    <a:pt x="25400" y="948689"/>
                  </a:lnTo>
                  <a:lnTo>
                    <a:pt x="25400" y="942339"/>
                  </a:lnTo>
                  <a:close/>
                </a:path>
                <a:path w="25400" h="1050289">
                  <a:moveTo>
                    <a:pt x="25400" y="948689"/>
                  </a:moveTo>
                  <a:lnTo>
                    <a:pt x="0" y="948689"/>
                  </a:lnTo>
                  <a:lnTo>
                    <a:pt x="0" y="951229"/>
                  </a:lnTo>
                  <a:lnTo>
                    <a:pt x="25400" y="951229"/>
                  </a:lnTo>
                  <a:lnTo>
                    <a:pt x="25400" y="948689"/>
                  </a:lnTo>
                  <a:close/>
                </a:path>
                <a:path w="25400" h="1050289">
                  <a:moveTo>
                    <a:pt x="25400" y="951229"/>
                  </a:moveTo>
                  <a:lnTo>
                    <a:pt x="0" y="951229"/>
                  </a:lnTo>
                  <a:lnTo>
                    <a:pt x="0" y="955039"/>
                  </a:lnTo>
                  <a:lnTo>
                    <a:pt x="25400" y="955039"/>
                  </a:lnTo>
                  <a:lnTo>
                    <a:pt x="25400" y="951229"/>
                  </a:lnTo>
                  <a:close/>
                </a:path>
                <a:path w="25400" h="1050289">
                  <a:moveTo>
                    <a:pt x="25400" y="955039"/>
                  </a:moveTo>
                  <a:lnTo>
                    <a:pt x="0" y="955039"/>
                  </a:lnTo>
                  <a:lnTo>
                    <a:pt x="0" y="957579"/>
                  </a:lnTo>
                  <a:lnTo>
                    <a:pt x="25400" y="957579"/>
                  </a:lnTo>
                  <a:lnTo>
                    <a:pt x="25400" y="955039"/>
                  </a:lnTo>
                  <a:close/>
                </a:path>
                <a:path w="25400" h="1050289">
                  <a:moveTo>
                    <a:pt x="25400" y="957579"/>
                  </a:moveTo>
                  <a:lnTo>
                    <a:pt x="0" y="957579"/>
                  </a:lnTo>
                  <a:lnTo>
                    <a:pt x="0" y="963929"/>
                  </a:lnTo>
                  <a:lnTo>
                    <a:pt x="25400" y="963929"/>
                  </a:lnTo>
                  <a:lnTo>
                    <a:pt x="25400" y="957579"/>
                  </a:lnTo>
                  <a:close/>
                </a:path>
                <a:path w="25400" h="1050289">
                  <a:moveTo>
                    <a:pt x="25400" y="963929"/>
                  </a:moveTo>
                  <a:lnTo>
                    <a:pt x="0" y="963929"/>
                  </a:lnTo>
                  <a:lnTo>
                    <a:pt x="0" y="989329"/>
                  </a:lnTo>
                  <a:lnTo>
                    <a:pt x="25400" y="989329"/>
                  </a:lnTo>
                  <a:lnTo>
                    <a:pt x="25400" y="963929"/>
                  </a:lnTo>
                  <a:close/>
                </a:path>
                <a:path w="25400" h="1050289">
                  <a:moveTo>
                    <a:pt x="25400" y="989329"/>
                  </a:moveTo>
                  <a:lnTo>
                    <a:pt x="0" y="989329"/>
                  </a:lnTo>
                  <a:lnTo>
                    <a:pt x="0" y="995679"/>
                  </a:lnTo>
                  <a:lnTo>
                    <a:pt x="25400" y="995679"/>
                  </a:lnTo>
                  <a:lnTo>
                    <a:pt x="25400" y="989329"/>
                  </a:lnTo>
                  <a:close/>
                </a:path>
                <a:path w="25400" h="1050289">
                  <a:moveTo>
                    <a:pt x="25400" y="995679"/>
                  </a:moveTo>
                  <a:lnTo>
                    <a:pt x="0" y="995679"/>
                  </a:lnTo>
                  <a:lnTo>
                    <a:pt x="0" y="1008379"/>
                  </a:lnTo>
                  <a:lnTo>
                    <a:pt x="25400" y="1008379"/>
                  </a:lnTo>
                  <a:lnTo>
                    <a:pt x="25400" y="995679"/>
                  </a:lnTo>
                  <a:close/>
                </a:path>
                <a:path w="25400" h="1050289">
                  <a:moveTo>
                    <a:pt x="25400" y="1008379"/>
                  </a:moveTo>
                  <a:lnTo>
                    <a:pt x="0" y="1008379"/>
                  </a:lnTo>
                  <a:lnTo>
                    <a:pt x="0" y="1024889"/>
                  </a:lnTo>
                  <a:lnTo>
                    <a:pt x="25400" y="1024889"/>
                  </a:lnTo>
                  <a:lnTo>
                    <a:pt x="25400" y="1008379"/>
                  </a:lnTo>
                  <a:close/>
                </a:path>
                <a:path w="25400" h="1050289">
                  <a:moveTo>
                    <a:pt x="25400" y="1024889"/>
                  </a:moveTo>
                  <a:lnTo>
                    <a:pt x="0" y="1024889"/>
                  </a:lnTo>
                  <a:lnTo>
                    <a:pt x="0" y="1027429"/>
                  </a:lnTo>
                  <a:lnTo>
                    <a:pt x="25400" y="1027429"/>
                  </a:lnTo>
                  <a:lnTo>
                    <a:pt x="25400" y="1024889"/>
                  </a:lnTo>
                  <a:close/>
                </a:path>
                <a:path w="25400" h="1050289">
                  <a:moveTo>
                    <a:pt x="25400" y="1027429"/>
                  </a:moveTo>
                  <a:lnTo>
                    <a:pt x="0" y="1027429"/>
                  </a:lnTo>
                  <a:lnTo>
                    <a:pt x="0" y="1031239"/>
                  </a:lnTo>
                  <a:lnTo>
                    <a:pt x="25400" y="1031239"/>
                  </a:lnTo>
                  <a:lnTo>
                    <a:pt x="25400" y="1027429"/>
                  </a:lnTo>
                  <a:close/>
                </a:path>
                <a:path w="25400" h="1050289">
                  <a:moveTo>
                    <a:pt x="25400" y="1031239"/>
                  </a:moveTo>
                  <a:lnTo>
                    <a:pt x="0" y="1031239"/>
                  </a:lnTo>
                  <a:lnTo>
                    <a:pt x="0" y="1033779"/>
                  </a:lnTo>
                  <a:lnTo>
                    <a:pt x="25400" y="1033779"/>
                  </a:lnTo>
                  <a:lnTo>
                    <a:pt x="25400" y="1031239"/>
                  </a:lnTo>
                  <a:close/>
                </a:path>
                <a:path w="25400" h="1050289">
                  <a:moveTo>
                    <a:pt x="25400" y="1033779"/>
                  </a:moveTo>
                  <a:lnTo>
                    <a:pt x="0" y="1033779"/>
                  </a:lnTo>
                  <a:lnTo>
                    <a:pt x="0" y="1037589"/>
                  </a:lnTo>
                  <a:lnTo>
                    <a:pt x="25400" y="1037589"/>
                  </a:lnTo>
                  <a:lnTo>
                    <a:pt x="25400" y="1033779"/>
                  </a:lnTo>
                  <a:close/>
                </a:path>
                <a:path w="25400" h="1050289">
                  <a:moveTo>
                    <a:pt x="25400" y="1037589"/>
                  </a:moveTo>
                  <a:lnTo>
                    <a:pt x="0" y="1037589"/>
                  </a:lnTo>
                  <a:lnTo>
                    <a:pt x="0" y="1042669"/>
                  </a:lnTo>
                  <a:lnTo>
                    <a:pt x="3810" y="1042669"/>
                  </a:lnTo>
                  <a:lnTo>
                    <a:pt x="3810" y="1043939"/>
                  </a:lnTo>
                  <a:lnTo>
                    <a:pt x="25400" y="1043939"/>
                  </a:lnTo>
                  <a:lnTo>
                    <a:pt x="25400" y="1037589"/>
                  </a:lnTo>
                  <a:close/>
                </a:path>
                <a:path w="25400" h="1050289">
                  <a:moveTo>
                    <a:pt x="25400" y="1043939"/>
                  </a:moveTo>
                  <a:lnTo>
                    <a:pt x="7619" y="1043939"/>
                  </a:lnTo>
                  <a:lnTo>
                    <a:pt x="7619" y="1045209"/>
                  </a:lnTo>
                  <a:lnTo>
                    <a:pt x="10160" y="1045209"/>
                  </a:lnTo>
                  <a:lnTo>
                    <a:pt x="10160" y="1046479"/>
                  </a:lnTo>
                  <a:lnTo>
                    <a:pt x="13969" y="1046479"/>
                  </a:lnTo>
                  <a:lnTo>
                    <a:pt x="13969" y="1047749"/>
                  </a:lnTo>
                  <a:lnTo>
                    <a:pt x="17780" y="1047749"/>
                  </a:lnTo>
                  <a:lnTo>
                    <a:pt x="17780" y="1049020"/>
                  </a:lnTo>
                  <a:lnTo>
                    <a:pt x="21589" y="1049020"/>
                  </a:lnTo>
                  <a:lnTo>
                    <a:pt x="21589" y="1050289"/>
                  </a:lnTo>
                  <a:lnTo>
                    <a:pt x="25400" y="1050289"/>
                  </a:lnTo>
                  <a:lnTo>
                    <a:pt x="25400" y="1043939"/>
                  </a:lnTo>
                  <a:close/>
                </a:path>
              </a:pathLst>
            </a:custGeom>
            <a:solidFill>
              <a:srgbClr val="5576DB"/>
            </a:solidFill>
          </p:spPr>
          <p:txBody>
            <a:bodyPr wrap="square" lIns="0" tIns="0" rIns="0" bIns="0" rtlCol="0"/>
            <a:lstStyle/>
            <a:p>
              <a:endParaRPr/>
            </a:p>
          </p:txBody>
        </p:sp>
        <p:sp>
          <p:nvSpPr>
            <p:cNvPr id="602" name="object 602"/>
            <p:cNvSpPr/>
            <p:nvPr/>
          </p:nvSpPr>
          <p:spPr>
            <a:xfrm>
              <a:off x="2260600" y="4819650"/>
              <a:ext cx="25400" cy="1046480"/>
            </a:xfrm>
            <a:custGeom>
              <a:avLst/>
              <a:gdLst/>
              <a:ahLst/>
              <a:cxnLst/>
              <a:rect l="l" t="t" r="r" b="b"/>
              <a:pathLst>
                <a:path w="25400" h="1046479">
                  <a:moveTo>
                    <a:pt x="2540" y="0"/>
                  </a:moveTo>
                  <a:lnTo>
                    <a:pt x="0" y="0"/>
                  </a:lnTo>
                  <a:lnTo>
                    <a:pt x="0" y="2539"/>
                  </a:lnTo>
                  <a:lnTo>
                    <a:pt x="10160" y="2539"/>
                  </a:lnTo>
                  <a:lnTo>
                    <a:pt x="10160" y="1269"/>
                  </a:lnTo>
                  <a:lnTo>
                    <a:pt x="2540" y="1269"/>
                  </a:lnTo>
                  <a:lnTo>
                    <a:pt x="2540" y="0"/>
                  </a:lnTo>
                  <a:close/>
                </a:path>
                <a:path w="25400" h="1046479">
                  <a:moveTo>
                    <a:pt x="17779" y="2540"/>
                  </a:moveTo>
                  <a:lnTo>
                    <a:pt x="0" y="2540"/>
                  </a:lnTo>
                  <a:lnTo>
                    <a:pt x="0" y="8889"/>
                  </a:lnTo>
                  <a:lnTo>
                    <a:pt x="25400" y="8889"/>
                  </a:lnTo>
                  <a:lnTo>
                    <a:pt x="25400" y="3810"/>
                  </a:lnTo>
                  <a:lnTo>
                    <a:pt x="17779" y="3810"/>
                  </a:lnTo>
                  <a:lnTo>
                    <a:pt x="17779" y="2540"/>
                  </a:lnTo>
                  <a:close/>
                </a:path>
                <a:path w="25400" h="1046479">
                  <a:moveTo>
                    <a:pt x="25400" y="8890"/>
                  </a:moveTo>
                  <a:lnTo>
                    <a:pt x="0" y="8890"/>
                  </a:lnTo>
                  <a:lnTo>
                    <a:pt x="0" y="15239"/>
                  </a:lnTo>
                  <a:lnTo>
                    <a:pt x="25400" y="15239"/>
                  </a:lnTo>
                  <a:lnTo>
                    <a:pt x="25400" y="8890"/>
                  </a:lnTo>
                  <a:close/>
                </a:path>
                <a:path w="25400" h="1046479">
                  <a:moveTo>
                    <a:pt x="25400" y="15240"/>
                  </a:moveTo>
                  <a:lnTo>
                    <a:pt x="0" y="15240"/>
                  </a:lnTo>
                  <a:lnTo>
                    <a:pt x="0" y="21589"/>
                  </a:lnTo>
                  <a:lnTo>
                    <a:pt x="25400" y="21589"/>
                  </a:lnTo>
                  <a:lnTo>
                    <a:pt x="25400" y="15240"/>
                  </a:lnTo>
                  <a:close/>
                </a:path>
                <a:path w="25400" h="1046479">
                  <a:moveTo>
                    <a:pt x="25400" y="21590"/>
                  </a:moveTo>
                  <a:lnTo>
                    <a:pt x="0" y="21590"/>
                  </a:lnTo>
                  <a:lnTo>
                    <a:pt x="0" y="34289"/>
                  </a:lnTo>
                  <a:lnTo>
                    <a:pt x="25400" y="34289"/>
                  </a:lnTo>
                  <a:lnTo>
                    <a:pt x="25400" y="21590"/>
                  </a:lnTo>
                  <a:close/>
                </a:path>
                <a:path w="25400" h="1046479">
                  <a:moveTo>
                    <a:pt x="25400" y="34290"/>
                  </a:moveTo>
                  <a:lnTo>
                    <a:pt x="0" y="34290"/>
                  </a:lnTo>
                  <a:lnTo>
                    <a:pt x="0" y="40639"/>
                  </a:lnTo>
                  <a:lnTo>
                    <a:pt x="25400" y="40639"/>
                  </a:lnTo>
                  <a:lnTo>
                    <a:pt x="25400" y="34290"/>
                  </a:lnTo>
                  <a:close/>
                </a:path>
                <a:path w="25400" h="1046479">
                  <a:moveTo>
                    <a:pt x="25400" y="40640"/>
                  </a:moveTo>
                  <a:lnTo>
                    <a:pt x="0" y="40640"/>
                  </a:lnTo>
                  <a:lnTo>
                    <a:pt x="0" y="46989"/>
                  </a:lnTo>
                  <a:lnTo>
                    <a:pt x="25400" y="46989"/>
                  </a:lnTo>
                  <a:lnTo>
                    <a:pt x="25400" y="40640"/>
                  </a:lnTo>
                  <a:close/>
                </a:path>
                <a:path w="25400" h="1046479">
                  <a:moveTo>
                    <a:pt x="25400" y="46990"/>
                  </a:moveTo>
                  <a:lnTo>
                    <a:pt x="0" y="46990"/>
                  </a:lnTo>
                  <a:lnTo>
                    <a:pt x="0" y="53339"/>
                  </a:lnTo>
                  <a:lnTo>
                    <a:pt x="25400" y="53339"/>
                  </a:lnTo>
                  <a:lnTo>
                    <a:pt x="25400" y="46990"/>
                  </a:lnTo>
                  <a:close/>
                </a:path>
                <a:path w="25400" h="1046479">
                  <a:moveTo>
                    <a:pt x="25400" y="53340"/>
                  </a:moveTo>
                  <a:lnTo>
                    <a:pt x="0" y="53340"/>
                  </a:lnTo>
                  <a:lnTo>
                    <a:pt x="0" y="59689"/>
                  </a:lnTo>
                  <a:lnTo>
                    <a:pt x="25400" y="59689"/>
                  </a:lnTo>
                  <a:lnTo>
                    <a:pt x="25400" y="53340"/>
                  </a:lnTo>
                  <a:close/>
                </a:path>
                <a:path w="25400" h="1046479">
                  <a:moveTo>
                    <a:pt x="25400" y="59690"/>
                  </a:moveTo>
                  <a:lnTo>
                    <a:pt x="0" y="59690"/>
                  </a:lnTo>
                  <a:lnTo>
                    <a:pt x="0" y="66039"/>
                  </a:lnTo>
                  <a:lnTo>
                    <a:pt x="25400" y="66039"/>
                  </a:lnTo>
                  <a:lnTo>
                    <a:pt x="25400" y="59690"/>
                  </a:lnTo>
                  <a:close/>
                </a:path>
                <a:path w="25400" h="1046479">
                  <a:moveTo>
                    <a:pt x="25400" y="66040"/>
                  </a:moveTo>
                  <a:lnTo>
                    <a:pt x="0" y="66040"/>
                  </a:lnTo>
                  <a:lnTo>
                    <a:pt x="0" y="72389"/>
                  </a:lnTo>
                  <a:lnTo>
                    <a:pt x="25400" y="72389"/>
                  </a:lnTo>
                  <a:lnTo>
                    <a:pt x="25400" y="66040"/>
                  </a:lnTo>
                  <a:close/>
                </a:path>
                <a:path w="25400" h="1046479">
                  <a:moveTo>
                    <a:pt x="25400" y="72390"/>
                  </a:moveTo>
                  <a:lnTo>
                    <a:pt x="0" y="72390"/>
                  </a:lnTo>
                  <a:lnTo>
                    <a:pt x="0" y="78739"/>
                  </a:lnTo>
                  <a:lnTo>
                    <a:pt x="25400" y="78739"/>
                  </a:lnTo>
                  <a:lnTo>
                    <a:pt x="25400" y="72390"/>
                  </a:lnTo>
                  <a:close/>
                </a:path>
                <a:path w="25400" h="1046479">
                  <a:moveTo>
                    <a:pt x="25400" y="78740"/>
                  </a:moveTo>
                  <a:lnTo>
                    <a:pt x="0" y="78740"/>
                  </a:lnTo>
                  <a:lnTo>
                    <a:pt x="0" y="85089"/>
                  </a:lnTo>
                  <a:lnTo>
                    <a:pt x="25400" y="85089"/>
                  </a:lnTo>
                  <a:lnTo>
                    <a:pt x="25400" y="78740"/>
                  </a:lnTo>
                  <a:close/>
                </a:path>
                <a:path w="25400" h="1046479">
                  <a:moveTo>
                    <a:pt x="25400" y="85090"/>
                  </a:moveTo>
                  <a:lnTo>
                    <a:pt x="0" y="85090"/>
                  </a:lnTo>
                  <a:lnTo>
                    <a:pt x="0" y="91439"/>
                  </a:lnTo>
                  <a:lnTo>
                    <a:pt x="25400" y="91439"/>
                  </a:lnTo>
                  <a:lnTo>
                    <a:pt x="25400" y="85090"/>
                  </a:lnTo>
                  <a:close/>
                </a:path>
                <a:path w="25400" h="1046479">
                  <a:moveTo>
                    <a:pt x="25400" y="91440"/>
                  </a:moveTo>
                  <a:lnTo>
                    <a:pt x="0" y="91440"/>
                  </a:lnTo>
                  <a:lnTo>
                    <a:pt x="0" y="97789"/>
                  </a:lnTo>
                  <a:lnTo>
                    <a:pt x="25400" y="97789"/>
                  </a:lnTo>
                  <a:lnTo>
                    <a:pt x="25400" y="91440"/>
                  </a:lnTo>
                  <a:close/>
                </a:path>
                <a:path w="25400" h="1046479">
                  <a:moveTo>
                    <a:pt x="25400" y="97790"/>
                  </a:moveTo>
                  <a:lnTo>
                    <a:pt x="0" y="97790"/>
                  </a:lnTo>
                  <a:lnTo>
                    <a:pt x="0" y="104139"/>
                  </a:lnTo>
                  <a:lnTo>
                    <a:pt x="25400" y="104139"/>
                  </a:lnTo>
                  <a:lnTo>
                    <a:pt x="25400" y="97790"/>
                  </a:lnTo>
                  <a:close/>
                </a:path>
                <a:path w="25400" h="1046479">
                  <a:moveTo>
                    <a:pt x="25400" y="104140"/>
                  </a:moveTo>
                  <a:lnTo>
                    <a:pt x="0" y="104140"/>
                  </a:lnTo>
                  <a:lnTo>
                    <a:pt x="0" y="110489"/>
                  </a:lnTo>
                  <a:lnTo>
                    <a:pt x="25400" y="110489"/>
                  </a:lnTo>
                  <a:lnTo>
                    <a:pt x="25400" y="104140"/>
                  </a:lnTo>
                  <a:close/>
                </a:path>
                <a:path w="25400" h="1046479">
                  <a:moveTo>
                    <a:pt x="25400" y="110490"/>
                  </a:moveTo>
                  <a:lnTo>
                    <a:pt x="0" y="110490"/>
                  </a:lnTo>
                  <a:lnTo>
                    <a:pt x="0" y="116839"/>
                  </a:lnTo>
                  <a:lnTo>
                    <a:pt x="25400" y="116839"/>
                  </a:lnTo>
                  <a:lnTo>
                    <a:pt x="25400" y="110490"/>
                  </a:lnTo>
                  <a:close/>
                </a:path>
                <a:path w="25400" h="1046479">
                  <a:moveTo>
                    <a:pt x="25400" y="116840"/>
                  </a:moveTo>
                  <a:lnTo>
                    <a:pt x="0" y="116840"/>
                  </a:lnTo>
                  <a:lnTo>
                    <a:pt x="0" y="123189"/>
                  </a:lnTo>
                  <a:lnTo>
                    <a:pt x="25400" y="123189"/>
                  </a:lnTo>
                  <a:lnTo>
                    <a:pt x="25400" y="116840"/>
                  </a:lnTo>
                  <a:close/>
                </a:path>
                <a:path w="25400" h="1046479">
                  <a:moveTo>
                    <a:pt x="25400" y="123190"/>
                  </a:moveTo>
                  <a:lnTo>
                    <a:pt x="0" y="123190"/>
                  </a:lnTo>
                  <a:lnTo>
                    <a:pt x="0" y="129539"/>
                  </a:lnTo>
                  <a:lnTo>
                    <a:pt x="25400" y="129539"/>
                  </a:lnTo>
                  <a:lnTo>
                    <a:pt x="25400" y="123190"/>
                  </a:lnTo>
                  <a:close/>
                </a:path>
                <a:path w="25400" h="1046479">
                  <a:moveTo>
                    <a:pt x="25400" y="129540"/>
                  </a:moveTo>
                  <a:lnTo>
                    <a:pt x="0" y="129540"/>
                  </a:lnTo>
                  <a:lnTo>
                    <a:pt x="0" y="135889"/>
                  </a:lnTo>
                  <a:lnTo>
                    <a:pt x="25400" y="135889"/>
                  </a:lnTo>
                  <a:lnTo>
                    <a:pt x="25400" y="129540"/>
                  </a:lnTo>
                  <a:close/>
                </a:path>
                <a:path w="25400" h="1046479">
                  <a:moveTo>
                    <a:pt x="25400" y="135890"/>
                  </a:moveTo>
                  <a:lnTo>
                    <a:pt x="0" y="135890"/>
                  </a:lnTo>
                  <a:lnTo>
                    <a:pt x="0" y="142239"/>
                  </a:lnTo>
                  <a:lnTo>
                    <a:pt x="25400" y="142239"/>
                  </a:lnTo>
                  <a:lnTo>
                    <a:pt x="25400" y="135890"/>
                  </a:lnTo>
                  <a:close/>
                </a:path>
                <a:path w="25400" h="1046479">
                  <a:moveTo>
                    <a:pt x="25400" y="142240"/>
                  </a:moveTo>
                  <a:lnTo>
                    <a:pt x="0" y="142240"/>
                  </a:lnTo>
                  <a:lnTo>
                    <a:pt x="0" y="161289"/>
                  </a:lnTo>
                  <a:lnTo>
                    <a:pt x="25400" y="161289"/>
                  </a:lnTo>
                  <a:lnTo>
                    <a:pt x="25400" y="142240"/>
                  </a:lnTo>
                  <a:close/>
                </a:path>
                <a:path w="25400" h="1046479">
                  <a:moveTo>
                    <a:pt x="25400" y="161290"/>
                  </a:moveTo>
                  <a:lnTo>
                    <a:pt x="0" y="161290"/>
                  </a:lnTo>
                  <a:lnTo>
                    <a:pt x="0" y="167639"/>
                  </a:lnTo>
                  <a:lnTo>
                    <a:pt x="25400" y="167639"/>
                  </a:lnTo>
                  <a:lnTo>
                    <a:pt x="25400" y="161290"/>
                  </a:lnTo>
                  <a:close/>
                </a:path>
                <a:path w="25400" h="1046479">
                  <a:moveTo>
                    <a:pt x="25400" y="167640"/>
                  </a:moveTo>
                  <a:lnTo>
                    <a:pt x="0" y="167640"/>
                  </a:lnTo>
                  <a:lnTo>
                    <a:pt x="0" y="205739"/>
                  </a:lnTo>
                  <a:lnTo>
                    <a:pt x="25400" y="205739"/>
                  </a:lnTo>
                  <a:lnTo>
                    <a:pt x="25400" y="167640"/>
                  </a:lnTo>
                  <a:close/>
                </a:path>
                <a:path w="25400" h="1046479">
                  <a:moveTo>
                    <a:pt x="25400" y="205740"/>
                  </a:moveTo>
                  <a:lnTo>
                    <a:pt x="0" y="205740"/>
                  </a:lnTo>
                  <a:lnTo>
                    <a:pt x="0" y="212089"/>
                  </a:lnTo>
                  <a:lnTo>
                    <a:pt x="25400" y="212089"/>
                  </a:lnTo>
                  <a:lnTo>
                    <a:pt x="25400" y="205740"/>
                  </a:lnTo>
                  <a:close/>
                </a:path>
                <a:path w="25400" h="1046479">
                  <a:moveTo>
                    <a:pt x="25400" y="212090"/>
                  </a:moveTo>
                  <a:lnTo>
                    <a:pt x="0" y="212090"/>
                  </a:lnTo>
                  <a:lnTo>
                    <a:pt x="0" y="224789"/>
                  </a:lnTo>
                  <a:lnTo>
                    <a:pt x="25400" y="224789"/>
                  </a:lnTo>
                  <a:lnTo>
                    <a:pt x="25400" y="212090"/>
                  </a:lnTo>
                  <a:close/>
                </a:path>
                <a:path w="25400" h="1046479">
                  <a:moveTo>
                    <a:pt x="25400" y="224790"/>
                  </a:moveTo>
                  <a:lnTo>
                    <a:pt x="0" y="224790"/>
                  </a:lnTo>
                  <a:lnTo>
                    <a:pt x="0" y="231139"/>
                  </a:lnTo>
                  <a:lnTo>
                    <a:pt x="25400" y="231139"/>
                  </a:lnTo>
                  <a:lnTo>
                    <a:pt x="25400" y="224790"/>
                  </a:lnTo>
                  <a:close/>
                </a:path>
                <a:path w="25400" h="1046479">
                  <a:moveTo>
                    <a:pt x="25400" y="231140"/>
                  </a:moveTo>
                  <a:lnTo>
                    <a:pt x="0" y="231140"/>
                  </a:lnTo>
                  <a:lnTo>
                    <a:pt x="0" y="243839"/>
                  </a:lnTo>
                  <a:lnTo>
                    <a:pt x="25400" y="243839"/>
                  </a:lnTo>
                  <a:lnTo>
                    <a:pt x="25400" y="231140"/>
                  </a:lnTo>
                  <a:close/>
                </a:path>
                <a:path w="25400" h="1046479">
                  <a:moveTo>
                    <a:pt x="25400" y="243840"/>
                  </a:moveTo>
                  <a:lnTo>
                    <a:pt x="0" y="243840"/>
                  </a:lnTo>
                  <a:lnTo>
                    <a:pt x="0" y="250189"/>
                  </a:lnTo>
                  <a:lnTo>
                    <a:pt x="25400" y="250189"/>
                  </a:lnTo>
                  <a:lnTo>
                    <a:pt x="25400" y="243840"/>
                  </a:lnTo>
                  <a:close/>
                </a:path>
                <a:path w="25400" h="1046479">
                  <a:moveTo>
                    <a:pt x="25400" y="250190"/>
                  </a:moveTo>
                  <a:lnTo>
                    <a:pt x="0" y="250190"/>
                  </a:lnTo>
                  <a:lnTo>
                    <a:pt x="0" y="262889"/>
                  </a:lnTo>
                  <a:lnTo>
                    <a:pt x="25400" y="262889"/>
                  </a:lnTo>
                  <a:lnTo>
                    <a:pt x="25400" y="250190"/>
                  </a:lnTo>
                  <a:close/>
                </a:path>
                <a:path w="25400" h="1046479">
                  <a:moveTo>
                    <a:pt x="25400" y="262890"/>
                  </a:moveTo>
                  <a:lnTo>
                    <a:pt x="0" y="262890"/>
                  </a:lnTo>
                  <a:lnTo>
                    <a:pt x="0" y="269239"/>
                  </a:lnTo>
                  <a:lnTo>
                    <a:pt x="25400" y="269239"/>
                  </a:lnTo>
                  <a:lnTo>
                    <a:pt x="25400" y="262890"/>
                  </a:lnTo>
                  <a:close/>
                </a:path>
                <a:path w="25400" h="1046479">
                  <a:moveTo>
                    <a:pt x="25400" y="269240"/>
                  </a:moveTo>
                  <a:lnTo>
                    <a:pt x="0" y="269240"/>
                  </a:lnTo>
                  <a:lnTo>
                    <a:pt x="0" y="275589"/>
                  </a:lnTo>
                  <a:lnTo>
                    <a:pt x="25400" y="275589"/>
                  </a:lnTo>
                  <a:lnTo>
                    <a:pt x="25400" y="269240"/>
                  </a:lnTo>
                  <a:close/>
                </a:path>
                <a:path w="25400" h="1046479">
                  <a:moveTo>
                    <a:pt x="25400" y="275590"/>
                  </a:moveTo>
                  <a:lnTo>
                    <a:pt x="0" y="275590"/>
                  </a:lnTo>
                  <a:lnTo>
                    <a:pt x="0" y="281939"/>
                  </a:lnTo>
                  <a:lnTo>
                    <a:pt x="25400" y="281939"/>
                  </a:lnTo>
                  <a:lnTo>
                    <a:pt x="25400" y="275590"/>
                  </a:lnTo>
                  <a:close/>
                </a:path>
                <a:path w="25400" h="1046479">
                  <a:moveTo>
                    <a:pt x="25400" y="281940"/>
                  </a:moveTo>
                  <a:lnTo>
                    <a:pt x="0" y="281940"/>
                  </a:lnTo>
                  <a:lnTo>
                    <a:pt x="0" y="288289"/>
                  </a:lnTo>
                  <a:lnTo>
                    <a:pt x="25400" y="288289"/>
                  </a:lnTo>
                  <a:lnTo>
                    <a:pt x="25400" y="281940"/>
                  </a:lnTo>
                  <a:close/>
                </a:path>
                <a:path w="25400" h="1046479">
                  <a:moveTo>
                    <a:pt x="25400" y="288290"/>
                  </a:moveTo>
                  <a:lnTo>
                    <a:pt x="0" y="288290"/>
                  </a:lnTo>
                  <a:lnTo>
                    <a:pt x="0" y="294639"/>
                  </a:lnTo>
                  <a:lnTo>
                    <a:pt x="25400" y="294639"/>
                  </a:lnTo>
                  <a:lnTo>
                    <a:pt x="25400" y="288290"/>
                  </a:lnTo>
                  <a:close/>
                </a:path>
                <a:path w="25400" h="1046479">
                  <a:moveTo>
                    <a:pt x="25400" y="294640"/>
                  </a:moveTo>
                  <a:lnTo>
                    <a:pt x="0" y="294640"/>
                  </a:lnTo>
                  <a:lnTo>
                    <a:pt x="0" y="300989"/>
                  </a:lnTo>
                  <a:lnTo>
                    <a:pt x="25400" y="300989"/>
                  </a:lnTo>
                  <a:lnTo>
                    <a:pt x="25400" y="294640"/>
                  </a:lnTo>
                  <a:close/>
                </a:path>
                <a:path w="25400" h="1046479">
                  <a:moveTo>
                    <a:pt x="25400" y="300990"/>
                  </a:moveTo>
                  <a:lnTo>
                    <a:pt x="0" y="300990"/>
                  </a:lnTo>
                  <a:lnTo>
                    <a:pt x="0" y="307339"/>
                  </a:lnTo>
                  <a:lnTo>
                    <a:pt x="25400" y="307339"/>
                  </a:lnTo>
                  <a:lnTo>
                    <a:pt x="25400" y="300990"/>
                  </a:lnTo>
                  <a:close/>
                </a:path>
                <a:path w="25400" h="1046479">
                  <a:moveTo>
                    <a:pt x="25400" y="307340"/>
                  </a:moveTo>
                  <a:lnTo>
                    <a:pt x="0" y="307340"/>
                  </a:lnTo>
                  <a:lnTo>
                    <a:pt x="0" y="313689"/>
                  </a:lnTo>
                  <a:lnTo>
                    <a:pt x="25400" y="313689"/>
                  </a:lnTo>
                  <a:lnTo>
                    <a:pt x="25400" y="307340"/>
                  </a:lnTo>
                  <a:close/>
                </a:path>
                <a:path w="25400" h="1046479">
                  <a:moveTo>
                    <a:pt x="25400" y="313690"/>
                  </a:moveTo>
                  <a:lnTo>
                    <a:pt x="0" y="313690"/>
                  </a:lnTo>
                  <a:lnTo>
                    <a:pt x="0" y="320039"/>
                  </a:lnTo>
                  <a:lnTo>
                    <a:pt x="25400" y="320039"/>
                  </a:lnTo>
                  <a:lnTo>
                    <a:pt x="25400" y="313690"/>
                  </a:lnTo>
                  <a:close/>
                </a:path>
                <a:path w="25400" h="1046479">
                  <a:moveTo>
                    <a:pt x="25400" y="320040"/>
                  </a:moveTo>
                  <a:lnTo>
                    <a:pt x="0" y="320040"/>
                  </a:lnTo>
                  <a:lnTo>
                    <a:pt x="0" y="326389"/>
                  </a:lnTo>
                  <a:lnTo>
                    <a:pt x="25400" y="326389"/>
                  </a:lnTo>
                  <a:lnTo>
                    <a:pt x="25400" y="320040"/>
                  </a:lnTo>
                  <a:close/>
                </a:path>
                <a:path w="25400" h="1046479">
                  <a:moveTo>
                    <a:pt x="25400" y="326390"/>
                  </a:moveTo>
                  <a:lnTo>
                    <a:pt x="0" y="326390"/>
                  </a:lnTo>
                  <a:lnTo>
                    <a:pt x="0" y="332739"/>
                  </a:lnTo>
                  <a:lnTo>
                    <a:pt x="25400" y="332739"/>
                  </a:lnTo>
                  <a:lnTo>
                    <a:pt x="25400" y="326390"/>
                  </a:lnTo>
                  <a:close/>
                </a:path>
                <a:path w="25400" h="1046479">
                  <a:moveTo>
                    <a:pt x="25400" y="332740"/>
                  </a:moveTo>
                  <a:lnTo>
                    <a:pt x="0" y="332740"/>
                  </a:lnTo>
                  <a:lnTo>
                    <a:pt x="0" y="339089"/>
                  </a:lnTo>
                  <a:lnTo>
                    <a:pt x="25400" y="339089"/>
                  </a:lnTo>
                  <a:lnTo>
                    <a:pt x="25400" y="332740"/>
                  </a:lnTo>
                  <a:close/>
                </a:path>
                <a:path w="25400" h="1046479">
                  <a:moveTo>
                    <a:pt x="25400" y="339090"/>
                  </a:moveTo>
                  <a:lnTo>
                    <a:pt x="0" y="339090"/>
                  </a:lnTo>
                  <a:lnTo>
                    <a:pt x="0" y="345439"/>
                  </a:lnTo>
                  <a:lnTo>
                    <a:pt x="25400" y="345439"/>
                  </a:lnTo>
                  <a:lnTo>
                    <a:pt x="25400" y="339090"/>
                  </a:lnTo>
                  <a:close/>
                </a:path>
                <a:path w="25400" h="1046479">
                  <a:moveTo>
                    <a:pt x="25400" y="345440"/>
                  </a:moveTo>
                  <a:lnTo>
                    <a:pt x="0" y="345440"/>
                  </a:lnTo>
                  <a:lnTo>
                    <a:pt x="0" y="351789"/>
                  </a:lnTo>
                  <a:lnTo>
                    <a:pt x="25400" y="351789"/>
                  </a:lnTo>
                  <a:lnTo>
                    <a:pt x="25400" y="345440"/>
                  </a:lnTo>
                  <a:close/>
                </a:path>
                <a:path w="25400" h="1046479">
                  <a:moveTo>
                    <a:pt x="25400" y="351790"/>
                  </a:moveTo>
                  <a:lnTo>
                    <a:pt x="0" y="351790"/>
                  </a:lnTo>
                  <a:lnTo>
                    <a:pt x="0" y="358139"/>
                  </a:lnTo>
                  <a:lnTo>
                    <a:pt x="25400" y="358139"/>
                  </a:lnTo>
                  <a:lnTo>
                    <a:pt x="25400" y="351790"/>
                  </a:lnTo>
                  <a:close/>
                </a:path>
                <a:path w="25400" h="1046479">
                  <a:moveTo>
                    <a:pt x="25400" y="358140"/>
                  </a:moveTo>
                  <a:lnTo>
                    <a:pt x="0" y="358140"/>
                  </a:lnTo>
                  <a:lnTo>
                    <a:pt x="0" y="364489"/>
                  </a:lnTo>
                  <a:lnTo>
                    <a:pt x="25400" y="364489"/>
                  </a:lnTo>
                  <a:lnTo>
                    <a:pt x="25400" y="358140"/>
                  </a:lnTo>
                  <a:close/>
                </a:path>
                <a:path w="25400" h="1046479">
                  <a:moveTo>
                    <a:pt x="25400" y="364490"/>
                  </a:moveTo>
                  <a:lnTo>
                    <a:pt x="0" y="364490"/>
                  </a:lnTo>
                  <a:lnTo>
                    <a:pt x="0" y="370839"/>
                  </a:lnTo>
                  <a:lnTo>
                    <a:pt x="25400" y="370839"/>
                  </a:lnTo>
                  <a:lnTo>
                    <a:pt x="25400" y="364490"/>
                  </a:lnTo>
                  <a:close/>
                </a:path>
                <a:path w="25400" h="1046479">
                  <a:moveTo>
                    <a:pt x="25400" y="370840"/>
                  </a:moveTo>
                  <a:lnTo>
                    <a:pt x="0" y="370840"/>
                  </a:lnTo>
                  <a:lnTo>
                    <a:pt x="0" y="377189"/>
                  </a:lnTo>
                  <a:lnTo>
                    <a:pt x="25400" y="377189"/>
                  </a:lnTo>
                  <a:lnTo>
                    <a:pt x="25400" y="370840"/>
                  </a:lnTo>
                  <a:close/>
                </a:path>
                <a:path w="25400" h="1046479">
                  <a:moveTo>
                    <a:pt x="25400" y="377190"/>
                  </a:moveTo>
                  <a:lnTo>
                    <a:pt x="0" y="377190"/>
                  </a:lnTo>
                  <a:lnTo>
                    <a:pt x="0" y="383539"/>
                  </a:lnTo>
                  <a:lnTo>
                    <a:pt x="25400" y="383539"/>
                  </a:lnTo>
                  <a:lnTo>
                    <a:pt x="25400" y="377190"/>
                  </a:lnTo>
                  <a:close/>
                </a:path>
                <a:path w="25400" h="1046479">
                  <a:moveTo>
                    <a:pt x="25400" y="383540"/>
                  </a:moveTo>
                  <a:lnTo>
                    <a:pt x="0" y="383540"/>
                  </a:lnTo>
                  <a:lnTo>
                    <a:pt x="0" y="389889"/>
                  </a:lnTo>
                  <a:lnTo>
                    <a:pt x="25400" y="389889"/>
                  </a:lnTo>
                  <a:lnTo>
                    <a:pt x="25400" y="383540"/>
                  </a:lnTo>
                  <a:close/>
                </a:path>
                <a:path w="25400" h="1046479">
                  <a:moveTo>
                    <a:pt x="25400" y="389890"/>
                  </a:moveTo>
                  <a:lnTo>
                    <a:pt x="0" y="389890"/>
                  </a:lnTo>
                  <a:lnTo>
                    <a:pt x="0" y="396239"/>
                  </a:lnTo>
                  <a:lnTo>
                    <a:pt x="25400" y="396239"/>
                  </a:lnTo>
                  <a:lnTo>
                    <a:pt x="25400" y="389890"/>
                  </a:lnTo>
                  <a:close/>
                </a:path>
                <a:path w="25400" h="1046479">
                  <a:moveTo>
                    <a:pt x="25400" y="396240"/>
                  </a:moveTo>
                  <a:lnTo>
                    <a:pt x="0" y="396240"/>
                  </a:lnTo>
                  <a:lnTo>
                    <a:pt x="0" y="416559"/>
                  </a:lnTo>
                  <a:lnTo>
                    <a:pt x="25400" y="416559"/>
                  </a:lnTo>
                  <a:lnTo>
                    <a:pt x="25400" y="396240"/>
                  </a:lnTo>
                  <a:close/>
                </a:path>
                <a:path w="25400" h="1046479">
                  <a:moveTo>
                    <a:pt x="25400" y="416560"/>
                  </a:moveTo>
                  <a:lnTo>
                    <a:pt x="0" y="416560"/>
                  </a:lnTo>
                  <a:lnTo>
                    <a:pt x="0" y="422909"/>
                  </a:lnTo>
                  <a:lnTo>
                    <a:pt x="25400" y="422909"/>
                  </a:lnTo>
                  <a:lnTo>
                    <a:pt x="25400" y="416560"/>
                  </a:lnTo>
                  <a:close/>
                </a:path>
                <a:path w="25400" h="1046479">
                  <a:moveTo>
                    <a:pt x="25400" y="422910"/>
                  </a:moveTo>
                  <a:lnTo>
                    <a:pt x="0" y="422910"/>
                  </a:lnTo>
                  <a:lnTo>
                    <a:pt x="0" y="441959"/>
                  </a:lnTo>
                  <a:lnTo>
                    <a:pt x="25400" y="441959"/>
                  </a:lnTo>
                  <a:lnTo>
                    <a:pt x="25400" y="422910"/>
                  </a:lnTo>
                  <a:close/>
                </a:path>
                <a:path w="25400" h="1046479">
                  <a:moveTo>
                    <a:pt x="25400" y="441960"/>
                  </a:moveTo>
                  <a:lnTo>
                    <a:pt x="0" y="441960"/>
                  </a:lnTo>
                  <a:lnTo>
                    <a:pt x="0" y="448309"/>
                  </a:lnTo>
                  <a:lnTo>
                    <a:pt x="25400" y="448309"/>
                  </a:lnTo>
                  <a:lnTo>
                    <a:pt x="25400" y="441960"/>
                  </a:lnTo>
                  <a:close/>
                </a:path>
                <a:path w="25400" h="1046479">
                  <a:moveTo>
                    <a:pt x="25400" y="448310"/>
                  </a:moveTo>
                  <a:lnTo>
                    <a:pt x="0" y="448310"/>
                  </a:lnTo>
                  <a:lnTo>
                    <a:pt x="0" y="454659"/>
                  </a:lnTo>
                  <a:lnTo>
                    <a:pt x="25400" y="454659"/>
                  </a:lnTo>
                  <a:lnTo>
                    <a:pt x="25400" y="448310"/>
                  </a:lnTo>
                  <a:close/>
                </a:path>
                <a:path w="25400" h="1046479">
                  <a:moveTo>
                    <a:pt x="25400" y="454660"/>
                  </a:moveTo>
                  <a:lnTo>
                    <a:pt x="0" y="454660"/>
                  </a:lnTo>
                  <a:lnTo>
                    <a:pt x="0" y="461009"/>
                  </a:lnTo>
                  <a:lnTo>
                    <a:pt x="25400" y="461009"/>
                  </a:lnTo>
                  <a:lnTo>
                    <a:pt x="25400" y="454660"/>
                  </a:lnTo>
                  <a:close/>
                </a:path>
                <a:path w="25400" h="1046479">
                  <a:moveTo>
                    <a:pt x="25400" y="461010"/>
                  </a:moveTo>
                  <a:lnTo>
                    <a:pt x="0" y="461010"/>
                  </a:lnTo>
                  <a:lnTo>
                    <a:pt x="0" y="467359"/>
                  </a:lnTo>
                  <a:lnTo>
                    <a:pt x="25400" y="467359"/>
                  </a:lnTo>
                  <a:lnTo>
                    <a:pt x="25400" y="461010"/>
                  </a:lnTo>
                  <a:close/>
                </a:path>
                <a:path w="25400" h="1046479">
                  <a:moveTo>
                    <a:pt x="25400" y="467360"/>
                  </a:moveTo>
                  <a:lnTo>
                    <a:pt x="0" y="467360"/>
                  </a:lnTo>
                  <a:lnTo>
                    <a:pt x="0" y="473709"/>
                  </a:lnTo>
                  <a:lnTo>
                    <a:pt x="25400" y="473709"/>
                  </a:lnTo>
                  <a:lnTo>
                    <a:pt x="25400" y="467360"/>
                  </a:lnTo>
                  <a:close/>
                </a:path>
                <a:path w="25400" h="1046479">
                  <a:moveTo>
                    <a:pt x="25400" y="473710"/>
                  </a:moveTo>
                  <a:lnTo>
                    <a:pt x="0" y="473710"/>
                  </a:lnTo>
                  <a:lnTo>
                    <a:pt x="0" y="480059"/>
                  </a:lnTo>
                  <a:lnTo>
                    <a:pt x="25400" y="480059"/>
                  </a:lnTo>
                  <a:lnTo>
                    <a:pt x="25400" y="473710"/>
                  </a:lnTo>
                  <a:close/>
                </a:path>
                <a:path w="25400" h="1046479">
                  <a:moveTo>
                    <a:pt x="25400" y="480060"/>
                  </a:moveTo>
                  <a:lnTo>
                    <a:pt x="0" y="480060"/>
                  </a:lnTo>
                  <a:lnTo>
                    <a:pt x="0" y="492759"/>
                  </a:lnTo>
                  <a:lnTo>
                    <a:pt x="25400" y="492759"/>
                  </a:lnTo>
                  <a:lnTo>
                    <a:pt x="25400" y="480060"/>
                  </a:lnTo>
                  <a:close/>
                </a:path>
                <a:path w="25400" h="1046479">
                  <a:moveTo>
                    <a:pt x="25400" y="492760"/>
                  </a:moveTo>
                  <a:lnTo>
                    <a:pt x="0" y="492760"/>
                  </a:lnTo>
                  <a:lnTo>
                    <a:pt x="0" y="499109"/>
                  </a:lnTo>
                  <a:lnTo>
                    <a:pt x="25400" y="499109"/>
                  </a:lnTo>
                  <a:lnTo>
                    <a:pt x="25400" y="492760"/>
                  </a:lnTo>
                  <a:close/>
                </a:path>
                <a:path w="25400" h="1046479">
                  <a:moveTo>
                    <a:pt x="25400" y="499110"/>
                  </a:moveTo>
                  <a:lnTo>
                    <a:pt x="0" y="499110"/>
                  </a:lnTo>
                  <a:lnTo>
                    <a:pt x="0" y="505459"/>
                  </a:lnTo>
                  <a:lnTo>
                    <a:pt x="25400" y="505459"/>
                  </a:lnTo>
                  <a:lnTo>
                    <a:pt x="25400" y="499110"/>
                  </a:lnTo>
                  <a:close/>
                </a:path>
                <a:path w="25400" h="1046479">
                  <a:moveTo>
                    <a:pt x="25400" y="505460"/>
                  </a:moveTo>
                  <a:lnTo>
                    <a:pt x="0" y="505460"/>
                  </a:lnTo>
                  <a:lnTo>
                    <a:pt x="0" y="511809"/>
                  </a:lnTo>
                  <a:lnTo>
                    <a:pt x="25400" y="511809"/>
                  </a:lnTo>
                  <a:lnTo>
                    <a:pt x="25400" y="505460"/>
                  </a:lnTo>
                  <a:close/>
                </a:path>
                <a:path w="25400" h="1046479">
                  <a:moveTo>
                    <a:pt x="25400" y="511810"/>
                  </a:moveTo>
                  <a:lnTo>
                    <a:pt x="0" y="511810"/>
                  </a:lnTo>
                  <a:lnTo>
                    <a:pt x="0" y="518159"/>
                  </a:lnTo>
                  <a:lnTo>
                    <a:pt x="25400" y="518159"/>
                  </a:lnTo>
                  <a:lnTo>
                    <a:pt x="25400" y="511810"/>
                  </a:lnTo>
                  <a:close/>
                </a:path>
                <a:path w="25400" h="1046479">
                  <a:moveTo>
                    <a:pt x="25400" y="518160"/>
                  </a:moveTo>
                  <a:lnTo>
                    <a:pt x="0" y="518160"/>
                  </a:lnTo>
                  <a:lnTo>
                    <a:pt x="0" y="524509"/>
                  </a:lnTo>
                  <a:lnTo>
                    <a:pt x="25400" y="524509"/>
                  </a:lnTo>
                  <a:lnTo>
                    <a:pt x="25400" y="518160"/>
                  </a:lnTo>
                  <a:close/>
                </a:path>
                <a:path w="25400" h="1046479">
                  <a:moveTo>
                    <a:pt x="25400" y="524510"/>
                  </a:moveTo>
                  <a:lnTo>
                    <a:pt x="0" y="524510"/>
                  </a:lnTo>
                  <a:lnTo>
                    <a:pt x="0" y="528319"/>
                  </a:lnTo>
                  <a:lnTo>
                    <a:pt x="25400" y="528319"/>
                  </a:lnTo>
                  <a:lnTo>
                    <a:pt x="25400" y="524510"/>
                  </a:lnTo>
                  <a:close/>
                </a:path>
                <a:path w="25400" h="1046479">
                  <a:moveTo>
                    <a:pt x="25400" y="528320"/>
                  </a:moveTo>
                  <a:lnTo>
                    <a:pt x="0" y="528320"/>
                  </a:lnTo>
                  <a:lnTo>
                    <a:pt x="0" y="537210"/>
                  </a:lnTo>
                  <a:lnTo>
                    <a:pt x="25400" y="537210"/>
                  </a:lnTo>
                  <a:lnTo>
                    <a:pt x="25400" y="528320"/>
                  </a:lnTo>
                  <a:close/>
                </a:path>
                <a:path w="25400" h="1046479">
                  <a:moveTo>
                    <a:pt x="25400" y="537210"/>
                  </a:moveTo>
                  <a:lnTo>
                    <a:pt x="0" y="537210"/>
                  </a:lnTo>
                  <a:lnTo>
                    <a:pt x="0" y="543560"/>
                  </a:lnTo>
                  <a:lnTo>
                    <a:pt x="25400" y="543560"/>
                  </a:lnTo>
                  <a:lnTo>
                    <a:pt x="25400" y="537210"/>
                  </a:lnTo>
                  <a:close/>
                </a:path>
                <a:path w="25400" h="1046479">
                  <a:moveTo>
                    <a:pt x="25400" y="543560"/>
                  </a:moveTo>
                  <a:lnTo>
                    <a:pt x="0" y="543560"/>
                  </a:lnTo>
                  <a:lnTo>
                    <a:pt x="0" y="549910"/>
                  </a:lnTo>
                  <a:lnTo>
                    <a:pt x="25400" y="549910"/>
                  </a:lnTo>
                  <a:lnTo>
                    <a:pt x="25400" y="543560"/>
                  </a:lnTo>
                  <a:close/>
                </a:path>
                <a:path w="25400" h="1046479">
                  <a:moveTo>
                    <a:pt x="25400" y="549910"/>
                  </a:moveTo>
                  <a:lnTo>
                    <a:pt x="0" y="549910"/>
                  </a:lnTo>
                  <a:lnTo>
                    <a:pt x="0" y="556260"/>
                  </a:lnTo>
                  <a:lnTo>
                    <a:pt x="25400" y="556260"/>
                  </a:lnTo>
                  <a:lnTo>
                    <a:pt x="25400" y="549910"/>
                  </a:lnTo>
                  <a:close/>
                </a:path>
                <a:path w="25400" h="1046479">
                  <a:moveTo>
                    <a:pt x="25400" y="556260"/>
                  </a:moveTo>
                  <a:lnTo>
                    <a:pt x="0" y="556260"/>
                  </a:lnTo>
                  <a:lnTo>
                    <a:pt x="0" y="562610"/>
                  </a:lnTo>
                  <a:lnTo>
                    <a:pt x="25400" y="562610"/>
                  </a:lnTo>
                  <a:lnTo>
                    <a:pt x="25400" y="556260"/>
                  </a:lnTo>
                  <a:close/>
                </a:path>
                <a:path w="25400" h="1046479">
                  <a:moveTo>
                    <a:pt x="25400" y="562610"/>
                  </a:moveTo>
                  <a:lnTo>
                    <a:pt x="0" y="562610"/>
                  </a:lnTo>
                  <a:lnTo>
                    <a:pt x="0" y="568960"/>
                  </a:lnTo>
                  <a:lnTo>
                    <a:pt x="25400" y="568960"/>
                  </a:lnTo>
                  <a:lnTo>
                    <a:pt x="25400" y="562610"/>
                  </a:lnTo>
                  <a:close/>
                </a:path>
                <a:path w="25400" h="1046479">
                  <a:moveTo>
                    <a:pt x="25400" y="568960"/>
                  </a:moveTo>
                  <a:lnTo>
                    <a:pt x="0" y="568960"/>
                  </a:lnTo>
                  <a:lnTo>
                    <a:pt x="0" y="575309"/>
                  </a:lnTo>
                  <a:lnTo>
                    <a:pt x="25400" y="575309"/>
                  </a:lnTo>
                  <a:lnTo>
                    <a:pt x="25400" y="568960"/>
                  </a:lnTo>
                  <a:close/>
                </a:path>
                <a:path w="25400" h="1046479">
                  <a:moveTo>
                    <a:pt x="25400" y="575310"/>
                  </a:moveTo>
                  <a:lnTo>
                    <a:pt x="0" y="575310"/>
                  </a:lnTo>
                  <a:lnTo>
                    <a:pt x="0" y="581660"/>
                  </a:lnTo>
                  <a:lnTo>
                    <a:pt x="25400" y="581660"/>
                  </a:lnTo>
                  <a:lnTo>
                    <a:pt x="25400" y="575310"/>
                  </a:lnTo>
                  <a:close/>
                </a:path>
                <a:path w="25400" h="1046479">
                  <a:moveTo>
                    <a:pt x="25400" y="581660"/>
                  </a:moveTo>
                  <a:lnTo>
                    <a:pt x="0" y="581660"/>
                  </a:lnTo>
                  <a:lnTo>
                    <a:pt x="0" y="594360"/>
                  </a:lnTo>
                  <a:lnTo>
                    <a:pt x="25400" y="594360"/>
                  </a:lnTo>
                  <a:lnTo>
                    <a:pt x="25400" y="581660"/>
                  </a:lnTo>
                  <a:close/>
                </a:path>
                <a:path w="25400" h="1046479">
                  <a:moveTo>
                    <a:pt x="25400" y="594360"/>
                  </a:moveTo>
                  <a:lnTo>
                    <a:pt x="0" y="594360"/>
                  </a:lnTo>
                  <a:lnTo>
                    <a:pt x="0" y="619760"/>
                  </a:lnTo>
                  <a:lnTo>
                    <a:pt x="25400" y="619760"/>
                  </a:lnTo>
                  <a:lnTo>
                    <a:pt x="25400" y="594360"/>
                  </a:lnTo>
                  <a:close/>
                </a:path>
                <a:path w="25400" h="1046479">
                  <a:moveTo>
                    <a:pt x="25400" y="619760"/>
                  </a:moveTo>
                  <a:lnTo>
                    <a:pt x="0" y="619760"/>
                  </a:lnTo>
                  <a:lnTo>
                    <a:pt x="0" y="632460"/>
                  </a:lnTo>
                  <a:lnTo>
                    <a:pt x="25400" y="632460"/>
                  </a:lnTo>
                  <a:lnTo>
                    <a:pt x="25400" y="619760"/>
                  </a:lnTo>
                  <a:close/>
                </a:path>
                <a:path w="25400" h="1046479">
                  <a:moveTo>
                    <a:pt x="25400" y="632460"/>
                  </a:moveTo>
                  <a:lnTo>
                    <a:pt x="0" y="632460"/>
                  </a:lnTo>
                  <a:lnTo>
                    <a:pt x="0" y="638810"/>
                  </a:lnTo>
                  <a:lnTo>
                    <a:pt x="25400" y="638810"/>
                  </a:lnTo>
                  <a:lnTo>
                    <a:pt x="25400" y="632460"/>
                  </a:lnTo>
                  <a:close/>
                </a:path>
                <a:path w="25400" h="1046479">
                  <a:moveTo>
                    <a:pt x="25400" y="638810"/>
                  </a:moveTo>
                  <a:lnTo>
                    <a:pt x="0" y="638810"/>
                  </a:lnTo>
                  <a:lnTo>
                    <a:pt x="0" y="645160"/>
                  </a:lnTo>
                  <a:lnTo>
                    <a:pt x="25400" y="645160"/>
                  </a:lnTo>
                  <a:lnTo>
                    <a:pt x="25400" y="638810"/>
                  </a:lnTo>
                  <a:close/>
                </a:path>
                <a:path w="25400" h="1046479">
                  <a:moveTo>
                    <a:pt x="25400" y="645160"/>
                  </a:moveTo>
                  <a:lnTo>
                    <a:pt x="0" y="645160"/>
                  </a:lnTo>
                  <a:lnTo>
                    <a:pt x="0" y="651510"/>
                  </a:lnTo>
                  <a:lnTo>
                    <a:pt x="25400" y="651510"/>
                  </a:lnTo>
                  <a:lnTo>
                    <a:pt x="25400" y="645160"/>
                  </a:lnTo>
                  <a:close/>
                </a:path>
                <a:path w="25400" h="1046479">
                  <a:moveTo>
                    <a:pt x="25400" y="651510"/>
                  </a:moveTo>
                  <a:lnTo>
                    <a:pt x="0" y="651510"/>
                  </a:lnTo>
                  <a:lnTo>
                    <a:pt x="0" y="657860"/>
                  </a:lnTo>
                  <a:lnTo>
                    <a:pt x="25400" y="657860"/>
                  </a:lnTo>
                  <a:lnTo>
                    <a:pt x="25400" y="651510"/>
                  </a:lnTo>
                  <a:close/>
                </a:path>
                <a:path w="25400" h="1046479">
                  <a:moveTo>
                    <a:pt x="25400" y="657860"/>
                  </a:moveTo>
                  <a:lnTo>
                    <a:pt x="0" y="657860"/>
                  </a:lnTo>
                  <a:lnTo>
                    <a:pt x="0" y="664210"/>
                  </a:lnTo>
                  <a:lnTo>
                    <a:pt x="25400" y="664210"/>
                  </a:lnTo>
                  <a:lnTo>
                    <a:pt x="25400" y="657860"/>
                  </a:lnTo>
                  <a:close/>
                </a:path>
                <a:path w="25400" h="1046479">
                  <a:moveTo>
                    <a:pt x="25400" y="665480"/>
                  </a:moveTo>
                  <a:lnTo>
                    <a:pt x="0" y="665480"/>
                  </a:lnTo>
                  <a:lnTo>
                    <a:pt x="0" y="670560"/>
                  </a:lnTo>
                  <a:lnTo>
                    <a:pt x="25400" y="670560"/>
                  </a:lnTo>
                  <a:lnTo>
                    <a:pt x="25400" y="665480"/>
                  </a:lnTo>
                  <a:close/>
                </a:path>
                <a:path w="25400" h="1046479">
                  <a:moveTo>
                    <a:pt x="25400" y="664210"/>
                  </a:moveTo>
                  <a:lnTo>
                    <a:pt x="0" y="664210"/>
                  </a:lnTo>
                  <a:lnTo>
                    <a:pt x="0" y="665480"/>
                  </a:lnTo>
                  <a:lnTo>
                    <a:pt x="25400" y="665480"/>
                  </a:lnTo>
                  <a:lnTo>
                    <a:pt x="25400" y="664210"/>
                  </a:lnTo>
                  <a:close/>
                </a:path>
                <a:path w="25400" h="1046479">
                  <a:moveTo>
                    <a:pt x="25400" y="670560"/>
                  </a:moveTo>
                  <a:lnTo>
                    <a:pt x="0" y="670560"/>
                  </a:lnTo>
                  <a:lnTo>
                    <a:pt x="0" y="676910"/>
                  </a:lnTo>
                  <a:lnTo>
                    <a:pt x="25400" y="676910"/>
                  </a:lnTo>
                  <a:lnTo>
                    <a:pt x="25400" y="670560"/>
                  </a:lnTo>
                  <a:close/>
                </a:path>
                <a:path w="25400" h="1046479">
                  <a:moveTo>
                    <a:pt x="25400" y="676910"/>
                  </a:moveTo>
                  <a:lnTo>
                    <a:pt x="0" y="676910"/>
                  </a:lnTo>
                  <a:lnTo>
                    <a:pt x="0" y="683260"/>
                  </a:lnTo>
                  <a:lnTo>
                    <a:pt x="25400" y="683260"/>
                  </a:lnTo>
                  <a:lnTo>
                    <a:pt x="25400" y="676910"/>
                  </a:lnTo>
                  <a:close/>
                </a:path>
                <a:path w="25400" h="1046479">
                  <a:moveTo>
                    <a:pt x="25400" y="683260"/>
                  </a:moveTo>
                  <a:lnTo>
                    <a:pt x="0" y="683260"/>
                  </a:lnTo>
                  <a:lnTo>
                    <a:pt x="0" y="689610"/>
                  </a:lnTo>
                  <a:lnTo>
                    <a:pt x="25400" y="689610"/>
                  </a:lnTo>
                  <a:lnTo>
                    <a:pt x="25400" y="683260"/>
                  </a:lnTo>
                  <a:close/>
                </a:path>
                <a:path w="25400" h="1046479">
                  <a:moveTo>
                    <a:pt x="25400" y="689610"/>
                  </a:moveTo>
                  <a:lnTo>
                    <a:pt x="0" y="689610"/>
                  </a:lnTo>
                  <a:lnTo>
                    <a:pt x="0" y="695960"/>
                  </a:lnTo>
                  <a:lnTo>
                    <a:pt x="25400" y="695960"/>
                  </a:lnTo>
                  <a:lnTo>
                    <a:pt x="25400" y="689610"/>
                  </a:lnTo>
                  <a:close/>
                </a:path>
                <a:path w="25400" h="1046479">
                  <a:moveTo>
                    <a:pt x="25400" y="695960"/>
                  </a:moveTo>
                  <a:lnTo>
                    <a:pt x="0" y="695960"/>
                  </a:lnTo>
                  <a:lnTo>
                    <a:pt x="0" y="702310"/>
                  </a:lnTo>
                  <a:lnTo>
                    <a:pt x="25400" y="702310"/>
                  </a:lnTo>
                  <a:lnTo>
                    <a:pt x="25400" y="695960"/>
                  </a:lnTo>
                  <a:close/>
                </a:path>
                <a:path w="25400" h="1046479">
                  <a:moveTo>
                    <a:pt x="25400" y="702310"/>
                  </a:moveTo>
                  <a:lnTo>
                    <a:pt x="0" y="702310"/>
                  </a:lnTo>
                  <a:lnTo>
                    <a:pt x="0" y="727710"/>
                  </a:lnTo>
                  <a:lnTo>
                    <a:pt x="25400" y="727710"/>
                  </a:lnTo>
                  <a:lnTo>
                    <a:pt x="25400" y="702310"/>
                  </a:lnTo>
                  <a:close/>
                </a:path>
                <a:path w="25400" h="1046479">
                  <a:moveTo>
                    <a:pt x="25400" y="727710"/>
                  </a:moveTo>
                  <a:lnTo>
                    <a:pt x="0" y="727710"/>
                  </a:lnTo>
                  <a:lnTo>
                    <a:pt x="0" y="734060"/>
                  </a:lnTo>
                  <a:lnTo>
                    <a:pt x="25400" y="734060"/>
                  </a:lnTo>
                  <a:lnTo>
                    <a:pt x="25400" y="727710"/>
                  </a:lnTo>
                  <a:close/>
                </a:path>
                <a:path w="25400" h="1046479">
                  <a:moveTo>
                    <a:pt x="25400" y="734060"/>
                  </a:moveTo>
                  <a:lnTo>
                    <a:pt x="0" y="734060"/>
                  </a:lnTo>
                  <a:lnTo>
                    <a:pt x="0" y="740410"/>
                  </a:lnTo>
                  <a:lnTo>
                    <a:pt x="25400" y="740410"/>
                  </a:lnTo>
                  <a:lnTo>
                    <a:pt x="25400" y="734060"/>
                  </a:lnTo>
                  <a:close/>
                </a:path>
                <a:path w="25400" h="1046479">
                  <a:moveTo>
                    <a:pt x="25400" y="740410"/>
                  </a:moveTo>
                  <a:lnTo>
                    <a:pt x="0" y="740410"/>
                  </a:lnTo>
                  <a:lnTo>
                    <a:pt x="0" y="746759"/>
                  </a:lnTo>
                  <a:lnTo>
                    <a:pt x="25400" y="746759"/>
                  </a:lnTo>
                  <a:lnTo>
                    <a:pt x="25400" y="740410"/>
                  </a:lnTo>
                  <a:close/>
                </a:path>
                <a:path w="25400" h="1046479">
                  <a:moveTo>
                    <a:pt x="25400" y="746760"/>
                  </a:moveTo>
                  <a:lnTo>
                    <a:pt x="0" y="746760"/>
                  </a:lnTo>
                  <a:lnTo>
                    <a:pt x="0" y="750569"/>
                  </a:lnTo>
                  <a:lnTo>
                    <a:pt x="25400" y="750569"/>
                  </a:lnTo>
                  <a:lnTo>
                    <a:pt x="25400" y="746760"/>
                  </a:lnTo>
                  <a:close/>
                </a:path>
                <a:path w="25400" h="1046479">
                  <a:moveTo>
                    <a:pt x="25400" y="750570"/>
                  </a:moveTo>
                  <a:lnTo>
                    <a:pt x="0" y="750570"/>
                  </a:lnTo>
                  <a:lnTo>
                    <a:pt x="0" y="753110"/>
                  </a:lnTo>
                  <a:lnTo>
                    <a:pt x="25400" y="753110"/>
                  </a:lnTo>
                  <a:lnTo>
                    <a:pt x="25400" y="750570"/>
                  </a:lnTo>
                  <a:close/>
                </a:path>
                <a:path w="25400" h="1046479">
                  <a:moveTo>
                    <a:pt x="25400" y="753110"/>
                  </a:moveTo>
                  <a:lnTo>
                    <a:pt x="0" y="753110"/>
                  </a:lnTo>
                  <a:lnTo>
                    <a:pt x="0" y="765809"/>
                  </a:lnTo>
                  <a:lnTo>
                    <a:pt x="25400" y="765809"/>
                  </a:lnTo>
                  <a:lnTo>
                    <a:pt x="25400" y="753110"/>
                  </a:lnTo>
                  <a:close/>
                </a:path>
                <a:path w="25400" h="1046479">
                  <a:moveTo>
                    <a:pt x="25400" y="765810"/>
                  </a:moveTo>
                  <a:lnTo>
                    <a:pt x="0" y="765810"/>
                  </a:lnTo>
                  <a:lnTo>
                    <a:pt x="0" y="772159"/>
                  </a:lnTo>
                  <a:lnTo>
                    <a:pt x="25400" y="772159"/>
                  </a:lnTo>
                  <a:lnTo>
                    <a:pt x="25400" y="765810"/>
                  </a:lnTo>
                  <a:close/>
                </a:path>
                <a:path w="25400" h="1046479">
                  <a:moveTo>
                    <a:pt x="25400" y="772160"/>
                  </a:moveTo>
                  <a:lnTo>
                    <a:pt x="0" y="772160"/>
                  </a:lnTo>
                  <a:lnTo>
                    <a:pt x="0" y="782319"/>
                  </a:lnTo>
                  <a:lnTo>
                    <a:pt x="25400" y="782319"/>
                  </a:lnTo>
                  <a:lnTo>
                    <a:pt x="25400" y="772160"/>
                  </a:lnTo>
                  <a:close/>
                </a:path>
                <a:path w="25400" h="1046479">
                  <a:moveTo>
                    <a:pt x="25400" y="782320"/>
                  </a:moveTo>
                  <a:lnTo>
                    <a:pt x="0" y="782320"/>
                  </a:lnTo>
                  <a:lnTo>
                    <a:pt x="0" y="788669"/>
                  </a:lnTo>
                  <a:lnTo>
                    <a:pt x="25400" y="788669"/>
                  </a:lnTo>
                  <a:lnTo>
                    <a:pt x="25400" y="782320"/>
                  </a:lnTo>
                  <a:close/>
                </a:path>
                <a:path w="25400" h="1046479">
                  <a:moveTo>
                    <a:pt x="25400" y="788670"/>
                  </a:moveTo>
                  <a:lnTo>
                    <a:pt x="0" y="788670"/>
                  </a:lnTo>
                  <a:lnTo>
                    <a:pt x="0" y="797559"/>
                  </a:lnTo>
                  <a:lnTo>
                    <a:pt x="25400" y="797559"/>
                  </a:lnTo>
                  <a:lnTo>
                    <a:pt x="25400" y="788670"/>
                  </a:lnTo>
                  <a:close/>
                </a:path>
                <a:path w="25400" h="1046479">
                  <a:moveTo>
                    <a:pt x="25400" y="797560"/>
                  </a:moveTo>
                  <a:lnTo>
                    <a:pt x="0" y="797560"/>
                  </a:lnTo>
                  <a:lnTo>
                    <a:pt x="0" y="802639"/>
                  </a:lnTo>
                  <a:lnTo>
                    <a:pt x="25400" y="802639"/>
                  </a:lnTo>
                  <a:lnTo>
                    <a:pt x="25400" y="797560"/>
                  </a:lnTo>
                  <a:close/>
                </a:path>
                <a:path w="25400" h="1046479">
                  <a:moveTo>
                    <a:pt x="25400" y="802640"/>
                  </a:moveTo>
                  <a:lnTo>
                    <a:pt x="0" y="802640"/>
                  </a:lnTo>
                  <a:lnTo>
                    <a:pt x="0" y="803909"/>
                  </a:lnTo>
                  <a:lnTo>
                    <a:pt x="25400" y="803909"/>
                  </a:lnTo>
                  <a:lnTo>
                    <a:pt x="25400" y="802640"/>
                  </a:lnTo>
                  <a:close/>
                </a:path>
                <a:path w="25400" h="1046479">
                  <a:moveTo>
                    <a:pt x="25400" y="803910"/>
                  </a:moveTo>
                  <a:lnTo>
                    <a:pt x="0" y="803910"/>
                  </a:lnTo>
                  <a:lnTo>
                    <a:pt x="0" y="810259"/>
                  </a:lnTo>
                  <a:lnTo>
                    <a:pt x="25400" y="810259"/>
                  </a:lnTo>
                  <a:lnTo>
                    <a:pt x="25400" y="803910"/>
                  </a:lnTo>
                  <a:close/>
                </a:path>
                <a:path w="25400" h="1046479">
                  <a:moveTo>
                    <a:pt x="25400" y="810260"/>
                  </a:moveTo>
                  <a:lnTo>
                    <a:pt x="0" y="810260"/>
                  </a:lnTo>
                  <a:lnTo>
                    <a:pt x="0" y="820419"/>
                  </a:lnTo>
                  <a:lnTo>
                    <a:pt x="25400" y="820419"/>
                  </a:lnTo>
                  <a:lnTo>
                    <a:pt x="25400" y="810260"/>
                  </a:lnTo>
                  <a:close/>
                </a:path>
                <a:path w="25400" h="1046479">
                  <a:moveTo>
                    <a:pt x="25400" y="820420"/>
                  </a:moveTo>
                  <a:lnTo>
                    <a:pt x="0" y="820420"/>
                  </a:lnTo>
                  <a:lnTo>
                    <a:pt x="0" y="829309"/>
                  </a:lnTo>
                  <a:lnTo>
                    <a:pt x="25400" y="829309"/>
                  </a:lnTo>
                  <a:lnTo>
                    <a:pt x="25400" y="820420"/>
                  </a:lnTo>
                  <a:close/>
                </a:path>
                <a:path w="25400" h="1046479">
                  <a:moveTo>
                    <a:pt x="25400" y="829310"/>
                  </a:moveTo>
                  <a:lnTo>
                    <a:pt x="0" y="829310"/>
                  </a:lnTo>
                  <a:lnTo>
                    <a:pt x="0" y="867410"/>
                  </a:lnTo>
                  <a:lnTo>
                    <a:pt x="25400" y="867410"/>
                  </a:lnTo>
                  <a:lnTo>
                    <a:pt x="25400" y="829310"/>
                  </a:lnTo>
                  <a:close/>
                </a:path>
                <a:path w="25400" h="1046479">
                  <a:moveTo>
                    <a:pt x="25400" y="867410"/>
                  </a:moveTo>
                  <a:lnTo>
                    <a:pt x="0" y="867410"/>
                  </a:lnTo>
                  <a:lnTo>
                    <a:pt x="0" y="871219"/>
                  </a:lnTo>
                  <a:lnTo>
                    <a:pt x="25400" y="871219"/>
                  </a:lnTo>
                  <a:lnTo>
                    <a:pt x="25400" y="867410"/>
                  </a:lnTo>
                  <a:close/>
                </a:path>
                <a:path w="25400" h="1046479">
                  <a:moveTo>
                    <a:pt x="25400" y="871220"/>
                  </a:moveTo>
                  <a:lnTo>
                    <a:pt x="0" y="871220"/>
                  </a:lnTo>
                  <a:lnTo>
                    <a:pt x="0" y="873760"/>
                  </a:lnTo>
                  <a:lnTo>
                    <a:pt x="25400" y="873760"/>
                  </a:lnTo>
                  <a:lnTo>
                    <a:pt x="25400" y="871220"/>
                  </a:lnTo>
                  <a:close/>
                </a:path>
                <a:path w="25400" h="1046479">
                  <a:moveTo>
                    <a:pt x="25400" y="873760"/>
                  </a:moveTo>
                  <a:lnTo>
                    <a:pt x="0" y="873760"/>
                  </a:lnTo>
                  <a:lnTo>
                    <a:pt x="0" y="880110"/>
                  </a:lnTo>
                  <a:lnTo>
                    <a:pt x="25400" y="880110"/>
                  </a:lnTo>
                  <a:lnTo>
                    <a:pt x="25400" y="873760"/>
                  </a:lnTo>
                  <a:close/>
                </a:path>
                <a:path w="25400" h="1046479">
                  <a:moveTo>
                    <a:pt x="25400" y="880110"/>
                  </a:moveTo>
                  <a:lnTo>
                    <a:pt x="0" y="880110"/>
                  </a:lnTo>
                  <a:lnTo>
                    <a:pt x="0" y="883919"/>
                  </a:lnTo>
                  <a:lnTo>
                    <a:pt x="25400" y="883919"/>
                  </a:lnTo>
                  <a:lnTo>
                    <a:pt x="25400" y="880110"/>
                  </a:lnTo>
                  <a:close/>
                </a:path>
                <a:path w="25400" h="1046479">
                  <a:moveTo>
                    <a:pt x="25400" y="883920"/>
                  </a:moveTo>
                  <a:lnTo>
                    <a:pt x="0" y="883920"/>
                  </a:lnTo>
                  <a:lnTo>
                    <a:pt x="0" y="922019"/>
                  </a:lnTo>
                  <a:lnTo>
                    <a:pt x="25400" y="922019"/>
                  </a:lnTo>
                  <a:lnTo>
                    <a:pt x="25400" y="883920"/>
                  </a:lnTo>
                  <a:close/>
                </a:path>
                <a:path w="25400" h="1046479">
                  <a:moveTo>
                    <a:pt x="25400" y="922020"/>
                  </a:moveTo>
                  <a:lnTo>
                    <a:pt x="0" y="922020"/>
                  </a:lnTo>
                  <a:lnTo>
                    <a:pt x="0" y="930910"/>
                  </a:lnTo>
                  <a:lnTo>
                    <a:pt x="25400" y="930910"/>
                  </a:lnTo>
                  <a:lnTo>
                    <a:pt x="25400" y="922020"/>
                  </a:lnTo>
                  <a:close/>
                </a:path>
                <a:path w="25400" h="1046479">
                  <a:moveTo>
                    <a:pt x="25400" y="930910"/>
                  </a:moveTo>
                  <a:lnTo>
                    <a:pt x="0" y="930910"/>
                  </a:lnTo>
                  <a:lnTo>
                    <a:pt x="0" y="937260"/>
                  </a:lnTo>
                  <a:lnTo>
                    <a:pt x="25400" y="937260"/>
                  </a:lnTo>
                  <a:lnTo>
                    <a:pt x="25400" y="930910"/>
                  </a:lnTo>
                  <a:close/>
                </a:path>
                <a:path w="25400" h="1046479">
                  <a:moveTo>
                    <a:pt x="25400" y="937260"/>
                  </a:moveTo>
                  <a:lnTo>
                    <a:pt x="0" y="937260"/>
                  </a:lnTo>
                  <a:lnTo>
                    <a:pt x="0" y="943610"/>
                  </a:lnTo>
                  <a:lnTo>
                    <a:pt x="25400" y="943610"/>
                  </a:lnTo>
                  <a:lnTo>
                    <a:pt x="25400" y="937260"/>
                  </a:lnTo>
                  <a:close/>
                </a:path>
                <a:path w="25400" h="1046479">
                  <a:moveTo>
                    <a:pt x="25400" y="943610"/>
                  </a:moveTo>
                  <a:lnTo>
                    <a:pt x="0" y="943610"/>
                  </a:lnTo>
                  <a:lnTo>
                    <a:pt x="0" y="947419"/>
                  </a:lnTo>
                  <a:lnTo>
                    <a:pt x="25400" y="947419"/>
                  </a:lnTo>
                  <a:lnTo>
                    <a:pt x="25400" y="943610"/>
                  </a:lnTo>
                  <a:close/>
                </a:path>
                <a:path w="25400" h="1046479">
                  <a:moveTo>
                    <a:pt x="25400" y="947420"/>
                  </a:moveTo>
                  <a:lnTo>
                    <a:pt x="0" y="947420"/>
                  </a:lnTo>
                  <a:lnTo>
                    <a:pt x="0" y="953769"/>
                  </a:lnTo>
                  <a:lnTo>
                    <a:pt x="25400" y="953769"/>
                  </a:lnTo>
                  <a:lnTo>
                    <a:pt x="25400" y="947420"/>
                  </a:lnTo>
                  <a:close/>
                </a:path>
                <a:path w="25400" h="1046479">
                  <a:moveTo>
                    <a:pt x="25400" y="953770"/>
                  </a:moveTo>
                  <a:lnTo>
                    <a:pt x="0" y="953770"/>
                  </a:lnTo>
                  <a:lnTo>
                    <a:pt x="0" y="956310"/>
                  </a:lnTo>
                  <a:lnTo>
                    <a:pt x="25400" y="956310"/>
                  </a:lnTo>
                  <a:lnTo>
                    <a:pt x="25400" y="953770"/>
                  </a:lnTo>
                  <a:close/>
                </a:path>
                <a:path w="25400" h="1046479">
                  <a:moveTo>
                    <a:pt x="25400" y="956310"/>
                  </a:moveTo>
                  <a:lnTo>
                    <a:pt x="0" y="956310"/>
                  </a:lnTo>
                  <a:lnTo>
                    <a:pt x="0" y="960119"/>
                  </a:lnTo>
                  <a:lnTo>
                    <a:pt x="25400" y="960119"/>
                  </a:lnTo>
                  <a:lnTo>
                    <a:pt x="25400" y="956310"/>
                  </a:lnTo>
                  <a:close/>
                </a:path>
                <a:path w="25400" h="1046479">
                  <a:moveTo>
                    <a:pt x="25400" y="960120"/>
                  </a:moveTo>
                  <a:lnTo>
                    <a:pt x="0" y="960120"/>
                  </a:lnTo>
                  <a:lnTo>
                    <a:pt x="0" y="962660"/>
                  </a:lnTo>
                  <a:lnTo>
                    <a:pt x="25400" y="962660"/>
                  </a:lnTo>
                  <a:lnTo>
                    <a:pt x="25400" y="960120"/>
                  </a:lnTo>
                  <a:close/>
                </a:path>
                <a:path w="25400" h="1046479">
                  <a:moveTo>
                    <a:pt x="25400" y="962660"/>
                  </a:moveTo>
                  <a:lnTo>
                    <a:pt x="0" y="962660"/>
                  </a:lnTo>
                  <a:lnTo>
                    <a:pt x="0" y="969010"/>
                  </a:lnTo>
                  <a:lnTo>
                    <a:pt x="25400" y="969010"/>
                  </a:lnTo>
                  <a:lnTo>
                    <a:pt x="25400" y="962660"/>
                  </a:lnTo>
                  <a:close/>
                </a:path>
                <a:path w="25400" h="1046479">
                  <a:moveTo>
                    <a:pt x="25400" y="969010"/>
                  </a:moveTo>
                  <a:lnTo>
                    <a:pt x="0" y="969010"/>
                  </a:lnTo>
                  <a:lnTo>
                    <a:pt x="0" y="994410"/>
                  </a:lnTo>
                  <a:lnTo>
                    <a:pt x="25400" y="994410"/>
                  </a:lnTo>
                  <a:lnTo>
                    <a:pt x="25400" y="969010"/>
                  </a:lnTo>
                  <a:close/>
                </a:path>
                <a:path w="25400" h="1046479">
                  <a:moveTo>
                    <a:pt x="25400" y="994410"/>
                  </a:moveTo>
                  <a:lnTo>
                    <a:pt x="0" y="994410"/>
                  </a:lnTo>
                  <a:lnTo>
                    <a:pt x="0" y="1000760"/>
                  </a:lnTo>
                  <a:lnTo>
                    <a:pt x="25400" y="1000760"/>
                  </a:lnTo>
                  <a:lnTo>
                    <a:pt x="25400" y="994410"/>
                  </a:lnTo>
                  <a:close/>
                </a:path>
                <a:path w="25400" h="1046479">
                  <a:moveTo>
                    <a:pt x="25400" y="1000760"/>
                  </a:moveTo>
                  <a:lnTo>
                    <a:pt x="0" y="1000760"/>
                  </a:lnTo>
                  <a:lnTo>
                    <a:pt x="0" y="1013460"/>
                  </a:lnTo>
                  <a:lnTo>
                    <a:pt x="25400" y="1013460"/>
                  </a:lnTo>
                  <a:lnTo>
                    <a:pt x="25400" y="1000760"/>
                  </a:lnTo>
                  <a:close/>
                </a:path>
                <a:path w="25400" h="1046479">
                  <a:moveTo>
                    <a:pt x="25400" y="1013460"/>
                  </a:moveTo>
                  <a:lnTo>
                    <a:pt x="0" y="1013460"/>
                  </a:lnTo>
                  <a:lnTo>
                    <a:pt x="0" y="1029969"/>
                  </a:lnTo>
                  <a:lnTo>
                    <a:pt x="25400" y="1029969"/>
                  </a:lnTo>
                  <a:lnTo>
                    <a:pt x="25400" y="1013460"/>
                  </a:lnTo>
                  <a:close/>
                </a:path>
                <a:path w="25400" h="1046479">
                  <a:moveTo>
                    <a:pt x="25400" y="1029970"/>
                  </a:moveTo>
                  <a:lnTo>
                    <a:pt x="0" y="1029970"/>
                  </a:lnTo>
                  <a:lnTo>
                    <a:pt x="0" y="1032510"/>
                  </a:lnTo>
                  <a:lnTo>
                    <a:pt x="25400" y="1032510"/>
                  </a:lnTo>
                  <a:lnTo>
                    <a:pt x="25400" y="1029970"/>
                  </a:lnTo>
                  <a:close/>
                </a:path>
                <a:path w="25400" h="1046479">
                  <a:moveTo>
                    <a:pt x="25400" y="1032510"/>
                  </a:moveTo>
                  <a:lnTo>
                    <a:pt x="0" y="1032510"/>
                  </a:lnTo>
                  <a:lnTo>
                    <a:pt x="0" y="1036319"/>
                  </a:lnTo>
                  <a:lnTo>
                    <a:pt x="25400" y="1036319"/>
                  </a:lnTo>
                  <a:lnTo>
                    <a:pt x="25400" y="1032510"/>
                  </a:lnTo>
                  <a:close/>
                </a:path>
                <a:path w="25400" h="1046479">
                  <a:moveTo>
                    <a:pt x="25400" y="1036320"/>
                  </a:moveTo>
                  <a:lnTo>
                    <a:pt x="0" y="1036320"/>
                  </a:lnTo>
                  <a:lnTo>
                    <a:pt x="0" y="1038859"/>
                  </a:lnTo>
                  <a:lnTo>
                    <a:pt x="25400" y="1038859"/>
                  </a:lnTo>
                  <a:lnTo>
                    <a:pt x="25400" y="1036320"/>
                  </a:lnTo>
                  <a:close/>
                </a:path>
                <a:path w="25400" h="1046479">
                  <a:moveTo>
                    <a:pt x="25400" y="1038860"/>
                  </a:moveTo>
                  <a:lnTo>
                    <a:pt x="3810" y="1038860"/>
                  </a:lnTo>
                  <a:lnTo>
                    <a:pt x="3810" y="1040130"/>
                  </a:lnTo>
                  <a:lnTo>
                    <a:pt x="7619" y="1040130"/>
                  </a:lnTo>
                  <a:lnTo>
                    <a:pt x="7619" y="1041400"/>
                  </a:lnTo>
                  <a:lnTo>
                    <a:pt x="11430" y="1041400"/>
                  </a:lnTo>
                  <a:lnTo>
                    <a:pt x="11430" y="1042669"/>
                  </a:lnTo>
                  <a:lnTo>
                    <a:pt x="25400" y="1042669"/>
                  </a:lnTo>
                  <a:lnTo>
                    <a:pt x="25400" y="1038860"/>
                  </a:lnTo>
                  <a:close/>
                </a:path>
                <a:path w="25400" h="1046479">
                  <a:moveTo>
                    <a:pt x="25400" y="1042670"/>
                  </a:moveTo>
                  <a:lnTo>
                    <a:pt x="13969" y="1042670"/>
                  </a:lnTo>
                  <a:lnTo>
                    <a:pt x="13969" y="1043940"/>
                  </a:lnTo>
                  <a:lnTo>
                    <a:pt x="17780" y="1043940"/>
                  </a:lnTo>
                  <a:lnTo>
                    <a:pt x="17780" y="1045210"/>
                  </a:lnTo>
                  <a:lnTo>
                    <a:pt x="21589" y="1045210"/>
                  </a:lnTo>
                  <a:lnTo>
                    <a:pt x="21589" y="1046480"/>
                  </a:lnTo>
                  <a:lnTo>
                    <a:pt x="25400" y="1046480"/>
                  </a:lnTo>
                  <a:lnTo>
                    <a:pt x="25400" y="1042670"/>
                  </a:lnTo>
                  <a:close/>
                </a:path>
              </a:pathLst>
            </a:custGeom>
            <a:solidFill>
              <a:srgbClr val="5677DB"/>
            </a:solidFill>
          </p:spPr>
          <p:txBody>
            <a:bodyPr wrap="square" lIns="0" tIns="0" rIns="0" bIns="0" rtlCol="0"/>
            <a:lstStyle/>
            <a:p>
              <a:endParaRPr/>
            </a:p>
          </p:txBody>
        </p:sp>
        <p:sp>
          <p:nvSpPr>
            <p:cNvPr id="603" name="object 603"/>
            <p:cNvSpPr/>
            <p:nvPr/>
          </p:nvSpPr>
          <p:spPr>
            <a:xfrm>
              <a:off x="2233929" y="4814570"/>
              <a:ext cx="26670" cy="1042669"/>
            </a:xfrm>
            <a:custGeom>
              <a:avLst/>
              <a:gdLst/>
              <a:ahLst/>
              <a:cxnLst/>
              <a:rect l="l" t="t" r="r" b="b"/>
              <a:pathLst>
                <a:path w="26669" h="1042670">
                  <a:moveTo>
                    <a:pt x="1269" y="0"/>
                  </a:moveTo>
                  <a:lnTo>
                    <a:pt x="0" y="0"/>
                  </a:lnTo>
                  <a:lnTo>
                    <a:pt x="0" y="1269"/>
                  </a:lnTo>
                  <a:lnTo>
                    <a:pt x="1269" y="1269"/>
                  </a:lnTo>
                  <a:lnTo>
                    <a:pt x="1269" y="0"/>
                  </a:lnTo>
                  <a:close/>
                </a:path>
                <a:path w="26669" h="1042670">
                  <a:moveTo>
                    <a:pt x="7619" y="1269"/>
                  </a:moveTo>
                  <a:lnTo>
                    <a:pt x="0" y="1269"/>
                  </a:lnTo>
                  <a:lnTo>
                    <a:pt x="0" y="7619"/>
                  </a:lnTo>
                  <a:lnTo>
                    <a:pt x="26669" y="7619"/>
                  </a:lnTo>
                  <a:lnTo>
                    <a:pt x="26669" y="5079"/>
                  </a:lnTo>
                  <a:lnTo>
                    <a:pt x="22860" y="5079"/>
                  </a:lnTo>
                  <a:lnTo>
                    <a:pt x="22860" y="3810"/>
                  </a:lnTo>
                  <a:lnTo>
                    <a:pt x="15240" y="3810"/>
                  </a:lnTo>
                  <a:lnTo>
                    <a:pt x="15239" y="2539"/>
                  </a:lnTo>
                  <a:lnTo>
                    <a:pt x="7619" y="2539"/>
                  </a:lnTo>
                  <a:lnTo>
                    <a:pt x="7619" y="1269"/>
                  </a:lnTo>
                  <a:close/>
                </a:path>
                <a:path w="26669" h="1042670">
                  <a:moveTo>
                    <a:pt x="26669" y="7619"/>
                  </a:moveTo>
                  <a:lnTo>
                    <a:pt x="0" y="7619"/>
                  </a:lnTo>
                  <a:lnTo>
                    <a:pt x="0" y="13969"/>
                  </a:lnTo>
                  <a:lnTo>
                    <a:pt x="26669" y="13969"/>
                  </a:lnTo>
                  <a:lnTo>
                    <a:pt x="26669" y="7619"/>
                  </a:lnTo>
                  <a:close/>
                </a:path>
                <a:path w="26669" h="1042670">
                  <a:moveTo>
                    <a:pt x="26669" y="13969"/>
                  </a:moveTo>
                  <a:lnTo>
                    <a:pt x="0" y="13969"/>
                  </a:lnTo>
                  <a:lnTo>
                    <a:pt x="0" y="20319"/>
                  </a:lnTo>
                  <a:lnTo>
                    <a:pt x="26669" y="20319"/>
                  </a:lnTo>
                  <a:lnTo>
                    <a:pt x="26669" y="13969"/>
                  </a:lnTo>
                  <a:close/>
                </a:path>
                <a:path w="26669" h="1042670">
                  <a:moveTo>
                    <a:pt x="26669" y="20319"/>
                  </a:moveTo>
                  <a:lnTo>
                    <a:pt x="0" y="20319"/>
                  </a:lnTo>
                  <a:lnTo>
                    <a:pt x="0" y="26669"/>
                  </a:lnTo>
                  <a:lnTo>
                    <a:pt x="26669" y="26669"/>
                  </a:lnTo>
                  <a:lnTo>
                    <a:pt x="26669" y="20319"/>
                  </a:lnTo>
                  <a:close/>
                </a:path>
                <a:path w="26669" h="1042670">
                  <a:moveTo>
                    <a:pt x="26669" y="26669"/>
                  </a:moveTo>
                  <a:lnTo>
                    <a:pt x="0" y="26669"/>
                  </a:lnTo>
                  <a:lnTo>
                    <a:pt x="0" y="39369"/>
                  </a:lnTo>
                  <a:lnTo>
                    <a:pt x="26669" y="39369"/>
                  </a:lnTo>
                  <a:lnTo>
                    <a:pt x="26669" y="26669"/>
                  </a:lnTo>
                  <a:close/>
                </a:path>
                <a:path w="26669" h="1042670">
                  <a:moveTo>
                    <a:pt x="26669" y="39369"/>
                  </a:moveTo>
                  <a:lnTo>
                    <a:pt x="0" y="39369"/>
                  </a:lnTo>
                  <a:lnTo>
                    <a:pt x="0" y="45719"/>
                  </a:lnTo>
                  <a:lnTo>
                    <a:pt x="26669" y="45719"/>
                  </a:lnTo>
                  <a:lnTo>
                    <a:pt x="26669" y="39369"/>
                  </a:lnTo>
                  <a:close/>
                </a:path>
                <a:path w="26669" h="1042670">
                  <a:moveTo>
                    <a:pt x="26669" y="45719"/>
                  </a:moveTo>
                  <a:lnTo>
                    <a:pt x="0" y="45719"/>
                  </a:lnTo>
                  <a:lnTo>
                    <a:pt x="0" y="52069"/>
                  </a:lnTo>
                  <a:lnTo>
                    <a:pt x="26669" y="52069"/>
                  </a:lnTo>
                  <a:lnTo>
                    <a:pt x="26669" y="45719"/>
                  </a:lnTo>
                  <a:close/>
                </a:path>
                <a:path w="26669" h="1042670">
                  <a:moveTo>
                    <a:pt x="26669" y="52069"/>
                  </a:moveTo>
                  <a:lnTo>
                    <a:pt x="0" y="52069"/>
                  </a:lnTo>
                  <a:lnTo>
                    <a:pt x="0" y="58419"/>
                  </a:lnTo>
                  <a:lnTo>
                    <a:pt x="26669" y="58419"/>
                  </a:lnTo>
                  <a:lnTo>
                    <a:pt x="26669" y="52069"/>
                  </a:lnTo>
                  <a:close/>
                </a:path>
                <a:path w="26669" h="1042670">
                  <a:moveTo>
                    <a:pt x="26669" y="58420"/>
                  </a:moveTo>
                  <a:lnTo>
                    <a:pt x="0" y="58420"/>
                  </a:lnTo>
                  <a:lnTo>
                    <a:pt x="0" y="64769"/>
                  </a:lnTo>
                  <a:lnTo>
                    <a:pt x="26669" y="64769"/>
                  </a:lnTo>
                  <a:lnTo>
                    <a:pt x="26669" y="58420"/>
                  </a:lnTo>
                  <a:close/>
                </a:path>
                <a:path w="26669" h="1042670">
                  <a:moveTo>
                    <a:pt x="26669" y="64770"/>
                  </a:moveTo>
                  <a:lnTo>
                    <a:pt x="0" y="64770"/>
                  </a:lnTo>
                  <a:lnTo>
                    <a:pt x="0" y="71119"/>
                  </a:lnTo>
                  <a:lnTo>
                    <a:pt x="26669" y="71119"/>
                  </a:lnTo>
                  <a:lnTo>
                    <a:pt x="26669" y="64770"/>
                  </a:lnTo>
                  <a:close/>
                </a:path>
                <a:path w="26669" h="1042670">
                  <a:moveTo>
                    <a:pt x="26669" y="71120"/>
                  </a:moveTo>
                  <a:lnTo>
                    <a:pt x="0" y="71120"/>
                  </a:lnTo>
                  <a:lnTo>
                    <a:pt x="0" y="77469"/>
                  </a:lnTo>
                  <a:lnTo>
                    <a:pt x="26669" y="77469"/>
                  </a:lnTo>
                  <a:lnTo>
                    <a:pt x="26669" y="71120"/>
                  </a:lnTo>
                  <a:close/>
                </a:path>
                <a:path w="26669" h="1042670">
                  <a:moveTo>
                    <a:pt x="26669" y="77469"/>
                  </a:moveTo>
                  <a:lnTo>
                    <a:pt x="0" y="77469"/>
                  </a:lnTo>
                  <a:lnTo>
                    <a:pt x="0" y="83819"/>
                  </a:lnTo>
                  <a:lnTo>
                    <a:pt x="26669" y="83819"/>
                  </a:lnTo>
                  <a:lnTo>
                    <a:pt x="26669" y="77469"/>
                  </a:lnTo>
                  <a:close/>
                </a:path>
                <a:path w="26669" h="1042670">
                  <a:moveTo>
                    <a:pt x="26669" y="83819"/>
                  </a:moveTo>
                  <a:lnTo>
                    <a:pt x="0" y="83819"/>
                  </a:lnTo>
                  <a:lnTo>
                    <a:pt x="0" y="90169"/>
                  </a:lnTo>
                  <a:lnTo>
                    <a:pt x="26669" y="90169"/>
                  </a:lnTo>
                  <a:lnTo>
                    <a:pt x="26669" y="83819"/>
                  </a:lnTo>
                  <a:close/>
                </a:path>
                <a:path w="26669" h="1042670">
                  <a:moveTo>
                    <a:pt x="26669" y="90170"/>
                  </a:moveTo>
                  <a:lnTo>
                    <a:pt x="0" y="90170"/>
                  </a:lnTo>
                  <a:lnTo>
                    <a:pt x="0" y="96519"/>
                  </a:lnTo>
                  <a:lnTo>
                    <a:pt x="26669" y="96519"/>
                  </a:lnTo>
                  <a:lnTo>
                    <a:pt x="26669" y="90170"/>
                  </a:lnTo>
                  <a:close/>
                </a:path>
                <a:path w="26669" h="1042670">
                  <a:moveTo>
                    <a:pt x="26669" y="96519"/>
                  </a:moveTo>
                  <a:lnTo>
                    <a:pt x="0" y="96519"/>
                  </a:lnTo>
                  <a:lnTo>
                    <a:pt x="0" y="102869"/>
                  </a:lnTo>
                  <a:lnTo>
                    <a:pt x="26669" y="102869"/>
                  </a:lnTo>
                  <a:lnTo>
                    <a:pt x="26669" y="96519"/>
                  </a:lnTo>
                  <a:close/>
                </a:path>
                <a:path w="26669" h="1042670">
                  <a:moveTo>
                    <a:pt x="26669" y="102869"/>
                  </a:moveTo>
                  <a:lnTo>
                    <a:pt x="0" y="102869"/>
                  </a:lnTo>
                  <a:lnTo>
                    <a:pt x="0" y="109219"/>
                  </a:lnTo>
                  <a:lnTo>
                    <a:pt x="26669" y="109219"/>
                  </a:lnTo>
                  <a:lnTo>
                    <a:pt x="26669" y="102869"/>
                  </a:lnTo>
                  <a:close/>
                </a:path>
                <a:path w="26669" h="1042670">
                  <a:moveTo>
                    <a:pt x="26669" y="109220"/>
                  </a:moveTo>
                  <a:lnTo>
                    <a:pt x="0" y="109220"/>
                  </a:lnTo>
                  <a:lnTo>
                    <a:pt x="0" y="115569"/>
                  </a:lnTo>
                  <a:lnTo>
                    <a:pt x="26669" y="115569"/>
                  </a:lnTo>
                  <a:lnTo>
                    <a:pt x="26669" y="109220"/>
                  </a:lnTo>
                  <a:close/>
                </a:path>
                <a:path w="26669" h="1042670">
                  <a:moveTo>
                    <a:pt x="26669" y="115569"/>
                  </a:moveTo>
                  <a:lnTo>
                    <a:pt x="0" y="115569"/>
                  </a:lnTo>
                  <a:lnTo>
                    <a:pt x="0" y="121919"/>
                  </a:lnTo>
                  <a:lnTo>
                    <a:pt x="26669" y="121919"/>
                  </a:lnTo>
                  <a:lnTo>
                    <a:pt x="26669" y="115569"/>
                  </a:lnTo>
                  <a:close/>
                </a:path>
                <a:path w="26669" h="1042670">
                  <a:moveTo>
                    <a:pt x="26669" y="121919"/>
                  </a:moveTo>
                  <a:lnTo>
                    <a:pt x="0" y="121919"/>
                  </a:lnTo>
                  <a:lnTo>
                    <a:pt x="0" y="128269"/>
                  </a:lnTo>
                  <a:lnTo>
                    <a:pt x="26669" y="128269"/>
                  </a:lnTo>
                  <a:lnTo>
                    <a:pt x="26669" y="121919"/>
                  </a:lnTo>
                  <a:close/>
                </a:path>
                <a:path w="26669" h="1042670">
                  <a:moveTo>
                    <a:pt x="26669" y="128270"/>
                  </a:moveTo>
                  <a:lnTo>
                    <a:pt x="0" y="128270"/>
                  </a:lnTo>
                  <a:lnTo>
                    <a:pt x="0" y="134619"/>
                  </a:lnTo>
                  <a:lnTo>
                    <a:pt x="26669" y="134619"/>
                  </a:lnTo>
                  <a:lnTo>
                    <a:pt x="26669" y="128270"/>
                  </a:lnTo>
                  <a:close/>
                </a:path>
                <a:path w="26669" h="1042670">
                  <a:moveTo>
                    <a:pt x="26669" y="134620"/>
                  </a:moveTo>
                  <a:lnTo>
                    <a:pt x="0" y="134620"/>
                  </a:lnTo>
                  <a:lnTo>
                    <a:pt x="0" y="140969"/>
                  </a:lnTo>
                  <a:lnTo>
                    <a:pt x="26669" y="140969"/>
                  </a:lnTo>
                  <a:lnTo>
                    <a:pt x="26669" y="134620"/>
                  </a:lnTo>
                  <a:close/>
                </a:path>
                <a:path w="26669" h="1042670">
                  <a:moveTo>
                    <a:pt x="26669" y="140969"/>
                  </a:moveTo>
                  <a:lnTo>
                    <a:pt x="0" y="140969"/>
                  </a:lnTo>
                  <a:lnTo>
                    <a:pt x="0" y="147319"/>
                  </a:lnTo>
                  <a:lnTo>
                    <a:pt x="26669" y="147319"/>
                  </a:lnTo>
                  <a:lnTo>
                    <a:pt x="26669" y="140969"/>
                  </a:lnTo>
                  <a:close/>
                </a:path>
                <a:path w="26669" h="1042670">
                  <a:moveTo>
                    <a:pt x="26669" y="147319"/>
                  </a:moveTo>
                  <a:lnTo>
                    <a:pt x="0" y="147319"/>
                  </a:lnTo>
                  <a:lnTo>
                    <a:pt x="0" y="166369"/>
                  </a:lnTo>
                  <a:lnTo>
                    <a:pt x="26669" y="166369"/>
                  </a:lnTo>
                  <a:lnTo>
                    <a:pt x="26669" y="147319"/>
                  </a:lnTo>
                  <a:close/>
                </a:path>
                <a:path w="26669" h="1042670">
                  <a:moveTo>
                    <a:pt x="26669" y="166370"/>
                  </a:moveTo>
                  <a:lnTo>
                    <a:pt x="0" y="166370"/>
                  </a:lnTo>
                  <a:lnTo>
                    <a:pt x="0" y="172719"/>
                  </a:lnTo>
                  <a:lnTo>
                    <a:pt x="26669" y="172719"/>
                  </a:lnTo>
                  <a:lnTo>
                    <a:pt x="26669" y="166370"/>
                  </a:lnTo>
                  <a:close/>
                </a:path>
                <a:path w="26669" h="1042670">
                  <a:moveTo>
                    <a:pt x="26669" y="172719"/>
                  </a:moveTo>
                  <a:lnTo>
                    <a:pt x="0" y="172719"/>
                  </a:lnTo>
                  <a:lnTo>
                    <a:pt x="0" y="210819"/>
                  </a:lnTo>
                  <a:lnTo>
                    <a:pt x="26669" y="210819"/>
                  </a:lnTo>
                  <a:lnTo>
                    <a:pt x="26669" y="172719"/>
                  </a:lnTo>
                  <a:close/>
                </a:path>
                <a:path w="26669" h="1042670">
                  <a:moveTo>
                    <a:pt x="26669" y="210819"/>
                  </a:moveTo>
                  <a:lnTo>
                    <a:pt x="0" y="210819"/>
                  </a:lnTo>
                  <a:lnTo>
                    <a:pt x="0" y="217169"/>
                  </a:lnTo>
                  <a:lnTo>
                    <a:pt x="26669" y="217169"/>
                  </a:lnTo>
                  <a:lnTo>
                    <a:pt x="26669" y="210819"/>
                  </a:lnTo>
                  <a:close/>
                </a:path>
                <a:path w="26669" h="1042670">
                  <a:moveTo>
                    <a:pt x="26669" y="217169"/>
                  </a:moveTo>
                  <a:lnTo>
                    <a:pt x="0" y="217169"/>
                  </a:lnTo>
                  <a:lnTo>
                    <a:pt x="0" y="229869"/>
                  </a:lnTo>
                  <a:lnTo>
                    <a:pt x="26669" y="229869"/>
                  </a:lnTo>
                  <a:lnTo>
                    <a:pt x="26669" y="217169"/>
                  </a:lnTo>
                  <a:close/>
                </a:path>
                <a:path w="26669" h="1042670">
                  <a:moveTo>
                    <a:pt x="26669" y="229869"/>
                  </a:moveTo>
                  <a:lnTo>
                    <a:pt x="0" y="229869"/>
                  </a:lnTo>
                  <a:lnTo>
                    <a:pt x="0" y="236219"/>
                  </a:lnTo>
                  <a:lnTo>
                    <a:pt x="26669" y="236219"/>
                  </a:lnTo>
                  <a:lnTo>
                    <a:pt x="26669" y="229869"/>
                  </a:lnTo>
                  <a:close/>
                </a:path>
                <a:path w="26669" h="1042670">
                  <a:moveTo>
                    <a:pt x="26669" y="236219"/>
                  </a:moveTo>
                  <a:lnTo>
                    <a:pt x="0" y="236219"/>
                  </a:lnTo>
                  <a:lnTo>
                    <a:pt x="0" y="248919"/>
                  </a:lnTo>
                  <a:lnTo>
                    <a:pt x="26669" y="248919"/>
                  </a:lnTo>
                  <a:lnTo>
                    <a:pt x="26669" y="236219"/>
                  </a:lnTo>
                  <a:close/>
                </a:path>
                <a:path w="26669" h="1042670">
                  <a:moveTo>
                    <a:pt x="26669" y="248919"/>
                  </a:moveTo>
                  <a:lnTo>
                    <a:pt x="0" y="248919"/>
                  </a:lnTo>
                  <a:lnTo>
                    <a:pt x="0" y="255269"/>
                  </a:lnTo>
                  <a:lnTo>
                    <a:pt x="26669" y="255269"/>
                  </a:lnTo>
                  <a:lnTo>
                    <a:pt x="26669" y="248919"/>
                  </a:lnTo>
                  <a:close/>
                </a:path>
                <a:path w="26669" h="1042670">
                  <a:moveTo>
                    <a:pt x="26669" y="255269"/>
                  </a:moveTo>
                  <a:lnTo>
                    <a:pt x="0" y="255269"/>
                  </a:lnTo>
                  <a:lnTo>
                    <a:pt x="0" y="267969"/>
                  </a:lnTo>
                  <a:lnTo>
                    <a:pt x="26669" y="267969"/>
                  </a:lnTo>
                  <a:lnTo>
                    <a:pt x="26669" y="255269"/>
                  </a:lnTo>
                  <a:close/>
                </a:path>
                <a:path w="26669" h="1042670">
                  <a:moveTo>
                    <a:pt x="26669" y="267969"/>
                  </a:moveTo>
                  <a:lnTo>
                    <a:pt x="0" y="267969"/>
                  </a:lnTo>
                  <a:lnTo>
                    <a:pt x="0" y="274319"/>
                  </a:lnTo>
                  <a:lnTo>
                    <a:pt x="26669" y="274319"/>
                  </a:lnTo>
                  <a:lnTo>
                    <a:pt x="26669" y="267969"/>
                  </a:lnTo>
                  <a:close/>
                </a:path>
                <a:path w="26669" h="1042670">
                  <a:moveTo>
                    <a:pt x="26669" y="274319"/>
                  </a:moveTo>
                  <a:lnTo>
                    <a:pt x="0" y="274319"/>
                  </a:lnTo>
                  <a:lnTo>
                    <a:pt x="0" y="280669"/>
                  </a:lnTo>
                  <a:lnTo>
                    <a:pt x="26669" y="280669"/>
                  </a:lnTo>
                  <a:lnTo>
                    <a:pt x="26669" y="274319"/>
                  </a:lnTo>
                  <a:close/>
                </a:path>
                <a:path w="26669" h="1042670">
                  <a:moveTo>
                    <a:pt x="26669" y="280669"/>
                  </a:moveTo>
                  <a:lnTo>
                    <a:pt x="0" y="280669"/>
                  </a:lnTo>
                  <a:lnTo>
                    <a:pt x="0" y="287019"/>
                  </a:lnTo>
                  <a:lnTo>
                    <a:pt x="26669" y="287019"/>
                  </a:lnTo>
                  <a:lnTo>
                    <a:pt x="26669" y="280669"/>
                  </a:lnTo>
                  <a:close/>
                </a:path>
                <a:path w="26669" h="1042670">
                  <a:moveTo>
                    <a:pt x="26669" y="287019"/>
                  </a:moveTo>
                  <a:lnTo>
                    <a:pt x="0" y="287019"/>
                  </a:lnTo>
                  <a:lnTo>
                    <a:pt x="0" y="293369"/>
                  </a:lnTo>
                  <a:lnTo>
                    <a:pt x="26669" y="293369"/>
                  </a:lnTo>
                  <a:lnTo>
                    <a:pt x="26669" y="287019"/>
                  </a:lnTo>
                  <a:close/>
                </a:path>
                <a:path w="26669" h="1042670">
                  <a:moveTo>
                    <a:pt x="26669" y="293369"/>
                  </a:moveTo>
                  <a:lnTo>
                    <a:pt x="0" y="293369"/>
                  </a:lnTo>
                  <a:lnTo>
                    <a:pt x="0" y="299719"/>
                  </a:lnTo>
                  <a:lnTo>
                    <a:pt x="26669" y="299719"/>
                  </a:lnTo>
                  <a:lnTo>
                    <a:pt x="26669" y="293369"/>
                  </a:lnTo>
                  <a:close/>
                </a:path>
                <a:path w="26669" h="1042670">
                  <a:moveTo>
                    <a:pt x="26669" y="299720"/>
                  </a:moveTo>
                  <a:lnTo>
                    <a:pt x="0" y="299720"/>
                  </a:lnTo>
                  <a:lnTo>
                    <a:pt x="0" y="306069"/>
                  </a:lnTo>
                  <a:lnTo>
                    <a:pt x="26669" y="306069"/>
                  </a:lnTo>
                  <a:lnTo>
                    <a:pt x="26669" y="299720"/>
                  </a:lnTo>
                  <a:close/>
                </a:path>
                <a:path w="26669" h="1042670">
                  <a:moveTo>
                    <a:pt x="26669" y="306070"/>
                  </a:moveTo>
                  <a:lnTo>
                    <a:pt x="0" y="306070"/>
                  </a:lnTo>
                  <a:lnTo>
                    <a:pt x="0" y="312419"/>
                  </a:lnTo>
                  <a:lnTo>
                    <a:pt x="26669" y="312419"/>
                  </a:lnTo>
                  <a:lnTo>
                    <a:pt x="26669" y="306070"/>
                  </a:lnTo>
                  <a:close/>
                </a:path>
                <a:path w="26669" h="1042670">
                  <a:moveTo>
                    <a:pt x="26669" y="312419"/>
                  </a:moveTo>
                  <a:lnTo>
                    <a:pt x="0" y="312419"/>
                  </a:lnTo>
                  <a:lnTo>
                    <a:pt x="0" y="318769"/>
                  </a:lnTo>
                  <a:lnTo>
                    <a:pt x="26669" y="318769"/>
                  </a:lnTo>
                  <a:lnTo>
                    <a:pt x="26669" y="312419"/>
                  </a:lnTo>
                  <a:close/>
                </a:path>
                <a:path w="26669" h="1042670">
                  <a:moveTo>
                    <a:pt x="26669" y="318769"/>
                  </a:moveTo>
                  <a:lnTo>
                    <a:pt x="0" y="318769"/>
                  </a:lnTo>
                  <a:lnTo>
                    <a:pt x="0" y="325119"/>
                  </a:lnTo>
                  <a:lnTo>
                    <a:pt x="26669" y="325119"/>
                  </a:lnTo>
                  <a:lnTo>
                    <a:pt x="26669" y="318769"/>
                  </a:lnTo>
                  <a:close/>
                </a:path>
                <a:path w="26669" h="1042670">
                  <a:moveTo>
                    <a:pt x="26669" y="325119"/>
                  </a:moveTo>
                  <a:lnTo>
                    <a:pt x="0" y="325119"/>
                  </a:lnTo>
                  <a:lnTo>
                    <a:pt x="0" y="331469"/>
                  </a:lnTo>
                  <a:lnTo>
                    <a:pt x="26669" y="331469"/>
                  </a:lnTo>
                  <a:lnTo>
                    <a:pt x="26669" y="325119"/>
                  </a:lnTo>
                  <a:close/>
                </a:path>
                <a:path w="26669" h="1042670">
                  <a:moveTo>
                    <a:pt x="26669" y="331470"/>
                  </a:moveTo>
                  <a:lnTo>
                    <a:pt x="0" y="331470"/>
                  </a:lnTo>
                  <a:lnTo>
                    <a:pt x="0" y="337819"/>
                  </a:lnTo>
                  <a:lnTo>
                    <a:pt x="26669" y="337819"/>
                  </a:lnTo>
                  <a:lnTo>
                    <a:pt x="26669" y="331470"/>
                  </a:lnTo>
                  <a:close/>
                </a:path>
                <a:path w="26669" h="1042670">
                  <a:moveTo>
                    <a:pt x="26669" y="337820"/>
                  </a:moveTo>
                  <a:lnTo>
                    <a:pt x="0" y="337820"/>
                  </a:lnTo>
                  <a:lnTo>
                    <a:pt x="0" y="344169"/>
                  </a:lnTo>
                  <a:lnTo>
                    <a:pt x="26669" y="344169"/>
                  </a:lnTo>
                  <a:lnTo>
                    <a:pt x="26669" y="337820"/>
                  </a:lnTo>
                  <a:close/>
                </a:path>
                <a:path w="26669" h="1042670">
                  <a:moveTo>
                    <a:pt x="26669" y="344170"/>
                  </a:moveTo>
                  <a:lnTo>
                    <a:pt x="0" y="344170"/>
                  </a:lnTo>
                  <a:lnTo>
                    <a:pt x="0" y="350519"/>
                  </a:lnTo>
                  <a:lnTo>
                    <a:pt x="26669" y="350519"/>
                  </a:lnTo>
                  <a:lnTo>
                    <a:pt x="26669" y="344170"/>
                  </a:lnTo>
                  <a:close/>
                </a:path>
                <a:path w="26669" h="1042670">
                  <a:moveTo>
                    <a:pt x="26669" y="350519"/>
                  </a:moveTo>
                  <a:lnTo>
                    <a:pt x="0" y="350519"/>
                  </a:lnTo>
                  <a:lnTo>
                    <a:pt x="0" y="356869"/>
                  </a:lnTo>
                  <a:lnTo>
                    <a:pt x="26669" y="356869"/>
                  </a:lnTo>
                  <a:lnTo>
                    <a:pt x="26669" y="350519"/>
                  </a:lnTo>
                  <a:close/>
                </a:path>
                <a:path w="26669" h="1042670">
                  <a:moveTo>
                    <a:pt x="26669" y="356870"/>
                  </a:moveTo>
                  <a:lnTo>
                    <a:pt x="0" y="356870"/>
                  </a:lnTo>
                  <a:lnTo>
                    <a:pt x="0" y="363219"/>
                  </a:lnTo>
                  <a:lnTo>
                    <a:pt x="26669" y="363219"/>
                  </a:lnTo>
                  <a:lnTo>
                    <a:pt x="26669" y="356870"/>
                  </a:lnTo>
                  <a:close/>
                </a:path>
                <a:path w="26669" h="1042670">
                  <a:moveTo>
                    <a:pt x="26669" y="363220"/>
                  </a:moveTo>
                  <a:lnTo>
                    <a:pt x="0" y="363220"/>
                  </a:lnTo>
                  <a:lnTo>
                    <a:pt x="0" y="369569"/>
                  </a:lnTo>
                  <a:lnTo>
                    <a:pt x="26669" y="369569"/>
                  </a:lnTo>
                  <a:lnTo>
                    <a:pt x="26669" y="363220"/>
                  </a:lnTo>
                  <a:close/>
                </a:path>
                <a:path w="26669" h="1042670">
                  <a:moveTo>
                    <a:pt x="26669" y="369569"/>
                  </a:moveTo>
                  <a:lnTo>
                    <a:pt x="0" y="369569"/>
                  </a:lnTo>
                  <a:lnTo>
                    <a:pt x="0" y="375919"/>
                  </a:lnTo>
                  <a:lnTo>
                    <a:pt x="26669" y="375919"/>
                  </a:lnTo>
                  <a:lnTo>
                    <a:pt x="26669" y="369569"/>
                  </a:lnTo>
                  <a:close/>
                </a:path>
                <a:path w="26669" h="1042670">
                  <a:moveTo>
                    <a:pt x="26669" y="375920"/>
                  </a:moveTo>
                  <a:lnTo>
                    <a:pt x="0" y="375920"/>
                  </a:lnTo>
                  <a:lnTo>
                    <a:pt x="0" y="382269"/>
                  </a:lnTo>
                  <a:lnTo>
                    <a:pt x="26669" y="382269"/>
                  </a:lnTo>
                  <a:lnTo>
                    <a:pt x="26669" y="375920"/>
                  </a:lnTo>
                  <a:close/>
                </a:path>
                <a:path w="26669" h="1042670">
                  <a:moveTo>
                    <a:pt x="26669" y="382269"/>
                  </a:moveTo>
                  <a:lnTo>
                    <a:pt x="0" y="382269"/>
                  </a:lnTo>
                  <a:lnTo>
                    <a:pt x="0" y="388619"/>
                  </a:lnTo>
                  <a:lnTo>
                    <a:pt x="26669" y="388619"/>
                  </a:lnTo>
                  <a:lnTo>
                    <a:pt x="26669" y="382269"/>
                  </a:lnTo>
                  <a:close/>
                </a:path>
                <a:path w="26669" h="1042670">
                  <a:moveTo>
                    <a:pt x="26669" y="388619"/>
                  </a:moveTo>
                  <a:lnTo>
                    <a:pt x="0" y="388619"/>
                  </a:lnTo>
                  <a:lnTo>
                    <a:pt x="0" y="394969"/>
                  </a:lnTo>
                  <a:lnTo>
                    <a:pt x="26669" y="394969"/>
                  </a:lnTo>
                  <a:lnTo>
                    <a:pt x="26669" y="388619"/>
                  </a:lnTo>
                  <a:close/>
                </a:path>
                <a:path w="26669" h="1042670">
                  <a:moveTo>
                    <a:pt x="26669" y="394969"/>
                  </a:moveTo>
                  <a:lnTo>
                    <a:pt x="0" y="394969"/>
                  </a:lnTo>
                  <a:lnTo>
                    <a:pt x="0" y="401319"/>
                  </a:lnTo>
                  <a:lnTo>
                    <a:pt x="26669" y="401319"/>
                  </a:lnTo>
                  <a:lnTo>
                    <a:pt x="26669" y="394969"/>
                  </a:lnTo>
                  <a:close/>
                </a:path>
                <a:path w="26669" h="1042670">
                  <a:moveTo>
                    <a:pt x="26669" y="401319"/>
                  </a:moveTo>
                  <a:lnTo>
                    <a:pt x="0" y="401319"/>
                  </a:lnTo>
                  <a:lnTo>
                    <a:pt x="0" y="421639"/>
                  </a:lnTo>
                  <a:lnTo>
                    <a:pt x="26669" y="421639"/>
                  </a:lnTo>
                  <a:lnTo>
                    <a:pt x="26669" y="401319"/>
                  </a:lnTo>
                  <a:close/>
                </a:path>
                <a:path w="26669" h="1042670">
                  <a:moveTo>
                    <a:pt x="26669" y="421639"/>
                  </a:moveTo>
                  <a:lnTo>
                    <a:pt x="0" y="421639"/>
                  </a:lnTo>
                  <a:lnTo>
                    <a:pt x="0" y="427989"/>
                  </a:lnTo>
                  <a:lnTo>
                    <a:pt x="26669" y="427989"/>
                  </a:lnTo>
                  <a:lnTo>
                    <a:pt x="26669" y="421639"/>
                  </a:lnTo>
                  <a:close/>
                </a:path>
                <a:path w="26669" h="1042670">
                  <a:moveTo>
                    <a:pt x="26669" y="427989"/>
                  </a:moveTo>
                  <a:lnTo>
                    <a:pt x="0" y="427989"/>
                  </a:lnTo>
                  <a:lnTo>
                    <a:pt x="0" y="447039"/>
                  </a:lnTo>
                  <a:lnTo>
                    <a:pt x="26669" y="447039"/>
                  </a:lnTo>
                  <a:lnTo>
                    <a:pt x="26669" y="427989"/>
                  </a:lnTo>
                  <a:close/>
                </a:path>
                <a:path w="26669" h="1042670">
                  <a:moveTo>
                    <a:pt x="26669" y="447039"/>
                  </a:moveTo>
                  <a:lnTo>
                    <a:pt x="0" y="447039"/>
                  </a:lnTo>
                  <a:lnTo>
                    <a:pt x="0" y="453389"/>
                  </a:lnTo>
                  <a:lnTo>
                    <a:pt x="26669" y="453389"/>
                  </a:lnTo>
                  <a:lnTo>
                    <a:pt x="26669" y="447039"/>
                  </a:lnTo>
                  <a:close/>
                </a:path>
                <a:path w="26669" h="1042670">
                  <a:moveTo>
                    <a:pt x="26669" y="453389"/>
                  </a:moveTo>
                  <a:lnTo>
                    <a:pt x="0" y="453389"/>
                  </a:lnTo>
                  <a:lnTo>
                    <a:pt x="0" y="459739"/>
                  </a:lnTo>
                  <a:lnTo>
                    <a:pt x="26669" y="459739"/>
                  </a:lnTo>
                  <a:lnTo>
                    <a:pt x="26669" y="453389"/>
                  </a:lnTo>
                  <a:close/>
                </a:path>
                <a:path w="26669" h="1042670">
                  <a:moveTo>
                    <a:pt x="26669" y="459739"/>
                  </a:moveTo>
                  <a:lnTo>
                    <a:pt x="0" y="459739"/>
                  </a:lnTo>
                  <a:lnTo>
                    <a:pt x="0" y="466089"/>
                  </a:lnTo>
                  <a:lnTo>
                    <a:pt x="26669" y="466089"/>
                  </a:lnTo>
                  <a:lnTo>
                    <a:pt x="26669" y="459739"/>
                  </a:lnTo>
                  <a:close/>
                </a:path>
                <a:path w="26669" h="1042670">
                  <a:moveTo>
                    <a:pt x="26669" y="466089"/>
                  </a:moveTo>
                  <a:lnTo>
                    <a:pt x="0" y="466089"/>
                  </a:lnTo>
                  <a:lnTo>
                    <a:pt x="0" y="472439"/>
                  </a:lnTo>
                  <a:lnTo>
                    <a:pt x="26669" y="472439"/>
                  </a:lnTo>
                  <a:lnTo>
                    <a:pt x="26669" y="466089"/>
                  </a:lnTo>
                  <a:close/>
                </a:path>
                <a:path w="26669" h="1042670">
                  <a:moveTo>
                    <a:pt x="26669" y="472440"/>
                  </a:moveTo>
                  <a:lnTo>
                    <a:pt x="0" y="472440"/>
                  </a:lnTo>
                  <a:lnTo>
                    <a:pt x="0" y="478789"/>
                  </a:lnTo>
                  <a:lnTo>
                    <a:pt x="26669" y="478789"/>
                  </a:lnTo>
                  <a:lnTo>
                    <a:pt x="26669" y="472440"/>
                  </a:lnTo>
                  <a:close/>
                </a:path>
                <a:path w="26669" h="1042670">
                  <a:moveTo>
                    <a:pt x="26669" y="478789"/>
                  </a:moveTo>
                  <a:lnTo>
                    <a:pt x="0" y="478789"/>
                  </a:lnTo>
                  <a:lnTo>
                    <a:pt x="0" y="485139"/>
                  </a:lnTo>
                  <a:lnTo>
                    <a:pt x="26669" y="485139"/>
                  </a:lnTo>
                  <a:lnTo>
                    <a:pt x="26669" y="478789"/>
                  </a:lnTo>
                  <a:close/>
                </a:path>
                <a:path w="26669" h="1042670">
                  <a:moveTo>
                    <a:pt x="26669" y="485139"/>
                  </a:moveTo>
                  <a:lnTo>
                    <a:pt x="0" y="485139"/>
                  </a:lnTo>
                  <a:lnTo>
                    <a:pt x="0" y="497839"/>
                  </a:lnTo>
                  <a:lnTo>
                    <a:pt x="26669" y="497839"/>
                  </a:lnTo>
                  <a:lnTo>
                    <a:pt x="26669" y="485139"/>
                  </a:lnTo>
                  <a:close/>
                </a:path>
                <a:path w="26669" h="1042670">
                  <a:moveTo>
                    <a:pt x="26669" y="497840"/>
                  </a:moveTo>
                  <a:lnTo>
                    <a:pt x="0" y="497840"/>
                  </a:lnTo>
                  <a:lnTo>
                    <a:pt x="0" y="504189"/>
                  </a:lnTo>
                  <a:lnTo>
                    <a:pt x="26669" y="504189"/>
                  </a:lnTo>
                  <a:lnTo>
                    <a:pt x="26669" y="497840"/>
                  </a:lnTo>
                  <a:close/>
                </a:path>
                <a:path w="26669" h="1042670">
                  <a:moveTo>
                    <a:pt x="26669" y="504190"/>
                  </a:moveTo>
                  <a:lnTo>
                    <a:pt x="0" y="504190"/>
                  </a:lnTo>
                  <a:lnTo>
                    <a:pt x="0" y="510539"/>
                  </a:lnTo>
                  <a:lnTo>
                    <a:pt x="26669" y="510539"/>
                  </a:lnTo>
                  <a:lnTo>
                    <a:pt x="26669" y="504190"/>
                  </a:lnTo>
                  <a:close/>
                </a:path>
                <a:path w="26669" h="1042670">
                  <a:moveTo>
                    <a:pt x="26669" y="510539"/>
                  </a:moveTo>
                  <a:lnTo>
                    <a:pt x="0" y="510539"/>
                  </a:lnTo>
                  <a:lnTo>
                    <a:pt x="0" y="516889"/>
                  </a:lnTo>
                  <a:lnTo>
                    <a:pt x="26669" y="516889"/>
                  </a:lnTo>
                  <a:lnTo>
                    <a:pt x="26669" y="510539"/>
                  </a:lnTo>
                  <a:close/>
                </a:path>
                <a:path w="26669" h="1042670">
                  <a:moveTo>
                    <a:pt x="26669" y="516890"/>
                  </a:moveTo>
                  <a:lnTo>
                    <a:pt x="0" y="516890"/>
                  </a:lnTo>
                  <a:lnTo>
                    <a:pt x="0" y="523239"/>
                  </a:lnTo>
                  <a:lnTo>
                    <a:pt x="26669" y="523239"/>
                  </a:lnTo>
                  <a:lnTo>
                    <a:pt x="26669" y="516890"/>
                  </a:lnTo>
                  <a:close/>
                </a:path>
                <a:path w="26669" h="1042670">
                  <a:moveTo>
                    <a:pt x="26669" y="523239"/>
                  </a:moveTo>
                  <a:lnTo>
                    <a:pt x="0" y="523239"/>
                  </a:lnTo>
                  <a:lnTo>
                    <a:pt x="0" y="529589"/>
                  </a:lnTo>
                  <a:lnTo>
                    <a:pt x="26669" y="529589"/>
                  </a:lnTo>
                  <a:lnTo>
                    <a:pt x="26669" y="523239"/>
                  </a:lnTo>
                  <a:close/>
                </a:path>
                <a:path w="26669" h="1042670">
                  <a:moveTo>
                    <a:pt x="26669" y="529589"/>
                  </a:moveTo>
                  <a:lnTo>
                    <a:pt x="0" y="529589"/>
                  </a:lnTo>
                  <a:lnTo>
                    <a:pt x="0" y="533399"/>
                  </a:lnTo>
                  <a:lnTo>
                    <a:pt x="26669" y="533399"/>
                  </a:lnTo>
                  <a:lnTo>
                    <a:pt x="26669" y="529589"/>
                  </a:lnTo>
                  <a:close/>
                </a:path>
                <a:path w="26669" h="1042670">
                  <a:moveTo>
                    <a:pt x="26669" y="533400"/>
                  </a:moveTo>
                  <a:lnTo>
                    <a:pt x="0" y="533400"/>
                  </a:lnTo>
                  <a:lnTo>
                    <a:pt x="0" y="542289"/>
                  </a:lnTo>
                  <a:lnTo>
                    <a:pt x="26669" y="542289"/>
                  </a:lnTo>
                  <a:lnTo>
                    <a:pt x="26669" y="533400"/>
                  </a:lnTo>
                  <a:close/>
                </a:path>
                <a:path w="26669" h="1042670">
                  <a:moveTo>
                    <a:pt x="26669" y="542289"/>
                  </a:moveTo>
                  <a:lnTo>
                    <a:pt x="0" y="542289"/>
                  </a:lnTo>
                  <a:lnTo>
                    <a:pt x="0" y="548639"/>
                  </a:lnTo>
                  <a:lnTo>
                    <a:pt x="26669" y="548639"/>
                  </a:lnTo>
                  <a:lnTo>
                    <a:pt x="26669" y="542289"/>
                  </a:lnTo>
                  <a:close/>
                </a:path>
                <a:path w="26669" h="1042670">
                  <a:moveTo>
                    <a:pt x="26669" y="548640"/>
                  </a:moveTo>
                  <a:lnTo>
                    <a:pt x="0" y="548640"/>
                  </a:lnTo>
                  <a:lnTo>
                    <a:pt x="0" y="554989"/>
                  </a:lnTo>
                  <a:lnTo>
                    <a:pt x="26669" y="554989"/>
                  </a:lnTo>
                  <a:lnTo>
                    <a:pt x="26669" y="548640"/>
                  </a:lnTo>
                  <a:close/>
                </a:path>
                <a:path w="26669" h="1042670">
                  <a:moveTo>
                    <a:pt x="26669" y="554989"/>
                  </a:moveTo>
                  <a:lnTo>
                    <a:pt x="0" y="554989"/>
                  </a:lnTo>
                  <a:lnTo>
                    <a:pt x="0" y="561339"/>
                  </a:lnTo>
                  <a:lnTo>
                    <a:pt x="26669" y="561339"/>
                  </a:lnTo>
                  <a:lnTo>
                    <a:pt x="26669" y="554989"/>
                  </a:lnTo>
                  <a:close/>
                </a:path>
                <a:path w="26669" h="1042670">
                  <a:moveTo>
                    <a:pt x="26669" y="561339"/>
                  </a:moveTo>
                  <a:lnTo>
                    <a:pt x="0" y="561339"/>
                  </a:lnTo>
                  <a:lnTo>
                    <a:pt x="0" y="567689"/>
                  </a:lnTo>
                  <a:lnTo>
                    <a:pt x="26669" y="567689"/>
                  </a:lnTo>
                  <a:lnTo>
                    <a:pt x="26669" y="561339"/>
                  </a:lnTo>
                  <a:close/>
                </a:path>
                <a:path w="26669" h="1042670">
                  <a:moveTo>
                    <a:pt x="26669" y="567689"/>
                  </a:moveTo>
                  <a:lnTo>
                    <a:pt x="0" y="567689"/>
                  </a:lnTo>
                  <a:lnTo>
                    <a:pt x="0" y="574039"/>
                  </a:lnTo>
                  <a:lnTo>
                    <a:pt x="26669" y="574039"/>
                  </a:lnTo>
                  <a:lnTo>
                    <a:pt x="26669" y="567689"/>
                  </a:lnTo>
                  <a:close/>
                </a:path>
                <a:path w="26669" h="1042670">
                  <a:moveTo>
                    <a:pt x="26669" y="574039"/>
                  </a:moveTo>
                  <a:lnTo>
                    <a:pt x="0" y="574039"/>
                  </a:lnTo>
                  <a:lnTo>
                    <a:pt x="0" y="580389"/>
                  </a:lnTo>
                  <a:lnTo>
                    <a:pt x="26669" y="580389"/>
                  </a:lnTo>
                  <a:lnTo>
                    <a:pt x="26669" y="574039"/>
                  </a:lnTo>
                  <a:close/>
                </a:path>
                <a:path w="26669" h="1042670">
                  <a:moveTo>
                    <a:pt x="26669" y="580389"/>
                  </a:moveTo>
                  <a:lnTo>
                    <a:pt x="0" y="580389"/>
                  </a:lnTo>
                  <a:lnTo>
                    <a:pt x="0" y="586739"/>
                  </a:lnTo>
                  <a:lnTo>
                    <a:pt x="26669" y="586739"/>
                  </a:lnTo>
                  <a:lnTo>
                    <a:pt x="26669" y="580389"/>
                  </a:lnTo>
                  <a:close/>
                </a:path>
                <a:path w="26669" h="1042670">
                  <a:moveTo>
                    <a:pt x="26669" y="586739"/>
                  </a:moveTo>
                  <a:lnTo>
                    <a:pt x="0" y="586739"/>
                  </a:lnTo>
                  <a:lnTo>
                    <a:pt x="0" y="599439"/>
                  </a:lnTo>
                  <a:lnTo>
                    <a:pt x="26669" y="599439"/>
                  </a:lnTo>
                  <a:lnTo>
                    <a:pt x="26669" y="586739"/>
                  </a:lnTo>
                  <a:close/>
                </a:path>
                <a:path w="26669" h="1042670">
                  <a:moveTo>
                    <a:pt x="26669" y="599439"/>
                  </a:moveTo>
                  <a:lnTo>
                    <a:pt x="0" y="599439"/>
                  </a:lnTo>
                  <a:lnTo>
                    <a:pt x="0" y="624839"/>
                  </a:lnTo>
                  <a:lnTo>
                    <a:pt x="26669" y="624839"/>
                  </a:lnTo>
                  <a:lnTo>
                    <a:pt x="26669" y="599439"/>
                  </a:lnTo>
                  <a:close/>
                </a:path>
                <a:path w="26669" h="1042670">
                  <a:moveTo>
                    <a:pt x="26669" y="624839"/>
                  </a:moveTo>
                  <a:lnTo>
                    <a:pt x="0" y="624839"/>
                  </a:lnTo>
                  <a:lnTo>
                    <a:pt x="0" y="637539"/>
                  </a:lnTo>
                  <a:lnTo>
                    <a:pt x="26669" y="637539"/>
                  </a:lnTo>
                  <a:lnTo>
                    <a:pt x="26669" y="624839"/>
                  </a:lnTo>
                  <a:close/>
                </a:path>
                <a:path w="26669" h="1042670">
                  <a:moveTo>
                    <a:pt x="26669" y="637539"/>
                  </a:moveTo>
                  <a:lnTo>
                    <a:pt x="0" y="637539"/>
                  </a:lnTo>
                  <a:lnTo>
                    <a:pt x="0" y="643889"/>
                  </a:lnTo>
                  <a:lnTo>
                    <a:pt x="26669" y="643889"/>
                  </a:lnTo>
                  <a:lnTo>
                    <a:pt x="26669" y="637539"/>
                  </a:lnTo>
                  <a:close/>
                </a:path>
                <a:path w="26669" h="1042670">
                  <a:moveTo>
                    <a:pt x="26669" y="643889"/>
                  </a:moveTo>
                  <a:lnTo>
                    <a:pt x="0" y="643889"/>
                  </a:lnTo>
                  <a:lnTo>
                    <a:pt x="0" y="650239"/>
                  </a:lnTo>
                  <a:lnTo>
                    <a:pt x="26669" y="650239"/>
                  </a:lnTo>
                  <a:lnTo>
                    <a:pt x="26669" y="643889"/>
                  </a:lnTo>
                  <a:close/>
                </a:path>
                <a:path w="26669" h="1042670">
                  <a:moveTo>
                    <a:pt x="26669" y="650239"/>
                  </a:moveTo>
                  <a:lnTo>
                    <a:pt x="0" y="650239"/>
                  </a:lnTo>
                  <a:lnTo>
                    <a:pt x="0" y="656589"/>
                  </a:lnTo>
                  <a:lnTo>
                    <a:pt x="26669" y="656589"/>
                  </a:lnTo>
                  <a:lnTo>
                    <a:pt x="26669" y="650239"/>
                  </a:lnTo>
                  <a:close/>
                </a:path>
                <a:path w="26669" h="1042670">
                  <a:moveTo>
                    <a:pt x="26669" y="656589"/>
                  </a:moveTo>
                  <a:lnTo>
                    <a:pt x="0" y="656589"/>
                  </a:lnTo>
                  <a:lnTo>
                    <a:pt x="0" y="662939"/>
                  </a:lnTo>
                  <a:lnTo>
                    <a:pt x="26669" y="662939"/>
                  </a:lnTo>
                  <a:lnTo>
                    <a:pt x="26669" y="656589"/>
                  </a:lnTo>
                  <a:close/>
                </a:path>
                <a:path w="26669" h="1042670">
                  <a:moveTo>
                    <a:pt x="26669" y="662939"/>
                  </a:moveTo>
                  <a:lnTo>
                    <a:pt x="0" y="662939"/>
                  </a:lnTo>
                  <a:lnTo>
                    <a:pt x="0" y="669289"/>
                  </a:lnTo>
                  <a:lnTo>
                    <a:pt x="26669" y="669289"/>
                  </a:lnTo>
                  <a:lnTo>
                    <a:pt x="26669" y="662939"/>
                  </a:lnTo>
                  <a:close/>
                </a:path>
                <a:path w="26669" h="1042670">
                  <a:moveTo>
                    <a:pt x="26669" y="670560"/>
                  </a:moveTo>
                  <a:lnTo>
                    <a:pt x="0" y="670560"/>
                  </a:lnTo>
                  <a:lnTo>
                    <a:pt x="0" y="675639"/>
                  </a:lnTo>
                  <a:lnTo>
                    <a:pt x="26669" y="675639"/>
                  </a:lnTo>
                  <a:lnTo>
                    <a:pt x="26669" y="670560"/>
                  </a:lnTo>
                  <a:close/>
                </a:path>
                <a:path w="26669" h="1042670">
                  <a:moveTo>
                    <a:pt x="26669" y="669289"/>
                  </a:moveTo>
                  <a:lnTo>
                    <a:pt x="0" y="669289"/>
                  </a:lnTo>
                  <a:lnTo>
                    <a:pt x="0" y="670559"/>
                  </a:lnTo>
                  <a:lnTo>
                    <a:pt x="26669" y="670559"/>
                  </a:lnTo>
                  <a:lnTo>
                    <a:pt x="26669" y="669289"/>
                  </a:lnTo>
                  <a:close/>
                </a:path>
                <a:path w="26669" h="1042670">
                  <a:moveTo>
                    <a:pt x="26669" y="675639"/>
                  </a:moveTo>
                  <a:lnTo>
                    <a:pt x="0" y="675639"/>
                  </a:lnTo>
                  <a:lnTo>
                    <a:pt x="0" y="681989"/>
                  </a:lnTo>
                  <a:lnTo>
                    <a:pt x="26669" y="681989"/>
                  </a:lnTo>
                  <a:lnTo>
                    <a:pt x="26669" y="675639"/>
                  </a:lnTo>
                  <a:close/>
                </a:path>
                <a:path w="26669" h="1042670">
                  <a:moveTo>
                    <a:pt x="26669" y="681989"/>
                  </a:moveTo>
                  <a:lnTo>
                    <a:pt x="0" y="681989"/>
                  </a:lnTo>
                  <a:lnTo>
                    <a:pt x="0" y="688339"/>
                  </a:lnTo>
                  <a:lnTo>
                    <a:pt x="26669" y="688339"/>
                  </a:lnTo>
                  <a:lnTo>
                    <a:pt x="26669" y="681989"/>
                  </a:lnTo>
                  <a:close/>
                </a:path>
                <a:path w="26669" h="1042670">
                  <a:moveTo>
                    <a:pt x="26669" y="688339"/>
                  </a:moveTo>
                  <a:lnTo>
                    <a:pt x="0" y="688339"/>
                  </a:lnTo>
                  <a:lnTo>
                    <a:pt x="0" y="694689"/>
                  </a:lnTo>
                  <a:lnTo>
                    <a:pt x="26669" y="694689"/>
                  </a:lnTo>
                  <a:lnTo>
                    <a:pt x="26669" y="688339"/>
                  </a:lnTo>
                  <a:close/>
                </a:path>
                <a:path w="26669" h="1042670">
                  <a:moveTo>
                    <a:pt x="26669" y="694689"/>
                  </a:moveTo>
                  <a:lnTo>
                    <a:pt x="0" y="694689"/>
                  </a:lnTo>
                  <a:lnTo>
                    <a:pt x="0" y="701039"/>
                  </a:lnTo>
                  <a:lnTo>
                    <a:pt x="26669" y="701039"/>
                  </a:lnTo>
                  <a:lnTo>
                    <a:pt x="26669" y="694689"/>
                  </a:lnTo>
                  <a:close/>
                </a:path>
                <a:path w="26669" h="1042670">
                  <a:moveTo>
                    <a:pt x="26669" y="701039"/>
                  </a:moveTo>
                  <a:lnTo>
                    <a:pt x="0" y="701039"/>
                  </a:lnTo>
                  <a:lnTo>
                    <a:pt x="0" y="707389"/>
                  </a:lnTo>
                  <a:lnTo>
                    <a:pt x="26669" y="707389"/>
                  </a:lnTo>
                  <a:lnTo>
                    <a:pt x="26669" y="701039"/>
                  </a:lnTo>
                  <a:close/>
                </a:path>
                <a:path w="26669" h="1042670">
                  <a:moveTo>
                    <a:pt x="26669" y="707389"/>
                  </a:moveTo>
                  <a:lnTo>
                    <a:pt x="0" y="707389"/>
                  </a:lnTo>
                  <a:lnTo>
                    <a:pt x="0" y="732789"/>
                  </a:lnTo>
                  <a:lnTo>
                    <a:pt x="26669" y="732789"/>
                  </a:lnTo>
                  <a:lnTo>
                    <a:pt x="26669" y="707389"/>
                  </a:lnTo>
                  <a:close/>
                </a:path>
                <a:path w="26669" h="1042670">
                  <a:moveTo>
                    <a:pt x="26669" y="732790"/>
                  </a:moveTo>
                  <a:lnTo>
                    <a:pt x="0" y="732790"/>
                  </a:lnTo>
                  <a:lnTo>
                    <a:pt x="0" y="739139"/>
                  </a:lnTo>
                  <a:lnTo>
                    <a:pt x="26669" y="739139"/>
                  </a:lnTo>
                  <a:lnTo>
                    <a:pt x="26669" y="732790"/>
                  </a:lnTo>
                  <a:close/>
                </a:path>
                <a:path w="26669" h="1042670">
                  <a:moveTo>
                    <a:pt x="26669" y="739140"/>
                  </a:moveTo>
                  <a:lnTo>
                    <a:pt x="0" y="739140"/>
                  </a:lnTo>
                  <a:lnTo>
                    <a:pt x="0" y="745489"/>
                  </a:lnTo>
                  <a:lnTo>
                    <a:pt x="26669" y="745489"/>
                  </a:lnTo>
                  <a:lnTo>
                    <a:pt x="26669" y="739140"/>
                  </a:lnTo>
                  <a:close/>
                </a:path>
                <a:path w="26669" h="1042670">
                  <a:moveTo>
                    <a:pt x="26669" y="745490"/>
                  </a:moveTo>
                  <a:lnTo>
                    <a:pt x="0" y="745490"/>
                  </a:lnTo>
                  <a:lnTo>
                    <a:pt x="0" y="751839"/>
                  </a:lnTo>
                  <a:lnTo>
                    <a:pt x="26669" y="751839"/>
                  </a:lnTo>
                  <a:lnTo>
                    <a:pt x="26669" y="745490"/>
                  </a:lnTo>
                  <a:close/>
                </a:path>
                <a:path w="26669" h="1042670">
                  <a:moveTo>
                    <a:pt x="26669" y="751840"/>
                  </a:moveTo>
                  <a:lnTo>
                    <a:pt x="0" y="751840"/>
                  </a:lnTo>
                  <a:lnTo>
                    <a:pt x="0" y="755649"/>
                  </a:lnTo>
                  <a:lnTo>
                    <a:pt x="26669" y="755649"/>
                  </a:lnTo>
                  <a:lnTo>
                    <a:pt x="26669" y="751840"/>
                  </a:lnTo>
                  <a:close/>
                </a:path>
                <a:path w="26669" h="1042670">
                  <a:moveTo>
                    <a:pt x="26669" y="755650"/>
                  </a:moveTo>
                  <a:lnTo>
                    <a:pt x="0" y="755650"/>
                  </a:lnTo>
                  <a:lnTo>
                    <a:pt x="0" y="758189"/>
                  </a:lnTo>
                  <a:lnTo>
                    <a:pt x="26669" y="758189"/>
                  </a:lnTo>
                  <a:lnTo>
                    <a:pt x="26669" y="755650"/>
                  </a:lnTo>
                  <a:close/>
                </a:path>
                <a:path w="26669" h="1042670">
                  <a:moveTo>
                    <a:pt x="26669" y="758190"/>
                  </a:moveTo>
                  <a:lnTo>
                    <a:pt x="0" y="758190"/>
                  </a:lnTo>
                  <a:lnTo>
                    <a:pt x="0" y="770889"/>
                  </a:lnTo>
                  <a:lnTo>
                    <a:pt x="26669" y="770889"/>
                  </a:lnTo>
                  <a:lnTo>
                    <a:pt x="26669" y="758190"/>
                  </a:lnTo>
                  <a:close/>
                </a:path>
                <a:path w="26669" h="1042670">
                  <a:moveTo>
                    <a:pt x="26669" y="770890"/>
                  </a:moveTo>
                  <a:lnTo>
                    <a:pt x="0" y="770890"/>
                  </a:lnTo>
                  <a:lnTo>
                    <a:pt x="0" y="777239"/>
                  </a:lnTo>
                  <a:lnTo>
                    <a:pt x="26669" y="777239"/>
                  </a:lnTo>
                  <a:lnTo>
                    <a:pt x="26669" y="770890"/>
                  </a:lnTo>
                  <a:close/>
                </a:path>
                <a:path w="26669" h="1042670">
                  <a:moveTo>
                    <a:pt x="26669" y="777239"/>
                  </a:moveTo>
                  <a:lnTo>
                    <a:pt x="0" y="777239"/>
                  </a:lnTo>
                  <a:lnTo>
                    <a:pt x="0" y="787399"/>
                  </a:lnTo>
                  <a:lnTo>
                    <a:pt x="26669" y="787399"/>
                  </a:lnTo>
                  <a:lnTo>
                    <a:pt x="26669" y="777239"/>
                  </a:lnTo>
                  <a:close/>
                </a:path>
                <a:path w="26669" h="1042670">
                  <a:moveTo>
                    <a:pt x="26669" y="787400"/>
                  </a:moveTo>
                  <a:lnTo>
                    <a:pt x="0" y="787400"/>
                  </a:lnTo>
                  <a:lnTo>
                    <a:pt x="0" y="793749"/>
                  </a:lnTo>
                  <a:lnTo>
                    <a:pt x="26669" y="793749"/>
                  </a:lnTo>
                  <a:lnTo>
                    <a:pt x="26669" y="787400"/>
                  </a:lnTo>
                  <a:close/>
                </a:path>
                <a:path w="26669" h="1042670">
                  <a:moveTo>
                    <a:pt x="26669" y="793750"/>
                  </a:moveTo>
                  <a:lnTo>
                    <a:pt x="0" y="793750"/>
                  </a:lnTo>
                  <a:lnTo>
                    <a:pt x="0" y="802639"/>
                  </a:lnTo>
                  <a:lnTo>
                    <a:pt x="26669" y="802639"/>
                  </a:lnTo>
                  <a:lnTo>
                    <a:pt x="26669" y="793750"/>
                  </a:lnTo>
                  <a:close/>
                </a:path>
                <a:path w="26669" h="1042670">
                  <a:moveTo>
                    <a:pt x="26669" y="802639"/>
                  </a:moveTo>
                  <a:lnTo>
                    <a:pt x="0" y="802639"/>
                  </a:lnTo>
                  <a:lnTo>
                    <a:pt x="0" y="807719"/>
                  </a:lnTo>
                  <a:lnTo>
                    <a:pt x="26669" y="807719"/>
                  </a:lnTo>
                  <a:lnTo>
                    <a:pt x="26669" y="802639"/>
                  </a:lnTo>
                  <a:close/>
                </a:path>
                <a:path w="26669" h="1042670">
                  <a:moveTo>
                    <a:pt x="26669" y="807719"/>
                  </a:moveTo>
                  <a:lnTo>
                    <a:pt x="0" y="807719"/>
                  </a:lnTo>
                  <a:lnTo>
                    <a:pt x="0" y="808989"/>
                  </a:lnTo>
                  <a:lnTo>
                    <a:pt x="26669" y="808989"/>
                  </a:lnTo>
                  <a:lnTo>
                    <a:pt x="26669" y="807719"/>
                  </a:lnTo>
                  <a:close/>
                </a:path>
                <a:path w="26669" h="1042670">
                  <a:moveTo>
                    <a:pt x="26669" y="808989"/>
                  </a:moveTo>
                  <a:lnTo>
                    <a:pt x="0" y="808989"/>
                  </a:lnTo>
                  <a:lnTo>
                    <a:pt x="0" y="815339"/>
                  </a:lnTo>
                  <a:lnTo>
                    <a:pt x="26669" y="815339"/>
                  </a:lnTo>
                  <a:lnTo>
                    <a:pt x="26669" y="808989"/>
                  </a:lnTo>
                  <a:close/>
                </a:path>
                <a:path w="26669" h="1042670">
                  <a:moveTo>
                    <a:pt x="26669" y="815340"/>
                  </a:moveTo>
                  <a:lnTo>
                    <a:pt x="0" y="815340"/>
                  </a:lnTo>
                  <a:lnTo>
                    <a:pt x="0" y="825499"/>
                  </a:lnTo>
                  <a:lnTo>
                    <a:pt x="26669" y="825499"/>
                  </a:lnTo>
                  <a:lnTo>
                    <a:pt x="26669" y="815340"/>
                  </a:lnTo>
                  <a:close/>
                </a:path>
                <a:path w="26669" h="1042670">
                  <a:moveTo>
                    <a:pt x="26669" y="825500"/>
                  </a:moveTo>
                  <a:lnTo>
                    <a:pt x="0" y="825500"/>
                  </a:lnTo>
                  <a:lnTo>
                    <a:pt x="0" y="834389"/>
                  </a:lnTo>
                  <a:lnTo>
                    <a:pt x="26669" y="834389"/>
                  </a:lnTo>
                  <a:lnTo>
                    <a:pt x="26669" y="825500"/>
                  </a:lnTo>
                  <a:close/>
                </a:path>
                <a:path w="26669" h="1042670">
                  <a:moveTo>
                    <a:pt x="26669" y="834389"/>
                  </a:moveTo>
                  <a:lnTo>
                    <a:pt x="0" y="834389"/>
                  </a:lnTo>
                  <a:lnTo>
                    <a:pt x="0" y="872489"/>
                  </a:lnTo>
                  <a:lnTo>
                    <a:pt x="26669" y="872489"/>
                  </a:lnTo>
                  <a:lnTo>
                    <a:pt x="26669" y="834389"/>
                  </a:lnTo>
                  <a:close/>
                </a:path>
                <a:path w="26669" h="1042670">
                  <a:moveTo>
                    <a:pt x="26669" y="872489"/>
                  </a:moveTo>
                  <a:lnTo>
                    <a:pt x="0" y="872489"/>
                  </a:lnTo>
                  <a:lnTo>
                    <a:pt x="0" y="876299"/>
                  </a:lnTo>
                  <a:lnTo>
                    <a:pt x="26669" y="876299"/>
                  </a:lnTo>
                  <a:lnTo>
                    <a:pt x="26669" y="872489"/>
                  </a:lnTo>
                  <a:close/>
                </a:path>
                <a:path w="26669" h="1042670">
                  <a:moveTo>
                    <a:pt x="26669" y="876300"/>
                  </a:moveTo>
                  <a:lnTo>
                    <a:pt x="0" y="876300"/>
                  </a:lnTo>
                  <a:lnTo>
                    <a:pt x="0" y="878839"/>
                  </a:lnTo>
                  <a:lnTo>
                    <a:pt x="26669" y="878839"/>
                  </a:lnTo>
                  <a:lnTo>
                    <a:pt x="26669" y="876300"/>
                  </a:lnTo>
                  <a:close/>
                </a:path>
                <a:path w="26669" h="1042670">
                  <a:moveTo>
                    <a:pt x="26669" y="878840"/>
                  </a:moveTo>
                  <a:lnTo>
                    <a:pt x="0" y="878840"/>
                  </a:lnTo>
                  <a:lnTo>
                    <a:pt x="0" y="885189"/>
                  </a:lnTo>
                  <a:lnTo>
                    <a:pt x="26669" y="885189"/>
                  </a:lnTo>
                  <a:lnTo>
                    <a:pt x="26669" y="878840"/>
                  </a:lnTo>
                  <a:close/>
                </a:path>
                <a:path w="26669" h="1042670">
                  <a:moveTo>
                    <a:pt x="26669" y="885189"/>
                  </a:moveTo>
                  <a:lnTo>
                    <a:pt x="0" y="885189"/>
                  </a:lnTo>
                  <a:lnTo>
                    <a:pt x="0" y="888999"/>
                  </a:lnTo>
                  <a:lnTo>
                    <a:pt x="26669" y="888999"/>
                  </a:lnTo>
                  <a:lnTo>
                    <a:pt x="26669" y="885189"/>
                  </a:lnTo>
                  <a:close/>
                </a:path>
                <a:path w="26669" h="1042670">
                  <a:moveTo>
                    <a:pt x="26669" y="888999"/>
                  </a:moveTo>
                  <a:lnTo>
                    <a:pt x="0" y="888999"/>
                  </a:lnTo>
                  <a:lnTo>
                    <a:pt x="0" y="927099"/>
                  </a:lnTo>
                  <a:lnTo>
                    <a:pt x="26669" y="927099"/>
                  </a:lnTo>
                  <a:lnTo>
                    <a:pt x="26669" y="888999"/>
                  </a:lnTo>
                  <a:close/>
                </a:path>
                <a:path w="26669" h="1042670">
                  <a:moveTo>
                    <a:pt x="26669" y="927100"/>
                  </a:moveTo>
                  <a:lnTo>
                    <a:pt x="0" y="927100"/>
                  </a:lnTo>
                  <a:lnTo>
                    <a:pt x="0" y="935989"/>
                  </a:lnTo>
                  <a:lnTo>
                    <a:pt x="26669" y="935989"/>
                  </a:lnTo>
                  <a:lnTo>
                    <a:pt x="26669" y="927100"/>
                  </a:lnTo>
                  <a:close/>
                </a:path>
                <a:path w="26669" h="1042670">
                  <a:moveTo>
                    <a:pt x="26669" y="935989"/>
                  </a:moveTo>
                  <a:lnTo>
                    <a:pt x="0" y="935989"/>
                  </a:lnTo>
                  <a:lnTo>
                    <a:pt x="0" y="942339"/>
                  </a:lnTo>
                  <a:lnTo>
                    <a:pt x="26669" y="942339"/>
                  </a:lnTo>
                  <a:lnTo>
                    <a:pt x="26669" y="935989"/>
                  </a:lnTo>
                  <a:close/>
                </a:path>
                <a:path w="26669" h="1042670">
                  <a:moveTo>
                    <a:pt x="26669" y="942339"/>
                  </a:moveTo>
                  <a:lnTo>
                    <a:pt x="0" y="942339"/>
                  </a:lnTo>
                  <a:lnTo>
                    <a:pt x="0" y="948689"/>
                  </a:lnTo>
                  <a:lnTo>
                    <a:pt x="26669" y="948689"/>
                  </a:lnTo>
                  <a:lnTo>
                    <a:pt x="26669" y="942339"/>
                  </a:lnTo>
                  <a:close/>
                </a:path>
                <a:path w="26669" h="1042670">
                  <a:moveTo>
                    <a:pt x="26669" y="948689"/>
                  </a:moveTo>
                  <a:lnTo>
                    <a:pt x="0" y="948689"/>
                  </a:lnTo>
                  <a:lnTo>
                    <a:pt x="0" y="952499"/>
                  </a:lnTo>
                  <a:lnTo>
                    <a:pt x="26669" y="952499"/>
                  </a:lnTo>
                  <a:lnTo>
                    <a:pt x="26669" y="948689"/>
                  </a:lnTo>
                  <a:close/>
                </a:path>
                <a:path w="26669" h="1042670">
                  <a:moveTo>
                    <a:pt x="26669" y="952500"/>
                  </a:moveTo>
                  <a:lnTo>
                    <a:pt x="0" y="952500"/>
                  </a:lnTo>
                  <a:lnTo>
                    <a:pt x="0" y="958849"/>
                  </a:lnTo>
                  <a:lnTo>
                    <a:pt x="26669" y="958849"/>
                  </a:lnTo>
                  <a:lnTo>
                    <a:pt x="26669" y="952500"/>
                  </a:lnTo>
                  <a:close/>
                </a:path>
                <a:path w="26669" h="1042670">
                  <a:moveTo>
                    <a:pt x="26669" y="958850"/>
                  </a:moveTo>
                  <a:lnTo>
                    <a:pt x="0" y="958850"/>
                  </a:lnTo>
                  <a:lnTo>
                    <a:pt x="0" y="961389"/>
                  </a:lnTo>
                  <a:lnTo>
                    <a:pt x="26669" y="961389"/>
                  </a:lnTo>
                  <a:lnTo>
                    <a:pt x="26669" y="958850"/>
                  </a:lnTo>
                  <a:close/>
                </a:path>
                <a:path w="26669" h="1042670">
                  <a:moveTo>
                    <a:pt x="26669" y="961389"/>
                  </a:moveTo>
                  <a:lnTo>
                    <a:pt x="0" y="961389"/>
                  </a:lnTo>
                  <a:lnTo>
                    <a:pt x="0" y="965199"/>
                  </a:lnTo>
                  <a:lnTo>
                    <a:pt x="26669" y="965199"/>
                  </a:lnTo>
                  <a:lnTo>
                    <a:pt x="26669" y="961389"/>
                  </a:lnTo>
                  <a:close/>
                </a:path>
                <a:path w="26669" h="1042670">
                  <a:moveTo>
                    <a:pt x="26669" y="965200"/>
                  </a:moveTo>
                  <a:lnTo>
                    <a:pt x="0" y="965200"/>
                  </a:lnTo>
                  <a:lnTo>
                    <a:pt x="0" y="967739"/>
                  </a:lnTo>
                  <a:lnTo>
                    <a:pt x="26669" y="967739"/>
                  </a:lnTo>
                  <a:lnTo>
                    <a:pt x="26669" y="965200"/>
                  </a:lnTo>
                  <a:close/>
                </a:path>
                <a:path w="26669" h="1042670">
                  <a:moveTo>
                    <a:pt x="26669" y="967739"/>
                  </a:moveTo>
                  <a:lnTo>
                    <a:pt x="0" y="967739"/>
                  </a:lnTo>
                  <a:lnTo>
                    <a:pt x="0" y="974089"/>
                  </a:lnTo>
                  <a:lnTo>
                    <a:pt x="26669" y="974089"/>
                  </a:lnTo>
                  <a:lnTo>
                    <a:pt x="26669" y="967739"/>
                  </a:lnTo>
                  <a:close/>
                </a:path>
                <a:path w="26669" h="1042670">
                  <a:moveTo>
                    <a:pt x="26669" y="974089"/>
                  </a:moveTo>
                  <a:lnTo>
                    <a:pt x="0" y="974089"/>
                  </a:lnTo>
                  <a:lnTo>
                    <a:pt x="0" y="999489"/>
                  </a:lnTo>
                  <a:lnTo>
                    <a:pt x="26669" y="999489"/>
                  </a:lnTo>
                  <a:lnTo>
                    <a:pt x="26669" y="974089"/>
                  </a:lnTo>
                  <a:close/>
                </a:path>
                <a:path w="26669" h="1042670">
                  <a:moveTo>
                    <a:pt x="26669" y="999490"/>
                  </a:moveTo>
                  <a:lnTo>
                    <a:pt x="0" y="999490"/>
                  </a:lnTo>
                  <a:lnTo>
                    <a:pt x="0" y="1005839"/>
                  </a:lnTo>
                  <a:lnTo>
                    <a:pt x="26669" y="1005839"/>
                  </a:lnTo>
                  <a:lnTo>
                    <a:pt x="26669" y="999490"/>
                  </a:lnTo>
                  <a:close/>
                </a:path>
                <a:path w="26669" h="1042670">
                  <a:moveTo>
                    <a:pt x="26669" y="1005840"/>
                  </a:moveTo>
                  <a:lnTo>
                    <a:pt x="0" y="1005840"/>
                  </a:lnTo>
                  <a:lnTo>
                    <a:pt x="0" y="1018539"/>
                  </a:lnTo>
                  <a:lnTo>
                    <a:pt x="26669" y="1018539"/>
                  </a:lnTo>
                  <a:lnTo>
                    <a:pt x="26669" y="1005840"/>
                  </a:lnTo>
                  <a:close/>
                </a:path>
                <a:path w="26669" h="1042670">
                  <a:moveTo>
                    <a:pt x="26669" y="1018540"/>
                  </a:moveTo>
                  <a:lnTo>
                    <a:pt x="0" y="1018540"/>
                  </a:lnTo>
                  <a:lnTo>
                    <a:pt x="0" y="1033779"/>
                  </a:lnTo>
                  <a:lnTo>
                    <a:pt x="1269" y="1033779"/>
                  </a:lnTo>
                  <a:lnTo>
                    <a:pt x="1269" y="1035049"/>
                  </a:lnTo>
                  <a:lnTo>
                    <a:pt x="26669" y="1035049"/>
                  </a:lnTo>
                  <a:lnTo>
                    <a:pt x="26669" y="1018540"/>
                  </a:lnTo>
                  <a:close/>
                </a:path>
                <a:path w="26669" h="1042670">
                  <a:moveTo>
                    <a:pt x="26669" y="1035049"/>
                  </a:moveTo>
                  <a:lnTo>
                    <a:pt x="5080" y="1035049"/>
                  </a:lnTo>
                  <a:lnTo>
                    <a:pt x="5080" y="1036319"/>
                  </a:lnTo>
                  <a:lnTo>
                    <a:pt x="8889" y="1036319"/>
                  </a:lnTo>
                  <a:lnTo>
                    <a:pt x="8889" y="1037589"/>
                  </a:lnTo>
                  <a:lnTo>
                    <a:pt x="26669" y="1037589"/>
                  </a:lnTo>
                  <a:lnTo>
                    <a:pt x="26669" y="1035049"/>
                  </a:lnTo>
                  <a:close/>
                </a:path>
                <a:path w="26669" h="1042670">
                  <a:moveTo>
                    <a:pt x="26669" y="1037590"/>
                  </a:moveTo>
                  <a:lnTo>
                    <a:pt x="12700" y="1037590"/>
                  </a:lnTo>
                  <a:lnTo>
                    <a:pt x="12700" y="1038859"/>
                  </a:lnTo>
                  <a:lnTo>
                    <a:pt x="16509" y="1038859"/>
                  </a:lnTo>
                  <a:lnTo>
                    <a:pt x="16509" y="1040129"/>
                  </a:lnTo>
                  <a:lnTo>
                    <a:pt x="19050" y="1040129"/>
                  </a:lnTo>
                  <a:lnTo>
                    <a:pt x="19050" y="1041399"/>
                  </a:lnTo>
                  <a:lnTo>
                    <a:pt x="26669" y="1041399"/>
                  </a:lnTo>
                  <a:lnTo>
                    <a:pt x="26669" y="1037590"/>
                  </a:lnTo>
                  <a:close/>
                </a:path>
                <a:path w="26669" h="1042670">
                  <a:moveTo>
                    <a:pt x="26669" y="1041399"/>
                  </a:moveTo>
                  <a:lnTo>
                    <a:pt x="22859" y="1041399"/>
                  </a:lnTo>
                  <a:lnTo>
                    <a:pt x="22859" y="1042669"/>
                  </a:lnTo>
                  <a:lnTo>
                    <a:pt x="26669" y="1042669"/>
                  </a:lnTo>
                  <a:lnTo>
                    <a:pt x="26669" y="1041399"/>
                  </a:lnTo>
                  <a:close/>
                </a:path>
              </a:pathLst>
            </a:custGeom>
            <a:solidFill>
              <a:srgbClr val="5778DB"/>
            </a:solidFill>
          </p:spPr>
          <p:txBody>
            <a:bodyPr wrap="square" lIns="0" tIns="0" rIns="0" bIns="0" rtlCol="0"/>
            <a:lstStyle/>
            <a:p>
              <a:endParaRPr/>
            </a:p>
          </p:txBody>
        </p:sp>
        <p:sp>
          <p:nvSpPr>
            <p:cNvPr id="604" name="object 604"/>
            <p:cNvSpPr/>
            <p:nvPr/>
          </p:nvSpPr>
          <p:spPr>
            <a:xfrm>
              <a:off x="2208529" y="4810759"/>
              <a:ext cx="25400" cy="1037590"/>
            </a:xfrm>
            <a:custGeom>
              <a:avLst/>
              <a:gdLst/>
              <a:ahLst/>
              <a:cxnLst/>
              <a:rect l="l" t="t" r="r" b="b"/>
              <a:pathLst>
                <a:path w="25400" h="1037589">
                  <a:moveTo>
                    <a:pt x="5079" y="0"/>
                  </a:moveTo>
                  <a:lnTo>
                    <a:pt x="0" y="0"/>
                  </a:lnTo>
                  <a:lnTo>
                    <a:pt x="0" y="5079"/>
                  </a:lnTo>
                  <a:lnTo>
                    <a:pt x="25400" y="5079"/>
                  </a:lnTo>
                  <a:lnTo>
                    <a:pt x="25400" y="3809"/>
                  </a:lnTo>
                  <a:lnTo>
                    <a:pt x="19050" y="3809"/>
                  </a:lnTo>
                  <a:lnTo>
                    <a:pt x="19050" y="2539"/>
                  </a:lnTo>
                  <a:lnTo>
                    <a:pt x="11429" y="2539"/>
                  </a:lnTo>
                  <a:lnTo>
                    <a:pt x="11429" y="1270"/>
                  </a:lnTo>
                  <a:lnTo>
                    <a:pt x="5079" y="1270"/>
                  </a:lnTo>
                  <a:lnTo>
                    <a:pt x="5079" y="0"/>
                  </a:lnTo>
                  <a:close/>
                </a:path>
                <a:path w="25400" h="1037589">
                  <a:moveTo>
                    <a:pt x="25400" y="5080"/>
                  </a:moveTo>
                  <a:lnTo>
                    <a:pt x="0" y="5080"/>
                  </a:lnTo>
                  <a:lnTo>
                    <a:pt x="0" y="11429"/>
                  </a:lnTo>
                  <a:lnTo>
                    <a:pt x="25400" y="11429"/>
                  </a:lnTo>
                  <a:lnTo>
                    <a:pt x="25400" y="5080"/>
                  </a:lnTo>
                  <a:close/>
                </a:path>
                <a:path w="25400" h="1037589">
                  <a:moveTo>
                    <a:pt x="25400" y="11430"/>
                  </a:moveTo>
                  <a:lnTo>
                    <a:pt x="0" y="11430"/>
                  </a:lnTo>
                  <a:lnTo>
                    <a:pt x="0" y="17779"/>
                  </a:lnTo>
                  <a:lnTo>
                    <a:pt x="25400" y="17779"/>
                  </a:lnTo>
                  <a:lnTo>
                    <a:pt x="25400" y="11430"/>
                  </a:lnTo>
                  <a:close/>
                </a:path>
                <a:path w="25400" h="1037589">
                  <a:moveTo>
                    <a:pt x="25400" y="17780"/>
                  </a:moveTo>
                  <a:lnTo>
                    <a:pt x="0" y="17780"/>
                  </a:lnTo>
                  <a:lnTo>
                    <a:pt x="0" y="24129"/>
                  </a:lnTo>
                  <a:lnTo>
                    <a:pt x="25400" y="24129"/>
                  </a:lnTo>
                  <a:lnTo>
                    <a:pt x="25400" y="17780"/>
                  </a:lnTo>
                  <a:close/>
                </a:path>
                <a:path w="25400" h="1037589">
                  <a:moveTo>
                    <a:pt x="25400" y="24130"/>
                  </a:moveTo>
                  <a:lnTo>
                    <a:pt x="0" y="24130"/>
                  </a:lnTo>
                  <a:lnTo>
                    <a:pt x="0" y="30479"/>
                  </a:lnTo>
                  <a:lnTo>
                    <a:pt x="25400" y="30479"/>
                  </a:lnTo>
                  <a:lnTo>
                    <a:pt x="25400" y="24130"/>
                  </a:lnTo>
                  <a:close/>
                </a:path>
                <a:path w="25400" h="1037589">
                  <a:moveTo>
                    <a:pt x="25400" y="30480"/>
                  </a:moveTo>
                  <a:lnTo>
                    <a:pt x="0" y="30480"/>
                  </a:lnTo>
                  <a:lnTo>
                    <a:pt x="0" y="43179"/>
                  </a:lnTo>
                  <a:lnTo>
                    <a:pt x="25400" y="43179"/>
                  </a:lnTo>
                  <a:lnTo>
                    <a:pt x="25400" y="30480"/>
                  </a:lnTo>
                  <a:close/>
                </a:path>
                <a:path w="25400" h="1037589">
                  <a:moveTo>
                    <a:pt x="25400" y="43180"/>
                  </a:moveTo>
                  <a:lnTo>
                    <a:pt x="0" y="43180"/>
                  </a:lnTo>
                  <a:lnTo>
                    <a:pt x="0" y="49529"/>
                  </a:lnTo>
                  <a:lnTo>
                    <a:pt x="25400" y="49529"/>
                  </a:lnTo>
                  <a:lnTo>
                    <a:pt x="25400" y="43180"/>
                  </a:lnTo>
                  <a:close/>
                </a:path>
                <a:path w="25400" h="1037589">
                  <a:moveTo>
                    <a:pt x="25400" y="49530"/>
                  </a:moveTo>
                  <a:lnTo>
                    <a:pt x="0" y="49530"/>
                  </a:lnTo>
                  <a:lnTo>
                    <a:pt x="0" y="55879"/>
                  </a:lnTo>
                  <a:lnTo>
                    <a:pt x="25400" y="55879"/>
                  </a:lnTo>
                  <a:lnTo>
                    <a:pt x="25400" y="49530"/>
                  </a:lnTo>
                  <a:close/>
                </a:path>
                <a:path w="25400" h="1037589">
                  <a:moveTo>
                    <a:pt x="25400" y="55880"/>
                  </a:moveTo>
                  <a:lnTo>
                    <a:pt x="0" y="55880"/>
                  </a:lnTo>
                  <a:lnTo>
                    <a:pt x="0" y="62229"/>
                  </a:lnTo>
                  <a:lnTo>
                    <a:pt x="25400" y="62229"/>
                  </a:lnTo>
                  <a:lnTo>
                    <a:pt x="25400" y="55880"/>
                  </a:lnTo>
                  <a:close/>
                </a:path>
                <a:path w="25400" h="1037589">
                  <a:moveTo>
                    <a:pt x="25400" y="62230"/>
                  </a:moveTo>
                  <a:lnTo>
                    <a:pt x="0" y="62230"/>
                  </a:lnTo>
                  <a:lnTo>
                    <a:pt x="0" y="68579"/>
                  </a:lnTo>
                  <a:lnTo>
                    <a:pt x="25400" y="68579"/>
                  </a:lnTo>
                  <a:lnTo>
                    <a:pt x="25400" y="62230"/>
                  </a:lnTo>
                  <a:close/>
                </a:path>
                <a:path w="25400" h="1037589">
                  <a:moveTo>
                    <a:pt x="25400" y="68580"/>
                  </a:moveTo>
                  <a:lnTo>
                    <a:pt x="0" y="68580"/>
                  </a:lnTo>
                  <a:lnTo>
                    <a:pt x="0" y="74929"/>
                  </a:lnTo>
                  <a:lnTo>
                    <a:pt x="25400" y="74929"/>
                  </a:lnTo>
                  <a:lnTo>
                    <a:pt x="25400" y="68580"/>
                  </a:lnTo>
                  <a:close/>
                </a:path>
                <a:path w="25400" h="1037589">
                  <a:moveTo>
                    <a:pt x="25400" y="74930"/>
                  </a:moveTo>
                  <a:lnTo>
                    <a:pt x="0" y="74930"/>
                  </a:lnTo>
                  <a:lnTo>
                    <a:pt x="0" y="81279"/>
                  </a:lnTo>
                  <a:lnTo>
                    <a:pt x="25400" y="81279"/>
                  </a:lnTo>
                  <a:lnTo>
                    <a:pt x="25400" y="74930"/>
                  </a:lnTo>
                  <a:close/>
                </a:path>
                <a:path w="25400" h="1037589">
                  <a:moveTo>
                    <a:pt x="25400" y="81280"/>
                  </a:moveTo>
                  <a:lnTo>
                    <a:pt x="0" y="81280"/>
                  </a:lnTo>
                  <a:lnTo>
                    <a:pt x="0" y="87629"/>
                  </a:lnTo>
                  <a:lnTo>
                    <a:pt x="25400" y="87629"/>
                  </a:lnTo>
                  <a:lnTo>
                    <a:pt x="25400" y="81280"/>
                  </a:lnTo>
                  <a:close/>
                </a:path>
                <a:path w="25400" h="1037589">
                  <a:moveTo>
                    <a:pt x="25400" y="87630"/>
                  </a:moveTo>
                  <a:lnTo>
                    <a:pt x="0" y="87630"/>
                  </a:lnTo>
                  <a:lnTo>
                    <a:pt x="0" y="93979"/>
                  </a:lnTo>
                  <a:lnTo>
                    <a:pt x="25400" y="93979"/>
                  </a:lnTo>
                  <a:lnTo>
                    <a:pt x="25400" y="87630"/>
                  </a:lnTo>
                  <a:close/>
                </a:path>
                <a:path w="25400" h="1037589">
                  <a:moveTo>
                    <a:pt x="25400" y="93980"/>
                  </a:moveTo>
                  <a:lnTo>
                    <a:pt x="0" y="93980"/>
                  </a:lnTo>
                  <a:lnTo>
                    <a:pt x="0" y="100329"/>
                  </a:lnTo>
                  <a:lnTo>
                    <a:pt x="25400" y="100329"/>
                  </a:lnTo>
                  <a:lnTo>
                    <a:pt x="25400" y="93980"/>
                  </a:lnTo>
                  <a:close/>
                </a:path>
                <a:path w="25400" h="1037589">
                  <a:moveTo>
                    <a:pt x="25400" y="100330"/>
                  </a:moveTo>
                  <a:lnTo>
                    <a:pt x="0" y="100330"/>
                  </a:lnTo>
                  <a:lnTo>
                    <a:pt x="0" y="106679"/>
                  </a:lnTo>
                  <a:lnTo>
                    <a:pt x="25400" y="106679"/>
                  </a:lnTo>
                  <a:lnTo>
                    <a:pt x="25400" y="100330"/>
                  </a:lnTo>
                  <a:close/>
                </a:path>
                <a:path w="25400" h="1037589">
                  <a:moveTo>
                    <a:pt x="25400" y="106680"/>
                  </a:moveTo>
                  <a:lnTo>
                    <a:pt x="0" y="106680"/>
                  </a:lnTo>
                  <a:lnTo>
                    <a:pt x="0" y="113029"/>
                  </a:lnTo>
                  <a:lnTo>
                    <a:pt x="25400" y="113029"/>
                  </a:lnTo>
                  <a:lnTo>
                    <a:pt x="25400" y="106680"/>
                  </a:lnTo>
                  <a:close/>
                </a:path>
                <a:path w="25400" h="1037589">
                  <a:moveTo>
                    <a:pt x="25400" y="113030"/>
                  </a:moveTo>
                  <a:lnTo>
                    <a:pt x="0" y="113030"/>
                  </a:lnTo>
                  <a:lnTo>
                    <a:pt x="0" y="119379"/>
                  </a:lnTo>
                  <a:lnTo>
                    <a:pt x="25400" y="119379"/>
                  </a:lnTo>
                  <a:lnTo>
                    <a:pt x="25400" y="113030"/>
                  </a:lnTo>
                  <a:close/>
                </a:path>
                <a:path w="25400" h="1037589">
                  <a:moveTo>
                    <a:pt x="25400" y="119380"/>
                  </a:moveTo>
                  <a:lnTo>
                    <a:pt x="0" y="119380"/>
                  </a:lnTo>
                  <a:lnTo>
                    <a:pt x="0" y="125729"/>
                  </a:lnTo>
                  <a:lnTo>
                    <a:pt x="25400" y="125729"/>
                  </a:lnTo>
                  <a:lnTo>
                    <a:pt x="25400" y="119380"/>
                  </a:lnTo>
                  <a:close/>
                </a:path>
                <a:path w="25400" h="1037589">
                  <a:moveTo>
                    <a:pt x="25400" y="125730"/>
                  </a:moveTo>
                  <a:lnTo>
                    <a:pt x="0" y="125730"/>
                  </a:lnTo>
                  <a:lnTo>
                    <a:pt x="0" y="132079"/>
                  </a:lnTo>
                  <a:lnTo>
                    <a:pt x="25400" y="132079"/>
                  </a:lnTo>
                  <a:lnTo>
                    <a:pt x="25400" y="125730"/>
                  </a:lnTo>
                  <a:close/>
                </a:path>
                <a:path w="25400" h="1037589">
                  <a:moveTo>
                    <a:pt x="25400" y="132080"/>
                  </a:moveTo>
                  <a:lnTo>
                    <a:pt x="0" y="132080"/>
                  </a:lnTo>
                  <a:lnTo>
                    <a:pt x="0" y="138429"/>
                  </a:lnTo>
                  <a:lnTo>
                    <a:pt x="25400" y="138429"/>
                  </a:lnTo>
                  <a:lnTo>
                    <a:pt x="25400" y="132080"/>
                  </a:lnTo>
                  <a:close/>
                </a:path>
                <a:path w="25400" h="1037589">
                  <a:moveTo>
                    <a:pt x="25400" y="138430"/>
                  </a:moveTo>
                  <a:lnTo>
                    <a:pt x="0" y="138430"/>
                  </a:lnTo>
                  <a:lnTo>
                    <a:pt x="0" y="144779"/>
                  </a:lnTo>
                  <a:lnTo>
                    <a:pt x="25400" y="144779"/>
                  </a:lnTo>
                  <a:lnTo>
                    <a:pt x="25400" y="138430"/>
                  </a:lnTo>
                  <a:close/>
                </a:path>
                <a:path w="25400" h="1037589">
                  <a:moveTo>
                    <a:pt x="25400" y="144780"/>
                  </a:moveTo>
                  <a:lnTo>
                    <a:pt x="0" y="144780"/>
                  </a:lnTo>
                  <a:lnTo>
                    <a:pt x="0" y="151129"/>
                  </a:lnTo>
                  <a:lnTo>
                    <a:pt x="25400" y="151129"/>
                  </a:lnTo>
                  <a:lnTo>
                    <a:pt x="25400" y="144780"/>
                  </a:lnTo>
                  <a:close/>
                </a:path>
                <a:path w="25400" h="1037589">
                  <a:moveTo>
                    <a:pt x="25400" y="151130"/>
                  </a:moveTo>
                  <a:lnTo>
                    <a:pt x="0" y="151130"/>
                  </a:lnTo>
                  <a:lnTo>
                    <a:pt x="0" y="170179"/>
                  </a:lnTo>
                  <a:lnTo>
                    <a:pt x="25400" y="170179"/>
                  </a:lnTo>
                  <a:lnTo>
                    <a:pt x="25400" y="151130"/>
                  </a:lnTo>
                  <a:close/>
                </a:path>
                <a:path w="25400" h="1037589">
                  <a:moveTo>
                    <a:pt x="25400" y="170180"/>
                  </a:moveTo>
                  <a:lnTo>
                    <a:pt x="0" y="170180"/>
                  </a:lnTo>
                  <a:lnTo>
                    <a:pt x="0" y="176529"/>
                  </a:lnTo>
                  <a:lnTo>
                    <a:pt x="25400" y="176529"/>
                  </a:lnTo>
                  <a:lnTo>
                    <a:pt x="25400" y="170180"/>
                  </a:lnTo>
                  <a:close/>
                </a:path>
                <a:path w="25400" h="1037589">
                  <a:moveTo>
                    <a:pt x="25400" y="176530"/>
                  </a:moveTo>
                  <a:lnTo>
                    <a:pt x="0" y="176530"/>
                  </a:lnTo>
                  <a:lnTo>
                    <a:pt x="0" y="214629"/>
                  </a:lnTo>
                  <a:lnTo>
                    <a:pt x="25400" y="214629"/>
                  </a:lnTo>
                  <a:lnTo>
                    <a:pt x="25400" y="176530"/>
                  </a:lnTo>
                  <a:close/>
                </a:path>
                <a:path w="25400" h="1037589">
                  <a:moveTo>
                    <a:pt x="25400" y="214630"/>
                  </a:moveTo>
                  <a:lnTo>
                    <a:pt x="0" y="214630"/>
                  </a:lnTo>
                  <a:lnTo>
                    <a:pt x="0" y="220979"/>
                  </a:lnTo>
                  <a:lnTo>
                    <a:pt x="25400" y="220979"/>
                  </a:lnTo>
                  <a:lnTo>
                    <a:pt x="25400" y="214630"/>
                  </a:lnTo>
                  <a:close/>
                </a:path>
                <a:path w="25400" h="1037589">
                  <a:moveTo>
                    <a:pt x="25400" y="220980"/>
                  </a:moveTo>
                  <a:lnTo>
                    <a:pt x="0" y="220980"/>
                  </a:lnTo>
                  <a:lnTo>
                    <a:pt x="0" y="233679"/>
                  </a:lnTo>
                  <a:lnTo>
                    <a:pt x="25400" y="233679"/>
                  </a:lnTo>
                  <a:lnTo>
                    <a:pt x="25400" y="220980"/>
                  </a:lnTo>
                  <a:close/>
                </a:path>
                <a:path w="25400" h="1037589">
                  <a:moveTo>
                    <a:pt x="25400" y="233680"/>
                  </a:moveTo>
                  <a:lnTo>
                    <a:pt x="0" y="233680"/>
                  </a:lnTo>
                  <a:lnTo>
                    <a:pt x="0" y="240029"/>
                  </a:lnTo>
                  <a:lnTo>
                    <a:pt x="25400" y="240029"/>
                  </a:lnTo>
                  <a:lnTo>
                    <a:pt x="25400" y="233680"/>
                  </a:lnTo>
                  <a:close/>
                </a:path>
                <a:path w="25400" h="1037589">
                  <a:moveTo>
                    <a:pt x="25400" y="240030"/>
                  </a:moveTo>
                  <a:lnTo>
                    <a:pt x="0" y="240030"/>
                  </a:lnTo>
                  <a:lnTo>
                    <a:pt x="0" y="252729"/>
                  </a:lnTo>
                  <a:lnTo>
                    <a:pt x="25400" y="252729"/>
                  </a:lnTo>
                  <a:lnTo>
                    <a:pt x="25400" y="240030"/>
                  </a:lnTo>
                  <a:close/>
                </a:path>
                <a:path w="25400" h="1037589">
                  <a:moveTo>
                    <a:pt x="25400" y="252730"/>
                  </a:moveTo>
                  <a:lnTo>
                    <a:pt x="0" y="252730"/>
                  </a:lnTo>
                  <a:lnTo>
                    <a:pt x="0" y="259079"/>
                  </a:lnTo>
                  <a:lnTo>
                    <a:pt x="25400" y="259079"/>
                  </a:lnTo>
                  <a:lnTo>
                    <a:pt x="25400" y="252730"/>
                  </a:lnTo>
                  <a:close/>
                </a:path>
                <a:path w="25400" h="1037589">
                  <a:moveTo>
                    <a:pt x="25400" y="259080"/>
                  </a:moveTo>
                  <a:lnTo>
                    <a:pt x="0" y="259080"/>
                  </a:lnTo>
                  <a:lnTo>
                    <a:pt x="0" y="271779"/>
                  </a:lnTo>
                  <a:lnTo>
                    <a:pt x="25400" y="271779"/>
                  </a:lnTo>
                  <a:lnTo>
                    <a:pt x="25400" y="259080"/>
                  </a:lnTo>
                  <a:close/>
                </a:path>
                <a:path w="25400" h="1037589">
                  <a:moveTo>
                    <a:pt x="25400" y="271780"/>
                  </a:moveTo>
                  <a:lnTo>
                    <a:pt x="0" y="271780"/>
                  </a:lnTo>
                  <a:lnTo>
                    <a:pt x="0" y="278129"/>
                  </a:lnTo>
                  <a:lnTo>
                    <a:pt x="25400" y="278129"/>
                  </a:lnTo>
                  <a:lnTo>
                    <a:pt x="25400" y="271780"/>
                  </a:lnTo>
                  <a:close/>
                </a:path>
                <a:path w="25400" h="1037589">
                  <a:moveTo>
                    <a:pt x="25400" y="278130"/>
                  </a:moveTo>
                  <a:lnTo>
                    <a:pt x="0" y="278130"/>
                  </a:lnTo>
                  <a:lnTo>
                    <a:pt x="0" y="284479"/>
                  </a:lnTo>
                  <a:lnTo>
                    <a:pt x="25400" y="284479"/>
                  </a:lnTo>
                  <a:lnTo>
                    <a:pt x="25400" y="278130"/>
                  </a:lnTo>
                  <a:close/>
                </a:path>
                <a:path w="25400" h="1037589">
                  <a:moveTo>
                    <a:pt x="25400" y="284480"/>
                  </a:moveTo>
                  <a:lnTo>
                    <a:pt x="0" y="284480"/>
                  </a:lnTo>
                  <a:lnTo>
                    <a:pt x="0" y="290829"/>
                  </a:lnTo>
                  <a:lnTo>
                    <a:pt x="25400" y="290829"/>
                  </a:lnTo>
                  <a:lnTo>
                    <a:pt x="25400" y="284480"/>
                  </a:lnTo>
                  <a:close/>
                </a:path>
                <a:path w="25400" h="1037589">
                  <a:moveTo>
                    <a:pt x="25400" y="290830"/>
                  </a:moveTo>
                  <a:lnTo>
                    <a:pt x="0" y="290830"/>
                  </a:lnTo>
                  <a:lnTo>
                    <a:pt x="0" y="297179"/>
                  </a:lnTo>
                  <a:lnTo>
                    <a:pt x="25400" y="297179"/>
                  </a:lnTo>
                  <a:lnTo>
                    <a:pt x="25400" y="290830"/>
                  </a:lnTo>
                  <a:close/>
                </a:path>
                <a:path w="25400" h="1037589">
                  <a:moveTo>
                    <a:pt x="25400" y="297180"/>
                  </a:moveTo>
                  <a:lnTo>
                    <a:pt x="0" y="297180"/>
                  </a:lnTo>
                  <a:lnTo>
                    <a:pt x="0" y="303529"/>
                  </a:lnTo>
                  <a:lnTo>
                    <a:pt x="25400" y="303529"/>
                  </a:lnTo>
                  <a:lnTo>
                    <a:pt x="25400" y="297180"/>
                  </a:lnTo>
                  <a:close/>
                </a:path>
                <a:path w="25400" h="1037589">
                  <a:moveTo>
                    <a:pt x="25400" y="303530"/>
                  </a:moveTo>
                  <a:lnTo>
                    <a:pt x="0" y="303530"/>
                  </a:lnTo>
                  <a:lnTo>
                    <a:pt x="0" y="309879"/>
                  </a:lnTo>
                  <a:lnTo>
                    <a:pt x="25400" y="309879"/>
                  </a:lnTo>
                  <a:lnTo>
                    <a:pt x="25400" y="303530"/>
                  </a:lnTo>
                  <a:close/>
                </a:path>
                <a:path w="25400" h="1037589">
                  <a:moveTo>
                    <a:pt x="25400" y="309880"/>
                  </a:moveTo>
                  <a:lnTo>
                    <a:pt x="0" y="309880"/>
                  </a:lnTo>
                  <a:lnTo>
                    <a:pt x="0" y="316229"/>
                  </a:lnTo>
                  <a:lnTo>
                    <a:pt x="25400" y="316229"/>
                  </a:lnTo>
                  <a:lnTo>
                    <a:pt x="25400" y="309880"/>
                  </a:lnTo>
                  <a:close/>
                </a:path>
                <a:path w="25400" h="1037589">
                  <a:moveTo>
                    <a:pt x="25400" y="316230"/>
                  </a:moveTo>
                  <a:lnTo>
                    <a:pt x="0" y="316230"/>
                  </a:lnTo>
                  <a:lnTo>
                    <a:pt x="0" y="322579"/>
                  </a:lnTo>
                  <a:lnTo>
                    <a:pt x="25400" y="322579"/>
                  </a:lnTo>
                  <a:lnTo>
                    <a:pt x="25400" y="316230"/>
                  </a:lnTo>
                  <a:close/>
                </a:path>
                <a:path w="25400" h="1037589">
                  <a:moveTo>
                    <a:pt x="25400" y="322580"/>
                  </a:moveTo>
                  <a:lnTo>
                    <a:pt x="0" y="322580"/>
                  </a:lnTo>
                  <a:lnTo>
                    <a:pt x="0" y="328929"/>
                  </a:lnTo>
                  <a:lnTo>
                    <a:pt x="25400" y="328929"/>
                  </a:lnTo>
                  <a:lnTo>
                    <a:pt x="25400" y="322580"/>
                  </a:lnTo>
                  <a:close/>
                </a:path>
                <a:path w="25400" h="1037589">
                  <a:moveTo>
                    <a:pt x="25400" y="328930"/>
                  </a:moveTo>
                  <a:lnTo>
                    <a:pt x="0" y="328930"/>
                  </a:lnTo>
                  <a:lnTo>
                    <a:pt x="0" y="335279"/>
                  </a:lnTo>
                  <a:lnTo>
                    <a:pt x="25400" y="335279"/>
                  </a:lnTo>
                  <a:lnTo>
                    <a:pt x="25400" y="328930"/>
                  </a:lnTo>
                  <a:close/>
                </a:path>
                <a:path w="25400" h="1037589">
                  <a:moveTo>
                    <a:pt x="25400" y="335280"/>
                  </a:moveTo>
                  <a:lnTo>
                    <a:pt x="0" y="335280"/>
                  </a:lnTo>
                  <a:lnTo>
                    <a:pt x="0" y="341629"/>
                  </a:lnTo>
                  <a:lnTo>
                    <a:pt x="25400" y="341629"/>
                  </a:lnTo>
                  <a:lnTo>
                    <a:pt x="25400" y="335280"/>
                  </a:lnTo>
                  <a:close/>
                </a:path>
                <a:path w="25400" h="1037589">
                  <a:moveTo>
                    <a:pt x="25400" y="341630"/>
                  </a:moveTo>
                  <a:lnTo>
                    <a:pt x="0" y="341630"/>
                  </a:lnTo>
                  <a:lnTo>
                    <a:pt x="0" y="347979"/>
                  </a:lnTo>
                  <a:lnTo>
                    <a:pt x="25400" y="347979"/>
                  </a:lnTo>
                  <a:lnTo>
                    <a:pt x="25400" y="341630"/>
                  </a:lnTo>
                  <a:close/>
                </a:path>
                <a:path w="25400" h="1037589">
                  <a:moveTo>
                    <a:pt x="25400" y="347980"/>
                  </a:moveTo>
                  <a:lnTo>
                    <a:pt x="0" y="347980"/>
                  </a:lnTo>
                  <a:lnTo>
                    <a:pt x="0" y="354329"/>
                  </a:lnTo>
                  <a:lnTo>
                    <a:pt x="25400" y="354329"/>
                  </a:lnTo>
                  <a:lnTo>
                    <a:pt x="25400" y="347980"/>
                  </a:lnTo>
                  <a:close/>
                </a:path>
                <a:path w="25400" h="1037589">
                  <a:moveTo>
                    <a:pt x="25400" y="354330"/>
                  </a:moveTo>
                  <a:lnTo>
                    <a:pt x="0" y="354330"/>
                  </a:lnTo>
                  <a:lnTo>
                    <a:pt x="0" y="360679"/>
                  </a:lnTo>
                  <a:lnTo>
                    <a:pt x="25400" y="360679"/>
                  </a:lnTo>
                  <a:lnTo>
                    <a:pt x="25400" y="354330"/>
                  </a:lnTo>
                  <a:close/>
                </a:path>
                <a:path w="25400" h="1037589">
                  <a:moveTo>
                    <a:pt x="25400" y="360680"/>
                  </a:moveTo>
                  <a:lnTo>
                    <a:pt x="0" y="360680"/>
                  </a:lnTo>
                  <a:lnTo>
                    <a:pt x="0" y="367029"/>
                  </a:lnTo>
                  <a:lnTo>
                    <a:pt x="25400" y="367029"/>
                  </a:lnTo>
                  <a:lnTo>
                    <a:pt x="25400" y="360680"/>
                  </a:lnTo>
                  <a:close/>
                </a:path>
                <a:path w="25400" h="1037589">
                  <a:moveTo>
                    <a:pt x="25400" y="367030"/>
                  </a:moveTo>
                  <a:lnTo>
                    <a:pt x="0" y="367030"/>
                  </a:lnTo>
                  <a:lnTo>
                    <a:pt x="0" y="373379"/>
                  </a:lnTo>
                  <a:lnTo>
                    <a:pt x="25400" y="373379"/>
                  </a:lnTo>
                  <a:lnTo>
                    <a:pt x="25400" y="367030"/>
                  </a:lnTo>
                  <a:close/>
                </a:path>
                <a:path w="25400" h="1037589">
                  <a:moveTo>
                    <a:pt x="25400" y="373380"/>
                  </a:moveTo>
                  <a:lnTo>
                    <a:pt x="0" y="373380"/>
                  </a:lnTo>
                  <a:lnTo>
                    <a:pt x="0" y="379729"/>
                  </a:lnTo>
                  <a:lnTo>
                    <a:pt x="25400" y="379729"/>
                  </a:lnTo>
                  <a:lnTo>
                    <a:pt x="25400" y="373380"/>
                  </a:lnTo>
                  <a:close/>
                </a:path>
                <a:path w="25400" h="1037589">
                  <a:moveTo>
                    <a:pt x="25400" y="379730"/>
                  </a:moveTo>
                  <a:lnTo>
                    <a:pt x="0" y="379730"/>
                  </a:lnTo>
                  <a:lnTo>
                    <a:pt x="0" y="386079"/>
                  </a:lnTo>
                  <a:lnTo>
                    <a:pt x="25400" y="386079"/>
                  </a:lnTo>
                  <a:lnTo>
                    <a:pt x="25400" y="379730"/>
                  </a:lnTo>
                  <a:close/>
                </a:path>
                <a:path w="25400" h="1037589">
                  <a:moveTo>
                    <a:pt x="25400" y="386080"/>
                  </a:moveTo>
                  <a:lnTo>
                    <a:pt x="0" y="386080"/>
                  </a:lnTo>
                  <a:lnTo>
                    <a:pt x="0" y="392429"/>
                  </a:lnTo>
                  <a:lnTo>
                    <a:pt x="25400" y="392429"/>
                  </a:lnTo>
                  <a:lnTo>
                    <a:pt x="25400" y="386080"/>
                  </a:lnTo>
                  <a:close/>
                </a:path>
                <a:path w="25400" h="1037589">
                  <a:moveTo>
                    <a:pt x="25400" y="392430"/>
                  </a:moveTo>
                  <a:lnTo>
                    <a:pt x="0" y="392430"/>
                  </a:lnTo>
                  <a:lnTo>
                    <a:pt x="0" y="398779"/>
                  </a:lnTo>
                  <a:lnTo>
                    <a:pt x="25400" y="398779"/>
                  </a:lnTo>
                  <a:lnTo>
                    <a:pt x="25400" y="392430"/>
                  </a:lnTo>
                  <a:close/>
                </a:path>
                <a:path w="25400" h="1037589">
                  <a:moveTo>
                    <a:pt x="25400" y="398780"/>
                  </a:moveTo>
                  <a:lnTo>
                    <a:pt x="0" y="398780"/>
                  </a:lnTo>
                  <a:lnTo>
                    <a:pt x="0" y="405129"/>
                  </a:lnTo>
                  <a:lnTo>
                    <a:pt x="25400" y="405129"/>
                  </a:lnTo>
                  <a:lnTo>
                    <a:pt x="25400" y="398780"/>
                  </a:lnTo>
                  <a:close/>
                </a:path>
                <a:path w="25400" h="1037589">
                  <a:moveTo>
                    <a:pt x="25400" y="405130"/>
                  </a:moveTo>
                  <a:lnTo>
                    <a:pt x="0" y="405130"/>
                  </a:lnTo>
                  <a:lnTo>
                    <a:pt x="0" y="425449"/>
                  </a:lnTo>
                  <a:lnTo>
                    <a:pt x="25400" y="425449"/>
                  </a:lnTo>
                  <a:lnTo>
                    <a:pt x="25400" y="405130"/>
                  </a:lnTo>
                  <a:close/>
                </a:path>
                <a:path w="25400" h="1037589">
                  <a:moveTo>
                    <a:pt x="25400" y="425450"/>
                  </a:moveTo>
                  <a:lnTo>
                    <a:pt x="0" y="425450"/>
                  </a:lnTo>
                  <a:lnTo>
                    <a:pt x="0" y="431799"/>
                  </a:lnTo>
                  <a:lnTo>
                    <a:pt x="25400" y="431799"/>
                  </a:lnTo>
                  <a:lnTo>
                    <a:pt x="25400" y="425450"/>
                  </a:lnTo>
                  <a:close/>
                </a:path>
                <a:path w="25400" h="1037589">
                  <a:moveTo>
                    <a:pt x="25400" y="431800"/>
                  </a:moveTo>
                  <a:lnTo>
                    <a:pt x="0" y="431800"/>
                  </a:lnTo>
                  <a:lnTo>
                    <a:pt x="0" y="450849"/>
                  </a:lnTo>
                  <a:lnTo>
                    <a:pt x="25400" y="450849"/>
                  </a:lnTo>
                  <a:lnTo>
                    <a:pt x="25400" y="431800"/>
                  </a:lnTo>
                  <a:close/>
                </a:path>
                <a:path w="25400" h="1037589">
                  <a:moveTo>
                    <a:pt x="25400" y="450850"/>
                  </a:moveTo>
                  <a:lnTo>
                    <a:pt x="0" y="450850"/>
                  </a:lnTo>
                  <a:lnTo>
                    <a:pt x="0" y="457199"/>
                  </a:lnTo>
                  <a:lnTo>
                    <a:pt x="25400" y="457199"/>
                  </a:lnTo>
                  <a:lnTo>
                    <a:pt x="25400" y="450850"/>
                  </a:lnTo>
                  <a:close/>
                </a:path>
                <a:path w="25400" h="1037589">
                  <a:moveTo>
                    <a:pt x="25400" y="457200"/>
                  </a:moveTo>
                  <a:lnTo>
                    <a:pt x="0" y="457200"/>
                  </a:lnTo>
                  <a:lnTo>
                    <a:pt x="0" y="463549"/>
                  </a:lnTo>
                  <a:lnTo>
                    <a:pt x="25400" y="463549"/>
                  </a:lnTo>
                  <a:lnTo>
                    <a:pt x="25400" y="457200"/>
                  </a:lnTo>
                  <a:close/>
                </a:path>
                <a:path w="25400" h="1037589">
                  <a:moveTo>
                    <a:pt x="25400" y="463550"/>
                  </a:moveTo>
                  <a:lnTo>
                    <a:pt x="0" y="463550"/>
                  </a:lnTo>
                  <a:lnTo>
                    <a:pt x="0" y="469899"/>
                  </a:lnTo>
                  <a:lnTo>
                    <a:pt x="25400" y="469899"/>
                  </a:lnTo>
                  <a:lnTo>
                    <a:pt x="25400" y="463550"/>
                  </a:lnTo>
                  <a:close/>
                </a:path>
                <a:path w="25400" h="1037589">
                  <a:moveTo>
                    <a:pt x="25400" y="469900"/>
                  </a:moveTo>
                  <a:lnTo>
                    <a:pt x="0" y="469900"/>
                  </a:lnTo>
                  <a:lnTo>
                    <a:pt x="0" y="476249"/>
                  </a:lnTo>
                  <a:lnTo>
                    <a:pt x="25400" y="476249"/>
                  </a:lnTo>
                  <a:lnTo>
                    <a:pt x="25400" y="469900"/>
                  </a:lnTo>
                  <a:close/>
                </a:path>
                <a:path w="25400" h="1037589">
                  <a:moveTo>
                    <a:pt x="25400" y="476250"/>
                  </a:moveTo>
                  <a:lnTo>
                    <a:pt x="0" y="476250"/>
                  </a:lnTo>
                  <a:lnTo>
                    <a:pt x="0" y="482599"/>
                  </a:lnTo>
                  <a:lnTo>
                    <a:pt x="25400" y="482599"/>
                  </a:lnTo>
                  <a:lnTo>
                    <a:pt x="25400" y="476250"/>
                  </a:lnTo>
                  <a:close/>
                </a:path>
                <a:path w="25400" h="1037589">
                  <a:moveTo>
                    <a:pt x="25400" y="482600"/>
                  </a:moveTo>
                  <a:lnTo>
                    <a:pt x="0" y="482600"/>
                  </a:lnTo>
                  <a:lnTo>
                    <a:pt x="0" y="488949"/>
                  </a:lnTo>
                  <a:lnTo>
                    <a:pt x="25400" y="488949"/>
                  </a:lnTo>
                  <a:lnTo>
                    <a:pt x="25400" y="482600"/>
                  </a:lnTo>
                  <a:close/>
                </a:path>
                <a:path w="25400" h="1037589">
                  <a:moveTo>
                    <a:pt x="25400" y="488950"/>
                  </a:moveTo>
                  <a:lnTo>
                    <a:pt x="0" y="488950"/>
                  </a:lnTo>
                  <a:lnTo>
                    <a:pt x="0" y="501649"/>
                  </a:lnTo>
                  <a:lnTo>
                    <a:pt x="25400" y="501649"/>
                  </a:lnTo>
                  <a:lnTo>
                    <a:pt x="25400" y="488950"/>
                  </a:lnTo>
                  <a:close/>
                </a:path>
                <a:path w="25400" h="1037589">
                  <a:moveTo>
                    <a:pt x="25400" y="501650"/>
                  </a:moveTo>
                  <a:lnTo>
                    <a:pt x="0" y="501650"/>
                  </a:lnTo>
                  <a:lnTo>
                    <a:pt x="0" y="507999"/>
                  </a:lnTo>
                  <a:lnTo>
                    <a:pt x="25400" y="507999"/>
                  </a:lnTo>
                  <a:lnTo>
                    <a:pt x="25400" y="501650"/>
                  </a:lnTo>
                  <a:close/>
                </a:path>
                <a:path w="25400" h="1037589">
                  <a:moveTo>
                    <a:pt x="25400" y="508000"/>
                  </a:moveTo>
                  <a:lnTo>
                    <a:pt x="0" y="508000"/>
                  </a:lnTo>
                  <a:lnTo>
                    <a:pt x="0" y="514349"/>
                  </a:lnTo>
                  <a:lnTo>
                    <a:pt x="25400" y="514349"/>
                  </a:lnTo>
                  <a:lnTo>
                    <a:pt x="25400" y="508000"/>
                  </a:lnTo>
                  <a:close/>
                </a:path>
                <a:path w="25400" h="1037589">
                  <a:moveTo>
                    <a:pt x="25400" y="514350"/>
                  </a:moveTo>
                  <a:lnTo>
                    <a:pt x="0" y="514350"/>
                  </a:lnTo>
                  <a:lnTo>
                    <a:pt x="0" y="520699"/>
                  </a:lnTo>
                  <a:lnTo>
                    <a:pt x="25400" y="520699"/>
                  </a:lnTo>
                  <a:lnTo>
                    <a:pt x="25400" y="514350"/>
                  </a:lnTo>
                  <a:close/>
                </a:path>
                <a:path w="25400" h="1037589">
                  <a:moveTo>
                    <a:pt x="25400" y="520700"/>
                  </a:moveTo>
                  <a:lnTo>
                    <a:pt x="0" y="520700"/>
                  </a:lnTo>
                  <a:lnTo>
                    <a:pt x="0" y="527049"/>
                  </a:lnTo>
                  <a:lnTo>
                    <a:pt x="25400" y="527049"/>
                  </a:lnTo>
                  <a:lnTo>
                    <a:pt x="25400" y="520700"/>
                  </a:lnTo>
                  <a:close/>
                </a:path>
                <a:path w="25400" h="1037589">
                  <a:moveTo>
                    <a:pt x="25400" y="527050"/>
                  </a:moveTo>
                  <a:lnTo>
                    <a:pt x="0" y="527050"/>
                  </a:lnTo>
                  <a:lnTo>
                    <a:pt x="0" y="533399"/>
                  </a:lnTo>
                  <a:lnTo>
                    <a:pt x="25400" y="533399"/>
                  </a:lnTo>
                  <a:lnTo>
                    <a:pt x="25400" y="527050"/>
                  </a:lnTo>
                  <a:close/>
                </a:path>
                <a:path w="25400" h="1037589">
                  <a:moveTo>
                    <a:pt x="25400" y="533400"/>
                  </a:moveTo>
                  <a:lnTo>
                    <a:pt x="0" y="533400"/>
                  </a:lnTo>
                  <a:lnTo>
                    <a:pt x="0" y="537209"/>
                  </a:lnTo>
                  <a:lnTo>
                    <a:pt x="25400" y="537209"/>
                  </a:lnTo>
                  <a:lnTo>
                    <a:pt x="25400" y="533400"/>
                  </a:lnTo>
                  <a:close/>
                </a:path>
                <a:path w="25400" h="1037589">
                  <a:moveTo>
                    <a:pt x="25400" y="537210"/>
                  </a:moveTo>
                  <a:lnTo>
                    <a:pt x="0" y="537210"/>
                  </a:lnTo>
                  <a:lnTo>
                    <a:pt x="0" y="546099"/>
                  </a:lnTo>
                  <a:lnTo>
                    <a:pt x="25400" y="546099"/>
                  </a:lnTo>
                  <a:lnTo>
                    <a:pt x="25400" y="537210"/>
                  </a:lnTo>
                  <a:close/>
                </a:path>
                <a:path w="25400" h="1037589">
                  <a:moveTo>
                    <a:pt x="25400" y="546100"/>
                  </a:moveTo>
                  <a:lnTo>
                    <a:pt x="0" y="546100"/>
                  </a:lnTo>
                  <a:lnTo>
                    <a:pt x="0" y="552449"/>
                  </a:lnTo>
                  <a:lnTo>
                    <a:pt x="25400" y="552449"/>
                  </a:lnTo>
                  <a:lnTo>
                    <a:pt x="25400" y="546100"/>
                  </a:lnTo>
                  <a:close/>
                </a:path>
                <a:path w="25400" h="1037589">
                  <a:moveTo>
                    <a:pt x="25400" y="552450"/>
                  </a:moveTo>
                  <a:lnTo>
                    <a:pt x="0" y="552450"/>
                  </a:lnTo>
                  <a:lnTo>
                    <a:pt x="0" y="558799"/>
                  </a:lnTo>
                  <a:lnTo>
                    <a:pt x="25400" y="558799"/>
                  </a:lnTo>
                  <a:lnTo>
                    <a:pt x="25400" y="552450"/>
                  </a:lnTo>
                  <a:close/>
                </a:path>
                <a:path w="25400" h="1037589">
                  <a:moveTo>
                    <a:pt x="25400" y="558800"/>
                  </a:moveTo>
                  <a:lnTo>
                    <a:pt x="0" y="558800"/>
                  </a:lnTo>
                  <a:lnTo>
                    <a:pt x="0" y="565149"/>
                  </a:lnTo>
                  <a:lnTo>
                    <a:pt x="25400" y="565149"/>
                  </a:lnTo>
                  <a:lnTo>
                    <a:pt x="25400" y="558800"/>
                  </a:lnTo>
                  <a:close/>
                </a:path>
                <a:path w="25400" h="1037589">
                  <a:moveTo>
                    <a:pt x="25400" y="565150"/>
                  </a:moveTo>
                  <a:lnTo>
                    <a:pt x="0" y="565150"/>
                  </a:lnTo>
                  <a:lnTo>
                    <a:pt x="0" y="571499"/>
                  </a:lnTo>
                  <a:lnTo>
                    <a:pt x="25400" y="571499"/>
                  </a:lnTo>
                  <a:lnTo>
                    <a:pt x="25400" y="565150"/>
                  </a:lnTo>
                  <a:close/>
                </a:path>
                <a:path w="25400" h="1037589">
                  <a:moveTo>
                    <a:pt x="25400" y="571500"/>
                  </a:moveTo>
                  <a:lnTo>
                    <a:pt x="0" y="571500"/>
                  </a:lnTo>
                  <a:lnTo>
                    <a:pt x="0" y="577849"/>
                  </a:lnTo>
                  <a:lnTo>
                    <a:pt x="25400" y="577849"/>
                  </a:lnTo>
                  <a:lnTo>
                    <a:pt x="25400" y="571500"/>
                  </a:lnTo>
                  <a:close/>
                </a:path>
                <a:path w="25400" h="1037589">
                  <a:moveTo>
                    <a:pt x="25400" y="577850"/>
                  </a:moveTo>
                  <a:lnTo>
                    <a:pt x="0" y="577850"/>
                  </a:lnTo>
                  <a:lnTo>
                    <a:pt x="0" y="584199"/>
                  </a:lnTo>
                  <a:lnTo>
                    <a:pt x="25400" y="584199"/>
                  </a:lnTo>
                  <a:lnTo>
                    <a:pt x="25400" y="577850"/>
                  </a:lnTo>
                  <a:close/>
                </a:path>
                <a:path w="25400" h="1037589">
                  <a:moveTo>
                    <a:pt x="25400" y="584200"/>
                  </a:moveTo>
                  <a:lnTo>
                    <a:pt x="0" y="584200"/>
                  </a:lnTo>
                  <a:lnTo>
                    <a:pt x="0" y="590549"/>
                  </a:lnTo>
                  <a:lnTo>
                    <a:pt x="25400" y="590549"/>
                  </a:lnTo>
                  <a:lnTo>
                    <a:pt x="25400" y="584200"/>
                  </a:lnTo>
                  <a:close/>
                </a:path>
                <a:path w="25400" h="1037589">
                  <a:moveTo>
                    <a:pt x="25400" y="590550"/>
                  </a:moveTo>
                  <a:lnTo>
                    <a:pt x="0" y="590550"/>
                  </a:lnTo>
                  <a:lnTo>
                    <a:pt x="0" y="603249"/>
                  </a:lnTo>
                  <a:lnTo>
                    <a:pt x="25400" y="603249"/>
                  </a:lnTo>
                  <a:lnTo>
                    <a:pt x="25400" y="590550"/>
                  </a:lnTo>
                  <a:close/>
                </a:path>
                <a:path w="25400" h="1037589">
                  <a:moveTo>
                    <a:pt x="25400" y="603250"/>
                  </a:moveTo>
                  <a:lnTo>
                    <a:pt x="0" y="603250"/>
                  </a:lnTo>
                  <a:lnTo>
                    <a:pt x="0" y="628649"/>
                  </a:lnTo>
                  <a:lnTo>
                    <a:pt x="25400" y="628649"/>
                  </a:lnTo>
                  <a:lnTo>
                    <a:pt x="25400" y="603250"/>
                  </a:lnTo>
                  <a:close/>
                </a:path>
                <a:path w="25400" h="1037589">
                  <a:moveTo>
                    <a:pt x="25400" y="628650"/>
                  </a:moveTo>
                  <a:lnTo>
                    <a:pt x="0" y="628650"/>
                  </a:lnTo>
                  <a:lnTo>
                    <a:pt x="0" y="641349"/>
                  </a:lnTo>
                  <a:lnTo>
                    <a:pt x="25400" y="641349"/>
                  </a:lnTo>
                  <a:lnTo>
                    <a:pt x="25400" y="628650"/>
                  </a:lnTo>
                  <a:close/>
                </a:path>
                <a:path w="25400" h="1037589">
                  <a:moveTo>
                    <a:pt x="25400" y="641350"/>
                  </a:moveTo>
                  <a:lnTo>
                    <a:pt x="0" y="641350"/>
                  </a:lnTo>
                  <a:lnTo>
                    <a:pt x="0" y="647699"/>
                  </a:lnTo>
                  <a:lnTo>
                    <a:pt x="25400" y="647699"/>
                  </a:lnTo>
                  <a:lnTo>
                    <a:pt x="25400" y="641350"/>
                  </a:lnTo>
                  <a:close/>
                </a:path>
                <a:path w="25400" h="1037589">
                  <a:moveTo>
                    <a:pt x="25400" y="647700"/>
                  </a:moveTo>
                  <a:lnTo>
                    <a:pt x="0" y="647700"/>
                  </a:lnTo>
                  <a:lnTo>
                    <a:pt x="0" y="654049"/>
                  </a:lnTo>
                  <a:lnTo>
                    <a:pt x="25400" y="654049"/>
                  </a:lnTo>
                  <a:lnTo>
                    <a:pt x="25400" y="647700"/>
                  </a:lnTo>
                  <a:close/>
                </a:path>
                <a:path w="25400" h="1037589">
                  <a:moveTo>
                    <a:pt x="25400" y="654050"/>
                  </a:moveTo>
                  <a:lnTo>
                    <a:pt x="0" y="654050"/>
                  </a:lnTo>
                  <a:lnTo>
                    <a:pt x="0" y="660399"/>
                  </a:lnTo>
                  <a:lnTo>
                    <a:pt x="25400" y="660399"/>
                  </a:lnTo>
                  <a:lnTo>
                    <a:pt x="25400" y="654050"/>
                  </a:lnTo>
                  <a:close/>
                </a:path>
                <a:path w="25400" h="1037589">
                  <a:moveTo>
                    <a:pt x="25400" y="660400"/>
                  </a:moveTo>
                  <a:lnTo>
                    <a:pt x="0" y="660400"/>
                  </a:lnTo>
                  <a:lnTo>
                    <a:pt x="0" y="666749"/>
                  </a:lnTo>
                  <a:lnTo>
                    <a:pt x="25400" y="666749"/>
                  </a:lnTo>
                  <a:lnTo>
                    <a:pt x="25400" y="660400"/>
                  </a:lnTo>
                  <a:close/>
                </a:path>
                <a:path w="25400" h="1037589">
                  <a:moveTo>
                    <a:pt x="25400" y="666750"/>
                  </a:moveTo>
                  <a:lnTo>
                    <a:pt x="0" y="666750"/>
                  </a:lnTo>
                  <a:lnTo>
                    <a:pt x="0" y="673099"/>
                  </a:lnTo>
                  <a:lnTo>
                    <a:pt x="25400" y="673099"/>
                  </a:lnTo>
                  <a:lnTo>
                    <a:pt x="25400" y="666750"/>
                  </a:lnTo>
                  <a:close/>
                </a:path>
                <a:path w="25400" h="1037589">
                  <a:moveTo>
                    <a:pt x="25400" y="674370"/>
                  </a:moveTo>
                  <a:lnTo>
                    <a:pt x="0" y="674370"/>
                  </a:lnTo>
                  <a:lnTo>
                    <a:pt x="0" y="679449"/>
                  </a:lnTo>
                  <a:lnTo>
                    <a:pt x="25400" y="679449"/>
                  </a:lnTo>
                  <a:lnTo>
                    <a:pt x="25400" y="674370"/>
                  </a:lnTo>
                  <a:close/>
                </a:path>
                <a:path w="25400" h="1037589">
                  <a:moveTo>
                    <a:pt x="25400" y="673100"/>
                  </a:moveTo>
                  <a:lnTo>
                    <a:pt x="0" y="673100"/>
                  </a:lnTo>
                  <a:lnTo>
                    <a:pt x="0" y="674369"/>
                  </a:lnTo>
                  <a:lnTo>
                    <a:pt x="25400" y="674369"/>
                  </a:lnTo>
                  <a:lnTo>
                    <a:pt x="25400" y="673100"/>
                  </a:lnTo>
                  <a:close/>
                </a:path>
                <a:path w="25400" h="1037589">
                  <a:moveTo>
                    <a:pt x="25400" y="679450"/>
                  </a:moveTo>
                  <a:lnTo>
                    <a:pt x="0" y="679450"/>
                  </a:lnTo>
                  <a:lnTo>
                    <a:pt x="0" y="685799"/>
                  </a:lnTo>
                  <a:lnTo>
                    <a:pt x="25400" y="685799"/>
                  </a:lnTo>
                  <a:lnTo>
                    <a:pt x="25400" y="679450"/>
                  </a:lnTo>
                  <a:close/>
                </a:path>
                <a:path w="25400" h="1037589">
                  <a:moveTo>
                    <a:pt x="25400" y="685800"/>
                  </a:moveTo>
                  <a:lnTo>
                    <a:pt x="0" y="685800"/>
                  </a:lnTo>
                  <a:lnTo>
                    <a:pt x="0" y="692149"/>
                  </a:lnTo>
                  <a:lnTo>
                    <a:pt x="25400" y="692149"/>
                  </a:lnTo>
                  <a:lnTo>
                    <a:pt x="25400" y="685800"/>
                  </a:lnTo>
                  <a:close/>
                </a:path>
                <a:path w="25400" h="1037589">
                  <a:moveTo>
                    <a:pt x="25400" y="692150"/>
                  </a:moveTo>
                  <a:lnTo>
                    <a:pt x="0" y="692150"/>
                  </a:lnTo>
                  <a:lnTo>
                    <a:pt x="0" y="698499"/>
                  </a:lnTo>
                  <a:lnTo>
                    <a:pt x="25400" y="698499"/>
                  </a:lnTo>
                  <a:lnTo>
                    <a:pt x="25400" y="692150"/>
                  </a:lnTo>
                  <a:close/>
                </a:path>
                <a:path w="25400" h="1037589">
                  <a:moveTo>
                    <a:pt x="25400" y="698500"/>
                  </a:moveTo>
                  <a:lnTo>
                    <a:pt x="0" y="698500"/>
                  </a:lnTo>
                  <a:lnTo>
                    <a:pt x="0" y="704849"/>
                  </a:lnTo>
                  <a:lnTo>
                    <a:pt x="25400" y="704849"/>
                  </a:lnTo>
                  <a:lnTo>
                    <a:pt x="25400" y="698500"/>
                  </a:lnTo>
                  <a:close/>
                </a:path>
                <a:path w="25400" h="1037589">
                  <a:moveTo>
                    <a:pt x="25400" y="704850"/>
                  </a:moveTo>
                  <a:lnTo>
                    <a:pt x="0" y="704850"/>
                  </a:lnTo>
                  <a:lnTo>
                    <a:pt x="0" y="711199"/>
                  </a:lnTo>
                  <a:lnTo>
                    <a:pt x="25400" y="711199"/>
                  </a:lnTo>
                  <a:lnTo>
                    <a:pt x="25400" y="704850"/>
                  </a:lnTo>
                  <a:close/>
                </a:path>
                <a:path w="25400" h="1037589">
                  <a:moveTo>
                    <a:pt x="25400" y="711200"/>
                  </a:moveTo>
                  <a:lnTo>
                    <a:pt x="0" y="711200"/>
                  </a:lnTo>
                  <a:lnTo>
                    <a:pt x="0" y="736599"/>
                  </a:lnTo>
                  <a:lnTo>
                    <a:pt x="25400" y="736599"/>
                  </a:lnTo>
                  <a:lnTo>
                    <a:pt x="25400" y="711200"/>
                  </a:lnTo>
                  <a:close/>
                </a:path>
                <a:path w="25400" h="1037589">
                  <a:moveTo>
                    <a:pt x="25400" y="736600"/>
                  </a:moveTo>
                  <a:lnTo>
                    <a:pt x="0" y="736600"/>
                  </a:lnTo>
                  <a:lnTo>
                    <a:pt x="0" y="742949"/>
                  </a:lnTo>
                  <a:lnTo>
                    <a:pt x="25400" y="742949"/>
                  </a:lnTo>
                  <a:lnTo>
                    <a:pt x="25400" y="736600"/>
                  </a:lnTo>
                  <a:close/>
                </a:path>
                <a:path w="25400" h="1037589">
                  <a:moveTo>
                    <a:pt x="25400" y="742950"/>
                  </a:moveTo>
                  <a:lnTo>
                    <a:pt x="0" y="742950"/>
                  </a:lnTo>
                  <a:lnTo>
                    <a:pt x="0" y="749299"/>
                  </a:lnTo>
                  <a:lnTo>
                    <a:pt x="25400" y="749299"/>
                  </a:lnTo>
                  <a:lnTo>
                    <a:pt x="25400" y="742950"/>
                  </a:lnTo>
                  <a:close/>
                </a:path>
                <a:path w="25400" h="1037589">
                  <a:moveTo>
                    <a:pt x="25400" y="749300"/>
                  </a:moveTo>
                  <a:lnTo>
                    <a:pt x="0" y="749300"/>
                  </a:lnTo>
                  <a:lnTo>
                    <a:pt x="0" y="755649"/>
                  </a:lnTo>
                  <a:lnTo>
                    <a:pt x="25400" y="755649"/>
                  </a:lnTo>
                  <a:lnTo>
                    <a:pt x="25400" y="749300"/>
                  </a:lnTo>
                  <a:close/>
                </a:path>
                <a:path w="25400" h="1037589">
                  <a:moveTo>
                    <a:pt x="25400" y="755650"/>
                  </a:moveTo>
                  <a:lnTo>
                    <a:pt x="0" y="755650"/>
                  </a:lnTo>
                  <a:lnTo>
                    <a:pt x="0" y="759459"/>
                  </a:lnTo>
                  <a:lnTo>
                    <a:pt x="25400" y="759459"/>
                  </a:lnTo>
                  <a:lnTo>
                    <a:pt x="25400" y="755650"/>
                  </a:lnTo>
                  <a:close/>
                </a:path>
                <a:path w="25400" h="1037589">
                  <a:moveTo>
                    <a:pt x="25400" y="759460"/>
                  </a:moveTo>
                  <a:lnTo>
                    <a:pt x="0" y="759460"/>
                  </a:lnTo>
                  <a:lnTo>
                    <a:pt x="0" y="761999"/>
                  </a:lnTo>
                  <a:lnTo>
                    <a:pt x="25400" y="761999"/>
                  </a:lnTo>
                  <a:lnTo>
                    <a:pt x="25400" y="759460"/>
                  </a:lnTo>
                  <a:close/>
                </a:path>
                <a:path w="25400" h="1037589">
                  <a:moveTo>
                    <a:pt x="25400" y="762000"/>
                  </a:moveTo>
                  <a:lnTo>
                    <a:pt x="0" y="762000"/>
                  </a:lnTo>
                  <a:lnTo>
                    <a:pt x="0" y="774699"/>
                  </a:lnTo>
                  <a:lnTo>
                    <a:pt x="25400" y="774699"/>
                  </a:lnTo>
                  <a:lnTo>
                    <a:pt x="25400" y="762000"/>
                  </a:lnTo>
                  <a:close/>
                </a:path>
                <a:path w="25400" h="1037589">
                  <a:moveTo>
                    <a:pt x="25400" y="774700"/>
                  </a:moveTo>
                  <a:lnTo>
                    <a:pt x="0" y="774700"/>
                  </a:lnTo>
                  <a:lnTo>
                    <a:pt x="0" y="781049"/>
                  </a:lnTo>
                  <a:lnTo>
                    <a:pt x="25400" y="781049"/>
                  </a:lnTo>
                  <a:lnTo>
                    <a:pt x="25400" y="774700"/>
                  </a:lnTo>
                  <a:close/>
                </a:path>
                <a:path w="25400" h="1037589">
                  <a:moveTo>
                    <a:pt x="25400" y="781050"/>
                  </a:moveTo>
                  <a:lnTo>
                    <a:pt x="0" y="781050"/>
                  </a:lnTo>
                  <a:lnTo>
                    <a:pt x="0" y="791209"/>
                  </a:lnTo>
                  <a:lnTo>
                    <a:pt x="25400" y="791209"/>
                  </a:lnTo>
                  <a:lnTo>
                    <a:pt x="25400" y="781050"/>
                  </a:lnTo>
                  <a:close/>
                </a:path>
                <a:path w="25400" h="1037589">
                  <a:moveTo>
                    <a:pt x="25400" y="791210"/>
                  </a:moveTo>
                  <a:lnTo>
                    <a:pt x="0" y="791210"/>
                  </a:lnTo>
                  <a:lnTo>
                    <a:pt x="0" y="797559"/>
                  </a:lnTo>
                  <a:lnTo>
                    <a:pt x="25400" y="797559"/>
                  </a:lnTo>
                  <a:lnTo>
                    <a:pt x="25400" y="791210"/>
                  </a:lnTo>
                  <a:close/>
                </a:path>
                <a:path w="25400" h="1037589">
                  <a:moveTo>
                    <a:pt x="25400" y="797560"/>
                  </a:moveTo>
                  <a:lnTo>
                    <a:pt x="0" y="797560"/>
                  </a:lnTo>
                  <a:lnTo>
                    <a:pt x="0" y="806449"/>
                  </a:lnTo>
                  <a:lnTo>
                    <a:pt x="25400" y="806449"/>
                  </a:lnTo>
                  <a:lnTo>
                    <a:pt x="25400" y="797560"/>
                  </a:lnTo>
                  <a:close/>
                </a:path>
                <a:path w="25400" h="1037589">
                  <a:moveTo>
                    <a:pt x="25400" y="806450"/>
                  </a:moveTo>
                  <a:lnTo>
                    <a:pt x="0" y="806450"/>
                  </a:lnTo>
                  <a:lnTo>
                    <a:pt x="0" y="811529"/>
                  </a:lnTo>
                  <a:lnTo>
                    <a:pt x="25400" y="811529"/>
                  </a:lnTo>
                  <a:lnTo>
                    <a:pt x="25400" y="806450"/>
                  </a:lnTo>
                  <a:close/>
                </a:path>
                <a:path w="25400" h="1037589">
                  <a:moveTo>
                    <a:pt x="25400" y="811530"/>
                  </a:moveTo>
                  <a:lnTo>
                    <a:pt x="0" y="811530"/>
                  </a:lnTo>
                  <a:lnTo>
                    <a:pt x="0" y="812799"/>
                  </a:lnTo>
                  <a:lnTo>
                    <a:pt x="25400" y="812799"/>
                  </a:lnTo>
                  <a:lnTo>
                    <a:pt x="25400" y="811530"/>
                  </a:lnTo>
                  <a:close/>
                </a:path>
                <a:path w="25400" h="1037589">
                  <a:moveTo>
                    <a:pt x="25400" y="812800"/>
                  </a:moveTo>
                  <a:lnTo>
                    <a:pt x="0" y="812800"/>
                  </a:lnTo>
                  <a:lnTo>
                    <a:pt x="0" y="819149"/>
                  </a:lnTo>
                  <a:lnTo>
                    <a:pt x="25400" y="819149"/>
                  </a:lnTo>
                  <a:lnTo>
                    <a:pt x="25400" y="812800"/>
                  </a:lnTo>
                  <a:close/>
                </a:path>
                <a:path w="25400" h="1037589">
                  <a:moveTo>
                    <a:pt x="25400" y="819150"/>
                  </a:moveTo>
                  <a:lnTo>
                    <a:pt x="0" y="819150"/>
                  </a:lnTo>
                  <a:lnTo>
                    <a:pt x="0" y="829309"/>
                  </a:lnTo>
                  <a:lnTo>
                    <a:pt x="25400" y="829309"/>
                  </a:lnTo>
                  <a:lnTo>
                    <a:pt x="25400" y="819150"/>
                  </a:lnTo>
                  <a:close/>
                </a:path>
                <a:path w="25400" h="1037589">
                  <a:moveTo>
                    <a:pt x="25400" y="829310"/>
                  </a:moveTo>
                  <a:lnTo>
                    <a:pt x="0" y="829310"/>
                  </a:lnTo>
                  <a:lnTo>
                    <a:pt x="0" y="838199"/>
                  </a:lnTo>
                  <a:lnTo>
                    <a:pt x="25400" y="838199"/>
                  </a:lnTo>
                  <a:lnTo>
                    <a:pt x="25400" y="829310"/>
                  </a:lnTo>
                  <a:close/>
                </a:path>
                <a:path w="25400" h="1037589">
                  <a:moveTo>
                    <a:pt x="25400" y="838200"/>
                  </a:moveTo>
                  <a:lnTo>
                    <a:pt x="0" y="838200"/>
                  </a:lnTo>
                  <a:lnTo>
                    <a:pt x="0" y="876299"/>
                  </a:lnTo>
                  <a:lnTo>
                    <a:pt x="25400" y="876299"/>
                  </a:lnTo>
                  <a:lnTo>
                    <a:pt x="25400" y="838200"/>
                  </a:lnTo>
                  <a:close/>
                </a:path>
                <a:path w="25400" h="1037589">
                  <a:moveTo>
                    <a:pt x="25400" y="876300"/>
                  </a:moveTo>
                  <a:lnTo>
                    <a:pt x="0" y="876300"/>
                  </a:lnTo>
                  <a:lnTo>
                    <a:pt x="0" y="880109"/>
                  </a:lnTo>
                  <a:lnTo>
                    <a:pt x="25400" y="880109"/>
                  </a:lnTo>
                  <a:lnTo>
                    <a:pt x="25400" y="876300"/>
                  </a:lnTo>
                  <a:close/>
                </a:path>
                <a:path w="25400" h="1037589">
                  <a:moveTo>
                    <a:pt x="25400" y="880110"/>
                  </a:moveTo>
                  <a:lnTo>
                    <a:pt x="0" y="880110"/>
                  </a:lnTo>
                  <a:lnTo>
                    <a:pt x="0" y="882649"/>
                  </a:lnTo>
                  <a:lnTo>
                    <a:pt x="25400" y="882649"/>
                  </a:lnTo>
                  <a:lnTo>
                    <a:pt x="25400" y="880110"/>
                  </a:lnTo>
                  <a:close/>
                </a:path>
                <a:path w="25400" h="1037589">
                  <a:moveTo>
                    <a:pt x="25400" y="882650"/>
                  </a:moveTo>
                  <a:lnTo>
                    <a:pt x="0" y="882650"/>
                  </a:lnTo>
                  <a:lnTo>
                    <a:pt x="0" y="888999"/>
                  </a:lnTo>
                  <a:lnTo>
                    <a:pt x="25400" y="888999"/>
                  </a:lnTo>
                  <a:lnTo>
                    <a:pt x="25400" y="882650"/>
                  </a:lnTo>
                  <a:close/>
                </a:path>
                <a:path w="25400" h="1037589">
                  <a:moveTo>
                    <a:pt x="25400" y="889000"/>
                  </a:moveTo>
                  <a:lnTo>
                    <a:pt x="0" y="889000"/>
                  </a:lnTo>
                  <a:lnTo>
                    <a:pt x="0" y="892809"/>
                  </a:lnTo>
                  <a:lnTo>
                    <a:pt x="25400" y="892809"/>
                  </a:lnTo>
                  <a:lnTo>
                    <a:pt x="25400" y="889000"/>
                  </a:lnTo>
                  <a:close/>
                </a:path>
                <a:path w="25400" h="1037589">
                  <a:moveTo>
                    <a:pt x="25400" y="892810"/>
                  </a:moveTo>
                  <a:lnTo>
                    <a:pt x="0" y="892810"/>
                  </a:lnTo>
                  <a:lnTo>
                    <a:pt x="0" y="930909"/>
                  </a:lnTo>
                  <a:lnTo>
                    <a:pt x="25400" y="930909"/>
                  </a:lnTo>
                  <a:lnTo>
                    <a:pt x="25400" y="892810"/>
                  </a:lnTo>
                  <a:close/>
                </a:path>
                <a:path w="25400" h="1037589">
                  <a:moveTo>
                    <a:pt x="25400" y="930910"/>
                  </a:moveTo>
                  <a:lnTo>
                    <a:pt x="0" y="930910"/>
                  </a:lnTo>
                  <a:lnTo>
                    <a:pt x="0" y="939799"/>
                  </a:lnTo>
                  <a:lnTo>
                    <a:pt x="25400" y="939799"/>
                  </a:lnTo>
                  <a:lnTo>
                    <a:pt x="25400" y="930910"/>
                  </a:lnTo>
                  <a:close/>
                </a:path>
                <a:path w="25400" h="1037589">
                  <a:moveTo>
                    <a:pt x="25400" y="939800"/>
                  </a:moveTo>
                  <a:lnTo>
                    <a:pt x="0" y="939800"/>
                  </a:lnTo>
                  <a:lnTo>
                    <a:pt x="0" y="946149"/>
                  </a:lnTo>
                  <a:lnTo>
                    <a:pt x="25400" y="946149"/>
                  </a:lnTo>
                  <a:lnTo>
                    <a:pt x="25400" y="939800"/>
                  </a:lnTo>
                  <a:close/>
                </a:path>
                <a:path w="25400" h="1037589">
                  <a:moveTo>
                    <a:pt x="25400" y="946150"/>
                  </a:moveTo>
                  <a:lnTo>
                    <a:pt x="0" y="946150"/>
                  </a:lnTo>
                  <a:lnTo>
                    <a:pt x="0" y="952499"/>
                  </a:lnTo>
                  <a:lnTo>
                    <a:pt x="25400" y="952499"/>
                  </a:lnTo>
                  <a:lnTo>
                    <a:pt x="25400" y="946150"/>
                  </a:lnTo>
                  <a:close/>
                </a:path>
                <a:path w="25400" h="1037589">
                  <a:moveTo>
                    <a:pt x="25400" y="952500"/>
                  </a:moveTo>
                  <a:lnTo>
                    <a:pt x="0" y="952500"/>
                  </a:lnTo>
                  <a:lnTo>
                    <a:pt x="0" y="956309"/>
                  </a:lnTo>
                  <a:lnTo>
                    <a:pt x="25400" y="956309"/>
                  </a:lnTo>
                  <a:lnTo>
                    <a:pt x="25400" y="952500"/>
                  </a:lnTo>
                  <a:close/>
                </a:path>
                <a:path w="25400" h="1037589">
                  <a:moveTo>
                    <a:pt x="25400" y="956310"/>
                  </a:moveTo>
                  <a:lnTo>
                    <a:pt x="0" y="956310"/>
                  </a:lnTo>
                  <a:lnTo>
                    <a:pt x="0" y="962659"/>
                  </a:lnTo>
                  <a:lnTo>
                    <a:pt x="25400" y="962659"/>
                  </a:lnTo>
                  <a:lnTo>
                    <a:pt x="25400" y="956310"/>
                  </a:lnTo>
                  <a:close/>
                </a:path>
                <a:path w="25400" h="1037589">
                  <a:moveTo>
                    <a:pt x="25400" y="962660"/>
                  </a:moveTo>
                  <a:lnTo>
                    <a:pt x="0" y="962660"/>
                  </a:lnTo>
                  <a:lnTo>
                    <a:pt x="0" y="965199"/>
                  </a:lnTo>
                  <a:lnTo>
                    <a:pt x="25400" y="965199"/>
                  </a:lnTo>
                  <a:lnTo>
                    <a:pt x="25400" y="962660"/>
                  </a:lnTo>
                  <a:close/>
                </a:path>
                <a:path w="25400" h="1037589">
                  <a:moveTo>
                    <a:pt x="25400" y="965200"/>
                  </a:moveTo>
                  <a:lnTo>
                    <a:pt x="0" y="965200"/>
                  </a:lnTo>
                  <a:lnTo>
                    <a:pt x="0" y="969009"/>
                  </a:lnTo>
                  <a:lnTo>
                    <a:pt x="25400" y="969009"/>
                  </a:lnTo>
                  <a:lnTo>
                    <a:pt x="25400" y="965200"/>
                  </a:lnTo>
                  <a:close/>
                </a:path>
                <a:path w="25400" h="1037589">
                  <a:moveTo>
                    <a:pt x="25400" y="969010"/>
                  </a:moveTo>
                  <a:lnTo>
                    <a:pt x="0" y="969010"/>
                  </a:lnTo>
                  <a:lnTo>
                    <a:pt x="0" y="971549"/>
                  </a:lnTo>
                  <a:lnTo>
                    <a:pt x="25400" y="971549"/>
                  </a:lnTo>
                  <a:lnTo>
                    <a:pt x="25400" y="969010"/>
                  </a:lnTo>
                  <a:close/>
                </a:path>
                <a:path w="25400" h="1037589">
                  <a:moveTo>
                    <a:pt x="25400" y="971550"/>
                  </a:moveTo>
                  <a:lnTo>
                    <a:pt x="0" y="971550"/>
                  </a:lnTo>
                  <a:lnTo>
                    <a:pt x="0" y="977899"/>
                  </a:lnTo>
                  <a:lnTo>
                    <a:pt x="25400" y="977899"/>
                  </a:lnTo>
                  <a:lnTo>
                    <a:pt x="25400" y="971550"/>
                  </a:lnTo>
                  <a:close/>
                </a:path>
                <a:path w="25400" h="1037589">
                  <a:moveTo>
                    <a:pt x="25400" y="977900"/>
                  </a:moveTo>
                  <a:lnTo>
                    <a:pt x="0" y="977900"/>
                  </a:lnTo>
                  <a:lnTo>
                    <a:pt x="0" y="1003299"/>
                  </a:lnTo>
                  <a:lnTo>
                    <a:pt x="25400" y="1003299"/>
                  </a:lnTo>
                  <a:lnTo>
                    <a:pt x="25400" y="977900"/>
                  </a:lnTo>
                  <a:close/>
                </a:path>
                <a:path w="25400" h="1037589">
                  <a:moveTo>
                    <a:pt x="25400" y="1003300"/>
                  </a:moveTo>
                  <a:lnTo>
                    <a:pt x="0" y="1003300"/>
                  </a:lnTo>
                  <a:lnTo>
                    <a:pt x="0" y="1009649"/>
                  </a:lnTo>
                  <a:lnTo>
                    <a:pt x="25400" y="1009649"/>
                  </a:lnTo>
                  <a:lnTo>
                    <a:pt x="25400" y="1003300"/>
                  </a:lnTo>
                  <a:close/>
                </a:path>
                <a:path w="25400" h="1037589">
                  <a:moveTo>
                    <a:pt x="25400" y="1009650"/>
                  </a:moveTo>
                  <a:lnTo>
                    <a:pt x="0" y="1009650"/>
                  </a:lnTo>
                  <a:lnTo>
                    <a:pt x="0" y="1022349"/>
                  </a:lnTo>
                  <a:lnTo>
                    <a:pt x="25400" y="1022349"/>
                  </a:lnTo>
                  <a:lnTo>
                    <a:pt x="25400" y="1009650"/>
                  </a:lnTo>
                  <a:close/>
                </a:path>
                <a:path w="25400" h="1037589">
                  <a:moveTo>
                    <a:pt x="25400" y="1022350"/>
                  </a:moveTo>
                  <a:lnTo>
                    <a:pt x="0" y="1022350"/>
                  </a:lnTo>
                  <a:lnTo>
                    <a:pt x="0" y="1028699"/>
                  </a:lnTo>
                  <a:lnTo>
                    <a:pt x="1269" y="1028699"/>
                  </a:lnTo>
                  <a:lnTo>
                    <a:pt x="1269" y="1029969"/>
                  </a:lnTo>
                  <a:lnTo>
                    <a:pt x="5080" y="1029969"/>
                  </a:lnTo>
                  <a:lnTo>
                    <a:pt x="5080" y="1031239"/>
                  </a:lnTo>
                  <a:lnTo>
                    <a:pt x="8889" y="1031239"/>
                  </a:lnTo>
                  <a:lnTo>
                    <a:pt x="8889" y="1032510"/>
                  </a:lnTo>
                  <a:lnTo>
                    <a:pt x="12700" y="1032510"/>
                  </a:lnTo>
                  <a:lnTo>
                    <a:pt x="12700" y="1033779"/>
                  </a:lnTo>
                  <a:lnTo>
                    <a:pt x="16509" y="1033779"/>
                  </a:lnTo>
                  <a:lnTo>
                    <a:pt x="16509" y="1035049"/>
                  </a:lnTo>
                  <a:lnTo>
                    <a:pt x="20319" y="1035049"/>
                  </a:lnTo>
                  <a:lnTo>
                    <a:pt x="20319" y="1036319"/>
                  </a:lnTo>
                  <a:lnTo>
                    <a:pt x="22859" y="1036319"/>
                  </a:lnTo>
                  <a:lnTo>
                    <a:pt x="22859" y="1037589"/>
                  </a:lnTo>
                  <a:lnTo>
                    <a:pt x="25400" y="1037589"/>
                  </a:lnTo>
                  <a:lnTo>
                    <a:pt x="25400" y="1022350"/>
                  </a:lnTo>
                  <a:close/>
                </a:path>
              </a:pathLst>
            </a:custGeom>
            <a:solidFill>
              <a:srgbClr val="5879DC"/>
            </a:solidFill>
          </p:spPr>
          <p:txBody>
            <a:bodyPr wrap="square" lIns="0" tIns="0" rIns="0" bIns="0" rtlCol="0"/>
            <a:lstStyle/>
            <a:p>
              <a:endParaRPr/>
            </a:p>
          </p:txBody>
        </p:sp>
        <p:sp>
          <p:nvSpPr>
            <p:cNvPr id="605" name="object 605"/>
            <p:cNvSpPr/>
            <p:nvPr/>
          </p:nvSpPr>
          <p:spPr>
            <a:xfrm>
              <a:off x="2183129" y="4805679"/>
              <a:ext cx="25400" cy="1033780"/>
            </a:xfrm>
            <a:custGeom>
              <a:avLst/>
              <a:gdLst/>
              <a:ahLst/>
              <a:cxnLst/>
              <a:rect l="l" t="t" r="r" b="b"/>
              <a:pathLst>
                <a:path w="25400" h="1033779">
                  <a:moveTo>
                    <a:pt x="1269" y="0"/>
                  </a:moveTo>
                  <a:lnTo>
                    <a:pt x="0" y="0"/>
                  </a:lnTo>
                  <a:lnTo>
                    <a:pt x="0" y="3809"/>
                  </a:lnTo>
                  <a:lnTo>
                    <a:pt x="15240" y="3809"/>
                  </a:lnTo>
                  <a:lnTo>
                    <a:pt x="15240" y="2539"/>
                  </a:lnTo>
                  <a:lnTo>
                    <a:pt x="8889" y="2539"/>
                  </a:lnTo>
                  <a:lnTo>
                    <a:pt x="8889" y="1269"/>
                  </a:lnTo>
                  <a:lnTo>
                    <a:pt x="1269" y="1269"/>
                  </a:lnTo>
                  <a:lnTo>
                    <a:pt x="1269" y="0"/>
                  </a:lnTo>
                  <a:close/>
                </a:path>
                <a:path w="25400" h="1033779">
                  <a:moveTo>
                    <a:pt x="22859" y="3809"/>
                  </a:moveTo>
                  <a:lnTo>
                    <a:pt x="0" y="3809"/>
                  </a:lnTo>
                  <a:lnTo>
                    <a:pt x="0" y="10159"/>
                  </a:lnTo>
                  <a:lnTo>
                    <a:pt x="25400" y="10159"/>
                  </a:lnTo>
                  <a:lnTo>
                    <a:pt x="25400" y="5079"/>
                  </a:lnTo>
                  <a:lnTo>
                    <a:pt x="22859" y="5079"/>
                  </a:lnTo>
                  <a:lnTo>
                    <a:pt x="22859" y="3809"/>
                  </a:lnTo>
                  <a:close/>
                </a:path>
                <a:path w="25400" h="1033779">
                  <a:moveTo>
                    <a:pt x="25400" y="10159"/>
                  </a:moveTo>
                  <a:lnTo>
                    <a:pt x="0" y="10159"/>
                  </a:lnTo>
                  <a:lnTo>
                    <a:pt x="0" y="16509"/>
                  </a:lnTo>
                  <a:lnTo>
                    <a:pt x="25400" y="16509"/>
                  </a:lnTo>
                  <a:lnTo>
                    <a:pt x="25400" y="10159"/>
                  </a:lnTo>
                  <a:close/>
                </a:path>
                <a:path w="25400" h="1033779">
                  <a:moveTo>
                    <a:pt x="25400" y="16509"/>
                  </a:moveTo>
                  <a:lnTo>
                    <a:pt x="0" y="16509"/>
                  </a:lnTo>
                  <a:lnTo>
                    <a:pt x="0" y="22859"/>
                  </a:lnTo>
                  <a:lnTo>
                    <a:pt x="25400" y="22859"/>
                  </a:lnTo>
                  <a:lnTo>
                    <a:pt x="25400" y="16509"/>
                  </a:lnTo>
                  <a:close/>
                </a:path>
                <a:path w="25400" h="1033779">
                  <a:moveTo>
                    <a:pt x="25400" y="22859"/>
                  </a:moveTo>
                  <a:lnTo>
                    <a:pt x="0" y="22859"/>
                  </a:lnTo>
                  <a:lnTo>
                    <a:pt x="0" y="29209"/>
                  </a:lnTo>
                  <a:lnTo>
                    <a:pt x="25400" y="29209"/>
                  </a:lnTo>
                  <a:lnTo>
                    <a:pt x="25400" y="22859"/>
                  </a:lnTo>
                  <a:close/>
                </a:path>
                <a:path w="25400" h="1033779">
                  <a:moveTo>
                    <a:pt x="25400" y="29209"/>
                  </a:moveTo>
                  <a:lnTo>
                    <a:pt x="0" y="29209"/>
                  </a:lnTo>
                  <a:lnTo>
                    <a:pt x="0" y="35559"/>
                  </a:lnTo>
                  <a:lnTo>
                    <a:pt x="25400" y="35559"/>
                  </a:lnTo>
                  <a:lnTo>
                    <a:pt x="25400" y="29209"/>
                  </a:lnTo>
                  <a:close/>
                </a:path>
                <a:path w="25400" h="1033779">
                  <a:moveTo>
                    <a:pt x="25400" y="35559"/>
                  </a:moveTo>
                  <a:lnTo>
                    <a:pt x="0" y="35559"/>
                  </a:lnTo>
                  <a:lnTo>
                    <a:pt x="0" y="48259"/>
                  </a:lnTo>
                  <a:lnTo>
                    <a:pt x="25400" y="48259"/>
                  </a:lnTo>
                  <a:lnTo>
                    <a:pt x="25400" y="35559"/>
                  </a:lnTo>
                  <a:close/>
                </a:path>
                <a:path w="25400" h="1033779">
                  <a:moveTo>
                    <a:pt x="25400" y="48259"/>
                  </a:moveTo>
                  <a:lnTo>
                    <a:pt x="0" y="48259"/>
                  </a:lnTo>
                  <a:lnTo>
                    <a:pt x="0" y="54609"/>
                  </a:lnTo>
                  <a:lnTo>
                    <a:pt x="25400" y="54609"/>
                  </a:lnTo>
                  <a:lnTo>
                    <a:pt x="25400" y="48259"/>
                  </a:lnTo>
                  <a:close/>
                </a:path>
                <a:path w="25400" h="1033779">
                  <a:moveTo>
                    <a:pt x="25400" y="54609"/>
                  </a:moveTo>
                  <a:lnTo>
                    <a:pt x="0" y="54609"/>
                  </a:lnTo>
                  <a:lnTo>
                    <a:pt x="0" y="60959"/>
                  </a:lnTo>
                  <a:lnTo>
                    <a:pt x="25400" y="60959"/>
                  </a:lnTo>
                  <a:lnTo>
                    <a:pt x="25400" y="54609"/>
                  </a:lnTo>
                  <a:close/>
                </a:path>
                <a:path w="25400" h="1033779">
                  <a:moveTo>
                    <a:pt x="25400" y="60959"/>
                  </a:moveTo>
                  <a:lnTo>
                    <a:pt x="0" y="60959"/>
                  </a:lnTo>
                  <a:lnTo>
                    <a:pt x="0" y="67309"/>
                  </a:lnTo>
                  <a:lnTo>
                    <a:pt x="25400" y="67309"/>
                  </a:lnTo>
                  <a:lnTo>
                    <a:pt x="25400" y="60959"/>
                  </a:lnTo>
                  <a:close/>
                </a:path>
                <a:path w="25400" h="1033779">
                  <a:moveTo>
                    <a:pt x="25400" y="67310"/>
                  </a:moveTo>
                  <a:lnTo>
                    <a:pt x="0" y="67310"/>
                  </a:lnTo>
                  <a:lnTo>
                    <a:pt x="0" y="73659"/>
                  </a:lnTo>
                  <a:lnTo>
                    <a:pt x="25400" y="73659"/>
                  </a:lnTo>
                  <a:lnTo>
                    <a:pt x="25400" y="67310"/>
                  </a:lnTo>
                  <a:close/>
                </a:path>
                <a:path w="25400" h="1033779">
                  <a:moveTo>
                    <a:pt x="25400" y="73660"/>
                  </a:moveTo>
                  <a:lnTo>
                    <a:pt x="0" y="73660"/>
                  </a:lnTo>
                  <a:lnTo>
                    <a:pt x="0" y="80009"/>
                  </a:lnTo>
                  <a:lnTo>
                    <a:pt x="25400" y="80009"/>
                  </a:lnTo>
                  <a:lnTo>
                    <a:pt x="25400" y="73660"/>
                  </a:lnTo>
                  <a:close/>
                </a:path>
                <a:path w="25400" h="1033779">
                  <a:moveTo>
                    <a:pt x="25400" y="80010"/>
                  </a:moveTo>
                  <a:lnTo>
                    <a:pt x="0" y="80010"/>
                  </a:lnTo>
                  <a:lnTo>
                    <a:pt x="0" y="86359"/>
                  </a:lnTo>
                  <a:lnTo>
                    <a:pt x="25400" y="86359"/>
                  </a:lnTo>
                  <a:lnTo>
                    <a:pt x="25400" y="80010"/>
                  </a:lnTo>
                  <a:close/>
                </a:path>
                <a:path w="25400" h="1033779">
                  <a:moveTo>
                    <a:pt x="25400" y="86359"/>
                  </a:moveTo>
                  <a:lnTo>
                    <a:pt x="0" y="86359"/>
                  </a:lnTo>
                  <a:lnTo>
                    <a:pt x="0" y="92709"/>
                  </a:lnTo>
                  <a:lnTo>
                    <a:pt x="25400" y="92709"/>
                  </a:lnTo>
                  <a:lnTo>
                    <a:pt x="25400" y="86359"/>
                  </a:lnTo>
                  <a:close/>
                </a:path>
                <a:path w="25400" h="1033779">
                  <a:moveTo>
                    <a:pt x="25400" y="92709"/>
                  </a:moveTo>
                  <a:lnTo>
                    <a:pt x="0" y="92709"/>
                  </a:lnTo>
                  <a:lnTo>
                    <a:pt x="0" y="99059"/>
                  </a:lnTo>
                  <a:lnTo>
                    <a:pt x="25400" y="99059"/>
                  </a:lnTo>
                  <a:lnTo>
                    <a:pt x="25400" y="92709"/>
                  </a:lnTo>
                  <a:close/>
                </a:path>
                <a:path w="25400" h="1033779">
                  <a:moveTo>
                    <a:pt x="25400" y="99060"/>
                  </a:moveTo>
                  <a:lnTo>
                    <a:pt x="0" y="99060"/>
                  </a:lnTo>
                  <a:lnTo>
                    <a:pt x="0" y="105409"/>
                  </a:lnTo>
                  <a:lnTo>
                    <a:pt x="25400" y="105409"/>
                  </a:lnTo>
                  <a:lnTo>
                    <a:pt x="25400" y="99060"/>
                  </a:lnTo>
                  <a:close/>
                </a:path>
                <a:path w="25400" h="1033779">
                  <a:moveTo>
                    <a:pt x="25400" y="105409"/>
                  </a:moveTo>
                  <a:lnTo>
                    <a:pt x="0" y="105409"/>
                  </a:lnTo>
                  <a:lnTo>
                    <a:pt x="0" y="111759"/>
                  </a:lnTo>
                  <a:lnTo>
                    <a:pt x="25400" y="111759"/>
                  </a:lnTo>
                  <a:lnTo>
                    <a:pt x="25400" y="105409"/>
                  </a:lnTo>
                  <a:close/>
                </a:path>
                <a:path w="25400" h="1033779">
                  <a:moveTo>
                    <a:pt x="25400" y="111759"/>
                  </a:moveTo>
                  <a:lnTo>
                    <a:pt x="0" y="111759"/>
                  </a:lnTo>
                  <a:lnTo>
                    <a:pt x="0" y="118109"/>
                  </a:lnTo>
                  <a:lnTo>
                    <a:pt x="25400" y="118109"/>
                  </a:lnTo>
                  <a:lnTo>
                    <a:pt x="25400" y="111759"/>
                  </a:lnTo>
                  <a:close/>
                </a:path>
                <a:path w="25400" h="1033779">
                  <a:moveTo>
                    <a:pt x="25400" y="118110"/>
                  </a:moveTo>
                  <a:lnTo>
                    <a:pt x="0" y="118110"/>
                  </a:lnTo>
                  <a:lnTo>
                    <a:pt x="0" y="124459"/>
                  </a:lnTo>
                  <a:lnTo>
                    <a:pt x="25400" y="124459"/>
                  </a:lnTo>
                  <a:lnTo>
                    <a:pt x="25400" y="118110"/>
                  </a:lnTo>
                  <a:close/>
                </a:path>
                <a:path w="25400" h="1033779">
                  <a:moveTo>
                    <a:pt x="25400" y="124459"/>
                  </a:moveTo>
                  <a:lnTo>
                    <a:pt x="0" y="124459"/>
                  </a:lnTo>
                  <a:lnTo>
                    <a:pt x="0" y="130809"/>
                  </a:lnTo>
                  <a:lnTo>
                    <a:pt x="25400" y="130809"/>
                  </a:lnTo>
                  <a:lnTo>
                    <a:pt x="25400" y="124459"/>
                  </a:lnTo>
                  <a:close/>
                </a:path>
                <a:path w="25400" h="1033779">
                  <a:moveTo>
                    <a:pt x="25400" y="130809"/>
                  </a:moveTo>
                  <a:lnTo>
                    <a:pt x="0" y="130809"/>
                  </a:lnTo>
                  <a:lnTo>
                    <a:pt x="0" y="137159"/>
                  </a:lnTo>
                  <a:lnTo>
                    <a:pt x="25400" y="137159"/>
                  </a:lnTo>
                  <a:lnTo>
                    <a:pt x="25400" y="130809"/>
                  </a:lnTo>
                  <a:close/>
                </a:path>
                <a:path w="25400" h="1033779">
                  <a:moveTo>
                    <a:pt x="25400" y="137160"/>
                  </a:moveTo>
                  <a:lnTo>
                    <a:pt x="0" y="137160"/>
                  </a:lnTo>
                  <a:lnTo>
                    <a:pt x="0" y="143509"/>
                  </a:lnTo>
                  <a:lnTo>
                    <a:pt x="25400" y="143509"/>
                  </a:lnTo>
                  <a:lnTo>
                    <a:pt x="25400" y="137160"/>
                  </a:lnTo>
                  <a:close/>
                </a:path>
                <a:path w="25400" h="1033779">
                  <a:moveTo>
                    <a:pt x="25400" y="143510"/>
                  </a:moveTo>
                  <a:lnTo>
                    <a:pt x="0" y="143510"/>
                  </a:lnTo>
                  <a:lnTo>
                    <a:pt x="0" y="149859"/>
                  </a:lnTo>
                  <a:lnTo>
                    <a:pt x="25400" y="149859"/>
                  </a:lnTo>
                  <a:lnTo>
                    <a:pt x="25400" y="143510"/>
                  </a:lnTo>
                  <a:close/>
                </a:path>
                <a:path w="25400" h="1033779">
                  <a:moveTo>
                    <a:pt x="25400" y="149859"/>
                  </a:moveTo>
                  <a:lnTo>
                    <a:pt x="0" y="149859"/>
                  </a:lnTo>
                  <a:lnTo>
                    <a:pt x="0" y="156209"/>
                  </a:lnTo>
                  <a:lnTo>
                    <a:pt x="25400" y="156209"/>
                  </a:lnTo>
                  <a:lnTo>
                    <a:pt x="25400" y="149859"/>
                  </a:lnTo>
                  <a:close/>
                </a:path>
                <a:path w="25400" h="1033779">
                  <a:moveTo>
                    <a:pt x="25400" y="156209"/>
                  </a:moveTo>
                  <a:lnTo>
                    <a:pt x="0" y="156209"/>
                  </a:lnTo>
                  <a:lnTo>
                    <a:pt x="0" y="175259"/>
                  </a:lnTo>
                  <a:lnTo>
                    <a:pt x="25400" y="175259"/>
                  </a:lnTo>
                  <a:lnTo>
                    <a:pt x="25400" y="156209"/>
                  </a:lnTo>
                  <a:close/>
                </a:path>
                <a:path w="25400" h="1033779">
                  <a:moveTo>
                    <a:pt x="25400" y="175260"/>
                  </a:moveTo>
                  <a:lnTo>
                    <a:pt x="0" y="175260"/>
                  </a:lnTo>
                  <a:lnTo>
                    <a:pt x="0" y="181609"/>
                  </a:lnTo>
                  <a:lnTo>
                    <a:pt x="25400" y="181609"/>
                  </a:lnTo>
                  <a:lnTo>
                    <a:pt x="25400" y="175260"/>
                  </a:lnTo>
                  <a:close/>
                </a:path>
                <a:path w="25400" h="1033779">
                  <a:moveTo>
                    <a:pt x="25400" y="181609"/>
                  </a:moveTo>
                  <a:lnTo>
                    <a:pt x="0" y="181609"/>
                  </a:lnTo>
                  <a:lnTo>
                    <a:pt x="0" y="219709"/>
                  </a:lnTo>
                  <a:lnTo>
                    <a:pt x="25400" y="219709"/>
                  </a:lnTo>
                  <a:lnTo>
                    <a:pt x="25400" y="181609"/>
                  </a:lnTo>
                  <a:close/>
                </a:path>
                <a:path w="25400" h="1033779">
                  <a:moveTo>
                    <a:pt x="25400" y="219709"/>
                  </a:moveTo>
                  <a:lnTo>
                    <a:pt x="0" y="219709"/>
                  </a:lnTo>
                  <a:lnTo>
                    <a:pt x="0" y="226059"/>
                  </a:lnTo>
                  <a:lnTo>
                    <a:pt x="25400" y="226059"/>
                  </a:lnTo>
                  <a:lnTo>
                    <a:pt x="25400" y="219709"/>
                  </a:lnTo>
                  <a:close/>
                </a:path>
                <a:path w="25400" h="1033779">
                  <a:moveTo>
                    <a:pt x="25400" y="226059"/>
                  </a:moveTo>
                  <a:lnTo>
                    <a:pt x="0" y="226059"/>
                  </a:lnTo>
                  <a:lnTo>
                    <a:pt x="0" y="238759"/>
                  </a:lnTo>
                  <a:lnTo>
                    <a:pt x="25400" y="238759"/>
                  </a:lnTo>
                  <a:lnTo>
                    <a:pt x="25400" y="226059"/>
                  </a:lnTo>
                  <a:close/>
                </a:path>
                <a:path w="25400" h="1033779">
                  <a:moveTo>
                    <a:pt x="25400" y="238759"/>
                  </a:moveTo>
                  <a:lnTo>
                    <a:pt x="0" y="238759"/>
                  </a:lnTo>
                  <a:lnTo>
                    <a:pt x="0" y="245109"/>
                  </a:lnTo>
                  <a:lnTo>
                    <a:pt x="25400" y="245109"/>
                  </a:lnTo>
                  <a:lnTo>
                    <a:pt x="25400" y="238759"/>
                  </a:lnTo>
                  <a:close/>
                </a:path>
                <a:path w="25400" h="1033779">
                  <a:moveTo>
                    <a:pt x="25400" y="245109"/>
                  </a:moveTo>
                  <a:lnTo>
                    <a:pt x="0" y="245109"/>
                  </a:lnTo>
                  <a:lnTo>
                    <a:pt x="0" y="257809"/>
                  </a:lnTo>
                  <a:lnTo>
                    <a:pt x="25400" y="257809"/>
                  </a:lnTo>
                  <a:lnTo>
                    <a:pt x="25400" y="245109"/>
                  </a:lnTo>
                  <a:close/>
                </a:path>
                <a:path w="25400" h="1033779">
                  <a:moveTo>
                    <a:pt x="25400" y="257809"/>
                  </a:moveTo>
                  <a:lnTo>
                    <a:pt x="0" y="257809"/>
                  </a:lnTo>
                  <a:lnTo>
                    <a:pt x="0" y="264159"/>
                  </a:lnTo>
                  <a:lnTo>
                    <a:pt x="25400" y="264159"/>
                  </a:lnTo>
                  <a:lnTo>
                    <a:pt x="25400" y="257809"/>
                  </a:lnTo>
                  <a:close/>
                </a:path>
                <a:path w="25400" h="1033779">
                  <a:moveTo>
                    <a:pt x="25400" y="264159"/>
                  </a:moveTo>
                  <a:lnTo>
                    <a:pt x="0" y="264159"/>
                  </a:lnTo>
                  <a:lnTo>
                    <a:pt x="0" y="276859"/>
                  </a:lnTo>
                  <a:lnTo>
                    <a:pt x="25400" y="276859"/>
                  </a:lnTo>
                  <a:lnTo>
                    <a:pt x="25400" y="264159"/>
                  </a:lnTo>
                  <a:close/>
                </a:path>
                <a:path w="25400" h="1033779">
                  <a:moveTo>
                    <a:pt x="25400" y="276859"/>
                  </a:moveTo>
                  <a:lnTo>
                    <a:pt x="0" y="276859"/>
                  </a:lnTo>
                  <a:lnTo>
                    <a:pt x="0" y="283209"/>
                  </a:lnTo>
                  <a:lnTo>
                    <a:pt x="25400" y="283209"/>
                  </a:lnTo>
                  <a:lnTo>
                    <a:pt x="25400" y="276859"/>
                  </a:lnTo>
                  <a:close/>
                </a:path>
                <a:path w="25400" h="1033779">
                  <a:moveTo>
                    <a:pt x="25400" y="283209"/>
                  </a:moveTo>
                  <a:lnTo>
                    <a:pt x="0" y="283209"/>
                  </a:lnTo>
                  <a:lnTo>
                    <a:pt x="0" y="289559"/>
                  </a:lnTo>
                  <a:lnTo>
                    <a:pt x="25400" y="289559"/>
                  </a:lnTo>
                  <a:lnTo>
                    <a:pt x="25400" y="283209"/>
                  </a:lnTo>
                  <a:close/>
                </a:path>
                <a:path w="25400" h="1033779">
                  <a:moveTo>
                    <a:pt x="25400" y="289559"/>
                  </a:moveTo>
                  <a:lnTo>
                    <a:pt x="0" y="289559"/>
                  </a:lnTo>
                  <a:lnTo>
                    <a:pt x="0" y="295909"/>
                  </a:lnTo>
                  <a:lnTo>
                    <a:pt x="25400" y="295909"/>
                  </a:lnTo>
                  <a:lnTo>
                    <a:pt x="25400" y="289559"/>
                  </a:lnTo>
                  <a:close/>
                </a:path>
                <a:path w="25400" h="1033779">
                  <a:moveTo>
                    <a:pt x="25400" y="295909"/>
                  </a:moveTo>
                  <a:lnTo>
                    <a:pt x="0" y="295909"/>
                  </a:lnTo>
                  <a:lnTo>
                    <a:pt x="0" y="302259"/>
                  </a:lnTo>
                  <a:lnTo>
                    <a:pt x="25400" y="302259"/>
                  </a:lnTo>
                  <a:lnTo>
                    <a:pt x="25400" y="295909"/>
                  </a:lnTo>
                  <a:close/>
                </a:path>
                <a:path w="25400" h="1033779">
                  <a:moveTo>
                    <a:pt x="25400" y="302259"/>
                  </a:moveTo>
                  <a:lnTo>
                    <a:pt x="0" y="302259"/>
                  </a:lnTo>
                  <a:lnTo>
                    <a:pt x="0" y="308609"/>
                  </a:lnTo>
                  <a:lnTo>
                    <a:pt x="25400" y="308609"/>
                  </a:lnTo>
                  <a:lnTo>
                    <a:pt x="25400" y="302259"/>
                  </a:lnTo>
                  <a:close/>
                </a:path>
                <a:path w="25400" h="1033779">
                  <a:moveTo>
                    <a:pt x="25400" y="308610"/>
                  </a:moveTo>
                  <a:lnTo>
                    <a:pt x="0" y="308610"/>
                  </a:lnTo>
                  <a:lnTo>
                    <a:pt x="0" y="314959"/>
                  </a:lnTo>
                  <a:lnTo>
                    <a:pt x="25400" y="314959"/>
                  </a:lnTo>
                  <a:lnTo>
                    <a:pt x="25400" y="308610"/>
                  </a:lnTo>
                  <a:close/>
                </a:path>
                <a:path w="25400" h="1033779">
                  <a:moveTo>
                    <a:pt x="25400" y="314960"/>
                  </a:moveTo>
                  <a:lnTo>
                    <a:pt x="0" y="314960"/>
                  </a:lnTo>
                  <a:lnTo>
                    <a:pt x="0" y="321309"/>
                  </a:lnTo>
                  <a:lnTo>
                    <a:pt x="25400" y="321309"/>
                  </a:lnTo>
                  <a:lnTo>
                    <a:pt x="25400" y="314960"/>
                  </a:lnTo>
                  <a:close/>
                </a:path>
                <a:path w="25400" h="1033779">
                  <a:moveTo>
                    <a:pt x="25400" y="321309"/>
                  </a:moveTo>
                  <a:lnTo>
                    <a:pt x="0" y="321309"/>
                  </a:lnTo>
                  <a:lnTo>
                    <a:pt x="0" y="327659"/>
                  </a:lnTo>
                  <a:lnTo>
                    <a:pt x="25400" y="327659"/>
                  </a:lnTo>
                  <a:lnTo>
                    <a:pt x="25400" y="321309"/>
                  </a:lnTo>
                  <a:close/>
                </a:path>
                <a:path w="25400" h="1033779">
                  <a:moveTo>
                    <a:pt x="25400" y="327659"/>
                  </a:moveTo>
                  <a:lnTo>
                    <a:pt x="0" y="327659"/>
                  </a:lnTo>
                  <a:lnTo>
                    <a:pt x="0" y="334009"/>
                  </a:lnTo>
                  <a:lnTo>
                    <a:pt x="25400" y="334009"/>
                  </a:lnTo>
                  <a:lnTo>
                    <a:pt x="25400" y="327659"/>
                  </a:lnTo>
                  <a:close/>
                </a:path>
                <a:path w="25400" h="1033779">
                  <a:moveTo>
                    <a:pt x="25400" y="334009"/>
                  </a:moveTo>
                  <a:lnTo>
                    <a:pt x="0" y="334009"/>
                  </a:lnTo>
                  <a:lnTo>
                    <a:pt x="0" y="340359"/>
                  </a:lnTo>
                  <a:lnTo>
                    <a:pt x="25400" y="340359"/>
                  </a:lnTo>
                  <a:lnTo>
                    <a:pt x="25400" y="334009"/>
                  </a:lnTo>
                  <a:close/>
                </a:path>
                <a:path w="25400" h="1033779">
                  <a:moveTo>
                    <a:pt x="25400" y="340360"/>
                  </a:moveTo>
                  <a:lnTo>
                    <a:pt x="0" y="340360"/>
                  </a:lnTo>
                  <a:lnTo>
                    <a:pt x="0" y="346709"/>
                  </a:lnTo>
                  <a:lnTo>
                    <a:pt x="25400" y="346709"/>
                  </a:lnTo>
                  <a:lnTo>
                    <a:pt x="25400" y="340360"/>
                  </a:lnTo>
                  <a:close/>
                </a:path>
                <a:path w="25400" h="1033779">
                  <a:moveTo>
                    <a:pt x="25400" y="346710"/>
                  </a:moveTo>
                  <a:lnTo>
                    <a:pt x="0" y="346710"/>
                  </a:lnTo>
                  <a:lnTo>
                    <a:pt x="0" y="353059"/>
                  </a:lnTo>
                  <a:lnTo>
                    <a:pt x="25400" y="353059"/>
                  </a:lnTo>
                  <a:lnTo>
                    <a:pt x="25400" y="346710"/>
                  </a:lnTo>
                  <a:close/>
                </a:path>
                <a:path w="25400" h="1033779">
                  <a:moveTo>
                    <a:pt x="25400" y="353060"/>
                  </a:moveTo>
                  <a:lnTo>
                    <a:pt x="0" y="353060"/>
                  </a:lnTo>
                  <a:lnTo>
                    <a:pt x="0" y="359409"/>
                  </a:lnTo>
                  <a:lnTo>
                    <a:pt x="25400" y="359409"/>
                  </a:lnTo>
                  <a:lnTo>
                    <a:pt x="25400" y="353060"/>
                  </a:lnTo>
                  <a:close/>
                </a:path>
                <a:path w="25400" h="1033779">
                  <a:moveTo>
                    <a:pt x="25400" y="359409"/>
                  </a:moveTo>
                  <a:lnTo>
                    <a:pt x="0" y="359409"/>
                  </a:lnTo>
                  <a:lnTo>
                    <a:pt x="0" y="365759"/>
                  </a:lnTo>
                  <a:lnTo>
                    <a:pt x="25400" y="365759"/>
                  </a:lnTo>
                  <a:lnTo>
                    <a:pt x="25400" y="359409"/>
                  </a:lnTo>
                  <a:close/>
                </a:path>
                <a:path w="25400" h="1033779">
                  <a:moveTo>
                    <a:pt x="25400" y="365760"/>
                  </a:moveTo>
                  <a:lnTo>
                    <a:pt x="0" y="365760"/>
                  </a:lnTo>
                  <a:lnTo>
                    <a:pt x="0" y="372109"/>
                  </a:lnTo>
                  <a:lnTo>
                    <a:pt x="25400" y="372109"/>
                  </a:lnTo>
                  <a:lnTo>
                    <a:pt x="25400" y="365760"/>
                  </a:lnTo>
                  <a:close/>
                </a:path>
                <a:path w="25400" h="1033779">
                  <a:moveTo>
                    <a:pt x="25400" y="372110"/>
                  </a:moveTo>
                  <a:lnTo>
                    <a:pt x="0" y="372110"/>
                  </a:lnTo>
                  <a:lnTo>
                    <a:pt x="0" y="378459"/>
                  </a:lnTo>
                  <a:lnTo>
                    <a:pt x="25400" y="378459"/>
                  </a:lnTo>
                  <a:lnTo>
                    <a:pt x="25400" y="372110"/>
                  </a:lnTo>
                  <a:close/>
                </a:path>
                <a:path w="25400" h="1033779">
                  <a:moveTo>
                    <a:pt x="25400" y="378459"/>
                  </a:moveTo>
                  <a:lnTo>
                    <a:pt x="0" y="378459"/>
                  </a:lnTo>
                  <a:lnTo>
                    <a:pt x="0" y="384809"/>
                  </a:lnTo>
                  <a:lnTo>
                    <a:pt x="25400" y="384809"/>
                  </a:lnTo>
                  <a:lnTo>
                    <a:pt x="25400" y="378459"/>
                  </a:lnTo>
                  <a:close/>
                </a:path>
                <a:path w="25400" h="1033779">
                  <a:moveTo>
                    <a:pt x="25400" y="384810"/>
                  </a:moveTo>
                  <a:lnTo>
                    <a:pt x="0" y="384810"/>
                  </a:lnTo>
                  <a:lnTo>
                    <a:pt x="0" y="391159"/>
                  </a:lnTo>
                  <a:lnTo>
                    <a:pt x="25400" y="391159"/>
                  </a:lnTo>
                  <a:lnTo>
                    <a:pt x="25400" y="384810"/>
                  </a:lnTo>
                  <a:close/>
                </a:path>
                <a:path w="25400" h="1033779">
                  <a:moveTo>
                    <a:pt x="25400" y="391159"/>
                  </a:moveTo>
                  <a:lnTo>
                    <a:pt x="0" y="391159"/>
                  </a:lnTo>
                  <a:lnTo>
                    <a:pt x="0" y="397509"/>
                  </a:lnTo>
                  <a:lnTo>
                    <a:pt x="25400" y="397509"/>
                  </a:lnTo>
                  <a:lnTo>
                    <a:pt x="25400" y="391159"/>
                  </a:lnTo>
                  <a:close/>
                </a:path>
                <a:path w="25400" h="1033779">
                  <a:moveTo>
                    <a:pt x="25400" y="397509"/>
                  </a:moveTo>
                  <a:lnTo>
                    <a:pt x="0" y="397509"/>
                  </a:lnTo>
                  <a:lnTo>
                    <a:pt x="0" y="403859"/>
                  </a:lnTo>
                  <a:lnTo>
                    <a:pt x="25400" y="403859"/>
                  </a:lnTo>
                  <a:lnTo>
                    <a:pt x="25400" y="397509"/>
                  </a:lnTo>
                  <a:close/>
                </a:path>
                <a:path w="25400" h="1033779">
                  <a:moveTo>
                    <a:pt x="25400" y="403859"/>
                  </a:moveTo>
                  <a:lnTo>
                    <a:pt x="0" y="403859"/>
                  </a:lnTo>
                  <a:lnTo>
                    <a:pt x="0" y="410209"/>
                  </a:lnTo>
                  <a:lnTo>
                    <a:pt x="25400" y="410209"/>
                  </a:lnTo>
                  <a:lnTo>
                    <a:pt x="25400" y="403859"/>
                  </a:lnTo>
                  <a:close/>
                </a:path>
                <a:path w="25400" h="1033779">
                  <a:moveTo>
                    <a:pt x="25400" y="410209"/>
                  </a:moveTo>
                  <a:lnTo>
                    <a:pt x="0" y="410209"/>
                  </a:lnTo>
                  <a:lnTo>
                    <a:pt x="0" y="430529"/>
                  </a:lnTo>
                  <a:lnTo>
                    <a:pt x="25400" y="430529"/>
                  </a:lnTo>
                  <a:lnTo>
                    <a:pt x="25400" y="410209"/>
                  </a:lnTo>
                  <a:close/>
                </a:path>
                <a:path w="25400" h="1033779">
                  <a:moveTo>
                    <a:pt x="25400" y="430529"/>
                  </a:moveTo>
                  <a:lnTo>
                    <a:pt x="0" y="430529"/>
                  </a:lnTo>
                  <a:lnTo>
                    <a:pt x="0" y="436879"/>
                  </a:lnTo>
                  <a:lnTo>
                    <a:pt x="25400" y="436879"/>
                  </a:lnTo>
                  <a:lnTo>
                    <a:pt x="25400" y="430529"/>
                  </a:lnTo>
                  <a:close/>
                </a:path>
                <a:path w="25400" h="1033779">
                  <a:moveTo>
                    <a:pt x="25400" y="436879"/>
                  </a:moveTo>
                  <a:lnTo>
                    <a:pt x="0" y="436879"/>
                  </a:lnTo>
                  <a:lnTo>
                    <a:pt x="0" y="455929"/>
                  </a:lnTo>
                  <a:lnTo>
                    <a:pt x="25400" y="455929"/>
                  </a:lnTo>
                  <a:lnTo>
                    <a:pt x="25400" y="436879"/>
                  </a:lnTo>
                  <a:close/>
                </a:path>
                <a:path w="25400" h="1033779">
                  <a:moveTo>
                    <a:pt x="25400" y="455929"/>
                  </a:moveTo>
                  <a:lnTo>
                    <a:pt x="0" y="455929"/>
                  </a:lnTo>
                  <a:lnTo>
                    <a:pt x="0" y="462279"/>
                  </a:lnTo>
                  <a:lnTo>
                    <a:pt x="25400" y="462279"/>
                  </a:lnTo>
                  <a:lnTo>
                    <a:pt x="25400" y="455929"/>
                  </a:lnTo>
                  <a:close/>
                </a:path>
                <a:path w="25400" h="1033779">
                  <a:moveTo>
                    <a:pt x="25400" y="462279"/>
                  </a:moveTo>
                  <a:lnTo>
                    <a:pt x="0" y="462279"/>
                  </a:lnTo>
                  <a:lnTo>
                    <a:pt x="0" y="468629"/>
                  </a:lnTo>
                  <a:lnTo>
                    <a:pt x="25400" y="468629"/>
                  </a:lnTo>
                  <a:lnTo>
                    <a:pt x="25400" y="462279"/>
                  </a:lnTo>
                  <a:close/>
                </a:path>
                <a:path w="25400" h="1033779">
                  <a:moveTo>
                    <a:pt x="25400" y="468629"/>
                  </a:moveTo>
                  <a:lnTo>
                    <a:pt x="0" y="468629"/>
                  </a:lnTo>
                  <a:lnTo>
                    <a:pt x="0" y="474979"/>
                  </a:lnTo>
                  <a:lnTo>
                    <a:pt x="25400" y="474979"/>
                  </a:lnTo>
                  <a:lnTo>
                    <a:pt x="25400" y="468629"/>
                  </a:lnTo>
                  <a:close/>
                </a:path>
                <a:path w="25400" h="1033779">
                  <a:moveTo>
                    <a:pt x="25400" y="474979"/>
                  </a:moveTo>
                  <a:lnTo>
                    <a:pt x="0" y="474979"/>
                  </a:lnTo>
                  <a:lnTo>
                    <a:pt x="0" y="481329"/>
                  </a:lnTo>
                  <a:lnTo>
                    <a:pt x="25400" y="481329"/>
                  </a:lnTo>
                  <a:lnTo>
                    <a:pt x="25400" y="474979"/>
                  </a:lnTo>
                  <a:close/>
                </a:path>
                <a:path w="25400" h="1033779">
                  <a:moveTo>
                    <a:pt x="25400" y="481329"/>
                  </a:moveTo>
                  <a:lnTo>
                    <a:pt x="0" y="481329"/>
                  </a:lnTo>
                  <a:lnTo>
                    <a:pt x="0" y="487679"/>
                  </a:lnTo>
                  <a:lnTo>
                    <a:pt x="25400" y="487679"/>
                  </a:lnTo>
                  <a:lnTo>
                    <a:pt x="25400" y="481329"/>
                  </a:lnTo>
                  <a:close/>
                </a:path>
                <a:path w="25400" h="1033779">
                  <a:moveTo>
                    <a:pt x="25400" y="487679"/>
                  </a:moveTo>
                  <a:lnTo>
                    <a:pt x="0" y="487679"/>
                  </a:lnTo>
                  <a:lnTo>
                    <a:pt x="0" y="494029"/>
                  </a:lnTo>
                  <a:lnTo>
                    <a:pt x="25400" y="494029"/>
                  </a:lnTo>
                  <a:lnTo>
                    <a:pt x="25400" y="487679"/>
                  </a:lnTo>
                  <a:close/>
                </a:path>
                <a:path w="25400" h="1033779">
                  <a:moveTo>
                    <a:pt x="25400" y="494029"/>
                  </a:moveTo>
                  <a:lnTo>
                    <a:pt x="0" y="494029"/>
                  </a:lnTo>
                  <a:lnTo>
                    <a:pt x="0" y="506729"/>
                  </a:lnTo>
                  <a:lnTo>
                    <a:pt x="25400" y="506729"/>
                  </a:lnTo>
                  <a:lnTo>
                    <a:pt x="25400" y="494029"/>
                  </a:lnTo>
                  <a:close/>
                </a:path>
                <a:path w="25400" h="1033779">
                  <a:moveTo>
                    <a:pt x="25400" y="506729"/>
                  </a:moveTo>
                  <a:lnTo>
                    <a:pt x="0" y="506729"/>
                  </a:lnTo>
                  <a:lnTo>
                    <a:pt x="0" y="513079"/>
                  </a:lnTo>
                  <a:lnTo>
                    <a:pt x="25400" y="513079"/>
                  </a:lnTo>
                  <a:lnTo>
                    <a:pt x="25400" y="506729"/>
                  </a:lnTo>
                  <a:close/>
                </a:path>
                <a:path w="25400" h="1033779">
                  <a:moveTo>
                    <a:pt x="25400" y="513080"/>
                  </a:moveTo>
                  <a:lnTo>
                    <a:pt x="0" y="513080"/>
                  </a:lnTo>
                  <a:lnTo>
                    <a:pt x="0" y="519429"/>
                  </a:lnTo>
                  <a:lnTo>
                    <a:pt x="25400" y="519429"/>
                  </a:lnTo>
                  <a:lnTo>
                    <a:pt x="25400" y="513080"/>
                  </a:lnTo>
                  <a:close/>
                </a:path>
                <a:path w="25400" h="1033779">
                  <a:moveTo>
                    <a:pt x="25400" y="519429"/>
                  </a:moveTo>
                  <a:lnTo>
                    <a:pt x="0" y="519429"/>
                  </a:lnTo>
                  <a:lnTo>
                    <a:pt x="0" y="525779"/>
                  </a:lnTo>
                  <a:lnTo>
                    <a:pt x="25400" y="525779"/>
                  </a:lnTo>
                  <a:lnTo>
                    <a:pt x="25400" y="519429"/>
                  </a:lnTo>
                  <a:close/>
                </a:path>
                <a:path w="25400" h="1033779">
                  <a:moveTo>
                    <a:pt x="25400" y="525780"/>
                  </a:moveTo>
                  <a:lnTo>
                    <a:pt x="0" y="525780"/>
                  </a:lnTo>
                  <a:lnTo>
                    <a:pt x="0" y="532129"/>
                  </a:lnTo>
                  <a:lnTo>
                    <a:pt x="25400" y="532129"/>
                  </a:lnTo>
                  <a:lnTo>
                    <a:pt x="25400" y="525780"/>
                  </a:lnTo>
                  <a:close/>
                </a:path>
                <a:path w="25400" h="1033779">
                  <a:moveTo>
                    <a:pt x="25400" y="532129"/>
                  </a:moveTo>
                  <a:lnTo>
                    <a:pt x="0" y="532129"/>
                  </a:lnTo>
                  <a:lnTo>
                    <a:pt x="0" y="538479"/>
                  </a:lnTo>
                  <a:lnTo>
                    <a:pt x="25400" y="538479"/>
                  </a:lnTo>
                  <a:lnTo>
                    <a:pt x="25400" y="532129"/>
                  </a:lnTo>
                  <a:close/>
                </a:path>
                <a:path w="25400" h="1033779">
                  <a:moveTo>
                    <a:pt x="25400" y="538479"/>
                  </a:moveTo>
                  <a:lnTo>
                    <a:pt x="0" y="538479"/>
                  </a:lnTo>
                  <a:lnTo>
                    <a:pt x="0" y="542289"/>
                  </a:lnTo>
                  <a:lnTo>
                    <a:pt x="25400" y="542289"/>
                  </a:lnTo>
                  <a:lnTo>
                    <a:pt x="25400" y="538479"/>
                  </a:lnTo>
                  <a:close/>
                </a:path>
                <a:path w="25400" h="1033779">
                  <a:moveTo>
                    <a:pt x="25400" y="542289"/>
                  </a:moveTo>
                  <a:lnTo>
                    <a:pt x="0" y="542289"/>
                  </a:lnTo>
                  <a:lnTo>
                    <a:pt x="0" y="551179"/>
                  </a:lnTo>
                  <a:lnTo>
                    <a:pt x="25400" y="551179"/>
                  </a:lnTo>
                  <a:lnTo>
                    <a:pt x="25400" y="542289"/>
                  </a:lnTo>
                  <a:close/>
                </a:path>
                <a:path w="25400" h="1033779">
                  <a:moveTo>
                    <a:pt x="25400" y="551179"/>
                  </a:moveTo>
                  <a:lnTo>
                    <a:pt x="0" y="551179"/>
                  </a:lnTo>
                  <a:lnTo>
                    <a:pt x="0" y="557529"/>
                  </a:lnTo>
                  <a:lnTo>
                    <a:pt x="25400" y="557529"/>
                  </a:lnTo>
                  <a:lnTo>
                    <a:pt x="25400" y="551179"/>
                  </a:lnTo>
                  <a:close/>
                </a:path>
                <a:path w="25400" h="1033779">
                  <a:moveTo>
                    <a:pt x="25400" y="557530"/>
                  </a:moveTo>
                  <a:lnTo>
                    <a:pt x="0" y="557530"/>
                  </a:lnTo>
                  <a:lnTo>
                    <a:pt x="0" y="563879"/>
                  </a:lnTo>
                  <a:lnTo>
                    <a:pt x="25400" y="563879"/>
                  </a:lnTo>
                  <a:lnTo>
                    <a:pt x="25400" y="557530"/>
                  </a:lnTo>
                  <a:close/>
                </a:path>
                <a:path w="25400" h="1033779">
                  <a:moveTo>
                    <a:pt x="25400" y="563879"/>
                  </a:moveTo>
                  <a:lnTo>
                    <a:pt x="0" y="563879"/>
                  </a:lnTo>
                  <a:lnTo>
                    <a:pt x="0" y="570229"/>
                  </a:lnTo>
                  <a:lnTo>
                    <a:pt x="25400" y="570229"/>
                  </a:lnTo>
                  <a:lnTo>
                    <a:pt x="25400" y="563879"/>
                  </a:lnTo>
                  <a:close/>
                </a:path>
                <a:path w="25400" h="1033779">
                  <a:moveTo>
                    <a:pt x="25400" y="570229"/>
                  </a:moveTo>
                  <a:lnTo>
                    <a:pt x="0" y="570229"/>
                  </a:lnTo>
                  <a:lnTo>
                    <a:pt x="0" y="576579"/>
                  </a:lnTo>
                  <a:lnTo>
                    <a:pt x="25400" y="576579"/>
                  </a:lnTo>
                  <a:lnTo>
                    <a:pt x="25400" y="570229"/>
                  </a:lnTo>
                  <a:close/>
                </a:path>
                <a:path w="25400" h="1033779">
                  <a:moveTo>
                    <a:pt x="25400" y="576579"/>
                  </a:moveTo>
                  <a:lnTo>
                    <a:pt x="0" y="576579"/>
                  </a:lnTo>
                  <a:lnTo>
                    <a:pt x="0" y="582929"/>
                  </a:lnTo>
                  <a:lnTo>
                    <a:pt x="25400" y="582929"/>
                  </a:lnTo>
                  <a:lnTo>
                    <a:pt x="25400" y="576579"/>
                  </a:lnTo>
                  <a:close/>
                </a:path>
                <a:path w="25400" h="1033779">
                  <a:moveTo>
                    <a:pt x="25400" y="582929"/>
                  </a:moveTo>
                  <a:lnTo>
                    <a:pt x="0" y="582929"/>
                  </a:lnTo>
                  <a:lnTo>
                    <a:pt x="0" y="589279"/>
                  </a:lnTo>
                  <a:lnTo>
                    <a:pt x="25400" y="589279"/>
                  </a:lnTo>
                  <a:lnTo>
                    <a:pt x="25400" y="582929"/>
                  </a:lnTo>
                  <a:close/>
                </a:path>
                <a:path w="25400" h="1033779">
                  <a:moveTo>
                    <a:pt x="25400" y="589279"/>
                  </a:moveTo>
                  <a:lnTo>
                    <a:pt x="0" y="589279"/>
                  </a:lnTo>
                  <a:lnTo>
                    <a:pt x="0" y="595629"/>
                  </a:lnTo>
                  <a:lnTo>
                    <a:pt x="25400" y="595629"/>
                  </a:lnTo>
                  <a:lnTo>
                    <a:pt x="25400" y="589279"/>
                  </a:lnTo>
                  <a:close/>
                </a:path>
                <a:path w="25400" h="1033779">
                  <a:moveTo>
                    <a:pt x="25400" y="595629"/>
                  </a:moveTo>
                  <a:lnTo>
                    <a:pt x="0" y="595629"/>
                  </a:lnTo>
                  <a:lnTo>
                    <a:pt x="0" y="608329"/>
                  </a:lnTo>
                  <a:lnTo>
                    <a:pt x="25400" y="608329"/>
                  </a:lnTo>
                  <a:lnTo>
                    <a:pt x="25400" y="595629"/>
                  </a:lnTo>
                  <a:close/>
                </a:path>
                <a:path w="25400" h="1033779">
                  <a:moveTo>
                    <a:pt x="25400" y="608329"/>
                  </a:moveTo>
                  <a:lnTo>
                    <a:pt x="0" y="608329"/>
                  </a:lnTo>
                  <a:lnTo>
                    <a:pt x="0" y="633729"/>
                  </a:lnTo>
                  <a:lnTo>
                    <a:pt x="25400" y="633729"/>
                  </a:lnTo>
                  <a:lnTo>
                    <a:pt x="25400" y="608329"/>
                  </a:lnTo>
                  <a:close/>
                </a:path>
                <a:path w="25400" h="1033779">
                  <a:moveTo>
                    <a:pt x="25400" y="633729"/>
                  </a:moveTo>
                  <a:lnTo>
                    <a:pt x="0" y="633729"/>
                  </a:lnTo>
                  <a:lnTo>
                    <a:pt x="0" y="646429"/>
                  </a:lnTo>
                  <a:lnTo>
                    <a:pt x="25400" y="646429"/>
                  </a:lnTo>
                  <a:lnTo>
                    <a:pt x="25400" y="633729"/>
                  </a:lnTo>
                  <a:close/>
                </a:path>
                <a:path w="25400" h="1033779">
                  <a:moveTo>
                    <a:pt x="25400" y="646429"/>
                  </a:moveTo>
                  <a:lnTo>
                    <a:pt x="0" y="646429"/>
                  </a:lnTo>
                  <a:lnTo>
                    <a:pt x="0" y="652779"/>
                  </a:lnTo>
                  <a:lnTo>
                    <a:pt x="25400" y="652779"/>
                  </a:lnTo>
                  <a:lnTo>
                    <a:pt x="25400" y="646429"/>
                  </a:lnTo>
                  <a:close/>
                </a:path>
                <a:path w="25400" h="1033779">
                  <a:moveTo>
                    <a:pt x="25400" y="652779"/>
                  </a:moveTo>
                  <a:lnTo>
                    <a:pt x="0" y="652779"/>
                  </a:lnTo>
                  <a:lnTo>
                    <a:pt x="0" y="659129"/>
                  </a:lnTo>
                  <a:lnTo>
                    <a:pt x="25400" y="659129"/>
                  </a:lnTo>
                  <a:lnTo>
                    <a:pt x="25400" y="652779"/>
                  </a:lnTo>
                  <a:close/>
                </a:path>
                <a:path w="25400" h="1033779">
                  <a:moveTo>
                    <a:pt x="25400" y="659129"/>
                  </a:moveTo>
                  <a:lnTo>
                    <a:pt x="0" y="659129"/>
                  </a:lnTo>
                  <a:lnTo>
                    <a:pt x="0" y="665479"/>
                  </a:lnTo>
                  <a:lnTo>
                    <a:pt x="25400" y="665479"/>
                  </a:lnTo>
                  <a:lnTo>
                    <a:pt x="25400" y="659129"/>
                  </a:lnTo>
                  <a:close/>
                </a:path>
                <a:path w="25400" h="1033779">
                  <a:moveTo>
                    <a:pt x="25400" y="665479"/>
                  </a:moveTo>
                  <a:lnTo>
                    <a:pt x="0" y="665479"/>
                  </a:lnTo>
                  <a:lnTo>
                    <a:pt x="0" y="671829"/>
                  </a:lnTo>
                  <a:lnTo>
                    <a:pt x="25400" y="671829"/>
                  </a:lnTo>
                  <a:lnTo>
                    <a:pt x="25400" y="665479"/>
                  </a:lnTo>
                  <a:close/>
                </a:path>
                <a:path w="25400" h="1033779">
                  <a:moveTo>
                    <a:pt x="25400" y="671829"/>
                  </a:moveTo>
                  <a:lnTo>
                    <a:pt x="0" y="671829"/>
                  </a:lnTo>
                  <a:lnTo>
                    <a:pt x="0" y="678179"/>
                  </a:lnTo>
                  <a:lnTo>
                    <a:pt x="25400" y="678179"/>
                  </a:lnTo>
                  <a:lnTo>
                    <a:pt x="25400" y="671829"/>
                  </a:lnTo>
                  <a:close/>
                </a:path>
                <a:path w="25400" h="1033779">
                  <a:moveTo>
                    <a:pt x="25400" y="679450"/>
                  </a:moveTo>
                  <a:lnTo>
                    <a:pt x="0" y="679450"/>
                  </a:lnTo>
                  <a:lnTo>
                    <a:pt x="0" y="684529"/>
                  </a:lnTo>
                  <a:lnTo>
                    <a:pt x="25400" y="684529"/>
                  </a:lnTo>
                  <a:lnTo>
                    <a:pt x="25400" y="679450"/>
                  </a:lnTo>
                  <a:close/>
                </a:path>
                <a:path w="25400" h="1033779">
                  <a:moveTo>
                    <a:pt x="25400" y="678179"/>
                  </a:moveTo>
                  <a:lnTo>
                    <a:pt x="0" y="678179"/>
                  </a:lnTo>
                  <a:lnTo>
                    <a:pt x="0" y="679449"/>
                  </a:lnTo>
                  <a:lnTo>
                    <a:pt x="25400" y="679449"/>
                  </a:lnTo>
                  <a:lnTo>
                    <a:pt x="25400" y="678179"/>
                  </a:lnTo>
                  <a:close/>
                </a:path>
                <a:path w="25400" h="1033779">
                  <a:moveTo>
                    <a:pt x="25400" y="684529"/>
                  </a:moveTo>
                  <a:lnTo>
                    <a:pt x="0" y="684529"/>
                  </a:lnTo>
                  <a:lnTo>
                    <a:pt x="0" y="690879"/>
                  </a:lnTo>
                  <a:lnTo>
                    <a:pt x="25400" y="690879"/>
                  </a:lnTo>
                  <a:lnTo>
                    <a:pt x="25400" y="684529"/>
                  </a:lnTo>
                  <a:close/>
                </a:path>
                <a:path w="25400" h="1033779">
                  <a:moveTo>
                    <a:pt x="25400" y="690879"/>
                  </a:moveTo>
                  <a:lnTo>
                    <a:pt x="0" y="690879"/>
                  </a:lnTo>
                  <a:lnTo>
                    <a:pt x="0" y="697229"/>
                  </a:lnTo>
                  <a:lnTo>
                    <a:pt x="25400" y="697229"/>
                  </a:lnTo>
                  <a:lnTo>
                    <a:pt x="25400" y="690879"/>
                  </a:lnTo>
                  <a:close/>
                </a:path>
                <a:path w="25400" h="1033779">
                  <a:moveTo>
                    <a:pt x="25400" y="697229"/>
                  </a:moveTo>
                  <a:lnTo>
                    <a:pt x="0" y="697229"/>
                  </a:lnTo>
                  <a:lnTo>
                    <a:pt x="0" y="703579"/>
                  </a:lnTo>
                  <a:lnTo>
                    <a:pt x="25400" y="703579"/>
                  </a:lnTo>
                  <a:lnTo>
                    <a:pt x="25400" y="697229"/>
                  </a:lnTo>
                  <a:close/>
                </a:path>
                <a:path w="25400" h="1033779">
                  <a:moveTo>
                    <a:pt x="25400" y="703579"/>
                  </a:moveTo>
                  <a:lnTo>
                    <a:pt x="0" y="703579"/>
                  </a:lnTo>
                  <a:lnTo>
                    <a:pt x="0" y="709929"/>
                  </a:lnTo>
                  <a:lnTo>
                    <a:pt x="25400" y="709929"/>
                  </a:lnTo>
                  <a:lnTo>
                    <a:pt x="25400" y="703579"/>
                  </a:lnTo>
                  <a:close/>
                </a:path>
                <a:path w="25400" h="1033779">
                  <a:moveTo>
                    <a:pt x="25400" y="709929"/>
                  </a:moveTo>
                  <a:lnTo>
                    <a:pt x="0" y="709929"/>
                  </a:lnTo>
                  <a:lnTo>
                    <a:pt x="0" y="716279"/>
                  </a:lnTo>
                  <a:lnTo>
                    <a:pt x="25400" y="716279"/>
                  </a:lnTo>
                  <a:lnTo>
                    <a:pt x="25400" y="709929"/>
                  </a:lnTo>
                  <a:close/>
                </a:path>
                <a:path w="25400" h="1033779">
                  <a:moveTo>
                    <a:pt x="25400" y="716279"/>
                  </a:moveTo>
                  <a:lnTo>
                    <a:pt x="0" y="716279"/>
                  </a:lnTo>
                  <a:lnTo>
                    <a:pt x="0" y="741679"/>
                  </a:lnTo>
                  <a:lnTo>
                    <a:pt x="25400" y="741679"/>
                  </a:lnTo>
                  <a:lnTo>
                    <a:pt x="25400" y="716279"/>
                  </a:lnTo>
                  <a:close/>
                </a:path>
                <a:path w="25400" h="1033779">
                  <a:moveTo>
                    <a:pt x="25400" y="741680"/>
                  </a:moveTo>
                  <a:lnTo>
                    <a:pt x="0" y="741680"/>
                  </a:lnTo>
                  <a:lnTo>
                    <a:pt x="0" y="748029"/>
                  </a:lnTo>
                  <a:lnTo>
                    <a:pt x="25400" y="748029"/>
                  </a:lnTo>
                  <a:lnTo>
                    <a:pt x="25400" y="741680"/>
                  </a:lnTo>
                  <a:close/>
                </a:path>
                <a:path w="25400" h="1033779">
                  <a:moveTo>
                    <a:pt x="25400" y="748029"/>
                  </a:moveTo>
                  <a:lnTo>
                    <a:pt x="0" y="748029"/>
                  </a:lnTo>
                  <a:lnTo>
                    <a:pt x="0" y="754379"/>
                  </a:lnTo>
                  <a:lnTo>
                    <a:pt x="25400" y="754379"/>
                  </a:lnTo>
                  <a:lnTo>
                    <a:pt x="25400" y="748029"/>
                  </a:lnTo>
                  <a:close/>
                </a:path>
                <a:path w="25400" h="1033779">
                  <a:moveTo>
                    <a:pt x="25400" y="754379"/>
                  </a:moveTo>
                  <a:lnTo>
                    <a:pt x="0" y="754379"/>
                  </a:lnTo>
                  <a:lnTo>
                    <a:pt x="0" y="760729"/>
                  </a:lnTo>
                  <a:lnTo>
                    <a:pt x="25400" y="760729"/>
                  </a:lnTo>
                  <a:lnTo>
                    <a:pt x="25400" y="754379"/>
                  </a:lnTo>
                  <a:close/>
                </a:path>
                <a:path w="25400" h="1033779">
                  <a:moveTo>
                    <a:pt x="25400" y="760729"/>
                  </a:moveTo>
                  <a:lnTo>
                    <a:pt x="0" y="760729"/>
                  </a:lnTo>
                  <a:lnTo>
                    <a:pt x="0" y="764539"/>
                  </a:lnTo>
                  <a:lnTo>
                    <a:pt x="25400" y="764539"/>
                  </a:lnTo>
                  <a:lnTo>
                    <a:pt x="25400" y="760729"/>
                  </a:lnTo>
                  <a:close/>
                </a:path>
                <a:path w="25400" h="1033779">
                  <a:moveTo>
                    <a:pt x="25400" y="764539"/>
                  </a:moveTo>
                  <a:lnTo>
                    <a:pt x="0" y="764539"/>
                  </a:lnTo>
                  <a:lnTo>
                    <a:pt x="0" y="767079"/>
                  </a:lnTo>
                  <a:lnTo>
                    <a:pt x="25400" y="767079"/>
                  </a:lnTo>
                  <a:lnTo>
                    <a:pt x="25400" y="764539"/>
                  </a:lnTo>
                  <a:close/>
                </a:path>
                <a:path w="25400" h="1033779">
                  <a:moveTo>
                    <a:pt x="25400" y="767079"/>
                  </a:moveTo>
                  <a:lnTo>
                    <a:pt x="0" y="767079"/>
                  </a:lnTo>
                  <a:lnTo>
                    <a:pt x="0" y="779779"/>
                  </a:lnTo>
                  <a:lnTo>
                    <a:pt x="25400" y="779779"/>
                  </a:lnTo>
                  <a:lnTo>
                    <a:pt x="25400" y="767079"/>
                  </a:lnTo>
                  <a:close/>
                </a:path>
                <a:path w="25400" h="1033779">
                  <a:moveTo>
                    <a:pt x="25400" y="779779"/>
                  </a:moveTo>
                  <a:lnTo>
                    <a:pt x="0" y="779779"/>
                  </a:lnTo>
                  <a:lnTo>
                    <a:pt x="0" y="786129"/>
                  </a:lnTo>
                  <a:lnTo>
                    <a:pt x="25400" y="786129"/>
                  </a:lnTo>
                  <a:lnTo>
                    <a:pt x="25400" y="779779"/>
                  </a:lnTo>
                  <a:close/>
                </a:path>
                <a:path w="25400" h="1033779">
                  <a:moveTo>
                    <a:pt x="25400" y="786129"/>
                  </a:moveTo>
                  <a:lnTo>
                    <a:pt x="0" y="786129"/>
                  </a:lnTo>
                  <a:lnTo>
                    <a:pt x="0" y="796289"/>
                  </a:lnTo>
                  <a:lnTo>
                    <a:pt x="25400" y="796289"/>
                  </a:lnTo>
                  <a:lnTo>
                    <a:pt x="25400" y="786129"/>
                  </a:lnTo>
                  <a:close/>
                </a:path>
                <a:path w="25400" h="1033779">
                  <a:moveTo>
                    <a:pt x="25400" y="796289"/>
                  </a:moveTo>
                  <a:lnTo>
                    <a:pt x="0" y="796289"/>
                  </a:lnTo>
                  <a:lnTo>
                    <a:pt x="0" y="802639"/>
                  </a:lnTo>
                  <a:lnTo>
                    <a:pt x="25400" y="802639"/>
                  </a:lnTo>
                  <a:lnTo>
                    <a:pt x="25400" y="796289"/>
                  </a:lnTo>
                  <a:close/>
                </a:path>
                <a:path w="25400" h="1033779">
                  <a:moveTo>
                    <a:pt x="25400" y="802639"/>
                  </a:moveTo>
                  <a:lnTo>
                    <a:pt x="0" y="802639"/>
                  </a:lnTo>
                  <a:lnTo>
                    <a:pt x="0" y="811529"/>
                  </a:lnTo>
                  <a:lnTo>
                    <a:pt x="25400" y="811529"/>
                  </a:lnTo>
                  <a:lnTo>
                    <a:pt x="25400" y="802639"/>
                  </a:lnTo>
                  <a:close/>
                </a:path>
                <a:path w="25400" h="1033779">
                  <a:moveTo>
                    <a:pt x="25400" y="811529"/>
                  </a:moveTo>
                  <a:lnTo>
                    <a:pt x="0" y="811529"/>
                  </a:lnTo>
                  <a:lnTo>
                    <a:pt x="0" y="816609"/>
                  </a:lnTo>
                  <a:lnTo>
                    <a:pt x="25400" y="816609"/>
                  </a:lnTo>
                  <a:lnTo>
                    <a:pt x="25400" y="811529"/>
                  </a:lnTo>
                  <a:close/>
                </a:path>
                <a:path w="25400" h="1033779">
                  <a:moveTo>
                    <a:pt x="25400" y="816609"/>
                  </a:moveTo>
                  <a:lnTo>
                    <a:pt x="0" y="816609"/>
                  </a:lnTo>
                  <a:lnTo>
                    <a:pt x="0" y="817879"/>
                  </a:lnTo>
                  <a:lnTo>
                    <a:pt x="25400" y="817879"/>
                  </a:lnTo>
                  <a:lnTo>
                    <a:pt x="25400" y="816609"/>
                  </a:lnTo>
                  <a:close/>
                </a:path>
                <a:path w="25400" h="1033779">
                  <a:moveTo>
                    <a:pt x="25400" y="817879"/>
                  </a:moveTo>
                  <a:lnTo>
                    <a:pt x="0" y="817879"/>
                  </a:lnTo>
                  <a:lnTo>
                    <a:pt x="0" y="824229"/>
                  </a:lnTo>
                  <a:lnTo>
                    <a:pt x="25400" y="824229"/>
                  </a:lnTo>
                  <a:lnTo>
                    <a:pt x="25400" y="817879"/>
                  </a:lnTo>
                  <a:close/>
                </a:path>
                <a:path w="25400" h="1033779">
                  <a:moveTo>
                    <a:pt x="25400" y="824229"/>
                  </a:moveTo>
                  <a:lnTo>
                    <a:pt x="0" y="824229"/>
                  </a:lnTo>
                  <a:lnTo>
                    <a:pt x="0" y="834389"/>
                  </a:lnTo>
                  <a:lnTo>
                    <a:pt x="25400" y="834389"/>
                  </a:lnTo>
                  <a:lnTo>
                    <a:pt x="25400" y="824229"/>
                  </a:lnTo>
                  <a:close/>
                </a:path>
                <a:path w="25400" h="1033779">
                  <a:moveTo>
                    <a:pt x="25400" y="834389"/>
                  </a:moveTo>
                  <a:lnTo>
                    <a:pt x="0" y="834389"/>
                  </a:lnTo>
                  <a:lnTo>
                    <a:pt x="0" y="843279"/>
                  </a:lnTo>
                  <a:lnTo>
                    <a:pt x="25400" y="843279"/>
                  </a:lnTo>
                  <a:lnTo>
                    <a:pt x="25400" y="834389"/>
                  </a:lnTo>
                  <a:close/>
                </a:path>
                <a:path w="25400" h="1033779">
                  <a:moveTo>
                    <a:pt x="25400" y="843279"/>
                  </a:moveTo>
                  <a:lnTo>
                    <a:pt x="0" y="843279"/>
                  </a:lnTo>
                  <a:lnTo>
                    <a:pt x="0" y="881379"/>
                  </a:lnTo>
                  <a:lnTo>
                    <a:pt x="25400" y="881379"/>
                  </a:lnTo>
                  <a:lnTo>
                    <a:pt x="25400" y="843279"/>
                  </a:lnTo>
                  <a:close/>
                </a:path>
                <a:path w="25400" h="1033779">
                  <a:moveTo>
                    <a:pt x="25400" y="881379"/>
                  </a:moveTo>
                  <a:lnTo>
                    <a:pt x="0" y="881379"/>
                  </a:lnTo>
                  <a:lnTo>
                    <a:pt x="0" y="885189"/>
                  </a:lnTo>
                  <a:lnTo>
                    <a:pt x="25400" y="885189"/>
                  </a:lnTo>
                  <a:lnTo>
                    <a:pt x="25400" y="881379"/>
                  </a:lnTo>
                  <a:close/>
                </a:path>
                <a:path w="25400" h="1033779">
                  <a:moveTo>
                    <a:pt x="25400" y="885189"/>
                  </a:moveTo>
                  <a:lnTo>
                    <a:pt x="0" y="885189"/>
                  </a:lnTo>
                  <a:lnTo>
                    <a:pt x="0" y="887729"/>
                  </a:lnTo>
                  <a:lnTo>
                    <a:pt x="25400" y="887729"/>
                  </a:lnTo>
                  <a:lnTo>
                    <a:pt x="25400" y="885189"/>
                  </a:lnTo>
                  <a:close/>
                </a:path>
                <a:path w="25400" h="1033779">
                  <a:moveTo>
                    <a:pt x="25400" y="887729"/>
                  </a:moveTo>
                  <a:lnTo>
                    <a:pt x="0" y="887729"/>
                  </a:lnTo>
                  <a:lnTo>
                    <a:pt x="0" y="894079"/>
                  </a:lnTo>
                  <a:lnTo>
                    <a:pt x="25400" y="894079"/>
                  </a:lnTo>
                  <a:lnTo>
                    <a:pt x="25400" y="887729"/>
                  </a:lnTo>
                  <a:close/>
                </a:path>
                <a:path w="25400" h="1033779">
                  <a:moveTo>
                    <a:pt x="25400" y="894079"/>
                  </a:moveTo>
                  <a:lnTo>
                    <a:pt x="0" y="894079"/>
                  </a:lnTo>
                  <a:lnTo>
                    <a:pt x="0" y="897889"/>
                  </a:lnTo>
                  <a:lnTo>
                    <a:pt x="25400" y="897889"/>
                  </a:lnTo>
                  <a:lnTo>
                    <a:pt x="25400" y="894079"/>
                  </a:lnTo>
                  <a:close/>
                </a:path>
                <a:path w="25400" h="1033779">
                  <a:moveTo>
                    <a:pt x="25400" y="897889"/>
                  </a:moveTo>
                  <a:lnTo>
                    <a:pt x="0" y="897889"/>
                  </a:lnTo>
                  <a:lnTo>
                    <a:pt x="0" y="935989"/>
                  </a:lnTo>
                  <a:lnTo>
                    <a:pt x="25400" y="935989"/>
                  </a:lnTo>
                  <a:lnTo>
                    <a:pt x="25400" y="897889"/>
                  </a:lnTo>
                  <a:close/>
                </a:path>
                <a:path w="25400" h="1033779">
                  <a:moveTo>
                    <a:pt x="25400" y="935989"/>
                  </a:moveTo>
                  <a:lnTo>
                    <a:pt x="0" y="935989"/>
                  </a:lnTo>
                  <a:lnTo>
                    <a:pt x="0" y="944879"/>
                  </a:lnTo>
                  <a:lnTo>
                    <a:pt x="25400" y="944879"/>
                  </a:lnTo>
                  <a:lnTo>
                    <a:pt x="25400" y="935989"/>
                  </a:lnTo>
                  <a:close/>
                </a:path>
                <a:path w="25400" h="1033779">
                  <a:moveTo>
                    <a:pt x="25400" y="944879"/>
                  </a:moveTo>
                  <a:lnTo>
                    <a:pt x="0" y="944879"/>
                  </a:lnTo>
                  <a:lnTo>
                    <a:pt x="0" y="951229"/>
                  </a:lnTo>
                  <a:lnTo>
                    <a:pt x="25400" y="951229"/>
                  </a:lnTo>
                  <a:lnTo>
                    <a:pt x="25400" y="944879"/>
                  </a:lnTo>
                  <a:close/>
                </a:path>
                <a:path w="25400" h="1033779">
                  <a:moveTo>
                    <a:pt x="25400" y="951229"/>
                  </a:moveTo>
                  <a:lnTo>
                    <a:pt x="0" y="951229"/>
                  </a:lnTo>
                  <a:lnTo>
                    <a:pt x="0" y="957579"/>
                  </a:lnTo>
                  <a:lnTo>
                    <a:pt x="25400" y="957579"/>
                  </a:lnTo>
                  <a:lnTo>
                    <a:pt x="25400" y="951229"/>
                  </a:lnTo>
                  <a:close/>
                </a:path>
                <a:path w="25400" h="1033779">
                  <a:moveTo>
                    <a:pt x="25400" y="957579"/>
                  </a:moveTo>
                  <a:lnTo>
                    <a:pt x="0" y="957579"/>
                  </a:lnTo>
                  <a:lnTo>
                    <a:pt x="0" y="961389"/>
                  </a:lnTo>
                  <a:lnTo>
                    <a:pt x="25400" y="961389"/>
                  </a:lnTo>
                  <a:lnTo>
                    <a:pt x="25400" y="957579"/>
                  </a:lnTo>
                  <a:close/>
                </a:path>
                <a:path w="25400" h="1033779">
                  <a:moveTo>
                    <a:pt x="25400" y="961389"/>
                  </a:moveTo>
                  <a:lnTo>
                    <a:pt x="0" y="961389"/>
                  </a:lnTo>
                  <a:lnTo>
                    <a:pt x="0" y="967739"/>
                  </a:lnTo>
                  <a:lnTo>
                    <a:pt x="25400" y="967739"/>
                  </a:lnTo>
                  <a:lnTo>
                    <a:pt x="25400" y="961389"/>
                  </a:lnTo>
                  <a:close/>
                </a:path>
                <a:path w="25400" h="1033779">
                  <a:moveTo>
                    <a:pt x="25400" y="967739"/>
                  </a:moveTo>
                  <a:lnTo>
                    <a:pt x="0" y="967739"/>
                  </a:lnTo>
                  <a:lnTo>
                    <a:pt x="0" y="970279"/>
                  </a:lnTo>
                  <a:lnTo>
                    <a:pt x="25400" y="970279"/>
                  </a:lnTo>
                  <a:lnTo>
                    <a:pt x="25400" y="967739"/>
                  </a:lnTo>
                  <a:close/>
                </a:path>
                <a:path w="25400" h="1033779">
                  <a:moveTo>
                    <a:pt x="25400" y="970279"/>
                  </a:moveTo>
                  <a:lnTo>
                    <a:pt x="0" y="970279"/>
                  </a:lnTo>
                  <a:lnTo>
                    <a:pt x="0" y="974089"/>
                  </a:lnTo>
                  <a:lnTo>
                    <a:pt x="25400" y="974089"/>
                  </a:lnTo>
                  <a:lnTo>
                    <a:pt x="25400" y="970279"/>
                  </a:lnTo>
                  <a:close/>
                </a:path>
                <a:path w="25400" h="1033779">
                  <a:moveTo>
                    <a:pt x="25400" y="974089"/>
                  </a:moveTo>
                  <a:lnTo>
                    <a:pt x="0" y="974089"/>
                  </a:lnTo>
                  <a:lnTo>
                    <a:pt x="0" y="976629"/>
                  </a:lnTo>
                  <a:lnTo>
                    <a:pt x="25400" y="976629"/>
                  </a:lnTo>
                  <a:lnTo>
                    <a:pt x="25400" y="974089"/>
                  </a:lnTo>
                  <a:close/>
                </a:path>
                <a:path w="25400" h="1033779">
                  <a:moveTo>
                    <a:pt x="25400" y="976629"/>
                  </a:moveTo>
                  <a:lnTo>
                    <a:pt x="0" y="976629"/>
                  </a:lnTo>
                  <a:lnTo>
                    <a:pt x="0" y="982979"/>
                  </a:lnTo>
                  <a:lnTo>
                    <a:pt x="25400" y="982979"/>
                  </a:lnTo>
                  <a:lnTo>
                    <a:pt x="25400" y="976629"/>
                  </a:lnTo>
                  <a:close/>
                </a:path>
                <a:path w="25400" h="1033779">
                  <a:moveTo>
                    <a:pt x="25400" y="982979"/>
                  </a:moveTo>
                  <a:lnTo>
                    <a:pt x="0" y="982979"/>
                  </a:lnTo>
                  <a:lnTo>
                    <a:pt x="0" y="1008379"/>
                  </a:lnTo>
                  <a:lnTo>
                    <a:pt x="25400" y="1008379"/>
                  </a:lnTo>
                  <a:lnTo>
                    <a:pt x="25400" y="982979"/>
                  </a:lnTo>
                  <a:close/>
                </a:path>
                <a:path w="25400" h="1033779">
                  <a:moveTo>
                    <a:pt x="25400" y="1008379"/>
                  </a:moveTo>
                  <a:lnTo>
                    <a:pt x="0" y="1008379"/>
                  </a:lnTo>
                  <a:lnTo>
                    <a:pt x="0" y="1014729"/>
                  </a:lnTo>
                  <a:lnTo>
                    <a:pt x="25400" y="1014729"/>
                  </a:lnTo>
                  <a:lnTo>
                    <a:pt x="25400" y="1008379"/>
                  </a:lnTo>
                  <a:close/>
                </a:path>
                <a:path w="25400" h="1033779">
                  <a:moveTo>
                    <a:pt x="25400" y="1014729"/>
                  </a:moveTo>
                  <a:lnTo>
                    <a:pt x="0" y="1014729"/>
                  </a:lnTo>
                  <a:lnTo>
                    <a:pt x="0" y="1024889"/>
                  </a:lnTo>
                  <a:lnTo>
                    <a:pt x="2539" y="1024889"/>
                  </a:lnTo>
                  <a:lnTo>
                    <a:pt x="2539" y="1026159"/>
                  </a:lnTo>
                  <a:lnTo>
                    <a:pt x="6350" y="1026159"/>
                  </a:lnTo>
                  <a:lnTo>
                    <a:pt x="6350" y="1027429"/>
                  </a:lnTo>
                  <a:lnTo>
                    <a:pt x="25400" y="1027429"/>
                  </a:lnTo>
                  <a:lnTo>
                    <a:pt x="25400" y="1014729"/>
                  </a:lnTo>
                  <a:close/>
                </a:path>
                <a:path w="25400" h="1033779">
                  <a:moveTo>
                    <a:pt x="25400" y="1027429"/>
                  </a:moveTo>
                  <a:lnTo>
                    <a:pt x="8889" y="1027429"/>
                  </a:lnTo>
                  <a:lnTo>
                    <a:pt x="8889" y="1028699"/>
                  </a:lnTo>
                  <a:lnTo>
                    <a:pt x="12700" y="1028699"/>
                  </a:lnTo>
                  <a:lnTo>
                    <a:pt x="12700" y="1029969"/>
                  </a:lnTo>
                  <a:lnTo>
                    <a:pt x="16509" y="1029969"/>
                  </a:lnTo>
                  <a:lnTo>
                    <a:pt x="16509" y="1031239"/>
                  </a:lnTo>
                  <a:lnTo>
                    <a:pt x="20319" y="1031239"/>
                  </a:lnTo>
                  <a:lnTo>
                    <a:pt x="20319" y="1032509"/>
                  </a:lnTo>
                  <a:lnTo>
                    <a:pt x="24130" y="1032509"/>
                  </a:lnTo>
                  <a:lnTo>
                    <a:pt x="24130" y="1033779"/>
                  </a:lnTo>
                  <a:lnTo>
                    <a:pt x="25400" y="1033779"/>
                  </a:lnTo>
                  <a:lnTo>
                    <a:pt x="25400" y="1027429"/>
                  </a:lnTo>
                  <a:close/>
                </a:path>
              </a:pathLst>
            </a:custGeom>
            <a:solidFill>
              <a:srgbClr val="5979DC"/>
            </a:solidFill>
          </p:spPr>
          <p:txBody>
            <a:bodyPr wrap="square" lIns="0" tIns="0" rIns="0" bIns="0" rtlCol="0"/>
            <a:lstStyle/>
            <a:p>
              <a:endParaRPr/>
            </a:p>
          </p:txBody>
        </p:sp>
        <p:sp>
          <p:nvSpPr>
            <p:cNvPr id="606" name="object 606"/>
            <p:cNvSpPr/>
            <p:nvPr/>
          </p:nvSpPr>
          <p:spPr>
            <a:xfrm>
              <a:off x="2157729" y="4801870"/>
              <a:ext cx="25400" cy="1028700"/>
            </a:xfrm>
            <a:custGeom>
              <a:avLst/>
              <a:gdLst/>
              <a:ahLst/>
              <a:cxnLst/>
              <a:rect l="l" t="t" r="r" b="b"/>
              <a:pathLst>
                <a:path w="25400" h="1028700">
                  <a:moveTo>
                    <a:pt x="5080" y="0"/>
                  </a:moveTo>
                  <a:lnTo>
                    <a:pt x="0" y="0"/>
                  </a:lnTo>
                  <a:lnTo>
                    <a:pt x="0" y="1269"/>
                  </a:lnTo>
                  <a:lnTo>
                    <a:pt x="5080" y="1269"/>
                  </a:lnTo>
                  <a:lnTo>
                    <a:pt x="5080" y="0"/>
                  </a:lnTo>
                  <a:close/>
                </a:path>
                <a:path w="25400" h="1028700">
                  <a:moveTo>
                    <a:pt x="11430" y="1269"/>
                  </a:moveTo>
                  <a:lnTo>
                    <a:pt x="0" y="1269"/>
                  </a:lnTo>
                  <a:lnTo>
                    <a:pt x="0" y="7619"/>
                  </a:lnTo>
                  <a:lnTo>
                    <a:pt x="25400" y="7619"/>
                  </a:lnTo>
                  <a:lnTo>
                    <a:pt x="25400" y="3810"/>
                  </a:lnTo>
                  <a:lnTo>
                    <a:pt x="19050" y="3810"/>
                  </a:lnTo>
                  <a:lnTo>
                    <a:pt x="19050" y="2539"/>
                  </a:lnTo>
                  <a:lnTo>
                    <a:pt x="11430" y="2539"/>
                  </a:lnTo>
                  <a:lnTo>
                    <a:pt x="11430" y="1269"/>
                  </a:lnTo>
                  <a:close/>
                </a:path>
                <a:path w="25400" h="1028700">
                  <a:moveTo>
                    <a:pt x="25400" y="7619"/>
                  </a:moveTo>
                  <a:lnTo>
                    <a:pt x="0" y="7619"/>
                  </a:lnTo>
                  <a:lnTo>
                    <a:pt x="0" y="13969"/>
                  </a:lnTo>
                  <a:lnTo>
                    <a:pt x="25400" y="13969"/>
                  </a:lnTo>
                  <a:lnTo>
                    <a:pt x="25400" y="7619"/>
                  </a:lnTo>
                  <a:close/>
                </a:path>
                <a:path w="25400" h="1028700">
                  <a:moveTo>
                    <a:pt x="25400" y="13969"/>
                  </a:moveTo>
                  <a:lnTo>
                    <a:pt x="0" y="13969"/>
                  </a:lnTo>
                  <a:lnTo>
                    <a:pt x="0" y="20319"/>
                  </a:lnTo>
                  <a:lnTo>
                    <a:pt x="25400" y="20319"/>
                  </a:lnTo>
                  <a:lnTo>
                    <a:pt x="25400" y="13969"/>
                  </a:lnTo>
                  <a:close/>
                </a:path>
                <a:path w="25400" h="1028700">
                  <a:moveTo>
                    <a:pt x="25400" y="20319"/>
                  </a:moveTo>
                  <a:lnTo>
                    <a:pt x="0" y="20319"/>
                  </a:lnTo>
                  <a:lnTo>
                    <a:pt x="0" y="26669"/>
                  </a:lnTo>
                  <a:lnTo>
                    <a:pt x="25400" y="26669"/>
                  </a:lnTo>
                  <a:lnTo>
                    <a:pt x="25400" y="20319"/>
                  </a:lnTo>
                  <a:close/>
                </a:path>
                <a:path w="25400" h="1028700">
                  <a:moveTo>
                    <a:pt x="25400" y="26669"/>
                  </a:moveTo>
                  <a:lnTo>
                    <a:pt x="0" y="26669"/>
                  </a:lnTo>
                  <a:lnTo>
                    <a:pt x="0" y="33019"/>
                  </a:lnTo>
                  <a:lnTo>
                    <a:pt x="25400" y="33019"/>
                  </a:lnTo>
                  <a:lnTo>
                    <a:pt x="25400" y="26669"/>
                  </a:lnTo>
                  <a:close/>
                </a:path>
                <a:path w="25400" h="1028700">
                  <a:moveTo>
                    <a:pt x="25400" y="33019"/>
                  </a:moveTo>
                  <a:lnTo>
                    <a:pt x="0" y="33019"/>
                  </a:lnTo>
                  <a:lnTo>
                    <a:pt x="0" y="39369"/>
                  </a:lnTo>
                  <a:lnTo>
                    <a:pt x="25400" y="39369"/>
                  </a:lnTo>
                  <a:lnTo>
                    <a:pt x="25400" y="33019"/>
                  </a:lnTo>
                  <a:close/>
                </a:path>
                <a:path w="25400" h="1028700">
                  <a:moveTo>
                    <a:pt x="25400" y="39369"/>
                  </a:moveTo>
                  <a:lnTo>
                    <a:pt x="0" y="39369"/>
                  </a:lnTo>
                  <a:lnTo>
                    <a:pt x="0" y="52069"/>
                  </a:lnTo>
                  <a:lnTo>
                    <a:pt x="25400" y="52069"/>
                  </a:lnTo>
                  <a:lnTo>
                    <a:pt x="25400" y="39369"/>
                  </a:lnTo>
                  <a:close/>
                </a:path>
                <a:path w="25400" h="1028700">
                  <a:moveTo>
                    <a:pt x="25400" y="52069"/>
                  </a:moveTo>
                  <a:lnTo>
                    <a:pt x="0" y="52069"/>
                  </a:lnTo>
                  <a:lnTo>
                    <a:pt x="0" y="58419"/>
                  </a:lnTo>
                  <a:lnTo>
                    <a:pt x="25400" y="58419"/>
                  </a:lnTo>
                  <a:lnTo>
                    <a:pt x="25400" y="52069"/>
                  </a:lnTo>
                  <a:close/>
                </a:path>
                <a:path w="25400" h="1028700">
                  <a:moveTo>
                    <a:pt x="25400" y="58419"/>
                  </a:moveTo>
                  <a:lnTo>
                    <a:pt x="0" y="58419"/>
                  </a:lnTo>
                  <a:lnTo>
                    <a:pt x="0" y="64769"/>
                  </a:lnTo>
                  <a:lnTo>
                    <a:pt x="25400" y="64769"/>
                  </a:lnTo>
                  <a:lnTo>
                    <a:pt x="25400" y="58419"/>
                  </a:lnTo>
                  <a:close/>
                </a:path>
                <a:path w="25400" h="1028700">
                  <a:moveTo>
                    <a:pt x="25400" y="64769"/>
                  </a:moveTo>
                  <a:lnTo>
                    <a:pt x="0" y="64769"/>
                  </a:lnTo>
                  <a:lnTo>
                    <a:pt x="0" y="71119"/>
                  </a:lnTo>
                  <a:lnTo>
                    <a:pt x="25400" y="71119"/>
                  </a:lnTo>
                  <a:lnTo>
                    <a:pt x="25400" y="64769"/>
                  </a:lnTo>
                  <a:close/>
                </a:path>
                <a:path w="25400" h="1028700">
                  <a:moveTo>
                    <a:pt x="25400" y="71120"/>
                  </a:moveTo>
                  <a:lnTo>
                    <a:pt x="0" y="71120"/>
                  </a:lnTo>
                  <a:lnTo>
                    <a:pt x="0" y="77469"/>
                  </a:lnTo>
                  <a:lnTo>
                    <a:pt x="25400" y="77469"/>
                  </a:lnTo>
                  <a:lnTo>
                    <a:pt x="25400" y="71120"/>
                  </a:lnTo>
                  <a:close/>
                </a:path>
                <a:path w="25400" h="1028700">
                  <a:moveTo>
                    <a:pt x="25400" y="77470"/>
                  </a:moveTo>
                  <a:lnTo>
                    <a:pt x="0" y="77470"/>
                  </a:lnTo>
                  <a:lnTo>
                    <a:pt x="0" y="83819"/>
                  </a:lnTo>
                  <a:lnTo>
                    <a:pt x="25400" y="83819"/>
                  </a:lnTo>
                  <a:lnTo>
                    <a:pt x="25400" y="77470"/>
                  </a:lnTo>
                  <a:close/>
                </a:path>
                <a:path w="25400" h="1028700">
                  <a:moveTo>
                    <a:pt x="25400" y="83820"/>
                  </a:moveTo>
                  <a:lnTo>
                    <a:pt x="0" y="83820"/>
                  </a:lnTo>
                  <a:lnTo>
                    <a:pt x="0" y="90169"/>
                  </a:lnTo>
                  <a:lnTo>
                    <a:pt x="25400" y="90169"/>
                  </a:lnTo>
                  <a:lnTo>
                    <a:pt x="25400" y="83820"/>
                  </a:lnTo>
                  <a:close/>
                </a:path>
                <a:path w="25400" h="1028700">
                  <a:moveTo>
                    <a:pt x="25400" y="90169"/>
                  </a:moveTo>
                  <a:lnTo>
                    <a:pt x="0" y="90169"/>
                  </a:lnTo>
                  <a:lnTo>
                    <a:pt x="0" y="96519"/>
                  </a:lnTo>
                  <a:lnTo>
                    <a:pt x="25400" y="96519"/>
                  </a:lnTo>
                  <a:lnTo>
                    <a:pt x="25400" y="90169"/>
                  </a:lnTo>
                  <a:close/>
                </a:path>
                <a:path w="25400" h="1028700">
                  <a:moveTo>
                    <a:pt x="25400" y="96519"/>
                  </a:moveTo>
                  <a:lnTo>
                    <a:pt x="0" y="96519"/>
                  </a:lnTo>
                  <a:lnTo>
                    <a:pt x="0" y="102869"/>
                  </a:lnTo>
                  <a:lnTo>
                    <a:pt x="25400" y="102869"/>
                  </a:lnTo>
                  <a:lnTo>
                    <a:pt x="25400" y="96519"/>
                  </a:lnTo>
                  <a:close/>
                </a:path>
                <a:path w="25400" h="1028700">
                  <a:moveTo>
                    <a:pt x="25400" y="102870"/>
                  </a:moveTo>
                  <a:lnTo>
                    <a:pt x="0" y="102870"/>
                  </a:lnTo>
                  <a:lnTo>
                    <a:pt x="0" y="109219"/>
                  </a:lnTo>
                  <a:lnTo>
                    <a:pt x="25400" y="109219"/>
                  </a:lnTo>
                  <a:lnTo>
                    <a:pt x="25400" y="102870"/>
                  </a:lnTo>
                  <a:close/>
                </a:path>
                <a:path w="25400" h="1028700">
                  <a:moveTo>
                    <a:pt x="25400" y="109219"/>
                  </a:moveTo>
                  <a:lnTo>
                    <a:pt x="0" y="109219"/>
                  </a:lnTo>
                  <a:lnTo>
                    <a:pt x="0" y="115569"/>
                  </a:lnTo>
                  <a:lnTo>
                    <a:pt x="25400" y="115569"/>
                  </a:lnTo>
                  <a:lnTo>
                    <a:pt x="25400" y="109219"/>
                  </a:lnTo>
                  <a:close/>
                </a:path>
                <a:path w="25400" h="1028700">
                  <a:moveTo>
                    <a:pt x="25400" y="115569"/>
                  </a:moveTo>
                  <a:lnTo>
                    <a:pt x="0" y="115569"/>
                  </a:lnTo>
                  <a:lnTo>
                    <a:pt x="0" y="121919"/>
                  </a:lnTo>
                  <a:lnTo>
                    <a:pt x="25400" y="121919"/>
                  </a:lnTo>
                  <a:lnTo>
                    <a:pt x="25400" y="115569"/>
                  </a:lnTo>
                  <a:close/>
                </a:path>
                <a:path w="25400" h="1028700">
                  <a:moveTo>
                    <a:pt x="25400" y="121920"/>
                  </a:moveTo>
                  <a:lnTo>
                    <a:pt x="0" y="121920"/>
                  </a:lnTo>
                  <a:lnTo>
                    <a:pt x="0" y="128269"/>
                  </a:lnTo>
                  <a:lnTo>
                    <a:pt x="25400" y="128269"/>
                  </a:lnTo>
                  <a:lnTo>
                    <a:pt x="25400" y="121920"/>
                  </a:lnTo>
                  <a:close/>
                </a:path>
                <a:path w="25400" h="1028700">
                  <a:moveTo>
                    <a:pt x="25400" y="128269"/>
                  </a:moveTo>
                  <a:lnTo>
                    <a:pt x="0" y="128269"/>
                  </a:lnTo>
                  <a:lnTo>
                    <a:pt x="0" y="134619"/>
                  </a:lnTo>
                  <a:lnTo>
                    <a:pt x="25400" y="134619"/>
                  </a:lnTo>
                  <a:lnTo>
                    <a:pt x="25400" y="128269"/>
                  </a:lnTo>
                  <a:close/>
                </a:path>
                <a:path w="25400" h="1028700">
                  <a:moveTo>
                    <a:pt x="25400" y="134619"/>
                  </a:moveTo>
                  <a:lnTo>
                    <a:pt x="0" y="134619"/>
                  </a:lnTo>
                  <a:lnTo>
                    <a:pt x="0" y="140969"/>
                  </a:lnTo>
                  <a:lnTo>
                    <a:pt x="25400" y="140969"/>
                  </a:lnTo>
                  <a:lnTo>
                    <a:pt x="25400" y="134619"/>
                  </a:lnTo>
                  <a:close/>
                </a:path>
                <a:path w="25400" h="1028700">
                  <a:moveTo>
                    <a:pt x="25400" y="140970"/>
                  </a:moveTo>
                  <a:lnTo>
                    <a:pt x="0" y="140970"/>
                  </a:lnTo>
                  <a:lnTo>
                    <a:pt x="0" y="147319"/>
                  </a:lnTo>
                  <a:lnTo>
                    <a:pt x="25400" y="147319"/>
                  </a:lnTo>
                  <a:lnTo>
                    <a:pt x="25400" y="140970"/>
                  </a:lnTo>
                  <a:close/>
                </a:path>
                <a:path w="25400" h="1028700">
                  <a:moveTo>
                    <a:pt x="25400" y="147320"/>
                  </a:moveTo>
                  <a:lnTo>
                    <a:pt x="0" y="147320"/>
                  </a:lnTo>
                  <a:lnTo>
                    <a:pt x="0" y="153669"/>
                  </a:lnTo>
                  <a:lnTo>
                    <a:pt x="25400" y="153669"/>
                  </a:lnTo>
                  <a:lnTo>
                    <a:pt x="25400" y="147320"/>
                  </a:lnTo>
                  <a:close/>
                </a:path>
                <a:path w="25400" h="1028700">
                  <a:moveTo>
                    <a:pt x="25400" y="153669"/>
                  </a:moveTo>
                  <a:lnTo>
                    <a:pt x="0" y="153669"/>
                  </a:lnTo>
                  <a:lnTo>
                    <a:pt x="0" y="160019"/>
                  </a:lnTo>
                  <a:lnTo>
                    <a:pt x="25400" y="160019"/>
                  </a:lnTo>
                  <a:lnTo>
                    <a:pt x="25400" y="153669"/>
                  </a:lnTo>
                  <a:close/>
                </a:path>
                <a:path w="25400" h="1028700">
                  <a:moveTo>
                    <a:pt x="25400" y="160019"/>
                  </a:moveTo>
                  <a:lnTo>
                    <a:pt x="0" y="160019"/>
                  </a:lnTo>
                  <a:lnTo>
                    <a:pt x="0" y="179069"/>
                  </a:lnTo>
                  <a:lnTo>
                    <a:pt x="25400" y="179069"/>
                  </a:lnTo>
                  <a:lnTo>
                    <a:pt x="25400" y="160019"/>
                  </a:lnTo>
                  <a:close/>
                </a:path>
                <a:path w="25400" h="1028700">
                  <a:moveTo>
                    <a:pt x="25400" y="179070"/>
                  </a:moveTo>
                  <a:lnTo>
                    <a:pt x="0" y="179070"/>
                  </a:lnTo>
                  <a:lnTo>
                    <a:pt x="0" y="185419"/>
                  </a:lnTo>
                  <a:lnTo>
                    <a:pt x="25400" y="185419"/>
                  </a:lnTo>
                  <a:lnTo>
                    <a:pt x="25400" y="179070"/>
                  </a:lnTo>
                  <a:close/>
                </a:path>
                <a:path w="25400" h="1028700">
                  <a:moveTo>
                    <a:pt x="25400" y="185419"/>
                  </a:moveTo>
                  <a:lnTo>
                    <a:pt x="0" y="185419"/>
                  </a:lnTo>
                  <a:lnTo>
                    <a:pt x="0" y="223519"/>
                  </a:lnTo>
                  <a:lnTo>
                    <a:pt x="25400" y="223519"/>
                  </a:lnTo>
                  <a:lnTo>
                    <a:pt x="25400" y="185419"/>
                  </a:lnTo>
                  <a:close/>
                </a:path>
                <a:path w="25400" h="1028700">
                  <a:moveTo>
                    <a:pt x="25400" y="223519"/>
                  </a:moveTo>
                  <a:lnTo>
                    <a:pt x="0" y="223519"/>
                  </a:lnTo>
                  <a:lnTo>
                    <a:pt x="0" y="229869"/>
                  </a:lnTo>
                  <a:lnTo>
                    <a:pt x="25400" y="229869"/>
                  </a:lnTo>
                  <a:lnTo>
                    <a:pt x="25400" y="223519"/>
                  </a:lnTo>
                  <a:close/>
                </a:path>
                <a:path w="25400" h="1028700">
                  <a:moveTo>
                    <a:pt x="25400" y="229869"/>
                  </a:moveTo>
                  <a:lnTo>
                    <a:pt x="0" y="229869"/>
                  </a:lnTo>
                  <a:lnTo>
                    <a:pt x="0" y="242569"/>
                  </a:lnTo>
                  <a:lnTo>
                    <a:pt x="25400" y="242569"/>
                  </a:lnTo>
                  <a:lnTo>
                    <a:pt x="25400" y="229869"/>
                  </a:lnTo>
                  <a:close/>
                </a:path>
                <a:path w="25400" h="1028700">
                  <a:moveTo>
                    <a:pt x="25400" y="242569"/>
                  </a:moveTo>
                  <a:lnTo>
                    <a:pt x="0" y="242569"/>
                  </a:lnTo>
                  <a:lnTo>
                    <a:pt x="0" y="248919"/>
                  </a:lnTo>
                  <a:lnTo>
                    <a:pt x="25400" y="248919"/>
                  </a:lnTo>
                  <a:lnTo>
                    <a:pt x="25400" y="242569"/>
                  </a:lnTo>
                  <a:close/>
                </a:path>
                <a:path w="25400" h="1028700">
                  <a:moveTo>
                    <a:pt x="25400" y="248919"/>
                  </a:moveTo>
                  <a:lnTo>
                    <a:pt x="0" y="248919"/>
                  </a:lnTo>
                  <a:lnTo>
                    <a:pt x="0" y="261619"/>
                  </a:lnTo>
                  <a:lnTo>
                    <a:pt x="25400" y="261619"/>
                  </a:lnTo>
                  <a:lnTo>
                    <a:pt x="25400" y="248919"/>
                  </a:lnTo>
                  <a:close/>
                </a:path>
                <a:path w="25400" h="1028700">
                  <a:moveTo>
                    <a:pt x="25400" y="261619"/>
                  </a:moveTo>
                  <a:lnTo>
                    <a:pt x="0" y="261619"/>
                  </a:lnTo>
                  <a:lnTo>
                    <a:pt x="0" y="267969"/>
                  </a:lnTo>
                  <a:lnTo>
                    <a:pt x="25400" y="267969"/>
                  </a:lnTo>
                  <a:lnTo>
                    <a:pt x="25400" y="261619"/>
                  </a:lnTo>
                  <a:close/>
                </a:path>
                <a:path w="25400" h="1028700">
                  <a:moveTo>
                    <a:pt x="25400" y="267969"/>
                  </a:moveTo>
                  <a:lnTo>
                    <a:pt x="0" y="267969"/>
                  </a:lnTo>
                  <a:lnTo>
                    <a:pt x="0" y="280669"/>
                  </a:lnTo>
                  <a:lnTo>
                    <a:pt x="25400" y="280669"/>
                  </a:lnTo>
                  <a:lnTo>
                    <a:pt x="25400" y="267969"/>
                  </a:lnTo>
                  <a:close/>
                </a:path>
                <a:path w="25400" h="1028700">
                  <a:moveTo>
                    <a:pt x="25400" y="280669"/>
                  </a:moveTo>
                  <a:lnTo>
                    <a:pt x="0" y="280669"/>
                  </a:lnTo>
                  <a:lnTo>
                    <a:pt x="0" y="287019"/>
                  </a:lnTo>
                  <a:lnTo>
                    <a:pt x="25400" y="287019"/>
                  </a:lnTo>
                  <a:lnTo>
                    <a:pt x="25400" y="280669"/>
                  </a:lnTo>
                  <a:close/>
                </a:path>
                <a:path w="25400" h="1028700">
                  <a:moveTo>
                    <a:pt x="25400" y="287019"/>
                  </a:moveTo>
                  <a:lnTo>
                    <a:pt x="0" y="287019"/>
                  </a:lnTo>
                  <a:lnTo>
                    <a:pt x="0" y="293369"/>
                  </a:lnTo>
                  <a:lnTo>
                    <a:pt x="25400" y="293369"/>
                  </a:lnTo>
                  <a:lnTo>
                    <a:pt x="25400" y="287019"/>
                  </a:lnTo>
                  <a:close/>
                </a:path>
                <a:path w="25400" h="1028700">
                  <a:moveTo>
                    <a:pt x="25400" y="293369"/>
                  </a:moveTo>
                  <a:lnTo>
                    <a:pt x="0" y="293369"/>
                  </a:lnTo>
                  <a:lnTo>
                    <a:pt x="0" y="299719"/>
                  </a:lnTo>
                  <a:lnTo>
                    <a:pt x="25400" y="299719"/>
                  </a:lnTo>
                  <a:lnTo>
                    <a:pt x="25400" y="293369"/>
                  </a:lnTo>
                  <a:close/>
                </a:path>
                <a:path w="25400" h="1028700">
                  <a:moveTo>
                    <a:pt x="25400" y="299719"/>
                  </a:moveTo>
                  <a:lnTo>
                    <a:pt x="0" y="299719"/>
                  </a:lnTo>
                  <a:lnTo>
                    <a:pt x="0" y="306069"/>
                  </a:lnTo>
                  <a:lnTo>
                    <a:pt x="25400" y="306069"/>
                  </a:lnTo>
                  <a:lnTo>
                    <a:pt x="25400" y="299719"/>
                  </a:lnTo>
                  <a:close/>
                </a:path>
                <a:path w="25400" h="1028700">
                  <a:moveTo>
                    <a:pt x="25400" y="306069"/>
                  </a:moveTo>
                  <a:lnTo>
                    <a:pt x="0" y="306069"/>
                  </a:lnTo>
                  <a:lnTo>
                    <a:pt x="0" y="312419"/>
                  </a:lnTo>
                  <a:lnTo>
                    <a:pt x="25400" y="312419"/>
                  </a:lnTo>
                  <a:lnTo>
                    <a:pt x="25400" y="306069"/>
                  </a:lnTo>
                  <a:close/>
                </a:path>
                <a:path w="25400" h="1028700">
                  <a:moveTo>
                    <a:pt x="25400" y="312420"/>
                  </a:moveTo>
                  <a:lnTo>
                    <a:pt x="0" y="312420"/>
                  </a:lnTo>
                  <a:lnTo>
                    <a:pt x="0" y="318769"/>
                  </a:lnTo>
                  <a:lnTo>
                    <a:pt x="25400" y="318769"/>
                  </a:lnTo>
                  <a:lnTo>
                    <a:pt x="25400" y="312420"/>
                  </a:lnTo>
                  <a:close/>
                </a:path>
                <a:path w="25400" h="1028700">
                  <a:moveTo>
                    <a:pt x="25400" y="318770"/>
                  </a:moveTo>
                  <a:lnTo>
                    <a:pt x="0" y="318770"/>
                  </a:lnTo>
                  <a:lnTo>
                    <a:pt x="0" y="325119"/>
                  </a:lnTo>
                  <a:lnTo>
                    <a:pt x="25400" y="325119"/>
                  </a:lnTo>
                  <a:lnTo>
                    <a:pt x="25400" y="318770"/>
                  </a:lnTo>
                  <a:close/>
                </a:path>
                <a:path w="25400" h="1028700">
                  <a:moveTo>
                    <a:pt x="25400" y="325119"/>
                  </a:moveTo>
                  <a:lnTo>
                    <a:pt x="0" y="325119"/>
                  </a:lnTo>
                  <a:lnTo>
                    <a:pt x="0" y="331469"/>
                  </a:lnTo>
                  <a:lnTo>
                    <a:pt x="25400" y="331469"/>
                  </a:lnTo>
                  <a:lnTo>
                    <a:pt x="25400" y="325119"/>
                  </a:lnTo>
                  <a:close/>
                </a:path>
                <a:path w="25400" h="1028700">
                  <a:moveTo>
                    <a:pt x="25400" y="331469"/>
                  </a:moveTo>
                  <a:lnTo>
                    <a:pt x="0" y="331469"/>
                  </a:lnTo>
                  <a:lnTo>
                    <a:pt x="0" y="337819"/>
                  </a:lnTo>
                  <a:lnTo>
                    <a:pt x="25400" y="337819"/>
                  </a:lnTo>
                  <a:lnTo>
                    <a:pt x="25400" y="331469"/>
                  </a:lnTo>
                  <a:close/>
                </a:path>
                <a:path w="25400" h="1028700">
                  <a:moveTo>
                    <a:pt x="25400" y="337819"/>
                  </a:moveTo>
                  <a:lnTo>
                    <a:pt x="0" y="337819"/>
                  </a:lnTo>
                  <a:lnTo>
                    <a:pt x="0" y="344169"/>
                  </a:lnTo>
                  <a:lnTo>
                    <a:pt x="25400" y="344169"/>
                  </a:lnTo>
                  <a:lnTo>
                    <a:pt x="25400" y="337819"/>
                  </a:lnTo>
                  <a:close/>
                </a:path>
                <a:path w="25400" h="1028700">
                  <a:moveTo>
                    <a:pt x="25400" y="344170"/>
                  </a:moveTo>
                  <a:lnTo>
                    <a:pt x="0" y="344170"/>
                  </a:lnTo>
                  <a:lnTo>
                    <a:pt x="0" y="350519"/>
                  </a:lnTo>
                  <a:lnTo>
                    <a:pt x="25400" y="350519"/>
                  </a:lnTo>
                  <a:lnTo>
                    <a:pt x="25400" y="344170"/>
                  </a:lnTo>
                  <a:close/>
                </a:path>
                <a:path w="25400" h="1028700">
                  <a:moveTo>
                    <a:pt x="25400" y="350520"/>
                  </a:moveTo>
                  <a:lnTo>
                    <a:pt x="0" y="350520"/>
                  </a:lnTo>
                  <a:lnTo>
                    <a:pt x="0" y="356869"/>
                  </a:lnTo>
                  <a:lnTo>
                    <a:pt x="25400" y="356869"/>
                  </a:lnTo>
                  <a:lnTo>
                    <a:pt x="25400" y="350520"/>
                  </a:lnTo>
                  <a:close/>
                </a:path>
                <a:path w="25400" h="1028700">
                  <a:moveTo>
                    <a:pt x="25400" y="356870"/>
                  </a:moveTo>
                  <a:lnTo>
                    <a:pt x="0" y="356870"/>
                  </a:lnTo>
                  <a:lnTo>
                    <a:pt x="0" y="363219"/>
                  </a:lnTo>
                  <a:lnTo>
                    <a:pt x="25400" y="363219"/>
                  </a:lnTo>
                  <a:lnTo>
                    <a:pt x="25400" y="356870"/>
                  </a:lnTo>
                  <a:close/>
                </a:path>
                <a:path w="25400" h="1028700">
                  <a:moveTo>
                    <a:pt x="25400" y="363219"/>
                  </a:moveTo>
                  <a:lnTo>
                    <a:pt x="0" y="363219"/>
                  </a:lnTo>
                  <a:lnTo>
                    <a:pt x="0" y="369569"/>
                  </a:lnTo>
                  <a:lnTo>
                    <a:pt x="25400" y="369569"/>
                  </a:lnTo>
                  <a:lnTo>
                    <a:pt x="25400" y="363219"/>
                  </a:lnTo>
                  <a:close/>
                </a:path>
                <a:path w="25400" h="1028700">
                  <a:moveTo>
                    <a:pt x="25400" y="369570"/>
                  </a:moveTo>
                  <a:lnTo>
                    <a:pt x="0" y="369570"/>
                  </a:lnTo>
                  <a:lnTo>
                    <a:pt x="0" y="375919"/>
                  </a:lnTo>
                  <a:lnTo>
                    <a:pt x="25400" y="375919"/>
                  </a:lnTo>
                  <a:lnTo>
                    <a:pt x="25400" y="369570"/>
                  </a:lnTo>
                  <a:close/>
                </a:path>
                <a:path w="25400" h="1028700">
                  <a:moveTo>
                    <a:pt x="25400" y="375920"/>
                  </a:moveTo>
                  <a:lnTo>
                    <a:pt x="0" y="375920"/>
                  </a:lnTo>
                  <a:lnTo>
                    <a:pt x="0" y="382269"/>
                  </a:lnTo>
                  <a:lnTo>
                    <a:pt x="25400" y="382269"/>
                  </a:lnTo>
                  <a:lnTo>
                    <a:pt x="25400" y="375920"/>
                  </a:lnTo>
                  <a:close/>
                </a:path>
                <a:path w="25400" h="1028700">
                  <a:moveTo>
                    <a:pt x="25400" y="382269"/>
                  </a:moveTo>
                  <a:lnTo>
                    <a:pt x="0" y="382269"/>
                  </a:lnTo>
                  <a:lnTo>
                    <a:pt x="0" y="388619"/>
                  </a:lnTo>
                  <a:lnTo>
                    <a:pt x="25400" y="388619"/>
                  </a:lnTo>
                  <a:lnTo>
                    <a:pt x="25400" y="382269"/>
                  </a:lnTo>
                  <a:close/>
                </a:path>
                <a:path w="25400" h="1028700">
                  <a:moveTo>
                    <a:pt x="25400" y="388620"/>
                  </a:moveTo>
                  <a:lnTo>
                    <a:pt x="0" y="388620"/>
                  </a:lnTo>
                  <a:lnTo>
                    <a:pt x="0" y="394969"/>
                  </a:lnTo>
                  <a:lnTo>
                    <a:pt x="25400" y="394969"/>
                  </a:lnTo>
                  <a:lnTo>
                    <a:pt x="25400" y="388620"/>
                  </a:lnTo>
                  <a:close/>
                </a:path>
                <a:path w="25400" h="1028700">
                  <a:moveTo>
                    <a:pt x="25400" y="394969"/>
                  </a:moveTo>
                  <a:lnTo>
                    <a:pt x="0" y="394969"/>
                  </a:lnTo>
                  <a:lnTo>
                    <a:pt x="0" y="401319"/>
                  </a:lnTo>
                  <a:lnTo>
                    <a:pt x="25400" y="401319"/>
                  </a:lnTo>
                  <a:lnTo>
                    <a:pt x="25400" y="394969"/>
                  </a:lnTo>
                  <a:close/>
                </a:path>
                <a:path w="25400" h="1028700">
                  <a:moveTo>
                    <a:pt x="25400" y="401319"/>
                  </a:moveTo>
                  <a:lnTo>
                    <a:pt x="0" y="401319"/>
                  </a:lnTo>
                  <a:lnTo>
                    <a:pt x="0" y="407669"/>
                  </a:lnTo>
                  <a:lnTo>
                    <a:pt x="25400" y="407669"/>
                  </a:lnTo>
                  <a:lnTo>
                    <a:pt x="25400" y="401319"/>
                  </a:lnTo>
                  <a:close/>
                </a:path>
                <a:path w="25400" h="1028700">
                  <a:moveTo>
                    <a:pt x="25400" y="407669"/>
                  </a:moveTo>
                  <a:lnTo>
                    <a:pt x="0" y="407669"/>
                  </a:lnTo>
                  <a:lnTo>
                    <a:pt x="0" y="414019"/>
                  </a:lnTo>
                  <a:lnTo>
                    <a:pt x="25400" y="414019"/>
                  </a:lnTo>
                  <a:lnTo>
                    <a:pt x="25400" y="407669"/>
                  </a:lnTo>
                  <a:close/>
                </a:path>
                <a:path w="25400" h="1028700">
                  <a:moveTo>
                    <a:pt x="25400" y="414019"/>
                  </a:moveTo>
                  <a:lnTo>
                    <a:pt x="0" y="414019"/>
                  </a:lnTo>
                  <a:lnTo>
                    <a:pt x="0" y="434339"/>
                  </a:lnTo>
                  <a:lnTo>
                    <a:pt x="25400" y="434339"/>
                  </a:lnTo>
                  <a:lnTo>
                    <a:pt x="25400" y="414019"/>
                  </a:lnTo>
                  <a:close/>
                </a:path>
                <a:path w="25400" h="1028700">
                  <a:moveTo>
                    <a:pt x="25400" y="434339"/>
                  </a:moveTo>
                  <a:lnTo>
                    <a:pt x="0" y="434339"/>
                  </a:lnTo>
                  <a:lnTo>
                    <a:pt x="0" y="440689"/>
                  </a:lnTo>
                  <a:lnTo>
                    <a:pt x="25400" y="440689"/>
                  </a:lnTo>
                  <a:lnTo>
                    <a:pt x="25400" y="434339"/>
                  </a:lnTo>
                  <a:close/>
                </a:path>
                <a:path w="25400" h="1028700">
                  <a:moveTo>
                    <a:pt x="25400" y="440689"/>
                  </a:moveTo>
                  <a:lnTo>
                    <a:pt x="0" y="440689"/>
                  </a:lnTo>
                  <a:lnTo>
                    <a:pt x="0" y="459739"/>
                  </a:lnTo>
                  <a:lnTo>
                    <a:pt x="25400" y="459739"/>
                  </a:lnTo>
                  <a:lnTo>
                    <a:pt x="25400" y="440689"/>
                  </a:lnTo>
                  <a:close/>
                </a:path>
                <a:path w="25400" h="1028700">
                  <a:moveTo>
                    <a:pt x="25400" y="459739"/>
                  </a:moveTo>
                  <a:lnTo>
                    <a:pt x="0" y="459739"/>
                  </a:lnTo>
                  <a:lnTo>
                    <a:pt x="0" y="466089"/>
                  </a:lnTo>
                  <a:lnTo>
                    <a:pt x="25400" y="466089"/>
                  </a:lnTo>
                  <a:lnTo>
                    <a:pt x="25400" y="459739"/>
                  </a:lnTo>
                  <a:close/>
                </a:path>
                <a:path w="25400" h="1028700">
                  <a:moveTo>
                    <a:pt x="25400" y="466089"/>
                  </a:moveTo>
                  <a:lnTo>
                    <a:pt x="0" y="466089"/>
                  </a:lnTo>
                  <a:lnTo>
                    <a:pt x="0" y="472439"/>
                  </a:lnTo>
                  <a:lnTo>
                    <a:pt x="25400" y="472439"/>
                  </a:lnTo>
                  <a:lnTo>
                    <a:pt x="25400" y="466089"/>
                  </a:lnTo>
                  <a:close/>
                </a:path>
                <a:path w="25400" h="1028700">
                  <a:moveTo>
                    <a:pt x="25400" y="472439"/>
                  </a:moveTo>
                  <a:lnTo>
                    <a:pt x="0" y="472439"/>
                  </a:lnTo>
                  <a:lnTo>
                    <a:pt x="0" y="478789"/>
                  </a:lnTo>
                  <a:lnTo>
                    <a:pt x="25400" y="478789"/>
                  </a:lnTo>
                  <a:lnTo>
                    <a:pt x="25400" y="472439"/>
                  </a:lnTo>
                  <a:close/>
                </a:path>
                <a:path w="25400" h="1028700">
                  <a:moveTo>
                    <a:pt x="25400" y="478789"/>
                  </a:moveTo>
                  <a:lnTo>
                    <a:pt x="0" y="478789"/>
                  </a:lnTo>
                  <a:lnTo>
                    <a:pt x="0" y="485139"/>
                  </a:lnTo>
                  <a:lnTo>
                    <a:pt x="25400" y="485139"/>
                  </a:lnTo>
                  <a:lnTo>
                    <a:pt x="25400" y="478789"/>
                  </a:lnTo>
                  <a:close/>
                </a:path>
                <a:path w="25400" h="1028700">
                  <a:moveTo>
                    <a:pt x="25400" y="485140"/>
                  </a:moveTo>
                  <a:lnTo>
                    <a:pt x="0" y="485140"/>
                  </a:lnTo>
                  <a:lnTo>
                    <a:pt x="0" y="491489"/>
                  </a:lnTo>
                  <a:lnTo>
                    <a:pt x="25400" y="491489"/>
                  </a:lnTo>
                  <a:lnTo>
                    <a:pt x="25400" y="485140"/>
                  </a:lnTo>
                  <a:close/>
                </a:path>
                <a:path w="25400" h="1028700">
                  <a:moveTo>
                    <a:pt x="25400" y="491489"/>
                  </a:moveTo>
                  <a:lnTo>
                    <a:pt x="0" y="491489"/>
                  </a:lnTo>
                  <a:lnTo>
                    <a:pt x="0" y="497839"/>
                  </a:lnTo>
                  <a:lnTo>
                    <a:pt x="25400" y="497839"/>
                  </a:lnTo>
                  <a:lnTo>
                    <a:pt x="25400" y="491489"/>
                  </a:lnTo>
                  <a:close/>
                </a:path>
                <a:path w="25400" h="1028700">
                  <a:moveTo>
                    <a:pt x="25400" y="497839"/>
                  </a:moveTo>
                  <a:lnTo>
                    <a:pt x="0" y="497839"/>
                  </a:lnTo>
                  <a:lnTo>
                    <a:pt x="0" y="510539"/>
                  </a:lnTo>
                  <a:lnTo>
                    <a:pt x="25400" y="510539"/>
                  </a:lnTo>
                  <a:lnTo>
                    <a:pt x="25400" y="497839"/>
                  </a:lnTo>
                  <a:close/>
                </a:path>
                <a:path w="25400" h="1028700">
                  <a:moveTo>
                    <a:pt x="25400" y="510540"/>
                  </a:moveTo>
                  <a:lnTo>
                    <a:pt x="0" y="510540"/>
                  </a:lnTo>
                  <a:lnTo>
                    <a:pt x="0" y="516889"/>
                  </a:lnTo>
                  <a:lnTo>
                    <a:pt x="25400" y="516889"/>
                  </a:lnTo>
                  <a:lnTo>
                    <a:pt x="25400" y="510540"/>
                  </a:lnTo>
                  <a:close/>
                </a:path>
                <a:path w="25400" h="1028700">
                  <a:moveTo>
                    <a:pt x="25400" y="516890"/>
                  </a:moveTo>
                  <a:lnTo>
                    <a:pt x="0" y="516890"/>
                  </a:lnTo>
                  <a:lnTo>
                    <a:pt x="0" y="523239"/>
                  </a:lnTo>
                  <a:lnTo>
                    <a:pt x="25400" y="523239"/>
                  </a:lnTo>
                  <a:lnTo>
                    <a:pt x="25400" y="516890"/>
                  </a:lnTo>
                  <a:close/>
                </a:path>
                <a:path w="25400" h="1028700">
                  <a:moveTo>
                    <a:pt x="25400" y="523239"/>
                  </a:moveTo>
                  <a:lnTo>
                    <a:pt x="0" y="523239"/>
                  </a:lnTo>
                  <a:lnTo>
                    <a:pt x="0" y="529589"/>
                  </a:lnTo>
                  <a:lnTo>
                    <a:pt x="25400" y="529589"/>
                  </a:lnTo>
                  <a:lnTo>
                    <a:pt x="25400" y="523239"/>
                  </a:lnTo>
                  <a:close/>
                </a:path>
                <a:path w="25400" h="1028700">
                  <a:moveTo>
                    <a:pt x="25400" y="529590"/>
                  </a:moveTo>
                  <a:lnTo>
                    <a:pt x="0" y="529590"/>
                  </a:lnTo>
                  <a:lnTo>
                    <a:pt x="0" y="535939"/>
                  </a:lnTo>
                  <a:lnTo>
                    <a:pt x="25400" y="535939"/>
                  </a:lnTo>
                  <a:lnTo>
                    <a:pt x="25400" y="529590"/>
                  </a:lnTo>
                  <a:close/>
                </a:path>
                <a:path w="25400" h="1028700">
                  <a:moveTo>
                    <a:pt x="25400" y="535939"/>
                  </a:moveTo>
                  <a:lnTo>
                    <a:pt x="0" y="535939"/>
                  </a:lnTo>
                  <a:lnTo>
                    <a:pt x="0" y="542289"/>
                  </a:lnTo>
                  <a:lnTo>
                    <a:pt x="25400" y="542289"/>
                  </a:lnTo>
                  <a:lnTo>
                    <a:pt x="25400" y="535939"/>
                  </a:lnTo>
                  <a:close/>
                </a:path>
                <a:path w="25400" h="1028700">
                  <a:moveTo>
                    <a:pt x="25400" y="542289"/>
                  </a:moveTo>
                  <a:lnTo>
                    <a:pt x="0" y="542289"/>
                  </a:lnTo>
                  <a:lnTo>
                    <a:pt x="0" y="546099"/>
                  </a:lnTo>
                  <a:lnTo>
                    <a:pt x="25400" y="546099"/>
                  </a:lnTo>
                  <a:lnTo>
                    <a:pt x="25400" y="542289"/>
                  </a:lnTo>
                  <a:close/>
                </a:path>
                <a:path w="25400" h="1028700">
                  <a:moveTo>
                    <a:pt x="25400" y="546100"/>
                  </a:moveTo>
                  <a:lnTo>
                    <a:pt x="0" y="546100"/>
                  </a:lnTo>
                  <a:lnTo>
                    <a:pt x="0" y="554989"/>
                  </a:lnTo>
                  <a:lnTo>
                    <a:pt x="25400" y="554989"/>
                  </a:lnTo>
                  <a:lnTo>
                    <a:pt x="25400" y="546100"/>
                  </a:lnTo>
                  <a:close/>
                </a:path>
                <a:path w="25400" h="1028700">
                  <a:moveTo>
                    <a:pt x="25400" y="554989"/>
                  </a:moveTo>
                  <a:lnTo>
                    <a:pt x="0" y="554989"/>
                  </a:lnTo>
                  <a:lnTo>
                    <a:pt x="0" y="561339"/>
                  </a:lnTo>
                  <a:lnTo>
                    <a:pt x="25400" y="561339"/>
                  </a:lnTo>
                  <a:lnTo>
                    <a:pt x="25400" y="554989"/>
                  </a:lnTo>
                  <a:close/>
                </a:path>
                <a:path w="25400" h="1028700">
                  <a:moveTo>
                    <a:pt x="25400" y="561340"/>
                  </a:moveTo>
                  <a:lnTo>
                    <a:pt x="0" y="561340"/>
                  </a:lnTo>
                  <a:lnTo>
                    <a:pt x="0" y="567689"/>
                  </a:lnTo>
                  <a:lnTo>
                    <a:pt x="25400" y="567689"/>
                  </a:lnTo>
                  <a:lnTo>
                    <a:pt x="25400" y="561340"/>
                  </a:lnTo>
                  <a:close/>
                </a:path>
                <a:path w="25400" h="1028700">
                  <a:moveTo>
                    <a:pt x="25400" y="567689"/>
                  </a:moveTo>
                  <a:lnTo>
                    <a:pt x="0" y="567689"/>
                  </a:lnTo>
                  <a:lnTo>
                    <a:pt x="0" y="574039"/>
                  </a:lnTo>
                  <a:lnTo>
                    <a:pt x="25400" y="574039"/>
                  </a:lnTo>
                  <a:lnTo>
                    <a:pt x="25400" y="567689"/>
                  </a:lnTo>
                  <a:close/>
                </a:path>
                <a:path w="25400" h="1028700">
                  <a:moveTo>
                    <a:pt x="25400" y="574039"/>
                  </a:moveTo>
                  <a:lnTo>
                    <a:pt x="0" y="574039"/>
                  </a:lnTo>
                  <a:lnTo>
                    <a:pt x="0" y="580389"/>
                  </a:lnTo>
                  <a:lnTo>
                    <a:pt x="25400" y="580389"/>
                  </a:lnTo>
                  <a:lnTo>
                    <a:pt x="25400" y="574039"/>
                  </a:lnTo>
                  <a:close/>
                </a:path>
                <a:path w="25400" h="1028700">
                  <a:moveTo>
                    <a:pt x="25400" y="580389"/>
                  </a:moveTo>
                  <a:lnTo>
                    <a:pt x="0" y="580389"/>
                  </a:lnTo>
                  <a:lnTo>
                    <a:pt x="0" y="586739"/>
                  </a:lnTo>
                  <a:lnTo>
                    <a:pt x="25400" y="586739"/>
                  </a:lnTo>
                  <a:lnTo>
                    <a:pt x="25400" y="580389"/>
                  </a:lnTo>
                  <a:close/>
                </a:path>
                <a:path w="25400" h="1028700">
                  <a:moveTo>
                    <a:pt x="25400" y="586739"/>
                  </a:moveTo>
                  <a:lnTo>
                    <a:pt x="0" y="586739"/>
                  </a:lnTo>
                  <a:lnTo>
                    <a:pt x="0" y="593089"/>
                  </a:lnTo>
                  <a:lnTo>
                    <a:pt x="25400" y="593089"/>
                  </a:lnTo>
                  <a:lnTo>
                    <a:pt x="25400" y="586739"/>
                  </a:lnTo>
                  <a:close/>
                </a:path>
                <a:path w="25400" h="1028700">
                  <a:moveTo>
                    <a:pt x="25400" y="593089"/>
                  </a:moveTo>
                  <a:lnTo>
                    <a:pt x="0" y="593089"/>
                  </a:lnTo>
                  <a:lnTo>
                    <a:pt x="0" y="599439"/>
                  </a:lnTo>
                  <a:lnTo>
                    <a:pt x="25400" y="599439"/>
                  </a:lnTo>
                  <a:lnTo>
                    <a:pt x="25400" y="593089"/>
                  </a:lnTo>
                  <a:close/>
                </a:path>
                <a:path w="25400" h="1028700">
                  <a:moveTo>
                    <a:pt x="25400" y="599439"/>
                  </a:moveTo>
                  <a:lnTo>
                    <a:pt x="0" y="599439"/>
                  </a:lnTo>
                  <a:lnTo>
                    <a:pt x="0" y="612139"/>
                  </a:lnTo>
                  <a:lnTo>
                    <a:pt x="25400" y="612139"/>
                  </a:lnTo>
                  <a:lnTo>
                    <a:pt x="25400" y="599439"/>
                  </a:lnTo>
                  <a:close/>
                </a:path>
                <a:path w="25400" h="1028700">
                  <a:moveTo>
                    <a:pt x="25400" y="612139"/>
                  </a:moveTo>
                  <a:lnTo>
                    <a:pt x="0" y="612139"/>
                  </a:lnTo>
                  <a:lnTo>
                    <a:pt x="0" y="637539"/>
                  </a:lnTo>
                  <a:lnTo>
                    <a:pt x="25400" y="637539"/>
                  </a:lnTo>
                  <a:lnTo>
                    <a:pt x="25400" y="612139"/>
                  </a:lnTo>
                  <a:close/>
                </a:path>
                <a:path w="25400" h="1028700">
                  <a:moveTo>
                    <a:pt x="25400" y="637539"/>
                  </a:moveTo>
                  <a:lnTo>
                    <a:pt x="0" y="637539"/>
                  </a:lnTo>
                  <a:lnTo>
                    <a:pt x="0" y="650239"/>
                  </a:lnTo>
                  <a:lnTo>
                    <a:pt x="25400" y="650239"/>
                  </a:lnTo>
                  <a:lnTo>
                    <a:pt x="25400" y="637539"/>
                  </a:lnTo>
                  <a:close/>
                </a:path>
                <a:path w="25400" h="1028700">
                  <a:moveTo>
                    <a:pt x="25400" y="650239"/>
                  </a:moveTo>
                  <a:lnTo>
                    <a:pt x="0" y="650239"/>
                  </a:lnTo>
                  <a:lnTo>
                    <a:pt x="0" y="656589"/>
                  </a:lnTo>
                  <a:lnTo>
                    <a:pt x="25400" y="656589"/>
                  </a:lnTo>
                  <a:lnTo>
                    <a:pt x="25400" y="650239"/>
                  </a:lnTo>
                  <a:close/>
                </a:path>
                <a:path w="25400" h="1028700">
                  <a:moveTo>
                    <a:pt x="25400" y="656589"/>
                  </a:moveTo>
                  <a:lnTo>
                    <a:pt x="0" y="656589"/>
                  </a:lnTo>
                  <a:lnTo>
                    <a:pt x="0" y="662939"/>
                  </a:lnTo>
                  <a:lnTo>
                    <a:pt x="25400" y="662939"/>
                  </a:lnTo>
                  <a:lnTo>
                    <a:pt x="25400" y="656589"/>
                  </a:lnTo>
                  <a:close/>
                </a:path>
                <a:path w="25400" h="1028700">
                  <a:moveTo>
                    <a:pt x="25400" y="662939"/>
                  </a:moveTo>
                  <a:lnTo>
                    <a:pt x="0" y="662939"/>
                  </a:lnTo>
                  <a:lnTo>
                    <a:pt x="0" y="669289"/>
                  </a:lnTo>
                  <a:lnTo>
                    <a:pt x="25400" y="669289"/>
                  </a:lnTo>
                  <a:lnTo>
                    <a:pt x="25400" y="662939"/>
                  </a:lnTo>
                  <a:close/>
                </a:path>
                <a:path w="25400" h="1028700">
                  <a:moveTo>
                    <a:pt x="25400" y="669289"/>
                  </a:moveTo>
                  <a:lnTo>
                    <a:pt x="0" y="669289"/>
                  </a:lnTo>
                  <a:lnTo>
                    <a:pt x="0" y="675639"/>
                  </a:lnTo>
                  <a:lnTo>
                    <a:pt x="25400" y="675639"/>
                  </a:lnTo>
                  <a:lnTo>
                    <a:pt x="25400" y="669289"/>
                  </a:lnTo>
                  <a:close/>
                </a:path>
                <a:path w="25400" h="1028700">
                  <a:moveTo>
                    <a:pt x="25400" y="675639"/>
                  </a:moveTo>
                  <a:lnTo>
                    <a:pt x="0" y="675639"/>
                  </a:lnTo>
                  <a:lnTo>
                    <a:pt x="0" y="681989"/>
                  </a:lnTo>
                  <a:lnTo>
                    <a:pt x="25400" y="681989"/>
                  </a:lnTo>
                  <a:lnTo>
                    <a:pt x="25400" y="675639"/>
                  </a:lnTo>
                  <a:close/>
                </a:path>
                <a:path w="25400" h="1028700">
                  <a:moveTo>
                    <a:pt x="25400" y="683260"/>
                  </a:moveTo>
                  <a:lnTo>
                    <a:pt x="0" y="683260"/>
                  </a:lnTo>
                  <a:lnTo>
                    <a:pt x="0" y="688339"/>
                  </a:lnTo>
                  <a:lnTo>
                    <a:pt x="25400" y="688339"/>
                  </a:lnTo>
                  <a:lnTo>
                    <a:pt x="25400" y="683260"/>
                  </a:lnTo>
                  <a:close/>
                </a:path>
                <a:path w="25400" h="1028700">
                  <a:moveTo>
                    <a:pt x="25400" y="681989"/>
                  </a:moveTo>
                  <a:lnTo>
                    <a:pt x="0" y="681989"/>
                  </a:lnTo>
                  <a:lnTo>
                    <a:pt x="0" y="683259"/>
                  </a:lnTo>
                  <a:lnTo>
                    <a:pt x="25400" y="683259"/>
                  </a:lnTo>
                  <a:lnTo>
                    <a:pt x="25400" y="681989"/>
                  </a:lnTo>
                  <a:close/>
                </a:path>
                <a:path w="25400" h="1028700">
                  <a:moveTo>
                    <a:pt x="25400" y="688339"/>
                  </a:moveTo>
                  <a:lnTo>
                    <a:pt x="0" y="688339"/>
                  </a:lnTo>
                  <a:lnTo>
                    <a:pt x="0" y="694689"/>
                  </a:lnTo>
                  <a:lnTo>
                    <a:pt x="25400" y="694689"/>
                  </a:lnTo>
                  <a:lnTo>
                    <a:pt x="25400" y="688339"/>
                  </a:lnTo>
                  <a:close/>
                </a:path>
                <a:path w="25400" h="1028700">
                  <a:moveTo>
                    <a:pt x="25400" y="694689"/>
                  </a:moveTo>
                  <a:lnTo>
                    <a:pt x="0" y="694689"/>
                  </a:lnTo>
                  <a:lnTo>
                    <a:pt x="0" y="701039"/>
                  </a:lnTo>
                  <a:lnTo>
                    <a:pt x="25400" y="701039"/>
                  </a:lnTo>
                  <a:lnTo>
                    <a:pt x="25400" y="694689"/>
                  </a:lnTo>
                  <a:close/>
                </a:path>
                <a:path w="25400" h="1028700">
                  <a:moveTo>
                    <a:pt x="25400" y="701039"/>
                  </a:moveTo>
                  <a:lnTo>
                    <a:pt x="0" y="701039"/>
                  </a:lnTo>
                  <a:lnTo>
                    <a:pt x="0" y="707389"/>
                  </a:lnTo>
                  <a:lnTo>
                    <a:pt x="25400" y="707389"/>
                  </a:lnTo>
                  <a:lnTo>
                    <a:pt x="25400" y="701039"/>
                  </a:lnTo>
                  <a:close/>
                </a:path>
                <a:path w="25400" h="1028700">
                  <a:moveTo>
                    <a:pt x="25400" y="707389"/>
                  </a:moveTo>
                  <a:lnTo>
                    <a:pt x="0" y="707389"/>
                  </a:lnTo>
                  <a:lnTo>
                    <a:pt x="0" y="713739"/>
                  </a:lnTo>
                  <a:lnTo>
                    <a:pt x="25400" y="713739"/>
                  </a:lnTo>
                  <a:lnTo>
                    <a:pt x="25400" y="707389"/>
                  </a:lnTo>
                  <a:close/>
                </a:path>
                <a:path w="25400" h="1028700">
                  <a:moveTo>
                    <a:pt x="25400" y="713739"/>
                  </a:moveTo>
                  <a:lnTo>
                    <a:pt x="0" y="713739"/>
                  </a:lnTo>
                  <a:lnTo>
                    <a:pt x="0" y="720089"/>
                  </a:lnTo>
                  <a:lnTo>
                    <a:pt x="25400" y="720089"/>
                  </a:lnTo>
                  <a:lnTo>
                    <a:pt x="25400" y="713739"/>
                  </a:lnTo>
                  <a:close/>
                </a:path>
                <a:path w="25400" h="1028700">
                  <a:moveTo>
                    <a:pt x="25400" y="720089"/>
                  </a:moveTo>
                  <a:lnTo>
                    <a:pt x="0" y="720089"/>
                  </a:lnTo>
                  <a:lnTo>
                    <a:pt x="0" y="745489"/>
                  </a:lnTo>
                  <a:lnTo>
                    <a:pt x="25400" y="745489"/>
                  </a:lnTo>
                  <a:lnTo>
                    <a:pt x="25400" y="720089"/>
                  </a:lnTo>
                  <a:close/>
                </a:path>
                <a:path w="25400" h="1028700">
                  <a:moveTo>
                    <a:pt x="25400" y="745490"/>
                  </a:moveTo>
                  <a:lnTo>
                    <a:pt x="0" y="745490"/>
                  </a:lnTo>
                  <a:lnTo>
                    <a:pt x="0" y="751839"/>
                  </a:lnTo>
                  <a:lnTo>
                    <a:pt x="25400" y="751839"/>
                  </a:lnTo>
                  <a:lnTo>
                    <a:pt x="25400" y="745490"/>
                  </a:lnTo>
                  <a:close/>
                </a:path>
                <a:path w="25400" h="1028700">
                  <a:moveTo>
                    <a:pt x="25400" y="751840"/>
                  </a:moveTo>
                  <a:lnTo>
                    <a:pt x="0" y="751840"/>
                  </a:lnTo>
                  <a:lnTo>
                    <a:pt x="0" y="758189"/>
                  </a:lnTo>
                  <a:lnTo>
                    <a:pt x="25400" y="758189"/>
                  </a:lnTo>
                  <a:lnTo>
                    <a:pt x="25400" y="751840"/>
                  </a:lnTo>
                  <a:close/>
                </a:path>
                <a:path w="25400" h="1028700">
                  <a:moveTo>
                    <a:pt x="25400" y="758190"/>
                  </a:moveTo>
                  <a:lnTo>
                    <a:pt x="0" y="758190"/>
                  </a:lnTo>
                  <a:lnTo>
                    <a:pt x="0" y="764539"/>
                  </a:lnTo>
                  <a:lnTo>
                    <a:pt x="25400" y="764539"/>
                  </a:lnTo>
                  <a:lnTo>
                    <a:pt x="25400" y="758190"/>
                  </a:lnTo>
                  <a:close/>
                </a:path>
                <a:path w="25400" h="1028700">
                  <a:moveTo>
                    <a:pt x="25400" y="764540"/>
                  </a:moveTo>
                  <a:lnTo>
                    <a:pt x="0" y="764540"/>
                  </a:lnTo>
                  <a:lnTo>
                    <a:pt x="0" y="768349"/>
                  </a:lnTo>
                  <a:lnTo>
                    <a:pt x="25400" y="768349"/>
                  </a:lnTo>
                  <a:lnTo>
                    <a:pt x="25400" y="764540"/>
                  </a:lnTo>
                  <a:close/>
                </a:path>
                <a:path w="25400" h="1028700">
                  <a:moveTo>
                    <a:pt x="25400" y="768350"/>
                  </a:moveTo>
                  <a:lnTo>
                    <a:pt x="0" y="768350"/>
                  </a:lnTo>
                  <a:lnTo>
                    <a:pt x="0" y="770889"/>
                  </a:lnTo>
                  <a:lnTo>
                    <a:pt x="25400" y="770889"/>
                  </a:lnTo>
                  <a:lnTo>
                    <a:pt x="25400" y="768350"/>
                  </a:lnTo>
                  <a:close/>
                </a:path>
                <a:path w="25400" h="1028700">
                  <a:moveTo>
                    <a:pt x="25400" y="770890"/>
                  </a:moveTo>
                  <a:lnTo>
                    <a:pt x="0" y="770890"/>
                  </a:lnTo>
                  <a:lnTo>
                    <a:pt x="0" y="783589"/>
                  </a:lnTo>
                  <a:lnTo>
                    <a:pt x="25400" y="783589"/>
                  </a:lnTo>
                  <a:lnTo>
                    <a:pt x="25400" y="770890"/>
                  </a:lnTo>
                  <a:close/>
                </a:path>
                <a:path w="25400" h="1028700">
                  <a:moveTo>
                    <a:pt x="25400" y="783590"/>
                  </a:moveTo>
                  <a:lnTo>
                    <a:pt x="0" y="783590"/>
                  </a:lnTo>
                  <a:lnTo>
                    <a:pt x="0" y="789939"/>
                  </a:lnTo>
                  <a:lnTo>
                    <a:pt x="25400" y="789939"/>
                  </a:lnTo>
                  <a:lnTo>
                    <a:pt x="25400" y="783590"/>
                  </a:lnTo>
                  <a:close/>
                </a:path>
                <a:path w="25400" h="1028700">
                  <a:moveTo>
                    <a:pt x="25400" y="789939"/>
                  </a:moveTo>
                  <a:lnTo>
                    <a:pt x="0" y="789939"/>
                  </a:lnTo>
                  <a:lnTo>
                    <a:pt x="0" y="800099"/>
                  </a:lnTo>
                  <a:lnTo>
                    <a:pt x="25400" y="800099"/>
                  </a:lnTo>
                  <a:lnTo>
                    <a:pt x="25400" y="789939"/>
                  </a:lnTo>
                  <a:close/>
                </a:path>
                <a:path w="25400" h="1028700">
                  <a:moveTo>
                    <a:pt x="25400" y="800100"/>
                  </a:moveTo>
                  <a:lnTo>
                    <a:pt x="0" y="800100"/>
                  </a:lnTo>
                  <a:lnTo>
                    <a:pt x="0" y="806449"/>
                  </a:lnTo>
                  <a:lnTo>
                    <a:pt x="25400" y="806449"/>
                  </a:lnTo>
                  <a:lnTo>
                    <a:pt x="25400" y="800100"/>
                  </a:lnTo>
                  <a:close/>
                </a:path>
                <a:path w="25400" h="1028700">
                  <a:moveTo>
                    <a:pt x="25400" y="806450"/>
                  </a:moveTo>
                  <a:lnTo>
                    <a:pt x="0" y="806450"/>
                  </a:lnTo>
                  <a:lnTo>
                    <a:pt x="0" y="815339"/>
                  </a:lnTo>
                  <a:lnTo>
                    <a:pt x="25400" y="815339"/>
                  </a:lnTo>
                  <a:lnTo>
                    <a:pt x="25400" y="806450"/>
                  </a:lnTo>
                  <a:close/>
                </a:path>
                <a:path w="25400" h="1028700">
                  <a:moveTo>
                    <a:pt x="25400" y="815339"/>
                  </a:moveTo>
                  <a:lnTo>
                    <a:pt x="0" y="815339"/>
                  </a:lnTo>
                  <a:lnTo>
                    <a:pt x="0" y="820419"/>
                  </a:lnTo>
                  <a:lnTo>
                    <a:pt x="25400" y="820419"/>
                  </a:lnTo>
                  <a:lnTo>
                    <a:pt x="25400" y="815339"/>
                  </a:lnTo>
                  <a:close/>
                </a:path>
                <a:path w="25400" h="1028700">
                  <a:moveTo>
                    <a:pt x="25400" y="820419"/>
                  </a:moveTo>
                  <a:lnTo>
                    <a:pt x="0" y="820419"/>
                  </a:lnTo>
                  <a:lnTo>
                    <a:pt x="0" y="821689"/>
                  </a:lnTo>
                  <a:lnTo>
                    <a:pt x="25400" y="821689"/>
                  </a:lnTo>
                  <a:lnTo>
                    <a:pt x="25400" y="820419"/>
                  </a:lnTo>
                  <a:close/>
                </a:path>
                <a:path w="25400" h="1028700">
                  <a:moveTo>
                    <a:pt x="25400" y="821689"/>
                  </a:moveTo>
                  <a:lnTo>
                    <a:pt x="0" y="821689"/>
                  </a:lnTo>
                  <a:lnTo>
                    <a:pt x="0" y="828039"/>
                  </a:lnTo>
                  <a:lnTo>
                    <a:pt x="25400" y="828039"/>
                  </a:lnTo>
                  <a:lnTo>
                    <a:pt x="25400" y="821689"/>
                  </a:lnTo>
                  <a:close/>
                </a:path>
                <a:path w="25400" h="1028700">
                  <a:moveTo>
                    <a:pt x="25400" y="828040"/>
                  </a:moveTo>
                  <a:lnTo>
                    <a:pt x="0" y="828040"/>
                  </a:lnTo>
                  <a:lnTo>
                    <a:pt x="0" y="838199"/>
                  </a:lnTo>
                  <a:lnTo>
                    <a:pt x="25400" y="838199"/>
                  </a:lnTo>
                  <a:lnTo>
                    <a:pt x="25400" y="828040"/>
                  </a:lnTo>
                  <a:close/>
                </a:path>
                <a:path w="25400" h="1028700">
                  <a:moveTo>
                    <a:pt x="25400" y="838200"/>
                  </a:moveTo>
                  <a:lnTo>
                    <a:pt x="0" y="838200"/>
                  </a:lnTo>
                  <a:lnTo>
                    <a:pt x="0" y="847089"/>
                  </a:lnTo>
                  <a:lnTo>
                    <a:pt x="25400" y="847089"/>
                  </a:lnTo>
                  <a:lnTo>
                    <a:pt x="25400" y="838200"/>
                  </a:lnTo>
                  <a:close/>
                </a:path>
                <a:path w="25400" h="1028700">
                  <a:moveTo>
                    <a:pt x="25400" y="847089"/>
                  </a:moveTo>
                  <a:lnTo>
                    <a:pt x="0" y="847089"/>
                  </a:lnTo>
                  <a:lnTo>
                    <a:pt x="0" y="885189"/>
                  </a:lnTo>
                  <a:lnTo>
                    <a:pt x="25400" y="885189"/>
                  </a:lnTo>
                  <a:lnTo>
                    <a:pt x="25400" y="847089"/>
                  </a:lnTo>
                  <a:close/>
                </a:path>
                <a:path w="25400" h="1028700">
                  <a:moveTo>
                    <a:pt x="25400" y="885189"/>
                  </a:moveTo>
                  <a:lnTo>
                    <a:pt x="0" y="885189"/>
                  </a:lnTo>
                  <a:lnTo>
                    <a:pt x="0" y="888999"/>
                  </a:lnTo>
                  <a:lnTo>
                    <a:pt x="25400" y="888999"/>
                  </a:lnTo>
                  <a:lnTo>
                    <a:pt x="25400" y="885189"/>
                  </a:lnTo>
                  <a:close/>
                </a:path>
                <a:path w="25400" h="1028700">
                  <a:moveTo>
                    <a:pt x="25400" y="889000"/>
                  </a:moveTo>
                  <a:lnTo>
                    <a:pt x="0" y="889000"/>
                  </a:lnTo>
                  <a:lnTo>
                    <a:pt x="0" y="891539"/>
                  </a:lnTo>
                  <a:lnTo>
                    <a:pt x="25400" y="891539"/>
                  </a:lnTo>
                  <a:lnTo>
                    <a:pt x="25400" y="889000"/>
                  </a:lnTo>
                  <a:close/>
                </a:path>
                <a:path w="25400" h="1028700">
                  <a:moveTo>
                    <a:pt x="25400" y="891540"/>
                  </a:moveTo>
                  <a:lnTo>
                    <a:pt x="0" y="891540"/>
                  </a:lnTo>
                  <a:lnTo>
                    <a:pt x="0" y="897889"/>
                  </a:lnTo>
                  <a:lnTo>
                    <a:pt x="25400" y="897889"/>
                  </a:lnTo>
                  <a:lnTo>
                    <a:pt x="25400" y="891540"/>
                  </a:lnTo>
                  <a:close/>
                </a:path>
                <a:path w="25400" h="1028700">
                  <a:moveTo>
                    <a:pt x="25400" y="897889"/>
                  </a:moveTo>
                  <a:lnTo>
                    <a:pt x="0" y="897889"/>
                  </a:lnTo>
                  <a:lnTo>
                    <a:pt x="0" y="901699"/>
                  </a:lnTo>
                  <a:lnTo>
                    <a:pt x="25400" y="901699"/>
                  </a:lnTo>
                  <a:lnTo>
                    <a:pt x="25400" y="897889"/>
                  </a:lnTo>
                  <a:close/>
                </a:path>
                <a:path w="25400" h="1028700">
                  <a:moveTo>
                    <a:pt x="25400" y="901699"/>
                  </a:moveTo>
                  <a:lnTo>
                    <a:pt x="0" y="901699"/>
                  </a:lnTo>
                  <a:lnTo>
                    <a:pt x="0" y="939799"/>
                  </a:lnTo>
                  <a:lnTo>
                    <a:pt x="25400" y="939799"/>
                  </a:lnTo>
                  <a:lnTo>
                    <a:pt x="25400" y="901699"/>
                  </a:lnTo>
                  <a:close/>
                </a:path>
                <a:path w="25400" h="1028700">
                  <a:moveTo>
                    <a:pt x="25400" y="939800"/>
                  </a:moveTo>
                  <a:lnTo>
                    <a:pt x="0" y="939800"/>
                  </a:lnTo>
                  <a:lnTo>
                    <a:pt x="0" y="948689"/>
                  </a:lnTo>
                  <a:lnTo>
                    <a:pt x="25400" y="948689"/>
                  </a:lnTo>
                  <a:lnTo>
                    <a:pt x="25400" y="939800"/>
                  </a:lnTo>
                  <a:close/>
                </a:path>
                <a:path w="25400" h="1028700">
                  <a:moveTo>
                    <a:pt x="25400" y="948689"/>
                  </a:moveTo>
                  <a:lnTo>
                    <a:pt x="0" y="948689"/>
                  </a:lnTo>
                  <a:lnTo>
                    <a:pt x="0" y="955039"/>
                  </a:lnTo>
                  <a:lnTo>
                    <a:pt x="25400" y="955039"/>
                  </a:lnTo>
                  <a:lnTo>
                    <a:pt x="25400" y="948689"/>
                  </a:lnTo>
                  <a:close/>
                </a:path>
                <a:path w="25400" h="1028700">
                  <a:moveTo>
                    <a:pt x="25400" y="955039"/>
                  </a:moveTo>
                  <a:lnTo>
                    <a:pt x="0" y="955039"/>
                  </a:lnTo>
                  <a:lnTo>
                    <a:pt x="0" y="961389"/>
                  </a:lnTo>
                  <a:lnTo>
                    <a:pt x="25400" y="961389"/>
                  </a:lnTo>
                  <a:lnTo>
                    <a:pt x="25400" y="955039"/>
                  </a:lnTo>
                  <a:close/>
                </a:path>
                <a:path w="25400" h="1028700">
                  <a:moveTo>
                    <a:pt x="25400" y="961389"/>
                  </a:moveTo>
                  <a:lnTo>
                    <a:pt x="0" y="961389"/>
                  </a:lnTo>
                  <a:lnTo>
                    <a:pt x="0" y="965199"/>
                  </a:lnTo>
                  <a:lnTo>
                    <a:pt x="25400" y="965199"/>
                  </a:lnTo>
                  <a:lnTo>
                    <a:pt x="25400" y="961389"/>
                  </a:lnTo>
                  <a:close/>
                </a:path>
                <a:path w="25400" h="1028700">
                  <a:moveTo>
                    <a:pt x="25400" y="965200"/>
                  </a:moveTo>
                  <a:lnTo>
                    <a:pt x="0" y="965200"/>
                  </a:lnTo>
                  <a:lnTo>
                    <a:pt x="0" y="971549"/>
                  </a:lnTo>
                  <a:lnTo>
                    <a:pt x="25400" y="971549"/>
                  </a:lnTo>
                  <a:lnTo>
                    <a:pt x="25400" y="965200"/>
                  </a:lnTo>
                  <a:close/>
                </a:path>
                <a:path w="25400" h="1028700">
                  <a:moveTo>
                    <a:pt x="25400" y="971550"/>
                  </a:moveTo>
                  <a:lnTo>
                    <a:pt x="0" y="971550"/>
                  </a:lnTo>
                  <a:lnTo>
                    <a:pt x="0" y="974089"/>
                  </a:lnTo>
                  <a:lnTo>
                    <a:pt x="25400" y="974089"/>
                  </a:lnTo>
                  <a:lnTo>
                    <a:pt x="25400" y="971550"/>
                  </a:lnTo>
                  <a:close/>
                </a:path>
                <a:path w="25400" h="1028700">
                  <a:moveTo>
                    <a:pt x="25400" y="974089"/>
                  </a:moveTo>
                  <a:lnTo>
                    <a:pt x="0" y="974089"/>
                  </a:lnTo>
                  <a:lnTo>
                    <a:pt x="0" y="977899"/>
                  </a:lnTo>
                  <a:lnTo>
                    <a:pt x="25400" y="977899"/>
                  </a:lnTo>
                  <a:lnTo>
                    <a:pt x="25400" y="974089"/>
                  </a:lnTo>
                  <a:close/>
                </a:path>
                <a:path w="25400" h="1028700">
                  <a:moveTo>
                    <a:pt x="25400" y="977900"/>
                  </a:moveTo>
                  <a:lnTo>
                    <a:pt x="0" y="977900"/>
                  </a:lnTo>
                  <a:lnTo>
                    <a:pt x="0" y="980439"/>
                  </a:lnTo>
                  <a:lnTo>
                    <a:pt x="25400" y="980439"/>
                  </a:lnTo>
                  <a:lnTo>
                    <a:pt x="25400" y="977900"/>
                  </a:lnTo>
                  <a:close/>
                </a:path>
                <a:path w="25400" h="1028700">
                  <a:moveTo>
                    <a:pt x="25400" y="980439"/>
                  </a:moveTo>
                  <a:lnTo>
                    <a:pt x="0" y="980439"/>
                  </a:lnTo>
                  <a:lnTo>
                    <a:pt x="0" y="986789"/>
                  </a:lnTo>
                  <a:lnTo>
                    <a:pt x="25400" y="986789"/>
                  </a:lnTo>
                  <a:lnTo>
                    <a:pt x="25400" y="980439"/>
                  </a:lnTo>
                  <a:close/>
                </a:path>
                <a:path w="25400" h="1028700">
                  <a:moveTo>
                    <a:pt x="25400" y="986789"/>
                  </a:moveTo>
                  <a:lnTo>
                    <a:pt x="0" y="986789"/>
                  </a:lnTo>
                  <a:lnTo>
                    <a:pt x="0" y="1012189"/>
                  </a:lnTo>
                  <a:lnTo>
                    <a:pt x="25400" y="1012189"/>
                  </a:lnTo>
                  <a:lnTo>
                    <a:pt x="25400" y="986789"/>
                  </a:lnTo>
                  <a:close/>
                </a:path>
                <a:path w="25400" h="1028700">
                  <a:moveTo>
                    <a:pt x="25400" y="1012190"/>
                  </a:moveTo>
                  <a:lnTo>
                    <a:pt x="0" y="1012190"/>
                  </a:lnTo>
                  <a:lnTo>
                    <a:pt x="0" y="1018539"/>
                  </a:lnTo>
                  <a:lnTo>
                    <a:pt x="25400" y="1018539"/>
                  </a:lnTo>
                  <a:lnTo>
                    <a:pt x="25400" y="1012190"/>
                  </a:lnTo>
                  <a:close/>
                </a:path>
                <a:path w="25400" h="1028700">
                  <a:moveTo>
                    <a:pt x="25400" y="1018540"/>
                  </a:moveTo>
                  <a:lnTo>
                    <a:pt x="0" y="1018540"/>
                  </a:lnTo>
                  <a:lnTo>
                    <a:pt x="0" y="1019810"/>
                  </a:lnTo>
                  <a:lnTo>
                    <a:pt x="2539" y="1019810"/>
                  </a:lnTo>
                  <a:lnTo>
                    <a:pt x="2539" y="1021079"/>
                  </a:lnTo>
                  <a:lnTo>
                    <a:pt x="6350" y="1021079"/>
                  </a:lnTo>
                  <a:lnTo>
                    <a:pt x="6350" y="1022349"/>
                  </a:lnTo>
                  <a:lnTo>
                    <a:pt x="10159" y="1022349"/>
                  </a:lnTo>
                  <a:lnTo>
                    <a:pt x="10159" y="1023619"/>
                  </a:lnTo>
                  <a:lnTo>
                    <a:pt x="12700" y="1023619"/>
                  </a:lnTo>
                  <a:lnTo>
                    <a:pt x="12700" y="1024889"/>
                  </a:lnTo>
                  <a:lnTo>
                    <a:pt x="16509" y="1024889"/>
                  </a:lnTo>
                  <a:lnTo>
                    <a:pt x="16509" y="1026160"/>
                  </a:lnTo>
                  <a:lnTo>
                    <a:pt x="20319" y="1026160"/>
                  </a:lnTo>
                  <a:lnTo>
                    <a:pt x="20319" y="1027429"/>
                  </a:lnTo>
                  <a:lnTo>
                    <a:pt x="24130" y="1027429"/>
                  </a:lnTo>
                  <a:lnTo>
                    <a:pt x="24130" y="1028699"/>
                  </a:lnTo>
                  <a:lnTo>
                    <a:pt x="25400" y="1028699"/>
                  </a:lnTo>
                  <a:lnTo>
                    <a:pt x="25400" y="1018540"/>
                  </a:lnTo>
                  <a:close/>
                </a:path>
              </a:pathLst>
            </a:custGeom>
            <a:solidFill>
              <a:srgbClr val="5A7ADC"/>
            </a:solidFill>
          </p:spPr>
          <p:txBody>
            <a:bodyPr wrap="square" lIns="0" tIns="0" rIns="0" bIns="0" rtlCol="0"/>
            <a:lstStyle/>
            <a:p>
              <a:endParaRPr/>
            </a:p>
          </p:txBody>
        </p:sp>
        <p:sp>
          <p:nvSpPr>
            <p:cNvPr id="607" name="object 607"/>
            <p:cNvSpPr/>
            <p:nvPr/>
          </p:nvSpPr>
          <p:spPr>
            <a:xfrm>
              <a:off x="2131059" y="4796789"/>
              <a:ext cx="26670" cy="1024890"/>
            </a:xfrm>
            <a:custGeom>
              <a:avLst/>
              <a:gdLst/>
              <a:ahLst/>
              <a:cxnLst/>
              <a:rect l="l" t="t" r="r" b="b"/>
              <a:pathLst>
                <a:path w="26669" h="1024889">
                  <a:moveTo>
                    <a:pt x="2539" y="0"/>
                  </a:moveTo>
                  <a:lnTo>
                    <a:pt x="0" y="0"/>
                  </a:lnTo>
                  <a:lnTo>
                    <a:pt x="0" y="6349"/>
                  </a:lnTo>
                  <a:lnTo>
                    <a:pt x="26669" y="6349"/>
                  </a:lnTo>
                  <a:lnTo>
                    <a:pt x="26669" y="5079"/>
                  </a:lnTo>
                  <a:lnTo>
                    <a:pt x="24129" y="5079"/>
                  </a:lnTo>
                  <a:lnTo>
                    <a:pt x="24129" y="3809"/>
                  </a:lnTo>
                  <a:lnTo>
                    <a:pt x="16509" y="3809"/>
                  </a:lnTo>
                  <a:lnTo>
                    <a:pt x="16509" y="2539"/>
                  </a:lnTo>
                  <a:lnTo>
                    <a:pt x="10159" y="2539"/>
                  </a:lnTo>
                  <a:lnTo>
                    <a:pt x="10159" y="1269"/>
                  </a:lnTo>
                  <a:lnTo>
                    <a:pt x="2539" y="1269"/>
                  </a:lnTo>
                  <a:lnTo>
                    <a:pt x="2539" y="0"/>
                  </a:lnTo>
                  <a:close/>
                </a:path>
                <a:path w="26669" h="1024889">
                  <a:moveTo>
                    <a:pt x="26669" y="6349"/>
                  </a:moveTo>
                  <a:lnTo>
                    <a:pt x="0" y="6349"/>
                  </a:lnTo>
                  <a:lnTo>
                    <a:pt x="0" y="12699"/>
                  </a:lnTo>
                  <a:lnTo>
                    <a:pt x="26669" y="12699"/>
                  </a:lnTo>
                  <a:lnTo>
                    <a:pt x="26669" y="6349"/>
                  </a:lnTo>
                  <a:close/>
                </a:path>
                <a:path w="26669" h="1024889">
                  <a:moveTo>
                    <a:pt x="26669" y="12699"/>
                  </a:moveTo>
                  <a:lnTo>
                    <a:pt x="0" y="12699"/>
                  </a:lnTo>
                  <a:lnTo>
                    <a:pt x="0" y="19049"/>
                  </a:lnTo>
                  <a:lnTo>
                    <a:pt x="26669" y="19049"/>
                  </a:lnTo>
                  <a:lnTo>
                    <a:pt x="26669" y="12699"/>
                  </a:lnTo>
                  <a:close/>
                </a:path>
                <a:path w="26669" h="1024889">
                  <a:moveTo>
                    <a:pt x="26669" y="19049"/>
                  </a:moveTo>
                  <a:lnTo>
                    <a:pt x="0" y="19049"/>
                  </a:lnTo>
                  <a:lnTo>
                    <a:pt x="0" y="25399"/>
                  </a:lnTo>
                  <a:lnTo>
                    <a:pt x="26669" y="25399"/>
                  </a:lnTo>
                  <a:lnTo>
                    <a:pt x="26669" y="19049"/>
                  </a:lnTo>
                  <a:close/>
                </a:path>
                <a:path w="26669" h="1024889">
                  <a:moveTo>
                    <a:pt x="26669" y="25399"/>
                  </a:moveTo>
                  <a:lnTo>
                    <a:pt x="0" y="25399"/>
                  </a:lnTo>
                  <a:lnTo>
                    <a:pt x="0" y="31749"/>
                  </a:lnTo>
                  <a:lnTo>
                    <a:pt x="26669" y="31749"/>
                  </a:lnTo>
                  <a:lnTo>
                    <a:pt x="26669" y="25399"/>
                  </a:lnTo>
                  <a:close/>
                </a:path>
                <a:path w="26669" h="1024889">
                  <a:moveTo>
                    <a:pt x="26669" y="31749"/>
                  </a:moveTo>
                  <a:lnTo>
                    <a:pt x="0" y="31749"/>
                  </a:lnTo>
                  <a:lnTo>
                    <a:pt x="0" y="38099"/>
                  </a:lnTo>
                  <a:lnTo>
                    <a:pt x="26669" y="38099"/>
                  </a:lnTo>
                  <a:lnTo>
                    <a:pt x="26669" y="31749"/>
                  </a:lnTo>
                  <a:close/>
                </a:path>
                <a:path w="26669" h="1024889">
                  <a:moveTo>
                    <a:pt x="26669" y="38099"/>
                  </a:moveTo>
                  <a:lnTo>
                    <a:pt x="0" y="38099"/>
                  </a:lnTo>
                  <a:lnTo>
                    <a:pt x="0" y="44449"/>
                  </a:lnTo>
                  <a:lnTo>
                    <a:pt x="26669" y="44449"/>
                  </a:lnTo>
                  <a:lnTo>
                    <a:pt x="26669" y="38099"/>
                  </a:lnTo>
                  <a:close/>
                </a:path>
                <a:path w="26669" h="1024889">
                  <a:moveTo>
                    <a:pt x="26669" y="44449"/>
                  </a:moveTo>
                  <a:lnTo>
                    <a:pt x="0" y="44449"/>
                  </a:lnTo>
                  <a:lnTo>
                    <a:pt x="0" y="57149"/>
                  </a:lnTo>
                  <a:lnTo>
                    <a:pt x="26669" y="57149"/>
                  </a:lnTo>
                  <a:lnTo>
                    <a:pt x="26669" y="44449"/>
                  </a:lnTo>
                  <a:close/>
                </a:path>
                <a:path w="26669" h="1024889">
                  <a:moveTo>
                    <a:pt x="26669" y="57149"/>
                  </a:moveTo>
                  <a:lnTo>
                    <a:pt x="0" y="57149"/>
                  </a:lnTo>
                  <a:lnTo>
                    <a:pt x="0" y="63499"/>
                  </a:lnTo>
                  <a:lnTo>
                    <a:pt x="26669" y="63499"/>
                  </a:lnTo>
                  <a:lnTo>
                    <a:pt x="26669" y="57149"/>
                  </a:lnTo>
                  <a:close/>
                </a:path>
                <a:path w="26669" h="1024889">
                  <a:moveTo>
                    <a:pt x="26669" y="63499"/>
                  </a:moveTo>
                  <a:lnTo>
                    <a:pt x="0" y="63499"/>
                  </a:lnTo>
                  <a:lnTo>
                    <a:pt x="0" y="69849"/>
                  </a:lnTo>
                  <a:lnTo>
                    <a:pt x="26669" y="69849"/>
                  </a:lnTo>
                  <a:lnTo>
                    <a:pt x="26669" y="63499"/>
                  </a:lnTo>
                  <a:close/>
                </a:path>
                <a:path w="26669" h="1024889">
                  <a:moveTo>
                    <a:pt x="26669" y="69849"/>
                  </a:moveTo>
                  <a:lnTo>
                    <a:pt x="0" y="69849"/>
                  </a:lnTo>
                  <a:lnTo>
                    <a:pt x="0" y="76199"/>
                  </a:lnTo>
                  <a:lnTo>
                    <a:pt x="26669" y="76199"/>
                  </a:lnTo>
                  <a:lnTo>
                    <a:pt x="26669" y="69849"/>
                  </a:lnTo>
                  <a:close/>
                </a:path>
                <a:path w="26669" h="1024889">
                  <a:moveTo>
                    <a:pt x="26669" y="76200"/>
                  </a:moveTo>
                  <a:lnTo>
                    <a:pt x="0" y="76200"/>
                  </a:lnTo>
                  <a:lnTo>
                    <a:pt x="0" y="82549"/>
                  </a:lnTo>
                  <a:lnTo>
                    <a:pt x="26669" y="82549"/>
                  </a:lnTo>
                  <a:lnTo>
                    <a:pt x="26669" y="76200"/>
                  </a:lnTo>
                  <a:close/>
                </a:path>
                <a:path w="26669" h="1024889">
                  <a:moveTo>
                    <a:pt x="26669" y="82550"/>
                  </a:moveTo>
                  <a:lnTo>
                    <a:pt x="0" y="82550"/>
                  </a:lnTo>
                  <a:lnTo>
                    <a:pt x="0" y="88899"/>
                  </a:lnTo>
                  <a:lnTo>
                    <a:pt x="26669" y="88899"/>
                  </a:lnTo>
                  <a:lnTo>
                    <a:pt x="26669" y="82550"/>
                  </a:lnTo>
                  <a:close/>
                </a:path>
                <a:path w="26669" h="1024889">
                  <a:moveTo>
                    <a:pt x="26669" y="88900"/>
                  </a:moveTo>
                  <a:lnTo>
                    <a:pt x="0" y="88900"/>
                  </a:lnTo>
                  <a:lnTo>
                    <a:pt x="0" y="95249"/>
                  </a:lnTo>
                  <a:lnTo>
                    <a:pt x="26669" y="95249"/>
                  </a:lnTo>
                  <a:lnTo>
                    <a:pt x="26669" y="88900"/>
                  </a:lnTo>
                  <a:close/>
                </a:path>
                <a:path w="26669" h="1024889">
                  <a:moveTo>
                    <a:pt x="26669" y="95249"/>
                  </a:moveTo>
                  <a:lnTo>
                    <a:pt x="0" y="95249"/>
                  </a:lnTo>
                  <a:lnTo>
                    <a:pt x="0" y="101599"/>
                  </a:lnTo>
                  <a:lnTo>
                    <a:pt x="26669" y="101599"/>
                  </a:lnTo>
                  <a:lnTo>
                    <a:pt x="26669" y="95249"/>
                  </a:lnTo>
                  <a:close/>
                </a:path>
                <a:path w="26669" h="1024889">
                  <a:moveTo>
                    <a:pt x="26669" y="101599"/>
                  </a:moveTo>
                  <a:lnTo>
                    <a:pt x="0" y="101599"/>
                  </a:lnTo>
                  <a:lnTo>
                    <a:pt x="0" y="107949"/>
                  </a:lnTo>
                  <a:lnTo>
                    <a:pt x="26669" y="107949"/>
                  </a:lnTo>
                  <a:lnTo>
                    <a:pt x="26669" y="101599"/>
                  </a:lnTo>
                  <a:close/>
                </a:path>
                <a:path w="26669" h="1024889">
                  <a:moveTo>
                    <a:pt x="26669" y="107950"/>
                  </a:moveTo>
                  <a:lnTo>
                    <a:pt x="0" y="107950"/>
                  </a:lnTo>
                  <a:lnTo>
                    <a:pt x="0" y="114299"/>
                  </a:lnTo>
                  <a:lnTo>
                    <a:pt x="26669" y="114299"/>
                  </a:lnTo>
                  <a:lnTo>
                    <a:pt x="26669" y="107950"/>
                  </a:lnTo>
                  <a:close/>
                </a:path>
                <a:path w="26669" h="1024889">
                  <a:moveTo>
                    <a:pt x="26669" y="114299"/>
                  </a:moveTo>
                  <a:lnTo>
                    <a:pt x="0" y="114299"/>
                  </a:lnTo>
                  <a:lnTo>
                    <a:pt x="0" y="120649"/>
                  </a:lnTo>
                  <a:lnTo>
                    <a:pt x="26669" y="120649"/>
                  </a:lnTo>
                  <a:lnTo>
                    <a:pt x="26669" y="114299"/>
                  </a:lnTo>
                  <a:close/>
                </a:path>
                <a:path w="26669" h="1024889">
                  <a:moveTo>
                    <a:pt x="26669" y="120649"/>
                  </a:moveTo>
                  <a:lnTo>
                    <a:pt x="0" y="120649"/>
                  </a:lnTo>
                  <a:lnTo>
                    <a:pt x="0" y="126999"/>
                  </a:lnTo>
                  <a:lnTo>
                    <a:pt x="26669" y="126999"/>
                  </a:lnTo>
                  <a:lnTo>
                    <a:pt x="26669" y="120649"/>
                  </a:lnTo>
                  <a:close/>
                </a:path>
                <a:path w="26669" h="1024889">
                  <a:moveTo>
                    <a:pt x="26669" y="127000"/>
                  </a:moveTo>
                  <a:lnTo>
                    <a:pt x="0" y="127000"/>
                  </a:lnTo>
                  <a:lnTo>
                    <a:pt x="0" y="133349"/>
                  </a:lnTo>
                  <a:lnTo>
                    <a:pt x="26669" y="133349"/>
                  </a:lnTo>
                  <a:lnTo>
                    <a:pt x="26669" y="127000"/>
                  </a:lnTo>
                  <a:close/>
                </a:path>
                <a:path w="26669" h="1024889">
                  <a:moveTo>
                    <a:pt x="26669" y="133349"/>
                  </a:moveTo>
                  <a:lnTo>
                    <a:pt x="0" y="133349"/>
                  </a:lnTo>
                  <a:lnTo>
                    <a:pt x="0" y="139699"/>
                  </a:lnTo>
                  <a:lnTo>
                    <a:pt x="26669" y="139699"/>
                  </a:lnTo>
                  <a:lnTo>
                    <a:pt x="26669" y="133349"/>
                  </a:lnTo>
                  <a:close/>
                </a:path>
                <a:path w="26669" h="1024889">
                  <a:moveTo>
                    <a:pt x="26669" y="139699"/>
                  </a:moveTo>
                  <a:lnTo>
                    <a:pt x="0" y="139699"/>
                  </a:lnTo>
                  <a:lnTo>
                    <a:pt x="0" y="146049"/>
                  </a:lnTo>
                  <a:lnTo>
                    <a:pt x="26669" y="146049"/>
                  </a:lnTo>
                  <a:lnTo>
                    <a:pt x="26669" y="139699"/>
                  </a:lnTo>
                  <a:close/>
                </a:path>
                <a:path w="26669" h="1024889">
                  <a:moveTo>
                    <a:pt x="26669" y="146050"/>
                  </a:moveTo>
                  <a:lnTo>
                    <a:pt x="0" y="146050"/>
                  </a:lnTo>
                  <a:lnTo>
                    <a:pt x="0" y="152399"/>
                  </a:lnTo>
                  <a:lnTo>
                    <a:pt x="26669" y="152399"/>
                  </a:lnTo>
                  <a:lnTo>
                    <a:pt x="26669" y="146050"/>
                  </a:lnTo>
                  <a:close/>
                </a:path>
                <a:path w="26669" h="1024889">
                  <a:moveTo>
                    <a:pt x="26669" y="152400"/>
                  </a:moveTo>
                  <a:lnTo>
                    <a:pt x="0" y="152400"/>
                  </a:lnTo>
                  <a:lnTo>
                    <a:pt x="0" y="158749"/>
                  </a:lnTo>
                  <a:lnTo>
                    <a:pt x="26669" y="158749"/>
                  </a:lnTo>
                  <a:lnTo>
                    <a:pt x="26669" y="152400"/>
                  </a:lnTo>
                  <a:close/>
                </a:path>
                <a:path w="26669" h="1024889">
                  <a:moveTo>
                    <a:pt x="26669" y="158749"/>
                  </a:moveTo>
                  <a:lnTo>
                    <a:pt x="0" y="158749"/>
                  </a:lnTo>
                  <a:lnTo>
                    <a:pt x="0" y="165099"/>
                  </a:lnTo>
                  <a:lnTo>
                    <a:pt x="26669" y="165099"/>
                  </a:lnTo>
                  <a:lnTo>
                    <a:pt x="26669" y="158749"/>
                  </a:lnTo>
                  <a:close/>
                </a:path>
                <a:path w="26669" h="1024889">
                  <a:moveTo>
                    <a:pt x="26669" y="165099"/>
                  </a:moveTo>
                  <a:lnTo>
                    <a:pt x="0" y="165099"/>
                  </a:lnTo>
                  <a:lnTo>
                    <a:pt x="0" y="184149"/>
                  </a:lnTo>
                  <a:lnTo>
                    <a:pt x="26669" y="184149"/>
                  </a:lnTo>
                  <a:lnTo>
                    <a:pt x="26669" y="165099"/>
                  </a:lnTo>
                  <a:close/>
                </a:path>
                <a:path w="26669" h="1024889">
                  <a:moveTo>
                    <a:pt x="26669" y="184150"/>
                  </a:moveTo>
                  <a:lnTo>
                    <a:pt x="0" y="184150"/>
                  </a:lnTo>
                  <a:lnTo>
                    <a:pt x="0" y="190499"/>
                  </a:lnTo>
                  <a:lnTo>
                    <a:pt x="26669" y="190499"/>
                  </a:lnTo>
                  <a:lnTo>
                    <a:pt x="26669" y="184150"/>
                  </a:lnTo>
                  <a:close/>
                </a:path>
                <a:path w="26669" h="1024889">
                  <a:moveTo>
                    <a:pt x="26669" y="190499"/>
                  </a:moveTo>
                  <a:lnTo>
                    <a:pt x="0" y="190499"/>
                  </a:lnTo>
                  <a:lnTo>
                    <a:pt x="0" y="228599"/>
                  </a:lnTo>
                  <a:lnTo>
                    <a:pt x="26669" y="228599"/>
                  </a:lnTo>
                  <a:lnTo>
                    <a:pt x="26669" y="190499"/>
                  </a:lnTo>
                  <a:close/>
                </a:path>
                <a:path w="26669" h="1024889">
                  <a:moveTo>
                    <a:pt x="26669" y="228599"/>
                  </a:moveTo>
                  <a:lnTo>
                    <a:pt x="0" y="228599"/>
                  </a:lnTo>
                  <a:lnTo>
                    <a:pt x="0" y="234949"/>
                  </a:lnTo>
                  <a:lnTo>
                    <a:pt x="26669" y="234949"/>
                  </a:lnTo>
                  <a:lnTo>
                    <a:pt x="26669" y="228599"/>
                  </a:lnTo>
                  <a:close/>
                </a:path>
                <a:path w="26669" h="1024889">
                  <a:moveTo>
                    <a:pt x="26669" y="234949"/>
                  </a:moveTo>
                  <a:lnTo>
                    <a:pt x="0" y="234949"/>
                  </a:lnTo>
                  <a:lnTo>
                    <a:pt x="0" y="247649"/>
                  </a:lnTo>
                  <a:lnTo>
                    <a:pt x="26669" y="247649"/>
                  </a:lnTo>
                  <a:lnTo>
                    <a:pt x="26669" y="234949"/>
                  </a:lnTo>
                  <a:close/>
                </a:path>
                <a:path w="26669" h="1024889">
                  <a:moveTo>
                    <a:pt x="26669" y="247649"/>
                  </a:moveTo>
                  <a:lnTo>
                    <a:pt x="0" y="247649"/>
                  </a:lnTo>
                  <a:lnTo>
                    <a:pt x="0" y="253999"/>
                  </a:lnTo>
                  <a:lnTo>
                    <a:pt x="26669" y="253999"/>
                  </a:lnTo>
                  <a:lnTo>
                    <a:pt x="26669" y="247649"/>
                  </a:lnTo>
                  <a:close/>
                </a:path>
                <a:path w="26669" h="1024889">
                  <a:moveTo>
                    <a:pt x="26669" y="253999"/>
                  </a:moveTo>
                  <a:lnTo>
                    <a:pt x="0" y="253999"/>
                  </a:lnTo>
                  <a:lnTo>
                    <a:pt x="0" y="266699"/>
                  </a:lnTo>
                  <a:lnTo>
                    <a:pt x="26669" y="266699"/>
                  </a:lnTo>
                  <a:lnTo>
                    <a:pt x="26669" y="253999"/>
                  </a:lnTo>
                  <a:close/>
                </a:path>
                <a:path w="26669" h="1024889">
                  <a:moveTo>
                    <a:pt x="26669" y="266699"/>
                  </a:moveTo>
                  <a:lnTo>
                    <a:pt x="0" y="266699"/>
                  </a:lnTo>
                  <a:lnTo>
                    <a:pt x="0" y="273049"/>
                  </a:lnTo>
                  <a:lnTo>
                    <a:pt x="26669" y="273049"/>
                  </a:lnTo>
                  <a:lnTo>
                    <a:pt x="26669" y="266699"/>
                  </a:lnTo>
                  <a:close/>
                </a:path>
                <a:path w="26669" h="1024889">
                  <a:moveTo>
                    <a:pt x="26669" y="273049"/>
                  </a:moveTo>
                  <a:lnTo>
                    <a:pt x="0" y="273049"/>
                  </a:lnTo>
                  <a:lnTo>
                    <a:pt x="0" y="285749"/>
                  </a:lnTo>
                  <a:lnTo>
                    <a:pt x="26669" y="285749"/>
                  </a:lnTo>
                  <a:lnTo>
                    <a:pt x="26669" y="273049"/>
                  </a:lnTo>
                  <a:close/>
                </a:path>
                <a:path w="26669" h="1024889">
                  <a:moveTo>
                    <a:pt x="26669" y="285749"/>
                  </a:moveTo>
                  <a:lnTo>
                    <a:pt x="0" y="285749"/>
                  </a:lnTo>
                  <a:lnTo>
                    <a:pt x="0" y="292099"/>
                  </a:lnTo>
                  <a:lnTo>
                    <a:pt x="26669" y="292099"/>
                  </a:lnTo>
                  <a:lnTo>
                    <a:pt x="26669" y="285749"/>
                  </a:lnTo>
                  <a:close/>
                </a:path>
                <a:path w="26669" h="1024889">
                  <a:moveTo>
                    <a:pt x="26669" y="292099"/>
                  </a:moveTo>
                  <a:lnTo>
                    <a:pt x="0" y="292099"/>
                  </a:lnTo>
                  <a:lnTo>
                    <a:pt x="0" y="298449"/>
                  </a:lnTo>
                  <a:lnTo>
                    <a:pt x="26669" y="298449"/>
                  </a:lnTo>
                  <a:lnTo>
                    <a:pt x="26669" y="292099"/>
                  </a:lnTo>
                  <a:close/>
                </a:path>
                <a:path w="26669" h="1024889">
                  <a:moveTo>
                    <a:pt x="26669" y="298449"/>
                  </a:moveTo>
                  <a:lnTo>
                    <a:pt x="0" y="298449"/>
                  </a:lnTo>
                  <a:lnTo>
                    <a:pt x="0" y="304799"/>
                  </a:lnTo>
                  <a:lnTo>
                    <a:pt x="26669" y="304799"/>
                  </a:lnTo>
                  <a:lnTo>
                    <a:pt x="26669" y="298449"/>
                  </a:lnTo>
                  <a:close/>
                </a:path>
                <a:path w="26669" h="1024889">
                  <a:moveTo>
                    <a:pt x="26669" y="304799"/>
                  </a:moveTo>
                  <a:lnTo>
                    <a:pt x="0" y="304799"/>
                  </a:lnTo>
                  <a:lnTo>
                    <a:pt x="0" y="311149"/>
                  </a:lnTo>
                  <a:lnTo>
                    <a:pt x="26669" y="311149"/>
                  </a:lnTo>
                  <a:lnTo>
                    <a:pt x="26669" y="304799"/>
                  </a:lnTo>
                  <a:close/>
                </a:path>
                <a:path w="26669" h="1024889">
                  <a:moveTo>
                    <a:pt x="26669" y="311149"/>
                  </a:moveTo>
                  <a:lnTo>
                    <a:pt x="0" y="311149"/>
                  </a:lnTo>
                  <a:lnTo>
                    <a:pt x="0" y="317499"/>
                  </a:lnTo>
                  <a:lnTo>
                    <a:pt x="26669" y="317499"/>
                  </a:lnTo>
                  <a:lnTo>
                    <a:pt x="26669" y="311149"/>
                  </a:lnTo>
                  <a:close/>
                </a:path>
                <a:path w="26669" h="1024889">
                  <a:moveTo>
                    <a:pt x="26669" y="317500"/>
                  </a:moveTo>
                  <a:lnTo>
                    <a:pt x="0" y="317500"/>
                  </a:lnTo>
                  <a:lnTo>
                    <a:pt x="0" y="323849"/>
                  </a:lnTo>
                  <a:lnTo>
                    <a:pt x="26669" y="323849"/>
                  </a:lnTo>
                  <a:lnTo>
                    <a:pt x="26669" y="317500"/>
                  </a:lnTo>
                  <a:close/>
                </a:path>
                <a:path w="26669" h="1024889">
                  <a:moveTo>
                    <a:pt x="26669" y="323850"/>
                  </a:moveTo>
                  <a:lnTo>
                    <a:pt x="0" y="323850"/>
                  </a:lnTo>
                  <a:lnTo>
                    <a:pt x="0" y="330199"/>
                  </a:lnTo>
                  <a:lnTo>
                    <a:pt x="26669" y="330199"/>
                  </a:lnTo>
                  <a:lnTo>
                    <a:pt x="26669" y="323850"/>
                  </a:lnTo>
                  <a:close/>
                </a:path>
                <a:path w="26669" h="1024889">
                  <a:moveTo>
                    <a:pt x="26669" y="330199"/>
                  </a:moveTo>
                  <a:lnTo>
                    <a:pt x="0" y="330199"/>
                  </a:lnTo>
                  <a:lnTo>
                    <a:pt x="0" y="336549"/>
                  </a:lnTo>
                  <a:lnTo>
                    <a:pt x="26669" y="336549"/>
                  </a:lnTo>
                  <a:lnTo>
                    <a:pt x="26669" y="330199"/>
                  </a:lnTo>
                  <a:close/>
                </a:path>
                <a:path w="26669" h="1024889">
                  <a:moveTo>
                    <a:pt x="26669" y="336549"/>
                  </a:moveTo>
                  <a:lnTo>
                    <a:pt x="0" y="336549"/>
                  </a:lnTo>
                  <a:lnTo>
                    <a:pt x="0" y="342899"/>
                  </a:lnTo>
                  <a:lnTo>
                    <a:pt x="26669" y="342899"/>
                  </a:lnTo>
                  <a:lnTo>
                    <a:pt x="26669" y="336549"/>
                  </a:lnTo>
                  <a:close/>
                </a:path>
                <a:path w="26669" h="1024889">
                  <a:moveTo>
                    <a:pt x="26669" y="342899"/>
                  </a:moveTo>
                  <a:lnTo>
                    <a:pt x="0" y="342899"/>
                  </a:lnTo>
                  <a:lnTo>
                    <a:pt x="0" y="349249"/>
                  </a:lnTo>
                  <a:lnTo>
                    <a:pt x="26669" y="349249"/>
                  </a:lnTo>
                  <a:lnTo>
                    <a:pt x="26669" y="342899"/>
                  </a:lnTo>
                  <a:close/>
                </a:path>
                <a:path w="26669" h="1024889">
                  <a:moveTo>
                    <a:pt x="26669" y="349250"/>
                  </a:moveTo>
                  <a:lnTo>
                    <a:pt x="0" y="349250"/>
                  </a:lnTo>
                  <a:lnTo>
                    <a:pt x="0" y="355599"/>
                  </a:lnTo>
                  <a:lnTo>
                    <a:pt x="26669" y="355599"/>
                  </a:lnTo>
                  <a:lnTo>
                    <a:pt x="26669" y="349250"/>
                  </a:lnTo>
                  <a:close/>
                </a:path>
                <a:path w="26669" h="1024889">
                  <a:moveTo>
                    <a:pt x="26669" y="355600"/>
                  </a:moveTo>
                  <a:lnTo>
                    <a:pt x="0" y="355600"/>
                  </a:lnTo>
                  <a:lnTo>
                    <a:pt x="0" y="361949"/>
                  </a:lnTo>
                  <a:lnTo>
                    <a:pt x="26669" y="361949"/>
                  </a:lnTo>
                  <a:lnTo>
                    <a:pt x="26669" y="355600"/>
                  </a:lnTo>
                  <a:close/>
                </a:path>
                <a:path w="26669" h="1024889">
                  <a:moveTo>
                    <a:pt x="26669" y="361950"/>
                  </a:moveTo>
                  <a:lnTo>
                    <a:pt x="0" y="361950"/>
                  </a:lnTo>
                  <a:lnTo>
                    <a:pt x="0" y="368299"/>
                  </a:lnTo>
                  <a:lnTo>
                    <a:pt x="26669" y="368299"/>
                  </a:lnTo>
                  <a:lnTo>
                    <a:pt x="26669" y="361950"/>
                  </a:lnTo>
                  <a:close/>
                </a:path>
                <a:path w="26669" h="1024889">
                  <a:moveTo>
                    <a:pt x="26669" y="368299"/>
                  </a:moveTo>
                  <a:lnTo>
                    <a:pt x="0" y="368299"/>
                  </a:lnTo>
                  <a:lnTo>
                    <a:pt x="0" y="374649"/>
                  </a:lnTo>
                  <a:lnTo>
                    <a:pt x="26669" y="374649"/>
                  </a:lnTo>
                  <a:lnTo>
                    <a:pt x="26669" y="368299"/>
                  </a:lnTo>
                  <a:close/>
                </a:path>
                <a:path w="26669" h="1024889">
                  <a:moveTo>
                    <a:pt x="26669" y="374650"/>
                  </a:moveTo>
                  <a:lnTo>
                    <a:pt x="0" y="374650"/>
                  </a:lnTo>
                  <a:lnTo>
                    <a:pt x="0" y="380999"/>
                  </a:lnTo>
                  <a:lnTo>
                    <a:pt x="26669" y="380999"/>
                  </a:lnTo>
                  <a:lnTo>
                    <a:pt x="26669" y="374650"/>
                  </a:lnTo>
                  <a:close/>
                </a:path>
                <a:path w="26669" h="1024889">
                  <a:moveTo>
                    <a:pt x="26669" y="381000"/>
                  </a:moveTo>
                  <a:lnTo>
                    <a:pt x="0" y="381000"/>
                  </a:lnTo>
                  <a:lnTo>
                    <a:pt x="0" y="387349"/>
                  </a:lnTo>
                  <a:lnTo>
                    <a:pt x="26669" y="387349"/>
                  </a:lnTo>
                  <a:lnTo>
                    <a:pt x="26669" y="381000"/>
                  </a:lnTo>
                  <a:close/>
                </a:path>
                <a:path w="26669" h="1024889">
                  <a:moveTo>
                    <a:pt x="26669" y="387349"/>
                  </a:moveTo>
                  <a:lnTo>
                    <a:pt x="0" y="387349"/>
                  </a:lnTo>
                  <a:lnTo>
                    <a:pt x="0" y="393699"/>
                  </a:lnTo>
                  <a:lnTo>
                    <a:pt x="26669" y="393699"/>
                  </a:lnTo>
                  <a:lnTo>
                    <a:pt x="26669" y="387349"/>
                  </a:lnTo>
                  <a:close/>
                </a:path>
                <a:path w="26669" h="1024889">
                  <a:moveTo>
                    <a:pt x="26669" y="393700"/>
                  </a:moveTo>
                  <a:lnTo>
                    <a:pt x="0" y="393700"/>
                  </a:lnTo>
                  <a:lnTo>
                    <a:pt x="0" y="400049"/>
                  </a:lnTo>
                  <a:lnTo>
                    <a:pt x="26669" y="400049"/>
                  </a:lnTo>
                  <a:lnTo>
                    <a:pt x="26669" y="393700"/>
                  </a:lnTo>
                  <a:close/>
                </a:path>
                <a:path w="26669" h="1024889">
                  <a:moveTo>
                    <a:pt x="26669" y="400049"/>
                  </a:moveTo>
                  <a:lnTo>
                    <a:pt x="0" y="400049"/>
                  </a:lnTo>
                  <a:lnTo>
                    <a:pt x="0" y="406399"/>
                  </a:lnTo>
                  <a:lnTo>
                    <a:pt x="26669" y="406399"/>
                  </a:lnTo>
                  <a:lnTo>
                    <a:pt x="26669" y="400049"/>
                  </a:lnTo>
                  <a:close/>
                </a:path>
                <a:path w="26669" h="1024889">
                  <a:moveTo>
                    <a:pt x="26669" y="406399"/>
                  </a:moveTo>
                  <a:lnTo>
                    <a:pt x="0" y="406399"/>
                  </a:lnTo>
                  <a:lnTo>
                    <a:pt x="0" y="412749"/>
                  </a:lnTo>
                  <a:lnTo>
                    <a:pt x="26669" y="412749"/>
                  </a:lnTo>
                  <a:lnTo>
                    <a:pt x="26669" y="406399"/>
                  </a:lnTo>
                  <a:close/>
                </a:path>
                <a:path w="26669" h="1024889">
                  <a:moveTo>
                    <a:pt x="26669" y="412749"/>
                  </a:moveTo>
                  <a:lnTo>
                    <a:pt x="0" y="412749"/>
                  </a:lnTo>
                  <a:lnTo>
                    <a:pt x="0" y="419099"/>
                  </a:lnTo>
                  <a:lnTo>
                    <a:pt x="26669" y="419099"/>
                  </a:lnTo>
                  <a:lnTo>
                    <a:pt x="26669" y="412749"/>
                  </a:lnTo>
                  <a:close/>
                </a:path>
                <a:path w="26669" h="1024889">
                  <a:moveTo>
                    <a:pt x="26669" y="419099"/>
                  </a:moveTo>
                  <a:lnTo>
                    <a:pt x="0" y="419099"/>
                  </a:lnTo>
                  <a:lnTo>
                    <a:pt x="0" y="439419"/>
                  </a:lnTo>
                  <a:lnTo>
                    <a:pt x="26669" y="439419"/>
                  </a:lnTo>
                  <a:lnTo>
                    <a:pt x="26669" y="419099"/>
                  </a:lnTo>
                  <a:close/>
                </a:path>
                <a:path w="26669" h="1024889">
                  <a:moveTo>
                    <a:pt x="26669" y="439419"/>
                  </a:moveTo>
                  <a:lnTo>
                    <a:pt x="0" y="439419"/>
                  </a:lnTo>
                  <a:lnTo>
                    <a:pt x="0" y="445769"/>
                  </a:lnTo>
                  <a:lnTo>
                    <a:pt x="26669" y="445769"/>
                  </a:lnTo>
                  <a:lnTo>
                    <a:pt x="26669" y="439419"/>
                  </a:lnTo>
                  <a:close/>
                </a:path>
                <a:path w="26669" h="1024889">
                  <a:moveTo>
                    <a:pt x="26669" y="445769"/>
                  </a:moveTo>
                  <a:lnTo>
                    <a:pt x="0" y="445769"/>
                  </a:lnTo>
                  <a:lnTo>
                    <a:pt x="0" y="464819"/>
                  </a:lnTo>
                  <a:lnTo>
                    <a:pt x="26669" y="464819"/>
                  </a:lnTo>
                  <a:lnTo>
                    <a:pt x="26669" y="445769"/>
                  </a:lnTo>
                  <a:close/>
                </a:path>
                <a:path w="26669" h="1024889">
                  <a:moveTo>
                    <a:pt x="26669" y="464819"/>
                  </a:moveTo>
                  <a:lnTo>
                    <a:pt x="0" y="464819"/>
                  </a:lnTo>
                  <a:lnTo>
                    <a:pt x="0" y="471169"/>
                  </a:lnTo>
                  <a:lnTo>
                    <a:pt x="26669" y="471169"/>
                  </a:lnTo>
                  <a:lnTo>
                    <a:pt x="26669" y="464819"/>
                  </a:lnTo>
                  <a:close/>
                </a:path>
                <a:path w="26669" h="1024889">
                  <a:moveTo>
                    <a:pt x="26669" y="471169"/>
                  </a:moveTo>
                  <a:lnTo>
                    <a:pt x="0" y="471169"/>
                  </a:lnTo>
                  <a:lnTo>
                    <a:pt x="0" y="477519"/>
                  </a:lnTo>
                  <a:lnTo>
                    <a:pt x="26669" y="477519"/>
                  </a:lnTo>
                  <a:lnTo>
                    <a:pt x="26669" y="471169"/>
                  </a:lnTo>
                  <a:close/>
                </a:path>
                <a:path w="26669" h="1024889">
                  <a:moveTo>
                    <a:pt x="26669" y="477519"/>
                  </a:moveTo>
                  <a:lnTo>
                    <a:pt x="0" y="477519"/>
                  </a:lnTo>
                  <a:lnTo>
                    <a:pt x="0" y="483869"/>
                  </a:lnTo>
                  <a:lnTo>
                    <a:pt x="26669" y="483869"/>
                  </a:lnTo>
                  <a:lnTo>
                    <a:pt x="26669" y="477519"/>
                  </a:lnTo>
                  <a:close/>
                </a:path>
                <a:path w="26669" h="1024889">
                  <a:moveTo>
                    <a:pt x="26669" y="483869"/>
                  </a:moveTo>
                  <a:lnTo>
                    <a:pt x="0" y="483869"/>
                  </a:lnTo>
                  <a:lnTo>
                    <a:pt x="0" y="490219"/>
                  </a:lnTo>
                  <a:lnTo>
                    <a:pt x="26669" y="490219"/>
                  </a:lnTo>
                  <a:lnTo>
                    <a:pt x="26669" y="483869"/>
                  </a:lnTo>
                  <a:close/>
                </a:path>
                <a:path w="26669" h="1024889">
                  <a:moveTo>
                    <a:pt x="26669" y="490219"/>
                  </a:moveTo>
                  <a:lnTo>
                    <a:pt x="0" y="490219"/>
                  </a:lnTo>
                  <a:lnTo>
                    <a:pt x="0" y="496569"/>
                  </a:lnTo>
                  <a:lnTo>
                    <a:pt x="26669" y="496569"/>
                  </a:lnTo>
                  <a:lnTo>
                    <a:pt x="26669" y="490219"/>
                  </a:lnTo>
                  <a:close/>
                </a:path>
                <a:path w="26669" h="1024889">
                  <a:moveTo>
                    <a:pt x="26669" y="496569"/>
                  </a:moveTo>
                  <a:lnTo>
                    <a:pt x="0" y="496569"/>
                  </a:lnTo>
                  <a:lnTo>
                    <a:pt x="0" y="502919"/>
                  </a:lnTo>
                  <a:lnTo>
                    <a:pt x="26669" y="502919"/>
                  </a:lnTo>
                  <a:lnTo>
                    <a:pt x="26669" y="496569"/>
                  </a:lnTo>
                  <a:close/>
                </a:path>
                <a:path w="26669" h="1024889">
                  <a:moveTo>
                    <a:pt x="26669" y="502919"/>
                  </a:moveTo>
                  <a:lnTo>
                    <a:pt x="0" y="502919"/>
                  </a:lnTo>
                  <a:lnTo>
                    <a:pt x="0" y="515619"/>
                  </a:lnTo>
                  <a:lnTo>
                    <a:pt x="26669" y="515619"/>
                  </a:lnTo>
                  <a:lnTo>
                    <a:pt x="26669" y="502919"/>
                  </a:lnTo>
                  <a:close/>
                </a:path>
                <a:path w="26669" h="1024889">
                  <a:moveTo>
                    <a:pt x="26669" y="515619"/>
                  </a:moveTo>
                  <a:lnTo>
                    <a:pt x="0" y="515619"/>
                  </a:lnTo>
                  <a:lnTo>
                    <a:pt x="0" y="521969"/>
                  </a:lnTo>
                  <a:lnTo>
                    <a:pt x="26669" y="521969"/>
                  </a:lnTo>
                  <a:lnTo>
                    <a:pt x="26669" y="515619"/>
                  </a:lnTo>
                  <a:close/>
                </a:path>
                <a:path w="26669" h="1024889">
                  <a:moveTo>
                    <a:pt x="26669" y="521969"/>
                  </a:moveTo>
                  <a:lnTo>
                    <a:pt x="0" y="521969"/>
                  </a:lnTo>
                  <a:lnTo>
                    <a:pt x="0" y="528319"/>
                  </a:lnTo>
                  <a:lnTo>
                    <a:pt x="26669" y="528319"/>
                  </a:lnTo>
                  <a:lnTo>
                    <a:pt x="26669" y="521969"/>
                  </a:lnTo>
                  <a:close/>
                </a:path>
                <a:path w="26669" h="1024889">
                  <a:moveTo>
                    <a:pt x="26669" y="528319"/>
                  </a:moveTo>
                  <a:lnTo>
                    <a:pt x="0" y="528319"/>
                  </a:lnTo>
                  <a:lnTo>
                    <a:pt x="0" y="534669"/>
                  </a:lnTo>
                  <a:lnTo>
                    <a:pt x="26669" y="534669"/>
                  </a:lnTo>
                  <a:lnTo>
                    <a:pt x="26669" y="528319"/>
                  </a:lnTo>
                  <a:close/>
                </a:path>
                <a:path w="26669" h="1024889">
                  <a:moveTo>
                    <a:pt x="26669" y="534669"/>
                  </a:moveTo>
                  <a:lnTo>
                    <a:pt x="0" y="534669"/>
                  </a:lnTo>
                  <a:lnTo>
                    <a:pt x="0" y="541019"/>
                  </a:lnTo>
                  <a:lnTo>
                    <a:pt x="26669" y="541019"/>
                  </a:lnTo>
                  <a:lnTo>
                    <a:pt x="26669" y="534669"/>
                  </a:lnTo>
                  <a:close/>
                </a:path>
                <a:path w="26669" h="1024889">
                  <a:moveTo>
                    <a:pt x="26669" y="541019"/>
                  </a:moveTo>
                  <a:lnTo>
                    <a:pt x="0" y="541019"/>
                  </a:lnTo>
                  <a:lnTo>
                    <a:pt x="0" y="547369"/>
                  </a:lnTo>
                  <a:lnTo>
                    <a:pt x="26669" y="547369"/>
                  </a:lnTo>
                  <a:lnTo>
                    <a:pt x="26669" y="541019"/>
                  </a:lnTo>
                  <a:close/>
                </a:path>
                <a:path w="26669" h="1024889">
                  <a:moveTo>
                    <a:pt x="26669" y="547369"/>
                  </a:moveTo>
                  <a:lnTo>
                    <a:pt x="0" y="547369"/>
                  </a:lnTo>
                  <a:lnTo>
                    <a:pt x="0" y="551179"/>
                  </a:lnTo>
                  <a:lnTo>
                    <a:pt x="26669" y="551179"/>
                  </a:lnTo>
                  <a:lnTo>
                    <a:pt x="26669" y="547369"/>
                  </a:lnTo>
                  <a:close/>
                </a:path>
                <a:path w="26669" h="1024889">
                  <a:moveTo>
                    <a:pt x="26669" y="551179"/>
                  </a:moveTo>
                  <a:lnTo>
                    <a:pt x="0" y="551179"/>
                  </a:lnTo>
                  <a:lnTo>
                    <a:pt x="0" y="560069"/>
                  </a:lnTo>
                  <a:lnTo>
                    <a:pt x="26669" y="560069"/>
                  </a:lnTo>
                  <a:lnTo>
                    <a:pt x="26669" y="551179"/>
                  </a:lnTo>
                  <a:close/>
                </a:path>
                <a:path w="26669" h="1024889">
                  <a:moveTo>
                    <a:pt x="26669" y="560069"/>
                  </a:moveTo>
                  <a:lnTo>
                    <a:pt x="0" y="560069"/>
                  </a:lnTo>
                  <a:lnTo>
                    <a:pt x="0" y="566419"/>
                  </a:lnTo>
                  <a:lnTo>
                    <a:pt x="26669" y="566419"/>
                  </a:lnTo>
                  <a:lnTo>
                    <a:pt x="26669" y="560069"/>
                  </a:lnTo>
                  <a:close/>
                </a:path>
                <a:path w="26669" h="1024889">
                  <a:moveTo>
                    <a:pt x="26669" y="566419"/>
                  </a:moveTo>
                  <a:lnTo>
                    <a:pt x="0" y="566419"/>
                  </a:lnTo>
                  <a:lnTo>
                    <a:pt x="0" y="572769"/>
                  </a:lnTo>
                  <a:lnTo>
                    <a:pt x="26669" y="572769"/>
                  </a:lnTo>
                  <a:lnTo>
                    <a:pt x="26669" y="566419"/>
                  </a:lnTo>
                  <a:close/>
                </a:path>
                <a:path w="26669" h="1024889">
                  <a:moveTo>
                    <a:pt x="26669" y="572769"/>
                  </a:moveTo>
                  <a:lnTo>
                    <a:pt x="0" y="572769"/>
                  </a:lnTo>
                  <a:lnTo>
                    <a:pt x="0" y="579119"/>
                  </a:lnTo>
                  <a:lnTo>
                    <a:pt x="26669" y="579119"/>
                  </a:lnTo>
                  <a:lnTo>
                    <a:pt x="26669" y="572769"/>
                  </a:lnTo>
                  <a:close/>
                </a:path>
                <a:path w="26669" h="1024889">
                  <a:moveTo>
                    <a:pt x="26669" y="579119"/>
                  </a:moveTo>
                  <a:lnTo>
                    <a:pt x="0" y="579119"/>
                  </a:lnTo>
                  <a:lnTo>
                    <a:pt x="0" y="585469"/>
                  </a:lnTo>
                  <a:lnTo>
                    <a:pt x="26669" y="585469"/>
                  </a:lnTo>
                  <a:lnTo>
                    <a:pt x="26669" y="579119"/>
                  </a:lnTo>
                  <a:close/>
                </a:path>
                <a:path w="26669" h="1024889">
                  <a:moveTo>
                    <a:pt x="26669" y="585469"/>
                  </a:moveTo>
                  <a:lnTo>
                    <a:pt x="0" y="585469"/>
                  </a:lnTo>
                  <a:lnTo>
                    <a:pt x="0" y="591819"/>
                  </a:lnTo>
                  <a:lnTo>
                    <a:pt x="26669" y="591819"/>
                  </a:lnTo>
                  <a:lnTo>
                    <a:pt x="26669" y="585469"/>
                  </a:lnTo>
                  <a:close/>
                </a:path>
                <a:path w="26669" h="1024889">
                  <a:moveTo>
                    <a:pt x="26669" y="591819"/>
                  </a:moveTo>
                  <a:lnTo>
                    <a:pt x="0" y="591819"/>
                  </a:lnTo>
                  <a:lnTo>
                    <a:pt x="0" y="598169"/>
                  </a:lnTo>
                  <a:lnTo>
                    <a:pt x="26669" y="598169"/>
                  </a:lnTo>
                  <a:lnTo>
                    <a:pt x="26669" y="591819"/>
                  </a:lnTo>
                  <a:close/>
                </a:path>
                <a:path w="26669" h="1024889">
                  <a:moveTo>
                    <a:pt x="26669" y="598169"/>
                  </a:moveTo>
                  <a:lnTo>
                    <a:pt x="0" y="598169"/>
                  </a:lnTo>
                  <a:lnTo>
                    <a:pt x="0" y="604519"/>
                  </a:lnTo>
                  <a:lnTo>
                    <a:pt x="26669" y="604519"/>
                  </a:lnTo>
                  <a:lnTo>
                    <a:pt x="26669" y="598169"/>
                  </a:lnTo>
                  <a:close/>
                </a:path>
                <a:path w="26669" h="1024889">
                  <a:moveTo>
                    <a:pt x="26669" y="604519"/>
                  </a:moveTo>
                  <a:lnTo>
                    <a:pt x="0" y="604519"/>
                  </a:lnTo>
                  <a:lnTo>
                    <a:pt x="0" y="617219"/>
                  </a:lnTo>
                  <a:lnTo>
                    <a:pt x="26669" y="617219"/>
                  </a:lnTo>
                  <a:lnTo>
                    <a:pt x="26669" y="604519"/>
                  </a:lnTo>
                  <a:close/>
                </a:path>
                <a:path w="26669" h="1024889">
                  <a:moveTo>
                    <a:pt x="26669" y="617219"/>
                  </a:moveTo>
                  <a:lnTo>
                    <a:pt x="0" y="617219"/>
                  </a:lnTo>
                  <a:lnTo>
                    <a:pt x="0" y="642619"/>
                  </a:lnTo>
                  <a:lnTo>
                    <a:pt x="26669" y="642619"/>
                  </a:lnTo>
                  <a:lnTo>
                    <a:pt x="26669" y="617219"/>
                  </a:lnTo>
                  <a:close/>
                </a:path>
                <a:path w="26669" h="1024889">
                  <a:moveTo>
                    <a:pt x="26669" y="642619"/>
                  </a:moveTo>
                  <a:lnTo>
                    <a:pt x="0" y="642619"/>
                  </a:lnTo>
                  <a:lnTo>
                    <a:pt x="0" y="655319"/>
                  </a:lnTo>
                  <a:lnTo>
                    <a:pt x="26669" y="655319"/>
                  </a:lnTo>
                  <a:lnTo>
                    <a:pt x="26669" y="642619"/>
                  </a:lnTo>
                  <a:close/>
                </a:path>
                <a:path w="26669" h="1024889">
                  <a:moveTo>
                    <a:pt x="26669" y="655319"/>
                  </a:moveTo>
                  <a:lnTo>
                    <a:pt x="0" y="655319"/>
                  </a:lnTo>
                  <a:lnTo>
                    <a:pt x="0" y="661669"/>
                  </a:lnTo>
                  <a:lnTo>
                    <a:pt x="26669" y="661669"/>
                  </a:lnTo>
                  <a:lnTo>
                    <a:pt x="26669" y="655319"/>
                  </a:lnTo>
                  <a:close/>
                </a:path>
                <a:path w="26669" h="1024889">
                  <a:moveTo>
                    <a:pt x="26669" y="661669"/>
                  </a:moveTo>
                  <a:lnTo>
                    <a:pt x="0" y="661669"/>
                  </a:lnTo>
                  <a:lnTo>
                    <a:pt x="0" y="668019"/>
                  </a:lnTo>
                  <a:lnTo>
                    <a:pt x="26669" y="668019"/>
                  </a:lnTo>
                  <a:lnTo>
                    <a:pt x="26669" y="661669"/>
                  </a:lnTo>
                  <a:close/>
                </a:path>
                <a:path w="26669" h="1024889">
                  <a:moveTo>
                    <a:pt x="26669" y="668019"/>
                  </a:moveTo>
                  <a:lnTo>
                    <a:pt x="0" y="668019"/>
                  </a:lnTo>
                  <a:lnTo>
                    <a:pt x="0" y="674369"/>
                  </a:lnTo>
                  <a:lnTo>
                    <a:pt x="26669" y="674369"/>
                  </a:lnTo>
                  <a:lnTo>
                    <a:pt x="26669" y="668019"/>
                  </a:lnTo>
                  <a:close/>
                </a:path>
                <a:path w="26669" h="1024889">
                  <a:moveTo>
                    <a:pt x="26669" y="674369"/>
                  </a:moveTo>
                  <a:lnTo>
                    <a:pt x="0" y="674369"/>
                  </a:lnTo>
                  <a:lnTo>
                    <a:pt x="0" y="680719"/>
                  </a:lnTo>
                  <a:lnTo>
                    <a:pt x="26669" y="680719"/>
                  </a:lnTo>
                  <a:lnTo>
                    <a:pt x="26669" y="674369"/>
                  </a:lnTo>
                  <a:close/>
                </a:path>
                <a:path w="26669" h="1024889">
                  <a:moveTo>
                    <a:pt x="26669" y="680719"/>
                  </a:moveTo>
                  <a:lnTo>
                    <a:pt x="0" y="680719"/>
                  </a:lnTo>
                  <a:lnTo>
                    <a:pt x="0" y="687069"/>
                  </a:lnTo>
                  <a:lnTo>
                    <a:pt x="26669" y="687069"/>
                  </a:lnTo>
                  <a:lnTo>
                    <a:pt x="26669" y="680719"/>
                  </a:lnTo>
                  <a:close/>
                </a:path>
                <a:path w="26669" h="1024889">
                  <a:moveTo>
                    <a:pt x="26669" y="688339"/>
                  </a:moveTo>
                  <a:lnTo>
                    <a:pt x="0" y="688339"/>
                  </a:lnTo>
                  <a:lnTo>
                    <a:pt x="0" y="693419"/>
                  </a:lnTo>
                  <a:lnTo>
                    <a:pt x="26669" y="693419"/>
                  </a:lnTo>
                  <a:lnTo>
                    <a:pt x="26669" y="688339"/>
                  </a:lnTo>
                  <a:close/>
                </a:path>
                <a:path w="26669" h="1024889">
                  <a:moveTo>
                    <a:pt x="26669" y="687069"/>
                  </a:moveTo>
                  <a:lnTo>
                    <a:pt x="0" y="687069"/>
                  </a:lnTo>
                  <a:lnTo>
                    <a:pt x="0" y="688339"/>
                  </a:lnTo>
                  <a:lnTo>
                    <a:pt x="26669" y="688339"/>
                  </a:lnTo>
                  <a:lnTo>
                    <a:pt x="26669" y="687069"/>
                  </a:lnTo>
                  <a:close/>
                </a:path>
                <a:path w="26669" h="1024889">
                  <a:moveTo>
                    <a:pt x="26669" y="693419"/>
                  </a:moveTo>
                  <a:lnTo>
                    <a:pt x="0" y="693419"/>
                  </a:lnTo>
                  <a:lnTo>
                    <a:pt x="0" y="699769"/>
                  </a:lnTo>
                  <a:lnTo>
                    <a:pt x="26669" y="699769"/>
                  </a:lnTo>
                  <a:lnTo>
                    <a:pt x="26669" y="693419"/>
                  </a:lnTo>
                  <a:close/>
                </a:path>
                <a:path w="26669" h="1024889">
                  <a:moveTo>
                    <a:pt x="26669" y="699769"/>
                  </a:moveTo>
                  <a:lnTo>
                    <a:pt x="0" y="699769"/>
                  </a:lnTo>
                  <a:lnTo>
                    <a:pt x="0" y="706119"/>
                  </a:lnTo>
                  <a:lnTo>
                    <a:pt x="26669" y="706119"/>
                  </a:lnTo>
                  <a:lnTo>
                    <a:pt x="26669" y="699769"/>
                  </a:lnTo>
                  <a:close/>
                </a:path>
                <a:path w="26669" h="1024889">
                  <a:moveTo>
                    <a:pt x="26669" y="706119"/>
                  </a:moveTo>
                  <a:lnTo>
                    <a:pt x="0" y="706119"/>
                  </a:lnTo>
                  <a:lnTo>
                    <a:pt x="0" y="712469"/>
                  </a:lnTo>
                  <a:lnTo>
                    <a:pt x="26669" y="712469"/>
                  </a:lnTo>
                  <a:lnTo>
                    <a:pt x="26669" y="706119"/>
                  </a:lnTo>
                  <a:close/>
                </a:path>
                <a:path w="26669" h="1024889">
                  <a:moveTo>
                    <a:pt x="26669" y="712469"/>
                  </a:moveTo>
                  <a:lnTo>
                    <a:pt x="0" y="712469"/>
                  </a:lnTo>
                  <a:lnTo>
                    <a:pt x="0" y="718819"/>
                  </a:lnTo>
                  <a:lnTo>
                    <a:pt x="26669" y="718819"/>
                  </a:lnTo>
                  <a:lnTo>
                    <a:pt x="26669" y="712469"/>
                  </a:lnTo>
                  <a:close/>
                </a:path>
                <a:path w="26669" h="1024889">
                  <a:moveTo>
                    <a:pt x="26669" y="718819"/>
                  </a:moveTo>
                  <a:lnTo>
                    <a:pt x="0" y="718819"/>
                  </a:lnTo>
                  <a:lnTo>
                    <a:pt x="0" y="725169"/>
                  </a:lnTo>
                  <a:lnTo>
                    <a:pt x="26669" y="725169"/>
                  </a:lnTo>
                  <a:lnTo>
                    <a:pt x="26669" y="718819"/>
                  </a:lnTo>
                  <a:close/>
                </a:path>
                <a:path w="26669" h="1024889">
                  <a:moveTo>
                    <a:pt x="26669" y="725169"/>
                  </a:moveTo>
                  <a:lnTo>
                    <a:pt x="0" y="725169"/>
                  </a:lnTo>
                  <a:lnTo>
                    <a:pt x="0" y="750569"/>
                  </a:lnTo>
                  <a:lnTo>
                    <a:pt x="26669" y="750569"/>
                  </a:lnTo>
                  <a:lnTo>
                    <a:pt x="26669" y="725169"/>
                  </a:lnTo>
                  <a:close/>
                </a:path>
                <a:path w="26669" h="1024889">
                  <a:moveTo>
                    <a:pt x="26669" y="750569"/>
                  </a:moveTo>
                  <a:lnTo>
                    <a:pt x="0" y="750569"/>
                  </a:lnTo>
                  <a:lnTo>
                    <a:pt x="0" y="756919"/>
                  </a:lnTo>
                  <a:lnTo>
                    <a:pt x="26669" y="756919"/>
                  </a:lnTo>
                  <a:lnTo>
                    <a:pt x="26669" y="750569"/>
                  </a:lnTo>
                  <a:close/>
                </a:path>
                <a:path w="26669" h="1024889">
                  <a:moveTo>
                    <a:pt x="26669" y="756919"/>
                  </a:moveTo>
                  <a:lnTo>
                    <a:pt x="0" y="756919"/>
                  </a:lnTo>
                  <a:lnTo>
                    <a:pt x="0" y="763269"/>
                  </a:lnTo>
                  <a:lnTo>
                    <a:pt x="26669" y="763269"/>
                  </a:lnTo>
                  <a:lnTo>
                    <a:pt x="26669" y="756919"/>
                  </a:lnTo>
                  <a:close/>
                </a:path>
                <a:path w="26669" h="1024889">
                  <a:moveTo>
                    <a:pt x="26669" y="763269"/>
                  </a:moveTo>
                  <a:lnTo>
                    <a:pt x="0" y="763269"/>
                  </a:lnTo>
                  <a:lnTo>
                    <a:pt x="0" y="769619"/>
                  </a:lnTo>
                  <a:lnTo>
                    <a:pt x="26669" y="769619"/>
                  </a:lnTo>
                  <a:lnTo>
                    <a:pt x="26669" y="763269"/>
                  </a:lnTo>
                  <a:close/>
                </a:path>
                <a:path w="26669" h="1024889">
                  <a:moveTo>
                    <a:pt x="26669" y="769619"/>
                  </a:moveTo>
                  <a:lnTo>
                    <a:pt x="0" y="769619"/>
                  </a:lnTo>
                  <a:lnTo>
                    <a:pt x="0" y="773429"/>
                  </a:lnTo>
                  <a:lnTo>
                    <a:pt x="26669" y="773429"/>
                  </a:lnTo>
                  <a:lnTo>
                    <a:pt x="26669" y="769619"/>
                  </a:lnTo>
                  <a:close/>
                </a:path>
                <a:path w="26669" h="1024889">
                  <a:moveTo>
                    <a:pt x="26669" y="773429"/>
                  </a:moveTo>
                  <a:lnTo>
                    <a:pt x="0" y="773429"/>
                  </a:lnTo>
                  <a:lnTo>
                    <a:pt x="0" y="775969"/>
                  </a:lnTo>
                  <a:lnTo>
                    <a:pt x="26669" y="775969"/>
                  </a:lnTo>
                  <a:lnTo>
                    <a:pt x="26669" y="773429"/>
                  </a:lnTo>
                  <a:close/>
                </a:path>
                <a:path w="26669" h="1024889">
                  <a:moveTo>
                    <a:pt x="26669" y="775969"/>
                  </a:moveTo>
                  <a:lnTo>
                    <a:pt x="0" y="775969"/>
                  </a:lnTo>
                  <a:lnTo>
                    <a:pt x="0" y="788669"/>
                  </a:lnTo>
                  <a:lnTo>
                    <a:pt x="26669" y="788669"/>
                  </a:lnTo>
                  <a:lnTo>
                    <a:pt x="26669" y="775969"/>
                  </a:lnTo>
                  <a:close/>
                </a:path>
                <a:path w="26669" h="1024889">
                  <a:moveTo>
                    <a:pt x="26669" y="788669"/>
                  </a:moveTo>
                  <a:lnTo>
                    <a:pt x="0" y="788669"/>
                  </a:lnTo>
                  <a:lnTo>
                    <a:pt x="0" y="795019"/>
                  </a:lnTo>
                  <a:lnTo>
                    <a:pt x="26669" y="795019"/>
                  </a:lnTo>
                  <a:lnTo>
                    <a:pt x="26669" y="788669"/>
                  </a:lnTo>
                  <a:close/>
                </a:path>
                <a:path w="26669" h="1024889">
                  <a:moveTo>
                    <a:pt x="26669" y="795019"/>
                  </a:moveTo>
                  <a:lnTo>
                    <a:pt x="0" y="795019"/>
                  </a:lnTo>
                  <a:lnTo>
                    <a:pt x="0" y="805179"/>
                  </a:lnTo>
                  <a:lnTo>
                    <a:pt x="26669" y="805179"/>
                  </a:lnTo>
                  <a:lnTo>
                    <a:pt x="26669" y="795019"/>
                  </a:lnTo>
                  <a:close/>
                </a:path>
                <a:path w="26669" h="1024889">
                  <a:moveTo>
                    <a:pt x="26669" y="805179"/>
                  </a:moveTo>
                  <a:lnTo>
                    <a:pt x="0" y="805179"/>
                  </a:lnTo>
                  <a:lnTo>
                    <a:pt x="0" y="811529"/>
                  </a:lnTo>
                  <a:lnTo>
                    <a:pt x="26669" y="811529"/>
                  </a:lnTo>
                  <a:lnTo>
                    <a:pt x="26669" y="805179"/>
                  </a:lnTo>
                  <a:close/>
                </a:path>
                <a:path w="26669" h="1024889">
                  <a:moveTo>
                    <a:pt x="26669" y="811529"/>
                  </a:moveTo>
                  <a:lnTo>
                    <a:pt x="0" y="811529"/>
                  </a:lnTo>
                  <a:lnTo>
                    <a:pt x="0" y="820419"/>
                  </a:lnTo>
                  <a:lnTo>
                    <a:pt x="26669" y="820419"/>
                  </a:lnTo>
                  <a:lnTo>
                    <a:pt x="26669" y="811529"/>
                  </a:lnTo>
                  <a:close/>
                </a:path>
                <a:path w="26669" h="1024889">
                  <a:moveTo>
                    <a:pt x="26669" y="820419"/>
                  </a:moveTo>
                  <a:lnTo>
                    <a:pt x="0" y="820419"/>
                  </a:lnTo>
                  <a:lnTo>
                    <a:pt x="0" y="825499"/>
                  </a:lnTo>
                  <a:lnTo>
                    <a:pt x="26669" y="825499"/>
                  </a:lnTo>
                  <a:lnTo>
                    <a:pt x="26669" y="820419"/>
                  </a:lnTo>
                  <a:close/>
                </a:path>
                <a:path w="26669" h="1024889">
                  <a:moveTo>
                    <a:pt x="26669" y="825499"/>
                  </a:moveTo>
                  <a:lnTo>
                    <a:pt x="0" y="825499"/>
                  </a:lnTo>
                  <a:lnTo>
                    <a:pt x="0" y="826769"/>
                  </a:lnTo>
                  <a:lnTo>
                    <a:pt x="26669" y="826769"/>
                  </a:lnTo>
                  <a:lnTo>
                    <a:pt x="26669" y="825499"/>
                  </a:lnTo>
                  <a:close/>
                </a:path>
                <a:path w="26669" h="1024889">
                  <a:moveTo>
                    <a:pt x="26669" y="826769"/>
                  </a:moveTo>
                  <a:lnTo>
                    <a:pt x="0" y="826769"/>
                  </a:lnTo>
                  <a:lnTo>
                    <a:pt x="0" y="833119"/>
                  </a:lnTo>
                  <a:lnTo>
                    <a:pt x="26669" y="833119"/>
                  </a:lnTo>
                  <a:lnTo>
                    <a:pt x="26669" y="826769"/>
                  </a:lnTo>
                  <a:close/>
                </a:path>
                <a:path w="26669" h="1024889">
                  <a:moveTo>
                    <a:pt x="26669" y="833119"/>
                  </a:moveTo>
                  <a:lnTo>
                    <a:pt x="0" y="833119"/>
                  </a:lnTo>
                  <a:lnTo>
                    <a:pt x="0" y="843279"/>
                  </a:lnTo>
                  <a:lnTo>
                    <a:pt x="26669" y="843279"/>
                  </a:lnTo>
                  <a:lnTo>
                    <a:pt x="26669" y="833119"/>
                  </a:lnTo>
                  <a:close/>
                </a:path>
                <a:path w="26669" h="1024889">
                  <a:moveTo>
                    <a:pt x="26669" y="843279"/>
                  </a:moveTo>
                  <a:lnTo>
                    <a:pt x="0" y="843279"/>
                  </a:lnTo>
                  <a:lnTo>
                    <a:pt x="0" y="852169"/>
                  </a:lnTo>
                  <a:lnTo>
                    <a:pt x="26669" y="852169"/>
                  </a:lnTo>
                  <a:lnTo>
                    <a:pt x="26669" y="843279"/>
                  </a:lnTo>
                  <a:close/>
                </a:path>
                <a:path w="26669" h="1024889">
                  <a:moveTo>
                    <a:pt x="26669" y="852169"/>
                  </a:moveTo>
                  <a:lnTo>
                    <a:pt x="0" y="852169"/>
                  </a:lnTo>
                  <a:lnTo>
                    <a:pt x="0" y="890269"/>
                  </a:lnTo>
                  <a:lnTo>
                    <a:pt x="26669" y="890269"/>
                  </a:lnTo>
                  <a:lnTo>
                    <a:pt x="26669" y="852169"/>
                  </a:lnTo>
                  <a:close/>
                </a:path>
                <a:path w="26669" h="1024889">
                  <a:moveTo>
                    <a:pt x="26669" y="890269"/>
                  </a:moveTo>
                  <a:lnTo>
                    <a:pt x="0" y="890269"/>
                  </a:lnTo>
                  <a:lnTo>
                    <a:pt x="0" y="894079"/>
                  </a:lnTo>
                  <a:lnTo>
                    <a:pt x="26669" y="894079"/>
                  </a:lnTo>
                  <a:lnTo>
                    <a:pt x="26669" y="890269"/>
                  </a:lnTo>
                  <a:close/>
                </a:path>
                <a:path w="26669" h="1024889">
                  <a:moveTo>
                    <a:pt x="26669" y="894079"/>
                  </a:moveTo>
                  <a:lnTo>
                    <a:pt x="0" y="894079"/>
                  </a:lnTo>
                  <a:lnTo>
                    <a:pt x="0" y="896619"/>
                  </a:lnTo>
                  <a:lnTo>
                    <a:pt x="26669" y="896619"/>
                  </a:lnTo>
                  <a:lnTo>
                    <a:pt x="26669" y="894079"/>
                  </a:lnTo>
                  <a:close/>
                </a:path>
                <a:path w="26669" h="1024889">
                  <a:moveTo>
                    <a:pt x="26669" y="896619"/>
                  </a:moveTo>
                  <a:lnTo>
                    <a:pt x="0" y="896619"/>
                  </a:lnTo>
                  <a:lnTo>
                    <a:pt x="0" y="902969"/>
                  </a:lnTo>
                  <a:lnTo>
                    <a:pt x="26669" y="902969"/>
                  </a:lnTo>
                  <a:lnTo>
                    <a:pt x="26669" y="896619"/>
                  </a:lnTo>
                  <a:close/>
                </a:path>
                <a:path w="26669" h="1024889">
                  <a:moveTo>
                    <a:pt x="26669" y="902969"/>
                  </a:moveTo>
                  <a:lnTo>
                    <a:pt x="0" y="902969"/>
                  </a:lnTo>
                  <a:lnTo>
                    <a:pt x="0" y="906779"/>
                  </a:lnTo>
                  <a:lnTo>
                    <a:pt x="26669" y="906779"/>
                  </a:lnTo>
                  <a:lnTo>
                    <a:pt x="26669" y="902969"/>
                  </a:lnTo>
                  <a:close/>
                </a:path>
                <a:path w="26669" h="1024889">
                  <a:moveTo>
                    <a:pt x="26669" y="906779"/>
                  </a:moveTo>
                  <a:lnTo>
                    <a:pt x="0" y="906779"/>
                  </a:lnTo>
                  <a:lnTo>
                    <a:pt x="0" y="944879"/>
                  </a:lnTo>
                  <a:lnTo>
                    <a:pt x="26669" y="944879"/>
                  </a:lnTo>
                  <a:lnTo>
                    <a:pt x="26669" y="906779"/>
                  </a:lnTo>
                  <a:close/>
                </a:path>
                <a:path w="26669" h="1024889">
                  <a:moveTo>
                    <a:pt x="26669" y="944879"/>
                  </a:moveTo>
                  <a:lnTo>
                    <a:pt x="0" y="944879"/>
                  </a:lnTo>
                  <a:lnTo>
                    <a:pt x="0" y="953769"/>
                  </a:lnTo>
                  <a:lnTo>
                    <a:pt x="26669" y="953769"/>
                  </a:lnTo>
                  <a:lnTo>
                    <a:pt x="26669" y="944879"/>
                  </a:lnTo>
                  <a:close/>
                </a:path>
                <a:path w="26669" h="1024889">
                  <a:moveTo>
                    <a:pt x="26669" y="953769"/>
                  </a:moveTo>
                  <a:lnTo>
                    <a:pt x="0" y="953769"/>
                  </a:lnTo>
                  <a:lnTo>
                    <a:pt x="0" y="960119"/>
                  </a:lnTo>
                  <a:lnTo>
                    <a:pt x="26669" y="960119"/>
                  </a:lnTo>
                  <a:lnTo>
                    <a:pt x="26669" y="953769"/>
                  </a:lnTo>
                  <a:close/>
                </a:path>
                <a:path w="26669" h="1024889">
                  <a:moveTo>
                    <a:pt x="26669" y="960119"/>
                  </a:moveTo>
                  <a:lnTo>
                    <a:pt x="0" y="960119"/>
                  </a:lnTo>
                  <a:lnTo>
                    <a:pt x="0" y="966469"/>
                  </a:lnTo>
                  <a:lnTo>
                    <a:pt x="26669" y="966469"/>
                  </a:lnTo>
                  <a:lnTo>
                    <a:pt x="26669" y="960119"/>
                  </a:lnTo>
                  <a:close/>
                </a:path>
                <a:path w="26669" h="1024889">
                  <a:moveTo>
                    <a:pt x="26669" y="966469"/>
                  </a:moveTo>
                  <a:lnTo>
                    <a:pt x="0" y="966469"/>
                  </a:lnTo>
                  <a:lnTo>
                    <a:pt x="0" y="970279"/>
                  </a:lnTo>
                  <a:lnTo>
                    <a:pt x="26669" y="970279"/>
                  </a:lnTo>
                  <a:lnTo>
                    <a:pt x="26669" y="966469"/>
                  </a:lnTo>
                  <a:close/>
                </a:path>
                <a:path w="26669" h="1024889">
                  <a:moveTo>
                    <a:pt x="26669" y="970279"/>
                  </a:moveTo>
                  <a:lnTo>
                    <a:pt x="0" y="970279"/>
                  </a:lnTo>
                  <a:lnTo>
                    <a:pt x="0" y="976629"/>
                  </a:lnTo>
                  <a:lnTo>
                    <a:pt x="26669" y="976629"/>
                  </a:lnTo>
                  <a:lnTo>
                    <a:pt x="26669" y="970279"/>
                  </a:lnTo>
                  <a:close/>
                </a:path>
                <a:path w="26669" h="1024889">
                  <a:moveTo>
                    <a:pt x="26669" y="976629"/>
                  </a:moveTo>
                  <a:lnTo>
                    <a:pt x="0" y="976629"/>
                  </a:lnTo>
                  <a:lnTo>
                    <a:pt x="0" y="979169"/>
                  </a:lnTo>
                  <a:lnTo>
                    <a:pt x="26669" y="979169"/>
                  </a:lnTo>
                  <a:lnTo>
                    <a:pt x="26669" y="976629"/>
                  </a:lnTo>
                  <a:close/>
                </a:path>
                <a:path w="26669" h="1024889">
                  <a:moveTo>
                    <a:pt x="26669" y="979169"/>
                  </a:moveTo>
                  <a:lnTo>
                    <a:pt x="0" y="979169"/>
                  </a:lnTo>
                  <a:lnTo>
                    <a:pt x="0" y="982979"/>
                  </a:lnTo>
                  <a:lnTo>
                    <a:pt x="26669" y="982979"/>
                  </a:lnTo>
                  <a:lnTo>
                    <a:pt x="26669" y="979169"/>
                  </a:lnTo>
                  <a:close/>
                </a:path>
                <a:path w="26669" h="1024889">
                  <a:moveTo>
                    <a:pt x="26669" y="982979"/>
                  </a:moveTo>
                  <a:lnTo>
                    <a:pt x="0" y="982979"/>
                  </a:lnTo>
                  <a:lnTo>
                    <a:pt x="0" y="985519"/>
                  </a:lnTo>
                  <a:lnTo>
                    <a:pt x="26669" y="985519"/>
                  </a:lnTo>
                  <a:lnTo>
                    <a:pt x="26669" y="982979"/>
                  </a:lnTo>
                  <a:close/>
                </a:path>
                <a:path w="26669" h="1024889">
                  <a:moveTo>
                    <a:pt x="26669" y="985519"/>
                  </a:moveTo>
                  <a:lnTo>
                    <a:pt x="0" y="985519"/>
                  </a:lnTo>
                  <a:lnTo>
                    <a:pt x="0" y="991869"/>
                  </a:lnTo>
                  <a:lnTo>
                    <a:pt x="26669" y="991869"/>
                  </a:lnTo>
                  <a:lnTo>
                    <a:pt x="26669" y="985519"/>
                  </a:lnTo>
                  <a:close/>
                </a:path>
                <a:path w="26669" h="1024889">
                  <a:moveTo>
                    <a:pt x="26669" y="991869"/>
                  </a:moveTo>
                  <a:lnTo>
                    <a:pt x="0" y="991869"/>
                  </a:lnTo>
                  <a:lnTo>
                    <a:pt x="0" y="1015999"/>
                  </a:lnTo>
                  <a:lnTo>
                    <a:pt x="3809" y="1015999"/>
                  </a:lnTo>
                  <a:lnTo>
                    <a:pt x="3809" y="1017269"/>
                  </a:lnTo>
                  <a:lnTo>
                    <a:pt x="26669" y="1017269"/>
                  </a:lnTo>
                  <a:lnTo>
                    <a:pt x="26669" y="991869"/>
                  </a:lnTo>
                  <a:close/>
                </a:path>
                <a:path w="26669" h="1024889">
                  <a:moveTo>
                    <a:pt x="26669" y="1017269"/>
                  </a:moveTo>
                  <a:lnTo>
                    <a:pt x="7619" y="1017269"/>
                  </a:lnTo>
                  <a:lnTo>
                    <a:pt x="7619" y="1018539"/>
                  </a:lnTo>
                  <a:lnTo>
                    <a:pt x="11429" y="1018539"/>
                  </a:lnTo>
                  <a:lnTo>
                    <a:pt x="11429" y="1019809"/>
                  </a:lnTo>
                  <a:lnTo>
                    <a:pt x="15239" y="1019809"/>
                  </a:lnTo>
                  <a:lnTo>
                    <a:pt x="15239" y="1021079"/>
                  </a:lnTo>
                  <a:lnTo>
                    <a:pt x="17779" y="1021079"/>
                  </a:lnTo>
                  <a:lnTo>
                    <a:pt x="17779" y="1022349"/>
                  </a:lnTo>
                  <a:lnTo>
                    <a:pt x="21589" y="1022349"/>
                  </a:lnTo>
                  <a:lnTo>
                    <a:pt x="21589" y="1023619"/>
                  </a:lnTo>
                  <a:lnTo>
                    <a:pt x="26669" y="1023619"/>
                  </a:lnTo>
                  <a:lnTo>
                    <a:pt x="26669" y="1017269"/>
                  </a:lnTo>
                  <a:close/>
                </a:path>
                <a:path w="26669" h="1024889">
                  <a:moveTo>
                    <a:pt x="26669" y="1023619"/>
                  </a:moveTo>
                  <a:lnTo>
                    <a:pt x="25400" y="1023619"/>
                  </a:lnTo>
                  <a:lnTo>
                    <a:pt x="25400" y="1024889"/>
                  </a:lnTo>
                  <a:lnTo>
                    <a:pt x="26669" y="1024889"/>
                  </a:lnTo>
                  <a:lnTo>
                    <a:pt x="26669" y="1023619"/>
                  </a:lnTo>
                  <a:close/>
                </a:path>
              </a:pathLst>
            </a:custGeom>
            <a:solidFill>
              <a:srgbClr val="5B7BDC"/>
            </a:solidFill>
          </p:spPr>
          <p:txBody>
            <a:bodyPr wrap="square" lIns="0" tIns="0" rIns="0" bIns="0" rtlCol="0"/>
            <a:lstStyle/>
            <a:p>
              <a:endParaRPr/>
            </a:p>
          </p:txBody>
        </p:sp>
        <p:sp>
          <p:nvSpPr>
            <p:cNvPr id="608" name="object 608"/>
            <p:cNvSpPr/>
            <p:nvPr/>
          </p:nvSpPr>
          <p:spPr>
            <a:xfrm>
              <a:off x="2105659" y="4792979"/>
              <a:ext cx="25400" cy="1018540"/>
            </a:xfrm>
            <a:custGeom>
              <a:avLst/>
              <a:gdLst/>
              <a:ahLst/>
              <a:cxnLst/>
              <a:rect l="l" t="t" r="r" b="b"/>
              <a:pathLst>
                <a:path w="25400" h="1018539">
                  <a:moveTo>
                    <a:pt x="6350" y="0"/>
                  </a:moveTo>
                  <a:lnTo>
                    <a:pt x="0" y="0"/>
                  </a:lnTo>
                  <a:lnTo>
                    <a:pt x="0" y="3810"/>
                  </a:lnTo>
                  <a:lnTo>
                    <a:pt x="20319" y="3810"/>
                  </a:lnTo>
                  <a:lnTo>
                    <a:pt x="20319" y="2540"/>
                  </a:lnTo>
                  <a:lnTo>
                    <a:pt x="13969" y="2540"/>
                  </a:lnTo>
                  <a:lnTo>
                    <a:pt x="13969" y="1270"/>
                  </a:lnTo>
                  <a:lnTo>
                    <a:pt x="6350" y="1270"/>
                  </a:lnTo>
                  <a:lnTo>
                    <a:pt x="6350" y="0"/>
                  </a:lnTo>
                  <a:close/>
                </a:path>
                <a:path w="25400" h="1018539">
                  <a:moveTo>
                    <a:pt x="25400" y="3810"/>
                  </a:moveTo>
                  <a:lnTo>
                    <a:pt x="0" y="3810"/>
                  </a:lnTo>
                  <a:lnTo>
                    <a:pt x="0" y="10160"/>
                  </a:lnTo>
                  <a:lnTo>
                    <a:pt x="25400" y="10160"/>
                  </a:lnTo>
                  <a:lnTo>
                    <a:pt x="25400" y="3810"/>
                  </a:lnTo>
                  <a:close/>
                </a:path>
                <a:path w="25400" h="1018539">
                  <a:moveTo>
                    <a:pt x="25400" y="10160"/>
                  </a:moveTo>
                  <a:lnTo>
                    <a:pt x="0" y="10160"/>
                  </a:lnTo>
                  <a:lnTo>
                    <a:pt x="0" y="16510"/>
                  </a:lnTo>
                  <a:lnTo>
                    <a:pt x="25400" y="16510"/>
                  </a:lnTo>
                  <a:lnTo>
                    <a:pt x="25400" y="10160"/>
                  </a:lnTo>
                  <a:close/>
                </a:path>
                <a:path w="25400" h="1018539">
                  <a:moveTo>
                    <a:pt x="25400" y="16510"/>
                  </a:moveTo>
                  <a:lnTo>
                    <a:pt x="0" y="16510"/>
                  </a:lnTo>
                  <a:lnTo>
                    <a:pt x="0" y="22860"/>
                  </a:lnTo>
                  <a:lnTo>
                    <a:pt x="25400" y="22860"/>
                  </a:lnTo>
                  <a:lnTo>
                    <a:pt x="25400" y="16510"/>
                  </a:lnTo>
                  <a:close/>
                </a:path>
                <a:path w="25400" h="1018539">
                  <a:moveTo>
                    <a:pt x="25400" y="22860"/>
                  </a:moveTo>
                  <a:lnTo>
                    <a:pt x="0" y="22860"/>
                  </a:lnTo>
                  <a:lnTo>
                    <a:pt x="0" y="29210"/>
                  </a:lnTo>
                  <a:lnTo>
                    <a:pt x="25400" y="29210"/>
                  </a:lnTo>
                  <a:lnTo>
                    <a:pt x="25400" y="22860"/>
                  </a:lnTo>
                  <a:close/>
                </a:path>
                <a:path w="25400" h="1018539">
                  <a:moveTo>
                    <a:pt x="25400" y="29210"/>
                  </a:moveTo>
                  <a:lnTo>
                    <a:pt x="0" y="29210"/>
                  </a:lnTo>
                  <a:lnTo>
                    <a:pt x="0" y="35560"/>
                  </a:lnTo>
                  <a:lnTo>
                    <a:pt x="25400" y="35560"/>
                  </a:lnTo>
                  <a:lnTo>
                    <a:pt x="25400" y="29210"/>
                  </a:lnTo>
                  <a:close/>
                </a:path>
                <a:path w="25400" h="1018539">
                  <a:moveTo>
                    <a:pt x="25400" y="35560"/>
                  </a:moveTo>
                  <a:lnTo>
                    <a:pt x="0" y="35560"/>
                  </a:lnTo>
                  <a:lnTo>
                    <a:pt x="0" y="41910"/>
                  </a:lnTo>
                  <a:lnTo>
                    <a:pt x="25400" y="41910"/>
                  </a:lnTo>
                  <a:lnTo>
                    <a:pt x="25400" y="35560"/>
                  </a:lnTo>
                  <a:close/>
                </a:path>
                <a:path w="25400" h="1018539">
                  <a:moveTo>
                    <a:pt x="25400" y="41910"/>
                  </a:moveTo>
                  <a:lnTo>
                    <a:pt x="0" y="41910"/>
                  </a:lnTo>
                  <a:lnTo>
                    <a:pt x="0" y="48260"/>
                  </a:lnTo>
                  <a:lnTo>
                    <a:pt x="25400" y="48260"/>
                  </a:lnTo>
                  <a:lnTo>
                    <a:pt x="25400" y="41910"/>
                  </a:lnTo>
                  <a:close/>
                </a:path>
                <a:path w="25400" h="1018539">
                  <a:moveTo>
                    <a:pt x="25400" y="48260"/>
                  </a:moveTo>
                  <a:lnTo>
                    <a:pt x="0" y="48260"/>
                  </a:lnTo>
                  <a:lnTo>
                    <a:pt x="0" y="60960"/>
                  </a:lnTo>
                  <a:lnTo>
                    <a:pt x="25400" y="60960"/>
                  </a:lnTo>
                  <a:lnTo>
                    <a:pt x="25400" y="48260"/>
                  </a:lnTo>
                  <a:close/>
                </a:path>
                <a:path w="25400" h="1018539">
                  <a:moveTo>
                    <a:pt x="25400" y="60960"/>
                  </a:moveTo>
                  <a:lnTo>
                    <a:pt x="0" y="60960"/>
                  </a:lnTo>
                  <a:lnTo>
                    <a:pt x="0" y="67310"/>
                  </a:lnTo>
                  <a:lnTo>
                    <a:pt x="25400" y="67310"/>
                  </a:lnTo>
                  <a:lnTo>
                    <a:pt x="25400" y="60960"/>
                  </a:lnTo>
                  <a:close/>
                </a:path>
                <a:path w="25400" h="1018539">
                  <a:moveTo>
                    <a:pt x="25400" y="67310"/>
                  </a:moveTo>
                  <a:lnTo>
                    <a:pt x="0" y="67310"/>
                  </a:lnTo>
                  <a:lnTo>
                    <a:pt x="0" y="73660"/>
                  </a:lnTo>
                  <a:lnTo>
                    <a:pt x="25400" y="73660"/>
                  </a:lnTo>
                  <a:lnTo>
                    <a:pt x="25400" y="67310"/>
                  </a:lnTo>
                  <a:close/>
                </a:path>
                <a:path w="25400" h="1018539">
                  <a:moveTo>
                    <a:pt x="25400" y="73660"/>
                  </a:moveTo>
                  <a:lnTo>
                    <a:pt x="0" y="73660"/>
                  </a:lnTo>
                  <a:lnTo>
                    <a:pt x="0" y="80010"/>
                  </a:lnTo>
                  <a:lnTo>
                    <a:pt x="25400" y="80010"/>
                  </a:lnTo>
                  <a:lnTo>
                    <a:pt x="25400" y="73660"/>
                  </a:lnTo>
                  <a:close/>
                </a:path>
                <a:path w="25400" h="1018539">
                  <a:moveTo>
                    <a:pt x="25400" y="80010"/>
                  </a:moveTo>
                  <a:lnTo>
                    <a:pt x="0" y="80010"/>
                  </a:lnTo>
                  <a:lnTo>
                    <a:pt x="0" y="86360"/>
                  </a:lnTo>
                  <a:lnTo>
                    <a:pt x="25400" y="86360"/>
                  </a:lnTo>
                  <a:lnTo>
                    <a:pt x="25400" y="80010"/>
                  </a:lnTo>
                  <a:close/>
                </a:path>
                <a:path w="25400" h="1018539">
                  <a:moveTo>
                    <a:pt x="25400" y="86360"/>
                  </a:moveTo>
                  <a:lnTo>
                    <a:pt x="0" y="86360"/>
                  </a:lnTo>
                  <a:lnTo>
                    <a:pt x="0" y="92710"/>
                  </a:lnTo>
                  <a:lnTo>
                    <a:pt x="25400" y="92710"/>
                  </a:lnTo>
                  <a:lnTo>
                    <a:pt x="25400" y="86360"/>
                  </a:lnTo>
                  <a:close/>
                </a:path>
                <a:path w="25400" h="1018539">
                  <a:moveTo>
                    <a:pt x="25400" y="92710"/>
                  </a:moveTo>
                  <a:lnTo>
                    <a:pt x="0" y="92710"/>
                  </a:lnTo>
                  <a:lnTo>
                    <a:pt x="0" y="99060"/>
                  </a:lnTo>
                  <a:lnTo>
                    <a:pt x="25400" y="99060"/>
                  </a:lnTo>
                  <a:lnTo>
                    <a:pt x="25400" y="92710"/>
                  </a:lnTo>
                  <a:close/>
                </a:path>
                <a:path w="25400" h="1018539">
                  <a:moveTo>
                    <a:pt x="25400" y="99060"/>
                  </a:moveTo>
                  <a:lnTo>
                    <a:pt x="0" y="99060"/>
                  </a:lnTo>
                  <a:lnTo>
                    <a:pt x="0" y="105410"/>
                  </a:lnTo>
                  <a:lnTo>
                    <a:pt x="25400" y="105410"/>
                  </a:lnTo>
                  <a:lnTo>
                    <a:pt x="25400" y="99060"/>
                  </a:lnTo>
                  <a:close/>
                </a:path>
                <a:path w="25400" h="1018539">
                  <a:moveTo>
                    <a:pt x="25400" y="105410"/>
                  </a:moveTo>
                  <a:lnTo>
                    <a:pt x="0" y="105410"/>
                  </a:lnTo>
                  <a:lnTo>
                    <a:pt x="0" y="111760"/>
                  </a:lnTo>
                  <a:lnTo>
                    <a:pt x="25400" y="111760"/>
                  </a:lnTo>
                  <a:lnTo>
                    <a:pt x="25400" y="105410"/>
                  </a:lnTo>
                  <a:close/>
                </a:path>
                <a:path w="25400" h="1018539">
                  <a:moveTo>
                    <a:pt x="25400" y="111760"/>
                  </a:moveTo>
                  <a:lnTo>
                    <a:pt x="0" y="111760"/>
                  </a:lnTo>
                  <a:lnTo>
                    <a:pt x="0" y="118110"/>
                  </a:lnTo>
                  <a:lnTo>
                    <a:pt x="25400" y="118110"/>
                  </a:lnTo>
                  <a:lnTo>
                    <a:pt x="25400" y="111760"/>
                  </a:lnTo>
                  <a:close/>
                </a:path>
                <a:path w="25400" h="1018539">
                  <a:moveTo>
                    <a:pt x="25400" y="118110"/>
                  </a:moveTo>
                  <a:lnTo>
                    <a:pt x="0" y="118110"/>
                  </a:lnTo>
                  <a:lnTo>
                    <a:pt x="0" y="124460"/>
                  </a:lnTo>
                  <a:lnTo>
                    <a:pt x="25400" y="124460"/>
                  </a:lnTo>
                  <a:lnTo>
                    <a:pt x="25400" y="118110"/>
                  </a:lnTo>
                  <a:close/>
                </a:path>
                <a:path w="25400" h="1018539">
                  <a:moveTo>
                    <a:pt x="25400" y="124460"/>
                  </a:moveTo>
                  <a:lnTo>
                    <a:pt x="0" y="124460"/>
                  </a:lnTo>
                  <a:lnTo>
                    <a:pt x="0" y="130810"/>
                  </a:lnTo>
                  <a:lnTo>
                    <a:pt x="25400" y="130810"/>
                  </a:lnTo>
                  <a:lnTo>
                    <a:pt x="25400" y="124460"/>
                  </a:lnTo>
                  <a:close/>
                </a:path>
                <a:path w="25400" h="1018539">
                  <a:moveTo>
                    <a:pt x="25400" y="130810"/>
                  </a:moveTo>
                  <a:lnTo>
                    <a:pt x="0" y="130810"/>
                  </a:lnTo>
                  <a:lnTo>
                    <a:pt x="0" y="137160"/>
                  </a:lnTo>
                  <a:lnTo>
                    <a:pt x="25400" y="137160"/>
                  </a:lnTo>
                  <a:lnTo>
                    <a:pt x="25400" y="130810"/>
                  </a:lnTo>
                  <a:close/>
                </a:path>
                <a:path w="25400" h="1018539">
                  <a:moveTo>
                    <a:pt x="25400" y="137160"/>
                  </a:moveTo>
                  <a:lnTo>
                    <a:pt x="0" y="137160"/>
                  </a:lnTo>
                  <a:lnTo>
                    <a:pt x="0" y="143510"/>
                  </a:lnTo>
                  <a:lnTo>
                    <a:pt x="25400" y="143510"/>
                  </a:lnTo>
                  <a:lnTo>
                    <a:pt x="25400" y="137160"/>
                  </a:lnTo>
                  <a:close/>
                </a:path>
                <a:path w="25400" h="1018539">
                  <a:moveTo>
                    <a:pt x="25400" y="143510"/>
                  </a:moveTo>
                  <a:lnTo>
                    <a:pt x="0" y="143510"/>
                  </a:lnTo>
                  <a:lnTo>
                    <a:pt x="0" y="149860"/>
                  </a:lnTo>
                  <a:lnTo>
                    <a:pt x="25400" y="149860"/>
                  </a:lnTo>
                  <a:lnTo>
                    <a:pt x="25400" y="143510"/>
                  </a:lnTo>
                  <a:close/>
                </a:path>
                <a:path w="25400" h="1018539">
                  <a:moveTo>
                    <a:pt x="25400" y="149860"/>
                  </a:moveTo>
                  <a:lnTo>
                    <a:pt x="0" y="149860"/>
                  </a:lnTo>
                  <a:lnTo>
                    <a:pt x="0" y="156210"/>
                  </a:lnTo>
                  <a:lnTo>
                    <a:pt x="25400" y="156210"/>
                  </a:lnTo>
                  <a:lnTo>
                    <a:pt x="25400" y="149860"/>
                  </a:lnTo>
                  <a:close/>
                </a:path>
                <a:path w="25400" h="1018539">
                  <a:moveTo>
                    <a:pt x="25400" y="156210"/>
                  </a:moveTo>
                  <a:lnTo>
                    <a:pt x="0" y="156210"/>
                  </a:lnTo>
                  <a:lnTo>
                    <a:pt x="0" y="162560"/>
                  </a:lnTo>
                  <a:lnTo>
                    <a:pt x="25400" y="162560"/>
                  </a:lnTo>
                  <a:lnTo>
                    <a:pt x="25400" y="156210"/>
                  </a:lnTo>
                  <a:close/>
                </a:path>
                <a:path w="25400" h="1018539">
                  <a:moveTo>
                    <a:pt x="25400" y="162560"/>
                  </a:moveTo>
                  <a:lnTo>
                    <a:pt x="0" y="162560"/>
                  </a:lnTo>
                  <a:lnTo>
                    <a:pt x="0" y="168910"/>
                  </a:lnTo>
                  <a:lnTo>
                    <a:pt x="25400" y="168910"/>
                  </a:lnTo>
                  <a:lnTo>
                    <a:pt x="25400" y="162560"/>
                  </a:lnTo>
                  <a:close/>
                </a:path>
                <a:path w="25400" h="1018539">
                  <a:moveTo>
                    <a:pt x="25400" y="168910"/>
                  </a:moveTo>
                  <a:lnTo>
                    <a:pt x="0" y="168910"/>
                  </a:lnTo>
                  <a:lnTo>
                    <a:pt x="0" y="187960"/>
                  </a:lnTo>
                  <a:lnTo>
                    <a:pt x="25400" y="187960"/>
                  </a:lnTo>
                  <a:lnTo>
                    <a:pt x="25400" y="168910"/>
                  </a:lnTo>
                  <a:close/>
                </a:path>
                <a:path w="25400" h="1018539">
                  <a:moveTo>
                    <a:pt x="25400" y="187960"/>
                  </a:moveTo>
                  <a:lnTo>
                    <a:pt x="0" y="187960"/>
                  </a:lnTo>
                  <a:lnTo>
                    <a:pt x="0" y="194310"/>
                  </a:lnTo>
                  <a:lnTo>
                    <a:pt x="25400" y="194310"/>
                  </a:lnTo>
                  <a:lnTo>
                    <a:pt x="25400" y="187960"/>
                  </a:lnTo>
                  <a:close/>
                </a:path>
                <a:path w="25400" h="1018539">
                  <a:moveTo>
                    <a:pt x="25400" y="194310"/>
                  </a:moveTo>
                  <a:lnTo>
                    <a:pt x="0" y="194310"/>
                  </a:lnTo>
                  <a:lnTo>
                    <a:pt x="0" y="232410"/>
                  </a:lnTo>
                  <a:lnTo>
                    <a:pt x="25400" y="232410"/>
                  </a:lnTo>
                  <a:lnTo>
                    <a:pt x="25400" y="194310"/>
                  </a:lnTo>
                  <a:close/>
                </a:path>
                <a:path w="25400" h="1018539">
                  <a:moveTo>
                    <a:pt x="25400" y="232410"/>
                  </a:moveTo>
                  <a:lnTo>
                    <a:pt x="0" y="232410"/>
                  </a:lnTo>
                  <a:lnTo>
                    <a:pt x="0" y="238760"/>
                  </a:lnTo>
                  <a:lnTo>
                    <a:pt x="25400" y="238760"/>
                  </a:lnTo>
                  <a:lnTo>
                    <a:pt x="25400" y="232410"/>
                  </a:lnTo>
                  <a:close/>
                </a:path>
                <a:path w="25400" h="1018539">
                  <a:moveTo>
                    <a:pt x="25400" y="238760"/>
                  </a:moveTo>
                  <a:lnTo>
                    <a:pt x="0" y="238760"/>
                  </a:lnTo>
                  <a:lnTo>
                    <a:pt x="0" y="251460"/>
                  </a:lnTo>
                  <a:lnTo>
                    <a:pt x="25400" y="251460"/>
                  </a:lnTo>
                  <a:lnTo>
                    <a:pt x="25400" y="238760"/>
                  </a:lnTo>
                  <a:close/>
                </a:path>
                <a:path w="25400" h="1018539">
                  <a:moveTo>
                    <a:pt x="25400" y="251460"/>
                  </a:moveTo>
                  <a:lnTo>
                    <a:pt x="0" y="251460"/>
                  </a:lnTo>
                  <a:lnTo>
                    <a:pt x="0" y="257810"/>
                  </a:lnTo>
                  <a:lnTo>
                    <a:pt x="25400" y="257810"/>
                  </a:lnTo>
                  <a:lnTo>
                    <a:pt x="25400" y="251460"/>
                  </a:lnTo>
                  <a:close/>
                </a:path>
                <a:path w="25400" h="1018539">
                  <a:moveTo>
                    <a:pt x="25400" y="257810"/>
                  </a:moveTo>
                  <a:lnTo>
                    <a:pt x="0" y="257810"/>
                  </a:lnTo>
                  <a:lnTo>
                    <a:pt x="0" y="270510"/>
                  </a:lnTo>
                  <a:lnTo>
                    <a:pt x="25400" y="270510"/>
                  </a:lnTo>
                  <a:lnTo>
                    <a:pt x="25400" y="257810"/>
                  </a:lnTo>
                  <a:close/>
                </a:path>
                <a:path w="25400" h="1018539">
                  <a:moveTo>
                    <a:pt x="25400" y="270510"/>
                  </a:moveTo>
                  <a:lnTo>
                    <a:pt x="0" y="270510"/>
                  </a:lnTo>
                  <a:lnTo>
                    <a:pt x="0" y="276860"/>
                  </a:lnTo>
                  <a:lnTo>
                    <a:pt x="25400" y="276860"/>
                  </a:lnTo>
                  <a:lnTo>
                    <a:pt x="25400" y="270510"/>
                  </a:lnTo>
                  <a:close/>
                </a:path>
                <a:path w="25400" h="1018539">
                  <a:moveTo>
                    <a:pt x="25400" y="276860"/>
                  </a:moveTo>
                  <a:lnTo>
                    <a:pt x="0" y="276860"/>
                  </a:lnTo>
                  <a:lnTo>
                    <a:pt x="0" y="289560"/>
                  </a:lnTo>
                  <a:lnTo>
                    <a:pt x="25400" y="289560"/>
                  </a:lnTo>
                  <a:lnTo>
                    <a:pt x="25400" y="276860"/>
                  </a:lnTo>
                  <a:close/>
                </a:path>
                <a:path w="25400" h="1018539">
                  <a:moveTo>
                    <a:pt x="25400" y="289560"/>
                  </a:moveTo>
                  <a:lnTo>
                    <a:pt x="0" y="289560"/>
                  </a:lnTo>
                  <a:lnTo>
                    <a:pt x="0" y="295910"/>
                  </a:lnTo>
                  <a:lnTo>
                    <a:pt x="25400" y="295910"/>
                  </a:lnTo>
                  <a:lnTo>
                    <a:pt x="25400" y="289560"/>
                  </a:lnTo>
                  <a:close/>
                </a:path>
                <a:path w="25400" h="1018539">
                  <a:moveTo>
                    <a:pt x="25400" y="295910"/>
                  </a:moveTo>
                  <a:lnTo>
                    <a:pt x="0" y="295910"/>
                  </a:lnTo>
                  <a:lnTo>
                    <a:pt x="0" y="302260"/>
                  </a:lnTo>
                  <a:lnTo>
                    <a:pt x="25400" y="302260"/>
                  </a:lnTo>
                  <a:lnTo>
                    <a:pt x="25400" y="295910"/>
                  </a:lnTo>
                  <a:close/>
                </a:path>
                <a:path w="25400" h="1018539">
                  <a:moveTo>
                    <a:pt x="25400" y="302260"/>
                  </a:moveTo>
                  <a:lnTo>
                    <a:pt x="0" y="302260"/>
                  </a:lnTo>
                  <a:lnTo>
                    <a:pt x="0" y="308610"/>
                  </a:lnTo>
                  <a:lnTo>
                    <a:pt x="25400" y="308610"/>
                  </a:lnTo>
                  <a:lnTo>
                    <a:pt x="25400" y="302260"/>
                  </a:lnTo>
                  <a:close/>
                </a:path>
                <a:path w="25400" h="1018539">
                  <a:moveTo>
                    <a:pt x="25400" y="308610"/>
                  </a:moveTo>
                  <a:lnTo>
                    <a:pt x="0" y="308610"/>
                  </a:lnTo>
                  <a:lnTo>
                    <a:pt x="0" y="314960"/>
                  </a:lnTo>
                  <a:lnTo>
                    <a:pt x="25400" y="314960"/>
                  </a:lnTo>
                  <a:lnTo>
                    <a:pt x="25400" y="308610"/>
                  </a:lnTo>
                  <a:close/>
                </a:path>
                <a:path w="25400" h="1018539">
                  <a:moveTo>
                    <a:pt x="25400" y="314960"/>
                  </a:moveTo>
                  <a:lnTo>
                    <a:pt x="0" y="314960"/>
                  </a:lnTo>
                  <a:lnTo>
                    <a:pt x="0" y="321310"/>
                  </a:lnTo>
                  <a:lnTo>
                    <a:pt x="25400" y="321310"/>
                  </a:lnTo>
                  <a:lnTo>
                    <a:pt x="25400" y="314960"/>
                  </a:lnTo>
                  <a:close/>
                </a:path>
                <a:path w="25400" h="1018539">
                  <a:moveTo>
                    <a:pt x="25400" y="321310"/>
                  </a:moveTo>
                  <a:lnTo>
                    <a:pt x="0" y="321310"/>
                  </a:lnTo>
                  <a:lnTo>
                    <a:pt x="0" y="327660"/>
                  </a:lnTo>
                  <a:lnTo>
                    <a:pt x="25400" y="327660"/>
                  </a:lnTo>
                  <a:lnTo>
                    <a:pt x="25400" y="321310"/>
                  </a:lnTo>
                  <a:close/>
                </a:path>
                <a:path w="25400" h="1018539">
                  <a:moveTo>
                    <a:pt x="25400" y="327660"/>
                  </a:moveTo>
                  <a:lnTo>
                    <a:pt x="0" y="327660"/>
                  </a:lnTo>
                  <a:lnTo>
                    <a:pt x="0" y="334010"/>
                  </a:lnTo>
                  <a:lnTo>
                    <a:pt x="25400" y="334010"/>
                  </a:lnTo>
                  <a:lnTo>
                    <a:pt x="25400" y="327660"/>
                  </a:lnTo>
                  <a:close/>
                </a:path>
                <a:path w="25400" h="1018539">
                  <a:moveTo>
                    <a:pt x="25400" y="334010"/>
                  </a:moveTo>
                  <a:lnTo>
                    <a:pt x="0" y="334010"/>
                  </a:lnTo>
                  <a:lnTo>
                    <a:pt x="0" y="340360"/>
                  </a:lnTo>
                  <a:lnTo>
                    <a:pt x="25400" y="340360"/>
                  </a:lnTo>
                  <a:lnTo>
                    <a:pt x="25400" y="334010"/>
                  </a:lnTo>
                  <a:close/>
                </a:path>
                <a:path w="25400" h="1018539">
                  <a:moveTo>
                    <a:pt x="25400" y="340360"/>
                  </a:moveTo>
                  <a:lnTo>
                    <a:pt x="0" y="340360"/>
                  </a:lnTo>
                  <a:lnTo>
                    <a:pt x="0" y="346710"/>
                  </a:lnTo>
                  <a:lnTo>
                    <a:pt x="25400" y="346710"/>
                  </a:lnTo>
                  <a:lnTo>
                    <a:pt x="25400" y="340360"/>
                  </a:lnTo>
                  <a:close/>
                </a:path>
                <a:path w="25400" h="1018539">
                  <a:moveTo>
                    <a:pt x="25400" y="346710"/>
                  </a:moveTo>
                  <a:lnTo>
                    <a:pt x="0" y="346710"/>
                  </a:lnTo>
                  <a:lnTo>
                    <a:pt x="0" y="353060"/>
                  </a:lnTo>
                  <a:lnTo>
                    <a:pt x="25400" y="353060"/>
                  </a:lnTo>
                  <a:lnTo>
                    <a:pt x="25400" y="346710"/>
                  </a:lnTo>
                  <a:close/>
                </a:path>
                <a:path w="25400" h="1018539">
                  <a:moveTo>
                    <a:pt x="25400" y="353060"/>
                  </a:moveTo>
                  <a:lnTo>
                    <a:pt x="0" y="353060"/>
                  </a:lnTo>
                  <a:lnTo>
                    <a:pt x="0" y="359410"/>
                  </a:lnTo>
                  <a:lnTo>
                    <a:pt x="25400" y="359410"/>
                  </a:lnTo>
                  <a:lnTo>
                    <a:pt x="25400" y="353060"/>
                  </a:lnTo>
                  <a:close/>
                </a:path>
                <a:path w="25400" h="1018539">
                  <a:moveTo>
                    <a:pt x="25400" y="359410"/>
                  </a:moveTo>
                  <a:lnTo>
                    <a:pt x="0" y="359410"/>
                  </a:lnTo>
                  <a:lnTo>
                    <a:pt x="0" y="365760"/>
                  </a:lnTo>
                  <a:lnTo>
                    <a:pt x="25400" y="365760"/>
                  </a:lnTo>
                  <a:lnTo>
                    <a:pt x="25400" y="359410"/>
                  </a:lnTo>
                  <a:close/>
                </a:path>
                <a:path w="25400" h="1018539">
                  <a:moveTo>
                    <a:pt x="25400" y="365760"/>
                  </a:moveTo>
                  <a:lnTo>
                    <a:pt x="0" y="365760"/>
                  </a:lnTo>
                  <a:lnTo>
                    <a:pt x="0" y="372110"/>
                  </a:lnTo>
                  <a:lnTo>
                    <a:pt x="25400" y="372110"/>
                  </a:lnTo>
                  <a:lnTo>
                    <a:pt x="25400" y="365760"/>
                  </a:lnTo>
                  <a:close/>
                </a:path>
                <a:path w="25400" h="1018539">
                  <a:moveTo>
                    <a:pt x="25400" y="372110"/>
                  </a:moveTo>
                  <a:lnTo>
                    <a:pt x="0" y="372110"/>
                  </a:lnTo>
                  <a:lnTo>
                    <a:pt x="0" y="378460"/>
                  </a:lnTo>
                  <a:lnTo>
                    <a:pt x="25400" y="378460"/>
                  </a:lnTo>
                  <a:lnTo>
                    <a:pt x="25400" y="372110"/>
                  </a:lnTo>
                  <a:close/>
                </a:path>
                <a:path w="25400" h="1018539">
                  <a:moveTo>
                    <a:pt x="25400" y="378460"/>
                  </a:moveTo>
                  <a:lnTo>
                    <a:pt x="0" y="378460"/>
                  </a:lnTo>
                  <a:lnTo>
                    <a:pt x="0" y="384810"/>
                  </a:lnTo>
                  <a:lnTo>
                    <a:pt x="25400" y="384810"/>
                  </a:lnTo>
                  <a:lnTo>
                    <a:pt x="25400" y="378460"/>
                  </a:lnTo>
                  <a:close/>
                </a:path>
                <a:path w="25400" h="1018539">
                  <a:moveTo>
                    <a:pt x="25400" y="384810"/>
                  </a:moveTo>
                  <a:lnTo>
                    <a:pt x="0" y="384810"/>
                  </a:lnTo>
                  <a:lnTo>
                    <a:pt x="0" y="391160"/>
                  </a:lnTo>
                  <a:lnTo>
                    <a:pt x="25400" y="391160"/>
                  </a:lnTo>
                  <a:lnTo>
                    <a:pt x="25400" y="384810"/>
                  </a:lnTo>
                  <a:close/>
                </a:path>
                <a:path w="25400" h="1018539">
                  <a:moveTo>
                    <a:pt x="25400" y="391160"/>
                  </a:moveTo>
                  <a:lnTo>
                    <a:pt x="0" y="391160"/>
                  </a:lnTo>
                  <a:lnTo>
                    <a:pt x="0" y="397510"/>
                  </a:lnTo>
                  <a:lnTo>
                    <a:pt x="25400" y="397510"/>
                  </a:lnTo>
                  <a:lnTo>
                    <a:pt x="25400" y="391160"/>
                  </a:lnTo>
                  <a:close/>
                </a:path>
                <a:path w="25400" h="1018539">
                  <a:moveTo>
                    <a:pt x="25400" y="397510"/>
                  </a:moveTo>
                  <a:lnTo>
                    <a:pt x="0" y="397510"/>
                  </a:lnTo>
                  <a:lnTo>
                    <a:pt x="0" y="403860"/>
                  </a:lnTo>
                  <a:lnTo>
                    <a:pt x="25400" y="403860"/>
                  </a:lnTo>
                  <a:lnTo>
                    <a:pt x="25400" y="397510"/>
                  </a:lnTo>
                  <a:close/>
                </a:path>
                <a:path w="25400" h="1018539">
                  <a:moveTo>
                    <a:pt x="25400" y="403860"/>
                  </a:moveTo>
                  <a:lnTo>
                    <a:pt x="0" y="403860"/>
                  </a:lnTo>
                  <a:lnTo>
                    <a:pt x="0" y="410210"/>
                  </a:lnTo>
                  <a:lnTo>
                    <a:pt x="25400" y="410210"/>
                  </a:lnTo>
                  <a:lnTo>
                    <a:pt x="25400" y="403860"/>
                  </a:lnTo>
                  <a:close/>
                </a:path>
                <a:path w="25400" h="1018539">
                  <a:moveTo>
                    <a:pt x="25400" y="410210"/>
                  </a:moveTo>
                  <a:lnTo>
                    <a:pt x="0" y="410210"/>
                  </a:lnTo>
                  <a:lnTo>
                    <a:pt x="0" y="416560"/>
                  </a:lnTo>
                  <a:lnTo>
                    <a:pt x="25400" y="416560"/>
                  </a:lnTo>
                  <a:lnTo>
                    <a:pt x="25400" y="410210"/>
                  </a:lnTo>
                  <a:close/>
                </a:path>
                <a:path w="25400" h="1018539">
                  <a:moveTo>
                    <a:pt x="25400" y="416560"/>
                  </a:moveTo>
                  <a:lnTo>
                    <a:pt x="0" y="416560"/>
                  </a:lnTo>
                  <a:lnTo>
                    <a:pt x="0" y="422910"/>
                  </a:lnTo>
                  <a:lnTo>
                    <a:pt x="25400" y="422910"/>
                  </a:lnTo>
                  <a:lnTo>
                    <a:pt x="25400" y="416560"/>
                  </a:lnTo>
                  <a:close/>
                </a:path>
                <a:path w="25400" h="1018539">
                  <a:moveTo>
                    <a:pt x="25400" y="422910"/>
                  </a:moveTo>
                  <a:lnTo>
                    <a:pt x="0" y="422910"/>
                  </a:lnTo>
                  <a:lnTo>
                    <a:pt x="0" y="443230"/>
                  </a:lnTo>
                  <a:lnTo>
                    <a:pt x="25400" y="443230"/>
                  </a:lnTo>
                  <a:lnTo>
                    <a:pt x="25400" y="422910"/>
                  </a:lnTo>
                  <a:close/>
                </a:path>
                <a:path w="25400" h="1018539">
                  <a:moveTo>
                    <a:pt x="25400" y="443230"/>
                  </a:moveTo>
                  <a:lnTo>
                    <a:pt x="0" y="443230"/>
                  </a:lnTo>
                  <a:lnTo>
                    <a:pt x="0" y="449580"/>
                  </a:lnTo>
                  <a:lnTo>
                    <a:pt x="25400" y="449580"/>
                  </a:lnTo>
                  <a:lnTo>
                    <a:pt x="25400" y="443230"/>
                  </a:lnTo>
                  <a:close/>
                </a:path>
                <a:path w="25400" h="1018539">
                  <a:moveTo>
                    <a:pt x="25400" y="449580"/>
                  </a:moveTo>
                  <a:lnTo>
                    <a:pt x="0" y="449580"/>
                  </a:lnTo>
                  <a:lnTo>
                    <a:pt x="0" y="468630"/>
                  </a:lnTo>
                  <a:lnTo>
                    <a:pt x="25400" y="468630"/>
                  </a:lnTo>
                  <a:lnTo>
                    <a:pt x="25400" y="449580"/>
                  </a:lnTo>
                  <a:close/>
                </a:path>
                <a:path w="25400" h="1018539">
                  <a:moveTo>
                    <a:pt x="25400" y="468630"/>
                  </a:moveTo>
                  <a:lnTo>
                    <a:pt x="0" y="468630"/>
                  </a:lnTo>
                  <a:lnTo>
                    <a:pt x="0" y="474980"/>
                  </a:lnTo>
                  <a:lnTo>
                    <a:pt x="25400" y="474980"/>
                  </a:lnTo>
                  <a:lnTo>
                    <a:pt x="25400" y="468630"/>
                  </a:lnTo>
                  <a:close/>
                </a:path>
                <a:path w="25400" h="1018539">
                  <a:moveTo>
                    <a:pt x="25400" y="474980"/>
                  </a:moveTo>
                  <a:lnTo>
                    <a:pt x="0" y="474980"/>
                  </a:lnTo>
                  <a:lnTo>
                    <a:pt x="0" y="481330"/>
                  </a:lnTo>
                  <a:lnTo>
                    <a:pt x="25400" y="481330"/>
                  </a:lnTo>
                  <a:lnTo>
                    <a:pt x="25400" y="474980"/>
                  </a:lnTo>
                  <a:close/>
                </a:path>
                <a:path w="25400" h="1018539">
                  <a:moveTo>
                    <a:pt x="25400" y="481330"/>
                  </a:moveTo>
                  <a:lnTo>
                    <a:pt x="0" y="481330"/>
                  </a:lnTo>
                  <a:lnTo>
                    <a:pt x="0" y="487680"/>
                  </a:lnTo>
                  <a:lnTo>
                    <a:pt x="25400" y="487680"/>
                  </a:lnTo>
                  <a:lnTo>
                    <a:pt x="25400" y="481330"/>
                  </a:lnTo>
                  <a:close/>
                </a:path>
                <a:path w="25400" h="1018539">
                  <a:moveTo>
                    <a:pt x="25400" y="487680"/>
                  </a:moveTo>
                  <a:lnTo>
                    <a:pt x="0" y="487680"/>
                  </a:lnTo>
                  <a:lnTo>
                    <a:pt x="0" y="494030"/>
                  </a:lnTo>
                  <a:lnTo>
                    <a:pt x="25400" y="494030"/>
                  </a:lnTo>
                  <a:lnTo>
                    <a:pt x="25400" y="487680"/>
                  </a:lnTo>
                  <a:close/>
                </a:path>
                <a:path w="25400" h="1018539">
                  <a:moveTo>
                    <a:pt x="25400" y="494030"/>
                  </a:moveTo>
                  <a:lnTo>
                    <a:pt x="0" y="494030"/>
                  </a:lnTo>
                  <a:lnTo>
                    <a:pt x="0" y="500380"/>
                  </a:lnTo>
                  <a:lnTo>
                    <a:pt x="25400" y="500380"/>
                  </a:lnTo>
                  <a:lnTo>
                    <a:pt x="25400" y="494030"/>
                  </a:lnTo>
                  <a:close/>
                </a:path>
                <a:path w="25400" h="1018539">
                  <a:moveTo>
                    <a:pt x="25400" y="500380"/>
                  </a:moveTo>
                  <a:lnTo>
                    <a:pt x="0" y="500380"/>
                  </a:lnTo>
                  <a:lnTo>
                    <a:pt x="0" y="506730"/>
                  </a:lnTo>
                  <a:lnTo>
                    <a:pt x="25400" y="506730"/>
                  </a:lnTo>
                  <a:lnTo>
                    <a:pt x="25400" y="500380"/>
                  </a:lnTo>
                  <a:close/>
                </a:path>
                <a:path w="25400" h="1018539">
                  <a:moveTo>
                    <a:pt x="25400" y="506730"/>
                  </a:moveTo>
                  <a:lnTo>
                    <a:pt x="0" y="506730"/>
                  </a:lnTo>
                  <a:lnTo>
                    <a:pt x="0" y="519430"/>
                  </a:lnTo>
                  <a:lnTo>
                    <a:pt x="25400" y="519430"/>
                  </a:lnTo>
                  <a:lnTo>
                    <a:pt x="25400" y="506730"/>
                  </a:lnTo>
                  <a:close/>
                </a:path>
                <a:path w="25400" h="1018539">
                  <a:moveTo>
                    <a:pt x="25400" y="519430"/>
                  </a:moveTo>
                  <a:lnTo>
                    <a:pt x="0" y="519430"/>
                  </a:lnTo>
                  <a:lnTo>
                    <a:pt x="0" y="525780"/>
                  </a:lnTo>
                  <a:lnTo>
                    <a:pt x="25400" y="525780"/>
                  </a:lnTo>
                  <a:lnTo>
                    <a:pt x="25400" y="519430"/>
                  </a:lnTo>
                  <a:close/>
                </a:path>
                <a:path w="25400" h="1018539">
                  <a:moveTo>
                    <a:pt x="25400" y="525780"/>
                  </a:moveTo>
                  <a:lnTo>
                    <a:pt x="0" y="525780"/>
                  </a:lnTo>
                  <a:lnTo>
                    <a:pt x="0" y="532130"/>
                  </a:lnTo>
                  <a:lnTo>
                    <a:pt x="25400" y="532130"/>
                  </a:lnTo>
                  <a:lnTo>
                    <a:pt x="25400" y="525780"/>
                  </a:lnTo>
                  <a:close/>
                </a:path>
                <a:path w="25400" h="1018539">
                  <a:moveTo>
                    <a:pt x="25400" y="532130"/>
                  </a:moveTo>
                  <a:lnTo>
                    <a:pt x="0" y="532130"/>
                  </a:lnTo>
                  <a:lnTo>
                    <a:pt x="0" y="538480"/>
                  </a:lnTo>
                  <a:lnTo>
                    <a:pt x="25400" y="538480"/>
                  </a:lnTo>
                  <a:lnTo>
                    <a:pt x="25400" y="532130"/>
                  </a:lnTo>
                  <a:close/>
                </a:path>
                <a:path w="25400" h="1018539">
                  <a:moveTo>
                    <a:pt x="25400" y="538480"/>
                  </a:moveTo>
                  <a:lnTo>
                    <a:pt x="0" y="538480"/>
                  </a:lnTo>
                  <a:lnTo>
                    <a:pt x="0" y="544830"/>
                  </a:lnTo>
                  <a:lnTo>
                    <a:pt x="25400" y="544830"/>
                  </a:lnTo>
                  <a:lnTo>
                    <a:pt x="25400" y="538480"/>
                  </a:lnTo>
                  <a:close/>
                </a:path>
                <a:path w="25400" h="1018539">
                  <a:moveTo>
                    <a:pt x="25400" y="544830"/>
                  </a:moveTo>
                  <a:lnTo>
                    <a:pt x="0" y="544830"/>
                  </a:lnTo>
                  <a:lnTo>
                    <a:pt x="0" y="551180"/>
                  </a:lnTo>
                  <a:lnTo>
                    <a:pt x="25400" y="551180"/>
                  </a:lnTo>
                  <a:lnTo>
                    <a:pt x="25400" y="544830"/>
                  </a:lnTo>
                  <a:close/>
                </a:path>
                <a:path w="25400" h="1018539">
                  <a:moveTo>
                    <a:pt x="25400" y="551180"/>
                  </a:moveTo>
                  <a:lnTo>
                    <a:pt x="0" y="551180"/>
                  </a:lnTo>
                  <a:lnTo>
                    <a:pt x="0" y="554990"/>
                  </a:lnTo>
                  <a:lnTo>
                    <a:pt x="25400" y="554990"/>
                  </a:lnTo>
                  <a:lnTo>
                    <a:pt x="25400" y="551180"/>
                  </a:lnTo>
                  <a:close/>
                </a:path>
                <a:path w="25400" h="1018539">
                  <a:moveTo>
                    <a:pt x="25400" y="554990"/>
                  </a:moveTo>
                  <a:lnTo>
                    <a:pt x="0" y="554990"/>
                  </a:lnTo>
                  <a:lnTo>
                    <a:pt x="0" y="563880"/>
                  </a:lnTo>
                  <a:lnTo>
                    <a:pt x="25400" y="563880"/>
                  </a:lnTo>
                  <a:lnTo>
                    <a:pt x="25400" y="554990"/>
                  </a:lnTo>
                  <a:close/>
                </a:path>
                <a:path w="25400" h="1018539">
                  <a:moveTo>
                    <a:pt x="25400" y="563880"/>
                  </a:moveTo>
                  <a:lnTo>
                    <a:pt x="0" y="563880"/>
                  </a:lnTo>
                  <a:lnTo>
                    <a:pt x="0" y="570230"/>
                  </a:lnTo>
                  <a:lnTo>
                    <a:pt x="25400" y="570230"/>
                  </a:lnTo>
                  <a:lnTo>
                    <a:pt x="25400" y="563880"/>
                  </a:lnTo>
                  <a:close/>
                </a:path>
                <a:path w="25400" h="1018539">
                  <a:moveTo>
                    <a:pt x="25400" y="570230"/>
                  </a:moveTo>
                  <a:lnTo>
                    <a:pt x="0" y="570230"/>
                  </a:lnTo>
                  <a:lnTo>
                    <a:pt x="0" y="576580"/>
                  </a:lnTo>
                  <a:lnTo>
                    <a:pt x="25400" y="576580"/>
                  </a:lnTo>
                  <a:lnTo>
                    <a:pt x="25400" y="570230"/>
                  </a:lnTo>
                  <a:close/>
                </a:path>
                <a:path w="25400" h="1018539">
                  <a:moveTo>
                    <a:pt x="25400" y="576580"/>
                  </a:moveTo>
                  <a:lnTo>
                    <a:pt x="0" y="576580"/>
                  </a:lnTo>
                  <a:lnTo>
                    <a:pt x="0" y="582930"/>
                  </a:lnTo>
                  <a:lnTo>
                    <a:pt x="25400" y="582930"/>
                  </a:lnTo>
                  <a:lnTo>
                    <a:pt x="25400" y="576580"/>
                  </a:lnTo>
                  <a:close/>
                </a:path>
                <a:path w="25400" h="1018539">
                  <a:moveTo>
                    <a:pt x="25400" y="582930"/>
                  </a:moveTo>
                  <a:lnTo>
                    <a:pt x="0" y="582930"/>
                  </a:lnTo>
                  <a:lnTo>
                    <a:pt x="0" y="589280"/>
                  </a:lnTo>
                  <a:lnTo>
                    <a:pt x="25400" y="589280"/>
                  </a:lnTo>
                  <a:lnTo>
                    <a:pt x="25400" y="582930"/>
                  </a:lnTo>
                  <a:close/>
                </a:path>
                <a:path w="25400" h="1018539">
                  <a:moveTo>
                    <a:pt x="25400" y="589280"/>
                  </a:moveTo>
                  <a:lnTo>
                    <a:pt x="0" y="589280"/>
                  </a:lnTo>
                  <a:lnTo>
                    <a:pt x="0" y="595630"/>
                  </a:lnTo>
                  <a:lnTo>
                    <a:pt x="25400" y="595630"/>
                  </a:lnTo>
                  <a:lnTo>
                    <a:pt x="25400" y="589280"/>
                  </a:lnTo>
                  <a:close/>
                </a:path>
                <a:path w="25400" h="1018539">
                  <a:moveTo>
                    <a:pt x="25400" y="595630"/>
                  </a:moveTo>
                  <a:lnTo>
                    <a:pt x="0" y="595630"/>
                  </a:lnTo>
                  <a:lnTo>
                    <a:pt x="0" y="601980"/>
                  </a:lnTo>
                  <a:lnTo>
                    <a:pt x="25400" y="601980"/>
                  </a:lnTo>
                  <a:lnTo>
                    <a:pt x="25400" y="595630"/>
                  </a:lnTo>
                  <a:close/>
                </a:path>
                <a:path w="25400" h="1018539">
                  <a:moveTo>
                    <a:pt x="25400" y="601980"/>
                  </a:moveTo>
                  <a:lnTo>
                    <a:pt x="0" y="601980"/>
                  </a:lnTo>
                  <a:lnTo>
                    <a:pt x="0" y="608330"/>
                  </a:lnTo>
                  <a:lnTo>
                    <a:pt x="25400" y="608330"/>
                  </a:lnTo>
                  <a:lnTo>
                    <a:pt x="25400" y="601980"/>
                  </a:lnTo>
                  <a:close/>
                </a:path>
                <a:path w="25400" h="1018539">
                  <a:moveTo>
                    <a:pt x="25400" y="608330"/>
                  </a:moveTo>
                  <a:lnTo>
                    <a:pt x="0" y="608330"/>
                  </a:lnTo>
                  <a:lnTo>
                    <a:pt x="0" y="621030"/>
                  </a:lnTo>
                  <a:lnTo>
                    <a:pt x="25400" y="621030"/>
                  </a:lnTo>
                  <a:lnTo>
                    <a:pt x="25400" y="608330"/>
                  </a:lnTo>
                  <a:close/>
                </a:path>
                <a:path w="25400" h="1018539">
                  <a:moveTo>
                    <a:pt x="25400" y="621030"/>
                  </a:moveTo>
                  <a:lnTo>
                    <a:pt x="0" y="621030"/>
                  </a:lnTo>
                  <a:lnTo>
                    <a:pt x="0" y="646430"/>
                  </a:lnTo>
                  <a:lnTo>
                    <a:pt x="25400" y="646430"/>
                  </a:lnTo>
                  <a:lnTo>
                    <a:pt x="25400" y="621030"/>
                  </a:lnTo>
                  <a:close/>
                </a:path>
                <a:path w="25400" h="1018539">
                  <a:moveTo>
                    <a:pt x="25400" y="646430"/>
                  </a:moveTo>
                  <a:lnTo>
                    <a:pt x="0" y="646430"/>
                  </a:lnTo>
                  <a:lnTo>
                    <a:pt x="0" y="659130"/>
                  </a:lnTo>
                  <a:lnTo>
                    <a:pt x="25400" y="659130"/>
                  </a:lnTo>
                  <a:lnTo>
                    <a:pt x="25400" y="646430"/>
                  </a:lnTo>
                  <a:close/>
                </a:path>
                <a:path w="25400" h="1018539">
                  <a:moveTo>
                    <a:pt x="25400" y="659130"/>
                  </a:moveTo>
                  <a:lnTo>
                    <a:pt x="0" y="659130"/>
                  </a:lnTo>
                  <a:lnTo>
                    <a:pt x="0" y="665480"/>
                  </a:lnTo>
                  <a:lnTo>
                    <a:pt x="25400" y="665480"/>
                  </a:lnTo>
                  <a:lnTo>
                    <a:pt x="25400" y="659130"/>
                  </a:lnTo>
                  <a:close/>
                </a:path>
                <a:path w="25400" h="1018539">
                  <a:moveTo>
                    <a:pt x="25400" y="665480"/>
                  </a:moveTo>
                  <a:lnTo>
                    <a:pt x="0" y="665480"/>
                  </a:lnTo>
                  <a:lnTo>
                    <a:pt x="0" y="671830"/>
                  </a:lnTo>
                  <a:lnTo>
                    <a:pt x="25400" y="671830"/>
                  </a:lnTo>
                  <a:lnTo>
                    <a:pt x="25400" y="665480"/>
                  </a:lnTo>
                  <a:close/>
                </a:path>
                <a:path w="25400" h="1018539">
                  <a:moveTo>
                    <a:pt x="25400" y="671830"/>
                  </a:moveTo>
                  <a:lnTo>
                    <a:pt x="0" y="671830"/>
                  </a:lnTo>
                  <a:lnTo>
                    <a:pt x="0" y="678180"/>
                  </a:lnTo>
                  <a:lnTo>
                    <a:pt x="25400" y="678180"/>
                  </a:lnTo>
                  <a:lnTo>
                    <a:pt x="25400" y="671830"/>
                  </a:lnTo>
                  <a:close/>
                </a:path>
                <a:path w="25400" h="1018539">
                  <a:moveTo>
                    <a:pt x="25400" y="678180"/>
                  </a:moveTo>
                  <a:lnTo>
                    <a:pt x="0" y="678180"/>
                  </a:lnTo>
                  <a:lnTo>
                    <a:pt x="0" y="684530"/>
                  </a:lnTo>
                  <a:lnTo>
                    <a:pt x="25400" y="684530"/>
                  </a:lnTo>
                  <a:lnTo>
                    <a:pt x="25400" y="678180"/>
                  </a:lnTo>
                  <a:close/>
                </a:path>
                <a:path w="25400" h="1018539">
                  <a:moveTo>
                    <a:pt x="25400" y="684530"/>
                  </a:moveTo>
                  <a:lnTo>
                    <a:pt x="0" y="684530"/>
                  </a:lnTo>
                  <a:lnTo>
                    <a:pt x="0" y="690880"/>
                  </a:lnTo>
                  <a:lnTo>
                    <a:pt x="25400" y="690880"/>
                  </a:lnTo>
                  <a:lnTo>
                    <a:pt x="25400" y="684530"/>
                  </a:lnTo>
                  <a:close/>
                </a:path>
                <a:path w="25400" h="1018539">
                  <a:moveTo>
                    <a:pt x="25400" y="692150"/>
                  </a:moveTo>
                  <a:lnTo>
                    <a:pt x="0" y="692150"/>
                  </a:lnTo>
                  <a:lnTo>
                    <a:pt x="0" y="697230"/>
                  </a:lnTo>
                  <a:lnTo>
                    <a:pt x="25400" y="697230"/>
                  </a:lnTo>
                  <a:lnTo>
                    <a:pt x="25400" y="692150"/>
                  </a:lnTo>
                  <a:close/>
                </a:path>
                <a:path w="25400" h="1018539">
                  <a:moveTo>
                    <a:pt x="25400" y="690880"/>
                  </a:moveTo>
                  <a:lnTo>
                    <a:pt x="0" y="690880"/>
                  </a:lnTo>
                  <a:lnTo>
                    <a:pt x="0" y="692150"/>
                  </a:lnTo>
                  <a:lnTo>
                    <a:pt x="25400" y="692150"/>
                  </a:lnTo>
                  <a:lnTo>
                    <a:pt x="25400" y="690880"/>
                  </a:lnTo>
                  <a:close/>
                </a:path>
                <a:path w="25400" h="1018539">
                  <a:moveTo>
                    <a:pt x="25400" y="697230"/>
                  </a:moveTo>
                  <a:lnTo>
                    <a:pt x="0" y="697230"/>
                  </a:lnTo>
                  <a:lnTo>
                    <a:pt x="0" y="703580"/>
                  </a:lnTo>
                  <a:lnTo>
                    <a:pt x="25400" y="703580"/>
                  </a:lnTo>
                  <a:lnTo>
                    <a:pt x="25400" y="697230"/>
                  </a:lnTo>
                  <a:close/>
                </a:path>
                <a:path w="25400" h="1018539">
                  <a:moveTo>
                    <a:pt x="25400" y="703580"/>
                  </a:moveTo>
                  <a:lnTo>
                    <a:pt x="0" y="703580"/>
                  </a:lnTo>
                  <a:lnTo>
                    <a:pt x="0" y="709930"/>
                  </a:lnTo>
                  <a:lnTo>
                    <a:pt x="25400" y="709930"/>
                  </a:lnTo>
                  <a:lnTo>
                    <a:pt x="25400" y="703580"/>
                  </a:lnTo>
                  <a:close/>
                </a:path>
                <a:path w="25400" h="1018539">
                  <a:moveTo>
                    <a:pt x="25400" y="709930"/>
                  </a:moveTo>
                  <a:lnTo>
                    <a:pt x="0" y="709930"/>
                  </a:lnTo>
                  <a:lnTo>
                    <a:pt x="0" y="716280"/>
                  </a:lnTo>
                  <a:lnTo>
                    <a:pt x="25400" y="716280"/>
                  </a:lnTo>
                  <a:lnTo>
                    <a:pt x="25400" y="709930"/>
                  </a:lnTo>
                  <a:close/>
                </a:path>
                <a:path w="25400" h="1018539">
                  <a:moveTo>
                    <a:pt x="25400" y="716280"/>
                  </a:moveTo>
                  <a:lnTo>
                    <a:pt x="0" y="716280"/>
                  </a:lnTo>
                  <a:lnTo>
                    <a:pt x="0" y="722630"/>
                  </a:lnTo>
                  <a:lnTo>
                    <a:pt x="25400" y="722630"/>
                  </a:lnTo>
                  <a:lnTo>
                    <a:pt x="25400" y="716280"/>
                  </a:lnTo>
                  <a:close/>
                </a:path>
                <a:path w="25400" h="1018539">
                  <a:moveTo>
                    <a:pt x="25400" y="722630"/>
                  </a:moveTo>
                  <a:lnTo>
                    <a:pt x="0" y="722630"/>
                  </a:lnTo>
                  <a:lnTo>
                    <a:pt x="0" y="728980"/>
                  </a:lnTo>
                  <a:lnTo>
                    <a:pt x="25400" y="728980"/>
                  </a:lnTo>
                  <a:lnTo>
                    <a:pt x="25400" y="722630"/>
                  </a:lnTo>
                  <a:close/>
                </a:path>
                <a:path w="25400" h="1018539">
                  <a:moveTo>
                    <a:pt x="25400" y="728980"/>
                  </a:moveTo>
                  <a:lnTo>
                    <a:pt x="0" y="728980"/>
                  </a:lnTo>
                  <a:lnTo>
                    <a:pt x="0" y="754380"/>
                  </a:lnTo>
                  <a:lnTo>
                    <a:pt x="25400" y="754380"/>
                  </a:lnTo>
                  <a:lnTo>
                    <a:pt x="25400" y="728980"/>
                  </a:lnTo>
                  <a:close/>
                </a:path>
                <a:path w="25400" h="1018539">
                  <a:moveTo>
                    <a:pt x="25400" y="754380"/>
                  </a:moveTo>
                  <a:lnTo>
                    <a:pt x="0" y="754380"/>
                  </a:lnTo>
                  <a:lnTo>
                    <a:pt x="0" y="760730"/>
                  </a:lnTo>
                  <a:lnTo>
                    <a:pt x="25400" y="760730"/>
                  </a:lnTo>
                  <a:lnTo>
                    <a:pt x="25400" y="754380"/>
                  </a:lnTo>
                  <a:close/>
                </a:path>
                <a:path w="25400" h="1018539">
                  <a:moveTo>
                    <a:pt x="25400" y="760730"/>
                  </a:moveTo>
                  <a:lnTo>
                    <a:pt x="0" y="760730"/>
                  </a:lnTo>
                  <a:lnTo>
                    <a:pt x="0" y="767080"/>
                  </a:lnTo>
                  <a:lnTo>
                    <a:pt x="25400" y="767080"/>
                  </a:lnTo>
                  <a:lnTo>
                    <a:pt x="25400" y="760730"/>
                  </a:lnTo>
                  <a:close/>
                </a:path>
                <a:path w="25400" h="1018539">
                  <a:moveTo>
                    <a:pt x="25400" y="767080"/>
                  </a:moveTo>
                  <a:lnTo>
                    <a:pt x="0" y="767080"/>
                  </a:lnTo>
                  <a:lnTo>
                    <a:pt x="0" y="773430"/>
                  </a:lnTo>
                  <a:lnTo>
                    <a:pt x="25400" y="773430"/>
                  </a:lnTo>
                  <a:lnTo>
                    <a:pt x="25400" y="767080"/>
                  </a:lnTo>
                  <a:close/>
                </a:path>
                <a:path w="25400" h="1018539">
                  <a:moveTo>
                    <a:pt x="25400" y="773430"/>
                  </a:moveTo>
                  <a:lnTo>
                    <a:pt x="0" y="773430"/>
                  </a:lnTo>
                  <a:lnTo>
                    <a:pt x="0" y="777240"/>
                  </a:lnTo>
                  <a:lnTo>
                    <a:pt x="25400" y="777240"/>
                  </a:lnTo>
                  <a:lnTo>
                    <a:pt x="25400" y="773430"/>
                  </a:lnTo>
                  <a:close/>
                </a:path>
                <a:path w="25400" h="1018539">
                  <a:moveTo>
                    <a:pt x="25400" y="777240"/>
                  </a:moveTo>
                  <a:lnTo>
                    <a:pt x="0" y="777240"/>
                  </a:lnTo>
                  <a:lnTo>
                    <a:pt x="0" y="779780"/>
                  </a:lnTo>
                  <a:lnTo>
                    <a:pt x="25400" y="779780"/>
                  </a:lnTo>
                  <a:lnTo>
                    <a:pt x="25400" y="777240"/>
                  </a:lnTo>
                  <a:close/>
                </a:path>
                <a:path w="25400" h="1018539">
                  <a:moveTo>
                    <a:pt x="25400" y="779780"/>
                  </a:moveTo>
                  <a:lnTo>
                    <a:pt x="0" y="779780"/>
                  </a:lnTo>
                  <a:lnTo>
                    <a:pt x="0" y="792480"/>
                  </a:lnTo>
                  <a:lnTo>
                    <a:pt x="25400" y="792480"/>
                  </a:lnTo>
                  <a:lnTo>
                    <a:pt x="25400" y="779780"/>
                  </a:lnTo>
                  <a:close/>
                </a:path>
                <a:path w="25400" h="1018539">
                  <a:moveTo>
                    <a:pt x="25400" y="792480"/>
                  </a:moveTo>
                  <a:lnTo>
                    <a:pt x="0" y="792480"/>
                  </a:lnTo>
                  <a:lnTo>
                    <a:pt x="0" y="798830"/>
                  </a:lnTo>
                  <a:lnTo>
                    <a:pt x="25400" y="798830"/>
                  </a:lnTo>
                  <a:lnTo>
                    <a:pt x="25400" y="792480"/>
                  </a:lnTo>
                  <a:close/>
                </a:path>
                <a:path w="25400" h="1018539">
                  <a:moveTo>
                    <a:pt x="25400" y="798830"/>
                  </a:moveTo>
                  <a:lnTo>
                    <a:pt x="0" y="798830"/>
                  </a:lnTo>
                  <a:lnTo>
                    <a:pt x="0" y="808990"/>
                  </a:lnTo>
                  <a:lnTo>
                    <a:pt x="25400" y="808990"/>
                  </a:lnTo>
                  <a:lnTo>
                    <a:pt x="25400" y="798830"/>
                  </a:lnTo>
                  <a:close/>
                </a:path>
                <a:path w="25400" h="1018539">
                  <a:moveTo>
                    <a:pt x="25400" y="808990"/>
                  </a:moveTo>
                  <a:lnTo>
                    <a:pt x="0" y="808990"/>
                  </a:lnTo>
                  <a:lnTo>
                    <a:pt x="0" y="815340"/>
                  </a:lnTo>
                  <a:lnTo>
                    <a:pt x="25400" y="815340"/>
                  </a:lnTo>
                  <a:lnTo>
                    <a:pt x="25400" y="808990"/>
                  </a:lnTo>
                  <a:close/>
                </a:path>
                <a:path w="25400" h="1018539">
                  <a:moveTo>
                    <a:pt x="25400" y="815340"/>
                  </a:moveTo>
                  <a:lnTo>
                    <a:pt x="0" y="815340"/>
                  </a:lnTo>
                  <a:lnTo>
                    <a:pt x="0" y="824230"/>
                  </a:lnTo>
                  <a:lnTo>
                    <a:pt x="25400" y="824230"/>
                  </a:lnTo>
                  <a:lnTo>
                    <a:pt x="25400" y="815340"/>
                  </a:lnTo>
                  <a:close/>
                </a:path>
                <a:path w="25400" h="1018539">
                  <a:moveTo>
                    <a:pt x="25400" y="824230"/>
                  </a:moveTo>
                  <a:lnTo>
                    <a:pt x="0" y="824230"/>
                  </a:lnTo>
                  <a:lnTo>
                    <a:pt x="0" y="829310"/>
                  </a:lnTo>
                  <a:lnTo>
                    <a:pt x="25400" y="829310"/>
                  </a:lnTo>
                  <a:lnTo>
                    <a:pt x="25400" y="824230"/>
                  </a:lnTo>
                  <a:close/>
                </a:path>
                <a:path w="25400" h="1018539">
                  <a:moveTo>
                    <a:pt x="25400" y="829310"/>
                  </a:moveTo>
                  <a:lnTo>
                    <a:pt x="0" y="829310"/>
                  </a:lnTo>
                  <a:lnTo>
                    <a:pt x="0" y="830580"/>
                  </a:lnTo>
                  <a:lnTo>
                    <a:pt x="25400" y="830580"/>
                  </a:lnTo>
                  <a:lnTo>
                    <a:pt x="25400" y="829310"/>
                  </a:lnTo>
                  <a:close/>
                </a:path>
                <a:path w="25400" h="1018539">
                  <a:moveTo>
                    <a:pt x="25400" y="830580"/>
                  </a:moveTo>
                  <a:lnTo>
                    <a:pt x="0" y="830580"/>
                  </a:lnTo>
                  <a:lnTo>
                    <a:pt x="0" y="836930"/>
                  </a:lnTo>
                  <a:lnTo>
                    <a:pt x="25400" y="836930"/>
                  </a:lnTo>
                  <a:lnTo>
                    <a:pt x="25400" y="830580"/>
                  </a:lnTo>
                  <a:close/>
                </a:path>
                <a:path w="25400" h="1018539">
                  <a:moveTo>
                    <a:pt x="25400" y="836930"/>
                  </a:moveTo>
                  <a:lnTo>
                    <a:pt x="0" y="836930"/>
                  </a:lnTo>
                  <a:lnTo>
                    <a:pt x="0" y="847090"/>
                  </a:lnTo>
                  <a:lnTo>
                    <a:pt x="25400" y="847090"/>
                  </a:lnTo>
                  <a:lnTo>
                    <a:pt x="25400" y="836930"/>
                  </a:lnTo>
                  <a:close/>
                </a:path>
                <a:path w="25400" h="1018539">
                  <a:moveTo>
                    <a:pt x="25400" y="847090"/>
                  </a:moveTo>
                  <a:lnTo>
                    <a:pt x="0" y="847090"/>
                  </a:lnTo>
                  <a:lnTo>
                    <a:pt x="0" y="855980"/>
                  </a:lnTo>
                  <a:lnTo>
                    <a:pt x="25400" y="855980"/>
                  </a:lnTo>
                  <a:lnTo>
                    <a:pt x="25400" y="847090"/>
                  </a:lnTo>
                  <a:close/>
                </a:path>
                <a:path w="25400" h="1018539">
                  <a:moveTo>
                    <a:pt x="25400" y="855980"/>
                  </a:moveTo>
                  <a:lnTo>
                    <a:pt x="0" y="855980"/>
                  </a:lnTo>
                  <a:lnTo>
                    <a:pt x="0" y="894080"/>
                  </a:lnTo>
                  <a:lnTo>
                    <a:pt x="25400" y="894080"/>
                  </a:lnTo>
                  <a:lnTo>
                    <a:pt x="25400" y="855980"/>
                  </a:lnTo>
                  <a:close/>
                </a:path>
                <a:path w="25400" h="1018539">
                  <a:moveTo>
                    <a:pt x="25400" y="894080"/>
                  </a:moveTo>
                  <a:lnTo>
                    <a:pt x="0" y="894080"/>
                  </a:lnTo>
                  <a:lnTo>
                    <a:pt x="0" y="897890"/>
                  </a:lnTo>
                  <a:lnTo>
                    <a:pt x="25400" y="897890"/>
                  </a:lnTo>
                  <a:lnTo>
                    <a:pt x="25400" y="894080"/>
                  </a:lnTo>
                  <a:close/>
                </a:path>
                <a:path w="25400" h="1018539">
                  <a:moveTo>
                    <a:pt x="25400" y="897890"/>
                  </a:moveTo>
                  <a:lnTo>
                    <a:pt x="0" y="897890"/>
                  </a:lnTo>
                  <a:lnTo>
                    <a:pt x="0" y="900430"/>
                  </a:lnTo>
                  <a:lnTo>
                    <a:pt x="25400" y="900430"/>
                  </a:lnTo>
                  <a:lnTo>
                    <a:pt x="25400" y="897890"/>
                  </a:lnTo>
                  <a:close/>
                </a:path>
                <a:path w="25400" h="1018539">
                  <a:moveTo>
                    <a:pt x="25400" y="900430"/>
                  </a:moveTo>
                  <a:lnTo>
                    <a:pt x="0" y="900430"/>
                  </a:lnTo>
                  <a:lnTo>
                    <a:pt x="0" y="906780"/>
                  </a:lnTo>
                  <a:lnTo>
                    <a:pt x="25400" y="906780"/>
                  </a:lnTo>
                  <a:lnTo>
                    <a:pt x="25400" y="900430"/>
                  </a:lnTo>
                  <a:close/>
                </a:path>
                <a:path w="25400" h="1018539">
                  <a:moveTo>
                    <a:pt x="25400" y="906780"/>
                  </a:moveTo>
                  <a:lnTo>
                    <a:pt x="0" y="906780"/>
                  </a:lnTo>
                  <a:lnTo>
                    <a:pt x="0" y="910590"/>
                  </a:lnTo>
                  <a:lnTo>
                    <a:pt x="25400" y="910590"/>
                  </a:lnTo>
                  <a:lnTo>
                    <a:pt x="25400" y="906780"/>
                  </a:lnTo>
                  <a:close/>
                </a:path>
                <a:path w="25400" h="1018539">
                  <a:moveTo>
                    <a:pt x="25400" y="910590"/>
                  </a:moveTo>
                  <a:lnTo>
                    <a:pt x="0" y="910590"/>
                  </a:lnTo>
                  <a:lnTo>
                    <a:pt x="0" y="948690"/>
                  </a:lnTo>
                  <a:lnTo>
                    <a:pt x="25400" y="948690"/>
                  </a:lnTo>
                  <a:lnTo>
                    <a:pt x="25400" y="910590"/>
                  </a:lnTo>
                  <a:close/>
                </a:path>
                <a:path w="25400" h="1018539">
                  <a:moveTo>
                    <a:pt x="25400" y="948690"/>
                  </a:moveTo>
                  <a:lnTo>
                    <a:pt x="0" y="948690"/>
                  </a:lnTo>
                  <a:lnTo>
                    <a:pt x="0" y="957580"/>
                  </a:lnTo>
                  <a:lnTo>
                    <a:pt x="25400" y="957580"/>
                  </a:lnTo>
                  <a:lnTo>
                    <a:pt x="25400" y="948690"/>
                  </a:lnTo>
                  <a:close/>
                </a:path>
                <a:path w="25400" h="1018539">
                  <a:moveTo>
                    <a:pt x="25400" y="957580"/>
                  </a:moveTo>
                  <a:lnTo>
                    <a:pt x="0" y="957580"/>
                  </a:lnTo>
                  <a:lnTo>
                    <a:pt x="0" y="963930"/>
                  </a:lnTo>
                  <a:lnTo>
                    <a:pt x="25400" y="963930"/>
                  </a:lnTo>
                  <a:lnTo>
                    <a:pt x="25400" y="957580"/>
                  </a:lnTo>
                  <a:close/>
                </a:path>
                <a:path w="25400" h="1018539">
                  <a:moveTo>
                    <a:pt x="25400" y="963930"/>
                  </a:moveTo>
                  <a:lnTo>
                    <a:pt x="0" y="963930"/>
                  </a:lnTo>
                  <a:lnTo>
                    <a:pt x="0" y="970280"/>
                  </a:lnTo>
                  <a:lnTo>
                    <a:pt x="25400" y="970280"/>
                  </a:lnTo>
                  <a:lnTo>
                    <a:pt x="25400" y="963930"/>
                  </a:lnTo>
                  <a:close/>
                </a:path>
                <a:path w="25400" h="1018539">
                  <a:moveTo>
                    <a:pt x="25400" y="970280"/>
                  </a:moveTo>
                  <a:lnTo>
                    <a:pt x="0" y="970280"/>
                  </a:lnTo>
                  <a:lnTo>
                    <a:pt x="0" y="974090"/>
                  </a:lnTo>
                  <a:lnTo>
                    <a:pt x="25400" y="974090"/>
                  </a:lnTo>
                  <a:lnTo>
                    <a:pt x="25400" y="970280"/>
                  </a:lnTo>
                  <a:close/>
                </a:path>
                <a:path w="25400" h="1018539">
                  <a:moveTo>
                    <a:pt x="25400" y="974090"/>
                  </a:moveTo>
                  <a:lnTo>
                    <a:pt x="0" y="974090"/>
                  </a:lnTo>
                  <a:lnTo>
                    <a:pt x="0" y="980440"/>
                  </a:lnTo>
                  <a:lnTo>
                    <a:pt x="25400" y="980440"/>
                  </a:lnTo>
                  <a:lnTo>
                    <a:pt x="25400" y="974090"/>
                  </a:lnTo>
                  <a:close/>
                </a:path>
                <a:path w="25400" h="1018539">
                  <a:moveTo>
                    <a:pt x="25400" y="980440"/>
                  </a:moveTo>
                  <a:lnTo>
                    <a:pt x="0" y="980440"/>
                  </a:lnTo>
                  <a:lnTo>
                    <a:pt x="0" y="982980"/>
                  </a:lnTo>
                  <a:lnTo>
                    <a:pt x="25400" y="982980"/>
                  </a:lnTo>
                  <a:lnTo>
                    <a:pt x="25400" y="980440"/>
                  </a:lnTo>
                  <a:close/>
                </a:path>
                <a:path w="25400" h="1018539">
                  <a:moveTo>
                    <a:pt x="25400" y="982980"/>
                  </a:moveTo>
                  <a:lnTo>
                    <a:pt x="0" y="982980"/>
                  </a:lnTo>
                  <a:lnTo>
                    <a:pt x="0" y="986790"/>
                  </a:lnTo>
                  <a:lnTo>
                    <a:pt x="25400" y="986790"/>
                  </a:lnTo>
                  <a:lnTo>
                    <a:pt x="25400" y="982980"/>
                  </a:lnTo>
                  <a:close/>
                </a:path>
                <a:path w="25400" h="1018539">
                  <a:moveTo>
                    <a:pt x="25400" y="986790"/>
                  </a:moveTo>
                  <a:lnTo>
                    <a:pt x="0" y="986790"/>
                  </a:lnTo>
                  <a:lnTo>
                    <a:pt x="0" y="989330"/>
                  </a:lnTo>
                  <a:lnTo>
                    <a:pt x="25400" y="989330"/>
                  </a:lnTo>
                  <a:lnTo>
                    <a:pt x="25400" y="986790"/>
                  </a:lnTo>
                  <a:close/>
                </a:path>
                <a:path w="25400" h="1018539">
                  <a:moveTo>
                    <a:pt x="25400" y="989330"/>
                  </a:moveTo>
                  <a:lnTo>
                    <a:pt x="0" y="989330"/>
                  </a:lnTo>
                  <a:lnTo>
                    <a:pt x="0" y="995680"/>
                  </a:lnTo>
                  <a:lnTo>
                    <a:pt x="25400" y="995680"/>
                  </a:lnTo>
                  <a:lnTo>
                    <a:pt x="25400" y="989330"/>
                  </a:lnTo>
                  <a:close/>
                </a:path>
                <a:path w="25400" h="1018539">
                  <a:moveTo>
                    <a:pt x="25400" y="995680"/>
                  </a:moveTo>
                  <a:lnTo>
                    <a:pt x="0" y="995680"/>
                  </a:lnTo>
                  <a:lnTo>
                    <a:pt x="0" y="1010920"/>
                  </a:lnTo>
                  <a:lnTo>
                    <a:pt x="3809" y="1010920"/>
                  </a:lnTo>
                  <a:lnTo>
                    <a:pt x="3809" y="1012190"/>
                  </a:lnTo>
                  <a:lnTo>
                    <a:pt x="7619" y="1012190"/>
                  </a:lnTo>
                  <a:lnTo>
                    <a:pt x="7619" y="1013460"/>
                  </a:lnTo>
                  <a:lnTo>
                    <a:pt x="11429" y="1013460"/>
                  </a:lnTo>
                  <a:lnTo>
                    <a:pt x="11429" y="1014730"/>
                  </a:lnTo>
                  <a:lnTo>
                    <a:pt x="15239" y="1014730"/>
                  </a:lnTo>
                  <a:lnTo>
                    <a:pt x="15239" y="1016000"/>
                  </a:lnTo>
                  <a:lnTo>
                    <a:pt x="19050" y="1016000"/>
                  </a:lnTo>
                  <a:lnTo>
                    <a:pt x="19050" y="1017270"/>
                  </a:lnTo>
                  <a:lnTo>
                    <a:pt x="21589" y="1017270"/>
                  </a:lnTo>
                  <a:lnTo>
                    <a:pt x="21589" y="1018540"/>
                  </a:lnTo>
                  <a:lnTo>
                    <a:pt x="25400" y="1018540"/>
                  </a:lnTo>
                  <a:lnTo>
                    <a:pt x="25400" y="995680"/>
                  </a:lnTo>
                  <a:close/>
                </a:path>
              </a:pathLst>
            </a:custGeom>
            <a:solidFill>
              <a:srgbClr val="5C7CDC"/>
            </a:solidFill>
          </p:spPr>
          <p:txBody>
            <a:bodyPr wrap="square" lIns="0" tIns="0" rIns="0" bIns="0" rtlCol="0"/>
            <a:lstStyle/>
            <a:p>
              <a:endParaRPr/>
            </a:p>
          </p:txBody>
        </p:sp>
        <p:sp>
          <p:nvSpPr>
            <p:cNvPr id="609" name="object 609"/>
            <p:cNvSpPr/>
            <p:nvPr/>
          </p:nvSpPr>
          <p:spPr>
            <a:xfrm>
              <a:off x="2080259" y="4787900"/>
              <a:ext cx="25400" cy="1014730"/>
            </a:xfrm>
            <a:custGeom>
              <a:avLst/>
              <a:gdLst/>
              <a:ahLst/>
              <a:cxnLst/>
              <a:rect l="l" t="t" r="r" b="b"/>
              <a:pathLst>
                <a:path w="25400" h="1014729">
                  <a:moveTo>
                    <a:pt x="2539" y="0"/>
                  </a:moveTo>
                  <a:lnTo>
                    <a:pt x="0" y="0"/>
                  </a:lnTo>
                  <a:lnTo>
                    <a:pt x="0" y="2539"/>
                  </a:lnTo>
                  <a:lnTo>
                    <a:pt x="10159" y="2539"/>
                  </a:lnTo>
                  <a:lnTo>
                    <a:pt x="10159" y="1270"/>
                  </a:lnTo>
                  <a:lnTo>
                    <a:pt x="2539" y="1270"/>
                  </a:lnTo>
                  <a:lnTo>
                    <a:pt x="2539" y="0"/>
                  </a:lnTo>
                  <a:close/>
                </a:path>
                <a:path w="25400" h="1014729">
                  <a:moveTo>
                    <a:pt x="17780" y="2540"/>
                  </a:moveTo>
                  <a:lnTo>
                    <a:pt x="0" y="2540"/>
                  </a:lnTo>
                  <a:lnTo>
                    <a:pt x="0" y="8889"/>
                  </a:lnTo>
                  <a:lnTo>
                    <a:pt x="25400" y="8889"/>
                  </a:lnTo>
                  <a:lnTo>
                    <a:pt x="25400" y="5080"/>
                  </a:lnTo>
                  <a:lnTo>
                    <a:pt x="24130" y="5080"/>
                  </a:lnTo>
                  <a:lnTo>
                    <a:pt x="24130" y="3810"/>
                  </a:lnTo>
                  <a:lnTo>
                    <a:pt x="17780" y="3810"/>
                  </a:lnTo>
                  <a:lnTo>
                    <a:pt x="17780" y="2540"/>
                  </a:lnTo>
                  <a:close/>
                </a:path>
                <a:path w="25400" h="1014729">
                  <a:moveTo>
                    <a:pt x="25400" y="8890"/>
                  </a:moveTo>
                  <a:lnTo>
                    <a:pt x="0" y="8890"/>
                  </a:lnTo>
                  <a:lnTo>
                    <a:pt x="0" y="15239"/>
                  </a:lnTo>
                  <a:lnTo>
                    <a:pt x="25400" y="15239"/>
                  </a:lnTo>
                  <a:lnTo>
                    <a:pt x="25400" y="8890"/>
                  </a:lnTo>
                  <a:close/>
                </a:path>
                <a:path w="25400" h="1014729">
                  <a:moveTo>
                    <a:pt x="25400" y="15240"/>
                  </a:moveTo>
                  <a:lnTo>
                    <a:pt x="0" y="15240"/>
                  </a:lnTo>
                  <a:lnTo>
                    <a:pt x="0" y="21589"/>
                  </a:lnTo>
                  <a:lnTo>
                    <a:pt x="25400" y="21589"/>
                  </a:lnTo>
                  <a:lnTo>
                    <a:pt x="25400" y="15240"/>
                  </a:lnTo>
                  <a:close/>
                </a:path>
                <a:path w="25400" h="1014729">
                  <a:moveTo>
                    <a:pt x="25400" y="21590"/>
                  </a:moveTo>
                  <a:lnTo>
                    <a:pt x="0" y="21590"/>
                  </a:lnTo>
                  <a:lnTo>
                    <a:pt x="0" y="27939"/>
                  </a:lnTo>
                  <a:lnTo>
                    <a:pt x="25400" y="27939"/>
                  </a:lnTo>
                  <a:lnTo>
                    <a:pt x="25400" y="21590"/>
                  </a:lnTo>
                  <a:close/>
                </a:path>
                <a:path w="25400" h="1014729">
                  <a:moveTo>
                    <a:pt x="25400" y="27940"/>
                  </a:moveTo>
                  <a:lnTo>
                    <a:pt x="0" y="27940"/>
                  </a:lnTo>
                  <a:lnTo>
                    <a:pt x="0" y="34289"/>
                  </a:lnTo>
                  <a:lnTo>
                    <a:pt x="25400" y="34289"/>
                  </a:lnTo>
                  <a:lnTo>
                    <a:pt x="25400" y="27940"/>
                  </a:lnTo>
                  <a:close/>
                </a:path>
                <a:path w="25400" h="1014729">
                  <a:moveTo>
                    <a:pt x="25400" y="34290"/>
                  </a:moveTo>
                  <a:lnTo>
                    <a:pt x="0" y="34290"/>
                  </a:lnTo>
                  <a:lnTo>
                    <a:pt x="0" y="40639"/>
                  </a:lnTo>
                  <a:lnTo>
                    <a:pt x="25400" y="40639"/>
                  </a:lnTo>
                  <a:lnTo>
                    <a:pt x="25400" y="34290"/>
                  </a:lnTo>
                  <a:close/>
                </a:path>
                <a:path w="25400" h="1014729">
                  <a:moveTo>
                    <a:pt x="25400" y="40640"/>
                  </a:moveTo>
                  <a:lnTo>
                    <a:pt x="0" y="40640"/>
                  </a:lnTo>
                  <a:lnTo>
                    <a:pt x="0" y="46989"/>
                  </a:lnTo>
                  <a:lnTo>
                    <a:pt x="25400" y="46989"/>
                  </a:lnTo>
                  <a:lnTo>
                    <a:pt x="25400" y="40640"/>
                  </a:lnTo>
                  <a:close/>
                </a:path>
                <a:path w="25400" h="1014729">
                  <a:moveTo>
                    <a:pt x="25400" y="46990"/>
                  </a:moveTo>
                  <a:lnTo>
                    <a:pt x="0" y="46990"/>
                  </a:lnTo>
                  <a:lnTo>
                    <a:pt x="0" y="53339"/>
                  </a:lnTo>
                  <a:lnTo>
                    <a:pt x="25400" y="53339"/>
                  </a:lnTo>
                  <a:lnTo>
                    <a:pt x="25400" y="46990"/>
                  </a:lnTo>
                  <a:close/>
                </a:path>
                <a:path w="25400" h="1014729">
                  <a:moveTo>
                    <a:pt x="25400" y="53340"/>
                  </a:moveTo>
                  <a:lnTo>
                    <a:pt x="0" y="53340"/>
                  </a:lnTo>
                  <a:lnTo>
                    <a:pt x="0" y="66039"/>
                  </a:lnTo>
                  <a:lnTo>
                    <a:pt x="25400" y="66039"/>
                  </a:lnTo>
                  <a:lnTo>
                    <a:pt x="25400" y="53340"/>
                  </a:lnTo>
                  <a:close/>
                </a:path>
                <a:path w="25400" h="1014729">
                  <a:moveTo>
                    <a:pt x="25400" y="66040"/>
                  </a:moveTo>
                  <a:lnTo>
                    <a:pt x="0" y="66040"/>
                  </a:lnTo>
                  <a:lnTo>
                    <a:pt x="0" y="72389"/>
                  </a:lnTo>
                  <a:lnTo>
                    <a:pt x="25400" y="72389"/>
                  </a:lnTo>
                  <a:lnTo>
                    <a:pt x="25400" y="66040"/>
                  </a:lnTo>
                  <a:close/>
                </a:path>
                <a:path w="25400" h="1014729">
                  <a:moveTo>
                    <a:pt x="25400" y="72390"/>
                  </a:moveTo>
                  <a:lnTo>
                    <a:pt x="0" y="72390"/>
                  </a:lnTo>
                  <a:lnTo>
                    <a:pt x="0" y="78739"/>
                  </a:lnTo>
                  <a:lnTo>
                    <a:pt x="25400" y="78739"/>
                  </a:lnTo>
                  <a:lnTo>
                    <a:pt x="25400" y="72390"/>
                  </a:lnTo>
                  <a:close/>
                </a:path>
                <a:path w="25400" h="1014729">
                  <a:moveTo>
                    <a:pt x="25400" y="78740"/>
                  </a:moveTo>
                  <a:lnTo>
                    <a:pt x="0" y="78740"/>
                  </a:lnTo>
                  <a:lnTo>
                    <a:pt x="0" y="85089"/>
                  </a:lnTo>
                  <a:lnTo>
                    <a:pt x="25400" y="85089"/>
                  </a:lnTo>
                  <a:lnTo>
                    <a:pt x="25400" y="78740"/>
                  </a:lnTo>
                  <a:close/>
                </a:path>
                <a:path w="25400" h="1014729">
                  <a:moveTo>
                    <a:pt x="25400" y="85090"/>
                  </a:moveTo>
                  <a:lnTo>
                    <a:pt x="0" y="85090"/>
                  </a:lnTo>
                  <a:lnTo>
                    <a:pt x="0" y="91439"/>
                  </a:lnTo>
                  <a:lnTo>
                    <a:pt x="25400" y="91439"/>
                  </a:lnTo>
                  <a:lnTo>
                    <a:pt x="25400" y="85090"/>
                  </a:lnTo>
                  <a:close/>
                </a:path>
                <a:path w="25400" h="1014729">
                  <a:moveTo>
                    <a:pt x="25400" y="91440"/>
                  </a:moveTo>
                  <a:lnTo>
                    <a:pt x="0" y="91440"/>
                  </a:lnTo>
                  <a:lnTo>
                    <a:pt x="0" y="97789"/>
                  </a:lnTo>
                  <a:lnTo>
                    <a:pt x="25400" y="97789"/>
                  </a:lnTo>
                  <a:lnTo>
                    <a:pt x="25400" y="91440"/>
                  </a:lnTo>
                  <a:close/>
                </a:path>
                <a:path w="25400" h="1014729">
                  <a:moveTo>
                    <a:pt x="25400" y="97790"/>
                  </a:moveTo>
                  <a:lnTo>
                    <a:pt x="0" y="97790"/>
                  </a:lnTo>
                  <a:lnTo>
                    <a:pt x="0" y="104139"/>
                  </a:lnTo>
                  <a:lnTo>
                    <a:pt x="25400" y="104139"/>
                  </a:lnTo>
                  <a:lnTo>
                    <a:pt x="25400" y="97790"/>
                  </a:lnTo>
                  <a:close/>
                </a:path>
                <a:path w="25400" h="1014729">
                  <a:moveTo>
                    <a:pt x="25400" y="104140"/>
                  </a:moveTo>
                  <a:lnTo>
                    <a:pt x="0" y="104140"/>
                  </a:lnTo>
                  <a:lnTo>
                    <a:pt x="0" y="110489"/>
                  </a:lnTo>
                  <a:lnTo>
                    <a:pt x="25400" y="110489"/>
                  </a:lnTo>
                  <a:lnTo>
                    <a:pt x="25400" y="104140"/>
                  </a:lnTo>
                  <a:close/>
                </a:path>
                <a:path w="25400" h="1014729">
                  <a:moveTo>
                    <a:pt x="25400" y="110490"/>
                  </a:moveTo>
                  <a:lnTo>
                    <a:pt x="0" y="110490"/>
                  </a:lnTo>
                  <a:lnTo>
                    <a:pt x="0" y="116839"/>
                  </a:lnTo>
                  <a:lnTo>
                    <a:pt x="25400" y="116839"/>
                  </a:lnTo>
                  <a:lnTo>
                    <a:pt x="25400" y="110490"/>
                  </a:lnTo>
                  <a:close/>
                </a:path>
                <a:path w="25400" h="1014729">
                  <a:moveTo>
                    <a:pt x="25400" y="116840"/>
                  </a:moveTo>
                  <a:lnTo>
                    <a:pt x="0" y="116840"/>
                  </a:lnTo>
                  <a:lnTo>
                    <a:pt x="0" y="123189"/>
                  </a:lnTo>
                  <a:lnTo>
                    <a:pt x="25400" y="123189"/>
                  </a:lnTo>
                  <a:lnTo>
                    <a:pt x="25400" y="116840"/>
                  </a:lnTo>
                  <a:close/>
                </a:path>
                <a:path w="25400" h="1014729">
                  <a:moveTo>
                    <a:pt x="25400" y="123190"/>
                  </a:moveTo>
                  <a:lnTo>
                    <a:pt x="0" y="123190"/>
                  </a:lnTo>
                  <a:lnTo>
                    <a:pt x="0" y="129539"/>
                  </a:lnTo>
                  <a:lnTo>
                    <a:pt x="25400" y="129539"/>
                  </a:lnTo>
                  <a:lnTo>
                    <a:pt x="25400" y="123190"/>
                  </a:lnTo>
                  <a:close/>
                </a:path>
                <a:path w="25400" h="1014729">
                  <a:moveTo>
                    <a:pt x="25400" y="129540"/>
                  </a:moveTo>
                  <a:lnTo>
                    <a:pt x="0" y="129540"/>
                  </a:lnTo>
                  <a:lnTo>
                    <a:pt x="0" y="135889"/>
                  </a:lnTo>
                  <a:lnTo>
                    <a:pt x="25400" y="135889"/>
                  </a:lnTo>
                  <a:lnTo>
                    <a:pt x="25400" y="129540"/>
                  </a:lnTo>
                  <a:close/>
                </a:path>
                <a:path w="25400" h="1014729">
                  <a:moveTo>
                    <a:pt x="25400" y="135890"/>
                  </a:moveTo>
                  <a:lnTo>
                    <a:pt x="0" y="135890"/>
                  </a:lnTo>
                  <a:lnTo>
                    <a:pt x="0" y="142239"/>
                  </a:lnTo>
                  <a:lnTo>
                    <a:pt x="25400" y="142239"/>
                  </a:lnTo>
                  <a:lnTo>
                    <a:pt x="25400" y="135890"/>
                  </a:lnTo>
                  <a:close/>
                </a:path>
                <a:path w="25400" h="1014729">
                  <a:moveTo>
                    <a:pt x="25400" y="142240"/>
                  </a:moveTo>
                  <a:lnTo>
                    <a:pt x="0" y="142240"/>
                  </a:lnTo>
                  <a:lnTo>
                    <a:pt x="0" y="148589"/>
                  </a:lnTo>
                  <a:lnTo>
                    <a:pt x="25400" y="148589"/>
                  </a:lnTo>
                  <a:lnTo>
                    <a:pt x="25400" y="142240"/>
                  </a:lnTo>
                  <a:close/>
                </a:path>
                <a:path w="25400" h="1014729">
                  <a:moveTo>
                    <a:pt x="25400" y="148590"/>
                  </a:moveTo>
                  <a:lnTo>
                    <a:pt x="0" y="148590"/>
                  </a:lnTo>
                  <a:lnTo>
                    <a:pt x="0" y="154939"/>
                  </a:lnTo>
                  <a:lnTo>
                    <a:pt x="25400" y="154939"/>
                  </a:lnTo>
                  <a:lnTo>
                    <a:pt x="25400" y="148590"/>
                  </a:lnTo>
                  <a:close/>
                </a:path>
                <a:path w="25400" h="1014729">
                  <a:moveTo>
                    <a:pt x="25400" y="154940"/>
                  </a:moveTo>
                  <a:lnTo>
                    <a:pt x="0" y="154940"/>
                  </a:lnTo>
                  <a:lnTo>
                    <a:pt x="0" y="161289"/>
                  </a:lnTo>
                  <a:lnTo>
                    <a:pt x="25400" y="161289"/>
                  </a:lnTo>
                  <a:lnTo>
                    <a:pt x="25400" y="154940"/>
                  </a:lnTo>
                  <a:close/>
                </a:path>
                <a:path w="25400" h="1014729">
                  <a:moveTo>
                    <a:pt x="25400" y="161290"/>
                  </a:moveTo>
                  <a:lnTo>
                    <a:pt x="0" y="161290"/>
                  </a:lnTo>
                  <a:lnTo>
                    <a:pt x="0" y="167639"/>
                  </a:lnTo>
                  <a:lnTo>
                    <a:pt x="25400" y="167639"/>
                  </a:lnTo>
                  <a:lnTo>
                    <a:pt x="25400" y="161290"/>
                  </a:lnTo>
                  <a:close/>
                </a:path>
                <a:path w="25400" h="1014729">
                  <a:moveTo>
                    <a:pt x="25400" y="167640"/>
                  </a:moveTo>
                  <a:lnTo>
                    <a:pt x="0" y="167640"/>
                  </a:lnTo>
                  <a:lnTo>
                    <a:pt x="0" y="173989"/>
                  </a:lnTo>
                  <a:lnTo>
                    <a:pt x="25400" y="173989"/>
                  </a:lnTo>
                  <a:lnTo>
                    <a:pt x="25400" y="167640"/>
                  </a:lnTo>
                  <a:close/>
                </a:path>
                <a:path w="25400" h="1014729">
                  <a:moveTo>
                    <a:pt x="25400" y="173990"/>
                  </a:moveTo>
                  <a:lnTo>
                    <a:pt x="0" y="173990"/>
                  </a:lnTo>
                  <a:lnTo>
                    <a:pt x="0" y="193039"/>
                  </a:lnTo>
                  <a:lnTo>
                    <a:pt x="25400" y="193039"/>
                  </a:lnTo>
                  <a:lnTo>
                    <a:pt x="25400" y="173990"/>
                  </a:lnTo>
                  <a:close/>
                </a:path>
                <a:path w="25400" h="1014729">
                  <a:moveTo>
                    <a:pt x="25400" y="193040"/>
                  </a:moveTo>
                  <a:lnTo>
                    <a:pt x="0" y="193040"/>
                  </a:lnTo>
                  <a:lnTo>
                    <a:pt x="0" y="199389"/>
                  </a:lnTo>
                  <a:lnTo>
                    <a:pt x="25400" y="199389"/>
                  </a:lnTo>
                  <a:lnTo>
                    <a:pt x="25400" y="193040"/>
                  </a:lnTo>
                  <a:close/>
                </a:path>
                <a:path w="25400" h="1014729">
                  <a:moveTo>
                    <a:pt x="25400" y="199390"/>
                  </a:moveTo>
                  <a:lnTo>
                    <a:pt x="0" y="199390"/>
                  </a:lnTo>
                  <a:lnTo>
                    <a:pt x="0" y="237489"/>
                  </a:lnTo>
                  <a:lnTo>
                    <a:pt x="25400" y="237489"/>
                  </a:lnTo>
                  <a:lnTo>
                    <a:pt x="25400" y="199390"/>
                  </a:lnTo>
                  <a:close/>
                </a:path>
                <a:path w="25400" h="1014729">
                  <a:moveTo>
                    <a:pt x="25400" y="237490"/>
                  </a:moveTo>
                  <a:lnTo>
                    <a:pt x="0" y="237490"/>
                  </a:lnTo>
                  <a:lnTo>
                    <a:pt x="0" y="243839"/>
                  </a:lnTo>
                  <a:lnTo>
                    <a:pt x="25400" y="243839"/>
                  </a:lnTo>
                  <a:lnTo>
                    <a:pt x="25400" y="237490"/>
                  </a:lnTo>
                  <a:close/>
                </a:path>
                <a:path w="25400" h="1014729">
                  <a:moveTo>
                    <a:pt x="25400" y="243840"/>
                  </a:moveTo>
                  <a:lnTo>
                    <a:pt x="0" y="243840"/>
                  </a:lnTo>
                  <a:lnTo>
                    <a:pt x="0" y="256539"/>
                  </a:lnTo>
                  <a:lnTo>
                    <a:pt x="25400" y="256539"/>
                  </a:lnTo>
                  <a:lnTo>
                    <a:pt x="25400" y="243840"/>
                  </a:lnTo>
                  <a:close/>
                </a:path>
                <a:path w="25400" h="1014729">
                  <a:moveTo>
                    <a:pt x="25400" y="256540"/>
                  </a:moveTo>
                  <a:lnTo>
                    <a:pt x="0" y="256540"/>
                  </a:lnTo>
                  <a:lnTo>
                    <a:pt x="0" y="262889"/>
                  </a:lnTo>
                  <a:lnTo>
                    <a:pt x="25400" y="262889"/>
                  </a:lnTo>
                  <a:lnTo>
                    <a:pt x="25400" y="256540"/>
                  </a:lnTo>
                  <a:close/>
                </a:path>
                <a:path w="25400" h="1014729">
                  <a:moveTo>
                    <a:pt x="25400" y="262890"/>
                  </a:moveTo>
                  <a:lnTo>
                    <a:pt x="0" y="262890"/>
                  </a:lnTo>
                  <a:lnTo>
                    <a:pt x="0" y="275589"/>
                  </a:lnTo>
                  <a:lnTo>
                    <a:pt x="25400" y="275589"/>
                  </a:lnTo>
                  <a:lnTo>
                    <a:pt x="25400" y="262890"/>
                  </a:lnTo>
                  <a:close/>
                </a:path>
                <a:path w="25400" h="1014729">
                  <a:moveTo>
                    <a:pt x="25400" y="275590"/>
                  </a:moveTo>
                  <a:lnTo>
                    <a:pt x="0" y="275590"/>
                  </a:lnTo>
                  <a:lnTo>
                    <a:pt x="0" y="281939"/>
                  </a:lnTo>
                  <a:lnTo>
                    <a:pt x="25400" y="281939"/>
                  </a:lnTo>
                  <a:lnTo>
                    <a:pt x="25400" y="275590"/>
                  </a:lnTo>
                  <a:close/>
                </a:path>
                <a:path w="25400" h="1014729">
                  <a:moveTo>
                    <a:pt x="25400" y="281940"/>
                  </a:moveTo>
                  <a:lnTo>
                    <a:pt x="0" y="281940"/>
                  </a:lnTo>
                  <a:lnTo>
                    <a:pt x="0" y="294639"/>
                  </a:lnTo>
                  <a:lnTo>
                    <a:pt x="25400" y="294639"/>
                  </a:lnTo>
                  <a:lnTo>
                    <a:pt x="25400" y="281940"/>
                  </a:lnTo>
                  <a:close/>
                </a:path>
                <a:path w="25400" h="1014729">
                  <a:moveTo>
                    <a:pt x="25400" y="294640"/>
                  </a:moveTo>
                  <a:lnTo>
                    <a:pt x="0" y="294640"/>
                  </a:lnTo>
                  <a:lnTo>
                    <a:pt x="0" y="300989"/>
                  </a:lnTo>
                  <a:lnTo>
                    <a:pt x="25400" y="300989"/>
                  </a:lnTo>
                  <a:lnTo>
                    <a:pt x="25400" y="294640"/>
                  </a:lnTo>
                  <a:close/>
                </a:path>
                <a:path w="25400" h="1014729">
                  <a:moveTo>
                    <a:pt x="25400" y="300990"/>
                  </a:moveTo>
                  <a:lnTo>
                    <a:pt x="0" y="300990"/>
                  </a:lnTo>
                  <a:lnTo>
                    <a:pt x="0" y="307339"/>
                  </a:lnTo>
                  <a:lnTo>
                    <a:pt x="25400" y="307339"/>
                  </a:lnTo>
                  <a:lnTo>
                    <a:pt x="25400" y="300990"/>
                  </a:lnTo>
                  <a:close/>
                </a:path>
                <a:path w="25400" h="1014729">
                  <a:moveTo>
                    <a:pt x="25400" y="307340"/>
                  </a:moveTo>
                  <a:lnTo>
                    <a:pt x="0" y="307340"/>
                  </a:lnTo>
                  <a:lnTo>
                    <a:pt x="0" y="313689"/>
                  </a:lnTo>
                  <a:lnTo>
                    <a:pt x="25400" y="313689"/>
                  </a:lnTo>
                  <a:lnTo>
                    <a:pt x="25400" y="307340"/>
                  </a:lnTo>
                  <a:close/>
                </a:path>
                <a:path w="25400" h="1014729">
                  <a:moveTo>
                    <a:pt x="25400" y="313690"/>
                  </a:moveTo>
                  <a:lnTo>
                    <a:pt x="0" y="313690"/>
                  </a:lnTo>
                  <a:lnTo>
                    <a:pt x="0" y="320039"/>
                  </a:lnTo>
                  <a:lnTo>
                    <a:pt x="25400" y="320039"/>
                  </a:lnTo>
                  <a:lnTo>
                    <a:pt x="25400" y="313690"/>
                  </a:lnTo>
                  <a:close/>
                </a:path>
                <a:path w="25400" h="1014729">
                  <a:moveTo>
                    <a:pt x="25400" y="320040"/>
                  </a:moveTo>
                  <a:lnTo>
                    <a:pt x="0" y="320040"/>
                  </a:lnTo>
                  <a:lnTo>
                    <a:pt x="0" y="326389"/>
                  </a:lnTo>
                  <a:lnTo>
                    <a:pt x="25400" y="326389"/>
                  </a:lnTo>
                  <a:lnTo>
                    <a:pt x="25400" y="320040"/>
                  </a:lnTo>
                  <a:close/>
                </a:path>
                <a:path w="25400" h="1014729">
                  <a:moveTo>
                    <a:pt x="25400" y="326390"/>
                  </a:moveTo>
                  <a:lnTo>
                    <a:pt x="0" y="326390"/>
                  </a:lnTo>
                  <a:lnTo>
                    <a:pt x="0" y="332739"/>
                  </a:lnTo>
                  <a:lnTo>
                    <a:pt x="25400" y="332739"/>
                  </a:lnTo>
                  <a:lnTo>
                    <a:pt x="25400" y="326390"/>
                  </a:lnTo>
                  <a:close/>
                </a:path>
                <a:path w="25400" h="1014729">
                  <a:moveTo>
                    <a:pt x="25400" y="332740"/>
                  </a:moveTo>
                  <a:lnTo>
                    <a:pt x="0" y="332740"/>
                  </a:lnTo>
                  <a:lnTo>
                    <a:pt x="0" y="339089"/>
                  </a:lnTo>
                  <a:lnTo>
                    <a:pt x="25400" y="339089"/>
                  </a:lnTo>
                  <a:lnTo>
                    <a:pt x="25400" y="332740"/>
                  </a:lnTo>
                  <a:close/>
                </a:path>
                <a:path w="25400" h="1014729">
                  <a:moveTo>
                    <a:pt x="25400" y="339090"/>
                  </a:moveTo>
                  <a:lnTo>
                    <a:pt x="0" y="339090"/>
                  </a:lnTo>
                  <a:lnTo>
                    <a:pt x="0" y="345439"/>
                  </a:lnTo>
                  <a:lnTo>
                    <a:pt x="25400" y="345439"/>
                  </a:lnTo>
                  <a:lnTo>
                    <a:pt x="25400" y="339090"/>
                  </a:lnTo>
                  <a:close/>
                </a:path>
                <a:path w="25400" h="1014729">
                  <a:moveTo>
                    <a:pt x="25400" y="345440"/>
                  </a:moveTo>
                  <a:lnTo>
                    <a:pt x="0" y="345440"/>
                  </a:lnTo>
                  <a:lnTo>
                    <a:pt x="0" y="351789"/>
                  </a:lnTo>
                  <a:lnTo>
                    <a:pt x="25400" y="351789"/>
                  </a:lnTo>
                  <a:lnTo>
                    <a:pt x="25400" y="345440"/>
                  </a:lnTo>
                  <a:close/>
                </a:path>
                <a:path w="25400" h="1014729">
                  <a:moveTo>
                    <a:pt x="25400" y="351790"/>
                  </a:moveTo>
                  <a:lnTo>
                    <a:pt x="0" y="351790"/>
                  </a:lnTo>
                  <a:lnTo>
                    <a:pt x="0" y="358139"/>
                  </a:lnTo>
                  <a:lnTo>
                    <a:pt x="25400" y="358139"/>
                  </a:lnTo>
                  <a:lnTo>
                    <a:pt x="25400" y="351790"/>
                  </a:lnTo>
                  <a:close/>
                </a:path>
                <a:path w="25400" h="1014729">
                  <a:moveTo>
                    <a:pt x="25400" y="358140"/>
                  </a:moveTo>
                  <a:lnTo>
                    <a:pt x="0" y="358140"/>
                  </a:lnTo>
                  <a:lnTo>
                    <a:pt x="0" y="364489"/>
                  </a:lnTo>
                  <a:lnTo>
                    <a:pt x="25400" y="364489"/>
                  </a:lnTo>
                  <a:lnTo>
                    <a:pt x="25400" y="358140"/>
                  </a:lnTo>
                  <a:close/>
                </a:path>
                <a:path w="25400" h="1014729">
                  <a:moveTo>
                    <a:pt x="25400" y="364490"/>
                  </a:moveTo>
                  <a:lnTo>
                    <a:pt x="0" y="364490"/>
                  </a:lnTo>
                  <a:lnTo>
                    <a:pt x="0" y="370839"/>
                  </a:lnTo>
                  <a:lnTo>
                    <a:pt x="25400" y="370839"/>
                  </a:lnTo>
                  <a:lnTo>
                    <a:pt x="25400" y="364490"/>
                  </a:lnTo>
                  <a:close/>
                </a:path>
                <a:path w="25400" h="1014729">
                  <a:moveTo>
                    <a:pt x="25400" y="370840"/>
                  </a:moveTo>
                  <a:lnTo>
                    <a:pt x="0" y="370840"/>
                  </a:lnTo>
                  <a:lnTo>
                    <a:pt x="0" y="377189"/>
                  </a:lnTo>
                  <a:lnTo>
                    <a:pt x="25400" y="377189"/>
                  </a:lnTo>
                  <a:lnTo>
                    <a:pt x="25400" y="370840"/>
                  </a:lnTo>
                  <a:close/>
                </a:path>
                <a:path w="25400" h="1014729">
                  <a:moveTo>
                    <a:pt x="25400" y="377190"/>
                  </a:moveTo>
                  <a:lnTo>
                    <a:pt x="0" y="377190"/>
                  </a:lnTo>
                  <a:lnTo>
                    <a:pt x="0" y="383539"/>
                  </a:lnTo>
                  <a:lnTo>
                    <a:pt x="25400" y="383539"/>
                  </a:lnTo>
                  <a:lnTo>
                    <a:pt x="25400" y="377190"/>
                  </a:lnTo>
                  <a:close/>
                </a:path>
                <a:path w="25400" h="1014729">
                  <a:moveTo>
                    <a:pt x="25400" y="383540"/>
                  </a:moveTo>
                  <a:lnTo>
                    <a:pt x="0" y="383540"/>
                  </a:lnTo>
                  <a:lnTo>
                    <a:pt x="0" y="389889"/>
                  </a:lnTo>
                  <a:lnTo>
                    <a:pt x="25400" y="389889"/>
                  </a:lnTo>
                  <a:lnTo>
                    <a:pt x="25400" y="383540"/>
                  </a:lnTo>
                  <a:close/>
                </a:path>
                <a:path w="25400" h="1014729">
                  <a:moveTo>
                    <a:pt x="25400" y="389890"/>
                  </a:moveTo>
                  <a:lnTo>
                    <a:pt x="0" y="389890"/>
                  </a:lnTo>
                  <a:lnTo>
                    <a:pt x="0" y="396239"/>
                  </a:lnTo>
                  <a:lnTo>
                    <a:pt x="25400" y="396239"/>
                  </a:lnTo>
                  <a:lnTo>
                    <a:pt x="25400" y="389890"/>
                  </a:lnTo>
                  <a:close/>
                </a:path>
                <a:path w="25400" h="1014729">
                  <a:moveTo>
                    <a:pt x="25400" y="396240"/>
                  </a:moveTo>
                  <a:lnTo>
                    <a:pt x="0" y="396240"/>
                  </a:lnTo>
                  <a:lnTo>
                    <a:pt x="0" y="402589"/>
                  </a:lnTo>
                  <a:lnTo>
                    <a:pt x="25400" y="402589"/>
                  </a:lnTo>
                  <a:lnTo>
                    <a:pt x="25400" y="396240"/>
                  </a:lnTo>
                  <a:close/>
                </a:path>
                <a:path w="25400" h="1014729">
                  <a:moveTo>
                    <a:pt x="25400" y="402590"/>
                  </a:moveTo>
                  <a:lnTo>
                    <a:pt x="0" y="402590"/>
                  </a:lnTo>
                  <a:lnTo>
                    <a:pt x="0" y="408939"/>
                  </a:lnTo>
                  <a:lnTo>
                    <a:pt x="25400" y="408939"/>
                  </a:lnTo>
                  <a:lnTo>
                    <a:pt x="25400" y="402590"/>
                  </a:lnTo>
                  <a:close/>
                </a:path>
                <a:path w="25400" h="1014729">
                  <a:moveTo>
                    <a:pt x="25400" y="408940"/>
                  </a:moveTo>
                  <a:lnTo>
                    <a:pt x="0" y="408940"/>
                  </a:lnTo>
                  <a:lnTo>
                    <a:pt x="0" y="415289"/>
                  </a:lnTo>
                  <a:lnTo>
                    <a:pt x="25400" y="415289"/>
                  </a:lnTo>
                  <a:lnTo>
                    <a:pt x="25400" y="408940"/>
                  </a:lnTo>
                  <a:close/>
                </a:path>
                <a:path w="25400" h="1014729">
                  <a:moveTo>
                    <a:pt x="25400" y="415290"/>
                  </a:moveTo>
                  <a:lnTo>
                    <a:pt x="0" y="415290"/>
                  </a:lnTo>
                  <a:lnTo>
                    <a:pt x="0" y="421639"/>
                  </a:lnTo>
                  <a:lnTo>
                    <a:pt x="25400" y="421639"/>
                  </a:lnTo>
                  <a:lnTo>
                    <a:pt x="25400" y="415290"/>
                  </a:lnTo>
                  <a:close/>
                </a:path>
                <a:path w="25400" h="1014729">
                  <a:moveTo>
                    <a:pt x="25400" y="421640"/>
                  </a:moveTo>
                  <a:lnTo>
                    <a:pt x="0" y="421640"/>
                  </a:lnTo>
                  <a:lnTo>
                    <a:pt x="0" y="427989"/>
                  </a:lnTo>
                  <a:lnTo>
                    <a:pt x="25400" y="427989"/>
                  </a:lnTo>
                  <a:lnTo>
                    <a:pt x="25400" y="421640"/>
                  </a:lnTo>
                  <a:close/>
                </a:path>
                <a:path w="25400" h="1014729">
                  <a:moveTo>
                    <a:pt x="25400" y="427990"/>
                  </a:moveTo>
                  <a:lnTo>
                    <a:pt x="0" y="427990"/>
                  </a:lnTo>
                  <a:lnTo>
                    <a:pt x="0" y="448309"/>
                  </a:lnTo>
                  <a:lnTo>
                    <a:pt x="25400" y="448309"/>
                  </a:lnTo>
                  <a:lnTo>
                    <a:pt x="25400" y="427990"/>
                  </a:lnTo>
                  <a:close/>
                </a:path>
                <a:path w="25400" h="1014729">
                  <a:moveTo>
                    <a:pt x="25400" y="448310"/>
                  </a:moveTo>
                  <a:lnTo>
                    <a:pt x="0" y="448310"/>
                  </a:lnTo>
                  <a:lnTo>
                    <a:pt x="0" y="454659"/>
                  </a:lnTo>
                  <a:lnTo>
                    <a:pt x="25400" y="454659"/>
                  </a:lnTo>
                  <a:lnTo>
                    <a:pt x="25400" y="448310"/>
                  </a:lnTo>
                  <a:close/>
                </a:path>
                <a:path w="25400" h="1014729">
                  <a:moveTo>
                    <a:pt x="25400" y="454660"/>
                  </a:moveTo>
                  <a:lnTo>
                    <a:pt x="0" y="454660"/>
                  </a:lnTo>
                  <a:lnTo>
                    <a:pt x="0" y="473709"/>
                  </a:lnTo>
                  <a:lnTo>
                    <a:pt x="25400" y="473709"/>
                  </a:lnTo>
                  <a:lnTo>
                    <a:pt x="25400" y="454660"/>
                  </a:lnTo>
                  <a:close/>
                </a:path>
                <a:path w="25400" h="1014729">
                  <a:moveTo>
                    <a:pt x="25400" y="473710"/>
                  </a:moveTo>
                  <a:lnTo>
                    <a:pt x="0" y="473710"/>
                  </a:lnTo>
                  <a:lnTo>
                    <a:pt x="0" y="480059"/>
                  </a:lnTo>
                  <a:lnTo>
                    <a:pt x="25400" y="480059"/>
                  </a:lnTo>
                  <a:lnTo>
                    <a:pt x="25400" y="473710"/>
                  </a:lnTo>
                  <a:close/>
                </a:path>
                <a:path w="25400" h="1014729">
                  <a:moveTo>
                    <a:pt x="25400" y="480060"/>
                  </a:moveTo>
                  <a:lnTo>
                    <a:pt x="0" y="480060"/>
                  </a:lnTo>
                  <a:lnTo>
                    <a:pt x="0" y="486409"/>
                  </a:lnTo>
                  <a:lnTo>
                    <a:pt x="25400" y="486409"/>
                  </a:lnTo>
                  <a:lnTo>
                    <a:pt x="25400" y="480060"/>
                  </a:lnTo>
                  <a:close/>
                </a:path>
                <a:path w="25400" h="1014729">
                  <a:moveTo>
                    <a:pt x="25400" y="486410"/>
                  </a:moveTo>
                  <a:lnTo>
                    <a:pt x="0" y="486410"/>
                  </a:lnTo>
                  <a:lnTo>
                    <a:pt x="0" y="492759"/>
                  </a:lnTo>
                  <a:lnTo>
                    <a:pt x="25400" y="492759"/>
                  </a:lnTo>
                  <a:lnTo>
                    <a:pt x="25400" y="486410"/>
                  </a:lnTo>
                  <a:close/>
                </a:path>
                <a:path w="25400" h="1014729">
                  <a:moveTo>
                    <a:pt x="25400" y="492760"/>
                  </a:moveTo>
                  <a:lnTo>
                    <a:pt x="0" y="492760"/>
                  </a:lnTo>
                  <a:lnTo>
                    <a:pt x="0" y="499109"/>
                  </a:lnTo>
                  <a:lnTo>
                    <a:pt x="25400" y="499109"/>
                  </a:lnTo>
                  <a:lnTo>
                    <a:pt x="25400" y="492760"/>
                  </a:lnTo>
                  <a:close/>
                </a:path>
                <a:path w="25400" h="1014729">
                  <a:moveTo>
                    <a:pt x="25400" y="499110"/>
                  </a:moveTo>
                  <a:lnTo>
                    <a:pt x="0" y="499110"/>
                  </a:lnTo>
                  <a:lnTo>
                    <a:pt x="0" y="505459"/>
                  </a:lnTo>
                  <a:lnTo>
                    <a:pt x="25400" y="505459"/>
                  </a:lnTo>
                  <a:lnTo>
                    <a:pt x="25400" y="499110"/>
                  </a:lnTo>
                  <a:close/>
                </a:path>
                <a:path w="25400" h="1014729">
                  <a:moveTo>
                    <a:pt x="25400" y="505460"/>
                  </a:moveTo>
                  <a:lnTo>
                    <a:pt x="0" y="505460"/>
                  </a:lnTo>
                  <a:lnTo>
                    <a:pt x="0" y="511809"/>
                  </a:lnTo>
                  <a:lnTo>
                    <a:pt x="25400" y="511809"/>
                  </a:lnTo>
                  <a:lnTo>
                    <a:pt x="25400" y="505460"/>
                  </a:lnTo>
                  <a:close/>
                </a:path>
                <a:path w="25400" h="1014729">
                  <a:moveTo>
                    <a:pt x="25400" y="511810"/>
                  </a:moveTo>
                  <a:lnTo>
                    <a:pt x="0" y="511810"/>
                  </a:lnTo>
                  <a:lnTo>
                    <a:pt x="0" y="524510"/>
                  </a:lnTo>
                  <a:lnTo>
                    <a:pt x="25400" y="524510"/>
                  </a:lnTo>
                  <a:lnTo>
                    <a:pt x="25400" y="511810"/>
                  </a:lnTo>
                  <a:close/>
                </a:path>
                <a:path w="25400" h="1014729">
                  <a:moveTo>
                    <a:pt x="25400" y="524510"/>
                  </a:moveTo>
                  <a:lnTo>
                    <a:pt x="0" y="524510"/>
                  </a:lnTo>
                  <a:lnTo>
                    <a:pt x="0" y="530860"/>
                  </a:lnTo>
                  <a:lnTo>
                    <a:pt x="25400" y="530860"/>
                  </a:lnTo>
                  <a:lnTo>
                    <a:pt x="25400" y="524510"/>
                  </a:lnTo>
                  <a:close/>
                </a:path>
                <a:path w="25400" h="1014729">
                  <a:moveTo>
                    <a:pt x="25400" y="530860"/>
                  </a:moveTo>
                  <a:lnTo>
                    <a:pt x="0" y="530860"/>
                  </a:lnTo>
                  <a:lnTo>
                    <a:pt x="0" y="537210"/>
                  </a:lnTo>
                  <a:lnTo>
                    <a:pt x="25400" y="537210"/>
                  </a:lnTo>
                  <a:lnTo>
                    <a:pt x="25400" y="530860"/>
                  </a:lnTo>
                  <a:close/>
                </a:path>
                <a:path w="25400" h="1014729">
                  <a:moveTo>
                    <a:pt x="25400" y="537210"/>
                  </a:moveTo>
                  <a:lnTo>
                    <a:pt x="0" y="537210"/>
                  </a:lnTo>
                  <a:lnTo>
                    <a:pt x="0" y="543560"/>
                  </a:lnTo>
                  <a:lnTo>
                    <a:pt x="25400" y="543560"/>
                  </a:lnTo>
                  <a:lnTo>
                    <a:pt x="25400" y="537210"/>
                  </a:lnTo>
                  <a:close/>
                </a:path>
                <a:path w="25400" h="1014729">
                  <a:moveTo>
                    <a:pt x="25400" y="543560"/>
                  </a:moveTo>
                  <a:lnTo>
                    <a:pt x="0" y="543560"/>
                  </a:lnTo>
                  <a:lnTo>
                    <a:pt x="0" y="549909"/>
                  </a:lnTo>
                  <a:lnTo>
                    <a:pt x="25400" y="549909"/>
                  </a:lnTo>
                  <a:lnTo>
                    <a:pt x="25400" y="543560"/>
                  </a:lnTo>
                  <a:close/>
                </a:path>
                <a:path w="25400" h="1014729">
                  <a:moveTo>
                    <a:pt x="25400" y="549910"/>
                  </a:moveTo>
                  <a:lnTo>
                    <a:pt x="0" y="549910"/>
                  </a:lnTo>
                  <a:lnTo>
                    <a:pt x="0" y="556259"/>
                  </a:lnTo>
                  <a:lnTo>
                    <a:pt x="25400" y="556259"/>
                  </a:lnTo>
                  <a:lnTo>
                    <a:pt x="25400" y="549910"/>
                  </a:lnTo>
                  <a:close/>
                </a:path>
                <a:path w="25400" h="1014729">
                  <a:moveTo>
                    <a:pt x="25400" y="556260"/>
                  </a:moveTo>
                  <a:lnTo>
                    <a:pt x="0" y="556260"/>
                  </a:lnTo>
                  <a:lnTo>
                    <a:pt x="0" y="560069"/>
                  </a:lnTo>
                  <a:lnTo>
                    <a:pt x="25400" y="560069"/>
                  </a:lnTo>
                  <a:lnTo>
                    <a:pt x="25400" y="556260"/>
                  </a:lnTo>
                  <a:close/>
                </a:path>
                <a:path w="25400" h="1014729">
                  <a:moveTo>
                    <a:pt x="25400" y="560070"/>
                  </a:moveTo>
                  <a:lnTo>
                    <a:pt x="0" y="560070"/>
                  </a:lnTo>
                  <a:lnTo>
                    <a:pt x="0" y="568960"/>
                  </a:lnTo>
                  <a:lnTo>
                    <a:pt x="25400" y="568960"/>
                  </a:lnTo>
                  <a:lnTo>
                    <a:pt x="25400" y="560070"/>
                  </a:lnTo>
                  <a:close/>
                </a:path>
                <a:path w="25400" h="1014729">
                  <a:moveTo>
                    <a:pt x="25400" y="568960"/>
                  </a:moveTo>
                  <a:lnTo>
                    <a:pt x="0" y="568960"/>
                  </a:lnTo>
                  <a:lnTo>
                    <a:pt x="0" y="575310"/>
                  </a:lnTo>
                  <a:lnTo>
                    <a:pt x="25400" y="575310"/>
                  </a:lnTo>
                  <a:lnTo>
                    <a:pt x="25400" y="568960"/>
                  </a:lnTo>
                  <a:close/>
                </a:path>
                <a:path w="25400" h="1014729">
                  <a:moveTo>
                    <a:pt x="25400" y="575310"/>
                  </a:moveTo>
                  <a:lnTo>
                    <a:pt x="0" y="575310"/>
                  </a:lnTo>
                  <a:lnTo>
                    <a:pt x="0" y="581660"/>
                  </a:lnTo>
                  <a:lnTo>
                    <a:pt x="25400" y="581660"/>
                  </a:lnTo>
                  <a:lnTo>
                    <a:pt x="25400" y="575310"/>
                  </a:lnTo>
                  <a:close/>
                </a:path>
                <a:path w="25400" h="1014729">
                  <a:moveTo>
                    <a:pt x="25400" y="581660"/>
                  </a:moveTo>
                  <a:lnTo>
                    <a:pt x="0" y="581660"/>
                  </a:lnTo>
                  <a:lnTo>
                    <a:pt x="0" y="588010"/>
                  </a:lnTo>
                  <a:lnTo>
                    <a:pt x="25400" y="588010"/>
                  </a:lnTo>
                  <a:lnTo>
                    <a:pt x="25400" y="581660"/>
                  </a:lnTo>
                  <a:close/>
                </a:path>
                <a:path w="25400" h="1014729">
                  <a:moveTo>
                    <a:pt x="25400" y="588010"/>
                  </a:moveTo>
                  <a:lnTo>
                    <a:pt x="0" y="588010"/>
                  </a:lnTo>
                  <a:lnTo>
                    <a:pt x="0" y="594360"/>
                  </a:lnTo>
                  <a:lnTo>
                    <a:pt x="25400" y="594360"/>
                  </a:lnTo>
                  <a:lnTo>
                    <a:pt x="25400" y="588010"/>
                  </a:lnTo>
                  <a:close/>
                </a:path>
                <a:path w="25400" h="1014729">
                  <a:moveTo>
                    <a:pt x="25400" y="594360"/>
                  </a:moveTo>
                  <a:lnTo>
                    <a:pt x="0" y="594360"/>
                  </a:lnTo>
                  <a:lnTo>
                    <a:pt x="0" y="600710"/>
                  </a:lnTo>
                  <a:lnTo>
                    <a:pt x="25400" y="600710"/>
                  </a:lnTo>
                  <a:lnTo>
                    <a:pt x="25400" y="594360"/>
                  </a:lnTo>
                  <a:close/>
                </a:path>
                <a:path w="25400" h="1014729">
                  <a:moveTo>
                    <a:pt x="25400" y="600710"/>
                  </a:moveTo>
                  <a:lnTo>
                    <a:pt x="0" y="600710"/>
                  </a:lnTo>
                  <a:lnTo>
                    <a:pt x="0" y="607059"/>
                  </a:lnTo>
                  <a:lnTo>
                    <a:pt x="25400" y="607059"/>
                  </a:lnTo>
                  <a:lnTo>
                    <a:pt x="25400" y="600710"/>
                  </a:lnTo>
                  <a:close/>
                </a:path>
                <a:path w="25400" h="1014729">
                  <a:moveTo>
                    <a:pt x="25400" y="607060"/>
                  </a:moveTo>
                  <a:lnTo>
                    <a:pt x="0" y="607060"/>
                  </a:lnTo>
                  <a:lnTo>
                    <a:pt x="0" y="613410"/>
                  </a:lnTo>
                  <a:lnTo>
                    <a:pt x="25400" y="613410"/>
                  </a:lnTo>
                  <a:lnTo>
                    <a:pt x="25400" y="607060"/>
                  </a:lnTo>
                  <a:close/>
                </a:path>
                <a:path w="25400" h="1014729">
                  <a:moveTo>
                    <a:pt x="25400" y="613410"/>
                  </a:moveTo>
                  <a:lnTo>
                    <a:pt x="0" y="613410"/>
                  </a:lnTo>
                  <a:lnTo>
                    <a:pt x="0" y="626110"/>
                  </a:lnTo>
                  <a:lnTo>
                    <a:pt x="25400" y="626110"/>
                  </a:lnTo>
                  <a:lnTo>
                    <a:pt x="25400" y="613410"/>
                  </a:lnTo>
                  <a:close/>
                </a:path>
                <a:path w="25400" h="1014729">
                  <a:moveTo>
                    <a:pt x="25400" y="626110"/>
                  </a:moveTo>
                  <a:lnTo>
                    <a:pt x="0" y="626110"/>
                  </a:lnTo>
                  <a:lnTo>
                    <a:pt x="0" y="651510"/>
                  </a:lnTo>
                  <a:lnTo>
                    <a:pt x="25400" y="651510"/>
                  </a:lnTo>
                  <a:lnTo>
                    <a:pt x="25400" y="626110"/>
                  </a:lnTo>
                  <a:close/>
                </a:path>
                <a:path w="25400" h="1014729">
                  <a:moveTo>
                    <a:pt x="25400" y="651510"/>
                  </a:moveTo>
                  <a:lnTo>
                    <a:pt x="0" y="651510"/>
                  </a:lnTo>
                  <a:lnTo>
                    <a:pt x="0" y="664210"/>
                  </a:lnTo>
                  <a:lnTo>
                    <a:pt x="25400" y="664210"/>
                  </a:lnTo>
                  <a:lnTo>
                    <a:pt x="25400" y="651510"/>
                  </a:lnTo>
                  <a:close/>
                </a:path>
                <a:path w="25400" h="1014729">
                  <a:moveTo>
                    <a:pt x="25400" y="664210"/>
                  </a:moveTo>
                  <a:lnTo>
                    <a:pt x="0" y="664210"/>
                  </a:lnTo>
                  <a:lnTo>
                    <a:pt x="0" y="670560"/>
                  </a:lnTo>
                  <a:lnTo>
                    <a:pt x="25400" y="670560"/>
                  </a:lnTo>
                  <a:lnTo>
                    <a:pt x="25400" y="664210"/>
                  </a:lnTo>
                  <a:close/>
                </a:path>
                <a:path w="25400" h="1014729">
                  <a:moveTo>
                    <a:pt x="25400" y="670560"/>
                  </a:moveTo>
                  <a:lnTo>
                    <a:pt x="0" y="670560"/>
                  </a:lnTo>
                  <a:lnTo>
                    <a:pt x="0" y="676910"/>
                  </a:lnTo>
                  <a:lnTo>
                    <a:pt x="25400" y="676910"/>
                  </a:lnTo>
                  <a:lnTo>
                    <a:pt x="25400" y="670560"/>
                  </a:lnTo>
                  <a:close/>
                </a:path>
                <a:path w="25400" h="1014729">
                  <a:moveTo>
                    <a:pt x="25400" y="676910"/>
                  </a:moveTo>
                  <a:lnTo>
                    <a:pt x="0" y="676910"/>
                  </a:lnTo>
                  <a:lnTo>
                    <a:pt x="0" y="683260"/>
                  </a:lnTo>
                  <a:lnTo>
                    <a:pt x="25400" y="683260"/>
                  </a:lnTo>
                  <a:lnTo>
                    <a:pt x="25400" y="676910"/>
                  </a:lnTo>
                  <a:close/>
                </a:path>
                <a:path w="25400" h="1014729">
                  <a:moveTo>
                    <a:pt x="25400" y="683260"/>
                  </a:moveTo>
                  <a:lnTo>
                    <a:pt x="0" y="683260"/>
                  </a:lnTo>
                  <a:lnTo>
                    <a:pt x="0" y="689610"/>
                  </a:lnTo>
                  <a:lnTo>
                    <a:pt x="25400" y="689610"/>
                  </a:lnTo>
                  <a:lnTo>
                    <a:pt x="25400" y="683260"/>
                  </a:lnTo>
                  <a:close/>
                </a:path>
                <a:path w="25400" h="1014729">
                  <a:moveTo>
                    <a:pt x="25400" y="689610"/>
                  </a:moveTo>
                  <a:lnTo>
                    <a:pt x="0" y="689610"/>
                  </a:lnTo>
                  <a:lnTo>
                    <a:pt x="0" y="695960"/>
                  </a:lnTo>
                  <a:lnTo>
                    <a:pt x="25400" y="695960"/>
                  </a:lnTo>
                  <a:lnTo>
                    <a:pt x="25400" y="689610"/>
                  </a:lnTo>
                  <a:close/>
                </a:path>
                <a:path w="25400" h="1014729">
                  <a:moveTo>
                    <a:pt x="25400" y="697230"/>
                  </a:moveTo>
                  <a:lnTo>
                    <a:pt x="0" y="697230"/>
                  </a:lnTo>
                  <a:lnTo>
                    <a:pt x="0" y="702310"/>
                  </a:lnTo>
                  <a:lnTo>
                    <a:pt x="25400" y="702310"/>
                  </a:lnTo>
                  <a:lnTo>
                    <a:pt x="25400" y="697230"/>
                  </a:lnTo>
                  <a:close/>
                </a:path>
                <a:path w="25400" h="1014729">
                  <a:moveTo>
                    <a:pt x="25400" y="695960"/>
                  </a:moveTo>
                  <a:lnTo>
                    <a:pt x="0" y="695960"/>
                  </a:lnTo>
                  <a:lnTo>
                    <a:pt x="0" y="697230"/>
                  </a:lnTo>
                  <a:lnTo>
                    <a:pt x="25400" y="697230"/>
                  </a:lnTo>
                  <a:lnTo>
                    <a:pt x="25400" y="695960"/>
                  </a:lnTo>
                  <a:close/>
                </a:path>
                <a:path w="25400" h="1014729">
                  <a:moveTo>
                    <a:pt x="25400" y="702310"/>
                  </a:moveTo>
                  <a:lnTo>
                    <a:pt x="0" y="702310"/>
                  </a:lnTo>
                  <a:lnTo>
                    <a:pt x="0" y="708660"/>
                  </a:lnTo>
                  <a:lnTo>
                    <a:pt x="25400" y="708660"/>
                  </a:lnTo>
                  <a:lnTo>
                    <a:pt x="25400" y="702310"/>
                  </a:lnTo>
                  <a:close/>
                </a:path>
                <a:path w="25400" h="1014729">
                  <a:moveTo>
                    <a:pt x="25400" y="708660"/>
                  </a:moveTo>
                  <a:lnTo>
                    <a:pt x="0" y="708660"/>
                  </a:lnTo>
                  <a:lnTo>
                    <a:pt x="0" y="715010"/>
                  </a:lnTo>
                  <a:lnTo>
                    <a:pt x="25400" y="715010"/>
                  </a:lnTo>
                  <a:lnTo>
                    <a:pt x="25400" y="708660"/>
                  </a:lnTo>
                  <a:close/>
                </a:path>
                <a:path w="25400" h="1014729">
                  <a:moveTo>
                    <a:pt x="25400" y="715010"/>
                  </a:moveTo>
                  <a:lnTo>
                    <a:pt x="0" y="715010"/>
                  </a:lnTo>
                  <a:lnTo>
                    <a:pt x="0" y="721360"/>
                  </a:lnTo>
                  <a:lnTo>
                    <a:pt x="25400" y="721360"/>
                  </a:lnTo>
                  <a:lnTo>
                    <a:pt x="25400" y="715010"/>
                  </a:lnTo>
                  <a:close/>
                </a:path>
                <a:path w="25400" h="1014729">
                  <a:moveTo>
                    <a:pt x="25400" y="721360"/>
                  </a:moveTo>
                  <a:lnTo>
                    <a:pt x="0" y="721360"/>
                  </a:lnTo>
                  <a:lnTo>
                    <a:pt x="0" y="727710"/>
                  </a:lnTo>
                  <a:lnTo>
                    <a:pt x="25400" y="727710"/>
                  </a:lnTo>
                  <a:lnTo>
                    <a:pt x="25400" y="721360"/>
                  </a:lnTo>
                  <a:close/>
                </a:path>
                <a:path w="25400" h="1014729">
                  <a:moveTo>
                    <a:pt x="25400" y="727710"/>
                  </a:moveTo>
                  <a:lnTo>
                    <a:pt x="0" y="727710"/>
                  </a:lnTo>
                  <a:lnTo>
                    <a:pt x="0" y="734060"/>
                  </a:lnTo>
                  <a:lnTo>
                    <a:pt x="25400" y="734060"/>
                  </a:lnTo>
                  <a:lnTo>
                    <a:pt x="25400" y="727710"/>
                  </a:lnTo>
                  <a:close/>
                </a:path>
                <a:path w="25400" h="1014729">
                  <a:moveTo>
                    <a:pt x="25400" y="734060"/>
                  </a:moveTo>
                  <a:lnTo>
                    <a:pt x="0" y="734060"/>
                  </a:lnTo>
                  <a:lnTo>
                    <a:pt x="0" y="759460"/>
                  </a:lnTo>
                  <a:lnTo>
                    <a:pt x="25400" y="759460"/>
                  </a:lnTo>
                  <a:lnTo>
                    <a:pt x="25400" y="734060"/>
                  </a:lnTo>
                  <a:close/>
                </a:path>
                <a:path w="25400" h="1014729">
                  <a:moveTo>
                    <a:pt x="25400" y="759460"/>
                  </a:moveTo>
                  <a:lnTo>
                    <a:pt x="0" y="759460"/>
                  </a:lnTo>
                  <a:lnTo>
                    <a:pt x="0" y="765810"/>
                  </a:lnTo>
                  <a:lnTo>
                    <a:pt x="25400" y="765810"/>
                  </a:lnTo>
                  <a:lnTo>
                    <a:pt x="25400" y="759460"/>
                  </a:lnTo>
                  <a:close/>
                </a:path>
                <a:path w="25400" h="1014729">
                  <a:moveTo>
                    <a:pt x="25400" y="765810"/>
                  </a:moveTo>
                  <a:lnTo>
                    <a:pt x="0" y="765810"/>
                  </a:lnTo>
                  <a:lnTo>
                    <a:pt x="0" y="772160"/>
                  </a:lnTo>
                  <a:lnTo>
                    <a:pt x="25400" y="772160"/>
                  </a:lnTo>
                  <a:lnTo>
                    <a:pt x="25400" y="765810"/>
                  </a:lnTo>
                  <a:close/>
                </a:path>
                <a:path w="25400" h="1014729">
                  <a:moveTo>
                    <a:pt x="25400" y="772160"/>
                  </a:moveTo>
                  <a:lnTo>
                    <a:pt x="0" y="772160"/>
                  </a:lnTo>
                  <a:lnTo>
                    <a:pt x="0" y="778509"/>
                  </a:lnTo>
                  <a:lnTo>
                    <a:pt x="25400" y="778509"/>
                  </a:lnTo>
                  <a:lnTo>
                    <a:pt x="25400" y="772160"/>
                  </a:lnTo>
                  <a:close/>
                </a:path>
                <a:path w="25400" h="1014729">
                  <a:moveTo>
                    <a:pt x="25400" y="778510"/>
                  </a:moveTo>
                  <a:lnTo>
                    <a:pt x="0" y="778510"/>
                  </a:lnTo>
                  <a:lnTo>
                    <a:pt x="0" y="782319"/>
                  </a:lnTo>
                  <a:lnTo>
                    <a:pt x="25400" y="782319"/>
                  </a:lnTo>
                  <a:lnTo>
                    <a:pt x="25400" y="778510"/>
                  </a:lnTo>
                  <a:close/>
                </a:path>
                <a:path w="25400" h="1014729">
                  <a:moveTo>
                    <a:pt x="25400" y="782320"/>
                  </a:moveTo>
                  <a:lnTo>
                    <a:pt x="0" y="782320"/>
                  </a:lnTo>
                  <a:lnTo>
                    <a:pt x="0" y="784860"/>
                  </a:lnTo>
                  <a:lnTo>
                    <a:pt x="25400" y="784860"/>
                  </a:lnTo>
                  <a:lnTo>
                    <a:pt x="25400" y="782320"/>
                  </a:lnTo>
                  <a:close/>
                </a:path>
                <a:path w="25400" h="1014729">
                  <a:moveTo>
                    <a:pt x="25400" y="784860"/>
                  </a:moveTo>
                  <a:lnTo>
                    <a:pt x="0" y="784860"/>
                  </a:lnTo>
                  <a:lnTo>
                    <a:pt x="0" y="797559"/>
                  </a:lnTo>
                  <a:lnTo>
                    <a:pt x="25400" y="797559"/>
                  </a:lnTo>
                  <a:lnTo>
                    <a:pt x="25400" y="784860"/>
                  </a:lnTo>
                  <a:close/>
                </a:path>
                <a:path w="25400" h="1014729">
                  <a:moveTo>
                    <a:pt x="25400" y="797560"/>
                  </a:moveTo>
                  <a:lnTo>
                    <a:pt x="0" y="797560"/>
                  </a:lnTo>
                  <a:lnTo>
                    <a:pt x="0" y="803909"/>
                  </a:lnTo>
                  <a:lnTo>
                    <a:pt x="25400" y="803909"/>
                  </a:lnTo>
                  <a:lnTo>
                    <a:pt x="25400" y="797560"/>
                  </a:lnTo>
                  <a:close/>
                </a:path>
                <a:path w="25400" h="1014729">
                  <a:moveTo>
                    <a:pt x="25400" y="803910"/>
                  </a:moveTo>
                  <a:lnTo>
                    <a:pt x="0" y="803910"/>
                  </a:lnTo>
                  <a:lnTo>
                    <a:pt x="0" y="814069"/>
                  </a:lnTo>
                  <a:lnTo>
                    <a:pt x="25400" y="814069"/>
                  </a:lnTo>
                  <a:lnTo>
                    <a:pt x="25400" y="803910"/>
                  </a:lnTo>
                  <a:close/>
                </a:path>
                <a:path w="25400" h="1014729">
                  <a:moveTo>
                    <a:pt x="25400" y="814070"/>
                  </a:moveTo>
                  <a:lnTo>
                    <a:pt x="0" y="814070"/>
                  </a:lnTo>
                  <a:lnTo>
                    <a:pt x="0" y="820419"/>
                  </a:lnTo>
                  <a:lnTo>
                    <a:pt x="25400" y="820419"/>
                  </a:lnTo>
                  <a:lnTo>
                    <a:pt x="25400" y="814070"/>
                  </a:lnTo>
                  <a:close/>
                </a:path>
                <a:path w="25400" h="1014729">
                  <a:moveTo>
                    <a:pt x="25400" y="820420"/>
                  </a:moveTo>
                  <a:lnTo>
                    <a:pt x="0" y="820420"/>
                  </a:lnTo>
                  <a:lnTo>
                    <a:pt x="0" y="829309"/>
                  </a:lnTo>
                  <a:lnTo>
                    <a:pt x="25400" y="829309"/>
                  </a:lnTo>
                  <a:lnTo>
                    <a:pt x="25400" y="820420"/>
                  </a:lnTo>
                  <a:close/>
                </a:path>
                <a:path w="25400" h="1014729">
                  <a:moveTo>
                    <a:pt x="25400" y="829310"/>
                  </a:moveTo>
                  <a:lnTo>
                    <a:pt x="0" y="829310"/>
                  </a:lnTo>
                  <a:lnTo>
                    <a:pt x="0" y="834389"/>
                  </a:lnTo>
                  <a:lnTo>
                    <a:pt x="25400" y="834389"/>
                  </a:lnTo>
                  <a:lnTo>
                    <a:pt x="25400" y="829310"/>
                  </a:lnTo>
                  <a:close/>
                </a:path>
                <a:path w="25400" h="1014729">
                  <a:moveTo>
                    <a:pt x="25400" y="834390"/>
                  </a:moveTo>
                  <a:lnTo>
                    <a:pt x="0" y="834390"/>
                  </a:lnTo>
                  <a:lnTo>
                    <a:pt x="0" y="835659"/>
                  </a:lnTo>
                  <a:lnTo>
                    <a:pt x="25400" y="835659"/>
                  </a:lnTo>
                  <a:lnTo>
                    <a:pt x="25400" y="834390"/>
                  </a:lnTo>
                  <a:close/>
                </a:path>
                <a:path w="25400" h="1014729">
                  <a:moveTo>
                    <a:pt x="25400" y="835660"/>
                  </a:moveTo>
                  <a:lnTo>
                    <a:pt x="0" y="835660"/>
                  </a:lnTo>
                  <a:lnTo>
                    <a:pt x="0" y="842009"/>
                  </a:lnTo>
                  <a:lnTo>
                    <a:pt x="25400" y="842009"/>
                  </a:lnTo>
                  <a:lnTo>
                    <a:pt x="25400" y="835660"/>
                  </a:lnTo>
                  <a:close/>
                </a:path>
                <a:path w="25400" h="1014729">
                  <a:moveTo>
                    <a:pt x="25400" y="842010"/>
                  </a:moveTo>
                  <a:lnTo>
                    <a:pt x="0" y="842010"/>
                  </a:lnTo>
                  <a:lnTo>
                    <a:pt x="0" y="852169"/>
                  </a:lnTo>
                  <a:lnTo>
                    <a:pt x="25400" y="852169"/>
                  </a:lnTo>
                  <a:lnTo>
                    <a:pt x="25400" y="842010"/>
                  </a:lnTo>
                  <a:close/>
                </a:path>
                <a:path w="25400" h="1014729">
                  <a:moveTo>
                    <a:pt x="25400" y="852170"/>
                  </a:moveTo>
                  <a:lnTo>
                    <a:pt x="0" y="852170"/>
                  </a:lnTo>
                  <a:lnTo>
                    <a:pt x="0" y="861059"/>
                  </a:lnTo>
                  <a:lnTo>
                    <a:pt x="25400" y="861059"/>
                  </a:lnTo>
                  <a:lnTo>
                    <a:pt x="25400" y="852170"/>
                  </a:lnTo>
                  <a:close/>
                </a:path>
                <a:path w="25400" h="1014729">
                  <a:moveTo>
                    <a:pt x="25400" y="861060"/>
                  </a:moveTo>
                  <a:lnTo>
                    <a:pt x="0" y="861060"/>
                  </a:lnTo>
                  <a:lnTo>
                    <a:pt x="0" y="899160"/>
                  </a:lnTo>
                  <a:lnTo>
                    <a:pt x="25400" y="899160"/>
                  </a:lnTo>
                  <a:lnTo>
                    <a:pt x="25400" y="861060"/>
                  </a:lnTo>
                  <a:close/>
                </a:path>
                <a:path w="25400" h="1014729">
                  <a:moveTo>
                    <a:pt x="25400" y="899160"/>
                  </a:moveTo>
                  <a:lnTo>
                    <a:pt x="0" y="899160"/>
                  </a:lnTo>
                  <a:lnTo>
                    <a:pt x="0" y="902969"/>
                  </a:lnTo>
                  <a:lnTo>
                    <a:pt x="25400" y="902969"/>
                  </a:lnTo>
                  <a:lnTo>
                    <a:pt x="25400" y="899160"/>
                  </a:lnTo>
                  <a:close/>
                </a:path>
                <a:path w="25400" h="1014729">
                  <a:moveTo>
                    <a:pt x="25400" y="902970"/>
                  </a:moveTo>
                  <a:lnTo>
                    <a:pt x="0" y="902970"/>
                  </a:lnTo>
                  <a:lnTo>
                    <a:pt x="0" y="905510"/>
                  </a:lnTo>
                  <a:lnTo>
                    <a:pt x="25400" y="905510"/>
                  </a:lnTo>
                  <a:lnTo>
                    <a:pt x="25400" y="902970"/>
                  </a:lnTo>
                  <a:close/>
                </a:path>
                <a:path w="25400" h="1014729">
                  <a:moveTo>
                    <a:pt x="25400" y="905510"/>
                  </a:moveTo>
                  <a:lnTo>
                    <a:pt x="0" y="905510"/>
                  </a:lnTo>
                  <a:lnTo>
                    <a:pt x="0" y="911860"/>
                  </a:lnTo>
                  <a:lnTo>
                    <a:pt x="25400" y="911860"/>
                  </a:lnTo>
                  <a:lnTo>
                    <a:pt x="25400" y="905510"/>
                  </a:lnTo>
                  <a:close/>
                </a:path>
                <a:path w="25400" h="1014729">
                  <a:moveTo>
                    <a:pt x="25400" y="911860"/>
                  </a:moveTo>
                  <a:lnTo>
                    <a:pt x="0" y="911860"/>
                  </a:lnTo>
                  <a:lnTo>
                    <a:pt x="0" y="915669"/>
                  </a:lnTo>
                  <a:lnTo>
                    <a:pt x="25400" y="915669"/>
                  </a:lnTo>
                  <a:lnTo>
                    <a:pt x="25400" y="911860"/>
                  </a:lnTo>
                  <a:close/>
                </a:path>
                <a:path w="25400" h="1014729">
                  <a:moveTo>
                    <a:pt x="25400" y="915670"/>
                  </a:moveTo>
                  <a:lnTo>
                    <a:pt x="0" y="915670"/>
                  </a:lnTo>
                  <a:lnTo>
                    <a:pt x="0" y="953769"/>
                  </a:lnTo>
                  <a:lnTo>
                    <a:pt x="25400" y="953769"/>
                  </a:lnTo>
                  <a:lnTo>
                    <a:pt x="25400" y="915670"/>
                  </a:lnTo>
                  <a:close/>
                </a:path>
                <a:path w="25400" h="1014729">
                  <a:moveTo>
                    <a:pt x="25400" y="953770"/>
                  </a:moveTo>
                  <a:lnTo>
                    <a:pt x="0" y="953770"/>
                  </a:lnTo>
                  <a:lnTo>
                    <a:pt x="0" y="962660"/>
                  </a:lnTo>
                  <a:lnTo>
                    <a:pt x="25400" y="962660"/>
                  </a:lnTo>
                  <a:lnTo>
                    <a:pt x="25400" y="953770"/>
                  </a:lnTo>
                  <a:close/>
                </a:path>
                <a:path w="25400" h="1014729">
                  <a:moveTo>
                    <a:pt x="25400" y="962660"/>
                  </a:moveTo>
                  <a:lnTo>
                    <a:pt x="0" y="962660"/>
                  </a:lnTo>
                  <a:lnTo>
                    <a:pt x="0" y="969010"/>
                  </a:lnTo>
                  <a:lnTo>
                    <a:pt x="25400" y="969010"/>
                  </a:lnTo>
                  <a:lnTo>
                    <a:pt x="25400" y="962660"/>
                  </a:lnTo>
                  <a:close/>
                </a:path>
                <a:path w="25400" h="1014729">
                  <a:moveTo>
                    <a:pt x="25400" y="969010"/>
                  </a:moveTo>
                  <a:lnTo>
                    <a:pt x="0" y="969010"/>
                  </a:lnTo>
                  <a:lnTo>
                    <a:pt x="0" y="975360"/>
                  </a:lnTo>
                  <a:lnTo>
                    <a:pt x="25400" y="975360"/>
                  </a:lnTo>
                  <a:lnTo>
                    <a:pt x="25400" y="969010"/>
                  </a:lnTo>
                  <a:close/>
                </a:path>
                <a:path w="25400" h="1014729">
                  <a:moveTo>
                    <a:pt x="25400" y="975360"/>
                  </a:moveTo>
                  <a:lnTo>
                    <a:pt x="0" y="975360"/>
                  </a:lnTo>
                  <a:lnTo>
                    <a:pt x="0" y="979169"/>
                  </a:lnTo>
                  <a:lnTo>
                    <a:pt x="25400" y="979169"/>
                  </a:lnTo>
                  <a:lnTo>
                    <a:pt x="25400" y="975360"/>
                  </a:lnTo>
                  <a:close/>
                </a:path>
                <a:path w="25400" h="1014729">
                  <a:moveTo>
                    <a:pt x="25400" y="979170"/>
                  </a:moveTo>
                  <a:lnTo>
                    <a:pt x="0" y="979170"/>
                  </a:lnTo>
                  <a:lnTo>
                    <a:pt x="0" y="985519"/>
                  </a:lnTo>
                  <a:lnTo>
                    <a:pt x="25400" y="985519"/>
                  </a:lnTo>
                  <a:lnTo>
                    <a:pt x="25400" y="979170"/>
                  </a:lnTo>
                  <a:close/>
                </a:path>
                <a:path w="25400" h="1014729">
                  <a:moveTo>
                    <a:pt x="25400" y="985520"/>
                  </a:moveTo>
                  <a:lnTo>
                    <a:pt x="0" y="985520"/>
                  </a:lnTo>
                  <a:lnTo>
                    <a:pt x="0" y="988060"/>
                  </a:lnTo>
                  <a:lnTo>
                    <a:pt x="25400" y="988060"/>
                  </a:lnTo>
                  <a:lnTo>
                    <a:pt x="25400" y="985520"/>
                  </a:lnTo>
                  <a:close/>
                </a:path>
                <a:path w="25400" h="1014729">
                  <a:moveTo>
                    <a:pt x="25400" y="988060"/>
                  </a:moveTo>
                  <a:lnTo>
                    <a:pt x="0" y="988060"/>
                  </a:lnTo>
                  <a:lnTo>
                    <a:pt x="0" y="991869"/>
                  </a:lnTo>
                  <a:lnTo>
                    <a:pt x="25400" y="991869"/>
                  </a:lnTo>
                  <a:lnTo>
                    <a:pt x="25400" y="988060"/>
                  </a:lnTo>
                  <a:close/>
                </a:path>
                <a:path w="25400" h="1014729">
                  <a:moveTo>
                    <a:pt x="25400" y="991870"/>
                  </a:moveTo>
                  <a:lnTo>
                    <a:pt x="0" y="991870"/>
                  </a:lnTo>
                  <a:lnTo>
                    <a:pt x="0" y="994410"/>
                  </a:lnTo>
                  <a:lnTo>
                    <a:pt x="25400" y="994410"/>
                  </a:lnTo>
                  <a:lnTo>
                    <a:pt x="25400" y="991870"/>
                  </a:lnTo>
                  <a:close/>
                </a:path>
                <a:path w="25400" h="1014729">
                  <a:moveTo>
                    <a:pt x="25400" y="994410"/>
                  </a:moveTo>
                  <a:lnTo>
                    <a:pt x="0" y="994410"/>
                  </a:lnTo>
                  <a:lnTo>
                    <a:pt x="0" y="1000760"/>
                  </a:lnTo>
                  <a:lnTo>
                    <a:pt x="25400" y="1000760"/>
                  </a:lnTo>
                  <a:lnTo>
                    <a:pt x="25400" y="994410"/>
                  </a:lnTo>
                  <a:close/>
                </a:path>
                <a:path w="25400" h="1014729">
                  <a:moveTo>
                    <a:pt x="25400" y="1000760"/>
                  </a:moveTo>
                  <a:lnTo>
                    <a:pt x="0" y="1000760"/>
                  </a:lnTo>
                  <a:lnTo>
                    <a:pt x="0" y="1005840"/>
                  </a:lnTo>
                  <a:lnTo>
                    <a:pt x="1269" y="1005840"/>
                  </a:lnTo>
                  <a:lnTo>
                    <a:pt x="1269" y="1007110"/>
                  </a:lnTo>
                  <a:lnTo>
                    <a:pt x="3809" y="1007110"/>
                  </a:lnTo>
                  <a:lnTo>
                    <a:pt x="3809" y="1008380"/>
                  </a:lnTo>
                  <a:lnTo>
                    <a:pt x="7619" y="1008380"/>
                  </a:lnTo>
                  <a:lnTo>
                    <a:pt x="7619" y="1009650"/>
                  </a:lnTo>
                  <a:lnTo>
                    <a:pt x="11429" y="1009650"/>
                  </a:lnTo>
                  <a:lnTo>
                    <a:pt x="11429" y="1010919"/>
                  </a:lnTo>
                  <a:lnTo>
                    <a:pt x="15239" y="1010919"/>
                  </a:lnTo>
                  <a:lnTo>
                    <a:pt x="15239" y="1012190"/>
                  </a:lnTo>
                  <a:lnTo>
                    <a:pt x="19050" y="1012190"/>
                  </a:lnTo>
                  <a:lnTo>
                    <a:pt x="19050" y="1013460"/>
                  </a:lnTo>
                  <a:lnTo>
                    <a:pt x="22859" y="1013460"/>
                  </a:lnTo>
                  <a:lnTo>
                    <a:pt x="22859" y="1014730"/>
                  </a:lnTo>
                  <a:lnTo>
                    <a:pt x="25400" y="1014730"/>
                  </a:lnTo>
                  <a:lnTo>
                    <a:pt x="25400" y="1000760"/>
                  </a:lnTo>
                  <a:close/>
                </a:path>
              </a:pathLst>
            </a:custGeom>
            <a:solidFill>
              <a:srgbClr val="5D7DDD"/>
            </a:solidFill>
          </p:spPr>
          <p:txBody>
            <a:bodyPr wrap="square" lIns="0" tIns="0" rIns="0" bIns="0" rtlCol="0"/>
            <a:lstStyle/>
            <a:p>
              <a:endParaRPr/>
            </a:p>
          </p:txBody>
        </p:sp>
        <p:sp>
          <p:nvSpPr>
            <p:cNvPr id="610" name="object 610"/>
            <p:cNvSpPr/>
            <p:nvPr/>
          </p:nvSpPr>
          <p:spPr>
            <a:xfrm>
              <a:off x="2053590" y="4784089"/>
              <a:ext cx="26670" cy="1009650"/>
            </a:xfrm>
            <a:custGeom>
              <a:avLst/>
              <a:gdLst/>
              <a:ahLst/>
              <a:cxnLst/>
              <a:rect l="l" t="t" r="r" b="b"/>
              <a:pathLst>
                <a:path w="26669" h="1009650">
                  <a:moveTo>
                    <a:pt x="7619" y="0"/>
                  </a:moveTo>
                  <a:lnTo>
                    <a:pt x="0" y="0"/>
                  </a:lnTo>
                  <a:lnTo>
                    <a:pt x="0" y="6349"/>
                  </a:lnTo>
                  <a:lnTo>
                    <a:pt x="26670" y="6349"/>
                  </a:lnTo>
                  <a:lnTo>
                    <a:pt x="26670" y="3809"/>
                  </a:lnTo>
                  <a:lnTo>
                    <a:pt x="22860" y="3809"/>
                  </a:lnTo>
                  <a:lnTo>
                    <a:pt x="22860" y="2539"/>
                  </a:lnTo>
                  <a:lnTo>
                    <a:pt x="15240" y="2539"/>
                  </a:lnTo>
                  <a:lnTo>
                    <a:pt x="15240" y="1269"/>
                  </a:lnTo>
                  <a:lnTo>
                    <a:pt x="7619" y="1269"/>
                  </a:lnTo>
                  <a:lnTo>
                    <a:pt x="7619" y="0"/>
                  </a:lnTo>
                  <a:close/>
                </a:path>
                <a:path w="26669" h="1009650">
                  <a:moveTo>
                    <a:pt x="26670" y="6349"/>
                  </a:moveTo>
                  <a:lnTo>
                    <a:pt x="0" y="6349"/>
                  </a:lnTo>
                  <a:lnTo>
                    <a:pt x="0" y="12699"/>
                  </a:lnTo>
                  <a:lnTo>
                    <a:pt x="26670" y="12699"/>
                  </a:lnTo>
                  <a:lnTo>
                    <a:pt x="26670" y="6349"/>
                  </a:lnTo>
                  <a:close/>
                </a:path>
                <a:path w="26669" h="1009650">
                  <a:moveTo>
                    <a:pt x="26670" y="12699"/>
                  </a:moveTo>
                  <a:lnTo>
                    <a:pt x="0" y="12699"/>
                  </a:lnTo>
                  <a:lnTo>
                    <a:pt x="0" y="19049"/>
                  </a:lnTo>
                  <a:lnTo>
                    <a:pt x="26670" y="19049"/>
                  </a:lnTo>
                  <a:lnTo>
                    <a:pt x="26670" y="12699"/>
                  </a:lnTo>
                  <a:close/>
                </a:path>
                <a:path w="26669" h="1009650">
                  <a:moveTo>
                    <a:pt x="26670" y="19049"/>
                  </a:moveTo>
                  <a:lnTo>
                    <a:pt x="0" y="19049"/>
                  </a:lnTo>
                  <a:lnTo>
                    <a:pt x="0" y="25399"/>
                  </a:lnTo>
                  <a:lnTo>
                    <a:pt x="26670" y="25399"/>
                  </a:lnTo>
                  <a:lnTo>
                    <a:pt x="26670" y="19049"/>
                  </a:lnTo>
                  <a:close/>
                </a:path>
                <a:path w="26669" h="1009650">
                  <a:moveTo>
                    <a:pt x="26670" y="25399"/>
                  </a:moveTo>
                  <a:lnTo>
                    <a:pt x="0" y="25399"/>
                  </a:lnTo>
                  <a:lnTo>
                    <a:pt x="0" y="31749"/>
                  </a:lnTo>
                  <a:lnTo>
                    <a:pt x="26670" y="31749"/>
                  </a:lnTo>
                  <a:lnTo>
                    <a:pt x="26670" y="25399"/>
                  </a:lnTo>
                  <a:close/>
                </a:path>
                <a:path w="26669" h="1009650">
                  <a:moveTo>
                    <a:pt x="26670" y="31749"/>
                  </a:moveTo>
                  <a:lnTo>
                    <a:pt x="0" y="31749"/>
                  </a:lnTo>
                  <a:lnTo>
                    <a:pt x="0" y="38099"/>
                  </a:lnTo>
                  <a:lnTo>
                    <a:pt x="26670" y="38099"/>
                  </a:lnTo>
                  <a:lnTo>
                    <a:pt x="26670" y="31749"/>
                  </a:lnTo>
                  <a:close/>
                </a:path>
                <a:path w="26669" h="1009650">
                  <a:moveTo>
                    <a:pt x="26670" y="38099"/>
                  </a:moveTo>
                  <a:lnTo>
                    <a:pt x="0" y="38099"/>
                  </a:lnTo>
                  <a:lnTo>
                    <a:pt x="0" y="44449"/>
                  </a:lnTo>
                  <a:lnTo>
                    <a:pt x="26670" y="44449"/>
                  </a:lnTo>
                  <a:lnTo>
                    <a:pt x="26670" y="38099"/>
                  </a:lnTo>
                  <a:close/>
                </a:path>
                <a:path w="26669" h="1009650">
                  <a:moveTo>
                    <a:pt x="26670" y="44449"/>
                  </a:moveTo>
                  <a:lnTo>
                    <a:pt x="0" y="44449"/>
                  </a:lnTo>
                  <a:lnTo>
                    <a:pt x="0" y="50799"/>
                  </a:lnTo>
                  <a:lnTo>
                    <a:pt x="26670" y="50799"/>
                  </a:lnTo>
                  <a:lnTo>
                    <a:pt x="26670" y="44449"/>
                  </a:lnTo>
                  <a:close/>
                </a:path>
                <a:path w="26669" h="1009650">
                  <a:moveTo>
                    <a:pt x="26670" y="50799"/>
                  </a:moveTo>
                  <a:lnTo>
                    <a:pt x="0" y="50799"/>
                  </a:lnTo>
                  <a:lnTo>
                    <a:pt x="0" y="57149"/>
                  </a:lnTo>
                  <a:lnTo>
                    <a:pt x="26670" y="57149"/>
                  </a:lnTo>
                  <a:lnTo>
                    <a:pt x="26670" y="50799"/>
                  </a:lnTo>
                  <a:close/>
                </a:path>
                <a:path w="26669" h="1009650">
                  <a:moveTo>
                    <a:pt x="26670" y="57149"/>
                  </a:moveTo>
                  <a:lnTo>
                    <a:pt x="0" y="57149"/>
                  </a:lnTo>
                  <a:lnTo>
                    <a:pt x="0" y="69849"/>
                  </a:lnTo>
                  <a:lnTo>
                    <a:pt x="26670" y="69849"/>
                  </a:lnTo>
                  <a:lnTo>
                    <a:pt x="26670" y="57149"/>
                  </a:lnTo>
                  <a:close/>
                </a:path>
                <a:path w="26669" h="1009650">
                  <a:moveTo>
                    <a:pt x="26670" y="69849"/>
                  </a:moveTo>
                  <a:lnTo>
                    <a:pt x="0" y="69849"/>
                  </a:lnTo>
                  <a:lnTo>
                    <a:pt x="0" y="76199"/>
                  </a:lnTo>
                  <a:lnTo>
                    <a:pt x="26670" y="76199"/>
                  </a:lnTo>
                  <a:lnTo>
                    <a:pt x="26670" y="69849"/>
                  </a:lnTo>
                  <a:close/>
                </a:path>
                <a:path w="26669" h="1009650">
                  <a:moveTo>
                    <a:pt x="26670" y="76199"/>
                  </a:moveTo>
                  <a:lnTo>
                    <a:pt x="0" y="76199"/>
                  </a:lnTo>
                  <a:lnTo>
                    <a:pt x="0" y="82549"/>
                  </a:lnTo>
                  <a:lnTo>
                    <a:pt x="26670" y="82549"/>
                  </a:lnTo>
                  <a:lnTo>
                    <a:pt x="26670" y="76199"/>
                  </a:lnTo>
                  <a:close/>
                </a:path>
                <a:path w="26669" h="1009650">
                  <a:moveTo>
                    <a:pt x="26670" y="82549"/>
                  </a:moveTo>
                  <a:lnTo>
                    <a:pt x="0" y="82549"/>
                  </a:lnTo>
                  <a:lnTo>
                    <a:pt x="0" y="88899"/>
                  </a:lnTo>
                  <a:lnTo>
                    <a:pt x="26670" y="88899"/>
                  </a:lnTo>
                  <a:lnTo>
                    <a:pt x="26670" y="82549"/>
                  </a:lnTo>
                  <a:close/>
                </a:path>
                <a:path w="26669" h="1009650">
                  <a:moveTo>
                    <a:pt x="26670" y="88900"/>
                  </a:moveTo>
                  <a:lnTo>
                    <a:pt x="0" y="88900"/>
                  </a:lnTo>
                  <a:lnTo>
                    <a:pt x="0" y="95249"/>
                  </a:lnTo>
                  <a:lnTo>
                    <a:pt x="26670" y="95249"/>
                  </a:lnTo>
                  <a:lnTo>
                    <a:pt x="26670" y="88900"/>
                  </a:lnTo>
                  <a:close/>
                </a:path>
                <a:path w="26669" h="1009650">
                  <a:moveTo>
                    <a:pt x="26670" y="95250"/>
                  </a:moveTo>
                  <a:lnTo>
                    <a:pt x="0" y="95250"/>
                  </a:lnTo>
                  <a:lnTo>
                    <a:pt x="0" y="101599"/>
                  </a:lnTo>
                  <a:lnTo>
                    <a:pt x="26670" y="101599"/>
                  </a:lnTo>
                  <a:lnTo>
                    <a:pt x="26670" y="95250"/>
                  </a:lnTo>
                  <a:close/>
                </a:path>
                <a:path w="26669" h="1009650">
                  <a:moveTo>
                    <a:pt x="26670" y="101600"/>
                  </a:moveTo>
                  <a:lnTo>
                    <a:pt x="0" y="101600"/>
                  </a:lnTo>
                  <a:lnTo>
                    <a:pt x="0" y="107949"/>
                  </a:lnTo>
                  <a:lnTo>
                    <a:pt x="26670" y="107949"/>
                  </a:lnTo>
                  <a:lnTo>
                    <a:pt x="26670" y="101600"/>
                  </a:lnTo>
                  <a:close/>
                </a:path>
                <a:path w="26669" h="1009650">
                  <a:moveTo>
                    <a:pt x="26670" y="107949"/>
                  </a:moveTo>
                  <a:lnTo>
                    <a:pt x="0" y="107949"/>
                  </a:lnTo>
                  <a:lnTo>
                    <a:pt x="0" y="114299"/>
                  </a:lnTo>
                  <a:lnTo>
                    <a:pt x="26670" y="114299"/>
                  </a:lnTo>
                  <a:lnTo>
                    <a:pt x="26670" y="107949"/>
                  </a:lnTo>
                  <a:close/>
                </a:path>
                <a:path w="26669" h="1009650">
                  <a:moveTo>
                    <a:pt x="26670" y="114299"/>
                  </a:moveTo>
                  <a:lnTo>
                    <a:pt x="0" y="114299"/>
                  </a:lnTo>
                  <a:lnTo>
                    <a:pt x="0" y="120649"/>
                  </a:lnTo>
                  <a:lnTo>
                    <a:pt x="26670" y="120649"/>
                  </a:lnTo>
                  <a:lnTo>
                    <a:pt x="26670" y="114299"/>
                  </a:lnTo>
                  <a:close/>
                </a:path>
                <a:path w="26669" h="1009650">
                  <a:moveTo>
                    <a:pt x="26670" y="120650"/>
                  </a:moveTo>
                  <a:lnTo>
                    <a:pt x="0" y="120650"/>
                  </a:lnTo>
                  <a:lnTo>
                    <a:pt x="0" y="126999"/>
                  </a:lnTo>
                  <a:lnTo>
                    <a:pt x="26670" y="126999"/>
                  </a:lnTo>
                  <a:lnTo>
                    <a:pt x="26670" y="120650"/>
                  </a:lnTo>
                  <a:close/>
                </a:path>
                <a:path w="26669" h="1009650">
                  <a:moveTo>
                    <a:pt x="26670" y="126999"/>
                  </a:moveTo>
                  <a:lnTo>
                    <a:pt x="0" y="126999"/>
                  </a:lnTo>
                  <a:lnTo>
                    <a:pt x="0" y="133349"/>
                  </a:lnTo>
                  <a:lnTo>
                    <a:pt x="26670" y="133349"/>
                  </a:lnTo>
                  <a:lnTo>
                    <a:pt x="26670" y="126999"/>
                  </a:lnTo>
                  <a:close/>
                </a:path>
                <a:path w="26669" h="1009650">
                  <a:moveTo>
                    <a:pt x="26670" y="133349"/>
                  </a:moveTo>
                  <a:lnTo>
                    <a:pt x="0" y="133349"/>
                  </a:lnTo>
                  <a:lnTo>
                    <a:pt x="0" y="139699"/>
                  </a:lnTo>
                  <a:lnTo>
                    <a:pt x="26670" y="139699"/>
                  </a:lnTo>
                  <a:lnTo>
                    <a:pt x="26670" y="133349"/>
                  </a:lnTo>
                  <a:close/>
                </a:path>
                <a:path w="26669" h="1009650">
                  <a:moveTo>
                    <a:pt x="26670" y="139700"/>
                  </a:moveTo>
                  <a:lnTo>
                    <a:pt x="0" y="139700"/>
                  </a:lnTo>
                  <a:lnTo>
                    <a:pt x="0" y="146049"/>
                  </a:lnTo>
                  <a:lnTo>
                    <a:pt x="26670" y="146049"/>
                  </a:lnTo>
                  <a:lnTo>
                    <a:pt x="26670" y="139700"/>
                  </a:lnTo>
                  <a:close/>
                </a:path>
                <a:path w="26669" h="1009650">
                  <a:moveTo>
                    <a:pt x="26670" y="146049"/>
                  </a:moveTo>
                  <a:lnTo>
                    <a:pt x="0" y="146049"/>
                  </a:lnTo>
                  <a:lnTo>
                    <a:pt x="0" y="152399"/>
                  </a:lnTo>
                  <a:lnTo>
                    <a:pt x="26670" y="152399"/>
                  </a:lnTo>
                  <a:lnTo>
                    <a:pt x="26670" y="146049"/>
                  </a:lnTo>
                  <a:close/>
                </a:path>
                <a:path w="26669" h="1009650">
                  <a:moveTo>
                    <a:pt x="26670" y="152399"/>
                  </a:moveTo>
                  <a:lnTo>
                    <a:pt x="0" y="152399"/>
                  </a:lnTo>
                  <a:lnTo>
                    <a:pt x="0" y="158749"/>
                  </a:lnTo>
                  <a:lnTo>
                    <a:pt x="26670" y="158749"/>
                  </a:lnTo>
                  <a:lnTo>
                    <a:pt x="26670" y="152399"/>
                  </a:lnTo>
                  <a:close/>
                </a:path>
                <a:path w="26669" h="1009650">
                  <a:moveTo>
                    <a:pt x="26670" y="158750"/>
                  </a:moveTo>
                  <a:lnTo>
                    <a:pt x="0" y="158750"/>
                  </a:lnTo>
                  <a:lnTo>
                    <a:pt x="0" y="165099"/>
                  </a:lnTo>
                  <a:lnTo>
                    <a:pt x="26670" y="165099"/>
                  </a:lnTo>
                  <a:lnTo>
                    <a:pt x="26670" y="158750"/>
                  </a:lnTo>
                  <a:close/>
                </a:path>
                <a:path w="26669" h="1009650">
                  <a:moveTo>
                    <a:pt x="26670" y="165100"/>
                  </a:moveTo>
                  <a:lnTo>
                    <a:pt x="0" y="165100"/>
                  </a:lnTo>
                  <a:lnTo>
                    <a:pt x="0" y="171449"/>
                  </a:lnTo>
                  <a:lnTo>
                    <a:pt x="26670" y="171449"/>
                  </a:lnTo>
                  <a:lnTo>
                    <a:pt x="26670" y="165100"/>
                  </a:lnTo>
                  <a:close/>
                </a:path>
                <a:path w="26669" h="1009650">
                  <a:moveTo>
                    <a:pt x="26670" y="171449"/>
                  </a:moveTo>
                  <a:lnTo>
                    <a:pt x="0" y="171449"/>
                  </a:lnTo>
                  <a:lnTo>
                    <a:pt x="0" y="177799"/>
                  </a:lnTo>
                  <a:lnTo>
                    <a:pt x="26670" y="177799"/>
                  </a:lnTo>
                  <a:lnTo>
                    <a:pt x="26670" y="171449"/>
                  </a:lnTo>
                  <a:close/>
                </a:path>
                <a:path w="26669" h="1009650">
                  <a:moveTo>
                    <a:pt x="26670" y="177799"/>
                  </a:moveTo>
                  <a:lnTo>
                    <a:pt x="0" y="177799"/>
                  </a:lnTo>
                  <a:lnTo>
                    <a:pt x="0" y="196849"/>
                  </a:lnTo>
                  <a:lnTo>
                    <a:pt x="26670" y="196849"/>
                  </a:lnTo>
                  <a:lnTo>
                    <a:pt x="26670" y="177799"/>
                  </a:lnTo>
                  <a:close/>
                </a:path>
                <a:path w="26669" h="1009650">
                  <a:moveTo>
                    <a:pt x="26670" y="196850"/>
                  </a:moveTo>
                  <a:lnTo>
                    <a:pt x="0" y="196850"/>
                  </a:lnTo>
                  <a:lnTo>
                    <a:pt x="0" y="203199"/>
                  </a:lnTo>
                  <a:lnTo>
                    <a:pt x="26670" y="203199"/>
                  </a:lnTo>
                  <a:lnTo>
                    <a:pt x="26670" y="196850"/>
                  </a:lnTo>
                  <a:close/>
                </a:path>
                <a:path w="26669" h="1009650">
                  <a:moveTo>
                    <a:pt x="26670" y="203199"/>
                  </a:moveTo>
                  <a:lnTo>
                    <a:pt x="0" y="203199"/>
                  </a:lnTo>
                  <a:lnTo>
                    <a:pt x="0" y="241299"/>
                  </a:lnTo>
                  <a:lnTo>
                    <a:pt x="26670" y="241299"/>
                  </a:lnTo>
                  <a:lnTo>
                    <a:pt x="26670" y="203199"/>
                  </a:lnTo>
                  <a:close/>
                </a:path>
                <a:path w="26669" h="1009650">
                  <a:moveTo>
                    <a:pt x="26670" y="241299"/>
                  </a:moveTo>
                  <a:lnTo>
                    <a:pt x="0" y="241299"/>
                  </a:lnTo>
                  <a:lnTo>
                    <a:pt x="0" y="247649"/>
                  </a:lnTo>
                  <a:lnTo>
                    <a:pt x="26670" y="247649"/>
                  </a:lnTo>
                  <a:lnTo>
                    <a:pt x="26670" y="241299"/>
                  </a:lnTo>
                  <a:close/>
                </a:path>
                <a:path w="26669" h="1009650">
                  <a:moveTo>
                    <a:pt x="26670" y="247649"/>
                  </a:moveTo>
                  <a:lnTo>
                    <a:pt x="0" y="247649"/>
                  </a:lnTo>
                  <a:lnTo>
                    <a:pt x="0" y="260349"/>
                  </a:lnTo>
                  <a:lnTo>
                    <a:pt x="26670" y="260349"/>
                  </a:lnTo>
                  <a:lnTo>
                    <a:pt x="26670" y="247649"/>
                  </a:lnTo>
                  <a:close/>
                </a:path>
                <a:path w="26669" h="1009650">
                  <a:moveTo>
                    <a:pt x="26670" y="260349"/>
                  </a:moveTo>
                  <a:lnTo>
                    <a:pt x="0" y="260349"/>
                  </a:lnTo>
                  <a:lnTo>
                    <a:pt x="0" y="266699"/>
                  </a:lnTo>
                  <a:lnTo>
                    <a:pt x="26670" y="266699"/>
                  </a:lnTo>
                  <a:lnTo>
                    <a:pt x="26670" y="260349"/>
                  </a:lnTo>
                  <a:close/>
                </a:path>
                <a:path w="26669" h="1009650">
                  <a:moveTo>
                    <a:pt x="26670" y="266699"/>
                  </a:moveTo>
                  <a:lnTo>
                    <a:pt x="0" y="266699"/>
                  </a:lnTo>
                  <a:lnTo>
                    <a:pt x="0" y="279399"/>
                  </a:lnTo>
                  <a:lnTo>
                    <a:pt x="26670" y="279399"/>
                  </a:lnTo>
                  <a:lnTo>
                    <a:pt x="26670" y="266699"/>
                  </a:lnTo>
                  <a:close/>
                </a:path>
                <a:path w="26669" h="1009650">
                  <a:moveTo>
                    <a:pt x="26670" y="279399"/>
                  </a:moveTo>
                  <a:lnTo>
                    <a:pt x="0" y="279399"/>
                  </a:lnTo>
                  <a:lnTo>
                    <a:pt x="0" y="285749"/>
                  </a:lnTo>
                  <a:lnTo>
                    <a:pt x="26670" y="285749"/>
                  </a:lnTo>
                  <a:lnTo>
                    <a:pt x="26670" y="279399"/>
                  </a:lnTo>
                  <a:close/>
                </a:path>
                <a:path w="26669" h="1009650">
                  <a:moveTo>
                    <a:pt x="26670" y="285749"/>
                  </a:moveTo>
                  <a:lnTo>
                    <a:pt x="0" y="285749"/>
                  </a:lnTo>
                  <a:lnTo>
                    <a:pt x="0" y="298449"/>
                  </a:lnTo>
                  <a:lnTo>
                    <a:pt x="26670" y="298449"/>
                  </a:lnTo>
                  <a:lnTo>
                    <a:pt x="26670" y="285749"/>
                  </a:lnTo>
                  <a:close/>
                </a:path>
                <a:path w="26669" h="1009650">
                  <a:moveTo>
                    <a:pt x="26670" y="298449"/>
                  </a:moveTo>
                  <a:lnTo>
                    <a:pt x="0" y="298449"/>
                  </a:lnTo>
                  <a:lnTo>
                    <a:pt x="0" y="304799"/>
                  </a:lnTo>
                  <a:lnTo>
                    <a:pt x="26670" y="304799"/>
                  </a:lnTo>
                  <a:lnTo>
                    <a:pt x="26670" y="298449"/>
                  </a:lnTo>
                  <a:close/>
                </a:path>
                <a:path w="26669" h="1009650">
                  <a:moveTo>
                    <a:pt x="26670" y="304799"/>
                  </a:moveTo>
                  <a:lnTo>
                    <a:pt x="0" y="304799"/>
                  </a:lnTo>
                  <a:lnTo>
                    <a:pt x="0" y="311149"/>
                  </a:lnTo>
                  <a:lnTo>
                    <a:pt x="26670" y="311149"/>
                  </a:lnTo>
                  <a:lnTo>
                    <a:pt x="26670" y="304799"/>
                  </a:lnTo>
                  <a:close/>
                </a:path>
                <a:path w="26669" h="1009650">
                  <a:moveTo>
                    <a:pt x="26670" y="311149"/>
                  </a:moveTo>
                  <a:lnTo>
                    <a:pt x="0" y="311149"/>
                  </a:lnTo>
                  <a:lnTo>
                    <a:pt x="0" y="317499"/>
                  </a:lnTo>
                  <a:lnTo>
                    <a:pt x="26670" y="317499"/>
                  </a:lnTo>
                  <a:lnTo>
                    <a:pt x="26670" y="311149"/>
                  </a:lnTo>
                  <a:close/>
                </a:path>
                <a:path w="26669" h="1009650">
                  <a:moveTo>
                    <a:pt x="26670" y="317499"/>
                  </a:moveTo>
                  <a:lnTo>
                    <a:pt x="0" y="317499"/>
                  </a:lnTo>
                  <a:lnTo>
                    <a:pt x="0" y="323849"/>
                  </a:lnTo>
                  <a:lnTo>
                    <a:pt x="26670" y="323849"/>
                  </a:lnTo>
                  <a:lnTo>
                    <a:pt x="26670" y="317499"/>
                  </a:lnTo>
                  <a:close/>
                </a:path>
                <a:path w="26669" h="1009650">
                  <a:moveTo>
                    <a:pt x="26670" y="323849"/>
                  </a:moveTo>
                  <a:lnTo>
                    <a:pt x="0" y="323849"/>
                  </a:lnTo>
                  <a:lnTo>
                    <a:pt x="0" y="330199"/>
                  </a:lnTo>
                  <a:lnTo>
                    <a:pt x="26670" y="330199"/>
                  </a:lnTo>
                  <a:lnTo>
                    <a:pt x="26670" y="323849"/>
                  </a:lnTo>
                  <a:close/>
                </a:path>
                <a:path w="26669" h="1009650">
                  <a:moveTo>
                    <a:pt x="26670" y="330200"/>
                  </a:moveTo>
                  <a:lnTo>
                    <a:pt x="0" y="330200"/>
                  </a:lnTo>
                  <a:lnTo>
                    <a:pt x="0" y="336549"/>
                  </a:lnTo>
                  <a:lnTo>
                    <a:pt x="26670" y="336549"/>
                  </a:lnTo>
                  <a:lnTo>
                    <a:pt x="26670" y="330200"/>
                  </a:lnTo>
                  <a:close/>
                </a:path>
                <a:path w="26669" h="1009650">
                  <a:moveTo>
                    <a:pt x="26670" y="336550"/>
                  </a:moveTo>
                  <a:lnTo>
                    <a:pt x="0" y="336550"/>
                  </a:lnTo>
                  <a:lnTo>
                    <a:pt x="0" y="342899"/>
                  </a:lnTo>
                  <a:lnTo>
                    <a:pt x="26670" y="342899"/>
                  </a:lnTo>
                  <a:lnTo>
                    <a:pt x="26670" y="336550"/>
                  </a:lnTo>
                  <a:close/>
                </a:path>
                <a:path w="26669" h="1009650">
                  <a:moveTo>
                    <a:pt x="26670" y="342899"/>
                  </a:moveTo>
                  <a:lnTo>
                    <a:pt x="0" y="342899"/>
                  </a:lnTo>
                  <a:lnTo>
                    <a:pt x="0" y="349249"/>
                  </a:lnTo>
                  <a:lnTo>
                    <a:pt x="26670" y="349249"/>
                  </a:lnTo>
                  <a:lnTo>
                    <a:pt x="26670" y="342899"/>
                  </a:lnTo>
                  <a:close/>
                </a:path>
                <a:path w="26669" h="1009650">
                  <a:moveTo>
                    <a:pt x="26670" y="349249"/>
                  </a:moveTo>
                  <a:lnTo>
                    <a:pt x="0" y="349249"/>
                  </a:lnTo>
                  <a:lnTo>
                    <a:pt x="0" y="355599"/>
                  </a:lnTo>
                  <a:lnTo>
                    <a:pt x="26670" y="355599"/>
                  </a:lnTo>
                  <a:lnTo>
                    <a:pt x="26670" y="349249"/>
                  </a:lnTo>
                  <a:close/>
                </a:path>
                <a:path w="26669" h="1009650">
                  <a:moveTo>
                    <a:pt x="26670" y="355599"/>
                  </a:moveTo>
                  <a:lnTo>
                    <a:pt x="0" y="355599"/>
                  </a:lnTo>
                  <a:lnTo>
                    <a:pt x="0" y="361949"/>
                  </a:lnTo>
                  <a:lnTo>
                    <a:pt x="26670" y="361949"/>
                  </a:lnTo>
                  <a:lnTo>
                    <a:pt x="26670" y="355599"/>
                  </a:lnTo>
                  <a:close/>
                </a:path>
                <a:path w="26669" h="1009650">
                  <a:moveTo>
                    <a:pt x="26670" y="361950"/>
                  </a:moveTo>
                  <a:lnTo>
                    <a:pt x="0" y="361950"/>
                  </a:lnTo>
                  <a:lnTo>
                    <a:pt x="0" y="368299"/>
                  </a:lnTo>
                  <a:lnTo>
                    <a:pt x="26670" y="368299"/>
                  </a:lnTo>
                  <a:lnTo>
                    <a:pt x="26670" y="361950"/>
                  </a:lnTo>
                  <a:close/>
                </a:path>
                <a:path w="26669" h="1009650">
                  <a:moveTo>
                    <a:pt x="26670" y="368300"/>
                  </a:moveTo>
                  <a:lnTo>
                    <a:pt x="0" y="368300"/>
                  </a:lnTo>
                  <a:lnTo>
                    <a:pt x="0" y="374649"/>
                  </a:lnTo>
                  <a:lnTo>
                    <a:pt x="26670" y="374649"/>
                  </a:lnTo>
                  <a:lnTo>
                    <a:pt x="26670" y="368300"/>
                  </a:lnTo>
                  <a:close/>
                </a:path>
                <a:path w="26669" h="1009650">
                  <a:moveTo>
                    <a:pt x="26670" y="374650"/>
                  </a:moveTo>
                  <a:lnTo>
                    <a:pt x="0" y="374650"/>
                  </a:lnTo>
                  <a:lnTo>
                    <a:pt x="0" y="380999"/>
                  </a:lnTo>
                  <a:lnTo>
                    <a:pt x="26670" y="380999"/>
                  </a:lnTo>
                  <a:lnTo>
                    <a:pt x="26670" y="374650"/>
                  </a:lnTo>
                  <a:close/>
                </a:path>
                <a:path w="26669" h="1009650">
                  <a:moveTo>
                    <a:pt x="26670" y="380999"/>
                  </a:moveTo>
                  <a:lnTo>
                    <a:pt x="0" y="380999"/>
                  </a:lnTo>
                  <a:lnTo>
                    <a:pt x="0" y="387349"/>
                  </a:lnTo>
                  <a:lnTo>
                    <a:pt x="26670" y="387349"/>
                  </a:lnTo>
                  <a:lnTo>
                    <a:pt x="26670" y="380999"/>
                  </a:lnTo>
                  <a:close/>
                </a:path>
                <a:path w="26669" h="1009650">
                  <a:moveTo>
                    <a:pt x="26670" y="387350"/>
                  </a:moveTo>
                  <a:lnTo>
                    <a:pt x="0" y="387350"/>
                  </a:lnTo>
                  <a:lnTo>
                    <a:pt x="0" y="393699"/>
                  </a:lnTo>
                  <a:lnTo>
                    <a:pt x="26670" y="393699"/>
                  </a:lnTo>
                  <a:lnTo>
                    <a:pt x="26670" y="387350"/>
                  </a:lnTo>
                  <a:close/>
                </a:path>
                <a:path w="26669" h="1009650">
                  <a:moveTo>
                    <a:pt x="26670" y="393700"/>
                  </a:moveTo>
                  <a:lnTo>
                    <a:pt x="0" y="393700"/>
                  </a:lnTo>
                  <a:lnTo>
                    <a:pt x="0" y="400049"/>
                  </a:lnTo>
                  <a:lnTo>
                    <a:pt x="26670" y="400049"/>
                  </a:lnTo>
                  <a:lnTo>
                    <a:pt x="26670" y="393700"/>
                  </a:lnTo>
                  <a:close/>
                </a:path>
                <a:path w="26669" h="1009650">
                  <a:moveTo>
                    <a:pt x="26670" y="400049"/>
                  </a:moveTo>
                  <a:lnTo>
                    <a:pt x="0" y="400049"/>
                  </a:lnTo>
                  <a:lnTo>
                    <a:pt x="0" y="406399"/>
                  </a:lnTo>
                  <a:lnTo>
                    <a:pt x="26670" y="406399"/>
                  </a:lnTo>
                  <a:lnTo>
                    <a:pt x="26670" y="400049"/>
                  </a:lnTo>
                  <a:close/>
                </a:path>
                <a:path w="26669" h="1009650">
                  <a:moveTo>
                    <a:pt x="26670" y="406400"/>
                  </a:moveTo>
                  <a:lnTo>
                    <a:pt x="0" y="406400"/>
                  </a:lnTo>
                  <a:lnTo>
                    <a:pt x="0" y="412749"/>
                  </a:lnTo>
                  <a:lnTo>
                    <a:pt x="26670" y="412749"/>
                  </a:lnTo>
                  <a:lnTo>
                    <a:pt x="26670" y="406400"/>
                  </a:lnTo>
                  <a:close/>
                </a:path>
                <a:path w="26669" h="1009650">
                  <a:moveTo>
                    <a:pt x="26670" y="412749"/>
                  </a:moveTo>
                  <a:lnTo>
                    <a:pt x="0" y="412749"/>
                  </a:lnTo>
                  <a:lnTo>
                    <a:pt x="0" y="419099"/>
                  </a:lnTo>
                  <a:lnTo>
                    <a:pt x="26670" y="419099"/>
                  </a:lnTo>
                  <a:lnTo>
                    <a:pt x="26670" y="412749"/>
                  </a:lnTo>
                  <a:close/>
                </a:path>
                <a:path w="26669" h="1009650">
                  <a:moveTo>
                    <a:pt x="26670" y="419099"/>
                  </a:moveTo>
                  <a:lnTo>
                    <a:pt x="0" y="419099"/>
                  </a:lnTo>
                  <a:lnTo>
                    <a:pt x="0" y="425449"/>
                  </a:lnTo>
                  <a:lnTo>
                    <a:pt x="26670" y="425449"/>
                  </a:lnTo>
                  <a:lnTo>
                    <a:pt x="26670" y="419099"/>
                  </a:lnTo>
                  <a:close/>
                </a:path>
                <a:path w="26669" h="1009650">
                  <a:moveTo>
                    <a:pt x="26670" y="425449"/>
                  </a:moveTo>
                  <a:lnTo>
                    <a:pt x="0" y="425449"/>
                  </a:lnTo>
                  <a:lnTo>
                    <a:pt x="0" y="431799"/>
                  </a:lnTo>
                  <a:lnTo>
                    <a:pt x="26670" y="431799"/>
                  </a:lnTo>
                  <a:lnTo>
                    <a:pt x="26670" y="425449"/>
                  </a:lnTo>
                  <a:close/>
                </a:path>
                <a:path w="26669" h="1009650">
                  <a:moveTo>
                    <a:pt x="26670" y="431799"/>
                  </a:moveTo>
                  <a:lnTo>
                    <a:pt x="0" y="431799"/>
                  </a:lnTo>
                  <a:lnTo>
                    <a:pt x="0" y="452119"/>
                  </a:lnTo>
                  <a:lnTo>
                    <a:pt x="26670" y="452119"/>
                  </a:lnTo>
                  <a:lnTo>
                    <a:pt x="26670" y="431799"/>
                  </a:lnTo>
                  <a:close/>
                </a:path>
                <a:path w="26669" h="1009650">
                  <a:moveTo>
                    <a:pt x="26670" y="452119"/>
                  </a:moveTo>
                  <a:lnTo>
                    <a:pt x="0" y="452119"/>
                  </a:lnTo>
                  <a:lnTo>
                    <a:pt x="0" y="458469"/>
                  </a:lnTo>
                  <a:lnTo>
                    <a:pt x="26670" y="458469"/>
                  </a:lnTo>
                  <a:lnTo>
                    <a:pt x="26670" y="452119"/>
                  </a:lnTo>
                  <a:close/>
                </a:path>
                <a:path w="26669" h="1009650">
                  <a:moveTo>
                    <a:pt x="26670" y="458469"/>
                  </a:moveTo>
                  <a:lnTo>
                    <a:pt x="0" y="458469"/>
                  </a:lnTo>
                  <a:lnTo>
                    <a:pt x="0" y="477519"/>
                  </a:lnTo>
                  <a:lnTo>
                    <a:pt x="26670" y="477519"/>
                  </a:lnTo>
                  <a:lnTo>
                    <a:pt x="26670" y="458469"/>
                  </a:lnTo>
                  <a:close/>
                </a:path>
                <a:path w="26669" h="1009650">
                  <a:moveTo>
                    <a:pt x="26670" y="477519"/>
                  </a:moveTo>
                  <a:lnTo>
                    <a:pt x="0" y="477519"/>
                  </a:lnTo>
                  <a:lnTo>
                    <a:pt x="0" y="483869"/>
                  </a:lnTo>
                  <a:lnTo>
                    <a:pt x="26670" y="483869"/>
                  </a:lnTo>
                  <a:lnTo>
                    <a:pt x="26670" y="477519"/>
                  </a:lnTo>
                  <a:close/>
                </a:path>
                <a:path w="26669" h="1009650">
                  <a:moveTo>
                    <a:pt x="26670" y="483869"/>
                  </a:moveTo>
                  <a:lnTo>
                    <a:pt x="0" y="483869"/>
                  </a:lnTo>
                  <a:lnTo>
                    <a:pt x="0" y="490219"/>
                  </a:lnTo>
                  <a:lnTo>
                    <a:pt x="26670" y="490219"/>
                  </a:lnTo>
                  <a:lnTo>
                    <a:pt x="26670" y="483869"/>
                  </a:lnTo>
                  <a:close/>
                </a:path>
                <a:path w="26669" h="1009650">
                  <a:moveTo>
                    <a:pt x="26670" y="490219"/>
                  </a:moveTo>
                  <a:lnTo>
                    <a:pt x="0" y="490219"/>
                  </a:lnTo>
                  <a:lnTo>
                    <a:pt x="0" y="496569"/>
                  </a:lnTo>
                  <a:lnTo>
                    <a:pt x="26670" y="496569"/>
                  </a:lnTo>
                  <a:lnTo>
                    <a:pt x="26670" y="490219"/>
                  </a:lnTo>
                  <a:close/>
                </a:path>
                <a:path w="26669" h="1009650">
                  <a:moveTo>
                    <a:pt x="26670" y="496569"/>
                  </a:moveTo>
                  <a:lnTo>
                    <a:pt x="0" y="496569"/>
                  </a:lnTo>
                  <a:lnTo>
                    <a:pt x="0" y="502919"/>
                  </a:lnTo>
                  <a:lnTo>
                    <a:pt x="26670" y="502919"/>
                  </a:lnTo>
                  <a:lnTo>
                    <a:pt x="26670" y="496569"/>
                  </a:lnTo>
                  <a:close/>
                </a:path>
                <a:path w="26669" h="1009650">
                  <a:moveTo>
                    <a:pt x="26670" y="502919"/>
                  </a:moveTo>
                  <a:lnTo>
                    <a:pt x="0" y="502919"/>
                  </a:lnTo>
                  <a:lnTo>
                    <a:pt x="0" y="509269"/>
                  </a:lnTo>
                  <a:lnTo>
                    <a:pt x="26670" y="509269"/>
                  </a:lnTo>
                  <a:lnTo>
                    <a:pt x="26670" y="502919"/>
                  </a:lnTo>
                  <a:close/>
                </a:path>
                <a:path w="26669" h="1009650">
                  <a:moveTo>
                    <a:pt x="26670" y="509269"/>
                  </a:moveTo>
                  <a:lnTo>
                    <a:pt x="0" y="509269"/>
                  </a:lnTo>
                  <a:lnTo>
                    <a:pt x="0" y="515619"/>
                  </a:lnTo>
                  <a:lnTo>
                    <a:pt x="26670" y="515619"/>
                  </a:lnTo>
                  <a:lnTo>
                    <a:pt x="26670" y="509269"/>
                  </a:lnTo>
                  <a:close/>
                </a:path>
                <a:path w="26669" h="1009650">
                  <a:moveTo>
                    <a:pt x="26670" y="515619"/>
                  </a:moveTo>
                  <a:lnTo>
                    <a:pt x="0" y="515619"/>
                  </a:lnTo>
                  <a:lnTo>
                    <a:pt x="0" y="528319"/>
                  </a:lnTo>
                  <a:lnTo>
                    <a:pt x="26670" y="528319"/>
                  </a:lnTo>
                  <a:lnTo>
                    <a:pt x="26670" y="515619"/>
                  </a:lnTo>
                  <a:close/>
                </a:path>
                <a:path w="26669" h="1009650">
                  <a:moveTo>
                    <a:pt x="26670" y="528319"/>
                  </a:moveTo>
                  <a:lnTo>
                    <a:pt x="0" y="528319"/>
                  </a:lnTo>
                  <a:lnTo>
                    <a:pt x="0" y="534669"/>
                  </a:lnTo>
                  <a:lnTo>
                    <a:pt x="26670" y="534669"/>
                  </a:lnTo>
                  <a:lnTo>
                    <a:pt x="26670" y="528319"/>
                  </a:lnTo>
                  <a:close/>
                </a:path>
                <a:path w="26669" h="1009650">
                  <a:moveTo>
                    <a:pt x="26670" y="534669"/>
                  </a:moveTo>
                  <a:lnTo>
                    <a:pt x="0" y="534669"/>
                  </a:lnTo>
                  <a:lnTo>
                    <a:pt x="0" y="541019"/>
                  </a:lnTo>
                  <a:lnTo>
                    <a:pt x="26670" y="541019"/>
                  </a:lnTo>
                  <a:lnTo>
                    <a:pt x="26670" y="534669"/>
                  </a:lnTo>
                  <a:close/>
                </a:path>
                <a:path w="26669" h="1009650">
                  <a:moveTo>
                    <a:pt x="26670" y="541019"/>
                  </a:moveTo>
                  <a:lnTo>
                    <a:pt x="0" y="541019"/>
                  </a:lnTo>
                  <a:lnTo>
                    <a:pt x="0" y="547369"/>
                  </a:lnTo>
                  <a:lnTo>
                    <a:pt x="26670" y="547369"/>
                  </a:lnTo>
                  <a:lnTo>
                    <a:pt x="26670" y="541019"/>
                  </a:lnTo>
                  <a:close/>
                </a:path>
                <a:path w="26669" h="1009650">
                  <a:moveTo>
                    <a:pt x="26670" y="547369"/>
                  </a:moveTo>
                  <a:lnTo>
                    <a:pt x="0" y="547369"/>
                  </a:lnTo>
                  <a:lnTo>
                    <a:pt x="0" y="553719"/>
                  </a:lnTo>
                  <a:lnTo>
                    <a:pt x="26670" y="553719"/>
                  </a:lnTo>
                  <a:lnTo>
                    <a:pt x="26670" y="547369"/>
                  </a:lnTo>
                  <a:close/>
                </a:path>
                <a:path w="26669" h="1009650">
                  <a:moveTo>
                    <a:pt x="26670" y="553719"/>
                  </a:moveTo>
                  <a:lnTo>
                    <a:pt x="0" y="553719"/>
                  </a:lnTo>
                  <a:lnTo>
                    <a:pt x="0" y="560069"/>
                  </a:lnTo>
                  <a:lnTo>
                    <a:pt x="26670" y="560069"/>
                  </a:lnTo>
                  <a:lnTo>
                    <a:pt x="26670" y="553719"/>
                  </a:lnTo>
                  <a:close/>
                </a:path>
                <a:path w="26669" h="1009650">
                  <a:moveTo>
                    <a:pt x="26670" y="560069"/>
                  </a:moveTo>
                  <a:lnTo>
                    <a:pt x="0" y="560069"/>
                  </a:lnTo>
                  <a:lnTo>
                    <a:pt x="0" y="563879"/>
                  </a:lnTo>
                  <a:lnTo>
                    <a:pt x="26670" y="563879"/>
                  </a:lnTo>
                  <a:lnTo>
                    <a:pt x="26670" y="560069"/>
                  </a:lnTo>
                  <a:close/>
                </a:path>
                <a:path w="26669" h="1009650">
                  <a:moveTo>
                    <a:pt x="26670" y="563879"/>
                  </a:moveTo>
                  <a:lnTo>
                    <a:pt x="0" y="563879"/>
                  </a:lnTo>
                  <a:lnTo>
                    <a:pt x="0" y="572769"/>
                  </a:lnTo>
                  <a:lnTo>
                    <a:pt x="26670" y="572769"/>
                  </a:lnTo>
                  <a:lnTo>
                    <a:pt x="26670" y="563879"/>
                  </a:lnTo>
                  <a:close/>
                </a:path>
                <a:path w="26669" h="1009650">
                  <a:moveTo>
                    <a:pt x="26670" y="572769"/>
                  </a:moveTo>
                  <a:lnTo>
                    <a:pt x="0" y="572769"/>
                  </a:lnTo>
                  <a:lnTo>
                    <a:pt x="0" y="579119"/>
                  </a:lnTo>
                  <a:lnTo>
                    <a:pt x="26670" y="579119"/>
                  </a:lnTo>
                  <a:lnTo>
                    <a:pt x="26670" y="572769"/>
                  </a:lnTo>
                  <a:close/>
                </a:path>
                <a:path w="26669" h="1009650">
                  <a:moveTo>
                    <a:pt x="26670" y="579119"/>
                  </a:moveTo>
                  <a:lnTo>
                    <a:pt x="0" y="579119"/>
                  </a:lnTo>
                  <a:lnTo>
                    <a:pt x="0" y="585469"/>
                  </a:lnTo>
                  <a:lnTo>
                    <a:pt x="26670" y="585469"/>
                  </a:lnTo>
                  <a:lnTo>
                    <a:pt x="26670" y="579119"/>
                  </a:lnTo>
                  <a:close/>
                </a:path>
                <a:path w="26669" h="1009650">
                  <a:moveTo>
                    <a:pt x="26670" y="585469"/>
                  </a:moveTo>
                  <a:lnTo>
                    <a:pt x="0" y="585469"/>
                  </a:lnTo>
                  <a:lnTo>
                    <a:pt x="0" y="591819"/>
                  </a:lnTo>
                  <a:lnTo>
                    <a:pt x="26670" y="591819"/>
                  </a:lnTo>
                  <a:lnTo>
                    <a:pt x="26670" y="585469"/>
                  </a:lnTo>
                  <a:close/>
                </a:path>
                <a:path w="26669" h="1009650">
                  <a:moveTo>
                    <a:pt x="26670" y="591819"/>
                  </a:moveTo>
                  <a:lnTo>
                    <a:pt x="0" y="591819"/>
                  </a:lnTo>
                  <a:lnTo>
                    <a:pt x="0" y="598169"/>
                  </a:lnTo>
                  <a:lnTo>
                    <a:pt x="26670" y="598169"/>
                  </a:lnTo>
                  <a:lnTo>
                    <a:pt x="26670" y="591819"/>
                  </a:lnTo>
                  <a:close/>
                </a:path>
                <a:path w="26669" h="1009650">
                  <a:moveTo>
                    <a:pt x="26670" y="598169"/>
                  </a:moveTo>
                  <a:lnTo>
                    <a:pt x="0" y="598169"/>
                  </a:lnTo>
                  <a:lnTo>
                    <a:pt x="0" y="604519"/>
                  </a:lnTo>
                  <a:lnTo>
                    <a:pt x="26670" y="604519"/>
                  </a:lnTo>
                  <a:lnTo>
                    <a:pt x="26670" y="598169"/>
                  </a:lnTo>
                  <a:close/>
                </a:path>
                <a:path w="26669" h="1009650">
                  <a:moveTo>
                    <a:pt x="26670" y="604519"/>
                  </a:moveTo>
                  <a:lnTo>
                    <a:pt x="0" y="604519"/>
                  </a:lnTo>
                  <a:lnTo>
                    <a:pt x="0" y="610869"/>
                  </a:lnTo>
                  <a:lnTo>
                    <a:pt x="26670" y="610869"/>
                  </a:lnTo>
                  <a:lnTo>
                    <a:pt x="26670" y="604519"/>
                  </a:lnTo>
                  <a:close/>
                </a:path>
                <a:path w="26669" h="1009650">
                  <a:moveTo>
                    <a:pt x="26670" y="610869"/>
                  </a:moveTo>
                  <a:lnTo>
                    <a:pt x="0" y="610869"/>
                  </a:lnTo>
                  <a:lnTo>
                    <a:pt x="0" y="617219"/>
                  </a:lnTo>
                  <a:lnTo>
                    <a:pt x="26670" y="617219"/>
                  </a:lnTo>
                  <a:lnTo>
                    <a:pt x="26670" y="610869"/>
                  </a:lnTo>
                  <a:close/>
                </a:path>
                <a:path w="26669" h="1009650">
                  <a:moveTo>
                    <a:pt x="26670" y="617219"/>
                  </a:moveTo>
                  <a:lnTo>
                    <a:pt x="0" y="617219"/>
                  </a:lnTo>
                  <a:lnTo>
                    <a:pt x="0" y="629919"/>
                  </a:lnTo>
                  <a:lnTo>
                    <a:pt x="26670" y="629919"/>
                  </a:lnTo>
                  <a:lnTo>
                    <a:pt x="26670" y="617219"/>
                  </a:lnTo>
                  <a:close/>
                </a:path>
                <a:path w="26669" h="1009650">
                  <a:moveTo>
                    <a:pt x="26670" y="629919"/>
                  </a:moveTo>
                  <a:lnTo>
                    <a:pt x="0" y="629919"/>
                  </a:lnTo>
                  <a:lnTo>
                    <a:pt x="0" y="655319"/>
                  </a:lnTo>
                  <a:lnTo>
                    <a:pt x="26670" y="655319"/>
                  </a:lnTo>
                  <a:lnTo>
                    <a:pt x="26670" y="629919"/>
                  </a:lnTo>
                  <a:close/>
                </a:path>
                <a:path w="26669" h="1009650">
                  <a:moveTo>
                    <a:pt x="26670" y="655319"/>
                  </a:moveTo>
                  <a:lnTo>
                    <a:pt x="0" y="655319"/>
                  </a:lnTo>
                  <a:lnTo>
                    <a:pt x="0" y="668019"/>
                  </a:lnTo>
                  <a:lnTo>
                    <a:pt x="26670" y="668019"/>
                  </a:lnTo>
                  <a:lnTo>
                    <a:pt x="26670" y="655319"/>
                  </a:lnTo>
                  <a:close/>
                </a:path>
                <a:path w="26669" h="1009650">
                  <a:moveTo>
                    <a:pt x="26670" y="668019"/>
                  </a:moveTo>
                  <a:lnTo>
                    <a:pt x="0" y="668019"/>
                  </a:lnTo>
                  <a:lnTo>
                    <a:pt x="0" y="674369"/>
                  </a:lnTo>
                  <a:lnTo>
                    <a:pt x="26670" y="674369"/>
                  </a:lnTo>
                  <a:lnTo>
                    <a:pt x="26670" y="668019"/>
                  </a:lnTo>
                  <a:close/>
                </a:path>
                <a:path w="26669" h="1009650">
                  <a:moveTo>
                    <a:pt x="26670" y="674369"/>
                  </a:moveTo>
                  <a:lnTo>
                    <a:pt x="0" y="674369"/>
                  </a:lnTo>
                  <a:lnTo>
                    <a:pt x="0" y="680719"/>
                  </a:lnTo>
                  <a:lnTo>
                    <a:pt x="26670" y="680719"/>
                  </a:lnTo>
                  <a:lnTo>
                    <a:pt x="26670" y="674369"/>
                  </a:lnTo>
                  <a:close/>
                </a:path>
                <a:path w="26669" h="1009650">
                  <a:moveTo>
                    <a:pt x="26670" y="680719"/>
                  </a:moveTo>
                  <a:lnTo>
                    <a:pt x="0" y="680719"/>
                  </a:lnTo>
                  <a:lnTo>
                    <a:pt x="0" y="687069"/>
                  </a:lnTo>
                  <a:lnTo>
                    <a:pt x="26670" y="687069"/>
                  </a:lnTo>
                  <a:lnTo>
                    <a:pt x="26670" y="680719"/>
                  </a:lnTo>
                  <a:close/>
                </a:path>
                <a:path w="26669" h="1009650">
                  <a:moveTo>
                    <a:pt x="26670" y="687069"/>
                  </a:moveTo>
                  <a:lnTo>
                    <a:pt x="0" y="687069"/>
                  </a:lnTo>
                  <a:lnTo>
                    <a:pt x="0" y="693419"/>
                  </a:lnTo>
                  <a:lnTo>
                    <a:pt x="26670" y="693419"/>
                  </a:lnTo>
                  <a:lnTo>
                    <a:pt x="26670" y="687069"/>
                  </a:lnTo>
                  <a:close/>
                </a:path>
                <a:path w="26669" h="1009650">
                  <a:moveTo>
                    <a:pt x="26670" y="693419"/>
                  </a:moveTo>
                  <a:lnTo>
                    <a:pt x="0" y="693419"/>
                  </a:lnTo>
                  <a:lnTo>
                    <a:pt x="0" y="699769"/>
                  </a:lnTo>
                  <a:lnTo>
                    <a:pt x="26670" y="699769"/>
                  </a:lnTo>
                  <a:lnTo>
                    <a:pt x="26670" y="693419"/>
                  </a:lnTo>
                  <a:close/>
                </a:path>
                <a:path w="26669" h="1009650">
                  <a:moveTo>
                    <a:pt x="26670" y="701039"/>
                  </a:moveTo>
                  <a:lnTo>
                    <a:pt x="0" y="701039"/>
                  </a:lnTo>
                  <a:lnTo>
                    <a:pt x="0" y="706119"/>
                  </a:lnTo>
                  <a:lnTo>
                    <a:pt x="26670" y="706119"/>
                  </a:lnTo>
                  <a:lnTo>
                    <a:pt x="26670" y="701039"/>
                  </a:lnTo>
                  <a:close/>
                </a:path>
                <a:path w="26669" h="1009650">
                  <a:moveTo>
                    <a:pt x="26670" y="699769"/>
                  </a:moveTo>
                  <a:lnTo>
                    <a:pt x="0" y="699769"/>
                  </a:lnTo>
                  <a:lnTo>
                    <a:pt x="0" y="701039"/>
                  </a:lnTo>
                  <a:lnTo>
                    <a:pt x="26670" y="701039"/>
                  </a:lnTo>
                  <a:lnTo>
                    <a:pt x="26670" y="699769"/>
                  </a:lnTo>
                  <a:close/>
                </a:path>
                <a:path w="26669" h="1009650">
                  <a:moveTo>
                    <a:pt x="26670" y="706119"/>
                  </a:moveTo>
                  <a:lnTo>
                    <a:pt x="0" y="706119"/>
                  </a:lnTo>
                  <a:lnTo>
                    <a:pt x="0" y="712469"/>
                  </a:lnTo>
                  <a:lnTo>
                    <a:pt x="26670" y="712469"/>
                  </a:lnTo>
                  <a:lnTo>
                    <a:pt x="26670" y="706119"/>
                  </a:lnTo>
                  <a:close/>
                </a:path>
                <a:path w="26669" h="1009650">
                  <a:moveTo>
                    <a:pt x="26670" y="712469"/>
                  </a:moveTo>
                  <a:lnTo>
                    <a:pt x="0" y="712469"/>
                  </a:lnTo>
                  <a:lnTo>
                    <a:pt x="0" y="718819"/>
                  </a:lnTo>
                  <a:lnTo>
                    <a:pt x="26670" y="718819"/>
                  </a:lnTo>
                  <a:lnTo>
                    <a:pt x="26670" y="712469"/>
                  </a:lnTo>
                  <a:close/>
                </a:path>
                <a:path w="26669" h="1009650">
                  <a:moveTo>
                    <a:pt x="26670" y="718819"/>
                  </a:moveTo>
                  <a:lnTo>
                    <a:pt x="0" y="718819"/>
                  </a:lnTo>
                  <a:lnTo>
                    <a:pt x="0" y="725169"/>
                  </a:lnTo>
                  <a:lnTo>
                    <a:pt x="26670" y="725169"/>
                  </a:lnTo>
                  <a:lnTo>
                    <a:pt x="26670" y="718819"/>
                  </a:lnTo>
                  <a:close/>
                </a:path>
                <a:path w="26669" h="1009650">
                  <a:moveTo>
                    <a:pt x="26670" y="725169"/>
                  </a:moveTo>
                  <a:lnTo>
                    <a:pt x="0" y="725169"/>
                  </a:lnTo>
                  <a:lnTo>
                    <a:pt x="0" y="731519"/>
                  </a:lnTo>
                  <a:lnTo>
                    <a:pt x="26670" y="731519"/>
                  </a:lnTo>
                  <a:lnTo>
                    <a:pt x="26670" y="725169"/>
                  </a:lnTo>
                  <a:close/>
                </a:path>
                <a:path w="26669" h="1009650">
                  <a:moveTo>
                    <a:pt x="26670" y="731519"/>
                  </a:moveTo>
                  <a:lnTo>
                    <a:pt x="0" y="731519"/>
                  </a:lnTo>
                  <a:lnTo>
                    <a:pt x="0" y="737869"/>
                  </a:lnTo>
                  <a:lnTo>
                    <a:pt x="26670" y="737869"/>
                  </a:lnTo>
                  <a:lnTo>
                    <a:pt x="26670" y="731519"/>
                  </a:lnTo>
                  <a:close/>
                </a:path>
                <a:path w="26669" h="1009650">
                  <a:moveTo>
                    <a:pt x="26670" y="737869"/>
                  </a:moveTo>
                  <a:lnTo>
                    <a:pt x="0" y="737869"/>
                  </a:lnTo>
                  <a:lnTo>
                    <a:pt x="0" y="763269"/>
                  </a:lnTo>
                  <a:lnTo>
                    <a:pt x="26670" y="763269"/>
                  </a:lnTo>
                  <a:lnTo>
                    <a:pt x="26670" y="737869"/>
                  </a:lnTo>
                  <a:close/>
                </a:path>
                <a:path w="26669" h="1009650">
                  <a:moveTo>
                    <a:pt x="26670" y="763269"/>
                  </a:moveTo>
                  <a:lnTo>
                    <a:pt x="0" y="763269"/>
                  </a:lnTo>
                  <a:lnTo>
                    <a:pt x="0" y="769619"/>
                  </a:lnTo>
                  <a:lnTo>
                    <a:pt x="26670" y="769619"/>
                  </a:lnTo>
                  <a:lnTo>
                    <a:pt x="26670" y="763269"/>
                  </a:lnTo>
                  <a:close/>
                </a:path>
                <a:path w="26669" h="1009650">
                  <a:moveTo>
                    <a:pt x="26670" y="769619"/>
                  </a:moveTo>
                  <a:lnTo>
                    <a:pt x="0" y="769619"/>
                  </a:lnTo>
                  <a:lnTo>
                    <a:pt x="0" y="775969"/>
                  </a:lnTo>
                  <a:lnTo>
                    <a:pt x="26670" y="775969"/>
                  </a:lnTo>
                  <a:lnTo>
                    <a:pt x="26670" y="769619"/>
                  </a:lnTo>
                  <a:close/>
                </a:path>
                <a:path w="26669" h="1009650">
                  <a:moveTo>
                    <a:pt x="26670" y="775969"/>
                  </a:moveTo>
                  <a:lnTo>
                    <a:pt x="0" y="775969"/>
                  </a:lnTo>
                  <a:lnTo>
                    <a:pt x="0" y="782319"/>
                  </a:lnTo>
                  <a:lnTo>
                    <a:pt x="26670" y="782319"/>
                  </a:lnTo>
                  <a:lnTo>
                    <a:pt x="26670" y="775969"/>
                  </a:lnTo>
                  <a:close/>
                </a:path>
                <a:path w="26669" h="1009650">
                  <a:moveTo>
                    <a:pt x="26670" y="782319"/>
                  </a:moveTo>
                  <a:lnTo>
                    <a:pt x="0" y="782319"/>
                  </a:lnTo>
                  <a:lnTo>
                    <a:pt x="0" y="786129"/>
                  </a:lnTo>
                  <a:lnTo>
                    <a:pt x="26670" y="786129"/>
                  </a:lnTo>
                  <a:lnTo>
                    <a:pt x="26670" y="782319"/>
                  </a:lnTo>
                  <a:close/>
                </a:path>
                <a:path w="26669" h="1009650">
                  <a:moveTo>
                    <a:pt x="26670" y="786129"/>
                  </a:moveTo>
                  <a:lnTo>
                    <a:pt x="0" y="786129"/>
                  </a:lnTo>
                  <a:lnTo>
                    <a:pt x="0" y="788669"/>
                  </a:lnTo>
                  <a:lnTo>
                    <a:pt x="26670" y="788669"/>
                  </a:lnTo>
                  <a:lnTo>
                    <a:pt x="26670" y="786129"/>
                  </a:lnTo>
                  <a:close/>
                </a:path>
                <a:path w="26669" h="1009650">
                  <a:moveTo>
                    <a:pt x="26670" y="788669"/>
                  </a:moveTo>
                  <a:lnTo>
                    <a:pt x="0" y="788669"/>
                  </a:lnTo>
                  <a:lnTo>
                    <a:pt x="0" y="801369"/>
                  </a:lnTo>
                  <a:lnTo>
                    <a:pt x="26670" y="801369"/>
                  </a:lnTo>
                  <a:lnTo>
                    <a:pt x="26670" y="788669"/>
                  </a:lnTo>
                  <a:close/>
                </a:path>
                <a:path w="26669" h="1009650">
                  <a:moveTo>
                    <a:pt x="26670" y="801369"/>
                  </a:moveTo>
                  <a:lnTo>
                    <a:pt x="0" y="801369"/>
                  </a:lnTo>
                  <a:lnTo>
                    <a:pt x="0" y="807719"/>
                  </a:lnTo>
                  <a:lnTo>
                    <a:pt x="26670" y="807719"/>
                  </a:lnTo>
                  <a:lnTo>
                    <a:pt x="26670" y="801369"/>
                  </a:lnTo>
                  <a:close/>
                </a:path>
                <a:path w="26669" h="1009650">
                  <a:moveTo>
                    <a:pt x="26670" y="807719"/>
                  </a:moveTo>
                  <a:lnTo>
                    <a:pt x="0" y="807719"/>
                  </a:lnTo>
                  <a:lnTo>
                    <a:pt x="0" y="817879"/>
                  </a:lnTo>
                  <a:lnTo>
                    <a:pt x="26670" y="817879"/>
                  </a:lnTo>
                  <a:lnTo>
                    <a:pt x="26670" y="807719"/>
                  </a:lnTo>
                  <a:close/>
                </a:path>
                <a:path w="26669" h="1009650">
                  <a:moveTo>
                    <a:pt x="26670" y="817879"/>
                  </a:moveTo>
                  <a:lnTo>
                    <a:pt x="0" y="817879"/>
                  </a:lnTo>
                  <a:lnTo>
                    <a:pt x="0" y="824229"/>
                  </a:lnTo>
                  <a:lnTo>
                    <a:pt x="26670" y="824229"/>
                  </a:lnTo>
                  <a:lnTo>
                    <a:pt x="26670" y="817879"/>
                  </a:lnTo>
                  <a:close/>
                </a:path>
                <a:path w="26669" h="1009650">
                  <a:moveTo>
                    <a:pt x="26670" y="824229"/>
                  </a:moveTo>
                  <a:lnTo>
                    <a:pt x="0" y="824229"/>
                  </a:lnTo>
                  <a:lnTo>
                    <a:pt x="0" y="833119"/>
                  </a:lnTo>
                  <a:lnTo>
                    <a:pt x="26670" y="833119"/>
                  </a:lnTo>
                  <a:lnTo>
                    <a:pt x="26670" y="824229"/>
                  </a:lnTo>
                  <a:close/>
                </a:path>
                <a:path w="26669" h="1009650">
                  <a:moveTo>
                    <a:pt x="26670" y="833119"/>
                  </a:moveTo>
                  <a:lnTo>
                    <a:pt x="0" y="833119"/>
                  </a:lnTo>
                  <a:lnTo>
                    <a:pt x="0" y="838199"/>
                  </a:lnTo>
                  <a:lnTo>
                    <a:pt x="26670" y="838199"/>
                  </a:lnTo>
                  <a:lnTo>
                    <a:pt x="26670" y="833119"/>
                  </a:lnTo>
                  <a:close/>
                </a:path>
                <a:path w="26669" h="1009650">
                  <a:moveTo>
                    <a:pt x="26670" y="838199"/>
                  </a:moveTo>
                  <a:lnTo>
                    <a:pt x="0" y="838199"/>
                  </a:lnTo>
                  <a:lnTo>
                    <a:pt x="0" y="839469"/>
                  </a:lnTo>
                  <a:lnTo>
                    <a:pt x="26670" y="839469"/>
                  </a:lnTo>
                  <a:lnTo>
                    <a:pt x="26670" y="838199"/>
                  </a:lnTo>
                  <a:close/>
                </a:path>
                <a:path w="26669" h="1009650">
                  <a:moveTo>
                    <a:pt x="26670" y="839469"/>
                  </a:moveTo>
                  <a:lnTo>
                    <a:pt x="0" y="839469"/>
                  </a:lnTo>
                  <a:lnTo>
                    <a:pt x="0" y="845819"/>
                  </a:lnTo>
                  <a:lnTo>
                    <a:pt x="26670" y="845819"/>
                  </a:lnTo>
                  <a:lnTo>
                    <a:pt x="26670" y="839469"/>
                  </a:lnTo>
                  <a:close/>
                </a:path>
                <a:path w="26669" h="1009650">
                  <a:moveTo>
                    <a:pt x="26670" y="845819"/>
                  </a:moveTo>
                  <a:lnTo>
                    <a:pt x="0" y="845819"/>
                  </a:lnTo>
                  <a:lnTo>
                    <a:pt x="0" y="855979"/>
                  </a:lnTo>
                  <a:lnTo>
                    <a:pt x="26670" y="855979"/>
                  </a:lnTo>
                  <a:lnTo>
                    <a:pt x="26670" y="845819"/>
                  </a:lnTo>
                  <a:close/>
                </a:path>
                <a:path w="26669" h="1009650">
                  <a:moveTo>
                    <a:pt x="26670" y="855979"/>
                  </a:moveTo>
                  <a:lnTo>
                    <a:pt x="0" y="855979"/>
                  </a:lnTo>
                  <a:lnTo>
                    <a:pt x="0" y="864869"/>
                  </a:lnTo>
                  <a:lnTo>
                    <a:pt x="26670" y="864869"/>
                  </a:lnTo>
                  <a:lnTo>
                    <a:pt x="26670" y="855979"/>
                  </a:lnTo>
                  <a:close/>
                </a:path>
                <a:path w="26669" h="1009650">
                  <a:moveTo>
                    <a:pt x="26670" y="864869"/>
                  </a:moveTo>
                  <a:lnTo>
                    <a:pt x="0" y="864869"/>
                  </a:lnTo>
                  <a:lnTo>
                    <a:pt x="0" y="902969"/>
                  </a:lnTo>
                  <a:lnTo>
                    <a:pt x="26670" y="902969"/>
                  </a:lnTo>
                  <a:lnTo>
                    <a:pt x="26670" y="864869"/>
                  </a:lnTo>
                  <a:close/>
                </a:path>
                <a:path w="26669" h="1009650">
                  <a:moveTo>
                    <a:pt x="26670" y="902969"/>
                  </a:moveTo>
                  <a:lnTo>
                    <a:pt x="0" y="902969"/>
                  </a:lnTo>
                  <a:lnTo>
                    <a:pt x="0" y="906779"/>
                  </a:lnTo>
                  <a:lnTo>
                    <a:pt x="26670" y="906779"/>
                  </a:lnTo>
                  <a:lnTo>
                    <a:pt x="26670" y="902969"/>
                  </a:lnTo>
                  <a:close/>
                </a:path>
                <a:path w="26669" h="1009650">
                  <a:moveTo>
                    <a:pt x="26670" y="906779"/>
                  </a:moveTo>
                  <a:lnTo>
                    <a:pt x="0" y="906779"/>
                  </a:lnTo>
                  <a:lnTo>
                    <a:pt x="0" y="909319"/>
                  </a:lnTo>
                  <a:lnTo>
                    <a:pt x="26670" y="909319"/>
                  </a:lnTo>
                  <a:lnTo>
                    <a:pt x="26670" y="906779"/>
                  </a:lnTo>
                  <a:close/>
                </a:path>
                <a:path w="26669" h="1009650">
                  <a:moveTo>
                    <a:pt x="26670" y="909319"/>
                  </a:moveTo>
                  <a:lnTo>
                    <a:pt x="0" y="909319"/>
                  </a:lnTo>
                  <a:lnTo>
                    <a:pt x="0" y="915669"/>
                  </a:lnTo>
                  <a:lnTo>
                    <a:pt x="26670" y="915669"/>
                  </a:lnTo>
                  <a:lnTo>
                    <a:pt x="26670" y="909319"/>
                  </a:lnTo>
                  <a:close/>
                </a:path>
                <a:path w="26669" h="1009650">
                  <a:moveTo>
                    <a:pt x="26670" y="915669"/>
                  </a:moveTo>
                  <a:lnTo>
                    <a:pt x="0" y="915669"/>
                  </a:lnTo>
                  <a:lnTo>
                    <a:pt x="0" y="919479"/>
                  </a:lnTo>
                  <a:lnTo>
                    <a:pt x="26670" y="919479"/>
                  </a:lnTo>
                  <a:lnTo>
                    <a:pt x="26670" y="915669"/>
                  </a:lnTo>
                  <a:close/>
                </a:path>
                <a:path w="26669" h="1009650">
                  <a:moveTo>
                    <a:pt x="26670" y="919479"/>
                  </a:moveTo>
                  <a:lnTo>
                    <a:pt x="0" y="919479"/>
                  </a:lnTo>
                  <a:lnTo>
                    <a:pt x="0" y="957579"/>
                  </a:lnTo>
                  <a:lnTo>
                    <a:pt x="26670" y="957579"/>
                  </a:lnTo>
                  <a:lnTo>
                    <a:pt x="26670" y="919479"/>
                  </a:lnTo>
                  <a:close/>
                </a:path>
                <a:path w="26669" h="1009650">
                  <a:moveTo>
                    <a:pt x="26670" y="957579"/>
                  </a:moveTo>
                  <a:lnTo>
                    <a:pt x="0" y="957579"/>
                  </a:lnTo>
                  <a:lnTo>
                    <a:pt x="0" y="966469"/>
                  </a:lnTo>
                  <a:lnTo>
                    <a:pt x="26670" y="966469"/>
                  </a:lnTo>
                  <a:lnTo>
                    <a:pt x="26670" y="957579"/>
                  </a:lnTo>
                  <a:close/>
                </a:path>
                <a:path w="26669" h="1009650">
                  <a:moveTo>
                    <a:pt x="26670" y="966469"/>
                  </a:moveTo>
                  <a:lnTo>
                    <a:pt x="0" y="966469"/>
                  </a:lnTo>
                  <a:lnTo>
                    <a:pt x="0" y="972819"/>
                  </a:lnTo>
                  <a:lnTo>
                    <a:pt x="26670" y="972819"/>
                  </a:lnTo>
                  <a:lnTo>
                    <a:pt x="26670" y="966469"/>
                  </a:lnTo>
                  <a:close/>
                </a:path>
                <a:path w="26669" h="1009650">
                  <a:moveTo>
                    <a:pt x="26670" y="972819"/>
                  </a:moveTo>
                  <a:lnTo>
                    <a:pt x="0" y="972819"/>
                  </a:lnTo>
                  <a:lnTo>
                    <a:pt x="0" y="979169"/>
                  </a:lnTo>
                  <a:lnTo>
                    <a:pt x="26670" y="979169"/>
                  </a:lnTo>
                  <a:lnTo>
                    <a:pt x="26670" y="972819"/>
                  </a:lnTo>
                  <a:close/>
                </a:path>
                <a:path w="26669" h="1009650">
                  <a:moveTo>
                    <a:pt x="26670" y="979169"/>
                  </a:moveTo>
                  <a:lnTo>
                    <a:pt x="0" y="979169"/>
                  </a:lnTo>
                  <a:lnTo>
                    <a:pt x="0" y="982979"/>
                  </a:lnTo>
                  <a:lnTo>
                    <a:pt x="26670" y="982979"/>
                  </a:lnTo>
                  <a:lnTo>
                    <a:pt x="26670" y="979169"/>
                  </a:lnTo>
                  <a:close/>
                </a:path>
                <a:path w="26669" h="1009650">
                  <a:moveTo>
                    <a:pt x="26670" y="982979"/>
                  </a:moveTo>
                  <a:lnTo>
                    <a:pt x="0" y="982979"/>
                  </a:lnTo>
                  <a:lnTo>
                    <a:pt x="0" y="989329"/>
                  </a:lnTo>
                  <a:lnTo>
                    <a:pt x="26670" y="989329"/>
                  </a:lnTo>
                  <a:lnTo>
                    <a:pt x="26670" y="982979"/>
                  </a:lnTo>
                  <a:close/>
                </a:path>
                <a:path w="26669" h="1009650">
                  <a:moveTo>
                    <a:pt x="26670" y="989329"/>
                  </a:moveTo>
                  <a:lnTo>
                    <a:pt x="0" y="989329"/>
                  </a:lnTo>
                  <a:lnTo>
                    <a:pt x="0" y="991869"/>
                  </a:lnTo>
                  <a:lnTo>
                    <a:pt x="26670" y="991869"/>
                  </a:lnTo>
                  <a:lnTo>
                    <a:pt x="26670" y="989329"/>
                  </a:lnTo>
                  <a:close/>
                </a:path>
                <a:path w="26669" h="1009650">
                  <a:moveTo>
                    <a:pt x="26670" y="991869"/>
                  </a:moveTo>
                  <a:lnTo>
                    <a:pt x="0" y="991869"/>
                  </a:lnTo>
                  <a:lnTo>
                    <a:pt x="0" y="995679"/>
                  </a:lnTo>
                  <a:lnTo>
                    <a:pt x="26670" y="995679"/>
                  </a:lnTo>
                  <a:lnTo>
                    <a:pt x="26670" y="991869"/>
                  </a:lnTo>
                  <a:close/>
                </a:path>
                <a:path w="26669" h="1009650">
                  <a:moveTo>
                    <a:pt x="26670" y="995679"/>
                  </a:moveTo>
                  <a:lnTo>
                    <a:pt x="0" y="995679"/>
                  </a:lnTo>
                  <a:lnTo>
                    <a:pt x="0" y="998219"/>
                  </a:lnTo>
                  <a:lnTo>
                    <a:pt x="26670" y="998219"/>
                  </a:lnTo>
                  <a:lnTo>
                    <a:pt x="26670" y="995679"/>
                  </a:lnTo>
                  <a:close/>
                </a:path>
                <a:path w="26669" h="1009650">
                  <a:moveTo>
                    <a:pt x="26670" y="998219"/>
                  </a:moveTo>
                  <a:lnTo>
                    <a:pt x="0" y="998219"/>
                  </a:lnTo>
                  <a:lnTo>
                    <a:pt x="0" y="1000759"/>
                  </a:lnTo>
                  <a:lnTo>
                    <a:pt x="2540" y="1000759"/>
                  </a:lnTo>
                  <a:lnTo>
                    <a:pt x="2540" y="1002029"/>
                  </a:lnTo>
                  <a:lnTo>
                    <a:pt x="6350" y="1002029"/>
                  </a:lnTo>
                  <a:lnTo>
                    <a:pt x="6350" y="1003299"/>
                  </a:lnTo>
                  <a:lnTo>
                    <a:pt x="8890" y="1003299"/>
                  </a:lnTo>
                  <a:lnTo>
                    <a:pt x="8890" y="1004569"/>
                  </a:lnTo>
                  <a:lnTo>
                    <a:pt x="26670" y="1004569"/>
                  </a:lnTo>
                  <a:lnTo>
                    <a:pt x="26670" y="998219"/>
                  </a:lnTo>
                  <a:close/>
                </a:path>
                <a:path w="26669" h="1009650">
                  <a:moveTo>
                    <a:pt x="26670" y="1004569"/>
                  </a:moveTo>
                  <a:lnTo>
                    <a:pt x="12700" y="1004569"/>
                  </a:lnTo>
                  <a:lnTo>
                    <a:pt x="12700" y="1005839"/>
                  </a:lnTo>
                  <a:lnTo>
                    <a:pt x="16510" y="1005839"/>
                  </a:lnTo>
                  <a:lnTo>
                    <a:pt x="16510" y="1007109"/>
                  </a:lnTo>
                  <a:lnTo>
                    <a:pt x="20320" y="1007109"/>
                  </a:lnTo>
                  <a:lnTo>
                    <a:pt x="20320" y="1008379"/>
                  </a:lnTo>
                  <a:lnTo>
                    <a:pt x="24130" y="1008379"/>
                  </a:lnTo>
                  <a:lnTo>
                    <a:pt x="24130" y="1009649"/>
                  </a:lnTo>
                  <a:lnTo>
                    <a:pt x="26670" y="1009649"/>
                  </a:lnTo>
                  <a:lnTo>
                    <a:pt x="26670" y="1004569"/>
                  </a:lnTo>
                  <a:close/>
                </a:path>
              </a:pathLst>
            </a:custGeom>
            <a:solidFill>
              <a:srgbClr val="5E7DDD"/>
            </a:solidFill>
          </p:spPr>
          <p:txBody>
            <a:bodyPr wrap="square" lIns="0" tIns="0" rIns="0" bIns="0" rtlCol="0"/>
            <a:lstStyle/>
            <a:p>
              <a:endParaRPr/>
            </a:p>
          </p:txBody>
        </p:sp>
        <p:sp>
          <p:nvSpPr>
            <p:cNvPr id="611" name="object 611"/>
            <p:cNvSpPr/>
            <p:nvPr/>
          </p:nvSpPr>
          <p:spPr>
            <a:xfrm>
              <a:off x="2028190" y="4779009"/>
              <a:ext cx="25400" cy="1005840"/>
            </a:xfrm>
            <a:custGeom>
              <a:avLst/>
              <a:gdLst/>
              <a:ahLst/>
              <a:cxnLst/>
              <a:rect l="l" t="t" r="r" b="b"/>
              <a:pathLst>
                <a:path w="25400" h="1005839">
                  <a:moveTo>
                    <a:pt x="3810" y="0"/>
                  </a:moveTo>
                  <a:lnTo>
                    <a:pt x="0" y="0"/>
                  </a:lnTo>
                  <a:lnTo>
                    <a:pt x="0" y="5079"/>
                  </a:lnTo>
                  <a:lnTo>
                    <a:pt x="25400" y="5079"/>
                  </a:lnTo>
                  <a:lnTo>
                    <a:pt x="25400" y="3809"/>
                  </a:lnTo>
                  <a:lnTo>
                    <a:pt x="19050" y="3809"/>
                  </a:lnTo>
                  <a:lnTo>
                    <a:pt x="19050" y="2539"/>
                  </a:lnTo>
                  <a:lnTo>
                    <a:pt x="11430" y="2539"/>
                  </a:lnTo>
                  <a:lnTo>
                    <a:pt x="11430" y="1269"/>
                  </a:lnTo>
                  <a:lnTo>
                    <a:pt x="3810" y="1269"/>
                  </a:lnTo>
                  <a:lnTo>
                    <a:pt x="3810" y="0"/>
                  </a:lnTo>
                  <a:close/>
                </a:path>
                <a:path w="25400" h="1005839">
                  <a:moveTo>
                    <a:pt x="25400" y="5080"/>
                  </a:moveTo>
                  <a:lnTo>
                    <a:pt x="0" y="5080"/>
                  </a:lnTo>
                  <a:lnTo>
                    <a:pt x="0" y="11429"/>
                  </a:lnTo>
                  <a:lnTo>
                    <a:pt x="25400" y="11429"/>
                  </a:lnTo>
                  <a:lnTo>
                    <a:pt x="25400" y="5080"/>
                  </a:lnTo>
                  <a:close/>
                </a:path>
                <a:path w="25400" h="1005839">
                  <a:moveTo>
                    <a:pt x="25400" y="11430"/>
                  </a:moveTo>
                  <a:lnTo>
                    <a:pt x="0" y="11430"/>
                  </a:lnTo>
                  <a:lnTo>
                    <a:pt x="0" y="17779"/>
                  </a:lnTo>
                  <a:lnTo>
                    <a:pt x="25400" y="17779"/>
                  </a:lnTo>
                  <a:lnTo>
                    <a:pt x="25400" y="11430"/>
                  </a:lnTo>
                  <a:close/>
                </a:path>
                <a:path w="25400" h="1005839">
                  <a:moveTo>
                    <a:pt x="25400" y="17780"/>
                  </a:moveTo>
                  <a:lnTo>
                    <a:pt x="0" y="17780"/>
                  </a:lnTo>
                  <a:lnTo>
                    <a:pt x="0" y="24129"/>
                  </a:lnTo>
                  <a:lnTo>
                    <a:pt x="25400" y="24129"/>
                  </a:lnTo>
                  <a:lnTo>
                    <a:pt x="25400" y="17780"/>
                  </a:lnTo>
                  <a:close/>
                </a:path>
                <a:path w="25400" h="1005839">
                  <a:moveTo>
                    <a:pt x="25400" y="24130"/>
                  </a:moveTo>
                  <a:lnTo>
                    <a:pt x="0" y="24130"/>
                  </a:lnTo>
                  <a:lnTo>
                    <a:pt x="0" y="30479"/>
                  </a:lnTo>
                  <a:lnTo>
                    <a:pt x="25400" y="30479"/>
                  </a:lnTo>
                  <a:lnTo>
                    <a:pt x="25400" y="24130"/>
                  </a:lnTo>
                  <a:close/>
                </a:path>
                <a:path w="25400" h="1005839">
                  <a:moveTo>
                    <a:pt x="25400" y="30480"/>
                  </a:moveTo>
                  <a:lnTo>
                    <a:pt x="0" y="30480"/>
                  </a:lnTo>
                  <a:lnTo>
                    <a:pt x="0" y="36829"/>
                  </a:lnTo>
                  <a:lnTo>
                    <a:pt x="25400" y="36829"/>
                  </a:lnTo>
                  <a:lnTo>
                    <a:pt x="25400" y="30480"/>
                  </a:lnTo>
                  <a:close/>
                </a:path>
                <a:path w="25400" h="1005839">
                  <a:moveTo>
                    <a:pt x="25400" y="36830"/>
                  </a:moveTo>
                  <a:lnTo>
                    <a:pt x="0" y="36830"/>
                  </a:lnTo>
                  <a:lnTo>
                    <a:pt x="0" y="43179"/>
                  </a:lnTo>
                  <a:lnTo>
                    <a:pt x="25400" y="43179"/>
                  </a:lnTo>
                  <a:lnTo>
                    <a:pt x="25400" y="36830"/>
                  </a:lnTo>
                  <a:close/>
                </a:path>
                <a:path w="25400" h="1005839">
                  <a:moveTo>
                    <a:pt x="25400" y="43180"/>
                  </a:moveTo>
                  <a:lnTo>
                    <a:pt x="0" y="43180"/>
                  </a:lnTo>
                  <a:lnTo>
                    <a:pt x="0" y="49529"/>
                  </a:lnTo>
                  <a:lnTo>
                    <a:pt x="25400" y="49529"/>
                  </a:lnTo>
                  <a:lnTo>
                    <a:pt x="25400" y="43180"/>
                  </a:lnTo>
                  <a:close/>
                </a:path>
                <a:path w="25400" h="1005839">
                  <a:moveTo>
                    <a:pt x="25400" y="49530"/>
                  </a:moveTo>
                  <a:lnTo>
                    <a:pt x="0" y="49530"/>
                  </a:lnTo>
                  <a:lnTo>
                    <a:pt x="0" y="55879"/>
                  </a:lnTo>
                  <a:lnTo>
                    <a:pt x="25400" y="55879"/>
                  </a:lnTo>
                  <a:lnTo>
                    <a:pt x="25400" y="49530"/>
                  </a:lnTo>
                  <a:close/>
                </a:path>
                <a:path w="25400" h="1005839">
                  <a:moveTo>
                    <a:pt x="25400" y="55880"/>
                  </a:moveTo>
                  <a:lnTo>
                    <a:pt x="0" y="55880"/>
                  </a:lnTo>
                  <a:lnTo>
                    <a:pt x="0" y="62229"/>
                  </a:lnTo>
                  <a:lnTo>
                    <a:pt x="25400" y="62229"/>
                  </a:lnTo>
                  <a:lnTo>
                    <a:pt x="25400" y="55880"/>
                  </a:lnTo>
                  <a:close/>
                </a:path>
                <a:path w="25400" h="1005839">
                  <a:moveTo>
                    <a:pt x="25400" y="62230"/>
                  </a:moveTo>
                  <a:lnTo>
                    <a:pt x="0" y="62230"/>
                  </a:lnTo>
                  <a:lnTo>
                    <a:pt x="0" y="74929"/>
                  </a:lnTo>
                  <a:lnTo>
                    <a:pt x="25400" y="74929"/>
                  </a:lnTo>
                  <a:lnTo>
                    <a:pt x="25400" y="62230"/>
                  </a:lnTo>
                  <a:close/>
                </a:path>
                <a:path w="25400" h="1005839">
                  <a:moveTo>
                    <a:pt x="25400" y="74930"/>
                  </a:moveTo>
                  <a:lnTo>
                    <a:pt x="0" y="74930"/>
                  </a:lnTo>
                  <a:lnTo>
                    <a:pt x="0" y="81279"/>
                  </a:lnTo>
                  <a:lnTo>
                    <a:pt x="25400" y="81279"/>
                  </a:lnTo>
                  <a:lnTo>
                    <a:pt x="25400" y="74930"/>
                  </a:lnTo>
                  <a:close/>
                </a:path>
                <a:path w="25400" h="1005839">
                  <a:moveTo>
                    <a:pt x="25400" y="81280"/>
                  </a:moveTo>
                  <a:lnTo>
                    <a:pt x="0" y="81280"/>
                  </a:lnTo>
                  <a:lnTo>
                    <a:pt x="0" y="87629"/>
                  </a:lnTo>
                  <a:lnTo>
                    <a:pt x="25400" y="87629"/>
                  </a:lnTo>
                  <a:lnTo>
                    <a:pt x="25400" y="81280"/>
                  </a:lnTo>
                  <a:close/>
                </a:path>
                <a:path w="25400" h="1005839">
                  <a:moveTo>
                    <a:pt x="25400" y="87630"/>
                  </a:moveTo>
                  <a:lnTo>
                    <a:pt x="0" y="87630"/>
                  </a:lnTo>
                  <a:lnTo>
                    <a:pt x="0" y="93979"/>
                  </a:lnTo>
                  <a:lnTo>
                    <a:pt x="25400" y="93979"/>
                  </a:lnTo>
                  <a:lnTo>
                    <a:pt x="25400" y="87630"/>
                  </a:lnTo>
                  <a:close/>
                </a:path>
                <a:path w="25400" h="1005839">
                  <a:moveTo>
                    <a:pt x="25400" y="93980"/>
                  </a:moveTo>
                  <a:lnTo>
                    <a:pt x="0" y="93980"/>
                  </a:lnTo>
                  <a:lnTo>
                    <a:pt x="0" y="100329"/>
                  </a:lnTo>
                  <a:lnTo>
                    <a:pt x="25400" y="100329"/>
                  </a:lnTo>
                  <a:lnTo>
                    <a:pt x="25400" y="93980"/>
                  </a:lnTo>
                  <a:close/>
                </a:path>
                <a:path w="25400" h="1005839">
                  <a:moveTo>
                    <a:pt x="25400" y="100330"/>
                  </a:moveTo>
                  <a:lnTo>
                    <a:pt x="0" y="100330"/>
                  </a:lnTo>
                  <a:lnTo>
                    <a:pt x="0" y="106679"/>
                  </a:lnTo>
                  <a:lnTo>
                    <a:pt x="25400" y="106679"/>
                  </a:lnTo>
                  <a:lnTo>
                    <a:pt x="25400" y="100330"/>
                  </a:lnTo>
                  <a:close/>
                </a:path>
                <a:path w="25400" h="1005839">
                  <a:moveTo>
                    <a:pt x="25400" y="106680"/>
                  </a:moveTo>
                  <a:lnTo>
                    <a:pt x="0" y="106680"/>
                  </a:lnTo>
                  <a:lnTo>
                    <a:pt x="0" y="113029"/>
                  </a:lnTo>
                  <a:lnTo>
                    <a:pt x="25400" y="113029"/>
                  </a:lnTo>
                  <a:lnTo>
                    <a:pt x="25400" y="106680"/>
                  </a:lnTo>
                  <a:close/>
                </a:path>
                <a:path w="25400" h="1005839">
                  <a:moveTo>
                    <a:pt x="25400" y="113030"/>
                  </a:moveTo>
                  <a:lnTo>
                    <a:pt x="0" y="113030"/>
                  </a:lnTo>
                  <a:lnTo>
                    <a:pt x="0" y="119379"/>
                  </a:lnTo>
                  <a:lnTo>
                    <a:pt x="25400" y="119379"/>
                  </a:lnTo>
                  <a:lnTo>
                    <a:pt x="25400" y="113030"/>
                  </a:lnTo>
                  <a:close/>
                </a:path>
                <a:path w="25400" h="1005839">
                  <a:moveTo>
                    <a:pt x="25400" y="119380"/>
                  </a:moveTo>
                  <a:lnTo>
                    <a:pt x="0" y="119380"/>
                  </a:lnTo>
                  <a:lnTo>
                    <a:pt x="0" y="125729"/>
                  </a:lnTo>
                  <a:lnTo>
                    <a:pt x="25400" y="125729"/>
                  </a:lnTo>
                  <a:lnTo>
                    <a:pt x="25400" y="119380"/>
                  </a:lnTo>
                  <a:close/>
                </a:path>
                <a:path w="25400" h="1005839">
                  <a:moveTo>
                    <a:pt x="25400" y="125730"/>
                  </a:moveTo>
                  <a:lnTo>
                    <a:pt x="0" y="125730"/>
                  </a:lnTo>
                  <a:lnTo>
                    <a:pt x="0" y="132079"/>
                  </a:lnTo>
                  <a:lnTo>
                    <a:pt x="25400" y="132079"/>
                  </a:lnTo>
                  <a:lnTo>
                    <a:pt x="25400" y="125730"/>
                  </a:lnTo>
                  <a:close/>
                </a:path>
                <a:path w="25400" h="1005839">
                  <a:moveTo>
                    <a:pt x="25400" y="132080"/>
                  </a:moveTo>
                  <a:lnTo>
                    <a:pt x="0" y="132080"/>
                  </a:lnTo>
                  <a:lnTo>
                    <a:pt x="0" y="138429"/>
                  </a:lnTo>
                  <a:lnTo>
                    <a:pt x="25400" y="138429"/>
                  </a:lnTo>
                  <a:lnTo>
                    <a:pt x="25400" y="132080"/>
                  </a:lnTo>
                  <a:close/>
                </a:path>
                <a:path w="25400" h="1005839">
                  <a:moveTo>
                    <a:pt x="25400" y="138430"/>
                  </a:moveTo>
                  <a:lnTo>
                    <a:pt x="0" y="138430"/>
                  </a:lnTo>
                  <a:lnTo>
                    <a:pt x="0" y="144779"/>
                  </a:lnTo>
                  <a:lnTo>
                    <a:pt x="25400" y="144779"/>
                  </a:lnTo>
                  <a:lnTo>
                    <a:pt x="25400" y="138430"/>
                  </a:lnTo>
                  <a:close/>
                </a:path>
                <a:path w="25400" h="1005839">
                  <a:moveTo>
                    <a:pt x="25400" y="144780"/>
                  </a:moveTo>
                  <a:lnTo>
                    <a:pt x="0" y="144780"/>
                  </a:lnTo>
                  <a:lnTo>
                    <a:pt x="0" y="151129"/>
                  </a:lnTo>
                  <a:lnTo>
                    <a:pt x="25400" y="151129"/>
                  </a:lnTo>
                  <a:lnTo>
                    <a:pt x="25400" y="144780"/>
                  </a:lnTo>
                  <a:close/>
                </a:path>
                <a:path w="25400" h="1005839">
                  <a:moveTo>
                    <a:pt x="25400" y="151130"/>
                  </a:moveTo>
                  <a:lnTo>
                    <a:pt x="0" y="151130"/>
                  </a:lnTo>
                  <a:lnTo>
                    <a:pt x="0" y="157479"/>
                  </a:lnTo>
                  <a:lnTo>
                    <a:pt x="25400" y="157479"/>
                  </a:lnTo>
                  <a:lnTo>
                    <a:pt x="25400" y="151130"/>
                  </a:lnTo>
                  <a:close/>
                </a:path>
                <a:path w="25400" h="1005839">
                  <a:moveTo>
                    <a:pt x="25400" y="157480"/>
                  </a:moveTo>
                  <a:lnTo>
                    <a:pt x="0" y="157480"/>
                  </a:lnTo>
                  <a:lnTo>
                    <a:pt x="0" y="163829"/>
                  </a:lnTo>
                  <a:lnTo>
                    <a:pt x="25400" y="163829"/>
                  </a:lnTo>
                  <a:lnTo>
                    <a:pt x="25400" y="157480"/>
                  </a:lnTo>
                  <a:close/>
                </a:path>
                <a:path w="25400" h="1005839">
                  <a:moveTo>
                    <a:pt x="25400" y="163830"/>
                  </a:moveTo>
                  <a:lnTo>
                    <a:pt x="0" y="163830"/>
                  </a:lnTo>
                  <a:lnTo>
                    <a:pt x="0" y="170179"/>
                  </a:lnTo>
                  <a:lnTo>
                    <a:pt x="25400" y="170179"/>
                  </a:lnTo>
                  <a:lnTo>
                    <a:pt x="25400" y="163830"/>
                  </a:lnTo>
                  <a:close/>
                </a:path>
                <a:path w="25400" h="1005839">
                  <a:moveTo>
                    <a:pt x="25400" y="170180"/>
                  </a:moveTo>
                  <a:lnTo>
                    <a:pt x="0" y="170180"/>
                  </a:lnTo>
                  <a:lnTo>
                    <a:pt x="0" y="176529"/>
                  </a:lnTo>
                  <a:lnTo>
                    <a:pt x="25400" y="176529"/>
                  </a:lnTo>
                  <a:lnTo>
                    <a:pt x="25400" y="170180"/>
                  </a:lnTo>
                  <a:close/>
                </a:path>
                <a:path w="25400" h="1005839">
                  <a:moveTo>
                    <a:pt x="25400" y="176530"/>
                  </a:moveTo>
                  <a:lnTo>
                    <a:pt x="0" y="176530"/>
                  </a:lnTo>
                  <a:lnTo>
                    <a:pt x="0" y="182879"/>
                  </a:lnTo>
                  <a:lnTo>
                    <a:pt x="25400" y="182879"/>
                  </a:lnTo>
                  <a:lnTo>
                    <a:pt x="25400" y="176530"/>
                  </a:lnTo>
                  <a:close/>
                </a:path>
                <a:path w="25400" h="1005839">
                  <a:moveTo>
                    <a:pt x="25400" y="182880"/>
                  </a:moveTo>
                  <a:lnTo>
                    <a:pt x="0" y="182880"/>
                  </a:lnTo>
                  <a:lnTo>
                    <a:pt x="0" y="201929"/>
                  </a:lnTo>
                  <a:lnTo>
                    <a:pt x="25400" y="201929"/>
                  </a:lnTo>
                  <a:lnTo>
                    <a:pt x="25400" y="182880"/>
                  </a:lnTo>
                  <a:close/>
                </a:path>
                <a:path w="25400" h="1005839">
                  <a:moveTo>
                    <a:pt x="25400" y="201930"/>
                  </a:moveTo>
                  <a:lnTo>
                    <a:pt x="0" y="201930"/>
                  </a:lnTo>
                  <a:lnTo>
                    <a:pt x="0" y="208279"/>
                  </a:lnTo>
                  <a:lnTo>
                    <a:pt x="25400" y="208279"/>
                  </a:lnTo>
                  <a:lnTo>
                    <a:pt x="25400" y="201930"/>
                  </a:lnTo>
                  <a:close/>
                </a:path>
                <a:path w="25400" h="1005839">
                  <a:moveTo>
                    <a:pt x="25400" y="208280"/>
                  </a:moveTo>
                  <a:lnTo>
                    <a:pt x="0" y="208280"/>
                  </a:lnTo>
                  <a:lnTo>
                    <a:pt x="0" y="246379"/>
                  </a:lnTo>
                  <a:lnTo>
                    <a:pt x="25400" y="246379"/>
                  </a:lnTo>
                  <a:lnTo>
                    <a:pt x="25400" y="208280"/>
                  </a:lnTo>
                  <a:close/>
                </a:path>
                <a:path w="25400" h="1005839">
                  <a:moveTo>
                    <a:pt x="25400" y="246380"/>
                  </a:moveTo>
                  <a:lnTo>
                    <a:pt x="0" y="246380"/>
                  </a:lnTo>
                  <a:lnTo>
                    <a:pt x="0" y="252729"/>
                  </a:lnTo>
                  <a:lnTo>
                    <a:pt x="25400" y="252729"/>
                  </a:lnTo>
                  <a:lnTo>
                    <a:pt x="25400" y="246380"/>
                  </a:lnTo>
                  <a:close/>
                </a:path>
                <a:path w="25400" h="1005839">
                  <a:moveTo>
                    <a:pt x="25400" y="252730"/>
                  </a:moveTo>
                  <a:lnTo>
                    <a:pt x="0" y="252730"/>
                  </a:lnTo>
                  <a:lnTo>
                    <a:pt x="0" y="265429"/>
                  </a:lnTo>
                  <a:lnTo>
                    <a:pt x="25400" y="265429"/>
                  </a:lnTo>
                  <a:lnTo>
                    <a:pt x="25400" y="252730"/>
                  </a:lnTo>
                  <a:close/>
                </a:path>
                <a:path w="25400" h="1005839">
                  <a:moveTo>
                    <a:pt x="25400" y="265430"/>
                  </a:moveTo>
                  <a:lnTo>
                    <a:pt x="0" y="265430"/>
                  </a:lnTo>
                  <a:lnTo>
                    <a:pt x="0" y="271779"/>
                  </a:lnTo>
                  <a:lnTo>
                    <a:pt x="25400" y="271779"/>
                  </a:lnTo>
                  <a:lnTo>
                    <a:pt x="25400" y="265430"/>
                  </a:lnTo>
                  <a:close/>
                </a:path>
                <a:path w="25400" h="1005839">
                  <a:moveTo>
                    <a:pt x="25400" y="271780"/>
                  </a:moveTo>
                  <a:lnTo>
                    <a:pt x="0" y="271780"/>
                  </a:lnTo>
                  <a:lnTo>
                    <a:pt x="0" y="284479"/>
                  </a:lnTo>
                  <a:lnTo>
                    <a:pt x="25400" y="284479"/>
                  </a:lnTo>
                  <a:lnTo>
                    <a:pt x="25400" y="271780"/>
                  </a:lnTo>
                  <a:close/>
                </a:path>
                <a:path w="25400" h="1005839">
                  <a:moveTo>
                    <a:pt x="25400" y="284480"/>
                  </a:moveTo>
                  <a:lnTo>
                    <a:pt x="0" y="284480"/>
                  </a:lnTo>
                  <a:lnTo>
                    <a:pt x="0" y="290829"/>
                  </a:lnTo>
                  <a:lnTo>
                    <a:pt x="25400" y="290829"/>
                  </a:lnTo>
                  <a:lnTo>
                    <a:pt x="25400" y="284480"/>
                  </a:lnTo>
                  <a:close/>
                </a:path>
                <a:path w="25400" h="1005839">
                  <a:moveTo>
                    <a:pt x="25400" y="290830"/>
                  </a:moveTo>
                  <a:lnTo>
                    <a:pt x="0" y="290830"/>
                  </a:lnTo>
                  <a:lnTo>
                    <a:pt x="0" y="303529"/>
                  </a:lnTo>
                  <a:lnTo>
                    <a:pt x="25400" y="303529"/>
                  </a:lnTo>
                  <a:lnTo>
                    <a:pt x="25400" y="290830"/>
                  </a:lnTo>
                  <a:close/>
                </a:path>
                <a:path w="25400" h="1005839">
                  <a:moveTo>
                    <a:pt x="25400" y="303530"/>
                  </a:moveTo>
                  <a:lnTo>
                    <a:pt x="0" y="303530"/>
                  </a:lnTo>
                  <a:lnTo>
                    <a:pt x="0" y="309879"/>
                  </a:lnTo>
                  <a:lnTo>
                    <a:pt x="25400" y="309879"/>
                  </a:lnTo>
                  <a:lnTo>
                    <a:pt x="25400" y="303530"/>
                  </a:lnTo>
                  <a:close/>
                </a:path>
                <a:path w="25400" h="1005839">
                  <a:moveTo>
                    <a:pt x="25400" y="309880"/>
                  </a:moveTo>
                  <a:lnTo>
                    <a:pt x="0" y="309880"/>
                  </a:lnTo>
                  <a:lnTo>
                    <a:pt x="0" y="316229"/>
                  </a:lnTo>
                  <a:lnTo>
                    <a:pt x="25400" y="316229"/>
                  </a:lnTo>
                  <a:lnTo>
                    <a:pt x="25400" y="309880"/>
                  </a:lnTo>
                  <a:close/>
                </a:path>
                <a:path w="25400" h="1005839">
                  <a:moveTo>
                    <a:pt x="25400" y="316230"/>
                  </a:moveTo>
                  <a:lnTo>
                    <a:pt x="0" y="316230"/>
                  </a:lnTo>
                  <a:lnTo>
                    <a:pt x="0" y="322579"/>
                  </a:lnTo>
                  <a:lnTo>
                    <a:pt x="25400" y="322579"/>
                  </a:lnTo>
                  <a:lnTo>
                    <a:pt x="25400" y="316230"/>
                  </a:lnTo>
                  <a:close/>
                </a:path>
                <a:path w="25400" h="1005839">
                  <a:moveTo>
                    <a:pt x="25400" y="322580"/>
                  </a:moveTo>
                  <a:lnTo>
                    <a:pt x="0" y="322580"/>
                  </a:lnTo>
                  <a:lnTo>
                    <a:pt x="0" y="328929"/>
                  </a:lnTo>
                  <a:lnTo>
                    <a:pt x="25400" y="328929"/>
                  </a:lnTo>
                  <a:lnTo>
                    <a:pt x="25400" y="322580"/>
                  </a:lnTo>
                  <a:close/>
                </a:path>
                <a:path w="25400" h="1005839">
                  <a:moveTo>
                    <a:pt x="25400" y="328930"/>
                  </a:moveTo>
                  <a:lnTo>
                    <a:pt x="0" y="328930"/>
                  </a:lnTo>
                  <a:lnTo>
                    <a:pt x="0" y="335279"/>
                  </a:lnTo>
                  <a:lnTo>
                    <a:pt x="25400" y="335279"/>
                  </a:lnTo>
                  <a:lnTo>
                    <a:pt x="25400" y="328930"/>
                  </a:lnTo>
                  <a:close/>
                </a:path>
                <a:path w="25400" h="1005839">
                  <a:moveTo>
                    <a:pt x="25400" y="335280"/>
                  </a:moveTo>
                  <a:lnTo>
                    <a:pt x="0" y="335280"/>
                  </a:lnTo>
                  <a:lnTo>
                    <a:pt x="0" y="341629"/>
                  </a:lnTo>
                  <a:lnTo>
                    <a:pt x="25400" y="341629"/>
                  </a:lnTo>
                  <a:lnTo>
                    <a:pt x="25400" y="335280"/>
                  </a:lnTo>
                  <a:close/>
                </a:path>
                <a:path w="25400" h="1005839">
                  <a:moveTo>
                    <a:pt x="25400" y="341630"/>
                  </a:moveTo>
                  <a:lnTo>
                    <a:pt x="0" y="341630"/>
                  </a:lnTo>
                  <a:lnTo>
                    <a:pt x="0" y="347979"/>
                  </a:lnTo>
                  <a:lnTo>
                    <a:pt x="25400" y="347979"/>
                  </a:lnTo>
                  <a:lnTo>
                    <a:pt x="25400" y="341630"/>
                  </a:lnTo>
                  <a:close/>
                </a:path>
                <a:path w="25400" h="1005839">
                  <a:moveTo>
                    <a:pt x="25400" y="347980"/>
                  </a:moveTo>
                  <a:lnTo>
                    <a:pt x="0" y="347980"/>
                  </a:lnTo>
                  <a:lnTo>
                    <a:pt x="0" y="354329"/>
                  </a:lnTo>
                  <a:lnTo>
                    <a:pt x="25400" y="354329"/>
                  </a:lnTo>
                  <a:lnTo>
                    <a:pt x="25400" y="347980"/>
                  </a:lnTo>
                  <a:close/>
                </a:path>
                <a:path w="25400" h="1005839">
                  <a:moveTo>
                    <a:pt x="25400" y="354330"/>
                  </a:moveTo>
                  <a:lnTo>
                    <a:pt x="0" y="354330"/>
                  </a:lnTo>
                  <a:lnTo>
                    <a:pt x="0" y="360679"/>
                  </a:lnTo>
                  <a:lnTo>
                    <a:pt x="25400" y="360679"/>
                  </a:lnTo>
                  <a:lnTo>
                    <a:pt x="25400" y="354330"/>
                  </a:lnTo>
                  <a:close/>
                </a:path>
                <a:path w="25400" h="1005839">
                  <a:moveTo>
                    <a:pt x="25400" y="360680"/>
                  </a:moveTo>
                  <a:lnTo>
                    <a:pt x="0" y="360680"/>
                  </a:lnTo>
                  <a:lnTo>
                    <a:pt x="0" y="367029"/>
                  </a:lnTo>
                  <a:lnTo>
                    <a:pt x="25400" y="367029"/>
                  </a:lnTo>
                  <a:lnTo>
                    <a:pt x="25400" y="360680"/>
                  </a:lnTo>
                  <a:close/>
                </a:path>
                <a:path w="25400" h="1005839">
                  <a:moveTo>
                    <a:pt x="25400" y="367030"/>
                  </a:moveTo>
                  <a:lnTo>
                    <a:pt x="0" y="367030"/>
                  </a:lnTo>
                  <a:lnTo>
                    <a:pt x="0" y="373379"/>
                  </a:lnTo>
                  <a:lnTo>
                    <a:pt x="25400" y="373379"/>
                  </a:lnTo>
                  <a:lnTo>
                    <a:pt x="25400" y="367030"/>
                  </a:lnTo>
                  <a:close/>
                </a:path>
                <a:path w="25400" h="1005839">
                  <a:moveTo>
                    <a:pt x="25400" y="373380"/>
                  </a:moveTo>
                  <a:lnTo>
                    <a:pt x="0" y="373380"/>
                  </a:lnTo>
                  <a:lnTo>
                    <a:pt x="0" y="379729"/>
                  </a:lnTo>
                  <a:lnTo>
                    <a:pt x="25400" y="379729"/>
                  </a:lnTo>
                  <a:lnTo>
                    <a:pt x="25400" y="373380"/>
                  </a:lnTo>
                  <a:close/>
                </a:path>
                <a:path w="25400" h="1005839">
                  <a:moveTo>
                    <a:pt x="25400" y="379730"/>
                  </a:moveTo>
                  <a:lnTo>
                    <a:pt x="0" y="379730"/>
                  </a:lnTo>
                  <a:lnTo>
                    <a:pt x="0" y="386079"/>
                  </a:lnTo>
                  <a:lnTo>
                    <a:pt x="25400" y="386079"/>
                  </a:lnTo>
                  <a:lnTo>
                    <a:pt x="25400" y="379730"/>
                  </a:lnTo>
                  <a:close/>
                </a:path>
                <a:path w="25400" h="1005839">
                  <a:moveTo>
                    <a:pt x="25400" y="386080"/>
                  </a:moveTo>
                  <a:lnTo>
                    <a:pt x="0" y="386080"/>
                  </a:lnTo>
                  <a:lnTo>
                    <a:pt x="0" y="392429"/>
                  </a:lnTo>
                  <a:lnTo>
                    <a:pt x="25400" y="392429"/>
                  </a:lnTo>
                  <a:lnTo>
                    <a:pt x="25400" y="386080"/>
                  </a:lnTo>
                  <a:close/>
                </a:path>
                <a:path w="25400" h="1005839">
                  <a:moveTo>
                    <a:pt x="25400" y="392430"/>
                  </a:moveTo>
                  <a:lnTo>
                    <a:pt x="0" y="392430"/>
                  </a:lnTo>
                  <a:lnTo>
                    <a:pt x="0" y="398779"/>
                  </a:lnTo>
                  <a:lnTo>
                    <a:pt x="25400" y="398779"/>
                  </a:lnTo>
                  <a:lnTo>
                    <a:pt x="25400" y="392430"/>
                  </a:lnTo>
                  <a:close/>
                </a:path>
                <a:path w="25400" h="1005839">
                  <a:moveTo>
                    <a:pt x="25400" y="398780"/>
                  </a:moveTo>
                  <a:lnTo>
                    <a:pt x="0" y="398780"/>
                  </a:lnTo>
                  <a:lnTo>
                    <a:pt x="0" y="405129"/>
                  </a:lnTo>
                  <a:lnTo>
                    <a:pt x="25400" y="405129"/>
                  </a:lnTo>
                  <a:lnTo>
                    <a:pt x="25400" y="398780"/>
                  </a:lnTo>
                  <a:close/>
                </a:path>
                <a:path w="25400" h="1005839">
                  <a:moveTo>
                    <a:pt x="25400" y="405130"/>
                  </a:moveTo>
                  <a:lnTo>
                    <a:pt x="0" y="405130"/>
                  </a:lnTo>
                  <a:lnTo>
                    <a:pt x="0" y="411479"/>
                  </a:lnTo>
                  <a:lnTo>
                    <a:pt x="25400" y="411479"/>
                  </a:lnTo>
                  <a:lnTo>
                    <a:pt x="25400" y="405130"/>
                  </a:lnTo>
                  <a:close/>
                </a:path>
                <a:path w="25400" h="1005839">
                  <a:moveTo>
                    <a:pt x="25400" y="411480"/>
                  </a:moveTo>
                  <a:lnTo>
                    <a:pt x="0" y="411480"/>
                  </a:lnTo>
                  <a:lnTo>
                    <a:pt x="0" y="417829"/>
                  </a:lnTo>
                  <a:lnTo>
                    <a:pt x="25400" y="417829"/>
                  </a:lnTo>
                  <a:lnTo>
                    <a:pt x="25400" y="411480"/>
                  </a:lnTo>
                  <a:close/>
                </a:path>
                <a:path w="25400" h="1005839">
                  <a:moveTo>
                    <a:pt x="25400" y="417830"/>
                  </a:moveTo>
                  <a:lnTo>
                    <a:pt x="0" y="417830"/>
                  </a:lnTo>
                  <a:lnTo>
                    <a:pt x="0" y="424179"/>
                  </a:lnTo>
                  <a:lnTo>
                    <a:pt x="25400" y="424179"/>
                  </a:lnTo>
                  <a:lnTo>
                    <a:pt x="25400" y="417830"/>
                  </a:lnTo>
                  <a:close/>
                </a:path>
                <a:path w="25400" h="1005839">
                  <a:moveTo>
                    <a:pt x="25400" y="424180"/>
                  </a:moveTo>
                  <a:lnTo>
                    <a:pt x="0" y="424180"/>
                  </a:lnTo>
                  <a:lnTo>
                    <a:pt x="0" y="430529"/>
                  </a:lnTo>
                  <a:lnTo>
                    <a:pt x="25400" y="430529"/>
                  </a:lnTo>
                  <a:lnTo>
                    <a:pt x="25400" y="424180"/>
                  </a:lnTo>
                  <a:close/>
                </a:path>
                <a:path w="25400" h="1005839">
                  <a:moveTo>
                    <a:pt x="25400" y="430530"/>
                  </a:moveTo>
                  <a:lnTo>
                    <a:pt x="0" y="430530"/>
                  </a:lnTo>
                  <a:lnTo>
                    <a:pt x="0" y="436879"/>
                  </a:lnTo>
                  <a:lnTo>
                    <a:pt x="25400" y="436879"/>
                  </a:lnTo>
                  <a:lnTo>
                    <a:pt x="25400" y="430530"/>
                  </a:lnTo>
                  <a:close/>
                </a:path>
                <a:path w="25400" h="1005839">
                  <a:moveTo>
                    <a:pt x="25400" y="436880"/>
                  </a:moveTo>
                  <a:lnTo>
                    <a:pt x="0" y="436880"/>
                  </a:lnTo>
                  <a:lnTo>
                    <a:pt x="0" y="457199"/>
                  </a:lnTo>
                  <a:lnTo>
                    <a:pt x="25400" y="457199"/>
                  </a:lnTo>
                  <a:lnTo>
                    <a:pt x="25400" y="436880"/>
                  </a:lnTo>
                  <a:close/>
                </a:path>
                <a:path w="25400" h="1005839">
                  <a:moveTo>
                    <a:pt x="25400" y="457200"/>
                  </a:moveTo>
                  <a:lnTo>
                    <a:pt x="0" y="457200"/>
                  </a:lnTo>
                  <a:lnTo>
                    <a:pt x="0" y="463549"/>
                  </a:lnTo>
                  <a:lnTo>
                    <a:pt x="25400" y="463549"/>
                  </a:lnTo>
                  <a:lnTo>
                    <a:pt x="25400" y="457200"/>
                  </a:lnTo>
                  <a:close/>
                </a:path>
                <a:path w="25400" h="1005839">
                  <a:moveTo>
                    <a:pt x="25400" y="463550"/>
                  </a:moveTo>
                  <a:lnTo>
                    <a:pt x="0" y="463550"/>
                  </a:lnTo>
                  <a:lnTo>
                    <a:pt x="0" y="482599"/>
                  </a:lnTo>
                  <a:lnTo>
                    <a:pt x="25400" y="482599"/>
                  </a:lnTo>
                  <a:lnTo>
                    <a:pt x="25400" y="463550"/>
                  </a:lnTo>
                  <a:close/>
                </a:path>
                <a:path w="25400" h="1005839">
                  <a:moveTo>
                    <a:pt x="25400" y="482600"/>
                  </a:moveTo>
                  <a:lnTo>
                    <a:pt x="0" y="482600"/>
                  </a:lnTo>
                  <a:lnTo>
                    <a:pt x="0" y="488949"/>
                  </a:lnTo>
                  <a:lnTo>
                    <a:pt x="25400" y="488949"/>
                  </a:lnTo>
                  <a:lnTo>
                    <a:pt x="25400" y="482600"/>
                  </a:lnTo>
                  <a:close/>
                </a:path>
                <a:path w="25400" h="1005839">
                  <a:moveTo>
                    <a:pt x="25400" y="488950"/>
                  </a:moveTo>
                  <a:lnTo>
                    <a:pt x="0" y="488950"/>
                  </a:lnTo>
                  <a:lnTo>
                    <a:pt x="0" y="495299"/>
                  </a:lnTo>
                  <a:lnTo>
                    <a:pt x="25400" y="495299"/>
                  </a:lnTo>
                  <a:lnTo>
                    <a:pt x="25400" y="488950"/>
                  </a:lnTo>
                  <a:close/>
                </a:path>
                <a:path w="25400" h="1005839">
                  <a:moveTo>
                    <a:pt x="25400" y="495300"/>
                  </a:moveTo>
                  <a:lnTo>
                    <a:pt x="0" y="495300"/>
                  </a:lnTo>
                  <a:lnTo>
                    <a:pt x="0" y="501649"/>
                  </a:lnTo>
                  <a:lnTo>
                    <a:pt x="25400" y="501649"/>
                  </a:lnTo>
                  <a:lnTo>
                    <a:pt x="25400" y="495300"/>
                  </a:lnTo>
                  <a:close/>
                </a:path>
                <a:path w="25400" h="1005839">
                  <a:moveTo>
                    <a:pt x="25400" y="501650"/>
                  </a:moveTo>
                  <a:lnTo>
                    <a:pt x="0" y="501650"/>
                  </a:lnTo>
                  <a:lnTo>
                    <a:pt x="0" y="507999"/>
                  </a:lnTo>
                  <a:lnTo>
                    <a:pt x="25400" y="507999"/>
                  </a:lnTo>
                  <a:lnTo>
                    <a:pt x="25400" y="501650"/>
                  </a:lnTo>
                  <a:close/>
                </a:path>
                <a:path w="25400" h="1005839">
                  <a:moveTo>
                    <a:pt x="25400" y="508000"/>
                  </a:moveTo>
                  <a:lnTo>
                    <a:pt x="0" y="508000"/>
                  </a:lnTo>
                  <a:lnTo>
                    <a:pt x="0" y="514349"/>
                  </a:lnTo>
                  <a:lnTo>
                    <a:pt x="25400" y="514349"/>
                  </a:lnTo>
                  <a:lnTo>
                    <a:pt x="25400" y="508000"/>
                  </a:lnTo>
                  <a:close/>
                </a:path>
                <a:path w="25400" h="1005839">
                  <a:moveTo>
                    <a:pt x="25400" y="514350"/>
                  </a:moveTo>
                  <a:lnTo>
                    <a:pt x="0" y="514350"/>
                  </a:lnTo>
                  <a:lnTo>
                    <a:pt x="0" y="520699"/>
                  </a:lnTo>
                  <a:lnTo>
                    <a:pt x="25400" y="520699"/>
                  </a:lnTo>
                  <a:lnTo>
                    <a:pt x="25400" y="514350"/>
                  </a:lnTo>
                  <a:close/>
                </a:path>
                <a:path w="25400" h="1005839">
                  <a:moveTo>
                    <a:pt x="25400" y="520700"/>
                  </a:moveTo>
                  <a:lnTo>
                    <a:pt x="0" y="520700"/>
                  </a:lnTo>
                  <a:lnTo>
                    <a:pt x="0" y="533399"/>
                  </a:lnTo>
                  <a:lnTo>
                    <a:pt x="25400" y="533399"/>
                  </a:lnTo>
                  <a:lnTo>
                    <a:pt x="25400" y="520700"/>
                  </a:lnTo>
                  <a:close/>
                </a:path>
                <a:path w="25400" h="1005839">
                  <a:moveTo>
                    <a:pt x="25400" y="533400"/>
                  </a:moveTo>
                  <a:lnTo>
                    <a:pt x="0" y="533400"/>
                  </a:lnTo>
                  <a:lnTo>
                    <a:pt x="0" y="539749"/>
                  </a:lnTo>
                  <a:lnTo>
                    <a:pt x="25400" y="539749"/>
                  </a:lnTo>
                  <a:lnTo>
                    <a:pt x="25400" y="533400"/>
                  </a:lnTo>
                  <a:close/>
                </a:path>
                <a:path w="25400" h="1005839">
                  <a:moveTo>
                    <a:pt x="25400" y="539750"/>
                  </a:moveTo>
                  <a:lnTo>
                    <a:pt x="0" y="539750"/>
                  </a:lnTo>
                  <a:lnTo>
                    <a:pt x="0" y="546099"/>
                  </a:lnTo>
                  <a:lnTo>
                    <a:pt x="25400" y="546099"/>
                  </a:lnTo>
                  <a:lnTo>
                    <a:pt x="25400" y="539750"/>
                  </a:lnTo>
                  <a:close/>
                </a:path>
                <a:path w="25400" h="1005839">
                  <a:moveTo>
                    <a:pt x="25400" y="546100"/>
                  </a:moveTo>
                  <a:lnTo>
                    <a:pt x="0" y="546100"/>
                  </a:lnTo>
                  <a:lnTo>
                    <a:pt x="0" y="552449"/>
                  </a:lnTo>
                  <a:lnTo>
                    <a:pt x="25400" y="552449"/>
                  </a:lnTo>
                  <a:lnTo>
                    <a:pt x="25400" y="546100"/>
                  </a:lnTo>
                  <a:close/>
                </a:path>
                <a:path w="25400" h="1005839">
                  <a:moveTo>
                    <a:pt x="25400" y="552450"/>
                  </a:moveTo>
                  <a:lnTo>
                    <a:pt x="0" y="552450"/>
                  </a:lnTo>
                  <a:lnTo>
                    <a:pt x="0" y="558799"/>
                  </a:lnTo>
                  <a:lnTo>
                    <a:pt x="25400" y="558799"/>
                  </a:lnTo>
                  <a:lnTo>
                    <a:pt x="25400" y="552450"/>
                  </a:lnTo>
                  <a:close/>
                </a:path>
                <a:path w="25400" h="1005839">
                  <a:moveTo>
                    <a:pt x="25400" y="558800"/>
                  </a:moveTo>
                  <a:lnTo>
                    <a:pt x="0" y="558800"/>
                  </a:lnTo>
                  <a:lnTo>
                    <a:pt x="0" y="565149"/>
                  </a:lnTo>
                  <a:lnTo>
                    <a:pt x="25400" y="565149"/>
                  </a:lnTo>
                  <a:lnTo>
                    <a:pt x="25400" y="558800"/>
                  </a:lnTo>
                  <a:close/>
                </a:path>
                <a:path w="25400" h="1005839">
                  <a:moveTo>
                    <a:pt x="25400" y="565150"/>
                  </a:moveTo>
                  <a:lnTo>
                    <a:pt x="0" y="565150"/>
                  </a:lnTo>
                  <a:lnTo>
                    <a:pt x="0" y="568959"/>
                  </a:lnTo>
                  <a:lnTo>
                    <a:pt x="25400" y="568959"/>
                  </a:lnTo>
                  <a:lnTo>
                    <a:pt x="25400" y="565150"/>
                  </a:lnTo>
                  <a:close/>
                </a:path>
                <a:path w="25400" h="1005839">
                  <a:moveTo>
                    <a:pt x="25400" y="568960"/>
                  </a:moveTo>
                  <a:lnTo>
                    <a:pt x="0" y="568960"/>
                  </a:lnTo>
                  <a:lnTo>
                    <a:pt x="0" y="577849"/>
                  </a:lnTo>
                  <a:lnTo>
                    <a:pt x="25400" y="577849"/>
                  </a:lnTo>
                  <a:lnTo>
                    <a:pt x="25400" y="568960"/>
                  </a:lnTo>
                  <a:close/>
                </a:path>
                <a:path w="25400" h="1005839">
                  <a:moveTo>
                    <a:pt x="25400" y="577850"/>
                  </a:moveTo>
                  <a:lnTo>
                    <a:pt x="0" y="577850"/>
                  </a:lnTo>
                  <a:lnTo>
                    <a:pt x="0" y="584199"/>
                  </a:lnTo>
                  <a:lnTo>
                    <a:pt x="25400" y="584199"/>
                  </a:lnTo>
                  <a:lnTo>
                    <a:pt x="25400" y="577850"/>
                  </a:lnTo>
                  <a:close/>
                </a:path>
                <a:path w="25400" h="1005839">
                  <a:moveTo>
                    <a:pt x="25400" y="584200"/>
                  </a:moveTo>
                  <a:lnTo>
                    <a:pt x="0" y="584200"/>
                  </a:lnTo>
                  <a:lnTo>
                    <a:pt x="0" y="590549"/>
                  </a:lnTo>
                  <a:lnTo>
                    <a:pt x="25400" y="590549"/>
                  </a:lnTo>
                  <a:lnTo>
                    <a:pt x="25400" y="584200"/>
                  </a:lnTo>
                  <a:close/>
                </a:path>
                <a:path w="25400" h="1005839">
                  <a:moveTo>
                    <a:pt x="25400" y="590550"/>
                  </a:moveTo>
                  <a:lnTo>
                    <a:pt x="0" y="590550"/>
                  </a:lnTo>
                  <a:lnTo>
                    <a:pt x="0" y="596899"/>
                  </a:lnTo>
                  <a:lnTo>
                    <a:pt x="25400" y="596899"/>
                  </a:lnTo>
                  <a:lnTo>
                    <a:pt x="25400" y="590550"/>
                  </a:lnTo>
                  <a:close/>
                </a:path>
                <a:path w="25400" h="1005839">
                  <a:moveTo>
                    <a:pt x="25400" y="596900"/>
                  </a:moveTo>
                  <a:lnTo>
                    <a:pt x="0" y="596900"/>
                  </a:lnTo>
                  <a:lnTo>
                    <a:pt x="0" y="603249"/>
                  </a:lnTo>
                  <a:lnTo>
                    <a:pt x="25400" y="603249"/>
                  </a:lnTo>
                  <a:lnTo>
                    <a:pt x="25400" y="596900"/>
                  </a:lnTo>
                  <a:close/>
                </a:path>
                <a:path w="25400" h="1005839">
                  <a:moveTo>
                    <a:pt x="25400" y="603250"/>
                  </a:moveTo>
                  <a:lnTo>
                    <a:pt x="0" y="603250"/>
                  </a:lnTo>
                  <a:lnTo>
                    <a:pt x="0" y="609599"/>
                  </a:lnTo>
                  <a:lnTo>
                    <a:pt x="25400" y="609599"/>
                  </a:lnTo>
                  <a:lnTo>
                    <a:pt x="25400" y="603250"/>
                  </a:lnTo>
                  <a:close/>
                </a:path>
                <a:path w="25400" h="1005839">
                  <a:moveTo>
                    <a:pt x="25400" y="609600"/>
                  </a:moveTo>
                  <a:lnTo>
                    <a:pt x="0" y="609600"/>
                  </a:lnTo>
                  <a:lnTo>
                    <a:pt x="0" y="615949"/>
                  </a:lnTo>
                  <a:lnTo>
                    <a:pt x="25400" y="615949"/>
                  </a:lnTo>
                  <a:lnTo>
                    <a:pt x="25400" y="609600"/>
                  </a:lnTo>
                  <a:close/>
                </a:path>
                <a:path w="25400" h="1005839">
                  <a:moveTo>
                    <a:pt x="25400" y="615950"/>
                  </a:moveTo>
                  <a:lnTo>
                    <a:pt x="0" y="615950"/>
                  </a:lnTo>
                  <a:lnTo>
                    <a:pt x="0" y="622299"/>
                  </a:lnTo>
                  <a:lnTo>
                    <a:pt x="25400" y="622299"/>
                  </a:lnTo>
                  <a:lnTo>
                    <a:pt x="25400" y="615950"/>
                  </a:lnTo>
                  <a:close/>
                </a:path>
                <a:path w="25400" h="1005839">
                  <a:moveTo>
                    <a:pt x="25400" y="622300"/>
                  </a:moveTo>
                  <a:lnTo>
                    <a:pt x="0" y="622300"/>
                  </a:lnTo>
                  <a:lnTo>
                    <a:pt x="0" y="634999"/>
                  </a:lnTo>
                  <a:lnTo>
                    <a:pt x="25400" y="634999"/>
                  </a:lnTo>
                  <a:lnTo>
                    <a:pt x="25400" y="622300"/>
                  </a:lnTo>
                  <a:close/>
                </a:path>
                <a:path w="25400" h="1005839">
                  <a:moveTo>
                    <a:pt x="25400" y="635000"/>
                  </a:moveTo>
                  <a:lnTo>
                    <a:pt x="0" y="635000"/>
                  </a:lnTo>
                  <a:lnTo>
                    <a:pt x="0" y="660399"/>
                  </a:lnTo>
                  <a:lnTo>
                    <a:pt x="25400" y="660399"/>
                  </a:lnTo>
                  <a:lnTo>
                    <a:pt x="25400" y="635000"/>
                  </a:lnTo>
                  <a:close/>
                </a:path>
                <a:path w="25400" h="1005839">
                  <a:moveTo>
                    <a:pt x="25400" y="660400"/>
                  </a:moveTo>
                  <a:lnTo>
                    <a:pt x="0" y="660400"/>
                  </a:lnTo>
                  <a:lnTo>
                    <a:pt x="0" y="673099"/>
                  </a:lnTo>
                  <a:lnTo>
                    <a:pt x="25400" y="673099"/>
                  </a:lnTo>
                  <a:lnTo>
                    <a:pt x="25400" y="660400"/>
                  </a:lnTo>
                  <a:close/>
                </a:path>
                <a:path w="25400" h="1005839">
                  <a:moveTo>
                    <a:pt x="25400" y="673100"/>
                  </a:moveTo>
                  <a:lnTo>
                    <a:pt x="0" y="673100"/>
                  </a:lnTo>
                  <a:lnTo>
                    <a:pt x="0" y="679449"/>
                  </a:lnTo>
                  <a:lnTo>
                    <a:pt x="25400" y="679449"/>
                  </a:lnTo>
                  <a:lnTo>
                    <a:pt x="25400" y="673100"/>
                  </a:lnTo>
                  <a:close/>
                </a:path>
                <a:path w="25400" h="1005839">
                  <a:moveTo>
                    <a:pt x="25400" y="679450"/>
                  </a:moveTo>
                  <a:lnTo>
                    <a:pt x="0" y="679450"/>
                  </a:lnTo>
                  <a:lnTo>
                    <a:pt x="0" y="685799"/>
                  </a:lnTo>
                  <a:lnTo>
                    <a:pt x="25400" y="685799"/>
                  </a:lnTo>
                  <a:lnTo>
                    <a:pt x="25400" y="679450"/>
                  </a:lnTo>
                  <a:close/>
                </a:path>
                <a:path w="25400" h="1005839">
                  <a:moveTo>
                    <a:pt x="25400" y="685800"/>
                  </a:moveTo>
                  <a:lnTo>
                    <a:pt x="0" y="685800"/>
                  </a:lnTo>
                  <a:lnTo>
                    <a:pt x="0" y="692149"/>
                  </a:lnTo>
                  <a:lnTo>
                    <a:pt x="25400" y="692149"/>
                  </a:lnTo>
                  <a:lnTo>
                    <a:pt x="25400" y="685800"/>
                  </a:lnTo>
                  <a:close/>
                </a:path>
                <a:path w="25400" h="1005839">
                  <a:moveTo>
                    <a:pt x="25400" y="692150"/>
                  </a:moveTo>
                  <a:lnTo>
                    <a:pt x="0" y="692150"/>
                  </a:lnTo>
                  <a:lnTo>
                    <a:pt x="0" y="698499"/>
                  </a:lnTo>
                  <a:lnTo>
                    <a:pt x="25400" y="698499"/>
                  </a:lnTo>
                  <a:lnTo>
                    <a:pt x="25400" y="692150"/>
                  </a:lnTo>
                  <a:close/>
                </a:path>
                <a:path w="25400" h="1005839">
                  <a:moveTo>
                    <a:pt x="25400" y="698500"/>
                  </a:moveTo>
                  <a:lnTo>
                    <a:pt x="0" y="698500"/>
                  </a:lnTo>
                  <a:lnTo>
                    <a:pt x="0" y="704849"/>
                  </a:lnTo>
                  <a:lnTo>
                    <a:pt x="25400" y="704849"/>
                  </a:lnTo>
                  <a:lnTo>
                    <a:pt x="25400" y="698500"/>
                  </a:lnTo>
                  <a:close/>
                </a:path>
                <a:path w="25400" h="1005839">
                  <a:moveTo>
                    <a:pt x="25400" y="706120"/>
                  </a:moveTo>
                  <a:lnTo>
                    <a:pt x="0" y="706120"/>
                  </a:lnTo>
                  <a:lnTo>
                    <a:pt x="0" y="711199"/>
                  </a:lnTo>
                  <a:lnTo>
                    <a:pt x="25400" y="711199"/>
                  </a:lnTo>
                  <a:lnTo>
                    <a:pt x="25400" y="706120"/>
                  </a:lnTo>
                  <a:close/>
                </a:path>
                <a:path w="25400" h="1005839">
                  <a:moveTo>
                    <a:pt x="25400" y="704850"/>
                  </a:moveTo>
                  <a:lnTo>
                    <a:pt x="0" y="704850"/>
                  </a:lnTo>
                  <a:lnTo>
                    <a:pt x="0" y="706119"/>
                  </a:lnTo>
                  <a:lnTo>
                    <a:pt x="25400" y="706119"/>
                  </a:lnTo>
                  <a:lnTo>
                    <a:pt x="25400" y="704850"/>
                  </a:lnTo>
                  <a:close/>
                </a:path>
                <a:path w="25400" h="1005839">
                  <a:moveTo>
                    <a:pt x="25400" y="711200"/>
                  </a:moveTo>
                  <a:lnTo>
                    <a:pt x="0" y="711200"/>
                  </a:lnTo>
                  <a:lnTo>
                    <a:pt x="0" y="717549"/>
                  </a:lnTo>
                  <a:lnTo>
                    <a:pt x="25400" y="717549"/>
                  </a:lnTo>
                  <a:lnTo>
                    <a:pt x="25400" y="711200"/>
                  </a:lnTo>
                  <a:close/>
                </a:path>
                <a:path w="25400" h="1005839">
                  <a:moveTo>
                    <a:pt x="25400" y="717550"/>
                  </a:moveTo>
                  <a:lnTo>
                    <a:pt x="0" y="717550"/>
                  </a:lnTo>
                  <a:lnTo>
                    <a:pt x="0" y="723899"/>
                  </a:lnTo>
                  <a:lnTo>
                    <a:pt x="25400" y="723899"/>
                  </a:lnTo>
                  <a:lnTo>
                    <a:pt x="25400" y="717550"/>
                  </a:lnTo>
                  <a:close/>
                </a:path>
                <a:path w="25400" h="1005839">
                  <a:moveTo>
                    <a:pt x="25400" y="723900"/>
                  </a:moveTo>
                  <a:lnTo>
                    <a:pt x="0" y="723900"/>
                  </a:lnTo>
                  <a:lnTo>
                    <a:pt x="0" y="730249"/>
                  </a:lnTo>
                  <a:lnTo>
                    <a:pt x="25400" y="730249"/>
                  </a:lnTo>
                  <a:lnTo>
                    <a:pt x="25400" y="723900"/>
                  </a:lnTo>
                  <a:close/>
                </a:path>
                <a:path w="25400" h="1005839">
                  <a:moveTo>
                    <a:pt x="25400" y="730250"/>
                  </a:moveTo>
                  <a:lnTo>
                    <a:pt x="0" y="730250"/>
                  </a:lnTo>
                  <a:lnTo>
                    <a:pt x="0" y="736599"/>
                  </a:lnTo>
                  <a:lnTo>
                    <a:pt x="25400" y="736599"/>
                  </a:lnTo>
                  <a:lnTo>
                    <a:pt x="25400" y="730250"/>
                  </a:lnTo>
                  <a:close/>
                </a:path>
                <a:path w="25400" h="1005839">
                  <a:moveTo>
                    <a:pt x="25400" y="736600"/>
                  </a:moveTo>
                  <a:lnTo>
                    <a:pt x="0" y="736600"/>
                  </a:lnTo>
                  <a:lnTo>
                    <a:pt x="0" y="742949"/>
                  </a:lnTo>
                  <a:lnTo>
                    <a:pt x="25400" y="742949"/>
                  </a:lnTo>
                  <a:lnTo>
                    <a:pt x="25400" y="736600"/>
                  </a:lnTo>
                  <a:close/>
                </a:path>
                <a:path w="25400" h="1005839">
                  <a:moveTo>
                    <a:pt x="25400" y="742950"/>
                  </a:moveTo>
                  <a:lnTo>
                    <a:pt x="0" y="742950"/>
                  </a:lnTo>
                  <a:lnTo>
                    <a:pt x="0" y="768349"/>
                  </a:lnTo>
                  <a:lnTo>
                    <a:pt x="25400" y="768349"/>
                  </a:lnTo>
                  <a:lnTo>
                    <a:pt x="25400" y="742950"/>
                  </a:lnTo>
                  <a:close/>
                </a:path>
                <a:path w="25400" h="1005839">
                  <a:moveTo>
                    <a:pt x="25400" y="768350"/>
                  </a:moveTo>
                  <a:lnTo>
                    <a:pt x="0" y="768350"/>
                  </a:lnTo>
                  <a:lnTo>
                    <a:pt x="0" y="774699"/>
                  </a:lnTo>
                  <a:lnTo>
                    <a:pt x="25400" y="774699"/>
                  </a:lnTo>
                  <a:lnTo>
                    <a:pt x="25400" y="768350"/>
                  </a:lnTo>
                  <a:close/>
                </a:path>
                <a:path w="25400" h="1005839">
                  <a:moveTo>
                    <a:pt x="25400" y="774700"/>
                  </a:moveTo>
                  <a:lnTo>
                    <a:pt x="0" y="774700"/>
                  </a:lnTo>
                  <a:lnTo>
                    <a:pt x="0" y="781049"/>
                  </a:lnTo>
                  <a:lnTo>
                    <a:pt x="25400" y="781049"/>
                  </a:lnTo>
                  <a:lnTo>
                    <a:pt x="25400" y="774700"/>
                  </a:lnTo>
                  <a:close/>
                </a:path>
                <a:path w="25400" h="1005839">
                  <a:moveTo>
                    <a:pt x="25400" y="781050"/>
                  </a:moveTo>
                  <a:lnTo>
                    <a:pt x="0" y="781050"/>
                  </a:lnTo>
                  <a:lnTo>
                    <a:pt x="0" y="787399"/>
                  </a:lnTo>
                  <a:lnTo>
                    <a:pt x="25400" y="787399"/>
                  </a:lnTo>
                  <a:lnTo>
                    <a:pt x="25400" y="781050"/>
                  </a:lnTo>
                  <a:close/>
                </a:path>
                <a:path w="25400" h="1005839">
                  <a:moveTo>
                    <a:pt x="25400" y="787400"/>
                  </a:moveTo>
                  <a:lnTo>
                    <a:pt x="0" y="787400"/>
                  </a:lnTo>
                  <a:lnTo>
                    <a:pt x="0" y="791209"/>
                  </a:lnTo>
                  <a:lnTo>
                    <a:pt x="25400" y="791209"/>
                  </a:lnTo>
                  <a:lnTo>
                    <a:pt x="25400" y="787400"/>
                  </a:lnTo>
                  <a:close/>
                </a:path>
                <a:path w="25400" h="1005839">
                  <a:moveTo>
                    <a:pt x="25400" y="791210"/>
                  </a:moveTo>
                  <a:lnTo>
                    <a:pt x="0" y="791210"/>
                  </a:lnTo>
                  <a:lnTo>
                    <a:pt x="0" y="793749"/>
                  </a:lnTo>
                  <a:lnTo>
                    <a:pt x="25400" y="793749"/>
                  </a:lnTo>
                  <a:lnTo>
                    <a:pt x="25400" y="791210"/>
                  </a:lnTo>
                  <a:close/>
                </a:path>
                <a:path w="25400" h="1005839">
                  <a:moveTo>
                    <a:pt x="25400" y="793750"/>
                  </a:moveTo>
                  <a:lnTo>
                    <a:pt x="0" y="793750"/>
                  </a:lnTo>
                  <a:lnTo>
                    <a:pt x="0" y="806449"/>
                  </a:lnTo>
                  <a:lnTo>
                    <a:pt x="25400" y="806449"/>
                  </a:lnTo>
                  <a:lnTo>
                    <a:pt x="25400" y="793750"/>
                  </a:lnTo>
                  <a:close/>
                </a:path>
                <a:path w="25400" h="1005839">
                  <a:moveTo>
                    <a:pt x="25400" y="806450"/>
                  </a:moveTo>
                  <a:lnTo>
                    <a:pt x="0" y="806450"/>
                  </a:lnTo>
                  <a:lnTo>
                    <a:pt x="0" y="812799"/>
                  </a:lnTo>
                  <a:lnTo>
                    <a:pt x="25400" y="812799"/>
                  </a:lnTo>
                  <a:lnTo>
                    <a:pt x="25400" y="806450"/>
                  </a:lnTo>
                  <a:close/>
                </a:path>
                <a:path w="25400" h="1005839">
                  <a:moveTo>
                    <a:pt x="25400" y="812800"/>
                  </a:moveTo>
                  <a:lnTo>
                    <a:pt x="0" y="812800"/>
                  </a:lnTo>
                  <a:lnTo>
                    <a:pt x="0" y="822959"/>
                  </a:lnTo>
                  <a:lnTo>
                    <a:pt x="25400" y="822959"/>
                  </a:lnTo>
                  <a:lnTo>
                    <a:pt x="25400" y="812800"/>
                  </a:lnTo>
                  <a:close/>
                </a:path>
                <a:path w="25400" h="1005839">
                  <a:moveTo>
                    <a:pt x="25400" y="822960"/>
                  </a:moveTo>
                  <a:lnTo>
                    <a:pt x="0" y="822960"/>
                  </a:lnTo>
                  <a:lnTo>
                    <a:pt x="0" y="829309"/>
                  </a:lnTo>
                  <a:lnTo>
                    <a:pt x="25400" y="829309"/>
                  </a:lnTo>
                  <a:lnTo>
                    <a:pt x="25400" y="822960"/>
                  </a:lnTo>
                  <a:close/>
                </a:path>
                <a:path w="25400" h="1005839">
                  <a:moveTo>
                    <a:pt x="25400" y="829310"/>
                  </a:moveTo>
                  <a:lnTo>
                    <a:pt x="0" y="829310"/>
                  </a:lnTo>
                  <a:lnTo>
                    <a:pt x="0" y="838199"/>
                  </a:lnTo>
                  <a:lnTo>
                    <a:pt x="25400" y="838199"/>
                  </a:lnTo>
                  <a:lnTo>
                    <a:pt x="25400" y="829310"/>
                  </a:lnTo>
                  <a:close/>
                </a:path>
                <a:path w="25400" h="1005839">
                  <a:moveTo>
                    <a:pt x="25400" y="838200"/>
                  </a:moveTo>
                  <a:lnTo>
                    <a:pt x="0" y="838200"/>
                  </a:lnTo>
                  <a:lnTo>
                    <a:pt x="0" y="843279"/>
                  </a:lnTo>
                  <a:lnTo>
                    <a:pt x="25400" y="843279"/>
                  </a:lnTo>
                  <a:lnTo>
                    <a:pt x="25400" y="838200"/>
                  </a:lnTo>
                  <a:close/>
                </a:path>
                <a:path w="25400" h="1005839">
                  <a:moveTo>
                    <a:pt x="25400" y="843280"/>
                  </a:moveTo>
                  <a:lnTo>
                    <a:pt x="0" y="843280"/>
                  </a:lnTo>
                  <a:lnTo>
                    <a:pt x="0" y="844549"/>
                  </a:lnTo>
                  <a:lnTo>
                    <a:pt x="25400" y="844549"/>
                  </a:lnTo>
                  <a:lnTo>
                    <a:pt x="25400" y="843280"/>
                  </a:lnTo>
                  <a:close/>
                </a:path>
                <a:path w="25400" h="1005839">
                  <a:moveTo>
                    <a:pt x="25400" y="844550"/>
                  </a:moveTo>
                  <a:lnTo>
                    <a:pt x="0" y="844550"/>
                  </a:lnTo>
                  <a:lnTo>
                    <a:pt x="0" y="850899"/>
                  </a:lnTo>
                  <a:lnTo>
                    <a:pt x="25400" y="850899"/>
                  </a:lnTo>
                  <a:lnTo>
                    <a:pt x="25400" y="844550"/>
                  </a:lnTo>
                  <a:close/>
                </a:path>
                <a:path w="25400" h="1005839">
                  <a:moveTo>
                    <a:pt x="25400" y="850900"/>
                  </a:moveTo>
                  <a:lnTo>
                    <a:pt x="0" y="850900"/>
                  </a:lnTo>
                  <a:lnTo>
                    <a:pt x="0" y="861059"/>
                  </a:lnTo>
                  <a:lnTo>
                    <a:pt x="25400" y="861059"/>
                  </a:lnTo>
                  <a:lnTo>
                    <a:pt x="25400" y="850900"/>
                  </a:lnTo>
                  <a:close/>
                </a:path>
                <a:path w="25400" h="1005839">
                  <a:moveTo>
                    <a:pt x="25400" y="861060"/>
                  </a:moveTo>
                  <a:lnTo>
                    <a:pt x="0" y="861060"/>
                  </a:lnTo>
                  <a:lnTo>
                    <a:pt x="0" y="869949"/>
                  </a:lnTo>
                  <a:lnTo>
                    <a:pt x="25400" y="869949"/>
                  </a:lnTo>
                  <a:lnTo>
                    <a:pt x="25400" y="861060"/>
                  </a:lnTo>
                  <a:close/>
                </a:path>
                <a:path w="25400" h="1005839">
                  <a:moveTo>
                    <a:pt x="25400" y="869950"/>
                  </a:moveTo>
                  <a:lnTo>
                    <a:pt x="0" y="869950"/>
                  </a:lnTo>
                  <a:lnTo>
                    <a:pt x="0" y="908049"/>
                  </a:lnTo>
                  <a:lnTo>
                    <a:pt x="25400" y="908049"/>
                  </a:lnTo>
                  <a:lnTo>
                    <a:pt x="25400" y="869950"/>
                  </a:lnTo>
                  <a:close/>
                </a:path>
                <a:path w="25400" h="1005839">
                  <a:moveTo>
                    <a:pt x="25400" y="908050"/>
                  </a:moveTo>
                  <a:lnTo>
                    <a:pt x="0" y="908050"/>
                  </a:lnTo>
                  <a:lnTo>
                    <a:pt x="0" y="911859"/>
                  </a:lnTo>
                  <a:lnTo>
                    <a:pt x="25400" y="911859"/>
                  </a:lnTo>
                  <a:lnTo>
                    <a:pt x="25400" y="908050"/>
                  </a:lnTo>
                  <a:close/>
                </a:path>
                <a:path w="25400" h="1005839">
                  <a:moveTo>
                    <a:pt x="25400" y="911860"/>
                  </a:moveTo>
                  <a:lnTo>
                    <a:pt x="0" y="911860"/>
                  </a:lnTo>
                  <a:lnTo>
                    <a:pt x="0" y="914399"/>
                  </a:lnTo>
                  <a:lnTo>
                    <a:pt x="25400" y="914399"/>
                  </a:lnTo>
                  <a:lnTo>
                    <a:pt x="25400" y="911860"/>
                  </a:lnTo>
                  <a:close/>
                </a:path>
                <a:path w="25400" h="1005839">
                  <a:moveTo>
                    <a:pt x="25400" y="914400"/>
                  </a:moveTo>
                  <a:lnTo>
                    <a:pt x="0" y="914400"/>
                  </a:lnTo>
                  <a:lnTo>
                    <a:pt x="0" y="920749"/>
                  </a:lnTo>
                  <a:lnTo>
                    <a:pt x="25400" y="920749"/>
                  </a:lnTo>
                  <a:lnTo>
                    <a:pt x="25400" y="914400"/>
                  </a:lnTo>
                  <a:close/>
                </a:path>
                <a:path w="25400" h="1005839">
                  <a:moveTo>
                    <a:pt x="25400" y="920750"/>
                  </a:moveTo>
                  <a:lnTo>
                    <a:pt x="0" y="920750"/>
                  </a:lnTo>
                  <a:lnTo>
                    <a:pt x="0" y="924559"/>
                  </a:lnTo>
                  <a:lnTo>
                    <a:pt x="25400" y="924559"/>
                  </a:lnTo>
                  <a:lnTo>
                    <a:pt x="25400" y="920750"/>
                  </a:lnTo>
                  <a:close/>
                </a:path>
                <a:path w="25400" h="1005839">
                  <a:moveTo>
                    <a:pt x="25400" y="924560"/>
                  </a:moveTo>
                  <a:lnTo>
                    <a:pt x="0" y="924560"/>
                  </a:lnTo>
                  <a:lnTo>
                    <a:pt x="0" y="962659"/>
                  </a:lnTo>
                  <a:lnTo>
                    <a:pt x="25400" y="962659"/>
                  </a:lnTo>
                  <a:lnTo>
                    <a:pt x="25400" y="924560"/>
                  </a:lnTo>
                  <a:close/>
                </a:path>
                <a:path w="25400" h="1005839">
                  <a:moveTo>
                    <a:pt x="25400" y="962660"/>
                  </a:moveTo>
                  <a:lnTo>
                    <a:pt x="0" y="962660"/>
                  </a:lnTo>
                  <a:lnTo>
                    <a:pt x="0" y="971549"/>
                  </a:lnTo>
                  <a:lnTo>
                    <a:pt x="25400" y="971549"/>
                  </a:lnTo>
                  <a:lnTo>
                    <a:pt x="25400" y="962660"/>
                  </a:lnTo>
                  <a:close/>
                </a:path>
                <a:path w="25400" h="1005839">
                  <a:moveTo>
                    <a:pt x="25400" y="971550"/>
                  </a:moveTo>
                  <a:lnTo>
                    <a:pt x="0" y="971550"/>
                  </a:lnTo>
                  <a:lnTo>
                    <a:pt x="0" y="977899"/>
                  </a:lnTo>
                  <a:lnTo>
                    <a:pt x="25400" y="977899"/>
                  </a:lnTo>
                  <a:lnTo>
                    <a:pt x="25400" y="971550"/>
                  </a:lnTo>
                  <a:close/>
                </a:path>
                <a:path w="25400" h="1005839">
                  <a:moveTo>
                    <a:pt x="25400" y="977900"/>
                  </a:moveTo>
                  <a:lnTo>
                    <a:pt x="0" y="977900"/>
                  </a:lnTo>
                  <a:lnTo>
                    <a:pt x="0" y="984249"/>
                  </a:lnTo>
                  <a:lnTo>
                    <a:pt x="25400" y="984249"/>
                  </a:lnTo>
                  <a:lnTo>
                    <a:pt x="25400" y="977900"/>
                  </a:lnTo>
                  <a:close/>
                </a:path>
                <a:path w="25400" h="1005839">
                  <a:moveTo>
                    <a:pt x="25400" y="984250"/>
                  </a:moveTo>
                  <a:lnTo>
                    <a:pt x="0" y="984250"/>
                  </a:lnTo>
                  <a:lnTo>
                    <a:pt x="0" y="988059"/>
                  </a:lnTo>
                  <a:lnTo>
                    <a:pt x="25400" y="988059"/>
                  </a:lnTo>
                  <a:lnTo>
                    <a:pt x="25400" y="984250"/>
                  </a:lnTo>
                  <a:close/>
                </a:path>
                <a:path w="25400" h="1005839">
                  <a:moveTo>
                    <a:pt x="25400" y="988060"/>
                  </a:moveTo>
                  <a:lnTo>
                    <a:pt x="0" y="988060"/>
                  </a:lnTo>
                  <a:lnTo>
                    <a:pt x="0" y="994409"/>
                  </a:lnTo>
                  <a:lnTo>
                    <a:pt x="25400" y="994409"/>
                  </a:lnTo>
                  <a:lnTo>
                    <a:pt x="25400" y="988060"/>
                  </a:lnTo>
                  <a:close/>
                </a:path>
                <a:path w="25400" h="1005839">
                  <a:moveTo>
                    <a:pt x="25400" y="994410"/>
                  </a:moveTo>
                  <a:lnTo>
                    <a:pt x="0" y="994410"/>
                  </a:lnTo>
                  <a:lnTo>
                    <a:pt x="0" y="995679"/>
                  </a:lnTo>
                  <a:lnTo>
                    <a:pt x="3810" y="995679"/>
                  </a:lnTo>
                  <a:lnTo>
                    <a:pt x="3810" y="996949"/>
                  </a:lnTo>
                  <a:lnTo>
                    <a:pt x="25400" y="996949"/>
                  </a:lnTo>
                  <a:lnTo>
                    <a:pt x="25400" y="994410"/>
                  </a:lnTo>
                  <a:close/>
                </a:path>
                <a:path w="25400" h="1005839">
                  <a:moveTo>
                    <a:pt x="25400" y="996950"/>
                  </a:moveTo>
                  <a:lnTo>
                    <a:pt x="6350" y="996950"/>
                  </a:lnTo>
                  <a:lnTo>
                    <a:pt x="6350" y="998220"/>
                  </a:lnTo>
                  <a:lnTo>
                    <a:pt x="8890" y="998220"/>
                  </a:lnTo>
                  <a:lnTo>
                    <a:pt x="8890" y="999490"/>
                  </a:lnTo>
                  <a:lnTo>
                    <a:pt x="11430" y="999490"/>
                  </a:lnTo>
                  <a:lnTo>
                    <a:pt x="11430" y="1000759"/>
                  </a:lnTo>
                  <a:lnTo>
                    <a:pt x="25400" y="1000759"/>
                  </a:lnTo>
                  <a:lnTo>
                    <a:pt x="25400" y="996950"/>
                  </a:lnTo>
                  <a:close/>
                </a:path>
                <a:path w="25400" h="1005839">
                  <a:moveTo>
                    <a:pt x="25400" y="1000760"/>
                  </a:moveTo>
                  <a:lnTo>
                    <a:pt x="15240" y="1000760"/>
                  </a:lnTo>
                  <a:lnTo>
                    <a:pt x="15240" y="1002029"/>
                  </a:lnTo>
                  <a:lnTo>
                    <a:pt x="17780" y="1002029"/>
                  </a:lnTo>
                  <a:lnTo>
                    <a:pt x="17780" y="1003299"/>
                  </a:lnTo>
                  <a:lnTo>
                    <a:pt x="25400" y="1003299"/>
                  </a:lnTo>
                  <a:lnTo>
                    <a:pt x="25400" y="1000760"/>
                  </a:lnTo>
                  <a:close/>
                </a:path>
                <a:path w="25400" h="1005839">
                  <a:moveTo>
                    <a:pt x="25400" y="1003300"/>
                  </a:moveTo>
                  <a:lnTo>
                    <a:pt x="20320" y="1003300"/>
                  </a:lnTo>
                  <a:lnTo>
                    <a:pt x="20320" y="1004570"/>
                  </a:lnTo>
                  <a:lnTo>
                    <a:pt x="22860" y="1004570"/>
                  </a:lnTo>
                  <a:lnTo>
                    <a:pt x="22860" y="1005839"/>
                  </a:lnTo>
                  <a:lnTo>
                    <a:pt x="25400" y="1005839"/>
                  </a:lnTo>
                  <a:lnTo>
                    <a:pt x="25400" y="1003300"/>
                  </a:lnTo>
                  <a:close/>
                </a:path>
              </a:pathLst>
            </a:custGeom>
            <a:solidFill>
              <a:srgbClr val="5F7EDD"/>
            </a:solidFill>
          </p:spPr>
          <p:txBody>
            <a:bodyPr wrap="square" lIns="0" tIns="0" rIns="0" bIns="0" rtlCol="0"/>
            <a:lstStyle/>
            <a:p>
              <a:endParaRPr/>
            </a:p>
          </p:txBody>
        </p:sp>
        <p:sp>
          <p:nvSpPr>
            <p:cNvPr id="612" name="object 612"/>
            <p:cNvSpPr/>
            <p:nvPr/>
          </p:nvSpPr>
          <p:spPr>
            <a:xfrm>
              <a:off x="2002790" y="4773929"/>
              <a:ext cx="25400" cy="999490"/>
            </a:xfrm>
            <a:custGeom>
              <a:avLst/>
              <a:gdLst/>
              <a:ahLst/>
              <a:cxnLst/>
              <a:rect l="l" t="t" r="r" b="b"/>
              <a:pathLst>
                <a:path w="25400" h="999489">
                  <a:moveTo>
                    <a:pt x="1270" y="0"/>
                  </a:moveTo>
                  <a:lnTo>
                    <a:pt x="0" y="0"/>
                  </a:lnTo>
                  <a:lnTo>
                    <a:pt x="0" y="10160"/>
                  </a:lnTo>
                  <a:lnTo>
                    <a:pt x="25400" y="10160"/>
                  </a:lnTo>
                  <a:lnTo>
                    <a:pt x="25400" y="5080"/>
                  </a:lnTo>
                  <a:lnTo>
                    <a:pt x="22860" y="5080"/>
                  </a:lnTo>
                  <a:lnTo>
                    <a:pt x="22860" y="3810"/>
                  </a:lnTo>
                  <a:lnTo>
                    <a:pt x="15240" y="3810"/>
                  </a:lnTo>
                  <a:lnTo>
                    <a:pt x="15240" y="2540"/>
                  </a:lnTo>
                  <a:lnTo>
                    <a:pt x="7620" y="2540"/>
                  </a:lnTo>
                  <a:lnTo>
                    <a:pt x="7620" y="1270"/>
                  </a:lnTo>
                  <a:lnTo>
                    <a:pt x="1269" y="1270"/>
                  </a:lnTo>
                  <a:lnTo>
                    <a:pt x="1270" y="0"/>
                  </a:lnTo>
                  <a:close/>
                </a:path>
                <a:path w="25400" h="999489">
                  <a:moveTo>
                    <a:pt x="25400" y="10160"/>
                  </a:moveTo>
                  <a:lnTo>
                    <a:pt x="0" y="10160"/>
                  </a:lnTo>
                  <a:lnTo>
                    <a:pt x="0" y="16510"/>
                  </a:lnTo>
                  <a:lnTo>
                    <a:pt x="25400" y="16510"/>
                  </a:lnTo>
                  <a:lnTo>
                    <a:pt x="25400" y="10160"/>
                  </a:lnTo>
                  <a:close/>
                </a:path>
                <a:path w="25400" h="999489">
                  <a:moveTo>
                    <a:pt x="25400" y="16510"/>
                  </a:moveTo>
                  <a:lnTo>
                    <a:pt x="0" y="16510"/>
                  </a:lnTo>
                  <a:lnTo>
                    <a:pt x="0" y="22860"/>
                  </a:lnTo>
                  <a:lnTo>
                    <a:pt x="25400" y="22860"/>
                  </a:lnTo>
                  <a:lnTo>
                    <a:pt x="25400" y="16510"/>
                  </a:lnTo>
                  <a:close/>
                </a:path>
                <a:path w="25400" h="999489">
                  <a:moveTo>
                    <a:pt x="25400" y="22860"/>
                  </a:moveTo>
                  <a:lnTo>
                    <a:pt x="0" y="22860"/>
                  </a:lnTo>
                  <a:lnTo>
                    <a:pt x="0" y="29210"/>
                  </a:lnTo>
                  <a:lnTo>
                    <a:pt x="25400" y="29210"/>
                  </a:lnTo>
                  <a:lnTo>
                    <a:pt x="25400" y="22860"/>
                  </a:lnTo>
                  <a:close/>
                </a:path>
                <a:path w="25400" h="999489">
                  <a:moveTo>
                    <a:pt x="25400" y="29210"/>
                  </a:moveTo>
                  <a:lnTo>
                    <a:pt x="0" y="29210"/>
                  </a:lnTo>
                  <a:lnTo>
                    <a:pt x="0" y="35560"/>
                  </a:lnTo>
                  <a:lnTo>
                    <a:pt x="25400" y="35560"/>
                  </a:lnTo>
                  <a:lnTo>
                    <a:pt x="25400" y="29210"/>
                  </a:lnTo>
                  <a:close/>
                </a:path>
                <a:path w="25400" h="999489">
                  <a:moveTo>
                    <a:pt x="25400" y="35560"/>
                  </a:moveTo>
                  <a:lnTo>
                    <a:pt x="0" y="35560"/>
                  </a:lnTo>
                  <a:lnTo>
                    <a:pt x="0" y="41910"/>
                  </a:lnTo>
                  <a:lnTo>
                    <a:pt x="25400" y="41910"/>
                  </a:lnTo>
                  <a:lnTo>
                    <a:pt x="25400" y="35560"/>
                  </a:lnTo>
                  <a:close/>
                </a:path>
                <a:path w="25400" h="999489">
                  <a:moveTo>
                    <a:pt x="25400" y="41910"/>
                  </a:moveTo>
                  <a:lnTo>
                    <a:pt x="0" y="41910"/>
                  </a:lnTo>
                  <a:lnTo>
                    <a:pt x="0" y="48260"/>
                  </a:lnTo>
                  <a:lnTo>
                    <a:pt x="25400" y="48260"/>
                  </a:lnTo>
                  <a:lnTo>
                    <a:pt x="25400" y="41910"/>
                  </a:lnTo>
                  <a:close/>
                </a:path>
                <a:path w="25400" h="999489">
                  <a:moveTo>
                    <a:pt x="25400" y="48260"/>
                  </a:moveTo>
                  <a:lnTo>
                    <a:pt x="0" y="48260"/>
                  </a:lnTo>
                  <a:lnTo>
                    <a:pt x="0" y="54610"/>
                  </a:lnTo>
                  <a:lnTo>
                    <a:pt x="25400" y="54610"/>
                  </a:lnTo>
                  <a:lnTo>
                    <a:pt x="25400" y="48260"/>
                  </a:lnTo>
                  <a:close/>
                </a:path>
                <a:path w="25400" h="999489">
                  <a:moveTo>
                    <a:pt x="25400" y="54610"/>
                  </a:moveTo>
                  <a:lnTo>
                    <a:pt x="0" y="54610"/>
                  </a:lnTo>
                  <a:lnTo>
                    <a:pt x="0" y="60960"/>
                  </a:lnTo>
                  <a:lnTo>
                    <a:pt x="25400" y="60960"/>
                  </a:lnTo>
                  <a:lnTo>
                    <a:pt x="25400" y="54610"/>
                  </a:lnTo>
                  <a:close/>
                </a:path>
                <a:path w="25400" h="999489">
                  <a:moveTo>
                    <a:pt x="25400" y="60960"/>
                  </a:moveTo>
                  <a:lnTo>
                    <a:pt x="0" y="60960"/>
                  </a:lnTo>
                  <a:lnTo>
                    <a:pt x="0" y="67310"/>
                  </a:lnTo>
                  <a:lnTo>
                    <a:pt x="25400" y="67310"/>
                  </a:lnTo>
                  <a:lnTo>
                    <a:pt x="25400" y="60960"/>
                  </a:lnTo>
                  <a:close/>
                </a:path>
                <a:path w="25400" h="999489">
                  <a:moveTo>
                    <a:pt x="25400" y="67310"/>
                  </a:moveTo>
                  <a:lnTo>
                    <a:pt x="0" y="67310"/>
                  </a:lnTo>
                  <a:lnTo>
                    <a:pt x="0" y="80010"/>
                  </a:lnTo>
                  <a:lnTo>
                    <a:pt x="25400" y="80010"/>
                  </a:lnTo>
                  <a:lnTo>
                    <a:pt x="25400" y="67310"/>
                  </a:lnTo>
                  <a:close/>
                </a:path>
                <a:path w="25400" h="999489">
                  <a:moveTo>
                    <a:pt x="25400" y="80010"/>
                  </a:moveTo>
                  <a:lnTo>
                    <a:pt x="0" y="80010"/>
                  </a:lnTo>
                  <a:lnTo>
                    <a:pt x="0" y="86360"/>
                  </a:lnTo>
                  <a:lnTo>
                    <a:pt x="25400" y="86360"/>
                  </a:lnTo>
                  <a:lnTo>
                    <a:pt x="25400" y="80010"/>
                  </a:lnTo>
                  <a:close/>
                </a:path>
                <a:path w="25400" h="999489">
                  <a:moveTo>
                    <a:pt x="25400" y="86360"/>
                  </a:moveTo>
                  <a:lnTo>
                    <a:pt x="0" y="86360"/>
                  </a:lnTo>
                  <a:lnTo>
                    <a:pt x="0" y="92710"/>
                  </a:lnTo>
                  <a:lnTo>
                    <a:pt x="25400" y="92710"/>
                  </a:lnTo>
                  <a:lnTo>
                    <a:pt x="25400" y="86360"/>
                  </a:lnTo>
                  <a:close/>
                </a:path>
                <a:path w="25400" h="999489">
                  <a:moveTo>
                    <a:pt x="25400" y="92710"/>
                  </a:moveTo>
                  <a:lnTo>
                    <a:pt x="0" y="92710"/>
                  </a:lnTo>
                  <a:lnTo>
                    <a:pt x="0" y="99060"/>
                  </a:lnTo>
                  <a:lnTo>
                    <a:pt x="25400" y="99060"/>
                  </a:lnTo>
                  <a:lnTo>
                    <a:pt x="25400" y="92710"/>
                  </a:lnTo>
                  <a:close/>
                </a:path>
                <a:path w="25400" h="999489">
                  <a:moveTo>
                    <a:pt x="25400" y="99060"/>
                  </a:moveTo>
                  <a:lnTo>
                    <a:pt x="0" y="99060"/>
                  </a:lnTo>
                  <a:lnTo>
                    <a:pt x="0" y="105410"/>
                  </a:lnTo>
                  <a:lnTo>
                    <a:pt x="25400" y="105410"/>
                  </a:lnTo>
                  <a:lnTo>
                    <a:pt x="25400" y="99060"/>
                  </a:lnTo>
                  <a:close/>
                </a:path>
                <a:path w="25400" h="999489">
                  <a:moveTo>
                    <a:pt x="25400" y="105410"/>
                  </a:moveTo>
                  <a:lnTo>
                    <a:pt x="0" y="105410"/>
                  </a:lnTo>
                  <a:lnTo>
                    <a:pt x="0" y="111760"/>
                  </a:lnTo>
                  <a:lnTo>
                    <a:pt x="25400" y="111760"/>
                  </a:lnTo>
                  <a:lnTo>
                    <a:pt x="25400" y="105410"/>
                  </a:lnTo>
                  <a:close/>
                </a:path>
                <a:path w="25400" h="999489">
                  <a:moveTo>
                    <a:pt x="25400" y="111760"/>
                  </a:moveTo>
                  <a:lnTo>
                    <a:pt x="0" y="111760"/>
                  </a:lnTo>
                  <a:lnTo>
                    <a:pt x="0" y="118110"/>
                  </a:lnTo>
                  <a:lnTo>
                    <a:pt x="25400" y="118110"/>
                  </a:lnTo>
                  <a:lnTo>
                    <a:pt x="25400" y="111760"/>
                  </a:lnTo>
                  <a:close/>
                </a:path>
                <a:path w="25400" h="999489">
                  <a:moveTo>
                    <a:pt x="25400" y="118110"/>
                  </a:moveTo>
                  <a:lnTo>
                    <a:pt x="0" y="118110"/>
                  </a:lnTo>
                  <a:lnTo>
                    <a:pt x="0" y="124460"/>
                  </a:lnTo>
                  <a:lnTo>
                    <a:pt x="25400" y="124460"/>
                  </a:lnTo>
                  <a:lnTo>
                    <a:pt x="25400" y="118110"/>
                  </a:lnTo>
                  <a:close/>
                </a:path>
                <a:path w="25400" h="999489">
                  <a:moveTo>
                    <a:pt x="25400" y="124460"/>
                  </a:moveTo>
                  <a:lnTo>
                    <a:pt x="0" y="124460"/>
                  </a:lnTo>
                  <a:lnTo>
                    <a:pt x="0" y="130810"/>
                  </a:lnTo>
                  <a:lnTo>
                    <a:pt x="25400" y="130810"/>
                  </a:lnTo>
                  <a:lnTo>
                    <a:pt x="25400" y="124460"/>
                  </a:lnTo>
                  <a:close/>
                </a:path>
                <a:path w="25400" h="999489">
                  <a:moveTo>
                    <a:pt x="25400" y="130810"/>
                  </a:moveTo>
                  <a:lnTo>
                    <a:pt x="0" y="130810"/>
                  </a:lnTo>
                  <a:lnTo>
                    <a:pt x="0" y="137160"/>
                  </a:lnTo>
                  <a:lnTo>
                    <a:pt x="25400" y="137160"/>
                  </a:lnTo>
                  <a:lnTo>
                    <a:pt x="25400" y="130810"/>
                  </a:lnTo>
                  <a:close/>
                </a:path>
                <a:path w="25400" h="999489">
                  <a:moveTo>
                    <a:pt x="25400" y="137160"/>
                  </a:moveTo>
                  <a:lnTo>
                    <a:pt x="0" y="137160"/>
                  </a:lnTo>
                  <a:lnTo>
                    <a:pt x="0" y="143510"/>
                  </a:lnTo>
                  <a:lnTo>
                    <a:pt x="25400" y="143510"/>
                  </a:lnTo>
                  <a:lnTo>
                    <a:pt x="25400" y="137160"/>
                  </a:lnTo>
                  <a:close/>
                </a:path>
                <a:path w="25400" h="999489">
                  <a:moveTo>
                    <a:pt x="25400" y="143510"/>
                  </a:moveTo>
                  <a:lnTo>
                    <a:pt x="0" y="143510"/>
                  </a:lnTo>
                  <a:lnTo>
                    <a:pt x="0" y="149860"/>
                  </a:lnTo>
                  <a:lnTo>
                    <a:pt x="25400" y="149860"/>
                  </a:lnTo>
                  <a:lnTo>
                    <a:pt x="25400" y="143510"/>
                  </a:lnTo>
                  <a:close/>
                </a:path>
                <a:path w="25400" h="999489">
                  <a:moveTo>
                    <a:pt x="25400" y="149860"/>
                  </a:moveTo>
                  <a:lnTo>
                    <a:pt x="0" y="149860"/>
                  </a:lnTo>
                  <a:lnTo>
                    <a:pt x="0" y="156210"/>
                  </a:lnTo>
                  <a:lnTo>
                    <a:pt x="25400" y="156210"/>
                  </a:lnTo>
                  <a:lnTo>
                    <a:pt x="25400" y="149860"/>
                  </a:lnTo>
                  <a:close/>
                </a:path>
                <a:path w="25400" h="999489">
                  <a:moveTo>
                    <a:pt x="25400" y="156210"/>
                  </a:moveTo>
                  <a:lnTo>
                    <a:pt x="0" y="156210"/>
                  </a:lnTo>
                  <a:lnTo>
                    <a:pt x="0" y="162560"/>
                  </a:lnTo>
                  <a:lnTo>
                    <a:pt x="25400" y="162560"/>
                  </a:lnTo>
                  <a:lnTo>
                    <a:pt x="25400" y="156210"/>
                  </a:lnTo>
                  <a:close/>
                </a:path>
                <a:path w="25400" h="999489">
                  <a:moveTo>
                    <a:pt x="25400" y="162560"/>
                  </a:moveTo>
                  <a:lnTo>
                    <a:pt x="0" y="162560"/>
                  </a:lnTo>
                  <a:lnTo>
                    <a:pt x="0" y="168910"/>
                  </a:lnTo>
                  <a:lnTo>
                    <a:pt x="25400" y="168910"/>
                  </a:lnTo>
                  <a:lnTo>
                    <a:pt x="25400" y="162560"/>
                  </a:lnTo>
                  <a:close/>
                </a:path>
                <a:path w="25400" h="999489">
                  <a:moveTo>
                    <a:pt x="25400" y="168910"/>
                  </a:moveTo>
                  <a:lnTo>
                    <a:pt x="0" y="168910"/>
                  </a:lnTo>
                  <a:lnTo>
                    <a:pt x="0" y="175260"/>
                  </a:lnTo>
                  <a:lnTo>
                    <a:pt x="25400" y="175260"/>
                  </a:lnTo>
                  <a:lnTo>
                    <a:pt x="25400" y="168910"/>
                  </a:lnTo>
                  <a:close/>
                </a:path>
                <a:path w="25400" h="999489">
                  <a:moveTo>
                    <a:pt x="25400" y="175260"/>
                  </a:moveTo>
                  <a:lnTo>
                    <a:pt x="0" y="175260"/>
                  </a:lnTo>
                  <a:lnTo>
                    <a:pt x="0" y="181610"/>
                  </a:lnTo>
                  <a:lnTo>
                    <a:pt x="25400" y="181610"/>
                  </a:lnTo>
                  <a:lnTo>
                    <a:pt x="25400" y="175260"/>
                  </a:lnTo>
                  <a:close/>
                </a:path>
                <a:path w="25400" h="999489">
                  <a:moveTo>
                    <a:pt x="25400" y="181610"/>
                  </a:moveTo>
                  <a:lnTo>
                    <a:pt x="0" y="181610"/>
                  </a:lnTo>
                  <a:lnTo>
                    <a:pt x="0" y="187960"/>
                  </a:lnTo>
                  <a:lnTo>
                    <a:pt x="25400" y="187960"/>
                  </a:lnTo>
                  <a:lnTo>
                    <a:pt x="25400" y="181610"/>
                  </a:lnTo>
                  <a:close/>
                </a:path>
                <a:path w="25400" h="999489">
                  <a:moveTo>
                    <a:pt x="25400" y="187960"/>
                  </a:moveTo>
                  <a:lnTo>
                    <a:pt x="0" y="187960"/>
                  </a:lnTo>
                  <a:lnTo>
                    <a:pt x="0" y="207010"/>
                  </a:lnTo>
                  <a:lnTo>
                    <a:pt x="25400" y="207010"/>
                  </a:lnTo>
                  <a:lnTo>
                    <a:pt x="25400" y="187960"/>
                  </a:lnTo>
                  <a:close/>
                </a:path>
                <a:path w="25400" h="999489">
                  <a:moveTo>
                    <a:pt x="25400" y="207010"/>
                  </a:moveTo>
                  <a:lnTo>
                    <a:pt x="0" y="207010"/>
                  </a:lnTo>
                  <a:lnTo>
                    <a:pt x="0" y="213360"/>
                  </a:lnTo>
                  <a:lnTo>
                    <a:pt x="25400" y="213360"/>
                  </a:lnTo>
                  <a:lnTo>
                    <a:pt x="25400" y="207010"/>
                  </a:lnTo>
                  <a:close/>
                </a:path>
                <a:path w="25400" h="999489">
                  <a:moveTo>
                    <a:pt x="25400" y="213360"/>
                  </a:moveTo>
                  <a:lnTo>
                    <a:pt x="0" y="213360"/>
                  </a:lnTo>
                  <a:lnTo>
                    <a:pt x="0" y="251460"/>
                  </a:lnTo>
                  <a:lnTo>
                    <a:pt x="25400" y="251460"/>
                  </a:lnTo>
                  <a:lnTo>
                    <a:pt x="25400" y="213360"/>
                  </a:lnTo>
                  <a:close/>
                </a:path>
                <a:path w="25400" h="999489">
                  <a:moveTo>
                    <a:pt x="25400" y="251460"/>
                  </a:moveTo>
                  <a:lnTo>
                    <a:pt x="0" y="251460"/>
                  </a:lnTo>
                  <a:lnTo>
                    <a:pt x="0" y="257810"/>
                  </a:lnTo>
                  <a:lnTo>
                    <a:pt x="25400" y="257810"/>
                  </a:lnTo>
                  <a:lnTo>
                    <a:pt x="25400" y="251460"/>
                  </a:lnTo>
                  <a:close/>
                </a:path>
                <a:path w="25400" h="999489">
                  <a:moveTo>
                    <a:pt x="25400" y="257810"/>
                  </a:moveTo>
                  <a:lnTo>
                    <a:pt x="0" y="257810"/>
                  </a:lnTo>
                  <a:lnTo>
                    <a:pt x="0" y="270510"/>
                  </a:lnTo>
                  <a:lnTo>
                    <a:pt x="25400" y="270510"/>
                  </a:lnTo>
                  <a:lnTo>
                    <a:pt x="25400" y="257810"/>
                  </a:lnTo>
                  <a:close/>
                </a:path>
                <a:path w="25400" h="999489">
                  <a:moveTo>
                    <a:pt x="25400" y="270510"/>
                  </a:moveTo>
                  <a:lnTo>
                    <a:pt x="0" y="270510"/>
                  </a:lnTo>
                  <a:lnTo>
                    <a:pt x="0" y="276860"/>
                  </a:lnTo>
                  <a:lnTo>
                    <a:pt x="25400" y="276860"/>
                  </a:lnTo>
                  <a:lnTo>
                    <a:pt x="25400" y="270510"/>
                  </a:lnTo>
                  <a:close/>
                </a:path>
                <a:path w="25400" h="999489">
                  <a:moveTo>
                    <a:pt x="25400" y="276860"/>
                  </a:moveTo>
                  <a:lnTo>
                    <a:pt x="0" y="276860"/>
                  </a:lnTo>
                  <a:lnTo>
                    <a:pt x="0" y="289560"/>
                  </a:lnTo>
                  <a:lnTo>
                    <a:pt x="25400" y="289560"/>
                  </a:lnTo>
                  <a:lnTo>
                    <a:pt x="25400" y="276860"/>
                  </a:lnTo>
                  <a:close/>
                </a:path>
                <a:path w="25400" h="999489">
                  <a:moveTo>
                    <a:pt x="25400" y="289560"/>
                  </a:moveTo>
                  <a:lnTo>
                    <a:pt x="0" y="289560"/>
                  </a:lnTo>
                  <a:lnTo>
                    <a:pt x="0" y="295910"/>
                  </a:lnTo>
                  <a:lnTo>
                    <a:pt x="25400" y="295910"/>
                  </a:lnTo>
                  <a:lnTo>
                    <a:pt x="25400" y="289560"/>
                  </a:lnTo>
                  <a:close/>
                </a:path>
                <a:path w="25400" h="999489">
                  <a:moveTo>
                    <a:pt x="25400" y="295910"/>
                  </a:moveTo>
                  <a:lnTo>
                    <a:pt x="0" y="295910"/>
                  </a:lnTo>
                  <a:lnTo>
                    <a:pt x="0" y="308610"/>
                  </a:lnTo>
                  <a:lnTo>
                    <a:pt x="25400" y="308610"/>
                  </a:lnTo>
                  <a:lnTo>
                    <a:pt x="25400" y="295910"/>
                  </a:lnTo>
                  <a:close/>
                </a:path>
                <a:path w="25400" h="999489">
                  <a:moveTo>
                    <a:pt x="25400" y="308610"/>
                  </a:moveTo>
                  <a:lnTo>
                    <a:pt x="0" y="308610"/>
                  </a:lnTo>
                  <a:lnTo>
                    <a:pt x="0" y="314960"/>
                  </a:lnTo>
                  <a:lnTo>
                    <a:pt x="25400" y="314960"/>
                  </a:lnTo>
                  <a:lnTo>
                    <a:pt x="25400" y="308610"/>
                  </a:lnTo>
                  <a:close/>
                </a:path>
                <a:path w="25400" h="999489">
                  <a:moveTo>
                    <a:pt x="25400" y="314960"/>
                  </a:moveTo>
                  <a:lnTo>
                    <a:pt x="0" y="314960"/>
                  </a:lnTo>
                  <a:lnTo>
                    <a:pt x="0" y="321310"/>
                  </a:lnTo>
                  <a:lnTo>
                    <a:pt x="25400" y="321310"/>
                  </a:lnTo>
                  <a:lnTo>
                    <a:pt x="25400" y="314960"/>
                  </a:lnTo>
                  <a:close/>
                </a:path>
                <a:path w="25400" h="999489">
                  <a:moveTo>
                    <a:pt x="25400" y="321310"/>
                  </a:moveTo>
                  <a:lnTo>
                    <a:pt x="0" y="321310"/>
                  </a:lnTo>
                  <a:lnTo>
                    <a:pt x="0" y="327660"/>
                  </a:lnTo>
                  <a:lnTo>
                    <a:pt x="25400" y="327660"/>
                  </a:lnTo>
                  <a:lnTo>
                    <a:pt x="25400" y="321310"/>
                  </a:lnTo>
                  <a:close/>
                </a:path>
                <a:path w="25400" h="999489">
                  <a:moveTo>
                    <a:pt x="25400" y="327660"/>
                  </a:moveTo>
                  <a:lnTo>
                    <a:pt x="0" y="327660"/>
                  </a:lnTo>
                  <a:lnTo>
                    <a:pt x="0" y="334010"/>
                  </a:lnTo>
                  <a:lnTo>
                    <a:pt x="25400" y="334010"/>
                  </a:lnTo>
                  <a:lnTo>
                    <a:pt x="25400" y="327660"/>
                  </a:lnTo>
                  <a:close/>
                </a:path>
                <a:path w="25400" h="999489">
                  <a:moveTo>
                    <a:pt x="25400" y="334010"/>
                  </a:moveTo>
                  <a:lnTo>
                    <a:pt x="0" y="334010"/>
                  </a:lnTo>
                  <a:lnTo>
                    <a:pt x="0" y="340360"/>
                  </a:lnTo>
                  <a:lnTo>
                    <a:pt x="25400" y="340360"/>
                  </a:lnTo>
                  <a:lnTo>
                    <a:pt x="25400" y="334010"/>
                  </a:lnTo>
                  <a:close/>
                </a:path>
                <a:path w="25400" h="999489">
                  <a:moveTo>
                    <a:pt x="25400" y="340360"/>
                  </a:moveTo>
                  <a:lnTo>
                    <a:pt x="0" y="340360"/>
                  </a:lnTo>
                  <a:lnTo>
                    <a:pt x="0" y="346710"/>
                  </a:lnTo>
                  <a:lnTo>
                    <a:pt x="25400" y="346710"/>
                  </a:lnTo>
                  <a:lnTo>
                    <a:pt x="25400" y="340360"/>
                  </a:lnTo>
                  <a:close/>
                </a:path>
                <a:path w="25400" h="999489">
                  <a:moveTo>
                    <a:pt x="25400" y="346710"/>
                  </a:moveTo>
                  <a:lnTo>
                    <a:pt x="0" y="346710"/>
                  </a:lnTo>
                  <a:lnTo>
                    <a:pt x="0" y="353060"/>
                  </a:lnTo>
                  <a:lnTo>
                    <a:pt x="25400" y="353060"/>
                  </a:lnTo>
                  <a:lnTo>
                    <a:pt x="25400" y="346710"/>
                  </a:lnTo>
                  <a:close/>
                </a:path>
                <a:path w="25400" h="999489">
                  <a:moveTo>
                    <a:pt x="25400" y="353060"/>
                  </a:moveTo>
                  <a:lnTo>
                    <a:pt x="0" y="353060"/>
                  </a:lnTo>
                  <a:lnTo>
                    <a:pt x="0" y="359410"/>
                  </a:lnTo>
                  <a:lnTo>
                    <a:pt x="25400" y="359410"/>
                  </a:lnTo>
                  <a:lnTo>
                    <a:pt x="25400" y="353060"/>
                  </a:lnTo>
                  <a:close/>
                </a:path>
                <a:path w="25400" h="999489">
                  <a:moveTo>
                    <a:pt x="25400" y="359410"/>
                  </a:moveTo>
                  <a:lnTo>
                    <a:pt x="0" y="359410"/>
                  </a:lnTo>
                  <a:lnTo>
                    <a:pt x="0" y="365760"/>
                  </a:lnTo>
                  <a:lnTo>
                    <a:pt x="25400" y="365760"/>
                  </a:lnTo>
                  <a:lnTo>
                    <a:pt x="25400" y="359410"/>
                  </a:lnTo>
                  <a:close/>
                </a:path>
                <a:path w="25400" h="999489">
                  <a:moveTo>
                    <a:pt x="25400" y="365760"/>
                  </a:moveTo>
                  <a:lnTo>
                    <a:pt x="0" y="365760"/>
                  </a:lnTo>
                  <a:lnTo>
                    <a:pt x="0" y="372110"/>
                  </a:lnTo>
                  <a:lnTo>
                    <a:pt x="25400" y="372110"/>
                  </a:lnTo>
                  <a:lnTo>
                    <a:pt x="25400" y="365760"/>
                  </a:lnTo>
                  <a:close/>
                </a:path>
                <a:path w="25400" h="999489">
                  <a:moveTo>
                    <a:pt x="25400" y="372110"/>
                  </a:moveTo>
                  <a:lnTo>
                    <a:pt x="0" y="372110"/>
                  </a:lnTo>
                  <a:lnTo>
                    <a:pt x="0" y="378460"/>
                  </a:lnTo>
                  <a:lnTo>
                    <a:pt x="25400" y="378460"/>
                  </a:lnTo>
                  <a:lnTo>
                    <a:pt x="25400" y="372110"/>
                  </a:lnTo>
                  <a:close/>
                </a:path>
                <a:path w="25400" h="999489">
                  <a:moveTo>
                    <a:pt x="25400" y="378460"/>
                  </a:moveTo>
                  <a:lnTo>
                    <a:pt x="0" y="378460"/>
                  </a:lnTo>
                  <a:lnTo>
                    <a:pt x="0" y="384810"/>
                  </a:lnTo>
                  <a:lnTo>
                    <a:pt x="25400" y="384810"/>
                  </a:lnTo>
                  <a:lnTo>
                    <a:pt x="25400" y="378460"/>
                  </a:lnTo>
                  <a:close/>
                </a:path>
                <a:path w="25400" h="999489">
                  <a:moveTo>
                    <a:pt x="25400" y="384810"/>
                  </a:moveTo>
                  <a:lnTo>
                    <a:pt x="0" y="384810"/>
                  </a:lnTo>
                  <a:lnTo>
                    <a:pt x="0" y="391160"/>
                  </a:lnTo>
                  <a:lnTo>
                    <a:pt x="25400" y="391160"/>
                  </a:lnTo>
                  <a:lnTo>
                    <a:pt x="25400" y="384810"/>
                  </a:lnTo>
                  <a:close/>
                </a:path>
                <a:path w="25400" h="999489">
                  <a:moveTo>
                    <a:pt x="25400" y="391160"/>
                  </a:moveTo>
                  <a:lnTo>
                    <a:pt x="0" y="391160"/>
                  </a:lnTo>
                  <a:lnTo>
                    <a:pt x="0" y="397510"/>
                  </a:lnTo>
                  <a:lnTo>
                    <a:pt x="25400" y="397510"/>
                  </a:lnTo>
                  <a:lnTo>
                    <a:pt x="25400" y="391160"/>
                  </a:lnTo>
                  <a:close/>
                </a:path>
                <a:path w="25400" h="999489">
                  <a:moveTo>
                    <a:pt x="25400" y="397510"/>
                  </a:moveTo>
                  <a:lnTo>
                    <a:pt x="0" y="397510"/>
                  </a:lnTo>
                  <a:lnTo>
                    <a:pt x="0" y="403860"/>
                  </a:lnTo>
                  <a:lnTo>
                    <a:pt x="25400" y="403860"/>
                  </a:lnTo>
                  <a:lnTo>
                    <a:pt x="25400" y="397510"/>
                  </a:lnTo>
                  <a:close/>
                </a:path>
                <a:path w="25400" h="999489">
                  <a:moveTo>
                    <a:pt x="25400" y="403860"/>
                  </a:moveTo>
                  <a:lnTo>
                    <a:pt x="0" y="403860"/>
                  </a:lnTo>
                  <a:lnTo>
                    <a:pt x="0" y="410210"/>
                  </a:lnTo>
                  <a:lnTo>
                    <a:pt x="25400" y="410210"/>
                  </a:lnTo>
                  <a:lnTo>
                    <a:pt x="25400" y="403860"/>
                  </a:lnTo>
                  <a:close/>
                </a:path>
                <a:path w="25400" h="999489">
                  <a:moveTo>
                    <a:pt x="25400" y="410210"/>
                  </a:moveTo>
                  <a:lnTo>
                    <a:pt x="0" y="410210"/>
                  </a:lnTo>
                  <a:lnTo>
                    <a:pt x="0" y="416560"/>
                  </a:lnTo>
                  <a:lnTo>
                    <a:pt x="25400" y="416560"/>
                  </a:lnTo>
                  <a:lnTo>
                    <a:pt x="25400" y="410210"/>
                  </a:lnTo>
                  <a:close/>
                </a:path>
                <a:path w="25400" h="999489">
                  <a:moveTo>
                    <a:pt x="25400" y="416560"/>
                  </a:moveTo>
                  <a:lnTo>
                    <a:pt x="0" y="416560"/>
                  </a:lnTo>
                  <a:lnTo>
                    <a:pt x="0" y="422910"/>
                  </a:lnTo>
                  <a:lnTo>
                    <a:pt x="25400" y="422910"/>
                  </a:lnTo>
                  <a:lnTo>
                    <a:pt x="25400" y="416560"/>
                  </a:lnTo>
                  <a:close/>
                </a:path>
                <a:path w="25400" h="999489">
                  <a:moveTo>
                    <a:pt x="25400" y="422910"/>
                  </a:moveTo>
                  <a:lnTo>
                    <a:pt x="0" y="422910"/>
                  </a:lnTo>
                  <a:lnTo>
                    <a:pt x="0" y="429260"/>
                  </a:lnTo>
                  <a:lnTo>
                    <a:pt x="25400" y="429260"/>
                  </a:lnTo>
                  <a:lnTo>
                    <a:pt x="25400" y="422910"/>
                  </a:lnTo>
                  <a:close/>
                </a:path>
                <a:path w="25400" h="999489">
                  <a:moveTo>
                    <a:pt x="25400" y="429260"/>
                  </a:moveTo>
                  <a:lnTo>
                    <a:pt x="0" y="429260"/>
                  </a:lnTo>
                  <a:lnTo>
                    <a:pt x="0" y="435610"/>
                  </a:lnTo>
                  <a:lnTo>
                    <a:pt x="25400" y="435610"/>
                  </a:lnTo>
                  <a:lnTo>
                    <a:pt x="25400" y="429260"/>
                  </a:lnTo>
                  <a:close/>
                </a:path>
                <a:path w="25400" h="999489">
                  <a:moveTo>
                    <a:pt x="25400" y="435610"/>
                  </a:moveTo>
                  <a:lnTo>
                    <a:pt x="0" y="435610"/>
                  </a:lnTo>
                  <a:lnTo>
                    <a:pt x="0" y="441960"/>
                  </a:lnTo>
                  <a:lnTo>
                    <a:pt x="25400" y="441960"/>
                  </a:lnTo>
                  <a:lnTo>
                    <a:pt x="25400" y="435610"/>
                  </a:lnTo>
                  <a:close/>
                </a:path>
                <a:path w="25400" h="999489">
                  <a:moveTo>
                    <a:pt x="25400" y="441960"/>
                  </a:moveTo>
                  <a:lnTo>
                    <a:pt x="0" y="441960"/>
                  </a:lnTo>
                  <a:lnTo>
                    <a:pt x="0" y="462280"/>
                  </a:lnTo>
                  <a:lnTo>
                    <a:pt x="25400" y="462280"/>
                  </a:lnTo>
                  <a:lnTo>
                    <a:pt x="25400" y="441960"/>
                  </a:lnTo>
                  <a:close/>
                </a:path>
                <a:path w="25400" h="999489">
                  <a:moveTo>
                    <a:pt x="25400" y="462280"/>
                  </a:moveTo>
                  <a:lnTo>
                    <a:pt x="0" y="462280"/>
                  </a:lnTo>
                  <a:lnTo>
                    <a:pt x="0" y="468630"/>
                  </a:lnTo>
                  <a:lnTo>
                    <a:pt x="25400" y="468630"/>
                  </a:lnTo>
                  <a:lnTo>
                    <a:pt x="25400" y="462280"/>
                  </a:lnTo>
                  <a:close/>
                </a:path>
                <a:path w="25400" h="999489">
                  <a:moveTo>
                    <a:pt x="25400" y="468630"/>
                  </a:moveTo>
                  <a:lnTo>
                    <a:pt x="0" y="468630"/>
                  </a:lnTo>
                  <a:lnTo>
                    <a:pt x="0" y="487680"/>
                  </a:lnTo>
                  <a:lnTo>
                    <a:pt x="25400" y="487680"/>
                  </a:lnTo>
                  <a:lnTo>
                    <a:pt x="25400" y="468630"/>
                  </a:lnTo>
                  <a:close/>
                </a:path>
                <a:path w="25400" h="999489">
                  <a:moveTo>
                    <a:pt x="25400" y="487680"/>
                  </a:moveTo>
                  <a:lnTo>
                    <a:pt x="0" y="487680"/>
                  </a:lnTo>
                  <a:lnTo>
                    <a:pt x="0" y="494030"/>
                  </a:lnTo>
                  <a:lnTo>
                    <a:pt x="25400" y="494030"/>
                  </a:lnTo>
                  <a:lnTo>
                    <a:pt x="25400" y="487680"/>
                  </a:lnTo>
                  <a:close/>
                </a:path>
                <a:path w="25400" h="999489">
                  <a:moveTo>
                    <a:pt x="25400" y="494030"/>
                  </a:moveTo>
                  <a:lnTo>
                    <a:pt x="0" y="494030"/>
                  </a:lnTo>
                  <a:lnTo>
                    <a:pt x="0" y="500380"/>
                  </a:lnTo>
                  <a:lnTo>
                    <a:pt x="25400" y="500380"/>
                  </a:lnTo>
                  <a:lnTo>
                    <a:pt x="25400" y="494030"/>
                  </a:lnTo>
                  <a:close/>
                </a:path>
                <a:path w="25400" h="999489">
                  <a:moveTo>
                    <a:pt x="25400" y="500380"/>
                  </a:moveTo>
                  <a:lnTo>
                    <a:pt x="0" y="500380"/>
                  </a:lnTo>
                  <a:lnTo>
                    <a:pt x="0" y="506730"/>
                  </a:lnTo>
                  <a:lnTo>
                    <a:pt x="25400" y="506730"/>
                  </a:lnTo>
                  <a:lnTo>
                    <a:pt x="25400" y="500380"/>
                  </a:lnTo>
                  <a:close/>
                </a:path>
                <a:path w="25400" h="999489">
                  <a:moveTo>
                    <a:pt x="25400" y="506730"/>
                  </a:moveTo>
                  <a:lnTo>
                    <a:pt x="0" y="506730"/>
                  </a:lnTo>
                  <a:lnTo>
                    <a:pt x="0" y="513080"/>
                  </a:lnTo>
                  <a:lnTo>
                    <a:pt x="25400" y="513080"/>
                  </a:lnTo>
                  <a:lnTo>
                    <a:pt x="25400" y="506730"/>
                  </a:lnTo>
                  <a:close/>
                </a:path>
                <a:path w="25400" h="999489">
                  <a:moveTo>
                    <a:pt x="25400" y="513080"/>
                  </a:moveTo>
                  <a:lnTo>
                    <a:pt x="0" y="513080"/>
                  </a:lnTo>
                  <a:lnTo>
                    <a:pt x="0" y="519430"/>
                  </a:lnTo>
                  <a:lnTo>
                    <a:pt x="25400" y="519430"/>
                  </a:lnTo>
                  <a:lnTo>
                    <a:pt x="25400" y="513080"/>
                  </a:lnTo>
                  <a:close/>
                </a:path>
                <a:path w="25400" h="999489">
                  <a:moveTo>
                    <a:pt x="25400" y="519430"/>
                  </a:moveTo>
                  <a:lnTo>
                    <a:pt x="0" y="519430"/>
                  </a:lnTo>
                  <a:lnTo>
                    <a:pt x="0" y="525780"/>
                  </a:lnTo>
                  <a:lnTo>
                    <a:pt x="25400" y="525780"/>
                  </a:lnTo>
                  <a:lnTo>
                    <a:pt x="25400" y="519430"/>
                  </a:lnTo>
                  <a:close/>
                </a:path>
                <a:path w="25400" h="999489">
                  <a:moveTo>
                    <a:pt x="25400" y="525780"/>
                  </a:moveTo>
                  <a:lnTo>
                    <a:pt x="0" y="525780"/>
                  </a:lnTo>
                  <a:lnTo>
                    <a:pt x="0" y="538480"/>
                  </a:lnTo>
                  <a:lnTo>
                    <a:pt x="25400" y="538480"/>
                  </a:lnTo>
                  <a:lnTo>
                    <a:pt x="25400" y="525780"/>
                  </a:lnTo>
                  <a:close/>
                </a:path>
                <a:path w="25400" h="999489">
                  <a:moveTo>
                    <a:pt x="25400" y="538480"/>
                  </a:moveTo>
                  <a:lnTo>
                    <a:pt x="0" y="538480"/>
                  </a:lnTo>
                  <a:lnTo>
                    <a:pt x="0" y="544830"/>
                  </a:lnTo>
                  <a:lnTo>
                    <a:pt x="25400" y="544830"/>
                  </a:lnTo>
                  <a:lnTo>
                    <a:pt x="25400" y="538480"/>
                  </a:lnTo>
                  <a:close/>
                </a:path>
                <a:path w="25400" h="999489">
                  <a:moveTo>
                    <a:pt x="25400" y="544830"/>
                  </a:moveTo>
                  <a:lnTo>
                    <a:pt x="0" y="544830"/>
                  </a:lnTo>
                  <a:lnTo>
                    <a:pt x="0" y="551180"/>
                  </a:lnTo>
                  <a:lnTo>
                    <a:pt x="25400" y="551180"/>
                  </a:lnTo>
                  <a:lnTo>
                    <a:pt x="25400" y="544830"/>
                  </a:lnTo>
                  <a:close/>
                </a:path>
                <a:path w="25400" h="999489">
                  <a:moveTo>
                    <a:pt x="25400" y="551180"/>
                  </a:moveTo>
                  <a:lnTo>
                    <a:pt x="0" y="551180"/>
                  </a:lnTo>
                  <a:lnTo>
                    <a:pt x="0" y="557530"/>
                  </a:lnTo>
                  <a:lnTo>
                    <a:pt x="25400" y="557530"/>
                  </a:lnTo>
                  <a:lnTo>
                    <a:pt x="25400" y="551180"/>
                  </a:lnTo>
                  <a:close/>
                </a:path>
                <a:path w="25400" h="999489">
                  <a:moveTo>
                    <a:pt x="25400" y="557530"/>
                  </a:moveTo>
                  <a:lnTo>
                    <a:pt x="0" y="557530"/>
                  </a:lnTo>
                  <a:lnTo>
                    <a:pt x="0" y="563880"/>
                  </a:lnTo>
                  <a:lnTo>
                    <a:pt x="25400" y="563880"/>
                  </a:lnTo>
                  <a:lnTo>
                    <a:pt x="25400" y="557530"/>
                  </a:lnTo>
                  <a:close/>
                </a:path>
                <a:path w="25400" h="999489">
                  <a:moveTo>
                    <a:pt x="25400" y="563880"/>
                  </a:moveTo>
                  <a:lnTo>
                    <a:pt x="0" y="563880"/>
                  </a:lnTo>
                  <a:lnTo>
                    <a:pt x="0" y="570230"/>
                  </a:lnTo>
                  <a:lnTo>
                    <a:pt x="25400" y="570230"/>
                  </a:lnTo>
                  <a:lnTo>
                    <a:pt x="25400" y="563880"/>
                  </a:lnTo>
                  <a:close/>
                </a:path>
                <a:path w="25400" h="999489">
                  <a:moveTo>
                    <a:pt x="25400" y="570230"/>
                  </a:moveTo>
                  <a:lnTo>
                    <a:pt x="0" y="570230"/>
                  </a:lnTo>
                  <a:lnTo>
                    <a:pt x="0" y="574040"/>
                  </a:lnTo>
                  <a:lnTo>
                    <a:pt x="25400" y="574040"/>
                  </a:lnTo>
                  <a:lnTo>
                    <a:pt x="25400" y="570230"/>
                  </a:lnTo>
                  <a:close/>
                </a:path>
                <a:path w="25400" h="999489">
                  <a:moveTo>
                    <a:pt x="25400" y="574040"/>
                  </a:moveTo>
                  <a:lnTo>
                    <a:pt x="0" y="574040"/>
                  </a:lnTo>
                  <a:lnTo>
                    <a:pt x="0" y="582930"/>
                  </a:lnTo>
                  <a:lnTo>
                    <a:pt x="25400" y="582930"/>
                  </a:lnTo>
                  <a:lnTo>
                    <a:pt x="25400" y="574040"/>
                  </a:lnTo>
                  <a:close/>
                </a:path>
                <a:path w="25400" h="999489">
                  <a:moveTo>
                    <a:pt x="25400" y="582930"/>
                  </a:moveTo>
                  <a:lnTo>
                    <a:pt x="0" y="582930"/>
                  </a:lnTo>
                  <a:lnTo>
                    <a:pt x="0" y="589280"/>
                  </a:lnTo>
                  <a:lnTo>
                    <a:pt x="25400" y="589280"/>
                  </a:lnTo>
                  <a:lnTo>
                    <a:pt x="25400" y="582930"/>
                  </a:lnTo>
                  <a:close/>
                </a:path>
                <a:path w="25400" h="999489">
                  <a:moveTo>
                    <a:pt x="25400" y="589280"/>
                  </a:moveTo>
                  <a:lnTo>
                    <a:pt x="0" y="589280"/>
                  </a:lnTo>
                  <a:lnTo>
                    <a:pt x="0" y="595630"/>
                  </a:lnTo>
                  <a:lnTo>
                    <a:pt x="25400" y="595630"/>
                  </a:lnTo>
                  <a:lnTo>
                    <a:pt x="25400" y="589280"/>
                  </a:lnTo>
                  <a:close/>
                </a:path>
                <a:path w="25400" h="999489">
                  <a:moveTo>
                    <a:pt x="25400" y="595630"/>
                  </a:moveTo>
                  <a:lnTo>
                    <a:pt x="0" y="595630"/>
                  </a:lnTo>
                  <a:lnTo>
                    <a:pt x="0" y="601980"/>
                  </a:lnTo>
                  <a:lnTo>
                    <a:pt x="25400" y="601980"/>
                  </a:lnTo>
                  <a:lnTo>
                    <a:pt x="25400" y="595630"/>
                  </a:lnTo>
                  <a:close/>
                </a:path>
                <a:path w="25400" h="999489">
                  <a:moveTo>
                    <a:pt x="25400" y="601980"/>
                  </a:moveTo>
                  <a:lnTo>
                    <a:pt x="0" y="601980"/>
                  </a:lnTo>
                  <a:lnTo>
                    <a:pt x="0" y="608330"/>
                  </a:lnTo>
                  <a:lnTo>
                    <a:pt x="25400" y="608330"/>
                  </a:lnTo>
                  <a:lnTo>
                    <a:pt x="25400" y="601980"/>
                  </a:lnTo>
                  <a:close/>
                </a:path>
                <a:path w="25400" h="999489">
                  <a:moveTo>
                    <a:pt x="25400" y="608330"/>
                  </a:moveTo>
                  <a:lnTo>
                    <a:pt x="0" y="608330"/>
                  </a:lnTo>
                  <a:lnTo>
                    <a:pt x="0" y="614680"/>
                  </a:lnTo>
                  <a:lnTo>
                    <a:pt x="25400" y="614680"/>
                  </a:lnTo>
                  <a:lnTo>
                    <a:pt x="25400" y="608330"/>
                  </a:lnTo>
                  <a:close/>
                </a:path>
                <a:path w="25400" h="999489">
                  <a:moveTo>
                    <a:pt x="25400" y="614680"/>
                  </a:moveTo>
                  <a:lnTo>
                    <a:pt x="0" y="614680"/>
                  </a:lnTo>
                  <a:lnTo>
                    <a:pt x="0" y="621030"/>
                  </a:lnTo>
                  <a:lnTo>
                    <a:pt x="25400" y="621030"/>
                  </a:lnTo>
                  <a:lnTo>
                    <a:pt x="25400" y="614680"/>
                  </a:lnTo>
                  <a:close/>
                </a:path>
                <a:path w="25400" h="999489">
                  <a:moveTo>
                    <a:pt x="25400" y="621030"/>
                  </a:moveTo>
                  <a:lnTo>
                    <a:pt x="0" y="621030"/>
                  </a:lnTo>
                  <a:lnTo>
                    <a:pt x="0" y="627380"/>
                  </a:lnTo>
                  <a:lnTo>
                    <a:pt x="25400" y="627380"/>
                  </a:lnTo>
                  <a:lnTo>
                    <a:pt x="25400" y="621030"/>
                  </a:lnTo>
                  <a:close/>
                </a:path>
                <a:path w="25400" h="999489">
                  <a:moveTo>
                    <a:pt x="25400" y="627380"/>
                  </a:moveTo>
                  <a:lnTo>
                    <a:pt x="0" y="627380"/>
                  </a:lnTo>
                  <a:lnTo>
                    <a:pt x="0" y="640080"/>
                  </a:lnTo>
                  <a:lnTo>
                    <a:pt x="25400" y="640080"/>
                  </a:lnTo>
                  <a:lnTo>
                    <a:pt x="25400" y="627380"/>
                  </a:lnTo>
                  <a:close/>
                </a:path>
                <a:path w="25400" h="999489">
                  <a:moveTo>
                    <a:pt x="25400" y="640080"/>
                  </a:moveTo>
                  <a:lnTo>
                    <a:pt x="0" y="640080"/>
                  </a:lnTo>
                  <a:lnTo>
                    <a:pt x="0" y="665480"/>
                  </a:lnTo>
                  <a:lnTo>
                    <a:pt x="25400" y="665480"/>
                  </a:lnTo>
                  <a:lnTo>
                    <a:pt x="25400" y="640080"/>
                  </a:lnTo>
                  <a:close/>
                </a:path>
                <a:path w="25400" h="999489">
                  <a:moveTo>
                    <a:pt x="25400" y="665480"/>
                  </a:moveTo>
                  <a:lnTo>
                    <a:pt x="0" y="665480"/>
                  </a:lnTo>
                  <a:lnTo>
                    <a:pt x="0" y="678180"/>
                  </a:lnTo>
                  <a:lnTo>
                    <a:pt x="25400" y="678180"/>
                  </a:lnTo>
                  <a:lnTo>
                    <a:pt x="25400" y="665480"/>
                  </a:lnTo>
                  <a:close/>
                </a:path>
                <a:path w="25400" h="999489">
                  <a:moveTo>
                    <a:pt x="25400" y="678180"/>
                  </a:moveTo>
                  <a:lnTo>
                    <a:pt x="0" y="678180"/>
                  </a:lnTo>
                  <a:lnTo>
                    <a:pt x="0" y="684530"/>
                  </a:lnTo>
                  <a:lnTo>
                    <a:pt x="25400" y="684530"/>
                  </a:lnTo>
                  <a:lnTo>
                    <a:pt x="25400" y="678180"/>
                  </a:lnTo>
                  <a:close/>
                </a:path>
                <a:path w="25400" h="999489">
                  <a:moveTo>
                    <a:pt x="25400" y="684530"/>
                  </a:moveTo>
                  <a:lnTo>
                    <a:pt x="0" y="684530"/>
                  </a:lnTo>
                  <a:lnTo>
                    <a:pt x="0" y="690880"/>
                  </a:lnTo>
                  <a:lnTo>
                    <a:pt x="25400" y="690880"/>
                  </a:lnTo>
                  <a:lnTo>
                    <a:pt x="25400" y="684530"/>
                  </a:lnTo>
                  <a:close/>
                </a:path>
                <a:path w="25400" h="999489">
                  <a:moveTo>
                    <a:pt x="25400" y="690880"/>
                  </a:moveTo>
                  <a:lnTo>
                    <a:pt x="0" y="690880"/>
                  </a:lnTo>
                  <a:lnTo>
                    <a:pt x="0" y="697230"/>
                  </a:lnTo>
                  <a:lnTo>
                    <a:pt x="25400" y="697230"/>
                  </a:lnTo>
                  <a:lnTo>
                    <a:pt x="25400" y="690880"/>
                  </a:lnTo>
                  <a:close/>
                </a:path>
                <a:path w="25400" h="999489">
                  <a:moveTo>
                    <a:pt x="25400" y="697230"/>
                  </a:moveTo>
                  <a:lnTo>
                    <a:pt x="0" y="697230"/>
                  </a:lnTo>
                  <a:lnTo>
                    <a:pt x="0" y="703580"/>
                  </a:lnTo>
                  <a:lnTo>
                    <a:pt x="25400" y="703580"/>
                  </a:lnTo>
                  <a:lnTo>
                    <a:pt x="25400" y="697230"/>
                  </a:lnTo>
                  <a:close/>
                </a:path>
                <a:path w="25400" h="999489">
                  <a:moveTo>
                    <a:pt x="25400" y="703580"/>
                  </a:moveTo>
                  <a:lnTo>
                    <a:pt x="0" y="703580"/>
                  </a:lnTo>
                  <a:lnTo>
                    <a:pt x="0" y="709930"/>
                  </a:lnTo>
                  <a:lnTo>
                    <a:pt x="25400" y="709930"/>
                  </a:lnTo>
                  <a:lnTo>
                    <a:pt x="25400" y="703580"/>
                  </a:lnTo>
                  <a:close/>
                </a:path>
                <a:path w="25400" h="999489">
                  <a:moveTo>
                    <a:pt x="25400" y="711200"/>
                  </a:moveTo>
                  <a:lnTo>
                    <a:pt x="0" y="711200"/>
                  </a:lnTo>
                  <a:lnTo>
                    <a:pt x="0" y="716280"/>
                  </a:lnTo>
                  <a:lnTo>
                    <a:pt x="25400" y="716280"/>
                  </a:lnTo>
                  <a:lnTo>
                    <a:pt x="25400" y="711200"/>
                  </a:lnTo>
                  <a:close/>
                </a:path>
                <a:path w="25400" h="999489">
                  <a:moveTo>
                    <a:pt x="25400" y="709930"/>
                  </a:moveTo>
                  <a:lnTo>
                    <a:pt x="0" y="709930"/>
                  </a:lnTo>
                  <a:lnTo>
                    <a:pt x="0" y="711200"/>
                  </a:lnTo>
                  <a:lnTo>
                    <a:pt x="25400" y="711200"/>
                  </a:lnTo>
                  <a:lnTo>
                    <a:pt x="25400" y="709930"/>
                  </a:lnTo>
                  <a:close/>
                </a:path>
                <a:path w="25400" h="999489">
                  <a:moveTo>
                    <a:pt x="25400" y="716280"/>
                  </a:moveTo>
                  <a:lnTo>
                    <a:pt x="0" y="716280"/>
                  </a:lnTo>
                  <a:lnTo>
                    <a:pt x="0" y="722630"/>
                  </a:lnTo>
                  <a:lnTo>
                    <a:pt x="25400" y="722630"/>
                  </a:lnTo>
                  <a:lnTo>
                    <a:pt x="25400" y="716280"/>
                  </a:lnTo>
                  <a:close/>
                </a:path>
                <a:path w="25400" h="999489">
                  <a:moveTo>
                    <a:pt x="25400" y="722630"/>
                  </a:moveTo>
                  <a:lnTo>
                    <a:pt x="0" y="722630"/>
                  </a:lnTo>
                  <a:lnTo>
                    <a:pt x="0" y="728980"/>
                  </a:lnTo>
                  <a:lnTo>
                    <a:pt x="25400" y="728980"/>
                  </a:lnTo>
                  <a:lnTo>
                    <a:pt x="25400" y="722630"/>
                  </a:lnTo>
                  <a:close/>
                </a:path>
                <a:path w="25400" h="999489">
                  <a:moveTo>
                    <a:pt x="25400" y="728980"/>
                  </a:moveTo>
                  <a:lnTo>
                    <a:pt x="0" y="728980"/>
                  </a:lnTo>
                  <a:lnTo>
                    <a:pt x="0" y="735330"/>
                  </a:lnTo>
                  <a:lnTo>
                    <a:pt x="25400" y="735330"/>
                  </a:lnTo>
                  <a:lnTo>
                    <a:pt x="25400" y="728980"/>
                  </a:lnTo>
                  <a:close/>
                </a:path>
                <a:path w="25400" h="999489">
                  <a:moveTo>
                    <a:pt x="25400" y="735330"/>
                  </a:moveTo>
                  <a:lnTo>
                    <a:pt x="0" y="735330"/>
                  </a:lnTo>
                  <a:lnTo>
                    <a:pt x="0" y="741680"/>
                  </a:lnTo>
                  <a:lnTo>
                    <a:pt x="25400" y="741680"/>
                  </a:lnTo>
                  <a:lnTo>
                    <a:pt x="25400" y="735330"/>
                  </a:lnTo>
                  <a:close/>
                </a:path>
                <a:path w="25400" h="999489">
                  <a:moveTo>
                    <a:pt x="25400" y="741680"/>
                  </a:moveTo>
                  <a:lnTo>
                    <a:pt x="0" y="741680"/>
                  </a:lnTo>
                  <a:lnTo>
                    <a:pt x="0" y="748030"/>
                  </a:lnTo>
                  <a:lnTo>
                    <a:pt x="25400" y="748030"/>
                  </a:lnTo>
                  <a:lnTo>
                    <a:pt x="25400" y="741680"/>
                  </a:lnTo>
                  <a:close/>
                </a:path>
                <a:path w="25400" h="999489">
                  <a:moveTo>
                    <a:pt x="25400" y="748030"/>
                  </a:moveTo>
                  <a:lnTo>
                    <a:pt x="0" y="748030"/>
                  </a:lnTo>
                  <a:lnTo>
                    <a:pt x="0" y="773430"/>
                  </a:lnTo>
                  <a:lnTo>
                    <a:pt x="25400" y="773430"/>
                  </a:lnTo>
                  <a:lnTo>
                    <a:pt x="25400" y="748030"/>
                  </a:lnTo>
                  <a:close/>
                </a:path>
                <a:path w="25400" h="999489">
                  <a:moveTo>
                    <a:pt x="25400" y="773430"/>
                  </a:moveTo>
                  <a:lnTo>
                    <a:pt x="0" y="773430"/>
                  </a:lnTo>
                  <a:lnTo>
                    <a:pt x="0" y="779780"/>
                  </a:lnTo>
                  <a:lnTo>
                    <a:pt x="25400" y="779780"/>
                  </a:lnTo>
                  <a:lnTo>
                    <a:pt x="25400" y="773430"/>
                  </a:lnTo>
                  <a:close/>
                </a:path>
                <a:path w="25400" h="999489">
                  <a:moveTo>
                    <a:pt x="25400" y="779780"/>
                  </a:moveTo>
                  <a:lnTo>
                    <a:pt x="0" y="779780"/>
                  </a:lnTo>
                  <a:lnTo>
                    <a:pt x="0" y="786130"/>
                  </a:lnTo>
                  <a:lnTo>
                    <a:pt x="25400" y="786130"/>
                  </a:lnTo>
                  <a:lnTo>
                    <a:pt x="25400" y="779780"/>
                  </a:lnTo>
                  <a:close/>
                </a:path>
                <a:path w="25400" h="999489">
                  <a:moveTo>
                    <a:pt x="25400" y="786130"/>
                  </a:moveTo>
                  <a:lnTo>
                    <a:pt x="0" y="786130"/>
                  </a:lnTo>
                  <a:lnTo>
                    <a:pt x="0" y="792480"/>
                  </a:lnTo>
                  <a:lnTo>
                    <a:pt x="25400" y="792480"/>
                  </a:lnTo>
                  <a:lnTo>
                    <a:pt x="25400" y="786130"/>
                  </a:lnTo>
                  <a:close/>
                </a:path>
                <a:path w="25400" h="999489">
                  <a:moveTo>
                    <a:pt x="25400" y="792480"/>
                  </a:moveTo>
                  <a:lnTo>
                    <a:pt x="0" y="792480"/>
                  </a:lnTo>
                  <a:lnTo>
                    <a:pt x="0" y="796290"/>
                  </a:lnTo>
                  <a:lnTo>
                    <a:pt x="25400" y="796290"/>
                  </a:lnTo>
                  <a:lnTo>
                    <a:pt x="25400" y="792480"/>
                  </a:lnTo>
                  <a:close/>
                </a:path>
                <a:path w="25400" h="999489">
                  <a:moveTo>
                    <a:pt x="25400" y="796290"/>
                  </a:moveTo>
                  <a:lnTo>
                    <a:pt x="0" y="796290"/>
                  </a:lnTo>
                  <a:lnTo>
                    <a:pt x="0" y="798830"/>
                  </a:lnTo>
                  <a:lnTo>
                    <a:pt x="25400" y="798830"/>
                  </a:lnTo>
                  <a:lnTo>
                    <a:pt x="25400" y="796290"/>
                  </a:lnTo>
                  <a:close/>
                </a:path>
                <a:path w="25400" h="999489">
                  <a:moveTo>
                    <a:pt x="25400" y="798830"/>
                  </a:moveTo>
                  <a:lnTo>
                    <a:pt x="0" y="798830"/>
                  </a:lnTo>
                  <a:lnTo>
                    <a:pt x="0" y="811530"/>
                  </a:lnTo>
                  <a:lnTo>
                    <a:pt x="25400" y="811530"/>
                  </a:lnTo>
                  <a:lnTo>
                    <a:pt x="25400" y="798830"/>
                  </a:lnTo>
                  <a:close/>
                </a:path>
                <a:path w="25400" h="999489">
                  <a:moveTo>
                    <a:pt x="25400" y="811530"/>
                  </a:moveTo>
                  <a:lnTo>
                    <a:pt x="0" y="811530"/>
                  </a:lnTo>
                  <a:lnTo>
                    <a:pt x="0" y="817880"/>
                  </a:lnTo>
                  <a:lnTo>
                    <a:pt x="25400" y="817880"/>
                  </a:lnTo>
                  <a:lnTo>
                    <a:pt x="25400" y="811530"/>
                  </a:lnTo>
                  <a:close/>
                </a:path>
                <a:path w="25400" h="999489">
                  <a:moveTo>
                    <a:pt x="25400" y="817880"/>
                  </a:moveTo>
                  <a:lnTo>
                    <a:pt x="0" y="817880"/>
                  </a:lnTo>
                  <a:lnTo>
                    <a:pt x="0" y="828040"/>
                  </a:lnTo>
                  <a:lnTo>
                    <a:pt x="25400" y="828040"/>
                  </a:lnTo>
                  <a:lnTo>
                    <a:pt x="25400" y="817880"/>
                  </a:lnTo>
                  <a:close/>
                </a:path>
                <a:path w="25400" h="999489">
                  <a:moveTo>
                    <a:pt x="25400" y="828040"/>
                  </a:moveTo>
                  <a:lnTo>
                    <a:pt x="0" y="828040"/>
                  </a:lnTo>
                  <a:lnTo>
                    <a:pt x="0" y="834390"/>
                  </a:lnTo>
                  <a:lnTo>
                    <a:pt x="25400" y="834390"/>
                  </a:lnTo>
                  <a:lnTo>
                    <a:pt x="25400" y="828040"/>
                  </a:lnTo>
                  <a:close/>
                </a:path>
                <a:path w="25400" h="999489">
                  <a:moveTo>
                    <a:pt x="25400" y="834390"/>
                  </a:moveTo>
                  <a:lnTo>
                    <a:pt x="0" y="834390"/>
                  </a:lnTo>
                  <a:lnTo>
                    <a:pt x="0" y="843280"/>
                  </a:lnTo>
                  <a:lnTo>
                    <a:pt x="25400" y="843280"/>
                  </a:lnTo>
                  <a:lnTo>
                    <a:pt x="25400" y="834390"/>
                  </a:lnTo>
                  <a:close/>
                </a:path>
                <a:path w="25400" h="999489">
                  <a:moveTo>
                    <a:pt x="25400" y="843280"/>
                  </a:moveTo>
                  <a:lnTo>
                    <a:pt x="0" y="843280"/>
                  </a:lnTo>
                  <a:lnTo>
                    <a:pt x="0" y="848360"/>
                  </a:lnTo>
                  <a:lnTo>
                    <a:pt x="25400" y="848360"/>
                  </a:lnTo>
                  <a:lnTo>
                    <a:pt x="25400" y="843280"/>
                  </a:lnTo>
                  <a:close/>
                </a:path>
                <a:path w="25400" h="999489">
                  <a:moveTo>
                    <a:pt x="25400" y="848360"/>
                  </a:moveTo>
                  <a:lnTo>
                    <a:pt x="0" y="848360"/>
                  </a:lnTo>
                  <a:lnTo>
                    <a:pt x="0" y="849630"/>
                  </a:lnTo>
                  <a:lnTo>
                    <a:pt x="25400" y="849630"/>
                  </a:lnTo>
                  <a:lnTo>
                    <a:pt x="25400" y="848360"/>
                  </a:lnTo>
                  <a:close/>
                </a:path>
                <a:path w="25400" h="999489">
                  <a:moveTo>
                    <a:pt x="25400" y="849630"/>
                  </a:moveTo>
                  <a:lnTo>
                    <a:pt x="0" y="849630"/>
                  </a:lnTo>
                  <a:lnTo>
                    <a:pt x="0" y="855980"/>
                  </a:lnTo>
                  <a:lnTo>
                    <a:pt x="25400" y="855980"/>
                  </a:lnTo>
                  <a:lnTo>
                    <a:pt x="25400" y="849630"/>
                  </a:lnTo>
                  <a:close/>
                </a:path>
                <a:path w="25400" h="999489">
                  <a:moveTo>
                    <a:pt x="25400" y="855980"/>
                  </a:moveTo>
                  <a:lnTo>
                    <a:pt x="0" y="855980"/>
                  </a:lnTo>
                  <a:lnTo>
                    <a:pt x="0" y="866140"/>
                  </a:lnTo>
                  <a:lnTo>
                    <a:pt x="25400" y="866140"/>
                  </a:lnTo>
                  <a:lnTo>
                    <a:pt x="25400" y="855980"/>
                  </a:lnTo>
                  <a:close/>
                </a:path>
                <a:path w="25400" h="999489">
                  <a:moveTo>
                    <a:pt x="25400" y="866140"/>
                  </a:moveTo>
                  <a:lnTo>
                    <a:pt x="0" y="866140"/>
                  </a:lnTo>
                  <a:lnTo>
                    <a:pt x="0" y="875030"/>
                  </a:lnTo>
                  <a:lnTo>
                    <a:pt x="25400" y="875030"/>
                  </a:lnTo>
                  <a:lnTo>
                    <a:pt x="25400" y="866140"/>
                  </a:lnTo>
                  <a:close/>
                </a:path>
                <a:path w="25400" h="999489">
                  <a:moveTo>
                    <a:pt x="25400" y="875030"/>
                  </a:moveTo>
                  <a:lnTo>
                    <a:pt x="0" y="875030"/>
                  </a:lnTo>
                  <a:lnTo>
                    <a:pt x="0" y="913130"/>
                  </a:lnTo>
                  <a:lnTo>
                    <a:pt x="25400" y="913130"/>
                  </a:lnTo>
                  <a:lnTo>
                    <a:pt x="25400" y="875030"/>
                  </a:lnTo>
                  <a:close/>
                </a:path>
                <a:path w="25400" h="999489">
                  <a:moveTo>
                    <a:pt x="25400" y="913130"/>
                  </a:moveTo>
                  <a:lnTo>
                    <a:pt x="0" y="913130"/>
                  </a:lnTo>
                  <a:lnTo>
                    <a:pt x="0" y="916940"/>
                  </a:lnTo>
                  <a:lnTo>
                    <a:pt x="25400" y="916940"/>
                  </a:lnTo>
                  <a:lnTo>
                    <a:pt x="25400" y="913130"/>
                  </a:lnTo>
                  <a:close/>
                </a:path>
                <a:path w="25400" h="999489">
                  <a:moveTo>
                    <a:pt x="25400" y="916940"/>
                  </a:moveTo>
                  <a:lnTo>
                    <a:pt x="0" y="916940"/>
                  </a:lnTo>
                  <a:lnTo>
                    <a:pt x="0" y="919480"/>
                  </a:lnTo>
                  <a:lnTo>
                    <a:pt x="25400" y="919480"/>
                  </a:lnTo>
                  <a:lnTo>
                    <a:pt x="25400" y="916940"/>
                  </a:lnTo>
                  <a:close/>
                </a:path>
                <a:path w="25400" h="999489">
                  <a:moveTo>
                    <a:pt x="25400" y="919480"/>
                  </a:moveTo>
                  <a:lnTo>
                    <a:pt x="0" y="919480"/>
                  </a:lnTo>
                  <a:lnTo>
                    <a:pt x="0" y="925830"/>
                  </a:lnTo>
                  <a:lnTo>
                    <a:pt x="25400" y="925830"/>
                  </a:lnTo>
                  <a:lnTo>
                    <a:pt x="25400" y="919480"/>
                  </a:lnTo>
                  <a:close/>
                </a:path>
                <a:path w="25400" h="999489">
                  <a:moveTo>
                    <a:pt x="25400" y="925830"/>
                  </a:moveTo>
                  <a:lnTo>
                    <a:pt x="0" y="925830"/>
                  </a:lnTo>
                  <a:lnTo>
                    <a:pt x="0" y="929640"/>
                  </a:lnTo>
                  <a:lnTo>
                    <a:pt x="25400" y="929640"/>
                  </a:lnTo>
                  <a:lnTo>
                    <a:pt x="25400" y="925830"/>
                  </a:lnTo>
                  <a:close/>
                </a:path>
                <a:path w="25400" h="999489">
                  <a:moveTo>
                    <a:pt x="25400" y="929640"/>
                  </a:moveTo>
                  <a:lnTo>
                    <a:pt x="0" y="929640"/>
                  </a:lnTo>
                  <a:lnTo>
                    <a:pt x="0" y="967740"/>
                  </a:lnTo>
                  <a:lnTo>
                    <a:pt x="25400" y="967740"/>
                  </a:lnTo>
                  <a:lnTo>
                    <a:pt x="25400" y="929640"/>
                  </a:lnTo>
                  <a:close/>
                </a:path>
                <a:path w="25400" h="999489">
                  <a:moveTo>
                    <a:pt x="25400" y="967740"/>
                  </a:moveTo>
                  <a:lnTo>
                    <a:pt x="0" y="967740"/>
                  </a:lnTo>
                  <a:lnTo>
                    <a:pt x="0" y="976630"/>
                  </a:lnTo>
                  <a:lnTo>
                    <a:pt x="25400" y="976630"/>
                  </a:lnTo>
                  <a:lnTo>
                    <a:pt x="25400" y="967740"/>
                  </a:lnTo>
                  <a:close/>
                </a:path>
                <a:path w="25400" h="999489">
                  <a:moveTo>
                    <a:pt x="25400" y="976630"/>
                  </a:moveTo>
                  <a:lnTo>
                    <a:pt x="0" y="976630"/>
                  </a:lnTo>
                  <a:lnTo>
                    <a:pt x="0" y="982980"/>
                  </a:lnTo>
                  <a:lnTo>
                    <a:pt x="25400" y="982980"/>
                  </a:lnTo>
                  <a:lnTo>
                    <a:pt x="25400" y="976630"/>
                  </a:lnTo>
                  <a:close/>
                </a:path>
                <a:path w="25400" h="999489">
                  <a:moveTo>
                    <a:pt x="25400" y="982980"/>
                  </a:moveTo>
                  <a:lnTo>
                    <a:pt x="0" y="982980"/>
                  </a:lnTo>
                  <a:lnTo>
                    <a:pt x="0" y="989330"/>
                  </a:lnTo>
                  <a:lnTo>
                    <a:pt x="25400" y="989330"/>
                  </a:lnTo>
                  <a:lnTo>
                    <a:pt x="25400" y="982980"/>
                  </a:lnTo>
                  <a:close/>
                </a:path>
                <a:path w="25400" h="999489">
                  <a:moveTo>
                    <a:pt x="25400" y="989330"/>
                  </a:moveTo>
                  <a:lnTo>
                    <a:pt x="2540" y="989330"/>
                  </a:lnTo>
                  <a:lnTo>
                    <a:pt x="2540" y="990600"/>
                  </a:lnTo>
                  <a:lnTo>
                    <a:pt x="5080" y="990600"/>
                  </a:lnTo>
                  <a:lnTo>
                    <a:pt x="5080" y="991870"/>
                  </a:lnTo>
                  <a:lnTo>
                    <a:pt x="7620" y="991870"/>
                  </a:lnTo>
                  <a:lnTo>
                    <a:pt x="7620" y="993140"/>
                  </a:lnTo>
                  <a:lnTo>
                    <a:pt x="25400" y="993140"/>
                  </a:lnTo>
                  <a:lnTo>
                    <a:pt x="25400" y="989330"/>
                  </a:lnTo>
                  <a:close/>
                </a:path>
                <a:path w="25400" h="999489">
                  <a:moveTo>
                    <a:pt x="25400" y="993140"/>
                  </a:moveTo>
                  <a:lnTo>
                    <a:pt x="11430" y="993140"/>
                  </a:lnTo>
                  <a:lnTo>
                    <a:pt x="11430" y="994410"/>
                  </a:lnTo>
                  <a:lnTo>
                    <a:pt x="13970" y="994410"/>
                  </a:lnTo>
                  <a:lnTo>
                    <a:pt x="13970" y="995680"/>
                  </a:lnTo>
                  <a:lnTo>
                    <a:pt x="16510" y="995680"/>
                  </a:lnTo>
                  <a:lnTo>
                    <a:pt x="16510" y="996950"/>
                  </a:lnTo>
                  <a:lnTo>
                    <a:pt x="20320" y="996950"/>
                  </a:lnTo>
                  <a:lnTo>
                    <a:pt x="20320" y="998220"/>
                  </a:lnTo>
                  <a:lnTo>
                    <a:pt x="22860" y="998220"/>
                  </a:lnTo>
                  <a:lnTo>
                    <a:pt x="22860" y="999490"/>
                  </a:lnTo>
                  <a:lnTo>
                    <a:pt x="25400" y="999490"/>
                  </a:lnTo>
                  <a:lnTo>
                    <a:pt x="25400" y="993140"/>
                  </a:lnTo>
                  <a:close/>
                </a:path>
              </a:pathLst>
            </a:custGeom>
            <a:solidFill>
              <a:srgbClr val="607FDD"/>
            </a:solidFill>
          </p:spPr>
          <p:txBody>
            <a:bodyPr wrap="square" lIns="0" tIns="0" rIns="0" bIns="0" rtlCol="0"/>
            <a:lstStyle/>
            <a:p>
              <a:endParaRPr/>
            </a:p>
          </p:txBody>
        </p:sp>
        <p:sp>
          <p:nvSpPr>
            <p:cNvPr id="613" name="object 613"/>
            <p:cNvSpPr/>
            <p:nvPr/>
          </p:nvSpPr>
          <p:spPr>
            <a:xfrm>
              <a:off x="1977390" y="4770120"/>
              <a:ext cx="25400" cy="991869"/>
            </a:xfrm>
            <a:custGeom>
              <a:avLst/>
              <a:gdLst/>
              <a:ahLst/>
              <a:cxnLst/>
              <a:rect l="l" t="t" r="r" b="b"/>
              <a:pathLst>
                <a:path w="25400" h="991870">
                  <a:moveTo>
                    <a:pt x="5080" y="0"/>
                  </a:moveTo>
                  <a:lnTo>
                    <a:pt x="0" y="0"/>
                  </a:lnTo>
                  <a:lnTo>
                    <a:pt x="0" y="1269"/>
                  </a:lnTo>
                  <a:lnTo>
                    <a:pt x="5080" y="1269"/>
                  </a:lnTo>
                  <a:lnTo>
                    <a:pt x="5080" y="0"/>
                  </a:lnTo>
                  <a:close/>
                </a:path>
                <a:path w="25400" h="991870">
                  <a:moveTo>
                    <a:pt x="11430" y="1269"/>
                  </a:moveTo>
                  <a:lnTo>
                    <a:pt x="0" y="1269"/>
                  </a:lnTo>
                  <a:lnTo>
                    <a:pt x="0" y="13969"/>
                  </a:lnTo>
                  <a:lnTo>
                    <a:pt x="25400" y="13969"/>
                  </a:lnTo>
                  <a:lnTo>
                    <a:pt x="25400" y="3809"/>
                  </a:lnTo>
                  <a:lnTo>
                    <a:pt x="19050" y="3809"/>
                  </a:lnTo>
                  <a:lnTo>
                    <a:pt x="19050" y="2539"/>
                  </a:lnTo>
                  <a:lnTo>
                    <a:pt x="11430" y="2539"/>
                  </a:lnTo>
                  <a:lnTo>
                    <a:pt x="11430" y="1269"/>
                  </a:lnTo>
                  <a:close/>
                </a:path>
                <a:path w="25400" h="991870">
                  <a:moveTo>
                    <a:pt x="25400" y="13969"/>
                  </a:moveTo>
                  <a:lnTo>
                    <a:pt x="0" y="13969"/>
                  </a:lnTo>
                  <a:lnTo>
                    <a:pt x="0" y="20319"/>
                  </a:lnTo>
                  <a:lnTo>
                    <a:pt x="25400" y="20319"/>
                  </a:lnTo>
                  <a:lnTo>
                    <a:pt x="25400" y="13969"/>
                  </a:lnTo>
                  <a:close/>
                </a:path>
                <a:path w="25400" h="991870">
                  <a:moveTo>
                    <a:pt x="25400" y="20319"/>
                  </a:moveTo>
                  <a:lnTo>
                    <a:pt x="0" y="20319"/>
                  </a:lnTo>
                  <a:lnTo>
                    <a:pt x="0" y="26669"/>
                  </a:lnTo>
                  <a:lnTo>
                    <a:pt x="25400" y="26669"/>
                  </a:lnTo>
                  <a:lnTo>
                    <a:pt x="25400" y="20319"/>
                  </a:lnTo>
                  <a:close/>
                </a:path>
                <a:path w="25400" h="991870">
                  <a:moveTo>
                    <a:pt x="25400" y="26669"/>
                  </a:moveTo>
                  <a:lnTo>
                    <a:pt x="0" y="26669"/>
                  </a:lnTo>
                  <a:lnTo>
                    <a:pt x="0" y="33019"/>
                  </a:lnTo>
                  <a:lnTo>
                    <a:pt x="25400" y="33019"/>
                  </a:lnTo>
                  <a:lnTo>
                    <a:pt x="25400" y="26669"/>
                  </a:lnTo>
                  <a:close/>
                </a:path>
                <a:path w="25400" h="991870">
                  <a:moveTo>
                    <a:pt x="25400" y="33019"/>
                  </a:moveTo>
                  <a:lnTo>
                    <a:pt x="0" y="33019"/>
                  </a:lnTo>
                  <a:lnTo>
                    <a:pt x="0" y="39369"/>
                  </a:lnTo>
                  <a:lnTo>
                    <a:pt x="25400" y="39369"/>
                  </a:lnTo>
                  <a:lnTo>
                    <a:pt x="25400" y="33019"/>
                  </a:lnTo>
                  <a:close/>
                </a:path>
                <a:path w="25400" h="991870">
                  <a:moveTo>
                    <a:pt x="25400" y="39369"/>
                  </a:moveTo>
                  <a:lnTo>
                    <a:pt x="0" y="39369"/>
                  </a:lnTo>
                  <a:lnTo>
                    <a:pt x="0" y="45719"/>
                  </a:lnTo>
                  <a:lnTo>
                    <a:pt x="25400" y="45719"/>
                  </a:lnTo>
                  <a:lnTo>
                    <a:pt x="25400" y="39369"/>
                  </a:lnTo>
                  <a:close/>
                </a:path>
                <a:path w="25400" h="991870">
                  <a:moveTo>
                    <a:pt x="25400" y="45719"/>
                  </a:moveTo>
                  <a:lnTo>
                    <a:pt x="0" y="45719"/>
                  </a:lnTo>
                  <a:lnTo>
                    <a:pt x="0" y="52069"/>
                  </a:lnTo>
                  <a:lnTo>
                    <a:pt x="25400" y="52069"/>
                  </a:lnTo>
                  <a:lnTo>
                    <a:pt x="25400" y="45719"/>
                  </a:lnTo>
                  <a:close/>
                </a:path>
                <a:path w="25400" h="991870">
                  <a:moveTo>
                    <a:pt x="25400" y="52069"/>
                  </a:moveTo>
                  <a:lnTo>
                    <a:pt x="0" y="52069"/>
                  </a:lnTo>
                  <a:lnTo>
                    <a:pt x="0" y="58419"/>
                  </a:lnTo>
                  <a:lnTo>
                    <a:pt x="25400" y="58419"/>
                  </a:lnTo>
                  <a:lnTo>
                    <a:pt x="25400" y="52069"/>
                  </a:lnTo>
                  <a:close/>
                </a:path>
                <a:path w="25400" h="991870">
                  <a:moveTo>
                    <a:pt x="25400" y="58419"/>
                  </a:moveTo>
                  <a:lnTo>
                    <a:pt x="0" y="58419"/>
                  </a:lnTo>
                  <a:lnTo>
                    <a:pt x="0" y="64769"/>
                  </a:lnTo>
                  <a:lnTo>
                    <a:pt x="25400" y="64769"/>
                  </a:lnTo>
                  <a:lnTo>
                    <a:pt x="25400" y="58419"/>
                  </a:lnTo>
                  <a:close/>
                </a:path>
                <a:path w="25400" h="991870">
                  <a:moveTo>
                    <a:pt x="25400" y="64769"/>
                  </a:moveTo>
                  <a:lnTo>
                    <a:pt x="0" y="64769"/>
                  </a:lnTo>
                  <a:lnTo>
                    <a:pt x="0" y="71119"/>
                  </a:lnTo>
                  <a:lnTo>
                    <a:pt x="25400" y="71119"/>
                  </a:lnTo>
                  <a:lnTo>
                    <a:pt x="25400" y="64769"/>
                  </a:lnTo>
                  <a:close/>
                </a:path>
                <a:path w="25400" h="991870">
                  <a:moveTo>
                    <a:pt x="25400" y="71119"/>
                  </a:moveTo>
                  <a:lnTo>
                    <a:pt x="0" y="71119"/>
                  </a:lnTo>
                  <a:lnTo>
                    <a:pt x="0" y="83819"/>
                  </a:lnTo>
                  <a:lnTo>
                    <a:pt x="25400" y="83819"/>
                  </a:lnTo>
                  <a:lnTo>
                    <a:pt x="25400" y="71119"/>
                  </a:lnTo>
                  <a:close/>
                </a:path>
                <a:path w="25400" h="991870">
                  <a:moveTo>
                    <a:pt x="25400" y="83819"/>
                  </a:moveTo>
                  <a:lnTo>
                    <a:pt x="0" y="83819"/>
                  </a:lnTo>
                  <a:lnTo>
                    <a:pt x="0" y="90169"/>
                  </a:lnTo>
                  <a:lnTo>
                    <a:pt x="25400" y="90169"/>
                  </a:lnTo>
                  <a:lnTo>
                    <a:pt x="25400" y="83819"/>
                  </a:lnTo>
                  <a:close/>
                </a:path>
                <a:path w="25400" h="991870">
                  <a:moveTo>
                    <a:pt x="25400" y="90169"/>
                  </a:moveTo>
                  <a:lnTo>
                    <a:pt x="0" y="90169"/>
                  </a:lnTo>
                  <a:lnTo>
                    <a:pt x="0" y="96519"/>
                  </a:lnTo>
                  <a:lnTo>
                    <a:pt x="25400" y="96519"/>
                  </a:lnTo>
                  <a:lnTo>
                    <a:pt x="25400" y="90169"/>
                  </a:lnTo>
                  <a:close/>
                </a:path>
                <a:path w="25400" h="991870">
                  <a:moveTo>
                    <a:pt x="25400" y="96519"/>
                  </a:moveTo>
                  <a:lnTo>
                    <a:pt x="0" y="96519"/>
                  </a:lnTo>
                  <a:lnTo>
                    <a:pt x="0" y="102869"/>
                  </a:lnTo>
                  <a:lnTo>
                    <a:pt x="25400" y="102869"/>
                  </a:lnTo>
                  <a:lnTo>
                    <a:pt x="25400" y="96519"/>
                  </a:lnTo>
                  <a:close/>
                </a:path>
                <a:path w="25400" h="991870">
                  <a:moveTo>
                    <a:pt x="25400" y="102870"/>
                  </a:moveTo>
                  <a:lnTo>
                    <a:pt x="0" y="102870"/>
                  </a:lnTo>
                  <a:lnTo>
                    <a:pt x="0" y="109219"/>
                  </a:lnTo>
                  <a:lnTo>
                    <a:pt x="25400" y="109219"/>
                  </a:lnTo>
                  <a:lnTo>
                    <a:pt x="25400" y="102870"/>
                  </a:lnTo>
                  <a:close/>
                </a:path>
                <a:path w="25400" h="991870">
                  <a:moveTo>
                    <a:pt x="25400" y="109220"/>
                  </a:moveTo>
                  <a:lnTo>
                    <a:pt x="0" y="109220"/>
                  </a:lnTo>
                  <a:lnTo>
                    <a:pt x="0" y="115569"/>
                  </a:lnTo>
                  <a:lnTo>
                    <a:pt x="25400" y="115569"/>
                  </a:lnTo>
                  <a:lnTo>
                    <a:pt x="25400" y="109220"/>
                  </a:lnTo>
                  <a:close/>
                </a:path>
                <a:path w="25400" h="991870">
                  <a:moveTo>
                    <a:pt x="25400" y="115570"/>
                  </a:moveTo>
                  <a:lnTo>
                    <a:pt x="0" y="115570"/>
                  </a:lnTo>
                  <a:lnTo>
                    <a:pt x="0" y="121919"/>
                  </a:lnTo>
                  <a:lnTo>
                    <a:pt x="25400" y="121919"/>
                  </a:lnTo>
                  <a:lnTo>
                    <a:pt x="25400" y="115570"/>
                  </a:lnTo>
                  <a:close/>
                </a:path>
                <a:path w="25400" h="991870">
                  <a:moveTo>
                    <a:pt x="25400" y="121919"/>
                  </a:moveTo>
                  <a:lnTo>
                    <a:pt x="0" y="121919"/>
                  </a:lnTo>
                  <a:lnTo>
                    <a:pt x="0" y="128269"/>
                  </a:lnTo>
                  <a:lnTo>
                    <a:pt x="25400" y="128269"/>
                  </a:lnTo>
                  <a:lnTo>
                    <a:pt x="25400" y="121919"/>
                  </a:lnTo>
                  <a:close/>
                </a:path>
                <a:path w="25400" h="991870">
                  <a:moveTo>
                    <a:pt x="25400" y="128269"/>
                  </a:moveTo>
                  <a:lnTo>
                    <a:pt x="0" y="128269"/>
                  </a:lnTo>
                  <a:lnTo>
                    <a:pt x="0" y="134619"/>
                  </a:lnTo>
                  <a:lnTo>
                    <a:pt x="25400" y="134619"/>
                  </a:lnTo>
                  <a:lnTo>
                    <a:pt x="25400" y="128269"/>
                  </a:lnTo>
                  <a:close/>
                </a:path>
                <a:path w="25400" h="991870">
                  <a:moveTo>
                    <a:pt x="25400" y="134620"/>
                  </a:moveTo>
                  <a:lnTo>
                    <a:pt x="0" y="134620"/>
                  </a:lnTo>
                  <a:lnTo>
                    <a:pt x="0" y="140969"/>
                  </a:lnTo>
                  <a:lnTo>
                    <a:pt x="25400" y="140969"/>
                  </a:lnTo>
                  <a:lnTo>
                    <a:pt x="25400" y="134620"/>
                  </a:lnTo>
                  <a:close/>
                </a:path>
                <a:path w="25400" h="991870">
                  <a:moveTo>
                    <a:pt x="25400" y="140969"/>
                  </a:moveTo>
                  <a:lnTo>
                    <a:pt x="0" y="140969"/>
                  </a:lnTo>
                  <a:lnTo>
                    <a:pt x="0" y="147319"/>
                  </a:lnTo>
                  <a:lnTo>
                    <a:pt x="25400" y="147319"/>
                  </a:lnTo>
                  <a:lnTo>
                    <a:pt x="25400" y="140969"/>
                  </a:lnTo>
                  <a:close/>
                </a:path>
                <a:path w="25400" h="991870">
                  <a:moveTo>
                    <a:pt x="25400" y="147319"/>
                  </a:moveTo>
                  <a:lnTo>
                    <a:pt x="0" y="147319"/>
                  </a:lnTo>
                  <a:lnTo>
                    <a:pt x="0" y="153669"/>
                  </a:lnTo>
                  <a:lnTo>
                    <a:pt x="25400" y="153669"/>
                  </a:lnTo>
                  <a:lnTo>
                    <a:pt x="25400" y="147319"/>
                  </a:lnTo>
                  <a:close/>
                </a:path>
                <a:path w="25400" h="991870">
                  <a:moveTo>
                    <a:pt x="25400" y="153670"/>
                  </a:moveTo>
                  <a:lnTo>
                    <a:pt x="0" y="153670"/>
                  </a:lnTo>
                  <a:lnTo>
                    <a:pt x="0" y="160019"/>
                  </a:lnTo>
                  <a:lnTo>
                    <a:pt x="25400" y="160019"/>
                  </a:lnTo>
                  <a:lnTo>
                    <a:pt x="25400" y="153670"/>
                  </a:lnTo>
                  <a:close/>
                </a:path>
                <a:path w="25400" h="991870">
                  <a:moveTo>
                    <a:pt x="25400" y="160019"/>
                  </a:moveTo>
                  <a:lnTo>
                    <a:pt x="0" y="160019"/>
                  </a:lnTo>
                  <a:lnTo>
                    <a:pt x="0" y="166369"/>
                  </a:lnTo>
                  <a:lnTo>
                    <a:pt x="25400" y="166369"/>
                  </a:lnTo>
                  <a:lnTo>
                    <a:pt x="25400" y="160019"/>
                  </a:lnTo>
                  <a:close/>
                </a:path>
                <a:path w="25400" h="991870">
                  <a:moveTo>
                    <a:pt x="25400" y="166369"/>
                  </a:moveTo>
                  <a:lnTo>
                    <a:pt x="0" y="166369"/>
                  </a:lnTo>
                  <a:lnTo>
                    <a:pt x="0" y="172719"/>
                  </a:lnTo>
                  <a:lnTo>
                    <a:pt x="25400" y="172719"/>
                  </a:lnTo>
                  <a:lnTo>
                    <a:pt x="25400" y="166369"/>
                  </a:lnTo>
                  <a:close/>
                </a:path>
                <a:path w="25400" h="991870">
                  <a:moveTo>
                    <a:pt x="25400" y="172720"/>
                  </a:moveTo>
                  <a:lnTo>
                    <a:pt x="0" y="172720"/>
                  </a:lnTo>
                  <a:lnTo>
                    <a:pt x="0" y="179069"/>
                  </a:lnTo>
                  <a:lnTo>
                    <a:pt x="25400" y="179069"/>
                  </a:lnTo>
                  <a:lnTo>
                    <a:pt x="25400" y="172720"/>
                  </a:lnTo>
                  <a:close/>
                </a:path>
                <a:path w="25400" h="991870">
                  <a:moveTo>
                    <a:pt x="25400" y="179070"/>
                  </a:moveTo>
                  <a:lnTo>
                    <a:pt x="0" y="179070"/>
                  </a:lnTo>
                  <a:lnTo>
                    <a:pt x="0" y="185419"/>
                  </a:lnTo>
                  <a:lnTo>
                    <a:pt x="25400" y="185419"/>
                  </a:lnTo>
                  <a:lnTo>
                    <a:pt x="25400" y="179070"/>
                  </a:lnTo>
                  <a:close/>
                </a:path>
                <a:path w="25400" h="991870">
                  <a:moveTo>
                    <a:pt x="25400" y="185419"/>
                  </a:moveTo>
                  <a:lnTo>
                    <a:pt x="0" y="185419"/>
                  </a:lnTo>
                  <a:lnTo>
                    <a:pt x="0" y="191769"/>
                  </a:lnTo>
                  <a:lnTo>
                    <a:pt x="25400" y="191769"/>
                  </a:lnTo>
                  <a:lnTo>
                    <a:pt x="25400" y="185419"/>
                  </a:lnTo>
                  <a:close/>
                </a:path>
                <a:path w="25400" h="991870">
                  <a:moveTo>
                    <a:pt x="25400" y="191769"/>
                  </a:moveTo>
                  <a:lnTo>
                    <a:pt x="0" y="191769"/>
                  </a:lnTo>
                  <a:lnTo>
                    <a:pt x="0" y="210819"/>
                  </a:lnTo>
                  <a:lnTo>
                    <a:pt x="25400" y="210819"/>
                  </a:lnTo>
                  <a:lnTo>
                    <a:pt x="25400" y="191769"/>
                  </a:lnTo>
                  <a:close/>
                </a:path>
                <a:path w="25400" h="991870">
                  <a:moveTo>
                    <a:pt x="25400" y="210820"/>
                  </a:moveTo>
                  <a:lnTo>
                    <a:pt x="0" y="210820"/>
                  </a:lnTo>
                  <a:lnTo>
                    <a:pt x="0" y="217169"/>
                  </a:lnTo>
                  <a:lnTo>
                    <a:pt x="25400" y="217169"/>
                  </a:lnTo>
                  <a:lnTo>
                    <a:pt x="25400" y="210820"/>
                  </a:lnTo>
                  <a:close/>
                </a:path>
                <a:path w="25400" h="991870">
                  <a:moveTo>
                    <a:pt x="25400" y="217169"/>
                  </a:moveTo>
                  <a:lnTo>
                    <a:pt x="0" y="217169"/>
                  </a:lnTo>
                  <a:lnTo>
                    <a:pt x="0" y="255269"/>
                  </a:lnTo>
                  <a:lnTo>
                    <a:pt x="25400" y="255269"/>
                  </a:lnTo>
                  <a:lnTo>
                    <a:pt x="25400" y="217169"/>
                  </a:lnTo>
                  <a:close/>
                </a:path>
                <a:path w="25400" h="991870">
                  <a:moveTo>
                    <a:pt x="25400" y="255269"/>
                  </a:moveTo>
                  <a:lnTo>
                    <a:pt x="0" y="255269"/>
                  </a:lnTo>
                  <a:lnTo>
                    <a:pt x="0" y="261619"/>
                  </a:lnTo>
                  <a:lnTo>
                    <a:pt x="25400" y="261619"/>
                  </a:lnTo>
                  <a:lnTo>
                    <a:pt x="25400" y="255269"/>
                  </a:lnTo>
                  <a:close/>
                </a:path>
                <a:path w="25400" h="991870">
                  <a:moveTo>
                    <a:pt x="25400" y="261619"/>
                  </a:moveTo>
                  <a:lnTo>
                    <a:pt x="0" y="261619"/>
                  </a:lnTo>
                  <a:lnTo>
                    <a:pt x="0" y="274319"/>
                  </a:lnTo>
                  <a:lnTo>
                    <a:pt x="25400" y="274319"/>
                  </a:lnTo>
                  <a:lnTo>
                    <a:pt x="25400" y="261619"/>
                  </a:lnTo>
                  <a:close/>
                </a:path>
                <a:path w="25400" h="991870">
                  <a:moveTo>
                    <a:pt x="25400" y="274319"/>
                  </a:moveTo>
                  <a:lnTo>
                    <a:pt x="0" y="274319"/>
                  </a:lnTo>
                  <a:lnTo>
                    <a:pt x="0" y="280669"/>
                  </a:lnTo>
                  <a:lnTo>
                    <a:pt x="25400" y="280669"/>
                  </a:lnTo>
                  <a:lnTo>
                    <a:pt x="25400" y="274319"/>
                  </a:lnTo>
                  <a:close/>
                </a:path>
                <a:path w="25400" h="991870">
                  <a:moveTo>
                    <a:pt x="25400" y="280669"/>
                  </a:moveTo>
                  <a:lnTo>
                    <a:pt x="0" y="280669"/>
                  </a:lnTo>
                  <a:lnTo>
                    <a:pt x="0" y="293369"/>
                  </a:lnTo>
                  <a:lnTo>
                    <a:pt x="25400" y="293369"/>
                  </a:lnTo>
                  <a:lnTo>
                    <a:pt x="25400" y="280669"/>
                  </a:lnTo>
                  <a:close/>
                </a:path>
                <a:path w="25400" h="991870">
                  <a:moveTo>
                    <a:pt x="25400" y="293369"/>
                  </a:moveTo>
                  <a:lnTo>
                    <a:pt x="0" y="293369"/>
                  </a:lnTo>
                  <a:lnTo>
                    <a:pt x="0" y="299719"/>
                  </a:lnTo>
                  <a:lnTo>
                    <a:pt x="25400" y="299719"/>
                  </a:lnTo>
                  <a:lnTo>
                    <a:pt x="25400" y="293369"/>
                  </a:lnTo>
                  <a:close/>
                </a:path>
                <a:path w="25400" h="991870">
                  <a:moveTo>
                    <a:pt x="25400" y="299719"/>
                  </a:moveTo>
                  <a:lnTo>
                    <a:pt x="0" y="299719"/>
                  </a:lnTo>
                  <a:lnTo>
                    <a:pt x="0" y="312419"/>
                  </a:lnTo>
                  <a:lnTo>
                    <a:pt x="25400" y="312419"/>
                  </a:lnTo>
                  <a:lnTo>
                    <a:pt x="25400" y="299719"/>
                  </a:lnTo>
                  <a:close/>
                </a:path>
                <a:path w="25400" h="991870">
                  <a:moveTo>
                    <a:pt x="25400" y="312419"/>
                  </a:moveTo>
                  <a:lnTo>
                    <a:pt x="0" y="312419"/>
                  </a:lnTo>
                  <a:lnTo>
                    <a:pt x="0" y="318769"/>
                  </a:lnTo>
                  <a:lnTo>
                    <a:pt x="25400" y="318769"/>
                  </a:lnTo>
                  <a:lnTo>
                    <a:pt x="25400" y="312419"/>
                  </a:lnTo>
                  <a:close/>
                </a:path>
                <a:path w="25400" h="991870">
                  <a:moveTo>
                    <a:pt x="25400" y="318769"/>
                  </a:moveTo>
                  <a:lnTo>
                    <a:pt x="0" y="318769"/>
                  </a:lnTo>
                  <a:lnTo>
                    <a:pt x="0" y="325119"/>
                  </a:lnTo>
                  <a:lnTo>
                    <a:pt x="25400" y="325119"/>
                  </a:lnTo>
                  <a:lnTo>
                    <a:pt x="25400" y="318769"/>
                  </a:lnTo>
                  <a:close/>
                </a:path>
                <a:path w="25400" h="991870">
                  <a:moveTo>
                    <a:pt x="25400" y="325119"/>
                  </a:moveTo>
                  <a:lnTo>
                    <a:pt x="0" y="325119"/>
                  </a:lnTo>
                  <a:lnTo>
                    <a:pt x="0" y="331469"/>
                  </a:lnTo>
                  <a:lnTo>
                    <a:pt x="25400" y="331469"/>
                  </a:lnTo>
                  <a:lnTo>
                    <a:pt x="25400" y="325119"/>
                  </a:lnTo>
                  <a:close/>
                </a:path>
                <a:path w="25400" h="991870">
                  <a:moveTo>
                    <a:pt x="25400" y="331469"/>
                  </a:moveTo>
                  <a:lnTo>
                    <a:pt x="0" y="331469"/>
                  </a:lnTo>
                  <a:lnTo>
                    <a:pt x="0" y="337819"/>
                  </a:lnTo>
                  <a:lnTo>
                    <a:pt x="25400" y="337819"/>
                  </a:lnTo>
                  <a:lnTo>
                    <a:pt x="25400" y="331469"/>
                  </a:lnTo>
                  <a:close/>
                </a:path>
                <a:path w="25400" h="991870">
                  <a:moveTo>
                    <a:pt x="25400" y="337819"/>
                  </a:moveTo>
                  <a:lnTo>
                    <a:pt x="0" y="337819"/>
                  </a:lnTo>
                  <a:lnTo>
                    <a:pt x="0" y="344169"/>
                  </a:lnTo>
                  <a:lnTo>
                    <a:pt x="25400" y="344169"/>
                  </a:lnTo>
                  <a:lnTo>
                    <a:pt x="25400" y="337819"/>
                  </a:lnTo>
                  <a:close/>
                </a:path>
                <a:path w="25400" h="991870">
                  <a:moveTo>
                    <a:pt x="25400" y="344170"/>
                  </a:moveTo>
                  <a:lnTo>
                    <a:pt x="0" y="344170"/>
                  </a:lnTo>
                  <a:lnTo>
                    <a:pt x="0" y="350519"/>
                  </a:lnTo>
                  <a:lnTo>
                    <a:pt x="25400" y="350519"/>
                  </a:lnTo>
                  <a:lnTo>
                    <a:pt x="25400" y="344170"/>
                  </a:lnTo>
                  <a:close/>
                </a:path>
                <a:path w="25400" h="991870">
                  <a:moveTo>
                    <a:pt x="25400" y="350520"/>
                  </a:moveTo>
                  <a:lnTo>
                    <a:pt x="0" y="350520"/>
                  </a:lnTo>
                  <a:lnTo>
                    <a:pt x="0" y="356869"/>
                  </a:lnTo>
                  <a:lnTo>
                    <a:pt x="25400" y="356869"/>
                  </a:lnTo>
                  <a:lnTo>
                    <a:pt x="25400" y="350520"/>
                  </a:lnTo>
                  <a:close/>
                </a:path>
                <a:path w="25400" h="991870">
                  <a:moveTo>
                    <a:pt x="25400" y="356869"/>
                  </a:moveTo>
                  <a:lnTo>
                    <a:pt x="0" y="356869"/>
                  </a:lnTo>
                  <a:lnTo>
                    <a:pt x="0" y="363219"/>
                  </a:lnTo>
                  <a:lnTo>
                    <a:pt x="25400" y="363219"/>
                  </a:lnTo>
                  <a:lnTo>
                    <a:pt x="25400" y="356869"/>
                  </a:lnTo>
                  <a:close/>
                </a:path>
                <a:path w="25400" h="991870">
                  <a:moveTo>
                    <a:pt x="25400" y="363219"/>
                  </a:moveTo>
                  <a:lnTo>
                    <a:pt x="0" y="363219"/>
                  </a:lnTo>
                  <a:lnTo>
                    <a:pt x="0" y="369569"/>
                  </a:lnTo>
                  <a:lnTo>
                    <a:pt x="25400" y="369569"/>
                  </a:lnTo>
                  <a:lnTo>
                    <a:pt x="25400" y="363219"/>
                  </a:lnTo>
                  <a:close/>
                </a:path>
                <a:path w="25400" h="991870">
                  <a:moveTo>
                    <a:pt x="25400" y="369569"/>
                  </a:moveTo>
                  <a:lnTo>
                    <a:pt x="0" y="369569"/>
                  </a:lnTo>
                  <a:lnTo>
                    <a:pt x="0" y="375919"/>
                  </a:lnTo>
                  <a:lnTo>
                    <a:pt x="25400" y="375919"/>
                  </a:lnTo>
                  <a:lnTo>
                    <a:pt x="25400" y="369569"/>
                  </a:lnTo>
                  <a:close/>
                </a:path>
                <a:path w="25400" h="991870">
                  <a:moveTo>
                    <a:pt x="25400" y="375920"/>
                  </a:moveTo>
                  <a:lnTo>
                    <a:pt x="0" y="375920"/>
                  </a:lnTo>
                  <a:lnTo>
                    <a:pt x="0" y="382269"/>
                  </a:lnTo>
                  <a:lnTo>
                    <a:pt x="25400" y="382269"/>
                  </a:lnTo>
                  <a:lnTo>
                    <a:pt x="25400" y="375920"/>
                  </a:lnTo>
                  <a:close/>
                </a:path>
                <a:path w="25400" h="991870">
                  <a:moveTo>
                    <a:pt x="25400" y="382270"/>
                  </a:moveTo>
                  <a:lnTo>
                    <a:pt x="0" y="382270"/>
                  </a:lnTo>
                  <a:lnTo>
                    <a:pt x="0" y="388619"/>
                  </a:lnTo>
                  <a:lnTo>
                    <a:pt x="25400" y="388619"/>
                  </a:lnTo>
                  <a:lnTo>
                    <a:pt x="25400" y="382270"/>
                  </a:lnTo>
                  <a:close/>
                </a:path>
                <a:path w="25400" h="991870">
                  <a:moveTo>
                    <a:pt x="25400" y="388620"/>
                  </a:moveTo>
                  <a:lnTo>
                    <a:pt x="0" y="388620"/>
                  </a:lnTo>
                  <a:lnTo>
                    <a:pt x="0" y="394969"/>
                  </a:lnTo>
                  <a:lnTo>
                    <a:pt x="25400" y="394969"/>
                  </a:lnTo>
                  <a:lnTo>
                    <a:pt x="25400" y="388620"/>
                  </a:lnTo>
                  <a:close/>
                </a:path>
                <a:path w="25400" h="991870">
                  <a:moveTo>
                    <a:pt x="25400" y="394969"/>
                  </a:moveTo>
                  <a:lnTo>
                    <a:pt x="0" y="394969"/>
                  </a:lnTo>
                  <a:lnTo>
                    <a:pt x="0" y="401319"/>
                  </a:lnTo>
                  <a:lnTo>
                    <a:pt x="25400" y="401319"/>
                  </a:lnTo>
                  <a:lnTo>
                    <a:pt x="25400" y="394969"/>
                  </a:lnTo>
                  <a:close/>
                </a:path>
                <a:path w="25400" h="991870">
                  <a:moveTo>
                    <a:pt x="25400" y="401320"/>
                  </a:moveTo>
                  <a:lnTo>
                    <a:pt x="0" y="401320"/>
                  </a:lnTo>
                  <a:lnTo>
                    <a:pt x="0" y="407669"/>
                  </a:lnTo>
                  <a:lnTo>
                    <a:pt x="25400" y="407669"/>
                  </a:lnTo>
                  <a:lnTo>
                    <a:pt x="25400" y="401320"/>
                  </a:lnTo>
                  <a:close/>
                </a:path>
                <a:path w="25400" h="991870">
                  <a:moveTo>
                    <a:pt x="25400" y="407670"/>
                  </a:moveTo>
                  <a:lnTo>
                    <a:pt x="0" y="407670"/>
                  </a:lnTo>
                  <a:lnTo>
                    <a:pt x="0" y="414019"/>
                  </a:lnTo>
                  <a:lnTo>
                    <a:pt x="25400" y="414019"/>
                  </a:lnTo>
                  <a:lnTo>
                    <a:pt x="25400" y="407670"/>
                  </a:lnTo>
                  <a:close/>
                </a:path>
                <a:path w="25400" h="991870">
                  <a:moveTo>
                    <a:pt x="25400" y="414019"/>
                  </a:moveTo>
                  <a:lnTo>
                    <a:pt x="0" y="414019"/>
                  </a:lnTo>
                  <a:lnTo>
                    <a:pt x="0" y="420369"/>
                  </a:lnTo>
                  <a:lnTo>
                    <a:pt x="25400" y="420369"/>
                  </a:lnTo>
                  <a:lnTo>
                    <a:pt x="25400" y="414019"/>
                  </a:lnTo>
                  <a:close/>
                </a:path>
                <a:path w="25400" h="991870">
                  <a:moveTo>
                    <a:pt x="25400" y="420370"/>
                  </a:moveTo>
                  <a:lnTo>
                    <a:pt x="0" y="420370"/>
                  </a:lnTo>
                  <a:lnTo>
                    <a:pt x="0" y="426719"/>
                  </a:lnTo>
                  <a:lnTo>
                    <a:pt x="25400" y="426719"/>
                  </a:lnTo>
                  <a:lnTo>
                    <a:pt x="25400" y="420370"/>
                  </a:lnTo>
                  <a:close/>
                </a:path>
                <a:path w="25400" h="991870">
                  <a:moveTo>
                    <a:pt x="25400" y="426719"/>
                  </a:moveTo>
                  <a:lnTo>
                    <a:pt x="0" y="426719"/>
                  </a:lnTo>
                  <a:lnTo>
                    <a:pt x="0" y="433069"/>
                  </a:lnTo>
                  <a:lnTo>
                    <a:pt x="25400" y="433069"/>
                  </a:lnTo>
                  <a:lnTo>
                    <a:pt x="25400" y="426719"/>
                  </a:lnTo>
                  <a:close/>
                </a:path>
                <a:path w="25400" h="991870">
                  <a:moveTo>
                    <a:pt x="25400" y="433069"/>
                  </a:moveTo>
                  <a:lnTo>
                    <a:pt x="0" y="433069"/>
                  </a:lnTo>
                  <a:lnTo>
                    <a:pt x="0" y="439419"/>
                  </a:lnTo>
                  <a:lnTo>
                    <a:pt x="25400" y="439419"/>
                  </a:lnTo>
                  <a:lnTo>
                    <a:pt x="25400" y="433069"/>
                  </a:lnTo>
                  <a:close/>
                </a:path>
                <a:path w="25400" h="991870">
                  <a:moveTo>
                    <a:pt x="25400" y="439419"/>
                  </a:moveTo>
                  <a:lnTo>
                    <a:pt x="0" y="439419"/>
                  </a:lnTo>
                  <a:lnTo>
                    <a:pt x="0" y="445769"/>
                  </a:lnTo>
                  <a:lnTo>
                    <a:pt x="25400" y="445769"/>
                  </a:lnTo>
                  <a:lnTo>
                    <a:pt x="25400" y="439419"/>
                  </a:lnTo>
                  <a:close/>
                </a:path>
                <a:path w="25400" h="991870">
                  <a:moveTo>
                    <a:pt x="25400" y="445769"/>
                  </a:moveTo>
                  <a:lnTo>
                    <a:pt x="0" y="445769"/>
                  </a:lnTo>
                  <a:lnTo>
                    <a:pt x="0" y="466089"/>
                  </a:lnTo>
                  <a:lnTo>
                    <a:pt x="25400" y="466089"/>
                  </a:lnTo>
                  <a:lnTo>
                    <a:pt x="25400" y="445769"/>
                  </a:lnTo>
                  <a:close/>
                </a:path>
                <a:path w="25400" h="991870">
                  <a:moveTo>
                    <a:pt x="25400" y="466089"/>
                  </a:moveTo>
                  <a:lnTo>
                    <a:pt x="0" y="466089"/>
                  </a:lnTo>
                  <a:lnTo>
                    <a:pt x="0" y="472439"/>
                  </a:lnTo>
                  <a:lnTo>
                    <a:pt x="25400" y="472439"/>
                  </a:lnTo>
                  <a:lnTo>
                    <a:pt x="25400" y="466089"/>
                  </a:lnTo>
                  <a:close/>
                </a:path>
                <a:path w="25400" h="991870">
                  <a:moveTo>
                    <a:pt x="25400" y="472439"/>
                  </a:moveTo>
                  <a:lnTo>
                    <a:pt x="0" y="472439"/>
                  </a:lnTo>
                  <a:lnTo>
                    <a:pt x="0" y="491489"/>
                  </a:lnTo>
                  <a:lnTo>
                    <a:pt x="25400" y="491489"/>
                  </a:lnTo>
                  <a:lnTo>
                    <a:pt x="25400" y="472439"/>
                  </a:lnTo>
                  <a:close/>
                </a:path>
                <a:path w="25400" h="991870">
                  <a:moveTo>
                    <a:pt x="25400" y="491489"/>
                  </a:moveTo>
                  <a:lnTo>
                    <a:pt x="0" y="491489"/>
                  </a:lnTo>
                  <a:lnTo>
                    <a:pt x="0" y="497839"/>
                  </a:lnTo>
                  <a:lnTo>
                    <a:pt x="25400" y="497839"/>
                  </a:lnTo>
                  <a:lnTo>
                    <a:pt x="25400" y="491489"/>
                  </a:lnTo>
                  <a:close/>
                </a:path>
                <a:path w="25400" h="991870">
                  <a:moveTo>
                    <a:pt x="25400" y="497839"/>
                  </a:moveTo>
                  <a:lnTo>
                    <a:pt x="0" y="497839"/>
                  </a:lnTo>
                  <a:lnTo>
                    <a:pt x="0" y="504189"/>
                  </a:lnTo>
                  <a:lnTo>
                    <a:pt x="25400" y="504189"/>
                  </a:lnTo>
                  <a:lnTo>
                    <a:pt x="25400" y="497839"/>
                  </a:lnTo>
                  <a:close/>
                </a:path>
                <a:path w="25400" h="991870">
                  <a:moveTo>
                    <a:pt x="25400" y="504189"/>
                  </a:moveTo>
                  <a:lnTo>
                    <a:pt x="0" y="504189"/>
                  </a:lnTo>
                  <a:lnTo>
                    <a:pt x="0" y="510539"/>
                  </a:lnTo>
                  <a:lnTo>
                    <a:pt x="25400" y="510539"/>
                  </a:lnTo>
                  <a:lnTo>
                    <a:pt x="25400" y="504189"/>
                  </a:lnTo>
                  <a:close/>
                </a:path>
                <a:path w="25400" h="991870">
                  <a:moveTo>
                    <a:pt x="25400" y="510539"/>
                  </a:moveTo>
                  <a:lnTo>
                    <a:pt x="0" y="510539"/>
                  </a:lnTo>
                  <a:lnTo>
                    <a:pt x="0" y="516889"/>
                  </a:lnTo>
                  <a:lnTo>
                    <a:pt x="25400" y="516889"/>
                  </a:lnTo>
                  <a:lnTo>
                    <a:pt x="25400" y="510539"/>
                  </a:lnTo>
                  <a:close/>
                </a:path>
                <a:path w="25400" h="991870">
                  <a:moveTo>
                    <a:pt x="25400" y="516890"/>
                  </a:moveTo>
                  <a:lnTo>
                    <a:pt x="0" y="516890"/>
                  </a:lnTo>
                  <a:lnTo>
                    <a:pt x="0" y="523239"/>
                  </a:lnTo>
                  <a:lnTo>
                    <a:pt x="25400" y="523239"/>
                  </a:lnTo>
                  <a:lnTo>
                    <a:pt x="25400" y="516890"/>
                  </a:lnTo>
                  <a:close/>
                </a:path>
                <a:path w="25400" h="991870">
                  <a:moveTo>
                    <a:pt x="25400" y="523239"/>
                  </a:moveTo>
                  <a:lnTo>
                    <a:pt x="0" y="523239"/>
                  </a:lnTo>
                  <a:lnTo>
                    <a:pt x="0" y="529589"/>
                  </a:lnTo>
                  <a:lnTo>
                    <a:pt x="25400" y="529589"/>
                  </a:lnTo>
                  <a:lnTo>
                    <a:pt x="25400" y="523239"/>
                  </a:lnTo>
                  <a:close/>
                </a:path>
                <a:path w="25400" h="991870">
                  <a:moveTo>
                    <a:pt x="25400" y="529589"/>
                  </a:moveTo>
                  <a:lnTo>
                    <a:pt x="0" y="529589"/>
                  </a:lnTo>
                  <a:lnTo>
                    <a:pt x="0" y="542289"/>
                  </a:lnTo>
                  <a:lnTo>
                    <a:pt x="25400" y="542289"/>
                  </a:lnTo>
                  <a:lnTo>
                    <a:pt x="25400" y="529589"/>
                  </a:lnTo>
                  <a:close/>
                </a:path>
                <a:path w="25400" h="991870">
                  <a:moveTo>
                    <a:pt x="25400" y="542290"/>
                  </a:moveTo>
                  <a:lnTo>
                    <a:pt x="0" y="542290"/>
                  </a:lnTo>
                  <a:lnTo>
                    <a:pt x="0" y="548639"/>
                  </a:lnTo>
                  <a:lnTo>
                    <a:pt x="25400" y="548639"/>
                  </a:lnTo>
                  <a:lnTo>
                    <a:pt x="25400" y="542290"/>
                  </a:lnTo>
                  <a:close/>
                </a:path>
                <a:path w="25400" h="991870">
                  <a:moveTo>
                    <a:pt x="25400" y="548640"/>
                  </a:moveTo>
                  <a:lnTo>
                    <a:pt x="0" y="548640"/>
                  </a:lnTo>
                  <a:lnTo>
                    <a:pt x="0" y="554989"/>
                  </a:lnTo>
                  <a:lnTo>
                    <a:pt x="25400" y="554989"/>
                  </a:lnTo>
                  <a:lnTo>
                    <a:pt x="25400" y="548640"/>
                  </a:lnTo>
                  <a:close/>
                </a:path>
                <a:path w="25400" h="991870">
                  <a:moveTo>
                    <a:pt x="25400" y="554989"/>
                  </a:moveTo>
                  <a:lnTo>
                    <a:pt x="0" y="554989"/>
                  </a:lnTo>
                  <a:lnTo>
                    <a:pt x="0" y="561339"/>
                  </a:lnTo>
                  <a:lnTo>
                    <a:pt x="25400" y="561339"/>
                  </a:lnTo>
                  <a:lnTo>
                    <a:pt x="25400" y="554989"/>
                  </a:lnTo>
                  <a:close/>
                </a:path>
                <a:path w="25400" h="991870">
                  <a:moveTo>
                    <a:pt x="25400" y="561340"/>
                  </a:moveTo>
                  <a:lnTo>
                    <a:pt x="0" y="561340"/>
                  </a:lnTo>
                  <a:lnTo>
                    <a:pt x="0" y="567689"/>
                  </a:lnTo>
                  <a:lnTo>
                    <a:pt x="25400" y="567689"/>
                  </a:lnTo>
                  <a:lnTo>
                    <a:pt x="25400" y="561340"/>
                  </a:lnTo>
                  <a:close/>
                </a:path>
                <a:path w="25400" h="991870">
                  <a:moveTo>
                    <a:pt x="25400" y="567689"/>
                  </a:moveTo>
                  <a:lnTo>
                    <a:pt x="0" y="567689"/>
                  </a:lnTo>
                  <a:lnTo>
                    <a:pt x="0" y="574039"/>
                  </a:lnTo>
                  <a:lnTo>
                    <a:pt x="25400" y="574039"/>
                  </a:lnTo>
                  <a:lnTo>
                    <a:pt x="25400" y="567689"/>
                  </a:lnTo>
                  <a:close/>
                </a:path>
                <a:path w="25400" h="991870">
                  <a:moveTo>
                    <a:pt x="25400" y="574039"/>
                  </a:moveTo>
                  <a:lnTo>
                    <a:pt x="0" y="574039"/>
                  </a:lnTo>
                  <a:lnTo>
                    <a:pt x="0" y="577849"/>
                  </a:lnTo>
                  <a:lnTo>
                    <a:pt x="25400" y="577849"/>
                  </a:lnTo>
                  <a:lnTo>
                    <a:pt x="25400" y="574039"/>
                  </a:lnTo>
                  <a:close/>
                </a:path>
                <a:path w="25400" h="991870">
                  <a:moveTo>
                    <a:pt x="25400" y="577850"/>
                  </a:moveTo>
                  <a:lnTo>
                    <a:pt x="0" y="577850"/>
                  </a:lnTo>
                  <a:lnTo>
                    <a:pt x="0" y="586739"/>
                  </a:lnTo>
                  <a:lnTo>
                    <a:pt x="25400" y="586739"/>
                  </a:lnTo>
                  <a:lnTo>
                    <a:pt x="25400" y="577850"/>
                  </a:lnTo>
                  <a:close/>
                </a:path>
                <a:path w="25400" h="991870">
                  <a:moveTo>
                    <a:pt x="25400" y="586739"/>
                  </a:moveTo>
                  <a:lnTo>
                    <a:pt x="0" y="586739"/>
                  </a:lnTo>
                  <a:lnTo>
                    <a:pt x="0" y="593089"/>
                  </a:lnTo>
                  <a:lnTo>
                    <a:pt x="25400" y="593089"/>
                  </a:lnTo>
                  <a:lnTo>
                    <a:pt x="25400" y="586739"/>
                  </a:lnTo>
                  <a:close/>
                </a:path>
                <a:path w="25400" h="991870">
                  <a:moveTo>
                    <a:pt x="25400" y="593090"/>
                  </a:moveTo>
                  <a:lnTo>
                    <a:pt x="0" y="593090"/>
                  </a:lnTo>
                  <a:lnTo>
                    <a:pt x="0" y="599439"/>
                  </a:lnTo>
                  <a:lnTo>
                    <a:pt x="25400" y="599439"/>
                  </a:lnTo>
                  <a:lnTo>
                    <a:pt x="25400" y="593090"/>
                  </a:lnTo>
                  <a:close/>
                </a:path>
                <a:path w="25400" h="991870">
                  <a:moveTo>
                    <a:pt x="25400" y="599439"/>
                  </a:moveTo>
                  <a:lnTo>
                    <a:pt x="0" y="599439"/>
                  </a:lnTo>
                  <a:lnTo>
                    <a:pt x="0" y="605789"/>
                  </a:lnTo>
                  <a:lnTo>
                    <a:pt x="25400" y="605789"/>
                  </a:lnTo>
                  <a:lnTo>
                    <a:pt x="25400" y="599439"/>
                  </a:lnTo>
                  <a:close/>
                </a:path>
                <a:path w="25400" h="991870">
                  <a:moveTo>
                    <a:pt x="25400" y="605789"/>
                  </a:moveTo>
                  <a:lnTo>
                    <a:pt x="0" y="605789"/>
                  </a:lnTo>
                  <a:lnTo>
                    <a:pt x="0" y="612139"/>
                  </a:lnTo>
                  <a:lnTo>
                    <a:pt x="25400" y="612139"/>
                  </a:lnTo>
                  <a:lnTo>
                    <a:pt x="25400" y="605789"/>
                  </a:lnTo>
                  <a:close/>
                </a:path>
                <a:path w="25400" h="991870">
                  <a:moveTo>
                    <a:pt x="25400" y="612139"/>
                  </a:moveTo>
                  <a:lnTo>
                    <a:pt x="0" y="612139"/>
                  </a:lnTo>
                  <a:lnTo>
                    <a:pt x="0" y="618489"/>
                  </a:lnTo>
                  <a:lnTo>
                    <a:pt x="25400" y="618489"/>
                  </a:lnTo>
                  <a:lnTo>
                    <a:pt x="25400" y="612139"/>
                  </a:lnTo>
                  <a:close/>
                </a:path>
                <a:path w="25400" h="991870">
                  <a:moveTo>
                    <a:pt x="25400" y="618489"/>
                  </a:moveTo>
                  <a:lnTo>
                    <a:pt x="0" y="618489"/>
                  </a:lnTo>
                  <a:lnTo>
                    <a:pt x="0" y="624839"/>
                  </a:lnTo>
                  <a:lnTo>
                    <a:pt x="25400" y="624839"/>
                  </a:lnTo>
                  <a:lnTo>
                    <a:pt x="25400" y="618489"/>
                  </a:lnTo>
                  <a:close/>
                </a:path>
                <a:path w="25400" h="991870">
                  <a:moveTo>
                    <a:pt x="25400" y="624839"/>
                  </a:moveTo>
                  <a:lnTo>
                    <a:pt x="0" y="624839"/>
                  </a:lnTo>
                  <a:lnTo>
                    <a:pt x="0" y="631189"/>
                  </a:lnTo>
                  <a:lnTo>
                    <a:pt x="25400" y="631189"/>
                  </a:lnTo>
                  <a:lnTo>
                    <a:pt x="25400" y="624839"/>
                  </a:lnTo>
                  <a:close/>
                </a:path>
                <a:path w="25400" h="991870">
                  <a:moveTo>
                    <a:pt x="25400" y="631189"/>
                  </a:moveTo>
                  <a:lnTo>
                    <a:pt x="0" y="631189"/>
                  </a:lnTo>
                  <a:lnTo>
                    <a:pt x="0" y="643889"/>
                  </a:lnTo>
                  <a:lnTo>
                    <a:pt x="25400" y="643889"/>
                  </a:lnTo>
                  <a:lnTo>
                    <a:pt x="25400" y="631189"/>
                  </a:lnTo>
                  <a:close/>
                </a:path>
                <a:path w="25400" h="991870">
                  <a:moveTo>
                    <a:pt x="25400" y="643889"/>
                  </a:moveTo>
                  <a:lnTo>
                    <a:pt x="0" y="643889"/>
                  </a:lnTo>
                  <a:lnTo>
                    <a:pt x="0" y="669289"/>
                  </a:lnTo>
                  <a:lnTo>
                    <a:pt x="25400" y="669289"/>
                  </a:lnTo>
                  <a:lnTo>
                    <a:pt x="25400" y="643889"/>
                  </a:lnTo>
                  <a:close/>
                </a:path>
                <a:path w="25400" h="991870">
                  <a:moveTo>
                    <a:pt x="25400" y="669289"/>
                  </a:moveTo>
                  <a:lnTo>
                    <a:pt x="0" y="669289"/>
                  </a:lnTo>
                  <a:lnTo>
                    <a:pt x="0" y="681989"/>
                  </a:lnTo>
                  <a:lnTo>
                    <a:pt x="25400" y="681989"/>
                  </a:lnTo>
                  <a:lnTo>
                    <a:pt x="25400" y="669289"/>
                  </a:lnTo>
                  <a:close/>
                </a:path>
                <a:path w="25400" h="991870">
                  <a:moveTo>
                    <a:pt x="25400" y="681989"/>
                  </a:moveTo>
                  <a:lnTo>
                    <a:pt x="0" y="681989"/>
                  </a:lnTo>
                  <a:lnTo>
                    <a:pt x="0" y="688339"/>
                  </a:lnTo>
                  <a:lnTo>
                    <a:pt x="25400" y="688339"/>
                  </a:lnTo>
                  <a:lnTo>
                    <a:pt x="25400" y="681989"/>
                  </a:lnTo>
                  <a:close/>
                </a:path>
                <a:path w="25400" h="991870">
                  <a:moveTo>
                    <a:pt x="25400" y="688339"/>
                  </a:moveTo>
                  <a:lnTo>
                    <a:pt x="0" y="688339"/>
                  </a:lnTo>
                  <a:lnTo>
                    <a:pt x="0" y="694689"/>
                  </a:lnTo>
                  <a:lnTo>
                    <a:pt x="25400" y="694689"/>
                  </a:lnTo>
                  <a:lnTo>
                    <a:pt x="25400" y="688339"/>
                  </a:lnTo>
                  <a:close/>
                </a:path>
                <a:path w="25400" h="991870">
                  <a:moveTo>
                    <a:pt x="25400" y="694689"/>
                  </a:moveTo>
                  <a:lnTo>
                    <a:pt x="0" y="694689"/>
                  </a:lnTo>
                  <a:lnTo>
                    <a:pt x="0" y="701039"/>
                  </a:lnTo>
                  <a:lnTo>
                    <a:pt x="25400" y="701039"/>
                  </a:lnTo>
                  <a:lnTo>
                    <a:pt x="25400" y="694689"/>
                  </a:lnTo>
                  <a:close/>
                </a:path>
                <a:path w="25400" h="991870">
                  <a:moveTo>
                    <a:pt x="25400" y="701039"/>
                  </a:moveTo>
                  <a:lnTo>
                    <a:pt x="0" y="701039"/>
                  </a:lnTo>
                  <a:lnTo>
                    <a:pt x="0" y="707389"/>
                  </a:lnTo>
                  <a:lnTo>
                    <a:pt x="25400" y="707389"/>
                  </a:lnTo>
                  <a:lnTo>
                    <a:pt x="25400" y="701039"/>
                  </a:lnTo>
                  <a:close/>
                </a:path>
                <a:path w="25400" h="991870">
                  <a:moveTo>
                    <a:pt x="25400" y="707389"/>
                  </a:moveTo>
                  <a:lnTo>
                    <a:pt x="0" y="707389"/>
                  </a:lnTo>
                  <a:lnTo>
                    <a:pt x="0" y="713739"/>
                  </a:lnTo>
                  <a:lnTo>
                    <a:pt x="25400" y="713739"/>
                  </a:lnTo>
                  <a:lnTo>
                    <a:pt x="25400" y="707389"/>
                  </a:lnTo>
                  <a:close/>
                </a:path>
                <a:path w="25400" h="991870">
                  <a:moveTo>
                    <a:pt x="25400" y="715010"/>
                  </a:moveTo>
                  <a:lnTo>
                    <a:pt x="0" y="715010"/>
                  </a:lnTo>
                  <a:lnTo>
                    <a:pt x="0" y="720089"/>
                  </a:lnTo>
                  <a:lnTo>
                    <a:pt x="25400" y="720089"/>
                  </a:lnTo>
                  <a:lnTo>
                    <a:pt x="25400" y="715010"/>
                  </a:lnTo>
                  <a:close/>
                </a:path>
                <a:path w="25400" h="991870">
                  <a:moveTo>
                    <a:pt x="25400" y="713739"/>
                  </a:moveTo>
                  <a:lnTo>
                    <a:pt x="0" y="713739"/>
                  </a:lnTo>
                  <a:lnTo>
                    <a:pt x="0" y="715009"/>
                  </a:lnTo>
                  <a:lnTo>
                    <a:pt x="25400" y="715009"/>
                  </a:lnTo>
                  <a:lnTo>
                    <a:pt x="25400" y="713739"/>
                  </a:lnTo>
                  <a:close/>
                </a:path>
                <a:path w="25400" h="991870">
                  <a:moveTo>
                    <a:pt x="25400" y="720089"/>
                  </a:moveTo>
                  <a:lnTo>
                    <a:pt x="0" y="720089"/>
                  </a:lnTo>
                  <a:lnTo>
                    <a:pt x="0" y="726439"/>
                  </a:lnTo>
                  <a:lnTo>
                    <a:pt x="25400" y="726439"/>
                  </a:lnTo>
                  <a:lnTo>
                    <a:pt x="25400" y="720089"/>
                  </a:lnTo>
                  <a:close/>
                </a:path>
                <a:path w="25400" h="991870">
                  <a:moveTo>
                    <a:pt x="25400" y="726439"/>
                  </a:moveTo>
                  <a:lnTo>
                    <a:pt x="0" y="726439"/>
                  </a:lnTo>
                  <a:lnTo>
                    <a:pt x="0" y="732789"/>
                  </a:lnTo>
                  <a:lnTo>
                    <a:pt x="25400" y="732789"/>
                  </a:lnTo>
                  <a:lnTo>
                    <a:pt x="25400" y="726439"/>
                  </a:lnTo>
                  <a:close/>
                </a:path>
                <a:path w="25400" h="991870">
                  <a:moveTo>
                    <a:pt x="25400" y="732789"/>
                  </a:moveTo>
                  <a:lnTo>
                    <a:pt x="0" y="732789"/>
                  </a:lnTo>
                  <a:lnTo>
                    <a:pt x="0" y="739139"/>
                  </a:lnTo>
                  <a:lnTo>
                    <a:pt x="25400" y="739139"/>
                  </a:lnTo>
                  <a:lnTo>
                    <a:pt x="25400" y="732789"/>
                  </a:lnTo>
                  <a:close/>
                </a:path>
                <a:path w="25400" h="991870">
                  <a:moveTo>
                    <a:pt x="25400" y="739139"/>
                  </a:moveTo>
                  <a:lnTo>
                    <a:pt x="0" y="739139"/>
                  </a:lnTo>
                  <a:lnTo>
                    <a:pt x="0" y="745489"/>
                  </a:lnTo>
                  <a:lnTo>
                    <a:pt x="25400" y="745489"/>
                  </a:lnTo>
                  <a:lnTo>
                    <a:pt x="25400" y="739139"/>
                  </a:lnTo>
                  <a:close/>
                </a:path>
                <a:path w="25400" h="991870">
                  <a:moveTo>
                    <a:pt x="25400" y="745489"/>
                  </a:moveTo>
                  <a:lnTo>
                    <a:pt x="0" y="745489"/>
                  </a:lnTo>
                  <a:lnTo>
                    <a:pt x="0" y="751839"/>
                  </a:lnTo>
                  <a:lnTo>
                    <a:pt x="25400" y="751839"/>
                  </a:lnTo>
                  <a:lnTo>
                    <a:pt x="25400" y="745489"/>
                  </a:lnTo>
                  <a:close/>
                </a:path>
                <a:path w="25400" h="991870">
                  <a:moveTo>
                    <a:pt x="25400" y="751839"/>
                  </a:moveTo>
                  <a:lnTo>
                    <a:pt x="0" y="751839"/>
                  </a:lnTo>
                  <a:lnTo>
                    <a:pt x="0" y="777239"/>
                  </a:lnTo>
                  <a:lnTo>
                    <a:pt x="25400" y="777239"/>
                  </a:lnTo>
                  <a:lnTo>
                    <a:pt x="25400" y="751839"/>
                  </a:lnTo>
                  <a:close/>
                </a:path>
                <a:path w="25400" h="991870">
                  <a:moveTo>
                    <a:pt x="25400" y="777240"/>
                  </a:moveTo>
                  <a:lnTo>
                    <a:pt x="0" y="777240"/>
                  </a:lnTo>
                  <a:lnTo>
                    <a:pt x="0" y="783589"/>
                  </a:lnTo>
                  <a:lnTo>
                    <a:pt x="25400" y="783589"/>
                  </a:lnTo>
                  <a:lnTo>
                    <a:pt x="25400" y="777240"/>
                  </a:lnTo>
                  <a:close/>
                </a:path>
                <a:path w="25400" h="991870">
                  <a:moveTo>
                    <a:pt x="25400" y="783590"/>
                  </a:moveTo>
                  <a:lnTo>
                    <a:pt x="0" y="783590"/>
                  </a:lnTo>
                  <a:lnTo>
                    <a:pt x="0" y="789939"/>
                  </a:lnTo>
                  <a:lnTo>
                    <a:pt x="25400" y="789939"/>
                  </a:lnTo>
                  <a:lnTo>
                    <a:pt x="25400" y="783590"/>
                  </a:lnTo>
                  <a:close/>
                </a:path>
                <a:path w="25400" h="991870">
                  <a:moveTo>
                    <a:pt x="25400" y="789940"/>
                  </a:moveTo>
                  <a:lnTo>
                    <a:pt x="0" y="789940"/>
                  </a:lnTo>
                  <a:lnTo>
                    <a:pt x="0" y="796289"/>
                  </a:lnTo>
                  <a:lnTo>
                    <a:pt x="25400" y="796289"/>
                  </a:lnTo>
                  <a:lnTo>
                    <a:pt x="25400" y="789940"/>
                  </a:lnTo>
                  <a:close/>
                </a:path>
                <a:path w="25400" h="991870">
                  <a:moveTo>
                    <a:pt x="25400" y="796290"/>
                  </a:moveTo>
                  <a:lnTo>
                    <a:pt x="0" y="796290"/>
                  </a:lnTo>
                  <a:lnTo>
                    <a:pt x="0" y="800099"/>
                  </a:lnTo>
                  <a:lnTo>
                    <a:pt x="25400" y="800099"/>
                  </a:lnTo>
                  <a:lnTo>
                    <a:pt x="25400" y="796290"/>
                  </a:lnTo>
                  <a:close/>
                </a:path>
                <a:path w="25400" h="991870">
                  <a:moveTo>
                    <a:pt x="25400" y="800100"/>
                  </a:moveTo>
                  <a:lnTo>
                    <a:pt x="0" y="800100"/>
                  </a:lnTo>
                  <a:lnTo>
                    <a:pt x="0" y="802639"/>
                  </a:lnTo>
                  <a:lnTo>
                    <a:pt x="25400" y="802639"/>
                  </a:lnTo>
                  <a:lnTo>
                    <a:pt x="25400" y="800100"/>
                  </a:lnTo>
                  <a:close/>
                </a:path>
                <a:path w="25400" h="991870">
                  <a:moveTo>
                    <a:pt x="25400" y="802640"/>
                  </a:moveTo>
                  <a:lnTo>
                    <a:pt x="0" y="802640"/>
                  </a:lnTo>
                  <a:lnTo>
                    <a:pt x="0" y="815339"/>
                  </a:lnTo>
                  <a:lnTo>
                    <a:pt x="25400" y="815339"/>
                  </a:lnTo>
                  <a:lnTo>
                    <a:pt x="25400" y="802640"/>
                  </a:lnTo>
                  <a:close/>
                </a:path>
                <a:path w="25400" h="991870">
                  <a:moveTo>
                    <a:pt x="25400" y="815340"/>
                  </a:moveTo>
                  <a:lnTo>
                    <a:pt x="0" y="815340"/>
                  </a:lnTo>
                  <a:lnTo>
                    <a:pt x="0" y="821689"/>
                  </a:lnTo>
                  <a:lnTo>
                    <a:pt x="25400" y="821689"/>
                  </a:lnTo>
                  <a:lnTo>
                    <a:pt x="25400" y="815340"/>
                  </a:lnTo>
                  <a:close/>
                </a:path>
                <a:path w="25400" h="991870">
                  <a:moveTo>
                    <a:pt x="25400" y="821689"/>
                  </a:moveTo>
                  <a:lnTo>
                    <a:pt x="0" y="821689"/>
                  </a:lnTo>
                  <a:lnTo>
                    <a:pt x="0" y="831849"/>
                  </a:lnTo>
                  <a:lnTo>
                    <a:pt x="25400" y="831849"/>
                  </a:lnTo>
                  <a:lnTo>
                    <a:pt x="25400" y="821689"/>
                  </a:lnTo>
                  <a:close/>
                </a:path>
                <a:path w="25400" h="991870">
                  <a:moveTo>
                    <a:pt x="25400" y="831850"/>
                  </a:moveTo>
                  <a:lnTo>
                    <a:pt x="0" y="831850"/>
                  </a:lnTo>
                  <a:lnTo>
                    <a:pt x="0" y="838199"/>
                  </a:lnTo>
                  <a:lnTo>
                    <a:pt x="25400" y="838199"/>
                  </a:lnTo>
                  <a:lnTo>
                    <a:pt x="25400" y="831850"/>
                  </a:lnTo>
                  <a:close/>
                </a:path>
                <a:path w="25400" h="991870">
                  <a:moveTo>
                    <a:pt x="25400" y="838200"/>
                  </a:moveTo>
                  <a:lnTo>
                    <a:pt x="0" y="838200"/>
                  </a:lnTo>
                  <a:lnTo>
                    <a:pt x="0" y="847089"/>
                  </a:lnTo>
                  <a:lnTo>
                    <a:pt x="25400" y="847089"/>
                  </a:lnTo>
                  <a:lnTo>
                    <a:pt x="25400" y="838200"/>
                  </a:lnTo>
                  <a:close/>
                </a:path>
                <a:path w="25400" h="991870">
                  <a:moveTo>
                    <a:pt x="25400" y="847089"/>
                  </a:moveTo>
                  <a:lnTo>
                    <a:pt x="0" y="847089"/>
                  </a:lnTo>
                  <a:lnTo>
                    <a:pt x="0" y="852169"/>
                  </a:lnTo>
                  <a:lnTo>
                    <a:pt x="25400" y="852169"/>
                  </a:lnTo>
                  <a:lnTo>
                    <a:pt x="25400" y="847089"/>
                  </a:lnTo>
                  <a:close/>
                </a:path>
                <a:path w="25400" h="991870">
                  <a:moveTo>
                    <a:pt x="25400" y="852169"/>
                  </a:moveTo>
                  <a:lnTo>
                    <a:pt x="0" y="852169"/>
                  </a:lnTo>
                  <a:lnTo>
                    <a:pt x="0" y="853439"/>
                  </a:lnTo>
                  <a:lnTo>
                    <a:pt x="25400" y="853439"/>
                  </a:lnTo>
                  <a:lnTo>
                    <a:pt x="25400" y="852169"/>
                  </a:lnTo>
                  <a:close/>
                </a:path>
                <a:path w="25400" h="991870">
                  <a:moveTo>
                    <a:pt x="25400" y="853439"/>
                  </a:moveTo>
                  <a:lnTo>
                    <a:pt x="0" y="853439"/>
                  </a:lnTo>
                  <a:lnTo>
                    <a:pt x="0" y="859789"/>
                  </a:lnTo>
                  <a:lnTo>
                    <a:pt x="25400" y="859789"/>
                  </a:lnTo>
                  <a:lnTo>
                    <a:pt x="25400" y="853439"/>
                  </a:lnTo>
                  <a:close/>
                </a:path>
                <a:path w="25400" h="991870">
                  <a:moveTo>
                    <a:pt x="25400" y="859790"/>
                  </a:moveTo>
                  <a:lnTo>
                    <a:pt x="0" y="859790"/>
                  </a:lnTo>
                  <a:lnTo>
                    <a:pt x="0" y="869949"/>
                  </a:lnTo>
                  <a:lnTo>
                    <a:pt x="25400" y="869949"/>
                  </a:lnTo>
                  <a:lnTo>
                    <a:pt x="25400" y="859790"/>
                  </a:lnTo>
                  <a:close/>
                </a:path>
                <a:path w="25400" h="991870">
                  <a:moveTo>
                    <a:pt x="25400" y="869950"/>
                  </a:moveTo>
                  <a:lnTo>
                    <a:pt x="0" y="869950"/>
                  </a:lnTo>
                  <a:lnTo>
                    <a:pt x="0" y="878839"/>
                  </a:lnTo>
                  <a:lnTo>
                    <a:pt x="25400" y="878839"/>
                  </a:lnTo>
                  <a:lnTo>
                    <a:pt x="25400" y="869950"/>
                  </a:lnTo>
                  <a:close/>
                </a:path>
                <a:path w="25400" h="991870">
                  <a:moveTo>
                    <a:pt x="25400" y="878839"/>
                  </a:moveTo>
                  <a:lnTo>
                    <a:pt x="0" y="878839"/>
                  </a:lnTo>
                  <a:lnTo>
                    <a:pt x="0" y="916939"/>
                  </a:lnTo>
                  <a:lnTo>
                    <a:pt x="25400" y="916939"/>
                  </a:lnTo>
                  <a:lnTo>
                    <a:pt x="25400" y="878839"/>
                  </a:lnTo>
                  <a:close/>
                </a:path>
                <a:path w="25400" h="991870">
                  <a:moveTo>
                    <a:pt x="25400" y="916939"/>
                  </a:moveTo>
                  <a:lnTo>
                    <a:pt x="0" y="916939"/>
                  </a:lnTo>
                  <a:lnTo>
                    <a:pt x="0" y="920749"/>
                  </a:lnTo>
                  <a:lnTo>
                    <a:pt x="25400" y="920749"/>
                  </a:lnTo>
                  <a:lnTo>
                    <a:pt x="25400" y="916939"/>
                  </a:lnTo>
                  <a:close/>
                </a:path>
                <a:path w="25400" h="991870">
                  <a:moveTo>
                    <a:pt x="25400" y="920750"/>
                  </a:moveTo>
                  <a:lnTo>
                    <a:pt x="0" y="920750"/>
                  </a:lnTo>
                  <a:lnTo>
                    <a:pt x="0" y="923289"/>
                  </a:lnTo>
                  <a:lnTo>
                    <a:pt x="25400" y="923289"/>
                  </a:lnTo>
                  <a:lnTo>
                    <a:pt x="25400" y="920750"/>
                  </a:lnTo>
                  <a:close/>
                </a:path>
                <a:path w="25400" h="991870">
                  <a:moveTo>
                    <a:pt x="25400" y="923290"/>
                  </a:moveTo>
                  <a:lnTo>
                    <a:pt x="0" y="923290"/>
                  </a:lnTo>
                  <a:lnTo>
                    <a:pt x="0" y="929639"/>
                  </a:lnTo>
                  <a:lnTo>
                    <a:pt x="25400" y="929639"/>
                  </a:lnTo>
                  <a:lnTo>
                    <a:pt x="25400" y="923290"/>
                  </a:lnTo>
                  <a:close/>
                </a:path>
                <a:path w="25400" h="991870">
                  <a:moveTo>
                    <a:pt x="25400" y="929639"/>
                  </a:moveTo>
                  <a:lnTo>
                    <a:pt x="0" y="929639"/>
                  </a:lnTo>
                  <a:lnTo>
                    <a:pt x="0" y="933449"/>
                  </a:lnTo>
                  <a:lnTo>
                    <a:pt x="25400" y="933449"/>
                  </a:lnTo>
                  <a:lnTo>
                    <a:pt x="25400" y="929639"/>
                  </a:lnTo>
                  <a:close/>
                </a:path>
                <a:path w="25400" h="991870">
                  <a:moveTo>
                    <a:pt x="25400" y="933449"/>
                  </a:moveTo>
                  <a:lnTo>
                    <a:pt x="0" y="933449"/>
                  </a:lnTo>
                  <a:lnTo>
                    <a:pt x="0" y="971549"/>
                  </a:lnTo>
                  <a:lnTo>
                    <a:pt x="25400" y="971549"/>
                  </a:lnTo>
                  <a:lnTo>
                    <a:pt x="25400" y="933449"/>
                  </a:lnTo>
                  <a:close/>
                </a:path>
                <a:path w="25400" h="991870">
                  <a:moveTo>
                    <a:pt x="25400" y="971550"/>
                  </a:moveTo>
                  <a:lnTo>
                    <a:pt x="0" y="971550"/>
                  </a:lnTo>
                  <a:lnTo>
                    <a:pt x="0" y="980439"/>
                  </a:lnTo>
                  <a:lnTo>
                    <a:pt x="25400" y="980439"/>
                  </a:lnTo>
                  <a:lnTo>
                    <a:pt x="25400" y="971550"/>
                  </a:lnTo>
                  <a:close/>
                </a:path>
                <a:path w="25400" h="991870">
                  <a:moveTo>
                    <a:pt x="25400" y="980439"/>
                  </a:moveTo>
                  <a:lnTo>
                    <a:pt x="0" y="980439"/>
                  </a:lnTo>
                  <a:lnTo>
                    <a:pt x="0" y="981709"/>
                  </a:lnTo>
                  <a:lnTo>
                    <a:pt x="1270" y="981709"/>
                  </a:lnTo>
                  <a:lnTo>
                    <a:pt x="1270" y="982979"/>
                  </a:lnTo>
                  <a:lnTo>
                    <a:pt x="5080" y="982979"/>
                  </a:lnTo>
                  <a:lnTo>
                    <a:pt x="5080" y="984249"/>
                  </a:lnTo>
                  <a:lnTo>
                    <a:pt x="25400" y="984249"/>
                  </a:lnTo>
                  <a:lnTo>
                    <a:pt x="25400" y="980439"/>
                  </a:lnTo>
                  <a:close/>
                </a:path>
                <a:path w="25400" h="991870">
                  <a:moveTo>
                    <a:pt x="25400" y="984249"/>
                  </a:moveTo>
                  <a:lnTo>
                    <a:pt x="7620" y="984249"/>
                  </a:lnTo>
                  <a:lnTo>
                    <a:pt x="7620" y="985519"/>
                  </a:lnTo>
                  <a:lnTo>
                    <a:pt x="10160" y="985519"/>
                  </a:lnTo>
                  <a:lnTo>
                    <a:pt x="10160" y="986789"/>
                  </a:lnTo>
                  <a:lnTo>
                    <a:pt x="25400" y="986789"/>
                  </a:lnTo>
                  <a:lnTo>
                    <a:pt x="25400" y="984249"/>
                  </a:lnTo>
                  <a:close/>
                </a:path>
                <a:path w="25400" h="991870">
                  <a:moveTo>
                    <a:pt x="25400" y="986789"/>
                  </a:moveTo>
                  <a:lnTo>
                    <a:pt x="12700" y="986789"/>
                  </a:lnTo>
                  <a:lnTo>
                    <a:pt x="12700" y="988060"/>
                  </a:lnTo>
                  <a:lnTo>
                    <a:pt x="16510" y="988060"/>
                  </a:lnTo>
                  <a:lnTo>
                    <a:pt x="16510" y="989329"/>
                  </a:lnTo>
                  <a:lnTo>
                    <a:pt x="19050" y="989329"/>
                  </a:lnTo>
                  <a:lnTo>
                    <a:pt x="19050" y="990599"/>
                  </a:lnTo>
                  <a:lnTo>
                    <a:pt x="21590" y="990599"/>
                  </a:lnTo>
                  <a:lnTo>
                    <a:pt x="21590" y="991869"/>
                  </a:lnTo>
                  <a:lnTo>
                    <a:pt x="25400" y="991869"/>
                  </a:lnTo>
                  <a:lnTo>
                    <a:pt x="25400" y="986789"/>
                  </a:lnTo>
                  <a:close/>
                </a:path>
              </a:pathLst>
            </a:custGeom>
            <a:solidFill>
              <a:srgbClr val="6180DD"/>
            </a:solidFill>
          </p:spPr>
          <p:txBody>
            <a:bodyPr wrap="square" lIns="0" tIns="0" rIns="0" bIns="0" rtlCol="0"/>
            <a:lstStyle/>
            <a:p>
              <a:endParaRPr/>
            </a:p>
          </p:txBody>
        </p:sp>
        <p:sp>
          <p:nvSpPr>
            <p:cNvPr id="614" name="object 614"/>
            <p:cNvSpPr/>
            <p:nvPr/>
          </p:nvSpPr>
          <p:spPr>
            <a:xfrm>
              <a:off x="1950719" y="4765039"/>
              <a:ext cx="26670" cy="986790"/>
            </a:xfrm>
            <a:custGeom>
              <a:avLst/>
              <a:gdLst/>
              <a:ahLst/>
              <a:cxnLst/>
              <a:rect l="l" t="t" r="r" b="b"/>
              <a:pathLst>
                <a:path w="26669" h="986789">
                  <a:moveTo>
                    <a:pt x="2539" y="0"/>
                  </a:moveTo>
                  <a:lnTo>
                    <a:pt x="0" y="0"/>
                  </a:lnTo>
                  <a:lnTo>
                    <a:pt x="0" y="6349"/>
                  </a:lnTo>
                  <a:lnTo>
                    <a:pt x="26669" y="6349"/>
                  </a:lnTo>
                  <a:lnTo>
                    <a:pt x="26669" y="5079"/>
                  </a:lnTo>
                  <a:lnTo>
                    <a:pt x="24130" y="5079"/>
                  </a:lnTo>
                  <a:lnTo>
                    <a:pt x="24130" y="3809"/>
                  </a:lnTo>
                  <a:lnTo>
                    <a:pt x="16510" y="3809"/>
                  </a:lnTo>
                  <a:lnTo>
                    <a:pt x="16510" y="2539"/>
                  </a:lnTo>
                  <a:lnTo>
                    <a:pt x="10159" y="2539"/>
                  </a:lnTo>
                  <a:lnTo>
                    <a:pt x="10159" y="1269"/>
                  </a:lnTo>
                  <a:lnTo>
                    <a:pt x="2539" y="1269"/>
                  </a:lnTo>
                  <a:lnTo>
                    <a:pt x="2539" y="0"/>
                  </a:lnTo>
                  <a:close/>
                </a:path>
                <a:path w="26669" h="986789">
                  <a:moveTo>
                    <a:pt x="26669" y="6349"/>
                  </a:moveTo>
                  <a:lnTo>
                    <a:pt x="0" y="6349"/>
                  </a:lnTo>
                  <a:lnTo>
                    <a:pt x="0" y="19049"/>
                  </a:lnTo>
                  <a:lnTo>
                    <a:pt x="26669" y="19049"/>
                  </a:lnTo>
                  <a:lnTo>
                    <a:pt x="26669" y="6349"/>
                  </a:lnTo>
                  <a:close/>
                </a:path>
                <a:path w="26669" h="986789">
                  <a:moveTo>
                    <a:pt x="26669" y="19049"/>
                  </a:moveTo>
                  <a:lnTo>
                    <a:pt x="0" y="19049"/>
                  </a:lnTo>
                  <a:lnTo>
                    <a:pt x="0" y="25399"/>
                  </a:lnTo>
                  <a:lnTo>
                    <a:pt x="26669" y="25399"/>
                  </a:lnTo>
                  <a:lnTo>
                    <a:pt x="26669" y="19049"/>
                  </a:lnTo>
                  <a:close/>
                </a:path>
                <a:path w="26669" h="986789">
                  <a:moveTo>
                    <a:pt x="26669" y="25399"/>
                  </a:moveTo>
                  <a:lnTo>
                    <a:pt x="0" y="25399"/>
                  </a:lnTo>
                  <a:lnTo>
                    <a:pt x="0" y="31749"/>
                  </a:lnTo>
                  <a:lnTo>
                    <a:pt x="26669" y="31749"/>
                  </a:lnTo>
                  <a:lnTo>
                    <a:pt x="26669" y="25399"/>
                  </a:lnTo>
                  <a:close/>
                </a:path>
                <a:path w="26669" h="986789">
                  <a:moveTo>
                    <a:pt x="26669" y="31749"/>
                  </a:moveTo>
                  <a:lnTo>
                    <a:pt x="0" y="31749"/>
                  </a:lnTo>
                  <a:lnTo>
                    <a:pt x="0" y="38099"/>
                  </a:lnTo>
                  <a:lnTo>
                    <a:pt x="26669" y="38099"/>
                  </a:lnTo>
                  <a:lnTo>
                    <a:pt x="26669" y="31749"/>
                  </a:lnTo>
                  <a:close/>
                </a:path>
                <a:path w="26669" h="986789">
                  <a:moveTo>
                    <a:pt x="26669" y="38099"/>
                  </a:moveTo>
                  <a:lnTo>
                    <a:pt x="0" y="38099"/>
                  </a:lnTo>
                  <a:lnTo>
                    <a:pt x="0" y="44449"/>
                  </a:lnTo>
                  <a:lnTo>
                    <a:pt x="26669" y="44449"/>
                  </a:lnTo>
                  <a:lnTo>
                    <a:pt x="26669" y="38099"/>
                  </a:lnTo>
                  <a:close/>
                </a:path>
                <a:path w="26669" h="986789">
                  <a:moveTo>
                    <a:pt x="26669" y="44449"/>
                  </a:moveTo>
                  <a:lnTo>
                    <a:pt x="0" y="44449"/>
                  </a:lnTo>
                  <a:lnTo>
                    <a:pt x="0" y="50799"/>
                  </a:lnTo>
                  <a:lnTo>
                    <a:pt x="26669" y="50799"/>
                  </a:lnTo>
                  <a:lnTo>
                    <a:pt x="26669" y="44449"/>
                  </a:lnTo>
                  <a:close/>
                </a:path>
                <a:path w="26669" h="986789">
                  <a:moveTo>
                    <a:pt x="26669" y="50799"/>
                  </a:moveTo>
                  <a:lnTo>
                    <a:pt x="0" y="50799"/>
                  </a:lnTo>
                  <a:lnTo>
                    <a:pt x="0" y="57149"/>
                  </a:lnTo>
                  <a:lnTo>
                    <a:pt x="26669" y="57149"/>
                  </a:lnTo>
                  <a:lnTo>
                    <a:pt x="26669" y="50799"/>
                  </a:lnTo>
                  <a:close/>
                </a:path>
                <a:path w="26669" h="986789">
                  <a:moveTo>
                    <a:pt x="26669" y="57149"/>
                  </a:moveTo>
                  <a:lnTo>
                    <a:pt x="0" y="57149"/>
                  </a:lnTo>
                  <a:lnTo>
                    <a:pt x="0" y="63499"/>
                  </a:lnTo>
                  <a:lnTo>
                    <a:pt x="26669" y="63499"/>
                  </a:lnTo>
                  <a:lnTo>
                    <a:pt x="26669" y="57149"/>
                  </a:lnTo>
                  <a:close/>
                </a:path>
                <a:path w="26669" h="986789">
                  <a:moveTo>
                    <a:pt x="26669" y="63499"/>
                  </a:moveTo>
                  <a:lnTo>
                    <a:pt x="0" y="63499"/>
                  </a:lnTo>
                  <a:lnTo>
                    <a:pt x="0" y="69849"/>
                  </a:lnTo>
                  <a:lnTo>
                    <a:pt x="26669" y="69849"/>
                  </a:lnTo>
                  <a:lnTo>
                    <a:pt x="26669" y="63499"/>
                  </a:lnTo>
                  <a:close/>
                </a:path>
                <a:path w="26669" h="986789">
                  <a:moveTo>
                    <a:pt x="26669" y="69849"/>
                  </a:moveTo>
                  <a:lnTo>
                    <a:pt x="0" y="69849"/>
                  </a:lnTo>
                  <a:lnTo>
                    <a:pt x="0" y="76199"/>
                  </a:lnTo>
                  <a:lnTo>
                    <a:pt x="26669" y="76199"/>
                  </a:lnTo>
                  <a:lnTo>
                    <a:pt x="26669" y="69849"/>
                  </a:lnTo>
                  <a:close/>
                </a:path>
                <a:path w="26669" h="986789">
                  <a:moveTo>
                    <a:pt x="26669" y="76199"/>
                  </a:moveTo>
                  <a:lnTo>
                    <a:pt x="0" y="76199"/>
                  </a:lnTo>
                  <a:lnTo>
                    <a:pt x="0" y="88899"/>
                  </a:lnTo>
                  <a:lnTo>
                    <a:pt x="26669" y="88899"/>
                  </a:lnTo>
                  <a:lnTo>
                    <a:pt x="26669" y="76199"/>
                  </a:lnTo>
                  <a:close/>
                </a:path>
                <a:path w="26669" h="986789">
                  <a:moveTo>
                    <a:pt x="26669" y="88899"/>
                  </a:moveTo>
                  <a:lnTo>
                    <a:pt x="0" y="88899"/>
                  </a:lnTo>
                  <a:lnTo>
                    <a:pt x="0" y="95249"/>
                  </a:lnTo>
                  <a:lnTo>
                    <a:pt x="26669" y="95249"/>
                  </a:lnTo>
                  <a:lnTo>
                    <a:pt x="26669" y="88899"/>
                  </a:lnTo>
                  <a:close/>
                </a:path>
                <a:path w="26669" h="986789">
                  <a:moveTo>
                    <a:pt x="26669" y="95249"/>
                  </a:moveTo>
                  <a:lnTo>
                    <a:pt x="0" y="95249"/>
                  </a:lnTo>
                  <a:lnTo>
                    <a:pt x="0" y="101599"/>
                  </a:lnTo>
                  <a:lnTo>
                    <a:pt x="26669" y="101599"/>
                  </a:lnTo>
                  <a:lnTo>
                    <a:pt x="26669" y="95249"/>
                  </a:lnTo>
                  <a:close/>
                </a:path>
                <a:path w="26669" h="986789">
                  <a:moveTo>
                    <a:pt x="26669" y="101599"/>
                  </a:moveTo>
                  <a:lnTo>
                    <a:pt x="0" y="101599"/>
                  </a:lnTo>
                  <a:lnTo>
                    <a:pt x="0" y="107949"/>
                  </a:lnTo>
                  <a:lnTo>
                    <a:pt x="26669" y="107949"/>
                  </a:lnTo>
                  <a:lnTo>
                    <a:pt x="26669" y="101599"/>
                  </a:lnTo>
                  <a:close/>
                </a:path>
                <a:path w="26669" h="986789">
                  <a:moveTo>
                    <a:pt x="26669" y="107950"/>
                  </a:moveTo>
                  <a:lnTo>
                    <a:pt x="0" y="107950"/>
                  </a:lnTo>
                  <a:lnTo>
                    <a:pt x="0" y="114299"/>
                  </a:lnTo>
                  <a:lnTo>
                    <a:pt x="26669" y="114299"/>
                  </a:lnTo>
                  <a:lnTo>
                    <a:pt x="26669" y="107950"/>
                  </a:lnTo>
                  <a:close/>
                </a:path>
                <a:path w="26669" h="986789">
                  <a:moveTo>
                    <a:pt x="26669" y="114300"/>
                  </a:moveTo>
                  <a:lnTo>
                    <a:pt x="0" y="114300"/>
                  </a:lnTo>
                  <a:lnTo>
                    <a:pt x="0" y="120649"/>
                  </a:lnTo>
                  <a:lnTo>
                    <a:pt x="26669" y="120649"/>
                  </a:lnTo>
                  <a:lnTo>
                    <a:pt x="26669" y="114300"/>
                  </a:lnTo>
                  <a:close/>
                </a:path>
                <a:path w="26669" h="986789">
                  <a:moveTo>
                    <a:pt x="26669" y="120650"/>
                  </a:moveTo>
                  <a:lnTo>
                    <a:pt x="0" y="120650"/>
                  </a:lnTo>
                  <a:lnTo>
                    <a:pt x="0" y="126999"/>
                  </a:lnTo>
                  <a:lnTo>
                    <a:pt x="26669" y="126999"/>
                  </a:lnTo>
                  <a:lnTo>
                    <a:pt x="26669" y="120650"/>
                  </a:lnTo>
                  <a:close/>
                </a:path>
                <a:path w="26669" h="986789">
                  <a:moveTo>
                    <a:pt x="26669" y="126999"/>
                  </a:moveTo>
                  <a:lnTo>
                    <a:pt x="0" y="126999"/>
                  </a:lnTo>
                  <a:lnTo>
                    <a:pt x="0" y="133349"/>
                  </a:lnTo>
                  <a:lnTo>
                    <a:pt x="26669" y="133349"/>
                  </a:lnTo>
                  <a:lnTo>
                    <a:pt x="26669" y="126999"/>
                  </a:lnTo>
                  <a:close/>
                </a:path>
                <a:path w="26669" h="986789">
                  <a:moveTo>
                    <a:pt x="26669" y="133349"/>
                  </a:moveTo>
                  <a:lnTo>
                    <a:pt x="0" y="133349"/>
                  </a:lnTo>
                  <a:lnTo>
                    <a:pt x="0" y="139699"/>
                  </a:lnTo>
                  <a:lnTo>
                    <a:pt x="26669" y="139699"/>
                  </a:lnTo>
                  <a:lnTo>
                    <a:pt x="26669" y="133349"/>
                  </a:lnTo>
                  <a:close/>
                </a:path>
                <a:path w="26669" h="986789">
                  <a:moveTo>
                    <a:pt x="26669" y="139700"/>
                  </a:moveTo>
                  <a:lnTo>
                    <a:pt x="0" y="139700"/>
                  </a:lnTo>
                  <a:lnTo>
                    <a:pt x="0" y="146049"/>
                  </a:lnTo>
                  <a:lnTo>
                    <a:pt x="26669" y="146049"/>
                  </a:lnTo>
                  <a:lnTo>
                    <a:pt x="26669" y="139700"/>
                  </a:lnTo>
                  <a:close/>
                </a:path>
                <a:path w="26669" h="986789">
                  <a:moveTo>
                    <a:pt x="26669" y="146049"/>
                  </a:moveTo>
                  <a:lnTo>
                    <a:pt x="0" y="146049"/>
                  </a:lnTo>
                  <a:lnTo>
                    <a:pt x="0" y="152399"/>
                  </a:lnTo>
                  <a:lnTo>
                    <a:pt x="26669" y="152399"/>
                  </a:lnTo>
                  <a:lnTo>
                    <a:pt x="26669" y="146049"/>
                  </a:lnTo>
                  <a:close/>
                </a:path>
                <a:path w="26669" h="986789">
                  <a:moveTo>
                    <a:pt x="26669" y="152399"/>
                  </a:moveTo>
                  <a:lnTo>
                    <a:pt x="0" y="152399"/>
                  </a:lnTo>
                  <a:lnTo>
                    <a:pt x="0" y="158749"/>
                  </a:lnTo>
                  <a:lnTo>
                    <a:pt x="26669" y="158749"/>
                  </a:lnTo>
                  <a:lnTo>
                    <a:pt x="26669" y="152399"/>
                  </a:lnTo>
                  <a:close/>
                </a:path>
                <a:path w="26669" h="986789">
                  <a:moveTo>
                    <a:pt x="26669" y="158750"/>
                  </a:moveTo>
                  <a:lnTo>
                    <a:pt x="0" y="158750"/>
                  </a:lnTo>
                  <a:lnTo>
                    <a:pt x="0" y="165099"/>
                  </a:lnTo>
                  <a:lnTo>
                    <a:pt x="26669" y="165099"/>
                  </a:lnTo>
                  <a:lnTo>
                    <a:pt x="26669" y="158750"/>
                  </a:lnTo>
                  <a:close/>
                </a:path>
                <a:path w="26669" h="986789">
                  <a:moveTo>
                    <a:pt x="26669" y="165099"/>
                  </a:moveTo>
                  <a:lnTo>
                    <a:pt x="0" y="165099"/>
                  </a:lnTo>
                  <a:lnTo>
                    <a:pt x="0" y="171449"/>
                  </a:lnTo>
                  <a:lnTo>
                    <a:pt x="26669" y="171449"/>
                  </a:lnTo>
                  <a:lnTo>
                    <a:pt x="26669" y="165099"/>
                  </a:lnTo>
                  <a:close/>
                </a:path>
                <a:path w="26669" h="986789">
                  <a:moveTo>
                    <a:pt x="26669" y="171449"/>
                  </a:moveTo>
                  <a:lnTo>
                    <a:pt x="0" y="171449"/>
                  </a:lnTo>
                  <a:lnTo>
                    <a:pt x="0" y="177799"/>
                  </a:lnTo>
                  <a:lnTo>
                    <a:pt x="26669" y="177799"/>
                  </a:lnTo>
                  <a:lnTo>
                    <a:pt x="26669" y="171449"/>
                  </a:lnTo>
                  <a:close/>
                </a:path>
                <a:path w="26669" h="986789">
                  <a:moveTo>
                    <a:pt x="26669" y="177800"/>
                  </a:moveTo>
                  <a:lnTo>
                    <a:pt x="0" y="177800"/>
                  </a:lnTo>
                  <a:lnTo>
                    <a:pt x="0" y="184149"/>
                  </a:lnTo>
                  <a:lnTo>
                    <a:pt x="26669" y="184149"/>
                  </a:lnTo>
                  <a:lnTo>
                    <a:pt x="26669" y="177800"/>
                  </a:lnTo>
                  <a:close/>
                </a:path>
                <a:path w="26669" h="986789">
                  <a:moveTo>
                    <a:pt x="26669" y="184150"/>
                  </a:moveTo>
                  <a:lnTo>
                    <a:pt x="0" y="184150"/>
                  </a:lnTo>
                  <a:lnTo>
                    <a:pt x="0" y="190499"/>
                  </a:lnTo>
                  <a:lnTo>
                    <a:pt x="26669" y="190499"/>
                  </a:lnTo>
                  <a:lnTo>
                    <a:pt x="26669" y="184150"/>
                  </a:lnTo>
                  <a:close/>
                </a:path>
                <a:path w="26669" h="986789">
                  <a:moveTo>
                    <a:pt x="26669" y="190499"/>
                  </a:moveTo>
                  <a:lnTo>
                    <a:pt x="0" y="190499"/>
                  </a:lnTo>
                  <a:lnTo>
                    <a:pt x="0" y="196849"/>
                  </a:lnTo>
                  <a:lnTo>
                    <a:pt x="26669" y="196849"/>
                  </a:lnTo>
                  <a:lnTo>
                    <a:pt x="26669" y="190499"/>
                  </a:lnTo>
                  <a:close/>
                </a:path>
                <a:path w="26669" h="986789">
                  <a:moveTo>
                    <a:pt x="26669" y="196849"/>
                  </a:moveTo>
                  <a:lnTo>
                    <a:pt x="0" y="196849"/>
                  </a:lnTo>
                  <a:lnTo>
                    <a:pt x="0" y="215899"/>
                  </a:lnTo>
                  <a:lnTo>
                    <a:pt x="26669" y="215899"/>
                  </a:lnTo>
                  <a:lnTo>
                    <a:pt x="26669" y="196849"/>
                  </a:lnTo>
                  <a:close/>
                </a:path>
                <a:path w="26669" h="986789">
                  <a:moveTo>
                    <a:pt x="26669" y="215900"/>
                  </a:moveTo>
                  <a:lnTo>
                    <a:pt x="0" y="215900"/>
                  </a:lnTo>
                  <a:lnTo>
                    <a:pt x="0" y="222249"/>
                  </a:lnTo>
                  <a:lnTo>
                    <a:pt x="26669" y="222249"/>
                  </a:lnTo>
                  <a:lnTo>
                    <a:pt x="26669" y="215900"/>
                  </a:lnTo>
                  <a:close/>
                </a:path>
                <a:path w="26669" h="986789">
                  <a:moveTo>
                    <a:pt x="26669" y="222249"/>
                  </a:moveTo>
                  <a:lnTo>
                    <a:pt x="0" y="222249"/>
                  </a:lnTo>
                  <a:lnTo>
                    <a:pt x="0" y="260349"/>
                  </a:lnTo>
                  <a:lnTo>
                    <a:pt x="26669" y="260349"/>
                  </a:lnTo>
                  <a:lnTo>
                    <a:pt x="26669" y="222249"/>
                  </a:lnTo>
                  <a:close/>
                </a:path>
                <a:path w="26669" h="986789">
                  <a:moveTo>
                    <a:pt x="26669" y="260349"/>
                  </a:moveTo>
                  <a:lnTo>
                    <a:pt x="0" y="260349"/>
                  </a:lnTo>
                  <a:lnTo>
                    <a:pt x="0" y="266699"/>
                  </a:lnTo>
                  <a:lnTo>
                    <a:pt x="26669" y="266699"/>
                  </a:lnTo>
                  <a:lnTo>
                    <a:pt x="26669" y="260349"/>
                  </a:lnTo>
                  <a:close/>
                </a:path>
                <a:path w="26669" h="986789">
                  <a:moveTo>
                    <a:pt x="26669" y="266699"/>
                  </a:moveTo>
                  <a:lnTo>
                    <a:pt x="0" y="266699"/>
                  </a:lnTo>
                  <a:lnTo>
                    <a:pt x="0" y="279399"/>
                  </a:lnTo>
                  <a:lnTo>
                    <a:pt x="26669" y="279399"/>
                  </a:lnTo>
                  <a:lnTo>
                    <a:pt x="26669" y="266699"/>
                  </a:lnTo>
                  <a:close/>
                </a:path>
                <a:path w="26669" h="986789">
                  <a:moveTo>
                    <a:pt x="26669" y="279399"/>
                  </a:moveTo>
                  <a:lnTo>
                    <a:pt x="0" y="279399"/>
                  </a:lnTo>
                  <a:lnTo>
                    <a:pt x="0" y="285749"/>
                  </a:lnTo>
                  <a:lnTo>
                    <a:pt x="26669" y="285749"/>
                  </a:lnTo>
                  <a:lnTo>
                    <a:pt x="26669" y="279399"/>
                  </a:lnTo>
                  <a:close/>
                </a:path>
                <a:path w="26669" h="986789">
                  <a:moveTo>
                    <a:pt x="26669" y="285749"/>
                  </a:moveTo>
                  <a:lnTo>
                    <a:pt x="0" y="285749"/>
                  </a:lnTo>
                  <a:lnTo>
                    <a:pt x="0" y="298449"/>
                  </a:lnTo>
                  <a:lnTo>
                    <a:pt x="26669" y="298449"/>
                  </a:lnTo>
                  <a:lnTo>
                    <a:pt x="26669" y="285749"/>
                  </a:lnTo>
                  <a:close/>
                </a:path>
                <a:path w="26669" h="986789">
                  <a:moveTo>
                    <a:pt x="26669" y="298449"/>
                  </a:moveTo>
                  <a:lnTo>
                    <a:pt x="0" y="298449"/>
                  </a:lnTo>
                  <a:lnTo>
                    <a:pt x="0" y="304799"/>
                  </a:lnTo>
                  <a:lnTo>
                    <a:pt x="26669" y="304799"/>
                  </a:lnTo>
                  <a:lnTo>
                    <a:pt x="26669" y="298449"/>
                  </a:lnTo>
                  <a:close/>
                </a:path>
                <a:path w="26669" h="986789">
                  <a:moveTo>
                    <a:pt x="26669" y="304799"/>
                  </a:moveTo>
                  <a:lnTo>
                    <a:pt x="0" y="304799"/>
                  </a:lnTo>
                  <a:lnTo>
                    <a:pt x="0" y="317499"/>
                  </a:lnTo>
                  <a:lnTo>
                    <a:pt x="26669" y="317499"/>
                  </a:lnTo>
                  <a:lnTo>
                    <a:pt x="26669" y="304799"/>
                  </a:lnTo>
                  <a:close/>
                </a:path>
                <a:path w="26669" h="986789">
                  <a:moveTo>
                    <a:pt x="26669" y="317499"/>
                  </a:moveTo>
                  <a:lnTo>
                    <a:pt x="0" y="317499"/>
                  </a:lnTo>
                  <a:lnTo>
                    <a:pt x="0" y="323849"/>
                  </a:lnTo>
                  <a:lnTo>
                    <a:pt x="26669" y="323849"/>
                  </a:lnTo>
                  <a:lnTo>
                    <a:pt x="26669" y="317499"/>
                  </a:lnTo>
                  <a:close/>
                </a:path>
                <a:path w="26669" h="986789">
                  <a:moveTo>
                    <a:pt x="26669" y="323849"/>
                  </a:moveTo>
                  <a:lnTo>
                    <a:pt x="0" y="323849"/>
                  </a:lnTo>
                  <a:lnTo>
                    <a:pt x="0" y="330199"/>
                  </a:lnTo>
                  <a:lnTo>
                    <a:pt x="26669" y="330199"/>
                  </a:lnTo>
                  <a:lnTo>
                    <a:pt x="26669" y="323849"/>
                  </a:lnTo>
                  <a:close/>
                </a:path>
                <a:path w="26669" h="986789">
                  <a:moveTo>
                    <a:pt x="26669" y="330199"/>
                  </a:moveTo>
                  <a:lnTo>
                    <a:pt x="0" y="330199"/>
                  </a:lnTo>
                  <a:lnTo>
                    <a:pt x="0" y="336549"/>
                  </a:lnTo>
                  <a:lnTo>
                    <a:pt x="26669" y="336549"/>
                  </a:lnTo>
                  <a:lnTo>
                    <a:pt x="26669" y="330199"/>
                  </a:lnTo>
                  <a:close/>
                </a:path>
                <a:path w="26669" h="986789">
                  <a:moveTo>
                    <a:pt x="26669" y="336549"/>
                  </a:moveTo>
                  <a:lnTo>
                    <a:pt x="0" y="336549"/>
                  </a:lnTo>
                  <a:lnTo>
                    <a:pt x="0" y="342899"/>
                  </a:lnTo>
                  <a:lnTo>
                    <a:pt x="26669" y="342899"/>
                  </a:lnTo>
                  <a:lnTo>
                    <a:pt x="26669" y="336549"/>
                  </a:lnTo>
                  <a:close/>
                </a:path>
                <a:path w="26669" h="986789">
                  <a:moveTo>
                    <a:pt x="26669" y="342899"/>
                  </a:moveTo>
                  <a:lnTo>
                    <a:pt x="0" y="342899"/>
                  </a:lnTo>
                  <a:lnTo>
                    <a:pt x="0" y="349249"/>
                  </a:lnTo>
                  <a:lnTo>
                    <a:pt x="26669" y="349249"/>
                  </a:lnTo>
                  <a:lnTo>
                    <a:pt x="26669" y="342899"/>
                  </a:lnTo>
                  <a:close/>
                </a:path>
                <a:path w="26669" h="986789">
                  <a:moveTo>
                    <a:pt x="26669" y="349250"/>
                  </a:moveTo>
                  <a:lnTo>
                    <a:pt x="0" y="349250"/>
                  </a:lnTo>
                  <a:lnTo>
                    <a:pt x="0" y="355599"/>
                  </a:lnTo>
                  <a:lnTo>
                    <a:pt x="26669" y="355599"/>
                  </a:lnTo>
                  <a:lnTo>
                    <a:pt x="26669" y="349250"/>
                  </a:lnTo>
                  <a:close/>
                </a:path>
                <a:path w="26669" h="986789">
                  <a:moveTo>
                    <a:pt x="26669" y="355600"/>
                  </a:moveTo>
                  <a:lnTo>
                    <a:pt x="0" y="355600"/>
                  </a:lnTo>
                  <a:lnTo>
                    <a:pt x="0" y="361949"/>
                  </a:lnTo>
                  <a:lnTo>
                    <a:pt x="26669" y="361949"/>
                  </a:lnTo>
                  <a:lnTo>
                    <a:pt x="26669" y="355600"/>
                  </a:lnTo>
                  <a:close/>
                </a:path>
                <a:path w="26669" h="986789">
                  <a:moveTo>
                    <a:pt x="26669" y="361949"/>
                  </a:moveTo>
                  <a:lnTo>
                    <a:pt x="0" y="361949"/>
                  </a:lnTo>
                  <a:lnTo>
                    <a:pt x="0" y="368299"/>
                  </a:lnTo>
                  <a:lnTo>
                    <a:pt x="26669" y="368299"/>
                  </a:lnTo>
                  <a:lnTo>
                    <a:pt x="26669" y="361949"/>
                  </a:lnTo>
                  <a:close/>
                </a:path>
                <a:path w="26669" h="986789">
                  <a:moveTo>
                    <a:pt x="26669" y="368299"/>
                  </a:moveTo>
                  <a:lnTo>
                    <a:pt x="0" y="368299"/>
                  </a:lnTo>
                  <a:lnTo>
                    <a:pt x="0" y="374649"/>
                  </a:lnTo>
                  <a:lnTo>
                    <a:pt x="26669" y="374649"/>
                  </a:lnTo>
                  <a:lnTo>
                    <a:pt x="26669" y="368299"/>
                  </a:lnTo>
                  <a:close/>
                </a:path>
                <a:path w="26669" h="986789">
                  <a:moveTo>
                    <a:pt x="26669" y="374649"/>
                  </a:moveTo>
                  <a:lnTo>
                    <a:pt x="0" y="374649"/>
                  </a:lnTo>
                  <a:lnTo>
                    <a:pt x="0" y="380999"/>
                  </a:lnTo>
                  <a:lnTo>
                    <a:pt x="26669" y="380999"/>
                  </a:lnTo>
                  <a:lnTo>
                    <a:pt x="26669" y="374649"/>
                  </a:lnTo>
                  <a:close/>
                </a:path>
                <a:path w="26669" h="986789">
                  <a:moveTo>
                    <a:pt x="26669" y="381000"/>
                  </a:moveTo>
                  <a:lnTo>
                    <a:pt x="0" y="381000"/>
                  </a:lnTo>
                  <a:lnTo>
                    <a:pt x="0" y="387349"/>
                  </a:lnTo>
                  <a:lnTo>
                    <a:pt x="26669" y="387349"/>
                  </a:lnTo>
                  <a:lnTo>
                    <a:pt x="26669" y="381000"/>
                  </a:lnTo>
                  <a:close/>
                </a:path>
                <a:path w="26669" h="986789">
                  <a:moveTo>
                    <a:pt x="26669" y="387350"/>
                  </a:moveTo>
                  <a:lnTo>
                    <a:pt x="0" y="387350"/>
                  </a:lnTo>
                  <a:lnTo>
                    <a:pt x="0" y="393699"/>
                  </a:lnTo>
                  <a:lnTo>
                    <a:pt x="26669" y="393699"/>
                  </a:lnTo>
                  <a:lnTo>
                    <a:pt x="26669" y="387350"/>
                  </a:lnTo>
                  <a:close/>
                </a:path>
                <a:path w="26669" h="986789">
                  <a:moveTo>
                    <a:pt x="26669" y="393700"/>
                  </a:moveTo>
                  <a:lnTo>
                    <a:pt x="0" y="393700"/>
                  </a:lnTo>
                  <a:lnTo>
                    <a:pt x="0" y="400049"/>
                  </a:lnTo>
                  <a:lnTo>
                    <a:pt x="26669" y="400049"/>
                  </a:lnTo>
                  <a:lnTo>
                    <a:pt x="26669" y="393700"/>
                  </a:lnTo>
                  <a:close/>
                </a:path>
                <a:path w="26669" h="986789">
                  <a:moveTo>
                    <a:pt x="26669" y="400049"/>
                  </a:moveTo>
                  <a:lnTo>
                    <a:pt x="0" y="400049"/>
                  </a:lnTo>
                  <a:lnTo>
                    <a:pt x="0" y="406399"/>
                  </a:lnTo>
                  <a:lnTo>
                    <a:pt x="26669" y="406399"/>
                  </a:lnTo>
                  <a:lnTo>
                    <a:pt x="26669" y="400049"/>
                  </a:lnTo>
                  <a:close/>
                </a:path>
                <a:path w="26669" h="986789">
                  <a:moveTo>
                    <a:pt x="26669" y="406400"/>
                  </a:moveTo>
                  <a:lnTo>
                    <a:pt x="0" y="406400"/>
                  </a:lnTo>
                  <a:lnTo>
                    <a:pt x="0" y="412749"/>
                  </a:lnTo>
                  <a:lnTo>
                    <a:pt x="26669" y="412749"/>
                  </a:lnTo>
                  <a:lnTo>
                    <a:pt x="26669" y="406400"/>
                  </a:lnTo>
                  <a:close/>
                </a:path>
                <a:path w="26669" h="986789">
                  <a:moveTo>
                    <a:pt x="26669" y="412750"/>
                  </a:moveTo>
                  <a:lnTo>
                    <a:pt x="0" y="412750"/>
                  </a:lnTo>
                  <a:lnTo>
                    <a:pt x="0" y="419099"/>
                  </a:lnTo>
                  <a:lnTo>
                    <a:pt x="26669" y="419099"/>
                  </a:lnTo>
                  <a:lnTo>
                    <a:pt x="26669" y="412750"/>
                  </a:lnTo>
                  <a:close/>
                </a:path>
                <a:path w="26669" h="986789">
                  <a:moveTo>
                    <a:pt x="26669" y="419099"/>
                  </a:moveTo>
                  <a:lnTo>
                    <a:pt x="0" y="419099"/>
                  </a:lnTo>
                  <a:lnTo>
                    <a:pt x="0" y="425449"/>
                  </a:lnTo>
                  <a:lnTo>
                    <a:pt x="26669" y="425449"/>
                  </a:lnTo>
                  <a:lnTo>
                    <a:pt x="26669" y="419099"/>
                  </a:lnTo>
                  <a:close/>
                </a:path>
                <a:path w="26669" h="986789">
                  <a:moveTo>
                    <a:pt x="26669" y="425450"/>
                  </a:moveTo>
                  <a:lnTo>
                    <a:pt x="0" y="425450"/>
                  </a:lnTo>
                  <a:lnTo>
                    <a:pt x="0" y="431799"/>
                  </a:lnTo>
                  <a:lnTo>
                    <a:pt x="26669" y="431799"/>
                  </a:lnTo>
                  <a:lnTo>
                    <a:pt x="26669" y="425450"/>
                  </a:lnTo>
                  <a:close/>
                </a:path>
                <a:path w="26669" h="986789">
                  <a:moveTo>
                    <a:pt x="26669" y="431799"/>
                  </a:moveTo>
                  <a:lnTo>
                    <a:pt x="0" y="431799"/>
                  </a:lnTo>
                  <a:lnTo>
                    <a:pt x="0" y="438149"/>
                  </a:lnTo>
                  <a:lnTo>
                    <a:pt x="26669" y="438149"/>
                  </a:lnTo>
                  <a:lnTo>
                    <a:pt x="26669" y="431799"/>
                  </a:lnTo>
                  <a:close/>
                </a:path>
                <a:path w="26669" h="986789">
                  <a:moveTo>
                    <a:pt x="26669" y="438149"/>
                  </a:moveTo>
                  <a:lnTo>
                    <a:pt x="0" y="438149"/>
                  </a:lnTo>
                  <a:lnTo>
                    <a:pt x="0" y="444499"/>
                  </a:lnTo>
                  <a:lnTo>
                    <a:pt x="26669" y="444499"/>
                  </a:lnTo>
                  <a:lnTo>
                    <a:pt x="26669" y="438149"/>
                  </a:lnTo>
                  <a:close/>
                </a:path>
                <a:path w="26669" h="986789">
                  <a:moveTo>
                    <a:pt x="26669" y="444499"/>
                  </a:moveTo>
                  <a:lnTo>
                    <a:pt x="0" y="444499"/>
                  </a:lnTo>
                  <a:lnTo>
                    <a:pt x="0" y="450849"/>
                  </a:lnTo>
                  <a:lnTo>
                    <a:pt x="26669" y="450849"/>
                  </a:lnTo>
                  <a:lnTo>
                    <a:pt x="26669" y="444499"/>
                  </a:lnTo>
                  <a:close/>
                </a:path>
                <a:path w="26669" h="986789">
                  <a:moveTo>
                    <a:pt x="26669" y="450849"/>
                  </a:moveTo>
                  <a:lnTo>
                    <a:pt x="0" y="450849"/>
                  </a:lnTo>
                  <a:lnTo>
                    <a:pt x="0" y="471169"/>
                  </a:lnTo>
                  <a:lnTo>
                    <a:pt x="26669" y="471169"/>
                  </a:lnTo>
                  <a:lnTo>
                    <a:pt x="26669" y="450849"/>
                  </a:lnTo>
                  <a:close/>
                </a:path>
                <a:path w="26669" h="986789">
                  <a:moveTo>
                    <a:pt x="26669" y="471169"/>
                  </a:moveTo>
                  <a:lnTo>
                    <a:pt x="0" y="471169"/>
                  </a:lnTo>
                  <a:lnTo>
                    <a:pt x="0" y="477519"/>
                  </a:lnTo>
                  <a:lnTo>
                    <a:pt x="26669" y="477519"/>
                  </a:lnTo>
                  <a:lnTo>
                    <a:pt x="26669" y="471169"/>
                  </a:lnTo>
                  <a:close/>
                </a:path>
                <a:path w="26669" h="986789">
                  <a:moveTo>
                    <a:pt x="26669" y="477519"/>
                  </a:moveTo>
                  <a:lnTo>
                    <a:pt x="0" y="477519"/>
                  </a:lnTo>
                  <a:lnTo>
                    <a:pt x="0" y="496569"/>
                  </a:lnTo>
                  <a:lnTo>
                    <a:pt x="26669" y="496569"/>
                  </a:lnTo>
                  <a:lnTo>
                    <a:pt x="26669" y="477519"/>
                  </a:lnTo>
                  <a:close/>
                </a:path>
                <a:path w="26669" h="986789">
                  <a:moveTo>
                    <a:pt x="26669" y="496569"/>
                  </a:moveTo>
                  <a:lnTo>
                    <a:pt x="0" y="496569"/>
                  </a:lnTo>
                  <a:lnTo>
                    <a:pt x="0" y="502919"/>
                  </a:lnTo>
                  <a:lnTo>
                    <a:pt x="26669" y="502919"/>
                  </a:lnTo>
                  <a:lnTo>
                    <a:pt x="26669" y="496569"/>
                  </a:lnTo>
                  <a:close/>
                </a:path>
                <a:path w="26669" h="986789">
                  <a:moveTo>
                    <a:pt x="26669" y="502919"/>
                  </a:moveTo>
                  <a:lnTo>
                    <a:pt x="0" y="502919"/>
                  </a:lnTo>
                  <a:lnTo>
                    <a:pt x="0" y="509269"/>
                  </a:lnTo>
                  <a:lnTo>
                    <a:pt x="26669" y="509269"/>
                  </a:lnTo>
                  <a:lnTo>
                    <a:pt x="26669" y="502919"/>
                  </a:lnTo>
                  <a:close/>
                </a:path>
                <a:path w="26669" h="986789">
                  <a:moveTo>
                    <a:pt x="26669" y="509269"/>
                  </a:moveTo>
                  <a:lnTo>
                    <a:pt x="0" y="509269"/>
                  </a:lnTo>
                  <a:lnTo>
                    <a:pt x="0" y="515619"/>
                  </a:lnTo>
                  <a:lnTo>
                    <a:pt x="26669" y="515619"/>
                  </a:lnTo>
                  <a:lnTo>
                    <a:pt x="26669" y="509269"/>
                  </a:lnTo>
                  <a:close/>
                </a:path>
                <a:path w="26669" h="986789">
                  <a:moveTo>
                    <a:pt x="26669" y="515619"/>
                  </a:moveTo>
                  <a:lnTo>
                    <a:pt x="0" y="515619"/>
                  </a:lnTo>
                  <a:lnTo>
                    <a:pt x="0" y="521969"/>
                  </a:lnTo>
                  <a:lnTo>
                    <a:pt x="26669" y="521969"/>
                  </a:lnTo>
                  <a:lnTo>
                    <a:pt x="26669" y="515619"/>
                  </a:lnTo>
                  <a:close/>
                </a:path>
                <a:path w="26669" h="986789">
                  <a:moveTo>
                    <a:pt x="26669" y="521969"/>
                  </a:moveTo>
                  <a:lnTo>
                    <a:pt x="0" y="521969"/>
                  </a:lnTo>
                  <a:lnTo>
                    <a:pt x="0" y="528319"/>
                  </a:lnTo>
                  <a:lnTo>
                    <a:pt x="26669" y="528319"/>
                  </a:lnTo>
                  <a:lnTo>
                    <a:pt x="26669" y="521969"/>
                  </a:lnTo>
                  <a:close/>
                </a:path>
                <a:path w="26669" h="986789">
                  <a:moveTo>
                    <a:pt x="26669" y="528319"/>
                  </a:moveTo>
                  <a:lnTo>
                    <a:pt x="0" y="528319"/>
                  </a:lnTo>
                  <a:lnTo>
                    <a:pt x="0" y="534669"/>
                  </a:lnTo>
                  <a:lnTo>
                    <a:pt x="26669" y="534669"/>
                  </a:lnTo>
                  <a:lnTo>
                    <a:pt x="26669" y="528319"/>
                  </a:lnTo>
                  <a:close/>
                </a:path>
                <a:path w="26669" h="986789">
                  <a:moveTo>
                    <a:pt x="26669" y="534669"/>
                  </a:moveTo>
                  <a:lnTo>
                    <a:pt x="0" y="534669"/>
                  </a:lnTo>
                  <a:lnTo>
                    <a:pt x="0" y="547369"/>
                  </a:lnTo>
                  <a:lnTo>
                    <a:pt x="26669" y="547369"/>
                  </a:lnTo>
                  <a:lnTo>
                    <a:pt x="26669" y="534669"/>
                  </a:lnTo>
                  <a:close/>
                </a:path>
                <a:path w="26669" h="986789">
                  <a:moveTo>
                    <a:pt x="26669" y="547369"/>
                  </a:moveTo>
                  <a:lnTo>
                    <a:pt x="0" y="547369"/>
                  </a:lnTo>
                  <a:lnTo>
                    <a:pt x="0" y="553719"/>
                  </a:lnTo>
                  <a:lnTo>
                    <a:pt x="26669" y="553719"/>
                  </a:lnTo>
                  <a:lnTo>
                    <a:pt x="26669" y="547369"/>
                  </a:lnTo>
                  <a:close/>
                </a:path>
                <a:path w="26669" h="986789">
                  <a:moveTo>
                    <a:pt x="26669" y="553719"/>
                  </a:moveTo>
                  <a:lnTo>
                    <a:pt x="0" y="553719"/>
                  </a:lnTo>
                  <a:lnTo>
                    <a:pt x="0" y="560069"/>
                  </a:lnTo>
                  <a:lnTo>
                    <a:pt x="26669" y="560069"/>
                  </a:lnTo>
                  <a:lnTo>
                    <a:pt x="26669" y="553719"/>
                  </a:lnTo>
                  <a:close/>
                </a:path>
                <a:path w="26669" h="986789">
                  <a:moveTo>
                    <a:pt x="26669" y="560069"/>
                  </a:moveTo>
                  <a:lnTo>
                    <a:pt x="0" y="560069"/>
                  </a:lnTo>
                  <a:lnTo>
                    <a:pt x="0" y="566419"/>
                  </a:lnTo>
                  <a:lnTo>
                    <a:pt x="26669" y="566419"/>
                  </a:lnTo>
                  <a:lnTo>
                    <a:pt x="26669" y="560069"/>
                  </a:lnTo>
                  <a:close/>
                </a:path>
                <a:path w="26669" h="986789">
                  <a:moveTo>
                    <a:pt x="26669" y="566419"/>
                  </a:moveTo>
                  <a:lnTo>
                    <a:pt x="0" y="566419"/>
                  </a:lnTo>
                  <a:lnTo>
                    <a:pt x="0" y="572769"/>
                  </a:lnTo>
                  <a:lnTo>
                    <a:pt x="26669" y="572769"/>
                  </a:lnTo>
                  <a:lnTo>
                    <a:pt x="26669" y="566419"/>
                  </a:lnTo>
                  <a:close/>
                </a:path>
                <a:path w="26669" h="986789">
                  <a:moveTo>
                    <a:pt x="26669" y="572769"/>
                  </a:moveTo>
                  <a:lnTo>
                    <a:pt x="0" y="572769"/>
                  </a:lnTo>
                  <a:lnTo>
                    <a:pt x="0" y="579119"/>
                  </a:lnTo>
                  <a:lnTo>
                    <a:pt x="26669" y="579119"/>
                  </a:lnTo>
                  <a:lnTo>
                    <a:pt x="26669" y="572769"/>
                  </a:lnTo>
                  <a:close/>
                </a:path>
                <a:path w="26669" h="986789">
                  <a:moveTo>
                    <a:pt x="26669" y="579119"/>
                  </a:moveTo>
                  <a:lnTo>
                    <a:pt x="0" y="579119"/>
                  </a:lnTo>
                  <a:lnTo>
                    <a:pt x="0" y="582929"/>
                  </a:lnTo>
                  <a:lnTo>
                    <a:pt x="26669" y="582929"/>
                  </a:lnTo>
                  <a:lnTo>
                    <a:pt x="26669" y="579119"/>
                  </a:lnTo>
                  <a:close/>
                </a:path>
                <a:path w="26669" h="986789">
                  <a:moveTo>
                    <a:pt x="26669" y="582929"/>
                  </a:moveTo>
                  <a:lnTo>
                    <a:pt x="0" y="582929"/>
                  </a:lnTo>
                  <a:lnTo>
                    <a:pt x="0" y="591819"/>
                  </a:lnTo>
                  <a:lnTo>
                    <a:pt x="26669" y="591819"/>
                  </a:lnTo>
                  <a:lnTo>
                    <a:pt x="26669" y="582929"/>
                  </a:lnTo>
                  <a:close/>
                </a:path>
                <a:path w="26669" h="986789">
                  <a:moveTo>
                    <a:pt x="26669" y="591819"/>
                  </a:moveTo>
                  <a:lnTo>
                    <a:pt x="0" y="591819"/>
                  </a:lnTo>
                  <a:lnTo>
                    <a:pt x="0" y="598169"/>
                  </a:lnTo>
                  <a:lnTo>
                    <a:pt x="26669" y="598169"/>
                  </a:lnTo>
                  <a:lnTo>
                    <a:pt x="26669" y="591819"/>
                  </a:lnTo>
                  <a:close/>
                </a:path>
                <a:path w="26669" h="986789">
                  <a:moveTo>
                    <a:pt x="26669" y="598169"/>
                  </a:moveTo>
                  <a:lnTo>
                    <a:pt x="0" y="598169"/>
                  </a:lnTo>
                  <a:lnTo>
                    <a:pt x="0" y="604519"/>
                  </a:lnTo>
                  <a:lnTo>
                    <a:pt x="26669" y="604519"/>
                  </a:lnTo>
                  <a:lnTo>
                    <a:pt x="26669" y="598169"/>
                  </a:lnTo>
                  <a:close/>
                </a:path>
                <a:path w="26669" h="986789">
                  <a:moveTo>
                    <a:pt x="26669" y="604519"/>
                  </a:moveTo>
                  <a:lnTo>
                    <a:pt x="0" y="604519"/>
                  </a:lnTo>
                  <a:lnTo>
                    <a:pt x="0" y="610869"/>
                  </a:lnTo>
                  <a:lnTo>
                    <a:pt x="26669" y="610869"/>
                  </a:lnTo>
                  <a:lnTo>
                    <a:pt x="26669" y="604519"/>
                  </a:lnTo>
                  <a:close/>
                </a:path>
                <a:path w="26669" h="986789">
                  <a:moveTo>
                    <a:pt x="26669" y="610869"/>
                  </a:moveTo>
                  <a:lnTo>
                    <a:pt x="0" y="610869"/>
                  </a:lnTo>
                  <a:lnTo>
                    <a:pt x="0" y="617219"/>
                  </a:lnTo>
                  <a:lnTo>
                    <a:pt x="26669" y="617219"/>
                  </a:lnTo>
                  <a:lnTo>
                    <a:pt x="26669" y="610869"/>
                  </a:lnTo>
                  <a:close/>
                </a:path>
                <a:path w="26669" h="986789">
                  <a:moveTo>
                    <a:pt x="26669" y="617219"/>
                  </a:moveTo>
                  <a:lnTo>
                    <a:pt x="0" y="617219"/>
                  </a:lnTo>
                  <a:lnTo>
                    <a:pt x="0" y="623569"/>
                  </a:lnTo>
                  <a:lnTo>
                    <a:pt x="26669" y="623569"/>
                  </a:lnTo>
                  <a:lnTo>
                    <a:pt x="26669" y="617219"/>
                  </a:lnTo>
                  <a:close/>
                </a:path>
                <a:path w="26669" h="986789">
                  <a:moveTo>
                    <a:pt x="26669" y="623569"/>
                  </a:moveTo>
                  <a:lnTo>
                    <a:pt x="0" y="623569"/>
                  </a:lnTo>
                  <a:lnTo>
                    <a:pt x="0" y="629919"/>
                  </a:lnTo>
                  <a:lnTo>
                    <a:pt x="26669" y="629919"/>
                  </a:lnTo>
                  <a:lnTo>
                    <a:pt x="26669" y="623569"/>
                  </a:lnTo>
                  <a:close/>
                </a:path>
                <a:path w="26669" h="986789">
                  <a:moveTo>
                    <a:pt x="26669" y="629919"/>
                  </a:moveTo>
                  <a:lnTo>
                    <a:pt x="0" y="629919"/>
                  </a:lnTo>
                  <a:lnTo>
                    <a:pt x="0" y="636269"/>
                  </a:lnTo>
                  <a:lnTo>
                    <a:pt x="26669" y="636269"/>
                  </a:lnTo>
                  <a:lnTo>
                    <a:pt x="26669" y="629919"/>
                  </a:lnTo>
                  <a:close/>
                </a:path>
                <a:path w="26669" h="986789">
                  <a:moveTo>
                    <a:pt x="26669" y="636269"/>
                  </a:moveTo>
                  <a:lnTo>
                    <a:pt x="0" y="636269"/>
                  </a:lnTo>
                  <a:lnTo>
                    <a:pt x="0" y="648969"/>
                  </a:lnTo>
                  <a:lnTo>
                    <a:pt x="26669" y="648969"/>
                  </a:lnTo>
                  <a:lnTo>
                    <a:pt x="26669" y="636269"/>
                  </a:lnTo>
                  <a:close/>
                </a:path>
                <a:path w="26669" h="986789">
                  <a:moveTo>
                    <a:pt x="26669" y="648969"/>
                  </a:moveTo>
                  <a:lnTo>
                    <a:pt x="0" y="648969"/>
                  </a:lnTo>
                  <a:lnTo>
                    <a:pt x="0" y="674369"/>
                  </a:lnTo>
                  <a:lnTo>
                    <a:pt x="26669" y="674369"/>
                  </a:lnTo>
                  <a:lnTo>
                    <a:pt x="26669" y="648969"/>
                  </a:lnTo>
                  <a:close/>
                </a:path>
                <a:path w="26669" h="986789">
                  <a:moveTo>
                    <a:pt x="26669" y="674369"/>
                  </a:moveTo>
                  <a:lnTo>
                    <a:pt x="0" y="674369"/>
                  </a:lnTo>
                  <a:lnTo>
                    <a:pt x="0" y="687069"/>
                  </a:lnTo>
                  <a:lnTo>
                    <a:pt x="26669" y="687069"/>
                  </a:lnTo>
                  <a:lnTo>
                    <a:pt x="26669" y="674369"/>
                  </a:lnTo>
                  <a:close/>
                </a:path>
                <a:path w="26669" h="986789">
                  <a:moveTo>
                    <a:pt x="26669" y="687069"/>
                  </a:moveTo>
                  <a:lnTo>
                    <a:pt x="0" y="687069"/>
                  </a:lnTo>
                  <a:lnTo>
                    <a:pt x="0" y="693419"/>
                  </a:lnTo>
                  <a:lnTo>
                    <a:pt x="26669" y="693419"/>
                  </a:lnTo>
                  <a:lnTo>
                    <a:pt x="26669" y="687069"/>
                  </a:lnTo>
                  <a:close/>
                </a:path>
                <a:path w="26669" h="986789">
                  <a:moveTo>
                    <a:pt x="26669" y="693419"/>
                  </a:moveTo>
                  <a:lnTo>
                    <a:pt x="0" y="693419"/>
                  </a:lnTo>
                  <a:lnTo>
                    <a:pt x="0" y="699769"/>
                  </a:lnTo>
                  <a:lnTo>
                    <a:pt x="26669" y="699769"/>
                  </a:lnTo>
                  <a:lnTo>
                    <a:pt x="26669" y="693419"/>
                  </a:lnTo>
                  <a:close/>
                </a:path>
                <a:path w="26669" h="986789">
                  <a:moveTo>
                    <a:pt x="26669" y="699769"/>
                  </a:moveTo>
                  <a:lnTo>
                    <a:pt x="0" y="699769"/>
                  </a:lnTo>
                  <a:lnTo>
                    <a:pt x="0" y="706119"/>
                  </a:lnTo>
                  <a:lnTo>
                    <a:pt x="26669" y="706119"/>
                  </a:lnTo>
                  <a:lnTo>
                    <a:pt x="26669" y="699769"/>
                  </a:lnTo>
                  <a:close/>
                </a:path>
                <a:path w="26669" h="986789">
                  <a:moveTo>
                    <a:pt x="26669" y="706119"/>
                  </a:moveTo>
                  <a:lnTo>
                    <a:pt x="0" y="706119"/>
                  </a:lnTo>
                  <a:lnTo>
                    <a:pt x="0" y="712469"/>
                  </a:lnTo>
                  <a:lnTo>
                    <a:pt x="26669" y="712469"/>
                  </a:lnTo>
                  <a:lnTo>
                    <a:pt x="26669" y="706119"/>
                  </a:lnTo>
                  <a:close/>
                </a:path>
                <a:path w="26669" h="986789">
                  <a:moveTo>
                    <a:pt x="26669" y="712469"/>
                  </a:moveTo>
                  <a:lnTo>
                    <a:pt x="0" y="712469"/>
                  </a:lnTo>
                  <a:lnTo>
                    <a:pt x="0" y="718819"/>
                  </a:lnTo>
                  <a:lnTo>
                    <a:pt x="26669" y="718819"/>
                  </a:lnTo>
                  <a:lnTo>
                    <a:pt x="26669" y="712469"/>
                  </a:lnTo>
                  <a:close/>
                </a:path>
                <a:path w="26669" h="986789">
                  <a:moveTo>
                    <a:pt x="26669" y="720089"/>
                  </a:moveTo>
                  <a:lnTo>
                    <a:pt x="0" y="720089"/>
                  </a:lnTo>
                  <a:lnTo>
                    <a:pt x="0" y="725169"/>
                  </a:lnTo>
                  <a:lnTo>
                    <a:pt x="26669" y="725169"/>
                  </a:lnTo>
                  <a:lnTo>
                    <a:pt x="26669" y="720089"/>
                  </a:lnTo>
                  <a:close/>
                </a:path>
                <a:path w="26669" h="986789">
                  <a:moveTo>
                    <a:pt x="26669" y="718819"/>
                  </a:moveTo>
                  <a:lnTo>
                    <a:pt x="0" y="718819"/>
                  </a:lnTo>
                  <a:lnTo>
                    <a:pt x="0" y="720089"/>
                  </a:lnTo>
                  <a:lnTo>
                    <a:pt x="26669" y="720089"/>
                  </a:lnTo>
                  <a:lnTo>
                    <a:pt x="26669" y="718819"/>
                  </a:lnTo>
                  <a:close/>
                </a:path>
                <a:path w="26669" h="986789">
                  <a:moveTo>
                    <a:pt x="26669" y="725169"/>
                  </a:moveTo>
                  <a:lnTo>
                    <a:pt x="0" y="725169"/>
                  </a:lnTo>
                  <a:lnTo>
                    <a:pt x="0" y="731519"/>
                  </a:lnTo>
                  <a:lnTo>
                    <a:pt x="26669" y="731519"/>
                  </a:lnTo>
                  <a:lnTo>
                    <a:pt x="26669" y="725169"/>
                  </a:lnTo>
                  <a:close/>
                </a:path>
                <a:path w="26669" h="986789">
                  <a:moveTo>
                    <a:pt x="26669" y="731519"/>
                  </a:moveTo>
                  <a:lnTo>
                    <a:pt x="0" y="731519"/>
                  </a:lnTo>
                  <a:lnTo>
                    <a:pt x="0" y="737869"/>
                  </a:lnTo>
                  <a:lnTo>
                    <a:pt x="26669" y="737869"/>
                  </a:lnTo>
                  <a:lnTo>
                    <a:pt x="26669" y="731519"/>
                  </a:lnTo>
                  <a:close/>
                </a:path>
                <a:path w="26669" h="986789">
                  <a:moveTo>
                    <a:pt x="26669" y="737869"/>
                  </a:moveTo>
                  <a:lnTo>
                    <a:pt x="0" y="737869"/>
                  </a:lnTo>
                  <a:lnTo>
                    <a:pt x="0" y="744219"/>
                  </a:lnTo>
                  <a:lnTo>
                    <a:pt x="26669" y="744219"/>
                  </a:lnTo>
                  <a:lnTo>
                    <a:pt x="26669" y="737869"/>
                  </a:lnTo>
                  <a:close/>
                </a:path>
                <a:path w="26669" h="986789">
                  <a:moveTo>
                    <a:pt x="26669" y="744219"/>
                  </a:moveTo>
                  <a:lnTo>
                    <a:pt x="0" y="744219"/>
                  </a:lnTo>
                  <a:lnTo>
                    <a:pt x="0" y="750569"/>
                  </a:lnTo>
                  <a:lnTo>
                    <a:pt x="26669" y="750569"/>
                  </a:lnTo>
                  <a:lnTo>
                    <a:pt x="26669" y="744219"/>
                  </a:lnTo>
                  <a:close/>
                </a:path>
                <a:path w="26669" h="986789">
                  <a:moveTo>
                    <a:pt x="26669" y="750569"/>
                  </a:moveTo>
                  <a:lnTo>
                    <a:pt x="0" y="750569"/>
                  </a:lnTo>
                  <a:lnTo>
                    <a:pt x="0" y="756919"/>
                  </a:lnTo>
                  <a:lnTo>
                    <a:pt x="26669" y="756919"/>
                  </a:lnTo>
                  <a:lnTo>
                    <a:pt x="26669" y="750569"/>
                  </a:lnTo>
                  <a:close/>
                </a:path>
                <a:path w="26669" h="986789">
                  <a:moveTo>
                    <a:pt x="26669" y="756919"/>
                  </a:moveTo>
                  <a:lnTo>
                    <a:pt x="0" y="756919"/>
                  </a:lnTo>
                  <a:lnTo>
                    <a:pt x="0" y="782319"/>
                  </a:lnTo>
                  <a:lnTo>
                    <a:pt x="26669" y="782319"/>
                  </a:lnTo>
                  <a:lnTo>
                    <a:pt x="26669" y="756919"/>
                  </a:lnTo>
                  <a:close/>
                </a:path>
                <a:path w="26669" h="986789">
                  <a:moveTo>
                    <a:pt x="26669" y="782319"/>
                  </a:moveTo>
                  <a:lnTo>
                    <a:pt x="0" y="782319"/>
                  </a:lnTo>
                  <a:lnTo>
                    <a:pt x="0" y="788669"/>
                  </a:lnTo>
                  <a:lnTo>
                    <a:pt x="26669" y="788669"/>
                  </a:lnTo>
                  <a:lnTo>
                    <a:pt x="26669" y="782319"/>
                  </a:lnTo>
                  <a:close/>
                </a:path>
                <a:path w="26669" h="986789">
                  <a:moveTo>
                    <a:pt x="26669" y="788669"/>
                  </a:moveTo>
                  <a:lnTo>
                    <a:pt x="0" y="788669"/>
                  </a:lnTo>
                  <a:lnTo>
                    <a:pt x="0" y="795019"/>
                  </a:lnTo>
                  <a:lnTo>
                    <a:pt x="26669" y="795019"/>
                  </a:lnTo>
                  <a:lnTo>
                    <a:pt x="26669" y="788669"/>
                  </a:lnTo>
                  <a:close/>
                </a:path>
                <a:path w="26669" h="986789">
                  <a:moveTo>
                    <a:pt x="26669" y="795019"/>
                  </a:moveTo>
                  <a:lnTo>
                    <a:pt x="0" y="795019"/>
                  </a:lnTo>
                  <a:lnTo>
                    <a:pt x="0" y="801369"/>
                  </a:lnTo>
                  <a:lnTo>
                    <a:pt x="26669" y="801369"/>
                  </a:lnTo>
                  <a:lnTo>
                    <a:pt x="26669" y="795019"/>
                  </a:lnTo>
                  <a:close/>
                </a:path>
                <a:path w="26669" h="986789">
                  <a:moveTo>
                    <a:pt x="26669" y="801369"/>
                  </a:moveTo>
                  <a:lnTo>
                    <a:pt x="0" y="801369"/>
                  </a:lnTo>
                  <a:lnTo>
                    <a:pt x="0" y="805179"/>
                  </a:lnTo>
                  <a:lnTo>
                    <a:pt x="26669" y="805179"/>
                  </a:lnTo>
                  <a:lnTo>
                    <a:pt x="26669" y="801369"/>
                  </a:lnTo>
                  <a:close/>
                </a:path>
                <a:path w="26669" h="986789">
                  <a:moveTo>
                    <a:pt x="26669" y="805179"/>
                  </a:moveTo>
                  <a:lnTo>
                    <a:pt x="0" y="805179"/>
                  </a:lnTo>
                  <a:lnTo>
                    <a:pt x="0" y="807719"/>
                  </a:lnTo>
                  <a:lnTo>
                    <a:pt x="26669" y="807719"/>
                  </a:lnTo>
                  <a:lnTo>
                    <a:pt x="26669" y="805179"/>
                  </a:lnTo>
                  <a:close/>
                </a:path>
                <a:path w="26669" h="986789">
                  <a:moveTo>
                    <a:pt x="26669" y="807719"/>
                  </a:moveTo>
                  <a:lnTo>
                    <a:pt x="0" y="807719"/>
                  </a:lnTo>
                  <a:lnTo>
                    <a:pt x="0" y="820419"/>
                  </a:lnTo>
                  <a:lnTo>
                    <a:pt x="26669" y="820419"/>
                  </a:lnTo>
                  <a:lnTo>
                    <a:pt x="26669" y="807719"/>
                  </a:lnTo>
                  <a:close/>
                </a:path>
                <a:path w="26669" h="986789">
                  <a:moveTo>
                    <a:pt x="26669" y="820419"/>
                  </a:moveTo>
                  <a:lnTo>
                    <a:pt x="0" y="820419"/>
                  </a:lnTo>
                  <a:lnTo>
                    <a:pt x="0" y="826769"/>
                  </a:lnTo>
                  <a:lnTo>
                    <a:pt x="26669" y="826769"/>
                  </a:lnTo>
                  <a:lnTo>
                    <a:pt x="26669" y="820419"/>
                  </a:lnTo>
                  <a:close/>
                </a:path>
                <a:path w="26669" h="986789">
                  <a:moveTo>
                    <a:pt x="26669" y="826769"/>
                  </a:moveTo>
                  <a:lnTo>
                    <a:pt x="0" y="826769"/>
                  </a:lnTo>
                  <a:lnTo>
                    <a:pt x="0" y="836929"/>
                  </a:lnTo>
                  <a:lnTo>
                    <a:pt x="26669" y="836929"/>
                  </a:lnTo>
                  <a:lnTo>
                    <a:pt x="26669" y="826769"/>
                  </a:lnTo>
                  <a:close/>
                </a:path>
                <a:path w="26669" h="986789">
                  <a:moveTo>
                    <a:pt x="26669" y="836929"/>
                  </a:moveTo>
                  <a:lnTo>
                    <a:pt x="0" y="836929"/>
                  </a:lnTo>
                  <a:lnTo>
                    <a:pt x="0" y="843279"/>
                  </a:lnTo>
                  <a:lnTo>
                    <a:pt x="26669" y="843279"/>
                  </a:lnTo>
                  <a:lnTo>
                    <a:pt x="26669" y="836929"/>
                  </a:lnTo>
                  <a:close/>
                </a:path>
                <a:path w="26669" h="986789">
                  <a:moveTo>
                    <a:pt x="26669" y="843279"/>
                  </a:moveTo>
                  <a:lnTo>
                    <a:pt x="0" y="843279"/>
                  </a:lnTo>
                  <a:lnTo>
                    <a:pt x="0" y="852169"/>
                  </a:lnTo>
                  <a:lnTo>
                    <a:pt x="26669" y="852169"/>
                  </a:lnTo>
                  <a:lnTo>
                    <a:pt x="26669" y="843279"/>
                  </a:lnTo>
                  <a:close/>
                </a:path>
                <a:path w="26669" h="986789">
                  <a:moveTo>
                    <a:pt x="26669" y="852169"/>
                  </a:moveTo>
                  <a:lnTo>
                    <a:pt x="0" y="852169"/>
                  </a:lnTo>
                  <a:lnTo>
                    <a:pt x="0" y="857249"/>
                  </a:lnTo>
                  <a:lnTo>
                    <a:pt x="26669" y="857249"/>
                  </a:lnTo>
                  <a:lnTo>
                    <a:pt x="26669" y="852169"/>
                  </a:lnTo>
                  <a:close/>
                </a:path>
                <a:path w="26669" h="986789">
                  <a:moveTo>
                    <a:pt x="26669" y="857249"/>
                  </a:moveTo>
                  <a:lnTo>
                    <a:pt x="0" y="857249"/>
                  </a:lnTo>
                  <a:lnTo>
                    <a:pt x="0" y="858519"/>
                  </a:lnTo>
                  <a:lnTo>
                    <a:pt x="26669" y="858519"/>
                  </a:lnTo>
                  <a:lnTo>
                    <a:pt x="26669" y="857249"/>
                  </a:lnTo>
                  <a:close/>
                </a:path>
                <a:path w="26669" h="986789">
                  <a:moveTo>
                    <a:pt x="26669" y="858519"/>
                  </a:moveTo>
                  <a:lnTo>
                    <a:pt x="0" y="858519"/>
                  </a:lnTo>
                  <a:lnTo>
                    <a:pt x="0" y="864869"/>
                  </a:lnTo>
                  <a:lnTo>
                    <a:pt x="26669" y="864869"/>
                  </a:lnTo>
                  <a:lnTo>
                    <a:pt x="26669" y="858519"/>
                  </a:lnTo>
                  <a:close/>
                </a:path>
                <a:path w="26669" h="986789">
                  <a:moveTo>
                    <a:pt x="26669" y="864869"/>
                  </a:moveTo>
                  <a:lnTo>
                    <a:pt x="0" y="864869"/>
                  </a:lnTo>
                  <a:lnTo>
                    <a:pt x="0" y="875029"/>
                  </a:lnTo>
                  <a:lnTo>
                    <a:pt x="26669" y="875029"/>
                  </a:lnTo>
                  <a:lnTo>
                    <a:pt x="26669" y="864869"/>
                  </a:lnTo>
                  <a:close/>
                </a:path>
                <a:path w="26669" h="986789">
                  <a:moveTo>
                    <a:pt x="26669" y="875029"/>
                  </a:moveTo>
                  <a:lnTo>
                    <a:pt x="0" y="875029"/>
                  </a:lnTo>
                  <a:lnTo>
                    <a:pt x="0" y="883919"/>
                  </a:lnTo>
                  <a:lnTo>
                    <a:pt x="26669" y="883919"/>
                  </a:lnTo>
                  <a:lnTo>
                    <a:pt x="26669" y="875029"/>
                  </a:lnTo>
                  <a:close/>
                </a:path>
                <a:path w="26669" h="986789">
                  <a:moveTo>
                    <a:pt x="26669" y="883919"/>
                  </a:moveTo>
                  <a:lnTo>
                    <a:pt x="0" y="883919"/>
                  </a:lnTo>
                  <a:lnTo>
                    <a:pt x="0" y="922019"/>
                  </a:lnTo>
                  <a:lnTo>
                    <a:pt x="26669" y="922019"/>
                  </a:lnTo>
                  <a:lnTo>
                    <a:pt x="26669" y="883919"/>
                  </a:lnTo>
                  <a:close/>
                </a:path>
                <a:path w="26669" h="986789">
                  <a:moveTo>
                    <a:pt x="26669" y="922019"/>
                  </a:moveTo>
                  <a:lnTo>
                    <a:pt x="0" y="922019"/>
                  </a:lnTo>
                  <a:lnTo>
                    <a:pt x="0" y="925829"/>
                  </a:lnTo>
                  <a:lnTo>
                    <a:pt x="26669" y="925829"/>
                  </a:lnTo>
                  <a:lnTo>
                    <a:pt x="26669" y="922019"/>
                  </a:lnTo>
                  <a:close/>
                </a:path>
                <a:path w="26669" h="986789">
                  <a:moveTo>
                    <a:pt x="26669" y="925829"/>
                  </a:moveTo>
                  <a:lnTo>
                    <a:pt x="0" y="925829"/>
                  </a:lnTo>
                  <a:lnTo>
                    <a:pt x="0" y="928369"/>
                  </a:lnTo>
                  <a:lnTo>
                    <a:pt x="26669" y="928369"/>
                  </a:lnTo>
                  <a:lnTo>
                    <a:pt x="26669" y="925829"/>
                  </a:lnTo>
                  <a:close/>
                </a:path>
                <a:path w="26669" h="986789">
                  <a:moveTo>
                    <a:pt x="26669" y="928369"/>
                  </a:moveTo>
                  <a:lnTo>
                    <a:pt x="0" y="928369"/>
                  </a:lnTo>
                  <a:lnTo>
                    <a:pt x="0" y="934719"/>
                  </a:lnTo>
                  <a:lnTo>
                    <a:pt x="26669" y="934719"/>
                  </a:lnTo>
                  <a:lnTo>
                    <a:pt x="26669" y="928369"/>
                  </a:lnTo>
                  <a:close/>
                </a:path>
                <a:path w="26669" h="986789">
                  <a:moveTo>
                    <a:pt x="26669" y="934719"/>
                  </a:moveTo>
                  <a:lnTo>
                    <a:pt x="0" y="934719"/>
                  </a:lnTo>
                  <a:lnTo>
                    <a:pt x="0" y="938529"/>
                  </a:lnTo>
                  <a:lnTo>
                    <a:pt x="26669" y="938529"/>
                  </a:lnTo>
                  <a:lnTo>
                    <a:pt x="26669" y="934719"/>
                  </a:lnTo>
                  <a:close/>
                </a:path>
                <a:path w="26669" h="986789">
                  <a:moveTo>
                    <a:pt x="26669" y="938529"/>
                  </a:moveTo>
                  <a:lnTo>
                    <a:pt x="0" y="938529"/>
                  </a:lnTo>
                  <a:lnTo>
                    <a:pt x="0" y="975359"/>
                  </a:lnTo>
                  <a:lnTo>
                    <a:pt x="2540" y="975359"/>
                  </a:lnTo>
                  <a:lnTo>
                    <a:pt x="2540" y="976629"/>
                  </a:lnTo>
                  <a:lnTo>
                    <a:pt x="26669" y="976629"/>
                  </a:lnTo>
                  <a:lnTo>
                    <a:pt x="26669" y="938529"/>
                  </a:lnTo>
                  <a:close/>
                </a:path>
                <a:path w="26669" h="986789">
                  <a:moveTo>
                    <a:pt x="26669" y="976629"/>
                  </a:moveTo>
                  <a:lnTo>
                    <a:pt x="5080" y="976629"/>
                  </a:lnTo>
                  <a:lnTo>
                    <a:pt x="5080" y="977899"/>
                  </a:lnTo>
                  <a:lnTo>
                    <a:pt x="7619" y="977899"/>
                  </a:lnTo>
                  <a:lnTo>
                    <a:pt x="7619" y="979169"/>
                  </a:lnTo>
                  <a:lnTo>
                    <a:pt x="10160" y="979169"/>
                  </a:lnTo>
                  <a:lnTo>
                    <a:pt x="10160" y="980439"/>
                  </a:lnTo>
                  <a:lnTo>
                    <a:pt x="13969" y="980439"/>
                  </a:lnTo>
                  <a:lnTo>
                    <a:pt x="13969" y="981709"/>
                  </a:lnTo>
                  <a:lnTo>
                    <a:pt x="16510" y="981709"/>
                  </a:lnTo>
                  <a:lnTo>
                    <a:pt x="16510" y="982979"/>
                  </a:lnTo>
                  <a:lnTo>
                    <a:pt x="26669" y="982979"/>
                  </a:lnTo>
                  <a:lnTo>
                    <a:pt x="26669" y="976629"/>
                  </a:lnTo>
                  <a:close/>
                </a:path>
                <a:path w="26669" h="986789">
                  <a:moveTo>
                    <a:pt x="26669" y="982979"/>
                  </a:moveTo>
                  <a:lnTo>
                    <a:pt x="19050" y="982979"/>
                  </a:lnTo>
                  <a:lnTo>
                    <a:pt x="19050" y="984249"/>
                  </a:lnTo>
                  <a:lnTo>
                    <a:pt x="22860" y="984249"/>
                  </a:lnTo>
                  <a:lnTo>
                    <a:pt x="22860" y="985519"/>
                  </a:lnTo>
                  <a:lnTo>
                    <a:pt x="26669" y="985519"/>
                  </a:lnTo>
                  <a:lnTo>
                    <a:pt x="26669" y="982979"/>
                  </a:lnTo>
                  <a:close/>
                </a:path>
                <a:path w="26669" h="986789">
                  <a:moveTo>
                    <a:pt x="26669" y="985519"/>
                  </a:moveTo>
                  <a:lnTo>
                    <a:pt x="25400" y="985519"/>
                  </a:lnTo>
                  <a:lnTo>
                    <a:pt x="25400" y="986789"/>
                  </a:lnTo>
                  <a:lnTo>
                    <a:pt x="26669" y="986789"/>
                  </a:lnTo>
                  <a:lnTo>
                    <a:pt x="26669" y="985519"/>
                  </a:lnTo>
                  <a:close/>
                </a:path>
              </a:pathLst>
            </a:custGeom>
            <a:solidFill>
              <a:srgbClr val="6280DE"/>
            </a:solidFill>
          </p:spPr>
          <p:txBody>
            <a:bodyPr wrap="square" lIns="0" tIns="0" rIns="0" bIns="0" rtlCol="0"/>
            <a:lstStyle/>
            <a:p>
              <a:endParaRPr/>
            </a:p>
          </p:txBody>
        </p:sp>
        <p:sp>
          <p:nvSpPr>
            <p:cNvPr id="615" name="object 615"/>
            <p:cNvSpPr/>
            <p:nvPr/>
          </p:nvSpPr>
          <p:spPr>
            <a:xfrm>
              <a:off x="1925319" y="4761229"/>
              <a:ext cx="25400" cy="979169"/>
            </a:xfrm>
            <a:custGeom>
              <a:avLst/>
              <a:gdLst/>
              <a:ahLst/>
              <a:cxnLst/>
              <a:rect l="l" t="t" r="r" b="b"/>
              <a:pathLst>
                <a:path w="25400" h="979170">
                  <a:moveTo>
                    <a:pt x="6350" y="0"/>
                  </a:moveTo>
                  <a:lnTo>
                    <a:pt x="0" y="0"/>
                  </a:lnTo>
                  <a:lnTo>
                    <a:pt x="0" y="3810"/>
                  </a:lnTo>
                  <a:lnTo>
                    <a:pt x="20320" y="3810"/>
                  </a:lnTo>
                  <a:lnTo>
                    <a:pt x="20320" y="2540"/>
                  </a:lnTo>
                  <a:lnTo>
                    <a:pt x="12700" y="2540"/>
                  </a:lnTo>
                  <a:lnTo>
                    <a:pt x="12700" y="1270"/>
                  </a:lnTo>
                  <a:lnTo>
                    <a:pt x="6350" y="1270"/>
                  </a:lnTo>
                  <a:lnTo>
                    <a:pt x="6350" y="0"/>
                  </a:lnTo>
                  <a:close/>
                </a:path>
                <a:path w="25400" h="979170">
                  <a:moveTo>
                    <a:pt x="25400" y="3810"/>
                  </a:moveTo>
                  <a:lnTo>
                    <a:pt x="0" y="3810"/>
                  </a:lnTo>
                  <a:lnTo>
                    <a:pt x="0" y="10160"/>
                  </a:lnTo>
                  <a:lnTo>
                    <a:pt x="25400" y="10160"/>
                  </a:lnTo>
                  <a:lnTo>
                    <a:pt x="25400" y="3810"/>
                  </a:lnTo>
                  <a:close/>
                </a:path>
                <a:path w="25400" h="979170">
                  <a:moveTo>
                    <a:pt x="25400" y="10160"/>
                  </a:moveTo>
                  <a:lnTo>
                    <a:pt x="0" y="10160"/>
                  </a:lnTo>
                  <a:lnTo>
                    <a:pt x="0" y="22860"/>
                  </a:lnTo>
                  <a:lnTo>
                    <a:pt x="25400" y="22860"/>
                  </a:lnTo>
                  <a:lnTo>
                    <a:pt x="25400" y="10160"/>
                  </a:lnTo>
                  <a:close/>
                </a:path>
                <a:path w="25400" h="979170">
                  <a:moveTo>
                    <a:pt x="25400" y="22860"/>
                  </a:moveTo>
                  <a:lnTo>
                    <a:pt x="0" y="22860"/>
                  </a:lnTo>
                  <a:lnTo>
                    <a:pt x="0" y="29210"/>
                  </a:lnTo>
                  <a:lnTo>
                    <a:pt x="25400" y="29210"/>
                  </a:lnTo>
                  <a:lnTo>
                    <a:pt x="25400" y="22860"/>
                  </a:lnTo>
                  <a:close/>
                </a:path>
                <a:path w="25400" h="979170">
                  <a:moveTo>
                    <a:pt x="25400" y="29210"/>
                  </a:moveTo>
                  <a:lnTo>
                    <a:pt x="0" y="29210"/>
                  </a:lnTo>
                  <a:lnTo>
                    <a:pt x="0" y="35560"/>
                  </a:lnTo>
                  <a:lnTo>
                    <a:pt x="25400" y="35560"/>
                  </a:lnTo>
                  <a:lnTo>
                    <a:pt x="25400" y="29210"/>
                  </a:lnTo>
                  <a:close/>
                </a:path>
                <a:path w="25400" h="979170">
                  <a:moveTo>
                    <a:pt x="25400" y="35560"/>
                  </a:moveTo>
                  <a:lnTo>
                    <a:pt x="0" y="35560"/>
                  </a:lnTo>
                  <a:lnTo>
                    <a:pt x="0" y="41910"/>
                  </a:lnTo>
                  <a:lnTo>
                    <a:pt x="25400" y="41910"/>
                  </a:lnTo>
                  <a:lnTo>
                    <a:pt x="25400" y="35560"/>
                  </a:lnTo>
                  <a:close/>
                </a:path>
                <a:path w="25400" h="979170">
                  <a:moveTo>
                    <a:pt x="25400" y="41910"/>
                  </a:moveTo>
                  <a:lnTo>
                    <a:pt x="0" y="41910"/>
                  </a:lnTo>
                  <a:lnTo>
                    <a:pt x="0" y="48260"/>
                  </a:lnTo>
                  <a:lnTo>
                    <a:pt x="25400" y="48260"/>
                  </a:lnTo>
                  <a:lnTo>
                    <a:pt x="25400" y="41910"/>
                  </a:lnTo>
                  <a:close/>
                </a:path>
                <a:path w="25400" h="979170">
                  <a:moveTo>
                    <a:pt x="25400" y="48260"/>
                  </a:moveTo>
                  <a:lnTo>
                    <a:pt x="0" y="48260"/>
                  </a:lnTo>
                  <a:lnTo>
                    <a:pt x="0" y="54610"/>
                  </a:lnTo>
                  <a:lnTo>
                    <a:pt x="25400" y="54610"/>
                  </a:lnTo>
                  <a:lnTo>
                    <a:pt x="25400" y="48260"/>
                  </a:lnTo>
                  <a:close/>
                </a:path>
                <a:path w="25400" h="979170">
                  <a:moveTo>
                    <a:pt x="25400" y="54610"/>
                  </a:moveTo>
                  <a:lnTo>
                    <a:pt x="0" y="54610"/>
                  </a:lnTo>
                  <a:lnTo>
                    <a:pt x="0" y="60960"/>
                  </a:lnTo>
                  <a:lnTo>
                    <a:pt x="25400" y="60960"/>
                  </a:lnTo>
                  <a:lnTo>
                    <a:pt x="25400" y="54610"/>
                  </a:lnTo>
                  <a:close/>
                </a:path>
                <a:path w="25400" h="979170">
                  <a:moveTo>
                    <a:pt x="25400" y="60960"/>
                  </a:moveTo>
                  <a:lnTo>
                    <a:pt x="0" y="60960"/>
                  </a:lnTo>
                  <a:lnTo>
                    <a:pt x="0" y="67310"/>
                  </a:lnTo>
                  <a:lnTo>
                    <a:pt x="25400" y="67310"/>
                  </a:lnTo>
                  <a:lnTo>
                    <a:pt x="25400" y="60960"/>
                  </a:lnTo>
                  <a:close/>
                </a:path>
                <a:path w="25400" h="979170">
                  <a:moveTo>
                    <a:pt x="25400" y="67310"/>
                  </a:moveTo>
                  <a:lnTo>
                    <a:pt x="0" y="67310"/>
                  </a:lnTo>
                  <a:lnTo>
                    <a:pt x="0" y="73660"/>
                  </a:lnTo>
                  <a:lnTo>
                    <a:pt x="25400" y="73660"/>
                  </a:lnTo>
                  <a:lnTo>
                    <a:pt x="25400" y="67310"/>
                  </a:lnTo>
                  <a:close/>
                </a:path>
                <a:path w="25400" h="979170">
                  <a:moveTo>
                    <a:pt x="25400" y="73660"/>
                  </a:moveTo>
                  <a:lnTo>
                    <a:pt x="0" y="73660"/>
                  </a:lnTo>
                  <a:lnTo>
                    <a:pt x="0" y="80010"/>
                  </a:lnTo>
                  <a:lnTo>
                    <a:pt x="25400" y="80010"/>
                  </a:lnTo>
                  <a:lnTo>
                    <a:pt x="25400" y="73660"/>
                  </a:lnTo>
                  <a:close/>
                </a:path>
                <a:path w="25400" h="979170">
                  <a:moveTo>
                    <a:pt x="25400" y="80010"/>
                  </a:moveTo>
                  <a:lnTo>
                    <a:pt x="0" y="80010"/>
                  </a:lnTo>
                  <a:lnTo>
                    <a:pt x="0" y="92710"/>
                  </a:lnTo>
                  <a:lnTo>
                    <a:pt x="25400" y="92710"/>
                  </a:lnTo>
                  <a:lnTo>
                    <a:pt x="25400" y="80010"/>
                  </a:lnTo>
                  <a:close/>
                </a:path>
                <a:path w="25400" h="979170">
                  <a:moveTo>
                    <a:pt x="25400" y="92710"/>
                  </a:moveTo>
                  <a:lnTo>
                    <a:pt x="0" y="92710"/>
                  </a:lnTo>
                  <a:lnTo>
                    <a:pt x="0" y="99060"/>
                  </a:lnTo>
                  <a:lnTo>
                    <a:pt x="25400" y="99060"/>
                  </a:lnTo>
                  <a:lnTo>
                    <a:pt x="25400" y="92710"/>
                  </a:lnTo>
                  <a:close/>
                </a:path>
                <a:path w="25400" h="979170">
                  <a:moveTo>
                    <a:pt x="25400" y="99060"/>
                  </a:moveTo>
                  <a:lnTo>
                    <a:pt x="0" y="99060"/>
                  </a:lnTo>
                  <a:lnTo>
                    <a:pt x="0" y="105410"/>
                  </a:lnTo>
                  <a:lnTo>
                    <a:pt x="25400" y="105410"/>
                  </a:lnTo>
                  <a:lnTo>
                    <a:pt x="25400" y="99060"/>
                  </a:lnTo>
                  <a:close/>
                </a:path>
                <a:path w="25400" h="979170">
                  <a:moveTo>
                    <a:pt x="25400" y="105410"/>
                  </a:moveTo>
                  <a:lnTo>
                    <a:pt x="0" y="105410"/>
                  </a:lnTo>
                  <a:lnTo>
                    <a:pt x="0" y="111760"/>
                  </a:lnTo>
                  <a:lnTo>
                    <a:pt x="25400" y="111760"/>
                  </a:lnTo>
                  <a:lnTo>
                    <a:pt x="25400" y="105410"/>
                  </a:lnTo>
                  <a:close/>
                </a:path>
                <a:path w="25400" h="979170">
                  <a:moveTo>
                    <a:pt x="25400" y="111760"/>
                  </a:moveTo>
                  <a:lnTo>
                    <a:pt x="0" y="111760"/>
                  </a:lnTo>
                  <a:lnTo>
                    <a:pt x="0" y="118110"/>
                  </a:lnTo>
                  <a:lnTo>
                    <a:pt x="25400" y="118110"/>
                  </a:lnTo>
                  <a:lnTo>
                    <a:pt x="25400" y="111760"/>
                  </a:lnTo>
                  <a:close/>
                </a:path>
                <a:path w="25400" h="979170">
                  <a:moveTo>
                    <a:pt x="25400" y="118110"/>
                  </a:moveTo>
                  <a:lnTo>
                    <a:pt x="0" y="118110"/>
                  </a:lnTo>
                  <a:lnTo>
                    <a:pt x="0" y="124460"/>
                  </a:lnTo>
                  <a:lnTo>
                    <a:pt x="25400" y="124460"/>
                  </a:lnTo>
                  <a:lnTo>
                    <a:pt x="25400" y="118110"/>
                  </a:lnTo>
                  <a:close/>
                </a:path>
                <a:path w="25400" h="979170">
                  <a:moveTo>
                    <a:pt x="25400" y="124460"/>
                  </a:moveTo>
                  <a:lnTo>
                    <a:pt x="0" y="124460"/>
                  </a:lnTo>
                  <a:lnTo>
                    <a:pt x="0" y="130810"/>
                  </a:lnTo>
                  <a:lnTo>
                    <a:pt x="25400" y="130810"/>
                  </a:lnTo>
                  <a:lnTo>
                    <a:pt x="25400" y="124460"/>
                  </a:lnTo>
                  <a:close/>
                </a:path>
                <a:path w="25400" h="979170">
                  <a:moveTo>
                    <a:pt x="25400" y="130810"/>
                  </a:moveTo>
                  <a:lnTo>
                    <a:pt x="0" y="130810"/>
                  </a:lnTo>
                  <a:lnTo>
                    <a:pt x="0" y="137160"/>
                  </a:lnTo>
                  <a:lnTo>
                    <a:pt x="25400" y="137160"/>
                  </a:lnTo>
                  <a:lnTo>
                    <a:pt x="25400" y="130810"/>
                  </a:lnTo>
                  <a:close/>
                </a:path>
                <a:path w="25400" h="979170">
                  <a:moveTo>
                    <a:pt x="25400" y="137160"/>
                  </a:moveTo>
                  <a:lnTo>
                    <a:pt x="0" y="137160"/>
                  </a:lnTo>
                  <a:lnTo>
                    <a:pt x="0" y="143510"/>
                  </a:lnTo>
                  <a:lnTo>
                    <a:pt x="25400" y="143510"/>
                  </a:lnTo>
                  <a:lnTo>
                    <a:pt x="25400" y="137160"/>
                  </a:lnTo>
                  <a:close/>
                </a:path>
                <a:path w="25400" h="979170">
                  <a:moveTo>
                    <a:pt x="25400" y="143510"/>
                  </a:moveTo>
                  <a:lnTo>
                    <a:pt x="0" y="143510"/>
                  </a:lnTo>
                  <a:lnTo>
                    <a:pt x="0" y="149860"/>
                  </a:lnTo>
                  <a:lnTo>
                    <a:pt x="25400" y="149860"/>
                  </a:lnTo>
                  <a:lnTo>
                    <a:pt x="25400" y="143510"/>
                  </a:lnTo>
                  <a:close/>
                </a:path>
                <a:path w="25400" h="979170">
                  <a:moveTo>
                    <a:pt x="25400" y="149860"/>
                  </a:moveTo>
                  <a:lnTo>
                    <a:pt x="0" y="149860"/>
                  </a:lnTo>
                  <a:lnTo>
                    <a:pt x="0" y="156210"/>
                  </a:lnTo>
                  <a:lnTo>
                    <a:pt x="25400" y="156210"/>
                  </a:lnTo>
                  <a:lnTo>
                    <a:pt x="25400" y="149860"/>
                  </a:lnTo>
                  <a:close/>
                </a:path>
                <a:path w="25400" h="979170">
                  <a:moveTo>
                    <a:pt x="25400" y="156210"/>
                  </a:moveTo>
                  <a:lnTo>
                    <a:pt x="0" y="156210"/>
                  </a:lnTo>
                  <a:lnTo>
                    <a:pt x="0" y="162560"/>
                  </a:lnTo>
                  <a:lnTo>
                    <a:pt x="25400" y="162560"/>
                  </a:lnTo>
                  <a:lnTo>
                    <a:pt x="25400" y="156210"/>
                  </a:lnTo>
                  <a:close/>
                </a:path>
                <a:path w="25400" h="979170">
                  <a:moveTo>
                    <a:pt x="25400" y="162560"/>
                  </a:moveTo>
                  <a:lnTo>
                    <a:pt x="0" y="162560"/>
                  </a:lnTo>
                  <a:lnTo>
                    <a:pt x="0" y="168910"/>
                  </a:lnTo>
                  <a:lnTo>
                    <a:pt x="25400" y="168910"/>
                  </a:lnTo>
                  <a:lnTo>
                    <a:pt x="25400" y="162560"/>
                  </a:lnTo>
                  <a:close/>
                </a:path>
                <a:path w="25400" h="979170">
                  <a:moveTo>
                    <a:pt x="25400" y="168910"/>
                  </a:moveTo>
                  <a:lnTo>
                    <a:pt x="0" y="168910"/>
                  </a:lnTo>
                  <a:lnTo>
                    <a:pt x="0" y="175260"/>
                  </a:lnTo>
                  <a:lnTo>
                    <a:pt x="25400" y="175260"/>
                  </a:lnTo>
                  <a:lnTo>
                    <a:pt x="25400" y="168910"/>
                  </a:lnTo>
                  <a:close/>
                </a:path>
                <a:path w="25400" h="979170">
                  <a:moveTo>
                    <a:pt x="25400" y="175260"/>
                  </a:moveTo>
                  <a:lnTo>
                    <a:pt x="0" y="175260"/>
                  </a:lnTo>
                  <a:lnTo>
                    <a:pt x="0" y="181610"/>
                  </a:lnTo>
                  <a:lnTo>
                    <a:pt x="25400" y="181610"/>
                  </a:lnTo>
                  <a:lnTo>
                    <a:pt x="25400" y="175260"/>
                  </a:lnTo>
                  <a:close/>
                </a:path>
                <a:path w="25400" h="979170">
                  <a:moveTo>
                    <a:pt x="25400" y="181610"/>
                  </a:moveTo>
                  <a:lnTo>
                    <a:pt x="0" y="181610"/>
                  </a:lnTo>
                  <a:lnTo>
                    <a:pt x="0" y="187960"/>
                  </a:lnTo>
                  <a:lnTo>
                    <a:pt x="25400" y="187960"/>
                  </a:lnTo>
                  <a:lnTo>
                    <a:pt x="25400" y="181610"/>
                  </a:lnTo>
                  <a:close/>
                </a:path>
                <a:path w="25400" h="979170">
                  <a:moveTo>
                    <a:pt x="25400" y="187960"/>
                  </a:moveTo>
                  <a:lnTo>
                    <a:pt x="0" y="187960"/>
                  </a:lnTo>
                  <a:lnTo>
                    <a:pt x="0" y="194310"/>
                  </a:lnTo>
                  <a:lnTo>
                    <a:pt x="25400" y="194310"/>
                  </a:lnTo>
                  <a:lnTo>
                    <a:pt x="25400" y="187960"/>
                  </a:lnTo>
                  <a:close/>
                </a:path>
                <a:path w="25400" h="979170">
                  <a:moveTo>
                    <a:pt x="25400" y="194310"/>
                  </a:moveTo>
                  <a:lnTo>
                    <a:pt x="0" y="194310"/>
                  </a:lnTo>
                  <a:lnTo>
                    <a:pt x="0" y="200660"/>
                  </a:lnTo>
                  <a:lnTo>
                    <a:pt x="25400" y="200660"/>
                  </a:lnTo>
                  <a:lnTo>
                    <a:pt x="25400" y="194310"/>
                  </a:lnTo>
                  <a:close/>
                </a:path>
                <a:path w="25400" h="979170">
                  <a:moveTo>
                    <a:pt x="25400" y="200660"/>
                  </a:moveTo>
                  <a:lnTo>
                    <a:pt x="0" y="200660"/>
                  </a:lnTo>
                  <a:lnTo>
                    <a:pt x="0" y="219710"/>
                  </a:lnTo>
                  <a:lnTo>
                    <a:pt x="25400" y="219710"/>
                  </a:lnTo>
                  <a:lnTo>
                    <a:pt x="25400" y="200660"/>
                  </a:lnTo>
                  <a:close/>
                </a:path>
                <a:path w="25400" h="979170">
                  <a:moveTo>
                    <a:pt x="25400" y="219710"/>
                  </a:moveTo>
                  <a:lnTo>
                    <a:pt x="0" y="219710"/>
                  </a:lnTo>
                  <a:lnTo>
                    <a:pt x="0" y="226060"/>
                  </a:lnTo>
                  <a:lnTo>
                    <a:pt x="25400" y="226060"/>
                  </a:lnTo>
                  <a:lnTo>
                    <a:pt x="25400" y="219710"/>
                  </a:lnTo>
                  <a:close/>
                </a:path>
                <a:path w="25400" h="979170">
                  <a:moveTo>
                    <a:pt x="25400" y="226060"/>
                  </a:moveTo>
                  <a:lnTo>
                    <a:pt x="0" y="226060"/>
                  </a:lnTo>
                  <a:lnTo>
                    <a:pt x="0" y="264160"/>
                  </a:lnTo>
                  <a:lnTo>
                    <a:pt x="25400" y="264160"/>
                  </a:lnTo>
                  <a:lnTo>
                    <a:pt x="25400" y="226060"/>
                  </a:lnTo>
                  <a:close/>
                </a:path>
                <a:path w="25400" h="979170">
                  <a:moveTo>
                    <a:pt x="25400" y="264160"/>
                  </a:moveTo>
                  <a:lnTo>
                    <a:pt x="0" y="264160"/>
                  </a:lnTo>
                  <a:lnTo>
                    <a:pt x="0" y="270510"/>
                  </a:lnTo>
                  <a:lnTo>
                    <a:pt x="25400" y="270510"/>
                  </a:lnTo>
                  <a:lnTo>
                    <a:pt x="25400" y="264160"/>
                  </a:lnTo>
                  <a:close/>
                </a:path>
                <a:path w="25400" h="979170">
                  <a:moveTo>
                    <a:pt x="25400" y="270510"/>
                  </a:moveTo>
                  <a:lnTo>
                    <a:pt x="0" y="270510"/>
                  </a:lnTo>
                  <a:lnTo>
                    <a:pt x="0" y="283210"/>
                  </a:lnTo>
                  <a:lnTo>
                    <a:pt x="25400" y="283210"/>
                  </a:lnTo>
                  <a:lnTo>
                    <a:pt x="25400" y="270510"/>
                  </a:lnTo>
                  <a:close/>
                </a:path>
                <a:path w="25400" h="979170">
                  <a:moveTo>
                    <a:pt x="25400" y="283210"/>
                  </a:moveTo>
                  <a:lnTo>
                    <a:pt x="0" y="283210"/>
                  </a:lnTo>
                  <a:lnTo>
                    <a:pt x="0" y="289560"/>
                  </a:lnTo>
                  <a:lnTo>
                    <a:pt x="25400" y="289560"/>
                  </a:lnTo>
                  <a:lnTo>
                    <a:pt x="25400" y="283210"/>
                  </a:lnTo>
                  <a:close/>
                </a:path>
                <a:path w="25400" h="979170">
                  <a:moveTo>
                    <a:pt x="25400" y="289560"/>
                  </a:moveTo>
                  <a:lnTo>
                    <a:pt x="0" y="289560"/>
                  </a:lnTo>
                  <a:lnTo>
                    <a:pt x="0" y="302260"/>
                  </a:lnTo>
                  <a:lnTo>
                    <a:pt x="25400" y="302260"/>
                  </a:lnTo>
                  <a:lnTo>
                    <a:pt x="25400" y="289560"/>
                  </a:lnTo>
                  <a:close/>
                </a:path>
                <a:path w="25400" h="979170">
                  <a:moveTo>
                    <a:pt x="25400" y="302260"/>
                  </a:moveTo>
                  <a:lnTo>
                    <a:pt x="0" y="302260"/>
                  </a:lnTo>
                  <a:lnTo>
                    <a:pt x="0" y="308610"/>
                  </a:lnTo>
                  <a:lnTo>
                    <a:pt x="25400" y="308610"/>
                  </a:lnTo>
                  <a:lnTo>
                    <a:pt x="25400" y="302260"/>
                  </a:lnTo>
                  <a:close/>
                </a:path>
                <a:path w="25400" h="979170">
                  <a:moveTo>
                    <a:pt x="25400" y="308610"/>
                  </a:moveTo>
                  <a:lnTo>
                    <a:pt x="0" y="308610"/>
                  </a:lnTo>
                  <a:lnTo>
                    <a:pt x="0" y="321310"/>
                  </a:lnTo>
                  <a:lnTo>
                    <a:pt x="25400" y="321310"/>
                  </a:lnTo>
                  <a:lnTo>
                    <a:pt x="25400" y="308610"/>
                  </a:lnTo>
                  <a:close/>
                </a:path>
                <a:path w="25400" h="979170">
                  <a:moveTo>
                    <a:pt x="25400" y="321310"/>
                  </a:moveTo>
                  <a:lnTo>
                    <a:pt x="0" y="321310"/>
                  </a:lnTo>
                  <a:lnTo>
                    <a:pt x="0" y="327660"/>
                  </a:lnTo>
                  <a:lnTo>
                    <a:pt x="25400" y="327660"/>
                  </a:lnTo>
                  <a:lnTo>
                    <a:pt x="25400" y="321310"/>
                  </a:lnTo>
                  <a:close/>
                </a:path>
                <a:path w="25400" h="979170">
                  <a:moveTo>
                    <a:pt x="25400" y="327660"/>
                  </a:moveTo>
                  <a:lnTo>
                    <a:pt x="0" y="327660"/>
                  </a:lnTo>
                  <a:lnTo>
                    <a:pt x="0" y="334010"/>
                  </a:lnTo>
                  <a:lnTo>
                    <a:pt x="25400" y="334010"/>
                  </a:lnTo>
                  <a:lnTo>
                    <a:pt x="25400" y="327660"/>
                  </a:lnTo>
                  <a:close/>
                </a:path>
                <a:path w="25400" h="979170">
                  <a:moveTo>
                    <a:pt x="25400" y="334010"/>
                  </a:moveTo>
                  <a:lnTo>
                    <a:pt x="0" y="334010"/>
                  </a:lnTo>
                  <a:lnTo>
                    <a:pt x="0" y="340360"/>
                  </a:lnTo>
                  <a:lnTo>
                    <a:pt x="25400" y="340360"/>
                  </a:lnTo>
                  <a:lnTo>
                    <a:pt x="25400" y="334010"/>
                  </a:lnTo>
                  <a:close/>
                </a:path>
                <a:path w="25400" h="979170">
                  <a:moveTo>
                    <a:pt x="25400" y="340360"/>
                  </a:moveTo>
                  <a:lnTo>
                    <a:pt x="0" y="340360"/>
                  </a:lnTo>
                  <a:lnTo>
                    <a:pt x="0" y="346710"/>
                  </a:lnTo>
                  <a:lnTo>
                    <a:pt x="25400" y="346710"/>
                  </a:lnTo>
                  <a:lnTo>
                    <a:pt x="25400" y="340360"/>
                  </a:lnTo>
                  <a:close/>
                </a:path>
                <a:path w="25400" h="979170">
                  <a:moveTo>
                    <a:pt x="25400" y="346710"/>
                  </a:moveTo>
                  <a:lnTo>
                    <a:pt x="0" y="346710"/>
                  </a:lnTo>
                  <a:lnTo>
                    <a:pt x="0" y="353060"/>
                  </a:lnTo>
                  <a:lnTo>
                    <a:pt x="25400" y="353060"/>
                  </a:lnTo>
                  <a:lnTo>
                    <a:pt x="25400" y="346710"/>
                  </a:lnTo>
                  <a:close/>
                </a:path>
                <a:path w="25400" h="979170">
                  <a:moveTo>
                    <a:pt x="25400" y="353060"/>
                  </a:moveTo>
                  <a:lnTo>
                    <a:pt x="0" y="353060"/>
                  </a:lnTo>
                  <a:lnTo>
                    <a:pt x="0" y="359410"/>
                  </a:lnTo>
                  <a:lnTo>
                    <a:pt x="25400" y="359410"/>
                  </a:lnTo>
                  <a:lnTo>
                    <a:pt x="25400" y="353060"/>
                  </a:lnTo>
                  <a:close/>
                </a:path>
                <a:path w="25400" h="979170">
                  <a:moveTo>
                    <a:pt x="25400" y="359410"/>
                  </a:moveTo>
                  <a:lnTo>
                    <a:pt x="0" y="359410"/>
                  </a:lnTo>
                  <a:lnTo>
                    <a:pt x="0" y="365760"/>
                  </a:lnTo>
                  <a:lnTo>
                    <a:pt x="25400" y="365760"/>
                  </a:lnTo>
                  <a:lnTo>
                    <a:pt x="25400" y="359410"/>
                  </a:lnTo>
                  <a:close/>
                </a:path>
                <a:path w="25400" h="979170">
                  <a:moveTo>
                    <a:pt x="25400" y="365760"/>
                  </a:moveTo>
                  <a:lnTo>
                    <a:pt x="0" y="365760"/>
                  </a:lnTo>
                  <a:lnTo>
                    <a:pt x="0" y="372110"/>
                  </a:lnTo>
                  <a:lnTo>
                    <a:pt x="25400" y="372110"/>
                  </a:lnTo>
                  <a:lnTo>
                    <a:pt x="25400" y="365760"/>
                  </a:lnTo>
                  <a:close/>
                </a:path>
                <a:path w="25400" h="979170">
                  <a:moveTo>
                    <a:pt x="25400" y="372110"/>
                  </a:moveTo>
                  <a:lnTo>
                    <a:pt x="0" y="372110"/>
                  </a:lnTo>
                  <a:lnTo>
                    <a:pt x="0" y="378460"/>
                  </a:lnTo>
                  <a:lnTo>
                    <a:pt x="25400" y="378460"/>
                  </a:lnTo>
                  <a:lnTo>
                    <a:pt x="25400" y="372110"/>
                  </a:lnTo>
                  <a:close/>
                </a:path>
                <a:path w="25400" h="979170">
                  <a:moveTo>
                    <a:pt x="25400" y="378460"/>
                  </a:moveTo>
                  <a:lnTo>
                    <a:pt x="0" y="378460"/>
                  </a:lnTo>
                  <a:lnTo>
                    <a:pt x="0" y="384810"/>
                  </a:lnTo>
                  <a:lnTo>
                    <a:pt x="25400" y="384810"/>
                  </a:lnTo>
                  <a:lnTo>
                    <a:pt x="25400" y="378460"/>
                  </a:lnTo>
                  <a:close/>
                </a:path>
                <a:path w="25400" h="979170">
                  <a:moveTo>
                    <a:pt x="25400" y="384810"/>
                  </a:moveTo>
                  <a:lnTo>
                    <a:pt x="0" y="384810"/>
                  </a:lnTo>
                  <a:lnTo>
                    <a:pt x="0" y="391160"/>
                  </a:lnTo>
                  <a:lnTo>
                    <a:pt x="25400" y="391160"/>
                  </a:lnTo>
                  <a:lnTo>
                    <a:pt x="25400" y="384810"/>
                  </a:lnTo>
                  <a:close/>
                </a:path>
                <a:path w="25400" h="979170">
                  <a:moveTo>
                    <a:pt x="25400" y="391160"/>
                  </a:moveTo>
                  <a:lnTo>
                    <a:pt x="0" y="391160"/>
                  </a:lnTo>
                  <a:lnTo>
                    <a:pt x="0" y="397510"/>
                  </a:lnTo>
                  <a:lnTo>
                    <a:pt x="25400" y="397510"/>
                  </a:lnTo>
                  <a:lnTo>
                    <a:pt x="25400" y="391160"/>
                  </a:lnTo>
                  <a:close/>
                </a:path>
                <a:path w="25400" h="979170">
                  <a:moveTo>
                    <a:pt x="25400" y="397510"/>
                  </a:moveTo>
                  <a:lnTo>
                    <a:pt x="0" y="397510"/>
                  </a:lnTo>
                  <a:lnTo>
                    <a:pt x="0" y="403860"/>
                  </a:lnTo>
                  <a:lnTo>
                    <a:pt x="25400" y="403860"/>
                  </a:lnTo>
                  <a:lnTo>
                    <a:pt x="25400" y="397510"/>
                  </a:lnTo>
                  <a:close/>
                </a:path>
                <a:path w="25400" h="979170">
                  <a:moveTo>
                    <a:pt x="25400" y="403860"/>
                  </a:moveTo>
                  <a:lnTo>
                    <a:pt x="0" y="403860"/>
                  </a:lnTo>
                  <a:lnTo>
                    <a:pt x="0" y="410210"/>
                  </a:lnTo>
                  <a:lnTo>
                    <a:pt x="25400" y="410210"/>
                  </a:lnTo>
                  <a:lnTo>
                    <a:pt x="25400" y="403860"/>
                  </a:lnTo>
                  <a:close/>
                </a:path>
                <a:path w="25400" h="979170">
                  <a:moveTo>
                    <a:pt x="25400" y="410210"/>
                  </a:moveTo>
                  <a:lnTo>
                    <a:pt x="0" y="410210"/>
                  </a:lnTo>
                  <a:lnTo>
                    <a:pt x="0" y="416560"/>
                  </a:lnTo>
                  <a:lnTo>
                    <a:pt x="25400" y="416560"/>
                  </a:lnTo>
                  <a:lnTo>
                    <a:pt x="25400" y="410210"/>
                  </a:lnTo>
                  <a:close/>
                </a:path>
                <a:path w="25400" h="979170">
                  <a:moveTo>
                    <a:pt x="25400" y="416560"/>
                  </a:moveTo>
                  <a:lnTo>
                    <a:pt x="0" y="416560"/>
                  </a:lnTo>
                  <a:lnTo>
                    <a:pt x="0" y="422910"/>
                  </a:lnTo>
                  <a:lnTo>
                    <a:pt x="25400" y="422910"/>
                  </a:lnTo>
                  <a:lnTo>
                    <a:pt x="25400" y="416560"/>
                  </a:lnTo>
                  <a:close/>
                </a:path>
                <a:path w="25400" h="979170">
                  <a:moveTo>
                    <a:pt x="25400" y="422910"/>
                  </a:moveTo>
                  <a:lnTo>
                    <a:pt x="0" y="422910"/>
                  </a:lnTo>
                  <a:lnTo>
                    <a:pt x="0" y="429260"/>
                  </a:lnTo>
                  <a:lnTo>
                    <a:pt x="25400" y="429260"/>
                  </a:lnTo>
                  <a:lnTo>
                    <a:pt x="25400" y="422910"/>
                  </a:lnTo>
                  <a:close/>
                </a:path>
                <a:path w="25400" h="979170">
                  <a:moveTo>
                    <a:pt x="25400" y="429260"/>
                  </a:moveTo>
                  <a:lnTo>
                    <a:pt x="0" y="429260"/>
                  </a:lnTo>
                  <a:lnTo>
                    <a:pt x="0" y="435610"/>
                  </a:lnTo>
                  <a:lnTo>
                    <a:pt x="25400" y="435610"/>
                  </a:lnTo>
                  <a:lnTo>
                    <a:pt x="25400" y="429260"/>
                  </a:lnTo>
                  <a:close/>
                </a:path>
                <a:path w="25400" h="979170">
                  <a:moveTo>
                    <a:pt x="25400" y="435610"/>
                  </a:moveTo>
                  <a:lnTo>
                    <a:pt x="0" y="435610"/>
                  </a:lnTo>
                  <a:lnTo>
                    <a:pt x="0" y="441960"/>
                  </a:lnTo>
                  <a:lnTo>
                    <a:pt x="25400" y="441960"/>
                  </a:lnTo>
                  <a:lnTo>
                    <a:pt x="25400" y="435610"/>
                  </a:lnTo>
                  <a:close/>
                </a:path>
                <a:path w="25400" h="979170">
                  <a:moveTo>
                    <a:pt x="25400" y="441960"/>
                  </a:moveTo>
                  <a:lnTo>
                    <a:pt x="0" y="441960"/>
                  </a:lnTo>
                  <a:lnTo>
                    <a:pt x="0" y="448310"/>
                  </a:lnTo>
                  <a:lnTo>
                    <a:pt x="25400" y="448310"/>
                  </a:lnTo>
                  <a:lnTo>
                    <a:pt x="25400" y="441960"/>
                  </a:lnTo>
                  <a:close/>
                </a:path>
                <a:path w="25400" h="979170">
                  <a:moveTo>
                    <a:pt x="25400" y="448310"/>
                  </a:moveTo>
                  <a:lnTo>
                    <a:pt x="0" y="448310"/>
                  </a:lnTo>
                  <a:lnTo>
                    <a:pt x="0" y="454660"/>
                  </a:lnTo>
                  <a:lnTo>
                    <a:pt x="25400" y="454660"/>
                  </a:lnTo>
                  <a:lnTo>
                    <a:pt x="25400" y="448310"/>
                  </a:lnTo>
                  <a:close/>
                </a:path>
                <a:path w="25400" h="979170">
                  <a:moveTo>
                    <a:pt x="25400" y="454660"/>
                  </a:moveTo>
                  <a:lnTo>
                    <a:pt x="0" y="454660"/>
                  </a:lnTo>
                  <a:lnTo>
                    <a:pt x="0" y="474980"/>
                  </a:lnTo>
                  <a:lnTo>
                    <a:pt x="25400" y="474980"/>
                  </a:lnTo>
                  <a:lnTo>
                    <a:pt x="25400" y="454660"/>
                  </a:lnTo>
                  <a:close/>
                </a:path>
                <a:path w="25400" h="979170">
                  <a:moveTo>
                    <a:pt x="25400" y="474980"/>
                  </a:moveTo>
                  <a:lnTo>
                    <a:pt x="0" y="474980"/>
                  </a:lnTo>
                  <a:lnTo>
                    <a:pt x="0" y="481330"/>
                  </a:lnTo>
                  <a:lnTo>
                    <a:pt x="25400" y="481330"/>
                  </a:lnTo>
                  <a:lnTo>
                    <a:pt x="25400" y="474980"/>
                  </a:lnTo>
                  <a:close/>
                </a:path>
                <a:path w="25400" h="979170">
                  <a:moveTo>
                    <a:pt x="25400" y="481330"/>
                  </a:moveTo>
                  <a:lnTo>
                    <a:pt x="0" y="481330"/>
                  </a:lnTo>
                  <a:lnTo>
                    <a:pt x="0" y="500380"/>
                  </a:lnTo>
                  <a:lnTo>
                    <a:pt x="25400" y="500380"/>
                  </a:lnTo>
                  <a:lnTo>
                    <a:pt x="25400" y="481330"/>
                  </a:lnTo>
                  <a:close/>
                </a:path>
                <a:path w="25400" h="979170">
                  <a:moveTo>
                    <a:pt x="25400" y="500380"/>
                  </a:moveTo>
                  <a:lnTo>
                    <a:pt x="0" y="500380"/>
                  </a:lnTo>
                  <a:lnTo>
                    <a:pt x="0" y="506730"/>
                  </a:lnTo>
                  <a:lnTo>
                    <a:pt x="25400" y="506730"/>
                  </a:lnTo>
                  <a:lnTo>
                    <a:pt x="25400" y="500380"/>
                  </a:lnTo>
                  <a:close/>
                </a:path>
                <a:path w="25400" h="979170">
                  <a:moveTo>
                    <a:pt x="25400" y="506730"/>
                  </a:moveTo>
                  <a:lnTo>
                    <a:pt x="0" y="506730"/>
                  </a:lnTo>
                  <a:lnTo>
                    <a:pt x="0" y="513080"/>
                  </a:lnTo>
                  <a:lnTo>
                    <a:pt x="25400" y="513080"/>
                  </a:lnTo>
                  <a:lnTo>
                    <a:pt x="25400" y="506730"/>
                  </a:lnTo>
                  <a:close/>
                </a:path>
                <a:path w="25400" h="979170">
                  <a:moveTo>
                    <a:pt x="25400" y="513080"/>
                  </a:moveTo>
                  <a:lnTo>
                    <a:pt x="0" y="513080"/>
                  </a:lnTo>
                  <a:lnTo>
                    <a:pt x="0" y="519430"/>
                  </a:lnTo>
                  <a:lnTo>
                    <a:pt x="25400" y="519430"/>
                  </a:lnTo>
                  <a:lnTo>
                    <a:pt x="25400" y="513080"/>
                  </a:lnTo>
                  <a:close/>
                </a:path>
                <a:path w="25400" h="979170">
                  <a:moveTo>
                    <a:pt x="25400" y="519430"/>
                  </a:moveTo>
                  <a:lnTo>
                    <a:pt x="0" y="519430"/>
                  </a:lnTo>
                  <a:lnTo>
                    <a:pt x="0" y="525780"/>
                  </a:lnTo>
                  <a:lnTo>
                    <a:pt x="25400" y="525780"/>
                  </a:lnTo>
                  <a:lnTo>
                    <a:pt x="25400" y="519430"/>
                  </a:lnTo>
                  <a:close/>
                </a:path>
                <a:path w="25400" h="979170">
                  <a:moveTo>
                    <a:pt x="25400" y="525780"/>
                  </a:moveTo>
                  <a:lnTo>
                    <a:pt x="0" y="525780"/>
                  </a:lnTo>
                  <a:lnTo>
                    <a:pt x="0" y="532130"/>
                  </a:lnTo>
                  <a:lnTo>
                    <a:pt x="25400" y="532130"/>
                  </a:lnTo>
                  <a:lnTo>
                    <a:pt x="25400" y="525780"/>
                  </a:lnTo>
                  <a:close/>
                </a:path>
                <a:path w="25400" h="979170">
                  <a:moveTo>
                    <a:pt x="25400" y="532130"/>
                  </a:moveTo>
                  <a:lnTo>
                    <a:pt x="0" y="532130"/>
                  </a:lnTo>
                  <a:lnTo>
                    <a:pt x="0" y="538480"/>
                  </a:lnTo>
                  <a:lnTo>
                    <a:pt x="25400" y="538480"/>
                  </a:lnTo>
                  <a:lnTo>
                    <a:pt x="25400" y="532130"/>
                  </a:lnTo>
                  <a:close/>
                </a:path>
                <a:path w="25400" h="979170">
                  <a:moveTo>
                    <a:pt x="25400" y="538480"/>
                  </a:moveTo>
                  <a:lnTo>
                    <a:pt x="0" y="538480"/>
                  </a:lnTo>
                  <a:lnTo>
                    <a:pt x="0" y="551180"/>
                  </a:lnTo>
                  <a:lnTo>
                    <a:pt x="25400" y="551180"/>
                  </a:lnTo>
                  <a:lnTo>
                    <a:pt x="25400" y="538480"/>
                  </a:lnTo>
                  <a:close/>
                </a:path>
                <a:path w="25400" h="979170">
                  <a:moveTo>
                    <a:pt x="25400" y="551180"/>
                  </a:moveTo>
                  <a:lnTo>
                    <a:pt x="0" y="551180"/>
                  </a:lnTo>
                  <a:lnTo>
                    <a:pt x="0" y="557530"/>
                  </a:lnTo>
                  <a:lnTo>
                    <a:pt x="25400" y="557530"/>
                  </a:lnTo>
                  <a:lnTo>
                    <a:pt x="25400" y="551180"/>
                  </a:lnTo>
                  <a:close/>
                </a:path>
                <a:path w="25400" h="979170">
                  <a:moveTo>
                    <a:pt x="25400" y="557530"/>
                  </a:moveTo>
                  <a:lnTo>
                    <a:pt x="0" y="557530"/>
                  </a:lnTo>
                  <a:lnTo>
                    <a:pt x="0" y="563880"/>
                  </a:lnTo>
                  <a:lnTo>
                    <a:pt x="25400" y="563880"/>
                  </a:lnTo>
                  <a:lnTo>
                    <a:pt x="25400" y="557530"/>
                  </a:lnTo>
                  <a:close/>
                </a:path>
                <a:path w="25400" h="979170">
                  <a:moveTo>
                    <a:pt x="25400" y="563880"/>
                  </a:moveTo>
                  <a:lnTo>
                    <a:pt x="0" y="563880"/>
                  </a:lnTo>
                  <a:lnTo>
                    <a:pt x="0" y="570230"/>
                  </a:lnTo>
                  <a:lnTo>
                    <a:pt x="25400" y="570230"/>
                  </a:lnTo>
                  <a:lnTo>
                    <a:pt x="25400" y="563880"/>
                  </a:lnTo>
                  <a:close/>
                </a:path>
                <a:path w="25400" h="979170">
                  <a:moveTo>
                    <a:pt x="25400" y="570230"/>
                  </a:moveTo>
                  <a:lnTo>
                    <a:pt x="0" y="570230"/>
                  </a:lnTo>
                  <a:lnTo>
                    <a:pt x="0" y="576580"/>
                  </a:lnTo>
                  <a:lnTo>
                    <a:pt x="25400" y="576580"/>
                  </a:lnTo>
                  <a:lnTo>
                    <a:pt x="25400" y="570230"/>
                  </a:lnTo>
                  <a:close/>
                </a:path>
                <a:path w="25400" h="979170">
                  <a:moveTo>
                    <a:pt x="25400" y="576580"/>
                  </a:moveTo>
                  <a:lnTo>
                    <a:pt x="0" y="576580"/>
                  </a:lnTo>
                  <a:lnTo>
                    <a:pt x="0" y="582930"/>
                  </a:lnTo>
                  <a:lnTo>
                    <a:pt x="25400" y="582930"/>
                  </a:lnTo>
                  <a:lnTo>
                    <a:pt x="25400" y="576580"/>
                  </a:lnTo>
                  <a:close/>
                </a:path>
                <a:path w="25400" h="979170">
                  <a:moveTo>
                    <a:pt x="25400" y="582930"/>
                  </a:moveTo>
                  <a:lnTo>
                    <a:pt x="0" y="582930"/>
                  </a:lnTo>
                  <a:lnTo>
                    <a:pt x="0" y="586740"/>
                  </a:lnTo>
                  <a:lnTo>
                    <a:pt x="25400" y="586740"/>
                  </a:lnTo>
                  <a:lnTo>
                    <a:pt x="25400" y="582930"/>
                  </a:lnTo>
                  <a:close/>
                </a:path>
                <a:path w="25400" h="979170">
                  <a:moveTo>
                    <a:pt x="25400" y="586740"/>
                  </a:moveTo>
                  <a:lnTo>
                    <a:pt x="0" y="586740"/>
                  </a:lnTo>
                  <a:lnTo>
                    <a:pt x="0" y="595630"/>
                  </a:lnTo>
                  <a:lnTo>
                    <a:pt x="25400" y="595630"/>
                  </a:lnTo>
                  <a:lnTo>
                    <a:pt x="25400" y="586740"/>
                  </a:lnTo>
                  <a:close/>
                </a:path>
                <a:path w="25400" h="979170">
                  <a:moveTo>
                    <a:pt x="25400" y="595630"/>
                  </a:moveTo>
                  <a:lnTo>
                    <a:pt x="0" y="595630"/>
                  </a:lnTo>
                  <a:lnTo>
                    <a:pt x="0" y="601980"/>
                  </a:lnTo>
                  <a:lnTo>
                    <a:pt x="25400" y="601980"/>
                  </a:lnTo>
                  <a:lnTo>
                    <a:pt x="25400" y="595630"/>
                  </a:lnTo>
                  <a:close/>
                </a:path>
                <a:path w="25400" h="979170">
                  <a:moveTo>
                    <a:pt x="25400" y="601980"/>
                  </a:moveTo>
                  <a:lnTo>
                    <a:pt x="0" y="601980"/>
                  </a:lnTo>
                  <a:lnTo>
                    <a:pt x="0" y="608330"/>
                  </a:lnTo>
                  <a:lnTo>
                    <a:pt x="25400" y="608330"/>
                  </a:lnTo>
                  <a:lnTo>
                    <a:pt x="25400" y="601980"/>
                  </a:lnTo>
                  <a:close/>
                </a:path>
                <a:path w="25400" h="979170">
                  <a:moveTo>
                    <a:pt x="25400" y="608330"/>
                  </a:moveTo>
                  <a:lnTo>
                    <a:pt x="0" y="608330"/>
                  </a:lnTo>
                  <a:lnTo>
                    <a:pt x="0" y="614680"/>
                  </a:lnTo>
                  <a:lnTo>
                    <a:pt x="25400" y="614680"/>
                  </a:lnTo>
                  <a:lnTo>
                    <a:pt x="25400" y="608330"/>
                  </a:lnTo>
                  <a:close/>
                </a:path>
                <a:path w="25400" h="979170">
                  <a:moveTo>
                    <a:pt x="25400" y="614680"/>
                  </a:moveTo>
                  <a:lnTo>
                    <a:pt x="0" y="614680"/>
                  </a:lnTo>
                  <a:lnTo>
                    <a:pt x="0" y="621030"/>
                  </a:lnTo>
                  <a:lnTo>
                    <a:pt x="25400" y="621030"/>
                  </a:lnTo>
                  <a:lnTo>
                    <a:pt x="25400" y="614680"/>
                  </a:lnTo>
                  <a:close/>
                </a:path>
                <a:path w="25400" h="979170">
                  <a:moveTo>
                    <a:pt x="25400" y="621030"/>
                  </a:moveTo>
                  <a:lnTo>
                    <a:pt x="0" y="621030"/>
                  </a:lnTo>
                  <a:lnTo>
                    <a:pt x="0" y="627380"/>
                  </a:lnTo>
                  <a:lnTo>
                    <a:pt x="25400" y="627380"/>
                  </a:lnTo>
                  <a:lnTo>
                    <a:pt x="25400" y="621030"/>
                  </a:lnTo>
                  <a:close/>
                </a:path>
                <a:path w="25400" h="979170">
                  <a:moveTo>
                    <a:pt x="25400" y="627380"/>
                  </a:moveTo>
                  <a:lnTo>
                    <a:pt x="0" y="627380"/>
                  </a:lnTo>
                  <a:lnTo>
                    <a:pt x="0" y="633730"/>
                  </a:lnTo>
                  <a:lnTo>
                    <a:pt x="25400" y="633730"/>
                  </a:lnTo>
                  <a:lnTo>
                    <a:pt x="25400" y="627380"/>
                  </a:lnTo>
                  <a:close/>
                </a:path>
                <a:path w="25400" h="979170">
                  <a:moveTo>
                    <a:pt x="25400" y="633730"/>
                  </a:moveTo>
                  <a:lnTo>
                    <a:pt x="0" y="633730"/>
                  </a:lnTo>
                  <a:lnTo>
                    <a:pt x="0" y="640080"/>
                  </a:lnTo>
                  <a:lnTo>
                    <a:pt x="25400" y="640080"/>
                  </a:lnTo>
                  <a:lnTo>
                    <a:pt x="25400" y="633730"/>
                  </a:lnTo>
                  <a:close/>
                </a:path>
                <a:path w="25400" h="979170">
                  <a:moveTo>
                    <a:pt x="25400" y="640080"/>
                  </a:moveTo>
                  <a:lnTo>
                    <a:pt x="0" y="640080"/>
                  </a:lnTo>
                  <a:lnTo>
                    <a:pt x="0" y="652780"/>
                  </a:lnTo>
                  <a:lnTo>
                    <a:pt x="25400" y="652780"/>
                  </a:lnTo>
                  <a:lnTo>
                    <a:pt x="25400" y="640080"/>
                  </a:lnTo>
                  <a:close/>
                </a:path>
                <a:path w="25400" h="979170">
                  <a:moveTo>
                    <a:pt x="25400" y="652780"/>
                  </a:moveTo>
                  <a:lnTo>
                    <a:pt x="0" y="652780"/>
                  </a:lnTo>
                  <a:lnTo>
                    <a:pt x="0" y="678180"/>
                  </a:lnTo>
                  <a:lnTo>
                    <a:pt x="25400" y="678180"/>
                  </a:lnTo>
                  <a:lnTo>
                    <a:pt x="25400" y="652780"/>
                  </a:lnTo>
                  <a:close/>
                </a:path>
                <a:path w="25400" h="979170">
                  <a:moveTo>
                    <a:pt x="25400" y="678180"/>
                  </a:moveTo>
                  <a:lnTo>
                    <a:pt x="0" y="678180"/>
                  </a:lnTo>
                  <a:lnTo>
                    <a:pt x="0" y="690880"/>
                  </a:lnTo>
                  <a:lnTo>
                    <a:pt x="25400" y="690880"/>
                  </a:lnTo>
                  <a:lnTo>
                    <a:pt x="25400" y="678180"/>
                  </a:lnTo>
                  <a:close/>
                </a:path>
                <a:path w="25400" h="979170">
                  <a:moveTo>
                    <a:pt x="25400" y="690880"/>
                  </a:moveTo>
                  <a:lnTo>
                    <a:pt x="0" y="690880"/>
                  </a:lnTo>
                  <a:lnTo>
                    <a:pt x="0" y="697230"/>
                  </a:lnTo>
                  <a:lnTo>
                    <a:pt x="25400" y="697230"/>
                  </a:lnTo>
                  <a:lnTo>
                    <a:pt x="25400" y="690880"/>
                  </a:lnTo>
                  <a:close/>
                </a:path>
                <a:path w="25400" h="979170">
                  <a:moveTo>
                    <a:pt x="25400" y="697230"/>
                  </a:moveTo>
                  <a:lnTo>
                    <a:pt x="0" y="697230"/>
                  </a:lnTo>
                  <a:lnTo>
                    <a:pt x="0" y="703580"/>
                  </a:lnTo>
                  <a:lnTo>
                    <a:pt x="25400" y="703580"/>
                  </a:lnTo>
                  <a:lnTo>
                    <a:pt x="25400" y="697230"/>
                  </a:lnTo>
                  <a:close/>
                </a:path>
                <a:path w="25400" h="979170">
                  <a:moveTo>
                    <a:pt x="25400" y="703580"/>
                  </a:moveTo>
                  <a:lnTo>
                    <a:pt x="0" y="703580"/>
                  </a:lnTo>
                  <a:lnTo>
                    <a:pt x="0" y="709930"/>
                  </a:lnTo>
                  <a:lnTo>
                    <a:pt x="25400" y="709930"/>
                  </a:lnTo>
                  <a:lnTo>
                    <a:pt x="25400" y="703580"/>
                  </a:lnTo>
                  <a:close/>
                </a:path>
                <a:path w="25400" h="979170">
                  <a:moveTo>
                    <a:pt x="25400" y="709930"/>
                  </a:moveTo>
                  <a:lnTo>
                    <a:pt x="0" y="709930"/>
                  </a:lnTo>
                  <a:lnTo>
                    <a:pt x="0" y="716280"/>
                  </a:lnTo>
                  <a:lnTo>
                    <a:pt x="25400" y="716280"/>
                  </a:lnTo>
                  <a:lnTo>
                    <a:pt x="25400" y="709930"/>
                  </a:lnTo>
                  <a:close/>
                </a:path>
                <a:path w="25400" h="979170">
                  <a:moveTo>
                    <a:pt x="25400" y="716280"/>
                  </a:moveTo>
                  <a:lnTo>
                    <a:pt x="0" y="716280"/>
                  </a:lnTo>
                  <a:lnTo>
                    <a:pt x="0" y="722630"/>
                  </a:lnTo>
                  <a:lnTo>
                    <a:pt x="25400" y="722630"/>
                  </a:lnTo>
                  <a:lnTo>
                    <a:pt x="25400" y="716280"/>
                  </a:lnTo>
                  <a:close/>
                </a:path>
                <a:path w="25400" h="979170">
                  <a:moveTo>
                    <a:pt x="25400" y="723900"/>
                  </a:moveTo>
                  <a:lnTo>
                    <a:pt x="0" y="723900"/>
                  </a:lnTo>
                  <a:lnTo>
                    <a:pt x="0" y="728980"/>
                  </a:lnTo>
                  <a:lnTo>
                    <a:pt x="25400" y="728980"/>
                  </a:lnTo>
                  <a:lnTo>
                    <a:pt x="25400" y="723900"/>
                  </a:lnTo>
                  <a:close/>
                </a:path>
                <a:path w="25400" h="979170">
                  <a:moveTo>
                    <a:pt x="25400" y="722630"/>
                  </a:moveTo>
                  <a:lnTo>
                    <a:pt x="0" y="722630"/>
                  </a:lnTo>
                  <a:lnTo>
                    <a:pt x="0" y="723900"/>
                  </a:lnTo>
                  <a:lnTo>
                    <a:pt x="25400" y="723900"/>
                  </a:lnTo>
                  <a:lnTo>
                    <a:pt x="25400" y="722630"/>
                  </a:lnTo>
                  <a:close/>
                </a:path>
                <a:path w="25400" h="979170">
                  <a:moveTo>
                    <a:pt x="25400" y="728980"/>
                  </a:moveTo>
                  <a:lnTo>
                    <a:pt x="0" y="728980"/>
                  </a:lnTo>
                  <a:lnTo>
                    <a:pt x="0" y="735330"/>
                  </a:lnTo>
                  <a:lnTo>
                    <a:pt x="25400" y="735330"/>
                  </a:lnTo>
                  <a:lnTo>
                    <a:pt x="25400" y="728980"/>
                  </a:lnTo>
                  <a:close/>
                </a:path>
                <a:path w="25400" h="979170">
                  <a:moveTo>
                    <a:pt x="25400" y="735330"/>
                  </a:moveTo>
                  <a:lnTo>
                    <a:pt x="0" y="735330"/>
                  </a:lnTo>
                  <a:lnTo>
                    <a:pt x="0" y="741680"/>
                  </a:lnTo>
                  <a:lnTo>
                    <a:pt x="25400" y="741680"/>
                  </a:lnTo>
                  <a:lnTo>
                    <a:pt x="25400" y="735330"/>
                  </a:lnTo>
                  <a:close/>
                </a:path>
                <a:path w="25400" h="979170">
                  <a:moveTo>
                    <a:pt x="25400" y="741680"/>
                  </a:moveTo>
                  <a:lnTo>
                    <a:pt x="0" y="741680"/>
                  </a:lnTo>
                  <a:lnTo>
                    <a:pt x="0" y="748030"/>
                  </a:lnTo>
                  <a:lnTo>
                    <a:pt x="25400" y="748030"/>
                  </a:lnTo>
                  <a:lnTo>
                    <a:pt x="25400" y="741680"/>
                  </a:lnTo>
                  <a:close/>
                </a:path>
                <a:path w="25400" h="979170">
                  <a:moveTo>
                    <a:pt x="25400" y="748030"/>
                  </a:moveTo>
                  <a:lnTo>
                    <a:pt x="0" y="748030"/>
                  </a:lnTo>
                  <a:lnTo>
                    <a:pt x="0" y="754380"/>
                  </a:lnTo>
                  <a:lnTo>
                    <a:pt x="25400" y="754380"/>
                  </a:lnTo>
                  <a:lnTo>
                    <a:pt x="25400" y="748030"/>
                  </a:lnTo>
                  <a:close/>
                </a:path>
                <a:path w="25400" h="979170">
                  <a:moveTo>
                    <a:pt x="25400" y="754380"/>
                  </a:moveTo>
                  <a:lnTo>
                    <a:pt x="0" y="754380"/>
                  </a:lnTo>
                  <a:lnTo>
                    <a:pt x="0" y="760730"/>
                  </a:lnTo>
                  <a:lnTo>
                    <a:pt x="25400" y="760730"/>
                  </a:lnTo>
                  <a:lnTo>
                    <a:pt x="25400" y="754380"/>
                  </a:lnTo>
                  <a:close/>
                </a:path>
                <a:path w="25400" h="979170">
                  <a:moveTo>
                    <a:pt x="25400" y="760730"/>
                  </a:moveTo>
                  <a:lnTo>
                    <a:pt x="0" y="760730"/>
                  </a:lnTo>
                  <a:lnTo>
                    <a:pt x="0" y="786130"/>
                  </a:lnTo>
                  <a:lnTo>
                    <a:pt x="25400" y="786130"/>
                  </a:lnTo>
                  <a:lnTo>
                    <a:pt x="25400" y="760730"/>
                  </a:lnTo>
                  <a:close/>
                </a:path>
                <a:path w="25400" h="979170">
                  <a:moveTo>
                    <a:pt x="25400" y="786130"/>
                  </a:moveTo>
                  <a:lnTo>
                    <a:pt x="0" y="786130"/>
                  </a:lnTo>
                  <a:lnTo>
                    <a:pt x="0" y="792480"/>
                  </a:lnTo>
                  <a:lnTo>
                    <a:pt x="25400" y="792480"/>
                  </a:lnTo>
                  <a:lnTo>
                    <a:pt x="25400" y="786130"/>
                  </a:lnTo>
                  <a:close/>
                </a:path>
                <a:path w="25400" h="979170">
                  <a:moveTo>
                    <a:pt x="25400" y="792480"/>
                  </a:moveTo>
                  <a:lnTo>
                    <a:pt x="0" y="792480"/>
                  </a:lnTo>
                  <a:lnTo>
                    <a:pt x="0" y="798830"/>
                  </a:lnTo>
                  <a:lnTo>
                    <a:pt x="25400" y="798830"/>
                  </a:lnTo>
                  <a:lnTo>
                    <a:pt x="25400" y="792480"/>
                  </a:lnTo>
                  <a:close/>
                </a:path>
                <a:path w="25400" h="979170">
                  <a:moveTo>
                    <a:pt x="25400" y="798830"/>
                  </a:moveTo>
                  <a:lnTo>
                    <a:pt x="0" y="798830"/>
                  </a:lnTo>
                  <a:lnTo>
                    <a:pt x="0" y="805180"/>
                  </a:lnTo>
                  <a:lnTo>
                    <a:pt x="25400" y="805180"/>
                  </a:lnTo>
                  <a:lnTo>
                    <a:pt x="25400" y="798830"/>
                  </a:lnTo>
                  <a:close/>
                </a:path>
                <a:path w="25400" h="979170">
                  <a:moveTo>
                    <a:pt x="25400" y="805180"/>
                  </a:moveTo>
                  <a:lnTo>
                    <a:pt x="0" y="805180"/>
                  </a:lnTo>
                  <a:lnTo>
                    <a:pt x="0" y="808990"/>
                  </a:lnTo>
                  <a:lnTo>
                    <a:pt x="25400" y="808990"/>
                  </a:lnTo>
                  <a:lnTo>
                    <a:pt x="25400" y="805180"/>
                  </a:lnTo>
                  <a:close/>
                </a:path>
                <a:path w="25400" h="979170">
                  <a:moveTo>
                    <a:pt x="25400" y="808990"/>
                  </a:moveTo>
                  <a:lnTo>
                    <a:pt x="0" y="808990"/>
                  </a:lnTo>
                  <a:lnTo>
                    <a:pt x="0" y="811530"/>
                  </a:lnTo>
                  <a:lnTo>
                    <a:pt x="25400" y="811530"/>
                  </a:lnTo>
                  <a:lnTo>
                    <a:pt x="25400" y="808990"/>
                  </a:lnTo>
                  <a:close/>
                </a:path>
                <a:path w="25400" h="979170">
                  <a:moveTo>
                    <a:pt x="25400" y="811530"/>
                  </a:moveTo>
                  <a:lnTo>
                    <a:pt x="0" y="811530"/>
                  </a:lnTo>
                  <a:lnTo>
                    <a:pt x="0" y="824230"/>
                  </a:lnTo>
                  <a:lnTo>
                    <a:pt x="25400" y="824230"/>
                  </a:lnTo>
                  <a:lnTo>
                    <a:pt x="25400" y="811530"/>
                  </a:lnTo>
                  <a:close/>
                </a:path>
                <a:path w="25400" h="979170">
                  <a:moveTo>
                    <a:pt x="25400" y="824230"/>
                  </a:moveTo>
                  <a:lnTo>
                    <a:pt x="0" y="824230"/>
                  </a:lnTo>
                  <a:lnTo>
                    <a:pt x="0" y="830580"/>
                  </a:lnTo>
                  <a:lnTo>
                    <a:pt x="25400" y="830580"/>
                  </a:lnTo>
                  <a:lnTo>
                    <a:pt x="25400" y="824230"/>
                  </a:lnTo>
                  <a:close/>
                </a:path>
                <a:path w="25400" h="979170">
                  <a:moveTo>
                    <a:pt x="25400" y="830580"/>
                  </a:moveTo>
                  <a:lnTo>
                    <a:pt x="0" y="830580"/>
                  </a:lnTo>
                  <a:lnTo>
                    <a:pt x="0" y="840740"/>
                  </a:lnTo>
                  <a:lnTo>
                    <a:pt x="25400" y="840740"/>
                  </a:lnTo>
                  <a:lnTo>
                    <a:pt x="25400" y="830580"/>
                  </a:lnTo>
                  <a:close/>
                </a:path>
                <a:path w="25400" h="979170">
                  <a:moveTo>
                    <a:pt x="25400" y="840740"/>
                  </a:moveTo>
                  <a:lnTo>
                    <a:pt x="0" y="840740"/>
                  </a:lnTo>
                  <a:lnTo>
                    <a:pt x="0" y="847090"/>
                  </a:lnTo>
                  <a:lnTo>
                    <a:pt x="25400" y="847090"/>
                  </a:lnTo>
                  <a:lnTo>
                    <a:pt x="25400" y="840740"/>
                  </a:lnTo>
                  <a:close/>
                </a:path>
                <a:path w="25400" h="979170">
                  <a:moveTo>
                    <a:pt x="25400" y="847090"/>
                  </a:moveTo>
                  <a:lnTo>
                    <a:pt x="0" y="847090"/>
                  </a:lnTo>
                  <a:lnTo>
                    <a:pt x="0" y="855980"/>
                  </a:lnTo>
                  <a:lnTo>
                    <a:pt x="25400" y="855980"/>
                  </a:lnTo>
                  <a:lnTo>
                    <a:pt x="25400" y="847090"/>
                  </a:lnTo>
                  <a:close/>
                </a:path>
                <a:path w="25400" h="979170">
                  <a:moveTo>
                    <a:pt x="25400" y="855980"/>
                  </a:moveTo>
                  <a:lnTo>
                    <a:pt x="0" y="855980"/>
                  </a:lnTo>
                  <a:lnTo>
                    <a:pt x="0" y="861060"/>
                  </a:lnTo>
                  <a:lnTo>
                    <a:pt x="25400" y="861060"/>
                  </a:lnTo>
                  <a:lnTo>
                    <a:pt x="25400" y="855980"/>
                  </a:lnTo>
                  <a:close/>
                </a:path>
                <a:path w="25400" h="979170">
                  <a:moveTo>
                    <a:pt x="25400" y="861060"/>
                  </a:moveTo>
                  <a:lnTo>
                    <a:pt x="0" y="861060"/>
                  </a:lnTo>
                  <a:lnTo>
                    <a:pt x="0" y="862330"/>
                  </a:lnTo>
                  <a:lnTo>
                    <a:pt x="25400" y="862330"/>
                  </a:lnTo>
                  <a:lnTo>
                    <a:pt x="25400" y="861060"/>
                  </a:lnTo>
                  <a:close/>
                </a:path>
                <a:path w="25400" h="979170">
                  <a:moveTo>
                    <a:pt x="25400" y="862330"/>
                  </a:moveTo>
                  <a:lnTo>
                    <a:pt x="0" y="862330"/>
                  </a:lnTo>
                  <a:lnTo>
                    <a:pt x="0" y="868680"/>
                  </a:lnTo>
                  <a:lnTo>
                    <a:pt x="25400" y="868680"/>
                  </a:lnTo>
                  <a:lnTo>
                    <a:pt x="25400" y="862330"/>
                  </a:lnTo>
                  <a:close/>
                </a:path>
                <a:path w="25400" h="979170">
                  <a:moveTo>
                    <a:pt x="25400" y="868680"/>
                  </a:moveTo>
                  <a:lnTo>
                    <a:pt x="0" y="868680"/>
                  </a:lnTo>
                  <a:lnTo>
                    <a:pt x="0" y="878840"/>
                  </a:lnTo>
                  <a:lnTo>
                    <a:pt x="25400" y="878840"/>
                  </a:lnTo>
                  <a:lnTo>
                    <a:pt x="25400" y="868680"/>
                  </a:lnTo>
                  <a:close/>
                </a:path>
                <a:path w="25400" h="979170">
                  <a:moveTo>
                    <a:pt x="25400" y="878840"/>
                  </a:moveTo>
                  <a:lnTo>
                    <a:pt x="0" y="878840"/>
                  </a:lnTo>
                  <a:lnTo>
                    <a:pt x="0" y="887730"/>
                  </a:lnTo>
                  <a:lnTo>
                    <a:pt x="25400" y="887730"/>
                  </a:lnTo>
                  <a:lnTo>
                    <a:pt x="25400" y="878840"/>
                  </a:lnTo>
                  <a:close/>
                </a:path>
                <a:path w="25400" h="979170">
                  <a:moveTo>
                    <a:pt x="25400" y="887730"/>
                  </a:moveTo>
                  <a:lnTo>
                    <a:pt x="0" y="887730"/>
                  </a:lnTo>
                  <a:lnTo>
                    <a:pt x="0" y="925830"/>
                  </a:lnTo>
                  <a:lnTo>
                    <a:pt x="25400" y="925830"/>
                  </a:lnTo>
                  <a:lnTo>
                    <a:pt x="25400" y="887730"/>
                  </a:lnTo>
                  <a:close/>
                </a:path>
                <a:path w="25400" h="979170">
                  <a:moveTo>
                    <a:pt x="25400" y="925830"/>
                  </a:moveTo>
                  <a:lnTo>
                    <a:pt x="0" y="925830"/>
                  </a:lnTo>
                  <a:lnTo>
                    <a:pt x="0" y="929640"/>
                  </a:lnTo>
                  <a:lnTo>
                    <a:pt x="25400" y="929640"/>
                  </a:lnTo>
                  <a:lnTo>
                    <a:pt x="25400" y="925830"/>
                  </a:lnTo>
                  <a:close/>
                </a:path>
                <a:path w="25400" h="979170">
                  <a:moveTo>
                    <a:pt x="25400" y="929640"/>
                  </a:moveTo>
                  <a:lnTo>
                    <a:pt x="0" y="929640"/>
                  </a:lnTo>
                  <a:lnTo>
                    <a:pt x="0" y="932180"/>
                  </a:lnTo>
                  <a:lnTo>
                    <a:pt x="25400" y="932180"/>
                  </a:lnTo>
                  <a:lnTo>
                    <a:pt x="25400" y="929640"/>
                  </a:lnTo>
                  <a:close/>
                </a:path>
                <a:path w="25400" h="979170">
                  <a:moveTo>
                    <a:pt x="25400" y="932180"/>
                  </a:moveTo>
                  <a:lnTo>
                    <a:pt x="0" y="932180"/>
                  </a:lnTo>
                  <a:lnTo>
                    <a:pt x="0" y="938530"/>
                  </a:lnTo>
                  <a:lnTo>
                    <a:pt x="25400" y="938530"/>
                  </a:lnTo>
                  <a:lnTo>
                    <a:pt x="25400" y="932180"/>
                  </a:lnTo>
                  <a:close/>
                </a:path>
                <a:path w="25400" h="979170">
                  <a:moveTo>
                    <a:pt x="25400" y="938530"/>
                  </a:moveTo>
                  <a:lnTo>
                    <a:pt x="0" y="938530"/>
                  </a:lnTo>
                  <a:lnTo>
                    <a:pt x="0" y="942340"/>
                  </a:lnTo>
                  <a:lnTo>
                    <a:pt x="25400" y="942340"/>
                  </a:lnTo>
                  <a:lnTo>
                    <a:pt x="25400" y="938530"/>
                  </a:lnTo>
                  <a:close/>
                </a:path>
                <a:path w="25400" h="979170">
                  <a:moveTo>
                    <a:pt x="25400" y="942340"/>
                  </a:moveTo>
                  <a:lnTo>
                    <a:pt x="0" y="942340"/>
                  </a:lnTo>
                  <a:lnTo>
                    <a:pt x="0" y="967740"/>
                  </a:lnTo>
                  <a:lnTo>
                    <a:pt x="25400" y="967740"/>
                  </a:lnTo>
                  <a:lnTo>
                    <a:pt x="25400" y="942340"/>
                  </a:lnTo>
                  <a:close/>
                </a:path>
                <a:path w="25400" h="979170">
                  <a:moveTo>
                    <a:pt x="25400" y="967740"/>
                  </a:moveTo>
                  <a:lnTo>
                    <a:pt x="1269" y="967740"/>
                  </a:lnTo>
                  <a:lnTo>
                    <a:pt x="1269" y="969010"/>
                  </a:lnTo>
                  <a:lnTo>
                    <a:pt x="3810" y="969010"/>
                  </a:lnTo>
                  <a:lnTo>
                    <a:pt x="3810" y="970280"/>
                  </a:lnTo>
                  <a:lnTo>
                    <a:pt x="6350" y="970280"/>
                  </a:lnTo>
                  <a:lnTo>
                    <a:pt x="6350" y="971550"/>
                  </a:lnTo>
                  <a:lnTo>
                    <a:pt x="10160" y="971550"/>
                  </a:lnTo>
                  <a:lnTo>
                    <a:pt x="10160" y="972820"/>
                  </a:lnTo>
                  <a:lnTo>
                    <a:pt x="12700" y="972820"/>
                  </a:lnTo>
                  <a:lnTo>
                    <a:pt x="12700" y="974090"/>
                  </a:lnTo>
                  <a:lnTo>
                    <a:pt x="25400" y="974090"/>
                  </a:lnTo>
                  <a:lnTo>
                    <a:pt x="25400" y="967740"/>
                  </a:lnTo>
                  <a:close/>
                </a:path>
                <a:path w="25400" h="979170">
                  <a:moveTo>
                    <a:pt x="25400" y="974090"/>
                  </a:moveTo>
                  <a:lnTo>
                    <a:pt x="15240" y="974090"/>
                  </a:lnTo>
                  <a:lnTo>
                    <a:pt x="15240" y="975360"/>
                  </a:lnTo>
                  <a:lnTo>
                    <a:pt x="19050" y="975360"/>
                  </a:lnTo>
                  <a:lnTo>
                    <a:pt x="19050" y="976630"/>
                  </a:lnTo>
                  <a:lnTo>
                    <a:pt x="25400" y="976630"/>
                  </a:lnTo>
                  <a:lnTo>
                    <a:pt x="25400" y="974090"/>
                  </a:lnTo>
                  <a:close/>
                </a:path>
                <a:path w="25400" h="979170">
                  <a:moveTo>
                    <a:pt x="25400" y="976630"/>
                  </a:moveTo>
                  <a:lnTo>
                    <a:pt x="21590" y="976630"/>
                  </a:lnTo>
                  <a:lnTo>
                    <a:pt x="21590" y="977900"/>
                  </a:lnTo>
                  <a:lnTo>
                    <a:pt x="24130" y="977900"/>
                  </a:lnTo>
                  <a:lnTo>
                    <a:pt x="24130" y="979170"/>
                  </a:lnTo>
                  <a:lnTo>
                    <a:pt x="25400" y="979170"/>
                  </a:lnTo>
                  <a:lnTo>
                    <a:pt x="25400" y="976630"/>
                  </a:lnTo>
                  <a:close/>
                </a:path>
              </a:pathLst>
            </a:custGeom>
            <a:solidFill>
              <a:srgbClr val="6381DE"/>
            </a:solidFill>
          </p:spPr>
          <p:txBody>
            <a:bodyPr wrap="square" lIns="0" tIns="0" rIns="0" bIns="0" rtlCol="0"/>
            <a:lstStyle/>
            <a:p>
              <a:endParaRPr/>
            </a:p>
          </p:txBody>
        </p:sp>
        <p:sp>
          <p:nvSpPr>
            <p:cNvPr id="616" name="object 616"/>
            <p:cNvSpPr/>
            <p:nvPr/>
          </p:nvSpPr>
          <p:spPr>
            <a:xfrm>
              <a:off x="1899919" y="4756150"/>
              <a:ext cx="25400" cy="972819"/>
            </a:xfrm>
            <a:custGeom>
              <a:avLst/>
              <a:gdLst/>
              <a:ahLst/>
              <a:cxnLst/>
              <a:rect l="l" t="t" r="r" b="b"/>
              <a:pathLst>
                <a:path w="25400" h="972820">
                  <a:moveTo>
                    <a:pt x="2540" y="0"/>
                  </a:moveTo>
                  <a:lnTo>
                    <a:pt x="0" y="0"/>
                  </a:lnTo>
                  <a:lnTo>
                    <a:pt x="0" y="2539"/>
                  </a:lnTo>
                  <a:lnTo>
                    <a:pt x="10160" y="2539"/>
                  </a:lnTo>
                  <a:lnTo>
                    <a:pt x="10160" y="1269"/>
                  </a:lnTo>
                  <a:lnTo>
                    <a:pt x="2540" y="1269"/>
                  </a:lnTo>
                  <a:lnTo>
                    <a:pt x="2540" y="0"/>
                  </a:lnTo>
                  <a:close/>
                </a:path>
                <a:path w="25400" h="972820">
                  <a:moveTo>
                    <a:pt x="16510" y="2540"/>
                  </a:moveTo>
                  <a:lnTo>
                    <a:pt x="0" y="2540"/>
                  </a:lnTo>
                  <a:lnTo>
                    <a:pt x="0" y="8889"/>
                  </a:lnTo>
                  <a:lnTo>
                    <a:pt x="25400" y="8889"/>
                  </a:lnTo>
                  <a:lnTo>
                    <a:pt x="25400" y="5080"/>
                  </a:lnTo>
                  <a:lnTo>
                    <a:pt x="24130" y="5080"/>
                  </a:lnTo>
                  <a:lnTo>
                    <a:pt x="24130" y="3810"/>
                  </a:lnTo>
                  <a:lnTo>
                    <a:pt x="16510" y="3810"/>
                  </a:lnTo>
                  <a:lnTo>
                    <a:pt x="16510" y="2540"/>
                  </a:lnTo>
                  <a:close/>
                </a:path>
                <a:path w="25400" h="972820">
                  <a:moveTo>
                    <a:pt x="25400" y="8890"/>
                  </a:moveTo>
                  <a:lnTo>
                    <a:pt x="0" y="8890"/>
                  </a:lnTo>
                  <a:lnTo>
                    <a:pt x="0" y="15239"/>
                  </a:lnTo>
                  <a:lnTo>
                    <a:pt x="25400" y="15239"/>
                  </a:lnTo>
                  <a:lnTo>
                    <a:pt x="25400" y="8890"/>
                  </a:lnTo>
                  <a:close/>
                </a:path>
                <a:path w="25400" h="972820">
                  <a:moveTo>
                    <a:pt x="25400" y="15240"/>
                  </a:moveTo>
                  <a:lnTo>
                    <a:pt x="0" y="15240"/>
                  </a:lnTo>
                  <a:lnTo>
                    <a:pt x="0" y="27939"/>
                  </a:lnTo>
                  <a:lnTo>
                    <a:pt x="25400" y="27939"/>
                  </a:lnTo>
                  <a:lnTo>
                    <a:pt x="25400" y="15240"/>
                  </a:lnTo>
                  <a:close/>
                </a:path>
                <a:path w="25400" h="972820">
                  <a:moveTo>
                    <a:pt x="25400" y="27940"/>
                  </a:moveTo>
                  <a:lnTo>
                    <a:pt x="0" y="27940"/>
                  </a:lnTo>
                  <a:lnTo>
                    <a:pt x="0" y="34289"/>
                  </a:lnTo>
                  <a:lnTo>
                    <a:pt x="25400" y="34289"/>
                  </a:lnTo>
                  <a:lnTo>
                    <a:pt x="25400" y="27940"/>
                  </a:lnTo>
                  <a:close/>
                </a:path>
                <a:path w="25400" h="972820">
                  <a:moveTo>
                    <a:pt x="25400" y="34290"/>
                  </a:moveTo>
                  <a:lnTo>
                    <a:pt x="0" y="34290"/>
                  </a:lnTo>
                  <a:lnTo>
                    <a:pt x="0" y="40639"/>
                  </a:lnTo>
                  <a:lnTo>
                    <a:pt x="25400" y="40639"/>
                  </a:lnTo>
                  <a:lnTo>
                    <a:pt x="25400" y="34290"/>
                  </a:lnTo>
                  <a:close/>
                </a:path>
                <a:path w="25400" h="972820">
                  <a:moveTo>
                    <a:pt x="25400" y="40640"/>
                  </a:moveTo>
                  <a:lnTo>
                    <a:pt x="0" y="40640"/>
                  </a:lnTo>
                  <a:lnTo>
                    <a:pt x="0" y="46989"/>
                  </a:lnTo>
                  <a:lnTo>
                    <a:pt x="25400" y="46989"/>
                  </a:lnTo>
                  <a:lnTo>
                    <a:pt x="25400" y="40640"/>
                  </a:lnTo>
                  <a:close/>
                </a:path>
                <a:path w="25400" h="972820">
                  <a:moveTo>
                    <a:pt x="25400" y="46990"/>
                  </a:moveTo>
                  <a:lnTo>
                    <a:pt x="0" y="46990"/>
                  </a:lnTo>
                  <a:lnTo>
                    <a:pt x="0" y="53339"/>
                  </a:lnTo>
                  <a:lnTo>
                    <a:pt x="25400" y="53339"/>
                  </a:lnTo>
                  <a:lnTo>
                    <a:pt x="25400" y="46990"/>
                  </a:lnTo>
                  <a:close/>
                </a:path>
                <a:path w="25400" h="972820">
                  <a:moveTo>
                    <a:pt x="25400" y="53340"/>
                  </a:moveTo>
                  <a:lnTo>
                    <a:pt x="0" y="53340"/>
                  </a:lnTo>
                  <a:lnTo>
                    <a:pt x="0" y="59689"/>
                  </a:lnTo>
                  <a:lnTo>
                    <a:pt x="25400" y="59689"/>
                  </a:lnTo>
                  <a:lnTo>
                    <a:pt x="25400" y="53340"/>
                  </a:lnTo>
                  <a:close/>
                </a:path>
                <a:path w="25400" h="972820">
                  <a:moveTo>
                    <a:pt x="25400" y="59690"/>
                  </a:moveTo>
                  <a:lnTo>
                    <a:pt x="0" y="59690"/>
                  </a:lnTo>
                  <a:lnTo>
                    <a:pt x="0" y="66039"/>
                  </a:lnTo>
                  <a:lnTo>
                    <a:pt x="25400" y="66039"/>
                  </a:lnTo>
                  <a:lnTo>
                    <a:pt x="25400" y="59690"/>
                  </a:lnTo>
                  <a:close/>
                </a:path>
                <a:path w="25400" h="972820">
                  <a:moveTo>
                    <a:pt x="25400" y="66040"/>
                  </a:moveTo>
                  <a:lnTo>
                    <a:pt x="0" y="66040"/>
                  </a:lnTo>
                  <a:lnTo>
                    <a:pt x="0" y="72389"/>
                  </a:lnTo>
                  <a:lnTo>
                    <a:pt x="25400" y="72389"/>
                  </a:lnTo>
                  <a:lnTo>
                    <a:pt x="25400" y="66040"/>
                  </a:lnTo>
                  <a:close/>
                </a:path>
                <a:path w="25400" h="972820">
                  <a:moveTo>
                    <a:pt x="25400" y="72390"/>
                  </a:moveTo>
                  <a:lnTo>
                    <a:pt x="0" y="72390"/>
                  </a:lnTo>
                  <a:lnTo>
                    <a:pt x="0" y="78739"/>
                  </a:lnTo>
                  <a:lnTo>
                    <a:pt x="25400" y="78739"/>
                  </a:lnTo>
                  <a:lnTo>
                    <a:pt x="25400" y="72390"/>
                  </a:lnTo>
                  <a:close/>
                </a:path>
                <a:path w="25400" h="972820">
                  <a:moveTo>
                    <a:pt x="25400" y="78740"/>
                  </a:moveTo>
                  <a:lnTo>
                    <a:pt x="0" y="78740"/>
                  </a:lnTo>
                  <a:lnTo>
                    <a:pt x="0" y="85089"/>
                  </a:lnTo>
                  <a:lnTo>
                    <a:pt x="25400" y="85089"/>
                  </a:lnTo>
                  <a:lnTo>
                    <a:pt x="25400" y="78740"/>
                  </a:lnTo>
                  <a:close/>
                </a:path>
                <a:path w="25400" h="972820">
                  <a:moveTo>
                    <a:pt x="25400" y="85090"/>
                  </a:moveTo>
                  <a:lnTo>
                    <a:pt x="0" y="85090"/>
                  </a:lnTo>
                  <a:lnTo>
                    <a:pt x="0" y="97789"/>
                  </a:lnTo>
                  <a:lnTo>
                    <a:pt x="25400" y="97789"/>
                  </a:lnTo>
                  <a:lnTo>
                    <a:pt x="25400" y="85090"/>
                  </a:lnTo>
                  <a:close/>
                </a:path>
                <a:path w="25400" h="972820">
                  <a:moveTo>
                    <a:pt x="25400" y="97790"/>
                  </a:moveTo>
                  <a:lnTo>
                    <a:pt x="0" y="97790"/>
                  </a:lnTo>
                  <a:lnTo>
                    <a:pt x="0" y="104139"/>
                  </a:lnTo>
                  <a:lnTo>
                    <a:pt x="25400" y="104139"/>
                  </a:lnTo>
                  <a:lnTo>
                    <a:pt x="25400" y="97790"/>
                  </a:lnTo>
                  <a:close/>
                </a:path>
                <a:path w="25400" h="972820">
                  <a:moveTo>
                    <a:pt x="25400" y="104140"/>
                  </a:moveTo>
                  <a:lnTo>
                    <a:pt x="0" y="104140"/>
                  </a:lnTo>
                  <a:lnTo>
                    <a:pt x="0" y="110489"/>
                  </a:lnTo>
                  <a:lnTo>
                    <a:pt x="25400" y="110489"/>
                  </a:lnTo>
                  <a:lnTo>
                    <a:pt x="25400" y="104140"/>
                  </a:lnTo>
                  <a:close/>
                </a:path>
                <a:path w="25400" h="972820">
                  <a:moveTo>
                    <a:pt x="25400" y="110490"/>
                  </a:moveTo>
                  <a:lnTo>
                    <a:pt x="0" y="110490"/>
                  </a:lnTo>
                  <a:lnTo>
                    <a:pt x="0" y="116839"/>
                  </a:lnTo>
                  <a:lnTo>
                    <a:pt x="25400" y="116839"/>
                  </a:lnTo>
                  <a:lnTo>
                    <a:pt x="25400" y="110490"/>
                  </a:lnTo>
                  <a:close/>
                </a:path>
                <a:path w="25400" h="972820">
                  <a:moveTo>
                    <a:pt x="25400" y="116840"/>
                  </a:moveTo>
                  <a:lnTo>
                    <a:pt x="0" y="116840"/>
                  </a:lnTo>
                  <a:lnTo>
                    <a:pt x="0" y="123189"/>
                  </a:lnTo>
                  <a:lnTo>
                    <a:pt x="25400" y="123189"/>
                  </a:lnTo>
                  <a:lnTo>
                    <a:pt x="25400" y="116840"/>
                  </a:lnTo>
                  <a:close/>
                </a:path>
                <a:path w="25400" h="972820">
                  <a:moveTo>
                    <a:pt x="25400" y="123190"/>
                  </a:moveTo>
                  <a:lnTo>
                    <a:pt x="0" y="123190"/>
                  </a:lnTo>
                  <a:lnTo>
                    <a:pt x="0" y="129539"/>
                  </a:lnTo>
                  <a:lnTo>
                    <a:pt x="25400" y="129539"/>
                  </a:lnTo>
                  <a:lnTo>
                    <a:pt x="25400" y="123190"/>
                  </a:lnTo>
                  <a:close/>
                </a:path>
                <a:path w="25400" h="972820">
                  <a:moveTo>
                    <a:pt x="25400" y="129540"/>
                  </a:moveTo>
                  <a:lnTo>
                    <a:pt x="0" y="129540"/>
                  </a:lnTo>
                  <a:lnTo>
                    <a:pt x="0" y="135889"/>
                  </a:lnTo>
                  <a:lnTo>
                    <a:pt x="25400" y="135889"/>
                  </a:lnTo>
                  <a:lnTo>
                    <a:pt x="25400" y="129540"/>
                  </a:lnTo>
                  <a:close/>
                </a:path>
                <a:path w="25400" h="972820">
                  <a:moveTo>
                    <a:pt x="25400" y="135890"/>
                  </a:moveTo>
                  <a:lnTo>
                    <a:pt x="0" y="135890"/>
                  </a:lnTo>
                  <a:lnTo>
                    <a:pt x="0" y="142239"/>
                  </a:lnTo>
                  <a:lnTo>
                    <a:pt x="25400" y="142239"/>
                  </a:lnTo>
                  <a:lnTo>
                    <a:pt x="25400" y="135890"/>
                  </a:lnTo>
                  <a:close/>
                </a:path>
                <a:path w="25400" h="972820">
                  <a:moveTo>
                    <a:pt x="25400" y="142240"/>
                  </a:moveTo>
                  <a:lnTo>
                    <a:pt x="0" y="142240"/>
                  </a:lnTo>
                  <a:lnTo>
                    <a:pt x="0" y="148589"/>
                  </a:lnTo>
                  <a:lnTo>
                    <a:pt x="25400" y="148589"/>
                  </a:lnTo>
                  <a:lnTo>
                    <a:pt x="25400" y="142240"/>
                  </a:lnTo>
                  <a:close/>
                </a:path>
                <a:path w="25400" h="972820">
                  <a:moveTo>
                    <a:pt x="25400" y="148590"/>
                  </a:moveTo>
                  <a:lnTo>
                    <a:pt x="0" y="148590"/>
                  </a:lnTo>
                  <a:lnTo>
                    <a:pt x="0" y="154939"/>
                  </a:lnTo>
                  <a:lnTo>
                    <a:pt x="25400" y="154939"/>
                  </a:lnTo>
                  <a:lnTo>
                    <a:pt x="25400" y="148590"/>
                  </a:lnTo>
                  <a:close/>
                </a:path>
                <a:path w="25400" h="972820">
                  <a:moveTo>
                    <a:pt x="25400" y="154940"/>
                  </a:moveTo>
                  <a:lnTo>
                    <a:pt x="0" y="154940"/>
                  </a:lnTo>
                  <a:lnTo>
                    <a:pt x="0" y="161289"/>
                  </a:lnTo>
                  <a:lnTo>
                    <a:pt x="25400" y="161289"/>
                  </a:lnTo>
                  <a:lnTo>
                    <a:pt x="25400" y="154940"/>
                  </a:lnTo>
                  <a:close/>
                </a:path>
                <a:path w="25400" h="972820">
                  <a:moveTo>
                    <a:pt x="25400" y="161290"/>
                  </a:moveTo>
                  <a:lnTo>
                    <a:pt x="0" y="161290"/>
                  </a:lnTo>
                  <a:lnTo>
                    <a:pt x="0" y="167639"/>
                  </a:lnTo>
                  <a:lnTo>
                    <a:pt x="25400" y="167639"/>
                  </a:lnTo>
                  <a:lnTo>
                    <a:pt x="25400" y="161290"/>
                  </a:lnTo>
                  <a:close/>
                </a:path>
                <a:path w="25400" h="972820">
                  <a:moveTo>
                    <a:pt x="25400" y="167640"/>
                  </a:moveTo>
                  <a:lnTo>
                    <a:pt x="0" y="167640"/>
                  </a:lnTo>
                  <a:lnTo>
                    <a:pt x="0" y="173989"/>
                  </a:lnTo>
                  <a:lnTo>
                    <a:pt x="25400" y="173989"/>
                  </a:lnTo>
                  <a:lnTo>
                    <a:pt x="25400" y="167640"/>
                  </a:lnTo>
                  <a:close/>
                </a:path>
                <a:path w="25400" h="972820">
                  <a:moveTo>
                    <a:pt x="25400" y="173990"/>
                  </a:moveTo>
                  <a:lnTo>
                    <a:pt x="0" y="173990"/>
                  </a:lnTo>
                  <a:lnTo>
                    <a:pt x="0" y="180339"/>
                  </a:lnTo>
                  <a:lnTo>
                    <a:pt x="25400" y="180339"/>
                  </a:lnTo>
                  <a:lnTo>
                    <a:pt x="25400" y="173990"/>
                  </a:lnTo>
                  <a:close/>
                </a:path>
                <a:path w="25400" h="972820">
                  <a:moveTo>
                    <a:pt x="25400" y="180340"/>
                  </a:moveTo>
                  <a:lnTo>
                    <a:pt x="0" y="180340"/>
                  </a:lnTo>
                  <a:lnTo>
                    <a:pt x="0" y="186689"/>
                  </a:lnTo>
                  <a:lnTo>
                    <a:pt x="25400" y="186689"/>
                  </a:lnTo>
                  <a:lnTo>
                    <a:pt x="25400" y="180340"/>
                  </a:lnTo>
                  <a:close/>
                </a:path>
                <a:path w="25400" h="972820">
                  <a:moveTo>
                    <a:pt x="25400" y="186690"/>
                  </a:moveTo>
                  <a:lnTo>
                    <a:pt x="0" y="186690"/>
                  </a:lnTo>
                  <a:lnTo>
                    <a:pt x="0" y="193039"/>
                  </a:lnTo>
                  <a:lnTo>
                    <a:pt x="25400" y="193039"/>
                  </a:lnTo>
                  <a:lnTo>
                    <a:pt x="25400" y="186690"/>
                  </a:lnTo>
                  <a:close/>
                </a:path>
                <a:path w="25400" h="972820">
                  <a:moveTo>
                    <a:pt x="25400" y="193040"/>
                  </a:moveTo>
                  <a:lnTo>
                    <a:pt x="0" y="193040"/>
                  </a:lnTo>
                  <a:lnTo>
                    <a:pt x="0" y="199389"/>
                  </a:lnTo>
                  <a:lnTo>
                    <a:pt x="25400" y="199389"/>
                  </a:lnTo>
                  <a:lnTo>
                    <a:pt x="25400" y="193040"/>
                  </a:lnTo>
                  <a:close/>
                </a:path>
                <a:path w="25400" h="972820">
                  <a:moveTo>
                    <a:pt x="25400" y="199390"/>
                  </a:moveTo>
                  <a:lnTo>
                    <a:pt x="0" y="199390"/>
                  </a:lnTo>
                  <a:lnTo>
                    <a:pt x="0" y="205739"/>
                  </a:lnTo>
                  <a:lnTo>
                    <a:pt x="25400" y="205739"/>
                  </a:lnTo>
                  <a:lnTo>
                    <a:pt x="25400" y="199390"/>
                  </a:lnTo>
                  <a:close/>
                </a:path>
                <a:path w="25400" h="972820">
                  <a:moveTo>
                    <a:pt x="25400" y="205740"/>
                  </a:moveTo>
                  <a:lnTo>
                    <a:pt x="0" y="205740"/>
                  </a:lnTo>
                  <a:lnTo>
                    <a:pt x="0" y="224789"/>
                  </a:lnTo>
                  <a:lnTo>
                    <a:pt x="25400" y="224789"/>
                  </a:lnTo>
                  <a:lnTo>
                    <a:pt x="25400" y="205740"/>
                  </a:lnTo>
                  <a:close/>
                </a:path>
                <a:path w="25400" h="972820">
                  <a:moveTo>
                    <a:pt x="25400" y="224790"/>
                  </a:moveTo>
                  <a:lnTo>
                    <a:pt x="0" y="224790"/>
                  </a:lnTo>
                  <a:lnTo>
                    <a:pt x="0" y="231139"/>
                  </a:lnTo>
                  <a:lnTo>
                    <a:pt x="25400" y="231139"/>
                  </a:lnTo>
                  <a:lnTo>
                    <a:pt x="25400" y="224790"/>
                  </a:lnTo>
                  <a:close/>
                </a:path>
                <a:path w="25400" h="972820">
                  <a:moveTo>
                    <a:pt x="25400" y="231140"/>
                  </a:moveTo>
                  <a:lnTo>
                    <a:pt x="0" y="231140"/>
                  </a:lnTo>
                  <a:lnTo>
                    <a:pt x="0" y="269239"/>
                  </a:lnTo>
                  <a:lnTo>
                    <a:pt x="25400" y="269239"/>
                  </a:lnTo>
                  <a:lnTo>
                    <a:pt x="25400" y="231140"/>
                  </a:lnTo>
                  <a:close/>
                </a:path>
                <a:path w="25400" h="972820">
                  <a:moveTo>
                    <a:pt x="25400" y="269240"/>
                  </a:moveTo>
                  <a:lnTo>
                    <a:pt x="0" y="269240"/>
                  </a:lnTo>
                  <a:lnTo>
                    <a:pt x="0" y="275589"/>
                  </a:lnTo>
                  <a:lnTo>
                    <a:pt x="25400" y="275589"/>
                  </a:lnTo>
                  <a:lnTo>
                    <a:pt x="25400" y="269240"/>
                  </a:lnTo>
                  <a:close/>
                </a:path>
                <a:path w="25400" h="972820">
                  <a:moveTo>
                    <a:pt x="25400" y="275590"/>
                  </a:moveTo>
                  <a:lnTo>
                    <a:pt x="0" y="275590"/>
                  </a:lnTo>
                  <a:lnTo>
                    <a:pt x="0" y="288289"/>
                  </a:lnTo>
                  <a:lnTo>
                    <a:pt x="25400" y="288289"/>
                  </a:lnTo>
                  <a:lnTo>
                    <a:pt x="25400" y="275590"/>
                  </a:lnTo>
                  <a:close/>
                </a:path>
                <a:path w="25400" h="972820">
                  <a:moveTo>
                    <a:pt x="25400" y="288290"/>
                  </a:moveTo>
                  <a:lnTo>
                    <a:pt x="0" y="288290"/>
                  </a:lnTo>
                  <a:lnTo>
                    <a:pt x="0" y="294639"/>
                  </a:lnTo>
                  <a:lnTo>
                    <a:pt x="25400" y="294639"/>
                  </a:lnTo>
                  <a:lnTo>
                    <a:pt x="25400" y="288290"/>
                  </a:lnTo>
                  <a:close/>
                </a:path>
                <a:path w="25400" h="972820">
                  <a:moveTo>
                    <a:pt x="25400" y="294640"/>
                  </a:moveTo>
                  <a:lnTo>
                    <a:pt x="0" y="294640"/>
                  </a:lnTo>
                  <a:lnTo>
                    <a:pt x="0" y="307339"/>
                  </a:lnTo>
                  <a:lnTo>
                    <a:pt x="25400" y="307339"/>
                  </a:lnTo>
                  <a:lnTo>
                    <a:pt x="25400" y="294640"/>
                  </a:lnTo>
                  <a:close/>
                </a:path>
                <a:path w="25400" h="972820">
                  <a:moveTo>
                    <a:pt x="25400" y="307340"/>
                  </a:moveTo>
                  <a:lnTo>
                    <a:pt x="0" y="307340"/>
                  </a:lnTo>
                  <a:lnTo>
                    <a:pt x="0" y="313689"/>
                  </a:lnTo>
                  <a:lnTo>
                    <a:pt x="25400" y="313689"/>
                  </a:lnTo>
                  <a:lnTo>
                    <a:pt x="25400" y="307340"/>
                  </a:lnTo>
                  <a:close/>
                </a:path>
                <a:path w="25400" h="972820">
                  <a:moveTo>
                    <a:pt x="25400" y="313690"/>
                  </a:moveTo>
                  <a:lnTo>
                    <a:pt x="0" y="313690"/>
                  </a:lnTo>
                  <a:lnTo>
                    <a:pt x="0" y="326389"/>
                  </a:lnTo>
                  <a:lnTo>
                    <a:pt x="25400" y="326389"/>
                  </a:lnTo>
                  <a:lnTo>
                    <a:pt x="25400" y="313690"/>
                  </a:lnTo>
                  <a:close/>
                </a:path>
                <a:path w="25400" h="972820">
                  <a:moveTo>
                    <a:pt x="25400" y="326390"/>
                  </a:moveTo>
                  <a:lnTo>
                    <a:pt x="0" y="326390"/>
                  </a:lnTo>
                  <a:lnTo>
                    <a:pt x="0" y="332739"/>
                  </a:lnTo>
                  <a:lnTo>
                    <a:pt x="25400" y="332739"/>
                  </a:lnTo>
                  <a:lnTo>
                    <a:pt x="25400" y="326390"/>
                  </a:lnTo>
                  <a:close/>
                </a:path>
                <a:path w="25400" h="972820">
                  <a:moveTo>
                    <a:pt x="25400" y="332740"/>
                  </a:moveTo>
                  <a:lnTo>
                    <a:pt x="0" y="332740"/>
                  </a:lnTo>
                  <a:lnTo>
                    <a:pt x="0" y="339089"/>
                  </a:lnTo>
                  <a:lnTo>
                    <a:pt x="25400" y="339089"/>
                  </a:lnTo>
                  <a:lnTo>
                    <a:pt x="25400" y="332740"/>
                  </a:lnTo>
                  <a:close/>
                </a:path>
                <a:path w="25400" h="972820">
                  <a:moveTo>
                    <a:pt x="25400" y="339090"/>
                  </a:moveTo>
                  <a:lnTo>
                    <a:pt x="0" y="339090"/>
                  </a:lnTo>
                  <a:lnTo>
                    <a:pt x="0" y="345439"/>
                  </a:lnTo>
                  <a:lnTo>
                    <a:pt x="25400" y="345439"/>
                  </a:lnTo>
                  <a:lnTo>
                    <a:pt x="25400" y="339090"/>
                  </a:lnTo>
                  <a:close/>
                </a:path>
                <a:path w="25400" h="972820">
                  <a:moveTo>
                    <a:pt x="25400" y="345440"/>
                  </a:moveTo>
                  <a:lnTo>
                    <a:pt x="0" y="345440"/>
                  </a:lnTo>
                  <a:lnTo>
                    <a:pt x="0" y="351789"/>
                  </a:lnTo>
                  <a:lnTo>
                    <a:pt x="25400" y="351789"/>
                  </a:lnTo>
                  <a:lnTo>
                    <a:pt x="25400" y="345440"/>
                  </a:lnTo>
                  <a:close/>
                </a:path>
                <a:path w="25400" h="972820">
                  <a:moveTo>
                    <a:pt x="25400" y="351790"/>
                  </a:moveTo>
                  <a:lnTo>
                    <a:pt x="0" y="351790"/>
                  </a:lnTo>
                  <a:lnTo>
                    <a:pt x="0" y="358139"/>
                  </a:lnTo>
                  <a:lnTo>
                    <a:pt x="25400" y="358139"/>
                  </a:lnTo>
                  <a:lnTo>
                    <a:pt x="25400" y="351790"/>
                  </a:lnTo>
                  <a:close/>
                </a:path>
                <a:path w="25400" h="972820">
                  <a:moveTo>
                    <a:pt x="25400" y="358140"/>
                  </a:moveTo>
                  <a:lnTo>
                    <a:pt x="0" y="358140"/>
                  </a:lnTo>
                  <a:lnTo>
                    <a:pt x="0" y="364489"/>
                  </a:lnTo>
                  <a:lnTo>
                    <a:pt x="25400" y="364489"/>
                  </a:lnTo>
                  <a:lnTo>
                    <a:pt x="25400" y="358140"/>
                  </a:lnTo>
                  <a:close/>
                </a:path>
                <a:path w="25400" h="972820">
                  <a:moveTo>
                    <a:pt x="25400" y="364490"/>
                  </a:moveTo>
                  <a:lnTo>
                    <a:pt x="0" y="364490"/>
                  </a:lnTo>
                  <a:lnTo>
                    <a:pt x="0" y="370839"/>
                  </a:lnTo>
                  <a:lnTo>
                    <a:pt x="25400" y="370839"/>
                  </a:lnTo>
                  <a:lnTo>
                    <a:pt x="25400" y="364490"/>
                  </a:lnTo>
                  <a:close/>
                </a:path>
                <a:path w="25400" h="972820">
                  <a:moveTo>
                    <a:pt x="25400" y="370840"/>
                  </a:moveTo>
                  <a:lnTo>
                    <a:pt x="0" y="370840"/>
                  </a:lnTo>
                  <a:lnTo>
                    <a:pt x="0" y="377189"/>
                  </a:lnTo>
                  <a:lnTo>
                    <a:pt x="25400" y="377189"/>
                  </a:lnTo>
                  <a:lnTo>
                    <a:pt x="25400" y="370840"/>
                  </a:lnTo>
                  <a:close/>
                </a:path>
                <a:path w="25400" h="972820">
                  <a:moveTo>
                    <a:pt x="25400" y="377190"/>
                  </a:moveTo>
                  <a:lnTo>
                    <a:pt x="0" y="377190"/>
                  </a:lnTo>
                  <a:lnTo>
                    <a:pt x="0" y="383539"/>
                  </a:lnTo>
                  <a:lnTo>
                    <a:pt x="25400" y="383539"/>
                  </a:lnTo>
                  <a:lnTo>
                    <a:pt x="25400" y="377190"/>
                  </a:lnTo>
                  <a:close/>
                </a:path>
                <a:path w="25400" h="972820">
                  <a:moveTo>
                    <a:pt x="25400" y="383540"/>
                  </a:moveTo>
                  <a:lnTo>
                    <a:pt x="0" y="383540"/>
                  </a:lnTo>
                  <a:lnTo>
                    <a:pt x="0" y="389889"/>
                  </a:lnTo>
                  <a:lnTo>
                    <a:pt x="25400" y="389889"/>
                  </a:lnTo>
                  <a:lnTo>
                    <a:pt x="25400" y="383540"/>
                  </a:lnTo>
                  <a:close/>
                </a:path>
                <a:path w="25400" h="972820">
                  <a:moveTo>
                    <a:pt x="25400" y="389890"/>
                  </a:moveTo>
                  <a:lnTo>
                    <a:pt x="0" y="389890"/>
                  </a:lnTo>
                  <a:lnTo>
                    <a:pt x="0" y="396239"/>
                  </a:lnTo>
                  <a:lnTo>
                    <a:pt x="25400" y="396239"/>
                  </a:lnTo>
                  <a:lnTo>
                    <a:pt x="25400" y="389890"/>
                  </a:lnTo>
                  <a:close/>
                </a:path>
                <a:path w="25400" h="972820">
                  <a:moveTo>
                    <a:pt x="25400" y="396240"/>
                  </a:moveTo>
                  <a:lnTo>
                    <a:pt x="0" y="396240"/>
                  </a:lnTo>
                  <a:lnTo>
                    <a:pt x="0" y="402589"/>
                  </a:lnTo>
                  <a:lnTo>
                    <a:pt x="25400" y="402589"/>
                  </a:lnTo>
                  <a:lnTo>
                    <a:pt x="25400" y="396240"/>
                  </a:lnTo>
                  <a:close/>
                </a:path>
                <a:path w="25400" h="972820">
                  <a:moveTo>
                    <a:pt x="25400" y="402590"/>
                  </a:moveTo>
                  <a:lnTo>
                    <a:pt x="0" y="402590"/>
                  </a:lnTo>
                  <a:lnTo>
                    <a:pt x="0" y="408939"/>
                  </a:lnTo>
                  <a:lnTo>
                    <a:pt x="25400" y="408939"/>
                  </a:lnTo>
                  <a:lnTo>
                    <a:pt x="25400" y="402590"/>
                  </a:lnTo>
                  <a:close/>
                </a:path>
                <a:path w="25400" h="972820">
                  <a:moveTo>
                    <a:pt x="25400" y="408940"/>
                  </a:moveTo>
                  <a:lnTo>
                    <a:pt x="0" y="408940"/>
                  </a:lnTo>
                  <a:lnTo>
                    <a:pt x="0" y="415289"/>
                  </a:lnTo>
                  <a:lnTo>
                    <a:pt x="25400" y="415289"/>
                  </a:lnTo>
                  <a:lnTo>
                    <a:pt x="25400" y="408940"/>
                  </a:lnTo>
                  <a:close/>
                </a:path>
                <a:path w="25400" h="972820">
                  <a:moveTo>
                    <a:pt x="25400" y="415290"/>
                  </a:moveTo>
                  <a:lnTo>
                    <a:pt x="0" y="415290"/>
                  </a:lnTo>
                  <a:lnTo>
                    <a:pt x="0" y="421639"/>
                  </a:lnTo>
                  <a:lnTo>
                    <a:pt x="25400" y="421639"/>
                  </a:lnTo>
                  <a:lnTo>
                    <a:pt x="25400" y="415290"/>
                  </a:lnTo>
                  <a:close/>
                </a:path>
                <a:path w="25400" h="972820">
                  <a:moveTo>
                    <a:pt x="25400" y="421640"/>
                  </a:moveTo>
                  <a:lnTo>
                    <a:pt x="0" y="421640"/>
                  </a:lnTo>
                  <a:lnTo>
                    <a:pt x="0" y="427989"/>
                  </a:lnTo>
                  <a:lnTo>
                    <a:pt x="25400" y="427989"/>
                  </a:lnTo>
                  <a:lnTo>
                    <a:pt x="25400" y="421640"/>
                  </a:lnTo>
                  <a:close/>
                </a:path>
                <a:path w="25400" h="972820">
                  <a:moveTo>
                    <a:pt x="25400" y="427990"/>
                  </a:moveTo>
                  <a:lnTo>
                    <a:pt x="0" y="427990"/>
                  </a:lnTo>
                  <a:lnTo>
                    <a:pt x="0" y="434339"/>
                  </a:lnTo>
                  <a:lnTo>
                    <a:pt x="25400" y="434339"/>
                  </a:lnTo>
                  <a:lnTo>
                    <a:pt x="25400" y="427990"/>
                  </a:lnTo>
                  <a:close/>
                </a:path>
                <a:path w="25400" h="972820">
                  <a:moveTo>
                    <a:pt x="25400" y="434340"/>
                  </a:moveTo>
                  <a:lnTo>
                    <a:pt x="0" y="434340"/>
                  </a:lnTo>
                  <a:lnTo>
                    <a:pt x="0" y="440689"/>
                  </a:lnTo>
                  <a:lnTo>
                    <a:pt x="25400" y="440689"/>
                  </a:lnTo>
                  <a:lnTo>
                    <a:pt x="25400" y="434340"/>
                  </a:lnTo>
                  <a:close/>
                </a:path>
                <a:path w="25400" h="972820">
                  <a:moveTo>
                    <a:pt x="25400" y="440690"/>
                  </a:moveTo>
                  <a:lnTo>
                    <a:pt x="0" y="440690"/>
                  </a:lnTo>
                  <a:lnTo>
                    <a:pt x="0" y="447039"/>
                  </a:lnTo>
                  <a:lnTo>
                    <a:pt x="25400" y="447039"/>
                  </a:lnTo>
                  <a:lnTo>
                    <a:pt x="25400" y="440690"/>
                  </a:lnTo>
                  <a:close/>
                </a:path>
                <a:path w="25400" h="972820">
                  <a:moveTo>
                    <a:pt x="25400" y="447040"/>
                  </a:moveTo>
                  <a:lnTo>
                    <a:pt x="0" y="447040"/>
                  </a:lnTo>
                  <a:lnTo>
                    <a:pt x="0" y="453389"/>
                  </a:lnTo>
                  <a:lnTo>
                    <a:pt x="25400" y="453389"/>
                  </a:lnTo>
                  <a:lnTo>
                    <a:pt x="25400" y="447040"/>
                  </a:lnTo>
                  <a:close/>
                </a:path>
                <a:path w="25400" h="972820">
                  <a:moveTo>
                    <a:pt x="25400" y="453390"/>
                  </a:moveTo>
                  <a:lnTo>
                    <a:pt x="0" y="453390"/>
                  </a:lnTo>
                  <a:lnTo>
                    <a:pt x="0" y="459739"/>
                  </a:lnTo>
                  <a:lnTo>
                    <a:pt x="25400" y="459739"/>
                  </a:lnTo>
                  <a:lnTo>
                    <a:pt x="25400" y="453390"/>
                  </a:lnTo>
                  <a:close/>
                </a:path>
                <a:path w="25400" h="972820">
                  <a:moveTo>
                    <a:pt x="25400" y="459740"/>
                  </a:moveTo>
                  <a:lnTo>
                    <a:pt x="0" y="459740"/>
                  </a:lnTo>
                  <a:lnTo>
                    <a:pt x="0" y="480059"/>
                  </a:lnTo>
                  <a:lnTo>
                    <a:pt x="25400" y="480059"/>
                  </a:lnTo>
                  <a:lnTo>
                    <a:pt x="25400" y="459740"/>
                  </a:lnTo>
                  <a:close/>
                </a:path>
                <a:path w="25400" h="972820">
                  <a:moveTo>
                    <a:pt x="25400" y="480060"/>
                  </a:moveTo>
                  <a:lnTo>
                    <a:pt x="0" y="480060"/>
                  </a:lnTo>
                  <a:lnTo>
                    <a:pt x="0" y="486409"/>
                  </a:lnTo>
                  <a:lnTo>
                    <a:pt x="25400" y="486409"/>
                  </a:lnTo>
                  <a:lnTo>
                    <a:pt x="25400" y="480060"/>
                  </a:lnTo>
                  <a:close/>
                </a:path>
                <a:path w="25400" h="972820">
                  <a:moveTo>
                    <a:pt x="25400" y="486410"/>
                  </a:moveTo>
                  <a:lnTo>
                    <a:pt x="0" y="486410"/>
                  </a:lnTo>
                  <a:lnTo>
                    <a:pt x="0" y="505459"/>
                  </a:lnTo>
                  <a:lnTo>
                    <a:pt x="25400" y="505459"/>
                  </a:lnTo>
                  <a:lnTo>
                    <a:pt x="25400" y="486410"/>
                  </a:lnTo>
                  <a:close/>
                </a:path>
                <a:path w="25400" h="972820">
                  <a:moveTo>
                    <a:pt x="25400" y="505460"/>
                  </a:moveTo>
                  <a:lnTo>
                    <a:pt x="0" y="505460"/>
                  </a:lnTo>
                  <a:lnTo>
                    <a:pt x="0" y="511809"/>
                  </a:lnTo>
                  <a:lnTo>
                    <a:pt x="25400" y="511809"/>
                  </a:lnTo>
                  <a:lnTo>
                    <a:pt x="25400" y="505460"/>
                  </a:lnTo>
                  <a:close/>
                </a:path>
                <a:path w="25400" h="972820">
                  <a:moveTo>
                    <a:pt x="25400" y="511810"/>
                  </a:moveTo>
                  <a:lnTo>
                    <a:pt x="0" y="511810"/>
                  </a:lnTo>
                  <a:lnTo>
                    <a:pt x="0" y="518159"/>
                  </a:lnTo>
                  <a:lnTo>
                    <a:pt x="25400" y="518159"/>
                  </a:lnTo>
                  <a:lnTo>
                    <a:pt x="25400" y="511810"/>
                  </a:lnTo>
                  <a:close/>
                </a:path>
                <a:path w="25400" h="972820">
                  <a:moveTo>
                    <a:pt x="25400" y="518160"/>
                  </a:moveTo>
                  <a:lnTo>
                    <a:pt x="0" y="518160"/>
                  </a:lnTo>
                  <a:lnTo>
                    <a:pt x="0" y="524510"/>
                  </a:lnTo>
                  <a:lnTo>
                    <a:pt x="25400" y="524510"/>
                  </a:lnTo>
                  <a:lnTo>
                    <a:pt x="25400" y="518160"/>
                  </a:lnTo>
                  <a:close/>
                </a:path>
                <a:path w="25400" h="972820">
                  <a:moveTo>
                    <a:pt x="25400" y="524510"/>
                  </a:moveTo>
                  <a:lnTo>
                    <a:pt x="0" y="524510"/>
                  </a:lnTo>
                  <a:lnTo>
                    <a:pt x="0" y="530860"/>
                  </a:lnTo>
                  <a:lnTo>
                    <a:pt x="25400" y="530860"/>
                  </a:lnTo>
                  <a:lnTo>
                    <a:pt x="25400" y="524510"/>
                  </a:lnTo>
                  <a:close/>
                </a:path>
                <a:path w="25400" h="972820">
                  <a:moveTo>
                    <a:pt x="25400" y="530860"/>
                  </a:moveTo>
                  <a:lnTo>
                    <a:pt x="0" y="530860"/>
                  </a:lnTo>
                  <a:lnTo>
                    <a:pt x="0" y="537210"/>
                  </a:lnTo>
                  <a:lnTo>
                    <a:pt x="25400" y="537210"/>
                  </a:lnTo>
                  <a:lnTo>
                    <a:pt x="25400" y="530860"/>
                  </a:lnTo>
                  <a:close/>
                </a:path>
                <a:path w="25400" h="972820">
                  <a:moveTo>
                    <a:pt x="25400" y="537210"/>
                  </a:moveTo>
                  <a:lnTo>
                    <a:pt x="0" y="537210"/>
                  </a:lnTo>
                  <a:lnTo>
                    <a:pt x="0" y="543560"/>
                  </a:lnTo>
                  <a:lnTo>
                    <a:pt x="25400" y="543560"/>
                  </a:lnTo>
                  <a:lnTo>
                    <a:pt x="25400" y="537210"/>
                  </a:lnTo>
                  <a:close/>
                </a:path>
                <a:path w="25400" h="972820">
                  <a:moveTo>
                    <a:pt x="25400" y="543560"/>
                  </a:moveTo>
                  <a:lnTo>
                    <a:pt x="0" y="543560"/>
                  </a:lnTo>
                  <a:lnTo>
                    <a:pt x="0" y="556260"/>
                  </a:lnTo>
                  <a:lnTo>
                    <a:pt x="25400" y="556260"/>
                  </a:lnTo>
                  <a:lnTo>
                    <a:pt x="25400" y="543560"/>
                  </a:lnTo>
                  <a:close/>
                </a:path>
                <a:path w="25400" h="972820">
                  <a:moveTo>
                    <a:pt x="25400" y="556260"/>
                  </a:moveTo>
                  <a:lnTo>
                    <a:pt x="0" y="556260"/>
                  </a:lnTo>
                  <a:lnTo>
                    <a:pt x="0" y="562610"/>
                  </a:lnTo>
                  <a:lnTo>
                    <a:pt x="25400" y="562610"/>
                  </a:lnTo>
                  <a:lnTo>
                    <a:pt x="25400" y="556260"/>
                  </a:lnTo>
                  <a:close/>
                </a:path>
                <a:path w="25400" h="972820">
                  <a:moveTo>
                    <a:pt x="25400" y="562610"/>
                  </a:moveTo>
                  <a:lnTo>
                    <a:pt x="0" y="562610"/>
                  </a:lnTo>
                  <a:lnTo>
                    <a:pt x="0" y="568960"/>
                  </a:lnTo>
                  <a:lnTo>
                    <a:pt x="25400" y="568960"/>
                  </a:lnTo>
                  <a:lnTo>
                    <a:pt x="25400" y="562610"/>
                  </a:lnTo>
                  <a:close/>
                </a:path>
                <a:path w="25400" h="972820">
                  <a:moveTo>
                    <a:pt x="25400" y="568960"/>
                  </a:moveTo>
                  <a:lnTo>
                    <a:pt x="0" y="568960"/>
                  </a:lnTo>
                  <a:lnTo>
                    <a:pt x="0" y="575310"/>
                  </a:lnTo>
                  <a:lnTo>
                    <a:pt x="25400" y="575310"/>
                  </a:lnTo>
                  <a:lnTo>
                    <a:pt x="25400" y="568960"/>
                  </a:lnTo>
                  <a:close/>
                </a:path>
                <a:path w="25400" h="972820">
                  <a:moveTo>
                    <a:pt x="25400" y="575310"/>
                  </a:moveTo>
                  <a:lnTo>
                    <a:pt x="0" y="575310"/>
                  </a:lnTo>
                  <a:lnTo>
                    <a:pt x="0" y="581659"/>
                  </a:lnTo>
                  <a:lnTo>
                    <a:pt x="25400" y="581659"/>
                  </a:lnTo>
                  <a:lnTo>
                    <a:pt x="25400" y="575310"/>
                  </a:lnTo>
                  <a:close/>
                </a:path>
                <a:path w="25400" h="972820">
                  <a:moveTo>
                    <a:pt x="25400" y="581660"/>
                  </a:moveTo>
                  <a:lnTo>
                    <a:pt x="0" y="581660"/>
                  </a:lnTo>
                  <a:lnTo>
                    <a:pt x="0" y="588009"/>
                  </a:lnTo>
                  <a:lnTo>
                    <a:pt x="25400" y="588009"/>
                  </a:lnTo>
                  <a:lnTo>
                    <a:pt x="25400" y="581660"/>
                  </a:lnTo>
                  <a:close/>
                </a:path>
                <a:path w="25400" h="972820">
                  <a:moveTo>
                    <a:pt x="25400" y="588010"/>
                  </a:moveTo>
                  <a:lnTo>
                    <a:pt x="0" y="588010"/>
                  </a:lnTo>
                  <a:lnTo>
                    <a:pt x="0" y="591819"/>
                  </a:lnTo>
                  <a:lnTo>
                    <a:pt x="25400" y="591819"/>
                  </a:lnTo>
                  <a:lnTo>
                    <a:pt x="25400" y="588010"/>
                  </a:lnTo>
                  <a:close/>
                </a:path>
                <a:path w="25400" h="972820">
                  <a:moveTo>
                    <a:pt x="25400" y="591820"/>
                  </a:moveTo>
                  <a:lnTo>
                    <a:pt x="0" y="591820"/>
                  </a:lnTo>
                  <a:lnTo>
                    <a:pt x="0" y="600710"/>
                  </a:lnTo>
                  <a:lnTo>
                    <a:pt x="25400" y="600710"/>
                  </a:lnTo>
                  <a:lnTo>
                    <a:pt x="25400" y="591820"/>
                  </a:lnTo>
                  <a:close/>
                </a:path>
                <a:path w="25400" h="972820">
                  <a:moveTo>
                    <a:pt x="25400" y="600710"/>
                  </a:moveTo>
                  <a:lnTo>
                    <a:pt x="0" y="600710"/>
                  </a:lnTo>
                  <a:lnTo>
                    <a:pt x="0" y="607060"/>
                  </a:lnTo>
                  <a:lnTo>
                    <a:pt x="25400" y="607060"/>
                  </a:lnTo>
                  <a:lnTo>
                    <a:pt x="25400" y="600710"/>
                  </a:lnTo>
                  <a:close/>
                </a:path>
                <a:path w="25400" h="972820">
                  <a:moveTo>
                    <a:pt x="25400" y="607060"/>
                  </a:moveTo>
                  <a:lnTo>
                    <a:pt x="0" y="607060"/>
                  </a:lnTo>
                  <a:lnTo>
                    <a:pt x="0" y="613410"/>
                  </a:lnTo>
                  <a:lnTo>
                    <a:pt x="25400" y="613410"/>
                  </a:lnTo>
                  <a:lnTo>
                    <a:pt x="25400" y="607060"/>
                  </a:lnTo>
                  <a:close/>
                </a:path>
                <a:path w="25400" h="972820">
                  <a:moveTo>
                    <a:pt x="25400" y="613410"/>
                  </a:moveTo>
                  <a:lnTo>
                    <a:pt x="0" y="613410"/>
                  </a:lnTo>
                  <a:lnTo>
                    <a:pt x="0" y="619760"/>
                  </a:lnTo>
                  <a:lnTo>
                    <a:pt x="25400" y="619760"/>
                  </a:lnTo>
                  <a:lnTo>
                    <a:pt x="25400" y="613410"/>
                  </a:lnTo>
                  <a:close/>
                </a:path>
                <a:path w="25400" h="972820">
                  <a:moveTo>
                    <a:pt x="25400" y="619760"/>
                  </a:moveTo>
                  <a:lnTo>
                    <a:pt x="0" y="619760"/>
                  </a:lnTo>
                  <a:lnTo>
                    <a:pt x="0" y="626110"/>
                  </a:lnTo>
                  <a:lnTo>
                    <a:pt x="25400" y="626110"/>
                  </a:lnTo>
                  <a:lnTo>
                    <a:pt x="25400" y="619760"/>
                  </a:lnTo>
                  <a:close/>
                </a:path>
                <a:path w="25400" h="972820">
                  <a:moveTo>
                    <a:pt x="25400" y="626110"/>
                  </a:moveTo>
                  <a:lnTo>
                    <a:pt x="0" y="626110"/>
                  </a:lnTo>
                  <a:lnTo>
                    <a:pt x="0" y="632460"/>
                  </a:lnTo>
                  <a:lnTo>
                    <a:pt x="25400" y="632460"/>
                  </a:lnTo>
                  <a:lnTo>
                    <a:pt x="25400" y="626110"/>
                  </a:lnTo>
                  <a:close/>
                </a:path>
                <a:path w="25400" h="972820">
                  <a:moveTo>
                    <a:pt x="25400" y="632460"/>
                  </a:moveTo>
                  <a:lnTo>
                    <a:pt x="0" y="632460"/>
                  </a:lnTo>
                  <a:lnTo>
                    <a:pt x="0" y="638809"/>
                  </a:lnTo>
                  <a:lnTo>
                    <a:pt x="25400" y="638809"/>
                  </a:lnTo>
                  <a:lnTo>
                    <a:pt x="25400" y="632460"/>
                  </a:lnTo>
                  <a:close/>
                </a:path>
                <a:path w="25400" h="972820">
                  <a:moveTo>
                    <a:pt x="25400" y="638810"/>
                  </a:moveTo>
                  <a:lnTo>
                    <a:pt x="0" y="638810"/>
                  </a:lnTo>
                  <a:lnTo>
                    <a:pt x="0" y="645160"/>
                  </a:lnTo>
                  <a:lnTo>
                    <a:pt x="25400" y="645160"/>
                  </a:lnTo>
                  <a:lnTo>
                    <a:pt x="25400" y="638810"/>
                  </a:lnTo>
                  <a:close/>
                </a:path>
                <a:path w="25400" h="972820">
                  <a:moveTo>
                    <a:pt x="25400" y="645160"/>
                  </a:moveTo>
                  <a:lnTo>
                    <a:pt x="0" y="645160"/>
                  </a:lnTo>
                  <a:lnTo>
                    <a:pt x="0" y="657860"/>
                  </a:lnTo>
                  <a:lnTo>
                    <a:pt x="25400" y="657860"/>
                  </a:lnTo>
                  <a:lnTo>
                    <a:pt x="25400" y="645160"/>
                  </a:lnTo>
                  <a:close/>
                </a:path>
                <a:path w="25400" h="972820">
                  <a:moveTo>
                    <a:pt x="25400" y="657860"/>
                  </a:moveTo>
                  <a:lnTo>
                    <a:pt x="0" y="657860"/>
                  </a:lnTo>
                  <a:lnTo>
                    <a:pt x="0" y="683260"/>
                  </a:lnTo>
                  <a:lnTo>
                    <a:pt x="25400" y="683260"/>
                  </a:lnTo>
                  <a:lnTo>
                    <a:pt x="25400" y="657860"/>
                  </a:lnTo>
                  <a:close/>
                </a:path>
                <a:path w="25400" h="972820">
                  <a:moveTo>
                    <a:pt x="25400" y="683260"/>
                  </a:moveTo>
                  <a:lnTo>
                    <a:pt x="0" y="683260"/>
                  </a:lnTo>
                  <a:lnTo>
                    <a:pt x="0" y="695960"/>
                  </a:lnTo>
                  <a:lnTo>
                    <a:pt x="25400" y="695960"/>
                  </a:lnTo>
                  <a:lnTo>
                    <a:pt x="25400" y="683260"/>
                  </a:lnTo>
                  <a:close/>
                </a:path>
                <a:path w="25400" h="972820">
                  <a:moveTo>
                    <a:pt x="25400" y="695960"/>
                  </a:moveTo>
                  <a:lnTo>
                    <a:pt x="0" y="695960"/>
                  </a:lnTo>
                  <a:lnTo>
                    <a:pt x="0" y="702310"/>
                  </a:lnTo>
                  <a:lnTo>
                    <a:pt x="25400" y="702310"/>
                  </a:lnTo>
                  <a:lnTo>
                    <a:pt x="25400" y="695960"/>
                  </a:lnTo>
                  <a:close/>
                </a:path>
                <a:path w="25400" h="972820">
                  <a:moveTo>
                    <a:pt x="25400" y="702310"/>
                  </a:moveTo>
                  <a:lnTo>
                    <a:pt x="0" y="702310"/>
                  </a:lnTo>
                  <a:lnTo>
                    <a:pt x="0" y="708660"/>
                  </a:lnTo>
                  <a:lnTo>
                    <a:pt x="25400" y="708660"/>
                  </a:lnTo>
                  <a:lnTo>
                    <a:pt x="25400" y="702310"/>
                  </a:lnTo>
                  <a:close/>
                </a:path>
                <a:path w="25400" h="972820">
                  <a:moveTo>
                    <a:pt x="25400" y="708660"/>
                  </a:moveTo>
                  <a:lnTo>
                    <a:pt x="0" y="708660"/>
                  </a:lnTo>
                  <a:lnTo>
                    <a:pt x="0" y="715010"/>
                  </a:lnTo>
                  <a:lnTo>
                    <a:pt x="25400" y="715010"/>
                  </a:lnTo>
                  <a:lnTo>
                    <a:pt x="25400" y="708660"/>
                  </a:lnTo>
                  <a:close/>
                </a:path>
                <a:path w="25400" h="972820">
                  <a:moveTo>
                    <a:pt x="25400" y="715010"/>
                  </a:moveTo>
                  <a:lnTo>
                    <a:pt x="0" y="715010"/>
                  </a:lnTo>
                  <a:lnTo>
                    <a:pt x="0" y="721360"/>
                  </a:lnTo>
                  <a:lnTo>
                    <a:pt x="25400" y="721360"/>
                  </a:lnTo>
                  <a:lnTo>
                    <a:pt x="25400" y="715010"/>
                  </a:lnTo>
                  <a:close/>
                </a:path>
                <a:path w="25400" h="972820">
                  <a:moveTo>
                    <a:pt x="25400" y="721360"/>
                  </a:moveTo>
                  <a:lnTo>
                    <a:pt x="0" y="721360"/>
                  </a:lnTo>
                  <a:lnTo>
                    <a:pt x="0" y="727710"/>
                  </a:lnTo>
                  <a:lnTo>
                    <a:pt x="25400" y="727710"/>
                  </a:lnTo>
                  <a:lnTo>
                    <a:pt x="25400" y="721360"/>
                  </a:lnTo>
                  <a:close/>
                </a:path>
                <a:path w="25400" h="972820">
                  <a:moveTo>
                    <a:pt x="25400" y="728980"/>
                  </a:moveTo>
                  <a:lnTo>
                    <a:pt x="0" y="728980"/>
                  </a:lnTo>
                  <a:lnTo>
                    <a:pt x="0" y="734060"/>
                  </a:lnTo>
                  <a:lnTo>
                    <a:pt x="25400" y="734060"/>
                  </a:lnTo>
                  <a:lnTo>
                    <a:pt x="25400" y="728980"/>
                  </a:lnTo>
                  <a:close/>
                </a:path>
                <a:path w="25400" h="972820">
                  <a:moveTo>
                    <a:pt x="25400" y="727710"/>
                  </a:moveTo>
                  <a:lnTo>
                    <a:pt x="0" y="727710"/>
                  </a:lnTo>
                  <a:lnTo>
                    <a:pt x="0" y="728980"/>
                  </a:lnTo>
                  <a:lnTo>
                    <a:pt x="25400" y="728980"/>
                  </a:lnTo>
                  <a:lnTo>
                    <a:pt x="25400" y="727710"/>
                  </a:lnTo>
                  <a:close/>
                </a:path>
                <a:path w="25400" h="972820">
                  <a:moveTo>
                    <a:pt x="25400" y="734060"/>
                  </a:moveTo>
                  <a:lnTo>
                    <a:pt x="0" y="734060"/>
                  </a:lnTo>
                  <a:lnTo>
                    <a:pt x="0" y="740410"/>
                  </a:lnTo>
                  <a:lnTo>
                    <a:pt x="25400" y="740410"/>
                  </a:lnTo>
                  <a:lnTo>
                    <a:pt x="25400" y="734060"/>
                  </a:lnTo>
                  <a:close/>
                </a:path>
                <a:path w="25400" h="972820">
                  <a:moveTo>
                    <a:pt x="25400" y="740410"/>
                  </a:moveTo>
                  <a:lnTo>
                    <a:pt x="0" y="740410"/>
                  </a:lnTo>
                  <a:lnTo>
                    <a:pt x="0" y="746760"/>
                  </a:lnTo>
                  <a:lnTo>
                    <a:pt x="25400" y="746760"/>
                  </a:lnTo>
                  <a:lnTo>
                    <a:pt x="25400" y="740410"/>
                  </a:lnTo>
                  <a:close/>
                </a:path>
                <a:path w="25400" h="972820">
                  <a:moveTo>
                    <a:pt x="25400" y="746760"/>
                  </a:moveTo>
                  <a:lnTo>
                    <a:pt x="0" y="746760"/>
                  </a:lnTo>
                  <a:lnTo>
                    <a:pt x="0" y="753110"/>
                  </a:lnTo>
                  <a:lnTo>
                    <a:pt x="25400" y="753110"/>
                  </a:lnTo>
                  <a:lnTo>
                    <a:pt x="25400" y="746760"/>
                  </a:lnTo>
                  <a:close/>
                </a:path>
                <a:path w="25400" h="972820">
                  <a:moveTo>
                    <a:pt x="25400" y="753110"/>
                  </a:moveTo>
                  <a:lnTo>
                    <a:pt x="0" y="753110"/>
                  </a:lnTo>
                  <a:lnTo>
                    <a:pt x="0" y="759460"/>
                  </a:lnTo>
                  <a:lnTo>
                    <a:pt x="25400" y="759460"/>
                  </a:lnTo>
                  <a:lnTo>
                    <a:pt x="25400" y="753110"/>
                  </a:lnTo>
                  <a:close/>
                </a:path>
                <a:path w="25400" h="972820">
                  <a:moveTo>
                    <a:pt x="25400" y="759460"/>
                  </a:moveTo>
                  <a:lnTo>
                    <a:pt x="0" y="759460"/>
                  </a:lnTo>
                  <a:lnTo>
                    <a:pt x="0" y="765810"/>
                  </a:lnTo>
                  <a:lnTo>
                    <a:pt x="25400" y="765810"/>
                  </a:lnTo>
                  <a:lnTo>
                    <a:pt x="25400" y="759460"/>
                  </a:lnTo>
                  <a:close/>
                </a:path>
                <a:path w="25400" h="972820">
                  <a:moveTo>
                    <a:pt x="25400" y="765810"/>
                  </a:moveTo>
                  <a:lnTo>
                    <a:pt x="0" y="765810"/>
                  </a:lnTo>
                  <a:lnTo>
                    <a:pt x="0" y="791210"/>
                  </a:lnTo>
                  <a:lnTo>
                    <a:pt x="25400" y="791210"/>
                  </a:lnTo>
                  <a:lnTo>
                    <a:pt x="25400" y="765810"/>
                  </a:lnTo>
                  <a:close/>
                </a:path>
                <a:path w="25400" h="972820">
                  <a:moveTo>
                    <a:pt x="25400" y="791210"/>
                  </a:moveTo>
                  <a:lnTo>
                    <a:pt x="0" y="791210"/>
                  </a:lnTo>
                  <a:lnTo>
                    <a:pt x="0" y="797560"/>
                  </a:lnTo>
                  <a:lnTo>
                    <a:pt x="25400" y="797560"/>
                  </a:lnTo>
                  <a:lnTo>
                    <a:pt x="25400" y="791210"/>
                  </a:lnTo>
                  <a:close/>
                </a:path>
                <a:path w="25400" h="972820">
                  <a:moveTo>
                    <a:pt x="25400" y="797560"/>
                  </a:moveTo>
                  <a:lnTo>
                    <a:pt x="0" y="797560"/>
                  </a:lnTo>
                  <a:lnTo>
                    <a:pt x="0" y="803910"/>
                  </a:lnTo>
                  <a:lnTo>
                    <a:pt x="25400" y="803910"/>
                  </a:lnTo>
                  <a:lnTo>
                    <a:pt x="25400" y="797560"/>
                  </a:lnTo>
                  <a:close/>
                </a:path>
                <a:path w="25400" h="972820">
                  <a:moveTo>
                    <a:pt x="25400" y="803910"/>
                  </a:moveTo>
                  <a:lnTo>
                    <a:pt x="0" y="803910"/>
                  </a:lnTo>
                  <a:lnTo>
                    <a:pt x="0" y="810259"/>
                  </a:lnTo>
                  <a:lnTo>
                    <a:pt x="25400" y="810259"/>
                  </a:lnTo>
                  <a:lnTo>
                    <a:pt x="25400" y="803910"/>
                  </a:lnTo>
                  <a:close/>
                </a:path>
                <a:path w="25400" h="972820">
                  <a:moveTo>
                    <a:pt x="25400" y="810260"/>
                  </a:moveTo>
                  <a:lnTo>
                    <a:pt x="0" y="810260"/>
                  </a:lnTo>
                  <a:lnTo>
                    <a:pt x="0" y="814069"/>
                  </a:lnTo>
                  <a:lnTo>
                    <a:pt x="25400" y="814069"/>
                  </a:lnTo>
                  <a:lnTo>
                    <a:pt x="25400" y="810260"/>
                  </a:lnTo>
                  <a:close/>
                </a:path>
                <a:path w="25400" h="972820">
                  <a:moveTo>
                    <a:pt x="25400" y="814070"/>
                  </a:moveTo>
                  <a:lnTo>
                    <a:pt x="0" y="814070"/>
                  </a:lnTo>
                  <a:lnTo>
                    <a:pt x="0" y="816610"/>
                  </a:lnTo>
                  <a:lnTo>
                    <a:pt x="25400" y="816610"/>
                  </a:lnTo>
                  <a:lnTo>
                    <a:pt x="25400" y="814070"/>
                  </a:lnTo>
                  <a:close/>
                </a:path>
                <a:path w="25400" h="972820">
                  <a:moveTo>
                    <a:pt x="25400" y="816610"/>
                  </a:moveTo>
                  <a:lnTo>
                    <a:pt x="0" y="816610"/>
                  </a:lnTo>
                  <a:lnTo>
                    <a:pt x="0" y="829309"/>
                  </a:lnTo>
                  <a:lnTo>
                    <a:pt x="25400" y="829309"/>
                  </a:lnTo>
                  <a:lnTo>
                    <a:pt x="25400" y="816610"/>
                  </a:lnTo>
                  <a:close/>
                </a:path>
                <a:path w="25400" h="972820">
                  <a:moveTo>
                    <a:pt x="25400" y="829310"/>
                  </a:moveTo>
                  <a:lnTo>
                    <a:pt x="0" y="829310"/>
                  </a:lnTo>
                  <a:lnTo>
                    <a:pt x="0" y="835659"/>
                  </a:lnTo>
                  <a:lnTo>
                    <a:pt x="25400" y="835659"/>
                  </a:lnTo>
                  <a:lnTo>
                    <a:pt x="25400" y="829310"/>
                  </a:lnTo>
                  <a:close/>
                </a:path>
                <a:path w="25400" h="972820">
                  <a:moveTo>
                    <a:pt x="25400" y="835660"/>
                  </a:moveTo>
                  <a:lnTo>
                    <a:pt x="0" y="835660"/>
                  </a:lnTo>
                  <a:lnTo>
                    <a:pt x="0" y="845819"/>
                  </a:lnTo>
                  <a:lnTo>
                    <a:pt x="25400" y="845819"/>
                  </a:lnTo>
                  <a:lnTo>
                    <a:pt x="25400" y="835660"/>
                  </a:lnTo>
                  <a:close/>
                </a:path>
                <a:path w="25400" h="972820">
                  <a:moveTo>
                    <a:pt x="25400" y="845820"/>
                  </a:moveTo>
                  <a:lnTo>
                    <a:pt x="0" y="845820"/>
                  </a:lnTo>
                  <a:lnTo>
                    <a:pt x="0" y="852169"/>
                  </a:lnTo>
                  <a:lnTo>
                    <a:pt x="25400" y="852169"/>
                  </a:lnTo>
                  <a:lnTo>
                    <a:pt x="25400" y="845820"/>
                  </a:lnTo>
                  <a:close/>
                </a:path>
                <a:path w="25400" h="972820">
                  <a:moveTo>
                    <a:pt x="25400" y="852170"/>
                  </a:moveTo>
                  <a:lnTo>
                    <a:pt x="0" y="852170"/>
                  </a:lnTo>
                  <a:lnTo>
                    <a:pt x="0" y="861059"/>
                  </a:lnTo>
                  <a:lnTo>
                    <a:pt x="25400" y="861059"/>
                  </a:lnTo>
                  <a:lnTo>
                    <a:pt x="25400" y="852170"/>
                  </a:lnTo>
                  <a:close/>
                </a:path>
                <a:path w="25400" h="972820">
                  <a:moveTo>
                    <a:pt x="25400" y="861060"/>
                  </a:moveTo>
                  <a:lnTo>
                    <a:pt x="0" y="861060"/>
                  </a:lnTo>
                  <a:lnTo>
                    <a:pt x="0" y="866139"/>
                  </a:lnTo>
                  <a:lnTo>
                    <a:pt x="25400" y="866139"/>
                  </a:lnTo>
                  <a:lnTo>
                    <a:pt x="25400" y="861060"/>
                  </a:lnTo>
                  <a:close/>
                </a:path>
                <a:path w="25400" h="972820">
                  <a:moveTo>
                    <a:pt x="25400" y="866140"/>
                  </a:moveTo>
                  <a:lnTo>
                    <a:pt x="0" y="866140"/>
                  </a:lnTo>
                  <a:lnTo>
                    <a:pt x="0" y="867409"/>
                  </a:lnTo>
                  <a:lnTo>
                    <a:pt x="25400" y="867409"/>
                  </a:lnTo>
                  <a:lnTo>
                    <a:pt x="25400" y="866140"/>
                  </a:lnTo>
                  <a:close/>
                </a:path>
                <a:path w="25400" h="972820">
                  <a:moveTo>
                    <a:pt x="25400" y="867410"/>
                  </a:moveTo>
                  <a:lnTo>
                    <a:pt x="0" y="867410"/>
                  </a:lnTo>
                  <a:lnTo>
                    <a:pt x="0" y="873759"/>
                  </a:lnTo>
                  <a:lnTo>
                    <a:pt x="25400" y="873759"/>
                  </a:lnTo>
                  <a:lnTo>
                    <a:pt x="25400" y="867410"/>
                  </a:lnTo>
                  <a:close/>
                </a:path>
                <a:path w="25400" h="972820">
                  <a:moveTo>
                    <a:pt x="25400" y="873760"/>
                  </a:moveTo>
                  <a:lnTo>
                    <a:pt x="0" y="873760"/>
                  </a:lnTo>
                  <a:lnTo>
                    <a:pt x="0" y="883919"/>
                  </a:lnTo>
                  <a:lnTo>
                    <a:pt x="25400" y="883919"/>
                  </a:lnTo>
                  <a:lnTo>
                    <a:pt x="25400" y="873760"/>
                  </a:lnTo>
                  <a:close/>
                </a:path>
                <a:path w="25400" h="972820">
                  <a:moveTo>
                    <a:pt x="25400" y="883920"/>
                  </a:moveTo>
                  <a:lnTo>
                    <a:pt x="0" y="883920"/>
                  </a:lnTo>
                  <a:lnTo>
                    <a:pt x="0" y="892809"/>
                  </a:lnTo>
                  <a:lnTo>
                    <a:pt x="25400" y="892809"/>
                  </a:lnTo>
                  <a:lnTo>
                    <a:pt x="25400" y="883920"/>
                  </a:lnTo>
                  <a:close/>
                </a:path>
                <a:path w="25400" h="972820">
                  <a:moveTo>
                    <a:pt x="25400" y="892810"/>
                  </a:moveTo>
                  <a:lnTo>
                    <a:pt x="0" y="892810"/>
                  </a:lnTo>
                  <a:lnTo>
                    <a:pt x="0" y="930910"/>
                  </a:lnTo>
                  <a:lnTo>
                    <a:pt x="25400" y="930910"/>
                  </a:lnTo>
                  <a:lnTo>
                    <a:pt x="25400" y="892810"/>
                  </a:lnTo>
                  <a:close/>
                </a:path>
                <a:path w="25400" h="972820">
                  <a:moveTo>
                    <a:pt x="25400" y="930910"/>
                  </a:moveTo>
                  <a:lnTo>
                    <a:pt x="0" y="930910"/>
                  </a:lnTo>
                  <a:lnTo>
                    <a:pt x="0" y="934719"/>
                  </a:lnTo>
                  <a:lnTo>
                    <a:pt x="25400" y="934719"/>
                  </a:lnTo>
                  <a:lnTo>
                    <a:pt x="25400" y="930910"/>
                  </a:lnTo>
                  <a:close/>
                </a:path>
                <a:path w="25400" h="972820">
                  <a:moveTo>
                    <a:pt x="25400" y="934720"/>
                  </a:moveTo>
                  <a:lnTo>
                    <a:pt x="0" y="934720"/>
                  </a:lnTo>
                  <a:lnTo>
                    <a:pt x="0" y="937260"/>
                  </a:lnTo>
                  <a:lnTo>
                    <a:pt x="25400" y="937260"/>
                  </a:lnTo>
                  <a:lnTo>
                    <a:pt x="25400" y="934720"/>
                  </a:lnTo>
                  <a:close/>
                </a:path>
                <a:path w="25400" h="972820">
                  <a:moveTo>
                    <a:pt x="25400" y="937260"/>
                  </a:moveTo>
                  <a:lnTo>
                    <a:pt x="0" y="937260"/>
                  </a:lnTo>
                  <a:lnTo>
                    <a:pt x="0" y="943610"/>
                  </a:lnTo>
                  <a:lnTo>
                    <a:pt x="25400" y="943610"/>
                  </a:lnTo>
                  <a:lnTo>
                    <a:pt x="25400" y="937260"/>
                  </a:lnTo>
                  <a:close/>
                </a:path>
                <a:path w="25400" h="972820">
                  <a:moveTo>
                    <a:pt x="25400" y="943610"/>
                  </a:moveTo>
                  <a:lnTo>
                    <a:pt x="0" y="943610"/>
                  </a:lnTo>
                  <a:lnTo>
                    <a:pt x="0" y="947419"/>
                  </a:lnTo>
                  <a:lnTo>
                    <a:pt x="25400" y="947419"/>
                  </a:lnTo>
                  <a:lnTo>
                    <a:pt x="25400" y="943610"/>
                  </a:lnTo>
                  <a:close/>
                </a:path>
                <a:path w="25400" h="972820">
                  <a:moveTo>
                    <a:pt x="25400" y="947420"/>
                  </a:moveTo>
                  <a:lnTo>
                    <a:pt x="0" y="947420"/>
                  </a:lnTo>
                  <a:lnTo>
                    <a:pt x="0" y="962660"/>
                  </a:lnTo>
                  <a:lnTo>
                    <a:pt x="2540" y="962660"/>
                  </a:lnTo>
                  <a:lnTo>
                    <a:pt x="2540" y="963930"/>
                  </a:lnTo>
                  <a:lnTo>
                    <a:pt x="6350" y="963930"/>
                  </a:lnTo>
                  <a:lnTo>
                    <a:pt x="6350" y="965200"/>
                  </a:lnTo>
                  <a:lnTo>
                    <a:pt x="8890" y="965200"/>
                  </a:lnTo>
                  <a:lnTo>
                    <a:pt x="8890" y="966469"/>
                  </a:lnTo>
                  <a:lnTo>
                    <a:pt x="25400" y="966469"/>
                  </a:lnTo>
                  <a:lnTo>
                    <a:pt x="25400" y="947420"/>
                  </a:lnTo>
                  <a:close/>
                </a:path>
                <a:path w="25400" h="972820">
                  <a:moveTo>
                    <a:pt x="25400" y="966470"/>
                  </a:moveTo>
                  <a:lnTo>
                    <a:pt x="11430" y="966470"/>
                  </a:lnTo>
                  <a:lnTo>
                    <a:pt x="11430" y="967740"/>
                  </a:lnTo>
                  <a:lnTo>
                    <a:pt x="15240" y="967740"/>
                  </a:lnTo>
                  <a:lnTo>
                    <a:pt x="15240" y="969010"/>
                  </a:lnTo>
                  <a:lnTo>
                    <a:pt x="17780" y="969010"/>
                  </a:lnTo>
                  <a:lnTo>
                    <a:pt x="17780" y="970280"/>
                  </a:lnTo>
                  <a:lnTo>
                    <a:pt x="20319" y="970280"/>
                  </a:lnTo>
                  <a:lnTo>
                    <a:pt x="20319" y="971550"/>
                  </a:lnTo>
                  <a:lnTo>
                    <a:pt x="24130" y="971550"/>
                  </a:lnTo>
                  <a:lnTo>
                    <a:pt x="24130" y="972819"/>
                  </a:lnTo>
                  <a:lnTo>
                    <a:pt x="25400" y="972819"/>
                  </a:lnTo>
                  <a:lnTo>
                    <a:pt x="25400" y="966470"/>
                  </a:lnTo>
                  <a:close/>
                </a:path>
              </a:pathLst>
            </a:custGeom>
            <a:solidFill>
              <a:srgbClr val="6482DE"/>
            </a:solidFill>
          </p:spPr>
          <p:txBody>
            <a:bodyPr wrap="square" lIns="0" tIns="0" rIns="0" bIns="0" rtlCol="0"/>
            <a:lstStyle/>
            <a:p>
              <a:endParaRPr/>
            </a:p>
          </p:txBody>
        </p:sp>
        <p:sp>
          <p:nvSpPr>
            <p:cNvPr id="617" name="object 617"/>
            <p:cNvSpPr/>
            <p:nvPr/>
          </p:nvSpPr>
          <p:spPr>
            <a:xfrm>
              <a:off x="1873250" y="4752339"/>
              <a:ext cx="26670" cy="965200"/>
            </a:xfrm>
            <a:custGeom>
              <a:avLst/>
              <a:gdLst/>
              <a:ahLst/>
              <a:cxnLst/>
              <a:rect l="l" t="t" r="r" b="b"/>
              <a:pathLst>
                <a:path w="26669" h="965200">
                  <a:moveTo>
                    <a:pt x="7619" y="0"/>
                  </a:moveTo>
                  <a:lnTo>
                    <a:pt x="0" y="0"/>
                  </a:lnTo>
                  <a:lnTo>
                    <a:pt x="0" y="6349"/>
                  </a:lnTo>
                  <a:lnTo>
                    <a:pt x="26669" y="6349"/>
                  </a:lnTo>
                  <a:lnTo>
                    <a:pt x="26669" y="3809"/>
                  </a:lnTo>
                  <a:lnTo>
                    <a:pt x="21589" y="3809"/>
                  </a:lnTo>
                  <a:lnTo>
                    <a:pt x="21589" y="2539"/>
                  </a:lnTo>
                  <a:lnTo>
                    <a:pt x="15239" y="2539"/>
                  </a:lnTo>
                  <a:lnTo>
                    <a:pt x="15239" y="1269"/>
                  </a:lnTo>
                  <a:lnTo>
                    <a:pt x="7619" y="1269"/>
                  </a:lnTo>
                  <a:lnTo>
                    <a:pt x="7619" y="0"/>
                  </a:lnTo>
                  <a:close/>
                </a:path>
                <a:path w="26669" h="965200">
                  <a:moveTo>
                    <a:pt x="26669" y="6349"/>
                  </a:moveTo>
                  <a:lnTo>
                    <a:pt x="0" y="6349"/>
                  </a:lnTo>
                  <a:lnTo>
                    <a:pt x="0" y="12699"/>
                  </a:lnTo>
                  <a:lnTo>
                    <a:pt x="26669" y="12699"/>
                  </a:lnTo>
                  <a:lnTo>
                    <a:pt x="26669" y="6349"/>
                  </a:lnTo>
                  <a:close/>
                </a:path>
                <a:path w="26669" h="965200">
                  <a:moveTo>
                    <a:pt x="26669" y="12699"/>
                  </a:moveTo>
                  <a:lnTo>
                    <a:pt x="0" y="12699"/>
                  </a:lnTo>
                  <a:lnTo>
                    <a:pt x="0" y="19049"/>
                  </a:lnTo>
                  <a:lnTo>
                    <a:pt x="26669" y="19049"/>
                  </a:lnTo>
                  <a:lnTo>
                    <a:pt x="26669" y="12699"/>
                  </a:lnTo>
                  <a:close/>
                </a:path>
                <a:path w="26669" h="965200">
                  <a:moveTo>
                    <a:pt x="26669" y="19049"/>
                  </a:moveTo>
                  <a:lnTo>
                    <a:pt x="0" y="19049"/>
                  </a:lnTo>
                  <a:lnTo>
                    <a:pt x="0" y="31749"/>
                  </a:lnTo>
                  <a:lnTo>
                    <a:pt x="26669" y="31749"/>
                  </a:lnTo>
                  <a:lnTo>
                    <a:pt x="26669" y="19049"/>
                  </a:lnTo>
                  <a:close/>
                </a:path>
                <a:path w="26669" h="965200">
                  <a:moveTo>
                    <a:pt x="26669" y="31749"/>
                  </a:moveTo>
                  <a:lnTo>
                    <a:pt x="0" y="31749"/>
                  </a:lnTo>
                  <a:lnTo>
                    <a:pt x="0" y="38099"/>
                  </a:lnTo>
                  <a:lnTo>
                    <a:pt x="26669" y="38099"/>
                  </a:lnTo>
                  <a:lnTo>
                    <a:pt x="26669" y="31749"/>
                  </a:lnTo>
                  <a:close/>
                </a:path>
                <a:path w="26669" h="965200">
                  <a:moveTo>
                    <a:pt x="26669" y="38099"/>
                  </a:moveTo>
                  <a:lnTo>
                    <a:pt x="0" y="38099"/>
                  </a:lnTo>
                  <a:lnTo>
                    <a:pt x="0" y="44449"/>
                  </a:lnTo>
                  <a:lnTo>
                    <a:pt x="26669" y="44449"/>
                  </a:lnTo>
                  <a:lnTo>
                    <a:pt x="26669" y="38099"/>
                  </a:lnTo>
                  <a:close/>
                </a:path>
                <a:path w="26669" h="965200">
                  <a:moveTo>
                    <a:pt x="26669" y="44449"/>
                  </a:moveTo>
                  <a:lnTo>
                    <a:pt x="0" y="44449"/>
                  </a:lnTo>
                  <a:lnTo>
                    <a:pt x="0" y="50799"/>
                  </a:lnTo>
                  <a:lnTo>
                    <a:pt x="26669" y="50799"/>
                  </a:lnTo>
                  <a:lnTo>
                    <a:pt x="26669" y="44449"/>
                  </a:lnTo>
                  <a:close/>
                </a:path>
                <a:path w="26669" h="965200">
                  <a:moveTo>
                    <a:pt x="26669" y="50799"/>
                  </a:moveTo>
                  <a:lnTo>
                    <a:pt x="0" y="50799"/>
                  </a:lnTo>
                  <a:lnTo>
                    <a:pt x="0" y="57149"/>
                  </a:lnTo>
                  <a:lnTo>
                    <a:pt x="26669" y="57149"/>
                  </a:lnTo>
                  <a:lnTo>
                    <a:pt x="26669" y="50799"/>
                  </a:lnTo>
                  <a:close/>
                </a:path>
                <a:path w="26669" h="965200">
                  <a:moveTo>
                    <a:pt x="26669" y="57149"/>
                  </a:moveTo>
                  <a:lnTo>
                    <a:pt x="0" y="57149"/>
                  </a:lnTo>
                  <a:lnTo>
                    <a:pt x="0" y="63499"/>
                  </a:lnTo>
                  <a:lnTo>
                    <a:pt x="26669" y="63499"/>
                  </a:lnTo>
                  <a:lnTo>
                    <a:pt x="26669" y="57149"/>
                  </a:lnTo>
                  <a:close/>
                </a:path>
                <a:path w="26669" h="965200">
                  <a:moveTo>
                    <a:pt x="26669" y="63499"/>
                  </a:moveTo>
                  <a:lnTo>
                    <a:pt x="0" y="63499"/>
                  </a:lnTo>
                  <a:lnTo>
                    <a:pt x="0" y="69849"/>
                  </a:lnTo>
                  <a:lnTo>
                    <a:pt x="26669" y="69849"/>
                  </a:lnTo>
                  <a:lnTo>
                    <a:pt x="26669" y="63499"/>
                  </a:lnTo>
                  <a:close/>
                </a:path>
                <a:path w="26669" h="965200">
                  <a:moveTo>
                    <a:pt x="26669" y="69849"/>
                  </a:moveTo>
                  <a:lnTo>
                    <a:pt x="0" y="69849"/>
                  </a:lnTo>
                  <a:lnTo>
                    <a:pt x="0" y="76199"/>
                  </a:lnTo>
                  <a:lnTo>
                    <a:pt x="26669" y="76199"/>
                  </a:lnTo>
                  <a:lnTo>
                    <a:pt x="26669" y="69849"/>
                  </a:lnTo>
                  <a:close/>
                </a:path>
                <a:path w="26669" h="965200">
                  <a:moveTo>
                    <a:pt x="26669" y="76199"/>
                  </a:moveTo>
                  <a:lnTo>
                    <a:pt x="0" y="76199"/>
                  </a:lnTo>
                  <a:lnTo>
                    <a:pt x="0" y="82549"/>
                  </a:lnTo>
                  <a:lnTo>
                    <a:pt x="26669" y="82549"/>
                  </a:lnTo>
                  <a:lnTo>
                    <a:pt x="26669" y="76199"/>
                  </a:lnTo>
                  <a:close/>
                </a:path>
                <a:path w="26669" h="965200">
                  <a:moveTo>
                    <a:pt x="26669" y="82549"/>
                  </a:moveTo>
                  <a:lnTo>
                    <a:pt x="0" y="82549"/>
                  </a:lnTo>
                  <a:lnTo>
                    <a:pt x="0" y="88899"/>
                  </a:lnTo>
                  <a:lnTo>
                    <a:pt x="26669" y="88899"/>
                  </a:lnTo>
                  <a:lnTo>
                    <a:pt x="26669" y="82549"/>
                  </a:lnTo>
                  <a:close/>
                </a:path>
                <a:path w="26669" h="965200">
                  <a:moveTo>
                    <a:pt x="26669" y="88899"/>
                  </a:moveTo>
                  <a:lnTo>
                    <a:pt x="0" y="88899"/>
                  </a:lnTo>
                  <a:lnTo>
                    <a:pt x="0" y="101599"/>
                  </a:lnTo>
                  <a:lnTo>
                    <a:pt x="26669" y="101599"/>
                  </a:lnTo>
                  <a:lnTo>
                    <a:pt x="26669" y="88899"/>
                  </a:lnTo>
                  <a:close/>
                </a:path>
                <a:path w="26669" h="965200">
                  <a:moveTo>
                    <a:pt x="26669" y="101599"/>
                  </a:moveTo>
                  <a:lnTo>
                    <a:pt x="0" y="101599"/>
                  </a:lnTo>
                  <a:lnTo>
                    <a:pt x="0" y="107949"/>
                  </a:lnTo>
                  <a:lnTo>
                    <a:pt x="26669" y="107949"/>
                  </a:lnTo>
                  <a:lnTo>
                    <a:pt x="26669" y="101599"/>
                  </a:lnTo>
                  <a:close/>
                </a:path>
                <a:path w="26669" h="965200">
                  <a:moveTo>
                    <a:pt x="26669" y="107949"/>
                  </a:moveTo>
                  <a:lnTo>
                    <a:pt x="0" y="107949"/>
                  </a:lnTo>
                  <a:lnTo>
                    <a:pt x="0" y="114299"/>
                  </a:lnTo>
                  <a:lnTo>
                    <a:pt x="26669" y="114299"/>
                  </a:lnTo>
                  <a:lnTo>
                    <a:pt x="26669" y="107949"/>
                  </a:lnTo>
                  <a:close/>
                </a:path>
                <a:path w="26669" h="965200">
                  <a:moveTo>
                    <a:pt x="26669" y="114299"/>
                  </a:moveTo>
                  <a:lnTo>
                    <a:pt x="0" y="114299"/>
                  </a:lnTo>
                  <a:lnTo>
                    <a:pt x="0" y="120649"/>
                  </a:lnTo>
                  <a:lnTo>
                    <a:pt x="26669" y="120649"/>
                  </a:lnTo>
                  <a:lnTo>
                    <a:pt x="26669" y="114299"/>
                  </a:lnTo>
                  <a:close/>
                </a:path>
                <a:path w="26669" h="965200">
                  <a:moveTo>
                    <a:pt x="26669" y="120650"/>
                  </a:moveTo>
                  <a:lnTo>
                    <a:pt x="0" y="120650"/>
                  </a:lnTo>
                  <a:lnTo>
                    <a:pt x="0" y="126999"/>
                  </a:lnTo>
                  <a:lnTo>
                    <a:pt x="26669" y="126999"/>
                  </a:lnTo>
                  <a:lnTo>
                    <a:pt x="26669" y="120650"/>
                  </a:lnTo>
                  <a:close/>
                </a:path>
                <a:path w="26669" h="965200">
                  <a:moveTo>
                    <a:pt x="26669" y="127000"/>
                  </a:moveTo>
                  <a:lnTo>
                    <a:pt x="0" y="127000"/>
                  </a:lnTo>
                  <a:lnTo>
                    <a:pt x="0" y="133349"/>
                  </a:lnTo>
                  <a:lnTo>
                    <a:pt x="26669" y="133349"/>
                  </a:lnTo>
                  <a:lnTo>
                    <a:pt x="26669" y="127000"/>
                  </a:lnTo>
                  <a:close/>
                </a:path>
                <a:path w="26669" h="965200">
                  <a:moveTo>
                    <a:pt x="26669" y="133350"/>
                  </a:moveTo>
                  <a:lnTo>
                    <a:pt x="0" y="133350"/>
                  </a:lnTo>
                  <a:lnTo>
                    <a:pt x="0" y="139699"/>
                  </a:lnTo>
                  <a:lnTo>
                    <a:pt x="26669" y="139699"/>
                  </a:lnTo>
                  <a:lnTo>
                    <a:pt x="26669" y="133350"/>
                  </a:lnTo>
                  <a:close/>
                </a:path>
                <a:path w="26669" h="965200">
                  <a:moveTo>
                    <a:pt x="26669" y="139699"/>
                  </a:moveTo>
                  <a:lnTo>
                    <a:pt x="0" y="139699"/>
                  </a:lnTo>
                  <a:lnTo>
                    <a:pt x="0" y="146049"/>
                  </a:lnTo>
                  <a:lnTo>
                    <a:pt x="26669" y="146049"/>
                  </a:lnTo>
                  <a:lnTo>
                    <a:pt x="26669" y="139699"/>
                  </a:lnTo>
                  <a:close/>
                </a:path>
                <a:path w="26669" h="965200">
                  <a:moveTo>
                    <a:pt x="26669" y="146049"/>
                  </a:moveTo>
                  <a:lnTo>
                    <a:pt x="0" y="146049"/>
                  </a:lnTo>
                  <a:lnTo>
                    <a:pt x="0" y="152399"/>
                  </a:lnTo>
                  <a:lnTo>
                    <a:pt x="26669" y="152399"/>
                  </a:lnTo>
                  <a:lnTo>
                    <a:pt x="26669" y="146049"/>
                  </a:lnTo>
                  <a:close/>
                </a:path>
                <a:path w="26669" h="965200">
                  <a:moveTo>
                    <a:pt x="26669" y="152400"/>
                  </a:moveTo>
                  <a:lnTo>
                    <a:pt x="0" y="152400"/>
                  </a:lnTo>
                  <a:lnTo>
                    <a:pt x="0" y="158749"/>
                  </a:lnTo>
                  <a:lnTo>
                    <a:pt x="26669" y="158749"/>
                  </a:lnTo>
                  <a:lnTo>
                    <a:pt x="26669" y="152400"/>
                  </a:lnTo>
                  <a:close/>
                </a:path>
                <a:path w="26669" h="965200">
                  <a:moveTo>
                    <a:pt x="26669" y="158749"/>
                  </a:moveTo>
                  <a:lnTo>
                    <a:pt x="0" y="158749"/>
                  </a:lnTo>
                  <a:lnTo>
                    <a:pt x="0" y="165099"/>
                  </a:lnTo>
                  <a:lnTo>
                    <a:pt x="26669" y="165099"/>
                  </a:lnTo>
                  <a:lnTo>
                    <a:pt x="26669" y="158749"/>
                  </a:lnTo>
                  <a:close/>
                </a:path>
                <a:path w="26669" h="965200">
                  <a:moveTo>
                    <a:pt x="26669" y="165099"/>
                  </a:moveTo>
                  <a:lnTo>
                    <a:pt x="0" y="165099"/>
                  </a:lnTo>
                  <a:lnTo>
                    <a:pt x="0" y="171449"/>
                  </a:lnTo>
                  <a:lnTo>
                    <a:pt x="26669" y="171449"/>
                  </a:lnTo>
                  <a:lnTo>
                    <a:pt x="26669" y="165099"/>
                  </a:lnTo>
                  <a:close/>
                </a:path>
                <a:path w="26669" h="965200">
                  <a:moveTo>
                    <a:pt x="26669" y="171450"/>
                  </a:moveTo>
                  <a:lnTo>
                    <a:pt x="0" y="171450"/>
                  </a:lnTo>
                  <a:lnTo>
                    <a:pt x="0" y="177799"/>
                  </a:lnTo>
                  <a:lnTo>
                    <a:pt x="26669" y="177799"/>
                  </a:lnTo>
                  <a:lnTo>
                    <a:pt x="26669" y="171450"/>
                  </a:lnTo>
                  <a:close/>
                </a:path>
                <a:path w="26669" h="965200">
                  <a:moveTo>
                    <a:pt x="26669" y="177799"/>
                  </a:moveTo>
                  <a:lnTo>
                    <a:pt x="0" y="177799"/>
                  </a:lnTo>
                  <a:lnTo>
                    <a:pt x="0" y="184149"/>
                  </a:lnTo>
                  <a:lnTo>
                    <a:pt x="26669" y="184149"/>
                  </a:lnTo>
                  <a:lnTo>
                    <a:pt x="26669" y="177799"/>
                  </a:lnTo>
                  <a:close/>
                </a:path>
                <a:path w="26669" h="965200">
                  <a:moveTo>
                    <a:pt x="26669" y="184149"/>
                  </a:moveTo>
                  <a:lnTo>
                    <a:pt x="0" y="184149"/>
                  </a:lnTo>
                  <a:lnTo>
                    <a:pt x="0" y="190499"/>
                  </a:lnTo>
                  <a:lnTo>
                    <a:pt x="26669" y="190499"/>
                  </a:lnTo>
                  <a:lnTo>
                    <a:pt x="26669" y="184149"/>
                  </a:lnTo>
                  <a:close/>
                </a:path>
                <a:path w="26669" h="965200">
                  <a:moveTo>
                    <a:pt x="26669" y="190500"/>
                  </a:moveTo>
                  <a:lnTo>
                    <a:pt x="0" y="190500"/>
                  </a:lnTo>
                  <a:lnTo>
                    <a:pt x="0" y="196849"/>
                  </a:lnTo>
                  <a:lnTo>
                    <a:pt x="26669" y="196849"/>
                  </a:lnTo>
                  <a:lnTo>
                    <a:pt x="26669" y="190500"/>
                  </a:lnTo>
                  <a:close/>
                </a:path>
                <a:path w="26669" h="965200">
                  <a:moveTo>
                    <a:pt x="26669" y="196850"/>
                  </a:moveTo>
                  <a:lnTo>
                    <a:pt x="0" y="196850"/>
                  </a:lnTo>
                  <a:lnTo>
                    <a:pt x="0" y="203199"/>
                  </a:lnTo>
                  <a:lnTo>
                    <a:pt x="26669" y="203199"/>
                  </a:lnTo>
                  <a:lnTo>
                    <a:pt x="26669" y="196850"/>
                  </a:lnTo>
                  <a:close/>
                </a:path>
                <a:path w="26669" h="965200">
                  <a:moveTo>
                    <a:pt x="26669" y="203199"/>
                  </a:moveTo>
                  <a:lnTo>
                    <a:pt x="0" y="203199"/>
                  </a:lnTo>
                  <a:lnTo>
                    <a:pt x="0" y="209549"/>
                  </a:lnTo>
                  <a:lnTo>
                    <a:pt x="26669" y="209549"/>
                  </a:lnTo>
                  <a:lnTo>
                    <a:pt x="26669" y="203199"/>
                  </a:lnTo>
                  <a:close/>
                </a:path>
                <a:path w="26669" h="965200">
                  <a:moveTo>
                    <a:pt x="26669" y="209549"/>
                  </a:moveTo>
                  <a:lnTo>
                    <a:pt x="0" y="209549"/>
                  </a:lnTo>
                  <a:lnTo>
                    <a:pt x="0" y="228599"/>
                  </a:lnTo>
                  <a:lnTo>
                    <a:pt x="26669" y="228599"/>
                  </a:lnTo>
                  <a:lnTo>
                    <a:pt x="26669" y="209549"/>
                  </a:lnTo>
                  <a:close/>
                </a:path>
                <a:path w="26669" h="965200">
                  <a:moveTo>
                    <a:pt x="26669" y="228600"/>
                  </a:moveTo>
                  <a:lnTo>
                    <a:pt x="0" y="228600"/>
                  </a:lnTo>
                  <a:lnTo>
                    <a:pt x="0" y="234949"/>
                  </a:lnTo>
                  <a:lnTo>
                    <a:pt x="26669" y="234949"/>
                  </a:lnTo>
                  <a:lnTo>
                    <a:pt x="26669" y="228600"/>
                  </a:lnTo>
                  <a:close/>
                </a:path>
                <a:path w="26669" h="965200">
                  <a:moveTo>
                    <a:pt x="26669" y="234949"/>
                  </a:moveTo>
                  <a:lnTo>
                    <a:pt x="0" y="234949"/>
                  </a:lnTo>
                  <a:lnTo>
                    <a:pt x="0" y="273049"/>
                  </a:lnTo>
                  <a:lnTo>
                    <a:pt x="26669" y="273049"/>
                  </a:lnTo>
                  <a:lnTo>
                    <a:pt x="26669" y="234949"/>
                  </a:lnTo>
                  <a:close/>
                </a:path>
                <a:path w="26669" h="965200">
                  <a:moveTo>
                    <a:pt x="26669" y="273049"/>
                  </a:moveTo>
                  <a:lnTo>
                    <a:pt x="0" y="273049"/>
                  </a:lnTo>
                  <a:lnTo>
                    <a:pt x="0" y="279399"/>
                  </a:lnTo>
                  <a:lnTo>
                    <a:pt x="26669" y="279399"/>
                  </a:lnTo>
                  <a:lnTo>
                    <a:pt x="26669" y="273049"/>
                  </a:lnTo>
                  <a:close/>
                </a:path>
                <a:path w="26669" h="965200">
                  <a:moveTo>
                    <a:pt x="26669" y="279399"/>
                  </a:moveTo>
                  <a:lnTo>
                    <a:pt x="0" y="279399"/>
                  </a:lnTo>
                  <a:lnTo>
                    <a:pt x="0" y="292099"/>
                  </a:lnTo>
                  <a:lnTo>
                    <a:pt x="26669" y="292099"/>
                  </a:lnTo>
                  <a:lnTo>
                    <a:pt x="26669" y="279399"/>
                  </a:lnTo>
                  <a:close/>
                </a:path>
                <a:path w="26669" h="965200">
                  <a:moveTo>
                    <a:pt x="26669" y="292099"/>
                  </a:moveTo>
                  <a:lnTo>
                    <a:pt x="0" y="292099"/>
                  </a:lnTo>
                  <a:lnTo>
                    <a:pt x="0" y="298449"/>
                  </a:lnTo>
                  <a:lnTo>
                    <a:pt x="26669" y="298449"/>
                  </a:lnTo>
                  <a:lnTo>
                    <a:pt x="26669" y="292099"/>
                  </a:lnTo>
                  <a:close/>
                </a:path>
                <a:path w="26669" h="965200">
                  <a:moveTo>
                    <a:pt x="26669" y="298449"/>
                  </a:moveTo>
                  <a:lnTo>
                    <a:pt x="0" y="298449"/>
                  </a:lnTo>
                  <a:lnTo>
                    <a:pt x="0" y="311149"/>
                  </a:lnTo>
                  <a:lnTo>
                    <a:pt x="26669" y="311149"/>
                  </a:lnTo>
                  <a:lnTo>
                    <a:pt x="26669" y="298449"/>
                  </a:lnTo>
                  <a:close/>
                </a:path>
                <a:path w="26669" h="965200">
                  <a:moveTo>
                    <a:pt x="26669" y="311149"/>
                  </a:moveTo>
                  <a:lnTo>
                    <a:pt x="0" y="311149"/>
                  </a:lnTo>
                  <a:lnTo>
                    <a:pt x="0" y="317499"/>
                  </a:lnTo>
                  <a:lnTo>
                    <a:pt x="26669" y="317499"/>
                  </a:lnTo>
                  <a:lnTo>
                    <a:pt x="26669" y="311149"/>
                  </a:lnTo>
                  <a:close/>
                </a:path>
                <a:path w="26669" h="965200">
                  <a:moveTo>
                    <a:pt x="26669" y="317499"/>
                  </a:moveTo>
                  <a:lnTo>
                    <a:pt x="0" y="317499"/>
                  </a:lnTo>
                  <a:lnTo>
                    <a:pt x="0" y="330199"/>
                  </a:lnTo>
                  <a:lnTo>
                    <a:pt x="26669" y="330199"/>
                  </a:lnTo>
                  <a:lnTo>
                    <a:pt x="26669" y="317499"/>
                  </a:lnTo>
                  <a:close/>
                </a:path>
                <a:path w="26669" h="965200">
                  <a:moveTo>
                    <a:pt x="26669" y="330199"/>
                  </a:moveTo>
                  <a:lnTo>
                    <a:pt x="0" y="330199"/>
                  </a:lnTo>
                  <a:lnTo>
                    <a:pt x="0" y="336549"/>
                  </a:lnTo>
                  <a:lnTo>
                    <a:pt x="26669" y="336549"/>
                  </a:lnTo>
                  <a:lnTo>
                    <a:pt x="26669" y="330199"/>
                  </a:lnTo>
                  <a:close/>
                </a:path>
                <a:path w="26669" h="965200">
                  <a:moveTo>
                    <a:pt x="26669" y="336549"/>
                  </a:moveTo>
                  <a:lnTo>
                    <a:pt x="0" y="336549"/>
                  </a:lnTo>
                  <a:lnTo>
                    <a:pt x="0" y="342899"/>
                  </a:lnTo>
                  <a:lnTo>
                    <a:pt x="26669" y="342899"/>
                  </a:lnTo>
                  <a:lnTo>
                    <a:pt x="26669" y="336549"/>
                  </a:lnTo>
                  <a:close/>
                </a:path>
                <a:path w="26669" h="965200">
                  <a:moveTo>
                    <a:pt x="26669" y="342899"/>
                  </a:moveTo>
                  <a:lnTo>
                    <a:pt x="0" y="342899"/>
                  </a:lnTo>
                  <a:lnTo>
                    <a:pt x="0" y="349249"/>
                  </a:lnTo>
                  <a:lnTo>
                    <a:pt x="26669" y="349249"/>
                  </a:lnTo>
                  <a:lnTo>
                    <a:pt x="26669" y="342899"/>
                  </a:lnTo>
                  <a:close/>
                </a:path>
                <a:path w="26669" h="965200">
                  <a:moveTo>
                    <a:pt x="26669" y="349249"/>
                  </a:moveTo>
                  <a:lnTo>
                    <a:pt x="0" y="349249"/>
                  </a:lnTo>
                  <a:lnTo>
                    <a:pt x="0" y="355599"/>
                  </a:lnTo>
                  <a:lnTo>
                    <a:pt x="26669" y="355599"/>
                  </a:lnTo>
                  <a:lnTo>
                    <a:pt x="26669" y="349249"/>
                  </a:lnTo>
                  <a:close/>
                </a:path>
                <a:path w="26669" h="965200">
                  <a:moveTo>
                    <a:pt x="26669" y="355599"/>
                  </a:moveTo>
                  <a:lnTo>
                    <a:pt x="0" y="355599"/>
                  </a:lnTo>
                  <a:lnTo>
                    <a:pt x="0" y="361949"/>
                  </a:lnTo>
                  <a:lnTo>
                    <a:pt x="26669" y="361949"/>
                  </a:lnTo>
                  <a:lnTo>
                    <a:pt x="26669" y="355599"/>
                  </a:lnTo>
                  <a:close/>
                </a:path>
                <a:path w="26669" h="965200">
                  <a:moveTo>
                    <a:pt x="26669" y="361950"/>
                  </a:moveTo>
                  <a:lnTo>
                    <a:pt x="0" y="361950"/>
                  </a:lnTo>
                  <a:lnTo>
                    <a:pt x="0" y="368299"/>
                  </a:lnTo>
                  <a:lnTo>
                    <a:pt x="26669" y="368299"/>
                  </a:lnTo>
                  <a:lnTo>
                    <a:pt x="26669" y="361950"/>
                  </a:lnTo>
                  <a:close/>
                </a:path>
                <a:path w="26669" h="965200">
                  <a:moveTo>
                    <a:pt x="26669" y="368300"/>
                  </a:moveTo>
                  <a:lnTo>
                    <a:pt x="0" y="368300"/>
                  </a:lnTo>
                  <a:lnTo>
                    <a:pt x="0" y="374649"/>
                  </a:lnTo>
                  <a:lnTo>
                    <a:pt x="26669" y="374649"/>
                  </a:lnTo>
                  <a:lnTo>
                    <a:pt x="26669" y="368300"/>
                  </a:lnTo>
                  <a:close/>
                </a:path>
                <a:path w="26669" h="965200">
                  <a:moveTo>
                    <a:pt x="26669" y="374649"/>
                  </a:moveTo>
                  <a:lnTo>
                    <a:pt x="0" y="374649"/>
                  </a:lnTo>
                  <a:lnTo>
                    <a:pt x="0" y="380999"/>
                  </a:lnTo>
                  <a:lnTo>
                    <a:pt x="26669" y="380999"/>
                  </a:lnTo>
                  <a:lnTo>
                    <a:pt x="26669" y="374649"/>
                  </a:lnTo>
                  <a:close/>
                </a:path>
                <a:path w="26669" h="965200">
                  <a:moveTo>
                    <a:pt x="26669" y="380999"/>
                  </a:moveTo>
                  <a:lnTo>
                    <a:pt x="0" y="380999"/>
                  </a:lnTo>
                  <a:lnTo>
                    <a:pt x="0" y="387349"/>
                  </a:lnTo>
                  <a:lnTo>
                    <a:pt x="26669" y="387349"/>
                  </a:lnTo>
                  <a:lnTo>
                    <a:pt x="26669" y="380999"/>
                  </a:lnTo>
                  <a:close/>
                </a:path>
                <a:path w="26669" h="965200">
                  <a:moveTo>
                    <a:pt x="26669" y="387349"/>
                  </a:moveTo>
                  <a:lnTo>
                    <a:pt x="0" y="387349"/>
                  </a:lnTo>
                  <a:lnTo>
                    <a:pt x="0" y="393699"/>
                  </a:lnTo>
                  <a:lnTo>
                    <a:pt x="26669" y="393699"/>
                  </a:lnTo>
                  <a:lnTo>
                    <a:pt x="26669" y="387349"/>
                  </a:lnTo>
                  <a:close/>
                </a:path>
                <a:path w="26669" h="965200">
                  <a:moveTo>
                    <a:pt x="26669" y="393700"/>
                  </a:moveTo>
                  <a:lnTo>
                    <a:pt x="0" y="393700"/>
                  </a:lnTo>
                  <a:lnTo>
                    <a:pt x="0" y="400049"/>
                  </a:lnTo>
                  <a:lnTo>
                    <a:pt x="26669" y="400049"/>
                  </a:lnTo>
                  <a:lnTo>
                    <a:pt x="26669" y="393700"/>
                  </a:lnTo>
                  <a:close/>
                </a:path>
                <a:path w="26669" h="965200">
                  <a:moveTo>
                    <a:pt x="26669" y="400050"/>
                  </a:moveTo>
                  <a:lnTo>
                    <a:pt x="0" y="400050"/>
                  </a:lnTo>
                  <a:lnTo>
                    <a:pt x="0" y="406399"/>
                  </a:lnTo>
                  <a:lnTo>
                    <a:pt x="26669" y="406399"/>
                  </a:lnTo>
                  <a:lnTo>
                    <a:pt x="26669" y="400050"/>
                  </a:lnTo>
                  <a:close/>
                </a:path>
                <a:path w="26669" h="965200">
                  <a:moveTo>
                    <a:pt x="26669" y="406400"/>
                  </a:moveTo>
                  <a:lnTo>
                    <a:pt x="0" y="406400"/>
                  </a:lnTo>
                  <a:lnTo>
                    <a:pt x="0" y="412749"/>
                  </a:lnTo>
                  <a:lnTo>
                    <a:pt x="26669" y="412749"/>
                  </a:lnTo>
                  <a:lnTo>
                    <a:pt x="26669" y="406400"/>
                  </a:lnTo>
                  <a:close/>
                </a:path>
                <a:path w="26669" h="965200">
                  <a:moveTo>
                    <a:pt x="26669" y="412749"/>
                  </a:moveTo>
                  <a:lnTo>
                    <a:pt x="0" y="412749"/>
                  </a:lnTo>
                  <a:lnTo>
                    <a:pt x="0" y="419099"/>
                  </a:lnTo>
                  <a:lnTo>
                    <a:pt x="26669" y="419099"/>
                  </a:lnTo>
                  <a:lnTo>
                    <a:pt x="26669" y="412749"/>
                  </a:lnTo>
                  <a:close/>
                </a:path>
                <a:path w="26669" h="965200">
                  <a:moveTo>
                    <a:pt x="26669" y="419100"/>
                  </a:moveTo>
                  <a:lnTo>
                    <a:pt x="0" y="419100"/>
                  </a:lnTo>
                  <a:lnTo>
                    <a:pt x="0" y="425449"/>
                  </a:lnTo>
                  <a:lnTo>
                    <a:pt x="26669" y="425449"/>
                  </a:lnTo>
                  <a:lnTo>
                    <a:pt x="26669" y="419100"/>
                  </a:lnTo>
                  <a:close/>
                </a:path>
                <a:path w="26669" h="965200">
                  <a:moveTo>
                    <a:pt x="26669" y="425450"/>
                  </a:moveTo>
                  <a:lnTo>
                    <a:pt x="0" y="425450"/>
                  </a:lnTo>
                  <a:lnTo>
                    <a:pt x="0" y="431799"/>
                  </a:lnTo>
                  <a:lnTo>
                    <a:pt x="26669" y="431799"/>
                  </a:lnTo>
                  <a:lnTo>
                    <a:pt x="26669" y="425450"/>
                  </a:lnTo>
                  <a:close/>
                </a:path>
                <a:path w="26669" h="965200">
                  <a:moveTo>
                    <a:pt x="26669" y="431799"/>
                  </a:moveTo>
                  <a:lnTo>
                    <a:pt x="0" y="431799"/>
                  </a:lnTo>
                  <a:lnTo>
                    <a:pt x="0" y="438149"/>
                  </a:lnTo>
                  <a:lnTo>
                    <a:pt x="26669" y="438149"/>
                  </a:lnTo>
                  <a:lnTo>
                    <a:pt x="26669" y="431799"/>
                  </a:lnTo>
                  <a:close/>
                </a:path>
                <a:path w="26669" h="965200">
                  <a:moveTo>
                    <a:pt x="26669" y="438150"/>
                  </a:moveTo>
                  <a:lnTo>
                    <a:pt x="0" y="438150"/>
                  </a:lnTo>
                  <a:lnTo>
                    <a:pt x="0" y="444499"/>
                  </a:lnTo>
                  <a:lnTo>
                    <a:pt x="26669" y="444499"/>
                  </a:lnTo>
                  <a:lnTo>
                    <a:pt x="26669" y="438150"/>
                  </a:lnTo>
                  <a:close/>
                </a:path>
                <a:path w="26669" h="965200">
                  <a:moveTo>
                    <a:pt x="26669" y="444499"/>
                  </a:moveTo>
                  <a:lnTo>
                    <a:pt x="0" y="444499"/>
                  </a:lnTo>
                  <a:lnTo>
                    <a:pt x="0" y="450849"/>
                  </a:lnTo>
                  <a:lnTo>
                    <a:pt x="26669" y="450849"/>
                  </a:lnTo>
                  <a:lnTo>
                    <a:pt x="26669" y="444499"/>
                  </a:lnTo>
                  <a:close/>
                </a:path>
                <a:path w="26669" h="965200">
                  <a:moveTo>
                    <a:pt x="26669" y="450849"/>
                  </a:moveTo>
                  <a:lnTo>
                    <a:pt x="0" y="450849"/>
                  </a:lnTo>
                  <a:lnTo>
                    <a:pt x="0" y="457199"/>
                  </a:lnTo>
                  <a:lnTo>
                    <a:pt x="26669" y="457199"/>
                  </a:lnTo>
                  <a:lnTo>
                    <a:pt x="26669" y="450849"/>
                  </a:lnTo>
                  <a:close/>
                </a:path>
                <a:path w="26669" h="965200">
                  <a:moveTo>
                    <a:pt x="26669" y="457199"/>
                  </a:moveTo>
                  <a:lnTo>
                    <a:pt x="0" y="457199"/>
                  </a:lnTo>
                  <a:lnTo>
                    <a:pt x="0" y="463549"/>
                  </a:lnTo>
                  <a:lnTo>
                    <a:pt x="26669" y="463549"/>
                  </a:lnTo>
                  <a:lnTo>
                    <a:pt x="26669" y="457199"/>
                  </a:lnTo>
                  <a:close/>
                </a:path>
                <a:path w="26669" h="965200">
                  <a:moveTo>
                    <a:pt x="26669" y="463549"/>
                  </a:moveTo>
                  <a:lnTo>
                    <a:pt x="0" y="463549"/>
                  </a:lnTo>
                  <a:lnTo>
                    <a:pt x="0" y="483869"/>
                  </a:lnTo>
                  <a:lnTo>
                    <a:pt x="26669" y="483869"/>
                  </a:lnTo>
                  <a:lnTo>
                    <a:pt x="26669" y="463549"/>
                  </a:lnTo>
                  <a:close/>
                </a:path>
                <a:path w="26669" h="965200">
                  <a:moveTo>
                    <a:pt x="26669" y="483869"/>
                  </a:moveTo>
                  <a:lnTo>
                    <a:pt x="0" y="483869"/>
                  </a:lnTo>
                  <a:lnTo>
                    <a:pt x="0" y="490219"/>
                  </a:lnTo>
                  <a:lnTo>
                    <a:pt x="26669" y="490219"/>
                  </a:lnTo>
                  <a:lnTo>
                    <a:pt x="26669" y="483869"/>
                  </a:lnTo>
                  <a:close/>
                </a:path>
                <a:path w="26669" h="965200">
                  <a:moveTo>
                    <a:pt x="26669" y="490219"/>
                  </a:moveTo>
                  <a:lnTo>
                    <a:pt x="0" y="490219"/>
                  </a:lnTo>
                  <a:lnTo>
                    <a:pt x="0" y="509269"/>
                  </a:lnTo>
                  <a:lnTo>
                    <a:pt x="26669" y="509269"/>
                  </a:lnTo>
                  <a:lnTo>
                    <a:pt x="26669" y="490219"/>
                  </a:lnTo>
                  <a:close/>
                </a:path>
                <a:path w="26669" h="965200">
                  <a:moveTo>
                    <a:pt x="26669" y="509269"/>
                  </a:moveTo>
                  <a:lnTo>
                    <a:pt x="0" y="509269"/>
                  </a:lnTo>
                  <a:lnTo>
                    <a:pt x="0" y="515619"/>
                  </a:lnTo>
                  <a:lnTo>
                    <a:pt x="26669" y="515619"/>
                  </a:lnTo>
                  <a:lnTo>
                    <a:pt x="26669" y="509269"/>
                  </a:lnTo>
                  <a:close/>
                </a:path>
                <a:path w="26669" h="965200">
                  <a:moveTo>
                    <a:pt x="26669" y="515619"/>
                  </a:moveTo>
                  <a:lnTo>
                    <a:pt x="0" y="515619"/>
                  </a:lnTo>
                  <a:lnTo>
                    <a:pt x="0" y="521969"/>
                  </a:lnTo>
                  <a:lnTo>
                    <a:pt x="26669" y="521969"/>
                  </a:lnTo>
                  <a:lnTo>
                    <a:pt x="26669" y="515619"/>
                  </a:lnTo>
                  <a:close/>
                </a:path>
                <a:path w="26669" h="965200">
                  <a:moveTo>
                    <a:pt x="26669" y="521969"/>
                  </a:moveTo>
                  <a:lnTo>
                    <a:pt x="0" y="521969"/>
                  </a:lnTo>
                  <a:lnTo>
                    <a:pt x="0" y="528319"/>
                  </a:lnTo>
                  <a:lnTo>
                    <a:pt x="26669" y="528319"/>
                  </a:lnTo>
                  <a:lnTo>
                    <a:pt x="26669" y="521969"/>
                  </a:lnTo>
                  <a:close/>
                </a:path>
                <a:path w="26669" h="965200">
                  <a:moveTo>
                    <a:pt x="26669" y="528319"/>
                  </a:moveTo>
                  <a:lnTo>
                    <a:pt x="0" y="528319"/>
                  </a:lnTo>
                  <a:lnTo>
                    <a:pt x="0" y="534669"/>
                  </a:lnTo>
                  <a:lnTo>
                    <a:pt x="26669" y="534669"/>
                  </a:lnTo>
                  <a:lnTo>
                    <a:pt x="26669" y="528319"/>
                  </a:lnTo>
                  <a:close/>
                </a:path>
                <a:path w="26669" h="965200">
                  <a:moveTo>
                    <a:pt x="26669" y="534669"/>
                  </a:moveTo>
                  <a:lnTo>
                    <a:pt x="0" y="534669"/>
                  </a:lnTo>
                  <a:lnTo>
                    <a:pt x="0" y="541019"/>
                  </a:lnTo>
                  <a:lnTo>
                    <a:pt x="26669" y="541019"/>
                  </a:lnTo>
                  <a:lnTo>
                    <a:pt x="26669" y="534669"/>
                  </a:lnTo>
                  <a:close/>
                </a:path>
                <a:path w="26669" h="965200">
                  <a:moveTo>
                    <a:pt x="26669" y="541019"/>
                  </a:moveTo>
                  <a:lnTo>
                    <a:pt x="0" y="541019"/>
                  </a:lnTo>
                  <a:lnTo>
                    <a:pt x="0" y="547369"/>
                  </a:lnTo>
                  <a:lnTo>
                    <a:pt x="26669" y="547369"/>
                  </a:lnTo>
                  <a:lnTo>
                    <a:pt x="26669" y="541019"/>
                  </a:lnTo>
                  <a:close/>
                </a:path>
                <a:path w="26669" h="965200">
                  <a:moveTo>
                    <a:pt x="26669" y="547369"/>
                  </a:moveTo>
                  <a:lnTo>
                    <a:pt x="0" y="547369"/>
                  </a:lnTo>
                  <a:lnTo>
                    <a:pt x="0" y="560069"/>
                  </a:lnTo>
                  <a:lnTo>
                    <a:pt x="26669" y="560069"/>
                  </a:lnTo>
                  <a:lnTo>
                    <a:pt x="26669" y="547369"/>
                  </a:lnTo>
                  <a:close/>
                </a:path>
                <a:path w="26669" h="965200">
                  <a:moveTo>
                    <a:pt x="26669" y="560069"/>
                  </a:moveTo>
                  <a:lnTo>
                    <a:pt x="0" y="560069"/>
                  </a:lnTo>
                  <a:lnTo>
                    <a:pt x="0" y="566419"/>
                  </a:lnTo>
                  <a:lnTo>
                    <a:pt x="26669" y="566419"/>
                  </a:lnTo>
                  <a:lnTo>
                    <a:pt x="26669" y="560069"/>
                  </a:lnTo>
                  <a:close/>
                </a:path>
                <a:path w="26669" h="965200">
                  <a:moveTo>
                    <a:pt x="26669" y="566419"/>
                  </a:moveTo>
                  <a:lnTo>
                    <a:pt x="0" y="566419"/>
                  </a:lnTo>
                  <a:lnTo>
                    <a:pt x="0" y="572769"/>
                  </a:lnTo>
                  <a:lnTo>
                    <a:pt x="26669" y="572769"/>
                  </a:lnTo>
                  <a:lnTo>
                    <a:pt x="26669" y="566419"/>
                  </a:lnTo>
                  <a:close/>
                </a:path>
                <a:path w="26669" h="965200">
                  <a:moveTo>
                    <a:pt x="26669" y="572769"/>
                  </a:moveTo>
                  <a:lnTo>
                    <a:pt x="0" y="572769"/>
                  </a:lnTo>
                  <a:lnTo>
                    <a:pt x="0" y="579119"/>
                  </a:lnTo>
                  <a:lnTo>
                    <a:pt x="26669" y="579119"/>
                  </a:lnTo>
                  <a:lnTo>
                    <a:pt x="26669" y="572769"/>
                  </a:lnTo>
                  <a:close/>
                </a:path>
                <a:path w="26669" h="965200">
                  <a:moveTo>
                    <a:pt x="26669" y="579119"/>
                  </a:moveTo>
                  <a:lnTo>
                    <a:pt x="0" y="579119"/>
                  </a:lnTo>
                  <a:lnTo>
                    <a:pt x="0" y="585469"/>
                  </a:lnTo>
                  <a:lnTo>
                    <a:pt x="26669" y="585469"/>
                  </a:lnTo>
                  <a:lnTo>
                    <a:pt x="26669" y="579119"/>
                  </a:lnTo>
                  <a:close/>
                </a:path>
                <a:path w="26669" h="965200">
                  <a:moveTo>
                    <a:pt x="26669" y="585469"/>
                  </a:moveTo>
                  <a:lnTo>
                    <a:pt x="0" y="585469"/>
                  </a:lnTo>
                  <a:lnTo>
                    <a:pt x="0" y="591819"/>
                  </a:lnTo>
                  <a:lnTo>
                    <a:pt x="26669" y="591819"/>
                  </a:lnTo>
                  <a:lnTo>
                    <a:pt x="26669" y="585469"/>
                  </a:lnTo>
                  <a:close/>
                </a:path>
                <a:path w="26669" h="965200">
                  <a:moveTo>
                    <a:pt x="26669" y="591819"/>
                  </a:moveTo>
                  <a:lnTo>
                    <a:pt x="0" y="591819"/>
                  </a:lnTo>
                  <a:lnTo>
                    <a:pt x="0" y="595629"/>
                  </a:lnTo>
                  <a:lnTo>
                    <a:pt x="26669" y="595629"/>
                  </a:lnTo>
                  <a:lnTo>
                    <a:pt x="26669" y="591819"/>
                  </a:lnTo>
                  <a:close/>
                </a:path>
                <a:path w="26669" h="965200">
                  <a:moveTo>
                    <a:pt x="26669" y="595629"/>
                  </a:moveTo>
                  <a:lnTo>
                    <a:pt x="0" y="595629"/>
                  </a:lnTo>
                  <a:lnTo>
                    <a:pt x="0" y="604519"/>
                  </a:lnTo>
                  <a:lnTo>
                    <a:pt x="26669" y="604519"/>
                  </a:lnTo>
                  <a:lnTo>
                    <a:pt x="26669" y="595629"/>
                  </a:lnTo>
                  <a:close/>
                </a:path>
                <a:path w="26669" h="965200">
                  <a:moveTo>
                    <a:pt x="26669" y="604519"/>
                  </a:moveTo>
                  <a:lnTo>
                    <a:pt x="0" y="604519"/>
                  </a:lnTo>
                  <a:lnTo>
                    <a:pt x="0" y="610869"/>
                  </a:lnTo>
                  <a:lnTo>
                    <a:pt x="26669" y="610869"/>
                  </a:lnTo>
                  <a:lnTo>
                    <a:pt x="26669" y="604519"/>
                  </a:lnTo>
                  <a:close/>
                </a:path>
                <a:path w="26669" h="965200">
                  <a:moveTo>
                    <a:pt x="26669" y="610869"/>
                  </a:moveTo>
                  <a:lnTo>
                    <a:pt x="0" y="610869"/>
                  </a:lnTo>
                  <a:lnTo>
                    <a:pt x="0" y="617219"/>
                  </a:lnTo>
                  <a:lnTo>
                    <a:pt x="26669" y="617219"/>
                  </a:lnTo>
                  <a:lnTo>
                    <a:pt x="26669" y="610869"/>
                  </a:lnTo>
                  <a:close/>
                </a:path>
                <a:path w="26669" h="965200">
                  <a:moveTo>
                    <a:pt x="26669" y="617219"/>
                  </a:moveTo>
                  <a:lnTo>
                    <a:pt x="0" y="617219"/>
                  </a:lnTo>
                  <a:lnTo>
                    <a:pt x="0" y="623569"/>
                  </a:lnTo>
                  <a:lnTo>
                    <a:pt x="26669" y="623569"/>
                  </a:lnTo>
                  <a:lnTo>
                    <a:pt x="26669" y="617219"/>
                  </a:lnTo>
                  <a:close/>
                </a:path>
                <a:path w="26669" h="965200">
                  <a:moveTo>
                    <a:pt x="26669" y="623569"/>
                  </a:moveTo>
                  <a:lnTo>
                    <a:pt x="0" y="623569"/>
                  </a:lnTo>
                  <a:lnTo>
                    <a:pt x="0" y="629919"/>
                  </a:lnTo>
                  <a:lnTo>
                    <a:pt x="26669" y="629919"/>
                  </a:lnTo>
                  <a:lnTo>
                    <a:pt x="26669" y="623569"/>
                  </a:lnTo>
                  <a:close/>
                </a:path>
                <a:path w="26669" h="965200">
                  <a:moveTo>
                    <a:pt x="26669" y="629919"/>
                  </a:moveTo>
                  <a:lnTo>
                    <a:pt x="0" y="629919"/>
                  </a:lnTo>
                  <a:lnTo>
                    <a:pt x="0" y="636269"/>
                  </a:lnTo>
                  <a:lnTo>
                    <a:pt x="26669" y="636269"/>
                  </a:lnTo>
                  <a:lnTo>
                    <a:pt x="26669" y="629919"/>
                  </a:lnTo>
                  <a:close/>
                </a:path>
                <a:path w="26669" h="965200">
                  <a:moveTo>
                    <a:pt x="26669" y="636269"/>
                  </a:moveTo>
                  <a:lnTo>
                    <a:pt x="0" y="636269"/>
                  </a:lnTo>
                  <a:lnTo>
                    <a:pt x="0" y="642619"/>
                  </a:lnTo>
                  <a:lnTo>
                    <a:pt x="26669" y="642619"/>
                  </a:lnTo>
                  <a:lnTo>
                    <a:pt x="26669" y="636269"/>
                  </a:lnTo>
                  <a:close/>
                </a:path>
                <a:path w="26669" h="965200">
                  <a:moveTo>
                    <a:pt x="26669" y="642619"/>
                  </a:moveTo>
                  <a:lnTo>
                    <a:pt x="0" y="642619"/>
                  </a:lnTo>
                  <a:lnTo>
                    <a:pt x="0" y="648969"/>
                  </a:lnTo>
                  <a:lnTo>
                    <a:pt x="26669" y="648969"/>
                  </a:lnTo>
                  <a:lnTo>
                    <a:pt x="26669" y="642619"/>
                  </a:lnTo>
                  <a:close/>
                </a:path>
                <a:path w="26669" h="965200">
                  <a:moveTo>
                    <a:pt x="26669" y="648969"/>
                  </a:moveTo>
                  <a:lnTo>
                    <a:pt x="0" y="648969"/>
                  </a:lnTo>
                  <a:lnTo>
                    <a:pt x="0" y="661669"/>
                  </a:lnTo>
                  <a:lnTo>
                    <a:pt x="26669" y="661669"/>
                  </a:lnTo>
                  <a:lnTo>
                    <a:pt x="26669" y="648969"/>
                  </a:lnTo>
                  <a:close/>
                </a:path>
                <a:path w="26669" h="965200">
                  <a:moveTo>
                    <a:pt x="26669" y="661669"/>
                  </a:moveTo>
                  <a:lnTo>
                    <a:pt x="0" y="661669"/>
                  </a:lnTo>
                  <a:lnTo>
                    <a:pt x="0" y="687069"/>
                  </a:lnTo>
                  <a:lnTo>
                    <a:pt x="26669" y="687069"/>
                  </a:lnTo>
                  <a:lnTo>
                    <a:pt x="26669" y="661669"/>
                  </a:lnTo>
                  <a:close/>
                </a:path>
                <a:path w="26669" h="965200">
                  <a:moveTo>
                    <a:pt x="26669" y="687069"/>
                  </a:moveTo>
                  <a:lnTo>
                    <a:pt x="0" y="687069"/>
                  </a:lnTo>
                  <a:lnTo>
                    <a:pt x="0" y="699769"/>
                  </a:lnTo>
                  <a:lnTo>
                    <a:pt x="26669" y="699769"/>
                  </a:lnTo>
                  <a:lnTo>
                    <a:pt x="26669" y="687069"/>
                  </a:lnTo>
                  <a:close/>
                </a:path>
                <a:path w="26669" h="965200">
                  <a:moveTo>
                    <a:pt x="26669" y="699769"/>
                  </a:moveTo>
                  <a:lnTo>
                    <a:pt x="0" y="699769"/>
                  </a:lnTo>
                  <a:lnTo>
                    <a:pt x="0" y="706119"/>
                  </a:lnTo>
                  <a:lnTo>
                    <a:pt x="26669" y="706119"/>
                  </a:lnTo>
                  <a:lnTo>
                    <a:pt x="26669" y="699769"/>
                  </a:lnTo>
                  <a:close/>
                </a:path>
                <a:path w="26669" h="965200">
                  <a:moveTo>
                    <a:pt x="26669" y="706119"/>
                  </a:moveTo>
                  <a:lnTo>
                    <a:pt x="0" y="706119"/>
                  </a:lnTo>
                  <a:lnTo>
                    <a:pt x="0" y="712469"/>
                  </a:lnTo>
                  <a:lnTo>
                    <a:pt x="26669" y="712469"/>
                  </a:lnTo>
                  <a:lnTo>
                    <a:pt x="26669" y="706119"/>
                  </a:lnTo>
                  <a:close/>
                </a:path>
                <a:path w="26669" h="965200">
                  <a:moveTo>
                    <a:pt x="26669" y="712469"/>
                  </a:moveTo>
                  <a:lnTo>
                    <a:pt x="0" y="712469"/>
                  </a:lnTo>
                  <a:lnTo>
                    <a:pt x="0" y="718819"/>
                  </a:lnTo>
                  <a:lnTo>
                    <a:pt x="26669" y="718819"/>
                  </a:lnTo>
                  <a:lnTo>
                    <a:pt x="26669" y="712469"/>
                  </a:lnTo>
                  <a:close/>
                </a:path>
                <a:path w="26669" h="965200">
                  <a:moveTo>
                    <a:pt x="26669" y="718819"/>
                  </a:moveTo>
                  <a:lnTo>
                    <a:pt x="0" y="718819"/>
                  </a:lnTo>
                  <a:lnTo>
                    <a:pt x="0" y="725169"/>
                  </a:lnTo>
                  <a:lnTo>
                    <a:pt x="26669" y="725169"/>
                  </a:lnTo>
                  <a:lnTo>
                    <a:pt x="26669" y="718819"/>
                  </a:lnTo>
                  <a:close/>
                </a:path>
                <a:path w="26669" h="965200">
                  <a:moveTo>
                    <a:pt x="26669" y="725169"/>
                  </a:moveTo>
                  <a:lnTo>
                    <a:pt x="0" y="725169"/>
                  </a:lnTo>
                  <a:lnTo>
                    <a:pt x="0" y="731519"/>
                  </a:lnTo>
                  <a:lnTo>
                    <a:pt x="26669" y="731519"/>
                  </a:lnTo>
                  <a:lnTo>
                    <a:pt x="26669" y="725169"/>
                  </a:lnTo>
                  <a:close/>
                </a:path>
                <a:path w="26669" h="965200">
                  <a:moveTo>
                    <a:pt x="26669" y="732789"/>
                  </a:moveTo>
                  <a:lnTo>
                    <a:pt x="0" y="732789"/>
                  </a:lnTo>
                  <a:lnTo>
                    <a:pt x="0" y="737869"/>
                  </a:lnTo>
                  <a:lnTo>
                    <a:pt x="26669" y="737869"/>
                  </a:lnTo>
                  <a:lnTo>
                    <a:pt x="26669" y="732789"/>
                  </a:lnTo>
                  <a:close/>
                </a:path>
                <a:path w="26669" h="965200">
                  <a:moveTo>
                    <a:pt x="26669" y="731519"/>
                  </a:moveTo>
                  <a:lnTo>
                    <a:pt x="0" y="731519"/>
                  </a:lnTo>
                  <a:lnTo>
                    <a:pt x="0" y="732789"/>
                  </a:lnTo>
                  <a:lnTo>
                    <a:pt x="26669" y="732789"/>
                  </a:lnTo>
                  <a:lnTo>
                    <a:pt x="26669" y="731519"/>
                  </a:lnTo>
                  <a:close/>
                </a:path>
                <a:path w="26669" h="965200">
                  <a:moveTo>
                    <a:pt x="26669" y="737869"/>
                  </a:moveTo>
                  <a:lnTo>
                    <a:pt x="0" y="737869"/>
                  </a:lnTo>
                  <a:lnTo>
                    <a:pt x="0" y="744219"/>
                  </a:lnTo>
                  <a:lnTo>
                    <a:pt x="26669" y="744219"/>
                  </a:lnTo>
                  <a:lnTo>
                    <a:pt x="26669" y="737869"/>
                  </a:lnTo>
                  <a:close/>
                </a:path>
                <a:path w="26669" h="965200">
                  <a:moveTo>
                    <a:pt x="26669" y="744219"/>
                  </a:moveTo>
                  <a:lnTo>
                    <a:pt x="0" y="744219"/>
                  </a:lnTo>
                  <a:lnTo>
                    <a:pt x="0" y="750569"/>
                  </a:lnTo>
                  <a:lnTo>
                    <a:pt x="26669" y="750569"/>
                  </a:lnTo>
                  <a:lnTo>
                    <a:pt x="26669" y="744219"/>
                  </a:lnTo>
                  <a:close/>
                </a:path>
                <a:path w="26669" h="965200">
                  <a:moveTo>
                    <a:pt x="26669" y="750569"/>
                  </a:moveTo>
                  <a:lnTo>
                    <a:pt x="0" y="750569"/>
                  </a:lnTo>
                  <a:lnTo>
                    <a:pt x="0" y="756919"/>
                  </a:lnTo>
                  <a:lnTo>
                    <a:pt x="26669" y="756919"/>
                  </a:lnTo>
                  <a:lnTo>
                    <a:pt x="26669" y="750569"/>
                  </a:lnTo>
                  <a:close/>
                </a:path>
                <a:path w="26669" h="965200">
                  <a:moveTo>
                    <a:pt x="26669" y="756919"/>
                  </a:moveTo>
                  <a:lnTo>
                    <a:pt x="0" y="756919"/>
                  </a:lnTo>
                  <a:lnTo>
                    <a:pt x="0" y="763269"/>
                  </a:lnTo>
                  <a:lnTo>
                    <a:pt x="26669" y="763269"/>
                  </a:lnTo>
                  <a:lnTo>
                    <a:pt x="26669" y="756919"/>
                  </a:lnTo>
                  <a:close/>
                </a:path>
                <a:path w="26669" h="965200">
                  <a:moveTo>
                    <a:pt x="26669" y="763269"/>
                  </a:moveTo>
                  <a:lnTo>
                    <a:pt x="0" y="763269"/>
                  </a:lnTo>
                  <a:lnTo>
                    <a:pt x="0" y="769619"/>
                  </a:lnTo>
                  <a:lnTo>
                    <a:pt x="26669" y="769619"/>
                  </a:lnTo>
                  <a:lnTo>
                    <a:pt x="26669" y="763269"/>
                  </a:lnTo>
                  <a:close/>
                </a:path>
                <a:path w="26669" h="965200">
                  <a:moveTo>
                    <a:pt x="26669" y="769619"/>
                  </a:moveTo>
                  <a:lnTo>
                    <a:pt x="0" y="769619"/>
                  </a:lnTo>
                  <a:lnTo>
                    <a:pt x="0" y="795019"/>
                  </a:lnTo>
                  <a:lnTo>
                    <a:pt x="26669" y="795019"/>
                  </a:lnTo>
                  <a:lnTo>
                    <a:pt x="26669" y="769619"/>
                  </a:lnTo>
                  <a:close/>
                </a:path>
                <a:path w="26669" h="965200">
                  <a:moveTo>
                    <a:pt x="26669" y="795019"/>
                  </a:moveTo>
                  <a:lnTo>
                    <a:pt x="0" y="795019"/>
                  </a:lnTo>
                  <a:lnTo>
                    <a:pt x="0" y="801369"/>
                  </a:lnTo>
                  <a:lnTo>
                    <a:pt x="26669" y="801369"/>
                  </a:lnTo>
                  <a:lnTo>
                    <a:pt x="26669" y="795019"/>
                  </a:lnTo>
                  <a:close/>
                </a:path>
                <a:path w="26669" h="965200">
                  <a:moveTo>
                    <a:pt x="26669" y="801369"/>
                  </a:moveTo>
                  <a:lnTo>
                    <a:pt x="0" y="801369"/>
                  </a:lnTo>
                  <a:lnTo>
                    <a:pt x="0" y="807719"/>
                  </a:lnTo>
                  <a:lnTo>
                    <a:pt x="26669" y="807719"/>
                  </a:lnTo>
                  <a:lnTo>
                    <a:pt x="26669" y="801369"/>
                  </a:lnTo>
                  <a:close/>
                </a:path>
                <a:path w="26669" h="965200">
                  <a:moveTo>
                    <a:pt x="26669" y="807719"/>
                  </a:moveTo>
                  <a:lnTo>
                    <a:pt x="0" y="807719"/>
                  </a:lnTo>
                  <a:lnTo>
                    <a:pt x="0" y="814069"/>
                  </a:lnTo>
                  <a:lnTo>
                    <a:pt x="26669" y="814069"/>
                  </a:lnTo>
                  <a:lnTo>
                    <a:pt x="26669" y="807719"/>
                  </a:lnTo>
                  <a:close/>
                </a:path>
                <a:path w="26669" h="965200">
                  <a:moveTo>
                    <a:pt x="26669" y="814069"/>
                  </a:moveTo>
                  <a:lnTo>
                    <a:pt x="0" y="814069"/>
                  </a:lnTo>
                  <a:lnTo>
                    <a:pt x="0" y="817879"/>
                  </a:lnTo>
                  <a:lnTo>
                    <a:pt x="26669" y="817879"/>
                  </a:lnTo>
                  <a:lnTo>
                    <a:pt x="26669" y="814069"/>
                  </a:lnTo>
                  <a:close/>
                </a:path>
                <a:path w="26669" h="965200">
                  <a:moveTo>
                    <a:pt x="26669" y="817879"/>
                  </a:moveTo>
                  <a:lnTo>
                    <a:pt x="0" y="817879"/>
                  </a:lnTo>
                  <a:lnTo>
                    <a:pt x="0" y="820419"/>
                  </a:lnTo>
                  <a:lnTo>
                    <a:pt x="26669" y="820419"/>
                  </a:lnTo>
                  <a:lnTo>
                    <a:pt x="26669" y="817879"/>
                  </a:lnTo>
                  <a:close/>
                </a:path>
                <a:path w="26669" h="965200">
                  <a:moveTo>
                    <a:pt x="26669" y="820419"/>
                  </a:moveTo>
                  <a:lnTo>
                    <a:pt x="0" y="820419"/>
                  </a:lnTo>
                  <a:lnTo>
                    <a:pt x="0" y="833119"/>
                  </a:lnTo>
                  <a:lnTo>
                    <a:pt x="26669" y="833119"/>
                  </a:lnTo>
                  <a:lnTo>
                    <a:pt x="26669" y="820419"/>
                  </a:lnTo>
                  <a:close/>
                </a:path>
                <a:path w="26669" h="965200">
                  <a:moveTo>
                    <a:pt x="26669" y="833119"/>
                  </a:moveTo>
                  <a:lnTo>
                    <a:pt x="0" y="833119"/>
                  </a:lnTo>
                  <a:lnTo>
                    <a:pt x="0" y="839469"/>
                  </a:lnTo>
                  <a:lnTo>
                    <a:pt x="26669" y="839469"/>
                  </a:lnTo>
                  <a:lnTo>
                    <a:pt x="26669" y="833119"/>
                  </a:lnTo>
                  <a:close/>
                </a:path>
                <a:path w="26669" h="965200">
                  <a:moveTo>
                    <a:pt x="26669" y="839469"/>
                  </a:moveTo>
                  <a:lnTo>
                    <a:pt x="0" y="839469"/>
                  </a:lnTo>
                  <a:lnTo>
                    <a:pt x="0" y="849629"/>
                  </a:lnTo>
                  <a:lnTo>
                    <a:pt x="26669" y="849629"/>
                  </a:lnTo>
                  <a:lnTo>
                    <a:pt x="26669" y="839469"/>
                  </a:lnTo>
                  <a:close/>
                </a:path>
                <a:path w="26669" h="965200">
                  <a:moveTo>
                    <a:pt x="26669" y="849629"/>
                  </a:moveTo>
                  <a:lnTo>
                    <a:pt x="0" y="849629"/>
                  </a:lnTo>
                  <a:lnTo>
                    <a:pt x="0" y="855979"/>
                  </a:lnTo>
                  <a:lnTo>
                    <a:pt x="26669" y="855979"/>
                  </a:lnTo>
                  <a:lnTo>
                    <a:pt x="26669" y="849629"/>
                  </a:lnTo>
                  <a:close/>
                </a:path>
                <a:path w="26669" h="965200">
                  <a:moveTo>
                    <a:pt x="26669" y="855979"/>
                  </a:moveTo>
                  <a:lnTo>
                    <a:pt x="0" y="855979"/>
                  </a:lnTo>
                  <a:lnTo>
                    <a:pt x="0" y="864869"/>
                  </a:lnTo>
                  <a:lnTo>
                    <a:pt x="26669" y="864869"/>
                  </a:lnTo>
                  <a:lnTo>
                    <a:pt x="26669" y="855979"/>
                  </a:lnTo>
                  <a:close/>
                </a:path>
                <a:path w="26669" h="965200">
                  <a:moveTo>
                    <a:pt x="26669" y="864869"/>
                  </a:moveTo>
                  <a:lnTo>
                    <a:pt x="0" y="864869"/>
                  </a:lnTo>
                  <a:lnTo>
                    <a:pt x="0" y="869949"/>
                  </a:lnTo>
                  <a:lnTo>
                    <a:pt x="26669" y="869949"/>
                  </a:lnTo>
                  <a:lnTo>
                    <a:pt x="26669" y="864869"/>
                  </a:lnTo>
                  <a:close/>
                </a:path>
                <a:path w="26669" h="965200">
                  <a:moveTo>
                    <a:pt x="26669" y="869949"/>
                  </a:moveTo>
                  <a:lnTo>
                    <a:pt x="0" y="869949"/>
                  </a:lnTo>
                  <a:lnTo>
                    <a:pt x="0" y="871219"/>
                  </a:lnTo>
                  <a:lnTo>
                    <a:pt x="26669" y="871219"/>
                  </a:lnTo>
                  <a:lnTo>
                    <a:pt x="26669" y="869949"/>
                  </a:lnTo>
                  <a:close/>
                </a:path>
                <a:path w="26669" h="965200">
                  <a:moveTo>
                    <a:pt x="26669" y="871219"/>
                  </a:moveTo>
                  <a:lnTo>
                    <a:pt x="0" y="871219"/>
                  </a:lnTo>
                  <a:lnTo>
                    <a:pt x="0" y="877569"/>
                  </a:lnTo>
                  <a:lnTo>
                    <a:pt x="26669" y="877569"/>
                  </a:lnTo>
                  <a:lnTo>
                    <a:pt x="26669" y="871219"/>
                  </a:lnTo>
                  <a:close/>
                </a:path>
                <a:path w="26669" h="965200">
                  <a:moveTo>
                    <a:pt x="26669" y="877569"/>
                  </a:moveTo>
                  <a:lnTo>
                    <a:pt x="0" y="877569"/>
                  </a:lnTo>
                  <a:lnTo>
                    <a:pt x="0" y="887729"/>
                  </a:lnTo>
                  <a:lnTo>
                    <a:pt x="26669" y="887729"/>
                  </a:lnTo>
                  <a:lnTo>
                    <a:pt x="26669" y="877569"/>
                  </a:lnTo>
                  <a:close/>
                </a:path>
                <a:path w="26669" h="965200">
                  <a:moveTo>
                    <a:pt x="26669" y="887729"/>
                  </a:moveTo>
                  <a:lnTo>
                    <a:pt x="0" y="887729"/>
                  </a:lnTo>
                  <a:lnTo>
                    <a:pt x="0" y="896619"/>
                  </a:lnTo>
                  <a:lnTo>
                    <a:pt x="26669" y="896619"/>
                  </a:lnTo>
                  <a:lnTo>
                    <a:pt x="26669" y="887729"/>
                  </a:lnTo>
                  <a:close/>
                </a:path>
                <a:path w="26669" h="965200">
                  <a:moveTo>
                    <a:pt x="26669" y="896619"/>
                  </a:moveTo>
                  <a:lnTo>
                    <a:pt x="0" y="896619"/>
                  </a:lnTo>
                  <a:lnTo>
                    <a:pt x="0" y="934719"/>
                  </a:lnTo>
                  <a:lnTo>
                    <a:pt x="26669" y="934719"/>
                  </a:lnTo>
                  <a:lnTo>
                    <a:pt x="26669" y="896619"/>
                  </a:lnTo>
                  <a:close/>
                </a:path>
                <a:path w="26669" h="965200">
                  <a:moveTo>
                    <a:pt x="26669" y="934719"/>
                  </a:moveTo>
                  <a:lnTo>
                    <a:pt x="0" y="934719"/>
                  </a:lnTo>
                  <a:lnTo>
                    <a:pt x="0" y="938529"/>
                  </a:lnTo>
                  <a:lnTo>
                    <a:pt x="26669" y="938529"/>
                  </a:lnTo>
                  <a:lnTo>
                    <a:pt x="26669" y="934719"/>
                  </a:lnTo>
                  <a:close/>
                </a:path>
                <a:path w="26669" h="965200">
                  <a:moveTo>
                    <a:pt x="26669" y="938529"/>
                  </a:moveTo>
                  <a:lnTo>
                    <a:pt x="0" y="938529"/>
                  </a:lnTo>
                  <a:lnTo>
                    <a:pt x="0" y="941069"/>
                  </a:lnTo>
                  <a:lnTo>
                    <a:pt x="26669" y="941069"/>
                  </a:lnTo>
                  <a:lnTo>
                    <a:pt x="26669" y="938529"/>
                  </a:lnTo>
                  <a:close/>
                </a:path>
                <a:path w="26669" h="965200">
                  <a:moveTo>
                    <a:pt x="26669" y="941069"/>
                  </a:moveTo>
                  <a:lnTo>
                    <a:pt x="0" y="941069"/>
                  </a:lnTo>
                  <a:lnTo>
                    <a:pt x="0" y="947419"/>
                  </a:lnTo>
                  <a:lnTo>
                    <a:pt x="26669" y="947419"/>
                  </a:lnTo>
                  <a:lnTo>
                    <a:pt x="26669" y="941069"/>
                  </a:lnTo>
                  <a:close/>
                </a:path>
                <a:path w="26669" h="965200">
                  <a:moveTo>
                    <a:pt x="26669" y="947419"/>
                  </a:moveTo>
                  <a:lnTo>
                    <a:pt x="0" y="947419"/>
                  </a:lnTo>
                  <a:lnTo>
                    <a:pt x="0" y="951229"/>
                  </a:lnTo>
                  <a:lnTo>
                    <a:pt x="26669" y="951229"/>
                  </a:lnTo>
                  <a:lnTo>
                    <a:pt x="26669" y="947419"/>
                  </a:lnTo>
                  <a:close/>
                </a:path>
                <a:path w="26669" h="965200">
                  <a:moveTo>
                    <a:pt x="26669" y="951229"/>
                  </a:moveTo>
                  <a:lnTo>
                    <a:pt x="0" y="951229"/>
                  </a:lnTo>
                  <a:lnTo>
                    <a:pt x="0" y="955039"/>
                  </a:lnTo>
                  <a:lnTo>
                    <a:pt x="3810" y="955039"/>
                  </a:lnTo>
                  <a:lnTo>
                    <a:pt x="3810" y="956309"/>
                  </a:lnTo>
                  <a:lnTo>
                    <a:pt x="6350" y="956309"/>
                  </a:lnTo>
                  <a:lnTo>
                    <a:pt x="6350" y="957579"/>
                  </a:lnTo>
                  <a:lnTo>
                    <a:pt x="26669" y="957579"/>
                  </a:lnTo>
                  <a:lnTo>
                    <a:pt x="26669" y="951229"/>
                  </a:lnTo>
                  <a:close/>
                </a:path>
                <a:path w="26669" h="965200">
                  <a:moveTo>
                    <a:pt x="26669" y="957579"/>
                  </a:moveTo>
                  <a:lnTo>
                    <a:pt x="8889" y="957579"/>
                  </a:lnTo>
                  <a:lnTo>
                    <a:pt x="8889" y="958849"/>
                  </a:lnTo>
                  <a:lnTo>
                    <a:pt x="12700" y="958849"/>
                  </a:lnTo>
                  <a:lnTo>
                    <a:pt x="12700" y="960119"/>
                  </a:lnTo>
                  <a:lnTo>
                    <a:pt x="26669" y="960119"/>
                  </a:lnTo>
                  <a:lnTo>
                    <a:pt x="26669" y="957579"/>
                  </a:lnTo>
                  <a:close/>
                </a:path>
                <a:path w="26669" h="965200">
                  <a:moveTo>
                    <a:pt x="26669" y="960119"/>
                  </a:moveTo>
                  <a:lnTo>
                    <a:pt x="15239" y="960119"/>
                  </a:lnTo>
                  <a:lnTo>
                    <a:pt x="15239" y="961389"/>
                  </a:lnTo>
                  <a:lnTo>
                    <a:pt x="17780" y="961389"/>
                  </a:lnTo>
                  <a:lnTo>
                    <a:pt x="17780" y="962659"/>
                  </a:lnTo>
                  <a:lnTo>
                    <a:pt x="21589" y="962659"/>
                  </a:lnTo>
                  <a:lnTo>
                    <a:pt x="21589" y="963929"/>
                  </a:lnTo>
                  <a:lnTo>
                    <a:pt x="26669" y="963929"/>
                  </a:lnTo>
                  <a:lnTo>
                    <a:pt x="26669" y="960119"/>
                  </a:lnTo>
                  <a:close/>
                </a:path>
                <a:path w="26669" h="965200">
                  <a:moveTo>
                    <a:pt x="26669" y="963929"/>
                  </a:moveTo>
                  <a:lnTo>
                    <a:pt x="24130" y="963929"/>
                  </a:lnTo>
                  <a:lnTo>
                    <a:pt x="24130" y="965199"/>
                  </a:lnTo>
                  <a:lnTo>
                    <a:pt x="26669" y="965199"/>
                  </a:lnTo>
                  <a:lnTo>
                    <a:pt x="26669" y="963929"/>
                  </a:lnTo>
                  <a:close/>
                </a:path>
              </a:pathLst>
            </a:custGeom>
            <a:solidFill>
              <a:srgbClr val="6683DE"/>
            </a:solidFill>
          </p:spPr>
          <p:txBody>
            <a:bodyPr wrap="square" lIns="0" tIns="0" rIns="0" bIns="0" rtlCol="0"/>
            <a:lstStyle/>
            <a:p>
              <a:endParaRPr/>
            </a:p>
          </p:txBody>
        </p:sp>
        <p:sp>
          <p:nvSpPr>
            <p:cNvPr id="618" name="object 618"/>
            <p:cNvSpPr/>
            <p:nvPr/>
          </p:nvSpPr>
          <p:spPr>
            <a:xfrm>
              <a:off x="1847850" y="4747259"/>
              <a:ext cx="25400" cy="958850"/>
            </a:xfrm>
            <a:custGeom>
              <a:avLst/>
              <a:gdLst/>
              <a:ahLst/>
              <a:cxnLst/>
              <a:rect l="l" t="t" r="r" b="b"/>
              <a:pathLst>
                <a:path w="25400" h="958850">
                  <a:moveTo>
                    <a:pt x="3810" y="0"/>
                  </a:moveTo>
                  <a:lnTo>
                    <a:pt x="0" y="0"/>
                  </a:lnTo>
                  <a:lnTo>
                    <a:pt x="0" y="5079"/>
                  </a:lnTo>
                  <a:lnTo>
                    <a:pt x="25400" y="5079"/>
                  </a:lnTo>
                  <a:lnTo>
                    <a:pt x="25400" y="3809"/>
                  </a:lnTo>
                  <a:lnTo>
                    <a:pt x="19050" y="3809"/>
                  </a:lnTo>
                  <a:lnTo>
                    <a:pt x="19050" y="2539"/>
                  </a:lnTo>
                  <a:lnTo>
                    <a:pt x="11430" y="2539"/>
                  </a:lnTo>
                  <a:lnTo>
                    <a:pt x="11430" y="1269"/>
                  </a:lnTo>
                  <a:lnTo>
                    <a:pt x="3810" y="1269"/>
                  </a:lnTo>
                  <a:lnTo>
                    <a:pt x="3810" y="0"/>
                  </a:lnTo>
                  <a:close/>
                </a:path>
                <a:path w="25400" h="958850">
                  <a:moveTo>
                    <a:pt x="25400" y="5080"/>
                  </a:moveTo>
                  <a:lnTo>
                    <a:pt x="0" y="5080"/>
                  </a:lnTo>
                  <a:lnTo>
                    <a:pt x="0" y="11429"/>
                  </a:lnTo>
                  <a:lnTo>
                    <a:pt x="25400" y="11429"/>
                  </a:lnTo>
                  <a:lnTo>
                    <a:pt x="25400" y="5080"/>
                  </a:lnTo>
                  <a:close/>
                </a:path>
                <a:path w="25400" h="958850">
                  <a:moveTo>
                    <a:pt x="25400" y="11430"/>
                  </a:moveTo>
                  <a:lnTo>
                    <a:pt x="0" y="11430"/>
                  </a:lnTo>
                  <a:lnTo>
                    <a:pt x="0" y="17779"/>
                  </a:lnTo>
                  <a:lnTo>
                    <a:pt x="25400" y="17779"/>
                  </a:lnTo>
                  <a:lnTo>
                    <a:pt x="25400" y="11430"/>
                  </a:lnTo>
                  <a:close/>
                </a:path>
                <a:path w="25400" h="958850">
                  <a:moveTo>
                    <a:pt x="25400" y="17780"/>
                  </a:moveTo>
                  <a:lnTo>
                    <a:pt x="0" y="17780"/>
                  </a:lnTo>
                  <a:lnTo>
                    <a:pt x="0" y="24129"/>
                  </a:lnTo>
                  <a:lnTo>
                    <a:pt x="25400" y="24129"/>
                  </a:lnTo>
                  <a:lnTo>
                    <a:pt x="25400" y="17780"/>
                  </a:lnTo>
                  <a:close/>
                </a:path>
                <a:path w="25400" h="958850">
                  <a:moveTo>
                    <a:pt x="25400" y="24130"/>
                  </a:moveTo>
                  <a:lnTo>
                    <a:pt x="0" y="24130"/>
                  </a:lnTo>
                  <a:lnTo>
                    <a:pt x="0" y="36829"/>
                  </a:lnTo>
                  <a:lnTo>
                    <a:pt x="25400" y="36829"/>
                  </a:lnTo>
                  <a:lnTo>
                    <a:pt x="25400" y="24130"/>
                  </a:lnTo>
                  <a:close/>
                </a:path>
                <a:path w="25400" h="958850">
                  <a:moveTo>
                    <a:pt x="25400" y="36830"/>
                  </a:moveTo>
                  <a:lnTo>
                    <a:pt x="0" y="36830"/>
                  </a:lnTo>
                  <a:lnTo>
                    <a:pt x="0" y="43179"/>
                  </a:lnTo>
                  <a:lnTo>
                    <a:pt x="25400" y="43179"/>
                  </a:lnTo>
                  <a:lnTo>
                    <a:pt x="25400" y="36830"/>
                  </a:lnTo>
                  <a:close/>
                </a:path>
                <a:path w="25400" h="958850">
                  <a:moveTo>
                    <a:pt x="25400" y="43180"/>
                  </a:moveTo>
                  <a:lnTo>
                    <a:pt x="0" y="43180"/>
                  </a:lnTo>
                  <a:lnTo>
                    <a:pt x="0" y="49529"/>
                  </a:lnTo>
                  <a:lnTo>
                    <a:pt x="25400" y="49529"/>
                  </a:lnTo>
                  <a:lnTo>
                    <a:pt x="25400" y="43180"/>
                  </a:lnTo>
                  <a:close/>
                </a:path>
                <a:path w="25400" h="958850">
                  <a:moveTo>
                    <a:pt x="25400" y="49530"/>
                  </a:moveTo>
                  <a:lnTo>
                    <a:pt x="0" y="49530"/>
                  </a:lnTo>
                  <a:lnTo>
                    <a:pt x="0" y="55879"/>
                  </a:lnTo>
                  <a:lnTo>
                    <a:pt x="25400" y="55879"/>
                  </a:lnTo>
                  <a:lnTo>
                    <a:pt x="25400" y="49530"/>
                  </a:lnTo>
                  <a:close/>
                </a:path>
                <a:path w="25400" h="958850">
                  <a:moveTo>
                    <a:pt x="25400" y="55880"/>
                  </a:moveTo>
                  <a:lnTo>
                    <a:pt x="0" y="55880"/>
                  </a:lnTo>
                  <a:lnTo>
                    <a:pt x="0" y="62229"/>
                  </a:lnTo>
                  <a:lnTo>
                    <a:pt x="25400" y="62229"/>
                  </a:lnTo>
                  <a:lnTo>
                    <a:pt x="25400" y="55880"/>
                  </a:lnTo>
                  <a:close/>
                </a:path>
                <a:path w="25400" h="958850">
                  <a:moveTo>
                    <a:pt x="25400" y="62230"/>
                  </a:moveTo>
                  <a:lnTo>
                    <a:pt x="0" y="62230"/>
                  </a:lnTo>
                  <a:lnTo>
                    <a:pt x="0" y="68579"/>
                  </a:lnTo>
                  <a:lnTo>
                    <a:pt x="25400" y="68579"/>
                  </a:lnTo>
                  <a:lnTo>
                    <a:pt x="25400" y="62230"/>
                  </a:lnTo>
                  <a:close/>
                </a:path>
                <a:path w="25400" h="958850">
                  <a:moveTo>
                    <a:pt x="25400" y="68580"/>
                  </a:moveTo>
                  <a:lnTo>
                    <a:pt x="0" y="68580"/>
                  </a:lnTo>
                  <a:lnTo>
                    <a:pt x="0" y="74929"/>
                  </a:lnTo>
                  <a:lnTo>
                    <a:pt x="25400" y="74929"/>
                  </a:lnTo>
                  <a:lnTo>
                    <a:pt x="25400" y="68580"/>
                  </a:lnTo>
                  <a:close/>
                </a:path>
                <a:path w="25400" h="958850">
                  <a:moveTo>
                    <a:pt x="25400" y="74930"/>
                  </a:moveTo>
                  <a:lnTo>
                    <a:pt x="0" y="74930"/>
                  </a:lnTo>
                  <a:lnTo>
                    <a:pt x="0" y="81279"/>
                  </a:lnTo>
                  <a:lnTo>
                    <a:pt x="25400" y="81279"/>
                  </a:lnTo>
                  <a:lnTo>
                    <a:pt x="25400" y="74930"/>
                  </a:lnTo>
                  <a:close/>
                </a:path>
                <a:path w="25400" h="958850">
                  <a:moveTo>
                    <a:pt x="25400" y="81280"/>
                  </a:moveTo>
                  <a:lnTo>
                    <a:pt x="0" y="81280"/>
                  </a:lnTo>
                  <a:lnTo>
                    <a:pt x="0" y="87629"/>
                  </a:lnTo>
                  <a:lnTo>
                    <a:pt x="25400" y="87629"/>
                  </a:lnTo>
                  <a:lnTo>
                    <a:pt x="25400" y="81280"/>
                  </a:lnTo>
                  <a:close/>
                </a:path>
                <a:path w="25400" h="958850">
                  <a:moveTo>
                    <a:pt x="25400" y="87630"/>
                  </a:moveTo>
                  <a:lnTo>
                    <a:pt x="0" y="87630"/>
                  </a:lnTo>
                  <a:lnTo>
                    <a:pt x="0" y="93979"/>
                  </a:lnTo>
                  <a:lnTo>
                    <a:pt x="25400" y="93979"/>
                  </a:lnTo>
                  <a:lnTo>
                    <a:pt x="25400" y="87630"/>
                  </a:lnTo>
                  <a:close/>
                </a:path>
                <a:path w="25400" h="958850">
                  <a:moveTo>
                    <a:pt x="25400" y="93980"/>
                  </a:moveTo>
                  <a:lnTo>
                    <a:pt x="0" y="93980"/>
                  </a:lnTo>
                  <a:lnTo>
                    <a:pt x="0" y="106679"/>
                  </a:lnTo>
                  <a:lnTo>
                    <a:pt x="25400" y="106679"/>
                  </a:lnTo>
                  <a:lnTo>
                    <a:pt x="25400" y="93980"/>
                  </a:lnTo>
                  <a:close/>
                </a:path>
                <a:path w="25400" h="958850">
                  <a:moveTo>
                    <a:pt x="25400" y="106680"/>
                  </a:moveTo>
                  <a:lnTo>
                    <a:pt x="0" y="106680"/>
                  </a:lnTo>
                  <a:lnTo>
                    <a:pt x="0" y="113029"/>
                  </a:lnTo>
                  <a:lnTo>
                    <a:pt x="25400" y="113029"/>
                  </a:lnTo>
                  <a:lnTo>
                    <a:pt x="25400" y="106680"/>
                  </a:lnTo>
                  <a:close/>
                </a:path>
                <a:path w="25400" h="958850">
                  <a:moveTo>
                    <a:pt x="25400" y="113030"/>
                  </a:moveTo>
                  <a:lnTo>
                    <a:pt x="0" y="113030"/>
                  </a:lnTo>
                  <a:lnTo>
                    <a:pt x="0" y="119379"/>
                  </a:lnTo>
                  <a:lnTo>
                    <a:pt x="25400" y="119379"/>
                  </a:lnTo>
                  <a:lnTo>
                    <a:pt x="25400" y="113030"/>
                  </a:lnTo>
                  <a:close/>
                </a:path>
                <a:path w="25400" h="958850">
                  <a:moveTo>
                    <a:pt x="25400" y="119380"/>
                  </a:moveTo>
                  <a:lnTo>
                    <a:pt x="0" y="119380"/>
                  </a:lnTo>
                  <a:lnTo>
                    <a:pt x="0" y="125729"/>
                  </a:lnTo>
                  <a:lnTo>
                    <a:pt x="25400" y="125729"/>
                  </a:lnTo>
                  <a:lnTo>
                    <a:pt x="25400" y="119380"/>
                  </a:lnTo>
                  <a:close/>
                </a:path>
                <a:path w="25400" h="958850">
                  <a:moveTo>
                    <a:pt x="25400" y="125730"/>
                  </a:moveTo>
                  <a:lnTo>
                    <a:pt x="0" y="125730"/>
                  </a:lnTo>
                  <a:lnTo>
                    <a:pt x="0" y="132079"/>
                  </a:lnTo>
                  <a:lnTo>
                    <a:pt x="25400" y="132079"/>
                  </a:lnTo>
                  <a:lnTo>
                    <a:pt x="25400" y="125730"/>
                  </a:lnTo>
                  <a:close/>
                </a:path>
                <a:path w="25400" h="958850">
                  <a:moveTo>
                    <a:pt x="25400" y="132080"/>
                  </a:moveTo>
                  <a:lnTo>
                    <a:pt x="0" y="132080"/>
                  </a:lnTo>
                  <a:lnTo>
                    <a:pt x="0" y="138429"/>
                  </a:lnTo>
                  <a:lnTo>
                    <a:pt x="25400" y="138429"/>
                  </a:lnTo>
                  <a:lnTo>
                    <a:pt x="25400" y="132080"/>
                  </a:lnTo>
                  <a:close/>
                </a:path>
                <a:path w="25400" h="958850">
                  <a:moveTo>
                    <a:pt x="25400" y="138430"/>
                  </a:moveTo>
                  <a:lnTo>
                    <a:pt x="0" y="138430"/>
                  </a:lnTo>
                  <a:lnTo>
                    <a:pt x="0" y="144779"/>
                  </a:lnTo>
                  <a:lnTo>
                    <a:pt x="25400" y="144779"/>
                  </a:lnTo>
                  <a:lnTo>
                    <a:pt x="25400" y="138430"/>
                  </a:lnTo>
                  <a:close/>
                </a:path>
                <a:path w="25400" h="958850">
                  <a:moveTo>
                    <a:pt x="25400" y="144780"/>
                  </a:moveTo>
                  <a:lnTo>
                    <a:pt x="0" y="144780"/>
                  </a:lnTo>
                  <a:lnTo>
                    <a:pt x="0" y="151129"/>
                  </a:lnTo>
                  <a:lnTo>
                    <a:pt x="25400" y="151129"/>
                  </a:lnTo>
                  <a:lnTo>
                    <a:pt x="25400" y="144780"/>
                  </a:lnTo>
                  <a:close/>
                </a:path>
                <a:path w="25400" h="958850">
                  <a:moveTo>
                    <a:pt x="25400" y="151130"/>
                  </a:moveTo>
                  <a:lnTo>
                    <a:pt x="0" y="151130"/>
                  </a:lnTo>
                  <a:lnTo>
                    <a:pt x="0" y="157479"/>
                  </a:lnTo>
                  <a:lnTo>
                    <a:pt x="25400" y="157479"/>
                  </a:lnTo>
                  <a:lnTo>
                    <a:pt x="25400" y="151130"/>
                  </a:lnTo>
                  <a:close/>
                </a:path>
                <a:path w="25400" h="958850">
                  <a:moveTo>
                    <a:pt x="25400" y="157480"/>
                  </a:moveTo>
                  <a:lnTo>
                    <a:pt x="0" y="157480"/>
                  </a:lnTo>
                  <a:lnTo>
                    <a:pt x="0" y="163829"/>
                  </a:lnTo>
                  <a:lnTo>
                    <a:pt x="25400" y="163829"/>
                  </a:lnTo>
                  <a:lnTo>
                    <a:pt x="25400" y="157480"/>
                  </a:lnTo>
                  <a:close/>
                </a:path>
                <a:path w="25400" h="958850">
                  <a:moveTo>
                    <a:pt x="25400" y="163830"/>
                  </a:moveTo>
                  <a:lnTo>
                    <a:pt x="0" y="163830"/>
                  </a:lnTo>
                  <a:lnTo>
                    <a:pt x="0" y="170179"/>
                  </a:lnTo>
                  <a:lnTo>
                    <a:pt x="25400" y="170179"/>
                  </a:lnTo>
                  <a:lnTo>
                    <a:pt x="25400" y="163830"/>
                  </a:lnTo>
                  <a:close/>
                </a:path>
                <a:path w="25400" h="958850">
                  <a:moveTo>
                    <a:pt x="25400" y="170180"/>
                  </a:moveTo>
                  <a:lnTo>
                    <a:pt x="0" y="170180"/>
                  </a:lnTo>
                  <a:lnTo>
                    <a:pt x="0" y="176529"/>
                  </a:lnTo>
                  <a:lnTo>
                    <a:pt x="25400" y="176529"/>
                  </a:lnTo>
                  <a:lnTo>
                    <a:pt x="25400" y="170180"/>
                  </a:lnTo>
                  <a:close/>
                </a:path>
                <a:path w="25400" h="958850">
                  <a:moveTo>
                    <a:pt x="25400" y="176530"/>
                  </a:moveTo>
                  <a:lnTo>
                    <a:pt x="0" y="176530"/>
                  </a:lnTo>
                  <a:lnTo>
                    <a:pt x="0" y="182879"/>
                  </a:lnTo>
                  <a:lnTo>
                    <a:pt x="25400" y="182879"/>
                  </a:lnTo>
                  <a:lnTo>
                    <a:pt x="25400" y="176530"/>
                  </a:lnTo>
                  <a:close/>
                </a:path>
                <a:path w="25400" h="958850">
                  <a:moveTo>
                    <a:pt x="25400" y="182880"/>
                  </a:moveTo>
                  <a:lnTo>
                    <a:pt x="0" y="182880"/>
                  </a:lnTo>
                  <a:lnTo>
                    <a:pt x="0" y="189229"/>
                  </a:lnTo>
                  <a:lnTo>
                    <a:pt x="25400" y="189229"/>
                  </a:lnTo>
                  <a:lnTo>
                    <a:pt x="25400" y="182880"/>
                  </a:lnTo>
                  <a:close/>
                </a:path>
                <a:path w="25400" h="958850">
                  <a:moveTo>
                    <a:pt x="25400" y="189230"/>
                  </a:moveTo>
                  <a:lnTo>
                    <a:pt x="0" y="189230"/>
                  </a:lnTo>
                  <a:lnTo>
                    <a:pt x="0" y="195579"/>
                  </a:lnTo>
                  <a:lnTo>
                    <a:pt x="25400" y="195579"/>
                  </a:lnTo>
                  <a:lnTo>
                    <a:pt x="25400" y="189230"/>
                  </a:lnTo>
                  <a:close/>
                </a:path>
                <a:path w="25400" h="958850">
                  <a:moveTo>
                    <a:pt x="25400" y="195580"/>
                  </a:moveTo>
                  <a:lnTo>
                    <a:pt x="0" y="195580"/>
                  </a:lnTo>
                  <a:lnTo>
                    <a:pt x="0" y="201929"/>
                  </a:lnTo>
                  <a:lnTo>
                    <a:pt x="25400" y="201929"/>
                  </a:lnTo>
                  <a:lnTo>
                    <a:pt x="25400" y="195580"/>
                  </a:lnTo>
                  <a:close/>
                </a:path>
                <a:path w="25400" h="958850">
                  <a:moveTo>
                    <a:pt x="25400" y="201930"/>
                  </a:moveTo>
                  <a:lnTo>
                    <a:pt x="0" y="201930"/>
                  </a:lnTo>
                  <a:lnTo>
                    <a:pt x="0" y="208279"/>
                  </a:lnTo>
                  <a:lnTo>
                    <a:pt x="25400" y="208279"/>
                  </a:lnTo>
                  <a:lnTo>
                    <a:pt x="25400" y="201930"/>
                  </a:lnTo>
                  <a:close/>
                </a:path>
                <a:path w="25400" h="958850">
                  <a:moveTo>
                    <a:pt x="25400" y="208280"/>
                  </a:moveTo>
                  <a:lnTo>
                    <a:pt x="0" y="208280"/>
                  </a:lnTo>
                  <a:lnTo>
                    <a:pt x="0" y="214629"/>
                  </a:lnTo>
                  <a:lnTo>
                    <a:pt x="25400" y="214629"/>
                  </a:lnTo>
                  <a:lnTo>
                    <a:pt x="25400" y="208280"/>
                  </a:lnTo>
                  <a:close/>
                </a:path>
                <a:path w="25400" h="958850">
                  <a:moveTo>
                    <a:pt x="25400" y="214630"/>
                  </a:moveTo>
                  <a:lnTo>
                    <a:pt x="0" y="214630"/>
                  </a:lnTo>
                  <a:lnTo>
                    <a:pt x="0" y="233679"/>
                  </a:lnTo>
                  <a:lnTo>
                    <a:pt x="25400" y="233679"/>
                  </a:lnTo>
                  <a:lnTo>
                    <a:pt x="25400" y="214630"/>
                  </a:lnTo>
                  <a:close/>
                </a:path>
                <a:path w="25400" h="958850">
                  <a:moveTo>
                    <a:pt x="25400" y="233680"/>
                  </a:moveTo>
                  <a:lnTo>
                    <a:pt x="0" y="233680"/>
                  </a:lnTo>
                  <a:lnTo>
                    <a:pt x="0" y="240029"/>
                  </a:lnTo>
                  <a:lnTo>
                    <a:pt x="25400" y="240029"/>
                  </a:lnTo>
                  <a:lnTo>
                    <a:pt x="25400" y="233680"/>
                  </a:lnTo>
                  <a:close/>
                </a:path>
                <a:path w="25400" h="958850">
                  <a:moveTo>
                    <a:pt x="25400" y="240030"/>
                  </a:moveTo>
                  <a:lnTo>
                    <a:pt x="0" y="240030"/>
                  </a:lnTo>
                  <a:lnTo>
                    <a:pt x="0" y="278129"/>
                  </a:lnTo>
                  <a:lnTo>
                    <a:pt x="25400" y="278129"/>
                  </a:lnTo>
                  <a:lnTo>
                    <a:pt x="25400" y="240030"/>
                  </a:lnTo>
                  <a:close/>
                </a:path>
                <a:path w="25400" h="958850">
                  <a:moveTo>
                    <a:pt x="25400" y="278130"/>
                  </a:moveTo>
                  <a:lnTo>
                    <a:pt x="0" y="278130"/>
                  </a:lnTo>
                  <a:lnTo>
                    <a:pt x="0" y="284479"/>
                  </a:lnTo>
                  <a:lnTo>
                    <a:pt x="25400" y="284479"/>
                  </a:lnTo>
                  <a:lnTo>
                    <a:pt x="25400" y="278130"/>
                  </a:lnTo>
                  <a:close/>
                </a:path>
                <a:path w="25400" h="958850">
                  <a:moveTo>
                    <a:pt x="25400" y="284480"/>
                  </a:moveTo>
                  <a:lnTo>
                    <a:pt x="0" y="284480"/>
                  </a:lnTo>
                  <a:lnTo>
                    <a:pt x="0" y="297179"/>
                  </a:lnTo>
                  <a:lnTo>
                    <a:pt x="25400" y="297179"/>
                  </a:lnTo>
                  <a:lnTo>
                    <a:pt x="25400" y="284480"/>
                  </a:lnTo>
                  <a:close/>
                </a:path>
                <a:path w="25400" h="958850">
                  <a:moveTo>
                    <a:pt x="25400" y="297180"/>
                  </a:moveTo>
                  <a:lnTo>
                    <a:pt x="0" y="297180"/>
                  </a:lnTo>
                  <a:lnTo>
                    <a:pt x="0" y="303529"/>
                  </a:lnTo>
                  <a:lnTo>
                    <a:pt x="25400" y="303529"/>
                  </a:lnTo>
                  <a:lnTo>
                    <a:pt x="25400" y="297180"/>
                  </a:lnTo>
                  <a:close/>
                </a:path>
                <a:path w="25400" h="958850">
                  <a:moveTo>
                    <a:pt x="25400" y="303530"/>
                  </a:moveTo>
                  <a:lnTo>
                    <a:pt x="0" y="303530"/>
                  </a:lnTo>
                  <a:lnTo>
                    <a:pt x="0" y="316229"/>
                  </a:lnTo>
                  <a:lnTo>
                    <a:pt x="25400" y="316229"/>
                  </a:lnTo>
                  <a:lnTo>
                    <a:pt x="25400" y="303530"/>
                  </a:lnTo>
                  <a:close/>
                </a:path>
                <a:path w="25400" h="958850">
                  <a:moveTo>
                    <a:pt x="25400" y="316230"/>
                  </a:moveTo>
                  <a:lnTo>
                    <a:pt x="0" y="316230"/>
                  </a:lnTo>
                  <a:lnTo>
                    <a:pt x="0" y="322579"/>
                  </a:lnTo>
                  <a:lnTo>
                    <a:pt x="25400" y="322579"/>
                  </a:lnTo>
                  <a:lnTo>
                    <a:pt x="25400" y="316230"/>
                  </a:lnTo>
                  <a:close/>
                </a:path>
                <a:path w="25400" h="958850">
                  <a:moveTo>
                    <a:pt x="25400" y="322580"/>
                  </a:moveTo>
                  <a:lnTo>
                    <a:pt x="0" y="322580"/>
                  </a:lnTo>
                  <a:lnTo>
                    <a:pt x="0" y="335279"/>
                  </a:lnTo>
                  <a:lnTo>
                    <a:pt x="25400" y="335279"/>
                  </a:lnTo>
                  <a:lnTo>
                    <a:pt x="25400" y="322580"/>
                  </a:lnTo>
                  <a:close/>
                </a:path>
                <a:path w="25400" h="958850">
                  <a:moveTo>
                    <a:pt x="25400" y="335280"/>
                  </a:moveTo>
                  <a:lnTo>
                    <a:pt x="0" y="335280"/>
                  </a:lnTo>
                  <a:lnTo>
                    <a:pt x="0" y="341629"/>
                  </a:lnTo>
                  <a:lnTo>
                    <a:pt x="25400" y="341629"/>
                  </a:lnTo>
                  <a:lnTo>
                    <a:pt x="25400" y="335280"/>
                  </a:lnTo>
                  <a:close/>
                </a:path>
                <a:path w="25400" h="958850">
                  <a:moveTo>
                    <a:pt x="25400" y="341630"/>
                  </a:moveTo>
                  <a:lnTo>
                    <a:pt x="0" y="341630"/>
                  </a:lnTo>
                  <a:lnTo>
                    <a:pt x="0" y="347979"/>
                  </a:lnTo>
                  <a:lnTo>
                    <a:pt x="25400" y="347979"/>
                  </a:lnTo>
                  <a:lnTo>
                    <a:pt x="25400" y="341630"/>
                  </a:lnTo>
                  <a:close/>
                </a:path>
                <a:path w="25400" h="958850">
                  <a:moveTo>
                    <a:pt x="25400" y="347980"/>
                  </a:moveTo>
                  <a:lnTo>
                    <a:pt x="0" y="347980"/>
                  </a:lnTo>
                  <a:lnTo>
                    <a:pt x="0" y="354329"/>
                  </a:lnTo>
                  <a:lnTo>
                    <a:pt x="25400" y="354329"/>
                  </a:lnTo>
                  <a:lnTo>
                    <a:pt x="25400" y="347980"/>
                  </a:lnTo>
                  <a:close/>
                </a:path>
                <a:path w="25400" h="958850">
                  <a:moveTo>
                    <a:pt x="25400" y="354330"/>
                  </a:moveTo>
                  <a:lnTo>
                    <a:pt x="0" y="354330"/>
                  </a:lnTo>
                  <a:lnTo>
                    <a:pt x="0" y="360679"/>
                  </a:lnTo>
                  <a:lnTo>
                    <a:pt x="25400" y="360679"/>
                  </a:lnTo>
                  <a:lnTo>
                    <a:pt x="25400" y="354330"/>
                  </a:lnTo>
                  <a:close/>
                </a:path>
                <a:path w="25400" h="958850">
                  <a:moveTo>
                    <a:pt x="25400" y="360680"/>
                  </a:moveTo>
                  <a:lnTo>
                    <a:pt x="0" y="360680"/>
                  </a:lnTo>
                  <a:lnTo>
                    <a:pt x="0" y="367029"/>
                  </a:lnTo>
                  <a:lnTo>
                    <a:pt x="25400" y="367029"/>
                  </a:lnTo>
                  <a:lnTo>
                    <a:pt x="25400" y="360680"/>
                  </a:lnTo>
                  <a:close/>
                </a:path>
                <a:path w="25400" h="958850">
                  <a:moveTo>
                    <a:pt x="25400" y="367030"/>
                  </a:moveTo>
                  <a:lnTo>
                    <a:pt x="0" y="367030"/>
                  </a:lnTo>
                  <a:lnTo>
                    <a:pt x="0" y="373379"/>
                  </a:lnTo>
                  <a:lnTo>
                    <a:pt x="25400" y="373379"/>
                  </a:lnTo>
                  <a:lnTo>
                    <a:pt x="25400" y="367030"/>
                  </a:lnTo>
                  <a:close/>
                </a:path>
                <a:path w="25400" h="958850">
                  <a:moveTo>
                    <a:pt x="25400" y="373380"/>
                  </a:moveTo>
                  <a:lnTo>
                    <a:pt x="0" y="373380"/>
                  </a:lnTo>
                  <a:lnTo>
                    <a:pt x="0" y="379729"/>
                  </a:lnTo>
                  <a:lnTo>
                    <a:pt x="25400" y="379729"/>
                  </a:lnTo>
                  <a:lnTo>
                    <a:pt x="25400" y="373380"/>
                  </a:lnTo>
                  <a:close/>
                </a:path>
                <a:path w="25400" h="958850">
                  <a:moveTo>
                    <a:pt x="25400" y="379730"/>
                  </a:moveTo>
                  <a:lnTo>
                    <a:pt x="0" y="379730"/>
                  </a:lnTo>
                  <a:lnTo>
                    <a:pt x="0" y="386079"/>
                  </a:lnTo>
                  <a:lnTo>
                    <a:pt x="25400" y="386079"/>
                  </a:lnTo>
                  <a:lnTo>
                    <a:pt x="25400" y="379730"/>
                  </a:lnTo>
                  <a:close/>
                </a:path>
                <a:path w="25400" h="958850">
                  <a:moveTo>
                    <a:pt x="25400" y="386080"/>
                  </a:moveTo>
                  <a:lnTo>
                    <a:pt x="0" y="386080"/>
                  </a:lnTo>
                  <a:lnTo>
                    <a:pt x="0" y="392429"/>
                  </a:lnTo>
                  <a:lnTo>
                    <a:pt x="25400" y="392429"/>
                  </a:lnTo>
                  <a:lnTo>
                    <a:pt x="25400" y="386080"/>
                  </a:lnTo>
                  <a:close/>
                </a:path>
                <a:path w="25400" h="958850">
                  <a:moveTo>
                    <a:pt x="25400" y="392430"/>
                  </a:moveTo>
                  <a:lnTo>
                    <a:pt x="0" y="392430"/>
                  </a:lnTo>
                  <a:lnTo>
                    <a:pt x="0" y="398779"/>
                  </a:lnTo>
                  <a:lnTo>
                    <a:pt x="25400" y="398779"/>
                  </a:lnTo>
                  <a:lnTo>
                    <a:pt x="25400" y="392430"/>
                  </a:lnTo>
                  <a:close/>
                </a:path>
                <a:path w="25400" h="958850">
                  <a:moveTo>
                    <a:pt x="25400" y="398780"/>
                  </a:moveTo>
                  <a:lnTo>
                    <a:pt x="0" y="398780"/>
                  </a:lnTo>
                  <a:lnTo>
                    <a:pt x="0" y="405129"/>
                  </a:lnTo>
                  <a:lnTo>
                    <a:pt x="25400" y="405129"/>
                  </a:lnTo>
                  <a:lnTo>
                    <a:pt x="25400" y="398780"/>
                  </a:lnTo>
                  <a:close/>
                </a:path>
                <a:path w="25400" h="958850">
                  <a:moveTo>
                    <a:pt x="25400" y="405130"/>
                  </a:moveTo>
                  <a:lnTo>
                    <a:pt x="0" y="405130"/>
                  </a:lnTo>
                  <a:lnTo>
                    <a:pt x="0" y="411479"/>
                  </a:lnTo>
                  <a:lnTo>
                    <a:pt x="25400" y="411479"/>
                  </a:lnTo>
                  <a:lnTo>
                    <a:pt x="25400" y="405130"/>
                  </a:lnTo>
                  <a:close/>
                </a:path>
                <a:path w="25400" h="958850">
                  <a:moveTo>
                    <a:pt x="25400" y="411480"/>
                  </a:moveTo>
                  <a:lnTo>
                    <a:pt x="0" y="411480"/>
                  </a:lnTo>
                  <a:lnTo>
                    <a:pt x="0" y="417829"/>
                  </a:lnTo>
                  <a:lnTo>
                    <a:pt x="25400" y="417829"/>
                  </a:lnTo>
                  <a:lnTo>
                    <a:pt x="25400" y="411480"/>
                  </a:lnTo>
                  <a:close/>
                </a:path>
                <a:path w="25400" h="958850">
                  <a:moveTo>
                    <a:pt x="25400" y="417830"/>
                  </a:moveTo>
                  <a:lnTo>
                    <a:pt x="0" y="417830"/>
                  </a:lnTo>
                  <a:lnTo>
                    <a:pt x="0" y="424179"/>
                  </a:lnTo>
                  <a:lnTo>
                    <a:pt x="25400" y="424179"/>
                  </a:lnTo>
                  <a:lnTo>
                    <a:pt x="25400" y="417830"/>
                  </a:lnTo>
                  <a:close/>
                </a:path>
                <a:path w="25400" h="958850">
                  <a:moveTo>
                    <a:pt x="25400" y="424180"/>
                  </a:moveTo>
                  <a:lnTo>
                    <a:pt x="0" y="424180"/>
                  </a:lnTo>
                  <a:lnTo>
                    <a:pt x="0" y="430529"/>
                  </a:lnTo>
                  <a:lnTo>
                    <a:pt x="25400" y="430529"/>
                  </a:lnTo>
                  <a:lnTo>
                    <a:pt x="25400" y="424180"/>
                  </a:lnTo>
                  <a:close/>
                </a:path>
                <a:path w="25400" h="958850">
                  <a:moveTo>
                    <a:pt x="25400" y="430530"/>
                  </a:moveTo>
                  <a:lnTo>
                    <a:pt x="0" y="430530"/>
                  </a:lnTo>
                  <a:lnTo>
                    <a:pt x="0" y="436879"/>
                  </a:lnTo>
                  <a:lnTo>
                    <a:pt x="25400" y="436879"/>
                  </a:lnTo>
                  <a:lnTo>
                    <a:pt x="25400" y="430530"/>
                  </a:lnTo>
                  <a:close/>
                </a:path>
                <a:path w="25400" h="958850">
                  <a:moveTo>
                    <a:pt x="25400" y="436880"/>
                  </a:moveTo>
                  <a:lnTo>
                    <a:pt x="0" y="436880"/>
                  </a:lnTo>
                  <a:lnTo>
                    <a:pt x="0" y="443229"/>
                  </a:lnTo>
                  <a:lnTo>
                    <a:pt x="25400" y="443229"/>
                  </a:lnTo>
                  <a:lnTo>
                    <a:pt x="25400" y="436880"/>
                  </a:lnTo>
                  <a:close/>
                </a:path>
                <a:path w="25400" h="958850">
                  <a:moveTo>
                    <a:pt x="25400" y="443230"/>
                  </a:moveTo>
                  <a:lnTo>
                    <a:pt x="0" y="443230"/>
                  </a:lnTo>
                  <a:lnTo>
                    <a:pt x="0" y="449579"/>
                  </a:lnTo>
                  <a:lnTo>
                    <a:pt x="25400" y="449579"/>
                  </a:lnTo>
                  <a:lnTo>
                    <a:pt x="25400" y="443230"/>
                  </a:lnTo>
                  <a:close/>
                </a:path>
                <a:path w="25400" h="958850">
                  <a:moveTo>
                    <a:pt x="25400" y="449580"/>
                  </a:moveTo>
                  <a:lnTo>
                    <a:pt x="0" y="449580"/>
                  </a:lnTo>
                  <a:lnTo>
                    <a:pt x="0" y="455929"/>
                  </a:lnTo>
                  <a:lnTo>
                    <a:pt x="25400" y="455929"/>
                  </a:lnTo>
                  <a:lnTo>
                    <a:pt x="25400" y="449580"/>
                  </a:lnTo>
                  <a:close/>
                </a:path>
                <a:path w="25400" h="958850">
                  <a:moveTo>
                    <a:pt x="25400" y="455930"/>
                  </a:moveTo>
                  <a:lnTo>
                    <a:pt x="0" y="455930"/>
                  </a:lnTo>
                  <a:lnTo>
                    <a:pt x="0" y="462279"/>
                  </a:lnTo>
                  <a:lnTo>
                    <a:pt x="25400" y="462279"/>
                  </a:lnTo>
                  <a:lnTo>
                    <a:pt x="25400" y="455930"/>
                  </a:lnTo>
                  <a:close/>
                </a:path>
                <a:path w="25400" h="958850">
                  <a:moveTo>
                    <a:pt x="25400" y="462280"/>
                  </a:moveTo>
                  <a:lnTo>
                    <a:pt x="0" y="462280"/>
                  </a:lnTo>
                  <a:lnTo>
                    <a:pt x="0" y="468629"/>
                  </a:lnTo>
                  <a:lnTo>
                    <a:pt x="25400" y="468629"/>
                  </a:lnTo>
                  <a:lnTo>
                    <a:pt x="25400" y="462280"/>
                  </a:lnTo>
                  <a:close/>
                </a:path>
                <a:path w="25400" h="958850">
                  <a:moveTo>
                    <a:pt x="25400" y="468630"/>
                  </a:moveTo>
                  <a:lnTo>
                    <a:pt x="0" y="468630"/>
                  </a:lnTo>
                  <a:lnTo>
                    <a:pt x="0" y="488949"/>
                  </a:lnTo>
                  <a:lnTo>
                    <a:pt x="25400" y="488949"/>
                  </a:lnTo>
                  <a:lnTo>
                    <a:pt x="25400" y="468630"/>
                  </a:lnTo>
                  <a:close/>
                </a:path>
                <a:path w="25400" h="958850">
                  <a:moveTo>
                    <a:pt x="25400" y="488950"/>
                  </a:moveTo>
                  <a:lnTo>
                    <a:pt x="0" y="488950"/>
                  </a:lnTo>
                  <a:lnTo>
                    <a:pt x="0" y="495299"/>
                  </a:lnTo>
                  <a:lnTo>
                    <a:pt x="25400" y="495299"/>
                  </a:lnTo>
                  <a:lnTo>
                    <a:pt x="25400" y="488950"/>
                  </a:lnTo>
                  <a:close/>
                </a:path>
                <a:path w="25400" h="958850">
                  <a:moveTo>
                    <a:pt x="25400" y="495300"/>
                  </a:moveTo>
                  <a:lnTo>
                    <a:pt x="0" y="495300"/>
                  </a:lnTo>
                  <a:lnTo>
                    <a:pt x="0" y="514349"/>
                  </a:lnTo>
                  <a:lnTo>
                    <a:pt x="25400" y="514349"/>
                  </a:lnTo>
                  <a:lnTo>
                    <a:pt x="25400" y="495300"/>
                  </a:lnTo>
                  <a:close/>
                </a:path>
                <a:path w="25400" h="958850">
                  <a:moveTo>
                    <a:pt x="25400" y="514350"/>
                  </a:moveTo>
                  <a:lnTo>
                    <a:pt x="0" y="514350"/>
                  </a:lnTo>
                  <a:lnTo>
                    <a:pt x="0" y="520699"/>
                  </a:lnTo>
                  <a:lnTo>
                    <a:pt x="25400" y="520699"/>
                  </a:lnTo>
                  <a:lnTo>
                    <a:pt x="25400" y="514350"/>
                  </a:lnTo>
                  <a:close/>
                </a:path>
                <a:path w="25400" h="958850">
                  <a:moveTo>
                    <a:pt x="25400" y="520700"/>
                  </a:moveTo>
                  <a:lnTo>
                    <a:pt x="0" y="520700"/>
                  </a:lnTo>
                  <a:lnTo>
                    <a:pt x="0" y="527049"/>
                  </a:lnTo>
                  <a:lnTo>
                    <a:pt x="25400" y="527049"/>
                  </a:lnTo>
                  <a:lnTo>
                    <a:pt x="25400" y="520700"/>
                  </a:lnTo>
                  <a:close/>
                </a:path>
                <a:path w="25400" h="958850">
                  <a:moveTo>
                    <a:pt x="25400" y="527050"/>
                  </a:moveTo>
                  <a:lnTo>
                    <a:pt x="0" y="527050"/>
                  </a:lnTo>
                  <a:lnTo>
                    <a:pt x="0" y="533399"/>
                  </a:lnTo>
                  <a:lnTo>
                    <a:pt x="25400" y="533399"/>
                  </a:lnTo>
                  <a:lnTo>
                    <a:pt x="25400" y="527050"/>
                  </a:lnTo>
                  <a:close/>
                </a:path>
                <a:path w="25400" h="958850">
                  <a:moveTo>
                    <a:pt x="25400" y="533400"/>
                  </a:moveTo>
                  <a:lnTo>
                    <a:pt x="0" y="533400"/>
                  </a:lnTo>
                  <a:lnTo>
                    <a:pt x="0" y="539749"/>
                  </a:lnTo>
                  <a:lnTo>
                    <a:pt x="25400" y="539749"/>
                  </a:lnTo>
                  <a:lnTo>
                    <a:pt x="25400" y="533400"/>
                  </a:lnTo>
                  <a:close/>
                </a:path>
                <a:path w="25400" h="958850">
                  <a:moveTo>
                    <a:pt x="25400" y="539750"/>
                  </a:moveTo>
                  <a:lnTo>
                    <a:pt x="0" y="539750"/>
                  </a:lnTo>
                  <a:lnTo>
                    <a:pt x="0" y="546099"/>
                  </a:lnTo>
                  <a:lnTo>
                    <a:pt x="25400" y="546099"/>
                  </a:lnTo>
                  <a:lnTo>
                    <a:pt x="25400" y="539750"/>
                  </a:lnTo>
                  <a:close/>
                </a:path>
                <a:path w="25400" h="958850">
                  <a:moveTo>
                    <a:pt x="25400" y="546100"/>
                  </a:moveTo>
                  <a:lnTo>
                    <a:pt x="0" y="546100"/>
                  </a:lnTo>
                  <a:lnTo>
                    <a:pt x="0" y="552449"/>
                  </a:lnTo>
                  <a:lnTo>
                    <a:pt x="25400" y="552449"/>
                  </a:lnTo>
                  <a:lnTo>
                    <a:pt x="25400" y="546100"/>
                  </a:lnTo>
                  <a:close/>
                </a:path>
                <a:path w="25400" h="958850">
                  <a:moveTo>
                    <a:pt x="25400" y="552450"/>
                  </a:moveTo>
                  <a:lnTo>
                    <a:pt x="0" y="552450"/>
                  </a:lnTo>
                  <a:lnTo>
                    <a:pt x="0" y="565149"/>
                  </a:lnTo>
                  <a:lnTo>
                    <a:pt x="25400" y="565149"/>
                  </a:lnTo>
                  <a:lnTo>
                    <a:pt x="25400" y="552450"/>
                  </a:lnTo>
                  <a:close/>
                </a:path>
                <a:path w="25400" h="958850">
                  <a:moveTo>
                    <a:pt x="25400" y="565150"/>
                  </a:moveTo>
                  <a:lnTo>
                    <a:pt x="0" y="565150"/>
                  </a:lnTo>
                  <a:lnTo>
                    <a:pt x="0" y="571499"/>
                  </a:lnTo>
                  <a:lnTo>
                    <a:pt x="25400" y="571499"/>
                  </a:lnTo>
                  <a:lnTo>
                    <a:pt x="25400" y="565150"/>
                  </a:lnTo>
                  <a:close/>
                </a:path>
                <a:path w="25400" h="958850">
                  <a:moveTo>
                    <a:pt x="25400" y="571500"/>
                  </a:moveTo>
                  <a:lnTo>
                    <a:pt x="0" y="571500"/>
                  </a:lnTo>
                  <a:lnTo>
                    <a:pt x="0" y="577849"/>
                  </a:lnTo>
                  <a:lnTo>
                    <a:pt x="25400" y="577849"/>
                  </a:lnTo>
                  <a:lnTo>
                    <a:pt x="25400" y="571500"/>
                  </a:lnTo>
                  <a:close/>
                </a:path>
                <a:path w="25400" h="958850">
                  <a:moveTo>
                    <a:pt x="25400" y="577850"/>
                  </a:moveTo>
                  <a:lnTo>
                    <a:pt x="0" y="577850"/>
                  </a:lnTo>
                  <a:lnTo>
                    <a:pt x="0" y="584199"/>
                  </a:lnTo>
                  <a:lnTo>
                    <a:pt x="25400" y="584199"/>
                  </a:lnTo>
                  <a:lnTo>
                    <a:pt x="25400" y="577850"/>
                  </a:lnTo>
                  <a:close/>
                </a:path>
                <a:path w="25400" h="958850">
                  <a:moveTo>
                    <a:pt x="25400" y="584200"/>
                  </a:moveTo>
                  <a:lnTo>
                    <a:pt x="0" y="584200"/>
                  </a:lnTo>
                  <a:lnTo>
                    <a:pt x="0" y="590549"/>
                  </a:lnTo>
                  <a:lnTo>
                    <a:pt x="25400" y="590549"/>
                  </a:lnTo>
                  <a:lnTo>
                    <a:pt x="25400" y="584200"/>
                  </a:lnTo>
                  <a:close/>
                </a:path>
                <a:path w="25400" h="958850">
                  <a:moveTo>
                    <a:pt x="25400" y="590550"/>
                  </a:moveTo>
                  <a:lnTo>
                    <a:pt x="0" y="590550"/>
                  </a:lnTo>
                  <a:lnTo>
                    <a:pt x="0" y="596899"/>
                  </a:lnTo>
                  <a:lnTo>
                    <a:pt x="25400" y="596899"/>
                  </a:lnTo>
                  <a:lnTo>
                    <a:pt x="25400" y="590550"/>
                  </a:lnTo>
                  <a:close/>
                </a:path>
                <a:path w="25400" h="958850">
                  <a:moveTo>
                    <a:pt x="25400" y="596900"/>
                  </a:moveTo>
                  <a:lnTo>
                    <a:pt x="0" y="596900"/>
                  </a:lnTo>
                  <a:lnTo>
                    <a:pt x="0" y="600709"/>
                  </a:lnTo>
                  <a:lnTo>
                    <a:pt x="25400" y="600709"/>
                  </a:lnTo>
                  <a:lnTo>
                    <a:pt x="25400" y="596900"/>
                  </a:lnTo>
                  <a:close/>
                </a:path>
                <a:path w="25400" h="958850">
                  <a:moveTo>
                    <a:pt x="25400" y="600710"/>
                  </a:moveTo>
                  <a:lnTo>
                    <a:pt x="0" y="600710"/>
                  </a:lnTo>
                  <a:lnTo>
                    <a:pt x="0" y="609599"/>
                  </a:lnTo>
                  <a:lnTo>
                    <a:pt x="25400" y="609599"/>
                  </a:lnTo>
                  <a:lnTo>
                    <a:pt x="25400" y="600710"/>
                  </a:lnTo>
                  <a:close/>
                </a:path>
                <a:path w="25400" h="958850">
                  <a:moveTo>
                    <a:pt x="25400" y="609600"/>
                  </a:moveTo>
                  <a:lnTo>
                    <a:pt x="0" y="609600"/>
                  </a:lnTo>
                  <a:lnTo>
                    <a:pt x="0" y="615949"/>
                  </a:lnTo>
                  <a:lnTo>
                    <a:pt x="25400" y="615949"/>
                  </a:lnTo>
                  <a:lnTo>
                    <a:pt x="25400" y="609600"/>
                  </a:lnTo>
                  <a:close/>
                </a:path>
                <a:path w="25400" h="958850">
                  <a:moveTo>
                    <a:pt x="25400" y="615950"/>
                  </a:moveTo>
                  <a:lnTo>
                    <a:pt x="0" y="615950"/>
                  </a:lnTo>
                  <a:lnTo>
                    <a:pt x="0" y="622299"/>
                  </a:lnTo>
                  <a:lnTo>
                    <a:pt x="25400" y="622299"/>
                  </a:lnTo>
                  <a:lnTo>
                    <a:pt x="25400" y="615950"/>
                  </a:lnTo>
                  <a:close/>
                </a:path>
                <a:path w="25400" h="958850">
                  <a:moveTo>
                    <a:pt x="25400" y="622300"/>
                  </a:moveTo>
                  <a:lnTo>
                    <a:pt x="0" y="622300"/>
                  </a:lnTo>
                  <a:lnTo>
                    <a:pt x="0" y="628649"/>
                  </a:lnTo>
                  <a:lnTo>
                    <a:pt x="25400" y="628649"/>
                  </a:lnTo>
                  <a:lnTo>
                    <a:pt x="25400" y="622300"/>
                  </a:lnTo>
                  <a:close/>
                </a:path>
                <a:path w="25400" h="958850">
                  <a:moveTo>
                    <a:pt x="25400" y="628650"/>
                  </a:moveTo>
                  <a:lnTo>
                    <a:pt x="0" y="628650"/>
                  </a:lnTo>
                  <a:lnTo>
                    <a:pt x="0" y="634999"/>
                  </a:lnTo>
                  <a:lnTo>
                    <a:pt x="25400" y="634999"/>
                  </a:lnTo>
                  <a:lnTo>
                    <a:pt x="25400" y="628650"/>
                  </a:lnTo>
                  <a:close/>
                </a:path>
                <a:path w="25400" h="958850">
                  <a:moveTo>
                    <a:pt x="25400" y="635000"/>
                  </a:moveTo>
                  <a:lnTo>
                    <a:pt x="0" y="635000"/>
                  </a:lnTo>
                  <a:lnTo>
                    <a:pt x="0" y="641349"/>
                  </a:lnTo>
                  <a:lnTo>
                    <a:pt x="25400" y="641349"/>
                  </a:lnTo>
                  <a:lnTo>
                    <a:pt x="25400" y="635000"/>
                  </a:lnTo>
                  <a:close/>
                </a:path>
                <a:path w="25400" h="958850">
                  <a:moveTo>
                    <a:pt x="25400" y="641350"/>
                  </a:moveTo>
                  <a:lnTo>
                    <a:pt x="0" y="641350"/>
                  </a:lnTo>
                  <a:lnTo>
                    <a:pt x="0" y="647699"/>
                  </a:lnTo>
                  <a:lnTo>
                    <a:pt x="25400" y="647699"/>
                  </a:lnTo>
                  <a:lnTo>
                    <a:pt x="25400" y="641350"/>
                  </a:lnTo>
                  <a:close/>
                </a:path>
                <a:path w="25400" h="958850">
                  <a:moveTo>
                    <a:pt x="25400" y="647700"/>
                  </a:moveTo>
                  <a:lnTo>
                    <a:pt x="0" y="647700"/>
                  </a:lnTo>
                  <a:lnTo>
                    <a:pt x="0" y="654049"/>
                  </a:lnTo>
                  <a:lnTo>
                    <a:pt x="25400" y="654049"/>
                  </a:lnTo>
                  <a:lnTo>
                    <a:pt x="25400" y="647700"/>
                  </a:lnTo>
                  <a:close/>
                </a:path>
                <a:path w="25400" h="958850">
                  <a:moveTo>
                    <a:pt x="25400" y="654050"/>
                  </a:moveTo>
                  <a:lnTo>
                    <a:pt x="0" y="654050"/>
                  </a:lnTo>
                  <a:lnTo>
                    <a:pt x="0" y="666749"/>
                  </a:lnTo>
                  <a:lnTo>
                    <a:pt x="25400" y="666749"/>
                  </a:lnTo>
                  <a:lnTo>
                    <a:pt x="25400" y="654050"/>
                  </a:lnTo>
                  <a:close/>
                </a:path>
                <a:path w="25400" h="958850">
                  <a:moveTo>
                    <a:pt x="25400" y="666750"/>
                  </a:moveTo>
                  <a:lnTo>
                    <a:pt x="0" y="666750"/>
                  </a:lnTo>
                  <a:lnTo>
                    <a:pt x="0" y="692149"/>
                  </a:lnTo>
                  <a:lnTo>
                    <a:pt x="25400" y="692149"/>
                  </a:lnTo>
                  <a:lnTo>
                    <a:pt x="25400" y="666750"/>
                  </a:lnTo>
                  <a:close/>
                </a:path>
                <a:path w="25400" h="958850">
                  <a:moveTo>
                    <a:pt x="25400" y="692150"/>
                  </a:moveTo>
                  <a:lnTo>
                    <a:pt x="0" y="692150"/>
                  </a:lnTo>
                  <a:lnTo>
                    <a:pt x="0" y="704849"/>
                  </a:lnTo>
                  <a:lnTo>
                    <a:pt x="25400" y="704849"/>
                  </a:lnTo>
                  <a:lnTo>
                    <a:pt x="25400" y="692150"/>
                  </a:lnTo>
                  <a:close/>
                </a:path>
                <a:path w="25400" h="958850">
                  <a:moveTo>
                    <a:pt x="25400" y="704850"/>
                  </a:moveTo>
                  <a:lnTo>
                    <a:pt x="0" y="704850"/>
                  </a:lnTo>
                  <a:lnTo>
                    <a:pt x="0" y="711199"/>
                  </a:lnTo>
                  <a:lnTo>
                    <a:pt x="25400" y="711199"/>
                  </a:lnTo>
                  <a:lnTo>
                    <a:pt x="25400" y="704850"/>
                  </a:lnTo>
                  <a:close/>
                </a:path>
                <a:path w="25400" h="958850">
                  <a:moveTo>
                    <a:pt x="25400" y="711200"/>
                  </a:moveTo>
                  <a:lnTo>
                    <a:pt x="0" y="711200"/>
                  </a:lnTo>
                  <a:lnTo>
                    <a:pt x="0" y="717549"/>
                  </a:lnTo>
                  <a:lnTo>
                    <a:pt x="25400" y="717549"/>
                  </a:lnTo>
                  <a:lnTo>
                    <a:pt x="25400" y="711200"/>
                  </a:lnTo>
                  <a:close/>
                </a:path>
                <a:path w="25400" h="958850">
                  <a:moveTo>
                    <a:pt x="25400" y="717550"/>
                  </a:moveTo>
                  <a:lnTo>
                    <a:pt x="0" y="717550"/>
                  </a:lnTo>
                  <a:lnTo>
                    <a:pt x="0" y="723899"/>
                  </a:lnTo>
                  <a:lnTo>
                    <a:pt x="25400" y="723899"/>
                  </a:lnTo>
                  <a:lnTo>
                    <a:pt x="25400" y="717550"/>
                  </a:lnTo>
                  <a:close/>
                </a:path>
                <a:path w="25400" h="958850">
                  <a:moveTo>
                    <a:pt x="25400" y="723900"/>
                  </a:moveTo>
                  <a:lnTo>
                    <a:pt x="0" y="723900"/>
                  </a:lnTo>
                  <a:lnTo>
                    <a:pt x="0" y="730249"/>
                  </a:lnTo>
                  <a:lnTo>
                    <a:pt x="25400" y="730249"/>
                  </a:lnTo>
                  <a:lnTo>
                    <a:pt x="25400" y="723900"/>
                  </a:lnTo>
                  <a:close/>
                </a:path>
                <a:path w="25400" h="958850">
                  <a:moveTo>
                    <a:pt x="25400" y="730250"/>
                  </a:moveTo>
                  <a:lnTo>
                    <a:pt x="0" y="730250"/>
                  </a:lnTo>
                  <a:lnTo>
                    <a:pt x="0" y="736599"/>
                  </a:lnTo>
                  <a:lnTo>
                    <a:pt x="25400" y="736599"/>
                  </a:lnTo>
                  <a:lnTo>
                    <a:pt x="25400" y="730250"/>
                  </a:lnTo>
                  <a:close/>
                </a:path>
                <a:path w="25400" h="958850">
                  <a:moveTo>
                    <a:pt x="25400" y="737870"/>
                  </a:moveTo>
                  <a:lnTo>
                    <a:pt x="0" y="737870"/>
                  </a:lnTo>
                  <a:lnTo>
                    <a:pt x="0" y="742949"/>
                  </a:lnTo>
                  <a:lnTo>
                    <a:pt x="25400" y="742949"/>
                  </a:lnTo>
                  <a:lnTo>
                    <a:pt x="25400" y="737870"/>
                  </a:lnTo>
                  <a:close/>
                </a:path>
                <a:path w="25400" h="958850">
                  <a:moveTo>
                    <a:pt x="25400" y="736600"/>
                  </a:moveTo>
                  <a:lnTo>
                    <a:pt x="0" y="736600"/>
                  </a:lnTo>
                  <a:lnTo>
                    <a:pt x="0" y="737869"/>
                  </a:lnTo>
                  <a:lnTo>
                    <a:pt x="25400" y="737869"/>
                  </a:lnTo>
                  <a:lnTo>
                    <a:pt x="25400" y="736600"/>
                  </a:lnTo>
                  <a:close/>
                </a:path>
                <a:path w="25400" h="958850">
                  <a:moveTo>
                    <a:pt x="25400" y="742950"/>
                  </a:moveTo>
                  <a:lnTo>
                    <a:pt x="0" y="742950"/>
                  </a:lnTo>
                  <a:lnTo>
                    <a:pt x="0" y="749299"/>
                  </a:lnTo>
                  <a:lnTo>
                    <a:pt x="25400" y="749299"/>
                  </a:lnTo>
                  <a:lnTo>
                    <a:pt x="25400" y="742950"/>
                  </a:lnTo>
                  <a:close/>
                </a:path>
                <a:path w="25400" h="958850">
                  <a:moveTo>
                    <a:pt x="25400" y="749300"/>
                  </a:moveTo>
                  <a:lnTo>
                    <a:pt x="0" y="749300"/>
                  </a:lnTo>
                  <a:lnTo>
                    <a:pt x="0" y="755649"/>
                  </a:lnTo>
                  <a:lnTo>
                    <a:pt x="25400" y="755649"/>
                  </a:lnTo>
                  <a:lnTo>
                    <a:pt x="25400" y="749300"/>
                  </a:lnTo>
                  <a:close/>
                </a:path>
                <a:path w="25400" h="958850">
                  <a:moveTo>
                    <a:pt x="25400" y="755650"/>
                  </a:moveTo>
                  <a:lnTo>
                    <a:pt x="0" y="755650"/>
                  </a:lnTo>
                  <a:lnTo>
                    <a:pt x="0" y="761999"/>
                  </a:lnTo>
                  <a:lnTo>
                    <a:pt x="25400" y="761999"/>
                  </a:lnTo>
                  <a:lnTo>
                    <a:pt x="25400" y="755650"/>
                  </a:lnTo>
                  <a:close/>
                </a:path>
                <a:path w="25400" h="958850">
                  <a:moveTo>
                    <a:pt x="25400" y="762000"/>
                  </a:moveTo>
                  <a:lnTo>
                    <a:pt x="0" y="762000"/>
                  </a:lnTo>
                  <a:lnTo>
                    <a:pt x="0" y="768349"/>
                  </a:lnTo>
                  <a:lnTo>
                    <a:pt x="25400" y="768349"/>
                  </a:lnTo>
                  <a:lnTo>
                    <a:pt x="25400" y="762000"/>
                  </a:lnTo>
                  <a:close/>
                </a:path>
                <a:path w="25400" h="958850">
                  <a:moveTo>
                    <a:pt x="25400" y="768350"/>
                  </a:moveTo>
                  <a:lnTo>
                    <a:pt x="0" y="768350"/>
                  </a:lnTo>
                  <a:lnTo>
                    <a:pt x="0" y="774699"/>
                  </a:lnTo>
                  <a:lnTo>
                    <a:pt x="25400" y="774699"/>
                  </a:lnTo>
                  <a:lnTo>
                    <a:pt x="25400" y="768350"/>
                  </a:lnTo>
                  <a:close/>
                </a:path>
                <a:path w="25400" h="958850">
                  <a:moveTo>
                    <a:pt x="25400" y="774700"/>
                  </a:moveTo>
                  <a:lnTo>
                    <a:pt x="0" y="774700"/>
                  </a:lnTo>
                  <a:lnTo>
                    <a:pt x="0" y="800099"/>
                  </a:lnTo>
                  <a:lnTo>
                    <a:pt x="25400" y="800099"/>
                  </a:lnTo>
                  <a:lnTo>
                    <a:pt x="25400" y="774700"/>
                  </a:lnTo>
                  <a:close/>
                </a:path>
                <a:path w="25400" h="958850">
                  <a:moveTo>
                    <a:pt x="25400" y="800100"/>
                  </a:moveTo>
                  <a:lnTo>
                    <a:pt x="0" y="800100"/>
                  </a:lnTo>
                  <a:lnTo>
                    <a:pt x="0" y="806449"/>
                  </a:lnTo>
                  <a:lnTo>
                    <a:pt x="25400" y="806449"/>
                  </a:lnTo>
                  <a:lnTo>
                    <a:pt x="25400" y="800100"/>
                  </a:lnTo>
                  <a:close/>
                </a:path>
                <a:path w="25400" h="958850">
                  <a:moveTo>
                    <a:pt x="25400" y="806450"/>
                  </a:moveTo>
                  <a:lnTo>
                    <a:pt x="0" y="806450"/>
                  </a:lnTo>
                  <a:lnTo>
                    <a:pt x="0" y="812799"/>
                  </a:lnTo>
                  <a:lnTo>
                    <a:pt x="25400" y="812799"/>
                  </a:lnTo>
                  <a:lnTo>
                    <a:pt x="25400" y="806450"/>
                  </a:lnTo>
                  <a:close/>
                </a:path>
                <a:path w="25400" h="958850">
                  <a:moveTo>
                    <a:pt x="25400" y="812800"/>
                  </a:moveTo>
                  <a:lnTo>
                    <a:pt x="0" y="812800"/>
                  </a:lnTo>
                  <a:lnTo>
                    <a:pt x="0" y="819149"/>
                  </a:lnTo>
                  <a:lnTo>
                    <a:pt x="25400" y="819149"/>
                  </a:lnTo>
                  <a:lnTo>
                    <a:pt x="25400" y="812800"/>
                  </a:lnTo>
                  <a:close/>
                </a:path>
                <a:path w="25400" h="958850">
                  <a:moveTo>
                    <a:pt x="25400" y="819150"/>
                  </a:moveTo>
                  <a:lnTo>
                    <a:pt x="0" y="819150"/>
                  </a:lnTo>
                  <a:lnTo>
                    <a:pt x="0" y="822959"/>
                  </a:lnTo>
                  <a:lnTo>
                    <a:pt x="25400" y="822959"/>
                  </a:lnTo>
                  <a:lnTo>
                    <a:pt x="25400" y="819150"/>
                  </a:lnTo>
                  <a:close/>
                </a:path>
                <a:path w="25400" h="958850">
                  <a:moveTo>
                    <a:pt x="25400" y="822960"/>
                  </a:moveTo>
                  <a:lnTo>
                    <a:pt x="0" y="822960"/>
                  </a:lnTo>
                  <a:lnTo>
                    <a:pt x="0" y="825499"/>
                  </a:lnTo>
                  <a:lnTo>
                    <a:pt x="25400" y="825499"/>
                  </a:lnTo>
                  <a:lnTo>
                    <a:pt x="25400" y="822960"/>
                  </a:lnTo>
                  <a:close/>
                </a:path>
                <a:path w="25400" h="958850">
                  <a:moveTo>
                    <a:pt x="25400" y="825500"/>
                  </a:moveTo>
                  <a:lnTo>
                    <a:pt x="0" y="825500"/>
                  </a:lnTo>
                  <a:lnTo>
                    <a:pt x="0" y="838199"/>
                  </a:lnTo>
                  <a:lnTo>
                    <a:pt x="25400" y="838199"/>
                  </a:lnTo>
                  <a:lnTo>
                    <a:pt x="25400" y="825500"/>
                  </a:lnTo>
                  <a:close/>
                </a:path>
                <a:path w="25400" h="958850">
                  <a:moveTo>
                    <a:pt x="25400" y="838200"/>
                  </a:moveTo>
                  <a:lnTo>
                    <a:pt x="0" y="838200"/>
                  </a:lnTo>
                  <a:lnTo>
                    <a:pt x="0" y="844549"/>
                  </a:lnTo>
                  <a:lnTo>
                    <a:pt x="25400" y="844549"/>
                  </a:lnTo>
                  <a:lnTo>
                    <a:pt x="25400" y="838200"/>
                  </a:lnTo>
                  <a:close/>
                </a:path>
                <a:path w="25400" h="958850">
                  <a:moveTo>
                    <a:pt x="25400" y="844550"/>
                  </a:moveTo>
                  <a:lnTo>
                    <a:pt x="0" y="844550"/>
                  </a:lnTo>
                  <a:lnTo>
                    <a:pt x="0" y="854709"/>
                  </a:lnTo>
                  <a:lnTo>
                    <a:pt x="25400" y="854709"/>
                  </a:lnTo>
                  <a:lnTo>
                    <a:pt x="25400" y="844550"/>
                  </a:lnTo>
                  <a:close/>
                </a:path>
                <a:path w="25400" h="958850">
                  <a:moveTo>
                    <a:pt x="25400" y="854710"/>
                  </a:moveTo>
                  <a:lnTo>
                    <a:pt x="0" y="854710"/>
                  </a:lnTo>
                  <a:lnTo>
                    <a:pt x="0" y="861059"/>
                  </a:lnTo>
                  <a:lnTo>
                    <a:pt x="25400" y="861059"/>
                  </a:lnTo>
                  <a:lnTo>
                    <a:pt x="25400" y="854710"/>
                  </a:lnTo>
                  <a:close/>
                </a:path>
                <a:path w="25400" h="958850">
                  <a:moveTo>
                    <a:pt x="25400" y="861060"/>
                  </a:moveTo>
                  <a:lnTo>
                    <a:pt x="0" y="861060"/>
                  </a:lnTo>
                  <a:lnTo>
                    <a:pt x="0" y="869949"/>
                  </a:lnTo>
                  <a:lnTo>
                    <a:pt x="25400" y="869949"/>
                  </a:lnTo>
                  <a:lnTo>
                    <a:pt x="25400" y="861060"/>
                  </a:lnTo>
                  <a:close/>
                </a:path>
                <a:path w="25400" h="958850">
                  <a:moveTo>
                    <a:pt x="25400" y="869950"/>
                  </a:moveTo>
                  <a:lnTo>
                    <a:pt x="0" y="869950"/>
                  </a:lnTo>
                  <a:lnTo>
                    <a:pt x="0" y="875029"/>
                  </a:lnTo>
                  <a:lnTo>
                    <a:pt x="25400" y="875029"/>
                  </a:lnTo>
                  <a:lnTo>
                    <a:pt x="25400" y="869950"/>
                  </a:lnTo>
                  <a:close/>
                </a:path>
                <a:path w="25400" h="958850">
                  <a:moveTo>
                    <a:pt x="25400" y="875030"/>
                  </a:moveTo>
                  <a:lnTo>
                    <a:pt x="0" y="875030"/>
                  </a:lnTo>
                  <a:lnTo>
                    <a:pt x="0" y="876299"/>
                  </a:lnTo>
                  <a:lnTo>
                    <a:pt x="25400" y="876299"/>
                  </a:lnTo>
                  <a:lnTo>
                    <a:pt x="25400" y="875030"/>
                  </a:lnTo>
                  <a:close/>
                </a:path>
                <a:path w="25400" h="958850">
                  <a:moveTo>
                    <a:pt x="25400" y="876300"/>
                  </a:moveTo>
                  <a:lnTo>
                    <a:pt x="0" y="876300"/>
                  </a:lnTo>
                  <a:lnTo>
                    <a:pt x="0" y="882649"/>
                  </a:lnTo>
                  <a:lnTo>
                    <a:pt x="25400" y="882649"/>
                  </a:lnTo>
                  <a:lnTo>
                    <a:pt x="25400" y="876300"/>
                  </a:lnTo>
                  <a:close/>
                </a:path>
                <a:path w="25400" h="958850">
                  <a:moveTo>
                    <a:pt x="25400" y="882650"/>
                  </a:moveTo>
                  <a:lnTo>
                    <a:pt x="0" y="882650"/>
                  </a:lnTo>
                  <a:lnTo>
                    <a:pt x="0" y="892809"/>
                  </a:lnTo>
                  <a:lnTo>
                    <a:pt x="25400" y="892809"/>
                  </a:lnTo>
                  <a:lnTo>
                    <a:pt x="25400" y="882650"/>
                  </a:lnTo>
                  <a:close/>
                </a:path>
                <a:path w="25400" h="958850">
                  <a:moveTo>
                    <a:pt x="25400" y="892810"/>
                  </a:moveTo>
                  <a:lnTo>
                    <a:pt x="0" y="892810"/>
                  </a:lnTo>
                  <a:lnTo>
                    <a:pt x="0" y="901699"/>
                  </a:lnTo>
                  <a:lnTo>
                    <a:pt x="25400" y="901699"/>
                  </a:lnTo>
                  <a:lnTo>
                    <a:pt x="25400" y="892810"/>
                  </a:lnTo>
                  <a:close/>
                </a:path>
                <a:path w="25400" h="958850">
                  <a:moveTo>
                    <a:pt x="25400" y="901700"/>
                  </a:moveTo>
                  <a:lnTo>
                    <a:pt x="0" y="901700"/>
                  </a:lnTo>
                  <a:lnTo>
                    <a:pt x="0" y="939799"/>
                  </a:lnTo>
                  <a:lnTo>
                    <a:pt x="25400" y="939799"/>
                  </a:lnTo>
                  <a:lnTo>
                    <a:pt x="25400" y="901700"/>
                  </a:lnTo>
                  <a:close/>
                </a:path>
                <a:path w="25400" h="958850">
                  <a:moveTo>
                    <a:pt x="25400" y="939800"/>
                  </a:moveTo>
                  <a:lnTo>
                    <a:pt x="0" y="939800"/>
                  </a:lnTo>
                  <a:lnTo>
                    <a:pt x="0" y="943609"/>
                  </a:lnTo>
                  <a:lnTo>
                    <a:pt x="25400" y="943609"/>
                  </a:lnTo>
                  <a:lnTo>
                    <a:pt x="25400" y="939800"/>
                  </a:lnTo>
                  <a:close/>
                </a:path>
                <a:path w="25400" h="958850">
                  <a:moveTo>
                    <a:pt x="25400" y="943610"/>
                  </a:moveTo>
                  <a:lnTo>
                    <a:pt x="0" y="943610"/>
                  </a:lnTo>
                  <a:lnTo>
                    <a:pt x="0" y="946149"/>
                  </a:lnTo>
                  <a:lnTo>
                    <a:pt x="25400" y="946149"/>
                  </a:lnTo>
                  <a:lnTo>
                    <a:pt x="25400" y="943610"/>
                  </a:lnTo>
                  <a:close/>
                </a:path>
                <a:path w="25400" h="958850">
                  <a:moveTo>
                    <a:pt x="25400" y="946150"/>
                  </a:moveTo>
                  <a:lnTo>
                    <a:pt x="0" y="946150"/>
                  </a:lnTo>
                  <a:lnTo>
                    <a:pt x="0" y="948689"/>
                  </a:lnTo>
                  <a:lnTo>
                    <a:pt x="2539" y="948689"/>
                  </a:lnTo>
                  <a:lnTo>
                    <a:pt x="2539" y="949959"/>
                  </a:lnTo>
                  <a:lnTo>
                    <a:pt x="25400" y="949959"/>
                  </a:lnTo>
                  <a:lnTo>
                    <a:pt x="25400" y="946150"/>
                  </a:lnTo>
                  <a:close/>
                </a:path>
                <a:path w="25400" h="958850">
                  <a:moveTo>
                    <a:pt x="25400" y="949960"/>
                  </a:moveTo>
                  <a:lnTo>
                    <a:pt x="5080" y="949960"/>
                  </a:lnTo>
                  <a:lnTo>
                    <a:pt x="5080" y="951230"/>
                  </a:lnTo>
                  <a:lnTo>
                    <a:pt x="8889" y="951230"/>
                  </a:lnTo>
                  <a:lnTo>
                    <a:pt x="8889" y="952499"/>
                  </a:lnTo>
                  <a:lnTo>
                    <a:pt x="25400" y="952499"/>
                  </a:lnTo>
                  <a:lnTo>
                    <a:pt x="25400" y="949960"/>
                  </a:lnTo>
                  <a:close/>
                </a:path>
                <a:path w="25400" h="958850">
                  <a:moveTo>
                    <a:pt x="25400" y="952500"/>
                  </a:moveTo>
                  <a:lnTo>
                    <a:pt x="11430" y="952500"/>
                  </a:lnTo>
                  <a:lnTo>
                    <a:pt x="11430" y="953770"/>
                  </a:lnTo>
                  <a:lnTo>
                    <a:pt x="13969" y="953770"/>
                  </a:lnTo>
                  <a:lnTo>
                    <a:pt x="13969" y="955040"/>
                  </a:lnTo>
                  <a:lnTo>
                    <a:pt x="17780" y="955040"/>
                  </a:lnTo>
                  <a:lnTo>
                    <a:pt x="17780" y="956309"/>
                  </a:lnTo>
                  <a:lnTo>
                    <a:pt x="25400" y="956309"/>
                  </a:lnTo>
                  <a:lnTo>
                    <a:pt x="25400" y="952500"/>
                  </a:lnTo>
                  <a:close/>
                </a:path>
                <a:path w="25400" h="958850">
                  <a:moveTo>
                    <a:pt x="25400" y="956310"/>
                  </a:moveTo>
                  <a:lnTo>
                    <a:pt x="20319" y="956310"/>
                  </a:lnTo>
                  <a:lnTo>
                    <a:pt x="20319" y="957580"/>
                  </a:lnTo>
                  <a:lnTo>
                    <a:pt x="22860" y="957580"/>
                  </a:lnTo>
                  <a:lnTo>
                    <a:pt x="22860" y="958849"/>
                  </a:lnTo>
                  <a:lnTo>
                    <a:pt x="25400" y="958849"/>
                  </a:lnTo>
                  <a:lnTo>
                    <a:pt x="25400" y="956310"/>
                  </a:lnTo>
                  <a:close/>
                </a:path>
              </a:pathLst>
            </a:custGeom>
            <a:solidFill>
              <a:srgbClr val="6684DE"/>
            </a:solidFill>
          </p:spPr>
          <p:txBody>
            <a:bodyPr wrap="square" lIns="0" tIns="0" rIns="0" bIns="0" rtlCol="0"/>
            <a:lstStyle/>
            <a:p>
              <a:endParaRPr/>
            </a:p>
          </p:txBody>
        </p:sp>
        <p:sp>
          <p:nvSpPr>
            <p:cNvPr id="619" name="object 619"/>
            <p:cNvSpPr/>
            <p:nvPr/>
          </p:nvSpPr>
          <p:spPr>
            <a:xfrm>
              <a:off x="1822450" y="4743450"/>
              <a:ext cx="25400" cy="951230"/>
            </a:xfrm>
            <a:custGeom>
              <a:avLst/>
              <a:gdLst/>
              <a:ahLst/>
              <a:cxnLst/>
              <a:rect l="l" t="t" r="r" b="b"/>
              <a:pathLst>
                <a:path w="25400" h="951229">
                  <a:moveTo>
                    <a:pt x="7619" y="0"/>
                  </a:moveTo>
                  <a:lnTo>
                    <a:pt x="0" y="0"/>
                  </a:lnTo>
                  <a:lnTo>
                    <a:pt x="0" y="2539"/>
                  </a:lnTo>
                  <a:lnTo>
                    <a:pt x="15240" y="2539"/>
                  </a:lnTo>
                  <a:lnTo>
                    <a:pt x="15240" y="1269"/>
                  </a:lnTo>
                  <a:lnTo>
                    <a:pt x="7619" y="1269"/>
                  </a:lnTo>
                  <a:lnTo>
                    <a:pt x="7619" y="0"/>
                  </a:lnTo>
                  <a:close/>
                </a:path>
                <a:path w="25400" h="951229">
                  <a:moveTo>
                    <a:pt x="22860" y="2540"/>
                  </a:moveTo>
                  <a:lnTo>
                    <a:pt x="0" y="2540"/>
                  </a:lnTo>
                  <a:lnTo>
                    <a:pt x="0" y="8889"/>
                  </a:lnTo>
                  <a:lnTo>
                    <a:pt x="25400" y="8889"/>
                  </a:lnTo>
                  <a:lnTo>
                    <a:pt x="25400" y="3810"/>
                  </a:lnTo>
                  <a:lnTo>
                    <a:pt x="22860" y="3810"/>
                  </a:lnTo>
                  <a:lnTo>
                    <a:pt x="22860" y="2540"/>
                  </a:lnTo>
                  <a:close/>
                </a:path>
                <a:path w="25400" h="951229">
                  <a:moveTo>
                    <a:pt x="25400" y="8890"/>
                  </a:moveTo>
                  <a:lnTo>
                    <a:pt x="0" y="8890"/>
                  </a:lnTo>
                  <a:lnTo>
                    <a:pt x="0" y="15239"/>
                  </a:lnTo>
                  <a:lnTo>
                    <a:pt x="25400" y="15239"/>
                  </a:lnTo>
                  <a:lnTo>
                    <a:pt x="25400" y="8890"/>
                  </a:lnTo>
                  <a:close/>
                </a:path>
                <a:path w="25400" h="951229">
                  <a:moveTo>
                    <a:pt x="25400" y="15240"/>
                  </a:moveTo>
                  <a:lnTo>
                    <a:pt x="0" y="15240"/>
                  </a:lnTo>
                  <a:lnTo>
                    <a:pt x="0" y="21589"/>
                  </a:lnTo>
                  <a:lnTo>
                    <a:pt x="25400" y="21589"/>
                  </a:lnTo>
                  <a:lnTo>
                    <a:pt x="25400" y="15240"/>
                  </a:lnTo>
                  <a:close/>
                </a:path>
                <a:path w="25400" h="951229">
                  <a:moveTo>
                    <a:pt x="25400" y="21590"/>
                  </a:moveTo>
                  <a:lnTo>
                    <a:pt x="0" y="21590"/>
                  </a:lnTo>
                  <a:lnTo>
                    <a:pt x="0" y="27939"/>
                  </a:lnTo>
                  <a:lnTo>
                    <a:pt x="25400" y="27939"/>
                  </a:lnTo>
                  <a:lnTo>
                    <a:pt x="25400" y="21590"/>
                  </a:lnTo>
                  <a:close/>
                </a:path>
                <a:path w="25400" h="951229">
                  <a:moveTo>
                    <a:pt x="25400" y="27940"/>
                  </a:moveTo>
                  <a:lnTo>
                    <a:pt x="0" y="27940"/>
                  </a:lnTo>
                  <a:lnTo>
                    <a:pt x="0" y="40639"/>
                  </a:lnTo>
                  <a:lnTo>
                    <a:pt x="25400" y="40639"/>
                  </a:lnTo>
                  <a:lnTo>
                    <a:pt x="25400" y="27940"/>
                  </a:lnTo>
                  <a:close/>
                </a:path>
                <a:path w="25400" h="951229">
                  <a:moveTo>
                    <a:pt x="25400" y="40640"/>
                  </a:moveTo>
                  <a:lnTo>
                    <a:pt x="0" y="40640"/>
                  </a:lnTo>
                  <a:lnTo>
                    <a:pt x="0" y="46989"/>
                  </a:lnTo>
                  <a:lnTo>
                    <a:pt x="25400" y="46989"/>
                  </a:lnTo>
                  <a:lnTo>
                    <a:pt x="25400" y="40640"/>
                  </a:lnTo>
                  <a:close/>
                </a:path>
                <a:path w="25400" h="951229">
                  <a:moveTo>
                    <a:pt x="25400" y="46990"/>
                  </a:moveTo>
                  <a:lnTo>
                    <a:pt x="0" y="46990"/>
                  </a:lnTo>
                  <a:lnTo>
                    <a:pt x="0" y="53339"/>
                  </a:lnTo>
                  <a:lnTo>
                    <a:pt x="25400" y="53339"/>
                  </a:lnTo>
                  <a:lnTo>
                    <a:pt x="25400" y="46990"/>
                  </a:lnTo>
                  <a:close/>
                </a:path>
                <a:path w="25400" h="951229">
                  <a:moveTo>
                    <a:pt x="25400" y="53340"/>
                  </a:moveTo>
                  <a:lnTo>
                    <a:pt x="0" y="53340"/>
                  </a:lnTo>
                  <a:lnTo>
                    <a:pt x="0" y="59689"/>
                  </a:lnTo>
                  <a:lnTo>
                    <a:pt x="25400" y="59689"/>
                  </a:lnTo>
                  <a:lnTo>
                    <a:pt x="25400" y="53340"/>
                  </a:lnTo>
                  <a:close/>
                </a:path>
                <a:path w="25400" h="951229">
                  <a:moveTo>
                    <a:pt x="25400" y="59690"/>
                  </a:moveTo>
                  <a:lnTo>
                    <a:pt x="0" y="59690"/>
                  </a:lnTo>
                  <a:lnTo>
                    <a:pt x="0" y="66039"/>
                  </a:lnTo>
                  <a:lnTo>
                    <a:pt x="25400" y="66039"/>
                  </a:lnTo>
                  <a:lnTo>
                    <a:pt x="25400" y="59690"/>
                  </a:lnTo>
                  <a:close/>
                </a:path>
                <a:path w="25400" h="951229">
                  <a:moveTo>
                    <a:pt x="25400" y="66040"/>
                  </a:moveTo>
                  <a:lnTo>
                    <a:pt x="0" y="66040"/>
                  </a:lnTo>
                  <a:lnTo>
                    <a:pt x="0" y="72389"/>
                  </a:lnTo>
                  <a:lnTo>
                    <a:pt x="25400" y="72389"/>
                  </a:lnTo>
                  <a:lnTo>
                    <a:pt x="25400" y="66040"/>
                  </a:lnTo>
                  <a:close/>
                </a:path>
                <a:path w="25400" h="951229">
                  <a:moveTo>
                    <a:pt x="25400" y="72390"/>
                  </a:moveTo>
                  <a:lnTo>
                    <a:pt x="0" y="72390"/>
                  </a:lnTo>
                  <a:lnTo>
                    <a:pt x="0" y="78739"/>
                  </a:lnTo>
                  <a:lnTo>
                    <a:pt x="25400" y="78739"/>
                  </a:lnTo>
                  <a:lnTo>
                    <a:pt x="25400" y="72390"/>
                  </a:lnTo>
                  <a:close/>
                </a:path>
                <a:path w="25400" h="951229">
                  <a:moveTo>
                    <a:pt x="25400" y="78740"/>
                  </a:moveTo>
                  <a:lnTo>
                    <a:pt x="0" y="78740"/>
                  </a:lnTo>
                  <a:lnTo>
                    <a:pt x="0" y="85089"/>
                  </a:lnTo>
                  <a:lnTo>
                    <a:pt x="25400" y="85089"/>
                  </a:lnTo>
                  <a:lnTo>
                    <a:pt x="25400" y="78740"/>
                  </a:lnTo>
                  <a:close/>
                </a:path>
                <a:path w="25400" h="951229">
                  <a:moveTo>
                    <a:pt x="25400" y="85090"/>
                  </a:moveTo>
                  <a:lnTo>
                    <a:pt x="0" y="85090"/>
                  </a:lnTo>
                  <a:lnTo>
                    <a:pt x="0" y="91439"/>
                  </a:lnTo>
                  <a:lnTo>
                    <a:pt x="25400" y="91439"/>
                  </a:lnTo>
                  <a:lnTo>
                    <a:pt x="25400" y="85090"/>
                  </a:lnTo>
                  <a:close/>
                </a:path>
                <a:path w="25400" h="951229">
                  <a:moveTo>
                    <a:pt x="25400" y="91440"/>
                  </a:moveTo>
                  <a:lnTo>
                    <a:pt x="0" y="91440"/>
                  </a:lnTo>
                  <a:lnTo>
                    <a:pt x="0" y="97789"/>
                  </a:lnTo>
                  <a:lnTo>
                    <a:pt x="25400" y="97789"/>
                  </a:lnTo>
                  <a:lnTo>
                    <a:pt x="25400" y="91440"/>
                  </a:lnTo>
                  <a:close/>
                </a:path>
                <a:path w="25400" h="951229">
                  <a:moveTo>
                    <a:pt x="25400" y="97790"/>
                  </a:moveTo>
                  <a:lnTo>
                    <a:pt x="0" y="97790"/>
                  </a:lnTo>
                  <a:lnTo>
                    <a:pt x="0" y="110489"/>
                  </a:lnTo>
                  <a:lnTo>
                    <a:pt x="25400" y="110489"/>
                  </a:lnTo>
                  <a:lnTo>
                    <a:pt x="25400" y="97790"/>
                  </a:lnTo>
                  <a:close/>
                </a:path>
                <a:path w="25400" h="951229">
                  <a:moveTo>
                    <a:pt x="25400" y="110490"/>
                  </a:moveTo>
                  <a:lnTo>
                    <a:pt x="0" y="110490"/>
                  </a:lnTo>
                  <a:lnTo>
                    <a:pt x="0" y="116839"/>
                  </a:lnTo>
                  <a:lnTo>
                    <a:pt x="25400" y="116839"/>
                  </a:lnTo>
                  <a:lnTo>
                    <a:pt x="25400" y="110490"/>
                  </a:lnTo>
                  <a:close/>
                </a:path>
                <a:path w="25400" h="951229">
                  <a:moveTo>
                    <a:pt x="25400" y="116840"/>
                  </a:moveTo>
                  <a:lnTo>
                    <a:pt x="0" y="116840"/>
                  </a:lnTo>
                  <a:lnTo>
                    <a:pt x="0" y="123189"/>
                  </a:lnTo>
                  <a:lnTo>
                    <a:pt x="25400" y="123189"/>
                  </a:lnTo>
                  <a:lnTo>
                    <a:pt x="25400" y="116840"/>
                  </a:lnTo>
                  <a:close/>
                </a:path>
                <a:path w="25400" h="951229">
                  <a:moveTo>
                    <a:pt x="25400" y="123190"/>
                  </a:moveTo>
                  <a:lnTo>
                    <a:pt x="0" y="123190"/>
                  </a:lnTo>
                  <a:lnTo>
                    <a:pt x="0" y="129539"/>
                  </a:lnTo>
                  <a:lnTo>
                    <a:pt x="25400" y="129539"/>
                  </a:lnTo>
                  <a:lnTo>
                    <a:pt x="25400" y="123190"/>
                  </a:lnTo>
                  <a:close/>
                </a:path>
                <a:path w="25400" h="951229">
                  <a:moveTo>
                    <a:pt x="25400" y="129540"/>
                  </a:moveTo>
                  <a:lnTo>
                    <a:pt x="0" y="129540"/>
                  </a:lnTo>
                  <a:lnTo>
                    <a:pt x="0" y="135889"/>
                  </a:lnTo>
                  <a:lnTo>
                    <a:pt x="25400" y="135889"/>
                  </a:lnTo>
                  <a:lnTo>
                    <a:pt x="25400" y="129540"/>
                  </a:lnTo>
                  <a:close/>
                </a:path>
                <a:path w="25400" h="951229">
                  <a:moveTo>
                    <a:pt x="25400" y="135890"/>
                  </a:moveTo>
                  <a:lnTo>
                    <a:pt x="0" y="135890"/>
                  </a:lnTo>
                  <a:lnTo>
                    <a:pt x="0" y="142239"/>
                  </a:lnTo>
                  <a:lnTo>
                    <a:pt x="25400" y="142239"/>
                  </a:lnTo>
                  <a:lnTo>
                    <a:pt x="25400" y="135890"/>
                  </a:lnTo>
                  <a:close/>
                </a:path>
                <a:path w="25400" h="951229">
                  <a:moveTo>
                    <a:pt x="25400" y="142240"/>
                  </a:moveTo>
                  <a:lnTo>
                    <a:pt x="0" y="142240"/>
                  </a:lnTo>
                  <a:lnTo>
                    <a:pt x="0" y="148589"/>
                  </a:lnTo>
                  <a:lnTo>
                    <a:pt x="25400" y="148589"/>
                  </a:lnTo>
                  <a:lnTo>
                    <a:pt x="25400" y="142240"/>
                  </a:lnTo>
                  <a:close/>
                </a:path>
                <a:path w="25400" h="951229">
                  <a:moveTo>
                    <a:pt x="25400" y="148590"/>
                  </a:moveTo>
                  <a:lnTo>
                    <a:pt x="0" y="148590"/>
                  </a:lnTo>
                  <a:lnTo>
                    <a:pt x="0" y="154939"/>
                  </a:lnTo>
                  <a:lnTo>
                    <a:pt x="25400" y="154939"/>
                  </a:lnTo>
                  <a:lnTo>
                    <a:pt x="25400" y="148590"/>
                  </a:lnTo>
                  <a:close/>
                </a:path>
                <a:path w="25400" h="951229">
                  <a:moveTo>
                    <a:pt x="25400" y="154940"/>
                  </a:moveTo>
                  <a:lnTo>
                    <a:pt x="0" y="154940"/>
                  </a:lnTo>
                  <a:lnTo>
                    <a:pt x="0" y="161289"/>
                  </a:lnTo>
                  <a:lnTo>
                    <a:pt x="25400" y="161289"/>
                  </a:lnTo>
                  <a:lnTo>
                    <a:pt x="25400" y="154940"/>
                  </a:lnTo>
                  <a:close/>
                </a:path>
                <a:path w="25400" h="951229">
                  <a:moveTo>
                    <a:pt x="25400" y="161290"/>
                  </a:moveTo>
                  <a:lnTo>
                    <a:pt x="0" y="161290"/>
                  </a:lnTo>
                  <a:lnTo>
                    <a:pt x="0" y="167639"/>
                  </a:lnTo>
                  <a:lnTo>
                    <a:pt x="25400" y="167639"/>
                  </a:lnTo>
                  <a:lnTo>
                    <a:pt x="25400" y="161290"/>
                  </a:lnTo>
                  <a:close/>
                </a:path>
                <a:path w="25400" h="951229">
                  <a:moveTo>
                    <a:pt x="25400" y="167640"/>
                  </a:moveTo>
                  <a:lnTo>
                    <a:pt x="0" y="167640"/>
                  </a:lnTo>
                  <a:lnTo>
                    <a:pt x="0" y="173989"/>
                  </a:lnTo>
                  <a:lnTo>
                    <a:pt x="25400" y="173989"/>
                  </a:lnTo>
                  <a:lnTo>
                    <a:pt x="25400" y="167640"/>
                  </a:lnTo>
                  <a:close/>
                </a:path>
                <a:path w="25400" h="951229">
                  <a:moveTo>
                    <a:pt x="25400" y="173990"/>
                  </a:moveTo>
                  <a:lnTo>
                    <a:pt x="0" y="173990"/>
                  </a:lnTo>
                  <a:lnTo>
                    <a:pt x="0" y="180339"/>
                  </a:lnTo>
                  <a:lnTo>
                    <a:pt x="25400" y="180339"/>
                  </a:lnTo>
                  <a:lnTo>
                    <a:pt x="25400" y="173990"/>
                  </a:lnTo>
                  <a:close/>
                </a:path>
                <a:path w="25400" h="951229">
                  <a:moveTo>
                    <a:pt x="25400" y="180340"/>
                  </a:moveTo>
                  <a:lnTo>
                    <a:pt x="0" y="180340"/>
                  </a:lnTo>
                  <a:lnTo>
                    <a:pt x="0" y="186689"/>
                  </a:lnTo>
                  <a:lnTo>
                    <a:pt x="25400" y="186689"/>
                  </a:lnTo>
                  <a:lnTo>
                    <a:pt x="25400" y="180340"/>
                  </a:lnTo>
                  <a:close/>
                </a:path>
                <a:path w="25400" h="951229">
                  <a:moveTo>
                    <a:pt x="25400" y="186690"/>
                  </a:moveTo>
                  <a:lnTo>
                    <a:pt x="0" y="186690"/>
                  </a:lnTo>
                  <a:lnTo>
                    <a:pt x="0" y="193039"/>
                  </a:lnTo>
                  <a:lnTo>
                    <a:pt x="25400" y="193039"/>
                  </a:lnTo>
                  <a:lnTo>
                    <a:pt x="25400" y="186690"/>
                  </a:lnTo>
                  <a:close/>
                </a:path>
                <a:path w="25400" h="951229">
                  <a:moveTo>
                    <a:pt x="25400" y="193040"/>
                  </a:moveTo>
                  <a:lnTo>
                    <a:pt x="0" y="193040"/>
                  </a:lnTo>
                  <a:lnTo>
                    <a:pt x="0" y="199389"/>
                  </a:lnTo>
                  <a:lnTo>
                    <a:pt x="25400" y="199389"/>
                  </a:lnTo>
                  <a:lnTo>
                    <a:pt x="25400" y="193040"/>
                  </a:lnTo>
                  <a:close/>
                </a:path>
                <a:path w="25400" h="951229">
                  <a:moveTo>
                    <a:pt x="25400" y="199390"/>
                  </a:moveTo>
                  <a:lnTo>
                    <a:pt x="0" y="199390"/>
                  </a:lnTo>
                  <a:lnTo>
                    <a:pt x="0" y="205739"/>
                  </a:lnTo>
                  <a:lnTo>
                    <a:pt x="25400" y="205739"/>
                  </a:lnTo>
                  <a:lnTo>
                    <a:pt x="25400" y="199390"/>
                  </a:lnTo>
                  <a:close/>
                </a:path>
                <a:path w="25400" h="951229">
                  <a:moveTo>
                    <a:pt x="25400" y="205740"/>
                  </a:moveTo>
                  <a:lnTo>
                    <a:pt x="0" y="205740"/>
                  </a:lnTo>
                  <a:lnTo>
                    <a:pt x="0" y="212089"/>
                  </a:lnTo>
                  <a:lnTo>
                    <a:pt x="25400" y="212089"/>
                  </a:lnTo>
                  <a:lnTo>
                    <a:pt x="25400" y="205740"/>
                  </a:lnTo>
                  <a:close/>
                </a:path>
                <a:path w="25400" h="951229">
                  <a:moveTo>
                    <a:pt x="25400" y="212090"/>
                  </a:moveTo>
                  <a:lnTo>
                    <a:pt x="0" y="212090"/>
                  </a:lnTo>
                  <a:lnTo>
                    <a:pt x="0" y="218439"/>
                  </a:lnTo>
                  <a:lnTo>
                    <a:pt x="25400" y="218439"/>
                  </a:lnTo>
                  <a:lnTo>
                    <a:pt x="25400" y="212090"/>
                  </a:lnTo>
                  <a:close/>
                </a:path>
                <a:path w="25400" h="951229">
                  <a:moveTo>
                    <a:pt x="25400" y="218440"/>
                  </a:moveTo>
                  <a:lnTo>
                    <a:pt x="0" y="218440"/>
                  </a:lnTo>
                  <a:lnTo>
                    <a:pt x="0" y="237489"/>
                  </a:lnTo>
                  <a:lnTo>
                    <a:pt x="25400" y="237489"/>
                  </a:lnTo>
                  <a:lnTo>
                    <a:pt x="25400" y="218440"/>
                  </a:lnTo>
                  <a:close/>
                </a:path>
                <a:path w="25400" h="951229">
                  <a:moveTo>
                    <a:pt x="25400" y="237490"/>
                  </a:moveTo>
                  <a:lnTo>
                    <a:pt x="0" y="237490"/>
                  </a:lnTo>
                  <a:lnTo>
                    <a:pt x="0" y="243839"/>
                  </a:lnTo>
                  <a:lnTo>
                    <a:pt x="25400" y="243839"/>
                  </a:lnTo>
                  <a:lnTo>
                    <a:pt x="25400" y="237490"/>
                  </a:lnTo>
                  <a:close/>
                </a:path>
                <a:path w="25400" h="951229">
                  <a:moveTo>
                    <a:pt x="25400" y="243840"/>
                  </a:moveTo>
                  <a:lnTo>
                    <a:pt x="0" y="243840"/>
                  </a:lnTo>
                  <a:lnTo>
                    <a:pt x="0" y="281939"/>
                  </a:lnTo>
                  <a:lnTo>
                    <a:pt x="25400" y="281939"/>
                  </a:lnTo>
                  <a:lnTo>
                    <a:pt x="25400" y="243840"/>
                  </a:lnTo>
                  <a:close/>
                </a:path>
                <a:path w="25400" h="951229">
                  <a:moveTo>
                    <a:pt x="25400" y="281940"/>
                  </a:moveTo>
                  <a:lnTo>
                    <a:pt x="0" y="281940"/>
                  </a:lnTo>
                  <a:lnTo>
                    <a:pt x="0" y="288289"/>
                  </a:lnTo>
                  <a:lnTo>
                    <a:pt x="25400" y="288289"/>
                  </a:lnTo>
                  <a:lnTo>
                    <a:pt x="25400" y="281940"/>
                  </a:lnTo>
                  <a:close/>
                </a:path>
                <a:path w="25400" h="951229">
                  <a:moveTo>
                    <a:pt x="25400" y="288290"/>
                  </a:moveTo>
                  <a:lnTo>
                    <a:pt x="0" y="288290"/>
                  </a:lnTo>
                  <a:lnTo>
                    <a:pt x="0" y="300989"/>
                  </a:lnTo>
                  <a:lnTo>
                    <a:pt x="25400" y="300989"/>
                  </a:lnTo>
                  <a:lnTo>
                    <a:pt x="25400" y="288290"/>
                  </a:lnTo>
                  <a:close/>
                </a:path>
                <a:path w="25400" h="951229">
                  <a:moveTo>
                    <a:pt x="25400" y="300990"/>
                  </a:moveTo>
                  <a:lnTo>
                    <a:pt x="0" y="300990"/>
                  </a:lnTo>
                  <a:lnTo>
                    <a:pt x="0" y="307339"/>
                  </a:lnTo>
                  <a:lnTo>
                    <a:pt x="25400" y="307339"/>
                  </a:lnTo>
                  <a:lnTo>
                    <a:pt x="25400" y="300990"/>
                  </a:lnTo>
                  <a:close/>
                </a:path>
                <a:path w="25400" h="951229">
                  <a:moveTo>
                    <a:pt x="25400" y="307340"/>
                  </a:moveTo>
                  <a:lnTo>
                    <a:pt x="0" y="307340"/>
                  </a:lnTo>
                  <a:lnTo>
                    <a:pt x="0" y="320039"/>
                  </a:lnTo>
                  <a:lnTo>
                    <a:pt x="25400" y="320039"/>
                  </a:lnTo>
                  <a:lnTo>
                    <a:pt x="25400" y="307340"/>
                  </a:lnTo>
                  <a:close/>
                </a:path>
                <a:path w="25400" h="951229">
                  <a:moveTo>
                    <a:pt x="25400" y="320040"/>
                  </a:moveTo>
                  <a:lnTo>
                    <a:pt x="0" y="320040"/>
                  </a:lnTo>
                  <a:lnTo>
                    <a:pt x="0" y="326389"/>
                  </a:lnTo>
                  <a:lnTo>
                    <a:pt x="25400" y="326389"/>
                  </a:lnTo>
                  <a:lnTo>
                    <a:pt x="25400" y="320040"/>
                  </a:lnTo>
                  <a:close/>
                </a:path>
                <a:path w="25400" h="951229">
                  <a:moveTo>
                    <a:pt x="25400" y="326390"/>
                  </a:moveTo>
                  <a:lnTo>
                    <a:pt x="0" y="326390"/>
                  </a:lnTo>
                  <a:lnTo>
                    <a:pt x="0" y="339089"/>
                  </a:lnTo>
                  <a:lnTo>
                    <a:pt x="25400" y="339089"/>
                  </a:lnTo>
                  <a:lnTo>
                    <a:pt x="25400" y="326390"/>
                  </a:lnTo>
                  <a:close/>
                </a:path>
                <a:path w="25400" h="951229">
                  <a:moveTo>
                    <a:pt x="25400" y="339090"/>
                  </a:moveTo>
                  <a:lnTo>
                    <a:pt x="0" y="339090"/>
                  </a:lnTo>
                  <a:lnTo>
                    <a:pt x="0" y="345439"/>
                  </a:lnTo>
                  <a:lnTo>
                    <a:pt x="25400" y="345439"/>
                  </a:lnTo>
                  <a:lnTo>
                    <a:pt x="25400" y="339090"/>
                  </a:lnTo>
                  <a:close/>
                </a:path>
                <a:path w="25400" h="951229">
                  <a:moveTo>
                    <a:pt x="25400" y="345440"/>
                  </a:moveTo>
                  <a:lnTo>
                    <a:pt x="0" y="345440"/>
                  </a:lnTo>
                  <a:lnTo>
                    <a:pt x="0" y="351789"/>
                  </a:lnTo>
                  <a:lnTo>
                    <a:pt x="25400" y="351789"/>
                  </a:lnTo>
                  <a:lnTo>
                    <a:pt x="25400" y="345440"/>
                  </a:lnTo>
                  <a:close/>
                </a:path>
                <a:path w="25400" h="951229">
                  <a:moveTo>
                    <a:pt x="25400" y="351790"/>
                  </a:moveTo>
                  <a:lnTo>
                    <a:pt x="0" y="351790"/>
                  </a:lnTo>
                  <a:lnTo>
                    <a:pt x="0" y="358139"/>
                  </a:lnTo>
                  <a:lnTo>
                    <a:pt x="25400" y="358139"/>
                  </a:lnTo>
                  <a:lnTo>
                    <a:pt x="25400" y="351790"/>
                  </a:lnTo>
                  <a:close/>
                </a:path>
                <a:path w="25400" h="951229">
                  <a:moveTo>
                    <a:pt x="25400" y="358140"/>
                  </a:moveTo>
                  <a:lnTo>
                    <a:pt x="0" y="358140"/>
                  </a:lnTo>
                  <a:lnTo>
                    <a:pt x="0" y="364489"/>
                  </a:lnTo>
                  <a:lnTo>
                    <a:pt x="25400" y="364489"/>
                  </a:lnTo>
                  <a:lnTo>
                    <a:pt x="25400" y="358140"/>
                  </a:lnTo>
                  <a:close/>
                </a:path>
                <a:path w="25400" h="951229">
                  <a:moveTo>
                    <a:pt x="25400" y="364490"/>
                  </a:moveTo>
                  <a:lnTo>
                    <a:pt x="0" y="364490"/>
                  </a:lnTo>
                  <a:lnTo>
                    <a:pt x="0" y="370839"/>
                  </a:lnTo>
                  <a:lnTo>
                    <a:pt x="25400" y="370839"/>
                  </a:lnTo>
                  <a:lnTo>
                    <a:pt x="25400" y="364490"/>
                  </a:lnTo>
                  <a:close/>
                </a:path>
                <a:path w="25400" h="951229">
                  <a:moveTo>
                    <a:pt x="25400" y="370840"/>
                  </a:moveTo>
                  <a:lnTo>
                    <a:pt x="0" y="370840"/>
                  </a:lnTo>
                  <a:lnTo>
                    <a:pt x="0" y="377189"/>
                  </a:lnTo>
                  <a:lnTo>
                    <a:pt x="25400" y="377189"/>
                  </a:lnTo>
                  <a:lnTo>
                    <a:pt x="25400" y="370840"/>
                  </a:lnTo>
                  <a:close/>
                </a:path>
                <a:path w="25400" h="951229">
                  <a:moveTo>
                    <a:pt x="25400" y="377190"/>
                  </a:moveTo>
                  <a:lnTo>
                    <a:pt x="0" y="377190"/>
                  </a:lnTo>
                  <a:lnTo>
                    <a:pt x="0" y="383539"/>
                  </a:lnTo>
                  <a:lnTo>
                    <a:pt x="25400" y="383539"/>
                  </a:lnTo>
                  <a:lnTo>
                    <a:pt x="25400" y="377190"/>
                  </a:lnTo>
                  <a:close/>
                </a:path>
                <a:path w="25400" h="951229">
                  <a:moveTo>
                    <a:pt x="25400" y="383540"/>
                  </a:moveTo>
                  <a:lnTo>
                    <a:pt x="0" y="383540"/>
                  </a:lnTo>
                  <a:lnTo>
                    <a:pt x="0" y="389889"/>
                  </a:lnTo>
                  <a:lnTo>
                    <a:pt x="25400" y="389889"/>
                  </a:lnTo>
                  <a:lnTo>
                    <a:pt x="25400" y="383540"/>
                  </a:lnTo>
                  <a:close/>
                </a:path>
                <a:path w="25400" h="951229">
                  <a:moveTo>
                    <a:pt x="25400" y="389890"/>
                  </a:moveTo>
                  <a:lnTo>
                    <a:pt x="0" y="389890"/>
                  </a:lnTo>
                  <a:lnTo>
                    <a:pt x="0" y="396239"/>
                  </a:lnTo>
                  <a:lnTo>
                    <a:pt x="25400" y="396239"/>
                  </a:lnTo>
                  <a:lnTo>
                    <a:pt x="25400" y="389890"/>
                  </a:lnTo>
                  <a:close/>
                </a:path>
                <a:path w="25400" h="951229">
                  <a:moveTo>
                    <a:pt x="25400" y="396240"/>
                  </a:moveTo>
                  <a:lnTo>
                    <a:pt x="0" y="396240"/>
                  </a:lnTo>
                  <a:lnTo>
                    <a:pt x="0" y="402589"/>
                  </a:lnTo>
                  <a:lnTo>
                    <a:pt x="25400" y="402589"/>
                  </a:lnTo>
                  <a:lnTo>
                    <a:pt x="25400" y="396240"/>
                  </a:lnTo>
                  <a:close/>
                </a:path>
                <a:path w="25400" h="951229">
                  <a:moveTo>
                    <a:pt x="25400" y="402590"/>
                  </a:moveTo>
                  <a:lnTo>
                    <a:pt x="0" y="402590"/>
                  </a:lnTo>
                  <a:lnTo>
                    <a:pt x="0" y="408939"/>
                  </a:lnTo>
                  <a:lnTo>
                    <a:pt x="25400" y="408939"/>
                  </a:lnTo>
                  <a:lnTo>
                    <a:pt x="25400" y="402590"/>
                  </a:lnTo>
                  <a:close/>
                </a:path>
                <a:path w="25400" h="951229">
                  <a:moveTo>
                    <a:pt x="25400" y="408940"/>
                  </a:moveTo>
                  <a:lnTo>
                    <a:pt x="0" y="408940"/>
                  </a:lnTo>
                  <a:lnTo>
                    <a:pt x="0" y="415289"/>
                  </a:lnTo>
                  <a:lnTo>
                    <a:pt x="25400" y="415289"/>
                  </a:lnTo>
                  <a:lnTo>
                    <a:pt x="25400" y="408940"/>
                  </a:lnTo>
                  <a:close/>
                </a:path>
                <a:path w="25400" h="951229">
                  <a:moveTo>
                    <a:pt x="25400" y="415290"/>
                  </a:moveTo>
                  <a:lnTo>
                    <a:pt x="0" y="415290"/>
                  </a:lnTo>
                  <a:lnTo>
                    <a:pt x="0" y="421639"/>
                  </a:lnTo>
                  <a:lnTo>
                    <a:pt x="25400" y="421639"/>
                  </a:lnTo>
                  <a:lnTo>
                    <a:pt x="25400" y="415290"/>
                  </a:lnTo>
                  <a:close/>
                </a:path>
                <a:path w="25400" h="951229">
                  <a:moveTo>
                    <a:pt x="25400" y="421640"/>
                  </a:moveTo>
                  <a:lnTo>
                    <a:pt x="0" y="421640"/>
                  </a:lnTo>
                  <a:lnTo>
                    <a:pt x="0" y="427989"/>
                  </a:lnTo>
                  <a:lnTo>
                    <a:pt x="25400" y="427989"/>
                  </a:lnTo>
                  <a:lnTo>
                    <a:pt x="25400" y="421640"/>
                  </a:lnTo>
                  <a:close/>
                </a:path>
                <a:path w="25400" h="951229">
                  <a:moveTo>
                    <a:pt x="25400" y="427990"/>
                  </a:moveTo>
                  <a:lnTo>
                    <a:pt x="0" y="427990"/>
                  </a:lnTo>
                  <a:lnTo>
                    <a:pt x="0" y="434339"/>
                  </a:lnTo>
                  <a:lnTo>
                    <a:pt x="25400" y="434339"/>
                  </a:lnTo>
                  <a:lnTo>
                    <a:pt x="25400" y="427990"/>
                  </a:lnTo>
                  <a:close/>
                </a:path>
                <a:path w="25400" h="951229">
                  <a:moveTo>
                    <a:pt x="25400" y="434340"/>
                  </a:moveTo>
                  <a:lnTo>
                    <a:pt x="0" y="434340"/>
                  </a:lnTo>
                  <a:lnTo>
                    <a:pt x="0" y="440689"/>
                  </a:lnTo>
                  <a:lnTo>
                    <a:pt x="25400" y="440689"/>
                  </a:lnTo>
                  <a:lnTo>
                    <a:pt x="25400" y="434340"/>
                  </a:lnTo>
                  <a:close/>
                </a:path>
                <a:path w="25400" h="951229">
                  <a:moveTo>
                    <a:pt x="25400" y="440690"/>
                  </a:moveTo>
                  <a:lnTo>
                    <a:pt x="0" y="440690"/>
                  </a:lnTo>
                  <a:lnTo>
                    <a:pt x="0" y="447039"/>
                  </a:lnTo>
                  <a:lnTo>
                    <a:pt x="25400" y="447039"/>
                  </a:lnTo>
                  <a:lnTo>
                    <a:pt x="25400" y="440690"/>
                  </a:lnTo>
                  <a:close/>
                </a:path>
                <a:path w="25400" h="951229">
                  <a:moveTo>
                    <a:pt x="25400" y="447040"/>
                  </a:moveTo>
                  <a:lnTo>
                    <a:pt x="0" y="447040"/>
                  </a:lnTo>
                  <a:lnTo>
                    <a:pt x="0" y="453389"/>
                  </a:lnTo>
                  <a:lnTo>
                    <a:pt x="25400" y="453389"/>
                  </a:lnTo>
                  <a:lnTo>
                    <a:pt x="25400" y="447040"/>
                  </a:lnTo>
                  <a:close/>
                </a:path>
                <a:path w="25400" h="951229">
                  <a:moveTo>
                    <a:pt x="25400" y="453390"/>
                  </a:moveTo>
                  <a:lnTo>
                    <a:pt x="0" y="453390"/>
                  </a:lnTo>
                  <a:lnTo>
                    <a:pt x="0" y="459739"/>
                  </a:lnTo>
                  <a:lnTo>
                    <a:pt x="25400" y="459739"/>
                  </a:lnTo>
                  <a:lnTo>
                    <a:pt x="25400" y="453390"/>
                  </a:lnTo>
                  <a:close/>
                </a:path>
                <a:path w="25400" h="951229">
                  <a:moveTo>
                    <a:pt x="25400" y="459740"/>
                  </a:moveTo>
                  <a:lnTo>
                    <a:pt x="0" y="459740"/>
                  </a:lnTo>
                  <a:lnTo>
                    <a:pt x="0" y="466089"/>
                  </a:lnTo>
                  <a:lnTo>
                    <a:pt x="25400" y="466089"/>
                  </a:lnTo>
                  <a:lnTo>
                    <a:pt x="25400" y="459740"/>
                  </a:lnTo>
                  <a:close/>
                </a:path>
                <a:path w="25400" h="951229">
                  <a:moveTo>
                    <a:pt x="25400" y="466090"/>
                  </a:moveTo>
                  <a:lnTo>
                    <a:pt x="0" y="466090"/>
                  </a:lnTo>
                  <a:lnTo>
                    <a:pt x="0" y="472439"/>
                  </a:lnTo>
                  <a:lnTo>
                    <a:pt x="25400" y="472439"/>
                  </a:lnTo>
                  <a:lnTo>
                    <a:pt x="25400" y="466090"/>
                  </a:lnTo>
                  <a:close/>
                </a:path>
                <a:path w="25400" h="951229">
                  <a:moveTo>
                    <a:pt x="25400" y="472440"/>
                  </a:moveTo>
                  <a:lnTo>
                    <a:pt x="0" y="472440"/>
                  </a:lnTo>
                  <a:lnTo>
                    <a:pt x="0" y="492759"/>
                  </a:lnTo>
                  <a:lnTo>
                    <a:pt x="25400" y="492759"/>
                  </a:lnTo>
                  <a:lnTo>
                    <a:pt x="25400" y="472440"/>
                  </a:lnTo>
                  <a:close/>
                </a:path>
                <a:path w="25400" h="951229">
                  <a:moveTo>
                    <a:pt x="25400" y="492760"/>
                  </a:moveTo>
                  <a:lnTo>
                    <a:pt x="0" y="492760"/>
                  </a:lnTo>
                  <a:lnTo>
                    <a:pt x="0" y="499109"/>
                  </a:lnTo>
                  <a:lnTo>
                    <a:pt x="25400" y="499109"/>
                  </a:lnTo>
                  <a:lnTo>
                    <a:pt x="25400" y="492760"/>
                  </a:lnTo>
                  <a:close/>
                </a:path>
                <a:path w="25400" h="951229">
                  <a:moveTo>
                    <a:pt x="25400" y="499110"/>
                  </a:moveTo>
                  <a:lnTo>
                    <a:pt x="0" y="499110"/>
                  </a:lnTo>
                  <a:lnTo>
                    <a:pt x="0" y="518159"/>
                  </a:lnTo>
                  <a:lnTo>
                    <a:pt x="25400" y="518159"/>
                  </a:lnTo>
                  <a:lnTo>
                    <a:pt x="25400" y="499110"/>
                  </a:lnTo>
                  <a:close/>
                </a:path>
                <a:path w="25400" h="951229">
                  <a:moveTo>
                    <a:pt x="25400" y="518160"/>
                  </a:moveTo>
                  <a:lnTo>
                    <a:pt x="0" y="518160"/>
                  </a:lnTo>
                  <a:lnTo>
                    <a:pt x="0" y="524510"/>
                  </a:lnTo>
                  <a:lnTo>
                    <a:pt x="25400" y="524510"/>
                  </a:lnTo>
                  <a:lnTo>
                    <a:pt x="25400" y="518160"/>
                  </a:lnTo>
                  <a:close/>
                </a:path>
                <a:path w="25400" h="951229">
                  <a:moveTo>
                    <a:pt x="25400" y="524510"/>
                  </a:moveTo>
                  <a:lnTo>
                    <a:pt x="0" y="524510"/>
                  </a:lnTo>
                  <a:lnTo>
                    <a:pt x="0" y="530860"/>
                  </a:lnTo>
                  <a:lnTo>
                    <a:pt x="25400" y="530860"/>
                  </a:lnTo>
                  <a:lnTo>
                    <a:pt x="25400" y="524510"/>
                  </a:lnTo>
                  <a:close/>
                </a:path>
                <a:path w="25400" h="951229">
                  <a:moveTo>
                    <a:pt x="25400" y="530860"/>
                  </a:moveTo>
                  <a:lnTo>
                    <a:pt x="0" y="530860"/>
                  </a:lnTo>
                  <a:lnTo>
                    <a:pt x="0" y="537210"/>
                  </a:lnTo>
                  <a:lnTo>
                    <a:pt x="25400" y="537210"/>
                  </a:lnTo>
                  <a:lnTo>
                    <a:pt x="25400" y="530860"/>
                  </a:lnTo>
                  <a:close/>
                </a:path>
                <a:path w="25400" h="951229">
                  <a:moveTo>
                    <a:pt x="25400" y="537210"/>
                  </a:moveTo>
                  <a:lnTo>
                    <a:pt x="0" y="537210"/>
                  </a:lnTo>
                  <a:lnTo>
                    <a:pt x="0" y="543560"/>
                  </a:lnTo>
                  <a:lnTo>
                    <a:pt x="25400" y="543560"/>
                  </a:lnTo>
                  <a:lnTo>
                    <a:pt x="25400" y="537210"/>
                  </a:lnTo>
                  <a:close/>
                </a:path>
                <a:path w="25400" h="951229">
                  <a:moveTo>
                    <a:pt x="25400" y="543560"/>
                  </a:moveTo>
                  <a:lnTo>
                    <a:pt x="0" y="543560"/>
                  </a:lnTo>
                  <a:lnTo>
                    <a:pt x="0" y="549910"/>
                  </a:lnTo>
                  <a:lnTo>
                    <a:pt x="25400" y="549910"/>
                  </a:lnTo>
                  <a:lnTo>
                    <a:pt x="25400" y="543560"/>
                  </a:lnTo>
                  <a:close/>
                </a:path>
                <a:path w="25400" h="951229">
                  <a:moveTo>
                    <a:pt x="25400" y="549910"/>
                  </a:moveTo>
                  <a:lnTo>
                    <a:pt x="0" y="549910"/>
                  </a:lnTo>
                  <a:lnTo>
                    <a:pt x="0" y="556260"/>
                  </a:lnTo>
                  <a:lnTo>
                    <a:pt x="25400" y="556260"/>
                  </a:lnTo>
                  <a:lnTo>
                    <a:pt x="25400" y="549910"/>
                  </a:lnTo>
                  <a:close/>
                </a:path>
                <a:path w="25400" h="951229">
                  <a:moveTo>
                    <a:pt x="25400" y="556260"/>
                  </a:moveTo>
                  <a:lnTo>
                    <a:pt x="0" y="556260"/>
                  </a:lnTo>
                  <a:lnTo>
                    <a:pt x="0" y="568960"/>
                  </a:lnTo>
                  <a:lnTo>
                    <a:pt x="25400" y="568960"/>
                  </a:lnTo>
                  <a:lnTo>
                    <a:pt x="25400" y="556260"/>
                  </a:lnTo>
                  <a:close/>
                </a:path>
                <a:path w="25400" h="951229">
                  <a:moveTo>
                    <a:pt x="25400" y="568960"/>
                  </a:moveTo>
                  <a:lnTo>
                    <a:pt x="0" y="568960"/>
                  </a:lnTo>
                  <a:lnTo>
                    <a:pt x="0" y="575310"/>
                  </a:lnTo>
                  <a:lnTo>
                    <a:pt x="25400" y="575310"/>
                  </a:lnTo>
                  <a:lnTo>
                    <a:pt x="25400" y="568960"/>
                  </a:lnTo>
                  <a:close/>
                </a:path>
                <a:path w="25400" h="951229">
                  <a:moveTo>
                    <a:pt x="25400" y="575310"/>
                  </a:moveTo>
                  <a:lnTo>
                    <a:pt x="0" y="575310"/>
                  </a:lnTo>
                  <a:lnTo>
                    <a:pt x="0" y="581660"/>
                  </a:lnTo>
                  <a:lnTo>
                    <a:pt x="25400" y="581660"/>
                  </a:lnTo>
                  <a:lnTo>
                    <a:pt x="25400" y="575310"/>
                  </a:lnTo>
                  <a:close/>
                </a:path>
                <a:path w="25400" h="951229">
                  <a:moveTo>
                    <a:pt x="25400" y="581660"/>
                  </a:moveTo>
                  <a:lnTo>
                    <a:pt x="0" y="581660"/>
                  </a:lnTo>
                  <a:lnTo>
                    <a:pt x="0" y="588010"/>
                  </a:lnTo>
                  <a:lnTo>
                    <a:pt x="25400" y="588010"/>
                  </a:lnTo>
                  <a:lnTo>
                    <a:pt x="25400" y="581660"/>
                  </a:lnTo>
                  <a:close/>
                </a:path>
                <a:path w="25400" h="951229">
                  <a:moveTo>
                    <a:pt x="25400" y="588010"/>
                  </a:moveTo>
                  <a:lnTo>
                    <a:pt x="0" y="588010"/>
                  </a:lnTo>
                  <a:lnTo>
                    <a:pt x="0" y="594359"/>
                  </a:lnTo>
                  <a:lnTo>
                    <a:pt x="25400" y="594359"/>
                  </a:lnTo>
                  <a:lnTo>
                    <a:pt x="25400" y="588010"/>
                  </a:lnTo>
                  <a:close/>
                </a:path>
                <a:path w="25400" h="951229">
                  <a:moveTo>
                    <a:pt x="25400" y="594360"/>
                  </a:moveTo>
                  <a:lnTo>
                    <a:pt x="0" y="594360"/>
                  </a:lnTo>
                  <a:lnTo>
                    <a:pt x="0" y="600709"/>
                  </a:lnTo>
                  <a:lnTo>
                    <a:pt x="25400" y="600709"/>
                  </a:lnTo>
                  <a:lnTo>
                    <a:pt x="25400" y="594360"/>
                  </a:lnTo>
                  <a:close/>
                </a:path>
                <a:path w="25400" h="951229">
                  <a:moveTo>
                    <a:pt x="25400" y="600710"/>
                  </a:moveTo>
                  <a:lnTo>
                    <a:pt x="0" y="600710"/>
                  </a:lnTo>
                  <a:lnTo>
                    <a:pt x="0" y="604519"/>
                  </a:lnTo>
                  <a:lnTo>
                    <a:pt x="25400" y="604519"/>
                  </a:lnTo>
                  <a:lnTo>
                    <a:pt x="25400" y="600710"/>
                  </a:lnTo>
                  <a:close/>
                </a:path>
                <a:path w="25400" h="951229">
                  <a:moveTo>
                    <a:pt x="25400" y="604520"/>
                  </a:moveTo>
                  <a:lnTo>
                    <a:pt x="0" y="604520"/>
                  </a:lnTo>
                  <a:lnTo>
                    <a:pt x="0" y="613410"/>
                  </a:lnTo>
                  <a:lnTo>
                    <a:pt x="25400" y="613410"/>
                  </a:lnTo>
                  <a:lnTo>
                    <a:pt x="25400" y="604520"/>
                  </a:lnTo>
                  <a:close/>
                </a:path>
                <a:path w="25400" h="951229">
                  <a:moveTo>
                    <a:pt x="25400" y="613410"/>
                  </a:moveTo>
                  <a:lnTo>
                    <a:pt x="0" y="613410"/>
                  </a:lnTo>
                  <a:lnTo>
                    <a:pt x="0" y="619760"/>
                  </a:lnTo>
                  <a:lnTo>
                    <a:pt x="25400" y="619760"/>
                  </a:lnTo>
                  <a:lnTo>
                    <a:pt x="25400" y="613410"/>
                  </a:lnTo>
                  <a:close/>
                </a:path>
                <a:path w="25400" h="951229">
                  <a:moveTo>
                    <a:pt x="25400" y="619760"/>
                  </a:moveTo>
                  <a:lnTo>
                    <a:pt x="0" y="619760"/>
                  </a:lnTo>
                  <a:lnTo>
                    <a:pt x="0" y="626110"/>
                  </a:lnTo>
                  <a:lnTo>
                    <a:pt x="25400" y="626110"/>
                  </a:lnTo>
                  <a:lnTo>
                    <a:pt x="25400" y="619760"/>
                  </a:lnTo>
                  <a:close/>
                </a:path>
                <a:path w="25400" h="951229">
                  <a:moveTo>
                    <a:pt x="25400" y="626110"/>
                  </a:moveTo>
                  <a:lnTo>
                    <a:pt x="0" y="626110"/>
                  </a:lnTo>
                  <a:lnTo>
                    <a:pt x="0" y="632460"/>
                  </a:lnTo>
                  <a:lnTo>
                    <a:pt x="25400" y="632460"/>
                  </a:lnTo>
                  <a:lnTo>
                    <a:pt x="25400" y="626110"/>
                  </a:lnTo>
                  <a:close/>
                </a:path>
                <a:path w="25400" h="951229">
                  <a:moveTo>
                    <a:pt x="25400" y="632460"/>
                  </a:moveTo>
                  <a:lnTo>
                    <a:pt x="0" y="632460"/>
                  </a:lnTo>
                  <a:lnTo>
                    <a:pt x="0" y="638810"/>
                  </a:lnTo>
                  <a:lnTo>
                    <a:pt x="25400" y="638810"/>
                  </a:lnTo>
                  <a:lnTo>
                    <a:pt x="25400" y="632460"/>
                  </a:lnTo>
                  <a:close/>
                </a:path>
                <a:path w="25400" h="951229">
                  <a:moveTo>
                    <a:pt x="25400" y="638810"/>
                  </a:moveTo>
                  <a:lnTo>
                    <a:pt x="0" y="638810"/>
                  </a:lnTo>
                  <a:lnTo>
                    <a:pt x="0" y="645160"/>
                  </a:lnTo>
                  <a:lnTo>
                    <a:pt x="25400" y="645160"/>
                  </a:lnTo>
                  <a:lnTo>
                    <a:pt x="25400" y="638810"/>
                  </a:lnTo>
                  <a:close/>
                </a:path>
                <a:path w="25400" h="951229">
                  <a:moveTo>
                    <a:pt x="25400" y="645160"/>
                  </a:moveTo>
                  <a:lnTo>
                    <a:pt x="0" y="645160"/>
                  </a:lnTo>
                  <a:lnTo>
                    <a:pt x="0" y="651509"/>
                  </a:lnTo>
                  <a:lnTo>
                    <a:pt x="25400" y="651509"/>
                  </a:lnTo>
                  <a:lnTo>
                    <a:pt x="25400" y="645160"/>
                  </a:lnTo>
                  <a:close/>
                </a:path>
                <a:path w="25400" h="951229">
                  <a:moveTo>
                    <a:pt x="25400" y="651510"/>
                  </a:moveTo>
                  <a:lnTo>
                    <a:pt x="0" y="651510"/>
                  </a:lnTo>
                  <a:lnTo>
                    <a:pt x="0" y="657860"/>
                  </a:lnTo>
                  <a:lnTo>
                    <a:pt x="25400" y="657860"/>
                  </a:lnTo>
                  <a:lnTo>
                    <a:pt x="25400" y="651510"/>
                  </a:lnTo>
                  <a:close/>
                </a:path>
                <a:path w="25400" h="951229">
                  <a:moveTo>
                    <a:pt x="25400" y="657860"/>
                  </a:moveTo>
                  <a:lnTo>
                    <a:pt x="0" y="657860"/>
                  </a:lnTo>
                  <a:lnTo>
                    <a:pt x="0" y="670560"/>
                  </a:lnTo>
                  <a:lnTo>
                    <a:pt x="25400" y="670560"/>
                  </a:lnTo>
                  <a:lnTo>
                    <a:pt x="25400" y="657860"/>
                  </a:lnTo>
                  <a:close/>
                </a:path>
                <a:path w="25400" h="951229">
                  <a:moveTo>
                    <a:pt x="25400" y="670560"/>
                  </a:moveTo>
                  <a:lnTo>
                    <a:pt x="0" y="670560"/>
                  </a:lnTo>
                  <a:lnTo>
                    <a:pt x="0" y="695960"/>
                  </a:lnTo>
                  <a:lnTo>
                    <a:pt x="25400" y="695960"/>
                  </a:lnTo>
                  <a:lnTo>
                    <a:pt x="25400" y="670560"/>
                  </a:lnTo>
                  <a:close/>
                </a:path>
                <a:path w="25400" h="951229">
                  <a:moveTo>
                    <a:pt x="25400" y="695960"/>
                  </a:moveTo>
                  <a:lnTo>
                    <a:pt x="0" y="695960"/>
                  </a:lnTo>
                  <a:lnTo>
                    <a:pt x="0" y="708660"/>
                  </a:lnTo>
                  <a:lnTo>
                    <a:pt x="25400" y="708660"/>
                  </a:lnTo>
                  <a:lnTo>
                    <a:pt x="25400" y="695960"/>
                  </a:lnTo>
                  <a:close/>
                </a:path>
                <a:path w="25400" h="951229">
                  <a:moveTo>
                    <a:pt x="25400" y="708660"/>
                  </a:moveTo>
                  <a:lnTo>
                    <a:pt x="0" y="708660"/>
                  </a:lnTo>
                  <a:lnTo>
                    <a:pt x="0" y="715010"/>
                  </a:lnTo>
                  <a:lnTo>
                    <a:pt x="25400" y="715010"/>
                  </a:lnTo>
                  <a:lnTo>
                    <a:pt x="25400" y="708660"/>
                  </a:lnTo>
                  <a:close/>
                </a:path>
                <a:path w="25400" h="951229">
                  <a:moveTo>
                    <a:pt x="25400" y="715010"/>
                  </a:moveTo>
                  <a:lnTo>
                    <a:pt x="0" y="715010"/>
                  </a:lnTo>
                  <a:lnTo>
                    <a:pt x="0" y="721360"/>
                  </a:lnTo>
                  <a:lnTo>
                    <a:pt x="25400" y="721360"/>
                  </a:lnTo>
                  <a:lnTo>
                    <a:pt x="25400" y="715010"/>
                  </a:lnTo>
                  <a:close/>
                </a:path>
                <a:path w="25400" h="951229">
                  <a:moveTo>
                    <a:pt x="25400" y="721360"/>
                  </a:moveTo>
                  <a:lnTo>
                    <a:pt x="0" y="721360"/>
                  </a:lnTo>
                  <a:lnTo>
                    <a:pt x="0" y="727710"/>
                  </a:lnTo>
                  <a:lnTo>
                    <a:pt x="25400" y="727710"/>
                  </a:lnTo>
                  <a:lnTo>
                    <a:pt x="25400" y="721360"/>
                  </a:lnTo>
                  <a:close/>
                </a:path>
                <a:path w="25400" h="951229">
                  <a:moveTo>
                    <a:pt x="25400" y="727710"/>
                  </a:moveTo>
                  <a:lnTo>
                    <a:pt x="0" y="727710"/>
                  </a:lnTo>
                  <a:lnTo>
                    <a:pt x="0" y="734060"/>
                  </a:lnTo>
                  <a:lnTo>
                    <a:pt x="25400" y="734060"/>
                  </a:lnTo>
                  <a:lnTo>
                    <a:pt x="25400" y="727710"/>
                  </a:lnTo>
                  <a:close/>
                </a:path>
                <a:path w="25400" h="951229">
                  <a:moveTo>
                    <a:pt x="25400" y="734060"/>
                  </a:moveTo>
                  <a:lnTo>
                    <a:pt x="0" y="734060"/>
                  </a:lnTo>
                  <a:lnTo>
                    <a:pt x="0" y="740410"/>
                  </a:lnTo>
                  <a:lnTo>
                    <a:pt x="25400" y="740410"/>
                  </a:lnTo>
                  <a:lnTo>
                    <a:pt x="25400" y="734060"/>
                  </a:lnTo>
                  <a:close/>
                </a:path>
                <a:path w="25400" h="951229">
                  <a:moveTo>
                    <a:pt x="25400" y="741680"/>
                  </a:moveTo>
                  <a:lnTo>
                    <a:pt x="0" y="741680"/>
                  </a:lnTo>
                  <a:lnTo>
                    <a:pt x="0" y="746760"/>
                  </a:lnTo>
                  <a:lnTo>
                    <a:pt x="25400" y="746760"/>
                  </a:lnTo>
                  <a:lnTo>
                    <a:pt x="25400" y="741680"/>
                  </a:lnTo>
                  <a:close/>
                </a:path>
                <a:path w="25400" h="951229">
                  <a:moveTo>
                    <a:pt x="25400" y="740410"/>
                  </a:moveTo>
                  <a:lnTo>
                    <a:pt x="0" y="740410"/>
                  </a:lnTo>
                  <a:lnTo>
                    <a:pt x="0" y="741680"/>
                  </a:lnTo>
                  <a:lnTo>
                    <a:pt x="25400" y="741680"/>
                  </a:lnTo>
                  <a:lnTo>
                    <a:pt x="25400" y="740410"/>
                  </a:lnTo>
                  <a:close/>
                </a:path>
                <a:path w="25400" h="951229">
                  <a:moveTo>
                    <a:pt x="25400" y="746760"/>
                  </a:moveTo>
                  <a:lnTo>
                    <a:pt x="0" y="746760"/>
                  </a:lnTo>
                  <a:lnTo>
                    <a:pt x="0" y="753110"/>
                  </a:lnTo>
                  <a:lnTo>
                    <a:pt x="25400" y="753110"/>
                  </a:lnTo>
                  <a:lnTo>
                    <a:pt x="25400" y="746760"/>
                  </a:lnTo>
                  <a:close/>
                </a:path>
                <a:path w="25400" h="951229">
                  <a:moveTo>
                    <a:pt x="25400" y="753110"/>
                  </a:moveTo>
                  <a:lnTo>
                    <a:pt x="0" y="753110"/>
                  </a:lnTo>
                  <a:lnTo>
                    <a:pt x="0" y="759460"/>
                  </a:lnTo>
                  <a:lnTo>
                    <a:pt x="25400" y="759460"/>
                  </a:lnTo>
                  <a:lnTo>
                    <a:pt x="25400" y="753110"/>
                  </a:lnTo>
                  <a:close/>
                </a:path>
                <a:path w="25400" h="951229">
                  <a:moveTo>
                    <a:pt x="25400" y="759460"/>
                  </a:moveTo>
                  <a:lnTo>
                    <a:pt x="0" y="759460"/>
                  </a:lnTo>
                  <a:lnTo>
                    <a:pt x="0" y="765810"/>
                  </a:lnTo>
                  <a:lnTo>
                    <a:pt x="25400" y="765810"/>
                  </a:lnTo>
                  <a:lnTo>
                    <a:pt x="25400" y="759460"/>
                  </a:lnTo>
                  <a:close/>
                </a:path>
                <a:path w="25400" h="951229">
                  <a:moveTo>
                    <a:pt x="25400" y="765810"/>
                  </a:moveTo>
                  <a:lnTo>
                    <a:pt x="0" y="765810"/>
                  </a:lnTo>
                  <a:lnTo>
                    <a:pt x="0" y="772160"/>
                  </a:lnTo>
                  <a:lnTo>
                    <a:pt x="25400" y="772160"/>
                  </a:lnTo>
                  <a:lnTo>
                    <a:pt x="25400" y="765810"/>
                  </a:lnTo>
                  <a:close/>
                </a:path>
                <a:path w="25400" h="951229">
                  <a:moveTo>
                    <a:pt x="25400" y="772160"/>
                  </a:moveTo>
                  <a:lnTo>
                    <a:pt x="0" y="772160"/>
                  </a:lnTo>
                  <a:lnTo>
                    <a:pt x="0" y="778510"/>
                  </a:lnTo>
                  <a:lnTo>
                    <a:pt x="25400" y="778510"/>
                  </a:lnTo>
                  <a:lnTo>
                    <a:pt x="25400" y="772160"/>
                  </a:lnTo>
                  <a:close/>
                </a:path>
                <a:path w="25400" h="951229">
                  <a:moveTo>
                    <a:pt x="25400" y="778510"/>
                  </a:moveTo>
                  <a:lnTo>
                    <a:pt x="0" y="778510"/>
                  </a:lnTo>
                  <a:lnTo>
                    <a:pt x="0" y="803910"/>
                  </a:lnTo>
                  <a:lnTo>
                    <a:pt x="25400" y="803910"/>
                  </a:lnTo>
                  <a:lnTo>
                    <a:pt x="25400" y="778510"/>
                  </a:lnTo>
                  <a:close/>
                </a:path>
                <a:path w="25400" h="951229">
                  <a:moveTo>
                    <a:pt x="25400" y="803910"/>
                  </a:moveTo>
                  <a:lnTo>
                    <a:pt x="0" y="803910"/>
                  </a:lnTo>
                  <a:lnTo>
                    <a:pt x="0" y="810260"/>
                  </a:lnTo>
                  <a:lnTo>
                    <a:pt x="25400" y="810260"/>
                  </a:lnTo>
                  <a:lnTo>
                    <a:pt x="25400" y="803910"/>
                  </a:lnTo>
                  <a:close/>
                </a:path>
                <a:path w="25400" h="951229">
                  <a:moveTo>
                    <a:pt x="25400" y="810260"/>
                  </a:moveTo>
                  <a:lnTo>
                    <a:pt x="0" y="810260"/>
                  </a:lnTo>
                  <a:lnTo>
                    <a:pt x="0" y="816610"/>
                  </a:lnTo>
                  <a:lnTo>
                    <a:pt x="25400" y="816610"/>
                  </a:lnTo>
                  <a:lnTo>
                    <a:pt x="25400" y="810260"/>
                  </a:lnTo>
                  <a:close/>
                </a:path>
                <a:path w="25400" h="951229">
                  <a:moveTo>
                    <a:pt x="25400" y="816610"/>
                  </a:moveTo>
                  <a:lnTo>
                    <a:pt x="0" y="816610"/>
                  </a:lnTo>
                  <a:lnTo>
                    <a:pt x="0" y="822959"/>
                  </a:lnTo>
                  <a:lnTo>
                    <a:pt x="25400" y="822959"/>
                  </a:lnTo>
                  <a:lnTo>
                    <a:pt x="25400" y="816610"/>
                  </a:lnTo>
                  <a:close/>
                </a:path>
                <a:path w="25400" h="951229">
                  <a:moveTo>
                    <a:pt x="25400" y="822960"/>
                  </a:moveTo>
                  <a:lnTo>
                    <a:pt x="0" y="822960"/>
                  </a:lnTo>
                  <a:lnTo>
                    <a:pt x="0" y="826769"/>
                  </a:lnTo>
                  <a:lnTo>
                    <a:pt x="25400" y="826769"/>
                  </a:lnTo>
                  <a:lnTo>
                    <a:pt x="25400" y="822960"/>
                  </a:lnTo>
                  <a:close/>
                </a:path>
                <a:path w="25400" h="951229">
                  <a:moveTo>
                    <a:pt x="25400" y="826770"/>
                  </a:moveTo>
                  <a:lnTo>
                    <a:pt x="0" y="826770"/>
                  </a:lnTo>
                  <a:lnTo>
                    <a:pt x="0" y="829310"/>
                  </a:lnTo>
                  <a:lnTo>
                    <a:pt x="25400" y="829310"/>
                  </a:lnTo>
                  <a:lnTo>
                    <a:pt x="25400" y="826770"/>
                  </a:lnTo>
                  <a:close/>
                </a:path>
                <a:path w="25400" h="951229">
                  <a:moveTo>
                    <a:pt x="25400" y="829310"/>
                  </a:moveTo>
                  <a:lnTo>
                    <a:pt x="0" y="829310"/>
                  </a:lnTo>
                  <a:lnTo>
                    <a:pt x="0" y="842009"/>
                  </a:lnTo>
                  <a:lnTo>
                    <a:pt x="25400" y="842009"/>
                  </a:lnTo>
                  <a:lnTo>
                    <a:pt x="25400" y="829310"/>
                  </a:lnTo>
                  <a:close/>
                </a:path>
                <a:path w="25400" h="951229">
                  <a:moveTo>
                    <a:pt x="25400" y="842010"/>
                  </a:moveTo>
                  <a:lnTo>
                    <a:pt x="0" y="842010"/>
                  </a:lnTo>
                  <a:lnTo>
                    <a:pt x="0" y="848359"/>
                  </a:lnTo>
                  <a:lnTo>
                    <a:pt x="25400" y="848359"/>
                  </a:lnTo>
                  <a:lnTo>
                    <a:pt x="25400" y="842010"/>
                  </a:lnTo>
                  <a:close/>
                </a:path>
                <a:path w="25400" h="951229">
                  <a:moveTo>
                    <a:pt x="25400" y="848360"/>
                  </a:moveTo>
                  <a:lnTo>
                    <a:pt x="0" y="848360"/>
                  </a:lnTo>
                  <a:lnTo>
                    <a:pt x="0" y="858519"/>
                  </a:lnTo>
                  <a:lnTo>
                    <a:pt x="25400" y="858519"/>
                  </a:lnTo>
                  <a:lnTo>
                    <a:pt x="25400" y="848360"/>
                  </a:lnTo>
                  <a:close/>
                </a:path>
                <a:path w="25400" h="951229">
                  <a:moveTo>
                    <a:pt x="25400" y="858520"/>
                  </a:moveTo>
                  <a:lnTo>
                    <a:pt x="0" y="858520"/>
                  </a:lnTo>
                  <a:lnTo>
                    <a:pt x="0" y="864869"/>
                  </a:lnTo>
                  <a:lnTo>
                    <a:pt x="25400" y="864869"/>
                  </a:lnTo>
                  <a:lnTo>
                    <a:pt x="25400" y="858520"/>
                  </a:lnTo>
                  <a:close/>
                </a:path>
                <a:path w="25400" h="951229">
                  <a:moveTo>
                    <a:pt x="25400" y="864870"/>
                  </a:moveTo>
                  <a:lnTo>
                    <a:pt x="0" y="864870"/>
                  </a:lnTo>
                  <a:lnTo>
                    <a:pt x="0" y="873759"/>
                  </a:lnTo>
                  <a:lnTo>
                    <a:pt x="25400" y="873759"/>
                  </a:lnTo>
                  <a:lnTo>
                    <a:pt x="25400" y="864870"/>
                  </a:lnTo>
                  <a:close/>
                </a:path>
                <a:path w="25400" h="951229">
                  <a:moveTo>
                    <a:pt x="25400" y="873760"/>
                  </a:moveTo>
                  <a:lnTo>
                    <a:pt x="0" y="873760"/>
                  </a:lnTo>
                  <a:lnTo>
                    <a:pt x="0" y="878839"/>
                  </a:lnTo>
                  <a:lnTo>
                    <a:pt x="25400" y="878839"/>
                  </a:lnTo>
                  <a:lnTo>
                    <a:pt x="25400" y="873760"/>
                  </a:lnTo>
                  <a:close/>
                </a:path>
                <a:path w="25400" h="951229">
                  <a:moveTo>
                    <a:pt x="25400" y="878840"/>
                  </a:moveTo>
                  <a:lnTo>
                    <a:pt x="0" y="878840"/>
                  </a:lnTo>
                  <a:lnTo>
                    <a:pt x="0" y="880109"/>
                  </a:lnTo>
                  <a:lnTo>
                    <a:pt x="25400" y="880109"/>
                  </a:lnTo>
                  <a:lnTo>
                    <a:pt x="25400" y="878840"/>
                  </a:lnTo>
                  <a:close/>
                </a:path>
                <a:path w="25400" h="951229">
                  <a:moveTo>
                    <a:pt x="25400" y="880110"/>
                  </a:moveTo>
                  <a:lnTo>
                    <a:pt x="0" y="880110"/>
                  </a:lnTo>
                  <a:lnTo>
                    <a:pt x="0" y="886459"/>
                  </a:lnTo>
                  <a:lnTo>
                    <a:pt x="25400" y="886459"/>
                  </a:lnTo>
                  <a:lnTo>
                    <a:pt x="25400" y="880110"/>
                  </a:lnTo>
                  <a:close/>
                </a:path>
                <a:path w="25400" h="951229">
                  <a:moveTo>
                    <a:pt x="25400" y="886460"/>
                  </a:moveTo>
                  <a:lnTo>
                    <a:pt x="0" y="886460"/>
                  </a:lnTo>
                  <a:lnTo>
                    <a:pt x="0" y="896619"/>
                  </a:lnTo>
                  <a:lnTo>
                    <a:pt x="25400" y="896619"/>
                  </a:lnTo>
                  <a:lnTo>
                    <a:pt x="25400" y="886460"/>
                  </a:lnTo>
                  <a:close/>
                </a:path>
                <a:path w="25400" h="951229">
                  <a:moveTo>
                    <a:pt x="25400" y="896620"/>
                  </a:moveTo>
                  <a:lnTo>
                    <a:pt x="0" y="896620"/>
                  </a:lnTo>
                  <a:lnTo>
                    <a:pt x="0" y="905509"/>
                  </a:lnTo>
                  <a:lnTo>
                    <a:pt x="25400" y="905509"/>
                  </a:lnTo>
                  <a:lnTo>
                    <a:pt x="25400" y="896620"/>
                  </a:lnTo>
                  <a:close/>
                </a:path>
                <a:path w="25400" h="951229">
                  <a:moveTo>
                    <a:pt x="25400" y="905510"/>
                  </a:moveTo>
                  <a:lnTo>
                    <a:pt x="0" y="905510"/>
                  </a:lnTo>
                  <a:lnTo>
                    <a:pt x="0" y="941070"/>
                  </a:lnTo>
                  <a:lnTo>
                    <a:pt x="1269" y="941070"/>
                  </a:lnTo>
                  <a:lnTo>
                    <a:pt x="1269" y="942340"/>
                  </a:lnTo>
                  <a:lnTo>
                    <a:pt x="5080" y="942340"/>
                  </a:lnTo>
                  <a:lnTo>
                    <a:pt x="5080" y="943610"/>
                  </a:lnTo>
                  <a:lnTo>
                    <a:pt x="25400" y="943610"/>
                  </a:lnTo>
                  <a:lnTo>
                    <a:pt x="25400" y="905510"/>
                  </a:lnTo>
                  <a:close/>
                </a:path>
                <a:path w="25400" h="951229">
                  <a:moveTo>
                    <a:pt x="25400" y="943610"/>
                  </a:moveTo>
                  <a:lnTo>
                    <a:pt x="7619" y="943610"/>
                  </a:lnTo>
                  <a:lnTo>
                    <a:pt x="7619" y="944880"/>
                  </a:lnTo>
                  <a:lnTo>
                    <a:pt x="10160" y="944880"/>
                  </a:lnTo>
                  <a:lnTo>
                    <a:pt x="10160" y="946150"/>
                  </a:lnTo>
                  <a:lnTo>
                    <a:pt x="13969" y="946150"/>
                  </a:lnTo>
                  <a:lnTo>
                    <a:pt x="13969" y="947419"/>
                  </a:lnTo>
                  <a:lnTo>
                    <a:pt x="25400" y="947419"/>
                  </a:lnTo>
                  <a:lnTo>
                    <a:pt x="25400" y="943610"/>
                  </a:lnTo>
                  <a:close/>
                </a:path>
                <a:path w="25400" h="951229">
                  <a:moveTo>
                    <a:pt x="25400" y="947420"/>
                  </a:moveTo>
                  <a:lnTo>
                    <a:pt x="16510" y="947420"/>
                  </a:lnTo>
                  <a:lnTo>
                    <a:pt x="16510" y="948690"/>
                  </a:lnTo>
                  <a:lnTo>
                    <a:pt x="19050" y="948690"/>
                  </a:lnTo>
                  <a:lnTo>
                    <a:pt x="19050" y="949960"/>
                  </a:lnTo>
                  <a:lnTo>
                    <a:pt x="25400" y="949960"/>
                  </a:lnTo>
                  <a:lnTo>
                    <a:pt x="25400" y="947420"/>
                  </a:lnTo>
                  <a:close/>
                </a:path>
                <a:path w="25400" h="951229">
                  <a:moveTo>
                    <a:pt x="25400" y="949960"/>
                  </a:moveTo>
                  <a:lnTo>
                    <a:pt x="22860" y="949960"/>
                  </a:lnTo>
                  <a:lnTo>
                    <a:pt x="22860" y="951230"/>
                  </a:lnTo>
                  <a:lnTo>
                    <a:pt x="25400" y="951230"/>
                  </a:lnTo>
                  <a:lnTo>
                    <a:pt x="25400" y="949960"/>
                  </a:lnTo>
                  <a:close/>
                </a:path>
              </a:pathLst>
            </a:custGeom>
            <a:solidFill>
              <a:srgbClr val="6784DF"/>
            </a:solidFill>
          </p:spPr>
          <p:txBody>
            <a:bodyPr wrap="square" lIns="0" tIns="0" rIns="0" bIns="0" rtlCol="0"/>
            <a:lstStyle/>
            <a:p>
              <a:endParaRPr/>
            </a:p>
          </p:txBody>
        </p:sp>
        <p:sp>
          <p:nvSpPr>
            <p:cNvPr id="620" name="object 620"/>
            <p:cNvSpPr/>
            <p:nvPr/>
          </p:nvSpPr>
          <p:spPr>
            <a:xfrm>
              <a:off x="1795779" y="4738370"/>
              <a:ext cx="26670" cy="946150"/>
            </a:xfrm>
            <a:custGeom>
              <a:avLst/>
              <a:gdLst/>
              <a:ahLst/>
              <a:cxnLst/>
              <a:rect l="l" t="t" r="r" b="b"/>
              <a:pathLst>
                <a:path w="26669" h="946150">
                  <a:moveTo>
                    <a:pt x="5079" y="0"/>
                  </a:moveTo>
                  <a:lnTo>
                    <a:pt x="0" y="0"/>
                  </a:lnTo>
                  <a:lnTo>
                    <a:pt x="0" y="1269"/>
                  </a:lnTo>
                  <a:lnTo>
                    <a:pt x="5079" y="1269"/>
                  </a:lnTo>
                  <a:lnTo>
                    <a:pt x="5079" y="0"/>
                  </a:lnTo>
                  <a:close/>
                </a:path>
                <a:path w="26669" h="946150">
                  <a:moveTo>
                    <a:pt x="12700" y="1269"/>
                  </a:moveTo>
                  <a:lnTo>
                    <a:pt x="0" y="1269"/>
                  </a:lnTo>
                  <a:lnTo>
                    <a:pt x="0" y="7619"/>
                  </a:lnTo>
                  <a:lnTo>
                    <a:pt x="26669" y="7619"/>
                  </a:lnTo>
                  <a:lnTo>
                    <a:pt x="26669" y="3809"/>
                  </a:lnTo>
                  <a:lnTo>
                    <a:pt x="20319" y="3809"/>
                  </a:lnTo>
                  <a:lnTo>
                    <a:pt x="20319" y="2539"/>
                  </a:lnTo>
                  <a:lnTo>
                    <a:pt x="12700" y="2539"/>
                  </a:lnTo>
                  <a:lnTo>
                    <a:pt x="12700" y="1269"/>
                  </a:lnTo>
                  <a:close/>
                </a:path>
                <a:path w="26669" h="946150">
                  <a:moveTo>
                    <a:pt x="26669" y="7620"/>
                  </a:moveTo>
                  <a:lnTo>
                    <a:pt x="0" y="7620"/>
                  </a:lnTo>
                  <a:lnTo>
                    <a:pt x="0" y="13969"/>
                  </a:lnTo>
                  <a:lnTo>
                    <a:pt x="26669" y="13969"/>
                  </a:lnTo>
                  <a:lnTo>
                    <a:pt x="26669" y="7620"/>
                  </a:lnTo>
                  <a:close/>
                </a:path>
                <a:path w="26669" h="946150">
                  <a:moveTo>
                    <a:pt x="26669" y="13970"/>
                  </a:moveTo>
                  <a:lnTo>
                    <a:pt x="0" y="13970"/>
                  </a:lnTo>
                  <a:lnTo>
                    <a:pt x="0" y="20319"/>
                  </a:lnTo>
                  <a:lnTo>
                    <a:pt x="26669" y="20319"/>
                  </a:lnTo>
                  <a:lnTo>
                    <a:pt x="26669" y="13970"/>
                  </a:lnTo>
                  <a:close/>
                </a:path>
                <a:path w="26669" h="946150">
                  <a:moveTo>
                    <a:pt x="26669" y="20319"/>
                  </a:moveTo>
                  <a:lnTo>
                    <a:pt x="0" y="20319"/>
                  </a:lnTo>
                  <a:lnTo>
                    <a:pt x="0" y="26669"/>
                  </a:lnTo>
                  <a:lnTo>
                    <a:pt x="26669" y="26669"/>
                  </a:lnTo>
                  <a:lnTo>
                    <a:pt x="26669" y="20319"/>
                  </a:lnTo>
                  <a:close/>
                </a:path>
                <a:path w="26669" h="946150">
                  <a:moveTo>
                    <a:pt x="26669" y="26669"/>
                  </a:moveTo>
                  <a:lnTo>
                    <a:pt x="0" y="26669"/>
                  </a:lnTo>
                  <a:lnTo>
                    <a:pt x="0" y="33019"/>
                  </a:lnTo>
                  <a:lnTo>
                    <a:pt x="26669" y="33019"/>
                  </a:lnTo>
                  <a:lnTo>
                    <a:pt x="26669" y="26669"/>
                  </a:lnTo>
                  <a:close/>
                </a:path>
                <a:path w="26669" h="946150">
                  <a:moveTo>
                    <a:pt x="26669" y="33019"/>
                  </a:moveTo>
                  <a:lnTo>
                    <a:pt x="0" y="33019"/>
                  </a:lnTo>
                  <a:lnTo>
                    <a:pt x="0" y="45719"/>
                  </a:lnTo>
                  <a:lnTo>
                    <a:pt x="26669" y="45719"/>
                  </a:lnTo>
                  <a:lnTo>
                    <a:pt x="26669" y="33019"/>
                  </a:lnTo>
                  <a:close/>
                </a:path>
                <a:path w="26669" h="946150">
                  <a:moveTo>
                    <a:pt x="26669" y="45719"/>
                  </a:moveTo>
                  <a:lnTo>
                    <a:pt x="0" y="45719"/>
                  </a:lnTo>
                  <a:lnTo>
                    <a:pt x="0" y="52069"/>
                  </a:lnTo>
                  <a:lnTo>
                    <a:pt x="26669" y="52069"/>
                  </a:lnTo>
                  <a:lnTo>
                    <a:pt x="26669" y="45719"/>
                  </a:lnTo>
                  <a:close/>
                </a:path>
                <a:path w="26669" h="946150">
                  <a:moveTo>
                    <a:pt x="26669" y="52069"/>
                  </a:moveTo>
                  <a:lnTo>
                    <a:pt x="0" y="52069"/>
                  </a:lnTo>
                  <a:lnTo>
                    <a:pt x="0" y="58419"/>
                  </a:lnTo>
                  <a:lnTo>
                    <a:pt x="26669" y="58419"/>
                  </a:lnTo>
                  <a:lnTo>
                    <a:pt x="26669" y="52069"/>
                  </a:lnTo>
                  <a:close/>
                </a:path>
                <a:path w="26669" h="946150">
                  <a:moveTo>
                    <a:pt x="26669" y="58419"/>
                  </a:moveTo>
                  <a:lnTo>
                    <a:pt x="0" y="58419"/>
                  </a:lnTo>
                  <a:lnTo>
                    <a:pt x="0" y="64769"/>
                  </a:lnTo>
                  <a:lnTo>
                    <a:pt x="26669" y="64769"/>
                  </a:lnTo>
                  <a:lnTo>
                    <a:pt x="26669" y="58419"/>
                  </a:lnTo>
                  <a:close/>
                </a:path>
                <a:path w="26669" h="946150">
                  <a:moveTo>
                    <a:pt x="26669" y="64769"/>
                  </a:moveTo>
                  <a:lnTo>
                    <a:pt x="0" y="64769"/>
                  </a:lnTo>
                  <a:lnTo>
                    <a:pt x="0" y="71119"/>
                  </a:lnTo>
                  <a:lnTo>
                    <a:pt x="26669" y="71119"/>
                  </a:lnTo>
                  <a:lnTo>
                    <a:pt x="26669" y="64769"/>
                  </a:lnTo>
                  <a:close/>
                </a:path>
                <a:path w="26669" h="946150">
                  <a:moveTo>
                    <a:pt x="26669" y="71119"/>
                  </a:moveTo>
                  <a:lnTo>
                    <a:pt x="0" y="71119"/>
                  </a:lnTo>
                  <a:lnTo>
                    <a:pt x="0" y="77469"/>
                  </a:lnTo>
                  <a:lnTo>
                    <a:pt x="26669" y="77469"/>
                  </a:lnTo>
                  <a:lnTo>
                    <a:pt x="26669" y="71119"/>
                  </a:lnTo>
                  <a:close/>
                </a:path>
                <a:path w="26669" h="946150">
                  <a:moveTo>
                    <a:pt x="26669" y="77469"/>
                  </a:moveTo>
                  <a:lnTo>
                    <a:pt x="0" y="77469"/>
                  </a:lnTo>
                  <a:lnTo>
                    <a:pt x="0" y="83819"/>
                  </a:lnTo>
                  <a:lnTo>
                    <a:pt x="26669" y="83819"/>
                  </a:lnTo>
                  <a:lnTo>
                    <a:pt x="26669" y="77469"/>
                  </a:lnTo>
                  <a:close/>
                </a:path>
                <a:path w="26669" h="946150">
                  <a:moveTo>
                    <a:pt x="26669" y="83819"/>
                  </a:moveTo>
                  <a:lnTo>
                    <a:pt x="0" y="83819"/>
                  </a:lnTo>
                  <a:lnTo>
                    <a:pt x="0" y="90169"/>
                  </a:lnTo>
                  <a:lnTo>
                    <a:pt x="26669" y="90169"/>
                  </a:lnTo>
                  <a:lnTo>
                    <a:pt x="26669" y="83819"/>
                  </a:lnTo>
                  <a:close/>
                </a:path>
                <a:path w="26669" h="946150">
                  <a:moveTo>
                    <a:pt x="26669" y="90169"/>
                  </a:moveTo>
                  <a:lnTo>
                    <a:pt x="0" y="90169"/>
                  </a:lnTo>
                  <a:lnTo>
                    <a:pt x="0" y="96519"/>
                  </a:lnTo>
                  <a:lnTo>
                    <a:pt x="26669" y="96519"/>
                  </a:lnTo>
                  <a:lnTo>
                    <a:pt x="26669" y="90169"/>
                  </a:lnTo>
                  <a:close/>
                </a:path>
                <a:path w="26669" h="946150">
                  <a:moveTo>
                    <a:pt x="26669" y="96519"/>
                  </a:moveTo>
                  <a:lnTo>
                    <a:pt x="0" y="96519"/>
                  </a:lnTo>
                  <a:lnTo>
                    <a:pt x="0" y="102869"/>
                  </a:lnTo>
                  <a:lnTo>
                    <a:pt x="26669" y="102869"/>
                  </a:lnTo>
                  <a:lnTo>
                    <a:pt x="26669" y="96519"/>
                  </a:lnTo>
                  <a:close/>
                </a:path>
                <a:path w="26669" h="946150">
                  <a:moveTo>
                    <a:pt x="26669" y="102869"/>
                  </a:moveTo>
                  <a:lnTo>
                    <a:pt x="0" y="102869"/>
                  </a:lnTo>
                  <a:lnTo>
                    <a:pt x="0" y="115569"/>
                  </a:lnTo>
                  <a:lnTo>
                    <a:pt x="26669" y="115569"/>
                  </a:lnTo>
                  <a:lnTo>
                    <a:pt x="26669" y="102869"/>
                  </a:lnTo>
                  <a:close/>
                </a:path>
                <a:path w="26669" h="946150">
                  <a:moveTo>
                    <a:pt x="26669" y="115569"/>
                  </a:moveTo>
                  <a:lnTo>
                    <a:pt x="0" y="115569"/>
                  </a:lnTo>
                  <a:lnTo>
                    <a:pt x="0" y="121919"/>
                  </a:lnTo>
                  <a:lnTo>
                    <a:pt x="26669" y="121919"/>
                  </a:lnTo>
                  <a:lnTo>
                    <a:pt x="26669" y="115569"/>
                  </a:lnTo>
                  <a:close/>
                </a:path>
                <a:path w="26669" h="946150">
                  <a:moveTo>
                    <a:pt x="26669" y="121919"/>
                  </a:moveTo>
                  <a:lnTo>
                    <a:pt x="0" y="121919"/>
                  </a:lnTo>
                  <a:lnTo>
                    <a:pt x="0" y="128269"/>
                  </a:lnTo>
                  <a:lnTo>
                    <a:pt x="26669" y="128269"/>
                  </a:lnTo>
                  <a:lnTo>
                    <a:pt x="26669" y="121919"/>
                  </a:lnTo>
                  <a:close/>
                </a:path>
                <a:path w="26669" h="946150">
                  <a:moveTo>
                    <a:pt x="26669" y="128269"/>
                  </a:moveTo>
                  <a:lnTo>
                    <a:pt x="0" y="128269"/>
                  </a:lnTo>
                  <a:lnTo>
                    <a:pt x="0" y="134619"/>
                  </a:lnTo>
                  <a:lnTo>
                    <a:pt x="26669" y="134619"/>
                  </a:lnTo>
                  <a:lnTo>
                    <a:pt x="26669" y="128269"/>
                  </a:lnTo>
                  <a:close/>
                </a:path>
                <a:path w="26669" h="946150">
                  <a:moveTo>
                    <a:pt x="26669" y="134620"/>
                  </a:moveTo>
                  <a:lnTo>
                    <a:pt x="0" y="134620"/>
                  </a:lnTo>
                  <a:lnTo>
                    <a:pt x="0" y="140969"/>
                  </a:lnTo>
                  <a:lnTo>
                    <a:pt x="26669" y="140969"/>
                  </a:lnTo>
                  <a:lnTo>
                    <a:pt x="26669" y="134620"/>
                  </a:lnTo>
                  <a:close/>
                </a:path>
                <a:path w="26669" h="946150">
                  <a:moveTo>
                    <a:pt x="26669" y="140970"/>
                  </a:moveTo>
                  <a:lnTo>
                    <a:pt x="0" y="140970"/>
                  </a:lnTo>
                  <a:lnTo>
                    <a:pt x="0" y="147319"/>
                  </a:lnTo>
                  <a:lnTo>
                    <a:pt x="26669" y="147319"/>
                  </a:lnTo>
                  <a:lnTo>
                    <a:pt x="26669" y="140970"/>
                  </a:lnTo>
                  <a:close/>
                </a:path>
                <a:path w="26669" h="946150">
                  <a:moveTo>
                    <a:pt x="26669" y="147320"/>
                  </a:moveTo>
                  <a:lnTo>
                    <a:pt x="0" y="147320"/>
                  </a:lnTo>
                  <a:lnTo>
                    <a:pt x="0" y="153669"/>
                  </a:lnTo>
                  <a:lnTo>
                    <a:pt x="26669" y="153669"/>
                  </a:lnTo>
                  <a:lnTo>
                    <a:pt x="26669" y="147320"/>
                  </a:lnTo>
                  <a:close/>
                </a:path>
                <a:path w="26669" h="946150">
                  <a:moveTo>
                    <a:pt x="26669" y="153669"/>
                  </a:moveTo>
                  <a:lnTo>
                    <a:pt x="0" y="153669"/>
                  </a:lnTo>
                  <a:lnTo>
                    <a:pt x="0" y="160019"/>
                  </a:lnTo>
                  <a:lnTo>
                    <a:pt x="26669" y="160019"/>
                  </a:lnTo>
                  <a:lnTo>
                    <a:pt x="26669" y="153669"/>
                  </a:lnTo>
                  <a:close/>
                </a:path>
                <a:path w="26669" h="946150">
                  <a:moveTo>
                    <a:pt x="26669" y="160019"/>
                  </a:moveTo>
                  <a:lnTo>
                    <a:pt x="0" y="160019"/>
                  </a:lnTo>
                  <a:lnTo>
                    <a:pt x="0" y="166369"/>
                  </a:lnTo>
                  <a:lnTo>
                    <a:pt x="26669" y="166369"/>
                  </a:lnTo>
                  <a:lnTo>
                    <a:pt x="26669" y="160019"/>
                  </a:lnTo>
                  <a:close/>
                </a:path>
                <a:path w="26669" h="946150">
                  <a:moveTo>
                    <a:pt x="26669" y="166370"/>
                  </a:moveTo>
                  <a:lnTo>
                    <a:pt x="0" y="166370"/>
                  </a:lnTo>
                  <a:lnTo>
                    <a:pt x="0" y="172719"/>
                  </a:lnTo>
                  <a:lnTo>
                    <a:pt x="26669" y="172719"/>
                  </a:lnTo>
                  <a:lnTo>
                    <a:pt x="26669" y="166370"/>
                  </a:lnTo>
                  <a:close/>
                </a:path>
                <a:path w="26669" h="946150">
                  <a:moveTo>
                    <a:pt x="26669" y="172719"/>
                  </a:moveTo>
                  <a:lnTo>
                    <a:pt x="0" y="172719"/>
                  </a:lnTo>
                  <a:lnTo>
                    <a:pt x="0" y="179069"/>
                  </a:lnTo>
                  <a:lnTo>
                    <a:pt x="26669" y="179069"/>
                  </a:lnTo>
                  <a:lnTo>
                    <a:pt x="26669" y="172719"/>
                  </a:lnTo>
                  <a:close/>
                </a:path>
                <a:path w="26669" h="946150">
                  <a:moveTo>
                    <a:pt x="26669" y="179069"/>
                  </a:moveTo>
                  <a:lnTo>
                    <a:pt x="0" y="179069"/>
                  </a:lnTo>
                  <a:lnTo>
                    <a:pt x="0" y="185419"/>
                  </a:lnTo>
                  <a:lnTo>
                    <a:pt x="26669" y="185419"/>
                  </a:lnTo>
                  <a:lnTo>
                    <a:pt x="26669" y="179069"/>
                  </a:lnTo>
                  <a:close/>
                </a:path>
                <a:path w="26669" h="946150">
                  <a:moveTo>
                    <a:pt x="26669" y="185420"/>
                  </a:moveTo>
                  <a:lnTo>
                    <a:pt x="0" y="185420"/>
                  </a:lnTo>
                  <a:lnTo>
                    <a:pt x="0" y="191769"/>
                  </a:lnTo>
                  <a:lnTo>
                    <a:pt x="26669" y="191769"/>
                  </a:lnTo>
                  <a:lnTo>
                    <a:pt x="26669" y="185420"/>
                  </a:lnTo>
                  <a:close/>
                </a:path>
                <a:path w="26669" h="946150">
                  <a:moveTo>
                    <a:pt x="26669" y="191769"/>
                  </a:moveTo>
                  <a:lnTo>
                    <a:pt x="0" y="191769"/>
                  </a:lnTo>
                  <a:lnTo>
                    <a:pt x="0" y="198119"/>
                  </a:lnTo>
                  <a:lnTo>
                    <a:pt x="26669" y="198119"/>
                  </a:lnTo>
                  <a:lnTo>
                    <a:pt x="26669" y="191769"/>
                  </a:lnTo>
                  <a:close/>
                </a:path>
                <a:path w="26669" h="946150">
                  <a:moveTo>
                    <a:pt x="26669" y="198119"/>
                  </a:moveTo>
                  <a:lnTo>
                    <a:pt x="0" y="198119"/>
                  </a:lnTo>
                  <a:lnTo>
                    <a:pt x="0" y="204469"/>
                  </a:lnTo>
                  <a:lnTo>
                    <a:pt x="26669" y="204469"/>
                  </a:lnTo>
                  <a:lnTo>
                    <a:pt x="26669" y="198119"/>
                  </a:lnTo>
                  <a:close/>
                </a:path>
                <a:path w="26669" h="946150">
                  <a:moveTo>
                    <a:pt x="26669" y="204470"/>
                  </a:moveTo>
                  <a:lnTo>
                    <a:pt x="0" y="204470"/>
                  </a:lnTo>
                  <a:lnTo>
                    <a:pt x="0" y="210819"/>
                  </a:lnTo>
                  <a:lnTo>
                    <a:pt x="26669" y="210819"/>
                  </a:lnTo>
                  <a:lnTo>
                    <a:pt x="26669" y="204470"/>
                  </a:lnTo>
                  <a:close/>
                </a:path>
                <a:path w="26669" h="946150">
                  <a:moveTo>
                    <a:pt x="26669" y="210820"/>
                  </a:moveTo>
                  <a:lnTo>
                    <a:pt x="0" y="210820"/>
                  </a:lnTo>
                  <a:lnTo>
                    <a:pt x="0" y="217169"/>
                  </a:lnTo>
                  <a:lnTo>
                    <a:pt x="26669" y="217169"/>
                  </a:lnTo>
                  <a:lnTo>
                    <a:pt x="26669" y="210820"/>
                  </a:lnTo>
                  <a:close/>
                </a:path>
                <a:path w="26669" h="946150">
                  <a:moveTo>
                    <a:pt x="26669" y="217169"/>
                  </a:moveTo>
                  <a:lnTo>
                    <a:pt x="0" y="217169"/>
                  </a:lnTo>
                  <a:lnTo>
                    <a:pt x="0" y="223519"/>
                  </a:lnTo>
                  <a:lnTo>
                    <a:pt x="26669" y="223519"/>
                  </a:lnTo>
                  <a:lnTo>
                    <a:pt x="26669" y="217169"/>
                  </a:lnTo>
                  <a:close/>
                </a:path>
                <a:path w="26669" h="946150">
                  <a:moveTo>
                    <a:pt x="26669" y="223519"/>
                  </a:moveTo>
                  <a:lnTo>
                    <a:pt x="0" y="223519"/>
                  </a:lnTo>
                  <a:lnTo>
                    <a:pt x="0" y="242569"/>
                  </a:lnTo>
                  <a:lnTo>
                    <a:pt x="26669" y="242569"/>
                  </a:lnTo>
                  <a:lnTo>
                    <a:pt x="26669" y="223519"/>
                  </a:lnTo>
                  <a:close/>
                </a:path>
                <a:path w="26669" h="946150">
                  <a:moveTo>
                    <a:pt x="26669" y="242570"/>
                  </a:moveTo>
                  <a:lnTo>
                    <a:pt x="0" y="242570"/>
                  </a:lnTo>
                  <a:lnTo>
                    <a:pt x="0" y="248919"/>
                  </a:lnTo>
                  <a:lnTo>
                    <a:pt x="26669" y="248919"/>
                  </a:lnTo>
                  <a:lnTo>
                    <a:pt x="26669" y="242570"/>
                  </a:lnTo>
                  <a:close/>
                </a:path>
                <a:path w="26669" h="946150">
                  <a:moveTo>
                    <a:pt x="26669" y="248919"/>
                  </a:moveTo>
                  <a:lnTo>
                    <a:pt x="0" y="248919"/>
                  </a:lnTo>
                  <a:lnTo>
                    <a:pt x="0" y="287019"/>
                  </a:lnTo>
                  <a:lnTo>
                    <a:pt x="26669" y="287019"/>
                  </a:lnTo>
                  <a:lnTo>
                    <a:pt x="26669" y="248919"/>
                  </a:lnTo>
                  <a:close/>
                </a:path>
                <a:path w="26669" h="946150">
                  <a:moveTo>
                    <a:pt x="26669" y="287019"/>
                  </a:moveTo>
                  <a:lnTo>
                    <a:pt x="0" y="287019"/>
                  </a:lnTo>
                  <a:lnTo>
                    <a:pt x="0" y="293369"/>
                  </a:lnTo>
                  <a:lnTo>
                    <a:pt x="26669" y="293369"/>
                  </a:lnTo>
                  <a:lnTo>
                    <a:pt x="26669" y="287019"/>
                  </a:lnTo>
                  <a:close/>
                </a:path>
                <a:path w="26669" h="946150">
                  <a:moveTo>
                    <a:pt x="26669" y="293369"/>
                  </a:moveTo>
                  <a:lnTo>
                    <a:pt x="0" y="293369"/>
                  </a:lnTo>
                  <a:lnTo>
                    <a:pt x="0" y="306069"/>
                  </a:lnTo>
                  <a:lnTo>
                    <a:pt x="26669" y="306069"/>
                  </a:lnTo>
                  <a:lnTo>
                    <a:pt x="26669" y="293369"/>
                  </a:lnTo>
                  <a:close/>
                </a:path>
                <a:path w="26669" h="946150">
                  <a:moveTo>
                    <a:pt x="26669" y="306069"/>
                  </a:moveTo>
                  <a:lnTo>
                    <a:pt x="0" y="306069"/>
                  </a:lnTo>
                  <a:lnTo>
                    <a:pt x="0" y="312419"/>
                  </a:lnTo>
                  <a:lnTo>
                    <a:pt x="26669" y="312419"/>
                  </a:lnTo>
                  <a:lnTo>
                    <a:pt x="26669" y="306069"/>
                  </a:lnTo>
                  <a:close/>
                </a:path>
                <a:path w="26669" h="946150">
                  <a:moveTo>
                    <a:pt x="26669" y="312419"/>
                  </a:moveTo>
                  <a:lnTo>
                    <a:pt x="0" y="312419"/>
                  </a:lnTo>
                  <a:lnTo>
                    <a:pt x="0" y="325119"/>
                  </a:lnTo>
                  <a:lnTo>
                    <a:pt x="26669" y="325119"/>
                  </a:lnTo>
                  <a:lnTo>
                    <a:pt x="26669" y="312419"/>
                  </a:lnTo>
                  <a:close/>
                </a:path>
                <a:path w="26669" h="946150">
                  <a:moveTo>
                    <a:pt x="26669" y="325119"/>
                  </a:moveTo>
                  <a:lnTo>
                    <a:pt x="0" y="325119"/>
                  </a:lnTo>
                  <a:lnTo>
                    <a:pt x="0" y="331469"/>
                  </a:lnTo>
                  <a:lnTo>
                    <a:pt x="26669" y="331469"/>
                  </a:lnTo>
                  <a:lnTo>
                    <a:pt x="26669" y="325119"/>
                  </a:lnTo>
                  <a:close/>
                </a:path>
                <a:path w="26669" h="946150">
                  <a:moveTo>
                    <a:pt x="26669" y="331469"/>
                  </a:moveTo>
                  <a:lnTo>
                    <a:pt x="0" y="331469"/>
                  </a:lnTo>
                  <a:lnTo>
                    <a:pt x="0" y="344169"/>
                  </a:lnTo>
                  <a:lnTo>
                    <a:pt x="26669" y="344169"/>
                  </a:lnTo>
                  <a:lnTo>
                    <a:pt x="26669" y="331469"/>
                  </a:lnTo>
                  <a:close/>
                </a:path>
                <a:path w="26669" h="946150">
                  <a:moveTo>
                    <a:pt x="26669" y="344169"/>
                  </a:moveTo>
                  <a:lnTo>
                    <a:pt x="0" y="344169"/>
                  </a:lnTo>
                  <a:lnTo>
                    <a:pt x="0" y="350519"/>
                  </a:lnTo>
                  <a:lnTo>
                    <a:pt x="26669" y="350519"/>
                  </a:lnTo>
                  <a:lnTo>
                    <a:pt x="26669" y="344169"/>
                  </a:lnTo>
                  <a:close/>
                </a:path>
                <a:path w="26669" h="946150">
                  <a:moveTo>
                    <a:pt x="26669" y="350519"/>
                  </a:moveTo>
                  <a:lnTo>
                    <a:pt x="0" y="350519"/>
                  </a:lnTo>
                  <a:lnTo>
                    <a:pt x="0" y="356869"/>
                  </a:lnTo>
                  <a:lnTo>
                    <a:pt x="26669" y="356869"/>
                  </a:lnTo>
                  <a:lnTo>
                    <a:pt x="26669" y="350519"/>
                  </a:lnTo>
                  <a:close/>
                </a:path>
                <a:path w="26669" h="946150">
                  <a:moveTo>
                    <a:pt x="26669" y="356869"/>
                  </a:moveTo>
                  <a:lnTo>
                    <a:pt x="0" y="356869"/>
                  </a:lnTo>
                  <a:lnTo>
                    <a:pt x="0" y="363219"/>
                  </a:lnTo>
                  <a:lnTo>
                    <a:pt x="26669" y="363219"/>
                  </a:lnTo>
                  <a:lnTo>
                    <a:pt x="26669" y="356869"/>
                  </a:lnTo>
                  <a:close/>
                </a:path>
                <a:path w="26669" h="946150">
                  <a:moveTo>
                    <a:pt x="26669" y="363219"/>
                  </a:moveTo>
                  <a:lnTo>
                    <a:pt x="0" y="363219"/>
                  </a:lnTo>
                  <a:lnTo>
                    <a:pt x="0" y="369569"/>
                  </a:lnTo>
                  <a:lnTo>
                    <a:pt x="26669" y="369569"/>
                  </a:lnTo>
                  <a:lnTo>
                    <a:pt x="26669" y="363219"/>
                  </a:lnTo>
                  <a:close/>
                </a:path>
                <a:path w="26669" h="946150">
                  <a:moveTo>
                    <a:pt x="26669" y="369569"/>
                  </a:moveTo>
                  <a:lnTo>
                    <a:pt x="0" y="369569"/>
                  </a:lnTo>
                  <a:lnTo>
                    <a:pt x="0" y="375919"/>
                  </a:lnTo>
                  <a:lnTo>
                    <a:pt x="26669" y="375919"/>
                  </a:lnTo>
                  <a:lnTo>
                    <a:pt x="26669" y="369569"/>
                  </a:lnTo>
                  <a:close/>
                </a:path>
                <a:path w="26669" h="946150">
                  <a:moveTo>
                    <a:pt x="26669" y="375920"/>
                  </a:moveTo>
                  <a:lnTo>
                    <a:pt x="0" y="375920"/>
                  </a:lnTo>
                  <a:lnTo>
                    <a:pt x="0" y="382269"/>
                  </a:lnTo>
                  <a:lnTo>
                    <a:pt x="26669" y="382269"/>
                  </a:lnTo>
                  <a:lnTo>
                    <a:pt x="26669" y="375920"/>
                  </a:lnTo>
                  <a:close/>
                </a:path>
                <a:path w="26669" h="946150">
                  <a:moveTo>
                    <a:pt x="26669" y="382270"/>
                  </a:moveTo>
                  <a:lnTo>
                    <a:pt x="0" y="382270"/>
                  </a:lnTo>
                  <a:lnTo>
                    <a:pt x="0" y="388619"/>
                  </a:lnTo>
                  <a:lnTo>
                    <a:pt x="26669" y="388619"/>
                  </a:lnTo>
                  <a:lnTo>
                    <a:pt x="26669" y="382270"/>
                  </a:lnTo>
                  <a:close/>
                </a:path>
                <a:path w="26669" h="946150">
                  <a:moveTo>
                    <a:pt x="26669" y="388619"/>
                  </a:moveTo>
                  <a:lnTo>
                    <a:pt x="0" y="388619"/>
                  </a:lnTo>
                  <a:lnTo>
                    <a:pt x="0" y="394969"/>
                  </a:lnTo>
                  <a:lnTo>
                    <a:pt x="26669" y="394969"/>
                  </a:lnTo>
                  <a:lnTo>
                    <a:pt x="26669" y="388619"/>
                  </a:lnTo>
                  <a:close/>
                </a:path>
                <a:path w="26669" h="946150">
                  <a:moveTo>
                    <a:pt x="26669" y="394969"/>
                  </a:moveTo>
                  <a:lnTo>
                    <a:pt x="0" y="394969"/>
                  </a:lnTo>
                  <a:lnTo>
                    <a:pt x="0" y="401319"/>
                  </a:lnTo>
                  <a:lnTo>
                    <a:pt x="26669" y="401319"/>
                  </a:lnTo>
                  <a:lnTo>
                    <a:pt x="26669" y="394969"/>
                  </a:lnTo>
                  <a:close/>
                </a:path>
                <a:path w="26669" h="946150">
                  <a:moveTo>
                    <a:pt x="26669" y="401319"/>
                  </a:moveTo>
                  <a:lnTo>
                    <a:pt x="0" y="401319"/>
                  </a:lnTo>
                  <a:lnTo>
                    <a:pt x="0" y="407669"/>
                  </a:lnTo>
                  <a:lnTo>
                    <a:pt x="26669" y="407669"/>
                  </a:lnTo>
                  <a:lnTo>
                    <a:pt x="26669" y="401319"/>
                  </a:lnTo>
                  <a:close/>
                </a:path>
                <a:path w="26669" h="946150">
                  <a:moveTo>
                    <a:pt x="26669" y="407670"/>
                  </a:moveTo>
                  <a:lnTo>
                    <a:pt x="0" y="407670"/>
                  </a:lnTo>
                  <a:lnTo>
                    <a:pt x="0" y="414019"/>
                  </a:lnTo>
                  <a:lnTo>
                    <a:pt x="26669" y="414019"/>
                  </a:lnTo>
                  <a:lnTo>
                    <a:pt x="26669" y="407670"/>
                  </a:lnTo>
                  <a:close/>
                </a:path>
                <a:path w="26669" h="946150">
                  <a:moveTo>
                    <a:pt x="26669" y="414020"/>
                  </a:moveTo>
                  <a:lnTo>
                    <a:pt x="0" y="414020"/>
                  </a:lnTo>
                  <a:lnTo>
                    <a:pt x="0" y="420369"/>
                  </a:lnTo>
                  <a:lnTo>
                    <a:pt x="26669" y="420369"/>
                  </a:lnTo>
                  <a:lnTo>
                    <a:pt x="26669" y="414020"/>
                  </a:lnTo>
                  <a:close/>
                </a:path>
                <a:path w="26669" h="946150">
                  <a:moveTo>
                    <a:pt x="26669" y="420370"/>
                  </a:moveTo>
                  <a:lnTo>
                    <a:pt x="0" y="420370"/>
                  </a:lnTo>
                  <a:lnTo>
                    <a:pt x="0" y="426719"/>
                  </a:lnTo>
                  <a:lnTo>
                    <a:pt x="26669" y="426719"/>
                  </a:lnTo>
                  <a:lnTo>
                    <a:pt x="26669" y="420370"/>
                  </a:lnTo>
                  <a:close/>
                </a:path>
                <a:path w="26669" h="946150">
                  <a:moveTo>
                    <a:pt x="26669" y="426719"/>
                  </a:moveTo>
                  <a:lnTo>
                    <a:pt x="0" y="426719"/>
                  </a:lnTo>
                  <a:lnTo>
                    <a:pt x="0" y="433069"/>
                  </a:lnTo>
                  <a:lnTo>
                    <a:pt x="26669" y="433069"/>
                  </a:lnTo>
                  <a:lnTo>
                    <a:pt x="26669" y="426719"/>
                  </a:lnTo>
                  <a:close/>
                </a:path>
                <a:path w="26669" h="946150">
                  <a:moveTo>
                    <a:pt x="26669" y="433070"/>
                  </a:moveTo>
                  <a:lnTo>
                    <a:pt x="0" y="433070"/>
                  </a:lnTo>
                  <a:lnTo>
                    <a:pt x="0" y="439419"/>
                  </a:lnTo>
                  <a:lnTo>
                    <a:pt x="26669" y="439419"/>
                  </a:lnTo>
                  <a:lnTo>
                    <a:pt x="26669" y="433070"/>
                  </a:lnTo>
                  <a:close/>
                </a:path>
                <a:path w="26669" h="946150">
                  <a:moveTo>
                    <a:pt x="26669" y="439420"/>
                  </a:moveTo>
                  <a:lnTo>
                    <a:pt x="0" y="439420"/>
                  </a:lnTo>
                  <a:lnTo>
                    <a:pt x="0" y="445769"/>
                  </a:lnTo>
                  <a:lnTo>
                    <a:pt x="26669" y="445769"/>
                  </a:lnTo>
                  <a:lnTo>
                    <a:pt x="26669" y="439420"/>
                  </a:lnTo>
                  <a:close/>
                </a:path>
                <a:path w="26669" h="946150">
                  <a:moveTo>
                    <a:pt x="26669" y="445769"/>
                  </a:moveTo>
                  <a:lnTo>
                    <a:pt x="0" y="445769"/>
                  </a:lnTo>
                  <a:lnTo>
                    <a:pt x="0" y="452119"/>
                  </a:lnTo>
                  <a:lnTo>
                    <a:pt x="26669" y="452119"/>
                  </a:lnTo>
                  <a:lnTo>
                    <a:pt x="26669" y="445769"/>
                  </a:lnTo>
                  <a:close/>
                </a:path>
                <a:path w="26669" h="946150">
                  <a:moveTo>
                    <a:pt x="26669" y="452120"/>
                  </a:moveTo>
                  <a:lnTo>
                    <a:pt x="0" y="452120"/>
                  </a:lnTo>
                  <a:lnTo>
                    <a:pt x="0" y="458469"/>
                  </a:lnTo>
                  <a:lnTo>
                    <a:pt x="26669" y="458469"/>
                  </a:lnTo>
                  <a:lnTo>
                    <a:pt x="26669" y="452120"/>
                  </a:lnTo>
                  <a:close/>
                </a:path>
                <a:path w="26669" h="946150">
                  <a:moveTo>
                    <a:pt x="26669" y="458469"/>
                  </a:moveTo>
                  <a:lnTo>
                    <a:pt x="0" y="458469"/>
                  </a:lnTo>
                  <a:lnTo>
                    <a:pt x="0" y="464819"/>
                  </a:lnTo>
                  <a:lnTo>
                    <a:pt x="26669" y="464819"/>
                  </a:lnTo>
                  <a:lnTo>
                    <a:pt x="26669" y="458469"/>
                  </a:lnTo>
                  <a:close/>
                </a:path>
                <a:path w="26669" h="946150">
                  <a:moveTo>
                    <a:pt x="26669" y="464819"/>
                  </a:moveTo>
                  <a:lnTo>
                    <a:pt x="0" y="464819"/>
                  </a:lnTo>
                  <a:lnTo>
                    <a:pt x="0" y="471169"/>
                  </a:lnTo>
                  <a:lnTo>
                    <a:pt x="26669" y="471169"/>
                  </a:lnTo>
                  <a:lnTo>
                    <a:pt x="26669" y="464819"/>
                  </a:lnTo>
                  <a:close/>
                </a:path>
                <a:path w="26669" h="946150">
                  <a:moveTo>
                    <a:pt x="26669" y="471169"/>
                  </a:moveTo>
                  <a:lnTo>
                    <a:pt x="0" y="471169"/>
                  </a:lnTo>
                  <a:lnTo>
                    <a:pt x="0" y="477519"/>
                  </a:lnTo>
                  <a:lnTo>
                    <a:pt x="26669" y="477519"/>
                  </a:lnTo>
                  <a:lnTo>
                    <a:pt x="26669" y="471169"/>
                  </a:lnTo>
                  <a:close/>
                </a:path>
                <a:path w="26669" h="946150">
                  <a:moveTo>
                    <a:pt x="26669" y="477519"/>
                  </a:moveTo>
                  <a:lnTo>
                    <a:pt x="0" y="477519"/>
                  </a:lnTo>
                  <a:lnTo>
                    <a:pt x="0" y="497839"/>
                  </a:lnTo>
                  <a:lnTo>
                    <a:pt x="26669" y="497839"/>
                  </a:lnTo>
                  <a:lnTo>
                    <a:pt x="26669" y="477519"/>
                  </a:lnTo>
                  <a:close/>
                </a:path>
                <a:path w="26669" h="946150">
                  <a:moveTo>
                    <a:pt x="26669" y="497839"/>
                  </a:moveTo>
                  <a:lnTo>
                    <a:pt x="0" y="497839"/>
                  </a:lnTo>
                  <a:lnTo>
                    <a:pt x="0" y="504189"/>
                  </a:lnTo>
                  <a:lnTo>
                    <a:pt x="26669" y="504189"/>
                  </a:lnTo>
                  <a:lnTo>
                    <a:pt x="26669" y="497839"/>
                  </a:lnTo>
                  <a:close/>
                </a:path>
                <a:path w="26669" h="946150">
                  <a:moveTo>
                    <a:pt x="26669" y="504189"/>
                  </a:moveTo>
                  <a:lnTo>
                    <a:pt x="0" y="504189"/>
                  </a:lnTo>
                  <a:lnTo>
                    <a:pt x="0" y="523239"/>
                  </a:lnTo>
                  <a:lnTo>
                    <a:pt x="26669" y="523239"/>
                  </a:lnTo>
                  <a:lnTo>
                    <a:pt x="26669" y="504189"/>
                  </a:lnTo>
                  <a:close/>
                </a:path>
                <a:path w="26669" h="946150">
                  <a:moveTo>
                    <a:pt x="26669" y="523239"/>
                  </a:moveTo>
                  <a:lnTo>
                    <a:pt x="0" y="523239"/>
                  </a:lnTo>
                  <a:lnTo>
                    <a:pt x="0" y="529589"/>
                  </a:lnTo>
                  <a:lnTo>
                    <a:pt x="26669" y="529589"/>
                  </a:lnTo>
                  <a:lnTo>
                    <a:pt x="26669" y="523239"/>
                  </a:lnTo>
                  <a:close/>
                </a:path>
                <a:path w="26669" h="946150">
                  <a:moveTo>
                    <a:pt x="26669" y="529589"/>
                  </a:moveTo>
                  <a:lnTo>
                    <a:pt x="0" y="529589"/>
                  </a:lnTo>
                  <a:lnTo>
                    <a:pt x="0" y="535939"/>
                  </a:lnTo>
                  <a:lnTo>
                    <a:pt x="26669" y="535939"/>
                  </a:lnTo>
                  <a:lnTo>
                    <a:pt x="26669" y="529589"/>
                  </a:lnTo>
                  <a:close/>
                </a:path>
                <a:path w="26669" h="946150">
                  <a:moveTo>
                    <a:pt x="26669" y="535939"/>
                  </a:moveTo>
                  <a:lnTo>
                    <a:pt x="0" y="535939"/>
                  </a:lnTo>
                  <a:lnTo>
                    <a:pt x="0" y="542289"/>
                  </a:lnTo>
                  <a:lnTo>
                    <a:pt x="26669" y="542289"/>
                  </a:lnTo>
                  <a:lnTo>
                    <a:pt x="26669" y="535939"/>
                  </a:lnTo>
                  <a:close/>
                </a:path>
                <a:path w="26669" h="946150">
                  <a:moveTo>
                    <a:pt x="26669" y="542289"/>
                  </a:moveTo>
                  <a:lnTo>
                    <a:pt x="0" y="542289"/>
                  </a:lnTo>
                  <a:lnTo>
                    <a:pt x="0" y="548639"/>
                  </a:lnTo>
                  <a:lnTo>
                    <a:pt x="26669" y="548639"/>
                  </a:lnTo>
                  <a:lnTo>
                    <a:pt x="26669" y="542289"/>
                  </a:lnTo>
                  <a:close/>
                </a:path>
                <a:path w="26669" h="946150">
                  <a:moveTo>
                    <a:pt x="26669" y="548640"/>
                  </a:moveTo>
                  <a:lnTo>
                    <a:pt x="0" y="548640"/>
                  </a:lnTo>
                  <a:lnTo>
                    <a:pt x="0" y="554989"/>
                  </a:lnTo>
                  <a:lnTo>
                    <a:pt x="26669" y="554989"/>
                  </a:lnTo>
                  <a:lnTo>
                    <a:pt x="26669" y="548640"/>
                  </a:lnTo>
                  <a:close/>
                </a:path>
                <a:path w="26669" h="946150">
                  <a:moveTo>
                    <a:pt x="26669" y="554989"/>
                  </a:moveTo>
                  <a:lnTo>
                    <a:pt x="0" y="554989"/>
                  </a:lnTo>
                  <a:lnTo>
                    <a:pt x="0" y="561339"/>
                  </a:lnTo>
                  <a:lnTo>
                    <a:pt x="26669" y="561339"/>
                  </a:lnTo>
                  <a:lnTo>
                    <a:pt x="26669" y="554989"/>
                  </a:lnTo>
                  <a:close/>
                </a:path>
                <a:path w="26669" h="946150">
                  <a:moveTo>
                    <a:pt x="26669" y="561339"/>
                  </a:moveTo>
                  <a:lnTo>
                    <a:pt x="0" y="561339"/>
                  </a:lnTo>
                  <a:lnTo>
                    <a:pt x="0" y="574039"/>
                  </a:lnTo>
                  <a:lnTo>
                    <a:pt x="26669" y="574039"/>
                  </a:lnTo>
                  <a:lnTo>
                    <a:pt x="26669" y="561339"/>
                  </a:lnTo>
                  <a:close/>
                </a:path>
                <a:path w="26669" h="946150">
                  <a:moveTo>
                    <a:pt x="26669" y="574040"/>
                  </a:moveTo>
                  <a:lnTo>
                    <a:pt x="0" y="574040"/>
                  </a:lnTo>
                  <a:lnTo>
                    <a:pt x="0" y="580389"/>
                  </a:lnTo>
                  <a:lnTo>
                    <a:pt x="26669" y="580389"/>
                  </a:lnTo>
                  <a:lnTo>
                    <a:pt x="26669" y="574040"/>
                  </a:lnTo>
                  <a:close/>
                </a:path>
                <a:path w="26669" h="946150">
                  <a:moveTo>
                    <a:pt x="26669" y="580390"/>
                  </a:moveTo>
                  <a:lnTo>
                    <a:pt x="0" y="580390"/>
                  </a:lnTo>
                  <a:lnTo>
                    <a:pt x="0" y="586739"/>
                  </a:lnTo>
                  <a:lnTo>
                    <a:pt x="26669" y="586739"/>
                  </a:lnTo>
                  <a:lnTo>
                    <a:pt x="26669" y="580390"/>
                  </a:lnTo>
                  <a:close/>
                </a:path>
                <a:path w="26669" h="946150">
                  <a:moveTo>
                    <a:pt x="26669" y="586739"/>
                  </a:moveTo>
                  <a:lnTo>
                    <a:pt x="0" y="586739"/>
                  </a:lnTo>
                  <a:lnTo>
                    <a:pt x="0" y="593089"/>
                  </a:lnTo>
                  <a:lnTo>
                    <a:pt x="26669" y="593089"/>
                  </a:lnTo>
                  <a:lnTo>
                    <a:pt x="26669" y="586739"/>
                  </a:lnTo>
                  <a:close/>
                </a:path>
                <a:path w="26669" h="946150">
                  <a:moveTo>
                    <a:pt x="26669" y="593090"/>
                  </a:moveTo>
                  <a:lnTo>
                    <a:pt x="0" y="593090"/>
                  </a:lnTo>
                  <a:lnTo>
                    <a:pt x="0" y="599439"/>
                  </a:lnTo>
                  <a:lnTo>
                    <a:pt x="26669" y="599439"/>
                  </a:lnTo>
                  <a:lnTo>
                    <a:pt x="26669" y="593090"/>
                  </a:lnTo>
                  <a:close/>
                </a:path>
                <a:path w="26669" h="946150">
                  <a:moveTo>
                    <a:pt x="26669" y="599439"/>
                  </a:moveTo>
                  <a:lnTo>
                    <a:pt x="0" y="599439"/>
                  </a:lnTo>
                  <a:lnTo>
                    <a:pt x="0" y="605789"/>
                  </a:lnTo>
                  <a:lnTo>
                    <a:pt x="26669" y="605789"/>
                  </a:lnTo>
                  <a:lnTo>
                    <a:pt x="26669" y="599439"/>
                  </a:lnTo>
                  <a:close/>
                </a:path>
                <a:path w="26669" h="946150">
                  <a:moveTo>
                    <a:pt x="26669" y="605789"/>
                  </a:moveTo>
                  <a:lnTo>
                    <a:pt x="0" y="605789"/>
                  </a:lnTo>
                  <a:lnTo>
                    <a:pt x="0" y="609599"/>
                  </a:lnTo>
                  <a:lnTo>
                    <a:pt x="26669" y="609599"/>
                  </a:lnTo>
                  <a:lnTo>
                    <a:pt x="26669" y="605789"/>
                  </a:lnTo>
                  <a:close/>
                </a:path>
                <a:path w="26669" h="946150">
                  <a:moveTo>
                    <a:pt x="26669" y="609600"/>
                  </a:moveTo>
                  <a:lnTo>
                    <a:pt x="0" y="609600"/>
                  </a:lnTo>
                  <a:lnTo>
                    <a:pt x="0" y="618489"/>
                  </a:lnTo>
                  <a:lnTo>
                    <a:pt x="26669" y="618489"/>
                  </a:lnTo>
                  <a:lnTo>
                    <a:pt x="26669" y="609600"/>
                  </a:lnTo>
                  <a:close/>
                </a:path>
                <a:path w="26669" h="946150">
                  <a:moveTo>
                    <a:pt x="26669" y="618489"/>
                  </a:moveTo>
                  <a:lnTo>
                    <a:pt x="0" y="618489"/>
                  </a:lnTo>
                  <a:lnTo>
                    <a:pt x="0" y="624839"/>
                  </a:lnTo>
                  <a:lnTo>
                    <a:pt x="26669" y="624839"/>
                  </a:lnTo>
                  <a:lnTo>
                    <a:pt x="26669" y="618489"/>
                  </a:lnTo>
                  <a:close/>
                </a:path>
                <a:path w="26669" h="946150">
                  <a:moveTo>
                    <a:pt x="26669" y="624840"/>
                  </a:moveTo>
                  <a:lnTo>
                    <a:pt x="0" y="624840"/>
                  </a:lnTo>
                  <a:lnTo>
                    <a:pt x="0" y="631189"/>
                  </a:lnTo>
                  <a:lnTo>
                    <a:pt x="26669" y="631189"/>
                  </a:lnTo>
                  <a:lnTo>
                    <a:pt x="26669" y="624840"/>
                  </a:lnTo>
                  <a:close/>
                </a:path>
                <a:path w="26669" h="946150">
                  <a:moveTo>
                    <a:pt x="26669" y="631189"/>
                  </a:moveTo>
                  <a:lnTo>
                    <a:pt x="0" y="631189"/>
                  </a:lnTo>
                  <a:lnTo>
                    <a:pt x="0" y="637539"/>
                  </a:lnTo>
                  <a:lnTo>
                    <a:pt x="26669" y="637539"/>
                  </a:lnTo>
                  <a:lnTo>
                    <a:pt x="26669" y="631189"/>
                  </a:lnTo>
                  <a:close/>
                </a:path>
                <a:path w="26669" h="946150">
                  <a:moveTo>
                    <a:pt x="26669" y="637539"/>
                  </a:moveTo>
                  <a:lnTo>
                    <a:pt x="0" y="637539"/>
                  </a:lnTo>
                  <a:lnTo>
                    <a:pt x="0" y="643889"/>
                  </a:lnTo>
                  <a:lnTo>
                    <a:pt x="26669" y="643889"/>
                  </a:lnTo>
                  <a:lnTo>
                    <a:pt x="26669" y="637539"/>
                  </a:lnTo>
                  <a:close/>
                </a:path>
                <a:path w="26669" h="946150">
                  <a:moveTo>
                    <a:pt x="26669" y="643889"/>
                  </a:moveTo>
                  <a:lnTo>
                    <a:pt x="0" y="643889"/>
                  </a:lnTo>
                  <a:lnTo>
                    <a:pt x="0" y="650239"/>
                  </a:lnTo>
                  <a:lnTo>
                    <a:pt x="26669" y="650239"/>
                  </a:lnTo>
                  <a:lnTo>
                    <a:pt x="26669" y="643889"/>
                  </a:lnTo>
                  <a:close/>
                </a:path>
                <a:path w="26669" h="946150">
                  <a:moveTo>
                    <a:pt x="26669" y="650239"/>
                  </a:moveTo>
                  <a:lnTo>
                    <a:pt x="0" y="650239"/>
                  </a:lnTo>
                  <a:lnTo>
                    <a:pt x="0" y="656589"/>
                  </a:lnTo>
                  <a:lnTo>
                    <a:pt x="26669" y="656589"/>
                  </a:lnTo>
                  <a:lnTo>
                    <a:pt x="26669" y="650239"/>
                  </a:lnTo>
                  <a:close/>
                </a:path>
                <a:path w="26669" h="946150">
                  <a:moveTo>
                    <a:pt x="26669" y="656589"/>
                  </a:moveTo>
                  <a:lnTo>
                    <a:pt x="0" y="656589"/>
                  </a:lnTo>
                  <a:lnTo>
                    <a:pt x="0" y="662939"/>
                  </a:lnTo>
                  <a:lnTo>
                    <a:pt x="26669" y="662939"/>
                  </a:lnTo>
                  <a:lnTo>
                    <a:pt x="26669" y="656589"/>
                  </a:lnTo>
                  <a:close/>
                </a:path>
                <a:path w="26669" h="946150">
                  <a:moveTo>
                    <a:pt x="26669" y="662939"/>
                  </a:moveTo>
                  <a:lnTo>
                    <a:pt x="0" y="662939"/>
                  </a:lnTo>
                  <a:lnTo>
                    <a:pt x="0" y="675639"/>
                  </a:lnTo>
                  <a:lnTo>
                    <a:pt x="26669" y="675639"/>
                  </a:lnTo>
                  <a:lnTo>
                    <a:pt x="26669" y="662939"/>
                  </a:lnTo>
                  <a:close/>
                </a:path>
                <a:path w="26669" h="946150">
                  <a:moveTo>
                    <a:pt x="26669" y="675639"/>
                  </a:moveTo>
                  <a:lnTo>
                    <a:pt x="0" y="675639"/>
                  </a:lnTo>
                  <a:lnTo>
                    <a:pt x="0" y="701039"/>
                  </a:lnTo>
                  <a:lnTo>
                    <a:pt x="26669" y="701039"/>
                  </a:lnTo>
                  <a:lnTo>
                    <a:pt x="26669" y="675639"/>
                  </a:lnTo>
                  <a:close/>
                </a:path>
                <a:path w="26669" h="946150">
                  <a:moveTo>
                    <a:pt x="26669" y="701039"/>
                  </a:moveTo>
                  <a:lnTo>
                    <a:pt x="0" y="701039"/>
                  </a:lnTo>
                  <a:lnTo>
                    <a:pt x="0" y="713739"/>
                  </a:lnTo>
                  <a:lnTo>
                    <a:pt x="26669" y="713739"/>
                  </a:lnTo>
                  <a:lnTo>
                    <a:pt x="26669" y="701039"/>
                  </a:lnTo>
                  <a:close/>
                </a:path>
                <a:path w="26669" h="946150">
                  <a:moveTo>
                    <a:pt x="26669" y="713739"/>
                  </a:moveTo>
                  <a:lnTo>
                    <a:pt x="0" y="713739"/>
                  </a:lnTo>
                  <a:lnTo>
                    <a:pt x="0" y="720089"/>
                  </a:lnTo>
                  <a:lnTo>
                    <a:pt x="26669" y="720089"/>
                  </a:lnTo>
                  <a:lnTo>
                    <a:pt x="26669" y="713739"/>
                  </a:lnTo>
                  <a:close/>
                </a:path>
                <a:path w="26669" h="946150">
                  <a:moveTo>
                    <a:pt x="26669" y="720089"/>
                  </a:moveTo>
                  <a:lnTo>
                    <a:pt x="0" y="720089"/>
                  </a:lnTo>
                  <a:lnTo>
                    <a:pt x="0" y="726439"/>
                  </a:lnTo>
                  <a:lnTo>
                    <a:pt x="26669" y="726439"/>
                  </a:lnTo>
                  <a:lnTo>
                    <a:pt x="26669" y="720089"/>
                  </a:lnTo>
                  <a:close/>
                </a:path>
                <a:path w="26669" h="946150">
                  <a:moveTo>
                    <a:pt x="26669" y="726439"/>
                  </a:moveTo>
                  <a:lnTo>
                    <a:pt x="0" y="726439"/>
                  </a:lnTo>
                  <a:lnTo>
                    <a:pt x="0" y="732789"/>
                  </a:lnTo>
                  <a:lnTo>
                    <a:pt x="26669" y="732789"/>
                  </a:lnTo>
                  <a:lnTo>
                    <a:pt x="26669" y="726439"/>
                  </a:lnTo>
                  <a:close/>
                </a:path>
                <a:path w="26669" h="946150">
                  <a:moveTo>
                    <a:pt x="26669" y="732789"/>
                  </a:moveTo>
                  <a:lnTo>
                    <a:pt x="0" y="732789"/>
                  </a:lnTo>
                  <a:lnTo>
                    <a:pt x="0" y="739139"/>
                  </a:lnTo>
                  <a:lnTo>
                    <a:pt x="26669" y="739139"/>
                  </a:lnTo>
                  <a:lnTo>
                    <a:pt x="26669" y="732789"/>
                  </a:lnTo>
                  <a:close/>
                </a:path>
                <a:path w="26669" h="946150">
                  <a:moveTo>
                    <a:pt x="26669" y="739139"/>
                  </a:moveTo>
                  <a:lnTo>
                    <a:pt x="0" y="739139"/>
                  </a:lnTo>
                  <a:lnTo>
                    <a:pt x="0" y="745489"/>
                  </a:lnTo>
                  <a:lnTo>
                    <a:pt x="26669" y="745489"/>
                  </a:lnTo>
                  <a:lnTo>
                    <a:pt x="26669" y="739139"/>
                  </a:lnTo>
                  <a:close/>
                </a:path>
                <a:path w="26669" h="946150">
                  <a:moveTo>
                    <a:pt x="26669" y="746760"/>
                  </a:moveTo>
                  <a:lnTo>
                    <a:pt x="0" y="746760"/>
                  </a:lnTo>
                  <a:lnTo>
                    <a:pt x="0" y="751839"/>
                  </a:lnTo>
                  <a:lnTo>
                    <a:pt x="26669" y="751839"/>
                  </a:lnTo>
                  <a:lnTo>
                    <a:pt x="26669" y="746760"/>
                  </a:lnTo>
                  <a:close/>
                </a:path>
                <a:path w="26669" h="946150">
                  <a:moveTo>
                    <a:pt x="26669" y="745489"/>
                  </a:moveTo>
                  <a:lnTo>
                    <a:pt x="0" y="745489"/>
                  </a:lnTo>
                  <a:lnTo>
                    <a:pt x="0" y="746759"/>
                  </a:lnTo>
                  <a:lnTo>
                    <a:pt x="26669" y="746759"/>
                  </a:lnTo>
                  <a:lnTo>
                    <a:pt x="26669" y="745489"/>
                  </a:lnTo>
                  <a:close/>
                </a:path>
                <a:path w="26669" h="946150">
                  <a:moveTo>
                    <a:pt x="26669" y="751839"/>
                  </a:moveTo>
                  <a:lnTo>
                    <a:pt x="0" y="751839"/>
                  </a:lnTo>
                  <a:lnTo>
                    <a:pt x="0" y="758189"/>
                  </a:lnTo>
                  <a:lnTo>
                    <a:pt x="26669" y="758189"/>
                  </a:lnTo>
                  <a:lnTo>
                    <a:pt x="26669" y="751839"/>
                  </a:lnTo>
                  <a:close/>
                </a:path>
                <a:path w="26669" h="946150">
                  <a:moveTo>
                    <a:pt x="26669" y="758189"/>
                  </a:moveTo>
                  <a:lnTo>
                    <a:pt x="0" y="758189"/>
                  </a:lnTo>
                  <a:lnTo>
                    <a:pt x="0" y="764539"/>
                  </a:lnTo>
                  <a:lnTo>
                    <a:pt x="26669" y="764539"/>
                  </a:lnTo>
                  <a:lnTo>
                    <a:pt x="26669" y="758189"/>
                  </a:lnTo>
                  <a:close/>
                </a:path>
                <a:path w="26669" h="946150">
                  <a:moveTo>
                    <a:pt x="26669" y="764539"/>
                  </a:moveTo>
                  <a:lnTo>
                    <a:pt x="0" y="764539"/>
                  </a:lnTo>
                  <a:lnTo>
                    <a:pt x="0" y="770889"/>
                  </a:lnTo>
                  <a:lnTo>
                    <a:pt x="26669" y="770889"/>
                  </a:lnTo>
                  <a:lnTo>
                    <a:pt x="26669" y="764539"/>
                  </a:lnTo>
                  <a:close/>
                </a:path>
                <a:path w="26669" h="946150">
                  <a:moveTo>
                    <a:pt x="26669" y="770889"/>
                  </a:moveTo>
                  <a:lnTo>
                    <a:pt x="0" y="770889"/>
                  </a:lnTo>
                  <a:lnTo>
                    <a:pt x="0" y="777239"/>
                  </a:lnTo>
                  <a:lnTo>
                    <a:pt x="26669" y="777239"/>
                  </a:lnTo>
                  <a:lnTo>
                    <a:pt x="26669" y="770889"/>
                  </a:lnTo>
                  <a:close/>
                </a:path>
                <a:path w="26669" h="946150">
                  <a:moveTo>
                    <a:pt x="26669" y="777239"/>
                  </a:moveTo>
                  <a:lnTo>
                    <a:pt x="0" y="777239"/>
                  </a:lnTo>
                  <a:lnTo>
                    <a:pt x="0" y="783589"/>
                  </a:lnTo>
                  <a:lnTo>
                    <a:pt x="26669" y="783589"/>
                  </a:lnTo>
                  <a:lnTo>
                    <a:pt x="26669" y="777239"/>
                  </a:lnTo>
                  <a:close/>
                </a:path>
                <a:path w="26669" h="946150">
                  <a:moveTo>
                    <a:pt x="26669" y="783589"/>
                  </a:moveTo>
                  <a:lnTo>
                    <a:pt x="0" y="783589"/>
                  </a:lnTo>
                  <a:lnTo>
                    <a:pt x="0" y="808989"/>
                  </a:lnTo>
                  <a:lnTo>
                    <a:pt x="26669" y="808989"/>
                  </a:lnTo>
                  <a:lnTo>
                    <a:pt x="26669" y="783589"/>
                  </a:lnTo>
                  <a:close/>
                </a:path>
                <a:path w="26669" h="946150">
                  <a:moveTo>
                    <a:pt x="26669" y="808990"/>
                  </a:moveTo>
                  <a:lnTo>
                    <a:pt x="0" y="808990"/>
                  </a:lnTo>
                  <a:lnTo>
                    <a:pt x="0" y="815339"/>
                  </a:lnTo>
                  <a:lnTo>
                    <a:pt x="26669" y="815339"/>
                  </a:lnTo>
                  <a:lnTo>
                    <a:pt x="26669" y="808990"/>
                  </a:lnTo>
                  <a:close/>
                </a:path>
                <a:path w="26669" h="946150">
                  <a:moveTo>
                    <a:pt x="26669" y="815340"/>
                  </a:moveTo>
                  <a:lnTo>
                    <a:pt x="0" y="815340"/>
                  </a:lnTo>
                  <a:lnTo>
                    <a:pt x="0" y="821689"/>
                  </a:lnTo>
                  <a:lnTo>
                    <a:pt x="26669" y="821689"/>
                  </a:lnTo>
                  <a:lnTo>
                    <a:pt x="26669" y="815340"/>
                  </a:lnTo>
                  <a:close/>
                </a:path>
                <a:path w="26669" h="946150">
                  <a:moveTo>
                    <a:pt x="26669" y="821690"/>
                  </a:moveTo>
                  <a:lnTo>
                    <a:pt x="0" y="821690"/>
                  </a:lnTo>
                  <a:lnTo>
                    <a:pt x="0" y="828039"/>
                  </a:lnTo>
                  <a:lnTo>
                    <a:pt x="26669" y="828039"/>
                  </a:lnTo>
                  <a:lnTo>
                    <a:pt x="26669" y="821690"/>
                  </a:lnTo>
                  <a:close/>
                </a:path>
                <a:path w="26669" h="946150">
                  <a:moveTo>
                    <a:pt x="26669" y="828040"/>
                  </a:moveTo>
                  <a:lnTo>
                    <a:pt x="0" y="828040"/>
                  </a:lnTo>
                  <a:lnTo>
                    <a:pt x="0" y="831849"/>
                  </a:lnTo>
                  <a:lnTo>
                    <a:pt x="26669" y="831849"/>
                  </a:lnTo>
                  <a:lnTo>
                    <a:pt x="26669" y="828040"/>
                  </a:lnTo>
                  <a:close/>
                </a:path>
                <a:path w="26669" h="946150">
                  <a:moveTo>
                    <a:pt x="26669" y="831850"/>
                  </a:moveTo>
                  <a:lnTo>
                    <a:pt x="0" y="831850"/>
                  </a:lnTo>
                  <a:lnTo>
                    <a:pt x="0" y="834389"/>
                  </a:lnTo>
                  <a:lnTo>
                    <a:pt x="26669" y="834389"/>
                  </a:lnTo>
                  <a:lnTo>
                    <a:pt x="26669" y="831850"/>
                  </a:lnTo>
                  <a:close/>
                </a:path>
                <a:path w="26669" h="946150">
                  <a:moveTo>
                    <a:pt x="26669" y="834390"/>
                  </a:moveTo>
                  <a:lnTo>
                    <a:pt x="0" y="834390"/>
                  </a:lnTo>
                  <a:lnTo>
                    <a:pt x="0" y="847089"/>
                  </a:lnTo>
                  <a:lnTo>
                    <a:pt x="26669" y="847089"/>
                  </a:lnTo>
                  <a:lnTo>
                    <a:pt x="26669" y="834390"/>
                  </a:lnTo>
                  <a:close/>
                </a:path>
                <a:path w="26669" h="946150">
                  <a:moveTo>
                    <a:pt x="26669" y="847090"/>
                  </a:moveTo>
                  <a:lnTo>
                    <a:pt x="0" y="847090"/>
                  </a:lnTo>
                  <a:lnTo>
                    <a:pt x="0" y="853439"/>
                  </a:lnTo>
                  <a:lnTo>
                    <a:pt x="26669" y="853439"/>
                  </a:lnTo>
                  <a:lnTo>
                    <a:pt x="26669" y="847090"/>
                  </a:lnTo>
                  <a:close/>
                </a:path>
                <a:path w="26669" h="946150">
                  <a:moveTo>
                    <a:pt x="26669" y="853439"/>
                  </a:moveTo>
                  <a:lnTo>
                    <a:pt x="0" y="853439"/>
                  </a:lnTo>
                  <a:lnTo>
                    <a:pt x="0" y="863599"/>
                  </a:lnTo>
                  <a:lnTo>
                    <a:pt x="26669" y="863599"/>
                  </a:lnTo>
                  <a:lnTo>
                    <a:pt x="26669" y="853439"/>
                  </a:lnTo>
                  <a:close/>
                </a:path>
                <a:path w="26669" h="946150">
                  <a:moveTo>
                    <a:pt x="26669" y="863600"/>
                  </a:moveTo>
                  <a:lnTo>
                    <a:pt x="0" y="863600"/>
                  </a:lnTo>
                  <a:lnTo>
                    <a:pt x="0" y="869949"/>
                  </a:lnTo>
                  <a:lnTo>
                    <a:pt x="26669" y="869949"/>
                  </a:lnTo>
                  <a:lnTo>
                    <a:pt x="26669" y="863600"/>
                  </a:lnTo>
                  <a:close/>
                </a:path>
                <a:path w="26669" h="946150">
                  <a:moveTo>
                    <a:pt x="26669" y="869950"/>
                  </a:moveTo>
                  <a:lnTo>
                    <a:pt x="0" y="869950"/>
                  </a:lnTo>
                  <a:lnTo>
                    <a:pt x="0" y="878839"/>
                  </a:lnTo>
                  <a:lnTo>
                    <a:pt x="26669" y="878839"/>
                  </a:lnTo>
                  <a:lnTo>
                    <a:pt x="26669" y="869950"/>
                  </a:lnTo>
                  <a:close/>
                </a:path>
                <a:path w="26669" h="946150">
                  <a:moveTo>
                    <a:pt x="26669" y="878839"/>
                  </a:moveTo>
                  <a:lnTo>
                    <a:pt x="0" y="878839"/>
                  </a:lnTo>
                  <a:lnTo>
                    <a:pt x="0" y="883919"/>
                  </a:lnTo>
                  <a:lnTo>
                    <a:pt x="26669" y="883919"/>
                  </a:lnTo>
                  <a:lnTo>
                    <a:pt x="26669" y="878839"/>
                  </a:lnTo>
                  <a:close/>
                </a:path>
                <a:path w="26669" h="946150">
                  <a:moveTo>
                    <a:pt x="26669" y="883919"/>
                  </a:moveTo>
                  <a:lnTo>
                    <a:pt x="0" y="883919"/>
                  </a:lnTo>
                  <a:lnTo>
                    <a:pt x="0" y="885189"/>
                  </a:lnTo>
                  <a:lnTo>
                    <a:pt x="26669" y="885189"/>
                  </a:lnTo>
                  <a:lnTo>
                    <a:pt x="26669" y="883919"/>
                  </a:lnTo>
                  <a:close/>
                </a:path>
                <a:path w="26669" h="946150">
                  <a:moveTo>
                    <a:pt x="26669" y="885189"/>
                  </a:moveTo>
                  <a:lnTo>
                    <a:pt x="0" y="885189"/>
                  </a:lnTo>
                  <a:lnTo>
                    <a:pt x="0" y="891539"/>
                  </a:lnTo>
                  <a:lnTo>
                    <a:pt x="26669" y="891539"/>
                  </a:lnTo>
                  <a:lnTo>
                    <a:pt x="26669" y="885189"/>
                  </a:lnTo>
                  <a:close/>
                </a:path>
                <a:path w="26669" h="946150">
                  <a:moveTo>
                    <a:pt x="26669" y="891540"/>
                  </a:moveTo>
                  <a:lnTo>
                    <a:pt x="0" y="891540"/>
                  </a:lnTo>
                  <a:lnTo>
                    <a:pt x="0" y="901699"/>
                  </a:lnTo>
                  <a:lnTo>
                    <a:pt x="26669" y="901699"/>
                  </a:lnTo>
                  <a:lnTo>
                    <a:pt x="26669" y="891540"/>
                  </a:lnTo>
                  <a:close/>
                </a:path>
                <a:path w="26669" h="946150">
                  <a:moveTo>
                    <a:pt x="26669" y="901700"/>
                  </a:moveTo>
                  <a:lnTo>
                    <a:pt x="0" y="901700"/>
                  </a:lnTo>
                  <a:lnTo>
                    <a:pt x="0" y="910589"/>
                  </a:lnTo>
                  <a:lnTo>
                    <a:pt x="26669" y="910589"/>
                  </a:lnTo>
                  <a:lnTo>
                    <a:pt x="26669" y="901700"/>
                  </a:lnTo>
                  <a:close/>
                </a:path>
                <a:path w="26669" h="946150">
                  <a:moveTo>
                    <a:pt x="26669" y="910589"/>
                  </a:moveTo>
                  <a:lnTo>
                    <a:pt x="0" y="910589"/>
                  </a:lnTo>
                  <a:lnTo>
                    <a:pt x="0" y="934719"/>
                  </a:lnTo>
                  <a:lnTo>
                    <a:pt x="2539" y="934719"/>
                  </a:lnTo>
                  <a:lnTo>
                    <a:pt x="2539" y="935989"/>
                  </a:lnTo>
                  <a:lnTo>
                    <a:pt x="5079" y="935989"/>
                  </a:lnTo>
                  <a:lnTo>
                    <a:pt x="5080" y="937259"/>
                  </a:lnTo>
                  <a:lnTo>
                    <a:pt x="7619" y="937259"/>
                  </a:lnTo>
                  <a:lnTo>
                    <a:pt x="7619" y="938529"/>
                  </a:lnTo>
                  <a:lnTo>
                    <a:pt x="11430" y="938529"/>
                  </a:lnTo>
                  <a:lnTo>
                    <a:pt x="11430" y="939799"/>
                  </a:lnTo>
                  <a:lnTo>
                    <a:pt x="13969" y="939799"/>
                  </a:lnTo>
                  <a:lnTo>
                    <a:pt x="13969" y="941069"/>
                  </a:lnTo>
                  <a:lnTo>
                    <a:pt x="16509" y="941069"/>
                  </a:lnTo>
                  <a:lnTo>
                    <a:pt x="16509" y="942339"/>
                  </a:lnTo>
                  <a:lnTo>
                    <a:pt x="20319" y="942339"/>
                  </a:lnTo>
                  <a:lnTo>
                    <a:pt x="20319" y="943609"/>
                  </a:lnTo>
                  <a:lnTo>
                    <a:pt x="22859" y="943609"/>
                  </a:lnTo>
                  <a:lnTo>
                    <a:pt x="22859" y="944879"/>
                  </a:lnTo>
                  <a:lnTo>
                    <a:pt x="25400" y="944879"/>
                  </a:lnTo>
                  <a:lnTo>
                    <a:pt x="25400" y="946149"/>
                  </a:lnTo>
                  <a:lnTo>
                    <a:pt x="26669" y="946149"/>
                  </a:lnTo>
                  <a:lnTo>
                    <a:pt x="26669" y="910589"/>
                  </a:lnTo>
                  <a:close/>
                </a:path>
              </a:pathLst>
            </a:custGeom>
            <a:solidFill>
              <a:srgbClr val="6885DF"/>
            </a:solidFill>
          </p:spPr>
          <p:txBody>
            <a:bodyPr wrap="square" lIns="0" tIns="0" rIns="0" bIns="0" rtlCol="0"/>
            <a:lstStyle/>
            <a:p>
              <a:endParaRPr/>
            </a:p>
          </p:txBody>
        </p:sp>
        <p:sp>
          <p:nvSpPr>
            <p:cNvPr id="621" name="object 621"/>
            <p:cNvSpPr/>
            <p:nvPr/>
          </p:nvSpPr>
          <p:spPr>
            <a:xfrm>
              <a:off x="1770379" y="4733289"/>
              <a:ext cx="25400" cy="939800"/>
            </a:xfrm>
            <a:custGeom>
              <a:avLst/>
              <a:gdLst/>
              <a:ahLst/>
              <a:cxnLst/>
              <a:rect l="l" t="t" r="r" b="b"/>
              <a:pathLst>
                <a:path w="25400" h="939800">
                  <a:moveTo>
                    <a:pt x="2539" y="0"/>
                  </a:moveTo>
                  <a:lnTo>
                    <a:pt x="0" y="0"/>
                  </a:lnTo>
                  <a:lnTo>
                    <a:pt x="0" y="6349"/>
                  </a:lnTo>
                  <a:lnTo>
                    <a:pt x="25400" y="6349"/>
                  </a:lnTo>
                  <a:lnTo>
                    <a:pt x="25400" y="5079"/>
                  </a:lnTo>
                  <a:lnTo>
                    <a:pt x="24130" y="5079"/>
                  </a:lnTo>
                  <a:lnTo>
                    <a:pt x="24130" y="3809"/>
                  </a:lnTo>
                  <a:lnTo>
                    <a:pt x="16509" y="3809"/>
                  </a:lnTo>
                  <a:lnTo>
                    <a:pt x="16509" y="2539"/>
                  </a:lnTo>
                  <a:lnTo>
                    <a:pt x="8889" y="2539"/>
                  </a:lnTo>
                  <a:lnTo>
                    <a:pt x="8889" y="1269"/>
                  </a:lnTo>
                  <a:lnTo>
                    <a:pt x="2539" y="1269"/>
                  </a:lnTo>
                  <a:lnTo>
                    <a:pt x="2539" y="0"/>
                  </a:lnTo>
                  <a:close/>
                </a:path>
                <a:path w="25400" h="939800">
                  <a:moveTo>
                    <a:pt x="25400" y="6349"/>
                  </a:moveTo>
                  <a:lnTo>
                    <a:pt x="0" y="6349"/>
                  </a:lnTo>
                  <a:lnTo>
                    <a:pt x="0" y="12699"/>
                  </a:lnTo>
                  <a:lnTo>
                    <a:pt x="25400" y="12699"/>
                  </a:lnTo>
                  <a:lnTo>
                    <a:pt x="25400" y="6349"/>
                  </a:lnTo>
                  <a:close/>
                </a:path>
                <a:path w="25400" h="939800">
                  <a:moveTo>
                    <a:pt x="25400" y="12700"/>
                  </a:moveTo>
                  <a:lnTo>
                    <a:pt x="0" y="12700"/>
                  </a:lnTo>
                  <a:lnTo>
                    <a:pt x="0" y="19049"/>
                  </a:lnTo>
                  <a:lnTo>
                    <a:pt x="25400" y="19049"/>
                  </a:lnTo>
                  <a:lnTo>
                    <a:pt x="25400" y="12700"/>
                  </a:lnTo>
                  <a:close/>
                </a:path>
                <a:path w="25400" h="939800">
                  <a:moveTo>
                    <a:pt x="25400" y="19050"/>
                  </a:moveTo>
                  <a:lnTo>
                    <a:pt x="0" y="19050"/>
                  </a:lnTo>
                  <a:lnTo>
                    <a:pt x="0" y="25399"/>
                  </a:lnTo>
                  <a:lnTo>
                    <a:pt x="25400" y="25399"/>
                  </a:lnTo>
                  <a:lnTo>
                    <a:pt x="25400" y="19050"/>
                  </a:lnTo>
                  <a:close/>
                </a:path>
                <a:path w="25400" h="939800">
                  <a:moveTo>
                    <a:pt x="25400" y="25399"/>
                  </a:moveTo>
                  <a:lnTo>
                    <a:pt x="0" y="25399"/>
                  </a:lnTo>
                  <a:lnTo>
                    <a:pt x="0" y="31749"/>
                  </a:lnTo>
                  <a:lnTo>
                    <a:pt x="25400" y="31749"/>
                  </a:lnTo>
                  <a:lnTo>
                    <a:pt x="25400" y="25399"/>
                  </a:lnTo>
                  <a:close/>
                </a:path>
                <a:path w="25400" h="939800">
                  <a:moveTo>
                    <a:pt x="25400" y="31749"/>
                  </a:moveTo>
                  <a:lnTo>
                    <a:pt x="0" y="31749"/>
                  </a:lnTo>
                  <a:lnTo>
                    <a:pt x="0" y="38099"/>
                  </a:lnTo>
                  <a:lnTo>
                    <a:pt x="25400" y="38099"/>
                  </a:lnTo>
                  <a:lnTo>
                    <a:pt x="25400" y="31749"/>
                  </a:lnTo>
                  <a:close/>
                </a:path>
                <a:path w="25400" h="939800">
                  <a:moveTo>
                    <a:pt x="25400" y="38099"/>
                  </a:moveTo>
                  <a:lnTo>
                    <a:pt x="0" y="38099"/>
                  </a:lnTo>
                  <a:lnTo>
                    <a:pt x="0" y="50799"/>
                  </a:lnTo>
                  <a:lnTo>
                    <a:pt x="25400" y="50799"/>
                  </a:lnTo>
                  <a:lnTo>
                    <a:pt x="25400" y="38099"/>
                  </a:lnTo>
                  <a:close/>
                </a:path>
                <a:path w="25400" h="939800">
                  <a:moveTo>
                    <a:pt x="25400" y="50799"/>
                  </a:moveTo>
                  <a:lnTo>
                    <a:pt x="0" y="50799"/>
                  </a:lnTo>
                  <a:lnTo>
                    <a:pt x="0" y="57149"/>
                  </a:lnTo>
                  <a:lnTo>
                    <a:pt x="25400" y="57149"/>
                  </a:lnTo>
                  <a:lnTo>
                    <a:pt x="25400" y="50799"/>
                  </a:lnTo>
                  <a:close/>
                </a:path>
                <a:path w="25400" h="939800">
                  <a:moveTo>
                    <a:pt x="25400" y="57149"/>
                  </a:moveTo>
                  <a:lnTo>
                    <a:pt x="0" y="57149"/>
                  </a:lnTo>
                  <a:lnTo>
                    <a:pt x="0" y="63499"/>
                  </a:lnTo>
                  <a:lnTo>
                    <a:pt x="25400" y="63499"/>
                  </a:lnTo>
                  <a:lnTo>
                    <a:pt x="25400" y="57149"/>
                  </a:lnTo>
                  <a:close/>
                </a:path>
                <a:path w="25400" h="939800">
                  <a:moveTo>
                    <a:pt x="25400" y="63499"/>
                  </a:moveTo>
                  <a:lnTo>
                    <a:pt x="0" y="63499"/>
                  </a:lnTo>
                  <a:lnTo>
                    <a:pt x="0" y="69849"/>
                  </a:lnTo>
                  <a:lnTo>
                    <a:pt x="25400" y="69849"/>
                  </a:lnTo>
                  <a:lnTo>
                    <a:pt x="25400" y="63499"/>
                  </a:lnTo>
                  <a:close/>
                </a:path>
                <a:path w="25400" h="939800">
                  <a:moveTo>
                    <a:pt x="25400" y="69849"/>
                  </a:moveTo>
                  <a:lnTo>
                    <a:pt x="0" y="69849"/>
                  </a:lnTo>
                  <a:lnTo>
                    <a:pt x="0" y="76199"/>
                  </a:lnTo>
                  <a:lnTo>
                    <a:pt x="25400" y="76199"/>
                  </a:lnTo>
                  <a:lnTo>
                    <a:pt x="25400" y="69849"/>
                  </a:lnTo>
                  <a:close/>
                </a:path>
                <a:path w="25400" h="939800">
                  <a:moveTo>
                    <a:pt x="25400" y="76199"/>
                  </a:moveTo>
                  <a:lnTo>
                    <a:pt x="0" y="76199"/>
                  </a:lnTo>
                  <a:lnTo>
                    <a:pt x="0" y="82549"/>
                  </a:lnTo>
                  <a:lnTo>
                    <a:pt x="25400" y="82549"/>
                  </a:lnTo>
                  <a:lnTo>
                    <a:pt x="25400" y="76199"/>
                  </a:lnTo>
                  <a:close/>
                </a:path>
                <a:path w="25400" h="939800">
                  <a:moveTo>
                    <a:pt x="25400" y="82549"/>
                  </a:moveTo>
                  <a:lnTo>
                    <a:pt x="0" y="82549"/>
                  </a:lnTo>
                  <a:lnTo>
                    <a:pt x="0" y="88899"/>
                  </a:lnTo>
                  <a:lnTo>
                    <a:pt x="25400" y="88899"/>
                  </a:lnTo>
                  <a:lnTo>
                    <a:pt x="25400" y="82549"/>
                  </a:lnTo>
                  <a:close/>
                </a:path>
                <a:path w="25400" h="939800">
                  <a:moveTo>
                    <a:pt x="25400" y="88899"/>
                  </a:moveTo>
                  <a:lnTo>
                    <a:pt x="0" y="88899"/>
                  </a:lnTo>
                  <a:lnTo>
                    <a:pt x="0" y="95249"/>
                  </a:lnTo>
                  <a:lnTo>
                    <a:pt x="25400" y="95249"/>
                  </a:lnTo>
                  <a:lnTo>
                    <a:pt x="25400" y="88899"/>
                  </a:lnTo>
                  <a:close/>
                </a:path>
                <a:path w="25400" h="939800">
                  <a:moveTo>
                    <a:pt x="25400" y="95249"/>
                  </a:moveTo>
                  <a:lnTo>
                    <a:pt x="0" y="95249"/>
                  </a:lnTo>
                  <a:lnTo>
                    <a:pt x="0" y="101599"/>
                  </a:lnTo>
                  <a:lnTo>
                    <a:pt x="25400" y="101599"/>
                  </a:lnTo>
                  <a:lnTo>
                    <a:pt x="25400" y="95249"/>
                  </a:lnTo>
                  <a:close/>
                </a:path>
                <a:path w="25400" h="939800">
                  <a:moveTo>
                    <a:pt x="25400" y="101599"/>
                  </a:moveTo>
                  <a:lnTo>
                    <a:pt x="0" y="101599"/>
                  </a:lnTo>
                  <a:lnTo>
                    <a:pt x="0" y="107949"/>
                  </a:lnTo>
                  <a:lnTo>
                    <a:pt x="25400" y="107949"/>
                  </a:lnTo>
                  <a:lnTo>
                    <a:pt x="25400" y="101599"/>
                  </a:lnTo>
                  <a:close/>
                </a:path>
                <a:path w="25400" h="939800">
                  <a:moveTo>
                    <a:pt x="25400" y="107949"/>
                  </a:moveTo>
                  <a:lnTo>
                    <a:pt x="0" y="107949"/>
                  </a:lnTo>
                  <a:lnTo>
                    <a:pt x="0" y="120649"/>
                  </a:lnTo>
                  <a:lnTo>
                    <a:pt x="25400" y="120649"/>
                  </a:lnTo>
                  <a:lnTo>
                    <a:pt x="25400" y="107949"/>
                  </a:lnTo>
                  <a:close/>
                </a:path>
                <a:path w="25400" h="939800">
                  <a:moveTo>
                    <a:pt x="25400" y="120649"/>
                  </a:moveTo>
                  <a:lnTo>
                    <a:pt x="0" y="120649"/>
                  </a:lnTo>
                  <a:lnTo>
                    <a:pt x="0" y="126999"/>
                  </a:lnTo>
                  <a:lnTo>
                    <a:pt x="25400" y="126999"/>
                  </a:lnTo>
                  <a:lnTo>
                    <a:pt x="25400" y="120649"/>
                  </a:lnTo>
                  <a:close/>
                </a:path>
                <a:path w="25400" h="939800">
                  <a:moveTo>
                    <a:pt x="25400" y="126999"/>
                  </a:moveTo>
                  <a:lnTo>
                    <a:pt x="0" y="126999"/>
                  </a:lnTo>
                  <a:lnTo>
                    <a:pt x="0" y="133349"/>
                  </a:lnTo>
                  <a:lnTo>
                    <a:pt x="25400" y="133349"/>
                  </a:lnTo>
                  <a:lnTo>
                    <a:pt x="25400" y="126999"/>
                  </a:lnTo>
                  <a:close/>
                </a:path>
                <a:path w="25400" h="939800">
                  <a:moveTo>
                    <a:pt x="25400" y="133349"/>
                  </a:moveTo>
                  <a:lnTo>
                    <a:pt x="0" y="133349"/>
                  </a:lnTo>
                  <a:lnTo>
                    <a:pt x="0" y="139699"/>
                  </a:lnTo>
                  <a:lnTo>
                    <a:pt x="25400" y="139699"/>
                  </a:lnTo>
                  <a:lnTo>
                    <a:pt x="25400" y="133349"/>
                  </a:lnTo>
                  <a:close/>
                </a:path>
                <a:path w="25400" h="939800">
                  <a:moveTo>
                    <a:pt x="25400" y="139700"/>
                  </a:moveTo>
                  <a:lnTo>
                    <a:pt x="0" y="139700"/>
                  </a:lnTo>
                  <a:lnTo>
                    <a:pt x="0" y="146049"/>
                  </a:lnTo>
                  <a:lnTo>
                    <a:pt x="25400" y="146049"/>
                  </a:lnTo>
                  <a:lnTo>
                    <a:pt x="25400" y="139700"/>
                  </a:lnTo>
                  <a:close/>
                </a:path>
                <a:path w="25400" h="939800">
                  <a:moveTo>
                    <a:pt x="25400" y="146050"/>
                  </a:moveTo>
                  <a:lnTo>
                    <a:pt x="0" y="146050"/>
                  </a:lnTo>
                  <a:lnTo>
                    <a:pt x="0" y="152399"/>
                  </a:lnTo>
                  <a:lnTo>
                    <a:pt x="25400" y="152399"/>
                  </a:lnTo>
                  <a:lnTo>
                    <a:pt x="25400" y="146050"/>
                  </a:lnTo>
                  <a:close/>
                </a:path>
                <a:path w="25400" h="939800">
                  <a:moveTo>
                    <a:pt x="25400" y="152400"/>
                  </a:moveTo>
                  <a:lnTo>
                    <a:pt x="0" y="152400"/>
                  </a:lnTo>
                  <a:lnTo>
                    <a:pt x="0" y="158749"/>
                  </a:lnTo>
                  <a:lnTo>
                    <a:pt x="25400" y="158749"/>
                  </a:lnTo>
                  <a:lnTo>
                    <a:pt x="25400" y="152400"/>
                  </a:lnTo>
                  <a:close/>
                </a:path>
                <a:path w="25400" h="939800">
                  <a:moveTo>
                    <a:pt x="25400" y="158749"/>
                  </a:moveTo>
                  <a:lnTo>
                    <a:pt x="0" y="158749"/>
                  </a:lnTo>
                  <a:lnTo>
                    <a:pt x="0" y="165099"/>
                  </a:lnTo>
                  <a:lnTo>
                    <a:pt x="25400" y="165099"/>
                  </a:lnTo>
                  <a:lnTo>
                    <a:pt x="25400" y="158749"/>
                  </a:lnTo>
                  <a:close/>
                </a:path>
                <a:path w="25400" h="939800">
                  <a:moveTo>
                    <a:pt x="25400" y="165099"/>
                  </a:moveTo>
                  <a:lnTo>
                    <a:pt x="0" y="165099"/>
                  </a:lnTo>
                  <a:lnTo>
                    <a:pt x="0" y="171449"/>
                  </a:lnTo>
                  <a:lnTo>
                    <a:pt x="25400" y="171449"/>
                  </a:lnTo>
                  <a:lnTo>
                    <a:pt x="25400" y="165099"/>
                  </a:lnTo>
                  <a:close/>
                </a:path>
                <a:path w="25400" h="939800">
                  <a:moveTo>
                    <a:pt x="25400" y="171450"/>
                  </a:moveTo>
                  <a:lnTo>
                    <a:pt x="0" y="171450"/>
                  </a:lnTo>
                  <a:lnTo>
                    <a:pt x="0" y="177799"/>
                  </a:lnTo>
                  <a:lnTo>
                    <a:pt x="25400" y="177799"/>
                  </a:lnTo>
                  <a:lnTo>
                    <a:pt x="25400" y="171450"/>
                  </a:lnTo>
                  <a:close/>
                </a:path>
                <a:path w="25400" h="939800">
                  <a:moveTo>
                    <a:pt x="25400" y="177799"/>
                  </a:moveTo>
                  <a:lnTo>
                    <a:pt x="0" y="177799"/>
                  </a:lnTo>
                  <a:lnTo>
                    <a:pt x="0" y="184149"/>
                  </a:lnTo>
                  <a:lnTo>
                    <a:pt x="25400" y="184149"/>
                  </a:lnTo>
                  <a:lnTo>
                    <a:pt x="25400" y="177799"/>
                  </a:lnTo>
                  <a:close/>
                </a:path>
                <a:path w="25400" h="939800">
                  <a:moveTo>
                    <a:pt x="25400" y="184149"/>
                  </a:moveTo>
                  <a:lnTo>
                    <a:pt x="0" y="184149"/>
                  </a:lnTo>
                  <a:lnTo>
                    <a:pt x="0" y="190499"/>
                  </a:lnTo>
                  <a:lnTo>
                    <a:pt x="25400" y="190499"/>
                  </a:lnTo>
                  <a:lnTo>
                    <a:pt x="25400" y="184149"/>
                  </a:lnTo>
                  <a:close/>
                </a:path>
                <a:path w="25400" h="939800">
                  <a:moveTo>
                    <a:pt x="25400" y="190500"/>
                  </a:moveTo>
                  <a:lnTo>
                    <a:pt x="0" y="190500"/>
                  </a:lnTo>
                  <a:lnTo>
                    <a:pt x="0" y="196849"/>
                  </a:lnTo>
                  <a:lnTo>
                    <a:pt x="25400" y="196849"/>
                  </a:lnTo>
                  <a:lnTo>
                    <a:pt x="25400" y="190500"/>
                  </a:lnTo>
                  <a:close/>
                </a:path>
                <a:path w="25400" h="939800">
                  <a:moveTo>
                    <a:pt x="25400" y="196849"/>
                  </a:moveTo>
                  <a:lnTo>
                    <a:pt x="0" y="196849"/>
                  </a:lnTo>
                  <a:lnTo>
                    <a:pt x="0" y="203199"/>
                  </a:lnTo>
                  <a:lnTo>
                    <a:pt x="25400" y="203199"/>
                  </a:lnTo>
                  <a:lnTo>
                    <a:pt x="25400" y="196849"/>
                  </a:lnTo>
                  <a:close/>
                </a:path>
                <a:path w="25400" h="939800">
                  <a:moveTo>
                    <a:pt x="25400" y="203199"/>
                  </a:moveTo>
                  <a:lnTo>
                    <a:pt x="0" y="203199"/>
                  </a:lnTo>
                  <a:lnTo>
                    <a:pt x="0" y="209549"/>
                  </a:lnTo>
                  <a:lnTo>
                    <a:pt x="25400" y="209549"/>
                  </a:lnTo>
                  <a:lnTo>
                    <a:pt x="25400" y="203199"/>
                  </a:lnTo>
                  <a:close/>
                </a:path>
                <a:path w="25400" h="939800">
                  <a:moveTo>
                    <a:pt x="25400" y="209550"/>
                  </a:moveTo>
                  <a:lnTo>
                    <a:pt x="0" y="209550"/>
                  </a:lnTo>
                  <a:lnTo>
                    <a:pt x="0" y="215899"/>
                  </a:lnTo>
                  <a:lnTo>
                    <a:pt x="25400" y="215899"/>
                  </a:lnTo>
                  <a:lnTo>
                    <a:pt x="25400" y="209550"/>
                  </a:lnTo>
                  <a:close/>
                </a:path>
                <a:path w="25400" h="939800">
                  <a:moveTo>
                    <a:pt x="25400" y="215900"/>
                  </a:moveTo>
                  <a:lnTo>
                    <a:pt x="0" y="215900"/>
                  </a:lnTo>
                  <a:lnTo>
                    <a:pt x="0" y="222249"/>
                  </a:lnTo>
                  <a:lnTo>
                    <a:pt x="25400" y="222249"/>
                  </a:lnTo>
                  <a:lnTo>
                    <a:pt x="25400" y="215900"/>
                  </a:lnTo>
                  <a:close/>
                </a:path>
                <a:path w="25400" h="939800">
                  <a:moveTo>
                    <a:pt x="25400" y="222249"/>
                  </a:moveTo>
                  <a:lnTo>
                    <a:pt x="0" y="222249"/>
                  </a:lnTo>
                  <a:lnTo>
                    <a:pt x="0" y="228599"/>
                  </a:lnTo>
                  <a:lnTo>
                    <a:pt x="25400" y="228599"/>
                  </a:lnTo>
                  <a:lnTo>
                    <a:pt x="25400" y="222249"/>
                  </a:lnTo>
                  <a:close/>
                </a:path>
                <a:path w="25400" h="939800">
                  <a:moveTo>
                    <a:pt x="25400" y="228599"/>
                  </a:moveTo>
                  <a:lnTo>
                    <a:pt x="0" y="228599"/>
                  </a:lnTo>
                  <a:lnTo>
                    <a:pt x="0" y="247649"/>
                  </a:lnTo>
                  <a:lnTo>
                    <a:pt x="25400" y="247649"/>
                  </a:lnTo>
                  <a:lnTo>
                    <a:pt x="25400" y="228599"/>
                  </a:lnTo>
                  <a:close/>
                </a:path>
                <a:path w="25400" h="939800">
                  <a:moveTo>
                    <a:pt x="25400" y="247650"/>
                  </a:moveTo>
                  <a:lnTo>
                    <a:pt x="0" y="247650"/>
                  </a:lnTo>
                  <a:lnTo>
                    <a:pt x="0" y="253999"/>
                  </a:lnTo>
                  <a:lnTo>
                    <a:pt x="25400" y="253999"/>
                  </a:lnTo>
                  <a:lnTo>
                    <a:pt x="25400" y="247650"/>
                  </a:lnTo>
                  <a:close/>
                </a:path>
                <a:path w="25400" h="939800">
                  <a:moveTo>
                    <a:pt x="25400" y="253999"/>
                  </a:moveTo>
                  <a:lnTo>
                    <a:pt x="0" y="253999"/>
                  </a:lnTo>
                  <a:lnTo>
                    <a:pt x="0" y="292099"/>
                  </a:lnTo>
                  <a:lnTo>
                    <a:pt x="25400" y="292099"/>
                  </a:lnTo>
                  <a:lnTo>
                    <a:pt x="25400" y="253999"/>
                  </a:lnTo>
                  <a:close/>
                </a:path>
                <a:path w="25400" h="939800">
                  <a:moveTo>
                    <a:pt x="25400" y="292099"/>
                  </a:moveTo>
                  <a:lnTo>
                    <a:pt x="0" y="292099"/>
                  </a:lnTo>
                  <a:lnTo>
                    <a:pt x="0" y="298449"/>
                  </a:lnTo>
                  <a:lnTo>
                    <a:pt x="25400" y="298449"/>
                  </a:lnTo>
                  <a:lnTo>
                    <a:pt x="25400" y="292099"/>
                  </a:lnTo>
                  <a:close/>
                </a:path>
                <a:path w="25400" h="939800">
                  <a:moveTo>
                    <a:pt x="25400" y="298449"/>
                  </a:moveTo>
                  <a:lnTo>
                    <a:pt x="0" y="298449"/>
                  </a:lnTo>
                  <a:lnTo>
                    <a:pt x="0" y="311149"/>
                  </a:lnTo>
                  <a:lnTo>
                    <a:pt x="25400" y="311149"/>
                  </a:lnTo>
                  <a:lnTo>
                    <a:pt x="25400" y="298449"/>
                  </a:lnTo>
                  <a:close/>
                </a:path>
                <a:path w="25400" h="939800">
                  <a:moveTo>
                    <a:pt x="25400" y="311149"/>
                  </a:moveTo>
                  <a:lnTo>
                    <a:pt x="0" y="311149"/>
                  </a:lnTo>
                  <a:lnTo>
                    <a:pt x="0" y="317499"/>
                  </a:lnTo>
                  <a:lnTo>
                    <a:pt x="25400" y="317499"/>
                  </a:lnTo>
                  <a:lnTo>
                    <a:pt x="25400" y="311149"/>
                  </a:lnTo>
                  <a:close/>
                </a:path>
                <a:path w="25400" h="939800">
                  <a:moveTo>
                    <a:pt x="25400" y="317499"/>
                  </a:moveTo>
                  <a:lnTo>
                    <a:pt x="0" y="317499"/>
                  </a:lnTo>
                  <a:lnTo>
                    <a:pt x="0" y="330199"/>
                  </a:lnTo>
                  <a:lnTo>
                    <a:pt x="25400" y="330199"/>
                  </a:lnTo>
                  <a:lnTo>
                    <a:pt x="25400" y="317499"/>
                  </a:lnTo>
                  <a:close/>
                </a:path>
                <a:path w="25400" h="939800">
                  <a:moveTo>
                    <a:pt x="25400" y="330199"/>
                  </a:moveTo>
                  <a:lnTo>
                    <a:pt x="0" y="330199"/>
                  </a:lnTo>
                  <a:lnTo>
                    <a:pt x="0" y="336549"/>
                  </a:lnTo>
                  <a:lnTo>
                    <a:pt x="25400" y="336549"/>
                  </a:lnTo>
                  <a:lnTo>
                    <a:pt x="25400" y="330199"/>
                  </a:lnTo>
                  <a:close/>
                </a:path>
                <a:path w="25400" h="939800">
                  <a:moveTo>
                    <a:pt x="25400" y="336549"/>
                  </a:moveTo>
                  <a:lnTo>
                    <a:pt x="0" y="336549"/>
                  </a:lnTo>
                  <a:lnTo>
                    <a:pt x="0" y="349249"/>
                  </a:lnTo>
                  <a:lnTo>
                    <a:pt x="25400" y="349249"/>
                  </a:lnTo>
                  <a:lnTo>
                    <a:pt x="25400" y="336549"/>
                  </a:lnTo>
                  <a:close/>
                </a:path>
                <a:path w="25400" h="939800">
                  <a:moveTo>
                    <a:pt x="25400" y="349249"/>
                  </a:moveTo>
                  <a:lnTo>
                    <a:pt x="0" y="349249"/>
                  </a:lnTo>
                  <a:lnTo>
                    <a:pt x="0" y="355599"/>
                  </a:lnTo>
                  <a:lnTo>
                    <a:pt x="25400" y="355599"/>
                  </a:lnTo>
                  <a:lnTo>
                    <a:pt x="25400" y="349249"/>
                  </a:lnTo>
                  <a:close/>
                </a:path>
                <a:path w="25400" h="939800">
                  <a:moveTo>
                    <a:pt x="25400" y="355599"/>
                  </a:moveTo>
                  <a:lnTo>
                    <a:pt x="0" y="355599"/>
                  </a:lnTo>
                  <a:lnTo>
                    <a:pt x="0" y="361949"/>
                  </a:lnTo>
                  <a:lnTo>
                    <a:pt x="25400" y="361949"/>
                  </a:lnTo>
                  <a:lnTo>
                    <a:pt x="25400" y="355599"/>
                  </a:lnTo>
                  <a:close/>
                </a:path>
                <a:path w="25400" h="939800">
                  <a:moveTo>
                    <a:pt x="25400" y="361949"/>
                  </a:moveTo>
                  <a:lnTo>
                    <a:pt x="0" y="361949"/>
                  </a:lnTo>
                  <a:lnTo>
                    <a:pt x="0" y="368299"/>
                  </a:lnTo>
                  <a:lnTo>
                    <a:pt x="25400" y="368299"/>
                  </a:lnTo>
                  <a:lnTo>
                    <a:pt x="25400" y="361949"/>
                  </a:lnTo>
                  <a:close/>
                </a:path>
                <a:path w="25400" h="939800">
                  <a:moveTo>
                    <a:pt x="25400" y="368299"/>
                  </a:moveTo>
                  <a:lnTo>
                    <a:pt x="0" y="368299"/>
                  </a:lnTo>
                  <a:lnTo>
                    <a:pt x="0" y="374649"/>
                  </a:lnTo>
                  <a:lnTo>
                    <a:pt x="25400" y="374649"/>
                  </a:lnTo>
                  <a:lnTo>
                    <a:pt x="25400" y="368299"/>
                  </a:lnTo>
                  <a:close/>
                </a:path>
                <a:path w="25400" h="939800">
                  <a:moveTo>
                    <a:pt x="25400" y="374649"/>
                  </a:moveTo>
                  <a:lnTo>
                    <a:pt x="0" y="374649"/>
                  </a:lnTo>
                  <a:lnTo>
                    <a:pt x="0" y="380999"/>
                  </a:lnTo>
                  <a:lnTo>
                    <a:pt x="25400" y="380999"/>
                  </a:lnTo>
                  <a:lnTo>
                    <a:pt x="25400" y="374649"/>
                  </a:lnTo>
                  <a:close/>
                </a:path>
                <a:path w="25400" h="939800">
                  <a:moveTo>
                    <a:pt x="25400" y="381000"/>
                  </a:moveTo>
                  <a:lnTo>
                    <a:pt x="0" y="381000"/>
                  </a:lnTo>
                  <a:lnTo>
                    <a:pt x="0" y="387349"/>
                  </a:lnTo>
                  <a:lnTo>
                    <a:pt x="25400" y="387349"/>
                  </a:lnTo>
                  <a:lnTo>
                    <a:pt x="25400" y="381000"/>
                  </a:lnTo>
                  <a:close/>
                </a:path>
                <a:path w="25400" h="939800">
                  <a:moveTo>
                    <a:pt x="25400" y="387350"/>
                  </a:moveTo>
                  <a:lnTo>
                    <a:pt x="0" y="387350"/>
                  </a:lnTo>
                  <a:lnTo>
                    <a:pt x="0" y="393699"/>
                  </a:lnTo>
                  <a:lnTo>
                    <a:pt x="25400" y="393699"/>
                  </a:lnTo>
                  <a:lnTo>
                    <a:pt x="25400" y="387350"/>
                  </a:lnTo>
                  <a:close/>
                </a:path>
                <a:path w="25400" h="939800">
                  <a:moveTo>
                    <a:pt x="25400" y="393699"/>
                  </a:moveTo>
                  <a:lnTo>
                    <a:pt x="0" y="393699"/>
                  </a:lnTo>
                  <a:lnTo>
                    <a:pt x="0" y="400049"/>
                  </a:lnTo>
                  <a:lnTo>
                    <a:pt x="25400" y="400049"/>
                  </a:lnTo>
                  <a:lnTo>
                    <a:pt x="25400" y="393699"/>
                  </a:lnTo>
                  <a:close/>
                </a:path>
                <a:path w="25400" h="939800">
                  <a:moveTo>
                    <a:pt x="25400" y="400049"/>
                  </a:moveTo>
                  <a:lnTo>
                    <a:pt x="0" y="400049"/>
                  </a:lnTo>
                  <a:lnTo>
                    <a:pt x="0" y="406399"/>
                  </a:lnTo>
                  <a:lnTo>
                    <a:pt x="25400" y="406399"/>
                  </a:lnTo>
                  <a:lnTo>
                    <a:pt x="25400" y="400049"/>
                  </a:lnTo>
                  <a:close/>
                </a:path>
                <a:path w="25400" h="939800">
                  <a:moveTo>
                    <a:pt x="25400" y="406399"/>
                  </a:moveTo>
                  <a:lnTo>
                    <a:pt x="0" y="406399"/>
                  </a:lnTo>
                  <a:lnTo>
                    <a:pt x="0" y="412749"/>
                  </a:lnTo>
                  <a:lnTo>
                    <a:pt x="25400" y="412749"/>
                  </a:lnTo>
                  <a:lnTo>
                    <a:pt x="25400" y="406399"/>
                  </a:lnTo>
                  <a:close/>
                </a:path>
                <a:path w="25400" h="939800">
                  <a:moveTo>
                    <a:pt x="25400" y="412750"/>
                  </a:moveTo>
                  <a:lnTo>
                    <a:pt x="0" y="412750"/>
                  </a:lnTo>
                  <a:lnTo>
                    <a:pt x="0" y="419099"/>
                  </a:lnTo>
                  <a:lnTo>
                    <a:pt x="25400" y="419099"/>
                  </a:lnTo>
                  <a:lnTo>
                    <a:pt x="25400" y="412750"/>
                  </a:lnTo>
                  <a:close/>
                </a:path>
                <a:path w="25400" h="939800">
                  <a:moveTo>
                    <a:pt x="25400" y="419100"/>
                  </a:moveTo>
                  <a:lnTo>
                    <a:pt x="0" y="419100"/>
                  </a:lnTo>
                  <a:lnTo>
                    <a:pt x="0" y="425449"/>
                  </a:lnTo>
                  <a:lnTo>
                    <a:pt x="25400" y="425449"/>
                  </a:lnTo>
                  <a:lnTo>
                    <a:pt x="25400" y="419100"/>
                  </a:lnTo>
                  <a:close/>
                </a:path>
                <a:path w="25400" h="939800">
                  <a:moveTo>
                    <a:pt x="25400" y="425450"/>
                  </a:moveTo>
                  <a:lnTo>
                    <a:pt x="0" y="425450"/>
                  </a:lnTo>
                  <a:lnTo>
                    <a:pt x="0" y="431799"/>
                  </a:lnTo>
                  <a:lnTo>
                    <a:pt x="25400" y="431799"/>
                  </a:lnTo>
                  <a:lnTo>
                    <a:pt x="25400" y="425450"/>
                  </a:lnTo>
                  <a:close/>
                </a:path>
                <a:path w="25400" h="939800">
                  <a:moveTo>
                    <a:pt x="25400" y="431799"/>
                  </a:moveTo>
                  <a:lnTo>
                    <a:pt x="0" y="431799"/>
                  </a:lnTo>
                  <a:lnTo>
                    <a:pt x="0" y="438149"/>
                  </a:lnTo>
                  <a:lnTo>
                    <a:pt x="25400" y="438149"/>
                  </a:lnTo>
                  <a:lnTo>
                    <a:pt x="25400" y="431799"/>
                  </a:lnTo>
                  <a:close/>
                </a:path>
                <a:path w="25400" h="939800">
                  <a:moveTo>
                    <a:pt x="25400" y="438150"/>
                  </a:moveTo>
                  <a:lnTo>
                    <a:pt x="0" y="438150"/>
                  </a:lnTo>
                  <a:lnTo>
                    <a:pt x="0" y="444499"/>
                  </a:lnTo>
                  <a:lnTo>
                    <a:pt x="25400" y="444499"/>
                  </a:lnTo>
                  <a:lnTo>
                    <a:pt x="25400" y="438150"/>
                  </a:lnTo>
                  <a:close/>
                </a:path>
                <a:path w="25400" h="939800">
                  <a:moveTo>
                    <a:pt x="25400" y="444500"/>
                  </a:moveTo>
                  <a:lnTo>
                    <a:pt x="0" y="444500"/>
                  </a:lnTo>
                  <a:lnTo>
                    <a:pt x="0" y="450849"/>
                  </a:lnTo>
                  <a:lnTo>
                    <a:pt x="25400" y="450849"/>
                  </a:lnTo>
                  <a:lnTo>
                    <a:pt x="25400" y="444500"/>
                  </a:lnTo>
                  <a:close/>
                </a:path>
                <a:path w="25400" h="939800">
                  <a:moveTo>
                    <a:pt x="25400" y="450849"/>
                  </a:moveTo>
                  <a:lnTo>
                    <a:pt x="0" y="450849"/>
                  </a:lnTo>
                  <a:lnTo>
                    <a:pt x="0" y="457199"/>
                  </a:lnTo>
                  <a:lnTo>
                    <a:pt x="25400" y="457199"/>
                  </a:lnTo>
                  <a:lnTo>
                    <a:pt x="25400" y="450849"/>
                  </a:lnTo>
                  <a:close/>
                </a:path>
                <a:path w="25400" h="939800">
                  <a:moveTo>
                    <a:pt x="25400" y="457200"/>
                  </a:moveTo>
                  <a:lnTo>
                    <a:pt x="0" y="457200"/>
                  </a:lnTo>
                  <a:lnTo>
                    <a:pt x="0" y="463549"/>
                  </a:lnTo>
                  <a:lnTo>
                    <a:pt x="25400" y="463549"/>
                  </a:lnTo>
                  <a:lnTo>
                    <a:pt x="25400" y="457200"/>
                  </a:lnTo>
                  <a:close/>
                </a:path>
                <a:path w="25400" h="939800">
                  <a:moveTo>
                    <a:pt x="25400" y="463549"/>
                  </a:moveTo>
                  <a:lnTo>
                    <a:pt x="0" y="463549"/>
                  </a:lnTo>
                  <a:lnTo>
                    <a:pt x="0" y="469899"/>
                  </a:lnTo>
                  <a:lnTo>
                    <a:pt x="25400" y="469899"/>
                  </a:lnTo>
                  <a:lnTo>
                    <a:pt x="25400" y="463549"/>
                  </a:lnTo>
                  <a:close/>
                </a:path>
                <a:path w="25400" h="939800">
                  <a:moveTo>
                    <a:pt x="25400" y="469899"/>
                  </a:moveTo>
                  <a:lnTo>
                    <a:pt x="0" y="469899"/>
                  </a:lnTo>
                  <a:lnTo>
                    <a:pt x="0" y="476249"/>
                  </a:lnTo>
                  <a:lnTo>
                    <a:pt x="25400" y="476249"/>
                  </a:lnTo>
                  <a:lnTo>
                    <a:pt x="25400" y="469899"/>
                  </a:lnTo>
                  <a:close/>
                </a:path>
                <a:path w="25400" h="939800">
                  <a:moveTo>
                    <a:pt x="25400" y="476249"/>
                  </a:moveTo>
                  <a:lnTo>
                    <a:pt x="0" y="476249"/>
                  </a:lnTo>
                  <a:lnTo>
                    <a:pt x="0" y="482599"/>
                  </a:lnTo>
                  <a:lnTo>
                    <a:pt x="25400" y="482599"/>
                  </a:lnTo>
                  <a:lnTo>
                    <a:pt x="25400" y="476249"/>
                  </a:lnTo>
                  <a:close/>
                </a:path>
                <a:path w="25400" h="939800">
                  <a:moveTo>
                    <a:pt x="25400" y="482599"/>
                  </a:moveTo>
                  <a:lnTo>
                    <a:pt x="0" y="482599"/>
                  </a:lnTo>
                  <a:lnTo>
                    <a:pt x="0" y="502919"/>
                  </a:lnTo>
                  <a:lnTo>
                    <a:pt x="25400" y="502919"/>
                  </a:lnTo>
                  <a:lnTo>
                    <a:pt x="25400" y="482599"/>
                  </a:lnTo>
                  <a:close/>
                </a:path>
                <a:path w="25400" h="939800">
                  <a:moveTo>
                    <a:pt x="25400" y="502919"/>
                  </a:moveTo>
                  <a:lnTo>
                    <a:pt x="0" y="502919"/>
                  </a:lnTo>
                  <a:lnTo>
                    <a:pt x="0" y="509269"/>
                  </a:lnTo>
                  <a:lnTo>
                    <a:pt x="25400" y="509269"/>
                  </a:lnTo>
                  <a:lnTo>
                    <a:pt x="25400" y="502919"/>
                  </a:lnTo>
                  <a:close/>
                </a:path>
                <a:path w="25400" h="939800">
                  <a:moveTo>
                    <a:pt x="25400" y="509269"/>
                  </a:moveTo>
                  <a:lnTo>
                    <a:pt x="0" y="509269"/>
                  </a:lnTo>
                  <a:lnTo>
                    <a:pt x="0" y="528319"/>
                  </a:lnTo>
                  <a:lnTo>
                    <a:pt x="25400" y="528319"/>
                  </a:lnTo>
                  <a:lnTo>
                    <a:pt x="25400" y="509269"/>
                  </a:lnTo>
                  <a:close/>
                </a:path>
                <a:path w="25400" h="939800">
                  <a:moveTo>
                    <a:pt x="25400" y="528319"/>
                  </a:moveTo>
                  <a:lnTo>
                    <a:pt x="0" y="528319"/>
                  </a:lnTo>
                  <a:lnTo>
                    <a:pt x="0" y="534669"/>
                  </a:lnTo>
                  <a:lnTo>
                    <a:pt x="25400" y="534669"/>
                  </a:lnTo>
                  <a:lnTo>
                    <a:pt x="25400" y="528319"/>
                  </a:lnTo>
                  <a:close/>
                </a:path>
                <a:path w="25400" h="939800">
                  <a:moveTo>
                    <a:pt x="25400" y="534669"/>
                  </a:moveTo>
                  <a:lnTo>
                    <a:pt x="0" y="534669"/>
                  </a:lnTo>
                  <a:lnTo>
                    <a:pt x="0" y="541019"/>
                  </a:lnTo>
                  <a:lnTo>
                    <a:pt x="25400" y="541019"/>
                  </a:lnTo>
                  <a:lnTo>
                    <a:pt x="25400" y="534669"/>
                  </a:lnTo>
                  <a:close/>
                </a:path>
                <a:path w="25400" h="939800">
                  <a:moveTo>
                    <a:pt x="25400" y="541019"/>
                  </a:moveTo>
                  <a:lnTo>
                    <a:pt x="0" y="541019"/>
                  </a:lnTo>
                  <a:lnTo>
                    <a:pt x="0" y="547369"/>
                  </a:lnTo>
                  <a:lnTo>
                    <a:pt x="25400" y="547369"/>
                  </a:lnTo>
                  <a:lnTo>
                    <a:pt x="25400" y="541019"/>
                  </a:lnTo>
                  <a:close/>
                </a:path>
                <a:path w="25400" h="939800">
                  <a:moveTo>
                    <a:pt x="25400" y="547369"/>
                  </a:moveTo>
                  <a:lnTo>
                    <a:pt x="0" y="547369"/>
                  </a:lnTo>
                  <a:lnTo>
                    <a:pt x="0" y="553719"/>
                  </a:lnTo>
                  <a:lnTo>
                    <a:pt x="25400" y="553719"/>
                  </a:lnTo>
                  <a:lnTo>
                    <a:pt x="25400" y="547369"/>
                  </a:lnTo>
                  <a:close/>
                </a:path>
                <a:path w="25400" h="939800">
                  <a:moveTo>
                    <a:pt x="25400" y="553719"/>
                  </a:moveTo>
                  <a:lnTo>
                    <a:pt x="0" y="553719"/>
                  </a:lnTo>
                  <a:lnTo>
                    <a:pt x="0" y="560069"/>
                  </a:lnTo>
                  <a:lnTo>
                    <a:pt x="25400" y="560069"/>
                  </a:lnTo>
                  <a:lnTo>
                    <a:pt x="25400" y="553719"/>
                  </a:lnTo>
                  <a:close/>
                </a:path>
                <a:path w="25400" h="939800">
                  <a:moveTo>
                    <a:pt x="25400" y="560069"/>
                  </a:moveTo>
                  <a:lnTo>
                    <a:pt x="0" y="560069"/>
                  </a:lnTo>
                  <a:lnTo>
                    <a:pt x="0" y="566419"/>
                  </a:lnTo>
                  <a:lnTo>
                    <a:pt x="25400" y="566419"/>
                  </a:lnTo>
                  <a:lnTo>
                    <a:pt x="25400" y="560069"/>
                  </a:lnTo>
                  <a:close/>
                </a:path>
                <a:path w="25400" h="939800">
                  <a:moveTo>
                    <a:pt x="25400" y="566419"/>
                  </a:moveTo>
                  <a:lnTo>
                    <a:pt x="0" y="566419"/>
                  </a:lnTo>
                  <a:lnTo>
                    <a:pt x="0" y="579119"/>
                  </a:lnTo>
                  <a:lnTo>
                    <a:pt x="25400" y="579119"/>
                  </a:lnTo>
                  <a:lnTo>
                    <a:pt x="25400" y="566419"/>
                  </a:lnTo>
                  <a:close/>
                </a:path>
                <a:path w="25400" h="939800">
                  <a:moveTo>
                    <a:pt x="25400" y="579119"/>
                  </a:moveTo>
                  <a:lnTo>
                    <a:pt x="0" y="579119"/>
                  </a:lnTo>
                  <a:lnTo>
                    <a:pt x="0" y="585469"/>
                  </a:lnTo>
                  <a:lnTo>
                    <a:pt x="25400" y="585469"/>
                  </a:lnTo>
                  <a:lnTo>
                    <a:pt x="25400" y="579119"/>
                  </a:lnTo>
                  <a:close/>
                </a:path>
                <a:path w="25400" h="939800">
                  <a:moveTo>
                    <a:pt x="25400" y="585469"/>
                  </a:moveTo>
                  <a:lnTo>
                    <a:pt x="0" y="585469"/>
                  </a:lnTo>
                  <a:lnTo>
                    <a:pt x="0" y="591819"/>
                  </a:lnTo>
                  <a:lnTo>
                    <a:pt x="25400" y="591819"/>
                  </a:lnTo>
                  <a:lnTo>
                    <a:pt x="25400" y="585469"/>
                  </a:lnTo>
                  <a:close/>
                </a:path>
                <a:path w="25400" h="939800">
                  <a:moveTo>
                    <a:pt x="25400" y="591819"/>
                  </a:moveTo>
                  <a:lnTo>
                    <a:pt x="0" y="591819"/>
                  </a:lnTo>
                  <a:lnTo>
                    <a:pt x="0" y="598169"/>
                  </a:lnTo>
                  <a:lnTo>
                    <a:pt x="25400" y="598169"/>
                  </a:lnTo>
                  <a:lnTo>
                    <a:pt x="25400" y="591819"/>
                  </a:lnTo>
                  <a:close/>
                </a:path>
                <a:path w="25400" h="939800">
                  <a:moveTo>
                    <a:pt x="25400" y="598169"/>
                  </a:moveTo>
                  <a:lnTo>
                    <a:pt x="0" y="598169"/>
                  </a:lnTo>
                  <a:lnTo>
                    <a:pt x="0" y="604519"/>
                  </a:lnTo>
                  <a:lnTo>
                    <a:pt x="25400" y="604519"/>
                  </a:lnTo>
                  <a:lnTo>
                    <a:pt x="25400" y="598169"/>
                  </a:lnTo>
                  <a:close/>
                </a:path>
                <a:path w="25400" h="939800">
                  <a:moveTo>
                    <a:pt x="25400" y="604519"/>
                  </a:moveTo>
                  <a:lnTo>
                    <a:pt x="0" y="604519"/>
                  </a:lnTo>
                  <a:lnTo>
                    <a:pt x="0" y="610869"/>
                  </a:lnTo>
                  <a:lnTo>
                    <a:pt x="25400" y="610869"/>
                  </a:lnTo>
                  <a:lnTo>
                    <a:pt x="25400" y="604519"/>
                  </a:lnTo>
                  <a:close/>
                </a:path>
                <a:path w="25400" h="939800">
                  <a:moveTo>
                    <a:pt x="25400" y="610869"/>
                  </a:moveTo>
                  <a:lnTo>
                    <a:pt x="0" y="610869"/>
                  </a:lnTo>
                  <a:lnTo>
                    <a:pt x="0" y="614679"/>
                  </a:lnTo>
                  <a:lnTo>
                    <a:pt x="25400" y="614679"/>
                  </a:lnTo>
                  <a:lnTo>
                    <a:pt x="25400" y="610869"/>
                  </a:lnTo>
                  <a:close/>
                </a:path>
                <a:path w="25400" h="939800">
                  <a:moveTo>
                    <a:pt x="25400" y="614679"/>
                  </a:moveTo>
                  <a:lnTo>
                    <a:pt x="0" y="614679"/>
                  </a:lnTo>
                  <a:lnTo>
                    <a:pt x="0" y="623569"/>
                  </a:lnTo>
                  <a:lnTo>
                    <a:pt x="25400" y="623569"/>
                  </a:lnTo>
                  <a:lnTo>
                    <a:pt x="25400" y="614679"/>
                  </a:lnTo>
                  <a:close/>
                </a:path>
                <a:path w="25400" h="939800">
                  <a:moveTo>
                    <a:pt x="25400" y="623569"/>
                  </a:moveTo>
                  <a:lnTo>
                    <a:pt x="0" y="623569"/>
                  </a:lnTo>
                  <a:lnTo>
                    <a:pt x="0" y="629919"/>
                  </a:lnTo>
                  <a:lnTo>
                    <a:pt x="25400" y="629919"/>
                  </a:lnTo>
                  <a:lnTo>
                    <a:pt x="25400" y="623569"/>
                  </a:lnTo>
                  <a:close/>
                </a:path>
                <a:path w="25400" h="939800">
                  <a:moveTo>
                    <a:pt x="25400" y="629919"/>
                  </a:moveTo>
                  <a:lnTo>
                    <a:pt x="0" y="629919"/>
                  </a:lnTo>
                  <a:lnTo>
                    <a:pt x="0" y="636269"/>
                  </a:lnTo>
                  <a:lnTo>
                    <a:pt x="25400" y="636269"/>
                  </a:lnTo>
                  <a:lnTo>
                    <a:pt x="25400" y="629919"/>
                  </a:lnTo>
                  <a:close/>
                </a:path>
                <a:path w="25400" h="939800">
                  <a:moveTo>
                    <a:pt x="25400" y="636269"/>
                  </a:moveTo>
                  <a:lnTo>
                    <a:pt x="0" y="636269"/>
                  </a:lnTo>
                  <a:lnTo>
                    <a:pt x="0" y="642619"/>
                  </a:lnTo>
                  <a:lnTo>
                    <a:pt x="25400" y="642619"/>
                  </a:lnTo>
                  <a:lnTo>
                    <a:pt x="25400" y="636269"/>
                  </a:lnTo>
                  <a:close/>
                </a:path>
                <a:path w="25400" h="939800">
                  <a:moveTo>
                    <a:pt x="25400" y="642619"/>
                  </a:moveTo>
                  <a:lnTo>
                    <a:pt x="0" y="642619"/>
                  </a:lnTo>
                  <a:lnTo>
                    <a:pt x="0" y="648969"/>
                  </a:lnTo>
                  <a:lnTo>
                    <a:pt x="25400" y="648969"/>
                  </a:lnTo>
                  <a:lnTo>
                    <a:pt x="25400" y="642619"/>
                  </a:lnTo>
                  <a:close/>
                </a:path>
                <a:path w="25400" h="939800">
                  <a:moveTo>
                    <a:pt x="25400" y="648969"/>
                  </a:moveTo>
                  <a:lnTo>
                    <a:pt x="0" y="648969"/>
                  </a:lnTo>
                  <a:lnTo>
                    <a:pt x="0" y="655319"/>
                  </a:lnTo>
                  <a:lnTo>
                    <a:pt x="25400" y="655319"/>
                  </a:lnTo>
                  <a:lnTo>
                    <a:pt x="25400" y="648969"/>
                  </a:lnTo>
                  <a:close/>
                </a:path>
                <a:path w="25400" h="939800">
                  <a:moveTo>
                    <a:pt x="25400" y="655319"/>
                  </a:moveTo>
                  <a:lnTo>
                    <a:pt x="0" y="655319"/>
                  </a:lnTo>
                  <a:lnTo>
                    <a:pt x="0" y="661669"/>
                  </a:lnTo>
                  <a:lnTo>
                    <a:pt x="25400" y="661669"/>
                  </a:lnTo>
                  <a:lnTo>
                    <a:pt x="25400" y="655319"/>
                  </a:lnTo>
                  <a:close/>
                </a:path>
                <a:path w="25400" h="939800">
                  <a:moveTo>
                    <a:pt x="25400" y="661669"/>
                  </a:moveTo>
                  <a:lnTo>
                    <a:pt x="0" y="661669"/>
                  </a:lnTo>
                  <a:lnTo>
                    <a:pt x="0" y="668019"/>
                  </a:lnTo>
                  <a:lnTo>
                    <a:pt x="25400" y="668019"/>
                  </a:lnTo>
                  <a:lnTo>
                    <a:pt x="25400" y="661669"/>
                  </a:lnTo>
                  <a:close/>
                </a:path>
                <a:path w="25400" h="939800">
                  <a:moveTo>
                    <a:pt x="25400" y="668019"/>
                  </a:moveTo>
                  <a:lnTo>
                    <a:pt x="0" y="668019"/>
                  </a:lnTo>
                  <a:lnTo>
                    <a:pt x="0" y="680719"/>
                  </a:lnTo>
                  <a:lnTo>
                    <a:pt x="25400" y="680719"/>
                  </a:lnTo>
                  <a:lnTo>
                    <a:pt x="25400" y="668019"/>
                  </a:lnTo>
                  <a:close/>
                </a:path>
                <a:path w="25400" h="939800">
                  <a:moveTo>
                    <a:pt x="25400" y="680719"/>
                  </a:moveTo>
                  <a:lnTo>
                    <a:pt x="0" y="680719"/>
                  </a:lnTo>
                  <a:lnTo>
                    <a:pt x="0" y="706119"/>
                  </a:lnTo>
                  <a:lnTo>
                    <a:pt x="25400" y="706119"/>
                  </a:lnTo>
                  <a:lnTo>
                    <a:pt x="25400" y="680719"/>
                  </a:lnTo>
                  <a:close/>
                </a:path>
                <a:path w="25400" h="939800">
                  <a:moveTo>
                    <a:pt x="25400" y="706119"/>
                  </a:moveTo>
                  <a:lnTo>
                    <a:pt x="0" y="706119"/>
                  </a:lnTo>
                  <a:lnTo>
                    <a:pt x="0" y="718819"/>
                  </a:lnTo>
                  <a:lnTo>
                    <a:pt x="25400" y="718819"/>
                  </a:lnTo>
                  <a:lnTo>
                    <a:pt x="25400" y="706119"/>
                  </a:lnTo>
                  <a:close/>
                </a:path>
                <a:path w="25400" h="939800">
                  <a:moveTo>
                    <a:pt x="25400" y="718819"/>
                  </a:moveTo>
                  <a:lnTo>
                    <a:pt x="0" y="718819"/>
                  </a:lnTo>
                  <a:lnTo>
                    <a:pt x="0" y="725169"/>
                  </a:lnTo>
                  <a:lnTo>
                    <a:pt x="25400" y="725169"/>
                  </a:lnTo>
                  <a:lnTo>
                    <a:pt x="25400" y="718819"/>
                  </a:lnTo>
                  <a:close/>
                </a:path>
                <a:path w="25400" h="939800">
                  <a:moveTo>
                    <a:pt x="25400" y="725169"/>
                  </a:moveTo>
                  <a:lnTo>
                    <a:pt x="0" y="725169"/>
                  </a:lnTo>
                  <a:lnTo>
                    <a:pt x="0" y="731519"/>
                  </a:lnTo>
                  <a:lnTo>
                    <a:pt x="25400" y="731519"/>
                  </a:lnTo>
                  <a:lnTo>
                    <a:pt x="25400" y="725169"/>
                  </a:lnTo>
                  <a:close/>
                </a:path>
                <a:path w="25400" h="939800">
                  <a:moveTo>
                    <a:pt x="25400" y="731519"/>
                  </a:moveTo>
                  <a:lnTo>
                    <a:pt x="0" y="731519"/>
                  </a:lnTo>
                  <a:lnTo>
                    <a:pt x="0" y="737869"/>
                  </a:lnTo>
                  <a:lnTo>
                    <a:pt x="25400" y="737869"/>
                  </a:lnTo>
                  <a:lnTo>
                    <a:pt x="25400" y="731519"/>
                  </a:lnTo>
                  <a:close/>
                </a:path>
                <a:path w="25400" h="939800">
                  <a:moveTo>
                    <a:pt x="25400" y="737869"/>
                  </a:moveTo>
                  <a:lnTo>
                    <a:pt x="0" y="737869"/>
                  </a:lnTo>
                  <a:lnTo>
                    <a:pt x="0" y="744219"/>
                  </a:lnTo>
                  <a:lnTo>
                    <a:pt x="25400" y="744219"/>
                  </a:lnTo>
                  <a:lnTo>
                    <a:pt x="25400" y="737869"/>
                  </a:lnTo>
                  <a:close/>
                </a:path>
                <a:path w="25400" h="939800">
                  <a:moveTo>
                    <a:pt x="25400" y="744219"/>
                  </a:moveTo>
                  <a:lnTo>
                    <a:pt x="0" y="744219"/>
                  </a:lnTo>
                  <a:lnTo>
                    <a:pt x="0" y="750569"/>
                  </a:lnTo>
                  <a:lnTo>
                    <a:pt x="25400" y="750569"/>
                  </a:lnTo>
                  <a:lnTo>
                    <a:pt x="25400" y="744219"/>
                  </a:lnTo>
                  <a:close/>
                </a:path>
                <a:path w="25400" h="939800">
                  <a:moveTo>
                    <a:pt x="25400" y="751839"/>
                  </a:moveTo>
                  <a:lnTo>
                    <a:pt x="0" y="751839"/>
                  </a:lnTo>
                  <a:lnTo>
                    <a:pt x="0" y="756919"/>
                  </a:lnTo>
                  <a:lnTo>
                    <a:pt x="25400" y="756919"/>
                  </a:lnTo>
                  <a:lnTo>
                    <a:pt x="25400" y="751839"/>
                  </a:lnTo>
                  <a:close/>
                </a:path>
                <a:path w="25400" h="939800">
                  <a:moveTo>
                    <a:pt x="25400" y="750569"/>
                  </a:moveTo>
                  <a:lnTo>
                    <a:pt x="0" y="750569"/>
                  </a:lnTo>
                  <a:lnTo>
                    <a:pt x="0" y="751839"/>
                  </a:lnTo>
                  <a:lnTo>
                    <a:pt x="25400" y="751839"/>
                  </a:lnTo>
                  <a:lnTo>
                    <a:pt x="25400" y="750569"/>
                  </a:lnTo>
                  <a:close/>
                </a:path>
                <a:path w="25400" h="939800">
                  <a:moveTo>
                    <a:pt x="25400" y="756919"/>
                  </a:moveTo>
                  <a:lnTo>
                    <a:pt x="0" y="756919"/>
                  </a:lnTo>
                  <a:lnTo>
                    <a:pt x="0" y="763269"/>
                  </a:lnTo>
                  <a:lnTo>
                    <a:pt x="25400" y="763269"/>
                  </a:lnTo>
                  <a:lnTo>
                    <a:pt x="25400" y="756919"/>
                  </a:lnTo>
                  <a:close/>
                </a:path>
                <a:path w="25400" h="939800">
                  <a:moveTo>
                    <a:pt x="25400" y="763269"/>
                  </a:moveTo>
                  <a:lnTo>
                    <a:pt x="0" y="763269"/>
                  </a:lnTo>
                  <a:lnTo>
                    <a:pt x="0" y="769619"/>
                  </a:lnTo>
                  <a:lnTo>
                    <a:pt x="25400" y="769619"/>
                  </a:lnTo>
                  <a:lnTo>
                    <a:pt x="25400" y="763269"/>
                  </a:lnTo>
                  <a:close/>
                </a:path>
                <a:path w="25400" h="939800">
                  <a:moveTo>
                    <a:pt x="25400" y="769619"/>
                  </a:moveTo>
                  <a:lnTo>
                    <a:pt x="0" y="769619"/>
                  </a:lnTo>
                  <a:lnTo>
                    <a:pt x="0" y="775969"/>
                  </a:lnTo>
                  <a:lnTo>
                    <a:pt x="25400" y="775969"/>
                  </a:lnTo>
                  <a:lnTo>
                    <a:pt x="25400" y="769619"/>
                  </a:lnTo>
                  <a:close/>
                </a:path>
                <a:path w="25400" h="939800">
                  <a:moveTo>
                    <a:pt x="25400" y="775969"/>
                  </a:moveTo>
                  <a:lnTo>
                    <a:pt x="0" y="775969"/>
                  </a:lnTo>
                  <a:lnTo>
                    <a:pt x="0" y="782319"/>
                  </a:lnTo>
                  <a:lnTo>
                    <a:pt x="25400" y="782319"/>
                  </a:lnTo>
                  <a:lnTo>
                    <a:pt x="25400" y="775969"/>
                  </a:lnTo>
                  <a:close/>
                </a:path>
                <a:path w="25400" h="939800">
                  <a:moveTo>
                    <a:pt x="25400" y="782319"/>
                  </a:moveTo>
                  <a:lnTo>
                    <a:pt x="0" y="782319"/>
                  </a:lnTo>
                  <a:lnTo>
                    <a:pt x="0" y="788669"/>
                  </a:lnTo>
                  <a:lnTo>
                    <a:pt x="25400" y="788669"/>
                  </a:lnTo>
                  <a:lnTo>
                    <a:pt x="25400" y="782319"/>
                  </a:lnTo>
                  <a:close/>
                </a:path>
                <a:path w="25400" h="939800">
                  <a:moveTo>
                    <a:pt x="25400" y="788669"/>
                  </a:moveTo>
                  <a:lnTo>
                    <a:pt x="0" y="788669"/>
                  </a:lnTo>
                  <a:lnTo>
                    <a:pt x="0" y="814069"/>
                  </a:lnTo>
                  <a:lnTo>
                    <a:pt x="25400" y="814069"/>
                  </a:lnTo>
                  <a:lnTo>
                    <a:pt x="25400" y="788669"/>
                  </a:lnTo>
                  <a:close/>
                </a:path>
                <a:path w="25400" h="939800">
                  <a:moveTo>
                    <a:pt x="25400" y="814069"/>
                  </a:moveTo>
                  <a:lnTo>
                    <a:pt x="0" y="814069"/>
                  </a:lnTo>
                  <a:lnTo>
                    <a:pt x="0" y="820419"/>
                  </a:lnTo>
                  <a:lnTo>
                    <a:pt x="25400" y="820419"/>
                  </a:lnTo>
                  <a:lnTo>
                    <a:pt x="25400" y="814069"/>
                  </a:lnTo>
                  <a:close/>
                </a:path>
                <a:path w="25400" h="939800">
                  <a:moveTo>
                    <a:pt x="25400" y="820419"/>
                  </a:moveTo>
                  <a:lnTo>
                    <a:pt x="0" y="820419"/>
                  </a:lnTo>
                  <a:lnTo>
                    <a:pt x="0" y="826769"/>
                  </a:lnTo>
                  <a:lnTo>
                    <a:pt x="25400" y="826769"/>
                  </a:lnTo>
                  <a:lnTo>
                    <a:pt x="25400" y="820419"/>
                  </a:lnTo>
                  <a:close/>
                </a:path>
                <a:path w="25400" h="939800">
                  <a:moveTo>
                    <a:pt x="25400" y="826769"/>
                  </a:moveTo>
                  <a:lnTo>
                    <a:pt x="0" y="826769"/>
                  </a:lnTo>
                  <a:lnTo>
                    <a:pt x="0" y="833119"/>
                  </a:lnTo>
                  <a:lnTo>
                    <a:pt x="25400" y="833119"/>
                  </a:lnTo>
                  <a:lnTo>
                    <a:pt x="25400" y="826769"/>
                  </a:lnTo>
                  <a:close/>
                </a:path>
                <a:path w="25400" h="939800">
                  <a:moveTo>
                    <a:pt x="25400" y="833119"/>
                  </a:moveTo>
                  <a:lnTo>
                    <a:pt x="0" y="833119"/>
                  </a:lnTo>
                  <a:lnTo>
                    <a:pt x="0" y="836929"/>
                  </a:lnTo>
                  <a:lnTo>
                    <a:pt x="25400" y="836929"/>
                  </a:lnTo>
                  <a:lnTo>
                    <a:pt x="25400" y="833119"/>
                  </a:lnTo>
                  <a:close/>
                </a:path>
                <a:path w="25400" h="939800">
                  <a:moveTo>
                    <a:pt x="25400" y="836929"/>
                  </a:moveTo>
                  <a:lnTo>
                    <a:pt x="0" y="836929"/>
                  </a:lnTo>
                  <a:lnTo>
                    <a:pt x="0" y="839469"/>
                  </a:lnTo>
                  <a:lnTo>
                    <a:pt x="25400" y="839469"/>
                  </a:lnTo>
                  <a:lnTo>
                    <a:pt x="25400" y="836929"/>
                  </a:lnTo>
                  <a:close/>
                </a:path>
                <a:path w="25400" h="939800">
                  <a:moveTo>
                    <a:pt x="25400" y="839469"/>
                  </a:moveTo>
                  <a:lnTo>
                    <a:pt x="0" y="839469"/>
                  </a:lnTo>
                  <a:lnTo>
                    <a:pt x="0" y="852169"/>
                  </a:lnTo>
                  <a:lnTo>
                    <a:pt x="25400" y="852169"/>
                  </a:lnTo>
                  <a:lnTo>
                    <a:pt x="25400" y="839469"/>
                  </a:lnTo>
                  <a:close/>
                </a:path>
                <a:path w="25400" h="939800">
                  <a:moveTo>
                    <a:pt x="25400" y="852169"/>
                  </a:moveTo>
                  <a:lnTo>
                    <a:pt x="0" y="852169"/>
                  </a:lnTo>
                  <a:lnTo>
                    <a:pt x="0" y="858519"/>
                  </a:lnTo>
                  <a:lnTo>
                    <a:pt x="25400" y="858519"/>
                  </a:lnTo>
                  <a:lnTo>
                    <a:pt x="25400" y="852169"/>
                  </a:lnTo>
                  <a:close/>
                </a:path>
                <a:path w="25400" h="939800">
                  <a:moveTo>
                    <a:pt x="25400" y="858519"/>
                  </a:moveTo>
                  <a:lnTo>
                    <a:pt x="0" y="858519"/>
                  </a:lnTo>
                  <a:lnTo>
                    <a:pt x="0" y="868679"/>
                  </a:lnTo>
                  <a:lnTo>
                    <a:pt x="25400" y="868679"/>
                  </a:lnTo>
                  <a:lnTo>
                    <a:pt x="25400" y="858519"/>
                  </a:lnTo>
                  <a:close/>
                </a:path>
                <a:path w="25400" h="939800">
                  <a:moveTo>
                    <a:pt x="25400" y="868679"/>
                  </a:moveTo>
                  <a:lnTo>
                    <a:pt x="0" y="868679"/>
                  </a:lnTo>
                  <a:lnTo>
                    <a:pt x="0" y="875029"/>
                  </a:lnTo>
                  <a:lnTo>
                    <a:pt x="25400" y="875029"/>
                  </a:lnTo>
                  <a:lnTo>
                    <a:pt x="25400" y="868679"/>
                  </a:lnTo>
                  <a:close/>
                </a:path>
                <a:path w="25400" h="939800">
                  <a:moveTo>
                    <a:pt x="25400" y="875029"/>
                  </a:moveTo>
                  <a:lnTo>
                    <a:pt x="0" y="875029"/>
                  </a:lnTo>
                  <a:lnTo>
                    <a:pt x="0" y="883919"/>
                  </a:lnTo>
                  <a:lnTo>
                    <a:pt x="25400" y="883919"/>
                  </a:lnTo>
                  <a:lnTo>
                    <a:pt x="25400" y="875029"/>
                  </a:lnTo>
                  <a:close/>
                </a:path>
                <a:path w="25400" h="939800">
                  <a:moveTo>
                    <a:pt x="25400" y="883919"/>
                  </a:moveTo>
                  <a:lnTo>
                    <a:pt x="0" y="883919"/>
                  </a:lnTo>
                  <a:lnTo>
                    <a:pt x="0" y="888999"/>
                  </a:lnTo>
                  <a:lnTo>
                    <a:pt x="25400" y="888999"/>
                  </a:lnTo>
                  <a:lnTo>
                    <a:pt x="25400" y="883919"/>
                  </a:lnTo>
                  <a:close/>
                </a:path>
                <a:path w="25400" h="939800">
                  <a:moveTo>
                    <a:pt x="25400" y="888999"/>
                  </a:moveTo>
                  <a:lnTo>
                    <a:pt x="0" y="888999"/>
                  </a:lnTo>
                  <a:lnTo>
                    <a:pt x="0" y="890269"/>
                  </a:lnTo>
                  <a:lnTo>
                    <a:pt x="25400" y="890269"/>
                  </a:lnTo>
                  <a:lnTo>
                    <a:pt x="25400" y="888999"/>
                  </a:lnTo>
                  <a:close/>
                </a:path>
                <a:path w="25400" h="939800">
                  <a:moveTo>
                    <a:pt x="25400" y="890269"/>
                  </a:moveTo>
                  <a:lnTo>
                    <a:pt x="0" y="890269"/>
                  </a:lnTo>
                  <a:lnTo>
                    <a:pt x="0" y="896619"/>
                  </a:lnTo>
                  <a:lnTo>
                    <a:pt x="25400" y="896619"/>
                  </a:lnTo>
                  <a:lnTo>
                    <a:pt x="25400" y="890269"/>
                  </a:lnTo>
                  <a:close/>
                </a:path>
                <a:path w="25400" h="939800">
                  <a:moveTo>
                    <a:pt x="25400" y="896619"/>
                  </a:moveTo>
                  <a:lnTo>
                    <a:pt x="0" y="896619"/>
                  </a:lnTo>
                  <a:lnTo>
                    <a:pt x="0" y="906779"/>
                  </a:lnTo>
                  <a:lnTo>
                    <a:pt x="25400" y="906779"/>
                  </a:lnTo>
                  <a:lnTo>
                    <a:pt x="25400" y="896619"/>
                  </a:lnTo>
                  <a:close/>
                </a:path>
                <a:path w="25400" h="939800">
                  <a:moveTo>
                    <a:pt x="25400" y="906779"/>
                  </a:moveTo>
                  <a:lnTo>
                    <a:pt x="0" y="906779"/>
                  </a:lnTo>
                  <a:lnTo>
                    <a:pt x="0" y="915669"/>
                  </a:lnTo>
                  <a:lnTo>
                    <a:pt x="25400" y="915669"/>
                  </a:lnTo>
                  <a:lnTo>
                    <a:pt x="25400" y="906779"/>
                  </a:lnTo>
                  <a:close/>
                </a:path>
                <a:path w="25400" h="939800">
                  <a:moveTo>
                    <a:pt x="25400" y="915669"/>
                  </a:moveTo>
                  <a:lnTo>
                    <a:pt x="0" y="915669"/>
                  </a:lnTo>
                  <a:lnTo>
                    <a:pt x="0" y="928369"/>
                  </a:lnTo>
                  <a:lnTo>
                    <a:pt x="1269" y="928369"/>
                  </a:lnTo>
                  <a:lnTo>
                    <a:pt x="1269" y="929639"/>
                  </a:lnTo>
                  <a:lnTo>
                    <a:pt x="3809" y="929639"/>
                  </a:lnTo>
                  <a:lnTo>
                    <a:pt x="3809" y="930909"/>
                  </a:lnTo>
                  <a:lnTo>
                    <a:pt x="7619" y="930909"/>
                  </a:lnTo>
                  <a:lnTo>
                    <a:pt x="7619" y="932179"/>
                  </a:lnTo>
                  <a:lnTo>
                    <a:pt x="25400" y="932179"/>
                  </a:lnTo>
                  <a:lnTo>
                    <a:pt x="25400" y="915669"/>
                  </a:lnTo>
                  <a:close/>
                </a:path>
                <a:path w="25400" h="939800">
                  <a:moveTo>
                    <a:pt x="25400" y="932179"/>
                  </a:moveTo>
                  <a:lnTo>
                    <a:pt x="10159" y="932179"/>
                  </a:lnTo>
                  <a:lnTo>
                    <a:pt x="10159" y="933449"/>
                  </a:lnTo>
                  <a:lnTo>
                    <a:pt x="12700" y="933449"/>
                  </a:lnTo>
                  <a:lnTo>
                    <a:pt x="12700" y="934719"/>
                  </a:lnTo>
                  <a:lnTo>
                    <a:pt x="16509" y="934719"/>
                  </a:lnTo>
                  <a:lnTo>
                    <a:pt x="16509" y="935989"/>
                  </a:lnTo>
                  <a:lnTo>
                    <a:pt x="19050" y="935989"/>
                  </a:lnTo>
                  <a:lnTo>
                    <a:pt x="19050" y="937259"/>
                  </a:lnTo>
                  <a:lnTo>
                    <a:pt x="21589" y="937259"/>
                  </a:lnTo>
                  <a:lnTo>
                    <a:pt x="21589" y="938529"/>
                  </a:lnTo>
                  <a:lnTo>
                    <a:pt x="24130" y="938529"/>
                  </a:lnTo>
                  <a:lnTo>
                    <a:pt x="24130" y="939799"/>
                  </a:lnTo>
                  <a:lnTo>
                    <a:pt x="25400" y="939799"/>
                  </a:lnTo>
                  <a:lnTo>
                    <a:pt x="25400" y="932179"/>
                  </a:lnTo>
                  <a:close/>
                </a:path>
              </a:pathLst>
            </a:custGeom>
            <a:solidFill>
              <a:srgbClr val="6986DF"/>
            </a:solidFill>
          </p:spPr>
          <p:txBody>
            <a:bodyPr wrap="square" lIns="0" tIns="0" rIns="0" bIns="0" rtlCol="0"/>
            <a:lstStyle/>
            <a:p>
              <a:endParaRPr/>
            </a:p>
          </p:txBody>
        </p:sp>
        <p:sp>
          <p:nvSpPr>
            <p:cNvPr id="622" name="object 622"/>
            <p:cNvSpPr/>
            <p:nvPr/>
          </p:nvSpPr>
          <p:spPr>
            <a:xfrm>
              <a:off x="1744979" y="4729479"/>
              <a:ext cx="25400" cy="932180"/>
            </a:xfrm>
            <a:custGeom>
              <a:avLst/>
              <a:gdLst/>
              <a:ahLst/>
              <a:cxnLst/>
              <a:rect l="l" t="t" r="r" b="b"/>
              <a:pathLst>
                <a:path w="25400" h="932179">
                  <a:moveTo>
                    <a:pt x="6350" y="0"/>
                  </a:moveTo>
                  <a:lnTo>
                    <a:pt x="0" y="0"/>
                  </a:lnTo>
                  <a:lnTo>
                    <a:pt x="0" y="3810"/>
                  </a:lnTo>
                  <a:lnTo>
                    <a:pt x="20319" y="3810"/>
                  </a:lnTo>
                  <a:lnTo>
                    <a:pt x="20319" y="2540"/>
                  </a:lnTo>
                  <a:lnTo>
                    <a:pt x="12700" y="2540"/>
                  </a:lnTo>
                  <a:lnTo>
                    <a:pt x="12700" y="1270"/>
                  </a:lnTo>
                  <a:lnTo>
                    <a:pt x="6350" y="1270"/>
                  </a:lnTo>
                  <a:lnTo>
                    <a:pt x="6350" y="0"/>
                  </a:lnTo>
                  <a:close/>
                </a:path>
                <a:path w="25400" h="932179">
                  <a:moveTo>
                    <a:pt x="25400" y="3810"/>
                  </a:moveTo>
                  <a:lnTo>
                    <a:pt x="0" y="3810"/>
                  </a:lnTo>
                  <a:lnTo>
                    <a:pt x="0" y="10160"/>
                  </a:lnTo>
                  <a:lnTo>
                    <a:pt x="25400" y="10160"/>
                  </a:lnTo>
                  <a:lnTo>
                    <a:pt x="25400" y="3810"/>
                  </a:lnTo>
                  <a:close/>
                </a:path>
                <a:path w="25400" h="932179">
                  <a:moveTo>
                    <a:pt x="25400" y="10160"/>
                  </a:moveTo>
                  <a:lnTo>
                    <a:pt x="0" y="10160"/>
                  </a:lnTo>
                  <a:lnTo>
                    <a:pt x="0" y="16510"/>
                  </a:lnTo>
                  <a:lnTo>
                    <a:pt x="25400" y="16510"/>
                  </a:lnTo>
                  <a:lnTo>
                    <a:pt x="25400" y="10160"/>
                  </a:lnTo>
                  <a:close/>
                </a:path>
                <a:path w="25400" h="932179">
                  <a:moveTo>
                    <a:pt x="25400" y="16510"/>
                  </a:moveTo>
                  <a:lnTo>
                    <a:pt x="0" y="16510"/>
                  </a:lnTo>
                  <a:lnTo>
                    <a:pt x="0" y="22860"/>
                  </a:lnTo>
                  <a:lnTo>
                    <a:pt x="25400" y="22860"/>
                  </a:lnTo>
                  <a:lnTo>
                    <a:pt x="25400" y="16510"/>
                  </a:lnTo>
                  <a:close/>
                </a:path>
                <a:path w="25400" h="932179">
                  <a:moveTo>
                    <a:pt x="25400" y="22860"/>
                  </a:moveTo>
                  <a:lnTo>
                    <a:pt x="0" y="22860"/>
                  </a:lnTo>
                  <a:lnTo>
                    <a:pt x="0" y="29210"/>
                  </a:lnTo>
                  <a:lnTo>
                    <a:pt x="25400" y="29210"/>
                  </a:lnTo>
                  <a:lnTo>
                    <a:pt x="25400" y="22860"/>
                  </a:lnTo>
                  <a:close/>
                </a:path>
                <a:path w="25400" h="932179">
                  <a:moveTo>
                    <a:pt x="25400" y="29210"/>
                  </a:moveTo>
                  <a:lnTo>
                    <a:pt x="0" y="29210"/>
                  </a:lnTo>
                  <a:lnTo>
                    <a:pt x="0" y="35560"/>
                  </a:lnTo>
                  <a:lnTo>
                    <a:pt x="25400" y="35560"/>
                  </a:lnTo>
                  <a:lnTo>
                    <a:pt x="25400" y="29210"/>
                  </a:lnTo>
                  <a:close/>
                </a:path>
                <a:path w="25400" h="932179">
                  <a:moveTo>
                    <a:pt x="25400" y="35560"/>
                  </a:moveTo>
                  <a:lnTo>
                    <a:pt x="0" y="35560"/>
                  </a:lnTo>
                  <a:lnTo>
                    <a:pt x="0" y="41910"/>
                  </a:lnTo>
                  <a:lnTo>
                    <a:pt x="25400" y="41910"/>
                  </a:lnTo>
                  <a:lnTo>
                    <a:pt x="25400" y="35560"/>
                  </a:lnTo>
                  <a:close/>
                </a:path>
                <a:path w="25400" h="932179">
                  <a:moveTo>
                    <a:pt x="25400" y="41910"/>
                  </a:moveTo>
                  <a:lnTo>
                    <a:pt x="0" y="41910"/>
                  </a:lnTo>
                  <a:lnTo>
                    <a:pt x="0" y="54610"/>
                  </a:lnTo>
                  <a:lnTo>
                    <a:pt x="25400" y="54610"/>
                  </a:lnTo>
                  <a:lnTo>
                    <a:pt x="25400" y="41910"/>
                  </a:lnTo>
                  <a:close/>
                </a:path>
                <a:path w="25400" h="932179">
                  <a:moveTo>
                    <a:pt x="25400" y="54610"/>
                  </a:moveTo>
                  <a:lnTo>
                    <a:pt x="0" y="54610"/>
                  </a:lnTo>
                  <a:lnTo>
                    <a:pt x="0" y="60960"/>
                  </a:lnTo>
                  <a:lnTo>
                    <a:pt x="25400" y="60960"/>
                  </a:lnTo>
                  <a:lnTo>
                    <a:pt x="25400" y="54610"/>
                  </a:lnTo>
                  <a:close/>
                </a:path>
                <a:path w="25400" h="932179">
                  <a:moveTo>
                    <a:pt x="25400" y="60960"/>
                  </a:moveTo>
                  <a:lnTo>
                    <a:pt x="0" y="60960"/>
                  </a:lnTo>
                  <a:lnTo>
                    <a:pt x="0" y="67310"/>
                  </a:lnTo>
                  <a:lnTo>
                    <a:pt x="25400" y="67310"/>
                  </a:lnTo>
                  <a:lnTo>
                    <a:pt x="25400" y="60960"/>
                  </a:lnTo>
                  <a:close/>
                </a:path>
                <a:path w="25400" h="932179">
                  <a:moveTo>
                    <a:pt x="25400" y="67310"/>
                  </a:moveTo>
                  <a:lnTo>
                    <a:pt x="0" y="67310"/>
                  </a:lnTo>
                  <a:lnTo>
                    <a:pt x="0" y="73660"/>
                  </a:lnTo>
                  <a:lnTo>
                    <a:pt x="25400" y="73660"/>
                  </a:lnTo>
                  <a:lnTo>
                    <a:pt x="25400" y="67310"/>
                  </a:lnTo>
                  <a:close/>
                </a:path>
                <a:path w="25400" h="932179">
                  <a:moveTo>
                    <a:pt x="25400" y="73660"/>
                  </a:moveTo>
                  <a:lnTo>
                    <a:pt x="0" y="73660"/>
                  </a:lnTo>
                  <a:lnTo>
                    <a:pt x="0" y="80010"/>
                  </a:lnTo>
                  <a:lnTo>
                    <a:pt x="25400" y="80010"/>
                  </a:lnTo>
                  <a:lnTo>
                    <a:pt x="25400" y="73660"/>
                  </a:lnTo>
                  <a:close/>
                </a:path>
                <a:path w="25400" h="932179">
                  <a:moveTo>
                    <a:pt x="25400" y="80010"/>
                  </a:moveTo>
                  <a:lnTo>
                    <a:pt x="0" y="80010"/>
                  </a:lnTo>
                  <a:lnTo>
                    <a:pt x="0" y="86360"/>
                  </a:lnTo>
                  <a:lnTo>
                    <a:pt x="25400" y="86360"/>
                  </a:lnTo>
                  <a:lnTo>
                    <a:pt x="25400" y="80010"/>
                  </a:lnTo>
                  <a:close/>
                </a:path>
                <a:path w="25400" h="932179">
                  <a:moveTo>
                    <a:pt x="25400" y="86360"/>
                  </a:moveTo>
                  <a:lnTo>
                    <a:pt x="0" y="86360"/>
                  </a:lnTo>
                  <a:lnTo>
                    <a:pt x="0" y="92710"/>
                  </a:lnTo>
                  <a:lnTo>
                    <a:pt x="25400" y="92710"/>
                  </a:lnTo>
                  <a:lnTo>
                    <a:pt x="25400" y="86360"/>
                  </a:lnTo>
                  <a:close/>
                </a:path>
                <a:path w="25400" h="932179">
                  <a:moveTo>
                    <a:pt x="25400" y="92710"/>
                  </a:moveTo>
                  <a:lnTo>
                    <a:pt x="0" y="92710"/>
                  </a:lnTo>
                  <a:lnTo>
                    <a:pt x="0" y="99060"/>
                  </a:lnTo>
                  <a:lnTo>
                    <a:pt x="25400" y="99060"/>
                  </a:lnTo>
                  <a:lnTo>
                    <a:pt x="25400" y="92710"/>
                  </a:lnTo>
                  <a:close/>
                </a:path>
                <a:path w="25400" h="932179">
                  <a:moveTo>
                    <a:pt x="25400" y="99060"/>
                  </a:moveTo>
                  <a:lnTo>
                    <a:pt x="0" y="99060"/>
                  </a:lnTo>
                  <a:lnTo>
                    <a:pt x="0" y="105410"/>
                  </a:lnTo>
                  <a:lnTo>
                    <a:pt x="25400" y="105410"/>
                  </a:lnTo>
                  <a:lnTo>
                    <a:pt x="25400" y="99060"/>
                  </a:lnTo>
                  <a:close/>
                </a:path>
                <a:path w="25400" h="932179">
                  <a:moveTo>
                    <a:pt x="25400" y="105410"/>
                  </a:moveTo>
                  <a:lnTo>
                    <a:pt x="0" y="105410"/>
                  </a:lnTo>
                  <a:lnTo>
                    <a:pt x="0" y="111760"/>
                  </a:lnTo>
                  <a:lnTo>
                    <a:pt x="25400" y="111760"/>
                  </a:lnTo>
                  <a:lnTo>
                    <a:pt x="25400" y="105410"/>
                  </a:lnTo>
                  <a:close/>
                </a:path>
                <a:path w="25400" h="932179">
                  <a:moveTo>
                    <a:pt x="25400" y="111760"/>
                  </a:moveTo>
                  <a:lnTo>
                    <a:pt x="0" y="111760"/>
                  </a:lnTo>
                  <a:lnTo>
                    <a:pt x="0" y="124460"/>
                  </a:lnTo>
                  <a:lnTo>
                    <a:pt x="25400" y="124460"/>
                  </a:lnTo>
                  <a:lnTo>
                    <a:pt x="25400" y="111760"/>
                  </a:lnTo>
                  <a:close/>
                </a:path>
                <a:path w="25400" h="932179">
                  <a:moveTo>
                    <a:pt x="25400" y="124460"/>
                  </a:moveTo>
                  <a:lnTo>
                    <a:pt x="0" y="124460"/>
                  </a:lnTo>
                  <a:lnTo>
                    <a:pt x="0" y="130810"/>
                  </a:lnTo>
                  <a:lnTo>
                    <a:pt x="25400" y="130810"/>
                  </a:lnTo>
                  <a:lnTo>
                    <a:pt x="25400" y="124460"/>
                  </a:lnTo>
                  <a:close/>
                </a:path>
                <a:path w="25400" h="932179">
                  <a:moveTo>
                    <a:pt x="25400" y="130810"/>
                  </a:moveTo>
                  <a:lnTo>
                    <a:pt x="0" y="130810"/>
                  </a:lnTo>
                  <a:lnTo>
                    <a:pt x="0" y="137160"/>
                  </a:lnTo>
                  <a:lnTo>
                    <a:pt x="25400" y="137160"/>
                  </a:lnTo>
                  <a:lnTo>
                    <a:pt x="25400" y="130810"/>
                  </a:lnTo>
                  <a:close/>
                </a:path>
                <a:path w="25400" h="932179">
                  <a:moveTo>
                    <a:pt x="25400" y="137160"/>
                  </a:moveTo>
                  <a:lnTo>
                    <a:pt x="0" y="137160"/>
                  </a:lnTo>
                  <a:lnTo>
                    <a:pt x="0" y="143510"/>
                  </a:lnTo>
                  <a:lnTo>
                    <a:pt x="25400" y="143510"/>
                  </a:lnTo>
                  <a:lnTo>
                    <a:pt x="25400" y="137160"/>
                  </a:lnTo>
                  <a:close/>
                </a:path>
                <a:path w="25400" h="932179">
                  <a:moveTo>
                    <a:pt x="25400" y="143510"/>
                  </a:moveTo>
                  <a:lnTo>
                    <a:pt x="0" y="143510"/>
                  </a:lnTo>
                  <a:lnTo>
                    <a:pt x="0" y="149860"/>
                  </a:lnTo>
                  <a:lnTo>
                    <a:pt x="25400" y="149860"/>
                  </a:lnTo>
                  <a:lnTo>
                    <a:pt x="25400" y="143510"/>
                  </a:lnTo>
                  <a:close/>
                </a:path>
                <a:path w="25400" h="932179">
                  <a:moveTo>
                    <a:pt x="25400" y="149860"/>
                  </a:moveTo>
                  <a:lnTo>
                    <a:pt x="0" y="149860"/>
                  </a:lnTo>
                  <a:lnTo>
                    <a:pt x="0" y="156210"/>
                  </a:lnTo>
                  <a:lnTo>
                    <a:pt x="25400" y="156210"/>
                  </a:lnTo>
                  <a:lnTo>
                    <a:pt x="25400" y="149860"/>
                  </a:lnTo>
                  <a:close/>
                </a:path>
                <a:path w="25400" h="932179">
                  <a:moveTo>
                    <a:pt x="25400" y="156210"/>
                  </a:moveTo>
                  <a:lnTo>
                    <a:pt x="0" y="156210"/>
                  </a:lnTo>
                  <a:lnTo>
                    <a:pt x="0" y="162560"/>
                  </a:lnTo>
                  <a:lnTo>
                    <a:pt x="25400" y="162560"/>
                  </a:lnTo>
                  <a:lnTo>
                    <a:pt x="25400" y="156210"/>
                  </a:lnTo>
                  <a:close/>
                </a:path>
                <a:path w="25400" h="932179">
                  <a:moveTo>
                    <a:pt x="25400" y="162560"/>
                  </a:moveTo>
                  <a:lnTo>
                    <a:pt x="0" y="162560"/>
                  </a:lnTo>
                  <a:lnTo>
                    <a:pt x="0" y="168910"/>
                  </a:lnTo>
                  <a:lnTo>
                    <a:pt x="25400" y="168910"/>
                  </a:lnTo>
                  <a:lnTo>
                    <a:pt x="25400" y="162560"/>
                  </a:lnTo>
                  <a:close/>
                </a:path>
                <a:path w="25400" h="932179">
                  <a:moveTo>
                    <a:pt x="25400" y="168910"/>
                  </a:moveTo>
                  <a:lnTo>
                    <a:pt x="0" y="168910"/>
                  </a:lnTo>
                  <a:lnTo>
                    <a:pt x="0" y="175260"/>
                  </a:lnTo>
                  <a:lnTo>
                    <a:pt x="25400" y="175260"/>
                  </a:lnTo>
                  <a:lnTo>
                    <a:pt x="25400" y="168910"/>
                  </a:lnTo>
                  <a:close/>
                </a:path>
                <a:path w="25400" h="932179">
                  <a:moveTo>
                    <a:pt x="25400" y="175260"/>
                  </a:moveTo>
                  <a:lnTo>
                    <a:pt x="0" y="175260"/>
                  </a:lnTo>
                  <a:lnTo>
                    <a:pt x="0" y="181610"/>
                  </a:lnTo>
                  <a:lnTo>
                    <a:pt x="25400" y="181610"/>
                  </a:lnTo>
                  <a:lnTo>
                    <a:pt x="25400" y="175260"/>
                  </a:lnTo>
                  <a:close/>
                </a:path>
                <a:path w="25400" h="932179">
                  <a:moveTo>
                    <a:pt x="25400" y="181610"/>
                  </a:moveTo>
                  <a:lnTo>
                    <a:pt x="0" y="181610"/>
                  </a:lnTo>
                  <a:lnTo>
                    <a:pt x="0" y="187960"/>
                  </a:lnTo>
                  <a:lnTo>
                    <a:pt x="25400" y="187960"/>
                  </a:lnTo>
                  <a:lnTo>
                    <a:pt x="25400" y="181610"/>
                  </a:lnTo>
                  <a:close/>
                </a:path>
                <a:path w="25400" h="932179">
                  <a:moveTo>
                    <a:pt x="25400" y="187960"/>
                  </a:moveTo>
                  <a:lnTo>
                    <a:pt x="0" y="187960"/>
                  </a:lnTo>
                  <a:lnTo>
                    <a:pt x="0" y="194310"/>
                  </a:lnTo>
                  <a:lnTo>
                    <a:pt x="25400" y="194310"/>
                  </a:lnTo>
                  <a:lnTo>
                    <a:pt x="25400" y="187960"/>
                  </a:lnTo>
                  <a:close/>
                </a:path>
                <a:path w="25400" h="932179">
                  <a:moveTo>
                    <a:pt x="25400" y="194310"/>
                  </a:moveTo>
                  <a:lnTo>
                    <a:pt x="0" y="194310"/>
                  </a:lnTo>
                  <a:lnTo>
                    <a:pt x="0" y="200660"/>
                  </a:lnTo>
                  <a:lnTo>
                    <a:pt x="25400" y="200660"/>
                  </a:lnTo>
                  <a:lnTo>
                    <a:pt x="25400" y="194310"/>
                  </a:lnTo>
                  <a:close/>
                </a:path>
                <a:path w="25400" h="932179">
                  <a:moveTo>
                    <a:pt x="25400" y="200660"/>
                  </a:moveTo>
                  <a:lnTo>
                    <a:pt x="0" y="200660"/>
                  </a:lnTo>
                  <a:lnTo>
                    <a:pt x="0" y="207010"/>
                  </a:lnTo>
                  <a:lnTo>
                    <a:pt x="25400" y="207010"/>
                  </a:lnTo>
                  <a:lnTo>
                    <a:pt x="25400" y="200660"/>
                  </a:lnTo>
                  <a:close/>
                </a:path>
                <a:path w="25400" h="932179">
                  <a:moveTo>
                    <a:pt x="25400" y="207010"/>
                  </a:moveTo>
                  <a:lnTo>
                    <a:pt x="0" y="207010"/>
                  </a:lnTo>
                  <a:lnTo>
                    <a:pt x="0" y="213360"/>
                  </a:lnTo>
                  <a:lnTo>
                    <a:pt x="25400" y="213360"/>
                  </a:lnTo>
                  <a:lnTo>
                    <a:pt x="25400" y="207010"/>
                  </a:lnTo>
                  <a:close/>
                </a:path>
                <a:path w="25400" h="932179">
                  <a:moveTo>
                    <a:pt x="25400" y="213360"/>
                  </a:moveTo>
                  <a:lnTo>
                    <a:pt x="0" y="213360"/>
                  </a:lnTo>
                  <a:lnTo>
                    <a:pt x="0" y="219710"/>
                  </a:lnTo>
                  <a:lnTo>
                    <a:pt x="25400" y="219710"/>
                  </a:lnTo>
                  <a:lnTo>
                    <a:pt x="25400" y="213360"/>
                  </a:lnTo>
                  <a:close/>
                </a:path>
                <a:path w="25400" h="932179">
                  <a:moveTo>
                    <a:pt x="25400" y="219710"/>
                  </a:moveTo>
                  <a:lnTo>
                    <a:pt x="0" y="219710"/>
                  </a:lnTo>
                  <a:lnTo>
                    <a:pt x="0" y="226060"/>
                  </a:lnTo>
                  <a:lnTo>
                    <a:pt x="25400" y="226060"/>
                  </a:lnTo>
                  <a:lnTo>
                    <a:pt x="25400" y="219710"/>
                  </a:lnTo>
                  <a:close/>
                </a:path>
                <a:path w="25400" h="932179">
                  <a:moveTo>
                    <a:pt x="25400" y="226060"/>
                  </a:moveTo>
                  <a:lnTo>
                    <a:pt x="0" y="226060"/>
                  </a:lnTo>
                  <a:lnTo>
                    <a:pt x="0" y="232410"/>
                  </a:lnTo>
                  <a:lnTo>
                    <a:pt x="25400" y="232410"/>
                  </a:lnTo>
                  <a:lnTo>
                    <a:pt x="25400" y="226060"/>
                  </a:lnTo>
                  <a:close/>
                </a:path>
                <a:path w="25400" h="932179">
                  <a:moveTo>
                    <a:pt x="25400" y="232410"/>
                  </a:moveTo>
                  <a:lnTo>
                    <a:pt x="0" y="232410"/>
                  </a:lnTo>
                  <a:lnTo>
                    <a:pt x="0" y="251460"/>
                  </a:lnTo>
                  <a:lnTo>
                    <a:pt x="25400" y="251460"/>
                  </a:lnTo>
                  <a:lnTo>
                    <a:pt x="25400" y="232410"/>
                  </a:lnTo>
                  <a:close/>
                </a:path>
                <a:path w="25400" h="932179">
                  <a:moveTo>
                    <a:pt x="25400" y="251460"/>
                  </a:moveTo>
                  <a:lnTo>
                    <a:pt x="0" y="251460"/>
                  </a:lnTo>
                  <a:lnTo>
                    <a:pt x="0" y="257810"/>
                  </a:lnTo>
                  <a:lnTo>
                    <a:pt x="25400" y="257810"/>
                  </a:lnTo>
                  <a:lnTo>
                    <a:pt x="25400" y="251460"/>
                  </a:lnTo>
                  <a:close/>
                </a:path>
                <a:path w="25400" h="932179">
                  <a:moveTo>
                    <a:pt x="25400" y="257810"/>
                  </a:moveTo>
                  <a:lnTo>
                    <a:pt x="0" y="257810"/>
                  </a:lnTo>
                  <a:lnTo>
                    <a:pt x="0" y="295910"/>
                  </a:lnTo>
                  <a:lnTo>
                    <a:pt x="25400" y="295910"/>
                  </a:lnTo>
                  <a:lnTo>
                    <a:pt x="25400" y="257810"/>
                  </a:lnTo>
                  <a:close/>
                </a:path>
                <a:path w="25400" h="932179">
                  <a:moveTo>
                    <a:pt x="25400" y="295910"/>
                  </a:moveTo>
                  <a:lnTo>
                    <a:pt x="0" y="295910"/>
                  </a:lnTo>
                  <a:lnTo>
                    <a:pt x="0" y="302260"/>
                  </a:lnTo>
                  <a:lnTo>
                    <a:pt x="25400" y="302260"/>
                  </a:lnTo>
                  <a:lnTo>
                    <a:pt x="25400" y="295910"/>
                  </a:lnTo>
                  <a:close/>
                </a:path>
                <a:path w="25400" h="932179">
                  <a:moveTo>
                    <a:pt x="25400" y="302260"/>
                  </a:moveTo>
                  <a:lnTo>
                    <a:pt x="0" y="302260"/>
                  </a:lnTo>
                  <a:lnTo>
                    <a:pt x="0" y="314960"/>
                  </a:lnTo>
                  <a:lnTo>
                    <a:pt x="25400" y="314960"/>
                  </a:lnTo>
                  <a:lnTo>
                    <a:pt x="25400" y="302260"/>
                  </a:lnTo>
                  <a:close/>
                </a:path>
                <a:path w="25400" h="932179">
                  <a:moveTo>
                    <a:pt x="25400" y="314960"/>
                  </a:moveTo>
                  <a:lnTo>
                    <a:pt x="0" y="314960"/>
                  </a:lnTo>
                  <a:lnTo>
                    <a:pt x="0" y="321310"/>
                  </a:lnTo>
                  <a:lnTo>
                    <a:pt x="25400" y="321310"/>
                  </a:lnTo>
                  <a:lnTo>
                    <a:pt x="25400" y="314960"/>
                  </a:lnTo>
                  <a:close/>
                </a:path>
                <a:path w="25400" h="932179">
                  <a:moveTo>
                    <a:pt x="25400" y="321310"/>
                  </a:moveTo>
                  <a:lnTo>
                    <a:pt x="0" y="321310"/>
                  </a:lnTo>
                  <a:lnTo>
                    <a:pt x="0" y="334010"/>
                  </a:lnTo>
                  <a:lnTo>
                    <a:pt x="25400" y="334010"/>
                  </a:lnTo>
                  <a:lnTo>
                    <a:pt x="25400" y="321310"/>
                  </a:lnTo>
                  <a:close/>
                </a:path>
                <a:path w="25400" h="932179">
                  <a:moveTo>
                    <a:pt x="25400" y="334010"/>
                  </a:moveTo>
                  <a:lnTo>
                    <a:pt x="0" y="334010"/>
                  </a:lnTo>
                  <a:lnTo>
                    <a:pt x="0" y="340360"/>
                  </a:lnTo>
                  <a:lnTo>
                    <a:pt x="25400" y="340360"/>
                  </a:lnTo>
                  <a:lnTo>
                    <a:pt x="25400" y="334010"/>
                  </a:lnTo>
                  <a:close/>
                </a:path>
                <a:path w="25400" h="932179">
                  <a:moveTo>
                    <a:pt x="25400" y="340360"/>
                  </a:moveTo>
                  <a:lnTo>
                    <a:pt x="0" y="340360"/>
                  </a:lnTo>
                  <a:lnTo>
                    <a:pt x="0" y="353060"/>
                  </a:lnTo>
                  <a:lnTo>
                    <a:pt x="25400" y="353060"/>
                  </a:lnTo>
                  <a:lnTo>
                    <a:pt x="25400" y="340360"/>
                  </a:lnTo>
                  <a:close/>
                </a:path>
                <a:path w="25400" h="932179">
                  <a:moveTo>
                    <a:pt x="25400" y="353060"/>
                  </a:moveTo>
                  <a:lnTo>
                    <a:pt x="0" y="353060"/>
                  </a:lnTo>
                  <a:lnTo>
                    <a:pt x="0" y="359410"/>
                  </a:lnTo>
                  <a:lnTo>
                    <a:pt x="25400" y="359410"/>
                  </a:lnTo>
                  <a:lnTo>
                    <a:pt x="25400" y="353060"/>
                  </a:lnTo>
                  <a:close/>
                </a:path>
                <a:path w="25400" h="932179">
                  <a:moveTo>
                    <a:pt x="25400" y="359410"/>
                  </a:moveTo>
                  <a:lnTo>
                    <a:pt x="0" y="359410"/>
                  </a:lnTo>
                  <a:lnTo>
                    <a:pt x="0" y="365760"/>
                  </a:lnTo>
                  <a:lnTo>
                    <a:pt x="25400" y="365760"/>
                  </a:lnTo>
                  <a:lnTo>
                    <a:pt x="25400" y="359410"/>
                  </a:lnTo>
                  <a:close/>
                </a:path>
                <a:path w="25400" h="932179">
                  <a:moveTo>
                    <a:pt x="25400" y="365760"/>
                  </a:moveTo>
                  <a:lnTo>
                    <a:pt x="0" y="365760"/>
                  </a:lnTo>
                  <a:lnTo>
                    <a:pt x="0" y="372110"/>
                  </a:lnTo>
                  <a:lnTo>
                    <a:pt x="25400" y="372110"/>
                  </a:lnTo>
                  <a:lnTo>
                    <a:pt x="25400" y="365760"/>
                  </a:lnTo>
                  <a:close/>
                </a:path>
                <a:path w="25400" h="932179">
                  <a:moveTo>
                    <a:pt x="25400" y="372110"/>
                  </a:moveTo>
                  <a:lnTo>
                    <a:pt x="0" y="372110"/>
                  </a:lnTo>
                  <a:lnTo>
                    <a:pt x="0" y="378460"/>
                  </a:lnTo>
                  <a:lnTo>
                    <a:pt x="25400" y="378460"/>
                  </a:lnTo>
                  <a:lnTo>
                    <a:pt x="25400" y="372110"/>
                  </a:lnTo>
                  <a:close/>
                </a:path>
                <a:path w="25400" h="932179">
                  <a:moveTo>
                    <a:pt x="25400" y="378460"/>
                  </a:moveTo>
                  <a:lnTo>
                    <a:pt x="0" y="378460"/>
                  </a:lnTo>
                  <a:lnTo>
                    <a:pt x="0" y="384810"/>
                  </a:lnTo>
                  <a:lnTo>
                    <a:pt x="25400" y="384810"/>
                  </a:lnTo>
                  <a:lnTo>
                    <a:pt x="25400" y="378460"/>
                  </a:lnTo>
                  <a:close/>
                </a:path>
                <a:path w="25400" h="932179">
                  <a:moveTo>
                    <a:pt x="25400" y="384810"/>
                  </a:moveTo>
                  <a:lnTo>
                    <a:pt x="0" y="384810"/>
                  </a:lnTo>
                  <a:lnTo>
                    <a:pt x="0" y="391160"/>
                  </a:lnTo>
                  <a:lnTo>
                    <a:pt x="25400" y="391160"/>
                  </a:lnTo>
                  <a:lnTo>
                    <a:pt x="25400" y="384810"/>
                  </a:lnTo>
                  <a:close/>
                </a:path>
                <a:path w="25400" h="932179">
                  <a:moveTo>
                    <a:pt x="25400" y="391160"/>
                  </a:moveTo>
                  <a:lnTo>
                    <a:pt x="0" y="391160"/>
                  </a:lnTo>
                  <a:lnTo>
                    <a:pt x="0" y="397510"/>
                  </a:lnTo>
                  <a:lnTo>
                    <a:pt x="25400" y="397510"/>
                  </a:lnTo>
                  <a:lnTo>
                    <a:pt x="25400" y="391160"/>
                  </a:lnTo>
                  <a:close/>
                </a:path>
                <a:path w="25400" h="932179">
                  <a:moveTo>
                    <a:pt x="25400" y="397510"/>
                  </a:moveTo>
                  <a:lnTo>
                    <a:pt x="0" y="397510"/>
                  </a:lnTo>
                  <a:lnTo>
                    <a:pt x="0" y="403860"/>
                  </a:lnTo>
                  <a:lnTo>
                    <a:pt x="25400" y="403860"/>
                  </a:lnTo>
                  <a:lnTo>
                    <a:pt x="25400" y="397510"/>
                  </a:lnTo>
                  <a:close/>
                </a:path>
                <a:path w="25400" h="932179">
                  <a:moveTo>
                    <a:pt x="25400" y="403860"/>
                  </a:moveTo>
                  <a:lnTo>
                    <a:pt x="0" y="403860"/>
                  </a:lnTo>
                  <a:lnTo>
                    <a:pt x="0" y="410210"/>
                  </a:lnTo>
                  <a:lnTo>
                    <a:pt x="25400" y="410210"/>
                  </a:lnTo>
                  <a:lnTo>
                    <a:pt x="25400" y="403860"/>
                  </a:lnTo>
                  <a:close/>
                </a:path>
                <a:path w="25400" h="932179">
                  <a:moveTo>
                    <a:pt x="25400" y="410210"/>
                  </a:moveTo>
                  <a:lnTo>
                    <a:pt x="0" y="410210"/>
                  </a:lnTo>
                  <a:lnTo>
                    <a:pt x="0" y="416560"/>
                  </a:lnTo>
                  <a:lnTo>
                    <a:pt x="25400" y="416560"/>
                  </a:lnTo>
                  <a:lnTo>
                    <a:pt x="25400" y="410210"/>
                  </a:lnTo>
                  <a:close/>
                </a:path>
                <a:path w="25400" h="932179">
                  <a:moveTo>
                    <a:pt x="25400" y="416560"/>
                  </a:moveTo>
                  <a:lnTo>
                    <a:pt x="0" y="416560"/>
                  </a:lnTo>
                  <a:lnTo>
                    <a:pt x="0" y="422910"/>
                  </a:lnTo>
                  <a:lnTo>
                    <a:pt x="25400" y="422910"/>
                  </a:lnTo>
                  <a:lnTo>
                    <a:pt x="25400" y="416560"/>
                  </a:lnTo>
                  <a:close/>
                </a:path>
                <a:path w="25400" h="932179">
                  <a:moveTo>
                    <a:pt x="25400" y="422910"/>
                  </a:moveTo>
                  <a:lnTo>
                    <a:pt x="0" y="422910"/>
                  </a:lnTo>
                  <a:lnTo>
                    <a:pt x="0" y="429260"/>
                  </a:lnTo>
                  <a:lnTo>
                    <a:pt x="25400" y="429260"/>
                  </a:lnTo>
                  <a:lnTo>
                    <a:pt x="25400" y="422910"/>
                  </a:lnTo>
                  <a:close/>
                </a:path>
                <a:path w="25400" h="932179">
                  <a:moveTo>
                    <a:pt x="25400" y="429260"/>
                  </a:moveTo>
                  <a:lnTo>
                    <a:pt x="0" y="429260"/>
                  </a:lnTo>
                  <a:lnTo>
                    <a:pt x="0" y="435610"/>
                  </a:lnTo>
                  <a:lnTo>
                    <a:pt x="25400" y="435610"/>
                  </a:lnTo>
                  <a:lnTo>
                    <a:pt x="25400" y="429260"/>
                  </a:lnTo>
                  <a:close/>
                </a:path>
                <a:path w="25400" h="932179">
                  <a:moveTo>
                    <a:pt x="25400" y="435610"/>
                  </a:moveTo>
                  <a:lnTo>
                    <a:pt x="0" y="435610"/>
                  </a:lnTo>
                  <a:lnTo>
                    <a:pt x="0" y="441960"/>
                  </a:lnTo>
                  <a:lnTo>
                    <a:pt x="25400" y="441960"/>
                  </a:lnTo>
                  <a:lnTo>
                    <a:pt x="25400" y="435610"/>
                  </a:lnTo>
                  <a:close/>
                </a:path>
                <a:path w="25400" h="932179">
                  <a:moveTo>
                    <a:pt x="25400" y="441960"/>
                  </a:moveTo>
                  <a:lnTo>
                    <a:pt x="0" y="441960"/>
                  </a:lnTo>
                  <a:lnTo>
                    <a:pt x="0" y="448310"/>
                  </a:lnTo>
                  <a:lnTo>
                    <a:pt x="25400" y="448310"/>
                  </a:lnTo>
                  <a:lnTo>
                    <a:pt x="25400" y="441960"/>
                  </a:lnTo>
                  <a:close/>
                </a:path>
                <a:path w="25400" h="932179">
                  <a:moveTo>
                    <a:pt x="25400" y="448310"/>
                  </a:moveTo>
                  <a:lnTo>
                    <a:pt x="0" y="448310"/>
                  </a:lnTo>
                  <a:lnTo>
                    <a:pt x="0" y="454660"/>
                  </a:lnTo>
                  <a:lnTo>
                    <a:pt x="25400" y="454660"/>
                  </a:lnTo>
                  <a:lnTo>
                    <a:pt x="25400" y="448310"/>
                  </a:lnTo>
                  <a:close/>
                </a:path>
                <a:path w="25400" h="932179">
                  <a:moveTo>
                    <a:pt x="25400" y="454660"/>
                  </a:moveTo>
                  <a:lnTo>
                    <a:pt x="0" y="454660"/>
                  </a:lnTo>
                  <a:lnTo>
                    <a:pt x="0" y="461010"/>
                  </a:lnTo>
                  <a:lnTo>
                    <a:pt x="25400" y="461010"/>
                  </a:lnTo>
                  <a:lnTo>
                    <a:pt x="25400" y="454660"/>
                  </a:lnTo>
                  <a:close/>
                </a:path>
                <a:path w="25400" h="932179">
                  <a:moveTo>
                    <a:pt x="25400" y="461010"/>
                  </a:moveTo>
                  <a:lnTo>
                    <a:pt x="0" y="461010"/>
                  </a:lnTo>
                  <a:lnTo>
                    <a:pt x="0" y="467360"/>
                  </a:lnTo>
                  <a:lnTo>
                    <a:pt x="25400" y="467360"/>
                  </a:lnTo>
                  <a:lnTo>
                    <a:pt x="25400" y="461010"/>
                  </a:lnTo>
                  <a:close/>
                </a:path>
                <a:path w="25400" h="932179">
                  <a:moveTo>
                    <a:pt x="25400" y="467360"/>
                  </a:moveTo>
                  <a:lnTo>
                    <a:pt x="0" y="467360"/>
                  </a:lnTo>
                  <a:lnTo>
                    <a:pt x="0" y="473710"/>
                  </a:lnTo>
                  <a:lnTo>
                    <a:pt x="25400" y="473710"/>
                  </a:lnTo>
                  <a:lnTo>
                    <a:pt x="25400" y="467360"/>
                  </a:lnTo>
                  <a:close/>
                </a:path>
                <a:path w="25400" h="932179">
                  <a:moveTo>
                    <a:pt x="25400" y="473710"/>
                  </a:moveTo>
                  <a:lnTo>
                    <a:pt x="0" y="473710"/>
                  </a:lnTo>
                  <a:lnTo>
                    <a:pt x="0" y="480060"/>
                  </a:lnTo>
                  <a:lnTo>
                    <a:pt x="25400" y="480060"/>
                  </a:lnTo>
                  <a:lnTo>
                    <a:pt x="25400" y="473710"/>
                  </a:lnTo>
                  <a:close/>
                </a:path>
                <a:path w="25400" h="932179">
                  <a:moveTo>
                    <a:pt x="25400" y="480060"/>
                  </a:moveTo>
                  <a:lnTo>
                    <a:pt x="0" y="480060"/>
                  </a:lnTo>
                  <a:lnTo>
                    <a:pt x="0" y="486410"/>
                  </a:lnTo>
                  <a:lnTo>
                    <a:pt x="25400" y="486410"/>
                  </a:lnTo>
                  <a:lnTo>
                    <a:pt x="25400" y="480060"/>
                  </a:lnTo>
                  <a:close/>
                </a:path>
                <a:path w="25400" h="932179">
                  <a:moveTo>
                    <a:pt x="25400" y="486410"/>
                  </a:moveTo>
                  <a:lnTo>
                    <a:pt x="0" y="486410"/>
                  </a:lnTo>
                  <a:lnTo>
                    <a:pt x="0" y="506730"/>
                  </a:lnTo>
                  <a:lnTo>
                    <a:pt x="25400" y="506730"/>
                  </a:lnTo>
                  <a:lnTo>
                    <a:pt x="25400" y="486410"/>
                  </a:lnTo>
                  <a:close/>
                </a:path>
                <a:path w="25400" h="932179">
                  <a:moveTo>
                    <a:pt x="25400" y="506730"/>
                  </a:moveTo>
                  <a:lnTo>
                    <a:pt x="0" y="506730"/>
                  </a:lnTo>
                  <a:lnTo>
                    <a:pt x="0" y="513080"/>
                  </a:lnTo>
                  <a:lnTo>
                    <a:pt x="25400" y="513080"/>
                  </a:lnTo>
                  <a:lnTo>
                    <a:pt x="25400" y="506730"/>
                  </a:lnTo>
                  <a:close/>
                </a:path>
                <a:path w="25400" h="932179">
                  <a:moveTo>
                    <a:pt x="25400" y="513080"/>
                  </a:moveTo>
                  <a:lnTo>
                    <a:pt x="0" y="513080"/>
                  </a:lnTo>
                  <a:lnTo>
                    <a:pt x="0" y="532130"/>
                  </a:lnTo>
                  <a:lnTo>
                    <a:pt x="25400" y="532130"/>
                  </a:lnTo>
                  <a:lnTo>
                    <a:pt x="25400" y="513080"/>
                  </a:lnTo>
                  <a:close/>
                </a:path>
                <a:path w="25400" h="932179">
                  <a:moveTo>
                    <a:pt x="25400" y="532130"/>
                  </a:moveTo>
                  <a:lnTo>
                    <a:pt x="0" y="532130"/>
                  </a:lnTo>
                  <a:lnTo>
                    <a:pt x="0" y="538480"/>
                  </a:lnTo>
                  <a:lnTo>
                    <a:pt x="25400" y="538480"/>
                  </a:lnTo>
                  <a:lnTo>
                    <a:pt x="25400" y="532130"/>
                  </a:lnTo>
                  <a:close/>
                </a:path>
                <a:path w="25400" h="932179">
                  <a:moveTo>
                    <a:pt x="25400" y="538480"/>
                  </a:moveTo>
                  <a:lnTo>
                    <a:pt x="0" y="538480"/>
                  </a:lnTo>
                  <a:lnTo>
                    <a:pt x="0" y="544830"/>
                  </a:lnTo>
                  <a:lnTo>
                    <a:pt x="25400" y="544830"/>
                  </a:lnTo>
                  <a:lnTo>
                    <a:pt x="25400" y="538480"/>
                  </a:lnTo>
                  <a:close/>
                </a:path>
                <a:path w="25400" h="932179">
                  <a:moveTo>
                    <a:pt x="25400" y="544830"/>
                  </a:moveTo>
                  <a:lnTo>
                    <a:pt x="0" y="544830"/>
                  </a:lnTo>
                  <a:lnTo>
                    <a:pt x="0" y="551180"/>
                  </a:lnTo>
                  <a:lnTo>
                    <a:pt x="25400" y="551180"/>
                  </a:lnTo>
                  <a:lnTo>
                    <a:pt x="25400" y="544830"/>
                  </a:lnTo>
                  <a:close/>
                </a:path>
                <a:path w="25400" h="932179">
                  <a:moveTo>
                    <a:pt x="25400" y="551180"/>
                  </a:moveTo>
                  <a:lnTo>
                    <a:pt x="0" y="551180"/>
                  </a:lnTo>
                  <a:lnTo>
                    <a:pt x="0" y="557530"/>
                  </a:lnTo>
                  <a:lnTo>
                    <a:pt x="25400" y="557530"/>
                  </a:lnTo>
                  <a:lnTo>
                    <a:pt x="25400" y="551180"/>
                  </a:lnTo>
                  <a:close/>
                </a:path>
                <a:path w="25400" h="932179">
                  <a:moveTo>
                    <a:pt x="25400" y="557530"/>
                  </a:moveTo>
                  <a:lnTo>
                    <a:pt x="0" y="557530"/>
                  </a:lnTo>
                  <a:lnTo>
                    <a:pt x="0" y="563880"/>
                  </a:lnTo>
                  <a:lnTo>
                    <a:pt x="25400" y="563880"/>
                  </a:lnTo>
                  <a:lnTo>
                    <a:pt x="25400" y="557530"/>
                  </a:lnTo>
                  <a:close/>
                </a:path>
                <a:path w="25400" h="932179">
                  <a:moveTo>
                    <a:pt x="25400" y="563880"/>
                  </a:moveTo>
                  <a:lnTo>
                    <a:pt x="0" y="563880"/>
                  </a:lnTo>
                  <a:lnTo>
                    <a:pt x="0" y="570230"/>
                  </a:lnTo>
                  <a:lnTo>
                    <a:pt x="25400" y="570230"/>
                  </a:lnTo>
                  <a:lnTo>
                    <a:pt x="25400" y="563880"/>
                  </a:lnTo>
                  <a:close/>
                </a:path>
                <a:path w="25400" h="932179">
                  <a:moveTo>
                    <a:pt x="25400" y="570230"/>
                  </a:moveTo>
                  <a:lnTo>
                    <a:pt x="0" y="570230"/>
                  </a:lnTo>
                  <a:lnTo>
                    <a:pt x="0" y="582930"/>
                  </a:lnTo>
                  <a:lnTo>
                    <a:pt x="25400" y="582930"/>
                  </a:lnTo>
                  <a:lnTo>
                    <a:pt x="25400" y="570230"/>
                  </a:lnTo>
                  <a:close/>
                </a:path>
                <a:path w="25400" h="932179">
                  <a:moveTo>
                    <a:pt x="25400" y="582930"/>
                  </a:moveTo>
                  <a:lnTo>
                    <a:pt x="0" y="582930"/>
                  </a:lnTo>
                  <a:lnTo>
                    <a:pt x="0" y="589280"/>
                  </a:lnTo>
                  <a:lnTo>
                    <a:pt x="25400" y="589280"/>
                  </a:lnTo>
                  <a:lnTo>
                    <a:pt x="25400" y="582930"/>
                  </a:lnTo>
                  <a:close/>
                </a:path>
                <a:path w="25400" h="932179">
                  <a:moveTo>
                    <a:pt x="25400" y="589280"/>
                  </a:moveTo>
                  <a:lnTo>
                    <a:pt x="0" y="589280"/>
                  </a:lnTo>
                  <a:lnTo>
                    <a:pt x="0" y="595630"/>
                  </a:lnTo>
                  <a:lnTo>
                    <a:pt x="25400" y="595630"/>
                  </a:lnTo>
                  <a:lnTo>
                    <a:pt x="25400" y="589280"/>
                  </a:lnTo>
                  <a:close/>
                </a:path>
                <a:path w="25400" h="932179">
                  <a:moveTo>
                    <a:pt x="25400" y="595630"/>
                  </a:moveTo>
                  <a:lnTo>
                    <a:pt x="0" y="595630"/>
                  </a:lnTo>
                  <a:lnTo>
                    <a:pt x="0" y="601980"/>
                  </a:lnTo>
                  <a:lnTo>
                    <a:pt x="25400" y="601980"/>
                  </a:lnTo>
                  <a:lnTo>
                    <a:pt x="25400" y="595630"/>
                  </a:lnTo>
                  <a:close/>
                </a:path>
                <a:path w="25400" h="932179">
                  <a:moveTo>
                    <a:pt x="25400" y="601980"/>
                  </a:moveTo>
                  <a:lnTo>
                    <a:pt x="0" y="601980"/>
                  </a:lnTo>
                  <a:lnTo>
                    <a:pt x="0" y="608330"/>
                  </a:lnTo>
                  <a:lnTo>
                    <a:pt x="25400" y="608330"/>
                  </a:lnTo>
                  <a:lnTo>
                    <a:pt x="25400" y="601980"/>
                  </a:lnTo>
                  <a:close/>
                </a:path>
                <a:path w="25400" h="932179">
                  <a:moveTo>
                    <a:pt x="25400" y="608330"/>
                  </a:moveTo>
                  <a:lnTo>
                    <a:pt x="0" y="608330"/>
                  </a:lnTo>
                  <a:lnTo>
                    <a:pt x="0" y="614680"/>
                  </a:lnTo>
                  <a:lnTo>
                    <a:pt x="25400" y="614680"/>
                  </a:lnTo>
                  <a:lnTo>
                    <a:pt x="25400" y="608330"/>
                  </a:lnTo>
                  <a:close/>
                </a:path>
                <a:path w="25400" h="932179">
                  <a:moveTo>
                    <a:pt x="25400" y="614680"/>
                  </a:moveTo>
                  <a:lnTo>
                    <a:pt x="0" y="614680"/>
                  </a:lnTo>
                  <a:lnTo>
                    <a:pt x="0" y="618490"/>
                  </a:lnTo>
                  <a:lnTo>
                    <a:pt x="25400" y="618490"/>
                  </a:lnTo>
                  <a:lnTo>
                    <a:pt x="25400" y="614680"/>
                  </a:lnTo>
                  <a:close/>
                </a:path>
                <a:path w="25400" h="932179">
                  <a:moveTo>
                    <a:pt x="25400" y="618490"/>
                  </a:moveTo>
                  <a:lnTo>
                    <a:pt x="0" y="618490"/>
                  </a:lnTo>
                  <a:lnTo>
                    <a:pt x="0" y="627380"/>
                  </a:lnTo>
                  <a:lnTo>
                    <a:pt x="25400" y="627380"/>
                  </a:lnTo>
                  <a:lnTo>
                    <a:pt x="25400" y="618490"/>
                  </a:lnTo>
                  <a:close/>
                </a:path>
                <a:path w="25400" h="932179">
                  <a:moveTo>
                    <a:pt x="25400" y="627380"/>
                  </a:moveTo>
                  <a:lnTo>
                    <a:pt x="0" y="627380"/>
                  </a:lnTo>
                  <a:lnTo>
                    <a:pt x="0" y="633730"/>
                  </a:lnTo>
                  <a:lnTo>
                    <a:pt x="25400" y="633730"/>
                  </a:lnTo>
                  <a:lnTo>
                    <a:pt x="25400" y="627380"/>
                  </a:lnTo>
                  <a:close/>
                </a:path>
                <a:path w="25400" h="932179">
                  <a:moveTo>
                    <a:pt x="25400" y="633730"/>
                  </a:moveTo>
                  <a:lnTo>
                    <a:pt x="0" y="633730"/>
                  </a:lnTo>
                  <a:lnTo>
                    <a:pt x="0" y="640080"/>
                  </a:lnTo>
                  <a:lnTo>
                    <a:pt x="25400" y="640080"/>
                  </a:lnTo>
                  <a:lnTo>
                    <a:pt x="25400" y="633730"/>
                  </a:lnTo>
                  <a:close/>
                </a:path>
                <a:path w="25400" h="932179">
                  <a:moveTo>
                    <a:pt x="25400" y="640080"/>
                  </a:moveTo>
                  <a:lnTo>
                    <a:pt x="0" y="640080"/>
                  </a:lnTo>
                  <a:lnTo>
                    <a:pt x="0" y="646430"/>
                  </a:lnTo>
                  <a:lnTo>
                    <a:pt x="25400" y="646430"/>
                  </a:lnTo>
                  <a:lnTo>
                    <a:pt x="25400" y="640080"/>
                  </a:lnTo>
                  <a:close/>
                </a:path>
                <a:path w="25400" h="932179">
                  <a:moveTo>
                    <a:pt x="25400" y="646430"/>
                  </a:moveTo>
                  <a:lnTo>
                    <a:pt x="0" y="646430"/>
                  </a:lnTo>
                  <a:lnTo>
                    <a:pt x="0" y="652780"/>
                  </a:lnTo>
                  <a:lnTo>
                    <a:pt x="25400" y="652780"/>
                  </a:lnTo>
                  <a:lnTo>
                    <a:pt x="25400" y="646430"/>
                  </a:lnTo>
                  <a:close/>
                </a:path>
                <a:path w="25400" h="932179">
                  <a:moveTo>
                    <a:pt x="25400" y="652780"/>
                  </a:moveTo>
                  <a:lnTo>
                    <a:pt x="0" y="652780"/>
                  </a:lnTo>
                  <a:lnTo>
                    <a:pt x="0" y="659130"/>
                  </a:lnTo>
                  <a:lnTo>
                    <a:pt x="25400" y="659130"/>
                  </a:lnTo>
                  <a:lnTo>
                    <a:pt x="25400" y="652780"/>
                  </a:lnTo>
                  <a:close/>
                </a:path>
                <a:path w="25400" h="932179">
                  <a:moveTo>
                    <a:pt x="25400" y="659130"/>
                  </a:moveTo>
                  <a:lnTo>
                    <a:pt x="0" y="659130"/>
                  </a:lnTo>
                  <a:lnTo>
                    <a:pt x="0" y="665480"/>
                  </a:lnTo>
                  <a:lnTo>
                    <a:pt x="25400" y="665480"/>
                  </a:lnTo>
                  <a:lnTo>
                    <a:pt x="25400" y="659130"/>
                  </a:lnTo>
                  <a:close/>
                </a:path>
                <a:path w="25400" h="932179">
                  <a:moveTo>
                    <a:pt x="25400" y="665480"/>
                  </a:moveTo>
                  <a:lnTo>
                    <a:pt x="0" y="665480"/>
                  </a:lnTo>
                  <a:lnTo>
                    <a:pt x="0" y="671830"/>
                  </a:lnTo>
                  <a:lnTo>
                    <a:pt x="25400" y="671830"/>
                  </a:lnTo>
                  <a:lnTo>
                    <a:pt x="25400" y="665480"/>
                  </a:lnTo>
                  <a:close/>
                </a:path>
                <a:path w="25400" h="932179">
                  <a:moveTo>
                    <a:pt x="25400" y="671830"/>
                  </a:moveTo>
                  <a:lnTo>
                    <a:pt x="0" y="671830"/>
                  </a:lnTo>
                  <a:lnTo>
                    <a:pt x="0" y="684530"/>
                  </a:lnTo>
                  <a:lnTo>
                    <a:pt x="25400" y="684530"/>
                  </a:lnTo>
                  <a:lnTo>
                    <a:pt x="25400" y="671830"/>
                  </a:lnTo>
                  <a:close/>
                </a:path>
                <a:path w="25400" h="932179">
                  <a:moveTo>
                    <a:pt x="25400" y="684530"/>
                  </a:moveTo>
                  <a:lnTo>
                    <a:pt x="0" y="684530"/>
                  </a:lnTo>
                  <a:lnTo>
                    <a:pt x="0" y="709930"/>
                  </a:lnTo>
                  <a:lnTo>
                    <a:pt x="25400" y="709930"/>
                  </a:lnTo>
                  <a:lnTo>
                    <a:pt x="25400" y="684530"/>
                  </a:lnTo>
                  <a:close/>
                </a:path>
                <a:path w="25400" h="932179">
                  <a:moveTo>
                    <a:pt x="25400" y="709930"/>
                  </a:moveTo>
                  <a:lnTo>
                    <a:pt x="0" y="709930"/>
                  </a:lnTo>
                  <a:lnTo>
                    <a:pt x="0" y="722630"/>
                  </a:lnTo>
                  <a:lnTo>
                    <a:pt x="25400" y="722630"/>
                  </a:lnTo>
                  <a:lnTo>
                    <a:pt x="25400" y="709930"/>
                  </a:lnTo>
                  <a:close/>
                </a:path>
                <a:path w="25400" h="932179">
                  <a:moveTo>
                    <a:pt x="25400" y="722630"/>
                  </a:moveTo>
                  <a:lnTo>
                    <a:pt x="0" y="722630"/>
                  </a:lnTo>
                  <a:lnTo>
                    <a:pt x="0" y="728980"/>
                  </a:lnTo>
                  <a:lnTo>
                    <a:pt x="25400" y="728980"/>
                  </a:lnTo>
                  <a:lnTo>
                    <a:pt x="25400" y="722630"/>
                  </a:lnTo>
                  <a:close/>
                </a:path>
                <a:path w="25400" h="932179">
                  <a:moveTo>
                    <a:pt x="25400" y="728980"/>
                  </a:moveTo>
                  <a:lnTo>
                    <a:pt x="0" y="728980"/>
                  </a:lnTo>
                  <a:lnTo>
                    <a:pt x="0" y="735330"/>
                  </a:lnTo>
                  <a:lnTo>
                    <a:pt x="25400" y="735330"/>
                  </a:lnTo>
                  <a:lnTo>
                    <a:pt x="25400" y="728980"/>
                  </a:lnTo>
                  <a:close/>
                </a:path>
                <a:path w="25400" h="932179">
                  <a:moveTo>
                    <a:pt x="25400" y="735330"/>
                  </a:moveTo>
                  <a:lnTo>
                    <a:pt x="0" y="735330"/>
                  </a:lnTo>
                  <a:lnTo>
                    <a:pt x="0" y="741680"/>
                  </a:lnTo>
                  <a:lnTo>
                    <a:pt x="25400" y="741680"/>
                  </a:lnTo>
                  <a:lnTo>
                    <a:pt x="25400" y="735330"/>
                  </a:lnTo>
                  <a:close/>
                </a:path>
                <a:path w="25400" h="932179">
                  <a:moveTo>
                    <a:pt x="25400" y="741680"/>
                  </a:moveTo>
                  <a:lnTo>
                    <a:pt x="0" y="741680"/>
                  </a:lnTo>
                  <a:lnTo>
                    <a:pt x="0" y="748030"/>
                  </a:lnTo>
                  <a:lnTo>
                    <a:pt x="25400" y="748030"/>
                  </a:lnTo>
                  <a:lnTo>
                    <a:pt x="25400" y="741680"/>
                  </a:lnTo>
                  <a:close/>
                </a:path>
                <a:path w="25400" h="932179">
                  <a:moveTo>
                    <a:pt x="25400" y="748030"/>
                  </a:moveTo>
                  <a:lnTo>
                    <a:pt x="0" y="748030"/>
                  </a:lnTo>
                  <a:lnTo>
                    <a:pt x="0" y="754380"/>
                  </a:lnTo>
                  <a:lnTo>
                    <a:pt x="25400" y="754380"/>
                  </a:lnTo>
                  <a:lnTo>
                    <a:pt x="25400" y="748030"/>
                  </a:lnTo>
                  <a:close/>
                </a:path>
                <a:path w="25400" h="932179">
                  <a:moveTo>
                    <a:pt x="25400" y="755650"/>
                  </a:moveTo>
                  <a:lnTo>
                    <a:pt x="0" y="755650"/>
                  </a:lnTo>
                  <a:lnTo>
                    <a:pt x="0" y="760730"/>
                  </a:lnTo>
                  <a:lnTo>
                    <a:pt x="25400" y="760730"/>
                  </a:lnTo>
                  <a:lnTo>
                    <a:pt x="25400" y="755650"/>
                  </a:lnTo>
                  <a:close/>
                </a:path>
                <a:path w="25400" h="932179">
                  <a:moveTo>
                    <a:pt x="25400" y="754380"/>
                  </a:moveTo>
                  <a:lnTo>
                    <a:pt x="0" y="754380"/>
                  </a:lnTo>
                  <a:lnTo>
                    <a:pt x="0" y="755650"/>
                  </a:lnTo>
                  <a:lnTo>
                    <a:pt x="25400" y="755650"/>
                  </a:lnTo>
                  <a:lnTo>
                    <a:pt x="25400" y="754380"/>
                  </a:lnTo>
                  <a:close/>
                </a:path>
                <a:path w="25400" h="932179">
                  <a:moveTo>
                    <a:pt x="25400" y="760730"/>
                  </a:moveTo>
                  <a:lnTo>
                    <a:pt x="0" y="760730"/>
                  </a:lnTo>
                  <a:lnTo>
                    <a:pt x="0" y="767080"/>
                  </a:lnTo>
                  <a:lnTo>
                    <a:pt x="25400" y="767080"/>
                  </a:lnTo>
                  <a:lnTo>
                    <a:pt x="25400" y="760730"/>
                  </a:lnTo>
                  <a:close/>
                </a:path>
                <a:path w="25400" h="932179">
                  <a:moveTo>
                    <a:pt x="25400" y="767080"/>
                  </a:moveTo>
                  <a:lnTo>
                    <a:pt x="0" y="767080"/>
                  </a:lnTo>
                  <a:lnTo>
                    <a:pt x="0" y="773430"/>
                  </a:lnTo>
                  <a:lnTo>
                    <a:pt x="25400" y="773430"/>
                  </a:lnTo>
                  <a:lnTo>
                    <a:pt x="25400" y="767080"/>
                  </a:lnTo>
                  <a:close/>
                </a:path>
                <a:path w="25400" h="932179">
                  <a:moveTo>
                    <a:pt x="25400" y="773430"/>
                  </a:moveTo>
                  <a:lnTo>
                    <a:pt x="0" y="773430"/>
                  </a:lnTo>
                  <a:lnTo>
                    <a:pt x="0" y="779780"/>
                  </a:lnTo>
                  <a:lnTo>
                    <a:pt x="25400" y="779780"/>
                  </a:lnTo>
                  <a:lnTo>
                    <a:pt x="25400" y="773430"/>
                  </a:lnTo>
                  <a:close/>
                </a:path>
                <a:path w="25400" h="932179">
                  <a:moveTo>
                    <a:pt x="25400" y="779780"/>
                  </a:moveTo>
                  <a:lnTo>
                    <a:pt x="0" y="779780"/>
                  </a:lnTo>
                  <a:lnTo>
                    <a:pt x="0" y="786130"/>
                  </a:lnTo>
                  <a:lnTo>
                    <a:pt x="25400" y="786130"/>
                  </a:lnTo>
                  <a:lnTo>
                    <a:pt x="25400" y="779780"/>
                  </a:lnTo>
                  <a:close/>
                </a:path>
                <a:path w="25400" h="932179">
                  <a:moveTo>
                    <a:pt x="25400" y="786130"/>
                  </a:moveTo>
                  <a:lnTo>
                    <a:pt x="0" y="786130"/>
                  </a:lnTo>
                  <a:lnTo>
                    <a:pt x="0" y="792480"/>
                  </a:lnTo>
                  <a:lnTo>
                    <a:pt x="25400" y="792480"/>
                  </a:lnTo>
                  <a:lnTo>
                    <a:pt x="25400" y="786130"/>
                  </a:lnTo>
                  <a:close/>
                </a:path>
                <a:path w="25400" h="932179">
                  <a:moveTo>
                    <a:pt x="25400" y="792480"/>
                  </a:moveTo>
                  <a:lnTo>
                    <a:pt x="0" y="792480"/>
                  </a:lnTo>
                  <a:lnTo>
                    <a:pt x="0" y="817880"/>
                  </a:lnTo>
                  <a:lnTo>
                    <a:pt x="25400" y="817880"/>
                  </a:lnTo>
                  <a:lnTo>
                    <a:pt x="25400" y="792480"/>
                  </a:lnTo>
                  <a:close/>
                </a:path>
                <a:path w="25400" h="932179">
                  <a:moveTo>
                    <a:pt x="25400" y="817880"/>
                  </a:moveTo>
                  <a:lnTo>
                    <a:pt x="0" y="817880"/>
                  </a:lnTo>
                  <a:lnTo>
                    <a:pt x="0" y="824230"/>
                  </a:lnTo>
                  <a:lnTo>
                    <a:pt x="25400" y="824230"/>
                  </a:lnTo>
                  <a:lnTo>
                    <a:pt x="25400" y="817880"/>
                  </a:lnTo>
                  <a:close/>
                </a:path>
                <a:path w="25400" h="932179">
                  <a:moveTo>
                    <a:pt x="25400" y="824230"/>
                  </a:moveTo>
                  <a:lnTo>
                    <a:pt x="0" y="824230"/>
                  </a:lnTo>
                  <a:lnTo>
                    <a:pt x="0" y="830580"/>
                  </a:lnTo>
                  <a:lnTo>
                    <a:pt x="25400" y="830580"/>
                  </a:lnTo>
                  <a:lnTo>
                    <a:pt x="25400" y="824230"/>
                  </a:lnTo>
                  <a:close/>
                </a:path>
                <a:path w="25400" h="932179">
                  <a:moveTo>
                    <a:pt x="25400" y="830580"/>
                  </a:moveTo>
                  <a:lnTo>
                    <a:pt x="0" y="830580"/>
                  </a:lnTo>
                  <a:lnTo>
                    <a:pt x="0" y="836930"/>
                  </a:lnTo>
                  <a:lnTo>
                    <a:pt x="25400" y="836930"/>
                  </a:lnTo>
                  <a:lnTo>
                    <a:pt x="25400" y="830580"/>
                  </a:lnTo>
                  <a:close/>
                </a:path>
                <a:path w="25400" h="932179">
                  <a:moveTo>
                    <a:pt x="25400" y="836930"/>
                  </a:moveTo>
                  <a:lnTo>
                    <a:pt x="0" y="836930"/>
                  </a:lnTo>
                  <a:lnTo>
                    <a:pt x="0" y="840740"/>
                  </a:lnTo>
                  <a:lnTo>
                    <a:pt x="25400" y="840740"/>
                  </a:lnTo>
                  <a:lnTo>
                    <a:pt x="25400" y="836930"/>
                  </a:lnTo>
                  <a:close/>
                </a:path>
                <a:path w="25400" h="932179">
                  <a:moveTo>
                    <a:pt x="25400" y="840740"/>
                  </a:moveTo>
                  <a:lnTo>
                    <a:pt x="0" y="840740"/>
                  </a:lnTo>
                  <a:lnTo>
                    <a:pt x="0" y="843280"/>
                  </a:lnTo>
                  <a:lnTo>
                    <a:pt x="25400" y="843280"/>
                  </a:lnTo>
                  <a:lnTo>
                    <a:pt x="25400" y="840740"/>
                  </a:lnTo>
                  <a:close/>
                </a:path>
                <a:path w="25400" h="932179">
                  <a:moveTo>
                    <a:pt x="25400" y="843280"/>
                  </a:moveTo>
                  <a:lnTo>
                    <a:pt x="0" y="843280"/>
                  </a:lnTo>
                  <a:lnTo>
                    <a:pt x="0" y="855980"/>
                  </a:lnTo>
                  <a:lnTo>
                    <a:pt x="25400" y="855980"/>
                  </a:lnTo>
                  <a:lnTo>
                    <a:pt x="25400" y="843280"/>
                  </a:lnTo>
                  <a:close/>
                </a:path>
                <a:path w="25400" h="932179">
                  <a:moveTo>
                    <a:pt x="25400" y="855980"/>
                  </a:moveTo>
                  <a:lnTo>
                    <a:pt x="0" y="855980"/>
                  </a:lnTo>
                  <a:lnTo>
                    <a:pt x="0" y="862330"/>
                  </a:lnTo>
                  <a:lnTo>
                    <a:pt x="25400" y="862330"/>
                  </a:lnTo>
                  <a:lnTo>
                    <a:pt x="25400" y="855980"/>
                  </a:lnTo>
                  <a:close/>
                </a:path>
                <a:path w="25400" h="932179">
                  <a:moveTo>
                    <a:pt x="25400" y="862330"/>
                  </a:moveTo>
                  <a:lnTo>
                    <a:pt x="0" y="862330"/>
                  </a:lnTo>
                  <a:lnTo>
                    <a:pt x="0" y="872490"/>
                  </a:lnTo>
                  <a:lnTo>
                    <a:pt x="25400" y="872490"/>
                  </a:lnTo>
                  <a:lnTo>
                    <a:pt x="25400" y="862330"/>
                  </a:lnTo>
                  <a:close/>
                </a:path>
                <a:path w="25400" h="932179">
                  <a:moveTo>
                    <a:pt x="25400" y="872490"/>
                  </a:moveTo>
                  <a:lnTo>
                    <a:pt x="0" y="872490"/>
                  </a:lnTo>
                  <a:lnTo>
                    <a:pt x="0" y="878840"/>
                  </a:lnTo>
                  <a:lnTo>
                    <a:pt x="25400" y="878840"/>
                  </a:lnTo>
                  <a:lnTo>
                    <a:pt x="25400" y="872490"/>
                  </a:lnTo>
                  <a:close/>
                </a:path>
                <a:path w="25400" h="932179">
                  <a:moveTo>
                    <a:pt x="25400" y="878840"/>
                  </a:moveTo>
                  <a:lnTo>
                    <a:pt x="0" y="878840"/>
                  </a:lnTo>
                  <a:lnTo>
                    <a:pt x="0" y="887730"/>
                  </a:lnTo>
                  <a:lnTo>
                    <a:pt x="25400" y="887730"/>
                  </a:lnTo>
                  <a:lnTo>
                    <a:pt x="25400" y="878840"/>
                  </a:lnTo>
                  <a:close/>
                </a:path>
                <a:path w="25400" h="932179">
                  <a:moveTo>
                    <a:pt x="25400" y="887730"/>
                  </a:moveTo>
                  <a:lnTo>
                    <a:pt x="0" y="887730"/>
                  </a:lnTo>
                  <a:lnTo>
                    <a:pt x="0" y="892810"/>
                  </a:lnTo>
                  <a:lnTo>
                    <a:pt x="25400" y="892810"/>
                  </a:lnTo>
                  <a:lnTo>
                    <a:pt x="25400" y="887730"/>
                  </a:lnTo>
                  <a:close/>
                </a:path>
                <a:path w="25400" h="932179">
                  <a:moveTo>
                    <a:pt x="25400" y="892810"/>
                  </a:moveTo>
                  <a:lnTo>
                    <a:pt x="0" y="892810"/>
                  </a:lnTo>
                  <a:lnTo>
                    <a:pt x="0" y="894080"/>
                  </a:lnTo>
                  <a:lnTo>
                    <a:pt x="25400" y="894080"/>
                  </a:lnTo>
                  <a:lnTo>
                    <a:pt x="25400" y="892810"/>
                  </a:lnTo>
                  <a:close/>
                </a:path>
                <a:path w="25400" h="932179">
                  <a:moveTo>
                    <a:pt x="25400" y="894080"/>
                  </a:moveTo>
                  <a:lnTo>
                    <a:pt x="0" y="894080"/>
                  </a:lnTo>
                  <a:lnTo>
                    <a:pt x="0" y="900430"/>
                  </a:lnTo>
                  <a:lnTo>
                    <a:pt x="25400" y="900430"/>
                  </a:lnTo>
                  <a:lnTo>
                    <a:pt x="25400" y="894080"/>
                  </a:lnTo>
                  <a:close/>
                </a:path>
                <a:path w="25400" h="932179">
                  <a:moveTo>
                    <a:pt x="25400" y="900430"/>
                  </a:moveTo>
                  <a:lnTo>
                    <a:pt x="0" y="900430"/>
                  </a:lnTo>
                  <a:lnTo>
                    <a:pt x="0" y="910590"/>
                  </a:lnTo>
                  <a:lnTo>
                    <a:pt x="25400" y="910590"/>
                  </a:lnTo>
                  <a:lnTo>
                    <a:pt x="25400" y="900430"/>
                  </a:lnTo>
                  <a:close/>
                </a:path>
                <a:path w="25400" h="932179">
                  <a:moveTo>
                    <a:pt x="25400" y="910590"/>
                  </a:moveTo>
                  <a:lnTo>
                    <a:pt x="0" y="910590"/>
                  </a:lnTo>
                  <a:lnTo>
                    <a:pt x="0" y="919480"/>
                  </a:lnTo>
                  <a:lnTo>
                    <a:pt x="25400" y="919480"/>
                  </a:lnTo>
                  <a:lnTo>
                    <a:pt x="25400" y="910590"/>
                  </a:lnTo>
                  <a:close/>
                </a:path>
                <a:path w="25400" h="932179">
                  <a:moveTo>
                    <a:pt x="25400" y="919480"/>
                  </a:moveTo>
                  <a:lnTo>
                    <a:pt x="0" y="919480"/>
                  </a:lnTo>
                  <a:lnTo>
                    <a:pt x="0" y="922020"/>
                  </a:lnTo>
                  <a:lnTo>
                    <a:pt x="3809" y="922020"/>
                  </a:lnTo>
                  <a:lnTo>
                    <a:pt x="3809" y="923290"/>
                  </a:lnTo>
                  <a:lnTo>
                    <a:pt x="6350" y="923290"/>
                  </a:lnTo>
                  <a:lnTo>
                    <a:pt x="6350" y="924560"/>
                  </a:lnTo>
                  <a:lnTo>
                    <a:pt x="8889" y="924560"/>
                  </a:lnTo>
                  <a:lnTo>
                    <a:pt x="8889" y="925830"/>
                  </a:lnTo>
                  <a:lnTo>
                    <a:pt x="12700" y="925830"/>
                  </a:lnTo>
                  <a:lnTo>
                    <a:pt x="12700" y="927100"/>
                  </a:lnTo>
                  <a:lnTo>
                    <a:pt x="15239" y="927100"/>
                  </a:lnTo>
                  <a:lnTo>
                    <a:pt x="15239" y="928370"/>
                  </a:lnTo>
                  <a:lnTo>
                    <a:pt x="17780" y="928370"/>
                  </a:lnTo>
                  <a:lnTo>
                    <a:pt x="17780" y="929640"/>
                  </a:lnTo>
                  <a:lnTo>
                    <a:pt x="25400" y="929640"/>
                  </a:lnTo>
                  <a:lnTo>
                    <a:pt x="25400" y="919480"/>
                  </a:lnTo>
                  <a:close/>
                </a:path>
                <a:path w="25400" h="932179">
                  <a:moveTo>
                    <a:pt x="25400" y="929640"/>
                  </a:moveTo>
                  <a:lnTo>
                    <a:pt x="20319" y="929640"/>
                  </a:lnTo>
                  <a:lnTo>
                    <a:pt x="20319" y="930910"/>
                  </a:lnTo>
                  <a:lnTo>
                    <a:pt x="24130" y="930910"/>
                  </a:lnTo>
                  <a:lnTo>
                    <a:pt x="24130" y="932180"/>
                  </a:lnTo>
                  <a:lnTo>
                    <a:pt x="25400" y="932180"/>
                  </a:lnTo>
                  <a:lnTo>
                    <a:pt x="25400" y="929640"/>
                  </a:lnTo>
                  <a:close/>
                </a:path>
              </a:pathLst>
            </a:custGeom>
            <a:solidFill>
              <a:srgbClr val="6A87DF"/>
            </a:solidFill>
          </p:spPr>
          <p:txBody>
            <a:bodyPr wrap="square" lIns="0" tIns="0" rIns="0" bIns="0" rtlCol="0"/>
            <a:lstStyle/>
            <a:p>
              <a:endParaRPr/>
            </a:p>
          </p:txBody>
        </p:sp>
        <p:sp>
          <p:nvSpPr>
            <p:cNvPr id="623" name="object 623"/>
            <p:cNvSpPr/>
            <p:nvPr/>
          </p:nvSpPr>
          <p:spPr>
            <a:xfrm>
              <a:off x="1719579" y="4724400"/>
              <a:ext cx="25400" cy="925830"/>
            </a:xfrm>
            <a:custGeom>
              <a:avLst/>
              <a:gdLst/>
              <a:ahLst/>
              <a:cxnLst/>
              <a:rect l="l" t="t" r="r" b="b"/>
              <a:pathLst>
                <a:path w="25400" h="925829">
                  <a:moveTo>
                    <a:pt x="2539" y="0"/>
                  </a:moveTo>
                  <a:lnTo>
                    <a:pt x="0" y="0"/>
                  </a:lnTo>
                  <a:lnTo>
                    <a:pt x="0" y="8889"/>
                  </a:lnTo>
                  <a:lnTo>
                    <a:pt x="25400" y="8889"/>
                  </a:lnTo>
                  <a:lnTo>
                    <a:pt x="25400" y="5080"/>
                  </a:lnTo>
                  <a:lnTo>
                    <a:pt x="24130" y="5080"/>
                  </a:lnTo>
                  <a:lnTo>
                    <a:pt x="24130" y="3810"/>
                  </a:lnTo>
                  <a:lnTo>
                    <a:pt x="16509" y="3810"/>
                  </a:lnTo>
                  <a:lnTo>
                    <a:pt x="16509" y="2540"/>
                  </a:lnTo>
                  <a:lnTo>
                    <a:pt x="10159" y="2540"/>
                  </a:lnTo>
                  <a:lnTo>
                    <a:pt x="10159" y="1269"/>
                  </a:lnTo>
                  <a:lnTo>
                    <a:pt x="2539" y="1269"/>
                  </a:lnTo>
                  <a:lnTo>
                    <a:pt x="2539" y="0"/>
                  </a:lnTo>
                  <a:close/>
                </a:path>
                <a:path w="25400" h="925829">
                  <a:moveTo>
                    <a:pt x="25400" y="8890"/>
                  </a:moveTo>
                  <a:lnTo>
                    <a:pt x="0" y="8890"/>
                  </a:lnTo>
                  <a:lnTo>
                    <a:pt x="0" y="15239"/>
                  </a:lnTo>
                  <a:lnTo>
                    <a:pt x="25400" y="15239"/>
                  </a:lnTo>
                  <a:lnTo>
                    <a:pt x="25400" y="8890"/>
                  </a:lnTo>
                  <a:close/>
                </a:path>
                <a:path w="25400" h="925829">
                  <a:moveTo>
                    <a:pt x="25400" y="15240"/>
                  </a:moveTo>
                  <a:lnTo>
                    <a:pt x="0" y="15240"/>
                  </a:lnTo>
                  <a:lnTo>
                    <a:pt x="0" y="21589"/>
                  </a:lnTo>
                  <a:lnTo>
                    <a:pt x="25400" y="21589"/>
                  </a:lnTo>
                  <a:lnTo>
                    <a:pt x="25400" y="15240"/>
                  </a:lnTo>
                  <a:close/>
                </a:path>
                <a:path w="25400" h="925829">
                  <a:moveTo>
                    <a:pt x="25400" y="21590"/>
                  </a:moveTo>
                  <a:lnTo>
                    <a:pt x="0" y="21590"/>
                  </a:lnTo>
                  <a:lnTo>
                    <a:pt x="0" y="27939"/>
                  </a:lnTo>
                  <a:lnTo>
                    <a:pt x="25400" y="27939"/>
                  </a:lnTo>
                  <a:lnTo>
                    <a:pt x="25400" y="21590"/>
                  </a:lnTo>
                  <a:close/>
                </a:path>
                <a:path w="25400" h="925829">
                  <a:moveTo>
                    <a:pt x="25400" y="27940"/>
                  </a:moveTo>
                  <a:lnTo>
                    <a:pt x="0" y="27940"/>
                  </a:lnTo>
                  <a:lnTo>
                    <a:pt x="0" y="34289"/>
                  </a:lnTo>
                  <a:lnTo>
                    <a:pt x="25400" y="34289"/>
                  </a:lnTo>
                  <a:lnTo>
                    <a:pt x="25400" y="27940"/>
                  </a:lnTo>
                  <a:close/>
                </a:path>
                <a:path w="25400" h="925829">
                  <a:moveTo>
                    <a:pt x="25400" y="34290"/>
                  </a:moveTo>
                  <a:lnTo>
                    <a:pt x="0" y="34290"/>
                  </a:lnTo>
                  <a:lnTo>
                    <a:pt x="0" y="40639"/>
                  </a:lnTo>
                  <a:lnTo>
                    <a:pt x="25400" y="40639"/>
                  </a:lnTo>
                  <a:lnTo>
                    <a:pt x="25400" y="34290"/>
                  </a:lnTo>
                  <a:close/>
                </a:path>
                <a:path w="25400" h="925829">
                  <a:moveTo>
                    <a:pt x="25400" y="40640"/>
                  </a:moveTo>
                  <a:lnTo>
                    <a:pt x="0" y="40640"/>
                  </a:lnTo>
                  <a:lnTo>
                    <a:pt x="0" y="46989"/>
                  </a:lnTo>
                  <a:lnTo>
                    <a:pt x="25400" y="46989"/>
                  </a:lnTo>
                  <a:lnTo>
                    <a:pt x="25400" y="40640"/>
                  </a:lnTo>
                  <a:close/>
                </a:path>
                <a:path w="25400" h="925829">
                  <a:moveTo>
                    <a:pt x="25400" y="46990"/>
                  </a:moveTo>
                  <a:lnTo>
                    <a:pt x="0" y="46990"/>
                  </a:lnTo>
                  <a:lnTo>
                    <a:pt x="0" y="59689"/>
                  </a:lnTo>
                  <a:lnTo>
                    <a:pt x="25400" y="59689"/>
                  </a:lnTo>
                  <a:lnTo>
                    <a:pt x="25400" y="46990"/>
                  </a:lnTo>
                  <a:close/>
                </a:path>
                <a:path w="25400" h="925829">
                  <a:moveTo>
                    <a:pt x="25400" y="59690"/>
                  </a:moveTo>
                  <a:lnTo>
                    <a:pt x="0" y="59690"/>
                  </a:lnTo>
                  <a:lnTo>
                    <a:pt x="0" y="66039"/>
                  </a:lnTo>
                  <a:lnTo>
                    <a:pt x="25400" y="66039"/>
                  </a:lnTo>
                  <a:lnTo>
                    <a:pt x="25400" y="59690"/>
                  </a:lnTo>
                  <a:close/>
                </a:path>
                <a:path w="25400" h="925829">
                  <a:moveTo>
                    <a:pt x="25400" y="66040"/>
                  </a:moveTo>
                  <a:lnTo>
                    <a:pt x="0" y="66040"/>
                  </a:lnTo>
                  <a:lnTo>
                    <a:pt x="0" y="72389"/>
                  </a:lnTo>
                  <a:lnTo>
                    <a:pt x="25400" y="72389"/>
                  </a:lnTo>
                  <a:lnTo>
                    <a:pt x="25400" y="66040"/>
                  </a:lnTo>
                  <a:close/>
                </a:path>
                <a:path w="25400" h="925829">
                  <a:moveTo>
                    <a:pt x="25400" y="72390"/>
                  </a:moveTo>
                  <a:lnTo>
                    <a:pt x="0" y="72390"/>
                  </a:lnTo>
                  <a:lnTo>
                    <a:pt x="0" y="78739"/>
                  </a:lnTo>
                  <a:lnTo>
                    <a:pt x="25400" y="78739"/>
                  </a:lnTo>
                  <a:lnTo>
                    <a:pt x="25400" y="72390"/>
                  </a:lnTo>
                  <a:close/>
                </a:path>
                <a:path w="25400" h="925829">
                  <a:moveTo>
                    <a:pt x="25400" y="78740"/>
                  </a:moveTo>
                  <a:lnTo>
                    <a:pt x="0" y="78740"/>
                  </a:lnTo>
                  <a:lnTo>
                    <a:pt x="0" y="85089"/>
                  </a:lnTo>
                  <a:lnTo>
                    <a:pt x="25400" y="85089"/>
                  </a:lnTo>
                  <a:lnTo>
                    <a:pt x="25400" y="78740"/>
                  </a:lnTo>
                  <a:close/>
                </a:path>
                <a:path w="25400" h="925829">
                  <a:moveTo>
                    <a:pt x="25400" y="85090"/>
                  </a:moveTo>
                  <a:lnTo>
                    <a:pt x="0" y="85090"/>
                  </a:lnTo>
                  <a:lnTo>
                    <a:pt x="0" y="91439"/>
                  </a:lnTo>
                  <a:lnTo>
                    <a:pt x="25400" y="91439"/>
                  </a:lnTo>
                  <a:lnTo>
                    <a:pt x="25400" y="85090"/>
                  </a:lnTo>
                  <a:close/>
                </a:path>
                <a:path w="25400" h="925829">
                  <a:moveTo>
                    <a:pt x="25400" y="91440"/>
                  </a:moveTo>
                  <a:lnTo>
                    <a:pt x="0" y="91440"/>
                  </a:lnTo>
                  <a:lnTo>
                    <a:pt x="0" y="97789"/>
                  </a:lnTo>
                  <a:lnTo>
                    <a:pt x="25400" y="97789"/>
                  </a:lnTo>
                  <a:lnTo>
                    <a:pt x="25400" y="91440"/>
                  </a:lnTo>
                  <a:close/>
                </a:path>
                <a:path w="25400" h="925829">
                  <a:moveTo>
                    <a:pt x="25400" y="97790"/>
                  </a:moveTo>
                  <a:lnTo>
                    <a:pt x="0" y="97790"/>
                  </a:lnTo>
                  <a:lnTo>
                    <a:pt x="0" y="104139"/>
                  </a:lnTo>
                  <a:lnTo>
                    <a:pt x="25400" y="104139"/>
                  </a:lnTo>
                  <a:lnTo>
                    <a:pt x="25400" y="97790"/>
                  </a:lnTo>
                  <a:close/>
                </a:path>
                <a:path w="25400" h="925829">
                  <a:moveTo>
                    <a:pt x="25400" y="104140"/>
                  </a:moveTo>
                  <a:lnTo>
                    <a:pt x="0" y="104140"/>
                  </a:lnTo>
                  <a:lnTo>
                    <a:pt x="0" y="110489"/>
                  </a:lnTo>
                  <a:lnTo>
                    <a:pt x="25400" y="110489"/>
                  </a:lnTo>
                  <a:lnTo>
                    <a:pt x="25400" y="104140"/>
                  </a:lnTo>
                  <a:close/>
                </a:path>
                <a:path w="25400" h="925829">
                  <a:moveTo>
                    <a:pt x="25400" y="110490"/>
                  </a:moveTo>
                  <a:lnTo>
                    <a:pt x="0" y="110490"/>
                  </a:lnTo>
                  <a:lnTo>
                    <a:pt x="0" y="116839"/>
                  </a:lnTo>
                  <a:lnTo>
                    <a:pt x="25400" y="116839"/>
                  </a:lnTo>
                  <a:lnTo>
                    <a:pt x="25400" y="110490"/>
                  </a:lnTo>
                  <a:close/>
                </a:path>
                <a:path w="25400" h="925829">
                  <a:moveTo>
                    <a:pt x="25400" y="116840"/>
                  </a:moveTo>
                  <a:lnTo>
                    <a:pt x="0" y="116840"/>
                  </a:lnTo>
                  <a:lnTo>
                    <a:pt x="0" y="129539"/>
                  </a:lnTo>
                  <a:lnTo>
                    <a:pt x="25400" y="129539"/>
                  </a:lnTo>
                  <a:lnTo>
                    <a:pt x="25400" y="116840"/>
                  </a:lnTo>
                  <a:close/>
                </a:path>
                <a:path w="25400" h="925829">
                  <a:moveTo>
                    <a:pt x="25400" y="129540"/>
                  </a:moveTo>
                  <a:lnTo>
                    <a:pt x="0" y="129540"/>
                  </a:lnTo>
                  <a:lnTo>
                    <a:pt x="0" y="135889"/>
                  </a:lnTo>
                  <a:lnTo>
                    <a:pt x="25400" y="135889"/>
                  </a:lnTo>
                  <a:lnTo>
                    <a:pt x="25400" y="129540"/>
                  </a:lnTo>
                  <a:close/>
                </a:path>
                <a:path w="25400" h="925829">
                  <a:moveTo>
                    <a:pt x="25400" y="135890"/>
                  </a:moveTo>
                  <a:lnTo>
                    <a:pt x="0" y="135890"/>
                  </a:lnTo>
                  <a:lnTo>
                    <a:pt x="0" y="142239"/>
                  </a:lnTo>
                  <a:lnTo>
                    <a:pt x="25400" y="142239"/>
                  </a:lnTo>
                  <a:lnTo>
                    <a:pt x="25400" y="135890"/>
                  </a:lnTo>
                  <a:close/>
                </a:path>
                <a:path w="25400" h="925829">
                  <a:moveTo>
                    <a:pt x="25400" y="142240"/>
                  </a:moveTo>
                  <a:lnTo>
                    <a:pt x="0" y="142240"/>
                  </a:lnTo>
                  <a:lnTo>
                    <a:pt x="0" y="148589"/>
                  </a:lnTo>
                  <a:lnTo>
                    <a:pt x="25400" y="148589"/>
                  </a:lnTo>
                  <a:lnTo>
                    <a:pt x="25400" y="142240"/>
                  </a:lnTo>
                  <a:close/>
                </a:path>
                <a:path w="25400" h="925829">
                  <a:moveTo>
                    <a:pt x="25400" y="148590"/>
                  </a:moveTo>
                  <a:lnTo>
                    <a:pt x="0" y="148590"/>
                  </a:lnTo>
                  <a:lnTo>
                    <a:pt x="0" y="154939"/>
                  </a:lnTo>
                  <a:lnTo>
                    <a:pt x="25400" y="154939"/>
                  </a:lnTo>
                  <a:lnTo>
                    <a:pt x="25400" y="148590"/>
                  </a:lnTo>
                  <a:close/>
                </a:path>
                <a:path w="25400" h="925829">
                  <a:moveTo>
                    <a:pt x="25400" y="154940"/>
                  </a:moveTo>
                  <a:lnTo>
                    <a:pt x="0" y="154940"/>
                  </a:lnTo>
                  <a:lnTo>
                    <a:pt x="0" y="161289"/>
                  </a:lnTo>
                  <a:lnTo>
                    <a:pt x="25400" y="161289"/>
                  </a:lnTo>
                  <a:lnTo>
                    <a:pt x="25400" y="154940"/>
                  </a:lnTo>
                  <a:close/>
                </a:path>
                <a:path w="25400" h="925829">
                  <a:moveTo>
                    <a:pt x="25400" y="161290"/>
                  </a:moveTo>
                  <a:lnTo>
                    <a:pt x="0" y="161290"/>
                  </a:lnTo>
                  <a:lnTo>
                    <a:pt x="0" y="167639"/>
                  </a:lnTo>
                  <a:lnTo>
                    <a:pt x="25400" y="167639"/>
                  </a:lnTo>
                  <a:lnTo>
                    <a:pt x="25400" y="161290"/>
                  </a:lnTo>
                  <a:close/>
                </a:path>
                <a:path w="25400" h="925829">
                  <a:moveTo>
                    <a:pt x="25400" y="167640"/>
                  </a:moveTo>
                  <a:lnTo>
                    <a:pt x="0" y="167640"/>
                  </a:lnTo>
                  <a:lnTo>
                    <a:pt x="0" y="173989"/>
                  </a:lnTo>
                  <a:lnTo>
                    <a:pt x="25400" y="173989"/>
                  </a:lnTo>
                  <a:lnTo>
                    <a:pt x="25400" y="167640"/>
                  </a:lnTo>
                  <a:close/>
                </a:path>
                <a:path w="25400" h="925829">
                  <a:moveTo>
                    <a:pt x="25400" y="173990"/>
                  </a:moveTo>
                  <a:lnTo>
                    <a:pt x="0" y="173990"/>
                  </a:lnTo>
                  <a:lnTo>
                    <a:pt x="0" y="180339"/>
                  </a:lnTo>
                  <a:lnTo>
                    <a:pt x="25400" y="180339"/>
                  </a:lnTo>
                  <a:lnTo>
                    <a:pt x="25400" y="173990"/>
                  </a:lnTo>
                  <a:close/>
                </a:path>
                <a:path w="25400" h="925829">
                  <a:moveTo>
                    <a:pt x="25400" y="180340"/>
                  </a:moveTo>
                  <a:lnTo>
                    <a:pt x="0" y="180340"/>
                  </a:lnTo>
                  <a:lnTo>
                    <a:pt x="0" y="186689"/>
                  </a:lnTo>
                  <a:lnTo>
                    <a:pt x="25400" y="186689"/>
                  </a:lnTo>
                  <a:lnTo>
                    <a:pt x="25400" y="180340"/>
                  </a:lnTo>
                  <a:close/>
                </a:path>
                <a:path w="25400" h="925829">
                  <a:moveTo>
                    <a:pt x="25400" y="186690"/>
                  </a:moveTo>
                  <a:lnTo>
                    <a:pt x="0" y="186690"/>
                  </a:lnTo>
                  <a:lnTo>
                    <a:pt x="0" y="193039"/>
                  </a:lnTo>
                  <a:lnTo>
                    <a:pt x="25400" y="193039"/>
                  </a:lnTo>
                  <a:lnTo>
                    <a:pt x="25400" y="186690"/>
                  </a:lnTo>
                  <a:close/>
                </a:path>
                <a:path w="25400" h="925829">
                  <a:moveTo>
                    <a:pt x="25400" y="193040"/>
                  </a:moveTo>
                  <a:lnTo>
                    <a:pt x="0" y="193040"/>
                  </a:lnTo>
                  <a:lnTo>
                    <a:pt x="0" y="199389"/>
                  </a:lnTo>
                  <a:lnTo>
                    <a:pt x="25400" y="199389"/>
                  </a:lnTo>
                  <a:lnTo>
                    <a:pt x="25400" y="193040"/>
                  </a:lnTo>
                  <a:close/>
                </a:path>
                <a:path w="25400" h="925829">
                  <a:moveTo>
                    <a:pt x="25400" y="199390"/>
                  </a:moveTo>
                  <a:lnTo>
                    <a:pt x="0" y="199390"/>
                  </a:lnTo>
                  <a:lnTo>
                    <a:pt x="0" y="205739"/>
                  </a:lnTo>
                  <a:lnTo>
                    <a:pt x="25400" y="205739"/>
                  </a:lnTo>
                  <a:lnTo>
                    <a:pt x="25400" y="199390"/>
                  </a:lnTo>
                  <a:close/>
                </a:path>
                <a:path w="25400" h="925829">
                  <a:moveTo>
                    <a:pt x="25400" y="205740"/>
                  </a:moveTo>
                  <a:lnTo>
                    <a:pt x="0" y="205740"/>
                  </a:lnTo>
                  <a:lnTo>
                    <a:pt x="0" y="212089"/>
                  </a:lnTo>
                  <a:lnTo>
                    <a:pt x="25400" y="212089"/>
                  </a:lnTo>
                  <a:lnTo>
                    <a:pt x="25400" y="205740"/>
                  </a:lnTo>
                  <a:close/>
                </a:path>
                <a:path w="25400" h="925829">
                  <a:moveTo>
                    <a:pt x="25400" y="212090"/>
                  </a:moveTo>
                  <a:lnTo>
                    <a:pt x="0" y="212090"/>
                  </a:lnTo>
                  <a:lnTo>
                    <a:pt x="0" y="218439"/>
                  </a:lnTo>
                  <a:lnTo>
                    <a:pt x="25400" y="218439"/>
                  </a:lnTo>
                  <a:lnTo>
                    <a:pt x="25400" y="212090"/>
                  </a:lnTo>
                  <a:close/>
                </a:path>
                <a:path w="25400" h="925829">
                  <a:moveTo>
                    <a:pt x="25400" y="218440"/>
                  </a:moveTo>
                  <a:lnTo>
                    <a:pt x="0" y="218440"/>
                  </a:lnTo>
                  <a:lnTo>
                    <a:pt x="0" y="224789"/>
                  </a:lnTo>
                  <a:lnTo>
                    <a:pt x="25400" y="224789"/>
                  </a:lnTo>
                  <a:lnTo>
                    <a:pt x="25400" y="218440"/>
                  </a:lnTo>
                  <a:close/>
                </a:path>
                <a:path w="25400" h="925829">
                  <a:moveTo>
                    <a:pt x="25400" y="224790"/>
                  </a:moveTo>
                  <a:lnTo>
                    <a:pt x="0" y="224790"/>
                  </a:lnTo>
                  <a:lnTo>
                    <a:pt x="0" y="231139"/>
                  </a:lnTo>
                  <a:lnTo>
                    <a:pt x="25400" y="231139"/>
                  </a:lnTo>
                  <a:lnTo>
                    <a:pt x="25400" y="224790"/>
                  </a:lnTo>
                  <a:close/>
                </a:path>
                <a:path w="25400" h="925829">
                  <a:moveTo>
                    <a:pt x="25400" y="231140"/>
                  </a:moveTo>
                  <a:lnTo>
                    <a:pt x="0" y="231140"/>
                  </a:lnTo>
                  <a:lnTo>
                    <a:pt x="0" y="237489"/>
                  </a:lnTo>
                  <a:lnTo>
                    <a:pt x="25400" y="237489"/>
                  </a:lnTo>
                  <a:lnTo>
                    <a:pt x="25400" y="231140"/>
                  </a:lnTo>
                  <a:close/>
                </a:path>
                <a:path w="25400" h="925829">
                  <a:moveTo>
                    <a:pt x="25400" y="237490"/>
                  </a:moveTo>
                  <a:lnTo>
                    <a:pt x="0" y="237490"/>
                  </a:lnTo>
                  <a:lnTo>
                    <a:pt x="0" y="256539"/>
                  </a:lnTo>
                  <a:lnTo>
                    <a:pt x="25400" y="256539"/>
                  </a:lnTo>
                  <a:lnTo>
                    <a:pt x="25400" y="237490"/>
                  </a:lnTo>
                  <a:close/>
                </a:path>
                <a:path w="25400" h="925829">
                  <a:moveTo>
                    <a:pt x="25400" y="256540"/>
                  </a:moveTo>
                  <a:lnTo>
                    <a:pt x="0" y="256540"/>
                  </a:lnTo>
                  <a:lnTo>
                    <a:pt x="0" y="262889"/>
                  </a:lnTo>
                  <a:lnTo>
                    <a:pt x="25400" y="262889"/>
                  </a:lnTo>
                  <a:lnTo>
                    <a:pt x="25400" y="256540"/>
                  </a:lnTo>
                  <a:close/>
                </a:path>
                <a:path w="25400" h="925829">
                  <a:moveTo>
                    <a:pt x="25400" y="262890"/>
                  </a:moveTo>
                  <a:lnTo>
                    <a:pt x="0" y="262890"/>
                  </a:lnTo>
                  <a:lnTo>
                    <a:pt x="0" y="300989"/>
                  </a:lnTo>
                  <a:lnTo>
                    <a:pt x="25400" y="300989"/>
                  </a:lnTo>
                  <a:lnTo>
                    <a:pt x="25400" y="262890"/>
                  </a:lnTo>
                  <a:close/>
                </a:path>
                <a:path w="25400" h="925829">
                  <a:moveTo>
                    <a:pt x="25400" y="300990"/>
                  </a:moveTo>
                  <a:lnTo>
                    <a:pt x="0" y="300990"/>
                  </a:lnTo>
                  <a:lnTo>
                    <a:pt x="0" y="307339"/>
                  </a:lnTo>
                  <a:lnTo>
                    <a:pt x="25400" y="307339"/>
                  </a:lnTo>
                  <a:lnTo>
                    <a:pt x="25400" y="300990"/>
                  </a:lnTo>
                  <a:close/>
                </a:path>
                <a:path w="25400" h="925829">
                  <a:moveTo>
                    <a:pt x="25400" y="307340"/>
                  </a:moveTo>
                  <a:lnTo>
                    <a:pt x="0" y="307340"/>
                  </a:lnTo>
                  <a:lnTo>
                    <a:pt x="0" y="320039"/>
                  </a:lnTo>
                  <a:lnTo>
                    <a:pt x="25400" y="320039"/>
                  </a:lnTo>
                  <a:lnTo>
                    <a:pt x="25400" y="307340"/>
                  </a:lnTo>
                  <a:close/>
                </a:path>
                <a:path w="25400" h="925829">
                  <a:moveTo>
                    <a:pt x="25400" y="320040"/>
                  </a:moveTo>
                  <a:lnTo>
                    <a:pt x="0" y="320040"/>
                  </a:lnTo>
                  <a:lnTo>
                    <a:pt x="0" y="326389"/>
                  </a:lnTo>
                  <a:lnTo>
                    <a:pt x="25400" y="326389"/>
                  </a:lnTo>
                  <a:lnTo>
                    <a:pt x="25400" y="320040"/>
                  </a:lnTo>
                  <a:close/>
                </a:path>
                <a:path w="25400" h="925829">
                  <a:moveTo>
                    <a:pt x="25400" y="326390"/>
                  </a:moveTo>
                  <a:lnTo>
                    <a:pt x="0" y="326390"/>
                  </a:lnTo>
                  <a:lnTo>
                    <a:pt x="0" y="339089"/>
                  </a:lnTo>
                  <a:lnTo>
                    <a:pt x="25400" y="339089"/>
                  </a:lnTo>
                  <a:lnTo>
                    <a:pt x="25400" y="326390"/>
                  </a:lnTo>
                  <a:close/>
                </a:path>
                <a:path w="25400" h="925829">
                  <a:moveTo>
                    <a:pt x="25400" y="339090"/>
                  </a:moveTo>
                  <a:lnTo>
                    <a:pt x="0" y="339090"/>
                  </a:lnTo>
                  <a:lnTo>
                    <a:pt x="0" y="345439"/>
                  </a:lnTo>
                  <a:lnTo>
                    <a:pt x="25400" y="345439"/>
                  </a:lnTo>
                  <a:lnTo>
                    <a:pt x="25400" y="339090"/>
                  </a:lnTo>
                  <a:close/>
                </a:path>
                <a:path w="25400" h="925829">
                  <a:moveTo>
                    <a:pt x="25400" y="345440"/>
                  </a:moveTo>
                  <a:lnTo>
                    <a:pt x="0" y="345440"/>
                  </a:lnTo>
                  <a:lnTo>
                    <a:pt x="0" y="358139"/>
                  </a:lnTo>
                  <a:lnTo>
                    <a:pt x="25400" y="358139"/>
                  </a:lnTo>
                  <a:lnTo>
                    <a:pt x="25400" y="345440"/>
                  </a:lnTo>
                  <a:close/>
                </a:path>
                <a:path w="25400" h="925829">
                  <a:moveTo>
                    <a:pt x="25400" y="358140"/>
                  </a:moveTo>
                  <a:lnTo>
                    <a:pt x="0" y="358140"/>
                  </a:lnTo>
                  <a:lnTo>
                    <a:pt x="0" y="364489"/>
                  </a:lnTo>
                  <a:lnTo>
                    <a:pt x="25400" y="364489"/>
                  </a:lnTo>
                  <a:lnTo>
                    <a:pt x="25400" y="358140"/>
                  </a:lnTo>
                  <a:close/>
                </a:path>
                <a:path w="25400" h="925829">
                  <a:moveTo>
                    <a:pt x="25400" y="364490"/>
                  </a:moveTo>
                  <a:lnTo>
                    <a:pt x="0" y="364490"/>
                  </a:lnTo>
                  <a:lnTo>
                    <a:pt x="0" y="370839"/>
                  </a:lnTo>
                  <a:lnTo>
                    <a:pt x="25400" y="370839"/>
                  </a:lnTo>
                  <a:lnTo>
                    <a:pt x="25400" y="364490"/>
                  </a:lnTo>
                  <a:close/>
                </a:path>
                <a:path w="25400" h="925829">
                  <a:moveTo>
                    <a:pt x="25400" y="370840"/>
                  </a:moveTo>
                  <a:lnTo>
                    <a:pt x="0" y="370840"/>
                  </a:lnTo>
                  <a:lnTo>
                    <a:pt x="0" y="377189"/>
                  </a:lnTo>
                  <a:lnTo>
                    <a:pt x="25400" y="377189"/>
                  </a:lnTo>
                  <a:lnTo>
                    <a:pt x="25400" y="370840"/>
                  </a:lnTo>
                  <a:close/>
                </a:path>
                <a:path w="25400" h="925829">
                  <a:moveTo>
                    <a:pt x="25400" y="377190"/>
                  </a:moveTo>
                  <a:lnTo>
                    <a:pt x="0" y="377190"/>
                  </a:lnTo>
                  <a:lnTo>
                    <a:pt x="0" y="383539"/>
                  </a:lnTo>
                  <a:lnTo>
                    <a:pt x="25400" y="383539"/>
                  </a:lnTo>
                  <a:lnTo>
                    <a:pt x="25400" y="377190"/>
                  </a:lnTo>
                  <a:close/>
                </a:path>
                <a:path w="25400" h="925829">
                  <a:moveTo>
                    <a:pt x="25400" y="383540"/>
                  </a:moveTo>
                  <a:lnTo>
                    <a:pt x="0" y="383540"/>
                  </a:lnTo>
                  <a:lnTo>
                    <a:pt x="0" y="389889"/>
                  </a:lnTo>
                  <a:lnTo>
                    <a:pt x="25400" y="389889"/>
                  </a:lnTo>
                  <a:lnTo>
                    <a:pt x="25400" y="383540"/>
                  </a:lnTo>
                  <a:close/>
                </a:path>
                <a:path w="25400" h="925829">
                  <a:moveTo>
                    <a:pt x="25400" y="389890"/>
                  </a:moveTo>
                  <a:lnTo>
                    <a:pt x="0" y="389890"/>
                  </a:lnTo>
                  <a:lnTo>
                    <a:pt x="0" y="396239"/>
                  </a:lnTo>
                  <a:lnTo>
                    <a:pt x="25400" y="396239"/>
                  </a:lnTo>
                  <a:lnTo>
                    <a:pt x="25400" y="389890"/>
                  </a:lnTo>
                  <a:close/>
                </a:path>
                <a:path w="25400" h="925829">
                  <a:moveTo>
                    <a:pt x="25400" y="396240"/>
                  </a:moveTo>
                  <a:lnTo>
                    <a:pt x="0" y="396240"/>
                  </a:lnTo>
                  <a:lnTo>
                    <a:pt x="0" y="402589"/>
                  </a:lnTo>
                  <a:lnTo>
                    <a:pt x="25400" y="402589"/>
                  </a:lnTo>
                  <a:lnTo>
                    <a:pt x="25400" y="396240"/>
                  </a:lnTo>
                  <a:close/>
                </a:path>
                <a:path w="25400" h="925829">
                  <a:moveTo>
                    <a:pt x="25400" y="402590"/>
                  </a:moveTo>
                  <a:lnTo>
                    <a:pt x="0" y="402590"/>
                  </a:lnTo>
                  <a:lnTo>
                    <a:pt x="0" y="408939"/>
                  </a:lnTo>
                  <a:lnTo>
                    <a:pt x="25400" y="408939"/>
                  </a:lnTo>
                  <a:lnTo>
                    <a:pt x="25400" y="402590"/>
                  </a:lnTo>
                  <a:close/>
                </a:path>
                <a:path w="25400" h="925829">
                  <a:moveTo>
                    <a:pt x="25400" y="408940"/>
                  </a:moveTo>
                  <a:lnTo>
                    <a:pt x="0" y="408940"/>
                  </a:lnTo>
                  <a:lnTo>
                    <a:pt x="0" y="415289"/>
                  </a:lnTo>
                  <a:lnTo>
                    <a:pt x="25400" y="415289"/>
                  </a:lnTo>
                  <a:lnTo>
                    <a:pt x="25400" y="408940"/>
                  </a:lnTo>
                  <a:close/>
                </a:path>
                <a:path w="25400" h="925829">
                  <a:moveTo>
                    <a:pt x="25400" y="415290"/>
                  </a:moveTo>
                  <a:lnTo>
                    <a:pt x="0" y="415290"/>
                  </a:lnTo>
                  <a:lnTo>
                    <a:pt x="0" y="421639"/>
                  </a:lnTo>
                  <a:lnTo>
                    <a:pt x="25400" y="421639"/>
                  </a:lnTo>
                  <a:lnTo>
                    <a:pt x="25400" y="415290"/>
                  </a:lnTo>
                  <a:close/>
                </a:path>
                <a:path w="25400" h="925829">
                  <a:moveTo>
                    <a:pt x="25400" y="421640"/>
                  </a:moveTo>
                  <a:lnTo>
                    <a:pt x="0" y="421640"/>
                  </a:lnTo>
                  <a:lnTo>
                    <a:pt x="0" y="427989"/>
                  </a:lnTo>
                  <a:lnTo>
                    <a:pt x="25400" y="427989"/>
                  </a:lnTo>
                  <a:lnTo>
                    <a:pt x="25400" y="421640"/>
                  </a:lnTo>
                  <a:close/>
                </a:path>
                <a:path w="25400" h="925829">
                  <a:moveTo>
                    <a:pt x="25400" y="427990"/>
                  </a:moveTo>
                  <a:lnTo>
                    <a:pt x="0" y="427990"/>
                  </a:lnTo>
                  <a:lnTo>
                    <a:pt x="0" y="434339"/>
                  </a:lnTo>
                  <a:lnTo>
                    <a:pt x="25400" y="434339"/>
                  </a:lnTo>
                  <a:lnTo>
                    <a:pt x="25400" y="427990"/>
                  </a:lnTo>
                  <a:close/>
                </a:path>
                <a:path w="25400" h="925829">
                  <a:moveTo>
                    <a:pt x="25400" y="434340"/>
                  </a:moveTo>
                  <a:lnTo>
                    <a:pt x="0" y="434340"/>
                  </a:lnTo>
                  <a:lnTo>
                    <a:pt x="0" y="440689"/>
                  </a:lnTo>
                  <a:lnTo>
                    <a:pt x="25400" y="440689"/>
                  </a:lnTo>
                  <a:lnTo>
                    <a:pt x="25400" y="434340"/>
                  </a:lnTo>
                  <a:close/>
                </a:path>
                <a:path w="25400" h="925829">
                  <a:moveTo>
                    <a:pt x="25400" y="440690"/>
                  </a:moveTo>
                  <a:lnTo>
                    <a:pt x="0" y="440690"/>
                  </a:lnTo>
                  <a:lnTo>
                    <a:pt x="0" y="447039"/>
                  </a:lnTo>
                  <a:lnTo>
                    <a:pt x="25400" y="447039"/>
                  </a:lnTo>
                  <a:lnTo>
                    <a:pt x="25400" y="440690"/>
                  </a:lnTo>
                  <a:close/>
                </a:path>
                <a:path w="25400" h="925829">
                  <a:moveTo>
                    <a:pt x="25400" y="447040"/>
                  </a:moveTo>
                  <a:lnTo>
                    <a:pt x="0" y="447040"/>
                  </a:lnTo>
                  <a:lnTo>
                    <a:pt x="0" y="453389"/>
                  </a:lnTo>
                  <a:lnTo>
                    <a:pt x="25400" y="453389"/>
                  </a:lnTo>
                  <a:lnTo>
                    <a:pt x="25400" y="447040"/>
                  </a:lnTo>
                  <a:close/>
                </a:path>
                <a:path w="25400" h="925829">
                  <a:moveTo>
                    <a:pt x="25400" y="453390"/>
                  </a:moveTo>
                  <a:lnTo>
                    <a:pt x="0" y="453390"/>
                  </a:lnTo>
                  <a:lnTo>
                    <a:pt x="0" y="459739"/>
                  </a:lnTo>
                  <a:lnTo>
                    <a:pt x="25400" y="459739"/>
                  </a:lnTo>
                  <a:lnTo>
                    <a:pt x="25400" y="453390"/>
                  </a:lnTo>
                  <a:close/>
                </a:path>
                <a:path w="25400" h="925829">
                  <a:moveTo>
                    <a:pt x="25400" y="459740"/>
                  </a:moveTo>
                  <a:lnTo>
                    <a:pt x="0" y="459740"/>
                  </a:lnTo>
                  <a:lnTo>
                    <a:pt x="0" y="466089"/>
                  </a:lnTo>
                  <a:lnTo>
                    <a:pt x="25400" y="466089"/>
                  </a:lnTo>
                  <a:lnTo>
                    <a:pt x="25400" y="459740"/>
                  </a:lnTo>
                  <a:close/>
                </a:path>
                <a:path w="25400" h="925829">
                  <a:moveTo>
                    <a:pt x="25400" y="466090"/>
                  </a:moveTo>
                  <a:lnTo>
                    <a:pt x="0" y="466090"/>
                  </a:lnTo>
                  <a:lnTo>
                    <a:pt x="0" y="472439"/>
                  </a:lnTo>
                  <a:lnTo>
                    <a:pt x="25400" y="472439"/>
                  </a:lnTo>
                  <a:lnTo>
                    <a:pt x="25400" y="466090"/>
                  </a:lnTo>
                  <a:close/>
                </a:path>
                <a:path w="25400" h="925829">
                  <a:moveTo>
                    <a:pt x="25400" y="472440"/>
                  </a:moveTo>
                  <a:lnTo>
                    <a:pt x="0" y="472440"/>
                  </a:lnTo>
                  <a:lnTo>
                    <a:pt x="0" y="478789"/>
                  </a:lnTo>
                  <a:lnTo>
                    <a:pt x="25400" y="478789"/>
                  </a:lnTo>
                  <a:lnTo>
                    <a:pt x="25400" y="472440"/>
                  </a:lnTo>
                  <a:close/>
                </a:path>
                <a:path w="25400" h="925829">
                  <a:moveTo>
                    <a:pt x="25400" y="478790"/>
                  </a:moveTo>
                  <a:lnTo>
                    <a:pt x="0" y="478790"/>
                  </a:lnTo>
                  <a:lnTo>
                    <a:pt x="0" y="485139"/>
                  </a:lnTo>
                  <a:lnTo>
                    <a:pt x="25400" y="485139"/>
                  </a:lnTo>
                  <a:lnTo>
                    <a:pt x="25400" y="478790"/>
                  </a:lnTo>
                  <a:close/>
                </a:path>
                <a:path w="25400" h="925829">
                  <a:moveTo>
                    <a:pt x="25400" y="485140"/>
                  </a:moveTo>
                  <a:lnTo>
                    <a:pt x="0" y="485140"/>
                  </a:lnTo>
                  <a:lnTo>
                    <a:pt x="0" y="491489"/>
                  </a:lnTo>
                  <a:lnTo>
                    <a:pt x="25400" y="491489"/>
                  </a:lnTo>
                  <a:lnTo>
                    <a:pt x="25400" y="485140"/>
                  </a:lnTo>
                  <a:close/>
                </a:path>
                <a:path w="25400" h="925829">
                  <a:moveTo>
                    <a:pt x="25400" y="491490"/>
                  </a:moveTo>
                  <a:lnTo>
                    <a:pt x="0" y="491490"/>
                  </a:lnTo>
                  <a:lnTo>
                    <a:pt x="0" y="511809"/>
                  </a:lnTo>
                  <a:lnTo>
                    <a:pt x="25400" y="511809"/>
                  </a:lnTo>
                  <a:lnTo>
                    <a:pt x="25400" y="491490"/>
                  </a:lnTo>
                  <a:close/>
                </a:path>
                <a:path w="25400" h="925829">
                  <a:moveTo>
                    <a:pt x="25400" y="511810"/>
                  </a:moveTo>
                  <a:lnTo>
                    <a:pt x="0" y="511810"/>
                  </a:lnTo>
                  <a:lnTo>
                    <a:pt x="0" y="518159"/>
                  </a:lnTo>
                  <a:lnTo>
                    <a:pt x="25400" y="518159"/>
                  </a:lnTo>
                  <a:lnTo>
                    <a:pt x="25400" y="511810"/>
                  </a:lnTo>
                  <a:close/>
                </a:path>
                <a:path w="25400" h="925829">
                  <a:moveTo>
                    <a:pt x="25400" y="518160"/>
                  </a:moveTo>
                  <a:lnTo>
                    <a:pt x="0" y="518160"/>
                  </a:lnTo>
                  <a:lnTo>
                    <a:pt x="0" y="537210"/>
                  </a:lnTo>
                  <a:lnTo>
                    <a:pt x="25400" y="537210"/>
                  </a:lnTo>
                  <a:lnTo>
                    <a:pt x="25400" y="518160"/>
                  </a:lnTo>
                  <a:close/>
                </a:path>
                <a:path w="25400" h="925829">
                  <a:moveTo>
                    <a:pt x="25400" y="537210"/>
                  </a:moveTo>
                  <a:lnTo>
                    <a:pt x="0" y="537210"/>
                  </a:lnTo>
                  <a:lnTo>
                    <a:pt x="0" y="543560"/>
                  </a:lnTo>
                  <a:lnTo>
                    <a:pt x="25400" y="543560"/>
                  </a:lnTo>
                  <a:lnTo>
                    <a:pt x="25400" y="537210"/>
                  </a:lnTo>
                  <a:close/>
                </a:path>
                <a:path w="25400" h="925829">
                  <a:moveTo>
                    <a:pt x="25400" y="543560"/>
                  </a:moveTo>
                  <a:lnTo>
                    <a:pt x="0" y="543560"/>
                  </a:lnTo>
                  <a:lnTo>
                    <a:pt x="0" y="549910"/>
                  </a:lnTo>
                  <a:lnTo>
                    <a:pt x="25400" y="549910"/>
                  </a:lnTo>
                  <a:lnTo>
                    <a:pt x="25400" y="543560"/>
                  </a:lnTo>
                  <a:close/>
                </a:path>
                <a:path w="25400" h="925829">
                  <a:moveTo>
                    <a:pt x="25400" y="549910"/>
                  </a:moveTo>
                  <a:lnTo>
                    <a:pt x="0" y="549910"/>
                  </a:lnTo>
                  <a:lnTo>
                    <a:pt x="0" y="556260"/>
                  </a:lnTo>
                  <a:lnTo>
                    <a:pt x="25400" y="556260"/>
                  </a:lnTo>
                  <a:lnTo>
                    <a:pt x="25400" y="549910"/>
                  </a:lnTo>
                  <a:close/>
                </a:path>
                <a:path w="25400" h="925829">
                  <a:moveTo>
                    <a:pt x="25400" y="556260"/>
                  </a:moveTo>
                  <a:lnTo>
                    <a:pt x="0" y="556260"/>
                  </a:lnTo>
                  <a:lnTo>
                    <a:pt x="0" y="562610"/>
                  </a:lnTo>
                  <a:lnTo>
                    <a:pt x="25400" y="562610"/>
                  </a:lnTo>
                  <a:lnTo>
                    <a:pt x="25400" y="556260"/>
                  </a:lnTo>
                  <a:close/>
                </a:path>
                <a:path w="25400" h="925829">
                  <a:moveTo>
                    <a:pt x="25400" y="562610"/>
                  </a:moveTo>
                  <a:lnTo>
                    <a:pt x="0" y="562610"/>
                  </a:lnTo>
                  <a:lnTo>
                    <a:pt x="0" y="568960"/>
                  </a:lnTo>
                  <a:lnTo>
                    <a:pt x="25400" y="568960"/>
                  </a:lnTo>
                  <a:lnTo>
                    <a:pt x="25400" y="562610"/>
                  </a:lnTo>
                  <a:close/>
                </a:path>
                <a:path w="25400" h="925829">
                  <a:moveTo>
                    <a:pt x="25400" y="568960"/>
                  </a:moveTo>
                  <a:lnTo>
                    <a:pt x="0" y="568960"/>
                  </a:lnTo>
                  <a:lnTo>
                    <a:pt x="0" y="575310"/>
                  </a:lnTo>
                  <a:lnTo>
                    <a:pt x="25400" y="575310"/>
                  </a:lnTo>
                  <a:lnTo>
                    <a:pt x="25400" y="568960"/>
                  </a:lnTo>
                  <a:close/>
                </a:path>
                <a:path w="25400" h="925829">
                  <a:moveTo>
                    <a:pt x="25400" y="575310"/>
                  </a:moveTo>
                  <a:lnTo>
                    <a:pt x="0" y="575310"/>
                  </a:lnTo>
                  <a:lnTo>
                    <a:pt x="0" y="588010"/>
                  </a:lnTo>
                  <a:lnTo>
                    <a:pt x="25400" y="588010"/>
                  </a:lnTo>
                  <a:lnTo>
                    <a:pt x="25400" y="575310"/>
                  </a:lnTo>
                  <a:close/>
                </a:path>
                <a:path w="25400" h="925829">
                  <a:moveTo>
                    <a:pt x="25400" y="588010"/>
                  </a:moveTo>
                  <a:lnTo>
                    <a:pt x="0" y="588010"/>
                  </a:lnTo>
                  <a:lnTo>
                    <a:pt x="0" y="594360"/>
                  </a:lnTo>
                  <a:lnTo>
                    <a:pt x="25400" y="594360"/>
                  </a:lnTo>
                  <a:lnTo>
                    <a:pt x="25400" y="588010"/>
                  </a:lnTo>
                  <a:close/>
                </a:path>
                <a:path w="25400" h="925829">
                  <a:moveTo>
                    <a:pt x="25400" y="594360"/>
                  </a:moveTo>
                  <a:lnTo>
                    <a:pt x="0" y="594360"/>
                  </a:lnTo>
                  <a:lnTo>
                    <a:pt x="0" y="600710"/>
                  </a:lnTo>
                  <a:lnTo>
                    <a:pt x="25400" y="600710"/>
                  </a:lnTo>
                  <a:lnTo>
                    <a:pt x="25400" y="594360"/>
                  </a:lnTo>
                  <a:close/>
                </a:path>
                <a:path w="25400" h="925829">
                  <a:moveTo>
                    <a:pt x="25400" y="600710"/>
                  </a:moveTo>
                  <a:lnTo>
                    <a:pt x="0" y="600710"/>
                  </a:lnTo>
                  <a:lnTo>
                    <a:pt x="0" y="607060"/>
                  </a:lnTo>
                  <a:lnTo>
                    <a:pt x="25400" y="607060"/>
                  </a:lnTo>
                  <a:lnTo>
                    <a:pt x="25400" y="600710"/>
                  </a:lnTo>
                  <a:close/>
                </a:path>
                <a:path w="25400" h="925829">
                  <a:moveTo>
                    <a:pt x="25400" y="607060"/>
                  </a:moveTo>
                  <a:lnTo>
                    <a:pt x="0" y="607060"/>
                  </a:lnTo>
                  <a:lnTo>
                    <a:pt x="0" y="613409"/>
                  </a:lnTo>
                  <a:lnTo>
                    <a:pt x="25400" y="613409"/>
                  </a:lnTo>
                  <a:lnTo>
                    <a:pt x="25400" y="607060"/>
                  </a:lnTo>
                  <a:close/>
                </a:path>
                <a:path w="25400" h="925829">
                  <a:moveTo>
                    <a:pt x="25400" y="613410"/>
                  </a:moveTo>
                  <a:lnTo>
                    <a:pt x="0" y="613410"/>
                  </a:lnTo>
                  <a:lnTo>
                    <a:pt x="0" y="619759"/>
                  </a:lnTo>
                  <a:lnTo>
                    <a:pt x="25400" y="619759"/>
                  </a:lnTo>
                  <a:lnTo>
                    <a:pt x="25400" y="613410"/>
                  </a:lnTo>
                  <a:close/>
                </a:path>
                <a:path w="25400" h="925829">
                  <a:moveTo>
                    <a:pt x="25400" y="619760"/>
                  </a:moveTo>
                  <a:lnTo>
                    <a:pt x="0" y="619760"/>
                  </a:lnTo>
                  <a:lnTo>
                    <a:pt x="0" y="623569"/>
                  </a:lnTo>
                  <a:lnTo>
                    <a:pt x="25400" y="623569"/>
                  </a:lnTo>
                  <a:lnTo>
                    <a:pt x="25400" y="619760"/>
                  </a:lnTo>
                  <a:close/>
                </a:path>
                <a:path w="25400" h="925829">
                  <a:moveTo>
                    <a:pt x="25400" y="623570"/>
                  </a:moveTo>
                  <a:lnTo>
                    <a:pt x="0" y="623570"/>
                  </a:lnTo>
                  <a:lnTo>
                    <a:pt x="0" y="632460"/>
                  </a:lnTo>
                  <a:lnTo>
                    <a:pt x="25400" y="632460"/>
                  </a:lnTo>
                  <a:lnTo>
                    <a:pt x="25400" y="623570"/>
                  </a:lnTo>
                  <a:close/>
                </a:path>
                <a:path w="25400" h="925829">
                  <a:moveTo>
                    <a:pt x="25400" y="632460"/>
                  </a:moveTo>
                  <a:lnTo>
                    <a:pt x="0" y="632460"/>
                  </a:lnTo>
                  <a:lnTo>
                    <a:pt x="0" y="638810"/>
                  </a:lnTo>
                  <a:lnTo>
                    <a:pt x="25400" y="638810"/>
                  </a:lnTo>
                  <a:lnTo>
                    <a:pt x="25400" y="632460"/>
                  </a:lnTo>
                  <a:close/>
                </a:path>
                <a:path w="25400" h="925829">
                  <a:moveTo>
                    <a:pt x="25400" y="638810"/>
                  </a:moveTo>
                  <a:lnTo>
                    <a:pt x="0" y="638810"/>
                  </a:lnTo>
                  <a:lnTo>
                    <a:pt x="0" y="645160"/>
                  </a:lnTo>
                  <a:lnTo>
                    <a:pt x="25400" y="645160"/>
                  </a:lnTo>
                  <a:lnTo>
                    <a:pt x="25400" y="638810"/>
                  </a:lnTo>
                  <a:close/>
                </a:path>
                <a:path w="25400" h="925829">
                  <a:moveTo>
                    <a:pt x="25400" y="645160"/>
                  </a:moveTo>
                  <a:lnTo>
                    <a:pt x="0" y="645160"/>
                  </a:lnTo>
                  <a:lnTo>
                    <a:pt x="0" y="651510"/>
                  </a:lnTo>
                  <a:lnTo>
                    <a:pt x="25400" y="651510"/>
                  </a:lnTo>
                  <a:lnTo>
                    <a:pt x="25400" y="645160"/>
                  </a:lnTo>
                  <a:close/>
                </a:path>
                <a:path w="25400" h="925829">
                  <a:moveTo>
                    <a:pt x="25400" y="651510"/>
                  </a:moveTo>
                  <a:lnTo>
                    <a:pt x="0" y="651510"/>
                  </a:lnTo>
                  <a:lnTo>
                    <a:pt x="0" y="657860"/>
                  </a:lnTo>
                  <a:lnTo>
                    <a:pt x="25400" y="657860"/>
                  </a:lnTo>
                  <a:lnTo>
                    <a:pt x="25400" y="651510"/>
                  </a:lnTo>
                  <a:close/>
                </a:path>
                <a:path w="25400" h="925829">
                  <a:moveTo>
                    <a:pt x="25400" y="657860"/>
                  </a:moveTo>
                  <a:lnTo>
                    <a:pt x="0" y="657860"/>
                  </a:lnTo>
                  <a:lnTo>
                    <a:pt x="0" y="664210"/>
                  </a:lnTo>
                  <a:lnTo>
                    <a:pt x="25400" y="664210"/>
                  </a:lnTo>
                  <a:lnTo>
                    <a:pt x="25400" y="657860"/>
                  </a:lnTo>
                  <a:close/>
                </a:path>
                <a:path w="25400" h="925829">
                  <a:moveTo>
                    <a:pt x="25400" y="664210"/>
                  </a:moveTo>
                  <a:lnTo>
                    <a:pt x="0" y="664210"/>
                  </a:lnTo>
                  <a:lnTo>
                    <a:pt x="0" y="670559"/>
                  </a:lnTo>
                  <a:lnTo>
                    <a:pt x="25400" y="670559"/>
                  </a:lnTo>
                  <a:lnTo>
                    <a:pt x="25400" y="664210"/>
                  </a:lnTo>
                  <a:close/>
                </a:path>
                <a:path w="25400" h="925829">
                  <a:moveTo>
                    <a:pt x="25400" y="670560"/>
                  </a:moveTo>
                  <a:lnTo>
                    <a:pt x="0" y="670560"/>
                  </a:lnTo>
                  <a:lnTo>
                    <a:pt x="0" y="676910"/>
                  </a:lnTo>
                  <a:lnTo>
                    <a:pt x="25400" y="676910"/>
                  </a:lnTo>
                  <a:lnTo>
                    <a:pt x="25400" y="670560"/>
                  </a:lnTo>
                  <a:close/>
                </a:path>
                <a:path w="25400" h="925829">
                  <a:moveTo>
                    <a:pt x="25400" y="676910"/>
                  </a:moveTo>
                  <a:lnTo>
                    <a:pt x="0" y="676910"/>
                  </a:lnTo>
                  <a:lnTo>
                    <a:pt x="0" y="689610"/>
                  </a:lnTo>
                  <a:lnTo>
                    <a:pt x="25400" y="689610"/>
                  </a:lnTo>
                  <a:lnTo>
                    <a:pt x="25400" y="676910"/>
                  </a:lnTo>
                  <a:close/>
                </a:path>
                <a:path w="25400" h="925829">
                  <a:moveTo>
                    <a:pt x="25400" y="689610"/>
                  </a:moveTo>
                  <a:lnTo>
                    <a:pt x="0" y="689610"/>
                  </a:lnTo>
                  <a:lnTo>
                    <a:pt x="0" y="715010"/>
                  </a:lnTo>
                  <a:lnTo>
                    <a:pt x="25400" y="715010"/>
                  </a:lnTo>
                  <a:lnTo>
                    <a:pt x="25400" y="689610"/>
                  </a:lnTo>
                  <a:close/>
                </a:path>
                <a:path w="25400" h="925829">
                  <a:moveTo>
                    <a:pt x="25400" y="715010"/>
                  </a:moveTo>
                  <a:lnTo>
                    <a:pt x="0" y="715010"/>
                  </a:lnTo>
                  <a:lnTo>
                    <a:pt x="0" y="727710"/>
                  </a:lnTo>
                  <a:lnTo>
                    <a:pt x="25400" y="727710"/>
                  </a:lnTo>
                  <a:lnTo>
                    <a:pt x="25400" y="715010"/>
                  </a:lnTo>
                  <a:close/>
                </a:path>
                <a:path w="25400" h="925829">
                  <a:moveTo>
                    <a:pt x="25400" y="727710"/>
                  </a:moveTo>
                  <a:lnTo>
                    <a:pt x="0" y="727710"/>
                  </a:lnTo>
                  <a:lnTo>
                    <a:pt x="0" y="734060"/>
                  </a:lnTo>
                  <a:lnTo>
                    <a:pt x="25400" y="734060"/>
                  </a:lnTo>
                  <a:lnTo>
                    <a:pt x="25400" y="727710"/>
                  </a:lnTo>
                  <a:close/>
                </a:path>
                <a:path w="25400" h="925829">
                  <a:moveTo>
                    <a:pt x="25400" y="734060"/>
                  </a:moveTo>
                  <a:lnTo>
                    <a:pt x="0" y="734060"/>
                  </a:lnTo>
                  <a:lnTo>
                    <a:pt x="0" y="740410"/>
                  </a:lnTo>
                  <a:lnTo>
                    <a:pt x="25400" y="740410"/>
                  </a:lnTo>
                  <a:lnTo>
                    <a:pt x="25400" y="734060"/>
                  </a:lnTo>
                  <a:close/>
                </a:path>
                <a:path w="25400" h="925829">
                  <a:moveTo>
                    <a:pt x="25400" y="740410"/>
                  </a:moveTo>
                  <a:lnTo>
                    <a:pt x="0" y="740410"/>
                  </a:lnTo>
                  <a:lnTo>
                    <a:pt x="0" y="746760"/>
                  </a:lnTo>
                  <a:lnTo>
                    <a:pt x="25400" y="746760"/>
                  </a:lnTo>
                  <a:lnTo>
                    <a:pt x="25400" y="740410"/>
                  </a:lnTo>
                  <a:close/>
                </a:path>
                <a:path w="25400" h="925829">
                  <a:moveTo>
                    <a:pt x="25400" y="746760"/>
                  </a:moveTo>
                  <a:lnTo>
                    <a:pt x="0" y="746760"/>
                  </a:lnTo>
                  <a:lnTo>
                    <a:pt x="0" y="753110"/>
                  </a:lnTo>
                  <a:lnTo>
                    <a:pt x="25400" y="753110"/>
                  </a:lnTo>
                  <a:lnTo>
                    <a:pt x="25400" y="746760"/>
                  </a:lnTo>
                  <a:close/>
                </a:path>
                <a:path w="25400" h="925829">
                  <a:moveTo>
                    <a:pt x="25400" y="753110"/>
                  </a:moveTo>
                  <a:lnTo>
                    <a:pt x="0" y="753110"/>
                  </a:lnTo>
                  <a:lnTo>
                    <a:pt x="0" y="759460"/>
                  </a:lnTo>
                  <a:lnTo>
                    <a:pt x="25400" y="759460"/>
                  </a:lnTo>
                  <a:lnTo>
                    <a:pt x="25400" y="753110"/>
                  </a:lnTo>
                  <a:close/>
                </a:path>
                <a:path w="25400" h="925829">
                  <a:moveTo>
                    <a:pt x="25400" y="760730"/>
                  </a:moveTo>
                  <a:lnTo>
                    <a:pt x="0" y="760730"/>
                  </a:lnTo>
                  <a:lnTo>
                    <a:pt x="0" y="765810"/>
                  </a:lnTo>
                  <a:lnTo>
                    <a:pt x="25400" y="765810"/>
                  </a:lnTo>
                  <a:lnTo>
                    <a:pt x="25400" y="760730"/>
                  </a:lnTo>
                  <a:close/>
                </a:path>
                <a:path w="25400" h="925829">
                  <a:moveTo>
                    <a:pt x="25400" y="759460"/>
                  </a:moveTo>
                  <a:lnTo>
                    <a:pt x="0" y="759460"/>
                  </a:lnTo>
                  <a:lnTo>
                    <a:pt x="0" y="760730"/>
                  </a:lnTo>
                  <a:lnTo>
                    <a:pt x="25400" y="760730"/>
                  </a:lnTo>
                  <a:lnTo>
                    <a:pt x="25400" y="759460"/>
                  </a:lnTo>
                  <a:close/>
                </a:path>
                <a:path w="25400" h="925829">
                  <a:moveTo>
                    <a:pt x="25400" y="765810"/>
                  </a:moveTo>
                  <a:lnTo>
                    <a:pt x="0" y="765810"/>
                  </a:lnTo>
                  <a:lnTo>
                    <a:pt x="0" y="772160"/>
                  </a:lnTo>
                  <a:lnTo>
                    <a:pt x="25400" y="772160"/>
                  </a:lnTo>
                  <a:lnTo>
                    <a:pt x="25400" y="765810"/>
                  </a:lnTo>
                  <a:close/>
                </a:path>
                <a:path w="25400" h="925829">
                  <a:moveTo>
                    <a:pt x="25400" y="772160"/>
                  </a:moveTo>
                  <a:lnTo>
                    <a:pt x="0" y="772160"/>
                  </a:lnTo>
                  <a:lnTo>
                    <a:pt x="0" y="778510"/>
                  </a:lnTo>
                  <a:lnTo>
                    <a:pt x="25400" y="778510"/>
                  </a:lnTo>
                  <a:lnTo>
                    <a:pt x="25400" y="772160"/>
                  </a:lnTo>
                  <a:close/>
                </a:path>
                <a:path w="25400" h="925829">
                  <a:moveTo>
                    <a:pt x="25400" y="778510"/>
                  </a:moveTo>
                  <a:lnTo>
                    <a:pt x="0" y="778510"/>
                  </a:lnTo>
                  <a:lnTo>
                    <a:pt x="0" y="784860"/>
                  </a:lnTo>
                  <a:lnTo>
                    <a:pt x="25400" y="784860"/>
                  </a:lnTo>
                  <a:lnTo>
                    <a:pt x="25400" y="778510"/>
                  </a:lnTo>
                  <a:close/>
                </a:path>
                <a:path w="25400" h="925829">
                  <a:moveTo>
                    <a:pt x="25400" y="784860"/>
                  </a:moveTo>
                  <a:lnTo>
                    <a:pt x="0" y="784860"/>
                  </a:lnTo>
                  <a:lnTo>
                    <a:pt x="0" y="791210"/>
                  </a:lnTo>
                  <a:lnTo>
                    <a:pt x="25400" y="791210"/>
                  </a:lnTo>
                  <a:lnTo>
                    <a:pt x="25400" y="784860"/>
                  </a:lnTo>
                  <a:close/>
                </a:path>
                <a:path w="25400" h="925829">
                  <a:moveTo>
                    <a:pt x="25400" y="791210"/>
                  </a:moveTo>
                  <a:lnTo>
                    <a:pt x="0" y="791210"/>
                  </a:lnTo>
                  <a:lnTo>
                    <a:pt x="0" y="797560"/>
                  </a:lnTo>
                  <a:lnTo>
                    <a:pt x="25400" y="797560"/>
                  </a:lnTo>
                  <a:lnTo>
                    <a:pt x="25400" y="791210"/>
                  </a:lnTo>
                  <a:close/>
                </a:path>
                <a:path w="25400" h="925829">
                  <a:moveTo>
                    <a:pt x="25400" y="797560"/>
                  </a:moveTo>
                  <a:lnTo>
                    <a:pt x="0" y="797560"/>
                  </a:lnTo>
                  <a:lnTo>
                    <a:pt x="0" y="822960"/>
                  </a:lnTo>
                  <a:lnTo>
                    <a:pt x="25400" y="822960"/>
                  </a:lnTo>
                  <a:lnTo>
                    <a:pt x="25400" y="797560"/>
                  </a:lnTo>
                  <a:close/>
                </a:path>
                <a:path w="25400" h="925829">
                  <a:moveTo>
                    <a:pt x="25400" y="822960"/>
                  </a:moveTo>
                  <a:lnTo>
                    <a:pt x="0" y="822960"/>
                  </a:lnTo>
                  <a:lnTo>
                    <a:pt x="0" y="829310"/>
                  </a:lnTo>
                  <a:lnTo>
                    <a:pt x="25400" y="829310"/>
                  </a:lnTo>
                  <a:lnTo>
                    <a:pt x="25400" y="822960"/>
                  </a:lnTo>
                  <a:close/>
                </a:path>
                <a:path w="25400" h="925829">
                  <a:moveTo>
                    <a:pt x="25400" y="829310"/>
                  </a:moveTo>
                  <a:lnTo>
                    <a:pt x="0" y="829310"/>
                  </a:lnTo>
                  <a:lnTo>
                    <a:pt x="0" y="835660"/>
                  </a:lnTo>
                  <a:lnTo>
                    <a:pt x="25400" y="835660"/>
                  </a:lnTo>
                  <a:lnTo>
                    <a:pt x="25400" y="829310"/>
                  </a:lnTo>
                  <a:close/>
                </a:path>
                <a:path w="25400" h="925829">
                  <a:moveTo>
                    <a:pt x="25400" y="835660"/>
                  </a:moveTo>
                  <a:lnTo>
                    <a:pt x="0" y="835660"/>
                  </a:lnTo>
                  <a:lnTo>
                    <a:pt x="0" y="842009"/>
                  </a:lnTo>
                  <a:lnTo>
                    <a:pt x="25400" y="842009"/>
                  </a:lnTo>
                  <a:lnTo>
                    <a:pt x="25400" y="835660"/>
                  </a:lnTo>
                  <a:close/>
                </a:path>
                <a:path w="25400" h="925829">
                  <a:moveTo>
                    <a:pt x="25400" y="842010"/>
                  </a:moveTo>
                  <a:lnTo>
                    <a:pt x="0" y="842010"/>
                  </a:lnTo>
                  <a:lnTo>
                    <a:pt x="0" y="845819"/>
                  </a:lnTo>
                  <a:lnTo>
                    <a:pt x="25400" y="845819"/>
                  </a:lnTo>
                  <a:lnTo>
                    <a:pt x="25400" y="842010"/>
                  </a:lnTo>
                  <a:close/>
                </a:path>
                <a:path w="25400" h="925829">
                  <a:moveTo>
                    <a:pt x="25400" y="845820"/>
                  </a:moveTo>
                  <a:lnTo>
                    <a:pt x="0" y="845820"/>
                  </a:lnTo>
                  <a:lnTo>
                    <a:pt x="0" y="848360"/>
                  </a:lnTo>
                  <a:lnTo>
                    <a:pt x="25400" y="848360"/>
                  </a:lnTo>
                  <a:lnTo>
                    <a:pt x="25400" y="845820"/>
                  </a:lnTo>
                  <a:close/>
                </a:path>
                <a:path w="25400" h="925829">
                  <a:moveTo>
                    <a:pt x="25400" y="848360"/>
                  </a:moveTo>
                  <a:lnTo>
                    <a:pt x="0" y="848360"/>
                  </a:lnTo>
                  <a:lnTo>
                    <a:pt x="0" y="861059"/>
                  </a:lnTo>
                  <a:lnTo>
                    <a:pt x="25400" y="861059"/>
                  </a:lnTo>
                  <a:lnTo>
                    <a:pt x="25400" y="848360"/>
                  </a:lnTo>
                  <a:close/>
                </a:path>
                <a:path w="25400" h="925829">
                  <a:moveTo>
                    <a:pt x="25400" y="861060"/>
                  </a:moveTo>
                  <a:lnTo>
                    <a:pt x="0" y="861060"/>
                  </a:lnTo>
                  <a:lnTo>
                    <a:pt x="0" y="867409"/>
                  </a:lnTo>
                  <a:lnTo>
                    <a:pt x="25400" y="867409"/>
                  </a:lnTo>
                  <a:lnTo>
                    <a:pt x="25400" y="861060"/>
                  </a:lnTo>
                  <a:close/>
                </a:path>
                <a:path w="25400" h="925829">
                  <a:moveTo>
                    <a:pt x="25400" y="867410"/>
                  </a:moveTo>
                  <a:lnTo>
                    <a:pt x="0" y="867410"/>
                  </a:lnTo>
                  <a:lnTo>
                    <a:pt x="0" y="877569"/>
                  </a:lnTo>
                  <a:lnTo>
                    <a:pt x="25400" y="877569"/>
                  </a:lnTo>
                  <a:lnTo>
                    <a:pt x="25400" y="867410"/>
                  </a:lnTo>
                  <a:close/>
                </a:path>
                <a:path w="25400" h="925829">
                  <a:moveTo>
                    <a:pt x="25400" y="877570"/>
                  </a:moveTo>
                  <a:lnTo>
                    <a:pt x="0" y="877570"/>
                  </a:lnTo>
                  <a:lnTo>
                    <a:pt x="0" y="883919"/>
                  </a:lnTo>
                  <a:lnTo>
                    <a:pt x="25400" y="883919"/>
                  </a:lnTo>
                  <a:lnTo>
                    <a:pt x="25400" y="877570"/>
                  </a:lnTo>
                  <a:close/>
                </a:path>
                <a:path w="25400" h="925829">
                  <a:moveTo>
                    <a:pt x="25400" y="883920"/>
                  </a:moveTo>
                  <a:lnTo>
                    <a:pt x="0" y="883920"/>
                  </a:lnTo>
                  <a:lnTo>
                    <a:pt x="0" y="892809"/>
                  </a:lnTo>
                  <a:lnTo>
                    <a:pt x="25400" y="892809"/>
                  </a:lnTo>
                  <a:lnTo>
                    <a:pt x="25400" y="883920"/>
                  </a:lnTo>
                  <a:close/>
                </a:path>
                <a:path w="25400" h="925829">
                  <a:moveTo>
                    <a:pt x="25400" y="892810"/>
                  </a:moveTo>
                  <a:lnTo>
                    <a:pt x="0" y="892810"/>
                  </a:lnTo>
                  <a:lnTo>
                    <a:pt x="0" y="897889"/>
                  </a:lnTo>
                  <a:lnTo>
                    <a:pt x="25400" y="897889"/>
                  </a:lnTo>
                  <a:lnTo>
                    <a:pt x="25400" y="892810"/>
                  </a:lnTo>
                  <a:close/>
                </a:path>
                <a:path w="25400" h="925829">
                  <a:moveTo>
                    <a:pt x="25400" y="897890"/>
                  </a:moveTo>
                  <a:lnTo>
                    <a:pt x="0" y="897890"/>
                  </a:lnTo>
                  <a:lnTo>
                    <a:pt x="0" y="899159"/>
                  </a:lnTo>
                  <a:lnTo>
                    <a:pt x="25400" y="899159"/>
                  </a:lnTo>
                  <a:lnTo>
                    <a:pt x="25400" y="897890"/>
                  </a:lnTo>
                  <a:close/>
                </a:path>
                <a:path w="25400" h="925829">
                  <a:moveTo>
                    <a:pt x="25400" y="899160"/>
                  </a:moveTo>
                  <a:lnTo>
                    <a:pt x="0" y="899160"/>
                  </a:lnTo>
                  <a:lnTo>
                    <a:pt x="0" y="905509"/>
                  </a:lnTo>
                  <a:lnTo>
                    <a:pt x="25400" y="905509"/>
                  </a:lnTo>
                  <a:lnTo>
                    <a:pt x="25400" y="899160"/>
                  </a:lnTo>
                  <a:close/>
                </a:path>
                <a:path w="25400" h="925829">
                  <a:moveTo>
                    <a:pt x="25400" y="905510"/>
                  </a:moveTo>
                  <a:lnTo>
                    <a:pt x="0" y="905510"/>
                  </a:lnTo>
                  <a:lnTo>
                    <a:pt x="0" y="915669"/>
                  </a:lnTo>
                  <a:lnTo>
                    <a:pt x="25400" y="915669"/>
                  </a:lnTo>
                  <a:lnTo>
                    <a:pt x="25400" y="905510"/>
                  </a:lnTo>
                  <a:close/>
                </a:path>
                <a:path w="25400" h="925829">
                  <a:moveTo>
                    <a:pt x="25400" y="915670"/>
                  </a:moveTo>
                  <a:lnTo>
                    <a:pt x="2539" y="915670"/>
                  </a:lnTo>
                  <a:lnTo>
                    <a:pt x="2539" y="916940"/>
                  </a:lnTo>
                  <a:lnTo>
                    <a:pt x="5080" y="916940"/>
                  </a:lnTo>
                  <a:lnTo>
                    <a:pt x="5080" y="918210"/>
                  </a:lnTo>
                  <a:lnTo>
                    <a:pt x="8889" y="918210"/>
                  </a:lnTo>
                  <a:lnTo>
                    <a:pt x="8889" y="919480"/>
                  </a:lnTo>
                  <a:lnTo>
                    <a:pt x="11430" y="919480"/>
                  </a:lnTo>
                  <a:lnTo>
                    <a:pt x="11430" y="920750"/>
                  </a:lnTo>
                  <a:lnTo>
                    <a:pt x="13969" y="920750"/>
                  </a:lnTo>
                  <a:lnTo>
                    <a:pt x="13969" y="922019"/>
                  </a:lnTo>
                  <a:lnTo>
                    <a:pt x="25400" y="922019"/>
                  </a:lnTo>
                  <a:lnTo>
                    <a:pt x="25400" y="915670"/>
                  </a:lnTo>
                  <a:close/>
                </a:path>
                <a:path w="25400" h="925829">
                  <a:moveTo>
                    <a:pt x="25400" y="922020"/>
                  </a:moveTo>
                  <a:lnTo>
                    <a:pt x="16509" y="922020"/>
                  </a:lnTo>
                  <a:lnTo>
                    <a:pt x="16509" y="923290"/>
                  </a:lnTo>
                  <a:lnTo>
                    <a:pt x="20319" y="923290"/>
                  </a:lnTo>
                  <a:lnTo>
                    <a:pt x="20319" y="924560"/>
                  </a:lnTo>
                  <a:lnTo>
                    <a:pt x="25400" y="924560"/>
                  </a:lnTo>
                  <a:lnTo>
                    <a:pt x="25400" y="922020"/>
                  </a:lnTo>
                  <a:close/>
                </a:path>
                <a:path w="25400" h="925829">
                  <a:moveTo>
                    <a:pt x="25400" y="924560"/>
                  </a:moveTo>
                  <a:lnTo>
                    <a:pt x="22859" y="924560"/>
                  </a:lnTo>
                  <a:lnTo>
                    <a:pt x="22859" y="925830"/>
                  </a:lnTo>
                  <a:lnTo>
                    <a:pt x="25400" y="925830"/>
                  </a:lnTo>
                  <a:lnTo>
                    <a:pt x="25400" y="924560"/>
                  </a:lnTo>
                  <a:close/>
                </a:path>
              </a:pathLst>
            </a:custGeom>
            <a:solidFill>
              <a:srgbClr val="6B88DF"/>
            </a:solidFill>
          </p:spPr>
          <p:txBody>
            <a:bodyPr wrap="square" lIns="0" tIns="0" rIns="0" bIns="0" rtlCol="0"/>
            <a:lstStyle/>
            <a:p>
              <a:endParaRPr/>
            </a:p>
          </p:txBody>
        </p:sp>
        <p:sp>
          <p:nvSpPr>
            <p:cNvPr id="624" name="object 624"/>
            <p:cNvSpPr/>
            <p:nvPr/>
          </p:nvSpPr>
          <p:spPr>
            <a:xfrm>
              <a:off x="1692909" y="4720589"/>
              <a:ext cx="26670" cy="918210"/>
            </a:xfrm>
            <a:custGeom>
              <a:avLst/>
              <a:gdLst/>
              <a:ahLst/>
              <a:cxnLst/>
              <a:rect l="l" t="t" r="r" b="b"/>
              <a:pathLst>
                <a:path w="26669" h="918210">
                  <a:moveTo>
                    <a:pt x="7619" y="0"/>
                  </a:moveTo>
                  <a:lnTo>
                    <a:pt x="0" y="0"/>
                  </a:lnTo>
                  <a:lnTo>
                    <a:pt x="0" y="12699"/>
                  </a:lnTo>
                  <a:lnTo>
                    <a:pt x="26669" y="12699"/>
                  </a:lnTo>
                  <a:lnTo>
                    <a:pt x="26669" y="3809"/>
                  </a:lnTo>
                  <a:lnTo>
                    <a:pt x="21589" y="3809"/>
                  </a:lnTo>
                  <a:lnTo>
                    <a:pt x="21589" y="2539"/>
                  </a:lnTo>
                  <a:lnTo>
                    <a:pt x="13969" y="2539"/>
                  </a:lnTo>
                  <a:lnTo>
                    <a:pt x="13969" y="1269"/>
                  </a:lnTo>
                  <a:lnTo>
                    <a:pt x="7619" y="1269"/>
                  </a:lnTo>
                  <a:lnTo>
                    <a:pt x="7619" y="0"/>
                  </a:lnTo>
                  <a:close/>
                </a:path>
                <a:path w="26669" h="918210">
                  <a:moveTo>
                    <a:pt x="26669" y="12699"/>
                  </a:moveTo>
                  <a:lnTo>
                    <a:pt x="0" y="12699"/>
                  </a:lnTo>
                  <a:lnTo>
                    <a:pt x="0" y="19049"/>
                  </a:lnTo>
                  <a:lnTo>
                    <a:pt x="26669" y="19049"/>
                  </a:lnTo>
                  <a:lnTo>
                    <a:pt x="26669" y="12699"/>
                  </a:lnTo>
                  <a:close/>
                </a:path>
                <a:path w="26669" h="918210">
                  <a:moveTo>
                    <a:pt x="26669" y="19049"/>
                  </a:moveTo>
                  <a:lnTo>
                    <a:pt x="0" y="19049"/>
                  </a:lnTo>
                  <a:lnTo>
                    <a:pt x="0" y="25399"/>
                  </a:lnTo>
                  <a:lnTo>
                    <a:pt x="26669" y="25399"/>
                  </a:lnTo>
                  <a:lnTo>
                    <a:pt x="26669" y="19049"/>
                  </a:lnTo>
                  <a:close/>
                </a:path>
                <a:path w="26669" h="918210">
                  <a:moveTo>
                    <a:pt x="26669" y="25400"/>
                  </a:moveTo>
                  <a:lnTo>
                    <a:pt x="0" y="25400"/>
                  </a:lnTo>
                  <a:lnTo>
                    <a:pt x="0" y="31749"/>
                  </a:lnTo>
                  <a:lnTo>
                    <a:pt x="26669" y="31749"/>
                  </a:lnTo>
                  <a:lnTo>
                    <a:pt x="26669" y="25400"/>
                  </a:lnTo>
                  <a:close/>
                </a:path>
                <a:path w="26669" h="918210">
                  <a:moveTo>
                    <a:pt x="26669" y="31750"/>
                  </a:moveTo>
                  <a:lnTo>
                    <a:pt x="0" y="31750"/>
                  </a:lnTo>
                  <a:lnTo>
                    <a:pt x="0" y="38099"/>
                  </a:lnTo>
                  <a:lnTo>
                    <a:pt x="26669" y="38099"/>
                  </a:lnTo>
                  <a:lnTo>
                    <a:pt x="26669" y="31750"/>
                  </a:lnTo>
                  <a:close/>
                </a:path>
                <a:path w="26669" h="918210">
                  <a:moveTo>
                    <a:pt x="26669" y="38099"/>
                  </a:moveTo>
                  <a:lnTo>
                    <a:pt x="0" y="38099"/>
                  </a:lnTo>
                  <a:lnTo>
                    <a:pt x="0" y="44449"/>
                  </a:lnTo>
                  <a:lnTo>
                    <a:pt x="26669" y="44449"/>
                  </a:lnTo>
                  <a:lnTo>
                    <a:pt x="26669" y="38099"/>
                  </a:lnTo>
                  <a:close/>
                </a:path>
                <a:path w="26669" h="918210">
                  <a:moveTo>
                    <a:pt x="26669" y="44449"/>
                  </a:moveTo>
                  <a:lnTo>
                    <a:pt x="0" y="44449"/>
                  </a:lnTo>
                  <a:lnTo>
                    <a:pt x="0" y="50799"/>
                  </a:lnTo>
                  <a:lnTo>
                    <a:pt x="26669" y="50799"/>
                  </a:lnTo>
                  <a:lnTo>
                    <a:pt x="26669" y="44449"/>
                  </a:lnTo>
                  <a:close/>
                </a:path>
                <a:path w="26669" h="918210">
                  <a:moveTo>
                    <a:pt x="26669" y="50799"/>
                  </a:moveTo>
                  <a:lnTo>
                    <a:pt x="0" y="50799"/>
                  </a:lnTo>
                  <a:lnTo>
                    <a:pt x="0" y="63499"/>
                  </a:lnTo>
                  <a:lnTo>
                    <a:pt x="26669" y="63499"/>
                  </a:lnTo>
                  <a:lnTo>
                    <a:pt x="26669" y="50799"/>
                  </a:lnTo>
                  <a:close/>
                </a:path>
                <a:path w="26669" h="918210">
                  <a:moveTo>
                    <a:pt x="26669" y="63499"/>
                  </a:moveTo>
                  <a:lnTo>
                    <a:pt x="0" y="63499"/>
                  </a:lnTo>
                  <a:lnTo>
                    <a:pt x="0" y="69849"/>
                  </a:lnTo>
                  <a:lnTo>
                    <a:pt x="26669" y="69849"/>
                  </a:lnTo>
                  <a:lnTo>
                    <a:pt x="26669" y="63499"/>
                  </a:lnTo>
                  <a:close/>
                </a:path>
                <a:path w="26669" h="918210">
                  <a:moveTo>
                    <a:pt x="26669" y="69849"/>
                  </a:moveTo>
                  <a:lnTo>
                    <a:pt x="0" y="69849"/>
                  </a:lnTo>
                  <a:lnTo>
                    <a:pt x="0" y="76199"/>
                  </a:lnTo>
                  <a:lnTo>
                    <a:pt x="26669" y="76199"/>
                  </a:lnTo>
                  <a:lnTo>
                    <a:pt x="26669" y="69849"/>
                  </a:lnTo>
                  <a:close/>
                </a:path>
                <a:path w="26669" h="918210">
                  <a:moveTo>
                    <a:pt x="26669" y="76199"/>
                  </a:moveTo>
                  <a:lnTo>
                    <a:pt x="0" y="76199"/>
                  </a:lnTo>
                  <a:lnTo>
                    <a:pt x="0" y="82549"/>
                  </a:lnTo>
                  <a:lnTo>
                    <a:pt x="26669" y="82549"/>
                  </a:lnTo>
                  <a:lnTo>
                    <a:pt x="26669" y="76199"/>
                  </a:lnTo>
                  <a:close/>
                </a:path>
                <a:path w="26669" h="918210">
                  <a:moveTo>
                    <a:pt x="26669" y="82549"/>
                  </a:moveTo>
                  <a:lnTo>
                    <a:pt x="0" y="82549"/>
                  </a:lnTo>
                  <a:lnTo>
                    <a:pt x="0" y="88899"/>
                  </a:lnTo>
                  <a:lnTo>
                    <a:pt x="26669" y="88899"/>
                  </a:lnTo>
                  <a:lnTo>
                    <a:pt x="26669" y="82549"/>
                  </a:lnTo>
                  <a:close/>
                </a:path>
                <a:path w="26669" h="918210">
                  <a:moveTo>
                    <a:pt x="26669" y="88899"/>
                  </a:moveTo>
                  <a:lnTo>
                    <a:pt x="0" y="88899"/>
                  </a:lnTo>
                  <a:lnTo>
                    <a:pt x="0" y="95249"/>
                  </a:lnTo>
                  <a:lnTo>
                    <a:pt x="26669" y="95249"/>
                  </a:lnTo>
                  <a:lnTo>
                    <a:pt x="26669" y="88899"/>
                  </a:lnTo>
                  <a:close/>
                </a:path>
                <a:path w="26669" h="918210">
                  <a:moveTo>
                    <a:pt x="26669" y="95249"/>
                  </a:moveTo>
                  <a:lnTo>
                    <a:pt x="0" y="95249"/>
                  </a:lnTo>
                  <a:lnTo>
                    <a:pt x="0" y="101599"/>
                  </a:lnTo>
                  <a:lnTo>
                    <a:pt x="26669" y="101599"/>
                  </a:lnTo>
                  <a:lnTo>
                    <a:pt x="26669" y="95249"/>
                  </a:lnTo>
                  <a:close/>
                </a:path>
                <a:path w="26669" h="918210">
                  <a:moveTo>
                    <a:pt x="26669" y="101599"/>
                  </a:moveTo>
                  <a:lnTo>
                    <a:pt x="0" y="101599"/>
                  </a:lnTo>
                  <a:lnTo>
                    <a:pt x="0" y="107949"/>
                  </a:lnTo>
                  <a:lnTo>
                    <a:pt x="26669" y="107949"/>
                  </a:lnTo>
                  <a:lnTo>
                    <a:pt x="26669" y="101599"/>
                  </a:lnTo>
                  <a:close/>
                </a:path>
                <a:path w="26669" h="918210">
                  <a:moveTo>
                    <a:pt x="26669" y="107949"/>
                  </a:moveTo>
                  <a:lnTo>
                    <a:pt x="0" y="107949"/>
                  </a:lnTo>
                  <a:lnTo>
                    <a:pt x="0" y="114299"/>
                  </a:lnTo>
                  <a:lnTo>
                    <a:pt x="26669" y="114299"/>
                  </a:lnTo>
                  <a:lnTo>
                    <a:pt x="26669" y="107949"/>
                  </a:lnTo>
                  <a:close/>
                </a:path>
                <a:path w="26669" h="918210">
                  <a:moveTo>
                    <a:pt x="26669" y="114299"/>
                  </a:moveTo>
                  <a:lnTo>
                    <a:pt x="0" y="114299"/>
                  </a:lnTo>
                  <a:lnTo>
                    <a:pt x="0" y="120649"/>
                  </a:lnTo>
                  <a:lnTo>
                    <a:pt x="26669" y="120649"/>
                  </a:lnTo>
                  <a:lnTo>
                    <a:pt x="26669" y="114299"/>
                  </a:lnTo>
                  <a:close/>
                </a:path>
                <a:path w="26669" h="918210">
                  <a:moveTo>
                    <a:pt x="26669" y="120649"/>
                  </a:moveTo>
                  <a:lnTo>
                    <a:pt x="0" y="120649"/>
                  </a:lnTo>
                  <a:lnTo>
                    <a:pt x="0" y="133349"/>
                  </a:lnTo>
                  <a:lnTo>
                    <a:pt x="26669" y="133349"/>
                  </a:lnTo>
                  <a:lnTo>
                    <a:pt x="26669" y="120649"/>
                  </a:lnTo>
                  <a:close/>
                </a:path>
                <a:path w="26669" h="918210">
                  <a:moveTo>
                    <a:pt x="26669" y="133349"/>
                  </a:moveTo>
                  <a:lnTo>
                    <a:pt x="0" y="133349"/>
                  </a:lnTo>
                  <a:lnTo>
                    <a:pt x="0" y="139699"/>
                  </a:lnTo>
                  <a:lnTo>
                    <a:pt x="26669" y="139699"/>
                  </a:lnTo>
                  <a:lnTo>
                    <a:pt x="26669" y="133349"/>
                  </a:lnTo>
                  <a:close/>
                </a:path>
                <a:path w="26669" h="918210">
                  <a:moveTo>
                    <a:pt x="26669" y="139699"/>
                  </a:moveTo>
                  <a:lnTo>
                    <a:pt x="0" y="139699"/>
                  </a:lnTo>
                  <a:lnTo>
                    <a:pt x="0" y="146049"/>
                  </a:lnTo>
                  <a:lnTo>
                    <a:pt x="26669" y="146049"/>
                  </a:lnTo>
                  <a:lnTo>
                    <a:pt x="26669" y="139699"/>
                  </a:lnTo>
                  <a:close/>
                </a:path>
                <a:path w="26669" h="918210">
                  <a:moveTo>
                    <a:pt x="26669" y="146049"/>
                  </a:moveTo>
                  <a:lnTo>
                    <a:pt x="0" y="146049"/>
                  </a:lnTo>
                  <a:lnTo>
                    <a:pt x="0" y="152399"/>
                  </a:lnTo>
                  <a:lnTo>
                    <a:pt x="26669" y="152399"/>
                  </a:lnTo>
                  <a:lnTo>
                    <a:pt x="26669" y="146049"/>
                  </a:lnTo>
                  <a:close/>
                </a:path>
                <a:path w="26669" h="918210">
                  <a:moveTo>
                    <a:pt x="26669" y="152400"/>
                  </a:moveTo>
                  <a:lnTo>
                    <a:pt x="0" y="152400"/>
                  </a:lnTo>
                  <a:lnTo>
                    <a:pt x="0" y="158749"/>
                  </a:lnTo>
                  <a:lnTo>
                    <a:pt x="26669" y="158749"/>
                  </a:lnTo>
                  <a:lnTo>
                    <a:pt x="26669" y="152400"/>
                  </a:lnTo>
                  <a:close/>
                </a:path>
                <a:path w="26669" h="918210">
                  <a:moveTo>
                    <a:pt x="26669" y="158750"/>
                  </a:moveTo>
                  <a:lnTo>
                    <a:pt x="0" y="158750"/>
                  </a:lnTo>
                  <a:lnTo>
                    <a:pt x="0" y="165099"/>
                  </a:lnTo>
                  <a:lnTo>
                    <a:pt x="26669" y="165099"/>
                  </a:lnTo>
                  <a:lnTo>
                    <a:pt x="26669" y="158750"/>
                  </a:lnTo>
                  <a:close/>
                </a:path>
                <a:path w="26669" h="918210">
                  <a:moveTo>
                    <a:pt x="26669" y="165100"/>
                  </a:moveTo>
                  <a:lnTo>
                    <a:pt x="0" y="165100"/>
                  </a:lnTo>
                  <a:lnTo>
                    <a:pt x="0" y="171449"/>
                  </a:lnTo>
                  <a:lnTo>
                    <a:pt x="26669" y="171449"/>
                  </a:lnTo>
                  <a:lnTo>
                    <a:pt x="26669" y="165100"/>
                  </a:lnTo>
                  <a:close/>
                </a:path>
                <a:path w="26669" h="918210">
                  <a:moveTo>
                    <a:pt x="26669" y="171449"/>
                  </a:moveTo>
                  <a:lnTo>
                    <a:pt x="0" y="171449"/>
                  </a:lnTo>
                  <a:lnTo>
                    <a:pt x="0" y="177799"/>
                  </a:lnTo>
                  <a:lnTo>
                    <a:pt x="26669" y="177799"/>
                  </a:lnTo>
                  <a:lnTo>
                    <a:pt x="26669" y="171449"/>
                  </a:lnTo>
                  <a:close/>
                </a:path>
                <a:path w="26669" h="918210">
                  <a:moveTo>
                    <a:pt x="26669" y="177799"/>
                  </a:moveTo>
                  <a:lnTo>
                    <a:pt x="0" y="177799"/>
                  </a:lnTo>
                  <a:lnTo>
                    <a:pt x="0" y="184149"/>
                  </a:lnTo>
                  <a:lnTo>
                    <a:pt x="26669" y="184149"/>
                  </a:lnTo>
                  <a:lnTo>
                    <a:pt x="26669" y="177799"/>
                  </a:lnTo>
                  <a:close/>
                </a:path>
                <a:path w="26669" h="918210">
                  <a:moveTo>
                    <a:pt x="26669" y="184150"/>
                  </a:moveTo>
                  <a:lnTo>
                    <a:pt x="0" y="184150"/>
                  </a:lnTo>
                  <a:lnTo>
                    <a:pt x="0" y="190499"/>
                  </a:lnTo>
                  <a:lnTo>
                    <a:pt x="26669" y="190499"/>
                  </a:lnTo>
                  <a:lnTo>
                    <a:pt x="26669" y="184150"/>
                  </a:lnTo>
                  <a:close/>
                </a:path>
                <a:path w="26669" h="918210">
                  <a:moveTo>
                    <a:pt x="26669" y="190499"/>
                  </a:moveTo>
                  <a:lnTo>
                    <a:pt x="0" y="190499"/>
                  </a:lnTo>
                  <a:lnTo>
                    <a:pt x="0" y="196849"/>
                  </a:lnTo>
                  <a:lnTo>
                    <a:pt x="26669" y="196849"/>
                  </a:lnTo>
                  <a:lnTo>
                    <a:pt x="26669" y="190499"/>
                  </a:lnTo>
                  <a:close/>
                </a:path>
                <a:path w="26669" h="918210">
                  <a:moveTo>
                    <a:pt x="26669" y="196849"/>
                  </a:moveTo>
                  <a:lnTo>
                    <a:pt x="0" y="196849"/>
                  </a:lnTo>
                  <a:lnTo>
                    <a:pt x="0" y="203199"/>
                  </a:lnTo>
                  <a:lnTo>
                    <a:pt x="26669" y="203199"/>
                  </a:lnTo>
                  <a:lnTo>
                    <a:pt x="26669" y="196849"/>
                  </a:lnTo>
                  <a:close/>
                </a:path>
                <a:path w="26669" h="918210">
                  <a:moveTo>
                    <a:pt x="26669" y="203200"/>
                  </a:moveTo>
                  <a:lnTo>
                    <a:pt x="0" y="203200"/>
                  </a:lnTo>
                  <a:lnTo>
                    <a:pt x="0" y="209549"/>
                  </a:lnTo>
                  <a:lnTo>
                    <a:pt x="26669" y="209549"/>
                  </a:lnTo>
                  <a:lnTo>
                    <a:pt x="26669" y="203200"/>
                  </a:lnTo>
                  <a:close/>
                </a:path>
                <a:path w="26669" h="918210">
                  <a:moveTo>
                    <a:pt x="26669" y="209549"/>
                  </a:moveTo>
                  <a:lnTo>
                    <a:pt x="0" y="209549"/>
                  </a:lnTo>
                  <a:lnTo>
                    <a:pt x="0" y="215899"/>
                  </a:lnTo>
                  <a:lnTo>
                    <a:pt x="26669" y="215899"/>
                  </a:lnTo>
                  <a:lnTo>
                    <a:pt x="26669" y="209549"/>
                  </a:lnTo>
                  <a:close/>
                </a:path>
                <a:path w="26669" h="918210">
                  <a:moveTo>
                    <a:pt x="26669" y="215899"/>
                  </a:moveTo>
                  <a:lnTo>
                    <a:pt x="0" y="215899"/>
                  </a:lnTo>
                  <a:lnTo>
                    <a:pt x="0" y="222249"/>
                  </a:lnTo>
                  <a:lnTo>
                    <a:pt x="26669" y="222249"/>
                  </a:lnTo>
                  <a:lnTo>
                    <a:pt x="26669" y="215899"/>
                  </a:lnTo>
                  <a:close/>
                </a:path>
                <a:path w="26669" h="918210">
                  <a:moveTo>
                    <a:pt x="26669" y="222250"/>
                  </a:moveTo>
                  <a:lnTo>
                    <a:pt x="0" y="222250"/>
                  </a:lnTo>
                  <a:lnTo>
                    <a:pt x="0" y="228599"/>
                  </a:lnTo>
                  <a:lnTo>
                    <a:pt x="26669" y="228599"/>
                  </a:lnTo>
                  <a:lnTo>
                    <a:pt x="26669" y="222250"/>
                  </a:lnTo>
                  <a:close/>
                </a:path>
                <a:path w="26669" h="918210">
                  <a:moveTo>
                    <a:pt x="26669" y="228600"/>
                  </a:moveTo>
                  <a:lnTo>
                    <a:pt x="0" y="228600"/>
                  </a:lnTo>
                  <a:lnTo>
                    <a:pt x="0" y="234949"/>
                  </a:lnTo>
                  <a:lnTo>
                    <a:pt x="26669" y="234949"/>
                  </a:lnTo>
                  <a:lnTo>
                    <a:pt x="26669" y="228600"/>
                  </a:lnTo>
                  <a:close/>
                </a:path>
                <a:path w="26669" h="918210">
                  <a:moveTo>
                    <a:pt x="26669" y="234949"/>
                  </a:moveTo>
                  <a:lnTo>
                    <a:pt x="0" y="234949"/>
                  </a:lnTo>
                  <a:lnTo>
                    <a:pt x="0" y="241299"/>
                  </a:lnTo>
                  <a:lnTo>
                    <a:pt x="26669" y="241299"/>
                  </a:lnTo>
                  <a:lnTo>
                    <a:pt x="26669" y="234949"/>
                  </a:lnTo>
                  <a:close/>
                </a:path>
                <a:path w="26669" h="918210">
                  <a:moveTo>
                    <a:pt x="26669" y="241299"/>
                  </a:moveTo>
                  <a:lnTo>
                    <a:pt x="0" y="241299"/>
                  </a:lnTo>
                  <a:lnTo>
                    <a:pt x="0" y="260349"/>
                  </a:lnTo>
                  <a:lnTo>
                    <a:pt x="26669" y="260349"/>
                  </a:lnTo>
                  <a:lnTo>
                    <a:pt x="26669" y="241299"/>
                  </a:lnTo>
                  <a:close/>
                </a:path>
                <a:path w="26669" h="918210">
                  <a:moveTo>
                    <a:pt x="26669" y="260350"/>
                  </a:moveTo>
                  <a:lnTo>
                    <a:pt x="0" y="260350"/>
                  </a:lnTo>
                  <a:lnTo>
                    <a:pt x="0" y="266699"/>
                  </a:lnTo>
                  <a:lnTo>
                    <a:pt x="26669" y="266699"/>
                  </a:lnTo>
                  <a:lnTo>
                    <a:pt x="26669" y="260350"/>
                  </a:lnTo>
                  <a:close/>
                </a:path>
                <a:path w="26669" h="918210">
                  <a:moveTo>
                    <a:pt x="26669" y="266699"/>
                  </a:moveTo>
                  <a:lnTo>
                    <a:pt x="0" y="266699"/>
                  </a:lnTo>
                  <a:lnTo>
                    <a:pt x="0" y="304799"/>
                  </a:lnTo>
                  <a:lnTo>
                    <a:pt x="26669" y="304799"/>
                  </a:lnTo>
                  <a:lnTo>
                    <a:pt x="26669" y="266699"/>
                  </a:lnTo>
                  <a:close/>
                </a:path>
                <a:path w="26669" h="918210">
                  <a:moveTo>
                    <a:pt x="26669" y="304799"/>
                  </a:moveTo>
                  <a:lnTo>
                    <a:pt x="0" y="304799"/>
                  </a:lnTo>
                  <a:lnTo>
                    <a:pt x="0" y="311149"/>
                  </a:lnTo>
                  <a:lnTo>
                    <a:pt x="26669" y="311149"/>
                  </a:lnTo>
                  <a:lnTo>
                    <a:pt x="26669" y="304799"/>
                  </a:lnTo>
                  <a:close/>
                </a:path>
                <a:path w="26669" h="918210">
                  <a:moveTo>
                    <a:pt x="26669" y="311149"/>
                  </a:moveTo>
                  <a:lnTo>
                    <a:pt x="0" y="311149"/>
                  </a:lnTo>
                  <a:lnTo>
                    <a:pt x="0" y="323849"/>
                  </a:lnTo>
                  <a:lnTo>
                    <a:pt x="26669" y="323849"/>
                  </a:lnTo>
                  <a:lnTo>
                    <a:pt x="26669" y="311149"/>
                  </a:lnTo>
                  <a:close/>
                </a:path>
                <a:path w="26669" h="918210">
                  <a:moveTo>
                    <a:pt x="26669" y="323849"/>
                  </a:moveTo>
                  <a:lnTo>
                    <a:pt x="0" y="323849"/>
                  </a:lnTo>
                  <a:lnTo>
                    <a:pt x="0" y="330199"/>
                  </a:lnTo>
                  <a:lnTo>
                    <a:pt x="26669" y="330199"/>
                  </a:lnTo>
                  <a:lnTo>
                    <a:pt x="26669" y="323849"/>
                  </a:lnTo>
                  <a:close/>
                </a:path>
                <a:path w="26669" h="918210">
                  <a:moveTo>
                    <a:pt x="26669" y="330199"/>
                  </a:moveTo>
                  <a:lnTo>
                    <a:pt x="0" y="330199"/>
                  </a:lnTo>
                  <a:lnTo>
                    <a:pt x="0" y="342899"/>
                  </a:lnTo>
                  <a:lnTo>
                    <a:pt x="26669" y="342899"/>
                  </a:lnTo>
                  <a:lnTo>
                    <a:pt x="26669" y="330199"/>
                  </a:lnTo>
                  <a:close/>
                </a:path>
                <a:path w="26669" h="918210">
                  <a:moveTo>
                    <a:pt x="26669" y="342899"/>
                  </a:moveTo>
                  <a:lnTo>
                    <a:pt x="0" y="342899"/>
                  </a:lnTo>
                  <a:lnTo>
                    <a:pt x="0" y="349249"/>
                  </a:lnTo>
                  <a:lnTo>
                    <a:pt x="26669" y="349249"/>
                  </a:lnTo>
                  <a:lnTo>
                    <a:pt x="26669" y="342899"/>
                  </a:lnTo>
                  <a:close/>
                </a:path>
                <a:path w="26669" h="918210">
                  <a:moveTo>
                    <a:pt x="26669" y="349249"/>
                  </a:moveTo>
                  <a:lnTo>
                    <a:pt x="0" y="349249"/>
                  </a:lnTo>
                  <a:lnTo>
                    <a:pt x="0" y="361949"/>
                  </a:lnTo>
                  <a:lnTo>
                    <a:pt x="26669" y="361949"/>
                  </a:lnTo>
                  <a:lnTo>
                    <a:pt x="26669" y="349249"/>
                  </a:lnTo>
                  <a:close/>
                </a:path>
                <a:path w="26669" h="918210">
                  <a:moveTo>
                    <a:pt x="26669" y="361949"/>
                  </a:moveTo>
                  <a:lnTo>
                    <a:pt x="0" y="361949"/>
                  </a:lnTo>
                  <a:lnTo>
                    <a:pt x="0" y="368299"/>
                  </a:lnTo>
                  <a:lnTo>
                    <a:pt x="26669" y="368299"/>
                  </a:lnTo>
                  <a:lnTo>
                    <a:pt x="26669" y="361949"/>
                  </a:lnTo>
                  <a:close/>
                </a:path>
                <a:path w="26669" h="918210">
                  <a:moveTo>
                    <a:pt x="26669" y="368299"/>
                  </a:moveTo>
                  <a:lnTo>
                    <a:pt x="0" y="368299"/>
                  </a:lnTo>
                  <a:lnTo>
                    <a:pt x="0" y="374649"/>
                  </a:lnTo>
                  <a:lnTo>
                    <a:pt x="26669" y="374649"/>
                  </a:lnTo>
                  <a:lnTo>
                    <a:pt x="26669" y="368299"/>
                  </a:lnTo>
                  <a:close/>
                </a:path>
                <a:path w="26669" h="918210">
                  <a:moveTo>
                    <a:pt x="26669" y="374649"/>
                  </a:moveTo>
                  <a:lnTo>
                    <a:pt x="0" y="374649"/>
                  </a:lnTo>
                  <a:lnTo>
                    <a:pt x="0" y="380999"/>
                  </a:lnTo>
                  <a:lnTo>
                    <a:pt x="26669" y="380999"/>
                  </a:lnTo>
                  <a:lnTo>
                    <a:pt x="26669" y="374649"/>
                  </a:lnTo>
                  <a:close/>
                </a:path>
                <a:path w="26669" h="918210">
                  <a:moveTo>
                    <a:pt x="26669" y="380999"/>
                  </a:moveTo>
                  <a:lnTo>
                    <a:pt x="0" y="380999"/>
                  </a:lnTo>
                  <a:lnTo>
                    <a:pt x="0" y="387349"/>
                  </a:lnTo>
                  <a:lnTo>
                    <a:pt x="26669" y="387349"/>
                  </a:lnTo>
                  <a:lnTo>
                    <a:pt x="26669" y="380999"/>
                  </a:lnTo>
                  <a:close/>
                </a:path>
                <a:path w="26669" h="918210">
                  <a:moveTo>
                    <a:pt x="26669" y="387349"/>
                  </a:moveTo>
                  <a:lnTo>
                    <a:pt x="0" y="387349"/>
                  </a:lnTo>
                  <a:lnTo>
                    <a:pt x="0" y="393699"/>
                  </a:lnTo>
                  <a:lnTo>
                    <a:pt x="26669" y="393699"/>
                  </a:lnTo>
                  <a:lnTo>
                    <a:pt x="26669" y="387349"/>
                  </a:lnTo>
                  <a:close/>
                </a:path>
                <a:path w="26669" h="918210">
                  <a:moveTo>
                    <a:pt x="26669" y="393700"/>
                  </a:moveTo>
                  <a:lnTo>
                    <a:pt x="0" y="393700"/>
                  </a:lnTo>
                  <a:lnTo>
                    <a:pt x="0" y="400049"/>
                  </a:lnTo>
                  <a:lnTo>
                    <a:pt x="26669" y="400049"/>
                  </a:lnTo>
                  <a:lnTo>
                    <a:pt x="26669" y="393700"/>
                  </a:lnTo>
                  <a:close/>
                </a:path>
                <a:path w="26669" h="918210">
                  <a:moveTo>
                    <a:pt x="26669" y="400050"/>
                  </a:moveTo>
                  <a:lnTo>
                    <a:pt x="0" y="400050"/>
                  </a:lnTo>
                  <a:lnTo>
                    <a:pt x="0" y="406399"/>
                  </a:lnTo>
                  <a:lnTo>
                    <a:pt x="26669" y="406399"/>
                  </a:lnTo>
                  <a:lnTo>
                    <a:pt x="26669" y="400050"/>
                  </a:lnTo>
                  <a:close/>
                </a:path>
                <a:path w="26669" h="918210">
                  <a:moveTo>
                    <a:pt x="26669" y="406399"/>
                  </a:moveTo>
                  <a:lnTo>
                    <a:pt x="0" y="406399"/>
                  </a:lnTo>
                  <a:lnTo>
                    <a:pt x="0" y="412749"/>
                  </a:lnTo>
                  <a:lnTo>
                    <a:pt x="26669" y="412749"/>
                  </a:lnTo>
                  <a:lnTo>
                    <a:pt x="26669" y="406399"/>
                  </a:lnTo>
                  <a:close/>
                </a:path>
                <a:path w="26669" h="918210">
                  <a:moveTo>
                    <a:pt x="26669" y="412749"/>
                  </a:moveTo>
                  <a:lnTo>
                    <a:pt x="0" y="412749"/>
                  </a:lnTo>
                  <a:lnTo>
                    <a:pt x="0" y="419099"/>
                  </a:lnTo>
                  <a:lnTo>
                    <a:pt x="26669" y="419099"/>
                  </a:lnTo>
                  <a:lnTo>
                    <a:pt x="26669" y="412749"/>
                  </a:lnTo>
                  <a:close/>
                </a:path>
                <a:path w="26669" h="918210">
                  <a:moveTo>
                    <a:pt x="26669" y="419099"/>
                  </a:moveTo>
                  <a:lnTo>
                    <a:pt x="0" y="419099"/>
                  </a:lnTo>
                  <a:lnTo>
                    <a:pt x="0" y="425449"/>
                  </a:lnTo>
                  <a:lnTo>
                    <a:pt x="26669" y="425449"/>
                  </a:lnTo>
                  <a:lnTo>
                    <a:pt x="26669" y="419099"/>
                  </a:lnTo>
                  <a:close/>
                </a:path>
                <a:path w="26669" h="918210">
                  <a:moveTo>
                    <a:pt x="26669" y="425450"/>
                  </a:moveTo>
                  <a:lnTo>
                    <a:pt x="0" y="425450"/>
                  </a:lnTo>
                  <a:lnTo>
                    <a:pt x="0" y="431799"/>
                  </a:lnTo>
                  <a:lnTo>
                    <a:pt x="26669" y="431799"/>
                  </a:lnTo>
                  <a:lnTo>
                    <a:pt x="26669" y="425450"/>
                  </a:lnTo>
                  <a:close/>
                </a:path>
                <a:path w="26669" h="918210">
                  <a:moveTo>
                    <a:pt x="26669" y="431800"/>
                  </a:moveTo>
                  <a:lnTo>
                    <a:pt x="0" y="431800"/>
                  </a:lnTo>
                  <a:lnTo>
                    <a:pt x="0" y="438149"/>
                  </a:lnTo>
                  <a:lnTo>
                    <a:pt x="26669" y="438149"/>
                  </a:lnTo>
                  <a:lnTo>
                    <a:pt x="26669" y="431800"/>
                  </a:lnTo>
                  <a:close/>
                </a:path>
                <a:path w="26669" h="918210">
                  <a:moveTo>
                    <a:pt x="26669" y="438150"/>
                  </a:moveTo>
                  <a:lnTo>
                    <a:pt x="0" y="438150"/>
                  </a:lnTo>
                  <a:lnTo>
                    <a:pt x="0" y="444499"/>
                  </a:lnTo>
                  <a:lnTo>
                    <a:pt x="26669" y="444499"/>
                  </a:lnTo>
                  <a:lnTo>
                    <a:pt x="26669" y="438150"/>
                  </a:lnTo>
                  <a:close/>
                </a:path>
                <a:path w="26669" h="918210">
                  <a:moveTo>
                    <a:pt x="26669" y="444499"/>
                  </a:moveTo>
                  <a:lnTo>
                    <a:pt x="0" y="444499"/>
                  </a:lnTo>
                  <a:lnTo>
                    <a:pt x="0" y="450849"/>
                  </a:lnTo>
                  <a:lnTo>
                    <a:pt x="26669" y="450849"/>
                  </a:lnTo>
                  <a:lnTo>
                    <a:pt x="26669" y="444499"/>
                  </a:lnTo>
                  <a:close/>
                </a:path>
                <a:path w="26669" h="918210">
                  <a:moveTo>
                    <a:pt x="26669" y="450850"/>
                  </a:moveTo>
                  <a:lnTo>
                    <a:pt x="0" y="450850"/>
                  </a:lnTo>
                  <a:lnTo>
                    <a:pt x="0" y="457199"/>
                  </a:lnTo>
                  <a:lnTo>
                    <a:pt x="26669" y="457199"/>
                  </a:lnTo>
                  <a:lnTo>
                    <a:pt x="26669" y="450850"/>
                  </a:lnTo>
                  <a:close/>
                </a:path>
                <a:path w="26669" h="918210">
                  <a:moveTo>
                    <a:pt x="26669" y="457200"/>
                  </a:moveTo>
                  <a:lnTo>
                    <a:pt x="0" y="457200"/>
                  </a:lnTo>
                  <a:lnTo>
                    <a:pt x="0" y="463549"/>
                  </a:lnTo>
                  <a:lnTo>
                    <a:pt x="26669" y="463549"/>
                  </a:lnTo>
                  <a:lnTo>
                    <a:pt x="26669" y="457200"/>
                  </a:lnTo>
                  <a:close/>
                </a:path>
                <a:path w="26669" h="918210">
                  <a:moveTo>
                    <a:pt x="26669" y="463549"/>
                  </a:moveTo>
                  <a:lnTo>
                    <a:pt x="0" y="463549"/>
                  </a:lnTo>
                  <a:lnTo>
                    <a:pt x="0" y="469899"/>
                  </a:lnTo>
                  <a:lnTo>
                    <a:pt x="26669" y="469899"/>
                  </a:lnTo>
                  <a:lnTo>
                    <a:pt x="26669" y="463549"/>
                  </a:lnTo>
                  <a:close/>
                </a:path>
                <a:path w="26669" h="918210">
                  <a:moveTo>
                    <a:pt x="26669" y="469900"/>
                  </a:moveTo>
                  <a:lnTo>
                    <a:pt x="0" y="469900"/>
                  </a:lnTo>
                  <a:lnTo>
                    <a:pt x="0" y="476249"/>
                  </a:lnTo>
                  <a:lnTo>
                    <a:pt x="26669" y="476249"/>
                  </a:lnTo>
                  <a:lnTo>
                    <a:pt x="26669" y="469900"/>
                  </a:lnTo>
                  <a:close/>
                </a:path>
                <a:path w="26669" h="918210">
                  <a:moveTo>
                    <a:pt x="26669" y="476249"/>
                  </a:moveTo>
                  <a:lnTo>
                    <a:pt x="0" y="476249"/>
                  </a:lnTo>
                  <a:lnTo>
                    <a:pt x="0" y="482599"/>
                  </a:lnTo>
                  <a:lnTo>
                    <a:pt x="26669" y="482599"/>
                  </a:lnTo>
                  <a:lnTo>
                    <a:pt x="26669" y="476249"/>
                  </a:lnTo>
                  <a:close/>
                </a:path>
                <a:path w="26669" h="918210">
                  <a:moveTo>
                    <a:pt x="26669" y="482599"/>
                  </a:moveTo>
                  <a:lnTo>
                    <a:pt x="0" y="482599"/>
                  </a:lnTo>
                  <a:lnTo>
                    <a:pt x="0" y="488949"/>
                  </a:lnTo>
                  <a:lnTo>
                    <a:pt x="26669" y="488949"/>
                  </a:lnTo>
                  <a:lnTo>
                    <a:pt x="26669" y="482599"/>
                  </a:lnTo>
                  <a:close/>
                </a:path>
                <a:path w="26669" h="918210">
                  <a:moveTo>
                    <a:pt x="26669" y="488949"/>
                  </a:moveTo>
                  <a:lnTo>
                    <a:pt x="0" y="488949"/>
                  </a:lnTo>
                  <a:lnTo>
                    <a:pt x="0" y="495299"/>
                  </a:lnTo>
                  <a:lnTo>
                    <a:pt x="26669" y="495299"/>
                  </a:lnTo>
                  <a:lnTo>
                    <a:pt x="26669" y="488949"/>
                  </a:lnTo>
                  <a:close/>
                </a:path>
                <a:path w="26669" h="918210">
                  <a:moveTo>
                    <a:pt x="26669" y="495299"/>
                  </a:moveTo>
                  <a:lnTo>
                    <a:pt x="0" y="495299"/>
                  </a:lnTo>
                  <a:lnTo>
                    <a:pt x="0" y="515619"/>
                  </a:lnTo>
                  <a:lnTo>
                    <a:pt x="26669" y="515619"/>
                  </a:lnTo>
                  <a:lnTo>
                    <a:pt x="26669" y="495299"/>
                  </a:lnTo>
                  <a:close/>
                </a:path>
                <a:path w="26669" h="918210">
                  <a:moveTo>
                    <a:pt x="26669" y="515619"/>
                  </a:moveTo>
                  <a:lnTo>
                    <a:pt x="0" y="515619"/>
                  </a:lnTo>
                  <a:lnTo>
                    <a:pt x="0" y="521969"/>
                  </a:lnTo>
                  <a:lnTo>
                    <a:pt x="26669" y="521969"/>
                  </a:lnTo>
                  <a:lnTo>
                    <a:pt x="26669" y="515619"/>
                  </a:lnTo>
                  <a:close/>
                </a:path>
                <a:path w="26669" h="918210">
                  <a:moveTo>
                    <a:pt x="26669" y="521969"/>
                  </a:moveTo>
                  <a:lnTo>
                    <a:pt x="0" y="521969"/>
                  </a:lnTo>
                  <a:lnTo>
                    <a:pt x="0" y="541019"/>
                  </a:lnTo>
                  <a:lnTo>
                    <a:pt x="26669" y="541019"/>
                  </a:lnTo>
                  <a:lnTo>
                    <a:pt x="26669" y="521969"/>
                  </a:lnTo>
                  <a:close/>
                </a:path>
                <a:path w="26669" h="918210">
                  <a:moveTo>
                    <a:pt x="26669" y="541019"/>
                  </a:moveTo>
                  <a:lnTo>
                    <a:pt x="0" y="541019"/>
                  </a:lnTo>
                  <a:lnTo>
                    <a:pt x="0" y="547369"/>
                  </a:lnTo>
                  <a:lnTo>
                    <a:pt x="26669" y="547369"/>
                  </a:lnTo>
                  <a:lnTo>
                    <a:pt x="26669" y="541019"/>
                  </a:lnTo>
                  <a:close/>
                </a:path>
                <a:path w="26669" h="918210">
                  <a:moveTo>
                    <a:pt x="26669" y="547369"/>
                  </a:moveTo>
                  <a:lnTo>
                    <a:pt x="0" y="547369"/>
                  </a:lnTo>
                  <a:lnTo>
                    <a:pt x="0" y="553719"/>
                  </a:lnTo>
                  <a:lnTo>
                    <a:pt x="26669" y="553719"/>
                  </a:lnTo>
                  <a:lnTo>
                    <a:pt x="26669" y="547369"/>
                  </a:lnTo>
                  <a:close/>
                </a:path>
                <a:path w="26669" h="918210">
                  <a:moveTo>
                    <a:pt x="26669" y="553719"/>
                  </a:moveTo>
                  <a:lnTo>
                    <a:pt x="0" y="553719"/>
                  </a:lnTo>
                  <a:lnTo>
                    <a:pt x="0" y="560069"/>
                  </a:lnTo>
                  <a:lnTo>
                    <a:pt x="26669" y="560069"/>
                  </a:lnTo>
                  <a:lnTo>
                    <a:pt x="26669" y="553719"/>
                  </a:lnTo>
                  <a:close/>
                </a:path>
                <a:path w="26669" h="918210">
                  <a:moveTo>
                    <a:pt x="26669" y="560069"/>
                  </a:moveTo>
                  <a:lnTo>
                    <a:pt x="0" y="560069"/>
                  </a:lnTo>
                  <a:lnTo>
                    <a:pt x="0" y="566419"/>
                  </a:lnTo>
                  <a:lnTo>
                    <a:pt x="26669" y="566419"/>
                  </a:lnTo>
                  <a:lnTo>
                    <a:pt x="26669" y="560069"/>
                  </a:lnTo>
                  <a:close/>
                </a:path>
                <a:path w="26669" h="918210">
                  <a:moveTo>
                    <a:pt x="26669" y="566419"/>
                  </a:moveTo>
                  <a:lnTo>
                    <a:pt x="0" y="566419"/>
                  </a:lnTo>
                  <a:lnTo>
                    <a:pt x="0" y="572769"/>
                  </a:lnTo>
                  <a:lnTo>
                    <a:pt x="26669" y="572769"/>
                  </a:lnTo>
                  <a:lnTo>
                    <a:pt x="26669" y="566419"/>
                  </a:lnTo>
                  <a:close/>
                </a:path>
                <a:path w="26669" h="918210">
                  <a:moveTo>
                    <a:pt x="26669" y="572769"/>
                  </a:moveTo>
                  <a:lnTo>
                    <a:pt x="0" y="572769"/>
                  </a:lnTo>
                  <a:lnTo>
                    <a:pt x="0" y="579119"/>
                  </a:lnTo>
                  <a:lnTo>
                    <a:pt x="26669" y="579119"/>
                  </a:lnTo>
                  <a:lnTo>
                    <a:pt x="26669" y="572769"/>
                  </a:lnTo>
                  <a:close/>
                </a:path>
                <a:path w="26669" h="918210">
                  <a:moveTo>
                    <a:pt x="26669" y="579119"/>
                  </a:moveTo>
                  <a:lnTo>
                    <a:pt x="0" y="579119"/>
                  </a:lnTo>
                  <a:lnTo>
                    <a:pt x="0" y="591819"/>
                  </a:lnTo>
                  <a:lnTo>
                    <a:pt x="26669" y="591819"/>
                  </a:lnTo>
                  <a:lnTo>
                    <a:pt x="26669" y="579119"/>
                  </a:lnTo>
                  <a:close/>
                </a:path>
                <a:path w="26669" h="918210">
                  <a:moveTo>
                    <a:pt x="26669" y="591819"/>
                  </a:moveTo>
                  <a:lnTo>
                    <a:pt x="0" y="591819"/>
                  </a:lnTo>
                  <a:lnTo>
                    <a:pt x="0" y="598169"/>
                  </a:lnTo>
                  <a:lnTo>
                    <a:pt x="26669" y="598169"/>
                  </a:lnTo>
                  <a:lnTo>
                    <a:pt x="26669" y="591819"/>
                  </a:lnTo>
                  <a:close/>
                </a:path>
                <a:path w="26669" h="918210">
                  <a:moveTo>
                    <a:pt x="26669" y="598169"/>
                  </a:moveTo>
                  <a:lnTo>
                    <a:pt x="0" y="598169"/>
                  </a:lnTo>
                  <a:lnTo>
                    <a:pt x="0" y="604519"/>
                  </a:lnTo>
                  <a:lnTo>
                    <a:pt x="26669" y="604519"/>
                  </a:lnTo>
                  <a:lnTo>
                    <a:pt x="26669" y="598169"/>
                  </a:lnTo>
                  <a:close/>
                </a:path>
                <a:path w="26669" h="918210">
                  <a:moveTo>
                    <a:pt x="26669" y="604519"/>
                  </a:moveTo>
                  <a:lnTo>
                    <a:pt x="0" y="604519"/>
                  </a:lnTo>
                  <a:lnTo>
                    <a:pt x="0" y="610869"/>
                  </a:lnTo>
                  <a:lnTo>
                    <a:pt x="26669" y="610869"/>
                  </a:lnTo>
                  <a:lnTo>
                    <a:pt x="26669" y="604519"/>
                  </a:lnTo>
                  <a:close/>
                </a:path>
                <a:path w="26669" h="918210">
                  <a:moveTo>
                    <a:pt x="26669" y="610869"/>
                  </a:moveTo>
                  <a:lnTo>
                    <a:pt x="0" y="610869"/>
                  </a:lnTo>
                  <a:lnTo>
                    <a:pt x="0" y="617219"/>
                  </a:lnTo>
                  <a:lnTo>
                    <a:pt x="26669" y="617219"/>
                  </a:lnTo>
                  <a:lnTo>
                    <a:pt x="26669" y="610869"/>
                  </a:lnTo>
                  <a:close/>
                </a:path>
                <a:path w="26669" h="918210">
                  <a:moveTo>
                    <a:pt x="26669" y="617219"/>
                  </a:moveTo>
                  <a:lnTo>
                    <a:pt x="0" y="617219"/>
                  </a:lnTo>
                  <a:lnTo>
                    <a:pt x="0" y="623569"/>
                  </a:lnTo>
                  <a:lnTo>
                    <a:pt x="26669" y="623569"/>
                  </a:lnTo>
                  <a:lnTo>
                    <a:pt x="26669" y="617219"/>
                  </a:lnTo>
                  <a:close/>
                </a:path>
                <a:path w="26669" h="918210">
                  <a:moveTo>
                    <a:pt x="26669" y="623569"/>
                  </a:moveTo>
                  <a:lnTo>
                    <a:pt x="0" y="623569"/>
                  </a:lnTo>
                  <a:lnTo>
                    <a:pt x="0" y="627379"/>
                  </a:lnTo>
                  <a:lnTo>
                    <a:pt x="26669" y="627379"/>
                  </a:lnTo>
                  <a:lnTo>
                    <a:pt x="26669" y="623569"/>
                  </a:lnTo>
                  <a:close/>
                </a:path>
                <a:path w="26669" h="918210">
                  <a:moveTo>
                    <a:pt x="26669" y="627379"/>
                  </a:moveTo>
                  <a:lnTo>
                    <a:pt x="0" y="627379"/>
                  </a:lnTo>
                  <a:lnTo>
                    <a:pt x="0" y="636269"/>
                  </a:lnTo>
                  <a:lnTo>
                    <a:pt x="26669" y="636269"/>
                  </a:lnTo>
                  <a:lnTo>
                    <a:pt x="26669" y="627379"/>
                  </a:lnTo>
                  <a:close/>
                </a:path>
                <a:path w="26669" h="918210">
                  <a:moveTo>
                    <a:pt x="26669" y="636269"/>
                  </a:moveTo>
                  <a:lnTo>
                    <a:pt x="0" y="636269"/>
                  </a:lnTo>
                  <a:lnTo>
                    <a:pt x="0" y="642619"/>
                  </a:lnTo>
                  <a:lnTo>
                    <a:pt x="26669" y="642619"/>
                  </a:lnTo>
                  <a:lnTo>
                    <a:pt x="26669" y="636269"/>
                  </a:lnTo>
                  <a:close/>
                </a:path>
                <a:path w="26669" h="918210">
                  <a:moveTo>
                    <a:pt x="26669" y="642619"/>
                  </a:moveTo>
                  <a:lnTo>
                    <a:pt x="0" y="642619"/>
                  </a:lnTo>
                  <a:lnTo>
                    <a:pt x="0" y="648969"/>
                  </a:lnTo>
                  <a:lnTo>
                    <a:pt x="26669" y="648969"/>
                  </a:lnTo>
                  <a:lnTo>
                    <a:pt x="26669" y="642619"/>
                  </a:lnTo>
                  <a:close/>
                </a:path>
                <a:path w="26669" h="918210">
                  <a:moveTo>
                    <a:pt x="26669" y="648969"/>
                  </a:moveTo>
                  <a:lnTo>
                    <a:pt x="0" y="648969"/>
                  </a:lnTo>
                  <a:lnTo>
                    <a:pt x="0" y="655319"/>
                  </a:lnTo>
                  <a:lnTo>
                    <a:pt x="26669" y="655319"/>
                  </a:lnTo>
                  <a:lnTo>
                    <a:pt x="26669" y="648969"/>
                  </a:lnTo>
                  <a:close/>
                </a:path>
                <a:path w="26669" h="918210">
                  <a:moveTo>
                    <a:pt x="26669" y="655319"/>
                  </a:moveTo>
                  <a:lnTo>
                    <a:pt x="0" y="655319"/>
                  </a:lnTo>
                  <a:lnTo>
                    <a:pt x="0" y="661669"/>
                  </a:lnTo>
                  <a:lnTo>
                    <a:pt x="26669" y="661669"/>
                  </a:lnTo>
                  <a:lnTo>
                    <a:pt x="26669" y="655319"/>
                  </a:lnTo>
                  <a:close/>
                </a:path>
                <a:path w="26669" h="918210">
                  <a:moveTo>
                    <a:pt x="26669" y="661669"/>
                  </a:moveTo>
                  <a:lnTo>
                    <a:pt x="0" y="661669"/>
                  </a:lnTo>
                  <a:lnTo>
                    <a:pt x="0" y="668019"/>
                  </a:lnTo>
                  <a:lnTo>
                    <a:pt x="26669" y="668019"/>
                  </a:lnTo>
                  <a:lnTo>
                    <a:pt x="26669" y="661669"/>
                  </a:lnTo>
                  <a:close/>
                </a:path>
                <a:path w="26669" h="918210">
                  <a:moveTo>
                    <a:pt x="26669" y="668019"/>
                  </a:moveTo>
                  <a:lnTo>
                    <a:pt x="0" y="668019"/>
                  </a:lnTo>
                  <a:lnTo>
                    <a:pt x="0" y="674369"/>
                  </a:lnTo>
                  <a:lnTo>
                    <a:pt x="26669" y="674369"/>
                  </a:lnTo>
                  <a:lnTo>
                    <a:pt x="26669" y="668019"/>
                  </a:lnTo>
                  <a:close/>
                </a:path>
                <a:path w="26669" h="918210">
                  <a:moveTo>
                    <a:pt x="26669" y="674369"/>
                  </a:moveTo>
                  <a:lnTo>
                    <a:pt x="0" y="674369"/>
                  </a:lnTo>
                  <a:lnTo>
                    <a:pt x="0" y="680719"/>
                  </a:lnTo>
                  <a:lnTo>
                    <a:pt x="26669" y="680719"/>
                  </a:lnTo>
                  <a:lnTo>
                    <a:pt x="26669" y="674369"/>
                  </a:lnTo>
                  <a:close/>
                </a:path>
                <a:path w="26669" h="918210">
                  <a:moveTo>
                    <a:pt x="26669" y="680719"/>
                  </a:moveTo>
                  <a:lnTo>
                    <a:pt x="0" y="680719"/>
                  </a:lnTo>
                  <a:lnTo>
                    <a:pt x="0" y="693419"/>
                  </a:lnTo>
                  <a:lnTo>
                    <a:pt x="26669" y="693419"/>
                  </a:lnTo>
                  <a:lnTo>
                    <a:pt x="26669" y="680719"/>
                  </a:lnTo>
                  <a:close/>
                </a:path>
                <a:path w="26669" h="918210">
                  <a:moveTo>
                    <a:pt x="26669" y="693419"/>
                  </a:moveTo>
                  <a:lnTo>
                    <a:pt x="0" y="693419"/>
                  </a:lnTo>
                  <a:lnTo>
                    <a:pt x="0" y="718819"/>
                  </a:lnTo>
                  <a:lnTo>
                    <a:pt x="26669" y="718819"/>
                  </a:lnTo>
                  <a:lnTo>
                    <a:pt x="26669" y="693419"/>
                  </a:lnTo>
                  <a:close/>
                </a:path>
                <a:path w="26669" h="918210">
                  <a:moveTo>
                    <a:pt x="26669" y="718819"/>
                  </a:moveTo>
                  <a:lnTo>
                    <a:pt x="0" y="718819"/>
                  </a:lnTo>
                  <a:lnTo>
                    <a:pt x="0" y="731519"/>
                  </a:lnTo>
                  <a:lnTo>
                    <a:pt x="26669" y="731519"/>
                  </a:lnTo>
                  <a:lnTo>
                    <a:pt x="26669" y="718819"/>
                  </a:lnTo>
                  <a:close/>
                </a:path>
                <a:path w="26669" h="918210">
                  <a:moveTo>
                    <a:pt x="26669" y="731519"/>
                  </a:moveTo>
                  <a:lnTo>
                    <a:pt x="0" y="731519"/>
                  </a:lnTo>
                  <a:lnTo>
                    <a:pt x="0" y="737869"/>
                  </a:lnTo>
                  <a:lnTo>
                    <a:pt x="26669" y="737869"/>
                  </a:lnTo>
                  <a:lnTo>
                    <a:pt x="26669" y="731519"/>
                  </a:lnTo>
                  <a:close/>
                </a:path>
                <a:path w="26669" h="918210">
                  <a:moveTo>
                    <a:pt x="26669" y="737869"/>
                  </a:moveTo>
                  <a:lnTo>
                    <a:pt x="0" y="737869"/>
                  </a:lnTo>
                  <a:lnTo>
                    <a:pt x="0" y="744219"/>
                  </a:lnTo>
                  <a:lnTo>
                    <a:pt x="26669" y="744219"/>
                  </a:lnTo>
                  <a:lnTo>
                    <a:pt x="26669" y="737869"/>
                  </a:lnTo>
                  <a:close/>
                </a:path>
                <a:path w="26669" h="918210">
                  <a:moveTo>
                    <a:pt x="26669" y="744219"/>
                  </a:moveTo>
                  <a:lnTo>
                    <a:pt x="0" y="744219"/>
                  </a:lnTo>
                  <a:lnTo>
                    <a:pt x="0" y="750569"/>
                  </a:lnTo>
                  <a:lnTo>
                    <a:pt x="26669" y="750569"/>
                  </a:lnTo>
                  <a:lnTo>
                    <a:pt x="26669" y="744219"/>
                  </a:lnTo>
                  <a:close/>
                </a:path>
                <a:path w="26669" h="918210">
                  <a:moveTo>
                    <a:pt x="26669" y="750569"/>
                  </a:moveTo>
                  <a:lnTo>
                    <a:pt x="0" y="750569"/>
                  </a:lnTo>
                  <a:lnTo>
                    <a:pt x="0" y="756919"/>
                  </a:lnTo>
                  <a:lnTo>
                    <a:pt x="26669" y="756919"/>
                  </a:lnTo>
                  <a:lnTo>
                    <a:pt x="26669" y="750569"/>
                  </a:lnTo>
                  <a:close/>
                </a:path>
                <a:path w="26669" h="918210">
                  <a:moveTo>
                    <a:pt x="26669" y="756919"/>
                  </a:moveTo>
                  <a:lnTo>
                    <a:pt x="0" y="756919"/>
                  </a:lnTo>
                  <a:lnTo>
                    <a:pt x="0" y="763269"/>
                  </a:lnTo>
                  <a:lnTo>
                    <a:pt x="26669" y="763269"/>
                  </a:lnTo>
                  <a:lnTo>
                    <a:pt x="26669" y="756919"/>
                  </a:lnTo>
                  <a:close/>
                </a:path>
                <a:path w="26669" h="918210">
                  <a:moveTo>
                    <a:pt x="26669" y="764539"/>
                  </a:moveTo>
                  <a:lnTo>
                    <a:pt x="0" y="764539"/>
                  </a:lnTo>
                  <a:lnTo>
                    <a:pt x="0" y="769619"/>
                  </a:lnTo>
                  <a:lnTo>
                    <a:pt x="26669" y="769619"/>
                  </a:lnTo>
                  <a:lnTo>
                    <a:pt x="26669" y="764539"/>
                  </a:lnTo>
                  <a:close/>
                </a:path>
                <a:path w="26669" h="918210">
                  <a:moveTo>
                    <a:pt x="26669" y="763269"/>
                  </a:moveTo>
                  <a:lnTo>
                    <a:pt x="0" y="763269"/>
                  </a:lnTo>
                  <a:lnTo>
                    <a:pt x="0" y="764539"/>
                  </a:lnTo>
                  <a:lnTo>
                    <a:pt x="26669" y="764539"/>
                  </a:lnTo>
                  <a:lnTo>
                    <a:pt x="26669" y="763269"/>
                  </a:lnTo>
                  <a:close/>
                </a:path>
                <a:path w="26669" h="918210">
                  <a:moveTo>
                    <a:pt x="26669" y="769619"/>
                  </a:moveTo>
                  <a:lnTo>
                    <a:pt x="0" y="769619"/>
                  </a:lnTo>
                  <a:lnTo>
                    <a:pt x="0" y="775969"/>
                  </a:lnTo>
                  <a:lnTo>
                    <a:pt x="26669" y="775969"/>
                  </a:lnTo>
                  <a:lnTo>
                    <a:pt x="26669" y="769619"/>
                  </a:lnTo>
                  <a:close/>
                </a:path>
                <a:path w="26669" h="918210">
                  <a:moveTo>
                    <a:pt x="26669" y="775969"/>
                  </a:moveTo>
                  <a:lnTo>
                    <a:pt x="0" y="775969"/>
                  </a:lnTo>
                  <a:lnTo>
                    <a:pt x="0" y="782319"/>
                  </a:lnTo>
                  <a:lnTo>
                    <a:pt x="26669" y="782319"/>
                  </a:lnTo>
                  <a:lnTo>
                    <a:pt x="26669" y="775969"/>
                  </a:lnTo>
                  <a:close/>
                </a:path>
                <a:path w="26669" h="918210">
                  <a:moveTo>
                    <a:pt x="26669" y="782319"/>
                  </a:moveTo>
                  <a:lnTo>
                    <a:pt x="0" y="782319"/>
                  </a:lnTo>
                  <a:lnTo>
                    <a:pt x="0" y="788669"/>
                  </a:lnTo>
                  <a:lnTo>
                    <a:pt x="26669" y="788669"/>
                  </a:lnTo>
                  <a:lnTo>
                    <a:pt x="26669" y="782319"/>
                  </a:lnTo>
                  <a:close/>
                </a:path>
                <a:path w="26669" h="918210">
                  <a:moveTo>
                    <a:pt x="26669" y="788669"/>
                  </a:moveTo>
                  <a:lnTo>
                    <a:pt x="0" y="788669"/>
                  </a:lnTo>
                  <a:lnTo>
                    <a:pt x="0" y="795019"/>
                  </a:lnTo>
                  <a:lnTo>
                    <a:pt x="26669" y="795019"/>
                  </a:lnTo>
                  <a:lnTo>
                    <a:pt x="26669" y="788669"/>
                  </a:lnTo>
                  <a:close/>
                </a:path>
                <a:path w="26669" h="918210">
                  <a:moveTo>
                    <a:pt x="26669" y="795019"/>
                  </a:moveTo>
                  <a:lnTo>
                    <a:pt x="0" y="795019"/>
                  </a:lnTo>
                  <a:lnTo>
                    <a:pt x="0" y="801369"/>
                  </a:lnTo>
                  <a:lnTo>
                    <a:pt x="26669" y="801369"/>
                  </a:lnTo>
                  <a:lnTo>
                    <a:pt x="26669" y="795019"/>
                  </a:lnTo>
                  <a:close/>
                </a:path>
                <a:path w="26669" h="918210">
                  <a:moveTo>
                    <a:pt x="26669" y="801369"/>
                  </a:moveTo>
                  <a:lnTo>
                    <a:pt x="0" y="801369"/>
                  </a:lnTo>
                  <a:lnTo>
                    <a:pt x="0" y="826769"/>
                  </a:lnTo>
                  <a:lnTo>
                    <a:pt x="26669" y="826769"/>
                  </a:lnTo>
                  <a:lnTo>
                    <a:pt x="26669" y="801369"/>
                  </a:lnTo>
                  <a:close/>
                </a:path>
                <a:path w="26669" h="918210">
                  <a:moveTo>
                    <a:pt x="26669" y="826769"/>
                  </a:moveTo>
                  <a:lnTo>
                    <a:pt x="0" y="826769"/>
                  </a:lnTo>
                  <a:lnTo>
                    <a:pt x="0" y="833119"/>
                  </a:lnTo>
                  <a:lnTo>
                    <a:pt x="26669" y="833119"/>
                  </a:lnTo>
                  <a:lnTo>
                    <a:pt x="26669" y="826769"/>
                  </a:lnTo>
                  <a:close/>
                </a:path>
                <a:path w="26669" h="918210">
                  <a:moveTo>
                    <a:pt x="26669" y="833119"/>
                  </a:moveTo>
                  <a:lnTo>
                    <a:pt x="0" y="833119"/>
                  </a:lnTo>
                  <a:lnTo>
                    <a:pt x="0" y="839469"/>
                  </a:lnTo>
                  <a:lnTo>
                    <a:pt x="26669" y="839469"/>
                  </a:lnTo>
                  <a:lnTo>
                    <a:pt x="26669" y="833119"/>
                  </a:lnTo>
                  <a:close/>
                </a:path>
                <a:path w="26669" h="918210">
                  <a:moveTo>
                    <a:pt x="26669" y="839469"/>
                  </a:moveTo>
                  <a:lnTo>
                    <a:pt x="0" y="839469"/>
                  </a:lnTo>
                  <a:lnTo>
                    <a:pt x="0" y="845819"/>
                  </a:lnTo>
                  <a:lnTo>
                    <a:pt x="26669" y="845819"/>
                  </a:lnTo>
                  <a:lnTo>
                    <a:pt x="26669" y="839469"/>
                  </a:lnTo>
                  <a:close/>
                </a:path>
                <a:path w="26669" h="918210">
                  <a:moveTo>
                    <a:pt x="26669" y="845819"/>
                  </a:moveTo>
                  <a:lnTo>
                    <a:pt x="0" y="845819"/>
                  </a:lnTo>
                  <a:lnTo>
                    <a:pt x="0" y="849629"/>
                  </a:lnTo>
                  <a:lnTo>
                    <a:pt x="26669" y="849629"/>
                  </a:lnTo>
                  <a:lnTo>
                    <a:pt x="26669" y="845819"/>
                  </a:lnTo>
                  <a:close/>
                </a:path>
                <a:path w="26669" h="918210">
                  <a:moveTo>
                    <a:pt x="26669" y="849629"/>
                  </a:moveTo>
                  <a:lnTo>
                    <a:pt x="0" y="849629"/>
                  </a:lnTo>
                  <a:lnTo>
                    <a:pt x="0" y="852169"/>
                  </a:lnTo>
                  <a:lnTo>
                    <a:pt x="26669" y="852169"/>
                  </a:lnTo>
                  <a:lnTo>
                    <a:pt x="26669" y="849629"/>
                  </a:lnTo>
                  <a:close/>
                </a:path>
                <a:path w="26669" h="918210">
                  <a:moveTo>
                    <a:pt x="26669" y="852169"/>
                  </a:moveTo>
                  <a:lnTo>
                    <a:pt x="0" y="852169"/>
                  </a:lnTo>
                  <a:lnTo>
                    <a:pt x="0" y="864869"/>
                  </a:lnTo>
                  <a:lnTo>
                    <a:pt x="26669" y="864869"/>
                  </a:lnTo>
                  <a:lnTo>
                    <a:pt x="26669" y="852169"/>
                  </a:lnTo>
                  <a:close/>
                </a:path>
                <a:path w="26669" h="918210">
                  <a:moveTo>
                    <a:pt x="26669" y="864869"/>
                  </a:moveTo>
                  <a:lnTo>
                    <a:pt x="0" y="864869"/>
                  </a:lnTo>
                  <a:lnTo>
                    <a:pt x="0" y="871219"/>
                  </a:lnTo>
                  <a:lnTo>
                    <a:pt x="26669" y="871219"/>
                  </a:lnTo>
                  <a:lnTo>
                    <a:pt x="26669" y="864869"/>
                  </a:lnTo>
                  <a:close/>
                </a:path>
                <a:path w="26669" h="918210">
                  <a:moveTo>
                    <a:pt x="26669" y="871219"/>
                  </a:moveTo>
                  <a:lnTo>
                    <a:pt x="0" y="871219"/>
                  </a:lnTo>
                  <a:lnTo>
                    <a:pt x="0" y="881379"/>
                  </a:lnTo>
                  <a:lnTo>
                    <a:pt x="26669" y="881379"/>
                  </a:lnTo>
                  <a:lnTo>
                    <a:pt x="26669" y="871219"/>
                  </a:lnTo>
                  <a:close/>
                </a:path>
                <a:path w="26669" h="918210">
                  <a:moveTo>
                    <a:pt x="26669" y="881379"/>
                  </a:moveTo>
                  <a:lnTo>
                    <a:pt x="0" y="881379"/>
                  </a:lnTo>
                  <a:lnTo>
                    <a:pt x="0" y="887729"/>
                  </a:lnTo>
                  <a:lnTo>
                    <a:pt x="26669" y="887729"/>
                  </a:lnTo>
                  <a:lnTo>
                    <a:pt x="26669" y="881379"/>
                  </a:lnTo>
                  <a:close/>
                </a:path>
                <a:path w="26669" h="918210">
                  <a:moveTo>
                    <a:pt x="26669" y="887729"/>
                  </a:moveTo>
                  <a:lnTo>
                    <a:pt x="0" y="887729"/>
                  </a:lnTo>
                  <a:lnTo>
                    <a:pt x="0" y="896619"/>
                  </a:lnTo>
                  <a:lnTo>
                    <a:pt x="26669" y="896619"/>
                  </a:lnTo>
                  <a:lnTo>
                    <a:pt x="26669" y="887729"/>
                  </a:lnTo>
                  <a:close/>
                </a:path>
                <a:path w="26669" h="918210">
                  <a:moveTo>
                    <a:pt x="26669" y="896619"/>
                  </a:moveTo>
                  <a:lnTo>
                    <a:pt x="0" y="896619"/>
                  </a:lnTo>
                  <a:lnTo>
                    <a:pt x="0" y="901699"/>
                  </a:lnTo>
                  <a:lnTo>
                    <a:pt x="26669" y="901699"/>
                  </a:lnTo>
                  <a:lnTo>
                    <a:pt x="26669" y="896619"/>
                  </a:lnTo>
                  <a:close/>
                </a:path>
                <a:path w="26669" h="918210">
                  <a:moveTo>
                    <a:pt x="26669" y="901699"/>
                  </a:moveTo>
                  <a:lnTo>
                    <a:pt x="0" y="901699"/>
                  </a:lnTo>
                  <a:lnTo>
                    <a:pt x="0" y="902969"/>
                  </a:lnTo>
                  <a:lnTo>
                    <a:pt x="26669" y="902969"/>
                  </a:lnTo>
                  <a:lnTo>
                    <a:pt x="26669" y="901699"/>
                  </a:lnTo>
                  <a:close/>
                </a:path>
                <a:path w="26669" h="918210">
                  <a:moveTo>
                    <a:pt x="26669" y="902969"/>
                  </a:moveTo>
                  <a:lnTo>
                    <a:pt x="0" y="902969"/>
                  </a:lnTo>
                  <a:lnTo>
                    <a:pt x="0" y="908049"/>
                  </a:lnTo>
                  <a:lnTo>
                    <a:pt x="2539" y="908049"/>
                  </a:lnTo>
                  <a:lnTo>
                    <a:pt x="2539" y="909319"/>
                  </a:lnTo>
                  <a:lnTo>
                    <a:pt x="26669" y="909319"/>
                  </a:lnTo>
                  <a:lnTo>
                    <a:pt x="26669" y="902969"/>
                  </a:lnTo>
                  <a:close/>
                </a:path>
                <a:path w="26669" h="918210">
                  <a:moveTo>
                    <a:pt x="26669" y="909319"/>
                  </a:moveTo>
                  <a:lnTo>
                    <a:pt x="6350" y="909319"/>
                  </a:lnTo>
                  <a:lnTo>
                    <a:pt x="6350" y="910589"/>
                  </a:lnTo>
                  <a:lnTo>
                    <a:pt x="8889" y="910589"/>
                  </a:lnTo>
                  <a:lnTo>
                    <a:pt x="8889" y="911859"/>
                  </a:lnTo>
                  <a:lnTo>
                    <a:pt x="11429" y="911859"/>
                  </a:lnTo>
                  <a:lnTo>
                    <a:pt x="11429" y="913129"/>
                  </a:lnTo>
                  <a:lnTo>
                    <a:pt x="15239" y="913129"/>
                  </a:lnTo>
                  <a:lnTo>
                    <a:pt x="15239" y="914399"/>
                  </a:lnTo>
                  <a:lnTo>
                    <a:pt x="17779" y="914399"/>
                  </a:lnTo>
                  <a:lnTo>
                    <a:pt x="17779" y="915669"/>
                  </a:lnTo>
                  <a:lnTo>
                    <a:pt x="20319" y="915669"/>
                  </a:lnTo>
                  <a:lnTo>
                    <a:pt x="20319" y="916939"/>
                  </a:lnTo>
                  <a:lnTo>
                    <a:pt x="22859" y="916939"/>
                  </a:lnTo>
                  <a:lnTo>
                    <a:pt x="22859" y="918209"/>
                  </a:lnTo>
                  <a:lnTo>
                    <a:pt x="26669" y="918209"/>
                  </a:lnTo>
                  <a:lnTo>
                    <a:pt x="26669" y="909319"/>
                  </a:lnTo>
                  <a:close/>
                </a:path>
              </a:pathLst>
            </a:custGeom>
            <a:solidFill>
              <a:srgbClr val="6C88DF"/>
            </a:solidFill>
          </p:spPr>
          <p:txBody>
            <a:bodyPr wrap="square" lIns="0" tIns="0" rIns="0" bIns="0" rtlCol="0"/>
            <a:lstStyle/>
            <a:p>
              <a:endParaRPr/>
            </a:p>
          </p:txBody>
        </p:sp>
        <p:sp>
          <p:nvSpPr>
            <p:cNvPr id="625" name="object 625"/>
            <p:cNvSpPr/>
            <p:nvPr/>
          </p:nvSpPr>
          <p:spPr>
            <a:xfrm>
              <a:off x="1667509" y="4715509"/>
              <a:ext cx="25400" cy="911860"/>
            </a:xfrm>
            <a:custGeom>
              <a:avLst/>
              <a:gdLst/>
              <a:ahLst/>
              <a:cxnLst/>
              <a:rect l="l" t="t" r="r" b="b"/>
              <a:pathLst>
                <a:path w="25400" h="911860">
                  <a:moveTo>
                    <a:pt x="3809" y="0"/>
                  </a:moveTo>
                  <a:lnTo>
                    <a:pt x="0" y="0"/>
                  </a:lnTo>
                  <a:lnTo>
                    <a:pt x="0" y="17779"/>
                  </a:lnTo>
                  <a:lnTo>
                    <a:pt x="25400" y="17779"/>
                  </a:lnTo>
                  <a:lnTo>
                    <a:pt x="25400" y="3809"/>
                  </a:lnTo>
                  <a:lnTo>
                    <a:pt x="17779" y="3809"/>
                  </a:lnTo>
                  <a:lnTo>
                    <a:pt x="17779" y="2539"/>
                  </a:lnTo>
                  <a:lnTo>
                    <a:pt x="11430" y="2539"/>
                  </a:lnTo>
                  <a:lnTo>
                    <a:pt x="11430" y="1269"/>
                  </a:lnTo>
                  <a:lnTo>
                    <a:pt x="3809" y="1269"/>
                  </a:lnTo>
                  <a:lnTo>
                    <a:pt x="3809" y="0"/>
                  </a:lnTo>
                  <a:close/>
                </a:path>
                <a:path w="25400" h="911860">
                  <a:moveTo>
                    <a:pt x="25400" y="17780"/>
                  </a:moveTo>
                  <a:lnTo>
                    <a:pt x="0" y="17780"/>
                  </a:lnTo>
                  <a:lnTo>
                    <a:pt x="0" y="24129"/>
                  </a:lnTo>
                  <a:lnTo>
                    <a:pt x="25400" y="24129"/>
                  </a:lnTo>
                  <a:lnTo>
                    <a:pt x="25400" y="17780"/>
                  </a:lnTo>
                  <a:close/>
                </a:path>
                <a:path w="25400" h="911860">
                  <a:moveTo>
                    <a:pt x="25400" y="24130"/>
                  </a:moveTo>
                  <a:lnTo>
                    <a:pt x="0" y="24130"/>
                  </a:lnTo>
                  <a:lnTo>
                    <a:pt x="0" y="30479"/>
                  </a:lnTo>
                  <a:lnTo>
                    <a:pt x="25400" y="30479"/>
                  </a:lnTo>
                  <a:lnTo>
                    <a:pt x="25400" y="24130"/>
                  </a:lnTo>
                  <a:close/>
                </a:path>
                <a:path w="25400" h="911860">
                  <a:moveTo>
                    <a:pt x="25400" y="30480"/>
                  </a:moveTo>
                  <a:lnTo>
                    <a:pt x="0" y="30480"/>
                  </a:lnTo>
                  <a:lnTo>
                    <a:pt x="0" y="36829"/>
                  </a:lnTo>
                  <a:lnTo>
                    <a:pt x="25400" y="36829"/>
                  </a:lnTo>
                  <a:lnTo>
                    <a:pt x="25400" y="30480"/>
                  </a:lnTo>
                  <a:close/>
                </a:path>
                <a:path w="25400" h="911860">
                  <a:moveTo>
                    <a:pt x="25400" y="36830"/>
                  </a:moveTo>
                  <a:lnTo>
                    <a:pt x="0" y="36830"/>
                  </a:lnTo>
                  <a:lnTo>
                    <a:pt x="0" y="43179"/>
                  </a:lnTo>
                  <a:lnTo>
                    <a:pt x="25400" y="43179"/>
                  </a:lnTo>
                  <a:lnTo>
                    <a:pt x="25400" y="36830"/>
                  </a:lnTo>
                  <a:close/>
                </a:path>
                <a:path w="25400" h="911860">
                  <a:moveTo>
                    <a:pt x="25400" y="43180"/>
                  </a:moveTo>
                  <a:lnTo>
                    <a:pt x="0" y="43180"/>
                  </a:lnTo>
                  <a:lnTo>
                    <a:pt x="0" y="49529"/>
                  </a:lnTo>
                  <a:lnTo>
                    <a:pt x="25400" y="49529"/>
                  </a:lnTo>
                  <a:lnTo>
                    <a:pt x="25400" y="43180"/>
                  </a:lnTo>
                  <a:close/>
                </a:path>
                <a:path w="25400" h="911860">
                  <a:moveTo>
                    <a:pt x="25400" y="49530"/>
                  </a:moveTo>
                  <a:lnTo>
                    <a:pt x="0" y="49530"/>
                  </a:lnTo>
                  <a:lnTo>
                    <a:pt x="0" y="55879"/>
                  </a:lnTo>
                  <a:lnTo>
                    <a:pt x="25400" y="55879"/>
                  </a:lnTo>
                  <a:lnTo>
                    <a:pt x="25400" y="49530"/>
                  </a:lnTo>
                  <a:close/>
                </a:path>
                <a:path w="25400" h="911860">
                  <a:moveTo>
                    <a:pt x="25400" y="55880"/>
                  </a:moveTo>
                  <a:lnTo>
                    <a:pt x="0" y="55880"/>
                  </a:lnTo>
                  <a:lnTo>
                    <a:pt x="0" y="68579"/>
                  </a:lnTo>
                  <a:lnTo>
                    <a:pt x="25400" y="68579"/>
                  </a:lnTo>
                  <a:lnTo>
                    <a:pt x="25400" y="55880"/>
                  </a:lnTo>
                  <a:close/>
                </a:path>
                <a:path w="25400" h="911860">
                  <a:moveTo>
                    <a:pt x="25400" y="68580"/>
                  </a:moveTo>
                  <a:lnTo>
                    <a:pt x="0" y="68580"/>
                  </a:lnTo>
                  <a:lnTo>
                    <a:pt x="0" y="74929"/>
                  </a:lnTo>
                  <a:lnTo>
                    <a:pt x="25400" y="74929"/>
                  </a:lnTo>
                  <a:lnTo>
                    <a:pt x="25400" y="68580"/>
                  </a:lnTo>
                  <a:close/>
                </a:path>
                <a:path w="25400" h="911860">
                  <a:moveTo>
                    <a:pt x="25400" y="74930"/>
                  </a:moveTo>
                  <a:lnTo>
                    <a:pt x="0" y="74930"/>
                  </a:lnTo>
                  <a:lnTo>
                    <a:pt x="0" y="81279"/>
                  </a:lnTo>
                  <a:lnTo>
                    <a:pt x="25400" y="81279"/>
                  </a:lnTo>
                  <a:lnTo>
                    <a:pt x="25400" y="74930"/>
                  </a:lnTo>
                  <a:close/>
                </a:path>
                <a:path w="25400" h="911860">
                  <a:moveTo>
                    <a:pt x="25400" y="81280"/>
                  </a:moveTo>
                  <a:lnTo>
                    <a:pt x="0" y="81280"/>
                  </a:lnTo>
                  <a:lnTo>
                    <a:pt x="0" y="87629"/>
                  </a:lnTo>
                  <a:lnTo>
                    <a:pt x="25400" y="87629"/>
                  </a:lnTo>
                  <a:lnTo>
                    <a:pt x="25400" y="81280"/>
                  </a:lnTo>
                  <a:close/>
                </a:path>
                <a:path w="25400" h="911860">
                  <a:moveTo>
                    <a:pt x="25400" y="87630"/>
                  </a:moveTo>
                  <a:lnTo>
                    <a:pt x="0" y="87630"/>
                  </a:lnTo>
                  <a:lnTo>
                    <a:pt x="0" y="93979"/>
                  </a:lnTo>
                  <a:lnTo>
                    <a:pt x="25400" y="93979"/>
                  </a:lnTo>
                  <a:lnTo>
                    <a:pt x="25400" y="87630"/>
                  </a:lnTo>
                  <a:close/>
                </a:path>
                <a:path w="25400" h="911860">
                  <a:moveTo>
                    <a:pt x="25400" y="93980"/>
                  </a:moveTo>
                  <a:lnTo>
                    <a:pt x="0" y="93980"/>
                  </a:lnTo>
                  <a:lnTo>
                    <a:pt x="0" y="100329"/>
                  </a:lnTo>
                  <a:lnTo>
                    <a:pt x="25400" y="100329"/>
                  </a:lnTo>
                  <a:lnTo>
                    <a:pt x="25400" y="93980"/>
                  </a:lnTo>
                  <a:close/>
                </a:path>
                <a:path w="25400" h="911860">
                  <a:moveTo>
                    <a:pt x="25400" y="100330"/>
                  </a:moveTo>
                  <a:lnTo>
                    <a:pt x="0" y="100330"/>
                  </a:lnTo>
                  <a:lnTo>
                    <a:pt x="0" y="106679"/>
                  </a:lnTo>
                  <a:lnTo>
                    <a:pt x="25400" y="106679"/>
                  </a:lnTo>
                  <a:lnTo>
                    <a:pt x="25400" y="100330"/>
                  </a:lnTo>
                  <a:close/>
                </a:path>
                <a:path w="25400" h="911860">
                  <a:moveTo>
                    <a:pt x="25400" y="106680"/>
                  </a:moveTo>
                  <a:lnTo>
                    <a:pt x="0" y="106680"/>
                  </a:lnTo>
                  <a:lnTo>
                    <a:pt x="0" y="113029"/>
                  </a:lnTo>
                  <a:lnTo>
                    <a:pt x="25400" y="113029"/>
                  </a:lnTo>
                  <a:lnTo>
                    <a:pt x="25400" y="106680"/>
                  </a:lnTo>
                  <a:close/>
                </a:path>
                <a:path w="25400" h="911860">
                  <a:moveTo>
                    <a:pt x="25400" y="113030"/>
                  </a:moveTo>
                  <a:lnTo>
                    <a:pt x="0" y="113030"/>
                  </a:lnTo>
                  <a:lnTo>
                    <a:pt x="0" y="119379"/>
                  </a:lnTo>
                  <a:lnTo>
                    <a:pt x="25400" y="119379"/>
                  </a:lnTo>
                  <a:lnTo>
                    <a:pt x="25400" y="113030"/>
                  </a:lnTo>
                  <a:close/>
                </a:path>
                <a:path w="25400" h="911860">
                  <a:moveTo>
                    <a:pt x="25400" y="119380"/>
                  </a:moveTo>
                  <a:lnTo>
                    <a:pt x="0" y="119380"/>
                  </a:lnTo>
                  <a:lnTo>
                    <a:pt x="0" y="125729"/>
                  </a:lnTo>
                  <a:lnTo>
                    <a:pt x="25400" y="125729"/>
                  </a:lnTo>
                  <a:lnTo>
                    <a:pt x="25400" y="119380"/>
                  </a:lnTo>
                  <a:close/>
                </a:path>
                <a:path w="25400" h="911860">
                  <a:moveTo>
                    <a:pt x="25400" y="125730"/>
                  </a:moveTo>
                  <a:lnTo>
                    <a:pt x="0" y="125730"/>
                  </a:lnTo>
                  <a:lnTo>
                    <a:pt x="0" y="138429"/>
                  </a:lnTo>
                  <a:lnTo>
                    <a:pt x="25400" y="138429"/>
                  </a:lnTo>
                  <a:lnTo>
                    <a:pt x="25400" y="125730"/>
                  </a:lnTo>
                  <a:close/>
                </a:path>
                <a:path w="25400" h="911860">
                  <a:moveTo>
                    <a:pt x="25400" y="138430"/>
                  </a:moveTo>
                  <a:lnTo>
                    <a:pt x="0" y="138430"/>
                  </a:lnTo>
                  <a:lnTo>
                    <a:pt x="0" y="144779"/>
                  </a:lnTo>
                  <a:lnTo>
                    <a:pt x="25400" y="144779"/>
                  </a:lnTo>
                  <a:lnTo>
                    <a:pt x="25400" y="138430"/>
                  </a:lnTo>
                  <a:close/>
                </a:path>
                <a:path w="25400" h="911860">
                  <a:moveTo>
                    <a:pt x="25400" y="144780"/>
                  </a:moveTo>
                  <a:lnTo>
                    <a:pt x="0" y="144780"/>
                  </a:lnTo>
                  <a:lnTo>
                    <a:pt x="0" y="151129"/>
                  </a:lnTo>
                  <a:lnTo>
                    <a:pt x="25400" y="151129"/>
                  </a:lnTo>
                  <a:lnTo>
                    <a:pt x="25400" y="144780"/>
                  </a:lnTo>
                  <a:close/>
                </a:path>
                <a:path w="25400" h="911860">
                  <a:moveTo>
                    <a:pt x="25400" y="151130"/>
                  </a:moveTo>
                  <a:lnTo>
                    <a:pt x="0" y="151130"/>
                  </a:lnTo>
                  <a:lnTo>
                    <a:pt x="0" y="157479"/>
                  </a:lnTo>
                  <a:lnTo>
                    <a:pt x="25400" y="157479"/>
                  </a:lnTo>
                  <a:lnTo>
                    <a:pt x="25400" y="151130"/>
                  </a:lnTo>
                  <a:close/>
                </a:path>
                <a:path w="25400" h="911860">
                  <a:moveTo>
                    <a:pt x="25400" y="157480"/>
                  </a:moveTo>
                  <a:lnTo>
                    <a:pt x="0" y="157480"/>
                  </a:lnTo>
                  <a:lnTo>
                    <a:pt x="0" y="163829"/>
                  </a:lnTo>
                  <a:lnTo>
                    <a:pt x="25400" y="163829"/>
                  </a:lnTo>
                  <a:lnTo>
                    <a:pt x="25400" y="157480"/>
                  </a:lnTo>
                  <a:close/>
                </a:path>
                <a:path w="25400" h="911860">
                  <a:moveTo>
                    <a:pt x="25400" y="163830"/>
                  </a:moveTo>
                  <a:lnTo>
                    <a:pt x="0" y="163830"/>
                  </a:lnTo>
                  <a:lnTo>
                    <a:pt x="0" y="170179"/>
                  </a:lnTo>
                  <a:lnTo>
                    <a:pt x="25400" y="170179"/>
                  </a:lnTo>
                  <a:lnTo>
                    <a:pt x="25400" y="163830"/>
                  </a:lnTo>
                  <a:close/>
                </a:path>
                <a:path w="25400" h="911860">
                  <a:moveTo>
                    <a:pt x="25400" y="170180"/>
                  </a:moveTo>
                  <a:lnTo>
                    <a:pt x="0" y="170180"/>
                  </a:lnTo>
                  <a:lnTo>
                    <a:pt x="0" y="176529"/>
                  </a:lnTo>
                  <a:lnTo>
                    <a:pt x="25400" y="176529"/>
                  </a:lnTo>
                  <a:lnTo>
                    <a:pt x="25400" y="170180"/>
                  </a:lnTo>
                  <a:close/>
                </a:path>
                <a:path w="25400" h="911860">
                  <a:moveTo>
                    <a:pt x="25400" y="176530"/>
                  </a:moveTo>
                  <a:lnTo>
                    <a:pt x="0" y="176530"/>
                  </a:lnTo>
                  <a:lnTo>
                    <a:pt x="0" y="182879"/>
                  </a:lnTo>
                  <a:lnTo>
                    <a:pt x="25400" y="182879"/>
                  </a:lnTo>
                  <a:lnTo>
                    <a:pt x="25400" y="176530"/>
                  </a:lnTo>
                  <a:close/>
                </a:path>
                <a:path w="25400" h="911860">
                  <a:moveTo>
                    <a:pt x="25400" y="182880"/>
                  </a:moveTo>
                  <a:lnTo>
                    <a:pt x="0" y="182880"/>
                  </a:lnTo>
                  <a:lnTo>
                    <a:pt x="0" y="189229"/>
                  </a:lnTo>
                  <a:lnTo>
                    <a:pt x="25400" y="189229"/>
                  </a:lnTo>
                  <a:lnTo>
                    <a:pt x="25400" y="182880"/>
                  </a:lnTo>
                  <a:close/>
                </a:path>
                <a:path w="25400" h="911860">
                  <a:moveTo>
                    <a:pt x="25400" y="189230"/>
                  </a:moveTo>
                  <a:lnTo>
                    <a:pt x="0" y="189230"/>
                  </a:lnTo>
                  <a:lnTo>
                    <a:pt x="0" y="195579"/>
                  </a:lnTo>
                  <a:lnTo>
                    <a:pt x="25400" y="195579"/>
                  </a:lnTo>
                  <a:lnTo>
                    <a:pt x="25400" y="189230"/>
                  </a:lnTo>
                  <a:close/>
                </a:path>
                <a:path w="25400" h="911860">
                  <a:moveTo>
                    <a:pt x="25400" y="195580"/>
                  </a:moveTo>
                  <a:lnTo>
                    <a:pt x="0" y="195580"/>
                  </a:lnTo>
                  <a:lnTo>
                    <a:pt x="0" y="201929"/>
                  </a:lnTo>
                  <a:lnTo>
                    <a:pt x="25400" y="201929"/>
                  </a:lnTo>
                  <a:lnTo>
                    <a:pt x="25400" y="195580"/>
                  </a:lnTo>
                  <a:close/>
                </a:path>
                <a:path w="25400" h="911860">
                  <a:moveTo>
                    <a:pt x="25400" y="201930"/>
                  </a:moveTo>
                  <a:lnTo>
                    <a:pt x="0" y="201930"/>
                  </a:lnTo>
                  <a:lnTo>
                    <a:pt x="0" y="208279"/>
                  </a:lnTo>
                  <a:lnTo>
                    <a:pt x="25400" y="208279"/>
                  </a:lnTo>
                  <a:lnTo>
                    <a:pt x="25400" y="201930"/>
                  </a:lnTo>
                  <a:close/>
                </a:path>
                <a:path w="25400" h="911860">
                  <a:moveTo>
                    <a:pt x="25400" y="208280"/>
                  </a:moveTo>
                  <a:lnTo>
                    <a:pt x="0" y="208280"/>
                  </a:lnTo>
                  <a:lnTo>
                    <a:pt x="0" y="214629"/>
                  </a:lnTo>
                  <a:lnTo>
                    <a:pt x="25400" y="214629"/>
                  </a:lnTo>
                  <a:lnTo>
                    <a:pt x="25400" y="208280"/>
                  </a:lnTo>
                  <a:close/>
                </a:path>
                <a:path w="25400" h="911860">
                  <a:moveTo>
                    <a:pt x="25400" y="214630"/>
                  </a:moveTo>
                  <a:lnTo>
                    <a:pt x="0" y="214630"/>
                  </a:lnTo>
                  <a:lnTo>
                    <a:pt x="0" y="220979"/>
                  </a:lnTo>
                  <a:lnTo>
                    <a:pt x="25400" y="220979"/>
                  </a:lnTo>
                  <a:lnTo>
                    <a:pt x="25400" y="214630"/>
                  </a:lnTo>
                  <a:close/>
                </a:path>
                <a:path w="25400" h="911860">
                  <a:moveTo>
                    <a:pt x="25400" y="220980"/>
                  </a:moveTo>
                  <a:lnTo>
                    <a:pt x="0" y="220980"/>
                  </a:lnTo>
                  <a:lnTo>
                    <a:pt x="0" y="227329"/>
                  </a:lnTo>
                  <a:lnTo>
                    <a:pt x="25400" y="227329"/>
                  </a:lnTo>
                  <a:lnTo>
                    <a:pt x="25400" y="220980"/>
                  </a:lnTo>
                  <a:close/>
                </a:path>
                <a:path w="25400" h="911860">
                  <a:moveTo>
                    <a:pt x="25400" y="227330"/>
                  </a:moveTo>
                  <a:lnTo>
                    <a:pt x="0" y="227330"/>
                  </a:lnTo>
                  <a:lnTo>
                    <a:pt x="0" y="233679"/>
                  </a:lnTo>
                  <a:lnTo>
                    <a:pt x="25400" y="233679"/>
                  </a:lnTo>
                  <a:lnTo>
                    <a:pt x="25400" y="227330"/>
                  </a:lnTo>
                  <a:close/>
                </a:path>
                <a:path w="25400" h="911860">
                  <a:moveTo>
                    <a:pt x="25400" y="233680"/>
                  </a:moveTo>
                  <a:lnTo>
                    <a:pt x="0" y="233680"/>
                  </a:lnTo>
                  <a:lnTo>
                    <a:pt x="0" y="240029"/>
                  </a:lnTo>
                  <a:lnTo>
                    <a:pt x="25400" y="240029"/>
                  </a:lnTo>
                  <a:lnTo>
                    <a:pt x="25400" y="233680"/>
                  </a:lnTo>
                  <a:close/>
                </a:path>
                <a:path w="25400" h="911860">
                  <a:moveTo>
                    <a:pt x="25400" y="240030"/>
                  </a:moveTo>
                  <a:lnTo>
                    <a:pt x="0" y="240030"/>
                  </a:lnTo>
                  <a:lnTo>
                    <a:pt x="0" y="246379"/>
                  </a:lnTo>
                  <a:lnTo>
                    <a:pt x="25400" y="246379"/>
                  </a:lnTo>
                  <a:lnTo>
                    <a:pt x="25400" y="240030"/>
                  </a:lnTo>
                  <a:close/>
                </a:path>
                <a:path w="25400" h="911860">
                  <a:moveTo>
                    <a:pt x="25400" y="246380"/>
                  </a:moveTo>
                  <a:lnTo>
                    <a:pt x="0" y="246380"/>
                  </a:lnTo>
                  <a:lnTo>
                    <a:pt x="0" y="265429"/>
                  </a:lnTo>
                  <a:lnTo>
                    <a:pt x="25400" y="265429"/>
                  </a:lnTo>
                  <a:lnTo>
                    <a:pt x="25400" y="246380"/>
                  </a:lnTo>
                  <a:close/>
                </a:path>
                <a:path w="25400" h="911860">
                  <a:moveTo>
                    <a:pt x="25400" y="265430"/>
                  </a:moveTo>
                  <a:lnTo>
                    <a:pt x="0" y="265430"/>
                  </a:lnTo>
                  <a:lnTo>
                    <a:pt x="0" y="271779"/>
                  </a:lnTo>
                  <a:lnTo>
                    <a:pt x="25400" y="271779"/>
                  </a:lnTo>
                  <a:lnTo>
                    <a:pt x="25400" y="265430"/>
                  </a:lnTo>
                  <a:close/>
                </a:path>
                <a:path w="25400" h="911860">
                  <a:moveTo>
                    <a:pt x="25400" y="271780"/>
                  </a:moveTo>
                  <a:lnTo>
                    <a:pt x="0" y="271780"/>
                  </a:lnTo>
                  <a:lnTo>
                    <a:pt x="0" y="309879"/>
                  </a:lnTo>
                  <a:lnTo>
                    <a:pt x="25400" y="309879"/>
                  </a:lnTo>
                  <a:lnTo>
                    <a:pt x="25400" y="271780"/>
                  </a:lnTo>
                  <a:close/>
                </a:path>
                <a:path w="25400" h="911860">
                  <a:moveTo>
                    <a:pt x="25400" y="309880"/>
                  </a:moveTo>
                  <a:lnTo>
                    <a:pt x="0" y="309880"/>
                  </a:lnTo>
                  <a:lnTo>
                    <a:pt x="0" y="316229"/>
                  </a:lnTo>
                  <a:lnTo>
                    <a:pt x="25400" y="316229"/>
                  </a:lnTo>
                  <a:lnTo>
                    <a:pt x="25400" y="309880"/>
                  </a:lnTo>
                  <a:close/>
                </a:path>
                <a:path w="25400" h="911860">
                  <a:moveTo>
                    <a:pt x="25400" y="316230"/>
                  </a:moveTo>
                  <a:lnTo>
                    <a:pt x="0" y="316230"/>
                  </a:lnTo>
                  <a:lnTo>
                    <a:pt x="0" y="328929"/>
                  </a:lnTo>
                  <a:lnTo>
                    <a:pt x="25400" y="328929"/>
                  </a:lnTo>
                  <a:lnTo>
                    <a:pt x="25400" y="316230"/>
                  </a:lnTo>
                  <a:close/>
                </a:path>
                <a:path w="25400" h="911860">
                  <a:moveTo>
                    <a:pt x="25400" y="328930"/>
                  </a:moveTo>
                  <a:lnTo>
                    <a:pt x="0" y="328930"/>
                  </a:lnTo>
                  <a:lnTo>
                    <a:pt x="0" y="335279"/>
                  </a:lnTo>
                  <a:lnTo>
                    <a:pt x="25400" y="335279"/>
                  </a:lnTo>
                  <a:lnTo>
                    <a:pt x="25400" y="328930"/>
                  </a:lnTo>
                  <a:close/>
                </a:path>
                <a:path w="25400" h="911860">
                  <a:moveTo>
                    <a:pt x="25400" y="335280"/>
                  </a:moveTo>
                  <a:lnTo>
                    <a:pt x="0" y="335280"/>
                  </a:lnTo>
                  <a:lnTo>
                    <a:pt x="0" y="347979"/>
                  </a:lnTo>
                  <a:lnTo>
                    <a:pt x="25400" y="347979"/>
                  </a:lnTo>
                  <a:lnTo>
                    <a:pt x="25400" y="335280"/>
                  </a:lnTo>
                  <a:close/>
                </a:path>
                <a:path w="25400" h="911860">
                  <a:moveTo>
                    <a:pt x="25400" y="347980"/>
                  </a:moveTo>
                  <a:lnTo>
                    <a:pt x="0" y="347980"/>
                  </a:lnTo>
                  <a:lnTo>
                    <a:pt x="0" y="354329"/>
                  </a:lnTo>
                  <a:lnTo>
                    <a:pt x="25400" y="354329"/>
                  </a:lnTo>
                  <a:lnTo>
                    <a:pt x="25400" y="347980"/>
                  </a:lnTo>
                  <a:close/>
                </a:path>
                <a:path w="25400" h="911860">
                  <a:moveTo>
                    <a:pt x="25400" y="354330"/>
                  </a:moveTo>
                  <a:lnTo>
                    <a:pt x="0" y="354330"/>
                  </a:lnTo>
                  <a:lnTo>
                    <a:pt x="0" y="367029"/>
                  </a:lnTo>
                  <a:lnTo>
                    <a:pt x="25400" y="367029"/>
                  </a:lnTo>
                  <a:lnTo>
                    <a:pt x="25400" y="354330"/>
                  </a:lnTo>
                  <a:close/>
                </a:path>
                <a:path w="25400" h="911860">
                  <a:moveTo>
                    <a:pt x="25400" y="367030"/>
                  </a:moveTo>
                  <a:lnTo>
                    <a:pt x="0" y="367030"/>
                  </a:lnTo>
                  <a:lnTo>
                    <a:pt x="0" y="373379"/>
                  </a:lnTo>
                  <a:lnTo>
                    <a:pt x="25400" y="373379"/>
                  </a:lnTo>
                  <a:lnTo>
                    <a:pt x="25400" y="367030"/>
                  </a:lnTo>
                  <a:close/>
                </a:path>
                <a:path w="25400" h="911860">
                  <a:moveTo>
                    <a:pt x="25400" y="373380"/>
                  </a:moveTo>
                  <a:lnTo>
                    <a:pt x="0" y="373380"/>
                  </a:lnTo>
                  <a:lnTo>
                    <a:pt x="0" y="379729"/>
                  </a:lnTo>
                  <a:lnTo>
                    <a:pt x="25400" y="379729"/>
                  </a:lnTo>
                  <a:lnTo>
                    <a:pt x="25400" y="373380"/>
                  </a:lnTo>
                  <a:close/>
                </a:path>
                <a:path w="25400" h="911860">
                  <a:moveTo>
                    <a:pt x="25400" y="379730"/>
                  </a:moveTo>
                  <a:lnTo>
                    <a:pt x="0" y="379730"/>
                  </a:lnTo>
                  <a:lnTo>
                    <a:pt x="0" y="386079"/>
                  </a:lnTo>
                  <a:lnTo>
                    <a:pt x="25400" y="386079"/>
                  </a:lnTo>
                  <a:lnTo>
                    <a:pt x="25400" y="379730"/>
                  </a:lnTo>
                  <a:close/>
                </a:path>
                <a:path w="25400" h="911860">
                  <a:moveTo>
                    <a:pt x="25400" y="386080"/>
                  </a:moveTo>
                  <a:lnTo>
                    <a:pt x="0" y="386080"/>
                  </a:lnTo>
                  <a:lnTo>
                    <a:pt x="0" y="392429"/>
                  </a:lnTo>
                  <a:lnTo>
                    <a:pt x="25400" y="392429"/>
                  </a:lnTo>
                  <a:lnTo>
                    <a:pt x="25400" y="386080"/>
                  </a:lnTo>
                  <a:close/>
                </a:path>
                <a:path w="25400" h="911860">
                  <a:moveTo>
                    <a:pt x="25400" y="392430"/>
                  </a:moveTo>
                  <a:lnTo>
                    <a:pt x="0" y="392430"/>
                  </a:lnTo>
                  <a:lnTo>
                    <a:pt x="0" y="398779"/>
                  </a:lnTo>
                  <a:lnTo>
                    <a:pt x="25400" y="398779"/>
                  </a:lnTo>
                  <a:lnTo>
                    <a:pt x="25400" y="392430"/>
                  </a:lnTo>
                  <a:close/>
                </a:path>
                <a:path w="25400" h="911860">
                  <a:moveTo>
                    <a:pt x="25400" y="398780"/>
                  </a:moveTo>
                  <a:lnTo>
                    <a:pt x="0" y="398780"/>
                  </a:lnTo>
                  <a:lnTo>
                    <a:pt x="0" y="405129"/>
                  </a:lnTo>
                  <a:lnTo>
                    <a:pt x="25400" y="405129"/>
                  </a:lnTo>
                  <a:lnTo>
                    <a:pt x="25400" y="398780"/>
                  </a:lnTo>
                  <a:close/>
                </a:path>
                <a:path w="25400" h="911860">
                  <a:moveTo>
                    <a:pt x="25400" y="405130"/>
                  </a:moveTo>
                  <a:lnTo>
                    <a:pt x="0" y="405130"/>
                  </a:lnTo>
                  <a:lnTo>
                    <a:pt x="0" y="411479"/>
                  </a:lnTo>
                  <a:lnTo>
                    <a:pt x="25400" y="411479"/>
                  </a:lnTo>
                  <a:lnTo>
                    <a:pt x="25400" y="405130"/>
                  </a:lnTo>
                  <a:close/>
                </a:path>
                <a:path w="25400" h="911860">
                  <a:moveTo>
                    <a:pt x="25400" y="411480"/>
                  </a:moveTo>
                  <a:lnTo>
                    <a:pt x="0" y="411480"/>
                  </a:lnTo>
                  <a:lnTo>
                    <a:pt x="0" y="417829"/>
                  </a:lnTo>
                  <a:lnTo>
                    <a:pt x="25400" y="417829"/>
                  </a:lnTo>
                  <a:lnTo>
                    <a:pt x="25400" y="411480"/>
                  </a:lnTo>
                  <a:close/>
                </a:path>
                <a:path w="25400" h="911860">
                  <a:moveTo>
                    <a:pt x="25400" y="417830"/>
                  </a:moveTo>
                  <a:lnTo>
                    <a:pt x="0" y="417830"/>
                  </a:lnTo>
                  <a:lnTo>
                    <a:pt x="0" y="424179"/>
                  </a:lnTo>
                  <a:lnTo>
                    <a:pt x="25400" y="424179"/>
                  </a:lnTo>
                  <a:lnTo>
                    <a:pt x="25400" y="417830"/>
                  </a:lnTo>
                  <a:close/>
                </a:path>
                <a:path w="25400" h="911860">
                  <a:moveTo>
                    <a:pt x="25400" y="424180"/>
                  </a:moveTo>
                  <a:lnTo>
                    <a:pt x="0" y="424180"/>
                  </a:lnTo>
                  <a:lnTo>
                    <a:pt x="0" y="430529"/>
                  </a:lnTo>
                  <a:lnTo>
                    <a:pt x="25400" y="430529"/>
                  </a:lnTo>
                  <a:lnTo>
                    <a:pt x="25400" y="424180"/>
                  </a:lnTo>
                  <a:close/>
                </a:path>
                <a:path w="25400" h="911860">
                  <a:moveTo>
                    <a:pt x="25400" y="430530"/>
                  </a:moveTo>
                  <a:lnTo>
                    <a:pt x="0" y="430530"/>
                  </a:lnTo>
                  <a:lnTo>
                    <a:pt x="0" y="436879"/>
                  </a:lnTo>
                  <a:lnTo>
                    <a:pt x="25400" y="436879"/>
                  </a:lnTo>
                  <a:lnTo>
                    <a:pt x="25400" y="430530"/>
                  </a:lnTo>
                  <a:close/>
                </a:path>
                <a:path w="25400" h="911860">
                  <a:moveTo>
                    <a:pt x="25400" y="436880"/>
                  </a:moveTo>
                  <a:lnTo>
                    <a:pt x="0" y="436880"/>
                  </a:lnTo>
                  <a:lnTo>
                    <a:pt x="0" y="443229"/>
                  </a:lnTo>
                  <a:lnTo>
                    <a:pt x="25400" y="443229"/>
                  </a:lnTo>
                  <a:lnTo>
                    <a:pt x="25400" y="436880"/>
                  </a:lnTo>
                  <a:close/>
                </a:path>
                <a:path w="25400" h="911860">
                  <a:moveTo>
                    <a:pt x="25400" y="443230"/>
                  </a:moveTo>
                  <a:lnTo>
                    <a:pt x="0" y="443230"/>
                  </a:lnTo>
                  <a:lnTo>
                    <a:pt x="0" y="449579"/>
                  </a:lnTo>
                  <a:lnTo>
                    <a:pt x="25400" y="449579"/>
                  </a:lnTo>
                  <a:lnTo>
                    <a:pt x="25400" y="443230"/>
                  </a:lnTo>
                  <a:close/>
                </a:path>
                <a:path w="25400" h="911860">
                  <a:moveTo>
                    <a:pt x="25400" y="449580"/>
                  </a:moveTo>
                  <a:lnTo>
                    <a:pt x="0" y="449580"/>
                  </a:lnTo>
                  <a:lnTo>
                    <a:pt x="0" y="455929"/>
                  </a:lnTo>
                  <a:lnTo>
                    <a:pt x="25400" y="455929"/>
                  </a:lnTo>
                  <a:lnTo>
                    <a:pt x="25400" y="449580"/>
                  </a:lnTo>
                  <a:close/>
                </a:path>
                <a:path w="25400" h="911860">
                  <a:moveTo>
                    <a:pt x="25400" y="455930"/>
                  </a:moveTo>
                  <a:lnTo>
                    <a:pt x="0" y="455930"/>
                  </a:lnTo>
                  <a:lnTo>
                    <a:pt x="0" y="462279"/>
                  </a:lnTo>
                  <a:lnTo>
                    <a:pt x="25400" y="462279"/>
                  </a:lnTo>
                  <a:lnTo>
                    <a:pt x="25400" y="455930"/>
                  </a:lnTo>
                  <a:close/>
                </a:path>
                <a:path w="25400" h="911860">
                  <a:moveTo>
                    <a:pt x="25400" y="462280"/>
                  </a:moveTo>
                  <a:lnTo>
                    <a:pt x="0" y="462280"/>
                  </a:lnTo>
                  <a:lnTo>
                    <a:pt x="0" y="468629"/>
                  </a:lnTo>
                  <a:lnTo>
                    <a:pt x="25400" y="468629"/>
                  </a:lnTo>
                  <a:lnTo>
                    <a:pt x="25400" y="462280"/>
                  </a:lnTo>
                  <a:close/>
                </a:path>
                <a:path w="25400" h="911860">
                  <a:moveTo>
                    <a:pt x="25400" y="468630"/>
                  </a:moveTo>
                  <a:lnTo>
                    <a:pt x="0" y="468630"/>
                  </a:lnTo>
                  <a:lnTo>
                    <a:pt x="0" y="474979"/>
                  </a:lnTo>
                  <a:lnTo>
                    <a:pt x="25400" y="474979"/>
                  </a:lnTo>
                  <a:lnTo>
                    <a:pt x="25400" y="468630"/>
                  </a:lnTo>
                  <a:close/>
                </a:path>
                <a:path w="25400" h="911860">
                  <a:moveTo>
                    <a:pt x="25400" y="474980"/>
                  </a:moveTo>
                  <a:lnTo>
                    <a:pt x="0" y="474980"/>
                  </a:lnTo>
                  <a:lnTo>
                    <a:pt x="0" y="481329"/>
                  </a:lnTo>
                  <a:lnTo>
                    <a:pt x="25400" y="481329"/>
                  </a:lnTo>
                  <a:lnTo>
                    <a:pt x="25400" y="474980"/>
                  </a:lnTo>
                  <a:close/>
                </a:path>
                <a:path w="25400" h="911860">
                  <a:moveTo>
                    <a:pt x="25400" y="481330"/>
                  </a:moveTo>
                  <a:lnTo>
                    <a:pt x="0" y="481330"/>
                  </a:lnTo>
                  <a:lnTo>
                    <a:pt x="0" y="487679"/>
                  </a:lnTo>
                  <a:lnTo>
                    <a:pt x="25400" y="487679"/>
                  </a:lnTo>
                  <a:lnTo>
                    <a:pt x="25400" y="481330"/>
                  </a:lnTo>
                  <a:close/>
                </a:path>
                <a:path w="25400" h="911860">
                  <a:moveTo>
                    <a:pt x="25400" y="487680"/>
                  </a:moveTo>
                  <a:lnTo>
                    <a:pt x="0" y="487680"/>
                  </a:lnTo>
                  <a:lnTo>
                    <a:pt x="0" y="494029"/>
                  </a:lnTo>
                  <a:lnTo>
                    <a:pt x="25400" y="494029"/>
                  </a:lnTo>
                  <a:lnTo>
                    <a:pt x="25400" y="487680"/>
                  </a:lnTo>
                  <a:close/>
                </a:path>
                <a:path w="25400" h="911860">
                  <a:moveTo>
                    <a:pt x="25400" y="494030"/>
                  </a:moveTo>
                  <a:lnTo>
                    <a:pt x="0" y="494030"/>
                  </a:lnTo>
                  <a:lnTo>
                    <a:pt x="0" y="500379"/>
                  </a:lnTo>
                  <a:lnTo>
                    <a:pt x="25400" y="500379"/>
                  </a:lnTo>
                  <a:lnTo>
                    <a:pt x="25400" y="494030"/>
                  </a:lnTo>
                  <a:close/>
                </a:path>
                <a:path w="25400" h="911860">
                  <a:moveTo>
                    <a:pt x="25400" y="500380"/>
                  </a:moveTo>
                  <a:lnTo>
                    <a:pt x="0" y="500380"/>
                  </a:lnTo>
                  <a:lnTo>
                    <a:pt x="0" y="520699"/>
                  </a:lnTo>
                  <a:lnTo>
                    <a:pt x="25400" y="520699"/>
                  </a:lnTo>
                  <a:lnTo>
                    <a:pt x="25400" y="500380"/>
                  </a:lnTo>
                  <a:close/>
                </a:path>
                <a:path w="25400" h="911860">
                  <a:moveTo>
                    <a:pt x="25400" y="520700"/>
                  </a:moveTo>
                  <a:lnTo>
                    <a:pt x="0" y="520700"/>
                  </a:lnTo>
                  <a:lnTo>
                    <a:pt x="0" y="527049"/>
                  </a:lnTo>
                  <a:lnTo>
                    <a:pt x="25400" y="527049"/>
                  </a:lnTo>
                  <a:lnTo>
                    <a:pt x="25400" y="520700"/>
                  </a:lnTo>
                  <a:close/>
                </a:path>
                <a:path w="25400" h="911860">
                  <a:moveTo>
                    <a:pt x="25400" y="527050"/>
                  </a:moveTo>
                  <a:lnTo>
                    <a:pt x="0" y="527050"/>
                  </a:lnTo>
                  <a:lnTo>
                    <a:pt x="0" y="546099"/>
                  </a:lnTo>
                  <a:lnTo>
                    <a:pt x="25400" y="546099"/>
                  </a:lnTo>
                  <a:lnTo>
                    <a:pt x="25400" y="527050"/>
                  </a:lnTo>
                  <a:close/>
                </a:path>
                <a:path w="25400" h="911860">
                  <a:moveTo>
                    <a:pt x="25400" y="546100"/>
                  </a:moveTo>
                  <a:lnTo>
                    <a:pt x="0" y="546100"/>
                  </a:lnTo>
                  <a:lnTo>
                    <a:pt x="0" y="552449"/>
                  </a:lnTo>
                  <a:lnTo>
                    <a:pt x="25400" y="552449"/>
                  </a:lnTo>
                  <a:lnTo>
                    <a:pt x="25400" y="546100"/>
                  </a:lnTo>
                  <a:close/>
                </a:path>
                <a:path w="25400" h="911860">
                  <a:moveTo>
                    <a:pt x="25400" y="552450"/>
                  </a:moveTo>
                  <a:lnTo>
                    <a:pt x="0" y="552450"/>
                  </a:lnTo>
                  <a:lnTo>
                    <a:pt x="0" y="558799"/>
                  </a:lnTo>
                  <a:lnTo>
                    <a:pt x="25400" y="558799"/>
                  </a:lnTo>
                  <a:lnTo>
                    <a:pt x="25400" y="552450"/>
                  </a:lnTo>
                  <a:close/>
                </a:path>
                <a:path w="25400" h="911860">
                  <a:moveTo>
                    <a:pt x="25400" y="558800"/>
                  </a:moveTo>
                  <a:lnTo>
                    <a:pt x="0" y="558800"/>
                  </a:lnTo>
                  <a:lnTo>
                    <a:pt x="0" y="565149"/>
                  </a:lnTo>
                  <a:lnTo>
                    <a:pt x="25400" y="565149"/>
                  </a:lnTo>
                  <a:lnTo>
                    <a:pt x="25400" y="558800"/>
                  </a:lnTo>
                  <a:close/>
                </a:path>
                <a:path w="25400" h="911860">
                  <a:moveTo>
                    <a:pt x="25400" y="565150"/>
                  </a:moveTo>
                  <a:lnTo>
                    <a:pt x="0" y="565150"/>
                  </a:lnTo>
                  <a:lnTo>
                    <a:pt x="0" y="571499"/>
                  </a:lnTo>
                  <a:lnTo>
                    <a:pt x="25400" y="571499"/>
                  </a:lnTo>
                  <a:lnTo>
                    <a:pt x="25400" y="565150"/>
                  </a:lnTo>
                  <a:close/>
                </a:path>
                <a:path w="25400" h="911860">
                  <a:moveTo>
                    <a:pt x="25400" y="571500"/>
                  </a:moveTo>
                  <a:lnTo>
                    <a:pt x="0" y="571500"/>
                  </a:lnTo>
                  <a:lnTo>
                    <a:pt x="0" y="577849"/>
                  </a:lnTo>
                  <a:lnTo>
                    <a:pt x="25400" y="577849"/>
                  </a:lnTo>
                  <a:lnTo>
                    <a:pt x="25400" y="571500"/>
                  </a:lnTo>
                  <a:close/>
                </a:path>
                <a:path w="25400" h="911860">
                  <a:moveTo>
                    <a:pt x="25400" y="577850"/>
                  </a:moveTo>
                  <a:lnTo>
                    <a:pt x="0" y="577850"/>
                  </a:lnTo>
                  <a:lnTo>
                    <a:pt x="0" y="584199"/>
                  </a:lnTo>
                  <a:lnTo>
                    <a:pt x="25400" y="584199"/>
                  </a:lnTo>
                  <a:lnTo>
                    <a:pt x="25400" y="577850"/>
                  </a:lnTo>
                  <a:close/>
                </a:path>
                <a:path w="25400" h="911860">
                  <a:moveTo>
                    <a:pt x="25400" y="584200"/>
                  </a:moveTo>
                  <a:lnTo>
                    <a:pt x="0" y="584200"/>
                  </a:lnTo>
                  <a:lnTo>
                    <a:pt x="0" y="596899"/>
                  </a:lnTo>
                  <a:lnTo>
                    <a:pt x="25400" y="596899"/>
                  </a:lnTo>
                  <a:lnTo>
                    <a:pt x="25400" y="584200"/>
                  </a:lnTo>
                  <a:close/>
                </a:path>
                <a:path w="25400" h="911860">
                  <a:moveTo>
                    <a:pt x="25400" y="596900"/>
                  </a:moveTo>
                  <a:lnTo>
                    <a:pt x="0" y="596900"/>
                  </a:lnTo>
                  <a:lnTo>
                    <a:pt x="0" y="603249"/>
                  </a:lnTo>
                  <a:lnTo>
                    <a:pt x="25400" y="603249"/>
                  </a:lnTo>
                  <a:lnTo>
                    <a:pt x="25400" y="596900"/>
                  </a:lnTo>
                  <a:close/>
                </a:path>
                <a:path w="25400" h="911860">
                  <a:moveTo>
                    <a:pt x="25400" y="603250"/>
                  </a:moveTo>
                  <a:lnTo>
                    <a:pt x="0" y="603250"/>
                  </a:lnTo>
                  <a:lnTo>
                    <a:pt x="0" y="609599"/>
                  </a:lnTo>
                  <a:lnTo>
                    <a:pt x="25400" y="609599"/>
                  </a:lnTo>
                  <a:lnTo>
                    <a:pt x="25400" y="603250"/>
                  </a:lnTo>
                  <a:close/>
                </a:path>
                <a:path w="25400" h="911860">
                  <a:moveTo>
                    <a:pt x="25400" y="609600"/>
                  </a:moveTo>
                  <a:lnTo>
                    <a:pt x="0" y="609600"/>
                  </a:lnTo>
                  <a:lnTo>
                    <a:pt x="0" y="615949"/>
                  </a:lnTo>
                  <a:lnTo>
                    <a:pt x="25400" y="615949"/>
                  </a:lnTo>
                  <a:lnTo>
                    <a:pt x="25400" y="609600"/>
                  </a:lnTo>
                  <a:close/>
                </a:path>
                <a:path w="25400" h="911860">
                  <a:moveTo>
                    <a:pt x="25400" y="615950"/>
                  </a:moveTo>
                  <a:lnTo>
                    <a:pt x="0" y="615950"/>
                  </a:lnTo>
                  <a:lnTo>
                    <a:pt x="0" y="622299"/>
                  </a:lnTo>
                  <a:lnTo>
                    <a:pt x="25400" y="622299"/>
                  </a:lnTo>
                  <a:lnTo>
                    <a:pt x="25400" y="615950"/>
                  </a:lnTo>
                  <a:close/>
                </a:path>
                <a:path w="25400" h="911860">
                  <a:moveTo>
                    <a:pt x="25400" y="622300"/>
                  </a:moveTo>
                  <a:lnTo>
                    <a:pt x="0" y="622300"/>
                  </a:lnTo>
                  <a:lnTo>
                    <a:pt x="0" y="628649"/>
                  </a:lnTo>
                  <a:lnTo>
                    <a:pt x="25400" y="628649"/>
                  </a:lnTo>
                  <a:lnTo>
                    <a:pt x="25400" y="622300"/>
                  </a:lnTo>
                  <a:close/>
                </a:path>
                <a:path w="25400" h="911860">
                  <a:moveTo>
                    <a:pt x="25400" y="628650"/>
                  </a:moveTo>
                  <a:lnTo>
                    <a:pt x="0" y="628650"/>
                  </a:lnTo>
                  <a:lnTo>
                    <a:pt x="0" y="632459"/>
                  </a:lnTo>
                  <a:lnTo>
                    <a:pt x="25400" y="632459"/>
                  </a:lnTo>
                  <a:lnTo>
                    <a:pt x="25400" y="628650"/>
                  </a:lnTo>
                  <a:close/>
                </a:path>
                <a:path w="25400" h="911860">
                  <a:moveTo>
                    <a:pt x="25400" y="632460"/>
                  </a:moveTo>
                  <a:lnTo>
                    <a:pt x="0" y="632460"/>
                  </a:lnTo>
                  <a:lnTo>
                    <a:pt x="0" y="641349"/>
                  </a:lnTo>
                  <a:lnTo>
                    <a:pt x="25400" y="641349"/>
                  </a:lnTo>
                  <a:lnTo>
                    <a:pt x="25400" y="632460"/>
                  </a:lnTo>
                  <a:close/>
                </a:path>
                <a:path w="25400" h="911860">
                  <a:moveTo>
                    <a:pt x="25400" y="641350"/>
                  </a:moveTo>
                  <a:lnTo>
                    <a:pt x="0" y="641350"/>
                  </a:lnTo>
                  <a:lnTo>
                    <a:pt x="0" y="647699"/>
                  </a:lnTo>
                  <a:lnTo>
                    <a:pt x="25400" y="647699"/>
                  </a:lnTo>
                  <a:lnTo>
                    <a:pt x="25400" y="641350"/>
                  </a:lnTo>
                  <a:close/>
                </a:path>
                <a:path w="25400" h="911860">
                  <a:moveTo>
                    <a:pt x="25400" y="647700"/>
                  </a:moveTo>
                  <a:lnTo>
                    <a:pt x="0" y="647700"/>
                  </a:lnTo>
                  <a:lnTo>
                    <a:pt x="0" y="654049"/>
                  </a:lnTo>
                  <a:lnTo>
                    <a:pt x="25400" y="654049"/>
                  </a:lnTo>
                  <a:lnTo>
                    <a:pt x="25400" y="647700"/>
                  </a:lnTo>
                  <a:close/>
                </a:path>
                <a:path w="25400" h="911860">
                  <a:moveTo>
                    <a:pt x="25400" y="654050"/>
                  </a:moveTo>
                  <a:lnTo>
                    <a:pt x="0" y="654050"/>
                  </a:lnTo>
                  <a:lnTo>
                    <a:pt x="0" y="660399"/>
                  </a:lnTo>
                  <a:lnTo>
                    <a:pt x="25400" y="660399"/>
                  </a:lnTo>
                  <a:lnTo>
                    <a:pt x="25400" y="654050"/>
                  </a:lnTo>
                  <a:close/>
                </a:path>
                <a:path w="25400" h="911860">
                  <a:moveTo>
                    <a:pt x="25400" y="660400"/>
                  </a:moveTo>
                  <a:lnTo>
                    <a:pt x="0" y="660400"/>
                  </a:lnTo>
                  <a:lnTo>
                    <a:pt x="0" y="666749"/>
                  </a:lnTo>
                  <a:lnTo>
                    <a:pt x="25400" y="666749"/>
                  </a:lnTo>
                  <a:lnTo>
                    <a:pt x="25400" y="660400"/>
                  </a:lnTo>
                  <a:close/>
                </a:path>
                <a:path w="25400" h="911860">
                  <a:moveTo>
                    <a:pt x="25400" y="666750"/>
                  </a:moveTo>
                  <a:lnTo>
                    <a:pt x="0" y="666750"/>
                  </a:lnTo>
                  <a:lnTo>
                    <a:pt x="0" y="673099"/>
                  </a:lnTo>
                  <a:lnTo>
                    <a:pt x="25400" y="673099"/>
                  </a:lnTo>
                  <a:lnTo>
                    <a:pt x="25400" y="666750"/>
                  </a:lnTo>
                  <a:close/>
                </a:path>
                <a:path w="25400" h="911860">
                  <a:moveTo>
                    <a:pt x="25400" y="673100"/>
                  </a:moveTo>
                  <a:lnTo>
                    <a:pt x="0" y="673100"/>
                  </a:lnTo>
                  <a:lnTo>
                    <a:pt x="0" y="679449"/>
                  </a:lnTo>
                  <a:lnTo>
                    <a:pt x="25400" y="679449"/>
                  </a:lnTo>
                  <a:lnTo>
                    <a:pt x="25400" y="673100"/>
                  </a:lnTo>
                  <a:close/>
                </a:path>
                <a:path w="25400" h="911860">
                  <a:moveTo>
                    <a:pt x="25400" y="679450"/>
                  </a:moveTo>
                  <a:lnTo>
                    <a:pt x="0" y="679450"/>
                  </a:lnTo>
                  <a:lnTo>
                    <a:pt x="0" y="685799"/>
                  </a:lnTo>
                  <a:lnTo>
                    <a:pt x="25400" y="685799"/>
                  </a:lnTo>
                  <a:lnTo>
                    <a:pt x="25400" y="679450"/>
                  </a:lnTo>
                  <a:close/>
                </a:path>
                <a:path w="25400" h="911860">
                  <a:moveTo>
                    <a:pt x="25400" y="685800"/>
                  </a:moveTo>
                  <a:lnTo>
                    <a:pt x="0" y="685800"/>
                  </a:lnTo>
                  <a:lnTo>
                    <a:pt x="0" y="698499"/>
                  </a:lnTo>
                  <a:lnTo>
                    <a:pt x="25400" y="698499"/>
                  </a:lnTo>
                  <a:lnTo>
                    <a:pt x="25400" y="685800"/>
                  </a:lnTo>
                  <a:close/>
                </a:path>
                <a:path w="25400" h="911860">
                  <a:moveTo>
                    <a:pt x="25400" y="698500"/>
                  </a:moveTo>
                  <a:lnTo>
                    <a:pt x="0" y="698500"/>
                  </a:lnTo>
                  <a:lnTo>
                    <a:pt x="0" y="723899"/>
                  </a:lnTo>
                  <a:lnTo>
                    <a:pt x="25400" y="723899"/>
                  </a:lnTo>
                  <a:lnTo>
                    <a:pt x="25400" y="698500"/>
                  </a:lnTo>
                  <a:close/>
                </a:path>
                <a:path w="25400" h="911860">
                  <a:moveTo>
                    <a:pt x="25400" y="723900"/>
                  </a:moveTo>
                  <a:lnTo>
                    <a:pt x="0" y="723900"/>
                  </a:lnTo>
                  <a:lnTo>
                    <a:pt x="0" y="736599"/>
                  </a:lnTo>
                  <a:lnTo>
                    <a:pt x="25400" y="736599"/>
                  </a:lnTo>
                  <a:lnTo>
                    <a:pt x="25400" y="723900"/>
                  </a:lnTo>
                  <a:close/>
                </a:path>
                <a:path w="25400" h="911860">
                  <a:moveTo>
                    <a:pt x="25400" y="736600"/>
                  </a:moveTo>
                  <a:lnTo>
                    <a:pt x="0" y="736600"/>
                  </a:lnTo>
                  <a:lnTo>
                    <a:pt x="0" y="742949"/>
                  </a:lnTo>
                  <a:lnTo>
                    <a:pt x="25400" y="742949"/>
                  </a:lnTo>
                  <a:lnTo>
                    <a:pt x="25400" y="736600"/>
                  </a:lnTo>
                  <a:close/>
                </a:path>
                <a:path w="25400" h="911860">
                  <a:moveTo>
                    <a:pt x="25400" y="742950"/>
                  </a:moveTo>
                  <a:lnTo>
                    <a:pt x="0" y="742950"/>
                  </a:lnTo>
                  <a:lnTo>
                    <a:pt x="0" y="749299"/>
                  </a:lnTo>
                  <a:lnTo>
                    <a:pt x="25400" y="749299"/>
                  </a:lnTo>
                  <a:lnTo>
                    <a:pt x="25400" y="742950"/>
                  </a:lnTo>
                  <a:close/>
                </a:path>
                <a:path w="25400" h="911860">
                  <a:moveTo>
                    <a:pt x="25400" y="749300"/>
                  </a:moveTo>
                  <a:lnTo>
                    <a:pt x="0" y="749300"/>
                  </a:lnTo>
                  <a:lnTo>
                    <a:pt x="0" y="755649"/>
                  </a:lnTo>
                  <a:lnTo>
                    <a:pt x="25400" y="755649"/>
                  </a:lnTo>
                  <a:lnTo>
                    <a:pt x="25400" y="749300"/>
                  </a:lnTo>
                  <a:close/>
                </a:path>
                <a:path w="25400" h="911860">
                  <a:moveTo>
                    <a:pt x="25400" y="755650"/>
                  </a:moveTo>
                  <a:lnTo>
                    <a:pt x="0" y="755650"/>
                  </a:lnTo>
                  <a:lnTo>
                    <a:pt x="0" y="761999"/>
                  </a:lnTo>
                  <a:lnTo>
                    <a:pt x="25400" y="761999"/>
                  </a:lnTo>
                  <a:lnTo>
                    <a:pt x="25400" y="755650"/>
                  </a:lnTo>
                  <a:close/>
                </a:path>
                <a:path w="25400" h="911860">
                  <a:moveTo>
                    <a:pt x="25400" y="762000"/>
                  </a:moveTo>
                  <a:lnTo>
                    <a:pt x="0" y="762000"/>
                  </a:lnTo>
                  <a:lnTo>
                    <a:pt x="0" y="768349"/>
                  </a:lnTo>
                  <a:lnTo>
                    <a:pt x="25400" y="768349"/>
                  </a:lnTo>
                  <a:lnTo>
                    <a:pt x="25400" y="762000"/>
                  </a:lnTo>
                  <a:close/>
                </a:path>
                <a:path w="25400" h="911860">
                  <a:moveTo>
                    <a:pt x="25400" y="769620"/>
                  </a:moveTo>
                  <a:lnTo>
                    <a:pt x="0" y="769620"/>
                  </a:lnTo>
                  <a:lnTo>
                    <a:pt x="0" y="774699"/>
                  </a:lnTo>
                  <a:lnTo>
                    <a:pt x="25400" y="774699"/>
                  </a:lnTo>
                  <a:lnTo>
                    <a:pt x="25400" y="769620"/>
                  </a:lnTo>
                  <a:close/>
                </a:path>
                <a:path w="25400" h="911860">
                  <a:moveTo>
                    <a:pt x="25400" y="768350"/>
                  </a:moveTo>
                  <a:lnTo>
                    <a:pt x="0" y="768350"/>
                  </a:lnTo>
                  <a:lnTo>
                    <a:pt x="0" y="769619"/>
                  </a:lnTo>
                  <a:lnTo>
                    <a:pt x="25400" y="769619"/>
                  </a:lnTo>
                  <a:lnTo>
                    <a:pt x="25400" y="768350"/>
                  </a:lnTo>
                  <a:close/>
                </a:path>
                <a:path w="25400" h="911860">
                  <a:moveTo>
                    <a:pt x="25400" y="774700"/>
                  </a:moveTo>
                  <a:lnTo>
                    <a:pt x="0" y="774700"/>
                  </a:lnTo>
                  <a:lnTo>
                    <a:pt x="0" y="781049"/>
                  </a:lnTo>
                  <a:lnTo>
                    <a:pt x="25400" y="781049"/>
                  </a:lnTo>
                  <a:lnTo>
                    <a:pt x="25400" y="774700"/>
                  </a:lnTo>
                  <a:close/>
                </a:path>
                <a:path w="25400" h="911860">
                  <a:moveTo>
                    <a:pt x="25400" y="781050"/>
                  </a:moveTo>
                  <a:lnTo>
                    <a:pt x="0" y="781050"/>
                  </a:lnTo>
                  <a:lnTo>
                    <a:pt x="0" y="787399"/>
                  </a:lnTo>
                  <a:lnTo>
                    <a:pt x="25400" y="787399"/>
                  </a:lnTo>
                  <a:lnTo>
                    <a:pt x="25400" y="781050"/>
                  </a:lnTo>
                  <a:close/>
                </a:path>
                <a:path w="25400" h="911860">
                  <a:moveTo>
                    <a:pt x="25400" y="787400"/>
                  </a:moveTo>
                  <a:lnTo>
                    <a:pt x="0" y="787400"/>
                  </a:lnTo>
                  <a:lnTo>
                    <a:pt x="0" y="793749"/>
                  </a:lnTo>
                  <a:lnTo>
                    <a:pt x="25400" y="793749"/>
                  </a:lnTo>
                  <a:lnTo>
                    <a:pt x="25400" y="787400"/>
                  </a:lnTo>
                  <a:close/>
                </a:path>
                <a:path w="25400" h="911860">
                  <a:moveTo>
                    <a:pt x="25400" y="793750"/>
                  </a:moveTo>
                  <a:lnTo>
                    <a:pt x="0" y="793750"/>
                  </a:lnTo>
                  <a:lnTo>
                    <a:pt x="0" y="800099"/>
                  </a:lnTo>
                  <a:lnTo>
                    <a:pt x="25400" y="800099"/>
                  </a:lnTo>
                  <a:lnTo>
                    <a:pt x="25400" y="793750"/>
                  </a:lnTo>
                  <a:close/>
                </a:path>
                <a:path w="25400" h="911860">
                  <a:moveTo>
                    <a:pt x="25400" y="800100"/>
                  </a:moveTo>
                  <a:lnTo>
                    <a:pt x="0" y="800100"/>
                  </a:lnTo>
                  <a:lnTo>
                    <a:pt x="0" y="806449"/>
                  </a:lnTo>
                  <a:lnTo>
                    <a:pt x="25400" y="806449"/>
                  </a:lnTo>
                  <a:lnTo>
                    <a:pt x="25400" y="800100"/>
                  </a:lnTo>
                  <a:close/>
                </a:path>
                <a:path w="25400" h="911860">
                  <a:moveTo>
                    <a:pt x="25400" y="806450"/>
                  </a:moveTo>
                  <a:lnTo>
                    <a:pt x="0" y="806450"/>
                  </a:lnTo>
                  <a:lnTo>
                    <a:pt x="0" y="831849"/>
                  </a:lnTo>
                  <a:lnTo>
                    <a:pt x="25400" y="831849"/>
                  </a:lnTo>
                  <a:lnTo>
                    <a:pt x="25400" y="806450"/>
                  </a:lnTo>
                  <a:close/>
                </a:path>
                <a:path w="25400" h="911860">
                  <a:moveTo>
                    <a:pt x="25400" y="831850"/>
                  </a:moveTo>
                  <a:lnTo>
                    <a:pt x="0" y="831850"/>
                  </a:lnTo>
                  <a:lnTo>
                    <a:pt x="0" y="838199"/>
                  </a:lnTo>
                  <a:lnTo>
                    <a:pt x="25400" y="838199"/>
                  </a:lnTo>
                  <a:lnTo>
                    <a:pt x="25400" y="831850"/>
                  </a:lnTo>
                  <a:close/>
                </a:path>
                <a:path w="25400" h="911860">
                  <a:moveTo>
                    <a:pt x="25400" y="838200"/>
                  </a:moveTo>
                  <a:lnTo>
                    <a:pt x="0" y="838200"/>
                  </a:lnTo>
                  <a:lnTo>
                    <a:pt x="0" y="844549"/>
                  </a:lnTo>
                  <a:lnTo>
                    <a:pt x="25400" y="844549"/>
                  </a:lnTo>
                  <a:lnTo>
                    <a:pt x="25400" y="838200"/>
                  </a:lnTo>
                  <a:close/>
                </a:path>
                <a:path w="25400" h="911860">
                  <a:moveTo>
                    <a:pt x="25400" y="844550"/>
                  </a:moveTo>
                  <a:lnTo>
                    <a:pt x="0" y="844550"/>
                  </a:lnTo>
                  <a:lnTo>
                    <a:pt x="0" y="850899"/>
                  </a:lnTo>
                  <a:lnTo>
                    <a:pt x="25400" y="850899"/>
                  </a:lnTo>
                  <a:lnTo>
                    <a:pt x="25400" y="844550"/>
                  </a:lnTo>
                  <a:close/>
                </a:path>
                <a:path w="25400" h="911860">
                  <a:moveTo>
                    <a:pt x="25400" y="850900"/>
                  </a:moveTo>
                  <a:lnTo>
                    <a:pt x="0" y="850900"/>
                  </a:lnTo>
                  <a:lnTo>
                    <a:pt x="0" y="854709"/>
                  </a:lnTo>
                  <a:lnTo>
                    <a:pt x="25400" y="854709"/>
                  </a:lnTo>
                  <a:lnTo>
                    <a:pt x="25400" y="850900"/>
                  </a:lnTo>
                  <a:close/>
                </a:path>
                <a:path w="25400" h="911860">
                  <a:moveTo>
                    <a:pt x="25400" y="854710"/>
                  </a:moveTo>
                  <a:lnTo>
                    <a:pt x="0" y="854710"/>
                  </a:lnTo>
                  <a:lnTo>
                    <a:pt x="0" y="857249"/>
                  </a:lnTo>
                  <a:lnTo>
                    <a:pt x="25400" y="857249"/>
                  </a:lnTo>
                  <a:lnTo>
                    <a:pt x="25400" y="854710"/>
                  </a:lnTo>
                  <a:close/>
                </a:path>
                <a:path w="25400" h="911860">
                  <a:moveTo>
                    <a:pt x="25400" y="857250"/>
                  </a:moveTo>
                  <a:lnTo>
                    <a:pt x="0" y="857250"/>
                  </a:lnTo>
                  <a:lnTo>
                    <a:pt x="0" y="869949"/>
                  </a:lnTo>
                  <a:lnTo>
                    <a:pt x="25400" y="869949"/>
                  </a:lnTo>
                  <a:lnTo>
                    <a:pt x="25400" y="857250"/>
                  </a:lnTo>
                  <a:close/>
                </a:path>
                <a:path w="25400" h="911860">
                  <a:moveTo>
                    <a:pt x="25400" y="869950"/>
                  </a:moveTo>
                  <a:lnTo>
                    <a:pt x="0" y="869950"/>
                  </a:lnTo>
                  <a:lnTo>
                    <a:pt x="0" y="876299"/>
                  </a:lnTo>
                  <a:lnTo>
                    <a:pt x="25400" y="876299"/>
                  </a:lnTo>
                  <a:lnTo>
                    <a:pt x="25400" y="869950"/>
                  </a:lnTo>
                  <a:close/>
                </a:path>
                <a:path w="25400" h="911860">
                  <a:moveTo>
                    <a:pt x="25400" y="876300"/>
                  </a:moveTo>
                  <a:lnTo>
                    <a:pt x="0" y="876300"/>
                  </a:lnTo>
                  <a:lnTo>
                    <a:pt x="0" y="886459"/>
                  </a:lnTo>
                  <a:lnTo>
                    <a:pt x="25400" y="886459"/>
                  </a:lnTo>
                  <a:lnTo>
                    <a:pt x="25400" y="876300"/>
                  </a:lnTo>
                  <a:close/>
                </a:path>
                <a:path w="25400" h="911860">
                  <a:moveTo>
                    <a:pt x="25400" y="886460"/>
                  </a:moveTo>
                  <a:lnTo>
                    <a:pt x="0" y="886460"/>
                  </a:lnTo>
                  <a:lnTo>
                    <a:pt x="0" y="892809"/>
                  </a:lnTo>
                  <a:lnTo>
                    <a:pt x="25400" y="892809"/>
                  </a:lnTo>
                  <a:lnTo>
                    <a:pt x="25400" y="886460"/>
                  </a:lnTo>
                  <a:close/>
                </a:path>
                <a:path w="25400" h="911860">
                  <a:moveTo>
                    <a:pt x="25400" y="892810"/>
                  </a:moveTo>
                  <a:lnTo>
                    <a:pt x="0" y="892810"/>
                  </a:lnTo>
                  <a:lnTo>
                    <a:pt x="0" y="901699"/>
                  </a:lnTo>
                  <a:lnTo>
                    <a:pt x="25400" y="901699"/>
                  </a:lnTo>
                  <a:lnTo>
                    <a:pt x="25400" y="892810"/>
                  </a:lnTo>
                  <a:close/>
                </a:path>
                <a:path w="25400" h="911860">
                  <a:moveTo>
                    <a:pt x="25400" y="901700"/>
                  </a:moveTo>
                  <a:lnTo>
                    <a:pt x="2539" y="901700"/>
                  </a:lnTo>
                  <a:lnTo>
                    <a:pt x="2539" y="902970"/>
                  </a:lnTo>
                  <a:lnTo>
                    <a:pt x="5079" y="902970"/>
                  </a:lnTo>
                  <a:lnTo>
                    <a:pt x="5079" y="904240"/>
                  </a:lnTo>
                  <a:lnTo>
                    <a:pt x="7619" y="904240"/>
                  </a:lnTo>
                  <a:lnTo>
                    <a:pt x="7619" y="905510"/>
                  </a:lnTo>
                  <a:lnTo>
                    <a:pt x="11429" y="905510"/>
                  </a:lnTo>
                  <a:lnTo>
                    <a:pt x="11429" y="906779"/>
                  </a:lnTo>
                  <a:lnTo>
                    <a:pt x="13970" y="906779"/>
                  </a:lnTo>
                  <a:lnTo>
                    <a:pt x="13969" y="908049"/>
                  </a:lnTo>
                  <a:lnTo>
                    <a:pt x="25400" y="908049"/>
                  </a:lnTo>
                  <a:lnTo>
                    <a:pt x="25400" y="901700"/>
                  </a:lnTo>
                  <a:close/>
                </a:path>
                <a:path w="25400" h="911860">
                  <a:moveTo>
                    <a:pt x="25400" y="908050"/>
                  </a:moveTo>
                  <a:lnTo>
                    <a:pt x="16509" y="908050"/>
                  </a:lnTo>
                  <a:lnTo>
                    <a:pt x="16509" y="909319"/>
                  </a:lnTo>
                  <a:lnTo>
                    <a:pt x="19050" y="909319"/>
                  </a:lnTo>
                  <a:lnTo>
                    <a:pt x="19050" y="910589"/>
                  </a:lnTo>
                  <a:lnTo>
                    <a:pt x="22859" y="910589"/>
                  </a:lnTo>
                  <a:lnTo>
                    <a:pt x="22859" y="911859"/>
                  </a:lnTo>
                  <a:lnTo>
                    <a:pt x="25400" y="911859"/>
                  </a:lnTo>
                  <a:lnTo>
                    <a:pt x="25400" y="908050"/>
                  </a:lnTo>
                  <a:close/>
                </a:path>
              </a:pathLst>
            </a:custGeom>
            <a:solidFill>
              <a:srgbClr val="6D89E0"/>
            </a:solidFill>
          </p:spPr>
          <p:txBody>
            <a:bodyPr wrap="square" lIns="0" tIns="0" rIns="0" bIns="0" rtlCol="0"/>
            <a:lstStyle/>
            <a:p>
              <a:endParaRPr/>
            </a:p>
          </p:txBody>
        </p:sp>
        <p:sp>
          <p:nvSpPr>
            <p:cNvPr id="626" name="object 626"/>
            <p:cNvSpPr/>
            <p:nvPr/>
          </p:nvSpPr>
          <p:spPr>
            <a:xfrm>
              <a:off x="1642109" y="4711700"/>
              <a:ext cx="25400" cy="905510"/>
            </a:xfrm>
            <a:custGeom>
              <a:avLst/>
              <a:gdLst/>
              <a:ahLst/>
              <a:cxnLst/>
              <a:rect l="l" t="t" r="r" b="b"/>
              <a:pathLst>
                <a:path w="25400" h="905510">
                  <a:moveTo>
                    <a:pt x="7619" y="0"/>
                  </a:moveTo>
                  <a:lnTo>
                    <a:pt x="0" y="0"/>
                  </a:lnTo>
                  <a:lnTo>
                    <a:pt x="0" y="2539"/>
                  </a:lnTo>
                  <a:lnTo>
                    <a:pt x="15239" y="2539"/>
                  </a:lnTo>
                  <a:lnTo>
                    <a:pt x="15239" y="1269"/>
                  </a:lnTo>
                  <a:lnTo>
                    <a:pt x="7619" y="1269"/>
                  </a:lnTo>
                  <a:lnTo>
                    <a:pt x="7619" y="0"/>
                  </a:lnTo>
                  <a:close/>
                </a:path>
                <a:path w="25400" h="905510">
                  <a:moveTo>
                    <a:pt x="21589" y="2540"/>
                  </a:moveTo>
                  <a:lnTo>
                    <a:pt x="0" y="2540"/>
                  </a:lnTo>
                  <a:lnTo>
                    <a:pt x="0" y="21589"/>
                  </a:lnTo>
                  <a:lnTo>
                    <a:pt x="25400" y="21589"/>
                  </a:lnTo>
                  <a:lnTo>
                    <a:pt x="25400" y="3810"/>
                  </a:lnTo>
                  <a:lnTo>
                    <a:pt x="21589" y="3810"/>
                  </a:lnTo>
                  <a:lnTo>
                    <a:pt x="21589" y="2540"/>
                  </a:lnTo>
                  <a:close/>
                </a:path>
                <a:path w="25400" h="905510">
                  <a:moveTo>
                    <a:pt x="25400" y="21590"/>
                  </a:moveTo>
                  <a:lnTo>
                    <a:pt x="0" y="21590"/>
                  </a:lnTo>
                  <a:lnTo>
                    <a:pt x="0" y="27939"/>
                  </a:lnTo>
                  <a:lnTo>
                    <a:pt x="25400" y="27939"/>
                  </a:lnTo>
                  <a:lnTo>
                    <a:pt x="25400" y="21590"/>
                  </a:lnTo>
                  <a:close/>
                </a:path>
                <a:path w="25400" h="905510">
                  <a:moveTo>
                    <a:pt x="25400" y="27940"/>
                  </a:moveTo>
                  <a:lnTo>
                    <a:pt x="0" y="27940"/>
                  </a:lnTo>
                  <a:lnTo>
                    <a:pt x="0" y="34289"/>
                  </a:lnTo>
                  <a:lnTo>
                    <a:pt x="25400" y="34289"/>
                  </a:lnTo>
                  <a:lnTo>
                    <a:pt x="25400" y="27940"/>
                  </a:lnTo>
                  <a:close/>
                </a:path>
                <a:path w="25400" h="905510">
                  <a:moveTo>
                    <a:pt x="25400" y="34290"/>
                  </a:moveTo>
                  <a:lnTo>
                    <a:pt x="0" y="34290"/>
                  </a:lnTo>
                  <a:lnTo>
                    <a:pt x="0" y="40639"/>
                  </a:lnTo>
                  <a:lnTo>
                    <a:pt x="25400" y="40639"/>
                  </a:lnTo>
                  <a:lnTo>
                    <a:pt x="25400" y="34290"/>
                  </a:lnTo>
                  <a:close/>
                </a:path>
                <a:path w="25400" h="905510">
                  <a:moveTo>
                    <a:pt x="25400" y="40640"/>
                  </a:moveTo>
                  <a:lnTo>
                    <a:pt x="0" y="40640"/>
                  </a:lnTo>
                  <a:lnTo>
                    <a:pt x="0" y="46989"/>
                  </a:lnTo>
                  <a:lnTo>
                    <a:pt x="25400" y="46989"/>
                  </a:lnTo>
                  <a:lnTo>
                    <a:pt x="25400" y="40640"/>
                  </a:lnTo>
                  <a:close/>
                </a:path>
                <a:path w="25400" h="905510">
                  <a:moveTo>
                    <a:pt x="25400" y="46990"/>
                  </a:moveTo>
                  <a:lnTo>
                    <a:pt x="0" y="46990"/>
                  </a:lnTo>
                  <a:lnTo>
                    <a:pt x="0" y="53339"/>
                  </a:lnTo>
                  <a:lnTo>
                    <a:pt x="25400" y="53339"/>
                  </a:lnTo>
                  <a:lnTo>
                    <a:pt x="25400" y="46990"/>
                  </a:lnTo>
                  <a:close/>
                </a:path>
                <a:path w="25400" h="905510">
                  <a:moveTo>
                    <a:pt x="25400" y="53340"/>
                  </a:moveTo>
                  <a:lnTo>
                    <a:pt x="0" y="53340"/>
                  </a:lnTo>
                  <a:lnTo>
                    <a:pt x="0" y="59689"/>
                  </a:lnTo>
                  <a:lnTo>
                    <a:pt x="25400" y="59689"/>
                  </a:lnTo>
                  <a:lnTo>
                    <a:pt x="25400" y="53340"/>
                  </a:lnTo>
                  <a:close/>
                </a:path>
                <a:path w="25400" h="905510">
                  <a:moveTo>
                    <a:pt x="25400" y="59690"/>
                  </a:moveTo>
                  <a:lnTo>
                    <a:pt x="0" y="59690"/>
                  </a:lnTo>
                  <a:lnTo>
                    <a:pt x="0" y="72389"/>
                  </a:lnTo>
                  <a:lnTo>
                    <a:pt x="25400" y="72389"/>
                  </a:lnTo>
                  <a:lnTo>
                    <a:pt x="25400" y="59690"/>
                  </a:lnTo>
                  <a:close/>
                </a:path>
                <a:path w="25400" h="905510">
                  <a:moveTo>
                    <a:pt x="25400" y="72390"/>
                  </a:moveTo>
                  <a:lnTo>
                    <a:pt x="0" y="72390"/>
                  </a:lnTo>
                  <a:lnTo>
                    <a:pt x="0" y="78739"/>
                  </a:lnTo>
                  <a:lnTo>
                    <a:pt x="25400" y="78739"/>
                  </a:lnTo>
                  <a:lnTo>
                    <a:pt x="25400" y="72390"/>
                  </a:lnTo>
                  <a:close/>
                </a:path>
                <a:path w="25400" h="905510">
                  <a:moveTo>
                    <a:pt x="25400" y="78740"/>
                  </a:moveTo>
                  <a:lnTo>
                    <a:pt x="0" y="78740"/>
                  </a:lnTo>
                  <a:lnTo>
                    <a:pt x="0" y="85089"/>
                  </a:lnTo>
                  <a:lnTo>
                    <a:pt x="25400" y="85089"/>
                  </a:lnTo>
                  <a:lnTo>
                    <a:pt x="25400" y="78740"/>
                  </a:lnTo>
                  <a:close/>
                </a:path>
                <a:path w="25400" h="905510">
                  <a:moveTo>
                    <a:pt x="25400" y="85090"/>
                  </a:moveTo>
                  <a:lnTo>
                    <a:pt x="0" y="85090"/>
                  </a:lnTo>
                  <a:lnTo>
                    <a:pt x="0" y="91439"/>
                  </a:lnTo>
                  <a:lnTo>
                    <a:pt x="25400" y="91439"/>
                  </a:lnTo>
                  <a:lnTo>
                    <a:pt x="25400" y="85090"/>
                  </a:lnTo>
                  <a:close/>
                </a:path>
                <a:path w="25400" h="905510">
                  <a:moveTo>
                    <a:pt x="25400" y="91440"/>
                  </a:moveTo>
                  <a:lnTo>
                    <a:pt x="0" y="91440"/>
                  </a:lnTo>
                  <a:lnTo>
                    <a:pt x="0" y="97789"/>
                  </a:lnTo>
                  <a:lnTo>
                    <a:pt x="25400" y="97789"/>
                  </a:lnTo>
                  <a:lnTo>
                    <a:pt x="25400" y="91440"/>
                  </a:lnTo>
                  <a:close/>
                </a:path>
                <a:path w="25400" h="905510">
                  <a:moveTo>
                    <a:pt x="25400" y="97790"/>
                  </a:moveTo>
                  <a:lnTo>
                    <a:pt x="0" y="97790"/>
                  </a:lnTo>
                  <a:lnTo>
                    <a:pt x="0" y="104139"/>
                  </a:lnTo>
                  <a:lnTo>
                    <a:pt x="25400" y="104139"/>
                  </a:lnTo>
                  <a:lnTo>
                    <a:pt x="25400" y="97790"/>
                  </a:lnTo>
                  <a:close/>
                </a:path>
                <a:path w="25400" h="905510">
                  <a:moveTo>
                    <a:pt x="25400" y="104140"/>
                  </a:moveTo>
                  <a:lnTo>
                    <a:pt x="0" y="104140"/>
                  </a:lnTo>
                  <a:lnTo>
                    <a:pt x="0" y="110489"/>
                  </a:lnTo>
                  <a:lnTo>
                    <a:pt x="25400" y="110489"/>
                  </a:lnTo>
                  <a:lnTo>
                    <a:pt x="25400" y="104140"/>
                  </a:lnTo>
                  <a:close/>
                </a:path>
                <a:path w="25400" h="905510">
                  <a:moveTo>
                    <a:pt x="25400" y="110490"/>
                  </a:moveTo>
                  <a:lnTo>
                    <a:pt x="0" y="110490"/>
                  </a:lnTo>
                  <a:lnTo>
                    <a:pt x="0" y="116839"/>
                  </a:lnTo>
                  <a:lnTo>
                    <a:pt x="25400" y="116839"/>
                  </a:lnTo>
                  <a:lnTo>
                    <a:pt x="25400" y="110490"/>
                  </a:lnTo>
                  <a:close/>
                </a:path>
                <a:path w="25400" h="905510">
                  <a:moveTo>
                    <a:pt x="25400" y="116840"/>
                  </a:moveTo>
                  <a:lnTo>
                    <a:pt x="0" y="116840"/>
                  </a:lnTo>
                  <a:lnTo>
                    <a:pt x="0" y="123189"/>
                  </a:lnTo>
                  <a:lnTo>
                    <a:pt x="25400" y="123189"/>
                  </a:lnTo>
                  <a:lnTo>
                    <a:pt x="25400" y="116840"/>
                  </a:lnTo>
                  <a:close/>
                </a:path>
                <a:path w="25400" h="905510">
                  <a:moveTo>
                    <a:pt x="25400" y="123190"/>
                  </a:moveTo>
                  <a:lnTo>
                    <a:pt x="0" y="123190"/>
                  </a:lnTo>
                  <a:lnTo>
                    <a:pt x="0" y="129539"/>
                  </a:lnTo>
                  <a:lnTo>
                    <a:pt x="25400" y="129539"/>
                  </a:lnTo>
                  <a:lnTo>
                    <a:pt x="25400" y="123190"/>
                  </a:lnTo>
                  <a:close/>
                </a:path>
                <a:path w="25400" h="905510">
                  <a:moveTo>
                    <a:pt x="25400" y="129540"/>
                  </a:moveTo>
                  <a:lnTo>
                    <a:pt x="0" y="129540"/>
                  </a:lnTo>
                  <a:lnTo>
                    <a:pt x="0" y="142239"/>
                  </a:lnTo>
                  <a:lnTo>
                    <a:pt x="25400" y="142239"/>
                  </a:lnTo>
                  <a:lnTo>
                    <a:pt x="25400" y="129540"/>
                  </a:lnTo>
                  <a:close/>
                </a:path>
                <a:path w="25400" h="905510">
                  <a:moveTo>
                    <a:pt x="25400" y="142240"/>
                  </a:moveTo>
                  <a:lnTo>
                    <a:pt x="0" y="142240"/>
                  </a:lnTo>
                  <a:lnTo>
                    <a:pt x="0" y="148589"/>
                  </a:lnTo>
                  <a:lnTo>
                    <a:pt x="25400" y="148589"/>
                  </a:lnTo>
                  <a:lnTo>
                    <a:pt x="25400" y="142240"/>
                  </a:lnTo>
                  <a:close/>
                </a:path>
                <a:path w="25400" h="905510">
                  <a:moveTo>
                    <a:pt x="25400" y="148590"/>
                  </a:moveTo>
                  <a:lnTo>
                    <a:pt x="0" y="148590"/>
                  </a:lnTo>
                  <a:lnTo>
                    <a:pt x="0" y="154939"/>
                  </a:lnTo>
                  <a:lnTo>
                    <a:pt x="25400" y="154939"/>
                  </a:lnTo>
                  <a:lnTo>
                    <a:pt x="25400" y="148590"/>
                  </a:lnTo>
                  <a:close/>
                </a:path>
                <a:path w="25400" h="905510">
                  <a:moveTo>
                    <a:pt x="25400" y="154940"/>
                  </a:moveTo>
                  <a:lnTo>
                    <a:pt x="0" y="154940"/>
                  </a:lnTo>
                  <a:lnTo>
                    <a:pt x="0" y="161289"/>
                  </a:lnTo>
                  <a:lnTo>
                    <a:pt x="25400" y="161289"/>
                  </a:lnTo>
                  <a:lnTo>
                    <a:pt x="25400" y="154940"/>
                  </a:lnTo>
                  <a:close/>
                </a:path>
                <a:path w="25400" h="905510">
                  <a:moveTo>
                    <a:pt x="25400" y="161290"/>
                  </a:moveTo>
                  <a:lnTo>
                    <a:pt x="0" y="161290"/>
                  </a:lnTo>
                  <a:lnTo>
                    <a:pt x="0" y="167639"/>
                  </a:lnTo>
                  <a:lnTo>
                    <a:pt x="25400" y="167639"/>
                  </a:lnTo>
                  <a:lnTo>
                    <a:pt x="25400" y="161290"/>
                  </a:lnTo>
                  <a:close/>
                </a:path>
                <a:path w="25400" h="905510">
                  <a:moveTo>
                    <a:pt x="25400" y="167640"/>
                  </a:moveTo>
                  <a:lnTo>
                    <a:pt x="0" y="167640"/>
                  </a:lnTo>
                  <a:lnTo>
                    <a:pt x="0" y="173989"/>
                  </a:lnTo>
                  <a:lnTo>
                    <a:pt x="25400" y="173989"/>
                  </a:lnTo>
                  <a:lnTo>
                    <a:pt x="25400" y="167640"/>
                  </a:lnTo>
                  <a:close/>
                </a:path>
                <a:path w="25400" h="905510">
                  <a:moveTo>
                    <a:pt x="25400" y="173990"/>
                  </a:moveTo>
                  <a:lnTo>
                    <a:pt x="0" y="173990"/>
                  </a:lnTo>
                  <a:lnTo>
                    <a:pt x="0" y="180339"/>
                  </a:lnTo>
                  <a:lnTo>
                    <a:pt x="25400" y="180339"/>
                  </a:lnTo>
                  <a:lnTo>
                    <a:pt x="25400" y="173990"/>
                  </a:lnTo>
                  <a:close/>
                </a:path>
                <a:path w="25400" h="905510">
                  <a:moveTo>
                    <a:pt x="25400" y="180340"/>
                  </a:moveTo>
                  <a:lnTo>
                    <a:pt x="0" y="180340"/>
                  </a:lnTo>
                  <a:lnTo>
                    <a:pt x="0" y="186689"/>
                  </a:lnTo>
                  <a:lnTo>
                    <a:pt x="25400" y="186689"/>
                  </a:lnTo>
                  <a:lnTo>
                    <a:pt x="25400" y="180340"/>
                  </a:lnTo>
                  <a:close/>
                </a:path>
                <a:path w="25400" h="905510">
                  <a:moveTo>
                    <a:pt x="25400" y="186690"/>
                  </a:moveTo>
                  <a:lnTo>
                    <a:pt x="0" y="186690"/>
                  </a:lnTo>
                  <a:lnTo>
                    <a:pt x="0" y="193039"/>
                  </a:lnTo>
                  <a:lnTo>
                    <a:pt x="25400" y="193039"/>
                  </a:lnTo>
                  <a:lnTo>
                    <a:pt x="25400" y="186690"/>
                  </a:lnTo>
                  <a:close/>
                </a:path>
                <a:path w="25400" h="905510">
                  <a:moveTo>
                    <a:pt x="25400" y="193040"/>
                  </a:moveTo>
                  <a:lnTo>
                    <a:pt x="0" y="193040"/>
                  </a:lnTo>
                  <a:lnTo>
                    <a:pt x="0" y="199389"/>
                  </a:lnTo>
                  <a:lnTo>
                    <a:pt x="25400" y="199389"/>
                  </a:lnTo>
                  <a:lnTo>
                    <a:pt x="25400" y="193040"/>
                  </a:lnTo>
                  <a:close/>
                </a:path>
                <a:path w="25400" h="905510">
                  <a:moveTo>
                    <a:pt x="25400" y="199390"/>
                  </a:moveTo>
                  <a:lnTo>
                    <a:pt x="0" y="199390"/>
                  </a:lnTo>
                  <a:lnTo>
                    <a:pt x="0" y="205739"/>
                  </a:lnTo>
                  <a:lnTo>
                    <a:pt x="25400" y="205739"/>
                  </a:lnTo>
                  <a:lnTo>
                    <a:pt x="25400" y="199390"/>
                  </a:lnTo>
                  <a:close/>
                </a:path>
                <a:path w="25400" h="905510">
                  <a:moveTo>
                    <a:pt x="25400" y="205740"/>
                  </a:moveTo>
                  <a:lnTo>
                    <a:pt x="0" y="205740"/>
                  </a:lnTo>
                  <a:lnTo>
                    <a:pt x="0" y="212089"/>
                  </a:lnTo>
                  <a:lnTo>
                    <a:pt x="25400" y="212089"/>
                  </a:lnTo>
                  <a:lnTo>
                    <a:pt x="25400" y="205740"/>
                  </a:lnTo>
                  <a:close/>
                </a:path>
                <a:path w="25400" h="905510">
                  <a:moveTo>
                    <a:pt x="25400" y="212090"/>
                  </a:moveTo>
                  <a:lnTo>
                    <a:pt x="0" y="212090"/>
                  </a:lnTo>
                  <a:lnTo>
                    <a:pt x="0" y="218439"/>
                  </a:lnTo>
                  <a:lnTo>
                    <a:pt x="25400" y="218439"/>
                  </a:lnTo>
                  <a:lnTo>
                    <a:pt x="25400" y="212090"/>
                  </a:lnTo>
                  <a:close/>
                </a:path>
                <a:path w="25400" h="905510">
                  <a:moveTo>
                    <a:pt x="25400" y="218440"/>
                  </a:moveTo>
                  <a:lnTo>
                    <a:pt x="0" y="218440"/>
                  </a:lnTo>
                  <a:lnTo>
                    <a:pt x="0" y="224789"/>
                  </a:lnTo>
                  <a:lnTo>
                    <a:pt x="25400" y="224789"/>
                  </a:lnTo>
                  <a:lnTo>
                    <a:pt x="25400" y="218440"/>
                  </a:lnTo>
                  <a:close/>
                </a:path>
                <a:path w="25400" h="905510">
                  <a:moveTo>
                    <a:pt x="25400" y="224790"/>
                  </a:moveTo>
                  <a:lnTo>
                    <a:pt x="0" y="224790"/>
                  </a:lnTo>
                  <a:lnTo>
                    <a:pt x="0" y="231139"/>
                  </a:lnTo>
                  <a:lnTo>
                    <a:pt x="25400" y="231139"/>
                  </a:lnTo>
                  <a:lnTo>
                    <a:pt x="25400" y="224790"/>
                  </a:lnTo>
                  <a:close/>
                </a:path>
                <a:path w="25400" h="905510">
                  <a:moveTo>
                    <a:pt x="25400" y="231140"/>
                  </a:moveTo>
                  <a:lnTo>
                    <a:pt x="0" y="231140"/>
                  </a:lnTo>
                  <a:lnTo>
                    <a:pt x="0" y="237489"/>
                  </a:lnTo>
                  <a:lnTo>
                    <a:pt x="25400" y="237489"/>
                  </a:lnTo>
                  <a:lnTo>
                    <a:pt x="25400" y="231140"/>
                  </a:lnTo>
                  <a:close/>
                </a:path>
                <a:path w="25400" h="905510">
                  <a:moveTo>
                    <a:pt x="25400" y="237490"/>
                  </a:moveTo>
                  <a:lnTo>
                    <a:pt x="0" y="237490"/>
                  </a:lnTo>
                  <a:lnTo>
                    <a:pt x="0" y="243839"/>
                  </a:lnTo>
                  <a:lnTo>
                    <a:pt x="25400" y="243839"/>
                  </a:lnTo>
                  <a:lnTo>
                    <a:pt x="25400" y="237490"/>
                  </a:lnTo>
                  <a:close/>
                </a:path>
                <a:path w="25400" h="905510">
                  <a:moveTo>
                    <a:pt x="25400" y="243840"/>
                  </a:moveTo>
                  <a:lnTo>
                    <a:pt x="0" y="243840"/>
                  </a:lnTo>
                  <a:lnTo>
                    <a:pt x="0" y="250189"/>
                  </a:lnTo>
                  <a:lnTo>
                    <a:pt x="25400" y="250189"/>
                  </a:lnTo>
                  <a:lnTo>
                    <a:pt x="25400" y="243840"/>
                  </a:lnTo>
                  <a:close/>
                </a:path>
                <a:path w="25400" h="905510">
                  <a:moveTo>
                    <a:pt x="25400" y="250190"/>
                  </a:moveTo>
                  <a:lnTo>
                    <a:pt x="0" y="250190"/>
                  </a:lnTo>
                  <a:lnTo>
                    <a:pt x="0" y="269239"/>
                  </a:lnTo>
                  <a:lnTo>
                    <a:pt x="25400" y="269239"/>
                  </a:lnTo>
                  <a:lnTo>
                    <a:pt x="25400" y="250190"/>
                  </a:lnTo>
                  <a:close/>
                </a:path>
                <a:path w="25400" h="905510">
                  <a:moveTo>
                    <a:pt x="25400" y="269240"/>
                  </a:moveTo>
                  <a:lnTo>
                    <a:pt x="0" y="269240"/>
                  </a:lnTo>
                  <a:lnTo>
                    <a:pt x="0" y="275589"/>
                  </a:lnTo>
                  <a:lnTo>
                    <a:pt x="25400" y="275589"/>
                  </a:lnTo>
                  <a:lnTo>
                    <a:pt x="25400" y="269240"/>
                  </a:lnTo>
                  <a:close/>
                </a:path>
                <a:path w="25400" h="905510">
                  <a:moveTo>
                    <a:pt x="25400" y="275590"/>
                  </a:moveTo>
                  <a:lnTo>
                    <a:pt x="0" y="275590"/>
                  </a:lnTo>
                  <a:lnTo>
                    <a:pt x="0" y="313689"/>
                  </a:lnTo>
                  <a:lnTo>
                    <a:pt x="25400" y="313689"/>
                  </a:lnTo>
                  <a:lnTo>
                    <a:pt x="25400" y="275590"/>
                  </a:lnTo>
                  <a:close/>
                </a:path>
                <a:path w="25400" h="905510">
                  <a:moveTo>
                    <a:pt x="25400" y="313690"/>
                  </a:moveTo>
                  <a:lnTo>
                    <a:pt x="0" y="313690"/>
                  </a:lnTo>
                  <a:lnTo>
                    <a:pt x="0" y="320039"/>
                  </a:lnTo>
                  <a:lnTo>
                    <a:pt x="25400" y="320039"/>
                  </a:lnTo>
                  <a:lnTo>
                    <a:pt x="25400" y="313690"/>
                  </a:lnTo>
                  <a:close/>
                </a:path>
                <a:path w="25400" h="905510">
                  <a:moveTo>
                    <a:pt x="25400" y="320040"/>
                  </a:moveTo>
                  <a:lnTo>
                    <a:pt x="0" y="320040"/>
                  </a:lnTo>
                  <a:lnTo>
                    <a:pt x="0" y="332739"/>
                  </a:lnTo>
                  <a:lnTo>
                    <a:pt x="25400" y="332739"/>
                  </a:lnTo>
                  <a:lnTo>
                    <a:pt x="25400" y="320040"/>
                  </a:lnTo>
                  <a:close/>
                </a:path>
                <a:path w="25400" h="905510">
                  <a:moveTo>
                    <a:pt x="25400" y="332740"/>
                  </a:moveTo>
                  <a:lnTo>
                    <a:pt x="0" y="332740"/>
                  </a:lnTo>
                  <a:lnTo>
                    <a:pt x="0" y="339089"/>
                  </a:lnTo>
                  <a:lnTo>
                    <a:pt x="25400" y="339089"/>
                  </a:lnTo>
                  <a:lnTo>
                    <a:pt x="25400" y="332740"/>
                  </a:lnTo>
                  <a:close/>
                </a:path>
                <a:path w="25400" h="905510">
                  <a:moveTo>
                    <a:pt x="25400" y="339090"/>
                  </a:moveTo>
                  <a:lnTo>
                    <a:pt x="0" y="339090"/>
                  </a:lnTo>
                  <a:lnTo>
                    <a:pt x="0" y="351789"/>
                  </a:lnTo>
                  <a:lnTo>
                    <a:pt x="25400" y="351789"/>
                  </a:lnTo>
                  <a:lnTo>
                    <a:pt x="25400" y="339090"/>
                  </a:lnTo>
                  <a:close/>
                </a:path>
                <a:path w="25400" h="905510">
                  <a:moveTo>
                    <a:pt x="25400" y="351790"/>
                  </a:moveTo>
                  <a:lnTo>
                    <a:pt x="0" y="351790"/>
                  </a:lnTo>
                  <a:lnTo>
                    <a:pt x="0" y="358139"/>
                  </a:lnTo>
                  <a:lnTo>
                    <a:pt x="25400" y="358139"/>
                  </a:lnTo>
                  <a:lnTo>
                    <a:pt x="25400" y="351790"/>
                  </a:lnTo>
                  <a:close/>
                </a:path>
                <a:path w="25400" h="905510">
                  <a:moveTo>
                    <a:pt x="25400" y="358140"/>
                  </a:moveTo>
                  <a:lnTo>
                    <a:pt x="0" y="358140"/>
                  </a:lnTo>
                  <a:lnTo>
                    <a:pt x="0" y="370839"/>
                  </a:lnTo>
                  <a:lnTo>
                    <a:pt x="25400" y="370839"/>
                  </a:lnTo>
                  <a:lnTo>
                    <a:pt x="25400" y="358140"/>
                  </a:lnTo>
                  <a:close/>
                </a:path>
                <a:path w="25400" h="905510">
                  <a:moveTo>
                    <a:pt x="25400" y="370840"/>
                  </a:moveTo>
                  <a:lnTo>
                    <a:pt x="0" y="370840"/>
                  </a:lnTo>
                  <a:lnTo>
                    <a:pt x="0" y="377189"/>
                  </a:lnTo>
                  <a:lnTo>
                    <a:pt x="25400" y="377189"/>
                  </a:lnTo>
                  <a:lnTo>
                    <a:pt x="25400" y="370840"/>
                  </a:lnTo>
                  <a:close/>
                </a:path>
                <a:path w="25400" h="905510">
                  <a:moveTo>
                    <a:pt x="25400" y="377190"/>
                  </a:moveTo>
                  <a:lnTo>
                    <a:pt x="0" y="377190"/>
                  </a:lnTo>
                  <a:lnTo>
                    <a:pt x="0" y="383539"/>
                  </a:lnTo>
                  <a:lnTo>
                    <a:pt x="25400" y="383539"/>
                  </a:lnTo>
                  <a:lnTo>
                    <a:pt x="25400" y="377190"/>
                  </a:lnTo>
                  <a:close/>
                </a:path>
                <a:path w="25400" h="905510">
                  <a:moveTo>
                    <a:pt x="25400" y="383540"/>
                  </a:moveTo>
                  <a:lnTo>
                    <a:pt x="0" y="383540"/>
                  </a:lnTo>
                  <a:lnTo>
                    <a:pt x="0" y="389889"/>
                  </a:lnTo>
                  <a:lnTo>
                    <a:pt x="25400" y="389889"/>
                  </a:lnTo>
                  <a:lnTo>
                    <a:pt x="25400" y="383540"/>
                  </a:lnTo>
                  <a:close/>
                </a:path>
                <a:path w="25400" h="905510">
                  <a:moveTo>
                    <a:pt x="25400" y="389890"/>
                  </a:moveTo>
                  <a:lnTo>
                    <a:pt x="0" y="389890"/>
                  </a:lnTo>
                  <a:lnTo>
                    <a:pt x="0" y="396239"/>
                  </a:lnTo>
                  <a:lnTo>
                    <a:pt x="25400" y="396239"/>
                  </a:lnTo>
                  <a:lnTo>
                    <a:pt x="25400" y="389890"/>
                  </a:lnTo>
                  <a:close/>
                </a:path>
                <a:path w="25400" h="905510">
                  <a:moveTo>
                    <a:pt x="25400" y="396240"/>
                  </a:moveTo>
                  <a:lnTo>
                    <a:pt x="0" y="396240"/>
                  </a:lnTo>
                  <a:lnTo>
                    <a:pt x="0" y="402589"/>
                  </a:lnTo>
                  <a:lnTo>
                    <a:pt x="25400" y="402589"/>
                  </a:lnTo>
                  <a:lnTo>
                    <a:pt x="25400" y="396240"/>
                  </a:lnTo>
                  <a:close/>
                </a:path>
                <a:path w="25400" h="905510">
                  <a:moveTo>
                    <a:pt x="25400" y="402590"/>
                  </a:moveTo>
                  <a:lnTo>
                    <a:pt x="0" y="402590"/>
                  </a:lnTo>
                  <a:lnTo>
                    <a:pt x="0" y="408939"/>
                  </a:lnTo>
                  <a:lnTo>
                    <a:pt x="25400" y="408939"/>
                  </a:lnTo>
                  <a:lnTo>
                    <a:pt x="25400" y="402590"/>
                  </a:lnTo>
                  <a:close/>
                </a:path>
                <a:path w="25400" h="905510">
                  <a:moveTo>
                    <a:pt x="25400" y="408940"/>
                  </a:moveTo>
                  <a:lnTo>
                    <a:pt x="0" y="408940"/>
                  </a:lnTo>
                  <a:lnTo>
                    <a:pt x="0" y="415289"/>
                  </a:lnTo>
                  <a:lnTo>
                    <a:pt x="25400" y="415289"/>
                  </a:lnTo>
                  <a:lnTo>
                    <a:pt x="25400" y="408940"/>
                  </a:lnTo>
                  <a:close/>
                </a:path>
                <a:path w="25400" h="905510">
                  <a:moveTo>
                    <a:pt x="25400" y="415290"/>
                  </a:moveTo>
                  <a:lnTo>
                    <a:pt x="0" y="415290"/>
                  </a:lnTo>
                  <a:lnTo>
                    <a:pt x="0" y="421639"/>
                  </a:lnTo>
                  <a:lnTo>
                    <a:pt x="25400" y="421639"/>
                  </a:lnTo>
                  <a:lnTo>
                    <a:pt x="25400" y="415290"/>
                  </a:lnTo>
                  <a:close/>
                </a:path>
                <a:path w="25400" h="905510">
                  <a:moveTo>
                    <a:pt x="25400" y="421640"/>
                  </a:moveTo>
                  <a:lnTo>
                    <a:pt x="0" y="421640"/>
                  </a:lnTo>
                  <a:lnTo>
                    <a:pt x="0" y="427989"/>
                  </a:lnTo>
                  <a:lnTo>
                    <a:pt x="25400" y="427989"/>
                  </a:lnTo>
                  <a:lnTo>
                    <a:pt x="25400" y="421640"/>
                  </a:lnTo>
                  <a:close/>
                </a:path>
                <a:path w="25400" h="905510">
                  <a:moveTo>
                    <a:pt x="25400" y="427990"/>
                  </a:moveTo>
                  <a:lnTo>
                    <a:pt x="0" y="427990"/>
                  </a:lnTo>
                  <a:lnTo>
                    <a:pt x="0" y="434339"/>
                  </a:lnTo>
                  <a:lnTo>
                    <a:pt x="25400" y="434339"/>
                  </a:lnTo>
                  <a:lnTo>
                    <a:pt x="25400" y="427990"/>
                  </a:lnTo>
                  <a:close/>
                </a:path>
                <a:path w="25400" h="905510">
                  <a:moveTo>
                    <a:pt x="25400" y="434340"/>
                  </a:moveTo>
                  <a:lnTo>
                    <a:pt x="0" y="434340"/>
                  </a:lnTo>
                  <a:lnTo>
                    <a:pt x="0" y="440689"/>
                  </a:lnTo>
                  <a:lnTo>
                    <a:pt x="25400" y="440689"/>
                  </a:lnTo>
                  <a:lnTo>
                    <a:pt x="25400" y="434340"/>
                  </a:lnTo>
                  <a:close/>
                </a:path>
                <a:path w="25400" h="905510">
                  <a:moveTo>
                    <a:pt x="25400" y="440690"/>
                  </a:moveTo>
                  <a:lnTo>
                    <a:pt x="0" y="440690"/>
                  </a:lnTo>
                  <a:lnTo>
                    <a:pt x="0" y="447039"/>
                  </a:lnTo>
                  <a:lnTo>
                    <a:pt x="25400" y="447039"/>
                  </a:lnTo>
                  <a:lnTo>
                    <a:pt x="25400" y="440690"/>
                  </a:lnTo>
                  <a:close/>
                </a:path>
                <a:path w="25400" h="905510">
                  <a:moveTo>
                    <a:pt x="25400" y="447040"/>
                  </a:moveTo>
                  <a:lnTo>
                    <a:pt x="0" y="447040"/>
                  </a:lnTo>
                  <a:lnTo>
                    <a:pt x="0" y="453389"/>
                  </a:lnTo>
                  <a:lnTo>
                    <a:pt x="25400" y="453389"/>
                  </a:lnTo>
                  <a:lnTo>
                    <a:pt x="25400" y="447040"/>
                  </a:lnTo>
                  <a:close/>
                </a:path>
                <a:path w="25400" h="905510">
                  <a:moveTo>
                    <a:pt x="25400" y="453390"/>
                  </a:moveTo>
                  <a:lnTo>
                    <a:pt x="0" y="453390"/>
                  </a:lnTo>
                  <a:lnTo>
                    <a:pt x="0" y="459739"/>
                  </a:lnTo>
                  <a:lnTo>
                    <a:pt x="25400" y="459739"/>
                  </a:lnTo>
                  <a:lnTo>
                    <a:pt x="25400" y="453390"/>
                  </a:lnTo>
                  <a:close/>
                </a:path>
                <a:path w="25400" h="905510">
                  <a:moveTo>
                    <a:pt x="25400" y="459740"/>
                  </a:moveTo>
                  <a:lnTo>
                    <a:pt x="0" y="459740"/>
                  </a:lnTo>
                  <a:lnTo>
                    <a:pt x="0" y="466089"/>
                  </a:lnTo>
                  <a:lnTo>
                    <a:pt x="25400" y="466089"/>
                  </a:lnTo>
                  <a:lnTo>
                    <a:pt x="25400" y="459740"/>
                  </a:lnTo>
                  <a:close/>
                </a:path>
                <a:path w="25400" h="905510">
                  <a:moveTo>
                    <a:pt x="25400" y="466090"/>
                  </a:moveTo>
                  <a:lnTo>
                    <a:pt x="0" y="466090"/>
                  </a:lnTo>
                  <a:lnTo>
                    <a:pt x="0" y="472439"/>
                  </a:lnTo>
                  <a:lnTo>
                    <a:pt x="25400" y="472439"/>
                  </a:lnTo>
                  <a:lnTo>
                    <a:pt x="25400" y="466090"/>
                  </a:lnTo>
                  <a:close/>
                </a:path>
                <a:path w="25400" h="905510">
                  <a:moveTo>
                    <a:pt x="25400" y="472440"/>
                  </a:moveTo>
                  <a:lnTo>
                    <a:pt x="0" y="472440"/>
                  </a:lnTo>
                  <a:lnTo>
                    <a:pt x="0" y="478789"/>
                  </a:lnTo>
                  <a:lnTo>
                    <a:pt x="25400" y="478789"/>
                  </a:lnTo>
                  <a:lnTo>
                    <a:pt x="25400" y="472440"/>
                  </a:lnTo>
                  <a:close/>
                </a:path>
                <a:path w="25400" h="905510">
                  <a:moveTo>
                    <a:pt x="25400" y="478790"/>
                  </a:moveTo>
                  <a:lnTo>
                    <a:pt x="0" y="478790"/>
                  </a:lnTo>
                  <a:lnTo>
                    <a:pt x="0" y="485139"/>
                  </a:lnTo>
                  <a:lnTo>
                    <a:pt x="25400" y="485139"/>
                  </a:lnTo>
                  <a:lnTo>
                    <a:pt x="25400" y="478790"/>
                  </a:lnTo>
                  <a:close/>
                </a:path>
                <a:path w="25400" h="905510">
                  <a:moveTo>
                    <a:pt x="25400" y="485140"/>
                  </a:moveTo>
                  <a:lnTo>
                    <a:pt x="0" y="485140"/>
                  </a:lnTo>
                  <a:lnTo>
                    <a:pt x="0" y="491489"/>
                  </a:lnTo>
                  <a:lnTo>
                    <a:pt x="25400" y="491489"/>
                  </a:lnTo>
                  <a:lnTo>
                    <a:pt x="25400" y="485140"/>
                  </a:lnTo>
                  <a:close/>
                </a:path>
                <a:path w="25400" h="905510">
                  <a:moveTo>
                    <a:pt x="25400" y="491490"/>
                  </a:moveTo>
                  <a:lnTo>
                    <a:pt x="0" y="491490"/>
                  </a:lnTo>
                  <a:lnTo>
                    <a:pt x="0" y="497839"/>
                  </a:lnTo>
                  <a:lnTo>
                    <a:pt x="25400" y="497839"/>
                  </a:lnTo>
                  <a:lnTo>
                    <a:pt x="25400" y="491490"/>
                  </a:lnTo>
                  <a:close/>
                </a:path>
                <a:path w="25400" h="905510">
                  <a:moveTo>
                    <a:pt x="25400" y="497840"/>
                  </a:moveTo>
                  <a:lnTo>
                    <a:pt x="0" y="497840"/>
                  </a:lnTo>
                  <a:lnTo>
                    <a:pt x="0" y="504189"/>
                  </a:lnTo>
                  <a:lnTo>
                    <a:pt x="25400" y="504189"/>
                  </a:lnTo>
                  <a:lnTo>
                    <a:pt x="25400" y="497840"/>
                  </a:lnTo>
                  <a:close/>
                </a:path>
                <a:path w="25400" h="905510">
                  <a:moveTo>
                    <a:pt x="25400" y="504190"/>
                  </a:moveTo>
                  <a:lnTo>
                    <a:pt x="0" y="504190"/>
                  </a:lnTo>
                  <a:lnTo>
                    <a:pt x="0" y="524510"/>
                  </a:lnTo>
                  <a:lnTo>
                    <a:pt x="25400" y="524510"/>
                  </a:lnTo>
                  <a:lnTo>
                    <a:pt x="25400" y="504190"/>
                  </a:lnTo>
                  <a:close/>
                </a:path>
                <a:path w="25400" h="905510">
                  <a:moveTo>
                    <a:pt x="25400" y="524510"/>
                  </a:moveTo>
                  <a:lnTo>
                    <a:pt x="0" y="524510"/>
                  </a:lnTo>
                  <a:lnTo>
                    <a:pt x="0" y="530860"/>
                  </a:lnTo>
                  <a:lnTo>
                    <a:pt x="25400" y="530860"/>
                  </a:lnTo>
                  <a:lnTo>
                    <a:pt x="25400" y="524510"/>
                  </a:lnTo>
                  <a:close/>
                </a:path>
                <a:path w="25400" h="905510">
                  <a:moveTo>
                    <a:pt x="25400" y="530860"/>
                  </a:moveTo>
                  <a:lnTo>
                    <a:pt x="0" y="530860"/>
                  </a:lnTo>
                  <a:lnTo>
                    <a:pt x="0" y="549910"/>
                  </a:lnTo>
                  <a:lnTo>
                    <a:pt x="25400" y="549910"/>
                  </a:lnTo>
                  <a:lnTo>
                    <a:pt x="25400" y="530860"/>
                  </a:lnTo>
                  <a:close/>
                </a:path>
                <a:path w="25400" h="905510">
                  <a:moveTo>
                    <a:pt x="25400" y="549910"/>
                  </a:moveTo>
                  <a:lnTo>
                    <a:pt x="0" y="549910"/>
                  </a:lnTo>
                  <a:lnTo>
                    <a:pt x="0" y="556260"/>
                  </a:lnTo>
                  <a:lnTo>
                    <a:pt x="25400" y="556260"/>
                  </a:lnTo>
                  <a:lnTo>
                    <a:pt x="25400" y="549910"/>
                  </a:lnTo>
                  <a:close/>
                </a:path>
                <a:path w="25400" h="905510">
                  <a:moveTo>
                    <a:pt x="25400" y="556260"/>
                  </a:moveTo>
                  <a:lnTo>
                    <a:pt x="0" y="556260"/>
                  </a:lnTo>
                  <a:lnTo>
                    <a:pt x="0" y="562610"/>
                  </a:lnTo>
                  <a:lnTo>
                    <a:pt x="25400" y="562610"/>
                  </a:lnTo>
                  <a:lnTo>
                    <a:pt x="25400" y="556260"/>
                  </a:lnTo>
                  <a:close/>
                </a:path>
                <a:path w="25400" h="905510">
                  <a:moveTo>
                    <a:pt x="25400" y="562610"/>
                  </a:moveTo>
                  <a:lnTo>
                    <a:pt x="0" y="562610"/>
                  </a:lnTo>
                  <a:lnTo>
                    <a:pt x="0" y="568960"/>
                  </a:lnTo>
                  <a:lnTo>
                    <a:pt x="25400" y="568960"/>
                  </a:lnTo>
                  <a:lnTo>
                    <a:pt x="25400" y="562610"/>
                  </a:lnTo>
                  <a:close/>
                </a:path>
                <a:path w="25400" h="905510">
                  <a:moveTo>
                    <a:pt x="25400" y="568960"/>
                  </a:moveTo>
                  <a:lnTo>
                    <a:pt x="0" y="568960"/>
                  </a:lnTo>
                  <a:lnTo>
                    <a:pt x="0" y="575310"/>
                  </a:lnTo>
                  <a:lnTo>
                    <a:pt x="25400" y="575310"/>
                  </a:lnTo>
                  <a:lnTo>
                    <a:pt x="25400" y="568960"/>
                  </a:lnTo>
                  <a:close/>
                </a:path>
                <a:path w="25400" h="905510">
                  <a:moveTo>
                    <a:pt x="25400" y="575310"/>
                  </a:moveTo>
                  <a:lnTo>
                    <a:pt x="0" y="575310"/>
                  </a:lnTo>
                  <a:lnTo>
                    <a:pt x="0" y="581660"/>
                  </a:lnTo>
                  <a:lnTo>
                    <a:pt x="25400" y="581660"/>
                  </a:lnTo>
                  <a:lnTo>
                    <a:pt x="25400" y="575310"/>
                  </a:lnTo>
                  <a:close/>
                </a:path>
                <a:path w="25400" h="905510">
                  <a:moveTo>
                    <a:pt x="25400" y="581660"/>
                  </a:moveTo>
                  <a:lnTo>
                    <a:pt x="0" y="581660"/>
                  </a:lnTo>
                  <a:lnTo>
                    <a:pt x="0" y="588010"/>
                  </a:lnTo>
                  <a:lnTo>
                    <a:pt x="25400" y="588010"/>
                  </a:lnTo>
                  <a:lnTo>
                    <a:pt x="25400" y="581660"/>
                  </a:lnTo>
                  <a:close/>
                </a:path>
                <a:path w="25400" h="905510">
                  <a:moveTo>
                    <a:pt x="25400" y="588010"/>
                  </a:moveTo>
                  <a:lnTo>
                    <a:pt x="0" y="588010"/>
                  </a:lnTo>
                  <a:lnTo>
                    <a:pt x="0" y="600710"/>
                  </a:lnTo>
                  <a:lnTo>
                    <a:pt x="25400" y="600710"/>
                  </a:lnTo>
                  <a:lnTo>
                    <a:pt x="25400" y="588010"/>
                  </a:lnTo>
                  <a:close/>
                </a:path>
                <a:path w="25400" h="905510">
                  <a:moveTo>
                    <a:pt x="25400" y="600710"/>
                  </a:moveTo>
                  <a:lnTo>
                    <a:pt x="0" y="600710"/>
                  </a:lnTo>
                  <a:lnTo>
                    <a:pt x="0" y="607060"/>
                  </a:lnTo>
                  <a:lnTo>
                    <a:pt x="25400" y="607060"/>
                  </a:lnTo>
                  <a:lnTo>
                    <a:pt x="25400" y="600710"/>
                  </a:lnTo>
                  <a:close/>
                </a:path>
                <a:path w="25400" h="905510">
                  <a:moveTo>
                    <a:pt x="25400" y="607060"/>
                  </a:moveTo>
                  <a:lnTo>
                    <a:pt x="0" y="607060"/>
                  </a:lnTo>
                  <a:lnTo>
                    <a:pt x="0" y="613410"/>
                  </a:lnTo>
                  <a:lnTo>
                    <a:pt x="25400" y="613410"/>
                  </a:lnTo>
                  <a:lnTo>
                    <a:pt x="25400" y="607060"/>
                  </a:lnTo>
                  <a:close/>
                </a:path>
                <a:path w="25400" h="905510">
                  <a:moveTo>
                    <a:pt x="25400" y="613410"/>
                  </a:moveTo>
                  <a:lnTo>
                    <a:pt x="0" y="613410"/>
                  </a:lnTo>
                  <a:lnTo>
                    <a:pt x="0" y="619760"/>
                  </a:lnTo>
                  <a:lnTo>
                    <a:pt x="25400" y="619760"/>
                  </a:lnTo>
                  <a:lnTo>
                    <a:pt x="25400" y="613410"/>
                  </a:lnTo>
                  <a:close/>
                </a:path>
                <a:path w="25400" h="905510">
                  <a:moveTo>
                    <a:pt x="25400" y="619760"/>
                  </a:moveTo>
                  <a:lnTo>
                    <a:pt x="0" y="619760"/>
                  </a:lnTo>
                  <a:lnTo>
                    <a:pt x="0" y="626109"/>
                  </a:lnTo>
                  <a:lnTo>
                    <a:pt x="25400" y="626109"/>
                  </a:lnTo>
                  <a:lnTo>
                    <a:pt x="25400" y="619760"/>
                  </a:lnTo>
                  <a:close/>
                </a:path>
                <a:path w="25400" h="905510">
                  <a:moveTo>
                    <a:pt x="25400" y="626110"/>
                  </a:moveTo>
                  <a:lnTo>
                    <a:pt x="0" y="626110"/>
                  </a:lnTo>
                  <a:lnTo>
                    <a:pt x="0" y="632459"/>
                  </a:lnTo>
                  <a:lnTo>
                    <a:pt x="25400" y="632459"/>
                  </a:lnTo>
                  <a:lnTo>
                    <a:pt x="25400" y="626110"/>
                  </a:lnTo>
                  <a:close/>
                </a:path>
                <a:path w="25400" h="905510">
                  <a:moveTo>
                    <a:pt x="25400" y="632460"/>
                  </a:moveTo>
                  <a:lnTo>
                    <a:pt x="0" y="632460"/>
                  </a:lnTo>
                  <a:lnTo>
                    <a:pt x="0" y="636269"/>
                  </a:lnTo>
                  <a:lnTo>
                    <a:pt x="25400" y="636269"/>
                  </a:lnTo>
                  <a:lnTo>
                    <a:pt x="25400" y="632460"/>
                  </a:lnTo>
                  <a:close/>
                </a:path>
                <a:path w="25400" h="905510">
                  <a:moveTo>
                    <a:pt x="25400" y="636270"/>
                  </a:moveTo>
                  <a:lnTo>
                    <a:pt x="0" y="636270"/>
                  </a:lnTo>
                  <a:lnTo>
                    <a:pt x="0" y="645160"/>
                  </a:lnTo>
                  <a:lnTo>
                    <a:pt x="25400" y="645160"/>
                  </a:lnTo>
                  <a:lnTo>
                    <a:pt x="25400" y="636270"/>
                  </a:lnTo>
                  <a:close/>
                </a:path>
                <a:path w="25400" h="905510">
                  <a:moveTo>
                    <a:pt x="25400" y="645160"/>
                  </a:moveTo>
                  <a:lnTo>
                    <a:pt x="0" y="645160"/>
                  </a:lnTo>
                  <a:lnTo>
                    <a:pt x="0" y="651510"/>
                  </a:lnTo>
                  <a:lnTo>
                    <a:pt x="25400" y="651510"/>
                  </a:lnTo>
                  <a:lnTo>
                    <a:pt x="25400" y="645160"/>
                  </a:lnTo>
                  <a:close/>
                </a:path>
                <a:path w="25400" h="905510">
                  <a:moveTo>
                    <a:pt x="25400" y="651510"/>
                  </a:moveTo>
                  <a:lnTo>
                    <a:pt x="0" y="651510"/>
                  </a:lnTo>
                  <a:lnTo>
                    <a:pt x="0" y="657860"/>
                  </a:lnTo>
                  <a:lnTo>
                    <a:pt x="25400" y="657860"/>
                  </a:lnTo>
                  <a:lnTo>
                    <a:pt x="25400" y="651510"/>
                  </a:lnTo>
                  <a:close/>
                </a:path>
                <a:path w="25400" h="905510">
                  <a:moveTo>
                    <a:pt x="25400" y="657860"/>
                  </a:moveTo>
                  <a:lnTo>
                    <a:pt x="0" y="657860"/>
                  </a:lnTo>
                  <a:lnTo>
                    <a:pt x="0" y="664210"/>
                  </a:lnTo>
                  <a:lnTo>
                    <a:pt x="25400" y="664210"/>
                  </a:lnTo>
                  <a:lnTo>
                    <a:pt x="25400" y="657860"/>
                  </a:lnTo>
                  <a:close/>
                </a:path>
                <a:path w="25400" h="905510">
                  <a:moveTo>
                    <a:pt x="25400" y="664210"/>
                  </a:moveTo>
                  <a:lnTo>
                    <a:pt x="0" y="664210"/>
                  </a:lnTo>
                  <a:lnTo>
                    <a:pt x="0" y="670560"/>
                  </a:lnTo>
                  <a:lnTo>
                    <a:pt x="25400" y="670560"/>
                  </a:lnTo>
                  <a:lnTo>
                    <a:pt x="25400" y="664210"/>
                  </a:lnTo>
                  <a:close/>
                </a:path>
                <a:path w="25400" h="905510">
                  <a:moveTo>
                    <a:pt x="25400" y="670560"/>
                  </a:moveTo>
                  <a:lnTo>
                    <a:pt x="0" y="670560"/>
                  </a:lnTo>
                  <a:lnTo>
                    <a:pt x="0" y="676910"/>
                  </a:lnTo>
                  <a:lnTo>
                    <a:pt x="25400" y="676910"/>
                  </a:lnTo>
                  <a:lnTo>
                    <a:pt x="25400" y="670560"/>
                  </a:lnTo>
                  <a:close/>
                </a:path>
                <a:path w="25400" h="905510">
                  <a:moveTo>
                    <a:pt x="25400" y="676910"/>
                  </a:moveTo>
                  <a:lnTo>
                    <a:pt x="0" y="676910"/>
                  </a:lnTo>
                  <a:lnTo>
                    <a:pt x="0" y="683259"/>
                  </a:lnTo>
                  <a:lnTo>
                    <a:pt x="25400" y="683259"/>
                  </a:lnTo>
                  <a:lnTo>
                    <a:pt x="25400" y="676910"/>
                  </a:lnTo>
                  <a:close/>
                </a:path>
                <a:path w="25400" h="905510">
                  <a:moveTo>
                    <a:pt x="25400" y="683260"/>
                  </a:moveTo>
                  <a:lnTo>
                    <a:pt x="0" y="683260"/>
                  </a:lnTo>
                  <a:lnTo>
                    <a:pt x="0" y="689610"/>
                  </a:lnTo>
                  <a:lnTo>
                    <a:pt x="25400" y="689610"/>
                  </a:lnTo>
                  <a:lnTo>
                    <a:pt x="25400" y="683260"/>
                  </a:lnTo>
                  <a:close/>
                </a:path>
                <a:path w="25400" h="905510">
                  <a:moveTo>
                    <a:pt x="25400" y="689610"/>
                  </a:moveTo>
                  <a:lnTo>
                    <a:pt x="0" y="689610"/>
                  </a:lnTo>
                  <a:lnTo>
                    <a:pt x="0" y="702310"/>
                  </a:lnTo>
                  <a:lnTo>
                    <a:pt x="25400" y="702310"/>
                  </a:lnTo>
                  <a:lnTo>
                    <a:pt x="25400" y="689610"/>
                  </a:lnTo>
                  <a:close/>
                </a:path>
                <a:path w="25400" h="905510">
                  <a:moveTo>
                    <a:pt x="25400" y="702310"/>
                  </a:moveTo>
                  <a:lnTo>
                    <a:pt x="0" y="702310"/>
                  </a:lnTo>
                  <a:lnTo>
                    <a:pt x="0" y="727710"/>
                  </a:lnTo>
                  <a:lnTo>
                    <a:pt x="25400" y="727710"/>
                  </a:lnTo>
                  <a:lnTo>
                    <a:pt x="25400" y="702310"/>
                  </a:lnTo>
                  <a:close/>
                </a:path>
                <a:path w="25400" h="905510">
                  <a:moveTo>
                    <a:pt x="25400" y="727710"/>
                  </a:moveTo>
                  <a:lnTo>
                    <a:pt x="0" y="727710"/>
                  </a:lnTo>
                  <a:lnTo>
                    <a:pt x="0" y="740410"/>
                  </a:lnTo>
                  <a:lnTo>
                    <a:pt x="25400" y="740410"/>
                  </a:lnTo>
                  <a:lnTo>
                    <a:pt x="25400" y="727710"/>
                  </a:lnTo>
                  <a:close/>
                </a:path>
                <a:path w="25400" h="905510">
                  <a:moveTo>
                    <a:pt x="25400" y="740410"/>
                  </a:moveTo>
                  <a:lnTo>
                    <a:pt x="0" y="740410"/>
                  </a:lnTo>
                  <a:lnTo>
                    <a:pt x="0" y="746760"/>
                  </a:lnTo>
                  <a:lnTo>
                    <a:pt x="25400" y="746760"/>
                  </a:lnTo>
                  <a:lnTo>
                    <a:pt x="25400" y="740410"/>
                  </a:lnTo>
                  <a:close/>
                </a:path>
                <a:path w="25400" h="905510">
                  <a:moveTo>
                    <a:pt x="25400" y="746760"/>
                  </a:moveTo>
                  <a:lnTo>
                    <a:pt x="0" y="746760"/>
                  </a:lnTo>
                  <a:lnTo>
                    <a:pt x="0" y="753110"/>
                  </a:lnTo>
                  <a:lnTo>
                    <a:pt x="25400" y="753110"/>
                  </a:lnTo>
                  <a:lnTo>
                    <a:pt x="25400" y="746760"/>
                  </a:lnTo>
                  <a:close/>
                </a:path>
                <a:path w="25400" h="905510">
                  <a:moveTo>
                    <a:pt x="25400" y="753110"/>
                  </a:moveTo>
                  <a:lnTo>
                    <a:pt x="0" y="753110"/>
                  </a:lnTo>
                  <a:lnTo>
                    <a:pt x="0" y="759460"/>
                  </a:lnTo>
                  <a:lnTo>
                    <a:pt x="25400" y="759460"/>
                  </a:lnTo>
                  <a:lnTo>
                    <a:pt x="25400" y="753110"/>
                  </a:lnTo>
                  <a:close/>
                </a:path>
                <a:path w="25400" h="905510">
                  <a:moveTo>
                    <a:pt x="25400" y="759460"/>
                  </a:moveTo>
                  <a:lnTo>
                    <a:pt x="0" y="759460"/>
                  </a:lnTo>
                  <a:lnTo>
                    <a:pt x="0" y="765810"/>
                  </a:lnTo>
                  <a:lnTo>
                    <a:pt x="25400" y="765810"/>
                  </a:lnTo>
                  <a:lnTo>
                    <a:pt x="25400" y="759460"/>
                  </a:lnTo>
                  <a:close/>
                </a:path>
                <a:path w="25400" h="905510">
                  <a:moveTo>
                    <a:pt x="25400" y="765810"/>
                  </a:moveTo>
                  <a:lnTo>
                    <a:pt x="0" y="765810"/>
                  </a:lnTo>
                  <a:lnTo>
                    <a:pt x="0" y="772160"/>
                  </a:lnTo>
                  <a:lnTo>
                    <a:pt x="25400" y="772160"/>
                  </a:lnTo>
                  <a:lnTo>
                    <a:pt x="25400" y="765810"/>
                  </a:lnTo>
                  <a:close/>
                </a:path>
                <a:path w="25400" h="905510">
                  <a:moveTo>
                    <a:pt x="25400" y="773430"/>
                  </a:moveTo>
                  <a:lnTo>
                    <a:pt x="0" y="773430"/>
                  </a:lnTo>
                  <a:lnTo>
                    <a:pt x="0" y="778510"/>
                  </a:lnTo>
                  <a:lnTo>
                    <a:pt x="25400" y="778510"/>
                  </a:lnTo>
                  <a:lnTo>
                    <a:pt x="25400" y="773430"/>
                  </a:lnTo>
                  <a:close/>
                </a:path>
                <a:path w="25400" h="905510">
                  <a:moveTo>
                    <a:pt x="25400" y="772160"/>
                  </a:moveTo>
                  <a:lnTo>
                    <a:pt x="0" y="772160"/>
                  </a:lnTo>
                  <a:lnTo>
                    <a:pt x="0" y="773430"/>
                  </a:lnTo>
                  <a:lnTo>
                    <a:pt x="25400" y="773430"/>
                  </a:lnTo>
                  <a:lnTo>
                    <a:pt x="25400" y="772160"/>
                  </a:lnTo>
                  <a:close/>
                </a:path>
                <a:path w="25400" h="905510">
                  <a:moveTo>
                    <a:pt x="25400" y="778510"/>
                  </a:moveTo>
                  <a:lnTo>
                    <a:pt x="0" y="778510"/>
                  </a:lnTo>
                  <a:lnTo>
                    <a:pt x="0" y="784860"/>
                  </a:lnTo>
                  <a:lnTo>
                    <a:pt x="25400" y="784860"/>
                  </a:lnTo>
                  <a:lnTo>
                    <a:pt x="25400" y="778510"/>
                  </a:lnTo>
                  <a:close/>
                </a:path>
                <a:path w="25400" h="905510">
                  <a:moveTo>
                    <a:pt x="25400" y="784860"/>
                  </a:moveTo>
                  <a:lnTo>
                    <a:pt x="0" y="784860"/>
                  </a:lnTo>
                  <a:lnTo>
                    <a:pt x="0" y="791210"/>
                  </a:lnTo>
                  <a:lnTo>
                    <a:pt x="25400" y="791210"/>
                  </a:lnTo>
                  <a:lnTo>
                    <a:pt x="25400" y="784860"/>
                  </a:lnTo>
                  <a:close/>
                </a:path>
                <a:path w="25400" h="905510">
                  <a:moveTo>
                    <a:pt x="25400" y="791210"/>
                  </a:moveTo>
                  <a:lnTo>
                    <a:pt x="0" y="791210"/>
                  </a:lnTo>
                  <a:lnTo>
                    <a:pt x="0" y="797560"/>
                  </a:lnTo>
                  <a:lnTo>
                    <a:pt x="25400" y="797560"/>
                  </a:lnTo>
                  <a:lnTo>
                    <a:pt x="25400" y="791210"/>
                  </a:lnTo>
                  <a:close/>
                </a:path>
                <a:path w="25400" h="905510">
                  <a:moveTo>
                    <a:pt x="25400" y="797560"/>
                  </a:moveTo>
                  <a:lnTo>
                    <a:pt x="0" y="797560"/>
                  </a:lnTo>
                  <a:lnTo>
                    <a:pt x="0" y="803910"/>
                  </a:lnTo>
                  <a:lnTo>
                    <a:pt x="25400" y="803910"/>
                  </a:lnTo>
                  <a:lnTo>
                    <a:pt x="25400" y="797560"/>
                  </a:lnTo>
                  <a:close/>
                </a:path>
                <a:path w="25400" h="905510">
                  <a:moveTo>
                    <a:pt x="25400" y="803910"/>
                  </a:moveTo>
                  <a:lnTo>
                    <a:pt x="0" y="803910"/>
                  </a:lnTo>
                  <a:lnTo>
                    <a:pt x="0" y="810260"/>
                  </a:lnTo>
                  <a:lnTo>
                    <a:pt x="25400" y="810260"/>
                  </a:lnTo>
                  <a:lnTo>
                    <a:pt x="25400" y="803910"/>
                  </a:lnTo>
                  <a:close/>
                </a:path>
                <a:path w="25400" h="905510">
                  <a:moveTo>
                    <a:pt x="25400" y="810260"/>
                  </a:moveTo>
                  <a:lnTo>
                    <a:pt x="0" y="810260"/>
                  </a:lnTo>
                  <a:lnTo>
                    <a:pt x="0" y="835660"/>
                  </a:lnTo>
                  <a:lnTo>
                    <a:pt x="25400" y="835660"/>
                  </a:lnTo>
                  <a:lnTo>
                    <a:pt x="25400" y="810260"/>
                  </a:lnTo>
                  <a:close/>
                </a:path>
                <a:path w="25400" h="905510">
                  <a:moveTo>
                    <a:pt x="25400" y="835660"/>
                  </a:moveTo>
                  <a:lnTo>
                    <a:pt x="0" y="835660"/>
                  </a:lnTo>
                  <a:lnTo>
                    <a:pt x="0" y="842010"/>
                  </a:lnTo>
                  <a:lnTo>
                    <a:pt x="25400" y="842010"/>
                  </a:lnTo>
                  <a:lnTo>
                    <a:pt x="25400" y="835660"/>
                  </a:lnTo>
                  <a:close/>
                </a:path>
                <a:path w="25400" h="905510">
                  <a:moveTo>
                    <a:pt x="25400" y="842010"/>
                  </a:moveTo>
                  <a:lnTo>
                    <a:pt x="0" y="842010"/>
                  </a:lnTo>
                  <a:lnTo>
                    <a:pt x="0" y="848360"/>
                  </a:lnTo>
                  <a:lnTo>
                    <a:pt x="25400" y="848360"/>
                  </a:lnTo>
                  <a:lnTo>
                    <a:pt x="25400" y="842010"/>
                  </a:lnTo>
                  <a:close/>
                </a:path>
                <a:path w="25400" h="905510">
                  <a:moveTo>
                    <a:pt x="25400" y="848360"/>
                  </a:moveTo>
                  <a:lnTo>
                    <a:pt x="0" y="848360"/>
                  </a:lnTo>
                  <a:lnTo>
                    <a:pt x="0" y="854709"/>
                  </a:lnTo>
                  <a:lnTo>
                    <a:pt x="25400" y="854709"/>
                  </a:lnTo>
                  <a:lnTo>
                    <a:pt x="25400" y="848360"/>
                  </a:lnTo>
                  <a:close/>
                </a:path>
                <a:path w="25400" h="905510">
                  <a:moveTo>
                    <a:pt x="25400" y="854710"/>
                  </a:moveTo>
                  <a:lnTo>
                    <a:pt x="0" y="854710"/>
                  </a:lnTo>
                  <a:lnTo>
                    <a:pt x="0" y="858519"/>
                  </a:lnTo>
                  <a:lnTo>
                    <a:pt x="25400" y="858519"/>
                  </a:lnTo>
                  <a:lnTo>
                    <a:pt x="25400" y="854710"/>
                  </a:lnTo>
                  <a:close/>
                </a:path>
                <a:path w="25400" h="905510">
                  <a:moveTo>
                    <a:pt x="25400" y="858520"/>
                  </a:moveTo>
                  <a:lnTo>
                    <a:pt x="0" y="858520"/>
                  </a:lnTo>
                  <a:lnTo>
                    <a:pt x="0" y="861060"/>
                  </a:lnTo>
                  <a:lnTo>
                    <a:pt x="25400" y="861060"/>
                  </a:lnTo>
                  <a:lnTo>
                    <a:pt x="25400" y="858520"/>
                  </a:lnTo>
                  <a:close/>
                </a:path>
                <a:path w="25400" h="905510">
                  <a:moveTo>
                    <a:pt x="25400" y="861060"/>
                  </a:moveTo>
                  <a:lnTo>
                    <a:pt x="0" y="861060"/>
                  </a:lnTo>
                  <a:lnTo>
                    <a:pt x="0" y="873759"/>
                  </a:lnTo>
                  <a:lnTo>
                    <a:pt x="25400" y="873759"/>
                  </a:lnTo>
                  <a:lnTo>
                    <a:pt x="25400" y="861060"/>
                  </a:lnTo>
                  <a:close/>
                </a:path>
                <a:path w="25400" h="905510">
                  <a:moveTo>
                    <a:pt x="25400" y="873760"/>
                  </a:moveTo>
                  <a:lnTo>
                    <a:pt x="0" y="873760"/>
                  </a:lnTo>
                  <a:lnTo>
                    <a:pt x="0" y="880109"/>
                  </a:lnTo>
                  <a:lnTo>
                    <a:pt x="25400" y="880109"/>
                  </a:lnTo>
                  <a:lnTo>
                    <a:pt x="25400" y="873760"/>
                  </a:lnTo>
                  <a:close/>
                </a:path>
                <a:path w="25400" h="905510">
                  <a:moveTo>
                    <a:pt x="25400" y="880110"/>
                  </a:moveTo>
                  <a:lnTo>
                    <a:pt x="0" y="880110"/>
                  </a:lnTo>
                  <a:lnTo>
                    <a:pt x="0" y="890269"/>
                  </a:lnTo>
                  <a:lnTo>
                    <a:pt x="25400" y="890269"/>
                  </a:lnTo>
                  <a:lnTo>
                    <a:pt x="25400" y="880110"/>
                  </a:lnTo>
                  <a:close/>
                </a:path>
                <a:path w="25400" h="905510">
                  <a:moveTo>
                    <a:pt x="25400" y="890270"/>
                  </a:moveTo>
                  <a:lnTo>
                    <a:pt x="0" y="890270"/>
                  </a:lnTo>
                  <a:lnTo>
                    <a:pt x="0" y="894080"/>
                  </a:lnTo>
                  <a:lnTo>
                    <a:pt x="1269" y="894080"/>
                  </a:lnTo>
                  <a:lnTo>
                    <a:pt x="1269" y="895350"/>
                  </a:lnTo>
                  <a:lnTo>
                    <a:pt x="3809" y="895350"/>
                  </a:lnTo>
                  <a:lnTo>
                    <a:pt x="3809" y="896619"/>
                  </a:lnTo>
                  <a:lnTo>
                    <a:pt x="25400" y="896619"/>
                  </a:lnTo>
                  <a:lnTo>
                    <a:pt x="25400" y="890270"/>
                  </a:lnTo>
                  <a:close/>
                </a:path>
                <a:path w="25400" h="905510">
                  <a:moveTo>
                    <a:pt x="25400" y="896620"/>
                  </a:moveTo>
                  <a:lnTo>
                    <a:pt x="7619" y="896620"/>
                  </a:lnTo>
                  <a:lnTo>
                    <a:pt x="7619" y="897890"/>
                  </a:lnTo>
                  <a:lnTo>
                    <a:pt x="10159" y="897890"/>
                  </a:lnTo>
                  <a:lnTo>
                    <a:pt x="10159" y="899160"/>
                  </a:lnTo>
                  <a:lnTo>
                    <a:pt x="12700" y="899160"/>
                  </a:lnTo>
                  <a:lnTo>
                    <a:pt x="12700" y="900430"/>
                  </a:lnTo>
                  <a:lnTo>
                    <a:pt x="15239" y="900430"/>
                  </a:lnTo>
                  <a:lnTo>
                    <a:pt x="15239" y="901700"/>
                  </a:lnTo>
                  <a:lnTo>
                    <a:pt x="19050" y="901700"/>
                  </a:lnTo>
                  <a:lnTo>
                    <a:pt x="19050" y="902969"/>
                  </a:lnTo>
                  <a:lnTo>
                    <a:pt x="21589" y="902969"/>
                  </a:lnTo>
                  <a:lnTo>
                    <a:pt x="21589" y="904240"/>
                  </a:lnTo>
                  <a:lnTo>
                    <a:pt x="24129" y="904240"/>
                  </a:lnTo>
                  <a:lnTo>
                    <a:pt x="24129" y="905510"/>
                  </a:lnTo>
                  <a:lnTo>
                    <a:pt x="25400" y="905510"/>
                  </a:lnTo>
                  <a:lnTo>
                    <a:pt x="25400" y="896620"/>
                  </a:lnTo>
                  <a:close/>
                </a:path>
              </a:pathLst>
            </a:custGeom>
            <a:solidFill>
              <a:srgbClr val="6E8AE0"/>
            </a:solidFill>
          </p:spPr>
          <p:txBody>
            <a:bodyPr wrap="square" lIns="0" tIns="0" rIns="0" bIns="0" rtlCol="0"/>
            <a:lstStyle/>
            <a:p>
              <a:endParaRPr/>
            </a:p>
          </p:txBody>
        </p:sp>
        <p:sp>
          <p:nvSpPr>
            <p:cNvPr id="627" name="object 627"/>
            <p:cNvSpPr/>
            <p:nvPr/>
          </p:nvSpPr>
          <p:spPr>
            <a:xfrm>
              <a:off x="1615440" y="4706620"/>
              <a:ext cx="26670" cy="899160"/>
            </a:xfrm>
            <a:custGeom>
              <a:avLst/>
              <a:gdLst/>
              <a:ahLst/>
              <a:cxnLst/>
              <a:rect l="l" t="t" r="r" b="b"/>
              <a:pathLst>
                <a:path w="26669" h="899160">
                  <a:moveTo>
                    <a:pt x="5080" y="0"/>
                  </a:moveTo>
                  <a:lnTo>
                    <a:pt x="0" y="0"/>
                  </a:lnTo>
                  <a:lnTo>
                    <a:pt x="0" y="1269"/>
                  </a:lnTo>
                  <a:lnTo>
                    <a:pt x="5080" y="1269"/>
                  </a:lnTo>
                  <a:lnTo>
                    <a:pt x="5080" y="0"/>
                  </a:lnTo>
                  <a:close/>
                </a:path>
                <a:path w="26669" h="899160">
                  <a:moveTo>
                    <a:pt x="12699" y="1269"/>
                  </a:moveTo>
                  <a:lnTo>
                    <a:pt x="0" y="1269"/>
                  </a:lnTo>
                  <a:lnTo>
                    <a:pt x="0" y="7619"/>
                  </a:lnTo>
                  <a:lnTo>
                    <a:pt x="26670" y="7619"/>
                  </a:lnTo>
                  <a:lnTo>
                    <a:pt x="26670" y="3809"/>
                  </a:lnTo>
                  <a:lnTo>
                    <a:pt x="20319" y="3809"/>
                  </a:lnTo>
                  <a:lnTo>
                    <a:pt x="20319" y="2539"/>
                  </a:lnTo>
                  <a:lnTo>
                    <a:pt x="12699" y="2539"/>
                  </a:lnTo>
                  <a:lnTo>
                    <a:pt x="12699" y="1269"/>
                  </a:lnTo>
                  <a:close/>
                </a:path>
                <a:path w="26669" h="899160">
                  <a:moveTo>
                    <a:pt x="26670" y="7620"/>
                  </a:moveTo>
                  <a:lnTo>
                    <a:pt x="0" y="7620"/>
                  </a:lnTo>
                  <a:lnTo>
                    <a:pt x="0" y="26669"/>
                  </a:lnTo>
                  <a:lnTo>
                    <a:pt x="26670" y="26669"/>
                  </a:lnTo>
                  <a:lnTo>
                    <a:pt x="26670" y="7620"/>
                  </a:lnTo>
                  <a:close/>
                </a:path>
                <a:path w="26669" h="899160">
                  <a:moveTo>
                    <a:pt x="26670" y="26669"/>
                  </a:moveTo>
                  <a:lnTo>
                    <a:pt x="0" y="26669"/>
                  </a:lnTo>
                  <a:lnTo>
                    <a:pt x="0" y="33019"/>
                  </a:lnTo>
                  <a:lnTo>
                    <a:pt x="26670" y="33019"/>
                  </a:lnTo>
                  <a:lnTo>
                    <a:pt x="26670" y="26669"/>
                  </a:lnTo>
                  <a:close/>
                </a:path>
                <a:path w="26669" h="899160">
                  <a:moveTo>
                    <a:pt x="26670" y="33019"/>
                  </a:moveTo>
                  <a:lnTo>
                    <a:pt x="0" y="33019"/>
                  </a:lnTo>
                  <a:lnTo>
                    <a:pt x="0" y="39369"/>
                  </a:lnTo>
                  <a:lnTo>
                    <a:pt x="26670" y="39369"/>
                  </a:lnTo>
                  <a:lnTo>
                    <a:pt x="26670" y="33019"/>
                  </a:lnTo>
                  <a:close/>
                </a:path>
                <a:path w="26669" h="899160">
                  <a:moveTo>
                    <a:pt x="26670" y="39370"/>
                  </a:moveTo>
                  <a:lnTo>
                    <a:pt x="0" y="39370"/>
                  </a:lnTo>
                  <a:lnTo>
                    <a:pt x="0" y="45719"/>
                  </a:lnTo>
                  <a:lnTo>
                    <a:pt x="26670" y="45719"/>
                  </a:lnTo>
                  <a:lnTo>
                    <a:pt x="26670" y="39370"/>
                  </a:lnTo>
                  <a:close/>
                </a:path>
                <a:path w="26669" h="899160">
                  <a:moveTo>
                    <a:pt x="26670" y="45720"/>
                  </a:moveTo>
                  <a:lnTo>
                    <a:pt x="0" y="45720"/>
                  </a:lnTo>
                  <a:lnTo>
                    <a:pt x="0" y="52069"/>
                  </a:lnTo>
                  <a:lnTo>
                    <a:pt x="26670" y="52069"/>
                  </a:lnTo>
                  <a:lnTo>
                    <a:pt x="26670" y="45720"/>
                  </a:lnTo>
                  <a:close/>
                </a:path>
                <a:path w="26669" h="899160">
                  <a:moveTo>
                    <a:pt x="26670" y="52069"/>
                  </a:moveTo>
                  <a:lnTo>
                    <a:pt x="0" y="52069"/>
                  </a:lnTo>
                  <a:lnTo>
                    <a:pt x="0" y="58419"/>
                  </a:lnTo>
                  <a:lnTo>
                    <a:pt x="26670" y="58419"/>
                  </a:lnTo>
                  <a:lnTo>
                    <a:pt x="26670" y="52069"/>
                  </a:lnTo>
                  <a:close/>
                </a:path>
                <a:path w="26669" h="899160">
                  <a:moveTo>
                    <a:pt x="26670" y="58419"/>
                  </a:moveTo>
                  <a:lnTo>
                    <a:pt x="0" y="58419"/>
                  </a:lnTo>
                  <a:lnTo>
                    <a:pt x="0" y="64769"/>
                  </a:lnTo>
                  <a:lnTo>
                    <a:pt x="26670" y="64769"/>
                  </a:lnTo>
                  <a:lnTo>
                    <a:pt x="26670" y="58419"/>
                  </a:lnTo>
                  <a:close/>
                </a:path>
                <a:path w="26669" h="899160">
                  <a:moveTo>
                    <a:pt x="26670" y="64769"/>
                  </a:moveTo>
                  <a:lnTo>
                    <a:pt x="0" y="64769"/>
                  </a:lnTo>
                  <a:lnTo>
                    <a:pt x="0" y="77469"/>
                  </a:lnTo>
                  <a:lnTo>
                    <a:pt x="26670" y="77469"/>
                  </a:lnTo>
                  <a:lnTo>
                    <a:pt x="26670" y="64769"/>
                  </a:lnTo>
                  <a:close/>
                </a:path>
                <a:path w="26669" h="899160">
                  <a:moveTo>
                    <a:pt x="26670" y="77469"/>
                  </a:moveTo>
                  <a:lnTo>
                    <a:pt x="0" y="77469"/>
                  </a:lnTo>
                  <a:lnTo>
                    <a:pt x="0" y="83819"/>
                  </a:lnTo>
                  <a:lnTo>
                    <a:pt x="26670" y="83819"/>
                  </a:lnTo>
                  <a:lnTo>
                    <a:pt x="26670" y="77469"/>
                  </a:lnTo>
                  <a:close/>
                </a:path>
                <a:path w="26669" h="899160">
                  <a:moveTo>
                    <a:pt x="26670" y="83819"/>
                  </a:moveTo>
                  <a:lnTo>
                    <a:pt x="0" y="83819"/>
                  </a:lnTo>
                  <a:lnTo>
                    <a:pt x="0" y="90169"/>
                  </a:lnTo>
                  <a:lnTo>
                    <a:pt x="26670" y="90169"/>
                  </a:lnTo>
                  <a:lnTo>
                    <a:pt x="26670" y="83819"/>
                  </a:lnTo>
                  <a:close/>
                </a:path>
                <a:path w="26669" h="899160">
                  <a:moveTo>
                    <a:pt x="26670" y="90169"/>
                  </a:moveTo>
                  <a:lnTo>
                    <a:pt x="0" y="90169"/>
                  </a:lnTo>
                  <a:lnTo>
                    <a:pt x="0" y="96519"/>
                  </a:lnTo>
                  <a:lnTo>
                    <a:pt x="26670" y="96519"/>
                  </a:lnTo>
                  <a:lnTo>
                    <a:pt x="26670" y="90169"/>
                  </a:lnTo>
                  <a:close/>
                </a:path>
                <a:path w="26669" h="899160">
                  <a:moveTo>
                    <a:pt x="26670" y="96519"/>
                  </a:moveTo>
                  <a:lnTo>
                    <a:pt x="0" y="96519"/>
                  </a:lnTo>
                  <a:lnTo>
                    <a:pt x="0" y="102869"/>
                  </a:lnTo>
                  <a:lnTo>
                    <a:pt x="26670" y="102869"/>
                  </a:lnTo>
                  <a:lnTo>
                    <a:pt x="26670" y="96519"/>
                  </a:lnTo>
                  <a:close/>
                </a:path>
                <a:path w="26669" h="899160">
                  <a:moveTo>
                    <a:pt x="26670" y="102869"/>
                  </a:moveTo>
                  <a:lnTo>
                    <a:pt x="0" y="102869"/>
                  </a:lnTo>
                  <a:lnTo>
                    <a:pt x="0" y="109219"/>
                  </a:lnTo>
                  <a:lnTo>
                    <a:pt x="26670" y="109219"/>
                  </a:lnTo>
                  <a:lnTo>
                    <a:pt x="26670" y="102869"/>
                  </a:lnTo>
                  <a:close/>
                </a:path>
                <a:path w="26669" h="899160">
                  <a:moveTo>
                    <a:pt x="26670" y="109219"/>
                  </a:moveTo>
                  <a:lnTo>
                    <a:pt x="0" y="109219"/>
                  </a:lnTo>
                  <a:lnTo>
                    <a:pt x="0" y="115569"/>
                  </a:lnTo>
                  <a:lnTo>
                    <a:pt x="26670" y="115569"/>
                  </a:lnTo>
                  <a:lnTo>
                    <a:pt x="26670" y="109219"/>
                  </a:lnTo>
                  <a:close/>
                </a:path>
                <a:path w="26669" h="899160">
                  <a:moveTo>
                    <a:pt x="26670" y="115569"/>
                  </a:moveTo>
                  <a:lnTo>
                    <a:pt x="0" y="115569"/>
                  </a:lnTo>
                  <a:lnTo>
                    <a:pt x="0" y="121919"/>
                  </a:lnTo>
                  <a:lnTo>
                    <a:pt x="26670" y="121919"/>
                  </a:lnTo>
                  <a:lnTo>
                    <a:pt x="26670" y="115569"/>
                  </a:lnTo>
                  <a:close/>
                </a:path>
                <a:path w="26669" h="899160">
                  <a:moveTo>
                    <a:pt x="26670" y="121919"/>
                  </a:moveTo>
                  <a:lnTo>
                    <a:pt x="0" y="121919"/>
                  </a:lnTo>
                  <a:lnTo>
                    <a:pt x="0" y="128269"/>
                  </a:lnTo>
                  <a:lnTo>
                    <a:pt x="26670" y="128269"/>
                  </a:lnTo>
                  <a:lnTo>
                    <a:pt x="26670" y="121919"/>
                  </a:lnTo>
                  <a:close/>
                </a:path>
                <a:path w="26669" h="899160">
                  <a:moveTo>
                    <a:pt x="26670" y="128269"/>
                  </a:moveTo>
                  <a:lnTo>
                    <a:pt x="0" y="128269"/>
                  </a:lnTo>
                  <a:lnTo>
                    <a:pt x="0" y="134619"/>
                  </a:lnTo>
                  <a:lnTo>
                    <a:pt x="26670" y="134619"/>
                  </a:lnTo>
                  <a:lnTo>
                    <a:pt x="26670" y="128269"/>
                  </a:lnTo>
                  <a:close/>
                </a:path>
                <a:path w="26669" h="899160">
                  <a:moveTo>
                    <a:pt x="26670" y="134619"/>
                  </a:moveTo>
                  <a:lnTo>
                    <a:pt x="0" y="134619"/>
                  </a:lnTo>
                  <a:lnTo>
                    <a:pt x="0" y="147319"/>
                  </a:lnTo>
                  <a:lnTo>
                    <a:pt x="26670" y="147319"/>
                  </a:lnTo>
                  <a:lnTo>
                    <a:pt x="26670" y="134619"/>
                  </a:lnTo>
                  <a:close/>
                </a:path>
                <a:path w="26669" h="899160">
                  <a:moveTo>
                    <a:pt x="26670" y="147319"/>
                  </a:moveTo>
                  <a:lnTo>
                    <a:pt x="0" y="147319"/>
                  </a:lnTo>
                  <a:lnTo>
                    <a:pt x="0" y="153669"/>
                  </a:lnTo>
                  <a:lnTo>
                    <a:pt x="26670" y="153669"/>
                  </a:lnTo>
                  <a:lnTo>
                    <a:pt x="26670" y="147319"/>
                  </a:lnTo>
                  <a:close/>
                </a:path>
                <a:path w="26669" h="899160">
                  <a:moveTo>
                    <a:pt x="26670" y="153669"/>
                  </a:moveTo>
                  <a:lnTo>
                    <a:pt x="0" y="153669"/>
                  </a:lnTo>
                  <a:lnTo>
                    <a:pt x="0" y="160019"/>
                  </a:lnTo>
                  <a:lnTo>
                    <a:pt x="26670" y="160019"/>
                  </a:lnTo>
                  <a:lnTo>
                    <a:pt x="26670" y="153669"/>
                  </a:lnTo>
                  <a:close/>
                </a:path>
                <a:path w="26669" h="899160">
                  <a:moveTo>
                    <a:pt x="26670" y="160019"/>
                  </a:moveTo>
                  <a:lnTo>
                    <a:pt x="0" y="160019"/>
                  </a:lnTo>
                  <a:lnTo>
                    <a:pt x="0" y="166369"/>
                  </a:lnTo>
                  <a:lnTo>
                    <a:pt x="26670" y="166369"/>
                  </a:lnTo>
                  <a:lnTo>
                    <a:pt x="26670" y="160019"/>
                  </a:lnTo>
                  <a:close/>
                </a:path>
                <a:path w="26669" h="899160">
                  <a:moveTo>
                    <a:pt x="26670" y="166370"/>
                  </a:moveTo>
                  <a:lnTo>
                    <a:pt x="0" y="166370"/>
                  </a:lnTo>
                  <a:lnTo>
                    <a:pt x="0" y="172719"/>
                  </a:lnTo>
                  <a:lnTo>
                    <a:pt x="26670" y="172719"/>
                  </a:lnTo>
                  <a:lnTo>
                    <a:pt x="26670" y="166370"/>
                  </a:lnTo>
                  <a:close/>
                </a:path>
                <a:path w="26669" h="899160">
                  <a:moveTo>
                    <a:pt x="26670" y="172720"/>
                  </a:moveTo>
                  <a:lnTo>
                    <a:pt x="0" y="172720"/>
                  </a:lnTo>
                  <a:lnTo>
                    <a:pt x="0" y="179069"/>
                  </a:lnTo>
                  <a:lnTo>
                    <a:pt x="26670" y="179069"/>
                  </a:lnTo>
                  <a:lnTo>
                    <a:pt x="26670" y="172720"/>
                  </a:lnTo>
                  <a:close/>
                </a:path>
                <a:path w="26669" h="899160">
                  <a:moveTo>
                    <a:pt x="26670" y="179070"/>
                  </a:moveTo>
                  <a:lnTo>
                    <a:pt x="0" y="179070"/>
                  </a:lnTo>
                  <a:lnTo>
                    <a:pt x="0" y="185419"/>
                  </a:lnTo>
                  <a:lnTo>
                    <a:pt x="26670" y="185419"/>
                  </a:lnTo>
                  <a:lnTo>
                    <a:pt x="26670" y="179070"/>
                  </a:lnTo>
                  <a:close/>
                </a:path>
                <a:path w="26669" h="899160">
                  <a:moveTo>
                    <a:pt x="26670" y="185419"/>
                  </a:moveTo>
                  <a:lnTo>
                    <a:pt x="0" y="185419"/>
                  </a:lnTo>
                  <a:lnTo>
                    <a:pt x="0" y="191769"/>
                  </a:lnTo>
                  <a:lnTo>
                    <a:pt x="26670" y="191769"/>
                  </a:lnTo>
                  <a:lnTo>
                    <a:pt x="26670" y="185419"/>
                  </a:lnTo>
                  <a:close/>
                </a:path>
                <a:path w="26669" h="899160">
                  <a:moveTo>
                    <a:pt x="26670" y="191769"/>
                  </a:moveTo>
                  <a:lnTo>
                    <a:pt x="0" y="191769"/>
                  </a:lnTo>
                  <a:lnTo>
                    <a:pt x="0" y="198119"/>
                  </a:lnTo>
                  <a:lnTo>
                    <a:pt x="26670" y="198119"/>
                  </a:lnTo>
                  <a:lnTo>
                    <a:pt x="26670" y="191769"/>
                  </a:lnTo>
                  <a:close/>
                </a:path>
                <a:path w="26669" h="899160">
                  <a:moveTo>
                    <a:pt x="26670" y="198120"/>
                  </a:moveTo>
                  <a:lnTo>
                    <a:pt x="0" y="198120"/>
                  </a:lnTo>
                  <a:lnTo>
                    <a:pt x="0" y="204469"/>
                  </a:lnTo>
                  <a:lnTo>
                    <a:pt x="26670" y="204469"/>
                  </a:lnTo>
                  <a:lnTo>
                    <a:pt x="26670" y="198120"/>
                  </a:lnTo>
                  <a:close/>
                </a:path>
                <a:path w="26669" h="899160">
                  <a:moveTo>
                    <a:pt x="26670" y="204469"/>
                  </a:moveTo>
                  <a:lnTo>
                    <a:pt x="0" y="204469"/>
                  </a:lnTo>
                  <a:lnTo>
                    <a:pt x="0" y="210819"/>
                  </a:lnTo>
                  <a:lnTo>
                    <a:pt x="26670" y="210819"/>
                  </a:lnTo>
                  <a:lnTo>
                    <a:pt x="26670" y="204469"/>
                  </a:lnTo>
                  <a:close/>
                </a:path>
                <a:path w="26669" h="899160">
                  <a:moveTo>
                    <a:pt x="26670" y="210819"/>
                  </a:moveTo>
                  <a:lnTo>
                    <a:pt x="0" y="210819"/>
                  </a:lnTo>
                  <a:lnTo>
                    <a:pt x="0" y="217169"/>
                  </a:lnTo>
                  <a:lnTo>
                    <a:pt x="26670" y="217169"/>
                  </a:lnTo>
                  <a:lnTo>
                    <a:pt x="26670" y="210819"/>
                  </a:lnTo>
                  <a:close/>
                </a:path>
                <a:path w="26669" h="899160">
                  <a:moveTo>
                    <a:pt x="26670" y="217170"/>
                  </a:moveTo>
                  <a:lnTo>
                    <a:pt x="0" y="217170"/>
                  </a:lnTo>
                  <a:lnTo>
                    <a:pt x="0" y="223519"/>
                  </a:lnTo>
                  <a:lnTo>
                    <a:pt x="26670" y="223519"/>
                  </a:lnTo>
                  <a:lnTo>
                    <a:pt x="26670" y="217170"/>
                  </a:lnTo>
                  <a:close/>
                </a:path>
                <a:path w="26669" h="899160">
                  <a:moveTo>
                    <a:pt x="26670" y="223519"/>
                  </a:moveTo>
                  <a:lnTo>
                    <a:pt x="0" y="223519"/>
                  </a:lnTo>
                  <a:lnTo>
                    <a:pt x="0" y="229869"/>
                  </a:lnTo>
                  <a:lnTo>
                    <a:pt x="26670" y="229869"/>
                  </a:lnTo>
                  <a:lnTo>
                    <a:pt x="26670" y="223519"/>
                  </a:lnTo>
                  <a:close/>
                </a:path>
                <a:path w="26669" h="899160">
                  <a:moveTo>
                    <a:pt x="26670" y="229869"/>
                  </a:moveTo>
                  <a:lnTo>
                    <a:pt x="0" y="229869"/>
                  </a:lnTo>
                  <a:lnTo>
                    <a:pt x="0" y="236219"/>
                  </a:lnTo>
                  <a:lnTo>
                    <a:pt x="26670" y="236219"/>
                  </a:lnTo>
                  <a:lnTo>
                    <a:pt x="26670" y="229869"/>
                  </a:lnTo>
                  <a:close/>
                </a:path>
                <a:path w="26669" h="899160">
                  <a:moveTo>
                    <a:pt x="26670" y="236220"/>
                  </a:moveTo>
                  <a:lnTo>
                    <a:pt x="0" y="236220"/>
                  </a:lnTo>
                  <a:lnTo>
                    <a:pt x="0" y="242569"/>
                  </a:lnTo>
                  <a:lnTo>
                    <a:pt x="26670" y="242569"/>
                  </a:lnTo>
                  <a:lnTo>
                    <a:pt x="26670" y="236220"/>
                  </a:lnTo>
                  <a:close/>
                </a:path>
                <a:path w="26669" h="899160">
                  <a:moveTo>
                    <a:pt x="26670" y="242570"/>
                  </a:moveTo>
                  <a:lnTo>
                    <a:pt x="0" y="242570"/>
                  </a:lnTo>
                  <a:lnTo>
                    <a:pt x="0" y="248919"/>
                  </a:lnTo>
                  <a:lnTo>
                    <a:pt x="26670" y="248919"/>
                  </a:lnTo>
                  <a:lnTo>
                    <a:pt x="26670" y="242570"/>
                  </a:lnTo>
                  <a:close/>
                </a:path>
                <a:path w="26669" h="899160">
                  <a:moveTo>
                    <a:pt x="26670" y="248919"/>
                  </a:moveTo>
                  <a:lnTo>
                    <a:pt x="0" y="248919"/>
                  </a:lnTo>
                  <a:lnTo>
                    <a:pt x="0" y="255269"/>
                  </a:lnTo>
                  <a:lnTo>
                    <a:pt x="26670" y="255269"/>
                  </a:lnTo>
                  <a:lnTo>
                    <a:pt x="26670" y="248919"/>
                  </a:lnTo>
                  <a:close/>
                </a:path>
                <a:path w="26669" h="899160">
                  <a:moveTo>
                    <a:pt x="26670" y="255269"/>
                  </a:moveTo>
                  <a:lnTo>
                    <a:pt x="0" y="255269"/>
                  </a:lnTo>
                  <a:lnTo>
                    <a:pt x="0" y="274319"/>
                  </a:lnTo>
                  <a:lnTo>
                    <a:pt x="26670" y="274319"/>
                  </a:lnTo>
                  <a:lnTo>
                    <a:pt x="26670" y="255269"/>
                  </a:lnTo>
                  <a:close/>
                </a:path>
                <a:path w="26669" h="899160">
                  <a:moveTo>
                    <a:pt x="26670" y="274320"/>
                  </a:moveTo>
                  <a:lnTo>
                    <a:pt x="0" y="274320"/>
                  </a:lnTo>
                  <a:lnTo>
                    <a:pt x="0" y="280669"/>
                  </a:lnTo>
                  <a:lnTo>
                    <a:pt x="26670" y="280669"/>
                  </a:lnTo>
                  <a:lnTo>
                    <a:pt x="26670" y="274320"/>
                  </a:lnTo>
                  <a:close/>
                </a:path>
                <a:path w="26669" h="899160">
                  <a:moveTo>
                    <a:pt x="26670" y="280669"/>
                  </a:moveTo>
                  <a:lnTo>
                    <a:pt x="0" y="280669"/>
                  </a:lnTo>
                  <a:lnTo>
                    <a:pt x="0" y="318769"/>
                  </a:lnTo>
                  <a:lnTo>
                    <a:pt x="26670" y="318769"/>
                  </a:lnTo>
                  <a:lnTo>
                    <a:pt x="26670" y="280669"/>
                  </a:lnTo>
                  <a:close/>
                </a:path>
                <a:path w="26669" h="899160">
                  <a:moveTo>
                    <a:pt x="26670" y="318769"/>
                  </a:moveTo>
                  <a:lnTo>
                    <a:pt x="0" y="318769"/>
                  </a:lnTo>
                  <a:lnTo>
                    <a:pt x="0" y="325119"/>
                  </a:lnTo>
                  <a:lnTo>
                    <a:pt x="26670" y="325119"/>
                  </a:lnTo>
                  <a:lnTo>
                    <a:pt x="26670" y="318769"/>
                  </a:lnTo>
                  <a:close/>
                </a:path>
                <a:path w="26669" h="899160">
                  <a:moveTo>
                    <a:pt x="26670" y="325119"/>
                  </a:moveTo>
                  <a:lnTo>
                    <a:pt x="0" y="325119"/>
                  </a:lnTo>
                  <a:lnTo>
                    <a:pt x="0" y="337819"/>
                  </a:lnTo>
                  <a:lnTo>
                    <a:pt x="26670" y="337819"/>
                  </a:lnTo>
                  <a:lnTo>
                    <a:pt x="26670" y="325119"/>
                  </a:lnTo>
                  <a:close/>
                </a:path>
                <a:path w="26669" h="899160">
                  <a:moveTo>
                    <a:pt x="26670" y="337819"/>
                  </a:moveTo>
                  <a:lnTo>
                    <a:pt x="0" y="337819"/>
                  </a:lnTo>
                  <a:lnTo>
                    <a:pt x="0" y="344169"/>
                  </a:lnTo>
                  <a:lnTo>
                    <a:pt x="26670" y="344169"/>
                  </a:lnTo>
                  <a:lnTo>
                    <a:pt x="26670" y="337819"/>
                  </a:lnTo>
                  <a:close/>
                </a:path>
                <a:path w="26669" h="899160">
                  <a:moveTo>
                    <a:pt x="26670" y="344169"/>
                  </a:moveTo>
                  <a:lnTo>
                    <a:pt x="0" y="344169"/>
                  </a:lnTo>
                  <a:lnTo>
                    <a:pt x="0" y="356869"/>
                  </a:lnTo>
                  <a:lnTo>
                    <a:pt x="26670" y="356869"/>
                  </a:lnTo>
                  <a:lnTo>
                    <a:pt x="26670" y="344169"/>
                  </a:lnTo>
                  <a:close/>
                </a:path>
                <a:path w="26669" h="899160">
                  <a:moveTo>
                    <a:pt x="26670" y="356869"/>
                  </a:moveTo>
                  <a:lnTo>
                    <a:pt x="0" y="356869"/>
                  </a:lnTo>
                  <a:lnTo>
                    <a:pt x="0" y="363219"/>
                  </a:lnTo>
                  <a:lnTo>
                    <a:pt x="26670" y="363219"/>
                  </a:lnTo>
                  <a:lnTo>
                    <a:pt x="26670" y="356869"/>
                  </a:lnTo>
                  <a:close/>
                </a:path>
                <a:path w="26669" h="899160">
                  <a:moveTo>
                    <a:pt x="26670" y="363219"/>
                  </a:moveTo>
                  <a:lnTo>
                    <a:pt x="0" y="363219"/>
                  </a:lnTo>
                  <a:lnTo>
                    <a:pt x="0" y="375919"/>
                  </a:lnTo>
                  <a:lnTo>
                    <a:pt x="26670" y="375919"/>
                  </a:lnTo>
                  <a:lnTo>
                    <a:pt x="26670" y="363219"/>
                  </a:lnTo>
                  <a:close/>
                </a:path>
                <a:path w="26669" h="899160">
                  <a:moveTo>
                    <a:pt x="26670" y="375919"/>
                  </a:moveTo>
                  <a:lnTo>
                    <a:pt x="0" y="375919"/>
                  </a:lnTo>
                  <a:lnTo>
                    <a:pt x="0" y="382269"/>
                  </a:lnTo>
                  <a:lnTo>
                    <a:pt x="26670" y="382269"/>
                  </a:lnTo>
                  <a:lnTo>
                    <a:pt x="26670" y="375919"/>
                  </a:lnTo>
                  <a:close/>
                </a:path>
                <a:path w="26669" h="899160">
                  <a:moveTo>
                    <a:pt x="26670" y="382269"/>
                  </a:moveTo>
                  <a:lnTo>
                    <a:pt x="0" y="382269"/>
                  </a:lnTo>
                  <a:lnTo>
                    <a:pt x="0" y="388619"/>
                  </a:lnTo>
                  <a:lnTo>
                    <a:pt x="26670" y="388619"/>
                  </a:lnTo>
                  <a:lnTo>
                    <a:pt x="26670" y="382269"/>
                  </a:lnTo>
                  <a:close/>
                </a:path>
                <a:path w="26669" h="899160">
                  <a:moveTo>
                    <a:pt x="26670" y="388619"/>
                  </a:moveTo>
                  <a:lnTo>
                    <a:pt x="0" y="388619"/>
                  </a:lnTo>
                  <a:lnTo>
                    <a:pt x="0" y="394969"/>
                  </a:lnTo>
                  <a:lnTo>
                    <a:pt x="26670" y="394969"/>
                  </a:lnTo>
                  <a:lnTo>
                    <a:pt x="26670" y="388619"/>
                  </a:lnTo>
                  <a:close/>
                </a:path>
                <a:path w="26669" h="899160">
                  <a:moveTo>
                    <a:pt x="26670" y="394969"/>
                  </a:moveTo>
                  <a:lnTo>
                    <a:pt x="0" y="394969"/>
                  </a:lnTo>
                  <a:lnTo>
                    <a:pt x="0" y="401319"/>
                  </a:lnTo>
                  <a:lnTo>
                    <a:pt x="26670" y="401319"/>
                  </a:lnTo>
                  <a:lnTo>
                    <a:pt x="26670" y="394969"/>
                  </a:lnTo>
                  <a:close/>
                </a:path>
                <a:path w="26669" h="899160">
                  <a:moveTo>
                    <a:pt x="26670" y="401319"/>
                  </a:moveTo>
                  <a:lnTo>
                    <a:pt x="0" y="401319"/>
                  </a:lnTo>
                  <a:lnTo>
                    <a:pt x="0" y="407669"/>
                  </a:lnTo>
                  <a:lnTo>
                    <a:pt x="26670" y="407669"/>
                  </a:lnTo>
                  <a:lnTo>
                    <a:pt x="26670" y="401319"/>
                  </a:lnTo>
                  <a:close/>
                </a:path>
                <a:path w="26669" h="899160">
                  <a:moveTo>
                    <a:pt x="26670" y="407670"/>
                  </a:moveTo>
                  <a:lnTo>
                    <a:pt x="0" y="407670"/>
                  </a:lnTo>
                  <a:lnTo>
                    <a:pt x="0" y="414019"/>
                  </a:lnTo>
                  <a:lnTo>
                    <a:pt x="26670" y="414019"/>
                  </a:lnTo>
                  <a:lnTo>
                    <a:pt x="26670" y="407670"/>
                  </a:lnTo>
                  <a:close/>
                </a:path>
                <a:path w="26669" h="899160">
                  <a:moveTo>
                    <a:pt x="26670" y="414020"/>
                  </a:moveTo>
                  <a:lnTo>
                    <a:pt x="0" y="414020"/>
                  </a:lnTo>
                  <a:lnTo>
                    <a:pt x="0" y="420369"/>
                  </a:lnTo>
                  <a:lnTo>
                    <a:pt x="26670" y="420369"/>
                  </a:lnTo>
                  <a:lnTo>
                    <a:pt x="26670" y="414020"/>
                  </a:lnTo>
                  <a:close/>
                </a:path>
                <a:path w="26669" h="899160">
                  <a:moveTo>
                    <a:pt x="26670" y="420369"/>
                  </a:moveTo>
                  <a:lnTo>
                    <a:pt x="0" y="420369"/>
                  </a:lnTo>
                  <a:lnTo>
                    <a:pt x="0" y="426719"/>
                  </a:lnTo>
                  <a:lnTo>
                    <a:pt x="26670" y="426719"/>
                  </a:lnTo>
                  <a:lnTo>
                    <a:pt x="26670" y="420369"/>
                  </a:lnTo>
                  <a:close/>
                </a:path>
                <a:path w="26669" h="899160">
                  <a:moveTo>
                    <a:pt x="26670" y="426719"/>
                  </a:moveTo>
                  <a:lnTo>
                    <a:pt x="0" y="426719"/>
                  </a:lnTo>
                  <a:lnTo>
                    <a:pt x="0" y="433069"/>
                  </a:lnTo>
                  <a:lnTo>
                    <a:pt x="26670" y="433069"/>
                  </a:lnTo>
                  <a:lnTo>
                    <a:pt x="26670" y="426719"/>
                  </a:lnTo>
                  <a:close/>
                </a:path>
                <a:path w="26669" h="899160">
                  <a:moveTo>
                    <a:pt x="26670" y="433069"/>
                  </a:moveTo>
                  <a:lnTo>
                    <a:pt x="0" y="433069"/>
                  </a:lnTo>
                  <a:lnTo>
                    <a:pt x="0" y="439419"/>
                  </a:lnTo>
                  <a:lnTo>
                    <a:pt x="26670" y="439419"/>
                  </a:lnTo>
                  <a:lnTo>
                    <a:pt x="26670" y="433069"/>
                  </a:lnTo>
                  <a:close/>
                </a:path>
                <a:path w="26669" h="899160">
                  <a:moveTo>
                    <a:pt x="26670" y="439420"/>
                  </a:moveTo>
                  <a:lnTo>
                    <a:pt x="0" y="439420"/>
                  </a:lnTo>
                  <a:lnTo>
                    <a:pt x="0" y="445769"/>
                  </a:lnTo>
                  <a:lnTo>
                    <a:pt x="26670" y="445769"/>
                  </a:lnTo>
                  <a:lnTo>
                    <a:pt x="26670" y="439420"/>
                  </a:lnTo>
                  <a:close/>
                </a:path>
                <a:path w="26669" h="899160">
                  <a:moveTo>
                    <a:pt x="26670" y="445770"/>
                  </a:moveTo>
                  <a:lnTo>
                    <a:pt x="0" y="445770"/>
                  </a:lnTo>
                  <a:lnTo>
                    <a:pt x="0" y="452119"/>
                  </a:lnTo>
                  <a:lnTo>
                    <a:pt x="26670" y="452119"/>
                  </a:lnTo>
                  <a:lnTo>
                    <a:pt x="26670" y="445770"/>
                  </a:lnTo>
                  <a:close/>
                </a:path>
                <a:path w="26669" h="899160">
                  <a:moveTo>
                    <a:pt x="26670" y="452120"/>
                  </a:moveTo>
                  <a:lnTo>
                    <a:pt x="0" y="452120"/>
                  </a:lnTo>
                  <a:lnTo>
                    <a:pt x="0" y="458469"/>
                  </a:lnTo>
                  <a:lnTo>
                    <a:pt x="26670" y="458469"/>
                  </a:lnTo>
                  <a:lnTo>
                    <a:pt x="26670" y="452120"/>
                  </a:lnTo>
                  <a:close/>
                </a:path>
                <a:path w="26669" h="899160">
                  <a:moveTo>
                    <a:pt x="26670" y="458469"/>
                  </a:moveTo>
                  <a:lnTo>
                    <a:pt x="0" y="458469"/>
                  </a:lnTo>
                  <a:lnTo>
                    <a:pt x="0" y="464819"/>
                  </a:lnTo>
                  <a:lnTo>
                    <a:pt x="26670" y="464819"/>
                  </a:lnTo>
                  <a:lnTo>
                    <a:pt x="26670" y="458469"/>
                  </a:lnTo>
                  <a:close/>
                </a:path>
                <a:path w="26669" h="899160">
                  <a:moveTo>
                    <a:pt x="26670" y="464820"/>
                  </a:moveTo>
                  <a:lnTo>
                    <a:pt x="0" y="464820"/>
                  </a:lnTo>
                  <a:lnTo>
                    <a:pt x="0" y="471169"/>
                  </a:lnTo>
                  <a:lnTo>
                    <a:pt x="26670" y="471169"/>
                  </a:lnTo>
                  <a:lnTo>
                    <a:pt x="26670" y="464820"/>
                  </a:lnTo>
                  <a:close/>
                </a:path>
                <a:path w="26669" h="899160">
                  <a:moveTo>
                    <a:pt x="26670" y="471170"/>
                  </a:moveTo>
                  <a:lnTo>
                    <a:pt x="0" y="471170"/>
                  </a:lnTo>
                  <a:lnTo>
                    <a:pt x="0" y="477519"/>
                  </a:lnTo>
                  <a:lnTo>
                    <a:pt x="26670" y="477519"/>
                  </a:lnTo>
                  <a:lnTo>
                    <a:pt x="26670" y="471170"/>
                  </a:lnTo>
                  <a:close/>
                </a:path>
                <a:path w="26669" h="899160">
                  <a:moveTo>
                    <a:pt x="26670" y="477519"/>
                  </a:moveTo>
                  <a:lnTo>
                    <a:pt x="0" y="477519"/>
                  </a:lnTo>
                  <a:lnTo>
                    <a:pt x="0" y="483869"/>
                  </a:lnTo>
                  <a:lnTo>
                    <a:pt x="26670" y="483869"/>
                  </a:lnTo>
                  <a:lnTo>
                    <a:pt x="26670" y="477519"/>
                  </a:lnTo>
                  <a:close/>
                </a:path>
                <a:path w="26669" h="899160">
                  <a:moveTo>
                    <a:pt x="26670" y="483870"/>
                  </a:moveTo>
                  <a:lnTo>
                    <a:pt x="0" y="483870"/>
                  </a:lnTo>
                  <a:lnTo>
                    <a:pt x="0" y="490219"/>
                  </a:lnTo>
                  <a:lnTo>
                    <a:pt x="26670" y="490219"/>
                  </a:lnTo>
                  <a:lnTo>
                    <a:pt x="26670" y="483870"/>
                  </a:lnTo>
                  <a:close/>
                </a:path>
                <a:path w="26669" h="899160">
                  <a:moveTo>
                    <a:pt x="26670" y="490219"/>
                  </a:moveTo>
                  <a:lnTo>
                    <a:pt x="0" y="490219"/>
                  </a:lnTo>
                  <a:lnTo>
                    <a:pt x="0" y="496569"/>
                  </a:lnTo>
                  <a:lnTo>
                    <a:pt x="26670" y="496569"/>
                  </a:lnTo>
                  <a:lnTo>
                    <a:pt x="26670" y="490219"/>
                  </a:lnTo>
                  <a:close/>
                </a:path>
                <a:path w="26669" h="899160">
                  <a:moveTo>
                    <a:pt x="26670" y="496569"/>
                  </a:moveTo>
                  <a:lnTo>
                    <a:pt x="0" y="496569"/>
                  </a:lnTo>
                  <a:lnTo>
                    <a:pt x="0" y="502919"/>
                  </a:lnTo>
                  <a:lnTo>
                    <a:pt x="26670" y="502919"/>
                  </a:lnTo>
                  <a:lnTo>
                    <a:pt x="26670" y="496569"/>
                  </a:lnTo>
                  <a:close/>
                </a:path>
                <a:path w="26669" h="899160">
                  <a:moveTo>
                    <a:pt x="26670" y="502919"/>
                  </a:moveTo>
                  <a:lnTo>
                    <a:pt x="0" y="502919"/>
                  </a:lnTo>
                  <a:lnTo>
                    <a:pt x="0" y="509269"/>
                  </a:lnTo>
                  <a:lnTo>
                    <a:pt x="26670" y="509269"/>
                  </a:lnTo>
                  <a:lnTo>
                    <a:pt x="26670" y="502919"/>
                  </a:lnTo>
                  <a:close/>
                </a:path>
                <a:path w="26669" h="899160">
                  <a:moveTo>
                    <a:pt x="26670" y="509269"/>
                  </a:moveTo>
                  <a:lnTo>
                    <a:pt x="0" y="509269"/>
                  </a:lnTo>
                  <a:lnTo>
                    <a:pt x="0" y="529589"/>
                  </a:lnTo>
                  <a:lnTo>
                    <a:pt x="26670" y="529589"/>
                  </a:lnTo>
                  <a:lnTo>
                    <a:pt x="26670" y="509269"/>
                  </a:lnTo>
                  <a:close/>
                </a:path>
                <a:path w="26669" h="899160">
                  <a:moveTo>
                    <a:pt x="26670" y="529589"/>
                  </a:moveTo>
                  <a:lnTo>
                    <a:pt x="0" y="529589"/>
                  </a:lnTo>
                  <a:lnTo>
                    <a:pt x="0" y="535939"/>
                  </a:lnTo>
                  <a:lnTo>
                    <a:pt x="26670" y="535939"/>
                  </a:lnTo>
                  <a:lnTo>
                    <a:pt x="26670" y="529589"/>
                  </a:lnTo>
                  <a:close/>
                </a:path>
                <a:path w="26669" h="899160">
                  <a:moveTo>
                    <a:pt x="26670" y="535939"/>
                  </a:moveTo>
                  <a:lnTo>
                    <a:pt x="0" y="535939"/>
                  </a:lnTo>
                  <a:lnTo>
                    <a:pt x="0" y="554989"/>
                  </a:lnTo>
                  <a:lnTo>
                    <a:pt x="26670" y="554989"/>
                  </a:lnTo>
                  <a:lnTo>
                    <a:pt x="26670" y="535939"/>
                  </a:lnTo>
                  <a:close/>
                </a:path>
                <a:path w="26669" h="899160">
                  <a:moveTo>
                    <a:pt x="26670" y="554989"/>
                  </a:moveTo>
                  <a:lnTo>
                    <a:pt x="0" y="554989"/>
                  </a:lnTo>
                  <a:lnTo>
                    <a:pt x="0" y="561339"/>
                  </a:lnTo>
                  <a:lnTo>
                    <a:pt x="26670" y="561339"/>
                  </a:lnTo>
                  <a:lnTo>
                    <a:pt x="26670" y="554989"/>
                  </a:lnTo>
                  <a:close/>
                </a:path>
                <a:path w="26669" h="899160">
                  <a:moveTo>
                    <a:pt x="26670" y="561339"/>
                  </a:moveTo>
                  <a:lnTo>
                    <a:pt x="0" y="561339"/>
                  </a:lnTo>
                  <a:lnTo>
                    <a:pt x="0" y="567689"/>
                  </a:lnTo>
                  <a:lnTo>
                    <a:pt x="26670" y="567689"/>
                  </a:lnTo>
                  <a:lnTo>
                    <a:pt x="26670" y="561339"/>
                  </a:lnTo>
                  <a:close/>
                </a:path>
                <a:path w="26669" h="899160">
                  <a:moveTo>
                    <a:pt x="26670" y="567689"/>
                  </a:moveTo>
                  <a:lnTo>
                    <a:pt x="0" y="567689"/>
                  </a:lnTo>
                  <a:lnTo>
                    <a:pt x="0" y="574039"/>
                  </a:lnTo>
                  <a:lnTo>
                    <a:pt x="26670" y="574039"/>
                  </a:lnTo>
                  <a:lnTo>
                    <a:pt x="26670" y="567689"/>
                  </a:lnTo>
                  <a:close/>
                </a:path>
                <a:path w="26669" h="899160">
                  <a:moveTo>
                    <a:pt x="26670" y="574039"/>
                  </a:moveTo>
                  <a:lnTo>
                    <a:pt x="0" y="574039"/>
                  </a:lnTo>
                  <a:lnTo>
                    <a:pt x="0" y="580389"/>
                  </a:lnTo>
                  <a:lnTo>
                    <a:pt x="26670" y="580389"/>
                  </a:lnTo>
                  <a:lnTo>
                    <a:pt x="26670" y="574039"/>
                  </a:lnTo>
                  <a:close/>
                </a:path>
                <a:path w="26669" h="899160">
                  <a:moveTo>
                    <a:pt x="26670" y="580390"/>
                  </a:moveTo>
                  <a:lnTo>
                    <a:pt x="0" y="580390"/>
                  </a:lnTo>
                  <a:lnTo>
                    <a:pt x="0" y="586739"/>
                  </a:lnTo>
                  <a:lnTo>
                    <a:pt x="26670" y="586739"/>
                  </a:lnTo>
                  <a:lnTo>
                    <a:pt x="26670" y="580390"/>
                  </a:lnTo>
                  <a:close/>
                </a:path>
                <a:path w="26669" h="899160">
                  <a:moveTo>
                    <a:pt x="26670" y="586739"/>
                  </a:moveTo>
                  <a:lnTo>
                    <a:pt x="0" y="586739"/>
                  </a:lnTo>
                  <a:lnTo>
                    <a:pt x="0" y="593089"/>
                  </a:lnTo>
                  <a:lnTo>
                    <a:pt x="26670" y="593089"/>
                  </a:lnTo>
                  <a:lnTo>
                    <a:pt x="26670" y="586739"/>
                  </a:lnTo>
                  <a:close/>
                </a:path>
                <a:path w="26669" h="899160">
                  <a:moveTo>
                    <a:pt x="26670" y="593089"/>
                  </a:moveTo>
                  <a:lnTo>
                    <a:pt x="0" y="593089"/>
                  </a:lnTo>
                  <a:lnTo>
                    <a:pt x="0" y="605789"/>
                  </a:lnTo>
                  <a:lnTo>
                    <a:pt x="26670" y="605789"/>
                  </a:lnTo>
                  <a:lnTo>
                    <a:pt x="26670" y="593089"/>
                  </a:lnTo>
                  <a:close/>
                </a:path>
                <a:path w="26669" h="899160">
                  <a:moveTo>
                    <a:pt x="26670" y="605790"/>
                  </a:moveTo>
                  <a:lnTo>
                    <a:pt x="0" y="605790"/>
                  </a:lnTo>
                  <a:lnTo>
                    <a:pt x="0" y="612139"/>
                  </a:lnTo>
                  <a:lnTo>
                    <a:pt x="26670" y="612139"/>
                  </a:lnTo>
                  <a:lnTo>
                    <a:pt x="26670" y="605790"/>
                  </a:lnTo>
                  <a:close/>
                </a:path>
                <a:path w="26669" h="899160">
                  <a:moveTo>
                    <a:pt x="26670" y="612140"/>
                  </a:moveTo>
                  <a:lnTo>
                    <a:pt x="0" y="612140"/>
                  </a:lnTo>
                  <a:lnTo>
                    <a:pt x="0" y="618489"/>
                  </a:lnTo>
                  <a:lnTo>
                    <a:pt x="26670" y="618489"/>
                  </a:lnTo>
                  <a:lnTo>
                    <a:pt x="26670" y="612140"/>
                  </a:lnTo>
                  <a:close/>
                </a:path>
                <a:path w="26669" h="899160">
                  <a:moveTo>
                    <a:pt x="26670" y="618489"/>
                  </a:moveTo>
                  <a:lnTo>
                    <a:pt x="0" y="618489"/>
                  </a:lnTo>
                  <a:lnTo>
                    <a:pt x="0" y="624839"/>
                  </a:lnTo>
                  <a:lnTo>
                    <a:pt x="26670" y="624839"/>
                  </a:lnTo>
                  <a:lnTo>
                    <a:pt x="26670" y="618489"/>
                  </a:lnTo>
                  <a:close/>
                </a:path>
                <a:path w="26669" h="899160">
                  <a:moveTo>
                    <a:pt x="26670" y="624840"/>
                  </a:moveTo>
                  <a:lnTo>
                    <a:pt x="0" y="624840"/>
                  </a:lnTo>
                  <a:lnTo>
                    <a:pt x="0" y="631189"/>
                  </a:lnTo>
                  <a:lnTo>
                    <a:pt x="26670" y="631189"/>
                  </a:lnTo>
                  <a:lnTo>
                    <a:pt x="26670" y="624840"/>
                  </a:lnTo>
                  <a:close/>
                </a:path>
                <a:path w="26669" h="899160">
                  <a:moveTo>
                    <a:pt x="26670" y="631189"/>
                  </a:moveTo>
                  <a:lnTo>
                    <a:pt x="0" y="631189"/>
                  </a:lnTo>
                  <a:lnTo>
                    <a:pt x="0" y="637539"/>
                  </a:lnTo>
                  <a:lnTo>
                    <a:pt x="26670" y="637539"/>
                  </a:lnTo>
                  <a:lnTo>
                    <a:pt x="26670" y="631189"/>
                  </a:lnTo>
                  <a:close/>
                </a:path>
                <a:path w="26669" h="899160">
                  <a:moveTo>
                    <a:pt x="26670" y="637539"/>
                  </a:moveTo>
                  <a:lnTo>
                    <a:pt x="0" y="637539"/>
                  </a:lnTo>
                  <a:lnTo>
                    <a:pt x="0" y="641349"/>
                  </a:lnTo>
                  <a:lnTo>
                    <a:pt x="26670" y="641349"/>
                  </a:lnTo>
                  <a:lnTo>
                    <a:pt x="26670" y="637539"/>
                  </a:lnTo>
                  <a:close/>
                </a:path>
                <a:path w="26669" h="899160">
                  <a:moveTo>
                    <a:pt x="26670" y="641350"/>
                  </a:moveTo>
                  <a:lnTo>
                    <a:pt x="0" y="641350"/>
                  </a:lnTo>
                  <a:lnTo>
                    <a:pt x="0" y="650239"/>
                  </a:lnTo>
                  <a:lnTo>
                    <a:pt x="26670" y="650239"/>
                  </a:lnTo>
                  <a:lnTo>
                    <a:pt x="26670" y="641350"/>
                  </a:lnTo>
                  <a:close/>
                </a:path>
                <a:path w="26669" h="899160">
                  <a:moveTo>
                    <a:pt x="26670" y="650239"/>
                  </a:moveTo>
                  <a:lnTo>
                    <a:pt x="0" y="650239"/>
                  </a:lnTo>
                  <a:lnTo>
                    <a:pt x="0" y="656589"/>
                  </a:lnTo>
                  <a:lnTo>
                    <a:pt x="26670" y="656589"/>
                  </a:lnTo>
                  <a:lnTo>
                    <a:pt x="26670" y="650239"/>
                  </a:lnTo>
                  <a:close/>
                </a:path>
                <a:path w="26669" h="899160">
                  <a:moveTo>
                    <a:pt x="26670" y="656590"/>
                  </a:moveTo>
                  <a:lnTo>
                    <a:pt x="0" y="656590"/>
                  </a:lnTo>
                  <a:lnTo>
                    <a:pt x="0" y="662939"/>
                  </a:lnTo>
                  <a:lnTo>
                    <a:pt x="26670" y="662939"/>
                  </a:lnTo>
                  <a:lnTo>
                    <a:pt x="26670" y="656590"/>
                  </a:lnTo>
                  <a:close/>
                </a:path>
                <a:path w="26669" h="899160">
                  <a:moveTo>
                    <a:pt x="26670" y="662939"/>
                  </a:moveTo>
                  <a:lnTo>
                    <a:pt x="0" y="662939"/>
                  </a:lnTo>
                  <a:lnTo>
                    <a:pt x="0" y="669289"/>
                  </a:lnTo>
                  <a:lnTo>
                    <a:pt x="26670" y="669289"/>
                  </a:lnTo>
                  <a:lnTo>
                    <a:pt x="26670" y="662939"/>
                  </a:lnTo>
                  <a:close/>
                </a:path>
                <a:path w="26669" h="899160">
                  <a:moveTo>
                    <a:pt x="26670" y="669289"/>
                  </a:moveTo>
                  <a:lnTo>
                    <a:pt x="0" y="669289"/>
                  </a:lnTo>
                  <a:lnTo>
                    <a:pt x="0" y="675639"/>
                  </a:lnTo>
                  <a:lnTo>
                    <a:pt x="26670" y="675639"/>
                  </a:lnTo>
                  <a:lnTo>
                    <a:pt x="26670" y="669289"/>
                  </a:lnTo>
                  <a:close/>
                </a:path>
                <a:path w="26669" h="899160">
                  <a:moveTo>
                    <a:pt x="26670" y="675639"/>
                  </a:moveTo>
                  <a:lnTo>
                    <a:pt x="0" y="675639"/>
                  </a:lnTo>
                  <a:lnTo>
                    <a:pt x="0" y="681989"/>
                  </a:lnTo>
                  <a:lnTo>
                    <a:pt x="26670" y="681989"/>
                  </a:lnTo>
                  <a:lnTo>
                    <a:pt x="26670" y="675639"/>
                  </a:lnTo>
                  <a:close/>
                </a:path>
                <a:path w="26669" h="899160">
                  <a:moveTo>
                    <a:pt x="26670" y="681989"/>
                  </a:moveTo>
                  <a:lnTo>
                    <a:pt x="0" y="681989"/>
                  </a:lnTo>
                  <a:lnTo>
                    <a:pt x="0" y="688339"/>
                  </a:lnTo>
                  <a:lnTo>
                    <a:pt x="26670" y="688339"/>
                  </a:lnTo>
                  <a:lnTo>
                    <a:pt x="26670" y="681989"/>
                  </a:lnTo>
                  <a:close/>
                </a:path>
                <a:path w="26669" h="899160">
                  <a:moveTo>
                    <a:pt x="26670" y="688339"/>
                  </a:moveTo>
                  <a:lnTo>
                    <a:pt x="0" y="688339"/>
                  </a:lnTo>
                  <a:lnTo>
                    <a:pt x="0" y="694689"/>
                  </a:lnTo>
                  <a:lnTo>
                    <a:pt x="26670" y="694689"/>
                  </a:lnTo>
                  <a:lnTo>
                    <a:pt x="26670" y="688339"/>
                  </a:lnTo>
                  <a:close/>
                </a:path>
                <a:path w="26669" h="899160">
                  <a:moveTo>
                    <a:pt x="26670" y="694689"/>
                  </a:moveTo>
                  <a:lnTo>
                    <a:pt x="0" y="694689"/>
                  </a:lnTo>
                  <a:lnTo>
                    <a:pt x="0" y="707389"/>
                  </a:lnTo>
                  <a:lnTo>
                    <a:pt x="26670" y="707389"/>
                  </a:lnTo>
                  <a:lnTo>
                    <a:pt x="26670" y="694689"/>
                  </a:lnTo>
                  <a:close/>
                </a:path>
                <a:path w="26669" h="899160">
                  <a:moveTo>
                    <a:pt x="26670" y="707389"/>
                  </a:moveTo>
                  <a:lnTo>
                    <a:pt x="0" y="707389"/>
                  </a:lnTo>
                  <a:lnTo>
                    <a:pt x="0" y="732789"/>
                  </a:lnTo>
                  <a:lnTo>
                    <a:pt x="26670" y="732789"/>
                  </a:lnTo>
                  <a:lnTo>
                    <a:pt x="26670" y="707389"/>
                  </a:lnTo>
                  <a:close/>
                </a:path>
                <a:path w="26669" h="899160">
                  <a:moveTo>
                    <a:pt x="26670" y="732789"/>
                  </a:moveTo>
                  <a:lnTo>
                    <a:pt x="0" y="732789"/>
                  </a:lnTo>
                  <a:lnTo>
                    <a:pt x="0" y="745489"/>
                  </a:lnTo>
                  <a:lnTo>
                    <a:pt x="26670" y="745489"/>
                  </a:lnTo>
                  <a:lnTo>
                    <a:pt x="26670" y="732789"/>
                  </a:lnTo>
                  <a:close/>
                </a:path>
                <a:path w="26669" h="899160">
                  <a:moveTo>
                    <a:pt x="26670" y="745489"/>
                  </a:moveTo>
                  <a:lnTo>
                    <a:pt x="0" y="745489"/>
                  </a:lnTo>
                  <a:lnTo>
                    <a:pt x="0" y="751839"/>
                  </a:lnTo>
                  <a:lnTo>
                    <a:pt x="26670" y="751839"/>
                  </a:lnTo>
                  <a:lnTo>
                    <a:pt x="26670" y="745489"/>
                  </a:lnTo>
                  <a:close/>
                </a:path>
                <a:path w="26669" h="899160">
                  <a:moveTo>
                    <a:pt x="26670" y="751839"/>
                  </a:moveTo>
                  <a:lnTo>
                    <a:pt x="0" y="751839"/>
                  </a:lnTo>
                  <a:lnTo>
                    <a:pt x="0" y="758189"/>
                  </a:lnTo>
                  <a:lnTo>
                    <a:pt x="26670" y="758189"/>
                  </a:lnTo>
                  <a:lnTo>
                    <a:pt x="26670" y="751839"/>
                  </a:lnTo>
                  <a:close/>
                </a:path>
                <a:path w="26669" h="899160">
                  <a:moveTo>
                    <a:pt x="26670" y="758189"/>
                  </a:moveTo>
                  <a:lnTo>
                    <a:pt x="0" y="758189"/>
                  </a:lnTo>
                  <a:lnTo>
                    <a:pt x="0" y="764539"/>
                  </a:lnTo>
                  <a:lnTo>
                    <a:pt x="26670" y="764539"/>
                  </a:lnTo>
                  <a:lnTo>
                    <a:pt x="26670" y="758189"/>
                  </a:lnTo>
                  <a:close/>
                </a:path>
                <a:path w="26669" h="899160">
                  <a:moveTo>
                    <a:pt x="26670" y="764539"/>
                  </a:moveTo>
                  <a:lnTo>
                    <a:pt x="0" y="764539"/>
                  </a:lnTo>
                  <a:lnTo>
                    <a:pt x="0" y="770889"/>
                  </a:lnTo>
                  <a:lnTo>
                    <a:pt x="26670" y="770889"/>
                  </a:lnTo>
                  <a:lnTo>
                    <a:pt x="26670" y="764539"/>
                  </a:lnTo>
                  <a:close/>
                </a:path>
                <a:path w="26669" h="899160">
                  <a:moveTo>
                    <a:pt x="26670" y="770889"/>
                  </a:moveTo>
                  <a:lnTo>
                    <a:pt x="0" y="770889"/>
                  </a:lnTo>
                  <a:lnTo>
                    <a:pt x="0" y="777239"/>
                  </a:lnTo>
                  <a:lnTo>
                    <a:pt x="26670" y="777239"/>
                  </a:lnTo>
                  <a:lnTo>
                    <a:pt x="26670" y="770889"/>
                  </a:lnTo>
                  <a:close/>
                </a:path>
                <a:path w="26669" h="899160">
                  <a:moveTo>
                    <a:pt x="26670" y="778510"/>
                  </a:moveTo>
                  <a:lnTo>
                    <a:pt x="0" y="778510"/>
                  </a:lnTo>
                  <a:lnTo>
                    <a:pt x="0" y="783589"/>
                  </a:lnTo>
                  <a:lnTo>
                    <a:pt x="26670" y="783589"/>
                  </a:lnTo>
                  <a:lnTo>
                    <a:pt x="26670" y="778510"/>
                  </a:lnTo>
                  <a:close/>
                </a:path>
                <a:path w="26669" h="899160">
                  <a:moveTo>
                    <a:pt x="26670" y="777239"/>
                  </a:moveTo>
                  <a:lnTo>
                    <a:pt x="0" y="777239"/>
                  </a:lnTo>
                  <a:lnTo>
                    <a:pt x="0" y="778509"/>
                  </a:lnTo>
                  <a:lnTo>
                    <a:pt x="26670" y="778509"/>
                  </a:lnTo>
                  <a:lnTo>
                    <a:pt x="26670" y="777239"/>
                  </a:lnTo>
                  <a:close/>
                </a:path>
                <a:path w="26669" h="899160">
                  <a:moveTo>
                    <a:pt x="26670" y="783589"/>
                  </a:moveTo>
                  <a:lnTo>
                    <a:pt x="0" y="783589"/>
                  </a:lnTo>
                  <a:lnTo>
                    <a:pt x="0" y="789939"/>
                  </a:lnTo>
                  <a:lnTo>
                    <a:pt x="26670" y="789939"/>
                  </a:lnTo>
                  <a:lnTo>
                    <a:pt x="26670" y="783589"/>
                  </a:lnTo>
                  <a:close/>
                </a:path>
                <a:path w="26669" h="899160">
                  <a:moveTo>
                    <a:pt x="26670" y="789939"/>
                  </a:moveTo>
                  <a:lnTo>
                    <a:pt x="0" y="789939"/>
                  </a:lnTo>
                  <a:lnTo>
                    <a:pt x="0" y="796289"/>
                  </a:lnTo>
                  <a:lnTo>
                    <a:pt x="26670" y="796289"/>
                  </a:lnTo>
                  <a:lnTo>
                    <a:pt x="26670" y="789939"/>
                  </a:lnTo>
                  <a:close/>
                </a:path>
                <a:path w="26669" h="899160">
                  <a:moveTo>
                    <a:pt x="26670" y="796289"/>
                  </a:moveTo>
                  <a:lnTo>
                    <a:pt x="0" y="796289"/>
                  </a:lnTo>
                  <a:lnTo>
                    <a:pt x="0" y="802639"/>
                  </a:lnTo>
                  <a:lnTo>
                    <a:pt x="26670" y="802639"/>
                  </a:lnTo>
                  <a:lnTo>
                    <a:pt x="26670" y="796289"/>
                  </a:lnTo>
                  <a:close/>
                </a:path>
                <a:path w="26669" h="899160">
                  <a:moveTo>
                    <a:pt x="26670" y="802639"/>
                  </a:moveTo>
                  <a:lnTo>
                    <a:pt x="0" y="802639"/>
                  </a:lnTo>
                  <a:lnTo>
                    <a:pt x="0" y="808989"/>
                  </a:lnTo>
                  <a:lnTo>
                    <a:pt x="26670" y="808989"/>
                  </a:lnTo>
                  <a:lnTo>
                    <a:pt x="26670" y="802639"/>
                  </a:lnTo>
                  <a:close/>
                </a:path>
                <a:path w="26669" h="899160">
                  <a:moveTo>
                    <a:pt x="26670" y="808989"/>
                  </a:moveTo>
                  <a:lnTo>
                    <a:pt x="0" y="808989"/>
                  </a:lnTo>
                  <a:lnTo>
                    <a:pt x="0" y="815339"/>
                  </a:lnTo>
                  <a:lnTo>
                    <a:pt x="26670" y="815339"/>
                  </a:lnTo>
                  <a:lnTo>
                    <a:pt x="26670" y="808989"/>
                  </a:lnTo>
                  <a:close/>
                </a:path>
                <a:path w="26669" h="899160">
                  <a:moveTo>
                    <a:pt x="26670" y="815339"/>
                  </a:moveTo>
                  <a:lnTo>
                    <a:pt x="0" y="815339"/>
                  </a:lnTo>
                  <a:lnTo>
                    <a:pt x="0" y="840739"/>
                  </a:lnTo>
                  <a:lnTo>
                    <a:pt x="26670" y="840739"/>
                  </a:lnTo>
                  <a:lnTo>
                    <a:pt x="26670" y="815339"/>
                  </a:lnTo>
                  <a:close/>
                </a:path>
                <a:path w="26669" h="899160">
                  <a:moveTo>
                    <a:pt x="26670" y="840740"/>
                  </a:moveTo>
                  <a:lnTo>
                    <a:pt x="0" y="840740"/>
                  </a:lnTo>
                  <a:lnTo>
                    <a:pt x="0" y="847089"/>
                  </a:lnTo>
                  <a:lnTo>
                    <a:pt x="26670" y="847089"/>
                  </a:lnTo>
                  <a:lnTo>
                    <a:pt x="26670" y="840740"/>
                  </a:lnTo>
                  <a:close/>
                </a:path>
                <a:path w="26669" h="899160">
                  <a:moveTo>
                    <a:pt x="26670" y="847090"/>
                  </a:moveTo>
                  <a:lnTo>
                    <a:pt x="0" y="847090"/>
                  </a:lnTo>
                  <a:lnTo>
                    <a:pt x="0" y="853439"/>
                  </a:lnTo>
                  <a:lnTo>
                    <a:pt x="26670" y="853439"/>
                  </a:lnTo>
                  <a:lnTo>
                    <a:pt x="26670" y="847090"/>
                  </a:lnTo>
                  <a:close/>
                </a:path>
                <a:path w="26669" h="899160">
                  <a:moveTo>
                    <a:pt x="26670" y="853440"/>
                  </a:moveTo>
                  <a:lnTo>
                    <a:pt x="0" y="853440"/>
                  </a:lnTo>
                  <a:lnTo>
                    <a:pt x="0" y="859789"/>
                  </a:lnTo>
                  <a:lnTo>
                    <a:pt x="26670" y="859789"/>
                  </a:lnTo>
                  <a:lnTo>
                    <a:pt x="26670" y="853440"/>
                  </a:lnTo>
                  <a:close/>
                </a:path>
                <a:path w="26669" h="899160">
                  <a:moveTo>
                    <a:pt x="26670" y="859790"/>
                  </a:moveTo>
                  <a:lnTo>
                    <a:pt x="0" y="859790"/>
                  </a:lnTo>
                  <a:lnTo>
                    <a:pt x="0" y="863599"/>
                  </a:lnTo>
                  <a:lnTo>
                    <a:pt x="26670" y="863599"/>
                  </a:lnTo>
                  <a:lnTo>
                    <a:pt x="26670" y="859790"/>
                  </a:lnTo>
                  <a:close/>
                </a:path>
                <a:path w="26669" h="899160">
                  <a:moveTo>
                    <a:pt x="26670" y="863600"/>
                  </a:moveTo>
                  <a:lnTo>
                    <a:pt x="0" y="863600"/>
                  </a:lnTo>
                  <a:lnTo>
                    <a:pt x="0" y="866139"/>
                  </a:lnTo>
                  <a:lnTo>
                    <a:pt x="26670" y="866139"/>
                  </a:lnTo>
                  <a:lnTo>
                    <a:pt x="26670" y="863600"/>
                  </a:lnTo>
                  <a:close/>
                </a:path>
                <a:path w="26669" h="899160">
                  <a:moveTo>
                    <a:pt x="26670" y="866140"/>
                  </a:moveTo>
                  <a:lnTo>
                    <a:pt x="0" y="866140"/>
                  </a:lnTo>
                  <a:lnTo>
                    <a:pt x="0" y="878839"/>
                  </a:lnTo>
                  <a:lnTo>
                    <a:pt x="26670" y="878839"/>
                  </a:lnTo>
                  <a:lnTo>
                    <a:pt x="26670" y="866140"/>
                  </a:lnTo>
                  <a:close/>
                </a:path>
                <a:path w="26669" h="899160">
                  <a:moveTo>
                    <a:pt x="26670" y="878840"/>
                  </a:moveTo>
                  <a:lnTo>
                    <a:pt x="0" y="878840"/>
                  </a:lnTo>
                  <a:lnTo>
                    <a:pt x="0" y="885189"/>
                  </a:lnTo>
                  <a:lnTo>
                    <a:pt x="26670" y="885189"/>
                  </a:lnTo>
                  <a:lnTo>
                    <a:pt x="26670" y="878840"/>
                  </a:lnTo>
                  <a:close/>
                </a:path>
                <a:path w="26669" h="899160">
                  <a:moveTo>
                    <a:pt x="26670" y="885189"/>
                  </a:moveTo>
                  <a:lnTo>
                    <a:pt x="0" y="885189"/>
                  </a:lnTo>
                  <a:lnTo>
                    <a:pt x="0" y="887729"/>
                  </a:lnTo>
                  <a:lnTo>
                    <a:pt x="1269" y="887729"/>
                  </a:lnTo>
                  <a:lnTo>
                    <a:pt x="1269" y="888999"/>
                  </a:lnTo>
                  <a:lnTo>
                    <a:pt x="26670" y="888999"/>
                  </a:lnTo>
                  <a:lnTo>
                    <a:pt x="26670" y="885189"/>
                  </a:lnTo>
                  <a:close/>
                </a:path>
                <a:path w="26669" h="899160">
                  <a:moveTo>
                    <a:pt x="26670" y="888999"/>
                  </a:moveTo>
                  <a:lnTo>
                    <a:pt x="5079" y="888999"/>
                  </a:lnTo>
                  <a:lnTo>
                    <a:pt x="5079" y="890269"/>
                  </a:lnTo>
                  <a:lnTo>
                    <a:pt x="7619" y="890269"/>
                  </a:lnTo>
                  <a:lnTo>
                    <a:pt x="7619" y="891539"/>
                  </a:lnTo>
                  <a:lnTo>
                    <a:pt x="10159" y="891539"/>
                  </a:lnTo>
                  <a:lnTo>
                    <a:pt x="10159" y="892809"/>
                  </a:lnTo>
                  <a:lnTo>
                    <a:pt x="12699" y="892809"/>
                  </a:lnTo>
                  <a:lnTo>
                    <a:pt x="12699" y="894079"/>
                  </a:lnTo>
                  <a:lnTo>
                    <a:pt x="16509" y="894079"/>
                  </a:lnTo>
                  <a:lnTo>
                    <a:pt x="16509" y="895349"/>
                  </a:lnTo>
                  <a:lnTo>
                    <a:pt x="26670" y="895349"/>
                  </a:lnTo>
                  <a:lnTo>
                    <a:pt x="26670" y="888999"/>
                  </a:lnTo>
                  <a:close/>
                </a:path>
                <a:path w="26669" h="899160">
                  <a:moveTo>
                    <a:pt x="26670" y="895349"/>
                  </a:moveTo>
                  <a:lnTo>
                    <a:pt x="19049" y="895349"/>
                  </a:lnTo>
                  <a:lnTo>
                    <a:pt x="19049" y="896619"/>
                  </a:lnTo>
                  <a:lnTo>
                    <a:pt x="21590" y="896619"/>
                  </a:lnTo>
                  <a:lnTo>
                    <a:pt x="21590" y="897889"/>
                  </a:lnTo>
                  <a:lnTo>
                    <a:pt x="25399" y="897889"/>
                  </a:lnTo>
                  <a:lnTo>
                    <a:pt x="25399" y="899159"/>
                  </a:lnTo>
                  <a:lnTo>
                    <a:pt x="26670" y="899159"/>
                  </a:lnTo>
                  <a:lnTo>
                    <a:pt x="26670" y="895349"/>
                  </a:lnTo>
                  <a:close/>
                </a:path>
              </a:pathLst>
            </a:custGeom>
            <a:solidFill>
              <a:srgbClr val="6F8BE0"/>
            </a:solidFill>
          </p:spPr>
          <p:txBody>
            <a:bodyPr wrap="square" lIns="0" tIns="0" rIns="0" bIns="0" rtlCol="0"/>
            <a:lstStyle/>
            <a:p>
              <a:endParaRPr/>
            </a:p>
          </p:txBody>
        </p:sp>
        <p:sp>
          <p:nvSpPr>
            <p:cNvPr id="628" name="object 628"/>
            <p:cNvSpPr/>
            <p:nvPr/>
          </p:nvSpPr>
          <p:spPr>
            <a:xfrm>
              <a:off x="1590040" y="4701539"/>
              <a:ext cx="25400" cy="892810"/>
            </a:xfrm>
            <a:custGeom>
              <a:avLst/>
              <a:gdLst/>
              <a:ahLst/>
              <a:cxnLst/>
              <a:rect l="l" t="t" r="r" b="b"/>
              <a:pathLst>
                <a:path w="25400" h="892810">
                  <a:moveTo>
                    <a:pt x="1269" y="0"/>
                  </a:moveTo>
                  <a:lnTo>
                    <a:pt x="0" y="0"/>
                  </a:lnTo>
                  <a:lnTo>
                    <a:pt x="0" y="6349"/>
                  </a:lnTo>
                  <a:lnTo>
                    <a:pt x="25400" y="6349"/>
                  </a:lnTo>
                  <a:lnTo>
                    <a:pt x="25400" y="5079"/>
                  </a:lnTo>
                  <a:lnTo>
                    <a:pt x="24129" y="5079"/>
                  </a:lnTo>
                  <a:lnTo>
                    <a:pt x="24129" y="3809"/>
                  </a:lnTo>
                  <a:lnTo>
                    <a:pt x="16509" y="3809"/>
                  </a:lnTo>
                  <a:lnTo>
                    <a:pt x="16509" y="2539"/>
                  </a:lnTo>
                  <a:lnTo>
                    <a:pt x="8889" y="2539"/>
                  </a:lnTo>
                  <a:lnTo>
                    <a:pt x="8889" y="1269"/>
                  </a:lnTo>
                  <a:lnTo>
                    <a:pt x="1269" y="1269"/>
                  </a:lnTo>
                  <a:lnTo>
                    <a:pt x="1269" y="0"/>
                  </a:lnTo>
                  <a:close/>
                </a:path>
                <a:path w="25400" h="892810">
                  <a:moveTo>
                    <a:pt x="25400" y="6349"/>
                  </a:moveTo>
                  <a:lnTo>
                    <a:pt x="0" y="6349"/>
                  </a:lnTo>
                  <a:lnTo>
                    <a:pt x="0" y="12699"/>
                  </a:lnTo>
                  <a:lnTo>
                    <a:pt x="25400" y="12699"/>
                  </a:lnTo>
                  <a:lnTo>
                    <a:pt x="25400" y="6349"/>
                  </a:lnTo>
                  <a:close/>
                </a:path>
                <a:path w="25400" h="892810">
                  <a:moveTo>
                    <a:pt x="25400" y="12700"/>
                  </a:moveTo>
                  <a:lnTo>
                    <a:pt x="0" y="12700"/>
                  </a:lnTo>
                  <a:lnTo>
                    <a:pt x="0" y="31749"/>
                  </a:lnTo>
                  <a:lnTo>
                    <a:pt x="25400" y="31749"/>
                  </a:lnTo>
                  <a:lnTo>
                    <a:pt x="25400" y="12700"/>
                  </a:lnTo>
                  <a:close/>
                </a:path>
                <a:path w="25400" h="892810">
                  <a:moveTo>
                    <a:pt x="25400" y="31749"/>
                  </a:moveTo>
                  <a:lnTo>
                    <a:pt x="0" y="31749"/>
                  </a:lnTo>
                  <a:lnTo>
                    <a:pt x="0" y="38099"/>
                  </a:lnTo>
                  <a:lnTo>
                    <a:pt x="25400" y="38099"/>
                  </a:lnTo>
                  <a:lnTo>
                    <a:pt x="25400" y="31749"/>
                  </a:lnTo>
                  <a:close/>
                </a:path>
                <a:path w="25400" h="892810">
                  <a:moveTo>
                    <a:pt x="25400" y="38099"/>
                  </a:moveTo>
                  <a:lnTo>
                    <a:pt x="0" y="38099"/>
                  </a:lnTo>
                  <a:lnTo>
                    <a:pt x="0" y="44449"/>
                  </a:lnTo>
                  <a:lnTo>
                    <a:pt x="25400" y="44449"/>
                  </a:lnTo>
                  <a:lnTo>
                    <a:pt x="25400" y="38099"/>
                  </a:lnTo>
                  <a:close/>
                </a:path>
                <a:path w="25400" h="892810">
                  <a:moveTo>
                    <a:pt x="25400" y="44450"/>
                  </a:moveTo>
                  <a:lnTo>
                    <a:pt x="0" y="44450"/>
                  </a:lnTo>
                  <a:lnTo>
                    <a:pt x="0" y="50799"/>
                  </a:lnTo>
                  <a:lnTo>
                    <a:pt x="25400" y="50799"/>
                  </a:lnTo>
                  <a:lnTo>
                    <a:pt x="25400" y="44450"/>
                  </a:lnTo>
                  <a:close/>
                </a:path>
                <a:path w="25400" h="892810">
                  <a:moveTo>
                    <a:pt x="25400" y="50800"/>
                  </a:moveTo>
                  <a:lnTo>
                    <a:pt x="0" y="50800"/>
                  </a:lnTo>
                  <a:lnTo>
                    <a:pt x="0" y="57149"/>
                  </a:lnTo>
                  <a:lnTo>
                    <a:pt x="25400" y="57149"/>
                  </a:lnTo>
                  <a:lnTo>
                    <a:pt x="25400" y="50800"/>
                  </a:lnTo>
                  <a:close/>
                </a:path>
                <a:path w="25400" h="892810">
                  <a:moveTo>
                    <a:pt x="25400" y="57149"/>
                  </a:moveTo>
                  <a:lnTo>
                    <a:pt x="0" y="57149"/>
                  </a:lnTo>
                  <a:lnTo>
                    <a:pt x="0" y="63499"/>
                  </a:lnTo>
                  <a:lnTo>
                    <a:pt x="25400" y="63499"/>
                  </a:lnTo>
                  <a:lnTo>
                    <a:pt x="25400" y="57149"/>
                  </a:lnTo>
                  <a:close/>
                </a:path>
                <a:path w="25400" h="892810">
                  <a:moveTo>
                    <a:pt x="25400" y="63499"/>
                  </a:moveTo>
                  <a:lnTo>
                    <a:pt x="0" y="63499"/>
                  </a:lnTo>
                  <a:lnTo>
                    <a:pt x="0" y="69849"/>
                  </a:lnTo>
                  <a:lnTo>
                    <a:pt x="25400" y="69849"/>
                  </a:lnTo>
                  <a:lnTo>
                    <a:pt x="25400" y="63499"/>
                  </a:lnTo>
                  <a:close/>
                </a:path>
                <a:path w="25400" h="892810">
                  <a:moveTo>
                    <a:pt x="25400" y="69849"/>
                  </a:moveTo>
                  <a:lnTo>
                    <a:pt x="0" y="69849"/>
                  </a:lnTo>
                  <a:lnTo>
                    <a:pt x="0" y="82549"/>
                  </a:lnTo>
                  <a:lnTo>
                    <a:pt x="25400" y="82549"/>
                  </a:lnTo>
                  <a:lnTo>
                    <a:pt x="25400" y="69849"/>
                  </a:lnTo>
                  <a:close/>
                </a:path>
                <a:path w="25400" h="892810">
                  <a:moveTo>
                    <a:pt x="25400" y="82549"/>
                  </a:moveTo>
                  <a:lnTo>
                    <a:pt x="0" y="82549"/>
                  </a:lnTo>
                  <a:lnTo>
                    <a:pt x="0" y="88899"/>
                  </a:lnTo>
                  <a:lnTo>
                    <a:pt x="25400" y="88899"/>
                  </a:lnTo>
                  <a:lnTo>
                    <a:pt x="25400" y="82549"/>
                  </a:lnTo>
                  <a:close/>
                </a:path>
                <a:path w="25400" h="892810">
                  <a:moveTo>
                    <a:pt x="25400" y="88899"/>
                  </a:moveTo>
                  <a:lnTo>
                    <a:pt x="0" y="88899"/>
                  </a:lnTo>
                  <a:lnTo>
                    <a:pt x="0" y="95249"/>
                  </a:lnTo>
                  <a:lnTo>
                    <a:pt x="25400" y="95249"/>
                  </a:lnTo>
                  <a:lnTo>
                    <a:pt x="25400" y="88899"/>
                  </a:lnTo>
                  <a:close/>
                </a:path>
                <a:path w="25400" h="892810">
                  <a:moveTo>
                    <a:pt x="25400" y="95249"/>
                  </a:moveTo>
                  <a:lnTo>
                    <a:pt x="0" y="95249"/>
                  </a:lnTo>
                  <a:lnTo>
                    <a:pt x="0" y="101599"/>
                  </a:lnTo>
                  <a:lnTo>
                    <a:pt x="25400" y="101599"/>
                  </a:lnTo>
                  <a:lnTo>
                    <a:pt x="25400" y="95249"/>
                  </a:lnTo>
                  <a:close/>
                </a:path>
                <a:path w="25400" h="892810">
                  <a:moveTo>
                    <a:pt x="25400" y="101599"/>
                  </a:moveTo>
                  <a:lnTo>
                    <a:pt x="0" y="101599"/>
                  </a:lnTo>
                  <a:lnTo>
                    <a:pt x="0" y="107949"/>
                  </a:lnTo>
                  <a:lnTo>
                    <a:pt x="25400" y="107949"/>
                  </a:lnTo>
                  <a:lnTo>
                    <a:pt x="25400" y="101599"/>
                  </a:lnTo>
                  <a:close/>
                </a:path>
                <a:path w="25400" h="892810">
                  <a:moveTo>
                    <a:pt x="25400" y="107949"/>
                  </a:moveTo>
                  <a:lnTo>
                    <a:pt x="0" y="107949"/>
                  </a:lnTo>
                  <a:lnTo>
                    <a:pt x="0" y="114299"/>
                  </a:lnTo>
                  <a:lnTo>
                    <a:pt x="25400" y="114299"/>
                  </a:lnTo>
                  <a:lnTo>
                    <a:pt x="25400" y="107949"/>
                  </a:lnTo>
                  <a:close/>
                </a:path>
                <a:path w="25400" h="892810">
                  <a:moveTo>
                    <a:pt x="25400" y="114299"/>
                  </a:moveTo>
                  <a:lnTo>
                    <a:pt x="0" y="114299"/>
                  </a:lnTo>
                  <a:lnTo>
                    <a:pt x="0" y="120649"/>
                  </a:lnTo>
                  <a:lnTo>
                    <a:pt x="25400" y="120649"/>
                  </a:lnTo>
                  <a:lnTo>
                    <a:pt x="25400" y="114299"/>
                  </a:lnTo>
                  <a:close/>
                </a:path>
                <a:path w="25400" h="892810">
                  <a:moveTo>
                    <a:pt x="25400" y="120649"/>
                  </a:moveTo>
                  <a:lnTo>
                    <a:pt x="0" y="120649"/>
                  </a:lnTo>
                  <a:lnTo>
                    <a:pt x="0" y="126999"/>
                  </a:lnTo>
                  <a:lnTo>
                    <a:pt x="25400" y="126999"/>
                  </a:lnTo>
                  <a:lnTo>
                    <a:pt x="25400" y="120649"/>
                  </a:lnTo>
                  <a:close/>
                </a:path>
                <a:path w="25400" h="892810">
                  <a:moveTo>
                    <a:pt x="25400" y="126999"/>
                  </a:moveTo>
                  <a:lnTo>
                    <a:pt x="0" y="126999"/>
                  </a:lnTo>
                  <a:lnTo>
                    <a:pt x="0" y="133349"/>
                  </a:lnTo>
                  <a:lnTo>
                    <a:pt x="25400" y="133349"/>
                  </a:lnTo>
                  <a:lnTo>
                    <a:pt x="25400" y="126999"/>
                  </a:lnTo>
                  <a:close/>
                </a:path>
                <a:path w="25400" h="892810">
                  <a:moveTo>
                    <a:pt x="25400" y="133349"/>
                  </a:moveTo>
                  <a:lnTo>
                    <a:pt x="0" y="133349"/>
                  </a:lnTo>
                  <a:lnTo>
                    <a:pt x="0" y="139699"/>
                  </a:lnTo>
                  <a:lnTo>
                    <a:pt x="25400" y="139699"/>
                  </a:lnTo>
                  <a:lnTo>
                    <a:pt x="25400" y="133349"/>
                  </a:lnTo>
                  <a:close/>
                </a:path>
                <a:path w="25400" h="892810">
                  <a:moveTo>
                    <a:pt x="25400" y="139699"/>
                  </a:moveTo>
                  <a:lnTo>
                    <a:pt x="0" y="139699"/>
                  </a:lnTo>
                  <a:lnTo>
                    <a:pt x="0" y="152399"/>
                  </a:lnTo>
                  <a:lnTo>
                    <a:pt x="25400" y="152399"/>
                  </a:lnTo>
                  <a:lnTo>
                    <a:pt x="25400" y="139699"/>
                  </a:lnTo>
                  <a:close/>
                </a:path>
                <a:path w="25400" h="892810">
                  <a:moveTo>
                    <a:pt x="25400" y="152399"/>
                  </a:moveTo>
                  <a:lnTo>
                    <a:pt x="0" y="152399"/>
                  </a:lnTo>
                  <a:lnTo>
                    <a:pt x="0" y="158749"/>
                  </a:lnTo>
                  <a:lnTo>
                    <a:pt x="25400" y="158749"/>
                  </a:lnTo>
                  <a:lnTo>
                    <a:pt x="25400" y="152399"/>
                  </a:lnTo>
                  <a:close/>
                </a:path>
                <a:path w="25400" h="892810">
                  <a:moveTo>
                    <a:pt x="25400" y="158749"/>
                  </a:moveTo>
                  <a:lnTo>
                    <a:pt x="0" y="158749"/>
                  </a:lnTo>
                  <a:lnTo>
                    <a:pt x="0" y="165099"/>
                  </a:lnTo>
                  <a:lnTo>
                    <a:pt x="25400" y="165099"/>
                  </a:lnTo>
                  <a:lnTo>
                    <a:pt x="25400" y="158749"/>
                  </a:lnTo>
                  <a:close/>
                </a:path>
                <a:path w="25400" h="892810">
                  <a:moveTo>
                    <a:pt x="25400" y="165099"/>
                  </a:moveTo>
                  <a:lnTo>
                    <a:pt x="0" y="165099"/>
                  </a:lnTo>
                  <a:lnTo>
                    <a:pt x="0" y="171449"/>
                  </a:lnTo>
                  <a:lnTo>
                    <a:pt x="25400" y="171449"/>
                  </a:lnTo>
                  <a:lnTo>
                    <a:pt x="25400" y="165099"/>
                  </a:lnTo>
                  <a:close/>
                </a:path>
                <a:path w="25400" h="892810">
                  <a:moveTo>
                    <a:pt x="25400" y="171450"/>
                  </a:moveTo>
                  <a:lnTo>
                    <a:pt x="0" y="171450"/>
                  </a:lnTo>
                  <a:lnTo>
                    <a:pt x="0" y="177799"/>
                  </a:lnTo>
                  <a:lnTo>
                    <a:pt x="25400" y="177799"/>
                  </a:lnTo>
                  <a:lnTo>
                    <a:pt x="25400" y="171450"/>
                  </a:lnTo>
                  <a:close/>
                </a:path>
                <a:path w="25400" h="892810">
                  <a:moveTo>
                    <a:pt x="25400" y="177800"/>
                  </a:moveTo>
                  <a:lnTo>
                    <a:pt x="0" y="177800"/>
                  </a:lnTo>
                  <a:lnTo>
                    <a:pt x="0" y="184149"/>
                  </a:lnTo>
                  <a:lnTo>
                    <a:pt x="25400" y="184149"/>
                  </a:lnTo>
                  <a:lnTo>
                    <a:pt x="25400" y="177800"/>
                  </a:lnTo>
                  <a:close/>
                </a:path>
                <a:path w="25400" h="892810">
                  <a:moveTo>
                    <a:pt x="25400" y="184150"/>
                  </a:moveTo>
                  <a:lnTo>
                    <a:pt x="0" y="184150"/>
                  </a:lnTo>
                  <a:lnTo>
                    <a:pt x="0" y="190499"/>
                  </a:lnTo>
                  <a:lnTo>
                    <a:pt x="25400" y="190499"/>
                  </a:lnTo>
                  <a:lnTo>
                    <a:pt x="25400" y="184150"/>
                  </a:lnTo>
                  <a:close/>
                </a:path>
                <a:path w="25400" h="892810">
                  <a:moveTo>
                    <a:pt x="25400" y="190499"/>
                  </a:moveTo>
                  <a:lnTo>
                    <a:pt x="0" y="190499"/>
                  </a:lnTo>
                  <a:lnTo>
                    <a:pt x="0" y="196849"/>
                  </a:lnTo>
                  <a:lnTo>
                    <a:pt x="25400" y="196849"/>
                  </a:lnTo>
                  <a:lnTo>
                    <a:pt x="25400" y="190499"/>
                  </a:lnTo>
                  <a:close/>
                </a:path>
                <a:path w="25400" h="892810">
                  <a:moveTo>
                    <a:pt x="25400" y="196849"/>
                  </a:moveTo>
                  <a:lnTo>
                    <a:pt x="0" y="196849"/>
                  </a:lnTo>
                  <a:lnTo>
                    <a:pt x="0" y="203199"/>
                  </a:lnTo>
                  <a:lnTo>
                    <a:pt x="25400" y="203199"/>
                  </a:lnTo>
                  <a:lnTo>
                    <a:pt x="25400" y="196849"/>
                  </a:lnTo>
                  <a:close/>
                </a:path>
                <a:path w="25400" h="892810">
                  <a:moveTo>
                    <a:pt x="25400" y="203200"/>
                  </a:moveTo>
                  <a:lnTo>
                    <a:pt x="0" y="203200"/>
                  </a:lnTo>
                  <a:lnTo>
                    <a:pt x="0" y="209549"/>
                  </a:lnTo>
                  <a:lnTo>
                    <a:pt x="25400" y="209549"/>
                  </a:lnTo>
                  <a:lnTo>
                    <a:pt x="25400" y="203200"/>
                  </a:lnTo>
                  <a:close/>
                </a:path>
                <a:path w="25400" h="892810">
                  <a:moveTo>
                    <a:pt x="25400" y="209549"/>
                  </a:moveTo>
                  <a:lnTo>
                    <a:pt x="0" y="209549"/>
                  </a:lnTo>
                  <a:lnTo>
                    <a:pt x="0" y="215899"/>
                  </a:lnTo>
                  <a:lnTo>
                    <a:pt x="25400" y="215899"/>
                  </a:lnTo>
                  <a:lnTo>
                    <a:pt x="25400" y="209549"/>
                  </a:lnTo>
                  <a:close/>
                </a:path>
                <a:path w="25400" h="892810">
                  <a:moveTo>
                    <a:pt x="25400" y="215899"/>
                  </a:moveTo>
                  <a:lnTo>
                    <a:pt x="0" y="215899"/>
                  </a:lnTo>
                  <a:lnTo>
                    <a:pt x="0" y="222249"/>
                  </a:lnTo>
                  <a:lnTo>
                    <a:pt x="25400" y="222249"/>
                  </a:lnTo>
                  <a:lnTo>
                    <a:pt x="25400" y="215899"/>
                  </a:lnTo>
                  <a:close/>
                </a:path>
                <a:path w="25400" h="892810">
                  <a:moveTo>
                    <a:pt x="25400" y="222250"/>
                  </a:moveTo>
                  <a:lnTo>
                    <a:pt x="0" y="222250"/>
                  </a:lnTo>
                  <a:lnTo>
                    <a:pt x="0" y="228599"/>
                  </a:lnTo>
                  <a:lnTo>
                    <a:pt x="25400" y="228599"/>
                  </a:lnTo>
                  <a:lnTo>
                    <a:pt x="25400" y="222250"/>
                  </a:lnTo>
                  <a:close/>
                </a:path>
                <a:path w="25400" h="892810">
                  <a:moveTo>
                    <a:pt x="25400" y="228599"/>
                  </a:moveTo>
                  <a:lnTo>
                    <a:pt x="0" y="228599"/>
                  </a:lnTo>
                  <a:lnTo>
                    <a:pt x="0" y="234949"/>
                  </a:lnTo>
                  <a:lnTo>
                    <a:pt x="25400" y="234949"/>
                  </a:lnTo>
                  <a:lnTo>
                    <a:pt x="25400" y="228599"/>
                  </a:lnTo>
                  <a:close/>
                </a:path>
                <a:path w="25400" h="892810">
                  <a:moveTo>
                    <a:pt x="25400" y="234949"/>
                  </a:moveTo>
                  <a:lnTo>
                    <a:pt x="0" y="234949"/>
                  </a:lnTo>
                  <a:lnTo>
                    <a:pt x="0" y="241299"/>
                  </a:lnTo>
                  <a:lnTo>
                    <a:pt x="25400" y="241299"/>
                  </a:lnTo>
                  <a:lnTo>
                    <a:pt x="25400" y="234949"/>
                  </a:lnTo>
                  <a:close/>
                </a:path>
                <a:path w="25400" h="892810">
                  <a:moveTo>
                    <a:pt x="25400" y="241300"/>
                  </a:moveTo>
                  <a:lnTo>
                    <a:pt x="0" y="241300"/>
                  </a:lnTo>
                  <a:lnTo>
                    <a:pt x="0" y="247649"/>
                  </a:lnTo>
                  <a:lnTo>
                    <a:pt x="25400" y="247649"/>
                  </a:lnTo>
                  <a:lnTo>
                    <a:pt x="25400" y="241300"/>
                  </a:lnTo>
                  <a:close/>
                </a:path>
                <a:path w="25400" h="892810">
                  <a:moveTo>
                    <a:pt x="25400" y="247650"/>
                  </a:moveTo>
                  <a:lnTo>
                    <a:pt x="0" y="247650"/>
                  </a:lnTo>
                  <a:lnTo>
                    <a:pt x="0" y="253999"/>
                  </a:lnTo>
                  <a:lnTo>
                    <a:pt x="25400" y="253999"/>
                  </a:lnTo>
                  <a:lnTo>
                    <a:pt x="25400" y="247650"/>
                  </a:lnTo>
                  <a:close/>
                </a:path>
                <a:path w="25400" h="892810">
                  <a:moveTo>
                    <a:pt x="25400" y="253999"/>
                  </a:moveTo>
                  <a:lnTo>
                    <a:pt x="0" y="253999"/>
                  </a:lnTo>
                  <a:lnTo>
                    <a:pt x="0" y="260349"/>
                  </a:lnTo>
                  <a:lnTo>
                    <a:pt x="25400" y="260349"/>
                  </a:lnTo>
                  <a:lnTo>
                    <a:pt x="25400" y="253999"/>
                  </a:lnTo>
                  <a:close/>
                </a:path>
                <a:path w="25400" h="892810">
                  <a:moveTo>
                    <a:pt x="25400" y="260349"/>
                  </a:moveTo>
                  <a:lnTo>
                    <a:pt x="0" y="260349"/>
                  </a:lnTo>
                  <a:lnTo>
                    <a:pt x="0" y="279399"/>
                  </a:lnTo>
                  <a:lnTo>
                    <a:pt x="25400" y="279399"/>
                  </a:lnTo>
                  <a:lnTo>
                    <a:pt x="25400" y="260349"/>
                  </a:lnTo>
                  <a:close/>
                </a:path>
                <a:path w="25400" h="892810">
                  <a:moveTo>
                    <a:pt x="25400" y="279400"/>
                  </a:moveTo>
                  <a:lnTo>
                    <a:pt x="0" y="279400"/>
                  </a:lnTo>
                  <a:lnTo>
                    <a:pt x="0" y="285749"/>
                  </a:lnTo>
                  <a:lnTo>
                    <a:pt x="25400" y="285749"/>
                  </a:lnTo>
                  <a:lnTo>
                    <a:pt x="25400" y="279400"/>
                  </a:lnTo>
                  <a:close/>
                </a:path>
                <a:path w="25400" h="892810">
                  <a:moveTo>
                    <a:pt x="25400" y="285749"/>
                  </a:moveTo>
                  <a:lnTo>
                    <a:pt x="0" y="285749"/>
                  </a:lnTo>
                  <a:lnTo>
                    <a:pt x="0" y="323849"/>
                  </a:lnTo>
                  <a:lnTo>
                    <a:pt x="25400" y="323849"/>
                  </a:lnTo>
                  <a:lnTo>
                    <a:pt x="25400" y="285749"/>
                  </a:lnTo>
                  <a:close/>
                </a:path>
                <a:path w="25400" h="892810">
                  <a:moveTo>
                    <a:pt x="25400" y="323849"/>
                  </a:moveTo>
                  <a:lnTo>
                    <a:pt x="0" y="323849"/>
                  </a:lnTo>
                  <a:lnTo>
                    <a:pt x="0" y="330199"/>
                  </a:lnTo>
                  <a:lnTo>
                    <a:pt x="25400" y="330199"/>
                  </a:lnTo>
                  <a:lnTo>
                    <a:pt x="25400" y="323849"/>
                  </a:lnTo>
                  <a:close/>
                </a:path>
                <a:path w="25400" h="892810">
                  <a:moveTo>
                    <a:pt x="25400" y="330199"/>
                  </a:moveTo>
                  <a:lnTo>
                    <a:pt x="0" y="330199"/>
                  </a:lnTo>
                  <a:lnTo>
                    <a:pt x="0" y="342899"/>
                  </a:lnTo>
                  <a:lnTo>
                    <a:pt x="25400" y="342899"/>
                  </a:lnTo>
                  <a:lnTo>
                    <a:pt x="25400" y="330199"/>
                  </a:lnTo>
                  <a:close/>
                </a:path>
                <a:path w="25400" h="892810">
                  <a:moveTo>
                    <a:pt x="25400" y="342899"/>
                  </a:moveTo>
                  <a:lnTo>
                    <a:pt x="0" y="342899"/>
                  </a:lnTo>
                  <a:lnTo>
                    <a:pt x="0" y="349249"/>
                  </a:lnTo>
                  <a:lnTo>
                    <a:pt x="25400" y="349249"/>
                  </a:lnTo>
                  <a:lnTo>
                    <a:pt x="25400" y="342899"/>
                  </a:lnTo>
                  <a:close/>
                </a:path>
                <a:path w="25400" h="892810">
                  <a:moveTo>
                    <a:pt x="25400" y="349249"/>
                  </a:moveTo>
                  <a:lnTo>
                    <a:pt x="0" y="349249"/>
                  </a:lnTo>
                  <a:lnTo>
                    <a:pt x="0" y="361949"/>
                  </a:lnTo>
                  <a:lnTo>
                    <a:pt x="25400" y="361949"/>
                  </a:lnTo>
                  <a:lnTo>
                    <a:pt x="25400" y="349249"/>
                  </a:lnTo>
                  <a:close/>
                </a:path>
                <a:path w="25400" h="892810">
                  <a:moveTo>
                    <a:pt x="25400" y="361949"/>
                  </a:moveTo>
                  <a:lnTo>
                    <a:pt x="0" y="361949"/>
                  </a:lnTo>
                  <a:lnTo>
                    <a:pt x="0" y="368299"/>
                  </a:lnTo>
                  <a:lnTo>
                    <a:pt x="25400" y="368299"/>
                  </a:lnTo>
                  <a:lnTo>
                    <a:pt x="25400" y="361949"/>
                  </a:lnTo>
                  <a:close/>
                </a:path>
                <a:path w="25400" h="892810">
                  <a:moveTo>
                    <a:pt x="25400" y="368299"/>
                  </a:moveTo>
                  <a:lnTo>
                    <a:pt x="0" y="368299"/>
                  </a:lnTo>
                  <a:lnTo>
                    <a:pt x="0" y="380999"/>
                  </a:lnTo>
                  <a:lnTo>
                    <a:pt x="25400" y="380999"/>
                  </a:lnTo>
                  <a:lnTo>
                    <a:pt x="25400" y="368299"/>
                  </a:lnTo>
                  <a:close/>
                </a:path>
                <a:path w="25400" h="892810">
                  <a:moveTo>
                    <a:pt x="25400" y="380999"/>
                  </a:moveTo>
                  <a:lnTo>
                    <a:pt x="0" y="380999"/>
                  </a:lnTo>
                  <a:lnTo>
                    <a:pt x="0" y="387349"/>
                  </a:lnTo>
                  <a:lnTo>
                    <a:pt x="25400" y="387349"/>
                  </a:lnTo>
                  <a:lnTo>
                    <a:pt x="25400" y="380999"/>
                  </a:lnTo>
                  <a:close/>
                </a:path>
                <a:path w="25400" h="892810">
                  <a:moveTo>
                    <a:pt x="25400" y="387349"/>
                  </a:moveTo>
                  <a:lnTo>
                    <a:pt x="0" y="387349"/>
                  </a:lnTo>
                  <a:lnTo>
                    <a:pt x="0" y="393699"/>
                  </a:lnTo>
                  <a:lnTo>
                    <a:pt x="25400" y="393699"/>
                  </a:lnTo>
                  <a:lnTo>
                    <a:pt x="25400" y="387349"/>
                  </a:lnTo>
                  <a:close/>
                </a:path>
                <a:path w="25400" h="892810">
                  <a:moveTo>
                    <a:pt x="25400" y="393699"/>
                  </a:moveTo>
                  <a:lnTo>
                    <a:pt x="0" y="393699"/>
                  </a:lnTo>
                  <a:lnTo>
                    <a:pt x="0" y="400049"/>
                  </a:lnTo>
                  <a:lnTo>
                    <a:pt x="25400" y="400049"/>
                  </a:lnTo>
                  <a:lnTo>
                    <a:pt x="25400" y="393699"/>
                  </a:lnTo>
                  <a:close/>
                </a:path>
                <a:path w="25400" h="892810">
                  <a:moveTo>
                    <a:pt x="25400" y="400049"/>
                  </a:moveTo>
                  <a:lnTo>
                    <a:pt x="0" y="400049"/>
                  </a:lnTo>
                  <a:lnTo>
                    <a:pt x="0" y="406399"/>
                  </a:lnTo>
                  <a:lnTo>
                    <a:pt x="25400" y="406399"/>
                  </a:lnTo>
                  <a:lnTo>
                    <a:pt x="25400" y="400049"/>
                  </a:lnTo>
                  <a:close/>
                </a:path>
                <a:path w="25400" h="892810">
                  <a:moveTo>
                    <a:pt x="25400" y="406399"/>
                  </a:moveTo>
                  <a:lnTo>
                    <a:pt x="0" y="406399"/>
                  </a:lnTo>
                  <a:lnTo>
                    <a:pt x="0" y="412749"/>
                  </a:lnTo>
                  <a:lnTo>
                    <a:pt x="25400" y="412749"/>
                  </a:lnTo>
                  <a:lnTo>
                    <a:pt x="25400" y="406399"/>
                  </a:lnTo>
                  <a:close/>
                </a:path>
                <a:path w="25400" h="892810">
                  <a:moveTo>
                    <a:pt x="25400" y="412750"/>
                  </a:moveTo>
                  <a:lnTo>
                    <a:pt x="0" y="412750"/>
                  </a:lnTo>
                  <a:lnTo>
                    <a:pt x="0" y="419099"/>
                  </a:lnTo>
                  <a:lnTo>
                    <a:pt x="25400" y="419099"/>
                  </a:lnTo>
                  <a:lnTo>
                    <a:pt x="25400" y="412750"/>
                  </a:lnTo>
                  <a:close/>
                </a:path>
                <a:path w="25400" h="892810">
                  <a:moveTo>
                    <a:pt x="25400" y="419100"/>
                  </a:moveTo>
                  <a:lnTo>
                    <a:pt x="0" y="419100"/>
                  </a:lnTo>
                  <a:lnTo>
                    <a:pt x="0" y="425449"/>
                  </a:lnTo>
                  <a:lnTo>
                    <a:pt x="25400" y="425449"/>
                  </a:lnTo>
                  <a:lnTo>
                    <a:pt x="25400" y="419100"/>
                  </a:lnTo>
                  <a:close/>
                </a:path>
                <a:path w="25400" h="892810">
                  <a:moveTo>
                    <a:pt x="25400" y="425449"/>
                  </a:moveTo>
                  <a:lnTo>
                    <a:pt x="0" y="425449"/>
                  </a:lnTo>
                  <a:lnTo>
                    <a:pt x="0" y="431799"/>
                  </a:lnTo>
                  <a:lnTo>
                    <a:pt x="25400" y="431799"/>
                  </a:lnTo>
                  <a:lnTo>
                    <a:pt x="25400" y="425449"/>
                  </a:lnTo>
                  <a:close/>
                </a:path>
                <a:path w="25400" h="892810">
                  <a:moveTo>
                    <a:pt x="25400" y="431799"/>
                  </a:moveTo>
                  <a:lnTo>
                    <a:pt x="0" y="431799"/>
                  </a:lnTo>
                  <a:lnTo>
                    <a:pt x="0" y="438149"/>
                  </a:lnTo>
                  <a:lnTo>
                    <a:pt x="25400" y="438149"/>
                  </a:lnTo>
                  <a:lnTo>
                    <a:pt x="25400" y="431799"/>
                  </a:lnTo>
                  <a:close/>
                </a:path>
                <a:path w="25400" h="892810">
                  <a:moveTo>
                    <a:pt x="25400" y="438149"/>
                  </a:moveTo>
                  <a:lnTo>
                    <a:pt x="0" y="438149"/>
                  </a:lnTo>
                  <a:lnTo>
                    <a:pt x="0" y="444499"/>
                  </a:lnTo>
                  <a:lnTo>
                    <a:pt x="25400" y="444499"/>
                  </a:lnTo>
                  <a:lnTo>
                    <a:pt x="25400" y="438149"/>
                  </a:lnTo>
                  <a:close/>
                </a:path>
                <a:path w="25400" h="892810">
                  <a:moveTo>
                    <a:pt x="25400" y="444500"/>
                  </a:moveTo>
                  <a:lnTo>
                    <a:pt x="0" y="444500"/>
                  </a:lnTo>
                  <a:lnTo>
                    <a:pt x="0" y="450849"/>
                  </a:lnTo>
                  <a:lnTo>
                    <a:pt x="25400" y="450849"/>
                  </a:lnTo>
                  <a:lnTo>
                    <a:pt x="25400" y="444500"/>
                  </a:lnTo>
                  <a:close/>
                </a:path>
                <a:path w="25400" h="892810">
                  <a:moveTo>
                    <a:pt x="25400" y="450850"/>
                  </a:moveTo>
                  <a:lnTo>
                    <a:pt x="0" y="450850"/>
                  </a:lnTo>
                  <a:lnTo>
                    <a:pt x="0" y="457199"/>
                  </a:lnTo>
                  <a:lnTo>
                    <a:pt x="25400" y="457199"/>
                  </a:lnTo>
                  <a:lnTo>
                    <a:pt x="25400" y="450850"/>
                  </a:lnTo>
                  <a:close/>
                </a:path>
                <a:path w="25400" h="892810">
                  <a:moveTo>
                    <a:pt x="25400" y="457200"/>
                  </a:moveTo>
                  <a:lnTo>
                    <a:pt x="0" y="457200"/>
                  </a:lnTo>
                  <a:lnTo>
                    <a:pt x="0" y="463549"/>
                  </a:lnTo>
                  <a:lnTo>
                    <a:pt x="25400" y="463549"/>
                  </a:lnTo>
                  <a:lnTo>
                    <a:pt x="25400" y="457200"/>
                  </a:lnTo>
                  <a:close/>
                </a:path>
                <a:path w="25400" h="892810">
                  <a:moveTo>
                    <a:pt x="25400" y="463549"/>
                  </a:moveTo>
                  <a:lnTo>
                    <a:pt x="0" y="463549"/>
                  </a:lnTo>
                  <a:lnTo>
                    <a:pt x="0" y="469899"/>
                  </a:lnTo>
                  <a:lnTo>
                    <a:pt x="25400" y="469899"/>
                  </a:lnTo>
                  <a:lnTo>
                    <a:pt x="25400" y="463549"/>
                  </a:lnTo>
                  <a:close/>
                </a:path>
                <a:path w="25400" h="892810">
                  <a:moveTo>
                    <a:pt x="25400" y="469900"/>
                  </a:moveTo>
                  <a:lnTo>
                    <a:pt x="0" y="469900"/>
                  </a:lnTo>
                  <a:lnTo>
                    <a:pt x="0" y="476249"/>
                  </a:lnTo>
                  <a:lnTo>
                    <a:pt x="25400" y="476249"/>
                  </a:lnTo>
                  <a:lnTo>
                    <a:pt x="25400" y="469900"/>
                  </a:lnTo>
                  <a:close/>
                </a:path>
                <a:path w="25400" h="892810">
                  <a:moveTo>
                    <a:pt x="25400" y="476250"/>
                  </a:moveTo>
                  <a:lnTo>
                    <a:pt x="0" y="476250"/>
                  </a:lnTo>
                  <a:lnTo>
                    <a:pt x="0" y="482599"/>
                  </a:lnTo>
                  <a:lnTo>
                    <a:pt x="25400" y="482599"/>
                  </a:lnTo>
                  <a:lnTo>
                    <a:pt x="25400" y="476250"/>
                  </a:lnTo>
                  <a:close/>
                </a:path>
                <a:path w="25400" h="892810">
                  <a:moveTo>
                    <a:pt x="25400" y="482599"/>
                  </a:moveTo>
                  <a:lnTo>
                    <a:pt x="0" y="482599"/>
                  </a:lnTo>
                  <a:lnTo>
                    <a:pt x="0" y="488949"/>
                  </a:lnTo>
                  <a:lnTo>
                    <a:pt x="25400" y="488949"/>
                  </a:lnTo>
                  <a:lnTo>
                    <a:pt x="25400" y="482599"/>
                  </a:lnTo>
                  <a:close/>
                </a:path>
                <a:path w="25400" h="892810">
                  <a:moveTo>
                    <a:pt x="25400" y="488950"/>
                  </a:moveTo>
                  <a:lnTo>
                    <a:pt x="0" y="488950"/>
                  </a:lnTo>
                  <a:lnTo>
                    <a:pt x="0" y="495299"/>
                  </a:lnTo>
                  <a:lnTo>
                    <a:pt x="25400" y="495299"/>
                  </a:lnTo>
                  <a:lnTo>
                    <a:pt x="25400" y="488950"/>
                  </a:lnTo>
                  <a:close/>
                </a:path>
                <a:path w="25400" h="892810">
                  <a:moveTo>
                    <a:pt x="25400" y="495299"/>
                  </a:moveTo>
                  <a:lnTo>
                    <a:pt x="0" y="495299"/>
                  </a:lnTo>
                  <a:lnTo>
                    <a:pt x="0" y="501649"/>
                  </a:lnTo>
                  <a:lnTo>
                    <a:pt x="25400" y="501649"/>
                  </a:lnTo>
                  <a:lnTo>
                    <a:pt x="25400" y="495299"/>
                  </a:lnTo>
                  <a:close/>
                </a:path>
                <a:path w="25400" h="892810">
                  <a:moveTo>
                    <a:pt x="25400" y="501649"/>
                  </a:moveTo>
                  <a:lnTo>
                    <a:pt x="0" y="501649"/>
                  </a:lnTo>
                  <a:lnTo>
                    <a:pt x="0" y="507999"/>
                  </a:lnTo>
                  <a:lnTo>
                    <a:pt x="25400" y="507999"/>
                  </a:lnTo>
                  <a:lnTo>
                    <a:pt x="25400" y="501649"/>
                  </a:lnTo>
                  <a:close/>
                </a:path>
                <a:path w="25400" h="892810">
                  <a:moveTo>
                    <a:pt x="25400" y="507999"/>
                  </a:moveTo>
                  <a:lnTo>
                    <a:pt x="0" y="507999"/>
                  </a:lnTo>
                  <a:lnTo>
                    <a:pt x="0" y="514349"/>
                  </a:lnTo>
                  <a:lnTo>
                    <a:pt x="25400" y="514349"/>
                  </a:lnTo>
                  <a:lnTo>
                    <a:pt x="25400" y="507999"/>
                  </a:lnTo>
                  <a:close/>
                </a:path>
                <a:path w="25400" h="892810">
                  <a:moveTo>
                    <a:pt x="25400" y="514349"/>
                  </a:moveTo>
                  <a:lnTo>
                    <a:pt x="0" y="514349"/>
                  </a:lnTo>
                  <a:lnTo>
                    <a:pt x="0" y="534669"/>
                  </a:lnTo>
                  <a:lnTo>
                    <a:pt x="25400" y="534669"/>
                  </a:lnTo>
                  <a:lnTo>
                    <a:pt x="25400" y="514349"/>
                  </a:lnTo>
                  <a:close/>
                </a:path>
                <a:path w="25400" h="892810">
                  <a:moveTo>
                    <a:pt x="25400" y="534669"/>
                  </a:moveTo>
                  <a:lnTo>
                    <a:pt x="0" y="534669"/>
                  </a:lnTo>
                  <a:lnTo>
                    <a:pt x="0" y="541019"/>
                  </a:lnTo>
                  <a:lnTo>
                    <a:pt x="25400" y="541019"/>
                  </a:lnTo>
                  <a:lnTo>
                    <a:pt x="25400" y="534669"/>
                  </a:lnTo>
                  <a:close/>
                </a:path>
                <a:path w="25400" h="892810">
                  <a:moveTo>
                    <a:pt x="25400" y="541019"/>
                  </a:moveTo>
                  <a:lnTo>
                    <a:pt x="0" y="541019"/>
                  </a:lnTo>
                  <a:lnTo>
                    <a:pt x="0" y="560069"/>
                  </a:lnTo>
                  <a:lnTo>
                    <a:pt x="25400" y="560069"/>
                  </a:lnTo>
                  <a:lnTo>
                    <a:pt x="25400" y="541019"/>
                  </a:lnTo>
                  <a:close/>
                </a:path>
                <a:path w="25400" h="892810">
                  <a:moveTo>
                    <a:pt x="25400" y="560069"/>
                  </a:moveTo>
                  <a:lnTo>
                    <a:pt x="0" y="560069"/>
                  </a:lnTo>
                  <a:lnTo>
                    <a:pt x="0" y="566419"/>
                  </a:lnTo>
                  <a:lnTo>
                    <a:pt x="25400" y="566419"/>
                  </a:lnTo>
                  <a:lnTo>
                    <a:pt x="25400" y="560069"/>
                  </a:lnTo>
                  <a:close/>
                </a:path>
                <a:path w="25400" h="892810">
                  <a:moveTo>
                    <a:pt x="25400" y="566419"/>
                  </a:moveTo>
                  <a:lnTo>
                    <a:pt x="0" y="566419"/>
                  </a:lnTo>
                  <a:lnTo>
                    <a:pt x="0" y="572769"/>
                  </a:lnTo>
                  <a:lnTo>
                    <a:pt x="25400" y="572769"/>
                  </a:lnTo>
                  <a:lnTo>
                    <a:pt x="25400" y="566419"/>
                  </a:lnTo>
                  <a:close/>
                </a:path>
                <a:path w="25400" h="892810">
                  <a:moveTo>
                    <a:pt x="25400" y="572769"/>
                  </a:moveTo>
                  <a:lnTo>
                    <a:pt x="0" y="572769"/>
                  </a:lnTo>
                  <a:lnTo>
                    <a:pt x="0" y="579119"/>
                  </a:lnTo>
                  <a:lnTo>
                    <a:pt x="25400" y="579119"/>
                  </a:lnTo>
                  <a:lnTo>
                    <a:pt x="25400" y="572769"/>
                  </a:lnTo>
                  <a:close/>
                </a:path>
                <a:path w="25400" h="892810">
                  <a:moveTo>
                    <a:pt x="25400" y="579119"/>
                  </a:moveTo>
                  <a:lnTo>
                    <a:pt x="0" y="579119"/>
                  </a:lnTo>
                  <a:lnTo>
                    <a:pt x="0" y="585469"/>
                  </a:lnTo>
                  <a:lnTo>
                    <a:pt x="25400" y="585469"/>
                  </a:lnTo>
                  <a:lnTo>
                    <a:pt x="25400" y="579119"/>
                  </a:lnTo>
                  <a:close/>
                </a:path>
                <a:path w="25400" h="892810">
                  <a:moveTo>
                    <a:pt x="25400" y="585469"/>
                  </a:moveTo>
                  <a:lnTo>
                    <a:pt x="0" y="585469"/>
                  </a:lnTo>
                  <a:lnTo>
                    <a:pt x="0" y="591819"/>
                  </a:lnTo>
                  <a:lnTo>
                    <a:pt x="25400" y="591819"/>
                  </a:lnTo>
                  <a:lnTo>
                    <a:pt x="25400" y="585469"/>
                  </a:lnTo>
                  <a:close/>
                </a:path>
                <a:path w="25400" h="892810">
                  <a:moveTo>
                    <a:pt x="25400" y="591819"/>
                  </a:moveTo>
                  <a:lnTo>
                    <a:pt x="0" y="591819"/>
                  </a:lnTo>
                  <a:lnTo>
                    <a:pt x="0" y="598169"/>
                  </a:lnTo>
                  <a:lnTo>
                    <a:pt x="25400" y="598169"/>
                  </a:lnTo>
                  <a:lnTo>
                    <a:pt x="25400" y="591819"/>
                  </a:lnTo>
                  <a:close/>
                </a:path>
                <a:path w="25400" h="892810">
                  <a:moveTo>
                    <a:pt x="25400" y="598169"/>
                  </a:moveTo>
                  <a:lnTo>
                    <a:pt x="0" y="598169"/>
                  </a:lnTo>
                  <a:lnTo>
                    <a:pt x="0" y="610869"/>
                  </a:lnTo>
                  <a:lnTo>
                    <a:pt x="25400" y="610869"/>
                  </a:lnTo>
                  <a:lnTo>
                    <a:pt x="25400" y="598169"/>
                  </a:lnTo>
                  <a:close/>
                </a:path>
                <a:path w="25400" h="892810">
                  <a:moveTo>
                    <a:pt x="25400" y="610869"/>
                  </a:moveTo>
                  <a:lnTo>
                    <a:pt x="0" y="610869"/>
                  </a:lnTo>
                  <a:lnTo>
                    <a:pt x="0" y="617219"/>
                  </a:lnTo>
                  <a:lnTo>
                    <a:pt x="25400" y="617219"/>
                  </a:lnTo>
                  <a:lnTo>
                    <a:pt x="25400" y="610869"/>
                  </a:lnTo>
                  <a:close/>
                </a:path>
                <a:path w="25400" h="892810">
                  <a:moveTo>
                    <a:pt x="25400" y="617219"/>
                  </a:moveTo>
                  <a:lnTo>
                    <a:pt x="0" y="617219"/>
                  </a:lnTo>
                  <a:lnTo>
                    <a:pt x="0" y="623569"/>
                  </a:lnTo>
                  <a:lnTo>
                    <a:pt x="25400" y="623569"/>
                  </a:lnTo>
                  <a:lnTo>
                    <a:pt x="25400" y="617219"/>
                  </a:lnTo>
                  <a:close/>
                </a:path>
                <a:path w="25400" h="892810">
                  <a:moveTo>
                    <a:pt x="25400" y="623569"/>
                  </a:moveTo>
                  <a:lnTo>
                    <a:pt x="0" y="623569"/>
                  </a:lnTo>
                  <a:lnTo>
                    <a:pt x="0" y="629919"/>
                  </a:lnTo>
                  <a:lnTo>
                    <a:pt x="25400" y="629919"/>
                  </a:lnTo>
                  <a:lnTo>
                    <a:pt x="25400" y="623569"/>
                  </a:lnTo>
                  <a:close/>
                </a:path>
                <a:path w="25400" h="892810">
                  <a:moveTo>
                    <a:pt x="25400" y="629919"/>
                  </a:moveTo>
                  <a:lnTo>
                    <a:pt x="0" y="629919"/>
                  </a:lnTo>
                  <a:lnTo>
                    <a:pt x="0" y="636269"/>
                  </a:lnTo>
                  <a:lnTo>
                    <a:pt x="25400" y="636269"/>
                  </a:lnTo>
                  <a:lnTo>
                    <a:pt x="25400" y="629919"/>
                  </a:lnTo>
                  <a:close/>
                </a:path>
                <a:path w="25400" h="892810">
                  <a:moveTo>
                    <a:pt x="25400" y="636269"/>
                  </a:moveTo>
                  <a:lnTo>
                    <a:pt x="0" y="636269"/>
                  </a:lnTo>
                  <a:lnTo>
                    <a:pt x="0" y="642619"/>
                  </a:lnTo>
                  <a:lnTo>
                    <a:pt x="25400" y="642619"/>
                  </a:lnTo>
                  <a:lnTo>
                    <a:pt x="25400" y="636269"/>
                  </a:lnTo>
                  <a:close/>
                </a:path>
                <a:path w="25400" h="892810">
                  <a:moveTo>
                    <a:pt x="25400" y="642619"/>
                  </a:moveTo>
                  <a:lnTo>
                    <a:pt x="0" y="642619"/>
                  </a:lnTo>
                  <a:lnTo>
                    <a:pt x="0" y="646429"/>
                  </a:lnTo>
                  <a:lnTo>
                    <a:pt x="25400" y="646429"/>
                  </a:lnTo>
                  <a:lnTo>
                    <a:pt x="25400" y="642619"/>
                  </a:lnTo>
                  <a:close/>
                </a:path>
                <a:path w="25400" h="892810">
                  <a:moveTo>
                    <a:pt x="25400" y="646429"/>
                  </a:moveTo>
                  <a:lnTo>
                    <a:pt x="0" y="646429"/>
                  </a:lnTo>
                  <a:lnTo>
                    <a:pt x="0" y="655319"/>
                  </a:lnTo>
                  <a:lnTo>
                    <a:pt x="25400" y="655319"/>
                  </a:lnTo>
                  <a:lnTo>
                    <a:pt x="25400" y="646429"/>
                  </a:lnTo>
                  <a:close/>
                </a:path>
                <a:path w="25400" h="892810">
                  <a:moveTo>
                    <a:pt x="25400" y="655319"/>
                  </a:moveTo>
                  <a:lnTo>
                    <a:pt x="0" y="655319"/>
                  </a:lnTo>
                  <a:lnTo>
                    <a:pt x="0" y="661669"/>
                  </a:lnTo>
                  <a:lnTo>
                    <a:pt x="25400" y="661669"/>
                  </a:lnTo>
                  <a:lnTo>
                    <a:pt x="25400" y="655319"/>
                  </a:lnTo>
                  <a:close/>
                </a:path>
                <a:path w="25400" h="892810">
                  <a:moveTo>
                    <a:pt x="25400" y="661669"/>
                  </a:moveTo>
                  <a:lnTo>
                    <a:pt x="0" y="661669"/>
                  </a:lnTo>
                  <a:lnTo>
                    <a:pt x="0" y="668019"/>
                  </a:lnTo>
                  <a:lnTo>
                    <a:pt x="25400" y="668019"/>
                  </a:lnTo>
                  <a:lnTo>
                    <a:pt x="25400" y="661669"/>
                  </a:lnTo>
                  <a:close/>
                </a:path>
                <a:path w="25400" h="892810">
                  <a:moveTo>
                    <a:pt x="25400" y="668019"/>
                  </a:moveTo>
                  <a:lnTo>
                    <a:pt x="0" y="668019"/>
                  </a:lnTo>
                  <a:lnTo>
                    <a:pt x="0" y="674369"/>
                  </a:lnTo>
                  <a:lnTo>
                    <a:pt x="25400" y="674369"/>
                  </a:lnTo>
                  <a:lnTo>
                    <a:pt x="25400" y="668019"/>
                  </a:lnTo>
                  <a:close/>
                </a:path>
                <a:path w="25400" h="892810">
                  <a:moveTo>
                    <a:pt x="25400" y="674369"/>
                  </a:moveTo>
                  <a:lnTo>
                    <a:pt x="0" y="674369"/>
                  </a:lnTo>
                  <a:lnTo>
                    <a:pt x="0" y="680719"/>
                  </a:lnTo>
                  <a:lnTo>
                    <a:pt x="25400" y="680719"/>
                  </a:lnTo>
                  <a:lnTo>
                    <a:pt x="25400" y="674369"/>
                  </a:lnTo>
                  <a:close/>
                </a:path>
                <a:path w="25400" h="892810">
                  <a:moveTo>
                    <a:pt x="25400" y="680719"/>
                  </a:moveTo>
                  <a:lnTo>
                    <a:pt x="0" y="680719"/>
                  </a:lnTo>
                  <a:lnTo>
                    <a:pt x="0" y="687069"/>
                  </a:lnTo>
                  <a:lnTo>
                    <a:pt x="25400" y="687069"/>
                  </a:lnTo>
                  <a:lnTo>
                    <a:pt x="25400" y="680719"/>
                  </a:lnTo>
                  <a:close/>
                </a:path>
                <a:path w="25400" h="892810">
                  <a:moveTo>
                    <a:pt x="25400" y="687069"/>
                  </a:moveTo>
                  <a:lnTo>
                    <a:pt x="0" y="687069"/>
                  </a:lnTo>
                  <a:lnTo>
                    <a:pt x="0" y="693419"/>
                  </a:lnTo>
                  <a:lnTo>
                    <a:pt x="25400" y="693419"/>
                  </a:lnTo>
                  <a:lnTo>
                    <a:pt x="25400" y="687069"/>
                  </a:lnTo>
                  <a:close/>
                </a:path>
                <a:path w="25400" h="892810">
                  <a:moveTo>
                    <a:pt x="25400" y="693419"/>
                  </a:moveTo>
                  <a:lnTo>
                    <a:pt x="0" y="693419"/>
                  </a:lnTo>
                  <a:lnTo>
                    <a:pt x="0" y="699769"/>
                  </a:lnTo>
                  <a:lnTo>
                    <a:pt x="25400" y="699769"/>
                  </a:lnTo>
                  <a:lnTo>
                    <a:pt x="25400" y="693419"/>
                  </a:lnTo>
                  <a:close/>
                </a:path>
                <a:path w="25400" h="892810">
                  <a:moveTo>
                    <a:pt x="25400" y="699769"/>
                  </a:moveTo>
                  <a:lnTo>
                    <a:pt x="0" y="699769"/>
                  </a:lnTo>
                  <a:lnTo>
                    <a:pt x="0" y="712469"/>
                  </a:lnTo>
                  <a:lnTo>
                    <a:pt x="25400" y="712469"/>
                  </a:lnTo>
                  <a:lnTo>
                    <a:pt x="25400" y="699769"/>
                  </a:lnTo>
                  <a:close/>
                </a:path>
                <a:path w="25400" h="892810">
                  <a:moveTo>
                    <a:pt x="25400" y="712469"/>
                  </a:moveTo>
                  <a:lnTo>
                    <a:pt x="0" y="712469"/>
                  </a:lnTo>
                  <a:lnTo>
                    <a:pt x="0" y="737869"/>
                  </a:lnTo>
                  <a:lnTo>
                    <a:pt x="25400" y="737869"/>
                  </a:lnTo>
                  <a:lnTo>
                    <a:pt x="25400" y="712469"/>
                  </a:lnTo>
                  <a:close/>
                </a:path>
                <a:path w="25400" h="892810">
                  <a:moveTo>
                    <a:pt x="25400" y="737869"/>
                  </a:moveTo>
                  <a:lnTo>
                    <a:pt x="0" y="737869"/>
                  </a:lnTo>
                  <a:lnTo>
                    <a:pt x="0" y="750569"/>
                  </a:lnTo>
                  <a:lnTo>
                    <a:pt x="25400" y="750569"/>
                  </a:lnTo>
                  <a:lnTo>
                    <a:pt x="25400" y="737869"/>
                  </a:lnTo>
                  <a:close/>
                </a:path>
                <a:path w="25400" h="892810">
                  <a:moveTo>
                    <a:pt x="25400" y="750569"/>
                  </a:moveTo>
                  <a:lnTo>
                    <a:pt x="0" y="750569"/>
                  </a:lnTo>
                  <a:lnTo>
                    <a:pt x="0" y="756919"/>
                  </a:lnTo>
                  <a:lnTo>
                    <a:pt x="25400" y="756919"/>
                  </a:lnTo>
                  <a:lnTo>
                    <a:pt x="25400" y="750569"/>
                  </a:lnTo>
                  <a:close/>
                </a:path>
                <a:path w="25400" h="892810">
                  <a:moveTo>
                    <a:pt x="25400" y="756919"/>
                  </a:moveTo>
                  <a:lnTo>
                    <a:pt x="0" y="756919"/>
                  </a:lnTo>
                  <a:lnTo>
                    <a:pt x="0" y="763269"/>
                  </a:lnTo>
                  <a:lnTo>
                    <a:pt x="25400" y="763269"/>
                  </a:lnTo>
                  <a:lnTo>
                    <a:pt x="25400" y="756919"/>
                  </a:lnTo>
                  <a:close/>
                </a:path>
                <a:path w="25400" h="892810">
                  <a:moveTo>
                    <a:pt x="25400" y="763269"/>
                  </a:moveTo>
                  <a:lnTo>
                    <a:pt x="0" y="763269"/>
                  </a:lnTo>
                  <a:lnTo>
                    <a:pt x="0" y="769619"/>
                  </a:lnTo>
                  <a:lnTo>
                    <a:pt x="25400" y="769619"/>
                  </a:lnTo>
                  <a:lnTo>
                    <a:pt x="25400" y="763269"/>
                  </a:lnTo>
                  <a:close/>
                </a:path>
                <a:path w="25400" h="892810">
                  <a:moveTo>
                    <a:pt x="25400" y="769619"/>
                  </a:moveTo>
                  <a:lnTo>
                    <a:pt x="0" y="769619"/>
                  </a:lnTo>
                  <a:lnTo>
                    <a:pt x="0" y="775969"/>
                  </a:lnTo>
                  <a:lnTo>
                    <a:pt x="25400" y="775969"/>
                  </a:lnTo>
                  <a:lnTo>
                    <a:pt x="25400" y="769619"/>
                  </a:lnTo>
                  <a:close/>
                </a:path>
                <a:path w="25400" h="892810">
                  <a:moveTo>
                    <a:pt x="25400" y="775969"/>
                  </a:moveTo>
                  <a:lnTo>
                    <a:pt x="0" y="775969"/>
                  </a:lnTo>
                  <a:lnTo>
                    <a:pt x="0" y="782319"/>
                  </a:lnTo>
                  <a:lnTo>
                    <a:pt x="25400" y="782319"/>
                  </a:lnTo>
                  <a:lnTo>
                    <a:pt x="25400" y="775969"/>
                  </a:lnTo>
                  <a:close/>
                </a:path>
                <a:path w="25400" h="892810">
                  <a:moveTo>
                    <a:pt x="25400" y="783589"/>
                  </a:moveTo>
                  <a:lnTo>
                    <a:pt x="0" y="783589"/>
                  </a:lnTo>
                  <a:lnTo>
                    <a:pt x="0" y="788669"/>
                  </a:lnTo>
                  <a:lnTo>
                    <a:pt x="25400" y="788669"/>
                  </a:lnTo>
                  <a:lnTo>
                    <a:pt x="25400" y="783589"/>
                  </a:lnTo>
                  <a:close/>
                </a:path>
                <a:path w="25400" h="892810">
                  <a:moveTo>
                    <a:pt x="25400" y="782319"/>
                  </a:moveTo>
                  <a:lnTo>
                    <a:pt x="0" y="782319"/>
                  </a:lnTo>
                  <a:lnTo>
                    <a:pt x="0" y="783589"/>
                  </a:lnTo>
                  <a:lnTo>
                    <a:pt x="25400" y="783589"/>
                  </a:lnTo>
                  <a:lnTo>
                    <a:pt x="25400" y="782319"/>
                  </a:lnTo>
                  <a:close/>
                </a:path>
                <a:path w="25400" h="892810">
                  <a:moveTo>
                    <a:pt x="25400" y="788669"/>
                  </a:moveTo>
                  <a:lnTo>
                    <a:pt x="0" y="788669"/>
                  </a:lnTo>
                  <a:lnTo>
                    <a:pt x="0" y="795019"/>
                  </a:lnTo>
                  <a:lnTo>
                    <a:pt x="25400" y="795019"/>
                  </a:lnTo>
                  <a:lnTo>
                    <a:pt x="25400" y="788669"/>
                  </a:lnTo>
                  <a:close/>
                </a:path>
                <a:path w="25400" h="892810">
                  <a:moveTo>
                    <a:pt x="25400" y="795019"/>
                  </a:moveTo>
                  <a:lnTo>
                    <a:pt x="0" y="795019"/>
                  </a:lnTo>
                  <a:lnTo>
                    <a:pt x="0" y="801369"/>
                  </a:lnTo>
                  <a:lnTo>
                    <a:pt x="25400" y="801369"/>
                  </a:lnTo>
                  <a:lnTo>
                    <a:pt x="25400" y="795019"/>
                  </a:lnTo>
                  <a:close/>
                </a:path>
                <a:path w="25400" h="892810">
                  <a:moveTo>
                    <a:pt x="25400" y="801369"/>
                  </a:moveTo>
                  <a:lnTo>
                    <a:pt x="0" y="801369"/>
                  </a:lnTo>
                  <a:lnTo>
                    <a:pt x="0" y="807719"/>
                  </a:lnTo>
                  <a:lnTo>
                    <a:pt x="25400" y="807719"/>
                  </a:lnTo>
                  <a:lnTo>
                    <a:pt x="25400" y="801369"/>
                  </a:lnTo>
                  <a:close/>
                </a:path>
                <a:path w="25400" h="892810">
                  <a:moveTo>
                    <a:pt x="25400" y="807719"/>
                  </a:moveTo>
                  <a:lnTo>
                    <a:pt x="0" y="807719"/>
                  </a:lnTo>
                  <a:lnTo>
                    <a:pt x="0" y="814069"/>
                  </a:lnTo>
                  <a:lnTo>
                    <a:pt x="25400" y="814069"/>
                  </a:lnTo>
                  <a:lnTo>
                    <a:pt x="25400" y="807719"/>
                  </a:lnTo>
                  <a:close/>
                </a:path>
                <a:path w="25400" h="892810">
                  <a:moveTo>
                    <a:pt x="25400" y="814069"/>
                  </a:moveTo>
                  <a:lnTo>
                    <a:pt x="0" y="814069"/>
                  </a:lnTo>
                  <a:lnTo>
                    <a:pt x="0" y="820419"/>
                  </a:lnTo>
                  <a:lnTo>
                    <a:pt x="25400" y="820419"/>
                  </a:lnTo>
                  <a:lnTo>
                    <a:pt x="25400" y="814069"/>
                  </a:lnTo>
                  <a:close/>
                </a:path>
                <a:path w="25400" h="892810">
                  <a:moveTo>
                    <a:pt x="25400" y="820419"/>
                  </a:moveTo>
                  <a:lnTo>
                    <a:pt x="0" y="820419"/>
                  </a:lnTo>
                  <a:lnTo>
                    <a:pt x="0" y="845819"/>
                  </a:lnTo>
                  <a:lnTo>
                    <a:pt x="25400" y="845819"/>
                  </a:lnTo>
                  <a:lnTo>
                    <a:pt x="25400" y="820419"/>
                  </a:lnTo>
                  <a:close/>
                </a:path>
                <a:path w="25400" h="892810">
                  <a:moveTo>
                    <a:pt x="25400" y="845819"/>
                  </a:moveTo>
                  <a:lnTo>
                    <a:pt x="0" y="845819"/>
                  </a:lnTo>
                  <a:lnTo>
                    <a:pt x="0" y="852169"/>
                  </a:lnTo>
                  <a:lnTo>
                    <a:pt x="25400" y="852169"/>
                  </a:lnTo>
                  <a:lnTo>
                    <a:pt x="25400" y="845819"/>
                  </a:lnTo>
                  <a:close/>
                </a:path>
                <a:path w="25400" h="892810">
                  <a:moveTo>
                    <a:pt x="25400" y="852169"/>
                  </a:moveTo>
                  <a:lnTo>
                    <a:pt x="0" y="852169"/>
                  </a:lnTo>
                  <a:lnTo>
                    <a:pt x="0" y="858519"/>
                  </a:lnTo>
                  <a:lnTo>
                    <a:pt x="25400" y="858519"/>
                  </a:lnTo>
                  <a:lnTo>
                    <a:pt x="25400" y="852169"/>
                  </a:lnTo>
                  <a:close/>
                </a:path>
                <a:path w="25400" h="892810">
                  <a:moveTo>
                    <a:pt x="25400" y="858519"/>
                  </a:moveTo>
                  <a:lnTo>
                    <a:pt x="0" y="858519"/>
                  </a:lnTo>
                  <a:lnTo>
                    <a:pt x="0" y="864869"/>
                  </a:lnTo>
                  <a:lnTo>
                    <a:pt x="25400" y="864869"/>
                  </a:lnTo>
                  <a:lnTo>
                    <a:pt x="25400" y="858519"/>
                  </a:lnTo>
                  <a:close/>
                </a:path>
                <a:path w="25400" h="892810">
                  <a:moveTo>
                    <a:pt x="25400" y="864869"/>
                  </a:moveTo>
                  <a:lnTo>
                    <a:pt x="0" y="864869"/>
                  </a:lnTo>
                  <a:lnTo>
                    <a:pt x="0" y="868679"/>
                  </a:lnTo>
                  <a:lnTo>
                    <a:pt x="25400" y="868679"/>
                  </a:lnTo>
                  <a:lnTo>
                    <a:pt x="25400" y="864869"/>
                  </a:lnTo>
                  <a:close/>
                </a:path>
                <a:path w="25400" h="892810">
                  <a:moveTo>
                    <a:pt x="25400" y="868679"/>
                  </a:moveTo>
                  <a:lnTo>
                    <a:pt x="0" y="868679"/>
                  </a:lnTo>
                  <a:lnTo>
                    <a:pt x="0" y="871219"/>
                  </a:lnTo>
                  <a:lnTo>
                    <a:pt x="25400" y="871219"/>
                  </a:lnTo>
                  <a:lnTo>
                    <a:pt x="25400" y="868679"/>
                  </a:lnTo>
                  <a:close/>
                </a:path>
                <a:path w="25400" h="892810">
                  <a:moveTo>
                    <a:pt x="25400" y="871219"/>
                  </a:moveTo>
                  <a:lnTo>
                    <a:pt x="0" y="871219"/>
                  </a:lnTo>
                  <a:lnTo>
                    <a:pt x="0" y="881379"/>
                  </a:lnTo>
                  <a:lnTo>
                    <a:pt x="1269" y="881379"/>
                  </a:lnTo>
                  <a:lnTo>
                    <a:pt x="1269" y="882649"/>
                  </a:lnTo>
                  <a:lnTo>
                    <a:pt x="3810" y="882649"/>
                  </a:lnTo>
                  <a:lnTo>
                    <a:pt x="3809" y="883919"/>
                  </a:lnTo>
                  <a:lnTo>
                    <a:pt x="25400" y="883919"/>
                  </a:lnTo>
                  <a:lnTo>
                    <a:pt x="25400" y="871219"/>
                  </a:lnTo>
                  <a:close/>
                </a:path>
                <a:path w="25400" h="892810">
                  <a:moveTo>
                    <a:pt x="25400" y="883919"/>
                  </a:moveTo>
                  <a:lnTo>
                    <a:pt x="6350" y="883919"/>
                  </a:lnTo>
                  <a:lnTo>
                    <a:pt x="6350" y="885189"/>
                  </a:lnTo>
                  <a:lnTo>
                    <a:pt x="8890" y="885189"/>
                  </a:lnTo>
                  <a:lnTo>
                    <a:pt x="8890" y="886459"/>
                  </a:lnTo>
                  <a:lnTo>
                    <a:pt x="12700" y="886459"/>
                  </a:lnTo>
                  <a:lnTo>
                    <a:pt x="12700" y="887729"/>
                  </a:lnTo>
                  <a:lnTo>
                    <a:pt x="15240" y="887729"/>
                  </a:lnTo>
                  <a:lnTo>
                    <a:pt x="15240" y="888999"/>
                  </a:lnTo>
                  <a:lnTo>
                    <a:pt x="17779" y="888999"/>
                  </a:lnTo>
                  <a:lnTo>
                    <a:pt x="17779" y="890269"/>
                  </a:lnTo>
                  <a:lnTo>
                    <a:pt x="21589" y="890269"/>
                  </a:lnTo>
                  <a:lnTo>
                    <a:pt x="21590" y="891539"/>
                  </a:lnTo>
                  <a:lnTo>
                    <a:pt x="24129" y="891539"/>
                  </a:lnTo>
                  <a:lnTo>
                    <a:pt x="24129" y="892809"/>
                  </a:lnTo>
                  <a:lnTo>
                    <a:pt x="25400" y="892809"/>
                  </a:lnTo>
                  <a:lnTo>
                    <a:pt x="25400" y="883919"/>
                  </a:lnTo>
                  <a:close/>
                </a:path>
              </a:pathLst>
            </a:custGeom>
            <a:solidFill>
              <a:srgbClr val="708CE0"/>
            </a:solidFill>
          </p:spPr>
          <p:txBody>
            <a:bodyPr wrap="square" lIns="0" tIns="0" rIns="0" bIns="0" rtlCol="0"/>
            <a:lstStyle/>
            <a:p>
              <a:endParaRPr/>
            </a:p>
          </p:txBody>
        </p:sp>
        <p:sp>
          <p:nvSpPr>
            <p:cNvPr id="629" name="object 629"/>
            <p:cNvSpPr/>
            <p:nvPr/>
          </p:nvSpPr>
          <p:spPr>
            <a:xfrm>
              <a:off x="1564640" y="4697729"/>
              <a:ext cx="25400" cy="885190"/>
            </a:xfrm>
            <a:custGeom>
              <a:avLst/>
              <a:gdLst/>
              <a:ahLst/>
              <a:cxnLst/>
              <a:rect l="l" t="t" r="r" b="b"/>
              <a:pathLst>
                <a:path w="25400" h="885189">
                  <a:moveTo>
                    <a:pt x="5080" y="0"/>
                  </a:moveTo>
                  <a:lnTo>
                    <a:pt x="0" y="0"/>
                  </a:lnTo>
                  <a:lnTo>
                    <a:pt x="0" y="10160"/>
                  </a:lnTo>
                  <a:lnTo>
                    <a:pt x="25400" y="10160"/>
                  </a:lnTo>
                  <a:lnTo>
                    <a:pt x="25400" y="3810"/>
                  </a:lnTo>
                  <a:lnTo>
                    <a:pt x="20320" y="3810"/>
                  </a:lnTo>
                  <a:lnTo>
                    <a:pt x="20320" y="2540"/>
                  </a:lnTo>
                  <a:lnTo>
                    <a:pt x="12699" y="2540"/>
                  </a:lnTo>
                  <a:lnTo>
                    <a:pt x="12700" y="1270"/>
                  </a:lnTo>
                  <a:lnTo>
                    <a:pt x="5080" y="1270"/>
                  </a:lnTo>
                  <a:lnTo>
                    <a:pt x="5080" y="0"/>
                  </a:lnTo>
                  <a:close/>
                </a:path>
                <a:path w="25400" h="885189">
                  <a:moveTo>
                    <a:pt x="25400" y="10160"/>
                  </a:moveTo>
                  <a:lnTo>
                    <a:pt x="0" y="10160"/>
                  </a:lnTo>
                  <a:lnTo>
                    <a:pt x="0" y="16510"/>
                  </a:lnTo>
                  <a:lnTo>
                    <a:pt x="25400" y="16510"/>
                  </a:lnTo>
                  <a:lnTo>
                    <a:pt x="25400" y="10160"/>
                  </a:lnTo>
                  <a:close/>
                </a:path>
                <a:path w="25400" h="885189">
                  <a:moveTo>
                    <a:pt x="25400" y="16510"/>
                  </a:moveTo>
                  <a:lnTo>
                    <a:pt x="0" y="16510"/>
                  </a:lnTo>
                  <a:lnTo>
                    <a:pt x="0" y="35560"/>
                  </a:lnTo>
                  <a:lnTo>
                    <a:pt x="25400" y="35560"/>
                  </a:lnTo>
                  <a:lnTo>
                    <a:pt x="25400" y="16510"/>
                  </a:lnTo>
                  <a:close/>
                </a:path>
                <a:path w="25400" h="885189">
                  <a:moveTo>
                    <a:pt x="25400" y="35560"/>
                  </a:moveTo>
                  <a:lnTo>
                    <a:pt x="0" y="35560"/>
                  </a:lnTo>
                  <a:lnTo>
                    <a:pt x="0" y="41910"/>
                  </a:lnTo>
                  <a:lnTo>
                    <a:pt x="25400" y="41910"/>
                  </a:lnTo>
                  <a:lnTo>
                    <a:pt x="25400" y="35560"/>
                  </a:lnTo>
                  <a:close/>
                </a:path>
                <a:path w="25400" h="885189">
                  <a:moveTo>
                    <a:pt x="25400" y="41910"/>
                  </a:moveTo>
                  <a:lnTo>
                    <a:pt x="0" y="41910"/>
                  </a:lnTo>
                  <a:lnTo>
                    <a:pt x="0" y="48260"/>
                  </a:lnTo>
                  <a:lnTo>
                    <a:pt x="25400" y="48260"/>
                  </a:lnTo>
                  <a:lnTo>
                    <a:pt x="25400" y="41910"/>
                  </a:lnTo>
                  <a:close/>
                </a:path>
                <a:path w="25400" h="885189">
                  <a:moveTo>
                    <a:pt x="25400" y="48260"/>
                  </a:moveTo>
                  <a:lnTo>
                    <a:pt x="0" y="48260"/>
                  </a:lnTo>
                  <a:lnTo>
                    <a:pt x="0" y="54610"/>
                  </a:lnTo>
                  <a:lnTo>
                    <a:pt x="25400" y="54610"/>
                  </a:lnTo>
                  <a:lnTo>
                    <a:pt x="25400" y="48260"/>
                  </a:lnTo>
                  <a:close/>
                </a:path>
                <a:path w="25400" h="885189">
                  <a:moveTo>
                    <a:pt x="25400" y="54610"/>
                  </a:moveTo>
                  <a:lnTo>
                    <a:pt x="0" y="54610"/>
                  </a:lnTo>
                  <a:lnTo>
                    <a:pt x="0" y="60960"/>
                  </a:lnTo>
                  <a:lnTo>
                    <a:pt x="25400" y="60960"/>
                  </a:lnTo>
                  <a:lnTo>
                    <a:pt x="25400" y="54610"/>
                  </a:lnTo>
                  <a:close/>
                </a:path>
                <a:path w="25400" h="885189">
                  <a:moveTo>
                    <a:pt x="25400" y="60960"/>
                  </a:moveTo>
                  <a:lnTo>
                    <a:pt x="0" y="60960"/>
                  </a:lnTo>
                  <a:lnTo>
                    <a:pt x="0" y="67310"/>
                  </a:lnTo>
                  <a:lnTo>
                    <a:pt x="25400" y="67310"/>
                  </a:lnTo>
                  <a:lnTo>
                    <a:pt x="25400" y="60960"/>
                  </a:lnTo>
                  <a:close/>
                </a:path>
                <a:path w="25400" h="885189">
                  <a:moveTo>
                    <a:pt x="25400" y="67310"/>
                  </a:moveTo>
                  <a:lnTo>
                    <a:pt x="0" y="67310"/>
                  </a:lnTo>
                  <a:lnTo>
                    <a:pt x="0" y="73660"/>
                  </a:lnTo>
                  <a:lnTo>
                    <a:pt x="25400" y="73660"/>
                  </a:lnTo>
                  <a:lnTo>
                    <a:pt x="25400" y="67310"/>
                  </a:lnTo>
                  <a:close/>
                </a:path>
                <a:path w="25400" h="885189">
                  <a:moveTo>
                    <a:pt x="25400" y="73660"/>
                  </a:moveTo>
                  <a:lnTo>
                    <a:pt x="0" y="73660"/>
                  </a:lnTo>
                  <a:lnTo>
                    <a:pt x="0" y="86360"/>
                  </a:lnTo>
                  <a:lnTo>
                    <a:pt x="25400" y="86360"/>
                  </a:lnTo>
                  <a:lnTo>
                    <a:pt x="25400" y="73660"/>
                  </a:lnTo>
                  <a:close/>
                </a:path>
                <a:path w="25400" h="885189">
                  <a:moveTo>
                    <a:pt x="25400" y="86360"/>
                  </a:moveTo>
                  <a:lnTo>
                    <a:pt x="0" y="86360"/>
                  </a:lnTo>
                  <a:lnTo>
                    <a:pt x="0" y="92710"/>
                  </a:lnTo>
                  <a:lnTo>
                    <a:pt x="25400" y="92710"/>
                  </a:lnTo>
                  <a:lnTo>
                    <a:pt x="25400" y="86360"/>
                  </a:lnTo>
                  <a:close/>
                </a:path>
                <a:path w="25400" h="885189">
                  <a:moveTo>
                    <a:pt x="25400" y="92710"/>
                  </a:moveTo>
                  <a:lnTo>
                    <a:pt x="0" y="92710"/>
                  </a:lnTo>
                  <a:lnTo>
                    <a:pt x="0" y="99060"/>
                  </a:lnTo>
                  <a:lnTo>
                    <a:pt x="25400" y="99060"/>
                  </a:lnTo>
                  <a:lnTo>
                    <a:pt x="25400" y="92710"/>
                  </a:lnTo>
                  <a:close/>
                </a:path>
                <a:path w="25400" h="885189">
                  <a:moveTo>
                    <a:pt x="25400" y="99060"/>
                  </a:moveTo>
                  <a:lnTo>
                    <a:pt x="0" y="99060"/>
                  </a:lnTo>
                  <a:lnTo>
                    <a:pt x="0" y="105410"/>
                  </a:lnTo>
                  <a:lnTo>
                    <a:pt x="25400" y="105410"/>
                  </a:lnTo>
                  <a:lnTo>
                    <a:pt x="25400" y="99060"/>
                  </a:lnTo>
                  <a:close/>
                </a:path>
                <a:path w="25400" h="885189">
                  <a:moveTo>
                    <a:pt x="25400" y="105410"/>
                  </a:moveTo>
                  <a:lnTo>
                    <a:pt x="0" y="105410"/>
                  </a:lnTo>
                  <a:lnTo>
                    <a:pt x="0" y="111760"/>
                  </a:lnTo>
                  <a:lnTo>
                    <a:pt x="25400" y="111760"/>
                  </a:lnTo>
                  <a:lnTo>
                    <a:pt x="25400" y="105410"/>
                  </a:lnTo>
                  <a:close/>
                </a:path>
                <a:path w="25400" h="885189">
                  <a:moveTo>
                    <a:pt x="25400" y="111760"/>
                  </a:moveTo>
                  <a:lnTo>
                    <a:pt x="0" y="111760"/>
                  </a:lnTo>
                  <a:lnTo>
                    <a:pt x="0" y="118110"/>
                  </a:lnTo>
                  <a:lnTo>
                    <a:pt x="25400" y="118110"/>
                  </a:lnTo>
                  <a:lnTo>
                    <a:pt x="25400" y="111760"/>
                  </a:lnTo>
                  <a:close/>
                </a:path>
                <a:path w="25400" h="885189">
                  <a:moveTo>
                    <a:pt x="25400" y="118110"/>
                  </a:moveTo>
                  <a:lnTo>
                    <a:pt x="0" y="118110"/>
                  </a:lnTo>
                  <a:lnTo>
                    <a:pt x="0" y="124460"/>
                  </a:lnTo>
                  <a:lnTo>
                    <a:pt x="25400" y="124460"/>
                  </a:lnTo>
                  <a:lnTo>
                    <a:pt x="25400" y="118110"/>
                  </a:lnTo>
                  <a:close/>
                </a:path>
                <a:path w="25400" h="885189">
                  <a:moveTo>
                    <a:pt x="25400" y="124460"/>
                  </a:moveTo>
                  <a:lnTo>
                    <a:pt x="0" y="124460"/>
                  </a:lnTo>
                  <a:lnTo>
                    <a:pt x="0" y="130810"/>
                  </a:lnTo>
                  <a:lnTo>
                    <a:pt x="25400" y="130810"/>
                  </a:lnTo>
                  <a:lnTo>
                    <a:pt x="25400" y="124460"/>
                  </a:lnTo>
                  <a:close/>
                </a:path>
                <a:path w="25400" h="885189">
                  <a:moveTo>
                    <a:pt x="25400" y="130810"/>
                  </a:moveTo>
                  <a:lnTo>
                    <a:pt x="0" y="130810"/>
                  </a:lnTo>
                  <a:lnTo>
                    <a:pt x="0" y="137160"/>
                  </a:lnTo>
                  <a:lnTo>
                    <a:pt x="25400" y="137160"/>
                  </a:lnTo>
                  <a:lnTo>
                    <a:pt x="25400" y="130810"/>
                  </a:lnTo>
                  <a:close/>
                </a:path>
                <a:path w="25400" h="885189">
                  <a:moveTo>
                    <a:pt x="25400" y="137160"/>
                  </a:moveTo>
                  <a:lnTo>
                    <a:pt x="0" y="137160"/>
                  </a:lnTo>
                  <a:lnTo>
                    <a:pt x="0" y="143510"/>
                  </a:lnTo>
                  <a:lnTo>
                    <a:pt x="25400" y="143510"/>
                  </a:lnTo>
                  <a:lnTo>
                    <a:pt x="25400" y="137160"/>
                  </a:lnTo>
                  <a:close/>
                </a:path>
                <a:path w="25400" h="885189">
                  <a:moveTo>
                    <a:pt x="25400" y="143510"/>
                  </a:moveTo>
                  <a:lnTo>
                    <a:pt x="0" y="143510"/>
                  </a:lnTo>
                  <a:lnTo>
                    <a:pt x="0" y="156210"/>
                  </a:lnTo>
                  <a:lnTo>
                    <a:pt x="25400" y="156210"/>
                  </a:lnTo>
                  <a:lnTo>
                    <a:pt x="25400" y="143510"/>
                  </a:lnTo>
                  <a:close/>
                </a:path>
                <a:path w="25400" h="885189">
                  <a:moveTo>
                    <a:pt x="25400" y="156210"/>
                  </a:moveTo>
                  <a:lnTo>
                    <a:pt x="0" y="156210"/>
                  </a:lnTo>
                  <a:lnTo>
                    <a:pt x="0" y="162560"/>
                  </a:lnTo>
                  <a:lnTo>
                    <a:pt x="25400" y="162560"/>
                  </a:lnTo>
                  <a:lnTo>
                    <a:pt x="25400" y="156210"/>
                  </a:lnTo>
                  <a:close/>
                </a:path>
                <a:path w="25400" h="885189">
                  <a:moveTo>
                    <a:pt x="25400" y="162560"/>
                  </a:moveTo>
                  <a:lnTo>
                    <a:pt x="0" y="162560"/>
                  </a:lnTo>
                  <a:lnTo>
                    <a:pt x="0" y="168910"/>
                  </a:lnTo>
                  <a:lnTo>
                    <a:pt x="25400" y="168910"/>
                  </a:lnTo>
                  <a:lnTo>
                    <a:pt x="25400" y="162560"/>
                  </a:lnTo>
                  <a:close/>
                </a:path>
                <a:path w="25400" h="885189">
                  <a:moveTo>
                    <a:pt x="25400" y="168910"/>
                  </a:moveTo>
                  <a:lnTo>
                    <a:pt x="0" y="168910"/>
                  </a:lnTo>
                  <a:lnTo>
                    <a:pt x="0" y="175260"/>
                  </a:lnTo>
                  <a:lnTo>
                    <a:pt x="25400" y="175260"/>
                  </a:lnTo>
                  <a:lnTo>
                    <a:pt x="25400" y="168910"/>
                  </a:lnTo>
                  <a:close/>
                </a:path>
                <a:path w="25400" h="885189">
                  <a:moveTo>
                    <a:pt x="25400" y="175260"/>
                  </a:moveTo>
                  <a:lnTo>
                    <a:pt x="0" y="175260"/>
                  </a:lnTo>
                  <a:lnTo>
                    <a:pt x="0" y="181610"/>
                  </a:lnTo>
                  <a:lnTo>
                    <a:pt x="25400" y="181610"/>
                  </a:lnTo>
                  <a:lnTo>
                    <a:pt x="25400" y="175260"/>
                  </a:lnTo>
                  <a:close/>
                </a:path>
                <a:path w="25400" h="885189">
                  <a:moveTo>
                    <a:pt x="25400" y="181610"/>
                  </a:moveTo>
                  <a:lnTo>
                    <a:pt x="0" y="181610"/>
                  </a:lnTo>
                  <a:lnTo>
                    <a:pt x="0" y="187960"/>
                  </a:lnTo>
                  <a:lnTo>
                    <a:pt x="25400" y="187960"/>
                  </a:lnTo>
                  <a:lnTo>
                    <a:pt x="25400" y="181610"/>
                  </a:lnTo>
                  <a:close/>
                </a:path>
                <a:path w="25400" h="885189">
                  <a:moveTo>
                    <a:pt x="25400" y="187960"/>
                  </a:moveTo>
                  <a:lnTo>
                    <a:pt x="0" y="187960"/>
                  </a:lnTo>
                  <a:lnTo>
                    <a:pt x="0" y="194310"/>
                  </a:lnTo>
                  <a:lnTo>
                    <a:pt x="25400" y="194310"/>
                  </a:lnTo>
                  <a:lnTo>
                    <a:pt x="25400" y="187960"/>
                  </a:lnTo>
                  <a:close/>
                </a:path>
                <a:path w="25400" h="885189">
                  <a:moveTo>
                    <a:pt x="25400" y="194310"/>
                  </a:moveTo>
                  <a:lnTo>
                    <a:pt x="0" y="194310"/>
                  </a:lnTo>
                  <a:lnTo>
                    <a:pt x="0" y="200660"/>
                  </a:lnTo>
                  <a:lnTo>
                    <a:pt x="25400" y="200660"/>
                  </a:lnTo>
                  <a:lnTo>
                    <a:pt x="25400" y="194310"/>
                  </a:lnTo>
                  <a:close/>
                </a:path>
                <a:path w="25400" h="885189">
                  <a:moveTo>
                    <a:pt x="25400" y="200660"/>
                  </a:moveTo>
                  <a:lnTo>
                    <a:pt x="0" y="200660"/>
                  </a:lnTo>
                  <a:lnTo>
                    <a:pt x="0" y="207010"/>
                  </a:lnTo>
                  <a:lnTo>
                    <a:pt x="25400" y="207010"/>
                  </a:lnTo>
                  <a:lnTo>
                    <a:pt x="25400" y="200660"/>
                  </a:lnTo>
                  <a:close/>
                </a:path>
                <a:path w="25400" h="885189">
                  <a:moveTo>
                    <a:pt x="25400" y="207010"/>
                  </a:moveTo>
                  <a:lnTo>
                    <a:pt x="0" y="207010"/>
                  </a:lnTo>
                  <a:lnTo>
                    <a:pt x="0" y="213360"/>
                  </a:lnTo>
                  <a:lnTo>
                    <a:pt x="25400" y="213360"/>
                  </a:lnTo>
                  <a:lnTo>
                    <a:pt x="25400" y="207010"/>
                  </a:lnTo>
                  <a:close/>
                </a:path>
                <a:path w="25400" h="885189">
                  <a:moveTo>
                    <a:pt x="25400" y="213360"/>
                  </a:moveTo>
                  <a:lnTo>
                    <a:pt x="0" y="213360"/>
                  </a:lnTo>
                  <a:lnTo>
                    <a:pt x="0" y="219710"/>
                  </a:lnTo>
                  <a:lnTo>
                    <a:pt x="25400" y="219710"/>
                  </a:lnTo>
                  <a:lnTo>
                    <a:pt x="25400" y="213360"/>
                  </a:lnTo>
                  <a:close/>
                </a:path>
                <a:path w="25400" h="885189">
                  <a:moveTo>
                    <a:pt x="25400" y="219710"/>
                  </a:moveTo>
                  <a:lnTo>
                    <a:pt x="0" y="219710"/>
                  </a:lnTo>
                  <a:lnTo>
                    <a:pt x="0" y="226060"/>
                  </a:lnTo>
                  <a:lnTo>
                    <a:pt x="25400" y="226060"/>
                  </a:lnTo>
                  <a:lnTo>
                    <a:pt x="25400" y="219710"/>
                  </a:lnTo>
                  <a:close/>
                </a:path>
                <a:path w="25400" h="885189">
                  <a:moveTo>
                    <a:pt x="25400" y="226060"/>
                  </a:moveTo>
                  <a:lnTo>
                    <a:pt x="0" y="226060"/>
                  </a:lnTo>
                  <a:lnTo>
                    <a:pt x="0" y="232410"/>
                  </a:lnTo>
                  <a:lnTo>
                    <a:pt x="25400" y="232410"/>
                  </a:lnTo>
                  <a:lnTo>
                    <a:pt x="25400" y="226060"/>
                  </a:lnTo>
                  <a:close/>
                </a:path>
                <a:path w="25400" h="885189">
                  <a:moveTo>
                    <a:pt x="25400" y="232410"/>
                  </a:moveTo>
                  <a:lnTo>
                    <a:pt x="0" y="232410"/>
                  </a:lnTo>
                  <a:lnTo>
                    <a:pt x="0" y="238760"/>
                  </a:lnTo>
                  <a:lnTo>
                    <a:pt x="25400" y="238760"/>
                  </a:lnTo>
                  <a:lnTo>
                    <a:pt x="25400" y="232410"/>
                  </a:lnTo>
                  <a:close/>
                </a:path>
                <a:path w="25400" h="885189">
                  <a:moveTo>
                    <a:pt x="25400" y="238760"/>
                  </a:moveTo>
                  <a:lnTo>
                    <a:pt x="0" y="238760"/>
                  </a:lnTo>
                  <a:lnTo>
                    <a:pt x="0" y="245110"/>
                  </a:lnTo>
                  <a:lnTo>
                    <a:pt x="25400" y="245110"/>
                  </a:lnTo>
                  <a:lnTo>
                    <a:pt x="25400" y="238760"/>
                  </a:lnTo>
                  <a:close/>
                </a:path>
                <a:path w="25400" h="885189">
                  <a:moveTo>
                    <a:pt x="25400" y="245110"/>
                  </a:moveTo>
                  <a:lnTo>
                    <a:pt x="0" y="245110"/>
                  </a:lnTo>
                  <a:lnTo>
                    <a:pt x="0" y="251460"/>
                  </a:lnTo>
                  <a:lnTo>
                    <a:pt x="25400" y="251460"/>
                  </a:lnTo>
                  <a:lnTo>
                    <a:pt x="25400" y="245110"/>
                  </a:lnTo>
                  <a:close/>
                </a:path>
                <a:path w="25400" h="885189">
                  <a:moveTo>
                    <a:pt x="25400" y="251460"/>
                  </a:moveTo>
                  <a:lnTo>
                    <a:pt x="0" y="251460"/>
                  </a:lnTo>
                  <a:lnTo>
                    <a:pt x="0" y="257810"/>
                  </a:lnTo>
                  <a:lnTo>
                    <a:pt x="25400" y="257810"/>
                  </a:lnTo>
                  <a:lnTo>
                    <a:pt x="25400" y="251460"/>
                  </a:lnTo>
                  <a:close/>
                </a:path>
                <a:path w="25400" h="885189">
                  <a:moveTo>
                    <a:pt x="25400" y="257810"/>
                  </a:moveTo>
                  <a:lnTo>
                    <a:pt x="0" y="257810"/>
                  </a:lnTo>
                  <a:lnTo>
                    <a:pt x="0" y="264160"/>
                  </a:lnTo>
                  <a:lnTo>
                    <a:pt x="25400" y="264160"/>
                  </a:lnTo>
                  <a:lnTo>
                    <a:pt x="25400" y="257810"/>
                  </a:lnTo>
                  <a:close/>
                </a:path>
                <a:path w="25400" h="885189">
                  <a:moveTo>
                    <a:pt x="25400" y="264160"/>
                  </a:moveTo>
                  <a:lnTo>
                    <a:pt x="0" y="264160"/>
                  </a:lnTo>
                  <a:lnTo>
                    <a:pt x="0" y="283210"/>
                  </a:lnTo>
                  <a:lnTo>
                    <a:pt x="25400" y="283210"/>
                  </a:lnTo>
                  <a:lnTo>
                    <a:pt x="25400" y="264160"/>
                  </a:lnTo>
                  <a:close/>
                </a:path>
                <a:path w="25400" h="885189">
                  <a:moveTo>
                    <a:pt x="25400" y="283210"/>
                  </a:moveTo>
                  <a:lnTo>
                    <a:pt x="0" y="283210"/>
                  </a:lnTo>
                  <a:lnTo>
                    <a:pt x="0" y="289560"/>
                  </a:lnTo>
                  <a:lnTo>
                    <a:pt x="25400" y="289560"/>
                  </a:lnTo>
                  <a:lnTo>
                    <a:pt x="25400" y="283210"/>
                  </a:lnTo>
                  <a:close/>
                </a:path>
                <a:path w="25400" h="885189">
                  <a:moveTo>
                    <a:pt x="25400" y="289560"/>
                  </a:moveTo>
                  <a:lnTo>
                    <a:pt x="0" y="289560"/>
                  </a:lnTo>
                  <a:lnTo>
                    <a:pt x="0" y="327660"/>
                  </a:lnTo>
                  <a:lnTo>
                    <a:pt x="25400" y="327660"/>
                  </a:lnTo>
                  <a:lnTo>
                    <a:pt x="25400" y="289560"/>
                  </a:lnTo>
                  <a:close/>
                </a:path>
                <a:path w="25400" h="885189">
                  <a:moveTo>
                    <a:pt x="25400" y="327660"/>
                  </a:moveTo>
                  <a:lnTo>
                    <a:pt x="0" y="327660"/>
                  </a:lnTo>
                  <a:lnTo>
                    <a:pt x="0" y="334010"/>
                  </a:lnTo>
                  <a:lnTo>
                    <a:pt x="25400" y="334010"/>
                  </a:lnTo>
                  <a:lnTo>
                    <a:pt x="25400" y="327660"/>
                  </a:lnTo>
                  <a:close/>
                </a:path>
                <a:path w="25400" h="885189">
                  <a:moveTo>
                    <a:pt x="25400" y="334010"/>
                  </a:moveTo>
                  <a:lnTo>
                    <a:pt x="0" y="334010"/>
                  </a:lnTo>
                  <a:lnTo>
                    <a:pt x="0" y="346710"/>
                  </a:lnTo>
                  <a:lnTo>
                    <a:pt x="25400" y="346710"/>
                  </a:lnTo>
                  <a:lnTo>
                    <a:pt x="25400" y="334010"/>
                  </a:lnTo>
                  <a:close/>
                </a:path>
                <a:path w="25400" h="885189">
                  <a:moveTo>
                    <a:pt x="25400" y="346710"/>
                  </a:moveTo>
                  <a:lnTo>
                    <a:pt x="0" y="346710"/>
                  </a:lnTo>
                  <a:lnTo>
                    <a:pt x="0" y="353060"/>
                  </a:lnTo>
                  <a:lnTo>
                    <a:pt x="25400" y="353060"/>
                  </a:lnTo>
                  <a:lnTo>
                    <a:pt x="25400" y="346710"/>
                  </a:lnTo>
                  <a:close/>
                </a:path>
                <a:path w="25400" h="885189">
                  <a:moveTo>
                    <a:pt x="25400" y="353060"/>
                  </a:moveTo>
                  <a:lnTo>
                    <a:pt x="0" y="353060"/>
                  </a:lnTo>
                  <a:lnTo>
                    <a:pt x="0" y="365760"/>
                  </a:lnTo>
                  <a:lnTo>
                    <a:pt x="25400" y="365760"/>
                  </a:lnTo>
                  <a:lnTo>
                    <a:pt x="25400" y="353060"/>
                  </a:lnTo>
                  <a:close/>
                </a:path>
                <a:path w="25400" h="885189">
                  <a:moveTo>
                    <a:pt x="25400" y="365760"/>
                  </a:moveTo>
                  <a:lnTo>
                    <a:pt x="0" y="365760"/>
                  </a:lnTo>
                  <a:lnTo>
                    <a:pt x="0" y="372110"/>
                  </a:lnTo>
                  <a:lnTo>
                    <a:pt x="25400" y="372110"/>
                  </a:lnTo>
                  <a:lnTo>
                    <a:pt x="25400" y="365760"/>
                  </a:lnTo>
                  <a:close/>
                </a:path>
                <a:path w="25400" h="885189">
                  <a:moveTo>
                    <a:pt x="25400" y="372110"/>
                  </a:moveTo>
                  <a:lnTo>
                    <a:pt x="0" y="372110"/>
                  </a:lnTo>
                  <a:lnTo>
                    <a:pt x="0" y="384810"/>
                  </a:lnTo>
                  <a:lnTo>
                    <a:pt x="25400" y="384810"/>
                  </a:lnTo>
                  <a:lnTo>
                    <a:pt x="25400" y="372110"/>
                  </a:lnTo>
                  <a:close/>
                </a:path>
                <a:path w="25400" h="885189">
                  <a:moveTo>
                    <a:pt x="25400" y="384810"/>
                  </a:moveTo>
                  <a:lnTo>
                    <a:pt x="0" y="384810"/>
                  </a:lnTo>
                  <a:lnTo>
                    <a:pt x="0" y="391160"/>
                  </a:lnTo>
                  <a:lnTo>
                    <a:pt x="25400" y="391160"/>
                  </a:lnTo>
                  <a:lnTo>
                    <a:pt x="25400" y="384810"/>
                  </a:lnTo>
                  <a:close/>
                </a:path>
                <a:path w="25400" h="885189">
                  <a:moveTo>
                    <a:pt x="25400" y="391160"/>
                  </a:moveTo>
                  <a:lnTo>
                    <a:pt x="0" y="391160"/>
                  </a:lnTo>
                  <a:lnTo>
                    <a:pt x="0" y="397510"/>
                  </a:lnTo>
                  <a:lnTo>
                    <a:pt x="25400" y="397510"/>
                  </a:lnTo>
                  <a:lnTo>
                    <a:pt x="25400" y="391160"/>
                  </a:lnTo>
                  <a:close/>
                </a:path>
                <a:path w="25400" h="885189">
                  <a:moveTo>
                    <a:pt x="25400" y="397510"/>
                  </a:moveTo>
                  <a:lnTo>
                    <a:pt x="0" y="397510"/>
                  </a:lnTo>
                  <a:lnTo>
                    <a:pt x="0" y="403860"/>
                  </a:lnTo>
                  <a:lnTo>
                    <a:pt x="25400" y="403860"/>
                  </a:lnTo>
                  <a:lnTo>
                    <a:pt x="25400" y="397510"/>
                  </a:lnTo>
                  <a:close/>
                </a:path>
                <a:path w="25400" h="885189">
                  <a:moveTo>
                    <a:pt x="25400" y="403860"/>
                  </a:moveTo>
                  <a:lnTo>
                    <a:pt x="0" y="403860"/>
                  </a:lnTo>
                  <a:lnTo>
                    <a:pt x="0" y="410210"/>
                  </a:lnTo>
                  <a:lnTo>
                    <a:pt x="25400" y="410210"/>
                  </a:lnTo>
                  <a:lnTo>
                    <a:pt x="25400" y="403860"/>
                  </a:lnTo>
                  <a:close/>
                </a:path>
                <a:path w="25400" h="885189">
                  <a:moveTo>
                    <a:pt x="25400" y="410210"/>
                  </a:moveTo>
                  <a:lnTo>
                    <a:pt x="0" y="410210"/>
                  </a:lnTo>
                  <a:lnTo>
                    <a:pt x="0" y="416560"/>
                  </a:lnTo>
                  <a:lnTo>
                    <a:pt x="25400" y="416560"/>
                  </a:lnTo>
                  <a:lnTo>
                    <a:pt x="25400" y="410210"/>
                  </a:lnTo>
                  <a:close/>
                </a:path>
                <a:path w="25400" h="885189">
                  <a:moveTo>
                    <a:pt x="25400" y="416560"/>
                  </a:moveTo>
                  <a:lnTo>
                    <a:pt x="0" y="416560"/>
                  </a:lnTo>
                  <a:lnTo>
                    <a:pt x="0" y="422910"/>
                  </a:lnTo>
                  <a:lnTo>
                    <a:pt x="25400" y="422910"/>
                  </a:lnTo>
                  <a:lnTo>
                    <a:pt x="25400" y="416560"/>
                  </a:lnTo>
                  <a:close/>
                </a:path>
                <a:path w="25400" h="885189">
                  <a:moveTo>
                    <a:pt x="25400" y="422910"/>
                  </a:moveTo>
                  <a:lnTo>
                    <a:pt x="0" y="422910"/>
                  </a:lnTo>
                  <a:lnTo>
                    <a:pt x="0" y="429260"/>
                  </a:lnTo>
                  <a:lnTo>
                    <a:pt x="25400" y="429260"/>
                  </a:lnTo>
                  <a:lnTo>
                    <a:pt x="25400" y="422910"/>
                  </a:lnTo>
                  <a:close/>
                </a:path>
                <a:path w="25400" h="885189">
                  <a:moveTo>
                    <a:pt x="25400" y="429260"/>
                  </a:moveTo>
                  <a:lnTo>
                    <a:pt x="0" y="429260"/>
                  </a:lnTo>
                  <a:lnTo>
                    <a:pt x="0" y="435610"/>
                  </a:lnTo>
                  <a:lnTo>
                    <a:pt x="25400" y="435610"/>
                  </a:lnTo>
                  <a:lnTo>
                    <a:pt x="25400" y="429260"/>
                  </a:lnTo>
                  <a:close/>
                </a:path>
                <a:path w="25400" h="885189">
                  <a:moveTo>
                    <a:pt x="25400" y="435610"/>
                  </a:moveTo>
                  <a:lnTo>
                    <a:pt x="0" y="435610"/>
                  </a:lnTo>
                  <a:lnTo>
                    <a:pt x="0" y="441960"/>
                  </a:lnTo>
                  <a:lnTo>
                    <a:pt x="25400" y="441960"/>
                  </a:lnTo>
                  <a:lnTo>
                    <a:pt x="25400" y="435610"/>
                  </a:lnTo>
                  <a:close/>
                </a:path>
                <a:path w="25400" h="885189">
                  <a:moveTo>
                    <a:pt x="25400" y="441960"/>
                  </a:moveTo>
                  <a:lnTo>
                    <a:pt x="0" y="441960"/>
                  </a:lnTo>
                  <a:lnTo>
                    <a:pt x="0" y="448310"/>
                  </a:lnTo>
                  <a:lnTo>
                    <a:pt x="25400" y="448310"/>
                  </a:lnTo>
                  <a:lnTo>
                    <a:pt x="25400" y="441960"/>
                  </a:lnTo>
                  <a:close/>
                </a:path>
                <a:path w="25400" h="885189">
                  <a:moveTo>
                    <a:pt x="25400" y="448310"/>
                  </a:moveTo>
                  <a:lnTo>
                    <a:pt x="0" y="448310"/>
                  </a:lnTo>
                  <a:lnTo>
                    <a:pt x="0" y="454660"/>
                  </a:lnTo>
                  <a:lnTo>
                    <a:pt x="25400" y="454660"/>
                  </a:lnTo>
                  <a:lnTo>
                    <a:pt x="25400" y="448310"/>
                  </a:lnTo>
                  <a:close/>
                </a:path>
                <a:path w="25400" h="885189">
                  <a:moveTo>
                    <a:pt x="25400" y="454660"/>
                  </a:moveTo>
                  <a:lnTo>
                    <a:pt x="0" y="454660"/>
                  </a:lnTo>
                  <a:lnTo>
                    <a:pt x="0" y="461010"/>
                  </a:lnTo>
                  <a:lnTo>
                    <a:pt x="25400" y="461010"/>
                  </a:lnTo>
                  <a:lnTo>
                    <a:pt x="25400" y="454660"/>
                  </a:lnTo>
                  <a:close/>
                </a:path>
                <a:path w="25400" h="885189">
                  <a:moveTo>
                    <a:pt x="25400" y="461010"/>
                  </a:moveTo>
                  <a:lnTo>
                    <a:pt x="0" y="461010"/>
                  </a:lnTo>
                  <a:lnTo>
                    <a:pt x="0" y="467360"/>
                  </a:lnTo>
                  <a:lnTo>
                    <a:pt x="25400" y="467360"/>
                  </a:lnTo>
                  <a:lnTo>
                    <a:pt x="25400" y="461010"/>
                  </a:lnTo>
                  <a:close/>
                </a:path>
                <a:path w="25400" h="885189">
                  <a:moveTo>
                    <a:pt x="25400" y="467360"/>
                  </a:moveTo>
                  <a:lnTo>
                    <a:pt x="0" y="467360"/>
                  </a:lnTo>
                  <a:lnTo>
                    <a:pt x="0" y="473710"/>
                  </a:lnTo>
                  <a:lnTo>
                    <a:pt x="25400" y="473710"/>
                  </a:lnTo>
                  <a:lnTo>
                    <a:pt x="25400" y="467360"/>
                  </a:lnTo>
                  <a:close/>
                </a:path>
                <a:path w="25400" h="885189">
                  <a:moveTo>
                    <a:pt x="25400" y="473710"/>
                  </a:moveTo>
                  <a:lnTo>
                    <a:pt x="0" y="473710"/>
                  </a:lnTo>
                  <a:lnTo>
                    <a:pt x="0" y="480060"/>
                  </a:lnTo>
                  <a:lnTo>
                    <a:pt x="25400" y="480060"/>
                  </a:lnTo>
                  <a:lnTo>
                    <a:pt x="25400" y="473710"/>
                  </a:lnTo>
                  <a:close/>
                </a:path>
                <a:path w="25400" h="885189">
                  <a:moveTo>
                    <a:pt x="25400" y="480060"/>
                  </a:moveTo>
                  <a:lnTo>
                    <a:pt x="0" y="480060"/>
                  </a:lnTo>
                  <a:lnTo>
                    <a:pt x="0" y="486410"/>
                  </a:lnTo>
                  <a:lnTo>
                    <a:pt x="25400" y="486410"/>
                  </a:lnTo>
                  <a:lnTo>
                    <a:pt x="25400" y="480060"/>
                  </a:lnTo>
                  <a:close/>
                </a:path>
                <a:path w="25400" h="885189">
                  <a:moveTo>
                    <a:pt x="25400" y="486410"/>
                  </a:moveTo>
                  <a:lnTo>
                    <a:pt x="0" y="486410"/>
                  </a:lnTo>
                  <a:lnTo>
                    <a:pt x="0" y="492760"/>
                  </a:lnTo>
                  <a:lnTo>
                    <a:pt x="25400" y="492760"/>
                  </a:lnTo>
                  <a:lnTo>
                    <a:pt x="25400" y="486410"/>
                  </a:lnTo>
                  <a:close/>
                </a:path>
                <a:path w="25400" h="885189">
                  <a:moveTo>
                    <a:pt x="25400" y="492760"/>
                  </a:moveTo>
                  <a:lnTo>
                    <a:pt x="0" y="492760"/>
                  </a:lnTo>
                  <a:lnTo>
                    <a:pt x="0" y="499110"/>
                  </a:lnTo>
                  <a:lnTo>
                    <a:pt x="25400" y="499110"/>
                  </a:lnTo>
                  <a:lnTo>
                    <a:pt x="25400" y="492760"/>
                  </a:lnTo>
                  <a:close/>
                </a:path>
                <a:path w="25400" h="885189">
                  <a:moveTo>
                    <a:pt x="25400" y="499110"/>
                  </a:moveTo>
                  <a:lnTo>
                    <a:pt x="0" y="499110"/>
                  </a:lnTo>
                  <a:lnTo>
                    <a:pt x="0" y="505460"/>
                  </a:lnTo>
                  <a:lnTo>
                    <a:pt x="25400" y="505460"/>
                  </a:lnTo>
                  <a:lnTo>
                    <a:pt x="25400" y="499110"/>
                  </a:lnTo>
                  <a:close/>
                </a:path>
                <a:path w="25400" h="885189">
                  <a:moveTo>
                    <a:pt x="25400" y="505460"/>
                  </a:moveTo>
                  <a:lnTo>
                    <a:pt x="0" y="505460"/>
                  </a:lnTo>
                  <a:lnTo>
                    <a:pt x="0" y="511810"/>
                  </a:lnTo>
                  <a:lnTo>
                    <a:pt x="25400" y="511810"/>
                  </a:lnTo>
                  <a:lnTo>
                    <a:pt x="25400" y="505460"/>
                  </a:lnTo>
                  <a:close/>
                </a:path>
                <a:path w="25400" h="885189">
                  <a:moveTo>
                    <a:pt x="25400" y="511810"/>
                  </a:moveTo>
                  <a:lnTo>
                    <a:pt x="0" y="511810"/>
                  </a:lnTo>
                  <a:lnTo>
                    <a:pt x="0" y="518160"/>
                  </a:lnTo>
                  <a:lnTo>
                    <a:pt x="25400" y="518160"/>
                  </a:lnTo>
                  <a:lnTo>
                    <a:pt x="25400" y="511810"/>
                  </a:lnTo>
                  <a:close/>
                </a:path>
                <a:path w="25400" h="885189">
                  <a:moveTo>
                    <a:pt x="25400" y="518160"/>
                  </a:moveTo>
                  <a:lnTo>
                    <a:pt x="0" y="518160"/>
                  </a:lnTo>
                  <a:lnTo>
                    <a:pt x="0" y="538480"/>
                  </a:lnTo>
                  <a:lnTo>
                    <a:pt x="25400" y="538480"/>
                  </a:lnTo>
                  <a:lnTo>
                    <a:pt x="25400" y="518160"/>
                  </a:lnTo>
                  <a:close/>
                </a:path>
                <a:path w="25400" h="885189">
                  <a:moveTo>
                    <a:pt x="25400" y="538480"/>
                  </a:moveTo>
                  <a:lnTo>
                    <a:pt x="0" y="538480"/>
                  </a:lnTo>
                  <a:lnTo>
                    <a:pt x="0" y="544830"/>
                  </a:lnTo>
                  <a:lnTo>
                    <a:pt x="25400" y="544830"/>
                  </a:lnTo>
                  <a:lnTo>
                    <a:pt x="25400" y="538480"/>
                  </a:lnTo>
                  <a:close/>
                </a:path>
                <a:path w="25400" h="885189">
                  <a:moveTo>
                    <a:pt x="25400" y="544830"/>
                  </a:moveTo>
                  <a:lnTo>
                    <a:pt x="0" y="544830"/>
                  </a:lnTo>
                  <a:lnTo>
                    <a:pt x="0" y="563880"/>
                  </a:lnTo>
                  <a:lnTo>
                    <a:pt x="25400" y="563880"/>
                  </a:lnTo>
                  <a:lnTo>
                    <a:pt x="25400" y="544830"/>
                  </a:lnTo>
                  <a:close/>
                </a:path>
                <a:path w="25400" h="885189">
                  <a:moveTo>
                    <a:pt x="25400" y="563880"/>
                  </a:moveTo>
                  <a:lnTo>
                    <a:pt x="0" y="563880"/>
                  </a:lnTo>
                  <a:lnTo>
                    <a:pt x="0" y="570230"/>
                  </a:lnTo>
                  <a:lnTo>
                    <a:pt x="25400" y="570230"/>
                  </a:lnTo>
                  <a:lnTo>
                    <a:pt x="25400" y="563880"/>
                  </a:lnTo>
                  <a:close/>
                </a:path>
                <a:path w="25400" h="885189">
                  <a:moveTo>
                    <a:pt x="25400" y="570230"/>
                  </a:moveTo>
                  <a:lnTo>
                    <a:pt x="0" y="570230"/>
                  </a:lnTo>
                  <a:lnTo>
                    <a:pt x="0" y="576580"/>
                  </a:lnTo>
                  <a:lnTo>
                    <a:pt x="25400" y="576580"/>
                  </a:lnTo>
                  <a:lnTo>
                    <a:pt x="25400" y="570230"/>
                  </a:lnTo>
                  <a:close/>
                </a:path>
                <a:path w="25400" h="885189">
                  <a:moveTo>
                    <a:pt x="25400" y="576580"/>
                  </a:moveTo>
                  <a:lnTo>
                    <a:pt x="0" y="576580"/>
                  </a:lnTo>
                  <a:lnTo>
                    <a:pt x="0" y="582930"/>
                  </a:lnTo>
                  <a:lnTo>
                    <a:pt x="25400" y="582930"/>
                  </a:lnTo>
                  <a:lnTo>
                    <a:pt x="25400" y="576580"/>
                  </a:lnTo>
                  <a:close/>
                </a:path>
                <a:path w="25400" h="885189">
                  <a:moveTo>
                    <a:pt x="25400" y="582930"/>
                  </a:moveTo>
                  <a:lnTo>
                    <a:pt x="0" y="582930"/>
                  </a:lnTo>
                  <a:lnTo>
                    <a:pt x="0" y="589280"/>
                  </a:lnTo>
                  <a:lnTo>
                    <a:pt x="25400" y="589280"/>
                  </a:lnTo>
                  <a:lnTo>
                    <a:pt x="25400" y="582930"/>
                  </a:lnTo>
                  <a:close/>
                </a:path>
                <a:path w="25400" h="885189">
                  <a:moveTo>
                    <a:pt x="25400" y="589280"/>
                  </a:moveTo>
                  <a:lnTo>
                    <a:pt x="0" y="589280"/>
                  </a:lnTo>
                  <a:lnTo>
                    <a:pt x="0" y="595630"/>
                  </a:lnTo>
                  <a:lnTo>
                    <a:pt x="25400" y="595630"/>
                  </a:lnTo>
                  <a:lnTo>
                    <a:pt x="25400" y="589280"/>
                  </a:lnTo>
                  <a:close/>
                </a:path>
                <a:path w="25400" h="885189">
                  <a:moveTo>
                    <a:pt x="25400" y="595630"/>
                  </a:moveTo>
                  <a:lnTo>
                    <a:pt x="0" y="595630"/>
                  </a:lnTo>
                  <a:lnTo>
                    <a:pt x="0" y="601980"/>
                  </a:lnTo>
                  <a:lnTo>
                    <a:pt x="25400" y="601980"/>
                  </a:lnTo>
                  <a:lnTo>
                    <a:pt x="25400" y="595630"/>
                  </a:lnTo>
                  <a:close/>
                </a:path>
                <a:path w="25400" h="885189">
                  <a:moveTo>
                    <a:pt x="25400" y="601980"/>
                  </a:moveTo>
                  <a:lnTo>
                    <a:pt x="0" y="601980"/>
                  </a:lnTo>
                  <a:lnTo>
                    <a:pt x="0" y="614680"/>
                  </a:lnTo>
                  <a:lnTo>
                    <a:pt x="25400" y="614680"/>
                  </a:lnTo>
                  <a:lnTo>
                    <a:pt x="25400" y="601980"/>
                  </a:lnTo>
                  <a:close/>
                </a:path>
                <a:path w="25400" h="885189">
                  <a:moveTo>
                    <a:pt x="25400" y="614680"/>
                  </a:moveTo>
                  <a:lnTo>
                    <a:pt x="0" y="614680"/>
                  </a:lnTo>
                  <a:lnTo>
                    <a:pt x="0" y="621030"/>
                  </a:lnTo>
                  <a:lnTo>
                    <a:pt x="25400" y="621030"/>
                  </a:lnTo>
                  <a:lnTo>
                    <a:pt x="25400" y="614680"/>
                  </a:lnTo>
                  <a:close/>
                </a:path>
                <a:path w="25400" h="885189">
                  <a:moveTo>
                    <a:pt x="25400" y="621030"/>
                  </a:moveTo>
                  <a:lnTo>
                    <a:pt x="0" y="621030"/>
                  </a:lnTo>
                  <a:lnTo>
                    <a:pt x="0" y="627380"/>
                  </a:lnTo>
                  <a:lnTo>
                    <a:pt x="25400" y="627380"/>
                  </a:lnTo>
                  <a:lnTo>
                    <a:pt x="25400" y="621030"/>
                  </a:lnTo>
                  <a:close/>
                </a:path>
                <a:path w="25400" h="885189">
                  <a:moveTo>
                    <a:pt x="25400" y="627380"/>
                  </a:moveTo>
                  <a:lnTo>
                    <a:pt x="0" y="627380"/>
                  </a:lnTo>
                  <a:lnTo>
                    <a:pt x="0" y="633730"/>
                  </a:lnTo>
                  <a:lnTo>
                    <a:pt x="25400" y="633730"/>
                  </a:lnTo>
                  <a:lnTo>
                    <a:pt x="25400" y="627380"/>
                  </a:lnTo>
                  <a:close/>
                </a:path>
                <a:path w="25400" h="885189">
                  <a:moveTo>
                    <a:pt x="25400" y="633730"/>
                  </a:moveTo>
                  <a:lnTo>
                    <a:pt x="0" y="633730"/>
                  </a:lnTo>
                  <a:lnTo>
                    <a:pt x="0" y="640080"/>
                  </a:lnTo>
                  <a:lnTo>
                    <a:pt x="25400" y="640080"/>
                  </a:lnTo>
                  <a:lnTo>
                    <a:pt x="25400" y="633730"/>
                  </a:lnTo>
                  <a:close/>
                </a:path>
                <a:path w="25400" h="885189">
                  <a:moveTo>
                    <a:pt x="25400" y="640080"/>
                  </a:moveTo>
                  <a:lnTo>
                    <a:pt x="0" y="640080"/>
                  </a:lnTo>
                  <a:lnTo>
                    <a:pt x="0" y="646430"/>
                  </a:lnTo>
                  <a:lnTo>
                    <a:pt x="25400" y="646430"/>
                  </a:lnTo>
                  <a:lnTo>
                    <a:pt x="25400" y="640080"/>
                  </a:lnTo>
                  <a:close/>
                </a:path>
                <a:path w="25400" h="885189">
                  <a:moveTo>
                    <a:pt x="25400" y="646430"/>
                  </a:moveTo>
                  <a:lnTo>
                    <a:pt x="0" y="646430"/>
                  </a:lnTo>
                  <a:lnTo>
                    <a:pt x="0" y="650240"/>
                  </a:lnTo>
                  <a:lnTo>
                    <a:pt x="25400" y="650240"/>
                  </a:lnTo>
                  <a:lnTo>
                    <a:pt x="25400" y="646430"/>
                  </a:lnTo>
                  <a:close/>
                </a:path>
                <a:path w="25400" h="885189">
                  <a:moveTo>
                    <a:pt x="25400" y="650240"/>
                  </a:moveTo>
                  <a:lnTo>
                    <a:pt x="0" y="650240"/>
                  </a:lnTo>
                  <a:lnTo>
                    <a:pt x="0" y="659130"/>
                  </a:lnTo>
                  <a:lnTo>
                    <a:pt x="25400" y="659130"/>
                  </a:lnTo>
                  <a:lnTo>
                    <a:pt x="25400" y="650240"/>
                  </a:lnTo>
                  <a:close/>
                </a:path>
                <a:path w="25400" h="885189">
                  <a:moveTo>
                    <a:pt x="25400" y="659130"/>
                  </a:moveTo>
                  <a:lnTo>
                    <a:pt x="0" y="659130"/>
                  </a:lnTo>
                  <a:lnTo>
                    <a:pt x="0" y="665480"/>
                  </a:lnTo>
                  <a:lnTo>
                    <a:pt x="25400" y="665480"/>
                  </a:lnTo>
                  <a:lnTo>
                    <a:pt x="25400" y="659130"/>
                  </a:lnTo>
                  <a:close/>
                </a:path>
                <a:path w="25400" h="885189">
                  <a:moveTo>
                    <a:pt x="25400" y="665480"/>
                  </a:moveTo>
                  <a:lnTo>
                    <a:pt x="0" y="665480"/>
                  </a:lnTo>
                  <a:lnTo>
                    <a:pt x="0" y="671830"/>
                  </a:lnTo>
                  <a:lnTo>
                    <a:pt x="25400" y="671830"/>
                  </a:lnTo>
                  <a:lnTo>
                    <a:pt x="25400" y="665480"/>
                  </a:lnTo>
                  <a:close/>
                </a:path>
                <a:path w="25400" h="885189">
                  <a:moveTo>
                    <a:pt x="25400" y="671830"/>
                  </a:moveTo>
                  <a:lnTo>
                    <a:pt x="0" y="671830"/>
                  </a:lnTo>
                  <a:lnTo>
                    <a:pt x="0" y="678180"/>
                  </a:lnTo>
                  <a:lnTo>
                    <a:pt x="25400" y="678180"/>
                  </a:lnTo>
                  <a:lnTo>
                    <a:pt x="25400" y="671830"/>
                  </a:lnTo>
                  <a:close/>
                </a:path>
                <a:path w="25400" h="885189">
                  <a:moveTo>
                    <a:pt x="25400" y="678180"/>
                  </a:moveTo>
                  <a:lnTo>
                    <a:pt x="0" y="678180"/>
                  </a:lnTo>
                  <a:lnTo>
                    <a:pt x="0" y="684530"/>
                  </a:lnTo>
                  <a:lnTo>
                    <a:pt x="25400" y="684530"/>
                  </a:lnTo>
                  <a:lnTo>
                    <a:pt x="25400" y="678180"/>
                  </a:lnTo>
                  <a:close/>
                </a:path>
                <a:path w="25400" h="885189">
                  <a:moveTo>
                    <a:pt x="25400" y="684530"/>
                  </a:moveTo>
                  <a:lnTo>
                    <a:pt x="0" y="684530"/>
                  </a:lnTo>
                  <a:lnTo>
                    <a:pt x="0" y="690880"/>
                  </a:lnTo>
                  <a:lnTo>
                    <a:pt x="25400" y="690880"/>
                  </a:lnTo>
                  <a:lnTo>
                    <a:pt x="25400" y="684530"/>
                  </a:lnTo>
                  <a:close/>
                </a:path>
                <a:path w="25400" h="885189">
                  <a:moveTo>
                    <a:pt x="25400" y="690880"/>
                  </a:moveTo>
                  <a:lnTo>
                    <a:pt x="0" y="690880"/>
                  </a:lnTo>
                  <a:lnTo>
                    <a:pt x="0" y="697230"/>
                  </a:lnTo>
                  <a:lnTo>
                    <a:pt x="25400" y="697230"/>
                  </a:lnTo>
                  <a:lnTo>
                    <a:pt x="25400" y="690880"/>
                  </a:lnTo>
                  <a:close/>
                </a:path>
                <a:path w="25400" h="885189">
                  <a:moveTo>
                    <a:pt x="25400" y="697230"/>
                  </a:moveTo>
                  <a:lnTo>
                    <a:pt x="0" y="697230"/>
                  </a:lnTo>
                  <a:lnTo>
                    <a:pt x="0" y="703580"/>
                  </a:lnTo>
                  <a:lnTo>
                    <a:pt x="25400" y="703580"/>
                  </a:lnTo>
                  <a:lnTo>
                    <a:pt x="25400" y="697230"/>
                  </a:lnTo>
                  <a:close/>
                </a:path>
                <a:path w="25400" h="885189">
                  <a:moveTo>
                    <a:pt x="25400" y="703580"/>
                  </a:moveTo>
                  <a:lnTo>
                    <a:pt x="0" y="703580"/>
                  </a:lnTo>
                  <a:lnTo>
                    <a:pt x="0" y="716280"/>
                  </a:lnTo>
                  <a:lnTo>
                    <a:pt x="25400" y="716280"/>
                  </a:lnTo>
                  <a:lnTo>
                    <a:pt x="25400" y="703580"/>
                  </a:lnTo>
                  <a:close/>
                </a:path>
                <a:path w="25400" h="885189">
                  <a:moveTo>
                    <a:pt x="25400" y="716280"/>
                  </a:moveTo>
                  <a:lnTo>
                    <a:pt x="0" y="716280"/>
                  </a:lnTo>
                  <a:lnTo>
                    <a:pt x="0" y="741680"/>
                  </a:lnTo>
                  <a:lnTo>
                    <a:pt x="25400" y="741680"/>
                  </a:lnTo>
                  <a:lnTo>
                    <a:pt x="25400" y="716280"/>
                  </a:lnTo>
                  <a:close/>
                </a:path>
                <a:path w="25400" h="885189">
                  <a:moveTo>
                    <a:pt x="25400" y="741680"/>
                  </a:moveTo>
                  <a:lnTo>
                    <a:pt x="0" y="741680"/>
                  </a:lnTo>
                  <a:lnTo>
                    <a:pt x="0" y="754380"/>
                  </a:lnTo>
                  <a:lnTo>
                    <a:pt x="25400" y="754380"/>
                  </a:lnTo>
                  <a:lnTo>
                    <a:pt x="25400" y="741680"/>
                  </a:lnTo>
                  <a:close/>
                </a:path>
                <a:path w="25400" h="885189">
                  <a:moveTo>
                    <a:pt x="25400" y="754380"/>
                  </a:moveTo>
                  <a:lnTo>
                    <a:pt x="0" y="754380"/>
                  </a:lnTo>
                  <a:lnTo>
                    <a:pt x="0" y="760730"/>
                  </a:lnTo>
                  <a:lnTo>
                    <a:pt x="25400" y="760730"/>
                  </a:lnTo>
                  <a:lnTo>
                    <a:pt x="25400" y="754380"/>
                  </a:lnTo>
                  <a:close/>
                </a:path>
                <a:path w="25400" h="885189">
                  <a:moveTo>
                    <a:pt x="25400" y="760730"/>
                  </a:moveTo>
                  <a:lnTo>
                    <a:pt x="0" y="760730"/>
                  </a:lnTo>
                  <a:lnTo>
                    <a:pt x="0" y="767080"/>
                  </a:lnTo>
                  <a:lnTo>
                    <a:pt x="25400" y="767080"/>
                  </a:lnTo>
                  <a:lnTo>
                    <a:pt x="25400" y="760730"/>
                  </a:lnTo>
                  <a:close/>
                </a:path>
                <a:path w="25400" h="885189">
                  <a:moveTo>
                    <a:pt x="25400" y="767080"/>
                  </a:moveTo>
                  <a:lnTo>
                    <a:pt x="0" y="767080"/>
                  </a:lnTo>
                  <a:lnTo>
                    <a:pt x="0" y="773430"/>
                  </a:lnTo>
                  <a:lnTo>
                    <a:pt x="25400" y="773430"/>
                  </a:lnTo>
                  <a:lnTo>
                    <a:pt x="25400" y="767080"/>
                  </a:lnTo>
                  <a:close/>
                </a:path>
                <a:path w="25400" h="885189">
                  <a:moveTo>
                    <a:pt x="25400" y="773430"/>
                  </a:moveTo>
                  <a:lnTo>
                    <a:pt x="0" y="773430"/>
                  </a:lnTo>
                  <a:lnTo>
                    <a:pt x="0" y="779780"/>
                  </a:lnTo>
                  <a:lnTo>
                    <a:pt x="25400" y="779780"/>
                  </a:lnTo>
                  <a:lnTo>
                    <a:pt x="25400" y="773430"/>
                  </a:lnTo>
                  <a:close/>
                </a:path>
                <a:path w="25400" h="885189">
                  <a:moveTo>
                    <a:pt x="25400" y="779780"/>
                  </a:moveTo>
                  <a:lnTo>
                    <a:pt x="0" y="779780"/>
                  </a:lnTo>
                  <a:lnTo>
                    <a:pt x="0" y="786130"/>
                  </a:lnTo>
                  <a:lnTo>
                    <a:pt x="25400" y="786130"/>
                  </a:lnTo>
                  <a:lnTo>
                    <a:pt x="25400" y="779780"/>
                  </a:lnTo>
                  <a:close/>
                </a:path>
                <a:path w="25400" h="885189">
                  <a:moveTo>
                    <a:pt x="25400" y="787400"/>
                  </a:moveTo>
                  <a:lnTo>
                    <a:pt x="0" y="787400"/>
                  </a:lnTo>
                  <a:lnTo>
                    <a:pt x="0" y="792480"/>
                  </a:lnTo>
                  <a:lnTo>
                    <a:pt x="25400" y="792480"/>
                  </a:lnTo>
                  <a:lnTo>
                    <a:pt x="25400" y="787400"/>
                  </a:lnTo>
                  <a:close/>
                </a:path>
                <a:path w="25400" h="885189">
                  <a:moveTo>
                    <a:pt x="25400" y="786130"/>
                  </a:moveTo>
                  <a:lnTo>
                    <a:pt x="0" y="786130"/>
                  </a:lnTo>
                  <a:lnTo>
                    <a:pt x="0" y="787400"/>
                  </a:lnTo>
                  <a:lnTo>
                    <a:pt x="25400" y="787400"/>
                  </a:lnTo>
                  <a:lnTo>
                    <a:pt x="25400" y="786130"/>
                  </a:lnTo>
                  <a:close/>
                </a:path>
                <a:path w="25400" h="885189">
                  <a:moveTo>
                    <a:pt x="25400" y="792480"/>
                  </a:moveTo>
                  <a:lnTo>
                    <a:pt x="0" y="792480"/>
                  </a:lnTo>
                  <a:lnTo>
                    <a:pt x="0" y="798830"/>
                  </a:lnTo>
                  <a:lnTo>
                    <a:pt x="25400" y="798830"/>
                  </a:lnTo>
                  <a:lnTo>
                    <a:pt x="25400" y="792480"/>
                  </a:lnTo>
                  <a:close/>
                </a:path>
                <a:path w="25400" h="885189">
                  <a:moveTo>
                    <a:pt x="25400" y="798830"/>
                  </a:moveTo>
                  <a:lnTo>
                    <a:pt x="0" y="798830"/>
                  </a:lnTo>
                  <a:lnTo>
                    <a:pt x="0" y="805180"/>
                  </a:lnTo>
                  <a:lnTo>
                    <a:pt x="25400" y="805180"/>
                  </a:lnTo>
                  <a:lnTo>
                    <a:pt x="25400" y="798830"/>
                  </a:lnTo>
                  <a:close/>
                </a:path>
                <a:path w="25400" h="885189">
                  <a:moveTo>
                    <a:pt x="25400" y="805180"/>
                  </a:moveTo>
                  <a:lnTo>
                    <a:pt x="0" y="805180"/>
                  </a:lnTo>
                  <a:lnTo>
                    <a:pt x="0" y="811530"/>
                  </a:lnTo>
                  <a:lnTo>
                    <a:pt x="25400" y="811530"/>
                  </a:lnTo>
                  <a:lnTo>
                    <a:pt x="25400" y="805180"/>
                  </a:lnTo>
                  <a:close/>
                </a:path>
                <a:path w="25400" h="885189">
                  <a:moveTo>
                    <a:pt x="25400" y="811530"/>
                  </a:moveTo>
                  <a:lnTo>
                    <a:pt x="0" y="811530"/>
                  </a:lnTo>
                  <a:lnTo>
                    <a:pt x="0" y="817880"/>
                  </a:lnTo>
                  <a:lnTo>
                    <a:pt x="25400" y="817880"/>
                  </a:lnTo>
                  <a:lnTo>
                    <a:pt x="25400" y="811530"/>
                  </a:lnTo>
                  <a:close/>
                </a:path>
                <a:path w="25400" h="885189">
                  <a:moveTo>
                    <a:pt x="25400" y="817880"/>
                  </a:moveTo>
                  <a:lnTo>
                    <a:pt x="0" y="817880"/>
                  </a:lnTo>
                  <a:lnTo>
                    <a:pt x="0" y="824230"/>
                  </a:lnTo>
                  <a:lnTo>
                    <a:pt x="25400" y="824230"/>
                  </a:lnTo>
                  <a:lnTo>
                    <a:pt x="25400" y="817880"/>
                  </a:lnTo>
                  <a:close/>
                </a:path>
                <a:path w="25400" h="885189">
                  <a:moveTo>
                    <a:pt x="25400" y="824230"/>
                  </a:moveTo>
                  <a:lnTo>
                    <a:pt x="0" y="824230"/>
                  </a:lnTo>
                  <a:lnTo>
                    <a:pt x="0" y="849630"/>
                  </a:lnTo>
                  <a:lnTo>
                    <a:pt x="25400" y="849630"/>
                  </a:lnTo>
                  <a:lnTo>
                    <a:pt x="25400" y="824230"/>
                  </a:lnTo>
                  <a:close/>
                </a:path>
                <a:path w="25400" h="885189">
                  <a:moveTo>
                    <a:pt x="25400" y="849630"/>
                  </a:moveTo>
                  <a:lnTo>
                    <a:pt x="0" y="849630"/>
                  </a:lnTo>
                  <a:lnTo>
                    <a:pt x="0" y="855980"/>
                  </a:lnTo>
                  <a:lnTo>
                    <a:pt x="25400" y="855980"/>
                  </a:lnTo>
                  <a:lnTo>
                    <a:pt x="25400" y="849630"/>
                  </a:lnTo>
                  <a:close/>
                </a:path>
                <a:path w="25400" h="885189">
                  <a:moveTo>
                    <a:pt x="25400" y="855980"/>
                  </a:moveTo>
                  <a:lnTo>
                    <a:pt x="0" y="855980"/>
                  </a:lnTo>
                  <a:lnTo>
                    <a:pt x="0" y="862330"/>
                  </a:lnTo>
                  <a:lnTo>
                    <a:pt x="25400" y="862330"/>
                  </a:lnTo>
                  <a:lnTo>
                    <a:pt x="25400" y="855980"/>
                  </a:lnTo>
                  <a:close/>
                </a:path>
                <a:path w="25400" h="885189">
                  <a:moveTo>
                    <a:pt x="25400" y="862330"/>
                  </a:moveTo>
                  <a:lnTo>
                    <a:pt x="0" y="862330"/>
                  </a:lnTo>
                  <a:lnTo>
                    <a:pt x="0" y="868680"/>
                  </a:lnTo>
                  <a:lnTo>
                    <a:pt x="25400" y="868680"/>
                  </a:lnTo>
                  <a:lnTo>
                    <a:pt x="25400" y="862330"/>
                  </a:lnTo>
                  <a:close/>
                </a:path>
                <a:path w="25400" h="885189">
                  <a:moveTo>
                    <a:pt x="25400" y="868680"/>
                  </a:moveTo>
                  <a:lnTo>
                    <a:pt x="0" y="868680"/>
                  </a:lnTo>
                  <a:lnTo>
                    <a:pt x="0" y="872490"/>
                  </a:lnTo>
                  <a:lnTo>
                    <a:pt x="25400" y="872490"/>
                  </a:lnTo>
                  <a:lnTo>
                    <a:pt x="25400" y="868680"/>
                  </a:lnTo>
                  <a:close/>
                </a:path>
                <a:path w="25400" h="885189">
                  <a:moveTo>
                    <a:pt x="25400" y="872490"/>
                  </a:moveTo>
                  <a:lnTo>
                    <a:pt x="0" y="872490"/>
                  </a:lnTo>
                  <a:lnTo>
                    <a:pt x="0" y="875030"/>
                  </a:lnTo>
                  <a:lnTo>
                    <a:pt x="25400" y="875030"/>
                  </a:lnTo>
                  <a:lnTo>
                    <a:pt x="25400" y="872490"/>
                  </a:lnTo>
                  <a:close/>
                </a:path>
                <a:path w="25400" h="885189">
                  <a:moveTo>
                    <a:pt x="25400" y="875030"/>
                  </a:moveTo>
                  <a:lnTo>
                    <a:pt x="2540" y="875030"/>
                  </a:lnTo>
                  <a:lnTo>
                    <a:pt x="2540" y="876300"/>
                  </a:lnTo>
                  <a:lnTo>
                    <a:pt x="6350" y="876300"/>
                  </a:lnTo>
                  <a:lnTo>
                    <a:pt x="6350" y="877570"/>
                  </a:lnTo>
                  <a:lnTo>
                    <a:pt x="8890" y="877570"/>
                  </a:lnTo>
                  <a:lnTo>
                    <a:pt x="8890" y="878840"/>
                  </a:lnTo>
                  <a:lnTo>
                    <a:pt x="25400" y="878840"/>
                  </a:lnTo>
                  <a:lnTo>
                    <a:pt x="25400" y="875030"/>
                  </a:lnTo>
                  <a:close/>
                </a:path>
                <a:path w="25400" h="885189">
                  <a:moveTo>
                    <a:pt x="25400" y="878840"/>
                  </a:moveTo>
                  <a:lnTo>
                    <a:pt x="11429" y="878840"/>
                  </a:lnTo>
                  <a:lnTo>
                    <a:pt x="11429" y="880110"/>
                  </a:lnTo>
                  <a:lnTo>
                    <a:pt x="13969" y="880110"/>
                  </a:lnTo>
                  <a:lnTo>
                    <a:pt x="13969" y="881380"/>
                  </a:lnTo>
                  <a:lnTo>
                    <a:pt x="17779" y="881380"/>
                  </a:lnTo>
                  <a:lnTo>
                    <a:pt x="17779" y="882650"/>
                  </a:lnTo>
                  <a:lnTo>
                    <a:pt x="20319" y="882650"/>
                  </a:lnTo>
                  <a:lnTo>
                    <a:pt x="20319" y="883920"/>
                  </a:lnTo>
                  <a:lnTo>
                    <a:pt x="22859" y="883920"/>
                  </a:lnTo>
                  <a:lnTo>
                    <a:pt x="22859" y="885190"/>
                  </a:lnTo>
                  <a:lnTo>
                    <a:pt x="25400" y="885190"/>
                  </a:lnTo>
                  <a:lnTo>
                    <a:pt x="25400" y="878840"/>
                  </a:lnTo>
                  <a:close/>
                </a:path>
              </a:pathLst>
            </a:custGeom>
            <a:solidFill>
              <a:srgbClr val="718CE0"/>
            </a:solidFill>
          </p:spPr>
          <p:txBody>
            <a:bodyPr wrap="square" lIns="0" tIns="0" rIns="0" bIns="0" rtlCol="0"/>
            <a:lstStyle/>
            <a:p>
              <a:endParaRPr/>
            </a:p>
          </p:txBody>
        </p:sp>
        <p:sp>
          <p:nvSpPr>
            <p:cNvPr id="630" name="object 630"/>
            <p:cNvSpPr/>
            <p:nvPr/>
          </p:nvSpPr>
          <p:spPr>
            <a:xfrm>
              <a:off x="1539240" y="4692650"/>
              <a:ext cx="25400" cy="878840"/>
            </a:xfrm>
            <a:custGeom>
              <a:avLst/>
              <a:gdLst/>
              <a:ahLst/>
              <a:cxnLst/>
              <a:rect l="l" t="t" r="r" b="b"/>
              <a:pathLst>
                <a:path w="25400" h="878839">
                  <a:moveTo>
                    <a:pt x="2539" y="0"/>
                  </a:moveTo>
                  <a:lnTo>
                    <a:pt x="0" y="0"/>
                  </a:lnTo>
                  <a:lnTo>
                    <a:pt x="0" y="2539"/>
                  </a:lnTo>
                  <a:lnTo>
                    <a:pt x="8890" y="2539"/>
                  </a:lnTo>
                  <a:lnTo>
                    <a:pt x="8890" y="1269"/>
                  </a:lnTo>
                  <a:lnTo>
                    <a:pt x="2539" y="1269"/>
                  </a:lnTo>
                  <a:lnTo>
                    <a:pt x="2539" y="0"/>
                  </a:lnTo>
                  <a:close/>
                </a:path>
                <a:path w="25400" h="878839">
                  <a:moveTo>
                    <a:pt x="16509" y="2540"/>
                  </a:moveTo>
                  <a:lnTo>
                    <a:pt x="0" y="2540"/>
                  </a:lnTo>
                  <a:lnTo>
                    <a:pt x="0" y="15239"/>
                  </a:lnTo>
                  <a:lnTo>
                    <a:pt x="25400" y="15239"/>
                  </a:lnTo>
                  <a:lnTo>
                    <a:pt x="25400" y="5080"/>
                  </a:lnTo>
                  <a:lnTo>
                    <a:pt x="24129" y="5080"/>
                  </a:lnTo>
                  <a:lnTo>
                    <a:pt x="24129" y="3810"/>
                  </a:lnTo>
                  <a:lnTo>
                    <a:pt x="16509" y="3810"/>
                  </a:lnTo>
                  <a:lnTo>
                    <a:pt x="16509" y="2540"/>
                  </a:lnTo>
                  <a:close/>
                </a:path>
                <a:path w="25400" h="878839">
                  <a:moveTo>
                    <a:pt x="25400" y="15240"/>
                  </a:moveTo>
                  <a:lnTo>
                    <a:pt x="0" y="15240"/>
                  </a:lnTo>
                  <a:lnTo>
                    <a:pt x="0" y="21589"/>
                  </a:lnTo>
                  <a:lnTo>
                    <a:pt x="25400" y="21589"/>
                  </a:lnTo>
                  <a:lnTo>
                    <a:pt x="25400" y="15240"/>
                  </a:lnTo>
                  <a:close/>
                </a:path>
                <a:path w="25400" h="878839">
                  <a:moveTo>
                    <a:pt x="25400" y="21590"/>
                  </a:moveTo>
                  <a:lnTo>
                    <a:pt x="0" y="21590"/>
                  </a:lnTo>
                  <a:lnTo>
                    <a:pt x="0" y="40639"/>
                  </a:lnTo>
                  <a:lnTo>
                    <a:pt x="25400" y="40639"/>
                  </a:lnTo>
                  <a:lnTo>
                    <a:pt x="25400" y="21590"/>
                  </a:lnTo>
                  <a:close/>
                </a:path>
                <a:path w="25400" h="878839">
                  <a:moveTo>
                    <a:pt x="25400" y="40640"/>
                  </a:moveTo>
                  <a:lnTo>
                    <a:pt x="0" y="40640"/>
                  </a:lnTo>
                  <a:lnTo>
                    <a:pt x="0" y="46989"/>
                  </a:lnTo>
                  <a:lnTo>
                    <a:pt x="25400" y="46989"/>
                  </a:lnTo>
                  <a:lnTo>
                    <a:pt x="25400" y="40640"/>
                  </a:lnTo>
                  <a:close/>
                </a:path>
                <a:path w="25400" h="878839">
                  <a:moveTo>
                    <a:pt x="25400" y="46990"/>
                  </a:moveTo>
                  <a:lnTo>
                    <a:pt x="0" y="46990"/>
                  </a:lnTo>
                  <a:lnTo>
                    <a:pt x="0" y="53339"/>
                  </a:lnTo>
                  <a:lnTo>
                    <a:pt x="25400" y="53339"/>
                  </a:lnTo>
                  <a:lnTo>
                    <a:pt x="25400" y="46990"/>
                  </a:lnTo>
                  <a:close/>
                </a:path>
                <a:path w="25400" h="878839">
                  <a:moveTo>
                    <a:pt x="25400" y="53340"/>
                  </a:moveTo>
                  <a:lnTo>
                    <a:pt x="0" y="53340"/>
                  </a:lnTo>
                  <a:lnTo>
                    <a:pt x="0" y="59689"/>
                  </a:lnTo>
                  <a:lnTo>
                    <a:pt x="25400" y="59689"/>
                  </a:lnTo>
                  <a:lnTo>
                    <a:pt x="25400" y="53340"/>
                  </a:lnTo>
                  <a:close/>
                </a:path>
                <a:path w="25400" h="878839">
                  <a:moveTo>
                    <a:pt x="25400" y="59690"/>
                  </a:moveTo>
                  <a:lnTo>
                    <a:pt x="0" y="59690"/>
                  </a:lnTo>
                  <a:lnTo>
                    <a:pt x="0" y="66039"/>
                  </a:lnTo>
                  <a:lnTo>
                    <a:pt x="25400" y="66039"/>
                  </a:lnTo>
                  <a:lnTo>
                    <a:pt x="25400" y="59690"/>
                  </a:lnTo>
                  <a:close/>
                </a:path>
                <a:path w="25400" h="878839">
                  <a:moveTo>
                    <a:pt x="25400" y="66040"/>
                  </a:moveTo>
                  <a:lnTo>
                    <a:pt x="0" y="66040"/>
                  </a:lnTo>
                  <a:lnTo>
                    <a:pt x="0" y="72389"/>
                  </a:lnTo>
                  <a:lnTo>
                    <a:pt x="25400" y="72389"/>
                  </a:lnTo>
                  <a:lnTo>
                    <a:pt x="25400" y="66040"/>
                  </a:lnTo>
                  <a:close/>
                </a:path>
                <a:path w="25400" h="878839">
                  <a:moveTo>
                    <a:pt x="25400" y="72390"/>
                  </a:moveTo>
                  <a:lnTo>
                    <a:pt x="0" y="72390"/>
                  </a:lnTo>
                  <a:lnTo>
                    <a:pt x="0" y="78739"/>
                  </a:lnTo>
                  <a:lnTo>
                    <a:pt x="25400" y="78739"/>
                  </a:lnTo>
                  <a:lnTo>
                    <a:pt x="25400" y="72390"/>
                  </a:lnTo>
                  <a:close/>
                </a:path>
                <a:path w="25400" h="878839">
                  <a:moveTo>
                    <a:pt x="25400" y="78740"/>
                  </a:moveTo>
                  <a:lnTo>
                    <a:pt x="0" y="78740"/>
                  </a:lnTo>
                  <a:lnTo>
                    <a:pt x="0" y="91439"/>
                  </a:lnTo>
                  <a:lnTo>
                    <a:pt x="25400" y="91439"/>
                  </a:lnTo>
                  <a:lnTo>
                    <a:pt x="25400" y="78740"/>
                  </a:lnTo>
                  <a:close/>
                </a:path>
                <a:path w="25400" h="878839">
                  <a:moveTo>
                    <a:pt x="25400" y="91440"/>
                  </a:moveTo>
                  <a:lnTo>
                    <a:pt x="0" y="91440"/>
                  </a:lnTo>
                  <a:lnTo>
                    <a:pt x="0" y="97789"/>
                  </a:lnTo>
                  <a:lnTo>
                    <a:pt x="25400" y="97789"/>
                  </a:lnTo>
                  <a:lnTo>
                    <a:pt x="25400" y="91440"/>
                  </a:lnTo>
                  <a:close/>
                </a:path>
                <a:path w="25400" h="878839">
                  <a:moveTo>
                    <a:pt x="25400" y="97790"/>
                  </a:moveTo>
                  <a:lnTo>
                    <a:pt x="0" y="97790"/>
                  </a:lnTo>
                  <a:lnTo>
                    <a:pt x="0" y="104139"/>
                  </a:lnTo>
                  <a:lnTo>
                    <a:pt x="25400" y="104139"/>
                  </a:lnTo>
                  <a:lnTo>
                    <a:pt x="25400" y="97790"/>
                  </a:lnTo>
                  <a:close/>
                </a:path>
                <a:path w="25400" h="878839">
                  <a:moveTo>
                    <a:pt x="25400" y="104140"/>
                  </a:moveTo>
                  <a:lnTo>
                    <a:pt x="0" y="104140"/>
                  </a:lnTo>
                  <a:lnTo>
                    <a:pt x="0" y="110489"/>
                  </a:lnTo>
                  <a:lnTo>
                    <a:pt x="25400" y="110489"/>
                  </a:lnTo>
                  <a:lnTo>
                    <a:pt x="25400" y="104140"/>
                  </a:lnTo>
                  <a:close/>
                </a:path>
                <a:path w="25400" h="878839">
                  <a:moveTo>
                    <a:pt x="25400" y="110490"/>
                  </a:moveTo>
                  <a:lnTo>
                    <a:pt x="0" y="110490"/>
                  </a:lnTo>
                  <a:lnTo>
                    <a:pt x="0" y="116839"/>
                  </a:lnTo>
                  <a:lnTo>
                    <a:pt x="25400" y="116839"/>
                  </a:lnTo>
                  <a:lnTo>
                    <a:pt x="25400" y="110490"/>
                  </a:lnTo>
                  <a:close/>
                </a:path>
                <a:path w="25400" h="878839">
                  <a:moveTo>
                    <a:pt x="25400" y="116840"/>
                  </a:moveTo>
                  <a:lnTo>
                    <a:pt x="0" y="116840"/>
                  </a:lnTo>
                  <a:lnTo>
                    <a:pt x="0" y="123189"/>
                  </a:lnTo>
                  <a:lnTo>
                    <a:pt x="25400" y="123189"/>
                  </a:lnTo>
                  <a:lnTo>
                    <a:pt x="25400" y="116840"/>
                  </a:lnTo>
                  <a:close/>
                </a:path>
                <a:path w="25400" h="878839">
                  <a:moveTo>
                    <a:pt x="25400" y="123190"/>
                  </a:moveTo>
                  <a:lnTo>
                    <a:pt x="0" y="123190"/>
                  </a:lnTo>
                  <a:lnTo>
                    <a:pt x="0" y="129539"/>
                  </a:lnTo>
                  <a:lnTo>
                    <a:pt x="25400" y="129539"/>
                  </a:lnTo>
                  <a:lnTo>
                    <a:pt x="25400" y="123190"/>
                  </a:lnTo>
                  <a:close/>
                </a:path>
                <a:path w="25400" h="878839">
                  <a:moveTo>
                    <a:pt x="25400" y="129540"/>
                  </a:moveTo>
                  <a:lnTo>
                    <a:pt x="0" y="129540"/>
                  </a:lnTo>
                  <a:lnTo>
                    <a:pt x="0" y="135889"/>
                  </a:lnTo>
                  <a:lnTo>
                    <a:pt x="25400" y="135889"/>
                  </a:lnTo>
                  <a:lnTo>
                    <a:pt x="25400" y="129540"/>
                  </a:lnTo>
                  <a:close/>
                </a:path>
                <a:path w="25400" h="878839">
                  <a:moveTo>
                    <a:pt x="25400" y="135890"/>
                  </a:moveTo>
                  <a:lnTo>
                    <a:pt x="0" y="135890"/>
                  </a:lnTo>
                  <a:lnTo>
                    <a:pt x="0" y="142239"/>
                  </a:lnTo>
                  <a:lnTo>
                    <a:pt x="25400" y="142239"/>
                  </a:lnTo>
                  <a:lnTo>
                    <a:pt x="25400" y="135890"/>
                  </a:lnTo>
                  <a:close/>
                </a:path>
                <a:path w="25400" h="878839">
                  <a:moveTo>
                    <a:pt x="25400" y="142240"/>
                  </a:moveTo>
                  <a:lnTo>
                    <a:pt x="0" y="142240"/>
                  </a:lnTo>
                  <a:lnTo>
                    <a:pt x="0" y="148589"/>
                  </a:lnTo>
                  <a:lnTo>
                    <a:pt x="25400" y="148589"/>
                  </a:lnTo>
                  <a:lnTo>
                    <a:pt x="25400" y="142240"/>
                  </a:lnTo>
                  <a:close/>
                </a:path>
                <a:path w="25400" h="878839">
                  <a:moveTo>
                    <a:pt x="25400" y="148590"/>
                  </a:moveTo>
                  <a:lnTo>
                    <a:pt x="0" y="148590"/>
                  </a:lnTo>
                  <a:lnTo>
                    <a:pt x="0" y="161289"/>
                  </a:lnTo>
                  <a:lnTo>
                    <a:pt x="25400" y="161289"/>
                  </a:lnTo>
                  <a:lnTo>
                    <a:pt x="25400" y="148590"/>
                  </a:lnTo>
                  <a:close/>
                </a:path>
                <a:path w="25400" h="878839">
                  <a:moveTo>
                    <a:pt x="25400" y="161290"/>
                  </a:moveTo>
                  <a:lnTo>
                    <a:pt x="0" y="161290"/>
                  </a:lnTo>
                  <a:lnTo>
                    <a:pt x="0" y="167639"/>
                  </a:lnTo>
                  <a:lnTo>
                    <a:pt x="25400" y="167639"/>
                  </a:lnTo>
                  <a:lnTo>
                    <a:pt x="25400" y="161290"/>
                  </a:lnTo>
                  <a:close/>
                </a:path>
                <a:path w="25400" h="878839">
                  <a:moveTo>
                    <a:pt x="25400" y="167640"/>
                  </a:moveTo>
                  <a:lnTo>
                    <a:pt x="0" y="167640"/>
                  </a:lnTo>
                  <a:lnTo>
                    <a:pt x="0" y="173989"/>
                  </a:lnTo>
                  <a:lnTo>
                    <a:pt x="25400" y="173989"/>
                  </a:lnTo>
                  <a:lnTo>
                    <a:pt x="25400" y="167640"/>
                  </a:lnTo>
                  <a:close/>
                </a:path>
                <a:path w="25400" h="878839">
                  <a:moveTo>
                    <a:pt x="25400" y="173990"/>
                  </a:moveTo>
                  <a:lnTo>
                    <a:pt x="0" y="173990"/>
                  </a:lnTo>
                  <a:lnTo>
                    <a:pt x="0" y="180339"/>
                  </a:lnTo>
                  <a:lnTo>
                    <a:pt x="25400" y="180339"/>
                  </a:lnTo>
                  <a:lnTo>
                    <a:pt x="25400" y="173990"/>
                  </a:lnTo>
                  <a:close/>
                </a:path>
                <a:path w="25400" h="878839">
                  <a:moveTo>
                    <a:pt x="25400" y="180340"/>
                  </a:moveTo>
                  <a:lnTo>
                    <a:pt x="0" y="180340"/>
                  </a:lnTo>
                  <a:lnTo>
                    <a:pt x="0" y="186689"/>
                  </a:lnTo>
                  <a:lnTo>
                    <a:pt x="25400" y="186689"/>
                  </a:lnTo>
                  <a:lnTo>
                    <a:pt x="25400" y="180340"/>
                  </a:lnTo>
                  <a:close/>
                </a:path>
                <a:path w="25400" h="878839">
                  <a:moveTo>
                    <a:pt x="25400" y="186690"/>
                  </a:moveTo>
                  <a:lnTo>
                    <a:pt x="0" y="186690"/>
                  </a:lnTo>
                  <a:lnTo>
                    <a:pt x="0" y="193039"/>
                  </a:lnTo>
                  <a:lnTo>
                    <a:pt x="25400" y="193039"/>
                  </a:lnTo>
                  <a:lnTo>
                    <a:pt x="25400" y="186690"/>
                  </a:lnTo>
                  <a:close/>
                </a:path>
                <a:path w="25400" h="878839">
                  <a:moveTo>
                    <a:pt x="25400" y="193040"/>
                  </a:moveTo>
                  <a:lnTo>
                    <a:pt x="0" y="193040"/>
                  </a:lnTo>
                  <a:lnTo>
                    <a:pt x="0" y="199389"/>
                  </a:lnTo>
                  <a:lnTo>
                    <a:pt x="25400" y="199389"/>
                  </a:lnTo>
                  <a:lnTo>
                    <a:pt x="25400" y="193040"/>
                  </a:lnTo>
                  <a:close/>
                </a:path>
                <a:path w="25400" h="878839">
                  <a:moveTo>
                    <a:pt x="25400" y="199390"/>
                  </a:moveTo>
                  <a:lnTo>
                    <a:pt x="0" y="199390"/>
                  </a:lnTo>
                  <a:lnTo>
                    <a:pt x="0" y="205739"/>
                  </a:lnTo>
                  <a:lnTo>
                    <a:pt x="25400" y="205739"/>
                  </a:lnTo>
                  <a:lnTo>
                    <a:pt x="25400" y="199390"/>
                  </a:lnTo>
                  <a:close/>
                </a:path>
                <a:path w="25400" h="878839">
                  <a:moveTo>
                    <a:pt x="25400" y="205740"/>
                  </a:moveTo>
                  <a:lnTo>
                    <a:pt x="0" y="205740"/>
                  </a:lnTo>
                  <a:lnTo>
                    <a:pt x="0" y="212089"/>
                  </a:lnTo>
                  <a:lnTo>
                    <a:pt x="25400" y="212089"/>
                  </a:lnTo>
                  <a:lnTo>
                    <a:pt x="25400" y="205740"/>
                  </a:lnTo>
                  <a:close/>
                </a:path>
                <a:path w="25400" h="878839">
                  <a:moveTo>
                    <a:pt x="25400" y="212090"/>
                  </a:moveTo>
                  <a:lnTo>
                    <a:pt x="0" y="212090"/>
                  </a:lnTo>
                  <a:lnTo>
                    <a:pt x="0" y="218439"/>
                  </a:lnTo>
                  <a:lnTo>
                    <a:pt x="25400" y="218439"/>
                  </a:lnTo>
                  <a:lnTo>
                    <a:pt x="25400" y="212090"/>
                  </a:lnTo>
                  <a:close/>
                </a:path>
                <a:path w="25400" h="878839">
                  <a:moveTo>
                    <a:pt x="25400" y="218440"/>
                  </a:moveTo>
                  <a:lnTo>
                    <a:pt x="0" y="218440"/>
                  </a:lnTo>
                  <a:lnTo>
                    <a:pt x="0" y="224789"/>
                  </a:lnTo>
                  <a:lnTo>
                    <a:pt x="25400" y="224789"/>
                  </a:lnTo>
                  <a:lnTo>
                    <a:pt x="25400" y="218440"/>
                  </a:lnTo>
                  <a:close/>
                </a:path>
                <a:path w="25400" h="878839">
                  <a:moveTo>
                    <a:pt x="25400" y="224790"/>
                  </a:moveTo>
                  <a:lnTo>
                    <a:pt x="0" y="224790"/>
                  </a:lnTo>
                  <a:lnTo>
                    <a:pt x="0" y="231139"/>
                  </a:lnTo>
                  <a:lnTo>
                    <a:pt x="25400" y="231139"/>
                  </a:lnTo>
                  <a:lnTo>
                    <a:pt x="25400" y="224790"/>
                  </a:lnTo>
                  <a:close/>
                </a:path>
                <a:path w="25400" h="878839">
                  <a:moveTo>
                    <a:pt x="25400" y="231140"/>
                  </a:moveTo>
                  <a:lnTo>
                    <a:pt x="0" y="231140"/>
                  </a:lnTo>
                  <a:lnTo>
                    <a:pt x="0" y="237489"/>
                  </a:lnTo>
                  <a:lnTo>
                    <a:pt x="25400" y="237489"/>
                  </a:lnTo>
                  <a:lnTo>
                    <a:pt x="25400" y="231140"/>
                  </a:lnTo>
                  <a:close/>
                </a:path>
                <a:path w="25400" h="878839">
                  <a:moveTo>
                    <a:pt x="25400" y="237490"/>
                  </a:moveTo>
                  <a:lnTo>
                    <a:pt x="0" y="237490"/>
                  </a:lnTo>
                  <a:lnTo>
                    <a:pt x="0" y="243839"/>
                  </a:lnTo>
                  <a:lnTo>
                    <a:pt x="25400" y="243839"/>
                  </a:lnTo>
                  <a:lnTo>
                    <a:pt x="25400" y="237490"/>
                  </a:lnTo>
                  <a:close/>
                </a:path>
                <a:path w="25400" h="878839">
                  <a:moveTo>
                    <a:pt x="25400" y="243840"/>
                  </a:moveTo>
                  <a:lnTo>
                    <a:pt x="0" y="243840"/>
                  </a:lnTo>
                  <a:lnTo>
                    <a:pt x="0" y="250189"/>
                  </a:lnTo>
                  <a:lnTo>
                    <a:pt x="25400" y="250189"/>
                  </a:lnTo>
                  <a:lnTo>
                    <a:pt x="25400" y="243840"/>
                  </a:lnTo>
                  <a:close/>
                </a:path>
                <a:path w="25400" h="878839">
                  <a:moveTo>
                    <a:pt x="25400" y="250190"/>
                  </a:moveTo>
                  <a:lnTo>
                    <a:pt x="0" y="250190"/>
                  </a:lnTo>
                  <a:lnTo>
                    <a:pt x="0" y="256539"/>
                  </a:lnTo>
                  <a:lnTo>
                    <a:pt x="25400" y="256539"/>
                  </a:lnTo>
                  <a:lnTo>
                    <a:pt x="25400" y="250190"/>
                  </a:lnTo>
                  <a:close/>
                </a:path>
                <a:path w="25400" h="878839">
                  <a:moveTo>
                    <a:pt x="25400" y="256540"/>
                  </a:moveTo>
                  <a:lnTo>
                    <a:pt x="0" y="256540"/>
                  </a:lnTo>
                  <a:lnTo>
                    <a:pt x="0" y="262889"/>
                  </a:lnTo>
                  <a:lnTo>
                    <a:pt x="25400" y="262889"/>
                  </a:lnTo>
                  <a:lnTo>
                    <a:pt x="25400" y="256540"/>
                  </a:lnTo>
                  <a:close/>
                </a:path>
                <a:path w="25400" h="878839">
                  <a:moveTo>
                    <a:pt x="25400" y="262890"/>
                  </a:moveTo>
                  <a:lnTo>
                    <a:pt x="0" y="262890"/>
                  </a:lnTo>
                  <a:lnTo>
                    <a:pt x="0" y="269239"/>
                  </a:lnTo>
                  <a:lnTo>
                    <a:pt x="25400" y="269239"/>
                  </a:lnTo>
                  <a:lnTo>
                    <a:pt x="25400" y="262890"/>
                  </a:lnTo>
                  <a:close/>
                </a:path>
                <a:path w="25400" h="878839">
                  <a:moveTo>
                    <a:pt x="25400" y="269240"/>
                  </a:moveTo>
                  <a:lnTo>
                    <a:pt x="0" y="269240"/>
                  </a:lnTo>
                  <a:lnTo>
                    <a:pt x="0" y="288289"/>
                  </a:lnTo>
                  <a:lnTo>
                    <a:pt x="25400" y="288289"/>
                  </a:lnTo>
                  <a:lnTo>
                    <a:pt x="25400" y="269240"/>
                  </a:lnTo>
                  <a:close/>
                </a:path>
                <a:path w="25400" h="878839">
                  <a:moveTo>
                    <a:pt x="25400" y="288290"/>
                  </a:moveTo>
                  <a:lnTo>
                    <a:pt x="0" y="288290"/>
                  </a:lnTo>
                  <a:lnTo>
                    <a:pt x="0" y="294639"/>
                  </a:lnTo>
                  <a:lnTo>
                    <a:pt x="25400" y="294639"/>
                  </a:lnTo>
                  <a:lnTo>
                    <a:pt x="25400" y="288290"/>
                  </a:lnTo>
                  <a:close/>
                </a:path>
                <a:path w="25400" h="878839">
                  <a:moveTo>
                    <a:pt x="25400" y="294640"/>
                  </a:moveTo>
                  <a:lnTo>
                    <a:pt x="0" y="294640"/>
                  </a:lnTo>
                  <a:lnTo>
                    <a:pt x="0" y="332739"/>
                  </a:lnTo>
                  <a:lnTo>
                    <a:pt x="25400" y="332739"/>
                  </a:lnTo>
                  <a:lnTo>
                    <a:pt x="25400" y="294640"/>
                  </a:lnTo>
                  <a:close/>
                </a:path>
                <a:path w="25400" h="878839">
                  <a:moveTo>
                    <a:pt x="25400" y="332740"/>
                  </a:moveTo>
                  <a:lnTo>
                    <a:pt x="0" y="332740"/>
                  </a:lnTo>
                  <a:lnTo>
                    <a:pt x="0" y="339089"/>
                  </a:lnTo>
                  <a:lnTo>
                    <a:pt x="25400" y="339089"/>
                  </a:lnTo>
                  <a:lnTo>
                    <a:pt x="25400" y="332740"/>
                  </a:lnTo>
                  <a:close/>
                </a:path>
                <a:path w="25400" h="878839">
                  <a:moveTo>
                    <a:pt x="25400" y="339090"/>
                  </a:moveTo>
                  <a:lnTo>
                    <a:pt x="0" y="339090"/>
                  </a:lnTo>
                  <a:lnTo>
                    <a:pt x="0" y="351789"/>
                  </a:lnTo>
                  <a:lnTo>
                    <a:pt x="25400" y="351789"/>
                  </a:lnTo>
                  <a:lnTo>
                    <a:pt x="25400" y="339090"/>
                  </a:lnTo>
                  <a:close/>
                </a:path>
                <a:path w="25400" h="878839">
                  <a:moveTo>
                    <a:pt x="25400" y="351790"/>
                  </a:moveTo>
                  <a:lnTo>
                    <a:pt x="0" y="351790"/>
                  </a:lnTo>
                  <a:lnTo>
                    <a:pt x="0" y="358139"/>
                  </a:lnTo>
                  <a:lnTo>
                    <a:pt x="25400" y="358139"/>
                  </a:lnTo>
                  <a:lnTo>
                    <a:pt x="25400" y="351790"/>
                  </a:lnTo>
                  <a:close/>
                </a:path>
                <a:path w="25400" h="878839">
                  <a:moveTo>
                    <a:pt x="25400" y="358140"/>
                  </a:moveTo>
                  <a:lnTo>
                    <a:pt x="0" y="358140"/>
                  </a:lnTo>
                  <a:lnTo>
                    <a:pt x="0" y="370839"/>
                  </a:lnTo>
                  <a:lnTo>
                    <a:pt x="25400" y="370839"/>
                  </a:lnTo>
                  <a:lnTo>
                    <a:pt x="25400" y="358140"/>
                  </a:lnTo>
                  <a:close/>
                </a:path>
                <a:path w="25400" h="878839">
                  <a:moveTo>
                    <a:pt x="25400" y="370840"/>
                  </a:moveTo>
                  <a:lnTo>
                    <a:pt x="0" y="370840"/>
                  </a:lnTo>
                  <a:lnTo>
                    <a:pt x="0" y="377189"/>
                  </a:lnTo>
                  <a:lnTo>
                    <a:pt x="25400" y="377189"/>
                  </a:lnTo>
                  <a:lnTo>
                    <a:pt x="25400" y="370840"/>
                  </a:lnTo>
                  <a:close/>
                </a:path>
                <a:path w="25400" h="878839">
                  <a:moveTo>
                    <a:pt x="25400" y="377190"/>
                  </a:moveTo>
                  <a:lnTo>
                    <a:pt x="0" y="377190"/>
                  </a:lnTo>
                  <a:lnTo>
                    <a:pt x="0" y="389889"/>
                  </a:lnTo>
                  <a:lnTo>
                    <a:pt x="25400" y="389889"/>
                  </a:lnTo>
                  <a:lnTo>
                    <a:pt x="25400" y="377190"/>
                  </a:lnTo>
                  <a:close/>
                </a:path>
                <a:path w="25400" h="878839">
                  <a:moveTo>
                    <a:pt x="25400" y="389890"/>
                  </a:moveTo>
                  <a:lnTo>
                    <a:pt x="0" y="389890"/>
                  </a:lnTo>
                  <a:lnTo>
                    <a:pt x="0" y="396239"/>
                  </a:lnTo>
                  <a:lnTo>
                    <a:pt x="25400" y="396239"/>
                  </a:lnTo>
                  <a:lnTo>
                    <a:pt x="25400" y="389890"/>
                  </a:lnTo>
                  <a:close/>
                </a:path>
                <a:path w="25400" h="878839">
                  <a:moveTo>
                    <a:pt x="25400" y="396240"/>
                  </a:moveTo>
                  <a:lnTo>
                    <a:pt x="0" y="396240"/>
                  </a:lnTo>
                  <a:lnTo>
                    <a:pt x="0" y="402589"/>
                  </a:lnTo>
                  <a:lnTo>
                    <a:pt x="25400" y="402589"/>
                  </a:lnTo>
                  <a:lnTo>
                    <a:pt x="25400" y="396240"/>
                  </a:lnTo>
                  <a:close/>
                </a:path>
                <a:path w="25400" h="878839">
                  <a:moveTo>
                    <a:pt x="25400" y="402590"/>
                  </a:moveTo>
                  <a:lnTo>
                    <a:pt x="0" y="402590"/>
                  </a:lnTo>
                  <a:lnTo>
                    <a:pt x="0" y="408939"/>
                  </a:lnTo>
                  <a:lnTo>
                    <a:pt x="25400" y="408939"/>
                  </a:lnTo>
                  <a:lnTo>
                    <a:pt x="25400" y="402590"/>
                  </a:lnTo>
                  <a:close/>
                </a:path>
                <a:path w="25400" h="878839">
                  <a:moveTo>
                    <a:pt x="25400" y="408940"/>
                  </a:moveTo>
                  <a:lnTo>
                    <a:pt x="0" y="408940"/>
                  </a:lnTo>
                  <a:lnTo>
                    <a:pt x="0" y="415289"/>
                  </a:lnTo>
                  <a:lnTo>
                    <a:pt x="25400" y="415289"/>
                  </a:lnTo>
                  <a:lnTo>
                    <a:pt x="25400" y="408940"/>
                  </a:lnTo>
                  <a:close/>
                </a:path>
                <a:path w="25400" h="878839">
                  <a:moveTo>
                    <a:pt x="25400" y="415290"/>
                  </a:moveTo>
                  <a:lnTo>
                    <a:pt x="0" y="415290"/>
                  </a:lnTo>
                  <a:lnTo>
                    <a:pt x="0" y="421639"/>
                  </a:lnTo>
                  <a:lnTo>
                    <a:pt x="25400" y="421639"/>
                  </a:lnTo>
                  <a:lnTo>
                    <a:pt x="25400" y="415290"/>
                  </a:lnTo>
                  <a:close/>
                </a:path>
                <a:path w="25400" h="878839">
                  <a:moveTo>
                    <a:pt x="25400" y="421640"/>
                  </a:moveTo>
                  <a:lnTo>
                    <a:pt x="0" y="421640"/>
                  </a:lnTo>
                  <a:lnTo>
                    <a:pt x="0" y="427989"/>
                  </a:lnTo>
                  <a:lnTo>
                    <a:pt x="25400" y="427989"/>
                  </a:lnTo>
                  <a:lnTo>
                    <a:pt x="25400" y="421640"/>
                  </a:lnTo>
                  <a:close/>
                </a:path>
                <a:path w="25400" h="878839">
                  <a:moveTo>
                    <a:pt x="25400" y="427990"/>
                  </a:moveTo>
                  <a:lnTo>
                    <a:pt x="0" y="427990"/>
                  </a:lnTo>
                  <a:lnTo>
                    <a:pt x="0" y="434339"/>
                  </a:lnTo>
                  <a:lnTo>
                    <a:pt x="25400" y="434339"/>
                  </a:lnTo>
                  <a:lnTo>
                    <a:pt x="25400" y="427990"/>
                  </a:lnTo>
                  <a:close/>
                </a:path>
                <a:path w="25400" h="878839">
                  <a:moveTo>
                    <a:pt x="25400" y="434340"/>
                  </a:moveTo>
                  <a:lnTo>
                    <a:pt x="0" y="434340"/>
                  </a:lnTo>
                  <a:lnTo>
                    <a:pt x="0" y="440689"/>
                  </a:lnTo>
                  <a:lnTo>
                    <a:pt x="25400" y="440689"/>
                  </a:lnTo>
                  <a:lnTo>
                    <a:pt x="25400" y="434340"/>
                  </a:lnTo>
                  <a:close/>
                </a:path>
                <a:path w="25400" h="878839">
                  <a:moveTo>
                    <a:pt x="25400" y="440690"/>
                  </a:moveTo>
                  <a:lnTo>
                    <a:pt x="0" y="440690"/>
                  </a:lnTo>
                  <a:lnTo>
                    <a:pt x="0" y="447039"/>
                  </a:lnTo>
                  <a:lnTo>
                    <a:pt x="25400" y="447039"/>
                  </a:lnTo>
                  <a:lnTo>
                    <a:pt x="25400" y="440690"/>
                  </a:lnTo>
                  <a:close/>
                </a:path>
                <a:path w="25400" h="878839">
                  <a:moveTo>
                    <a:pt x="25400" y="447040"/>
                  </a:moveTo>
                  <a:lnTo>
                    <a:pt x="0" y="447040"/>
                  </a:lnTo>
                  <a:lnTo>
                    <a:pt x="0" y="453389"/>
                  </a:lnTo>
                  <a:lnTo>
                    <a:pt x="25400" y="453389"/>
                  </a:lnTo>
                  <a:lnTo>
                    <a:pt x="25400" y="447040"/>
                  </a:lnTo>
                  <a:close/>
                </a:path>
                <a:path w="25400" h="878839">
                  <a:moveTo>
                    <a:pt x="25400" y="453390"/>
                  </a:moveTo>
                  <a:lnTo>
                    <a:pt x="0" y="453390"/>
                  </a:lnTo>
                  <a:lnTo>
                    <a:pt x="0" y="459739"/>
                  </a:lnTo>
                  <a:lnTo>
                    <a:pt x="25400" y="459739"/>
                  </a:lnTo>
                  <a:lnTo>
                    <a:pt x="25400" y="453390"/>
                  </a:lnTo>
                  <a:close/>
                </a:path>
                <a:path w="25400" h="878839">
                  <a:moveTo>
                    <a:pt x="25400" y="459740"/>
                  </a:moveTo>
                  <a:lnTo>
                    <a:pt x="0" y="459740"/>
                  </a:lnTo>
                  <a:lnTo>
                    <a:pt x="0" y="466089"/>
                  </a:lnTo>
                  <a:lnTo>
                    <a:pt x="25400" y="466089"/>
                  </a:lnTo>
                  <a:lnTo>
                    <a:pt x="25400" y="459740"/>
                  </a:lnTo>
                  <a:close/>
                </a:path>
                <a:path w="25400" h="878839">
                  <a:moveTo>
                    <a:pt x="25400" y="466090"/>
                  </a:moveTo>
                  <a:lnTo>
                    <a:pt x="0" y="466090"/>
                  </a:lnTo>
                  <a:lnTo>
                    <a:pt x="0" y="472439"/>
                  </a:lnTo>
                  <a:lnTo>
                    <a:pt x="25400" y="472439"/>
                  </a:lnTo>
                  <a:lnTo>
                    <a:pt x="25400" y="466090"/>
                  </a:lnTo>
                  <a:close/>
                </a:path>
                <a:path w="25400" h="878839">
                  <a:moveTo>
                    <a:pt x="25400" y="472440"/>
                  </a:moveTo>
                  <a:lnTo>
                    <a:pt x="0" y="472440"/>
                  </a:lnTo>
                  <a:lnTo>
                    <a:pt x="0" y="478789"/>
                  </a:lnTo>
                  <a:lnTo>
                    <a:pt x="25400" y="478789"/>
                  </a:lnTo>
                  <a:lnTo>
                    <a:pt x="25400" y="472440"/>
                  </a:lnTo>
                  <a:close/>
                </a:path>
                <a:path w="25400" h="878839">
                  <a:moveTo>
                    <a:pt x="25400" y="478790"/>
                  </a:moveTo>
                  <a:lnTo>
                    <a:pt x="0" y="478790"/>
                  </a:lnTo>
                  <a:lnTo>
                    <a:pt x="0" y="485139"/>
                  </a:lnTo>
                  <a:lnTo>
                    <a:pt x="25400" y="485139"/>
                  </a:lnTo>
                  <a:lnTo>
                    <a:pt x="25400" y="478790"/>
                  </a:lnTo>
                  <a:close/>
                </a:path>
                <a:path w="25400" h="878839">
                  <a:moveTo>
                    <a:pt x="25400" y="485140"/>
                  </a:moveTo>
                  <a:lnTo>
                    <a:pt x="0" y="485140"/>
                  </a:lnTo>
                  <a:lnTo>
                    <a:pt x="0" y="491489"/>
                  </a:lnTo>
                  <a:lnTo>
                    <a:pt x="25400" y="491489"/>
                  </a:lnTo>
                  <a:lnTo>
                    <a:pt x="25400" y="485140"/>
                  </a:lnTo>
                  <a:close/>
                </a:path>
                <a:path w="25400" h="878839">
                  <a:moveTo>
                    <a:pt x="25400" y="491490"/>
                  </a:moveTo>
                  <a:lnTo>
                    <a:pt x="0" y="491490"/>
                  </a:lnTo>
                  <a:lnTo>
                    <a:pt x="0" y="497839"/>
                  </a:lnTo>
                  <a:lnTo>
                    <a:pt x="25400" y="497839"/>
                  </a:lnTo>
                  <a:lnTo>
                    <a:pt x="25400" y="491490"/>
                  </a:lnTo>
                  <a:close/>
                </a:path>
                <a:path w="25400" h="878839">
                  <a:moveTo>
                    <a:pt x="25400" y="497840"/>
                  </a:moveTo>
                  <a:lnTo>
                    <a:pt x="0" y="497840"/>
                  </a:lnTo>
                  <a:lnTo>
                    <a:pt x="0" y="504189"/>
                  </a:lnTo>
                  <a:lnTo>
                    <a:pt x="25400" y="504189"/>
                  </a:lnTo>
                  <a:lnTo>
                    <a:pt x="25400" y="497840"/>
                  </a:lnTo>
                  <a:close/>
                </a:path>
                <a:path w="25400" h="878839">
                  <a:moveTo>
                    <a:pt x="25400" y="504190"/>
                  </a:moveTo>
                  <a:lnTo>
                    <a:pt x="0" y="504190"/>
                  </a:lnTo>
                  <a:lnTo>
                    <a:pt x="0" y="510539"/>
                  </a:lnTo>
                  <a:lnTo>
                    <a:pt x="25400" y="510539"/>
                  </a:lnTo>
                  <a:lnTo>
                    <a:pt x="25400" y="504190"/>
                  </a:lnTo>
                  <a:close/>
                </a:path>
                <a:path w="25400" h="878839">
                  <a:moveTo>
                    <a:pt x="25400" y="510540"/>
                  </a:moveTo>
                  <a:lnTo>
                    <a:pt x="0" y="510540"/>
                  </a:lnTo>
                  <a:lnTo>
                    <a:pt x="0" y="516889"/>
                  </a:lnTo>
                  <a:lnTo>
                    <a:pt x="25400" y="516889"/>
                  </a:lnTo>
                  <a:lnTo>
                    <a:pt x="25400" y="510540"/>
                  </a:lnTo>
                  <a:close/>
                </a:path>
                <a:path w="25400" h="878839">
                  <a:moveTo>
                    <a:pt x="25400" y="516890"/>
                  </a:moveTo>
                  <a:lnTo>
                    <a:pt x="0" y="516890"/>
                  </a:lnTo>
                  <a:lnTo>
                    <a:pt x="0" y="523239"/>
                  </a:lnTo>
                  <a:lnTo>
                    <a:pt x="25400" y="523239"/>
                  </a:lnTo>
                  <a:lnTo>
                    <a:pt x="25400" y="516890"/>
                  </a:lnTo>
                  <a:close/>
                </a:path>
                <a:path w="25400" h="878839">
                  <a:moveTo>
                    <a:pt x="25400" y="523240"/>
                  </a:moveTo>
                  <a:lnTo>
                    <a:pt x="0" y="523240"/>
                  </a:lnTo>
                  <a:lnTo>
                    <a:pt x="0" y="543560"/>
                  </a:lnTo>
                  <a:lnTo>
                    <a:pt x="25400" y="543560"/>
                  </a:lnTo>
                  <a:lnTo>
                    <a:pt x="25400" y="523240"/>
                  </a:lnTo>
                  <a:close/>
                </a:path>
                <a:path w="25400" h="878839">
                  <a:moveTo>
                    <a:pt x="25400" y="543560"/>
                  </a:moveTo>
                  <a:lnTo>
                    <a:pt x="0" y="543560"/>
                  </a:lnTo>
                  <a:lnTo>
                    <a:pt x="0" y="549910"/>
                  </a:lnTo>
                  <a:lnTo>
                    <a:pt x="25400" y="549910"/>
                  </a:lnTo>
                  <a:lnTo>
                    <a:pt x="25400" y="543560"/>
                  </a:lnTo>
                  <a:close/>
                </a:path>
                <a:path w="25400" h="878839">
                  <a:moveTo>
                    <a:pt x="25400" y="549910"/>
                  </a:moveTo>
                  <a:lnTo>
                    <a:pt x="0" y="549910"/>
                  </a:lnTo>
                  <a:lnTo>
                    <a:pt x="0" y="568960"/>
                  </a:lnTo>
                  <a:lnTo>
                    <a:pt x="25400" y="568960"/>
                  </a:lnTo>
                  <a:lnTo>
                    <a:pt x="25400" y="549910"/>
                  </a:lnTo>
                  <a:close/>
                </a:path>
                <a:path w="25400" h="878839">
                  <a:moveTo>
                    <a:pt x="25400" y="568960"/>
                  </a:moveTo>
                  <a:lnTo>
                    <a:pt x="0" y="568960"/>
                  </a:lnTo>
                  <a:lnTo>
                    <a:pt x="0" y="575310"/>
                  </a:lnTo>
                  <a:lnTo>
                    <a:pt x="25400" y="575310"/>
                  </a:lnTo>
                  <a:lnTo>
                    <a:pt x="25400" y="568960"/>
                  </a:lnTo>
                  <a:close/>
                </a:path>
                <a:path w="25400" h="878839">
                  <a:moveTo>
                    <a:pt x="25400" y="575310"/>
                  </a:moveTo>
                  <a:lnTo>
                    <a:pt x="0" y="575310"/>
                  </a:lnTo>
                  <a:lnTo>
                    <a:pt x="0" y="581660"/>
                  </a:lnTo>
                  <a:lnTo>
                    <a:pt x="25400" y="581660"/>
                  </a:lnTo>
                  <a:lnTo>
                    <a:pt x="25400" y="575310"/>
                  </a:lnTo>
                  <a:close/>
                </a:path>
                <a:path w="25400" h="878839">
                  <a:moveTo>
                    <a:pt x="25400" y="581660"/>
                  </a:moveTo>
                  <a:lnTo>
                    <a:pt x="0" y="581660"/>
                  </a:lnTo>
                  <a:lnTo>
                    <a:pt x="0" y="588010"/>
                  </a:lnTo>
                  <a:lnTo>
                    <a:pt x="25400" y="588010"/>
                  </a:lnTo>
                  <a:lnTo>
                    <a:pt x="25400" y="581660"/>
                  </a:lnTo>
                  <a:close/>
                </a:path>
                <a:path w="25400" h="878839">
                  <a:moveTo>
                    <a:pt x="25400" y="588010"/>
                  </a:moveTo>
                  <a:lnTo>
                    <a:pt x="0" y="588010"/>
                  </a:lnTo>
                  <a:lnTo>
                    <a:pt x="0" y="594360"/>
                  </a:lnTo>
                  <a:lnTo>
                    <a:pt x="25400" y="594360"/>
                  </a:lnTo>
                  <a:lnTo>
                    <a:pt x="25400" y="588010"/>
                  </a:lnTo>
                  <a:close/>
                </a:path>
                <a:path w="25400" h="878839">
                  <a:moveTo>
                    <a:pt x="25400" y="594360"/>
                  </a:moveTo>
                  <a:lnTo>
                    <a:pt x="0" y="594360"/>
                  </a:lnTo>
                  <a:lnTo>
                    <a:pt x="0" y="600710"/>
                  </a:lnTo>
                  <a:lnTo>
                    <a:pt x="25400" y="600710"/>
                  </a:lnTo>
                  <a:lnTo>
                    <a:pt x="25400" y="594360"/>
                  </a:lnTo>
                  <a:close/>
                </a:path>
                <a:path w="25400" h="878839">
                  <a:moveTo>
                    <a:pt x="25400" y="600710"/>
                  </a:moveTo>
                  <a:lnTo>
                    <a:pt x="0" y="600710"/>
                  </a:lnTo>
                  <a:lnTo>
                    <a:pt x="0" y="607060"/>
                  </a:lnTo>
                  <a:lnTo>
                    <a:pt x="25400" y="607060"/>
                  </a:lnTo>
                  <a:lnTo>
                    <a:pt x="25400" y="600710"/>
                  </a:lnTo>
                  <a:close/>
                </a:path>
                <a:path w="25400" h="878839">
                  <a:moveTo>
                    <a:pt x="25400" y="607060"/>
                  </a:moveTo>
                  <a:lnTo>
                    <a:pt x="0" y="607060"/>
                  </a:lnTo>
                  <a:lnTo>
                    <a:pt x="0" y="619760"/>
                  </a:lnTo>
                  <a:lnTo>
                    <a:pt x="25400" y="619760"/>
                  </a:lnTo>
                  <a:lnTo>
                    <a:pt x="25400" y="607060"/>
                  </a:lnTo>
                  <a:close/>
                </a:path>
                <a:path w="25400" h="878839">
                  <a:moveTo>
                    <a:pt x="25400" y="619760"/>
                  </a:moveTo>
                  <a:lnTo>
                    <a:pt x="0" y="619760"/>
                  </a:lnTo>
                  <a:lnTo>
                    <a:pt x="0" y="626110"/>
                  </a:lnTo>
                  <a:lnTo>
                    <a:pt x="25400" y="626110"/>
                  </a:lnTo>
                  <a:lnTo>
                    <a:pt x="25400" y="619760"/>
                  </a:lnTo>
                  <a:close/>
                </a:path>
                <a:path w="25400" h="878839">
                  <a:moveTo>
                    <a:pt x="25400" y="626110"/>
                  </a:moveTo>
                  <a:lnTo>
                    <a:pt x="0" y="626110"/>
                  </a:lnTo>
                  <a:lnTo>
                    <a:pt x="0" y="632460"/>
                  </a:lnTo>
                  <a:lnTo>
                    <a:pt x="25400" y="632460"/>
                  </a:lnTo>
                  <a:lnTo>
                    <a:pt x="25400" y="626110"/>
                  </a:lnTo>
                  <a:close/>
                </a:path>
                <a:path w="25400" h="878839">
                  <a:moveTo>
                    <a:pt x="25400" y="632460"/>
                  </a:moveTo>
                  <a:lnTo>
                    <a:pt x="0" y="632460"/>
                  </a:lnTo>
                  <a:lnTo>
                    <a:pt x="0" y="638810"/>
                  </a:lnTo>
                  <a:lnTo>
                    <a:pt x="25400" y="638810"/>
                  </a:lnTo>
                  <a:lnTo>
                    <a:pt x="25400" y="632460"/>
                  </a:lnTo>
                  <a:close/>
                </a:path>
                <a:path w="25400" h="878839">
                  <a:moveTo>
                    <a:pt x="25400" y="638810"/>
                  </a:moveTo>
                  <a:lnTo>
                    <a:pt x="0" y="638810"/>
                  </a:lnTo>
                  <a:lnTo>
                    <a:pt x="0" y="645159"/>
                  </a:lnTo>
                  <a:lnTo>
                    <a:pt x="25400" y="645159"/>
                  </a:lnTo>
                  <a:lnTo>
                    <a:pt x="25400" y="638810"/>
                  </a:lnTo>
                  <a:close/>
                </a:path>
                <a:path w="25400" h="878839">
                  <a:moveTo>
                    <a:pt x="25400" y="645160"/>
                  </a:moveTo>
                  <a:lnTo>
                    <a:pt x="0" y="645160"/>
                  </a:lnTo>
                  <a:lnTo>
                    <a:pt x="0" y="651509"/>
                  </a:lnTo>
                  <a:lnTo>
                    <a:pt x="25400" y="651509"/>
                  </a:lnTo>
                  <a:lnTo>
                    <a:pt x="25400" y="645160"/>
                  </a:lnTo>
                  <a:close/>
                </a:path>
                <a:path w="25400" h="878839">
                  <a:moveTo>
                    <a:pt x="25400" y="651510"/>
                  </a:moveTo>
                  <a:lnTo>
                    <a:pt x="0" y="651510"/>
                  </a:lnTo>
                  <a:lnTo>
                    <a:pt x="0" y="655319"/>
                  </a:lnTo>
                  <a:lnTo>
                    <a:pt x="25400" y="655319"/>
                  </a:lnTo>
                  <a:lnTo>
                    <a:pt x="25400" y="651510"/>
                  </a:lnTo>
                  <a:close/>
                </a:path>
                <a:path w="25400" h="878839">
                  <a:moveTo>
                    <a:pt x="25400" y="655320"/>
                  </a:moveTo>
                  <a:lnTo>
                    <a:pt x="0" y="655320"/>
                  </a:lnTo>
                  <a:lnTo>
                    <a:pt x="0" y="664210"/>
                  </a:lnTo>
                  <a:lnTo>
                    <a:pt x="25400" y="664210"/>
                  </a:lnTo>
                  <a:lnTo>
                    <a:pt x="25400" y="655320"/>
                  </a:lnTo>
                  <a:close/>
                </a:path>
                <a:path w="25400" h="878839">
                  <a:moveTo>
                    <a:pt x="25400" y="664210"/>
                  </a:moveTo>
                  <a:lnTo>
                    <a:pt x="0" y="664210"/>
                  </a:lnTo>
                  <a:lnTo>
                    <a:pt x="0" y="670560"/>
                  </a:lnTo>
                  <a:lnTo>
                    <a:pt x="25400" y="670560"/>
                  </a:lnTo>
                  <a:lnTo>
                    <a:pt x="25400" y="664210"/>
                  </a:lnTo>
                  <a:close/>
                </a:path>
                <a:path w="25400" h="878839">
                  <a:moveTo>
                    <a:pt x="25400" y="670560"/>
                  </a:moveTo>
                  <a:lnTo>
                    <a:pt x="0" y="670560"/>
                  </a:lnTo>
                  <a:lnTo>
                    <a:pt x="0" y="676910"/>
                  </a:lnTo>
                  <a:lnTo>
                    <a:pt x="25400" y="676910"/>
                  </a:lnTo>
                  <a:lnTo>
                    <a:pt x="25400" y="670560"/>
                  </a:lnTo>
                  <a:close/>
                </a:path>
                <a:path w="25400" h="878839">
                  <a:moveTo>
                    <a:pt x="25400" y="676910"/>
                  </a:moveTo>
                  <a:lnTo>
                    <a:pt x="0" y="676910"/>
                  </a:lnTo>
                  <a:lnTo>
                    <a:pt x="0" y="683260"/>
                  </a:lnTo>
                  <a:lnTo>
                    <a:pt x="25400" y="683260"/>
                  </a:lnTo>
                  <a:lnTo>
                    <a:pt x="25400" y="676910"/>
                  </a:lnTo>
                  <a:close/>
                </a:path>
                <a:path w="25400" h="878839">
                  <a:moveTo>
                    <a:pt x="25400" y="683260"/>
                  </a:moveTo>
                  <a:lnTo>
                    <a:pt x="0" y="683260"/>
                  </a:lnTo>
                  <a:lnTo>
                    <a:pt x="0" y="689610"/>
                  </a:lnTo>
                  <a:lnTo>
                    <a:pt x="25400" y="689610"/>
                  </a:lnTo>
                  <a:lnTo>
                    <a:pt x="25400" y="683260"/>
                  </a:lnTo>
                  <a:close/>
                </a:path>
                <a:path w="25400" h="878839">
                  <a:moveTo>
                    <a:pt x="25400" y="689610"/>
                  </a:moveTo>
                  <a:lnTo>
                    <a:pt x="0" y="689610"/>
                  </a:lnTo>
                  <a:lnTo>
                    <a:pt x="0" y="695960"/>
                  </a:lnTo>
                  <a:lnTo>
                    <a:pt x="25400" y="695960"/>
                  </a:lnTo>
                  <a:lnTo>
                    <a:pt x="25400" y="689610"/>
                  </a:lnTo>
                  <a:close/>
                </a:path>
                <a:path w="25400" h="878839">
                  <a:moveTo>
                    <a:pt x="25400" y="695960"/>
                  </a:moveTo>
                  <a:lnTo>
                    <a:pt x="0" y="695960"/>
                  </a:lnTo>
                  <a:lnTo>
                    <a:pt x="0" y="702309"/>
                  </a:lnTo>
                  <a:lnTo>
                    <a:pt x="25400" y="702309"/>
                  </a:lnTo>
                  <a:lnTo>
                    <a:pt x="25400" y="695960"/>
                  </a:lnTo>
                  <a:close/>
                </a:path>
                <a:path w="25400" h="878839">
                  <a:moveTo>
                    <a:pt x="25400" y="702310"/>
                  </a:moveTo>
                  <a:lnTo>
                    <a:pt x="0" y="702310"/>
                  </a:lnTo>
                  <a:lnTo>
                    <a:pt x="0" y="708660"/>
                  </a:lnTo>
                  <a:lnTo>
                    <a:pt x="25400" y="708660"/>
                  </a:lnTo>
                  <a:lnTo>
                    <a:pt x="25400" y="702310"/>
                  </a:lnTo>
                  <a:close/>
                </a:path>
                <a:path w="25400" h="878839">
                  <a:moveTo>
                    <a:pt x="25400" y="708660"/>
                  </a:moveTo>
                  <a:lnTo>
                    <a:pt x="0" y="708660"/>
                  </a:lnTo>
                  <a:lnTo>
                    <a:pt x="0" y="721360"/>
                  </a:lnTo>
                  <a:lnTo>
                    <a:pt x="25400" y="721360"/>
                  </a:lnTo>
                  <a:lnTo>
                    <a:pt x="25400" y="708660"/>
                  </a:lnTo>
                  <a:close/>
                </a:path>
                <a:path w="25400" h="878839">
                  <a:moveTo>
                    <a:pt x="25400" y="721360"/>
                  </a:moveTo>
                  <a:lnTo>
                    <a:pt x="0" y="721360"/>
                  </a:lnTo>
                  <a:lnTo>
                    <a:pt x="0" y="746760"/>
                  </a:lnTo>
                  <a:lnTo>
                    <a:pt x="25400" y="746760"/>
                  </a:lnTo>
                  <a:lnTo>
                    <a:pt x="25400" y="721360"/>
                  </a:lnTo>
                  <a:close/>
                </a:path>
                <a:path w="25400" h="878839">
                  <a:moveTo>
                    <a:pt x="25400" y="746760"/>
                  </a:moveTo>
                  <a:lnTo>
                    <a:pt x="0" y="746760"/>
                  </a:lnTo>
                  <a:lnTo>
                    <a:pt x="0" y="759460"/>
                  </a:lnTo>
                  <a:lnTo>
                    <a:pt x="25400" y="759460"/>
                  </a:lnTo>
                  <a:lnTo>
                    <a:pt x="25400" y="746760"/>
                  </a:lnTo>
                  <a:close/>
                </a:path>
                <a:path w="25400" h="878839">
                  <a:moveTo>
                    <a:pt x="25400" y="759460"/>
                  </a:moveTo>
                  <a:lnTo>
                    <a:pt x="0" y="759460"/>
                  </a:lnTo>
                  <a:lnTo>
                    <a:pt x="0" y="765810"/>
                  </a:lnTo>
                  <a:lnTo>
                    <a:pt x="25400" y="765810"/>
                  </a:lnTo>
                  <a:lnTo>
                    <a:pt x="25400" y="759460"/>
                  </a:lnTo>
                  <a:close/>
                </a:path>
                <a:path w="25400" h="878839">
                  <a:moveTo>
                    <a:pt x="25400" y="765810"/>
                  </a:moveTo>
                  <a:lnTo>
                    <a:pt x="0" y="765810"/>
                  </a:lnTo>
                  <a:lnTo>
                    <a:pt x="0" y="772160"/>
                  </a:lnTo>
                  <a:lnTo>
                    <a:pt x="25400" y="772160"/>
                  </a:lnTo>
                  <a:lnTo>
                    <a:pt x="25400" y="765810"/>
                  </a:lnTo>
                  <a:close/>
                </a:path>
                <a:path w="25400" h="878839">
                  <a:moveTo>
                    <a:pt x="25400" y="772160"/>
                  </a:moveTo>
                  <a:lnTo>
                    <a:pt x="0" y="772160"/>
                  </a:lnTo>
                  <a:lnTo>
                    <a:pt x="0" y="778510"/>
                  </a:lnTo>
                  <a:lnTo>
                    <a:pt x="25400" y="778510"/>
                  </a:lnTo>
                  <a:lnTo>
                    <a:pt x="25400" y="772160"/>
                  </a:lnTo>
                  <a:close/>
                </a:path>
                <a:path w="25400" h="878839">
                  <a:moveTo>
                    <a:pt x="25400" y="778510"/>
                  </a:moveTo>
                  <a:lnTo>
                    <a:pt x="0" y="778510"/>
                  </a:lnTo>
                  <a:lnTo>
                    <a:pt x="0" y="784860"/>
                  </a:lnTo>
                  <a:lnTo>
                    <a:pt x="25400" y="784860"/>
                  </a:lnTo>
                  <a:lnTo>
                    <a:pt x="25400" y="778510"/>
                  </a:lnTo>
                  <a:close/>
                </a:path>
                <a:path w="25400" h="878839">
                  <a:moveTo>
                    <a:pt x="25400" y="784860"/>
                  </a:moveTo>
                  <a:lnTo>
                    <a:pt x="0" y="784860"/>
                  </a:lnTo>
                  <a:lnTo>
                    <a:pt x="0" y="791210"/>
                  </a:lnTo>
                  <a:lnTo>
                    <a:pt x="25400" y="791210"/>
                  </a:lnTo>
                  <a:lnTo>
                    <a:pt x="25400" y="784860"/>
                  </a:lnTo>
                  <a:close/>
                </a:path>
                <a:path w="25400" h="878839">
                  <a:moveTo>
                    <a:pt x="25400" y="792480"/>
                  </a:moveTo>
                  <a:lnTo>
                    <a:pt x="0" y="792480"/>
                  </a:lnTo>
                  <a:lnTo>
                    <a:pt x="0" y="797560"/>
                  </a:lnTo>
                  <a:lnTo>
                    <a:pt x="25400" y="797560"/>
                  </a:lnTo>
                  <a:lnTo>
                    <a:pt x="25400" y="792480"/>
                  </a:lnTo>
                  <a:close/>
                </a:path>
                <a:path w="25400" h="878839">
                  <a:moveTo>
                    <a:pt x="25400" y="791210"/>
                  </a:moveTo>
                  <a:lnTo>
                    <a:pt x="0" y="791210"/>
                  </a:lnTo>
                  <a:lnTo>
                    <a:pt x="0" y="792480"/>
                  </a:lnTo>
                  <a:lnTo>
                    <a:pt x="25400" y="792480"/>
                  </a:lnTo>
                  <a:lnTo>
                    <a:pt x="25400" y="791210"/>
                  </a:lnTo>
                  <a:close/>
                </a:path>
                <a:path w="25400" h="878839">
                  <a:moveTo>
                    <a:pt x="25400" y="797560"/>
                  </a:moveTo>
                  <a:lnTo>
                    <a:pt x="0" y="797560"/>
                  </a:lnTo>
                  <a:lnTo>
                    <a:pt x="0" y="803910"/>
                  </a:lnTo>
                  <a:lnTo>
                    <a:pt x="25400" y="803910"/>
                  </a:lnTo>
                  <a:lnTo>
                    <a:pt x="25400" y="797560"/>
                  </a:lnTo>
                  <a:close/>
                </a:path>
                <a:path w="25400" h="878839">
                  <a:moveTo>
                    <a:pt x="25400" y="803910"/>
                  </a:moveTo>
                  <a:lnTo>
                    <a:pt x="0" y="803910"/>
                  </a:lnTo>
                  <a:lnTo>
                    <a:pt x="0" y="810260"/>
                  </a:lnTo>
                  <a:lnTo>
                    <a:pt x="25400" y="810260"/>
                  </a:lnTo>
                  <a:lnTo>
                    <a:pt x="25400" y="803910"/>
                  </a:lnTo>
                  <a:close/>
                </a:path>
                <a:path w="25400" h="878839">
                  <a:moveTo>
                    <a:pt x="25400" y="810260"/>
                  </a:moveTo>
                  <a:lnTo>
                    <a:pt x="0" y="810260"/>
                  </a:lnTo>
                  <a:lnTo>
                    <a:pt x="0" y="816610"/>
                  </a:lnTo>
                  <a:lnTo>
                    <a:pt x="25400" y="816610"/>
                  </a:lnTo>
                  <a:lnTo>
                    <a:pt x="25400" y="810260"/>
                  </a:lnTo>
                  <a:close/>
                </a:path>
                <a:path w="25400" h="878839">
                  <a:moveTo>
                    <a:pt x="25400" y="816610"/>
                  </a:moveTo>
                  <a:lnTo>
                    <a:pt x="0" y="816610"/>
                  </a:lnTo>
                  <a:lnTo>
                    <a:pt x="0" y="822960"/>
                  </a:lnTo>
                  <a:lnTo>
                    <a:pt x="25400" y="822960"/>
                  </a:lnTo>
                  <a:lnTo>
                    <a:pt x="25400" y="816610"/>
                  </a:lnTo>
                  <a:close/>
                </a:path>
                <a:path w="25400" h="878839">
                  <a:moveTo>
                    <a:pt x="25400" y="822960"/>
                  </a:moveTo>
                  <a:lnTo>
                    <a:pt x="0" y="822960"/>
                  </a:lnTo>
                  <a:lnTo>
                    <a:pt x="0" y="829310"/>
                  </a:lnTo>
                  <a:lnTo>
                    <a:pt x="25400" y="829310"/>
                  </a:lnTo>
                  <a:lnTo>
                    <a:pt x="25400" y="822960"/>
                  </a:lnTo>
                  <a:close/>
                </a:path>
                <a:path w="25400" h="878839">
                  <a:moveTo>
                    <a:pt x="25400" y="829310"/>
                  </a:moveTo>
                  <a:lnTo>
                    <a:pt x="0" y="829310"/>
                  </a:lnTo>
                  <a:lnTo>
                    <a:pt x="0" y="854710"/>
                  </a:lnTo>
                  <a:lnTo>
                    <a:pt x="25400" y="854710"/>
                  </a:lnTo>
                  <a:lnTo>
                    <a:pt x="25400" y="829310"/>
                  </a:lnTo>
                  <a:close/>
                </a:path>
                <a:path w="25400" h="878839">
                  <a:moveTo>
                    <a:pt x="25400" y="854710"/>
                  </a:moveTo>
                  <a:lnTo>
                    <a:pt x="0" y="854710"/>
                  </a:lnTo>
                  <a:lnTo>
                    <a:pt x="0" y="861060"/>
                  </a:lnTo>
                  <a:lnTo>
                    <a:pt x="25400" y="861060"/>
                  </a:lnTo>
                  <a:lnTo>
                    <a:pt x="25400" y="854710"/>
                  </a:lnTo>
                  <a:close/>
                </a:path>
                <a:path w="25400" h="878839">
                  <a:moveTo>
                    <a:pt x="25400" y="861060"/>
                  </a:moveTo>
                  <a:lnTo>
                    <a:pt x="0" y="861060"/>
                  </a:lnTo>
                  <a:lnTo>
                    <a:pt x="0" y="867410"/>
                  </a:lnTo>
                  <a:lnTo>
                    <a:pt x="25400" y="867410"/>
                  </a:lnTo>
                  <a:lnTo>
                    <a:pt x="25400" y="861060"/>
                  </a:lnTo>
                  <a:close/>
                </a:path>
                <a:path w="25400" h="878839">
                  <a:moveTo>
                    <a:pt x="25400" y="867410"/>
                  </a:moveTo>
                  <a:lnTo>
                    <a:pt x="0" y="867410"/>
                  </a:lnTo>
                  <a:lnTo>
                    <a:pt x="0" y="868680"/>
                  </a:lnTo>
                  <a:lnTo>
                    <a:pt x="2540" y="868680"/>
                  </a:lnTo>
                  <a:lnTo>
                    <a:pt x="2540" y="869950"/>
                  </a:lnTo>
                  <a:lnTo>
                    <a:pt x="5079" y="869950"/>
                  </a:lnTo>
                  <a:lnTo>
                    <a:pt x="5079" y="871219"/>
                  </a:lnTo>
                  <a:lnTo>
                    <a:pt x="25400" y="871219"/>
                  </a:lnTo>
                  <a:lnTo>
                    <a:pt x="25400" y="867410"/>
                  </a:lnTo>
                  <a:close/>
                </a:path>
                <a:path w="25400" h="878839">
                  <a:moveTo>
                    <a:pt x="25400" y="871220"/>
                  </a:moveTo>
                  <a:lnTo>
                    <a:pt x="7619" y="871220"/>
                  </a:lnTo>
                  <a:lnTo>
                    <a:pt x="7619" y="872490"/>
                  </a:lnTo>
                  <a:lnTo>
                    <a:pt x="10159" y="872490"/>
                  </a:lnTo>
                  <a:lnTo>
                    <a:pt x="10159" y="873760"/>
                  </a:lnTo>
                  <a:lnTo>
                    <a:pt x="25400" y="873760"/>
                  </a:lnTo>
                  <a:lnTo>
                    <a:pt x="25400" y="871220"/>
                  </a:lnTo>
                  <a:close/>
                </a:path>
                <a:path w="25400" h="878839">
                  <a:moveTo>
                    <a:pt x="25400" y="873760"/>
                  </a:moveTo>
                  <a:lnTo>
                    <a:pt x="13969" y="873760"/>
                  </a:lnTo>
                  <a:lnTo>
                    <a:pt x="13969" y="875030"/>
                  </a:lnTo>
                  <a:lnTo>
                    <a:pt x="16509" y="875030"/>
                  </a:lnTo>
                  <a:lnTo>
                    <a:pt x="16509" y="876300"/>
                  </a:lnTo>
                  <a:lnTo>
                    <a:pt x="19050" y="876300"/>
                  </a:lnTo>
                  <a:lnTo>
                    <a:pt x="19050" y="877569"/>
                  </a:lnTo>
                  <a:lnTo>
                    <a:pt x="25400" y="877569"/>
                  </a:lnTo>
                  <a:lnTo>
                    <a:pt x="25400" y="873760"/>
                  </a:lnTo>
                  <a:close/>
                </a:path>
                <a:path w="25400" h="878839">
                  <a:moveTo>
                    <a:pt x="25400" y="877570"/>
                  </a:moveTo>
                  <a:lnTo>
                    <a:pt x="22859" y="877570"/>
                  </a:lnTo>
                  <a:lnTo>
                    <a:pt x="22859" y="878840"/>
                  </a:lnTo>
                  <a:lnTo>
                    <a:pt x="25400" y="878840"/>
                  </a:lnTo>
                  <a:lnTo>
                    <a:pt x="25400" y="877570"/>
                  </a:lnTo>
                  <a:close/>
                </a:path>
              </a:pathLst>
            </a:custGeom>
            <a:solidFill>
              <a:srgbClr val="728DE1"/>
            </a:solidFill>
          </p:spPr>
          <p:txBody>
            <a:bodyPr wrap="square" lIns="0" tIns="0" rIns="0" bIns="0" rtlCol="0"/>
            <a:lstStyle/>
            <a:p>
              <a:endParaRPr/>
            </a:p>
          </p:txBody>
        </p:sp>
        <p:sp>
          <p:nvSpPr>
            <p:cNvPr id="631" name="object 631"/>
            <p:cNvSpPr/>
            <p:nvPr/>
          </p:nvSpPr>
          <p:spPr>
            <a:xfrm>
              <a:off x="1512569" y="4688839"/>
              <a:ext cx="26670" cy="872490"/>
            </a:xfrm>
            <a:custGeom>
              <a:avLst/>
              <a:gdLst/>
              <a:ahLst/>
              <a:cxnLst/>
              <a:rect l="l" t="t" r="r" b="b"/>
              <a:pathLst>
                <a:path w="26669" h="872489">
                  <a:moveTo>
                    <a:pt x="7619" y="0"/>
                  </a:moveTo>
                  <a:lnTo>
                    <a:pt x="0" y="0"/>
                  </a:lnTo>
                  <a:lnTo>
                    <a:pt x="0" y="6349"/>
                  </a:lnTo>
                  <a:lnTo>
                    <a:pt x="26670" y="6349"/>
                  </a:lnTo>
                  <a:lnTo>
                    <a:pt x="26670" y="3809"/>
                  </a:lnTo>
                  <a:lnTo>
                    <a:pt x="21590" y="3809"/>
                  </a:lnTo>
                  <a:lnTo>
                    <a:pt x="21590" y="2539"/>
                  </a:lnTo>
                  <a:lnTo>
                    <a:pt x="13970" y="2539"/>
                  </a:lnTo>
                  <a:lnTo>
                    <a:pt x="13970" y="1269"/>
                  </a:lnTo>
                  <a:lnTo>
                    <a:pt x="7619" y="1269"/>
                  </a:lnTo>
                  <a:lnTo>
                    <a:pt x="7619" y="0"/>
                  </a:lnTo>
                  <a:close/>
                </a:path>
                <a:path w="26669" h="872489">
                  <a:moveTo>
                    <a:pt x="26670" y="6349"/>
                  </a:moveTo>
                  <a:lnTo>
                    <a:pt x="0" y="6349"/>
                  </a:lnTo>
                  <a:lnTo>
                    <a:pt x="0" y="19049"/>
                  </a:lnTo>
                  <a:lnTo>
                    <a:pt x="26670" y="19049"/>
                  </a:lnTo>
                  <a:lnTo>
                    <a:pt x="26670" y="6349"/>
                  </a:lnTo>
                  <a:close/>
                </a:path>
                <a:path w="26669" h="872489">
                  <a:moveTo>
                    <a:pt x="26670" y="19049"/>
                  </a:moveTo>
                  <a:lnTo>
                    <a:pt x="0" y="19049"/>
                  </a:lnTo>
                  <a:lnTo>
                    <a:pt x="0" y="25399"/>
                  </a:lnTo>
                  <a:lnTo>
                    <a:pt x="26670" y="25399"/>
                  </a:lnTo>
                  <a:lnTo>
                    <a:pt x="26670" y="19049"/>
                  </a:lnTo>
                  <a:close/>
                </a:path>
                <a:path w="26669" h="872489">
                  <a:moveTo>
                    <a:pt x="26670" y="25400"/>
                  </a:moveTo>
                  <a:lnTo>
                    <a:pt x="0" y="25400"/>
                  </a:lnTo>
                  <a:lnTo>
                    <a:pt x="0" y="44449"/>
                  </a:lnTo>
                  <a:lnTo>
                    <a:pt x="26670" y="44449"/>
                  </a:lnTo>
                  <a:lnTo>
                    <a:pt x="26670" y="25400"/>
                  </a:lnTo>
                  <a:close/>
                </a:path>
                <a:path w="26669" h="872489">
                  <a:moveTo>
                    <a:pt x="26670" y="44449"/>
                  </a:moveTo>
                  <a:lnTo>
                    <a:pt x="0" y="44449"/>
                  </a:lnTo>
                  <a:lnTo>
                    <a:pt x="0" y="50799"/>
                  </a:lnTo>
                  <a:lnTo>
                    <a:pt x="26670" y="50799"/>
                  </a:lnTo>
                  <a:lnTo>
                    <a:pt x="26670" y="44449"/>
                  </a:lnTo>
                  <a:close/>
                </a:path>
                <a:path w="26669" h="872489">
                  <a:moveTo>
                    <a:pt x="26670" y="50799"/>
                  </a:moveTo>
                  <a:lnTo>
                    <a:pt x="0" y="50799"/>
                  </a:lnTo>
                  <a:lnTo>
                    <a:pt x="0" y="57149"/>
                  </a:lnTo>
                  <a:lnTo>
                    <a:pt x="26670" y="57149"/>
                  </a:lnTo>
                  <a:lnTo>
                    <a:pt x="26670" y="50799"/>
                  </a:lnTo>
                  <a:close/>
                </a:path>
                <a:path w="26669" h="872489">
                  <a:moveTo>
                    <a:pt x="26670" y="57150"/>
                  </a:moveTo>
                  <a:lnTo>
                    <a:pt x="0" y="57150"/>
                  </a:lnTo>
                  <a:lnTo>
                    <a:pt x="0" y="63499"/>
                  </a:lnTo>
                  <a:lnTo>
                    <a:pt x="26670" y="63499"/>
                  </a:lnTo>
                  <a:lnTo>
                    <a:pt x="26670" y="57150"/>
                  </a:lnTo>
                  <a:close/>
                </a:path>
                <a:path w="26669" h="872489">
                  <a:moveTo>
                    <a:pt x="26670" y="63500"/>
                  </a:moveTo>
                  <a:lnTo>
                    <a:pt x="0" y="63500"/>
                  </a:lnTo>
                  <a:lnTo>
                    <a:pt x="0" y="69849"/>
                  </a:lnTo>
                  <a:lnTo>
                    <a:pt x="26670" y="69849"/>
                  </a:lnTo>
                  <a:lnTo>
                    <a:pt x="26670" y="63500"/>
                  </a:lnTo>
                  <a:close/>
                </a:path>
                <a:path w="26669" h="872489">
                  <a:moveTo>
                    <a:pt x="26670" y="69849"/>
                  </a:moveTo>
                  <a:lnTo>
                    <a:pt x="0" y="69849"/>
                  </a:lnTo>
                  <a:lnTo>
                    <a:pt x="0" y="76199"/>
                  </a:lnTo>
                  <a:lnTo>
                    <a:pt x="26670" y="76199"/>
                  </a:lnTo>
                  <a:lnTo>
                    <a:pt x="26670" y="69849"/>
                  </a:lnTo>
                  <a:close/>
                </a:path>
                <a:path w="26669" h="872489">
                  <a:moveTo>
                    <a:pt x="26670" y="76199"/>
                  </a:moveTo>
                  <a:lnTo>
                    <a:pt x="0" y="76199"/>
                  </a:lnTo>
                  <a:lnTo>
                    <a:pt x="0" y="82549"/>
                  </a:lnTo>
                  <a:lnTo>
                    <a:pt x="26670" y="82549"/>
                  </a:lnTo>
                  <a:lnTo>
                    <a:pt x="26670" y="76199"/>
                  </a:lnTo>
                  <a:close/>
                </a:path>
                <a:path w="26669" h="872489">
                  <a:moveTo>
                    <a:pt x="26670" y="82549"/>
                  </a:moveTo>
                  <a:lnTo>
                    <a:pt x="0" y="82549"/>
                  </a:lnTo>
                  <a:lnTo>
                    <a:pt x="0" y="95249"/>
                  </a:lnTo>
                  <a:lnTo>
                    <a:pt x="26670" y="95249"/>
                  </a:lnTo>
                  <a:lnTo>
                    <a:pt x="26670" y="82549"/>
                  </a:lnTo>
                  <a:close/>
                </a:path>
                <a:path w="26669" h="872489">
                  <a:moveTo>
                    <a:pt x="26670" y="95249"/>
                  </a:moveTo>
                  <a:lnTo>
                    <a:pt x="0" y="95249"/>
                  </a:lnTo>
                  <a:lnTo>
                    <a:pt x="0" y="101599"/>
                  </a:lnTo>
                  <a:lnTo>
                    <a:pt x="26670" y="101599"/>
                  </a:lnTo>
                  <a:lnTo>
                    <a:pt x="26670" y="95249"/>
                  </a:lnTo>
                  <a:close/>
                </a:path>
                <a:path w="26669" h="872489">
                  <a:moveTo>
                    <a:pt x="26670" y="101599"/>
                  </a:moveTo>
                  <a:lnTo>
                    <a:pt x="0" y="101599"/>
                  </a:lnTo>
                  <a:lnTo>
                    <a:pt x="0" y="107949"/>
                  </a:lnTo>
                  <a:lnTo>
                    <a:pt x="26670" y="107949"/>
                  </a:lnTo>
                  <a:lnTo>
                    <a:pt x="26670" y="101599"/>
                  </a:lnTo>
                  <a:close/>
                </a:path>
                <a:path w="26669" h="872489">
                  <a:moveTo>
                    <a:pt x="26670" y="107949"/>
                  </a:moveTo>
                  <a:lnTo>
                    <a:pt x="0" y="107949"/>
                  </a:lnTo>
                  <a:lnTo>
                    <a:pt x="0" y="114299"/>
                  </a:lnTo>
                  <a:lnTo>
                    <a:pt x="26670" y="114299"/>
                  </a:lnTo>
                  <a:lnTo>
                    <a:pt x="26670" y="107949"/>
                  </a:lnTo>
                  <a:close/>
                </a:path>
                <a:path w="26669" h="872489">
                  <a:moveTo>
                    <a:pt x="26670" y="114299"/>
                  </a:moveTo>
                  <a:lnTo>
                    <a:pt x="0" y="114299"/>
                  </a:lnTo>
                  <a:lnTo>
                    <a:pt x="0" y="120649"/>
                  </a:lnTo>
                  <a:lnTo>
                    <a:pt x="26670" y="120649"/>
                  </a:lnTo>
                  <a:lnTo>
                    <a:pt x="26670" y="114299"/>
                  </a:lnTo>
                  <a:close/>
                </a:path>
                <a:path w="26669" h="872489">
                  <a:moveTo>
                    <a:pt x="26670" y="120649"/>
                  </a:moveTo>
                  <a:lnTo>
                    <a:pt x="0" y="120649"/>
                  </a:lnTo>
                  <a:lnTo>
                    <a:pt x="0" y="126999"/>
                  </a:lnTo>
                  <a:lnTo>
                    <a:pt x="26670" y="126999"/>
                  </a:lnTo>
                  <a:lnTo>
                    <a:pt x="26670" y="120649"/>
                  </a:lnTo>
                  <a:close/>
                </a:path>
                <a:path w="26669" h="872489">
                  <a:moveTo>
                    <a:pt x="26670" y="126999"/>
                  </a:moveTo>
                  <a:lnTo>
                    <a:pt x="0" y="126999"/>
                  </a:lnTo>
                  <a:lnTo>
                    <a:pt x="0" y="133349"/>
                  </a:lnTo>
                  <a:lnTo>
                    <a:pt x="26670" y="133349"/>
                  </a:lnTo>
                  <a:lnTo>
                    <a:pt x="26670" y="126999"/>
                  </a:lnTo>
                  <a:close/>
                </a:path>
                <a:path w="26669" h="872489">
                  <a:moveTo>
                    <a:pt x="26670" y="133349"/>
                  </a:moveTo>
                  <a:lnTo>
                    <a:pt x="0" y="133349"/>
                  </a:lnTo>
                  <a:lnTo>
                    <a:pt x="0" y="139699"/>
                  </a:lnTo>
                  <a:lnTo>
                    <a:pt x="26670" y="139699"/>
                  </a:lnTo>
                  <a:lnTo>
                    <a:pt x="26670" y="133349"/>
                  </a:lnTo>
                  <a:close/>
                </a:path>
                <a:path w="26669" h="872489">
                  <a:moveTo>
                    <a:pt x="26670" y="139699"/>
                  </a:moveTo>
                  <a:lnTo>
                    <a:pt x="0" y="139699"/>
                  </a:lnTo>
                  <a:lnTo>
                    <a:pt x="0" y="146049"/>
                  </a:lnTo>
                  <a:lnTo>
                    <a:pt x="26670" y="146049"/>
                  </a:lnTo>
                  <a:lnTo>
                    <a:pt x="26670" y="139699"/>
                  </a:lnTo>
                  <a:close/>
                </a:path>
                <a:path w="26669" h="872489">
                  <a:moveTo>
                    <a:pt x="26670" y="146049"/>
                  </a:moveTo>
                  <a:lnTo>
                    <a:pt x="0" y="146049"/>
                  </a:lnTo>
                  <a:lnTo>
                    <a:pt x="0" y="152399"/>
                  </a:lnTo>
                  <a:lnTo>
                    <a:pt x="26670" y="152399"/>
                  </a:lnTo>
                  <a:lnTo>
                    <a:pt x="26670" y="146049"/>
                  </a:lnTo>
                  <a:close/>
                </a:path>
                <a:path w="26669" h="872489">
                  <a:moveTo>
                    <a:pt x="26670" y="152399"/>
                  </a:moveTo>
                  <a:lnTo>
                    <a:pt x="0" y="152399"/>
                  </a:lnTo>
                  <a:lnTo>
                    <a:pt x="0" y="165099"/>
                  </a:lnTo>
                  <a:lnTo>
                    <a:pt x="26670" y="165099"/>
                  </a:lnTo>
                  <a:lnTo>
                    <a:pt x="26670" y="152399"/>
                  </a:lnTo>
                  <a:close/>
                </a:path>
                <a:path w="26669" h="872489">
                  <a:moveTo>
                    <a:pt x="26670" y="165099"/>
                  </a:moveTo>
                  <a:lnTo>
                    <a:pt x="0" y="165099"/>
                  </a:lnTo>
                  <a:lnTo>
                    <a:pt x="0" y="171449"/>
                  </a:lnTo>
                  <a:lnTo>
                    <a:pt x="26670" y="171449"/>
                  </a:lnTo>
                  <a:lnTo>
                    <a:pt x="26670" y="165099"/>
                  </a:lnTo>
                  <a:close/>
                </a:path>
                <a:path w="26669" h="872489">
                  <a:moveTo>
                    <a:pt x="26670" y="171449"/>
                  </a:moveTo>
                  <a:lnTo>
                    <a:pt x="0" y="171449"/>
                  </a:lnTo>
                  <a:lnTo>
                    <a:pt x="0" y="177799"/>
                  </a:lnTo>
                  <a:lnTo>
                    <a:pt x="26670" y="177799"/>
                  </a:lnTo>
                  <a:lnTo>
                    <a:pt x="26670" y="171449"/>
                  </a:lnTo>
                  <a:close/>
                </a:path>
                <a:path w="26669" h="872489">
                  <a:moveTo>
                    <a:pt x="26670" y="177799"/>
                  </a:moveTo>
                  <a:lnTo>
                    <a:pt x="0" y="177799"/>
                  </a:lnTo>
                  <a:lnTo>
                    <a:pt x="0" y="184149"/>
                  </a:lnTo>
                  <a:lnTo>
                    <a:pt x="26670" y="184149"/>
                  </a:lnTo>
                  <a:lnTo>
                    <a:pt x="26670" y="177799"/>
                  </a:lnTo>
                  <a:close/>
                </a:path>
                <a:path w="26669" h="872489">
                  <a:moveTo>
                    <a:pt x="26670" y="184150"/>
                  </a:moveTo>
                  <a:lnTo>
                    <a:pt x="0" y="184150"/>
                  </a:lnTo>
                  <a:lnTo>
                    <a:pt x="0" y="190499"/>
                  </a:lnTo>
                  <a:lnTo>
                    <a:pt x="26670" y="190499"/>
                  </a:lnTo>
                  <a:lnTo>
                    <a:pt x="26670" y="184150"/>
                  </a:lnTo>
                  <a:close/>
                </a:path>
                <a:path w="26669" h="872489">
                  <a:moveTo>
                    <a:pt x="26670" y="190500"/>
                  </a:moveTo>
                  <a:lnTo>
                    <a:pt x="0" y="190500"/>
                  </a:lnTo>
                  <a:lnTo>
                    <a:pt x="0" y="196849"/>
                  </a:lnTo>
                  <a:lnTo>
                    <a:pt x="26670" y="196849"/>
                  </a:lnTo>
                  <a:lnTo>
                    <a:pt x="26670" y="190500"/>
                  </a:lnTo>
                  <a:close/>
                </a:path>
                <a:path w="26669" h="872489">
                  <a:moveTo>
                    <a:pt x="26670" y="196850"/>
                  </a:moveTo>
                  <a:lnTo>
                    <a:pt x="0" y="196850"/>
                  </a:lnTo>
                  <a:lnTo>
                    <a:pt x="0" y="203199"/>
                  </a:lnTo>
                  <a:lnTo>
                    <a:pt x="26670" y="203199"/>
                  </a:lnTo>
                  <a:lnTo>
                    <a:pt x="26670" y="196850"/>
                  </a:lnTo>
                  <a:close/>
                </a:path>
                <a:path w="26669" h="872489">
                  <a:moveTo>
                    <a:pt x="26670" y="203199"/>
                  </a:moveTo>
                  <a:lnTo>
                    <a:pt x="0" y="203199"/>
                  </a:lnTo>
                  <a:lnTo>
                    <a:pt x="0" y="209549"/>
                  </a:lnTo>
                  <a:lnTo>
                    <a:pt x="26670" y="209549"/>
                  </a:lnTo>
                  <a:lnTo>
                    <a:pt x="26670" y="203199"/>
                  </a:lnTo>
                  <a:close/>
                </a:path>
                <a:path w="26669" h="872489">
                  <a:moveTo>
                    <a:pt x="26670" y="209549"/>
                  </a:moveTo>
                  <a:lnTo>
                    <a:pt x="0" y="209549"/>
                  </a:lnTo>
                  <a:lnTo>
                    <a:pt x="0" y="215899"/>
                  </a:lnTo>
                  <a:lnTo>
                    <a:pt x="26670" y="215899"/>
                  </a:lnTo>
                  <a:lnTo>
                    <a:pt x="26670" y="209549"/>
                  </a:lnTo>
                  <a:close/>
                </a:path>
                <a:path w="26669" h="872489">
                  <a:moveTo>
                    <a:pt x="26670" y="215900"/>
                  </a:moveTo>
                  <a:lnTo>
                    <a:pt x="0" y="215900"/>
                  </a:lnTo>
                  <a:lnTo>
                    <a:pt x="0" y="222249"/>
                  </a:lnTo>
                  <a:lnTo>
                    <a:pt x="26670" y="222249"/>
                  </a:lnTo>
                  <a:lnTo>
                    <a:pt x="26670" y="215900"/>
                  </a:lnTo>
                  <a:close/>
                </a:path>
                <a:path w="26669" h="872489">
                  <a:moveTo>
                    <a:pt x="26670" y="222249"/>
                  </a:moveTo>
                  <a:lnTo>
                    <a:pt x="0" y="222249"/>
                  </a:lnTo>
                  <a:lnTo>
                    <a:pt x="0" y="228599"/>
                  </a:lnTo>
                  <a:lnTo>
                    <a:pt x="26670" y="228599"/>
                  </a:lnTo>
                  <a:lnTo>
                    <a:pt x="26670" y="222249"/>
                  </a:lnTo>
                  <a:close/>
                </a:path>
                <a:path w="26669" h="872489">
                  <a:moveTo>
                    <a:pt x="26670" y="228599"/>
                  </a:moveTo>
                  <a:lnTo>
                    <a:pt x="0" y="228599"/>
                  </a:lnTo>
                  <a:lnTo>
                    <a:pt x="0" y="234949"/>
                  </a:lnTo>
                  <a:lnTo>
                    <a:pt x="26670" y="234949"/>
                  </a:lnTo>
                  <a:lnTo>
                    <a:pt x="26670" y="228599"/>
                  </a:lnTo>
                  <a:close/>
                </a:path>
                <a:path w="26669" h="872489">
                  <a:moveTo>
                    <a:pt x="26670" y="234950"/>
                  </a:moveTo>
                  <a:lnTo>
                    <a:pt x="0" y="234950"/>
                  </a:lnTo>
                  <a:lnTo>
                    <a:pt x="0" y="241299"/>
                  </a:lnTo>
                  <a:lnTo>
                    <a:pt x="26670" y="241299"/>
                  </a:lnTo>
                  <a:lnTo>
                    <a:pt x="26670" y="234950"/>
                  </a:lnTo>
                  <a:close/>
                </a:path>
                <a:path w="26669" h="872489">
                  <a:moveTo>
                    <a:pt x="26670" y="241299"/>
                  </a:moveTo>
                  <a:lnTo>
                    <a:pt x="0" y="241299"/>
                  </a:lnTo>
                  <a:lnTo>
                    <a:pt x="0" y="247649"/>
                  </a:lnTo>
                  <a:lnTo>
                    <a:pt x="26670" y="247649"/>
                  </a:lnTo>
                  <a:lnTo>
                    <a:pt x="26670" y="241299"/>
                  </a:lnTo>
                  <a:close/>
                </a:path>
                <a:path w="26669" h="872489">
                  <a:moveTo>
                    <a:pt x="26670" y="247649"/>
                  </a:moveTo>
                  <a:lnTo>
                    <a:pt x="0" y="247649"/>
                  </a:lnTo>
                  <a:lnTo>
                    <a:pt x="0" y="253999"/>
                  </a:lnTo>
                  <a:lnTo>
                    <a:pt x="26670" y="253999"/>
                  </a:lnTo>
                  <a:lnTo>
                    <a:pt x="26670" y="247649"/>
                  </a:lnTo>
                  <a:close/>
                </a:path>
                <a:path w="26669" h="872489">
                  <a:moveTo>
                    <a:pt x="26670" y="254000"/>
                  </a:moveTo>
                  <a:lnTo>
                    <a:pt x="0" y="254000"/>
                  </a:lnTo>
                  <a:lnTo>
                    <a:pt x="0" y="260349"/>
                  </a:lnTo>
                  <a:lnTo>
                    <a:pt x="26670" y="260349"/>
                  </a:lnTo>
                  <a:lnTo>
                    <a:pt x="26670" y="254000"/>
                  </a:lnTo>
                  <a:close/>
                </a:path>
                <a:path w="26669" h="872489">
                  <a:moveTo>
                    <a:pt x="26670" y="260350"/>
                  </a:moveTo>
                  <a:lnTo>
                    <a:pt x="0" y="260350"/>
                  </a:lnTo>
                  <a:lnTo>
                    <a:pt x="0" y="266699"/>
                  </a:lnTo>
                  <a:lnTo>
                    <a:pt x="26670" y="266699"/>
                  </a:lnTo>
                  <a:lnTo>
                    <a:pt x="26670" y="260350"/>
                  </a:lnTo>
                  <a:close/>
                </a:path>
                <a:path w="26669" h="872489">
                  <a:moveTo>
                    <a:pt x="26670" y="266699"/>
                  </a:moveTo>
                  <a:lnTo>
                    <a:pt x="0" y="266699"/>
                  </a:lnTo>
                  <a:lnTo>
                    <a:pt x="0" y="273049"/>
                  </a:lnTo>
                  <a:lnTo>
                    <a:pt x="26670" y="273049"/>
                  </a:lnTo>
                  <a:lnTo>
                    <a:pt x="26670" y="266699"/>
                  </a:lnTo>
                  <a:close/>
                </a:path>
                <a:path w="26669" h="872489">
                  <a:moveTo>
                    <a:pt x="26670" y="273049"/>
                  </a:moveTo>
                  <a:lnTo>
                    <a:pt x="0" y="273049"/>
                  </a:lnTo>
                  <a:lnTo>
                    <a:pt x="0" y="292099"/>
                  </a:lnTo>
                  <a:lnTo>
                    <a:pt x="26670" y="292099"/>
                  </a:lnTo>
                  <a:lnTo>
                    <a:pt x="26670" y="273049"/>
                  </a:lnTo>
                  <a:close/>
                </a:path>
                <a:path w="26669" h="872489">
                  <a:moveTo>
                    <a:pt x="26670" y="292100"/>
                  </a:moveTo>
                  <a:lnTo>
                    <a:pt x="0" y="292100"/>
                  </a:lnTo>
                  <a:lnTo>
                    <a:pt x="0" y="298449"/>
                  </a:lnTo>
                  <a:lnTo>
                    <a:pt x="26670" y="298449"/>
                  </a:lnTo>
                  <a:lnTo>
                    <a:pt x="26670" y="292100"/>
                  </a:lnTo>
                  <a:close/>
                </a:path>
                <a:path w="26669" h="872489">
                  <a:moveTo>
                    <a:pt x="26670" y="298449"/>
                  </a:moveTo>
                  <a:lnTo>
                    <a:pt x="0" y="298449"/>
                  </a:lnTo>
                  <a:lnTo>
                    <a:pt x="0" y="336549"/>
                  </a:lnTo>
                  <a:lnTo>
                    <a:pt x="26670" y="336549"/>
                  </a:lnTo>
                  <a:lnTo>
                    <a:pt x="26670" y="298449"/>
                  </a:lnTo>
                  <a:close/>
                </a:path>
                <a:path w="26669" h="872489">
                  <a:moveTo>
                    <a:pt x="26670" y="336549"/>
                  </a:moveTo>
                  <a:lnTo>
                    <a:pt x="0" y="336549"/>
                  </a:lnTo>
                  <a:lnTo>
                    <a:pt x="0" y="342899"/>
                  </a:lnTo>
                  <a:lnTo>
                    <a:pt x="26670" y="342899"/>
                  </a:lnTo>
                  <a:lnTo>
                    <a:pt x="26670" y="336549"/>
                  </a:lnTo>
                  <a:close/>
                </a:path>
                <a:path w="26669" h="872489">
                  <a:moveTo>
                    <a:pt x="26670" y="342899"/>
                  </a:moveTo>
                  <a:lnTo>
                    <a:pt x="0" y="342899"/>
                  </a:lnTo>
                  <a:lnTo>
                    <a:pt x="0" y="355599"/>
                  </a:lnTo>
                  <a:lnTo>
                    <a:pt x="26670" y="355599"/>
                  </a:lnTo>
                  <a:lnTo>
                    <a:pt x="26670" y="342899"/>
                  </a:lnTo>
                  <a:close/>
                </a:path>
                <a:path w="26669" h="872489">
                  <a:moveTo>
                    <a:pt x="26670" y="355599"/>
                  </a:moveTo>
                  <a:lnTo>
                    <a:pt x="0" y="355599"/>
                  </a:lnTo>
                  <a:lnTo>
                    <a:pt x="0" y="361949"/>
                  </a:lnTo>
                  <a:lnTo>
                    <a:pt x="26670" y="361949"/>
                  </a:lnTo>
                  <a:lnTo>
                    <a:pt x="26670" y="355599"/>
                  </a:lnTo>
                  <a:close/>
                </a:path>
                <a:path w="26669" h="872489">
                  <a:moveTo>
                    <a:pt x="26670" y="361949"/>
                  </a:moveTo>
                  <a:lnTo>
                    <a:pt x="0" y="361949"/>
                  </a:lnTo>
                  <a:lnTo>
                    <a:pt x="0" y="374649"/>
                  </a:lnTo>
                  <a:lnTo>
                    <a:pt x="26670" y="374649"/>
                  </a:lnTo>
                  <a:lnTo>
                    <a:pt x="26670" y="361949"/>
                  </a:lnTo>
                  <a:close/>
                </a:path>
                <a:path w="26669" h="872489">
                  <a:moveTo>
                    <a:pt x="26670" y="374649"/>
                  </a:moveTo>
                  <a:lnTo>
                    <a:pt x="0" y="374649"/>
                  </a:lnTo>
                  <a:lnTo>
                    <a:pt x="0" y="380999"/>
                  </a:lnTo>
                  <a:lnTo>
                    <a:pt x="26670" y="380999"/>
                  </a:lnTo>
                  <a:lnTo>
                    <a:pt x="26670" y="374649"/>
                  </a:lnTo>
                  <a:close/>
                </a:path>
                <a:path w="26669" h="872489">
                  <a:moveTo>
                    <a:pt x="26670" y="380999"/>
                  </a:moveTo>
                  <a:lnTo>
                    <a:pt x="0" y="380999"/>
                  </a:lnTo>
                  <a:lnTo>
                    <a:pt x="0" y="393699"/>
                  </a:lnTo>
                  <a:lnTo>
                    <a:pt x="26670" y="393699"/>
                  </a:lnTo>
                  <a:lnTo>
                    <a:pt x="26670" y="380999"/>
                  </a:lnTo>
                  <a:close/>
                </a:path>
                <a:path w="26669" h="872489">
                  <a:moveTo>
                    <a:pt x="26670" y="393699"/>
                  </a:moveTo>
                  <a:lnTo>
                    <a:pt x="0" y="393699"/>
                  </a:lnTo>
                  <a:lnTo>
                    <a:pt x="0" y="400049"/>
                  </a:lnTo>
                  <a:lnTo>
                    <a:pt x="26670" y="400049"/>
                  </a:lnTo>
                  <a:lnTo>
                    <a:pt x="26670" y="393699"/>
                  </a:lnTo>
                  <a:close/>
                </a:path>
                <a:path w="26669" h="872489">
                  <a:moveTo>
                    <a:pt x="26670" y="400049"/>
                  </a:moveTo>
                  <a:lnTo>
                    <a:pt x="0" y="400049"/>
                  </a:lnTo>
                  <a:lnTo>
                    <a:pt x="0" y="406399"/>
                  </a:lnTo>
                  <a:lnTo>
                    <a:pt x="26670" y="406399"/>
                  </a:lnTo>
                  <a:lnTo>
                    <a:pt x="26670" y="400049"/>
                  </a:lnTo>
                  <a:close/>
                </a:path>
                <a:path w="26669" h="872489">
                  <a:moveTo>
                    <a:pt x="26670" y="406399"/>
                  </a:moveTo>
                  <a:lnTo>
                    <a:pt x="0" y="406399"/>
                  </a:lnTo>
                  <a:lnTo>
                    <a:pt x="0" y="412749"/>
                  </a:lnTo>
                  <a:lnTo>
                    <a:pt x="26670" y="412749"/>
                  </a:lnTo>
                  <a:lnTo>
                    <a:pt x="26670" y="406399"/>
                  </a:lnTo>
                  <a:close/>
                </a:path>
                <a:path w="26669" h="872489">
                  <a:moveTo>
                    <a:pt x="26670" y="412749"/>
                  </a:moveTo>
                  <a:lnTo>
                    <a:pt x="0" y="412749"/>
                  </a:lnTo>
                  <a:lnTo>
                    <a:pt x="0" y="419099"/>
                  </a:lnTo>
                  <a:lnTo>
                    <a:pt x="26670" y="419099"/>
                  </a:lnTo>
                  <a:lnTo>
                    <a:pt x="26670" y="412749"/>
                  </a:lnTo>
                  <a:close/>
                </a:path>
                <a:path w="26669" h="872489">
                  <a:moveTo>
                    <a:pt x="26670" y="419099"/>
                  </a:moveTo>
                  <a:lnTo>
                    <a:pt x="0" y="419099"/>
                  </a:lnTo>
                  <a:lnTo>
                    <a:pt x="0" y="425449"/>
                  </a:lnTo>
                  <a:lnTo>
                    <a:pt x="26670" y="425449"/>
                  </a:lnTo>
                  <a:lnTo>
                    <a:pt x="26670" y="419099"/>
                  </a:lnTo>
                  <a:close/>
                </a:path>
                <a:path w="26669" h="872489">
                  <a:moveTo>
                    <a:pt x="26670" y="425450"/>
                  </a:moveTo>
                  <a:lnTo>
                    <a:pt x="0" y="425450"/>
                  </a:lnTo>
                  <a:lnTo>
                    <a:pt x="0" y="431799"/>
                  </a:lnTo>
                  <a:lnTo>
                    <a:pt x="26670" y="431799"/>
                  </a:lnTo>
                  <a:lnTo>
                    <a:pt x="26670" y="425450"/>
                  </a:lnTo>
                  <a:close/>
                </a:path>
                <a:path w="26669" h="872489">
                  <a:moveTo>
                    <a:pt x="26670" y="431800"/>
                  </a:moveTo>
                  <a:lnTo>
                    <a:pt x="0" y="431800"/>
                  </a:lnTo>
                  <a:lnTo>
                    <a:pt x="0" y="438149"/>
                  </a:lnTo>
                  <a:lnTo>
                    <a:pt x="26670" y="438149"/>
                  </a:lnTo>
                  <a:lnTo>
                    <a:pt x="26670" y="431800"/>
                  </a:lnTo>
                  <a:close/>
                </a:path>
                <a:path w="26669" h="872489">
                  <a:moveTo>
                    <a:pt x="26670" y="438149"/>
                  </a:moveTo>
                  <a:lnTo>
                    <a:pt x="0" y="438149"/>
                  </a:lnTo>
                  <a:lnTo>
                    <a:pt x="0" y="444499"/>
                  </a:lnTo>
                  <a:lnTo>
                    <a:pt x="26670" y="444499"/>
                  </a:lnTo>
                  <a:lnTo>
                    <a:pt x="26670" y="438149"/>
                  </a:lnTo>
                  <a:close/>
                </a:path>
                <a:path w="26669" h="872489">
                  <a:moveTo>
                    <a:pt x="26670" y="444499"/>
                  </a:moveTo>
                  <a:lnTo>
                    <a:pt x="0" y="444499"/>
                  </a:lnTo>
                  <a:lnTo>
                    <a:pt x="0" y="450849"/>
                  </a:lnTo>
                  <a:lnTo>
                    <a:pt x="26670" y="450849"/>
                  </a:lnTo>
                  <a:lnTo>
                    <a:pt x="26670" y="444499"/>
                  </a:lnTo>
                  <a:close/>
                </a:path>
                <a:path w="26669" h="872489">
                  <a:moveTo>
                    <a:pt x="26670" y="450849"/>
                  </a:moveTo>
                  <a:lnTo>
                    <a:pt x="0" y="450849"/>
                  </a:lnTo>
                  <a:lnTo>
                    <a:pt x="0" y="457199"/>
                  </a:lnTo>
                  <a:lnTo>
                    <a:pt x="26670" y="457199"/>
                  </a:lnTo>
                  <a:lnTo>
                    <a:pt x="26670" y="450849"/>
                  </a:lnTo>
                  <a:close/>
                </a:path>
                <a:path w="26669" h="872489">
                  <a:moveTo>
                    <a:pt x="26670" y="457200"/>
                  </a:moveTo>
                  <a:lnTo>
                    <a:pt x="0" y="457200"/>
                  </a:lnTo>
                  <a:lnTo>
                    <a:pt x="0" y="463549"/>
                  </a:lnTo>
                  <a:lnTo>
                    <a:pt x="26670" y="463549"/>
                  </a:lnTo>
                  <a:lnTo>
                    <a:pt x="26670" y="457200"/>
                  </a:lnTo>
                  <a:close/>
                </a:path>
                <a:path w="26669" h="872489">
                  <a:moveTo>
                    <a:pt x="26670" y="463550"/>
                  </a:moveTo>
                  <a:lnTo>
                    <a:pt x="0" y="463550"/>
                  </a:lnTo>
                  <a:lnTo>
                    <a:pt x="0" y="469899"/>
                  </a:lnTo>
                  <a:lnTo>
                    <a:pt x="26670" y="469899"/>
                  </a:lnTo>
                  <a:lnTo>
                    <a:pt x="26670" y="463550"/>
                  </a:lnTo>
                  <a:close/>
                </a:path>
                <a:path w="26669" h="872489">
                  <a:moveTo>
                    <a:pt x="26670" y="469900"/>
                  </a:moveTo>
                  <a:lnTo>
                    <a:pt x="0" y="469900"/>
                  </a:lnTo>
                  <a:lnTo>
                    <a:pt x="0" y="476249"/>
                  </a:lnTo>
                  <a:lnTo>
                    <a:pt x="26670" y="476249"/>
                  </a:lnTo>
                  <a:lnTo>
                    <a:pt x="26670" y="469900"/>
                  </a:lnTo>
                  <a:close/>
                </a:path>
                <a:path w="26669" h="872489">
                  <a:moveTo>
                    <a:pt x="26670" y="476249"/>
                  </a:moveTo>
                  <a:lnTo>
                    <a:pt x="0" y="476249"/>
                  </a:lnTo>
                  <a:lnTo>
                    <a:pt x="0" y="482599"/>
                  </a:lnTo>
                  <a:lnTo>
                    <a:pt x="26670" y="482599"/>
                  </a:lnTo>
                  <a:lnTo>
                    <a:pt x="26670" y="476249"/>
                  </a:lnTo>
                  <a:close/>
                </a:path>
                <a:path w="26669" h="872489">
                  <a:moveTo>
                    <a:pt x="26670" y="482600"/>
                  </a:moveTo>
                  <a:lnTo>
                    <a:pt x="0" y="482600"/>
                  </a:lnTo>
                  <a:lnTo>
                    <a:pt x="0" y="488949"/>
                  </a:lnTo>
                  <a:lnTo>
                    <a:pt x="26670" y="488949"/>
                  </a:lnTo>
                  <a:lnTo>
                    <a:pt x="26670" y="482600"/>
                  </a:lnTo>
                  <a:close/>
                </a:path>
                <a:path w="26669" h="872489">
                  <a:moveTo>
                    <a:pt x="26670" y="488950"/>
                  </a:moveTo>
                  <a:lnTo>
                    <a:pt x="0" y="488950"/>
                  </a:lnTo>
                  <a:lnTo>
                    <a:pt x="0" y="495299"/>
                  </a:lnTo>
                  <a:lnTo>
                    <a:pt x="26670" y="495299"/>
                  </a:lnTo>
                  <a:lnTo>
                    <a:pt x="26670" y="488950"/>
                  </a:lnTo>
                  <a:close/>
                </a:path>
                <a:path w="26669" h="872489">
                  <a:moveTo>
                    <a:pt x="26670" y="495299"/>
                  </a:moveTo>
                  <a:lnTo>
                    <a:pt x="0" y="495299"/>
                  </a:lnTo>
                  <a:lnTo>
                    <a:pt x="0" y="501649"/>
                  </a:lnTo>
                  <a:lnTo>
                    <a:pt x="26670" y="501649"/>
                  </a:lnTo>
                  <a:lnTo>
                    <a:pt x="26670" y="495299"/>
                  </a:lnTo>
                  <a:close/>
                </a:path>
                <a:path w="26669" h="872489">
                  <a:moveTo>
                    <a:pt x="26670" y="501650"/>
                  </a:moveTo>
                  <a:lnTo>
                    <a:pt x="0" y="501650"/>
                  </a:lnTo>
                  <a:lnTo>
                    <a:pt x="0" y="507999"/>
                  </a:lnTo>
                  <a:lnTo>
                    <a:pt x="26670" y="507999"/>
                  </a:lnTo>
                  <a:lnTo>
                    <a:pt x="26670" y="501650"/>
                  </a:lnTo>
                  <a:close/>
                </a:path>
                <a:path w="26669" h="872489">
                  <a:moveTo>
                    <a:pt x="26670" y="507999"/>
                  </a:moveTo>
                  <a:lnTo>
                    <a:pt x="0" y="507999"/>
                  </a:lnTo>
                  <a:lnTo>
                    <a:pt x="0" y="514349"/>
                  </a:lnTo>
                  <a:lnTo>
                    <a:pt x="26670" y="514349"/>
                  </a:lnTo>
                  <a:lnTo>
                    <a:pt x="26670" y="507999"/>
                  </a:lnTo>
                  <a:close/>
                </a:path>
                <a:path w="26669" h="872489">
                  <a:moveTo>
                    <a:pt x="26670" y="514349"/>
                  </a:moveTo>
                  <a:lnTo>
                    <a:pt x="0" y="514349"/>
                  </a:lnTo>
                  <a:lnTo>
                    <a:pt x="0" y="520699"/>
                  </a:lnTo>
                  <a:lnTo>
                    <a:pt x="26670" y="520699"/>
                  </a:lnTo>
                  <a:lnTo>
                    <a:pt x="26670" y="514349"/>
                  </a:lnTo>
                  <a:close/>
                </a:path>
                <a:path w="26669" h="872489">
                  <a:moveTo>
                    <a:pt x="26670" y="520699"/>
                  </a:moveTo>
                  <a:lnTo>
                    <a:pt x="0" y="520699"/>
                  </a:lnTo>
                  <a:lnTo>
                    <a:pt x="0" y="527049"/>
                  </a:lnTo>
                  <a:lnTo>
                    <a:pt x="26670" y="527049"/>
                  </a:lnTo>
                  <a:lnTo>
                    <a:pt x="26670" y="520699"/>
                  </a:lnTo>
                  <a:close/>
                </a:path>
                <a:path w="26669" h="872489">
                  <a:moveTo>
                    <a:pt x="26670" y="527049"/>
                  </a:moveTo>
                  <a:lnTo>
                    <a:pt x="0" y="527049"/>
                  </a:lnTo>
                  <a:lnTo>
                    <a:pt x="0" y="547369"/>
                  </a:lnTo>
                  <a:lnTo>
                    <a:pt x="26670" y="547369"/>
                  </a:lnTo>
                  <a:lnTo>
                    <a:pt x="26670" y="527049"/>
                  </a:lnTo>
                  <a:close/>
                </a:path>
                <a:path w="26669" h="872489">
                  <a:moveTo>
                    <a:pt x="26670" y="547369"/>
                  </a:moveTo>
                  <a:lnTo>
                    <a:pt x="0" y="547369"/>
                  </a:lnTo>
                  <a:lnTo>
                    <a:pt x="0" y="553719"/>
                  </a:lnTo>
                  <a:lnTo>
                    <a:pt x="26670" y="553719"/>
                  </a:lnTo>
                  <a:lnTo>
                    <a:pt x="26670" y="547369"/>
                  </a:lnTo>
                  <a:close/>
                </a:path>
                <a:path w="26669" h="872489">
                  <a:moveTo>
                    <a:pt x="26670" y="553719"/>
                  </a:moveTo>
                  <a:lnTo>
                    <a:pt x="0" y="553719"/>
                  </a:lnTo>
                  <a:lnTo>
                    <a:pt x="0" y="572769"/>
                  </a:lnTo>
                  <a:lnTo>
                    <a:pt x="26670" y="572769"/>
                  </a:lnTo>
                  <a:lnTo>
                    <a:pt x="26670" y="553719"/>
                  </a:lnTo>
                  <a:close/>
                </a:path>
                <a:path w="26669" h="872489">
                  <a:moveTo>
                    <a:pt x="26670" y="572769"/>
                  </a:moveTo>
                  <a:lnTo>
                    <a:pt x="0" y="572769"/>
                  </a:lnTo>
                  <a:lnTo>
                    <a:pt x="0" y="579119"/>
                  </a:lnTo>
                  <a:lnTo>
                    <a:pt x="26670" y="579119"/>
                  </a:lnTo>
                  <a:lnTo>
                    <a:pt x="26670" y="572769"/>
                  </a:lnTo>
                  <a:close/>
                </a:path>
                <a:path w="26669" h="872489">
                  <a:moveTo>
                    <a:pt x="26670" y="579119"/>
                  </a:moveTo>
                  <a:lnTo>
                    <a:pt x="0" y="579119"/>
                  </a:lnTo>
                  <a:lnTo>
                    <a:pt x="0" y="585469"/>
                  </a:lnTo>
                  <a:lnTo>
                    <a:pt x="26670" y="585469"/>
                  </a:lnTo>
                  <a:lnTo>
                    <a:pt x="26670" y="579119"/>
                  </a:lnTo>
                  <a:close/>
                </a:path>
                <a:path w="26669" h="872489">
                  <a:moveTo>
                    <a:pt x="26670" y="585469"/>
                  </a:moveTo>
                  <a:lnTo>
                    <a:pt x="0" y="585469"/>
                  </a:lnTo>
                  <a:lnTo>
                    <a:pt x="0" y="591819"/>
                  </a:lnTo>
                  <a:lnTo>
                    <a:pt x="26670" y="591819"/>
                  </a:lnTo>
                  <a:lnTo>
                    <a:pt x="26670" y="585469"/>
                  </a:lnTo>
                  <a:close/>
                </a:path>
                <a:path w="26669" h="872489">
                  <a:moveTo>
                    <a:pt x="26670" y="591819"/>
                  </a:moveTo>
                  <a:lnTo>
                    <a:pt x="0" y="591819"/>
                  </a:lnTo>
                  <a:lnTo>
                    <a:pt x="0" y="598169"/>
                  </a:lnTo>
                  <a:lnTo>
                    <a:pt x="26670" y="598169"/>
                  </a:lnTo>
                  <a:lnTo>
                    <a:pt x="26670" y="591819"/>
                  </a:lnTo>
                  <a:close/>
                </a:path>
                <a:path w="26669" h="872489">
                  <a:moveTo>
                    <a:pt x="26670" y="598169"/>
                  </a:moveTo>
                  <a:lnTo>
                    <a:pt x="0" y="598169"/>
                  </a:lnTo>
                  <a:lnTo>
                    <a:pt x="0" y="604519"/>
                  </a:lnTo>
                  <a:lnTo>
                    <a:pt x="26670" y="604519"/>
                  </a:lnTo>
                  <a:lnTo>
                    <a:pt x="26670" y="598169"/>
                  </a:lnTo>
                  <a:close/>
                </a:path>
                <a:path w="26669" h="872489">
                  <a:moveTo>
                    <a:pt x="26670" y="604519"/>
                  </a:moveTo>
                  <a:lnTo>
                    <a:pt x="0" y="604519"/>
                  </a:lnTo>
                  <a:lnTo>
                    <a:pt x="0" y="610869"/>
                  </a:lnTo>
                  <a:lnTo>
                    <a:pt x="26670" y="610869"/>
                  </a:lnTo>
                  <a:lnTo>
                    <a:pt x="26670" y="604519"/>
                  </a:lnTo>
                  <a:close/>
                </a:path>
                <a:path w="26669" h="872489">
                  <a:moveTo>
                    <a:pt x="26670" y="610869"/>
                  </a:moveTo>
                  <a:lnTo>
                    <a:pt x="0" y="610869"/>
                  </a:lnTo>
                  <a:lnTo>
                    <a:pt x="0" y="623569"/>
                  </a:lnTo>
                  <a:lnTo>
                    <a:pt x="26670" y="623569"/>
                  </a:lnTo>
                  <a:lnTo>
                    <a:pt x="26670" y="610869"/>
                  </a:lnTo>
                  <a:close/>
                </a:path>
                <a:path w="26669" h="872489">
                  <a:moveTo>
                    <a:pt x="26670" y="623569"/>
                  </a:moveTo>
                  <a:lnTo>
                    <a:pt x="0" y="623569"/>
                  </a:lnTo>
                  <a:lnTo>
                    <a:pt x="0" y="629919"/>
                  </a:lnTo>
                  <a:lnTo>
                    <a:pt x="26670" y="629919"/>
                  </a:lnTo>
                  <a:lnTo>
                    <a:pt x="26670" y="623569"/>
                  </a:lnTo>
                  <a:close/>
                </a:path>
                <a:path w="26669" h="872489">
                  <a:moveTo>
                    <a:pt x="26670" y="629919"/>
                  </a:moveTo>
                  <a:lnTo>
                    <a:pt x="0" y="629919"/>
                  </a:lnTo>
                  <a:lnTo>
                    <a:pt x="0" y="636269"/>
                  </a:lnTo>
                  <a:lnTo>
                    <a:pt x="26670" y="636269"/>
                  </a:lnTo>
                  <a:lnTo>
                    <a:pt x="26670" y="629919"/>
                  </a:lnTo>
                  <a:close/>
                </a:path>
                <a:path w="26669" h="872489">
                  <a:moveTo>
                    <a:pt x="26670" y="636269"/>
                  </a:moveTo>
                  <a:lnTo>
                    <a:pt x="0" y="636269"/>
                  </a:lnTo>
                  <a:lnTo>
                    <a:pt x="0" y="642619"/>
                  </a:lnTo>
                  <a:lnTo>
                    <a:pt x="26670" y="642619"/>
                  </a:lnTo>
                  <a:lnTo>
                    <a:pt x="26670" y="636269"/>
                  </a:lnTo>
                  <a:close/>
                </a:path>
                <a:path w="26669" h="872489">
                  <a:moveTo>
                    <a:pt x="26670" y="642619"/>
                  </a:moveTo>
                  <a:lnTo>
                    <a:pt x="0" y="642619"/>
                  </a:lnTo>
                  <a:lnTo>
                    <a:pt x="0" y="648969"/>
                  </a:lnTo>
                  <a:lnTo>
                    <a:pt x="26670" y="648969"/>
                  </a:lnTo>
                  <a:lnTo>
                    <a:pt x="26670" y="642619"/>
                  </a:lnTo>
                  <a:close/>
                </a:path>
                <a:path w="26669" h="872489">
                  <a:moveTo>
                    <a:pt x="26670" y="648969"/>
                  </a:moveTo>
                  <a:lnTo>
                    <a:pt x="0" y="648969"/>
                  </a:lnTo>
                  <a:lnTo>
                    <a:pt x="0" y="655319"/>
                  </a:lnTo>
                  <a:lnTo>
                    <a:pt x="26670" y="655319"/>
                  </a:lnTo>
                  <a:lnTo>
                    <a:pt x="26670" y="648969"/>
                  </a:lnTo>
                  <a:close/>
                </a:path>
                <a:path w="26669" h="872489">
                  <a:moveTo>
                    <a:pt x="26670" y="655319"/>
                  </a:moveTo>
                  <a:lnTo>
                    <a:pt x="0" y="655319"/>
                  </a:lnTo>
                  <a:lnTo>
                    <a:pt x="0" y="659129"/>
                  </a:lnTo>
                  <a:lnTo>
                    <a:pt x="26670" y="659129"/>
                  </a:lnTo>
                  <a:lnTo>
                    <a:pt x="26670" y="655319"/>
                  </a:lnTo>
                  <a:close/>
                </a:path>
                <a:path w="26669" h="872489">
                  <a:moveTo>
                    <a:pt x="26670" y="659129"/>
                  </a:moveTo>
                  <a:lnTo>
                    <a:pt x="0" y="659129"/>
                  </a:lnTo>
                  <a:lnTo>
                    <a:pt x="0" y="668019"/>
                  </a:lnTo>
                  <a:lnTo>
                    <a:pt x="26670" y="668019"/>
                  </a:lnTo>
                  <a:lnTo>
                    <a:pt x="26670" y="659129"/>
                  </a:lnTo>
                  <a:close/>
                </a:path>
                <a:path w="26669" h="872489">
                  <a:moveTo>
                    <a:pt x="26670" y="668019"/>
                  </a:moveTo>
                  <a:lnTo>
                    <a:pt x="0" y="668019"/>
                  </a:lnTo>
                  <a:lnTo>
                    <a:pt x="0" y="674369"/>
                  </a:lnTo>
                  <a:lnTo>
                    <a:pt x="26670" y="674369"/>
                  </a:lnTo>
                  <a:lnTo>
                    <a:pt x="26670" y="668019"/>
                  </a:lnTo>
                  <a:close/>
                </a:path>
                <a:path w="26669" h="872489">
                  <a:moveTo>
                    <a:pt x="26670" y="674369"/>
                  </a:moveTo>
                  <a:lnTo>
                    <a:pt x="0" y="674369"/>
                  </a:lnTo>
                  <a:lnTo>
                    <a:pt x="0" y="680719"/>
                  </a:lnTo>
                  <a:lnTo>
                    <a:pt x="26670" y="680719"/>
                  </a:lnTo>
                  <a:lnTo>
                    <a:pt x="26670" y="674369"/>
                  </a:lnTo>
                  <a:close/>
                </a:path>
                <a:path w="26669" h="872489">
                  <a:moveTo>
                    <a:pt x="26670" y="680719"/>
                  </a:moveTo>
                  <a:lnTo>
                    <a:pt x="0" y="680719"/>
                  </a:lnTo>
                  <a:lnTo>
                    <a:pt x="0" y="687069"/>
                  </a:lnTo>
                  <a:lnTo>
                    <a:pt x="26670" y="687069"/>
                  </a:lnTo>
                  <a:lnTo>
                    <a:pt x="26670" y="680719"/>
                  </a:lnTo>
                  <a:close/>
                </a:path>
                <a:path w="26669" h="872489">
                  <a:moveTo>
                    <a:pt x="26670" y="687069"/>
                  </a:moveTo>
                  <a:lnTo>
                    <a:pt x="0" y="687069"/>
                  </a:lnTo>
                  <a:lnTo>
                    <a:pt x="0" y="693419"/>
                  </a:lnTo>
                  <a:lnTo>
                    <a:pt x="26670" y="693419"/>
                  </a:lnTo>
                  <a:lnTo>
                    <a:pt x="26670" y="687069"/>
                  </a:lnTo>
                  <a:close/>
                </a:path>
                <a:path w="26669" h="872489">
                  <a:moveTo>
                    <a:pt x="26670" y="693419"/>
                  </a:moveTo>
                  <a:lnTo>
                    <a:pt x="0" y="693419"/>
                  </a:lnTo>
                  <a:lnTo>
                    <a:pt x="0" y="699769"/>
                  </a:lnTo>
                  <a:lnTo>
                    <a:pt x="26670" y="699769"/>
                  </a:lnTo>
                  <a:lnTo>
                    <a:pt x="26670" y="693419"/>
                  </a:lnTo>
                  <a:close/>
                </a:path>
                <a:path w="26669" h="872489">
                  <a:moveTo>
                    <a:pt x="26670" y="699769"/>
                  </a:moveTo>
                  <a:lnTo>
                    <a:pt x="0" y="699769"/>
                  </a:lnTo>
                  <a:lnTo>
                    <a:pt x="0" y="706119"/>
                  </a:lnTo>
                  <a:lnTo>
                    <a:pt x="26670" y="706119"/>
                  </a:lnTo>
                  <a:lnTo>
                    <a:pt x="26670" y="699769"/>
                  </a:lnTo>
                  <a:close/>
                </a:path>
                <a:path w="26669" h="872489">
                  <a:moveTo>
                    <a:pt x="26670" y="706119"/>
                  </a:moveTo>
                  <a:lnTo>
                    <a:pt x="0" y="706119"/>
                  </a:lnTo>
                  <a:lnTo>
                    <a:pt x="0" y="712469"/>
                  </a:lnTo>
                  <a:lnTo>
                    <a:pt x="26670" y="712469"/>
                  </a:lnTo>
                  <a:lnTo>
                    <a:pt x="26670" y="706119"/>
                  </a:lnTo>
                  <a:close/>
                </a:path>
                <a:path w="26669" h="872489">
                  <a:moveTo>
                    <a:pt x="26670" y="712469"/>
                  </a:moveTo>
                  <a:lnTo>
                    <a:pt x="0" y="712469"/>
                  </a:lnTo>
                  <a:lnTo>
                    <a:pt x="0" y="725169"/>
                  </a:lnTo>
                  <a:lnTo>
                    <a:pt x="26670" y="725169"/>
                  </a:lnTo>
                  <a:lnTo>
                    <a:pt x="26670" y="712469"/>
                  </a:lnTo>
                  <a:close/>
                </a:path>
                <a:path w="26669" h="872489">
                  <a:moveTo>
                    <a:pt x="26670" y="725169"/>
                  </a:moveTo>
                  <a:lnTo>
                    <a:pt x="0" y="725169"/>
                  </a:lnTo>
                  <a:lnTo>
                    <a:pt x="0" y="750569"/>
                  </a:lnTo>
                  <a:lnTo>
                    <a:pt x="26670" y="750569"/>
                  </a:lnTo>
                  <a:lnTo>
                    <a:pt x="26670" y="725169"/>
                  </a:lnTo>
                  <a:close/>
                </a:path>
                <a:path w="26669" h="872489">
                  <a:moveTo>
                    <a:pt x="26670" y="750569"/>
                  </a:moveTo>
                  <a:lnTo>
                    <a:pt x="0" y="750569"/>
                  </a:lnTo>
                  <a:lnTo>
                    <a:pt x="0" y="763269"/>
                  </a:lnTo>
                  <a:lnTo>
                    <a:pt x="26670" y="763269"/>
                  </a:lnTo>
                  <a:lnTo>
                    <a:pt x="26670" y="750569"/>
                  </a:lnTo>
                  <a:close/>
                </a:path>
                <a:path w="26669" h="872489">
                  <a:moveTo>
                    <a:pt x="26670" y="763269"/>
                  </a:moveTo>
                  <a:lnTo>
                    <a:pt x="0" y="763269"/>
                  </a:lnTo>
                  <a:lnTo>
                    <a:pt x="0" y="769619"/>
                  </a:lnTo>
                  <a:lnTo>
                    <a:pt x="26670" y="769619"/>
                  </a:lnTo>
                  <a:lnTo>
                    <a:pt x="26670" y="763269"/>
                  </a:lnTo>
                  <a:close/>
                </a:path>
                <a:path w="26669" h="872489">
                  <a:moveTo>
                    <a:pt x="26670" y="769619"/>
                  </a:moveTo>
                  <a:lnTo>
                    <a:pt x="0" y="769619"/>
                  </a:lnTo>
                  <a:lnTo>
                    <a:pt x="0" y="775969"/>
                  </a:lnTo>
                  <a:lnTo>
                    <a:pt x="26670" y="775969"/>
                  </a:lnTo>
                  <a:lnTo>
                    <a:pt x="26670" y="769619"/>
                  </a:lnTo>
                  <a:close/>
                </a:path>
                <a:path w="26669" h="872489">
                  <a:moveTo>
                    <a:pt x="26670" y="775969"/>
                  </a:moveTo>
                  <a:lnTo>
                    <a:pt x="0" y="775969"/>
                  </a:lnTo>
                  <a:lnTo>
                    <a:pt x="0" y="782319"/>
                  </a:lnTo>
                  <a:lnTo>
                    <a:pt x="26670" y="782319"/>
                  </a:lnTo>
                  <a:lnTo>
                    <a:pt x="26670" y="775969"/>
                  </a:lnTo>
                  <a:close/>
                </a:path>
                <a:path w="26669" h="872489">
                  <a:moveTo>
                    <a:pt x="26670" y="782319"/>
                  </a:moveTo>
                  <a:lnTo>
                    <a:pt x="0" y="782319"/>
                  </a:lnTo>
                  <a:lnTo>
                    <a:pt x="0" y="788669"/>
                  </a:lnTo>
                  <a:lnTo>
                    <a:pt x="26670" y="788669"/>
                  </a:lnTo>
                  <a:lnTo>
                    <a:pt x="26670" y="782319"/>
                  </a:lnTo>
                  <a:close/>
                </a:path>
                <a:path w="26669" h="872489">
                  <a:moveTo>
                    <a:pt x="26670" y="788669"/>
                  </a:moveTo>
                  <a:lnTo>
                    <a:pt x="0" y="788669"/>
                  </a:lnTo>
                  <a:lnTo>
                    <a:pt x="0" y="795019"/>
                  </a:lnTo>
                  <a:lnTo>
                    <a:pt x="26670" y="795019"/>
                  </a:lnTo>
                  <a:lnTo>
                    <a:pt x="26670" y="788669"/>
                  </a:lnTo>
                  <a:close/>
                </a:path>
                <a:path w="26669" h="872489">
                  <a:moveTo>
                    <a:pt x="26670" y="796289"/>
                  </a:moveTo>
                  <a:lnTo>
                    <a:pt x="0" y="796289"/>
                  </a:lnTo>
                  <a:lnTo>
                    <a:pt x="0" y="801369"/>
                  </a:lnTo>
                  <a:lnTo>
                    <a:pt x="26670" y="801369"/>
                  </a:lnTo>
                  <a:lnTo>
                    <a:pt x="26670" y="796289"/>
                  </a:lnTo>
                  <a:close/>
                </a:path>
                <a:path w="26669" h="872489">
                  <a:moveTo>
                    <a:pt x="26670" y="795019"/>
                  </a:moveTo>
                  <a:lnTo>
                    <a:pt x="0" y="795019"/>
                  </a:lnTo>
                  <a:lnTo>
                    <a:pt x="0" y="796289"/>
                  </a:lnTo>
                  <a:lnTo>
                    <a:pt x="26670" y="796289"/>
                  </a:lnTo>
                  <a:lnTo>
                    <a:pt x="26670" y="795019"/>
                  </a:lnTo>
                  <a:close/>
                </a:path>
                <a:path w="26669" h="872489">
                  <a:moveTo>
                    <a:pt x="26670" y="801369"/>
                  </a:moveTo>
                  <a:lnTo>
                    <a:pt x="0" y="801369"/>
                  </a:lnTo>
                  <a:lnTo>
                    <a:pt x="0" y="807719"/>
                  </a:lnTo>
                  <a:lnTo>
                    <a:pt x="26670" y="807719"/>
                  </a:lnTo>
                  <a:lnTo>
                    <a:pt x="26670" y="801369"/>
                  </a:lnTo>
                  <a:close/>
                </a:path>
                <a:path w="26669" h="872489">
                  <a:moveTo>
                    <a:pt x="26670" y="807719"/>
                  </a:moveTo>
                  <a:lnTo>
                    <a:pt x="0" y="807719"/>
                  </a:lnTo>
                  <a:lnTo>
                    <a:pt x="0" y="814069"/>
                  </a:lnTo>
                  <a:lnTo>
                    <a:pt x="26670" y="814069"/>
                  </a:lnTo>
                  <a:lnTo>
                    <a:pt x="26670" y="807719"/>
                  </a:lnTo>
                  <a:close/>
                </a:path>
                <a:path w="26669" h="872489">
                  <a:moveTo>
                    <a:pt x="26670" y="814069"/>
                  </a:moveTo>
                  <a:lnTo>
                    <a:pt x="0" y="814069"/>
                  </a:lnTo>
                  <a:lnTo>
                    <a:pt x="0" y="820419"/>
                  </a:lnTo>
                  <a:lnTo>
                    <a:pt x="26670" y="820419"/>
                  </a:lnTo>
                  <a:lnTo>
                    <a:pt x="26670" y="814069"/>
                  </a:lnTo>
                  <a:close/>
                </a:path>
                <a:path w="26669" h="872489">
                  <a:moveTo>
                    <a:pt x="26670" y="820419"/>
                  </a:moveTo>
                  <a:lnTo>
                    <a:pt x="0" y="820419"/>
                  </a:lnTo>
                  <a:lnTo>
                    <a:pt x="0" y="826769"/>
                  </a:lnTo>
                  <a:lnTo>
                    <a:pt x="26670" y="826769"/>
                  </a:lnTo>
                  <a:lnTo>
                    <a:pt x="26670" y="820419"/>
                  </a:lnTo>
                  <a:close/>
                </a:path>
                <a:path w="26669" h="872489">
                  <a:moveTo>
                    <a:pt x="26670" y="826769"/>
                  </a:moveTo>
                  <a:lnTo>
                    <a:pt x="0" y="826769"/>
                  </a:lnTo>
                  <a:lnTo>
                    <a:pt x="0" y="833119"/>
                  </a:lnTo>
                  <a:lnTo>
                    <a:pt x="26670" y="833119"/>
                  </a:lnTo>
                  <a:lnTo>
                    <a:pt x="26670" y="826769"/>
                  </a:lnTo>
                  <a:close/>
                </a:path>
                <a:path w="26669" h="872489">
                  <a:moveTo>
                    <a:pt x="26670" y="833119"/>
                  </a:moveTo>
                  <a:lnTo>
                    <a:pt x="0" y="833119"/>
                  </a:lnTo>
                  <a:lnTo>
                    <a:pt x="0" y="858519"/>
                  </a:lnTo>
                  <a:lnTo>
                    <a:pt x="26670" y="858519"/>
                  </a:lnTo>
                  <a:lnTo>
                    <a:pt x="26670" y="833119"/>
                  </a:lnTo>
                  <a:close/>
                </a:path>
                <a:path w="26669" h="872489">
                  <a:moveTo>
                    <a:pt x="26670" y="858519"/>
                  </a:moveTo>
                  <a:lnTo>
                    <a:pt x="0" y="858519"/>
                  </a:lnTo>
                  <a:lnTo>
                    <a:pt x="0" y="861059"/>
                  </a:lnTo>
                  <a:lnTo>
                    <a:pt x="2540" y="861059"/>
                  </a:lnTo>
                  <a:lnTo>
                    <a:pt x="2540" y="862329"/>
                  </a:lnTo>
                  <a:lnTo>
                    <a:pt x="5080" y="862329"/>
                  </a:lnTo>
                  <a:lnTo>
                    <a:pt x="5080" y="863599"/>
                  </a:lnTo>
                  <a:lnTo>
                    <a:pt x="7620" y="863599"/>
                  </a:lnTo>
                  <a:lnTo>
                    <a:pt x="7620" y="864869"/>
                  </a:lnTo>
                  <a:lnTo>
                    <a:pt x="26670" y="864869"/>
                  </a:lnTo>
                  <a:lnTo>
                    <a:pt x="26670" y="858519"/>
                  </a:lnTo>
                  <a:close/>
                </a:path>
                <a:path w="26669" h="872489">
                  <a:moveTo>
                    <a:pt x="26670" y="864869"/>
                  </a:moveTo>
                  <a:lnTo>
                    <a:pt x="11430" y="864869"/>
                  </a:lnTo>
                  <a:lnTo>
                    <a:pt x="11430" y="866139"/>
                  </a:lnTo>
                  <a:lnTo>
                    <a:pt x="13970" y="866139"/>
                  </a:lnTo>
                  <a:lnTo>
                    <a:pt x="13970" y="867409"/>
                  </a:lnTo>
                  <a:lnTo>
                    <a:pt x="16510" y="867409"/>
                  </a:lnTo>
                  <a:lnTo>
                    <a:pt x="16510" y="868679"/>
                  </a:lnTo>
                  <a:lnTo>
                    <a:pt x="26670" y="868679"/>
                  </a:lnTo>
                  <a:lnTo>
                    <a:pt x="26670" y="864869"/>
                  </a:lnTo>
                  <a:close/>
                </a:path>
                <a:path w="26669" h="872489">
                  <a:moveTo>
                    <a:pt x="26670" y="868679"/>
                  </a:moveTo>
                  <a:lnTo>
                    <a:pt x="20320" y="868679"/>
                  </a:lnTo>
                  <a:lnTo>
                    <a:pt x="20320" y="869949"/>
                  </a:lnTo>
                  <a:lnTo>
                    <a:pt x="22860" y="869949"/>
                  </a:lnTo>
                  <a:lnTo>
                    <a:pt x="22860" y="871219"/>
                  </a:lnTo>
                  <a:lnTo>
                    <a:pt x="26670" y="871219"/>
                  </a:lnTo>
                  <a:lnTo>
                    <a:pt x="26670" y="868679"/>
                  </a:lnTo>
                  <a:close/>
                </a:path>
                <a:path w="26669" h="872489">
                  <a:moveTo>
                    <a:pt x="26670" y="871219"/>
                  </a:moveTo>
                  <a:lnTo>
                    <a:pt x="25400" y="871219"/>
                  </a:lnTo>
                  <a:lnTo>
                    <a:pt x="25400" y="872489"/>
                  </a:lnTo>
                  <a:lnTo>
                    <a:pt x="26670" y="872489"/>
                  </a:lnTo>
                  <a:lnTo>
                    <a:pt x="26670" y="871219"/>
                  </a:lnTo>
                  <a:close/>
                </a:path>
              </a:pathLst>
            </a:custGeom>
            <a:solidFill>
              <a:srgbClr val="738EE1"/>
            </a:solidFill>
          </p:spPr>
          <p:txBody>
            <a:bodyPr wrap="square" lIns="0" tIns="0" rIns="0" bIns="0" rtlCol="0"/>
            <a:lstStyle/>
            <a:p>
              <a:endParaRPr/>
            </a:p>
          </p:txBody>
        </p:sp>
        <p:sp>
          <p:nvSpPr>
            <p:cNvPr id="632" name="object 632"/>
            <p:cNvSpPr/>
            <p:nvPr/>
          </p:nvSpPr>
          <p:spPr>
            <a:xfrm>
              <a:off x="1487169" y="4683759"/>
              <a:ext cx="25400" cy="864869"/>
            </a:xfrm>
            <a:custGeom>
              <a:avLst/>
              <a:gdLst/>
              <a:ahLst/>
              <a:cxnLst/>
              <a:rect l="l" t="t" r="r" b="b"/>
              <a:pathLst>
                <a:path w="25400" h="864870">
                  <a:moveTo>
                    <a:pt x="3810" y="0"/>
                  </a:moveTo>
                  <a:lnTo>
                    <a:pt x="0" y="0"/>
                  </a:lnTo>
                  <a:lnTo>
                    <a:pt x="0" y="5079"/>
                  </a:lnTo>
                  <a:lnTo>
                    <a:pt x="25400" y="5079"/>
                  </a:lnTo>
                  <a:lnTo>
                    <a:pt x="25400" y="3809"/>
                  </a:lnTo>
                  <a:lnTo>
                    <a:pt x="17780" y="3809"/>
                  </a:lnTo>
                  <a:lnTo>
                    <a:pt x="17780" y="2539"/>
                  </a:lnTo>
                  <a:lnTo>
                    <a:pt x="11430" y="2539"/>
                  </a:lnTo>
                  <a:lnTo>
                    <a:pt x="11430" y="1269"/>
                  </a:lnTo>
                  <a:lnTo>
                    <a:pt x="3810" y="1269"/>
                  </a:lnTo>
                  <a:lnTo>
                    <a:pt x="3810" y="0"/>
                  </a:lnTo>
                  <a:close/>
                </a:path>
                <a:path w="25400" h="864870">
                  <a:moveTo>
                    <a:pt x="25400" y="5080"/>
                  </a:moveTo>
                  <a:lnTo>
                    <a:pt x="0" y="5080"/>
                  </a:lnTo>
                  <a:lnTo>
                    <a:pt x="0" y="11429"/>
                  </a:lnTo>
                  <a:lnTo>
                    <a:pt x="25400" y="11429"/>
                  </a:lnTo>
                  <a:lnTo>
                    <a:pt x="25400" y="5080"/>
                  </a:lnTo>
                  <a:close/>
                </a:path>
                <a:path w="25400" h="864870">
                  <a:moveTo>
                    <a:pt x="25400" y="11430"/>
                  </a:moveTo>
                  <a:lnTo>
                    <a:pt x="0" y="11430"/>
                  </a:lnTo>
                  <a:lnTo>
                    <a:pt x="0" y="24129"/>
                  </a:lnTo>
                  <a:lnTo>
                    <a:pt x="25400" y="24129"/>
                  </a:lnTo>
                  <a:lnTo>
                    <a:pt x="25400" y="11430"/>
                  </a:lnTo>
                  <a:close/>
                </a:path>
                <a:path w="25400" h="864870">
                  <a:moveTo>
                    <a:pt x="25400" y="24130"/>
                  </a:moveTo>
                  <a:lnTo>
                    <a:pt x="0" y="24130"/>
                  </a:lnTo>
                  <a:lnTo>
                    <a:pt x="0" y="30479"/>
                  </a:lnTo>
                  <a:lnTo>
                    <a:pt x="25400" y="30479"/>
                  </a:lnTo>
                  <a:lnTo>
                    <a:pt x="25400" y="24130"/>
                  </a:lnTo>
                  <a:close/>
                </a:path>
                <a:path w="25400" h="864870">
                  <a:moveTo>
                    <a:pt x="25400" y="30480"/>
                  </a:moveTo>
                  <a:lnTo>
                    <a:pt x="0" y="30480"/>
                  </a:lnTo>
                  <a:lnTo>
                    <a:pt x="0" y="49529"/>
                  </a:lnTo>
                  <a:lnTo>
                    <a:pt x="25400" y="49529"/>
                  </a:lnTo>
                  <a:lnTo>
                    <a:pt x="25400" y="30480"/>
                  </a:lnTo>
                  <a:close/>
                </a:path>
                <a:path w="25400" h="864870">
                  <a:moveTo>
                    <a:pt x="25400" y="49530"/>
                  </a:moveTo>
                  <a:lnTo>
                    <a:pt x="0" y="49530"/>
                  </a:lnTo>
                  <a:lnTo>
                    <a:pt x="0" y="55879"/>
                  </a:lnTo>
                  <a:lnTo>
                    <a:pt x="25400" y="55879"/>
                  </a:lnTo>
                  <a:lnTo>
                    <a:pt x="25400" y="49530"/>
                  </a:lnTo>
                  <a:close/>
                </a:path>
                <a:path w="25400" h="864870">
                  <a:moveTo>
                    <a:pt x="25400" y="55880"/>
                  </a:moveTo>
                  <a:lnTo>
                    <a:pt x="0" y="55880"/>
                  </a:lnTo>
                  <a:lnTo>
                    <a:pt x="0" y="62229"/>
                  </a:lnTo>
                  <a:lnTo>
                    <a:pt x="25400" y="62229"/>
                  </a:lnTo>
                  <a:lnTo>
                    <a:pt x="25400" y="55880"/>
                  </a:lnTo>
                  <a:close/>
                </a:path>
                <a:path w="25400" h="864870">
                  <a:moveTo>
                    <a:pt x="25400" y="62230"/>
                  </a:moveTo>
                  <a:lnTo>
                    <a:pt x="0" y="62230"/>
                  </a:lnTo>
                  <a:lnTo>
                    <a:pt x="0" y="68579"/>
                  </a:lnTo>
                  <a:lnTo>
                    <a:pt x="25400" y="68579"/>
                  </a:lnTo>
                  <a:lnTo>
                    <a:pt x="25400" y="62230"/>
                  </a:lnTo>
                  <a:close/>
                </a:path>
                <a:path w="25400" h="864870">
                  <a:moveTo>
                    <a:pt x="25400" y="68580"/>
                  </a:moveTo>
                  <a:lnTo>
                    <a:pt x="0" y="68580"/>
                  </a:lnTo>
                  <a:lnTo>
                    <a:pt x="0" y="74929"/>
                  </a:lnTo>
                  <a:lnTo>
                    <a:pt x="25400" y="74929"/>
                  </a:lnTo>
                  <a:lnTo>
                    <a:pt x="25400" y="68580"/>
                  </a:lnTo>
                  <a:close/>
                </a:path>
                <a:path w="25400" h="864870">
                  <a:moveTo>
                    <a:pt x="25400" y="74930"/>
                  </a:moveTo>
                  <a:lnTo>
                    <a:pt x="0" y="74930"/>
                  </a:lnTo>
                  <a:lnTo>
                    <a:pt x="0" y="81279"/>
                  </a:lnTo>
                  <a:lnTo>
                    <a:pt x="25400" y="81279"/>
                  </a:lnTo>
                  <a:lnTo>
                    <a:pt x="25400" y="74930"/>
                  </a:lnTo>
                  <a:close/>
                </a:path>
                <a:path w="25400" h="864870">
                  <a:moveTo>
                    <a:pt x="25400" y="81280"/>
                  </a:moveTo>
                  <a:lnTo>
                    <a:pt x="0" y="81280"/>
                  </a:lnTo>
                  <a:lnTo>
                    <a:pt x="0" y="87629"/>
                  </a:lnTo>
                  <a:lnTo>
                    <a:pt x="25400" y="87629"/>
                  </a:lnTo>
                  <a:lnTo>
                    <a:pt x="25400" y="81280"/>
                  </a:lnTo>
                  <a:close/>
                </a:path>
                <a:path w="25400" h="864870">
                  <a:moveTo>
                    <a:pt x="25400" y="87630"/>
                  </a:moveTo>
                  <a:lnTo>
                    <a:pt x="0" y="87630"/>
                  </a:lnTo>
                  <a:lnTo>
                    <a:pt x="0" y="100329"/>
                  </a:lnTo>
                  <a:lnTo>
                    <a:pt x="25400" y="100329"/>
                  </a:lnTo>
                  <a:lnTo>
                    <a:pt x="25400" y="87630"/>
                  </a:lnTo>
                  <a:close/>
                </a:path>
                <a:path w="25400" h="864870">
                  <a:moveTo>
                    <a:pt x="25400" y="100330"/>
                  </a:moveTo>
                  <a:lnTo>
                    <a:pt x="0" y="100330"/>
                  </a:lnTo>
                  <a:lnTo>
                    <a:pt x="0" y="106679"/>
                  </a:lnTo>
                  <a:lnTo>
                    <a:pt x="25400" y="106679"/>
                  </a:lnTo>
                  <a:lnTo>
                    <a:pt x="25400" y="100330"/>
                  </a:lnTo>
                  <a:close/>
                </a:path>
                <a:path w="25400" h="864870">
                  <a:moveTo>
                    <a:pt x="25400" y="106680"/>
                  </a:moveTo>
                  <a:lnTo>
                    <a:pt x="0" y="106680"/>
                  </a:lnTo>
                  <a:lnTo>
                    <a:pt x="0" y="113029"/>
                  </a:lnTo>
                  <a:lnTo>
                    <a:pt x="25400" y="113029"/>
                  </a:lnTo>
                  <a:lnTo>
                    <a:pt x="25400" y="106680"/>
                  </a:lnTo>
                  <a:close/>
                </a:path>
                <a:path w="25400" h="864870">
                  <a:moveTo>
                    <a:pt x="25400" y="113030"/>
                  </a:moveTo>
                  <a:lnTo>
                    <a:pt x="0" y="113030"/>
                  </a:lnTo>
                  <a:lnTo>
                    <a:pt x="0" y="119379"/>
                  </a:lnTo>
                  <a:lnTo>
                    <a:pt x="25400" y="119379"/>
                  </a:lnTo>
                  <a:lnTo>
                    <a:pt x="25400" y="113030"/>
                  </a:lnTo>
                  <a:close/>
                </a:path>
                <a:path w="25400" h="864870">
                  <a:moveTo>
                    <a:pt x="25400" y="119380"/>
                  </a:moveTo>
                  <a:lnTo>
                    <a:pt x="0" y="119380"/>
                  </a:lnTo>
                  <a:lnTo>
                    <a:pt x="0" y="125729"/>
                  </a:lnTo>
                  <a:lnTo>
                    <a:pt x="25400" y="125729"/>
                  </a:lnTo>
                  <a:lnTo>
                    <a:pt x="25400" y="119380"/>
                  </a:lnTo>
                  <a:close/>
                </a:path>
                <a:path w="25400" h="864870">
                  <a:moveTo>
                    <a:pt x="25400" y="125730"/>
                  </a:moveTo>
                  <a:lnTo>
                    <a:pt x="0" y="125730"/>
                  </a:lnTo>
                  <a:lnTo>
                    <a:pt x="0" y="132079"/>
                  </a:lnTo>
                  <a:lnTo>
                    <a:pt x="25400" y="132079"/>
                  </a:lnTo>
                  <a:lnTo>
                    <a:pt x="25400" y="125730"/>
                  </a:lnTo>
                  <a:close/>
                </a:path>
                <a:path w="25400" h="864870">
                  <a:moveTo>
                    <a:pt x="25400" y="132080"/>
                  </a:moveTo>
                  <a:lnTo>
                    <a:pt x="0" y="132080"/>
                  </a:lnTo>
                  <a:lnTo>
                    <a:pt x="0" y="138429"/>
                  </a:lnTo>
                  <a:lnTo>
                    <a:pt x="25400" y="138429"/>
                  </a:lnTo>
                  <a:lnTo>
                    <a:pt x="25400" y="132080"/>
                  </a:lnTo>
                  <a:close/>
                </a:path>
                <a:path w="25400" h="864870">
                  <a:moveTo>
                    <a:pt x="25400" y="138430"/>
                  </a:moveTo>
                  <a:lnTo>
                    <a:pt x="0" y="138430"/>
                  </a:lnTo>
                  <a:lnTo>
                    <a:pt x="0" y="144779"/>
                  </a:lnTo>
                  <a:lnTo>
                    <a:pt x="25400" y="144779"/>
                  </a:lnTo>
                  <a:lnTo>
                    <a:pt x="25400" y="138430"/>
                  </a:lnTo>
                  <a:close/>
                </a:path>
                <a:path w="25400" h="864870">
                  <a:moveTo>
                    <a:pt x="25400" y="144780"/>
                  </a:moveTo>
                  <a:lnTo>
                    <a:pt x="0" y="144780"/>
                  </a:lnTo>
                  <a:lnTo>
                    <a:pt x="0" y="151129"/>
                  </a:lnTo>
                  <a:lnTo>
                    <a:pt x="25400" y="151129"/>
                  </a:lnTo>
                  <a:lnTo>
                    <a:pt x="25400" y="144780"/>
                  </a:lnTo>
                  <a:close/>
                </a:path>
                <a:path w="25400" h="864870">
                  <a:moveTo>
                    <a:pt x="25400" y="151130"/>
                  </a:moveTo>
                  <a:lnTo>
                    <a:pt x="0" y="151130"/>
                  </a:lnTo>
                  <a:lnTo>
                    <a:pt x="0" y="157479"/>
                  </a:lnTo>
                  <a:lnTo>
                    <a:pt x="25400" y="157479"/>
                  </a:lnTo>
                  <a:lnTo>
                    <a:pt x="25400" y="151130"/>
                  </a:lnTo>
                  <a:close/>
                </a:path>
                <a:path w="25400" h="864870">
                  <a:moveTo>
                    <a:pt x="25400" y="157480"/>
                  </a:moveTo>
                  <a:lnTo>
                    <a:pt x="0" y="157480"/>
                  </a:lnTo>
                  <a:lnTo>
                    <a:pt x="0" y="170179"/>
                  </a:lnTo>
                  <a:lnTo>
                    <a:pt x="25400" y="170179"/>
                  </a:lnTo>
                  <a:lnTo>
                    <a:pt x="25400" y="157480"/>
                  </a:lnTo>
                  <a:close/>
                </a:path>
                <a:path w="25400" h="864870">
                  <a:moveTo>
                    <a:pt x="25400" y="170180"/>
                  </a:moveTo>
                  <a:lnTo>
                    <a:pt x="0" y="170180"/>
                  </a:lnTo>
                  <a:lnTo>
                    <a:pt x="0" y="176529"/>
                  </a:lnTo>
                  <a:lnTo>
                    <a:pt x="25400" y="176529"/>
                  </a:lnTo>
                  <a:lnTo>
                    <a:pt x="25400" y="170180"/>
                  </a:lnTo>
                  <a:close/>
                </a:path>
                <a:path w="25400" h="864870">
                  <a:moveTo>
                    <a:pt x="25400" y="176530"/>
                  </a:moveTo>
                  <a:lnTo>
                    <a:pt x="0" y="176530"/>
                  </a:lnTo>
                  <a:lnTo>
                    <a:pt x="0" y="182879"/>
                  </a:lnTo>
                  <a:lnTo>
                    <a:pt x="25400" y="182879"/>
                  </a:lnTo>
                  <a:lnTo>
                    <a:pt x="25400" y="176530"/>
                  </a:lnTo>
                  <a:close/>
                </a:path>
                <a:path w="25400" h="864870">
                  <a:moveTo>
                    <a:pt x="25400" y="182880"/>
                  </a:moveTo>
                  <a:lnTo>
                    <a:pt x="0" y="182880"/>
                  </a:lnTo>
                  <a:lnTo>
                    <a:pt x="0" y="189229"/>
                  </a:lnTo>
                  <a:lnTo>
                    <a:pt x="25400" y="189229"/>
                  </a:lnTo>
                  <a:lnTo>
                    <a:pt x="25400" y="182880"/>
                  </a:lnTo>
                  <a:close/>
                </a:path>
                <a:path w="25400" h="864870">
                  <a:moveTo>
                    <a:pt x="25400" y="189230"/>
                  </a:moveTo>
                  <a:lnTo>
                    <a:pt x="0" y="189230"/>
                  </a:lnTo>
                  <a:lnTo>
                    <a:pt x="0" y="195579"/>
                  </a:lnTo>
                  <a:lnTo>
                    <a:pt x="25400" y="195579"/>
                  </a:lnTo>
                  <a:lnTo>
                    <a:pt x="25400" y="189230"/>
                  </a:lnTo>
                  <a:close/>
                </a:path>
                <a:path w="25400" h="864870">
                  <a:moveTo>
                    <a:pt x="25400" y="195580"/>
                  </a:moveTo>
                  <a:lnTo>
                    <a:pt x="0" y="195580"/>
                  </a:lnTo>
                  <a:lnTo>
                    <a:pt x="0" y="201929"/>
                  </a:lnTo>
                  <a:lnTo>
                    <a:pt x="25400" y="201929"/>
                  </a:lnTo>
                  <a:lnTo>
                    <a:pt x="25400" y="195580"/>
                  </a:lnTo>
                  <a:close/>
                </a:path>
                <a:path w="25400" h="864870">
                  <a:moveTo>
                    <a:pt x="25400" y="201930"/>
                  </a:moveTo>
                  <a:lnTo>
                    <a:pt x="0" y="201930"/>
                  </a:lnTo>
                  <a:lnTo>
                    <a:pt x="0" y="208279"/>
                  </a:lnTo>
                  <a:lnTo>
                    <a:pt x="25400" y="208279"/>
                  </a:lnTo>
                  <a:lnTo>
                    <a:pt x="25400" y="201930"/>
                  </a:lnTo>
                  <a:close/>
                </a:path>
                <a:path w="25400" h="864870">
                  <a:moveTo>
                    <a:pt x="25400" y="208280"/>
                  </a:moveTo>
                  <a:lnTo>
                    <a:pt x="0" y="208280"/>
                  </a:lnTo>
                  <a:lnTo>
                    <a:pt x="0" y="214629"/>
                  </a:lnTo>
                  <a:lnTo>
                    <a:pt x="25400" y="214629"/>
                  </a:lnTo>
                  <a:lnTo>
                    <a:pt x="25400" y="208280"/>
                  </a:lnTo>
                  <a:close/>
                </a:path>
                <a:path w="25400" h="864870">
                  <a:moveTo>
                    <a:pt x="25400" y="214630"/>
                  </a:moveTo>
                  <a:lnTo>
                    <a:pt x="0" y="214630"/>
                  </a:lnTo>
                  <a:lnTo>
                    <a:pt x="0" y="220979"/>
                  </a:lnTo>
                  <a:lnTo>
                    <a:pt x="25400" y="220979"/>
                  </a:lnTo>
                  <a:lnTo>
                    <a:pt x="25400" y="214630"/>
                  </a:lnTo>
                  <a:close/>
                </a:path>
                <a:path w="25400" h="864870">
                  <a:moveTo>
                    <a:pt x="25400" y="220980"/>
                  </a:moveTo>
                  <a:lnTo>
                    <a:pt x="0" y="220980"/>
                  </a:lnTo>
                  <a:lnTo>
                    <a:pt x="0" y="227329"/>
                  </a:lnTo>
                  <a:lnTo>
                    <a:pt x="25400" y="227329"/>
                  </a:lnTo>
                  <a:lnTo>
                    <a:pt x="25400" y="220980"/>
                  </a:lnTo>
                  <a:close/>
                </a:path>
                <a:path w="25400" h="864870">
                  <a:moveTo>
                    <a:pt x="25400" y="227330"/>
                  </a:moveTo>
                  <a:lnTo>
                    <a:pt x="0" y="227330"/>
                  </a:lnTo>
                  <a:lnTo>
                    <a:pt x="0" y="233679"/>
                  </a:lnTo>
                  <a:lnTo>
                    <a:pt x="25400" y="233679"/>
                  </a:lnTo>
                  <a:lnTo>
                    <a:pt x="25400" y="227330"/>
                  </a:lnTo>
                  <a:close/>
                </a:path>
                <a:path w="25400" h="864870">
                  <a:moveTo>
                    <a:pt x="25400" y="233680"/>
                  </a:moveTo>
                  <a:lnTo>
                    <a:pt x="0" y="233680"/>
                  </a:lnTo>
                  <a:lnTo>
                    <a:pt x="0" y="240029"/>
                  </a:lnTo>
                  <a:lnTo>
                    <a:pt x="25400" y="240029"/>
                  </a:lnTo>
                  <a:lnTo>
                    <a:pt x="25400" y="233680"/>
                  </a:lnTo>
                  <a:close/>
                </a:path>
                <a:path w="25400" h="864870">
                  <a:moveTo>
                    <a:pt x="25400" y="240030"/>
                  </a:moveTo>
                  <a:lnTo>
                    <a:pt x="0" y="240030"/>
                  </a:lnTo>
                  <a:lnTo>
                    <a:pt x="0" y="246379"/>
                  </a:lnTo>
                  <a:lnTo>
                    <a:pt x="25400" y="246379"/>
                  </a:lnTo>
                  <a:lnTo>
                    <a:pt x="25400" y="240030"/>
                  </a:lnTo>
                  <a:close/>
                </a:path>
                <a:path w="25400" h="864870">
                  <a:moveTo>
                    <a:pt x="25400" y="246380"/>
                  </a:moveTo>
                  <a:lnTo>
                    <a:pt x="0" y="246380"/>
                  </a:lnTo>
                  <a:lnTo>
                    <a:pt x="0" y="252729"/>
                  </a:lnTo>
                  <a:lnTo>
                    <a:pt x="25400" y="252729"/>
                  </a:lnTo>
                  <a:lnTo>
                    <a:pt x="25400" y="246380"/>
                  </a:lnTo>
                  <a:close/>
                </a:path>
                <a:path w="25400" h="864870">
                  <a:moveTo>
                    <a:pt x="25400" y="252730"/>
                  </a:moveTo>
                  <a:lnTo>
                    <a:pt x="0" y="252730"/>
                  </a:lnTo>
                  <a:lnTo>
                    <a:pt x="0" y="259079"/>
                  </a:lnTo>
                  <a:lnTo>
                    <a:pt x="25400" y="259079"/>
                  </a:lnTo>
                  <a:lnTo>
                    <a:pt x="25400" y="252730"/>
                  </a:lnTo>
                  <a:close/>
                </a:path>
                <a:path w="25400" h="864870">
                  <a:moveTo>
                    <a:pt x="25400" y="259080"/>
                  </a:moveTo>
                  <a:lnTo>
                    <a:pt x="0" y="259080"/>
                  </a:lnTo>
                  <a:lnTo>
                    <a:pt x="0" y="265429"/>
                  </a:lnTo>
                  <a:lnTo>
                    <a:pt x="25400" y="265429"/>
                  </a:lnTo>
                  <a:lnTo>
                    <a:pt x="25400" y="259080"/>
                  </a:lnTo>
                  <a:close/>
                </a:path>
                <a:path w="25400" h="864870">
                  <a:moveTo>
                    <a:pt x="25400" y="265430"/>
                  </a:moveTo>
                  <a:lnTo>
                    <a:pt x="0" y="265430"/>
                  </a:lnTo>
                  <a:lnTo>
                    <a:pt x="0" y="271779"/>
                  </a:lnTo>
                  <a:lnTo>
                    <a:pt x="25400" y="271779"/>
                  </a:lnTo>
                  <a:lnTo>
                    <a:pt x="25400" y="265430"/>
                  </a:lnTo>
                  <a:close/>
                </a:path>
                <a:path w="25400" h="864870">
                  <a:moveTo>
                    <a:pt x="25400" y="271780"/>
                  </a:moveTo>
                  <a:lnTo>
                    <a:pt x="0" y="271780"/>
                  </a:lnTo>
                  <a:lnTo>
                    <a:pt x="0" y="278129"/>
                  </a:lnTo>
                  <a:lnTo>
                    <a:pt x="25400" y="278129"/>
                  </a:lnTo>
                  <a:lnTo>
                    <a:pt x="25400" y="271780"/>
                  </a:lnTo>
                  <a:close/>
                </a:path>
                <a:path w="25400" h="864870">
                  <a:moveTo>
                    <a:pt x="25400" y="278130"/>
                  </a:moveTo>
                  <a:lnTo>
                    <a:pt x="0" y="278130"/>
                  </a:lnTo>
                  <a:lnTo>
                    <a:pt x="0" y="297179"/>
                  </a:lnTo>
                  <a:lnTo>
                    <a:pt x="25400" y="297179"/>
                  </a:lnTo>
                  <a:lnTo>
                    <a:pt x="25400" y="278130"/>
                  </a:lnTo>
                  <a:close/>
                </a:path>
                <a:path w="25400" h="864870">
                  <a:moveTo>
                    <a:pt x="25400" y="297180"/>
                  </a:moveTo>
                  <a:lnTo>
                    <a:pt x="0" y="297180"/>
                  </a:lnTo>
                  <a:lnTo>
                    <a:pt x="0" y="303529"/>
                  </a:lnTo>
                  <a:lnTo>
                    <a:pt x="25400" y="303529"/>
                  </a:lnTo>
                  <a:lnTo>
                    <a:pt x="25400" y="297180"/>
                  </a:lnTo>
                  <a:close/>
                </a:path>
                <a:path w="25400" h="864870">
                  <a:moveTo>
                    <a:pt x="25400" y="303530"/>
                  </a:moveTo>
                  <a:lnTo>
                    <a:pt x="0" y="303530"/>
                  </a:lnTo>
                  <a:lnTo>
                    <a:pt x="0" y="341629"/>
                  </a:lnTo>
                  <a:lnTo>
                    <a:pt x="25400" y="341629"/>
                  </a:lnTo>
                  <a:lnTo>
                    <a:pt x="25400" y="303530"/>
                  </a:lnTo>
                  <a:close/>
                </a:path>
                <a:path w="25400" h="864870">
                  <a:moveTo>
                    <a:pt x="25400" y="341630"/>
                  </a:moveTo>
                  <a:lnTo>
                    <a:pt x="0" y="341630"/>
                  </a:lnTo>
                  <a:lnTo>
                    <a:pt x="0" y="347979"/>
                  </a:lnTo>
                  <a:lnTo>
                    <a:pt x="25400" y="347979"/>
                  </a:lnTo>
                  <a:lnTo>
                    <a:pt x="25400" y="341630"/>
                  </a:lnTo>
                  <a:close/>
                </a:path>
                <a:path w="25400" h="864870">
                  <a:moveTo>
                    <a:pt x="25400" y="347980"/>
                  </a:moveTo>
                  <a:lnTo>
                    <a:pt x="0" y="347980"/>
                  </a:lnTo>
                  <a:lnTo>
                    <a:pt x="0" y="360679"/>
                  </a:lnTo>
                  <a:lnTo>
                    <a:pt x="25400" y="360679"/>
                  </a:lnTo>
                  <a:lnTo>
                    <a:pt x="25400" y="347980"/>
                  </a:lnTo>
                  <a:close/>
                </a:path>
                <a:path w="25400" h="864870">
                  <a:moveTo>
                    <a:pt x="25400" y="360680"/>
                  </a:moveTo>
                  <a:lnTo>
                    <a:pt x="0" y="360680"/>
                  </a:lnTo>
                  <a:lnTo>
                    <a:pt x="0" y="367029"/>
                  </a:lnTo>
                  <a:lnTo>
                    <a:pt x="25400" y="367029"/>
                  </a:lnTo>
                  <a:lnTo>
                    <a:pt x="25400" y="360680"/>
                  </a:lnTo>
                  <a:close/>
                </a:path>
                <a:path w="25400" h="864870">
                  <a:moveTo>
                    <a:pt x="25400" y="367030"/>
                  </a:moveTo>
                  <a:lnTo>
                    <a:pt x="0" y="367030"/>
                  </a:lnTo>
                  <a:lnTo>
                    <a:pt x="0" y="379729"/>
                  </a:lnTo>
                  <a:lnTo>
                    <a:pt x="25400" y="379729"/>
                  </a:lnTo>
                  <a:lnTo>
                    <a:pt x="25400" y="367030"/>
                  </a:lnTo>
                  <a:close/>
                </a:path>
                <a:path w="25400" h="864870">
                  <a:moveTo>
                    <a:pt x="25400" y="379730"/>
                  </a:moveTo>
                  <a:lnTo>
                    <a:pt x="0" y="379730"/>
                  </a:lnTo>
                  <a:lnTo>
                    <a:pt x="0" y="386079"/>
                  </a:lnTo>
                  <a:lnTo>
                    <a:pt x="25400" y="386079"/>
                  </a:lnTo>
                  <a:lnTo>
                    <a:pt x="25400" y="379730"/>
                  </a:lnTo>
                  <a:close/>
                </a:path>
                <a:path w="25400" h="864870">
                  <a:moveTo>
                    <a:pt x="25400" y="386080"/>
                  </a:moveTo>
                  <a:lnTo>
                    <a:pt x="0" y="386080"/>
                  </a:lnTo>
                  <a:lnTo>
                    <a:pt x="0" y="398779"/>
                  </a:lnTo>
                  <a:lnTo>
                    <a:pt x="25400" y="398779"/>
                  </a:lnTo>
                  <a:lnTo>
                    <a:pt x="25400" y="386080"/>
                  </a:lnTo>
                  <a:close/>
                </a:path>
                <a:path w="25400" h="864870">
                  <a:moveTo>
                    <a:pt x="25400" y="398780"/>
                  </a:moveTo>
                  <a:lnTo>
                    <a:pt x="0" y="398780"/>
                  </a:lnTo>
                  <a:lnTo>
                    <a:pt x="0" y="405129"/>
                  </a:lnTo>
                  <a:lnTo>
                    <a:pt x="25400" y="405129"/>
                  </a:lnTo>
                  <a:lnTo>
                    <a:pt x="25400" y="398780"/>
                  </a:lnTo>
                  <a:close/>
                </a:path>
                <a:path w="25400" h="864870">
                  <a:moveTo>
                    <a:pt x="25400" y="405130"/>
                  </a:moveTo>
                  <a:lnTo>
                    <a:pt x="0" y="405130"/>
                  </a:lnTo>
                  <a:lnTo>
                    <a:pt x="0" y="411479"/>
                  </a:lnTo>
                  <a:lnTo>
                    <a:pt x="25400" y="411479"/>
                  </a:lnTo>
                  <a:lnTo>
                    <a:pt x="25400" y="405130"/>
                  </a:lnTo>
                  <a:close/>
                </a:path>
                <a:path w="25400" h="864870">
                  <a:moveTo>
                    <a:pt x="25400" y="411480"/>
                  </a:moveTo>
                  <a:lnTo>
                    <a:pt x="0" y="411480"/>
                  </a:lnTo>
                  <a:lnTo>
                    <a:pt x="0" y="417829"/>
                  </a:lnTo>
                  <a:lnTo>
                    <a:pt x="25400" y="417829"/>
                  </a:lnTo>
                  <a:lnTo>
                    <a:pt x="25400" y="411480"/>
                  </a:lnTo>
                  <a:close/>
                </a:path>
                <a:path w="25400" h="864870">
                  <a:moveTo>
                    <a:pt x="25400" y="417830"/>
                  </a:moveTo>
                  <a:lnTo>
                    <a:pt x="0" y="417830"/>
                  </a:lnTo>
                  <a:lnTo>
                    <a:pt x="0" y="424179"/>
                  </a:lnTo>
                  <a:lnTo>
                    <a:pt x="25400" y="424179"/>
                  </a:lnTo>
                  <a:lnTo>
                    <a:pt x="25400" y="417830"/>
                  </a:lnTo>
                  <a:close/>
                </a:path>
                <a:path w="25400" h="864870">
                  <a:moveTo>
                    <a:pt x="25400" y="424180"/>
                  </a:moveTo>
                  <a:lnTo>
                    <a:pt x="0" y="424180"/>
                  </a:lnTo>
                  <a:lnTo>
                    <a:pt x="0" y="430529"/>
                  </a:lnTo>
                  <a:lnTo>
                    <a:pt x="25400" y="430529"/>
                  </a:lnTo>
                  <a:lnTo>
                    <a:pt x="25400" y="424180"/>
                  </a:lnTo>
                  <a:close/>
                </a:path>
                <a:path w="25400" h="864870">
                  <a:moveTo>
                    <a:pt x="25400" y="430530"/>
                  </a:moveTo>
                  <a:lnTo>
                    <a:pt x="0" y="430530"/>
                  </a:lnTo>
                  <a:lnTo>
                    <a:pt x="0" y="436879"/>
                  </a:lnTo>
                  <a:lnTo>
                    <a:pt x="25400" y="436879"/>
                  </a:lnTo>
                  <a:lnTo>
                    <a:pt x="25400" y="430530"/>
                  </a:lnTo>
                  <a:close/>
                </a:path>
                <a:path w="25400" h="864870">
                  <a:moveTo>
                    <a:pt x="25400" y="436880"/>
                  </a:moveTo>
                  <a:lnTo>
                    <a:pt x="0" y="436880"/>
                  </a:lnTo>
                  <a:lnTo>
                    <a:pt x="0" y="443229"/>
                  </a:lnTo>
                  <a:lnTo>
                    <a:pt x="25400" y="443229"/>
                  </a:lnTo>
                  <a:lnTo>
                    <a:pt x="25400" y="436880"/>
                  </a:lnTo>
                  <a:close/>
                </a:path>
                <a:path w="25400" h="864870">
                  <a:moveTo>
                    <a:pt x="25400" y="443230"/>
                  </a:moveTo>
                  <a:lnTo>
                    <a:pt x="0" y="443230"/>
                  </a:lnTo>
                  <a:lnTo>
                    <a:pt x="0" y="449579"/>
                  </a:lnTo>
                  <a:lnTo>
                    <a:pt x="25400" y="449579"/>
                  </a:lnTo>
                  <a:lnTo>
                    <a:pt x="25400" y="443230"/>
                  </a:lnTo>
                  <a:close/>
                </a:path>
                <a:path w="25400" h="864870">
                  <a:moveTo>
                    <a:pt x="25400" y="449580"/>
                  </a:moveTo>
                  <a:lnTo>
                    <a:pt x="0" y="449580"/>
                  </a:lnTo>
                  <a:lnTo>
                    <a:pt x="0" y="455929"/>
                  </a:lnTo>
                  <a:lnTo>
                    <a:pt x="25400" y="455929"/>
                  </a:lnTo>
                  <a:lnTo>
                    <a:pt x="25400" y="449580"/>
                  </a:lnTo>
                  <a:close/>
                </a:path>
                <a:path w="25400" h="864870">
                  <a:moveTo>
                    <a:pt x="25400" y="455930"/>
                  </a:moveTo>
                  <a:lnTo>
                    <a:pt x="0" y="455930"/>
                  </a:lnTo>
                  <a:lnTo>
                    <a:pt x="0" y="462279"/>
                  </a:lnTo>
                  <a:lnTo>
                    <a:pt x="25400" y="462279"/>
                  </a:lnTo>
                  <a:lnTo>
                    <a:pt x="25400" y="455930"/>
                  </a:lnTo>
                  <a:close/>
                </a:path>
                <a:path w="25400" h="864870">
                  <a:moveTo>
                    <a:pt x="25400" y="462280"/>
                  </a:moveTo>
                  <a:lnTo>
                    <a:pt x="0" y="462280"/>
                  </a:lnTo>
                  <a:lnTo>
                    <a:pt x="0" y="468629"/>
                  </a:lnTo>
                  <a:lnTo>
                    <a:pt x="25400" y="468629"/>
                  </a:lnTo>
                  <a:lnTo>
                    <a:pt x="25400" y="462280"/>
                  </a:lnTo>
                  <a:close/>
                </a:path>
                <a:path w="25400" h="864870">
                  <a:moveTo>
                    <a:pt x="25400" y="468630"/>
                  </a:moveTo>
                  <a:lnTo>
                    <a:pt x="0" y="468630"/>
                  </a:lnTo>
                  <a:lnTo>
                    <a:pt x="0" y="474979"/>
                  </a:lnTo>
                  <a:lnTo>
                    <a:pt x="25400" y="474979"/>
                  </a:lnTo>
                  <a:lnTo>
                    <a:pt x="25400" y="468630"/>
                  </a:lnTo>
                  <a:close/>
                </a:path>
                <a:path w="25400" h="864870">
                  <a:moveTo>
                    <a:pt x="25400" y="474980"/>
                  </a:moveTo>
                  <a:lnTo>
                    <a:pt x="0" y="474980"/>
                  </a:lnTo>
                  <a:lnTo>
                    <a:pt x="0" y="481329"/>
                  </a:lnTo>
                  <a:lnTo>
                    <a:pt x="25400" y="481329"/>
                  </a:lnTo>
                  <a:lnTo>
                    <a:pt x="25400" y="474980"/>
                  </a:lnTo>
                  <a:close/>
                </a:path>
                <a:path w="25400" h="864870">
                  <a:moveTo>
                    <a:pt x="25400" y="481330"/>
                  </a:moveTo>
                  <a:lnTo>
                    <a:pt x="0" y="481330"/>
                  </a:lnTo>
                  <a:lnTo>
                    <a:pt x="0" y="487679"/>
                  </a:lnTo>
                  <a:lnTo>
                    <a:pt x="25400" y="487679"/>
                  </a:lnTo>
                  <a:lnTo>
                    <a:pt x="25400" y="481330"/>
                  </a:lnTo>
                  <a:close/>
                </a:path>
                <a:path w="25400" h="864870">
                  <a:moveTo>
                    <a:pt x="25400" y="487680"/>
                  </a:moveTo>
                  <a:lnTo>
                    <a:pt x="0" y="487680"/>
                  </a:lnTo>
                  <a:lnTo>
                    <a:pt x="0" y="494029"/>
                  </a:lnTo>
                  <a:lnTo>
                    <a:pt x="25400" y="494029"/>
                  </a:lnTo>
                  <a:lnTo>
                    <a:pt x="25400" y="487680"/>
                  </a:lnTo>
                  <a:close/>
                </a:path>
                <a:path w="25400" h="864870">
                  <a:moveTo>
                    <a:pt x="25400" y="494030"/>
                  </a:moveTo>
                  <a:lnTo>
                    <a:pt x="0" y="494030"/>
                  </a:lnTo>
                  <a:lnTo>
                    <a:pt x="0" y="500379"/>
                  </a:lnTo>
                  <a:lnTo>
                    <a:pt x="25400" y="500379"/>
                  </a:lnTo>
                  <a:lnTo>
                    <a:pt x="25400" y="494030"/>
                  </a:lnTo>
                  <a:close/>
                </a:path>
                <a:path w="25400" h="864870">
                  <a:moveTo>
                    <a:pt x="25400" y="500380"/>
                  </a:moveTo>
                  <a:lnTo>
                    <a:pt x="0" y="500380"/>
                  </a:lnTo>
                  <a:lnTo>
                    <a:pt x="0" y="506729"/>
                  </a:lnTo>
                  <a:lnTo>
                    <a:pt x="25400" y="506729"/>
                  </a:lnTo>
                  <a:lnTo>
                    <a:pt x="25400" y="500380"/>
                  </a:lnTo>
                  <a:close/>
                </a:path>
                <a:path w="25400" h="864870">
                  <a:moveTo>
                    <a:pt x="25400" y="506730"/>
                  </a:moveTo>
                  <a:lnTo>
                    <a:pt x="0" y="506730"/>
                  </a:lnTo>
                  <a:lnTo>
                    <a:pt x="0" y="513079"/>
                  </a:lnTo>
                  <a:lnTo>
                    <a:pt x="25400" y="513079"/>
                  </a:lnTo>
                  <a:lnTo>
                    <a:pt x="25400" y="506730"/>
                  </a:lnTo>
                  <a:close/>
                </a:path>
                <a:path w="25400" h="864870">
                  <a:moveTo>
                    <a:pt x="25400" y="513080"/>
                  </a:moveTo>
                  <a:lnTo>
                    <a:pt x="0" y="513080"/>
                  </a:lnTo>
                  <a:lnTo>
                    <a:pt x="0" y="519429"/>
                  </a:lnTo>
                  <a:lnTo>
                    <a:pt x="25400" y="519429"/>
                  </a:lnTo>
                  <a:lnTo>
                    <a:pt x="25400" y="513080"/>
                  </a:lnTo>
                  <a:close/>
                </a:path>
                <a:path w="25400" h="864870">
                  <a:moveTo>
                    <a:pt x="25400" y="519430"/>
                  </a:moveTo>
                  <a:lnTo>
                    <a:pt x="0" y="519430"/>
                  </a:lnTo>
                  <a:lnTo>
                    <a:pt x="0" y="525779"/>
                  </a:lnTo>
                  <a:lnTo>
                    <a:pt x="25400" y="525779"/>
                  </a:lnTo>
                  <a:lnTo>
                    <a:pt x="25400" y="519430"/>
                  </a:lnTo>
                  <a:close/>
                </a:path>
                <a:path w="25400" h="864870">
                  <a:moveTo>
                    <a:pt x="25400" y="525780"/>
                  </a:moveTo>
                  <a:lnTo>
                    <a:pt x="0" y="525780"/>
                  </a:lnTo>
                  <a:lnTo>
                    <a:pt x="0" y="532129"/>
                  </a:lnTo>
                  <a:lnTo>
                    <a:pt x="25400" y="532129"/>
                  </a:lnTo>
                  <a:lnTo>
                    <a:pt x="25400" y="525780"/>
                  </a:lnTo>
                  <a:close/>
                </a:path>
                <a:path w="25400" h="864870">
                  <a:moveTo>
                    <a:pt x="25400" y="532130"/>
                  </a:moveTo>
                  <a:lnTo>
                    <a:pt x="0" y="532130"/>
                  </a:lnTo>
                  <a:lnTo>
                    <a:pt x="0" y="552449"/>
                  </a:lnTo>
                  <a:lnTo>
                    <a:pt x="25400" y="552449"/>
                  </a:lnTo>
                  <a:lnTo>
                    <a:pt x="25400" y="532130"/>
                  </a:lnTo>
                  <a:close/>
                </a:path>
                <a:path w="25400" h="864870">
                  <a:moveTo>
                    <a:pt x="25400" y="552450"/>
                  </a:moveTo>
                  <a:lnTo>
                    <a:pt x="0" y="552450"/>
                  </a:lnTo>
                  <a:lnTo>
                    <a:pt x="0" y="558799"/>
                  </a:lnTo>
                  <a:lnTo>
                    <a:pt x="25400" y="558799"/>
                  </a:lnTo>
                  <a:lnTo>
                    <a:pt x="25400" y="552450"/>
                  </a:lnTo>
                  <a:close/>
                </a:path>
                <a:path w="25400" h="864870">
                  <a:moveTo>
                    <a:pt x="25400" y="558800"/>
                  </a:moveTo>
                  <a:lnTo>
                    <a:pt x="0" y="558800"/>
                  </a:lnTo>
                  <a:lnTo>
                    <a:pt x="0" y="577849"/>
                  </a:lnTo>
                  <a:lnTo>
                    <a:pt x="25400" y="577849"/>
                  </a:lnTo>
                  <a:lnTo>
                    <a:pt x="25400" y="558800"/>
                  </a:lnTo>
                  <a:close/>
                </a:path>
                <a:path w="25400" h="864870">
                  <a:moveTo>
                    <a:pt x="25400" y="577850"/>
                  </a:moveTo>
                  <a:lnTo>
                    <a:pt x="0" y="577850"/>
                  </a:lnTo>
                  <a:lnTo>
                    <a:pt x="0" y="584199"/>
                  </a:lnTo>
                  <a:lnTo>
                    <a:pt x="25400" y="584199"/>
                  </a:lnTo>
                  <a:lnTo>
                    <a:pt x="25400" y="577850"/>
                  </a:lnTo>
                  <a:close/>
                </a:path>
                <a:path w="25400" h="864870">
                  <a:moveTo>
                    <a:pt x="25400" y="584200"/>
                  </a:moveTo>
                  <a:lnTo>
                    <a:pt x="0" y="584200"/>
                  </a:lnTo>
                  <a:lnTo>
                    <a:pt x="0" y="590549"/>
                  </a:lnTo>
                  <a:lnTo>
                    <a:pt x="25400" y="590549"/>
                  </a:lnTo>
                  <a:lnTo>
                    <a:pt x="25400" y="584200"/>
                  </a:lnTo>
                  <a:close/>
                </a:path>
                <a:path w="25400" h="864870">
                  <a:moveTo>
                    <a:pt x="25400" y="590550"/>
                  </a:moveTo>
                  <a:lnTo>
                    <a:pt x="0" y="590550"/>
                  </a:lnTo>
                  <a:lnTo>
                    <a:pt x="0" y="596899"/>
                  </a:lnTo>
                  <a:lnTo>
                    <a:pt x="25400" y="596899"/>
                  </a:lnTo>
                  <a:lnTo>
                    <a:pt x="25400" y="590550"/>
                  </a:lnTo>
                  <a:close/>
                </a:path>
                <a:path w="25400" h="864870">
                  <a:moveTo>
                    <a:pt x="25400" y="596900"/>
                  </a:moveTo>
                  <a:lnTo>
                    <a:pt x="0" y="596900"/>
                  </a:lnTo>
                  <a:lnTo>
                    <a:pt x="0" y="603249"/>
                  </a:lnTo>
                  <a:lnTo>
                    <a:pt x="25400" y="603249"/>
                  </a:lnTo>
                  <a:lnTo>
                    <a:pt x="25400" y="596900"/>
                  </a:lnTo>
                  <a:close/>
                </a:path>
                <a:path w="25400" h="864870">
                  <a:moveTo>
                    <a:pt x="25400" y="603250"/>
                  </a:moveTo>
                  <a:lnTo>
                    <a:pt x="0" y="603250"/>
                  </a:lnTo>
                  <a:lnTo>
                    <a:pt x="0" y="609599"/>
                  </a:lnTo>
                  <a:lnTo>
                    <a:pt x="25400" y="609599"/>
                  </a:lnTo>
                  <a:lnTo>
                    <a:pt x="25400" y="603250"/>
                  </a:lnTo>
                  <a:close/>
                </a:path>
                <a:path w="25400" h="864870">
                  <a:moveTo>
                    <a:pt x="25400" y="609600"/>
                  </a:moveTo>
                  <a:lnTo>
                    <a:pt x="0" y="609600"/>
                  </a:lnTo>
                  <a:lnTo>
                    <a:pt x="0" y="615949"/>
                  </a:lnTo>
                  <a:lnTo>
                    <a:pt x="25400" y="615949"/>
                  </a:lnTo>
                  <a:lnTo>
                    <a:pt x="25400" y="609600"/>
                  </a:lnTo>
                  <a:close/>
                </a:path>
                <a:path w="25400" h="864870">
                  <a:moveTo>
                    <a:pt x="25400" y="615950"/>
                  </a:moveTo>
                  <a:lnTo>
                    <a:pt x="0" y="615950"/>
                  </a:lnTo>
                  <a:lnTo>
                    <a:pt x="0" y="628649"/>
                  </a:lnTo>
                  <a:lnTo>
                    <a:pt x="25400" y="628649"/>
                  </a:lnTo>
                  <a:lnTo>
                    <a:pt x="25400" y="615950"/>
                  </a:lnTo>
                  <a:close/>
                </a:path>
                <a:path w="25400" h="864870">
                  <a:moveTo>
                    <a:pt x="25400" y="628650"/>
                  </a:moveTo>
                  <a:lnTo>
                    <a:pt x="0" y="628650"/>
                  </a:lnTo>
                  <a:lnTo>
                    <a:pt x="0" y="634999"/>
                  </a:lnTo>
                  <a:lnTo>
                    <a:pt x="25400" y="634999"/>
                  </a:lnTo>
                  <a:lnTo>
                    <a:pt x="25400" y="628650"/>
                  </a:lnTo>
                  <a:close/>
                </a:path>
                <a:path w="25400" h="864870">
                  <a:moveTo>
                    <a:pt x="25400" y="635000"/>
                  </a:moveTo>
                  <a:lnTo>
                    <a:pt x="0" y="635000"/>
                  </a:lnTo>
                  <a:lnTo>
                    <a:pt x="0" y="641349"/>
                  </a:lnTo>
                  <a:lnTo>
                    <a:pt x="25400" y="641349"/>
                  </a:lnTo>
                  <a:lnTo>
                    <a:pt x="25400" y="635000"/>
                  </a:lnTo>
                  <a:close/>
                </a:path>
                <a:path w="25400" h="864870">
                  <a:moveTo>
                    <a:pt x="25400" y="641350"/>
                  </a:moveTo>
                  <a:lnTo>
                    <a:pt x="0" y="641350"/>
                  </a:lnTo>
                  <a:lnTo>
                    <a:pt x="0" y="647699"/>
                  </a:lnTo>
                  <a:lnTo>
                    <a:pt x="25400" y="647699"/>
                  </a:lnTo>
                  <a:lnTo>
                    <a:pt x="25400" y="641350"/>
                  </a:lnTo>
                  <a:close/>
                </a:path>
                <a:path w="25400" h="864870">
                  <a:moveTo>
                    <a:pt x="25400" y="647700"/>
                  </a:moveTo>
                  <a:lnTo>
                    <a:pt x="0" y="647700"/>
                  </a:lnTo>
                  <a:lnTo>
                    <a:pt x="0" y="654049"/>
                  </a:lnTo>
                  <a:lnTo>
                    <a:pt x="25400" y="654049"/>
                  </a:lnTo>
                  <a:lnTo>
                    <a:pt x="25400" y="647700"/>
                  </a:lnTo>
                  <a:close/>
                </a:path>
                <a:path w="25400" h="864870">
                  <a:moveTo>
                    <a:pt x="25400" y="654050"/>
                  </a:moveTo>
                  <a:lnTo>
                    <a:pt x="0" y="654050"/>
                  </a:lnTo>
                  <a:lnTo>
                    <a:pt x="0" y="660399"/>
                  </a:lnTo>
                  <a:lnTo>
                    <a:pt x="25400" y="660399"/>
                  </a:lnTo>
                  <a:lnTo>
                    <a:pt x="25400" y="654050"/>
                  </a:lnTo>
                  <a:close/>
                </a:path>
                <a:path w="25400" h="864870">
                  <a:moveTo>
                    <a:pt x="25400" y="660400"/>
                  </a:moveTo>
                  <a:lnTo>
                    <a:pt x="0" y="660400"/>
                  </a:lnTo>
                  <a:lnTo>
                    <a:pt x="0" y="664209"/>
                  </a:lnTo>
                  <a:lnTo>
                    <a:pt x="25400" y="664209"/>
                  </a:lnTo>
                  <a:lnTo>
                    <a:pt x="25400" y="660400"/>
                  </a:lnTo>
                  <a:close/>
                </a:path>
                <a:path w="25400" h="864870">
                  <a:moveTo>
                    <a:pt x="25400" y="664210"/>
                  </a:moveTo>
                  <a:lnTo>
                    <a:pt x="0" y="664210"/>
                  </a:lnTo>
                  <a:lnTo>
                    <a:pt x="0" y="673099"/>
                  </a:lnTo>
                  <a:lnTo>
                    <a:pt x="25400" y="673099"/>
                  </a:lnTo>
                  <a:lnTo>
                    <a:pt x="25400" y="664210"/>
                  </a:lnTo>
                  <a:close/>
                </a:path>
                <a:path w="25400" h="864870">
                  <a:moveTo>
                    <a:pt x="25400" y="673100"/>
                  </a:moveTo>
                  <a:lnTo>
                    <a:pt x="0" y="673100"/>
                  </a:lnTo>
                  <a:lnTo>
                    <a:pt x="0" y="679449"/>
                  </a:lnTo>
                  <a:lnTo>
                    <a:pt x="25400" y="679449"/>
                  </a:lnTo>
                  <a:lnTo>
                    <a:pt x="25400" y="673100"/>
                  </a:lnTo>
                  <a:close/>
                </a:path>
                <a:path w="25400" h="864870">
                  <a:moveTo>
                    <a:pt x="25400" y="679450"/>
                  </a:moveTo>
                  <a:lnTo>
                    <a:pt x="0" y="679450"/>
                  </a:lnTo>
                  <a:lnTo>
                    <a:pt x="0" y="685799"/>
                  </a:lnTo>
                  <a:lnTo>
                    <a:pt x="25400" y="685799"/>
                  </a:lnTo>
                  <a:lnTo>
                    <a:pt x="25400" y="679450"/>
                  </a:lnTo>
                  <a:close/>
                </a:path>
                <a:path w="25400" h="864870">
                  <a:moveTo>
                    <a:pt x="25400" y="685800"/>
                  </a:moveTo>
                  <a:lnTo>
                    <a:pt x="0" y="685800"/>
                  </a:lnTo>
                  <a:lnTo>
                    <a:pt x="0" y="692149"/>
                  </a:lnTo>
                  <a:lnTo>
                    <a:pt x="25400" y="692149"/>
                  </a:lnTo>
                  <a:lnTo>
                    <a:pt x="25400" y="685800"/>
                  </a:lnTo>
                  <a:close/>
                </a:path>
                <a:path w="25400" h="864870">
                  <a:moveTo>
                    <a:pt x="25400" y="692150"/>
                  </a:moveTo>
                  <a:lnTo>
                    <a:pt x="0" y="692150"/>
                  </a:lnTo>
                  <a:lnTo>
                    <a:pt x="0" y="698499"/>
                  </a:lnTo>
                  <a:lnTo>
                    <a:pt x="25400" y="698499"/>
                  </a:lnTo>
                  <a:lnTo>
                    <a:pt x="25400" y="692150"/>
                  </a:lnTo>
                  <a:close/>
                </a:path>
                <a:path w="25400" h="864870">
                  <a:moveTo>
                    <a:pt x="25400" y="698500"/>
                  </a:moveTo>
                  <a:lnTo>
                    <a:pt x="0" y="698500"/>
                  </a:lnTo>
                  <a:lnTo>
                    <a:pt x="0" y="704849"/>
                  </a:lnTo>
                  <a:lnTo>
                    <a:pt x="25400" y="704849"/>
                  </a:lnTo>
                  <a:lnTo>
                    <a:pt x="25400" y="698500"/>
                  </a:lnTo>
                  <a:close/>
                </a:path>
                <a:path w="25400" h="864870">
                  <a:moveTo>
                    <a:pt x="25400" y="704850"/>
                  </a:moveTo>
                  <a:lnTo>
                    <a:pt x="0" y="704850"/>
                  </a:lnTo>
                  <a:lnTo>
                    <a:pt x="0" y="711199"/>
                  </a:lnTo>
                  <a:lnTo>
                    <a:pt x="25400" y="711199"/>
                  </a:lnTo>
                  <a:lnTo>
                    <a:pt x="25400" y="704850"/>
                  </a:lnTo>
                  <a:close/>
                </a:path>
                <a:path w="25400" h="864870">
                  <a:moveTo>
                    <a:pt x="25400" y="711200"/>
                  </a:moveTo>
                  <a:lnTo>
                    <a:pt x="0" y="711200"/>
                  </a:lnTo>
                  <a:lnTo>
                    <a:pt x="0" y="717549"/>
                  </a:lnTo>
                  <a:lnTo>
                    <a:pt x="25400" y="717549"/>
                  </a:lnTo>
                  <a:lnTo>
                    <a:pt x="25400" y="711200"/>
                  </a:lnTo>
                  <a:close/>
                </a:path>
                <a:path w="25400" h="864870">
                  <a:moveTo>
                    <a:pt x="25400" y="717550"/>
                  </a:moveTo>
                  <a:lnTo>
                    <a:pt x="0" y="717550"/>
                  </a:lnTo>
                  <a:lnTo>
                    <a:pt x="0" y="730249"/>
                  </a:lnTo>
                  <a:lnTo>
                    <a:pt x="25400" y="730249"/>
                  </a:lnTo>
                  <a:lnTo>
                    <a:pt x="25400" y="717550"/>
                  </a:lnTo>
                  <a:close/>
                </a:path>
                <a:path w="25400" h="864870">
                  <a:moveTo>
                    <a:pt x="25400" y="730250"/>
                  </a:moveTo>
                  <a:lnTo>
                    <a:pt x="0" y="730250"/>
                  </a:lnTo>
                  <a:lnTo>
                    <a:pt x="0" y="755649"/>
                  </a:lnTo>
                  <a:lnTo>
                    <a:pt x="25400" y="755649"/>
                  </a:lnTo>
                  <a:lnTo>
                    <a:pt x="25400" y="730250"/>
                  </a:lnTo>
                  <a:close/>
                </a:path>
                <a:path w="25400" h="864870">
                  <a:moveTo>
                    <a:pt x="25400" y="755650"/>
                  </a:moveTo>
                  <a:lnTo>
                    <a:pt x="0" y="755650"/>
                  </a:lnTo>
                  <a:lnTo>
                    <a:pt x="0" y="768349"/>
                  </a:lnTo>
                  <a:lnTo>
                    <a:pt x="25400" y="768349"/>
                  </a:lnTo>
                  <a:lnTo>
                    <a:pt x="25400" y="755650"/>
                  </a:lnTo>
                  <a:close/>
                </a:path>
                <a:path w="25400" h="864870">
                  <a:moveTo>
                    <a:pt x="25400" y="768350"/>
                  </a:moveTo>
                  <a:lnTo>
                    <a:pt x="0" y="768350"/>
                  </a:lnTo>
                  <a:lnTo>
                    <a:pt x="0" y="774699"/>
                  </a:lnTo>
                  <a:lnTo>
                    <a:pt x="25400" y="774699"/>
                  </a:lnTo>
                  <a:lnTo>
                    <a:pt x="25400" y="768350"/>
                  </a:lnTo>
                  <a:close/>
                </a:path>
                <a:path w="25400" h="864870">
                  <a:moveTo>
                    <a:pt x="25400" y="774700"/>
                  </a:moveTo>
                  <a:lnTo>
                    <a:pt x="0" y="774700"/>
                  </a:lnTo>
                  <a:lnTo>
                    <a:pt x="0" y="781049"/>
                  </a:lnTo>
                  <a:lnTo>
                    <a:pt x="25400" y="781049"/>
                  </a:lnTo>
                  <a:lnTo>
                    <a:pt x="25400" y="774700"/>
                  </a:lnTo>
                  <a:close/>
                </a:path>
                <a:path w="25400" h="864870">
                  <a:moveTo>
                    <a:pt x="25400" y="781050"/>
                  </a:moveTo>
                  <a:lnTo>
                    <a:pt x="0" y="781050"/>
                  </a:lnTo>
                  <a:lnTo>
                    <a:pt x="0" y="787399"/>
                  </a:lnTo>
                  <a:lnTo>
                    <a:pt x="25400" y="787399"/>
                  </a:lnTo>
                  <a:lnTo>
                    <a:pt x="25400" y="781050"/>
                  </a:lnTo>
                  <a:close/>
                </a:path>
                <a:path w="25400" h="864870">
                  <a:moveTo>
                    <a:pt x="25400" y="787400"/>
                  </a:moveTo>
                  <a:lnTo>
                    <a:pt x="0" y="787400"/>
                  </a:lnTo>
                  <a:lnTo>
                    <a:pt x="0" y="793749"/>
                  </a:lnTo>
                  <a:lnTo>
                    <a:pt x="25400" y="793749"/>
                  </a:lnTo>
                  <a:lnTo>
                    <a:pt x="25400" y="787400"/>
                  </a:lnTo>
                  <a:close/>
                </a:path>
                <a:path w="25400" h="864870">
                  <a:moveTo>
                    <a:pt x="25400" y="793750"/>
                  </a:moveTo>
                  <a:lnTo>
                    <a:pt x="0" y="793750"/>
                  </a:lnTo>
                  <a:lnTo>
                    <a:pt x="0" y="800099"/>
                  </a:lnTo>
                  <a:lnTo>
                    <a:pt x="25400" y="800099"/>
                  </a:lnTo>
                  <a:lnTo>
                    <a:pt x="25400" y="793750"/>
                  </a:lnTo>
                  <a:close/>
                </a:path>
                <a:path w="25400" h="864870">
                  <a:moveTo>
                    <a:pt x="25400" y="801370"/>
                  </a:moveTo>
                  <a:lnTo>
                    <a:pt x="0" y="801370"/>
                  </a:lnTo>
                  <a:lnTo>
                    <a:pt x="0" y="806449"/>
                  </a:lnTo>
                  <a:lnTo>
                    <a:pt x="25400" y="806449"/>
                  </a:lnTo>
                  <a:lnTo>
                    <a:pt x="25400" y="801370"/>
                  </a:lnTo>
                  <a:close/>
                </a:path>
                <a:path w="25400" h="864870">
                  <a:moveTo>
                    <a:pt x="25400" y="800100"/>
                  </a:moveTo>
                  <a:lnTo>
                    <a:pt x="0" y="800100"/>
                  </a:lnTo>
                  <a:lnTo>
                    <a:pt x="0" y="801369"/>
                  </a:lnTo>
                  <a:lnTo>
                    <a:pt x="25400" y="801369"/>
                  </a:lnTo>
                  <a:lnTo>
                    <a:pt x="25400" y="800100"/>
                  </a:lnTo>
                  <a:close/>
                </a:path>
                <a:path w="25400" h="864870">
                  <a:moveTo>
                    <a:pt x="25400" y="806450"/>
                  </a:moveTo>
                  <a:lnTo>
                    <a:pt x="0" y="806450"/>
                  </a:lnTo>
                  <a:lnTo>
                    <a:pt x="0" y="812799"/>
                  </a:lnTo>
                  <a:lnTo>
                    <a:pt x="25400" y="812799"/>
                  </a:lnTo>
                  <a:lnTo>
                    <a:pt x="25400" y="806450"/>
                  </a:lnTo>
                  <a:close/>
                </a:path>
                <a:path w="25400" h="864870">
                  <a:moveTo>
                    <a:pt x="25400" y="812800"/>
                  </a:moveTo>
                  <a:lnTo>
                    <a:pt x="0" y="812800"/>
                  </a:lnTo>
                  <a:lnTo>
                    <a:pt x="0" y="819149"/>
                  </a:lnTo>
                  <a:lnTo>
                    <a:pt x="25400" y="819149"/>
                  </a:lnTo>
                  <a:lnTo>
                    <a:pt x="25400" y="812800"/>
                  </a:lnTo>
                  <a:close/>
                </a:path>
                <a:path w="25400" h="864870">
                  <a:moveTo>
                    <a:pt x="25400" y="819150"/>
                  </a:moveTo>
                  <a:lnTo>
                    <a:pt x="0" y="819150"/>
                  </a:lnTo>
                  <a:lnTo>
                    <a:pt x="0" y="825499"/>
                  </a:lnTo>
                  <a:lnTo>
                    <a:pt x="25400" y="825499"/>
                  </a:lnTo>
                  <a:lnTo>
                    <a:pt x="25400" y="819150"/>
                  </a:lnTo>
                  <a:close/>
                </a:path>
                <a:path w="25400" h="864870">
                  <a:moveTo>
                    <a:pt x="25400" y="825500"/>
                  </a:moveTo>
                  <a:lnTo>
                    <a:pt x="0" y="825500"/>
                  </a:lnTo>
                  <a:lnTo>
                    <a:pt x="0" y="831849"/>
                  </a:lnTo>
                  <a:lnTo>
                    <a:pt x="25400" y="831849"/>
                  </a:lnTo>
                  <a:lnTo>
                    <a:pt x="25400" y="825500"/>
                  </a:lnTo>
                  <a:close/>
                </a:path>
                <a:path w="25400" h="864870">
                  <a:moveTo>
                    <a:pt x="25400" y="831850"/>
                  </a:moveTo>
                  <a:lnTo>
                    <a:pt x="0" y="831850"/>
                  </a:lnTo>
                  <a:lnTo>
                    <a:pt x="0" y="838199"/>
                  </a:lnTo>
                  <a:lnTo>
                    <a:pt x="25400" y="838199"/>
                  </a:lnTo>
                  <a:lnTo>
                    <a:pt x="25400" y="831850"/>
                  </a:lnTo>
                  <a:close/>
                </a:path>
                <a:path w="25400" h="864870">
                  <a:moveTo>
                    <a:pt x="25400" y="838200"/>
                  </a:moveTo>
                  <a:lnTo>
                    <a:pt x="0" y="838200"/>
                  </a:lnTo>
                  <a:lnTo>
                    <a:pt x="0" y="853439"/>
                  </a:lnTo>
                  <a:lnTo>
                    <a:pt x="1270" y="853439"/>
                  </a:lnTo>
                  <a:lnTo>
                    <a:pt x="1270" y="854709"/>
                  </a:lnTo>
                  <a:lnTo>
                    <a:pt x="3810" y="854709"/>
                  </a:lnTo>
                  <a:lnTo>
                    <a:pt x="3810" y="855979"/>
                  </a:lnTo>
                  <a:lnTo>
                    <a:pt x="6350" y="855979"/>
                  </a:lnTo>
                  <a:lnTo>
                    <a:pt x="6350" y="857249"/>
                  </a:lnTo>
                  <a:lnTo>
                    <a:pt x="8890" y="857249"/>
                  </a:lnTo>
                  <a:lnTo>
                    <a:pt x="8890" y="858519"/>
                  </a:lnTo>
                  <a:lnTo>
                    <a:pt x="11430" y="858519"/>
                  </a:lnTo>
                  <a:lnTo>
                    <a:pt x="11430" y="859789"/>
                  </a:lnTo>
                  <a:lnTo>
                    <a:pt x="13970" y="859789"/>
                  </a:lnTo>
                  <a:lnTo>
                    <a:pt x="13970" y="861059"/>
                  </a:lnTo>
                  <a:lnTo>
                    <a:pt x="15240" y="861059"/>
                  </a:lnTo>
                  <a:lnTo>
                    <a:pt x="15240" y="862330"/>
                  </a:lnTo>
                  <a:lnTo>
                    <a:pt x="19050" y="862330"/>
                  </a:lnTo>
                  <a:lnTo>
                    <a:pt x="19050" y="863599"/>
                  </a:lnTo>
                  <a:lnTo>
                    <a:pt x="25400" y="863599"/>
                  </a:lnTo>
                  <a:lnTo>
                    <a:pt x="25400" y="838200"/>
                  </a:lnTo>
                  <a:close/>
                </a:path>
                <a:path w="25400" h="864870">
                  <a:moveTo>
                    <a:pt x="25400" y="863600"/>
                  </a:moveTo>
                  <a:lnTo>
                    <a:pt x="21590" y="863600"/>
                  </a:lnTo>
                  <a:lnTo>
                    <a:pt x="21590" y="864869"/>
                  </a:lnTo>
                  <a:lnTo>
                    <a:pt x="25400" y="864869"/>
                  </a:lnTo>
                  <a:lnTo>
                    <a:pt x="25400" y="863600"/>
                  </a:lnTo>
                  <a:close/>
                </a:path>
              </a:pathLst>
            </a:custGeom>
            <a:solidFill>
              <a:srgbClr val="748FE1"/>
            </a:solidFill>
          </p:spPr>
          <p:txBody>
            <a:bodyPr wrap="square" lIns="0" tIns="0" rIns="0" bIns="0" rtlCol="0"/>
            <a:lstStyle/>
            <a:p>
              <a:endParaRPr/>
            </a:p>
          </p:txBody>
        </p:sp>
        <p:sp>
          <p:nvSpPr>
            <p:cNvPr id="633" name="object 633"/>
            <p:cNvSpPr/>
            <p:nvPr/>
          </p:nvSpPr>
          <p:spPr>
            <a:xfrm>
              <a:off x="1435100" y="4674869"/>
              <a:ext cx="52069" cy="862330"/>
            </a:xfrm>
            <a:custGeom>
              <a:avLst/>
              <a:gdLst/>
              <a:ahLst/>
              <a:cxnLst/>
              <a:rect l="l" t="t" r="r" b="b"/>
              <a:pathLst>
                <a:path w="52069" h="862329">
                  <a:moveTo>
                    <a:pt x="52070" y="850912"/>
                  </a:moveTo>
                  <a:lnTo>
                    <a:pt x="31750" y="850912"/>
                  </a:lnTo>
                  <a:lnTo>
                    <a:pt x="31750" y="852170"/>
                  </a:lnTo>
                  <a:lnTo>
                    <a:pt x="34290" y="852170"/>
                  </a:lnTo>
                  <a:lnTo>
                    <a:pt x="34290" y="853440"/>
                  </a:lnTo>
                  <a:lnTo>
                    <a:pt x="35560" y="853440"/>
                  </a:lnTo>
                  <a:lnTo>
                    <a:pt x="35560" y="854722"/>
                  </a:lnTo>
                  <a:lnTo>
                    <a:pt x="38100" y="854722"/>
                  </a:lnTo>
                  <a:lnTo>
                    <a:pt x="38100" y="855980"/>
                  </a:lnTo>
                  <a:lnTo>
                    <a:pt x="40640" y="855980"/>
                  </a:lnTo>
                  <a:lnTo>
                    <a:pt x="40640" y="857250"/>
                  </a:lnTo>
                  <a:lnTo>
                    <a:pt x="43180" y="857250"/>
                  </a:lnTo>
                  <a:lnTo>
                    <a:pt x="43180" y="858520"/>
                  </a:lnTo>
                  <a:lnTo>
                    <a:pt x="45720" y="858520"/>
                  </a:lnTo>
                  <a:lnTo>
                    <a:pt x="45720" y="859790"/>
                  </a:lnTo>
                  <a:lnTo>
                    <a:pt x="48260" y="859790"/>
                  </a:lnTo>
                  <a:lnTo>
                    <a:pt x="48260" y="861072"/>
                  </a:lnTo>
                  <a:lnTo>
                    <a:pt x="50800" y="861072"/>
                  </a:lnTo>
                  <a:lnTo>
                    <a:pt x="50800" y="862330"/>
                  </a:lnTo>
                  <a:lnTo>
                    <a:pt x="52070" y="862330"/>
                  </a:lnTo>
                  <a:lnTo>
                    <a:pt x="52070" y="850912"/>
                  </a:lnTo>
                  <a:close/>
                </a:path>
                <a:path w="52069" h="862329">
                  <a:moveTo>
                    <a:pt x="52070" y="847102"/>
                  </a:moveTo>
                  <a:lnTo>
                    <a:pt x="26670" y="847102"/>
                  </a:lnTo>
                  <a:lnTo>
                    <a:pt x="24130" y="847102"/>
                  </a:lnTo>
                  <a:lnTo>
                    <a:pt x="24130" y="848372"/>
                  </a:lnTo>
                  <a:lnTo>
                    <a:pt x="26670" y="848372"/>
                  </a:lnTo>
                  <a:lnTo>
                    <a:pt x="26670" y="849642"/>
                  </a:lnTo>
                  <a:lnTo>
                    <a:pt x="29210" y="849642"/>
                  </a:lnTo>
                  <a:lnTo>
                    <a:pt x="29210" y="850900"/>
                  </a:lnTo>
                  <a:lnTo>
                    <a:pt x="52070" y="850900"/>
                  </a:lnTo>
                  <a:lnTo>
                    <a:pt x="52070" y="847102"/>
                  </a:lnTo>
                  <a:close/>
                </a:path>
                <a:path w="52069" h="862329">
                  <a:moveTo>
                    <a:pt x="52070" y="840752"/>
                  </a:moveTo>
                  <a:lnTo>
                    <a:pt x="26670" y="840752"/>
                  </a:lnTo>
                  <a:lnTo>
                    <a:pt x="11430" y="840752"/>
                  </a:lnTo>
                  <a:lnTo>
                    <a:pt x="11430" y="842010"/>
                  </a:lnTo>
                  <a:lnTo>
                    <a:pt x="13970" y="842010"/>
                  </a:lnTo>
                  <a:lnTo>
                    <a:pt x="13970" y="843280"/>
                  </a:lnTo>
                  <a:lnTo>
                    <a:pt x="16510" y="843280"/>
                  </a:lnTo>
                  <a:lnTo>
                    <a:pt x="16510" y="844550"/>
                  </a:lnTo>
                  <a:lnTo>
                    <a:pt x="19050" y="844550"/>
                  </a:lnTo>
                  <a:lnTo>
                    <a:pt x="19050" y="845820"/>
                  </a:lnTo>
                  <a:lnTo>
                    <a:pt x="21590" y="845820"/>
                  </a:lnTo>
                  <a:lnTo>
                    <a:pt x="21590" y="847090"/>
                  </a:lnTo>
                  <a:lnTo>
                    <a:pt x="26670" y="847090"/>
                  </a:lnTo>
                  <a:lnTo>
                    <a:pt x="52070" y="847090"/>
                  </a:lnTo>
                  <a:lnTo>
                    <a:pt x="52070" y="840752"/>
                  </a:lnTo>
                  <a:close/>
                </a:path>
                <a:path w="52069" h="862329">
                  <a:moveTo>
                    <a:pt x="52070" y="834402"/>
                  </a:moveTo>
                  <a:lnTo>
                    <a:pt x="26670" y="834402"/>
                  </a:lnTo>
                  <a:lnTo>
                    <a:pt x="0" y="834402"/>
                  </a:lnTo>
                  <a:lnTo>
                    <a:pt x="0" y="835672"/>
                  </a:lnTo>
                  <a:lnTo>
                    <a:pt x="2540" y="835672"/>
                  </a:lnTo>
                  <a:lnTo>
                    <a:pt x="2540" y="836930"/>
                  </a:lnTo>
                  <a:lnTo>
                    <a:pt x="3810" y="836930"/>
                  </a:lnTo>
                  <a:lnTo>
                    <a:pt x="3810" y="838200"/>
                  </a:lnTo>
                  <a:lnTo>
                    <a:pt x="26670" y="838200"/>
                  </a:lnTo>
                  <a:lnTo>
                    <a:pt x="6350" y="838212"/>
                  </a:lnTo>
                  <a:lnTo>
                    <a:pt x="6350" y="839470"/>
                  </a:lnTo>
                  <a:lnTo>
                    <a:pt x="8890" y="839470"/>
                  </a:lnTo>
                  <a:lnTo>
                    <a:pt x="8890" y="840740"/>
                  </a:lnTo>
                  <a:lnTo>
                    <a:pt x="26670" y="840740"/>
                  </a:lnTo>
                  <a:lnTo>
                    <a:pt x="52070" y="840740"/>
                  </a:lnTo>
                  <a:lnTo>
                    <a:pt x="52070" y="834402"/>
                  </a:lnTo>
                  <a:close/>
                </a:path>
                <a:path w="52069" h="862329">
                  <a:moveTo>
                    <a:pt x="52070" y="828052"/>
                  </a:moveTo>
                  <a:lnTo>
                    <a:pt x="26670" y="828052"/>
                  </a:lnTo>
                  <a:lnTo>
                    <a:pt x="0" y="828052"/>
                  </a:lnTo>
                  <a:lnTo>
                    <a:pt x="0" y="834390"/>
                  </a:lnTo>
                  <a:lnTo>
                    <a:pt x="26670" y="834390"/>
                  </a:lnTo>
                  <a:lnTo>
                    <a:pt x="52070" y="834390"/>
                  </a:lnTo>
                  <a:lnTo>
                    <a:pt x="52070" y="828052"/>
                  </a:lnTo>
                  <a:close/>
                </a:path>
                <a:path w="52069" h="862329">
                  <a:moveTo>
                    <a:pt x="52070" y="821702"/>
                  </a:moveTo>
                  <a:lnTo>
                    <a:pt x="26670" y="821702"/>
                  </a:lnTo>
                  <a:lnTo>
                    <a:pt x="0" y="821702"/>
                  </a:lnTo>
                  <a:lnTo>
                    <a:pt x="0" y="828040"/>
                  </a:lnTo>
                  <a:lnTo>
                    <a:pt x="26670" y="828040"/>
                  </a:lnTo>
                  <a:lnTo>
                    <a:pt x="52070" y="828040"/>
                  </a:lnTo>
                  <a:lnTo>
                    <a:pt x="52070" y="821702"/>
                  </a:lnTo>
                  <a:close/>
                </a:path>
                <a:path w="52069" h="862329">
                  <a:moveTo>
                    <a:pt x="52070" y="815352"/>
                  </a:moveTo>
                  <a:lnTo>
                    <a:pt x="26670" y="815352"/>
                  </a:lnTo>
                  <a:lnTo>
                    <a:pt x="0" y="815352"/>
                  </a:lnTo>
                  <a:lnTo>
                    <a:pt x="0" y="821690"/>
                  </a:lnTo>
                  <a:lnTo>
                    <a:pt x="26670" y="821690"/>
                  </a:lnTo>
                  <a:lnTo>
                    <a:pt x="52070" y="821690"/>
                  </a:lnTo>
                  <a:lnTo>
                    <a:pt x="52070" y="815352"/>
                  </a:lnTo>
                  <a:close/>
                </a:path>
                <a:path w="52069" h="862329">
                  <a:moveTo>
                    <a:pt x="52070" y="810272"/>
                  </a:moveTo>
                  <a:lnTo>
                    <a:pt x="26670" y="810272"/>
                  </a:lnTo>
                  <a:lnTo>
                    <a:pt x="0" y="810272"/>
                  </a:lnTo>
                  <a:lnTo>
                    <a:pt x="0" y="815340"/>
                  </a:lnTo>
                  <a:lnTo>
                    <a:pt x="26670" y="815340"/>
                  </a:lnTo>
                  <a:lnTo>
                    <a:pt x="52070" y="815340"/>
                  </a:lnTo>
                  <a:lnTo>
                    <a:pt x="52070" y="810272"/>
                  </a:lnTo>
                  <a:close/>
                </a:path>
                <a:path w="52069" h="862329">
                  <a:moveTo>
                    <a:pt x="52070" y="809002"/>
                  </a:moveTo>
                  <a:lnTo>
                    <a:pt x="26670" y="809002"/>
                  </a:lnTo>
                  <a:lnTo>
                    <a:pt x="0" y="809002"/>
                  </a:lnTo>
                  <a:lnTo>
                    <a:pt x="0" y="810260"/>
                  </a:lnTo>
                  <a:lnTo>
                    <a:pt x="26670" y="810260"/>
                  </a:lnTo>
                  <a:lnTo>
                    <a:pt x="52070" y="810260"/>
                  </a:lnTo>
                  <a:lnTo>
                    <a:pt x="52070" y="809002"/>
                  </a:lnTo>
                  <a:close/>
                </a:path>
                <a:path w="52069" h="862329">
                  <a:moveTo>
                    <a:pt x="52070" y="802652"/>
                  </a:moveTo>
                  <a:lnTo>
                    <a:pt x="26670" y="802652"/>
                  </a:lnTo>
                  <a:lnTo>
                    <a:pt x="0" y="802652"/>
                  </a:lnTo>
                  <a:lnTo>
                    <a:pt x="0" y="808990"/>
                  </a:lnTo>
                  <a:lnTo>
                    <a:pt x="26670" y="808990"/>
                  </a:lnTo>
                  <a:lnTo>
                    <a:pt x="52070" y="808990"/>
                  </a:lnTo>
                  <a:lnTo>
                    <a:pt x="52070" y="802652"/>
                  </a:lnTo>
                  <a:close/>
                </a:path>
                <a:path w="52069" h="862329">
                  <a:moveTo>
                    <a:pt x="52070" y="796302"/>
                  </a:moveTo>
                  <a:lnTo>
                    <a:pt x="26670" y="796302"/>
                  </a:lnTo>
                  <a:lnTo>
                    <a:pt x="0" y="796302"/>
                  </a:lnTo>
                  <a:lnTo>
                    <a:pt x="0" y="802640"/>
                  </a:lnTo>
                  <a:lnTo>
                    <a:pt x="26670" y="802640"/>
                  </a:lnTo>
                  <a:lnTo>
                    <a:pt x="52070" y="802640"/>
                  </a:lnTo>
                  <a:lnTo>
                    <a:pt x="52070" y="796302"/>
                  </a:lnTo>
                  <a:close/>
                </a:path>
                <a:path w="52069" h="862329">
                  <a:moveTo>
                    <a:pt x="52070" y="789952"/>
                  </a:moveTo>
                  <a:lnTo>
                    <a:pt x="26670" y="789952"/>
                  </a:lnTo>
                  <a:lnTo>
                    <a:pt x="0" y="789952"/>
                  </a:lnTo>
                  <a:lnTo>
                    <a:pt x="0" y="796290"/>
                  </a:lnTo>
                  <a:lnTo>
                    <a:pt x="26670" y="796290"/>
                  </a:lnTo>
                  <a:lnTo>
                    <a:pt x="52070" y="796290"/>
                  </a:lnTo>
                  <a:lnTo>
                    <a:pt x="52070" y="789952"/>
                  </a:lnTo>
                  <a:close/>
                </a:path>
                <a:path w="52069" h="862329">
                  <a:moveTo>
                    <a:pt x="52070" y="783602"/>
                  </a:moveTo>
                  <a:lnTo>
                    <a:pt x="26670" y="783602"/>
                  </a:lnTo>
                  <a:lnTo>
                    <a:pt x="0" y="783602"/>
                  </a:lnTo>
                  <a:lnTo>
                    <a:pt x="0" y="789940"/>
                  </a:lnTo>
                  <a:lnTo>
                    <a:pt x="26670" y="789940"/>
                  </a:lnTo>
                  <a:lnTo>
                    <a:pt x="52070" y="789940"/>
                  </a:lnTo>
                  <a:lnTo>
                    <a:pt x="52070" y="783602"/>
                  </a:lnTo>
                  <a:close/>
                </a:path>
                <a:path w="52069" h="862329">
                  <a:moveTo>
                    <a:pt x="52070" y="777252"/>
                  </a:moveTo>
                  <a:lnTo>
                    <a:pt x="26670" y="777252"/>
                  </a:lnTo>
                  <a:lnTo>
                    <a:pt x="0" y="777252"/>
                  </a:lnTo>
                  <a:lnTo>
                    <a:pt x="0" y="783590"/>
                  </a:lnTo>
                  <a:lnTo>
                    <a:pt x="26670" y="783590"/>
                  </a:lnTo>
                  <a:lnTo>
                    <a:pt x="52070" y="783590"/>
                  </a:lnTo>
                  <a:lnTo>
                    <a:pt x="52070" y="777252"/>
                  </a:lnTo>
                  <a:close/>
                </a:path>
                <a:path w="52069" h="862329">
                  <a:moveTo>
                    <a:pt x="52070" y="764552"/>
                  </a:moveTo>
                  <a:lnTo>
                    <a:pt x="26670" y="764552"/>
                  </a:lnTo>
                  <a:lnTo>
                    <a:pt x="0" y="764552"/>
                  </a:lnTo>
                  <a:lnTo>
                    <a:pt x="0" y="777240"/>
                  </a:lnTo>
                  <a:lnTo>
                    <a:pt x="26670" y="777240"/>
                  </a:lnTo>
                  <a:lnTo>
                    <a:pt x="52070" y="777240"/>
                  </a:lnTo>
                  <a:lnTo>
                    <a:pt x="52070" y="764552"/>
                  </a:lnTo>
                  <a:close/>
                </a:path>
                <a:path w="52069" h="862329">
                  <a:moveTo>
                    <a:pt x="52070" y="739152"/>
                  </a:moveTo>
                  <a:lnTo>
                    <a:pt x="26670" y="739152"/>
                  </a:lnTo>
                  <a:lnTo>
                    <a:pt x="0" y="739152"/>
                  </a:lnTo>
                  <a:lnTo>
                    <a:pt x="0" y="764540"/>
                  </a:lnTo>
                  <a:lnTo>
                    <a:pt x="26670" y="764540"/>
                  </a:lnTo>
                  <a:lnTo>
                    <a:pt x="52070" y="764540"/>
                  </a:lnTo>
                  <a:lnTo>
                    <a:pt x="52070" y="739152"/>
                  </a:lnTo>
                  <a:close/>
                </a:path>
                <a:path w="52069" h="862329">
                  <a:moveTo>
                    <a:pt x="52070" y="726452"/>
                  </a:moveTo>
                  <a:lnTo>
                    <a:pt x="26670" y="726452"/>
                  </a:lnTo>
                  <a:lnTo>
                    <a:pt x="0" y="726452"/>
                  </a:lnTo>
                  <a:lnTo>
                    <a:pt x="0" y="739140"/>
                  </a:lnTo>
                  <a:lnTo>
                    <a:pt x="26670" y="739140"/>
                  </a:lnTo>
                  <a:lnTo>
                    <a:pt x="52070" y="739140"/>
                  </a:lnTo>
                  <a:lnTo>
                    <a:pt x="52070" y="726452"/>
                  </a:lnTo>
                  <a:close/>
                </a:path>
                <a:path w="52069" h="862329">
                  <a:moveTo>
                    <a:pt x="52070" y="720102"/>
                  </a:moveTo>
                  <a:lnTo>
                    <a:pt x="26670" y="720102"/>
                  </a:lnTo>
                  <a:lnTo>
                    <a:pt x="0" y="720102"/>
                  </a:lnTo>
                  <a:lnTo>
                    <a:pt x="0" y="726440"/>
                  </a:lnTo>
                  <a:lnTo>
                    <a:pt x="26670" y="726440"/>
                  </a:lnTo>
                  <a:lnTo>
                    <a:pt x="52070" y="726440"/>
                  </a:lnTo>
                  <a:lnTo>
                    <a:pt x="52070" y="720102"/>
                  </a:lnTo>
                  <a:close/>
                </a:path>
                <a:path w="52069" h="862329">
                  <a:moveTo>
                    <a:pt x="52070" y="713752"/>
                  </a:moveTo>
                  <a:lnTo>
                    <a:pt x="26670" y="713752"/>
                  </a:lnTo>
                  <a:lnTo>
                    <a:pt x="0" y="713752"/>
                  </a:lnTo>
                  <a:lnTo>
                    <a:pt x="0" y="720090"/>
                  </a:lnTo>
                  <a:lnTo>
                    <a:pt x="26670" y="720090"/>
                  </a:lnTo>
                  <a:lnTo>
                    <a:pt x="52070" y="720090"/>
                  </a:lnTo>
                  <a:lnTo>
                    <a:pt x="52070" y="713752"/>
                  </a:lnTo>
                  <a:close/>
                </a:path>
                <a:path w="52069" h="862329">
                  <a:moveTo>
                    <a:pt x="52070" y="707402"/>
                  </a:moveTo>
                  <a:lnTo>
                    <a:pt x="26670" y="707402"/>
                  </a:lnTo>
                  <a:lnTo>
                    <a:pt x="0" y="707402"/>
                  </a:lnTo>
                  <a:lnTo>
                    <a:pt x="0" y="713740"/>
                  </a:lnTo>
                  <a:lnTo>
                    <a:pt x="26670" y="713740"/>
                  </a:lnTo>
                  <a:lnTo>
                    <a:pt x="52070" y="713740"/>
                  </a:lnTo>
                  <a:lnTo>
                    <a:pt x="52070" y="707402"/>
                  </a:lnTo>
                  <a:close/>
                </a:path>
                <a:path w="52069" h="862329">
                  <a:moveTo>
                    <a:pt x="52070" y="701052"/>
                  </a:moveTo>
                  <a:lnTo>
                    <a:pt x="26670" y="701052"/>
                  </a:lnTo>
                  <a:lnTo>
                    <a:pt x="0" y="701052"/>
                  </a:lnTo>
                  <a:lnTo>
                    <a:pt x="0" y="707390"/>
                  </a:lnTo>
                  <a:lnTo>
                    <a:pt x="26670" y="707390"/>
                  </a:lnTo>
                  <a:lnTo>
                    <a:pt x="52070" y="707390"/>
                  </a:lnTo>
                  <a:lnTo>
                    <a:pt x="52070" y="701052"/>
                  </a:lnTo>
                  <a:close/>
                </a:path>
                <a:path w="52069" h="862329">
                  <a:moveTo>
                    <a:pt x="52070" y="694702"/>
                  </a:moveTo>
                  <a:lnTo>
                    <a:pt x="26670" y="694702"/>
                  </a:lnTo>
                  <a:lnTo>
                    <a:pt x="0" y="694702"/>
                  </a:lnTo>
                  <a:lnTo>
                    <a:pt x="0" y="701040"/>
                  </a:lnTo>
                  <a:lnTo>
                    <a:pt x="26670" y="701040"/>
                  </a:lnTo>
                  <a:lnTo>
                    <a:pt x="52070" y="701040"/>
                  </a:lnTo>
                  <a:lnTo>
                    <a:pt x="52070" y="694702"/>
                  </a:lnTo>
                  <a:close/>
                </a:path>
                <a:path w="52069" h="862329">
                  <a:moveTo>
                    <a:pt x="52070" y="688352"/>
                  </a:moveTo>
                  <a:lnTo>
                    <a:pt x="26670" y="688352"/>
                  </a:lnTo>
                  <a:lnTo>
                    <a:pt x="0" y="688352"/>
                  </a:lnTo>
                  <a:lnTo>
                    <a:pt x="0" y="694690"/>
                  </a:lnTo>
                  <a:lnTo>
                    <a:pt x="26670" y="694690"/>
                  </a:lnTo>
                  <a:lnTo>
                    <a:pt x="52070" y="694690"/>
                  </a:lnTo>
                  <a:lnTo>
                    <a:pt x="52070" y="688352"/>
                  </a:lnTo>
                  <a:close/>
                </a:path>
                <a:path w="52069" h="862329">
                  <a:moveTo>
                    <a:pt x="52070" y="682002"/>
                  </a:moveTo>
                  <a:lnTo>
                    <a:pt x="26670" y="682002"/>
                  </a:lnTo>
                  <a:lnTo>
                    <a:pt x="0" y="682002"/>
                  </a:lnTo>
                  <a:lnTo>
                    <a:pt x="0" y="688340"/>
                  </a:lnTo>
                  <a:lnTo>
                    <a:pt x="26670" y="688340"/>
                  </a:lnTo>
                  <a:lnTo>
                    <a:pt x="52070" y="688340"/>
                  </a:lnTo>
                  <a:lnTo>
                    <a:pt x="52070" y="682002"/>
                  </a:lnTo>
                  <a:close/>
                </a:path>
                <a:path w="52069" h="862329">
                  <a:moveTo>
                    <a:pt x="52070" y="673112"/>
                  </a:moveTo>
                  <a:lnTo>
                    <a:pt x="26670" y="673112"/>
                  </a:lnTo>
                  <a:lnTo>
                    <a:pt x="0" y="673112"/>
                  </a:lnTo>
                  <a:lnTo>
                    <a:pt x="0" y="681990"/>
                  </a:lnTo>
                  <a:lnTo>
                    <a:pt x="26670" y="681990"/>
                  </a:lnTo>
                  <a:lnTo>
                    <a:pt x="52070" y="681990"/>
                  </a:lnTo>
                  <a:lnTo>
                    <a:pt x="52070" y="673112"/>
                  </a:lnTo>
                  <a:close/>
                </a:path>
                <a:path w="52069" h="862329">
                  <a:moveTo>
                    <a:pt x="52070" y="669302"/>
                  </a:moveTo>
                  <a:lnTo>
                    <a:pt x="26670" y="669302"/>
                  </a:lnTo>
                  <a:lnTo>
                    <a:pt x="0" y="669302"/>
                  </a:lnTo>
                  <a:lnTo>
                    <a:pt x="0" y="673100"/>
                  </a:lnTo>
                  <a:lnTo>
                    <a:pt x="26670" y="673100"/>
                  </a:lnTo>
                  <a:lnTo>
                    <a:pt x="52070" y="673100"/>
                  </a:lnTo>
                  <a:lnTo>
                    <a:pt x="52070" y="669302"/>
                  </a:lnTo>
                  <a:close/>
                </a:path>
                <a:path w="52069" h="862329">
                  <a:moveTo>
                    <a:pt x="52070" y="662952"/>
                  </a:moveTo>
                  <a:lnTo>
                    <a:pt x="26670" y="662952"/>
                  </a:lnTo>
                  <a:lnTo>
                    <a:pt x="0" y="662952"/>
                  </a:lnTo>
                  <a:lnTo>
                    <a:pt x="0" y="669290"/>
                  </a:lnTo>
                  <a:lnTo>
                    <a:pt x="26670" y="669290"/>
                  </a:lnTo>
                  <a:lnTo>
                    <a:pt x="52070" y="669290"/>
                  </a:lnTo>
                  <a:lnTo>
                    <a:pt x="52070" y="662952"/>
                  </a:lnTo>
                  <a:close/>
                </a:path>
                <a:path w="52069" h="862329">
                  <a:moveTo>
                    <a:pt x="52070" y="656602"/>
                  </a:moveTo>
                  <a:lnTo>
                    <a:pt x="26670" y="656602"/>
                  </a:lnTo>
                  <a:lnTo>
                    <a:pt x="0" y="656602"/>
                  </a:lnTo>
                  <a:lnTo>
                    <a:pt x="0" y="662940"/>
                  </a:lnTo>
                  <a:lnTo>
                    <a:pt x="26670" y="662940"/>
                  </a:lnTo>
                  <a:lnTo>
                    <a:pt x="52070" y="662940"/>
                  </a:lnTo>
                  <a:lnTo>
                    <a:pt x="52070" y="656602"/>
                  </a:lnTo>
                  <a:close/>
                </a:path>
                <a:path w="52069" h="862329">
                  <a:moveTo>
                    <a:pt x="52070" y="650252"/>
                  </a:moveTo>
                  <a:lnTo>
                    <a:pt x="26670" y="650252"/>
                  </a:lnTo>
                  <a:lnTo>
                    <a:pt x="0" y="650252"/>
                  </a:lnTo>
                  <a:lnTo>
                    <a:pt x="0" y="656590"/>
                  </a:lnTo>
                  <a:lnTo>
                    <a:pt x="26670" y="656590"/>
                  </a:lnTo>
                  <a:lnTo>
                    <a:pt x="52070" y="656590"/>
                  </a:lnTo>
                  <a:lnTo>
                    <a:pt x="52070" y="650252"/>
                  </a:lnTo>
                  <a:close/>
                </a:path>
                <a:path w="52069" h="862329">
                  <a:moveTo>
                    <a:pt x="52070" y="643902"/>
                  </a:moveTo>
                  <a:lnTo>
                    <a:pt x="26670" y="643902"/>
                  </a:lnTo>
                  <a:lnTo>
                    <a:pt x="0" y="643902"/>
                  </a:lnTo>
                  <a:lnTo>
                    <a:pt x="0" y="650240"/>
                  </a:lnTo>
                  <a:lnTo>
                    <a:pt x="26670" y="650240"/>
                  </a:lnTo>
                  <a:lnTo>
                    <a:pt x="52070" y="650240"/>
                  </a:lnTo>
                  <a:lnTo>
                    <a:pt x="52070" y="643902"/>
                  </a:lnTo>
                  <a:close/>
                </a:path>
                <a:path w="52069" h="862329">
                  <a:moveTo>
                    <a:pt x="52070" y="637552"/>
                  </a:moveTo>
                  <a:lnTo>
                    <a:pt x="26670" y="637552"/>
                  </a:lnTo>
                  <a:lnTo>
                    <a:pt x="0" y="637552"/>
                  </a:lnTo>
                  <a:lnTo>
                    <a:pt x="0" y="643890"/>
                  </a:lnTo>
                  <a:lnTo>
                    <a:pt x="26670" y="643890"/>
                  </a:lnTo>
                  <a:lnTo>
                    <a:pt x="52070" y="643890"/>
                  </a:lnTo>
                  <a:lnTo>
                    <a:pt x="52070" y="637552"/>
                  </a:lnTo>
                  <a:close/>
                </a:path>
                <a:path w="52069" h="862329">
                  <a:moveTo>
                    <a:pt x="52070" y="624852"/>
                  </a:moveTo>
                  <a:lnTo>
                    <a:pt x="26670" y="624852"/>
                  </a:lnTo>
                  <a:lnTo>
                    <a:pt x="0" y="624852"/>
                  </a:lnTo>
                  <a:lnTo>
                    <a:pt x="0" y="637540"/>
                  </a:lnTo>
                  <a:lnTo>
                    <a:pt x="26670" y="637540"/>
                  </a:lnTo>
                  <a:lnTo>
                    <a:pt x="52070" y="637540"/>
                  </a:lnTo>
                  <a:lnTo>
                    <a:pt x="52070" y="624852"/>
                  </a:lnTo>
                  <a:close/>
                </a:path>
                <a:path w="52069" h="862329">
                  <a:moveTo>
                    <a:pt x="52070" y="618502"/>
                  </a:moveTo>
                  <a:lnTo>
                    <a:pt x="26670" y="618502"/>
                  </a:lnTo>
                  <a:lnTo>
                    <a:pt x="0" y="618502"/>
                  </a:lnTo>
                  <a:lnTo>
                    <a:pt x="0" y="624840"/>
                  </a:lnTo>
                  <a:lnTo>
                    <a:pt x="26670" y="624840"/>
                  </a:lnTo>
                  <a:lnTo>
                    <a:pt x="52070" y="624840"/>
                  </a:lnTo>
                  <a:lnTo>
                    <a:pt x="52070" y="618502"/>
                  </a:lnTo>
                  <a:close/>
                </a:path>
                <a:path w="52069" h="862329">
                  <a:moveTo>
                    <a:pt x="52070" y="612152"/>
                  </a:moveTo>
                  <a:lnTo>
                    <a:pt x="26670" y="612152"/>
                  </a:lnTo>
                  <a:lnTo>
                    <a:pt x="0" y="612152"/>
                  </a:lnTo>
                  <a:lnTo>
                    <a:pt x="0" y="618490"/>
                  </a:lnTo>
                  <a:lnTo>
                    <a:pt x="26670" y="618490"/>
                  </a:lnTo>
                  <a:lnTo>
                    <a:pt x="52070" y="618490"/>
                  </a:lnTo>
                  <a:lnTo>
                    <a:pt x="52070" y="612152"/>
                  </a:lnTo>
                  <a:close/>
                </a:path>
                <a:path w="52069" h="862329">
                  <a:moveTo>
                    <a:pt x="52070" y="605802"/>
                  </a:moveTo>
                  <a:lnTo>
                    <a:pt x="26670" y="605802"/>
                  </a:lnTo>
                  <a:lnTo>
                    <a:pt x="0" y="605802"/>
                  </a:lnTo>
                  <a:lnTo>
                    <a:pt x="0" y="612140"/>
                  </a:lnTo>
                  <a:lnTo>
                    <a:pt x="26670" y="612140"/>
                  </a:lnTo>
                  <a:lnTo>
                    <a:pt x="52070" y="612140"/>
                  </a:lnTo>
                  <a:lnTo>
                    <a:pt x="52070" y="605802"/>
                  </a:lnTo>
                  <a:close/>
                </a:path>
                <a:path w="52069" h="862329">
                  <a:moveTo>
                    <a:pt x="52070" y="599452"/>
                  </a:moveTo>
                  <a:lnTo>
                    <a:pt x="26670" y="599452"/>
                  </a:lnTo>
                  <a:lnTo>
                    <a:pt x="0" y="599452"/>
                  </a:lnTo>
                  <a:lnTo>
                    <a:pt x="0" y="605790"/>
                  </a:lnTo>
                  <a:lnTo>
                    <a:pt x="26670" y="605790"/>
                  </a:lnTo>
                  <a:lnTo>
                    <a:pt x="52070" y="605790"/>
                  </a:lnTo>
                  <a:lnTo>
                    <a:pt x="52070" y="599452"/>
                  </a:lnTo>
                  <a:close/>
                </a:path>
                <a:path w="52069" h="862329">
                  <a:moveTo>
                    <a:pt x="52070" y="593102"/>
                  </a:moveTo>
                  <a:lnTo>
                    <a:pt x="26670" y="593102"/>
                  </a:lnTo>
                  <a:lnTo>
                    <a:pt x="0" y="593102"/>
                  </a:lnTo>
                  <a:lnTo>
                    <a:pt x="0" y="599440"/>
                  </a:lnTo>
                  <a:lnTo>
                    <a:pt x="26670" y="599440"/>
                  </a:lnTo>
                  <a:lnTo>
                    <a:pt x="52070" y="599440"/>
                  </a:lnTo>
                  <a:lnTo>
                    <a:pt x="52070" y="593102"/>
                  </a:lnTo>
                  <a:close/>
                </a:path>
                <a:path w="52069" h="862329">
                  <a:moveTo>
                    <a:pt x="52070" y="586752"/>
                  </a:moveTo>
                  <a:lnTo>
                    <a:pt x="26670" y="586752"/>
                  </a:lnTo>
                  <a:lnTo>
                    <a:pt x="0" y="586752"/>
                  </a:lnTo>
                  <a:lnTo>
                    <a:pt x="0" y="593090"/>
                  </a:lnTo>
                  <a:lnTo>
                    <a:pt x="26670" y="593090"/>
                  </a:lnTo>
                  <a:lnTo>
                    <a:pt x="52070" y="593090"/>
                  </a:lnTo>
                  <a:lnTo>
                    <a:pt x="52070" y="586752"/>
                  </a:lnTo>
                  <a:close/>
                </a:path>
                <a:path w="52069" h="862329">
                  <a:moveTo>
                    <a:pt x="52070" y="567702"/>
                  </a:moveTo>
                  <a:lnTo>
                    <a:pt x="26670" y="567702"/>
                  </a:lnTo>
                  <a:lnTo>
                    <a:pt x="0" y="567702"/>
                  </a:lnTo>
                  <a:lnTo>
                    <a:pt x="0" y="586740"/>
                  </a:lnTo>
                  <a:lnTo>
                    <a:pt x="26670" y="586740"/>
                  </a:lnTo>
                  <a:lnTo>
                    <a:pt x="52070" y="586740"/>
                  </a:lnTo>
                  <a:lnTo>
                    <a:pt x="52070" y="567702"/>
                  </a:lnTo>
                  <a:close/>
                </a:path>
                <a:path w="52069" h="862329">
                  <a:moveTo>
                    <a:pt x="52070" y="561352"/>
                  </a:moveTo>
                  <a:lnTo>
                    <a:pt x="26670" y="561352"/>
                  </a:lnTo>
                  <a:lnTo>
                    <a:pt x="0" y="561352"/>
                  </a:lnTo>
                  <a:lnTo>
                    <a:pt x="0" y="567690"/>
                  </a:lnTo>
                  <a:lnTo>
                    <a:pt x="26670" y="567690"/>
                  </a:lnTo>
                  <a:lnTo>
                    <a:pt x="52070" y="567690"/>
                  </a:lnTo>
                  <a:lnTo>
                    <a:pt x="52070" y="561352"/>
                  </a:lnTo>
                  <a:close/>
                </a:path>
                <a:path w="52069" h="862329">
                  <a:moveTo>
                    <a:pt x="52070" y="541032"/>
                  </a:moveTo>
                  <a:lnTo>
                    <a:pt x="26670" y="541032"/>
                  </a:lnTo>
                  <a:lnTo>
                    <a:pt x="0" y="541032"/>
                  </a:lnTo>
                  <a:lnTo>
                    <a:pt x="0" y="561340"/>
                  </a:lnTo>
                  <a:lnTo>
                    <a:pt x="26670" y="561340"/>
                  </a:lnTo>
                  <a:lnTo>
                    <a:pt x="52070" y="561340"/>
                  </a:lnTo>
                  <a:lnTo>
                    <a:pt x="52070" y="541032"/>
                  </a:lnTo>
                  <a:close/>
                </a:path>
                <a:path w="52069" h="862329">
                  <a:moveTo>
                    <a:pt x="52070" y="534682"/>
                  </a:moveTo>
                  <a:lnTo>
                    <a:pt x="26670" y="534682"/>
                  </a:lnTo>
                  <a:lnTo>
                    <a:pt x="0" y="534682"/>
                  </a:lnTo>
                  <a:lnTo>
                    <a:pt x="0" y="541020"/>
                  </a:lnTo>
                  <a:lnTo>
                    <a:pt x="26670" y="541020"/>
                  </a:lnTo>
                  <a:lnTo>
                    <a:pt x="52070" y="541020"/>
                  </a:lnTo>
                  <a:lnTo>
                    <a:pt x="52070" y="534682"/>
                  </a:lnTo>
                  <a:close/>
                </a:path>
                <a:path w="52069" h="862329">
                  <a:moveTo>
                    <a:pt x="52070" y="528332"/>
                  </a:moveTo>
                  <a:lnTo>
                    <a:pt x="26670" y="528332"/>
                  </a:lnTo>
                  <a:lnTo>
                    <a:pt x="0" y="528332"/>
                  </a:lnTo>
                  <a:lnTo>
                    <a:pt x="0" y="534670"/>
                  </a:lnTo>
                  <a:lnTo>
                    <a:pt x="26670" y="534670"/>
                  </a:lnTo>
                  <a:lnTo>
                    <a:pt x="52070" y="534670"/>
                  </a:lnTo>
                  <a:lnTo>
                    <a:pt x="52070" y="528332"/>
                  </a:lnTo>
                  <a:close/>
                </a:path>
                <a:path w="52069" h="862329">
                  <a:moveTo>
                    <a:pt x="52070" y="521982"/>
                  </a:moveTo>
                  <a:lnTo>
                    <a:pt x="26670" y="521982"/>
                  </a:lnTo>
                  <a:lnTo>
                    <a:pt x="0" y="521982"/>
                  </a:lnTo>
                  <a:lnTo>
                    <a:pt x="0" y="528320"/>
                  </a:lnTo>
                  <a:lnTo>
                    <a:pt x="26670" y="528320"/>
                  </a:lnTo>
                  <a:lnTo>
                    <a:pt x="52070" y="528320"/>
                  </a:lnTo>
                  <a:lnTo>
                    <a:pt x="52070" y="521982"/>
                  </a:lnTo>
                  <a:close/>
                </a:path>
                <a:path w="52069" h="862329">
                  <a:moveTo>
                    <a:pt x="52070" y="515632"/>
                  </a:moveTo>
                  <a:lnTo>
                    <a:pt x="26670" y="515632"/>
                  </a:lnTo>
                  <a:lnTo>
                    <a:pt x="0" y="515632"/>
                  </a:lnTo>
                  <a:lnTo>
                    <a:pt x="0" y="521970"/>
                  </a:lnTo>
                  <a:lnTo>
                    <a:pt x="26670" y="521970"/>
                  </a:lnTo>
                  <a:lnTo>
                    <a:pt x="52070" y="521970"/>
                  </a:lnTo>
                  <a:lnTo>
                    <a:pt x="52070" y="515632"/>
                  </a:lnTo>
                  <a:close/>
                </a:path>
                <a:path w="52069" h="862329">
                  <a:moveTo>
                    <a:pt x="52070" y="509282"/>
                  </a:moveTo>
                  <a:lnTo>
                    <a:pt x="26670" y="509282"/>
                  </a:lnTo>
                  <a:lnTo>
                    <a:pt x="0" y="509282"/>
                  </a:lnTo>
                  <a:lnTo>
                    <a:pt x="0" y="515620"/>
                  </a:lnTo>
                  <a:lnTo>
                    <a:pt x="26670" y="515620"/>
                  </a:lnTo>
                  <a:lnTo>
                    <a:pt x="52070" y="515620"/>
                  </a:lnTo>
                  <a:lnTo>
                    <a:pt x="52070" y="509282"/>
                  </a:lnTo>
                  <a:close/>
                </a:path>
                <a:path w="52069" h="862329">
                  <a:moveTo>
                    <a:pt x="52070" y="502932"/>
                  </a:moveTo>
                  <a:lnTo>
                    <a:pt x="26670" y="502932"/>
                  </a:lnTo>
                  <a:lnTo>
                    <a:pt x="0" y="502932"/>
                  </a:lnTo>
                  <a:lnTo>
                    <a:pt x="0" y="509270"/>
                  </a:lnTo>
                  <a:lnTo>
                    <a:pt x="26670" y="509270"/>
                  </a:lnTo>
                  <a:lnTo>
                    <a:pt x="52070" y="509270"/>
                  </a:lnTo>
                  <a:lnTo>
                    <a:pt x="52070" y="502932"/>
                  </a:lnTo>
                  <a:close/>
                </a:path>
                <a:path w="52069" h="862329">
                  <a:moveTo>
                    <a:pt x="52070" y="496582"/>
                  </a:moveTo>
                  <a:lnTo>
                    <a:pt x="26670" y="496582"/>
                  </a:lnTo>
                  <a:lnTo>
                    <a:pt x="0" y="496582"/>
                  </a:lnTo>
                  <a:lnTo>
                    <a:pt x="0" y="502920"/>
                  </a:lnTo>
                  <a:lnTo>
                    <a:pt x="26670" y="502920"/>
                  </a:lnTo>
                  <a:lnTo>
                    <a:pt x="52070" y="502920"/>
                  </a:lnTo>
                  <a:lnTo>
                    <a:pt x="52070" y="496582"/>
                  </a:lnTo>
                  <a:close/>
                </a:path>
                <a:path w="52069" h="862329">
                  <a:moveTo>
                    <a:pt x="52070" y="490232"/>
                  </a:moveTo>
                  <a:lnTo>
                    <a:pt x="26670" y="490232"/>
                  </a:lnTo>
                  <a:lnTo>
                    <a:pt x="0" y="490232"/>
                  </a:lnTo>
                  <a:lnTo>
                    <a:pt x="0" y="496570"/>
                  </a:lnTo>
                  <a:lnTo>
                    <a:pt x="26670" y="496570"/>
                  </a:lnTo>
                  <a:lnTo>
                    <a:pt x="52070" y="496570"/>
                  </a:lnTo>
                  <a:lnTo>
                    <a:pt x="52070" y="490232"/>
                  </a:lnTo>
                  <a:close/>
                </a:path>
                <a:path w="52069" h="862329">
                  <a:moveTo>
                    <a:pt x="52070" y="483882"/>
                  </a:moveTo>
                  <a:lnTo>
                    <a:pt x="26670" y="483882"/>
                  </a:lnTo>
                  <a:lnTo>
                    <a:pt x="0" y="483882"/>
                  </a:lnTo>
                  <a:lnTo>
                    <a:pt x="0" y="490220"/>
                  </a:lnTo>
                  <a:lnTo>
                    <a:pt x="26670" y="490220"/>
                  </a:lnTo>
                  <a:lnTo>
                    <a:pt x="52070" y="490220"/>
                  </a:lnTo>
                  <a:lnTo>
                    <a:pt x="52070" y="483882"/>
                  </a:lnTo>
                  <a:close/>
                </a:path>
                <a:path w="52069" h="862329">
                  <a:moveTo>
                    <a:pt x="52070" y="477532"/>
                  </a:moveTo>
                  <a:lnTo>
                    <a:pt x="26670" y="477532"/>
                  </a:lnTo>
                  <a:lnTo>
                    <a:pt x="0" y="477532"/>
                  </a:lnTo>
                  <a:lnTo>
                    <a:pt x="0" y="483870"/>
                  </a:lnTo>
                  <a:lnTo>
                    <a:pt x="26670" y="483870"/>
                  </a:lnTo>
                  <a:lnTo>
                    <a:pt x="52070" y="483870"/>
                  </a:lnTo>
                  <a:lnTo>
                    <a:pt x="52070" y="477532"/>
                  </a:lnTo>
                  <a:close/>
                </a:path>
                <a:path w="52069" h="862329">
                  <a:moveTo>
                    <a:pt x="52070" y="471182"/>
                  </a:moveTo>
                  <a:lnTo>
                    <a:pt x="26670" y="471182"/>
                  </a:lnTo>
                  <a:lnTo>
                    <a:pt x="0" y="471182"/>
                  </a:lnTo>
                  <a:lnTo>
                    <a:pt x="0" y="477520"/>
                  </a:lnTo>
                  <a:lnTo>
                    <a:pt x="26670" y="477520"/>
                  </a:lnTo>
                  <a:lnTo>
                    <a:pt x="52070" y="477520"/>
                  </a:lnTo>
                  <a:lnTo>
                    <a:pt x="52070" y="471182"/>
                  </a:lnTo>
                  <a:close/>
                </a:path>
                <a:path w="52069" h="862329">
                  <a:moveTo>
                    <a:pt x="52070" y="464832"/>
                  </a:moveTo>
                  <a:lnTo>
                    <a:pt x="26670" y="464832"/>
                  </a:lnTo>
                  <a:lnTo>
                    <a:pt x="0" y="464832"/>
                  </a:lnTo>
                  <a:lnTo>
                    <a:pt x="0" y="471170"/>
                  </a:lnTo>
                  <a:lnTo>
                    <a:pt x="26670" y="471170"/>
                  </a:lnTo>
                  <a:lnTo>
                    <a:pt x="52070" y="471170"/>
                  </a:lnTo>
                  <a:lnTo>
                    <a:pt x="52070" y="464832"/>
                  </a:lnTo>
                  <a:close/>
                </a:path>
                <a:path w="52069" h="862329">
                  <a:moveTo>
                    <a:pt x="52070" y="458482"/>
                  </a:moveTo>
                  <a:lnTo>
                    <a:pt x="26670" y="458482"/>
                  </a:lnTo>
                  <a:lnTo>
                    <a:pt x="0" y="458482"/>
                  </a:lnTo>
                  <a:lnTo>
                    <a:pt x="0" y="464820"/>
                  </a:lnTo>
                  <a:lnTo>
                    <a:pt x="26670" y="464820"/>
                  </a:lnTo>
                  <a:lnTo>
                    <a:pt x="52070" y="464820"/>
                  </a:lnTo>
                  <a:lnTo>
                    <a:pt x="52070" y="458482"/>
                  </a:lnTo>
                  <a:close/>
                </a:path>
                <a:path w="52069" h="862329">
                  <a:moveTo>
                    <a:pt x="52070" y="452132"/>
                  </a:moveTo>
                  <a:lnTo>
                    <a:pt x="26670" y="452132"/>
                  </a:lnTo>
                  <a:lnTo>
                    <a:pt x="0" y="452132"/>
                  </a:lnTo>
                  <a:lnTo>
                    <a:pt x="0" y="458470"/>
                  </a:lnTo>
                  <a:lnTo>
                    <a:pt x="26670" y="458470"/>
                  </a:lnTo>
                  <a:lnTo>
                    <a:pt x="52070" y="458470"/>
                  </a:lnTo>
                  <a:lnTo>
                    <a:pt x="52070" y="452132"/>
                  </a:lnTo>
                  <a:close/>
                </a:path>
                <a:path w="52069" h="862329">
                  <a:moveTo>
                    <a:pt x="52070" y="445782"/>
                  </a:moveTo>
                  <a:lnTo>
                    <a:pt x="26670" y="445782"/>
                  </a:lnTo>
                  <a:lnTo>
                    <a:pt x="0" y="445782"/>
                  </a:lnTo>
                  <a:lnTo>
                    <a:pt x="0" y="452120"/>
                  </a:lnTo>
                  <a:lnTo>
                    <a:pt x="26670" y="452120"/>
                  </a:lnTo>
                  <a:lnTo>
                    <a:pt x="52070" y="452120"/>
                  </a:lnTo>
                  <a:lnTo>
                    <a:pt x="52070" y="445782"/>
                  </a:lnTo>
                  <a:close/>
                </a:path>
                <a:path w="52069" h="862329">
                  <a:moveTo>
                    <a:pt x="52070" y="439432"/>
                  </a:moveTo>
                  <a:lnTo>
                    <a:pt x="26670" y="439432"/>
                  </a:lnTo>
                  <a:lnTo>
                    <a:pt x="0" y="439432"/>
                  </a:lnTo>
                  <a:lnTo>
                    <a:pt x="0" y="445770"/>
                  </a:lnTo>
                  <a:lnTo>
                    <a:pt x="26670" y="445770"/>
                  </a:lnTo>
                  <a:lnTo>
                    <a:pt x="52070" y="445770"/>
                  </a:lnTo>
                  <a:lnTo>
                    <a:pt x="52070" y="439432"/>
                  </a:lnTo>
                  <a:close/>
                </a:path>
                <a:path w="52069" h="862329">
                  <a:moveTo>
                    <a:pt x="52070" y="433082"/>
                  </a:moveTo>
                  <a:lnTo>
                    <a:pt x="26670" y="433082"/>
                  </a:lnTo>
                  <a:lnTo>
                    <a:pt x="0" y="433082"/>
                  </a:lnTo>
                  <a:lnTo>
                    <a:pt x="0" y="439420"/>
                  </a:lnTo>
                  <a:lnTo>
                    <a:pt x="26670" y="439420"/>
                  </a:lnTo>
                  <a:lnTo>
                    <a:pt x="52070" y="439420"/>
                  </a:lnTo>
                  <a:lnTo>
                    <a:pt x="52070" y="433082"/>
                  </a:lnTo>
                  <a:close/>
                </a:path>
                <a:path w="52069" h="862329">
                  <a:moveTo>
                    <a:pt x="52070" y="426732"/>
                  </a:moveTo>
                  <a:lnTo>
                    <a:pt x="26670" y="426732"/>
                  </a:lnTo>
                  <a:lnTo>
                    <a:pt x="0" y="426732"/>
                  </a:lnTo>
                  <a:lnTo>
                    <a:pt x="0" y="433070"/>
                  </a:lnTo>
                  <a:lnTo>
                    <a:pt x="26670" y="433070"/>
                  </a:lnTo>
                  <a:lnTo>
                    <a:pt x="52070" y="433070"/>
                  </a:lnTo>
                  <a:lnTo>
                    <a:pt x="52070" y="426732"/>
                  </a:lnTo>
                  <a:close/>
                </a:path>
                <a:path w="52069" h="862329">
                  <a:moveTo>
                    <a:pt x="52070" y="420382"/>
                  </a:moveTo>
                  <a:lnTo>
                    <a:pt x="26670" y="420382"/>
                  </a:lnTo>
                  <a:lnTo>
                    <a:pt x="0" y="420382"/>
                  </a:lnTo>
                  <a:lnTo>
                    <a:pt x="0" y="426720"/>
                  </a:lnTo>
                  <a:lnTo>
                    <a:pt x="26670" y="426720"/>
                  </a:lnTo>
                  <a:lnTo>
                    <a:pt x="52070" y="426720"/>
                  </a:lnTo>
                  <a:lnTo>
                    <a:pt x="52070" y="420382"/>
                  </a:lnTo>
                  <a:close/>
                </a:path>
                <a:path w="52069" h="862329">
                  <a:moveTo>
                    <a:pt x="52070" y="414032"/>
                  </a:moveTo>
                  <a:lnTo>
                    <a:pt x="26670" y="414032"/>
                  </a:lnTo>
                  <a:lnTo>
                    <a:pt x="0" y="414032"/>
                  </a:lnTo>
                  <a:lnTo>
                    <a:pt x="0" y="420370"/>
                  </a:lnTo>
                  <a:lnTo>
                    <a:pt x="26670" y="420370"/>
                  </a:lnTo>
                  <a:lnTo>
                    <a:pt x="52070" y="420370"/>
                  </a:lnTo>
                  <a:lnTo>
                    <a:pt x="52070" y="414032"/>
                  </a:lnTo>
                  <a:close/>
                </a:path>
                <a:path w="52069" h="862329">
                  <a:moveTo>
                    <a:pt x="52070" y="407682"/>
                  </a:moveTo>
                  <a:lnTo>
                    <a:pt x="26670" y="407682"/>
                  </a:lnTo>
                  <a:lnTo>
                    <a:pt x="0" y="407682"/>
                  </a:lnTo>
                  <a:lnTo>
                    <a:pt x="0" y="414020"/>
                  </a:lnTo>
                  <a:lnTo>
                    <a:pt x="26670" y="414020"/>
                  </a:lnTo>
                  <a:lnTo>
                    <a:pt x="52070" y="414020"/>
                  </a:lnTo>
                  <a:lnTo>
                    <a:pt x="52070" y="407682"/>
                  </a:lnTo>
                  <a:close/>
                </a:path>
                <a:path w="52069" h="862329">
                  <a:moveTo>
                    <a:pt x="52070" y="394982"/>
                  </a:moveTo>
                  <a:lnTo>
                    <a:pt x="26670" y="394982"/>
                  </a:lnTo>
                  <a:lnTo>
                    <a:pt x="0" y="394982"/>
                  </a:lnTo>
                  <a:lnTo>
                    <a:pt x="0" y="407670"/>
                  </a:lnTo>
                  <a:lnTo>
                    <a:pt x="26670" y="407670"/>
                  </a:lnTo>
                  <a:lnTo>
                    <a:pt x="52070" y="407670"/>
                  </a:lnTo>
                  <a:lnTo>
                    <a:pt x="52070" y="394982"/>
                  </a:lnTo>
                  <a:close/>
                </a:path>
                <a:path w="52069" h="862329">
                  <a:moveTo>
                    <a:pt x="52070" y="388632"/>
                  </a:moveTo>
                  <a:lnTo>
                    <a:pt x="26670" y="388632"/>
                  </a:lnTo>
                  <a:lnTo>
                    <a:pt x="0" y="388632"/>
                  </a:lnTo>
                  <a:lnTo>
                    <a:pt x="0" y="394970"/>
                  </a:lnTo>
                  <a:lnTo>
                    <a:pt x="26670" y="394970"/>
                  </a:lnTo>
                  <a:lnTo>
                    <a:pt x="52070" y="394970"/>
                  </a:lnTo>
                  <a:lnTo>
                    <a:pt x="52070" y="388632"/>
                  </a:lnTo>
                  <a:close/>
                </a:path>
                <a:path w="52069" h="862329">
                  <a:moveTo>
                    <a:pt x="52070" y="375932"/>
                  </a:moveTo>
                  <a:lnTo>
                    <a:pt x="26670" y="375932"/>
                  </a:lnTo>
                  <a:lnTo>
                    <a:pt x="0" y="375932"/>
                  </a:lnTo>
                  <a:lnTo>
                    <a:pt x="0" y="388620"/>
                  </a:lnTo>
                  <a:lnTo>
                    <a:pt x="26670" y="388620"/>
                  </a:lnTo>
                  <a:lnTo>
                    <a:pt x="52070" y="388620"/>
                  </a:lnTo>
                  <a:lnTo>
                    <a:pt x="52070" y="375932"/>
                  </a:lnTo>
                  <a:close/>
                </a:path>
                <a:path w="52069" h="862329">
                  <a:moveTo>
                    <a:pt x="52070" y="369582"/>
                  </a:moveTo>
                  <a:lnTo>
                    <a:pt x="26670" y="369582"/>
                  </a:lnTo>
                  <a:lnTo>
                    <a:pt x="0" y="369582"/>
                  </a:lnTo>
                  <a:lnTo>
                    <a:pt x="0" y="375920"/>
                  </a:lnTo>
                  <a:lnTo>
                    <a:pt x="26670" y="375920"/>
                  </a:lnTo>
                  <a:lnTo>
                    <a:pt x="52070" y="375920"/>
                  </a:lnTo>
                  <a:lnTo>
                    <a:pt x="52070" y="369582"/>
                  </a:lnTo>
                  <a:close/>
                </a:path>
                <a:path w="52069" h="862329">
                  <a:moveTo>
                    <a:pt x="52070" y="356882"/>
                  </a:moveTo>
                  <a:lnTo>
                    <a:pt x="26670" y="356882"/>
                  </a:lnTo>
                  <a:lnTo>
                    <a:pt x="0" y="356882"/>
                  </a:lnTo>
                  <a:lnTo>
                    <a:pt x="0" y="369570"/>
                  </a:lnTo>
                  <a:lnTo>
                    <a:pt x="26670" y="369570"/>
                  </a:lnTo>
                  <a:lnTo>
                    <a:pt x="52070" y="369570"/>
                  </a:lnTo>
                  <a:lnTo>
                    <a:pt x="52070" y="356882"/>
                  </a:lnTo>
                  <a:close/>
                </a:path>
                <a:path w="52069" h="862329">
                  <a:moveTo>
                    <a:pt x="52070" y="350532"/>
                  </a:moveTo>
                  <a:lnTo>
                    <a:pt x="26670" y="350532"/>
                  </a:lnTo>
                  <a:lnTo>
                    <a:pt x="0" y="350532"/>
                  </a:lnTo>
                  <a:lnTo>
                    <a:pt x="0" y="356870"/>
                  </a:lnTo>
                  <a:lnTo>
                    <a:pt x="26670" y="356870"/>
                  </a:lnTo>
                  <a:lnTo>
                    <a:pt x="52070" y="356870"/>
                  </a:lnTo>
                  <a:lnTo>
                    <a:pt x="52070" y="350532"/>
                  </a:lnTo>
                  <a:close/>
                </a:path>
                <a:path w="52069" h="862329">
                  <a:moveTo>
                    <a:pt x="52070" y="312432"/>
                  </a:moveTo>
                  <a:lnTo>
                    <a:pt x="26670" y="312432"/>
                  </a:lnTo>
                  <a:lnTo>
                    <a:pt x="0" y="312432"/>
                  </a:lnTo>
                  <a:lnTo>
                    <a:pt x="0" y="350520"/>
                  </a:lnTo>
                  <a:lnTo>
                    <a:pt x="26670" y="350520"/>
                  </a:lnTo>
                  <a:lnTo>
                    <a:pt x="52070" y="350520"/>
                  </a:lnTo>
                  <a:lnTo>
                    <a:pt x="52070" y="312432"/>
                  </a:lnTo>
                  <a:close/>
                </a:path>
                <a:path w="52069" h="862329">
                  <a:moveTo>
                    <a:pt x="52070" y="306082"/>
                  </a:moveTo>
                  <a:lnTo>
                    <a:pt x="26670" y="306082"/>
                  </a:lnTo>
                  <a:lnTo>
                    <a:pt x="0" y="306082"/>
                  </a:lnTo>
                  <a:lnTo>
                    <a:pt x="0" y="312420"/>
                  </a:lnTo>
                  <a:lnTo>
                    <a:pt x="26670" y="312420"/>
                  </a:lnTo>
                  <a:lnTo>
                    <a:pt x="52070" y="312420"/>
                  </a:lnTo>
                  <a:lnTo>
                    <a:pt x="52070" y="306082"/>
                  </a:lnTo>
                  <a:close/>
                </a:path>
                <a:path w="52069" h="862329">
                  <a:moveTo>
                    <a:pt x="52070" y="287032"/>
                  </a:moveTo>
                  <a:lnTo>
                    <a:pt x="26670" y="287032"/>
                  </a:lnTo>
                  <a:lnTo>
                    <a:pt x="0" y="287032"/>
                  </a:lnTo>
                  <a:lnTo>
                    <a:pt x="0" y="306070"/>
                  </a:lnTo>
                  <a:lnTo>
                    <a:pt x="26670" y="306070"/>
                  </a:lnTo>
                  <a:lnTo>
                    <a:pt x="52070" y="306070"/>
                  </a:lnTo>
                  <a:lnTo>
                    <a:pt x="52070" y="287032"/>
                  </a:lnTo>
                  <a:close/>
                </a:path>
                <a:path w="52069" h="862329">
                  <a:moveTo>
                    <a:pt x="52070" y="280682"/>
                  </a:moveTo>
                  <a:lnTo>
                    <a:pt x="26670" y="280682"/>
                  </a:lnTo>
                  <a:lnTo>
                    <a:pt x="0" y="280682"/>
                  </a:lnTo>
                  <a:lnTo>
                    <a:pt x="0" y="287020"/>
                  </a:lnTo>
                  <a:lnTo>
                    <a:pt x="26670" y="287020"/>
                  </a:lnTo>
                  <a:lnTo>
                    <a:pt x="52070" y="287020"/>
                  </a:lnTo>
                  <a:lnTo>
                    <a:pt x="52070" y="280682"/>
                  </a:lnTo>
                  <a:close/>
                </a:path>
                <a:path w="52069" h="862329">
                  <a:moveTo>
                    <a:pt x="52070" y="274332"/>
                  </a:moveTo>
                  <a:lnTo>
                    <a:pt x="26670" y="274332"/>
                  </a:lnTo>
                  <a:lnTo>
                    <a:pt x="0" y="274332"/>
                  </a:lnTo>
                  <a:lnTo>
                    <a:pt x="0" y="280670"/>
                  </a:lnTo>
                  <a:lnTo>
                    <a:pt x="26670" y="280670"/>
                  </a:lnTo>
                  <a:lnTo>
                    <a:pt x="52070" y="280670"/>
                  </a:lnTo>
                  <a:lnTo>
                    <a:pt x="52070" y="274332"/>
                  </a:lnTo>
                  <a:close/>
                </a:path>
                <a:path w="52069" h="862329">
                  <a:moveTo>
                    <a:pt x="52070" y="267982"/>
                  </a:moveTo>
                  <a:lnTo>
                    <a:pt x="26670" y="267982"/>
                  </a:lnTo>
                  <a:lnTo>
                    <a:pt x="0" y="267982"/>
                  </a:lnTo>
                  <a:lnTo>
                    <a:pt x="0" y="274320"/>
                  </a:lnTo>
                  <a:lnTo>
                    <a:pt x="26670" y="274320"/>
                  </a:lnTo>
                  <a:lnTo>
                    <a:pt x="52070" y="274320"/>
                  </a:lnTo>
                  <a:lnTo>
                    <a:pt x="52070" y="267982"/>
                  </a:lnTo>
                  <a:close/>
                </a:path>
                <a:path w="52069" h="862329">
                  <a:moveTo>
                    <a:pt x="52070" y="261632"/>
                  </a:moveTo>
                  <a:lnTo>
                    <a:pt x="26670" y="261632"/>
                  </a:lnTo>
                  <a:lnTo>
                    <a:pt x="0" y="261632"/>
                  </a:lnTo>
                  <a:lnTo>
                    <a:pt x="0" y="267970"/>
                  </a:lnTo>
                  <a:lnTo>
                    <a:pt x="26670" y="267970"/>
                  </a:lnTo>
                  <a:lnTo>
                    <a:pt x="52070" y="267970"/>
                  </a:lnTo>
                  <a:lnTo>
                    <a:pt x="52070" y="261632"/>
                  </a:lnTo>
                  <a:close/>
                </a:path>
                <a:path w="52069" h="862329">
                  <a:moveTo>
                    <a:pt x="52070" y="255282"/>
                  </a:moveTo>
                  <a:lnTo>
                    <a:pt x="26670" y="255282"/>
                  </a:lnTo>
                  <a:lnTo>
                    <a:pt x="0" y="255282"/>
                  </a:lnTo>
                  <a:lnTo>
                    <a:pt x="0" y="261620"/>
                  </a:lnTo>
                  <a:lnTo>
                    <a:pt x="26670" y="261620"/>
                  </a:lnTo>
                  <a:lnTo>
                    <a:pt x="52070" y="261620"/>
                  </a:lnTo>
                  <a:lnTo>
                    <a:pt x="52070" y="255282"/>
                  </a:lnTo>
                  <a:close/>
                </a:path>
                <a:path w="52069" h="862329">
                  <a:moveTo>
                    <a:pt x="52070" y="248932"/>
                  </a:moveTo>
                  <a:lnTo>
                    <a:pt x="26670" y="248932"/>
                  </a:lnTo>
                  <a:lnTo>
                    <a:pt x="0" y="248932"/>
                  </a:lnTo>
                  <a:lnTo>
                    <a:pt x="0" y="255270"/>
                  </a:lnTo>
                  <a:lnTo>
                    <a:pt x="26670" y="255270"/>
                  </a:lnTo>
                  <a:lnTo>
                    <a:pt x="52070" y="255270"/>
                  </a:lnTo>
                  <a:lnTo>
                    <a:pt x="52070" y="248932"/>
                  </a:lnTo>
                  <a:close/>
                </a:path>
                <a:path w="52069" h="862329">
                  <a:moveTo>
                    <a:pt x="52070" y="242582"/>
                  </a:moveTo>
                  <a:lnTo>
                    <a:pt x="26670" y="242582"/>
                  </a:lnTo>
                  <a:lnTo>
                    <a:pt x="0" y="242582"/>
                  </a:lnTo>
                  <a:lnTo>
                    <a:pt x="0" y="248920"/>
                  </a:lnTo>
                  <a:lnTo>
                    <a:pt x="26670" y="248920"/>
                  </a:lnTo>
                  <a:lnTo>
                    <a:pt x="52070" y="248920"/>
                  </a:lnTo>
                  <a:lnTo>
                    <a:pt x="52070" y="242582"/>
                  </a:lnTo>
                  <a:close/>
                </a:path>
                <a:path w="52069" h="862329">
                  <a:moveTo>
                    <a:pt x="52070" y="236232"/>
                  </a:moveTo>
                  <a:lnTo>
                    <a:pt x="26670" y="236232"/>
                  </a:lnTo>
                  <a:lnTo>
                    <a:pt x="0" y="236232"/>
                  </a:lnTo>
                  <a:lnTo>
                    <a:pt x="0" y="242570"/>
                  </a:lnTo>
                  <a:lnTo>
                    <a:pt x="26670" y="242570"/>
                  </a:lnTo>
                  <a:lnTo>
                    <a:pt x="52070" y="242570"/>
                  </a:lnTo>
                  <a:lnTo>
                    <a:pt x="52070" y="236232"/>
                  </a:lnTo>
                  <a:close/>
                </a:path>
                <a:path w="52069" h="862329">
                  <a:moveTo>
                    <a:pt x="52070" y="229882"/>
                  </a:moveTo>
                  <a:lnTo>
                    <a:pt x="26670" y="229882"/>
                  </a:lnTo>
                  <a:lnTo>
                    <a:pt x="0" y="229882"/>
                  </a:lnTo>
                  <a:lnTo>
                    <a:pt x="0" y="236220"/>
                  </a:lnTo>
                  <a:lnTo>
                    <a:pt x="26670" y="236220"/>
                  </a:lnTo>
                  <a:lnTo>
                    <a:pt x="52070" y="236220"/>
                  </a:lnTo>
                  <a:lnTo>
                    <a:pt x="52070" y="229882"/>
                  </a:lnTo>
                  <a:close/>
                </a:path>
                <a:path w="52069" h="862329">
                  <a:moveTo>
                    <a:pt x="52070" y="223532"/>
                  </a:moveTo>
                  <a:lnTo>
                    <a:pt x="26670" y="223532"/>
                  </a:lnTo>
                  <a:lnTo>
                    <a:pt x="0" y="223532"/>
                  </a:lnTo>
                  <a:lnTo>
                    <a:pt x="0" y="229870"/>
                  </a:lnTo>
                  <a:lnTo>
                    <a:pt x="26670" y="229870"/>
                  </a:lnTo>
                  <a:lnTo>
                    <a:pt x="52070" y="229870"/>
                  </a:lnTo>
                  <a:lnTo>
                    <a:pt x="52070" y="223532"/>
                  </a:lnTo>
                  <a:close/>
                </a:path>
                <a:path w="52069" h="862329">
                  <a:moveTo>
                    <a:pt x="52070" y="217182"/>
                  </a:moveTo>
                  <a:lnTo>
                    <a:pt x="26670" y="217182"/>
                  </a:lnTo>
                  <a:lnTo>
                    <a:pt x="0" y="217182"/>
                  </a:lnTo>
                  <a:lnTo>
                    <a:pt x="0" y="223520"/>
                  </a:lnTo>
                  <a:lnTo>
                    <a:pt x="26670" y="223520"/>
                  </a:lnTo>
                  <a:lnTo>
                    <a:pt x="52070" y="223520"/>
                  </a:lnTo>
                  <a:lnTo>
                    <a:pt x="52070" y="217182"/>
                  </a:lnTo>
                  <a:close/>
                </a:path>
                <a:path w="52069" h="862329">
                  <a:moveTo>
                    <a:pt x="52070" y="210832"/>
                  </a:moveTo>
                  <a:lnTo>
                    <a:pt x="26670" y="210832"/>
                  </a:lnTo>
                  <a:lnTo>
                    <a:pt x="0" y="210832"/>
                  </a:lnTo>
                  <a:lnTo>
                    <a:pt x="0" y="217170"/>
                  </a:lnTo>
                  <a:lnTo>
                    <a:pt x="26670" y="217170"/>
                  </a:lnTo>
                  <a:lnTo>
                    <a:pt x="52070" y="217170"/>
                  </a:lnTo>
                  <a:lnTo>
                    <a:pt x="52070" y="210832"/>
                  </a:lnTo>
                  <a:close/>
                </a:path>
                <a:path w="52069" h="862329">
                  <a:moveTo>
                    <a:pt x="52070" y="204482"/>
                  </a:moveTo>
                  <a:lnTo>
                    <a:pt x="26670" y="204482"/>
                  </a:lnTo>
                  <a:lnTo>
                    <a:pt x="0" y="204482"/>
                  </a:lnTo>
                  <a:lnTo>
                    <a:pt x="0" y="210820"/>
                  </a:lnTo>
                  <a:lnTo>
                    <a:pt x="26670" y="210820"/>
                  </a:lnTo>
                  <a:lnTo>
                    <a:pt x="52070" y="210820"/>
                  </a:lnTo>
                  <a:lnTo>
                    <a:pt x="52070" y="204482"/>
                  </a:lnTo>
                  <a:close/>
                </a:path>
                <a:path w="52069" h="862329">
                  <a:moveTo>
                    <a:pt x="52070" y="198132"/>
                  </a:moveTo>
                  <a:lnTo>
                    <a:pt x="26670" y="198132"/>
                  </a:lnTo>
                  <a:lnTo>
                    <a:pt x="0" y="198132"/>
                  </a:lnTo>
                  <a:lnTo>
                    <a:pt x="0" y="204470"/>
                  </a:lnTo>
                  <a:lnTo>
                    <a:pt x="26670" y="204470"/>
                  </a:lnTo>
                  <a:lnTo>
                    <a:pt x="52070" y="204470"/>
                  </a:lnTo>
                  <a:lnTo>
                    <a:pt x="52070" y="198132"/>
                  </a:lnTo>
                  <a:close/>
                </a:path>
                <a:path w="52069" h="862329">
                  <a:moveTo>
                    <a:pt x="52070" y="191782"/>
                  </a:moveTo>
                  <a:lnTo>
                    <a:pt x="26670" y="191782"/>
                  </a:lnTo>
                  <a:lnTo>
                    <a:pt x="0" y="191782"/>
                  </a:lnTo>
                  <a:lnTo>
                    <a:pt x="0" y="198120"/>
                  </a:lnTo>
                  <a:lnTo>
                    <a:pt x="26670" y="198120"/>
                  </a:lnTo>
                  <a:lnTo>
                    <a:pt x="52070" y="198120"/>
                  </a:lnTo>
                  <a:lnTo>
                    <a:pt x="52070" y="191782"/>
                  </a:lnTo>
                  <a:close/>
                </a:path>
                <a:path w="52069" h="862329">
                  <a:moveTo>
                    <a:pt x="52070" y="185432"/>
                  </a:moveTo>
                  <a:lnTo>
                    <a:pt x="26670" y="185432"/>
                  </a:lnTo>
                  <a:lnTo>
                    <a:pt x="0" y="185432"/>
                  </a:lnTo>
                  <a:lnTo>
                    <a:pt x="0" y="191770"/>
                  </a:lnTo>
                  <a:lnTo>
                    <a:pt x="26670" y="191770"/>
                  </a:lnTo>
                  <a:lnTo>
                    <a:pt x="52070" y="191770"/>
                  </a:lnTo>
                  <a:lnTo>
                    <a:pt x="52070" y="185432"/>
                  </a:lnTo>
                  <a:close/>
                </a:path>
                <a:path w="52069" h="862329">
                  <a:moveTo>
                    <a:pt x="52070" y="179082"/>
                  </a:moveTo>
                  <a:lnTo>
                    <a:pt x="26670" y="179082"/>
                  </a:lnTo>
                  <a:lnTo>
                    <a:pt x="0" y="179082"/>
                  </a:lnTo>
                  <a:lnTo>
                    <a:pt x="0" y="185420"/>
                  </a:lnTo>
                  <a:lnTo>
                    <a:pt x="26670" y="185420"/>
                  </a:lnTo>
                  <a:lnTo>
                    <a:pt x="52070" y="185420"/>
                  </a:lnTo>
                  <a:lnTo>
                    <a:pt x="52070" y="179082"/>
                  </a:lnTo>
                  <a:close/>
                </a:path>
                <a:path w="52069" h="862329">
                  <a:moveTo>
                    <a:pt x="52070" y="166382"/>
                  </a:moveTo>
                  <a:lnTo>
                    <a:pt x="26670" y="166382"/>
                  </a:lnTo>
                  <a:lnTo>
                    <a:pt x="0" y="166382"/>
                  </a:lnTo>
                  <a:lnTo>
                    <a:pt x="0" y="179070"/>
                  </a:lnTo>
                  <a:lnTo>
                    <a:pt x="26670" y="179070"/>
                  </a:lnTo>
                  <a:lnTo>
                    <a:pt x="52070" y="179070"/>
                  </a:lnTo>
                  <a:lnTo>
                    <a:pt x="52070" y="166382"/>
                  </a:lnTo>
                  <a:close/>
                </a:path>
                <a:path w="52069" h="862329">
                  <a:moveTo>
                    <a:pt x="52070" y="160032"/>
                  </a:moveTo>
                  <a:lnTo>
                    <a:pt x="26670" y="160032"/>
                  </a:lnTo>
                  <a:lnTo>
                    <a:pt x="0" y="160032"/>
                  </a:lnTo>
                  <a:lnTo>
                    <a:pt x="0" y="166370"/>
                  </a:lnTo>
                  <a:lnTo>
                    <a:pt x="26670" y="166370"/>
                  </a:lnTo>
                  <a:lnTo>
                    <a:pt x="52070" y="166370"/>
                  </a:lnTo>
                  <a:lnTo>
                    <a:pt x="52070" y="160032"/>
                  </a:lnTo>
                  <a:close/>
                </a:path>
                <a:path w="52069" h="862329">
                  <a:moveTo>
                    <a:pt x="52070" y="153682"/>
                  </a:moveTo>
                  <a:lnTo>
                    <a:pt x="26670" y="153682"/>
                  </a:lnTo>
                  <a:lnTo>
                    <a:pt x="0" y="153682"/>
                  </a:lnTo>
                  <a:lnTo>
                    <a:pt x="0" y="160020"/>
                  </a:lnTo>
                  <a:lnTo>
                    <a:pt x="26670" y="160020"/>
                  </a:lnTo>
                  <a:lnTo>
                    <a:pt x="52070" y="160020"/>
                  </a:lnTo>
                  <a:lnTo>
                    <a:pt x="52070" y="153682"/>
                  </a:lnTo>
                  <a:close/>
                </a:path>
                <a:path w="52069" h="862329">
                  <a:moveTo>
                    <a:pt x="52070" y="147332"/>
                  </a:moveTo>
                  <a:lnTo>
                    <a:pt x="26670" y="147332"/>
                  </a:lnTo>
                  <a:lnTo>
                    <a:pt x="0" y="147332"/>
                  </a:lnTo>
                  <a:lnTo>
                    <a:pt x="0" y="153670"/>
                  </a:lnTo>
                  <a:lnTo>
                    <a:pt x="26670" y="153670"/>
                  </a:lnTo>
                  <a:lnTo>
                    <a:pt x="52070" y="153670"/>
                  </a:lnTo>
                  <a:lnTo>
                    <a:pt x="52070" y="147332"/>
                  </a:lnTo>
                  <a:close/>
                </a:path>
                <a:path w="52069" h="862329">
                  <a:moveTo>
                    <a:pt x="52070" y="140982"/>
                  </a:moveTo>
                  <a:lnTo>
                    <a:pt x="26670" y="140982"/>
                  </a:lnTo>
                  <a:lnTo>
                    <a:pt x="0" y="140982"/>
                  </a:lnTo>
                  <a:lnTo>
                    <a:pt x="0" y="147320"/>
                  </a:lnTo>
                  <a:lnTo>
                    <a:pt x="26670" y="147320"/>
                  </a:lnTo>
                  <a:lnTo>
                    <a:pt x="52070" y="147320"/>
                  </a:lnTo>
                  <a:lnTo>
                    <a:pt x="52070" y="140982"/>
                  </a:lnTo>
                  <a:close/>
                </a:path>
                <a:path w="52069" h="862329">
                  <a:moveTo>
                    <a:pt x="52070" y="134632"/>
                  </a:moveTo>
                  <a:lnTo>
                    <a:pt x="26670" y="134632"/>
                  </a:lnTo>
                  <a:lnTo>
                    <a:pt x="0" y="134632"/>
                  </a:lnTo>
                  <a:lnTo>
                    <a:pt x="0" y="140970"/>
                  </a:lnTo>
                  <a:lnTo>
                    <a:pt x="26670" y="140970"/>
                  </a:lnTo>
                  <a:lnTo>
                    <a:pt x="52070" y="140970"/>
                  </a:lnTo>
                  <a:lnTo>
                    <a:pt x="52070" y="134632"/>
                  </a:lnTo>
                  <a:close/>
                </a:path>
                <a:path w="52069" h="862329">
                  <a:moveTo>
                    <a:pt x="52070" y="128282"/>
                  </a:moveTo>
                  <a:lnTo>
                    <a:pt x="26670" y="128282"/>
                  </a:lnTo>
                  <a:lnTo>
                    <a:pt x="0" y="128282"/>
                  </a:lnTo>
                  <a:lnTo>
                    <a:pt x="0" y="134620"/>
                  </a:lnTo>
                  <a:lnTo>
                    <a:pt x="26670" y="134620"/>
                  </a:lnTo>
                  <a:lnTo>
                    <a:pt x="52070" y="134620"/>
                  </a:lnTo>
                  <a:lnTo>
                    <a:pt x="52070" y="128282"/>
                  </a:lnTo>
                  <a:close/>
                </a:path>
                <a:path w="52069" h="862329">
                  <a:moveTo>
                    <a:pt x="52070" y="121932"/>
                  </a:moveTo>
                  <a:lnTo>
                    <a:pt x="26670" y="121932"/>
                  </a:lnTo>
                  <a:lnTo>
                    <a:pt x="0" y="121932"/>
                  </a:lnTo>
                  <a:lnTo>
                    <a:pt x="0" y="128270"/>
                  </a:lnTo>
                  <a:lnTo>
                    <a:pt x="26670" y="128270"/>
                  </a:lnTo>
                  <a:lnTo>
                    <a:pt x="52070" y="128270"/>
                  </a:lnTo>
                  <a:lnTo>
                    <a:pt x="52070" y="121932"/>
                  </a:lnTo>
                  <a:close/>
                </a:path>
                <a:path w="52069" h="862329">
                  <a:moveTo>
                    <a:pt x="52070" y="115582"/>
                  </a:moveTo>
                  <a:lnTo>
                    <a:pt x="26670" y="115582"/>
                  </a:lnTo>
                  <a:lnTo>
                    <a:pt x="0" y="115582"/>
                  </a:lnTo>
                  <a:lnTo>
                    <a:pt x="0" y="121920"/>
                  </a:lnTo>
                  <a:lnTo>
                    <a:pt x="26670" y="121920"/>
                  </a:lnTo>
                  <a:lnTo>
                    <a:pt x="52070" y="121920"/>
                  </a:lnTo>
                  <a:lnTo>
                    <a:pt x="52070" y="115582"/>
                  </a:lnTo>
                  <a:close/>
                </a:path>
                <a:path w="52069" h="862329">
                  <a:moveTo>
                    <a:pt x="52070" y="109232"/>
                  </a:moveTo>
                  <a:lnTo>
                    <a:pt x="26670" y="109232"/>
                  </a:lnTo>
                  <a:lnTo>
                    <a:pt x="0" y="109232"/>
                  </a:lnTo>
                  <a:lnTo>
                    <a:pt x="0" y="115570"/>
                  </a:lnTo>
                  <a:lnTo>
                    <a:pt x="26670" y="115570"/>
                  </a:lnTo>
                  <a:lnTo>
                    <a:pt x="52070" y="115570"/>
                  </a:lnTo>
                  <a:lnTo>
                    <a:pt x="52070" y="109232"/>
                  </a:lnTo>
                  <a:close/>
                </a:path>
                <a:path w="52069" h="862329">
                  <a:moveTo>
                    <a:pt x="52070" y="96532"/>
                  </a:moveTo>
                  <a:lnTo>
                    <a:pt x="26670" y="96532"/>
                  </a:lnTo>
                  <a:lnTo>
                    <a:pt x="0" y="96532"/>
                  </a:lnTo>
                  <a:lnTo>
                    <a:pt x="0" y="109220"/>
                  </a:lnTo>
                  <a:lnTo>
                    <a:pt x="26670" y="109220"/>
                  </a:lnTo>
                  <a:lnTo>
                    <a:pt x="52070" y="109220"/>
                  </a:lnTo>
                  <a:lnTo>
                    <a:pt x="52070" y="96532"/>
                  </a:lnTo>
                  <a:close/>
                </a:path>
                <a:path w="52069" h="862329">
                  <a:moveTo>
                    <a:pt x="52070" y="90182"/>
                  </a:moveTo>
                  <a:lnTo>
                    <a:pt x="26670" y="90182"/>
                  </a:lnTo>
                  <a:lnTo>
                    <a:pt x="0" y="90182"/>
                  </a:lnTo>
                  <a:lnTo>
                    <a:pt x="0" y="96520"/>
                  </a:lnTo>
                  <a:lnTo>
                    <a:pt x="26670" y="96520"/>
                  </a:lnTo>
                  <a:lnTo>
                    <a:pt x="52070" y="96520"/>
                  </a:lnTo>
                  <a:lnTo>
                    <a:pt x="52070" y="90182"/>
                  </a:lnTo>
                  <a:close/>
                </a:path>
                <a:path w="52069" h="862329">
                  <a:moveTo>
                    <a:pt x="52070" y="83832"/>
                  </a:moveTo>
                  <a:lnTo>
                    <a:pt x="26670" y="83832"/>
                  </a:lnTo>
                  <a:lnTo>
                    <a:pt x="0" y="83832"/>
                  </a:lnTo>
                  <a:lnTo>
                    <a:pt x="0" y="90170"/>
                  </a:lnTo>
                  <a:lnTo>
                    <a:pt x="26670" y="90170"/>
                  </a:lnTo>
                  <a:lnTo>
                    <a:pt x="52070" y="90170"/>
                  </a:lnTo>
                  <a:lnTo>
                    <a:pt x="52070" y="83832"/>
                  </a:lnTo>
                  <a:close/>
                </a:path>
                <a:path w="52069" h="862329">
                  <a:moveTo>
                    <a:pt x="52070" y="77482"/>
                  </a:moveTo>
                  <a:lnTo>
                    <a:pt x="26670" y="77482"/>
                  </a:lnTo>
                  <a:lnTo>
                    <a:pt x="0" y="77482"/>
                  </a:lnTo>
                  <a:lnTo>
                    <a:pt x="0" y="83820"/>
                  </a:lnTo>
                  <a:lnTo>
                    <a:pt x="26670" y="83820"/>
                  </a:lnTo>
                  <a:lnTo>
                    <a:pt x="52070" y="83820"/>
                  </a:lnTo>
                  <a:lnTo>
                    <a:pt x="52070" y="77482"/>
                  </a:lnTo>
                  <a:close/>
                </a:path>
                <a:path w="52069" h="862329">
                  <a:moveTo>
                    <a:pt x="52070" y="71132"/>
                  </a:moveTo>
                  <a:lnTo>
                    <a:pt x="26670" y="71132"/>
                  </a:lnTo>
                  <a:lnTo>
                    <a:pt x="0" y="71132"/>
                  </a:lnTo>
                  <a:lnTo>
                    <a:pt x="0" y="77470"/>
                  </a:lnTo>
                  <a:lnTo>
                    <a:pt x="26670" y="77470"/>
                  </a:lnTo>
                  <a:lnTo>
                    <a:pt x="52070" y="77470"/>
                  </a:lnTo>
                  <a:lnTo>
                    <a:pt x="52070" y="71132"/>
                  </a:lnTo>
                  <a:close/>
                </a:path>
                <a:path w="52069" h="862329">
                  <a:moveTo>
                    <a:pt x="52070" y="64782"/>
                  </a:moveTo>
                  <a:lnTo>
                    <a:pt x="26670" y="64782"/>
                  </a:lnTo>
                  <a:lnTo>
                    <a:pt x="0" y="64782"/>
                  </a:lnTo>
                  <a:lnTo>
                    <a:pt x="0" y="71120"/>
                  </a:lnTo>
                  <a:lnTo>
                    <a:pt x="26670" y="71120"/>
                  </a:lnTo>
                  <a:lnTo>
                    <a:pt x="52070" y="71120"/>
                  </a:lnTo>
                  <a:lnTo>
                    <a:pt x="52070" y="64782"/>
                  </a:lnTo>
                  <a:close/>
                </a:path>
                <a:path w="52069" h="862329">
                  <a:moveTo>
                    <a:pt x="52070" y="58432"/>
                  </a:moveTo>
                  <a:lnTo>
                    <a:pt x="26670" y="58432"/>
                  </a:lnTo>
                  <a:lnTo>
                    <a:pt x="0" y="58432"/>
                  </a:lnTo>
                  <a:lnTo>
                    <a:pt x="0" y="64770"/>
                  </a:lnTo>
                  <a:lnTo>
                    <a:pt x="26670" y="64770"/>
                  </a:lnTo>
                  <a:lnTo>
                    <a:pt x="52070" y="64770"/>
                  </a:lnTo>
                  <a:lnTo>
                    <a:pt x="52070" y="58432"/>
                  </a:lnTo>
                  <a:close/>
                </a:path>
                <a:path w="52069" h="862329">
                  <a:moveTo>
                    <a:pt x="52070" y="39382"/>
                  </a:moveTo>
                  <a:lnTo>
                    <a:pt x="26670" y="39382"/>
                  </a:lnTo>
                  <a:lnTo>
                    <a:pt x="0" y="39382"/>
                  </a:lnTo>
                  <a:lnTo>
                    <a:pt x="0" y="58420"/>
                  </a:lnTo>
                  <a:lnTo>
                    <a:pt x="26670" y="58420"/>
                  </a:lnTo>
                  <a:lnTo>
                    <a:pt x="52070" y="58420"/>
                  </a:lnTo>
                  <a:lnTo>
                    <a:pt x="52070" y="39382"/>
                  </a:lnTo>
                  <a:close/>
                </a:path>
                <a:path w="52069" h="862329">
                  <a:moveTo>
                    <a:pt x="52070" y="33032"/>
                  </a:moveTo>
                  <a:lnTo>
                    <a:pt x="26670" y="33032"/>
                  </a:lnTo>
                  <a:lnTo>
                    <a:pt x="0" y="33032"/>
                  </a:lnTo>
                  <a:lnTo>
                    <a:pt x="0" y="39370"/>
                  </a:lnTo>
                  <a:lnTo>
                    <a:pt x="26670" y="39370"/>
                  </a:lnTo>
                  <a:lnTo>
                    <a:pt x="52070" y="39370"/>
                  </a:lnTo>
                  <a:lnTo>
                    <a:pt x="52070" y="33032"/>
                  </a:lnTo>
                  <a:close/>
                </a:path>
                <a:path w="52069" h="862329">
                  <a:moveTo>
                    <a:pt x="52070" y="20332"/>
                  </a:moveTo>
                  <a:lnTo>
                    <a:pt x="26670" y="20332"/>
                  </a:lnTo>
                  <a:lnTo>
                    <a:pt x="0" y="20332"/>
                  </a:lnTo>
                  <a:lnTo>
                    <a:pt x="0" y="33020"/>
                  </a:lnTo>
                  <a:lnTo>
                    <a:pt x="26670" y="33020"/>
                  </a:lnTo>
                  <a:lnTo>
                    <a:pt x="52070" y="33020"/>
                  </a:lnTo>
                  <a:lnTo>
                    <a:pt x="52070" y="20332"/>
                  </a:lnTo>
                  <a:close/>
                </a:path>
                <a:path w="52069" h="862329">
                  <a:moveTo>
                    <a:pt x="52070" y="13982"/>
                  </a:moveTo>
                  <a:lnTo>
                    <a:pt x="26670" y="13982"/>
                  </a:lnTo>
                  <a:lnTo>
                    <a:pt x="0" y="13982"/>
                  </a:lnTo>
                  <a:lnTo>
                    <a:pt x="0" y="20320"/>
                  </a:lnTo>
                  <a:lnTo>
                    <a:pt x="26670" y="20320"/>
                  </a:lnTo>
                  <a:lnTo>
                    <a:pt x="52070" y="20320"/>
                  </a:lnTo>
                  <a:lnTo>
                    <a:pt x="52070" y="13982"/>
                  </a:lnTo>
                  <a:close/>
                </a:path>
                <a:path w="52069" h="862329">
                  <a:moveTo>
                    <a:pt x="52070" y="8890"/>
                  </a:moveTo>
                  <a:lnTo>
                    <a:pt x="48260" y="8890"/>
                  </a:lnTo>
                  <a:lnTo>
                    <a:pt x="48260" y="7632"/>
                  </a:lnTo>
                  <a:lnTo>
                    <a:pt x="40640" y="7632"/>
                  </a:lnTo>
                  <a:lnTo>
                    <a:pt x="40640" y="6362"/>
                  </a:lnTo>
                  <a:lnTo>
                    <a:pt x="34290" y="6362"/>
                  </a:lnTo>
                  <a:lnTo>
                    <a:pt x="34290" y="5080"/>
                  </a:lnTo>
                  <a:lnTo>
                    <a:pt x="26670" y="5080"/>
                  </a:lnTo>
                  <a:lnTo>
                    <a:pt x="26670" y="3810"/>
                  </a:lnTo>
                  <a:lnTo>
                    <a:pt x="19050" y="3810"/>
                  </a:lnTo>
                  <a:lnTo>
                    <a:pt x="19050" y="2552"/>
                  </a:lnTo>
                  <a:lnTo>
                    <a:pt x="12700" y="2552"/>
                  </a:lnTo>
                  <a:lnTo>
                    <a:pt x="12700" y="1282"/>
                  </a:lnTo>
                  <a:lnTo>
                    <a:pt x="5080" y="1282"/>
                  </a:lnTo>
                  <a:lnTo>
                    <a:pt x="5080" y="0"/>
                  </a:lnTo>
                  <a:lnTo>
                    <a:pt x="0" y="0"/>
                  </a:lnTo>
                  <a:lnTo>
                    <a:pt x="0" y="13970"/>
                  </a:lnTo>
                  <a:lnTo>
                    <a:pt x="26670" y="13970"/>
                  </a:lnTo>
                  <a:lnTo>
                    <a:pt x="52070" y="13970"/>
                  </a:lnTo>
                  <a:lnTo>
                    <a:pt x="52070" y="8890"/>
                  </a:lnTo>
                  <a:close/>
                </a:path>
              </a:pathLst>
            </a:custGeom>
            <a:solidFill>
              <a:srgbClr val="7590E1"/>
            </a:solidFill>
          </p:spPr>
          <p:txBody>
            <a:bodyPr wrap="square" lIns="0" tIns="0" rIns="0" bIns="0" rtlCol="0"/>
            <a:lstStyle/>
            <a:p>
              <a:endParaRPr/>
            </a:p>
          </p:txBody>
        </p:sp>
        <p:sp>
          <p:nvSpPr>
            <p:cNvPr id="634" name="object 634"/>
            <p:cNvSpPr/>
            <p:nvPr/>
          </p:nvSpPr>
          <p:spPr>
            <a:xfrm>
              <a:off x="1409699" y="4669789"/>
              <a:ext cx="25400" cy="839469"/>
            </a:xfrm>
            <a:custGeom>
              <a:avLst/>
              <a:gdLst/>
              <a:ahLst/>
              <a:cxnLst/>
              <a:rect l="l" t="t" r="r" b="b"/>
              <a:pathLst>
                <a:path w="25400" h="839470">
                  <a:moveTo>
                    <a:pt x="1269" y="0"/>
                  </a:moveTo>
                  <a:lnTo>
                    <a:pt x="0" y="0"/>
                  </a:lnTo>
                  <a:lnTo>
                    <a:pt x="0" y="19049"/>
                  </a:lnTo>
                  <a:lnTo>
                    <a:pt x="25400" y="19049"/>
                  </a:lnTo>
                  <a:lnTo>
                    <a:pt x="25400" y="5079"/>
                  </a:lnTo>
                  <a:lnTo>
                    <a:pt x="22860" y="5079"/>
                  </a:lnTo>
                  <a:lnTo>
                    <a:pt x="22860" y="3809"/>
                  </a:lnTo>
                  <a:lnTo>
                    <a:pt x="16509" y="3809"/>
                  </a:lnTo>
                  <a:lnTo>
                    <a:pt x="16509" y="2539"/>
                  </a:lnTo>
                  <a:lnTo>
                    <a:pt x="8890" y="2539"/>
                  </a:lnTo>
                  <a:lnTo>
                    <a:pt x="8890" y="1269"/>
                  </a:lnTo>
                  <a:lnTo>
                    <a:pt x="1269" y="1269"/>
                  </a:lnTo>
                  <a:lnTo>
                    <a:pt x="1269" y="0"/>
                  </a:lnTo>
                  <a:close/>
                </a:path>
                <a:path w="25400" h="839470">
                  <a:moveTo>
                    <a:pt x="25400" y="19049"/>
                  </a:moveTo>
                  <a:lnTo>
                    <a:pt x="0" y="19049"/>
                  </a:lnTo>
                  <a:lnTo>
                    <a:pt x="0" y="25399"/>
                  </a:lnTo>
                  <a:lnTo>
                    <a:pt x="25400" y="25399"/>
                  </a:lnTo>
                  <a:lnTo>
                    <a:pt x="25400" y="19049"/>
                  </a:lnTo>
                  <a:close/>
                </a:path>
                <a:path w="25400" h="839470">
                  <a:moveTo>
                    <a:pt x="25400" y="25399"/>
                  </a:moveTo>
                  <a:lnTo>
                    <a:pt x="0" y="25399"/>
                  </a:lnTo>
                  <a:lnTo>
                    <a:pt x="0" y="38099"/>
                  </a:lnTo>
                  <a:lnTo>
                    <a:pt x="25400" y="38099"/>
                  </a:lnTo>
                  <a:lnTo>
                    <a:pt x="25400" y="25399"/>
                  </a:lnTo>
                  <a:close/>
                </a:path>
                <a:path w="25400" h="839470">
                  <a:moveTo>
                    <a:pt x="25400" y="38099"/>
                  </a:moveTo>
                  <a:lnTo>
                    <a:pt x="0" y="38099"/>
                  </a:lnTo>
                  <a:lnTo>
                    <a:pt x="0" y="44449"/>
                  </a:lnTo>
                  <a:lnTo>
                    <a:pt x="25400" y="44449"/>
                  </a:lnTo>
                  <a:lnTo>
                    <a:pt x="25400" y="38099"/>
                  </a:lnTo>
                  <a:close/>
                </a:path>
                <a:path w="25400" h="839470">
                  <a:moveTo>
                    <a:pt x="25400" y="44450"/>
                  </a:moveTo>
                  <a:lnTo>
                    <a:pt x="0" y="44450"/>
                  </a:lnTo>
                  <a:lnTo>
                    <a:pt x="0" y="63499"/>
                  </a:lnTo>
                  <a:lnTo>
                    <a:pt x="25400" y="63499"/>
                  </a:lnTo>
                  <a:lnTo>
                    <a:pt x="25400" y="44450"/>
                  </a:lnTo>
                  <a:close/>
                </a:path>
                <a:path w="25400" h="839470">
                  <a:moveTo>
                    <a:pt x="25400" y="63499"/>
                  </a:moveTo>
                  <a:lnTo>
                    <a:pt x="0" y="63499"/>
                  </a:lnTo>
                  <a:lnTo>
                    <a:pt x="0" y="69849"/>
                  </a:lnTo>
                  <a:lnTo>
                    <a:pt x="25400" y="69849"/>
                  </a:lnTo>
                  <a:lnTo>
                    <a:pt x="25400" y="63499"/>
                  </a:lnTo>
                  <a:close/>
                </a:path>
                <a:path w="25400" h="839470">
                  <a:moveTo>
                    <a:pt x="25400" y="69849"/>
                  </a:moveTo>
                  <a:lnTo>
                    <a:pt x="0" y="69849"/>
                  </a:lnTo>
                  <a:lnTo>
                    <a:pt x="0" y="76199"/>
                  </a:lnTo>
                  <a:lnTo>
                    <a:pt x="25400" y="76199"/>
                  </a:lnTo>
                  <a:lnTo>
                    <a:pt x="25400" y="69849"/>
                  </a:lnTo>
                  <a:close/>
                </a:path>
                <a:path w="25400" h="839470">
                  <a:moveTo>
                    <a:pt x="25400" y="76200"/>
                  </a:moveTo>
                  <a:lnTo>
                    <a:pt x="0" y="76200"/>
                  </a:lnTo>
                  <a:lnTo>
                    <a:pt x="0" y="82549"/>
                  </a:lnTo>
                  <a:lnTo>
                    <a:pt x="25400" y="82549"/>
                  </a:lnTo>
                  <a:lnTo>
                    <a:pt x="25400" y="76200"/>
                  </a:lnTo>
                  <a:close/>
                </a:path>
                <a:path w="25400" h="839470">
                  <a:moveTo>
                    <a:pt x="25400" y="82550"/>
                  </a:moveTo>
                  <a:lnTo>
                    <a:pt x="0" y="82550"/>
                  </a:lnTo>
                  <a:lnTo>
                    <a:pt x="0" y="88899"/>
                  </a:lnTo>
                  <a:lnTo>
                    <a:pt x="25400" y="88899"/>
                  </a:lnTo>
                  <a:lnTo>
                    <a:pt x="25400" y="82550"/>
                  </a:lnTo>
                  <a:close/>
                </a:path>
                <a:path w="25400" h="839470">
                  <a:moveTo>
                    <a:pt x="25400" y="88899"/>
                  </a:moveTo>
                  <a:lnTo>
                    <a:pt x="0" y="88899"/>
                  </a:lnTo>
                  <a:lnTo>
                    <a:pt x="0" y="95249"/>
                  </a:lnTo>
                  <a:lnTo>
                    <a:pt x="25400" y="95249"/>
                  </a:lnTo>
                  <a:lnTo>
                    <a:pt x="25400" y="88899"/>
                  </a:lnTo>
                  <a:close/>
                </a:path>
                <a:path w="25400" h="839470">
                  <a:moveTo>
                    <a:pt x="25400" y="95249"/>
                  </a:moveTo>
                  <a:lnTo>
                    <a:pt x="0" y="95249"/>
                  </a:lnTo>
                  <a:lnTo>
                    <a:pt x="0" y="101599"/>
                  </a:lnTo>
                  <a:lnTo>
                    <a:pt x="25400" y="101599"/>
                  </a:lnTo>
                  <a:lnTo>
                    <a:pt x="25400" y="95249"/>
                  </a:lnTo>
                  <a:close/>
                </a:path>
                <a:path w="25400" h="839470">
                  <a:moveTo>
                    <a:pt x="25400" y="101599"/>
                  </a:moveTo>
                  <a:lnTo>
                    <a:pt x="0" y="101599"/>
                  </a:lnTo>
                  <a:lnTo>
                    <a:pt x="0" y="114299"/>
                  </a:lnTo>
                  <a:lnTo>
                    <a:pt x="25400" y="114299"/>
                  </a:lnTo>
                  <a:lnTo>
                    <a:pt x="25400" y="101599"/>
                  </a:lnTo>
                  <a:close/>
                </a:path>
                <a:path w="25400" h="839470">
                  <a:moveTo>
                    <a:pt x="25400" y="114299"/>
                  </a:moveTo>
                  <a:lnTo>
                    <a:pt x="0" y="114299"/>
                  </a:lnTo>
                  <a:lnTo>
                    <a:pt x="0" y="120649"/>
                  </a:lnTo>
                  <a:lnTo>
                    <a:pt x="25400" y="120649"/>
                  </a:lnTo>
                  <a:lnTo>
                    <a:pt x="25400" y="114299"/>
                  </a:lnTo>
                  <a:close/>
                </a:path>
                <a:path w="25400" h="839470">
                  <a:moveTo>
                    <a:pt x="25400" y="120649"/>
                  </a:moveTo>
                  <a:lnTo>
                    <a:pt x="0" y="120649"/>
                  </a:lnTo>
                  <a:lnTo>
                    <a:pt x="0" y="126999"/>
                  </a:lnTo>
                  <a:lnTo>
                    <a:pt x="25400" y="126999"/>
                  </a:lnTo>
                  <a:lnTo>
                    <a:pt x="25400" y="120649"/>
                  </a:lnTo>
                  <a:close/>
                </a:path>
                <a:path w="25400" h="839470">
                  <a:moveTo>
                    <a:pt x="25400" y="126999"/>
                  </a:moveTo>
                  <a:lnTo>
                    <a:pt x="0" y="126999"/>
                  </a:lnTo>
                  <a:lnTo>
                    <a:pt x="0" y="133349"/>
                  </a:lnTo>
                  <a:lnTo>
                    <a:pt x="25400" y="133349"/>
                  </a:lnTo>
                  <a:lnTo>
                    <a:pt x="25400" y="126999"/>
                  </a:lnTo>
                  <a:close/>
                </a:path>
                <a:path w="25400" h="839470">
                  <a:moveTo>
                    <a:pt x="25400" y="133349"/>
                  </a:moveTo>
                  <a:lnTo>
                    <a:pt x="0" y="133349"/>
                  </a:lnTo>
                  <a:lnTo>
                    <a:pt x="0" y="139699"/>
                  </a:lnTo>
                  <a:lnTo>
                    <a:pt x="25400" y="139699"/>
                  </a:lnTo>
                  <a:lnTo>
                    <a:pt x="25400" y="133349"/>
                  </a:lnTo>
                  <a:close/>
                </a:path>
                <a:path w="25400" h="839470">
                  <a:moveTo>
                    <a:pt x="25400" y="139699"/>
                  </a:moveTo>
                  <a:lnTo>
                    <a:pt x="0" y="139699"/>
                  </a:lnTo>
                  <a:lnTo>
                    <a:pt x="0" y="146049"/>
                  </a:lnTo>
                  <a:lnTo>
                    <a:pt x="25400" y="146049"/>
                  </a:lnTo>
                  <a:lnTo>
                    <a:pt x="25400" y="139699"/>
                  </a:lnTo>
                  <a:close/>
                </a:path>
                <a:path w="25400" h="839470">
                  <a:moveTo>
                    <a:pt x="25400" y="146049"/>
                  </a:moveTo>
                  <a:lnTo>
                    <a:pt x="0" y="146049"/>
                  </a:lnTo>
                  <a:lnTo>
                    <a:pt x="0" y="152399"/>
                  </a:lnTo>
                  <a:lnTo>
                    <a:pt x="25400" y="152399"/>
                  </a:lnTo>
                  <a:lnTo>
                    <a:pt x="25400" y="146049"/>
                  </a:lnTo>
                  <a:close/>
                </a:path>
                <a:path w="25400" h="839470">
                  <a:moveTo>
                    <a:pt x="25400" y="152399"/>
                  </a:moveTo>
                  <a:lnTo>
                    <a:pt x="0" y="152399"/>
                  </a:lnTo>
                  <a:lnTo>
                    <a:pt x="0" y="158749"/>
                  </a:lnTo>
                  <a:lnTo>
                    <a:pt x="25400" y="158749"/>
                  </a:lnTo>
                  <a:lnTo>
                    <a:pt x="25400" y="152399"/>
                  </a:lnTo>
                  <a:close/>
                </a:path>
                <a:path w="25400" h="839470">
                  <a:moveTo>
                    <a:pt x="25400" y="158749"/>
                  </a:moveTo>
                  <a:lnTo>
                    <a:pt x="0" y="158749"/>
                  </a:lnTo>
                  <a:lnTo>
                    <a:pt x="0" y="165099"/>
                  </a:lnTo>
                  <a:lnTo>
                    <a:pt x="25400" y="165099"/>
                  </a:lnTo>
                  <a:lnTo>
                    <a:pt x="25400" y="158749"/>
                  </a:lnTo>
                  <a:close/>
                </a:path>
                <a:path w="25400" h="839470">
                  <a:moveTo>
                    <a:pt x="25400" y="165099"/>
                  </a:moveTo>
                  <a:lnTo>
                    <a:pt x="0" y="165099"/>
                  </a:lnTo>
                  <a:lnTo>
                    <a:pt x="0" y="171449"/>
                  </a:lnTo>
                  <a:lnTo>
                    <a:pt x="25400" y="171449"/>
                  </a:lnTo>
                  <a:lnTo>
                    <a:pt x="25400" y="165099"/>
                  </a:lnTo>
                  <a:close/>
                </a:path>
                <a:path w="25400" h="839470">
                  <a:moveTo>
                    <a:pt x="25400" y="171449"/>
                  </a:moveTo>
                  <a:lnTo>
                    <a:pt x="0" y="171449"/>
                  </a:lnTo>
                  <a:lnTo>
                    <a:pt x="0" y="184149"/>
                  </a:lnTo>
                  <a:lnTo>
                    <a:pt x="25400" y="184149"/>
                  </a:lnTo>
                  <a:lnTo>
                    <a:pt x="25400" y="171449"/>
                  </a:lnTo>
                  <a:close/>
                </a:path>
                <a:path w="25400" h="839470">
                  <a:moveTo>
                    <a:pt x="25400" y="184149"/>
                  </a:moveTo>
                  <a:lnTo>
                    <a:pt x="0" y="184149"/>
                  </a:lnTo>
                  <a:lnTo>
                    <a:pt x="0" y="190499"/>
                  </a:lnTo>
                  <a:lnTo>
                    <a:pt x="25400" y="190499"/>
                  </a:lnTo>
                  <a:lnTo>
                    <a:pt x="25400" y="184149"/>
                  </a:lnTo>
                  <a:close/>
                </a:path>
                <a:path w="25400" h="839470">
                  <a:moveTo>
                    <a:pt x="25400" y="190499"/>
                  </a:moveTo>
                  <a:lnTo>
                    <a:pt x="0" y="190499"/>
                  </a:lnTo>
                  <a:lnTo>
                    <a:pt x="0" y="196849"/>
                  </a:lnTo>
                  <a:lnTo>
                    <a:pt x="25400" y="196849"/>
                  </a:lnTo>
                  <a:lnTo>
                    <a:pt x="25400" y="190499"/>
                  </a:lnTo>
                  <a:close/>
                </a:path>
                <a:path w="25400" h="839470">
                  <a:moveTo>
                    <a:pt x="25400" y="196849"/>
                  </a:moveTo>
                  <a:lnTo>
                    <a:pt x="0" y="196849"/>
                  </a:lnTo>
                  <a:lnTo>
                    <a:pt x="0" y="203199"/>
                  </a:lnTo>
                  <a:lnTo>
                    <a:pt x="25400" y="203199"/>
                  </a:lnTo>
                  <a:lnTo>
                    <a:pt x="25400" y="196849"/>
                  </a:lnTo>
                  <a:close/>
                </a:path>
                <a:path w="25400" h="839470">
                  <a:moveTo>
                    <a:pt x="25400" y="203200"/>
                  </a:moveTo>
                  <a:lnTo>
                    <a:pt x="0" y="203200"/>
                  </a:lnTo>
                  <a:lnTo>
                    <a:pt x="0" y="209549"/>
                  </a:lnTo>
                  <a:lnTo>
                    <a:pt x="25400" y="209549"/>
                  </a:lnTo>
                  <a:lnTo>
                    <a:pt x="25400" y="203200"/>
                  </a:lnTo>
                  <a:close/>
                </a:path>
                <a:path w="25400" h="839470">
                  <a:moveTo>
                    <a:pt x="25400" y="209550"/>
                  </a:moveTo>
                  <a:lnTo>
                    <a:pt x="0" y="209550"/>
                  </a:lnTo>
                  <a:lnTo>
                    <a:pt x="0" y="215899"/>
                  </a:lnTo>
                  <a:lnTo>
                    <a:pt x="25400" y="215899"/>
                  </a:lnTo>
                  <a:lnTo>
                    <a:pt x="25400" y="209550"/>
                  </a:lnTo>
                  <a:close/>
                </a:path>
                <a:path w="25400" h="839470">
                  <a:moveTo>
                    <a:pt x="25400" y="215900"/>
                  </a:moveTo>
                  <a:lnTo>
                    <a:pt x="0" y="215900"/>
                  </a:lnTo>
                  <a:lnTo>
                    <a:pt x="0" y="222249"/>
                  </a:lnTo>
                  <a:lnTo>
                    <a:pt x="25400" y="222249"/>
                  </a:lnTo>
                  <a:lnTo>
                    <a:pt x="25400" y="215900"/>
                  </a:lnTo>
                  <a:close/>
                </a:path>
                <a:path w="25400" h="839470">
                  <a:moveTo>
                    <a:pt x="25400" y="222249"/>
                  </a:moveTo>
                  <a:lnTo>
                    <a:pt x="0" y="222249"/>
                  </a:lnTo>
                  <a:lnTo>
                    <a:pt x="0" y="228599"/>
                  </a:lnTo>
                  <a:lnTo>
                    <a:pt x="25400" y="228599"/>
                  </a:lnTo>
                  <a:lnTo>
                    <a:pt x="25400" y="222249"/>
                  </a:lnTo>
                  <a:close/>
                </a:path>
                <a:path w="25400" h="839470">
                  <a:moveTo>
                    <a:pt x="25400" y="228599"/>
                  </a:moveTo>
                  <a:lnTo>
                    <a:pt x="0" y="228599"/>
                  </a:lnTo>
                  <a:lnTo>
                    <a:pt x="0" y="234949"/>
                  </a:lnTo>
                  <a:lnTo>
                    <a:pt x="25400" y="234949"/>
                  </a:lnTo>
                  <a:lnTo>
                    <a:pt x="25400" y="228599"/>
                  </a:lnTo>
                  <a:close/>
                </a:path>
                <a:path w="25400" h="839470">
                  <a:moveTo>
                    <a:pt x="25400" y="234950"/>
                  </a:moveTo>
                  <a:lnTo>
                    <a:pt x="0" y="234950"/>
                  </a:lnTo>
                  <a:lnTo>
                    <a:pt x="0" y="241299"/>
                  </a:lnTo>
                  <a:lnTo>
                    <a:pt x="25400" y="241299"/>
                  </a:lnTo>
                  <a:lnTo>
                    <a:pt x="25400" y="234950"/>
                  </a:lnTo>
                  <a:close/>
                </a:path>
                <a:path w="25400" h="839470">
                  <a:moveTo>
                    <a:pt x="25400" y="241299"/>
                  </a:moveTo>
                  <a:lnTo>
                    <a:pt x="0" y="241299"/>
                  </a:lnTo>
                  <a:lnTo>
                    <a:pt x="0" y="247649"/>
                  </a:lnTo>
                  <a:lnTo>
                    <a:pt x="25400" y="247649"/>
                  </a:lnTo>
                  <a:lnTo>
                    <a:pt x="25400" y="241299"/>
                  </a:lnTo>
                  <a:close/>
                </a:path>
                <a:path w="25400" h="839470">
                  <a:moveTo>
                    <a:pt x="25400" y="247649"/>
                  </a:moveTo>
                  <a:lnTo>
                    <a:pt x="0" y="247649"/>
                  </a:lnTo>
                  <a:lnTo>
                    <a:pt x="0" y="253999"/>
                  </a:lnTo>
                  <a:lnTo>
                    <a:pt x="25400" y="253999"/>
                  </a:lnTo>
                  <a:lnTo>
                    <a:pt x="25400" y="247649"/>
                  </a:lnTo>
                  <a:close/>
                </a:path>
                <a:path w="25400" h="839470">
                  <a:moveTo>
                    <a:pt x="25400" y="254000"/>
                  </a:moveTo>
                  <a:lnTo>
                    <a:pt x="0" y="254000"/>
                  </a:lnTo>
                  <a:lnTo>
                    <a:pt x="0" y="260349"/>
                  </a:lnTo>
                  <a:lnTo>
                    <a:pt x="25400" y="260349"/>
                  </a:lnTo>
                  <a:lnTo>
                    <a:pt x="25400" y="254000"/>
                  </a:lnTo>
                  <a:close/>
                </a:path>
                <a:path w="25400" h="839470">
                  <a:moveTo>
                    <a:pt x="25400" y="260349"/>
                  </a:moveTo>
                  <a:lnTo>
                    <a:pt x="0" y="260349"/>
                  </a:lnTo>
                  <a:lnTo>
                    <a:pt x="0" y="266699"/>
                  </a:lnTo>
                  <a:lnTo>
                    <a:pt x="25400" y="266699"/>
                  </a:lnTo>
                  <a:lnTo>
                    <a:pt x="25400" y="260349"/>
                  </a:lnTo>
                  <a:close/>
                </a:path>
                <a:path w="25400" h="839470">
                  <a:moveTo>
                    <a:pt x="25400" y="266699"/>
                  </a:moveTo>
                  <a:lnTo>
                    <a:pt x="0" y="266699"/>
                  </a:lnTo>
                  <a:lnTo>
                    <a:pt x="0" y="273049"/>
                  </a:lnTo>
                  <a:lnTo>
                    <a:pt x="25400" y="273049"/>
                  </a:lnTo>
                  <a:lnTo>
                    <a:pt x="25400" y="266699"/>
                  </a:lnTo>
                  <a:close/>
                </a:path>
                <a:path w="25400" h="839470">
                  <a:moveTo>
                    <a:pt x="25400" y="273050"/>
                  </a:moveTo>
                  <a:lnTo>
                    <a:pt x="0" y="273050"/>
                  </a:lnTo>
                  <a:lnTo>
                    <a:pt x="0" y="279399"/>
                  </a:lnTo>
                  <a:lnTo>
                    <a:pt x="25400" y="279399"/>
                  </a:lnTo>
                  <a:lnTo>
                    <a:pt x="25400" y="273050"/>
                  </a:lnTo>
                  <a:close/>
                </a:path>
                <a:path w="25400" h="839470">
                  <a:moveTo>
                    <a:pt x="25400" y="279400"/>
                  </a:moveTo>
                  <a:lnTo>
                    <a:pt x="0" y="279400"/>
                  </a:lnTo>
                  <a:lnTo>
                    <a:pt x="0" y="285749"/>
                  </a:lnTo>
                  <a:lnTo>
                    <a:pt x="25400" y="285749"/>
                  </a:lnTo>
                  <a:lnTo>
                    <a:pt x="25400" y="279400"/>
                  </a:lnTo>
                  <a:close/>
                </a:path>
                <a:path w="25400" h="839470">
                  <a:moveTo>
                    <a:pt x="25400" y="285749"/>
                  </a:moveTo>
                  <a:lnTo>
                    <a:pt x="0" y="285749"/>
                  </a:lnTo>
                  <a:lnTo>
                    <a:pt x="0" y="292099"/>
                  </a:lnTo>
                  <a:lnTo>
                    <a:pt x="25400" y="292099"/>
                  </a:lnTo>
                  <a:lnTo>
                    <a:pt x="25400" y="285749"/>
                  </a:lnTo>
                  <a:close/>
                </a:path>
                <a:path w="25400" h="839470">
                  <a:moveTo>
                    <a:pt x="25400" y="292099"/>
                  </a:moveTo>
                  <a:lnTo>
                    <a:pt x="0" y="292099"/>
                  </a:lnTo>
                  <a:lnTo>
                    <a:pt x="0" y="311149"/>
                  </a:lnTo>
                  <a:lnTo>
                    <a:pt x="25400" y="311149"/>
                  </a:lnTo>
                  <a:lnTo>
                    <a:pt x="25400" y="292099"/>
                  </a:lnTo>
                  <a:close/>
                </a:path>
                <a:path w="25400" h="839470">
                  <a:moveTo>
                    <a:pt x="25400" y="311150"/>
                  </a:moveTo>
                  <a:lnTo>
                    <a:pt x="0" y="311150"/>
                  </a:lnTo>
                  <a:lnTo>
                    <a:pt x="0" y="317499"/>
                  </a:lnTo>
                  <a:lnTo>
                    <a:pt x="25400" y="317499"/>
                  </a:lnTo>
                  <a:lnTo>
                    <a:pt x="25400" y="311150"/>
                  </a:lnTo>
                  <a:close/>
                </a:path>
                <a:path w="25400" h="839470">
                  <a:moveTo>
                    <a:pt x="25400" y="317499"/>
                  </a:moveTo>
                  <a:lnTo>
                    <a:pt x="0" y="317499"/>
                  </a:lnTo>
                  <a:lnTo>
                    <a:pt x="0" y="355599"/>
                  </a:lnTo>
                  <a:lnTo>
                    <a:pt x="25400" y="355599"/>
                  </a:lnTo>
                  <a:lnTo>
                    <a:pt x="25400" y="317499"/>
                  </a:lnTo>
                  <a:close/>
                </a:path>
                <a:path w="25400" h="839470">
                  <a:moveTo>
                    <a:pt x="25400" y="355599"/>
                  </a:moveTo>
                  <a:lnTo>
                    <a:pt x="0" y="355599"/>
                  </a:lnTo>
                  <a:lnTo>
                    <a:pt x="0" y="361949"/>
                  </a:lnTo>
                  <a:lnTo>
                    <a:pt x="25400" y="361949"/>
                  </a:lnTo>
                  <a:lnTo>
                    <a:pt x="25400" y="355599"/>
                  </a:lnTo>
                  <a:close/>
                </a:path>
                <a:path w="25400" h="839470">
                  <a:moveTo>
                    <a:pt x="25400" y="361949"/>
                  </a:moveTo>
                  <a:lnTo>
                    <a:pt x="0" y="361949"/>
                  </a:lnTo>
                  <a:lnTo>
                    <a:pt x="0" y="374649"/>
                  </a:lnTo>
                  <a:lnTo>
                    <a:pt x="25400" y="374649"/>
                  </a:lnTo>
                  <a:lnTo>
                    <a:pt x="25400" y="361949"/>
                  </a:lnTo>
                  <a:close/>
                </a:path>
                <a:path w="25400" h="839470">
                  <a:moveTo>
                    <a:pt x="25400" y="374649"/>
                  </a:moveTo>
                  <a:lnTo>
                    <a:pt x="0" y="374649"/>
                  </a:lnTo>
                  <a:lnTo>
                    <a:pt x="0" y="380999"/>
                  </a:lnTo>
                  <a:lnTo>
                    <a:pt x="25400" y="380999"/>
                  </a:lnTo>
                  <a:lnTo>
                    <a:pt x="25400" y="374649"/>
                  </a:lnTo>
                  <a:close/>
                </a:path>
                <a:path w="25400" h="839470">
                  <a:moveTo>
                    <a:pt x="25400" y="380999"/>
                  </a:moveTo>
                  <a:lnTo>
                    <a:pt x="0" y="380999"/>
                  </a:lnTo>
                  <a:lnTo>
                    <a:pt x="0" y="393699"/>
                  </a:lnTo>
                  <a:lnTo>
                    <a:pt x="25400" y="393699"/>
                  </a:lnTo>
                  <a:lnTo>
                    <a:pt x="25400" y="380999"/>
                  </a:lnTo>
                  <a:close/>
                </a:path>
                <a:path w="25400" h="839470">
                  <a:moveTo>
                    <a:pt x="25400" y="393699"/>
                  </a:moveTo>
                  <a:lnTo>
                    <a:pt x="0" y="393699"/>
                  </a:lnTo>
                  <a:lnTo>
                    <a:pt x="0" y="400049"/>
                  </a:lnTo>
                  <a:lnTo>
                    <a:pt x="25400" y="400049"/>
                  </a:lnTo>
                  <a:lnTo>
                    <a:pt x="25400" y="393699"/>
                  </a:lnTo>
                  <a:close/>
                </a:path>
                <a:path w="25400" h="839470">
                  <a:moveTo>
                    <a:pt x="25400" y="400049"/>
                  </a:moveTo>
                  <a:lnTo>
                    <a:pt x="0" y="400049"/>
                  </a:lnTo>
                  <a:lnTo>
                    <a:pt x="0" y="412749"/>
                  </a:lnTo>
                  <a:lnTo>
                    <a:pt x="25400" y="412749"/>
                  </a:lnTo>
                  <a:lnTo>
                    <a:pt x="25400" y="400049"/>
                  </a:lnTo>
                  <a:close/>
                </a:path>
                <a:path w="25400" h="839470">
                  <a:moveTo>
                    <a:pt x="25400" y="412749"/>
                  </a:moveTo>
                  <a:lnTo>
                    <a:pt x="0" y="412749"/>
                  </a:lnTo>
                  <a:lnTo>
                    <a:pt x="0" y="419099"/>
                  </a:lnTo>
                  <a:lnTo>
                    <a:pt x="25400" y="419099"/>
                  </a:lnTo>
                  <a:lnTo>
                    <a:pt x="25400" y="412749"/>
                  </a:lnTo>
                  <a:close/>
                </a:path>
                <a:path w="25400" h="839470">
                  <a:moveTo>
                    <a:pt x="25400" y="419099"/>
                  </a:moveTo>
                  <a:lnTo>
                    <a:pt x="0" y="419099"/>
                  </a:lnTo>
                  <a:lnTo>
                    <a:pt x="0" y="425449"/>
                  </a:lnTo>
                  <a:lnTo>
                    <a:pt x="25400" y="425449"/>
                  </a:lnTo>
                  <a:lnTo>
                    <a:pt x="25400" y="419099"/>
                  </a:lnTo>
                  <a:close/>
                </a:path>
                <a:path w="25400" h="839470">
                  <a:moveTo>
                    <a:pt x="25400" y="425449"/>
                  </a:moveTo>
                  <a:lnTo>
                    <a:pt x="0" y="425449"/>
                  </a:lnTo>
                  <a:lnTo>
                    <a:pt x="0" y="431799"/>
                  </a:lnTo>
                  <a:lnTo>
                    <a:pt x="25400" y="431799"/>
                  </a:lnTo>
                  <a:lnTo>
                    <a:pt x="25400" y="425449"/>
                  </a:lnTo>
                  <a:close/>
                </a:path>
                <a:path w="25400" h="839470">
                  <a:moveTo>
                    <a:pt x="25400" y="431799"/>
                  </a:moveTo>
                  <a:lnTo>
                    <a:pt x="0" y="431799"/>
                  </a:lnTo>
                  <a:lnTo>
                    <a:pt x="0" y="438149"/>
                  </a:lnTo>
                  <a:lnTo>
                    <a:pt x="25400" y="438149"/>
                  </a:lnTo>
                  <a:lnTo>
                    <a:pt x="25400" y="431799"/>
                  </a:lnTo>
                  <a:close/>
                </a:path>
                <a:path w="25400" h="839470">
                  <a:moveTo>
                    <a:pt x="25400" y="438149"/>
                  </a:moveTo>
                  <a:lnTo>
                    <a:pt x="0" y="438149"/>
                  </a:lnTo>
                  <a:lnTo>
                    <a:pt x="0" y="444499"/>
                  </a:lnTo>
                  <a:lnTo>
                    <a:pt x="25400" y="444499"/>
                  </a:lnTo>
                  <a:lnTo>
                    <a:pt x="25400" y="438149"/>
                  </a:lnTo>
                  <a:close/>
                </a:path>
                <a:path w="25400" h="839470">
                  <a:moveTo>
                    <a:pt x="25400" y="444500"/>
                  </a:moveTo>
                  <a:lnTo>
                    <a:pt x="0" y="444500"/>
                  </a:lnTo>
                  <a:lnTo>
                    <a:pt x="0" y="450849"/>
                  </a:lnTo>
                  <a:lnTo>
                    <a:pt x="25400" y="450849"/>
                  </a:lnTo>
                  <a:lnTo>
                    <a:pt x="25400" y="444500"/>
                  </a:lnTo>
                  <a:close/>
                </a:path>
                <a:path w="25400" h="839470">
                  <a:moveTo>
                    <a:pt x="25400" y="450850"/>
                  </a:moveTo>
                  <a:lnTo>
                    <a:pt x="0" y="450850"/>
                  </a:lnTo>
                  <a:lnTo>
                    <a:pt x="0" y="457199"/>
                  </a:lnTo>
                  <a:lnTo>
                    <a:pt x="25400" y="457199"/>
                  </a:lnTo>
                  <a:lnTo>
                    <a:pt x="25400" y="450850"/>
                  </a:lnTo>
                  <a:close/>
                </a:path>
                <a:path w="25400" h="839470">
                  <a:moveTo>
                    <a:pt x="25400" y="457199"/>
                  </a:moveTo>
                  <a:lnTo>
                    <a:pt x="0" y="457199"/>
                  </a:lnTo>
                  <a:lnTo>
                    <a:pt x="0" y="463549"/>
                  </a:lnTo>
                  <a:lnTo>
                    <a:pt x="25400" y="463549"/>
                  </a:lnTo>
                  <a:lnTo>
                    <a:pt x="25400" y="457199"/>
                  </a:lnTo>
                  <a:close/>
                </a:path>
                <a:path w="25400" h="839470">
                  <a:moveTo>
                    <a:pt x="25400" y="463549"/>
                  </a:moveTo>
                  <a:lnTo>
                    <a:pt x="0" y="463549"/>
                  </a:lnTo>
                  <a:lnTo>
                    <a:pt x="0" y="469899"/>
                  </a:lnTo>
                  <a:lnTo>
                    <a:pt x="25400" y="469899"/>
                  </a:lnTo>
                  <a:lnTo>
                    <a:pt x="25400" y="463549"/>
                  </a:lnTo>
                  <a:close/>
                </a:path>
                <a:path w="25400" h="839470">
                  <a:moveTo>
                    <a:pt x="25400" y="469899"/>
                  </a:moveTo>
                  <a:lnTo>
                    <a:pt x="0" y="469899"/>
                  </a:lnTo>
                  <a:lnTo>
                    <a:pt x="0" y="476249"/>
                  </a:lnTo>
                  <a:lnTo>
                    <a:pt x="25400" y="476249"/>
                  </a:lnTo>
                  <a:lnTo>
                    <a:pt x="25400" y="469899"/>
                  </a:lnTo>
                  <a:close/>
                </a:path>
                <a:path w="25400" h="839470">
                  <a:moveTo>
                    <a:pt x="25400" y="476250"/>
                  </a:moveTo>
                  <a:lnTo>
                    <a:pt x="0" y="476250"/>
                  </a:lnTo>
                  <a:lnTo>
                    <a:pt x="0" y="482599"/>
                  </a:lnTo>
                  <a:lnTo>
                    <a:pt x="25400" y="482599"/>
                  </a:lnTo>
                  <a:lnTo>
                    <a:pt x="25400" y="476250"/>
                  </a:lnTo>
                  <a:close/>
                </a:path>
                <a:path w="25400" h="839470">
                  <a:moveTo>
                    <a:pt x="25400" y="482600"/>
                  </a:moveTo>
                  <a:lnTo>
                    <a:pt x="0" y="482600"/>
                  </a:lnTo>
                  <a:lnTo>
                    <a:pt x="0" y="488949"/>
                  </a:lnTo>
                  <a:lnTo>
                    <a:pt x="25400" y="488949"/>
                  </a:lnTo>
                  <a:lnTo>
                    <a:pt x="25400" y="482600"/>
                  </a:lnTo>
                  <a:close/>
                </a:path>
                <a:path w="25400" h="839470">
                  <a:moveTo>
                    <a:pt x="25400" y="488950"/>
                  </a:moveTo>
                  <a:lnTo>
                    <a:pt x="0" y="488950"/>
                  </a:lnTo>
                  <a:lnTo>
                    <a:pt x="0" y="495299"/>
                  </a:lnTo>
                  <a:lnTo>
                    <a:pt x="25400" y="495299"/>
                  </a:lnTo>
                  <a:lnTo>
                    <a:pt x="25400" y="488950"/>
                  </a:lnTo>
                  <a:close/>
                </a:path>
                <a:path w="25400" h="839470">
                  <a:moveTo>
                    <a:pt x="25400" y="495299"/>
                  </a:moveTo>
                  <a:lnTo>
                    <a:pt x="0" y="495299"/>
                  </a:lnTo>
                  <a:lnTo>
                    <a:pt x="0" y="501649"/>
                  </a:lnTo>
                  <a:lnTo>
                    <a:pt x="25400" y="501649"/>
                  </a:lnTo>
                  <a:lnTo>
                    <a:pt x="25400" y="495299"/>
                  </a:lnTo>
                  <a:close/>
                </a:path>
                <a:path w="25400" h="839470">
                  <a:moveTo>
                    <a:pt x="25400" y="501650"/>
                  </a:moveTo>
                  <a:lnTo>
                    <a:pt x="0" y="501650"/>
                  </a:lnTo>
                  <a:lnTo>
                    <a:pt x="0" y="507999"/>
                  </a:lnTo>
                  <a:lnTo>
                    <a:pt x="25400" y="507999"/>
                  </a:lnTo>
                  <a:lnTo>
                    <a:pt x="25400" y="501650"/>
                  </a:lnTo>
                  <a:close/>
                </a:path>
                <a:path w="25400" h="839470">
                  <a:moveTo>
                    <a:pt x="25400" y="508000"/>
                  </a:moveTo>
                  <a:lnTo>
                    <a:pt x="0" y="508000"/>
                  </a:lnTo>
                  <a:lnTo>
                    <a:pt x="0" y="514349"/>
                  </a:lnTo>
                  <a:lnTo>
                    <a:pt x="25400" y="514349"/>
                  </a:lnTo>
                  <a:lnTo>
                    <a:pt x="25400" y="508000"/>
                  </a:lnTo>
                  <a:close/>
                </a:path>
                <a:path w="25400" h="839470">
                  <a:moveTo>
                    <a:pt x="25400" y="514349"/>
                  </a:moveTo>
                  <a:lnTo>
                    <a:pt x="0" y="514349"/>
                  </a:lnTo>
                  <a:lnTo>
                    <a:pt x="0" y="520699"/>
                  </a:lnTo>
                  <a:lnTo>
                    <a:pt x="25400" y="520699"/>
                  </a:lnTo>
                  <a:lnTo>
                    <a:pt x="25400" y="514349"/>
                  </a:lnTo>
                  <a:close/>
                </a:path>
                <a:path w="25400" h="839470">
                  <a:moveTo>
                    <a:pt x="25400" y="520700"/>
                  </a:moveTo>
                  <a:lnTo>
                    <a:pt x="0" y="520700"/>
                  </a:lnTo>
                  <a:lnTo>
                    <a:pt x="0" y="527049"/>
                  </a:lnTo>
                  <a:lnTo>
                    <a:pt x="25400" y="527049"/>
                  </a:lnTo>
                  <a:lnTo>
                    <a:pt x="25400" y="520700"/>
                  </a:lnTo>
                  <a:close/>
                </a:path>
                <a:path w="25400" h="839470">
                  <a:moveTo>
                    <a:pt x="25400" y="527049"/>
                  </a:moveTo>
                  <a:lnTo>
                    <a:pt x="0" y="527049"/>
                  </a:lnTo>
                  <a:lnTo>
                    <a:pt x="0" y="533399"/>
                  </a:lnTo>
                  <a:lnTo>
                    <a:pt x="25400" y="533399"/>
                  </a:lnTo>
                  <a:lnTo>
                    <a:pt x="25400" y="527049"/>
                  </a:lnTo>
                  <a:close/>
                </a:path>
                <a:path w="25400" h="839470">
                  <a:moveTo>
                    <a:pt x="25400" y="533399"/>
                  </a:moveTo>
                  <a:lnTo>
                    <a:pt x="0" y="533399"/>
                  </a:lnTo>
                  <a:lnTo>
                    <a:pt x="0" y="539749"/>
                  </a:lnTo>
                  <a:lnTo>
                    <a:pt x="25400" y="539749"/>
                  </a:lnTo>
                  <a:lnTo>
                    <a:pt x="25400" y="533399"/>
                  </a:lnTo>
                  <a:close/>
                </a:path>
                <a:path w="25400" h="839470">
                  <a:moveTo>
                    <a:pt x="25400" y="539749"/>
                  </a:moveTo>
                  <a:lnTo>
                    <a:pt x="0" y="539749"/>
                  </a:lnTo>
                  <a:lnTo>
                    <a:pt x="0" y="546099"/>
                  </a:lnTo>
                  <a:lnTo>
                    <a:pt x="25400" y="546099"/>
                  </a:lnTo>
                  <a:lnTo>
                    <a:pt x="25400" y="539749"/>
                  </a:lnTo>
                  <a:close/>
                </a:path>
                <a:path w="25400" h="839470">
                  <a:moveTo>
                    <a:pt x="25400" y="546099"/>
                  </a:moveTo>
                  <a:lnTo>
                    <a:pt x="0" y="546099"/>
                  </a:lnTo>
                  <a:lnTo>
                    <a:pt x="0" y="566419"/>
                  </a:lnTo>
                  <a:lnTo>
                    <a:pt x="25400" y="566419"/>
                  </a:lnTo>
                  <a:lnTo>
                    <a:pt x="25400" y="546099"/>
                  </a:lnTo>
                  <a:close/>
                </a:path>
                <a:path w="25400" h="839470">
                  <a:moveTo>
                    <a:pt x="25400" y="566419"/>
                  </a:moveTo>
                  <a:lnTo>
                    <a:pt x="0" y="566419"/>
                  </a:lnTo>
                  <a:lnTo>
                    <a:pt x="0" y="572769"/>
                  </a:lnTo>
                  <a:lnTo>
                    <a:pt x="25400" y="572769"/>
                  </a:lnTo>
                  <a:lnTo>
                    <a:pt x="25400" y="566419"/>
                  </a:lnTo>
                  <a:close/>
                </a:path>
                <a:path w="25400" h="839470">
                  <a:moveTo>
                    <a:pt x="25400" y="572769"/>
                  </a:moveTo>
                  <a:lnTo>
                    <a:pt x="0" y="572769"/>
                  </a:lnTo>
                  <a:lnTo>
                    <a:pt x="0" y="591819"/>
                  </a:lnTo>
                  <a:lnTo>
                    <a:pt x="25400" y="591819"/>
                  </a:lnTo>
                  <a:lnTo>
                    <a:pt x="25400" y="572769"/>
                  </a:lnTo>
                  <a:close/>
                </a:path>
                <a:path w="25400" h="839470">
                  <a:moveTo>
                    <a:pt x="25400" y="591819"/>
                  </a:moveTo>
                  <a:lnTo>
                    <a:pt x="0" y="591819"/>
                  </a:lnTo>
                  <a:lnTo>
                    <a:pt x="0" y="598169"/>
                  </a:lnTo>
                  <a:lnTo>
                    <a:pt x="25400" y="598169"/>
                  </a:lnTo>
                  <a:lnTo>
                    <a:pt x="25400" y="591819"/>
                  </a:lnTo>
                  <a:close/>
                </a:path>
                <a:path w="25400" h="839470">
                  <a:moveTo>
                    <a:pt x="25400" y="598169"/>
                  </a:moveTo>
                  <a:lnTo>
                    <a:pt x="0" y="598169"/>
                  </a:lnTo>
                  <a:lnTo>
                    <a:pt x="0" y="604519"/>
                  </a:lnTo>
                  <a:lnTo>
                    <a:pt x="25400" y="604519"/>
                  </a:lnTo>
                  <a:lnTo>
                    <a:pt x="25400" y="598169"/>
                  </a:lnTo>
                  <a:close/>
                </a:path>
                <a:path w="25400" h="839470">
                  <a:moveTo>
                    <a:pt x="25400" y="604519"/>
                  </a:moveTo>
                  <a:lnTo>
                    <a:pt x="0" y="604519"/>
                  </a:lnTo>
                  <a:lnTo>
                    <a:pt x="0" y="610869"/>
                  </a:lnTo>
                  <a:lnTo>
                    <a:pt x="25400" y="610869"/>
                  </a:lnTo>
                  <a:lnTo>
                    <a:pt x="25400" y="604519"/>
                  </a:lnTo>
                  <a:close/>
                </a:path>
                <a:path w="25400" h="839470">
                  <a:moveTo>
                    <a:pt x="25400" y="610869"/>
                  </a:moveTo>
                  <a:lnTo>
                    <a:pt x="0" y="610869"/>
                  </a:lnTo>
                  <a:lnTo>
                    <a:pt x="0" y="617219"/>
                  </a:lnTo>
                  <a:lnTo>
                    <a:pt x="25400" y="617219"/>
                  </a:lnTo>
                  <a:lnTo>
                    <a:pt x="25400" y="610869"/>
                  </a:lnTo>
                  <a:close/>
                </a:path>
                <a:path w="25400" h="839470">
                  <a:moveTo>
                    <a:pt x="25400" y="617219"/>
                  </a:moveTo>
                  <a:lnTo>
                    <a:pt x="0" y="617219"/>
                  </a:lnTo>
                  <a:lnTo>
                    <a:pt x="0" y="623569"/>
                  </a:lnTo>
                  <a:lnTo>
                    <a:pt x="25400" y="623569"/>
                  </a:lnTo>
                  <a:lnTo>
                    <a:pt x="25400" y="617219"/>
                  </a:lnTo>
                  <a:close/>
                </a:path>
                <a:path w="25400" h="839470">
                  <a:moveTo>
                    <a:pt x="25400" y="623569"/>
                  </a:moveTo>
                  <a:lnTo>
                    <a:pt x="0" y="623569"/>
                  </a:lnTo>
                  <a:lnTo>
                    <a:pt x="0" y="629919"/>
                  </a:lnTo>
                  <a:lnTo>
                    <a:pt x="25400" y="629919"/>
                  </a:lnTo>
                  <a:lnTo>
                    <a:pt x="25400" y="623569"/>
                  </a:lnTo>
                  <a:close/>
                </a:path>
                <a:path w="25400" h="839470">
                  <a:moveTo>
                    <a:pt x="25400" y="629919"/>
                  </a:moveTo>
                  <a:lnTo>
                    <a:pt x="0" y="629919"/>
                  </a:lnTo>
                  <a:lnTo>
                    <a:pt x="0" y="642619"/>
                  </a:lnTo>
                  <a:lnTo>
                    <a:pt x="25400" y="642619"/>
                  </a:lnTo>
                  <a:lnTo>
                    <a:pt x="25400" y="629919"/>
                  </a:lnTo>
                  <a:close/>
                </a:path>
                <a:path w="25400" h="839470">
                  <a:moveTo>
                    <a:pt x="25400" y="642619"/>
                  </a:moveTo>
                  <a:lnTo>
                    <a:pt x="0" y="642619"/>
                  </a:lnTo>
                  <a:lnTo>
                    <a:pt x="0" y="648969"/>
                  </a:lnTo>
                  <a:lnTo>
                    <a:pt x="25400" y="648969"/>
                  </a:lnTo>
                  <a:lnTo>
                    <a:pt x="25400" y="642619"/>
                  </a:lnTo>
                  <a:close/>
                </a:path>
                <a:path w="25400" h="839470">
                  <a:moveTo>
                    <a:pt x="25400" y="648969"/>
                  </a:moveTo>
                  <a:lnTo>
                    <a:pt x="0" y="648969"/>
                  </a:lnTo>
                  <a:lnTo>
                    <a:pt x="0" y="655319"/>
                  </a:lnTo>
                  <a:lnTo>
                    <a:pt x="25400" y="655319"/>
                  </a:lnTo>
                  <a:lnTo>
                    <a:pt x="25400" y="648969"/>
                  </a:lnTo>
                  <a:close/>
                </a:path>
                <a:path w="25400" h="839470">
                  <a:moveTo>
                    <a:pt x="25400" y="655319"/>
                  </a:moveTo>
                  <a:lnTo>
                    <a:pt x="0" y="655319"/>
                  </a:lnTo>
                  <a:lnTo>
                    <a:pt x="0" y="661669"/>
                  </a:lnTo>
                  <a:lnTo>
                    <a:pt x="25400" y="661669"/>
                  </a:lnTo>
                  <a:lnTo>
                    <a:pt x="25400" y="655319"/>
                  </a:lnTo>
                  <a:close/>
                </a:path>
                <a:path w="25400" h="839470">
                  <a:moveTo>
                    <a:pt x="25400" y="661669"/>
                  </a:moveTo>
                  <a:lnTo>
                    <a:pt x="0" y="661669"/>
                  </a:lnTo>
                  <a:lnTo>
                    <a:pt x="0" y="668019"/>
                  </a:lnTo>
                  <a:lnTo>
                    <a:pt x="25400" y="668019"/>
                  </a:lnTo>
                  <a:lnTo>
                    <a:pt x="25400" y="661669"/>
                  </a:lnTo>
                  <a:close/>
                </a:path>
                <a:path w="25400" h="839470">
                  <a:moveTo>
                    <a:pt x="25400" y="668019"/>
                  </a:moveTo>
                  <a:lnTo>
                    <a:pt x="0" y="668019"/>
                  </a:lnTo>
                  <a:lnTo>
                    <a:pt x="0" y="674369"/>
                  </a:lnTo>
                  <a:lnTo>
                    <a:pt x="25400" y="674369"/>
                  </a:lnTo>
                  <a:lnTo>
                    <a:pt x="25400" y="668019"/>
                  </a:lnTo>
                  <a:close/>
                </a:path>
                <a:path w="25400" h="839470">
                  <a:moveTo>
                    <a:pt x="25400" y="674369"/>
                  </a:moveTo>
                  <a:lnTo>
                    <a:pt x="0" y="674369"/>
                  </a:lnTo>
                  <a:lnTo>
                    <a:pt x="0" y="678179"/>
                  </a:lnTo>
                  <a:lnTo>
                    <a:pt x="25400" y="678179"/>
                  </a:lnTo>
                  <a:lnTo>
                    <a:pt x="25400" y="674369"/>
                  </a:lnTo>
                  <a:close/>
                </a:path>
                <a:path w="25400" h="839470">
                  <a:moveTo>
                    <a:pt x="25400" y="678179"/>
                  </a:moveTo>
                  <a:lnTo>
                    <a:pt x="0" y="678179"/>
                  </a:lnTo>
                  <a:lnTo>
                    <a:pt x="0" y="687069"/>
                  </a:lnTo>
                  <a:lnTo>
                    <a:pt x="25400" y="687069"/>
                  </a:lnTo>
                  <a:lnTo>
                    <a:pt x="25400" y="678179"/>
                  </a:lnTo>
                  <a:close/>
                </a:path>
                <a:path w="25400" h="839470">
                  <a:moveTo>
                    <a:pt x="25400" y="687069"/>
                  </a:moveTo>
                  <a:lnTo>
                    <a:pt x="0" y="687069"/>
                  </a:lnTo>
                  <a:lnTo>
                    <a:pt x="0" y="693419"/>
                  </a:lnTo>
                  <a:lnTo>
                    <a:pt x="25400" y="693419"/>
                  </a:lnTo>
                  <a:lnTo>
                    <a:pt x="25400" y="687069"/>
                  </a:lnTo>
                  <a:close/>
                </a:path>
                <a:path w="25400" h="839470">
                  <a:moveTo>
                    <a:pt x="25400" y="693419"/>
                  </a:moveTo>
                  <a:lnTo>
                    <a:pt x="0" y="693419"/>
                  </a:lnTo>
                  <a:lnTo>
                    <a:pt x="0" y="699769"/>
                  </a:lnTo>
                  <a:lnTo>
                    <a:pt x="25400" y="699769"/>
                  </a:lnTo>
                  <a:lnTo>
                    <a:pt x="25400" y="693419"/>
                  </a:lnTo>
                  <a:close/>
                </a:path>
                <a:path w="25400" h="839470">
                  <a:moveTo>
                    <a:pt x="25400" y="699769"/>
                  </a:moveTo>
                  <a:lnTo>
                    <a:pt x="0" y="699769"/>
                  </a:lnTo>
                  <a:lnTo>
                    <a:pt x="0" y="706119"/>
                  </a:lnTo>
                  <a:lnTo>
                    <a:pt x="25400" y="706119"/>
                  </a:lnTo>
                  <a:lnTo>
                    <a:pt x="25400" y="699769"/>
                  </a:lnTo>
                  <a:close/>
                </a:path>
                <a:path w="25400" h="839470">
                  <a:moveTo>
                    <a:pt x="25400" y="706119"/>
                  </a:moveTo>
                  <a:lnTo>
                    <a:pt x="0" y="706119"/>
                  </a:lnTo>
                  <a:lnTo>
                    <a:pt x="0" y="712469"/>
                  </a:lnTo>
                  <a:lnTo>
                    <a:pt x="25400" y="712469"/>
                  </a:lnTo>
                  <a:lnTo>
                    <a:pt x="25400" y="706119"/>
                  </a:lnTo>
                  <a:close/>
                </a:path>
                <a:path w="25400" h="839470">
                  <a:moveTo>
                    <a:pt x="25400" y="712469"/>
                  </a:moveTo>
                  <a:lnTo>
                    <a:pt x="0" y="712469"/>
                  </a:lnTo>
                  <a:lnTo>
                    <a:pt x="0" y="718819"/>
                  </a:lnTo>
                  <a:lnTo>
                    <a:pt x="25400" y="718819"/>
                  </a:lnTo>
                  <a:lnTo>
                    <a:pt x="25400" y="712469"/>
                  </a:lnTo>
                  <a:close/>
                </a:path>
                <a:path w="25400" h="839470">
                  <a:moveTo>
                    <a:pt x="25400" y="718819"/>
                  </a:moveTo>
                  <a:lnTo>
                    <a:pt x="0" y="718819"/>
                  </a:lnTo>
                  <a:lnTo>
                    <a:pt x="0" y="725169"/>
                  </a:lnTo>
                  <a:lnTo>
                    <a:pt x="25400" y="725169"/>
                  </a:lnTo>
                  <a:lnTo>
                    <a:pt x="25400" y="718819"/>
                  </a:lnTo>
                  <a:close/>
                </a:path>
                <a:path w="25400" h="839470">
                  <a:moveTo>
                    <a:pt x="25400" y="725169"/>
                  </a:moveTo>
                  <a:lnTo>
                    <a:pt x="0" y="725169"/>
                  </a:lnTo>
                  <a:lnTo>
                    <a:pt x="0" y="731519"/>
                  </a:lnTo>
                  <a:lnTo>
                    <a:pt x="25400" y="731519"/>
                  </a:lnTo>
                  <a:lnTo>
                    <a:pt x="25400" y="725169"/>
                  </a:lnTo>
                  <a:close/>
                </a:path>
                <a:path w="25400" h="839470">
                  <a:moveTo>
                    <a:pt x="25400" y="731519"/>
                  </a:moveTo>
                  <a:lnTo>
                    <a:pt x="0" y="731519"/>
                  </a:lnTo>
                  <a:lnTo>
                    <a:pt x="0" y="744219"/>
                  </a:lnTo>
                  <a:lnTo>
                    <a:pt x="25400" y="744219"/>
                  </a:lnTo>
                  <a:lnTo>
                    <a:pt x="25400" y="731519"/>
                  </a:lnTo>
                  <a:close/>
                </a:path>
                <a:path w="25400" h="839470">
                  <a:moveTo>
                    <a:pt x="25400" y="744219"/>
                  </a:moveTo>
                  <a:lnTo>
                    <a:pt x="0" y="744219"/>
                  </a:lnTo>
                  <a:lnTo>
                    <a:pt x="0" y="769619"/>
                  </a:lnTo>
                  <a:lnTo>
                    <a:pt x="25400" y="769619"/>
                  </a:lnTo>
                  <a:lnTo>
                    <a:pt x="25400" y="744219"/>
                  </a:lnTo>
                  <a:close/>
                </a:path>
                <a:path w="25400" h="839470">
                  <a:moveTo>
                    <a:pt x="25400" y="769619"/>
                  </a:moveTo>
                  <a:lnTo>
                    <a:pt x="0" y="769619"/>
                  </a:lnTo>
                  <a:lnTo>
                    <a:pt x="0" y="782319"/>
                  </a:lnTo>
                  <a:lnTo>
                    <a:pt x="25400" y="782319"/>
                  </a:lnTo>
                  <a:lnTo>
                    <a:pt x="25400" y="769619"/>
                  </a:lnTo>
                  <a:close/>
                </a:path>
                <a:path w="25400" h="839470">
                  <a:moveTo>
                    <a:pt x="25400" y="782319"/>
                  </a:moveTo>
                  <a:lnTo>
                    <a:pt x="0" y="782319"/>
                  </a:lnTo>
                  <a:lnTo>
                    <a:pt x="0" y="788669"/>
                  </a:lnTo>
                  <a:lnTo>
                    <a:pt x="25400" y="788669"/>
                  </a:lnTo>
                  <a:lnTo>
                    <a:pt x="25400" y="782319"/>
                  </a:lnTo>
                  <a:close/>
                </a:path>
                <a:path w="25400" h="839470">
                  <a:moveTo>
                    <a:pt x="25400" y="788669"/>
                  </a:moveTo>
                  <a:lnTo>
                    <a:pt x="0" y="788669"/>
                  </a:lnTo>
                  <a:lnTo>
                    <a:pt x="0" y="795019"/>
                  </a:lnTo>
                  <a:lnTo>
                    <a:pt x="25400" y="795019"/>
                  </a:lnTo>
                  <a:lnTo>
                    <a:pt x="25400" y="788669"/>
                  </a:lnTo>
                  <a:close/>
                </a:path>
                <a:path w="25400" h="839470">
                  <a:moveTo>
                    <a:pt x="25400" y="795019"/>
                  </a:moveTo>
                  <a:lnTo>
                    <a:pt x="0" y="795019"/>
                  </a:lnTo>
                  <a:lnTo>
                    <a:pt x="0" y="801369"/>
                  </a:lnTo>
                  <a:lnTo>
                    <a:pt x="25400" y="801369"/>
                  </a:lnTo>
                  <a:lnTo>
                    <a:pt x="25400" y="795019"/>
                  </a:lnTo>
                  <a:close/>
                </a:path>
                <a:path w="25400" h="839470">
                  <a:moveTo>
                    <a:pt x="25400" y="801369"/>
                  </a:moveTo>
                  <a:lnTo>
                    <a:pt x="0" y="801369"/>
                  </a:lnTo>
                  <a:lnTo>
                    <a:pt x="0" y="807719"/>
                  </a:lnTo>
                  <a:lnTo>
                    <a:pt x="25400" y="807719"/>
                  </a:lnTo>
                  <a:lnTo>
                    <a:pt x="25400" y="801369"/>
                  </a:lnTo>
                  <a:close/>
                </a:path>
                <a:path w="25400" h="839470">
                  <a:moveTo>
                    <a:pt x="25400" y="807719"/>
                  </a:moveTo>
                  <a:lnTo>
                    <a:pt x="0" y="807719"/>
                  </a:lnTo>
                  <a:lnTo>
                    <a:pt x="0" y="814069"/>
                  </a:lnTo>
                  <a:lnTo>
                    <a:pt x="25400" y="814069"/>
                  </a:lnTo>
                  <a:lnTo>
                    <a:pt x="25400" y="807719"/>
                  </a:lnTo>
                  <a:close/>
                </a:path>
                <a:path w="25400" h="839470">
                  <a:moveTo>
                    <a:pt x="25400" y="815339"/>
                  </a:moveTo>
                  <a:lnTo>
                    <a:pt x="0" y="815339"/>
                  </a:lnTo>
                  <a:lnTo>
                    <a:pt x="0" y="820419"/>
                  </a:lnTo>
                  <a:lnTo>
                    <a:pt x="25400" y="820419"/>
                  </a:lnTo>
                  <a:lnTo>
                    <a:pt x="25400" y="815339"/>
                  </a:lnTo>
                  <a:close/>
                </a:path>
                <a:path w="25400" h="839470">
                  <a:moveTo>
                    <a:pt x="25400" y="814069"/>
                  </a:moveTo>
                  <a:lnTo>
                    <a:pt x="0" y="814069"/>
                  </a:lnTo>
                  <a:lnTo>
                    <a:pt x="0" y="815339"/>
                  </a:lnTo>
                  <a:lnTo>
                    <a:pt x="25400" y="815339"/>
                  </a:lnTo>
                  <a:lnTo>
                    <a:pt x="25400" y="814069"/>
                  </a:lnTo>
                  <a:close/>
                </a:path>
                <a:path w="25400" h="839470">
                  <a:moveTo>
                    <a:pt x="25400" y="820419"/>
                  </a:moveTo>
                  <a:lnTo>
                    <a:pt x="0" y="820419"/>
                  </a:lnTo>
                  <a:lnTo>
                    <a:pt x="0" y="826769"/>
                  </a:lnTo>
                  <a:lnTo>
                    <a:pt x="25400" y="826769"/>
                  </a:lnTo>
                  <a:lnTo>
                    <a:pt x="25400" y="820419"/>
                  </a:lnTo>
                  <a:close/>
                </a:path>
                <a:path w="25400" h="839470">
                  <a:moveTo>
                    <a:pt x="25400" y="826769"/>
                  </a:moveTo>
                  <a:lnTo>
                    <a:pt x="0" y="826769"/>
                  </a:lnTo>
                  <a:lnTo>
                    <a:pt x="0" y="828039"/>
                  </a:lnTo>
                  <a:lnTo>
                    <a:pt x="2540" y="828039"/>
                  </a:lnTo>
                  <a:lnTo>
                    <a:pt x="2540" y="829309"/>
                  </a:lnTo>
                  <a:lnTo>
                    <a:pt x="5080" y="829309"/>
                  </a:lnTo>
                  <a:lnTo>
                    <a:pt x="5080" y="830579"/>
                  </a:lnTo>
                  <a:lnTo>
                    <a:pt x="7619" y="830579"/>
                  </a:lnTo>
                  <a:lnTo>
                    <a:pt x="7619" y="831849"/>
                  </a:lnTo>
                  <a:lnTo>
                    <a:pt x="10159" y="831849"/>
                  </a:lnTo>
                  <a:lnTo>
                    <a:pt x="10159" y="833119"/>
                  </a:lnTo>
                  <a:lnTo>
                    <a:pt x="25400" y="833119"/>
                  </a:lnTo>
                  <a:lnTo>
                    <a:pt x="25400" y="826769"/>
                  </a:lnTo>
                  <a:close/>
                </a:path>
                <a:path w="25400" h="839470">
                  <a:moveTo>
                    <a:pt x="25400" y="833119"/>
                  </a:moveTo>
                  <a:lnTo>
                    <a:pt x="12700" y="833119"/>
                  </a:lnTo>
                  <a:lnTo>
                    <a:pt x="12700" y="834389"/>
                  </a:lnTo>
                  <a:lnTo>
                    <a:pt x="15240" y="834389"/>
                  </a:lnTo>
                  <a:lnTo>
                    <a:pt x="15240" y="835659"/>
                  </a:lnTo>
                  <a:lnTo>
                    <a:pt x="17780" y="835659"/>
                  </a:lnTo>
                  <a:lnTo>
                    <a:pt x="17780" y="836929"/>
                  </a:lnTo>
                  <a:lnTo>
                    <a:pt x="25400" y="836929"/>
                  </a:lnTo>
                  <a:lnTo>
                    <a:pt x="25400" y="833119"/>
                  </a:lnTo>
                  <a:close/>
                </a:path>
                <a:path w="25400" h="839470">
                  <a:moveTo>
                    <a:pt x="25400" y="836929"/>
                  </a:moveTo>
                  <a:lnTo>
                    <a:pt x="20319" y="836929"/>
                  </a:lnTo>
                  <a:lnTo>
                    <a:pt x="20319" y="838199"/>
                  </a:lnTo>
                  <a:lnTo>
                    <a:pt x="22859" y="838199"/>
                  </a:lnTo>
                  <a:lnTo>
                    <a:pt x="22859" y="839469"/>
                  </a:lnTo>
                  <a:lnTo>
                    <a:pt x="25400" y="839469"/>
                  </a:lnTo>
                  <a:lnTo>
                    <a:pt x="25400" y="836929"/>
                  </a:lnTo>
                  <a:close/>
                </a:path>
              </a:pathLst>
            </a:custGeom>
            <a:solidFill>
              <a:srgbClr val="7691E2"/>
            </a:solidFill>
          </p:spPr>
          <p:txBody>
            <a:bodyPr wrap="square" lIns="0" tIns="0" rIns="0" bIns="0" rtlCol="0"/>
            <a:lstStyle/>
            <a:p>
              <a:endParaRPr/>
            </a:p>
          </p:txBody>
        </p:sp>
        <p:sp>
          <p:nvSpPr>
            <p:cNvPr id="635" name="object 635"/>
            <p:cNvSpPr/>
            <p:nvPr/>
          </p:nvSpPr>
          <p:spPr>
            <a:xfrm>
              <a:off x="1384299" y="4665979"/>
              <a:ext cx="25400" cy="830580"/>
            </a:xfrm>
            <a:custGeom>
              <a:avLst/>
              <a:gdLst/>
              <a:ahLst/>
              <a:cxnLst/>
              <a:rect l="l" t="t" r="r" b="b"/>
              <a:pathLst>
                <a:path w="25400" h="830579">
                  <a:moveTo>
                    <a:pt x="5079" y="0"/>
                  </a:moveTo>
                  <a:lnTo>
                    <a:pt x="0" y="0"/>
                  </a:lnTo>
                  <a:lnTo>
                    <a:pt x="0" y="3810"/>
                  </a:lnTo>
                  <a:lnTo>
                    <a:pt x="20319" y="3810"/>
                  </a:lnTo>
                  <a:lnTo>
                    <a:pt x="20319" y="2540"/>
                  </a:lnTo>
                  <a:lnTo>
                    <a:pt x="12700" y="2540"/>
                  </a:lnTo>
                  <a:lnTo>
                    <a:pt x="12700" y="1270"/>
                  </a:lnTo>
                  <a:lnTo>
                    <a:pt x="5079" y="1270"/>
                  </a:lnTo>
                  <a:lnTo>
                    <a:pt x="5079" y="0"/>
                  </a:lnTo>
                  <a:close/>
                </a:path>
                <a:path w="25400" h="830579">
                  <a:moveTo>
                    <a:pt x="25400" y="3810"/>
                  </a:moveTo>
                  <a:lnTo>
                    <a:pt x="0" y="3810"/>
                  </a:lnTo>
                  <a:lnTo>
                    <a:pt x="0" y="22860"/>
                  </a:lnTo>
                  <a:lnTo>
                    <a:pt x="25400" y="22860"/>
                  </a:lnTo>
                  <a:lnTo>
                    <a:pt x="25400" y="3810"/>
                  </a:lnTo>
                  <a:close/>
                </a:path>
                <a:path w="25400" h="830579">
                  <a:moveTo>
                    <a:pt x="25400" y="22860"/>
                  </a:moveTo>
                  <a:lnTo>
                    <a:pt x="0" y="22860"/>
                  </a:lnTo>
                  <a:lnTo>
                    <a:pt x="0" y="29210"/>
                  </a:lnTo>
                  <a:lnTo>
                    <a:pt x="25400" y="29210"/>
                  </a:lnTo>
                  <a:lnTo>
                    <a:pt x="25400" y="22860"/>
                  </a:lnTo>
                  <a:close/>
                </a:path>
                <a:path w="25400" h="830579">
                  <a:moveTo>
                    <a:pt x="25400" y="29210"/>
                  </a:moveTo>
                  <a:lnTo>
                    <a:pt x="0" y="29210"/>
                  </a:lnTo>
                  <a:lnTo>
                    <a:pt x="0" y="41910"/>
                  </a:lnTo>
                  <a:lnTo>
                    <a:pt x="25400" y="41910"/>
                  </a:lnTo>
                  <a:lnTo>
                    <a:pt x="25400" y="29210"/>
                  </a:lnTo>
                  <a:close/>
                </a:path>
                <a:path w="25400" h="830579">
                  <a:moveTo>
                    <a:pt x="25400" y="41910"/>
                  </a:moveTo>
                  <a:lnTo>
                    <a:pt x="0" y="41910"/>
                  </a:lnTo>
                  <a:lnTo>
                    <a:pt x="0" y="48260"/>
                  </a:lnTo>
                  <a:lnTo>
                    <a:pt x="25400" y="48260"/>
                  </a:lnTo>
                  <a:lnTo>
                    <a:pt x="25400" y="41910"/>
                  </a:lnTo>
                  <a:close/>
                </a:path>
                <a:path w="25400" h="830579">
                  <a:moveTo>
                    <a:pt x="25400" y="48260"/>
                  </a:moveTo>
                  <a:lnTo>
                    <a:pt x="0" y="48260"/>
                  </a:lnTo>
                  <a:lnTo>
                    <a:pt x="0" y="67310"/>
                  </a:lnTo>
                  <a:lnTo>
                    <a:pt x="25400" y="67310"/>
                  </a:lnTo>
                  <a:lnTo>
                    <a:pt x="25400" y="48260"/>
                  </a:lnTo>
                  <a:close/>
                </a:path>
                <a:path w="25400" h="830579">
                  <a:moveTo>
                    <a:pt x="25400" y="67310"/>
                  </a:moveTo>
                  <a:lnTo>
                    <a:pt x="0" y="67310"/>
                  </a:lnTo>
                  <a:lnTo>
                    <a:pt x="0" y="73660"/>
                  </a:lnTo>
                  <a:lnTo>
                    <a:pt x="25400" y="73660"/>
                  </a:lnTo>
                  <a:lnTo>
                    <a:pt x="25400" y="67310"/>
                  </a:lnTo>
                  <a:close/>
                </a:path>
                <a:path w="25400" h="830579">
                  <a:moveTo>
                    <a:pt x="25400" y="73660"/>
                  </a:moveTo>
                  <a:lnTo>
                    <a:pt x="0" y="73660"/>
                  </a:lnTo>
                  <a:lnTo>
                    <a:pt x="0" y="80010"/>
                  </a:lnTo>
                  <a:lnTo>
                    <a:pt x="25400" y="80010"/>
                  </a:lnTo>
                  <a:lnTo>
                    <a:pt x="25400" y="73660"/>
                  </a:lnTo>
                  <a:close/>
                </a:path>
                <a:path w="25400" h="830579">
                  <a:moveTo>
                    <a:pt x="25400" y="80010"/>
                  </a:moveTo>
                  <a:lnTo>
                    <a:pt x="0" y="80010"/>
                  </a:lnTo>
                  <a:lnTo>
                    <a:pt x="0" y="86360"/>
                  </a:lnTo>
                  <a:lnTo>
                    <a:pt x="25400" y="86360"/>
                  </a:lnTo>
                  <a:lnTo>
                    <a:pt x="25400" y="80010"/>
                  </a:lnTo>
                  <a:close/>
                </a:path>
                <a:path w="25400" h="830579">
                  <a:moveTo>
                    <a:pt x="25400" y="86360"/>
                  </a:moveTo>
                  <a:lnTo>
                    <a:pt x="0" y="86360"/>
                  </a:lnTo>
                  <a:lnTo>
                    <a:pt x="0" y="92710"/>
                  </a:lnTo>
                  <a:lnTo>
                    <a:pt x="25400" y="92710"/>
                  </a:lnTo>
                  <a:lnTo>
                    <a:pt x="25400" y="86360"/>
                  </a:lnTo>
                  <a:close/>
                </a:path>
                <a:path w="25400" h="830579">
                  <a:moveTo>
                    <a:pt x="25400" y="92710"/>
                  </a:moveTo>
                  <a:lnTo>
                    <a:pt x="0" y="92710"/>
                  </a:lnTo>
                  <a:lnTo>
                    <a:pt x="0" y="99060"/>
                  </a:lnTo>
                  <a:lnTo>
                    <a:pt x="25400" y="99060"/>
                  </a:lnTo>
                  <a:lnTo>
                    <a:pt x="25400" y="92710"/>
                  </a:lnTo>
                  <a:close/>
                </a:path>
                <a:path w="25400" h="830579">
                  <a:moveTo>
                    <a:pt x="25400" y="99060"/>
                  </a:moveTo>
                  <a:lnTo>
                    <a:pt x="0" y="99060"/>
                  </a:lnTo>
                  <a:lnTo>
                    <a:pt x="0" y="105410"/>
                  </a:lnTo>
                  <a:lnTo>
                    <a:pt x="25400" y="105410"/>
                  </a:lnTo>
                  <a:lnTo>
                    <a:pt x="25400" y="99060"/>
                  </a:lnTo>
                  <a:close/>
                </a:path>
                <a:path w="25400" h="830579">
                  <a:moveTo>
                    <a:pt x="25400" y="105410"/>
                  </a:moveTo>
                  <a:lnTo>
                    <a:pt x="0" y="105410"/>
                  </a:lnTo>
                  <a:lnTo>
                    <a:pt x="0" y="118110"/>
                  </a:lnTo>
                  <a:lnTo>
                    <a:pt x="25400" y="118110"/>
                  </a:lnTo>
                  <a:lnTo>
                    <a:pt x="25400" y="105410"/>
                  </a:lnTo>
                  <a:close/>
                </a:path>
                <a:path w="25400" h="830579">
                  <a:moveTo>
                    <a:pt x="25400" y="118110"/>
                  </a:moveTo>
                  <a:lnTo>
                    <a:pt x="0" y="118110"/>
                  </a:lnTo>
                  <a:lnTo>
                    <a:pt x="0" y="124460"/>
                  </a:lnTo>
                  <a:lnTo>
                    <a:pt x="25400" y="124460"/>
                  </a:lnTo>
                  <a:lnTo>
                    <a:pt x="25400" y="118110"/>
                  </a:lnTo>
                  <a:close/>
                </a:path>
                <a:path w="25400" h="830579">
                  <a:moveTo>
                    <a:pt x="25400" y="124460"/>
                  </a:moveTo>
                  <a:lnTo>
                    <a:pt x="0" y="124460"/>
                  </a:lnTo>
                  <a:lnTo>
                    <a:pt x="0" y="130810"/>
                  </a:lnTo>
                  <a:lnTo>
                    <a:pt x="25400" y="130810"/>
                  </a:lnTo>
                  <a:lnTo>
                    <a:pt x="25400" y="124460"/>
                  </a:lnTo>
                  <a:close/>
                </a:path>
                <a:path w="25400" h="830579">
                  <a:moveTo>
                    <a:pt x="25400" y="130810"/>
                  </a:moveTo>
                  <a:lnTo>
                    <a:pt x="0" y="130810"/>
                  </a:lnTo>
                  <a:lnTo>
                    <a:pt x="0" y="137160"/>
                  </a:lnTo>
                  <a:lnTo>
                    <a:pt x="25400" y="137160"/>
                  </a:lnTo>
                  <a:lnTo>
                    <a:pt x="25400" y="130810"/>
                  </a:lnTo>
                  <a:close/>
                </a:path>
                <a:path w="25400" h="830579">
                  <a:moveTo>
                    <a:pt x="25400" y="137160"/>
                  </a:moveTo>
                  <a:lnTo>
                    <a:pt x="0" y="137160"/>
                  </a:lnTo>
                  <a:lnTo>
                    <a:pt x="0" y="143510"/>
                  </a:lnTo>
                  <a:lnTo>
                    <a:pt x="25400" y="143510"/>
                  </a:lnTo>
                  <a:lnTo>
                    <a:pt x="25400" y="137160"/>
                  </a:lnTo>
                  <a:close/>
                </a:path>
                <a:path w="25400" h="830579">
                  <a:moveTo>
                    <a:pt x="25400" y="143510"/>
                  </a:moveTo>
                  <a:lnTo>
                    <a:pt x="0" y="143510"/>
                  </a:lnTo>
                  <a:lnTo>
                    <a:pt x="0" y="149860"/>
                  </a:lnTo>
                  <a:lnTo>
                    <a:pt x="25400" y="149860"/>
                  </a:lnTo>
                  <a:lnTo>
                    <a:pt x="25400" y="143510"/>
                  </a:lnTo>
                  <a:close/>
                </a:path>
                <a:path w="25400" h="830579">
                  <a:moveTo>
                    <a:pt x="25400" y="149860"/>
                  </a:moveTo>
                  <a:lnTo>
                    <a:pt x="0" y="149860"/>
                  </a:lnTo>
                  <a:lnTo>
                    <a:pt x="0" y="156210"/>
                  </a:lnTo>
                  <a:lnTo>
                    <a:pt x="25400" y="156210"/>
                  </a:lnTo>
                  <a:lnTo>
                    <a:pt x="25400" y="149860"/>
                  </a:lnTo>
                  <a:close/>
                </a:path>
                <a:path w="25400" h="830579">
                  <a:moveTo>
                    <a:pt x="25400" y="156210"/>
                  </a:moveTo>
                  <a:lnTo>
                    <a:pt x="0" y="156210"/>
                  </a:lnTo>
                  <a:lnTo>
                    <a:pt x="0" y="162560"/>
                  </a:lnTo>
                  <a:lnTo>
                    <a:pt x="25400" y="162560"/>
                  </a:lnTo>
                  <a:lnTo>
                    <a:pt x="25400" y="156210"/>
                  </a:lnTo>
                  <a:close/>
                </a:path>
                <a:path w="25400" h="830579">
                  <a:moveTo>
                    <a:pt x="25400" y="162560"/>
                  </a:moveTo>
                  <a:lnTo>
                    <a:pt x="0" y="162560"/>
                  </a:lnTo>
                  <a:lnTo>
                    <a:pt x="0" y="168910"/>
                  </a:lnTo>
                  <a:lnTo>
                    <a:pt x="25400" y="168910"/>
                  </a:lnTo>
                  <a:lnTo>
                    <a:pt x="25400" y="162560"/>
                  </a:lnTo>
                  <a:close/>
                </a:path>
                <a:path w="25400" h="830579">
                  <a:moveTo>
                    <a:pt x="25400" y="168910"/>
                  </a:moveTo>
                  <a:lnTo>
                    <a:pt x="0" y="168910"/>
                  </a:lnTo>
                  <a:lnTo>
                    <a:pt x="0" y="175260"/>
                  </a:lnTo>
                  <a:lnTo>
                    <a:pt x="25400" y="175260"/>
                  </a:lnTo>
                  <a:lnTo>
                    <a:pt x="25400" y="168910"/>
                  </a:lnTo>
                  <a:close/>
                </a:path>
                <a:path w="25400" h="830579">
                  <a:moveTo>
                    <a:pt x="25400" y="175260"/>
                  </a:moveTo>
                  <a:lnTo>
                    <a:pt x="0" y="175260"/>
                  </a:lnTo>
                  <a:lnTo>
                    <a:pt x="0" y="187960"/>
                  </a:lnTo>
                  <a:lnTo>
                    <a:pt x="25400" y="187960"/>
                  </a:lnTo>
                  <a:lnTo>
                    <a:pt x="25400" y="175260"/>
                  </a:lnTo>
                  <a:close/>
                </a:path>
                <a:path w="25400" h="830579">
                  <a:moveTo>
                    <a:pt x="25400" y="187960"/>
                  </a:moveTo>
                  <a:lnTo>
                    <a:pt x="0" y="187960"/>
                  </a:lnTo>
                  <a:lnTo>
                    <a:pt x="0" y="194310"/>
                  </a:lnTo>
                  <a:lnTo>
                    <a:pt x="25400" y="194310"/>
                  </a:lnTo>
                  <a:lnTo>
                    <a:pt x="25400" y="187960"/>
                  </a:lnTo>
                  <a:close/>
                </a:path>
                <a:path w="25400" h="830579">
                  <a:moveTo>
                    <a:pt x="25400" y="194310"/>
                  </a:moveTo>
                  <a:lnTo>
                    <a:pt x="0" y="194310"/>
                  </a:lnTo>
                  <a:lnTo>
                    <a:pt x="0" y="200660"/>
                  </a:lnTo>
                  <a:lnTo>
                    <a:pt x="25400" y="200660"/>
                  </a:lnTo>
                  <a:lnTo>
                    <a:pt x="25400" y="194310"/>
                  </a:lnTo>
                  <a:close/>
                </a:path>
                <a:path w="25400" h="830579">
                  <a:moveTo>
                    <a:pt x="25400" y="200660"/>
                  </a:moveTo>
                  <a:lnTo>
                    <a:pt x="0" y="200660"/>
                  </a:lnTo>
                  <a:lnTo>
                    <a:pt x="0" y="207010"/>
                  </a:lnTo>
                  <a:lnTo>
                    <a:pt x="25400" y="207010"/>
                  </a:lnTo>
                  <a:lnTo>
                    <a:pt x="25400" y="200660"/>
                  </a:lnTo>
                  <a:close/>
                </a:path>
                <a:path w="25400" h="830579">
                  <a:moveTo>
                    <a:pt x="25400" y="207010"/>
                  </a:moveTo>
                  <a:lnTo>
                    <a:pt x="0" y="207010"/>
                  </a:lnTo>
                  <a:lnTo>
                    <a:pt x="0" y="213360"/>
                  </a:lnTo>
                  <a:lnTo>
                    <a:pt x="25400" y="213360"/>
                  </a:lnTo>
                  <a:lnTo>
                    <a:pt x="25400" y="207010"/>
                  </a:lnTo>
                  <a:close/>
                </a:path>
                <a:path w="25400" h="830579">
                  <a:moveTo>
                    <a:pt x="25400" y="213360"/>
                  </a:moveTo>
                  <a:lnTo>
                    <a:pt x="0" y="213360"/>
                  </a:lnTo>
                  <a:lnTo>
                    <a:pt x="0" y="219710"/>
                  </a:lnTo>
                  <a:lnTo>
                    <a:pt x="25400" y="219710"/>
                  </a:lnTo>
                  <a:lnTo>
                    <a:pt x="25400" y="213360"/>
                  </a:lnTo>
                  <a:close/>
                </a:path>
                <a:path w="25400" h="830579">
                  <a:moveTo>
                    <a:pt x="25400" y="219710"/>
                  </a:moveTo>
                  <a:lnTo>
                    <a:pt x="0" y="219710"/>
                  </a:lnTo>
                  <a:lnTo>
                    <a:pt x="0" y="226060"/>
                  </a:lnTo>
                  <a:lnTo>
                    <a:pt x="25400" y="226060"/>
                  </a:lnTo>
                  <a:lnTo>
                    <a:pt x="25400" y="219710"/>
                  </a:lnTo>
                  <a:close/>
                </a:path>
                <a:path w="25400" h="830579">
                  <a:moveTo>
                    <a:pt x="25400" y="226060"/>
                  </a:moveTo>
                  <a:lnTo>
                    <a:pt x="0" y="226060"/>
                  </a:lnTo>
                  <a:lnTo>
                    <a:pt x="0" y="232410"/>
                  </a:lnTo>
                  <a:lnTo>
                    <a:pt x="25400" y="232410"/>
                  </a:lnTo>
                  <a:lnTo>
                    <a:pt x="25400" y="226060"/>
                  </a:lnTo>
                  <a:close/>
                </a:path>
                <a:path w="25400" h="830579">
                  <a:moveTo>
                    <a:pt x="25400" y="232410"/>
                  </a:moveTo>
                  <a:lnTo>
                    <a:pt x="0" y="232410"/>
                  </a:lnTo>
                  <a:lnTo>
                    <a:pt x="0" y="238760"/>
                  </a:lnTo>
                  <a:lnTo>
                    <a:pt x="25400" y="238760"/>
                  </a:lnTo>
                  <a:lnTo>
                    <a:pt x="25400" y="232410"/>
                  </a:lnTo>
                  <a:close/>
                </a:path>
                <a:path w="25400" h="830579">
                  <a:moveTo>
                    <a:pt x="25400" y="238760"/>
                  </a:moveTo>
                  <a:lnTo>
                    <a:pt x="0" y="238760"/>
                  </a:lnTo>
                  <a:lnTo>
                    <a:pt x="0" y="245110"/>
                  </a:lnTo>
                  <a:lnTo>
                    <a:pt x="25400" y="245110"/>
                  </a:lnTo>
                  <a:lnTo>
                    <a:pt x="25400" y="238760"/>
                  </a:lnTo>
                  <a:close/>
                </a:path>
                <a:path w="25400" h="830579">
                  <a:moveTo>
                    <a:pt x="25400" y="245110"/>
                  </a:moveTo>
                  <a:lnTo>
                    <a:pt x="0" y="245110"/>
                  </a:lnTo>
                  <a:lnTo>
                    <a:pt x="0" y="251460"/>
                  </a:lnTo>
                  <a:lnTo>
                    <a:pt x="25400" y="251460"/>
                  </a:lnTo>
                  <a:lnTo>
                    <a:pt x="25400" y="245110"/>
                  </a:lnTo>
                  <a:close/>
                </a:path>
                <a:path w="25400" h="830579">
                  <a:moveTo>
                    <a:pt x="25400" y="251460"/>
                  </a:moveTo>
                  <a:lnTo>
                    <a:pt x="0" y="251460"/>
                  </a:lnTo>
                  <a:lnTo>
                    <a:pt x="0" y="257810"/>
                  </a:lnTo>
                  <a:lnTo>
                    <a:pt x="25400" y="257810"/>
                  </a:lnTo>
                  <a:lnTo>
                    <a:pt x="25400" y="251460"/>
                  </a:lnTo>
                  <a:close/>
                </a:path>
                <a:path w="25400" h="830579">
                  <a:moveTo>
                    <a:pt x="25400" y="257810"/>
                  </a:moveTo>
                  <a:lnTo>
                    <a:pt x="0" y="257810"/>
                  </a:lnTo>
                  <a:lnTo>
                    <a:pt x="0" y="264160"/>
                  </a:lnTo>
                  <a:lnTo>
                    <a:pt x="25400" y="264160"/>
                  </a:lnTo>
                  <a:lnTo>
                    <a:pt x="25400" y="257810"/>
                  </a:lnTo>
                  <a:close/>
                </a:path>
                <a:path w="25400" h="830579">
                  <a:moveTo>
                    <a:pt x="25400" y="264160"/>
                  </a:moveTo>
                  <a:lnTo>
                    <a:pt x="0" y="264160"/>
                  </a:lnTo>
                  <a:lnTo>
                    <a:pt x="0" y="270510"/>
                  </a:lnTo>
                  <a:lnTo>
                    <a:pt x="25400" y="270510"/>
                  </a:lnTo>
                  <a:lnTo>
                    <a:pt x="25400" y="264160"/>
                  </a:lnTo>
                  <a:close/>
                </a:path>
                <a:path w="25400" h="830579">
                  <a:moveTo>
                    <a:pt x="25400" y="270510"/>
                  </a:moveTo>
                  <a:lnTo>
                    <a:pt x="0" y="270510"/>
                  </a:lnTo>
                  <a:lnTo>
                    <a:pt x="0" y="276860"/>
                  </a:lnTo>
                  <a:lnTo>
                    <a:pt x="25400" y="276860"/>
                  </a:lnTo>
                  <a:lnTo>
                    <a:pt x="25400" y="270510"/>
                  </a:lnTo>
                  <a:close/>
                </a:path>
                <a:path w="25400" h="830579">
                  <a:moveTo>
                    <a:pt x="25400" y="276860"/>
                  </a:moveTo>
                  <a:lnTo>
                    <a:pt x="0" y="276860"/>
                  </a:lnTo>
                  <a:lnTo>
                    <a:pt x="0" y="283210"/>
                  </a:lnTo>
                  <a:lnTo>
                    <a:pt x="25400" y="283210"/>
                  </a:lnTo>
                  <a:lnTo>
                    <a:pt x="25400" y="276860"/>
                  </a:lnTo>
                  <a:close/>
                </a:path>
                <a:path w="25400" h="830579">
                  <a:moveTo>
                    <a:pt x="25400" y="283210"/>
                  </a:moveTo>
                  <a:lnTo>
                    <a:pt x="0" y="283210"/>
                  </a:lnTo>
                  <a:lnTo>
                    <a:pt x="0" y="289560"/>
                  </a:lnTo>
                  <a:lnTo>
                    <a:pt x="25400" y="289560"/>
                  </a:lnTo>
                  <a:lnTo>
                    <a:pt x="25400" y="283210"/>
                  </a:lnTo>
                  <a:close/>
                </a:path>
                <a:path w="25400" h="830579">
                  <a:moveTo>
                    <a:pt x="25400" y="289560"/>
                  </a:moveTo>
                  <a:lnTo>
                    <a:pt x="0" y="289560"/>
                  </a:lnTo>
                  <a:lnTo>
                    <a:pt x="0" y="295910"/>
                  </a:lnTo>
                  <a:lnTo>
                    <a:pt x="25400" y="295910"/>
                  </a:lnTo>
                  <a:lnTo>
                    <a:pt x="25400" y="289560"/>
                  </a:lnTo>
                  <a:close/>
                </a:path>
                <a:path w="25400" h="830579">
                  <a:moveTo>
                    <a:pt x="25400" y="295910"/>
                  </a:moveTo>
                  <a:lnTo>
                    <a:pt x="0" y="295910"/>
                  </a:lnTo>
                  <a:lnTo>
                    <a:pt x="0" y="314960"/>
                  </a:lnTo>
                  <a:lnTo>
                    <a:pt x="25400" y="314960"/>
                  </a:lnTo>
                  <a:lnTo>
                    <a:pt x="25400" y="295910"/>
                  </a:lnTo>
                  <a:close/>
                </a:path>
                <a:path w="25400" h="830579">
                  <a:moveTo>
                    <a:pt x="25400" y="314960"/>
                  </a:moveTo>
                  <a:lnTo>
                    <a:pt x="0" y="314960"/>
                  </a:lnTo>
                  <a:lnTo>
                    <a:pt x="0" y="321310"/>
                  </a:lnTo>
                  <a:lnTo>
                    <a:pt x="25400" y="321310"/>
                  </a:lnTo>
                  <a:lnTo>
                    <a:pt x="25400" y="314960"/>
                  </a:lnTo>
                  <a:close/>
                </a:path>
                <a:path w="25400" h="830579">
                  <a:moveTo>
                    <a:pt x="25400" y="321310"/>
                  </a:moveTo>
                  <a:lnTo>
                    <a:pt x="0" y="321310"/>
                  </a:lnTo>
                  <a:lnTo>
                    <a:pt x="0" y="359410"/>
                  </a:lnTo>
                  <a:lnTo>
                    <a:pt x="25400" y="359410"/>
                  </a:lnTo>
                  <a:lnTo>
                    <a:pt x="25400" y="321310"/>
                  </a:lnTo>
                  <a:close/>
                </a:path>
                <a:path w="25400" h="830579">
                  <a:moveTo>
                    <a:pt x="25400" y="359410"/>
                  </a:moveTo>
                  <a:lnTo>
                    <a:pt x="0" y="359410"/>
                  </a:lnTo>
                  <a:lnTo>
                    <a:pt x="0" y="365760"/>
                  </a:lnTo>
                  <a:lnTo>
                    <a:pt x="25400" y="365760"/>
                  </a:lnTo>
                  <a:lnTo>
                    <a:pt x="25400" y="359410"/>
                  </a:lnTo>
                  <a:close/>
                </a:path>
                <a:path w="25400" h="830579">
                  <a:moveTo>
                    <a:pt x="25400" y="365760"/>
                  </a:moveTo>
                  <a:lnTo>
                    <a:pt x="0" y="365760"/>
                  </a:lnTo>
                  <a:lnTo>
                    <a:pt x="0" y="378460"/>
                  </a:lnTo>
                  <a:lnTo>
                    <a:pt x="25400" y="378460"/>
                  </a:lnTo>
                  <a:lnTo>
                    <a:pt x="25400" y="365760"/>
                  </a:lnTo>
                  <a:close/>
                </a:path>
                <a:path w="25400" h="830579">
                  <a:moveTo>
                    <a:pt x="25400" y="378460"/>
                  </a:moveTo>
                  <a:lnTo>
                    <a:pt x="0" y="378460"/>
                  </a:lnTo>
                  <a:lnTo>
                    <a:pt x="0" y="384810"/>
                  </a:lnTo>
                  <a:lnTo>
                    <a:pt x="25400" y="384810"/>
                  </a:lnTo>
                  <a:lnTo>
                    <a:pt x="25400" y="378460"/>
                  </a:lnTo>
                  <a:close/>
                </a:path>
                <a:path w="25400" h="830579">
                  <a:moveTo>
                    <a:pt x="25400" y="384810"/>
                  </a:moveTo>
                  <a:lnTo>
                    <a:pt x="0" y="384810"/>
                  </a:lnTo>
                  <a:lnTo>
                    <a:pt x="0" y="397510"/>
                  </a:lnTo>
                  <a:lnTo>
                    <a:pt x="25400" y="397510"/>
                  </a:lnTo>
                  <a:lnTo>
                    <a:pt x="25400" y="384810"/>
                  </a:lnTo>
                  <a:close/>
                </a:path>
                <a:path w="25400" h="830579">
                  <a:moveTo>
                    <a:pt x="25400" y="397510"/>
                  </a:moveTo>
                  <a:lnTo>
                    <a:pt x="0" y="397510"/>
                  </a:lnTo>
                  <a:lnTo>
                    <a:pt x="0" y="403860"/>
                  </a:lnTo>
                  <a:lnTo>
                    <a:pt x="25400" y="403860"/>
                  </a:lnTo>
                  <a:lnTo>
                    <a:pt x="25400" y="397510"/>
                  </a:lnTo>
                  <a:close/>
                </a:path>
                <a:path w="25400" h="830579">
                  <a:moveTo>
                    <a:pt x="25400" y="403860"/>
                  </a:moveTo>
                  <a:lnTo>
                    <a:pt x="0" y="403860"/>
                  </a:lnTo>
                  <a:lnTo>
                    <a:pt x="0" y="416560"/>
                  </a:lnTo>
                  <a:lnTo>
                    <a:pt x="25400" y="416560"/>
                  </a:lnTo>
                  <a:lnTo>
                    <a:pt x="25400" y="403860"/>
                  </a:lnTo>
                  <a:close/>
                </a:path>
                <a:path w="25400" h="830579">
                  <a:moveTo>
                    <a:pt x="25400" y="416560"/>
                  </a:moveTo>
                  <a:lnTo>
                    <a:pt x="0" y="416560"/>
                  </a:lnTo>
                  <a:lnTo>
                    <a:pt x="0" y="422910"/>
                  </a:lnTo>
                  <a:lnTo>
                    <a:pt x="25400" y="422910"/>
                  </a:lnTo>
                  <a:lnTo>
                    <a:pt x="25400" y="416560"/>
                  </a:lnTo>
                  <a:close/>
                </a:path>
                <a:path w="25400" h="830579">
                  <a:moveTo>
                    <a:pt x="25400" y="422910"/>
                  </a:moveTo>
                  <a:lnTo>
                    <a:pt x="0" y="422910"/>
                  </a:lnTo>
                  <a:lnTo>
                    <a:pt x="0" y="429260"/>
                  </a:lnTo>
                  <a:lnTo>
                    <a:pt x="25400" y="429260"/>
                  </a:lnTo>
                  <a:lnTo>
                    <a:pt x="25400" y="422910"/>
                  </a:lnTo>
                  <a:close/>
                </a:path>
                <a:path w="25400" h="830579">
                  <a:moveTo>
                    <a:pt x="25400" y="429260"/>
                  </a:moveTo>
                  <a:lnTo>
                    <a:pt x="0" y="429260"/>
                  </a:lnTo>
                  <a:lnTo>
                    <a:pt x="0" y="435610"/>
                  </a:lnTo>
                  <a:lnTo>
                    <a:pt x="25400" y="435610"/>
                  </a:lnTo>
                  <a:lnTo>
                    <a:pt x="25400" y="429260"/>
                  </a:lnTo>
                  <a:close/>
                </a:path>
                <a:path w="25400" h="830579">
                  <a:moveTo>
                    <a:pt x="25400" y="435610"/>
                  </a:moveTo>
                  <a:lnTo>
                    <a:pt x="0" y="435610"/>
                  </a:lnTo>
                  <a:lnTo>
                    <a:pt x="0" y="441960"/>
                  </a:lnTo>
                  <a:lnTo>
                    <a:pt x="25400" y="441960"/>
                  </a:lnTo>
                  <a:lnTo>
                    <a:pt x="25400" y="435610"/>
                  </a:lnTo>
                  <a:close/>
                </a:path>
                <a:path w="25400" h="830579">
                  <a:moveTo>
                    <a:pt x="25400" y="441960"/>
                  </a:moveTo>
                  <a:lnTo>
                    <a:pt x="0" y="441960"/>
                  </a:lnTo>
                  <a:lnTo>
                    <a:pt x="0" y="448310"/>
                  </a:lnTo>
                  <a:lnTo>
                    <a:pt x="25400" y="448310"/>
                  </a:lnTo>
                  <a:lnTo>
                    <a:pt x="25400" y="441960"/>
                  </a:lnTo>
                  <a:close/>
                </a:path>
                <a:path w="25400" h="830579">
                  <a:moveTo>
                    <a:pt x="25400" y="448310"/>
                  </a:moveTo>
                  <a:lnTo>
                    <a:pt x="0" y="448310"/>
                  </a:lnTo>
                  <a:lnTo>
                    <a:pt x="0" y="454660"/>
                  </a:lnTo>
                  <a:lnTo>
                    <a:pt x="25400" y="454660"/>
                  </a:lnTo>
                  <a:lnTo>
                    <a:pt x="25400" y="448310"/>
                  </a:lnTo>
                  <a:close/>
                </a:path>
                <a:path w="25400" h="830579">
                  <a:moveTo>
                    <a:pt x="25400" y="454660"/>
                  </a:moveTo>
                  <a:lnTo>
                    <a:pt x="0" y="454660"/>
                  </a:lnTo>
                  <a:lnTo>
                    <a:pt x="0" y="461010"/>
                  </a:lnTo>
                  <a:lnTo>
                    <a:pt x="25400" y="461010"/>
                  </a:lnTo>
                  <a:lnTo>
                    <a:pt x="25400" y="454660"/>
                  </a:lnTo>
                  <a:close/>
                </a:path>
                <a:path w="25400" h="830579">
                  <a:moveTo>
                    <a:pt x="25400" y="461010"/>
                  </a:moveTo>
                  <a:lnTo>
                    <a:pt x="0" y="461010"/>
                  </a:lnTo>
                  <a:lnTo>
                    <a:pt x="0" y="467360"/>
                  </a:lnTo>
                  <a:lnTo>
                    <a:pt x="25400" y="467360"/>
                  </a:lnTo>
                  <a:lnTo>
                    <a:pt x="25400" y="461010"/>
                  </a:lnTo>
                  <a:close/>
                </a:path>
                <a:path w="25400" h="830579">
                  <a:moveTo>
                    <a:pt x="25400" y="467360"/>
                  </a:moveTo>
                  <a:lnTo>
                    <a:pt x="0" y="467360"/>
                  </a:lnTo>
                  <a:lnTo>
                    <a:pt x="0" y="473710"/>
                  </a:lnTo>
                  <a:lnTo>
                    <a:pt x="25400" y="473710"/>
                  </a:lnTo>
                  <a:lnTo>
                    <a:pt x="25400" y="467360"/>
                  </a:lnTo>
                  <a:close/>
                </a:path>
                <a:path w="25400" h="830579">
                  <a:moveTo>
                    <a:pt x="25400" y="473710"/>
                  </a:moveTo>
                  <a:lnTo>
                    <a:pt x="0" y="473710"/>
                  </a:lnTo>
                  <a:lnTo>
                    <a:pt x="0" y="480060"/>
                  </a:lnTo>
                  <a:lnTo>
                    <a:pt x="25400" y="480060"/>
                  </a:lnTo>
                  <a:lnTo>
                    <a:pt x="25400" y="473710"/>
                  </a:lnTo>
                  <a:close/>
                </a:path>
                <a:path w="25400" h="830579">
                  <a:moveTo>
                    <a:pt x="25400" y="480060"/>
                  </a:moveTo>
                  <a:lnTo>
                    <a:pt x="0" y="480060"/>
                  </a:lnTo>
                  <a:lnTo>
                    <a:pt x="0" y="486410"/>
                  </a:lnTo>
                  <a:lnTo>
                    <a:pt x="25400" y="486410"/>
                  </a:lnTo>
                  <a:lnTo>
                    <a:pt x="25400" y="480060"/>
                  </a:lnTo>
                  <a:close/>
                </a:path>
                <a:path w="25400" h="830579">
                  <a:moveTo>
                    <a:pt x="25400" y="486410"/>
                  </a:moveTo>
                  <a:lnTo>
                    <a:pt x="0" y="486410"/>
                  </a:lnTo>
                  <a:lnTo>
                    <a:pt x="0" y="492760"/>
                  </a:lnTo>
                  <a:lnTo>
                    <a:pt x="25400" y="492760"/>
                  </a:lnTo>
                  <a:lnTo>
                    <a:pt x="25400" y="486410"/>
                  </a:lnTo>
                  <a:close/>
                </a:path>
                <a:path w="25400" h="830579">
                  <a:moveTo>
                    <a:pt x="25400" y="492760"/>
                  </a:moveTo>
                  <a:lnTo>
                    <a:pt x="0" y="492760"/>
                  </a:lnTo>
                  <a:lnTo>
                    <a:pt x="0" y="499110"/>
                  </a:lnTo>
                  <a:lnTo>
                    <a:pt x="25400" y="499110"/>
                  </a:lnTo>
                  <a:lnTo>
                    <a:pt x="25400" y="492760"/>
                  </a:lnTo>
                  <a:close/>
                </a:path>
                <a:path w="25400" h="830579">
                  <a:moveTo>
                    <a:pt x="25400" y="499110"/>
                  </a:moveTo>
                  <a:lnTo>
                    <a:pt x="0" y="499110"/>
                  </a:lnTo>
                  <a:lnTo>
                    <a:pt x="0" y="505460"/>
                  </a:lnTo>
                  <a:lnTo>
                    <a:pt x="25400" y="505460"/>
                  </a:lnTo>
                  <a:lnTo>
                    <a:pt x="25400" y="499110"/>
                  </a:lnTo>
                  <a:close/>
                </a:path>
                <a:path w="25400" h="830579">
                  <a:moveTo>
                    <a:pt x="25400" y="505460"/>
                  </a:moveTo>
                  <a:lnTo>
                    <a:pt x="0" y="505460"/>
                  </a:lnTo>
                  <a:lnTo>
                    <a:pt x="0" y="511810"/>
                  </a:lnTo>
                  <a:lnTo>
                    <a:pt x="25400" y="511810"/>
                  </a:lnTo>
                  <a:lnTo>
                    <a:pt x="25400" y="505460"/>
                  </a:lnTo>
                  <a:close/>
                </a:path>
                <a:path w="25400" h="830579">
                  <a:moveTo>
                    <a:pt x="25400" y="511810"/>
                  </a:moveTo>
                  <a:lnTo>
                    <a:pt x="0" y="511810"/>
                  </a:lnTo>
                  <a:lnTo>
                    <a:pt x="0" y="518160"/>
                  </a:lnTo>
                  <a:lnTo>
                    <a:pt x="25400" y="518160"/>
                  </a:lnTo>
                  <a:lnTo>
                    <a:pt x="25400" y="511810"/>
                  </a:lnTo>
                  <a:close/>
                </a:path>
                <a:path w="25400" h="830579">
                  <a:moveTo>
                    <a:pt x="25400" y="518160"/>
                  </a:moveTo>
                  <a:lnTo>
                    <a:pt x="0" y="518160"/>
                  </a:lnTo>
                  <a:lnTo>
                    <a:pt x="0" y="524510"/>
                  </a:lnTo>
                  <a:lnTo>
                    <a:pt x="25400" y="524510"/>
                  </a:lnTo>
                  <a:lnTo>
                    <a:pt x="25400" y="518160"/>
                  </a:lnTo>
                  <a:close/>
                </a:path>
                <a:path w="25400" h="830579">
                  <a:moveTo>
                    <a:pt x="25400" y="524510"/>
                  </a:moveTo>
                  <a:lnTo>
                    <a:pt x="0" y="524510"/>
                  </a:lnTo>
                  <a:lnTo>
                    <a:pt x="0" y="530860"/>
                  </a:lnTo>
                  <a:lnTo>
                    <a:pt x="25400" y="530860"/>
                  </a:lnTo>
                  <a:lnTo>
                    <a:pt x="25400" y="524510"/>
                  </a:lnTo>
                  <a:close/>
                </a:path>
                <a:path w="25400" h="830579">
                  <a:moveTo>
                    <a:pt x="25400" y="530860"/>
                  </a:moveTo>
                  <a:lnTo>
                    <a:pt x="0" y="530860"/>
                  </a:lnTo>
                  <a:lnTo>
                    <a:pt x="0" y="537210"/>
                  </a:lnTo>
                  <a:lnTo>
                    <a:pt x="25400" y="537210"/>
                  </a:lnTo>
                  <a:lnTo>
                    <a:pt x="25400" y="530860"/>
                  </a:lnTo>
                  <a:close/>
                </a:path>
                <a:path w="25400" h="830579">
                  <a:moveTo>
                    <a:pt x="25400" y="537210"/>
                  </a:moveTo>
                  <a:lnTo>
                    <a:pt x="0" y="537210"/>
                  </a:lnTo>
                  <a:lnTo>
                    <a:pt x="0" y="543560"/>
                  </a:lnTo>
                  <a:lnTo>
                    <a:pt x="25400" y="543560"/>
                  </a:lnTo>
                  <a:lnTo>
                    <a:pt x="25400" y="537210"/>
                  </a:lnTo>
                  <a:close/>
                </a:path>
                <a:path w="25400" h="830579">
                  <a:moveTo>
                    <a:pt x="25400" y="543560"/>
                  </a:moveTo>
                  <a:lnTo>
                    <a:pt x="0" y="543560"/>
                  </a:lnTo>
                  <a:lnTo>
                    <a:pt x="0" y="549910"/>
                  </a:lnTo>
                  <a:lnTo>
                    <a:pt x="25400" y="549910"/>
                  </a:lnTo>
                  <a:lnTo>
                    <a:pt x="25400" y="543560"/>
                  </a:lnTo>
                  <a:close/>
                </a:path>
                <a:path w="25400" h="830579">
                  <a:moveTo>
                    <a:pt x="25400" y="549910"/>
                  </a:moveTo>
                  <a:lnTo>
                    <a:pt x="0" y="549910"/>
                  </a:lnTo>
                  <a:lnTo>
                    <a:pt x="0" y="570230"/>
                  </a:lnTo>
                  <a:lnTo>
                    <a:pt x="25400" y="570230"/>
                  </a:lnTo>
                  <a:lnTo>
                    <a:pt x="25400" y="549910"/>
                  </a:lnTo>
                  <a:close/>
                </a:path>
                <a:path w="25400" h="830579">
                  <a:moveTo>
                    <a:pt x="25400" y="570230"/>
                  </a:moveTo>
                  <a:lnTo>
                    <a:pt x="0" y="570230"/>
                  </a:lnTo>
                  <a:lnTo>
                    <a:pt x="0" y="576580"/>
                  </a:lnTo>
                  <a:lnTo>
                    <a:pt x="25400" y="576580"/>
                  </a:lnTo>
                  <a:lnTo>
                    <a:pt x="25400" y="570230"/>
                  </a:lnTo>
                  <a:close/>
                </a:path>
                <a:path w="25400" h="830579">
                  <a:moveTo>
                    <a:pt x="25400" y="576580"/>
                  </a:moveTo>
                  <a:lnTo>
                    <a:pt x="0" y="576580"/>
                  </a:lnTo>
                  <a:lnTo>
                    <a:pt x="0" y="595630"/>
                  </a:lnTo>
                  <a:lnTo>
                    <a:pt x="25400" y="595630"/>
                  </a:lnTo>
                  <a:lnTo>
                    <a:pt x="25400" y="576580"/>
                  </a:lnTo>
                  <a:close/>
                </a:path>
                <a:path w="25400" h="830579">
                  <a:moveTo>
                    <a:pt x="25400" y="595630"/>
                  </a:moveTo>
                  <a:lnTo>
                    <a:pt x="0" y="595630"/>
                  </a:lnTo>
                  <a:lnTo>
                    <a:pt x="0" y="601980"/>
                  </a:lnTo>
                  <a:lnTo>
                    <a:pt x="25400" y="601980"/>
                  </a:lnTo>
                  <a:lnTo>
                    <a:pt x="25400" y="595630"/>
                  </a:lnTo>
                  <a:close/>
                </a:path>
                <a:path w="25400" h="830579">
                  <a:moveTo>
                    <a:pt x="25400" y="601980"/>
                  </a:moveTo>
                  <a:lnTo>
                    <a:pt x="0" y="601980"/>
                  </a:lnTo>
                  <a:lnTo>
                    <a:pt x="0" y="608330"/>
                  </a:lnTo>
                  <a:lnTo>
                    <a:pt x="25400" y="608330"/>
                  </a:lnTo>
                  <a:lnTo>
                    <a:pt x="25400" y="601980"/>
                  </a:lnTo>
                  <a:close/>
                </a:path>
                <a:path w="25400" h="830579">
                  <a:moveTo>
                    <a:pt x="25400" y="608330"/>
                  </a:moveTo>
                  <a:lnTo>
                    <a:pt x="0" y="608330"/>
                  </a:lnTo>
                  <a:lnTo>
                    <a:pt x="0" y="614680"/>
                  </a:lnTo>
                  <a:lnTo>
                    <a:pt x="25400" y="614680"/>
                  </a:lnTo>
                  <a:lnTo>
                    <a:pt x="25400" y="608330"/>
                  </a:lnTo>
                  <a:close/>
                </a:path>
                <a:path w="25400" h="830579">
                  <a:moveTo>
                    <a:pt x="25400" y="614680"/>
                  </a:moveTo>
                  <a:lnTo>
                    <a:pt x="0" y="614680"/>
                  </a:lnTo>
                  <a:lnTo>
                    <a:pt x="0" y="621030"/>
                  </a:lnTo>
                  <a:lnTo>
                    <a:pt x="25400" y="621030"/>
                  </a:lnTo>
                  <a:lnTo>
                    <a:pt x="25400" y="614680"/>
                  </a:lnTo>
                  <a:close/>
                </a:path>
                <a:path w="25400" h="830579">
                  <a:moveTo>
                    <a:pt x="25400" y="621030"/>
                  </a:moveTo>
                  <a:lnTo>
                    <a:pt x="0" y="621030"/>
                  </a:lnTo>
                  <a:lnTo>
                    <a:pt x="0" y="627380"/>
                  </a:lnTo>
                  <a:lnTo>
                    <a:pt x="25400" y="627380"/>
                  </a:lnTo>
                  <a:lnTo>
                    <a:pt x="25400" y="621030"/>
                  </a:lnTo>
                  <a:close/>
                </a:path>
                <a:path w="25400" h="830579">
                  <a:moveTo>
                    <a:pt x="25400" y="627380"/>
                  </a:moveTo>
                  <a:lnTo>
                    <a:pt x="0" y="627380"/>
                  </a:lnTo>
                  <a:lnTo>
                    <a:pt x="0" y="633730"/>
                  </a:lnTo>
                  <a:lnTo>
                    <a:pt x="25400" y="633730"/>
                  </a:lnTo>
                  <a:lnTo>
                    <a:pt x="25400" y="627380"/>
                  </a:lnTo>
                  <a:close/>
                </a:path>
                <a:path w="25400" h="830579">
                  <a:moveTo>
                    <a:pt x="25400" y="633730"/>
                  </a:moveTo>
                  <a:lnTo>
                    <a:pt x="0" y="633730"/>
                  </a:lnTo>
                  <a:lnTo>
                    <a:pt x="0" y="646430"/>
                  </a:lnTo>
                  <a:lnTo>
                    <a:pt x="25400" y="646430"/>
                  </a:lnTo>
                  <a:lnTo>
                    <a:pt x="25400" y="633730"/>
                  </a:lnTo>
                  <a:close/>
                </a:path>
                <a:path w="25400" h="830579">
                  <a:moveTo>
                    <a:pt x="25400" y="646430"/>
                  </a:moveTo>
                  <a:lnTo>
                    <a:pt x="0" y="646430"/>
                  </a:lnTo>
                  <a:lnTo>
                    <a:pt x="0" y="652780"/>
                  </a:lnTo>
                  <a:lnTo>
                    <a:pt x="25400" y="652780"/>
                  </a:lnTo>
                  <a:lnTo>
                    <a:pt x="25400" y="646430"/>
                  </a:lnTo>
                  <a:close/>
                </a:path>
                <a:path w="25400" h="830579">
                  <a:moveTo>
                    <a:pt x="25400" y="652780"/>
                  </a:moveTo>
                  <a:lnTo>
                    <a:pt x="0" y="652780"/>
                  </a:lnTo>
                  <a:lnTo>
                    <a:pt x="0" y="659130"/>
                  </a:lnTo>
                  <a:lnTo>
                    <a:pt x="25400" y="659130"/>
                  </a:lnTo>
                  <a:lnTo>
                    <a:pt x="25400" y="652780"/>
                  </a:lnTo>
                  <a:close/>
                </a:path>
                <a:path w="25400" h="830579">
                  <a:moveTo>
                    <a:pt x="25400" y="659130"/>
                  </a:moveTo>
                  <a:lnTo>
                    <a:pt x="0" y="659130"/>
                  </a:lnTo>
                  <a:lnTo>
                    <a:pt x="0" y="665480"/>
                  </a:lnTo>
                  <a:lnTo>
                    <a:pt x="25400" y="665480"/>
                  </a:lnTo>
                  <a:lnTo>
                    <a:pt x="25400" y="659130"/>
                  </a:lnTo>
                  <a:close/>
                </a:path>
                <a:path w="25400" h="830579">
                  <a:moveTo>
                    <a:pt x="25400" y="665480"/>
                  </a:moveTo>
                  <a:lnTo>
                    <a:pt x="0" y="665480"/>
                  </a:lnTo>
                  <a:lnTo>
                    <a:pt x="0" y="671830"/>
                  </a:lnTo>
                  <a:lnTo>
                    <a:pt x="25400" y="671830"/>
                  </a:lnTo>
                  <a:lnTo>
                    <a:pt x="25400" y="665480"/>
                  </a:lnTo>
                  <a:close/>
                </a:path>
                <a:path w="25400" h="830579">
                  <a:moveTo>
                    <a:pt x="25400" y="671830"/>
                  </a:moveTo>
                  <a:lnTo>
                    <a:pt x="0" y="671830"/>
                  </a:lnTo>
                  <a:lnTo>
                    <a:pt x="0" y="678180"/>
                  </a:lnTo>
                  <a:lnTo>
                    <a:pt x="25400" y="678180"/>
                  </a:lnTo>
                  <a:lnTo>
                    <a:pt x="25400" y="671830"/>
                  </a:lnTo>
                  <a:close/>
                </a:path>
                <a:path w="25400" h="830579">
                  <a:moveTo>
                    <a:pt x="25400" y="678180"/>
                  </a:moveTo>
                  <a:lnTo>
                    <a:pt x="0" y="678180"/>
                  </a:lnTo>
                  <a:lnTo>
                    <a:pt x="0" y="681990"/>
                  </a:lnTo>
                  <a:lnTo>
                    <a:pt x="25400" y="681990"/>
                  </a:lnTo>
                  <a:lnTo>
                    <a:pt x="25400" y="678180"/>
                  </a:lnTo>
                  <a:close/>
                </a:path>
                <a:path w="25400" h="830579">
                  <a:moveTo>
                    <a:pt x="25400" y="681990"/>
                  </a:moveTo>
                  <a:lnTo>
                    <a:pt x="0" y="681990"/>
                  </a:lnTo>
                  <a:lnTo>
                    <a:pt x="0" y="690880"/>
                  </a:lnTo>
                  <a:lnTo>
                    <a:pt x="25400" y="690880"/>
                  </a:lnTo>
                  <a:lnTo>
                    <a:pt x="25400" y="681990"/>
                  </a:lnTo>
                  <a:close/>
                </a:path>
                <a:path w="25400" h="830579">
                  <a:moveTo>
                    <a:pt x="25400" y="690880"/>
                  </a:moveTo>
                  <a:lnTo>
                    <a:pt x="0" y="690880"/>
                  </a:lnTo>
                  <a:lnTo>
                    <a:pt x="0" y="697230"/>
                  </a:lnTo>
                  <a:lnTo>
                    <a:pt x="25400" y="697230"/>
                  </a:lnTo>
                  <a:lnTo>
                    <a:pt x="25400" y="690880"/>
                  </a:lnTo>
                  <a:close/>
                </a:path>
                <a:path w="25400" h="830579">
                  <a:moveTo>
                    <a:pt x="25400" y="697230"/>
                  </a:moveTo>
                  <a:lnTo>
                    <a:pt x="0" y="697230"/>
                  </a:lnTo>
                  <a:lnTo>
                    <a:pt x="0" y="703580"/>
                  </a:lnTo>
                  <a:lnTo>
                    <a:pt x="25400" y="703580"/>
                  </a:lnTo>
                  <a:lnTo>
                    <a:pt x="25400" y="697230"/>
                  </a:lnTo>
                  <a:close/>
                </a:path>
                <a:path w="25400" h="830579">
                  <a:moveTo>
                    <a:pt x="25400" y="703580"/>
                  </a:moveTo>
                  <a:lnTo>
                    <a:pt x="0" y="703580"/>
                  </a:lnTo>
                  <a:lnTo>
                    <a:pt x="0" y="709930"/>
                  </a:lnTo>
                  <a:lnTo>
                    <a:pt x="25400" y="709930"/>
                  </a:lnTo>
                  <a:lnTo>
                    <a:pt x="25400" y="703580"/>
                  </a:lnTo>
                  <a:close/>
                </a:path>
                <a:path w="25400" h="830579">
                  <a:moveTo>
                    <a:pt x="25400" y="709930"/>
                  </a:moveTo>
                  <a:lnTo>
                    <a:pt x="0" y="709930"/>
                  </a:lnTo>
                  <a:lnTo>
                    <a:pt x="0" y="716280"/>
                  </a:lnTo>
                  <a:lnTo>
                    <a:pt x="25400" y="716280"/>
                  </a:lnTo>
                  <a:lnTo>
                    <a:pt x="25400" y="709930"/>
                  </a:lnTo>
                  <a:close/>
                </a:path>
                <a:path w="25400" h="830579">
                  <a:moveTo>
                    <a:pt x="25400" y="716280"/>
                  </a:moveTo>
                  <a:lnTo>
                    <a:pt x="0" y="716280"/>
                  </a:lnTo>
                  <a:lnTo>
                    <a:pt x="0" y="722630"/>
                  </a:lnTo>
                  <a:lnTo>
                    <a:pt x="25400" y="722630"/>
                  </a:lnTo>
                  <a:lnTo>
                    <a:pt x="25400" y="716280"/>
                  </a:lnTo>
                  <a:close/>
                </a:path>
                <a:path w="25400" h="830579">
                  <a:moveTo>
                    <a:pt x="25400" y="722630"/>
                  </a:moveTo>
                  <a:lnTo>
                    <a:pt x="0" y="722630"/>
                  </a:lnTo>
                  <a:lnTo>
                    <a:pt x="0" y="728980"/>
                  </a:lnTo>
                  <a:lnTo>
                    <a:pt x="25400" y="728980"/>
                  </a:lnTo>
                  <a:lnTo>
                    <a:pt x="25400" y="722630"/>
                  </a:lnTo>
                  <a:close/>
                </a:path>
                <a:path w="25400" h="830579">
                  <a:moveTo>
                    <a:pt x="25400" y="728980"/>
                  </a:moveTo>
                  <a:lnTo>
                    <a:pt x="0" y="728980"/>
                  </a:lnTo>
                  <a:lnTo>
                    <a:pt x="0" y="735330"/>
                  </a:lnTo>
                  <a:lnTo>
                    <a:pt x="25400" y="735330"/>
                  </a:lnTo>
                  <a:lnTo>
                    <a:pt x="25400" y="728980"/>
                  </a:lnTo>
                  <a:close/>
                </a:path>
                <a:path w="25400" h="830579">
                  <a:moveTo>
                    <a:pt x="25400" y="735330"/>
                  </a:moveTo>
                  <a:lnTo>
                    <a:pt x="0" y="735330"/>
                  </a:lnTo>
                  <a:lnTo>
                    <a:pt x="0" y="748030"/>
                  </a:lnTo>
                  <a:lnTo>
                    <a:pt x="25400" y="748030"/>
                  </a:lnTo>
                  <a:lnTo>
                    <a:pt x="25400" y="735330"/>
                  </a:lnTo>
                  <a:close/>
                </a:path>
                <a:path w="25400" h="830579">
                  <a:moveTo>
                    <a:pt x="25400" y="748030"/>
                  </a:moveTo>
                  <a:lnTo>
                    <a:pt x="0" y="748030"/>
                  </a:lnTo>
                  <a:lnTo>
                    <a:pt x="0" y="773430"/>
                  </a:lnTo>
                  <a:lnTo>
                    <a:pt x="25400" y="773430"/>
                  </a:lnTo>
                  <a:lnTo>
                    <a:pt x="25400" y="748030"/>
                  </a:lnTo>
                  <a:close/>
                </a:path>
                <a:path w="25400" h="830579">
                  <a:moveTo>
                    <a:pt x="25400" y="773430"/>
                  </a:moveTo>
                  <a:lnTo>
                    <a:pt x="0" y="773430"/>
                  </a:lnTo>
                  <a:lnTo>
                    <a:pt x="0" y="786130"/>
                  </a:lnTo>
                  <a:lnTo>
                    <a:pt x="25400" y="786130"/>
                  </a:lnTo>
                  <a:lnTo>
                    <a:pt x="25400" y="773430"/>
                  </a:lnTo>
                  <a:close/>
                </a:path>
                <a:path w="25400" h="830579">
                  <a:moveTo>
                    <a:pt x="25400" y="786130"/>
                  </a:moveTo>
                  <a:lnTo>
                    <a:pt x="0" y="786130"/>
                  </a:lnTo>
                  <a:lnTo>
                    <a:pt x="0" y="792480"/>
                  </a:lnTo>
                  <a:lnTo>
                    <a:pt x="25400" y="792480"/>
                  </a:lnTo>
                  <a:lnTo>
                    <a:pt x="25400" y="786130"/>
                  </a:lnTo>
                  <a:close/>
                </a:path>
                <a:path w="25400" h="830579">
                  <a:moveTo>
                    <a:pt x="25400" y="792480"/>
                  </a:moveTo>
                  <a:lnTo>
                    <a:pt x="0" y="792480"/>
                  </a:lnTo>
                  <a:lnTo>
                    <a:pt x="0" y="798830"/>
                  </a:lnTo>
                  <a:lnTo>
                    <a:pt x="25400" y="798830"/>
                  </a:lnTo>
                  <a:lnTo>
                    <a:pt x="25400" y="792480"/>
                  </a:lnTo>
                  <a:close/>
                </a:path>
                <a:path w="25400" h="830579">
                  <a:moveTo>
                    <a:pt x="25400" y="798830"/>
                  </a:moveTo>
                  <a:lnTo>
                    <a:pt x="0" y="798830"/>
                  </a:lnTo>
                  <a:lnTo>
                    <a:pt x="0" y="805180"/>
                  </a:lnTo>
                  <a:lnTo>
                    <a:pt x="25400" y="805180"/>
                  </a:lnTo>
                  <a:lnTo>
                    <a:pt x="25400" y="798830"/>
                  </a:lnTo>
                  <a:close/>
                </a:path>
                <a:path w="25400" h="830579">
                  <a:moveTo>
                    <a:pt x="25400" y="805180"/>
                  </a:moveTo>
                  <a:lnTo>
                    <a:pt x="0" y="805180"/>
                  </a:lnTo>
                  <a:lnTo>
                    <a:pt x="0" y="811530"/>
                  </a:lnTo>
                  <a:lnTo>
                    <a:pt x="25400" y="811530"/>
                  </a:lnTo>
                  <a:lnTo>
                    <a:pt x="25400" y="805180"/>
                  </a:lnTo>
                  <a:close/>
                </a:path>
                <a:path w="25400" h="830579">
                  <a:moveTo>
                    <a:pt x="25400" y="811530"/>
                  </a:moveTo>
                  <a:lnTo>
                    <a:pt x="0" y="811530"/>
                  </a:lnTo>
                  <a:lnTo>
                    <a:pt x="0" y="817880"/>
                  </a:lnTo>
                  <a:lnTo>
                    <a:pt x="25400" y="817880"/>
                  </a:lnTo>
                  <a:lnTo>
                    <a:pt x="25400" y="811530"/>
                  </a:lnTo>
                  <a:close/>
                </a:path>
                <a:path w="25400" h="830579">
                  <a:moveTo>
                    <a:pt x="25400" y="817880"/>
                  </a:moveTo>
                  <a:lnTo>
                    <a:pt x="1269" y="817880"/>
                  </a:lnTo>
                  <a:lnTo>
                    <a:pt x="1269" y="819150"/>
                  </a:lnTo>
                  <a:lnTo>
                    <a:pt x="3809" y="819150"/>
                  </a:lnTo>
                  <a:lnTo>
                    <a:pt x="3809" y="820420"/>
                  </a:lnTo>
                  <a:lnTo>
                    <a:pt x="6350" y="820420"/>
                  </a:lnTo>
                  <a:lnTo>
                    <a:pt x="6350" y="821690"/>
                  </a:lnTo>
                  <a:lnTo>
                    <a:pt x="25400" y="821690"/>
                  </a:lnTo>
                  <a:lnTo>
                    <a:pt x="25400" y="817880"/>
                  </a:lnTo>
                  <a:close/>
                </a:path>
                <a:path w="25400" h="830579">
                  <a:moveTo>
                    <a:pt x="25400" y="821690"/>
                  </a:moveTo>
                  <a:lnTo>
                    <a:pt x="8890" y="821690"/>
                  </a:lnTo>
                  <a:lnTo>
                    <a:pt x="8890" y="822960"/>
                  </a:lnTo>
                  <a:lnTo>
                    <a:pt x="11430" y="822960"/>
                  </a:lnTo>
                  <a:lnTo>
                    <a:pt x="11430" y="824230"/>
                  </a:lnTo>
                  <a:lnTo>
                    <a:pt x="25400" y="824230"/>
                  </a:lnTo>
                  <a:lnTo>
                    <a:pt x="25400" y="821690"/>
                  </a:lnTo>
                  <a:close/>
                </a:path>
                <a:path w="25400" h="830579">
                  <a:moveTo>
                    <a:pt x="25400" y="824230"/>
                  </a:moveTo>
                  <a:lnTo>
                    <a:pt x="13969" y="824230"/>
                  </a:lnTo>
                  <a:lnTo>
                    <a:pt x="13969" y="825500"/>
                  </a:lnTo>
                  <a:lnTo>
                    <a:pt x="16509" y="825500"/>
                  </a:lnTo>
                  <a:lnTo>
                    <a:pt x="16509" y="826770"/>
                  </a:lnTo>
                  <a:lnTo>
                    <a:pt x="19050" y="826770"/>
                  </a:lnTo>
                  <a:lnTo>
                    <a:pt x="19050" y="828040"/>
                  </a:lnTo>
                  <a:lnTo>
                    <a:pt x="25400" y="828040"/>
                  </a:lnTo>
                  <a:lnTo>
                    <a:pt x="25400" y="824230"/>
                  </a:lnTo>
                  <a:close/>
                </a:path>
                <a:path w="25400" h="830579">
                  <a:moveTo>
                    <a:pt x="25400" y="828040"/>
                  </a:moveTo>
                  <a:lnTo>
                    <a:pt x="21590" y="828040"/>
                  </a:lnTo>
                  <a:lnTo>
                    <a:pt x="21590" y="829310"/>
                  </a:lnTo>
                  <a:lnTo>
                    <a:pt x="22859" y="829310"/>
                  </a:lnTo>
                  <a:lnTo>
                    <a:pt x="22859" y="830580"/>
                  </a:lnTo>
                  <a:lnTo>
                    <a:pt x="25400" y="830580"/>
                  </a:lnTo>
                  <a:lnTo>
                    <a:pt x="25400" y="828040"/>
                  </a:lnTo>
                  <a:close/>
                </a:path>
              </a:pathLst>
            </a:custGeom>
            <a:solidFill>
              <a:srgbClr val="7792E2"/>
            </a:solidFill>
          </p:spPr>
          <p:txBody>
            <a:bodyPr wrap="square" lIns="0" tIns="0" rIns="0" bIns="0" rtlCol="0"/>
            <a:lstStyle/>
            <a:p>
              <a:endParaRPr/>
            </a:p>
          </p:txBody>
        </p:sp>
        <p:sp>
          <p:nvSpPr>
            <p:cNvPr id="636" name="object 636"/>
            <p:cNvSpPr/>
            <p:nvPr/>
          </p:nvSpPr>
          <p:spPr>
            <a:xfrm>
              <a:off x="1358899" y="4660900"/>
              <a:ext cx="25400" cy="822960"/>
            </a:xfrm>
            <a:custGeom>
              <a:avLst/>
              <a:gdLst/>
              <a:ahLst/>
              <a:cxnLst/>
              <a:rect l="l" t="t" r="r" b="b"/>
              <a:pathLst>
                <a:path w="25400" h="822960">
                  <a:moveTo>
                    <a:pt x="1269" y="0"/>
                  </a:moveTo>
                  <a:lnTo>
                    <a:pt x="0" y="0"/>
                  </a:lnTo>
                  <a:lnTo>
                    <a:pt x="0" y="2539"/>
                  </a:lnTo>
                  <a:lnTo>
                    <a:pt x="8889" y="2539"/>
                  </a:lnTo>
                  <a:lnTo>
                    <a:pt x="8889" y="1269"/>
                  </a:lnTo>
                  <a:lnTo>
                    <a:pt x="1269" y="1269"/>
                  </a:lnTo>
                  <a:lnTo>
                    <a:pt x="1269" y="0"/>
                  </a:lnTo>
                  <a:close/>
                </a:path>
                <a:path w="25400" h="822960">
                  <a:moveTo>
                    <a:pt x="16509" y="2540"/>
                  </a:moveTo>
                  <a:lnTo>
                    <a:pt x="0" y="2540"/>
                  </a:lnTo>
                  <a:lnTo>
                    <a:pt x="0" y="8889"/>
                  </a:lnTo>
                  <a:lnTo>
                    <a:pt x="25400" y="8889"/>
                  </a:lnTo>
                  <a:lnTo>
                    <a:pt x="25400" y="5080"/>
                  </a:lnTo>
                  <a:lnTo>
                    <a:pt x="24129" y="5080"/>
                  </a:lnTo>
                  <a:lnTo>
                    <a:pt x="24129" y="3810"/>
                  </a:lnTo>
                  <a:lnTo>
                    <a:pt x="16509" y="3810"/>
                  </a:lnTo>
                  <a:lnTo>
                    <a:pt x="16509" y="2540"/>
                  </a:lnTo>
                  <a:close/>
                </a:path>
                <a:path w="25400" h="822960">
                  <a:moveTo>
                    <a:pt x="25400" y="8890"/>
                  </a:moveTo>
                  <a:lnTo>
                    <a:pt x="0" y="8890"/>
                  </a:lnTo>
                  <a:lnTo>
                    <a:pt x="0" y="27939"/>
                  </a:lnTo>
                  <a:lnTo>
                    <a:pt x="25400" y="27939"/>
                  </a:lnTo>
                  <a:lnTo>
                    <a:pt x="25400" y="8890"/>
                  </a:lnTo>
                  <a:close/>
                </a:path>
                <a:path w="25400" h="822960">
                  <a:moveTo>
                    <a:pt x="25400" y="27940"/>
                  </a:moveTo>
                  <a:lnTo>
                    <a:pt x="0" y="27940"/>
                  </a:lnTo>
                  <a:lnTo>
                    <a:pt x="0" y="34289"/>
                  </a:lnTo>
                  <a:lnTo>
                    <a:pt x="25400" y="34289"/>
                  </a:lnTo>
                  <a:lnTo>
                    <a:pt x="25400" y="27940"/>
                  </a:lnTo>
                  <a:close/>
                </a:path>
                <a:path w="25400" h="822960">
                  <a:moveTo>
                    <a:pt x="25400" y="34290"/>
                  </a:moveTo>
                  <a:lnTo>
                    <a:pt x="0" y="34290"/>
                  </a:lnTo>
                  <a:lnTo>
                    <a:pt x="0" y="46989"/>
                  </a:lnTo>
                  <a:lnTo>
                    <a:pt x="25400" y="46989"/>
                  </a:lnTo>
                  <a:lnTo>
                    <a:pt x="25400" y="34290"/>
                  </a:lnTo>
                  <a:close/>
                </a:path>
                <a:path w="25400" h="822960">
                  <a:moveTo>
                    <a:pt x="25400" y="46990"/>
                  </a:moveTo>
                  <a:lnTo>
                    <a:pt x="0" y="46990"/>
                  </a:lnTo>
                  <a:lnTo>
                    <a:pt x="0" y="53339"/>
                  </a:lnTo>
                  <a:lnTo>
                    <a:pt x="25400" y="53339"/>
                  </a:lnTo>
                  <a:lnTo>
                    <a:pt x="25400" y="46990"/>
                  </a:lnTo>
                  <a:close/>
                </a:path>
                <a:path w="25400" h="822960">
                  <a:moveTo>
                    <a:pt x="25400" y="53340"/>
                  </a:moveTo>
                  <a:lnTo>
                    <a:pt x="0" y="53340"/>
                  </a:lnTo>
                  <a:lnTo>
                    <a:pt x="0" y="72389"/>
                  </a:lnTo>
                  <a:lnTo>
                    <a:pt x="25400" y="72389"/>
                  </a:lnTo>
                  <a:lnTo>
                    <a:pt x="25400" y="53340"/>
                  </a:lnTo>
                  <a:close/>
                </a:path>
                <a:path w="25400" h="822960">
                  <a:moveTo>
                    <a:pt x="25400" y="72390"/>
                  </a:moveTo>
                  <a:lnTo>
                    <a:pt x="0" y="72390"/>
                  </a:lnTo>
                  <a:lnTo>
                    <a:pt x="0" y="78739"/>
                  </a:lnTo>
                  <a:lnTo>
                    <a:pt x="25400" y="78739"/>
                  </a:lnTo>
                  <a:lnTo>
                    <a:pt x="25400" y="72390"/>
                  </a:lnTo>
                  <a:close/>
                </a:path>
                <a:path w="25400" h="822960">
                  <a:moveTo>
                    <a:pt x="25400" y="78740"/>
                  </a:moveTo>
                  <a:lnTo>
                    <a:pt x="0" y="78740"/>
                  </a:lnTo>
                  <a:lnTo>
                    <a:pt x="0" y="85089"/>
                  </a:lnTo>
                  <a:lnTo>
                    <a:pt x="25400" y="85089"/>
                  </a:lnTo>
                  <a:lnTo>
                    <a:pt x="25400" y="78740"/>
                  </a:lnTo>
                  <a:close/>
                </a:path>
                <a:path w="25400" h="822960">
                  <a:moveTo>
                    <a:pt x="25400" y="85090"/>
                  </a:moveTo>
                  <a:lnTo>
                    <a:pt x="0" y="85090"/>
                  </a:lnTo>
                  <a:lnTo>
                    <a:pt x="0" y="91439"/>
                  </a:lnTo>
                  <a:lnTo>
                    <a:pt x="25400" y="91439"/>
                  </a:lnTo>
                  <a:lnTo>
                    <a:pt x="25400" y="85090"/>
                  </a:lnTo>
                  <a:close/>
                </a:path>
                <a:path w="25400" h="822960">
                  <a:moveTo>
                    <a:pt x="25400" y="91440"/>
                  </a:moveTo>
                  <a:lnTo>
                    <a:pt x="0" y="91440"/>
                  </a:lnTo>
                  <a:lnTo>
                    <a:pt x="0" y="97789"/>
                  </a:lnTo>
                  <a:lnTo>
                    <a:pt x="25400" y="97789"/>
                  </a:lnTo>
                  <a:lnTo>
                    <a:pt x="25400" y="91440"/>
                  </a:lnTo>
                  <a:close/>
                </a:path>
                <a:path w="25400" h="822960">
                  <a:moveTo>
                    <a:pt x="25400" y="97790"/>
                  </a:moveTo>
                  <a:lnTo>
                    <a:pt x="0" y="97790"/>
                  </a:lnTo>
                  <a:lnTo>
                    <a:pt x="0" y="104139"/>
                  </a:lnTo>
                  <a:lnTo>
                    <a:pt x="25400" y="104139"/>
                  </a:lnTo>
                  <a:lnTo>
                    <a:pt x="25400" y="97790"/>
                  </a:lnTo>
                  <a:close/>
                </a:path>
                <a:path w="25400" h="822960">
                  <a:moveTo>
                    <a:pt x="25400" y="104140"/>
                  </a:moveTo>
                  <a:lnTo>
                    <a:pt x="0" y="104140"/>
                  </a:lnTo>
                  <a:lnTo>
                    <a:pt x="0" y="110489"/>
                  </a:lnTo>
                  <a:lnTo>
                    <a:pt x="25400" y="110489"/>
                  </a:lnTo>
                  <a:lnTo>
                    <a:pt x="25400" y="104140"/>
                  </a:lnTo>
                  <a:close/>
                </a:path>
                <a:path w="25400" h="822960">
                  <a:moveTo>
                    <a:pt x="25400" y="110490"/>
                  </a:moveTo>
                  <a:lnTo>
                    <a:pt x="0" y="110490"/>
                  </a:lnTo>
                  <a:lnTo>
                    <a:pt x="0" y="123189"/>
                  </a:lnTo>
                  <a:lnTo>
                    <a:pt x="25400" y="123189"/>
                  </a:lnTo>
                  <a:lnTo>
                    <a:pt x="25400" y="110490"/>
                  </a:lnTo>
                  <a:close/>
                </a:path>
                <a:path w="25400" h="822960">
                  <a:moveTo>
                    <a:pt x="25400" y="123190"/>
                  </a:moveTo>
                  <a:lnTo>
                    <a:pt x="0" y="123190"/>
                  </a:lnTo>
                  <a:lnTo>
                    <a:pt x="0" y="129539"/>
                  </a:lnTo>
                  <a:lnTo>
                    <a:pt x="25400" y="129539"/>
                  </a:lnTo>
                  <a:lnTo>
                    <a:pt x="25400" y="123190"/>
                  </a:lnTo>
                  <a:close/>
                </a:path>
                <a:path w="25400" h="822960">
                  <a:moveTo>
                    <a:pt x="25400" y="129540"/>
                  </a:moveTo>
                  <a:lnTo>
                    <a:pt x="0" y="129540"/>
                  </a:lnTo>
                  <a:lnTo>
                    <a:pt x="0" y="135889"/>
                  </a:lnTo>
                  <a:lnTo>
                    <a:pt x="25400" y="135889"/>
                  </a:lnTo>
                  <a:lnTo>
                    <a:pt x="25400" y="129540"/>
                  </a:lnTo>
                  <a:close/>
                </a:path>
                <a:path w="25400" h="822960">
                  <a:moveTo>
                    <a:pt x="25400" y="135890"/>
                  </a:moveTo>
                  <a:lnTo>
                    <a:pt x="0" y="135890"/>
                  </a:lnTo>
                  <a:lnTo>
                    <a:pt x="0" y="142239"/>
                  </a:lnTo>
                  <a:lnTo>
                    <a:pt x="25400" y="142239"/>
                  </a:lnTo>
                  <a:lnTo>
                    <a:pt x="25400" y="135890"/>
                  </a:lnTo>
                  <a:close/>
                </a:path>
                <a:path w="25400" h="822960">
                  <a:moveTo>
                    <a:pt x="25400" y="142240"/>
                  </a:moveTo>
                  <a:lnTo>
                    <a:pt x="0" y="142240"/>
                  </a:lnTo>
                  <a:lnTo>
                    <a:pt x="0" y="148589"/>
                  </a:lnTo>
                  <a:lnTo>
                    <a:pt x="25400" y="148589"/>
                  </a:lnTo>
                  <a:lnTo>
                    <a:pt x="25400" y="142240"/>
                  </a:lnTo>
                  <a:close/>
                </a:path>
                <a:path w="25400" h="822960">
                  <a:moveTo>
                    <a:pt x="25400" y="148590"/>
                  </a:moveTo>
                  <a:lnTo>
                    <a:pt x="0" y="148590"/>
                  </a:lnTo>
                  <a:lnTo>
                    <a:pt x="0" y="154939"/>
                  </a:lnTo>
                  <a:lnTo>
                    <a:pt x="25400" y="154939"/>
                  </a:lnTo>
                  <a:lnTo>
                    <a:pt x="25400" y="148590"/>
                  </a:lnTo>
                  <a:close/>
                </a:path>
                <a:path w="25400" h="822960">
                  <a:moveTo>
                    <a:pt x="25400" y="154940"/>
                  </a:moveTo>
                  <a:lnTo>
                    <a:pt x="0" y="154940"/>
                  </a:lnTo>
                  <a:lnTo>
                    <a:pt x="0" y="161289"/>
                  </a:lnTo>
                  <a:lnTo>
                    <a:pt x="25400" y="161289"/>
                  </a:lnTo>
                  <a:lnTo>
                    <a:pt x="25400" y="154940"/>
                  </a:lnTo>
                  <a:close/>
                </a:path>
                <a:path w="25400" h="822960">
                  <a:moveTo>
                    <a:pt x="25400" y="161290"/>
                  </a:moveTo>
                  <a:lnTo>
                    <a:pt x="0" y="161290"/>
                  </a:lnTo>
                  <a:lnTo>
                    <a:pt x="0" y="167639"/>
                  </a:lnTo>
                  <a:lnTo>
                    <a:pt x="25400" y="167639"/>
                  </a:lnTo>
                  <a:lnTo>
                    <a:pt x="25400" y="161290"/>
                  </a:lnTo>
                  <a:close/>
                </a:path>
                <a:path w="25400" h="822960">
                  <a:moveTo>
                    <a:pt x="25400" y="167640"/>
                  </a:moveTo>
                  <a:lnTo>
                    <a:pt x="0" y="167640"/>
                  </a:lnTo>
                  <a:lnTo>
                    <a:pt x="0" y="173989"/>
                  </a:lnTo>
                  <a:lnTo>
                    <a:pt x="25400" y="173989"/>
                  </a:lnTo>
                  <a:lnTo>
                    <a:pt x="25400" y="167640"/>
                  </a:lnTo>
                  <a:close/>
                </a:path>
                <a:path w="25400" h="822960">
                  <a:moveTo>
                    <a:pt x="25400" y="173990"/>
                  </a:moveTo>
                  <a:lnTo>
                    <a:pt x="0" y="173990"/>
                  </a:lnTo>
                  <a:lnTo>
                    <a:pt x="0" y="180339"/>
                  </a:lnTo>
                  <a:lnTo>
                    <a:pt x="25400" y="180339"/>
                  </a:lnTo>
                  <a:lnTo>
                    <a:pt x="25400" y="173990"/>
                  </a:lnTo>
                  <a:close/>
                </a:path>
                <a:path w="25400" h="822960">
                  <a:moveTo>
                    <a:pt x="25400" y="180340"/>
                  </a:moveTo>
                  <a:lnTo>
                    <a:pt x="0" y="180340"/>
                  </a:lnTo>
                  <a:lnTo>
                    <a:pt x="0" y="193039"/>
                  </a:lnTo>
                  <a:lnTo>
                    <a:pt x="25400" y="193039"/>
                  </a:lnTo>
                  <a:lnTo>
                    <a:pt x="25400" y="180340"/>
                  </a:lnTo>
                  <a:close/>
                </a:path>
                <a:path w="25400" h="822960">
                  <a:moveTo>
                    <a:pt x="25400" y="193040"/>
                  </a:moveTo>
                  <a:lnTo>
                    <a:pt x="0" y="193040"/>
                  </a:lnTo>
                  <a:lnTo>
                    <a:pt x="0" y="199389"/>
                  </a:lnTo>
                  <a:lnTo>
                    <a:pt x="25400" y="199389"/>
                  </a:lnTo>
                  <a:lnTo>
                    <a:pt x="25400" y="193040"/>
                  </a:lnTo>
                  <a:close/>
                </a:path>
                <a:path w="25400" h="822960">
                  <a:moveTo>
                    <a:pt x="25400" y="199390"/>
                  </a:moveTo>
                  <a:lnTo>
                    <a:pt x="0" y="199390"/>
                  </a:lnTo>
                  <a:lnTo>
                    <a:pt x="0" y="205739"/>
                  </a:lnTo>
                  <a:lnTo>
                    <a:pt x="25400" y="205739"/>
                  </a:lnTo>
                  <a:lnTo>
                    <a:pt x="25400" y="199390"/>
                  </a:lnTo>
                  <a:close/>
                </a:path>
                <a:path w="25400" h="822960">
                  <a:moveTo>
                    <a:pt x="25400" y="205740"/>
                  </a:moveTo>
                  <a:lnTo>
                    <a:pt x="0" y="205740"/>
                  </a:lnTo>
                  <a:lnTo>
                    <a:pt x="0" y="212089"/>
                  </a:lnTo>
                  <a:lnTo>
                    <a:pt x="25400" y="212089"/>
                  </a:lnTo>
                  <a:lnTo>
                    <a:pt x="25400" y="205740"/>
                  </a:lnTo>
                  <a:close/>
                </a:path>
                <a:path w="25400" h="822960">
                  <a:moveTo>
                    <a:pt x="25400" y="212090"/>
                  </a:moveTo>
                  <a:lnTo>
                    <a:pt x="0" y="212090"/>
                  </a:lnTo>
                  <a:lnTo>
                    <a:pt x="0" y="218439"/>
                  </a:lnTo>
                  <a:lnTo>
                    <a:pt x="25400" y="218439"/>
                  </a:lnTo>
                  <a:lnTo>
                    <a:pt x="25400" y="212090"/>
                  </a:lnTo>
                  <a:close/>
                </a:path>
                <a:path w="25400" h="822960">
                  <a:moveTo>
                    <a:pt x="25400" y="218440"/>
                  </a:moveTo>
                  <a:lnTo>
                    <a:pt x="0" y="218440"/>
                  </a:lnTo>
                  <a:lnTo>
                    <a:pt x="0" y="224789"/>
                  </a:lnTo>
                  <a:lnTo>
                    <a:pt x="25400" y="224789"/>
                  </a:lnTo>
                  <a:lnTo>
                    <a:pt x="25400" y="218440"/>
                  </a:lnTo>
                  <a:close/>
                </a:path>
                <a:path w="25400" h="822960">
                  <a:moveTo>
                    <a:pt x="25400" y="224790"/>
                  </a:moveTo>
                  <a:lnTo>
                    <a:pt x="0" y="224790"/>
                  </a:lnTo>
                  <a:lnTo>
                    <a:pt x="0" y="231139"/>
                  </a:lnTo>
                  <a:lnTo>
                    <a:pt x="25400" y="231139"/>
                  </a:lnTo>
                  <a:lnTo>
                    <a:pt x="25400" y="224790"/>
                  </a:lnTo>
                  <a:close/>
                </a:path>
                <a:path w="25400" h="822960">
                  <a:moveTo>
                    <a:pt x="25400" y="231140"/>
                  </a:moveTo>
                  <a:lnTo>
                    <a:pt x="0" y="231140"/>
                  </a:lnTo>
                  <a:lnTo>
                    <a:pt x="0" y="237489"/>
                  </a:lnTo>
                  <a:lnTo>
                    <a:pt x="25400" y="237489"/>
                  </a:lnTo>
                  <a:lnTo>
                    <a:pt x="25400" y="231140"/>
                  </a:lnTo>
                  <a:close/>
                </a:path>
                <a:path w="25400" h="822960">
                  <a:moveTo>
                    <a:pt x="25400" y="237490"/>
                  </a:moveTo>
                  <a:lnTo>
                    <a:pt x="0" y="237490"/>
                  </a:lnTo>
                  <a:lnTo>
                    <a:pt x="0" y="243839"/>
                  </a:lnTo>
                  <a:lnTo>
                    <a:pt x="25400" y="243839"/>
                  </a:lnTo>
                  <a:lnTo>
                    <a:pt x="25400" y="237490"/>
                  </a:lnTo>
                  <a:close/>
                </a:path>
                <a:path w="25400" h="822960">
                  <a:moveTo>
                    <a:pt x="25400" y="243840"/>
                  </a:moveTo>
                  <a:lnTo>
                    <a:pt x="0" y="243840"/>
                  </a:lnTo>
                  <a:lnTo>
                    <a:pt x="0" y="250189"/>
                  </a:lnTo>
                  <a:lnTo>
                    <a:pt x="25400" y="250189"/>
                  </a:lnTo>
                  <a:lnTo>
                    <a:pt x="25400" y="243840"/>
                  </a:lnTo>
                  <a:close/>
                </a:path>
                <a:path w="25400" h="822960">
                  <a:moveTo>
                    <a:pt x="25400" y="250190"/>
                  </a:moveTo>
                  <a:lnTo>
                    <a:pt x="0" y="250190"/>
                  </a:lnTo>
                  <a:lnTo>
                    <a:pt x="0" y="256539"/>
                  </a:lnTo>
                  <a:lnTo>
                    <a:pt x="25400" y="256539"/>
                  </a:lnTo>
                  <a:lnTo>
                    <a:pt x="25400" y="250190"/>
                  </a:lnTo>
                  <a:close/>
                </a:path>
                <a:path w="25400" h="822960">
                  <a:moveTo>
                    <a:pt x="25400" y="256540"/>
                  </a:moveTo>
                  <a:lnTo>
                    <a:pt x="0" y="256540"/>
                  </a:lnTo>
                  <a:lnTo>
                    <a:pt x="0" y="262889"/>
                  </a:lnTo>
                  <a:lnTo>
                    <a:pt x="25400" y="262889"/>
                  </a:lnTo>
                  <a:lnTo>
                    <a:pt x="25400" y="256540"/>
                  </a:lnTo>
                  <a:close/>
                </a:path>
                <a:path w="25400" h="822960">
                  <a:moveTo>
                    <a:pt x="25400" y="262890"/>
                  </a:moveTo>
                  <a:lnTo>
                    <a:pt x="0" y="262890"/>
                  </a:lnTo>
                  <a:lnTo>
                    <a:pt x="0" y="269239"/>
                  </a:lnTo>
                  <a:lnTo>
                    <a:pt x="25400" y="269239"/>
                  </a:lnTo>
                  <a:lnTo>
                    <a:pt x="25400" y="262890"/>
                  </a:lnTo>
                  <a:close/>
                </a:path>
                <a:path w="25400" h="822960">
                  <a:moveTo>
                    <a:pt x="25400" y="269240"/>
                  </a:moveTo>
                  <a:lnTo>
                    <a:pt x="0" y="269240"/>
                  </a:lnTo>
                  <a:lnTo>
                    <a:pt x="0" y="275589"/>
                  </a:lnTo>
                  <a:lnTo>
                    <a:pt x="25400" y="275589"/>
                  </a:lnTo>
                  <a:lnTo>
                    <a:pt x="25400" y="269240"/>
                  </a:lnTo>
                  <a:close/>
                </a:path>
                <a:path w="25400" h="822960">
                  <a:moveTo>
                    <a:pt x="25400" y="275590"/>
                  </a:moveTo>
                  <a:lnTo>
                    <a:pt x="0" y="275590"/>
                  </a:lnTo>
                  <a:lnTo>
                    <a:pt x="0" y="281939"/>
                  </a:lnTo>
                  <a:lnTo>
                    <a:pt x="25400" y="281939"/>
                  </a:lnTo>
                  <a:lnTo>
                    <a:pt x="25400" y="275590"/>
                  </a:lnTo>
                  <a:close/>
                </a:path>
                <a:path w="25400" h="822960">
                  <a:moveTo>
                    <a:pt x="25400" y="281940"/>
                  </a:moveTo>
                  <a:lnTo>
                    <a:pt x="0" y="281940"/>
                  </a:lnTo>
                  <a:lnTo>
                    <a:pt x="0" y="288289"/>
                  </a:lnTo>
                  <a:lnTo>
                    <a:pt x="25400" y="288289"/>
                  </a:lnTo>
                  <a:lnTo>
                    <a:pt x="25400" y="281940"/>
                  </a:lnTo>
                  <a:close/>
                </a:path>
                <a:path w="25400" h="822960">
                  <a:moveTo>
                    <a:pt x="25400" y="288290"/>
                  </a:moveTo>
                  <a:lnTo>
                    <a:pt x="0" y="288290"/>
                  </a:lnTo>
                  <a:lnTo>
                    <a:pt x="0" y="294639"/>
                  </a:lnTo>
                  <a:lnTo>
                    <a:pt x="25400" y="294639"/>
                  </a:lnTo>
                  <a:lnTo>
                    <a:pt x="25400" y="288290"/>
                  </a:lnTo>
                  <a:close/>
                </a:path>
                <a:path w="25400" h="822960">
                  <a:moveTo>
                    <a:pt x="25400" y="294640"/>
                  </a:moveTo>
                  <a:lnTo>
                    <a:pt x="0" y="294640"/>
                  </a:lnTo>
                  <a:lnTo>
                    <a:pt x="0" y="300989"/>
                  </a:lnTo>
                  <a:lnTo>
                    <a:pt x="25400" y="300989"/>
                  </a:lnTo>
                  <a:lnTo>
                    <a:pt x="25400" y="294640"/>
                  </a:lnTo>
                  <a:close/>
                </a:path>
                <a:path w="25400" h="822960">
                  <a:moveTo>
                    <a:pt x="25400" y="300990"/>
                  </a:moveTo>
                  <a:lnTo>
                    <a:pt x="0" y="300990"/>
                  </a:lnTo>
                  <a:lnTo>
                    <a:pt x="0" y="320039"/>
                  </a:lnTo>
                  <a:lnTo>
                    <a:pt x="25400" y="320039"/>
                  </a:lnTo>
                  <a:lnTo>
                    <a:pt x="25400" y="300990"/>
                  </a:lnTo>
                  <a:close/>
                </a:path>
                <a:path w="25400" h="822960">
                  <a:moveTo>
                    <a:pt x="25400" y="320040"/>
                  </a:moveTo>
                  <a:lnTo>
                    <a:pt x="0" y="320040"/>
                  </a:lnTo>
                  <a:lnTo>
                    <a:pt x="0" y="326389"/>
                  </a:lnTo>
                  <a:lnTo>
                    <a:pt x="25400" y="326389"/>
                  </a:lnTo>
                  <a:lnTo>
                    <a:pt x="25400" y="320040"/>
                  </a:lnTo>
                  <a:close/>
                </a:path>
                <a:path w="25400" h="822960">
                  <a:moveTo>
                    <a:pt x="25400" y="326390"/>
                  </a:moveTo>
                  <a:lnTo>
                    <a:pt x="0" y="326390"/>
                  </a:lnTo>
                  <a:lnTo>
                    <a:pt x="0" y="364489"/>
                  </a:lnTo>
                  <a:lnTo>
                    <a:pt x="25400" y="364489"/>
                  </a:lnTo>
                  <a:lnTo>
                    <a:pt x="25400" y="326390"/>
                  </a:lnTo>
                  <a:close/>
                </a:path>
                <a:path w="25400" h="822960">
                  <a:moveTo>
                    <a:pt x="25400" y="364490"/>
                  </a:moveTo>
                  <a:lnTo>
                    <a:pt x="0" y="364490"/>
                  </a:lnTo>
                  <a:lnTo>
                    <a:pt x="0" y="370839"/>
                  </a:lnTo>
                  <a:lnTo>
                    <a:pt x="25400" y="370839"/>
                  </a:lnTo>
                  <a:lnTo>
                    <a:pt x="25400" y="364490"/>
                  </a:lnTo>
                  <a:close/>
                </a:path>
                <a:path w="25400" h="822960">
                  <a:moveTo>
                    <a:pt x="25400" y="370840"/>
                  </a:moveTo>
                  <a:lnTo>
                    <a:pt x="0" y="370840"/>
                  </a:lnTo>
                  <a:lnTo>
                    <a:pt x="0" y="383539"/>
                  </a:lnTo>
                  <a:lnTo>
                    <a:pt x="25400" y="383539"/>
                  </a:lnTo>
                  <a:lnTo>
                    <a:pt x="25400" y="370840"/>
                  </a:lnTo>
                  <a:close/>
                </a:path>
                <a:path w="25400" h="822960">
                  <a:moveTo>
                    <a:pt x="25400" y="383540"/>
                  </a:moveTo>
                  <a:lnTo>
                    <a:pt x="0" y="383540"/>
                  </a:lnTo>
                  <a:lnTo>
                    <a:pt x="0" y="389889"/>
                  </a:lnTo>
                  <a:lnTo>
                    <a:pt x="25400" y="389889"/>
                  </a:lnTo>
                  <a:lnTo>
                    <a:pt x="25400" y="383540"/>
                  </a:lnTo>
                  <a:close/>
                </a:path>
                <a:path w="25400" h="822960">
                  <a:moveTo>
                    <a:pt x="25400" y="389890"/>
                  </a:moveTo>
                  <a:lnTo>
                    <a:pt x="0" y="389890"/>
                  </a:lnTo>
                  <a:lnTo>
                    <a:pt x="0" y="402589"/>
                  </a:lnTo>
                  <a:lnTo>
                    <a:pt x="25400" y="402589"/>
                  </a:lnTo>
                  <a:lnTo>
                    <a:pt x="25400" y="389890"/>
                  </a:lnTo>
                  <a:close/>
                </a:path>
                <a:path w="25400" h="822960">
                  <a:moveTo>
                    <a:pt x="25400" y="402590"/>
                  </a:moveTo>
                  <a:lnTo>
                    <a:pt x="0" y="402590"/>
                  </a:lnTo>
                  <a:lnTo>
                    <a:pt x="0" y="408939"/>
                  </a:lnTo>
                  <a:lnTo>
                    <a:pt x="25400" y="408939"/>
                  </a:lnTo>
                  <a:lnTo>
                    <a:pt x="25400" y="402590"/>
                  </a:lnTo>
                  <a:close/>
                </a:path>
                <a:path w="25400" h="822960">
                  <a:moveTo>
                    <a:pt x="25400" y="408940"/>
                  </a:moveTo>
                  <a:lnTo>
                    <a:pt x="0" y="408940"/>
                  </a:lnTo>
                  <a:lnTo>
                    <a:pt x="0" y="421639"/>
                  </a:lnTo>
                  <a:lnTo>
                    <a:pt x="25400" y="421639"/>
                  </a:lnTo>
                  <a:lnTo>
                    <a:pt x="25400" y="408940"/>
                  </a:lnTo>
                  <a:close/>
                </a:path>
                <a:path w="25400" h="822960">
                  <a:moveTo>
                    <a:pt x="25400" y="421640"/>
                  </a:moveTo>
                  <a:lnTo>
                    <a:pt x="0" y="421640"/>
                  </a:lnTo>
                  <a:lnTo>
                    <a:pt x="0" y="427989"/>
                  </a:lnTo>
                  <a:lnTo>
                    <a:pt x="25400" y="427989"/>
                  </a:lnTo>
                  <a:lnTo>
                    <a:pt x="25400" y="421640"/>
                  </a:lnTo>
                  <a:close/>
                </a:path>
                <a:path w="25400" h="822960">
                  <a:moveTo>
                    <a:pt x="25400" y="427990"/>
                  </a:moveTo>
                  <a:lnTo>
                    <a:pt x="0" y="427990"/>
                  </a:lnTo>
                  <a:lnTo>
                    <a:pt x="0" y="434339"/>
                  </a:lnTo>
                  <a:lnTo>
                    <a:pt x="25400" y="434339"/>
                  </a:lnTo>
                  <a:lnTo>
                    <a:pt x="25400" y="427990"/>
                  </a:lnTo>
                  <a:close/>
                </a:path>
                <a:path w="25400" h="822960">
                  <a:moveTo>
                    <a:pt x="25400" y="434340"/>
                  </a:moveTo>
                  <a:lnTo>
                    <a:pt x="0" y="434340"/>
                  </a:lnTo>
                  <a:lnTo>
                    <a:pt x="0" y="440689"/>
                  </a:lnTo>
                  <a:lnTo>
                    <a:pt x="25400" y="440689"/>
                  </a:lnTo>
                  <a:lnTo>
                    <a:pt x="25400" y="434340"/>
                  </a:lnTo>
                  <a:close/>
                </a:path>
                <a:path w="25400" h="822960">
                  <a:moveTo>
                    <a:pt x="25400" y="440690"/>
                  </a:moveTo>
                  <a:lnTo>
                    <a:pt x="0" y="440690"/>
                  </a:lnTo>
                  <a:lnTo>
                    <a:pt x="0" y="447039"/>
                  </a:lnTo>
                  <a:lnTo>
                    <a:pt x="25400" y="447039"/>
                  </a:lnTo>
                  <a:lnTo>
                    <a:pt x="25400" y="440690"/>
                  </a:lnTo>
                  <a:close/>
                </a:path>
                <a:path w="25400" h="822960">
                  <a:moveTo>
                    <a:pt x="25400" y="447040"/>
                  </a:moveTo>
                  <a:lnTo>
                    <a:pt x="0" y="447040"/>
                  </a:lnTo>
                  <a:lnTo>
                    <a:pt x="0" y="453389"/>
                  </a:lnTo>
                  <a:lnTo>
                    <a:pt x="25400" y="453389"/>
                  </a:lnTo>
                  <a:lnTo>
                    <a:pt x="25400" y="447040"/>
                  </a:lnTo>
                  <a:close/>
                </a:path>
                <a:path w="25400" h="822960">
                  <a:moveTo>
                    <a:pt x="25400" y="453390"/>
                  </a:moveTo>
                  <a:lnTo>
                    <a:pt x="0" y="453390"/>
                  </a:lnTo>
                  <a:lnTo>
                    <a:pt x="0" y="459739"/>
                  </a:lnTo>
                  <a:lnTo>
                    <a:pt x="25400" y="459739"/>
                  </a:lnTo>
                  <a:lnTo>
                    <a:pt x="25400" y="453390"/>
                  </a:lnTo>
                  <a:close/>
                </a:path>
                <a:path w="25400" h="822960">
                  <a:moveTo>
                    <a:pt x="25400" y="459740"/>
                  </a:moveTo>
                  <a:lnTo>
                    <a:pt x="0" y="459740"/>
                  </a:lnTo>
                  <a:lnTo>
                    <a:pt x="0" y="466089"/>
                  </a:lnTo>
                  <a:lnTo>
                    <a:pt x="25400" y="466089"/>
                  </a:lnTo>
                  <a:lnTo>
                    <a:pt x="25400" y="459740"/>
                  </a:lnTo>
                  <a:close/>
                </a:path>
                <a:path w="25400" h="822960">
                  <a:moveTo>
                    <a:pt x="25400" y="466090"/>
                  </a:moveTo>
                  <a:lnTo>
                    <a:pt x="0" y="466090"/>
                  </a:lnTo>
                  <a:lnTo>
                    <a:pt x="0" y="472439"/>
                  </a:lnTo>
                  <a:lnTo>
                    <a:pt x="25400" y="472439"/>
                  </a:lnTo>
                  <a:lnTo>
                    <a:pt x="25400" y="466090"/>
                  </a:lnTo>
                  <a:close/>
                </a:path>
                <a:path w="25400" h="822960">
                  <a:moveTo>
                    <a:pt x="25400" y="472440"/>
                  </a:moveTo>
                  <a:lnTo>
                    <a:pt x="0" y="472440"/>
                  </a:lnTo>
                  <a:lnTo>
                    <a:pt x="0" y="478789"/>
                  </a:lnTo>
                  <a:lnTo>
                    <a:pt x="25400" y="478789"/>
                  </a:lnTo>
                  <a:lnTo>
                    <a:pt x="25400" y="472440"/>
                  </a:lnTo>
                  <a:close/>
                </a:path>
                <a:path w="25400" h="822960">
                  <a:moveTo>
                    <a:pt x="25400" y="478790"/>
                  </a:moveTo>
                  <a:lnTo>
                    <a:pt x="0" y="478790"/>
                  </a:lnTo>
                  <a:lnTo>
                    <a:pt x="0" y="485139"/>
                  </a:lnTo>
                  <a:lnTo>
                    <a:pt x="25400" y="485139"/>
                  </a:lnTo>
                  <a:lnTo>
                    <a:pt x="25400" y="478790"/>
                  </a:lnTo>
                  <a:close/>
                </a:path>
                <a:path w="25400" h="822960">
                  <a:moveTo>
                    <a:pt x="25400" y="485140"/>
                  </a:moveTo>
                  <a:lnTo>
                    <a:pt x="0" y="485140"/>
                  </a:lnTo>
                  <a:lnTo>
                    <a:pt x="0" y="491489"/>
                  </a:lnTo>
                  <a:lnTo>
                    <a:pt x="25400" y="491489"/>
                  </a:lnTo>
                  <a:lnTo>
                    <a:pt x="25400" y="485140"/>
                  </a:lnTo>
                  <a:close/>
                </a:path>
                <a:path w="25400" h="822960">
                  <a:moveTo>
                    <a:pt x="25400" y="491490"/>
                  </a:moveTo>
                  <a:lnTo>
                    <a:pt x="0" y="491490"/>
                  </a:lnTo>
                  <a:lnTo>
                    <a:pt x="0" y="497839"/>
                  </a:lnTo>
                  <a:lnTo>
                    <a:pt x="25400" y="497839"/>
                  </a:lnTo>
                  <a:lnTo>
                    <a:pt x="25400" y="491490"/>
                  </a:lnTo>
                  <a:close/>
                </a:path>
                <a:path w="25400" h="822960">
                  <a:moveTo>
                    <a:pt x="25400" y="497840"/>
                  </a:moveTo>
                  <a:lnTo>
                    <a:pt x="0" y="497840"/>
                  </a:lnTo>
                  <a:lnTo>
                    <a:pt x="0" y="504189"/>
                  </a:lnTo>
                  <a:lnTo>
                    <a:pt x="25400" y="504189"/>
                  </a:lnTo>
                  <a:lnTo>
                    <a:pt x="25400" y="497840"/>
                  </a:lnTo>
                  <a:close/>
                </a:path>
                <a:path w="25400" h="822960">
                  <a:moveTo>
                    <a:pt x="25400" y="504190"/>
                  </a:moveTo>
                  <a:lnTo>
                    <a:pt x="0" y="504190"/>
                  </a:lnTo>
                  <a:lnTo>
                    <a:pt x="0" y="510539"/>
                  </a:lnTo>
                  <a:lnTo>
                    <a:pt x="25400" y="510539"/>
                  </a:lnTo>
                  <a:lnTo>
                    <a:pt x="25400" y="504190"/>
                  </a:lnTo>
                  <a:close/>
                </a:path>
                <a:path w="25400" h="822960">
                  <a:moveTo>
                    <a:pt x="25400" y="510540"/>
                  </a:moveTo>
                  <a:lnTo>
                    <a:pt x="0" y="510540"/>
                  </a:lnTo>
                  <a:lnTo>
                    <a:pt x="0" y="516889"/>
                  </a:lnTo>
                  <a:lnTo>
                    <a:pt x="25400" y="516889"/>
                  </a:lnTo>
                  <a:lnTo>
                    <a:pt x="25400" y="510540"/>
                  </a:lnTo>
                  <a:close/>
                </a:path>
                <a:path w="25400" h="822960">
                  <a:moveTo>
                    <a:pt x="25400" y="516890"/>
                  </a:moveTo>
                  <a:lnTo>
                    <a:pt x="0" y="516890"/>
                  </a:lnTo>
                  <a:lnTo>
                    <a:pt x="0" y="523239"/>
                  </a:lnTo>
                  <a:lnTo>
                    <a:pt x="25400" y="523239"/>
                  </a:lnTo>
                  <a:lnTo>
                    <a:pt x="25400" y="516890"/>
                  </a:lnTo>
                  <a:close/>
                </a:path>
                <a:path w="25400" h="822960">
                  <a:moveTo>
                    <a:pt x="25400" y="523240"/>
                  </a:moveTo>
                  <a:lnTo>
                    <a:pt x="0" y="523240"/>
                  </a:lnTo>
                  <a:lnTo>
                    <a:pt x="0" y="529589"/>
                  </a:lnTo>
                  <a:lnTo>
                    <a:pt x="25400" y="529589"/>
                  </a:lnTo>
                  <a:lnTo>
                    <a:pt x="25400" y="523240"/>
                  </a:lnTo>
                  <a:close/>
                </a:path>
                <a:path w="25400" h="822960">
                  <a:moveTo>
                    <a:pt x="25400" y="529590"/>
                  </a:moveTo>
                  <a:lnTo>
                    <a:pt x="0" y="529590"/>
                  </a:lnTo>
                  <a:lnTo>
                    <a:pt x="0" y="535939"/>
                  </a:lnTo>
                  <a:lnTo>
                    <a:pt x="25400" y="535939"/>
                  </a:lnTo>
                  <a:lnTo>
                    <a:pt x="25400" y="529590"/>
                  </a:lnTo>
                  <a:close/>
                </a:path>
                <a:path w="25400" h="822960">
                  <a:moveTo>
                    <a:pt x="25400" y="535940"/>
                  </a:moveTo>
                  <a:lnTo>
                    <a:pt x="0" y="535940"/>
                  </a:lnTo>
                  <a:lnTo>
                    <a:pt x="0" y="542289"/>
                  </a:lnTo>
                  <a:lnTo>
                    <a:pt x="25400" y="542289"/>
                  </a:lnTo>
                  <a:lnTo>
                    <a:pt x="25400" y="535940"/>
                  </a:lnTo>
                  <a:close/>
                </a:path>
                <a:path w="25400" h="822960">
                  <a:moveTo>
                    <a:pt x="25400" y="542290"/>
                  </a:moveTo>
                  <a:lnTo>
                    <a:pt x="0" y="542290"/>
                  </a:lnTo>
                  <a:lnTo>
                    <a:pt x="0" y="548639"/>
                  </a:lnTo>
                  <a:lnTo>
                    <a:pt x="25400" y="548639"/>
                  </a:lnTo>
                  <a:lnTo>
                    <a:pt x="25400" y="542290"/>
                  </a:lnTo>
                  <a:close/>
                </a:path>
                <a:path w="25400" h="822960">
                  <a:moveTo>
                    <a:pt x="25400" y="548640"/>
                  </a:moveTo>
                  <a:lnTo>
                    <a:pt x="0" y="548640"/>
                  </a:lnTo>
                  <a:lnTo>
                    <a:pt x="0" y="554989"/>
                  </a:lnTo>
                  <a:lnTo>
                    <a:pt x="25400" y="554989"/>
                  </a:lnTo>
                  <a:lnTo>
                    <a:pt x="25400" y="548640"/>
                  </a:lnTo>
                  <a:close/>
                </a:path>
                <a:path w="25400" h="822960">
                  <a:moveTo>
                    <a:pt x="25400" y="554990"/>
                  </a:moveTo>
                  <a:lnTo>
                    <a:pt x="0" y="554990"/>
                  </a:lnTo>
                  <a:lnTo>
                    <a:pt x="0" y="575310"/>
                  </a:lnTo>
                  <a:lnTo>
                    <a:pt x="25400" y="575310"/>
                  </a:lnTo>
                  <a:lnTo>
                    <a:pt x="25400" y="554990"/>
                  </a:lnTo>
                  <a:close/>
                </a:path>
                <a:path w="25400" h="822960">
                  <a:moveTo>
                    <a:pt x="25400" y="575310"/>
                  </a:moveTo>
                  <a:lnTo>
                    <a:pt x="0" y="575310"/>
                  </a:lnTo>
                  <a:lnTo>
                    <a:pt x="0" y="581660"/>
                  </a:lnTo>
                  <a:lnTo>
                    <a:pt x="25400" y="581660"/>
                  </a:lnTo>
                  <a:lnTo>
                    <a:pt x="25400" y="575310"/>
                  </a:lnTo>
                  <a:close/>
                </a:path>
                <a:path w="25400" h="822960">
                  <a:moveTo>
                    <a:pt x="25400" y="581660"/>
                  </a:moveTo>
                  <a:lnTo>
                    <a:pt x="0" y="581660"/>
                  </a:lnTo>
                  <a:lnTo>
                    <a:pt x="0" y="600710"/>
                  </a:lnTo>
                  <a:lnTo>
                    <a:pt x="25400" y="600710"/>
                  </a:lnTo>
                  <a:lnTo>
                    <a:pt x="25400" y="581660"/>
                  </a:lnTo>
                  <a:close/>
                </a:path>
                <a:path w="25400" h="822960">
                  <a:moveTo>
                    <a:pt x="25400" y="600710"/>
                  </a:moveTo>
                  <a:lnTo>
                    <a:pt x="0" y="600710"/>
                  </a:lnTo>
                  <a:lnTo>
                    <a:pt x="0" y="607060"/>
                  </a:lnTo>
                  <a:lnTo>
                    <a:pt x="25400" y="607060"/>
                  </a:lnTo>
                  <a:lnTo>
                    <a:pt x="25400" y="600710"/>
                  </a:lnTo>
                  <a:close/>
                </a:path>
                <a:path w="25400" h="822960">
                  <a:moveTo>
                    <a:pt x="25400" y="607060"/>
                  </a:moveTo>
                  <a:lnTo>
                    <a:pt x="0" y="607060"/>
                  </a:lnTo>
                  <a:lnTo>
                    <a:pt x="0" y="613410"/>
                  </a:lnTo>
                  <a:lnTo>
                    <a:pt x="25400" y="613410"/>
                  </a:lnTo>
                  <a:lnTo>
                    <a:pt x="25400" y="607060"/>
                  </a:lnTo>
                  <a:close/>
                </a:path>
                <a:path w="25400" h="822960">
                  <a:moveTo>
                    <a:pt x="25400" y="613410"/>
                  </a:moveTo>
                  <a:lnTo>
                    <a:pt x="0" y="613410"/>
                  </a:lnTo>
                  <a:lnTo>
                    <a:pt x="0" y="619760"/>
                  </a:lnTo>
                  <a:lnTo>
                    <a:pt x="25400" y="619760"/>
                  </a:lnTo>
                  <a:lnTo>
                    <a:pt x="25400" y="613410"/>
                  </a:lnTo>
                  <a:close/>
                </a:path>
                <a:path w="25400" h="822960">
                  <a:moveTo>
                    <a:pt x="25400" y="619760"/>
                  </a:moveTo>
                  <a:lnTo>
                    <a:pt x="0" y="619760"/>
                  </a:lnTo>
                  <a:lnTo>
                    <a:pt x="0" y="626110"/>
                  </a:lnTo>
                  <a:lnTo>
                    <a:pt x="25400" y="626110"/>
                  </a:lnTo>
                  <a:lnTo>
                    <a:pt x="25400" y="619760"/>
                  </a:lnTo>
                  <a:close/>
                </a:path>
                <a:path w="25400" h="822960">
                  <a:moveTo>
                    <a:pt x="25400" y="626110"/>
                  </a:moveTo>
                  <a:lnTo>
                    <a:pt x="0" y="626110"/>
                  </a:lnTo>
                  <a:lnTo>
                    <a:pt x="0" y="632460"/>
                  </a:lnTo>
                  <a:lnTo>
                    <a:pt x="25400" y="632460"/>
                  </a:lnTo>
                  <a:lnTo>
                    <a:pt x="25400" y="626110"/>
                  </a:lnTo>
                  <a:close/>
                </a:path>
                <a:path w="25400" h="822960">
                  <a:moveTo>
                    <a:pt x="25400" y="632460"/>
                  </a:moveTo>
                  <a:lnTo>
                    <a:pt x="0" y="632460"/>
                  </a:lnTo>
                  <a:lnTo>
                    <a:pt x="0" y="638810"/>
                  </a:lnTo>
                  <a:lnTo>
                    <a:pt x="25400" y="638810"/>
                  </a:lnTo>
                  <a:lnTo>
                    <a:pt x="25400" y="632460"/>
                  </a:lnTo>
                  <a:close/>
                </a:path>
                <a:path w="25400" h="822960">
                  <a:moveTo>
                    <a:pt x="25400" y="638810"/>
                  </a:moveTo>
                  <a:lnTo>
                    <a:pt x="0" y="638810"/>
                  </a:lnTo>
                  <a:lnTo>
                    <a:pt x="0" y="651510"/>
                  </a:lnTo>
                  <a:lnTo>
                    <a:pt x="25400" y="651510"/>
                  </a:lnTo>
                  <a:lnTo>
                    <a:pt x="25400" y="638810"/>
                  </a:lnTo>
                  <a:close/>
                </a:path>
                <a:path w="25400" h="822960">
                  <a:moveTo>
                    <a:pt x="25400" y="651510"/>
                  </a:moveTo>
                  <a:lnTo>
                    <a:pt x="0" y="651510"/>
                  </a:lnTo>
                  <a:lnTo>
                    <a:pt x="0" y="657860"/>
                  </a:lnTo>
                  <a:lnTo>
                    <a:pt x="25400" y="657860"/>
                  </a:lnTo>
                  <a:lnTo>
                    <a:pt x="25400" y="651510"/>
                  </a:lnTo>
                  <a:close/>
                </a:path>
                <a:path w="25400" h="822960">
                  <a:moveTo>
                    <a:pt x="25400" y="657860"/>
                  </a:moveTo>
                  <a:lnTo>
                    <a:pt x="0" y="657860"/>
                  </a:lnTo>
                  <a:lnTo>
                    <a:pt x="0" y="664210"/>
                  </a:lnTo>
                  <a:lnTo>
                    <a:pt x="25400" y="664210"/>
                  </a:lnTo>
                  <a:lnTo>
                    <a:pt x="25400" y="657860"/>
                  </a:lnTo>
                  <a:close/>
                </a:path>
                <a:path w="25400" h="822960">
                  <a:moveTo>
                    <a:pt x="25400" y="664210"/>
                  </a:moveTo>
                  <a:lnTo>
                    <a:pt x="0" y="664210"/>
                  </a:lnTo>
                  <a:lnTo>
                    <a:pt x="0" y="670560"/>
                  </a:lnTo>
                  <a:lnTo>
                    <a:pt x="25400" y="670560"/>
                  </a:lnTo>
                  <a:lnTo>
                    <a:pt x="25400" y="664210"/>
                  </a:lnTo>
                  <a:close/>
                </a:path>
                <a:path w="25400" h="822960">
                  <a:moveTo>
                    <a:pt x="25400" y="670560"/>
                  </a:moveTo>
                  <a:lnTo>
                    <a:pt x="0" y="670560"/>
                  </a:lnTo>
                  <a:lnTo>
                    <a:pt x="0" y="676909"/>
                  </a:lnTo>
                  <a:lnTo>
                    <a:pt x="25400" y="676909"/>
                  </a:lnTo>
                  <a:lnTo>
                    <a:pt x="25400" y="670560"/>
                  </a:lnTo>
                  <a:close/>
                </a:path>
                <a:path w="25400" h="822960">
                  <a:moveTo>
                    <a:pt x="25400" y="676910"/>
                  </a:moveTo>
                  <a:lnTo>
                    <a:pt x="0" y="676910"/>
                  </a:lnTo>
                  <a:lnTo>
                    <a:pt x="0" y="683259"/>
                  </a:lnTo>
                  <a:lnTo>
                    <a:pt x="25400" y="683259"/>
                  </a:lnTo>
                  <a:lnTo>
                    <a:pt x="25400" y="676910"/>
                  </a:lnTo>
                  <a:close/>
                </a:path>
                <a:path w="25400" h="822960">
                  <a:moveTo>
                    <a:pt x="25400" y="683260"/>
                  </a:moveTo>
                  <a:lnTo>
                    <a:pt x="0" y="683260"/>
                  </a:lnTo>
                  <a:lnTo>
                    <a:pt x="0" y="687069"/>
                  </a:lnTo>
                  <a:lnTo>
                    <a:pt x="25400" y="687069"/>
                  </a:lnTo>
                  <a:lnTo>
                    <a:pt x="25400" y="683260"/>
                  </a:lnTo>
                  <a:close/>
                </a:path>
                <a:path w="25400" h="822960">
                  <a:moveTo>
                    <a:pt x="25400" y="687070"/>
                  </a:moveTo>
                  <a:lnTo>
                    <a:pt x="0" y="687070"/>
                  </a:lnTo>
                  <a:lnTo>
                    <a:pt x="0" y="695960"/>
                  </a:lnTo>
                  <a:lnTo>
                    <a:pt x="25400" y="695960"/>
                  </a:lnTo>
                  <a:lnTo>
                    <a:pt x="25400" y="687070"/>
                  </a:lnTo>
                  <a:close/>
                </a:path>
                <a:path w="25400" h="822960">
                  <a:moveTo>
                    <a:pt x="25400" y="695960"/>
                  </a:moveTo>
                  <a:lnTo>
                    <a:pt x="0" y="695960"/>
                  </a:lnTo>
                  <a:lnTo>
                    <a:pt x="0" y="702310"/>
                  </a:lnTo>
                  <a:lnTo>
                    <a:pt x="25400" y="702310"/>
                  </a:lnTo>
                  <a:lnTo>
                    <a:pt x="25400" y="695960"/>
                  </a:lnTo>
                  <a:close/>
                </a:path>
                <a:path w="25400" h="822960">
                  <a:moveTo>
                    <a:pt x="25400" y="702310"/>
                  </a:moveTo>
                  <a:lnTo>
                    <a:pt x="0" y="702310"/>
                  </a:lnTo>
                  <a:lnTo>
                    <a:pt x="0" y="708660"/>
                  </a:lnTo>
                  <a:lnTo>
                    <a:pt x="25400" y="708660"/>
                  </a:lnTo>
                  <a:lnTo>
                    <a:pt x="25400" y="702310"/>
                  </a:lnTo>
                  <a:close/>
                </a:path>
                <a:path w="25400" h="822960">
                  <a:moveTo>
                    <a:pt x="25400" y="708660"/>
                  </a:moveTo>
                  <a:lnTo>
                    <a:pt x="0" y="708660"/>
                  </a:lnTo>
                  <a:lnTo>
                    <a:pt x="0" y="715010"/>
                  </a:lnTo>
                  <a:lnTo>
                    <a:pt x="25400" y="715010"/>
                  </a:lnTo>
                  <a:lnTo>
                    <a:pt x="25400" y="708660"/>
                  </a:lnTo>
                  <a:close/>
                </a:path>
                <a:path w="25400" h="822960">
                  <a:moveTo>
                    <a:pt x="25400" y="715010"/>
                  </a:moveTo>
                  <a:lnTo>
                    <a:pt x="0" y="715010"/>
                  </a:lnTo>
                  <a:lnTo>
                    <a:pt x="0" y="721360"/>
                  </a:lnTo>
                  <a:lnTo>
                    <a:pt x="25400" y="721360"/>
                  </a:lnTo>
                  <a:lnTo>
                    <a:pt x="25400" y="715010"/>
                  </a:lnTo>
                  <a:close/>
                </a:path>
                <a:path w="25400" h="822960">
                  <a:moveTo>
                    <a:pt x="25400" y="721360"/>
                  </a:moveTo>
                  <a:lnTo>
                    <a:pt x="0" y="721360"/>
                  </a:lnTo>
                  <a:lnTo>
                    <a:pt x="0" y="727710"/>
                  </a:lnTo>
                  <a:lnTo>
                    <a:pt x="25400" y="727710"/>
                  </a:lnTo>
                  <a:lnTo>
                    <a:pt x="25400" y="721360"/>
                  </a:lnTo>
                  <a:close/>
                </a:path>
                <a:path w="25400" h="822960">
                  <a:moveTo>
                    <a:pt x="25400" y="727710"/>
                  </a:moveTo>
                  <a:lnTo>
                    <a:pt x="0" y="727710"/>
                  </a:lnTo>
                  <a:lnTo>
                    <a:pt x="0" y="734059"/>
                  </a:lnTo>
                  <a:lnTo>
                    <a:pt x="25400" y="734059"/>
                  </a:lnTo>
                  <a:lnTo>
                    <a:pt x="25400" y="727710"/>
                  </a:lnTo>
                  <a:close/>
                </a:path>
                <a:path w="25400" h="822960">
                  <a:moveTo>
                    <a:pt x="25400" y="734060"/>
                  </a:moveTo>
                  <a:lnTo>
                    <a:pt x="0" y="734060"/>
                  </a:lnTo>
                  <a:lnTo>
                    <a:pt x="0" y="740410"/>
                  </a:lnTo>
                  <a:lnTo>
                    <a:pt x="25400" y="740410"/>
                  </a:lnTo>
                  <a:lnTo>
                    <a:pt x="25400" y="734060"/>
                  </a:lnTo>
                  <a:close/>
                </a:path>
                <a:path w="25400" h="822960">
                  <a:moveTo>
                    <a:pt x="25400" y="740410"/>
                  </a:moveTo>
                  <a:lnTo>
                    <a:pt x="0" y="740410"/>
                  </a:lnTo>
                  <a:lnTo>
                    <a:pt x="0" y="753110"/>
                  </a:lnTo>
                  <a:lnTo>
                    <a:pt x="25400" y="753110"/>
                  </a:lnTo>
                  <a:lnTo>
                    <a:pt x="25400" y="740410"/>
                  </a:lnTo>
                  <a:close/>
                </a:path>
                <a:path w="25400" h="822960">
                  <a:moveTo>
                    <a:pt x="25400" y="753110"/>
                  </a:moveTo>
                  <a:lnTo>
                    <a:pt x="0" y="753110"/>
                  </a:lnTo>
                  <a:lnTo>
                    <a:pt x="0" y="778510"/>
                  </a:lnTo>
                  <a:lnTo>
                    <a:pt x="25400" y="778510"/>
                  </a:lnTo>
                  <a:lnTo>
                    <a:pt x="25400" y="753110"/>
                  </a:lnTo>
                  <a:close/>
                </a:path>
                <a:path w="25400" h="822960">
                  <a:moveTo>
                    <a:pt x="25400" y="778510"/>
                  </a:moveTo>
                  <a:lnTo>
                    <a:pt x="0" y="778510"/>
                  </a:lnTo>
                  <a:lnTo>
                    <a:pt x="0" y="791210"/>
                  </a:lnTo>
                  <a:lnTo>
                    <a:pt x="25400" y="791210"/>
                  </a:lnTo>
                  <a:lnTo>
                    <a:pt x="25400" y="778510"/>
                  </a:lnTo>
                  <a:close/>
                </a:path>
                <a:path w="25400" h="822960">
                  <a:moveTo>
                    <a:pt x="25400" y="791210"/>
                  </a:moveTo>
                  <a:lnTo>
                    <a:pt x="0" y="791210"/>
                  </a:lnTo>
                  <a:lnTo>
                    <a:pt x="0" y="797560"/>
                  </a:lnTo>
                  <a:lnTo>
                    <a:pt x="25400" y="797560"/>
                  </a:lnTo>
                  <a:lnTo>
                    <a:pt x="25400" y="791210"/>
                  </a:lnTo>
                  <a:close/>
                </a:path>
                <a:path w="25400" h="822960">
                  <a:moveTo>
                    <a:pt x="25400" y="797560"/>
                  </a:moveTo>
                  <a:lnTo>
                    <a:pt x="0" y="797560"/>
                  </a:lnTo>
                  <a:lnTo>
                    <a:pt x="0" y="803910"/>
                  </a:lnTo>
                  <a:lnTo>
                    <a:pt x="25400" y="803910"/>
                  </a:lnTo>
                  <a:lnTo>
                    <a:pt x="25400" y="797560"/>
                  </a:lnTo>
                  <a:close/>
                </a:path>
                <a:path w="25400" h="822960">
                  <a:moveTo>
                    <a:pt x="25400" y="803910"/>
                  </a:moveTo>
                  <a:lnTo>
                    <a:pt x="0" y="803910"/>
                  </a:lnTo>
                  <a:lnTo>
                    <a:pt x="0" y="810260"/>
                  </a:lnTo>
                  <a:lnTo>
                    <a:pt x="25400" y="810260"/>
                  </a:lnTo>
                  <a:lnTo>
                    <a:pt x="25400" y="803910"/>
                  </a:lnTo>
                  <a:close/>
                </a:path>
                <a:path w="25400" h="822960">
                  <a:moveTo>
                    <a:pt x="25400" y="810260"/>
                  </a:moveTo>
                  <a:lnTo>
                    <a:pt x="2540" y="810260"/>
                  </a:lnTo>
                  <a:lnTo>
                    <a:pt x="2540" y="811530"/>
                  </a:lnTo>
                  <a:lnTo>
                    <a:pt x="5080" y="811530"/>
                  </a:lnTo>
                  <a:lnTo>
                    <a:pt x="5080" y="812800"/>
                  </a:lnTo>
                  <a:lnTo>
                    <a:pt x="7619" y="812800"/>
                  </a:lnTo>
                  <a:lnTo>
                    <a:pt x="7619" y="814069"/>
                  </a:lnTo>
                  <a:lnTo>
                    <a:pt x="10159" y="814069"/>
                  </a:lnTo>
                  <a:lnTo>
                    <a:pt x="10159" y="815340"/>
                  </a:lnTo>
                  <a:lnTo>
                    <a:pt x="12700" y="815340"/>
                  </a:lnTo>
                  <a:lnTo>
                    <a:pt x="12700" y="816610"/>
                  </a:lnTo>
                  <a:lnTo>
                    <a:pt x="25400" y="816610"/>
                  </a:lnTo>
                  <a:lnTo>
                    <a:pt x="25400" y="810260"/>
                  </a:lnTo>
                  <a:close/>
                </a:path>
                <a:path w="25400" h="822960">
                  <a:moveTo>
                    <a:pt x="25400" y="816610"/>
                  </a:moveTo>
                  <a:lnTo>
                    <a:pt x="15240" y="816610"/>
                  </a:lnTo>
                  <a:lnTo>
                    <a:pt x="15240" y="817880"/>
                  </a:lnTo>
                  <a:lnTo>
                    <a:pt x="16509" y="817880"/>
                  </a:lnTo>
                  <a:lnTo>
                    <a:pt x="16509" y="819150"/>
                  </a:lnTo>
                  <a:lnTo>
                    <a:pt x="19050" y="819150"/>
                  </a:lnTo>
                  <a:lnTo>
                    <a:pt x="19050" y="820419"/>
                  </a:lnTo>
                  <a:lnTo>
                    <a:pt x="21590" y="820419"/>
                  </a:lnTo>
                  <a:lnTo>
                    <a:pt x="21590" y="821690"/>
                  </a:lnTo>
                  <a:lnTo>
                    <a:pt x="24130" y="821690"/>
                  </a:lnTo>
                  <a:lnTo>
                    <a:pt x="24130" y="822960"/>
                  </a:lnTo>
                  <a:lnTo>
                    <a:pt x="25400" y="822960"/>
                  </a:lnTo>
                  <a:lnTo>
                    <a:pt x="25400" y="816610"/>
                  </a:lnTo>
                  <a:close/>
                </a:path>
              </a:pathLst>
            </a:custGeom>
            <a:solidFill>
              <a:srgbClr val="7893E2"/>
            </a:solidFill>
          </p:spPr>
          <p:txBody>
            <a:bodyPr wrap="square" lIns="0" tIns="0" rIns="0" bIns="0" rtlCol="0"/>
            <a:lstStyle/>
            <a:p>
              <a:endParaRPr/>
            </a:p>
          </p:txBody>
        </p:sp>
        <p:sp>
          <p:nvSpPr>
            <p:cNvPr id="637" name="object 637"/>
            <p:cNvSpPr/>
            <p:nvPr/>
          </p:nvSpPr>
          <p:spPr>
            <a:xfrm>
              <a:off x="1332229" y="4657089"/>
              <a:ext cx="26670" cy="812800"/>
            </a:xfrm>
            <a:custGeom>
              <a:avLst/>
              <a:gdLst/>
              <a:ahLst/>
              <a:cxnLst/>
              <a:rect l="l" t="t" r="r" b="b"/>
              <a:pathLst>
                <a:path w="26669" h="812800">
                  <a:moveTo>
                    <a:pt x="6350" y="0"/>
                  </a:moveTo>
                  <a:lnTo>
                    <a:pt x="0" y="0"/>
                  </a:lnTo>
                  <a:lnTo>
                    <a:pt x="0" y="6349"/>
                  </a:lnTo>
                  <a:lnTo>
                    <a:pt x="26669" y="6349"/>
                  </a:lnTo>
                  <a:lnTo>
                    <a:pt x="26669" y="3809"/>
                  </a:lnTo>
                  <a:lnTo>
                    <a:pt x="21590" y="3809"/>
                  </a:lnTo>
                  <a:lnTo>
                    <a:pt x="21590" y="2539"/>
                  </a:lnTo>
                  <a:lnTo>
                    <a:pt x="13969" y="2539"/>
                  </a:lnTo>
                  <a:lnTo>
                    <a:pt x="13969" y="1269"/>
                  </a:lnTo>
                  <a:lnTo>
                    <a:pt x="6350" y="1269"/>
                  </a:lnTo>
                  <a:lnTo>
                    <a:pt x="6350" y="0"/>
                  </a:lnTo>
                  <a:close/>
                </a:path>
                <a:path w="26669" h="812800">
                  <a:moveTo>
                    <a:pt x="26669" y="6349"/>
                  </a:moveTo>
                  <a:lnTo>
                    <a:pt x="0" y="6349"/>
                  </a:lnTo>
                  <a:lnTo>
                    <a:pt x="0" y="12699"/>
                  </a:lnTo>
                  <a:lnTo>
                    <a:pt x="26669" y="12699"/>
                  </a:lnTo>
                  <a:lnTo>
                    <a:pt x="26669" y="6349"/>
                  </a:lnTo>
                  <a:close/>
                </a:path>
                <a:path w="26669" h="812800">
                  <a:moveTo>
                    <a:pt x="26669" y="12699"/>
                  </a:moveTo>
                  <a:lnTo>
                    <a:pt x="0" y="12699"/>
                  </a:lnTo>
                  <a:lnTo>
                    <a:pt x="0" y="31749"/>
                  </a:lnTo>
                  <a:lnTo>
                    <a:pt x="26669" y="31749"/>
                  </a:lnTo>
                  <a:lnTo>
                    <a:pt x="26669" y="12699"/>
                  </a:lnTo>
                  <a:close/>
                </a:path>
                <a:path w="26669" h="812800">
                  <a:moveTo>
                    <a:pt x="26669" y="31749"/>
                  </a:moveTo>
                  <a:lnTo>
                    <a:pt x="0" y="31749"/>
                  </a:lnTo>
                  <a:lnTo>
                    <a:pt x="0" y="38099"/>
                  </a:lnTo>
                  <a:lnTo>
                    <a:pt x="26669" y="38099"/>
                  </a:lnTo>
                  <a:lnTo>
                    <a:pt x="26669" y="31749"/>
                  </a:lnTo>
                  <a:close/>
                </a:path>
                <a:path w="26669" h="812800">
                  <a:moveTo>
                    <a:pt x="26669" y="38099"/>
                  </a:moveTo>
                  <a:lnTo>
                    <a:pt x="0" y="38099"/>
                  </a:lnTo>
                  <a:lnTo>
                    <a:pt x="0" y="50799"/>
                  </a:lnTo>
                  <a:lnTo>
                    <a:pt x="26669" y="50799"/>
                  </a:lnTo>
                  <a:lnTo>
                    <a:pt x="26669" y="38099"/>
                  </a:lnTo>
                  <a:close/>
                </a:path>
                <a:path w="26669" h="812800">
                  <a:moveTo>
                    <a:pt x="26669" y="50799"/>
                  </a:moveTo>
                  <a:lnTo>
                    <a:pt x="0" y="50799"/>
                  </a:lnTo>
                  <a:lnTo>
                    <a:pt x="0" y="57149"/>
                  </a:lnTo>
                  <a:lnTo>
                    <a:pt x="26669" y="57149"/>
                  </a:lnTo>
                  <a:lnTo>
                    <a:pt x="26669" y="50799"/>
                  </a:lnTo>
                  <a:close/>
                </a:path>
                <a:path w="26669" h="812800">
                  <a:moveTo>
                    <a:pt x="26669" y="57150"/>
                  </a:moveTo>
                  <a:lnTo>
                    <a:pt x="0" y="57150"/>
                  </a:lnTo>
                  <a:lnTo>
                    <a:pt x="0" y="76199"/>
                  </a:lnTo>
                  <a:lnTo>
                    <a:pt x="26669" y="76199"/>
                  </a:lnTo>
                  <a:lnTo>
                    <a:pt x="26669" y="57150"/>
                  </a:lnTo>
                  <a:close/>
                </a:path>
                <a:path w="26669" h="812800">
                  <a:moveTo>
                    <a:pt x="26669" y="76199"/>
                  </a:moveTo>
                  <a:lnTo>
                    <a:pt x="0" y="76199"/>
                  </a:lnTo>
                  <a:lnTo>
                    <a:pt x="0" y="82549"/>
                  </a:lnTo>
                  <a:lnTo>
                    <a:pt x="26669" y="82549"/>
                  </a:lnTo>
                  <a:lnTo>
                    <a:pt x="26669" y="76199"/>
                  </a:lnTo>
                  <a:close/>
                </a:path>
                <a:path w="26669" h="812800">
                  <a:moveTo>
                    <a:pt x="26669" y="82549"/>
                  </a:moveTo>
                  <a:lnTo>
                    <a:pt x="0" y="82549"/>
                  </a:lnTo>
                  <a:lnTo>
                    <a:pt x="0" y="88899"/>
                  </a:lnTo>
                  <a:lnTo>
                    <a:pt x="26669" y="88899"/>
                  </a:lnTo>
                  <a:lnTo>
                    <a:pt x="26669" y="82549"/>
                  </a:lnTo>
                  <a:close/>
                </a:path>
                <a:path w="26669" h="812800">
                  <a:moveTo>
                    <a:pt x="26669" y="88900"/>
                  </a:moveTo>
                  <a:lnTo>
                    <a:pt x="0" y="88900"/>
                  </a:lnTo>
                  <a:lnTo>
                    <a:pt x="0" y="95249"/>
                  </a:lnTo>
                  <a:lnTo>
                    <a:pt x="26669" y="95249"/>
                  </a:lnTo>
                  <a:lnTo>
                    <a:pt x="26669" y="88900"/>
                  </a:lnTo>
                  <a:close/>
                </a:path>
                <a:path w="26669" h="812800">
                  <a:moveTo>
                    <a:pt x="26669" y="95250"/>
                  </a:moveTo>
                  <a:lnTo>
                    <a:pt x="0" y="95250"/>
                  </a:lnTo>
                  <a:lnTo>
                    <a:pt x="0" y="101599"/>
                  </a:lnTo>
                  <a:lnTo>
                    <a:pt x="26669" y="101599"/>
                  </a:lnTo>
                  <a:lnTo>
                    <a:pt x="26669" y="95250"/>
                  </a:lnTo>
                  <a:close/>
                </a:path>
                <a:path w="26669" h="812800">
                  <a:moveTo>
                    <a:pt x="26669" y="101599"/>
                  </a:moveTo>
                  <a:lnTo>
                    <a:pt x="0" y="101599"/>
                  </a:lnTo>
                  <a:lnTo>
                    <a:pt x="0" y="107949"/>
                  </a:lnTo>
                  <a:lnTo>
                    <a:pt x="26669" y="107949"/>
                  </a:lnTo>
                  <a:lnTo>
                    <a:pt x="26669" y="101599"/>
                  </a:lnTo>
                  <a:close/>
                </a:path>
                <a:path w="26669" h="812800">
                  <a:moveTo>
                    <a:pt x="26669" y="107949"/>
                  </a:moveTo>
                  <a:lnTo>
                    <a:pt x="0" y="107949"/>
                  </a:lnTo>
                  <a:lnTo>
                    <a:pt x="0" y="114299"/>
                  </a:lnTo>
                  <a:lnTo>
                    <a:pt x="26669" y="114299"/>
                  </a:lnTo>
                  <a:lnTo>
                    <a:pt x="26669" y="107949"/>
                  </a:lnTo>
                  <a:close/>
                </a:path>
                <a:path w="26669" h="812800">
                  <a:moveTo>
                    <a:pt x="26669" y="114299"/>
                  </a:moveTo>
                  <a:lnTo>
                    <a:pt x="0" y="114299"/>
                  </a:lnTo>
                  <a:lnTo>
                    <a:pt x="0" y="126999"/>
                  </a:lnTo>
                  <a:lnTo>
                    <a:pt x="26669" y="126999"/>
                  </a:lnTo>
                  <a:lnTo>
                    <a:pt x="26669" y="114299"/>
                  </a:lnTo>
                  <a:close/>
                </a:path>
                <a:path w="26669" h="812800">
                  <a:moveTo>
                    <a:pt x="26669" y="126999"/>
                  </a:moveTo>
                  <a:lnTo>
                    <a:pt x="0" y="126999"/>
                  </a:lnTo>
                  <a:lnTo>
                    <a:pt x="0" y="133349"/>
                  </a:lnTo>
                  <a:lnTo>
                    <a:pt x="26669" y="133349"/>
                  </a:lnTo>
                  <a:lnTo>
                    <a:pt x="26669" y="126999"/>
                  </a:lnTo>
                  <a:close/>
                </a:path>
                <a:path w="26669" h="812800">
                  <a:moveTo>
                    <a:pt x="26669" y="133349"/>
                  </a:moveTo>
                  <a:lnTo>
                    <a:pt x="0" y="133349"/>
                  </a:lnTo>
                  <a:lnTo>
                    <a:pt x="0" y="139699"/>
                  </a:lnTo>
                  <a:lnTo>
                    <a:pt x="26669" y="139699"/>
                  </a:lnTo>
                  <a:lnTo>
                    <a:pt x="26669" y="133349"/>
                  </a:lnTo>
                  <a:close/>
                </a:path>
                <a:path w="26669" h="812800">
                  <a:moveTo>
                    <a:pt x="26669" y="139699"/>
                  </a:moveTo>
                  <a:lnTo>
                    <a:pt x="0" y="139699"/>
                  </a:lnTo>
                  <a:lnTo>
                    <a:pt x="0" y="146049"/>
                  </a:lnTo>
                  <a:lnTo>
                    <a:pt x="26669" y="146049"/>
                  </a:lnTo>
                  <a:lnTo>
                    <a:pt x="26669" y="139699"/>
                  </a:lnTo>
                  <a:close/>
                </a:path>
                <a:path w="26669" h="812800">
                  <a:moveTo>
                    <a:pt x="26669" y="146049"/>
                  </a:moveTo>
                  <a:lnTo>
                    <a:pt x="0" y="146049"/>
                  </a:lnTo>
                  <a:lnTo>
                    <a:pt x="0" y="152399"/>
                  </a:lnTo>
                  <a:lnTo>
                    <a:pt x="26669" y="152399"/>
                  </a:lnTo>
                  <a:lnTo>
                    <a:pt x="26669" y="146049"/>
                  </a:lnTo>
                  <a:close/>
                </a:path>
                <a:path w="26669" h="812800">
                  <a:moveTo>
                    <a:pt x="26669" y="152399"/>
                  </a:moveTo>
                  <a:lnTo>
                    <a:pt x="0" y="152399"/>
                  </a:lnTo>
                  <a:lnTo>
                    <a:pt x="0" y="158749"/>
                  </a:lnTo>
                  <a:lnTo>
                    <a:pt x="26669" y="158749"/>
                  </a:lnTo>
                  <a:lnTo>
                    <a:pt x="26669" y="152399"/>
                  </a:lnTo>
                  <a:close/>
                </a:path>
                <a:path w="26669" h="812800">
                  <a:moveTo>
                    <a:pt x="26669" y="158749"/>
                  </a:moveTo>
                  <a:lnTo>
                    <a:pt x="0" y="158749"/>
                  </a:lnTo>
                  <a:lnTo>
                    <a:pt x="0" y="165099"/>
                  </a:lnTo>
                  <a:lnTo>
                    <a:pt x="26669" y="165099"/>
                  </a:lnTo>
                  <a:lnTo>
                    <a:pt x="26669" y="158749"/>
                  </a:lnTo>
                  <a:close/>
                </a:path>
                <a:path w="26669" h="812800">
                  <a:moveTo>
                    <a:pt x="26669" y="165099"/>
                  </a:moveTo>
                  <a:lnTo>
                    <a:pt x="0" y="165099"/>
                  </a:lnTo>
                  <a:lnTo>
                    <a:pt x="0" y="171449"/>
                  </a:lnTo>
                  <a:lnTo>
                    <a:pt x="26669" y="171449"/>
                  </a:lnTo>
                  <a:lnTo>
                    <a:pt x="26669" y="165099"/>
                  </a:lnTo>
                  <a:close/>
                </a:path>
                <a:path w="26669" h="812800">
                  <a:moveTo>
                    <a:pt x="26669" y="171449"/>
                  </a:moveTo>
                  <a:lnTo>
                    <a:pt x="0" y="171449"/>
                  </a:lnTo>
                  <a:lnTo>
                    <a:pt x="0" y="177799"/>
                  </a:lnTo>
                  <a:lnTo>
                    <a:pt x="26669" y="177799"/>
                  </a:lnTo>
                  <a:lnTo>
                    <a:pt x="26669" y="171449"/>
                  </a:lnTo>
                  <a:close/>
                </a:path>
                <a:path w="26669" h="812800">
                  <a:moveTo>
                    <a:pt x="26669" y="177799"/>
                  </a:moveTo>
                  <a:lnTo>
                    <a:pt x="0" y="177799"/>
                  </a:lnTo>
                  <a:lnTo>
                    <a:pt x="0" y="184149"/>
                  </a:lnTo>
                  <a:lnTo>
                    <a:pt x="26669" y="184149"/>
                  </a:lnTo>
                  <a:lnTo>
                    <a:pt x="26669" y="177799"/>
                  </a:lnTo>
                  <a:close/>
                </a:path>
                <a:path w="26669" h="812800">
                  <a:moveTo>
                    <a:pt x="26669" y="184149"/>
                  </a:moveTo>
                  <a:lnTo>
                    <a:pt x="0" y="184149"/>
                  </a:lnTo>
                  <a:lnTo>
                    <a:pt x="0" y="196849"/>
                  </a:lnTo>
                  <a:lnTo>
                    <a:pt x="26669" y="196849"/>
                  </a:lnTo>
                  <a:lnTo>
                    <a:pt x="26669" y="184149"/>
                  </a:lnTo>
                  <a:close/>
                </a:path>
                <a:path w="26669" h="812800">
                  <a:moveTo>
                    <a:pt x="26669" y="196849"/>
                  </a:moveTo>
                  <a:lnTo>
                    <a:pt x="0" y="196849"/>
                  </a:lnTo>
                  <a:lnTo>
                    <a:pt x="0" y="203199"/>
                  </a:lnTo>
                  <a:lnTo>
                    <a:pt x="26669" y="203199"/>
                  </a:lnTo>
                  <a:lnTo>
                    <a:pt x="26669" y="196849"/>
                  </a:lnTo>
                  <a:close/>
                </a:path>
                <a:path w="26669" h="812800">
                  <a:moveTo>
                    <a:pt x="26669" y="203199"/>
                  </a:moveTo>
                  <a:lnTo>
                    <a:pt x="0" y="203199"/>
                  </a:lnTo>
                  <a:lnTo>
                    <a:pt x="0" y="209549"/>
                  </a:lnTo>
                  <a:lnTo>
                    <a:pt x="26669" y="209549"/>
                  </a:lnTo>
                  <a:lnTo>
                    <a:pt x="26669" y="203199"/>
                  </a:lnTo>
                  <a:close/>
                </a:path>
                <a:path w="26669" h="812800">
                  <a:moveTo>
                    <a:pt x="26669" y="209549"/>
                  </a:moveTo>
                  <a:lnTo>
                    <a:pt x="0" y="209549"/>
                  </a:lnTo>
                  <a:lnTo>
                    <a:pt x="0" y="215899"/>
                  </a:lnTo>
                  <a:lnTo>
                    <a:pt x="26669" y="215899"/>
                  </a:lnTo>
                  <a:lnTo>
                    <a:pt x="26669" y="209549"/>
                  </a:lnTo>
                  <a:close/>
                </a:path>
                <a:path w="26669" h="812800">
                  <a:moveTo>
                    <a:pt x="26669" y="215900"/>
                  </a:moveTo>
                  <a:lnTo>
                    <a:pt x="0" y="215900"/>
                  </a:lnTo>
                  <a:lnTo>
                    <a:pt x="0" y="222249"/>
                  </a:lnTo>
                  <a:lnTo>
                    <a:pt x="26669" y="222249"/>
                  </a:lnTo>
                  <a:lnTo>
                    <a:pt x="26669" y="215900"/>
                  </a:lnTo>
                  <a:close/>
                </a:path>
                <a:path w="26669" h="812800">
                  <a:moveTo>
                    <a:pt x="26669" y="222250"/>
                  </a:moveTo>
                  <a:lnTo>
                    <a:pt x="0" y="222250"/>
                  </a:lnTo>
                  <a:lnTo>
                    <a:pt x="0" y="228599"/>
                  </a:lnTo>
                  <a:lnTo>
                    <a:pt x="26669" y="228599"/>
                  </a:lnTo>
                  <a:lnTo>
                    <a:pt x="26669" y="222250"/>
                  </a:lnTo>
                  <a:close/>
                </a:path>
                <a:path w="26669" h="812800">
                  <a:moveTo>
                    <a:pt x="26669" y="228600"/>
                  </a:moveTo>
                  <a:lnTo>
                    <a:pt x="0" y="228600"/>
                  </a:lnTo>
                  <a:lnTo>
                    <a:pt x="0" y="234949"/>
                  </a:lnTo>
                  <a:lnTo>
                    <a:pt x="26669" y="234949"/>
                  </a:lnTo>
                  <a:lnTo>
                    <a:pt x="26669" y="228600"/>
                  </a:lnTo>
                  <a:close/>
                </a:path>
                <a:path w="26669" h="812800">
                  <a:moveTo>
                    <a:pt x="26669" y="234949"/>
                  </a:moveTo>
                  <a:lnTo>
                    <a:pt x="0" y="234949"/>
                  </a:lnTo>
                  <a:lnTo>
                    <a:pt x="0" y="241299"/>
                  </a:lnTo>
                  <a:lnTo>
                    <a:pt x="26669" y="241299"/>
                  </a:lnTo>
                  <a:lnTo>
                    <a:pt x="26669" y="234949"/>
                  </a:lnTo>
                  <a:close/>
                </a:path>
                <a:path w="26669" h="812800">
                  <a:moveTo>
                    <a:pt x="26669" y="241299"/>
                  </a:moveTo>
                  <a:lnTo>
                    <a:pt x="0" y="241299"/>
                  </a:lnTo>
                  <a:lnTo>
                    <a:pt x="0" y="247649"/>
                  </a:lnTo>
                  <a:lnTo>
                    <a:pt x="26669" y="247649"/>
                  </a:lnTo>
                  <a:lnTo>
                    <a:pt x="26669" y="241299"/>
                  </a:lnTo>
                  <a:close/>
                </a:path>
                <a:path w="26669" h="812800">
                  <a:moveTo>
                    <a:pt x="26669" y="247650"/>
                  </a:moveTo>
                  <a:lnTo>
                    <a:pt x="0" y="247650"/>
                  </a:lnTo>
                  <a:lnTo>
                    <a:pt x="0" y="253999"/>
                  </a:lnTo>
                  <a:lnTo>
                    <a:pt x="26669" y="253999"/>
                  </a:lnTo>
                  <a:lnTo>
                    <a:pt x="26669" y="247650"/>
                  </a:lnTo>
                  <a:close/>
                </a:path>
                <a:path w="26669" h="812800">
                  <a:moveTo>
                    <a:pt x="26669" y="253999"/>
                  </a:moveTo>
                  <a:lnTo>
                    <a:pt x="0" y="253999"/>
                  </a:lnTo>
                  <a:lnTo>
                    <a:pt x="0" y="260349"/>
                  </a:lnTo>
                  <a:lnTo>
                    <a:pt x="26669" y="260349"/>
                  </a:lnTo>
                  <a:lnTo>
                    <a:pt x="26669" y="253999"/>
                  </a:lnTo>
                  <a:close/>
                </a:path>
                <a:path w="26669" h="812800">
                  <a:moveTo>
                    <a:pt x="26669" y="260349"/>
                  </a:moveTo>
                  <a:lnTo>
                    <a:pt x="0" y="260349"/>
                  </a:lnTo>
                  <a:lnTo>
                    <a:pt x="0" y="266699"/>
                  </a:lnTo>
                  <a:lnTo>
                    <a:pt x="26669" y="266699"/>
                  </a:lnTo>
                  <a:lnTo>
                    <a:pt x="26669" y="260349"/>
                  </a:lnTo>
                  <a:close/>
                </a:path>
                <a:path w="26669" h="812800">
                  <a:moveTo>
                    <a:pt x="26669" y="266700"/>
                  </a:moveTo>
                  <a:lnTo>
                    <a:pt x="0" y="266700"/>
                  </a:lnTo>
                  <a:lnTo>
                    <a:pt x="0" y="273049"/>
                  </a:lnTo>
                  <a:lnTo>
                    <a:pt x="26669" y="273049"/>
                  </a:lnTo>
                  <a:lnTo>
                    <a:pt x="26669" y="266700"/>
                  </a:lnTo>
                  <a:close/>
                </a:path>
                <a:path w="26669" h="812800">
                  <a:moveTo>
                    <a:pt x="26669" y="273049"/>
                  </a:moveTo>
                  <a:lnTo>
                    <a:pt x="0" y="273049"/>
                  </a:lnTo>
                  <a:lnTo>
                    <a:pt x="0" y="279399"/>
                  </a:lnTo>
                  <a:lnTo>
                    <a:pt x="26669" y="279399"/>
                  </a:lnTo>
                  <a:lnTo>
                    <a:pt x="26669" y="273049"/>
                  </a:lnTo>
                  <a:close/>
                </a:path>
                <a:path w="26669" h="812800">
                  <a:moveTo>
                    <a:pt x="26669" y="279399"/>
                  </a:moveTo>
                  <a:lnTo>
                    <a:pt x="0" y="279399"/>
                  </a:lnTo>
                  <a:lnTo>
                    <a:pt x="0" y="285749"/>
                  </a:lnTo>
                  <a:lnTo>
                    <a:pt x="26669" y="285749"/>
                  </a:lnTo>
                  <a:lnTo>
                    <a:pt x="26669" y="279399"/>
                  </a:lnTo>
                  <a:close/>
                </a:path>
                <a:path w="26669" h="812800">
                  <a:moveTo>
                    <a:pt x="26669" y="285750"/>
                  </a:moveTo>
                  <a:lnTo>
                    <a:pt x="0" y="285750"/>
                  </a:lnTo>
                  <a:lnTo>
                    <a:pt x="0" y="292099"/>
                  </a:lnTo>
                  <a:lnTo>
                    <a:pt x="26669" y="292099"/>
                  </a:lnTo>
                  <a:lnTo>
                    <a:pt x="26669" y="285750"/>
                  </a:lnTo>
                  <a:close/>
                </a:path>
                <a:path w="26669" h="812800">
                  <a:moveTo>
                    <a:pt x="26669" y="292100"/>
                  </a:moveTo>
                  <a:lnTo>
                    <a:pt x="0" y="292100"/>
                  </a:lnTo>
                  <a:lnTo>
                    <a:pt x="0" y="298449"/>
                  </a:lnTo>
                  <a:lnTo>
                    <a:pt x="26669" y="298449"/>
                  </a:lnTo>
                  <a:lnTo>
                    <a:pt x="26669" y="292100"/>
                  </a:lnTo>
                  <a:close/>
                </a:path>
                <a:path w="26669" h="812800">
                  <a:moveTo>
                    <a:pt x="26669" y="298449"/>
                  </a:moveTo>
                  <a:lnTo>
                    <a:pt x="0" y="298449"/>
                  </a:lnTo>
                  <a:lnTo>
                    <a:pt x="0" y="304799"/>
                  </a:lnTo>
                  <a:lnTo>
                    <a:pt x="26669" y="304799"/>
                  </a:lnTo>
                  <a:lnTo>
                    <a:pt x="26669" y="298449"/>
                  </a:lnTo>
                  <a:close/>
                </a:path>
                <a:path w="26669" h="812800">
                  <a:moveTo>
                    <a:pt x="26669" y="304799"/>
                  </a:moveTo>
                  <a:lnTo>
                    <a:pt x="0" y="304799"/>
                  </a:lnTo>
                  <a:lnTo>
                    <a:pt x="0" y="323849"/>
                  </a:lnTo>
                  <a:lnTo>
                    <a:pt x="26669" y="323849"/>
                  </a:lnTo>
                  <a:lnTo>
                    <a:pt x="26669" y="304799"/>
                  </a:lnTo>
                  <a:close/>
                </a:path>
                <a:path w="26669" h="812800">
                  <a:moveTo>
                    <a:pt x="26669" y="323850"/>
                  </a:moveTo>
                  <a:lnTo>
                    <a:pt x="0" y="323850"/>
                  </a:lnTo>
                  <a:lnTo>
                    <a:pt x="0" y="330199"/>
                  </a:lnTo>
                  <a:lnTo>
                    <a:pt x="26669" y="330199"/>
                  </a:lnTo>
                  <a:lnTo>
                    <a:pt x="26669" y="323850"/>
                  </a:lnTo>
                  <a:close/>
                </a:path>
                <a:path w="26669" h="812800">
                  <a:moveTo>
                    <a:pt x="26669" y="330199"/>
                  </a:moveTo>
                  <a:lnTo>
                    <a:pt x="0" y="330199"/>
                  </a:lnTo>
                  <a:lnTo>
                    <a:pt x="0" y="368299"/>
                  </a:lnTo>
                  <a:lnTo>
                    <a:pt x="26669" y="368299"/>
                  </a:lnTo>
                  <a:lnTo>
                    <a:pt x="26669" y="330199"/>
                  </a:lnTo>
                  <a:close/>
                </a:path>
                <a:path w="26669" h="812800">
                  <a:moveTo>
                    <a:pt x="26669" y="368299"/>
                  </a:moveTo>
                  <a:lnTo>
                    <a:pt x="0" y="368299"/>
                  </a:lnTo>
                  <a:lnTo>
                    <a:pt x="0" y="374649"/>
                  </a:lnTo>
                  <a:lnTo>
                    <a:pt x="26669" y="374649"/>
                  </a:lnTo>
                  <a:lnTo>
                    <a:pt x="26669" y="368299"/>
                  </a:lnTo>
                  <a:close/>
                </a:path>
                <a:path w="26669" h="812800">
                  <a:moveTo>
                    <a:pt x="26669" y="374649"/>
                  </a:moveTo>
                  <a:lnTo>
                    <a:pt x="0" y="374649"/>
                  </a:lnTo>
                  <a:lnTo>
                    <a:pt x="0" y="387349"/>
                  </a:lnTo>
                  <a:lnTo>
                    <a:pt x="26669" y="387349"/>
                  </a:lnTo>
                  <a:lnTo>
                    <a:pt x="26669" y="374649"/>
                  </a:lnTo>
                  <a:close/>
                </a:path>
                <a:path w="26669" h="812800">
                  <a:moveTo>
                    <a:pt x="26669" y="387349"/>
                  </a:moveTo>
                  <a:lnTo>
                    <a:pt x="0" y="387349"/>
                  </a:lnTo>
                  <a:lnTo>
                    <a:pt x="0" y="393699"/>
                  </a:lnTo>
                  <a:lnTo>
                    <a:pt x="26669" y="393699"/>
                  </a:lnTo>
                  <a:lnTo>
                    <a:pt x="26669" y="387349"/>
                  </a:lnTo>
                  <a:close/>
                </a:path>
                <a:path w="26669" h="812800">
                  <a:moveTo>
                    <a:pt x="26669" y="393699"/>
                  </a:moveTo>
                  <a:lnTo>
                    <a:pt x="0" y="393699"/>
                  </a:lnTo>
                  <a:lnTo>
                    <a:pt x="0" y="406399"/>
                  </a:lnTo>
                  <a:lnTo>
                    <a:pt x="26669" y="406399"/>
                  </a:lnTo>
                  <a:lnTo>
                    <a:pt x="26669" y="393699"/>
                  </a:lnTo>
                  <a:close/>
                </a:path>
                <a:path w="26669" h="812800">
                  <a:moveTo>
                    <a:pt x="26669" y="406399"/>
                  </a:moveTo>
                  <a:lnTo>
                    <a:pt x="0" y="406399"/>
                  </a:lnTo>
                  <a:lnTo>
                    <a:pt x="0" y="412749"/>
                  </a:lnTo>
                  <a:lnTo>
                    <a:pt x="26669" y="412749"/>
                  </a:lnTo>
                  <a:lnTo>
                    <a:pt x="26669" y="406399"/>
                  </a:lnTo>
                  <a:close/>
                </a:path>
                <a:path w="26669" h="812800">
                  <a:moveTo>
                    <a:pt x="26669" y="412749"/>
                  </a:moveTo>
                  <a:lnTo>
                    <a:pt x="0" y="412749"/>
                  </a:lnTo>
                  <a:lnTo>
                    <a:pt x="0" y="425449"/>
                  </a:lnTo>
                  <a:lnTo>
                    <a:pt x="26669" y="425449"/>
                  </a:lnTo>
                  <a:lnTo>
                    <a:pt x="26669" y="412749"/>
                  </a:lnTo>
                  <a:close/>
                </a:path>
                <a:path w="26669" h="812800">
                  <a:moveTo>
                    <a:pt x="26669" y="425449"/>
                  </a:moveTo>
                  <a:lnTo>
                    <a:pt x="0" y="425449"/>
                  </a:lnTo>
                  <a:lnTo>
                    <a:pt x="0" y="431799"/>
                  </a:lnTo>
                  <a:lnTo>
                    <a:pt x="26669" y="431799"/>
                  </a:lnTo>
                  <a:lnTo>
                    <a:pt x="26669" y="425449"/>
                  </a:lnTo>
                  <a:close/>
                </a:path>
                <a:path w="26669" h="812800">
                  <a:moveTo>
                    <a:pt x="26669" y="431799"/>
                  </a:moveTo>
                  <a:lnTo>
                    <a:pt x="0" y="431799"/>
                  </a:lnTo>
                  <a:lnTo>
                    <a:pt x="0" y="438149"/>
                  </a:lnTo>
                  <a:lnTo>
                    <a:pt x="26669" y="438149"/>
                  </a:lnTo>
                  <a:lnTo>
                    <a:pt x="26669" y="431799"/>
                  </a:lnTo>
                  <a:close/>
                </a:path>
                <a:path w="26669" h="812800">
                  <a:moveTo>
                    <a:pt x="26669" y="438149"/>
                  </a:moveTo>
                  <a:lnTo>
                    <a:pt x="0" y="438149"/>
                  </a:lnTo>
                  <a:lnTo>
                    <a:pt x="0" y="444499"/>
                  </a:lnTo>
                  <a:lnTo>
                    <a:pt x="26669" y="444499"/>
                  </a:lnTo>
                  <a:lnTo>
                    <a:pt x="26669" y="438149"/>
                  </a:lnTo>
                  <a:close/>
                </a:path>
                <a:path w="26669" h="812800">
                  <a:moveTo>
                    <a:pt x="26669" y="444499"/>
                  </a:moveTo>
                  <a:lnTo>
                    <a:pt x="0" y="444499"/>
                  </a:lnTo>
                  <a:lnTo>
                    <a:pt x="0" y="450849"/>
                  </a:lnTo>
                  <a:lnTo>
                    <a:pt x="26669" y="450849"/>
                  </a:lnTo>
                  <a:lnTo>
                    <a:pt x="26669" y="444499"/>
                  </a:lnTo>
                  <a:close/>
                </a:path>
                <a:path w="26669" h="812800">
                  <a:moveTo>
                    <a:pt x="26669" y="450849"/>
                  </a:moveTo>
                  <a:lnTo>
                    <a:pt x="0" y="450849"/>
                  </a:lnTo>
                  <a:lnTo>
                    <a:pt x="0" y="457199"/>
                  </a:lnTo>
                  <a:lnTo>
                    <a:pt x="26669" y="457199"/>
                  </a:lnTo>
                  <a:lnTo>
                    <a:pt x="26669" y="450849"/>
                  </a:lnTo>
                  <a:close/>
                </a:path>
                <a:path w="26669" h="812800">
                  <a:moveTo>
                    <a:pt x="26669" y="457200"/>
                  </a:moveTo>
                  <a:lnTo>
                    <a:pt x="0" y="457200"/>
                  </a:lnTo>
                  <a:lnTo>
                    <a:pt x="0" y="463549"/>
                  </a:lnTo>
                  <a:lnTo>
                    <a:pt x="26669" y="463549"/>
                  </a:lnTo>
                  <a:lnTo>
                    <a:pt x="26669" y="457200"/>
                  </a:lnTo>
                  <a:close/>
                </a:path>
                <a:path w="26669" h="812800">
                  <a:moveTo>
                    <a:pt x="26669" y="463550"/>
                  </a:moveTo>
                  <a:lnTo>
                    <a:pt x="0" y="463550"/>
                  </a:lnTo>
                  <a:lnTo>
                    <a:pt x="0" y="469899"/>
                  </a:lnTo>
                  <a:lnTo>
                    <a:pt x="26669" y="469899"/>
                  </a:lnTo>
                  <a:lnTo>
                    <a:pt x="26669" y="463550"/>
                  </a:lnTo>
                  <a:close/>
                </a:path>
                <a:path w="26669" h="812800">
                  <a:moveTo>
                    <a:pt x="26669" y="469899"/>
                  </a:moveTo>
                  <a:lnTo>
                    <a:pt x="0" y="469899"/>
                  </a:lnTo>
                  <a:lnTo>
                    <a:pt x="0" y="476249"/>
                  </a:lnTo>
                  <a:lnTo>
                    <a:pt x="26669" y="476249"/>
                  </a:lnTo>
                  <a:lnTo>
                    <a:pt x="26669" y="469899"/>
                  </a:lnTo>
                  <a:close/>
                </a:path>
                <a:path w="26669" h="812800">
                  <a:moveTo>
                    <a:pt x="26669" y="476249"/>
                  </a:moveTo>
                  <a:lnTo>
                    <a:pt x="0" y="476249"/>
                  </a:lnTo>
                  <a:lnTo>
                    <a:pt x="0" y="482599"/>
                  </a:lnTo>
                  <a:lnTo>
                    <a:pt x="26669" y="482599"/>
                  </a:lnTo>
                  <a:lnTo>
                    <a:pt x="26669" y="476249"/>
                  </a:lnTo>
                  <a:close/>
                </a:path>
                <a:path w="26669" h="812800">
                  <a:moveTo>
                    <a:pt x="26669" y="482599"/>
                  </a:moveTo>
                  <a:lnTo>
                    <a:pt x="0" y="482599"/>
                  </a:lnTo>
                  <a:lnTo>
                    <a:pt x="0" y="488949"/>
                  </a:lnTo>
                  <a:lnTo>
                    <a:pt x="26669" y="488949"/>
                  </a:lnTo>
                  <a:lnTo>
                    <a:pt x="26669" y="482599"/>
                  </a:lnTo>
                  <a:close/>
                </a:path>
                <a:path w="26669" h="812800">
                  <a:moveTo>
                    <a:pt x="26669" y="488950"/>
                  </a:moveTo>
                  <a:lnTo>
                    <a:pt x="0" y="488950"/>
                  </a:lnTo>
                  <a:lnTo>
                    <a:pt x="0" y="495299"/>
                  </a:lnTo>
                  <a:lnTo>
                    <a:pt x="26669" y="495299"/>
                  </a:lnTo>
                  <a:lnTo>
                    <a:pt x="26669" y="488950"/>
                  </a:lnTo>
                  <a:close/>
                </a:path>
                <a:path w="26669" h="812800">
                  <a:moveTo>
                    <a:pt x="26669" y="495300"/>
                  </a:moveTo>
                  <a:lnTo>
                    <a:pt x="0" y="495300"/>
                  </a:lnTo>
                  <a:lnTo>
                    <a:pt x="0" y="501649"/>
                  </a:lnTo>
                  <a:lnTo>
                    <a:pt x="26669" y="501649"/>
                  </a:lnTo>
                  <a:lnTo>
                    <a:pt x="26669" y="495300"/>
                  </a:lnTo>
                  <a:close/>
                </a:path>
                <a:path w="26669" h="812800">
                  <a:moveTo>
                    <a:pt x="26669" y="501650"/>
                  </a:moveTo>
                  <a:lnTo>
                    <a:pt x="0" y="501650"/>
                  </a:lnTo>
                  <a:lnTo>
                    <a:pt x="0" y="507999"/>
                  </a:lnTo>
                  <a:lnTo>
                    <a:pt x="26669" y="507999"/>
                  </a:lnTo>
                  <a:lnTo>
                    <a:pt x="26669" y="501650"/>
                  </a:lnTo>
                  <a:close/>
                </a:path>
                <a:path w="26669" h="812800">
                  <a:moveTo>
                    <a:pt x="26669" y="507999"/>
                  </a:moveTo>
                  <a:lnTo>
                    <a:pt x="0" y="507999"/>
                  </a:lnTo>
                  <a:lnTo>
                    <a:pt x="0" y="514349"/>
                  </a:lnTo>
                  <a:lnTo>
                    <a:pt x="26669" y="514349"/>
                  </a:lnTo>
                  <a:lnTo>
                    <a:pt x="26669" y="507999"/>
                  </a:lnTo>
                  <a:close/>
                </a:path>
                <a:path w="26669" h="812800">
                  <a:moveTo>
                    <a:pt x="26669" y="514350"/>
                  </a:moveTo>
                  <a:lnTo>
                    <a:pt x="0" y="514350"/>
                  </a:lnTo>
                  <a:lnTo>
                    <a:pt x="0" y="520699"/>
                  </a:lnTo>
                  <a:lnTo>
                    <a:pt x="26669" y="520699"/>
                  </a:lnTo>
                  <a:lnTo>
                    <a:pt x="26669" y="514350"/>
                  </a:lnTo>
                  <a:close/>
                </a:path>
                <a:path w="26669" h="812800">
                  <a:moveTo>
                    <a:pt x="26669" y="520700"/>
                  </a:moveTo>
                  <a:lnTo>
                    <a:pt x="0" y="520700"/>
                  </a:lnTo>
                  <a:lnTo>
                    <a:pt x="0" y="527049"/>
                  </a:lnTo>
                  <a:lnTo>
                    <a:pt x="26669" y="527049"/>
                  </a:lnTo>
                  <a:lnTo>
                    <a:pt x="26669" y="520700"/>
                  </a:lnTo>
                  <a:close/>
                </a:path>
                <a:path w="26669" h="812800">
                  <a:moveTo>
                    <a:pt x="26669" y="527049"/>
                  </a:moveTo>
                  <a:lnTo>
                    <a:pt x="0" y="527049"/>
                  </a:lnTo>
                  <a:lnTo>
                    <a:pt x="0" y="533399"/>
                  </a:lnTo>
                  <a:lnTo>
                    <a:pt x="26669" y="533399"/>
                  </a:lnTo>
                  <a:lnTo>
                    <a:pt x="26669" y="527049"/>
                  </a:lnTo>
                  <a:close/>
                </a:path>
                <a:path w="26669" h="812800">
                  <a:moveTo>
                    <a:pt x="26669" y="533400"/>
                  </a:moveTo>
                  <a:lnTo>
                    <a:pt x="0" y="533400"/>
                  </a:lnTo>
                  <a:lnTo>
                    <a:pt x="0" y="539749"/>
                  </a:lnTo>
                  <a:lnTo>
                    <a:pt x="26669" y="539749"/>
                  </a:lnTo>
                  <a:lnTo>
                    <a:pt x="26669" y="533400"/>
                  </a:lnTo>
                  <a:close/>
                </a:path>
                <a:path w="26669" h="812800">
                  <a:moveTo>
                    <a:pt x="26669" y="539749"/>
                  </a:moveTo>
                  <a:lnTo>
                    <a:pt x="0" y="539749"/>
                  </a:lnTo>
                  <a:lnTo>
                    <a:pt x="0" y="546099"/>
                  </a:lnTo>
                  <a:lnTo>
                    <a:pt x="26669" y="546099"/>
                  </a:lnTo>
                  <a:lnTo>
                    <a:pt x="26669" y="539749"/>
                  </a:lnTo>
                  <a:close/>
                </a:path>
                <a:path w="26669" h="812800">
                  <a:moveTo>
                    <a:pt x="26669" y="546099"/>
                  </a:moveTo>
                  <a:lnTo>
                    <a:pt x="0" y="546099"/>
                  </a:lnTo>
                  <a:lnTo>
                    <a:pt x="0" y="552449"/>
                  </a:lnTo>
                  <a:lnTo>
                    <a:pt x="26669" y="552449"/>
                  </a:lnTo>
                  <a:lnTo>
                    <a:pt x="26669" y="546099"/>
                  </a:lnTo>
                  <a:close/>
                </a:path>
                <a:path w="26669" h="812800">
                  <a:moveTo>
                    <a:pt x="26669" y="552449"/>
                  </a:moveTo>
                  <a:lnTo>
                    <a:pt x="0" y="552449"/>
                  </a:lnTo>
                  <a:lnTo>
                    <a:pt x="0" y="558799"/>
                  </a:lnTo>
                  <a:lnTo>
                    <a:pt x="26669" y="558799"/>
                  </a:lnTo>
                  <a:lnTo>
                    <a:pt x="26669" y="552449"/>
                  </a:lnTo>
                  <a:close/>
                </a:path>
                <a:path w="26669" h="812800">
                  <a:moveTo>
                    <a:pt x="26669" y="558799"/>
                  </a:moveTo>
                  <a:lnTo>
                    <a:pt x="0" y="558799"/>
                  </a:lnTo>
                  <a:lnTo>
                    <a:pt x="0" y="579119"/>
                  </a:lnTo>
                  <a:lnTo>
                    <a:pt x="26669" y="579119"/>
                  </a:lnTo>
                  <a:lnTo>
                    <a:pt x="26669" y="558799"/>
                  </a:lnTo>
                  <a:close/>
                </a:path>
                <a:path w="26669" h="812800">
                  <a:moveTo>
                    <a:pt x="26669" y="579119"/>
                  </a:moveTo>
                  <a:lnTo>
                    <a:pt x="0" y="579119"/>
                  </a:lnTo>
                  <a:lnTo>
                    <a:pt x="0" y="585469"/>
                  </a:lnTo>
                  <a:lnTo>
                    <a:pt x="26669" y="585469"/>
                  </a:lnTo>
                  <a:lnTo>
                    <a:pt x="26669" y="579119"/>
                  </a:lnTo>
                  <a:close/>
                </a:path>
                <a:path w="26669" h="812800">
                  <a:moveTo>
                    <a:pt x="26669" y="585469"/>
                  </a:moveTo>
                  <a:lnTo>
                    <a:pt x="0" y="585469"/>
                  </a:lnTo>
                  <a:lnTo>
                    <a:pt x="0" y="604519"/>
                  </a:lnTo>
                  <a:lnTo>
                    <a:pt x="26669" y="604519"/>
                  </a:lnTo>
                  <a:lnTo>
                    <a:pt x="26669" y="585469"/>
                  </a:lnTo>
                  <a:close/>
                </a:path>
                <a:path w="26669" h="812800">
                  <a:moveTo>
                    <a:pt x="26669" y="604519"/>
                  </a:moveTo>
                  <a:lnTo>
                    <a:pt x="0" y="604519"/>
                  </a:lnTo>
                  <a:lnTo>
                    <a:pt x="0" y="610869"/>
                  </a:lnTo>
                  <a:lnTo>
                    <a:pt x="26669" y="610869"/>
                  </a:lnTo>
                  <a:lnTo>
                    <a:pt x="26669" y="604519"/>
                  </a:lnTo>
                  <a:close/>
                </a:path>
                <a:path w="26669" h="812800">
                  <a:moveTo>
                    <a:pt x="26669" y="610869"/>
                  </a:moveTo>
                  <a:lnTo>
                    <a:pt x="0" y="610869"/>
                  </a:lnTo>
                  <a:lnTo>
                    <a:pt x="0" y="617219"/>
                  </a:lnTo>
                  <a:lnTo>
                    <a:pt x="26669" y="617219"/>
                  </a:lnTo>
                  <a:lnTo>
                    <a:pt x="26669" y="610869"/>
                  </a:lnTo>
                  <a:close/>
                </a:path>
                <a:path w="26669" h="812800">
                  <a:moveTo>
                    <a:pt x="26669" y="617219"/>
                  </a:moveTo>
                  <a:lnTo>
                    <a:pt x="0" y="617219"/>
                  </a:lnTo>
                  <a:lnTo>
                    <a:pt x="0" y="623569"/>
                  </a:lnTo>
                  <a:lnTo>
                    <a:pt x="26669" y="623569"/>
                  </a:lnTo>
                  <a:lnTo>
                    <a:pt x="26669" y="617219"/>
                  </a:lnTo>
                  <a:close/>
                </a:path>
                <a:path w="26669" h="812800">
                  <a:moveTo>
                    <a:pt x="26669" y="623569"/>
                  </a:moveTo>
                  <a:lnTo>
                    <a:pt x="0" y="623569"/>
                  </a:lnTo>
                  <a:lnTo>
                    <a:pt x="0" y="629919"/>
                  </a:lnTo>
                  <a:lnTo>
                    <a:pt x="26669" y="629919"/>
                  </a:lnTo>
                  <a:lnTo>
                    <a:pt x="26669" y="623569"/>
                  </a:lnTo>
                  <a:close/>
                </a:path>
                <a:path w="26669" h="812800">
                  <a:moveTo>
                    <a:pt x="26669" y="629919"/>
                  </a:moveTo>
                  <a:lnTo>
                    <a:pt x="0" y="629919"/>
                  </a:lnTo>
                  <a:lnTo>
                    <a:pt x="0" y="636269"/>
                  </a:lnTo>
                  <a:lnTo>
                    <a:pt x="26669" y="636269"/>
                  </a:lnTo>
                  <a:lnTo>
                    <a:pt x="26669" y="629919"/>
                  </a:lnTo>
                  <a:close/>
                </a:path>
                <a:path w="26669" h="812800">
                  <a:moveTo>
                    <a:pt x="26669" y="636269"/>
                  </a:moveTo>
                  <a:lnTo>
                    <a:pt x="0" y="636269"/>
                  </a:lnTo>
                  <a:lnTo>
                    <a:pt x="0" y="642619"/>
                  </a:lnTo>
                  <a:lnTo>
                    <a:pt x="26669" y="642619"/>
                  </a:lnTo>
                  <a:lnTo>
                    <a:pt x="26669" y="636269"/>
                  </a:lnTo>
                  <a:close/>
                </a:path>
                <a:path w="26669" h="812800">
                  <a:moveTo>
                    <a:pt x="26669" y="642619"/>
                  </a:moveTo>
                  <a:lnTo>
                    <a:pt x="0" y="642619"/>
                  </a:lnTo>
                  <a:lnTo>
                    <a:pt x="0" y="655319"/>
                  </a:lnTo>
                  <a:lnTo>
                    <a:pt x="26669" y="655319"/>
                  </a:lnTo>
                  <a:lnTo>
                    <a:pt x="26669" y="642619"/>
                  </a:lnTo>
                  <a:close/>
                </a:path>
                <a:path w="26669" h="812800">
                  <a:moveTo>
                    <a:pt x="26669" y="655319"/>
                  </a:moveTo>
                  <a:lnTo>
                    <a:pt x="0" y="655319"/>
                  </a:lnTo>
                  <a:lnTo>
                    <a:pt x="0" y="661669"/>
                  </a:lnTo>
                  <a:lnTo>
                    <a:pt x="26669" y="661669"/>
                  </a:lnTo>
                  <a:lnTo>
                    <a:pt x="26669" y="655319"/>
                  </a:lnTo>
                  <a:close/>
                </a:path>
                <a:path w="26669" h="812800">
                  <a:moveTo>
                    <a:pt x="26669" y="661669"/>
                  </a:moveTo>
                  <a:lnTo>
                    <a:pt x="0" y="661669"/>
                  </a:lnTo>
                  <a:lnTo>
                    <a:pt x="0" y="668019"/>
                  </a:lnTo>
                  <a:lnTo>
                    <a:pt x="26669" y="668019"/>
                  </a:lnTo>
                  <a:lnTo>
                    <a:pt x="26669" y="661669"/>
                  </a:lnTo>
                  <a:close/>
                </a:path>
                <a:path w="26669" h="812800">
                  <a:moveTo>
                    <a:pt x="26669" y="668019"/>
                  </a:moveTo>
                  <a:lnTo>
                    <a:pt x="0" y="668019"/>
                  </a:lnTo>
                  <a:lnTo>
                    <a:pt x="0" y="674369"/>
                  </a:lnTo>
                  <a:lnTo>
                    <a:pt x="26669" y="674369"/>
                  </a:lnTo>
                  <a:lnTo>
                    <a:pt x="26669" y="668019"/>
                  </a:lnTo>
                  <a:close/>
                </a:path>
                <a:path w="26669" h="812800">
                  <a:moveTo>
                    <a:pt x="26669" y="674369"/>
                  </a:moveTo>
                  <a:lnTo>
                    <a:pt x="0" y="674369"/>
                  </a:lnTo>
                  <a:lnTo>
                    <a:pt x="0" y="680719"/>
                  </a:lnTo>
                  <a:lnTo>
                    <a:pt x="26669" y="680719"/>
                  </a:lnTo>
                  <a:lnTo>
                    <a:pt x="26669" y="674369"/>
                  </a:lnTo>
                  <a:close/>
                </a:path>
                <a:path w="26669" h="812800">
                  <a:moveTo>
                    <a:pt x="26669" y="680719"/>
                  </a:moveTo>
                  <a:lnTo>
                    <a:pt x="0" y="680719"/>
                  </a:lnTo>
                  <a:lnTo>
                    <a:pt x="0" y="687069"/>
                  </a:lnTo>
                  <a:lnTo>
                    <a:pt x="26669" y="687069"/>
                  </a:lnTo>
                  <a:lnTo>
                    <a:pt x="26669" y="680719"/>
                  </a:lnTo>
                  <a:close/>
                </a:path>
                <a:path w="26669" h="812800">
                  <a:moveTo>
                    <a:pt x="26669" y="687069"/>
                  </a:moveTo>
                  <a:lnTo>
                    <a:pt x="0" y="687069"/>
                  </a:lnTo>
                  <a:lnTo>
                    <a:pt x="0" y="690879"/>
                  </a:lnTo>
                  <a:lnTo>
                    <a:pt x="26669" y="690879"/>
                  </a:lnTo>
                  <a:lnTo>
                    <a:pt x="26669" y="687069"/>
                  </a:lnTo>
                  <a:close/>
                </a:path>
                <a:path w="26669" h="812800">
                  <a:moveTo>
                    <a:pt x="26669" y="690879"/>
                  </a:moveTo>
                  <a:lnTo>
                    <a:pt x="0" y="690879"/>
                  </a:lnTo>
                  <a:lnTo>
                    <a:pt x="0" y="699769"/>
                  </a:lnTo>
                  <a:lnTo>
                    <a:pt x="26669" y="699769"/>
                  </a:lnTo>
                  <a:lnTo>
                    <a:pt x="26669" y="690879"/>
                  </a:lnTo>
                  <a:close/>
                </a:path>
                <a:path w="26669" h="812800">
                  <a:moveTo>
                    <a:pt x="26669" y="699769"/>
                  </a:moveTo>
                  <a:lnTo>
                    <a:pt x="0" y="699769"/>
                  </a:lnTo>
                  <a:lnTo>
                    <a:pt x="0" y="706119"/>
                  </a:lnTo>
                  <a:lnTo>
                    <a:pt x="26669" y="706119"/>
                  </a:lnTo>
                  <a:lnTo>
                    <a:pt x="26669" y="699769"/>
                  </a:lnTo>
                  <a:close/>
                </a:path>
                <a:path w="26669" h="812800">
                  <a:moveTo>
                    <a:pt x="26669" y="706119"/>
                  </a:moveTo>
                  <a:lnTo>
                    <a:pt x="0" y="706119"/>
                  </a:lnTo>
                  <a:lnTo>
                    <a:pt x="0" y="712469"/>
                  </a:lnTo>
                  <a:lnTo>
                    <a:pt x="26669" y="712469"/>
                  </a:lnTo>
                  <a:lnTo>
                    <a:pt x="26669" y="706119"/>
                  </a:lnTo>
                  <a:close/>
                </a:path>
                <a:path w="26669" h="812800">
                  <a:moveTo>
                    <a:pt x="26669" y="712469"/>
                  </a:moveTo>
                  <a:lnTo>
                    <a:pt x="0" y="712469"/>
                  </a:lnTo>
                  <a:lnTo>
                    <a:pt x="0" y="718819"/>
                  </a:lnTo>
                  <a:lnTo>
                    <a:pt x="26669" y="718819"/>
                  </a:lnTo>
                  <a:lnTo>
                    <a:pt x="26669" y="712469"/>
                  </a:lnTo>
                  <a:close/>
                </a:path>
                <a:path w="26669" h="812800">
                  <a:moveTo>
                    <a:pt x="26669" y="718819"/>
                  </a:moveTo>
                  <a:lnTo>
                    <a:pt x="0" y="718819"/>
                  </a:lnTo>
                  <a:lnTo>
                    <a:pt x="0" y="725169"/>
                  </a:lnTo>
                  <a:lnTo>
                    <a:pt x="26669" y="725169"/>
                  </a:lnTo>
                  <a:lnTo>
                    <a:pt x="26669" y="718819"/>
                  </a:lnTo>
                  <a:close/>
                </a:path>
                <a:path w="26669" h="812800">
                  <a:moveTo>
                    <a:pt x="26669" y="725169"/>
                  </a:moveTo>
                  <a:lnTo>
                    <a:pt x="0" y="725169"/>
                  </a:lnTo>
                  <a:lnTo>
                    <a:pt x="0" y="731519"/>
                  </a:lnTo>
                  <a:lnTo>
                    <a:pt x="26669" y="731519"/>
                  </a:lnTo>
                  <a:lnTo>
                    <a:pt x="26669" y="725169"/>
                  </a:lnTo>
                  <a:close/>
                </a:path>
                <a:path w="26669" h="812800">
                  <a:moveTo>
                    <a:pt x="26669" y="731519"/>
                  </a:moveTo>
                  <a:lnTo>
                    <a:pt x="0" y="731519"/>
                  </a:lnTo>
                  <a:lnTo>
                    <a:pt x="0" y="737869"/>
                  </a:lnTo>
                  <a:lnTo>
                    <a:pt x="26669" y="737869"/>
                  </a:lnTo>
                  <a:lnTo>
                    <a:pt x="26669" y="731519"/>
                  </a:lnTo>
                  <a:close/>
                </a:path>
                <a:path w="26669" h="812800">
                  <a:moveTo>
                    <a:pt x="26669" y="737869"/>
                  </a:moveTo>
                  <a:lnTo>
                    <a:pt x="0" y="737869"/>
                  </a:lnTo>
                  <a:lnTo>
                    <a:pt x="0" y="744219"/>
                  </a:lnTo>
                  <a:lnTo>
                    <a:pt x="26669" y="744219"/>
                  </a:lnTo>
                  <a:lnTo>
                    <a:pt x="26669" y="737869"/>
                  </a:lnTo>
                  <a:close/>
                </a:path>
                <a:path w="26669" h="812800">
                  <a:moveTo>
                    <a:pt x="26669" y="744219"/>
                  </a:moveTo>
                  <a:lnTo>
                    <a:pt x="0" y="744219"/>
                  </a:lnTo>
                  <a:lnTo>
                    <a:pt x="0" y="756919"/>
                  </a:lnTo>
                  <a:lnTo>
                    <a:pt x="26669" y="756919"/>
                  </a:lnTo>
                  <a:lnTo>
                    <a:pt x="26669" y="744219"/>
                  </a:lnTo>
                  <a:close/>
                </a:path>
                <a:path w="26669" h="812800">
                  <a:moveTo>
                    <a:pt x="26669" y="756919"/>
                  </a:moveTo>
                  <a:lnTo>
                    <a:pt x="0" y="756919"/>
                  </a:lnTo>
                  <a:lnTo>
                    <a:pt x="0" y="782319"/>
                  </a:lnTo>
                  <a:lnTo>
                    <a:pt x="26669" y="782319"/>
                  </a:lnTo>
                  <a:lnTo>
                    <a:pt x="26669" y="756919"/>
                  </a:lnTo>
                  <a:close/>
                </a:path>
                <a:path w="26669" h="812800">
                  <a:moveTo>
                    <a:pt x="26669" y="782319"/>
                  </a:moveTo>
                  <a:lnTo>
                    <a:pt x="0" y="782319"/>
                  </a:lnTo>
                  <a:lnTo>
                    <a:pt x="0" y="795019"/>
                  </a:lnTo>
                  <a:lnTo>
                    <a:pt x="26669" y="795019"/>
                  </a:lnTo>
                  <a:lnTo>
                    <a:pt x="26669" y="782319"/>
                  </a:lnTo>
                  <a:close/>
                </a:path>
                <a:path w="26669" h="812800">
                  <a:moveTo>
                    <a:pt x="26669" y="795019"/>
                  </a:moveTo>
                  <a:lnTo>
                    <a:pt x="0" y="795019"/>
                  </a:lnTo>
                  <a:lnTo>
                    <a:pt x="0" y="800099"/>
                  </a:lnTo>
                  <a:lnTo>
                    <a:pt x="2539" y="800099"/>
                  </a:lnTo>
                  <a:lnTo>
                    <a:pt x="2539" y="801369"/>
                  </a:lnTo>
                  <a:lnTo>
                    <a:pt x="26669" y="801369"/>
                  </a:lnTo>
                  <a:lnTo>
                    <a:pt x="26669" y="795019"/>
                  </a:lnTo>
                  <a:close/>
                </a:path>
                <a:path w="26669" h="812800">
                  <a:moveTo>
                    <a:pt x="26669" y="801369"/>
                  </a:moveTo>
                  <a:lnTo>
                    <a:pt x="5079" y="801369"/>
                  </a:lnTo>
                  <a:lnTo>
                    <a:pt x="5079" y="802639"/>
                  </a:lnTo>
                  <a:lnTo>
                    <a:pt x="7619" y="802639"/>
                  </a:lnTo>
                  <a:lnTo>
                    <a:pt x="7619" y="803909"/>
                  </a:lnTo>
                  <a:lnTo>
                    <a:pt x="10159" y="803909"/>
                  </a:lnTo>
                  <a:lnTo>
                    <a:pt x="10159" y="805179"/>
                  </a:lnTo>
                  <a:lnTo>
                    <a:pt x="26669" y="805179"/>
                  </a:lnTo>
                  <a:lnTo>
                    <a:pt x="26669" y="801369"/>
                  </a:lnTo>
                  <a:close/>
                </a:path>
                <a:path w="26669" h="812800">
                  <a:moveTo>
                    <a:pt x="26669" y="805179"/>
                  </a:moveTo>
                  <a:lnTo>
                    <a:pt x="11429" y="805179"/>
                  </a:lnTo>
                  <a:lnTo>
                    <a:pt x="11429" y="806449"/>
                  </a:lnTo>
                  <a:lnTo>
                    <a:pt x="13969" y="806449"/>
                  </a:lnTo>
                  <a:lnTo>
                    <a:pt x="13969" y="807719"/>
                  </a:lnTo>
                  <a:lnTo>
                    <a:pt x="26669" y="807719"/>
                  </a:lnTo>
                  <a:lnTo>
                    <a:pt x="26669" y="805179"/>
                  </a:lnTo>
                  <a:close/>
                </a:path>
                <a:path w="26669" h="812800">
                  <a:moveTo>
                    <a:pt x="26669" y="807719"/>
                  </a:moveTo>
                  <a:lnTo>
                    <a:pt x="16509" y="807719"/>
                  </a:lnTo>
                  <a:lnTo>
                    <a:pt x="16509" y="808989"/>
                  </a:lnTo>
                  <a:lnTo>
                    <a:pt x="19050" y="808989"/>
                  </a:lnTo>
                  <a:lnTo>
                    <a:pt x="19050" y="810259"/>
                  </a:lnTo>
                  <a:lnTo>
                    <a:pt x="21589" y="810259"/>
                  </a:lnTo>
                  <a:lnTo>
                    <a:pt x="21589" y="811529"/>
                  </a:lnTo>
                  <a:lnTo>
                    <a:pt x="26669" y="811529"/>
                  </a:lnTo>
                  <a:lnTo>
                    <a:pt x="26669" y="807719"/>
                  </a:lnTo>
                  <a:close/>
                </a:path>
                <a:path w="26669" h="812800">
                  <a:moveTo>
                    <a:pt x="26669" y="811529"/>
                  </a:moveTo>
                  <a:lnTo>
                    <a:pt x="24129" y="811529"/>
                  </a:lnTo>
                  <a:lnTo>
                    <a:pt x="24129" y="812799"/>
                  </a:lnTo>
                  <a:lnTo>
                    <a:pt x="26669" y="812799"/>
                  </a:lnTo>
                  <a:lnTo>
                    <a:pt x="26669" y="811529"/>
                  </a:lnTo>
                  <a:close/>
                </a:path>
              </a:pathLst>
            </a:custGeom>
            <a:solidFill>
              <a:srgbClr val="7993E2"/>
            </a:solidFill>
          </p:spPr>
          <p:txBody>
            <a:bodyPr wrap="square" lIns="0" tIns="0" rIns="0" bIns="0" rtlCol="0"/>
            <a:lstStyle/>
            <a:p>
              <a:endParaRPr/>
            </a:p>
          </p:txBody>
        </p:sp>
        <p:sp>
          <p:nvSpPr>
            <p:cNvPr id="638" name="object 638"/>
            <p:cNvSpPr/>
            <p:nvPr/>
          </p:nvSpPr>
          <p:spPr>
            <a:xfrm>
              <a:off x="1306829" y="4652009"/>
              <a:ext cx="25400" cy="803910"/>
            </a:xfrm>
            <a:custGeom>
              <a:avLst/>
              <a:gdLst/>
              <a:ahLst/>
              <a:cxnLst/>
              <a:rect l="l" t="t" r="r" b="b"/>
              <a:pathLst>
                <a:path w="25400" h="803910">
                  <a:moveTo>
                    <a:pt x="3809" y="0"/>
                  </a:moveTo>
                  <a:lnTo>
                    <a:pt x="0" y="0"/>
                  </a:lnTo>
                  <a:lnTo>
                    <a:pt x="0" y="5079"/>
                  </a:lnTo>
                  <a:lnTo>
                    <a:pt x="25400" y="5079"/>
                  </a:lnTo>
                  <a:lnTo>
                    <a:pt x="25400" y="3809"/>
                  </a:lnTo>
                  <a:lnTo>
                    <a:pt x="17779" y="3809"/>
                  </a:lnTo>
                  <a:lnTo>
                    <a:pt x="17779" y="2539"/>
                  </a:lnTo>
                  <a:lnTo>
                    <a:pt x="10159" y="2539"/>
                  </a:lnTo>
                  <a:lnTo>
                    <a:pt x="10159" y="1269"/>
                  </a:lnTo>
                  <a:lnTo>
                    <a:pt x="3809" y="1269"/>
                  </a:lnTo>
                  <a:lnTo>
                    <a:pt x="3809" y="0"/>
                  </a:lnTo>
                  <a:close/>
                </a:path>
                <a:path w="25400" h="803910">
                  <a:moveTo>
                    <a:pt x="25400" y="5080"/>
                  </a:moveTo>
                  <a:lnTo>
                    <a:pt x="0" y="5080"/>
                  </a:lnTo>
                  <a:lnTo>
                    <a:pt x="0" y="11429"/>
                  </a:lnTo>
                  <a:lnTo>
                    <a:pt x="25400" y="11429"/>
                  </a:lnTo>
                  <a:lnTo>
                    <a:pt x="25400" y="5080"/>
                  </a:lnTo>
                  <a:close/>
                </a:path>
                <a:path w="25400" h="803910">
                  <a:moveTo>
                    <a:pt x="25400" y="11430"/>
                  </a:moveTo>
                  <a:lnTo>
                    <a:pt x="0" y="11430"/>
                  </a:lnTo>
                  <a:lnTo>
                    <a:pt x="0" y="17779"/>
                  </a:lnTo>
                  <a:lnTo>
                    <a:pt x="25400" y="17779"/>
                  </a:lnTo>
                  <a:lnTo>
                    <a:pt x="25400" y="11430"/>
                  </a:lnTo>
                  <a:close/>
                </a:path>
                <a:path w="25400" h="803910">
                  <a:moveTo>
                    <a:pt x="25400" y="17780"/>
                  </a:moveTo>
                  <a:lnTo>
                    <a:pt x="0" y="17780"/>
                  </a:lnTo>
                  <a:lnTo>
                    <a:pt x="0" y="36829"/>
                  </a:lnTo>
                  <a:lnTo>
                    <a:pt x="25400" y="36829"/>
                  </a:lnTo>
                  <a:lnTo>
                    <a:pt x="25400" y="17780"/>
                  </a:lnTo>
                  <a:close/>
                </a:path>
                <a:path w="25400" h="803910">
                  <a:moveTo>
                    <a:pt x="25400" y="36830"/>
                  </a:moveTo>
                  <a:lnTo>
                    <a:pt x="0" y="36830"/>
                  </a:lnTo>
                  <a:lnTo>
                    <a:pt x="0" y="43179"/>
                  </a:lnTo>
                  <a:lnTo>
                    <a:pt x="25400" y="43179"/>
                  </a:lnTo>
                  <a:lnTo>
                    <a:pt x="25400" y="36830"/>
                  </a:lnTo>
                  <a:close/>
                </a:path>
                <a:path w="25400" h="803910">
                  <a:moveTo>
                    <a:pt x="25400" y="43180"/>
                  </a:moveTo>
                  <a:lnTo>
                    <a:pt x="0" y="43180"/>
                  </a:lnTo>
                  <a:lnTo>
                    <a:pt x="0" y="55879"/>
                  </a:lnTo>
                  <a:lnTo>
                    <a:pt x="25400" y="55879"/>
                  </a:lnTo>
                  <a:lnTo>
                    <a:pt x="25400" y="43180"/>
                  </a:lnTo>
                  <a:close/>
                </a:path>
                <a:path w="25400" h="803910">
                  <a:moveTo>
                    <a:pt x="25400" y="55880"/>
                  </a:moveTo>
                  <a:lnTo>
                    <a:pt x="0" y="55880"/>
                  </a:lnTo>
                  <a:lnTo>
                    <a:pt x="0" y="62229"/>
                  </a:lnTo>
                  <a:lnTo>
                    <a:pt x="25400" y="62229"/>
                  </a:lnTo>
                  <a:lnTo>
                    <a:pt x="25400" y="55880"/>
                  </a:lnTo>
                  <a:close/>
                </a:path>
                <a:path w="25400" h="803910">
                  <a:moveTo>
                    <a:pt x="25400" y="62230"/>
                  </a:moveTo>
                  <a:lnTo>
                    <a:pt x="0" y="62230"/>
                  </a:lnTo>
                  <a:lnTo>
                    <a:pt x="0" y="81279"/>
                  </a:lnTo>
                  <a:lnTo>
                    <a:pt x="25400" y="81279"/>
                  </a:lnTo>
                  <a:lnTo>
                    <a:pt x="25400" y="62230"/>
                  </a:lnTo>
                  <a:close/>
                </a:path>
                <a:path w="25400" h="803910">
                  <a:moveTo>
                    <a:pt x="25400" y="81280"/>
                  </a:moveTo>
                  <a:lnTo>
                    <a:pt x="0" y="81280"/>
                  </a:lnTo>
                  <a:lnTo>
                    <a:pt x="0" y="87629"/>
                  </a:lnTo>
                  <a:lnTo>
                    <a:pt x="25400" y="87629"/>
                  </a:lnTo>
                  <a:lnTo>
                    <a:pt x="25400" y="81280"/>
                  </a:lnTo>
                  <a:close/>
                </a:path>
                <a:path w="25400" h="803910">
                  <a:moveTo>
                    <a:pt x="25400" y="87630"/>
                  </a:moveTo>
                  <a:lnTo>
                    <a:pt x="0" y="87630"/>
                  </a:lnTo>
                  <a:lnTo>
                    <a:pt x="0" y="93979"/>
                  </a:lnTo>
                  <a:lnTo>
                    <a:pt x="25400" y="93979"/>
                  </a:lnTo>
                  <a:lnTo>
                    <a:pt x="25400" y="87630"/>
                  </a:lnTo>
                  <a:close/>
                </a:path>
                <a:path w="25400" h="803910">
                  <a:moveTo>
                    <a:pt x="25400" y="93980"/>
                  </a:moveTo>
                  <a:lnTo>
                    <a:pt x="0" y="93980"/>
                  </a:lnTo>
                  <a:lnTo>
                    <a:pt x="0" y="100329"/>
                  </a:lnTo>
                  <a:lnTo>
                    <a:pt x="25400" y="100329"/>
                  </a:lnTo>
                  <a:lnTo>
                    <a:pt x="25400" y="93980"/>
                  </a:lnTo>
                  <a:close/>
                </a:path>
                <a:path w="25400" h="803910">
                  <a:moveTo>
                    <a:pt x="25400" y="100330"/>
                  </a:moveTo>
                  <a:lnTo>
                    <a:pt x="0" y="100330"/>
                  </a:lnTo>
                  <a:lnTo>
                    <a:pt x="0" y="106679"/>
                  </a:lnTo>
                  <a:lnTo>
                    <a:pt x="25400" y="106679"/>
                  </a:lnTo>
                  <a:lnTo>
                    <a:pt x="25400" y="100330"/>
                  </a:lnTo>
                  <a:close/>
                </a:path>
                <a:path w="25400" h="803910">
                  <a:moveTo>
                    <a:pt x="25400" y="106680"/>
                  </a:moveTo>
                  <a:lnTo>
                    <a:pt x="0" y="106680"/>
                  </a:lnTo>
                  <a:lnTo>
                    <a:pt x="0" y="113029"/>
                  </a:lnTo>
                  <a:lnTo>
                    <a:pt x="25400" y="113029"/>
                  </a:lnTo>
                  <a:lnTo>
                    <a:pt x="25400" y="106680"/>
                  </a:lnTo>
                  <a:close/>
                </a:path>
                <a:path w="25400" h="803910">
                  <a:moveTo>
                    <a:pt x="25400" y="113030"/>
                  </a:moveTo>
                  <a:lnTo>
                    <a:pt x="0" y="113030"/>
                  </a:lnTo>
                  <a:lnTo>
                    <a:pt x="0" y="119379"/>
                  </a:lnTo>
                  <a:lnTo>
                    <a:pt x="25400" y="119379"/>
                  </a:lnTo>
                  <a:lnTo>
                    <a:pt x="25400" y="113030"/>
                  </a:lnTo>
                  <a:close/>
                </a:path>
                <a:path w="25400" h="803910">
                  <a:moveTo>
                    <a:pt x="25400" y="119380"/>
                  </a:moveTo>
                  <a:lnTo>
                    <a:pt x="0" y="119380"/>
                  </a:lnTo>
                  <a:lnTo>
                    <a:pt x="0" y="132079"/>
                  </a:lnTo>
                  <a:lnTo>
                    <a:pt x="25400" y="132079"/>
                  </a:lnTo>
                  <a:lnTo>
                    <a:pt x="25400" y="119380"/>
                  </a:lnTo>
                  <a:close/>
                </a:path>
                <a:path w="25400" h="803910">
                  <a:moveTo>
                    <a:pt x="25400" y="132080"/>
                  </a:moveTo>
                  <a:lnTo>
                    <a:pt x="0" y="132080"/>
                  </a:lnTo>
                  <a:lnTo>
                    <a:pt x="0" y="138429"/>
                  </a:lnTo>
                  <a:lnTo>
                    <a:pt x="25400" y="138429"/>
                  </a:lnTo>
                  <a:lnTo>
                    <a:pt x="25400" y="132080"/>
                  </a:lnTo>
                  <a:close/>
                </a:path>
                <a:path w="25400" h="803910">
                  <a:moveTo>
                    <a:pt x="25400" y="138430"/>
                  </a:moveTo>
                  <a:lnTo>
                    <a:pt x="0" y="138430"/>
                  </a:lnTo>
                  <a:lnTo>
                    <a:pt x="0" y="144779"/>
                  </a:lnTo>
                  <a:lnTo>
                    <a:pt x="25400" y="144779"/>
                  </a:lnTo>
                  <a:lnTo>
                    <a:pt x="25400" y="138430"/>
                  </a:lnTo>
                  <a:close/>
                </a:path>
                <a:path w="25400" h="803910">
                  <a:moveTo>
                    <a:pt x="25400" y="144780"/>
                  </a:moveTo>
                  <a:lnTo>
                    <a:pt x="0" y="144780"/>
                  </a:lnTo>
                  <a:lnTo>
                    <a:pt x="0" y="151129"/>
                  </a:lnTo>
                  <a:lnTo>
                    <a:pt x="25400" y="151129"/>
                  </a:lnTo>
                  <a:lnTo>
                    <a:pt x="25400" y="144780"/>
                  </a:lnTo>
                  <a:close/>
                </a:path>
                <a:path w="25400" h="803910">
                  <a:moveTo>
                    <a:pt x="25400" y="151130"/>
                  </a:moveTo>
                  <a:lnTo>
                    <a:pt x="0" y="151130"/>
                  </a:lnTo>
                  <a:lnTo>
                    <a:pt x="0" y="157479"/>
                  </a:lnTo>
                  <a:lnTo>
                    <a:pt x="25400" y="157479"/>
                  </a:lnTo>
                  <a:lnTo>
                    <a:pt x="25400" y="151130"/>
                  </a:lnTo>
                  <a:close/>
                </a:path>
                <a:path w="25400" h="803910">
                  <a:moveTo>
                    <a:pt x="25400" y="157480"/>
                  </a:moveTo>
                  <a:lnTo>
                    <a:pt x="0" y="157480"/>
                  </a:lnTo>
                  <a:lnTo>
                    <a:pt x="0" y="163829"/>
                  </a:lnTo>
                  <a:lnTo>
                    <a:pt x="25400" y="163829"/>
                  </a:lnTo>
                  <a:lnTo>
                    <a:pt x="25400" y="157480"/>
                  </a:lnTo>
                  <a:close/>
                </a:path>
                <a:path w="25400" h="803910">
                  <a:moveTo>
                    <a:pt x="25400" y="163830"/>
                  </a:moveTo>
                  <a:lnTo>
                    <a:pt x="0" y="163830"/>
                  </a:lnTo>
                  <a:lnTo>
                    <a:pt x="0" y="170179"/>
                  </a:lnTo>
                  <a:lnTo>
                    <a:pt x="25400" y="170179"/>
                  </a:lnTo>
                  <a:lnTo>
                    <a:pt x="25400" y="163830"/>
                  </a:lnTo>
                  <a:close/>
                </a:path>
                <a:path w="25400" h="803910">
                  <a:moveTo>
                    <a:pt x="25400" y="170180"/>
                  </a:moveTo>
                  <a:lnTo>
                    <a:pt x="0" y="170180"/>
                  </a:lnTo>
                  <a:lnTo>
                    <a:pt x="0" y="176529"/>
                  </a:lnTo>
                  <a:lnTo>
                    <a:pt x="25400" y="176529"/>
                  </a:lnTo>
                  <a:lnTo>
                    <a:pt x="25400" y="170180"/>
                  </a:lnTo>
                  <a:close/>
                </a:path>
                <a:path w="25400" h="803910">
                  <a:moveTo>
                    <a:pt x="25400" y="176530"/>
                  </a:moveTo>
                  <a:lnTo>
                    <a:pt x="0" y="176530"/>
                  </a:lnTo>
                  <a:lnTo>
                    <a:pt x="0" y="182879"/>
                  </a:lnTo>
                  <a:lnTo>
                    <a:pt x="25400" y="182879"/>
                  </a:lnTo>
                  <a:lnTo>
                    <a:pt x="25400" y="176530"/>
                  </a:lnTo>
                  <a:close/>
                </a:path>
                <a:path w="25400" h="803910">
                  <a:moveTo>
                    <a:pt x="25400" y="182880"/>
                  </a:moveTo>
                  <a:lnTo>
                    <a:pt x="0" y="182880"/>
                  </a:lnTo>
                  <a:lnTo>
                    <a:pt x="0" y="189229"/>
                  </a:lnTo>
                  <a:lnTo>
                    <a:pt x="25400" y="189229"/>
                  </a:lnTo>
                  <a:lnTo>
                    <a:pt x="25400" y="182880"/>
                  </a:lnTo>
                  <a:close/>
                </a:path>
                <a:path w="25400" h="803910">
                  <a:moveTo>
                    <a:pt x="25400" y="189230"/>
                  </a:moveTo>
                  <a:lnTo>
                    <a:pt x="0" y="189230"/>
                  </a:lnTo>
                  <a:lnTo>
                    <a:pt x="0" y="201929"/>
                  </a:lnTo>
                  <a:lnTo>
                    <a:pt x="25400" y="201929"/>
                  </a:lnTo>
                  <a:lnTo>
                    <a:pt x="25400" y="189230"/>
                  </a:lnTo>
                  <a:close/>
                </a:path>
                <a:path w="25400" h="803910">
                  <a:moveTo>
                    <a:pt x="25400" y="201930"/>
                  </a:moveTo>
                  <a:lnTo>
                    <a:pt x="0" y="201930"/>
                  </a:lnTo>
                  <a:lnTo>
                    <a:pt x="0" y="208279"/>
                  </a:lnTo>
                  <a:lnTo>
                    <a:pt x="25400" y="208279"/>
                  </a:lnTo>
                  <a:lnTo>
                    <a:pt x="25400" y="201930"/>
                  </a:lnTo>
                  <a:close/>
                </a:path>
                <a:path w="25400" h="803910">
                  <a:moveTo>
                    <a:pt x="25400" y="208280"/>
                  </a:moveTo>
                  <a:lnTo>
                    <a:pt x="0" y="208280"/>
                  </a:lnTo>
                  <a:lnTo>
                    <a:pt x="0" y="214629"/>
                  </a:lnTo>
                  <a:lnTo>
                    <a:pt x="25400" y="214629"/>
                  </a:lnTo>
                  <a:lnTo>
                    <a:pt x="25400" y="208280"/>
                  </a:lnTo>
                  <a:close/>
                </a:path>
                <a:path w="25400" h="803910">
                  <a:moveTo>
                    <a:pt x="25400" y="214630"/>
                  </a:moveTo>
                  <a:lnTo>
                    <a:pt x="0" y="214630"/>
                  </a:lnTo>
                  <a:lnTo>
                    <a:pt x="0" y="220979"/>
                  </a:lnTo>
                  <a:lnTo>
                    <a:pt x="25400" y="220979"/>
                  </a:lnTo>
                  <a:lnTo>
                    <a:pt x="25400" y="214630"/>
                  </a:lnTo>
                  <a:close/>
                </a:path>
                <a:path w="25400" h="803910">
                  <a:moveTo>
                    <a:pt x="25400" y="220980"/>
                  </a:moveTo>
                  <a:lnTo>
                    <a:pt x="0" y="220980"/>
                  </a:lnTo>
                  <a:lnTo>
                    <a:pt x="0" y="227329"/>
                  </a:lnTo>
                  <a:lnTo>
                    <a:pt x="25400" y="227329"/>
                  </a:lnTo>
                  <a:lnTo>
                    <a:pt x="25400" y="220980"/>
                  </a:lnTo>
                  <a:close/>
                </a:path>
                <a:path w="25400" h="803910">
                  <a:moveTo>
                    <a:pt x="25400" y="227330"/>
                  </a:moveTo>
                  <a:lnTo>
                    <a:pt x="0" y="227330"/>
                  </a:lnTo>
                  <a:lnTo>
                    <a:pt x="0" y="233679"/>
                  </a:lnTo>
                  <a:lnTo>
                    <a:pt x="25400" y="233679"/>
                  </a:lnTo>
                  <a:lnTo>
                    <a:pt x="25400" y="227330"/>
                  </a:lnTo>
                  <a:close/>
                </a:path>
                <a:path w="25400" h="803910">
                  <a:moveTo>
                    <a:pt x="25400" y="233680"/>
                  </a:moveTo>
                  <a:lnTo>
                    <a:pt x="0" y="233680"/>
                  </a:lnTo>
                  <a:lnTo>
                    <a:pt x="0" y="240029"/>
                  </a:lnTo>
                  <a:lnTo>
                    <a:pt x="25400" y="240029"/>
                  </a:lnTo>
                  <a:lnTo>
                    <a:pt x="25400" y="233680"/>
                  </a:lnTo>
                  <a:close/>
                </a:path>
                <a:path w="25400" h="803910">
                  <a:moveTo>
                    <a:pt x="25400" y="240030"/>
                  </a:moveTo>
                  <a:lnTo>
                    <a:pt x="0" y="240030"/>
                  </a:lnTo>
                  <a:lnTo>
                    <a:pt x="0" y="246379"/>
                  </a:lnTo>
                  <a:lnTo>
                    <a:pt x="25400" y="246379"/>
                  </a:lnTo>
                  <a:lnTo>
                    <a:pt x="25400" y="240030"/>
                  </a:lnTo>
                  <a:close/>
                </a:path>
                <a:path w="25400" h="803910">
                  <a:moveTo>
                    <a:pt x="25400" y="246380"/>
                  </a:moveTo>
                  <a:lnTo>
                    <a:pt x="0" y="246380"/>
                  </a:lnTo>
                  <a:lnTo>
                    <a:pt x="0" y="252729"/>
                  </a:lnTo>
                  <a:lnTo>
                    <a:pt x="25400" y="252729"/>
                  </a:lnTo>
                  <a:lnTo>
                    <a:pt x="25400" y="246380"/>
                  </a:lnTo>
                  <a:close/>
                </a:path>
                <a:path w="25400" h="803910">
                  <a:moveTo>
                    <a:pt x="25400" y="252730"/>
                  </a:moveTo>
                  <a:lnTo>
                    <a:pt x="0" y="252730"/>
                  </a:lnTo>
                  <a:lnTo>
                    <a:pt x="0" y="259079"/>
                  </a:lnTo>
                  <a:lnTo>
                    <a:pt x="25400" y="259079"/>
                  </a:lnTo>
                  <a:lnTo>
                    <a:pt x="25400" y="252730"/>
                  </a:lnTo>
                  <a:close/>
                </a:path>
                <a:path w="25400" h="803910">
                  <a:moveTo>
                    <a:pt x="25400" y="259080"/>
                  </a:moveTo>
                  <a:lnTo>
                    <a:pt x="0" y="259080"/>
                  </a:lnTo>
                  <a:lnTo>
                    <a:pt x="0" y="265429"/>
                  </a:lnTo>
                  <a:lnTo>
                    <a:pt x="25400" y="265429"/>
                  </a:lnTo>
                  <a:lnTo>
                    <a:pt x="25400" y="259080"/>
                  </a:lnTo>
                  <a:close/>
                </a:path>
                <a:path w="25400" h="803910">
                  <a:moveTo>
                    <a:pt x="25400" y="265430"/>
                  </a:moveTo>
                  <a:lnTo>
                    <a:pt x="0" y="265430"/>
                  </a:lnTo>
                  <a:lnTo>
                    <a:pt x="0" y="271779"/>
                  </a:lnTo>
                  <a:lnTo>
                    <a:pt x="25400" y="271779"/>
                  </a:lnTo>
                  <a:lnTo>
                    <a:pt x="25400" y="265430"/>
                  </a:lnTo>
                  <a:close/>
                </a:path>
                <a:path w="25400" h="803910">
                  <a:moveTo>
                    <a:pt x="25400" y="271780"/>
                  </a:moveTo>
                  <a:lnTo>
                    <a:pt x="0" y="271780"/>
                  </a:lnTo>
                  <a:lnTo>
                    <a:pt x="0" y="278129"/>
                  </a:lnTo>
                  <a:lnTo>
                    <a:pt x="25400" y="278129"/>
                  </a:lnTo>
                  <a:lnTo>
                    <a:pt x="25400" y="271780"/>
                  </a:lnTo>
                  <a:close/>
                </a:path>
                <a:path w="25400" h="803910">
                  <a:moveTo>
                    <a:pt x="25400" y="278130"/>
                  </a:moveTo>
                  <a:lnTo>
                    <a:pt x="0" y="278130"/>
                  </a:lnTo>
                  <a:lnTo>
                    <a:pt x="0" y="284479"/>
                  </a:lnTo>
                  <a:lnTo>
                    <a:pt x="25400" y="284479"/>
                  </a:lnTo>
                  <a:lnTo>
                    <a:pt x="25400" y="278130"/>
                  </a:lnTo>
                  <a:close/>
                </a:path>
                <a:path w="25400" h="803910">
                  <a:moveTo>
                    <a:pt x="25400" y="284480"/>
                  </a:moveTo>
                  <a:lnTo>
                    <a:pt x="0" y="284480"/>
                  </a:lnTo>
                  <a:lnTo>
                    <a:pt x="0" y="290829"/>
                  </a:lnTo>
                  <a:lnTo>
                    <a:pt x="25400" y="290829"/>
                  </a:lnTo>
                  <a:lnTo>
                    <a:pt x="25400" y="284480"/>
                  </a:lnTo>
                  <a:close/>
                </a:path>
                <a:path w="25400" h="803910">
                  <a:moveTo>
                    <a:pt x="25400" y="290830"/>
                  </a:moveTo>
                  <a:lnTo>
                    <a:pt x="0" y="290830"/>
                  </a:lnTo>
                  <a:lnTo>
                    <a:pt x="0" y="297179"/>
                  </a:lnTo>
                  <a:lnTo>
                    <a:pt x="25400" y="297179"/>
                  </a:lnTo>
                  <a:lnTo>
                    <a:pt x="25400" y="290830"/>
                  </a:lnTo>
                  <a:close/>
                </a:path>
                <a:path w="25400" h="803910">
                  <a:moveTo>
                    <a:pt x="25400" y="297180"/>
                  </a:moveTo>
                  <a:lnTo>
                    <a:pt x="0" y="297180"/>
                  </a:lnTo>
                  <a:lnTo>
                    <a:pt x="0" y="303529"/>
                  </a:lnTo>
                  <a:lnTo>
                    <a:pt x="25400" y="303529"/>
                  </a:lnTo>
                  <a:lnTo>
                    <a:pt x="25400" y="297180"/>
                  </a:lnTo>
                  <a:close/>
                </a:path>
                <a:path w="25400" h="803910">
                  <a:moveTo>
                    <a:pt x="25400" y="303530"/>
                  </a:moveTo>
                  <a:lnTo>
                    <a:pt x="0" y="303530"/>
                  </a:lnTo>
                  <a:lnTo>
                    <a:pt x="0" y="309879"/>
                  </a:lnTo>
                  <a:lnTo>
                    <a:pt x="25400" y="309879"/>
                  </a:lnTo>
                  <a:lnTo>
                    <a:pt x="25400" y="303530"/>
                  </a:lnTo>
                  <a:close/>
                </a:path>
                <a:path w="25400" h="803910">
                  <a:moveTo>
                    <a:pt x="25400" y="309880"/>
                  </a:moveTo>
                  <a:lnTo>
                    <a:pt x="0" y="309880"/>
                  </a:lnTo>
                  <a:lnTo>
                    <a:pt x="0" y="328929"/>
                  </a:lnTo>
                  <a:lnTo>
                    <a:pt x="25400" y="328929"/>
                  </a:lnTo>
                  <a:lnTo>
                    <a:pt x="25400" y="309880"/>
                  </a:lnTo>
                  <a:close/>
                </a:path>
                <a:path w="25400" h="803910">
                  <a:moveTo>
                    <a:pt x="25400" y="328930"/>
                  </a:moveTo>
                  <a:lnTo>
                    <a:pt x="0" y="328930"/>
                  </a:lnTo>
                  <a:lnTo>
                    <a:pt x="0" y="335279"/>
                  </a:lnTo>
                  <a:lnTo>
                    <a:pt x="25400" y="335279"/>
                  </a:lnTo>
                  <a:lnTo>
                    <a:pt x="25400" y="328930"/>
                  </a:lnTo>
                  <a:close/>
                </a:path>
                <a:path w="25400" h="803910">
                  <a:moveTo>
                    <a:pt x="25400" y="335280"/>
                  </a:moveTo>
                  <a:lnTo>
                    <a:pt x="0" y="335280"/>
                  </a:lnTo>
                  <a:lnTo>
                    <a:pt x="0" y="373379"/>
                  </a:lnTo>
                  <a:lnTo>
                    <a:pt x="25400" y="373379"/>
                  </a:lnTo>
                  <a:lnTo>
                    <a:pt x="25400" y="335280"/>
                  </a:lnTo>
                  <a:close/>
                </a:path>
                <a:path w="25400" h="803910">
                  <a:moveTo>
                    <a:pt x="25400" y="373380"/>
                  </a:moveTo>
                  <a:lnTo>
                    <a:pt x="0" y="373380"/>
                  </a:lnTo>
                  <a:lnTo>
                    <a:pt x="0" y="379729"/>
                  </a:lnTo>
                  <a:lnTo>
                    <a:pt x="25400" y="379729"/>
                  </a:lnTo>
                  <a:lnTo>
                    <a:pt x="25400" y="373380"/>
                  </a:lnTo>
                  <a:close/>
                </a:path>
                <a:path w="25400" h="803910">
                  <a:moveTo>
                    <a:pt x="25400" y="379730"/>
                  </a:moveTo>
                  <a:lnTo>
                    <a:pt x="0" y="379730"/>
                  </a:lnTo>
                  <a:lnTo>
                    <a:pt x="0" y="392429"/>
                  </a:lnTo>
                  <a:lnTo>
                    <a:pt x="25400" y="392429"/>
                  </a:lnTo>
                  <a:lnTo>
                    <a:pt x="25400" y="379730"/>
                  </a:lnTo>
                  <a:close/>
                </a:path>
                <a:path w="25400" h="803910">
                  <a:moveTo>
                    <a:pt x="25400" y="392430"/>
                  </a:moveTo>
                  <a:lnTo>
                    <a:pt x="0" y="392430"/>
                  </a:lnTo>
                  <a:lnTo>
                    <a:pt x="0" y="398779"/>
                  </a:lnTo>
                  <a:lnTo>
                    <a:pt x="25400" y="398779"/>
                  </a:lnTo>
                  <a:lnTo>
                    <a:pt x="25400" y="392430"/>
                  </a:lnTo>
                  <a:close/>
                </a:path>
                <a:path w="25400" h="803910">
                  <a:moveTo>
                    <a:pt x="25400" y="398780"/>
                  </a:moveTo>
                  <a:lnTo>
                    <a:pt x="0" y="398780"/>
                  </a:lnTo>
                  <a:lnTo>
                    <a:pt x="0" y="411479"/>
                  </a:lnTo>
                  <a:lnTo>
                    <a:pt x="25400" y="411479"/>
                  </a:lnTo>
                  <a:lnTo>
                    <a:pt x="25400" y="398780"/>
                  </a:lnTo>
                  <a:close/>
                </a:path>
                <a:path w="25400" h="803910">
                  <a:moveTo>
                    <a:pt x="25400" y="411480"/>
                  </a:moveTo>
                  <a:lnTo>
                    <a:pt x="0" y="411480"/>
                  </a:lnTo>
                  <a:lnTo>
                    <a:pt x="0" y="417829"/>
                  </a:lnTo>
                  <a:lnTo>
                    <a:pt x="25400" y="417829"/>
                  </a:lnTo>
                  <a:lnTo>
                    <a:pt x="25400" y="411480"/>
                  </a:lnTo>
                  <a:close/>
                </a:path>
                <a:path w="25400" h="803910">
                  <a:moveTo>
                    <a:pt x="25400" y="417830"/>
                  </a:moveTo>
                  <a:lnTo>
                    <a:pt x="0" y="417830"/>
                  </a:lnTo>
                  <a:lnTo>
                    <a:pt x="0" y="430529"/>
                  </a:lnTo>
                  <a:lnTo>
                    <a:pt x="25400" y="430529"/>
                  </a:lnTo>
                  <a:lnTo>
                    <a:pt x="25400" y="417830"/>
                  </a:lnTo>
                  <a:close/>
                </a:path>
                <a:path w="25400" h="803910">
                  <a:moveTo>
                    <a:pt x="25400" y="430530"/>
                  </a:moveTo>
                  <a:lnTo>
                    <a:pt x="0" y="430530"/>
                  </a:lnTo>
                  <a:lnTo>
                    <a:pt x="0" y="436879"/>
                  </a:lnTo>
                  <a:lnTo>
                    <a:pt x="25400" y="436879"/>
                  </a:lnTo>
                  <a:lnTo>
                    <a:pt x="25400" y="430530"/>
                  </a:lnTo>
                  <a:close/>
                </a:path>
                <a:path w="25400" h="803910">
                  <a:moveTo>
                    <a:pt x="25400" y="436880"/>
                  </a:moveTo>
                  <a:lnTo>
                    <a:pt x="0" y="436880"/>
                  </a:lnTo>
                  <a:lnTo>
                    <a:pt x="0" y="443229"/>
                  </a:lnTo>
                  <a:lnTo>
                    <a:pt x="25400" y="443229"/>
                  </a:lnTo>
                  <a:lnTo>
                    <a:pt x="25400" y="436880"/>
                  </a:lnTo>
                  <a:close/>
                </a:path>
                <a:path w="25400" h="803910">
                  <a:moveTo>
                    <a:pt x="25400" y="443230"/>
                  </a:moveTo>
                  <a:lnTo>
                    <a:pt x="0" y="443230"/>
                  </a:lnTo>
                  <a:lnTo>
                    <a:pt x="0" y="449579"/>
                  </a:lnTo>
                  <a:lnTo>
                    <a:pt x="25400" y="449579"/>
                  </a:lnTo>
                  <a:lnTo>
                    <a:pt x="25400" y="443230"/>
                  </a:lnTo>
                  <a:close/>
                </a:path>
                <a:path w="25400" h="803910">
                  <a:moveTo>
                    <a:pt x="25400" y="449580"/>
                  </a:moveTo>
                  <a:lnTo>
                    <a:pt x="0" y="449580"/>
                  </a:lnTo>
                  <a:lnTo>
                    <a:pt x="0" y="455929"/>
                  </a:lnTo>
                  <a:lnTo>
                    <a:pt x="25400" y="455929"/>
                  </a:lnTo>
                  <a:lnTo>
                    <a:pt x="25400" y="449580"/>
                  </a:lnTo>
                  <a:close/>
                </a:path>
                <a:path w="25400" h="803910">
                  <a:moveTo>
                    <a:pt x="25400" y="455930"/>
                  </a:moveTo>
                  <a:lnTo>
                    <a:pt x="0" y="455930"/>
                  </a:lnTo>
                  <a:lnTo>
                    <a:pt x="0" y="462279"/>
                  </a:lnTo>
                  <a:lnTo>
                    <a:pt x="25400" y="462279"/>
                  </a:lnTo>
                  <a:lnTo>
                    <a:pt x="25400" y="455930"/>
                  </a:lnTo>
                  <a:close/>
                </a:path>
                <a:path w="25400" h="803910">
                  <a:moveTo>
                    <a:pt x="25400" y="462280"/>
                  </a:moveTo>
                  <a:lnTo>
                    <a:pt x="0" y="462280"/>
                  </a:lnTo>
                  <a:lnTo>
                    <a:pt x="0" y="468629"/>
                  </a:lnTo>
                  <a:lnTo>
                    <a:pt x="25400" y="468629"/>
                  </a:lnTo>
                  <a:lnTo>
                    <a:pt x="25400" y="462280"/>
                  </a:lnTo>
                  <a:close/>
                </a:path>
                <a:path w="25400" h="803910">
                  <a:moveTo>
                    <a:pt x="25400" y="468630"/>
                  </a:moveTo>
                  <a:lnTo>
                    <a:pt x="0" y="468630"/>
                  </a:lnTo>
                  <a:lnTo>
                    <a:pt x="0" y="474979"/>
                  </a:lnTo>
                  <a:lnTo>
                    <a:pt x="25400" y="474979"/>
                  </a:lnTo>
                  <a:lnTo>
                    <a:pt x="25400" y="468630"/>
                  </a:lnTo>
                  <a:close/>
                </a:path>
                <a:path w="25400" h="803910">
                  <a:moveTo>
                    <a:pt x="25400" y="474980"/>
                  </a:moveTo>
                  <a:lnTo>
                    <a:pt x="0" y="474980"/>
                  </a:lnTo>
                  <a:lnTo>
                    <a:pt x="0" y="481329"/>
                  </a:lnTo>
                  <a:lnTo>
                    <a:pt x="25400" y="481329"/>
                  </a:lnTo>
                  <a:lnTo>
                    <a:pt x="25400" y="474980"/>
                  </a:lnTo>
                  <a:close/>
                </a:path>
                <a:path w="25400" h="803910">
                  <a:moveTo>
                    <a:pt x="25400" y="481330"/>
                  </a:moveTo>
                  <a:lnTo>
                    <a:pt x="0" y="481330"/>
                  </a:lnTo>
                  <a:lnTo>
                    <a:pt x="0" y="487679"/>
                  </a:lnTo>
                  <a:lnTo>
                    <a:pt x="25400" y="487679"/>
                  </a:lnTo>
                  <a:lnTo>
                    <a:pt x="25400" y="481330"/>
                  </a:lnTo>
                  <a:close/>
                </a:path>
                <a:path w="25400" h="803910">
                  <a:moveTo>
                    <a:pt x="25400" y="487680"/>
                  </a:moveTo>
                  <a:lnTo>
                    <a:pt x="0" y="487680"/>
                  </a:lnTo>
                  <a:lnTo>
                    <a:pt x="0" y="494029"/>
                  </a:lnTo>
                  <a:lnTo>
                    <a:pt x="25400" y="494029"/>
                  </a:lnTo>
                  <a:lnTo>
                    <a:pt x="25400" y="487680"/>
                  </a:lnTo>
                  <a:close/>
                </a:path>
                <a:path w="25400" h="803910">
                  <a:moveTo>
                    <a:pt x="25400" y="494030"/>
                  </a:moveTo>
                  <a:lnTo>
                    <a:pt x="0" y="494030"/>
                  </a:lnTo>
                  <a:lnTo>
                    <a:pt x="0" y="500379"/>
                  </a:lnTo>
                  <a:lnTo>
                    <a:pt x="25400" y="500379"/>
                  </a:lnTo>
                  <a:lnTo>
                    <a:pt x="25400" y="494030"/>
                  </a:lnTo>
                  <a:close/>
                </a:path>
                <a:path w="25400" h="803910">
                  <a:moveTo>
                    <a:pt x="25400" y="500380"/>
                  </a:moveTo>
                  <a:lnTo>
                    <a:pt x="0" y="500380"/>
                  </a:lnTo>
                  <a:lnTo>
                    <a:pt x="0" y="506729"/>
                  </a:lnTo>
                  <a:lnTo>
                    <a:pt x="25400" y="506729"/>
                  </a:lnTo>
                  <a:lnTo>
                    <a:pt x="25400" y="500380"/>
                  </a:lnTo>
                  <a:close/>
                </a:path>
                <a:path w="25400" h="803910">
                  <a:moveTo>
                    <a:pt x="25400" y="506730"/>
                  </a:moveTo>
                  <a:lnTo>
                    <a:pt x="0" y="506730"/>
                  </a:lnTo>
                  <a:lnTo>
                    <a:pt x="0" y="513079"/>
                  </a:lnTo>
                  <a:lnTo>
                    <a:pt x="25400" y="513079"/>
                  </a:lnTo>
                  <a:lnTo>
                    <a:pt x="25400" y="506730"/>
                  </a:lnTo>
                  <a:close/>
                </a:path>
                <a:path w="25400" h="803910">
                  <a:moveTo>
                    <a:pt x="25400" y="513080"/>
                  </a:moveTo>
                  <a:lnTo>
                    <a:pt x="0" y="513080"/>
                  </a:lnTo>
                  <a:lnTo>
                    <a:pt x="0" y="519429"/>
                  </a:lnTo>
                  <a:lnTo>
                    <a:pt x="25400" y="519429"/>
                  </a:lnTo>
                  <a:lnTo>
                    <a:pt x="25400" y="513080"/>
                  </a:lnTo>
                  <a:close/>
                </a:path>
                <a:path w="25400" h="803910">
                  <a:moveTo>
                    <a:pt x="25400" y="519430"/>
                  </a:moveTo>
                  <a:lnTo>
                    <a:pt x="0" y="519430"/>
                  </a:lnTo>
                  <a:lnTo>
                    <a:pt x="0" y="525779"/>
                  </a:lnTo>
                  <a:lnTo>
                    <a:pt x="25400" y="525779"/>
                  </a:lnTo>
                  <a:lnTo>
                    <a:pt x="25400" y="519430"/>
                  </a:lnTo>
                  <a:close/>
                </a:path>
                <a:path w="25400" h="803910">
                  <a:moveTo>
                    <a:pt x="25400" y="525780"/>
                  </a:moveTo>
                  <a:lnTo>
                    <a:pt x="0" y="525780"/>
                  </a:lnTo>
                  <a:lnTo>
                    <a:pt x="0" y="532129"/>
                  </a:lnTo>
                  <a:lnTo>
                    <a:pt x="25400" y="532129"/>
                  </a:lnTo>
                  <a:lnTo>
                    <a:pt x="25400" y="525780"/>
                  </a:lnTo>
                  <a:close/>
                </a:path>
                <a:path w="25400" h="803910">
                  <a:moveTo>
                    <a:pt x="25400" y="532130"/>
                  </a:moveTo>
                  <a:lnTo>
                    <a:pt x="0" y="532130"/>
                  </a:lnTo>
                  <a:lnTo>
                    <a:pt x="0" y="538479"/>
                  </a:lnTo>
                  <a:lnTo>
                    <a:pt x="25400" y="538479"/>
                  </a:lnTo>
                  <a:lnTo>
                    <a:pt x="25400" y="532130"/>
                  </a:lnTo>
                  <a:close/>
                </a:path>
                <a:path w="25400" h="803910">
                  <a:moveTo>
                    <a:pt x="25400" y="538480"/>
                  </a:moveTo>
                  <a:lnTo>
                    <a:pt x="0" y="538480"/>
                  </a:lnTo>
                  <a:lnTo>
                    <a:pt x="0" y="544829"/>
                  </a:lnTo>
                  <a:lnTo>
                    <a:pt x="25400" y="544829"/>
                  </a:lnTo>
                  <a:lnTo>
                    <a:pt x="25400" y="538480"/>
                  </a:lnTo>
                  <a:close/>
                </a:path>
                <a:path w="25400" h="803910">
                  <a:moveTo>
                    <a:pt x="25400" y="544830"/>
                  </a:moveTo>
                  <a:lnTo>
                    <a:pt x="0" y="544830"/>
                  </a:lnTo>
                  <a:lnTo>
                    <a:pt x="0" y="551179"/>
                  </a:lnTo>
                  <a:lnTo>
                    <a:pt x="25400" y="551179"/>
                  </a:lnTo>
                  <a:lnTo>
                    <a:pt x="25400" y="544830"/>
                  </a:lnTo>
                  <a:close/>
                </a:path>
                <a:path w="25400" h="803910">
                  <a:moveTo>
                    <a:pt x="25400" y="551180"/>
                  </a:moveTo>
                  <a:lnTo>
                    <a:pt x="0" y="551180"/>
                  </a:lnTo>
                  <a:lnTo>
                    <a:pt x="0" y="557529"/>
                  </a:lnTo>
                  <a:lnTo>
                    <a:pt x="25400" y="557529"/>
                  </a:lnTo>
                  <a:lnTo>
                    <a:pt x="25400" y="551180"/>
                  </a:lnTo>
                  <a:close/>
                </a:path>
                <a:path w="25400" h="803910">
                  <a:moveTo>
                    <a:pt x="25400" y="557530"/>
                  </a:moveTo>
                  <a:lnTo>
                    <a:pt x="0" y="557530"/>
                  </a:lnTo>
                  <a:lnTo>
                    <a:pt x="0" y="563879"/>
                  </a:lnTo>
                  <a:lnTo>
                    <a:pt x="25400" y="563879"/>
                  </a:lnTo>
                  <a:lnTo>
                    <a:pt x="25400" y="557530"/>
                  </a:lnTo>
                  <a:close/>
                </a:path>
                <a:path w="25400" h="803910">
                  <a:moveTo>
                    <a:pt x="25400" y="563880"/>
                  </a:moveTo>
                  <a:lnTo>
                    <a:pt x="0" y="563880"/>
                  </a:lnTo>
                  <a:lnTo>
                    <a:pt x="0" y="584199"/>
                  </a:lnTo>
                  <a:lnTo>
                    <a:pt x="25400" y="584199"/>
                  </a:lnTo>
                  <a:lnTo>
                    <a:pt x="25400" y="563880"/>
                  </a:lnTo>
                  <a:close/>
                </a:path>
                <a:path w="25400" h="803910">
                  <a:moveTo>
                    <a:pt x="25400" y="584200"/>
                  </a:moveTo>
                  <a:lnTo>
                    <a:pt x="0" y="584200"/>
                  </a:lnTo>
                  <a:lnTo>
                    <a:pt x="0" y="590549"/>
                  </a:lnTo>
                  <a:lnTo>
                    <a:pt x="25400" y="590549"/>
                  </a:lnTo>
                  <a:lnTo>
                    <a:pt x="25400" y="584200"/>
                  </a:lnTo>
                  <a:close/>
                </a:path>
                <a:path w="25400" h="803910">
                  <a:moveTo>
                    <a:pt x="25400" y="590550"/>
                  </a:moveTo>
                  <a:lnTo>
                    <a:pt x="0" y="590550"/>
                  </a:lnTo>
                  <a:lnTo>
                    <a:pt x="0" y="609599"/>
                  </a:lnTo>
                  <a:lnTo>
                    <a:pt x="25400" y="609599"/>
                  </a:lnTo>
                  <a:lnTo>
                    <a:pt x="25400" y="590550"/>
                  </a:lnTo>
                  <a:close/>
                </a:path>
                <a:path w="25400" h="803910">
                  <a:moveTo>
                    <a:pt x="25400" y="609600"/>
                  </a:moveTo>
                  <a:lnTo>
                    <a:pt x="0" y="609600"/>
                  </a:lnTo>
                  <a:lnTo>
                    <a:pt x="0" y="615949"/>
                  </a:lnTo>
                  <a:lnTo>
                    <a:pt x="25400" y="615949"/>
                  </a:lnTo>
                  <a:lnTo>
                    <a:pt x="25400" y="609600"/>
                  </a:lnTo>
                  <a:close/>
                </a:path>
                <a:path w="25400" h="803910">
                  <a:moveTo>
                    <a:pt x="25400" y="615950"/>
                  </a:moveTo>
                  <a:lnTo>
                    <a:pt x="0" y="615950"/>
                  </a:lnTo>
                  <a:lnTo>
                    <a:pt x="0" y="622299"/>
                  </a:lnTo>
                  <a:lnTo>
                    <a:pt x="25400" y="622299"/>
                  </a:lnTo>
                  <a:lnTo>
                    <a:pt x="25400" y="615950"/>
                  </a:lnTo>
                  <a:close/>
                </a:path>
                <a:path w="25400" h="803910">
                  <a:moveTo>
                    <a:pt x="25400" y="622300"/>
                  </a:moveTo>
                  <a:lnTo>
                    <a:pt x="0" y="622300"/>
                  </a:lnTo>
                  <a:lnTo>
                    <a:pt x="0" y="628649"/>
                  </a:lnTo>
                  <a:lnTo>
                    <a:pt x="25400" y="628649"/>
                  </a:lnTo>
                  <a:lnTo>
                    <a:pt x="25400" y="622300"/>
                  </a:lnTo>
                  <a:close/>
                </a:path>
                <a:path w="25400" h="803910">
                  <a:moveTo>
                    <a:pt x="25400" y="628650"/>
                  </a:moveTo>
                  <a:lnTo>
                    <a:pt x="0" y="628650"/>
                  </a:lnTo>
                  <a:lnTo>
                    <a:pt x="0" y="634999"/>
                  </a:lnTo>
                  <a:lnTo>
                    <a:pt x="25400" y="634999"/>
                  </a:lnTo>
                  <a:lnTo>
                    <a:pt x="25400" y="628650"/>
                  </a:lnTo>
                  <a:close/>
                </a:path>
                <a:path w="25400" h="803910">
                  <a:moveTo>
                    <a:pt x="25400" y="635000"/>
                  </a:moveTo>
                  <a:lnTo>
                    <a:pt x="0" y="635000"/>
                  </a:lnTo>
                  <a:lnTo>
                    <a:pt x="0" y="641349"/>
                  </a:lnTo>
                  <a:lnTo>
                    <a:pt x="25400" y="641349"/>
                  </a:lnTo>
                  <a:lnTo>
                    <a:pt x="25400" y="635000"/>
                  </a:lnTo>
                  <a:close/>
                </a:path>
                <a:path w="25400" h="803910">
                  <a:moveTo>
                    <a:pt x="25400" y="641350"/>
                  </a:moveTo>
                  <a:lnTo>
                    <a:pt x="0" y="641350"/>
                  </a:lnTo>
                  <a:lnTo>
                    <a:pt x="0" y="647699"/>
                  </a:lnTo>
                  <a:lnTo>
                    <a:pt x="25400" y="647699"/>
                  </a:lnTo>
                  <a:lnTo>
                    <a:pt x="25400" y="641350"/>
                  </a:lnTo>
                  <a:close/>
                </a:path>
                <a:path w="25400" h="803910">
                  <a:moveTo>
                    <a:pt x="25400" y="647700"/>
                  </a:moveTo>
                  <a:lnTo>
                    <a:pt x="0" y="647700"/>
                  </a:lnTo>
                  <a:lnTo>
                    <a:pt x="0" y="660399"/>
                  </a:lnTo>
                  <a:lnTo>
                    <a:pt x="25400" y="660399"/>
                  </a:lnTo>
                  <a:lnTo>
                    <a:pt x="25400" y="647700"/>
                  </a:lnTo>
                  <a:close/>
                </a:path>
                <a:path w="25400" h="803910">
                  <a:moveTo>
                    <a:pt x="25400" y="660400"/>
                  </a:moveTo>
                  <a:lnTo>
                    <a:pt x="0" y="660400"/>
                  </a:lnTo>
                  <a:lnTo>
                    <a:pt x="0" y="666749"/>
                  </a:lnTo>
                  <a:lnTo>
                    <a:pt x="25400" y="666749"/>
                  </a:lnTo>
                  <a:lnTo>
                    <a:pt x="25400" y="660400"/>
                  </a:lnTo>
                  <a:close/>
                </a:path>
                <a:path w="25400" h="803910">
                  <a:moveTo>
                    <a:pt x="25400" y="666750"/>
                  </a:moveTo>
                  <a:lnTo>
                    <a:pt x="0" y="666750"/>
                  </a:lnTo>
                  <a:lnTo>
                    <a:pt x="0" y="673099"/>
                  </a:lnTo>
                  <a:lnTo>
                    <a:pt x="25400" y="673099"/>
                  </a:lnTo>
                  <a:lnTo>
                    <a:pt x="25400" y="666750"/>
                  </a:lnTo>
                  <a:close/>
                </a:path>
                <a:path w="25400" h="803910">
                  <a:moveTo>
                    <a:pt x="25400" y="673100"/>
                  </a:moveTo>
                  <a:lnTo>
                    <a:pt x="0" y="673100"/>
                  </a:lnTo>
                  <a:lnTo>
                    <a:pt x="0" y="679449"/>
                  </a:lnTo>
                  <a:lnTo>
                    <a:pt x="25400" y="679449"/>
                  </a:lnTo>
                  <a:lnTo>
                    <a:pt x="25400" y="673100"/>
                  </a:lnTo>
                  <a:close/>
                </a:path>
                <a:path w="25400" h="803910">
                  <a:moveTo>
                    <a:pt x="25400" y="679450"/>
                  </a:moveTo>
                  <a:lnTo>
                    <a:pt x="0" y="679450"/>
                  </a:lnTo>
                  <a:lnTo>
                    <a:pt x="0" y="685799"/>
                  </a:lnTo>
                  <a:lnTo>
                    <a:pt x="25400" y="685799"/>
                  </a:lnTo>
                  <a:lnTo>
                    <a:pt x="25400" y="679450"/>
                  </a:lnTo>
                  <a:close/>
                </a:path>
                <a:path w="25400" h="803910">
                  <a:moveTo>
                    <a:pt x="25400" y="685800"/>
                  </a:moveTo>
                  <a:lnTo>
                    <a:pt x="0" y="685800"/>
                  </a:lnTo>
                  <a:lnTo>
                    <a:pt x="0" y="692149"/>
                  </a:lnTo>
                  <a:lnTo>
                    <a:pt x="25400" y="692149"/>
                  </a:lnTo>
                  <a:lnTo>
                    <a:pt x="25400" y="685800"/>
                  </a:lnTo>
                  <a:close/>
                </a:path>
                <a:path w="25400" h="803910">
                  <a:moveTo>
                    <a:pt x="25400" y="692150"/>
                  </a:moveTo>
                  <a:lnTo>
                    <a:pt x="0" y="692150"/>
                  </a:lnTo>
                  <a:lnTo>
                    <a:pt x="0" y="695959"/>
                  </a:lnTo>
                  <a:lnTo>
                    <a:pt x="25400" y="695959"/>
                  </a:lnTo>
                  <a:lnTo>
                    <a:pt x="25400" y="692150"/>
                  </a:lnTo>
                  <a:close/>
                </a:path>
                <a:path w="25400" h="803910">
                  <a:moveTo>
                    <a:pt x="25400" y="695960"/>
                  </a:moveTo>
                  <a:lnTo>
                    <a:pt x="0" y="695960"/>
                  </a:lnTo>
                  <a:lnTo>
                    <a:pt x="0" y="704849"/>
                  </a:lnTo>
                  <a:lnTo>
                    <a:pt x="25400" y="704849"/>
                  </a:lnTo>
                  <a:lnTo>
                    <a:pt x="25400" y="695960"/>
                  </a:lnTo>
                  <a:close/>
                </a:path>
                <a:path w="25400" h="803910">
                  <a:moveTo>
                    <a:pt x="25400" y="704850"/>
                  </a:moveTo>
                  <a:lnTo>
                    <a:pt x="0" y="704850"/>
                  </a:lnTo>
                  <a:lnTo>
                    <a:pt x="0" y="711199"/>
                  </a:lnTo>
                  <a:lnTo>
                    <a:pt x="25400" y="711199"/>
                  </a:lnTo>
                  <a:lnTo>
                    <a:pt x="25400" y="704850"/>
                  </a:lnTo>
                  <a:close/>
                </a:path>
                <a:path w="25400" h="803910">
                  <a:moveTo>
                    <a:pt x="25400" y="711200"/>
                  </a:moveTo>
                  <a:lnTo>
                    <a:pt x="0" y="711200"/>
                  </a:lnTo>
                  <a:lnTo>
                    <a:pt x="0" y="717549"/>
                  </a:lnTo>
                  <a:lnTo>
                    <a:pt x="25400" y="717549"/>
                  </a:lnTo>
                  <a:lnTo>
                    <a:pt x="25400" y="711200"/>
                  </a:lnTo>
                  <a:close/>
                </a:path>
                <a:path w="25400" h="803910">
                  <a:moveTo>
                    <a:pt x="25400" y="717550"/>
                  </a:moveTo>
                  <a:lnTo>
                    <a:pt x="0" y="717550"/>
                  </a:lnTo>
                  <a:lnTo>
                    <a:pt x="0" y="723899"/>
                  </a:lnTo>
                  <a:lnTo>
                    <a:pt x="25400" y="723899"/>
                  </a:lnTo>
                  <a:lnTo>
                    <a:pt x="25400" y="717550"/>
                  </a:lnTo>
                  <a:close/>
                </a:path>
                <a:path w="25400" h="803910">
                  <a:moveTo>
                    <a:pt x="25400" y="723900"/>
                  </a:moveTo>
                  <a:lnTo>
                    <a:pt x="0" y="723900"/>
                  </a:lnTo>
                  <a:lnTo>
                    <a:pt x="0" y="730249"/>
                  </a:lnTo>
                  <a:lnTo>
                    <a:pt x="25400" y="730249"/>
                  </a:lnTo>
                  <a:lnTo>
                    <a:pt x="25400" y="723900"/>
                  </a:lnTo>
                  <a:close/>
                </a:path>
                <a:path w="25400" h="803910">
                  <a:moveTo>
                    <a:pt x="25400" y="730250"/>
                  </a:moveTo>
                  <a:lnTo>
                    <a:pt x="0" y="730250"/>
                  </a:lnTo>
                  <a:lnTo>
                    <a:pt x="0" y="736599"/>
                  </a:lnTo>
                  <a:lnTo>
                    <a:pt x="25400" y="736599"/>
                  </a:lnTo>
                  <a:lnTo>
                    <a:pt x="25400" y="730250"/>
                  </a:lnTo>
                  <a:close/>
                </a:path>
                <a:path w="25400" h="803910">
                  <a:moveTo>
                    <a:pt x="25400" y="736600"/>
                  </a:moveTo>
                  <a:lnTo>
                    <a:pt x="0" y="736600"/>
                  </a:lnTo>
                  <a:lnTo>
                    <a:pt x="0" y="742949"/>
                  </a:lnTo>
                  <a:lnTo>
                    <a:pt x="25400" y="742949"/>
                  </a:lnTo>
                  <a:lnTo>
                    <a:pt x="25400" y="736600"/>
                  </a:lnTo>
                  <a:close/>
                </a:path>
                <a:path w="25400" h="803910">
                  <a:moveTo>
                    <a:pt x="25400" y="742950"/>
                  </a:moveTo>
                  <a:lnTo>
                    <a:pt x="0" y="742950"/>
                  </a:lnTo>
                  <a:lnTo>
                    <a:pt x="0" y="749299"/>
                  </a:lnTo>
                  <a:lnTo>
                    <a:pt x="25400" y="749299"/>
                  </a:lnTo>
                  <a:lnTo>
                    <a:pt x="25400" y="742950"/>
                  </a:lnTo>
                  <a:close/>
                </a:path>
                <a:path w="25400" h="803910">
                  <a:moveTo>
                    <a:pt x="25400" y="749300"/>
                  </a:moveTo>
                  <a:lnTo>
                    <a:pt x="0" y="749300"/>
                  </a:lnTo>
                  <a:lnTo>
                    <a:pt x="0" y="761999"/>
                  </a:lnTo>
                  <a:lnTo>
                    <a:pt x="25400" y="761999"/>
                  </a:lnTo>
                  <a:lnTo>
                    <a:pt x="25400" y="749300"/>
                  </a:lnTo>
                  <a:close/>
                </a:path>
                <a:path w="25400" h="803910">
                  <a:moveTo>
                    <a:pt x="25400" y="762000"/>
                  </a:moveTo>
                  <a:lnTo>
                    <a:pt x="0" y="762000"/>
                  </a:lnTo>
                  <a:lnTo>
                    <a:pt x="0" y="787399"/>
                  </a:lnTo>
                  <a:lnTo>
                    <a:pt x="25400" y="787399"/>
                  </a:lnTo>
                  <a:lnTo>
                    <a:pt x="25400" y="762000"/>
                  </a:lnTo>
                  <a:close/>
                </a:path>
                <a:path w="25400" h="803910">
                  <a:moveTo>
                    <a:pt x="25400" y="787400"/>
                  </a:moveTo>
                  <a:lnTo>
                    <a:pt x="0" y="787400"/>
                  </a:lnTo>
                  <a:lnTo>
                    <a:pt x="0" y="791210"/>
                  </a:lnTo>
                  <a:lnTo>
                    <a:pt x="1269" y="791210"/>
                  </a:lnTo>
                  <a:lnTo>
                    <a:pt x="1269" y="792479"/>
                  </a:lnTo>
                  <a:lnTo>
                    <a:pt x="3809" y="792479"/>
                  </a:lnTo>
                  <a:lnTo>
                    <a:pt x="3809" y="793749"/>
                  </a:lnTo>
                  <a:lnTo>
                    <a:pt x="5080" y="793749"/>
                  </a:lnTo>
                  <a:lnTo>
                    <a:pt x="5079" y="795019"/>
                  </a:lnTo>
                  <a:lnTo>
                    <a:pt x="7619" y="795019"/>
                  </a:lnTo>
                  <a:lnTo>
                    <a:pt x="7619" y="796289"/>
                  </a:lnTo>
                  <a:lnTo>
                    <a:pt x="10159" y="796289"/>
                  </a:lnTo>
                  <a:lnTo>
                    <a:pt x="10159" y="797559"/>
                  </a:lnTo>
                  <a:lnTo>
                    <a:pt x="25400" y="797559"/>
                  </a:lnTo>
                  <a:lnTo>
                    <a:pt x="25400" y="787400"/>
                  </a:lnTo>
                  <a:close/>
                </a:path>
                <a:path w="25400" h="803910">
                  <a:moveTo>
                    <a:pt x="25400" y="797560"/>
                  </a:moveTo>
                  <a:lnTo>
                    <a:pt x="12700" y="797560"/>
                  </a:lnTo>
                  <a:lnTo>
                    <a:pt x="12700" y="798830"/>
                  </a:lnTo>
                  <a:lnTo>
                    <a:pt x="15239" y="798830"/>
                  </a:lnTo>
                  <a:lnTo>
                    <a:pt x="15239" y="800099"/>
                  </a:lnTo>
                  <a:lnTo>
                    <a:pt x="25400" y="800099"/>
                  </a:lnTo>
                  <a:lnTo>
                    <a:pt x="25400" y="797560"/>
                  </a:lnTo>
                  <a:close/>
                </a:path>
                <a:path w="25400" h="803910">
                  <a:moveTo>
                    <a:pt x="25400" y="800100"/>
                  </a:moveTo>
                  <a:lnTo>
                    <a:pt x="17779" y="800100"/>
                  </a:lnTo>
                  <a:lnTo>
                    <a:pt x="17779" y="801369"/>
                  </a:lnTo>
                  <a:lnTo>
                    <a:pt x="20319" y="801369"/>
                  </a:lnTo>
                  <a:lnTo>
                    <a:pt x="20319" y="802639"/>
                  </a:lnTo>
                  <a:lnTo>
                    <a:pt x="22859" y="802639"/>
                  </a:lnTo>
                  <a:lnTo>
                    <a:pt x="22859" y="803909"/>
                  </a:lnTo>
                  <a:lnTo>
                    <a:pt x="25400" y="803909"/>
                  </a:lnTo>
                  <a:lnTo>
                    <a:pt x="25400" y="800100"/>
                  </a:lnTo>
                  <a:close/>
                </a:path>
              </a:pathLst>
            </a:custGeom>
            <a:solidFill>
              <a:srgbClr val="7A94E2"/>
            </a:solidFill>
          </p:spPr>
          <p:txBody>
            <a:bodyPr wrap="square" lIns="0" tIns="0" rIns="0" bIns="0" rtlCol="0"/>
            <a:lstStyle/>
            <a:p>
              <a:endParaRPr/>
            </a:p>
          </p:txBody>
        </p:sp>
        <p:sp>
          <p:nvSpPr>
            <p:cNvPr id="639" name="object 639"/>
            <p:cNvSpPr/>
            <p:nvPr/>
          </p:nvSpPr>
          <p:spPr>
            <a:xfrm>
              <a:off x="1281429" y="4648200"/>
              <a:ext cx="25400" cy="795020"/>
            </a:xfrm>
            <a:custGeom>
              <a:avLst/>
              <a:gdLst/>
              <a:ahLst/>
              <a:cxnLst/>
              <a:rect l="l" t="t" r="r" b="b"/>
              <a:pathLst>
                <a:path w="25400" h="795020">
                  <a:moveTo>
                    <a:pt x="7619" y="0"/>
                  </a:moveTo>
                  <a:lnTo>
                    <a:pt x="0" y="0"/>
                  </a:lnTo>
                  <a:lnTo>
                    <a:pt x="0" y="2539"/>
                  </a:lnTo>
                  <a:lnTo>
                    <a:pt x="13969" y="2539"/>
                  </a:lnTo>
                  <a:lnTo>
                    <a:pt x="13969" y="1269"/>
                  </a:lnTo>
                  <a:lnTo>
                    <a:pt x="7619" y="1269"/>
                  </a:lnTo>
                  <a:lnTo>
                    <a:pt x="7619" y="0"/>
                  </a:lnTo>
                  <a:close/>
                </a:path>
                <a:path w="25400" h="795020">
                  <a:moveTo>
                    <a:pt x="21590" y="2540"/>
                  </a:moveTo>
                  <a:lnTo>
                    <a:pt x="0" y="2540"/>
                  </a:lnTo>
                  <a:lnTo>
                    <a:pt x="0" y="8889"/>
                  </a:lnTo>
                  <a:lnTo>
                    <a:pt x="25400" y="8889"/>
                  </a:lnTo>
                  <a:lnTo>
                    <a:pt x="25400" y="3810"/>
                  </a:lnTo>
                  <a:lnTo>
                    <a:pt x="21590" y="3810"/>
                  </a:lnTo>
                  <a:lnTo>
                    <a:pt x="21590" y="2540"/>
                  </a:lnTo>
                  <a:close/>
                </a:path>
                <a:path w="25400" h="795020">
                  <a:moveTo>
                    <a:pt x="25400" y="8890"/>
                  </a:moveTo>
                  <a:lnTo>
                    <a:pt x="0" y="8890"/>
                  </a:lnTo>
                  <a:lnTo>
                    <a:pt x="0" y="15239"/>
                  </a:lnTo>
                  <a:lnTo>
                    <a:pt x="25400" y="15239"/>
                  </a:lnTo>
                  <a:lnTo>
                    <a:pt x="25400" y="8890"/>
                  </a:lnTo>
                  <a:close/>
                </a:path>
                <a:path w="25400" h="795020">
                  <a:moveTo>
                    <a:pt x="25400" y="15240"/>
                  </a:moveTo>
                  <a:lnTo>
                    <a:pt x="0" y="15240"/>
                  </a:lnTo>
                  <a:lnTo>
                    <a:pt x="0" y="21589"/>
                  </a:lnTo>
                  <a:lnTo>
                    <a:pt x="25400" y="21589"/>
                  </a:lnTo>
                  <a:lnTo>
                    <a:pt x="25400" y="15240"/>
                  </a:lnTo>
                  <a:close/>
                </a:path>
                <a:path w="25400" h="795020">
                  <a:moveTo>
                    <a:pt x="25400" y="21590"/>
                  </a:moveTo>
                  <a:lnTo>
                    <a:pt x="0" y="21590"/>
                  </a:lnTo>
                  <a:lnTo>
                    <a:pt x="0" y="40639"/>
                  </a:lnTo>
                  <a:lnTo>
                    <a:pt x="25400" y="40639"/>
                  </a:lnTo>
                  <a:lnTo>
                    <a:pt x="25400" y="21590"/>
                  </a:lnTo>
                  <a:close/>
                </a:path>
                <a:path w="25400" h="795020">
                  <a:moveTo>
                    <a:pt x="25400" y="40640"/>
                  </a:moveTo>
                  <a:lnTo>
                    <a:pt x="0" y="40640"/>
                  </a:lnTo>
                  <a:lnTo>
                    <a:pt x="0" y="46989"/>
                  </a:lnTo>
                  <a:lnTo>
                    <a:pt x="25400" y="46989"/>
                  </a:lnTo>
                  <a:lnTo>
                    <a:pt x="25400" y="40640"/>
                  </a:lnTo>
                  <a:close/>
                </a:path>
                <a:path w="25400" h="795020">
                  <a:moveTo>
                    <a:pt x="25400" y="46990"/>
                  </a:moveTo>
                  <a:lnTo>
                    <a:pt x="0" y="46990"/>
                  </a:lnTo>
                  <a:lnTo>
                    <a:pt x="0" y="59689"/>
                  </a:lnTo>
                  <a:lnTo>
                    <a:pt x="25400" y="59689"/>
                  </a:lnTo>
                  <a:lnTo>
                    <a:pt x="25400" y="46990"/>
                  </a:lnTo>
                  <a:close/>
                </a:path>
                <a:path w="25400" h="795020">
                  <a:moveTo>
                    <a:pt x="25400" y="59690"/>
                  </a:moveTo>
                  <a:lnTo>
                    <a:pt x="0" y="59690"/>
                  </a:lnTo>
                  <a:lnTo>
                    <a:pt x="0" y="66039"/>
                  </a:lnTo>
                  <a:lnTo>
                    <a:pt x="25400" y="66039"/>
                  </a:lnTo>
                  <a:lnTo>
                    <a:pt x="25400" y="59690"/>
                  </a:lnTo>
                  <a:close/>
                </a:path>
                <a:path w="25400" h="795020">
                  <a:moveTo>
                    <a:pt x="25400" y="66040"/>
                  </a:moveTo>
                  <a:lnTo>
                    <a:pt x="0" y="66040"/>
                  </a:lnTo>
                  <a:lnTo>
                    <a:pt x="0" y="85089"/>
                  </a:lnTo>
                  <a:lnTo>
                    <a:pt x="25400" y="85089"/>
                  </a:lnTo>
                  <a:lnTo>
                    <a:pt x="25400" y="66040"/>
                  </a:lnTo>
                  <a:close/>
                </a:path>
                <a:path w="25400" h="795020">
                  <a:moveTo>
                    <a:pt x="25400" y="85090"/>
                  </a:moveTo>
                  <a:lnTo>
                    <a:pt x="0" y="85090"/>
                  </a:lnTo>
                  <a:lnTo>
                    <a:pt x="0" y="91439"/>
                  </a:lnTo>
                  <a:lnTo>
                    <a:pt x="25400" y="91439"/>
                  </a:lnTo>
                  <a:lnTo>
                    <a:pt x="25400" y="85090"/>
                  </a:lnTo>
                  <a:close/>
                </a:path>
                <a:path w="25400" h="795020">
                  <a:moveTo>
                    <a:pt x="25400" y="91440"/>
                  </a:moveTo>
                  <a:lnTo>
                    <a:pt x="0" y="91440"/>
                  </a:lnTo>
                  <a:lnTo>
                    <a:pt x="0" y="97789"/>
                  </a:lnTo>
                  <a:lnTo>
                    <a:pt x="25400" y="97789"/>
                  </a:lnTo>
                  <a:lnTo>
                    <a:pt x="25400" y="91440"/>
                  </a:lnTo>
                  <a:close/>
                </a:path>
                <a:path w="25400" h="795020">
                  <a:moveTo>
                    <a:pt x="25400" y="97790"/>
                  </a:moveTo>
                  <a:lnTo>
                    <a:pt x="0" y="97790"/>
                  </a:lnTo>
                  <a:lnTo>
                    <a:pt x="0" y="104139"/>
                  </a:lnTo>
                  <a:lnTo>
                    <a:pt x="25400" y="104139"/>
                  </a:lnTo>
                  <a:lnTo>
                    <a:pt x="25400" y="97790"/>
                  </a:lnTo>
                  <a:close/>
                </a:path>
                <a:path w="25400" h="795020">
                  <a:moveTo>
                    <a:pt x="25400" y="104140"/>
                  </a:moveTo>
                  <a:lnTo>
                    <a:pt x="0" y="104140"/>
                  </a:lnTo>
                  <a:lnTo>
                    <a:pt x="0" y="110489"/>
                  </a:lnTo>
                  <a:lnTo>
                    <a:pt x="25400" y="110489"/>
                  </a:lnTo>
                  <a:lnTo>
                    <a:pt x="25400" y="104140"/>
                  </a:lnTo>
                  <a:close/>
                </a:path>
                <a:path w="25400" h="795020">
                  <a:moveTo>
                    <a:pt x="25400" y="110490"/>
                  </a:moveTo>
                  <a:lnTo>
                    <a:pt x="0" y="110490"/>
                  </a:lnTo>
                  <a:lnTo>
                    <a:pt x="0" y="116839"/>
                  </a:lnTo>
                  <a:lnTo>
                    <a:pt x="25400" y="116839"/>
                  </a:lnTo>
                  <a:lnTo>
                    <a:pt x="25400" y="110490"/>
                  </a:lnTo>
                  <a:close/>
                </a:path>
                <a:path w="25400" h="795020">
                  <a:moveTo>
                    <a:pt x="25400" y="116840"/>
                  </a:moveTo>
                  <a:lnTo>
                    <a:pt x="0" y="116840"/>
                  </a:lnTo>
                  <a:lnTo>
                    <a:pt x="0" y="123189"/>
                  </a:lnTo>
                  <a:lnTo>
                    <a:pt x="25400" y="123189"/>
                  </a:lnTo>
                  <a:lnTo>
                    <a:pt x="25400" y="116840"/>
                  </a:lnTo>
                  <a:close/>
                </a:path>
                <a:path w="25400" h="795020">
                  <a:moveTo>
                    <a:pt x="25400" y="123190"/>
                  </a:moveTo>
                  <a:lnTo>
                    <a:pt x="0" y="123190"/>
                  </a:lnTo>
                  <a:lnTo>
                    <a:pt x="0" y="135889"/>
                  </a:lnTo>
                  <a:lnTo>
                    <a:pt x="25400" y="135889"/>
                  </a:lnTo>
                  <a:lnTo>
                    <a:pt x="25400" y="123190"/>
                  </a:lnTo>
                  <a:close/>
                </a:path>
                <a:path w="25400" h="795020">
                  <a:moveTo>
                    <a:pt x="25400" y="135890"/>
                  </a:moveTo>
                  <a:lnTo>
                    <a:pt x="0" y="135890"/>
                  </a:lnTo>
                  <a:lnTo>
                    <a:pt x="0" y="142239"/>
                  </a:lnTo>
                  <a:lnTo>
                    <a:pt x="25400" y="142239"/>
                  </a:lnTo>
                  <a:lnTo>
                    <a:pt x="25400" y="135890"/>
                  </a:lnTo>
                  <a:close/>
                </a:path>
                <a:path w="25400" h="795020">
                  <a:moveTo>
                    <a:pt x="25400" y="142240"/>
                  </a:moveTo>
                  <a:lnTo>
                    <a:pt x="0" y="142240"/>
                  </a:lnTo>
                  <a:lnTo>
                    <a:pt x="0" y="148589"/>
                  </a:lnTo>
                  <a:lnTo>
                    <a:pt x="25400" y="148589"/>
                  </a:lnTo>
                  <a:lnTo>
                    <a:pt x="25400" y="142240"/>
                  </a:lnTo>
                  <a:close/>
                </a:path>
                <a:path w="25400" h="795020">
                  <a:moveTo>
                    <a:pt x="25400" y="148590"/>
                  </a:moveTo>
                  <a:lnTo>
                    <a:pt x="0" y="148590"/>
                  </a:lnTo>
                  <a:lnTo>
                    <a:pt x="0" y="154939"/>
                  </a:lnTo>
                  <a:lnTo>
                    <a:pt x="25400" y="154939"/>
                  </a:lnTo>
                  <a:lnTo>
                    <a:pt x="25400" y="148590"/>
                  </a:lnTo>
                  <a:close/>
                </a:path>
                <a:path w="25400" h="795020">
                  <a:moveTo>
                    <a:pt x="25400" y="154940"/>
                  </a:moveTo>
                  <a:lnTo>
                    <a:pt x="0" y="154940"/>
                  </a:lnTo>
                  <a:lnTo>
                    <a:pt x="0" y="161289"/>
                  </a:lnTo>
                  <a:lnTo>
                    <a:pt x="25400" y="161289"/>
                  </a:lnTo>
                  <a:lnTo>
                    <a:pt x="25400" y="154940"/>
                  </a:lnTo>
                  <a:close/>
                </a:path>
                <a:path w="25400" h="795020">
                  <a:moveTo>
                    <a:pt x="25400" y="161290"/>
                  </a:moveTo>
                  <a:lnTo>
                    <a:pt x="0" y="161290"/>
                  </a:lnTo>
                  <a:lnTo>
                    <a:pt x="0" y="167639"/>
                  </a:lnTo>
                  <a:lnTo>
                    <a:pt x="25400" y="167639"/>
                  </a:lnTo>
                  <a:lnTo>
                    <a:pt x="25400" y="161290"/>
                  </a:lnTo>
                  <a:close/>
                </a:path>
                <a:path w="25400" h="795020">
                  <a:moveTo>
                    <a:pt x="25400" y="167640"/>
                  </a:moveTo>
                  <a:lnTo>
                    <a:pt x="0" y="167640"/>
                  </a:lnTo>
                  <a:lnTo>
                    <a:pt x="0" y="173989"/>
                  </a:lnTo>
                  <a:lnTo>
                    <a:pt x="25400" y="173989"/>
                  </a:lnTo>
                  <a:lnTo>
                    <a:pt x="25400" y="167640"/>
                  </a:lnTo>
                  <a:close/>
                </a:path>
                <a:path w="25400" h="795020">
                  <a:moveTo>
                    <a:pt x="25400" y="173990"/>
                  </a:moveTo>
                  <a:lnTo>
                    <a:pt x="0" y="173990"/>
                  </a:lnTo>
                  <a:lnTo>
                    <a:pt x="0" y="180339"/>
                  </a:lnTo>
                  <a:lnTo>
                    <a:pt x="25400" y="180339"/>
                  </a:lnTo>
                  <a:lnTo>
                    <a:pt x="25400" y="173990"/>
                  </a:lnTo>
                  <a:close/>
                </a:path>
                <a:path w="25400" h="795020">
                  <a:moveTo>
                    <a:pt x="25400" y="180340"/>
                  </a:moveTo>
                  <a:lnTo>
                    <a:pt x="0" y="180340"/>
                  </a:lnTo>
                  <a:lnTo>
                    <a:pt x="0" y="186689"/>
                  </a:lnTo>
                  <a:lnTo>
                    <a:pt x="25400" y="186689"/>
                  </a:lnTo>
                  <a:lnTo>
                    <a:pt x="25400" y="180340"/>
                  </a:lnTo>
                  <a:close/>
                </a:path>
                <a:path w="25400" h="795020">
                  <a:moveTo>
                    <a:pt x="25400" y="186690"/>
                  </a:moveTo>
                  <a:lnTo>
                    <a:pt x="0" y="186690"/>
                  </a:lnTo>
                  <a:lnTo>
                    <a:pt x="0" y="193039"/>
                  </a:lnTo>
                  <a:lnTo>
                    <a:pt x="25400" y="193039"/>
                  </a:lnTo>
                  <a:lnTo>
                    <a:pt x="25400" y="186690"/>
                  </a:lnTo>
                  <a:close/>
                </a:path>
                <a:path w="25400" h="795020">
                  <a:moveTo>
                    <a:pt x="25400" y="193040"/>
                  </a:moveTo>
                  <a:lnTo>
                    <a:pt x="0" y="193040"/>
                  </a:lnTo>
                  <a:lnTo>
                    <a:pt x="0" y="205739"/>
                  </a:lnTo>
                  <a:lnTo>
                    <a:pt x="25400" y="205739"/>
                  </a:lnTo>
                  <a:lnTo>
                    <a:pt x="25400" y="193040"/>
                  </a:lnTo>
                  <a:close/>
                </a:path>
                <a:path w="25400" h="795020">
                  <a:moveTo>
                    <a:pt x="25400" y="205740"/>
                  </a:moveTo>
                  <a:lnTo>
                    <a:pt x="0" y="205740"/>
                  </a:lnTo>
                  <a:lnTo>
                    <a:pt x="0" y="212089"/>
                  </a:lnTo>
                  <a:lnTo>
                    <a:pt x="25400" y="212089"/>
                  </a:lnTo>
                  <a:lnTo>
                    <a:pt x="25400" y="205740"/>
                  </a:lnTo>
                  <a:close/>
                </a:path>
                <a:path w="25400" h="795020">
                  <a:moveTo>
                    <a:pt x="25400" y="212090"/>
                  </a:moveTo>
                  <a:lnTo>
                    <a:pt x="0" y="212090"/>
                  </a:lnTo>
                  <a:lnTo>
                    <a:pt x="0" y="218439"/>
                  </a:lnTo>
                  <a:lnTo>
                    <a:pt x="25400" y="218439"/>
                  </a:lnTo>
                  <a:lnTo>
                    <a:pt x="25400" y="212090"/>
                  </a:lnTo>
                  <a:close/>
                </a:path>
                <a:path w="25400" h="795020">
                  <a:moveTo>
                    <a:pt x="25400" y="218440"/>
                  </a:moveTo>
                  <a:lnTo>
                    <a:pt x="0" y="218440"/>
                  </a:lnTo>
                  <a:lnTo>
                    <a:pt x="0" y="224789"/>
                  </a:lnTo>
                  <a:lnTo>
                    <a:pt x="25400" y="224789"/>
                  </a:lnTo>
                  <a:lnTo>
                    <a:pt x="25400" y="218440"/>
                  </a:lnTo>
                  <a:close/>
                </a:path>
                <a:path w="25400" h="795020">
                  <a:moveTo>
                    <a:pt x="25400" y="224790"/>
                  </a:moveTo>
                  <a:lnTo>
                    <a:pt x="0" y="224790"/>
                  </a:lnTo>
                  <a:lnTo>
                    <a:pt x="0" y="231139"/>
                  </a:lnTo>
                  <a:lnTo>
                    <a:pt x="25400" y="231139"/>
                  </a:lnTo>
                  <a:lnTo>
                    <a:pt x="25400" y="224790"/>
                  </a:lnTo>
                  <a:close/>
                </a:path>
                <a:path w="25400" h="795020">
                  <a:moveTo>
                    <a:pt x="25400" y="231140"/>
                  </a:moveTo>
                  <a:lnTo>
                    <a:pt x="0" y="231140"/>
                  </a:lnTo>
                  <a:lnTo>
                    <a:pt x="0" y="237489"/>
                  </a:lnTo>
                  <a:lnTo>
                    <a:pt x="25400" y="237489"/>
                  </a:lnTo>
                  <a:lnTo>
                    <a:pt x="25400" y="231140"/>
                  </a:lnTo>
                  <a:close/>
                </a:path>
                <a:path w="25400" h="795020">
                  <a:moveTo>
                    <a:pt x="25400" y="237490"/>
                  </a:moveTo>
                  <a:lnTo>
                    <a:pt x="0" y="237490"/>
                  </a:lnTo>
                  <a:lnTo>
                    <a:pt x="0" y="243839"/>
                  </a:lnTo>
                  <a:lnTo>
                    <a:pt x="25400" y="243839"/>
                  </a:lnTo>
                  <a:lnTo>
                    <a:pt x="25400" y="237490"/>
                  </a:lnTo>
                  <a:close/>
                </a:path>
                <a:path w="25400" h="795020">
                  <a:moveTo>
                    <a:pt x="25400" y="243840"/>
                  </a:moveTo>
                  <a:lnTo>
                    <a:pt x="0" y="243840"/>
                  </a:lnTo>
                  <a:lnTo>
                    <a:pt x="0" y="250189"/>
                  </a:lnTo>
                  <a:lnTo>
                    <a:pt x="25400" y="250189"/>
                  </a:lnTo>
                  <a:lnTo>
                    <a:pt x="25400" y="243840"/>
                  </a:lnTo>
                  <a:close/>
                </a:path>
                <a:path w="25400" h="795020">
                  <a:moveTo>
                    <a:pt x="25400" y="250190"/>
                  </a:moveTo>
                  <a:lnTo>
                    <a:pt x="0" y="250190"/>
                  </a:lnTo>
                  <a:lnTo>
                    <a:pt x="0" y="256539"/>
                  </a:lnTo>
                  <a:lnTo>
                    <a:pt x="25400" y="256539"/>
                  </a:lnTo>
                  <a:lnTo>
                    <a:pt x="25400" y="250190"/>
                  </a:lnTo>
                  <a:close/>
                </a:path>
                <a:path w="25400" h="795020">
                  <a:moveTo>
                    <a:pt x="25400" y="256540"/>
                  </a:moveTo>
                  <a:lnTo>
                    <a:pt x="0" y="256540"/>
                  </a:lnTo>
                  <a:lnTo>
                    <a:pt x="0" y="262889"/>
                  </a:lnTo>
                  <a:lnTo>
                    <a:pt x="25400" y="262889"/>
                  </a:lnTo>
                  <a:lnTo>
                    <a:pt x="25400" y="256540"/>
                  </a:lnTo>
                  <a:close/>
                </a:path>
                <a:path w="25400" h="795020">
                  <a:moveTo>
                    <a:pt x="25400" y="262890"/>
                  </a:moveTo>
                  <a:lnTo>
                    <a:pt x="0" y="262890"/>
                  </a:lnTo>
                  <a:lnTo>
                    <a:pt x="0" y="269239"/>
                  </a:lnTo>
                  <a:lnTo>
                    <a:pt x="25400" y="269239"/>
                  </a:lnTo>
                  <a:lnTo>
                    <a:pt x="25400" y="262890"/>
                  </a:lnTo>
                  <a:close/>
                </a:path>
                <a:path w="25400" h="795020">
                  <a:moveTo>
                    <a:pt x="25400" y="269240"/>
                  </a:moveTo>
                  <a:lnTo>
                    <a:pt x="0" y="269240"/>
                  </a:lnTo>
                  <a:lnTo>
                    <a:pt x="0" y="275589"/>
                  </a:lnTo>
                  <a:lnTo>
                    <a:pt x="25400" y="275589"/>
                  </a:lnTo>
                  <a:lnTo>
                    <a:pt x="25400" y="269240"/>
                  </a:lnTo>
                  <a:close/>
                </a:path>
                <a:path w="25400" h="795020">
                  <a:moveTo>
                    <a:pt x="25400" y="275590"/>
                  </a:moveTo>
                  <a:lnTo>
                    <a:pt x="0" y="275590"/>
                  </a:lnTo>
                  <a:lnTo>
                    <a:pt x="0" y="281939"/>
                  </a:lnTo>
                  <a:lnTo>
                    <a:pt x="25400" y="281939"/>
                  </a:lnTo>
                  <a:lnTo>
                    <a:pt x="25400" y="275590"/>
                  </a:lnTo>
                  <a:close/>
                </a:path>
                <a:path w="25400" h="795020">
                  <a:moveTo>
                    <a:pt x="25400" y="281940"/>
                  </a:moveTo>
                  <a:lnTo>
                    <a:pt x="0" y="281940"/>
                  </a:lnTo>
                  <a:lnTo>
                    <a:pt x="0" y="288289"/>
                  </a:lnTo>
                  <a:lnTo>
                    <a:pt x="25400" y="288289"/>
                  </a:lnTo>
                  <a:lnTo>
                    <a:pt x="25400" y="281940"/>
                  </a:lnTo>
                  <a:close/>
                </a:path>
                <a:path w="25400" h="795020">
                  <a:moveTo>
                    <a:pt x="25400" y="288290"/>
                  </a:moveTo>
                  <a:lnTo>
                    <a:pt x="0" y="288290"/>
                  </a:lnTo>
                  <a:lnTo>
                    <a:pt x="0" y="294639"/>
                  </a:lnTo>
                  <a:lnTo>
                    <a:pt x="25400" y="294639"/>
                  </a:lnTo>
                  <a:lnTo>
                    <a:pt x="25400" y="288290"/>
                  </a:lnTo>
                  <a:close/>
                </a:path>
                <a:path w="25400" h="795020">
                  <a:moveTo>
                    <a:pt x="25400" y="294640"/>
                  </a:moveTo>
                  <a:lnTo>
                    <a:pt x="0" y="294640"/>
                  </a:lnTo>
                  <a:lnTo>
                    <a:pt x="0" y="300989"/>
                  </a:lnTo>
                  <a:lnTo>
                    <a:pt x="25400" y="300989"/>
                  </a:lnTo>
                  <a:lnTo>
                    <a:pt x="25400" y="294640"/>
                  </a:lnTo>
                  <a:close/>
                </a:path>
                <a:path w="25400" h="795020">
                  <a:moveTo>
                    <a:pt x="25400" y="300990"/>
                  </a:moveTo>
                  <a:lnTo>
                    <a:pt x="0" y="300990"/>
                  </a:lnTo>
                  <a:lnTo>
                    <a:pt x="0" y="307339"/>
                  </a:lnTo>
                  <a:lnTo>
                    <a:pt x="25400" y="307339"/>
                  </a:lnTo>
                  <a:lnTo>
                    <a:pt x="25400" y="300990"/>
                  </a:lnTo>
                  <a:close/>
                </a:path>
                <a:path w="25400" h="795020">
                  <a:moveTo>
                    <a:pt x="25400" y="307340"/>
                  </a:moveTo>
                  <a:lnTo>
                    <a:pt x="0" y="307340"/>
                  </a:lnTo>
                  <a:lnTo>
                    <a:pt x="0" y="313689"/>
                  </a:lnTo>
                  <a:lnTo>
                    <a:pt x="25400" y="313689"/>
                  </a:lnTo>
                  <a:lnTo>
                    <a:pt x="25400" y="307340"/>
                  </a:lnTo>
                  <a:close/>
                </a:path>
                <a:path w="25400" h="795020">
                  <a:moveTo>
                    <a:pt x="25400" y="313690"/>
                  </a:moveTo>
                  <a:lnTo>
                    <a:pt x="0" y="313690"/>
                  </a:lnTo>
                  <a:lnTo>
                    <a:pt x="0" y="332739"/>
                  </a:lnTo>
                  <a:lnTo>
                    <a:pt x="25400" y="332739"/>
                  </a:lnTo>
                  <a:lnTo>
                    <a:pt x="25400" y="313690"/>
                  </a:lnTo>
                  <a:close/>
                </a:path>
                <a:path w="25400" h="795020">
                  <a:moveTo>
                    <a:pt x="25400" y="332740"/>
                  </a:moveTo>
                  <a:lnTo>
                    <a:pt x="0" y="332740"/>
                  </a:lnTo>
                  <a:lnTo>
                    <a:pt x="0" y="339089"/>
                  </a:lnTo>
                  <a:lnTo>
                    <a:pt x="25400" y="339089"/>
                  </a:lnTo>
                  <a:lnTo>
                    <a:pt x="25400" y="332740"/>
                  </a:lnTo>
                  <a:close/>
                </a:path>
                <a:path w="25400" h="795020">
                  <a:moveTo>
                    <a:pt x="25400" y="339090"/>
                  </a:moveTo>
                  <a:lnTo>
                    <a:pt x="0" y="339090"/>
                  </a:lnTo>
                  <a:lnTo>
                    <a:pt x="0" y="377189"/>
                  </a:lnTo>
                  <a:lnTo>
                    <a:pt x="25400" y="377189"/>
                  </a:lnTo>
                  <a:lnTo>
                    <a:pt x="25400" y="339090"/>
                  </a:lnTo>
                  <a:close/>
                </a:path>
                <a:path w="25400" h="795020">
                  <a:moveTo>
                    <a:pt x="25400" y="377190"/>
                  </a:moveTo>
                  <a:lnTo>
                    <a:pt x="0" y="377190"/>
                  </a:lnTo>
                  <a:lnTo>
                    <a:pt x="0" y="383539"/>
                  </a:lnTo>
                  <a:lnTo>
                    <a:pt x="25400" y="383539"/>
                  </a:lnTo>
                  <a:lnTo>
                    <a:pt x="25400" y="377190"/>
                  </a:lnTo>
                  <a:close/>
                </a:path>
                <a:path w="25400" h="795020">
                  <a:moveTo>
                    <a:pt x="25400" y="383540"/>
                  </a:moveTo>
                  <a:lnTo>
                    <a:pt x="0" y="383540"/>
                  </a:lnTo>
                  <a:lnTo>
                    <a:pt x="0" y="396239"/>
                  </a:lnTo>
                  <a:lnTo>
                    <a:pt x="25400" y="396239"/>
                  </a:lnTo>
                  <a:lnTo>
                    <a:pt x="25400" y="383540"/>
                  </a:lnTo>
                  <a:close/>
                </a:path>
                <a:path w="25400" h="795020">
                  <a:moveTo>
                    <a:pt x="25400" y="396240"/>
                  </a:moveTo>
                  <a:lnTo>
                    <a:pt x="0" y="396240"/>
                  </a:lnTo>
                  <a:lnTo>
                    <a:pt x="0" y="402589"/>
                  </a:lnTo>
                  <a:lnTo>
                    <a:pt x="25400" y="402589"/>
                  </a:lnTo>
                  <a:lnTo>
                    <a:pt x="25400" y="396240"/>
                  </a:lnTo>
                  <a:close/>
                </a:path>
                <a:path w="25400" h="795020">
                  <a:moveTo>
                    <a:pt x="25400" y="402590"/>
                  </a:moveTo>
                  <a:lnTo>
                    <a:pt x="0" y="402590"/>
                  </a:lnTo>
                  <a:lnTo>
                    <a:pt x="0" y="415289"/>
                  </a:lnTo>
                  <a:lnTo>
                    <a:pt x="25400" y="415289"/>
                  </a:lnTo>
                  <a:lnTo>
                    <a:pt x="25400" y="402590"/>
                  </a:lnTo>
                  <a:close/>
                </a:path>
                <a:path w="25400" h="795020">
                  <a:moveTo>
                    <a:pt x="25400" y="415290"/>
                  </a:moveTo>
                  <a:lnTo>
                    <a:pt x="0" y="415290"/>
                  </a:lnTo>
                  <a:lnTo>
                    <a:pt x="0" y="421639"/>
                  </a:lnTo>
                  <a:lnTo>
                    <a:pt x="25400" y="421639"/>
                  </a:lnTo>
                  <a:lnTo>
                    <a:pt x="25400" y="415290"/>
                  </a:lnTo>
                  <a:close/>
                </a:path>
                <a:path w="25400" h="795020">
                  <a:moveTo>
                    <a:pt x="25400" y="421640"/>
                  </a:moveTo>
                  <a:lnTo>
                    <a:pt x="0" y="421640"/>
                  </a:lnTo>
                  <a:lnTo>
                    <a:pt x="0" y="434339"/>
                  </a:lnTo>
                  <a:lnTo>
                    <a:pt x="25400" y="434339"/>
                  </a:lnTo>
                  <a:lnTo>
                    <a:pt x="25400" y="421640"/>
                  </a:lnTo>
                  <a:close/>
                </a:path>
                <a:path w="25400" h="795020">
                  <a:moveTo>
                    <a:pt x="25400" y="434340"/>
                  </a:moveTo>
                  <a:lnTo>
                    <a:pt x="0" y="434340"/>
                  </a:lnTo>
                  <a:lnTo>
                    <a:pt x="0" y="440689"/>
                  </a:lnTo>
                  <a:lnTo>
                    <a:pt x="25400" y="440689"/>
                  </a:lnTo>
                  <a:lnTo>
                    <a:pt x="25400" y="434340"/>
                  </a:lnTo>
                  <a:close/>
                </a:path>
                <a:path w="25400" h="795020">
                  <a:moveTo>
                    <a:pt x="25400" y="440690"/>
                  </a:moveTo>
                  <a:lnTo>
                    <a:pt x="0" y="440690"/>
                  </a:lnTo>
                  <a:lnTo>
                    <a:pt x="0" y="447039"/>
                  </a:lnTo>
                  <a:lnTo>
                    <a:pt x="25400" y="447039"/>
                  </a:lnTo>
                  <a:lnTo>
                    <a:pt x="25400" y="440690"/>
                  </a:lnTo>
                  <a:close/>
                </a:path>
                <a:path w="25400" h="795020">
                  <a:moveTo>
                    <a:pt x="25400" y="447040"/>
                  </a:moveTo>
                  <a:lnTo>
                    <a:pt x="0" y="447040"/>
                  </a:lnTo>
                  <a:lnTo>
                    <a:pt x="0" y="453389"/>
                  </a:lnTo>
                  <a:lnTo>
                    <a:pt x="25400" y="453389"/>
                  </a:lnTo>
                  <a:lnTo>
                    <a:pt x="25400" y="447040"/>
                  </a:lnTo>
                  <a:close/>
                </a:path>
                <a:path w="25400" h="795020">
                  <a:moveTo>
                    <a:pt x="25400" y="453390"/>
                  </a:moveTo>
                  <a:lnTo>
                    <a:pt x="0" y="453390"/>
                  </a:lnTo>
                  <a:lnTo>
                    <a:pt x="0" y="459739"/>
                  </a:lnTo>
                  <a:lnTo>
                    <a:pt x="25400" y="459739"/>
                  </a:lnTo>
                  <a:lnTo>
                    <a:pt x="25400" y="453390"/>
                  </a:lnTo>
                  <a:close/>
                </a:path>
                <a:path w="25400" h="795020">
                  <a:moveTo>
                    <a:pt x="25400" y="459740"/>
                  </a:moveTo>
                  <a:lnTo>
                    <a:pt x="0" y="459740"/>
                  </a:lnTo>
                  <a:lnTo>
                    <a:pt x="0" y="466089"/>
                  </a:lnTo>
                  <a:lnTo>
                    <a:pt x="25400" y="466089"/>
                  </a:lnTo>
                  <a:lnTo>
                    <a:pt x="25400" y="459740"/>
                  </a:lnTo>
                  <a:close/>
                </a:path>
                <a:path w="25400" h="795020">
                  <a:moveTo>
                    <a:pt x="25400" y="466090"/>
                  </a:moveTo>
                  <a:lnTo>
                    <a:pt x="0" y="466090"/>
                  </a:lnTo>
                  <a:lnTo>
                    <a:pt x="0" y="472439"/>
                  </a:lnTo>
                  <a:lnTo>
                    <a:pt x="25400" y="472439"/>
                  </a:lnTo>
                  <a:lnTo>
                    <a:pt x="25400" y="466090"/>
                  </a:lnTo>
                  <a:close/>
                </a:path>
                <a:path w="25400" h="795020">
                  <a:moveTo>
                    <a:pt x="25400" y="472440"/>
                  </a:moveTo>
                  <a:lnTo>
                    <a:pt x="0" y="472440"/>
                  </a:lnTo>
                  <a:lnTo>
                    <a:pt x="0" y="478789"/>
                  </a:lnTo>
                  <a:lnTo>
                    <a:pt x="25400" y="478789"/>
                  </a:lnTo>
                  <a:lnTo>
                    <a:pt x="25400" y="472440"/>
                  </a:lnTo>
                  <a:close/>
                </a:path>
                <a:path w="25400" h="795020">
                  <a:moveTo>
                    <a:pt x="25400" y="478790"/>
                  </a:moveTo>
                  <a:lnTo>
                    <a:pt x="0" y="478790"/>
                  </a:lnTo>
                  <a:lnTo>
                    <a:pt x="0" y="485139"/>
                  </a:lnTo>
                  <a:lnTo>
                    <a:pt x="25400" y="485139"/>
                  </a:lnTo>
                  <a:lnTo>
                    <a:pt x="25400" y="478790"/>
                  </a:lnTo>
                  <a:close/>
                </a:path>
                <a:path w="25400" h="795020">
                  <a:moveTo>
                    <a:pt x="25400" y="485140"/>
                  </a:moveTo>
                  <a:lnTo>
                    <a:pt x="0" y="485140"/>
                  </a:lnTo>
                  <a:lnTo>
                    <a:pt x="0" y="491489"/>
                  </a:lnTo>
                  <a:lnTo>
                    <a:pt x="25400" y="491489"/>
                  </a:lnTo>
                  <a:lnTo>
                    <a:pt x="25400" y="485140"/>
                  </a:lnTo>
                  <a:close/>
                </a:path>
                <a:path w="25400" h="795020">
                  <a:moveTo>
                    <a:pt x="25400" y="491490"/>
                  </a:moveTo>
                  <a:lnTo>
                    <a:pt x="0" y="491490"/>
                  </a:lnTo>
                  <a:lnTo>
                    <a:pt x="0" y="497839"/>
                  </a:lnTo>
                  <a:lnTo>
                    <a:pt x="25400" y="497839"/>
                  </a:lnTo>
                  <a:lnTo>
                    <a:pt x="25400" y="491490"/>
                  </a:lnTo>
                  <a:close/>
                </a:path>
                <a:path w="25400" h="795020">
                  <a:moveTo>
                    <a:pt x="25400" y="497840"/>
                  </a:moveTo>
                  <a:lnTo>
                    <a:pt x="0" y="497840"/>
                  </a:lnTo>
                  <a:lnTo>
                    <a:pt x="0" y="504189"/>
                  </a:lnTo>
                  <a:lnTo>
                    <a:pt x="25400" y="504189"/>
                  </a:lnTo>
                  <a:lnTo>
                    <a:pt x="25400" y="497840"/>
                  </a:lnTo>
                  <a:close/>
                </a:path>
                <a:path w="25400" h="795020">
                  <a:moveTo>
                    <a:pt x="25400" y="504190"/>
                  </a:moveTo>
                  <a:lnTo>
                    <a:pt x="0" y="504190"/>
                  </a:lnTo>
                  <a:lnTo>
                    <a:pt x="0" y="510539"/>
                  </a:lnTo>
                  <a:lnTo>
                    <a:pt x="25400" y="510539"/>
                  </a:lnTo>
                  <a:lnTo>
                    <a:pt x="25400" y="504190"/>
                  </a:lnTo>
                  <a:close/>
                </a:path>
                <a:path w="25400" h="795020">
                  <a:moveTo>
                    <a:pt x="25400" y="510540"/>
                  </a:moveTo>
                  <a:lnTo>
                    <a:pt x="0" y="510540"/>
                  </a:lnTo>
                  <a:lnTo>
                    <a:pt x="0" y="516889"/>
                  </a:lnTo>
                  <a:lnTo>
                    <a:pt x="25400" y="516889"/>
                  </a:lnTo>
                  <a:lnTo>
                    <a:pt x="25400" y="510540"/>
                  </a:lnTo>
                  <a:close/>
                </a:path>
                <a:path w="25400" h="795020">
                  <a:moveTo>
                    <a:pt x="25400" y="516890"/>
                  </a:moveTo>
                  <a:lnTo>
                    <a:pt x="0" y="516890"/>
                  </a:lnTo>
                  <a:lnTo>
                    <a:pt x="0" y="523239"/>
                  </a:lnTo>
                  <a:lnTo>
                    <a:pt x="25400" y="523239"/>
                  </a:lnTo>
                  <a:lnTo>
                    <a:pt x="25400" y="516890"/>
                  </a:lnTo>
                  <a:close/>
                </a:path>
                <a:path w="25400" h="795020">
                  <a:moveTo>
                    <a:pt x="25400" y="523240"/>
                  </a:moveTo>
                  <a:lnTo>
                    <a:pt x="0" y="523240"/>
                  </a:lnTo>
                  <a:lnTo>
                    <a:pt x="0" y="529589"/>
                  </a:lnTo>
                  <a:lnTo>
                    <a:pt x="25400" y="529589"/>
                  </a:lnTo>
                  <a:lnTo>
                    <a:pt x="25400" y="523240"/>
                  </a:lnTo>
                  <a:close/>
                </a:path>
                <a:path w="25400" h="795020">
                  <a:moveTo>
                    <a:pt x="25400" y="529590"/>
                  </a:moveTo>
                  <a:lnTo>
                    <a:pt x="0" y="529590"/>
                  </a:lnTo>
                  <a:lnTo>
                    <a:pt x="0" y="535939"/>
                  </a:lnTo>
                  <a:lnTo>
                    <a:pt x="25400" y="535939"/>
                  </a:lnTo>
                  <a:lnTo>
                    <a:pt x="25400" y="529590"/>
                  </a:lnTo>
                  <a:close/>
                </a:path>
                <a:path w="25400" h="795020">
                  <a:moveTo>
                    <a:pt x="25400" y="535940"/>
                  </a:moveTo>
                  <a:lnTo>
                    <a:pt x="0" y="535940"/>
                  </a:lnTo>
                  <a:lnTo>
                    <a:pt x="0" y="542289"/>
                  </a:lnTo>
                  <a:lnTo>
                    <a:pt x="25400" y="542289"/>
                  </a:lnTo>
                  <a:lnTo>
                    <a:pt x="25400" y="535940"/>
                  </a:lnTo>
                  <a:close/>
                </a:path>
                <a:path w="25400" h="795020">
                  <a:moveTo>
                    <a:pt x="25400" y="542290"/>
                  </a:moveTo>
                  <a:lnTo>
                    <a:pt x="0" y="542290"/>
                  </a:lnTo>
                  <a:lnTo>
                    <a:pt x="0" y="548639"/>
                  </a:lnTo>
                  <a:lnTo>
                    <a:pt x="25400" y="548639"/>
                  </a:lnTo>
                  <a:lnTo>
                    <a:pt x="25400" y="542290"/>
                  </a:lnTo>
                  <a:close/>
                </a:path>
                <a:path w="25400" h="795020">
                  <a:moveTo>
                    <a:pt x="25400" y="548640"/>
                  </a:moveTo>
                  <a:lnTo>
                    <a:pt x="0" y="548640"/>
                  </a:lnTo>
                  <a:lnTo>
                    <a:pt x="0" y="554989"/>
                  </a:lnTo>
                  <a:lnTo>
                    <a:pt x="25400" y="554989"/>
                  </a:lnTo>
                  <a:lnTo>
                    <a:pt x="25400" y="548640"/>
                  </a:lnTo>
                  <a:close/>
                </a:path>
                <a:path w="25400" h="795020">
                  <a:moveTo>
                    <a:pt x="25400" y="554990"/>
                  </a:moveTo>
                  <a:lnTo>
                    <a:pt x="0" y="554990"/>
                  </a:lnTo>
                  <a:lnTo>
                    <a:pt x="0" y="561339"/>
                  </a:lnTo>
                  <a:lnTo>
                    <a:pt x="25400" y="561339"/>
                  </a:lnTo>
                  <a:lnTo>
                    <a:pt x="25400" y="554990"/>
                  </a:lnTo>
                  <a:close/>
                </a:path>
                <a:path w="25400" h="795020">
                  <a:moveTo>
                    <a:pt x="25400" y="561340"/>
                  </a:moveTo>
                  <a:lnTo>
                    <a:pt x="0" y="561340"/>
                  </a:lnTo>
                  <a:lnTo>
                    <a:pt x="0" y="567689"/>
                  </a:lnTo>
                  <a:lnTo>
                    <a:pt x="25400" y="567689"/>
                  </a:lnTo>
                  <a:lnTo>
                    <a:pt x="25400" y="561340"/>
                  </a:lnTo>
                  <a:close/>
                </a:path>
                <a:path w="25400" h="795020">
                  <a:moveTo>
                    <a:pt x="25400" y="567690"/>
                  </a:moveTo>
                  <a:lnTo>
                    <a:pt x="0" y="567690"/>
                  </a:lnTo>
                  <a:lnTo>
                    <a:pt x="0" y="588010"/>
                  </a:lnTo>
                  <a:lnTo>
                    <a:pt x="25400" y="588010"/>
                  </a:lnTo>
                  <a:lnTo>
                    <a:pt x="25400" y="567690"/>
                  </a:lnTo>
                  <a:close/>
                </a:path>
                <a:path w="25400" h="795020">
                  <a:moveTo>
                    <a:pt x="25400" y="588010"/>
                  </a:moveTo>
                  <a:lnTo>
                    <a:pt x="0" y="588010"/>
                  </a:lnTo>
                  <a:lnTo>
                    <a:pt x="0" y="594360"/>
                  </a:lnTo>
                  <a:lnTo>
                    <a:pt x="25400" y="594360"/>
                  </a:lnTo>
                  <a:lnTo>
                    <a:pt x="25400" y="588010"/>
                  </a:lnTo>
                  <a:close/>
                </a:path>
                <a:path w="25400" h="795020">
                  <a:moveTo>
                    <a:pt x="25400" y="594360"/>
                  </a:moveTo>
                  <a:lnTo>
                    <a:pt x="0" y="594360"/>
                  </a:lnTo>
                  <a:lnTo>
                    <a:pt x="0" y="613410"/>
                  </a:lnTo>
                  <a:lnTo>
                    <a:pt x="25400" y="613410"/>
                  </a:lnTo>
                  <a:lnTo>
                    <a:pt x="25400" y="594360"/>
                  </a:lnTo>
                  <a:close/>
                </a:path>
                <a:path w="25400" h="795020">
                  <a:moveTo>
                    <a:pt x="25400" y="613410"/>
                  </a:moveTo>
                  <a:lnTo>
                    <a:pt x="0" y="613410"/>
                  </a:lnTo>
                  <a:lnTo>
                    <a:pt x="0" y="619760"/>
                  </a:lnTo>
                  <a:lnTo>
                    <a:pt x="25400" y="619760"/>
                  </a:lnTo>
                  <a:lnTo>
                    <a:pt x="25400" y="613410"/>
                  </a:lnTo>
                  <a:close/>
                </a:path>
                <a:path w="25400" h="795020">
                  <a:moveTo>
                    <a:pt x="25400" y="619760"/>
                  </a:moveTo>
                  <a:lnTo>
                    <a:pt x="0" y="619760"/>
                  </a:lnTo>
                  <a:lnTo>
                    <a:pt x="0" y="626110"/>
                  </a:lnTo>
                  <a:lnTo>
                    <a:pt x="25400" y="626110"/>
                  </a:lnTo>
                  <a:lnTo>
                    <a:pt x="25400" y="619760"/>
                  </a:lnTo>
                  <a:close/>
                </a:path>
                <a:path w="25400" h="795020">
                  <a:moveTo>
                    <a:pt x="25400" y="626110"/>
                  </a:moveTo>
                  <a:lnTo>
                    <a:pt x="0" y="626110"/>
                  </a:lnTo>
                  <a:lnTo>
                    <a:pt x="0" y="632460"/>
                  </a:lnTo>
                  <a:lnTo>
                    <a:pt x="25400" y="632460"/>
                  </a:lnTo>
                  <a:lnTo>
                    <a:pt x="25400" y="626110"/>
                  </a:lnTo>
                  <a:close/>
                </a:path>
                <a:path w="25400" h="795020">
                  <a:moveTo>
                    <a:pt x="25400" y="632460"/>
                  </a:moveTo>
                  <a:lnTo>
                    <a:pt x="0" y="632460"/>
                  </a:lnTo>
                  <a:lnTo>
                    <a:pt x="0" y="638810"/>
                  </a:lnTo>
                  <a:lnTo>
                    <a:pt x="25400" y="638810"/>
                  </a:lnTo>
                  <a:lnTo>
                    <a:pt x="25400" y="632460"/>
                  </a:lnTo>
                  <a:close/>
                </a:path>
                <a:path w="25400" h="795020">
                  <a:moveTo>
                    <a:pt x="25400" y="638810"/>
                  </a:moveTo>
                  <a:lnTo>
                    <a:pt x="0" y="638810"/>
                  </a:lnTo>
                  <a:lnTo>
                    <a:pt x="0" y="645160"/>
                  </a:lnTo>
                  <a:lnTo>
                    <a:pt x="25400" y="645160"/>
                  </a:lnTo>
                  <a:lnTo>
                    <a:pt x="25400" y="638810"/>
                  </a:lnTo>
                  <a:close/>
                </a:path>
                <a:path w="25400" h="795020">
                  <a:moveTo>
                    <a:pt x="25400" y="645160"/>
                  </a:moveTo>
                  <a:lnTo>
                    <a:pt x="0" y="645160"/>
                  </a:lnTo>
                  <a:lnTo>
                    <a:pt x="0" y="651510"/>
                  </a:lnTo>
                  <a:lnTo>
                    <a:pt x="25400" y="651510"/>
                  </a:lnTo>
                  <a:lnTo>
                    <a:pt x="25400" y="645160"/>
                  </a:lnTo>
                  <a:close/>
                </a:path>
                <a:path w="25400" h="795020">
                  <a:moveTo>
                    <a:pt x="25400" y="651510"/>
                  </a:moveTo>
                  <a:lnTo>
                    <a:pt x="0" y="651510"/>
                  </a:lnTo>
                  <a:lnTo>
                    <a:pt x="0" y="664210"/>
                  </a:lnTo>
                  <a:lnTo>
                    <a:pt x="25400" y="664210"/>
                  </a:lnTo>
                  <a:lnTo>
                    <a:pt x="25400" y="651510"/>
                  </a:lnTo>
                  <a:close/>
                </a:path>
                <a:path w="25400" h="795020">
                  <a:moveTo>
                    <a:pt x="25400" y="664210"/>
                  </a:moveTo>
                  <a:lnTo>
                    <a:pt x="0" y="664210"/>
                  </a:lnTo>
                  <a:lnTo>
                    <a:pt x="0" y="670560"/>
                  </a:lnTo>
                  <a:lnTo>
                    <a:pt x="25400" y="670560"/>
                  </a:lnTo>
                  <a:lnTo>
                    <a:pt x="25400" y="664210"/>
                  </a:lnTo>
                  <a:close/>
                </a:path>
                <a:path w="25400" h="795020">
                  <a:moveTo>
                    <a:pt x="25400" y="670560"/>
                  </a:moveTo>
                  <a:lnTo>
                    <a:pt x="0" y="670560"/>
                  </a:lnTo>
                  <a:lnTo>
                    <a:pt x="0" y="676910"/>
                  </a:lnTo>
                  <a:lnTo>
                    <a:pt x="25400" y="676910"/>
                  </a:lnTo>
                  <a:lnTo>
                    <a:pt x="25400" y="670560"/>
                  </a:lnTo>
                  <a:close/>
                </a:path>
                <a:path w="25400" h="795020">
                  <a:moveTo>
                    <a:pt x="25400" y="676910"/>
                  </a:moveTo>
                  <a:lnTo>
                    <a:pt x="0" y="676910"/>
                  </a:lnTo>
                  <a:lnTo>
                    <a:pt x="0" y="683260"/>
                  </a:lnTo>
                  <a:lnTo>
                    <a:pt x="25400" y="683260"/>
                  </a:lnTo>
                  <a:lnTo>
                    <a:pt x="25400" y="676910"/>
                  </a:lnTo>
                  <a:close/>
                </a:path>
                <a:path w="25400" h="795020">
                  <a:moveTo>
                    <a:pt x="25400" y="683260"/>
                  </a:moveTo>
                  <a:lnTo>
                    <a:pt x="0" y="683260"/>
                  </a:lnTo>
                  <a:lnTo>
                    <a:pt x="0" y="689609"/>
                  </a:lnTo>
                  <a:lnTo>
                    <a:pt x="25400" y="689609"/>
                  </a:lnTo>
                  <a:lnTo>
                    <a:pt x="25400" y="683260"/>
                  </a:lnTo>
                  <a:close/>
                </a:path>
                <a:path w="25400" h="795020">
                  <a:moveTo>
                    <a:pt x="25400" y="689610"/>
                  </a:moveTo>
                  <a:lnTo>
                    <a:pt x="0" y="689610"/>
                  </a:lnTo>
                  <a:lnTo>
                    <a:pt x="0" y="695959"/>
                  </a:lnTo>
                  <a:lnTo>
                    <a:pt x="25400" y="695959"/>
                  </a:lnTo>
                  <a:lnTo>
                    <a:pt x="25400" y="689610"/>
                  </a:lnTo>
                  <a:close/>
                </a:path>
                <a:path w="25400" h="795020">
                  <a:moveTo>
                    <a:pt x="25400" y="695960"/>
                  </a:moveTo>
                  <a:lnTo>
                    <a:pt x="0" y="695960"/>
                  </a:lnTo>
                  <a:lnTo>
                    <a:pt x="0" y="699769"/>
                  </a:lnTo>
                  <a:lnTo>
                    <a:pt x="25400" y="699769"/>
                  </a:lnTo>
                  <a:lnTo>
                    <a:pt x="25400" y="695960"/>
                  </a:lnTo>
                  <a:close/>
                </a:path>
                <a:path w="25400" h="795020">
                  <a:moveTo>
                    <a:pt x="25400" y="699770"/>
                  </a:moveTo>
                  <a:lnTo>
                    <a:pt x="0" y="699770"/>
                  </a:lnTo>
                  <a:lnTo>
                    <a:pt x="0" y="708660"/>
                  </a:lnTo>
                  <a:lnTo>
                    <a:pt x="25400" y="708660"/>
                  </a:lnTo>
                  <a:lnTo>
                    <a:pt x="25400" y="699770"/>
                  </a:lnTo>
                  <a:close/>
                </a:path>
                <a:path w="25400" h="795020">
                  <a:moveTo>
                    <a:pt x="25400" y="708660"/>
                  </a:moveTo>
                  <a:lnTo>
                    <a:pt x="0" y="708660"/>
                  </a:lnTo>
                  <a:lnTo>
                    <a:pt x="0" y="715010"/>
                  </a:lnTo>
                  <a:lnTo>
                    <a:pt x="25400" y="715010"/>
                  </a:lnTo>
                  <a:lnTo>
                    <a:pt x="25400" y="708660"/>
                  </a:lnTo>
                  <a:close/>
                </a:path>
                <a:path w="25400" h="795020">
                  <a:moveTo>
                    <a:pt x="25400" y="715010"/>
                  </a:moveTo>
                  <a:lnTo>
                    <a:pt x="0" y="715010"/>
                  </a:lnTo>
                  <a:lnTo>
                    <a:pt x="0" y="721360"/>
                  </a:lnTo>
                  <a:lnTo>
                    <a:pt x="25400" y="721360"/>
                  </a:lnTo>
                  <a:lnTo>
                    <a:pt x="25400" y="715010"/>
                  </a:lnTo>
                  <a:close/>
                </a:path>
                <a:path w="25400" h="795020">
                  <a:moveTo>
                    <a:pt x="25400" y="721360"/>
                  </a:moveTo>
                  <a:lnTo>
                    <a:pt x="0" y="721360"/>
                  </a:lnTo>
                  <a:lnTo>
                    <a:pt x="0" y="727710"/>
                  </a:lnTo>
                  <a:lnTo>
                    <a:pt x="25400" y="727710"/>
                  </a:lnTo>
                  <a:lnTo>
                    <a:pt x="25400" y="721360"/>
                  </a:lnTo>
                  <a:close/>
                </a:path>
                <a:path w="25400" h="795020">
                  <a:moveTo>
                    <a:pt x="25400" y="727710"/>
                  </a:moveTo>
                  <a:lnTo>
                    <a:pt x="0" y="727710"/>
                  </a:lnTo>
                  <a:lnTo>
                    <a:pt x="0" y="734060"/>
                  </a:lnTo>
                  <a:lnTo>
                    <a:pt x="25400" y="734060"/>
                  </a:lnTo>
                  <a:lnTo>
                    <a:pt x="25400" y="727710"/>
                  </a:lnTo>
                  <a:close/>
                </a:path>
                <a:path w="25400" h="795020">
                  <a:moveTo>
                    <a:pt x="25400" y="734060"/>
                  </a:moveTo>
                  <a:lnTo>
                    <a:pt x="0" y="734060"/>
                  </a:lnTo>
                  <a:lnTo>
                    <a:pt x="0" y="740410"/>
                  </a:lnTo>
                  <a:lnTo>
                    <a:pt x="25400" y="740410"/>
                  </a:lnTo>
                  <a:lnTo>
                    <a:pt x="25400" y="734060"/>
                  </a:lnTo>
                  <a:close/>
                </a:path>
                <a:path w="25400" h="795020">
                  <a:moveTo>
                    <a:pt x="25400" y="740410"/>
                  </a:moveTo>
                  <a:lnTo>
                    <a:pt x="0" y="740410"/>
                  </a:lnTo>
                  <a:lnTo>
                    <a:pt x="0" y="746759"/>
                  </a:lnTo>
                  <a:lnTo>
                    <a:pt x="25400" y="746759"/>
                  </a:lnTo>
                  <a:lnTo>
                    <a:pt x="25400" y="740410"/>
                  </a:lnTo>
                  <a:close/>
                </a:path>
                <a:path w="25400" h="795020">
                  <a:moveTo>
                    <a:pt x="25400" y="746760"/>
                  </a:moveTo>
                  <a:lnTo>
                    <a:pt x="0" y="746760"/>
                  </a:lnTo>
                  <a:lnTo>
                    <a:pt x="0" y="753110"/>
                  </a:lnTo>
                  <a:lnTo>
                    <a:pt x="25400" y="753110"/>
                  </a:lnTo>
                  <a:lnTo>
                    <a:pt x="25400" y="746760"/>
                  </a:lnTo>
                  <a:close/>
                </a:path>
                <a:path w="25400" h="795020">
                  <a:moveTo>
                    <a:pt x="25400" y="753110"/>
                  </a:moveTo>
                  <a:lnTo>
                    <a:pt x="0" y="753110"/>
                  </a:lnTo>
                  <a:lnTo>
                    <a:pt x="0" y="765810"/>
                  </a:lnTo>
                  <a:lnTo>
                    <a:pt x="25400" y="765810"/>
                  </a:lnTo>
                  <a:lnTo>
                    <a:pt x="25400" y="753110"/>
                  </a:lnTo>
                  <a:close/>
                </a:path>
                <a:path w="25400" h="795020">
                  <a:moveTo>
                    <a:pt x="25400" y="765810"/>
                  </a:moveTo>
                  <a:lnTo>
                    <a:pt x="0" y="765810"/>
                  </a:lnTo>
                  <a:lnTo>
                    <a:pt x="0" y="782319"/>
                  </a:lnTo>
                  <a:lnTo>
                    <a:pt x="25400" y="782319"/>
                  </a:lnTo>
                  <a:lnTo>
                    <a:pt x="25400" y="765810"/>
                  </a:lnTo>
                  <a:close/>
                </a:path>
                <a:path w="25400" h="795020">
                  <a:moveTo>
                    <a:pt x="25400" y="782320"/>
                  </a:moveTo>
                  <a:lnTo>
                    <a:pt x="1269" y="782320"/>
                  </a:lnTo>
                  <a:lnTo>
                    <a:pt x="1269" y="783590"/>
                  </a:lnTo>
                  <a:lnTo>
                    <a:pt x="3809" y="783590"/>
                  </a:lnTo>
                  <a:lnTo>
                    <a:pt x="3809" y="784860"/>
                  </a:lnTo>
                  <a:lnTo>
                    <a:pt x="25400" y="784860"/>
                  </a:lnTo>
                  <a:lnTo>
                    <a:pt x="25400" y="782320"/>
                  </a:lnTo>
                  <a:close/>
                </a:path>
                <a:path w="25400" h="795020">
                  <a:moveTo>
                    <a:pt x="25400" y="784860"/>
                  </a:moveTo>
                  <a:lnTo>
                    <a:pt x="6350" y="784860"/>
                  </a:lnTo>
                  <a:lnTo>
                    <a:pt x="6350" y="786130"/>
                  </a:lnTo>
                  <a:lnTo>
                    <a:pt x="8889" y="786130"/>
                  </a:lnTo>
                  <a:lnTo>
                    <a:pt x="8889" y="787400"/>
                  </a:lnTo>
                  <a:lnTo>
                    <a:pt x="11429" y="787400"/>
                  </a:lnTo>
                  <a:lnTo>
                    <a:pt x="11429" y="788669"/>
                  </a:lnTo>
                  <a:lnTo>
                    <a:pt x="25400" y="788669"/>
                  </a:lnTo>
                  <a:lnTo>
                    <a:pt x="25400" y="784860"/>
                  </a:lnTo>
                  <a:close/>
                </a:path>
                <a:path w="25400" h="795020">
                  <a:moveTo>
                    <a:pt x="25400" y="788670"/>
                  </a:moveTo>
                  <a:lnTo>
                    <a:pt x="13969" y="788670"/>
                  </a:lnTo>
                  <a:lnTo>
                    <a:pt x="13969" y="789940"/>
                  </a:lnTo>
                  <a:lnTo>
                    <a:pt x="16509" y="789940"/>
                  </a:lnTo>
                  <a:lnTo>
                    <a:pt x="16509" y="791210"/>
                  </a:lnTo>
                  <a:lnTo>
                    <a:pt x="25400" y="791210"/>
                  </a:lnTo>
                  <a:lnTo>
                    <a:pt x="25400" y="788670"/>
                  </a:lnTo>
                  <a:close/>
                </a:path>
                <a:path w="25400" h="795020">
                  <a:moveTo>
                    <a:pt x="25400" y="791210"/>
                  </a:moveTo>
                  <a:lnTo>
                    <a:pt x="19050" y="791210"/>
                  </a:lnTo>
                  <a:lnTo>
                    <a:pt x="19050" y="792480"/>
                  </a:lnTo>
                  <a:lnTo>
                    <a:pt x="21589" y="792480"/>
                  </a:lnTo>
                  <a:lnTo>
                    <a:pt x="21589" y="793750"/>
                  </a:lnTo>
                  <a:lnTo>
                    <a:pt x="24129" y="793750"/>
                  </a:lnTo>
                  <a:lnTo>
                    <a:pt x="24129" y="795020"/>
                  </a:lnTo>
                  <a:lnTo>
                    <a:pt x="25400" y="795020"/>
                  </a:lnTo>
                  <a:lnTo>
                    <a:pt x="25400" y="791210"/>
                  </a:lnTo>
                  <a:close/>
                </a:path>
              </a:pathLst>
            </a:custGeom>
            <a:solidFill>
              <a:srgbClr val="7B95E3"/>
            </a:solidFill>
          </p:spPr>
          <p:txBody>
            <a:bodyPr wrap="square" lIns="0" tIns="0" rIns="0" bIns="0" rtlCol="0"/>
            <a:lstStyle/>
            <a:p>
              <a:endParaRPr/>
            </a:p>
          </p:txBody>
        </p:sp>
        <p:sp>
          <p:nvSpPr>
            <p:cNvPr id="640" name="object 640"/>
            <p:cNvSpPr/>
            <p:nvPr/>
          </p:nvSpPr>
          <p:spPr>
            <a:xfrm>
              <a:off x="1254760" y="4643120"/>
              <a:ext cx="26670" cy="787400"/>
            </a:xfrm>
            <a:custGeom>
              <a:avLst/>
              <a:gdLst/>
              <a:ahLst/>
              <a:cxnLst/>
              <a:rect l="l" t="t" r="r" b="b"/>
              <a:pathLst>
                <a:path w="26669" h="787400">
                  <a:moveTo>
                    <a:pt x="5079" y="0"/>
                  </a:moveTo>
                  <a:lnTo>
                    <a:pt x="0" y="0"/>
                  </a:lnTo>
                  <a:lnTo>
                    <a:pt x="0" y="1269"/>
                  </a:lnTo>
                  <a:lnTo>
                    <a:pt x="5079" y="1269"/>
                  </a:lnTo>
                  <a:lnTo>
                    <a:pt x="5079" y="0"/>
                  </a:lnTo>
                  <a:close/>
                </a:path>
                <a:path w="26669" h="787400">
                  <a:moveTo>
                    <a:pt x="11430" y="1269"/>
                  </a:moveTo>
                  <a:lnTo>
                    <a:pt x="0" y="1269"/>
                  </a:lnTo>
                  <a:lnTo>
                    <a:pt x="0" y="7619"/>
                  </a:lnTo>
                  <a:lnTo>
                    <a:pt x="26670" y="7619"/>
                  </a:lnTo>
                  <a:lnTo>
                    <a:pt x="26670" y="3809"/>
                  </a:lnTo>
                  <a:lnTo>
                    <a:pt x="19050" y="3809"/>
                  </a:lnTo>
                  <a:lnTo>
                    <a:pt x="19050" y="2539"/>
                  </a:lnTo>
                  <a:lnTo>
                    <a:pt x="11430" y="2539"/>
                  </a:lnTo>
                  <a:lnTo>
                    <a:pt x="11430" y="1269"/>
                  </a:lnTo>
                  <a:close/>
                </a:path>
                <a:path w="26669" h="787400">
                  <a:moveTo>
                    <a:pt x="26670" y="7619"/>
                  </a:moveTo>
                  <a:lnTo>
                    <a:pt x="0" y="7619"/>
                  </a:lnTo>
                  <a:lnTo>
                    <a:pt x="0" y="13969"/>
                  </a:lnTo>
                  <a:lnTo>
                    <a:pt x="26670" y="13969"/>
                  </a:lnTo>
                  <a:lnTo>
                    <a:pt x="26670" y="7619"/>
                  </a:lnTo>
                  <a:close/>
                </a:path>
                <a:path w="26669" h="787400">
                  <a:moveTo>
                    <a:pt x="26670" y="13969"/>
                  </a:moveTo>
                  <a:lnTo>
                    <a:pt x="0" y="13969"/>
                  </a:lnTo>
                  <a:lnTo>
                    <a:pt x="0" y="20319"/>
                  </a:lnTo>
                  <a:lnTo>
                    <a:pt x="26670" y="20319"/>
                  </a:lnTo>
                  <a:lnTo>
                    <a:pt x="26670" y="13969"/>
                  </a:lnTo>
                  <a:close/>
                </a:path>
                <a:path w="26669" h="787400">
                  <a:moveTo>
                    <a:pt x="26670" y="20319"/>
                  </a:moveTo>
                  <a:lnTo>
                    <a:pt x="0" y="20319"/>
                  </a:lnTo>
                  <a:lnTo>
                    <a:pt x="0" y="26669"/>
                  </a:lnTo>
                  <a:lnTo>
                    <a:pt x="26670" y="26669"/>
                  </a:lnTo>
                  <a:lnTo>
                    <a:pt x="26670" y="20319"/>
                  </a:lnTo>
                  <a:close/>
                </a:path>
                <a:path w="26669" h="787400">
                  <a:moveTo>
                    <a:pt x="26670" y="26669"/>
                  </a:moveTo>
                  <a:lnTo>
                    <a:pt x="0" y="26669"/>
                  </a:lnTo>
                  <a:lnTo>
                    <a:pt x="0" y="45719"/>
                  </a:lnTo>
                  <a:lnTo>
                    <a:pt x="26670" y="45719"/>
                  </a:lnTo>
                  <a:lnTo>
                    <a:pt x="26670" y="26669"/>
                  </a:lnTo>
                  <a:close/>
                </a:path>
                <a:path w="26669" h="787400">
                  <a:moveTo>
                    <a:pt x="26670" y="45719"/>
                  </a:moveTo>
                  <a:lnTo>
                    <a:pt x="0" y="45719"/>
                  </a:lnTo>
                  <a:lnTo>
                    <a:pt x="0" y="52069"/>
                  </a:lnTo>
                  <a:lnTo>
                    <a:pt x="26670" y="52069"/>
                  </a:lnTo>
                  <a:lnTo>
                    <a:pt x="26670" y="45719"/>
                  </a:lnTo>
                  <a:close/>
                </a:path>
                <a:path w="26669" h="787400">
                  <a:moveTo>
                    <a:pt x="26670" y="52069"/>
                  </a:moveTo>
                  <a:lnTo>
                    <a:pt x="0" y="52069"/>
                  </a:lnTo>
                  <a:lnTo>
                    <a:pt x="0" y="64769"/>
                  </a:lnTo>
                  <a:lnTo>
                    <a:pt x="26670" y="64769"/>
                  </a:lnTo>
                  <a:lnTo>
                    <a:pt x="26670" y="52069"/>
                  </a:lnTo>
                  <a:close/>
                </a:path>
                <a:path w="26669" h="787400">
                  <a:moveTo>
                    <a:pt x="26670" y="64769"/>
                  </a:moveTo>
                  <a:lnTo>
                    <a:pt x="0" y="64769"/>
                  </a:lnTo>
                  <a:lnTo>
                    <a:pt x="0" y="71119"/>
                  </a:lnTo>
                  <a:lnTo>
                    <a:pt x="26670" y="71119"/>
                  </a:lnTo>
                  <a:lnTo>
                    <a:pt x="26670" y="64769"/>
                  </a:lnTo>
                  <a:close/>
                </a:path>
                <a:path w="26669" h="787400">
                  <a:moveTo>
                    <a:pt x="26670" y="71120"/>
                  </a:moveTo>
                  <a:lnTo>
                    <a:pt x="0" y="71120"/>
                  </a:lnTo>
                  <a:lnTo>
                    <a:pt x="0" y="90169"/>
                  </a:lnTo>
                  <a:lnTo>
                    <a:pt x="26670" y="90169"/>
                  </a:lnTo>
                  <a:lnTo>
                    <a:pt x="26670" y="71120"/>
                  </a:lnTo>
                  <a:close/>
                </a:path>
                <a:path w="26669" h="787400">
                  <a:moveTo>
                    <a:pt x="26670" y="90169"/>
                  </a:moveTo>
                  <a:lnTo>
                    <a:pt x="0" y="90169"/>
                  </a:lnTo>
                  <a:lnTo>
                    <a:pt x="0" y="96519"/>
                  </a:lnTo>
                  <a:lnTo>
                    <a:pt x="26670" y="96519"/>
                  </a:lnTo>
                  <a:lnTo>
                    <a:pt x="26670" y="90169"/>
                  </a:lnTo>
                  <a:close/>
                </a:path>
                <a:path w="26669" h="787400">
                  <a:moveTo>
                    <a:pt x="26670" y="96519"/>
                  </a:moveTo>
                  <a:lnTo>
                    <a:pt x="0" y="96519"/>
                  </a:lnTo>
                  <a:lnTo>
                    <a:pt x="0" y="102869"/>
                  </a:lnTo>
                  <a:lnTo>
                    <a:pt x="26670" y="102869"/>
                  </a:lnTo>
                  <a:lnTo>
                    <a:pt x="26670" y="96519"/>
                  </a:lnTo>
                  <a:close/>
                </a:path>
                <a:path w="26669" h="787400">
                  <a:moveTo>
                    <a:pt x="26670" y="102870"/>
                  </a:moveTo>
                  <a:lnTo>
                    <a:pt x="0" y="102870"/>
                  </a:lnTo>
                  <a:lnTo>
                    <a:pt x="0" y="109219"/>
                  </a:lnTo>
                  <a:lnTo>
                    <a:pt x="26670" y="109219"/>
                  </a:lnTo>
                  <a:lnTo>
                    <a:pt x="26670" y="102870"/>
                  </a:lnTo>
                  <a:close/>
                </a:path>
                <a:path w="26669" h="787400">
                  <a:moveTo>
                    <a:pt x="26670" y="109220"/>
                  </a:moveTo>
                  <a:lnTo>
                    <a:pt x="0" y="109220"/>
                  </a:lnTo>
                  <a:lnTo>
                    <a:pt x="0" y="115569"/>
                  </a:lnTo>
                  <a:lnTo>
                    <a:pt x="26670" y="115569"/>
                  </a:lnTo>
                  <a:lnTo>
                    <a:pt x="26670" y="109220"/>
                  </a:lnTo>
                  <a:close/>
                </a:path>
                <a:path w="26669" h="787400">
                  <a:moveTo>
                    <a:pt x="26670" y="115569"/>
                  </a:moveTo>
                  <a:lnTo>
                    <a:pt x="0" y="115569"/>
                  </a:lnTo>
                  <a:lnTo>
                    <a:pt x="0" y="121919"/>
                  </a:lnTo>
                  <a:lnTo>
                    <a:pt x="26670" y="121919"/>
                  </a:lnTo>
                  <a:lnTo>
                    <a:pt x="26670" y="115569"/>
                  </a:lnTo>
                  <a:close/>
                </a:path>
                <a:path w="26669" h="787400">
                  <a:moveTo>
                    <a:pt x="26670" y="121919"/>
                  </a:moveTo>
                  <a:lnTo>
                    <a:pt x="0" y="121919"/>
                  </a:lnTo>
                  <a:lnTo>
                    <a:pt x="0" y="128269"/>
                  </a:lnTo>
                  <a:lnTo>
                    <a:pt x="26670" y="128269"/>
                  </a:lnTo>
                  <a:lnTo>
                    <a:pt x="26670" y="121919"/>
                  </a:lnTo>
                  <a:close/>
                </a:path>
                <a:path w="26669" h="787400">
                  <a:moveTo>
                    <a:pt x="26670" y="128269"/>
                  </a:moveTo>
                  <a:lnTo>
                    <a:pt x="0" y="128269"/>
                  </a:lnTo>
                  <a:lnTo>
                    <a:pt x="0" y="140969"/>
                  </a:lnTo>
                  <a:lnTo>
                    <a:pt x="26670" y="140969"/>
                  </a:lnTo>
                  <a:lnTo>
                    <a:pt x="26670" y="128269"/>
                  </a:lnTo>
                  <a:close/>
                </a:path>
                <a:path w="26669" h="787400">
                  <a:moveTo>
                    <a:pt x="26670" y="140969"/>
                  </a:moveTo>
                  <a:lnTo>
                    <a:pt x="0" y="140969"/>
                  </a:lnTo>
                  <a:lnTo>
                    <a:pt x="0" y="147319"/>
                  </a:lnTo>
                  <a:lnTo>
                    <a:pt x="26670" y="147319"/>
                  </a:lnTo>
                  <a:lnTo>
                    <a:pt x="26670" y="140969"/>
                  </a:lnTo>
                  <a:close/>
                </a:path>
                <a:path w="26669" h="787400">
                  <a:moveTo>
                    <a:pt x="26670" y="147319"/>
                  </a:moveTo>
                  <a:lnTo>
                    <a:pt x="0" y="147319"/>
                  </a:lnTo>
                  <a:lnTo>
                    <a:pt x="0" y="153669"/>
                  </a:lnTo>
                  <a:lnTo>
                    <a:pt x="26670" y="153669"/>
                  </a:lnTo>
                  <a:lnTo>
                    <a:pt x="26670" y="147319"/>
                  </a:lnTo>
                  <a:close/>
                </a:path>
                <a:path w="26669" h="787400">
                  <a:moveTo>
                    <a:pt x="26670" y="153669"/>
                  </a:moveTo>
                  <a:lnTo>
                    <a:pt x="0" y="153669"/>
                  </a:lnTo>
                  <a:lnTo>
                    <a:pt x="0" y="160019"/>
                  </a:lnTo>
                  <a:lnTo>
                    <a:pt x="26670" y="160019"/>
                  </a:lnTo>
                  <a:lnTo>
                    <a:pt x="26670" y="153669"/>
                  </a:lnTo>
                  <a:close/>
                </a:path>
                <a:path w="26669" h="787400">
                  <a:moveTo>
                    <a:pt x="26670" y="160019"/>
                  </a:moveTo>
                  <a:lnTo>
                    <a:pt x="0" y="160019"/>
                  </a:lnTo>
                  <a:lnTo>
                    <a:pt x="0" y="166369"/>
                  </a:lnTo>
                  <a:lnTo>
                    <a:pt x="26670" y="166369"/>
                  </a:lnTo>
                  <a:lnTo>
                    <a:pt x="26670" y="160019"/>
                  </a:lnTo>
                  <a:close/>
                </a:path>
                <a:path w="26669" h="787400">
                  <a:moveTo>
                    <a:pt x="26670" y="166369"/>
                  </a:moveTo>
                  <a:lnTo>
                    <a:pt x="0" y="166369"/>
                  </a:lnTo>
                  <a:lnTo>
                    <a:pt x="0" y="172719"/>
                  </a:lnTo>
                  <a:lnTo>
                    <a:pt x="26670" y="172719"/>
                  </a:lnTo>
                  <a:lnTo>
                    <a:pt x="26670" y="166369"/>
                  </a:lnTo>
                  <a:close/>
                </a:path>
                <a:path w="26669" h="787400">
                  <a:moveTo>
                    <a:pt x="26670" y="172719"/>
                  </a:moveTo>
                  <a:lnTo>
                    <a:pt x="0" y="172719"/>
                  </a:lnTo>
                  <a:lnTo>
                    <a:pt x="0" y="179069"/>
                  </a:lnTo>
                  <a:lnTo>
                    <a:pt x="26670" y="179069"/>
                  </a:lnTo>
                  <a:lnTo>
                    <a:pt x="26670" y="172719"/>
                  </a:lnTo>
                  <a:close/>
                </a:path>
                <a:path w="26669" h="787400">
                  <a:moveTo>
                    <a:pt x="26670" y="179069"/>
                  </a:moveTo>
                  <a:lnTo>
                    <a:pt x="0" y="179069"/>
                  </a:lnTo>
                  <a:lnTo>
                    <a:pt x="0" y="185419"/>
                  </a:lnTo>
                  <a:lnTo>
                    <a:pt x="26670" y="185419"/>
                  </a:lnTo>
                  <a:lnTo>
                    <a:pt x="26670" y="179069"/>
                  </a:lnTo>
                  <a:close/>
                </a:path>
                <a:path w="26669" h="787400">
                  <a:moveTo>
                    <a:pt x="26670" y="185419"/>
                  </a:moveTo>
                  <a:lnTo>
                    <a:pt x="0" y="185419"/>
                  </a:lnTo>
                  <a:lnTo>
                    <a:pt x="0" y="191769"/>
                  </a:lnTo>
                  <a:lnTo>
                    <a:pt x="26670" y="191769"/>
                  </a:lnTo>
                  <a:lnTo>
                    <a:pt x="26670" y="185419"/>
                  </a:lnTo>
                  <a:close/>
                </a:path>
                <a:path w="26669" h="787400">
                  <a:moveTo>
                    <a:pt x="26670" y="191769"/>
                  </a:moveTo>
                  <a:lnTo>
                    <a:pt x="0" y="191769"/>
                  </a:lnTo>
                  <a:lnTo>
                    <a:pt x="0" y="198119"/>
                  </a:lnTo>
                  <a:lnTo>
                    <a:pt x="26670" y="198119"/>
                  </a:lnTo>
                  <a:lnTo>
                    <a:pt x="26670" y="191769"/>
                  </a:lnTo>
                  <a:close/>
                </a:path>
                <a:path w="26669" h="787400">
                  <a:moveTo>
                    <a:pt x="26670" y="198119"/>
                  </a:moveTo>
                  <a:lnTo>
                    <a:pt x="0" y="198119"/>
                  </a:lnTo>
                  <a:lnTo>
                    <a:pt x="0" y="210819"/>
                  </a:lnTo>
                  <a:lnTo>
                    <a:pt x="26670" y="210819"/>
                  </a:lnTo>
                  <a:lnTo>
                    <a:pt x="26670" y="198119"/>
                  </a:lnTo>
                  <a:close/>
                </a:path>
                <a:path w="26669" h="787400">
                  <a:moveTo>
                    <a:pt x="26670" y="210819"/>
                  </a:moveTo>
                  <a:lnTo>
                    <a:pt x="0" y="210819"/>
                  </a:lnTo>
                  <a:lnTo>
                    <a:pt x="0" y="217169"/>
                  </a:lnTo>
                  <a:lnTo>
                    <a:pt x="26670" y="217169"/>
                  </a:lnTo>
                  <a:lnTo>
                    <a:pt x="26670" y="210819"/>
                  </a:lnTo>
                  <a:close/>
                </a:path>
                <a:path w="26669" h="787400">
                  <a:moveTo>
                    <a:pt x="26670" y="217169"/>
                  </a:moveTo>
                  <a:lnTo>
                    <a:pt x="0" y="217169"/>
                  </a:lnTo>
                  <a:lnTo>
                    <a:pt x="0" y="223519"/>
                  </a:lnTo>
                  <a:lnTo>
                    <a:pt x="26670" y="223519"/>
                  </a:lnTo>
                  <a:lnTo>
                    <a:pt x="26670" y="217169"/>
                  </a:lnTo>
                  <a:close/>
                </a:path>
                <a:path w="26669" h="787400">
                  <a:moveTo>
                    <a:pt x="26670" y="223519"/>
                  </a:moveTo>
                  <a:lnTo>
                    <a:pt x="0" y="223519"/>
                  </a:lnTo>
                  <a:lnTo>
                    <a:pt x="0" y="229869"/>
                  </a:lnTo>
                  <a:lnTo>
                    <a:pt x="26670" y="229869"/>
                  </a:lnTo>
                  <a:lnTo>
                    <a:pt x="26670" y="223519"/>
                  </a:lnTo>
                  <a:close/>
                </a:path>
                <a:path w="26669" h="787400">
                  <a:moveTo>
                    <a:pt x="26670" y="229870"/>
                  </a:moveTo>
                  <a:lnTo>
                    <a:pt x="0" y="229870"/>
                  </a:lnTo>
                  <a:lnTo>
                    <a:pt x="0" y="236219"/>
                  </a:lnTo>
                  <a:lnTo>
                    <a:pt x="26670" y="236219"/>
                  </a:lnTo>
                  <a:lnTo>
                    <a:pt x="26670" y="229870"/>
                  </a:lnTo>
                  <a:close/>
                </a:path>
                <a:path w="26669" h="787400">
                  <a:moveTo>
                    <a:pt x="26670" y="236220"/>
                  </a:moveTo>
                  <a:lnTo>
                    <a:pt x="0" y="236220"/>
                  </a:lnTo>
                  <a:lnTo>
                    <a:pt x="0" y="242569"/>
                  </a:lnTo>
                  <a:lnTo>
                    <a:pt x="26670" y="242569"/>
                  </a:lnTo>
                  <a:lnTo>
                    <a:pt x="26670" y="236220"/>
                  </a:lnTo>
                  <a:close/>
                </a:path>
                <a:path w="26669" h="787400">
                  <a:moveTo>
                    <a:pt x="26670" y="242570"/>
                  </a:moveTo>
                  <a:lnTo>
                    <a:pt x="0" y="242570"/>
                  </a:lnTo>
                  <a:lnTo>
                    <a:pt x="0" y="248919"/>
                  </a:lnTo>
                  <a:lnTo>
                    <a:pt x="26670" y="248919"/>
                  </a:lnTo>
                  <a:lnTo>
                    <a:pt x="26670" y="242570"/>
                  </a:lnTo>
                  <a:close/>
                </a:path>
                <a:path w="26669" h="787400">
                  <a:moveTo>
                    <a:pt x="26670" y="248919"/>
                  </a:moveTo>
                  <a:lnTo>
                    <a:pt x="0" y="248919"/>
                  </a:lnTo>
                  <a:lnTo>
                    <a:pt x="0" y="255269"/>
                  </a:lnTo>
                  <a:lnTo>
                    <a:pt x="26670" y="255269"/>
                  </a:lnTo>
                  <a:lnTo>
                    <a:pt x="26670" y="248919"/>
                  </a:lnTo>
                  <a:close/>
                </a:path>
                <a:path w="26669" h="787400">
                  <a:moveTo>
                    <a:pt x="26670" y="255269"/>
                  </a:moveTo>
                  <a:lnTo>
                    <a:pt x="0" y="255269"/>
                  </a:lnTo>
                  <a:lnTo>
                    <a:pt x="0" y="261619"/>
                  </a:lnTo>
                  <a:lnTo>
                    <a:pt x="26670" y="261619"/>
                  </a:lnTo>
                  <a:lnTo>
                    <a:pt x="26670" y="255269"/>
                  </a:lnTo>
                  <a:close/>
                </a:path>
                <a:path w="26669" h="787400">
                  <a:moveTo>
                    <a:pt x="26670" y="261620"/>
                  </a:moveTo>
                  <a:lnTo>
                    <a:pt x="0" y="261620"/>
                  </a:lnTo>
                  <a:lnTo>
                    <a:pt x="0" y="267969"/>
                  </a:lnTo>
                  <a:lnTo>
                    <a:pt x="26670" y="267969"/>
                  </a:lnTo>
                  <a:lnTo>
                    <a:pt x="26670" y="261620"/>
                  </a:lnTo>
                  <a:close/>
                </a:path>
                <a:path w="26669" h="787400">
                  <a:moveTo>
                    <a:pt x="26670" y="267969"/>
                  </a:moveTo>
                  <a:lnTo>
                    <a:pt x="0" y="267969"/>
                  </a:lnTo>
                  <a:lnTo>
                    <a:pt x="0" y="274319"/>
                  </a:lnTo>
                  <a:lnTo>
                    <a:pt x="26670" y="274319"/>
                  </a:lnTo>
                  <a:lnTo>
                    <a:pt x="26670" y="267969"/>
                  </a:lnTo>
                  <a:close/>
                </a:path>
                <a:path w="26669" h="787400">
                  <a:moveTo>
                    <a:pt x="26670" y="274319"/>
                  </a:moveTo>
                  <a:lnTo>
                    <a:pt x="0" y="274319"/>
                  </a:lnTo>
                  <a:lnTo>
                    <a:pt x="0" y="280669"/>
                  </a:lnTo>
                  <a:lnTo>
                    <a:pt x="26670" y="280669"/>
                  </a:lnTo>
                  <a:lnTo>
                    <a:pt x="26670" y="274319"/>
                  </a:lnTo>
                  <a:close/>
                </a:path>
                <a:path w="26669" h="787400">
                  <a:moveTo>
                    <a:pt x="26670" y="280670"/>
                  </a:moveTo>
                  <a:lnTo>
                    <a:pt x="0" y="280670"/>
                  </a:lnTo>
                  <a:lnTo>
                    <a:pt x="0" y="287019"/>
                  </a:lnTo>
                  <a:lnTo>
                    <a:pt x="26670" y="287019"/>
                  </a:lnTo>
                  <a:lnTo>
                    <a:pt x="26670" y="280670"/>
                  </a:lnTo>
                  <a:close/>
                </a:path>
                <a:path w="26669" h="787400">
                  <a:moveTo>
                    <a:pt x="26670" y="287019"/>
                  </a:moveTo>
                  <a:lnTo>
                    <a:pt x="0" y="287019"/>
                  </a:lnTo>
                  <a:lnTo>
                    <a:pt x="0" y="293369"/>
                  </a:lnTo>
                  <a:lnTo>
                    <a:pt x="26670" y="293369"/>
                  </a:lnTo>
                  <a:lnTo>
                    <a:pt x="26670" y="287019"/>
                  </a:lnTo>
                  <a:close/>
                </a:path>
                <a:path w="26669" h="787400">
                  <a:moveTo>
                    <a:pt x="26670" y="293369"/>
                  </a:moveTo>
                  <a:lnTo>
                    <a:pt x="0" y="293369"/>
                  </a:lnTo>
                  <a:lnTo>
                    <a:pt x="0" y="299719"/>
                  </a:lnTo>
                  <a:lnTo>
                    <a:pt x="26670" y="299719"/>
                  </a:lnTo>
                  <a:lnTo>
                    <a:pt x="26670" y="293369"/>
                  </a:lnTo>
                  <a:close/>
                </a:path>
                <a:path w="26669" h="787400">
                  <a:moveTo>
                    <a:pt x="26670" y="299720"/>
                  </a:moveTo>
                  <a:lnTo>
                    <a:pt x="0" y="299720"/>
                  </a:lnTo>
                  <a:lnTo>
                    <a:pt x="0" y="306069"/>
                  </a:lnTo>
                  <a:lnTo>
                    <a:pt x="26670" y="306069"/>
                  </a:lnTo>
                  <a:lnTo>
                    <a:pt x="26670" y="299720"/>
                  </a:lnTo>
                  <a:close/>
                </a:path>
                <a:path w="26669" h="787400">
                  <a:moveTo>
                    <a:pt x="26670" y="306070"/>
                  </a:moveTo>
                  <a:lnTo>
                    <a:pt x="0" y="306070"/>
                  </a:lnTo>
                  <a:lnTo>
                    <a:pt x="0" y="312419"/>
                  </a:lnTo>
                  <a:lnTo>
                    <a:pt x="26670" y="312419"/>
                  </a:lnTo>
                  <a:lnTo>
                    <a:pt x="26670" y="306070"/>
                  </a:lnTo>
                  <a:close/>
                </a:path>
                <a:path w="26669" h="787400">
                  <a:moveTo>
                    <a:pt x="26670" y="312419"/>
                  </a:moveTo>
                  <a:lnTo>
                    <a:pt x="0" y="312419"/>
                  </a:lnTo>
                  <a:lnTo>
                    <a:pt x="0" y="318769"/>
                  </a:lnTo>
                  <a:lnTo>
                    <a:pt x="26670" y="318769"/>
                  </a:lnTo>
                  <a:lnTo>
                    <a:pt x="26670" y="312419"/>
                  </a:lnTo>
                  <a:close/>
                </a:path>
                <a:path w="26669" h="787400">
                  <a:moveTo>
                    <a:pt x="26670" y="318769"/>
                  </a:moveTo>
                  <a:lnTo>
                    <a:pt x="0" y="318769"/>
                  </a:lnTo>
                  <a:lnTo>
                    <a:pt x="0" y="337819"/>
                  </a:lnTo>
                  <a:lnTo>
                    <a:pt x="26670" y="337819"/>
                  </a:lnTo>
                  <a:lnTo>
                    <a:pt x="26670" y="318769"/>
                  </a:lnTo>
                  <a:close/>
                </a:path>
                <a:path w="26669" h="787400">
                  <a:moveTo>
                    <a:pt x="26670" y="337820"/>
                  </a:moveTo>
                  <a:lnTo>
                    <a:pt x="0" y="337820"/>
                  </a:lnTo>
                  <a:lnTo>
                    <a:pt x="0" y="344169"/>
                  </a:lnTo>
                  <a:lnTo>
                    <a:pt x="26670" y="344169"/>
                  </a:lnTo>
                  <a:lnTo>
                    <a:pt x="26670" y="337820"/>
                  </a:lnTo>
                  <a:close/>
                </a:path>
                <a:path w="26669" h="787400">
                  <a:moveTo>
                    <a:pt x="26670" y="344169"/>
                  </a:moveTo>
                  <a:lnTo>
                    <a:pt x="0" y="344169"/>
                  </a:lnTo>
                  <a:lnTo>
                    <a:pt x="0" y="382269"/>
                  </a:lnTo>
                  <a:lnTo>
                    <a:pt x="26670" y="382269"/>
                  </a:lnTo>
                  <a:lnTo>
                    <a:pt x="26670" y="344169"/>
                  </a:lnTo>
                  <a:close/>
                </a:path>
                <a:path w="26669" h="787400">
                  <a:moveTo>
                    <a:pt x="26670" y="382269"/>
                  </a:moveTo>
                  <a:lnTo>
                    <a:pt x="0" y="382269"/>
                  </a:lnTo>
                  <a:lnTo>
                    <a:pt x="0" y="388619"/>
                  </a:lnTo>
                  <a:lnTo>
                    <a:pt x="26670" y="388619"/>
                  </a:lnTo>
                  <a:lnTo>
                    <a:pt x="26670" y="382269"/>
                  </a:lnTo>
                  <a:close/>
                </a:path>
                <a:path w="26669" h="787400">
                  <a:moveTo>
                    <a:pt x="26670" y="388619"/>
                  </a:moveTo>
                  <a:lnTo>
                    <a:pt x="0" y="388619"/>
                  </a:lnTo>
                  <a:lnTo>
                    <a:pt x="0" y="401319"/>
                  </a:lnTo>
                  <a:lnTo>
                    <a:pt x="26670" y="401319"/>
                  </a:lnTo>
                  <a:lnTo>
                    <a:pt x="26670" y="388619"/>
                  </a:lnTo>
                  <a:close/>
                </a:path>
                <a:path w="26669" h="787400">
                  <a:moveTo>
                    <a:pt x="26670" y="401319"/>
                  </a:moveTo>
                  <a:lnTo>
                    <a:pt x="0" y="401319"/>
                  </a:lnTo>
                  <a:lnTo>
                    <a:pt x="0" y="407669"/>
                  </a:lnTo>
                  <a:lnTo>
                    <a:pt x="26670" y="407669"/>
                  </a:lnTo>
                  <a:lnTo>
                    <a:pt x="26670" y="401319"/>
                  </a:lnTo>
                  <a:close/>
                </a:path>
                <a:path w="26669" h="787400">
                  <a:moveTo>
                    <a:pt x="26670" y="407669"/>
                  </a:moveTo>
                  <a:lnTo>
                    <a:pt x="0" y="407669"/>
                  </a:lnTo>
                  <a:lnTo>
                    <a:pt x="0" y="420369"/>
                  </a:lnTo>
                  <a:lnTo>
                    <a:pt x="26670" y="420369"/>
                  </a:lnTo>
                  <a:lnTo>
                    <a:pt x="26670" y="407669"/>
                  </a:lnTo>
                  <a:close/>
                </a:path>
                <a:path w="26669" h="787400">
                  <a:moveTo>
                    <a:pt x="26670" y="420369"/>
                  </a:moveTo>
                  <a:lnTo>
                    <a:pt x="0" y="420369"/>
                  </a:lnTo>
                  <a:lnTo>
                    <a:pt x="0" y="426719"/>
                  </a:lnTo>
                  <a:lnTo>
                    <a:pt x="26670" y="426719"/>
                  </a:lnTo>
                  <a:lnTo>
                    <a:pt x="26670" y="420369"/>
                  </a:lnTo>
                  <a:close/>
                </a:path>
                <a:path w="26669" h="787400">
                  <a:moveTo>
                    <a:pt x="26670" y="426719"/>
                  </a:moveTo>
                  <a:lnTo>
                    <a:pt x="0" y="426719"/>
                  </a:lnTo>
                  <a:lnTo>
                    <a:pt x="0" y="439419"/>
                  </a:lnTo>
                  <a:lnTo>
                    <a:pt x="26670" y="439419"/>
                  </a:lnTo>
                  <a:lnTo>
                    <a:pt x="26670" y="426719"/>
                  </a:lnTo>
                  <a:close/>
                </a:path>
                <a:path w="26669" h="787400">
                  <a:moveTo>
                    <a:pt x="26670" y="439419"/>
                  </a:moveTo>
                  <a:lnTo>
                    <a:pt x="0" y="439419"/>
                  </a:lnTo>
                  <a:lnTo>
                    <a:pt x="0" y="445769"/>
                  </a:lnTo>
                  <a:lnTo>
                    <a:pt x="26670" y="445769"/>
                  </a:lnTo>
                  <a:lnTo>
                    <a:pt x="26670" y="439419"/>
                  </a:lnTo>
                  <a:close/>
                </a:path>
                <a:path w="26669" h="787400">
                  <a:moveTo>
                    <a:pt x="26670" y="445769"/>
                  </a:moveTo>
                  <a:lnTo>
                    <a:pt x="0" y="445769"/>
                  </a:lnTo>
                  <a:lnTo>
                    <a:pt x="0" y="452119"/>
                  </a:lnTo>
                  <a:lnTo>
                    <a:pt x="26670" y="452119"/>
                  </a:lnTo>
                  <a:lnTo>
                    <a:pt x="26670" y="445769"/>
                  </a:lnTo>
                  <a:close/>
                </a:path>
                <a:path w="26669" h="787400">
                  <a:moveTo>
                    <a:pt x="26670" y="452119"/>
                  </a:moveTo>
                  <a:lnTo>
                    <a:pt x="0" y="452119"/>
                  </a:lnTo>
                  <a:lnTo>
                    <a:pt x="0" y="458469"/>
                  </a:lnTo>
                  <a:lnTo>
                    <a:pt x="26670" y="458469"/>
                  </a:lnTo>
                  <a:lnTo>
                    <a:pt x="26670" y="452119"/>
                  </a:lnTo>
                  <a:close/>
                </a:path>
                <a:path w="26669" h="787400">
                  <a:moveTo>
                    <a:pt x="26670" y="458469"/>
                  </a:moveTo>
                  <a:lnTo>
                    <a:pt x="0" y="458469"/>
                  </a:lnTo>
                  <a:lnTo>
                    <a:pt x="0" y="464819"/>
                  </a:lnTo>
                  <a:lnTo>
                    <a:pt x="26670" y="464819"/>
                  </a:lnTo>
                  <a:lnTo>
                    <a:pt x="26670" y="458469"/>
                  </a:lnTo>
                  <a:close/>
                </a:path>
                <a:path w="26669" h="787400">
                  <a:moveTo>
                    <a:pt x="26670" y="464819"/>
                  </a:moveTo>
                  <a:lnTo>
                    <a:pt x="0" y="464819"/>
                  </a:lnTo>
                  <a:lnTo>
                    <a:pt x="0" y="471169"/>
                  </a:lnTo>
                  <a:lnTo>
                    <a:pt x="26670" y="471169"/>
                  </a:lnTo>
                  <a:lnTo>
                    <a:pt x="26670" y="464819"/>
                  </a:lnTo>
                  <a:close/>
                </a:path>
                <a:path w="26669" h="787400">
                  <a:moveTo>
                    <a:pt x="26670" y="471170"/>
                  </a:moveTo>
                  <a:lnTo>
                    <a:pt x="0" y="471170"/>
                  </a:lnTo>
                  <a:lnTo>
                    <a:pt x="0" y="477519"/>
                  </a:lnTo>
                  <a:lnTo>
                    <a:pt x="26670" y="477519"/>
                  </a:lnTo>
                  <a:lnTo>
                    <a:pt x="26670" y="471170"/>
                  </a:lnTo>
                  <a:close/>
                </a:path>
                <a:path w="26669" h="787400">
                  <a:moveTo>
                    <a:pt x="26670" y="477520"/>
                  </a:moveTo>
                  <a:lnTo>
                    <a:pt x="0" y="477520"/>
                  </a:lnTo>
                  <a:lnTo>
                    <a:pt x="0" y="483869"/>
                  </a:lnTo>
                  <a:lnTo>
                    <a:pt x="26670" y="483869"/>
                  </a:lnTo>
                  <a:lnTo>
                    <a:pt x="26670" y="477520"/>
                  </a:lnTo>
                  <a:close/>
                </a:path>
                <a:path w="26669" h="787400">
                  <a:moveTo>
                    <a:pt x="26670" y="483869"/>
                  </a:moveTo>
                  <a:lnTo>
                    <a:pt x="0" y="483869"/>
                  </a:lnTo>
                  <a:lnTo>
                    <a:pt x="0" y="490219"/>
                  </a:lnTo>
                  <a:lnTo>
                    <a:pt x="26670" y="490219"/>
                  </a:lnTo>
                  <a:lnTo>
                    <a:pt x="26670" y="483869"/>
                  </a:lnTo>
                  <a:close/>
                </a:path>
                <a:path w="26669" h="787400">
                  <a:moveTo>
                    <a:pt x="26670" y="490219"/>
                  </a:moveTo>
                  <a:lnTo>
                    <a:pt x="0" y="490219"/>
                  </a:lnTo>
                  <a:lnTo>
                    <a:pt x="0" y="496569"/>
                  </a:lnTo>
                  <a:lnTo>
                    <a:pt x="26670" y="496569"/>
                  </a:lnTo>
                  <a:lnTo>
                    <a:pt x="26670" y="490219"/>
                  </a:lnTo>
                  <a:close/>
                </a:path>
                <a:path w="26669" h="787400">
                  <a:moveTo>
                    <a:pt x="26670" y="496569"/>
                  </a:moveTo>
                  <a:lnTo>
                    <a:pt x="0" y="496569"/>
                  </a:lnTo>
                  <a:lnTo>
                    <a:pt x="0" y="502919"/>
                  </a:lnTo>
                  <a:lnTo>
                    <a:pt x="26670" y="502919"/>
                  </a:lnTo>
                  <a:lnTo>
                    <a:pt x="26670" y="496569"/>
                  </a:lnTo>
                  <a:close/>
                </a:path>
                <a:path w="26669" h="787400">
                  <a:moveTo>
                    <a:pt x="26670" y="502920"/>
                  </a:moveTo>
                  <a:lnTo>
                    <a:pt x="0" y="502920"/>
                  </a:lnTo>
                  <a:lnTo>
                    <a:pt x="0" y="509269"/>
                  </a:lnTo>
                  <a:lnTo>
                    <a:pt x="26670" y="509269"/>
                  </a:lnTo>
                  <a:lnTo>
                    <a:pt x="26670" y="502920"/>
                  </a:lnTo>
                  <a:close/>
                </a:path>
                <a:path w="26669" h="787400">
                  <a:moveTo>
                    <a:pt x="26670" y="509270"/>
                  </a:moveTo>
                  <a:lnTo>
                    <a:pt x="0" y="509270"/>
                  </a:lnTo>
                  <a:lnTo>
                    <a:pt x="0" y="515619"/>
                  </a:lnTo>
                  <a:lnTo>
                    <a:pt x="26670" y="515619"/>
                  </a:lnTo>
                  <a:lnTo>
                    <a:pt x="26670" y="509270"/>
                  </a:lnTo>
                  <a:close/>
                </a:path>
                <a:path w="26669" h="787400">
                  <a:moveTo>
                    <a:pt x="26670" y="515620"/>
                  </a:moveTo>
                  <a:lnTo>
                    <a:pt x="0" y="515620"/>
                  </a:lnTo>
                  <a:lnTo>
                    <a:pt x="0" y="521969"/>
                  </a:lnTo>
                  <a:lnTo>
                    <a:pt x="26670" y="521969"/>
                  </a:lnTo>
                  <a:lnTo>
                    <a:pt x="26670" y="515620"/>
                  </a:lnTo>
                  <a:close/>
                </a:path>
                <a:path w="26669" h="787400">
                  <a:moveTo>
                    <a:pt x="26670" y="521969"/>
                  </a:moveTo>
                  <a:lnTo>
                    <a:pt x="0" y="521969"/>
                  </a:lnTo>
                  <a:lnTo>
                    <a:pt x="0" y="528319"/>
                  </a:lnTo>
                  <a:lnTo>
                    <a:pt x="26670" y="528319"/>
                  </a:lnTo>
                  <a:lnTo>
                    <a:pt x="26670" y="521969"/>
                  </a:lnTo>
                  <a:close/>
                </a:path>
                <a:path w="26669" h="787400">
                  <a:moveTo>
                    <a:pt x="26670" y="528320"/>
                  </a:moveTo>
                  <a:lnTo>
                    <a:pt x="0" y="528320"/>
                  </a:lnTo>
                  <a:lnTo>
                    <a:pt x="0" y="534669"/>
                  </a:lnTo>
                  <a:lnTo>
                    <a:pt x="26670" y="534669"/>
                  </a:lnTo>
                  <a:lnTo>
                    <a:pt x="26670" y="528320"/>
                  </a:lnTo>
                  <a:close/>
                </a:path>
                <a:path w="26669" h="787400">
                  <a:moveTo>
                    <a:pt x="26670" y="534670"/>
                  </a:moveTo>
                  <a:lnTo>
                    <a:pt x="0" y="534670"/>
                  </a:lnTo>
                  <a:lnTo>
                    <a:pt x="0" y="541019"/>
                  </a:lnTo>
                  <a:lnTo>
                    <a:pt x="26670" y="541019"/>
                  </a:lnTo>
                  <a:lnTo>
                    <a:pt x="26670" y="534670"/>
                  </a:lnTo>
                  <a:close/>
                </a:path>
                <a:path w="26669" h="787400">
                  <a:moveTo>
                    <a:pt x="26670" y="541019"/>
                  </a:moveTo>
                  <a:lnTo>
                    <a:pt x="0" y="541019"/>
                  </a:lnTo>
                  <a:lnTo>
                    <a:pt x="0" y="547369"/>
                  </a:lnTo>
                  <a:lnTo>
                    <a:pt x="26670" y="547369"/>
                  </a:lnTo>
                  <a:lnTo>
                    <a:pt x="26670" y="541019"/>
                  </a:lnTo>
                  <a:close/>
                </a:path>
                <a:path w="26669" h="787400">
                  <a:moveTo>
                    <a:pt x="26670" y="547370"/>
                  </a:moveTo>
                  <a:lnTo>
                    <a:pt x="0" y="547370"/>
                  </a:lnTo>
                  <a:lnTo>
                    <a:pt x="0" y="553719"/>
                  </a:lnTo>
                  <a:lnTo>
                    <a:pt x="26670" y="553719"/>
                  </a:lnTo>
                  <a:lnTo>
                    <a:pt x="26670" y="547370"/>
                  </a:lnTo>
                  <a:close/>
                </a:path>
                <a:path w="26669" h="787400">
                  <a:moveTo>
                    <a:pt x="26670" y="553719"/>
                  </a:moveTo>
                  <a:lnTo>
                    <a:pt x="0" y="553719"/>
                  </a:lnTo>
                  <a:lnTo>
                    <a:pt x="0" y="560069"/>
                  </a:lnTo>
                  <a:lnTo>
                    <a:pt x="26670" y="560069"/>
                  </a:lnTo>
                  <a:lnTo>
                    <a:pt x="26670" y="553719"/>
                  </a:lnTo>
                  <a:close/>
                </a:path>
                <a:path w="26669" h="787400">
                  <a:moveTo>
                    <a:pt x="26670" y="560069"/>
                  </a:moveTo>
                  <a:lnTo>
                    <a:pt x="0" y="560069"/>
                  </a:lnTo>
                  <a:lnTo>
                    <a:pt x="0" y="566419"/>
                  </a:lnTo>
                  <a:lnTo>
                    <a:pt x="26670" y="566419"/>
                  </a:lnTo>
                  <a:lnTo>
                    <a:pt x="26670" y="560069"/>
                  </a:lnTo>
                  <a:close/>
                </a:path>
                <a:path w="26669" h="787400">
                  <a:moveTo>
                    <a:pt x="26670" y="566419"/>
                  </a:moveTo>
                  <a:lnTo>
                    <a:pt x="0" y="566419"/>
                  </a:lnTo>
                  <a:lnTo>
                    <a:pt x="0" y="572769"/>
                  </a:lnTo>
                  <a:lnTo>
                    <a:pt x="26670" y="572769"/>
                  </a:lnTo>
                  <a:lnTo>
                    <a:pt x="26670" y="566419"/>
                  </a:lnTo>
                  <a:close/>
                </a:path>
                <a:path w="26669" h="787400">
                  <a:moveTo>
                    <a:pt x="26670" y="572769"/>
                  </a:moveTo>
                  <a:lnTo>
                    <a:pt x="0" y="572769"/>
                  </a:lnTo>
                  <a:lnTo>
                    <a:pt x="0" y="593089"/>
                  </a:lnTo>
                  <a:lnTo>
                    <a:pt x="26670" y="593089"/>
                  </a:lnTo>
                  <a:lnTo>
                    <a:pt x="26670" y="572769"/>
                  </a:lnTo>
                  <a:close/>
                </a:path>
                <a:path w="26669" h="787400">
                  <a:moveTo>
                    <a:pt x="26670" y="593089"/>
                  </a:moveTo>
                  <a:lnTo>
                    <a:pt x="0" y="593089"/>
                  </a:lnTo>
                  <a:lnTo>
                    <a:pt x="0" y="599439"/>
                  </a:lnTo>
                  <a:lnTo>
                    <a:pt x="26670" y="599439"/>
                  </a:lnTo>
                  <a:lnTo>
                    <a:pt x="26670" y="593089"/>
                  </a:lnTo>
                  <a:close/>
                </a:path>
                <a:path w="26669" h="787400">
                  <a:moveTo>
                    <a:pt x="26670" y="599439"/>
                  </a:moveTo>
                  <a:lnTo>
                    <a:pt x="0" y="599439"/>
                  </a:lnTo>
                  <a:lnTo>
                    <a:pt x="0" y="618489"/>
                  </a:lnTo>
                  <a:lnTo>
                    <a:pt x="26670" y="618489"/>
                  </a:lnTo>
                  <a:lnTo>
                    <a:pt x="26670" y="599439"/>
                  </a:lnTo>
                  <a:close/>
                </a:path>
                <a:path w="26669" h="787400">
                  <a:moveTo>
                    <a:pt x="26670" y="618489"/>
                  </a:moveTo>
                  <a:lnTo>
                    <a:pt x="0" y="618489"/>
                  </a:lnTo>
                  <a:lnTo>
                    <a:pt x="0" y="624839"/>
                  </a:lnTo>
                  <a:lnTo>
                    <a:pt x="26670" y="624839"/>
                  </a:lnTo>
                  <a:lnTo>
                    <a:pt x="26670" y="618489"/>
                  </a:lnTo>
                  <a:close/>
                </a:path>
                <a:path w="26669" h="787400">
                  <a:moveTo>
                    <a:pt x="26670" y="624839"/>
                  </a:moveTo>
                  <a:lnTo>
                    <a:pt x="0" y="624839"/>
                  </a:lnTo>
                  <a:lnTo>
                    <a:pt x="0" y="631189"/>
                  </a:lnTo>
                  <a:lnTo>
                    <a:pt x="26670" y="631189"/>
                  </a:lnTo>
                  <a:lnTo>
                    <a:pt x="26670" y="624839"/>
                  </a:lnTo>
                  <a:close/>
                </a:path>
                <a:path w="26669" h="787400">
                  <a:moveTo>
                    <a:pt x="26670" y="631189"/>
                  </a:moveTo>
                  <a:lnTo>
                    <a:pt x="0" y="631189"/>
                  </a:lnTo>
                  <a:lnTo>
                    <a:pt x="0" y="637539"/>
                  </a:lnTo>
                  <a:lnTo>
                    <a:pt x="26670" y="637539"/>
                  </a:lnTo>
                  <a:lnTo>
                    <a:pt x="26670" y="631189"/>
                  </a:lnTo>
                  <a:close/>
                </a:path>
                <a:path w="26669" h="787400">
                  <a:moveTo>
                    <a:pt x="26670" y="637539"/>
                  </a:moveTo>
                  <a:lnTo>
                    <a:pt x="0" y="637539"/>
                  </a:lnTo>
                  <a:lnTo>
                    <a:pt x="0" y="643889"/>
                  </a:lnTo>
                  <a:lnTo>
                    <a:pt x="26670" y="643889"/>
                  </a:lnTo>
                  <a:lnTo>
                    <a:pt x="26670" y="637539"/>
                  </a:lnTo>
                  <a:close/>
                </a:path>
                <a:path w="26669" h="787400">
                  <a:moveTo>
                    <a:pt x="26670" y="643890"/>
                  </a:moveTo>
                  <a:lnTo>
                    <a:pt x="0" y="643890"/>
                  </a:lnTo>
                  <a:lnTo>
                    <a:pt x="0" y="650239"/>
                  </a:lnTo>
                  <a:lnTo>
                    <a:pt x="26670" y="650239"/>
                  </a:lnTo>
                  <a:lnTo>
                    <a:pt x="26670" y="643890"/>
                  </a:lnTo>
                  <a:close/>
                </a:path>
                <a:path w="26669" h="787400">
                  <a:moveTo>
                    <a:pt x="26670" y="650239"/>
                  </a:moveTo>
                  <a:lnTo>
                    <a:pt x="0" y="650239"/>
                  </a:lnTo>
                  <a:lnTo>
                    <a:pt x="0" y="656589"/>
                  </a:lnTo>
                  <a:lnTo>
                    <a:pt x="26670" y="656589"/>
                  </a:lnTo>
                  <a:lnTo>
                    <a:pt x="26670" y="650239"/>
                  </a:lnTo>
                  <a:close/>
                </a:path>
                <a:path w="26669" h="787400">
                  <a:moveTo>
                    <a:pt x="26670" y="656589"/>
                  </a:moveTo>
                  <a:lnTo>
                    <a:pt x="0" y="656589"/>
                  </a:lnTo>
                  <a:lnTo>
                    <a:pt x="0" y="669289"/>
                  </a:lnTo>
                  <a:lnTo>
                    <a:pt x="26670" y="669289"/>
                  </a:lnTo>
                  <a:lnTo>
                    <a:pt x="26670" y="656589"/>
                  </a:lnTo>
                  <a:close/>
                </a:path>
                <a:path w="26669" h="787400">
                  <a:moveTo>
                    <a:pt x="26670" y="669290"/>
                  </a:moveTo>
                  <a:lnTo>
                    <a:pt x="0" y="669290"/>
                  </a:lnTo>
                  <a:lnTo>
                    <a:pt x="0" y="675639"/>
                  </a:lnTo>
                  <a:lnTo>
                    <a:pt x="26670" y="675639"/>
                  </a:lnTo>
                  <a:lnTo>
                    <a:pt x="26670" y="669290"/>
                  </a:lnTo>
                  <a:close/>
                </a:path>
                <a:path w="26669" h="787400">
                  <a:moveTo>
                    <a:pt x="26670" y="675640"/>
                  </a:moveTo>
                  <a:lnTo>
                    <a:pt x="0" y="675640"/>
                  </a:lnTo>
                  <a:lnTo>
                    <a:pt x="0" y="681989"/>
                  </a:lnTo>
                  <a:lnTo>
                    <a:pt x="26670" y="681989"/>
                  </a:lnTo>
                  <a:lnTo>
                    <a:pt x="26670" y="675640"/>
                  </a:lnTo>
                  <a:close/>
                </a:path>
                <a:path w="26669" h="787400">
                  <a:moveTo>
                    <a:pt x="26670" y="681989"/>
                  </a:moveTo>
                  <a:lnTo>
                    <a:pt x="0" y="681989"/>
                  </a:lnTo>
                  <a:lnTo>
                    <a:pt x="0" y="688339"/>
                  </a:lnTo>
                  <a:lnTo>
                    <a:pt x="26670" y="688339"/>
                  </a:lnTo>
                  <a:lnTo>
                    <a:pt x="26670" y="681989"/>
                  </a:lnTo>
                  <a:close/>
                </a:path>
                <a:path w="26669" h="787400">
                  <a:moveTo>
                    <a:pt x="26670" y="688340"/>
                  </a:moveTo>
                  <a:lnTo>
                    <a:pt x="0" y="688340"/>
                  </a:lnTo>
                  <a:lnTo>
                    <a:pt x="0" y="694689"/>
                  </a:lnTo>
                  <a:lnTo>
                    <a:pt x="26670" y="694689"/>
                  </a:lnTo>
                  <a:lnTo>
                    <a:pt x="26670" y="688340"/>
                  </a:lnTo>
                  <a:close/>
                </a:path>
                <a:path w="26669" h="787400">
                  <a:moveTo>
                    <a:pt x="26670" y="694689"/>
                  </a:moveTo>
                  <a:lnTo>
                    <a:pt x="0" y="694689"/>
                  </a:lnTo>
                  <a:lnTo>
                    <a:pt x="0" y="701039"/>
                  </a:lnTo>
                  <a:lnTo>
                    <a:pt x="26670" y="701039"/>
                  </a:lnTo>
                  <a:lnTo>
                    <a:pt x="26670" y="694689"/>
                  </a:lnTo>
                  <a:close/>
                </a:path>
                <a:path w="26669" h="787400">
                  <a:moveTo>
                    <a:pt x="26670" y="701039"/>
                  </a:moveTo>
                  <a:lnTo>
                    <a:pt x="0" y="701039"/>
                  </a:lnTo>
                  <a:lnTo>
                    <a:pt x="0" y="704849"/>
                  </a:lnTo>
                  <a:lnTo>
                    <a:pt x="26670" y="704849"/>
                  </a:lnTo>
                  <a:lnTo>
                    <a:pt x="26670" y="701039"/>
                  </a:lnTo>
                  <a:close/>
                </a:path>
                <a:path w="26669" h="787400">
                  <a:moveTo>
                    <a:pt x="26670" y="704850"/>
                  </a:moveTo>
                  <a:lnTo>
                    <a:pt x="0" y="704850"/>
                  </a:lnTo>
                  <a:lnTo>
                    <a:pt x="0" y="713739"/>
                  </a:lnTo>
                  <a:lnTo>
                    <a:pt x="26670" y="713739"/>
                  </a:lnTo>
                  <a:lnTo>
                    <a:pt x="26670" y="704850"/>
                  </a:lnTo>
                  <a:close/>
                </a:path>
                <a:path w="26669" h="787400">
                  <a:moveTo>
                    <a:pt x="26670" y="713739"/>
                  </a:moveTo>
                  <a:lnTo>
                    <a:pt x="0" y="713739"/>
                  </a:lnTo>
                  <a:lnTo>
                    <a:pt x="0" y="720089"/>
                  </a:lnTo>
                  <a:lnTo>
                    <a:pt x="26670" y="720089"/>
                  </a:lnTo>
                  <a:lnTo>
                    <a:pt x="26670" y="713739"/>
                  </a:lnTo>
                  <a:close/>
                </a:path>
                <a:path w="26669" h="787400">
                  <a:moveTo>
                    <a:pt x="26670" y="720090"/>
                  </a:moveTo>
                  <a:lnTo>
                    <a:pt x="0" y="720090"/>
                  </a:lnTo>
                  <a:lnTo>
                    <a:pt x="0" y="726439"/>
                  </a:lnTo>
                  <a:lnTo>
                    <a:pt x="26670" y="726439"/>
                  </a:lnTo>
                  <a:lnTo>
                    <a:pt x="26670" y="720090"/>
                  </a:lnTo>
                  <a:close/>
                </a:path>
                <a:path w="26669" h="787400">
                  <a:moveTo>
                    <a:pt x="26670" y="726439"/>
                  </a:moveTo>
                  <a:lnTo>
                    <a:pt x="0" y="726439"/>
                  </a:lnTo>
                  <a:lnTo>
                    <a:pt x="0" y="732789"/>
                  </a:lnTo>
                  <a:lnTo>
                    <a:pt x="26670" y="732789"/>
                  </a:lnTo>
                  <a:lnTo>
                    <a:pt x="26670" y="726439"/>
                  </a:lnTo>
                  <a:close/>
                </a:path>
                <a:path w="26669" h="787400">
                  <a:moveTo>
                    <a:pt x="26670" y="732789"/>
                  </a:moveTo>
                  <a:lnTo>
                    <a:pt x="0" y="732789"/>
                  </a:lnTo>
                  <a:lnTo>
                    <a:pt x="0" y="739139"/>
                  </a:lnTo>
                  <a:lnTo>
                    <a:pt x="26670" y="739139"/>
                  </a:lnTo>
                  <a:lnTo>
                    <a:pt x="26670" y="732789"/>
                  </a:lnTo>
                  <a:close/>
                </a:path>
                <a:path w="26669" h="787400">
                  <a:moveTo>
                    <a:pt x="26670" y="739139"/>
                  </a:moveTo>
                  <a:lnTo>
                    <a:pt x="0" y="739139"/>
                  </a:lnTo>
                  <a:lnTo>
                    <a:pt x="0" y="745489"/>
                  </a:lnTo>
                  <a:lnTo>
                    <a:pt x="26670" y="745489"/>
                  </a:lnTo>
                  <a:lnTo>
                    <a:pt x="26670" y="739139"/>
                  </a:lnTo>
                  <a:close/>
                </a:path>
                <a:path w="26669" h="787400">
                  <a:moveTo>
                    <a:pt x="26670" y="745489"/>
                  </a:moveTo>
                  <a:lnTo>
                    <a:pt x="0" y="745489"/>
                  </a:lnTo>
                  <a:lnTo>
                    <a:pt x="0" y="751839"/>
                  </a:lnTo>
                  <a:lnTo>
                    <a:pt x="26670" y="751839"/>
                  </a:lnTo>
                  <a:lnTo>
                    <a:pt x="26670" y="745489"/>
                  </a:lnTo>
                  <a:close/>
                </a:path>
                <a:path w="26669" h="787400">
                  <a:moveTo>
                    <a:pt x="26670" y="751839"/>
                  </a:moveTo>
                  <a:lnTo>
                    <a:pt x="0" y="751839"/>
                  </a:lnTo>
                  <a:lnTo>
                    <a:pt x="0" y="758189"/>
                  </a:lnTo>
                  <a:lnTo>
                    <a:pt x="26670" y="758189"/>
                  </a:lnTo>
                  <a:lnTo>
                    <a:pt x="26670" y="751839"/>
                  </a:lnTo>
                  <a:close/>
                </a:path>
                <a:path w="26669" h="787400">
                  <a:moveTo>
                    <a:pt x="26670" y="758189"/>
                  </a:moveTo>
                  <a:lnTo>
                    <a:pt x="0" y="758189"/>
                  </a:lnTo>
                  <a:lnTo>
                    <a:pt x="0" y="770889"/>
                  </a:lnTo>
                  <a:lnTo>
                    <a:pt x="26670" y="770889"/>
                  </a:lnTo>
                  <a:lnTo>
                    <a:pt x="26670" y="758189"/>
                  </a:lnTo>
                  <a:close/>
                </a:path>
                <a:path w="26669" h="787400">
                  <a:moveTo>
                    <a:pt x="26670" y="770889"/>
                  </a:moveTo>
                  <a:lnTo>
                    <a:pt x="0" y="770889"/>
                  </a:lnTo>
                  <a:lnTo>
                    <a:pt x="0" y="773430"/>
                  </a:lnTo>
                  <a:lnTo>
                    <a:pt x="1270" y="773430"/>
                  </a:lnTo>
                  <a:lnTo>
                    <a:pt x="1270" y="774699"/>
                  </a:lnTo>
                  <a:lnTo>
                    <a:pt x="3809" y="774699"/>
                  </a:lnTo>
                  <a:lnTo>
                    <a:pt x="3809" y="775969"/>
                  </a:lnTo>
                  <a:lnTo>
                    <a:pt x="6350" y="775969"/>
                  </a:lnTo>
                  <a:lnTo>
                    <a:pt x="6350" y="777239"/>
                  </a:lnTo>
                  <a:lnTo>
                    <a:pt x="8889" y="777239"/>
                  </a:lnTo>
                  <a:lnTo>
                    <a:pt x="8890" y="778509"/>
                  </a:lnTo>
                  <a:lnTo>
                    <a:pt x="11430" y="778509"/>
                  </a:lnTo>
                  <a:lnTo>
                    <a:pt x="11430" y="779779"/>
                  </a:lnTo>
                  <a:lnTo>
                    <a:pt x="13970" y="779779"/>
                  </a:lnTo>
                  <a:lnTo>
                    <a:pt x="13970" y="781049"/>
                  </a:lnTo>
                  <a:lnTo>
                    <a:pt x="16509" y="781049"/>
                  </a:lnTo>
                  <a:lnTo>
                    <a:pt x="16509" y="782319"/>
                  </a:lnTo>
                  <a:lnTo>
                    <a:pt x="19050" y="782319"/>
                  </a:lnTo>
                  <a:lnTo>
                    <a:pt x="19050" y="783589"/>
                  </a:lnTo>
                  <a:lnTo>
                    <a:pt x="26670" y="783589"/>
                  </a:lnTo>
                  <a:lnTo>
                    <a:pt x="26670" y="770889"/>
                  </a:lnTo>
                  <a:close/>
                </a:path>
                <a:path w="26669" h="787400">
                  <a:moveTo>
                    <a:pt x="26670" y="783589"/>
                  </a:moveTo>
                  <a:lnTo>
                    <a:pt x="21590" y="783589"/>
                  </a:lnTo>
                  <a:lnTo>
                    <a:pt x="21590" y="784859"/>
                  </a:lnTo>
                  <a:lnTo>
                    <a:pt x="24130" y="784859"/>
                  </a:lnTo>
                  <a:lnTo>
                    <a:pt x="24130" y="786129"/>
                  </a:lnTo>
                  <a:lnTo>
                    <a:pt x="25400" y="786129"/>
                  </a:lnTo>
                  <a:lnTo>
                    <a:pt x="25400" y="787399"/>
                  </a:lnTo>
                  <a:lnTo>
                    <a:pt x="26670" y="787399"/>
                  </a:lnTo>
                  <a:lnTo>
                    <a:pt x="26670" y="783589"/>
                  </a:lnTo>
                  <a:close/>
                </a:path>
              </a:pathLst>
            </a:custGeom>
            <a:solidFill>
              <a:srgbClr val="7C96E3"/>
            </a:solidFill>
          </p:spPr>
          <p:txBody>
            <a:bodyPr wrap="square" lIns="0" tIns="0" rIns="0" bIns="0" rtlCol="0"/>
            <a:lstStyle/>
            <a:p>
              <a:endParaRPr/>
            </a:p>
          </p:txBody>
        </p:sp>
        <p:sp>
          <p:nvSpPr>
            <p:cNvPr id="641" name="object 641"/>
            <p:cNvSpPr/>
            <p:nvPr/>
          </p:nvSpPr>
          <p:spPr>
            <a:xfrm>
              <a:off x="1229360" y="4638039"/>
              <a:ext cx="25400" cy="778510"/>
            </a:xfrm>
            <a:custGeom>
              <a:avLst/>
              <a:gdLst/>
              <a:ahLst/>
              <a:cxnLst/>
              <a:rect l="l" t="t" r="r" b="b"/>
              <a:pathLst>
                <a:path w="25400" h="778510">
                  <a:moveTo>
                    <a:pt x="1269" y="0"/>
                  </a:moveTo>
                  <a:lnTo>
                    <a:pt x="0" y="0"/>
                  </a:lnTo>
                  <a:lnTo>
                    <a:pt x="0" y="6349"/>
                  </a:lnTo>
                  <a:lnTo>
                    <a:pt x="25400" y="6349"/>
                  </a:lnTo>
                  <a:lnTo>
                    <a:pt x="25400" y="5079"/>
                  </a:lnTo>
                  <a:lnTo>
                    <a:pt x="22859" y="5079"/>
                  </a:lnTo>
                  <a:lnTo>
                    <a:pt x="22859" y="3809"/>
                  </a:lnTo>
                  <a:lnTo>
                    <a:pt x="15240" y="3809"/>
                  </a:lnTo>
                  <a:lnTo>
                    <a:pt x="15240" y="2539"/>
                  </a:lnTo>
                  <a:lnTo>
                    <a:pt x="8890" y="2539"/>
                  </a:lnTo>
                  <a:lnTo>
                    <a:pt x="8890" y="1269"/>
                  </a:lnTo>
                  <a:lnTo>
                    <a:pt x="1269" y="1269"/>
                  </a:lnTo>
                  <a:lnTo>
                    <a:pt x="1269" y="0"/>
                  </a:lnTo>
                  <a:close/>
                </a:path>
                <a:path w="25400" h="778510">
                  <a:moveTo>
                    <a:pt x="25400" y="6349"/>
                  </a:moveTo>
                  <a:lnTo>
                    <a:pt x="0" y="6349"/>
                  </a:lnTo>
                  <a:lnTo>
                    <a:pt x="0" y="12699"/>
                  </a:lnTo>
                  <a:lnTo>
                    <a:pt x="25400" y="12699"/>
                  </a:lnTo>
                  <a:lnTo>
                    <a:pt x="25400" y="6349"/>
                  </a:lnTo>
                  <a:close/>
                </a:path>
                <a:path w="25400" h="778510">
                  <a:moveTo>
                    <a:pt x="25400" y="12699"/>
                  </a:moveTo>
                  <a:lnTo>
                    <a:pt x="0" y="12699"/>
                  </a:lnTo>
                  <a:lnTo>
                    <a:pt x="0" y="19049"/>
                  </a:lnTo>
                  <a:lnTo>
                    <a:pt x="25400" y="19049"/>
                  </a:lnTo>
                  <a:lnTo>
                    <a:pt x="25400" y="12699"/>
                  </a:lnTo>
                  <a:close/>
                </a:path>
                <a:path w="25400" h="778510">
                  <a:moveTo>
                    <a:pt x="25400" y="19049"/>
                  </a:moveTo>
                  <a:lnTo>
                    <a:pt x="0" y="19049"/>
                  </a:lnTo>
                  <a:lnTo>
                    <a:pt x="0" y="25399"/>
                  </a:lnTo>
                  <a:lnTo>
                    <a:pt x="25400" y="25399"/>
                  </a:lnTo>
                  <a:lnTo>
                    <a:pt x="25400" y="19049"/>
                  </a:lnTo>
                  <a:close/>
                </a:path>
                <a:path w="25400" h="778510">
                  <a:moveTo>
                    <a:pt x="25400" y="25399"/>
                  </a:moveTo>
                  <a:lnTo>
                    <a:pt x="0" y="25399"/>
                  </a:lnTo>
                  <a:lnTo>
                    <a:pt x="0" y="31749"/>
                  </a:lnTo>
                  <a:lnTo>
                    <a:pt x="25400" y="31749"/>
                  </a:lnTo>
                  <a:lnTo>
                    <a:pt x="25400" y="25399"/>
                  </a:lnTo>
                  <a:close/>
                </a:path>
                <a:path w="25400" h="778510">
                  <a:moveTo>
                    <a:pt x="25400" y="31749"/>
                  </a:moveTo>
                  <a:lnTo>
                    <a:pt x="0" y="31749"/>
                  </a:lnTo>
                  <a:lnTo>
                    <a:pt x="0" y="50799"/>
                  </a:lnTo>
                  <a:lnTo>
                    <a:pt x="25400" y="50799"/>
                  </a:lnTo>
                  <a:lnTo>
                    <a:pt x="25400" y="31749"/>
                  </a:lnTo>
                  <a:close/>
                </a:path>
                <a:path w="25400" h="778510">
                  <a:moveTo>
                    <a:pt x="25400" y="50799"/>
                  </a:moveTo>
                  <a:lnTo>
                    <a:pt x="0" y="50799"/>
                  </a:lnTo>
                  <a:lnTo>
                    <a:pt x="0" y="57149"/>
                  </a:lnTo>
                  <a:lnTo>
                    <a:pt x="25400" y="57149"/>
                  </a:lnTo>
                  <a:lnTo>
                    <a:pt x="25400" y="50799"/>
                  </a:lnTo>
                  <a:close/>
                </a:path>
                <a:path w="25400" h="778510">
                  <a:moveTo>
                    <a:pt x="25400" y="57149"/>
                  </a:moveTo>
                  <a:lnTo>
                    <a:pt x="0" y="57149"/>
                  </a:lnTo>
                  <a:lnTo>
                    <a:pt x="0" y="69849"/>
                  </a:lnTo>
                  <a:lnTo>
                    <a:pt x="25400" y="69849"/>
                  </a:lnTo>
                  <a:lnTo>
                    <a:pt x="25400" y="57149"/>
                  </a:lnTo>
                  <a:close/>
                </a:path>
                <a:path w="25400" h="778510">
                  <a:moveTo>
                    <a:pt x="25400" y="69849"/>
                  </a:moveTo>
                  <a:lnTo>
                    <a:pt x="0" y="69849"/>
                  </a:lnTo>
                  <a:lnTo>
                    <a:pt x="0" y="76199"/>
                  </a:lnTo>
                  <a:lnTo>
                    <a:pt x="25400" y="76199"/>
                  </a:lnTo>
                  <a:lnTo>
                    <a:pt x="25400" y="69849"/>
                  </a:lnTo>
                  <a:close/>
                </a:path>
                <a:path w="25400" h="778510">
                  <a:moveTo>
                    <a:pt x="25400" y="76200"/>
                  </a:moveTo>
                  <a:lnTo>
                    <a:pt x="0" y="76200"/>
                  </a:lnTo>
                  <a:lnTo>
                    <a:pt x="0" y="95249"/>
                  </a:lnTo>
                  <a:lnTo>
                    <a:pt x="25400" y="95249"/>
                  </a:lnTo>
                  <a:lnTo>
                    <a:pt x="25400" y="76200"/>
                  </a:lnTo>
                  <a:close/>
                </a:path>
                <a:path w="25400" h="778510">
                  <a:moveTo>
                    <a:pt x="25400" y="95249"/>
                  </a:moveTo>
                  <a:lnTo>
                    <a:pt x="0" y="95249"/>
                  </a:lnTo>
                  <a:lnTo>
                    <a:pt x="0" y="101599"/>
                  </a:lnTo>
                  <a:lnTo>
                    <a:pt x="25400" y="101599"/>
                  </a:lnTo>
                  <a:lnTo>
                    <a:pt x="25400" y="95249"/>
                  </a:lnTo>
                  <a:close/>
                </a:path>
                <a:path w="25400" h="778510">
                  <a:moveTo>
                    <a:pt x="25400" y="101599"/>
                  </a:moveTo>
                  <a:lnTo>
                    <a:pt x="0" y="101599"/>
                  </a:lnTo>
                  <a:lnTo>
                    <a:pt x="0" y="107949"/>
                  </a:lnTo>
                  <a:lnTo>
                    <a:pt x="25400" y="107949"/>
                  </a:lnTo>
                  <a:lnTo>
                    <a:pt x="25400" y="101599"/>
                  </a:lnTo>
                  <a:close/>
                </a:path>
                <a:path w="25400" h="778510">
                  <a:moveTo>
                    <a:pt x="25400" y="107950"/>
                  </a:moveTo>
                  <a:lnTo>
                    <a:pt x="0" y="107950"/>
                  </a:lnTo>
                  <a:lnTo>
                    <a:pt x="0" y="114299"/>
                  </a:lnTo>
                  <a:lnTo>
                    <a:pt x="25400" y="114299"/>
                  </a:lnTo>
                  <a:lnTo>
                    <a:pt x="25400" y="107950"/>
                  </a:lnTo>
                  <a:close/>
                </a:path>
                <a:path w="25400" h="778510">
                  <a:moveTo>
                    <a:pt x="25400" y="114300"/>
                  </a:moveTo>
                  <a:lnTo>
                    <a:pt x="0" y="114300"/>
                  </a:lnTo>
                  <a:lnTo>
                    <a:pt x="0" y="120649"/>
                  </a:lnTo>
                  <a:lnTo>
                    <a:pt x="25400" y="120649"/>
                  </a:lnTo>
                  <a:lnTo>
                    <a:pt x="25400" y="114300"/>
                  </a:lnTo>
                  <a:close/>
                </a:path>
                <a:path w="25400" h="778510">
                  <a:moveTo>
                    <a:pt x="25400" y="120649"/>
                  </a:moveTo>
                  <a:lnTo>
                    <a:pt x="0" y="120649"/>
                  </a:lnTo>
                  <a:lnTo>
                    <a:pt x="0" y="126999"/>
                  </a:lnTo>
                  <a:lnTo>
                    <a:pt x="25400" y="126999"/>
                  </a:lnTo>
                  <a:lnTo>
                    <a:pt x="25400" y="120649"/>
                  </a:lnTo>
                  <a:close/>
                </a:path>
                <a:path w="25400" h="778510">
                  <a:moveTo>
                    <a:pt x="25400" y="126999"/>
                  </a:moveTo>
                  <a:lnTo>
                    <a:pt x="0" y="126999"/>
                  </a:lnTo>
                  <a:lnTo>
                    <a:pt x="0" y="133349"/>
                  </a:lnTo>
                  <a:lnTo>
                    <a:pt x="25400" y="133349"/>
                  </a:lnTo>
                  <a:lnTo>
                    <a:pt x="25400" y="126999"/>
                  </a:lnTo>
                  <a:close/>
                </a:path>
                <a:path w="25400" h="778510">
                  <a:moveTo>
                    <a:pt x="25400" y="133349"/>
                  </a:moveTo>
                  <a:lnTo>
                    <a:pt x="0" y="133349"/>
                  </a:lnTo>
                  <a:lnTo>
                    <a:pt x="0" y="146049"/>
                  </a:lnTo>
                  <a:lnTo>
                    <a:pt x="25400" y="146049"/>
                  </a:lnTo>
                  <a:lnTo>
                    <a:pt x="25400" y="133349"/>
                  </a:lnTo>
                  <a:close/>
                </a:path>
                <a:path w="25400" h="778510">
                  <a:moveTo>
                    <a:pt x="25400" y="146049"/>
                  </a:moveTo>
                  <a:lnTo>
                    <a:pt x="0" y="146049"/>
                  </a:lnTo>
                  <a:lnTo>
                    <a:pt x="0" y="152399"/>
                  </a:lnTo>
                  <a:lnTo>
                    <a:pt x="25400" y="152399"/>
                  </a:lnTo>
                  <a:lnTo>
                    <a:pt x="25400" y="146049"/>
                  </a:lnTo>
                  <a:close/>
                </a:path>
                <a:path w="25400" h="778510">
                  <a:moveTo>
                    <a:pt x="25400" y="152399"/>
                  </a:moveTo>
                  <a:lnTo>
                    <a:pt x="0" y="152399"/>
                  </a:lnTo>
                  <a:lnTo>
                    <a:pt x="0" y="158749"/>
                  </a:lnTo>
                  <a:lnTo>
                    <a:pt x="25400" y="158749"/>
                  </a:lnTo>
                  <a:lnTo>
                    <a:pt x="25400" y="152399"/>
                  </a:lnTo>
                  <a:close/>
                </a:path>
                <a:path w="25400" h="778510">
                  <a:moveTo>
                    <a:pt x="25400" y="158749"/>
                  </a:moveTo>
                  <a:lnTo>
                    <a:pt x="0" y="158749"/>
                  </a:lnTo>
                  <a:lnTo>
                    <a:pt x="0" y="165099"/>
                  </a:lnTo>
                  <a:lnTo>
                    <a:pt x="25400" y="165099"/>
                  </a:lnTo>
                  <a:lnTo>
                    <a:pt x="25400" y="158749"/>
                  </a:lnTo>
                  <a:close/>
                </a:path>
                <a:path w="25400" h="778510">
                  <a:moveTo>
                    <a:pt x="25400" y="165099"/>
                  </a:moveTo>
                  <a:lnTo>
                    <a:pt x="0" y="165099"/>
                  </a:lnTo>
                  <a:lnTo>
                    <a:pt x="0" y="171449"/>
                  </a:lnTo>
                  <a:lnTo>
                    <a:pt x="25400" y="171449"/>
                  </a:lnTo>
                  <a:lnTo>
                    <a:pt x="25400" y="165099"/>
                  </a:lnTo>
                  <a:close/>
                </a:path>
                <a:path w="25400" h="778510">
                  <a:moveTo>
                    <a:pt x="25400" y="171449"/>
                  </a:moveTo>
                  <a:lnTo>
                    <a:pt x="0" y="171449"/>
                  </a:lnTo>
                  <a:lnTo>
                    <a:pt x="0" y="177799"/>
                  </a:lnTo>
                  <a:lnTo>
                    <a:pt x="25400" y="177799"/>
                  </a:lnTo>
                  <a:lnTo>
                    <a:pt x="25400" y="171449"/>
                  </a:lnTo>
                  <a:close/>
                </a:path>
                <a:path w="25400" h="778510">
                  <a:moveTo>
                    <a:pt x="25400" y="177799"/>
                  </a:moveTo>
                  <a:lnTo>
                    <a:pt x="0" y="177799"/>
                  </a:lnTo>
                  <a:lnTo>
                    <a:pt x="0" y="184149"/>
                  </a:lnTo>
                  <a:lnTo>
                    <a:pt x="25400" y="184149"/>
                  </a:lnTo>
                  <a:lnTo>
                    <a:pt x="25400" y="177799"/>
                  </a:lnTo>
                  <a:close/>
                </a:path>
                <a:path w="25400" h="778510">
                  <a:moveTo>
                    <a:pt x="25400" y="184149"/>
                  </a:moveTo>
                  <a:lnTo>
                    <a:pt x="0" y="184149"/>
                  </a:lnTo>
                  <a:lnTo>
                    <a:pt x="0" y="190499"/>
                  </a:lnTo>
                  <a:lnTo>
                    <a:pt x="25400" y="190499"/>
                  </a:lnTo>
                  <a:lnTo>
                    <a:pt x="25400" y="184149"/>
                  </a:lnTo>
                  <a:close/>
                </a:path>
                <a:path w="25400" h="778510">
                  <a:moveTo>
                    <a:pt x="25400" y="190499"/>
                  </a:moveTo>
                  <a:lnTo>
                    <a:pt x="0" y="190499"/>
                  </a:lnTo>
                  <a:lnTo>
                    <a:pt x="0" y="196849"/>
                  </a:lnTo>
                  <a:lnTo>
                    <a:pt x="25400" y="196849"/>
                  </a:lnTo>
                  <a:lnTo>
                    <a:pt x="25400" y="190499"/>
                  </a:lnTo>
                  <a:close/>
                </a:path>
                <a:path w="25400" h="778510">
                  <a:moveTo>
                    <a:pt x="25400" y="196849"/>
                  </a:moveTo>
                  <a:lnTo>
                    <a:pt x="0" y="196849"/>
                  </a:lnTo>
                  <a:lnTo>
                    <a:pt x="0" y="203199"/>
                  </a:lnTo>
                  <a:lnTo>
                    <a:pt x="25400" y="203199"/>
                  </a:lnTo>
                  <a:lnTo>
                    <a:pt x="25400" y="196849"/>
                  </a:lnTo>
                  <a:close/>
                </a:path>
                <a:path w="25400" h="778510">
                  <a:moveTo>
                    <a:pt x="25400" y="203199"/>
                  </a:moveTo>
                  <a:lnTo>
                    <a:pt x="0" y="203199"/>
                  </a:lnTo>
                  <a:lnTo>
                    <a:pt x="0" y="215899"/>
                  </a:lnTo>
                  <a:lnTo>
                    <a:pt x="25400" y="215899"/>
                  </a:lnTo>
                  <a:lnTo>
                    <a:pt x="25400" y="203199"/>
                  </a:lnTo>
                  <a:close/>
                </a:path>
                <a:path w="25400" h="778510">
                  <a:moveTo>
                    <a:pt x="25400" y="215899"/>
                  </a:moveTo>
                  <a:lnTo>
                    <a:pt x="0" y="215899"/>
                  </a:lnTo>
                  <a:lnTo>
                    <a:pt x="0" y="222249"/>
                  </a:lnTo>
                  <a:lnTo>
                    <a:pt x="25400" y="222249"/>
                  </a:lnTo>
                  <a:lnTo>
                    <a:pt x="25400" y="215899"/>
                  </a:lnTo>
                  <a:close/>
                </a:path>
                <a:path w="25400" h="778510">
                  <a:moveTo>
                    <a:pt x="25400" y="222249"/>
                  </a:moveTo>
                  <a:lnTo>
                    <a:pt x="0" y="222249"/>
                  </a:lnTo>
                  <a:lnTo>
                    <a:pt x="0" y="228599"/>
                  </a:lnTo>
                  <a:lnTo>
                    <a:pt x="25400" y="228599"/>
                  </a:lnTo>
                  <a:lnTo>
                    <a:pt x="25400" y="222249"/>
                  </a:lnTo>
                  <a:close/>
                </a:path>
                <a:path w="25400" h="778510">
                  <a:moveTo>
                    <a:pt x="25400" y="228599"/>
                  </a:moveTo>
                  <a:lnTo>
                    <a:pt x="0" y="228599"/>
                  </a:lnTo>
                  <a:lnTo>
                    <a:pt x="0" y="234949"/>
                  </a:lnTo>
                  <a:lnTo>
                    <a:pt x="25400" y="234949"/>
                  </a:lnTo>
                  <a:lnTo>
                    <a:pt x="25400" y="228599"/>
                  </a:lnTo>
                  <a:close/>
                </a:path>
                <a:path w="25400" h="778510">
                  <a:moveTo>
                    <a:pt x="25400" y="234950"/>
                  </a:moveTo>
                  <a:lnTo>
                    <a:pt x="0" y="234950"/>
                  </a:lnTo>
                  <a:lnTo>
                    <a:pt x="0" y="241299"/>
                  </a:lnTo>
                  <a:lnTo>
                    <a:pt x="25400" y="241299"/>
                  </a:lnTo>
                  <a:lnTo>
                    <a:pt x="25400" y="234950"/>
                  </a:lnTo>
                  <a:close/>
                </a:path>
                <a:path w="25400" h="778510">
                  <a:moveTo>
                    <a:pt x="25400" y="241300"/>
                  </a:moveTo>
                  <a:lnTo>
                    <a:pt x="0" y="241300"/>
                  </a:lnTo>
                  <a:lnTo>
                    <a:pt x="0" y="247649"/>
                  </a:lnTo>
                  <a:lnTo>
                    <a:pt x="25400" y="247649"/>
                  </a:lnTo>
                  <a:lnTo>
                    <a:pt x="25400" y="241300"/>
                  </a:lnTo>
                  <a:close/>
                </a:path>
                <a:path w="25400" h="778510">
                  <a:moveTo>
                    <a:pt x="25400" y="247650"/>
                  </a:moveTo>
                  <a:lnTo>
                    <a:pt x="0" y="247650"/>
                  </a:lnTo>
                  <a:lnTo>
                    <a:pt x="0" y="253999"/>
                  </a:lnTo>
                  <a:lnTo>
                    <a:pt x="25400" y="253999"/>
                  </a:lnTo>
                  <a:lnTo>
                    <a:pt x="25400" y="247650"/>
                  </a:lnTo>
                  <a:close/>
                </a:path>
                <a:path w="25400" h="778510">
                  <a:moveTo>
                    <a:pt x="25400" y="253999"/>
                  </a:moveTo>
                  <a:lnTo>
                    <a:pt x="0" y="253999"/>
                  </a:lnTo>
                  <a:lnTo>
                    <a:pt x="0" y="260349"/>
                  </a:lnTo>
                  <a:lnTo>
                    <a:pt x="25400" y="260349"/>
                  </a:lnTo>
                  <a:lnTo>
                    <a:pt x="25400" y="253999"/>
                  </a:lnTo>
                  <a:close/>
                </a:path>
                <a:path w="25400" h="778510">
                  <a:moveTo>
                    <a:pt x="25400" y="260349"/>
                  </a:moveTo>
                  <a:lnTo>
                    <a:pt x="0" y="260349"/>
                  </a:lnTo>
                  <a:lnTo>
                    <a:pt x="0" y="266699"/>
                  </a:lnTo>
                  <a:lnTo>
                    <a:pt x="25400" y="266699"/>
                  </a:lnTo>
                  <a:lnTo>
                    <a:pt x="25400" y="260349"/>
                  </a:lnTo>
                  <a:close/>
                </a:path>
                <a:path w="25400" h="778510">
                  <a:moveTo>
                    <a:pt x="25400" y="266700"/>
                  </a:moveTo>
                  <a:lnTo>
                    <a:pt x="0" y="266700"/>
                  </a:lnTo>
                  <a:lnTo>
                    <a:pt x="0" y="273049"/>
                  </a:lnTo>
                  <a:lnTo>
                    <a:pt x="25400" y="273049"/>
                  </a:lnTo>
                  <a:lnTo>
                    <a:pt x="25400" y="266700"/>
                  </a:lnTo>
                  <a:close/>
                </a:path>
                <a:path w="25400" h="778510">
                  <a:moveTo>
                    <a:pt x="25400" y="273049"/>
                  </a:moveTo>
                  <a:lnTo>
                    <a:pt x="0" y="273049"/>
                  </a:lnTo>
                  <a:lnTo>
                    <a:pt x="0" y="279399"/>
                  </a:lnTo>
                  <a:lnTo>
                    <a:pt x="25400" y="279399"/>
                  </a:lnTo>
                  <a:lnTo>
                    <a:pt x="25400" y="273049"/>
                  </a:lnTo>
                  <a:close/>
                </a:path>
                <a:path w="25400" h="778510">
                  <a:moveTo>
                    <a:pt x="25400" y="279399"/>
                  </a:moveTo>
                  <a:lnTo>
                    <a:pt x="0" y="279399"/>
                  </a:lnTo>
                  <a:lnTo>
                    <a:pt x="0" y="285749"/>
                  </a:lnTo>
                  <a:lnTo>
                    <a:pt x="25400" y="285749"/>
                  </a:lnTo>
                  <a:lnTo>
                    <a:pt x="25400" y="279399"/>
                  </a:lnTo>
                  <a:close/>
                </a:path>
                <a:path w="25400" h="778510">
                  <a:moveTo>
                    <a:pt x="25400" y="285750"/>
                  </a:moveTo>
                  <a:lnTo>
                    <a:pt x="0" y="285750"/>
                  </a:lnTo>
                  <a:lnTo>
                    <a:pt x="0" y="292099"/>
                  </a:lnTo>
                  <a:lnTo>
                    <a:pt x="25400" y="292099"/>
                  </a:lnTo>
                  <a:lnTo>
                    <a:pt x="25400" y="285750"/>
                  </a:lnTo>
                  <a:close/>
                </a:path>
                <a:path w="25400" h="778510">
                  <a:moveTo>
                    <a:pt x="25400" y="292099"/>
                  </a:moveTo>
                  <a:lnTo>
                    <a:pt x="0" y="292099"/>
                  </a:lnTo>
                  <a:lnTo>
                    <a:pt x="0" y="298449"/>
                  </a:lnTo>
                  <a:lnTo>
                    <a:pt x="25400" y="298449"/>
                  </a:lnTo>
                  <a:lnTo>
                    <a:pt x="25400" y="292099"/>
                  </a:lnTo>
                  <a:close/>
                </a:path>
                <a:path w="25400" h="778510">
                  <a:moveTo>
                    <a:pt x="25400" y="298449"/>
                  </a:moveTo>
                  <a:lnTo>
                    <a:pt x="0" y="298449"/>
                  </a:lnTo>
                  <a:lnTo>
                    <a:pt x="0" y="304799"/>
                  </a:lnTo>
                  <a:lnTo>
                    <a:pt x="25400" y="304799"/>
                  </a:lnTo>
                  <a:lnTo>
                    <a:pt x="25400" y="298449"/>
                  </a:lnTo>
                  <a:close/>
                </a:path>
                <a:path w="25400" h="778510">
                  <a:moveTo>
                    <a:pt x="25400" y="304800"/>
                  </a:moveTo>
                  <a:lnTo>
                    <a:pt x="0" y="304800"/>
                  </a:lnTo>
                  <a:lnTo>
                    <a:pt x="0" y="311149"/>
                  </a:lnTo>
                  <a:lnTo>
                    <a:pt x="25400" y="311149"/>
                  </a:lnTo>
                  <a:lnTo>
                    <a:pt x="25400" y="304800"/>
                  </a:lnTo>
                  <a:close/>
                </a:path>
                <a:path w="25400" h="778510">
                  <a:moveTo>
                    <a:pt x="25400" y="311150"/>
                  </a:moveTo>
                  <a:lnTo>
                    <a:pt x="0" y="311150"/>
                  </a:lnTo>
                  <a:lnTo>
                    <a:pt x="0" y="317499"/>
                  </a:lnTo>
                  <a:lnTo>
                    <a:pt x="25400" y="317499"/>
                  </a:lnTo>
                  <a:lnTo>
                    <a:pt x="25400" y="311150"/>
                  </a:lnTo>
                  <a:close/>
                </a:path>
                <a:path w="25400" h="778510">
                  <a:moveTo>
                    <a:pt x="25400" y="317499"/>
                  </a:moveTo>
                  <a:lnTo>
                    <a:pt x="0" y="317499"/>
                  </a:lnTo>
                  <a:lnTo>
                    <a:pt x="0" y="323849"/>
                  </a:lnTo>
                  <a:lnTo>
                    <a:pt x="25400" y="323849"/>
                  </a:lnTo>
                  <a:lnTo>
                    <a:pt x="25400" y="317499"/>
                  </a:lnTo>
                  <a:close/>
                </a:path>
                <a:path w="25400" h="778510">
                  <a:moveTo>
                    <a:pt x="25400" y="323849"/>
                  </a:moveTo>
                  <a:lnTo>
                    <a:pt x="0" y="323849"/>
                  </a:lnTo>
                  <a:lnTo>
                    <a:pt x="0" y="342899"/>
                  </a:lnTo>
                  <a:lnTo>
                    <a:pt x="25400" y="342899"/>
                  </a:lnTo>
                  <a:lnTo>
                    <a:pt x="25400" y="323849"/>
                  </a:lnTo>
                  <a:close/>
                </a:path>
                <a:path w="25400" h="778510">
                  <a:moveTo>
                    <a:pt x="25400" y="342900"/>
                  </a:moveTo>
                  <a:lnTo>
                    <a:pt x="0" y="342900"/>
                  </a:lnTo>
                  <a:lnTo>
                    <a:pt x="0" y="349249"/>
                  </a:lnTo>
                  <a:lnTo>
                    <a:pt x="25400" y="349249"/>
                  </a:lnTo>
                  <a:lnTo>
                    <a:pt x="25400" y="342900"/>
                  </a:lnTo>
                  <a:close/>
                </a:path>
                <a:path w="25400" h="778510">
                  <a:moveTo>
                    <a:pt x="25400" y="349249"/>
                  </a:moveTo>
                  <a:lnTo>
                    <a:pt x="0" y="349249"/>
                  </a:lnTo>
                  <a:lnTo>
                    <a:pt x="0" y="387349"/>
                  </a:lnTo>
                  <a:lnTo>
                    <a:pt x="25400" y="387349"/>
                  </a:lnTo>
                  <a:lnTo>
                    <a:pt x="25400" y="349249"/>
                  </a:lnTo>
                  <a:close/>
                </a:path>
                <a:path w="25400" h="778510">
                  <a:moveTo>
                    <a:pt x="25400" y="387349"/>
                  </a:moveTo>
                  <a:lnTo>
                    <a:pt x="0" y="387349"/>
                  </a:lnTo>
                  <a:lnTo>
                    <a:pt x="0" y="393699"/>
                  </a:lnTo>
                  <a:lnTo>
                    <a:pt x="25400" y="393699"/>
                  </a:lnTo>
                  <a:lnTo>
                    <a:pt x="25400" y="387349"/>
                  </a:lnTo>
                  <a:close/>
                </a:path>
                <a:path w="25400" h="778510">
                  <a:moveTo>
                    <a:pt x="25400" y="393699"/>
                  </a:moveTo>
                  <a:lnTo>
                    <a:pt x="0" y="393699"/>
                  </a:lnTo>
                  <a:lnTo>
                    <a:pt x="0" y="406399"/>
                  </a:lnTo>
                  <a:lnTo>
                    <a:pt x="25400" y="406399"/>
                  </a:lnTo>
                  <a:lnTo>
                    <a:pt x="25400" y="393699"/>
                  </a:lnTo>
                  <a:close/>
                </a:path>
                <a:path w="25400" h="778510">
                  <a:moveTo>
                    <a:pt x="25400" y="406399"/>
                  </a:moveTo>
                  <a:lnTo>
                    <a:pt x="0" y="406399"/>
                  </a:lnTo>
                  <a:lnTo>
                    <a:pt x="0" y="412749"/>
                  </a:lnTo>
                  <a:lnTo>
                    <a:pt x="25400" y="412749"/>
                  </a:lnTo>
                  <a:lnTo>
                    <a:pt x="25400" y="406399"/>
                  </a:lnTo>
                  <a:close/>
                </a:path>
                <a:path w="25400" h="778510">
                  <a:moveTo>
                    <a:pt x="25400" y="412749"/>
                  </a:moveTo>
                  <a:lnTo>
                    <a:pt x="0" y="412749"/>
                  </a:lnTo>
                  <a:lnTo>
                    <a:pt x="0" y="425449"/>
                  </a:lnTo>
                  <a:lnTo>
                    <a:pt x="25400" y="425449"/>
                  </a:lnTo>
                  <a:lnTo>
                    <a:pt x="25400" y="412749"/>
                  </a:lnTo>
                  <a:close/>
                </a:path>
                <a:path w="25400" h="778510">
                  <a:moveTo>
                    <a:pt x="25400" y="425449"/>
                  </a:moveTo>
                  <a:lnTo>
                    <a:pt x="0" y="425449"/>
                  </a:lnTo>
                  <a:lnTo>
                    <a:pt x="0" y="431799"/>
                  </a:lnTo>
                  <a:lnTo>
                    <a:pt x="25400" y="431799"/>
                  </a:lnTo>
                  <a:lnTo>
                    <a:pt x="25400" y="425449"/>
                  </a:lnTo>
                  <a:close/>
                </a:path>
                <a:path w="25400" h="778510">
                  <a:moveTo>
                    <a:pt x="25400" y="431799"/>
                  </a:moveTo>
                  <a:lnTo>
                    <a:pt x="0" y="431799"/>
                  </a:lnTo>
                  <a:lnTo>
                    <a:pt x="0" y="444499"/>
                  </a:lnTo>
                  <a:lnTo>
                    <a:pt x="25400" y="444499"/>
                  </a:lnTo>
                  <a:lnTo>
                    <a:pt x="25400" y="431799"/>
                  </a:lnTo>
                  <a:close/>
                </a:path>
                <a:path w="25400" h="778510">
                  <a:moveTo>
                    <a:pt x="25400" y="444499"/>
                  </a:moveTo>
                  <a:lnTo>
                    <a:pt x="0" y="444499"/>
                  </a:lnTo>
                  <a:lnTo>
                    <a:pt x="0" y="450849"/>
                  </a:lnTo>
                  <a:lnTo>
                    <a:pt x="25400" y="450849"/>
                  </a:lnTo>
                  <a:lnTo>
                    <a:pt x="25400" y="444499"/>
                  </a:lnTo>
                  <a:close/>
                </a:path>
                <a:path w="25400" h="778510">
                  <a:moveTo>
                    <a:pt x="25400" y="450849"/>
                  </a:moveTo>
                  <a:lnTo>
                    <a:pt x="0" y="450849"/>
                  </a:lnTo>
                  <a:lnTo>
                    <a:pt x="0" y="457199"/>
                  </a:lnTo>
                  <a:lnTo>
                    <a:pt x="25400" y="457199"/>
                  </a:lnTo>
                  <a:lnTo>
                    <a:pt x="25400" y="450849"/>
                  </a:lnTo>
                  <a:close/>
                </a:path>
                <a:path w="25400" h="778510">
                  <a:moveTo>
                    <a:pt x="25400" y="457199"/>
                  </a:moveTo>
                  <a:lnTo>
                    <a:pt x="0" y="457199"/>
                  </a:lnTo>
                  <a:lnTo>
                    <a:pt x="0" y="463549"/>
                  </a:lnTo>
                  <a:lnTo>
                    <a:pt x="25400" y="463549"/>
                  </a:lnTo>
                  <a:lnTo>
                    <a:pt x="25400" y="457199"/>
                  </a:lnTo>
                  <a:close/>
                </a:path>
                <a:path w="25400" h="778510">
                  <a:moveTo>
                    <a:pt x="25400" y="463549"/>
                  </a:moveTo>
                  <a:lnTo>
                    <a:pt x="0" y="463549"/>
                  </a:lnTo>
                  <a:lnTo>
                    <a:pt x="0" y="469899"/>
                  </a:lnTo>
                  <a:lnTo>
                    <a:pt x="25400" y="469899"/>
                  </a:lnTo>
                  <a:lnTo>
                    <a:pt x="25400" y="463549"/>
                  </a:lnTo>
                  <a:close/>
                </a:path>
                <a:path w="25400" h="778510">
                  <a:moveTo>
                    <a:pt x="25400" y="469899"/>
                  </a:moveTo>
                  <a:lnTo>
                    <a:pt x="0" y="469899"/>
                  </a:lnTo>
                  <a:lnTo>
                    <a:pt x="0" y="476249"/>
                  </a:lnTo>
                  <a:lnTo>
                    <a:pt x="25400" y="476249"/>
                  </a:lnTo>
                  <a:lnTo>
                    <a:pt x="25400" y="469899"/>
                  </a:lnTo>
                  <a:close/>
                </a:path>
                <a:path w="25400" h="778510">
                  <a:moveTo>
                    <a:pt x="25400" y="476250"/>
                  </a:moveTo>
                  <a:lnTo>
                    <a:pt x="0" y="476250"/>
                  </a:lnTo>
                  <a:lnTo>
                    <a:pt x="0" y="482599"/>
                  </a:lnTo>
                  <a:lnTo>
                    <a:pt x="25400" y="482599"/>
                  </a:lnTo>
                  <a:lnTo>
                    <a:pt x="25400" y="476250"/>
                  </a:lnTo>
                  <a:close/>
                </a:path>
                <a:path w="25400" h="778510">
                  <a:moveTo>
                    <a:pt x="25400" y="482600"/>
                  </a:moveTo>
                  <a:lnTo>
                    <a:pt x="0" y="482600"/>
                  </a:lnTo>
                  <a:lnTo>
                    <a:pt x="0" y="488949"/>
                  </a:lnTo>
                  <a:lnTo>
                    <a:pt x="25400" y="488949"/>
                  </a:lnTo>
                  <a:lnTo>
                    <a:pt x="25400" y="482600"/>
                  </a:lnTo>
                  <a:close/>
                </a:path>
                <a:path w="25400" h="778510">
                  <a:moveTo>
                    <a:pt x="25400" y="488949"/>
                  </a:moveTo>
                  <a:lnTo>
                    <a:pt x="0" y="488949"/>
                  </a:lnTo>
                  <a:lnTo>
                    <a:pt x="0" y="495299"/>
                  </a:lnTo>
                  <a:lnTo>
                    <a:pt x="25400" y="495299"/>
                  </a:lnTo>
                  <a:lnTo>
                    <a:pt x="25400" y="488949"/>
                  </a:lnTo>
                  <a:close/>
                </a:path>
                <a:path w="25400" h="778510">
                  <a:moveTo>
                    <a:pt x="25400" y="495299"/>
                  </a:moveTo>
                  <a:lnTo>
                    <a:pt x="0" y="495299"/>
                  </a:lnTo>
                  <a:lnTo>
                    <a:pt x="0" y="501649"/>
                  </a:lnTo>
                  <a:lnTo>
                    <a:pt x="25400" y="501649"/>
                  </a:lnTo>
                  <a:lnTo>
                    <a:pt x="25400" y="495299"/>
                  </a:lnTo>
                  <a:close/>
                </a:path>
                <a:path w="25400" h="778510">
                  <a:moveTo>
                    <a:pt x="25400" y="501649"/>
                  </a:moveTo>
                  <a:lnTo>
                    <a:pt x="0" y="501649"/>
                  </a:lnTo>
                  <a:lnTo>
                    <a:pt x="0" y="507999"/>
                  </a:lnTo>
                  <a:lnTo>
                    <a:pt x="25400" y="507999"/>
                  </a:lnTo>
                  <a:lnTo>
                    <a:pt x="25400" y="501649"/>
                  </a:lnTo>
                  <a:close/>
                </a:path>
                <a:path w="25400" h="778510">
                  <a:moveTo>
                    <a:pt x="25400" y="508000"/>
                  </a:moveTo>
                  <a:lnTo>
                    <a:pt x="0" y="508000"/>
                  </a:lnTo>
                  <a:lnTo>
                    <a:pt x="0" y="514349"/>
                  </a:lnTo>
                  <a:lnTo>
                    <a:pt x="25400" y="514349"/>
                  </a:lnTo>
                  <a:lnTo>
                    <a:pt x="25400" y="508000"/>
                  </a:lnTo>
                  <a:close/>
                </a:path>
                <a:path w="25400" h="778510">
                  <a:moveTo>
                    <a:pt x="25400" y="514350"/>
                  </a:moveTo>
                  <a:lnTo>
                    <a:pt x="0" y="514350"/>
                  </a:lnTo>
                  <a:lnTo>
                    <a:pt x="0" y="520699"/>
                  </a:lnTo>
                  <a:lnTo>
                    <a:pt x="25400" y="520699"/>
                  </a:lnTo>
                  <a:lnTo>
                    <a:pt x="25400" y="514350"/>
                  </a:lnTo>
                  <a:close/>
                </a:path>
                <a:path w="25400" h="778510">
                  <a:moveTo>
                    <a:pt x="25400" y="520700"/>
                  </a:moveTo>
                  <a:lnTo>
                    <a:pt x="0" y="520700"/>
                  </a:lnTo>
                  <a:lnTo>
                    <a:pt x="0" y="527049"/>
                  </a:lnTo>
                  <a:lnTo>
                    <a:pt x="25400" y="527049"/>
                  </a:lnTo>
                  <a:lnTo>
                    <a:pt x="25400" y="520700"/>
                  </a:lnTo>
                  <a:close/>
                </a:path>
                <a:path w="25400" h="778510">
                  <a:moveTo>
                    <a:pt x="25400" y="527049"/>
                  </a:moveTo>
                  <a:lnTo>
                    <a:pt x="0" y="527049"/>
                  </a:lnTo>
                  <a:lnTo>
                    <a:pt x="0" y="533399"/>
                  </a:lnTo>
                  <a:lnTo>
                    <a:pt x="25400" y="533399"/>
                  </a:lnTo>
                  <a:lnTo>
                    <a:pt x="25400" y="527049"/>
                  </a:lnTo>
                  <a:close/>
                </a:path>
                <a:path w="25400" h="778510">
                  <a:moveTo>
                    <a:pt x="25400" y="533400"/>
                  </a:moveTo>
                  <a:lnTo>
                    <a:pt x="0" y="533400"/>
                  </a:lnTo>
                  <a:lnTo>
                    <a:pt x="0" y="539749"/>
                  </a:lnTo>
                  <a:lnTo>
                    <a:pt x="25400" y="539749"/>
                  </a:lnTo>
                  <a:lnTo>
                    <a:pt x="25400" y="533400"/>
                  </a:lnTo>
                  <a:close/>
                </a:path>
                <a:path w="25400" h="778510">
                  <a:moveTo>
                    <a:pt x="25400" y="539750"/>
                  </a:moveTo>
                  <a:lnTo>
                    <a:pt x="0" y="539750"/>
                  </a:lnTo>
                  <a:lnTo>
                    <a:pt x="0" y="546099"/>
                  </a:lnTo>
                  <a:lnTo>
                    <a:pt x="25400" y="546099"/>
                  </a:lnTo>
                  <a:lnTo>
                    <a:pt x="25400" y="539750"/>
                  </a:lnTo>
                  <a:close/>
                </a:path>
                <a:path w="25400" h="778510">
                  <a:moveTo>
                    <a:pt x="25400" y="546099"/>
                  </a:moveTo>
                  <a:lnTo>
                    <a:pt x="0" y="546099"/>
                  </a:lnTo>
                  <a:lnTo>
                    <a:pt x="0" y="552449"/>
                  </a:lnTo>
                  <a:lnTo>
                    <a:pt x="25400" y="552449"/>
                  </a:lnTo>
                  <a:lnTo>
                    <a:pt x="25400" y="546099"/>
                  </a:lnTo>
                  <a:close/>
                </a:path>
                <a:path w="25400" h="778510">
                  <a:moveTo>
                    <a:pt x="25400" y="552450"/>
                  </a:moveTo>
                  <a:lnTo>
                    <a:pt x="0" y="552450"/>
                  </a:lnTo>
                  <a:lnTo>
                    <a:pt x="0" y="558799"/>
                  </a:lnTo>
                  <a:lnTo>
                    <a:pt x="25400" y="558799"/>
                  </a:lnTo>
                  <a:lnTo>
                    <a:pt x="25400" y="552450"/>
                  </a:lnTo>
                  <a:close/>
                </a:path>
                <a:path w="25400" h="778510">
                  <a:moveTo>
                    <a:pt x="25400" y="558799"/>
                  </a:moveTo>
                  <a:lnTo>
                    <a:pt x="0" y="558799"/>
                  </a:lnTo>
                  <a:lnTo>
                    <a:pt x="0" y="565149"/>
                  </a:lnTo>
                  <a:lnTo>
                    <a:pt x="25400" y="565149"/>
                  </a:lnTo>
                  <a:lnTo>
                    <a:pt x="25400" y="558799"/>
                  </a:lnTo>
                  <a:close/>
                </a:path>
                <a:path w="25400" h="778510">
                  <a:moveTo>
                    <a:pt x="25400" y="565149"/>
                  </a:moveTo>
                  <a:lnTo>
                    <a:pt x="0" y="565149"/>
                  </a:lnTo>
                  <a:lnTo>
                    <a:pt x="0" y="571499"/>
                  </a:lnTo>
                  <a:lnTo>
                    <a:pt x="25400" y="571499"/>
                  </a:lnTo>
                  <a:lnTo>
                    <a:pt x="25400" y="565149"/>
                  </a:lnTo>
                  <a:close/>
                </a:path>
                <a:path w="25400" h="778510">
                  <a:moveTo>
                    <a:pt x="25400" y="571499"/>
                  </a:moveTo>
                  <a:lnTo>
                    <a:pt x="0" y="571499"/>
                  </a:lnTo>
                  <a:lnTo>
                    <a:pt x="0" y="577849"/>
                  </a:lnTo>
                  <a:lnTo>
                    <a:pt x="25400" y="577849"/>
                  </a:lnTo>
                  <a:lnTo>
                    <a:pt x="25400" y="571499"/>
                  </a:lnTo>
                  <a:close/>
                </a:path>
                <a:path w="25400" h="778510">
                  <a:moveTo>
                    <a:pt x="25400" y="577849"/>
                  </a:moveTo>
                  <a:lnTo>
                    <a:pt x="0" y="577849"/>
                  </a:lnTo>
                  <a:lnTo>
                    <a:pt x="0" y="598169"/>
                  </a:lnTo>
                  <a:lnTo>
                    <a:pt x="25400" y="598169"/>
                  </a:lnTo>
                  <a:lnTo>
                    <a:pt x="25400" y="577849"/>
                  </a:lnTo>
                  <a:close/>
                </a:path>
                <a:path w="25400" h="778510">
                  <a:moveTo>
                    <a:pt x="25400" y="598169"/>
                  </a:moveTo>
                  <a:lnTo>
                    <a:pt x="0" y="598169"/>
                  </a:lnTo>
                  <a:lnTo>
                    <a:pt x="0" y="604519"/>
                  </a:lnTo>
                  <a:lnTo>
                    <a:pt x="25400" y="604519"/>
                  </a:lnTo>
                  <a:lnTo>
                    <a:pt x="25400" y="598169"/>
                  </a:lnTo>
                  <a:close/>
                </a:path>
                <a:path w="25400" h="778510">
                  <a:moveTo>
                    <a:pt x="25400" y="604519"/>
                  </a:moveTo>
                  <a:lnTo>
                    <a:pt x="0" y="604519"/>
                  </a:lnTo>
                  <a:lnTo>
                    <a:pt x="0" y="623569"/>
                  </a:lnTo>
                  <a:lnTo>
                    <a:pt x="25400" y="623569"/>
                  </a:lnTo>
                  <a:lnTo>
                    <a:pt x="25400" y="604519"/>
                  </a:lnTo>
                  <a:close/>
                </a:path>
                <a:path w="25400" h="778510">
                  <a:moveTo>
                    <a:pt x="25400" y="623569"/>
                  </a:moveTo>
                  <a:lnTo>
                    <a:pt x="0" y="623569"/>
                  </a:lnTo>
                  <a:lnTo>
                    <a:pt x="0" y="629919"/>
                  </a:lnTo>
                  <a:lnTo>
                    <a:pt x="25400" y="629919"/>
                  </a:lnTo>
                  <a:lnTo>
                    <a:pt x="25400" y="623569"/>
                  </a:lnTo>
                  <a:close/>
                </a:path>
                <a:path w="25400" h="778510">
                  <a:moveTo>
                    <a:pt x="25400" y="629919"/>
                  </a:moveTo>
                  <a:lnTo>
                    <a:pt x="0" y="629919"/>
                  </a:lnTo>
                  <a:lnTo>
                    <a:pt x="0" y="636269"/>
                  </a:lnTo>
                  <a:lnTo>
                    <a:pt x="25400" y="636269"/>
                  </a:lnTo>
                  <a:lnTo>
                    <a:pt x="25400" y="629919"/>
                  </a:lnTo>
                  <a:close/>
                </a:path>
                <a:path w="25400" h="778510">
                  <a:moveTo>
                    <a:pt x="25400" y="636269"/>
                  </a:moveTo>
                  <a:lnTo>
                    <a:pt x="0" y="636269"/>
                  </a:lnTo>
                  <a:lnTo>
                    <a:pt x="0" y="642619"/>
                  </a:lnTo>
                  <a:lnTo>
                    <a:pt x="25400" y="642619"/>
                  </a:lnTo>
                  <a:lnTo>
                    <a:pt x="25400" y="636269"/>
                  </a:lnTo>
                  <a:close/>
                </a:path>
                <a:path w="25400" h="778510">
                  <a:moveTo>
                    <a:pt x="25400" y="642619"/>
                  </a:moveTo>
                  <a:lnTo>
                    <a:pt x="0" y="642619"/>
                  </a:lnTo>
                  <a:lnTo>
                    <a:pt x="0" y="648969"/>
                  </a:lnTo>
                  <a:lnTo>
                    <a:pt x="25400" y="648969"/>
                  </a:lnTo>
                  <a:lnTo>
                    <a:pt x="25400" y="642619"/>
                  </a:lnTo>
                  <a:close/>
                </a:path>
                <a:path w="25400" h="778510">
                  <a:moveTo>
                    <a:pt x="25400" y="648969"/>
                  </a:moveTo>
                  <a:lnTo>
                    <a:pt x="0" y="648969"/>
                  </a:lnTo>
                  <a:lnTo>
                    <a:pt x="0" y="655319"/>
                  </a:lnTo>
                  <a:lnTo>
                    <a:pt x="25400" y="655319"/>
                  </a:lnTo>
                  <a:lnTo>
                    <a:pt x="25400" y="648969"/>
                  </a:lnTo>
                  <a:close/>
                </a:path>
                <a:path w="25400" h="778510">
                  <a:moveTo>
                    <a:pt x="25400" y="655319"/>
                  </a:moveTo>
                  <a:lnTo>
                    <a:pt x="0" y="655319"/>
                  </a:lnTo>
                  <a:lnTo>
                    <a:pt x="0" y="661669"/>
                  </a:lnTo>
                  <a:lnTo>
                    <a:pt x="25400" y="661669"/>
                  </a:lnTo>
                  <a:lnTo>
                    <a:pt x="25400" y="655319"/>
                  </a:lnTo>
                  <a:close/>
                </a:path>
                <a:path w="25400" h="778510">
                  <a:moveTo>
                    <a:pt x="25400" y="661669"/>
                  </a:moveTo>
                  <a:lnTo>
                    <a:pt x="0" y="661669"/>
                  </a:lnTo>
                  <a:lnTo>
                    <a:pt x="0" y="674369"/>
                  </a:lnTo>
                  <a:lnTo>
                    <a:pt x="25400" y="674369"/>
                  </a:lnTo>
                  <a:lnTo>
                    <a:pt x="25400" y="661669"/>
                  </a:lnTo>
                  <a:close/>
                </a:path>
                <a:path w="25400" h="778510">
                  <a:moveTo>
                    <a:pt x="25400" y="674369"/>
                  </a:moveTo>
                  <a:lnTo>
                    <a:pt x="0" y="674369"/>
                  </a:lnTo>
                  <a:lnTo>
                    <a:pt x="0" y="680719"/>
                  </a:lnTo>
                  <a:lnTo>
                    <a:pt x="25400" y="680719"/>
                  </a:lnTo>
                  <a:lnTo>
                    <a:pt x="25400" y="674369"/>
                  </a:lnTo>
                  <a:close/>
                </a:path>
                <a:path w="25400" h="778510">
                  <a:moveTo>
                    <a:pt x="25400" y="680719"/>
                  </a:moveTo>
                  <a:lnTo>
                    <a:pt x="0" y="680719"/>
                  </a:lnTo>
                  <a:lnTo>
                    <a:pt x="0" y="687069"/>
                  </a:lnTo>
                  <a:lnTo>
                    <a:pt x="25400" y="687069"/>
                  </a:lnTo>
                  <a:lnTo>
                    <a:pt x="25400" y="680719"/>
                  </a:lnTo>
                  <a:close/>
                </a:path>
                <a:path w="25400" h="778510">
                  <a:moveTo>
                    <a:pt x="25400" y="687069"/>
                  </a:moveTo>
                  <a:lnTo>
                    <a:pt x="0" y="687069"/>
                  </a:lnTo>
                  <a:lnTo>
                    <a:pt x="0" y="693419"/>
                  </a:lnTo>
                  <a:lnTo>
                    <a:pt x="25400" y="693419"/>
                  </a:lnTo>
                  <a:lnTo>
                    <a:pt x="25400" y="687069"/>
                  </a:lnTo>
                  <a:close/>
                </a:path>
                <a:path w="25400" h="778510">
                  <a:moveTo>
                    <a:pt x="25400" y="693419"/>
                  </a:moveTo>
                  <a:lnTo>
                    <a:pt x="0" y="693419"/>
                  </a:lnTo>
                  <a:lnTo>
                    <a:pt x="0" y="699769"/>
                  </a:lnTo>
                  <a:lnTo>
                    <a:pt x="25400" y="699769"/>
                  </a:lnTo>
                  <a:lnTo>
                    <a:pt x="25400" y="693419"/>
                  </a:lnTo>
                  <a:close/>
                </a:path>
                <a:path w="25400" h="778510">
                  <a:moveTo>
                    <a:pt x="25400" y="699769"/>
                  </a:moveTo>
                  <a:lnTo>
                    <a:pt x="0" y="699769"/>
                  </a:lnTo>
                  <a:lnTo>
                    <a:pt x="0" y="706119"/>
                  </a:lnTo>
                  <a:lnTo>
                    <a:pt x="25400" y="706119"/>
                  </a:lnTo>
                  <a:lnTo>
                    <a:pt x="25400" y="699769"/>
                  </a:lnTo>
                  <a:close/>
                </a:path>
                <a:path w="25400" h="778510">
                  <a:moveTo>
                    <a:pt x="25400" y="706119"/>
                  </a:moveTo>
                  <a:lnTo>
                    <a:pt x="0" y="706119"/>
                  </a:lnTo>
                  <a:lnTo>
                    <a:pt x="0" y="709929"/>
                  </a:lnTo>
                  <a:lnTo>
                    <a:pt x="25400" y="709929"/>
                  </a:lnTo>
                  <a:lnTo>
                    <a:pt x="25400" y="706119"/>
                  </a:lnTo>
                  <a:close/>
                </a:path>
                <a:path w="25400" h="778510">
                  <a:moveTo>
                    <a:pt x="25400" y="709929"/>
                  </a:moveTo>
                  <a:lnTo>
                    <a:pt x="0" y="709929"/>
                  </a:lnTo>
                  <a:lnTo>
                    <a:pt x="0" y="718819"/>
                  </a:lnTo>
                  <a:lnTo>
                    <a:pt x="25400" y="718819"/>
                  </a:lnTo>
                  <a:lnTo>
                    <a:pt x="25400" y="709929"/>
                  </a:lnTo>
                  <a:close/>
                </a:path>
                <a:path w="25400" h="778510">
                  <a:moveTo>
                    <a:pt x="25400" y="718819"/>
                  </a:moveTo>
                  <a:lnTo>
                    <a:pt x="0" y="718819"/>
                  </a:lnTo>
                  <a:lnTo>
                    <a:pt x="0" y="725169"/>
                  </a:lnTo>
                  <a:lnTo>
                    <a:pt x="25400" y="725169"/>
                  </a:lnTo>
                  <a:lnTo>
                    <a:pt x="25400" y="718819"/>
                  </a:lnTo>
                  <a:close/>
                </a:path>
                <a:path w="25400" h="778510">
                  <a:moveTo>
                    <a:pt x="25400" y="725169"/>
                  </a:moveTo>
                  <a:lnTo>
                    <a:pt x="0" y="725169"/>
                  </a:lnTo>
                  <a:lnTo>
                    <a:pt x="0" y="731519"/>
                  </a:lnTo>
                  <a:lnTo>
                    <a:pt x="25400" y="731519"/>
                  </a:lnTo>
                  <a:lnTo>
                    <a:pt x="25400" y="725169"/>
                  </a:lnTo>
                  <a:close/>
                </a:path>
                <a:path w="25400" h="778510">
                  <a:moveTo>
                    <a:pt x="25400" y="731519"/>
                  </a:moveTo>
                  <a:lnTo>
                    <a:pt x="0" y="731519"/>
                  </a:lnTo>
                  <a:lnTo>
                    <a:pt x="0" y="737869"/>
                  </a:lnTo>
                  <a:lnTo>
                    <a:pt x="25400" y="737869"/>
                  </a:lnTo>
                  <a:lnTo>
                    <a:pt x="25400" y="731519"/>
                  </a:lnTo>
                  <a:close/>
                </a:path>
                <a:path w="25400" h="778510">
                  <a:moveTo>
                    <a:pt x="25400" y="737869"/>
                  </a:moveTo>
                  <a:lnTo>
                    <a:pt x="0" y="737869"/>
                  </a:lnTo>
                  <a:lnTo>
                    <a:pt x="0" y="744219"/>
                  </a:lnTo>
                  <a:lnTo>
                    <a:pt x="25400" y="744219"/>
                  </a:lnTo>
                  <a:lnTo>
                    <a:pt x="25400" y="737869"/>
                  </a:lnTo>
                  <a:close/>
                </a:path>
                <a:path w="25400" h="778510">
                  <a:moveTo>
                    <a:pt x="25400" y="744219"/>
                  </a:moveTo>
                  <a:lnTo>
                    <a:pt x="0" y="744219"/>
                  </a:lnTo>
                  <a:lnTo>
                    <a:pt x="0" y="750569"/>
                  </a:lnTo>
                  <a:lnTo>
                    <a:pt x="25400" y="750569"/>
                  </a:lnTo>
                  <a:lnTo>
                    <a:pt x="25400" y="744219"/>
                  </a:lnTo>
                  <a:close/>
                </a:path>
                <a:path w="25400" h="778510">
                  <a:moveTo>
                    <a:pt x="25400" y="750569"/>
                  </a:moveTo>
                  <a:lnTo>
                    <a:pt x="0" y="750569"/>
                  </a:lnTo>
                  <a:lnTo>
                    <a:pt x="0" y="756919"/>
                  </a:lnTo>
                  <a:lnTo>
                    <a:pt x="25400" y="756919"/>
                  </a:lnTo>
                  <a:lnTo>
                    <a:pt x="25400" y="750569"/>
                  </a:lnTo>
                  <a:close/>
                </a:path>
                <a:path w="25400" h="778510">
                  <a:moveTo>
                    <a:pt x="25400" y="756919"/>
                  </a:moveTo>
                  <a:lnTo>
                    <a:pt x="0" y="756919"/>
                  </a:lnTo>
                  <a:lnTo>
                    <a:pt x="0" y="763269"/>
                  </a:lnTo>
                  <a:lnTo>
                    <a:pt x="25400" y="763269"/>
                  </a:lnTo>
                  <a:lnTo>
                    <a:pt x="25400" y="756919"/>
                  </a:lnTo>
                  <a:close/>
                </a:path>
                <a:path w="25400" h="778510">
                  <a:moveTo>
                    <a:pt x="25400" y="763269"/>
                  </a:moveTo>
                  <a:lnTo>
                    <a:pt x="0" y="763269"/>
                  </a:lnTo>
                  <a:lnTo>
                    <a:pt x="0" y="765809"/>
                  </a:lnTo>
                  <a:lnTo>
                    <a:pt x="2540" y="765809"/>
                  </a:lnTo>
                  <a:lnTo>
                    <a:pt x="2540" y="767079"/>
                  </a:lnTo>
                  <a:lnTo>
                    <a:pt x="5080" y="767079"/>
                  </a:lnTo>
                  <a:lnTo>
                    <a:pt x="5080" y="768349"/>
                  </a:lnTo>
                  <a:lnTo>
                    <a:pt x="7620" y="768349"/>
                  </a:lnTo>
                  <a:lnTo>
                    <a:pt x="7620" y="769619"/>
                  </a:lnTo>
                  <a:lnTo>
                    <a:pt x="25400" y="769619"/>
                  </a:lnTo>
                  <a:lnTo>
                    <a:pt x="25400" y="763269"/>
                  </a:lnTo>
                  <a:close/>
                </a:path>
                <a:path w="25400" h="778510">
                  <a:moveTo>
                    <a:pt x="25400" y="769619"/>
                  </a:moveTo>
                  <a:lnTo>
                    <a:pt x="10159" y="769619"/>
                  </a:lnTo>
                  <a:lnTo>
                    <a:pt x="10159" y="770889"/>
                  </a:lnTo>
                  <a:lnTo>
                    <a:pt x="12700" y="770889"/>
                  </a:lnTo>
                  <a:lnTo>
                    <a:pt x="12700" y="772159"/>
                  </a:lnTo>
                  <a:lnTo>
                    <a:pt x="15240" y="772159"/>
                  </a:lnTo>
                  <a:lnTo>
                    <a:pt x="15240" y="773429"/>
                  </a:lnTo>
                  <a:lnTo>
                    <a:pt x="25400" y="773429"/>
                  </a:lnTo>
                  <a:lnTo>
                    <a:pt x="25400" y="769619"/>
                  </a:lnTo>
                  <a:close/>
                </a:path>
                <a:path w="25400" h="778510">
                  <a:moveTo>
                    <a:pt x="25400" y="773429"/>
                  </a:moveTo>
                  <a:lnTo>
                    <a:pt x="17780" y="773429"/>
                  </a:lnTo>
                  <a:lnTo>
                    <a:pt x="17780" y="774699"/>
                  </a:lnTo>
                  <a:lnTo>
                    <a:pt x="19050" y="774699"/>
                  </a:lnTo>
                  <a:lnTo>
                    <a:pt x="19050" y="775969"/>
                  </a:lnTo>
                  <a:lnTo>
                    <a:pt x="25400" y="775969"/>
                  </a:lnTo>
                  <a:lnTo>
                    <a:pt x="25400" y="773429"/>
                  </a:lnTo>
                  <a:close/>
                </a:path>
                <a:path w="25400" h="778510">
                  <a:moveTo>
                    <a:pt x="25400" y="775969"/>
                  </a:moveTo>
                  <a:lnTo>
                    <a:pt x="21590" y="775969"/>
                  </a:lnTo>
                  <a:lnTo>
                    <a:pt x="21590" y="777239"/>
                  </a:lnTo>
                  <a:lnTo>
                    <a:pt x="24130" y="777239"/>
                  </a:lnTo>
                  <a:lnTo>
                    <a:pt x="24130" y="778509"/>
                  </a:lnTo>
                  <a:lnTo>
                    <a:pt x="25400" y="778509"/>
                  </a:lnTo>
                  <a:lnTo>
                    <a:pt x="25400" y="775969"/>
                  </a:lnTo>
                  <a:close/>
                </a:path>
              </a:pathLst>
            </a:custGeom>
            <a:solidFill>
              <a:srgbClr val="7D97E3"/>
            </a:solidFill>
          </p:spPr>
          <p:txBody>
            <a:bodyPr wrap="square" lIns="0" tIns="0" rIns="0" bIns="0" rtlCol="0"/>
            <a:lstStyle/>
            <a:p>
              <a:endParaRPr/>
            </a:p>
          </p:txBody>
        </p:sp>
        <p:sp>
          <p:nvSpPr>
            <p:cNvPr id="642" name="object 642"/>
            <p:cNvSpPr/>
            <p:nvPr/>
          </p:nvSpPr>
          <p:spPr>
            <a:xfrm>
              <a:off x="1203960" y="4634229"/>
              <a:ext cx="25400" cy="768350"/>
            </a:xfrm>
            <a:custGeom>
              <a:avLst/>
              <a:gdLst/>
              <a:ahLst/>
              <a:cxnLst/>
              <a:rect l="l" t="t" r="r" b="b"/>
              <a:pathLst>
                <a:path w="25400" h="768350">
                  <a:moveTo>
                    <a:pt x="5080" y="0"/>
                  </a:moveTo>
                  <a:lnTo>
                    <a:pt x="0" y="0"/>
                  </a:lnTo>
                  <a:lnTo>
                    <a:pt x="0" y="10160"/>
                  </a:lnTo>
                  <a:lnTo>
                    <a:pt x="25400" y="10160"/>
                  </a:lnTo>
                  <a:lnTo>
                    <a:pt x="25400" y="3810"/>
                  </a:lnTo>
                  <a:lnTo>
                    <a:pt x="19050" y="3810"/>
                  </a:lnTo>
                  <a:lnTo>
                    <a:pt x="19050" y="2540"/>
                  </a:lnTo>
                  <a:lnTo>
                    <a:pt x="12700" y="2540"/>
                  </a:lnTo>
                  <a:lnTo>
                    <a:pt x="12700" y="1270"/>
                  </a:lnTo>
                  <a:lnTo>
                    <a:pt x="5080" y="1270"/>
                  </a:lnTo>
                  <a:lnTo>
                    <a:pt x="5080" y="0"/>
                  </a:lnTo>
                  <a:close/>
                </a:path>
                <a:path w="25400" h="768350">
                  <a:moveTo>
                    <a:pt x="25400" y="10160"/>
                  </a:moveTo>
                  <a:lnTo>
                    <a:pt x="0" y="10160"/>
                  </a:lnTo>
                  <a:lnTo>
                    <a:pt x="0" y="16510"/>
                  </a:lnTo>
                  <a:lnTo>
                    <a:pt x="25400" y="16510"/>
                  </a:lnTo>
                  <a:lnTo>
                    <a:pt x="25400" y="10160"/>
                  </a:lnTo>
                  <a:close/>
                </a:path>
                <a:path w="25400" h="768350">
                  <a:moveTo>
                    <a:pt x="25400" y="16510"/>
                  </a:moveTo>
                  <a:lnTo>
                    <a:pt x="0" y="16510"/>
                  </a:lnTo>
                  <a:lnTo>
                    <a:pt x="0" y="22860"/>
                  </a:lnTo>
                  <a:lnTo>
                    <a:pt x="25400" y="22860"/>
                  </a:lnTo>
                  <a:lnTo>
                    <a:pt x="25400" y="16510"/>
                  </a:lnTo>
                  <a:close/>
                </a:path>
                <a:path w="25400" h="768350">
                  <a:moveTo>
                    <a:pt x="25400" y="22860"/>
                  </a:moveTo>
                  <a:lnTo>
                    <a:pt x="0" y="22860"/>
                  </a:lnTo>
                  <a:lnTo>
                    <a:pt x="0" y="29210"/>
                  </a:lnTo>
                  <a:lnTo>
                    <a:pt x="25400" y="29210"/>
                  </a:lnTo>
                  <a:lnTo>
                    <a:pt x="25400" y="22860"/>
                  </a:lnTo>
                  <a:close/>
                </a:path>
                <a:path w="25400" h="768350">
                  <a:moveTo>
                    <a:pt x="25400" y="29210"/>
                  </a:moveTo>
                  <a:lnTo>
                    <a:pt x="0" y="29210"/>
                  </a:lnTo>
                  <a:lnTo>
                    <a:pt x="0" y="35560"/>
                  </a:lnTo>
                  <a:lnTo>
                    <a:pt x="25400" y="35560"/>
                  </a:lnTo>
                  <a:lnTo>
                    <a:pt x="25400" y="29210"/>
                  </a:lnTo>
                  <a:close/>
                </a:path>
                <a:path w="25400" h="768350">
                  <a:moveTo>
                    <a:pt x="25400" y="35560"/>
                  </a:moveTo>
                  <a:lnTo>
                    <a:pt x="0" y="35560"/>
                  </a:lnTo>
                  <a:lnTo>
                    <a:pt x="0" y="54610"/>
                  </a:lnTo>
                  <a:lnTo>
                    <a:pt x="25400" y="54610"/>
                  </a:lnTo>
                  <a:lnTo>
                    <a:pt x="25400" y="35560"/>
                  </a:lnTo>
                  <a:close/>
                </a:path>
                <a:path w="25400" h="768350">
                  <a:moveTo>
                    <a:pt x="25400" y="54610"/>
                  </a:moveTo>
                  <a:lnTo>
                    <a:pt x="0" y="54610"/>
                  </a:lnTo>
                  <a:lnTo>
                    <a:pt x="0" y="60960"/>
                  </a:lnTo>
                  <a:lnTo>
                    <a:pt x="25400" y="60960"/>
                  </a:lnTo>
                  <a:lnTo>
                    <a:pt x="25400" y="54610"/>
                  </a:lnTo>
                  <a:close/>
                </a:path>
                <a:path w="25400" h="768350">
                  <a:moveTo>
                    <a:pt x="25400" y="60960"/>
                  </a:moveTo>
                  <a:lnTo>
                    <a:pt x="0" y="60960"/>
                  </a:lnTo>
                  <a:lnTo>
                    <a:pt x="0" y="73660"/>
                  </a:lnTo>
                  <a:lnTo>
                    <a:pt x="25400" y="73660"/>
                  </a:lnTo>
                  <a:lnTo>
                    <a:pt x="25400" y="60960"/>
                  </a:lnTo>
                  <a:close/>
                </a:path>
                <a:path w="25400" h="768350">
                  <a:moveTo>
                    <a:pt x="25400" y="73660"/>
                  </a:moveTo>
                  <a:lnTo>
                    <a:pt x="0" y="73660"/>
                  </a:lnTo>
                  <a:lnTo>
                    <a:pt x="0" y="80010"/>
                  </a:lnTo>
                  <a:lnTo>
                    <a:pt x="25400" y="80010"/>
                  </a:lnTo>
                  <a:lnTo>
                    <a:pt x="25400" y="73660"/>
                  </a:lnTo>
                  <a:close/>
                </a:path>
                <a:path w="25400" h="768350">
                  <a:moveTo>
                    <a:pt x="25400" y="80010"/>
                  </a:moveTo>
                  <a:lnTo>
                    <a:pt x="0" y="80010"/>
                  </a:lnTo>
                  <a:lnTo>
                    <a:pt x="0" y="99060"/>
                  </a:lnTo>
                  <a:lnTo>
                    <a:pt x="25400" y="99060"/>
                  </a:lnTo>
                  <a:lnTo>
                    <a:pt x="25400" y="80010"/>
                  </a:lnTo>
                  <a:close/>
                </a:path>
                <a:path w="25400" h="768350">
                  <a:moveTo>
                    <a:pt x="25400" y="99060"/>
                  </a:moveTo>
                  <a:lnTo>
                    <a:pt x="0" y="99060"/>
                  </a:lnTo>
                  <a:lnTo>
                    <a:pt x="0" y="105410"/>
                  </a:lnTo>
                  <a:lnTo>
                    <a:pt x="25400" y="105410"/>
                  </a:lnTo>
                  <a:lnTo>
                    <a:pt x="25400" y="99060"/>
                  </a:lnTo>
                  <a:close/>
                </a:path>
                <a:path w="25400" h="768350">
                  <a:moveTo>
                    <a:pt x="25400" y="105410"/>
                  </a:moveTo>
                  <a:lnTo>
                    <a:pt x="0" y="105410"/>
                  </a:lnTo>
                  <a:lnTo>
                    <a:pt x="0" y="111760"/>
                  </a:lnTo>
                  <a:lnTo>
                    <a:pt x="25400" y="111760"/>
                  </a:lnTo>
                  <a:lnTo>
                    <a:pt x="25400" y="105410"/>
                  </a:lnTo>
                  <a:close/>
                </a:path>
                <a:path w="25400" h="768350">
                  <a:moveTo>
                    <a:pt x="25400" y="111760"/>
                  </a:moveTo>
                  <a:lnTo>
                    <a:pt x="0" y="111760"/>
                  </a:lnTo>
                  <a:lnTo>
                    <a:pt x="0" y="118110"/>
                  </a:lnTo>
                  <a:lnTo>
                    <a:pt x="25400" y="118110"/>
                  </a:lnTo>
                  <a:lnTo>
                    <a:pt x="25400" y="111760"/>
                  </a:lnTo>
                  <a:close/>
                </a:path>
                <a:path w="25400" h="768350">
                  <a:moveTo>
                    <a:pt x="25400" y="118110"/>
                  </a:moveTo>
                  <a:lnTo>
                    <a:pt x="0" y="118110"/>
                  </a:lnTo>
                  <a:lnTo>
                    <a:pt x="0" y="124460"/>
                  </a:lnTo>
                  <a:lnTo>
                    <a:pt x="25400" y="124460"/>
                  </a:lnTo>
                  <a:lnTo>
                    <a:pt x="25400" y="118110"/>
                  </a:lnTo>
                  <a:close/>
                </a:path>
                <a:path w="25400" h="768350">
                  <a:moveTo>
                    <a:pt x="25400" y="124460"/>
                  </a:moveTo>
                  <a:lnTo>
                    <a:pt x="0" y="124460"/>
                  </a:lnTo>
                  <a:lnTo>
                    <a:pt x="0" y="130810"/>
                  </a:lnTo>
                  <a:lnTo>
                    <a:pt x="25400" y="130810"/>
                  </a:lnTo>
                  <a:lnTo>
                    <a:pt x="25400" y="124460"/>
                  </a:lnTo>
                  <a:close/>
                </a:path>
                <a:path w="25400" h="768350">
                  <a:moveTo>
                    <a:pt x="25400" y="130810"/>
                  </a:moveTo>
                  <a:lnTo>
                    <a:pt x="0" y="130810"/>
                  </a:lnTo>
                  <a:lnTo>
                    <a:pt x="0" y="137160"/>
                  </a:lnTo>
                  <a:lnTo>
                    <a:pt x="25400" y="137160"/>
                  </a:lnTo>
                  <a:lnTo>
                    <a:pt x="25400" y="130810"/>
                  </a:lnTo>
                  <a:close/>
                </a:path>
                <a:path w="25400" h="768350">
                  <a:moveTo>
                    <a:pt x="25400" y="137160"/>
                  </a:moveTo>
                  <a:lnTo>
                    <a:pt x="0" y="137160"/>
                  </a:lnTo>
                  <a:lnTo>
                    <a:pt x="0" y="149860"/>
                  </a:lnTo>
                  <a:lnTo>
                    <a:pt x="25400" y="149860"/>
                  </a:lnTo>
                  <a:lnTo>
                    <a:pt x="25400" y="137160"/>
                  </a:lnTo>
                  <a:close/>
                </a:path>
                <a:path w="25400" h="768350">
                  <a:moveTo>
                    <a:pt x="25400" y="149860"/>
                  </a:moveTo>
                  <a:lnTo>
                    <a:pt x="0" y="149860"/>
                  </a:lnTo>
                  <a:lnTo>
                    <a:pt x="0" y="156210"/>
                  </a:lnTo>
                  <a:lnTo>
                    <a:pt x="25400" y="156210"/>
                  </a:lnTo>
                  <a:lnTo>
                    <a:pt x="25400" y="149860"/>
                  </a:lnTo>
                  <a:close/>
                </a:path>
                <a:path w="25400" h="768350">
                  <a:moveTo>
                    <a:pt x="25400" y="156210"/>
                  </a:moveTo>
                  <a:lnTo>
                    <a:pt x="0" y="156210"/>
                  </a:lnTo>
                  <a:lnTo>
                    <a:pt x="0" y="162560"/>
                  </a:lnTo>
                  <a:lnTo>
                    <a:pt x="25400" y="162560"/>
                  </a:lnTo>
                  <a:lnTo>
                    <a:pt x="25400" y="156210"/>
                  </a:lnTo>
                  <a:close/>
                </a:path>
                <a:path w="25400" h="768350">
                  <a:moveTo>
                    <a:pt x="25400" y="162560"/>
                  </a:moveTo>
                  <a:lnTo>
                    <a:pt x="0" y="162560"/>
                  </a:lnTo>
                  <a:lnTo>
                    <a:pt x="0" y="168910"/>
                  </a:lnTo>
                  <a:lnTo>
                    <a:pt x="25400" y="168910"/>
                  </a:lnTo>
                  <a:lnTo>
                    <a:pt x="25400" y="162560"/>
                  </a:lnTo>
                  <a:close/>
                </a:path>
                <a:path w="25400" h="768350">
                  <a:moveTo>
                    <a:pt x="25400" y="168910"/>
                  </a:moveTo>
                  <a:lnTo>
                    <a:pt x="0" y="168910"/>
                  </a:lnTo>
                  <a:lnTo>
                    <a:pt x="0" y="175260"/>
                  </a:lnTo>
                  <a:lnTo>
                    <a:pt x="25400" y="175260"/>
                  </a:lnTo>
                  <a:lnTo>
                    <a:pt x="25400" y="168910"/>
                  </a:lnTo>
                  <a:close/>
                </a:path>
                <a:path w="25400" h="768350">
                  <a:moveTo>
                    <a:pt x="25400" y="175260"/>
                  </a:moveTo>
                  <a:lnTo>
                    <a:pt x="0" y="175260"/>
                  </a:lnTo>
                  <a:lnTo>
                    <a:pt x="0" y="181610"/>
                  </a:lnTo>
                  <a:lnTo>
                    <a:pt x="25400" y="181610"/>
                  </a:lnTo>
                  <a:lnTo>
                    <a:pt x="25400" y="175260"/>
                  </a:lnTo>
                  <a:close/>
                </a:path>
                <a:path w="25400" h="768350">
                  <a:moveTo>
                    <a:pt x="25400" y="181610"/>
                  </a:moveTo>
                  <a:lnTo>
                    <a:pt x="0" y="181610"/>
                  </a:lnTo>
                  <a:lnTo>
                    <a:pt x="0" y="187960"/>
                  </a:lnTo>
                  <a:lnTo>
                    <a:pt x="25400" y="187960"/>
                  </a:lnTo>
                  <a:lnTo>
                    <a:pt x="25400" y="181610"/>
                  </a:lnTo>
                  <a:close/>
                </a:path>
                <a:path w="25400" h="768350">
                  <a:moveTo>
                    <a:pt x="25400" y="187960"/>
                  </a:moveTo>
                  <a:lnTo>
                    <a:pt x="0" y="187960"/>
                  </a:lnTo>
                  <a:lnTo>
                    <a:pt x="0" y="194310"/>
                  </a:lnTo>
                  <a:lnTo>
                    <a:pt x="25400" y="194310"/>
                  </a:lnTo>
                  <a:lnTo>
                    <a:pt x="25400" y="187960"/>
                  </a:lnTo>
                  <a:close/>
                </a:path>
                <a:path w="25400" h="768350">
                  <a:moveTo>
                    <a:pt x="25400" y="194310"/>
                  </a:moveTo>
                  <a:lnTo>
                    <a:pt x="0" y="194310"/>
                  </a:lnTo>
                  <a:lnTo>
                    <a:pt x="0" y="200660"/>
                  </a:lnTo>
                  <a:lnTo>
                    <a:pt x="25400" y="200660"/>
                  </a:lnTo>
                  <a:lnTo>
                    <a:pt x="25400" y="194310"/>
                  </a:lnTo>
                  <a:close/>
                </a:path>
                <a:path w="25400" h="768350">
                  <a:moveTo>
                    <a:pt x="25400" y="200660"/>
                  </a:moveTo>
                  <a:lnTo>
                    <a:pt x="0" y="200660"/>
                  </a:lnTo>
                  <a:lnTo>
                    <a:pt x="0" y="207010"/>
                  </a:lnTo>
                  <a:lnTo>
                    <a:pt x="25400" y="207010"/>
                  </a:lnTo>
                  <a:lnTo>
                    <a:pt x="25400" y="200660"/>
                  </a:lnTo>
                  <a:close/>
                </a:path>
                <a:path w="25400" h="768350">
                  <a:moveTo>
                    <a:pt x="25400" y="207010"/>
                  </a:moveTo>
                  <a:lnTo>
                    <a:pt x="0" y="207010"/>
                  </a:lnTo>
                  <a:lnTo>
                    <a:pt x="0" y="219710"/>
                  </a:lnTo>
                  <a:lnTo>
                    <a:pt x="25400" y="219710"/>
                  </a:lnTo>
                  <a:lnTo>
                    <a:pt x="25400" y="207010"/>
                  </a:lnTo>
                  <a:close/>
                </a:path>
                <a:path w="25400" h="768350">
                  <a:moveTo>
                    <a:pt x="25400" y="219710"/>
                  </a:moveTo>
                  <a:lnTo>
                    <a:pt x="0" y="219710"/>
                  </a:lnTo>
                  <a:lnTo>
                    <a:pt x="0" y="226060"/>
                  </a:lnTo>
                  <a:lnTo>
                    <a:pt x="25400" y="226060"/>
                  </a:lnTo>
                  <a:lnTo>
                    <a:pt x="25400" y="219710"/>
                  </a:lnTo>
                  <a:close/>
                </a:path>
                <a:path w="25400" h="768350">
                  <a:moveTo>
                    <a:pt x="25400" y="226060"/>
                  </a:moveTo>
                  <a:lnTo>
                    <a:pt x="0" y="226060"/>
                  </a:lnTo>
                  <a:lnTo>
                    <a:pt x="0" y="232410"/>
                  </a:lnTo>
                  <a:lnTo>
                    <a:pt x="25400" y="232410"/>
                  </a:lnTo>
                  <a:lnTo>
                    <a:pt x="25400" y="226060"/>
                  </a:lnTo>
                  <a:close/>
                </a:path>
                <a:path w="25400" h="768350">
                  <a:moveTo>
                    <a:pt x="25400" y="232410"/>
                  </a:moveTo>
                  <a:lnTo>
                    <a:pt x="0" y="232410"/>
                  </a:lnTo>
                  <a:lnTo>
                    <a:pt x="0" y="238760"/>
                  </a:lnTo>
                  <a:lnTo>
                    <a:pt x="25400" y="238760"/>
                  </a:lnTo>
                  <a:lnTo>
                    <a:pt x="25400" y="232410"/>
                  </a:lnTo>
                  <a:close/>
                </a:path>
                <a:path w="25400" h="768350">
                  <a:moveTo>
                    <a:pt x="25400" y="238760"/>
                  </a:moveTo>
                  <a:lnTo>
                    <a:pt x="0" y="238760"/>
                  </a:lnTo>
                  <a:lnTo>
                    <a:pt x="0" y="245110"/>
                  </a:lnTo>
                  <a:lnTo>
                    <a:pt x="25400" y="245110"/>
                  </a:lnTo>
                  <a:lnTo>
                    <a:pt x="25400" y="238760"/>
                  </a:lnTo>
                  <a:close/>
                </a:path>
                <a:path w="25400" h="768350">
                  <a:moveTo>
                    <a:pt x="25400" y="245110"/>
                  </a:moveTo>
                  <a:lnTo>
                    <a:pt x="0" y="245110"/>
                  </a:lnTo>
                  <a:lnTo>
                    <a:pt x="0" y="251460"/>
                  </a:lnTo>
                  <a:lnTo>
                    <a:pt x="25400" y="251460"/>
                  </a:lnTo>
                  <a:lnTo>
                    <a:pt x="25400" y="245110"/>
                  </a:lnTo>
                  <a:close/>
                </a:path>
                <a:path w="25400" h="768350">
                  <a:moveTo>
                    <a:pt x="25400" y="251460"/>
                  </a:moveTo>
                  <a:lnTo>
                    <a:pt x="0" y="251460"/>
                  </a:lnTo>
                  <a:lnTo>
                    <a:pt x="0" y="257810"/>
                  </a:lnTo>
                  <a:lnTo>
                    <a:pt x="25400" y="257810"/>
                  </a:lnTo>
                  <a:lnTo>
                    <a:pt x="25400" y="251460"/>
                  </a:lnTo>
                  <a:close/>
                </a:path>
                <a:path w="25400" h="768350">
                  <a:moveTo>
                    <a:pt x="25400" y="257810"/>
                  </a:moveTo>
                  <a:lnTo>
                    <a:pt x="0" y="257810"/>
                  </a:lnTo>
                  <a:lnTo>
                    <a:pt x="0" y="264160"/>
                  </a:lnTo>
                  <a:lnTo>
                    <a:pt x="25400" y="264160"/>
                  </a:lnTo>
                  <a:lnTo>
                    <a:pt x="25400" y="257810"/>
                  </a:lnTo>
                  <a:close/>
                </a:path>
                <a:path w="25400" h="768350">
                  <a:moveTo>
                    <a:pt x="25400" y="264160"/>
                  </a:moveTo>
                  <a:lnTo>
                    <a:pt x="0" y="264160"/>
                  </a:lnTo>
                  <a:lnTo>
                    <a:pt x="0" y="270510"/>
                  </a:lnTo>
                  <a:lnTo>
                    <a:pt x="25400" y="270510"/>
                  </a:lnTo>
                  <a:lnTo>
                    <a:pt x="25400" y="264160"/>
                  </a:lnTo>
                  <a:close/>
                </a:path>
                <a:path w="25400" h="768350">
                  <a:moveTo>
                    <a:pt x="25400" y="270510"/>
                  </a:moveTo>
                  <a:lnTo>
                    <a:pt x="0" y="270510"/>
                  </a:lnTo>
                  <a:lnTo>
                    <a:pt x="0" y="276860"/>
                  </a:lnTo>
                  <a:lnTo>
                    <a:pt x="25400" y="276860"/>
                  </a:lnTo>
                  <a:lnTo>
                    <a:pt x="25400" y="270510"/>
                  </a:lnTo>
                  <a:close/>
                </a:path>
                <a:path w="25400" h="768350">
                  <a:moveTo>
                    <a:pt x="25400" y="276860"/>
                  </a:moveTo>
                  <a:lnTo>
                    <a:pt x="0" y="276860"/>
                  </a:lnTo>
                  <a:lnTo>
                    <a:pt x="0" y="283210"/>
                  </a:lnTo>
                  <a:lnTo>
                    <a:pt x="25400" y="283210"/>
                  </a:lnTo>
                  <a:lnTo>
                    <a:pt x="25400" y="276860"/>
                  </a:lnTo>
                  <a:close/>
                </a:path>
                <a:path w="25400" h="768350">
                  <a:moveTo>
                    <a:pt x="25400" y="283210"/>
                  </a:moveTo>
                  <a:lnTo>
                    <a:pt x="0" y="283210"/>
                  </a:lnTo>
                  <a:lnTo>
                    <a:pt x="0" y="289560"/>
                  </a:lnTo>
                  <a:lnTo>
                    <a:pt x="25400" y="289560"/>
                  </a:lnTo>
                  <a:lnTo>
                    <a:pt x="25400" y="283210"/>
                  </a:lnTo>
                  <a:close/>
                </a:path>
                <a:path w="25400" h="768350">
                  <a:moveTo>
                    <a:pt x="25400" y="289560"/>
                  </a:moveTo>
                  <a:lnTo>
                    <a:pt x="0" y="289560"/>
                  </a:lnTo>
                  <a:lnTo>
                    <a:pt x="0" y="295910"/>
                  </a:lnTo>
                  <a:lnTo>
                    <a:pt x="25400" y="295910"/>
                  </a:lnTo>
                  <a:lnTo>
                    <a:pt x="25400" y="289560"/>
                  </a:lnTo>
                  <a:close/>
                </a:path>
                <a:path w="25400" h="768350">
                  <a:moveTo>
                    <a:pt x="25400" y="295910"/>
                  </a:moveTo>
                  <a:lnTo>
                    <a:pt x="0" y="295910"/>
                  </a:lnTo>
                  <a:lnTo>
                    <a:pt x="0" y="302260"/>
                  </a:lnTo>
                  <a:lnTo>
                    <a:pt x="25400" y="302260"/>
                  </a:lnTo>
                  <a:lnTo>
                    <a:pt x="25400" y="295910"/>
                  </a:lnTo>
                  <a:close/>
                </a:path>
                <a:path w="25400" h="768350">
                  <a:moveTo>
                    <a:pt x="25400" y="302260"/>
                  </a:moveTo>
                  <a:lnTo>
                    <a:pt x="0" y="302260"/>
                  </a:lnTo>
                  <a:lnTo>
                    <a:pt x="0" y="308610"/>
                  </a:lnTo>
                  <a:lnTo>
                    <a:pt x="25400" y="308610"/>
                  </a:lnTo>
                  <a:lnTo>
                    <a:pt x="25400" y="302260"/>
                  </a:lnTo>
                  <a:close/>
                </a:path>
                <a:path w="25400" h="768350">
                  <a:moveTo>
                    <a:pt x="25400" y="308610"/>
                  </a:moveTo>
                  <a:lnTo>
                    <a:pt x="0" y="308610"/>
                  </a:lnTo>
                  <a:lnTo>
                    <a:pt x="0" y="314960"/>
                  </a:lnTo>
                  <a:lnTo>
                    <a:pt x="25400" y="314960"/>
                  </a:lnTo>
                  <a:lnTo>
                    <a:pt x="25400" y="308610"/>
                  </a:lnTo>
                  <a:close/>
                </a:path>
                <a:path w="25400" h="768350">
                  <a:moveTo>
                    <a:pt x="25400" y="314960"/>
                  </a:moveTo>
                  <a:lnTo>
                    <a:pt x="0" y="314960"/>
                  </a:lnTo>
                  <a:lnTo>
                    <a:pt x="0" y="321310"/>
                  </a:lnTo>
                  <a:lnTo>
                    <a:pt x="25400" y="321310"/>
                  </a:lnTo>
                  <a:lnTo>
                    <a:pt x="25400" y="314960"/>
                  </a:lnTo>
                  <a:close/>
                </a:path>
                <a:path w="25400" h="768350">
                  <a:moveTo>
                    <a:pt x="25400" y="321310"/>
                  </a:moveTo>
                  <a:lnTo>
                    <a:pt x="0" y="321310"/>
                  </a:lnTo>
                  <a:lnTo>
                    <a:pt x="0" y="327660"/>
                  </a:lnTo>
                  <a:lnTo>
                    <a:pt x="25400" y="327660"/>
                  </a:lnTo>
                  <a:lnTo>
                    <a:pt x="25400" y="321310"/>
                  </a:lnTo>
                  <a:close/>
                </a:path>
                <a:path w="25400" h="768350">
                  <a:moveTo>
                    <a:pt x="25400" y="327660"/>
                  </a:moveTo>
                  <a:lnTo>
                    <a:pt x="0" y="327660"/>
                  </a:lnTo>
                  <a:lnTo>
                    <a:pt x="0" y="346710"/>
                  </a:lnTo>
                  <a:lnTo>
                    <a:pt x="25400" y="346710"/>
                  </a:lnTo>
                  <a:lnTo>
                    <a:pt x="25400" y="327660"/>
                  </a:lnTo>
                  <a:close/>
                </a:path>
                <a:path w="25400" h="768350">
                  <a:moveTo>
                    <a:pt x="25400" y="346710"/>
                  </a:moveTo>
                  <a:lnTo>
                    <a:pt x="0" y="346710"/>
                  </a:lnTo>
                  <a:lnTo>
                    <a:pt x="0" y="353060"/>
                  </a:lnTo>
                  <a:lnTo>
                    <a:pt x="25400" y="353060"/>
                  </a:lnTo>
                  <a:lnTo>
                    <a:pt x="25400" y="346710"/>
                  </a:lnTo>
                  <a:close/>
                </a:path>
                <a:path w="25400" h="768350">
                  <a:moveTo>
                    <a:pt x="25400" y="353060"/>
                  </a:moveTo>
                  <a:lnTo>
                    <a:pt x="0" y="353060"/>
                  </a:lnTo>
                  <a:lnTo>
                    <a:pt x="0" y="391160"/>
                  </a:lnTo>
                  <a:lnTo>
                    <a:pt x="25400" y="391160"/>
                  </a:lnTo>
                  <a:lnTo>
                    <a:pt x="25400" y="353060"/>
                  </a:lnTo>
                  <a:close/>
                </a:path>
                <a:path w="25400" h="768350">
                  <a:moveTo>
                    <a:pt x="25400" y="391160"/>
                  </a:moveTo>
                  <a:lnTo>
                    <a:pt x="0" y="391160"/>
                  </a:lnTo>
                  <a:lnTo>
                    <a:pt x="0" y="397510"/>
                  </a:lnTo>
                  <a:lnTo>
                    <a:pt x="25400" y="397510"/>
                  </a:lnTo>
                  <a:lnTo>
                    <a:pt x="25400" y="391160"/>
                  </a:lnTo>
                  <a:close/>
                </a:path>
                <a:path w="25400" h="768350">
                  <a:moveTo>
                    <a:pt x="25400" y="397510"/>
                  </a:moveTo>
                  <a:lnTo>
                    <a:pt x="0" y="397510"/>
                  </a:lnTo>
                  <a:lnTo>
                    <a:pt x="0" y="410210"/>
                  </a:lnTo>
                  <a:lnTo>
                    <a:pt x="25400" y="410210"/>
                  </a:lnTo>
                  <a:lnTo>
                    <a:pt x="25400" y="397510"/>
                  </a:lnTo>
                  <a:close/>
                </a:path>
                <a:path w="25400" h="768350">
                  <a:moveTo>
                    <a:pt x="25400" y="410210"/>
                  </a:moveTo>
                  <a:lnTo>
                    <a:pt x="0" y="410210"/>
                  </a:lnTo>
                  <a:lnTo>
                    <a:pt x="0" y="416560"/>
                  </a:lnTo>
                  <a:lnTo>
                    <a:pt x="25400" y="416560"/>
                  </a:lnTo>
                  <a:lnTo>
                    <a:pt x="25400" y="410210"/>
                  </a:lnTo>
                  <a:close/>
                </a:path>
                <a:path w="25400" h="768350">
                  <a:moveTo>
                    <a:pt x="25400" y="416560"/>
                  </a:moveTo>
                  <a:lnTo>
                    <a:pt x="0" y="416560"/>
                  </a:lnTo>
                  <a:lnTo>
                    <a:pt x="0" y="429260"/>
                  </a:lnTo>
                  <a:lnTo>
                    <a:pt x="25400" y="429260"/>
                  </a:lnTo>
                  <a:lnTo>
                    <a:pt x="25400" y="416560"/>
                  </a:lnTo>
                  <a:close/>
                </a:path>
                <a:path w="25400" h="768350">
                  <a:moveTo>
                    <a:pt x="25400" y="429260"/>
                  </a:moveTo>
                  <a:lnTo>
                    <a:pt x="0" y="429260"/>
                  </a:lnTo>
                  <a:lnTo>
                    <a:pt x="0" y="435610"/>
                  </a:lnTo>
                  <a:lnTo>
                    <a:pt x="25400" y="435610"/>
                  </a:lnTo>
                  <a:lnTo>
                    <a:pt x="25400" y="429260"/>
                  </a:lnTo>
                  <a:close/>
                </a:path>
                <a:path w="25400" h="768350">
                  <a:moveTo>
                    <a:pt x="25400" y="435610"/>
                  </a:moveTo>
                  <a:lnTo>
                    <a:pt x="0" y="435610"/>
                  </a:lnTo>
                  <a:lnTo>
                    <a:pt x="0" y="448310"/>
                  </a:lnTo>
                  <a:lnTo>
                    <a:pt x="25400" y="448310"/>
                  </a:lnTo>
                  <a:lnTo>
                    <a:pt x="25400" y="435610"/>
                  </a:lnTo>
                  <a:close/>
                </a:path>
                <a:path w="25400" h="768350">
                  <a:moveTo>
                    <a:pt x="25400" y="448310"/>
                  </a:moveTo>
                  <a:lnTo>
                    <a:pt x="0" y="448310"/>
                  </a:lnTo>
                  <a:lnTo>
                    <a:pt x="0" y="454660"/>
                  </a:lnTo>
                  <a:lnTo>
                    <a:pt x="25400" y="454660"/>
                  </a:lnTo>
                  <a:lnTo>
                    <a:pt x="25400" y="448310"/>
                  </a:lnTo>
                  <a:close/>
                </a:path>
                <a:path w="25400" h="768350">
                  <a:moveTo>
                    <a:pt x="25400" y="454660"/>
                  </a:moveTo>
                  <a:lnTo>
                    <a:pt x="0" y="454660"/>
                  </a:lnTo>
                  <a:lnTo>
                    <a:pt x="0" y="461010"/>
                  </a:lnTo>
                  <a:lnTo>
                    <a:pt x="25400" y="461010"/>
                  </a:lnTo>
                  <a:lnTo>
                    <a:pt x="25400" y="454660"/>
                  </a:lnTo>
                  <a:close/>
                </a:path>
                <a:path w="25400" h="768350">
                  <a:moveTo>
                    <a:pt x="25400" y="461010"/>
                  </a:moveTo>
                  <a:lnTo>
                    <a:pt x="0" y="461010"/>
                  </a:lnTo>
                  <a:lnTo>
                    <a:pt x="0" y="467360"/>
                  </a:lnTo>
                  <a:lnTo>
                    <a:pt x="25400" y="467360"/>
                  </a:lnTo>
                  <a:lnTo>
                    <a:pt x="25400" y="461010"/>
                  </a:lnTo>
                  <a:close/>
                </a:path>
                <a:path w="25400" h="768350">
                  <a:moveTo>
                    <a:pt x="25400" y="467360"/>
                  </a:moveTo>
                  <a:lnTo>
                    <a:pt x="0" y="467360"/>
                  </a:lnTo>
                  <a:lnTo>
                    <a:pt x="0" y="473710"/>
                  </a:lnTo>
                  <a:lnTo>
                    <a:pt x="25400" y="473710"/>
                  </a:lnTo>
                  <a:lnTo>
                    <a:pt x="25400" y="467360"/>
                  </a:lnTo>
                  <a:close/>
                </a:path>
                <a:path w="25400" h="768350">
                  <a:moveTo>
                    <a:pt x="25400" y="473710"/>
                  </a:moveTo>
                  <a:lnTo>
                    <a:pt x="0" y="473710"/>
                  </a:lnTo>
                  <a:lnTo>
                    <a:pt x="0" y="480060"/>
                  </a:lnTo>
                  <a:lnTo>
                    <a:pt x="25400" y="480060"/>
                  </a:lnTo>
                  <a:lnTo>
                    <a:pt x="25400" y="473710"/>
                  </a:lnTo>
                  <a:close/>
                </a:path>
                <a:path w="25400" h="768350">
                  <a:moveTo>
                    <a:pt x="25400" y="480060"/>
                  </a:moveTo>
                  <a:lnTo>
                    <a:pt x="0" y="480060"/>
                  </a:lnTo>
                  <a:lnTo>
                    <a:pt x="0" y="486410"/>
                  </a:lnTo>
                  <a:lnTo>
                    <a:pt x="25400" y="486410"/>
                  </a:lnTo>
                  <a:lnTo>
                    <a:pt x="25400" y="480060"/>
                  </a:lnTo>
                  <a:close/>
                </a:path>
                <a:path w="25400" h="768350">
                  <a:moveTo>
                    <a:pt x="25400" y="486410"/>
                  </a:moveTo>
                  <a:lnTo>
                    <a:pt x="0" y="486410"/>
                  </a:lnTo>
                  <a:lnTo>
                    <a:pt x="0" y="492760"/>
                  </a:lnTo>
                  <a:lnTo>
                    <a:pt x="25400" y="492760"/>
                  </a:lnTo>
                  <a:lnTo>
                    <a:pt x="25400" y="486410"/>
                  </a:lnTo>
                  <a:close/>
                </a:path>
                <a:path w="25400" h="768350">
                  <a:moveTo>
                    <a:pt x="25400" y="492760"/>
                  </a:moveTo>
                  <a:lnTo>
                    <a:pt x="0" y="492760"/>
                  </a:lnTo>
                  <a:lnTo>
                    <a:pt x="0" y="499110"/>
                  </a:lnTo>
                  <a:lnTo>
                    <a:pt x="25400" y="499110"/>
                  </a:lnTo>
                  <a:lnTo>
                    <a:pt x="25400" y="492760"/>
                  </a:lnTo>
                  <a:close/>
                </a:path>
                <a:path w="25400" h="768350">
                  <a:moveTo>
                    <a:pt x="25400" y="499110"/>
                  </a:moveTo>
                  <a:lnTo>
                    <a:pt x="0" y="499110"/>
                  </a:lnTo>
                  <a:lnTo>
                    <a:pt x="0" y="505460"/>
                  </a:lnTo>
                  <a:lnTo>
                    <a:pt x="25400" y="505460"/>
                  </a:lnTo>
                  <a:lnTo>
                    <a:pt x="25400" y="499110"/>
                  </a:lnTo>
                  <a:close/>
                </a:path>
                <a:path w="25400" h="768350">
                  <a:moveTo>
                    <a:pt x="25400" y="505460"/>
                  </a:moveTo>
                  <a:lnTo>
                    <a:pt x="0" y="505460"/>
                  </a:lnTo>
                  <a:lnTo>
                    <a:pt x="0" y="511810"/>
                  </a:lnTo>
                  <a:lnTo>
                    <a:pt x="25400" y="511810"/>
                  </a:lnTo>
                  <a:lnTo>
                    <a:pt x="25400" y="505460"/>
                  </a:lnTo>
                  <a:close/>
                </a:path>
                <a:path w="25400" h="768350">
                  <a:moveTo>
                    <a:pt x="25400" y="511810"/>
                  </a:moveTo>
                  <a:lnTo>
                    <a:pt x="0" y="511810"/>
                  </a:lnTo>
                  <a:lnTo>
                    <a:pt x="0" y="518160"/>
                  </a:lnTo>
                  <a:lnTo>
                    <a:pt x="25400" y="518160"/>
                  </a:lnTo>
                  <a:lnTo>
                    <a:pt x="25400" y="511810"/>
                  </a:lnTo>
                  <a:close/>
                </a:path>
                <a:path w="25400" h="768350">
                  <a:moveTo>
                    <a:pt x="25400" y="518160"/>
                  </a:moveTo>
                  <a:lnTo>
                    <a:pt x="0" y="518160"/>
                  </a:lnTo>
                  <a:lnTo>
                    <a:pt x="0" y="524510"/>
                  </a:lnTo>
                  <a:lnTo>
                    <a:pt x="25400" y="524510"/>
                  </a:lnTo>
                  <a:lnTo>
                    <a:pt x="25400" y="518160"/>
                  </a:lnTo>
                  <a:close/>
                </a:path>
                <a:path w="25400" h="768350">
                  <a:moveTo>
                    <a:pt x="25400" y="524510"/>
                  </a:moveTo>
                  <a:lnTo>
                    <a:pt x="0" y="524510"/>
                  </a:lnTo>
                  <a:lnTo>
                    <a:pt x="0" y="530860"/>
                  </a:lnTo>
                  <a:lnTo>
                    <a:pt x="25400" y="530860"/>
                  </a:lnTo>
                  <a:lnTo>
                    <a:pt x="25400" y="524510"/>
                  </a:lnTo>
                  <a:close/>
                </a:path>
                <a:path w="25400" h="768350">
                  <a:moveTo>
                    <a:pt x="25400" y="530860"/>
                  </a:moveTo>
                  <a:lnTo>
                    <a:pt x="0" y="530860"/>
                  </a:lnTo>
                  <a:lnTo>
                    <a:pt x="0" y="537210"/>
                  </a:lnTo>
                  <a:lnTo>
                    <a:pt x="25400" y="537210"/>
                  </a:lnTo>
                  <a:lnTo>
                    <a:pt x="25400" y="530860"/>
                  </a:lnTo>
                  <a:close/>
                </a:path>
                <a:path w="25400" h="768350">
                  <a:moveTo>
                    <a:pt x="25400" y="537210"/>
                  </a:moveTo>
                  <a:lnTo>
                    <a:pt x="0" y="537210"/>
                  </a:lnTo>
                  <a:lnTo>
                    <a:pt x="0" y="543560"/>
                  </a:lnTo>
                  <a:lnTo>
                    <a:pt x="25400" y="543560"/>
                  </a:lnTo>
                  <a:lnTo>
                    <a:pt x="25400" y="537210"/>
                  </a:lnTo>
                  <a:close/>
                </a:path>
                <a:path w="25400" h="768350">
                  <a:moveTo>
                    <a:pt x="25400" y="543560"/>
                  </a:moveTo>
                  <a:lnTo>
                    <a:pt x="0" y="543560"/>
                  </a:lnTo>
                  <a:lnTo>
                    <a:pt x="0" y="549910"/>
                  </a:lnTo>
                  <a:lnTo>
                    <a:pt x="25400" y="549910"/>
                  </a:lnTo>
                  <a:lnTo>
                    <a:pt x="25400" y="543560"/>
                  </a:lnTo>
                  <a:close/>
                </a:path>
                <a:path w="25400" h="768350">
                  <a:moveTo>
                    <a:pt x="25400" y="549910"/>
                  </a:moveTo>
                  <a:lnTo>
                    <a:pt x="0" y="549910"/>
                  </a:lnTo>
                  <a:lnTo>
                    <a:pt x="0" y="556260"/>
                  </a:lnTo>
                  <a:lnTo>
                    <a:pt x="25400" y="556260"/>
                  </a:lnTo>
                  <a:lnTo>
                    <a:pt x="25400" y="549910"/>
                  </a:lnTo>
                  <a:close/>
                </a:path>
                <a:path w="25400" h="768350">
                  <a:moveTo>
                    <a:pt x="25400" y="556260"/>
                  </a:moveTo>
                  <a:lnTo>
                    <a:pt x="0" y="556260"/>
                  </a:lnTo>
                  <a:lnTo>
                    <a:pt x="0" y="562610"/>
                  </a:lnTo>
                  <a:lnTo>
                    <a:pt x="25400" y="562610"/>
                  </a:lnTo>
                  <a:lnTo>
                    <a:pt x="25400" y="556260"/>
                  </a:lnTo>
                  <a:close/>
                </a:path>
                <a:path w="25400" h="768350">
                  <a:moveTo>
                    <a:pt x="25400" y="562610"/>
                  </a:moveTo>
                  <a:lnTo>
                    <a:pt x="0" y="562610"/>
                  </a:lnTo>
                  <a:lnTo>
                    <a:pt x="0" y="568960"/>
                  </a:lnTo>
                  <a:lnTo>
                    <a:pt x="25400" y="568960"/>
                  </a:lnTo>
                  <a:lnTo>
                    <a:pt x="25400" y="562610"/>
                  </a:lnTo>
                  <a:close/>
                </a:path>
                <a:path w="25400" h="768350">
                  <a:moveTo>
                    <a:pt x="25400" y="568960"/>
                  </a:moveTo>
                  <a:lnTo>
                    <a:pt x="0" y="568960"/>
                  </a:lnTo>
                  <a:lnTo>
                    <a:pt x="0" y="575310"/>
                  </a:lnTo>
                  <a:lnTo>
                    <a:pt x="25400" y="575310"/>
                  </a:lnTo>
                  <a:lnTo>
                    <a:pt x="25400" y="568960"/>
                  </a:lnTo>
                  <a:close/>
                </a:path>
                <a:path w="25400" h="768350">
                  <a:moveTo>
                    <a:pt x="25400" y="575310"/>
                  </a:moveTo>
                  <a:lnTo>
                    <a:pt x="0" y="575310"/>
                  </a:lnTo>
                  <a:lnTo>
                    <a:pt x="0" y="581660"/>
                  </a:lnTo>
                  <a:lnTo>
                    <a:pt x="25400" y="581660"/>
                  </a:lnTo>
                  <a:lnTo>
                    <a:pt x="25400" y="575310"/>
                  </a:lnTo>
                  <a:close/>
                </a:path>
                <a:path w="25400" h="768350">
                  <a:moveTo>
                    <a:pt x="25400" y="581660"/>
                  </a:moveTo>
                  <a:lnTo>
                    <a:pt x="0" y="581660"/>
                  </a:lnTo>
                  <a:lnTo>
                    <a:pt x="0" y="601980"/>
                  </a:lnTo>
                  <a:lnTo>
                    <a:pt x="25400" y="601980"/>
                  </a:lnTo>
                  <a:lnTo>
                    <a:pt x="25400" y="581660"/>
                  </a:lnTo>
                  <a:close/>
                </a:path>
                <a:path w="25400" h="768350">
                  <a:moveTo>
                    <a:pt x="25400" y="601980"/>
                  </a:moveTo>
                  <a:lnTo>
                    <a:pt x="0" y="601980"/>
                  </a:lnTo>
                  <a:lnTo>
                    <a:pt x="0" y="608330"/>
                  </a:lnTo>
                  <a:lnTo>
                    <a:pt x="25400" y="608330"/>
                  </a:lnTo>
                  <a:lnTo>
                    <a:pt x="25400" y="601980"/>
                  </a:lnTo>
                  <a:close/>
                </a:path>
                <a:path w="25400" h="768350">
                  <a:moveTo>
                    <a:pt x="25400" y="608330"/>
                  </a:moveTo>
                  <a:lnTo>
                    <a:pt x="0" y="608330"/>
                  </a:lnTo>
                  <a:lnTo>
                    <a:pt x="0" y="627380"/>
                  </a:lnTo>
                  <a:lnTo>
                    <a:pt x="25400" y="627380"/>
                  </a:lnTo>
                  <a:lnTo>
                    <a:pt x="25400" y="608330"/>
                  </a:lnTo>
                  <a:close/>
                </a:path>
                <a:path w="25400" h="768350">
                  <a:moveTo>
                    <a:pt x="25400" y="627380"/>
                  </a:moveTo>
                  <a:lnTo>
                    <a:pt x="0" y="627380"/>
                  </a:lnTo>
                  <a:lnTo>
                    <a:pt x="0" y="633730"/>
                  </a:lnTo>
                  <a:lnTo>
                    <a:pt x="25400" y="633730"/>
                  </a:lnTo>
                  <a:lnTo>
                    <a:pt x="25400" y="627380"/>
                  </a:lnTo>
                  <a:close/>
                </a:path>
                <a:path w="25400" h="768350">
                  <a:moveTo>
                    <a:pt x="25400" y="633730"/>
                  </a:moveTo>
                  <a:lnTo>
                    <a:pt x="0" y="633730"/>
                  </a:lnTo>
                  <a:lnTo>
                    <a:pt x="0" y="640080"/>
                  </a:lnTo>
                  <a:lnTo>
                    <a:pt x="25400" y="640080"/>
                  </a:lnTo>
                  <a:lnTo>
                    <a:pt x="25400" y="633730"/>
                  </a:lnTo>
                  <a:close/>
                </a:path>
                <a:path w="25400" h="768350">
                  <a:moveTo>
                    <a:pt x="25400" y="640080"/>
                  </a:moveTo>
                  <a:lnTo>
                    <a:pt x="0" y="640080"/>
                  </a:lnTo>
                  <a:lnTo>
                    <a:pt x="0" y="646430"/>
                  </a:lnTo>
                  <a:lnTo>
                    <a:pt x="25400" y="646430"/>
                  </a:lnTo>
                  <a:lnTo>
                    <a:pt x="25400" y="640080"/>
                  </a:lnTo>
                  <a:close/>
                </a:path>
                <a:path w="25400" h="768350">
                  <a:moveTo>
                    <a:pt x="25400" y="646430"/>
                  </a:moveTo>
                  <a:lnTo>
                    <a:pt x="0" y="646430"/>
                  </a:lnTo>
                  <a:lnTo>
                    <a:pt x="0" y="652780"/>
                  </a:lnTo>
                  <a:lnTo>
                    <a:pt x="25400" y="652780"/>
                  </a:lnTo>
                  <a:lnTo>
                    <a:pt x="25400" y="646430"/>
                  </a:lnTo>
                  <a:close/>
                </a:path>
                <a:path w="25400" h="768350">
                  <a:moveTo>
                    <a:pt x="25400" y="652780"/>
                  </a:moveTo>
                  <a:lnTo>
                    <a:pt x="0" y="652780"/>
                  </a:lnTo>
                  <a:lnTo>
                    <a:pt x="0" y="659130"/>
                  </a:lnTo>
                  <a:lnTo>
                    <a:pt x="25400" y="659130"/>
                  </a:lnTo>
                  <a:lnTo>
                    <a:pt x="25400" y="652780"/>
                  </a:lnTo>
                  <a:close/>
                </a:path>
                <a:path w="25400" h="768350">
                  <a:moveTo>
                    <a:pt x="25400" y="659130"/>
                  </a:moveTo>
                  <a:lnTo>
                    <a:pt x="0" y="659130"/>
                  </a:lnTo>
                  <a:lnTo>
                    <a:pt x="0" y="665480"/>
                  </a:lnTo>
                  <a:lnTo>
                    <a:pt x="25400" y="665480"/>
                  </a:lnTo>
                  <a:lnTo>
                    <a:pt x="25400" y="659130"/>
                  </a:lnTo>
                  <a:close/>
                </a:path>
                <a:path w="25400" h="768350">
                  <a:moveTo>
                    <a:pt x="25400" y="665480"/>
                  </a:moveTo>
                  <a:lnTo>
                    <a:pt x="0" y="665480"/>
                  </a:lnTo>
                  <a:lnTo>
                    <a:pt x="0" y="678180"/>
                  </a:lnTo>
                  <a:lnTo>
                    <a:pt x="25400" y="678180"/>
                  </a:lnTo>
                  <a:lnTo>
                    <a:pt x="25400" y="665480"/>
                  </a:lnTo>
                  <a:close/>
                </a:path>
                <a:path w="25400" h="768350">
                  <a:moveTo>
                    <a:pt x="25400" y="678180"/>
                  </a:moveTo>
                  <a:lnTo>
                    <a:pt x="0" y="678180"/>
                  </a:lnTo>
                  <a:lnTo>
                    <a:pt x="0" y="684530"/>
                  </a:lnTo>
                  <a:lnTo>
                    <a:pt x="25400" y="684530"/>
                  </a:lnTo>
                  <a:lnTo>
                    <a:pt x="25400" y="678180"/>
                  </a:lnTo>
                  <a:close/>
                </a:path>
                <a:path w="25400" h="768350">
                  <a:moveTo>
                    <a:pt x="25400" y="684530"/>
                  </a:moveTo>
                  <a:lnTo>
                    <a:pt x="0" y="684530"/>
                  </a:lnTo>
                  <a:lnTo>
                    <a:pt x="0" y="690880"/>
                  </a:lnTo>
                  <a:lnTo>
                    <a:pt x="25400" y="690880"/>
                  </a:lnTo>
                  <a:lnTo>
                    <a:pt x="25400" y="684530"/>
                  </a:lnTo>
                  <a:close/>
                </a:path>
                <a:path w="25400" h="768350">
                  <a:moveTo>
                    <a:pt x="25400" y="690880"/>
                  </a:moveTo>
                  <a:lnTo>
                    <a:pt x="0" y="690880"/>
                  </a:lnTo>
                  <a:lnTo>
                    <a:pt x="0" y="697230"/>
                  </a:lnTo>
                  <a:lnTo>
                    <a:pt x="25400" y="697230"/>
                  </a:lnTo>
                  <a:lnTo>
                    <a:pt x="25400" y="690880"/>
                  </a:lnTo>
                  <a:close/>
                </a:path>
                <a:path w="25400" h="768350">
                  <a:moveTo>
                    <a:pt x="25400" y="697230"/>
                  </a:moveTo>
                  <a:lnTo>
                    <a:pt x="0" y="697230"/>
                  </a:lnTo>
                  <a:lnTo>
                    <a:pt x="0" y="703580"/>
                  </a:lnTo>
                  <a:lnTo>
                    <a:pt x="25400" y="703580"/>
                  </a:lnTo>
                  <a:lnTo>
                    <a:pt x="25400" y="697230"/>
                  </a:lnTo>
                  <a:close/>
                </a:path>
                <a:path w="25400" h="768350">
                  <a:moveTo>
                    <a:pt x="25400" y="703580"/>
                  </a:moveTo>
                  <a:lnTo>
                    <a:pt x="0" y="703580"/>
                  </a:lnTo>
                  <a:lnTo>
                    <a:pt x="0" y="709930"/>
                  </a:lnTo>
                  <a:lnTo>
                    <a:pt x="25400" y="709930"/>
                  </a:lnTo>
                  <a:lnTo>
                    <a:pt x="25400" y="703580"/>
                  </a:lnTo>
                  <a:close/>
                </a:path>
                <a:path w="25400" h="768350">
                  <a:moveTo>
                    <a:pt x="25400" y="709930"/>
                  </a:moveTo>
                  <a:lnTo>
                    <a:pt x="0" y="709930"/>
                  </a:lnTo>
                  <a:lnTo>
                    <a:pt x="0" y="713740"/>
                  </a:lnTo>
                  <a:lnTo>
                    <a:pt x="25400" y="713740"/>
                  </a:lnTo>
                  <a:lnTo>
                    <a:pt x="25400" y="709930"/>
                  </a:lnTo>
                  <a:close/>
                </a:path>
                <a:path w="25400" h="768350">
                  <a:moveTo>
                    <a:pt x="25400" y="713740"/>
                  </a:moveTo>
                  <a:lnTo>
                    <a:pt x="0" y="713740"/>
                  </a:lnTo>
                  <a:lnTo>
                    <a:pt x="0" y="722630"/>
                  </a:lnTo>
                  <a:lnTo>
                    <a:pt x="25400" y="722630"/>
                  </a:lnTo>
                  <a:lnTo>
                    <a:pt x="25400" y="713740"/>
                  </a:lnTo>
                  <a:close/>
                </a:path>
                <a:path w="25400" h="768350">
                  <a:moveTo>
                    <a:pt x="25400" y="722630"/>
                  </a:moveTo>
                  <a:lnTo>
                    <a:pt x="0" y="722630"/>
                  </a:lnTo>
                  <a:lnTo>
                    <a:pt x="0" y="728980"/>
                  </a:lnTo>
                  <a:lnTo>
                    <a:pt x="25400" y="728980"/>
                  </a:lnTo>
                  <a:lnTo>
                    <a:pt x="25400" y="722630"/>
                  </a:lnTo>
                  <a:close/>
                </a:path>
                <a:path w="25400" h="768350">
                  <a:moveTo>
                    <a:pt x="25400" y="728980"/>
                  </a:moveTo>
                  <a:lnTo>
                    <a:pt x="0" y="728980"/>
                  </a:lnTo>
                  <a:lnTo>
                    <a:pt x="0" y="735330"/>
                  </a:lnTo>
                  <a:lnTo>
                    <a:pt x="25400" y="735330"/>
                  </a:lnTo>
                  <a:lnTo>
                    <a:pt x="25400" y="728980"/>
                  </a:lnTo>
                  <a:close/>
                </a:path>
                <a:path w="25400" h="768350">
                  <a:moveTo>
                    <a:pt x="25400" y="735330"/>
                  </a:moveTo>
                  <a:lnTo>
                    <a:pt x="0" y="735330"/>
                  </a:lnTo>
                  <a:lnTo>
                    <a:pt x="0" y="741680"/>
                  </a:lnTo>
                  <a:lnTo>
                    <a:pt x="25400" y="741680"/>
                  </a:lnTo>
                  <a:lnTo>
                    <a:pt x="25400" y="735330"/>
                  </a:lnTo>
                  <a:close/>
                </a:path>
                <a:path w="25400" h="768350">
                  <a:moveTo>
                    <a:pt x="25400" y="741680"/>
                  </a:moveTo>
                  <a:lnTo>
                    <a:pt x="0" y="741680"/>
                  </a:lnTo>
                  <a:lnTo>
                    <a:pt x="0" y="748030"/>
                  </a:lnTo>
                  <a:lnTo>
                    <a:pt x="25400" y="748030"/>
                  </a:lnTo>
                  <a:lnTo>
                    <a:pt x="25400" y="741680"/>
                  </a:lnTo>
                  <a:close/>
                </a:path>
                <a:path w="25400" h="768350">
                  <a:moveTo>
                    <a:pt x="25400" y="748030"/>
                  </a:moveTo>
                  <a:lnTo>
                    <a:pt x="0" y="748030"/>
                  </a:lnTo>
                  <a:lnTo>
                    <a:pt x="0" y="754380"/>
                  </a:lnTo>
                  <a:lnTo>
                    <a:pt x="25400" y="754380"/>
                  </a:lnTo>
                  <a:lnTo>
                    <a:pt x="25400" y="748030"/>
                  </a:lnTo>
                  <a:close/>
                </a:path>
                <a:path w="25400" h="768350">
                  <a:moveTo>
                    <a:pt x="25400" y="754380"/>
                  </a:moveTo>
                  <a:lnTo>
                    <a:pt x="0" y="754380"/>
                  </a:lnTo>
                  <a:lnTo>
                    <a:pt x="0" y="755650"/>
                  </a:lnTo>
                  <a:lnTo>
                    <a:pt x="1270" y="755650"/>
                  </a:lnTo>
                  <a:lnTo>
                    <a:pt x="1270" y="756920"/>
                  </a:lnTo>
                  <a:lnTo>
                    <a:pt x="3809" y="756920"/>
                  </a:lnTo>
                  <a:lnTo>
                    <a:pt x="3809" y="758190"/>
                  </a:lnTo>
                  <a:lnTo>
                    <a:pt x="25400" y="758190"/>
                  </a:lnTo>
                  <a:lnTo>
                    <a:pt x="25400" y="754380"/>
                  </a:lnTo>
                  <a:close/>
                </a:path>
                <a:path w="25400" h="768350">
                  <a:moveTo>
                    <a:pt x="25400" y="758190"/>
                  </a:moveTo>
                  <a:lnTo>
                    <a:pt x="6350" y="758190"/>
                  </a:lnTo>
                  <a:lnTo>
                    <a:pt x="6350" y="759460"/>
                  </a:lnTo>
                  <a:lnTo>
                    <a:pt x="8890" y="759460"/>
                  </a:lnTo>
                  <a:lnTo>
                    <a:pt x="8890" y="760730"/>
                  </a:lnTo>
                  <a:lnTo>
                    <a:pt x="25400" y="760730"/>
                  </a:lnTo>
                  <a:lnTo>
                    <a:pt x="25400" y="758190"/>
                  </a:lnTo>
                  <a:close/>
                </a:path>
                <a:path w="25400" h="768350">
                  <a:moveTo>
                    <a:pt x="25400" y="760730"/>
                  </a:moveTo>
                  <a:lnTo>
                    <a:pt x="11430" y="760730"/>
                  </a:lnTo>
                  <a:lnTo>
                    <a:pt x="11430" y="762000"/>
                  </a:lnTo>
                  <a:lnTo>
                    <a:pt x="12700" y="762000"/>
                  </a:lnTo>
                  <a:lnTo>
                    <a:pt x="12700" y="763270"/>
                  </a:lnTo>
                  <a:lnTo>
                    <a:pt x="15240" y="763270"/>
                  </a:lnTo>
                  <a:lnTo>
                    <a:pt x="15240" y="764540"/>
                  </a:lnTo>
                  <a:lnTo>
                    <a:pt x="25400" y="764540"/>
                  </a:lnTo>
                  <a:lnTo>
                    <a:pt x="25400" y="760730"/>
                  </a:lnTo>
                  <a:close/>
                </a:path>
                <a:path w="25400" h="768350">
                  <a:moveTo>
                    <a:pt x="25400" y="764540"/>
                  </a:moveTo>
                  <a:lnTo>
                    <a:pt x="17780" y="764540"/>
                  </a:lnTo>
                  <a:lnTo>
                    <a:pt x="17780" y="765810"/>
                  </a:lnTo>
                  <a:lnTo>
                    <a:pt x="20320" y="765810"/>
                  </a:lnTo>
                  <a:lnTo>
                    <a:pt x="20320" y="767080"/>
                  </a:lnTo>
                  <a:lnTo>
                    <a:pt x="25400" y="767080"/>
                  </a:lnTo>
                  <a:lnTo>
                    <a:pt x="25400" y="764540"/>
                  </a:lnTo>
                  <a:close/>
                </a:path>
                <a:path w="25400" h="768350">
                  <a:moveTo>
                    <a:pt x="25400" y="767080"/>
                  </a:moveTo>
                  <a:lnTo>
                    <a:pt x="22859" y="767080"/>
                  </a:lnTo>
                  <a:lnTo>
                    <a:pt x="22859" y="768350"/>
                  </a:lnTo>
                  <a:lnTo>
                    <a:pt x="25400" y="768350"/>
                  </a:lnTo>
                  <a:lnTo>
                    <a:pt x="25400" y="767080"/>
                  </a:lnTo>
                  <a:close/>
                </a:path>
              </a:pathLst>
            </a:custGeom>
            <a:solidFill>
              <a:srgbClr val="7E97E3"/>
            </a:solidFill>
          </p:spPr>
          <p:txBody>
            <a:bodyPr wrap="square" lIns="0" tIns="0" rIns="0" bIns="0" rtlCol="0"/>
            <a:lstStyle/>
            <a:p>
              <a:endParaRPr/>
            </a:p>
          </p:txBody>
        </p:sp>
        <p:sp>
          <p:nvSpPr>
            <p:cNvPr id="643" name="object 643"/>
            <p:cNvSpPr/>
            <p:nvPr/>
          </p:nvSpPr>
          <p:spPr>
            <a:xfrm>
              <a:off x="1177290" y="4629150"/>
              <a:ext cx="26670" cy="760730"/>
            </a:xfrm>
            <a:custGeom>
              <a:avLst/>
              <a:gdLst/>
              <a:ahLst/>
              <a:cxnLst/>
              <a:rect l="l" t="t" r="r" b="b"/>
              <a:pathLst>
                <a:path w="26669" h="760729">
                  <a:moveTo>
                    <a:pt x="2539" y="0"/>
                  </a:moveTo>
                  <a:lnTo>
                    <a:pt x="0" y="0"/>
                  </a:lnTo>
                  <a:lnTo>
                    <a:pt x="0" y="2539"/>
                  </a:lnTo>
                  <a:lnTo>
                    <a:pt x="10159" y="2539"/>
                  </a:lnTo>
                  <a:lnTo>
                    <a:pt x="10159" y="1269"/>
                  </a:lnTo>
                  <a:lnTo>
                    <a:pt x="2539" y="1269"/>
                  </a:lnTo>
                  <a:lnTo>
                    <a:pt x="2539" y="0"/>
                  </a:lnTo>
                  <a:close/>
                </a:path>
                <a:path w="26669" h="760729">
                  <a:moveTo>
                    <a:pt x="17779" y="2540"/>
                  </a:moveTo>
                  <a:lnTo>
                    <a:pt x="0" y="2540"/>
                  </a:lnTo>
                  <a:lnTo>
                    <a:pt x="0" y="15239"/>
                  </a:lnTo>
                  <a:lnTo>
                    <a:pt x="26669" y="15239"/>
                  </a:lnTo>
                  <a:lnTo>
                    <a:pt x="26669" y="5080"/>
                  </a:lnTo>
                  <a:lnTo>
                    <a:pt x="24130" y="5080"/>
                  </a:lnTo>
                  <a:lnTo>
                    <a:pt x="24130" y="3810"/>
                  </a:lnTo>
                  <a:lnTo>
                    <a:pt x="17779" y="3810"/>
                  </a:lnTo>
                  <a:lnTo>
                    <a:pt x="17779" y="2540"/>
                  </a:lnTo>
                  <a:close/>
                </a:path>
                <a:path w="26669" h="760729">
                  <a:moveTo>
                    <a:pt x="26669" y="15240"/>
                  </a:moveTo>
                  <a:lnTo>
                    <a:pt x="0" y="15240"/>
                  </a:lnTo>
                  <a:lnTo>
                    <a:pt x="0" y="21589"/>
                  </a:lnTo>
                  <a:lnTo>
                    <a:pt x="26669" y="21589"/>
                  </a:lnTo>
                  <a:lnTo>
                    <a:pt x="26669" y="15240"/>
                  </a:lnTo>
                  <a:close/>
                </a:path>
                <a:path w="26669" h="760729">
                  <a:moveTo>
                    <a:pt x="26669" y="21590"/>
                  </a:moveTo>
                  <a:lnTo>
                    <a:pt x="0" y="21590"/>
                  </a:lnTo>
                  <a:lnTo>
                    <a:pt x="0" y="27939"/>
                  </a:lnTo>
                  <a:lnTo>
                    <a:pt x="26669" y="27939"/>
                  </a:lnTo>
                  <a:lnTo>
                    <a:pt x="26669" y="21590"/>
                  </a:lnTo>
                  <a:close/>
                </a:path>
                <a:path w="26669" h="760729">
                  <a:moveTo>
                    <a:pt x="26669" y="27940"/>
                  </a:moveTo>
                  <a:lnTo>
                    <a:pt x="0" y="27940"/>
                  </a:lnTo>
                  <a:lnTo>
                    <a:pt x="0" y="34289"/>
                  </a:lnTo>
                  <a:lnTo>
                    <a:pt x="26669" y="34289"/>
                  </a:lnTo>
                  <a:lnTo>
                    <a:pt x="26669" y="27940"/>
                  </a:lnTo>
                  <a:close/>
                </a:path>
                <a:path w="26669" h="760729">
                  <a:moveTo>
                    <a:pt x="26669" y="34290"/>
                  </a:moveTo>
                  <a:lnTo>
                    <a:pt x="0" y="34290"/>
                  </a:lnTo>
                  <a:lnTo>
                    <a:pt x="0" y="40639"/>
                  </a:lnTo>
                  <a:lnTo>
                    <a:pt x="26669" y="40639"/>
                  </a:lnTo>
                  <a:lnTo>
                    <a:pt x="26669" y="34290"/>
                  </a:lnTo>
                  <a:close/>
                </a:path>
                <a:path w="26669" h="760729">
                  <a:moveTo>
                    <a:pt x="26669" y="40640"/>
                  </a:moveTo>
                  <a:lnTo>
                    <a:pt x="0" y="40640"/>
                  </a:lnTo>
                  <a:lnTo>
                    <a:pt x="0" y="59689"/>
                  </a:lnTo>
                  <a:lnTo>
                    <a:pt x="26669" y="59689"/>
                  </a:lnTo>
                  <a:lnTo>
                    <a:pt x="26669" y="40640"/>
                  </a:lnTo>
                  <a:close/>
                </a:path>
                <a:path w="26669" h="760729">
                  <a:moveTo>
                    <a:pt x="26669" y="59690"/>
                  </a:moveTo>
                  <a:lnTo>
                    <a:pt x="0" y="59690"/>
                  </a:lnTo>
                  <a:lnTo>
                    <a:pt x="0" y="66039"/>
                  </a:lnTo>
                  <a:lnTo>
                    <a:pt x="26669" y="66039"/>
                  </a:lnTo>
                  <a:lnTo>
                    <a:pt x="26669" y="59690"/>
                  </a:lnTo>
                  <a:close/>
                </a:path>
                <a:path w="26669" h="760729">
                  <a:moveTo>
                    <a:pt x="26669" y="66040"/>
                  </a:moveTo>
                  <a:lnTo>
                    <a:pt x="0" y="66040"/>
                  </a:lnTo>
                  <a:lnTo>
                    <a:pt x="0" y="78739"/>
                  </a:lnTo>
                  <a:lnTo>
                    <a:pt x="26669" y="78739"/>
                  </a:lnTo>
                  <a:lnTo>
                    <a:pt x="26669" y="66040"/>
                  </a:lnTo>
                  <a:close/>
                </a:path>
                <a:path w="26669" h="760729">
                  <a:moveTo>
                    <a:pt x="26669" y="78740"/>
                  </a:moveTo>
                  <a:lnTo>
                    <a:pt x="0" y="78740"/>
                  </a:lnTo>
                  <a:lnTo>
                    <a:pt x="0" y="85089"/>
                  </a:lnTo>
                  <a:lnTo>
                    <a:pt x="26669" y="85089"/>
                  </a:lnTo>
                  <a:lnTo>
                    <a:pt x="26669" y="78740"/>
                  </a:lnTo>
                  <a:close/>
                </a:path>
                <a:path w="26669" h="760729">
                  <a:moveTo>
                    <a:pt x="26669" y="85090"/>
                  </a:moveTo>
                  <a:lnTo>
                    <a:pt x="0" y="85090"/>
                  </a:lnTo>
                  <a:lnTo>
                    <a:pt x="0" y="104139"/>
                  </a:lnTo>
                  <a:lnTo>
                    <a:pt x="26669" y="104139"/>
                  </a:lnTo>
                  <a:lnTo>
                    <a:pt x="26669" y="85090"/>
                  </a:lnTo>
                  <a:close/>
                </a:path>
                <a:path w="26669" h="760729">
                  <a:moveTo>
                    <a:pt x="26669" y="104140"/>
                  </a:moveTo>
                  <a:lnTo>
                    <a:pt x="0" y="104140"/>
                  </a:lnTo>
                  <a:lnTo>
                    <a:pt x="0" y="110489"/>
                  </a:lnTo>
                  <a:lnTo>
                    <a:pt x="26669" y="110489"/>
                  </a:lnTo>
                  <a:lnTo>
                    <a:pt x="26669" y="104140"/>
                  </a:lnTo>
                  <a:close/>
                </a:path>
                <a:path w="26669" h="760729">
                  <a:moveTo>
                    <a:pt x="26669" y="110490"/>
                  </a:moveTo>
                  <a:lnTo>
                    <a:pt x="0" y="110490"/>
                  </a:lnTo>
                  <a:lnTo>
                    <a:pt x="0" y="116839"/>
                  </a:lnTo>
                  <a:lnTo>
                    <a:pt x="26669" y="116839"/>
                  </a:lnTo>
                  <a:lnTo>
                    <a:pt x="26669" y="110490"/>
                  </a:lnTo>
                  <a:close/>
                </a:path>
                <a:path w="26669" h="760729">
                  <a:moveTo>
                    <a:pt x="26669" y="116840"/>
                  </a:moveTo>
                  <a:lnTo>
                    <a:pt x="0" y="116840"/>
                  </a:lnTo>
                  <a:lnTo>
                    <a:pt x="0" y="123189"/>
                  </a:lnTo>
                  <a:lnTo>
                    <a:pt x="26669" y="123189"/>
                  </a:lnTo>
                  <a:lnTo>
                    <a:pt x="26669" y="116840"/>
                  </a:lnTo>
                  <a:close/>
                </a:path>
                <a:path w="26669" h="760729">
                  <a:moveTo>
                    <a:pt x="26669" y="123190"/>
                  </a:moveTo>
                  <a:lnTo>
                    <a:pt x="0" y="123190"/>
                  </a:lnTo>
                  <a:lnTo>
                    <a:pt x="0" y="129539"/>
                  </a:lnTo>
                  <a:lnTo>
                    <a:pt x="26669" y="129539"/>
                  </a:lnTo>
                  <a:lnTo>
                    <a:pt x="26669" y="123190"/>
                  </a:lnTo>
                  <a:close/>
                </a:path>
                <a:path w="26669" h="760729">
                  <a:moveTo>
                    <a:pt x="26669" y="129540"/>
                  </a:moveTo>
                  <a:lnTo>
                    <a:pt x="0" y="129540"/>
                  </a:lnTo>
                  <a:lnTo>
                    <a:pt x="0" y="135889"/>
                  </a:lnTo>
                  <a:lnTo>
                    <a:pt x="26669" y="135889"/>
                  </a:lnTo>
                  <a:lnTo>
                    <a:pt x="26669" y="129540"/>
                  </a:lnTo>
                  <a:close/>
                </a:path>
                <a:path w="26669" h="760729">
                  <a:moveTo>
                    <a:pt x="26669" y="135890"/>
                  </a:moveTo>
                  <a:lnTo>
                    <a:pt x="0" y="135890"/>
                  </a:lnTo>
                  <a:lnTo>
                    <a:pt x="0" y="142239"/>
                  </a:lnTo>
                  <a:lnTo>
                    <a:pt x="26669" y="142239"/>
                  </a:lnTo>
                  <a:lnTo>
                    <a:pt x="26669" y="135890"/>
                  </a:lnTo>
                  <a:close/>
                </a:path>
                <a:path w="26669" h="760729">
                  <a:moveTo>
                    <a:pt x="26669" y="142240"/>
                  </a:moveTo>
                  <a:lnTo>
                    <a:pt x="0" y="142240"/>
                  </a:lnTo>
                  <a:lnTo>
                    <a:pt x="0" y="154939"/>
                  </a:lnTo>
                  <a:lnTo>
                    <a:pt x="26669" y="154939"/>
                  </a:lnTo>
                  <a:lnTo>
                    <a:pt x="26669" y="142240"/>
                  </a:lnTo>
                  <a:close/>
                </a:path>
                <a:path w="26669" h="760729">
                  <a:moveTo>
                    <a:pt x="26669" y="154940"/>
                  </a:moveTo>
                  <a:lnTo>
                    <a:pt x="0" y="154940"/>
                  </a:lnTo>
                  <a:lnTo>
                    <a:pt x="0" y="161289"/>
                  </a:lnTo>
                  <a:lnTo>
                    <a:pt x="26669" y="161289"/>
                  </a:lnTo>
                  <a:lnTo>
                    <a:pt x="26669" y="154940"/>
                  </a:lnTo>
                  <a:close/>
                </a:path>
                <a:path w="26669" h="760729">
                  <a:moveTo>
                    <a:pt x="26669" y="161290"/>
                  </a:moveTo>
                  <a:lnTo>
                    <a:pt x="0" y="161290"/>
                  </a:lnTo>
                  <a:lnTo>
                    <a:pt x="0" y="167639"/>
                  </a:lnTo>
                  <a:lnTo>
                    <a:pt x="26669" y="167639"/>
                  </a:lnTo>
                  <a:lnTo>
                    <a:pt x="26669" y="161290"/>
                  </a:lnTo>
                  <a:close/>
                </a:path>
                <a:path w="26669" h="760729">
                  <a:moveTo>
                    <a:pt x="26669" y="167640"/>
                  </a:moveTo>
                  <a:lnTo>
                    <a:pt x="0" y="167640"/>
                  </a:lnTo>
                  <a:lnTo>
                    <a:pt x="0" y="173989"/>
                  </a:lnTo>
                  <a:lnTo>
                    <a:pt x="26669" y="173989"/>
                  </a:lnTo>
                  <a:lnTo>
                    <a:pt x="26669" y="167640"/>
                  </a:lnTo>
                  <a:close/>
                </a:path>
                <a:path w="26669" h="760729">
                  <a:moveTo>
                    <a:pt x="26669" y="173990"/>
                  </a:moveTo>
                  <a:lnTo>
                    <a:pt x="0" y="173990"/>
                  </a:lnTo>
                  <a:lnTo>
                    <a:pt x="0" y="180339"/>
                  </a:lnTo>
                  <a:lnTo>
                    <a:pt x="26669" y="180339"/>
                  </a:lnTo>
                  <a:lnTo>
                    <a:pt x="26669" y="173990"/>
                  </a:lnTo>
                  <a:close/>
                </a:path>
                <a:path w="26669" h="760729">
                  <a:moveTo>
                    <a:pt x="26669" y="180340"/>
                  </a:moveTo>
                  <a:lnTo>
                    <a:pt x="0" y="180340"/>
                  </a:lnTo>
                  <a:lnTo>
                    <a:pt x="0" y="186689"/>
                  </a:lnTo>
                  <a:lnTo>
                    <a:pt x="26669" y="186689"/>
                  </a:lnTo>
                  <a:lnTo>
                    <a:pt x="26669" y="180340"/>
                  </a:lnTo>
                  <a:close/>
                </a:path>
                <a:path w="26669" h="760729">
                  <a:moveTo>
                    <a:pt x="26669" y="186690"/>
                  </a:moveTo>
                  <a:lnTo>
                    <a:pt x="0" y="186690"/>
                  </a:lnTo>
                  <a:lnTo>
                    <a:pt x="0" y="193039"/>
                  </a:lnTo>
                  <a:lnTo>
                    <a:pt x="26669" y="193039"/>
                  </a:lnTo>
                  <a:lnTo>
                    <a:pt x="26669" y="186690"/>
                  </a:lnTo>
                  <a:close/>
                </a:path>
                <a:path w="26669" h="760729">
                  <a:moveTo>
                    <a:pt x="26669" y="193040"/>
                  </a:moveTo>
                  <a:lnTo>
                    <a:pt x="0" y="193040"/>
                  </a:lnTo>
                  <a:lnTo>
                    <a:pt x="0" y="199389"/>
                  </a:lnTo>
                  <a:lnTo>
                    <a:pt x="26669" y="199389"/>
                  </a:lnTo>
                  <a:lnTo>
                    <a:pt x="26669" y="193040"/>
                  </a:lnTo>
                  <a:close/>
                </a:path>
                <a:path w="26669" h="760729">
                  <a:moveTo>
                    <a:pt x="26669" y="199390"/>
                  </a:moveTo>
                  <a:lnTo>
                    <a:pt x="0" y="199390"/>
                  </a:lnTo>
                  <a:lnTo>
                    <a:pt x="0" y="205739"/>
                  </a:lnTo>
                  <a:lnTo>
                    <a:pt x="26669" y="205739"/>
                  </a:lnTo>
                  <a:lnTo>
                    <a:pt x="26669" y="199390"/>
                  </a:lnTo>
                  <a:close/>
                </a:path>
                <a:path w="26669" h="760729">
                  <a:moveTo>
                    <a:pt x="26669" y="205740"/>
                  </a:moveTo>
                  <a:lnTo>
                    <a:pt x="0" y="205740"/>
                  </a:lnTo>
                  <a:lnTo>
                    <a:pt x="0" y="212089"/>
                  </a:lnTo>
                  <a:lnTo>
                    <a:pt x="26669" y="212089"/>
                  </a:lnTo>
                  <a:lnTo>
                    <a:pt x="26669" y="205740"/>
                  </a:lnTo>
                  <a:close/>
                </a:path>
                <a:path w="26669" h="760729">
                  <a:moveTo>
                    <a:pt x="26669" y="212090"/>
                  </a:moveTo>
                  <a:lnTo>
                    <a:pt x="0" y="212090"/>
                  </a:lnTo>
                  <a:lnTo>
                    <a:pt x="0" y="224789"/>
                  </a:lnTo>
                  <a:lnTo>
                    <a:pt x="26669" y="224789"/>
                  </a:lnTo>
                  <a:lnTo>
                    <a:pt x="26669" y="212090"/>
                  </a:lnTo>
                  <a:close/>
                </a:path>
                <a:path w="26669" h="760729">
                  <a:moveTo>
                    <a:pt x="26669" y="224790"/>
                  </a:moveTo>
                  <a:lnTo>
                    <a:pt x="0" y="224790"/>
                  </a:lnTo>
                  <a:lnTo>
                    <a:pt x="0" y="231139"/>
                  </a:lnTo>
                  <a:lnTo>
                    <a:pt x="26669" y="231139"/>
                  </a:lnTo>
                  <a:lnTo>
                    <a:pt x="26669" y="224790"/>
                  </a:lnTo>
                  <a:close/>
                </a:path>
                <a:path w="26669" h="760729">
                  <a:moveTo>
                    <a:pt x="26669" y="231140"/>
                  </a:moveTo>
                  <a:lnTo>
                    <a:pt x="0" y="231140"/>
                  </a:lnTo>
                  <a:lnTo>
                    <a:pt x="0" y="237489"/>
                  </a:lnTo>
                  <a:lnTo>
                    <a:pt x="26669" y="237489"/>
                  </a:lnTo>
                  <a:lnTo>
                    <a:pt x="26669" y="231140"/>
                  </a:lnTo>
                  <a:close/>
                </a:path>
                <a:path w="26669" h="760729">
                  <a:moveTo>
                    <a:pt x="26669" y="237490"/>
                  </a:moveTo>
                  <a:lnTo>
                    <a:pt x="0" y="237490"/>
                  </a:lnTo>
                  <a:lnTo>
                    <a:pt x="0" y="243839"/>
                  </a:lnTo>
                  <a:lnTo>
                    <a:pt x="26669" y="243839"/>
                  </a:lnTo>
                  <a:lnTo>
                    <a:pt x="26669" y="237490"/>
                  </a:lnTo>
                  <a:close/>
                </a:path>
                <a:path w="26669" h="760729">
                  <a:moveTo>
                    <a:pt x="26669" y="243840"/>
                  </a:moveTo>
                  <a:lnTo>
                    <a:pt x="0" y="243840"/>
                  </a:lnTo>
                  <a:lnTo>
                    <a:pt x="0" y="250189"/>
                  </a:lnTo>
                  <a:lnTo>
                    <a:pt x="26669" y="250189"/>
                  </a:lnTo>
                  <a:lnTo>
                    <a:pt x="26669" y="243840"/>
                  </a:lnTo>
                  <a:close/>
                </a:path>
                <a:path w="26669" h="760729">
                  <a:moveTo>
                    <a:pt x="26669" y="250190"/>
                  </a:moveTo>
                  <a:lnTo>
                    <a:pt x="0" y="250190"/>
                  </a:lnTo>
                  <a:lnTo>
                    <a:pt x="0" y="256539"/>
                  </a:lnTo>
                  <a:lnTo>
                    <a:pt x="26669" y="256539"/>
                  </a:lnTo>
                  <a:lnTo>
                    <a:pt x="26669" y="250190"/>
                  </a:lnTo>
                  <a:close/>
                </a:path>
                <a:path w="26669" h="760729">
                  <a:moveTo>
                    <a:pt x="26669" y="256540"/>
                  </a:moveTo>
                  <a:lnTo>
                    <a:pt x="0" y="256540"/>
                  </a:lnTo>
                  <a:lnTo>
                    <a:pt x="0" y="262889"/>
                  </a:lnTo>
                  <a:lnTo>
                    <a:pt x="26669" y="262889"/>
                  </a:lnTo>
                  <a:lnTo>
                    <a:pt x="26669" y="256540"/>
                  </a:lnTo>
                  <a:close/>
                </a:path>
                <a:path w="26669" h="760729">
                  <a:moveTo>
                    <a:pt x="26669" y="262890"/>
                  </a:moveTo>
                  <a:lnTo>
                    <a:pt x="0" y="262890"/>
                  </a:lnTo>
                  <a:lnTo>
                    <a:pt x="0" y="269239"/>
                  </a:lnTo>
                  <a:lnTo>
                    <a:pt x="26669" y="269239"/>
                  </a:lnTo>
                  <a:lnTo>
                    <a:pt x="26669" y="262890"/>
                  </a:lnTo>
                  <a:close/>
                </a:path>
                <a:path w="26669" h="760729">
                  <a:moveTo>
                    <a:pt x="26669" y="269240"/>
                  </a:moveTo>
                  <a:lnTo>
                    <a:pt x="0" y="269240"/>
                  </a:lnTo>
                  <a:lnTo>
                    <a:pt x="0" y="275589"/>
                  </a:lnTo>
                  <a:lnTo>
                    <a:pt x="26669" y="275589"/>
                  </a:lnTo>
                  <a:lnTo>
                    <a:pt x="26669" y="269240"/>
                  </a:lnTo>
                  <a:close/>
                </a:path>
                <a:path w="26669" h="760729">
                  <a:moveTo>
                    <a:pt x="26669" y="275590"/>
                  </a:moveTo>
                  <a:lnTo>
                    <a:pt x="0" y="275590"/>
                  </a:lnTo>
                  <a:lnTo>
                    <a:pt x="0" y="281939"/>
                  </a:lnTo>
                  <a:lnTo>
                    <a:pt x="26669" y="281939"/>
                  </a:lnTo>
                  <a:lnTo>
                    <a:pt x="26669" y="275590"/>
                  </a:lnTo>
                  <a:close/>
                </a:path>
                <a:path w="26669" h="760729">
                  <a:moveTo>
                    <a:pt x="26669" y="281940"/>
                  </a:moveTo>
                  <a:lnTo>
                    <a:pt x="0" y="281940"/>
                  </a:lnTo>
                  <a:lnTo>
                    <a:pt x="0" y="288289"/>
                  </a:lnTo>
                  <a:lnTo>
                    <a:pt x="26669" y="288289"/>
                  </a:lnTo>
                  <a:lnTo>
                    <a:pt x="26669" y="281940"/>
                  </a:lnTo>
                  <a:close/>
                </a:path>
                <a:path w="26669" h="760729">
                  <a:moveTo>
                    <a:pt x="26669" y="288290"/>
                  </a:moveTo>
                  <a:lnTo>
                    <a:pt x="0" y="288290"/>
                  </a:lnTo>
                  <a:lnTo>
                    <a:pt x="0" y="294639"/>
                  </a:lnTo>
                  <a:lnTo>
                    <a:pt x="26669" y="294639"/>
                  </a:lnTo>
                  <a:lnTo>
                    <a:pt x="26669" y="288290"/>
                  </a:lnTo>
                  <a:close/>
                </a:path>
                <a:path w="26669" h="760729">
                  <a:moveTo>
                    <a:pt x="26669" y="294640"/>
                  </a:moveTo>
                  <a:lnTo>
                    <a:pt x="0" y="294640"/>
                  </a:lnTo>
                  <a:lnTo>
                    <a:pt x="0" y="300989"/>
                  </a:lnTo>
                  <a:lnTo>
                    <a:pt x="26669" y="300989"/>
                  </a:lnTo>
                  <a:lnTo>
                    <a:pt x="26669" y="294640"/>
                  </a:lnTo>
                  <a:close/>
                </a:path>
                <a:path w="26669" h="760729">
                  <a:moveTo>
                    <a:pt x="26669" y="300990"/>
                  </a:moveTo>
                  <a:lnTo>
                    <a:pt x="0" y="300990"/>
                  </a:lnTo>
                  <a:lnTo>
                    <a:pt x="0" y="307339"/>
                  </a:lnTo>
                  <a:lnTo>
                    <a:pt x="26669" y="307339"/>
                  </a:lnTo>
                  <a:lnTo>
                    <a:pt x="26669" y="300990"/>
                  </a:lnTo>
                  <a:close/>
                </a:path>
                <a:path w="26669" h="760729">
                  <a:moveTo>
                    <a:pt x="26669" y="307340"/>
                  </a:moveTo>
                  <a:lnTo>
                    <a:pt x="0" y="307340"/>
                  </a:lnTo>
                  <a:lnTo>
                    <a:pt x="0" y="313689"/>
                  </a:lnTo>
                  <a:lnTo>
                    <a:pt x="26669" y="313689"/>
                  </a:lnTo>
                  <a:lnTo>
                    <a:pt x="26669" y="307340"/>
                  </a:lnTo>
                  <a:close/>
                </a:path>
                <a:path w="26669" h="760729">
                  <a:moveTo>
                    <a:pt x="26669" y="313690"/>
                  </a:moveTo>
                  <a:lnTo>
                    <a:pt x="0" y="313690"/>
                  </a:lnTo>
                  <a:lnTo>
                    <a:pt x="0" y="320039"/>
                  </a:lnTo>
                  <a:lnTo>
                    <a:pt x="26669" y="320039"/>
                  </a:lnTo>
                  <a:lnTo>
                    <a:pt x="26669" y="313690"/>
                  </a:lnTo>
                  <a:close/>
                </a:path>
                <a:path w="26669" h="760729">
                  <a:moveTo>
                    <a:pt x="26669" y="320040"/>
                  </a:moveTo>
                  <a:lnTo>
                    <a:pt x="0" y="320040"/>
                  </a:lnTo>
                  <a:lnTo>
                    <a:pt x="0" y="326389"/>
                  </a:lnTo>
                  <a:lnTo>
                    <a:pt x="26669" y="326389"/>
                  </a:lnTo>
                  <a:lnTo>
                    <a:pt x="26669" y="320040"/>
                  </a:lnTo>
                  <a:close/>
                </a:path>
                <a:path w="26669" h="760729">
                  <a:moveTo>
                    <a:pt x="26669" y="326390"/>
                  </a:moveTo>
                  <a:lnTo>
                    <a:pt x="0" y="326390"/>
                  </a:lnTo>
                  <a:lnTo>
                    <a:pt x="0" y="332739"/>
                  </a:lnTo>
                  <a:lnTo>
                    <a:pt x="26669" y="332739"/>
                  </a:lnTo>
                  <a:lnTo>
                    <a:pt x="26669" y="326390"/>
                  </a:lnTo>
                  <a:close/>
                </a:path>
                <a:path w="26669" h="760729">
                  <a:moveTo>
                    <a:pt x="26669" y="332740"/>
                  </a:moveTo>
                  <a:lnTo>
                    <a:pt x="0" y="332740"/>
                  </a:lnTo>
                  <a:lnTo>
                    <a:pt x="0" y="351789"/>
                  </a:lnTo>
                  <a:lnTo>
                    <a:pt x="26669" y="351789"/>
                  </a:lnTo>
                  <a:lnTo>
                    <a:pt x="26669" y="332740"/>
                  </a:lnTo>
                  <a:close/>
                </a:path>
                <a:path w="26669" h="760729">
                  <a:moveTo>
                    <a:pt x="26669" y="351790"/>
                  </a:moveTo>
                  <a:lnTo>
                    <a:pt x="0" y="351790"/>
                  </a:lnTo>
                  <a:lnTo>
                    <a:pt x="0" y="358139"/>
                  </a:lnTo>
                  <a:lnTo>
                    <a:pt x="26669" y="358139"/>
                  </a:lnTo>
                  <a:lnTo>
                    <a:pt x="26669" y="351790"/>
                  </a:lnTo>
                  <a:close/>
                </a:path>
                <a:path w="26669" h="760729">
                  <a:moveTo>
                    <a:pt x="26669" y="358140"/>
                  </a:moveTo>
                  <a:lnTo>
                    <a:pt x="0" y="358140"/>
                  </a:lnTo>
                  <a:lnTo>
                    <a:pt x="0" y="396239"/>
                  </a:lnTo>
                  <a:lnTo>
                    <a:pt x="26669" y="396239"/>
                  </a:lnTo>
                  <a:lnTo>
                    <a:pt x="26669" y="358140"/>
                  </a:lnTo>
                  <a:close/>
                </a:path>
                <a:path w="26669" h="760729">
                  <a:moveTo>
                    <a:pt x="26669" y="396240"/>
                  </a:moveTo>
                  <a:lnTo>
                    <a:pt x="0" y="396240"/>
                  </a:lnTo>
                  <a:lnTo>
                    <a:pt x="0" y="402589"/>
                  </a:lnTo>
                  <a:lnTo>
                    <a:pt x="26669" y="402589"/>
                  </a:lnTo>
                  <a:lnTo>
                    <a:pt x="26669" y="396240"/>
                  </a:lnTo>
                  <a:close/>
                </a:path>
                <a:path w="26669" h="760729">
                  <a:moveTo>
                    <a:pt x="26669" y="402590"/>
                  </a:moveTo>
                  <a:lnTo>
                    <a:pt x="0" y="402590"/>
                  </a:lnTo>
                  <a:lnTo>
                    <a:pt x="0" y="415289"/>
                  </a:lnTo>
                  <a:lnTo>
                    <a:pt x="26669" y="415289"/>
                  </a:lnTo>
                  <a:lnTo>
                    <a:pt x="26669" y="402590"/>
                  </a:lnTo>
                  <a:close/>
                </a:path>
                <a:path w="26669" h="760729">
                  <a:moveTo>
                    <a:pt x="26669" y="415290"/>
                  </a:moveTo>
                  <a:lnTo>
                    <a:pt x="0" y="415290"/>
                  </a:lnTo>
                  <a:lnTo>
                    <a:pt x="0" y="421639"/>
                  </a:lnTo>
                  <a:lnTo>
                    <a:pt x="26669" y="421639"/>
                  </a:lnTo>
                  <a:lnTo>
                    <a:pt x="26669" y="415290"/>
                  </a:lnTo>
                  <a:close/>
                </a:path>
                <a:path w="26669" h="760729">
                  <a:moveTo>
                    <a:pt x="26669" y="421640"/>
                  </a:moveTo>
                  <a:lnTo>
                    <a:pt x="0" y="421640"/>
                  </a:lnTo>
                  <a:lnTo>
                    <a:pt x="0" y="434339"/>
                  </a:lnTo>
                  <a:lnTo>
                    <a:pt x="26669" y="434339"/>
                  </a:lnTo>
                  <a:lnTo>
                    <a:pt x="26669" y="421640"/>
                  </a:lnTo>
                  <a:close/>
                </a:path>
                <a:path w="26669" h="760729">
                  <a:moveTo>
                    <a:pt x="26669" y="434340"/>
                  </a:moveTo>
                  <a:lnTo>
                    <a:pt x="0" y="434340"/>
                  </a:lnTo>
                  <a:lnTo>
                    <a:pt x="0" y="440689"/>
                  </a:lnTo>
                  <a:lnTo>
                    <a:pt x="26669" y="440689"/>
                  </a:lnTo>
                  <a:lnTo>
                    <a:pt x="26669" y="434340"/>
                  </a:lnTo>
                  <a:close/>
                </a:path>
                <a:path w="26669" h="760729">
                  <a:moveTo>
                    <a:pt x="26669" y="440690"/>
                  </a:moveTo>
                  <a:lnTo>
                    <a:pt x="0" y="440690"/>
                  </a:lnTo>
                  <a:lnTo>
                    <a:pt x="0" y="453389"/>
                  </a:lnTo>
                  <a:lnTo>
                    <a:pt x="26669" y="453389"/>
                  </a:lnTo>
                  <a:lnTo>
                    <a:pt x="26669" y="440690"/>
                  </a:lnTo>
                  <a:close/>
                </a:path>
                <a:path w="26669" h="760729">
                  <a:moveTo>
                    <a:pt x="26669" y="453390"/>
                  </a:moveTo>
                  <a:lnTo>
                    <a:pt x="0" y="453390"/>
                  </a:lnTo>
                  <a:lnTo>
                    <a:pt x="0" y="459739"/>
                  </a:lnTo>
                  <a:lnTo>
                    <a:pt x="26669" y="459739"/>
                  </a:lnTo>
                  <a:lnTo>
                    <a:pt x="26669" y="453390"/>
                  </a:lnTo>
                  <a:close/>
                </a:path>
                <a:path w="26669" h="760729">
                  <a:moveTo>
                    <a:pt x="26669" y="459740"/>
                  </a:moveTo>
                  <a:lnTo>
                    <a:pt x="0" y="459740"/>
                  </a:lnTo>
                  <a:lnTo>
                    <a:pt x="0" y="466089"/>
                  </a:lnTo>
                  <a:lnTo>
                    <a:pt x="26669" y="466089"/>
                  </a:lnTo>
                  <a:lnTo>
                    <a:pt x="26669" y="459740"/>
                  </a:lnTo>
                  <a:close/>
                </a:path>
                <a:path w="26669" h="760729">
                  <a:moveTo>
                    <a:pt x="26669" y="466090"/>
                  </a:moveTo>
                  <a:lnTo>
                    <a:pt x="0" y="466090"/>
                  </a:lnTo>
                  <a:lnTo>
                    <a:pt x="0" y="472439"/>
                  </a:lnTo>
                  <a:lnTo>
                    <a:pt x="26669" y="472439"/>
                  </a:lnTo>
                  <a:lnTo>
                    <a:pt x="26669" y="466090"/>
                  </a:lnTo>
                  <a:close/>
                </a:path>
                <a:path w="26669" h="760729">
                  <a:moveTo>
                    <a:pt x="26669" y="472440"/>
                  </a:moveTo>
                  <a:lnTo>
                    <a:pt x="0" y="472440"/>
                  </a:lnTo>
                  <a:lnTo>
                    <a:pt x="0" y="478789"/>
                  </a:lnTo>
                  <a:lnTo>
                    <a:pt x="26669" y="478789"/>
                  </a:lnTo>
                  <a:lnTo>
                    <a:pt x="26669" y="472440"/>
                  </a:lnTo>
                  <a:close/>
                </a:path>
                <a:path w="26669" h="760729">
                  <a:moveTo>
                    <a:pt x="26669" y="478790"/>
                  </a:moveTo>
                  <a:lnTo>
                    <a:pt x="0" y="478790"/>
                  </a:lnTo>
                  <a:lnTo>
                    <a:pt x="0" y="485139"/>
                  </a:lnTo>
                  <a:lnTo>
                    <a:pt x="26669" y="485139"/>
                  </a:lnTo>
                  <a:lnTo>
                    <a:pt x="26669" y="478790"/>
                  </a:lnTo>
                  <a:close/>
                </a:path>
                <a:path w="26669" h="760729">
                  <a:moveTo>
                    <a:pt x="26669" y="485140"/>
                  </a:moveTo>
                  <a:lnTo>
                    <a:pt x="0" y="485140"/>
                  </a:lnTo>
                  <a:lnTo>
                    <a:pt x="0" y="491489"/>
                  </a:lnTo>
                  <a:lnTo>
                    <a:pt x="26669" y="491489"/>
                  </a:lnTo>
                  <a:lnTo>
                    <a:pt x="26669" y="485140"/>
                  </a:lnTo>
                  <a:close/>
                </a:path>
                <a:path w="26669" h="760729">
                  <a:moveTo>
                    <a:pt x="26669" y="491490"/>
                  </a:moveTo>
                  <a:lnTo>
                    <a:pt x="0" y="491490"/>
                  </a:lnTo>
                  <a:lnTo>
                    <a:pt x="0" y="497839"/>
                  </a:lnTo>
                  <a:lnTo>
                    <a:pt x="26669" y="497839"/>
                  </a:lnTo>
                  <a:lnTo>
                    <a:pt x="26669" y="491490"/>
                  </a:lnTo>
                  <a:close/>
                </a:path>
                <a:path w="26669" h="760729">
                  <a:moveTo>
                    <a:pt x="26669" y="497840"/>
                  </a:moveTo>
                  <a:lnTo>
                    <a:pt x="0" y="497840"/>
                  </a:lnTo>
                  <a:lnTo>
                    <a:pt x="0" y="504189"/>
                  </a:lnTo>
                  <a:lnTo>
                    <a:pt x="26669" y="504189"/>
                  </a:lnTo>
                  <a:lnTo>
                    <a:pt x="26669" y="497840"/>
                  </a:lnTo>
                  <a:close/>
                </a:path>
                <a:path w="26669" h="760729">
                  <a:moveTo>
                    <a:pt x="26669" y="504190"/>
                  </a:moveTo>
                  <a:lnTo>
                    <a:pt x="0" y="504190"/>
                  </a:lnTo>
                  <a:lnTo>
                    <a:pt x="0" y="510539"/>
                  </a:lnTo>
                  <a:lnTo>
                    <a:pt x="26669" y="510539"/>
                  </a:lnTo>
                  <a:lnTo>
                    <a:pt x="26669" y="504190"/>
                  </a:lnTo>
                  <a:close/>
                </a:path>
                <a:path w="26669" h="760729">
                  <a:moveTo>
                    <a:pt x="26669" y="510540"/>
                  </a:moveTo>
                  <a:lnTo>
                    <a:pt x="0" y="510540"/>
                  </a:lnTo>
                  <a:lnTo>
                    <a:pt x="0" y="516889"/>
                  </a:lnTo>
                  <a:lnTo>
                    <a:pt x="26669" y="516889"/>
                  </a:lnTo>
                  <a:lnTo>
                    <a:pt x="26669" y="510540"/>
                  </a:lnTo>
                  <a:close/>
                </a:path>
                <a:path w="26669" h="760729">
                  <a:moveTo>
                    <a:pt x="26669" y="516890"/>
                  </a:moveTo>
                  <a:lnTo>
                    <a:pt x="0" y="516890"/>
                  </a:lnTo>
                  <a:lnTo>
                    <a:pt x="0" y="523239"/>
                  </a:lnTo>
                  <a:lnTo>
                    <a:pt x="26669" y="523239"/>
                  </a:lnTo>
                  <a:lnTo>
                    <a:pt x="26669" y="516890"/>
                  </a:lnTo>
                  <a:close/>
                </a:path>
                <a:path w="26669" h="760729">
                  <a:moveTo>
                    <a:pt x="26669" y="523240"/>
                  </a:moveTo>
                  <a:lnTo>
                    <a:pt x="0" y="523240"/>
                  </a:lnTo>
                  <a:lnTo>
                    <a:pt x="0" y="529589"/>
                  </a:lnTo>
                  <a:lnTo>
                    <a:pt x="26669" y="529589"/>
                  </a:lnTo>
                  <a:lnTo>
                    <a:pt x="26669" y="523240"/>
                  </a:lnTo>
                  <a:close/>
                </a:path>
                <a:path w="26669" h="760729">
                  <a:moveTo>
                    <a:pt x="26669" y="529590"/>
                  </a:moveTo>
                  <a:lnTo>
                    <a:pt x="0" y="529590"/>
                  </a:lnTo>
                  <a:lnTo>
                    <a:pt x="0" y="535939"/>
                  </a:lnTo>
                  <a:lnTo>
                    <a:pt x="26669" y="535939"/>
                  </a:lnTo>
                  <a:lnTo>
                    <a:pt x="26669" y="529590"/>
                  </a:lnTo>
                  <a:close/>
                </a:path>
                <a:path w="26669" h="760729">
                  <a:moveTo>
                    <a:pt x="26669" y="535940"/>
                  </a:moveTo>
                  <a:lnTo>
                    <a:pt x="0" y="535940"/>
                  </a:lnTo>
                  <a:lnTo>
                    <a:pt x="0" y="542289"/>
                  </a:lnTo>
                  <a:lnTo>
                    <a:pt x="26669" y="542289"/>
                  </a:lnTo>
                  <a:lnTo>
                    <a:pt x="26669" y="535940"/>
                  </a:lnTo>
                  <a:close/>
                </a:path>
                <a:path w="26669" h="760729">
                  <a:moveTo>
                    <a:pt x="26669" y="542290"/>
                  </a:moveTo>
                  <a:lnTo>
                    <a:pt x="0" y="542290"/>
                  </a:lnTo>
                  <a:lnTo>
                    <a:pt x="0" y="548639"/>
                  </a:lnTo>
                  <a:lnTo>
                    <a:pt x="26669" y="548639"/>
                  </a:lnTo>
                  <a:lnTo>
                    <a:pt x="26669" y="542290"/>
                  </a:lnTo>
                  <a:close/>
                </a:path>
                <a:path w="26669" h="760729">
                  <a:moveTo>
                    <a:pt x="26669" y="548640"/>
                  </a:moveTo>
                  <a:lnTo>
                    <a:pt x="0" y="548640"/>
                  </a:lnTo>
                  <a:lnTo>
                    <a:pt x="0" y="554989"/>
                  </a:lnTo>
                  <a:lnTo>
                    <a:pt x="26669" y="554989"/>
                  </a:lnTo>
                  <a:lnTo>
                    <a:pt x="26669" y="548640"/>
                  </a:lnTo>
                  <a:close/>
                </a:path>
                <a:path w="26669" h="760729">
                  <a:moveTo>
                    <a:pt x="26669" y="554990"/>
                  </a:moveTo>
                  <a:lnTo>
                    <a:pt x="0" y="554990"/>
                  </a:lnTo>
                  <a:lnTo>
                    <a:pt x="0" y="561339"/>
                  </a:lnTo>
                  <a:lnTo>
                    <a:pt x="26669" y="561339"/>
                  </a:lnTo>
                  <a:lnTo>
                    <a:pt x="26669" y="554990"/>
                  </a:lnTo>
                  <a:close/>
                </a:path>
                <a:path w="26669" h="760729">
                  <a:moveTo>
                    <a:pt x="26669" y="561340"/>
                  </a:moveTo>
                  <a:lnTo>
                    <a:pt x="0" y="561340"/>
                  </a:lnTo>
                  <a:lnTo>
                    <a:pt x="0" y="567689"/>
                  </a:lnTo>
                  <a:lnTo>
                    <a:pt x="26669" y="567689"/>
                  </a:lnTo>
                  <a:lnTo>
                    <a:pt x="26669" y="561340"/>
                  </a:lnTo>
                  <a:close/>
                </a:path>
                <a:path w="26669" h="760729">
                  <a:moveTo>
                    <a:pt x="26669" y="567690"/>
                  </a:moveTo>
                  <a:lnTo>
                    <a:pt x="0" y="567690"/>
                  </a:lnTo>
                  <a:lnTo>
                    <a:pt x="0" y="574039"/>
                  </a:lnTo>
                  <a:lnTo>
                    <a:pt x="26669" y="574039"/>
                  </a:lnTo>
                  <a:lnTo>
                    <a:pt x="26669" y="567690"/>
                  </a:lnTo>
                  <a:close/>
                </a:path>
                <a:path w="26669" h="760729">
                  <a:moveTo>
                    <a:pt x="26669" y="574040"/>
                  </a:moveTo>
                  <a:lnTo>
                    <a:pt x="0" y="574040"/>
                  </a:lnTo>
                  <a:lnTo>
                    <a:pt x="0" y="580389"/>
                  </a:lnTo>
                  <a:lnTo>
                    <a:pt x="26669" y="580389"/>
                  </a:lnTo>
                  <a:lnTo>
                    <a:pt x="26669" y="574040"/>
                  </a:lnTo>
                  <a:close/>
                </a:path>
                <a:path w="26669" h="760729">
                  <a:moveTo>
                    <a:pt x="26669" y="580390"/>
                  </a:moveTo>
                  <a:lnTo>
                    <a:pt x="0" y="580390"/>
                  </a:lnTo>
                  <a:lnTo>
                    <a:pt x="0" y="586739"/>
                  </a:lnTo>
                  <a:lnTo>
                    <a:pt x="26669" y="586739"/>
                  </a:lnTo>
                  <a:lnTo>
                    <a:pt x="26669" y="580390"/>
                  </a:lnTo>
                  <a:close/>
                </a:path>
                <a:path w="26669" h="760729">
                  <a:moveTo>
                    <a:pt x="26669" y="586740"/>
                  </a:moveTo>
                  <a:lnTo>
                    <a:pt x="0" y="586740"/>
                  </a:lnTo>
                  <a:lnTo>
                    <a:pt x="0" y="607060"/>
                  </a:lnTo>
                  <a:lnTo>
                    <a:pt x="26669" y="607060"/>
                  </a:lnTo>
                  <a:lnTo>
                    <a:pt x="26669" y="586740"/>
                  </a:lnTo>
                  <a:close/>
                </a:path>
                <a:path w="26669" h="760729">
                  <a:moveTo>
                    <a:pt x="26669" y="607060"/>
                  </a:moveTo>
                  <a:lnTo>
                    <a:pt x="0" y="607060"/>
                  </a:lnTo>
                  <a:lnTo>
                    <a:pt x="0" y="613410"/>
                  </a:lnTo>
                  <a:lnTo>
                    <a:pt x="26669" y="613410"/>
                  </a:lnTo>
                  <a:lnTo>
                    <a:pt x="26669" y="607060"/>
                  </a:lnTo>
                  <a:close/>
                </a:path>
                <a:path w="26669" h="760729">
                  <a:moveTo>
                    <a:pt x="26669" y="613410"/>
                  </a:moveTo>
                  <a:lnTo>
                    <a:pt x="0" y="613410"/>
                  </a:lnTo>
                  <a:lnTo>
                    <a:pt x="0" y="632460"/>
                  </a:lnTo>
                  <a:lnTo>
                    <a:pt x="26669" y="632460"/>
                  </a:lnTo>
                  <a:lnTo>
                    <a:pt x="26669" y="613410"/>
                  </a:lnTo>
                  <a:close/>
                </a:path>
                <a:path w="26669" h="760729">
                  <a:moveTo>
                    <a:pt x="26669" y="632460"/>
                  </a:moveTo>
                  <a:lnTo>
                    <a:pt x="0" y="632460"/>
                  </a:lnTo>
                  <a:lnTo>
                    <a:pt x="0" y="638810"/>
                  </a:lnTo>
                  <a:lnTo>
                    <a:pt x="26669" y="638810"/>
                  </a:lnTo>
                  <a:lnTo>
                    <a:pt x="26669" y="632460"/>
                  </a:lnTo>
                  <a:close/>
                </a:path>
                <a:path w="26669" h="760729">
                  <a:moveTo>
                    <a:pt x="26669" y="638810"/>
                  </a:moveTo>
                  <a:lnTo>
                    <a:pt x="0" y="638810"/>
                  </a:lnTo>
                  <a:lnTo>
                    <a:pt x="0" y="645160"/>
                  </a:lnTo>
                  <a:lnTo>
                    <a:pt x="26669" y="645160"/>
                  </a:lnTo>
                  <a:lnTo>
                    <a:pt x="26669" y="638810"/>
                  </a:lnTo>
                  <a:close/>
                </a:path>
                <a:path w="26669" h="760729">
                  <a:moveTo>
                    <a:pt x="26669" y="645160"/>
                  </a:moveTo>
                  <a:lnTo>
                    <a:pt x="0" y="645160"/>
                  </a:lnTo>
                  <a:lnTo>
                    <a:pt x="0" y="651510"/>
                  </a:lnTo>
                  <a:lnTo>
                    <a:pt x="26669" y="651510"/>
                  </a:lnTo>
                  <a:lnTo>
                    <a:pt x="26669" y="645160"/>
                  </a:lnTo>
                  <a:close/>
                </a:path>
                <a:path w="26669" h="760729">
                  <a:moveTo>
                    <a:pt x="26669" y="651510"/>
                  </a:moveTo>
                  <a:lnTo>
                    <a:pt x="0" y="651510"/>
                  </a:lnTo>
                  <a:lnTo>
                    <a:pt x="0" y="657860"/>
                  </a:lnTo>
                  <a:lnTo>
                    <a:pt x="26669" y="657860"/>
                  </a:lnTo>
                  <a:lnTo>
                    <a:pt x="26669" y="651510"/>
                  </a:lnTo>
                  <a:close/>
                </a:path>
                <a:path w="26669" h="760729">
                  <a:moveTo>
                    <a:pt x="26669" y="657860"/>
                  </a:moveTo>
                  <a:lnTo>
                    <a:pt x="0" y="657860"/>
                  </a:lnTo>
                  <a:lnTo>
                    <a:pt x="0" y="664210"/>
                  </a:lnTo>
                  <a:lnTo>
                    <a:pt x="26669" y="664210"/>
                  </a:lnTo>
                  <a:lnTo>
                    <a:pt x="26669" y="657860"/>
                  </a:lnTo>
                  <a:close/>
                </a:path>
                <a:path w="26669" h="760729">
                  <a:moveTo>
                    <a:pt x="26669" y="664210"/>
                  </a:moveTo>
                  <a:lnTo>
                    <a:pt x="0" y="664210"/>
                  </a:lnTo>
                  <a:lnTo>
                    <a:pt x="0" y="670560"/>
                  </a:lnTo>
                  <a:lnTo>
                    <a:pt x="26669" y="670560"/>
                  </a:lnTo>
                  <a:lnTo>
                    <a:pt x="26669" y="664210"/>
                  </a:lnTo>
                  <a:close/>
                </a:path>
                <a:path w="26669" h="760729">
                  <a:moveTo>
                    <a:pt x="26669" y="670560"/>
                  </a:moveTo>
                  <a:lnTo>
                    <a:pt x="0" y="670560"/>
                  </a:lnTo>
                  <a:lnTo>
                    <a:pt x="0" y="683260"/>
                  </a:lnTo>
                  <a:lnTo>
                    <a:pt x="26669" y="683260"/>
                  </a:lnTo>
                  <a:lnTo>
                    <a:pt x="26669" y="670560"/>
                  </a:lnTo>
                  <a:close/>
                </a:path>
                <a:path w="26669" h="760729">
                  <a:moveTo>
                    <a:pt x="26669" y="683260"/>
                  </a:moveTo>
                  <a:lnTo>
                    <a:pt x="0" y="683260"/>
                  </a:lnTo>
                  <a:lnTo>
                    <a:pt x="0" y="689610"/>
                  </a:lnTo>
                  <a:lnTo>
                    <a:pt x="26669" y="689610"/>
                  </a:lnTo>
                  <a:lnTo>
                    <a:pt x="26669" y="683260"/>
                  </a:lnTo>
                  <a:close/>
                </a:path>
                <a:path w="26669" h="760729">
                  <a:moveTo>
                    <a:pt x="26669" y="689610"/>
                  </a:moveTo>
                  <a:lnTo>
                    <a:pt x="0" y="689610"/>
                  </a:lnTo>
                  <a:lnTo>
                    <a:pt x="0" y="695960"/>
                  </a:lnTo>
                  <a:lnTo>
                    <a:pt x="26669" y="695960"/>
                  </a:lnTo>
                  <a:lnTo>
                    <a:pt x="26669" y="689610"/>
                  </a:lnTo>
                  <a:close/>
                </a:path>
                <a:path w="26669" h="760729">
                  <a:moveTo>
                    <a:pt x="26669" y="695960"/>
                  </a:moveTo>
                  <a:lnTo>
                    <a:pt x="0" y="695960"/>
                  </a:lnTo>
                  <a:lnTo>
                    <a:pt x="0" y="702310"/>
                  </a:lnTo>
                  <a:lnTo>
                    <a:pt x="26669" y="702310"/>
                  </a:lnTo>
                  <a:lnTo>
                    <a:pt x="26669" y="695960"/>
                  </a:lnTo>
                  <a:close/>
                </a:path>
                <a:path w="26669" h="760729">
                  <a:moveTo>
                    <a:pt x="26669" y="702310"/>
                  </a:moveTo>
                  <a:lnTo>
                    <a:pt x="0" y="702310"/>
                  </a:lnTo>
                  <a:lnTo>
                    <a:pt x="0" y="708659"/>
                  </a:lnTo>
                  <a:lnTo>
                    <a:pt x="26669" y="708659"/>
                  </a:lnTo>
                  <a:lnTo>
                    <a:pt x="26669" y="702310"/>
                  </a:lnTo>
                  <a:close/>
                </a:path>
                <a:path w="26669" h="760729">
                  <a:moveTo>
                    <a:pt x="26669" y="708660"/>
                  </a:moveTo>
                  <a:lnTo>
                    <a:pt x="0" y="708660"/>
                  </a:lnTo>
                  <a:lnTo>
                    <a:pt x="0" y="715009"/>
                  </a:lnTo>
                  <a:lnTo>
                    <a:pt x="26669" y="715009"/>
                  </a:lnTo>
                  <a:lnTo>
                    <a:pt x="26669" y="708660"/>
                  </a:lnTo>
                  <a:close/>
                </a:path>
                <a:path w="26669" h="760729">
                  <a:moveTo>
                    <a:pt x="26669" y="715010"/>
                  </a:moveTo>
                  <a:lnTo>
                    <a:pt x="0" y="715010"/>
                  </a:lnTo>
                  <a:lnTo>
                    <a:pt x="0" y="718819"/>
                  </a:lnTo>
                  <a:lnTo>
                    <a:pt x="26669" y="718819"/>
                  </a:lnTo>
                  <a:lnTo>
                    <a:pt x="26669" y="715010"/>
                  </a:lnTo>
                  <a:close/>
                </a:path>
                <a:path w="26669" h="760729">
                  <a:moveTo>
                    <a:pt x="26669" y="718820"/>
                  </a:moveTo>
                  <a:lnTo>
                    <a:pt x="0" y="718820"/>
                  </a:lnTo>
                  <a:lnTo>
                    <a:pt x="0" y="727710"/>
                  </a:lnTo>
                  <a:lnTo>
                    <a:pt x="26669" y="727710"/>
                  </a:lnTo>
                  <a:lnTo>
                    <a:pt x="26669" y="718820"/>
                  </a:lnTo>
                  <a:close/>
                </a:path>
                <a:path w="26669" h="760729">
                  <a:moveTo>
                    <a:pt x="26669" y="727710"/>
                  </a:moveTo>
                  <a:lnTo>
                    <a:pt x="0" y="727710"/>
                  </a:lnTo>
                  <a:lnTo>
                    <a:pt x="0" y="734060"/>
                  </a:lnTo>
                  <a:lnTo>
                    <a:pt x="26669" y="734060"/>
                  </a:lnTo>
                  <a:lnTo>
                    <a:pt x="26669" y="727710"/>
                  </a:lnTo>
                  <a:close/>
                </a:path>
                <a:path w="26669" h="760729">
                  <a:moveTo>
                    <a:pt x="26669" y="734060"/>
                  </a:moveTo>
                  <a:lnTo>
                    <a:pt x="0" y="734060"/>
                  </a:lnTo>
                  <a:lnTo>
                    <a:pt x="0" y="740410"/>
                  </a:lnTo>
                  <a:lnTo>
                    <a:pt x="26669" y="740410"/>
                  </a:lnTo>
                  <a:lnTo>
                    <a:pt x="26669" y="734060"/>
                  </a:lnTo>
                  <a:close/>
                </a:path>
                <a:path w="26669" h="760729">
                  <a:moveTo>
                    <a:pt x="26669" y="740410"/>
                  </a:moveTo>
                  <a:lnTo>
                    <a:pt x="0" y="740410"/>
                  </a:lnTo>
                  <a:lnTo>
                    <a:pt x="0" y="746760"/>
                  </a:lnTo>
                  <a:lnTo>
                    <a:pt x="26669" y="746760"/>
                  </a:lnTo>
                  <a:lnTo>
                    <a:pt x="26669" y="740410"/>
                  </a:lnTo>
                  <a:close/>
                </a:path>
                <a:path w="26669" h="760729">
                  <a:moveTo>
                    <a:pt x="26669" y="746760"/>
                  </a:moveTo>
                  <a:lnTo>
                    <a:pt x="1269" y="746760"/>
                  </a:lnTo>
                  <a:lnTo>
                    <a:pt x="1269" y="748030"/>
                  </a:lnTo>
                  <a:lnTo>
                    <a:pt x="3809" y="748030"/>
                  </a:lnTo>
                  <a:lnTo>
                    <a:pt x="3809" y="749300"/>
                  </a:lnTo>
                  <a:lnTo>
                    <a:pt x="6350" y="749300"/>
                  </a:lnTo>
                  <a:lnTo>
                    <a:pt x="6350" y="750569"/>
                  </a:lnTo>
                  <a:lnTo>
                    <a:pt x="26669" y="750569"/>
                  </a:lnTo>
                  <a:lnTo>
                    <a:pt x="26669" y="746760"/>
                  </a:lnTo>
                  <a:close/>
                </a:path>
                <a:path w="26669" h="760729">
                  <a:moveTo>
                    <a:pt x="26669" y="750570"/>
                  </a:moveTo>
                  <a:lnTo>
                    <a:pt x="7619" y="750570"/>
                  </a:lnTo>
                  <a:lnTo>
                    <a:pt x="7619" y="751840"/>
                  </a:lnTo>
                  <a:lnTo>
                    <a:pt x="10159" y="751840"/>
                  </a:lnTo>
                  <a:lnTo>
                    <a:pt x="10159" y="753110"/>
                  </a:lnTo>
                  <a:lnTo>
                    <a:pt x="26669" y="753110"/>
                  </a:lnTo>
                  <a:lnTo>
                    <a:pt x="26669" y="750570"/>
                  </a:lnTo>
                  <a:close/>
                </a:path>
                <a:path w="26669" h="760729">
                  <a:moveTo>
                    <a:pt x="26669" y="753110"/>
                  </a:moveTo>
                  <a:lnTo>
                    <a:pt x="12700" y="753110"/>
                  </a:lnTo>
                  <a:lnTo>
                    <a:pt x="12700" y="754380"/>
                  </a:lnTo>
                  <a:lnTo>
                    <a:pt x="15240" y="754380"/>
                  </a:lnTo>
                  <a:lnTo>
                    <a:pt x="15240" y="755650"/>
                  </a:lnTo>
                  <a:lnTo>
                    <a:pt x="17779" y="755650"/>
                  </a:lnTo>
                  <a:lnTo>
                    <a:pt x="17779" y="756919"/>
                  </a:lnTo>
                  <a:lnTo>
                    <a:pt x="26669" y="756919"/>
                  </a:lnTo>
                  <a:lnTo>
                    <a:pt x="26669" y="753110"/>
                  </a:lnTo>
                  <a:close/>
                </a:path>
                <a:path w="26669" h="760729">
                  <a:moveTo>
                    <a:pt x="26669" y="756920"/>
                  </a:moveTo>
                  <a:lnTo>
                    <a:pt x="20319" y="756920"/>
                  </a:lnTo>
                  <a:lnTo>
                    <a:pt x="20319" y="758190"/>
                  </a:lnTo>
                  <a:lnTo>
                    <a:pt x="22859" y="758190"/>
                  </a:lnTo>
                  <a:lnTo>
                    <a:pt x="22859" y="759460"/>
                  </a:lnTo>
                  <a:lnTo>
                    <a:pt x="26669" y="759460"/>
                  </a:lnTo>
                  <a:lnTo>
                    <a:pt x="26669" y="756920"/>
                  </a:lnTo>
                  <a:close/>
                </a:path>
                <a:path w="26669" h="760729">
                  <a:moveTo>
                    <a:pt x="26669" y="759460"/>
                  </a:moveTo>
                  <a:lnTo>
                    <a:pt x="25400" y="759460"/>
                  </a:lnTo>
                  <a:lnTo>
                    <a:pt x="25400" y="760730"/>
                  </a:lnTo>
                  <a:lnTo>
                    <a:pt x="26669" y="760730"/>
                  </a:lnTo>
                  <a:lnTo>
                    <a:pt x="26669" y="759460"/>
                  </a:lnTo>
                  <a:close/>
                </a:path>
              </a:pathLst>
            </a:custGeom>
            <a:solidFill>
              <a:srgbClr val="7F98E3"/>
            </a:solidFill>
          </p:spPr>
          <p:txBody>
            <a:bodyPr wrap="square" lIns="0" tIns="0" rIns="0" bIns="0" rtlCol="0"/>
            <a:lstStyle/>
            <a:p>
              <a:endParaRPr/>
            </a:p>
          </p:txBody>
        </p:sp>
        <p:sp>
          <p:nvSpPr>
            <p:cNvPr id="644" name="object 644"/>
            <p:cNvSpPr/>
            <p:nvPr/>
          </p:nvSpPr>
          <p:spPr>
            <a:xfrm>
              <a:off x="1151890" y="4625339"/>
              <a:ext cx="25400" cy="750570"/>
            </a:xfrm>
            <a:custGeom>
              <a:avLst/>
              <a:gdLst/>
              <a:ahLst/>
              <a:cxnLst/>
              <a:rect l="l" t="t" r="r" b="b"/>
              <a:pathLst>
                <a:path w="25400" h="750570">
                  <a:moveTo>
                    <a:pt x="6350" y="0"/>
                  </a:moveTo>
                  <a:lnTo>
                    <a:pt x="0" y="0"/>
                  </a:lnTo>
                  <a:lnTo>
                    <a:pt x="0" y="6349"/>
                  </a:lnTo>
                  <a:lnTo>
                    <a:pt x="25400" y="6349"/>
                  </a:lnTo>
                  <a:lnTo>
                    <a:pt x="25400" y="3809"/>
                  </a:lnTo>
                  <a:lnTo>
                    <a:pt x="21590" y="3809"/>
                  </a:lnTo>
                  <a:lnTo>
                    <a:pt x="21590" y="2539"/>
                  </a:lnTo>
                  <a:lnTo>
                    <a:pt x="13970" y="2539"/>
                  </a:lnTo>
                  <a:lnTo>
                    <a:pt x="13970" y="1269"/>
                  </a:lnTo>
                  <a:lnTo>
                    <a:pt x="6350" y="1269"/>
                  </a:lnTo>
                  <a:lnTo>
                    <a:pt x="6350" y="0"/>
                  </a:lnTo>
                  <a:close/>
                </a:path>
                <a:path w="25400" h="750570">
                  <a:moveTo>
                    <a:pt x="25400" y="6349"/>
                  </a:moveTo>
                  <a:lnTo>
                    <a:pt x="0" y="6349"/>
                  </a:lnTo>
                  <a:lnTo>
                    <a:pt x="0" y="19049"/>
                  </a:lnTo>
                  <a:lnTo>
                    <a:pt x="25400" y="19049"/>
                  </a:lnTo>
                  <a:lnTo>
                    <a:pt x="25400" y="6349"/>
                  </a:lnTo>
                  <a:close/>
                </a:path>
                <a:path w="25400" h="750570">
                  <a:moveTo>
                    <a:pt x="25400" y="19049"/>
                  </a:moveTo>
                  <a:lnTo>
                    <a:pt x="0" y="19049"/>
                  </a:lnTo>
                  <a:lnTo>
                    <a:pt x="0" y="25399"/>
                  </a:lnTo>
                  <a:lnTo>
                    <a:pt x="25400" y="25399"/>
                  </a:lnTo>
                  <a:lnTo>
                    <a:pt x="25400" y="19049"/>
                  </a:lnTo>
                  <a:close/>
                </a:path>
                <a:path w="25400" h="750570">
                  <a:moveTo>
                    <a:pt x="25400" y="25399"/>
                  </a:moveTo>
                  <a:lnTo>
                    <a:pt x="0" y="25399"/>
                  </a:lnTo>
                  <a:lnTo>
                    <a:pt x="0" y="31749"/>
                  </a:lnTo>
                  <a:lnTo>
                    <a:pt x="25400" y="31749"/>
                  </a:lnTo>
                  <a:lnTo>
                    <a:pt x="25400" y="25399"/>
                  </a:lnTo>
                  <a:close/>
                </a:path>
                <a:path w="25400" h="750570">
                  <a:moveTo>
                    <a:pt x="25400" y="31749"/>
                  </a:moveTo>
                  <a:lnTo>
                    <a:pt x="0" y="31749"/>
                  </a:lnTo>
                  <a:lnTo>
                    <a:pt x="0" y="38099"/>
                  </a:lnTo>
                  <a:lnTo>
                    <a:pt x="25400" y="38099"/>
                  </a:lnTo>
                  <a:lnTo>
                    <a:pt x="25400" y="31749"/>
                  </a:lnTo>
                  <a:close/>
                </a:path>
                <a:path w="25400" h="750570">
                  <a:moveTo>
                    <a:pt x="25400" y="38099"/>
                  </a:moveTo>
                  <a:lnTo>
                    <a:pt x="0" y="38099"/>
                  </a:lnTo>
                  <a:lnTo>
                    <a:pt x="0" y="44449"/>
                  </a:lnTo>
                  <a:lnTo>
                    <a:pt x="25400" y="44449"/>
                  </a:lnTo>
                  <a:lnTo>
                    <a:pt x="25400" y="38099"/>
                  </a:lnTo>
                  <a:close/>
                </a:path>
                <a:path w="25400" h="750570">
                  <a:moveTo>
                    <a:pt x="25400" y="44449"/>
                  </a:moveTo>
                  <a:lnTo>
                    <a:pt x="0" y="44449"/>
                  </a:lnTo>
                  <a:lnTo>
                    <a:pt x="0" y="63499"/>
                  </a:lnTo>
                  <a:lnTo>
                    <a:pt x="25400" y="63499"/>
                  </a:lnTo>
                  <a:lnTo>
                    <a:pt x="25400" y="44449"/>
                  </a:lnTo>
                  <a:close/>
                </a:path>
                <a:path w="25400" h="750570">
                  <a:moveTo>
                    <a:pt x="25400" y="63499"/>
                  </a:moveTo>
                  <a:lnTo>
                    <a:pt x="0" y="63499"/>
                  </a:lnTo>
                  <a:lnTo>
                    <a:pt x="0" y="69849"/>
                  </a:lnTo>
                  <a:lnTo>
                    <a:pt x="25400" y="69849"/>
                  </a:lnTo>
                  <a:lnTo>
                    <a:pt x="25400" y="63499"/>
                  </a:lnTo>
                  <a:close/>
                </a:path>
                <a:path w="25400" h="750570">
                  <a:moveTo>
                    <a:pt x="25400" y="69849"/>
                  </a:moveTo>
                  <a:lnTo>
                    <a:pt x="0" y="69849"/>
                  </a:lnTo>
                  <a:lnTo>
                    <a:pt x="0" y="82549"/>
                  </a:lnTo>
                  <a:lnTo>
                    <a:pt x="25400" y="82549"/>
                  </a:lnTo>
                  <a:lnTo>
                    <a:pt x="25400" y="69849"/>
                  </a:lnTo>
                  <a:close/>
                </a:path>
                <a:path w="25400" h="750570">
                  <a:moveTo>
                    <a:pt x="25400" y="82549"/>
                  </a:moveTo>
                  <a:lnTo>
                    <a:pt x="0" y="82549"/>
                  </a:lnTo>
                  <a:lnTo>
                    <a:pt x="0" y="88899"/>
                  </a:lnTo>
                  <a:lnTo>
                    <a:pt x="25400" y="88899"/>
                  </a:lnTo>
                  <a:lnTo>
                    <a:pt x="25400" y="82549"/>
                  </a:lnTo>
                  <a:close/>
                </a:path>
                <a:path w="25400" h="750570">
                  <a:moveTo>
                    <a:pt x="25400" y="88900"/>
                  </a:moveTo>
                  <a:lnTo>
                    <a:pt x="0" y="88900"/>
                  </a:lnTo>
                  <a:lnTo>
                    <a:pt x="0" y="107949"/>
                  </a:lnTo>
                  <a:lnTo>
                    <a:pt x="25400" y="107949"/>
                  </a:lnTo>
                  <a:lnTo>
                    <a:pt x="25400" y="88900"/>
                  </a:lnTo>
                  <a:close/>
                </a:path>
                <a:path w="25400" h="750570">
                  <a:moveTo>
                    <a:pt x="25400" y="107949"/>
                  </a:moveTo>
                  <a:lnTo>
                    <a:pt x="0" y="107949"/>
                  </a:lnTo>
                  <a:lnTo>
                    <a:pt x="0" y="114299"/>
                  </a:lnTo>
                  <a:lnTo>
                    <a:pt x="25400" y="114299"/>
                  </a:lnTo>
                  <a:lnTo>
                    <a:pt x="25400" y="107949"/>
                  </a:lnTo>
                  <a:close/>
                </a:path>
                <a:path w="25400" h="750570">
                  <a:moveTo>
                    <a:pt x="25400" y="114299"/>
                  </a:moveTo>
                  <a:lnTo>
                    <a:pt x="0" y="114299"/>
                  </a:lnTo>
                  <a:lnTo>
                    <a:pt x="0" y="120649"/>
                  </a:lnTo>
                  <a:lnTo>
                    <a:pt x="25400" y="120649"/>
                  </a:lnTo>
                  <a:lnTo>
                    <a:pt x="25400" y="114299"/>
                  </a:lnTo>
                  <a:close/>
                </a:path>
                <a:path w="25400" h="750570">
                  <a:moveTo>
                    <a:pt x="25400" y="120650"/>
                  </a:moveTo>
                  <a:lnTo>
                    <a:pt x="0" y="120650"/>
                  </a:lnTo>
                  <a:lnTo>
                    <a:pt x="0" y="126999"/>
                  </a:lnTo>
                  <a:lnTo>
                    <a:pt x="25400" y="126999"/>
                  </a:lnTo>
                  <a:lnTo>
                    <a:pt x="25400" y="120650"/>
                  </a:lnTo>
                  <a:close/>
                </a:path>
                <a:path w="25400" h="750570">
                  <a:moveTo>
                    <a:pt x="25400" y="127000"/>
                  </a:moveTo>
                  <a:lnTo>
                    <a:pt x="0" y="127000"/>
                  </a:lnTo>
                  <a:lnTo>
                    <a:pt x="0" y="133349"/>
                  </a:lnTo>
                  <a:lnTo>
                    <a:pt x="25400" y="133349"/>
                  </a:lnTo>
                  <a:lnTo>
                    <a:pt x="25400" y="127000"/>
                  </a:lnTo>
                  <a:close/>
                </a:path>
                <a:path w="25400" h="750570">
                  <a:moveTo>
                    <a:pt x="25400" y="133349"/>
                  </a:moveTo>
                  <a:lnTo>
                    <a:pt x="0" y="133349"/>
                  </a:lnTo>
                  <a:lnTo>
                    <a:pt x="0" y="139699"/>
                  </a:lnTo>
                  <a:lnTo>
                    <a:pt x="25400" y="139699"/>
                  </a:lnTo>
                  <a:lnTo>
                    <a:pt x="25400" y="133349"/>
                  </a:lnTo>
                  <a:close/>
                </a:path>
                <a:path w="25400" h="750570">
                  <a:moveTo>
                    <a:pt x="25400" y="139699"/>
                  </a:moveTo>
                  <a:lnTo>
                    <a:pt x="0" y="139699"/>
                  </a:lnTo>
                  <a:lnTo>
                    <a:pt x="0" y="146049"/>
                  </a:lnTo>
                  <a:lnTo>
                    <a:pt x="25400" y="146049"/>
                  </a:lnTo>
                  <a:lnTo>
                    <a:pt x="25400" y="139699"/>
                  </a:lnTo>
                  <a:close/>
                </a:path>
                <a:path w="25400" h="750570">
                  <a:moveTo>
                    <a:pt x="25400" y="146049"/>
                  </a:moveTo>
                  <a:lnTo>
                    <a:pt x="0" y="146049"/>
                  </a:lnTo>
                  <a:lnTo>
                    <a:pt x="0" y="158749"/>
                  </a:lnTo>
                  <a:lnTo>
                    <a:pt x="25400" y="158749"/>
                  </a:lnTo>
                  <a:lnTo>
                    <a:pt x="25400" y="146049"/>
                  </a:lnTo>
                  <a:close/>
                </a:path>
                <a:path w="25400" h="750570">
                  <a:moveTo>
                    <a:pt x="25400" y="158749"/>
                  </a:moveTo>
                  <a:lnTo>
                    <a:pt x="0" y="158749"/>
                  </a:lnTo>
                  <a:lnTo>
                    <a:pt x="0" y="165099"/>
                  </a:lnTo>
                  <a:lnTo>
                    <a:pt x="25400" y="165099"/>
                  </a:lnTo>
                  <a:lnTo>
                    <a:pt x="25400" y="158749"/>
                  </a:lnTo>
                  <a:close/>
                </a:path>
                <a:path w="25400" h="750570">
                  <a:moveTo>
                    <a:pt x="25400" y="165099"/>
                  </a:moveTo>
                  <a:lnTo>
                    <a:pt x="0" y="165099"/>
                  </a:lnTo>
                  <a:lnTo>
                    <a:pt x="0" y="171449"/>
                  </a:lnTo>
                  <a:lnTo>
                    <a:pt x="25400" y="171449"/>
                  </a:lnTo>
                  <a:lnTo>
                    <a:pt x="25400" y="165099"/>
                  </a:lnTo>
                  <a:close/>
                </a:path>
                <a:path w="25400" h="750570">
                  <a:moveTo>
                    <a:pt x="25400" y="171449"/>
                  </a:moveTo>
                  <a:lnTo>
                    <a:pt x="0" y="171449"/>
                  </a:lnTo>
                  <a:lnTo>
                    <a:pt x="0" y="177799"/>
                  </a:lnTo>
                  <a:lnTo>
                    <a:pt x="25400" y="177799"/>
                  </a:lnTo>
                  <a:lnTo>
                    <a:pt x="25400" y="171449"/>
                  </a:lnTo>
                  <a:close/>
                </a:path>
                <a:path w="25400" h="750570">
                  <a:moveTo>
                    <a:pt x="25400" y="177799"/>
                  </a:moveTo>
                  <a:lnTo>
                    <a:pt x="0" y="177799"/>
                  </a:lnTo>
                  <a:lnTo>
                    <a:pt x="0" y="184149"/>
                  </a:lnTo>
                  <a:lnTo>
                    <a:pt x="25400" y="184149"/>
                  </a:lnTo>
                  <a:lnTo>
                    <a:pt x="25400" y="177799"/>
                  </a:lnTo>
                  <a:close/>
                </a:path>
                <a:path w="25400" h="750570">
                  <a:moveTo>
                    <a:pt x="25400" y="184149"/>
                  </a:moveTo>
                  <a:lnTo>
                    <a:pt x="0" y="184149"/>
                  </a:lnTo>
                  <a:lnTo>
                    <a:pt x="0" y="190499"/>
                  </a:lnTo>
                  <a:lnTo>
                    <a:pt x="25400" y="190499"/>
                  </a:lnTo>
                  <a:lnTo>
                    <a:pt x="25400" y="184149"/>
                  </a:lnTo>
                  <a:close/>
                </a:path>
                <a:path w="25400" h="750570">
                  <a:moveTo>
                    <a:pt x="25400" y="190499"/>
                  </a:moveTo>
                  <a:lnTo>
                    <a:pt x="0" y="190499"/>
                  </a:lnTo>
                  <a:lnTo>
                    <a:pt x="0" y="196849"/>
                  </a:lnTo>
                  <a:lnTo>
                    <a:pt x="25400" y="196849"/>
                  </a:lnTo>
                  <a:lnTo>
                    <a:pt x="25400" y="190499"/>
                  </a:lnTo>
                  <a:close/>
                </a:path>
                <a:path w="25400" h="750570">
                  <a:moveTo>
                    <a:pt x="25400" y="196849"/>
                  </a:moveTo>
                  <a:lnTo>
                    <a:pt x="0" y="196849"/>
                  </a:lnTo>
                  <a:lnTo>
                    <a:pt x="0" y="203199"/>
                  </a:lnTo>
                  <a:lnTo>
                    <a:pt x="25400" y="203199"/>
                  </a:lnTo>
                  <a:lnTo>
                    <a:pt x="25400" y="196849"/>
                  </a:lnTo>
                  <a:close/>
                </a:path>
                <a:path w="25400" h="750570">
                  <a:moveTo>
                    <a:pt x="25400" y="203199"/>
                  </a:moveTo>
                  <a:lnTo>
                    <a:pt x="0" y="203199"/>
                  </a:lnTo>
                  <a:lnTo>
                    <a:pt x="0" y="209549"/>
                  </a:lnTo>
                  <a:lnTo>
                    <a:pt x="25400" y="209549"/>
                  </a:lnTo>
                  <a:lnTo>
                    <a:pt x="25400" y="203199"/>
                  </a:lnTo>
                  <a:close/>
                </a:path>
                <a:path w="25400" h="750570">
                  <a:moveTo>
                    <a:pt x="25400" y="209549"/>
                  </a:moveTo>
                  <a:lnTo>
                    <a:pt x="0" y="209549"/>
                  </a:lnTo>
                  <a:lnTo>
                    <a:pt x="0" y="215899"/>
                  </a:lnTo>
                  <a:lnTo>
                    <a:pt x="25400" y="215899"/>
                  </a:lnTo>
                  <a:lnTo>
                    <a:pt x="25400" y="209549"/>
                  </a:lnTo>
                  <a:close/>
                </a:path>
                <a:path w="25400" h="750570">
                  <a:moveTo>
                    <a:pt x="25400" y="215899"/>
                  </a:moveTo>
                  <a:lnTo>
                    <a:pt x="0" y="215899"/>
                  </a:lnTo>
                  <a:lnTo>
                    <a:pt x="0" y="228599"/>
                  </a:lnTo>
                  <a:lnTo>
                    <a:pt x="25400" y="228599"/>
                  </a:lnTo>
                  <a:lnTo>
                    <a:pt x="25400" y="215899"/>
                  </a:lnTo>
                  <a:close/>
                </a:path>
                <a:path w="25400" h="750570">
                  <a:moveTo>
                    <a:pt x="25400" y="228599"/>
                  </a:moveTo>
                  <a:lnTo>
                    <a:pt x="0" y="228599"/>
                  </a:lnTo>
                  <a:lnTo>
                    <a:pt x="0" y="234949"/>
                  </a:lnTo>
                  <a:lnTo>
                    <a:pt x="25400" y="234949"/>
                  </a:lnTo>
                  <a:lnTo>
                    <a:pt x="25400" y="228599"/>
                  </a:lnTo>
                  <a:close/>
                </a:path>
                <a:path w="25400" h="750570">
                  <a:moveTo>
                    <a:pt x="25400" y="234949"/>
                  </a:moveTo>
                  <a:lnTo>
                    <a:pt x="0" y="234949"/>
                  </a:lnTo>
                  <a:lnTo>
                    <a:pt x="0" y="241299"/>
                  </a:lnTo>
                  <a:lnTo>
                    <a:pt x="25400" y="241299"/>
                  </a:lnTo>
                  <a:lnTo>
                    <a:pt x="25400" y="234949"/>
                  </a:lnTo>
                  <a:close/>
                </a:path>
                <a:path w="25400" h="750570">
                  <a:moveTo>
                    <a:pt x="25400" y="241299"/>
                  </a:moveTo>
                  <a:lnTo>
                    <a:pt x="0" y="241299"/>
                  </a:lnTo>
                  <a:lnTo>
                    <a:pt x="0" y="247649"/>
                  </a:lnTo>
                  <a:lnTo>
                    <a:pt x="25400" y="247649"/>
                  </a:lnTo>
                  <a:lnTo>
                    <a:pt x="25400" y="241299"/>
                  </a:lnTo>
                  <a:close/>
                </a:path>
                <a:path w="25400" h="750570">
                  <a:moveTo>
                    <a:pt x="25400" y="247650"/>
                  </a:moveTo>
                  <a:lnTo>
                    <a:pt x="0" y="247650"/>
                  </a:lnTo>
                  <a:lnTo>
                    <a:pt x="0" y="253999"/>
                  </a:lnTo>
                  <a:lnTo>
                    <a:pt x="25400" y="253999"/>
                  </a:lnTo>
                  <a:lnTo>
                    <a:pt x="25400" y="247650"/>
                  </a:lnTo>
                  <a:close/>
                </a:path>
                <a:path w="25400" h="750570">
                  <a:moveTo>
                    <a:pt x="25400" y="254000"/>
                  </a:moveTo>
                  <a:lnTo>
                    <a:pt x="0" y="254000"/>
                  </a:lnTo>
                  <a:lnTo>
                    <a:pt x="0" y="260349"/>
                  </a:lnTo>
                  <a:lnTo>
                    <a:pt x="25400" y="260349"/>
                  </a:lnTo>
                  <a:lnTo>
                    <a:pt x="25400" y="254000"/>
                  </a:lnTo>
                  <a:close/>
                </a:path>
                <a:path w="25400" h="750570">
                  <a:moveTo>
                    <a:pt x="25400" y="260350"/>
                  </a:moveTo>
                  <a:lnTo>
                    <a:pt x="0" y="260350"/>
                  </a:lnTo>
                  <a:lnTo>
                    <a:pt x="0" y="266699"/>
                  </a:lnTo>
                  <a:lnTo>
                    <a:pt x="25400" y="266699"/>
                  </a:lnTo>
                  <a:lnTo>
                    <a:pt x="25400" y="260350"/>
                  </a:lnTo>
                  <a:close/>
                </a:path>
                <a:path w="25400" h="750570">
                  <a:moveTo>
                    <a:pt x="25400" y="266699"/>
                  </a:moveTo>
                  <a:lnTo>
                    <a:pt x="0" y="266699"/>
                  </a:lnTo>
                  <a:lnTo>
                    <a:pt x="0" y="273049"/>
                  </a:lnTo>
                  <a:lnTo>
                    <a:pt x="25400" y="273049"/>
                  </a:lnTo>
                  <a:lnTo>
                    <a:pt x="25400" y="266699"/>
                  </a:lnTo>
                  <a:close/>
                </a:path>
                <a:path w="25400" h="750570">
                  <a:moveTo>
                    <a:pt x="25400" y="273049"/>
                  </a:moveTo>
                  <a:lnTo>
                    <a:pt x="0" y="273049"/>
                  </a:lnTo>
                  <a:lnTo>
                    <a:pt x="0" y="279399"/>
                  </a:lnTo>
                  <a:lnTo>
                    <a:pt x="25400" y="279399"/>
                  </a:lnTo>
                  <a:lnTo>
                    <a:pt x="25400" y="273049"/>
                  </a:lnTo>
                  <a:close/>
                </a:path>
                <a:path w="25400" h="750570">
                  <a:moveTo>
                    <a:pt x="25400" y="279400"/>
                  </a:moveTo>
                  <a:lnTo>
                    <a:pt x="0" y="279400"/>
                  </a:lnTo>
                  <a:lnTo>
                    <a:pt x="0" y="285749"/>
                  </a:lnTo>
                  <a:lnTo>
                    <a:pt x="25400" y="285749"/>
                  </a:lnTo>
                  <a:lnTo>
                    <a:pt x="25400" y="279400"/>
                  </a:lnTo>
                  <a:close/>
                </a:path>
                <a:path w="25400" h="750570">
                  <a:moveTo>
                    <a:pt x="25400" y="285749"/>
                  </a:moveTo>
                  <a:lnTo>
                    <a:pt x="0" y="285749"/>
                  </a:lnTo>
                  <a:lnTo>
                    <a:pt x="0" y="292099"/>
                  </a:lnTo>
                  <a:lnTo>
                    <a:pt x="25400" y="292099"/>
                  </a:lnTo>
                  <a:lnTo>
                    <a:pt x="25400" y="285749"/>
                  </a:lnTo>
                  <a:close/>
                </a:path>
                <a:path w="25400" h="750570">
                  <a:moveTo>
                    <a:pt x="25400" y="292099"/>
                  </a:moveTo>
                  <a:lnTo>
                    <a:pt x="0" y="292099"/>
                  </a:lnTo>
                  <a:lnTo>
                    <a:pt x="0" y="298449"/>
                  </a:lnTo>
                  <a:lnTo>
                    <a:pt x="25400" y="298449"/>
                  </a:lnTo>
                  <a:lnTo>
                    <a:pt x="25400" y="292099"/>
                  </a:lnTo>
                  <a:close/>
                </a:path>
                <a:path w="25400" h="750570">
                  <a:moveTo>
                    <a:pt x="25400" y="298450"/>
                  </a:moveTo>
                  <a:lnTo>
                    <a:pt x="0" y="298450"/>
                  </a:lnTo>
                  <a:lnTo>
                    <a:pt x="0" y="304799"/>
                  </a:lnTo>
                  <a:lnTo>
                    <a:pt x="25400" y="304799"/>
                  </a:lnTo>
                  <a:lnTo>
                    <a:pt x="25400" y="298450"/>
                  </a:lnTo>
                  <a:close/>
                </a:path>
                <a:path w="25400" h="750570">
                  <a:moveTo>
                    <a:pt x="25400" y="304799"/>
                  </a:moveTo>
                  <a:lnTo>
                    <a:pt x="0" y="304799"/>
                  </a:lnTo>
                  <a:lnTo>
                    <a:pt x="0" y="311149"/>
                  </a:lnTo>
                  <a:lnTo>
                    <a:pt x="25400" y="311149"/>
                  </a:lnTo>
                  <a:lnTo>
                    <a:pt x="25400" y="304799"/>
                  </a:lnTo>
                  <a:close/>
                </a:path>
                <a:path w="25400" h="750570">
                  <a:moveTo>
                    <a:pt x="25400" y="311149"/>
                  </a:moveTo>
                  <a:lnTo>
                    <a:pt x="0" y="311149"/>
                  </a:lnTo>
                  <a:lnTo>
                    <a:pt x="0" y="317499"/>
                  </a:lnTo>
                  <a:lnTo>
                    <a:pt x="25400" y="317499"/>
                  </a:lnTo>
                  <a:lnTo>
                    <a:pt x="25400" y="311149"/>
                  </a:lnTo>
                  <a:close/>
                </a:path>
                <a:path w="25400" h="750570">
                  <a:moveTo>
                    <a:pt x="25400" y="317500"/>
                  </a:moveTo>
                  <a:lnTo>
                    <a:pt x="0" y="317500"/>
                  </a:lnTo>
                  <a:lnTo>
                    <a:pt x="0" y="323849"/>
                  </a:lnTo>
                  <a:lnTo>
                    <a:pt x="25400" y="323849"/>
                  </a:lnTo>
                  <a:lnTo>
                    <a:pt x="25400" y="317500"/>
                  </a:lnTo>
                  <a:close/>
                </a:path>
                <a:path w="25400" h="750570">
                  <a:moveTo>
                    <a:pt x="25400" y="323850"/>
                  </a:moveTo>
                  <a:lnTo>
                    <a:pt x="0" y="323850"/>
                  </a:lnTo>
                  <a:lnTo>
                    <a:pt x="0" y="330199"/>
                  </a:lnTo>
                  <a:lnTo>
                    <a:pt x="25400" y="330199"/>
                  </a:lnTo>
                  <a:lnTo>
                    <a:pt x="25400" y="323850"/>
                  </a:lnTo>
                  <a:close/>
                </a:path>
                <a:path w="25400" h="750570">
                  <a:moveTo>
                    <a:pt x="25400" y="330199"/>
                  </a:moveTo>
                  <a:lnTo>
                    <a:pt x="0" y="330199"/>
                  </a:lnTo>
                  <a:lnTo>
                    <a:pt x="0" y="336549"/>
                  </a:lnTo>
                  <a:lnTo>
                    <a:pt x="25400" y="336549"/>
                  </a:lnTo>
                  <a:lnTo>
                    <a:pt x="25400" y="330199"/>
                  </a:lnTo>
                  <a:close/>
                </a:path>
                <a:path w="25400" h="750570">
                  <a:moveTo>
                    <a:pt x="25400" y="336549"/>
                  </a:moveTo>
                  <a:lnTo>
                    <a:pt x="0" y="336549"/>
                  </a:lnTo>
                  <a:lnTo>
                    <a:pt x="0" y="355599"/>
                  </a:lnTo>
                  <a:lnTo>
                    <a:pt x="25400" y="355599"/>
                  </a:lnTo>
                  <a:lnTo>
                    <a:pt x="25400" y="336549"/>
                  </a:lnTo>
                  <a:close/>
                </a:path>
                <a:path w="25400" h="750570">
                  <a:moveTo>
                    <a:pt x="25400" y="355600"/>
                  </a:moveTo>
                  <a:lnTo>
                    <a:pt x="0" y="355600"/>
                  </a:lnTo>
                  <a:lnTo>
                    <a:pt x="0" y="361949"/>
                  </a:lnTo>
                  <a:lnTo>
                    <a:pt x="25400" y="361949"/>
                  </a:lnTo>
                  <a:lnTo>
                    <a:pt x="25400" y="355600"/>
                  </a:lnTo>
                  <a:close/>
                </a:path>
                <a:path w="25400" h="750570">
                  <a:moveTo>
                    <a:pt x="25400" y="361949"/>
                  </a:moveTo>
                  <a:lnTo>
                    <a:pt x="0" y="361949"/>
                  </a:lnTo>
                  <a:lnTo>
                    <a:pt x="0" y="400049"/>
                  </a:lnTo>
                  <a:lnTo>
                    <a:pt x="25400" y="400049"/>
                  </a:lnTo>
                  <a:lnTo>
                    <a:pt x="25400" y="361949"/>
                  </a:lnTo>
                  <a:close/>
                </a:path>
                <a:path w="25400" h="750570">
                  <a:moveTo>
                    <a:pt x="25400" y="400049"/>
                  </a:moveTo>
                  <a:lnTo>
                    <a:pt x="0" y="400049"/>
                  </a:lnTo>
                  <a:lnTo>
                    <a:pt x="0" y="406399"/>
                  </a:lnTo>
                  <a:lnTo>
                    <a:pt x="25400" y="406399"/>
                  </a:lnTo>
                  <a:lnTo>
                    <a:pt x="25400" y="400049"/>
                  </a:lnTo>
                  <a:close/>
                </a:path>
                <a:path w="25400" h="750570">
                  <a:moveTo>
                    <a:pt x="25400" y="406399"/>
                  </a:moveTo>
                  <a:lnTo>
                    <a:pt x="0" y="406399"/>
                  </a:lnTo>
                  <a:lnTo>
                    <a:pt x="0" y="419099"/>
                  </a:lnTo>
                  <a:lnTo>
                    <a:pt x="25400" y="419099"/>
                  </a:lnTo>
                  <a:lnTo>
                    <a:pt x="25400" y="406399"/>
                  </a:lnTo>
                  <a:close/>
                </a:path>
                <a:path w="25400" h="750570">
                  <a:moveTo>
                    <a:pt x="25400" y="419099"/>
                  </a:moveTo>
                  <a:lnTo>
                    <a:pt x="0" y="419099"/>
                  </a:lnTo>
                  <a:lnTo>
                    <a:pt x="0" y="425449"/>
                  </a:lnTo>
                  <a:lnTo>
                    <a:pt x="25400" y="425449"/>
                  </a:lnTo>
                  <a:lnTo>
                    <a:pt x="25400" y="419099"/>
                  </a:lnTo>
                  <a:close/>
                </a:path>
                <a:path w="25400" h="750570">
                  <a:moveTo>
                    <a:pt x="25400" y="425449"/>
                  </a:moveTo>
                  <a:lnTo>
                    <a:pt x="0" y="425449"/>
                  </a:lnTo>
                  <a:lnTo>
                    <a:pt x="0" y="438149"/>
                  </a:lnTo>
                  <a:lnTo>
                    <a:pt x="25400" y="438149"/>
                  </a:lnTo>
                  <a:lnTo>
                    <a:pt x="25400" y="425449"/>
                  </a:lnTo>
                  <a:close/>
                </a:path>
                <a:path w="25400" h="750570">
                  <a:moveTo>
                    <a:pt x="25400" y="438149"/>
                  </a:moveTo>
                  <a:lnTo>
                    <a:pt x="0" y="438149"/>
                  </a:lnTo>
                  <a:lnTo>
                    <a:pt x="0" y="444499"/>
                  </a:lnTo>
                  <a:lnTo>
                    <a:pt x="25400" y="444499"/>
                  </a:lnTo>
                  <a:lnTo>
                    <a:pt x="25400" y="438149"/>
                  </a:lnTo>
                  <a:close/>
                </a:path>
                <a:path w="25400" h="750570">
                  <a:moveTo>
                    <a:pt x="25400" y="444499"/>
                  </a:moveTo>
                  <a:lnTo>
                    <a:pt x="0" y="444499"/>
                  </a:lnTo>
                  <a:lnTo>
                    <a:pt x="0" y="457199"/>
                  </a:lnTo>
                  <a:lnTo>
                    <a:pt x="25400" y="457199"/>
                  </a:lnTo>
                  <a:lnTo>
                    <a:pt x="25400" y="444499"/>
                  </a:lnTo>
                  <a:close/>
                </a:path>
                <a:path w="25400" h="750570">
                  <a:moveTo>
                    <a:pt x="25400" y="457199"/>
                  </a:moveTo>
                  <a:lnTo>
                    <a:pt x="0" y="457199"/>
                  </a:lnTo>
                  <a:lnTo>
                    <a:pt x="0" y="463549"/>
                  </a:lnTo>
                  <a:lnTo>
                    <a:pt x="25400" y="463549"/>
                  </a:lnTo>
                  <a:lnTo>
                    <a:pt x="25400" y="457199"/>
                  </a:lnTo>
                  <a:close/>
                </a:path>
                <a:path w="25400" h="750570">
                  <a:moveTo>
                    <a:pt x="25400" y="463549"/>
                  </a:moveTo>
                  <a:lnTo>
                    <a:pt x="0" y="463549"/>
                  </a:lnTo>
                  <a:lnTo>
                    <a:pt x="0" y="469899"/>
                  </a:lnTo>
                  <a:lnTo>
                    <a:pt x="25400" y="469899"/>
                  </a:lnTo>
                  <a:lnTo>
                    <a:pt x="25400" y="463549"/>
                  </a:lnTo>
                  <a:close/>
                </a:path>
                <a:path w="25400" h="750570">
                  <a:moveTo>
                    <a:pt x="25400" y="469899"/>
                  </a:moveTo>
                  <a:lnTo>
                    <a:pt x="0" y="469899"/>
                  </a:lnTo>
                  <a:lnTo>
                    <a:pt x="0" y="476249"/>
                  </a:lnTo>
                  <a:lnTo>
                    <a:pt x="25400" y="476249"/>
                  </a:lnTo>
                  <a:lnTo>
                    <a:pt x="25400" y="469899"/>
                  </a:lnTo>
                  <a:close/>
                </a:path>
                <a:path w="25400" h="750570">
                  <a:moveTo>
                    <a:pt x="25400" y="476249"/>
                  </a:moveTo>
                  <a:lnTo>
                    <a:pt x="0" y="476249"/>
                  </a:lnTo>
                  <a:lnTo>
                    <a:pt x="0" y="482599"/>
                  </a:lnTo>
                  <a:lnTo>
                    <a:pt x="25400" y="482599"/>
                  </a:lnTo>
                  <a:lnTo>
                    <a:pt x="25400" y="476249"/>
                  </a:lnTo>
                  <a:close/>
                </a:path>
                <a:path w="25400" h="750570">
                  <a:moveTo>
                    <a:pt x="25400" y="482599"/>
                  </a:moveTo>
                  <a:lnTo>
                    <a:pt x="0" y="482599"/>
                  </a:lnTo>
                  <a:lnTo>
                    <a:pt x="0" y="488949"/>
                  </a:lnTo>
                  <a:lnTo>
                    <a:pt x="25400" y="488949"/>
                  </a:lnTo>
                  <a:lnTo>
                    <a:pt x="25400" y="482599"/>
                  </a:lnTo>
                  <a:close/>
                </a:path>
                <a:path w="25400" h="750570">
                  <a:moveTo>
                    <a:pt x="25400" y="488950"/>
                  </a:moveTo>
                  <a:lnTo>
                    <a:pt x="0" y="488950"/>
                  </a:lnTo>
                  <a:lnTo>
                    <a:pt x="0" y="495299"/>
                  </a:lnTo>
                  <a:lnTo>
                    <a:pt x="25400" y="495299"/>
                  </a:lnTo>
                  <a:lnTo>
                    <a:pt x="25400" y="488950"/>
                  </a:lnTo>
                  <a:close/>
                </a:path>
                <a:path w="25400" h="750570">
                  <a:moveTo>
                    <a:pt x="25400" y="495300"/>
                  </a:moveTo>
                  <a:lnTo>
                    <a:pt x="0" y="495300"/>
                  </a:lnTo>
                  <a:lnTo>
                    <a:pt x="0" y="501649"/>
                  </a:lnTo>
                  <a:lnTo>
                    <a:pt x="25400" y="501649"/>
                  </a:lnTo>
                  <a:lnTo>
                    <a:pt x="25400" y="495300"/>
                  </a:lnTo>
                  <a:close/>
                </a:path>
                <a:path w="25400" h="750570">
                  <a:moveTo>
                    <a:pt x="25400" y="501649"/>
                  </a:moveTo>
                  <a:lnTo>
                    <a:pt x="0" y="501649"/>
                  </a:lnTo>
                  <a:lnTo>
                    <a:pt x="0" y="507999"/>
                  </a:lnTo>
                  <a:lnTo>
                    <a:pt x="25400" y="507999"/>
                  </a:lnTo>
                  <a:lnTo>
                    <a:pt x="25400" y="501649"/>
                  </a:lnTo>
                  <a:close/>
                </a:path>
                <a:path w="25400" h="750570">
                  <a:moveTo>
                    <a:pt x="25400" y="507999"/>
                  </a:moveTo>
                  <a:lnTo>
                    <a:pt x="0" y="507999"/>
                  </a:lnTo>
                  <a:lnTo>
                    <a:pt x="0" y="514349"/>
                  </a:lnTo>
                  <a:lnTo>
                    <a:pt x="25400" y="514349"/>
                  </a:lnTo>
                  <a:lnTo>
                    <a:pt x="25400" y="507999"/>
                  </a:lnTo>
                  <a:close/>
                </a:path>
                <a:path w="25400" h="750570">
                  <a:moveTo>
                    <a:pt x="25400" y="514349"/>
                  </a:moveTo>
                  <a:lnTo>
                    <a:pt x="0" y="514349"/>
                  </a:lnTo>
                  <a:lnTo>
                    <a:pt x="0" y="520699"/>
                  </a:lnTo>
                  <a:lnTo>
                    <a:pt x="25400" y="520699"/>
                  </a:lnTo>
                  <a:lnTo>
                    <a:pt x="25400" y="514349"/>
                  </a:lnTo>
                  <a:close/>
                </a:path>
                <a:path w="25400" h="750570">
                  <a:moveTo>
                    <a:pt x="25400" y="520700"/>
                  </a:moveTo>
                  <a:lnTo>
                    <a:pt x="0" y="520700"/>
                  </a:lnTo>
                  <a:lnTo>
                    <a:pt x="0" y="527049"/>
                  </a:lnTo>
                  <a:lnTo>
                    <a:pt x="25400" y="527049"/>
                  </a:lnTo>
                  <a:lnTo>
                    <a:pt x="25400" y="520700"/>
                  </a:lnTo>
                  <a:close/>
                </a:path>
                <a:path w="25400" h="750570">
                  <a:moveTo>
                    <a:pt x="25400" y="527050"/>
                  </a:moveTo>
                  <a:lnTo>
                    <a:pt x="0" y="527050"/>
                  </a:lnTo>
                  <a:lnTo>
                    <a:pt x="0" y="533399"/>
                  </a:lnTo>
                  <a:lnTo>
                    <a:pt x="25400" y="533399"/>
                  </a:lnTo>
                  <a:lnTo>
                    <a:pt x="25400" y="527050"/>
                  </a:lnTo>
                  <a:close/>
                </a:path>
                <a:path w="25400" h="750570">
                  <a:moveTo>
                    <a:pt x="25400" y="533400"/>
                  </a:moveTo>
                  <a:lnTo>
                    <a:pt x="0" y="533400"/>
                  </a:lnTo>
                  <a:lnTo>
                    <a:pt x="0" y="539749"/>
                  </a:lnTo>
                  <a:lnTo>
                    <a:pt x="25400" y="539749"/>
                  </a:lnTo>
                  <a:lnTo>
                    <a:pt x="25400" y="533400"/>
                  </a:lnTo>
                  <a:close/>
                </a:path>
                <a:path w="25400" h="750570">
                  <a:moveTo>
                    <a:pt x="25400" y="539749"/>
                  </a:moveTo>
                  <a:lnTo>
                    <a:pt x="0" y="539749"/>
                  </a:lnTo>
                  <a:lnTo>
                    <a:pt x="0" y="546099"/>
                  </a:lnTo>
                  <a:lnTo>
                    <a:pt x="25400" y="546099"/>
                  </a:lnTo>
                  <a:lnTo>
                    <a:pt x="25400" y="539749"/>
                  </a:lnTo>
                  <a:close/>
                </a:path>
                <a:path w="25400" h="750570">
                  <a:moveTo>
                    <a:pt x="25400" y="546100"/>
                  </a:moveTo>
                  <a:lnTo>
                    <a:pt x="0" y="546100"/>
                  </a:lnTo>
                  <a:lnTo>
                    <a:pt x="0" y="552449"/>
                  </a:lnTo>
                  <a:lnTo>
                    <a:pt x="25400" y="552449"/>
                  </a:lnTo>
                  <a:lnTo>
                    <a:pt x="25400" y="546100"/>
                  </a:lnTo>
                  <a:close/>
                </a:path>
                <a:path w="25400" h="750570">
                  <a:moveTo>
                    <a:pt x="25400" y="552450"/>
                  </a:moveTo>
                  <a:lnTo>
                    <a:pt x="0" y="552450"/>
                  </a:lnTo>
                  <a:lnTo>
                    <a:pt x="0" y="558799"/>
                  </a:lnTo>
                  <a:lnTo>
                    <a:pt x="25400" y="558799"/>
                  </a:lnTo>
                  <a:lnTo>
                    <a:pt x="25400" y="552450"/>
                  </a:lnTo>
                  <a:close/>
                </a:path>
                <a:path w="25400" h="750570">
                  <a:moveTo>
                    <a:pt x="25400" y="558799"/>
                  </a:moveTo>
                  <a:lnTo>
                    <a:pt x="0" y="558799"/>
                  </a:lnTo>
                  <a:lnTo>
                    <a:pt x="0" y="565149"/>
                  </a:lnTo>
                  <a:lnTo>
                    <a:pt x="25400" y="565149"/>
                  </a:lnTo>
                  <a:lnTo>
                    <a:pt x="25400" y="558799"/>
                  </a:lnTo>
                  <a:close/>
                </a:path>
                <a:path w="25400" h="750570">
                  <a:moveTo>
                    <a:pt x="25400" y="565150"/>
                  </a:moveTo>
                  <a:lnTo>
                    <a:pt x="0" y="565150"/>
                  </a:lnTo>
                  <a:lnTo>
                    <a:pt x="0" y="571499"/>
                  </a:lnTo>
                  <a:lnTo>
                    <a:pt x="25400" y="571499"/>
                  </a:lnTo>
                  <a:lnTo>
                    <a:pt x="25400" y="565150"/>
                  </a:lnTo>
                  <a:close/>
                </a:path>
                <a:path w="25400" h="750570">
                  <a:moveTo>
                    <a:pt x="25400" y="571499"/>
                  </a:moveTo>
                  <a:lnTo>
                    <a:pt x="0" y="571499"/>
                  </a:lnTo>
                  <a:lnTo>
                    <a:pt x="0" y="577849"/>
                  </a:lnTo>
                  <a:lnTo>
                    <a:pt x="25400" y="577849"/>
                  </a:lnTo>
                  <a:lnTo>
                    <a:pt x="25400" y="571499"/>
                  </a:lnTo>
                  <a:close/>
                </a:path>
                <a:path w="25400" h="750570">
                  <a:moveTo>
                    <a:pt x="25400" y="577849"/>
                  </a:moveTo>
                  <a:lnTo>
                    <a:pt x="0" y="577849"/>
                  </a:lnTo>
                  <a:lnTo>
                    <a:pt x="0" y="584199"/>
                  </a:lnTo>
                  <a:lnTo>
                    <a:pt x="25400" y="584199"/>
                  </a:lnTo>
                  <a:lnTo>
                    <a:pt x="25400" y="577849"/>
                  </a:lnTo>
                  <a:close/>
                </a:path>
                <a:path w="25400" h="750570">
                  <a:moveTo>
                    <a:pt x="25400" y="584199"/>
                  </a:moveTo>
                  <a:lnTo>
                    <a:pt x="0" y="584199"/>
                  </a:lnTo>
                  <a:lnTo>
                    <a:pt x="0" y="590549"/>
                  </a:lnTo>
                  <a:lnTo>
                    <a:pt x="25400" y="590549"/>
                  </a:lnTo>
                  <a:lnTo>
                    <a:pt x="25400" y="584199"/>
                  </a:lnTo>
                  <a:close/>
                </a:path>
                <a:path w="25400" h="750570">
                  <a:moveTo>
                    <a:pt x="25400" y="590549"/>
                  </a:moveTo>
                  <a:lnTo>
                    <a:pt x="0" y="590549"/>
                  </a:lnTo>
                  <a:lnTo>
                    <a:pt x="0" y="610869"/>
                  </a:lnTo>
                  <a:lnTo>
                    <a:pt x="25400" y="610869"/>
                  </a:lnTo>
                  <a:lnTo>
                    <a:pt x="25400" y="590549"/>
                  </a:lnTo>
                  <a:close/>
                </a:path>
                <a:path w="25400" h="750570">
                  <a:moveTo>
                    <a:pt x="25400" y="610869"/>
                  </a:moveTo>
                  <a:lnTo>
                    <a:pt x="0" y="610869"/>
                  </a:lnTo>
                  <a:lnTo>
                    <a:pt x="0" y="617219"/>
                  </a:lnTo>
                  <a:lnTo>
                    <a:pt x="25400" y="617219"/>
                  </a:lnTo>
                  <a:lnTo>
                    <a:pt x="25400" y="610869"/>
                  </a:lnTo>
                  <a:close/>
                </a:path>
                <a:path w="25400" h="750570">
                  <a:moveTo>
                    <a:pt x="25400" y="617219"/>
                  </a:moveTo>
                  <a:lnTo>
                    <a:pt x="0" y="617219"/>
                  </a:lnTo>
                  <a:lnTo>
                    <a:pt x="0" y="636269"/>
                  </a:lnTo>
                  <a:lnTo>
                    <a:pt x="25400" y="636269"/>
                  </a:lnTo>
                  <a:lnTo>
                    <a:pt x="25400" y="617219"/>
                  </a:lnTo>
                  <a:close/>
                </a:path>
                <a:path w="25400" h="750570">
                  <a:moveTo>
                    <a:pt x="25400" y="636269"/>
                  </a:moveTo>
                  <a:lnTo>
                    <a:pt x="0" y="636269"/>
                  </a:lnTo>
                  <a:lnTo>
                    <a:pt x="0" y="642619"/>
                  </a:lnTo>
                  <a:lnTo>
                    <a:pt x="25400" y="642619"/>
                  </a:lnTo>
                  <a:lnTo>
                    <a:pt x="25400" y="636269"/>
                  </a:lnTo>
                  <a:close/>
                </a:path>
                <a:path w="25400" h="750570">
                  <a:moveTo>
                    <a:pt x="25400" y="642619"/>
                  </a:moveTo>
                  <a:lnTo>
                    <a:pt x="0" y="642619"/>
                  </a:lnTo>
                  <a:lnTo>
                    <a:pt x="0" y="648969"/>
                  </a:lnTo>
                  <a:lnTo>
                    <a:pt x="25400" y="648969"/>
                  </a:lnTo>
                  <a:lnTo>
                    <a:pt x="25400" y="642619"/>
                  </a:lnTo>
                  <a:close/>
                </a:path>
                <a:path w="25400" h="750570">
                  <a:moveTo>
                    <a:pt x="25400" y="648969"/>
                  </a:moveTo>
                  <a:lnTo>
                    <a:pt x="0" y="648969"/>
                  </a:lnTo>
                  <a:lnTo>
                    <a:pt x="0" y="655319"/>
                  </a:lnTo>
                  <a:lnTo>
                    <a:pt x="25400" y="655319"/>
                  </a:lnTo>
                  <a:lnTo>
                    <a:pt x="25400" y="648969"/>
                  </a:lnTo>
                  <a:close/>
                </a:path>
                <a:path w="25400" h="750570">
                  <a:moveTo>
                    <a:pt x="25400" y="655319"/>
                  </a:moveTo>
                  <a:lnTo>
                    <a:pt x="0" y="655319"/>
                  </a:lnTo>
                  <a:lnTo>
                    <a:pt x="0" y="661669"/>
                  </a:lnTo>
                  <a:lnTo>
                    <a:pt x="25400" y="661669"/>
                  </a:lnTo>
                  <a:lnTo>
                    <a:pt x="25400" y="655319"/>
                  </a:lnTo>
                  <a:close/>
                </a:path>
                <a:path w="25400" h="750570">
                  <a:moveTo>
                    <a:pt x="25400" y="661669"/>
                  </a:moveTo>
                  <a:lnTo>
                    <a:pt x="0" y="661669"/>
                  </a:lnTo>
                  <a:lnTo>
                    <a:pt x="0" y="668019"/>
                  </a:lnTo>
                  <a:lnTo>
                    <a:pt x="25400" y="668019"/>
                  </a:lnTo>
                  <a:lnTo>
                    <a:pt x="25400" y="661669"/>
                  </a:lnTo>
                  <a:close/>
                </a:path>
                <a:path w="25400" h="750570">
                  <a:moveTo>
                    <a:pt x="25400" y="668019"/>
                  </a:moveTo>
                  <a:lnTo>
                    <a:pt x="0" y="668019"/>
                  </a:lnTo>
                  <a:lnTo>
                    <a:pt x="0" y="674369"/>
                  </a:lnTo>
                  <a:lnTo>
                    <a:pt x="25400" y="674369"/>
                  </a:lnTo>
                  <a:lnTo>
                    <a:pt x="25400" y="668019"/>
                  </a:lnTo>
                  <a:close/>
                </a:path>
                <a:path w="25400" h="750570">
                  <a:moveTo>
                    <a:pt x="25400" y="674369"/>
                  </a:moveTo>
                  <a:lnTo>
                    <a:pt x="0" y="674369"/>
                  </a:lnTo>
                  <a:lnTo>
                    <a:pt x="0" y="687069"/>
                  </a:lnTo>
                  <a:lnTo>
                    <a:pt x="25400" y="687069"/>
                  </a:lnTo>
                  <a:lnTo>
                    <a:pt x="25400" y="674369"/>
                  </a:lnTo>
                  <a:close/>
                </a:path>
                <a:path w="25400" h="750570">
                  <a:moveTo>
                    <a:pt x="25400" y="687069"/>
                  </a:moveTo>
                  <a:lnTo>
                    <a:pt x="0" y="687069"/>
                  </a:lnTo>
                  <a:lnTo>
                    <a:pt x="0" y="693419"/>
                  </a:lnTo>
                  <a:lnTo>
                    <a:pt x="25400" y="693419"/>
                  </a:lnTo>
                  <a:lnTo>
                    <a:pt x="25400" y="687069"/>
                  </a:lnTo>
                  <a:close/>
                </a:path>
                <a:path w="25400" h="750570">
                  <a:moveTo>
                    <a:pt x="25400" y="693419"/>
                  </a:moveTo>
                  <a:lnTo>
                    <a:pt x="0" y="693419"/>
                  </a:lnTo>
                  <a:lnTo>
                    <a:pt x="0" y="699769"/>
                  </a:lnTo>
                  <a:lnTo>
                    <a:pt x="25400" y="699769"/>
                  </a:lnTo>
                  <a:lnTo>
                    <a:pt x="25400" y="693419"/>
                  </a:lnTo>
                  <a:close/>
                </a:path>
                <a:path w="25400" h="750570">
                  <a:moveTo>
                    <a:pt x="25400" y="699769"/>
                  </a:moveTo>
                  <a:lnTo>
                    <a:pt x="0" y="699769"/>
                  </a:lnTo>
                  <a:lnTo>
                    <a:pt x="0" y="706119"/>
                  </a:lnTo>
                  <a:lnTo>
                    <a:pt x="25400" y="706119"/>
                  </a:lnTo>
                  <a:lnTo>
                    <a:pt x="25400" y="699769"/>
                  </a:lnTo>
                  <a:close/>
                </a:path>
                <a:path w="25400" h="750570">
                  <a:moveTo>
                    <a:pt x="25400" y="706119"/>
                  </a:moveTo>
                  <a:lnTo>
                    <a:pt x="0" y="706119"/>
                  </a:lnTo>
                  <a:lnTo>
                    <a:pt x="0" y="712469"/>
                  </a:lnTo>
                  <a:lnTo>
                    <a:pt x="25400" y="712469"/>
                  </a:lnTo>
                  <a:lnTo>
                    <a:pt x="25400" y="706119"/>
                  </a:lnTo>
                  <a:close/>
                </a:path>
                <a:path w="25400" h="750570">
                  <a:moveTo>
                    <a:pt x="25400" y="712469"/>
                  </a:moveTo>
                  <a:lnTo>
                    <a:pt x="0" y="712469"/>
                  </a:lnTo>
                  <a:lnTo>
                    <a:pt x="0" y="718819"/>
                  </a:lnTo>
                  <a:lnTo>
                    <a:pt x="25400" y="718819"/>
                  </a:lnTo>
                  <a:lnTo>
                    <a:pt x="25400" y="712469"/>
                  </a:lnTo>
                  <a:close/>
                </a:path>
                <a:path w="25400" h="750570">
                  <a:moveTo>
                    <a:pt x="25400" y="718819"/>
                  </a:moveTo>
                  <a:lnTo>
                    <a:pt x="0" y="718819"/>
                  </a:lnTo>
                  <a:lnTo>
                    <a:pt x="0" y="722629"/>
                  </a:lnTo>
                  <a:lnTo>
                    <a:pt x="25400" y="722629"/>
                  </a:lnTo>
                  <a:lnTo>
                    <a:pt x="25400" y="718819"/>
                  </a:lnTo>
                  <a:close/>
                </a:path>
                <a:path w="25400" h="750570">
                  <a:moveTo>
                    <a:pt x="25400" y="722629"/>
                  </a:moveTo>
                  <a:lnTo>
                    <a:pt x="0" y="722629"/>
                  </a:lnTo>
                  <a:lnTo>
                    <a:pt x="0" y="731519"/>
                  </a:lnTo>
                  <a:lnTo>
                    <a:pt x="25400" y="731519"/>
                  </a:lnTo>
                  <a:lnTo>
                    <a:pt x="25400" y="722629"/>
                  </a:lnTo>
                  <a:close/>
                </a:path>
                <a:path w="25400" h="750570">
                  <a:moveTo>
                    <a:pt x="25400" y="731519"/>
                  </a:moveTo>
                  <a:lnTo>
                    <a:pt x="0" y="731519"/>
                  </a:lnTo>
                  <a:lnTo>
                    <a:pt x="0" y="737869"/>
                  </a:lnTo>
                  <a:lnTo>
                    <a:pt x="25400" y="737869"/>
                  </a:lnTo>
                  <a:lnTo>
                    <a:pt x="25400" y="731519"/>
                  </a:lnTo>
                  <a:close/>
                </a:path>
                <a:path w="25400" h="750570">
                  <a:moveTo>
                    <a:pt x="25400" y="737869"/>
                  </a:moveTo>
                  <a:lnTo>
                    <a:pt x="1269" y="737869"/>
                  </a:lnTo>
                  <a:lnTo>
                    <a:pt x="1269" y="739139"/>
                  </a:lnTo>
                  <a:lnTo>
                    <a:pt x="3809" y="739139"/>
                  </a:lnTo>
                  <a:lnTo>
                    <a:pt x="3809" y="740409"/>
                  </a:lnTo>
                  <a:lnTo>
                    <a:pt x="6350" y="740409"/>
                  </a:lnTo>
                  <a:lnTo>
                    <a:pt x="6350" y="741679"/>
                  </a:lnTo>
                  <a:lnTo>
                    <a:pt x="25400" y="741679"/>
                  </a:lnTo>
                  <a:lnTo>
                    <a:pt x="25400" y="737869"/>
                  </a:lnTo>
                  <a:close/>
                </a:path>
                <a:path w="25400" h="750570">
                  <a:moveTo>
                    <a:pt x="25400" y="741679"/>
                  </a:moveTo>
                  <a:lnTo>
                    <a:pt x="8890" y="741679"/>
                  </a:lnTo>
                  <a:lnTo>
                    <a:pt x="8890" y="742949"/>
                  </a:lnTo>
                  <a:lnTo>
                    <a:pt x="11429" y="742949"/>
                  </a:lnTo>
                  <a:lnTo>
                    <a:pt x="11429" y="744219"/>
                  </a:lnTo>
                  <a:lnTo>
                    <a:pt x="25400" y="744219"/>
                  </a:lnTo>
                  <a:lnTo>
                    <a:pt x="25400" y="741679"/>
                  </a:lnTo>
                  <a:close/>
                </a:path>
                <a:path w="25400" h="750570">
                  <a:moveTo>
                    <a:pt x="25400" y="744219"/>
                  </a:moveTo>
                  <a:lnTo>
                    <a:pt x="13969" y="744219"/>
                  </a:lnTo>
                  <a:lnTo>
                    <a:pt x="13969" y="745489"/>
                  </a:lnTo>
                  <a:lnTo>
                    <a:pt x="16509" y="745489"/>
                  </a:lnTo>
                  <a:lnTo>
                    <a:pt x="16509" y="746759"/>
                  </a:lnTo>
                  <a:lnTo>
                    <a:pt x="19050" y="746759"/>
                  </a:lnTo>
                  <a:lnTo>
                    <a:pt x="19050" y="748029"/>
                  </a:lnTo>
                  <a:lnTo>
                    <a:pt x="25400" y="748029"/>
                  </a:lnTo>
                  <a:lnTo>
                    <a:pt x="25400" y="744219"/>
                  </a:lnTo>
                  <a:close/>
                </a:path>
                <a:path w="25400" h="750570">
                  <a:moveTo>
                    <a:pt x="25400" y="748029"/>
                  </a:moveTo>
                  <a:lnTo>
                    <a:pt x="21590" y="748029"/>
                  </a:lnTo>
                  <a:lnTo>
                    <a:pt x="21590" y="749299"/>
                  </a:lnTo>
                  <a:lnTo>
                    <a:pt x="24129" y="749299"/>
                  </a:lnTo>
                  <a:lnTo>
                    <a:pt x="24129" y="750569"/>
                  </a:lnTo>
                  <a:lnTo>
                    <a:pt x="25400" y="750569"/>
                  </a:lnTo>
                  <a:lnTo>
                    <a:pt x="25400" y="748029"/>
                  </a:lnTo>
                  <a:close/>
                </a:path>
              </a:pathLst>
            </a:custGeom>
            <a:solidFill>
              <a:srgbClr val="8099E3"/>
            </a:solidFill>
          </p:spPr>
          <p:txBody>
            <a:bodyPr wrap="square" lIns="0" tIns="0" rIns="0" bIns="0" rtlCol="0"/>
            <a:lstStyle/>
            <a:p>
              <a:endParaRPr/>
            </a:p>
          </p:txBody>
        </p:sp>
        <p:sp>
          <p:nvSpPr>
            <p:cNvPr id="645" name="object 645"/>
            <p:cNvSpPr/>
            <p:nvPr/>
          </p:nvSpPr>
          <p:spPr>
            <a:xfrm>
              <a:off x="1126490" y="4620259"/>
              <a:ext cx="25400" cy="741680"/>
            </a:xfrm>
            <a:custGeom>
              <a:avLst/>
              <a:gdLst/>
              <a:ahLst/>
              <a:cxnLst/>
              <a:rect l="l" t="t" r="r" b="b"/>
              <a:pathLst>
                <a:path w="25400" h="741679">
                  <a:moveTo>
                    <a:pt x="2540" y="0"/>
                  </a:moveTo>
                  <a:lnTo>
                    <a:pt x="0" y="0"/>
                  </a:lnTo>
                  <a:lnTo>
                    <a:pt x="0" y="5079"/>
                  </a:lnTo>
                  <a:lnTo>
                    <a:pt x="24130" y="5079"/>
                  </a:lnTo>
                  <a:lnTo>
                    <a:pt x="24130" y="3809"/>
                  </a:lnTo>
                  <a:lnTo>
                    <a:pt x="17779" y="3809"/>
                  </a:lnTo>
                  <a:lnTo>
                    <a:pt x="17779" y="2539"/>
                  </a:lnTo>
                  <a:lnTo>
                    <a:pt x="10159" y="2539"/>
                  </a:lnTo>
                  <a:lnTo>
                    <a:pt x="10159" y="1269"/>
                  </a:lnTo>
                  <a:lnTo>
                    <a:pt x="2540" y="1269"/>
                  </a:lnTo>
                  <a:lnTo>
                    <a:pt x="2540" y="0"/>
                  </a:lnTo>
                  <a:close/>
                </a:path>
                <a:path w="25400" h="741679">
                  <a:moveTo>
                    <a:pt x="25400" y="5080"/>
                  </a:moveTo>
                  <a:lnTo>
                    <a:pt x="0" y="5080"/>
                  </a:lnTo>
                  <a:lnTo>
                    <a:pt x="0" y="11429"/>
                  </a:lnTo>
                  <a:lnTo>
                    <a:pt x="25400" y="11429"/>
                  </a:lnTo>
                  <a:lnTo>
                    <a:pt x="25400" y="5080"/>
                  </a:lnTo>
                  <a:close/>
                </a:path>
                <a:path w="25400" h="741679">
                  <a:moveTo>
                    <a:pt x="25400" y="11430"/>
                  </a:moveTo>
                  <a:lnTo>
                    <a:pt x="0" y="11430"/>
                  </a:lnTo>
                  <a:lnTo>
                    <a:pt x="0" y="24129"/>
                  </a:lnTo>
                  <a:lnTo>
                    <a:pt x="25400" y="24129"/>
                  </a:lnTo>
                  <a:lnTo>
                    <a:pt x="25400" y="11430"/>
                  </a:lnTo>
                  <a:close/>
                </a:path>
                <a:path w="25400" h="741679">
                  <a:moveTo>
                    <a:pt x="25400" y="24130"/>
                  </a:moveTo>
                  <a:lnTo>
                    <a:pt x="0" y="24130"/>
                  </a:lnTo>
                  <a:lnTo>
                    <a:pt x="0" y="30479"/>
                  </a:lnTo>
                  <a:lnTo>
                    <a:pt x="25400" y="30479"/>
                  </a:lnTo>
                  <a:lnTo>
                    <a:pt x="25400" y="24130"/>
                  </a:lnTo>
                  <a:close/>
                </a:path>
                <a:path w="25400" h="741679">
                  <a:moveTo>
                    <a:pt x="25400" y="30480"/>
                  </a:moveTo>
                  <a:lnTo>
                    <a:pt x="0" y="30480"/>
                  </a:lnTo>
                  <a:lnTo>
                    <a:pt x="0" y="36829"/>
                  </a:lnTo>
                  <a:lnTo>
                    <a:pt x="25400" y="36829"/>
                  </a:lnTo>
                  <a:lnTo>
                    <a:pt x="25400" y="30480"/>
                  </a:lnTo>
                  <a:close/>
                </a:path>
                <a:path w="25400" h="741679">
                  <a:moveTo>
                    <a:pt x="25400" y="36830"/>
                  </a:moveTo>
                  <a:lnTo>
                    <a:pt x="0" y="36830"/>
                  </a:lnTo>
                  <a:lnTo>
                    <a:pt x="0" y="43179"/>
                  </a:lnTo>
                  <a:lnTo>
                    <a:pt x="25400" y="43179"/>
                  </a:lnTo>
                  <a:lnTo>
                    <a:pt x="25400" y="36830"/>
                  </a:lnTo>
                  <a:close/>
                </a:path>
                <a:path w="25400" h="741679">
                  <a:moveTo>
                    <a:pt x="25400" y="43180"/>
                  </a:moveTo>
                  <a:lnTo>
                    <a:pt x="0" y="43180"/>
                  </a:lnTo>
                  <a:lnTo>
                    <a:pt x="0" y="49529"/>
                  </a:lnTo>
                  <a:lnTo>
                    <a:pt x="25400" y="49529"/>
                  </a:lnTo>
                  <a:lnTo>
                    <a:pt x="25400" y="43180"/>
                  </a:lnTo>
                  <a:close/>
                </a:path>
                <a:path w="25400" h="741679">
                  <a:moveTo>
                    <a:pt x="25400" y="49530"/>
                  </a:moveTo>
                  <a:lnTo>
                    <a:pt x="0" y="49530"/>
                  </a:lnTo>
                  <a:lnTo>
                    <a:pt x="0" y="68579"/>
                  </a:lnTo>
                  <a:lnTo>
                    <a:pt x="25400" y="68579"/>
                  </a:lnTo>
                  <a:lnTo>
                    <a:pt x="25400" y="49530"/>
                  </a:lnTo>
                  <a:close/>
                </a:path>
                <a:path w="25400" h="741679">
                  <a:moveTo>
                    <a:pt x="25400" y="68580"/>
                  </a:moveTo>
                  <a:lnTo>
                    <a:pt x="0" y="68580"/>
                  </a:lnTo>
                  <a:lnTo>
                    <a:pt x="0" y="74929"/>
                  </a:lnTo>
                  <a:lnTo>
                    <a:pt x="25400" y="74929"/>
                  </a:lnTo>
                  <a:lnTo>
                    <a:pt x="25400" y="68580"/>
                  </a:lnTo>
                  <a:close/>
                </a:path>
                <a:path w="25400" h="741679">
                  <a:moveTo>
                    <a:pt x="25400" y="74930"/>
                  </a:moveTo>
                  <a:lnTo>
                    <a:pt x="0" y="74930"/>
                  </a:lnTo>
                  <a:lnTo>
                    <a:pt x="0" y="87629"/>
                  </a:lnTo>
                  <a:lnTo>
                    <a:pt x="25400" y="87629"/>
                  </a:lnTo>
                  <a:lnTo>
                    <a:pt x="25400" y="74930"/>
                  </a:lnTo>
                  <a:close/>
                </a:path>
                <a:path w="25400" h="741679">
                  <a:moveTo>
                    <a:pt x="25400" y="87630"/>
                  </a:moveTo>
                  <a:lnTo>
                    <a:pt x="0" y="87630"/>
                  </a:lnTo>
                  <a:lnTo>
                    <a:pt x="0" y="93979"/>
                  </a:lnTo>
                  <a:lnTo>
                    <a:pt x="25400" y="93979"/>
                  </a:lnTo>
                  <a:lnTo>
                    <a:pt x="25400" y="87630"/>
                  </a:lnTo>
                  <a:close/>
                </a:path>
                <a:path w="25400" h="741679">
                  <a:moveTo>
                    <a:pt x="25400" y="93980"/>
                  </a:moveTo>
                  <a:lnTo>
                    <a:pt x="0" y="93980"/>
                  </a:lnTo>
                  <a:lnTo>
                    <a:pt x="0" y="113029"/>
                  </a:lnTo>
                  <a:lnTo>
                    <a:pt x="25400" y="113029"/>
                  </a:lnTo>
                  <a:lnTo>
                    <a:pt x="25400" y="93980"/>
                  </a:lnTo>
                  <a:close/>
                </a:path>
                <a:path w="25400" h="741679">
                  <a:moveTo>
                    <a:pt x="25400" y="113030"/>
                  </a:moveTo>
                  <a:lnTo>
                    <a:pt x="0" y="113030"/>
                  </a:lnTo>
                  <a:lnTo>
                    <a:pt x="0" y="119379"/>
                  </a:lnTo>
                  <a:lnTo>
                    <a:pt x="25400" y="119379"/>
                  </a:lnTo>
                  <a:lnTo>
                    <a:pt x="25400" y="113030"/>
                  </a:lnTo>
                  <a:close/>
                </a:path>
                <a:path w="25400" h="741679">
                  <a:moveTo>
                    <a:pt x="25400" y="119380"/>
                  </a:moveTo>
                  <a:lnTo>
                    <a:pt x="0" y="119380"/>
                  </a:lnTo>
                  <a:lnTo>
                    <a:pt x="0" y="125729"/>
                  </a:lnTo>
                  <a:lnTo>
                    <a:pt x="25400" y="125729"/>
                  </a:lnTo>
                  <a:lnTo>
                    <a:pt x="25400" y="119380"/>
                  </a:lnTo>
                  <a:close/>
                </a:path>
                <a:path w="25400" h="741679">
                  <a:moveTo>
                    <a:pt x="25400" y="125730"/>
                  </a:moveTo>
                  <a:lnTo>
                    <a:pt x="0" y="125730"/>
                  </a:lnTo>
                  <a:lnTo>
                    <a:pt x="0" y="132079"/>
                  </a:lnTo>
                  <a:lnTo>
                    <a:pt x="25400" y="132079"/>
                  </a:lnTo>
                  <a:lnTo>
                    <a:pt x="25400" y="125730"/>
                  </a:lnTo>
                  <a:close/>
                </a:path>
                <a:path w="25400" h="741679">
                  <a:moveTo>
                    <a:pt x="25400" y="132080"/>
                  </a:moveTo>
                  <a:lnTo>
                    <a:pt x="0" y="132080"/>
                  </a:lnTo>
                  <a:lnTo>
                    <a:pt x="0" y="138429"/>
                  </a:lnTo>
                  <a:lnTo>
                    <a:pt x="25400" y="138429"/>
                  </a:lnTo>
                  <a:lnTo>
                    <a:pt x="25400" y="132080"/>
                  </a:lnTo>
                  <a:close/>
                </a:path>
                <a:path w="25400" h="741679">
                  <a:moveTo>
                    <a:pt x="25400" y="138430"/>
                  </a:moveTo>
                  <a:lnTo>
                    <a:pt x="0" y="138430"/>
                  </a:lnTo>
                  <a:lnTo>
                    <a:pt x="0" y="144779"/>
                  </a:lnTo>
                  <a:lnTo>
                    <a:pt x="25400" y="144779"/>
                  </a:lnTo>
                  <a:lnTo>
                    <a:pt x="25400" y="138430"/>
                  </a:lnTo>
                  <a:close/>
                </a:path>
                <a:path w="25400" h="741679">
                  <a:moveTo>
                    <a:pt x="25400" y="144780"/>
                  </a:moveTo>
                  <a:lnTo>
                    <a:pt x="0" y="144780"/>
                  </a:lnTo>
                  <a:lnTo>
                    <a:pt x="0" y="151129"/>
                  </a:lnTo>
                  <a:lnTo>
                    <a:pt x="25400" y="151129"/>
                  </a:lnTo>
                  <a:lnTo>
                    <a:pt x="25400" y="144780"/>
                  </a:lnTo>
                  <a:close/>
                </a:path>
                <a:path w="25400" h="741679">
                  <a:moveTo>
                    <a:pt x="25400" y="151130"/>
                  </a:moveTo>
                  <a:lnTo>
                    <a:pt x="0" y="151130"/>
                  </a:lnTo>
                  <a:lnTo>
                    <a:pt x="0" y="163829"/>
                  </a:lnTo>
                  <a:lnTo>
                    <a:pt x="25400" y="163829"/>
                  </a:lnTo>
                  <a:lnTo>
                    <a:pt x="25400" y="151130"/>
                  </a:lnTo>
                  <a:close/>
                </a:path>
                <a:path w="25400" h="741679">
                  <a:moveTo>
                    <a:pt x="25400" y="163830"/>
                  </a:moveTo>
                  <a:lnTo>
                    <a:pt x="0" y="163830"/>
                  </a:lnTo>
                  <a:lnTo>
                    <a:pt x="0" y="170179"/>
                  </a:lnTo>
                  <a:lnTo>
                    <a:pt x="25400" y="170179"/>
                  </a:lnTo>
                  <a:lnTo>
                    <a:pt x="25400" y="163830"/>
                  </a:lnTo>
                  <a:close/>
                </a:path>
                <a:path w="25400" h="741679">
                  <a:moveTo>
                    <a:pt x="25400" y="170180"/>
                  </a:moveTo>
                  <a:lnTo>
                    <a:pt x="0" y="170180"/>
                  </a:lnTo>
                  <a:lnTo>
                    <a:pt x="0" y="176529"/>
                  </a:lnTo>
                  <a:lnTo>
                    <a:pt x="25400" y="176529"/>
                  </a:lnTo>
                  <a:lnTo>
                    <a:pt x="25400" y="170180"/>
                  </a:lnTo>
                  <a:close/>
                </a:path>
                <a:path w="25400" h="741679">
                  <a:moveTo>
                    <a:pt x="25400" y="176530"/>
                  </a:moveTo>
                  <a:lnTo>
                    <a:pt x="0" y="176530"/>
                  </a:lnTo>
                  <a:lnTo>
                    <a:pt x="0" y="182879"/>
                  </a:lnTo>
                  <a:lnTo>
                    <a:pt x="25400" y="182879"/>
                  </a:lnTo>
                  <a:lnTo>
                    <a:pt x="25400" y="176530"/>
                  </a:lnTo>
                  <a:close/>
                </a:path>
                <a:path w="25400" h="741679">
                  <a:moveTo>
                    <a:pt x="25400" y="182880"/>
                  </a:moveTo>
                  <a:lnTo>
                    <a:pt x="0" y="182880"/>
                  </a:lnTo>
                  <a:lnTo>
                    <a:pt x="0" y="189229"/>
                  </a:lnTo>
                  <a:lnTo>
                    <a:pt x="25400" y="189229"/>
                  </a:lnTo>
                  <a:lnTo>
                    <a:pt x="25400" y="182880"/>
                  </a:lnTo>
                  <a:close/>
                </a:path>
                <a:path w="25400" h="741679">
                  <a:moveTo>
                    <a:pt x="25400" y="189230"/>
                  </a:moveTo>
                  <a:lnTo>
                    <a:pt x="0" y="189230"/>
                  </a:lnTo>
                  <a:lnTo>
                    <a:pt x="0" y="195579"/>
                  </a:lnTo>
                  <a:lnTo>
                    <a:pt x="25400" y="195579"/>
                  </a:lnTo>
                  <a:lnTo>
                    <a:pt x="25400" y="189230"/>
                  </a:lnTo>
                  <a:close/>
                </a:path>
                <a:path w="25400" h="741679">
                  <a:moveTo>
                    <a:pt x="25400" y="195580"/>
                  </a:moveTo>
                  <a:lnTo>
                    <a:pt x="0" y="195580"/>
                  </a:lnTo>
                  <a:lnTo>
                    <a:pt x="0" y="201929"/>
                  </a:lnTo>
                  <a:lnTo>
                    <a:pt x="25400" y="201929"/>
                  </a:lnTo>
                  <a:lnTo>
                    <a:pt x="25400" y="195580"/>
                  </a:lnTo>
                  <a:close/>
                </a:path>
                <a:path w="25400" h="741679">
                  <a:moveTo>
                    <a:pt x="25400" y="201930"/>
                  </a:moveTo>
                  <a:lnTo>
                    <a:pt x="0" y="201930"/>
                  </a:lnTo>
                  <a:lnTo>
                    <a:pt x="0" y="208279"/>
                  </a:lnTo>
                  <a:lnTo>
                    <a:pt x="25400" y="208279"/>
                  </a:lnTo>
                  <a:lnTo>
                    <a:pt x="25400" y="201930"/>
                  </a:lnTo>
                  <a:close/>
                </a:path>
                <a:path w="25400" h="741679">
                  <a:moveTo>
                    <a:pt x="25400" y="208280"/>
                  </a:moveTo>
                  <a:lnTo>
                    <a:pt x="0" y="208280"/>
                  </a:lnTo>
                  <a:lnTo>
                    <a:pt x="0" y="214629"/>
                  </a:lnTo>
                  <a:lnTo>
                    <a:pt x="25400" y="214629"/>
                  </a:lnTo>
                  <a:lnTo>
                    <a:pt x="25400" y="208280"/>
                  </a:lnTo>
                  <a:close/>
                </a:path>
                <a:path w="25400" h="741679">
                  <a:moveTo>
                    <a:pt x="25400" y="214630"/>
                  </a:moveTo>
                  <a:lnTo>
                    <a:pt x="0" y="214630"/>
                  </a:lnTo>
                  <a:lnTo>
                    <a:pt x="0" y="220979"/>
                  </a:lnTo>
                  <a:lnTo>
                    <a:pt x="25400" y="220979"/>
                  </a:lnTo>
                  <a:lnTo>
                    <a:pt x="25400" y="214630"/>
                  </a:lnTo>
                  <a:close/>
                </a:path>
                <a:path w="25400" h="741679">
                  <a:moveTo>
                    <a:pt x="25400" y="220980"/>
                  </a:moveTo>
                  <a:lnTo>
                    <a:pt x="0" y="220980"/>
                  </a:lnTo>
                  <a:lnTo>
                    <a:pt x="0" y="233679"/>
                  </a:lnTo>
                  <a:lnTo>
                    <a:pt x="25400" y="233679"/>
                  </a:lnTo>
                  <a:lnTo>
                    <a:pt x="25400" y="220980"/>
                  </a:lnTo>
                  <a:close/>
                </a:path>
                <a:path w="25400" h="741679">
                  <a:moveTo>
                    <a:pt x="25400" y="233680"/>
                  </a:moveTo>
                  <a:lnTo>
                    <a:pt x="0" y="233680"/>
                  </a:lnTo>
                  <a:lnTo>
                    <a:pt x="0" y="240029"/>
                  </a:lnTo>
                  <a:lnTo>
                    <a:pt x="25400" y="240029"/>
                  </a:lnTo>
                  <a:lnTo>
                    <a:pt x="25400" y="233680"/>
                  </a:lnTo>
                  <a:close/>
                </a:path>
                <a:path w="25400" h="741679">
                  <a:moveTo>
                    <a:pt x="25400" y="240030"/>
                  </a:moveTo>
                  <a:lnTo>
                    <a:pt x="0" y="240030"/>
                  </a:lnTo>
                  <a:lnTo>
                    <a:pt x="0" y="246379"/>
                  </a:lnTo>
                  <a:lnTo>
                    <a:pt x="25400" y="246379"/>
                  </a:lnTo>
                  <a:lnTo>
                    <a:pt x="25400" y="240030"/>
                  </a:lnTo>
                  <a:close/>
                </a:path>
                <a:path w="25400" h="741679">
                  <a:moveTo>
                    <a:pt x="25400" y="246380"/>
                  </a:moveTo>
                  <a:lnTo>
                    <a:pt x="0" y="246380"/>
                  </a:lnTo>
                  <a:lnTo>
                    <a:pt x="0" y="252729"/>
                  </a:lnTo>
                  <a:lnTo>
                    <a:pt x="25400" y="252729"/>
                  </a:lnTo>
                  <a:lnTo>
                    <a:pt x="25400" y="246380"/>
                  </a:lnTo>
                  <a:close/>
                </a:path>
                <a:path w="25400" h="741679">
                  <a:moveTo>
                    <a:pt x="25400" y="252730"/>
                  </a:moveTo>
                  <a:lnTo>
                    <a:pt x="0" y="252730"/>
                  </a:lnTo>
                  <a:lnTo>
                    <a:pt x="0" y="259079"/>
                  </a:lnTo>
                  <a:lnTo>
                    <a:pt x="25400" y="259079"/>
                  </a:lnTo>
                  <a:lnTo>
                    <a:pt x="25400" y="252730"/>
                  </a:lnTo>
                  <a:close/>
                </a:path>
                <a:path w="25400" h="741679">
                  <a:moveTo>
                    <a:pt x="25400" y="259080"/>
                  </a:moveTo>
                  <a:lnTo>
                    <a:pt x="0" y="259080"/>
                  </a:lnTo>
                  <a:lnTo>
                    <a:pt x="0" y="265429"/>
                  </a:lnTo>
                  <a:lnTo>
                    <a:pt x="25400" y="265429"/>
                  </a:lnTo>
                  <a:lnTo>
                    <a:pt x="25400" y="259080"/>
                  </a:lnTo>
                  <a:close/>
                </a:path>
                <a:path w="25400" h="741679">
                  <a:moveTo>
                    <a:pt x="25400" y="265430"/>
                  </a:moveTo>
                  <a:lnTo>
                    <a:pt x="0" y="265430"/>
                  </a:lnTo>
                  <a:lnTo>
                    <a:pt x="0" y="271779"/>
                  </a:lnTo>
                  <a:lnTo>
                    <a:pt x="25400" y="271779"/>
                  </a:lnTo>
                  <a:lnTo>
                    <a:pt x="25400" y="265430"/>
                  </a:lnTo>
                  <a:close/>
                </a:path>
                <a:path w="25400" h="741679">
                  <a:moveTo>
                    <a:pt x="25400" y="271780"/>
                  </a:moveTo>
                  <a:lnTo>
                    <a:pt x="0" y="271780"/>
                  </a:lnTo>
                  <a:lnTo>
                    <a:pt x="0" y="278129"/>
                  </a:lnTo>
                  <a:lnTo>
                    <a:pt x="25400" y="278129"/>
                  </a:lnTo>
                  <a:lnTo>
                    <a:pt x="25400" y="271780"/>
                  </a:lnTo>
                  <a:close/>
                </a:path>
                <a:path w="25400" h="741679">
                  <a:moveTo>
                    <a:pt x="25400" y="278130"/>
                  </a:moveTo>
                  <a:lnTo>
                    <a:pt x="0" y="278130"/>
                  </a:lnTo>
                  <a:lnTo>
                    <a:pt x="0" y="284479"/>
                  </a:lnTo>
                  <a:lnTo>
                    <a:pt x="25400" y="284479"/>
                  </a:lnTo>
                  <a:lnTo>
                    <a:pt x="25400" y="278130"/>
                  </a:lnTo>
                  <a:close/>
                </a:path>
                <a:path w="25400" h="741679">
                  <a:moveTo>
                    <a:pt x="25400" y="284480"/>
                  </a:moveTo>
                  <a:lnTo>
                    <a:pt x="0" y="284480"/>
                  </a:lnTo>
                  <a:lnTo>
                    <a:pt x="0" y="290829"/>
                  </a:lnTo>
                  <a:lnTo>
                    <a:pt x="25400" y="290829"/>
                  </a:lnTo>
                  <a:lnTo>
                    <a:pt x="25400" y="284480"/>
                  </a:lnTo>
                  <a:close/>
                </a:path>
                <a:path w="25400" h="741679">
                  <a:moveTo>
                    <a:pt x="25400" y="290830"/>
                  </a:moveTo>
                  <a:lnTo>
                    <a:pt x="0" y="290830"/>
                  </a:lnTo>
                  <a:lnTo>
                    <a:pt x="0" y="297179"/>
                  </a:lnTo>
                  <a:lnTo>
                    <a:pt x="25400" y="297179"/>
                  </a:lnTo>
                  <a:lnTo>
                    <a:pt x="25400" y="290830"/>
                  </a:lnTo>
                  <a:close/>
                </a:path>
                <a:path w="25400" h="741679">
                  <a:moveTo>
                    <a:pt x="25400" y="297180"/>
                  </a:moveTo>
                  <a:lnTo>
                    <a:pt x="0" y="297180"/>
                  </a:lnTo>
                  <a:lnTo>
                    <a:pt x="0" y="303529"/>
                  </a:lnTo>
                  <a:lnTo>
                    <a:pt x="25400" y="303529"/>
                  </a:lnTo>
                  <a:lnTo>
                    <a:pt x="25400" y="297180"/>
                  </a:lnTo>
                  <a:close/>
                </a:path>
                <a:path w="25400" h="741679">
                  <a:moveTo>
                    <a:pt x="25400" y="303530"/>
                  </a:moveTo>
                  <a:lnTo>
                    <a:pt x="0" y="303530"/>
                  </a:lnTo>
                  <a:lnTo>
                    <a:pt x="0" y="309879"/>
                  </a:lnTo>
                  <a:lnTo>
                    <a:pt x="25400" y="309879"/>
                  </a:lnTo>
                  <a:lnTo>
                    <a:pt x="25400" y="303530"/>
                  </a:lnTo>
                  <a:close/>
                </a:path>
                <a:path w="25400" h="741679">
                  <a:moveTo>
                    <a:pt x="25400" y="309880"/>
                  </a:moveTo>
                  <a:lnTo>
                    <a:pt x="0" y="309880"/>
                  </a:lnTo>
                  <a:lnTo>
                    <a:pt x="0" y="316229"/>
                  </a:lnTo>
                  <a:lnTo>
                    <a:pt x="25400" y="316229"/>
                  </a:lnTo>
                  <a:lnTo>
                    <a:pt x="25400" y="309880"/>
                  </a:lnTo>
                  <a:close/>
                </a:path>
                <a:path w="25400" h="741679">
                  <a:moveTo>
                    <a:pt x="25400" y="316230"/>
                  </a:moveTo>
                  <a:lnTo>
                    <a:pt x="0" y="316230"/>
                  </a:lnTo>
                  <a:lnTo>
                    <a:pt x="0" y="322579"/>
                  </a:lnTo>
                  <a:lnTo>
                    <a:pt x="25400" y="322579"/>
                  </a:lnTo>
                  <a:lnTo>
                    <a:pt x="25400" y="316230"/>
                  </a:lnTo>
                  <a:close/>
                </a:path>
                <a:path w="25400" h="741679">
                  <a:moveTo>
                    <a:pt x="25400" y="322580"/>
                  </a:moveTo>
                  <a:lnTo>
                    <a:pt x="0" y="322580"/>
                  </a:lnTo>
                  <a:lnTo>
                    <a:pt x="0" y="328929"/>
                  </a:lnTo>
                  <a:lnTo>
                    <a:pt x="25400" y="328929"/>
                  </a:lnTo>
                  <a:lnTo>
                    <a:pt x="25400" y="322580"/>
                  </a:lnTo>
                  <a:close/>
                </a:path>
                <a:path w="25400" h="741679">
                  <a:moveTo>
                    <a:pt x="25400" y="328930"/>
                  </a:moveTo>
                  <a:lnTo>
                    <a:pt x="0" y="328930"/>
                  </a:lnTo>
                  <a:lnTo>
                    <a:pt x="0" y="335279"/>
                  </a:lnTo>
                  <a:lnTo>
                    <a:pt x="25400" y="335279"/>
                  </a:lnTo>
                  <a:lnTo>
                    <a:pt x="25400" y="328930"/>
                  </a:lnTo>
                  <a:close/>
                </a:path>
                <a:path w="25400" h="741679">
                  <a:moveTo>
                    <a:pt x="25400" y="335280"/>
                  </a:moveTo>
                  <a:lnTo>
                    <a:pt x="0" y="335280"/>
                  </a:lnTo>
                  <a:lnTo>
                    <a:pt x="0" y="341629"/>
                  </a:lnTo>
                  <a:lnTo>
                    <a:pt x="25400" y="341629"/>
                  </a:lnTo>
                  <a:lnTo>
                    <a:pt x="25400" y="335280"/>
                  </a:lnTo>
                  <a:close/>
                </a:path>
                <a:path w="25400" h="741679">
                  <a:moveTo>
                    <a:pt x="25400" y="341630"/>
                  </a:moveTo>
                  <a:lnTo>
                    <a:pt x="0" y="341630"/>
                  </a:lnTo>
                  <a:lnTo>
                    <a:pt x="0" y="360679"/>
                  </a:lnTo>
                  <a:lnTo>
                    <a:pt x="25400" y="360679"/>
                  </a:lnTo>
                  <a:lnTo>
                    <a:pt x="25400" y="341630"/>
                  </a:lnTo>
                  <a:close/>
                </a:path>
                <a:path w="25400" h="741679">
                  <a:moveTo>
                    <a:pt x="25400" y="360680"/>
                  </a:moveTo>
                  <a:lnTo>
                    <a:pt x="0" y="360680"/>
                  </a:lnTo>
                  <a:lnTo>
                    <a:pt x="0" y="367029"/>
                  </a:lnTo>
                  <a:lnTo>
                    <a:pt x="25400" y="367029"/>
                  </a:lnTo>
                  <a:lnTo>
                    <a:pt x="25400" y="360680"/>
                  </a:lnTo>
                  <a:close/>
                </a:path>
                <a:path w="25400" h="741679">
                  <a:moveTo>
                    <a:pt x="25400" y="367030"/>
                  </a:moveTo>
                  <a:lnTo>
                    <a:pt x="0" y="367030"/>
                  </a:lnTo>
                  <a:lnTo>
                    <a:pt x="0" y="405129"/>
                  </a:lnTo>
                  <a:lnTo>
                    <a:pt x="25400" y="405129"/>
                  </a:lnTo>
                  <a:lnTo>
                    <a:pt x="25400" y="367030"/>
                  </a:lnTo>
                  <a:close/>
                </a:path>
                <a:path w="25400" h="741679">
                  <a:moveTo>
                    <a:pt x="25400" y="405130"/>
                  </a:moveTo>
                  <a:lnTo>
                    <a:pt x="0" y="405130"/>
                  </a:lnTo>
                  <a:lnTo>
                    <a:pt x="0" y="411479"/>
                  </a:lnTo>
                  <a:lnTo>
                    <a:pt x="25400" y="411479"/>
                  </a:lnTo>
                  <a:lnTo>
                    <a:pt x="25400" y="405130"/>
                  </a:lnTo>
                  <a:close/>
                </a:path>
                <a:path w="25400" h="741679">
                  <a:moveTo>
                    <a:pt x="25400" y="411480"/>
                  </a:moveTo>
                  <a:lnTo>
                    <a:pt x="0" y="411480"/>
                  </a:lnTo>
                  <a:lnTo>
                    <a:pt x="0" y="424179"/>
                  </a:lnTo>
                  <a:lnTo>
                    <a:pt x="25400" y="424179"/>
                  </a:lnTo>
                  <a:lnTo>
                    <a:pt x="25400" y="411480"/>
                  </a:lnTo>
                  <a:close/>
                </a:path>
                <a:path w="25400" h="741679">
                  <a:moveTo>
                    <a:pt x="25400" y="424180"/>
                  </a:moveTo>
                  <a:lnTo>
                    <a:pt x="0" y="424180"/>
                  </a:lnTo>
                  <a:lnTo>
                    <a:pt x="0" y="430529"/>
                  </a:lnTo>
                  <a:lnTo>
                    <a:pt x="25400" y="430529"/>
                  </a:lnTo>
                  <a:lnTo>
                    <a:pt x="25400" y="424180"/>
                  </a:lnTo>
                  <a:close/>
                </a:path>
                <a:path w="25400" h="741679">
                  <a:moveTo>
                    <a:pt x="25400" y="430530"/>
                  </a:moveTo>
                  <a:lnTo>
                    <a:pt x="0" y="430530"/>
                  </a:lnTo>
                  <a:lnTo>
                    <a:pt x="0" y="443229"/>
                  </a:lnTo>
                  <a:lnTo>
                    <a:pt x="25400" y="443229"/>
                  </a:lnTo>
                  <a:lnTo>
                    <a:pt x="25400" y="430530"/>
                  </a:lnTo>
                  <a:close/>
                </a:path>
                <a:path w="25400" h="741679">
                  <a:moveTo>
                    <a:pt x="25400" y="443230"/>
                  </a:moveTo>
                  <a:lnTo>
                    <a:pt x="0" y="443230"/>
                  </a:lnTo>
                  <a:lnTo>
                    <a:pt x="0" y="449579"/>
                  </a:lnTo>
                  <a:lnTo>
                    <a:pt x="25400" y="449579"/>
                  </a:lnTo>
                  <a:lnTo>
                    <a:pt x="25400" y="443230"/>
                  </a:lnTo>
                  <a:close/>
                </a:path>
                <a:path w="25400" h="741679">
                  <a:moveTo>
                    <a:pt x="25400" y="449580"/>
                  </a:moveTo>
                  <a:lnTo>
                    <a:pt x="0" y="449580"/>
                  </a:lnTo>
                  <a:lnTo>
                    <a:pt x="0" y="462279"/>
                  </a:lnTo>
                  <a:lnTo>
                    <a:pt x="25400" y="462279"/>
                  </a:lnTo>
                  <a:lnTo>
                    <a:pt x="25400" y="449580"/>
                  </a:lnTo>
                  <a:close/>
                </a:path>
                <a:path w="25400" h="741679">
                  <a:moveTo>
                    <a:pt x="25400" y="462280"/>
                  </a:moveTo>
                  <a:lnTo>
                    <a:pt x="0" y="462280"/>
                  </a:lnTo>
                  <a:lnTo>
                    <a:pt x="0" y="468629"/>
                  </a:lnTo>
                  <a:lnTo>
                    <a:pt x="25400" y="468629"/>
                  </a:lnTo>
                  <a:lnTo>
                    <a:pt x="25400" y="462280"/>
                  </a:lnTo>
                  <a:close/>
                </a:path>
                <a:path w="25400" h="741679">
                  <a:moveTo>
                    <a:pt x="25400" y="468630"/>
                  </a:moveTo>
                  <a:lnTo>
                    <a:pt x="0" y="468630"/>
                  </a:lnTo>
                  <a:lnTo>
                    <a:pt x="0" y="474979"/>
                  </a:lnTo>
                  <a:lnTo>
                    <a:pt x="25400" y="474979"/>
                  </a:lnTo>
                  <a:lnTo>
                    <a:pt x="25400" y="468630"/>
                  </a:lnTo>
                  <a:close/>
                </a:path>
                <a:path w="25400" h="741679">
                  <a:moveTo>
                    <a:pt x="25400" y="474980"/>
                  </a:moveTo>
                  <a:lnTo>
                    <a:pt x="0" y="474980"/>
                  </a:lnTo>
                  <a:lnTo>
                    <a:pt x="0" y="481329"/>
                  </a:lnTo>
                  <a:lnTo>
                    <a:pt x="25400" y="481329"/>
                  </a:lnTo>
                  <a:lnTo>
                    <a:pt x="25400" y="474980"/>
                  </a:lnTo>
                  <a:close/>
                </a:path>
                <a:path w="25400" h="741679">
                  <a:moveTo>
                    <a:pt x="25400" y="481330"/>
                  </a:moveTo>
                  <a:lnTo>
                    <a:pt x="0" y="481330"/>
                  </a:lnTo>
                  <a:lnTo>
                    <a:pt x="0" y="487679"/>
                  </a:lnTo>
                  <a:lnTo>
                    <a:pt x="25400" y="487679"/>
                  </a:lnTo>
                  <a:lnTo>
                    <a:pt x="25400" y="481330"/>
                  </a:lnTo>
                  <a:close/>
                </a:path>
                <a:path w="25400" h="741679">
                  <a:moveTo>
                    <a:pt x="25400" y="487680"/>
                  </a:moveTo>
                  <a:lnTo>
                    <a:pt x="0" y="487680"/>
                  </a:lnTo>
                  <a:lnTo>
                    <a:pt x="0" y="494029"/>
                  </a:lnTo>
                  <a:lnTo>
                    <a:pt x="25400" y="494029"/>
                  </a:lnTo>
                  <a:lnTo>
                    <a:pt x="25400" y="487680"/>
                  </a:lnTo>
                  <a:close/>
                </a:path>
                <a:path w="25400" h="741679">
                  <a:moveTo>
                    <a:pt x="25400" y="494030"/>
                  </a:moveTo>
                  <a:lnTo>
                    <a:pt x="0" y="494030"/>
                  </a:lnTo>
                  <a:lnTo>
                    <a:pt x="0" y="500379"/>
                  </a:lnTo>
                  <a:lnTo>
                    <a:pt x="25400" y="500379"/>
                  </a:lnTo>
                  <a:lnTo>
                    <a:pt x="25400" y="494030"/>
                  </a:lnTo>
                  <a:close/>
                </a:path>
                <a:path w="25400" h="741679">
                  <a:moveTo>
                    <a:pt x="25400" y="500380"/>
                  </a:moveTo>
                  <a:lnTo>
                    <a:pt x="0" y="500380"/>
                  </a:lnTo>
                  <a:lnTo>
                    <a:pt x="0" y="506729"/>
                  </a:lnTo>
                  <a:lnTo>
                    <a:pt x="25400" y="506729"/>
                  </a:lnTo>
                  <a:lnTo>
                    <a:pt x="25400" y="500380"/>
                  </a:lnTo>
                  <a:close/>
                </a:path>
                <a:path w="25400" h="741679">
                  <a:moveTo>
                    <a:pt x="25400" y="506730"/>
                  </a:moveTo>
                  <a:lnTo>
                    <a:pt x="0" y="506730"/>
                  </a:lnTo>
                  <a:lnTo>
                    <a:pt x="0" y="513079"/>
                  </a:lnTo>
                  <a:lnTo>
                    <a:pt x="25400" y="513079"/>
                  </a:lnTo>
                  <a:lnTo>
                    <a:pt x="25400" y="506730"/>
                  </a:lnTo>
                  <a:close/>
                </a:path>
                <a:path w="25400" h="741679">
                  <a:moveTo>
                    <a:pt x="25400" y="513080"/>
                  </a:moveTo>
                  <a:lnTo>
                    <a:pt x="0" y="513080"/>
                  </a:lnTo>
                  <a:lnTo>
                    <a:pt x="0" y="519429"/>
                  </a:lnTo>
                  <a:lnTo>
                    <a:pt x="25400" y="519429"/>
                  </a:lnTo>
                  <a:lnTo>
                    <a:pt x="25400" y="513080"/>
                  </a:lnTo>
                  <a:close/>
                </a:path>
                <a:path w="25400" h="741679">
                  <a:moveTo>
                    <a:pt x="25400" y="519430"/>
                  </a:moveTo>
                  <a:lnTo>
                    <a:pt x="0" y="519430"/>
                  </a:lnTo>
                  <a:lnTo>
                    <a:pt x="0" y="525779"/>
                  </a:lnTo>
                  <a:lnTo>
                    <a:pt x="25400" y="525779"/>
                  </a:lnTo>
                  <a:lnTo>
                    <a:pt x="25400" y="519430"/>
                  </a:lnTo>
                  <a:close/>
                </a:path>
                <a:path w="25400" h="741679">
                  <a:moveTo>
                    <a:pt x="25400" y="525780"/>
                  </a:moveTo>
                  <a:lnTo>
                    <a:pt x="0" y="525780"/>
                  </a:lnTo>
                  <a:lnTo>
                    <a:pt x="0" y="532129"/>
                  </a:lnTo>
                  <a:lnTo>
                    <a:pt x="25400" y="532129"/>
                  </a:lnTo>
                  <a:lnTo>
                    <a:pt x="25400" y="525780"/>
                  </a:lnTo>
                  <a:close/>
                </a:path>
                <a:path w="25400" h="741679">
                  <a:moveTo>
                    <a:pt x="25400" y="532130"/>
                  </a:moveTo>
                  <a:lnTo>
                    <a:pt x="0" y="532130"/>
                  </a:lnTo>
                  <a:lnTo>
                    <a:pt x="0" y="538479"/>
                  </a:lnTo>
                  <a:lnTo>
                    <a:pt x="25400" y="538479"/>
                  </a:lnTo>
                  <a:lnTo>
                    <a:pt x="25400" y="532130"/>
                  </a:lnTo>
                  <a:close/>
                </a:path>
                <a:path w="25400" h="741679">
                  <a:moveTo>
                    <a:pt x="25400" y="538480"/>
                  </a:moveTo>
                  <a:lnTo>
                    <a:pt x="0" y="538480"/>
                  </a:lnTo>
                  <a:lnTo>
                    <a:pt x="0" y="544829"/>
                  </a:lnTo>
                  <a:lnTo>
                    <a:pt x="25400" y="544829"/>
                  </a:lnTo>
                  <a:lnTo>
                    <a:pt x="25400" y="538480"/>
                  </a:lnTo>
                  <a:close/>
                </a:path>
                <a:path w="25400" h="741679">
                  <a:moveTo>
                    <a:pt x="25400" y="544830"/>
                  </a:moveTo>
                  <a:lnTo>
                    <a:pt x="0" y="544830"/>
                  </a:lnTo>
                  <a:lnTo>
                    <a:pt x="0" y="551179"/>
                  </a:lnTo>
                  <a:lnTo>
                    <a:pt x="25400" y="551179"/>
                  </a:lnTo>
                  <a:lnTo>
                    <a:pt x="25400" y="544830"/>
                  </a:lnTo>
                  <a:close/>
                </a:path>
                <a:path w="25400" h="741679">
                  <a:moveTo>
                    <a:pt x="25400" y="551180"/>
                  </a:moveTo>
                  <a:lnTo>
                    <a:pt x="0" y="551180"/>
                  </a:lnTo>
                  <a:lnTo>
                    <a:pt x="0" y="557529"/>
                  </a:lnTo>
                  <a:lnTo>
                    <a:pt x="25400" y="557529"/>
                  </a:lnTo>
                  <a:lnTo>
                    <a:pt x="25400" y="551180"/>
                  </a:lnTo>
                  <a:close/>
                </a:path>
                <a:path w="25400" h="741679">
                  <a:moveTo>
                    <a:pt x="25400" y="557530"/>
                  </a:moveTo>
                  <a:lnTo>
                    <a:pt x="0" y="557530"/>
                  </a:lnTo>
                  <a:lnTo>
                    <a:pt x="0" y="563879"/>
                  </a:lnTo>
                  <a:lnTo>
                    <a:pt x="25400" y="563879"/>
                  </a:lnTo>
                  <a:lnTo>
                    <a:pt x="25400" y="557530"/>
                  </a:lnTo>
                  <a:close/>
                </a:path>
                <a:path w="25400" h="741679">
                  <a:moveTo>
                    <a:pt x="25400" y="563880"/>
                  </a:moveTo>
                  <a:lnTo>
                    <a:pt x="0" y="563880"/>
                  </a:lnTo>
                  <a:lnTo>
                    <a:pt x="0" y="570229"/>
                  </a:lnTo>
                  <a:lnTo>
                    <a:pt x="25400" y="570229"/>
                  </a:lnTo>
                  <a:lnTo>
                    <a:pt x="25400" y="563880"/>
                  </a:lnTo>
                  <a:close/>
                </a:path>
                <a:path w="25400" h="741679">
                  <a:moveTo>
                    <a:pt x="25400" y="570230"/>
                  </a:moveTo>
                  <a:lnTo>
                    <a:pt x="0" y="570230"/>
                  </a:lnTo>
                  <a:lnTo>
                    <a:pt x="0" y="576579"/>
                  </a:lnTo>
                  <a:lnTo>
                    <a:pt x="25400" y="576579"/>
                  </a:lnTo>
                  <a:lnTo>
                    <a:pt x="25400" y="570230"/>
                  </a:lnTo>
                  <a:close/>
                </a:path>
                <a:path w="25400" h="741679">
                  <a:moveTo>
                    <a:pt x="25400" y="576580"/>
                  </a:moveTo>
                  <a:lnTo>
                    <a:pt x="0" y="576580"/>
                  </a:lnTo>
                  <a:lnTo>
                    <a:pt x="0" y="582929"/>
                  </a:lnTo>
                  <a:lnTo>
                    <a:pt x="25400" y="582929"/>
                  </a:lnTo>
                  <a:lnTo>
                    <a:pt x="25400" y="576580"/>
                  </a:lnTo>
                  <a:close/>
                </a:path>
                <a:path w="25400" h="741679">
                  <a:moveTo>
                    <a:pt x="25400" y="582930"/>
                  </a:moveTo>
                  <a:lnTo>
                    <a:pt x="0" y="582930"/>
                  </a:lnTo>
                  <a:lnTo>
                    <a:pt x="0" y="589279"/>
                  </a:lnTo>
                  <a:lnTo>
                    <a:pt x="25400" y="589279"/>
                  </a:lnTo>
                  <a:lnTo>
                    <a:pt x="25400" y="582930"/>
                  </a:lnTo>
                  <a:close/>
                </a:path>
                <a:path w="25400" h="741679">
                  <a:moveTo>
                    <a:pt x="25400" y="589280"/>
                  </a:moveTo>
                  <a:lnTo>
                    <a:pt x="0" y="589280"/>
                  </a:lnTo>
                  <a:lnTo>
                    <a:pt x="0" y="595629"/>
                  </a:lnTo>
                  <a:lnTo>
                    <a:pt x="25400" y="595629"/>
                  </a:lnTo>
                  <a:lnTo>
                    <a:pt x="25400" y="589280"/>
                  </a:lnTo>
                  <a:close/>
                </a:path>
                <a:path w="25400" h="741679">
                  <a:moveTo>
                    <a:pt x="25400" y="595630"/>
                  </a:moveTo>
                  <a:lnTo>
                    <a:pt x="0" y="595630"/>
                  </a:lnTo>
                  <a:lnTo>
                    <a:pt x="0" y="615949"/>
                  </a:lnTo>
                  <a:lnTo>
                    <a:pt x="25400" y="615949"/>
                  </a:lnTo>
                  <a:lnTo>
                    <a:pt x="25400" y="595630"/>
                  </a:lnTo>
                  <a:close/>
                </a:path>
                <a:path w="25400" h="741679">
                  <a:moveTo>
                    <a:pt x="25400" y="615950"/>
                  </a:moveTo>
                  <a:lnTo>
                    <a:pt x="0" y="615950"/>
                  </a:lnTo>
                  <a:lnTo>
                    <a:pt x="0" y="622299"/>
                  </a:lnTo>
                  <a:lnTo>
                    <a:pt x="25400" y="622299"/>
                  </a:lnTo>
                  <a:lnTo>
                    <a:pt x="25400" y="615950"/>
                  </a:lnTo>
                  <a:close/>
                </a:path>
                <a:path w="25400" h="741679">
                  <a:moveTo>
                    <a:pt x="25400" y="622300"/>
                  </a:moveTo>
                  <a:lnTo>
                    <a:pt x="0" y="622300"/>
                  </a:lnTo>
                  <a:lnTo>
                    <a:pt x="0" y="641349"/>
                  </a:lnTo>
                  <a:lnTo>
                    <a:pt x="25400" y="641349"/>
                  </a:lnTo>
                  <a:lnTo>
                    <a:pt x="25400" y="622300"/>
                  </a:lnTo>
                  <a:close/>
                </a:path>
                <a:path w="25400" h="741679">
                  <a:moveTo>
                    <a:pt x="25400" y="641350"/>
                  </a:moveTo>
                  <a:lnTo>
                    <a:pt x="0" y="641350"/>
                  </a:lnTo>
                  <a:lnTo>
                    <a:pt x="0" y="647699"/>
                  </a:lnTo>
                  <a:lnTo>
                    <a:pt x="25400" y="647699"/>
                  </a:lnTo>
                  <a:lnTo>
                    <a:pt x="25400" y="641350"/>
                  </a:lnTo>
                  <a:close/>
                </a:path>
                <a:path w="25400" h="741679">
                  <a:moveTo>
                    <a:pt x="25400" y="647700"/>
                  </a:moveTo>
                  <a:lnTo>
                    <a:pt x="0" y="647700"/>
                  </a:lnTo>
                  <a:lnTo>
                    <a:pt x="0" y="654049"/>
                  </a:lnTo>
                  <a:lnTo>
                    <a:pt x="25400" y="654049"/>
                  </a:lnTo>
                  <a:lnTo>
                    <a:pt x="25400" y="647700"/>
                  </a:lnTo>
                  <a:close/>
                </a:path>
                <a:path w="25400" h="741679">
                  <a:moveTo>
                    <a:pt x="25400" y="654050"/>
                  </a:moveTo>
                  <a:lnTo>
                    <a:pt x="0" y="654050"/>
                  </a:lnTo>
                  <a:lnTo>
                    <a:pt x="0" y="660399"/>
                  </a:lnTo>
                  <a:lnTo>
                    <a:pt x="25400" y="660399"/>
                  </a:lnTo>
                  <a:lnTo>
                    <a:pt x="25400" y="654050"/>
                  </a:lnTo>
                  <a:close/>
                </a:path>
                <a:path w="25400" h="741679">
                  <a:moveTo>
                    <a:pt x="25400" y="660400"/>
                  </a:moveTo>
                  <a:lnTo>
                    <a:pt x="0" y="660400"/>
                  </a:lnTo>
                  <a:lnTo>
                    <a:pt x="0" y="666749"/>
                  </a:lnTo>
                  <a:lnTo>
                    <a:pt x="25400" y="666749"/>
                  </a:lnTo>
                  <a:lnTo>
                    <a:pt x="25400" y="660400"/>
                  </a:lnTo>
                  <a:close/>
                </a:path>
                <a:path w="25400" h="741679">
                  <a:moveTo>
                    <a:pt x="25400" y="666750"/>
                  </a:moveTo>
                  <a:lnTo>
                    <a:pt x="0" y="666750"/>
                  </a:lnTo>
                  <a:lnTo>
                    <a:pt x="0" y="673099"/>
                  </a:lnTo>
                  <a:lnTo>
                    <a:pt x="25400" y="673099"/>
                  </a:lnTo>
                  <a:lnTo>
                    <a:pt x="25400" y="666750"/>
                  </a:lnTo>
                  <a:close/>
                </a:path>
                <a:path w="25400" h="741679">
                  <a:moveTo>
                    <a:pt x="25400" y="673100"/>
                  </a:moveTo>
                  <a:lnTo>
                    <a:pt x="0" y="673100"/>
                  </a:lnTo>
                  <a:lnTo>
                    <a:pt x="0" y="679449"/>
                  </a:lnTo>
                  <a:lnTo>
                    <a:pt x="25400" y="679449"/>
                  </a:lnTo>
                  <a:lnTo>
                    <a:pt x="25400" y="673100"/>
                  </a:lnTo>
                  <a:close/>
                </a:path>
                <a:path w="25400" h="741679">
                  <a:moveTo>
                    <a:pt x="25400" y="679450"/>
                  </a:moveTo>
                  <a:lnTo>
                    <a:pt x="0" y="679450"/>
                  </a:lnTo>
                  <a:lnTo>
                    <a:pt x="0" y="692149"/>
                  </a:lnTo>
                  <a:lnTo>
                    <a:pt x="25400" y="692149"/>
                  </a:lnTo>
                  <a:lnTo>
                    <a:pt x="25400" y="679450"/>
                  </a:lnTo>
                  <a:close/>
                </a:path>
                <a:path w="25400" h="741679">
                  <a:moveTo>
                    <a:pt x="25400" y="692150"/>
                  </a:moveTo>
                  <a:lnTo>
                    <a:pt x="0" y="692150"/>
                  </a:lnTo>
                  <a:lnTo>
                    <a:pt x="0" y="698499"/>
                  </a:lnTo>
                  <a:lnTo>
                    <a:pt x="25400" y="698499"/>
                  </a:lnTo>
                  <a:lnTo>
                    <a:pt x="25400" y="692150"/>
                  </a:lnTo>
                  <a:close/>
                </a:path>
                <a:path w="25400" h="741679">
                  <a:moveTo>
                    <a:pt x="25400" y="698500"/>
                  </a:moveTo>
                  <a:lnTo>
                    <a:pt x="0" y="698500"/>
                  </a:lnTo>
                  <a:lnTo>
                    <a:pt x="0" y="704849"/>
                  </a:lnTo>
                  <a:lnTo>
                    <a:pt x="25400" y="704849"/>
                  </a:lnTo>
                  <a:lnTo>
                    <a:pt x="25400" y="698500"/>
                  </a:lnTo>
                  <a:close/>
                </a:path>
                <a:path w="25400" h="741679">
                  <a:moveTo>
                    <a:pt x="25400" y="704850"/>
                  </a:moveTo>
                  <a:lnTo>
                    <a:pt x="0" y="704850"/>
                  </a:lnTo>
                  <a:lnTo>
                    <a:pt x="0" y="711199"/>
                  </a:lnTo>
                  <a:lnTo>
                    <a:pt x="25400" y="711199"/>
                  </a:lnTo>
                  <a:lnTo>
                    <a:pt x="25400" y="704850"/>
                  </a:lnTo>
                  <a:close/>
                </a:path>
                <a:path w="25400" h="741679">
                  <a:moveTo>
                    <a:pt x="25400" y="711200"/>
                  </a:moveTo>
                  <a:lnTo>
                    <a:pt x="0" y="711200"/>
                  </a:lnTo>
                  <a:lnTo>
                    <a:pt x="0" y="717549"/>
                  </a:lnTo>
                  <a:lnTo>
                    <a:pt x="25400" y="717549"/>
                  </a:lnTo>
                  <a:lnTo>
                    <a:pt x="25400" y="711200"/>
                  </a:lnTo>
                  <a:close/>
                </a:path>
                <a:path w="25400" h="741679">
                  <a:moveTo>
                    <a:pt x="25400" y="717550"/>
                  </a:moveTo>
                  <a:lnTo>
                    <a:pt x="0" y="717550"/>
                  </a:lnTo>
                  <a:lnTo>
                    <a:pt x="0" y="723899"/>
                  </a:lnTo>
                  <a:lnTo>
                    <a:pt x="25400" y="723899"/>
                  </a:lnTo>
                  <a:lnTo>
                    <a:pt x="25400" y="717550"/>
                  </a:lnTo>
                  <a:close/>
                </a:path>
                <a:path w="25400" h="741679">
                  <a:moveTo>
                    <a:pt x="25400" y="723900"/>
                  </a:moveTo>
                  <a:lnTo>
                    <a:pt x="0" y="723900"/>
                  </a:lnTo>
                  <a:lnTo>
                    <a:pt x="0" y="727709"/>
                  </a:lnTo>
                  <a:lnTo>
                    <a:pt x="25400" y="727709"/>
                  </a:lnTo>
                  <a:lnTo>
                    <a:pt x="25400" y="723900"/>
                  </a:lnTo>
                  <a:close/>
                </a:path>
                <a:path w="25400" h="741679">
                  <a:moveTo>
                    <a:pt x="25400" y="727710"/>
                  </a:moveTo>
                  <a:lnTo>
                    <a:pt x="0" y="727710"/>
                  </a:lnTo>
                  <a:lnTo>
                    <a:pt x="0" y="730250"/>
                  </a:lnTo>
                  <a:lnTo>
                    <a:pt x="2540" y="730250"/>
                  </a:lnTo>
                  <a:lnTo>
                    <a:pt x="2540" y="731520"/>
                  </a:lnTo>
                  <a:lnTo>
                    <a:pt x="5079" y="731520"/>
                  </a:lnTo>
                  <a:lnTo>
                    <a:pt x="5079" y="732789"/>
                  </a:lnTo>
                  <a:lnTo>
                    <a:pt x="7619" y="732789"/>
                  </a:lnTo>
                  <a:lnTo>
                    <a:pt x="7619" y="734059"/>
                  </a:lnTo>
                  <a:lnTo>
                    <a:pt x="25400" y="734059"/>
                  </a:lnTo>
                  <a:lnTo>
                    <a:pt x="25400" y="727710"/>
                  </a:lnTo>
                  <a:close/>
                </a:path>
                <a:path w="25400" h="741679">
                  <a:moveTo>
                    <a:pt x="25400" y="734060"/>
                  </a:moveTo>
                  <a:lnTo>
                    <a:pt x="10159" y="734060"/>
                  </a:lnTo>
                  <a:lnTo>
                    <a:pt x="10159" y="735329"/>
                  </a:lnTo>
                  <a:lnTo>
                    <a:pt x="12700" y="735329"/>
                  </a:lnTo>
                  <a:lnTo>
                    <a:pt x="12700" y="736599"/>
                  </a:lnTo>
                  <a:lnTo>
                    <a:pt x="25400" y="736599"/>
                  </a:lnTo>
                  <a:lnTo>
                    <a:pt x="25400" y="734060"/>
                  </a:lnTo>
                  <a:close/>
                </a:path>
                <a:path w="25400" h="741679">
                  <a:moveTo>
                    <a:pt x="25400" y="736600"/>
                  </a:moveTo>
                  <a:lnTo>
                    <a:pt x="15240" y="736600"/>
                  </a:lnTo>
                  <a:lnTo>
                    <a:pt x="15240" y="737870"/>
                  </a:lnTo>
                  <a:lnTo>
                    <a:pt x="17779" y="737870"/>
                  </a:lnTo>
                  <a:lnTo>
                    <a:pt x="17779" y="739139"/>
                  </a:lnTo>
                  <a:lnTo>
                    <a:pt x="20319" y="739139"/>
                  </a:lnTo>
                  <a:lnTo>
                    <a:pt x="20319" y="740409"/>
                  </a:lnTo>
                  <a:lnTo>
                    <a:pt x="25400" y="740409"/>
                  </a:lnTo>
                  <a:lnTo>
                    <a:pt x="25400" y="736600"/>
                  </a:lnTo>
                  <a:close/>
                </a:path>
                <a:path w="25400" h="741679">
                  <a:moveTo>
                    <a:pt x="25400" y="740410"/>
                  </a:moveTo>
                  <a:lnTo>
                    <a:pt x="22859" y="740410"/>
                  </a:lnTo>
                  <a:lnTo>
                    <a:pt x="22859" y="741679"/>
                  </a:lnTo>
                  <a:lnTo>
                    <a:pt x="25400" y="741679"/>
                  </a:lnTo>
                  <a:lnTo>
                    <a:pt x="25400" y="740410"/>
                  </a:lnTo>
                  <a:close/>
                </a:path>
              </a:pathLst>
            </a:custGeom>
            <a:solidFill>
              <a:srgbClr val="819AE4"/>
            </a:solidFill>
          </p:spPr>
          <p:txBody>
            <a:bodyPr wrap="square" lIns="0" tIns="0" rIns="0" bIns="0" rtlCol="0"/>
            <a:lstStyle/>
            <a:p>
              <a:endParaRPr/>
            </a:p>
          </p:txBody>
        </p:sp>
        <p:sp>
          <p:nvSpPr>
            <p:cNvPr id="646" name="object 646"/>
            <p:cNvSpPr/>
            <p:nvPr/>
          </p:nvSpPr>
          <p:spPr>
            <a:xfrm>
              <a:off x="1101090" y="4616450"/>
              <a:ext cx="25400" cy="732790"/>
            </a:xfrm>
            <a:custGeom>
              <a:avLst/>
              <a:gdLst/>
              <a:ahLst/>
              <a:cxnLst/>
              <a:rect l="l" t="t" r="r" b="b"/>
              <a:pathLst>
                <a:path w="25400" h="732789">
                  <a:moveTo>
                    <a:pt x="6349" y="0"/>
                  </a:moveTo>
                  <a:lnTo>
                    <a:pt x="0" y="0"/>
                  </a:lnTo>
                  <a:lnTo>
                    <a:pt x="0" y="2539"/>
                  </a:lnTo>
                  <a:lnTo>
                    <a:pt x="13969" y="2539"/>
                  </a:lnTo>
                  <a:lnTo>
                    <a:pt x="13969" y="1269"/>
                  </a:lnTo>
                  <a:lnTo>
                    <a:pt x="6349" y="1269"/>
                  </a:lnTo>
                  <a:lnTo>
                    <a:pt x="6349" y="0"/>
                  </a:lnTo>
                  <a:close/>
                </a:path>
                <a:path w="25400" h="732789">
                  <a:moveTo>
                    <a:pt x="21589" y="2540"/>
                  </a:moveTo>
                  <a:lnTo>
                    <a:pt x="0" y="2540"/>
                  </a:lnTo>
                  <a:lnTo>
                    <a:pt x="0" y="8889"/>
                  </a:lnTo>
                  <a:lnTo>
                    <a:pt x="25400" y="8889"/>
                  </a:lnTo>
                  <a:lnTo>
                    <a:pt x="25400" y="3810"/>
                  </a:lnTo>
                  <a:lnTo>
                    <a:pt x="21589" y="3810"/>
                  </a:lnTo>
                  <a:lnTo>
                    <a:pt x="21589" y="2540"/>
                  </a:lnTo>
                  <a:close/>
                </a:path>
                <a:path w="25400" h="732789">
                  <a:moveTo>
                    <a:pt x="25400" y="8890"/>
                  </a:moveTo>
                  <a:lnTo>
                    <a:pt x="0" y="8890"/>
                  </a:lnTo>
                  <a:lnTo>
                    <a:pt x="0" y="15239"/>
                  </a:lnTo>
                  <a:lnTo>
                    <a:pt x="25400" y="15239"/>
                  </a:lnTo>
                  <a:lnTo>
                    <a:pt x="25400" y="8890"/>
                  </a:lnTo>
                  <a:close/>
                </a:path>
                <a:path w="25400" h="732789">
                  <a:moveTo>
                    <a:pt x="25400" y="15240"/>
                  </a:moveTo>
                  <a:lnTo>
                    <a:pt x="0" y="15240"/>
                  </a:lnTo>
                  <a:lnTo>
                    <a:pt x="0" y="27939"/>
                  </a:lnTo>
                  <a:lnTo>
                    <a:pt x="25400" y="27939"/>
                  </a:lnTo>
                  <a:lnTo>
                    <a:pt x="25400" y="15240"/>
                  </a:lnTo>
                  <a:close/>
                </a:path>
                <a:path w="25400" h="732789">
                  <a:moveTo>
                    <a:pt x="25400" y="27940"/>
                  </a:moveTo>
                  <a:lnTo>
                    <a:pt x="0" y="27940"/>
                  </a:lnTo>
                  <a:lnTo>
                    <a:pt x="0" y="34289"/>
                  </a:lnTo>
                  <a:lnTo>
                    <a:pt x="25400" y="34289"/>
                  </a:lnTo>
                  <a:lnTo>
                    <a:pt x="25400" y="27940"/>
                  </a:lnTo>
                  <a:close/>
                </a:path>
                <a:path w="25400" h="732789">
                  <a:moveTo>
                    <a:pt x="25400" y="34290"/>
                  </a:moveTo>
                  <a:lnTo>
                    <a:pt x="0" y="34290"/>
                  </a:lnTo>
                  <a:lnTo>
                    <a:pt x="0" y="40639"/>
                  </a:lnTo>
                  <a:lnTo>
                    <a:pt x="25400" y="40639"/>
                  </a:lnTo>
                  <a:lnTo>
                    <a:pt x="25400" y="34290"/>
                  </a:lnTo>
                  <a:close/>
                </a:path>
                <a:path w="25400" h="732789">
                  <a:moveTo>
                    <a:pt x="25400" y="40640"/>
                  </a:moveTo>
                  <a:lnTo>
                    <a:pt x="0" y="40640"/>
                  </a:lnTo>
                  <a:lnTo>
                    <a:pt x="0" y="46989"/>
                  </a:lnTo>
                  <a:lnTo>
                    <a:pt x="25400" y="46989"/>
                  </a:lnTo>
                  <a:lnTo>
                    <a:pt x="25400" y="40640"/>
                  </a:lnTo>
                  <a:close/>
                </a:path>
                <a:path w="25400" h="732789">
                  <a:moveTo>
                    <a:pt x="25400" y="46990"/>
                  </a:moveTo>
                  <a:lnTo>
                    <a:pt x="0" y="46990"/>
                  </a:lnTo>
                  <a:lnTo>
                    <a:pt x="0" y="53339"/>
                  </a:lnTo>
                  <a:lnTo>
                    <a:pt x="25400" y="53339"/>
                  </a:lnTo>
                  <a:lnTo>
                    <a:pt x="25400" y="46990"/>
                  </a:lnTo>
                  <a:close/>
                </a:path>
                <a:path w="25400" h="732789">
                  <a:moveTo>
                    <a:pt x="25400" y="53340"/>
                  </a:moveTo>
                  <a:lnTo>
                    <a:pt x="0" y="53340"/>
                  </a:lnTo>
                  <a:lnTo>
                    <a:pt x="0" y="72389"/>
                  </a:lnTo>
                  <a:lnTo>
                    <a:pt x="25400" y="72389"/>
                  </a:lnTo>
                  <a:lnTo>
                    <a:pt x="25400" y="53340"/>
                  </a:lnTo>
                  <a:close/>
                </a:path>
                <a:path w="25400" h="732789">
                  <a:moveTo>
                    <a:pt x="25400" y="72390"/>
                  </a:moveTo>
                  <a:lnTo>
                    <a:pt x="0" y="72390"/>
                  </a:lnTo>
                  <a:lnTo>
                    <a:pt x="0" y="78739"/>
                  </a:lnTo>
                  <a:lnTo>
                    <a:pt x="25400" y="78739"/>
                  </a:lnTo>
                  <a:lnTo>
                    <a:pt x="25400" y="72390"/>
                  </a:lnTo>
                  <a:close/>
                </a:path>
                <a:path w="25400" h="732789">
                  <a:moveTo>
                    <a:pt x="25400" y="78740"/>
                  </a:moveTo>
                  <a:lnTo>
                    <a:pt x="0" y="78740"/>
                  </a:lnTo>
                  <a:lnTo>
                    <a:pt x="0" y="91439"/>
                  </a:lnTo>
                  <a:lnTo>
                    <a:pt x="25400" y="91439"/>
                  </a:lnTo>
                  <a:lnTo>
                    <a:pt x="25400" y="78740"/>
                  </a:lnTo>
                  <a:close/>
                </a:path>
                <a:path w="25400" h="732789">
                  <a:moveTo>
                    <a:pt x="25400" y="91440"/>
                  </a:moveTo>
                  <a:lnTo>
                    <a:pt x="0" y="91440"/>
                  </a:lnTo>
                  <a:lnTo>
                    <a:pt x="0" y="97789"/>
                  </a:lnTo>
                  <a:lnTo>
                    <a:pt x="25400" y="97789"/>
                  </a:lnTo>
                  <a:lnTo>
                    <a:pt x="25400" y="91440"/>
                  </a:lnTo>
                  <a:close/>
                </a:path>
                <a:path w="25400" h="732789">
                  <a:moveTo>
                    <a:pt x="25400" y="97790"/>
                  </a:moveTo>
                  <a:lnTo>
                    <a:pt x="0" y="97790"/>
                  </a:lnTo>
                  <a:lnTo>
                    <a:pt x="0" y="116839"/>
                  </a:lnTo>
                  <a:lnTo>
                    <a:pt x="25400" y="116839"/>
                  </a:lnTo>
                  <a:lnTo>
                    <a:pt x="25400" y="97790"/>
                  </a:lnTo>
                  <a:close/>
                </a:path>
                <a:path w="25400" h="732789">
                  <a:moveTo>
                    <a:pt x="25400" y="116840"/>
                  </a:moveTo>
                  <a:lnTo>
                    <a:pt x="0" y="116840"/>
                  </a:lnTo>
                  <a:lnTo>
                    <a:pt x="0" y="123189"/>
                  </a:lnTo>
                  <a:lnTo>
                    <a:pt x="25400" y="123189"/>
                  </a:lnTo>
                  <a:lnTo>
                    <a:pt x="25400" y="116840"/>
                  </a:lnTo>
                  <a:close/>
                </a:path>
                <a:path w="25400" h="732789">
                  <a:moveTo>
                    <a:pt x="25400" y="123190"/>
                  </a:moveTo>
                  <a:lnTo>
                    <a:pt x="0" y="123190"/>
                  </a:lnTo>
                  <a:lnTo>
                    <a:pt x="0" y="129539"/>
                  </a:lnTo>
                  <a:lnTo>
                    <a:pt x="25400" y="129539"/>
                  </a:lnTo>
                  <a:lnTo>
                    <a:pt x="25400" y="123190"/>
                  </a:lnTo>
                  <a:close/>
                </a:path>
                <a:path w="25400" h="732789">
                  <a:moveTo>
                    <a:pt x="25400" y="129540"/>
                  </a:moveTo>
                  <a:lnTo>
                    <a:pt x="0" y="129540"/>
                  </a:lnTo>
                  <a:lnTo>
                    <a:pt x="0" y="135889"/>
                  </a:lnTo>
                  <a:lnTo>
                    <a:pt x="25400" y="135889"/>
                  </a:lnTo>
                  <a:lnTo>
                    <a:pt x="25400" y="129540"/>
                  </a:lnTo>
                  <a:close/>
                </a:path>
                <a:path w="25400" h="732789">
                  <a:moveTo>
                    <a:pt x="25400" y="135890"/>
                  </a:moveTo>
                  <a:lnTo>
                    <a:pt x="0" y="135890"/>
                  </a:lnTo>
                  <a:lnTo>
                    <a:pt x="0" y="142239"/>
                  </a:lnTo>
                  <a:lnTo>
                    <a:pt x="25400" y="142239"/>
                  </a:lnTo>
                  <a:lnTo>
                    <a:pt x="25400" y="135890"/>
                  </a:lnTo>
                  <a:close/>
                </a:path>
                <a:path w="25400" h="732789">
                  <a:moveTo>
                    <a:pt x="25400" y="142240"/>
                  </a:moveTo>
                  <a:lnTo>
                    <a:pt x="0" y="142240"/>
                  </a:lnTo>
                  <a:lnTo>
                    <a:pt x="0" y="148589"/>
                  </a:lnTo>
                  <a:lnTo>
                    <a:pt x="25400" y="148589"/>
                  </a:lnTo>
                  <a:lnTo>
                    <a:pt x="25400" y="142240"/>
                  </a:lnTo>
                  <a:close/>
                </a:path>
                <a:path w="25400" h="732789">
                  <a:moveTo>
                    <a:pt x="25400" y="148590"/>
                  </a:moveTo>
                  <a:lnTo>
                    <a:pt x="0" y="148590"/>
                  </a:lnTo>
                  <a:lnTo>
                    <a:pt x="0" y="154939"/>
                  </a:lnTo>
                  <a:lnTo>
                    <a:pt x="25400" y="154939"/>
                  </a:lnTo>
                  <a:lnTo>
                    <a:pt x="25400" y="148590"/>
                  </a:lnTo>
                  <a:close/>
                </a:path>
                <a:path w="25400" h="732789">
                  <a:moveTo>
                    <a:pt x="25400" y="154940"/>
                  </a:moveTo>
                  <a:lnTo>
                    <a:pt x="0" y="154940"/>
                  </a:lnTo>
                  <a:lnTo>
                    <a:pt x="0" y="167639"/>
                  </a:lnTo>
                  <a:lnTo>
                    <a:pt x="25400" y="167639"/>
                  </a:lnTo>
                  <a:lnTo>
                    <a:pt x="25400" y="154940"/>
                  </a:lnTo>
                  <a:close/>
                </a:path>
                <a:path w="25400" h="732789">
                  <a:moveTo>
                    <a:pt x="25400" y="167640"/>
                  </a:moveTo>
                  <a:lnTo>
                    <a:pt x="0" y="167640"/>
                  </a:lnTo>
                  <a:lnTo>
                    <a:pt x="0" y="173989"/>
                  </a:lnTo>
                  <a:lnTo>
                    <a:pt x="25400" y="173989"/>
                  </a:lnTo>
                  <a:lnTo>
                    <a:pt x="25400" y="167640"/>
                  </a:lnTo>
                  <a:close/>
                </a:path>
                <a:path w="25400" h="732789">
                  <a:moveTo>
                    <a:pt x="25400" y="173990"/>
                  </a:moveTo>
                  <a:lnTo>
                    <a:pt x="0" y="173990"/>
                  </a:lnTo>
                  <a:lnTo>
                    <a:pt x="0" y="180339"/>
                  </a:lnTo>
                  <a:lnTo>
                    <a:pt x="25400" y="180339"/>
                  </a:lnTo>
                  <a:lnTo>
                    <a:pt x="25400" y="173990"/>
                  </a:lnTo>
                  <a:close/>
                </a:path>
                <a:path w="25400" h="732789">
                  <a:moveTo>
                    <a:pt x="25400" y="180340"/>
                  </a:moveTo>
                  <a:lnTo>
                    <a:pt x="0" y="180340"/>
                  </a:lnTo>
                  <a:lnTo>
                    <a:pt x="0" y="186689"/>
                  </a:lnTo>
                  <a:lnTo>
                    <a:pt x="25400" y="186689"/>
                  </a:lnTo>
                  <a:lnTo>
                    <a:pt x="25400" y="180340"/>
                  </a:lnTo>
                  <a:close/>
                </a:path>
                <a:path w="25400" h="732789">
                  <a:moveTo>
                    <a:pt x="25400" y="186690"/>
                  </a:moveTo>
                  <a:lnTo>
                    <a:pt x="0" y="186690"/>
                  </a:lnTo>
                  <a:lnTo>
                    <a:pt x="0" y="193039"/>
                  </a:lnTo>
                  <a:lnTo>
                    <a:pt x="25400" y="193039"/>
                  </a:lnTo>
                  <a:lnTo>
                    <a:pt x="25400" y="186690"/>
                  </a:lnTo>
                  <a:close/>
                </a:path>
                <a:path w="25400" h="732789">
                  <a:moveTo>
                    <a:pt x="25400" y="193040"/>
                  </a:moveTo>
                  <a:lnTo>
                    <a:pt x="0" y="193040"/>
                  </a:lnTo>
                  <a:lnTo>
                    <a:pt x="0" y="199389"/>
                  </a:lnTo>
                  <a:lnTo>
                    <a:pt x="25400" y="199389"/>
                  </a:lnTo>
                  <a:lnTo>
                    <a:pt x="25400" y="193040"/>
                  </a:lnTo>
                  <a:close/>
                </a:path>
                <a:path w="25400" h="732789">
                  <a:moveTo>
                    <a:pt x="25400" y="199390"/>
                  </a:moveTo>
                  <a:lnTo>
                    <a:pt x="0" y="199390"/>
                  </a:lnTo>
                  <a:lnTo>
                    <a:pt x="0" y="205739"/>
                  </a:lnTo>
                  <a:lnTo>
                    <a:pt x="25400" y="205739"/>
                  </a:lnTo>
                  <a:lnTo>
                    <a:pt x="25400" y="199390"/>
                  </a:lnTo>
                  <a:close/>
                </a:path>
                <a:path w="25400" h="732789">
                  <a:moveTo>
                    <a:pt x="25400" y="205740"/>
                  </a:moveTo>
                  <a:lnTo>
                    <a:pt x="0" y="205740"/>
                  </a:lnTo>
                  <a:lnTo>
                    <a:pt x="0" y="212089"/>
                  </a:lnTo>
                  <a:lnTo>
                    <a:pt x="25400" y="212089"/>
                  </a:lnTo>
                  <a:lnTo>
                    <a:pt x="25400" y="205740"/>
                  </a:lnTo>
                  <a:close/>
                </a:path>
                <a:path w="25400" h="732789">
                  <a:moveTo>
                    <a:pt x="25400" y="212090"/>
                  </a:moveTo>
                  <a:lnTo>
                    <a:pt x="0" y="212090"/>
                  </a:lnTo>
                  <a:lnTo>
                    <a:pt x="0" y="218439"/>
                  </a:lnTo>
                  <a:lnTo>
                    <a:pt x="25400" y="218439"/>
                  </a:lnTo>
                  <a:lnTo>
                    <a:pt x="25400" y="212090"/>
                  </a:lnTo>
                  <a:close/>
                </a:path>
                <a:path w="25400" h="732789">
                  <a:moveTo>
                    <a:pt x="25400" y="218440"/>
                  </a:moveTo>
                  <a:lnTo>
                    <a:pt x="0" y="218440"/>
                  </a:lnTo>
                  <a:lnTo>
                    <a:pt x="0" y="224789"/>
                  </a:lnTo>
                  <a:lnTo>
                    <a:pt x="25400" y="224789"/>
                  </a:lnTo>
                  <a:lnTo>
                    <a:pt x="25400" y="218440"/>
                  </a:lnTo>
                  <a:close/>
                </a:path>
                <a:path w="25400" h="732789">
                  <a:moveTo>
                    <a:pt x="25400" y="224790"/>
                  </a:moveTo>
                  <a:lnTo>
                    <a:pt x="0" y="224790"/>
                  </a:lnTo>
                  <a:lnTo>
                    <a:pt x="0" y="237489"/>
                  </a:lnTo>
                  <a:lnTo>
                    <a:pt x="25400" y="237489"/>
                  </a:lnTo>
                  <a:lnTo>
                    <a:pt x="25400" y="224790"/>
                  </a:lnTo>
                  <a:close/>
                </a:path>
                <a:path w="25400" h="732789">
                  <a:moveTo>
                    <a:pt x="25400" y="237490"/>
                  </a:moveTo>
                  <a:lnTo>
                    <a:pt x="0" y="237490"/>
                  </a:lnTo>
                  <a:lnTo>
                    <a:pt x="0" y="243839"/>
                  </a:lnTo>
                  <a:lnTo>
                    <a:pt x="25400" y="243839"/>
                  </a:lnTo>
                  <a:lnTo>
                    <a:pt x="25400" y="237490"/>
                  </a:lnTo>
                  <a:close/>
                </a:path>
                <a:path w="25400" h="732789">
                  <a:moveTo>
                    <a:pt x="25400" y="243840"/>
                  </a:moveTo>
                  <a:lnTo>
                    <a:pt x="0" y="243840"/>
                  </a:lnTo>
                  <a:lnTo>
                    <a:pt x="0" y="250189"/>
                  </a:lnTo>
                  <a:lnTo>
                    <a:pt x="25400" y="250189"/>
                  </a:lnTo>
                  <a:lnTo>
                    <a:pt x="25400" y="243840"/>
                  </a:lnTo>
                  <a:close/>
                </a:path>
                <a:path w="25400" h="732789">
                  <a:moveTo>
                    <a:pt x="25400" y="250190"/>
                  </a:moveTo>
                  <a:lnTo>
                    <a:pt x="0" y="250190"/>
                  </a:lnTo>
                  <a:lnTo>
                    <a:pt x="0" y="256539"/>
                  </a:lnTo>
                  <a:lnTo>
                    <a:pt x="25400" y="256539"/>
                  </a:lnTo>
                  <a:lnTo>
                    <a:pt x="25400" y="250190"/>
                  </a:lnTo>
                  <a:close/>
                </a:path>
                <a:path w="25400" h="732789">
                  <a:moveTo>
                    <a:pt x="25400" y="256540"/>
                  </a:moveTo>
                  <a:lnTo>
                    <a:pt x="0" y="256540"/>
                  </a:lnTo>
                  <a:lnTo>
                    <a:pt x="0" y="262889"/>
                  </a:lnTo>
                  <a:lnTo>
                    <a:pt x="25400" y="262889"/>
                  </a:lnTo>
                  <a:lnTo>
                    <a:pt x="25400" y="256540"/>
                  </a:lnTo>
                  <a:close/>
                </a:path>
                <a:path w="25400" h="732789">
                  <a:moveTo>
                    <a:pt x="25400" y="262890"/>
                  </a:moveTo>
                  <a:lnTo>
                    <a:pt x="0" y="262890"/>
                  </a:lnTo>
                  <a:lnTo>
                    <a:pt x="0" y="269239"/>
                  </a:lnTo>
                  <a:lnTo>
                    <a:pt x="25400" y="269239"/>
                  </a:lnTo>
                  <a:lnTo>
                    <a:pt x="25400" y="262890"/>
                  </a:lnTo>
                  <a:close/>
                </a:path>
                <a:path w="25400" h="732789">
                  <a:moveTo>
                    <a:pt x="25400" y="269240"/>
                  </a:moveTo>
                  <a:lnTo>
                    <a:pt x="0" y="269240"/>
                  </a:lnTo>
                  <a:lnTo>
                    <a:pt x="0" y="275589"/>
                  </a:lnTo>
                  <a:lnTo>
                    <a:pt x="25400" y="275589"/>
                  </a:lnTo>
                  <a:lnTo>
                    <a:pt x="25400" y="269240"/>
                  </a:lnTo>
                  <a:close/>
                </a:path>
                <a:path w="25400" h="732789">
                  <a:moveTo>
                    <a:pt x="25400" y="275590"/>
                  </a:moveTo>
                  <a:lnTo>
                    <a:pt x="0" y="275590"/>
                  </a:lnTo>
                  <a:lnTo>
                    <a:pt x="0" y="281939"/>
                  </a:lnTo>
                  <a:lnTo>
                    <a:pt x="25400" y="281939"/>
                  </a:lnTo>
                  <a:lnTo>
                    <a:pt x="25400" y="275590"/>
                  </a:lnTo>
                  <a:close/>
                </a:path>
                <a:path w="25400" h="732789">
                  <a:moveTo>
                    <a:pt x="25400" y="281940"/>
                  </a:moveTo>
                  <a:lnTo>
                    <a:pt x="0" y="281940"/>
                  </a:lnTo>
                  <a:lnTo>
                    <a:pt x="0" y="288289"/>
                  </a:lnTo>
                  <a:lnTo>
                    <a:pt x="25400" y="288289"/>
                  </a:lnTo>
                  <a:lnTo>
                    <a:pt x="25400" y="281940"/>
                  </a:lnTo>
                  <a:close/>
                </a:path>
                <a:path w="25400" h="732789">
                  <a:moveTo>
                    <a:pt x="25400" y="288290"/>
                  </a:moveTo>
                  <a:lnTo>
                    <a:pt x="0" y="288290"/>
                  </a:lnTo>
                  <a:lnTo>
                    <a:pt x="0" y="294639"/>
                  </a:lnTo>
                  <a:lnTo>
                    <a:pt x="25400" y="294639"/>
                  </a:lnTo>
                  <a:lnTo>
                    <a:pt x="25400" y="288290"/>
                  </a:lnTo>
                  <a:close/>
                </a:path>
                <a:path w="25400" h="732789">
                  <a:moveTo>
                    <a:pt x="25400" y="294640"/>
                  </a:moveTo>
                  <a:lnTo>
                    <a:pt x="0" y="294640"/>
                  </a:lnTo>
                  <a:lnTo>
                    <a:pt x="0" y="300989"/>
                  </a:lnTo>
                  <a:lnTo>
                    <a:pt x="25400" y="300989"/>
                  </a:lnTo>
                  <a:lnTo>
                    <a:pt x="25400" y="294640"/>
                  </a:lnTo>
                  <a:close/>
                </a:path>
                <a:path w="25400" h="732789">
                  <a:moveTo>
                    <a:pt x="25400" y="300990"/>
                  </a:moveTo>
                  <a:lnTo>
                    <a:pt x="0" y="300990"/>
                  </a:lnTo>
                  <a:lnTo>
                    <a:pt x="0" y="307339"/>
                  </a:lnTo>
                  <a:lnTo>
                    <a:pt x="25400" y="307339"/>
                  </a:lnTo>
                  <a:lnTo>
                    <a:pt x="25400" y="300990"/>
                  </a:lnTo>
                  <a:close/>
                </a:path>
                <a:path w="25400" h="732789">
                  <a:moveTo>
                    <a:pt x="25400" y="307340"/>
                  </a:moveTo>
                  <a:lnTo>
                    <a:pt x="0" y="307340"/>
                  </a:lnTo>
                  <a:lnTo>
                    <a:pt x="0" y="313689"/>
                  </a:lnTo>
                  <a:lnTo>
                    <a:pt x="25400" y="313689"/>
                  </a:lnTo>
                  <a:lnTo>
                    <a:pt x="25400" y="307340"/>
                  </a:lnTo>
                  <a:close/>
                </a:path>
                <a:path w="25400" h="732789">
                  <a:moveTo>
                    <a:pt x="25400" y="313690"/>
                  </a:moveTo>
                  <a:lnTo>
                    <a:pt x="0" y="313690"/>
                  </a:lnTo>
                  <a:lnTo>
                    <a:pt x="0" y="320039"/>
                  </a:lnTo>
                  <a:lnTo>
                    <a:pt x="25400" y="320039"/>
                  </a:lnTo>
                  <a:lnTo>
                    <a:pt x="25400" y="313690"/>
                  </a:lnTo>
                  <a:close/>
                </a:path>
                <a:path w="25400" h="732789">
                  <a:moveTo>
                    <a:pt x="25400" y="320040"/>
                  </a:moveTo>
                  <a:lnTo>
                    <a:pt x="0" y="320040"/>
                  </a:lnTo>
                  <a:lnTo>
                    <a:pt x="0" y="326389"/>
                  </a:lnTo>
                  <a:lnTo>
                    <a:pt x="25400" y="326389"/>
                  </a:lnTo>
                  <a:lnTo>
                    <a:pt x="25400" y="320040"/>
                  </a:lnTo>
                  <a:close/>
                </a:path>
                <a:path w="25400" h="732789">
                  <a:moveTo>
                    <a:pt x="25400" y="326390"/>
                  </a:moveTo>
                  <a:lnTo>
                    <a:pt x="0" y="326390"/>
                  </a:lnTo>
                  <a:lnTo>
                    <a:pt x="0" y="332739"/>
                  </a:lnTo>
                  <a:lnTo>
                    <a:pt x="25400" y="332739"/>
                  </a:lnTo>
                  <a:lnTo>
                    <a:pt x="25400" y="326390"/>
                  </a:lnTo>
                  <a:close/>
                </a:path>
                <a:path w="25400" h="732789">
                  <a:moveTo>
                    <a:pt x="25400" y="332740"/>
                  </a:moveTo>
                  <a:lnTo>
                    <a:pt x="0" y="332740"/>
                  </a:lnTo>
                  <a:lnTo>
                    <a:pt x="0" y="339089"/>
                  </a:lnTo>
                  <a:lnTo>
                    <a:pt x="25400" y="339089"/>
                  </a:lnTo>
                  <a:lnTo>
                    <a:pt x="25400" y="332740"/>
                  </a:lnTo>
                  <a:close/>
                </a:path>
                <a:path w="25400" h="732789">
                  <a:moveTo>
                    <a:pt x="25400" y="339090"/>
                  </a:moveTo>
                  <a:lnTo>
                    <a:pt x="0" y="339090"/>
                  </a:lnTo>
                  <a:lnTo>
                    <a:pt x="0" y="345439"/>
                  </a:lnTo>
                  <a:lnTo>
                    <a:pt x="25400" y="345439"/>
                  </a:lnTo>
                  <a:lnTo>
                    <a:pt x="25400" y="339090"/>
                  </a:lnTo>
                  <a:close/>
                </a:path>
                <a:path w="25400" h="732789">
                  <a:moveTo>
                    <a:pt x="25400" y="345440"/>
                  </a:moveTo>
                  <a:lnTo>
                    <a:pt x="0" y="345440"/>
                  </a:lnTo>
                  <a:lnTo>
                    <a:pt x="0" y="364489"/>
                  </a:lnTo>
                  <a:lnTo>
                    <a:pt x="25400" y="364489"/>
                  </a:lnTo>
                  <a:lnTo>
                    <a:pt x="25400" y="345440"/>
                  </a:lnTo>
                  <a:close/>
                </a:path>
                <a:path w="25400" h="732789">
                  <a:moveTo>
                    <a:pt x="25400" y="364490"/>
                  </a:moveTo>
                  <a:lnTo>
                    <a:pt x="0" y="364490"/>
                  </a:lnTo>
                  <a:lnTo>
                    <a:pt x="0" y="370839"/>
                  </a:lnTo>
                  <a:lnTo>
                    <a:pt x="25400" y="370839"/>
                  </a:lnTo>
                  <a:lnTo>
                    <a:pt x="25400" y="364490"/>
                  </a:lnTo>
                  <a:close/>
                </a:path>
                <a:path w="25400" h="732789">
                  <a:moveTo>
                    <a:pt x="25400" y="370840"/>
                  </a:moveTo>
                  <a:lnTo>
                    <a:pt x="0" y="370840"/>
                  </a:lnTo>
                  <a:lnTo>
                    <a:pt x="0" y="408939"/>
                  </a:lnTo>
                  <a:lnTo>
                    <a:pt x="25400" y="408939"/>
                  </a:lnTo>
                  <a:lnTo>
                    <a:pt x="25400" y="370840"/>
                  </a:lnTo>
                  <a:close/>
                </a:path>
                <a:path w="25400" h="732789">
                  <a:moveTo>
                    <a:pt x="25400" y="408940"/>
                  </a:moveTo>
                  <a:lnTo>
                    <a:pt x="0" y="408940"/>
                  </a:lnTo>
                  <a:lnTo>
                    <a:pt x="0" y="415289"/>
                  </a:lnTo>
                  <a:lnTo>
                    <a:pt x="25400" y="415289"/>
                  </a:lnTo>
                  <a:lnTo>
                    <a:pt x="25400" y="408940"/>
                  </a:lnTo>
                  <a:close/>
                </a:path>
                <a:path w="25400" h="732789">
                  <a:moveTo>
                    <a:pt x="25400" y="415290"/>
                  </a:moveTo>
                  <a:lnTo>
                    <a:pt x="0" y="415290"/>
                  </a:lnTo>
                  <a:lnTo>
                    <a:pt x="0" y="427989"/>
                  </a:lnTo>
                  <a:lnTo>
                    <a:pt x="25400" y="427989"/>
                  </a:lnTo>
                  <a:lnTo>
                    <a:pt x="25400" y="415290"/>
                  </a:lnTo>
                  <a:close/>
                </a:path>
                <a:path w="25400" h="732789">
                  <a:moveTo>
                    <a:pt x="25400" y="427990"/>
                  </a:moveTo>
                  <a:lnTo>
                    <a:pt x="0" y="427990"/>
                  </a:lnTo>
                  <a:lnTo>
                    <a:pt x="0" y="434339"/>
                  </a:lnTo>
                  <a:lnTo>
                    <a:pt x="25400" y="434339"/>
                  </a:lnTo>
                  <a:lnTo>
                    <a:pt x="25400" y="427990"/>
                  </a:lnTo>
                  <a:close/>
                </a:path>
                <a:path w="25400" h="732789">
                  <a:moveTo>
                    <a:pt x="25400" y="434340"/>
                  </a:moveTo>
                  <a:lnTo>
                    <a:pt x="0" y="434340"/>
                  </a:lnTo>
                  <a:lnTo>
                    <a:pt x="0" y="447039"/>
                  </a:lnTo>
                  <a:lnTo>
                    <a:pt x="25400" y="447039"/>
                  </a:lnTo>
                  <a:lnTo>
                    <a:pt x="25400" y="434340"/>
                  </a:lnTo>
                  <a:close/>
                </a:path>
                <a:path w="25400" h="732789">
                  <a:moveTo>
                    <a:pt x="25400" y="447040"/>
                  </a:moveTo>
                  <a:lnTo>
                    <a:pt x="0" y="447040"/>
                  </a:lnTo>
                  <a:lnTo>
                    <a:pt x="0" y="453389"/>
                  </a:lnTo>
                  <a:lnTo>
                    <a:pt x="25400" y="453389"/>
                  </a:lnTo>
                  <a:lnTo>
                    <a:pt x="25400" y="447040"/>
                  </a:lnTo>
                  <a:close/>
                </a:path>
                <a:path w="25400" h="732789">
                  <a:moveTo>
                    <a:pt x="25400" y="453390"/>
                  </a:moveTo>
                  <a:lnTo>
                    <a:pt x="0" y="453390"/>
                  </a:lnTo>
                  <a:lnTo>
                    <a:pt x="0" y="466089"/>
                  </a:lnTo>
                  <a:lnTo>
                    <a:pt x="25400" y="466089"/>
                  </a:lnTo>
                  <a:lnTo>
                    <a:pt x="25400" y="453390"/>
                  </a:lnTo>
                  <a:close/>
                </a:path>
                <a:path w="25400" h="732789">
                  <a:moveTo>
                    <a:pt x="25400" y="466090"/>
                  </a:moveTo>
                  <a:lnTo>
                    <a:pt x="0" y="466090"/>
                  </a:lnTo>
                  <a:lnTo>
                    <a:pt x="0" y="472439"/>
                  </a:lnTo>
                  <a:lnTo>
                    <a:pt x="25400" y="472439"/>
                  </a:lnTo>
                  <a:lnTo>
                    <a:pt x="25400" y="466090"/>
                  </a:lnTo>
                  <a:close/>
                </a:path>
                <a:path w="25400" h="732789">
                  <a:moveTo>
                    <a:pt x="25400" y="472440"/>
                  </a:moveTo>
                  <a:lnTo>
                    <a:pt x="0" y="472440"/>
                  </a:lnTo>
                  <a:lnTo>
                    <a:pt x="0" y="478789"/>
                  </a:lnTo>
                  <a:lnTo>
                    <a:pt x="25400" y="478789"/>
                  </a:lnTo>
                  <a:lnTo>
                    <a:pt x="25400" y="472440"/>
                  </a:lnTo>
                  <a:close/>
                </a:path>
                <a:path w="25400" h="732789">
                  <a:moveTo>
                    <a:pt x="25400" y="478790"/>
                  </a:moveTo>
                  <a:lnTo>
                    <a:pt x="0" y="478790"/>
                  </a:lnTo>
                  <a:lnTo>
                    <a:pt x="0" y="485139"/>
                  </a:lnTo>
                  <a:lnTo>
                    <a:pt x="25400" y="485139"/>
                  </a:lnTo>
                  <a:lnTo>
                    <a:pt x="25400" y="478790"/>
                  </a:lnTo>
                  <a:close/>
                </a:path>
                <a:path w="25400" h="732789">
                  <a:moveTo>
                    <a:pt x="25400" y="485140"/>
                  </a:moveTo>
                  <a:lnTo>
                    <a:pt x="0" y="485140"/>
                  </a:lnTo>
                  <a:lnTo>
                    <a:pt x="0" y="491489"/>
                  </a:lnTo>
                  <a:lnTo>
                    <a:pt x="25400" y="491489"/>
                  </a:lnTo>
                  <a:lnTo>
                    <a:pt x="25400" y="485140"/>
                  </a:lnTo>
                  <a:close/>
                </a:path>
                <a:path w="25400" h="732789">
                  <a:moveTo>
                    <a:pt x="25400" y="491490"/>
                  </a:moveTo>
                  <a:lnTo>
                    <a:pt x="0" y="491490"/>
                  </a:lnTo>
                  <a:lnTo>
                    <a:pt x="0" y="497839"/>
                  </a:lnTo>
                  <a:lnTo>
                    <a:pt x="25400" y="497839"/>
                  </a:lnTo>
                  <a:lnTo>
                    <a:pt x="25400" y="491490"/>
                  </a:lnTo>
                  <a:close/>
                </a:path>
                <a:path w="25400" h="732789">
                  <a:moveTo>
                    <a:pt x="25400" y="497840"/>
                  </a:moveTo>
                  <a:lnTo>
                    <a:pt x="0" y="497840"/>
                  </a:lnTo>
                  <a:lnTo>
                    <a:pt x="0" y="504189"/>
                  </a:lnTo>
                  <a:lnTo>
                    <a:pt x="25400" y="504189"/>
                  </a:lnTo>
                  <a:lnTo>
                    <a:pt x="25400" y="497840"/>
                  </a:lnTo>
                  <a:close/>
                </a:path>
                <a:path w="25400" h="732789">
                  <a:moveTo>
                    <a:pt x="25400" y="504190"/>
                  </a:moveTo>
                  <a:lnTo>
                    <a:pt x="0" y="504190"/>
                  </a:lnTo>
                  <a:lnTo>
                    <a:pt x="0" y="510539"/>
                  </a:lnTo>
                  <a:lnTo>
                    <a:pt x="25400" y="510539"/>
                  </a:lnTo>
                  <a:lnTo>
                    <a:pt x="25400" y="504190"/>
                  </a:lnTo>
                  <a:close/>
                </a:path>
                <a:path w="25400" h="732789">
                  <a:moveTo>
                    <a:pt x="25400" y="510540"/>
                  </a:moveTo>
                  <a:lnTo>
                    <a:pt x="0" y="510540"/>
                  </a:lnTo>
                  <a:lnTo>
                    <a:pt x="0" y="516889"/>
                  </a:lnTo>
                  <a:lnTo>
                    <a:pt x="25400" y="516889"/>
                  </a:lnTo>
                  <a:lnTo>
                    <a:pt x="25400" y="510540"/>
                  </a:lnTo>
                  <a:close/>
                </a:path>
                <a:path w="25400" h="732789">
                  <a:moveTo>
                    <a:pt x="25400" y="516890"/>
                  </a:moveTo>
                  <a:lnTo>
                    <a:pt x="0" y="516890"/>
                  </a:lnTo>
                  <a:lnTo>
                    <a:pt x="0" y="523239"/>
                  </a:lnTo>
                  <a:lnTo>
                    <a:pt x="25400" y="523239"/>
                  </a:lnTo>
                  <a:lnTo>
                    <a:pt x="25400" y="516890"/>
                  </a:lnTo>
                  <a:close/>
                </a:path>
                <a:path w="25400" h="732789">
                  <a:moveTo>
                    <a:pt x="25400" y="523240"/>
                  </a:moveTo>
                  <a:lnTo>
                    <a:pt x="0" y="523240"/>
                  </a:lnTo>
                  <a:lnTo>
                    <a:pt x="0" y="529589"/>
                  </a:lnTo>
                  <a:lnTo>
                    <a:pt x="25400" y="529589"/>
                  </a:lnTo>
                  <a:lnTo>
                    <a:pt x="25400" y="523240"/>
                  </a:lnTo>
                  <a:close/>
                </a:path>
                <a:path w="25400" h="732789">
                  <a:moveTo>
                    <a:pt x="25400" y="529590"/>
                  </a:moveTo>
                  <a:lnTo>
                    <a:pt x="0" y="529590"/>
                  </a:lnTo>
                  <a:lnTo>
                    <a:pt x="0" y="535939"/>
                  </a:lnTo>
                  <a:lnTo>
                    <a:pt x="25400" y="535939"/>
                  </a:lnTo>
                  <a:lnTo>
                    <a:pt x="25400" y="529590"/>
                  </a:lnTo>
                  <a:close/>
                </a:path>
                <a:path w="25400" h="732789">
                  <a:moveTo>
                    <a:pt x="25400" y="535940"/>
                  </a:moveTo>
                  <a:lnTo>
                    <a:pt x="0" y="535940"/>
                  </a:lnTo>
                  <a:lnTo>
                    <a:pt x="0" y="542289"/>
                  </a:lnTo>
                  <a:lnTo>
                    <a:pt x="25400" y="542289"/>
                  </a:lnTo>
                  <a:lnTo>
                    <a:pt x="25400" y="535940"/>
                  </a:lnTo>
                  <a:close/>
                </a:path>
                <a:path w="25400" h="732789">
                  <a:moveTo>
                    <a:pt x="25400" y="542290"/>
                  </a:moveTo>
                  <a:lnTo>
                    <a:pt x="0" y="542290"/>
                  </a:lnTo>
                  <a:lnTo>
                    <a:pt x="0" y="548639"/>
                  </a:lnTo>
                  <a:lnTo>
                    <a:pt x="25400" y="548639"/>
                  </a:lnTo>
                  <a:lnTo>
                    <a:pt x="25400" y="542290"/>
                  </a:lnTo>
                  <a:close/>
                </a:path>
                <a:path w="25400" h="732789">
                  <a:moveTo>
                    <a:pt x="25400" y="548640"/>
                  </a:moveTo>
                  <a:lnTo>
                    <a:pt x="0" y="548640"/>
                  </a:lnTo>
                  <a:lnTo>
                    <a:pt x="0" y="554989"/>
                  </a:lnTo>
                  <a:lnTo>
                    <a:pt x="25400" y="554989"/>
                  </a:lnTo>
                  <a:lnTo>
                    <a:pt x="25400" y="548640"/>
                  </a:lnTo>
                  <a:close/>
                </a:path>
                <a:path w="25400" h="732789">
                  <a:moveTo>
                    <a:pt x="25400" y="554990"/>
                  </a:moveTo>
                  <a:lnTo>
                    <a:pt x="0" y="554990"/>
                  </a:lnTo>
                  <a:lnTo>
                    <a:pt x="0" y="561339"/>
                  </a:lnTo>
                  <a:lnTo>
                    <a:pt x="25400" y="561339"/>
                  </a:lnTo>
                  <a:lnTo>
                    <a:pt x="25400" y="554990"/>
                  </a:lnTo>
                  <a:close/>
                </a:path>
                <a:path w="25400" h="732789">
                  <a:moveTo>
                    <a:pt x="25400" y="561340"/>
                  </a:moveTo>
                  <a:lnTo>
                    <a:pt x="0" y="561340"/>
                  </a:lnTo>
                  <a:lnTo>
                    <a:pt x="0" y="567689"/>
                  </a:lnTo>
                  <a:lnTo>
                    <a:pt x="25400" y="567689"/>
                  </a:lnTo>
                  <a:lnTo>
                    <a:pt x="25400" y="561340"/>
                  </a:lnTo>
                  <a:close/>
                </a:path>
                <a:path w="25400" h="732789">
                  <a:moveTo>
                    <a:pt x="25400" y="567690"/>
                  </a:moveTo>
                  <a:lnTo>
                    <a:pt x="0" y="567690"/>
                  </a:lnTo>
                  <a:lnTo>
                    <a:pt x="0" y="574039"/>
                  </a:lnTo>
                  <a:lnTo>
                    <a:pt x="25400" y="574039"/>
                  </a:lnTo>
                  <a:lnTo>
                    <a:pt x="25400" y="567690"/>
                  </a:lnTo>
                  <a:close/>
                </a:path>
                <a:path w="25400" h="732789">
                  <a:moveTo>
                    <a:pt x="25400" y="574040"/>
                  </a:moveTo>
                  <a:lnTo>
                    <a:pt x="0" y="574040"/>
                  </a:lnTo>
                  <a:lnTo>
                    <a:pt x="0" y="580389"/>
                  </a:lnTo>
                  <a:lnTo>
                    <a:pt x="25400" y="580389"/>
                  </a:lnTo>
                  <a:lnTo>
                    <a:pt x="25400" y="574040"/>
                  </a:lnTo>
                  <a:close/>
                </a:path>
                <a:path w="25400" h="732789">
                  <a:moveTo>
                    <a:pt x="25400" y="580390"/>
                  </a:moveTo>
                  <a:lnTo>
                    <a:pt x="0" y="580390"/>
                  </a:lnTo>
                  <a:lnTo>
                    <a:pt x="0" y="586739"/>
                  </a:lnTo>
                  <a:lnTo>
                    <a:pt x="25400" y="586739"/>
                  </a:lnTo>
                  <a:lnTo>
                    <a:pt x="25400" y="580390"/>
                  </a:lnTo>
                  <a:close/>
                </a:path>
                <a:path w="25400" h="732789">
                  <a:moveTo>
                    <a:pt x="25400" y="586740"/>
                  </a:moveTo>
                  <a:lnTo>
                    <a:pt x="0" y="586740"/>
                  </a:lnTo>
                  <a:lnTo>
                    <a:pt x="0" y="593089"/>
                  </a:lnTo>
                  <a:lnTo>
                    <a:pt x="25400" y="593089"/>
                  </a:lnTo>
                  <a:lnTo>
                    <a:pt x="25400" y="586740"/>
                  </a:lnTo>
                  <a:close/>
                </a:path>
                <a:path w="25400" h="732789">
                  <a:moveTo>
                    <a:pt x="25400" y="593090"/>
                  </a:moveTo>
                  <a:lnTo>
                    <a:pt x="0" y="593090"/>
                  </a:lnTo>
                  <a:lnTo>
                    <a:pt x="0" y="599439"/>
                  </a:lnTo>
                  <a:lnTo>
                    <a:pt x="25400" y="599439"/>
                  </a:lnTo>
                  <a:lnTo>
                    <a:pt x="25400" y="593090"/>
                  </a:lnTo>
                  <a:close/>
                </a:path>
                <a:path w="25400" h="732789">
                  <a:moveTo>
                    <a:pt x="25400" y="599440"/>
                  </a:moveTo>
                  <a:lnTo>
                    <a:pt x="0" y="599440"/>
                  </a:lnTo>
                  <a:lnTo>
                    <a:pt x="0" y="619760"/>
                  </a:lnTo>
                  <a:lnTo>
                    <a:pt x="25400" y="619760"/>
                  </a:lnTo>
                  <a:lnTo>
                    <a:pt x="25400" y="599440"/>
                  </a:lnTo>
                  <a:close/>
                </a:path>
                <a:path w="25400" h="732789">
                  <a:moveTo>
                    <a:pt x="25400" y="619760"/>
                  </a:moveTo>
                  <a:lnTo>
                    <a:pt x="0" y="619760"/>
                  </a:lnTo>
                  <a:lnTo>
                    <a:pt x="0" y="626110"/>
                  </a:lnTo>
                  <a:lnTo>
                    <a:pt x="25400" y="626110"/>
                  </a:lnTo>
                  <a:lnTo>
                    <a:pt x="25400" y="619760"/>
                  </a:lnTo>
                  <a:close/>
                </a:path>
                <a:path w="25400" h="732789">
                  <a:moveTo>
                    <a:pt x="25400" y="626110"/>
                  </a:moveTo>
                  <a:lnTo>
                    <a:pt x="0" y="626110"/>
                  </a:lnTo>
                  <a:lnTo>
                    <a:pt x="0" y="645160"/>
                  </a:lnTo>
                  <a:lnTo>
                    <a:pt x="25400" y="645160"/>
                  </a:lnTo>
                  <a:lnTo>
                    <a:pt x="25400" y="626110"/>
                  </a:lnTo>
                  <a:close/>
                </a:path>
                <a:path w="25400" h="732789">
                  <a:moveTo>
                    <a:pt x="25400" y="645160"/>
                  </a:moveTo>
                  <a:lnTo>
                    <a:pt x="0" y="645160"/>
                  </a:lnTo>
                  <a:lnTo>
                    <a:pt x="0" y="651510"/>
                  </a:lnTo>
                  <a:lnTo>
                    <a:pt x="25400" y="651510"/>
                  </a:lnTo>
                  <a:lnTo>
                    <a:pt x="25400" y="645160"/>
                  </a:lnTo>
                  <a:close/>
                </a:path>
                <a:path w="25400" h="732789">
                  <a:moveTo>
                    <a:pt x="25400" y="651510"/>
                  </a:moveTo>
                  <a:lnTo>
                    <a:pt x="0" y="651510"/>
                  </a:lnTo>
                  <a:lnTo>
                    <a:pt x="0" y="657860"/>
                  </a:lnTo>
                  <a:lnTo>
                    <a:pt x="25400" y="657860"/>
                  </a:lnTo>
                  <a:lnTo>
                    <a:pt x="25400" y="651510"/>
                  </a:lnTo>
                  <a:close/>
                </a:path>
                <a:path w="25400" h="732789">
                  <a:moveTo>
                    <a:pt x="25400" y="657860"/>
                  </a:moveTo>
                  <a:lnTo>
                    <a:pt x="0" y="657860"/>
                  </a:lnTo>
                  <a:lnTo>
                    <a:pt x="0" y="664210"/>
                  </a:lnTo>
                  <a:lnTo>
                    <a:pt x="25400" y="664210"/>
                  </a:lnTo>
                  <a:lnTo>
                    <a:pt x="25400" y="657860"/>
                  </a:lnTo>
                  <a:close/>
                </a:path>
                <a:path w="25400" h="732789">
                  <a:moveTo>
                    <a:pt x="25400" y="664210"/>
                  </a:moveTo>
                  <a:lnTo>
                    <a:pt x="0" y="664210"/>
                  </a:lnTo>
                  <a:lnTo>
                    <a:pt x="0" y="670560"/>
                  </a:lnTo>
                  <a:lnTo>
                    <a:pt x="25400" y="670560"/>
                  </a:lnTo>
                  <a:lnTo>
                    <a:pt x="25400" y="664210"/>
                  </a:lnTo>
                  <a:close/>
                </a:path>
                <a:path w="25400" h="732789">
                  <a:moveTo>
                    <a:pt x="25400" y="670560"/>
                  </a:moveTo>
                  <a:lnTo>
                    <a:pt x="0" y="670560"/>
                  </a:lnTo>
                  <a:lnTo>
                    <a:pt x="0" y="676910"/>
                  </a:lnTo>
                  <a:lnTo>
                    <a:pt x="25400" y="676910"/>
                  </a:lnTo>
                  <a:lnTo>
                    <a:pt x="25400" y="670560"/>
                  </a:lnTo>
                  <a:close/>
                </a:path>
                <a:path w="25400" h="732789">
                  <a:moveTo>
                    <a:pt x="25400" y="676910"/>
                  </a:moveTo>
                  <a:lnTo>
                    <a:pt x="0" y="676910"/>
                  </a:lnTo>
                  <a:lnTo>
                    <a:pt x="0" y="683260"/>
                  </a:lnTo>
                  <a:lnTo>
                    <a:pt x="25400" y="683260"/>
                  </a:lnTo>
                  <a:lnTo>
                    <a:pt x="25400" y="676910"/>
                  </a:lnTo>
                  <a:close/>
                </a:path>
                <a:path w="25400" h="732789">
                  <a:moveTo>
                    <a:pt x="25400" y="683260"/>
                  </a:moveTo>
                  <a:lnTo>
                    <a:pt x="0" y="683260"/>
                  </a:lnTo>
                  <a:lnTo>
                    <a:pt x="0" y="695960"/>
                  </a:lnTo>
                  <a:lnTo>
                    <a:pt x="25400" y="695960"/>
                  </a:lnTo>
                  <a:lnTo>
                    <a:pt x="25400" y="683260"/>
                  </a:lnTo>
                  <a:close/>
                </a:path>
                <a:path w="25400" h="732789">
                  <a:moveTo>
                    <a:pt x="25400" y="695960"/>
                  </a:moveTo>
                  <a:lnTo>
                    <a:pt x="0" y="695960"/>
                  </a:lnTo>
                  <a:lnTo>
                    <a:pt x="0" y="702310"/>
                  </a:lnTo>
                  <a:lnTo>
                    <a:pt x="25400" y="702310"/>
                  </a:lnTo>
                  <a:lnTo>
                    <a:pt x="25400" y="695960"/>
                  </a:lnTo>
                  <a:close/>
                </a:path>
                <a:path w="25400" h="732789">
                  <a:moveTo>
                    <a:pt x="25400" y="702310"/>
                  </a:moveTo>
                  <a:lnTo>
                    <a:pt x="0" y="702310"/>
                  </a:lnTo>
                  <a:lnTo>
                    <a:pt x="0" y="708660"/>
                  </a:lnTo>
                  <a:lnTo>
                    <a:pt x="25400" y="708660"/>
                  </a:lnTo>
                  <a:lnTo>
                    <a:pt x="25400" y="702310"/>
                  </a:lnTo>
                  <a:close/>
                </a:path>
                <a:path w="25400" h="732789">
                  <a:moveTo>
                    <a:pt x="25400" y="708660"/>
                  </a:moveTo>
                  <a:lnTo>
                    <a:pt x="0" y="708660"/>
                  </a:lnTo>
                  <a:lnTo>
                    <a:pt x="0" y="715010"/>
                  </a:lnTo>
                  <a:lnTo>
                    <a:pt x="25400" y="715010"/>
                  </a:lnTo>
                  <a:lnTo>
                    <a:pt x="25400" y="708660"/>
                  </a:lnTo>
                  <a:close/>
                </a:path>
                <a:path w="25400" h="732789">
                  <a:moveTo>
                    <a:pt x="25400" y="715010"/>
                  </a:moveTo>
                  <a:lnTo>
                    <a:pt x="0" y="715010"/>
                  </a:lnTo>
                  <a:lnTo>
                    <a:pt x="0" y="720090"/>
                  </a:lnTo>
                  <a:lnTo>
                    <a:pt x="1269" y="720090"/>
                  </a:lnTo>
                  <a:lnTo>
                    <a:pt x="1269" y="721360"/>
                  </a:lnTo>
                  <a:lnTo>
                    <a:pt x="25400" y="721360"/>
                  </a:lnTo>
                  <a:lnTo>
                    <a:pt x="25400" y="715010"/>
                  </a:lnTo>
                  <a:close/>
                </a:path>
                <a:path w="25400" h="732789">
                  <a:moveTo>
                    <a:pt x="25400" y="721360"/>
                  </a:moveTo>
                  <a:lnTo>
                    <a:pt x="3809" y="721360"/>
                  </a:lnTo>
                  <a:lnTo>
                    <a:pt x="3809" y="722630"/>
                  </a:lnTo>
                  <a:lnTo>
                    <a:pt x="6350" y="722630"/>
                  </a:lnTo>
                  <a:lnTo>
                    <a:pt x="6350" y="723900"/>
                  </a:lnTo>
                  <a:lnTo>
                    <a:pt x="8890" y="723900"/>
                  </a:lnTo>
                  <a:lnTo>
                    <a:pt x="8890" y="725170"/>
                  </a:lnTo>
                  <a:lnTo>
                    <a:pt x="11429" y="725170"/>
                  </a:lnTo>
                  <a:lnTo>
                    <a:pt x="11429" y="726440"/>
                  </a:lnTo>
                  <a:lnTo>
                    <a:pt x="13969" y="726440"/>
                  </a:lnTo>
                  <a:lnTo>
                    <a:pt x="13969" y="727710"/>
                  </a:lnTo>
                  <a:lnTo>
                    <a:pt x="25400" y="727710"/>
                  </a:lnTo>
                  <a:lnTo>
                    <a:pt x="25400" y="721360"/>
                  </a:lnTo>
                  <a:close/>
                </a:path>
                <a:path w="25400" h="732789">
                  <a:moveTo>
                    <a:pt x="25400" y="727710"/>
                  </a:moveTo>
                  <a:lnTo>
                    <a:pt x="16509" y="727710"/>
                  </a:lnTo>
                  <a:lnTo>
                    <a:pt x="16509" y="728980"/>
                  </a:lnTo>
                  <a:lnTo>
                    <a:pt x="19050" y="728980"/>
                  </a:lnTo>
                  <a:lnTo>
                    <a:pt x="19050" y="730250"/>
                  </a:lnTo>
                  <a:lnTo>
                    <a:pt x="20319" y="730250"/>
                  </a:lnTo>
                  <a:lnTo>
                    <a:pt x="20319" y="731519"/>
                  </a:lnTo>
                  <a:lnTo>
                    <a:pt x="25400" y="731519"/>
                  </a:lnTo>
                  <a:lnTo>
                    <a:pt x="25400" y="727710"/>
                  </a:lnTo>
                  <a:close/>
                </a:path>
                <a:path w="25400" h="732789">
                  <a:moveTo>
                    <a:pt x="25400" y="731520"/>
                  </a:moveTo>
                  <a:lnTo>
                    <a:pt x="22859" y="731520"/>
                  </a:lnTo>
                  <a:lnTo>
                    <a:pt x="22859" y="732790"/>
                  </a:lnTo>
                  <a:lnTo>
                    <a:pt x="25400" y="732790"/>
                  </a:lnTo>
                  <a:lnTo>
                    <a:pt x="25400" y="731520"/>
                  </a:lnTo>
                  <a:close/>
                </a:path>
              </a:pathLst>
            </a:custGeom>
            <a:solidFill>
              <a:srgbClr val="829BE4"/>
            </a:solidFill>
          </p:spPr>
          <p:txBody>
            <a:bodyPr wrap="square" lIns="0" tIns="0" rIns="0" bIns="0" rtlCol="0"/>
            <a:lstStyle/>
            <a:p>
              <a:endParaRPr/>
            </a:p>
          </p:txBody>
        </p:sp>
        <p:sp>
          <p:nvSpPr>
            <p:cNvPr id="647" name="object 647"/>
            <p:cNvSpPr/>
            <p:nvPr/>
          </p:nvSpPr>
          <p:spPr>
            <a:xfrm>
              <a:off x="1074419" y="4611370"/>
              <a:ext cx="26670" cy="725170"/>
            </a:xfrm>
            <a:custGeom>
              <a:avLst/>
              <a:gdLst/>
              <a:ahLst/>
              <a:cxnLst/>
              <a:rect l="l" t="t" r="r" b="b"/>
              <a:pathLst>
                <a:path w="26669" h="725170">
                  <a:moveTo>
                    <a:pt x="5080" y="0"/>
                  </a:moveTo>
                  <a:lnTo>
                    <a:pt x="0" y="0"/>
                  </a:lnTo>
                  <a:lnTo>
                    <a:pt x="0" y="1269"/>
                  </a:lnTo>
                  <a:lnTo>
                    <a:pt x="5080" y="1269"/>
                  </a:lnTo>
                  <a:lnTo>
                    <a:pt x="5080" y="0"/>
                  </a:lnTo>
                  <a:close/>
                </a:path>
                <a:path w="26669" h="725170">
                  <a:moveTo>
                    <a:pt x="11430" y="1269"/>
                  </a:moveTo>
                  <a:lnTo>
                    <a:pt x="0" y="1269"/>
                  </a:lnTo>
                  <a:lnTo>
                    <a:pt x="0" y="7619"/>
                  </a:lnTo>
                  <a:lnTo>
                    <a:pt x="26670" y="7619"/>
                  </a:lnTo>
                  <a:lnTo>
                    <a:pt x="26670" y="3809"/>
                  </a:lnTo>
                  <a:lnTo>
                    <a:pt x="19050" y="3809"/>
                  </a:lnTo>
                  <a:lnTo>
                    <a:pt x="19050" y="2539"/>
                  </a:lnTo>
                  <a:lnTo>
                    <a:pt x="11430" y="2539"/>
                  </a:lnTo>
                  <a:lnTo>
                    <a:pt x="11430" y="1269"/>
                  </a:lnTo>
                  <a:close/>
                </a:path>
                <a:path w="26669" h="725170">
                  <a:moveTo>
                    <a:pt x="26670" y="7619"/>
                  </a:moveTo>
                  <a:lnTo>
                    <a:pt x="0" y="7619"/>
                  </a:lnTo>
                  <a:lnTo>
                    <a:pt x="0" y="13969"/>
                  </a:lnTo>
                  <a:lnTo>
                    <a:pt x="26670" y="13969"/>
                  </a:lnTo>
                  <a:lnTo>
                    <a:pt x="26670" y="7619"/>
                  </a:lnTo>
                  <a:close/>
                </a:path>
                <a:path w="26669" h="725170">
                  <a:moveTo>
                    <a:pt x="26670" y="13969"/>
                  </a:moveTo>
                  <a:lnTo>
                    <a:pt x="0" y="13969"/>
                  </a:lnTo>
                  <a:lnTo>
                    <a:pt x="0" y="20319"/>
                  </a:lnTo>
                  <a:lnTo>
                    <a:pt x="26670" y="20319"/>
                  </a:lnTo>
                  <a:lnTo>
                    <a:pt x="26670" y="13969"/>
                  </a:lnTo>
                  <a:close/>
                </a:path>
                <a:path w="26669" h="725170">
                  <a:moveTo>
                    <a:pt x="26670" y="20319"/>
                  </a:moveTo>
                  <a:lnTo>
                    <a:pt x="0" y="20319"/>
                  </a:lnTo>
                  <a:lnTo>
                    <a:pt x="0" y="33019"/>
                  </a:lnTo>
                  <a:lnTo>
                    <a:pt x="26670" y="33019"/>
                  </a:lnTo>
                  <a:lnTo>
                    <a:pt x="26670" y="20319"/>
                  </a:lnTo>
                  <a:close/>
                </a:path>
                <a:path w="26669" h="725170">
                  <a:moveTo>
                    <a:pt x="26670" y="33019"/>
                  </a:moveTo>
                  <a:lnTo>
                    <a:pt x="0" y="33019"/>
                  </a:lnTo>
                  <a:lnTo>
                    <a:pt x="0" y="39369"/>
                  </a:lnTo>
                  <a:lnTo>
                    <a:pt x="26670" y="39369"/>
                  </a:lnTo>
                  <a:lnTo>
                    <a:pt x="26670" y="33019"/>
                  </a:lnTo>
                  <a:close/>
                </a:path>
                <a:path w="26669" h="725170">
                  <a:moveTo>
                    <a:pt x="26670" y="39369"/>
                  </a:moveTo>
                  <a:lnTo>
                    <a:pt x="0" y="39369"/>
                  </a:lnTo>
                  <a:lnTo>
                    <a:pt x="0" y="45719"/>
                  </a:lnTo>
                  <a:lnTo>
                    <a:pt x="26670" y="45719"/>
                  </a:lnTo>
                  <a:lnTo>
                    <a:pt x="26670" y="39369"/>
                  </a:lnTo>
                  <a:close/>
                </a:path>
                <a:path w="26669" h="725170">
                  <a:moveTo>
                    <a:pt x="26670" y="45719"/>
                  </a:moveTo>
                  <a:lnTo>
                    <a:pt x="0" y="45719"/>
                  </a:lnTo>
                  <a:lnTo>
                    <a:pt x="0" y="52069"/>
                  </a:lnTo>
                  <a:lnTo>
                    <a:pt x="26670" y="52069"/>
                  </a:lnTo>
                  <a:lnTo>
                    <a:pt x="26670" y="45719"/>
                  </a:lnTo>
                  <a:close/>
                </a:path>
                <a:path w="26669" h="725170">
                  <a:moveTo>
                    <a:pt x="26670" y="52069"/>
                  </a:moveTo>
                  <a:lnTo>
                    <a:pt x="0" y="52069"/>
                  </a:lnTo>
                  <a:lnTo>
                    <a:pt x="0" y="58419"/>
                  </a:lnTo>
                  <a:lnTo>
                    <a:pt x="26670" y="58419"/>
                  </a:lnTo>
                  <a:lnTo>
                    <a:pt x="26670" y="52069"/>
                  </a:lnTo>
                  <a:close/>
                </a:path>
                <a:path w="26669" h="725170">
                  <a:moveTo>
                    <a:pt x="26670" y="58419"/>
                  </a:moveTo>
                  <a:lnTo>
                    <a:pt x="0" y="58419"/>
                  </a:lnTo>
                  <a:lnTo>
                    <a:pt x="0" y="77469"/>
                  </a:lnTo>
                  <a:lnTo>
                    <a:pt x="26670" y="77469"/>
                  </a:lnTo>
                  <a:lnTo>
                    <a:pt x="26670" y="58419"/>
                  </a:lnTo>
                  <a:close/>
                </a:path>
                <a:path w="26669" h="725170">
                  <a:moveTo>
                    <a:pt x="26670" y="77469"/>
                  </a:moveTo>
                  <a:lnTo>
                    <a:pt x="0" y="77469"/>
                  </a:lnTo>
                  <a:lnTo>
                    <a:pt x="0" y="83819"/>
                  </a:lnTo>
                  <a:lnTo>
                    <a:pt x="26670" y="83819"/>
                  </a:lnTo>
                  <a:lnTo>
                    <a:pt x="26670" y="77469"/>
                  </a:lnTo>
                  <a:close/>
                </a:path>
                <a:path w="26669" h="725170">
                  <a:moveTo>
                    <a:pt x="26670" y="83819"/>
                  </a:moveTo>
                  <a:lnTo>
                    <a:pt x="0" y="83819"/>
                  </a:lnTo>
                  <a:lnTo>
                    <a:pt x="0" y="96519"/>
                  </a:lnTo>
                  <a:lnTo>
                    <a:pt x="26670" y="96519"/>
                  </a:lnTo>
                  <a:lnTo>
                    <a:pt x="26670" y="83819"/>
                  </a:lnTo>
                  <a:close/>
                </a:path>
                <a:path w="26669" h="725170">
                  <a:moveTo>
                    <a:pt x="26670" y="96519"/>
                  </a:moveTo>
                  <a:lnTo>
                    <a:pt x="0" y="96519"/>
                  </a:lnTo>
                  <a:lnTo>
                    <a:pt x="0" y="102869"/>
                  </a:lnTo>
                  <a:lnTo>
                    <a:pt x="26670" y="102869"/>
                  </a:lnTo>
                  <a:lnTo>
                    <a:pt x="26670" y="96519"/>
                  </a:lnTo>
                  <a:close/>
                </a:path>
                <a:path w="26669" h="725170">
                  <a:moveTo>
                    <a:pt x="26670" y="102870"/>
                  </a:moveTo>
                  <a:lnTo>
                    <a:pt x="0" y="102870"/>
                  </a:lnTo>
                  <a:lnTo>
                    <a:pt x="0" y="121919"/>
                  </a:lnTo>
                  <a:lnTo>
                    <a:pt x="26670" y="121919"/>
                  </a:lnTo>
                  <a:lnTo>
                    <a:pt x="26670" y="102870"/>
                  </a:lnTo>
                  <a:close/>
                </a:path>
                <a:path w="26669" h="725170">
                  <a:moveTo>
                    <a:pt x="26670" y="121919"/>
                  </a:moveTo>
                  <a:lnTo>
                    <a:pt x="0" y="121919"/>
                  </a:lnTo>
                  <a:lnTo>
                    <a:pt x="0" y="128269"/>
                  </a:lnTo>
                  <a:lnTo>
                    <a:pt x="26670" y="128269"/>
                  </a:lnTo>
                  <a:lnTo>
                    <a:pt x="26670" y="121919"/>
                  </a:lnTo>
                  <a:close/>
                </a:path>
                <a:path w="26669" h="725170">
                  <a:moveTo>
                    <a:pt x="26670" y="128269"/>
                  </a:moveTo>
                  <a:lnTo>
                    <a:pt x="0" y="128269"/>
                  </a:lnTo>
                  <a:lnTo>
                    <a:pt x="0" y="134619"/>
                  </a:lnTo>
                  <a:lnTo>
                    <a:pt x="26670" y="134619"/>
                  </a:lnTo>
                  <a:lnTo>
                    <a:pt x="26670" y="128269"/>
                  </a:lnTo>
                  <a:close/>
                </a:path>
                <a:path w="26669" h="725170">
                  <a:moveTo>
                    <a:pt x="26670" y="134620"/>
                  </a:moveTo>
                  <a:lnTo>
                    <a:pt x="0" y="134620"/>
                  </a:lnTo>
                  <a:lnTo>
                    <a:pt x="0" y="140969"/>
                  </a:lnTo>
                  <a:lnTo>
                    <a:pt x="26670" y="140969"/>
                  </a:lnTo>
                  <a:lnTo>
                    <a:pt x="26670" y="134620"/>
                  </a:lnTo>
                  <a:close/>
                </a:path>
                <a:path w="26669" h="725170">
                  <a:moveTo>
                    <a:pt x="26670" y="140970"/>
                  </a:moveTo>
                  <a:lnTo>
                    <a:pt x="0" y="140970"/>
                  </a:lnTo>
                  <a:lnTo>
                    <a:pt x="0" y="147319"/>
                  </a:lnTo>
                  <a:lnTo>
                    <a:pt x="26670" y="147319"/>
                  </a:lnTo>
                  <a:lnTo>
                    <a:pt x="26670" y="140970"/>
                  </a:lnTo>
                  <a:close/>
                </a:path>
                <a:path w="26669" h="725170">
                  <a:moveTo>
                    <a:pt x="26670" y="147319"/>
                  </a:moveTo>
                  <a:lnTo>
                    <a:pt x="0" y="147319"/>
                  </a:lnTo>
                  <a:lnTo>
                    <a:pt x="0" y="153669"/>
                  </a:lnTo>
                  <a:lnTo>
                    <a:pt x="26670" y="153669"/>
                  </a:lnTo>
                  <a:lnTo>
                    <a:pt x="26670" y="147319"/>
                  </a:lnTo>
                  <a:close/>
                </a:path>
                <a:path w="26669" h="725170">
                  <a:moveTo>
                    <a:pt x="26670" y="153669"/>
                  </a:moveTo>
                  <a:lnTo>
                    <a:pt x="0" y="153669"/>
                  </a:lnTo>
                  <a:lnTo>
                    <a:pt x="0" y="160019"/>
                  </a:lnTo>
                  <a:lnTo>
                    <a:pt x="26670" y="160019"/>
                  </a:lnTo>
                  <a:lnTo>
                    <a:pt x="26670" y="153669"/>
                  </a:lnTo>
                  <a:close/>
                </a:path>
                <a:path w="26669" h="725170">
                  <a:moveTo>
                    <a:pt x="26670" y="160019"/>
                  </a:moveTo>
                  <a:lnTo>
                    <a:pt x="0" y="160019"/>
                  </a:lnTo>
                  <a:lnTo>
                    <a:pt x="0" y="172719"/>
                  </a:lnTo>
                  <a:lnTo>
                    <a:pt x="26670" y="172719"/>
                  </a:lnTo>
                  <a:lnTo>
                    <a:pt x="26670" y="160019"/>
                  </a:lnTo>
                  <a:close/>
                </a:path>
                <a:path w="26669" h="725170">
                  <a:moveTo>
                    <a:pt x="26670" y="172719"/>
                  </a:moveTo>
                  <a:lnTo>
                    <a:pt x="0" y="172719"/>
                  </a:lnTo>
                  <a:lnTo>
                    <a:pt x="0" y="179069"/>
                  </a:lnTo>
                  <a:lnTo>
                    <a:pt x="26670" y="179069"/>
                  </a:lnTo>
                  <a:lnTo>
                    <a:pt x="26670" y="172719"/>
                  </a:lnTo>
                  <a:close/>
                </a:path>
                <a:path w="26669" h="725170">
                  <a:moveTo>
                    <a:pt x="26670" y="179069"/>
                  </a:moveTo>
                  <a:lnTo>
                    <a:pt x="0" y="179069"/>
                  </a:lnTo>
                  <a:lnTo>
                    <a:pt x="0" y="185419"/>
                  </a:lnTo>
                  <a:lnTo>
                    <a:pt x="26670" y="185419"/>
                  </a:lnTo>
                  <a:lnTo>
                    <a:pt x="26670" y="179069"/>
                  </a:lnTo>
                  <a:close/>
                </a:path>
                <a:path w="26669" h="725170">
                  <a:moveTo>
                    <a:pt x="26670" y="185419"/>
                  </a:moveTo>
                  <a:lnTo>
                    <a:pt x="0" y="185419"/>
                  </a:lnTo>
                  <a:lnTo>
                    <a:pt x="0" y="191769"/>
                  </a:lnTo>
                  <a:lnTo>
                    <a:pt x="26670" y="191769"/>
                  </a:lnTo>
                  <a:lnTo>
                    <a:pt x="26670" y="185419"/>
                  </a:lnTo>
                  <a:close/>
                </a:path>
                <a:path w="26669" h="725170">
                  <a:moveTo>
                    <a:pt x="26670" y="191769"/>
                  </a:moveTo>
                  <a:lnTo>
                    <a:pt x="0" y="191769"/>
                  </a:lnTo>
                  <a:lnTo>
                    <a:pt x="0" y="198119"/>
                  </a:lnTo>
                  <a:lnTo>
                    <a:pt x="26670" y="198119"/>
                  </a:lnTo>
                  <a:lnTo>
                    <a:pt x="26670" y="191769"/>
                  </a:lnTo>
                  <a:close/>
                </a:path>
                <a:path w="26669" h="725170">
                  <a:moveTo>
                    <a:pt x="26670" y="198119"/>
                  </a:moveTo>
                  <a:lnTo>
                    <a:pt x="0" y="198119"/>
                  </a:lnTo>
                  <a:lnTo>
                    <a:pt x="0" y="204469"/>
                  </a:lnTo>
                  <a:lnTo>
                    <a:pt x="26670" y="204469"/>
                  </a:lnTo>
                  <a:lnTo>
                    <a:pt x="26670" y="198119"/>
                  </a:lnTo>
                  <a:close/>
                </a:path>
                <a:path w="26669" h="725170">
                  <a:moveTo>
                    <a:pt x="26670" y="204469"/>
                  </a:moveTo>
                  <a:lnTo>
                    <a:pt x="0" y="204469"/>
                  </a:lnTo>
                  <a:lnTo>
                    <a:pt x="0" y="210819"/>
                  </a:lnTo>
                  <a:lnTo>
                    <a:pt x="26670" y="210819"/>
                  </a:lnTo>
                  <a:lnTo>
                    <a:pt x="26670" y="204469"/>
                  </a:lnTo>
                  <a:close/>
                </a:path>
                <a:path w="26669" h="725170">
                  <a:moveTo>
                    <a:pt x="26670" y="210819"/>
                  </a:moveTo>
                  <a:lnTo>
                    <a:pt x="0" y="210819"/>
                  </a:lnTo>
                  <a:lnTo>
                    <a:pt x="0" y="217169"/>
                  </a:lnTo>
                  <a:lnTo>
                    <a:pt x="26670" y="217169"/>
                  </a:lnTo>
                  <a:lnTo>
                    <a:pt x="26670" y="210819"/>
                  </a:lnTo>
                  <a:close/>
                </a:path>
                <a:path w="26669" h="725170">
                  <a:moveTo>
                    <a:pt x="26670" y="217169"/>
                  </a:moveTo>
                  <a:lnTo>
                    <a:pt x="0" y="217169"/>
                  </a:lnTo>
                  <a:lnTo>
                    <a:pt x="0" y="223519"/>
                  </a:lnTo>
                  <a:lnTo>
                    <a:pt x="26670" y="223519"/>
                  </a:lnTo>
                  <a:lnTo>
                    <a:pt x="26670" y="217169"/>
                  </a:lnTo>
                  <a:close/>
                </a:path>
                <a:path w="26669" h="725170">
                  <a:moveTo>
                    <a:pt x="26670" y="223519"/>
                  </a:moveTo>
                  <a:lnTo>
                    <a:pt x="0" y="223519"/>
                  </a:lnTo>
                  <a:lnTo>
                    <a:pt x="0" y="229869"/>
                  </a:lnTo>
                  <a:lnTo>
                    <a:pt x="26670" y="229869"/>
                  </a:lnTo>
                  <a:lnTo>
                    <a:pt x="26670" y="223519"/>
                  </a:lnTo>
                  <a:close/>
                </a:path>
                <a:path w="26669" h="725170">
                  <a:moveTo>
                    <a:pt x="26670" y="229869"/>
                  </a:moveTo>
                  <a:lnTo>
                    <a:pt x="0" y="229869"/>
                  </a:lnTo>
                  <a:lnTo>
                    <a:pt x="0" y="242569"/>
                  </a:lnTo>
                  <a:lnTo>
                    <a:pt x="26670" y="242569"/>
                  </a:lnTo>
                  <a:lnTo>
                    <a:pt x="26670" y="229869"/>
                  </a:lnTo>
                  <a:close/>
                </a:path>
                <a:path w="26669" h="725170">
                  <a:moveTo>
                    <a:pt x="26670" y="242569"/>
                  </a:moveTo>
                  <a:lnTo>
                    <a:pt x="0" y="242569"/>
                  </a:lnTo>
                  <a:lnTo>
                    <a:pt x="0" y="248919"/>
                  </a:lnTo>
                  <a:lnTo>
                    <a:pt x="26670" y="248919"/>
                  </a:lnTo>
                  <a:lnTo>
                    <a:pt x="26670" y="242569"/>
                  </a:lnTo>
                  <a:close/>
                </a:path>
                <a:path w="26669" h="725170">
                  <a:moveTo>
                    <a:pt x="26670" y="248919"/>
                  </a:moveTo>
                  <a:lnTo>
                    <a:pt x="0" y="248919"/>
                  </a:lnTo>
                  <a:lnTo>
                    <a:pt x="0" y="255269"/>
                  </a:lnTo>
                  <a:lnTo>
                    <a:pt x="26670" y="255269"/>
                  </a:lnTo>
                  <a:lnTo>
                    <a:pt x="26670" y="248919"/>
                  </a:lnTo>
                  <a:close/>
                </a:path>
                <a:path w="26669" h="725170">
                  <a:moveTo>
                    <a:pt x="26670" y="255269"/>
                  </a:moveTo>
                  <a:lnTo>
                    <a:pt x="0" y="255269"/>
                  </a:lnTo>
                  <a:lnTo>
                    <a:pt x="0" y="261619"/>
                  </a:lnTo>
                  <a:lnTo>
                    <a:pt x="26670" y="261619"/>
                  </a:lnTo>
                  <a:lnTo>
                    <a:pt x="26670" y="255269"/>
                  </a:lnTo>
                  <a:close/>
                </a:path>
                <a:path w="26669" h="725170">
                  <a:moveTo>
                    <a:pt x="26670" y="261620"/>
                  </a:moveTo>
                  <a:lnTo>
                    <a:pt x="0" y="261620"/>
                  </a:lnTo>
                  <a:lnTo>
                    <a:pt x="0" y="267969"/>
                  </a:lnTo>
                  <a:lnTo>
                    <a:pt x="26670" y="267969"/>
                  </a:lnTo>
                  <a:lnTo>
                    <a:pt x="26670" y="261620"/>
                  </a:lnTo>
                  <a:close/>
                </a:path>
                <a:path w="26669" h="725170">
                  <a:moveTo>
                    <a:pt x="26670" y="267970"/>
                  </a:moveTo>
                  <a:lnTo>
                    <a:pt x="0" y="267970"/>
                  </a:lnTo>
                  <a:lnTo>
                    <a:pt x="0" y="274319"/>
                  </a:lnTo>
                  <a:lnTo>
                    <a:pt x="26670" y="274319"/>
                  </a:lnTo>
                  <a:lnTo>
                    <a:pt x="26670" y="267970"/>
                  </a:lnTo>
                  <a:close/>
                </a:path>
                <a:path w="26669" h="725170">
                  <a:moveTo>
                    <a:pt x="26670" y="274320"/>
                  </a:moveTo>
                  <a:lnTo>
                    <a:pt x="0" y="274320"/>
                  </a:lnTo>
                  <a:lnTo>
                    <a:pt x="0" y="280669"/>
                  </a:lnTo>
                  <a:lnTo>
                    <a:pt x="26670" y="280669"/>
                  </a:lnTo>
                  <a:lnTo>
                    <a:pt x="26670" y="274320"/>
                  </a:lnTo>
                  <a:close/>
                </a:path>
                <a:path w="26669" h="725170">
                  <a:moveTo>
                    <a:pt x="26670" y="280669"/>
                  </a:moveTo>
                  <a:lnTo>
                    <a:pt x="0" y="280669"/>
                  </a:lnTo>
                  <a:lnTo>
                    <a:pt x="0" y="287019"/>
                  </a:lnTo>
                  <a:lnTo>
                    <a:pt x="26670" y="287019"/>
                  </a:lnTo>
                  <a:lnTo>
                    <a:pt x="26670" y="280669"/>
                  </a:lnTo>
                  <a:close/>
                </a:path>
                <a:path w="26669" h="725170">
                  <a:moveTo>
                    <a:pt x="26670" y="287019"/>
                  </a:moveTo>
                  <a:lnTo>
                    <a:pt x="0" y="287019"/>
                  </a:lnTo>
                  <a:lnTo>
                    <a:pt x="0" y="293369"/>
                  </a:lnTo>
                  <a:lnTo>
                    <a:pt x="26670" y="293369"/>
                  </a:lnTo>
                  <a:lnTo>
                    <a:pt x="26670" y="287019"/>
                  </a:lnTo>
                  <a:close/>
                </a:path>
                <a:path w="26669" h="725170">
                  <a:moveTo>
                    <a:pt x="26670" y="293370"/>
                  </a:moveTo>
                  <a:lnTo>
                    <a:pt x="0" y="293370"/>
                  </a:lnTo>
                  <a:lnTo>
                    <a:pt x="0" y="299719"/>
                  </a:lnTo>
                  <a:lnTo>
                    <a:pt x="26670" y="299719"/>
                  </a:lnTo>
                  <a:lnTo>
                    <a:pt x="26670" y="293370"/>
                  </a:lnTo>
                  <a:close/>
                </a:path>
                <a:path w="26669" h="725170">
                  <a:moveTo>
                    <a:pt x="26670" y="299719"/>
                  </a:moveTo>
                  <a:lnTo>
                    <a:pt x="0" y="299719"/>
                  </a:lnTo>
                  <a:lnTo>
                    <a:pt x="0" y="306069"/>
                  </a:lnTo>
                  <a:lnTo>
                    <a:pt x="26670" y="306069"/>
                  </a:lnTo>
                  <a:lnTo>
                    <a:pt x="26670" y="299719"/>
                  </a:lnTo>
                  <a:close/>
                </a:path>
                <a:path w="26669" h="725170">
                  <a:moveTo>
                    <a:pt x="26670" y="306069"/>
                  </a:moveTo>
                  <a:lnTo>
                    <a:pt x="0" y="306069"/>
                  </a:lnTo>
                  <a:lnTo>
                    <a:pt x="0" y="312419"/>
                  </a:lnTo>
                  <a:lnTo>
                    <a:pt x="26670" y="312419"/>
                  </a:lnTo>
                  <a:lnTo>
                    <a:pt x="26670" y="306069"/>
                  </a:lnTo>
                  <a:close/>
                </a:path>
                <a:path w="26669" h="725170">
                  <a:moveTo>
                    <a:pt x="26670" y="312420"/>
                  </a:moveTo>
                  <a:lnTo>
                    <a:pt x="0" y="312420"/>
                  </a:lnTo>
                  <a:lnTo>
                    <a:pt x="0" y="318769"/>
                  </a:lnTo>
                  <a:lnTo>
                    <a:pt x="26670" y="318769"/>
                  </a:lnTo>
                  <a:lnTo>
                    <a:pt x="26670" y="312420"/>
                  </a:lnTo>
                  <a:close/>
                </a:path>
                <a:path w="26669" h="725170">
                  <a:moveTo>
                    <a:pt x="26670" y="318769"/>
                  </a:moveTo>
                  <a:lnTo>
                    <a:pt x="0" y="318769"/>
                  </a:lnTo>
                  <a:lnTo>
                    <a:pt x="0" y="325119"/>
                  </a:lnTo>
                  <a:lnTo>
                    <a:pt x="26670" y="325119"/>
                  </a:lnTo>
                  <a:lnTo>
                    <a:pt x="26670" y="318769"/>
                  </a:lnTo>
                  <a:close/>
                </a:path>
                <a:path w="26669" h="725170">
                  <a:moveTo>
                    <a:pt x="26670" y="325119"/>
                  </a:moveTo>
                  <a:lnTo>
                    <a:pt x="0" y="325119"/>
                  </a:lnTo>
                  <a:lnTo>
                    <a:pt x="0" y="331469"/>
                  </a:lnTo>
                  <a:lnTo>
                    <a:pt x="26670" y="331469"/>
                  </a:lnTo>
                  <a:lnTo>
                    <a:pt x="26670" y="325119"/>
                  </a:lnTo>
                  <a:close/>
                </a:path>
                <a:path w="26669" h="725170">
                  <a:moveTo>
                    <a:pt x="26670" y="331470"/>
                  </a:moveTo>
                  <a:lnTo>
                    <a:pt x="0" y="331470"/>
                  </a:lnTo>
                  <a:lnTo>
                    <a:pt x="0" y="337819"/>
                  </a:lnTo>
                  <a:lnTo>
                    <a:pt x="26670" y="337819"/>
                  </a:lnTo>
                  <a:lnTo>
                    <a:pt x="26670" y="331470"/>
                  </a:lnTo>
                  <a:close/>
                </a:path>
                <a:path w="26669" h="725170">
                  <a:moveTo>
                    <a:pt x="26670" y="337820"/>
                  </a:moveTo>
                  <a:lnTo>
                    <a:pt x="0" y="337820"/>
                  </a:lnTo>
                  <a:lnTo>
                    <a:pt x="0" y="344169"/>
                  </a:lnTo>
                  <a:lnTo>
                    <a:pt x="26670" y="344169"/>
                  </a:lnTo>
                  <a:lnTo>
                    <a:pt x="26670" y="337820"/>
                  </a:lnTo>
                  <a:close/>
                </a:path>
                <a:path w="26669" h="725170">
                  <a:moveTo>
                    <a:pt x="26670" y="344169"/>
                  </a:moveTo>
                  <a:lnTo>
                    <a:pt x="0" y="344169"/>
                  </a:lnTo>
                  <a:lnTo>
                    <a:pt x="0" y="350519"/>
                  </a:lnTo>
                  <a:lnTo>
                    <a:pt x="26670" y="350519"/>
                  </a:lnTo>
                  <a:lnTo>
                    <a:pt x="26670" y="344169"/>
                  </a:lnTo>
                  <a:close/>
                </a:path>
                <a:path w="26669" h="725170">
                  <a:moveTo>
                    <a:pt x="26670" y="350519"/>
                  </a:moveTo>
                  <a:lnTo>
                    <a:pt x="0" y="350519"/>
                  </a:lnTo>
                  <a:lnTo>
                    <a:pt x="0" y="369569"/>
                  </a:lnTo>
                  <a:lnTo>
                    <a:pt x="26670" y="369569"/>
                  </a:lnTo>
                  <a:lnTo>
                    <a:pt x="26670" y="350519"/>
                  </a:lnTo>
                  <a:close/>
                </a:path>
                <a:path w="26669" h="725170">
                  <a:moveTo>
                    <a:pt x="26670" y="369570"/>
                  </a:moveTo>
                  <a:lnTo>
                    <a:pt x="0" y="369570"/>
                  </a:lnTo>
                  <a:lnTo>
                    <a:pt x="0" y="375919"/>
                  </a:lnTo>
                  <a:lnTo>
                    <a:pt x="26670" y="375919"/>
                  </a:lnTo>
                  <a:lnTo>
                    <a:pt x="26670" y="369570"/>
                  </a:lnTo>
                  <a:close/>
                </a:path>
                <a:path w="26669" h="725170">
                  <a:moveTo>
                    <a:pt x="26670" y="375919"/>
                  </a:moveTo>
                  <a:lnTo>
                    <a:pt x="0" y="375919"/>
                  </a:lnTo>
                  <a:lnTo>
                    <a:pt x="0" y="414019"/>
                  </a:lnTo>
                  <a:lnTo>
                    <a:pt x="26670" y="414019"/>
                  </a:lnTo>
                  <a:lnTo>
                    <a:pt x="26670" y="375919"/>
                  </a:lnTo>
                  <a:close/>
                </a:path>
                <a:path w="26669" h="725170">
                  <a:moveTo>
                    <a:pt x="26670" y="414019"/>
                  </a:moveTo>
                  <a:lnTo>
                    <a:pt x="0" y="414019"/>
                  </a:lnTo>
                  <a:lnTo>
                    <a:pt x="0" y="420369"/>
                  </a:lnTo>
                  <a:lnTo>
                    <a:pt x="26670" y="420369"/>
                  </a:lnTo>
                  <a:lnTo>
                    <a:pt x="26670" y="414019"/>
                  </a:lnTo>
                  <a:close/>
                </a:path>
                <a:path w="26669" h="725170">
                  <a:moveTo>
                    <a:pt x="26670" y="420369"/>
                  </a:moveTo>
                  <a:lnTo>
                    <a:pt x="0" y="420369"/>
                  </a:lnTo>
                  <a:lnTo>
                    <a:pt x="0" y="433069"/>
                  </a:lnTo>
                  <a:lnTo>
                    <a:pt x="26670" y="433069"/>
                  </a:lnTo>
                  <a:lnTo>
                    <a:pt x="26670" y="420369"/>
                  </a:lnTo>
                  <a:close/>
                </a:path>
                <a:path w="26669" h="725170">
                  <a:moveTo>
                    <a:pt x="26670" y="433069"/>
                  </a:moveTo>
                  <a:lnTo>
                    <a:pt x="0" y="433069"/>
                  </a:lnTo>
                  <a:lnTo>
                    <a:pt x="0" y="439419"/>
                  </a:lnTo>
                  <a:lnTo>
                    <a:pt x="26670" y="439419"/>
                  </a:lnTo>
                  <a:lnTo>
                    <a:pt x="26670" y="433069"/>
                  </a:lnTo>
                  <a:close/>
                </a:path>
                <a:path w="26669" h="725170">
                  <a:moveTo>
                    <a:pt x="26670" y="439419"/>
                  </a:moveTo>
                  <a:lnTo>
                    <a:pt x="0" y="439419"/>
                  </a:lnTo>
                  <a:lnTo>
                    <a:pt x="0" y="452119"/>
                  </a:lnTo>
                  <a:lnTo>
                    <a:pt x="26670" y="452119"/>
                  </a:lnTo>
                  <a:lnTo>
                    <a:pt x="26670" y="439419"/>
                  </a:lnTo>
                  <a:close/>
                </a:path>
                <a:path w="26669" h="725170">
                  <a:moveTo>
                    <a:pt x="26670" y="452119"/>
                  </a:moveTo>
                  <a:lnTo>
                    <a:pt x="0" y="452119"/>
                  </a:lnTo>
                  <a:lnTo>
                    <a:pt x="0" y="458469"/>
                  </a:lnTo>
                  <a:lnTo>
                    <a:pt x="26670" y="458469"/>
                  </a:lnTo>
                  <a:lnTo>
                    <a:pt x="26670" y="452119"/>
                  </a:lnTo>
                  <a:close/>
                </a:path>
                <a:path w="26669" h="725170">
                  <a:moveTo>
                    <a:pt x="26670" y="458469"/>
                  </a:moveTo>
                  <a:lnTo>
                    <a:pt x="0" y="458469"/>
                  </a:lnTo>
                  <a:lnTo>
                    <a:pt x="0" y="471169"/>
                  </a:lnTo>
                  <a:lnTo>
                    <a:pt x="26670" y="471169"/>
                  </a:lnTo>
                  <a:lnTo>
                    <a:pt x="26670" y="458469"/>
                  </a:lnTo>
                  <a:close/>
                </a:path>
                <a:path w="26669" h="725170">
                  <a:moveTo>
                    <a:pt x="26670" y="471169"/>
                  </a:moveTo>
                  <a:lnTo>
                    <a:pt x="0" y="471169"/>
                  </a:lnTo>
                  <a:lnTo>
                    <a:pt x="0" y="477519"/>
                  </a:lnTo>
                  <a:lnTo>
                    <a:pt x="26670" y="477519"/>
                  </a:lnTo>
                  <a:lnTo>
                    <a:pt x="26670" y="471169"/>
                  </a:lnTo>
                  <a:close/>
                </a:path>
                <a:path w="26669" h="725170">
                  <a:moveTo>
                    <a:pt x="26670" y="477519"/>
                  </a:moveTo>
                  <a:lnTo>
                    <a:pt x="0" y="477519"/>
                  </a:lnTo>
                  <a:lnTo>
                    <a:pt x="0" y="483869"/>
                  </a:lnTo>
                  <a:lnTo>
                    <a:pt x="26670" y="483869"/>
                  </a:lnTo>
                  <a:lnTo>
                    <a:pt x="26670" y="477519"/>
                  </a:lnTo>
                  <a:close/>
                </a:path>
                <a:path w="26669" h="725170">
                  <a:moveTo>
                    <a:pt x="26670" y="483869"/>
                  </a:moveTo>
                  <a:lnTo>
                    <a:pt x="0" y="483869"/>
                  </a:lnTo>
                  <a:lnTo>
                    <a:pt x="0" y="490219"/>
                  </a:lnTo>
                  <a:lnTo>
                    <a:pt x="26670" y="490219"/>
                  </a:lnTo>
                  <a:lnTo>
                    <a:pt x="26670" y="483869"/>
                  </a:lnTo>
                  <a:close/>
                </a:path>
                <a:path w="26669" h="725170">
                  <a:moveTo>
                    <a:pt x="26670" y="490219"/>
                  </a:moveTo>
                  <a:lnTo>
                    <a:pt x="0" y="490219"/>
                  </a:lnTo>
                  <a:lnTo>
                    <a:pt x="0" y="496569"/>
                  </a:lnTo>
                  <a:lnTo>
                    <a:pt x="26670" y="496569"/>
                  </a:lnTo>
                  <a:lnTo>
                    <a:pt x="26670" y="490219"/>
                  </a:lnTo>
                  <a:close/>
                </a:path>
                <a:path w="26669" h="725170">
                  <a:moveTo>
                    <a:pt x="26670" y="496569"/>
                  </a:moveTo>
                  <a:lnTo>
                    <a:pt x="0" y="496569"/>
                  </a:lnTo>
                  <a:lnTo>
                    <a:pt x="0" y="502919"/>
                  </a:lnTo>
                  <a:lnTo>
                    <a:pt x="26670" y="502919"/>
                  </a:lnTo>
                  <a:lnTo>
                    <a:pt x="26670" y="496569"/>
                  </a:lnTo>
                  <a:close/>
                </a:path>
                <a:path w="26669" h="725170">
                  <a:moveTo>
                    <a:pt x="26670" y="502920"/>
                  </a:moveTo>
                  <a:lnTo>
                    <a:pt x="0" y="502920"/>
                  </a:lnTo>
                  <a:lnTo>
                    <a:pt x="0" y="509269"/>
                  </a:lnTo>
                  <a:lnTo>
                    <a:pt x="26670" y="509269"/>
                  </a:lnTo>
                  <a:lnTo>
                    <a:pt x="26670" y="502920"/>
                  </a:lnTo>
                  <a:close/>
                </a:path>
                <a:path w="26669" h="725170">
                  <a:moveTo>
                    <a:pt x="26670" y="509270"/>
                  </a:moveTo>
                  <a:lnTo>
                    <a:pt x="0" y="509270"/>
                  </a:lnTo>
                  <a:lnTo>
                    <a:pt x="0" y="515619"/>
                  </a:lnTo>
                  <a:lnTo>
                    <a:pt x="26670" y="515619"/>
                  </a:lnTo>
                  <a:lnTo>
                    <a:pt x="26670" y="509270"/>
                  </a:lnTo>
                  <a:close/>
                </a:path>
                <a:path w="26669" h="725170">
                  <a:moveTo>
                    <a:pt x="26670" y="515619"/>
                  </a:moveTo>
                  <a:lnTo>
                    <a:pt x="0" y="515619"/>
                  </a:lnTo>
                  <a:lnTo>
                    <a:pt x="0" y="521969"/>
                  </a:lnTo>
                  <a:lnTo>
                    <a:pt x="26670" y="521969"/>
                  </a:lnTo>
                  <a:lnTo>
                    <a:pt x="26670" y="515619"/>
                  </a:lnTo>
                  <a:close/>
                </a:path>
                <a:path w="26669" h="725170">
                  <a:moveTo>
                    <a:pt x="26670" y="521969"/>
                  </a:moveTo>
                  <a:lnTo>
                    <a:pt x="0" y="521969"/>
                  </a:lnTo>
                  <a:lnTo>
                    <a:pt x="0" y="528319"/>
                  </a:lnTo>
                  <a:lnTo>
                    <a:pt x="26670" y="528319"/>
                  </a:lnTo>
                  <a:lnTo>
                    <a:pt x="26670" y="521969"/>
                  </a:lnTo>
                  <a:close/>
                </a:path>
                <a:path w="26669" h="725170">
                  <a:moveTo>
                    <a:pt x="26670" y="528319"/>
                  </a:moveTo>
                  <a:lnTo>
                    <a:pt x="0" y="528319"/>
                  </a:lnTo>
                  <a:lnTo>
                    <a:pt x="0" y="534669"/>
                  </a:lnTo>
                  <a:lnTo>
                    <a:pt x="26670" y="534669"/>
                  </a:lnTo>
                  <a:lnTo>
                    <a:pt x="26670" y="528319"/>
                  </a:lnTo>
                  <a:close/>
                </a:path>
                <a:path w="26669" h="725170">
                  <a:moveTo>
                    <a:pt x="26670" y="534670"/>
                  </a:moveTo>
                  <a:lnTo>
                    <a:pt x="0" y="534670"/>
                  </a:lnTo>
                  <a:lnTo>
                    <a:pt x="0" y="541019"/>
                  </a:lnTo>
                  <a:lnTo>
                    <a:pt x="26670" y="541019"/>
                  </a:lnTo>
                  <a:lnTo>
                    <a:pt x="26670" y="534670"/>
                  </a:lnTo>
                  <a:close/>
                </a:path>
                <a:path w="26669" h="725170">
                  <a:moveTo>
                    <a:pt x="26670" y="541020"/>
                  </a:moveTo>
                  <a:lnTo>
                    <a:pt x="0" y="541020"/>
                  </a:lnTo>
                  <a:lnTo>
                    <a:pt x="0" y="547369"/>
                  </a:lnTo>
                  <a:lnTo>
                    <a:pt x="26670" y="547369"/>
                  </a:lnTo>
                  <a:lnTo>
                    <a:pt x="26670" y="541020"/>
                  </a:lnTo>
                  <a:close/>
                </a:path>
                <a:path w="26669" h="725170">
                  <a:moveTo>
                    <a:pt x="26670" y="547370"/>
                  </a:moveTo>
                  <a:lnTo>
                    <a:pt x="0" y="547370"/>
                  </a:lnTo>
                  <a:lnTo>
                    <a:pt x="0" y="553719"/>
                  </a:lnTo>
                  <a:lnTo>
                    <a:pt x="26670" y="553719"/>
                  </a:lnTo>
                  <a:lnTo>
                    <a:pt x="26670" y="547370"/>
                  </a:lnTo>
                  <a:close/>
                </a:path>
                <a:path w="26669" h="725170">
                  <a:moveTo>
                    <a:pt x="26670" y="553719"/>
                  </a:moveTo>
                  <a:lnTo>
                    <a:pt x="0" y="553719"/>
                  </a:lnTo>
                  <a:lnTo>
                    <a:pt x="0" y="560069"/>
                  </a:lnTo>
                  <a:lnTo>
                    <a:pt x="26670" y="560069"/>
                  </a:lnTo>
                  <a:lnTo>
                    <a:pt x="26670" y="553719"/>
                  </a:lnTo>
                  <a:close/>
                </a:path>
                <a:path w="26669" h="725170">
                  <a:moveTo>
                    <a:pt x="26670" y="560070"/>
                  </a:moveTo>
                  <a:lnTo>
                    <a:pt x="0" y="560070"/>
                  </a:lnTo>
                  <a:lnTo>
                    <a:pt x="0" y="566419"/>
                  </a:lnTo>
                  <a:lnTo>
                    <a:pt x="26670" y="566419"/>
                  </a:lnTo>
                  <a:lnTo>
                    <a:pt x="26670" y="560070"/>
                  </a:lnTo>
                  <a:close/>
                </a:path>
                <a:path w="26669" h="725170">
                  <a:moveTo>
                    <a:pt x="26670" y="566420"/>
                  </a:moveTo>
                  <a:lnTo>
                    <a:pt x="0" y="566420"/>
                  </a:lnTo>
                  <a:lnTo>
                    <a:pt x="0" y="572769"/>
                  </a:lnTo>
                  <a:lnTo>
                    <a:pt x="26670" y="572769"/>
                  </a:lnTo>
                  <a:lnTo>
                    <a:pt x="26670" y="566420"/>
                  </a:lnTo>
                  <a:close/>
                </a:path>
                <a:path w="26669" h="725170">
                  <a:moveTo>
                    <a:pt x="26670" y="572769"/>
                  </a:moveTo>
                  <a:lnTo>
                    <a:pt x="0" y="572769"/>
                  </a:lnTo>
                  <a:lnTo>
                    <a:pt x="0" y="579119"/>
                  </a:lnTo>
                  <a:lnTo>
                    <a:pt x="26670" y="579119"/>
                  </a:lnTo>
                  <a:lnTo>
                    <a:pt x="26670" y="572769"/>
                  </a:lnTo>
                  <a:close/>
                </a:path>
                <a:path w="26669" h="725170">
                  <a:moveTo>
                    <a:pt x="26670" y="579120"/>
                  </a:moveTo>
                  <a:lnTo>
                    <a:pt x="0" y="579120"/>
                  </a:lnTo>
                  <a:lnTo>
                    <a:pt x="0" y="585469"/>
                  </a:lnTo>
                  <a:lnTo>
                    <a:pt x="26670" y="585469"/>
                  </a:lnTo>
                  <a:lnTo>
                    <a:pt x="26670" y="579120"/>
                  </a:lnTo>
                  <a:close/>
                </a:path>
                <a:path w="26669" h="725170">
                  <a:moveTo>
                    <a:pt x="26670" y="585469"/>
                  </a:moveTo>
                  <a:lnTo>
                    <a:pt x="0" y="585469"/>
                  </a:lnTo>
                  <a:lnTo>
                    <a:pt x="0" y="591819"/>
                  </a:lnTo>
                  <a:lnTo>
                    <a:pt x="26670" y="591819"/>
                  </a:lnTo>
                  <a:lnTo>
                    <a:pt x="26670" y="585469"/>
                  </a:lnTo>
                  <a:close/>
                </a:path>
                <a:path w="26669" h="725170">
                  <a:moveTo>
                    <a:pt x="26670" y="591819"/>
                  </a:moveTo>
                  <a:lnTo>
                    <a:pt x="0" y="591819"/>
                  </a:lnTo>
                  <a:lnTo>
                    <a:pt x="0" y="598169"/>
                  </a:lnTo>
                  <a:lnTo>
                    <a:pt x="26670" y="598169"/>
                  </a:lnTo>
                  <a:lnTo>
                    <a:pt x="26670" y="591819"/>
                  </a:lnTo>
                  <a:close/>
                </a:path>
                <a:path w="26669" h="725170">
                  <a:moveTo>
                    <a:pt x="26670" y="598169"/>
                  </a:moveTo>
                  <a:lnTo>
                    <a:pt x="0" y="598169"/>
                  </a:lnTo>
                  <a:lnTo>
                    <a:pt x="0" y="604519"/>
                  </a:lnTo>
                  <a:lnTo>
                    <a:pt x="26670" y="604519"/>
                  </a:lnTo>
                  <a:lnTo>
                    <a:pt x="26670" y="598169"/>
                  </a:lnTo>
                  <a:close/>
                </a:path>
                <a:path w="26669" h="725170">
                  <a:moveTo>
                    <a:pt x="26670" y="604519"/>
                  </a:moveTo>
                  <a:lnTo>
                    <a:pt x="0" y="604519"/>
                  </a:lnTo>
                  <a:lnTo>
                    <a:pt x="0" y="624839"/>
                  </a:lnTo>
                  <a:lnTo>
                    <a:pt x="26670" y="624839"/>
                  </a:lnTo>
                  <a:lnTo>
                    <a:pt x="26670" y="604519"/>
                  </a:lnTo>
                  <a:close/>
                </a:path>
                <a:path w="26669" h="725170">
                  <a:moveTo>
                    <a:pt x="26670" y="624839"/>
                  </a:moveTo>
                  <a:lnTo>
                    <a:pt x="0" y="624839"/>
                  </a:lnTo>
                  <a:lnTo>
                    <a:pt x="0" y="631189"/>
                  </a:lnTo>
                  <a:lnTo>
                    <a:pt x="26670" y="631189"/>
                  </a:lnTo>
                  <a:lnTo>
                    <a:pt x="26670" y="624839"/>
                  </a:lnTo>
                  <a:close/>
                </a:path>
                <a:path w="26669" h="725170">
                  <a:moveTo>
                    <a:pt x="26670" y="631189"/>
                  </a:moveTo>
                  <a:lnTo>
                    <a:pt x="0" y="631189"/>
                  </a:lnTo>
                  <a:lnTo>
                    <a:pt x="0" y="650239"/>
                  </a:lnTo>
                  <a:lnTo>
                    <a:pt x="26670" y="650239"/>
                  </a:lnTo>
                  <a:lnTo>
                    <a:pt x="26670" y="631189"/>
                  </a:lnTo>
                  <a:close/>
                </a:path>
                <a:path w="26669" h="725170">
                  <a:moveTo>
                    <a:pt x="26670" y="650239"/>
                  </a:moveTo>
                  <a:lnTo>
                    <a:pt x="0" y="650239"/>
                  </a:lnTo>
                  <a:lnTo>
                    <a:pt x="0" y="656589"/>
                  </a:lnTo>
                  <a:lnTo>
                    <a:pt x="26670" y="656589"/>
                  </a:lnTo>
                  <a:lnTo>
                    <a:pt x="26670" y="650239"/>
                  </a:lnTo>
                  <a:close/>
                </a:path>
                <a:path w="26669" h="725170">
                  <a:moveTo>
                    <a:pt x="26670" y="656589"/>
                  </a:moveTo>
                  <a:lnTo>
                    <a:pt x="0" y="656589"/>
                  </a:lnTo>
                  <a:lnTo>
                    <a:pt x="0" y="662939"/>
                  </a:lnTo>
                  <a:lnTo>
                    <a:pt x="26670" y="662939"/>
                  </a:lnTo>
                  <a:lnTo>
                    <a:pt x="26670" y="656589"/>
                  </a:lnTo>
                  <a:close/>
                </a:path>
                <a:path w="26669" h="725170">
                  <a:moveTo>
                    <a:pt x="26670" y="662939"/>
                  </a:moveTo>
                  <a:lnTo>
                    <a:pt x="0" y="662939"/>
                  </a:lnTo>
                  <a:lnTo>
                    <a:pt x="0" y="669289"/>
                  </a:lnTo>
                  <a:lnTo>
                    <a:pt x="26670" y="669289"/>
                  </a:lnTo>
                  <a:lnTo>
                    <a:pt x="26670" y="662939"/>
                  </a:lnTo>
                  <a:close/>
                </a:path>
                <a:path w="26669" h="725170">
                  <a:moveTo>
                    <a:pt x="26670" y="669289"/>
                  </a:moveTo>
                  <a:lnTo>
                    <a:pt x="0" y="669289"/>
                  </a:lnTo>
                  <a:lnTo>
                    <a:pt x="0" y="675639"/>
                  </a:lnTo>
                  <a:lnTo>
                    <a:pt x="26670" y="675639"/>
                  </a:lnTo>
                  <a:lnTo>
                    <a:pt x="26670" y="669289"/>
                  </a:lnTo>
                  <a:close/>
                </a:path>
                <a:path w="26669" h="725170">
                  <a:moveTo>
                    <a:pt x="26670" y="675640"/>
                  </a:moveTo>
                  <a:lnTo>
                    <a:pt x="0" y="675640"/>
                  </a:lnTo>
                  <a:lnTo>
                    <a:pt x="0" y="681989"/>
                  </a:lnTo>
                  <a:lnTo>
                    <a:pt x="26670" y="681989"/>
                  </a:lnTo>
                  <a:lnTo>
                    <a:pt x="26670" y="675640"/>
                  </a:lnTo>
                  <a:close/>
                </a:path>
                <a:path w="26669" h="725170">
                  <a:moveTo>
                    <a:pt x="26670" y="681989"/>
                  </a:moveTo>
                  <a:lnTo>
                    <a:pt x="0" y="681989"/>
                  </a:lnTo>
                  <a:lnTo>
                    <a:pt x="0" y="688339"/>
                  </a:lnTo>
                  <a:lnTo>
                    <a:pt x="26670" y="688339"/>
                  </a:lnTo>
                  <a:lnTo>
                    <a:pt x="26670" y="681989"/>
                  </a:lnTo>
                  <a:close/>
                </a:path>
                <a:path w="26669" h="725170">
                  <a:moveTo>
                    <a:pt x="26670" y="688339"/>
                  </a:moveTo>
                  <a:lnTo>
                    <a:pt x="0" y="688339"/>
                  </a:lnTo>
                  <a:lnTo>
                    <a:pt x="0" y="701039"/>
                  </a:lnTo>
                  <a:lnTo>
                    <a:pt x="26670" y="701039"/>
                  </a:lnTo>
                  <a:lnTo>
                    <a:pt x="26670" y="688339"/>
                  </a:lnTo>
                  <a:close/>
                </a:path>
                <a:path w="26669" h="725170">
                  <a:moveTo>
                    <a:pt x="26670" y="701040"/>
                  </a:moveTo>
                  <a:lnTo>
                    <a:pt x="0" y="701040"/>
                  </a:lnTo>
                  <a:lnTo>
                    <a:pt x="0" y="707389"/>
                  </a:lnTo>
                  <a:lnTo>
                    <a:pt x="26670" y="707389"/>
                  </a:lnTo>
                  <a:lnTo>
                    <a:pt x="26670" y="701040"/>
                  </a:lnTo>
                  <a:close/>
                </a:path>
                <a:path w="26669" h="725170">
                  <a:moveTo>
                    <a:pt x="26670" y="707390"/>
                  </a:moveTo>
                  <a:lnTo>
                    <a:pt x="0" y="707390"/>
                  </a:lnTo>
                  <a:lnTo>
                    <a:pt x="0" y="711200"/>
                  </a:lnTo>
                  <a:lnTo>
                    <a:pt x="1270" y="711200"/>
                  </a:lnTo>
                  <a:lnTo>
                    <a:pt x="1270" y="712469"/>
                  </a:lnTo>
                  <a:lnTo>
                    <a:pt x="3810" y="712469"/>
                  </a:lnTo>
                  <a:lnTo>
                    <a:pt x="3810" y="713739"/>
                  </a:lnTo>
                  <a:lnTo>
                    <a:pt x="26670" y="713739"/>
                  </a:lnTo>
                  <a:lnTo>
                    <a:pt x="26670" y="707390"/>
                  </a:lnTo>
                  <a:close/>
                </a:path>
                <a:path w="26669" h="725170">
                  <a:moveTo>
                    <a:pt x="26670" y="713739"/>
                  </a:moveTo>
                  <a:lnTo>
                    <a:pt x="6350" y="713739"/>
                  </a:lnTo>
                  <a:lnTo>
                    <a:pt x="6350" y="715009"/>
                  </a:lnTo>
                  <a:lnTo>
                    <a:pt x="8890" y="715009"/>
                  </a:lnTo>
                  <a:lnTo>
                    <a:pt x="8890" y="716279"/>
                  </a:lnTo>
                  <a:lnTo>
                    <a:pt x="11430" y="716279"/>
                  </a:lnTo>
                  <a:lnTo>
                    <a:pt x="11430" y="717549"/>
                  </a:lnTo>
                  <a:lnTo>
                    <a:pt x="26670" y="717549"/>
                  </a:lnTo>
                  <a:lnTo>
                    <a:pt x="26670" y="713739"/>
                  </a:lnTo>
                  <a:close/>
                </a:path>
                <a:path w="26669" h="725170">
                  <a:moveTo>
                    <a:pt x="26670" y="717549"/>
                  </a:moveTo>
                  <a:lnTo>
                    <a:pt x="13970" y="717549"/>
                  </a:lnTo>
                  <a:lnTo>
                    <a:pt x="13970" y="718819"/>
                  </a:lnTo>
                  <a:lnTo>
                    <a:pt x="15240" y="718819"/>
                  </a:lnTo>
                  <a:lnTo>
                    <a:pt x="15240" y="720089"/>
                  </a:lnTo>
                  <a:lnTo>
                    <a:pt x="26670" y="720089"/>
                  </a:lnTo>
                  <a:lnTo>
                    <a:pt x="26670" y="717549"/>
                  </a:lnTo>
                  <a:close/>
                </a:path>
                <a:path w="26669" h="725170">
                  <a:moveTo>
                    <a:pt x="26670" y="720089"/>
                  </a:moveTo>
                  <a:lnTo>
                    <a:pt x="17780" y="720089"/>
                  </a:lnTo>
                  <a:lnTo>
                    <a:pt x="17780" y="721359"/>
                  </a:lnTo>
                  <a:lnTo>
                    <a:pt x="20320" y="721359"/>
                  </a:lnTo>
                  <a:lnTo>
                    <a:pt x="20320" y="722629"/>
                  </a:lnTo>
                  <a:lnTo>
                    <a:pt x="22860" y="722629"/>
                  </a:lnTo>
                  <a:lnTo>
                    <a:pt x="22860" y="723899"/>
                  </a:lnTo>
                  <a:lnTo>
                    <a:pt x="26670" y="723899"/>
                  </a:lnTo>
                  <a:lnTo>
                    <a:pt x="26670" y="720089"/>
                  </a:lnTo>
                  <a:close/>
                </a:path>
                <a:path w="26669" h="725170">
                  <a:moveTo>
                    <a:pt x="26670" y="723899"/>
                  </a:moveTo>
                  <a:lnTo>
                    <a:pt x="25400" y="723899"/>
                  </a:lnTo>
                  <a:lnTo>
                    <a:pt x="25400" y="725169"/>
                  </a:lnTo>
                  <a:lnTo>
                    <a:pt x="26670" y="725169"/>
                  </a:lnTo>
                  <a:lnTo>
                    <a:pt x="26670" y="723899"/>
                  </a:lnTo>
                  <a:close/>
                </a:path>
              </a:pathLst>
            </a:custGeom>
            <a:solidFill>
              <a:srgbClr val="839BE4"/>
            </a:solidFill>
          </p:spPr>
          <p:txBody>
            <a:bodyPr wrap="square" lIns="0" tIns="0" rIns="0" bIns="0" rtlCol="0"/>
            <a:lstStyle/>
            <a:p>
              <a:endParaRPr/>
            </a:p>
          </p:txBody>
        </p:sp>
        <p:sp>
          <p:nvSpPr>
            <p:cNvPr id="648" name="object 648"/>
            <p:cNvSpPr/>
            <p:nvPr/>
          </p:nvSpPr>
          <p:spPr>
            <a:xfrm>
              <a:off x="1049019" y="4606289"/>
              <a:ext cx="25400" cy="716280"/>
            </a:xfrm>
            <a:custGeom>
              <a:avLst/>
              <a:gdLst/>
              <a:ahLst/>
              <a:cxnLst/>
              <a:rect l="l" t="t" r="r" b="b"/>
              <a:pathLst>
                <a:path w="25400" h="716279">
                  <a:moveTo>
                    <a:pt x="1270" y="0"/>
                  </a:moveTo>
                  <a:lnTo>
                    <a:pt x="0" y="0"/>
                  </a:lnTo>
                  <a:lnTo>
                    <a:pt x="0" y="6349"/>
                  </a:lnTo>
                  <a:lnTo>
                    <a:pt x="25400" y="6349"/>
                  </a:lnTo>
                  <a:lnTo>
                    <a:pt x="25400" y="5079"/>
                  </a:lnTo>
                  <a:lnTo>
                    <a:pt x="22860" y="5079"/>
                  </a:lnTo>
                  <a:lnTo>
                    <a:pt x="22860" y="3809"/>
                  </a:lnTo>
                  <a:lnTo>
                    <a:pt x="15240" y="3809"/>
                  </a:lnTo>
                  <a:lnTo>
                    <a:pt x="15240" y="2539"/>
                  </a:lnTo>
                  <a:lnTo>
                    <a:pt x="8890" y="2539"/>
                  </a:lnTo>
                  <a:lnTo>
                    <a:pt x="8890" y="1269"/>
                  </a:lnTo>
                  <a:lnTo>
                    <a:pt x="1270" y="1269"/>
                  </a:lnTo>
                  <a:lnTo>
                    <a:pt x="1270" y="0"/>
                  </a:lnTo>
                  <a:close/>
                </a:path>
                <a:path w="25400" h="716279">
                  <a:moveTo>
                    <a:pt x="25400" y="6349"/>
                  </a:moveTo>
                  <a:lnTo>
                    <a:pt x="0" y="6349"/>
                  </a:lnTo>
                  <a:lnTo>
                    <a:pt x="0" y="12699"/>
                  </a:lnTo>
                  <a:lnTo>
                    <a:pt x="25400" y="12699"/>
                  </a:lnTo>
                  <a:lnTo>
                    <a:pt x="25400" y="6349"/>
                  </a:lnTo>
                  <a:close/>
                </a:path>
                <a:path w="25400" h="716279">
                  <a:moveTo>
                    <a:pt x="25400" y="12699"/>
                  </a:moveTo>
                  <a:lnTo>
                    <a:pt x="0" y="12699"/>
                  </a:lnTo>
                  <a:lnTo>
                    <a:pt x="0" y="19049"/>
                  </a:lnTo>
                  <a:lnTo>
                    <a:pt x="25400" y="19049"/>
                  </a:lnTo>
                  <a:lnTo>
                    <a:pt x="25400" y="12699"/>
                  </a:lnTo>
                  <a:close/>
                </a:path>
                <a:path w="25400" h="716279">
                  <a:moveTo>
                    <a:pt x="25400" y="19049"/>
                  </a:moveTo>
                  <a:lnTo>
                    <a:pt x="0" y="19049"/>
                  </a:lnTo>
                  <a:lnTo>
                    <a:pt x="0" y="25399"/>
                  </a:lnTo>
                  <a:lnTo>
                    <a:pt x="25400" y="25399"/>
                  </a:lnTo>
                  <a:lnTo>
                    <a:pt x="25400" y="19049"/>
                  </a:lnTo>
                  <a:close/>
                </a:path>
                <a:path w="25400" h="716279">
                  <a:moveTo>
                    <a:pt x="25400" y="25399"/>
                  </a:moveTo>
                  <a:lnTo>
                    <a:pt x="0" y="25399"/>
                  </a:lnTo>
                  <a:lnTo>
                    <a:pt x="0" y="38099"/>
                  </a:lnTo>
                  <a:lnTo>
                    <a:pt x="25400" y="38099"/>
                  </a:lnTo>
                  <a:lnTo>
                    <a:pt x="25400" y="25399"/>
                  </a:lnTo>
                  <a:close/>
                </a:path>
                <a:path w="25400" h="716279">
                  <a:moveTo>
                    <a:pt x="25400" y="38099"/>
                  </a:moveTo>
                  <a:lnTo>
                    <a:pt x="0" y="38099"/>
                  </a:lnTo>
                  <a:lnTo>
                    <a:pt x="0" y="44449"/>
                  </a:lnTo>
                  <a:lnTo>
                    <a:pt x="25400" y="44449"/>
                  </a:lnTo>
                  <a:lnTo>
                    <a:pt x="25400" y="38099"/>
                  </a:lnTo>
                  <a:close/>
                </a:path>
                <a:path w="25400" h="716279">
                  <a:moveTo>
                    <a:pt x="25400" y="44449"/>
                  </a:moveTo>
                  <a:lnTo>
                    <a:pt x="0" y="44449"/>
                  </a:lnTo>
                  <a:lnTo>
                    <a:pt x="0" y="50799"/>
                  </a:lnTo>
                  <a:lnTo>
                    <a:pt x="25400" y="50799"/>
                  </a:lnTo>
                  <a:lnTo>
                    <a:pt x="25400" y="44449"/>
                  </a:lnTo>
                  <a:close/>
                </a:path>
                <a:path w="25400" h="716279">
                  <a:moveTo>
                    <a:pt x="25400" y="50799"/>
                  </a:moveTo>
                  <a:lnTo>
                    <a:pt x="0" y="50799"/>
                  </a:lnTo>
                  <a:lnTo>
                    <a:pt x="0" y="57149"/>
                  </a:lnTo>
                  <a:lnTo>
                    <a:pt x="25400" y="57149"/>
                  </a:lnTo>
                  <a:lnTo>
                    <a:pt x="25400" y="50799"/>
                  </a:lnTo>
                  <a:close/>
                </a:path>
                <a:path w="25400" h="716279">
                  <a:moveTo>
                    <a:pt x="25400" y="57149"/>
                  </a:moveTo>
                  <a:lnTo>
                    <a:pt x="0" y="57149"/>
                  </a:lnTo>
                  <a:lnTo>
                    <a:pt x="0" y="63499"/>
                  </a:lnTo>
                  <a:lnTo>
                    <a:pt x="25400" y="63499"/>
                  </a:lnTo>
                  <a:lnTo>
                    <a:pt x="25400" y="57149"/>
                  </a:lnTo>
                  <a:close/>
                </a:path>
                <a:path w="25400" h="716279">
                  <a:moveTo>
                    <a:pt x="25400" y="63499"/>
                  </a:moveTo>
                  <a:lnTo>
                    <a:pt x="0" y="63499"/>
                  </a:lnTo>
                  <a:lnTo>
                    <a:pt x="0" y="82549"/>
                  </a:lnTo>
                  <a:lnTo>
                    <a:pt x="25400" y="82549"/>
                  </a:lnTo>
                  <a:lnTo>
                    <a:pt x="25400" y="63499"/>
                  </a:lnTo>
                  <a:close/>
                </a:path>
                <a:path w="25400" h="716279">
                  <a:moveTo>
                    <a:pt x="25400" y="82549"/>
                  </a:moveTo>
                  <a:lnTo>
                    <a:pt x="0" y="82549"/>
                  </a:lnTo>
                  <a:lnTo>
                    <a:pt x="0" y="88899"/>
                  </a:lnTo>
                  <a:lnTo>
                    <a:pt x="25400" y="88899"/>
                  </a:lnTo>
                  <a:lnTo>
                    <a:pt x="25400" y="82549"/>
                  </a:lnTo>
                  <a:close/>
                </a:path>
                <a:path w="25400" h="716279">
                  <a:moveTo>
                    <a:pt x="25400" y="88899"/>
                  </a:moveTo>
                  <a:lnTo>
                    <a:pt x="0" y="88899"/>
                  </a:lnTo>
                  <a:lnTo>
                    <a:pt x="0" y="101599"/>
                  </a:lnTo>
                  <a:lnTo>
                    <a:pt x="25400" y="101599"/>
                  </a:lnTo>
                  <a:lnTo>
                    <a:pt x="25400" y="88899"/>
                  </a:lnTo>
                  <a:close/>
                </a:path>
                <a:path w="25400" h="716279">
                  <a:moveTo>
                    <a:pt x="25400" y="101599"/>
                  </a:moveTo>
                  <a:lnTo>
                    <a:pt x="0" y="101599"/>
                  </a:lnTo>
                  <a:lnTo>
                    <a:pt x="0" y="107949"/>
                  </a:lnTo>
                  <a:lnTo>
                    <a:pt x="25400" y="107949"/>
                  </a:lnTo>
                  <a:lnTo>
                    <a:pt x="25400" y="101599"/>
                  </a:lnTo>
                  <a:close/>
                </a:path>
                <a:path w="25400" h="716279">
                  <a:moveTo>
                    <a:pt x="25400" y="107950"/>
                  </a:moveTo>
                  <a:lnTo>
                    <a:pt x="0" y="107950"/>
                  </a:lnTo>
                  <a:lnTo>
                    <a:pt x="0" y="126999"/>
                  </a:lnTo>
                  <a:lnTo>
                    <a:pt x="25400" y="126999"/>
                  </a:lnTo>
                  <a:lnTo>
                    <a:pt x="25400" y="107950"/>
                  </a:lnTo>
                  <a:close/>
                </a:path>
                <a:path w="25400" h="716279">
                  <a:moveTo>
                    <a:pt x="25400" y="126999"/>
                  </a:moveTo>
                  <a:lnTo>
                    <a:pt x="0" y="126999"/>
                  </a:lnTo>
                  <a:lnTo>
                    <a:pt x="0" y="133349"/>
                  </a:lnTo>
                  <a:lnTo>
                    <a:pt x="25400" y="133349"/>
                  </a:lnTo>
                  <a:lnTo>
                    <a:pt x="25400" y="126999"/>
                  </a:lnTo>
                  <a:close/>
                </a:path>
                <a:path w="25400" h="716279">
                  <a:moveTo>
                    <a:pt x="25400" y="133349"/>
                  </a:moveTo>
                  <a:lnTo>
                    <a:pt x="0" y="133349"/>
                  </a:lnTo>
                  <a:lnTo>
                    <a:pt x="0" y="139699"/>
                  </a:lnTo>
                  <a:lnTo>
                    <a:pt x="25400" y="139699"/>
                  </a:lnTo>
                  <a:lnTo>
                    <a:pt x="25400" y="133349"/>
                  </a:lnTo>
                  <a:close/>
                </a:path>
                <a:path w="25400" h="716279">
                  <a:moveTo>
                    <a:pt x="25400" y="139700"/>
                  </a:moveTo>
                  <a:lnTo>
                    <a:pt x="0" y="139700"/>
                  </a:lnTo>
                  <a:lnTo>
                    <a:pt x="0" y="146049"/>
                  </a:lnTo>
                  <a:lnTo>
                    <a:pt x="25400" y="146049"/>
                  </a:lnTo>
                  <a:lnTo>
                    <a:pt x="25400" y="139700"/>
                  </a:lnTo>
                  <a:close/>
                </a:path>
                <a:path w="25400" h="716279">
                  <a:moveTo>
                    <a:pt x="25400" y="146050"/>
                  </a:moveTo>
                  <a:lnTo>
                    <a:pt x="0" y="146050"/>
                  </a:lnTo>
                  <a:lnTo>
                    <a:pt x="0" y="152399"/>
                  </a:lnTo>
                  <a:lnTo>
                    <a:pt x="25400" y="152399"/>
                  </a:lnTo>
                  <a:lnTo>
                    <a:pt x="25400" y="146050"/>
                  </a:lnTo>
                  <a:close/>
                </a:path>
                <a:path w="25400" h="716279">
                  <a:moveTo>
                    <a:pt x="25400" y="152399"/>
                  </a:moveTo>
                  <a:lnTo>
                    <a:pt x="0" y="152399"/>
                  </a:lnTo>
                  <a:lnTo>
                    <a:pt x="0" y="158749"/>
                  </a:lnTo>
                  <a:lnTo>
                    <a:pt x="25400" y="158749"/>
                  </a:lnTo>
                  <a:lnTo>
                    <a:pt x="25400" y="152399"/>
                  </a:lnTo>
                  <a:close/>
                </a:path>
                <a:path w="25400" h="716279">
                  <a:moveTo>
                    <a:pt x="25400" y="158749"/>
                  </a:moveTo>
                  <a:lnTo>
                    <a:pt x="0" y="158749"/>
                  </a:lnTo>
                  <a:lnTo>
                    <a:pt x="0" y="165099"/>
                  </a:lnTo>
                  <a:lnTo>
                    <a:pt x="25400" y="165099"/>
                  </a:lnTo>
                  <a:lnTo>
                    <a:pt x="25400" y="158749"/>
                  </a:lnTo>
                  <a:close/>
                </a:path>
                <a:path w="25400" h="716279">
                  <a:moveTo>
                    <a:pt x="25400" y="165099"/>
                  </a:moveTo>
                  <a:lnTo>
                    <a:pt x="0" y="165099"/>
                  </a:lnTo>
                  <a:lnTo>
                    <a:pt x="0" y="177799"/>
                  </a:lnTo>
                  <a:lnTo>
                    <a:pt x="25400" y="177799"/>
                  </a:lnTo>
                  <a:lnTo>
                    <a:pt x="25400" y="165099"/>
                  </a:lnTo>
                  <a:close/>
                </a:path>
                <a:path w="25400" h="716279">
                  <a:moveTo>
                    <a:pt x="25400" y="177799"/>
                  </a:moveTo>
                  <a:lnTo>
                    <a:pt x="0" y="177799"/>
                  </a:lnTo>
                  <a:lnTo>
                    <a:pt x="0" y="184149"/>
                  </a:lnTo>
                  <a:lnTo>
                    <a:pt x="25400" y="184149"/>
                  </a:lnTo>
                  <a:lnTo>
                    <a:pt x="25400" y="177799"/>
                  </a:lnTo>
                  <a:close/>
                </a:path>
                <a:path w="25400" h="716279">
                  <a:moveTo>
                    <a:pt x="25400" y="184149"/>
                  </a:moveTo>
                  <a:lnTo>
                    <a:pt x="0" y="184149"/>
                  </a:lnTo>
                  <a:lnTo>
                    <a:pt x="0" y="190499"/>
                  </a:lnTo>
                  <a:lnTo>
                    <a:pt x="25400" y="190499"/>
                  </a:lnTo>
                  <a:lnTo>
                    <a:pt x="25400" y="184149"/>
                  </a:lnTo>
                  <a:close/>
                </a:path>
                <a:path w="25400" h="716279">
                  <a:moveTo>
                    <a:pt x="25400" y="190499"/>
                  </a:moveTo>
                  <a:lnTo>
                    <a:pt x="0" y="190499"/>
                  </a:lnTo>
                  <a:lnTo>
                    <a:pt x="0" y="196849"/>
                  </a:lnTo>
                  <a:lnTo>
                    <a:pt x="25400" y="196849"/>
                  </a:lnTo>
                  <a:lnTo>
                    <a:pt x="25400" y="190499"/>
                  </a:lnTo>
                  <a:close/>
                </a:path>
                <a:path w="25400" h="716279">
                  <a:moveTo>
                    <a:pt x="25400" y="196849"/>
                  </a:moveTo>
                  <a:lnTo>
                    <a:pt x="0" y="196849"/>
                  </a:lnTo>
                  <a:lnTo>
                    <a:pt x="0" y="203199"/>
                  </a:lnTo>
                  <a:lnTo>
                    <a:pt x="25400" y="203199"/>
                  </a:lnTo>
                  <a:lnTo>
                    <a:pt x="25400" y="196849"/>
                  </a:lnTo>
                  <a:close/>
                </a:path>
                <a:path w="25400" h="716279">
                  <a:moveTo>
                    <a:pt x="25400" y="203199"/>
                  </a:moveTo>
                  <a:lnTo>
                    <a:pt x="0" y="203199"/>
                  </a:lnTo>
                  <a:lnTo>
                    <a:pt x="0" y="209549"/>
                  </a:lnTo>
                  <a:lnTo>
                    <a:pt x="25400" y="209549"/>
                  </a:lnTo>
                  <a:lnTo>
                    <a:pt x="25400" y="203199"/>
                  </a:lnTo>
                  <a:close/>
                </a:path>
                <a:path w="25400" h="716279">
                  <a:moveTo>
                    <a:pt x="25400" y="209549"/>
                  </a:moveTo>
                  <a:lnTo>
                    <a:pt x="0" y="209549"/>
                  </a:lnTo>
                  <a:lnTo>
                    <a:pt x="0" y="215899"/>
                  </a:lnTo>
                  <a:lnTo>
                    <a:pt x="25400" y="215899"/>
                  </a:lnTo>
                  <a:lnTo>
                    <a:pt x="25400" y="209549"/>
                  </a:lnTo>
                  <a:close/>
                </a:path>
                <a:path w="25400" h="716279">
                  <a:moveTo>
                    <a:pt x="25400" y="215899"/>
                  </a:moveTo>
                  <a:lnTo>
                    <a:pt x="0" y="215899"/>
                  </a:lnTo>
                  <a:lnTo>
                    <a:pt x="0" y="222249"/>
                  </a:lnTo>
                  <a:lnTo>
                    <a:pt x="25400" y="222249"/>
                  </a:lnTo>
                  <a:lnTo>
                    <a:pt x="25400" y="215899"/>
                  </a:lnTo>
                  <a:close/>
                </a:path>
                <a:path w="25400" h="716279">
                  <a:moveTo>
                    <a:pt x="25400" y="222249"/>
                  </a:moveTo>
                  <a:lnTo>
                    <a:pt x="0" y="222249"/>
                  </a:lnTo>
                  <a:lnTo>
                    <a:pt x="0" y="228599"/>
                  </a:lnTo>
                  <a:lnTo>
                    <a:pt x="25400" y="228599"/>
                  </a:lnTo>
                  <a:lnTo>
                    <a:pt x="25400" y="222249"/>
                  </a:lnTo>
                  <a:close/>
                </a:path>
                <a:path w="25400" h="716279">
                  <a:moveTo>
                    <a:pt x="25400" y="228599"/>
                  </a:moveTo>
                  <a:lnTo>
                    <a:pt x="0" y="228599"/>
                  </a:lnTo>
                  <a:lnTo>
                    <a:pt x="0" y="234949"/>
                  </a:lnTo>
                  <a:lnTo>
                    <a:pt x="25400" y="234949"/>
                  </a:lnTo>
                  <a:lnTo>
                    <a:pt x="25400" y="228599"/>
                  </a:lnTo>
                  <a:close/>
                </a:path>
                <a:path w="25400" h="716279">
                  <a:moveTo>
                    <a:pt x="25400" y="234949"/>
                  </a:moveTo>
                  <a:lnTo>
                    <a:pt x="0" y="234949"/>
                  </a:lnTo>
                  <a:lnTo>
                    <a:pt x="0" y="247649"/>
                  </a:lnTo>
                  <a:lnTo>
                    <a:pt x="25400" y="247649"/>
                  </a:lnTo>
                  <a:lnTo>
                    <a:pt x="25400" y="234949"/>
                  </a:lnTo>
                  <a:close/>
                </a:path>
                <a:path w="25400" h="716279">
                  <a:moveTo>
                    <a:pt x="25400" y="247649"/>
                  </a:moveTo>
                  <a:lnTo>
                    <a:pt x="0" y="247649"/>
                  </a:lnTo>
                  <a:lnTo>
                    <a:pt x="0" y="253999"/>
                  </a:lnTo>
                  <a:lnTo>
                    <a:pt x="25400" y="253999"/>
                  </a:lnTo>
                  <a:lnTo>
                    <a:pt x="25400" y="247649"/>
                  </a:lnTo>
                  <a:close/>
                </a:path>
                <a:path w="25400" h="716279">
                  <a:moveTo>
                    <a:pt x="25400" y="253999"/>
                  </a:moveTo>
                  <a:lnTo>
                    <a:pt x="0" y="253999"/>
                  </a:lnTo>
                  <a:lnTo>
                    <a:pt x="0" y="260349"/>
                  </a:lnTo>
                  <a:lnTo>
                    <a:pt x="25400" y="260349"/>
                  </a:lnTo>
                  <a:lnTo>
                    <a:pt x="25400" y="253999"/>
                  </a:lnTo>
                  <a:close/>
                </a:path>
                <a:path w="25400" h="716279">
                  <a:moveTo>
                    <a:pt x="25400" y="260349"/>
                  </a:moveTo>
                  <a:lnTo>
                    <a:pt x="0" y="260349"/>
                  </a:lnTo>
                  <a:lnTo>
                    <a:pt x="0" y="266699"/>
                  </a:lnTo>
                  <a:lnTo>
                    <a:pt x="25400" y="266699"/>
                  </a:lnTo>
                  <a:lnTo>
                    <a:pt x="25400" y="260349"/>
                  </a:lnTo>
                  <a:close/>
                </a:path>
                <a:path w="25400" h="716279">
                  <a:moveTo>
                    <a:pt x="25400" y="266700"/>
                  </a:moveTo>
                  <a:lnTo>
                    <a:pt x="0" y="266700"/>
                  </a:lnTo>
                  <a:lnTo>
                    <a:pt x="0" y="273049"/>
                  </a:lnTo>
                  <a:lnTo>
                    <a:pt x="25400" y="273049"/>
                  </a:lnTo>
                  <a:lnTo>
                    <a:pt x="25400" y="266700"/>
                  </a:lnTo>
                  <a:close/>
                </a:path>
                <a:path w="25400" h="716279">
                  <a:moveTo>
                    <a:pt x="25400" y="273050"/>
                  </a:moveTo>
                  <a:lnTo>
                    <a:pt x="0" y="273050"/>
                  </a:lnTo>
                  <a:lnTo>
                    <a:pt x="0" y="279399"/>
                  </a:lnTo>
                  <a:lnTo>
                    <a:pt x="25400" y="279399"/>
                  </a:lnTo>
                  <a:lnTo>
                    <a:pt x="25400" y="273050"/>
                  </a:lnTo>
                  <a:close/>
                </a:path>
                <a:path w="25400" h="716279">
                  <a:moveTo>
                    <a:pt x="25400" y="279400"/>
                  </a:moveTo>
                  <a:lnTo>
                    <a:pt x="0" y="279400"/>
                  </a:lnTo>
                  <a:lnTo>
                    <a:pt x="0" y="285749"/>
                  </a:lnTo>
                  <a:lnTo>
                    <a:pt x="25400" y="285749"/>
                  </a:lnTo>
                  <a:lnTo>
                    <a:pt x="25400" y="279400"/>
                  </a:lnTo>
                  <a:close/>
                </a:path>
                <a:path w="25400" h="716279">
                  <a:moveTo>
                    <a:pt x="25400" y="285749"/>
                  </a:moveTo>
                  <a:lnTo>
                    <a:pt x="0" y="285749"/>
                  </a:lnTo>
                  <a:lnTo>
                    <a:pt x="0" y="292099"/>
                  </a:lnTo>
                  <a:lnTo>
                    <a:pt x="25400" y="292099"/>
                  </a:lnTo>
                  <a:lnTo>
                    <a:pt x="25400" y="285749"/>
                  </a:lnTo>
                  <a:close/>
                </a:path>
                <a:path w="25400" h="716279">
                  <a:moveTo>
                    <a:pt x="25400" y="292099"/>
                  </a:moveTo>
                  <a:lnTo>
                    <a:pt x="0" y="292099"/>
                  </a:lnTo>
                  <a:lnTo>
                    <a:pt x="0" y="298449"/>
                  </a:lnTo>
                  <a:lnTo>
                    <a:pt x="25400" y="298449"/>
                  </a:lnTo>
                  <a:lnTo>
                    <a:pt x="25400" y="292099"/>
                  </a:lnTo>
                  <a:close/>
                </a:path>
                <a:path w="25400" h="716279">
                  <a:moveTo>
                    <a:pt x="25400" y="298450"/>
                  </a:moveTo>
                  <a:lnTo>
                    <a:pt x="0" y="298450"/>
                  </a:lnTo>
                  <a:lnTo>
                    <a:pt x="0" y="304799"/>
                  </a:lnTo>
                  <a:lnTo>
                    <a:pt x="25400" y="304799"/>
                  </a:lnTo>
                  <a:lnTo>
                    <a:pt x="25400" y="298450"/>
                  </a:lnTo>
                  <a:close/>
                </a:path>
                <a:path w="25400" h="716279">
                  <a:moveTo>
                    <a:pt x="25400" y="304799"/>
                  </a:moveTo>
                  <a:lnTo>
                    <a:pt x="0" y="304799"/>
                  </a:lnTo>
                  <a:lnTo>
                    <a:pt x="0" y="311149"/>
                  </a:lnTo>
                  <a:lnTo>
                    <a:pt x="25400" y="311149"/>
                  </a:lnTo>
                  <a:lnTo>
                    <a:pt x="25400" y="304799"/>
                  </a:lnTo>
                  <a:close/>
                </a:path>
                <a:path w="25400" h="716279">
                  <a:moveTo>
                    <a:pt x="25400" y="311149"/>
                  </a:moveTo>
                  <a:lnTo>
                    <a:pt x="0" y="311149"/>
                  </a:lnTo>
                  <a:lnTo>
                    <a:pt x="0" y="317499"/>
                  </a:lnTo>
                  <a:lnTo>
                    <a:pt x="25400" y="317499"/>
                  </a:lnTo>
                  <a:lnTo>
                    <a:pt x="25400" y="311149"/>
                  </a:lnTo>
                  <a:close/>
                </a:path>
                <a:path w="25400" h="716279">
                  <a:moveTo>
                    <a:pt x="25400" y="317500"/>
                  </a:moveTo>
                  <a:lnTo>
                    <a:pt x="0" y="317500"/>
                  </a:lnTo>
                  <a:lnTo>
                    <a:pt x="0" y="323849"/>
                  </a:lnTo>
                  <a:lnTo>
                    <a:pt x="25400" y="323849"/>
                  </a:lnTo>
                  <a:lnTo>
                    <a:pt x="25400" y="317500"/>
                  </a:lnTo>
                  <a:close/>
                </a:path>
                <a:path w="25400" h="716279">
                  <a:moveTo>
                    <a:pt x="25400" y="323849"/>
                  </a:moveTo>
                  <a:lnTo>
                    <a:pt x="0" y="323849"/>
                  </a:lnTo>
                  <a:lnTo>
                    <a:pt x="0" y="330199"/>
                  </a:lnTo>
                  <a:lnTo>
                    <a:pt x="25400" y="330199"/>
                  </a:lnTo>
                  <a:lnTo>
                    <a:pt x="25400" y="323849"/>
                  </a:lnTo>
                  <a:close/>
                </a:path>
                <a:path w="25400" h="716279">
                  <a:moveTo>
                    <a:pt x="25400" y="330199"/>
                  </a:moveTo>
                  <a:lnTo>
                    <a:pt x="0" y="330199"/>
                  </a:lnTo>
                  <a:lnTo>
                    <a:pt x="0" y="336549"/>
                  </a:lnTo>
                  <a:lnTo>
                    <a:pt x="25400" y="336549"/>
                  </a:lnTo>
                  <a:lnTo>
                    <a:pt x="25400" y="330199"/>
                  </a:lnTo>
                  <a:close/>
                </a:path>
                <a:path w="25400" h="716279">
                  <a:moveTo>
                    <a:pt x="25400" y="336550"/>
                  </a:moveTo>
                  <a:lnTo>
                    <a:pt x="0" y="336550"/>
                  </a:lnTo>
                  <a:lnTo>
                    <a:pt x="0" y="342899"/>
                  </a:lnTo>
                  <a:lnTo>
                    <a:pt x="25400" y="342899"/>
                  </a:lnTo>
                  <a:lnTo>
                    <a:pt x="25400" y="336550"/>
                  </a:lnTo>
                  <a:close/>
                </a:path>
                <a:path w="25400" h="716279">
                  <a:moveTo>
                    <a:pt x="25400" y="342900"/>
                  </a:moveTo>
                  <a:lnTo>
                    <a:pt x="0" y="342900"/>
                  </a:lnTo>
                  <a:lnTo>
                    <a:pt x="0" y="349249"/>
                  </a:lnTo>
                  <a:lnTo>
                    <a:pt x="25400" y="349249"/>
                  </a:lnTo>
                  <a:lnTo>
                    <a:pt x="25400" y="342900"/>
                  </a:lnTo>
                  <a:close/>
                </a:path>
                <a:path w="25400" h="716279">
                  <a:moveTo>
                    <a:pt x="25400" y="349249"/>
                  </a:moveTo>
                  <a:lnTo>
                    <a:pt x="0" y="349249"/>
                  </a:lnTo>
                  <a:lnTo>
                    <a:pt x="0" y="355599"/>
                  </a:lnTo>
                  <a:lnTo>
                    <a:pt x="25400" y="355599"/>
                  </a:lnTo>
                  <a:lnTo>
                    <a:pt x="25400" y="349249"/>
                  </a:lnTo>
                  <a:close/>
                </a:path>
                <a:path w="25400" h="716279">
                  <a:moveTo>
                    <a:pt x="25400" y="355599"/>
                  </a:moveTo>
                  <a:lnTo>
                    <a:pt x="0" y="355599"/>
                  </a:lnTo>
                  <a:lnTo>
                    <a:pt x="0" y="374649"/>
                  </a:lnTo>
                  <a:lnTo>
                    <a:pt x="25400" y="374649"/>
                  </a:lnTo>
                  <a:lnTo>
                    <a:pt x="25400" y="355599"/>
                  </a:lnTo>
                  <a:close/>
                </a:path>
                <a:path w="25400" h="716279">
                  <a:moveTo>
                    <a:pt x="25400" y="374650"/>
                  </a:moveTo>
                  <a:lnTo>
                    <a:pt x="0" y="374650"/>
                  </a:lnTo>
                  <a:lnTo>
                    <a:pt x="0" y="380999"/>
                  </a:lnTo>
                  <a:lnTo>
                    <a:pt x="25400" y="380999"/>
                  </a:lnTo>
                  <a:lnTo>
                    <a:pt x="25400" y="374650"/>
                  </a:lnTo>
                  <a:close/>
                </a:path>
                <a:path w="25400" h="716279">
                  <a:moveTo>
                    <a:pt x="25400" y="380999"/>
                  </a:moveTo>
                  <a:lnTo>
                    <a:pt x="0" y="380999"/>
                  </a:lnTo>
                  <a:lnTo>
                    <a:pt x="0" y="419099"/>
                  </a:lnTo>
                  <a:lnTo>
                    <a:pt x="25400" y="419099"/>
                  </a:lnTo>
                  <a:lnTo>
                    <a:pt x="25400" y="380999"/>
                  </a:lnTo>
                  <a:close/>
                </a:path>
                <a:path w="25400" h="716279">
                  <a:moveTo>
                    <a:pt x="25400" y="419099"/>
                  </a:moveTo>
                  <a:lnTo>
                    <a:pt x="0" y="419099"/>
                  </a:lnTo>
                  <a:lnTo>
                    <a:pt x="0" y="425449"/>
                  </a:lnTo>
                  <a:lnTo>
                    <a:pt x="25400" y="425449"/>
                  </a:lnTo>
                  <a:lnTo>
                    <a:pt x="25400" y="419099"/>
                  </a:lnTo>
                  <a:close/>
                </a:path>
                <a:path w="25400" h="716279">
                  <a:moveTo>
                    <a:pt x="25400" y="425449"/>
                  </a:moveTo>
                  <a:lnTo>
                    <a:pt x="0" y="425449"/>
                  </a:lnTo>
                  <a:lnTo>
                    <a:pt x="0" y="438149"/>
                  </a:lnTo>
                  <a:lnTo>
                    <a:pt x="25400" y="438149"/>
                  </a:lnTo>
                  <a:lnTo>
                    <a:pt x="25400" y="425449"/>
                  </a:lnTo>
                  <a:close/>
                </a:path>
                <a:path w="25400" h="716279">
                  <a:moveTo>
                    <a:pt x="25400" y="438149"/>
                  </a:moveTo>
                  <a:lnTo>
                    <a:pt x="0" y="438149"/>
                  </a:lnTo>
                  <a:lnTo>
                    <a:pt x="0" y="444499"/>
                  </a:lnTo>
                  <a:lnTo>
                    <a:pt x="25400" y="444499"/>
                  </a:lnTo>
                  <a:lnTo>
                    <a:pt x="25400" y="438149"/>
                  </a:lnTo>
                  <a:close/>
                </a:path>
                <a:path w="25400" h="716279">
                  <a:moveTo>
                    <a:pt x="25400" y="444499"/>
                  </a:moveTo>
                  <a:lnTo>
                    <a:pt x="0" y="444499"/>
                  </a:lnTo>
                  <a:lnTo>
                    <a:pt x="0" y="457199"/>
                  </a:lnTo>
                  <a:lnTo>
                    <a:pt x="25400" y="457199"/>
                  </a:lnTo>
                  <a:lnTo>
                    <a:pt x="25400" y="444499"/>
                  </a:lnTo>
                  <a:close/>
                </a:path>
                <a:path w="25400" h="716279">
                  <a:moveTo>
                    <a:pt x="25400" y="457199"/>
                  </a:moveTo>
                  <a:lnTo>
                    <a:pt x="0" y="457199"/>
                  </a:lnTo>
                  <a:lnTo>
                    <a:pt x="0" y="463549"/>
                  </a:lnTo>
                  <a:lnTo>
                    <a:pt x="25400" y="463549"/>
                  </a:lnTo>
                  <a:lnTo>
                    <a:pt x="25400" y="457199"/>
                  </a:lnTo>
                  <a:close/>
                </a:path>
                <a:path w="25400" h="716279">
                  <a:moveTo>
                    <a:pt x="25400" y="463549"/>
                  </a:moveTo>
                  <a:lnTo>
                    <a:pt x="0" y="463549"/>
                  </a:lnTo>
                  <a:lnTo>
                    <a:pt x="0" y="476249"/>
                  </a:lnTo>
                  <a:lnTo>
                    <a:pt x="25400" y="476249"/>
                  </a:lnTo>
                  <a:lnTo>
                    <a:pt x="25400" y="463549"/>
                  </a:lnTo>
                  <a:close/>
                </a:path>
                <a:path w="25400" h="716279">
                  <a:moveTo>
                    <a:pt x="25400" y="476249"/>
                  </a:moveTo>
                  <a:lnTo>
                    <a:pt x="0" y="476249"/>
                  </a:lnTo>
                  <a:lnTo>
                    <a:pt x="0" y="482599"/>
                  </a:lnTo>
                  <a:lnTo>
                    <a:pt x="25400" y="482599"/>
                  </a:lnTo>
                  <a:lnTo>
                    <a:pt x="25400" y="476249"/>
                  </a:lnTo>
                  <a:close/>
                </a:path>
                <a:path w="25400" h="716279">
                  <a:moveTo>
                    <a:pt x="25400" y="482599"/>
                  </a:moveTo>
                  <a:lnTo>
                    <a:pt x="0" y="482599"/>
                  </a:lnTo>
                  <a:lnTo>
                    <a:pt x="0" y="488949"/>
                  </a:lnTo>
                  <a:lnTo>
                    <a:pt x="25400" y="488949"/>
                  </a:lnTo>
                  <a:lnTo>
                    <a:pt x="25400" y="482599"/>
                  </a:lnTo>
                  <a:close/>
                </a:path>
                <a:path w="25400" h="716279">
                  <a:moveTo>
                    <a:pt x="25400" y="488949"/>
                  </a:moveTo>
                  <a:lnTo>
                    <a:pt x="0" y="488949"/>
                  </a:lnTo>
                  <a:lnTo>
                    <a:pt x="0" y="495299"/>
                  </a:lnTo>
                  <a:lnTo>
                    <a:pt x="25400" y="495299"/>
                  </a:lnTo>
                  <a:lnTo>
                    <a:pt x="25400" y="488949"/>
                  </a:lnTo>
                  <a:close/>
                </a:path>
                <a:path w="25400" h="716279">
                  <a:moveTo>
                    <a:pt x="25400" y="495299"/>
                  </a:moveTo>
                  <a:lnTo>
                    <a:pt x="0" y="495299"/>
                  </a:lnTo>
                  <a:lnTo>
                    <a:pt x="0" y="501649"/>
                  </a:lnTo>
                  <a:lnTo>
                    <a:pt x="25400" y="501649"/>
                  </a:lnTo>
                  <a:lnTo>
                    <a:pt x="25400" y="495299"/>
                  </a:lnTo>
                  <a:close/>
                </a:path>
                <a:path w="25400" h="716279">
                  <a:moveTo>
                    <a:pt x="25400" y="501649"/>
                  </a:moveTo>
                  <a:lnTo>
                    <a:pt x="0" y="501649"/>
                  </a:lnTo>
                  <a:lnTo>
                    <a:pt x="0" y="507999"/>
                  </a:lnTo>
                  <a:lnTo>
                    <a:pt x="25400" y="507999"/>
                  </a:lnTo>
                  <a:lnTo>
                    <a:pt x="25400" y="501649"/>
                  </a:lnTo>
                  <a:close/>
                </a:path>
                <a:path w="25400" h="716279">
                  <a:moveTo>
                    <a:pt x="25400" y="508000"/>
                  </a:moveTo>
                  <a:lnTo>
                    <a:pt x="0" y="508000"/>
                  </a:lnTo>
                  <a:lnTo>
                    <a:pt x="0" y="514349"/>
                  </a:lnTo>
                  <a:lnTo>
                    <a:pt x="25400" y="514349"/>
                  </a:lnTo>
                  <a:lnTo>
                    <a:pt x="25400" y="508000"/>
                  </a:lnTo>
                  <a:close/>
                </a:path>
                <a:path w="25400" h="716279">
                  <a:moveTo>
                    <a:pt x="25400" y="514350"/>
                  </a:moveTo>
                  <a:lnTo>
                    <a:pt x="0" y="514350"/>
                  </a:lnTo>
                  <a:lnTo>
                    <a:pt x="0" y="520699"/>
                  </a:lnTo>
                  <a:lnTo>
                    <a:pt x="25400" y="520699"/>
                  </a:lnTo>
                  <a:lnTo>
                    <a:pt x="25400" y="514350"/>
                  </a:lnTo>
                  <a:close/>
                </a:path>
                <a:path w="25400" h="716279">
                  <a:moveTo>
                    <a:pt x="25400" y="520699"/>
                  </a:moveTo>
                  <a:lnTo>
                    <a:pt x="0" y="520699"/>
                  </a:lnTo>
                  <a:lnTo>
                    <a:pt x="0" y="527049"/>
                  </a:lnTo>
                  <a:lnTo>
                    <a:pt x="25400" y="527049"/>
                  </a:lnTo>
                  <a:lnTo>
                    <a:pt x="25400" y="520699"/>
                  </a:lnTo>
                  <a:close/>
                </a:path>
                <a:path w="25400" h="716279">
                  <a:moveTo>
                    <a:pt x="25400" y="527049"/>
                  </a:moveTo>
                  <a:lnTo>
                    <a:pt x="0" y="527049"/>
                  </a:lnTo>
                  <a:lnTo>
                    <a:pt x="0" y="533399"/>
                  </a:lnTo>
                  <a:lnTo>
                    <a:pt x="25400" y="533399"/>
                  </a:lnTo>
                  <a:lnTo>
                    <a:pt x="25400" y="527049"/>
                  </a:lnTo>
                  <a:close/>
                </a:path>
                <a:path w="25400" h="716279">
                  <a:moveTo>
                    <a:pt x="25400" y="533399"/>
                  </a:moveTo>
                  <a:lnTo>
                    <a:pt x="0" y="533399"/>
                  </a:lnTo>
                  <a:lnTo>
                    <a:pt x="0" y="539749"/>
                  </a:lnTo>
                  <a:lnTo>
                    <a:pt x="25400" y="539749"/>
                  </a:lnTo>
                  <a:lnTo>
                    <a:pt x="25400" y="533399"/>
                  </a:lnTo>
                  <a:close/>
                </a:path>
                <a:path w="25400" h="716279">
                  <a:moveTo>
                    <a:pt x="25400" y="539750"/>
                  </a:moveTo>
                  <a:lnTo>
                    <a:pt x="0" y="539750"/>
                  </a:lnTo>
                  <a:lnTo>
                    <a:pt x="0" y="546099"/>
                  </a:lnTo>
                  <a:lnTo>
                    <a:pt x="25400" y="546099"/>
                  </a:lnTo>
                  <a:lnTo>
                    <a:pt x="25400" y="539750"/>
                  </a:lnTo>
                  <a:close/>
                </a:path>
                <a:path w="25400" h="716279">
                  <a:moveTo>
                    <a:pt x="25400" y="546100"/>
                  </a:moveTo>
                  <a:lnTo>
                    <a:pt x="0" y="546100"/>
                  </a:lnTo>
                  <a:lnTo>
                    <a:pt x="0" y="552449"/>
                  </a:lnTo>
                  <a:lnTo>
                    <a:pt x="25400" y="552449"/>
                  </a:lnTo>
                  <a:lnTo>
                    <a:pt x="25400" y="546100"/>
                  </a:lnTo>
                  <a:close/>
                </a:path>
                <a:path w="25400" h="716279">
                  <a:moveTo>
                    <a:pt x="25400" y="552450"/>
                  </a:moveTo>
                  <a:lnTo>
                    <a:pt x="0" y="552450"/>
                  </a:lnTo>
                  <a:lnTo>
                    <a:pt x="0" y="558799"/>
                  </a:lnTo>
                  <a:lnTo>
                    <a:pt x="25400" y="558799"/>
                  </a:lnTo>
                  <a:lnTo>
                    <a:pt x="25400" y="552450"/>
                  </a:lnTo>
                  <a:close/>
                </a:path>
                <a:path w="25400" h="716279">
                  <a:moveTo>
                    <a:pt x="25400" y="558799"/>
                  </a:moveTo>
                  <a:lnTo>
                    <a:pt x="0" y="558799"/>
                  </a:lnTo>
                  <a:lnTo>
                    <a:pt x="0" y="565149"/>
                  </a:lnTo>
                  <a:lnTo>
                    <a:pt x="25400" y="565149"/>
                  </a:lnTo>
                  <a:lnTo>
                    <a:pt x="25400" y="558799"/>
                  </a:lnTo>
                  <a:close/>
                </a:path>
                <a:path w="25400" h="716279">
                  <a:moveTo>
                    <a:pt x="25400" y="565150"/>
                  </a:moveTo>
                  <a:lnTo>
                    <a:pt x="0" y="565150"/>
                  </a:lnTo>
                  <a:lnTo>
                    <a:pt x="0" y="571499"/>
                  </a:lnTo>
                  <a:lnTo>
                    <a:pt x="25400" y="571499"/>
                  </a:lnTo>
                  <a:lnTo>
                    <a:pt x="25400" y="565150"/>
                  </a:lnTo>
                  <a:close/>
                </a:path>
                <a:path w="25400" h="716279">
                  <a:moveTo>
                    <a:pt x="25400" y="571500"/>
                  </a:moveTo>
                  <a:lnTo>
                    <a:pt x="0" y="571500"/>
                  </a:lnTo>
                  <a:lnTo>
                    <a:pt x="0" y="577849"/>
                  </a:lnTo>
                  <a:lnTo>
                    <a:pt x="25400" y="577849"/>
                  </a:lnTo>
                  <a:lnTo>
                    <a:pt x="25400" y="571500"/>
                  </a:lnTo>
                  <a:close/>
                </a:path>
                <a:path w="25400" h="716279">
                  <a:moveTo>
                    <a:pt x="25400" y="577849"/>
                  </a:moveTo>
                  <a:lnTo>
                    <a:pt x="0" y="577849"/>
                  </a:lnTo>
                  <a:lnTo>
                    <a:pt x="0" y="584199"/>
                  </a:lnTo>
                  <a:lnTo>
                    <a:pt x="25400" y="584199"/>
                  </a:lnTo>
                  <a:lnTo>
                    <a:pt x="25400" y="577849"/>
                  </a:lnTo>
                  <a:close/>
                </a:path>
                <a:path w="25400" h="716279">
                  <a:moveTo>
                    <a:pt x="25400" y="584200"/>
                  </a:moveTo>
                  <a:lnTo>
                    <a:pt x="0" y="584200"/>
                  </a:lnTo>
                  <a:lnTo>
                    <a:pt x="0" y="590549"/>
                  </a:lnTo>
                  <a:lnTo>
                    <a:pt x="25400" y="590549"/>
                  </a:lnTo>
                  <a:lnTo>
                    <a:pt x="25400" y="584200"/>
                  </a:lnTo>
                  <a:close/>
                </a:path>
                <a:path w="25400" h="716279">
                  <a:moveTo>
                    <a:pt x="25400" y="590549"/>
                  </a:moveTo>
                  <a:lnTo>
                    <a:pt x="0" y="590549"/>
                  </a:lnTo>
                  <a:lnTo>
                    <a:pt x="0" y="596899"/>
                  </a:lnTo>
                  <a:lnTo>
                    <a:pt x="25400" y="596899"/>
                  </a:lnTo>
                  <a:lnTo>
                    <a:pt x="25400" y="590549"/>
                  </a:lnTo>
                  <a:close/>
                </a:path>
                <a:path w="25400" h="716279">
                  <a:moveTo>
                    <a:pt x="25400" y="596899"/>
                  </a:moveTo>
                  <a:lnTo>
                    <a:pt x="0" y="596899"/>
                  </a:lnTo>
                  <a:lnTo>
                    <a:pt x="0" y="603249"/>
                  </a:lnTo>
                  <a:lnTo>
                    <a:pt x="25400" y="603249"/>
                  </a:lnTo>
                  <a:lnTo>
                    <a:pt x="25400" y="596899"/>
                  </a:lnTo>
                  <a:close/>
                </a:path>
                <a:path w="25400" h="716279">
                  <a:moveTo>
                    <a:pt x="25400" y="603249"/>
                  </a:moveTo>
                  <a:lnTo>
                    <a:pt x="0" y="603249"/>
                  </a:lnTo>
                  <a:lnTo>
                    <a:pt x="0" y="609599"/>
                  </a:lnTo>
                  <a:lnTo>
                    <a:pt x="25400" y="609599"/>
                  </a:lnTo>
                  <a:lnTo>
                    <a:pt x="25400" y="603249"/>
                  </a:lnTo>
                  <a:close/>
                </a:path>
                <a:path w="25400" h="716279">
                  <a:moveTo>
                    <a:pt x="25400" y="609599"/>
                  </a:moveTo>
                  <a:lnTo>
                    <a:pt x="0" y="609599"/>
                  </a:lnTo>
                  <a:lnTo>
                    <a:pt x="0" y="629919"/>
                  </a:lnTo>
                  <a:lnTo>
                    <a:pt x="25400" y="629919"/>
                  </a:lnTo>
                  <a:lnTo>
                    <a:pt x="25400" y="609599"/>
                  </a:lnTo>
                  <a:close/>
                </a:path>
                <a:path w="25400" h="716279">
                  <a:moveTo>
                    <a:pt x="25400" y="629919"/>
                  </a:moveTo>
                  <a:lnTo>
                    <a:pt x="0" y="629919"/>
                  </a:lnTo>
                  <a:lnTo>
                    <a:pt x="0" y="636269"/>
                  </a:lnTo>
                  <a:lnTo>
                    <a:pt x="25400" y="636269"/>
                  </a:lnTo>
                  <a:lnTo>
                    <a:pt x="25400" y="629919"/>
                  </a:lnTo>
                  <a:close/>
                </a:path>
                <a:path w="25400" h="716279">
                  <a:moveTo>
                    <a:pt x="25400" y="636269"/>
                  </a:moveTo>
                  <a:lnTo>
                    <a:pt x="0" y="636269"/>
                  </a:lnTo>
                  <a:lnTo>
                    <a:pt x="0" y="655319"/>
                  </a:lnTo>
                  <a:lnTo>
                    <a:pt x="25400" y="655319"/>
                  </a:lnTo>
                  <a:lnTo>
                    <a:pt x="25400" y="636269"/>
                  </a:lnTo>
                  <a:close/>
                </a:path>
                <a:path w="25400" h="716279">
                  <a:moveTo>
                    <a:pt x="25400" y="655319"/>
                  </a:moveTo>
                  <a:lnTo>
                    <a:pt x="0" y="655319"/>
                  </a:lnTo>
                  <a:lnTo>
                    <a:pt x="0" y="661669"/>
                  </a:lnTo>
                  <a:lnTo>
                    <a:pt x="25400" y="661669"/>
                  </a:lnTo>
                  <a:lnTo>
                    <a:pt x="25400" y="655319"/>
                  </a:lnTo>
                  <a:close/>
                </a:path>
                <a:path w="25400" h="716279">
                  <a:moveTo>
                    <a:pt x="25400" y="661669"/>
                  </a:moveTo>
                  <a:lnTo>
                    <a:pt x="0" y="661669"/>
                  </a:lnTo>
                  <a:lnTo>
                    <a:pt x="0" y="668019"/>
                  </a:lnTo>
                  <a:lnTo>
                    <a:pt x="25400" y="668019"/>
                  </a:lnTo>
                  <a:lnTo>
                    <a:pt x="25400" y="661669"/>
                  </a:lnTo>
                  <a:close/>
                </a:path>
                <a:path w="25400" h="716279">
                  <a:moveTo>
                    <a:pt x="25400" y="668019"/>
                  </a:moveTo>
                  <a:lnTo>
                    <a:pt x="0" y="668019"/>
                  </a:lnTo>
                  <a:lnTo>
                    <a:pt x="0" y="674369"/>
                  </a:lnTo>
                  <a:lnTo>
                    <a:pt x="25400" y="674369"/>
                  </a:lnTo>
                  <a:lnTo>
                    <a:pt x="25400" y="668019"/>
                  </a:lnTo>
                  <a:close/>
                </a:path>
                <a:path w="25400" h="716279">
                  <a:moveTo>
                    <a:pt x="25400" y="674369"/>
                  </a:moveTo>
                  <a:lnTo>
                    <a:pt x="0" y="674369"/>
                  </a:lnTo>
                  <a:lnTo>
                    <a:pt x="0" y="680719"/>
                  </a:lnTo>
                  <a:lnTo>
                    <a:pt x="25400" y="680719"/>
                  </a:lnTo>
                  <a:lnTo>
                    <a:pt x="25400" y="674369"/>
                  </a:lnTo>
                  <a:close/>
                </a:path>
                <a:path w="25400" h="716279">
                  <a:moveTo>
                    <a:pt x="25400" y="680719"/>
                  </a:moveTo>
                  <a:lnTo>
                    <a:pt x="0" y="680719"/>
                  </a:lnTo>
                  <a:lnTo>
                    <a:pt x="0" y="687069"/>
                  </a:lnTo>
                  <a:lnTo>
                    <a:pt x="25400" y="687069"/>
                  </a:lnTo>
                  <a:lnTo>
                    <a:pt x="25400" y="680719"/>
                  </a:lnTo>
                  <a:close/>
                </a:path>
                <a:path w="25400" h="716279">
                  <a:moveTo>
                    <a:pt x="25400" y="687069"/>
                  </a:moveTo>
                  <a:lnTo>
                    <a:pt x="0" y="687069"/>
                  </a:lnTo>
                  <a:lnTo>
                    <a:pt x="0" y="693419"/>
                  </a:lnTo>
                  <a:lnTo>
                    <a:pt x="25400" y="693419"/>
                  </a:lnTo>
                  <a:lnTo>
                    <a:pt x="25400" y="687069"/>
                  </a:lnTo>
                  <a:close/>
                </a:path>
                <a:path w="25400" h="716279">
                  <a:moveTo>
                    <a:pt x="25400" y="693419"/>
                  </a:moveTo>
                  <a:lnTo>
                    <a:pt x="0" y="693419"/>
                  </a:lnTo>
                  <a:lnTo>
                    <a:pt x="0" y="703579"/>
                  </a:lnTo>
                  <a:lnTo>
                    <a:pt x="2540" y="703579"/>
                  </a:lnTo>
                  <a:lnTo>
                    <a:pt x="2540" y="704849"/>
                  </a:lnTo>
                  <a:lnTo>
                    <a:pt x="5080" y="704849"/>
                  </a:lnTo>
                  <a:lnTo>
                    <a:pt x="5080" y="706119"/>
                  </a:lnTo>
                  <a:lnTo>
                    <a:pt x="25400" y="706119"/>
                  </a:lnTo>
                  <a:lnTo>
                    <a:pt x="25400" y="693419"/>
                  </a:lnTo>
                  <a:close/>
                </a:path>
                <a:path w="25400" h="716279">
                  <a:moveTo>
                    <a:pt x="25400" y="706119"/>
                  </a:moveTo>
                  <a:lnTo>
                    <a:pt x="7620" y="706119"/>
                  </a:lnTo>
                  <a:lnTo>
                    <a:pt x="7620" y="707389"/>
                  </a:lnTo>
                  <a:lnTo>
                    <a:pt x="8890" y="707389"/>
                  </a:lnTo>
                  <a:lnTo>
                    <a:pt x="8890" y="708659"/>
                  </a:lnTo>
                  <a:lnTo>
                    <a:pt x="11430" y="708659"/>
                  </a:lnTo>
                  <a:lnTo>
                    <a:pt x="11430" y="709929"/>
                  </a:lnTo>
                  <a:lnTo>
                    <a:pt x="13969" y="709929"/>
                  </a:lnTo>
                  <a:lnTo>
                    <a:pt x="13970" y="711199"/>
                  </a:lnTo>
                  <a:lnTo>
                    <a:pt x="16510" y="711199"/>
                  </a:lnTo>
                  <a:lnTo>
                    <a:pt x="16510" y="712469"/>
                  </a:lnTo>
                  <a:lnTo>
                    <a:pt x="25400" y="712469"/>
                  </a:lnTo>
                  <a:lnTo>
                    <a:pt x="25400" y="706119"/>
                  </a:lnTo>
                  <a:close/>
                </a:path>
                <a:path w="25400" h="716279">
                  <a:moveTo>
                    <a:pt x="25400" y="712469"/>
                  </a:moveTo>
                  <a:lnTo>
                    <a:pt x="19050" y="712469"/>
                  </a:lnTo>
                  <a:lnTo>
                    <a:pt x="19050" y="713739"/>
                  </a:lnTo>
                  <a:lnTo>
                    <a:pt x="21590" y="713739"/>
                  </a:lnTo>
                  <a:lnTo>
                    <a:pt x="21590" y="715009"/>
                  </a:lnTo>
                  <a:lnTo>
                    <a:pt x="24130" y="715009"/>
                  </a:lnTo>
                  <a:lnTo>
                    <a:pt x="24130" y="716279"/>
                  </a:lnTo>
                  <a:lnTo>
                    <a:pt x="25400" y="716279"/>
                  </a:lnTo>
                  <a:lnTo>
                    <a:pt x="25400" y="712469"/>
                  </a:lnTo>
                  <a:close/>
                </a:path>
              </a:pathLst>
            </a:custGeom>
            <a:solidFill>
              <a:srgbClr val="849CE4"/>
            </a:solidFill>
          </p:spPr>
          <p:txBody>
            <a:bodyPr wrap="square" lIns="0" tIns="0" rIns="0" bIns="0" rtlCol="0"/>
            <a:lstStyle/>
            <a:p>
              <a:endParaRPr/>
            </a:p>
          </p:txBody>
        </p:sp>
        <p:sp>
          <p:nvSpPr>
            <p:cNvPr id="649" name="object 649"/>
            <p:cNvSpPr/>
            <p:nvPr/>
          </p:nvSpPr>
          <p:spPr>
            <a:xfrm>
              <a:off x="1023619" y="4602479"/>
              <a:ext cx="25400" cy="706120"/>
            </a:xfrm>
            <a:custGeom>
              <a:avLst/>
              <a:gdLst/>
              <a:ahLst/>
              <a:cxnLst/>
              <a:rect l="l" t="t" r="r" b="b"/>
              <a:pathLst>
                <a:path w="25400" h="706120">
                  <a:moveTo>
                    <a:pt x="5080" y="0"/>
                  </a:moveTo>
                  <a:lnTo>
                    <a:pt x="0" y="0"/>
                  </a:lnTo>
                  <a:lnTo>
                    <a:pt x="0" y="3810"/>
                  </a:lnTo>
                  <a:lnTo>
                    <a:pt x="19050" y="3810"/>
                  </a:lnTo>
                  <a:lnTo>
                    <a:pt x="19050" y="2540"/>
                  </a:lnTo>
                  <a:lnTo>
                    <a:pt x="11430" y="2540"/>
                  </a:lnTo>
                  <a:lnTo>
                    <a:pt x="11430" y="1270"/>
                  </a:lnTo>
                  <a:lnTo>
                    <a:pt x="5080" y="1270"/>
                  </a:lnTo>
                  <a:lnTo>
                    <a:pt x="5080" y="0"/>
                  </a:lnTo>
                  <a:close/>
                </a:path>
                <a:path w="25400" h="706120">
                  <a:moveTo>
                    <a:pt x="25400" y="3810"/>
                  </a:moveTo>
                  <a:lnTo>
                    <a:pt x="0" y="3810"/>
                  </a:lnTo>
                  <a:lnTo>
                    <a:pt x="0" y="10160"/>
                  </a:lnTo>
                  <a:lnTo>
                    <a:pt x="25400" y="10160"/>
                  </a:lnTo>
                  <a:lnTo>
                    <a:pt x="25400" y="3810"/>
                  </a:lnTo>
                  <a:close/>
                </a:path>
                <a:path w="25400" h="706120">
                  <a:moveTo>
                    <a:pt x="25400" y="10160"/>
                  </a:moveTo>
                  <a:lnTo>
                    <a:pt x="0" y="10160"/>
                  </a:lnTo>
                  <a:lnTo>
                    <a:pt x="0" y="16510"/>
                  </a:lnTo>
                  <a:lnTo>
                    <a:pt x="25400" y="16510"/>
                  </a:lnTo>
                  <a:lnTo>
                    <a:pt x="25400" y="10160"/>
                  </a:lnTo>
                  <a:close/>
                </a:path>
                <a:path w="25400" h="706120">
                  <a:moveTo>
                    <a:pt x="25400" y="16510"/>
                  </a:moveTo>
                  <a:lnTo>
                    <a:pt x="0" y="16510"/>
                  </a:lnTo>
                  <a:lnTo>
                    <a:pt x="0" y="22860"/>
                  </a:lnTo>
                  <a:lnTo>
                    <a:pt x="25400" y="22860"/>
                  </a:lnTo>
                  <a:lnTo>
                    <a:pt x="25400" y="16510"/>
                  </a:lnTo>
                  <a:close/>
                </a:path>
                <a:path w="25400" h="706120">
                  <a:moveTo>
                    <a:pt x="25400" y="22860"/>
                  </a:moveTo>
                  <a:lnTo>
                    <a:pt x="0" y="22860"/>
                  </a:lnTo>
                  <a:lnTo>
                    <a:pt x="0" y="29210"/>
                  </a:lnTo>
                  <a:lnTo>
                    <a:pt x="25400" y="29210"/>
                  </a:lnTo>
                  <a:lnTo>
                    <a:pt x="25400" y="22860"/>
                  </a:lnTo>
                  <a:close/>
                </a:path>
                <a:path w="25400" h="706120">
                  <a:moveTo>
                    <a:pt x="25400" y="29210"/>
                  </a:moveTo>
                  <a:lnTo>
                    <a:pt x="0" y="29210"/>
                  </a:lnTo>
                  <a:lnTo>
                    <a:pt x="0" y="41910"/>
                  </a:lnTo>
                  <a:lnTo>
                    <a:pt x="25400" y="41910"/>
                  </a:lnTo>
                  <a:lnTo>
                    <a:pt x="25400" y="29210"/>
                  </a:lnTo>
                  <a:close/>
                </a:path>
                <a:path w="25400" h="706120">
                  <a:moveTo>
                    <a:pt x="25400" y="41910"/>
                  </a:moveTo>
                  <a:lnTo>
                    <a:pt x="0" y="41910"/>
                  </a:lnTo>
                  <a:lnTo>
                    <a:pt x="0" y="48260"/>
                  </a:lnTo>
                  <a:lnTo>
                    <a:pt x="25400" y="48260"/>
                  </a:lnTo>
                  <a:lnTo>
                    <a:pt x="25400" y="41910"/>
                  </a:lnTo>
                  <a:close/>
                </a:path>
                <a:path w="25400" h="706120">
                  <a:moveTo>
                    <a:pt x="25400" y="48260"/>
                  </a:moveTo>
                  <a:lnTo>
                    <a:pt x="0" y="48260"/>
                  </a:lnTo>
                  <a:lnTo>
                    <a:pt x="0" y="54610"/>
                  </a:lnTo>
                  <a:lnTo>
                    <a:pt x="25400" y="54610"/>
                  </a:lnTo>
                  <a:lnTo>
                    <a:pt x="25400" y="48260"/>
                  </a:lnTo>
                  <a:close/>
                </a:path>
                <a:path w="25400" h="706120">
                  <a:moveTo>
                    <a:pt x="25400" y="54610"/>
                  </a:moveTo>
                  <a:lnTo>
                    <a:pt x="0" y="54610"/>
                  </a:lnTo>
                  <a:lnTo>
                    <a:pt x="0" y="60960"/>
                  </a:lnTo>
                  <a:lnTo>
                    <a:pt x="25400" y="60960"/>
                  </a:lnTo>
                  <a:lnTo>
                    <a:pt x="25400" y="54610"/>
                  </a:lnTo>
                  <a:close/>
                </a:path>
                <a:path w="25400" h="706120">
                  <a:moveTo>
                    <a:pt x="25400" y="60960"/>
                  </a:moveTo>
                  <a:lnTo>
                    <a:pt x="0" y="60960"/>
                  </a:lnTo>
                  <a:lnTo>
                    <a:pt x="0" y="67310"/>
                  </a:lnTo>
                  <a:lnTo>
                    <a:pt x="25400" y="67310"/>
                  </a:lnTo>
                  <a:lnTo>
                    <a:pt x="25400" y="60960"/>
                  </a:lnTo>
                  <a:close/>
                </a:path>
                <a:path w="25400" h="706120">
                  <a:moveTo>
                    <a:pt x="25400" y="67310"/>
                  </a:moveTo>
                  <a:lnTo>
                    <a:pt x="0" y="67310"/>
                  </a:lnTo>
                  <a:lnTo>
                    <a:pt x="0" y="86360"/>
                  </a:lnTo>
                  <a:lnTo>
                    <a:pt x="25400" y="86360"/>
                  </a:lnTo>
                  <a:lnTo>
                    <a:pt x="25400" y="67310"/>
                  </a:lnTo>
                  <a:close/>
                </a:path>
                <a:path w="25400" h="706120">
                  <a:moveTo>
                    <a:pt x="25400" y="86360"/>
                  </a:moveTo>
                  <a:lnTo>
                    <a:pt x="0" y="86360"/>
                  </a:lnTo>
                  <a:lnTo>
                    <a:pt x="0" y="92710"/>
                  </a:lnTo>
                  <a:lnTo>
                    <a:pt x="25400" y="92710"/>
                  </a:lnTo>
                  <a:lnTo>
                    <a:pt x="25400" y="86360"/>
                  </a:lnTo>
                  <a:close/>
                </a:path>
                <a:path w="25400" h="706120">
                  <a:moveTo>
                    <a:pt x="25400" y="92710"/>
                  </a:moveTo>
                  <a:lnTo>
                    <a:pt x="0" y="92710"/>
                  </a:lnTo>
                  <a:lnTo>
                    <a:pt x="0" y="105410"/>
                  </a:lnTo>
                  <a:lnTo>
                    <a:pt x="25400" y="105410"/>
                  </a:lnTo>
                  <a:lnTo>
                    <a:pt x="25400" y="92710"/>
                  </a:lnTo>
                  <a:close/>
                </a:path>
                <a:path w="25400" h="706120">
                  <a:moveTo>
                    <a:pt x="25400" y="105410"/>
                  </a:moveTo>
                  <a:lnTo>
                    <a:pt x="0" y="105410"/>
                  </a:lnTo>
                  <a:lnTo>
                    <a:pt x="0" y="111760"/>
                  </a:lnTo>
                  <a:lnTo>
                    <a:pt x="25400" y="111760"/>
                  </a:lnTo>
                  <a:lnTo>
                    <a:pt x="25400" y="105410"/>
                  </a:lnTo>
                  <a:close/>
                </a:path>
                <a:path w="25400" h="706120">
                  <a:moveTo>
                    <a:pt x="25400" y="111760"/>
                  </a:moveTo>
                  <a:lnTo>
                    <a:pt x="0" y="111760"/>
                  </a:lnTo>
                  <a:lnTo>
                    <a:pt x="0" y="130810"/>
                  </a:lnTo>
                  <a:lnTo>
                    <a:pt x="25400" y="130810"/>
                  </a:lnTo>
                  <a:lnTo>
                    <a:pt x="25400" y="111760"/>
                  </a:lnTo>
                  <a:close/>
                </a:path>
                <a:path w="25400" h="706120">
                  <a:moveTo>
                    <a:pt x="25400" y="130810"/>
                  </a:moveTo>
                  <a:lnTo>
                    <a:pt x="0" y="130810"/>
                  </a:lnTo>
                  <a:lnTo>
                    <a:pt x="0" y="137160"/>
                  </a:lnTo>
                  <a:lnTo>
                    <a:pt x="25400" y="137160"/>
                  </a:lnTo>
                  <a:lnTo>
                    <a:pt x="25400" y="130810"/>
                  </a:lnTo>
                  <a:close/>
                </a:path>
                <a:path w="25400" h="706120">
                  <a:moveTo>
                    <a:pt x="25400" y="137160"/>
                  </a:moveTo>
                  <a:lnTo>
                    <a:pt x="0" y="137160"/>
                  </a:lnTo>
                  <a:lnTo>
                    <a:pt x="0" y="143510"/>
                  </a:lnTo>
                  <a:lnTo>
                    <a:pt x="25400" y="143510"/>
                  </a:lnTo>
                  <a:lnTo>
                    <a:pt x="25400" y="137160"/>
                  </a:lnTo>
                  <a:close/>
                </a:path>
                <a:path w="25400" h="706120">
                  <a:moveTo>
                    <a:pt x="25400" y="143510"/>
                  </a:moveTo>
                  <a:lnTo>
                    <a:pt x="0" y="143510"/>
                  </a:lnTo>
                  <a:lnTo>
                    <a:pt x="0" y="149860"/>
                  </a:lnTo>
                  <a:lnTo>
                    <a:pt x="25400" y="149860"/>
                  </a:lnTo>
                  <a:lnTo>
                    <a:pt x="25400" y="143510"/>
                  </a:lnTo>
                  <a:close/>
                </a:path>
                <a:path w="25400" h="706120">
                  <a:moveTo>
                    <a:pt x="25400" y="149860"/>
                  </a:moveTo>
                  <a:lnTo>
                    <a:pt x="0" y="149860"/>
                  </a:lnTo>
                  <a:lnTo>
                    <a:pt x="0" y="156210"/>
                  </a:lnTo>
                  <a:lnTo>
                    <a:pt x="25400" y="156210"/>
                  </a:lnTo>
                  <a:lnTo>
                    <a:pt x="25400" y="149860"/>
                  </a:lnTo>
                  <a:close/>
                </a:path>
                <a:path w="25400" h="706120">
                  <a:moveTo>
                    <a:pt x="25400" y="156210"/>
                  </a:moveTo>
                  <a:lnTo>
                    <a:pt x="0" y="156210"/>
                  </a:lnTo>
                  <a:lnTo>
                    <a:pt x="0" y="162560"/>
                  </a:lnTo>
                  <a:lnTo>
                    <a:pt x="25400" y="162560"/>
                  </a:lnTo>
                  <a:lnTo>
                    <a:pt x="25400" y="156210"/>
                  </a:lnTo>
                  <a:close/>
                </a:path>
                <a:path w="25400" h="706120">
                  <a:moveTo>
                    <a:pt x="25400" y="162560"/>
                  </a:moveTo>
                  <a:lnTo>
                    <a:pt x="0" y="162560"/>
                  </a:lnTo>
                  <a:lnTo>
                    <a:pt x="0" y="168910"/>
                  </a:lnTo>
                  <a:lnTo>
                    <a:pt x="25400" y="168910"/>
                  </a:lnTo>
                  <a:lnTo>
                    <a:pt x="25400" y="162560"/>
                  </a:lnTo>
                  <a:close/>
                </a:path>
                <a:path w="25400" h="706120">
                  <a:moveTo>
                    <a:pt x="25400" y="168910"/>
                  </a:moveTo>
                  <a:lnTo>
                    <a:pt x="0" y="168910"/>
                  </a:lnTo>
                  <a:lnTo>
                    <a:pt x="0" y="181610"/>
                  </a:lnTo>
                  <a:lnTo>
                    <a:pt x="25400" y="181610"/>
                  </a:lnTo>
                  <a:lnTo>
                    <a:pt x="25400" y="168910"/>
                  </a:lnTo>
                  <a:close/>
                </a:path>
                <a:path w="25400" h="706120">
                  <a:moveTo>
                    <a:pt x="25400" y="181610"/>
                  </a:moveTo>
                  <a:lnTo>
                    <a:pt x="0" y="181610"/>
                  </a:lnTo>
                  <a:lnTo>
                    <a:pt x="0" y="187960"/>
                  </a:lnTo>
                  <a:lnTo>
                    <a:pt x="25400" y="187960"/>
                  </a:lnTo>
                  <a:lnTo>
                    <a:pt x="25400" y="181610"/>
                  </a:lnTo>
                  <a:close/>
                </a:path>
                <a:path w="25400" h="706120">
                  <a:moveTo>
                    <a:pt x="25400" y="187960"/>
                  </a:moveTo>
                  <a:lnTo>
                    <a:pt x="0" y="187960"/>
                  </a:lnTo>
                  <a:lnTo>
                    <a:pt x="0" y="194310"/>
                  </a:lnTo>
                  <a:lnTo>
                    <a:pt x="25400" y="194310"/>
                  </a:lnTo>
                  <a:lnTo>
                    <a:pt x="25400" y="187960"/>
                  </a:lnTo>
                  <a:close/>
                </a:path>
                <a:path w="25400" h="706120">
                  <a:moveTo>
                    <a:pt x="25400" y="194310"/>
                  </a:moveTo>
                  <a:lnTo>
                    <a:pt x="0" y="194310"/>
                  </a:lnTo>
                  <a:lnTo>
                    <a:pt x="0" y="200660"/>
                  </a:lnTo>
                  <a:lnTo>
                    <a:pt x="25400" y="200660"/>
                  </a:lnTo>
                  <a:lnTo>
                    <a:pt x="25400" y="194310"/>
                  </a:lnTo>
                  <a:close/>
                </a:path>
                <a:path w="25400" h="706120">
                  <a:moveTo>
                    <a:pt x="25400" y="200660"/>
                  </a:moveTo>
                  <a:lnTo>
                    <a:pt x="0" y="200660"/>
                  </a:lnTo>
                  <a:lnTo>
                    <a:pt x="0" y="207010"/>
                  </a:lnTo>
                  <a:lnTo>
                    <a:pt x="25400" y="207010"/>
                  </a:lnTo>
                  <a:lnTo>
                    <a:pt x="25400" y="200660"/>
                  </a:lnTo>
                  <a:close/>
                </a:path>
                <a:path w="25400" h="706120">
                  <a:moveTo>
                    <a:pt x="25400" y="207010"/>
                  </a:moveTo>
                  <a:lnTo>
                    <a:pt x="0" y="207010"/>
                  </a:lnTo>
                  <a:lnTo>
                    <a:pt x="0" y="213360"/>
                  </a:lnTo>
                  <a:lnTo>
                    <a:pt x="25400" y="213360"/>
                  </a:lnTo>
                  <a:lnTo>
                    <a:pt x="25400" y="207010"/>
                  </a:lnTo>
                  <a:close/>
                </a:path>
                <a:path w="25400" h="706120">
                  <a:moveTo>
                    <a:pt x="25400" y="213360"/>
                  </a:moveTo>
                  <a:lnTo>
                    <a:pt x="0" y="213360"/>
                  </a:lnTo>
                  <a:lnTo>
                    <a:pt x="0" y="219710"/>
                  </a:lnTo>
                  <a:lnTo>
                    <a:pt x="25400" y="219710"/>
                  </a:lnTo>
                  <a:lnTo>
                    <a:pt x="25400" y="213360"/>
                  </a:lnTo>
                  <a:close/>
                </a:path>
                <a:path w="25400" h="706120">
                  <a:moveTo>
                    <a:pt x="25400" y="219710"/>
                  </a:moveTo>
                  <a:lnTo>
                    <a:pt x="0" y="219710"/>
                  </a:lnTo>
                  <a:lnTo>
                    <a:pt x="0" y="226060"/>
                  </a:lnTo>
                  <a:lnTo>
                    <a:pt x="25400" y="226060"/>
                  </a:lnTo>
                  <a:lnTo>
                    <a:pt x="25400" y="219710"/>
                  </a:lnTo>
                  <a:close/>
                </a:path>
                <a:path w="25400" h="706120">
                  <a:moveTo>
                    <a:pt x="25400" y="226060"/>
                  </a:moveTo>
                  <a:lnTo>
                    <a:pt x="0" y="226060"/>
                  </a:lnTo>
                  <a:lnTo>
                    <a:pt x="0" y="232410"/>
                  </a:lnTo>
                  <a:lnTo>
                    <a:pt x="25400" y="232410"/>
                  </a:lnTo>
                  <a:lnTo>
                    <a:pt x="25400" y="226060"/>
                  </a:lnTo>
                  <a:close/>
                </a:path>
                <a:path w="25400" h="706120">
                  <a:moveTo>
                    <a:pt x="25400" y="232410"/>
                  </a:moveTo>
                  <a:lnTo>
                    <a:pt x="0" y="232410"/>
                  </a:lnTo>
                  <a:lnTo>
                    <a:pt x="0" y="238760"/>
                  </a:lnTo>
                  <a:lnTo>
                    <a:pt x="25400" y="238760"/>
                  </a:lnTo>
                  <a:lnTo>
                    <a:pt x="25400" y="232410"/>
                  </a:lnTo>
                  <a:close/>
                </a:path>
                <a:path w="25400" h="706120">
                  <a:moveTo>
                    <a:pt x="25400" y="238760"/>
                  </a:moveTo>
                  <a:lnTo>
                    <a:pt x="0" y="238760"/>
                  </a:lnTo>
                  <a:lnTo>
                    <a:pt x="0" y="251460"/>
                  </a:lnTo>
                  <a:lnTo>
                    <a:pt x="25400" y="251460"/>
                  </a:lnTo>
                  <a:lnTo>
                    <a:pt x="25400" y="238760"/>
                  </a:lnTo>
                  <a:close/>
                </a:path>
                <a:path w="25400" h="706120">
                  <a:moveTo>
                    <a:pt x="25400" y="251460"/>
                  </a:moveTo>
                  <a:lnTo>
                    <a:pt x="0" y="251460"/>
                  </a:lnTo>
                  <a:lnTo>
                    <a:pt x="0" y="257810"/>
                  </a:lnTo>
                  <a:lnTo>
                    <a:pt x="25400" y="257810"/>
                  </a:lnTo>
                  <a:lnTo>
                    <a:pt x="25400" y="251460"/>
                  </a:lnTo>
                  <a:close/>
                </a:path>
                <a:path w="25400" h="706120">
                  <a:moveTo>
                    <a:pt x="25400" y="257810"/>
                  </a:moveTo>
                  <a:lnTo>
                    <a:pt x="0" y="257810"/>
                  </a:lnTo>
                  <a:lnTo>
                    <a:pt x="0" y="264160"/>
                  </a:lnTo>
                  <a:lnTo>
                    <a:pt x="25400" y="264160"/>
                  </a:lnTo>
                  <a:lnTo>
                    <a:pt x="25400" y="257810"/>
                  </a:lnTo>
                  <a:close/>
                </a:path>
                <a:path w="25400" h="706120">
                  <a:moveTo>
                    <a:pt x="25400" y="264160"/>
                  </a:moveTo>
                  <a:lnTo>
                    <a:pt x="0" y="264160"/>
                  </a:lnTo>
                  <a:lnTo>
                    <a:pt x="0" y="270510"/>
                  </a:lnTo>
                  <a:lnTo>
                    <a:pt x="25400" y="270510"/>
                  </a:lnTo>
                  <a:lnTo>
                    <a:pt x="25400" y="264160"/>
                  </a:lnTo>
                  <a:close/>
                </a:path>
                <a:path w="25400" h="706120">
                  <a:moveTo>
                    <a:pt x="25400" y="270510"/>
                  </a:moveTo>
                  <a:lnTo>
                    <a:pt x="0" y="270510"/>
                  </a:lnTo>
                  <a:lnTo>
                    <a:pt x="0" y="276860"/>
                  </a:lnTo>
                  <a:lnTo>
                    <a:pt x="25400" y="276860"/>
                  </a:lnTo>
                  <a:lnTo>
                    <a:pt x="25400" y="270510"/>
                  </a:lnTo>
                  <a:close/>
                </a:path>
                <a:path w="25400" h="706120">
                  <a:moveTo>
                    <a:pt x="25400" y="276860"/>
                  </a:moveTo>
                  <a:lnTo>
                    <a:pt x="0" y="276860"/>
                  </a:lnTo>
                  <a:lnTo>
                    <a:pt x="0" y="283210"/>
                  </a:lnTo>
                  <a:lnTo>
                    <a:pt x="25400" y="283210"/>
                  </a:lnTo>
                  <a:lnTo>
                    <a:pt x="25400" y="276860"/>
                  </a:lnTo>
                  <a:close/>
                </a:path>
                <a:path w="25400" h="706120">
                  <a:moveTo>
                    <a:pt x="25400" y="283210"/>
                  </a:moveTo>
                  <a:lnTo>
                    <a:pt x="0" y="283210"/>
                  </a:lnTo>
                  <a:lnTo>
                    <a:pt x="0" y="289560"/>
                  </a:lnTo>
                  <a:lnTo>
                    <a:pt x="25400" y="289560"/>
                  </a:lnTo>
                  <a:lnTo>
                    <a:pt x="25400" y="283210"/>
                  </a:lnTo>
                  <a:close/>
                </a:path>
                <a:path w="25400" h="706120">
                  <a:moveTo>
                    <a:pt x="25400" y="289560"/>
                  </a:moveTo>
                  <a:lnTo>
                    <a:pt x="0" y="289560"/>
                  </a:lnTo>
                  <a:lnTo>
                    <a:pt x="0" y="295910"/>
                  </a:lnTo>
                  <a:lnTo>
                    <a:pt x="25400" y="295910"/>
                  </a:lnTo>
                  <a:lnTo>
                    <a:pt x="25400" y="289560"/>
                  </a:lnTo>
                  <a:close/>
                </a:path>
                <a:path w="25400" h="706120">
                  <a:moveTo>
                    <a:pt x="25400" y="295910"/>
                  </a:moveTo>
                  <a:lnTo>
                    <a:pt x="0" y="295910"/>
                  </a:lnTo>
                  <a:lnTo>
                    <a:pt x="0" y="302260"/>
                  </a:lnTo>
                  <a:lnTo>
                    <a:pt x="25400" y="302260"/>
                  </a:lnTo>
                  <a:lnTo>
                    <a:pt x="25400" y="295910"/>
                  </a:lnTo>
                  <a:close/>
                </a:path>
                <a:path w="25400" h="706120">
                  <a:moveTo>
                    <a:pt x="25400" y="302260"/>
                  </a:moveTo>
                  <a:lnTo>
                    <a:pt x="0" y="302260"/>
                  </a:lnTo>
                  <a:lnTo>
                    <a:pt x="0" y="308610"/>
                  </a:lnTo>
                  <a:lnTo>
                    <a:pt x="25400" y="308610"/>
                  </a:lnTo>
                  <a:lnTo>
                    <a:pt x="25400" y="302260"/>
                  </a:lnTo>
                  <a:close/>
                </a:path>
                <a:path w="25400" h="706120">
                  <a:moveTo>
                    <a:pt x="25400" y="308610"/>
                  </a:moveTo>
                  <a:lnTo>
                    <a:pt x="0" y="308610"/>
                  </a:lnTo>
                  <a:lnTo>
                    <a:pt x="0" y="314960"/>
                  </a:lnTo>
                  <a:lnTo>
                    <a:pt x="25400" y="314960"/>
                  </a:lnTo>
                  <a:lnTo>
                    <a:pt x="25400" y="308610"/>
                  </a:lnTo>
                  <a:close/>
                </a:path>
                <a:path w="25400" h="706120">
                  <a:moveTo>
                    <a:pt x="25400" y="314960"/>
                  </a:moveTo>
                  <a:lnTo>
                    <a:pt x="0" y="314960"/>
                  </a:lnTo>
                  <a:lnTo>
                    <a:pt x="0" y="321310"/>
                  </a:lnTo>
                  <a:lnTo>
                    <a:pt x="25400" y="321310"/>
                  </a:lnTo>
                  <a:lnTo>
                    <a:pt x="25400" y="314960"/>
                  </a:lnTo>
                  <a:close/>
                </a:path>
                <a:path w="25400" h="706120">
                  <a:moveTo>
                    <a:pt x="25400" y="321310"/>
                  </a:moveTo>
                  <a:lnTo>
                    <a:pt x="0" y="321310"/>
                  </a:lnTo>
                  <a:lnTo>
                    <a:pt x="0" y="327660"/>
                  </a:lnTo>
                  <a:lnTo>
                    <a:pt x="25400" y="327660"/>
                  </a:lnTo>
                  <a:lnTo>
                    <a:pt x="25400" y="321310"/>
                  </a:lnTo>
                  <a:close/>
                </a:path>
                <a:path w="25400" h="706120">
                  <a:moveTo>
                    <a:pt x="25400" y="327660"/>
                  </a:moveTo>
                  <a:lnTo>
                    <a:pt x="0" y="327660"/>
                  </a:lnTo>
                  <a:lnTo>
                    <a:pt x="0" y="334010"/>
                  </a:lnTo>
                  <a:lnTo>
                    <a:pt x="25400" y="334010"/>
                  </a:lnTo>
                  <a:lnTo>
                    <a:pt x="25400" y="327660"/>
                  </a:lnTo>
                  <a:close/>
                </a:path>
                <a:path w="25400" h="706120">
                  <a:moveTo>
                    <a:pt x="25400" y="334010"/>
                  </a:moveTo>
                  <a:lnTo>
                    <a:pt x="0" y="334010"/>
                  </a:lnTo>
                  <a:lnTo>
                    <a:pt x="0" y="340360"/>
                  </a:lnTo>
                  <a:lnTo>
                    <a:pt x="25400" y="340360"/>
                  </a:lnTo>
                  <a:lnTo>
                    <a:pt x="25400" y="334010"/>
                  </a:lnTo>
                  <a:close/>
                </a:path>
                <a:path w="25400" h="706120">
                  <a:moveTo>
                    <a:pt x="25400" y="340360"/>
                  </a:moveTo>
                  <a:lnTo>
                    <a:pt x="0" y="340360"/>
                  </a:lnTo>
                  <a:lnTo>
                    <a:pt x="0" y="346710"/>
                  </a:lnTo>
                  <a:lnTo>
                    <a:pt x="25400" y="346710"/>
                  </a:lnTo>
                  <a:lnTo>
                    <a:pt x="25400" y="340360"/>
                  </a:lnTo>
                  <a:close/>
                </a:path>
                <a:path w="25400" h="706120">
                  <a:moveTo>
                    <a:pt x="25400" y="346710"/>
                  </a:moveTo>
                  <a:lnTo>
                    <a:pt x="0" y="346710"/>
                  </a:lnTo>
                  <a:lnTo>
                    <a:pt x="0" y="353060"/>
                  </a:lnTo>
                  <a:lnTo>
                    <a:pt x="25400" y="353060"/>
                  </a:lnTo>
                  <a:lnTo>
                    <a:pt x="25400" y="346710"/>
                  </a:lnTo>
                  <a:close/>
                </a:path>
                <a:path w="25400" h="706120">
                  <a:moveTo>
                    <a:pt x="25400" y="353060"/>
                  </a:moveTo>
                  <a:lnTo>
                    <a:pt x="0" y="353060"/>
                  </a:lnTo>
                  <a:lnTo>
                    <a:pt x="0" y="359410"/>
                  </a:lnTo>
                  <a:lnTo>
                    <a:pt x="25400" y="359410"/>
                  </a:lnTo>
                  <a:lnTo>
                    <a:pt x="25400" y="353060"/>
                  </a:lnTo>
                  <a:close/>
                </a:path>
                <a:path w="25400" h="706120">
                  <a:moveTo>
                    <a:pt x="25400" y="359410"/>
                  </a:moveTo>
                  <a:lnTo>
                    <a:pt x="0" y="359410"/>
                  </a:lnTo>
                  <a:lnTo>
                    <a:pt x="0" y="378460"/>
                  </a:lnTo>
                  <a:lnTo>
                    <a:pt x="25400" y="378460"/>
                  </a:lnTo>
                  <a:lnTo>
                    <a:pt x="25400" y="359410"/>
                  </a:lnTo>
                  <a:close/>
                </a:path>
                <a:path w="25400" h="706120">
                  <a:moveTo>
                    <a:pt x="25400" y="378460"/>
                  </a:moveTo>
                  <a:lnTo>
                    <a:pt x="0" y="378460"/>
                  </a:lnTo>
                  <a:lnTo>
                    <a:pt x="0" y="384810"/>
                  </a:lnTo>
                  <a:lnTo>
                    <a:pt x="25400" y="384810"/>
                  </a:lnTo>
                  <a:lnTo>
                    <a:pt x="25400" y="378460"/>
                  </a:lnTo>
                  <a:close/>
                </a:path>
                <a:path w="25400" h="706120">
                  <a:moveTo>
                    <a:pt x="25400" y="384810"/>
                  </a:moveTo>
                  <a:lnTo>
                    <a:pt x="0" y="384810"/>
                  </a:lnTo>
                  <a:lnTo>
                    <a:pt x="0" y="422910"/>
                  </a:lnTo>
                  <a:lnTo>
                    <a:pt x="25400" y="422910"/>
                  </a:lnTo>
                  <a:lnTo>
                    <a:pt x="25400" y="384810"/>
                  </a:lnTo>
                  <a:close/>
                </a:path>
                <a:path w="25400" h="706120">
                  <a:moveTo>
                    <a:pt x="25400" y="422910"/>
                  </a:moveTo>
                  <a:lnTo>
                    <a:pt x="0" y="422910"/>
                  </a:lnTo>
                  <a:lnTo>
                    <a:pt x="0" y="429260"/>
                  </a:lnTo>
                  <a:lnTo>
                    <a:pt x="25400" y="429260"/>
                  </a:lnTo>
                  <a:lnTo>
                    <a:pt x="25400" y="422910"/>
                  </a:lnTo>
                  <a:close/>
                </a:path>
                <a:path w="25400" h="706120">
                  <a:moveTo>
                    <a:pt x="25400" y="429260"/>
                  </a:moveTo>
                  <a:lnTo>
                    <a:pt x="0" y="429260"/>
                  </a:lnTo>
                  <a:lnTo>
                    <a:pt x="0" y="441960"/>
                  </a:lnTo>
                  <a:lnTo>
                    <a:pt x="25400" y="441960"/>
                  </a:lnTo>
                  <a:lnTo>
                    <a:pt x="25400" y="429260"/>
                  </a:lnTo>
                  <a:close/>
                </a:path>
                <a:path w="25400" h="706120">
                  <a:moveTo>
                    <a:pt x="25400" y="441960"/>
                  </a:moveTo>
                  <a:lnTo>
                    <a:pt x="0" y="441960"/>
                  </a:lnTo>
                  <a:lnTo>
                    <a:pt x="0" y="448310"/>
                  </a:lnTo>
                  <a:lnTo>
                    <a:pt x="25400" y="448310"/>
                  </a:lnTo>
                  <a:lnTo>
                    <a:pt x="25400" y="441960"/>
                  </a:lnTo>
                  <a:close/>
                </a:path>
                <a:path w="25400" h="706120">
                  <a:moveTo>
                    <a:pt x="25400" y="448310"/>
                  </a:moveTo>
                  <a:lnTo>
                    <a:pt x="0" y="448310"/>
                  </a:lnTo>
                  <a:lnTo>
                    <a:pt x="0" y="461010"/>
                  </a:lnTo>
                  <a:lnTo>
                    <a:pt x="25400" y="461010"/>
                  </a:lnTo>
                  <a:lnTo>
                    <a:pt x="25400" y="448310"/>
                  </a:lnTo>
                  <a:close/>
                </a:path>
                <a:path w="25400" h="706120">
                  <a:moveTo>
                    <a:pt x="25400" y="461010"/>
                  </a:moveTo>
                  <a:lnTo>
                    <a:pt x="0" y="461010"/>
                  </a:lnTo>
                  <a:lnTo>
                    <a:pt x="0" y="467360"/>
                  </a:lnTo>
                  <a:lnTo>
                    <a:pt x="25400" y="467360"/>
                  </a:lnTo>
                  <a:lnTo>
                    <a:pt x="25400" y="461010"/>
                  </a:lnTo>
                  <a:close/>
                </a:path>
                <a:path w="25400" h="706120">
                  <a:moveTo>
                    <a:pt x="25400" y="467360"/>
                  </a:moveTo>
                  <a:lnTo>
                    <a:pt x="0" y="467360"/>
                  </a:lnTo>
                  <a:lnTo>
                    <a:pt x="0" y="480060"/>
                  </a:lnTo>
                  <a:lnTo>
                    <a:pt x="25400" y="480060"/>
                  </a:lnTo>
                  <a:lnTo>
                    <a:pt x="25400" y="467360"/>
                  </a:lnTo>
                  <a:close/>
                </a:path>
                <a:path w="25400" h="706120">
                  <a:moveTo>
                    <a:pt x="25400" y="480060"/>
                  </a:moveTo>
                  <a:lnTo>
                    <a:pt x="0" y="480060"/>
                  </a:lnTo>
                  <a:lnTo>
                    <a:pt x="0" y="486410"/>
                  </a:lnTo>
                  <a:lnTo>
                    <a:pt x="25400" y="486410"/>
                  </a:lnTo>
                  <a:lnTo>
                    <a:pt x="25400" y="480060"/>
                  </a:lnTo>
                  <a:close/>
                </a:path>
                <a:path w="25400" h="706120">
                  <a:moveTo>
                    <a:pt x="25400" y="486410"/>
                  </a:moveTo>
                  <a:lnTo>
                    <a:pt x="0" y="486410"/>
                  </a:lnTo>
                  <a:lnTo>
                    <a:pt x="0" y="492760"/>
                  </a:lnTo>
                  <a:lnTo>
                    <a:pt x="25400" y="492760"/>
                  </a:lnTo>
                  <a:lnTo>
                    <a:pt x="25400" y="486410"/>
                  </a:lnTo>
                  <a:close/>
                </a:path>
                <a:path w="25400" h="706120">
                  <a:moveTo>
                    <a:pt x="25400" y="492760"/>
                  </a:moveTo>
                  <a:lnTo>
                    <a:pt x="0" y="492760"/>
                  </a:lnTo>
                  <a:lnTo>
                    <a:pt x="0" y="499110"/>
                  </a:lnTo>
                  <a:lnTo>
                    <a:pt x="25400" y="499110"/>
                  </a:lnTo>
                  <a:lnTo>
                    <a:pt x="25400" y="492760"/>
                  </a:lnTo>
                  <a:close/>
                </a:path>
                <a:path w="25400" h="706120">
                  <a:moveTo>
                    <a:pt x="25400" y="499110"/>
                  </a:moveTo>
                  <a:lnTo>
                    <a:pt x="0" y="499110"/>
                  </a:lnTo>
                  <a:lnTo>
                    <a:pt x="0" y="505460"/>
                  </a:lnTo>
                  <a:lnTo>
                    <a:pt x="25400" y="505460"/>
                  </a:lnTo>
                  <a:lnTo>
                    <a:pt x="25400" y="499110"/>
                  </a:lnTo>
                  <a:close/>
                </a:path>
                <a:path w="25400" h="706120">
                  <a:moveTo>
                    <a:pt x="25400" y="505460"/>
                  </a:moveTo>
                  <a:lnTo>
                    <a:pt x="0" y="505460"/>
                  </a:lnTo>
                  <a:lnTo>
                    <a:pt x="0" y="511810"/>
                  </a:lnTo>
                  <a:lnTo>
                    <a:pt x="25400" y="511810"/>
                  </a:lnTo>
                  <a:lnTo>
                    <a:pt x="25400" y="505460"/>
                  </a:lnTo>
                  <a:close/>
                </a:path>
                <a:path w="25400" h="706120">
                  <a:moveTo>
                    <a:pt x="25400" y="511810"/>
                  </a:moveTo>
                  <a:lnTo>
                    <a:pt x="0" y="511810"/>
                  </a:lnTo>
                  <a:lnTo>
                    <a:pt x="0" y="518160"/>
                  </a:lnTo>
                  <a:lnTo>
                    <a:pt x="25400" y="518160"/>
                  </a:lnTo>
                  <a:lnTo>
                    <a:pt x="25400" y="511810"/>
                  </a:lnTo>
                  <a:close/>
                </a:path>
                <a:path w="25400" h="706120">
                  <a:moveTo>
                    <a:pt x="25400" y="518160"/>
                  </a:moveTo>
                  <a:lnTo>
                    <a:pt x="0" y="518160"/>
                  </a:lnTo>
                  <a:lnTo>
                    <a:pt x="0" y="524510"/>
                  </a:lnTo>
                  <a:lnTo>
                    <a:pt x="25400" y="524510"/>
                  </a:lnTo>
                  <a:lnTo>
                    <a:pt x="25400" y="518160"/>
                  </a:lnTo>
                  <a:close/>
                </a:path>
                <a:path w="25400" h="706120">
                  <a:moveTo>
                    <a:pt x="25400" y="524510"/>
                  </a:moveTo>
                  <a:lnTo>
                    <a:pt x="0" y="524510"/>
                  </a:lnTo>
                  <a:lnTo>
                    <a:pt x="0" y="530860"/>
                  </a:lnTo>
                  <a:lnTo>
                    <a:pt x="25400" y="530860"/>
                  </a:lnTo>
                  <a:lnTo>
                    <a:pt x="25400" y="524510"/>
                  </a:lnTo>
                  <a:close/>
                </a:path>
                <a:path w="25400" h="706120">
                  <a:moveTo>
                    <a:pt x="25400" y="530860"/>
                  </a:moveTo>
                  <a:lnTo>
                    <a:pt x="0" y="530860"/>
                  </a:lnTo>
                  <a:lnTo>
                    <a:pt x="0" y="537210"/>
                  </a:lnTo>
                  <a:lnTo>
                    <a:pt x="25400" y="537210"/>
                  </a:lnTo>
                  <a:lnTo>
                    <a:pt x="25400" y="530860"/>
                  </a:lnTo>
                  <a:close/>
                </a:path>
                <a:path w="25400" h="706120">
                  <a:moveTo>
                    <a:pt x="25400" y="537210"/>
                  </a:moveTo>
                  <a:lnTo>
                    <a:pt x="0" y="537210"/>
                  </a:lnTo>
                  <a:lnTo>
                    <a:pt x="0" y="543560"/>
                  </a:lnTo>
                  <a:lnTo>
                    <a:pt x="25400" y="543560"/>
                  </a:lnTo>
                  <a:lnTo>
                    <a:pt x="25400" y="537210"/>
                  </a:lnTo>
                  <a:close/>
                </a:path>
                <a:path w="25400" h="706120">
                  <a:moveTo>
                    <a:pt x="25400" y="543560"/>
                  </a:moveTo>
                  <a:lnTo>
                    <a:pt x="0" y="543560"/>
                  </a:lnTo>
                  <a:lnTo>
                    <a:pt x="0" y="549910"/>
                  </a:lnTo>
                  <a:lnTo>
                    <a:pt x="25400" y="549910"/>
                  </a:lnTo>
                  <a:lnTo>
                    <a:pt x="25400" y="543560"/>
                  </a:lnTo>
                  <a:close/>
                </a:path>
                <a:path w="25400" h="706120">
                  <a:moveTo>
                    <a:pt x="25400" y="549910"/>
                  </a:moveTo>
                  <a:lnTo>
                    <a:pt x="0" y="549910"/>
                  </a:lnTo>
                  <a:lnTo>
                    <a:pt x="0" y="556260"/>
                  </a:lnTo>
                  <a:lnTo>
                    <a:pt x="25400" y="556260"/>
                  </a:lnTo>
                  <a:lnTo>
                    <a:pt x="25400" y="549910"/>
                  </a:lnTo>
                  <a:close/>
                </a:path>
                <a:path w="25400" h="706120">
                  <a:moveTo>
                    <a:pt x="25400" y="556260"/>
                  </a:moveTo>
                  <a:lnTo>
                    <a:pt x="0" y="556260"/>
                  </a:lnTo>
                  <a:lnTo>
                    <a:pt x="0" y="562610"/>
                  </a:lnTo>
                  <a:lnTo>
                    <a:pt x="25400" y="562610"/>
                  </a:lnTo>
                  <a:lnTo>
                    <a:pt x="25400" y="556260"/>
                  </a:lnTo>
                  <a:close/>
                </a:path>
                <a:path w="25400" h="706120">
                  <a:moveTo>
                    <a:pt x="25400" y="562610"/>
                  </a:moveTo>
                  <a:lnTo>
                    <a:pt x="0" y="562610"/>
                  </a:lnTo>
                  <a:lnTo>
                    <a:pt x="0" y="568960"/>
                  </a:lnTo>
                  <a:lnTo>
                    <a:pt x="25400" y="568960"/>
                  </a:lnTo>
                  <a:lnTo>
                    <a:pt x="25400" y="562610"/>
                  </a:lnTo>
                  <a:close/>
                </a:path>
                <a:path w="25400" h="706120">
                  <a:moveTo>
                    <a:pt x="25400" y="568960"/>
                  </a:moveTo>
                  <a:lnTo>
                    <a:pt x="0" y="568960"/>
                  </a:lnTo>
                  <a:lnTo>
                    <a:pt x="0" y="575310"/>
                  </a:lnTo>
                  <a:lnTo>
                    <a:pt x="25400" y="575310"/>
                  </a:lnTo>
                  <a:lnTo>
                    <a:pt x="25400" y="568960"/>
                  </a:lnTo>
                  <a:close/>
                </a:path>
                <a:path w="25400" h="706120">
                  <a:moveTo>
                    <a:pt x="25400" y="575310"/>
                  </a:moveTo>
                  <a:lnTo>
                    <a:pt x="0" y="575310"/>
                  </a:lnTo>
                  <a:lnTo>
                    <a:pt x="0" y="581660"/>
                  </a:lnTo>
                  <a:lnTo>
                    <a:pt x="25400" y="581660"/>
                  </a:lnTo>
                  <a:lnTo>
                    <a:pt x="25400" y="575310"/>
                  </a:lnTo>
                  <a:close/>
                </a:path>
                <a:path w="25400" h="706120">
                  <a:moveTo>
                    <a:pt x="25400" y="581660"/>
                  </a:moveTo>
                  <a:lnTo>
                    <a:pt x="0" y="581660"/>
                  </a:lnTo>
                  <a:lnTo>
                    <a:pt x="0" y="588010"/>
                  </a:lnTo>
                  <a:lnTo>
                    <a:pt x="25400" y="588010"/>
                  </a:lnTo>
                  <a:lnTo>
                    <a:pt x="25400" y="581660"/>
                  </a:lnTo>
                  <a:close/>
                </a:path>
                <a:path w="25400" h="706120">
                  <a:moveTo>
                    <a:pt x="25400" y="588010"/>
                  </a:moveTo>
                  <a:lnTo>
                    <a:pt x="0" y="588010"/>
                  </a:lnTo>
                  <a:lnTo>
                    <a:pt x="0" y="594360"/>
                  </a:lnTo>
                  <a:lnTo>
                    <a:pt x="25400" y="594360"/>
                  </a:lnTo>
                  <a:lnTo>
                    <a:pt x="25400" y="588010"/>
                  </a:lnTo>
                  <a:close/>
                </a:path>
                <a:path w="25400" h="706120">
                  <a:moveTo>
                    <a:pt x="25400" y="594360"/>
                  </a:moveTo>
                  <a:lnTo>
                    <a:pt x="0" y="594360"/>
                  </a:lnTo>
                  <a:lnTo>
                    <a:pt x="0" y="600710"/>
                  </a:lnTo>
                  <a:lnTo>
                    <a:pt x="25400" y="600710"/>
                  </a:lnTo>
                  <a:lnTo>
                    <a:pt x="25400" y="594360"/>
                  </a:lnTo>
                  <a:close/>
                </a:path>
                <a:path w="25400" h="706120">
                  <a:moveTo>
                    <a:pt x="25400" y="600710"/>
                  </a:moveTo>
                  <a:lnTo>
                    <a:pt x="0" y="600710"/>
                  </a:lnTo>
                  <a:lnTo>
                    <a:pt x="0" y="607060"/>
                  </a:lnTo>
                  <a:lnTo>
                    <a:pt x="25400" y="607060"/>
                  </a:lnTo>
                  <a:lnTo>
                    <a:pt x="25400" y="600710"/>
                  </a:lnTo>
                  <a:close/>
                </a:path>
                <a:path w="25400" h="706120">
                  <a:moveTo>
                    <a:pt x="25400" y="607060"/>
                  </a:moveTo>
                  <a:lnTo>
                    <a:pt x="0" y="607060"/>
                  </a:lnTo>
                  <a:lnTo>
                    <a:pt x="0" y="613410"/>
                  </a:lnTo>
                  <a:lnTo>
                    <a:pt x="25400" y="613410"/>
                  </a:lnTo>
                  <a:lnTo>
                    <a:pt x="25400" y="607060"/>
                  </a:lnTo>
                  <a:close/>
                </a:path>
                <a:path w="25400" h="706120">
                  <a:moveTo>
                    <a:pt x="25400" y="613410"/>
                  </a:moveTo>
                  <a:lnTo>
                    <a:pt x="0" y="613410"/>
                  </a:lnTo>
                  <a:lnTo>
                    <a:pt x="0" y="633730"/>
                  </a:lnTo>
                  <a:lnTo>
                    <a:pt x="25400" y="633730"/>
                  </a:lnTo>
                  <a:lnTo>
                    <a:pt x="25400" y="613410"/>
                  </a:lnTo>
                  <a:close/>
                </a:path>
                <a:path w="25400" h="706120">
                  <a:moveTo>
                    <a:pt x="25400" y="633730"/>
                  </a:moveTo>
                  <a:lnTo>
                    <a:pt x="0" y="633730"/>
                  </a:lnTo>
                  <a:lnTo>
                    <a:pt x="0" y="640080"/>
                  </a:lnTo>
                  <a:lnTo>
                    <a:pt x="25400" y="640080"/>
                  </a:lnTo>
                  <a:lnTo>
                    <a:pt x="25400" y="633730"/>
                  </a:lnTo>
                  <a:close/>
                </a:path>
                <a:path w="25400" h="706120">
                  <a:moveTo>
                    <a:pt x="25400" y="640080"/>
                  </a:moveTo>
                  <a:lnTo>
                    <a:pt x="0" y="640080"/>
                  </a:lnTo>
                  <a:lnTo>
                    <a:pt x="0" y="659130"/>
                  </a:lnTo>
                  <a:lnTo>
                    <a:pt x="25400" y="659130"/>
                  </a:lnTo>
                  <a:lnTo>
                    <a:pt x="25400" y="640080"/>
                  </a:lnTo>
                  <a:close/>
                </a:path>
                <a:path w="25400" h="706120">
                  <a:moveTo>
                    <a:pt x="25400" y="659130"/>
                  </a:moveTo>
                  <a:lnTo>
                    <a:pt x="0" y="659130"/>
                  </a:lnTo>
                  <a:lnTo>
                    <a:pt x="0" y="665480"/>
                  </a:lnTo>
                  <a:lnTo>
                    <a:pt x="25400" y="665480"/>
                  </a:lnTo>
                  <a:lnTo>
                    <a:pt x="25400" y="659130"/>
                  </a:lnTo>
                  <a:close/>
                </a:path>
                <a:path w="25400" h="706120">
                  <a:moveTo>
                    <a:pt x="25400" y="665480"/>
                  </a:moveTo>
                  <a:lnTo>
                    <a:pt x="0" y="665480"/>
                  </a:lnTo>
                  <a:lnTo>
                    <a:pt x="0" y="671830"/>
                  </a:lnTo>
                  <a:lnTo>
                    <a:pt x="25400" y="671830"/>
                  </a:lnTo>
                  <a:lnTo>
                    <a:pt x="25400" y="665480"/>
                  </a:lnTo>
                  <a:close/>
                </a:path>
                <a:path w="25400" h="706120">
                  <a:moveTo>
                    <a:pt x="25400" y="671830"/>
                  </a:moveTo>
                  <a:lnTo>
                    <a:pt x="0" y="671830"/>
                  </a:lnTo>
                  <a:lnTo>
                    <a:pt x="0" y="678180"/>
                  </a:lnTo>
                  <a:lnTo>
                    <a:pt x="25400" y="678180"/>
                  </a:lnTo>
                  <a:lnTo>
                    <a:pt x="25400" y="671830"/>
                  </a:lnTo>
                  <a:close/>
                </a:path>
                <a:path w="25400" h="706120">
                  <a:moveTo>
                    <a:pt x="25400" y="678180"/>
                  </a:moveTo>
                  <a:lnTo>
                    <a:pt x="0" y="678180"/>
                  </a:lnTo>
                  <a:lnTo>
                    <a:pt x="0" y="684530"/>
                  </a:lnTo>
                  <a:lnTo>
                    <a:pt x="25400" y="684530"/>
                  </a:lnTo>
                  <a:lnTo>
                    <a:pt x="25400" y="678180"/>
                  </a:lnTo>
                  <a:close/>
                </a:path>
                <a:path w="25400" h="706120">
                  <a:moveTo>
                    <a:pt x="25400" y="684530"/>
                  </a:moveTo>
                  <a:lnTo>
                    <a:pt x="0" y="684530"/>
                  </a:lnTo>
                  <a:lnTo>
                    <a:pt x="0" y="690880"/>
                  </a:lnTo>
                  <a:lnTo>
                    <a:pt x="25400" y="690880"/>
                  </a:lnTo>
                  <a:lnTo>
                    <a:pt x="25400" y="684530"/>
                  </a:lnTo>
                  <a:close/>
                </a:path>
                <a:path w="25400" h="706120">
                  <a:moveTo>
                    <a:pt x="25400" y="690880"/>
                  </a:moveTo>
                  <a:lnTo>
                    <a:pt x="0" y="690880"/>
                  </a:lnTo>
                  <a:lnTo>
                    <a:pt x="0" y="693420"/>
                  </a:lnTo>
                  <a:lnTo>
                    <a:pt x="1270" y="693420"/>
                  </a:lnTo>
                  <a:lnTo>
                    <a:pt x="1270" y="694690"/>
                  </a:lnTo>
                  <a:lnTo>
                    <a:pt x="25400" y="694690"/>
                  </a:lnTo>
                  <a:lnTo>
                    <a:pt x="25400" y="690880"/>
                  </a:lnTo>
                  <a:close/>
                </a:path>
                <a:path w="25400" h="706120">
                  <a:moveTo>
                    <a:pt x="25400" y="694690"/>
                  </a:moveTo>
                  <a:lnTo>
                    <a:pt x="2540" y="694690"/>
                  </a:lnTo>
                  <a:lnTo>
                    <a:pt x="2540" y="695960"/>
                  </a:lnTo>
                  <a:lnTo>
                    <a:pt x="5080" y="695960"/>
                  </a:lnTo>
                  <a:lnTo>
                    <a:pt x="5080" y="697230"/>
                  </a:lnTo>
                  <a:lnTo>
                    <a:pt x="25400" y="697230"/>
                  </a:lnTo>
                  <a:lnTo>
                    <a:pt x="25400" y="694690"/>
                  </a:lnTo>
                  <a:close/>
                </a:path>
                <a:path w="25400" h="706120">
                  <a:moveTo>
                    <a:pt x="25400" y="697230"/>
                  </a:moveTo>
                  <a:lnTo>
                    <a:pt x="7620" y="697230"/>
                  </a:lnTo>
                  <a:lnTo>
                    <a:pt x="7620" y="698500"/>
                  </a:lnTo>
                  <a:lnTo>
                    <a:pt x="10160" y="698500"/>
                  </a:lnTo>
                  <a:lnTo>
                    <a:pt x="10160" y="699770"/>
                  </a:lnTo>
                  <a:lnTo>
                    <a:pt x="12700" y="699770"/>
                  </a:lnTo>
                  <a:lnTo>
                    <a:pt x="12700" y="701040"/>
                  </a:lnTo>
                  <a:lnTo>
                    <a:pt x="25400" y="701040"/>
                  </a:lnTo>
                  <a:lnTo>
                    <a:pt x="25400" y="697230"/>
                  </a:lnTo>
                  <a:close/>
                </a:path>
                <a:path w="25400" h="706120">
                  <a:moveTo>
                    <a:pt x="25400" y="701040"/>
                  </a:moveTo>
                  <a:lnTo>
                    <a:pt x="15240" y="701040"/>
                  </a:lnTo>
                  <a:lnTo>
                    <a:pt x="15240" y="702310"/>
                  </a:lnTo>
                  <a:lnTo>
                    <a:pt x="17780" y="702310"/>
                  </a:lnTo>
                  <a:lnTo>
                    <a:pt x="17780" y="703580"/>
                  </a:lnTo>
                  <a:lnTo>
                    <a:pt x="20320" y="703580"/>
                  </a:lnTo>
                  <a:lnTo>
                    <a:pt x="20320" y="704850"/>
                  </a:lnTo>
                  <a:lnTo>
                    <a:pt x="22860" y="704850"/>
                  </a:lnTo>
                  <a:lnTo>
                    <a:pt x="22860" y="706120"/>
                  </a:lnTo>
                  <a:lnTo>
                    <a:pt x="25400" y="706120"/>
                  </a:lnTo>
                  <a:lnTo>
                    <a:pt x="25400" y="701040"/>
                  </a:lnTo>
                  <a:close/>
                </a:path>
              </a:pathLst>
            </a:custGeom>
            <a:solidFill>
              <a:srgbClr val="859DE4"/>
            </a:solidFill>
          </p:spPr>
          <p:txBody>
            <a:bodyPr wrap="square" lIns="0" tIns="0" rIns="0" bIns="0" rtlCol="0"/>
            <a:lstStyle/>
            <a:p>
              <a:endParaRPr/>
            </a:p>
          </p:txBody>
        </p:sp>
        <p:sp>
          <p:nvSpPr>
            <p:cNvPr id="650" name="object 650"/>
            <p:cNvSpPr/>
            <p:nvPr/>
          </p:nvSpPr>
          <p:spPr>
            <a:xfrm>
              <a:off x="996949" y="4597400"/>
              <a:ext cx="26670" cy="698500"/>
            </a:xfrm>
            <a:custGeom>
              <a:avLst/>
              <a:gdLst/>
              <a:ahLst/>
              <a:cxnLst/>
              <a:rect l="l" t="t" r="r" b="b"/>
              <a:pathLst>
                <a:path w="26669" h="698500">
                  <a:moveTo>
                    <a:pt x="2540" y="0"/>
                  </a:moveTo>
                  <a:lnTo>
                    <a:pt x="0" y="0"/>
                  </a:lnTo>
                  <a:lnTo>
                    <a:pt x="0" y="2539"/>
                  </a:lnTo>
                  <a:lnTo>
                    <a:pt x="10159" y="2539"/>
                  </a:lnTo>
                  <a:lnTo>
                    <a:pt x="10159" y="1269"/>
                  </a:lnTo>
                  <a:lnTo>
                    <a:pt x="2540" y="1269"/>
                  </a:lnTo>
                  <a:lnTo>
                    <a:pt x="2540" y="0"/>
                  </a:lnTo>
                  <a:close/>
                </a:path>
                <a:path w="26669" h="698500">
                  <a:moveTo>
                    <a:pt x="16510" y="2540"/>
                  </a:moveTo>
                  <a:lnTo>
                    <a:pt x="0" y="2540"/>
                  </a:lnTo>
                  <a:lnTo>
                    <a:pt x="0" y="8889"/>
                  </a:lnTo>
                  <a:lnTo>
                    <a:pt x="26669" y="8889"/>
                  </a:lnTo>
                  <a:lnTo>
                    <a:pt x="26669" y="5080"/>
                  </a:lnTo>
                  <a:lnTo>
                    <a:pt x="24130" y="5080"/>
                  </a:lnTo>
                  <a:lnTo>
                    <a:pt x="24130" y="3810"/>
                  </a:lnTo>
                  <a:lnTo>
                    <a:pt x="16510" y="3810"/>
                  </a:lnTo>
                  <a:lnTo>
                    <a:pt x="16510" y="2540"/>
                  </a:lnTo>
                  <a:close/>
                </a:path>
                <a:path w="26669" h="698500">
                  <a:moveTo>
                    <a:pt x="26669" y="8890"/>
                  </a:moveTo>
                  <a:lnTo>
                    <a:pt x="0" y="8890"/>
                  </a:lnTo>
                  <a:lnTo>
                    <a:pt x="0" y="15239"/>
                  </a:lnTo>
                  <a:lnTo>
                    <a:pt x="26669" y="15239"/>
                  </a:lnTo>
                  <a:lnTo>
                    <a:pt x="26669" y="8890"/>
                  </a:lnTo>
                  <a:close/>
                </a:path>
                <a:path w="26669" h="698500">
                  <a:moveTo>
                    <a:pt x="26669" y="15240"/>
                  </a:moveTo>
                  <a:lnTo>
                    <a:pt x="0" y="15240"/>
                  </a:lnTo>
                  <a:lnTo>
                    <a:pt x="0" y="21589"/>
                  </a:lnTo>
                  <a:lnTo>
                    <a:pt x="26669" y="21589"/>
                  </a:lnTo>
                  <a:lnTo>
                    <a:pt x="26669" y="15240"/>
                  </a:lnTo>
                  <a:close/>
                </a:path>
                <a:path w="26669" h="698500">
                  <a:moveTo>
                    <a:pt x="26669" y="21590"/>
                  </a:moveTo>
                  <a:lnTo>
                    <a:pt x="0" y="21590"/>
                  </a:lnTo>
                  <a:lnTo>
                    <a:pt x="0" y="27939"/>
                  </a:lnTo>
                  <a:lnTo>
                    <a:pt x="26669" y="27939"/>
                  </a:lnTo>
                  <a:lnTo>
                    <a:pt x="26669" y="21590"/>
                  </a:lnTo>
                  <a:close/>
                </a:path>
                <a:path w="26669" h="698500">
                  <a:moveTo>
                    <a:pt x="26669" y="27940"/>
                  </a:moveTo>
                  <a:lnTo>
                    <a:pt x="0" y="27940"/>
                  </a:lnTo>
                  <a:lnTo>
                    <a:pt x="0" y="34289"/>
                  </a:lnTo>
                  <a:lnTo>
                    <a:pt x="26669" y="34289"/>
                  </a:lnTo>
                  <a:lnTo>
                    <a:pt x="26669" y="27940"/>
                  </a:lnTo>
                  <a:close/>
                </a:path>
                <a:path w="26669" h="698500">
                  <a:moveTo>
                    <a:pt x="26669" y="34290"/>
                  </a:moveTo>
                  <a:lnTo>
                    <a:pt x="0" y="34290"/>
                  </a:lnTo>
                  <a:lnTo>
                    <a:pt x="0" y="46989"/>
                  </a:lnTo>
                  <a:lnTo>
                    <a:pt x="26669" y="46989"/>
                  </a:lnTo>
                  <a:lnTo>
                    <a:pt x="26669" y="34290"/>
                  </a:lnTo>
                  <a:close/>
                </a:path>
                <a:path w="26669" h="698500">
                  <a:moveTo>
                    <a:pt x="26669" y="46990"/>
                  </a:moveTo>
                  <a:lnTo>
                    <a:pt x="0" y="46990"/>
                  </a:lnTo>
                  <a:lnTo>
                    <a:pt x="0" y="53339"/>
                  </a:lnTo>
                  <a:lnTo>
                    <a:pt x="26669" y="53339"/>
                  </a:lnTo>
                  <a:lnTo>
                    <a:pt x="26669" y="46990"/>
                  </a:lnTo>
                  <a:close/>
                </a:path>
                <a:path w="26669" h="698500">
                  <a:moveTo>
                    <a:pt x="26669" y="53340"/>
                  </a:moveTo>
                  <a:lnTo>
                    <a:pt x="0" y="53340"/>
                  </a:lnTo>
                  <a:lnTo>
                    <a:pt x="0" y="59689"/>
                  </a:lnTo>
                  <a:lnTo>
                    <a:pt x="26669" y="59689"/>
                  </a:lnTo>
                  <a:lnTo>
                    <a:pt x="26669" y="53340"/>
                  </a:lnTo>
                  <a:close/>
                </a:path>
                <a:path w="26669" h="698500">
                  <a:moveTo>
                    <a:pt x="26669" y="59690"/>
                  </a:moveTo>
                  <a:lnTo>
                    <a:pt x="0" y="59690"/>
                  </a:lnTo>
                  <a:lnTo>
                    <a:pt x="0" y="66039"/>
                  </a:lnTo>
                  <a:lnTo>
                    <a:pt x="26669" y="66039"/>
                  </a:lnTo>
                  <a:lnTo>
                    <a:pt x="26669" y="59690"/>
                  </a:lnTo>
                  <a:close/>
                </a:path>
                <a:path w="26669" h="698500">
                  <a:moveTo>
                    <a:pt x="26669" y="66040"/>
                  </a:moveTo>
                  <a:lnTo>
                    <a:pt x="0" y="66040"/>
                  </a:lnTo>
                  <a:lnTo>
                    <a:pt x="0" y="72389"/>
                  </a:lnTo>
                  <a:lnTo>
                    <a:pt x="26669" y="72389"/>
                  </a:lnTo>
                  <a:lnTo>
                    <a:pt x="26669" y="66040"/>
                  </a:lnTo>
                  <a:close/>
                </a:path>
                <a:path w="26669" h="698500">
                  <a:moveTo>
                    <a:pt x="26669" y="72390"/>
                  </a:moveTo>
                  <a:lnTo>
                    <a:pt x="0" y="72390"/>
                  </a:lnTo>
                  <a:lnTo>
                    <a:pt x="0" y="91439"/>
                  </a:lnTo>
                  <a:lnTo>
                    <a:pt x="26669" y="91439"/>
                  </a:lnTo>
                  <a:lnTo>
                    <a:pt x="26669" y="72390"/>
                  </a:lnTo>
                  <a:close/>
                </a:path>
                <a:path w="26669" h="698500">
                  <a:moveTo>
                    <a:pt x="26669" y="91440"/>
                  </a:moveTo>
                  <a:lnTo>
                    <a:pt x="0" y="91440"/>
                  </a:lnTo>
                  <a:lnTo>
                    <a:pt x="0" y="97789"/>
                  </a:lnTo>
                  <a:lnTo>
                    <a:pt x="26669" y="97789"/>
                  </a:lnTo>
                  <a:lnTo>
                    <a:pt x="26669" y="91440"/>
                  </a:lnTo>
                  <a:close/>
                </a:path>
                <a:path w="26669" h="698500">
                  <a:moveTo>
                    <a:pt x="26669" y="97790"/>
                  </a:moveTo>
                  <a:lnTo>
                    <a:pt x="0" y="97790"/>
                  </a:lnTo>
                  <a:lnTo>
                    <a:pt x="0" y="110489"/>
                  </a:lnTo>
                  <a:lnTo>
                    <a:pt x="26669" y="110489"/>
                  </a:lnTo>
                  <a:lnTo>
                    <a:pt x="26669" y="97790"/>
                  </a:lnTo>
                  <a:close/>
                </a:path>
                <a:path w="26669" h="698500">
                  <a:moveTo>
                    <a:pt x="26669" y="110490"/>
                  </a:moveTo>
                  <a:lnTo>
                    <a:pt x="0" y="110490"/>
                  </a:lnTo>
                  <a:lnTo>
                    <a:pt x="0" y="116839"/>
                  </a:lnTo>
                  <a:lnTo>
                    <a:pt x="26669" y="116839"/>
                  </a:lnTo>
                  <a:lnTo>
                    <a:pt x="26669" y="110490"/>
                  </a:lnTo>
                  <a:close/>
                </a:path>
                <a:path w="26669" h="698500">
                  <a:moveTo>
                    <a:pt x="26669" y="116840"/>
                  </a:moveTo>
                  <a:lnTo>
                    <a:pt x="0" y="116840"/>
                  </a:lnTo>
                  <a:lnTo>
                    <a:pt x="0" y="135889"/>
                  </a:lnTo>
                  <a:lnTo>
                    <a:pt x="26669" y="135889"/>
                  </a:lnTo>
                  <a:lnTo>
                    <a:pt x="26669" y="116840"/>
                  </a:lnTo>
                  <a:close/>
                </a:path>
                <a:path w="26669" h="698500">
                  <a:moveTo>
                    <a:pt x="26669" y="135890"/>
                  </a:moveTo>
                  <a:lnTo>
                    <a:pt x="0" y="135890"/>
                  </a:lnTo>
                  <a:lnTo>
                    <a:pt x="0" y="142239"/>
                  </a:lnTo>
                  <a:lnTo>
                    <a:pt x="26669" y="142239"/>
                  </a:lnTo>
                  <a:lnTo>
                    <a:pt x="26669" y="135890"/>
                  </a:lnTo>
                  <a:close/>
                </a:path>
                <a:path w="26669" h="698500">
                  <a:moveTo>
                    <a:pt x="26669" y="142240"/>
                  </a:moveTo>
                  <a:lnTo>
                    <a:pt x="0" y="142240"/>
                  </a:lnTo>
                  <a:lnTo>
                    <a:pt x="0" y="148589"/>
                  </a:lnTo>
                  <a:lnTo>
                    <a:pt x="26669" y="148589"/>
                  </a:lnTo>
                  <a:lnTo>
                    <a:pt x="26669" y="142240"/>
                  </a:lnTo>
                  <a:close/>
                </a:path>
                <a:path w="26669" h="698500">
                  <a:moveTo>
                    <a:pt x="26669" y="148590"/>
                  </a:moveTo>
                  <a:lnTo>
                    <a:pt x="0" y="148590"/>
                  </a:lnTo>
                  <a:lnTo>
                    <a:pt x="0" y="154939"/>
                  </a:lnTo>
                  <a:lnTo>
                    <a:pt x="26669" y="154939"/>
                  </a:lnTo>
                  <a:lnTo>
                    <a:pt x="26669" y="148590"/>
                  </a:lnTo>
                  <a:close/>
                </a:path>
                <a:path w="26669" h="698500">
                  <a:moveTo>
                    <a:pt x="26669" y="154940"/>
                  </a:moveTo>
                  <a:lnTo>
                    <a:pt x="0" y="154940"/>
                  </a:lnTo>
                  <a:lnTo>
                    <a:pt x="0" y="161289"/>
                  </a:lnTo>
                  <a:lnTo>
                    <a:pt x="26669" y="161289"/>
                  </a:lnTo>
                  <a:lnTo>
                    <a:pt x="26669" y="154940"/>
                  </a:lnTo>
                  <a:close/>
                </a:path>
                <a:path w="26669" h="698500">
                  <a:moveTo>
                    <a:pt x="26669" y="161290"/>
                  </a:moveTo>
                  <a:lnTo>
                    <a:pt x="0" y="161290"/>
                  </a:lnTo>
                  <a:lnTo>
                    <a:pt x="0" y="167639"/>
                  </a:lnTo>
                  <a:lnTo>
                    <a:pt x="26669" y="167639"/>
                  </a:lnTo>
                  <a:lnTo>
                    <a:pt x="26669" y="161290"/>
                  </a:lnTo>
                  <a:close/>
                </a:path>
                <a:path w="26669" h="698500">
                  <a:moveTo>
                    <a:pt x="26669" y="167640"/>
                  </a:moveTo>
                  <a:lnTo>
                    <a:pt x="0" y="167640"/>
                  </a:lnTo>
                  <a:lnTo>
                    <a:pt x="0" y="173989"/>
                  </a:lnTo>
                  <a:lnTo>
                    <a:pt x="26669" y="173989"/>
                  </a:lnTo>
                  <a:lnTo>
                    <a:pt x="26669" y="167640"/>
                  </a:lnTo>
                  <a:close/>
                </a:path>
                <a:path w="26669" h="698500">
                  <a:moveTo>
                    <a:pt x="26669" y="173990"/>
                  </a:moveTo>
                  <a:lnTo>
                    <a:pt x="0" y="173990"/>
                  </a:lnTo>
                  <a:lnTo>
                    <a:pt x="0" y="186689"/>
                  </a:lnTo>
                  <a:lnTo>
                    <a:pt x="26669" y="186689"/>
                  </a:lnTo>
                  <a:lnTo>
                    <a:pt x="26669" y="173990"/>
                  </a:lnTo>
                  <a:close/>
                </a:path>
                <a:path w="26669" h="698500">
                  <a:moveTo>
                    <a:pt x="26669" y="186690"/>
                  </a:moveTo>
                  <a:lnTo>
                    <a:pt x="0" y="186690"/>
                  </a:lnTo>
                  <a:lnTo>
                    <a:pt x="0" y="193039"/>
                  </a:lnTo>
                  <a:lnTo>
                    <a:pt x="26669" y="193039"/>
                  </a:lnTo>
                  <a:lnTo>
                    <a:pt x="26669" y="186690"/>
                  </a:lnTo>
                  <a:close/>
                </a:path>
                <a:path w="26669" h="698500">
                  <a:moveTo>
                    <a:pt x="26669" y="193040"/>
                  </a:moveTo>
                  <a:lnTo>
                    <a:pt x="0" y="193040"/>
                  </a:lnTo>
                  <a:lnTo>
                    <a:pt x="0" y="199389"/>
                  </a:lnTo>
                  <a:lnTo>
                    <a:pt x="26669" y="199389"/>
                  </a:lnTo>
                  <a:lnTo>
                    <a:pt x="26669" y="193040"/>
                  </a:lnTo>
                  <a:close/>
                </a:path>
                <a:path w="26669" h="698500">
                  <a:moveTo>
                    <a:pt x="26669" y="199390"/>
                  </a:moveTo>
                  <a:lnTo>
                    <a:pt x="0" y="199390"/>
                  </a:lnTo>
                  <a:lnTo>
                    <a:pt x="0" y="205739"/>
                  </a:lnTo>
                  <a:lnTo>
                    <a:pt x="26669" y="205739"/>
                  </a:lnTo>
                  <a:lnTo>
                    <a:pt x="26669" y="199390"/>
                  </a:lnTo>
                  <a:close/>
                </a:path>
                <a:path w="26669" h="698500">
                  <a:moveTo>
                    <a:pt x="26669" y="205740"/>
                  </a:moveTo>
                  <a:lnTo>
                    <a:pt x="0" y="205740"/>
                  </a:lnTo>
                  <a:lnTo>
                    <a:pt x="0" y="212089"/>
                  </a:lnTo>
                  <a:lnTo>
                    <a:pt x="26669" y="212089"/>
                  </a:lnTo>
                  <a:lnTo>
                    <a:pt x="26669" y="205740"/>
                  </a:lnTo>
                  <a:close/>
                </a:path>
                <a:path w="26669" h="698500">
                  <a:moveTo>
                    <a:pt x="26669" y="212090"/>
                  </a:moveTo>
                  <a:lnTo>
                    <a:pt x="0" y="212090"/>
                  </a:lnTo>
                  <a:lnTo>
                    <a:pt x="0" y="218439"/>
                  </a:lnTo>
                  <a:lnTo>
                    <a:pt x="26669" y="218439"/>
                  </a:lnTo>
                  <a:lnTo>
                    <a:pt x="26669" y="212090"/>
                  </a:lnTo>
                  <a:close/>
                </a:path>
                <a:path w="26669" h="698500">
                  <a:moveTo>
                    <a:pt x="26669" y="218440"/>
                  </a:moveTo>
                  <a:lnTo>
                    <a:pt x="0" y="218440"/>
                  </a:lnTo>
                  <a:lnTo>
                    <a:pt x="0" y="224789"/>
                  </a:lnTo>
                  <a:lnTo>
                    <a:pt x="26669" y="224789"/>
                  </a:lnTo>
                  <a:lnTo>
                    <a:pt x="26669" y="218440"/>
                  </a:lnTo>
                  <a:close/>
                </a:path>
                <a:path w="26669" h="698500">
                  <a:moveTo>
                    <a:pt x="26669" y="224790"/>
                  </a:moveTo>
                  <a:lnTo>
                    <a:pt x="0" y="224790"/>
                  </a:lnTo>
                  <a:lnTo>
                    <a:pt x="0" y="231139"/>
                  </a:lnTo>
                  <a:lnTo>
                    <a:pt x="26669" y="231139"/>
                  </a:lnTo>
                  <a:lnTo>
                    <a:pt x="26669" y="224790"/>
                  </a:lnTo>
                  <a:close/>
                </a:path>
                <a:path w="26669" h="698500">
                  <a:moveTo>
                    <a:pt x="26669" y="231140"/>
                  </a:moveTo>
                  <a:lnTo>
                    <a:pt x="0" y="231140"/>
                  </a:lnTo>
                  <a:lnTo>
                    <a:pt x="0" y="237489"/>
                  </a:lnTo>
                  <a:lnTo>
                    <a:pt x="26669" y="237489"/>
                  </a:lnTo>
                  <a:lnTo>
                    <a:pt x="26669" y="231140"/>
                  </a:lnTo>
                  <a:close/>
                </a:path>
                <a:path w="26669" h="698500">
                  <a:moveTo>
                    <a:pt x="26669" y="237490"/>
                  </a:moveTo>
                  <a:lnTo>
                    <a:pt x="0" y="237490"/>
                  </a:lnTo>
                  <a:lnTo>
                    <a:pt x="0" y="243839"/>
                  </a:lnTo>
                  <a:lnTo>
                    <a:pt x="26669" y="243839"/>
                  </a:lnTo>
                  <a:lnTo>
                    <a:pt x="26669" y="237490"/>
                  </a:lnTo>
                  <a:close/>
                </a:path>
                <a:path w="26669" h="698500">
                  <a:moveTo>
                    <a:pt x="26669" y="243840"/>
                  </a:moveTo>
                  <a:lnTo>
                    <a:pt x="0" y="243840"/>
                  </a:lnTo>
                  <a:lnTo>
                    <a:pt x="0" y="256539"/>
                  </a:lnTo>
                  <a:lnTo>
                    <a:pt x="26669" y="256539"/>
                  </a:lnTo>
                  <a:lnTo>
                    <a:pt x="26669" y="243840"/>
                  </a:lnTo>
                  <a:close/>
                </a:path>
                <a:path w="26669" h="698500">
                  <a:moveTo>
                    <a:pt x="26669" y="256540"/>
                  </a:moveTo>
                  <a:lnTo>
                    <a:pt x="0" y="256540"/>
                  </a:lnTo>
                  <a:lnTo>
                    <a:pt x="0" y="262889"/>
                  </a:lnTo>
                  <a:lnTo>
                    <a:pt x="26669" y="262889"/>
                  </a:lnTo>
                  <a:lnTo>
                    <a:pt x="26669" y="256540"/>
                  </a:lnTo>
                  <a:close/>
                </a:path>
                <a:path w="26669" h="698500">
                  <a:moveTo>
                    <a:pt x="26669" y="262890"/>
                  </a:moveTo>
                  <a:lnTo>
                    <a:pt x="0" y="262890"/>
                  </a:lnTo>
                  <a:lnTo>
                    <a:pt x="0" y="269239"/>
                  </a:lnTo>
                  <a:lnTo>
                    <a:pt x="26669" y="269239"/>
                  </a:lnTo>
                  <a:lnTo>
                    <a:pt x="26669" y="262890"/>
                  </a:lnTo>
                  <a:close/>
                </a:path>
                <a:path w="26669" h="698500">
                  <a:moveTo>
                    <a:pt x="26669" y="269240"/>
                  </a:moveTo>
                  <a:lnTo>
                    <a:pt x="0" y="269240"/>
                  </a:lnTo>
                  <a:lnTo>
                    <a:pt x="0" y="275589"/>
                  </a:lnTo>
                  <a:lnTo>
                    <a:pt x="26669" y="275589"/>
                  </a:lnTo>
                  <a:lnTo>
                    <a:pt x="26669" y="269240"/>
                  </a:lnTo>
                  <a:close/>
                </a:path>
                <a:path w="26669" h="698500">
                  <a:moveTo>
                    <a:pt x="26669" y="275590"/>
                  </a:moveTo>
                  <a:lnTo>
                    <a:pt x="0" y="275590"/>
                  </a:lnTo>
                  <a:lnTo>
                    <a:pt x="0" y="281939"/>
                  </a:lnTo>
                  <a:lnTo>
                    <a:pt x="26669" y="281939"/>
                  </a:lnTo>
                  <a:lnTo>
                    <a:pt x="26669" y="275590"/>
                  </a:lnTo>
                  <a:close/>
                </a:path>
                <a:path w="26669" h="698500">
                  <a:moveTo>
                    <a:pt x="26669" y="281940"/>
                  </a:moveTo>
                  <a:lnTo>
                    <a:pt x="0" y="281940"/>
                  </a:lnTo>
                  <a:lnTo>
                    <a:pt x="0" y="288289"/>
                  </a:lnTo>
                  <a:lnTo>
                    <a:pt x="26669" y="288289"/>
                  </a:lnTo>
                  <a:lnTo>
                    <a:pt x="26669" y="281940"/>
                  </a:lnTo>
                  <a:close/>
                </a:path>
                <a:path w="26669" h="698500">
                  <a:moveTo>
                    <a:pt x="26669" y="288290"/>
                  </a:moveTo>
                  <a:lnTo>
                    <a:pt x="0" y="288290"/>
                  </a:lnTo>
                  <a:lnTo>
                    <a:pt x="0" y="294639"/>
                  </a:lnTo>
                  <a:lnTo>
                    <a:pt x="26669" y="294639"/>
                  </a:lnTo>
                  <a:lnTo>
                    <a:pt x="26669" y="288290"/>
                  </a:lnTo>
                  <a:close/>
                </a:path>
                <a:path w="26669" h="698500">
                  <a:moveTo>
                    <a:pt x="26669" y="294640"/>
                  </a:moveTo>
                  <a:lnTo>
                    <a:pt x="0" y="294640"/>
                  </a:lnTo>
                  <a:lnTo>
                    <a:pt x="0" y="300989"/>
                  </a:lnTo>
                  <a:lnTo>
                    <a:pt x="26669" y="300989"/>
                  </a:lnTo>
                  <a:lnTo>
                    <a:pt x="26669" y="294640"/>
                  </a:lnTo>
                  <a:close/>
                </a:path>
                <a:path w="26669" h="698500">
                  <a:moveTo>
                    <a:pt x="26669" y="300990"/>
                  </a:moveTo>
                  <a:lnTo>
                    <a:pt x="0" y="300990"/>
                  </a:lnTo>
                  <a:lnTo>
                    <a:pt x="0" y="307339"/>
                  </a:lnTo>
                  <a:lnTo>
                    <a:pt x="26669" y="307339"/>
                  </a:lnTo>
                  <a:lnTo>
                    <a:pt x="26669" y="300990"/>
                  </a:lnTo>
                  <a:close/>
                </a:path>
                <a:path w="26669" h="698500">
                  <a:moveTo>
                    <a:pt x="26669" y="307340"/>
                  </a:moveTo>
                  <a:lnTo>
                    <a:pt x="0" y="307340"/>
                  </a:lnTo>
                  <a:lnTo>
                    <a:pt x="0" y="313689"/>
                  </a:lnTo>
                  <a:lnTo>
                    <a:pt x="26669" y="313689"/>
                  </a:lnTo>
                  <a:lnTo>
                    <a:pt x="26669" y="307340"/>
                  </a:lnTo>
                  <a:close/>
                </a:path>
                <a:path w="26669" h="698500">
                  <a:moveTo>
                    <a:pt x="26669" y="313690"/>
                  </a:moveTo>
                  <a:lnTo>
                    <a:pt x="0" y="313690"/>
                  </a:lnTo>
                  <a:lnTo>
                    <a:pt x="0" y="320039"/>
                  </a:lnTo>
                  <a:lnTo>
                    <a:pt x="26669" y="320039"/>
                  </a:lnTo>
                  <a:lnTo>
                    <a:pt x="26669" y="313690"/>
                  </a:lnTo>
                  <a:close/>
                </a:path>
                <a:path w="26669" h="698500">
                  <a:moveTo>
                    <a:pt x="26669" y="320040"/>
                  </a:moveTo>
                  <a:lnTo>
                    <a:pt x="0" y="320040"/>
                  </a:lnTo>
                  <a:lnTo>
                    <a:pt x="0" y="326389"/>
                  </a:lnTo>
                  <a:lnTo>
                    <a:pt x="26669" y="326389"/>
                  </a:lnTo>
                  <a:lnTo>
                    <a:pt x="26669" y="320040"/>
                  </a:lnTo>
                  <a:close/>
                </a:path>
                <a:path w="26669" h="698500">
                  <a:moveTo>
                    <a:pt x="26669" y="326390"/>
                  </a:moveTo>
                  <a:lnTo>
                    <a:pt x="0" y="326390"/>
                  </a:lnTo>
                  <a:lnTo>
                    <a:pt x="0" y="332739"/>
                  </a:lnTo>
                  <a:lnTo>
                    <a:pt x="26669" y="332739"/>
                  </a:lnTo>
                  <a:lnTo>
                    <a:pt x="26669" y="326390"/>
                  </a:lnTo>
                  <a:close/>
                </a:path>
                <a:path w="26669" h="698500">
                  <a:moveTo>
                    <a:pt x="26669" y="332740"/>
                  </a:moveTo>
                  <a:lnTo>
                    <a:pt x="0" y="332740"/>
                  </a:lnTo>
                  <a:lnTo>
                    <a:pt x="0" y="339089"/>
                  </a:lnTo>
                  <a:lnTo>
                    <a:pt x="26669" y="339089"/>
                  </a:lnTo>
                  <a:lnTo>
                    <a:pt x="26669" y="332740"/>
                  </a:lnTo>
                  <a:close/>
                </a:path>
                <a:path w="26669" h="698500">
                  <a:moveTo>
                    <a:pt x="26669" y="339090"/>
                  </a:moveTo>
                  <a:lnTo>
                    <a:pt x="0" y="339090"/>
                  </a:lnTo>
                  <a:lnTo>
                    <a:pt x="0" y="345439"/>
                  </a:lnTo>
                  <a:lnTo>
                    <a:pt x="26669" y="345439"/>
                  </a:lnTo>
                  <a:lnTo>
                    <a:pt x="26669" y="339090"/>
                  </a:lnTo>
                  <a:close/>
                </a:path>
                <a:path w="26669" h="698500">
                  <a:moveTo>
                    <a:pt x="26669" y="345440"/>
                  </a:moveTo>
                  <a:lnTo>
                    <a:pt x="0" y="345440"/>
                  </a:lnTo>
                  <a:lnTo>
                    <a:pt x="0" y="351789"/>
                  </a:lnTo>
                  <a:lnTo>
                    <a:pt x="26669" y="351789"/>
                  </a:lnTo>
                  <a:lnTo>
                    <a:pt x="26669" y="345440"/>
                  </a:lnTo>
                  <a:close/>
                </a:path>
                <a:path w="26669" h="698500">
                  <a:moveTo>
                    <a:pt x="26669" y="351790"/>
                  </a:moveTo>
                  <a:lnTo>
                    <a:pt x="0" y="351790"/>
                  </a:lnTo>
                  <a:lnTo>
                    <a:pt x="0" y="358139"/>
                  </a:lnTo>
                  <a:lnTo>
                    <a:pt x="26669" y="358139"/>
                  </a:lnTo>
                  <a:lnTo>
                    <a:pt x="26669" y="351790"/>
                  </a:lnTo>
                  <a:close/>
                </a:path>
                <a:path w="26669" h="698500">
                  <a:moveTo>
                    <a:pt x="26669" y="358140"/>
                  </a:moveTo>
                  <a:lnTo>
                    <a:pt x="0" y="358140"/>
                  </a:lnTo>
                  <a:lnTo>
                    <a:pt x="0" y="364489"/>
                  </a:lnTo>
                  <a:lnTo>
                    <a:pt x="26669" y="364489"/>
                  </a:lnTo>
                  <a:lnTo>
                    <a:pt x="26669" y="358140"/>
                  </a:lnTo>
                  <a:close/>
                </a:path>
                <a:path w="26669" h="698500">
                  <a:moveTo>
                    <a:pt x="26669" y="364490"/>
                  </a:moveTo>
                  <a:lnTo>
                    <a:pt x="0" y="364490"/>
                  </a:lnTo>
                  <a:lnTo>
                    <a:pt x="0" y="383539"/>
                  </a:lnTo>
                  <a:lnTo>
                    <a:pt x="26669" y="383539"/>
                  </a:lnTo>
                  <a:lnTo>
                    <a:pt x="26669" y="364490"/>
                  </a:lnTo>
                  <a:close/>
                </a:path>
                <a:path w="26669" h="698500">
                  <a:moveTo>
                    <a:pt x="26669" y="383540"/>
                  </a:moveTo>
                  <a:lnTo>
                    <a:pt x="0" y="383540"/>
                  </a:lnTo>
                  <a:lnTo>
                    <a:pt x="0" y="389889"/>
                  </a:lnTo>
                  <a:lnTo>
                    <a:pt x="26669" y="389889"/>
                  </a:lnTo>
                  <a:lnTo>
                    <a:pt x="26669" y="383540"/>
                  </a:lnTo>
                  <a:close/>
                </a:path>
                <a:path w="26669" h="698500">
                  <a:moveTo>
                    <a:pt x="26669" y="389890"/>
                  </a:moveTo>
                  <a:lnTo>
                    <a:pt x="0" y="389890"/>
                  </a:lnTo>
                  <a:lnTo>
                    <a:pt x="0" y="427989"/>
                  </a:lnTo>
                  <a:lnTo>
                    <a:pt x="26669" y="427989"/>
                  </a:lnTo>
                  <a:lnTo>
                    <a:pt x="26669" y="389890"/>
                  </a:lnTo>
                  <a:close/>
                </a:path>
                <a:path w="26669" h="698500">
                  <a:moveTo>
                    <a:pt x="26669" y="427990"/>
                  </a:moveTo>
                  <a:lnTo>
                    <a:pt x="0" y="427990"/>
                  </a:lnTo>
                  <a:lnTo>
                    <a:pt x="0" y="434339"/>
                  </a:lnTo>
                  <a:lnTo>
                    <a:pt x="26669" y="434339"/>
                  </a:lnTo>
                  <a:lnTo>
                    <a:pt x="26669" y="427990"/>
                  </a:lnTo>
                  <a:close/>
                </a:path>
                <a:path w="26669" h="698500">
                  <a:moveTo>
                    <a:pt x="26669" y="434340"/>
                  </a:moveTo>
                  <a:lnTo>
                    <a:pt x="0" y="434340"/>
                  </a:lnTo>
                  <a:lnTo>
                    <a:pt x="0" y="447039"/>
                  </a:lnTo>
                  <a:lnTo>
                    <a:pt x="26669" y="447039"/>
                  </a:lnTo>
                  <a:lnTo>
                    <a:pt x="26669" y="434340"/>
                  </a:lnTo>
                  <a:close/>
                </a:path>
                <a:path w="26669" h="698500">
                  <a:moveTo>
                    <a:pt x="26669" y="447040"/>
                  </a:moveTo>
                  <a:lnTo>
                    <a:pt x="0" y="447040"/>
                  </a:lnTo>
                  <a:lnTo>
                    <a:pt x="0" y="453389"/>
                  </a:lnTo>
                  <a:lnTo>
                    <a:pt x="26669" y="453389"/>
                  </a:lnTo>
                  <a:lnTo>
                    <a:pt x="26669" y="447040"/>
                  </a:lnTo>
                  <a:close/>
                </a:path>
                <a:path w="26669" h="698500">
                  <a:moveTo>
                    <a:pt x="26669" y="453390"/>
                  </a:moveTo>
                  <a:lnTo>
                    <a:pt x="0" y="453390"/>
                  </a:lnTo>
                  <a:lnTo>
                    <a:pt x="0" y="466089"/>
                  </a:lnTo>
                  <a:lnTo>
                    <a:pt x="26669" y="466089"/>
                  </a:lnTo>
                  <a:lnTo>
                    <a:pt x="26669" y="453390"/>
                  </a:lnTo>
                  <a:close/>
                </a:path>
                <a:path w="26669" h="698500">
                  <a:moveTo>
                    <a:pt x="26669" y="466090"/>
                  </a:moveTo>
                  <a:lnTo>
                    <a:pt x="0" y="466090"/>
                  </a:lnTo>
                  <a:lnTo>
                    <a:pt x="0" y="472439"/>
                  </a:lnTo>
                  <a:lnTo>
                    <a:pt x="26669" y="472439"/>
                  </a:lnTo>
                  <a:lnTo>
                    <a:pt x="26669" y="466090"/>
                  </a:lnTo>
                  <a:close/>
                </a:path>
                <a:path w="26669" h="698500">
                  <a:moveTo>
                    <a:pt x="26669" y="472440"/>
                  </a:moveTo>
                  <a:lnTo>
                    <a:pt x="0" y="472440"/>
                  </a:lnTo>
                  <a:lnTo>
                    <a:pt x="0" y="485139"/>
                  </a:lnTo>
                  <a:lnTo>
                    <a:pt x="26669" y="485139"/>
                  </a:lnTo>
                  <a:lnTo>
                    <a:pt x="26669" y="472440"/>
                  </a:lnTo>
                  <a:close/>
                </a:path>
                <a:path w="26669" h="698500">
                  <a:moveTo>
                    <a:pt x="26669" y="485140"/>
                  </a:moveTo>
                  <a:lnTo>
                    <a:pt x="0" y="485140"/>
                  </a:lnTo>
                  <a:lnTo>
                    <a:pt x="0" y="491489"/>
                  </a:lnTo>
                  <a:lnTo>
                    <a:pt x="26669" y="491489"/>
                  </a:lnTo>
                  <a:lnTo>
                    <a:pt x="26669" y="485140"/>
                  </a:lnTo>
                  <a:close/>
                </a:path>
                <a:path w="26669" h="698500">
                  <a:moveTo>
                    <a:pt x="26669" y="491490"/>
                  </a:moveTo>
                  <a:lnTo>
                    <a:pt x="0" y="491490"/>
                  </a:lnTo>
                  <a:lnTo>
                    <a:pt x="0" y="497839"/>
                  </a:lnTo>
                  <a:lnTo>
                    <a:pt x="26669" y="497839"/>
                  </a:lnTo>
                  <a:lnTo>
                    <a:pt x="26669" y="491490"/>
                  </a:lnTo>
                  <a:close/>
                </a:path>
                <a:path w="26669" h="698500">
                  <a:moveTo>
                    <a:pt x="26669" y="497840"/>
                  </a:moveTo>
                  <a:lnTo>
                    <a:pt x="0" y="497840"/>
                  </a:lnTo>
                  <a:lnTo>
                    <a:pt x="0" y="504189"/>
                  </a:lnTo>
                  <a:lnTo>
                    <a:pt x="26669" y="504189"/>
                  </a:lnTo>
                  <a:lnTo>
                    <a:pt x="26669" y="497840"/>
                  </a:lnTo>
                  <a:close/>
                </a:path>
                <a:path w="26669" h="698500">
                  <a:moveTo>
                    <a:pt x="26669" y="504190"/>
                  </a:moveTo>
                  <a:lnTo>
                    <a:pt x="0" y="504190"/>
                  </a:lnTo>
                  <a:lnTo>
                    <a:pt x="0" y="510539"/>
                  </a:lnTo>
                  <a:lnTo>
                    <a:pt x="26669" y="510539"/>
                  </a:lnTo>
                  <a:lnTo>
                    <a:pt x="26669" y="504190"/>
                  </a:lnTo>
                  <a:close/>
                </a:path>
                <a:path w="26669" h="698500">
                  <a:moveTo>
                    <a:pt x="26669" y="510540"/>
                  </a:moveTo>
                  <a:lnTo>
                    <a:pt x="0" y="510540"/>
                  </a:lnTo>
                  <a:lnTo>
                    <a:pt x="0" y="516889"/>
                  </a:lnTo>
                  <a:lnTo>
                    <a:pt x="26669" y="516889"/>
                  </a:lnTo>
                  <a:lnTo>
                    <a:pt x="26669" y="510540"/>
                  </a:lnTo>
                  <a:close/>
                </a:path>
                <a:path w="26669" h="698500">
                  <a:moveTo>
                    <a:pt x="26669" y="516890"/>
                  </a:moveTo>
                  <a:lnTo>
                    <a:pt x="0" y="516890"/>
                  </a:lnTo>
                  <a:lnTo>
                    <a:pt x="0" y="523239"/>
                  </a:lnTo>
                  <a:lnTo>
                    <a:pt x="26669" y="523239"/>
                  </a:lnTo>
                  <a:lnTo>
                    <a:pt x="26669" y="516890"/>
                  </a:lnTo>
                  <a:close/>
                </a:path>
                <a:path w="26669" h="698500">
                  <a:moveTo>
                    <a:pt x="26669" y="523240"/>
                  </a:moveTo>
                  <a:lnTo>
                    <a:pt x="0" y="523240"/>
                  </a:lnTo>
                  <a:lnTo>
                    <a:pt x="0" y="529589"/>
                  </a:lnTo>
                  <a:lnTo>
                    <a:pt x="26669" y="529589"/>
                  </a:lnTo>
                  <a:lnTo>
                    <a:pt x="26669" y="523240"/>
                  </a:lnTo>
                  <a:close/>
                </a:path>
                <a:path w="26669" h="698500">
                  <a:moveTo>
                    <a:pt x="26669" y="529590"/>
                  </a:moveTo>
                  <a:lnTo>
                    <a:pt x="0" y="529590"/>
                  </a:lnTo>
                  <a:lnTo>
                    <a:pt x="0" y="535939"/>
                  </a:lnTo>
                  <a:lnTo>
                    <a:pt x="26669" y="535939"/>
                  </a:lnTo>
                  <a:lnTo>
                    <a:pt x="26669" y="529590"/>
                  </a:lnTo>
                  <a:close/>
                </a:path>
                <a:path w="26669" h="698500">
                  <a:moveTo>
                    <a:pt x="26669" y="535940"/>
                  </a:moveTo>
                  <a:lnTo>
                    <a:pt x="0" y="535940"/>
                  </a:lnTo>
                  <a:lnTo>
                    <a:pt x="0" y="542289"/>
                  </a:lnTo>
                  <a:lnTo>
                    <a:pt x="26669" y="542289"/>
                  </a:lnTo>
                  <a:lnTo>
                    <a:pt x="26669" y="535940"/>
                  </a:lnTo>
                  <a:close/>
                </a:path>
                <a:path w="26669" h="698500">
                  <a:moveTo>
                    <a:pt x="26669" y="542290"/>
                  </a:moveTo>
                  <a:lnTo>
                    <a:pt x="0" y="542290"/>
                  </a:lnTo>
                  <a:lnTo>
                    <a:pt x="0" y="548639"/>
                  </a:lnTo>
                  <a:lnTo>
                    <a:pt x="26669" y="548639"/>
                  </a:lnTo>
                  <a:lnTo>
                    <a:pt x="26669" y="542290"/>
                  </a:lnTo>
                  <a:close/>
                </a:path>
                <a:path w="26669" h="698500">
                  <a:moveTo>
                    <a:pt x="26669" y="548640"/>
                  </a:moveTo>
                  <a:lnTo>
                    <a:pt x="0" y="548640"/>
                  </a:lnTo>
                  <a:lnTo>
                    <a:pt x="0" y="554989"/>
                  </a:lnTo>
                  <a:lnTo>
                    <a:pt x="26669" y="554989"/>
                  </a:lnTo>
                  <a:lnTo>
                    <a:pt x="26669" y="548640"/>
                  </a:lnTo>
                  <a:close/>
                </a:path>
                <a:path w="26669" h="698500">
                  <a:moveTo>
                    <a:pt x="26669" y="554990"/>
                  </a:moveTo>
                  <a:lnTo>
                    <a:pt x="0" y="554990"/>
                  </a:lnTo>
                  <a:lnTo>
                    <a:pt x="0" y="561339"/>
                  </a:lnTo>
                  <a:lnTo>
                    <a:pt x="26669" y="561339"/>
                  </a:lnTo>
                  <a:lnTo>
                    <a:pt x="26669" y="554990"/>
                  </a:lnTo>
                  <a:close/>
                </a:path>
                <a:path w="26669" h="698500">
                  <a:moveTo>
                    <a:pt x="26669" y="561340"/>
                  </a:moveTo>
                  <a:lnTo>
                    <a:pt x="0" y="561340"/>
                  </a:lnTo>
                  <a:lnTo>
                    <a:pt x="0" y="567689"/>
                  </a:lnTo>
                  <a:lnTo>
                    <a:pt x="26669" y="567689"/>
                  </a:lnTo>
                  <a:lnTo>
                    <a:pt x="26669" y="561340"/>
                  </a:lnTo>
                  <a:close/>
                </a:path>
                <a:path w="26669" h="698500">
                  <a:moveTo>
                    <a:pt x="26669" y="567690"/>
                  </a:moveTo>
                  <a:lnTo>
                    <a:pt x="0" y="567690"/>
                  </a:lnTo>
                  <a:lnTo>
                    <a:pt x="0" y="574039"/>
                  </a:lnTo>
                  <a:lnTo>
                    <a:pt x="26669" y="574039"/>
                  </a:lnTo>
                  <a:lnTo>
                    <a:pt x="26669" y="567690"/>
                  </a:lnTo>
                  <a:close/>
                </a:path>
                <a:path w="26669" h="698500">
                  <a:moveTo>
                    <a:pt x="26669" y="574040"/>
                  </a:moveTo>
                  <a:lnTo>
                    <a:pt x="0" y="574040"/>
                  </a:lnTo>
                  <a:lnTo>
                    <a:pt x="0" y="580389"/>
                  </a:lnTo>
                  <a:lnTo>
                    <a:pt x="26669" y="580389"/>
                  </a:lnTo>
                  <a:lnTo>
                    <a:pt x="26669" y="574040"/>
                  </a:lnTo>
                  <a:close/>
                </a:path>
                <a:path w="26669" h="698500">
                  <a:moveTo>
                    <a:pt x="26669" y="580390"/>
                  </a:moveTo>
                  <a:lnTo>
                    <a:pt x="0" y="580390"/>
                  </a:lnTo>
                  <a:lnTo>
                    <a:pt x="0" y="586739"/>
                  </a:lnTo>
                  <a:lnTo>
                    <a:pt x="26669" y="586739"/>
                  </a:lnTo>
                  <a:lnTo>
                    <a:pt x="26669" y="580390"/>
                  </a:lnTo>
                  <a:close/>
                </a:path>
                <a:path w="26669" h="698500">
                  <a:moveTo>
                    <a:pt x="26669" y="586740"/>
                  </a:moveTo>
                  <a:lnTo>
                    <a:pt x="0" y="586740"/>
                  </a:lnTo>
                  <a:lnTo>
                    <a:pt x="0" y="593089"/>
                  </a:lnTo>
                  <a:lnTo>
                    <a:pt x="26669" y="593089"/>
                  </a:lnTo>
                  <a:lnTo>
                    <a:pt x="26669" y="586740"/>
                  </a:lnTo>
                  <a:close/>
                </a:path>
                <a:path w="26669" h="698500">
                  <a:moveTo>
                    <a:pt x="26669" y="593090"/>
                  </a:moveTo>
                  <a:lnTo>
                    <a:pt x="0" y="593090"/>
                  </a:lnTo>
                  <a:lnTo>
                    <a:pt x="0" y="599439"/>
                  </a:lnTo>
                  <a:lnTo>
                    <a:pt x="26669" y="599439"/>
                  </a:lnTo>
                  <a:lnTo>
                    <a:pt x="26669" y="593090"/>
                  </a:lnTo>
                  <a:close/>
                </a:path>
                <a:path w="26669" h="698500">
                  <a:moveTo>
                    <a:pt x="26669" y="599440"/>
                  </a:moveTo>
                  <a:lnTo>
                    <a:pt x="0" y="599440"/>
                  </a:lnTo>
                  <a:lnTo>
                    <a:pt x="0" y="605789"/>
                  </a:lnTo>
                  <a:lnTo>
                    <a:pt x="26669" y="605789"/>
                  </a:lnTo>
                  <a:lnTo>
                    <a:pt x="26669" y="599440"/>
                  </a:lnTo>
                  <a:close/>
                </a:path>
                <a:path w="26669" h="698500">
                  <a:moveTo>
                    <a:pt x="26669" y="605790"/>
                  </a:moveTo>
                  <a:lnTo>
                    <a:pt x="0" y="605790"/>
                  </a:lnTo>
                  <a:lnTo>
                    <a:pt x="0" y="612139"/>
                  </a:lnTo>
                  <a:lnTo>
                    <a:pt x="26669" y="612139"/>
                  </a:lnTo>
                  <a:lnTo>
                    <a:pt x="26669" y="605790"/>
                  </a:lnTo>
                  <a:close/>
                </a:path>
                <a:path w="26669" h="698500">
                  <a:moveTo>
                    <a:pt x="26669" y="612140"/>
                  </a:moveTo>
                  <a:lnTo>
                    <a:pt x="0" y="612140"/>
                  </a:lnTo>
                  <a:lnTo>
                    <a:pt x="0" y="618489"/>
                  </a:lnTo>
                  <a:lnTo>
                    <a:pt x="26669" y="618489"/>
                  </a:lnTo>
                  <a:lnTo>
                    <a:pt x="26669" y="612140"/>
                  </a:lnTo>
                  <a:close/>
                </a:path>
                <a:path w="26669" h="698500">
                  <a:moveTo>
                    <a:pt x="26669" y="618490"/>
                  </a:moveTo>
                  <a:lnTo>
                    <a:pt x="0" y="618490"/>
                  </a:lnTo>
                  <a:lnTo>
                    <a:pt x="0" y="638810"/>
                  </a:lnTo>
                  <a:lnTo>
                    <a:pt x="26669" y="638810"/>
                  </a:lnTo>
                  <a:lnTo>
                    <a:pt x="26669" y="618490"/>
                  </a:lnTo>
                  <a:close/>
                </a:path>
                <a:path w="26669" h="698500">
                  <a:moveTo>
                    <a:pt x="26669" y="638810"/>
                  </a:moveTo>
                  <a:lnTo>
                    <a:pt x="0" y="638810"/>
                  </a:lnTo>
                  <a:lnTo>
                    <a:pt x="0" y="645160"/>
                  </a:lnTo>
                  <a:lnTo>
                    <a:pt x="26669" y="645160"/>
                  </a:lnTo>
                  <a:lnTo>
                    <a:pt x="26669" y="638810"/>
                  </a:lnTo>
                  <a:close/>
                </a:path>
                <a:path w="26669" h="698500">
                  <a:moveTo>
                    <a:pt x="26669" y="645160"/>
                  </a:moveTo>
                  <a:lnTo>
                    <a:pt x="0" y="645160"/>
                  </a:lnTo>
                  <a:lnTo>
                    <a:pt x="0" y="664210"/>
                  </a:lnTo>
                  <a:lnTo>
                    <a:pt x="26669" y="664210"/>
                  </a:lnTo>
                  <a:lnTo>
                    <a:pt x="26669" y="645160"/>
                  </a:lnTo>
                  <a:close/>
                </a:path>
                <a:path w="26669" h="698500">
                  <a:moveTo>
                    <a:pt x="26669" y="664210"/>
                  </a:moveTo>
                  <a:lnTo>
                    <a:pt x="0" y="664210"/>
                  </a:lnTo>
                  <a:lnTo>
                    <a:pt x="0" y="670560"/>
                  </a:lnTo>
                  <a:lnTo>
                    <a:pt x="26669" y="670560"/>
                  </a:lnTo>
                  <a:lnTo>
                    <a:pt x="26669" y="664210"/>
                  </a:lnTo>
                  <a:close/>
                </a:path>
                <a:path w="26669" h="698500">
                  <a:moveTo>
                    <a:pt x="26669" y="670560"/>
                  </a:moveTo>
                  <a:lnTo>
                    <a:pt x="0" y="670560"/>
                  </a:lnTo>
                  <a:lnTo>
                    <a:pt x="0" y="676910"/>
                  </a:lnTo>
                  <a:lnTo>
                    <a:pt x="26669" y="676910"/>
                  </a:lnTo>
                  <a:lnTo>
                    <a:pt x="26669" y="670560"/>
                  </a:lnTo>
                  <a:close/>
                </a:path>
                <a:path w="26669" h="698500">
                  <a:moveTo>
                    <a:pt x="26669" y="676910"/>
                  </a:moveTo>
                  <a:lnTo>
                    <a:pt x="0" y="676910"/>
                  </a:lnTo>
                  <a:lnTo>
                    <a:pt x="0" y="681990"/>
                  </a:lnTo>
                  <a:lnTo>
                    <a:pt x="1269" y="681990"/>
                  </a:lnTo>
                  <a:lnTo>
                    <a:pt x="1269" y="683260"/>
                  </a:lnTo>
                  <a:lnTo>
                    <a:pt x="26669" y="683260"/>
                  </a:lnTo>
                  <a:lnTo>
                    <a:pt x="26669" y="676910"/>
                  </a:lnTo>
                  <a:close/>
                </a:path>
                <a:path w="26669" h="698500">
                  <a:moveTo>
                    <a:pt x="26669" y="683260"/>
                  </a:moveTo>
                  <a:lnTo>
                    <a:pt x="2540" y="683260"/>
                  </a:lnTo>
                  <a:lnTo>
                    <a:pt x="2540" y="684530"/>
                  </a:lnTo>
                  <a:lnTo>
                    <a:pt x="5080" y="684530"/>
                  </a:lnTo>
                  <a:lnTo>
                    <a:pt x="5080" y="685800"/>
                  </a:lnTo>
                  <a:lnTo>
                    <a:pt x="7619" y="685800"/>
                  </a:lnTo>
                  <a:lnTo>
                    <a:pt x="7619" y="687069"/>
                  </a:lnTo>
                  <a:lnTo>
                    <a:pt x="26669" y="687069"/>
                  </a:lnTo>
                  <a:lnTo>
                    <a:pt x="26669" y="683260"/>
                  </a:lnTo>
                  <a:close/>
                </a:path>
                <a:path w="26669" h="698500">
                  <a:moveTo>
                    <a:pt x="26669" y="687070"/>
                  </a:moveTo>
                  <a:lnTo>
                    <a:pt x="8890" y="687070"/>
                  </a:lnTo>
                  <a:lnTo>
                    <a:pt x="8890" y="688340"/>
                  </a:lnTo>
                  <a:lnTo>
                    <a:pt x="11430" y="688340"/>
                  </a:lnTo>
                  <a:lnTo>
                    <a:pt x="11430" y="689610"/>
                  </a:lnTo>
                  <a:lnTo>
                    <a:pt x="26669" y="689610"/>
                  </a:lnTo>
                  <a:lnTo>
                    <a:pt x="26669" y="687070"/>
                  </a:lnTo>
                  <a:close/>
                </a:path>
                <a:path w="26669" h="698500">
                  <a:moveTo>
                    <a:pt x="26669" y="689610"/>
                  </a:moveTo>
                  <a:lnTo>
                    <a:pt x="12700" y="689610"/>
                  </a:lnTo>
                  <a:lnTo>
                    <a:pt x="12700" y="690880"/>
                  </a:lnTo>
                  <a:lnTo>
                    <a:pt x="15240" y="690880"/>
                  </a:lnTo>
                  <a:lnTo>
                    <a:pt x="15240" y="692150"/>
                  </a:lnTo>
                  <a:lnTo>
                    <a:pt x="17780" y="692150"/>
                  </a:lnTo>
                  <a:lnTo>
                    <a:pt x="17780" y="693419"/>
                  </a:lnTo>
                  <a:lnTo>
                    <a:pt x="19050" y="693419"/>
                  </a:lnTo>
                  <a:lnTo>
                    <a:pt x="19050" y="694690"/>
                  </a:lnTo>
                  <a:lnTo>
                    <a:pt x="21590" y="694690"/>
                  </a:lnTo>
                  <a:lnTo>
                    <a:pt x="21590" y="695960"/>
                  </a:lnTo>
                  <a:lnTo>
                    <a:pt x="26669" y="695960"/>
                  </a:lnTo>
                  <a:lnTo>
                    <a:pt x="26669" y="689610"/>
                  </a:lnTo>
                  <a:close/>
                </a:path>
                <a:path w="26669" h="698500">
                  <a:moveTo>
                    <a:pt x="26669" y="695960"/>
                  </a:moveTo>
                  <a:lnTo>
                    <a:pt x="22859" y="695960"/>
                  </a:lnTo>
                  <a:lnTo>
                    <a:pt x="22859" y="697230"/>
                  </a:lnTo>
                  <a:lnTo>
                    <a:pt x="25400" y="697230"/>
                  </a:lnTo>
                  <a:lnTo>
                    <a:pt x="25400" y="698500"/>
                  </a:lnTo>
                  <a:lnTo>
                    <a:pt x="26669" y="698500"/>
                  </a:lnTo>
                  <a:lnTo>
                    <a:pt x="26669" y="695960"/>
                  </a:lnTo>
                  <a:close/>
                </a:path>
              </a:pathLst>
            </a:custGeom>
            <a:solidFill>
              <a:srgbClr val="869EE5"/>
            </a:solidFill>
          </p:spPr>
          <p:txBody>
            <a:bodyPr wrap="square" lIns="0" tIns="0" rIns="0" bIns="0" rtlCol="0"/>
            <a:lstStyle/>
            <a:p>
              <a:endParaRPr/>
            </a:p>
          </p:txBody>
        </p:sp>
        <p:sp>
          <p:nvSpPr>
            <p:cNvPr id="651" name="object 651"/>
            <p:cNvSpPr/>
            <p:nvPr/>
          </p:nvSpPr>
          <p:spPr>
            <a:xfrm>
              <a:off x="971549" y="4593589"/>
              <a:ext cx="25400" cy="685800"/>
            </a:xfrm>
            <a:custGeom>
              <a:avLst/>
              <a:gdLst/>
              <a:ahLst/>
              <a:cxnLst/>
              <a:rect l="l" t="t" r="r" b="b"/>
              <a:pathLst>
                <a:path w="25400" h="685800">
                  <a:moveTo>
                    <a:pt x="6350" y="0"/>
                  </a:moveTo>
                  <a:lnTo>
                    <a:pt x="0" y="0"/>
                  </a:lnTo>
                  <a:lnTo>
                    <a:pt x="0" y="6349"/>
                  </a:lnTo>
                  <a:lnTo>
                    <a:pt x="25400" y="6349"/>
                  </a:lnTo>
                  <a:lnTo>
                    <a:pt x="25400" y="3809"/>
                  </a:lnTo>
                  <a:lnTo>
                    <a:pt x="20320" y="3809"/>
                  </a:lnTo>
                  <a:lnTo>
                    <a:pt x="20320" y="2539"/>
                  </a:lnTo>
                  <a:lnTo>
                    <a:pt x="13969" y="2539"/>
                  </a:lnTo>
                  <a:lnTo>
                    <a:pt x="13969" y="1269"/>
                  </a:lnTo>
                  <a:lnTo>
                    <a:pt x="6350" y="1269"/>
                  </a:lnTo>
                  <a:lnTo>
                    <a:pt x="6350" y="0"/>
                  </a:lnTo>
                  <a:close/>
                </a:path>
                <a:path w="25400" h="685800">
                  <a:moveTo>
                    <a:pt x="25400" y="6349"/>
                  </a:moveTo>
                  <a:lnTo>
                    <a:pt x="0" y="6349"/>
                  </a:lnTo>
                  <a:lnTo>
                    <a:pt x="0" y="12699"/>
                  </a:lnTo>
                  <a:lnTo>
                    <a:pt x="25400" y="12699"/>
                  </a:lnTo>
                  <a:lnTo>
                    <a:pt x="25400" y="6349"/>
                  </a:lnTo>
                  <a:close/>
                </a:path>
                <a:path w="25400" h="685800">
                  <a:moveTo>
                    <a:pt x="25400" y="12699"/>
                  </a:moveTo>
                  <a:lnTo>
                    <a:pt x="0" y="12699"/>
                  </a:lnTo>
                  <a:lnTo>
                    <a:pt x="0" y="19049"/>
                  </a:lnTo>
                  <a:lnTo>
                    <a:pt x="25400" y="19049"/>
                  </a:lnTo>
                  <a:lnTo>
                    <a:pt x="25400" y="12699"/>
                  </a:lnTo>
                  <a:close/>
                </a:path>
                <a:path w="25400" h="685800">
                  <a:moveTo>
                    <a:pt x="25400" y="19049"/>
                  </a:moveTo>
                  <a:lnTo>
                    <a:pt x="0" y="19049"/>
                  </a:lnTo>
                  <a:lnTo>
                    <a:pt x="0" y="25399"/>
                  </a:lnTo>
                  <a:lnTo>
                    <a:pt x="25400" y="25399"/>
                  </a:lnTo>
                  <a:lnTo>
                    <a:pt x="25400" y="19049"/>
                  </a:lnTo>
                  <a:close/>
                </a:path>
                <a:path w="25400" h="685800">
                  <a:moveTo>
                    <a:pt x="25400" y="25399"/>
                  </a:moveTo>
                  <a:lnTo>
                    <a:pt x="0" y="25399"/>
                  </a:lnTo>
                  <a:lnTo>
                    <a:pt x="0" y="31749"/>
                  </a:lnTo>
                  <a:lnTo>
                    <a:pt x="25400" y="31749"/>
                  </a:lnTo>
                  <a:lnTo>
                    <a:pt x="25400" y="25399"/>
                  </a:lnTo>
                  <a:close/>
                </a:path>
                <a:path w="25400" h="685800">
                  <a:moveTo>
                    <a:pt x="25400" y="31749"/>
                  </a:moveTo>
                  <a:lnTo>
                    <a:pt x="0" y="31749"/>
                  </a:lnTo>
                  <a:lnTo>
                    <a:pt x="0" y="38099"/>
                  </a:lnTo>
                  <a:lnTo>
                    <a:pt x="25400" y="38099"/>
                  </a:lnTo>
                  <a:lnTo>
                    <a:pt x="25400" y="31749"/>
                  </a:lnTo>
                  <a:close/>
                </a:path>
                <a:path w="25400" h="685800">
                  <a:moveTo>
                    <a:pt x="25400" y="38099"/>
                  </a:moveTo>
                  <a:lnTo>
                    <a:pt x="0" y="38099"/>
                  </a:lnTo>
                  <a:lnTo>
                    <a:pt x="0" y="50799"/>
                  </a:lnTo>
                  <a:lnTo>
                    <a:pt x="25400" y="50799"/>
                  </a:lnTo>
                  <a:lnTo>
                    <a:pt x="25400" y="38099"/>
                  </a:lnTo>
                  <a:close/>
                </a:path>
                <a:path w="25400" h="685800">
                  <a:moveTo>
                    <a:pt x="25400" y="50799"/>
                  </a:moveTo>
                  <a:lnTo>
                    <a:pt x="0" y="50799"/>
                  </a:lnTo>
                  <a:lnTo>
                    <a:pt x="0" y="57149"/>
                  </a:lnTo>
                  <a:lnTo>
                    <a:pt x="25400" y="57149"/>
                  </a:lnTo>
                  <a:lnTo>
                    <a:pt x="25400" y="50799"/>
                  </a:lnTo>
                  <a:close/>
                </a:path>
                <a:path w="25400" h="685800">
                  <a:moveTo>
                    <a:pt x="25400" y="57149"/>
                  </a:moveTo>
                  <a:lnTo>
                    <a:pt x="0" y="57149"/>
                  </a:lnTo>
                  <a:lnTo>
                    <a:pt x="0" y="63499"/>
                  </a:lnTo>
                  <a:lnTo>
                    <a:pt x="25400" y="63499"/>
                  </a:lnTo>
                  <a:lnTo>
                    <a:pt x="25400" y="57149"/>
                  </a:lnTo>
                  <a:close/>
                </a:path>
                <a:path w="25400" h="685800">
                  <a:moveTo>
                    <a:pt x="25400" y="63499"/>
                  </a:moveTo>
                  <a:lnTo>
                    <a:pt x="0" y="63499"/>
                  </a:lnTo>
                  <a:lnTo>
                    <a:pt x="0" y="69849"/>
                  </a:lnTo>
                  <a:lnTo>
                    <a:pt x="25400" y="69849"/>
                  </a:lnTo>
                  <a:lnTo>
                    <a:pt x="25400" y="63499"/>
                  </a:lnTo>
                  <a:close/>
                </a:path>
                <a:path w="25400" h="685800">
                  <a:moveTo>
                    <a:pt x="25400" y="69849"/>
                  </a:moveTo>
                  <a:lnTo>
                    <a:pt x="0" y="69849"/>
                  </a:lnTo>
                  <a:lnTo>
                    <a:pt x="0" y="76199"/>
                  </a:lnTo>
                  <a:lnTo>
                    <a:pt x="25400" y="76199"/>
                  </a:lnTo>
                  <a:lnTo>
                    <a:pt x="25400" y="69849"/>
                  </a:lnTo>
                  <a:close/>
                </a:path>
                <a:path w="25400" h="685800">
                  <a:moveTo>
                    <a:pt x="25400" y="76199"/>
                  </a:moveTo>
                  <a:lnTo>
                    <a:pt x="0" y="76199"/>
                  </a:lnTo>
                  <a:lnTo>
                    <a:pt x="0" y="95249"/>
                  </a:lnTo>
                  <a:lnTo>
                    <a:pt x="25400" y="95249"/>
                  </a:lnTo>
                  <a:lnTo>
                    <a:pt x="25400" y="76199"/>
                  </a:lnTo>
                  <a:close/>
                </a:path>
                <a:path w="25400" h="685800">
                  <a:moveTo>
                    <a:pt x="25400" y="95249"/>
                  </a:moveTo>
                  <a:lnTo>
                    <a:pt x="0" y="95249"/>
                  </a:lnTo>
                  <a:lnTo>
                    <a:pt x="0" y="101599"/>
                  </a:lnTo>
                  <a:lnTo>
                    <a:pt x="25400" y="101599"/>
                  </a:lnTo>
                  <a:lnTo>
                    <a:pt x="25400" y="95249"/>
                  </a:lnTo>
                  <a:close/>
                </a:path>
                <a:path w="25400" h="685800">
                  <a:moveTo>
                    <a:pt x="25400" y="101599"/>
                  </a:moveTo>
                  <a:lnTo>
                    <a:pt x="0" y="101599"/>
                  </a:lnTo>
                  <a:lnTo>
                    <a:pt x="0" y="114299"/>
                  </a:lnTo>
                  <a:lnTo>
                    <a:pt x="25400" y="114299"/>
                  </a:lnTo>
                  <a:lnTo>
                    <a:pt x="25400" y="101599"/>
                  </a:lnTo>
                  <a:close/>
                </a:path>
                <a:path w="25400" h="685800">
                  <a:moveTo>
                    <a:pt x="25400" y="114299"/>
                  </a:moveTo>
                  <a:lnTo>
                    <a:pt x="0" y="114299"/>
                  </a:lnTo>
                  <a:lnTo>
                    <a:pt x="0" y="120649"/>
                  </a:lnTo>
                  <a:lnTo>
                    <a:pt x="25400" y="120649"/>
                  </a:lnTo>
                  <a:lnTo>
                    <a:pt x="25400" y="114299"/>
                  </a:lnTo>
                  <a:close/>
                </a:path>
                <a:path w="25400" h="685800">
                  <a:moveTo>
                    <a:pt x="25400" y="120650"/>
                  </a:moveTo>
                  <a:lnTo>
                    <a:pt x="0" y="120650"/>
                  </a:lnTo>
                  <a:lnTo>
                    <a:pt x="0" y="139699"/>
                  </a:lnTo>
                  <a:lnTo>
                    <a:pt x="25400" y="139699"/>
                  </a:lnTo>
                  <a:lnTo>
                    <a:pt x="25400" y="120650"/>
                  </a:lnTo>
                  <a:close/>
                </a:path>
                <a:path w="25400" h="685800">
                  <a:moveTo>
                    <a:pt x="25400" y="139699"/>
                  </a:moveTo>
                  <a:lnTo>
                    <a:pt x="0" y="139699"/>
                  </a:lnTo>
                  <a:lnTo>
                    <a:pt x="0" y="146049"/>
                  </a:lnTo>
                  <a:lnTo>
                    <a:pt x="25400" y="146049"/>
                  </a:lnTo>
                  <a:lnTo>
                    <a:pt x="25400" y="139699"/>
                  </a:lnTo>
                  <a:close/>
                </a:path>
                <a:path w="25400" h="685800">
                  <a:moveTo>
                    <a:pt x="25400" y="146049"/>
                  </a:moveTo>
                  <a:lnTo>
                    <a:pt x="0" y="146049"/>
                  </a:lnTo>
                  <a:lnTo>
                    <a:pt x="0" y="152399"/>
                  </a:lnTo>
                  <a:lnTo>
                    <a:pt x="25400" y="152399"/>
                  </a:lnTo>
                  <a:lnTo>
                    <a:pt x="25400" y="146049"/>
                  </a:lnTo>
                  <a:close/>
                </a:path>
                <a:path w="25400" h="685800">
                  <a:moveTo>
                    <a:pt x="25400" y="152400"/>
                  </a:moveTo>
                  <a:lnTo>
                    <a:pt x="0" y="152400"/>
                  </a:lnTo>
                  <a:lnTo>
                    <a:pt x="0" y="158749"/>
                  </a:lnTo>
                  <a:lnTo>
                    <a:pt x="25400" y="158749"/>
                  </a:lnTo>
                  <a:lnTo>
                    <a:pt x="25400" y="152400"/>
                  </a:lnTo>
                  <a:close/>
                </a:path>
                <a:path w="25400" h="685800">
                  <a:moveTo>
                    <a:pt x="25400" y="158750"/>
                  </a:moveTo>
                  <a:lnTo>
                    <a:pt x="0" y="158750"/>
                  </a:lnTo>
                  <a:lnTo>
                    <a:pt x="0" y="165099"/>
                  </a:lnTo>
                  <a:lnTo>
                    <a:pt x="25400" y="165099"/>
                  </a:lnTo>
                  <a:lnTo>
                    <a:pt x="25400" y="158750"/>
                  </a:lnTo>
                  <a:close/>
                </a:path>
                <a:path w="25400" h="685800">
                  <a:moveTo>
                    <a:pt x="25400" y="165099"/>
                  </a:moveTo>
                  <a:lnTo>
                    <a:pt x="0" y="165099"/>
                  </a:lnTo>
                  <a:lnTo>
                    <a:pt x="0" y="171449"/>
                  </a:lnTo>
                  <a:lnTo>
                    <a:pt x="25400" y="171449"/>
                  </a:lnTo>
                  <a:lnTo>
                    <a:pt x="25400" y="165099"/>
                  </a:lnTo>
                  <a:close/>
                </a:path>
                <a:path w="25400" h="685800">
                  <a:moveTo>
                    <a:pt x="25400" y="171449"/>
                  </a:moveTo>
                  <a:lnTo>
                    <a:pt x="0" y="171449"/>
                  </a:lnTo>
                  <a:lnTo>
                    <a:pt x="0" y="177799"/>
                  </a:lnTo>
                  <a:lnTo>
                    <a:pt x="25400" y="177799"/>
                  </a:lnTo>
                  <a:lnTo>
                    <a:pt x="25400" y="171449"/>
                  </a:lnTo>
                  <a:close/>
                </a:path>
                <a:path w="25400" h="685800">
                  <a:moveTo>
                    <a:pt x="25400" y="177799"/>
                  </a:moveTo>
                  <a:lnTo>
                    <a:pt x="0" y="177799"/>
                  </a:lnTo>
                  <a:lnTo>
                    <a:pt x="0" y="190499"/>
                  </a:lnTo>
                  <a:lnTo>
                    <a:pt x="25400" y="190499"/>
                  </a:lnTo>
                  <a:lnTo>
                    <a:pt x="25400" y="177799"/>
                  </a:lnTo>
                  <a:close/>
                </a:path>
                <a:path w="25400" h="685800">
                  <a:moveTo>
                    <a:pt x="25400" y="190499"/>
                  </a:moveTo>
                  <a:lnTo>
                    <a:pt x="0" y="190499"/>
                  </a:lnTo>
                  <a:lnTo>
                    <a:pt x="0" y="196849"/>
                  </a:lnTo>
                  <a:lnTo>
                    <a:pt x="25400" y="196849"/>
                  </a:lnTo>
                  <a:lnTo>
                    <a:pt x="25400" y="190499"/>
                  </a:lnTo>
                  <a:close/>
                </a:path>
                <a:path w="25400" h="685800">
                  <a:moveTo>
                    <a:pt x="25400" y="196849"/>
                  </a:moveTo>
                  <a:lnTo>
                    <a:pt x="0" y="196849"/>
                  </a:lnTo>
                  <a:lnTo>
                    <a:pt x="0" y="203199"/>
                  </a:lnTo>
                  <a:lnTo>
                    <a:pt x="25400" y="203199"/>
                  </a:lnTo>
                  <a:lnTo>
                    <a:pt x="25400" y="196849"/>
                  </a:lnTo>
                  <a:close/>
                </a:path>
                <a:path w="25400" h="685800">
                  <a:moveTo>
                    <a:pt x="25400" y="203199"/>
                  </a:moveTo>
                  <a:lnTo>
                    <a:pt x="0" y="203199"/>
                  </a:lnTo>
                  <a:lnTo>
                    <a:pt x="0" y="209549"/>
                  </a:lnTo>
                  <a:lnTo>
                    <a:pt x="25400" y="209549"/>
                  </a:lnTo>
                  <a:lnTo>
                    <a:pt x="25400" y="203199"/>
                  </a:lnTo>
                  <a:close/>
                </a:path>
                <a:path w="25400" h="685800">
                  <a:moveTo>
                    <a:pt x="25400" y="209549"/>
                  </a:moveTo>
                  <a:lnTo>
                    <a:pt x="0" y="209549"/>
                  </a:lnTo>
                  <a:lnTo>
                    <a:pt x="0" y="215899"/>
                  </a:lnTo>
                  <a:lnTo>
                    <a:pt x="25400" y="215899"/>
                  </a:lnTo>
                  <a:lnTo>
                    <a:pt x="25400" y="209549"/>
                  </a:lnTo>
                  <a:close/>
                </a:path>
                <a:path w="25400" h="685800">
                  <a:moveTo>
                    <a:pt x="25400" y="215899"/>
                  </a:moveTo>
                  <a:lnTo>
                    <a:pt x="0" y="215899"/>
                  </a:lnTo>
                  <a:lnTo>
                    <a:pt x="0" y="222249"/>
                  </a:lnTo>
                  <a:lnTo>
                    <a:pt x="25400" y="222249"/>
                  </a:lnTo>
                  <a:lnTo>
                    <a:pt x="25400" y="215899"/>
                  </a:lnTo>
                  <a:close/>
                </a:path>
                <a:path w="25400" h="685800">
                  <a:moveTo>
                    <a:pt x="25400" y="222249"/>
                  </a:moveTo>
                  <a:lnTo>
                    <a:pt x="0" y="222249"/>
                  </a:lnTo>
                  <a:lnTo>
                    <a:pt x="0" y="228599"/>
                  </a:lnTo>
                  <a:lnTo>
                    <a:pt x="25400" y="228599"/>
                  </a:lnTo>
                  <a:lnTo>
                    <a:pt x="25400" y="222249"/>
                  </a:lnTo>
                  <a:close/>
                </a:path>
                <a:path w="25400" h="685800">
                  <a:moveTo>
                    <a:pt x="25400" y="228599"/>
                  </a:moveTo>
                  <a:lnTo>
                    <a:pt x="0" y="228599"/>
                  </a:lnTo>
                  <a:lnTo>
                    <a:pt x="0" y="234949"/>
                  </a:lnTo>
                  <a:lnTo>
                    <a:pt x="25400" y="234949"/>
                  </a:lnTo>
                  <a:lnTo>
                    <a:pt x="25400" y="228599"/>
                  </a:lnTo>
                  <a:close/>
                </a:path>
                <a:path w="25400" h="685800">
                  <a:moveTo>
                    <a:pt x="25400" y="234949"/>
                  </a:moveTo>
                  <a:lnTo>
                    <a:pt x="0" y="234949"/>
                  </a:lnTo>
                  <a:lnTo>
                    <a:pt x="0" y="241299"/>
                  </a:lnTo>
                  <a:lnTo>
                    <a:pt x="25400" y="241299"/>
                  </a:lnTo>
                  <a:lnTo>
                    <a:pt x="25400" y="234949"/>
                  </a:lnTo>
                  <a:close/>
                </a:path>
                <a:path w="25400" h="685800">
                  <a:moveTo>
                    <a:pt x="25400" y="241299"/>
                  </a:moveTo>
                  <a:lnTo>
                    <a:pt x="0" y="241299"/>
                  </a:lnTo>
                  <a:lnTo>
                    <a:pt x="0" y="247649"/>
                  </a:lnTo>
                  <a:lnTo>
                    <a:pt x="25400" y="247649"/>
                  </a:lnTo>
                  <a:lnTo>
                    <a:pt x="25400" y="241299"/>
                  </a:lnTo>
                  <a:close/>
                </a:path>
                <a:path w="25400" h="685800">
                  <a:moveTo>
                    <a:pt x="25400" y="247649"/>
                  </a:moveTo>
                  <a:lnTo>
                    <a:pt x="0" y="247649"/>
                  </a:lnTo>
                  <a:lnTo>
                    <a:pt x="0" y="260349"/>
                  </a:lnTo>
                  <a:lnTo>
                    <a:pt x="25400" y="260349"/>
                  </a:lnTo>
                  <a:lnTo>
                    <a:pt x="25400" y="247649"/>
                  </a:lnTo>
                  <a:close/>
                </a:path>
                <a:path w="25400" h="685800">
                  <a:moveTo>
                    <a:pt x="25400" y="260349"/>
                  </a:moveTo>
                  <a:lnTo>
                    <a:pt x="0" y="260349"/>
                  </a:lnTo>
                  <a:lnTo>
                    <a:pt x="0" y="266699"/>
                  </a:lnTo>
                  <a:lnTo>
                    <a:pt x="25400" y="266699"/>
                  </a:lnTo>
                  <a:lnTo>
                    <a:pt x="25400" y="260349"/>
                  </a:lnTo>
                  <a:close/>
                </a:path>
                <a:path w="25400" h="685800">
                  <a:moveTo>
                    <a:pt x="25400" y="266699"/>
                  </a:moveTo>
                  <a:lnTo>
                    <a:pt x="0" y="266699"/>
                  </a:lnTo>
                  <a:lnTo>
                    <a:pt x="0" y="273049"/>
                  </a:lnTo>
                  <a:lnTo>
                    <a:pt x="25400" y="273049"/>
                  </a:lnTo>
                  <a:lnTo>
                    <a:pt x="25400" y="266699"/>
                  </a:lnTo>
                  <a:close/>
                </a:path>
                <a:path w="25400" h="685800">
                  <a:moveTo>
                    <a:pt x="25400" y="273049"/>
                  </a:moveTo>
                  <a:lnTo>
                    <a:pt x="0" y="273049"/>
                  </a:lnTo>
                  <a:lnTo>
                    <a:pt x="0" y="279399"/>
                  </a:lnTo>
                  <a:lnTo>
                    <a:pt x="25400" y="279399"/>
                  </a:lnTo>
                  <a:lnTo>
                    <a:pt x="25400" y="273049"/>
                  </a:lnTo>
                  <a:close/>
                </a:path>
                <a:path w="25400" h="685800">
                  <a:moveTo>
                    <a:pt x="25400" y="279400"/>
                  </a:moveTo>
                  <a:lnTo>
                    <a:pt x="0" y="279400"/>
                  </a:lnTo>
                  <a:lnTo>
                    <a:pt x="0" y="285749"/>
                  </a:lnTo>
                  <a:lnTo>
                    <a:pt x="25400" y="285749"/>
                  </a:lnTo>
                  <a:lnTo>
                    <a:pt x="25400" y="279400"/>
                  </a:lnTo>
                  <a:close/>
                </a:path>
                <a:path w="25400" h="685800">
                  <a:moveTo>
                    <a:pt x="25400" y="285750"/>
                  </a:moveTo>
                  <a:lnTo>
                    <a:pt x="0" y="285750"/>
                  </a:lnTo>
                  <a:lnTo>
                    <a:pt x="0" y="292099"/>
                  </a:lnTo>
                  <a:lnTo>
                    <a:pt x="25400" y="292099"/>
                  </a:lnTo>
                  <a:lnTo>
                    <a:pt x="25400" y="285750"/>
                  </a:lnTo>
                  <a:close/>
                </a:path>
                <a:path w="25400" h="685800">
                  <a:moveTo>
                    <a:pt x="25400" y="292100"/>
                  </a:moveTo>
                  <a:lnTo>
                    <a:pt x="0" y="292100"/>
                  </a:lnTo>
                  <a:lnTo>
                    <a:pt x="0" y="298449"/>
                  </a:lnTo>
                  <a:lnTo>
                    <a:pt x="25400" y="298449"/>
                  </a:lnTo>
                  <a:lnTo>
                    <a:pt x="25400" y="292100"/>
                  </a:lnTo>
                  <a:close/>
                </a:path>
                <a:path w="25400" h="685800">
                  <a:moveTo>
                    <a:pt x="25400" y="298449"/>
                  </a:moveTo>
                  <a:lnTo>
                    <a:pt x="0" y="298449"/>
                  </a:lnTo>
                  <a:lnTo>
                    <a:pt x="0" y="304799"/>
                  </a:lnTo>
                  <a:lnTo>
                    <a:pt x="25400" y="304799"/>
                  </a:lnTo>
                  <a:lnTo>
                    <a:pt x="25400" y="298449"/>
                  </a:lnTo>
                  <a:close/>
                </a:path>
                <a:path w="25400" h="685800">
                  <a:moveTo>
                    <a:pt x="25400" y="304799"/>
                  </a:moveTo>
                  <a:lnTo>
                    <a:pt x="0" y="304799"/>
                  </a:lnTo>
                  <a:lnTo>
                    <a:pt x="0" y="311149"/>
                  </a:lnTo>
                  <a:lnTo>
                    <a:pt x="25400" y="311149"/>
                  </a:lnTo>
                  <a:lnTo>
                    <a:pt x="25400" y="304799"/>
                  </a:lnTo>
                  <a:close/>
                </a:path>
                <a:path w="25400" h="685800">
                  <a:moveTo>
                    <a:pt x="25400" y="311150"/>
                  </a:moveTo>
                  <a:lnTo>
                    <a:pt x="0" y="311150"/>
                  </a:lnTo>
                  <a:lnTo>
                    <a:pt x="0" y="317499"/>
                  </a:lnTo>
                  <a:lnTo>
                    <a:pt x="25400" y="317499"/>
                  </a:lnTo>
                  <a:lnTo>
                    <a:pt x="25400" y="311150"/>
                  </a:lnTo>
                  <a:close/>
                </a:path>
                <a:path w="25400" h="685800">
                  <a:moveTo>
                    <a:pt x="25400" y="317499"/>
                  </a:moveTo>
                  <a:lnTo>
                    <a:pt x="0" y="317499"/>
                  </a:lnTo>
                  <a:lnTo>
                    <a:pt x="0" y="323849"/>
                  </a:lnTo>
                  <a:lnTo>
                    <a:pt x="25400" y="323849"/>
                  </a:lnTo>
                  <a:lnTo>
                    <a:pt x="25400" y="317499"/>
                  </a:lnTo>
                  <a:close/>
                </a:path>
                <a:path w="25400" h="685800">
                  <a:moveTo>
                    <a:pt x="25400" y="323849"/>
                  </a:moveTo>
                  <a:lnTo>
                    <a:pt x="0" y="323849"/>
                  </a:lnTo>
                  <a:lnTo>
                    <a:pt x="0" y="330199"/>
                  </a:lnTo>
                  <a:lnTo>
                    <a:pt x="25400" y="330199"/>
                  </a:lnTo>
                  <a:lnTo>
                    <a:pt x="25400" y="323849"/>
                  </a:lnTo>
                  <a:close/>
                </a:path>
                <a:path w="25400" h="685800">
                  <a:moveTo>
                    <a:pt x="25400" y="330200"/>
                  </a:moveTo>
                  <a:lnTo>
                    <a:pt x="0" y="330200"/>
                  </a:lnTo>
                  <a:lnTo>
                    <a:pt x="0" y="336549"/>
                  </a:lnTo>
                  <a:lnTo>
                    <a:pt x="25400" y="336549"/>
                  </a:lnTo>
                  <a:lnTo>
                    <a:pt x="25400" y="330200"/>
                  </a:lnTo>
                  <a:close/>
                </a:path>
                <a:path w="25400" h="685800">
                  <a:moveTo>
                    <a:pt x="25400" y="336549"/>
                  </a:moveTo>
                  <a:lnTo>
                    <a:pt x="0" y="336549"/>
                  </a:lnTo>
                  <a:lnTo>
                    <a:pt x="0" y="342899"/>
                  </a:lnTo>
                  <a:lnTo>
                    <a:pt x="25400" y="342899"/>
                  </a:lnTo>
                  <a:lnTo>
                    <a:pt x="25400" y="336549"/>
                  </a:lnTo>
                  <a:close/>
                </a:path>
                <a:path w="25400" h="685800">
                  <a:moveTo>
                    <a:pt x="25400" y="342899"/>
                  </a:moveTo>
                  <a:lnTo>
                    <a:pt x="0" y="342899"/>
                  </a:lnTo>
                  <a:lnTo>
                    <a:pt x="0" y="349249"/>
                  </a:lnTo>
                  <a:lnTo>
                    <a:pt x="25400" y="349249"/>
                  </a:lnTo>
                  <a:lnTo>
                    <a:pt x="25400" y="342899"/>
                  </a:lnTo>
                  <a:close/>
                </a:path>
                <a:path w="25400" h="685800">
                  <a:moveTo>
                    <a:pt x="25400" y="349250"/>
                  </a:moveTo>
                  <a:lnTo>
                    <a:pt x="0" y="349250"/>
                  </a:lnTo>
                  <a:lnTo>
                    <a:pt x="0" y="355599"/>
                  </a:lnTo>
                  <a:lnTo>
                    <a:pt x="25400" y="355599"/>
                  </a:lnTo>
                  <a:lnTo>
                    <a:pt x="25400" y="349250"/>
                  </a:lnTo>
                  <a:close/>
                </a:path>
                <a:path w="25400" h="685800">
                  <a:moveTo>
                    <a:pt x="25400" y="355600"/>
                  </a:moveTo>
                  <a:lnTo>
                    <a:pt x="0" y="355600"/>
                  </a:lnTo>
                  <a:lnTo>
                    <a:pt x="0" y="361949"/>
                  </a:lnTo>
                  <a:lnTo>
                    <a:pt x="25400" y="361949"/>
                  </a:lnTo>
                  <a:lnTo>
                    <a:pt x="25400" y="355600"/>
                  </a:lnTo>
                  <a:close/>
                </a:path>
                <a:path w="25400" h="685800">
                  <a:moveTo>
                    <a:pt x="25400" y="361949"/>
                  </a:moveTo>
                  <a:lnTo>
                    <a:pt x="0" y="361949"/>
                  </a:lnTo>
                  <a:lnTo>
                    <a:pt x="0" y="368299"/>
                  </a:lnTo>
                  <a:lnTo>
                    <a:pt x="25400" y="368299"/>
                  </a:lnTo>
                  <a:lnTo>
                    <a:pt x="25400" y="361949"/>
                  </a:lnTo>
                  <a:close/>
                </a:path>
                <a:path w="25400" h="685800">
                  <a:moveTo>
                    <a:pt x="25400" y="368299"/>
                  </a:moveTo>
                  <a:lnTo>
                    <a:pt x="0" y="368299"/>
                  </a:lnTo>
                  <a:lnTo>
                    <a:pt x="0" y="387349"/>
                  </a:lnTo>
                  <a:lnTo>
                    <a:pt x="25400" y="387349"/>
                  </a:lnTo>
                  <a:lnTo>
                    <a:pt x="25400" y="368299"/>
                  </a:lnTo>
                  <a:close/>
                </a:path>
                <a:path w="25400" h="685800">
                  <a:moveTo>
                    <a:pt x="25400" y="387350"/>
                  </a:moveTo>
                  <a:lnTo>
                    <a:pt x="0" y="387350"/>
                  </a:lnTo>
                  <a:lnTo>
                    <a:pt x="0" y="393699"/>
                  </a:lnTo>
                  <a:lnTo>
                    <a:pt x="25400" y="393699"/>
                  </a:lnTo>
                  <a:lnTo>
                    <a:pt x="25400" y="387350"/>
                  </a:lnTo>
                  <a:close/>
                </a:path>
                <a:path w="25400" h="685800">
                  <a:moveTo>
                    <a:pt x="25400" y="393699"/>
                  </a:moveTo>
                  <a:lnTo>
                    <a:pt x="0" y="393699"/>
                  </a:lnTo>
                  <a:lnTo>
                    <a:pt x="0" y="431799"/>
                  </a:lnTo>
                  <a:lnTo>
                    <a:pt x="25400" y="431799"/>
                  </a:lnTo>
                  <a:lnTo>
                    <a:pt x="25400" y="393699"/>
                  </a:lnTo>
                  <a:close/>
                </a:path>
                <a:path w="25400" h="685800">
                  <a:moveTo>
                    <a:pt x="25400" y="431799"/>
                  </a:moveTo>
                  <a:lnTo>
                    <a:pt x="0" y="431799"/>
                  </a:lnTo>
                  <a:lnTo>
                    <a:pt x="0" y="438149"/>
                  </a:lnTo>
                  <a:lnTo>
                    <a:pt x="25400" y="438149"/>
                  </a:lnTo>
                  <a:lnTo>
                    <a:pt x="25400" y="431799"/>
                  </a:lnTo>
                  <a:close/>
                </a:path>
                <a:path w="25400" h="685800">
                  <a:moveTo>
                    <a:pt x="25400" y="438149"/>
                  </a:moveTo>
                  <a:lnTo>
                    <a:pt x="0" y="438149"/>
                  </a:lnTo>
                  <a:lnTo>
                    <a:pt x="0" y="450849"/>
                  </a:lnTo>
                  <a:lnTo>
                    <a:pt x="25400" y="450849"/>
                  </a:lnTo>
                  <a:lnTo>
                    <a:pt x="25400" y="438149"/>
                  </a:lnTo>
                  <a:close/>
                </a:path>
                <a:path w="25400" h="685800">
                  <a:moveTo>
                    <a:pt x="25400" y="450849"/>
                  </a:moveTo>
                  <a:lnTo>
                    <a:pt x="0" y="450849"/>
                  </a:lnTo>
                  <a:lnTo>
                    <a:pt x="0" y="457199"/>
                  </a:lnTo>
                  <a:lnTo>
                    <a:pt x="25400" y="457199"/>
                  </a:lnTo>
                  <a:lnTo>
                    <a:pt x="25400" y="450849"/>
                  </a:lnTo>
                  <a:close/>
                </a:path>
                <a:path w="25400" h="685800">
                  <a:moveTo>
                    <a:pt x="25400" y="457199"/>
                  </a:moveTo>
                  <a:lnTo>
                    <a:pt x="0" y="457199"/>
                  </a:lnTo>
                  <a:lnTo>
                    <a:pt x="0" y="469899"/>
                  </a:lnTo>
                  <a:lnTo>
                    <a:pt x="25400" y="469899"/>
                  </a:lnTo>
                  <a:lnTo>
                    <a:pt x="25400" y="457199"/>
                  </a:lnTo>
                  <a:close/>
                </a:path>
                <a:path w="25400" h="685800">
                  <a:moveTo>
                    <a:pt x="25400" y="469899"/>
                  </a:moveTo>
                  <a:lnTo>
                    <a:pt x="0" y="469899"/>
                  </a:lnTo>
                  <a:lnTo>
                    <a:pt x="0" y="476249"/>
                  </a:lnTo>
                  <a:lnTo>
                    <a:pt x="25400" y="476249"/>
                  </a:lnTo>
                  <a:lnTo>
                    <a:pt x="25400" y="469899"/>
                  </a:lnTo>
                  <a:close/>
                </a:path>
                <a:path w="25400" h="685800">
                  <a:moveTo>
                    <a:pt x="25400" y="476249"/>
                  </a:moveTo>
                  <a:lnTo>
                    <a:pt x="0" y="476249"/>
                  </a:lnTo>
                  <a:lnTo>
                    <a:pt x="0" y="488949"/>
                  </a:lnTo>
                  <a:lnTo>
                    <a:pt x="25400" y="488949"/>
                  </a:lnTo>
                  <a:lnTo>
                    <a:pt x="25400" y="476249"/>
                  </a:lnTo>
                  <a:close/>
                </a:path>
                <a:path w="25400" h="685800">
                  <a:moveTo>
                    <a:pt x="25400" y="488949"/>
                  </a:moveTo>
                  <a:lnTo>
                    <a:pt x="0" y="488949"/>
                  </a:lnTo>
                  <a:lnTo>
                    <a:pt x="0" y="495299"/>
                  </a:lnTo>
                  <a:lnTo>
                    <a:pt x="25400" y="495299"/>
                  </a:lnTo>
                  <a:lnTo>
                    <a:pt x="25400" y="488949"/>
                  </a:lnTo>
                  <a:close/>
                </a:path>
                <a:path w="25400" h="685800">
                  <a:moveTo>
                    <a:pt x="25400" y="495299"/>
                  </a:moveTo>
                  <a:lnTo>
                    <a:pt x="0" y="495299"/>
                  </a:lnTo>
                  <a:lnTo>
                    <a:pt x="0" y="501649"/>
                  </a:lnTo>
                  <a:lnTo>
                    <a:pt x="25400" y="501649"/>
                  </a:lnTo>
                  <a:lnTo>
                    <a:pt x="25400" y="495299"/>
                  </a:lnTo>
                  <a:close/>
                </a:path>
                <a:path w="25400" h="685800">
                  <a:moveTo>
                    <a:pt x="25400" y="501649"/>
                  </a:moveTo>
                  <a:lnTo>
                    <a:pt x="0" y="501649"/>
                  </a:lnTo>
                  <a:lnTo>
                    <a:pt x="0" y="507999"/>
                  </a:lnTo>
                  <a:lnTo>
                    <a:pt x="25400" y="507999"/>
                  </a:lnTo>
                  <a:lnTo>
                    <a:pt x="25400" y="501649"/>
                  </a:lnTo>
                  <a:close/>
                </a:path>
                <a:path w="25400" h="685800">
                  <a:moveTo>
                    <a:pt x="25400" y="507999"/>
                  </a:moveTo>
                  <a:lnTo>
                    <a:pt x="0" y="507999"/>
                  </a:lnTo>
                  <a:lnTo>
                    <a:pt x="0" y="514349"/>
                  </a:lnTo>
                  <a:lnTo>
                    <a:pt x="25400" y="514349"/>
                  </a:lnTo>
                  <a:lnTo>
                    <a:pt x="25400" y="507999"/>
                  </a:lnTo>
                  <a:close/>
                </a:path>
                <a:path w="25400" h="685800">
                  <a:moveTo>
                    <a:pt x="25400" y="514349"/>
                  </a:moveTo>
                  <a:lnTo>
                    <a:pt x="0" y="514349"/>
                  </a:lnTo>
                  <a:lnTo>
                    <a:pt x="0" y="520699"/>
                  </a:lnTo>
                  <a:lnTo>
                    <a:pt x="25400" y="520699"/>
                  </a:lnTo>
                  <a:lnTo>
                    <a:pt x="25400" y="514349"/>
                  </a:lnTo>
                  <a:close/>
                </a:path>
                <a:path w="25400" h="685800">
                  <a:moveTo>
                    <a:pt x="25400" y="520700"/>
                  </a:moveTo>
                  <a:lnTo>
                    <a:pt x="0" y="520700"/>
                  </a:lnTo>
                  <a:lnTo>
                    <a:pt x="0" y="527049"/>
                  </a:lnTo>
                  <a:lnTo>
                    <a:pt x="25400" y="527049"/>
                  </a:lnTo>
                  <a:lnTo>
                    <a:pt x="25400" y="520700"/>
                  </a:lnTo>
                  <a:close/>
                </a:path>
                <a:path w="25400" h="685800">
                  <a:moveTo>
                    <a:pt x="25400" y="527050"/>
                  </a:moveTo>
                  <a:lnTo>
                    <a:pt x="0" y="527050"/>
                  </a:lnTo>
                  <a:lnTo>
                    <a:pt x="0" y="533399"/>
                  </a:lnTo>
                  <a:lnTo>
                    <a:pt x="25400" y="533399"/>
                  </a:lnTo>
                  <a:lnTo>
                    <a:pt x="25400" y="527050"/>
                  </a:lnTo>
                  <a:close/>
                </a:path>
                <a:path w="25400" h="685800">
                  <a:moveTo>
                    <a:pt x="25400" y="533399"/>
                  </a:moveTo>
                  <a:lnTo>
                    <a:pt x="0" y="533399"/>
                  </a:lnTo>
                  <a:lnTo>
                    <a:pt x="0" y="539749"/>
                  </a:lnTo>
                  <a:lnTo>
                    <a:pt x="25400" y="539749"/>
                  </a:lnTo>
                  <a:lnTo>
                    <a:pt x="25400" y="533399"/>
                  </a:lnTo>
                  <a:close/>
                </a:path>
                <a:path w="25400" h="685800">
                  <a:moveTo>
                    <a:pt x="25400" y="539749"/>
                  </a:moveTo>
                  <a:lnTo>
                    <a:pt x="0" y="539749"/>
                  </a:lnTo>
                  <a:lnTo>
                    <a:pt x="0" y="546099"/>
                  </a:lnTo>
                  <a:lnTo>
                    <a:pt x="25400" y="546099"/>
                  </a:lnTo>
                  <a:lnTo>
                    <a:pt x="25400" y="539749"/>
                  </a:lnTo>
                  <a:close/>
                </a:path>
                <a:path w="25400" h="685800">
                  <a:moveTo>
                    <a:pt x="25400" y="546099"/>
                  </a:moveTo>
                  <a:lnTo>
                    <a:pt x="0" y="546099"/>
                  </a:lnTo>
                  <a:lnTo>
                    <a:pt x="0" y="552449"/>
                  </a:lnTo>
                  <a:lnTo>
                    <a:pt x="25400" y="552449"/>
                  </a:lnTo>
                  <a:lnTo>
                    <a:pt x="25400" y="546099"/>
                  </a:lnTo>
                  <a:close/>
                </a:path>
                <a:path w="25400" h="685800">
                  <a:moveTo>
                    <a:pt x="25400" y="552450"/>
                  </a:moveTo>
                  <a:lnTo>
                    <a:pt x="0" y="552450"/>
                  </a:lnTo>
                  <a:lnTo>
                    <a:pt x="0" y="558799"/>
                  </a:lnTo>
                  <a:lnTo>
                    <a:pt x="25400" y="558799"/>
                  </a:lnTo>
                  <a:lnTo>
                    <a:pt x="25400" y="552450"/>
                  </a:lnTo>
                  <a:close/>
                </a:path>
                <a:path w="25400" h="685800">
                  <a:moveTo>
                    <a:pt x="25400" y="558800"/>
                  </a:moveTo>
                  <a:lnTo>
                    <a:pt x="0" y="558800"/>
                  </a:lnTo>
                  <a:lnTo>
                    <a:pt x="0" y="565149"/>
                  </a:lnTo>
                  <a:lnTo>
                    <a:pt x="25400" y="565149"/>
                  </a:lnTo>
                  <a:lnTo>
                    <a:pt x="25400" y="558800"/>
                  </a:lnTo>
                  <a:close/>
                </a:path>
                <a:path w="25400" h="685800">
                  <a:moveTo>
                    <a:pt x="25400" y="565150"/>
                  </a:moveTo>
                  <a:lnTo>
                    <a:pt x="0" y="565150"/>
                  </a:lnTo>
                  <a:lnTo>
                    <a:pt x="0" y="571499"/>
                  </a:lnTo>
                  <a:lnTo>
                    <a:pt x="25400" y="571499"/>
                  </a:lnTo>
                  <a:lnTo>
                    <a:pt x="25400" y="565150"/>
                  </a:lnTo>
                  <a:close/>
                </a:path>
                <a:path w="25400" h="685800">
                  <a:moveTo>
                    <a:pt x="25400" y="571499"/>
                  </a:moveTo>
                  <a:lnTo>
                    <a:pt x="0" y="571499"/>
                  </a:lnTo>
                  <a:lnTo>
                    <a:pt x="0" y="577849"/>
                  </a:lnTo>
                  <a:lnTo>
                    <a:pt x="25400" y="577849"/>
                  </a:lnTo>
                  <a:lnTo>
                    <a:pt x="25400" y="571499"/>
                  </a:lnTo>
                  <a:close/>
                </a:path>
                <a:path w="25400" h="685800">
                  <a:moveTo>
                    <a:pt x="25400" y="577850"/>
                  </a:moveTo>
                  <a:lnTo>
                    <a:pt x="0" y="577850"/>
                  </a:lnTo>
                  <a:lnTo>
                    <a:pt x="0" y="584199"/>
                  </a:lnTo>
                  <a:lnTo>
                    <a:pt x="25400" y="584199"/>
                  </a:lnTo>
                  <a:lnTo>
                    <a:pt x="25400" y="577850"/>
                  </a:lnTo>
                  <a:close/>
                </a:path>
                <a:path w="25400" h="685800">
                  <a:moveTo>
                    <a:pt x="25400" y="584200"/>
                  </a:moveTo>
                  <a:lnTo>
                    <a:pt x="0" y="584200"/>
                  </a:lnTo>
                  <a:lnTo>
                    <a:pt x="0" y="590549"/>
                  </a:lnTo>
                  <a:lnTo>
                    <a:pt x="25400" y="590549"/>
                  </a:lnTo>
                  <a:lnTo>
                    <a:pt x="25400" y="584200"/>
                  </a:lnTo>
                  <a:close/>
                </a:path>
                <a:path w="25400" h="685800">
                  <a:moveTo>
                    <a:pt x="25400" y="590549"/>
                  </a:moveTo>
                  <a:lnTo>
                    <a:pt x="0" y="590549"/>
                  </a:lnTo>
                  <a:lnTo>
                    <a:pt x="0" y="596899"/>
                  </a:lnTo>
                  <a:lnTo>
                    <a:pt x="25400" y="596899"/>
                  </a:lnTo>
                  <a:lnTo>
                    <a:pt x="25400" y="590549"/>
                  </a:lnTo>
                  <a:close/>
                </a:path>
                <a:path w="25400" h="685800">
                  <a:moveTo>
                    <a:pt x="25400" y="596900"/>
                  </a:moveTo>
                  <a:lnTo>
                    <a:pt x="0" y="596900"/>
                  </a:lnTo>
                  <a:lnTo>
                    <a:pt x="0" y="603249"/>
                  </a:lnTo>
                  <a:lnTo>
                    <a:pt x="25400" y="603249"/>
                  </a:lnTo>
                  <a:lnTo>
                    <a:pt x="25400" y="596900"/>
                  </a:lnTo>
                  <a:close/>
                </a:path>
                <a:path w="25400" h="685800">
                  <a:moveTo>
                    <a:pt x="25400" y="603249"/>
                  </a:moveTo>
                  <a:lnTo>
                    <a:pt x="0" y="603249"/>
                  </a:lnTo>
                  <a:lnTo>
                    <a:pt x="0" y="609599"/>
                  </a:lnTo>
                  <a:lnTo>
                    <a:pt x="25400" y="609599"/>
                  </a:lnTo>
                  <a:lnTo>
                    <a:pt x="25400" y="603249"/>
                  </a:lnTo>
                  <a:close/>
                </a:path>
                <a:path w="25400" h="685800">
                  <a:moveTo>
                    <a:pt x="25400" y="609599"/>
                  </a:moveTo>
                  <a:lnTo>
                    <a:pt x="0" y="609599"/>
                  </a:lnTo>
                  <a:lnTo>
                    <a:pt x="0" y="615949"/>
                  </a:lnTo>
                  <a:lnTo>
                    <a:pt x="25400" y="615949"/>
                  </a:lnTo>
                  <a:lnTo>
                    <a:pt x="25400" y="609599"/>
                  </a:lnTo>
                  <a:close/>
                </a:path>
                <a:path w="25400" h="685800">
                  <a:moveTo>
                    <a:pt x="25400" y="615949"/>
                  </a:moveTo>
                  <a:lnTo>
                    <a:pt x="0" y="615949"/>
                  </a:lnTo>
                  <a:lnTo>
                    <a:pt x="0" y="622299"/>
                  </a:lnTo>
                  <a:lnTo>
                    <a:pt x="25400" y="622299"/>
                  </a:lnTo>
                  <a:lnTo>
                    <a:pt x="25400" y="615949"/>
                  </a:lnTo>
                  <a:close/>
                </a:path>
                <a:path w="25400" h="685800">
                  <a:moveTo>
                    <a:pt x="25400" y="622299"/>
                  </a:moveTo>
                  <a:lnTo>
                    <a:pt x="0" y="622299"/>
                  </a:lnTo>
                  <a:lnTo>
                    <a:pt x="0" y="642619"/>
                  </a:lnTo>
                  <a:lnTo>
                    <a:pt x="25400" y="642619"/>
                  </a:lnTo>
                  <a:lnTo>
                    <a:pt x="25400" y="622299"/>
                  </a:lnTo>
                  <a:close/>
                </a:path>
                <a:path w="25400" h="685800">
                  <a:moveTo>
                    <a:pt x="25400" y="642619"/>
                  </a:moveTo>
                  <a:lnTo>
                    <a:pt x="0" y="642619"/>
                  </a:lnTo>
                  <a:lnTo>
                    <a:pt x="0" y="648969"/>
                  </a:lnTo>
                  <a:lnTo>
                    <a:pt x="25400" y="648969"/>
                  </a:lnTo>
                  <a:lnTo>
                    <a:pt x="25400" y="642619"/>
                  </a:lnTo>
                  <a:close/>
                </a:path>
                <a:path w="25400" h="685800">
                  <a:moveTo>
                    <a:pt x="25400" y="648969"/>
                  </a:moveTo>
                  <a:lnTo>
                    <a:pt x="0" y="648969"/>
                  </a:lnTo>
                  <a:lnTo>
                    <a:pt x="0" y="668019"/>
                  </a:lnTo>
                  <a:lnTo>
                    <a:pt x="25400" y="668019"/>
                  </a:lnTo>
                  <a:lnTo>
                    <a:pt x="25400" y="648969"/>
                  </a:lnTo>
                  <a:close/>
                </a:path>
                <a:path w="25400" h="685800">
                  <a:moveTo>
                    <a:pt x="25400" y="668019"/>
                  </a:moveTo>
                  <a:lnTo>
                    <a:pt x="0" y="668019"/>
                  </a:lnTo>
                  <a:lnTo>
                    <a:pt x="0" y="670559"/>
                  </a:lnTo>
                  <a:lnTo>
                    <a:pt x="1269" y="670559"/>
                  </a:lnTo>
                  <a:lnTo>
                    <a:pt x="1269" y="671829"/>
                  </a:lnTo>
                  <a:lnTo>
                    <a:pt x="25400" y="671829"/>
                  </a:lnTo>
                  <a:lnTo>
                    <a:pt x="25400" y="668019"/>
                  </a:lnTo>
                  <a:close/>
                </a:path>
                <a:path w="25400" h="685800">
                  <a:moveTo>
                    <a:pt x="25400" y="671829"/>
                  </a:moveTo>
                  <a:lnTo>
                    <a:pt x="3809" y="671829"/>
                  </a:lnTo>
                  <a:lnTo>
                    <a:pt x="3809" y="673099"/>
                  </a:lnTo>
                  <a:lnTo>
                    <a:pt x="6350" y="673099"/>
                  </a:lnTo>
                  <a:lnTo>
                    <a:pt x="6350" y="674369"/>
                  </a:lnTo>
                  <a:lnTo>
                    <a:pt x="25400" y="674369"/>
                  </a:lnTo>
                  <a:lnTo>
                    <a:pt x="25400" y="671829"/>
                  </a:lnTo>
                  <a:close/>
                </a:path>
                <a:path w="25400" h="685800">
                  <a:moveTo>
                    <a:pt x="25400" y="674369"/>
                  </a:moveTo>
                  <a:lnTo>
                    <a:pt x="7619" y="674369"/>
                  </a:lnTo>
                  <a:lnTo>
                    <a:pt x="7619" y="675639"/>
                  </a:lnTo>
                  <a:lnTo>
                    <a:pt x="10159" y="675639"/>
                  </a:lnTo>
                  <a:lnTo>
                    <a:pt x="10159" y="676909"/>
                  </a:lnTo>
                  <a:lnTo>
                    <a:pt x="11430" y="676909"/>
                  </a:lnTo>
                  <a:lnTo>
                    <a:pt x="11430" y="678179"/>
                  </a:lnTo>
                  <a:lnTo>
                    <a:pt x="25400" y="678179"/>
                  </a:lnTo>
                  <a:lnTo>
                    <a:pt x="25400" y="674369"/>
                  </a:lnTo>
                  <a:close/>
                </a:path>
                <a:path w="25400" h="685800">
                  <a:moveTo>
                    <a:pt x="25400" y="678179"/>
                  </a:moveTo>
                  <a:lnTo>
                    <a:pt x="13969" y="678179"/>
                  </a:lnTo>
                  <a:lnTo>
                    <a:pt x="13969" y="679449"/>
                  </a:lnTo>
                  <a:lnTo>
                    <a:pt x="16509" y="679449"/>
                  </a:lnTo>
                  <a:lnTo>
                    <a:pt x="16509" y="680719"/>
                  </a:lnTo>
                  <a:lnTo>
                    <a:pt x="25400" y="680719"/>
                  </a:lnTo>
                  <a:lnTo>
                    <a:pt x="25400" y="678179"/>
                  </a:lnTo>
                  <a:close/>
                </a:path>
                <a:path w="25400" h="685800">
                  <a:moveTo>
                    <a:pt x="25400" y="680719"/>
                  </a:moveTo>
                  <a:lnTo>
                    <a:pt x="17780" y="680719"/>
                  </a:lnTo>
                  <a:lnTo>
                    <a:pt x="17780" y="681989"/>
                  </a:lnTo>
                  <a:lnTo>
                    <a:pt x="20319" y="681989"/>
                  </a:lnTo>
                  <a:lnTo>
                    <a:pt x="20319" y="683259"/>
                  </a:lnTo>
                  <a:lnTo>
                    <a:pt x="21590" y="683259"/>
                  </a:lnTo>
                  <a:lnTo>
                    <a:pt x="21590" y="684529"/>
                  </a:lnTo>
                  <a:lnTo>
                    <a:pt x="24130" y="684529"/>
                  </a:lnTo>
                  <a:lnTo>
                    <a:pt x="24130" y="685799"/>
                  </a:lnTo>
                  <a:lnTo>
                    <a:pt x="25400" y="685799"/>
                  </a:lnTo>
                  <a:lnTo>
                    <a:pt x="25400" y="680719"/>
                  </a:lnTo>
                  <a:close/>
                </a:path>
              </a:pathLst>
            </a:custGeom>
            <a:solidFill>
              <a:srgbClr val="879FE5"/>
            </a:solidFill>
          </p:spPr>
          <p:txBody>
            <a:bodyPr wrap="square" lIns="0" tIns="0" rIns="0" bIns="0" rtlCol="0"/>
            <a:lstStyle/>
            <a:p>
              <a:endParaRPr/>
            </a:p>
          </p:txBody>
        </p:sp>
        <p:sp>
          <p:nvSpPr>
            <p:cNvPr id="652" name="object 652"/>
            <p:cNvSpPr/>
            <p:nvPr/>
          </p:nvSpPr>
          <p:spPr>
            <a:xfrm>
              <a:off x="946149" y="4588509"/>
              <a:ext cx="25400" cy="674370"/>
            </a:xfrm>
            <a:custGeom>
              <a:avLst/>
              <a:gdLst/>
              <a:ahLst/>
              <a:cxnLst/>
              <a:rect l="l" t="t" r="r" b="b"/>
              <a:pathLst>
                <a:path w="25400" h="674370">
                  <a:moveTo>
                    <a:pt x="2540" y="0"/>
                  </a:moveTo>
                  <a:lnTo>
                    <a:pt x="0" y="0"/>
                  </a:lnTo>
                  <a:lnTo>
                    <a:pt x="0" y="5079"/>
                  </a:lnTo>
                  <a:lnTo>
                    <a:pt x="24130" y="5079"/>
                  </a:lnTo>
                  <a:lnTo>
                    <a:pt x="24130" y="3809"/>
                  </a:lnTo>
                  <a:lnTo>
                    <a:pt x="17780" y="3809"/>
                  </a:lnTo>
                  <a:lnTo>
                    <a:pt x="17780" y="2539"/>
                  </a:lnTo>
                  <a:lnTo>
                    <a:pt x="10159" y="2539"/>
                  </a:lnTo>
                  <a:lnTo>
                    <a:pt x="10159" y="1270"/>
                  </a:lnTo>
                  <a:lnTo>
                    <a:pt x="2540" y="1270"/>
                  </a:lnTo>
                  <a:lnTo>
                    <a:pt x="2540" y="0"/>
                  </a:lnTo>
                  <a:close/>
                </a:path>
                <a:path w="25400" h="674370">
                  <a:moveTo>
                    <a:pt x="25400" y="5080"/>
                  </a:moveTo>
                  <a:lnTo>
                    <a:pt x="0" y="5080"/>
                  </a:lnTo>
                  <a:lnTo>
                    <a:pt x="0" y="11429"/>
                  </a:lnTo>
                  <a:lnTo>
                    <a:pt x="25400" y="11429"/>
                  </a:lnTo>
                  <a:lnTo>
                    <a:pt x="25400" y="5080"/>
                  </a:lnTo>
                  <a:close/>
                </a:path>
                <a:path w="25400" h="674370">
                  <a:moveTo>
                    <a:pt x="25400" y="11430"/>
                  </a:moveTo>
                  <a:lnTo>
                    <a:pt x="0" y="11430"/>
                  </a:lnTo>
                  <a:lnTo>
                    <a:pt x="0" y="17779"/>
                  </a:lnTo>
                  <a:lnTo>
                    <a:pt x="25400" y="17779"/>
                  </a:lnTo>
                  <a:lnTo>
                    <a:pt x="25400" y="11430"/>
                  </a:lnTo>
                  <a:close/>
                </a:path>
                <a:path w="25400" h="674370">
                  <a:moveTo>
                    <a:pt x="25400" y="17780"/>
                  </a:moveTo>
                  <a:lnTo>
                    <a:pt x="0" y="17780"/>
                  </a:lnTo>
                  <a:lnTo>
                    <a:pt x="0" y="24129"/>
                  </a:lnTo>
                  <a:lnTo>
                    <a:pt x="25400" y="24129"/>
                  </a:lnTo>
                  <a:lnTo>
                    <a:pt x="25400" y="17780"/>
                  </a:lnTo>
                  <a:close/>
                </a:path>
                <a:path w="25400" h="674370">
                  <a:moveTo>
                    <a:pt x="25400" y="24130"/>
                  </a:moveTo>
                  <a:lnTo>
                    <a:pt x="0" y="24130"/>
                  </a:lnTo>
                  <a:lnTo>
                    <a:pt x="0" y="30479"/>
                  </a:lnTo>
                  <a:lnTo>
                    <a:pt x="25400" y="30479"/>
                  </a:lnTo>
                  <a:lnTo>
                    <a:pt x="25400" y="24130"/>
                  </a:lnTo>
                  <a:close/>
                </a:path>
                <a:path w="25400" h="674370">
                  <a:moveTo>
                    <a:pt x="25400" y="30480"/>
                  </a:moveTo>
                  <a:lnTo>
                    <a:pt x="0" y="30480"/>
                  </a:lnTo>
                  <a:lnTo>
                    <a:pt x="0" y="36829"/>
                  </a:lnTo>
                  <a:lnTo>
                    <a:pt x="25400" y="36829"/>
                  </a:lnTo>
                  <a:lnTo>
                    <a:pt x="25400" y="30480"/>
                  </a:lnTo>
                  <a:close/>
                </a:path>
                <a:path w="25400" h="674370">
                  <a:moveTo>
                    <a:pt x="25400" y="36830"/>
                  </a:moveTo>
                  <a:lnTo>
                    <a:pt x="0" y="36830"/>
                  </a:lnTo>
                  <a:lnTo>
                    <a:pt x="0" y="43179"/>
                  </a:lnTo>
                  <a:lnTo>
                    <a:pt x="25400" y="43179"/>
                  </a:lnTo>
                  <a:lnTo>
                    <a:pt x="25400" y="36830"/>
                  </a:lnTo>
                  <a:close/>
                </a:path>
                <a:path w="25400" h="674370">
                  <a:moveTo>
                    <a:pt x="25400" y="43180"/>
                  </a:moveTo>
                  <a:lnTo>
                    <a:pt x="0" y="43180"/>
                  </a:lnTo>
                  <a:lnTo>
                    <a:pt x="0" y="55879"/>
                  </a:lnTo>
                  <a:lnTo>
                    <a:pt x="25400" y="55879"/>
                  </a:lnTo>
                  <a:lnTo>
                    <a:pt x="25400" y="43180"/>
                  </a:lnTo>
                  <a:close/>
                </a:path>
                <a:path w="25400" h="674370">
                  <a:moveTo>
                    <a:pt x="25400" y="55880"/>
                  </a:moveTo>
                  <a:lnTo>
                    <a:pt x="0" y="55880"/>
                  </a:lnTo>
                  <a:lnTo>
                    <a:pt x="0" y="62229"/>
                  </a:lnTo>
                  <a:lnTo>
                    <a:pt x="25400" y="62229"/>
                  </a:lnTo>
                  <a:lnTo>
                    <a:pt x="25400" y="55880"/>
                  </a:lnTo>
                  <a:close/>
                </a:path>
                <a:path w="25400" h="674370">
                  <a:moveTo>
                    <a:pt x="25400" y="62230"/>
                  </a:moveTo>
                  <a:lnTo>
                    <a:pt x="0" y="62230"/>
                  </a:lnTo>
                  <a:lnTo>
                    <a:pt x="0" y="68579"/>
                  </a:lnTo>
                  <a:lnTo>
                    <a:pt x="25400" y="68579"/>
                  </a:lnTo>
                  <a:lnTo>
                    <a:pt x="25400" y="62230"/>
                  </a:lnTo>
                  <a:close/>
                </a:path>
                <a:path w="25400" h="674370">
                  <a:moveTo>
                    <a:pt x="25400" y="68580"/>
                  </a:moveTo>
                  <a:lnTo>
                    <a:pt x="0" y="68580"/>
                  </a:lnTo>
                  <a:lnTo>
                    <a:pt x="0" y="74929"/>
                  </a:lnTo>
                  <a:lnTo>
                    <a:pt x="25400" y="74929"/>
                  </a:lnTo>
                  <a:lnTo>
                    <a:pt x="25400" y="68580"/>
                  </a:lnTo>
                  <a:close/>
                </a:path>
                <a:path w="25400" h="674370">
                  <a:moveTo>
                    <a:pt x="25400" y="74930"/>
                  </a:moveTo>
                  <a:lnTo>
                    <a:pt x="0" y="74930"/>
                  </a:lnTo>
                  <a:lnTo>
                    <a:pt x="0" y="81279"/>
                  </a:lnTo>
                  <a:lnTo>
                    <a:pt x="25400" y="81279"/>
                  </a:lnTo>
                  <a:lnTo>
                    <a:pt x="25400" y="74930"/>
                  </a:lnTo>
                  <a:close/>
                </a:path>
                <a:path w="25400" h="674370">
                  <a:moveTo>
                    <a:pt x="25400" y="81280"/>
                  </a:moveTo>
                  <a:lnTo>
                    <a:pt x="0" y="81280"/>
                  </a:lnTo>
                  <a:lnTo>
                    <a:pt x="0" y="100329"/>
                  </a:lnTo>
                  <a:lnTo>
                    <a:pt x="25400" y="100329"/>
                  </a:lnTo>
                  <a:lnTo>
                    <a:pt x="25400" y="81280"/>
                  </a:lnTo>
                  <a:close/>
                </a:path>
                <a:path w="25400" h="674370">
                  <a:moveTo>
                    <a:pt x="25400" y="100330"/>
                  </a:moveTo>
                  <a:lnTo>
                    <a:pt x="0" y="100330"/>
                  </a:lnTo>
                  <a:lnTo>
                    <a:pt x="0" y="106679"/>
                  </a:lnTo>
                  <a:lnTo>
                    <a:pt x="25400" y="106679"/>
                  </a:lnTo>
                  <a:lnTo>
                    <a:pt x="25400" y="100330"/>
                  </a:lnTo>
                  <a:close/>
                </a:path>
                <a:path w="25400" h="674370">
                  <a:moveTo>
                    <a:pt x="25400" y="106680"/>
                  </a:moveTo>
                  <a:lnTo>
                    <a:pt x="0" y="106680"/>
                  </a:lnTo>
                  <a:lnTo>
                    <a:pt x="0" y="119379"/>
                  </a:lnTo>
                  <a:lnTo>
                    <a:pt x="25400" y="119379"/>
                  </a:lnTo>
                  <a:lnTo>
                    <a:pt x="25400" y="106680"/>
                  </a:lnTo>
                  <a:close/>
                </a:path>
                <a:path w="25400" h="674370">
                  <a:moveTo>
                    <a:pt x="25400" y="119380"/>
                  </a:moveTo>
                  <a:lnTo>
                    <a:pt x="0" y="119380"/>
                  </a:lnTo>
                  <a:lnTo>
                    <a:pt x="0" y="125729"/>
                  </a:lnTo>
                  <a:lnTo>
                    <a:pt x="25400" y="125729"/>
                  </a:lnTo>
                  <a:lnTo>
                    <a:pt x="25400" y="119380"/>
                  </a:lnTo>
                  <a:close/>
                </a:path>
                <a:path w="25400" h="674370">
                  <a:moveTo>
                    <a:pt x="25400" y="125730"/>
                  </a:moveTo>
                  <a:lnTo>
                    <a:pt x="0" y="125730"/>
                  </a:lnTo>
                  <a:lnTo>
                    <a:pt x="0" y="144779"/>
                  </a:lnTo>
                  <a:lnTo>
                    <a:pt x="25400" y="144779"/>
                  </a:lnTo>
                  <a:lnTo>
                    <a:pt x="25400" y="125730"/>
                  </a:lnTo>
                  <a:close/>
                </a:path>
                <a:path w="25400" h="674370">
                  <a:moveTo>
                    <a:pt x="25400" y="144780"/>
                  </a:moveTo>
                  <a:lnTo>
                    <a:pt x="0" y="144780"/>
                  </a:lnTo>
                  <a:lnTo>
                    <a:pt x="0" y="151129"/>
                  </a:lnTo>
                  <a:lnTo>
                    <a:pt x="25400" y="151129"/>
                  </a:lnTo>
                  <a:lnTo>
                    <a:pt x="25400" y="144780"/>
                  </a:lnTo>
                  <a:close/>
                </a:path>
                <a:path w="25400" h="674370">
                  <a:moveTo>
                    <a:pt x="25400" y="151130"/>
                  </a:moveTo>
                  <a:lnTo>
                    <a:pt x="0" y="151130"/>
                  </a:lnTo>
                  <a:lnTo>
                    <a:pt x="0" y="157479"/>
                  </a:lnTo>
                  <a:lnTo>
                    <a:pt x="25400" y="157479"/>
                  </a:lnTo>
                  <a:lnTo>
                    <a:pt x="25400" y="151130"/>
                  </a:lnTo>
                  <a:close/>
                </a:path>
                <a:path w="25400" h="674370">
                  <a:moveTo>
                    <a:pt x="25400" y="157480"/>
                  </a:moveTo>
                  <a:lnTo>
                    <a:pt x="0" y="157480"/>
                  </a:lnTo>
                  <a:lnTo>
                    <a:pt x="0" y="163829"/>
                  </a:lnTo>
                  <a:lnTo>
                    <a:pt x="25400" y="163829"/>
                  </a:lnTo>
                  <a:lnTo>
                    <a:pt x="25400" y="157480"/>
                  </a:lnTo>
                  <a:close/>
                </a:path>
                <a:path w="25400" h="674370">
                  <a:moveTo>
                    <a:pt x="25400" y="163830"/>
                  </a:moveTo>
                  <a:lnTo>
                    <a:pt x="0" y="163830"/>
                  </a:lnTo>
                  <a:lnTo>
                    <a:pt x="0" y="170179"/>
                  </a:lnTo>
                  <a:lnTo>
                    <a:pt x="25400" y="170179"/>
                  </a:lnTo>
                  <a:lnTo>
                    <a:pt x="25400" y="163830"/>
                  </a:lnTo>
                  <a:close/>
                </a:path>
                <a:path w="25400" h="674370">
                  <a:moveTo>
                    <a:pt x="25400" y="170180"/>
                  </a:moveTo>
                  <a:lnTo>
                    <a:pt x="0" y="170180"/>
                  </a:lnTo>
                  <a:lnTo>
                    <a:pt x="0" y="176529"/>
                  </a:lnTo>
                  <a:lnTo>
                    <a:pt x="25400" y="176529"/>
                  </a:lnTo>
                  <a:lnTo>
                    <a:pt x="25400" y="170180"/>
                  </a:lnTo>
                  <a:close/>
                </a:path>
                <a:path w="25400" h="674370">
                  <a:moveTo>
                    <a:pt x="25400" y="176530"/>
                  </a:moveTo>
                  <a:lnTo>
                    <a:pt x="0" y="176530"/>
                  </a:lnTo>
                  <a:lnTo>
                    <a:pt x="0" y="182879"/>
                  </a:lnTo>
                  <a:lnTo>
                    <a:pt x="25400" y="182879"/>
                  </a:lnTo>
                  <a:lnTo>
                    <a:pt x="25400" y="176530"/>
                  </a:lnTo>
                  <a:close/>
                </a:path>
                <a:path w="25400" h="674370">
                  <a:moveTo>
                    <a:pt x="25400" y="182880"/>
                  </a:moveTo>
                  <a:lnTo>
                    <a:pt x="0" y="182880"/>
                  </a:lnTo>
                  <a:lnTo>
                    <a:pt x="0" y="195579"/>
                  </a:lnTo>
                  <a:lnTo>
                    <a:pt x="25400" y="195579"/>
                  </a:lnTo>
                  <a:lnTo>
                    <a:pt x="25400" y="182880"/>
                  </a:lnTo>
                  <a:close/>
                </a:path>
                <a:path w="25400" h="674370">
                  <a:moveTo>
                    <a:pt x="25400" y="195580"/>
                  </a:moveTo>
                  <a:lnTo>
                    <a:pt x="0" y="195580"/>
                  </a:lnTo>
                  <a:lnTo>
                    <a:pt x="0" y="201929"/>
                  </a:lnTo>
                  <a:lnTo>
                    <a:pt x="25400" y="201929"/>
                  </a:lnTo>
                  <a:lnTo>
                    <a:pt x="25400" y="195580"/>
                  </a:lnTo>
                  <a:close/>
                </a:path>
                <a:path w="25400" h="674370">
                  <a:moveTo>
                    <a:pt x="25400" y="201930"/>
                  </a:moveTo>
                  <a:lnTo>
                    <a:pt x="0" y="201930"/>
                  </a:lnTo>
                  <a:lnTo>
                    <a:pt x="0" y="208279"/>
                  </a:lnTo>
                  <a:lnTo>
                    <a:pt x="25400" y="208279"/>
                  </a:lnTo>
                  <a:lnTo>
                    <a:pt x="25400" y="201930"/>
                  </a:lnTo>
                  <a:close/>
                </a:path>
                <a:path w="25400" h="674370">
                  <a:moveTo>
                    <a:pt x="25400" y="208280"/>
                  </a:moveTo>
                  <a:lnTo>
                    <a:pt x="0" y="208280"/>
                  </a:lnTo>
                  <a:lnTo>
                    <a:pt x="0" y="214629"/>
                  </a:lnTo>
                  <a:lnTo>
                    <a:pt x="25400" y="214629"/>
                  </a:lnTo>
                  <a:lnTo>
                    <a:pt x="25400" y="208280"/>
                  </a:lnTo>
                  <a:close/>
                </a:path>
                <a:path w="25400" h="674370">
                  <a:moveTo>
                    <a:pt x="25400" y="214630"/>
                  </a:moveTo>
                  <a:lnTo>
                    <a:pt x="0" y="214630"/>
                  </a:lnTo>
                  <a:lnTo>
                    <a:pt x="0" y="220979"/>
                  </a:lnTo>
                  <a:lnTo>
                    <a:pt x="25400" y="220979"/>
                  </a:lnTo>
                  <a:lnTo>
                    <a:pt x="25400" y="214630"/>
                  </a:lnTo>
                  <a:close/>
                </a:path>
                <a:path w="25400" h="674370">
                  <a:moveTo>
                    <a:pt x="25400" y="220980"/>
                  </a:moveTo>
                  <a:lnTo>
                    <a:pt x="0" y="220980"/>
                  </a:lnTo>
                  <a:lnTo>
                    <a:pt x="0" y="227329"/>
                  </a:lnTo>
                  <a:lnTo>
                    <a:pt x="25400" y="227329"/>
                  </a:lnTo>
                  <a:lnTo>
                    <a:pt x="25400" y="220980"/>
                  </a:lnTo>
                  <a:close/>
                </a:path>
                <a:path w="25400" h="674370">
                  <a:moveTo>
                    <a:pt x="25400" y="227330"/>
                  </a:moveTo>
                  <a:lnTo>
                    <a:pt x="0" y="227330"/>
                  </a:lnTo>
                  <a:lnTo>
                    <a:pt x="0" y="233679"/>
                  </a:lnTo>
                  <a:lnTo>
                    <a:pt x="25400" y="233679"/>
                  </a:lnTo>
                  <a:lnTo>
                    <a:pt x="25400" y="227330"/>
                  </a:lnTo>
                  <a:close/>
                </a:path>
                <a:path w="25400" h="674370">
                  <a:moveTo>
                    <a:pt x="25400" y="233680"/>
                  </a:moveTo>
                  <a:lnTo>
                    <a:pt x="0" y="233680"/>
                  </a:lnTo>
                  <a:lnTo>
                    <a:pt x="0" y="240029"/>
                  </a:lnTo>
                  <a:lnTo>
                    <a:pt x="25400" y="240029"/>
                  </a:lnTo>
                  <a:lnTo>
                    <a:pt x="25400" y="233680"/>
                  </a:lnTo>
                  <a:close/>
                </a:path>
                <a:path w="25400" h="674370">
                  <a:moveTo>
                    <a:pt x="25400" y="240030"/>
                  </a:moveTo>
                  <a:lnTo>
                    <a:pt x="0" y="240030"/>
                  </a:lnTo>
                  <a:lnTo>
                    <a:pt x="0" y="246379"/>
                  </a:lnTo>
                  <a:lnTo>
                    <a:pt x="25400" y="246379"/>
                  </a:lnTo>
                  <a:lnTo>
                    <a:pt x="25400" y="240030"/>
                  </a:lnTo>
                  <a:close/>
                </a:path>
                <a:path w="25400" h="674370">
                  <a:moveTo>
                    <a:pt x="25400" y="246380"/>
                  </a:moveTo>
                  <a:lnTo>
                    <a:pt x="0" y="246380"/>
                  </a:lnTo>
                  <a:lnTo>
                    <a:pt x="0" y="252729"/>
                  </a:lnTo>
                  <a:lnTo>
                    <a:pt x="25400" y="252729"/>
                  </a:lnTo>
                  <a:lnTo>
                    <a:pt x="25400" y="246380"/>
                  </a:lnTo>
                  <a:close/>
                </a:path>
                <a:path w="25400" h="674370">
                  <a:moveTo>
                    <a:pt x="25400" y="252730"/>
                  </a:moveTo>
                  <a:lnTo>
                    <a:pt x="0" y="252730"/>
                  </a:lnTo>
                  <a:lnTo>
                    <a:pt x="0" y="265429"/>
                  </a:lnTo>
                  <a:lnTo>
                    <a:pt x="25400" y="265429"/>
                  </a:lnTo>
                  <a:lnTo>
                    <a:pt x="25400" y="252730"/>
                  </a:lnTo>
                  <a:close/>
                </a:path>
                <a:path w="25400" h="674370">
                  <a:moveTo>
                    <a:pt x="25400" y="265430"/>
                  </a:moveTo>
                  <a:lnTo>
                    <a:pt x="0" y="265430"/>
                  </a:lnTo>
                  <a:lnTo>
                    <a:pt x="0" y="271779"/>
                  </a:lnTo>
                  <a:lnTo>
                    <a:pt x="25400" y="271779"/>
                  </a:lnTo>
                  <a:lnTo>
                    <a:pt x="25400" y="265430"/>
                  </a:lnTo>
                  <a:close/>
                </a:path>
                <a:path w="25400" h="674370">
                  <a:moveTo>
                    <a:pt x="25400" y="271780"/>
                  </a:moveTo>
                  <a:lnTo>
                    <a:pt x="0" y="271780"/>
                  </a:lnTo>
                  <a:lnTo>
                    <a:pt x="0" y="278129"/>
                  </a:lnTo>
                  <a:lnTo>
                    <a:pt x="25400" y="278129"/>
                  </a:lnTo>
                  <a:lnTo>
                    <a:pt x="25400" y="271780"/>
                  </a:lnTo>
                  <a:close/>
                </a:path>
                <a:path w="25400" h="674370">
                  <a:moveTo>
                    <a:pt x="25400" y="278130"/>
                  </a:moveTo>
                  <a:lnTo>
                    <a:pt x="0" y="278130"/>
                  </a:lnTo>
                  <a:lnTo>
                    <a:pt x="0" y="284479"/>
                  </a:lnTo>
                  <a:lnTo>
                    <a:pt x="25400" y="284479"/>
                  </a:lnTo>
                  <a:lnTo>
                    <a:pt x="25400" y="278130"/>
                  </a:lnTo>
                  <a:close/>
                </a:path>
                <a:path w="25400" h="674370">
                  <a:moveTo>
                    <a:pt x="25400" y="284480"/>
                  </a:moveTo>
                  <a:lnTo>
                    <a:pt x="0" y="284480"/>
                  </a:lnTo>
                  <a:lnTo>
                    <a:pt x="0" y="290829"/>
                  </a:lnTo>
                  <a:lnTo>
                    <a:pt x="25400" y="290829"/>
                  </a:lnTo>
                  <a:lnTo>
                    <a:pt x="25400" y="284480"/>
                  </a:lnTo>
                  <a:close/>
                </a:path>
                <a:path w="25400" h="674370">
                  <a:moveTo>
                    <a:pt x="25400" y="290830"/>
                  </a:moveTo>
                  <a:lnTo>
                    <a:pt x="0" y="290830"/>
                  </a:lnTo>
                  <a:lnTo>
                    <a:pt x="0" y="297179"/>
                  </a:lnTo>
                  <a:lnTo>
                    <a:pt x="25400" y="297179"/>
                  </a:lnTo>
                  <a:lnTo>
                    <a:pt x="25400" y="290830"/>
                  </a:lnTo>
                  <a:close/>
                </a:path>
                <a:path w="25400" h="674370">
                  <a:moveTo>
                    <a:pt x="25400" y="297180"/>
                  </a:moveTo>
                  <a:lnTo>
                    <a:pt x="0" y="297180"/>
                  </a:lnTo>
                  <a:lnTo>
                    <a:pt x="0" y="303529"/>
                  </a:lnTo>
                  <a:lnTo>
                    <a:pt x="25400" y="303529"/>
                  </a:lnTo>
                  <a:lnTo>
                    <a:pt x="25400" y="297180"/>
                  </a:lnTo>
                  <a:close/>
                </a:path>
                <a:path w="25400" h="674370">
                  <a:moveTo>
                    <a:pt x="25400" y="303530"/>
                  </a:moveTo>
                  <a:lnTo>
                    <a:pt x="0" y="303530"/>
                  </a:lnTo>
                  <a:lnTo>
                    <a:pt x="0" y="309879"/>
                  </a:lnTo>
                  <a:lnTo>
                    <a:pt x="25400" y="309879"/>
                  </a:lnTo>
                  <a:lnTo>
                    <a:pt x="25400" y="303530"/>
                  </a:lnTo>
                  <a:close/>
                </a:path>
                <a:path w="25400" h="674370">
                  <a:moveTo>
                    <a:pt x="25400" y="309880"/>
                  </a:moveTo>
                  <a:lnTo>
                    <a:pt x="0" y="309880"/>
                  </a:lnTo>
                  <a:lnTo>
                    <a:pt x="0" y="316229"/>
                  </a:lnTo>
                  <a:lnTo>
                    <a:pt x="25400" y="316229"/>
                  </a:lnTo>
                  <a:lnTo>
                    <a:pt x="25400" y="309880"/>
                  </a:lnTo>
                  <a:close/>
                </a:path>
                <a:path w="25400" h="674370">
                  <a:moveTo>
                    <a:pt x="25400" y="316230"/>
                  </a:moveTo>
                  <a:lnTo>
                    <a:pt x="0" y="316230"/>
                  </a:lnTo>
                  <a:lnTo>
                    <a:pt x="0" y="322579"/>
                  </a:lnTo>
                  <a:lnTo>
                    <a:pt x="25400" y="322579"/>
                  </a:lnTo>
                  <a:lnTo>
                    <a:pt x="25400" y="316230"/>
                  </a:lnTo>
                  <a:close/>
                </a:path>
                <a:path w="25400" h="674370">
                  <a:moveTo>
                    <a:pt x="25400" y="322580"/>
                  </a:moveTo>
                  <a:lnTo>
                    <a:pt x="0" y="322580"/>
                  </a:lnTo>
                  <a:lnTo>
                    <a:pt x="0" y="328929"/>
                  </a:lnTo>
                  <a:lnTo>
                    <a:pt x="25400" y="328929"/>
                  </a:lnTo>
                  <a:lnTo>
                    <a:pt x="25400" y="322580"/>
                  </a:lnTo>
                  <a:close/>
                </a:path>
                <a:path w="25400" h="674370">
                  <a:moveTo>
                    <a:pt x="25400" y="328930"/>
                  </a:moveTo>
                  <a:lnTo>
                    <a:pt x="0" y="328930"/>
                  </a:lnTo>
                  <a:lnTo>
                    <a:pt x="0" y="335279"/>
                  </a:lnTo>
                  <a:lnTo>
                    <a:pt x="25400" y="335279"/>
                  </a:lnTo>
                  <a:lnTo>
                    <a:pt x="25400" y="328930"/>
                  </a:lnTo>
                  <a:close/>
                </a:path>
                <a:path w="25400" h="674370">
                  <a:moveTo>
                    <a:pt x="25400" y="335280"/>
                  </a:moveTo>
                  <a:lnTo>
                    <a:pt x="0" y="335280"/>
                  </a:lnTo>
                  <a:lnTo>
                    <a:pt x="0" y="341629"/>
                  </a:lnTo>
                  <a:lnTo>
                    <a:pt x="25400" y="341629"/>
                  </a:lnTo>
                  <a:lnTo>
                    <a:pt x="25400" y="335280"/>
                  </a:lnTo>
                  <a:close/>
                </a:path>
                <a:path w="25400" h="674370">
                  <a:moveTo>
                    <a:pt x="25400" y="341630"/>
                  </a:moveTo>
                  <a:lnTo>
                    <a:pt x="0" y="341630"/>
                  </a:lnTo>
                  <a:lnTo>
                    <a:pt x="0" y="347979"/>
                  </a:lnTo>
                  <a:lnTo>
                    <a:pt x="25400" y="347979"/>
                  </a:lnTo>
                  <a:lnTo>
                    <a:pt x="25400" y="341630"/>
                  </a:lnTo>
                  <a:close/>
                </a:path>
                <a:path w="25400" h="674370">
                  <a:moveTo>
                    <a:pt x="25400" y="347980"/>
                  </a:moveTo>
                  <a:lnTo>
                    <a:pt x="0" y="347980"/>
                  </a:lnTo>
                  <a:lnTo>
                    <a:pt x="0" y="354329"/>
                  </a:lnTo>
                  <a:lnTo>
                    <a:pt x="25400" y="354329"/>
                  </a:lnTo>
                  <a:lnTo>
                    <a:pt x="25400" y="347980"/>
                  </a:lnTo>
                  <a:close/>
                </a:path>
                <a:path w="25400" h="674370">
                  <a:moveTo>
                    <a:pt x="25400" y="354330"/>
                  </a:moveTo>
                  <a:lnTo>
                    <a:pt x="0" y="354330"/>
                  </a:lnTo>
                  <a:lnTo>
                    <a:pt x="0" y="360679"/>
                  </a:lnTo>
                  <a:lnTo>
                    <a:pt x="25400" y="360679"/>
                  </a:lnTo>
                  <a:lnTo>
                    <a:pt x="25400" y="354330"/>
                  </a:lnTo>
                  <a:close/>
                </a:path>
                <a:path w="25400" h="674370">
                  <a:moveTo>
                    <a:pt x="25400" y="360680"/>
                  </a:moveTo>
                  <a:lnTo>
                    <a:pt x="0" y="360680"/>
                  </a:lnTo>
                  <a:lnTo>
                    <a:pt x="0" y="367029"/>
                  </a:lnTo>
                  <a:lnTo>
                    <a:pt x="25400" y="367029"/>
                  </a:lnTo>
                  <a:lnTo>
                    <a:pt x="25400" y="360680"/>
                  </a:lnTo>
                  <a:close/>
                </a:path>
                <a:path w="25400" h="674370">
                  <a:moveTo>
                    <a:pt x="25400" y="367030"/>
                  </a:moveTo>
                  <a:lnTo>
                    <a:pt x="0" y="367030"/>
                  </a:lnTo>
                  <a:lnTo>
                    <a:pt x="0" y="373379"/>
                  </a:lnTo>
                  <a:lnTo>
                    <a:pt x="25400" y="373379"/>
                  </a:lnTo>
                  <a:lnTo>
                    <a:pt x="25400" y="367030"/>
                  </a:lnTo>
                  <a:close/>
                </a:path>
                <a:path w="25400" h="674370">
                  <a:moveTo>
                    <a:pt x="25400" y="373380"/>
                  </a:moveTo>
                  <a:lnTo>
                    <a:pt x="0" y="373380"/>
                  </a:lnTo>
                  <a:lnTo>
                    <a:pt x="0" y="392429"/>
                  </a:lnTo>
                  <a:lnTo>
                    <a:pt x="25400" y="392429"/>
                  </a:lnTo>
                  <a:lnTo>
                    <a:pt x="25400" y="373380"/>
                  </a:lnTo>
                  <a:close/>
                </a:path>
                <a:path w="25400" h="674370">
                  <a:moveTo>
                    <a:pt x="25400" y="392430"/>
                  </a:moveTo>
                  <a:lnTo>
                    <a:pt x="0" y="392430"/>
                  </a:lnTo>
                  <a:lnTo>
                    <a:pt x="0" y="398779"/>
                  </a:lnTo>
                  <a:lnTo>
                    <a:pt x="25400" y="398779"/>
                  </a:lnTo>
                  <a:lnTo>
                    <a:pt x="25400" y="392430"/>
                  </a:lnTo>
                  <a:close/>
                </a:path>
                <a:path w="25400" h="674370">
                  <a:moveTo>
                    <a:pt x="25400" y="398780"/>
                  </a:moveTo>
                  <a:lnTo>
                    <a:pt x="0" y="398780"/>
                  </a:lnTo>
                  <a:lnTo>
                    <a:pt x="0" y="436879"/>
                  </a:lnTo>
                  <a:lnTo>
                    <a:pt x="25400" y="436879"/>
                  </a:lnTo>
                  <a:lnTo>
                    <a:pt x="25400" y="398780"/>
                  </a:lnTo>
                  <a:close/>
                </a:path>
                <a:path w="25400" h="674370">
                  <a:moveTo>
                    <a:pt x="25400" y="436880"/>
                  </a:moveTo>
                  <a:lnTo>
                    <a:pt x="0" y="436880"/>
                  </a:lnTo>
                  <a:lnTo>
                    <a:pt x="0" y="443229"/>
                  </a:lnTo>
                  <a:lnTo>
                    <a:pt x="25400" y="443229"/>
                  </a:lnTo>
                  <a:lnTo>
                    <a:pt x="25400" y="436880"/>
                  </a:lnTo>
                  <a:close/>
                </a:path>
                <a:path w="25400" h="674370">
                  <a:moveTo>
                    <a:pt x="25400" y="443230"/>
                  </a:moveTo>
                  <a:lnTo>
                    <a:pt x="0" y="443230"/>
                  </a:lnTo>
                  <a:lnTo>
                    <a:pt x="0" y="455929"/>
                  </a:lnTo>
                  <a:lnTo>
                    <a:pt x="25400" y="455929"/>
                  </a:lnTo>
                  <a:lnTo>
                    <a:pt x="25400" y="443230"/>
                  </a:lnTo>
                  <a:close/>
                </a:path>
                <a:path w="25400" h="674370">
                  <a:moveTo>
                    <a:pt x="25400" y="455930"/>
                  </a:moveTo>
                  <a:lnTo>
                    <a:pt x="0" y="455930"/>
                  </a:lnTo>
                  <a:lnTo>
                    <a:pt x="0" y="462279"/>
                  </a:lnTo>
                  <a:lnTo>
                    <a:pt x="25400" y="462279"/>
                  </a:lnTo>
                  <a:lnTo>
                    <a:pt x="25400" y="455930"/>
                  </a:lnTo>
                  <a:close/>
                </a:path>
                <a:path w="25400" h="674370">
                  <a:moveTo>
                    <a:pt x="25400" y="462280"/>
                  </a:moveTo>
                  <a:lnTo>
                    <a:pt x="0" y="462280"/>
                  </a:lnTo>
                  <a:lnTo>
                    <a:pt x="0" y="474979"/>
                  </a:lnTo>
                  <a:lnTo>
                    <a:pt x="25400" y="474979"/>
                  </a:lnTo>
                  <a:lnTo>
                    <a:pt x="25400" y="462280"/>
                  </a:lnTo>
                  <a:close/>
                </a:path>
                <a:path w="25400" h="674370">
                  <a:moveTo>
                    <a:pt x="25400" y="474980"/>
                  </a:moveTo>
                  <a:lnTo>
                    <a:pt x="0" y="474980"/>
                  </a:lnTo>
                  <a:lnTo>
                    <a:pt x="0" y="481329"/>
                  </a:lnTo>
                  <a:lnTo>
                    <a:pt x="25400" y="481329"/>
                  </a:lnTo>
                  <a:lnTo>
                    <a:pt x="25400" y="474980"/>
                  </a:lnTo>
                  <a:close/>
                </a:path>
                <a:path w="25400" h="674370">
                  <a:moveTo>
                    <a:pt x="25400" y="481330"/>
                  </a:moveTo>
                  <a:lnTo>
                    <a:pt x="0" y="481330"/>
                  </a:lnTo>
                  <a:lnTo>
                    <a:pt x="0" y="494029"/>
                  </a:lnTo>
                  <a:lnTo>
                    <a:pt x="25400" y="494029"/>
                  </a:lnTo>
                  <a:lnTo>
                    <a:pt x="25400" y="481330"/>
                  </a:lnTo>
                  <a:close/>
                </a:path>
                <a:path w="25400" h="674370">
                  <a:moveTo>
                    <a:pt x="25400" y="494030"/>
                  </a:moveTo>
                  <a:lnTo>
                    <a:pt x="0" y="494030"/>
                  </a:lnTo>
                  <a:lnTo>
                    <a:pt x="0" y="500379"/>
                  </a:lnTo>
                  <a:lnTo>
                    <a:pt x="25400" y="500379"/>
                  </a:lnTo>
                  <a:lnTo>
                    <a:pt x="25400" y="494030"/>
                  </a:lnTo>
                  <a:close/>
                </a:path>
                <a:path w="25400" h="674370">
                  <a:moveTo>
                    <a:pt x="25400" y="500380"/>
                  </a:moveTo>
                  <a:lnTo>
                    <a:pt x="0" y="500380"/>
                  </a:lnTo>
                  <a:lnTo>
                    <a:pt x="0" y="506729"/>
                  </a:lnTo>
                  <a:lnTo>
                    <a:pt x="25400" y="506729"/>
                  </a:lnTo>
                  <a:lnTo>
                    <a:pt x="25400" y="500380"/>
                  </a:lnTo>
                  <a:close/>
                </a:path>
                <a:path w="25400" h="674370">
                  <a:moveTo>
                    <a:pt x="25400" y="506730"/>
                  </a:moveTo>
                  <a:lnTo>
                    <a:pt x="0" y="506730"/>
                  </a:lnTo>
                  <a:lnTo>
                    <a:pt x="0" y="513079"/>
                  </a:lnTo>
                  <a:lnTo>
                    <a:pt x="25400" y="513079"/>
                  </a:lnTo>
                  <a:lnTo>
                    <a:pt x="25400" y="506730"/>
                  </a:lnTo>
                  <a:close/>
                </a:path>
                <a:path w="25400" h="674370">
                  <a:moveTo>
                    <a:pt x="25400" y="513080"/>
                  </a:moveTo>
                  <a:lnTo>
                    <a:pt x="0" y="513080"/>
                  </a:lnTo>
                  <a:lnTo>
                    <a:pt x="0" y="519429"/>
                  </a:lnTo>
                  <a:lnTo>
                    <a:pt x="25400" y="519429"/>
                  </a:lnTo>
                  <a:lnTo>
                    <a:pt x="25400" y="513080"/>
                  </a:lnTo>
                  <a:close/>
                </a:path>
                <a:path w="25400" h="674370">
                  <a:moveTo>
                    <a:pt x="25400" y="519430"/>
                  </a:moveTo>
                  <a:lnTo>
                    <a:pt x="0" y="519430"/>
                  </a:lnTo>
                  <a:lnTo>
                    <a:pt x="0" y="525779"/>
                  </a:lnTo>
                  <a:lnTo>
                    <a:pt x="25400" y="525779"/>
                  </a:lnTo>
                  <a:lnTo>
                    <a:pt x="25400" y="519430"/>
                  </a:lnTo>
                  <a:close/>
                </a:path>
                <a:path w="25400" h="674370">
                  <a:moveTo>
                    <a:pt x="25400" y="525780"/>
                  </a:moveTo>
                  <a:lnTo>
                    <a:pt x="0" y="525780"/>
                  </a:lnTo>
                  <a:lnTo>
                    <a:pt x="0" y="532129"/>
                  </a:lnTo>
                  <a:lnTo>
                    <a:pt x="25400" y="532129"/>
                  </a:lnTo>
                  <a:lnTo>
                    <a:pt x="25400" y="525780"/>
                  </a:lnTo>
                  <a:close/>
                </a:path>
                <a:path w="25400" h="674370">
                  <a:moveTo>
                    <a:pt x="25400" y="532130"/>
                  </a:moveTo>
                  <a:lnTo>
                    <a:pt x="0" y="532130"/>
                  </a:lnTo>
                  <a:lnTo>
                    <a:pt x="0" y="538479"/>
                  </a:lnTo>
                  <a:lnTo>
                    <a:pt x="25400" y="538479"/>
                  </a:lnTo>
                  <a:lnTo>
                    <a:pt x="25400" y="532130"/>
                  </a:lnTo>
                  <a:close/>
                </a:path>
                <a:path w="25400" h="674370">
                  <a:moveTo>
                    <a:pt x="25400" y="538480"/>
                  </a:moveTo>
                  <a:lnTo>
                    <a:pt x="0" y="538480"/>
                  </a:lnTo>
                  <a:lnTo>
                    <a:pt x="0" y="544829"/>
                  </a:lnTo>
                  <a:lnTo>
                    <a:pt x="25400" y="544829"/>
                  </a:lnTo>
                  <a:lnTo>
                    <a:pt x="25400" y="538480"/>
                  </a:lnTo>
                  <a:close/>
                </a:path>
                <a:path w="25400" h="674370">
                  <a:moveTo>
                    <a:pt x="25400" y="544830"/>
                  </a:moveTo>
                  <a:lnTo>
                    <a:pt x="0" y="544830"/>
                  </a:lnTo>
                  <a:lnTo>
                    <a:pt x="0" y="551179"/>
                  </a:lnTo>
                  <a:lnTo>
                    <a:pt x="25400" y="551179"/>
                  </a:lnTo>
                  <a:lnTo>
                    <a:pt x="25400" y="544830"/>
                  </a:lnTo>
                  <a:close/>
                </a:path>
                <a:path w="25400" h="674370">
                  <a:moveTo>
                    <a:pt x="25400" y="551180"/>
                  </a:moveTo>
                  <a:lnTo>
                    <a:pt x="0" y="551180"/>
                  </a:lnTo>
                  <a:lnTo>
                    <a:pt x="0" y="557529"/>
                  </a:lnTo>
                  <a:lnTo>
                    <a:pt x="25400" y="557529"/>
                  </a:lnTo>
                  <a:lnTo>
                    <a:pt x="25400" y="551180"/>
                  </a:lnTo>
                  <a:close/>
                </a:path>
                <a:path w="25400" h="674370">
                  <a:moveTo>
                    <a:pt x="25400" y="557530"/>
                  </a:moveTo>
                  <a:lnTo>
                    <a:pt x="0" y="557530"/>
                  </a:lnTo>
                  <a:lnTo>
                    <a:pt x="0" y="563879"/>
                  </a:lnTo>
                  <a:lnTo>
                    <a:pt x="25400" y="563879"/>
                  </a:lnTo>
                  <a:lnTo>
                    <a:pt x="25400" y="557530"/>
                  </a:lnTo>
                  <a:close/>
                </a:path>
                <a:path w="25400" h="674370">
                  <a:moveTo>
                    <a:pt x="25400" y="563880"/>
                  </a:moveTo>
                  <a:lnTo>
                    <a:pt x="0" y="563880"/>
                  </a:lnTo>
                  <a:lnTo>
                    <a:pt x="0" y="570229"/>
                  </a:lnTo>
                  <a:lnTo>
                    <a:pt x="25400" y="570229"/>
                  </a:lnTo>
                  <a:lnTo>
                    <a:pt x="25400" y="563880"/>
                  </a:lnTo>
                  <a:close/>
                </a:path>
                <a:path w="25400" h="674370">
                  <a:moveTo>
                    <a:pt x="25400" y="570230"/>
                  </a:moveTo>
                  <a:lnTo>
                    <a:pt x="0" y="570230"/>
                  </a:lnTo>
                  <a:lnTo>
                    <a:pt x="0" y="576579"/>
                  </a:lnTo>
                  <a:lnTo>
                    <a:pt x="25400" y="576579"/>
                  </a:lnTo>
                  <a:lnTo>
                    <a:pt x="25400" y="570230"/>
                  </a:lnTo>
                  <a:close/>
                </a:path>
                <a:path w="25400" h="674370">
                  <a:moveTo>
                    <a:pt x="25400" y="576580"/>
                  </a:moveTo>
                  <a:lnTo>
                    <a:pt x="0" y="576580"/>
                  </a:lnTo>
                  <a:lnTo>
                    <a:pt x="0" y="582929"/>
                  </a:lnTo>
                  <a:lnTo>
                    <a:pt x="25400" y="582929"/>
                  </a:lnTo>
                  <a:lnTo>
                    <a:pt x="25400" y="576580"/>
                  </a:lnTo>
                  <a:close/>
                </a:path>
                <a:path w="25400" h="674370">
                  <a:moveTo>
                    <a:pt x="25400" y="582930"/>
                  </a:moveTo>
                  <a:lnTo>
                    <a:pt x="0" y="582930"/>
                  </a:lnTo>
                  <a:lnTo>
                    <a:pt x="0" y="589279"/>
                  </a:lnTo>
                  <a:lnTo>
                    <a:pt x="25400" y="589279"/>
                  </a:lnTo>
                  <a:lnTo>
                    <a:pt x="25400" y="582930"/>
                  </a:lnTo>
                  <a:close/>
                </a:path>
                <a:path w="25400" h="674370">
                  <a:moveTo>
                    <a:pt x="25400" y="589280"/>
                  </a:moveTo>
                  <a:lnTo>
                    <a:pt x="0" y="589280"/>
                  </a:lnTo>
                  <a:lnTo>
                    <a:pt x="0" y="595629"/>
                  </a:lnTo>
                  <a:lnTo>
                    <a:pt x="25400" y="595629"/>
                  </a:lnTo>
                  <a:lnTo>
                    <a:pt x="25400" y="589280"/>
                  </a:lnTo>
                  <a:close/>
                </a:path>
                <a:path w="25400" h="674370">
                  <a:moveTo>
                    <a:pt x="25400" y="595630"/>
                  </a:moveTo>
                  <a:lnTo>
                    <a:pt x="0" y="595630"/>
                  </a:lnTo>
                  <a:lnTo>
                    <a:pt x="0" y="601979"/>
                  </a:lnTo>
                  <a:lnTo>
                    <a:pt x="25400" y="601979"/>
                  </a:lnTo>
                  <a:lnTo>
                    <a:pt x="25400" y="595630"/>
                  </a:lnTo>
                  <a:close/>
                </a:path>
                <a:path w="25400" h="674370">
                  <a:moveTo>
                    <a:pt x="25400" y="601980"/>
                  </a:moveTo>
                  <a:lnTo>
                    <a:pt x="0" y="601980"/>
                  </a:lnTo>
                  <a:lnTo>
                    <a:pt x="0" y="608329"/>
                  </a:lnTo>
                  <a:lnTo>
                    <a:pt x="25400" y="608329"/>
                  </a:lnTo>
                  <a:lnTo>
                    <a:pt x="25400" y="601980"/>
                  </a:lnTo>
                  <a:close/>
                </a:path>
                <a:path w="25400" h="674370">
                  <a:moveTo>
                    <a:pt x="25400" y="608330"/>
                  </a:moveTo>
                  <a:lnTo>
                    <a:pt x="0" y="608330"/>
                  </a:lnTo>
                  <a:lnTo>
                    <a:pt x="0" y="614679"/>
                  </a:lnTo>
                  <a:lnTo>
                    <a:pt x="25400" y="614679"/>
                  </a:lnTo>
                  <a:lnTo>
                    <a:pt x="25400" y="608330"/>
                  </a:lnTo>
                  <a:close/>
                </a:path>
                <a:path w="25400" h="674370">
                  <a:moveTo>
                    <a:pt x="25400" y="614680"/>
                  </a:moveTo>
                  <a:lnTo>
                    <a:pt x="0" y="614680"/>
                  </a:lnTo>
                  <a:lnTo>
                    <a:pt x="0" y="621029"/>
                  </a:lnTo>
                  <a:lnTo>
                    <a:pt x="25400" y="621029"/>
                  </a:lnTo>
                  <a:lnTo>
                    <a:pt x="25400" y="614680"/>
                  </a:lnTo>
                  <a:close/>
                </a:path>
                <a:path w="25400" h="674370">
                  <a:moveTo>
                    <a:pt x="25400" y="621030"/>
                  </a:moveTo>
                  <a:lnTo>
                    <a:pt x="0" y="621030"/>
                  </a:lnTo>
                  <a:lnTo>
                    <a:pt x="0" y="627379"/>
                  </a:lnTo>
                  <a:lnTo>
                    <a:pt x="25400" y="627379"/>
                  </a:lnTo>
                  <a:lnTo>
                    <a:pt x="25400" y="621030"/>
                  </a:lnTo>
                  <a:close/>
                </a:path>
                <a:path w="25400" h="674370">
                  <a:moveTo>
                    <a:pt x="25400" y="627380"/>
                  </a:moveTo>
                  <a:lnTo>
                    <a:pt x="0" y="627380"/>
                  </a:lnTo>
                  <a:lnTo>
                    <a:pt x="0" y="647699"/>
                  </a:lnTo>
                  <a:lnTo>
                    <a:pt x="25400" y="647699"/>
                  </a:lnTo>
                  <a:lnTo>
                    <a:pt x="25400" y="627380"/>
                  </a:lnTo>
                  <a:close/>
                </a:path>
                <a:path w="25400" h="674370">
                  <a:moveTo>
                    <a:pt x="25400" y="647700"/>
                  </a:moveTo>
                  <a:lnTo>
                    <a:pt x="0" y="647700"/>
                  </a:lnTo>
                  <a:lnTo>
                    <a:pt x="0" y="654049"/>
                  </a:lnTo>
                  <a:lnTo>
                    <a:pt x="25400" y="654049"/>
                  </a:lnTo>
                  <a:lnTo>
                    <a:pt x="25400" y="647700"/>
                  </a:lnTo>
                  <a:close/>
                </a:path>
                <a:path w="25400" h="674370">
                  <a:moveTo>
                    <a:pt x="25400" y="654050"/>
                  </a:moveTo>
                  <a:lnTo>
                    <a:pt x="0" y="654050"/>
                  </a:lnTo>
                  <a:lnTo>
                    <a:pt x="0" y="660400"/>
                  </a:lnTo>
                  <a:lnTo>
                    <a:pt x="2540" y="660400"/>
                  </a:lnTo>
                  <a:lnTo>
                    <a:pt x="2540" y="661669"/>
                  </a:lnTo>
                  <a:lnTo>
                    <a:pt x="5080" y="661669"/>
                  </a:lnTo>
                  <a:lnTo>
                    <a:pt x="5080" y="662939"/>
                  </a:lnTo>
                  <a:lnTo>
                    <a:pt x="6350" y="662939"/>
                  </a:lnTo>
                  <a:lnTo>
                    <a:pt x="6350" y="664209"/>
                  </a:lnTo>
                  <a:lnTo>
                    <a:pt x="25400" y="664209"/>
                  </a:lnTo>
                  <a:lnTo>
                    <a:pt x="25400" y="654050"/>
                  </a:lnTo>
                  <a:close/>
                </a:path>
                <a:path w="25400" h="674370">
                  <a:moveTo>
                    <a:pt x="25400" y="664210"/>
                  </a:moveTo>
                  <a:lnTo>
                    <a:pt x="8890" y="664210"/>
                  </a:lnTo>
                  <a:lnTo>
                    <a:pt x="8890" y="665479"/>
                  </a:lnTo>
                  <a:lnTo>
                    <a:pt x="10159" y="665479"/>
                  </a:lnTo>
                  <a:lnTo>
                    <a:pt x="10159" y="666749"/>
                  </a:lnTo>
                  <a:lnTo>
                    <a:pt x="12700" y="666749"/>
                  </a:lnTo>
                  <a:lnTo>
                    <a:pt x="12700" y="668019"/>
                  </a:lnTo>
                  <a:lnTo>
                    <a:pt x="15240" y="668019"/>
                  </a:lnTo>
                  <a:lnTo>
                    <a:pt x="15240" y="669289"/>
                  </a:lnTo>
                  <a:lnTo>
                    <a:pt x="16509" y="669289"/>
                  </a:lnTo>
                  <a:lnTo>
                    <a:pt x="16509" y="670559"/>
                  </a:lnTo>
                  <a:lnTo>
                    <a:pt x="25400" y="670559"/>
                  </a:lnTo>
                  <a:lnTo>
                    <a:pt x="25400" y="664210"/>
                  </a:lnTo>
                  <a:close/>
                </a:path>
                <a:path w="25400" h="674370">
                  <a:moveTo>
                    <a:pt x="25400" y="670560"/>
                  </a:moveTo>
                  <a:lnTo>
                    <a:pt x="19050" y="670560"/>
                  </a:lnTo>
                  <a:lnTo>
                    <a:pt x="19050" y="671829"/>
                  </a:lnTo>
                  <a:lnTo>
                    <a:pt x="21590" y="671829"/>
                  </a:lnTo>
                  <a:lnTo>
                    <a:pt x="21590" y="673099"/>
                  </a:lnTo>
                  <a:lnTo>
                    <a:pt x="25400" y="673099"/>
                  </a:lnTo>
                  <a:lnTo>
                    <a:pt x="25400" y="670560"/>
                  </a:lnTo>
                  <a:close/>
                </a:path>
                <a:path w="25400" h="674370">
                  <a:moveTo>
                    <a:pt x="25400" y="673100"/>
                  </a:moveTo>
                  <a:lnTo>
                    <a:pt x="22859" y="673100"/>
                  </a:lnTo>
                  <a:lnTo>
                    <a:pt x="22859" y="674369"/>
                  </a:lnTo>
                  <a:lnTo>
                    <a:pt x="25400" y="674369"/>
                  </a:lnTo>
                  <a:lnTo>
                    <a:pt x="25400" y="673100"/>
                  </a:lnTo>
                  <a:close/>
                </a:path>
              </a:pathLst>
            </a:custGeom>
            <a:solidFill>
              <a:srgbClr val="889FE5"/>
            </a:solidFill>
          </p:spPr>
          <p:txBody>
            <a:bodyPr wrap="square" lIns="0" tIns="0" rIns="0" bIns="0" rtlCol="0"/>
            <a:lstStyle/>
            <a:p>
              <a:endParaRPr/>
            </a:p>
          </p:txBody>
        </p:sp>
        <p:sp>
          <p:nvSpPr>
            <p:cNvPr id="653" name="object 653"/>
            <p:cNvSpPr/>
            <p:nvPr/>
          </p:nvSpPr>
          <p:spPr>
            <a:xfrm>
              <a:off x="920749" y="4584700"/>
              <a:ext cx="25400" cy="662940"/>
            </a:xfrm>
            <a:custGeom>
              <a:avLst/>
              <a:gdLst/>
              <a:ahLst/>
              <a:cxnLst/>
              <a:rect l="l" t="t" r="r" b="b"/>
              <a:pathLst>
                <a:path w="25400" h="662939">
                  <a:moveTo>
                    <a:pt x="6350" y="0"/>
                  </a:moveTo>
                  <a:lnTo>
                    <a:pt x="0" y="0"/>
                  </a:lnTo>
                  <a:lnTo>
                    <a:pt x="0" y="2539"/>
                  </a:lnTo>
                  <a:lnTo>
                    <a:pt x="13969" y="2539"/>
                  </a:lnTo>
                  <a:lnTo>
                    <a:pt x="13969" y="1269"/>
                  </a:lnTo>
                  <a:lnTo>
                    <a:pt x="6350" y="1269"/>
                  </a:lnTo>
                  <a:lnTo>
                    <a:pt x="6350" y="0"/>
                  </a:lnTo>
                  <a:close/>
                </a:path>
                <a:path w="25400" h="662939">
                  <a:moveTo>
                    <a:pt x="21589" y="2540"/>
                  </a:moveTo>
                  <a:lnTo>
                    <a:pt x="0" y="2540"/>
                  </a:lnTo>
                  <a:lnTo>
                    <a:pt x="0" y="8889"/>
                  </a:lnTo>
                  <a:lnTo>
                    <a:pt x="25400" y="8889"/>
                  </a:lnTo>
                  <a:lnTo>
                    <a:pt x="25400" y="3810"/>
                  </a:lnTo>
                  <a:lnTo>
                    <a:pt x="21589" y="3810"/>
                  </a:lnTo>
                  <a:lnTo>
                    <a:pt x="21589" y="2540"/>
                  </a:lnTo>
                  <a:close/>
                </a:path>
                <a:path w="25400" h="662939">
                  <a:moveTo>
                    <a:pt x="25400" y="8890"/>
                  </a:moveTo>
                  <a:lnTo>
                    <a:pt x="0" y="8890"/>
                  </a:lnTo>
                  <a:lnTo>
                    <a:pt x="0" y="15239"/>
                  </a:lnTo>
                  <a:lnTo>
                    <a:pt x="25400" y="15239"/>
                  </a:lnTo>
                  <a:lnTo>
                    <a:pt x="25400" y="8890"/>
                  </a:lnTo>
                  <a:close/>
                </a:path>
                <a:path w="25400" h="662939">
                  <a:moveTo>
                    <a:pt x="25400" y="15240"/>
                  </a:moveTo>
                  <a:lnTo>
                    <a:pt x="0" y="15240"/>
                  </a:lnTo>
                  <a:lnTo>
                    <a:pt x="0" y="21589"/>
                  </a:lnTo>
                  <a:lnTo>
                    <a:pt x="25400" y="21589"/>
                  </a:lnTo>
                  <a:lnTo>
                    <a:pt x="25400" y="15240"/>
                  </a:lnTo>
                  <a:close/>
                </a:path>
                <a:path w="25400" h="662939">
                  <a:moveTo>
                    <a:pt x="25400" y="21590"/>
                  </a:moveTo>
                  <a:lnTo>
                    <a:pt x="0" y="21590"/>
                  </a:lnTo>
                  <a:lnTo>
                    <a:pt x="0" y="27939"/>
                  </a:lnTo>
                  <a:lnTo>
                    <a:pt x="25400" y="27939"/>
                  </a:lnTo>
                  <a:lnTo>
                    <a:pt x="25400" y="21590"/>
                  </a:lnTo>
                  <a:close/>
                </a:path>
                <a:path w="25400" h="662939">
                  <a:moveTo>
                    <a:pt x="25400" y="27940"/>
                  </a:moveTo>
                  <a:lnTo>
                    <a:pt x="0" y="27940"/>
                  </a:lnTo>
                  <a:lnTo>
                    <a:pt x="0" y="34289"/>
                  </a:lnTo>
                  <a:lnTo>
                    <a:pt x="25400" y="34289"/>
                  </a:lnTo>
                  <a:lnTo>
                    <a:pt x="25400" y="27940"/>
                  </a:lnTo>
                  <a:close/>
                </a:path>
                <a:path w="25400" h="662939">
                  <a:moveTo>
                    <a:pt x="25400" y="34290"/>
                  </a:moveTo>
                  <a:lnTo>
                    <a:pt x="0" y="34290"/>
                  </a:lnTo>
                  <a:lnTo>
                    <a:pt x="0" y="40639"/>
                  </a:lnTo>
                  <a:lnTo>
                    <a:pt x="25400" y="40639"/>
                  </a:lnTo>
                  <a:lnTo>
                    <a:pt x="25400" y="34290"/>
                  </a:lnTo>
                  <a:close/>
                </a:path>
                <a:path w="25400" h="662939">
                  <a:moveTo>
                    <a:pt x="25400" y="40640"/>
                  </a:moveTo>
                  <a:lnTo>
                    <a:pt x="0" y="40640"/>
                  </a:lnTo>
                  <a:lnTo>
                    <a:pt x="0" y="46989"/>
                  </a:lnTo>
                  <a:lnTo>
                    <a:pt x="25400" y="46989"/>
                  </a:lnTo>
                  <a:lnTo>
                    <a:pt x="25400" y="40640"/>
                  </a:lnTo>
                  <a:close/>
                </a:path>
                <a:path w="25400" h="662939">
                  <a:moveTo>
                    <a:pt x="25400" y="46990"/>
                  </a:moveTo>
                  <a:lnTo>
                    <a:pt x="0" y="46990"/>
                  </a:lnTo>
                  <a:lnTo>
                    <a:pt x="0" y="59689"/>
                  </a:lnTo>
                  <a:lnTo>
                    <a:pt x="25400" y="59689"/>
                  </a:lnTo>
                  <a:lnTo>
                    <a:pt x="25400" y="46990"/>
                  </a:lnTo>
                  <a:close/>
                </a:path>
                <a:path w="25400" h="662939">
                  <a:moveTo>
                    <a:pt x="25400" y="59690"/>
                  </a:moveTo>
                  <a:lnTo>
                    <a:pt x="0" y="59690"/>
                  </a:lnTo>
                  <a:lnTo>
                    <a:pt x="0" y="66039"/>
                  </a:lnTo>
                  <a:lnTo>
                    <a:pt x="25400" y="66039"/>
                  </a:lnTo>
                  <a:lnTo>
                    <a:pt x="25400" y="59690"/>
                  </a:lnTo>
                  <a:close/>
                </a:path>
                <a:path w="25400" h="662939">
                  <a:moveTo>
                    <a:pt x="25400" y="66040"/>
                  </a:moveTo>
                  <a:lnTo>
                    <a:pt x="0" y="66040"/>
                  </a:lnTo>
                  <a:lnTo>
                    <a:pt x="0" y="72389"/>
                  </a:lnTo>
                  <a:lnTo>
                    <a:pt x="25400" y="72389"/>
                  </a:lnTo>
                  <a:lnTo>
                    <a:pt x="25400" y="66040"/>
                  </a:lnTo>
                  <a:close/>
                </a:path>
                <a:path w="25400" h="662939">
                  <a:moveTo>
                    <a:pt x="25400" y="72390"/>
                  </a:moveTo>
                  <a:lnTo>
                    <a:pt x="0" y="72390"/>
                  </a:lnTo>
                  <a:lnTo>
                    <a:pt x="0" y="78739"/>
                  </a:lnTo>
                  <a:lnTo>
                    <a:pt x="25400" y="78739"/>
                  </a:lnTo>
                  <a:lnTo>
                    <a:pt x="25400" y="72390"/>
                  </a:lnTo>
                  <a:close/>
                </a:path>
                <a:path w="25400" h="662939">
                  <a:moveTo>
                    <a:pt x="25400" y="78740"/>
                  </a:moveTo>
                  <a:lnTo>
                    <a:pt x="0" y="78740"/>
                  </a:lnTo>
                  <a:lnTo>
                    <a:pt x="0" y="85089"/>
                  </a:lnTo>
                  <a:lnTo>
                    <a:pt x="25400" y="85089"/>
                  </a:lnTo>
                  <a:lnTo>
                    <a:pt x="25400" y="78740"/>
                  </a:lnTo>
                  <a:close/>
                </a:path>
                <a:path w="25400" h="662939">
                  <a:moveTo>
                    <a:pt x="25400" y="85090"/>
                  </a:moveTo>
                  <a:lnTo>
                    <a:pt x="0" y="85090"/>
                  </a:lnTo>
                  <a:lnTo>
                    <a:pt x="0" y="104139"/>
                  </a:lnTo>
                  <a:lnTo>
                    <a:pt x="25400" y="104139"/>
                  </a:lnTo>
                  <a:lnTo>
                    <a:pt x="25400" y="85090"/>
                  </a:lnTo>
                  <a:close/>
                </a:path>
                <a:path w="25400" h="662939">
                  <a:moveTo>
                    <a:pt x="25400" y="104140"/>
                  </a:moveTo>
                  <a:lnTo>
                    <a:pt x="0" y="104140"/>
                  </a:lnTo>
                  <a:lnTo>
                    <a:pt x="0" y="110489"/>
                  </a:lnTo>
                  <a:lnTo>
                    <a:pt x="25400" y="110489"/>
                  </a:lnTo>
                  <a:lnTo>
                    <a:pt x="25400" y="104140"/>
                  </a:lnTo>
                  <a:close/>
                </a:path>
                <a:path w="25400" h="662939">
                  <a:moveTo>
                    <a:pt x="25400" y="110490"/>
                  </a:moveTo>
                  <a:lnTo>
                    <a:pt x="0" y="110490"/>
                  </a:lnTo>
                  <a:lnTo>
                    <a:pt x="0" y="123189"/>
                  </a:lnTo>
                  <a:lnTo>
                    <a:pt x="25400" y="123189"/>
                  </a:lnTo>
                  <a:lnTo>
                    <a:pt x="25400" y="110490"/>
                  </a:lnTo>
                  <a:close/>
                </a:path>
                <a:path w="25400" h="662939">
                  <a:moveTo>
                    <a:pt x="25400" y="123190"/>
                  </a:moveTo>
                  <a:lnTo>
                    <a:pt x="0" y="123190"/>
                  </a:lnTo>
                  <a:lnTo>
                    <a:pt x="0" y="129539"/>
                  </a:lnTo>
                  <a:lnTo>
                    <a:pt x="25400" y="129539"/>
                  </a:lnTo>
                  <a:lnTo>
                    <a:pt x="25400" y="123190"/>
                  </a:lnTo>
                  <a:close/>
                </a:path>
                <a:path w="25400" h="662939">
                  <a:moveTo>
                    <a:pt x="25400" y="129540"/>
                  </a:moveTo>
                  <a:lnTo>
                    <a:pt x="0" y="129540"/>
                  </a:lnTo>
                  <a:lnTo>
                    <a:pt x="0" y="148589"/>
                  </a:lnTo>
                  <a:lnTo>
                    <a:pt x="25400" y="148589"/>
                  </a:lnTo>
                  <a:lnTo>
                    <a:pt x="25400" y="129540"/>
                  </a:lnTo>
                  <a:close/>
                </a:path>
                <a:path w="25400" h="662939">
                  <a:moveTo>
                    <a:pt x="25400" y="148590"/>
                  </a:moveTo>
                  <a:lnTo>
                    <a:pt x="0" y="148590"/>
                  </a:lnTo>
                  <a:lnTo>
                    <a:pt x="0" y="154939"/>
                  </a:lnTo>
                  <a:lnTo>
                    <a:pt x="25400" y="154939"/>
                  </a:lnTo>
                  <a:lnTo>
                    <a:pt x="25400" y="148590"/>
                  </a:lnTo>
                  <a:close/>
                </a:path>
                <a:path w="25400" h="662939">
                  <a:moveTo>
                    <a:pt x="25400" y="154940"/>
                  </a:moveTo>
                  <a:lnTo>
                    <a:pt x="0" y="154940"/>
                  </a:lnTo>
                  <a:lnTo>
                    <a:pt x="0" y="161289"/>
                  </a:lnTo>
                  <a:lnTo>
                    <a:pt x="25400" y="161289"/>
                  </a:lnTo>
                  <a:lnTo>
                    <a:pt x="25400" y="154940"/>
                  </a:lnTo>
                  <a:close/>
                </a:path>
                <a:path w="25400" h="662939">
                  <a:moveTo>
                    <a:pt x="25400" y="161290"/>
                  </a:moveTo>
                  <a:lnTo>
                    <a:pt x="0" y="161290"/>
                  </a:lnTo>
                  <a:lnTo>
                    <a:pt x="0" y="167639"/>
                  </a:lnTo>
                  <a:lnTo>
                    <a:pt x="25400" y="167639"/>
                  </a:lnTo>
                  <a:lnTo>
                    <a:pt x="25400" y="161290"/>
                  </a:lnTo>
                  <a:close/>
                </a:path>
                <a:path w="25400" h="662939">
                  <a:moveTo>
                    <a:pt x="25400" y="167640"/>
                  </a:moveTo>
                  <a:lnTo>
                    <a:pt x="0" y="167640"/>
                  </a:lnTo>
                  <a:lnTo>
                    <a:pt x="0" y="173989"/>
                  </a:lnTo>
                  <a:lnTo>
                    <a:pt x="25400" y="173989"/>
                  </a:lnTo>
                  <a:lnTo>
                    <a:pt x="25400" y="167640"/>
                  </a:lnTo>
                  <a:close/>
                </a:path>
                <a:path w="25400" h="662939">
                  <a:moveTo>
                    <a:pt x="25400" y="173990"/>
                  </a:moveTo>
                  <a:lnTo>
                    <a:pt x="0" y="173990"/>
                  </a:lnTo>
                  <a:lnTo>
                    <a:pt x="0" y="180339"/>
                  </a:lnTo>
                  <a:lnTo>
                    <a:pt x="25400" y="180339"/>
                  </a:lnTo>
                  <a:lnTo>
                    <a:pt x="25400" y="173990"/>
                  </a:lnTo>
                  <a:close/>
                </a:path>
                <a:path w="25400" h="662939">
                  <a:moveTo>
                    <a:pt x="25400" y="180340"/>
                  </a:moveTo>
                  <a:lnTo>
                    <a:pt x="0" y="180340"/>
                  </a:lnTo>
                  <a:lnTo>
                    <a:pt x="0" y="186689"/>
                  </a:lnTo>
                  <a:lnTo>
                    <a:pt x="25400" y="186689"/>
                  </a:lnTo>
                  <a:lnTo>
                    <a:pt x="25400" y="180340"/>
                  </a:lnTo>
                  <a:close/>
                </a:path>
                <a:path w="25400" h="662939">
                  <a:moveTo>
                    <a:pt x="25400" y="186690"/>
                  </a:moveTo>
                  <a:lnTo>
                    <a:pt x="0" y="186690"/>
                  </a:lnTo>
                  <a:lnTo>
                    <a:pt x="0" y="199389"/>
                  </a:lnTo>
                  <a:lnTo>
                    <a:pt x="25400" y="199389"/>
                  </a:lnTo>
                  <a:lnTo>
                    <a:pt x="25400" y="186690"/>
                  </a:lnTo>
                  <a:close/>
                </a:path>
                <a:path w="25400" h="662939">
                  <a:moveTo>
                    <a:pt x="25400" y="199390"/>
                  </a:moveTo>
                  <a:lnTo>
                    <a:pt x="0" y="199390"/>
                  </a:lnTo>
                  <a:lnTo>
                    <a:pt x="0" y="205739"/>
                  </a:lnTo>
                  <a:lnTo>
                    <a:pt x="25400" y="205739"/>
                  </a:lnTo>
                  <a:lnTo>
                    <a:pt x="25400" y="199390"/>
                  </a:lnTo>
                  <a:close/>
                </a:path>
                <a:path w="25400" h="662939">
                  <a:moveTo>
                    <a:pt x="25400" y="205740"/>
                  </a:moveTo>
                  <a:lnTo>
                    <a:pt x="0" y="205740"/>
                  </a:lnTo>
                  <a:lnTo>
                    <a:pt x="0" y="212089"/>
                  </a:lnTo>
                  <a:lnTo>
                    <a:pt x="25400" y="212089"/>
                  </a:lnTo>
                  <a:lnTo>
                    <a:pt x="25400" y="205740"/>
                  </a:lnTo>
                  <a:close/>
                </a:path>
                <a:path w="25400" h="662939">
                  <a:moveTo>
                    <a:pt x="25400" y="212090"/>
                  </a:moveTo>
                  <a:lnTo>
                    <a:pt x="0" y="212090"/>
                  </a:lnTo>
                  <a:lnTo>
                    <a:pt x="0" y="218439"/>
                  </a:lnTo>
                  <a:lnTo>
                    <a:pt x="25400" y="218439"/>
                  </a:lnTo>
                  <a:lnTo>
                    <a:pt x="25400" y="212090"/>
                  </a:lnTo>
                  <a:close/>
                </a:path>
                <a:path w="25400" h="662939">
                  <a:moveTo>
                    <a:pt x="25400" y="218440"/>
                  </a:moveTo>
                  <a:lnTo>
                    <a:pt x="0" y="218440"/>
                  </a:lnTo>
                  <a:lnTo>
                    <a:pt x="0" y="224789"/>
                  </a:lnTo>
                  <a:lnTo>
                    <a:pt x="25400" y="224789"/>
                  </a:lnTo>
                  <a:lnTo>
                    <a:pt x="25400" y="218440"/>
                  </a:lnTo>
                  <a:close/>
                </a:path>
                <a:path w="25400" h="662939">
                  <a:moveTo>
                    <a:pt x="25400" y="224790"/>
                  </a:moveTo>
                  <a:lnTo>
                    <a:pt x="0" y="224790"/>
                  </a:lnTo>
                  <a:lnTo>
                    <a:pt x="0" y="231139"/>
                  </a:lnTo>
                  <a:lnTo>
                    <a:pt x="25400" y="231139"/>
                  </a:lnTo>
                  <a:lnTo>
                    <a:pt x="25400" y="224790"/>
                  </a:lnTo>
                  <a:close/>
                </a:path>
                <a:path w="25400" h="662939">
                  <a:moveTo>
                    <a:pt x="25400" y="231140"/>
                  </a:moveTo>
                  <a:lnTo>
                    <a:pt x="0" y="231140"/>
                  </a:lnTo>
                  <a:lnTo>
                    <a:pt x="0" y="237489"/>
                  </a:lnTo>
                  <a:lnTo>
                    <a:pt x="25400" y="237489"/>
                  </a:lnTo>
                  <a:lnTo>
                    <a:pt x="25400" y="231140"/>
                  </a:lnTo>
                  <a:close/>
                </a:path>
                <a:path w="25400" h="662939">
                  <a:moveTo>
                    <a:pt x="25400" y="237490"/>
                  </a:moveTo>
                  <a:lnTo>
                    <a:pt x="0" y="237490"/>
                  </a:lnTo>
                  <a:lnTo>
                    <a:pt x="0" y="243839"/>
                  </a:lnTo>
                  <a:lnTo>
                    <a:pt x="25400" y="243839"/>
                  </a:lnTo>
                  <a:lnTo>
                    <a:pt x="25400" y="237490"/>
                  </a:lnTo>
                  <a:close/>
                </a:path>
                <a:path w="25400" h="662939">
                  <a:moveTo>
                    <a:pt x="25400" y="243840"/>
                  </a:moveTo>
                  <a:lnTo>
                    <a:pt x="0" y="243840"/>
                  </a:lnTo>
                  <a:lnTo>
                    <a:pt x="0" y="250189"/>
                  </a:lnTo>
                  <a:lnTo>
                    <a:pt x="25400" y="250189"/>
                  </a:lnTo>
                  <a:lnTo>
                    <a:pt x="25400" y="243840"/>
                  </a:lnTo>
                  <a:close/>
                </a:path>
                <a:path w="25400" h="662939">
                  <a:moveTo>
                    <a:pt x="25400" y="250190"/>
                  </a:moveTo>
                  <a:lnTo>
                    <a:pt x="0" y="250190"/>
                  </a:lnTo>
                  <a:lnTo>
                    <a:pt x="0" y="256539"/>
                  </a:lnTo>
                  <a:lnTo>
                    <a:pt x="25400" y="256539"/>
                  </a:lnTo>
                  <a:lnTo>
                    <a:pt x="25400" y="250190"/>
                  </a:lnTo>
                  <a:close/>
                </a:path>
                <a:path w="25400" h="662939">
                  <a:moveTo>
                    <a:pt x="25400" y="256540"/>
                  </a:moveTo>
                  <a:lnTo>
                    <a:pt x="0" y="256540"/>
                  </a:lnTo>
                  <a:lnTo>
                    <a:pt x="0" y="269239"/>
                  </a:lnTo>
                  <a:lnTo>
                    <a:pt x="25400" y="269239"/>
                  </a:lnTo>
                  <a:lnTo>
                    <a:pt x="25400" y="256540"/>
                  </a:lnTo>
                  <a:close/>
                </a:path>
                <a:path w="25400" h="662939">
                  <a:moveTo>
                    <a:pt x="25400" y="269240"/>
                  </a:moveTo>
                  <a:lnTo>
                    <a:pt x="0" y="269240"/>
                  </a:lnTo>
                  <a:lnTo>
                    <a:pt x="0" y="275589"/>
                  </a:lnTo>
                  <a:lnTo>
                    <a:pt x="25400" y="275589"/>
                  </a:lnTo>
                  <a:lnTo>
                    <a:pt x="25400" y="269240"/>
                  </a:lnTo>
                  <a:close/>
                </a:path>
                <a:path w="25400" h="662939">
                  <a:moveTo>
                    <a:pt x="25400" y="275590"/>
                  </a:moveTo>
                  <a:lnTo>
                    <a:pt x="0" y="275590"/>
                  </a:lnTo>
                  <a:lnTo>
                    <a:pt x="0" y="281939"/>
                  </a:lnTo>
                  <a:lnTo>
                    <a:pt x="25400" y="281939"/>
                  </a:lnTo>
                  <a:lnTo>
                    <a:pt x="25400" y="275590"/>
                  </a:lnTo>
                  <a:close/>
                </a:path>
                <a:path w="25400" h="662939">
                  <a:moveTo>
                    <a:pt x="25400" y="281940"/>
                  </a:moveTo>
                  <a:lnTo>
                    <a:pt x="0" y="281940"/>
                  </a:lnTo>
                  <a:lnTo>
                    <a:pt x="0" y="288289"/>
                  </a:lnTo>
                  <a:lnTo>
                    <a:pt x="25400" y="288289"/>
                  </a:lnTo>
                  <a:lnTo>
                    <a:pt x="25400" y="281940"/>
                  </a:lnTo>
                  <a:close/>
                </a:path>
                <a:path w="25400" h="662939">
                  <a:moveTo>
                    <a:pt x="25400" y="288290"/>
                  </a:moveTo>
                  <a:lnTo>
                    <a:pt x="0" y="288290"/>
                  </a:lnTo>
                  <a:lnTo>
                    <a:pt x="0" y="294639"/>
                  </a:lnTo>
                  <a:lnTo>
                    <a:pt x="25400" y="294639"/>
                  </a:lnTo>
                  <a:lnTo>
                    <a:pt x="25400" y="288290"/>
                  </a:lnTo>
                  <a:close/>
                </a:path>
                <a:path w="25400" h="662939">
                  <a:moveTo>
                    <a:pt x="25400" y="294640"/>
                  </a:moveTo>
                  <a:lnTo>
                    <a:pt x="0" y="294640"/>
                  </a:lnTo>
                  <a:lnTo>
                    <a:pt x="0" y="300989"/>
                  </a:lnTo>
                  <a:lnTo>
                    <a:pt x="25400" y="300989"/>
                  </a:lnTo>
                  <a:lnTo>
                    <a:pt x="25400" y="294640"/>
                  </a:lnTo>
                  <a:close/>
                </a:path>
                <a:path w="25400" h="662939">
                  <a:moveTo>
                    <a:pt x="25400" y="300990"/>
                  </a:moveTo>
                  <a:lnTo>
                    <a:pt x="0" y="300990"/>
                  </a:lnTo>
                  <a:lnTo>
                    <a:pt x="0" y="307339"/>
                  </a:lnTo>
                  <a:lnTo>
                    <a:pt x="25400" y="307339"/>
                  </a:lnTo>
                  <a:lnTo>
                    <a:pt x="25400" y="300990"/>
                  </a:lnTo>
                  <a:close/>
                </a:path>
                <a:path w="25400" h="662939">
                  <a:moveTo>
                    <a:pt x="25400" y="307340"/>
                  </a:moveTo>
                  <a:lnTo>
                    <a:pt x="0" y="307340"/>
                  </a:lnTo>
                  <a:lnTo>
                    <a:pt x="0" y="313689"/>
                  </a:lnTo>
                  <a:lnTo>
                    <a:pt x="25400" y="313689"/>
                  </a:lnTo>
                  <a:lnTo>
                    <a:pt x="25400" y="307340"/>
                  </a:lnTo>
                  <a:close/>
                </a:path>
                <a:path w="25400" h="662939">
                  <a:moveTo>
                    <a:pt x="25400" y="313690"/>
                  </a:moveTo>
                  <a:lnTo>
                    <a:pt x="0" y="313690"/>
                  </a:lnTo>
                  <a:lnTo>
                    <a:pt x="0" y="320039"/>
                  </a:lnTo>
                  <a:lnTo>
                    <a:pt x="25400" y="320039"/>
                  </a:lnTo>
                  <a:lnTo>
                    <a:pt x="25400" y="313690"/>
                  </a:lnTo>
                  <a:close/>
                </a:path>
                <a:path w="25400" h="662939">
                  <a:moveTo>
                    <a:pt x="25400" y="320040"/>
                  </a:moveTo>
                  <a:lnTo>
                    <a:pt x="0" y="320040"/>
                  </a:lnTo>
                  <a:lnTo>
                    <a:pt x="0" y="326389"/>
                  </a:lnTo>
                  <a:lnTo>
                    <a:pt x="25400" y="326389"/>
                  </a:lnTo>
                  <a:lnTo>
                    <a:pt x="25400" y="320040"/>
                  </a:lnTo>
                  <a:close/>
                </a:path>
                <a:path w="25400" h="662939">
                  <a:moveTo>
                    <a:pt x="25400" y="326390"/>
                  </a:moveTo>
                  <a:lnTo>
                    <a:pt x="0" y="326390"/>
                  </a:lnTo>
                  <a:lnTo>
                    <a:pt x="0" y="332739"/>
                  </a:lnTo>
                  <a:lnTo>
                    <a:pt x="25400" y="332739"/>
                  </a:lnTo>
                  <a:lnTo>
                    <a:pt x="25400" y="326390"/>
                  </a:lnTo>
                  <a:close/>
                </a:path>
                <a:path w="25400" h="662939">
                  <a:moveTo>
                    <a:pt x="25400" y="332740"/>
                  </a:moveTo>
                  <a:lnTo>
                    <a:pt x="0" y="332740"/>
                  </a:lnTo>
                  <a:lnTo>
                    <a:pt x="0" y="339089"/>
                  </a:lnTo>
                  <a:lnTo>
                    <a:pt x="25400" y="339089"/>
                  </a:lnTo>
                  <a:lnTo>
                    <a:pt x="25400" y="332740"/>
                  </a:lnTo>
                  <a:close/>
                </a:path>
                <a:path w="25400" h="662939">
                  <a:moveTo>
                    <a:pt x="25400" y="339090"/>
                  </a:moveTo>
                  <a:lnTo>
                    <a:pt x="0" y="339090"/>
                  </a:lnTo>
                  <a:lnTo>
                    <a:pt x="0" y="345439"/>
                  </a:lnTo>
                  <a:lnTo>
                    <a:pt x="25400" y="345439"/>
                  </a:lnTo>
                  <a:lnTo>
                    <a:pt x="25400" y="339090"/>
                  </a:lnTo>
                  <a:close/>
                </a:path>
                <a:path w="25400" h="662939">
                  <a:moveTo>
                    <a:pt x="25400" y="345440"/>
                  </a:moveTo>
                  <a:lnTo>
                    <a:pt x="0" y="345440"/>
                  </a:lnTo>
                  <a:lnTo>
                    <a:pt x="0" y="351789"/>
                  </a:lnTo>
                  <a:lnTo>
                    <a:pt x="25400" y="351789"/>
                  </a:lnTo>
                  <a:lnTo>
                    <a:pt x="25400" y="345440"/>
                  </a:lnTo>
                  <a:close/>
                </a:path>
                <a:path w="25400" h="662939">
                  <a:moveTo>
                    <a:pt x="25400" y="351790"/>
                  </a:moveTo>
                  <a:lnTo>
                    <a:pt x="0" y="351790"/>
                  </a:lnTo>
                  <a:lnTo>
                    <a:pt x="0" y="358139"/>
                  </a:lnTo>
                  <a:lnTo>
                    <a:pt x="25400" y="358139"/>
                  </a:lnTo>
                  <a:lnTo>
                    <a:pt x="25400" y="351790"/>
                  </a:lnTo>
                  <a:close/>
                </a:path>
                <a:path w="25400" h="662939">
                  <a:moveTo>
                    <a:pt x="25400" y="358140"/>
                  </a:moveTo>
                  <a:lnTo>
                    <a:pt x="0" y="358140"/>
                  </a:lnTo>
                  <a:lnTo>
                    <a:pt x="0" y="364489"/>
                  </a:lnTo>
                  <a:lnTo>
                    <a:pt x="25400" y="364489"/>
                  </a:lnTo>
                  <a:lnTo>
                    <a:pt x="25400" y="358140"/>
                  </a:lnTo>
                  <a:close/>
                </a:path>
                <a:path w="25400" h="662939">
                  <a:moveTo>
                    <a:pt x="25400" y="364490"/>
                  </a:moveTo>
                  <a:lnTo>
                    <a:pt x="0" y="364490"/>
                  </a:lnTo>
                  <a:lnTo>
                    <a:pt x="0" y="370839"/>
                  </a:lnTo>
                  <a:lnTo>
                    <a:pt x="25400" y="370839"/>
                  </a:lnTo>
                  <a:lnTo>
                    <a:pt x="25400" y="364490"/>
                  </a:lnTo>
                  <a:close/>
                </a:path>
                <a:path w="25400" h="662939">
                  <a:moveTo>
                    <a:pt x="25400" y="370840"/>
                  </a:moveTo>
                  <a:lnTo>
                    <a:pt x="0" y="370840"/>
                  </a:lnTo>
                  <a:lnTo>
                    <a:pt x="0" y="377189"/>
                  </a:lnTo>
                  <a:lnTo>
                    <a:pt x="25400" y="377189"/>
                  </a:lnTo>
                  <a:lnTo>
                    <a:pt x="25400" y="370840"/>
                  </a:lnTo>
                  <a:close/>
                </a:path>
                <a:path w="25400" h="662939">
                  <a:moveTo>
                    <a:pt x="25400" y="377190"/>
                  </a:moveTo>
                  <a:lnTo>
                    <a:pt x="0" y="377190"/>
                  </a:lnTo>
                  <a:lnTo>
                    <a:pt x="0" y="396239"/>
                  </a:lnTo>
                  <a:lnTo>
                    <a:pt x="25400" y="396239"/>
                  </a:lnTo>
                  <a:lnTo>
                    <a:pt x="25400" y="377190"/>
                  </a:lnTo>
                  <a:close/>
                </a:path>
                <a:path w="25400" h="662939">
                  <a:moveTo>
                    <a:pt x="25400" y="396240"/>
                  </a:moveTo>
                  <a:lnTo>
                    <a:pt x="0" y="396240"/>
                  </a:lnTo>
                  <a:lnTo>
                    <a:pt x="0" y="402589"/>
                  </a:lnTo>
                  <a:lnTo>
                    <a:pt x="25400" y="402589"/>
                  </a:lnTo>
                  <a:lnTo>
                    <a:pt x="25400" y="396240"/>
                  </a:lnTo>
                  <a:close/>
                </a:path>
                <a:path w="25400" h="662939">
                  <a:moveTo>
                    <a:pt x="25400" y="402590"/>
                  </a:moveTo>
                  <a:lnTo>
                    <a:pt x="0" y="402590"/>
                  </a:lnTo>
                  <a:lnTo>
                    <a:pt x="0" y="440689"/>
                  </a:lnTo>
                  <a:lnTo>
                    <a:pt x="25400" y="440689"/>
                  </a:lnTo>
                  <a:lnTo>
                    <a:pt x="25400" y="402590"/>
                  </a:lnTo>
                  <a:close/>
                </a:path>
                <a:path w="25400" h="662939">
                  <a:moveTo>
                    <a:pt x="25400" y="440690"/>
                  </a:moveTo>
                  <a:lnTo>
                    <a:pt x="0" y="440690"/>
                  </a:lnTo>
                  <a:lnTo>
                    <a:pt x="0" y="447039"/>
                  </a:lnTo>
                  <a:lnTo>
                    <a:pt x="25400" y="447039"/>
                  </a:lnTo>
                  <a:lnTo>
                    <a:pt x="25400" y="440690"/>
                  </a:lnTo>
                  <a:close/>
                </a:path>
                <a:path w="25400" h="662939">
                  <a:moveTo>
                    <a:pt x="25400" y="447040"/>
                  </a:moveTo>
                  <a:lnTo>
                    <a:pt x="0" y="447040"/>
                  </a:lnTo>
                  <a:lnTo>
                    <a:pt x="0" y="459739"/>
                  </a:lnTo>
                  <a:lnTo>
                    <a:pt x="25400" y="459739"/>
                  </a:lnTo>
                  <a:lnTo>
                    <a:pt x="25400" y="447040"/>
                  </a:lnTo>
                  <a:close/>
                </a:path>
                <a:path w="25400" h="662939">
                  <a:moveTo>
                    <a:pt x="25400" y="459740"/>
                  </a:moveTo>
                  <a:lnTo>
                    <a:pt x="0" y="459740"/>
                  </a:lnTo>
                  <a:lnTo>
                    <a:pt x="0" y="466089"/>
                  </a:lnTo>
                  <a:lnTo>
                    <a:pt x="25400" y="466089"/>
                  </a:lnTo>
                  <a:lnTo>
                    <a:pt x="25400" y="459740"/>
                  </a:lnTo>
                  <a:close/>
                </a:path>
                <a:path w="25400" h="662939">
                  <a:moveTo>
                    <a:pt x="25400" y="466090"/>
                  </a:moveTo>
                  <a:lnTo>
                    <a:pt x="0" y="466090"/>
                  </a:lnTo>
                  <a:lnTo>
                    <a:pt x="0" y="478789"/>
                  </a:lnTo>
                  <a:lnTo>
                    <a:pt x="25400" y="478789"/>
                  </a:lnTo>
                  <a:lnTo>
                    <a:pt x="25400" y="466090"/>
                  </a:lnTo>
                  <a:close/>
                </a:path>
                <a:path w="25400" h="662939">
                  <a:moveTo>
                    <a:pt x="25400" y="478790"/>
                  </a:moveTo>
                  <a:lnTo>
                    <a:pt x="0" y="478790"/>
                  </a:lnTo>
                  <a:lnTo>
                    <a:pt x="0" y="485139"/>
                  </a:lnTo>
                  <a:lnTo>
                    <a:pt x="25400" y="485139"/>
                  </a:lnTo>
                  <a:lnTo>
                    <a:pt x="25400" y="478790"/>
                  </a:lnTo>
                  <a:close/>
                </a:path>
                <a:path w="25400" h="662939">
                  <a:moveTo>
                    <a:pt x="25400" y="485140"/>
                  </a:moveTo>
                  <a:lnTo>
                    <a:pt x="0" y="485140"/>
                  </a:lnTo>
                  <a:lnTo>
                    <a:pt x="0" y="497839"/>
                  </a:lnTo>
                  <a:lnTo>
                    <a:pt x="25400" y="497839"/>
                  </a:lnTo>
                  <a:lnTo>
                    <a:pt x="25400" y="485140"/>
                  </a:lnTo>
                  <a:close/>
                </a:path>
                <a:path w="25400" h="662939">
                  <a:moveTo>
                    <a:pt x="25400" y="497840"/>
                  </a:moveTo>
                  <a:lnTo>
                    <a:pt x="0" y="497840"/>
                  </a:lnTo>
                  <a:lnTo>
                    <a:pt x="0" y="504189"/>
                  </a:lnTo>
                  <a:lnTo>
                    <a:pt x="25400" y="504189"/>
                  </a:lnTo>
                  <a:lnTo>
                    <a:pt x="25400" y="497840"/>
                  </a:lnTo>
                  <a:close/>
                </a:path>
                <a:path w="25400" h="662939">
                  <a:moveTo>
                    <a:pt x="25400" y="504190"/>
                  </a:moveTo>
                  <a:lnTo>
                    <a:pt x="0" y="504190"/>
                  </a:lnTo>
                  <a:lnTo>
                    <a:pt x="0" y="510539"/>
                  </a:lnTo>
                  <a:lnTo>
                    <a:pt x="25400" y="510539"/>
                  </a:lnTo>
                  <a:lnTo>
                    <a:pt x="25400" y="504190"/>
                  </a:lnTo>
                  <a:close/>
                </a:path>
                <a:path w="25400" h="662939">
                  <a:moveTo>
                    <a:pt x="25400" y="510540"/>
                  </a:moveTo>
                  <a:lnTo>
                    <a:pt x="0" y="510540"/>
                  </a:lnTo>
                  <a:lnTo>
                    <a:pt x="0" y="516889"/>
                  </a:lnTo>
                  <a:lnTo>
                    <a:pt x="25400" y="516889"/>
                  </a:lnTo>
                  <a:lnTo>
                    <a:pt x="25400" y="510540"/>
                  </a:lnTo>
                  <a:close/>
                </a:path>
                <a:path w="25400" h="662939">
                  <a:moveTo>
                    <a:pt x="25400" y="516890"/>
                  </a:moveTo>
                  <a:lnTo>
                    <a:pt x="0" y="516890"/>
                  </a:lnTo>
                  <a:lnTo>
                    <a:pt x="0" y="523239"/>
                  </a:lnTo>
                  <a:lnTo>
                    <a:pt x="25400" y="523239"/>
                  </a:lnTo>
                  <a:lnTo>
                    <a:pt x="25400" y="516890"/>
                  </a:lnTo>
                  <a:close/>
                </a:path>
                <a:path w="25400" h="662939">
                  <a:moveTo>
                    <a:pt x="25400" y="523240"/>
                  </a:moveTo>
                  <a:lnTo>
                    <a:pt x="0" y="523240"/>
                  </a:lnTo>
                  <a:lnTo>
                    <a:pt x="0" y="529589"/>
                  </a:lnTo>
                  <a:lnTo>
                    <a:pt x="25400" y="529589"/>
                  </a:lnTo>
                  <a:lnTo>
                    <a:pt x="25400" y="523240"/>
                  </a:lnTo>
                  <a:close/>
                </a:path>
                <a:path w="25400" h="662939">
                  <a:moveTo>
                    <a:pt x="25400" y="529590"/>
                  </a:moveTo>
                  <a:lnTo>
                    <a:pt x="0" y="529590"/>
                  </a:lnTo>
                  <a:lnTo>
                    <a:pt x="0" y="535939"/>
                  </a:lnTo>
                  <a:lnTo>
                    <a:pt x="25400" y="535939"/>
                  </a:lnTo>
                  <a:lnTo>
                    <a:pt x="25400" y="529590"/>
                  </a:lnTo>
                  <a:close/>
                </a:path>
                <a:path w="25400" h="662939">
                  <a:moveTo>
                    <a:pt x="25400" y="535940"/>
                  </a:moveTo>
                  <a:lnTo>
                    <a:pt x="0" y="535940"/>
                  </a:lnTo>
                  <a:lnTo>
                    <a:pt x="0" y="542289"/>
                  </a:lnTo>
                  <a:lnTo>
                    <a:pt x="25400" y="542289"/>
                  </a:lnTo>
                  <a:lnTo>
                    <a:pt x="25400" y="535940"/>
                  </a:lnTo>
                  <a:close/>
                </a:path>
                <a:path w="25400" h="662939">
                  <a:moveTo>
                    <a:pt x="25400" y="542290"/>
                  </a:moveTo>
                  <a:lnTo>
                    <a:pt x="0" y="542290"/>
                  </a:lnTo>
                  <a:lnTo>
                    <a:pt x="0" y="548639"/>
                  </a:lnTo>
                  <a:lnTo>
                    <a:pt x="25400" y="548639"/>
                  </a:lnTo>
                  <a:lnTo>
                    <a:pt x="25400" y="542290"/>
                  </a:lnTo>
                  <a:close/>
                </a:path>
                <a:path w="25400" h="662939">
                  <a:moveTo>
                    <a:pt x="25400" y="548640"/>
                  </a:moveTo>
                  <a:lnTo>
                    <a:pt x="0" y="548640"/>
                  </a:lnTo>
                  <a:lnTo>
                    <a:pt x="0" y="554989"/>
                  </a:lnTo>
                  <a:lnTo>
                    <a:pt x="25400" y="554989"/>
                  </a:lnTo>
                  <a:lnTo>
                    <a:pt x="25400" y="548640"/>
                  </a:lnTo>
                  <a:close/>
                </a:path>
                <a:path w="25400" h="662939">
                  <a:moveTo>
                    <a:pt x="25400" y="554990"/>
                  </a:moveTo>
                  <a:lnTo>
                    <a:pt x="0" y="554990"/>
                  </a:lnTo>
                  <a:lnTo>
                    <a:pt x="0" y="561339"/>
                  </a:lnTo>
                  <a:lnTo>
                    <a:pt x="25400" y="561339"/>
                  </a:lnTo>
                  <a:lnTo>
                    <a:pt x="25400" y="554990"/>
                  </a:lnTo>
                  <a:close/>
                </a:path>
                <a:path w="25400" h="662939">
                  <a:moveTo>
                    <a:pt x="25400" y="561340"/>
                  </a:moveTo>
                  <a:lnTo>
                    <a:pt x="0" y="561340"/>
                  </a:lnTo>
                  <a:lnTo>
                    <a:pt x="0" y="567689"/>
                  </a:lnTo>
                  <a:lnTo>
                    <a:pt x="25400" y="567689"/>
                  </a:lnTo>
                  <a:lnTo>
                    <a:pt x="25400" y="561340"/>
                  </a:lnTo>
                  <a:close/>
                </a:path>
                <a:path w="25400" h="662939">
                  <a:moveTo>
                    <a:pt x="25400" y="567690"/>
                  </a:moveTo>
                  <a:lnTo>
                    <a:pt x="0" y="567690"/>
                  </a:lnTo>
                  <a:lnTo>
                    <a:pt x="0" y="574039"/>
                  </a:lnTo>
                  <a:lnTo>
                    <a:pt x="25400" y="574039"/>
                  </a:lnTo>
                  <a:lnTo>
                    <a:pt x="25400" y="567690"/>
                  </a:lnTo>
                  <a:close/>
                </a:path>
                <a:path w="25400" h="662939">
                  <a:moveTo>
                    <a:pt x="25400" y="574040"/>
                  </a:moveTo>
                  <a:lnTo>
                    <a:pt x="0" y="574040"/>
                  </a:lnTo>
                  <a:lnTo>
                    <a:pt x="0" y="580389"/>
                  </a:lnTo>
                  <a:lnTo>
                    <a:pt x="25400" y="580389"/>
                  </a:lnTo>
                  <a:lnTo>
                    <a:pt x="25400" y="574040"/>
                  </a:lnTo>
                  <a:close/>
                </a:path>
                <a:path w="25400" h="662939">
                  <a:moveTo>
                    <a:pt x="25400" y="580390"/>
                  </a:moveTo>
                  <a:lnTo>
                    <a:pt x="0" y="580390"/>
                  </a:lnTo>
                  <a:lnTo>
                    <a:pt x="0" y="586739"/>
                  </a:lnTo>
                  <a:lnTo>
                    <a:pt x="25400" y="586739"/>
                  </a:lnTo>
                  <a:lnTo>
                    <a:pt x="25400" y="580390"/>
                  </a:lnTo>
                  <a:close/>
                </a:path>
                <a:path w="25400" h="662939">
                  <a:moveTo>
                    <a:pt x="25400" y="586740"/>
                  </a:moveTo>
                  <a:lnTo>
                    <a:pt x="0" y="586740"/>
                  </a:lnTo>
                  <a:lnTo>
                    <a:pt x="0" y="593089"/>
                  </a:lnTo>
                  <a:lnTo>
                    <a:pt x="25400" y="593089"/>
                  </a:lnTo>
                  <a:lnTo>
                    <a:pt x="25400" y="586740"/>
                  </a:lnTo>
                  <a:close/>
                </a:path>
                <a:path w="25400" h="662939">
                  <a:moveTo>
                    <a:pt x="25400" y="593090"/>
                  </a:moveTo>
                  <a:lnTo>
                    <a:pt x="0" y="593090"/>
                  </a:lnTo>
                  <a:lnTo>
                    <a:pt x="0" y="599439"/>
                  </a:lnTo>
                  <a:lnTo>
                    <a:pt x="25400" y="599439"/>
                  </a:lnTo>
                  <a:lnTo>
                    <a:pt x="25400" y="593090"/>
                  </a:lnTo>
                  <a:close/>
                </a:path>
                <a:path w="25400" h="662939">
                  <a:moveTo>
                    <a:pt x="25400" y="599440"/>
                  </a:moveTo>
                  <a:lnTo>
                    <a:pt x="0" y="599440"/>
                  </a:lnTo>
                  <a:lnTo>
                    <a:pt x="0" y="605789"/>
                  </a:lnTo>
                  <a:lnTo>
                    <a:pt x="25400" y="605789"/>
                  </a:lnTo>
                  <a:lnTo>
                    <a:pt x="25400" y="599440"/>
                  </a:lnTo>
                  <a:close/>
                </a:path>
                <a:path w="25400" h="662939">
                  <a:moveTo>
                    <a:pt x="25400" y="605790"/>
                  </a:moveTo>
                  <a:lnTo>
                    <a:pt x="0" y="605790"/>
                  </a:lnTo>
                  <a:lnTo>
                    <a:pt x="0" y="612139"/>
                  </a:lnTo>
                  <a:lnTo>
                    <a:pt x="25400" y="612139"/>
                  </a:lnTo>
                  <a:lnTo>
                    <a:pt x="25400" y="605790"/>
                  </a:lnTo>
                  <a:close/>
                </a:path>
                <a:path w="25400" h="662939">
                  <a:moveTo>
                    <a:pt x="25400" y="612140"/>
                  </a:moveTo>
                  <a:lnTo>
                    <a:pt x="0" y="612140"/>
                  </a:lnTo>
                  <a:lnTo>
                    <a:pt x="0" y="618489"/>
                  </a:lnTo>
                  <a:lnTo>
                    <a:pt x="25400" y="618489"/>
                  </a:lnTo>
                  <a:lnTo>
                    <a:pt x="25400" y="612140"/>
                  </a:lnTo>
                  <a:close/>
                </a:path>
                <a:path w="25400" h="662939">
                  <a:moveTo>
                    <a:pt x="25400" y="618490"/>
                  </a:moveTo>
                  <a:lnTo>
                    <a:pt x="0" y="618490"/>
                  </a:lnTo>
                  <a:lnTo>
                    <a:pt x="0" y="624839"/>
                  </a:lnTo>
                  <a:lnTo>
                    <a:pt x="25400" y="624839"/>
                  </a:lnTo>
                  <a:lnTo>
                    <a:pt x="25400" y="618490"/>
                  </a:lnTo>
                  <a:close/>
                </a:path>
                <a:path w="25400" h="662939">
                  <a:moveTo>
                    <a:pt x="25400" y="624840"/>
                  </a:moveTo>
                  <a:lnTo>
                    <a:pt x="0" y="624840"/>
                  </a:lnTo>
                  <a:lnTo>
                    <a:pt x="0" y="631189"/>
                  </a:lnTo>
                  <a:lnTo>
                    <a:pt x="25400" y="631189"/>
                  </a:lnTo>
                  <a:lnTo>
                    <a:pt x="25400" y="624840"/>
                  </a:lnTo>
                  <a:close/>
                </a:path>
                <a:path w="25400" h="662939">
                  <a:moveTo>
                    <a:pt x="25400" y="631190"/>
                  </a:moveTo>
                  <a:lnTo>
                    <a:pt x="0" y="631190"/>
                  </a:lnTo>
                  <a:lnTo>
                    <a:pt x="0" y="647700"/>
                  </a:lnTo>
                  <a:lnTo>
                    <a:pt x="1269" y="647700"/>
                  </a:lnTo>
                  <a:lnTo>
                    <a:pt x="1269" y="648969"/>
                  </a:lnTo>
                  <a:lnTo>
                    <a:pt x="25400" y="648969"/>
                  </a:lnTo>
                  <a:lnTo>
                    <a:pt x="25400" y="631190"/>
                  </a:lnTo>
                  <a:close/>
                </a:path>
                <a:path w="25400" h="662939">
                  <a:moveTo>
                    <a:pt x="25400" y="648970"/>
                  </a:moveTo>
                  <a:lnTo>
                    <a:pt x="3809" y="648970"/>
                  </a:lnTo>
                  <a:lnTo>
                    <a:pt x="3809" y="650240"/>
                  </a:lnTo>
                  <a:lnTo>
                    <a:pt x="5080" y="650240"/>
                  </a:lnTo>
                  <a:lnTo>
                    <a:pt x="5080" y="651510"/>
                  </a:lnTo>
                  <a:lnTo>
                    <a:pt x="25400" y="651510"/>
                  </a:lnTo>
                  <a:lnTo>
                    <a:pt x="25400" y="648970"/>
                  </a:lnTo>
                  <a:close/>
                </a:path>
                <a:path w="25400" h="662939">
                  <a:moveTo>
                    <a:pt x="25400" y="651510"/>
                  </a:moveTo>
                  <a:lnTo>
                    <a:pt x="7619" y="651510"/>
                  </a:lnTo>
                  <a:lnTo>
                    <a:pt x="7619" y="652780"/>
                  </a:lnTo>
                  <a:lnTo>
                    <a:pt x="8890" y="652780"/>
                  </a:lnTo>
                  <a:lnTo>
                    <a:pt x="8890" y="654050"/>
                  </a:lnTo>
                  <a:lnTo>
                    <a:pt x="11430" y="654050"/>
                  </a:lnTo>
                  <a:lnTo>
                    <a:pt x="11430" y="655319"/>
                  </a:lnTo>
                  <a:lnTo>
                    <a:pt x="25400" y="655319"/>
                  </a:lnTo>
                  <a:lnTo>
                    <a:pt x="25400" y="651510"/>
                  </a:lnTo>
                  <a:close/>
                </a:path>
                <a:path w="25400" h="662939">
                  <a:moveTo>
                    <a:pt x="25400" y="655320"/>
                  </a:moveTo>
                  <a:lnTo>
                    <a:pt x="13969" y="655320"/>
                  </a:lnTo>
                  <a:lnTo>
                    <a:pt x="13969" y="656590"/>
                  </a:lnTo>
                  <a:lnTo>
                    <a:pt x="15240" y="656590"/>
                  </a:lnTo>
                  <a:lnTo>
                    <a:pt x="15240" y="657860"/>
                  </a:lnTo>
                  <a:lnTo>
                    <a:pt x="25400" y="657860"/>
                  </a:lnTo>
                  <a:lnTo>
                    <a:pt x="25400" y="655320"/>
                  </a:lnTo>
                  <a:close/>
                </a:path>
                <a:path w="25400" h="662939">
                  <a:moveTo>
                    <a:pt x="25400" y="657860"/>
                  </a:moveTo>
                  <a:lnTo>
                    <a:pt x="17780" y="657860"/>
                  </a:lnTo>
                  <a:lnTo>
                    <a:pt x="17780" y="659130"/>
                  </a:lnTo>
                  <a:lnTo>
                    <a:pt x="20319" y="659130"/>
                  </a:lnTo>
                  <a:lnTo>
                    <a:pt x="20319" y="660400"/>
                  </a:lnTo>
                  <a:lnTo>
                    <a:pt x="21590" y="660400"/>
                  </a:lnTo>
                  <a:lnTo>
                    <a:pt x="21590" y="661669"/>
                  </a:lnTo>
                  <a:lnTo>
                    <a:pt x="25400" y="661669"/>
                  </a:lnTo>
                  <a:lnTo>
                    <a:pt x="25400" y="657860"/>
                  </a:lnTo>
                  <a:close/>
                </a:path>
                <a:path w="25400" h="662939">
                  <a:moveTo>
                    <a:pt x="25400" y="661670"/>
                  </a:moveTo>
                  <a:lnTo>
                    <a:pt x="24130" y="661670"/>
                  </a:lnTo>
                  <a:lnTo>
                    <a:pt x="24130" y="662940"/>
                  </a:lnTo>
                  <a:lnTo>
                    <a:pt x="25400" y="662940"/>
                  </a:lnTo>
                  <a:lnTo>
                    <a:pt x="25400" y="661670"/>
                  </a:lnTo>
                  <a:close/>
                </a:path>
              </a:pathLst>
            </a:custGeom>
            <a:solidFill>
              <a:srgbClr val="89A0E5"/>
            </a:solidFill>
          </p:spPr>
          <p:txBody>
            <a:bodyPr wrap="square" lIns="0" tIns="0" rIns="0" bIns="0" rtlCol="0"/>
            <a:lstStyle/>
            <a:p>
              <a:endParaRPr/>
            </a:p>
          </p:txBody>
        </p:sp>
        <p:sp>
          <p:nvSpPr>
            <p:cNvPr id="654" name="object 654"/>
            <p:cNvSpPr/>
            <p:nvPr/>
          </p:nvSpPr>
          <p:spPr>
            <a:xfrm>
              <a:off x="894079" y="4579620"/>
              <a:ext cx="26670" cy="652780"/>
            </a:xfrm>
            <a:custGeom>
              <a:avLst/>
              <a:gdLst/>
              <a:ahLst/>
              <a:cxnLst/>
              <a:rect l="l" t="t" r="r" b="b"/>
              <a:pathLst>
                <a:path w="26669" h="652779">
                  <a:moveTo>
                    <a:pt x="3809" y="0"/>
                  </a:moveTo>
                  <a:lnTo>
                    <a:pt x="0" y="0"/>
                  </a:lnTo>
                  <a:lnTo>
                    <a:pt x="0" y="1269"/>
                  </a:lnTo>
                  <a:lnTo>
                    <a:pt x="3809" y="1269"/>
                  </a:lnTo>
                  <a:lnTo>
                    <a:pt x="3809" y="0"/>
                  </a:lnTo>
                  <a:close/>
                </a:path>
                <a:path w="26669" h="652779">
                  <a:moveTo>
                    <a:pt x="11429" y="1269"/>
                  </a:moveTo>
                  <a:lnTo>
                    <a:pt x="0" y="1269"/>
                  </a:lnTo>
                  <a:lnTo>
                    <a:pt x="0" y="7619"/>
                  </a:lnTo>
                  <a:lnTo>
                    <a:pt x="26669" y="7619"/>
                  </a:lnTo>
                  <a:lnTo>
                    <a:pt x="26669" y="5079"/>
                  </a:lnTo>
                  <a:lnTo>
                    <a:pt x="25400" y="5079"/>
                  </a:lnTo>
                  <a:lnTo>
                    <a:pt x="25400" y="3810"/>
                  </a:lnTo>
                  <a:lnTo>
                    <a:pt x="19049" y="3810"/>
                  </a:lnTo>
                  <a:lnTo>
                    <a:pt x="19049" y="2539"/>
                  </a:lnTo>
                  <a:lnTo>
                    <a:pt x="11429" y="2539"/>
                  </a:lnTo>
                  <a:lnTo>
                    <a:pt x="11429" y="1269"/>
                  </a:lnTo>
                  <a:close/>
                </a:path>
                <a:path w="26669" h="652779">
                  <a:moveTo>
                    <a:pt x="26669" y="7619"/>
                  </a:moveTo>
                  <a:lnTo>
                    <a:pt x="0" y="7619"/>
                  </a:lnTo>
                  <a:lnTo>
                    <a:pt x="0" y="13969"/>
                  </a:lnTo>
                  <a:lnTo>
                    <a:pt x="26669" y="13969"/>
                  </a:lnTo>
                  <a:lnTo>
                    <a:pt x="26669" y="7619"/>
                  </a:lnTo>
                  <a:close/>
                </a:path>
                <a:path w="26669" h="652779">
                  <a:moveTo>
                    <a:pt x="26669" y="13969"/>
                  </a:moveTo>
                  <a:lnTo>
                    <a:pt x="0" y="13969"/>
                  </a:lnTo>
                  <a:lnTo>
                    <a:pt x="0" y="20319"/>
                  </a:lnTo>
                  <a:lnTo>
                    <a:pt x="26669" y="20319"/>
                  </a:lnTo>
                  <a:lnTo>
                    <a:pt x="26669" y="13969"/>
                  </a:lnTo>
                  <a:close/>
                </a:path>
                <a:path w="26669" h="652779">
                  <a:moveTo>
                    <a:pt x="26669" y="20319"/>
                  </a:moveTo>
                  <a:lnTo>
                    <a:pt x="0" y="20319"/>
                  </a:lnTo>
                  <a:lnTo>
                    <a:pt x="0" y="26669"/>
                  </a:lnTo>
                  <a:lnTo>
                    <a:pt x="26669" y="26669"/>
                  </a:lnTo>
                  <a:lnTo>
                    <a:pt x="26669" y="20319"/>
                  </a:lnTo>
                  <a:close/>
                </a:path>
                <a:path w="26669" h="652779">
                  <a:moveTo>
                    <a:pt x="26669" y="26669"/>
                  </a:moveTo>
                  <a:lnTo>
                    <a:pt x="0" y="26669"/>
                  </a:lnTo>
                  <a:lnTo>
                    <a:pt x="0" y="33019"/>
                  </a:lnTo>
                  <a:lnTo>
                    <a:pt x="26669" y="33019"/>
                  </a:lnTo>
                  <a:lnTo>
                    <a:pt x="26669" y="26669"/>
                  </a:lnTo>
                  <a:close/>
                </a:path>
                <a:path w="26669" h="652779">
                  <a:moveTo>
                    <a:pt x="26669" y="33019"/>
                  </a:moveTo>
                  <a:lnTo>
                    <a:pt x="0" y="33019"/>
                  </a:lnTo>
                  <a:lnTo>
                    <a:pt x="0" y="39369"/>
                  </a:lnTo>
                  <a:lnTo>
                    <a:pt x="26669" y="39369"/>
                  </a:lnTo>
                  <a:lnTo>
                    <a:pt x="26669" y="33019"/>
                  </a:lnTo>
                  <a:close/>
                </a:path>
                <a:path w="26669" h="652779">
                  <a:moveTo>
                    <a:pt x="26669" y="39369"/>
                  </a:moveTo>
                  <a:lnTo>
                    <a:pt x="0" y="39369"/>
                  </a:lnTo>
                  <a:lnTo>
                    <a:pt x="0" y="45719"/>
                  </a:lnTo>
                  <a:lnTo>
                    <a:pt x="26669" y="45719"/>
                  </a:lnTo>
                  <a:lnTo>
                    <a:pt x="26669" y="39369"/>
                  </a:lnTo>
                  <a:close/>
                </a:path>
                <a:path w="26669" h="652779">
                  <a:moveTo>
                    <a:pt x="26669" y="45719"/>
                  </a:moveTo>
                  <a:lnTo>
                    <a:pt x="0" y="45719"/>
                  </a:lnTo>
                  <a:lnTo>
                    <a:pt x="0" y="52069"/>
                  </a:lnTo>
                  <a:lnTo>
                    <a:pt x="26669" y="52069"/>
                  </a:lnTo>
                  <a:lnTo>
                    <a:pt x="26669" y="45719"/>
                  </a:lnTo>
                  <a:close/>
                </a:path>
                <a:path w="26669" h="652779">
                  <a:moveTo>
                    <a:pt x="26669" y="52069"/>
                  </a:moveTo>
                  <a:lnTo>
                    <a:pt x="0" y="52069"/>
                  </a:lnTo>
                  <a:lnTo>
                    <a:pt x="0" y="64769"/>
                  </a:lnTo>
                  <a:lnTo>
                    <a:pt x="26669" y="64769"/>
                  </a:lnTo>
                  <a:lnTo>
                    <a:pt x="26669" y="52069"/>
                  </a:lnTo>
                  <a:close/>
                </a:path>
                <a:path w="26669" h="652779">
                  <a:moveTo>
                    <a:pt x="26669" y="64769"/>
                  </a:moveTo>
                  <a:lnTo>
                    <a:pt x="0" y="64769"/>
                  </a:lnTo>
                  <a:lnTo>
                    <a:pt x="0" y="71119"/>
                  </a:lnTo>
                  <a:lnTo>
                    <a:pt x="26669" y="71119"/>
                  </a:lnTo>
                  <a:lnTo>
                    <a:pt x="26669" y="64769"/>
                  </a:lnTo>
                  <a:close/>
                </a:path>
                <a:path w="26669" h="652779">
                  <a:moveTo>
                    <a:pt x="26669" y="71119"/>
                  </a:moveTo>
                  <a:lnTo>
                    <a:pt x="0" y="71119"/>
                  </a:lnTo>
                  <a:lnTo>
                    <a:pt x="0" y="77469"/>
                  </a:lnTo>
                  <a:lnTo>
                    <a:pt x="26669" y="77469"/>
                  </a:lnTo>
                  <a:lnTo>
                    <a:pt x="26669" y="71119"/>
                  </a:lnTo>
                  <a:close/>
                </a:path>
                <a:path w="26669" h="652779">
                  <a:moveTo>
                    <a:pt x="26669" y="77469"/>
                  </a:moveTo>
                  <a:lnTo>
                    <a:pt x="0" y="77469"/>
                  </a:lnTo>
                  <a:lnTo>
                    <a:pt x="0" y="83819"/>
                  </a:lnTo>
                  <a:lnTo>
                    <a:pt x="26669" y="83819"/>
                  </a:lnTo>
                  <a:lnTo>
                    <a:pt x="26669" y="77469"/>
                  </a:lnTo>
                  <a:close/>
                </a:path>
                <a:path w="26669" h="652779">
                  <a:moveTo>
                    <a:pt x="26669" y="83819"/>
                  </a:moveTo>
                  <a:lnTo>
                    <a:pt x="0" y="83819"/>
                  </a:lnTo>
                  <a:lnTo>
                    <a:pt x="0" y="90169"/>
                  </a:lnTo>
                  <a:lnTo>
                    <a:pt x="26669" y="90169"/>
                  </a:lnTo>
                  <a:lnTo>
                    <a:pt x="26669" y="83819"/>
                  </a:lnTo>
                  <a:close/>
                </a:path>
                <a:path w="26669" h="652779">
                  <a:moveTo>
                    <a:pt x="26669" y="90169"/>
                  </a:moveTo>
                  <a:lnTo>
                    <a:pt x="0" y="90169"/>
                  </a:lnTo>
                  <a:lnTo>
                    <a:pt x="0" y="109219"/>
                  </a:lnTo>
                  <a:lnTo>
                    <a:pt x="26669" y="109219"/>
                  </a:lnTo>
                  <a:lnTo>
                    <a:pt x="26669" y="90169"/>
                  </a:lnTo>
                  <a:close/>
                </a:path>
                <a:path w="26669" h="652779">
                  <a:moveTo>
                    <a:pt x="26669" y="109219"/>
                  </a:moveTo>
                  <a:lnTo>
                    <a:pt x="0" y="109219"/>
                  </a:lnTo>
                  <a:lnTo>
                    <a:pt x="0" y="115569"/>
                  </a:lnTo>
                  <a:lnTo>
                    <a:pt x="26669" y="115569"/>
                  </a:lnTo>
                  <a:lnTo>
                    <a:pt x="26669" y="109219"/>
                  </a:lnTo>
                  <a:close/>
                </a:path>
                <a:path w="26669" h="652779">
                  <a:moveTo>
                    <a:pt x="26669" y="115569"/>
                  </a:moveTo>
                  <a:lnTo>
                    <a:pt x="0" y="115569"/>
                  </a:lnTo>
                  <a:lnTo>
                    <a:pt x="0" y="128269"/>
                  </a:lnTo>
                  <a:lnTo>
                    <a:pt x="26669" y="128269"/>
                  </a:lnTo>
                  <a:lnTo>
                    <a:pt x="26669" y="115569"/>
                  </a:lnTo>
                  <a:close/>
                </a:path>
                <a:path w="26669" h="652779">
                  <a:moveTo>
                    <a:pt x="26669" y="128269"/>
                  </a:moveTo>
                  <a:lnTo>
                    <a:pt x="0" y="128269"/>
                  </a:lnTo>
                  <a:lnTo>
                    <a:pt x="0" y="134619"/>
                  </a:lnTo>
                  <a:lnTo>
                    <a:pt x="26669" y="134619"/>
                  </a:lnTo>
                  <a:lnTo>
                    <a:pt x="26669" y="128269"/>
                  </a:lnTo>
                  <a:close/>
                </a:path>
                <a:path w="26669" h="652779">
                  <a:moveTo>
                    <a:pt x="26669" y="134620"/>
                  </a:moveTo>
                  <a:lnTo>
                    <a:pt x="0" y="134620"/>
                  </a:lnTo>
                  <a:lnTo>
                    <a:pt x="0" y="153669"/>
                  </a:lnTo>
                  <a:lnTo>
                    <a:pt x="26669" y="153669"/>
                  </a:lnTo>
                  <a:lnTo>
                    <a:pt x="26669" y="134620"/>
                  </a:lnTo>
                  <a:close/>
                </a:path>
                <a:path w="26669" h="652779">
                  <a:moveTo>
                    <a:pt x="26669" y="153669"/>
                  </a:moveTo>
                  <a:lnTo>
                    <a:pt x="0" y="153669"/>
                  </a:lnTo>
                  <a:lnTo>
                    <a:pt x="0" y="160019"/>
                  </a:lnTo>
                  <a:lnTo>
                    <a:pt x="26669" y="160019"/>
                  </a:lnTo>
                  <a:lnTo>
                    <a:pt x="26669" y="153669"/>
                  </a:lnTo>
                  <a:close/>
                </a:path>
                <a:path w="26669" h="652779">
                  <a:moveTo>
                    <a:pt x="26669" y="160019"/>
                  </a:moveTo>
                  <a:lnTo>
                    <a:pt x="0" y="160019"/>
                  </a:lnTo>
                  <a:lnTo>
                    <a:pt x="0" y="166369"/>
                  </a:lnTo>
                  <a:lnTo>
                    <a:pt x="26669" y="166369"/>
                  </a:lnTo>
                  <a:lnTo>
                    <a:pt x="26669" y="160019"/>
                  </a:lnTo>
                  <a:close/>
                </a:path>
                <a:path w="26669" h="652779">
                  <a:moveTo>
                    <a:pt x="26669" y="166370"/>
                  </a:moveTo>
                  <a:lnTo>
                    <a:pt x="0" y="166370"/>
                  </a:lnTo>
                  <a:lnTo>
                    <a:pt x="0" y="172719"/>
                  </a:lnTo>
                  <a:lnTo>
                    <a:pt x="26669" y="172719"/>
                  </a:lnTo>
                  <a:lnTo>
                    <a:pt x="26669" y="166370"/>
                  </a:lnTo>
                  <a:close/>
                </a:path>
                <a:path w="26669" h="652779">
                  <a:moveTo>
                    <a:pt x="26669" y="172720"/>
                  </a:moveTo>
                  <a:lnTo>
                    <a:pt x="0" y="172720"/>
                  </a:lnTo>
                  <a:lnTo>
                    <a:pt x="0" y="179069"/>
                  </a:lnTo>
                  <a:lnTo>
                    <a:pt x="26669" y="179069"/>
                  </a:lnTo>
                  <a:lnTo>
                    <a:pt x="26669" y="172720"/>
                  </a:lnTo>
                  <a:close/>
                </a:path>
                <a:path w="26669" h="652779">
                  <a:moveTo>
                    <a:pt x="26669" y="179069"/>
                  </a:moveTo>
                  <a:lnTo>
                    <a:pt x="0" y="179069"/>
                  </a:lnTo>
                  <a:lnTo>
                    <a:pt x="0" y="185419"/>
                  </a:lnTo>
                  <a:lnTo>
                    <a:pt x="26669" y="185419"/>
                  </a:lnTo>
                  <a:lnTo>
                    <a:pt x="26669" y="179069"/>
                  </a:lnTo>
                  <a:close/>
                </a:path>
                <a:path w="26669" h="652779">
                  <a:moveTo>
                    <a:pt x="26669" y="185419"/>
                  </a:moveTo>
                  <a:lnTo>
                    <a:pt x="0" y="185419"/>
                  </a:lnTo>
                  <a:lnTo>
                    <a:pt x="0" y="191769"/>
                  </a:lnTo>
                  <a:lnTo>
                    <a:pt x="26669" y="191769"/>
                  </a:lnTo>
                  <a:lnTo>
                    <a:pt x="26669" y="185419"/>
                  </a:lnTo>
                  <a:close/>
                </a:path>
                <a:path w="26669" h="652779">
                  <a:moveTo>
                    <a:pt x="26669" y="191769"/>
                  </a:moveTo>
                  <a:lnTo>
                    <a:pt x="0" y="191769"/>
                  </a:lnTo>
                  <a:lnTo>
                    <a:pt x="0" y="204469"/>
                  </a:lnTo>
                  <a:lnTo>
                    <a:pt x="26669" y="204469"/>
                  </a:lnTo>
                  <a:lnTo>
                    <a:pt x="26669" y="191769"/>
                  </a:lnTo>
                  <a:close/>
                </a:path>
                <a:path w="26669" h="652779">
                  <a:moveTo>
                    <a:pt x="26669" y="204469"/>
                  </a:moveTo>
                  <a:lnTo>
                    <a:pt x="0" y="204469"/>
                  </a:lnTo>
                  <a:lnTo>
                    <a:pt x="0" y="210819"/>
                  </a:lnTo>
                  <a:lnTo>
                    <a:pt x="26669" y="210819"/>
                  </a:lnTo>
                  <a:lnTo>
                    <a:pt x="26669" y="204469"/>
                  </a:lnTo>
                  <a:close/>
                </a:path>
                <a:path w="26669" h="652779">
                  <a:moveTo>
                    <a:pt x="26669" y="210819"/>
                  </a:moveTo>
                  <a:lnTo>
                    <a:pt x="0" y="210819"/>
                  </a:lnTo>
                  <a:lnTo>
                    <a:pt x="0" y="217169"/>
                  </a:lnTo>
                  <a:lnTo>
                    <a:pt x="26669" y="217169"/>
                  </a:lnTo>
                  <a:lnTo>
                    <a:pt x="26669" y="210819"/>
                  </a:lnTo>
                  <a:close/>
                </a:path>
                <a:path w="26669" h="652779">
                  <a:moveTo>
                    <a:pt x="26669" y="217169"/>
                  </a:moveTo>
                  <a:lnTo>
                    <a:pt x="0" y="217169"/>
                  </a:lnTo>
                  <a:lnTo>
                    <a:pt x="0" y="223519"/>
                  </a:lnTo>
                  <a:lnTo>
                    <a:pt x="26669" y="223519"/>
                  </a:lnTo>
                  <a:lnTo>
                    <a:pt x="26669" y="217169"/>
                  </a:lnTo>
                  <a:close/>
                </a:path>
                <a:path w="26669" h="652779">
                  <a:moveTo>
                    <a:pt x="26669" y="223519"/>
                  </a:moveTo>
                  <a:lnTo>
                    <a:pt x="0" y="223519"/>
                  </a:lnTo>
                  <a:lnTo>
                    <a:pt x="0" y="229869"/>
                  </a:lnTo>
                  <a:lnTo>
                    <a:pt x="26669" y="229869"/>
                  </a:lnTo>
                  <a:lnTo>
                    <a:pt x="26669" y="223519"/>
                  </a:lnTo>
                  <a:close/>
                </a:path>
                <a:path w="26669" h="652779">
                  <a:moveTo>
                    <a:pt x="26669" y="229869"/>
                  </a:moveTo>
                  <a:lnTo>
                    <a:pt x="0" y="229869"/>
                  </a:lnTo>
                  <a:lnTo>
                    <a:pt x="0" y="236219"/>
                  </a:lnTo>
                  <a:lnTo>
                    <a:pt x="26669" y="236219"/>
                  </a:lnTo>
                  <a:lnTo>
                    <a:pt x="26669" y="229869"/>
                  </a:lnTo>
                  <a:close/>
                </a:path>
                <a:path w="26669" h="652779">
                  <a:moveTo>
                    <a:pt x="26669" y="236219"/>
                  </a:moveTo>
                  <a:lnTo>
                    <a:pt x="0" y="236219"/>
                  </a:lnTo>
                  <a:lnTo>
                    <a:pt x="0" y="242569"/>
                  </a:lnTo>
                  <a:lnTo>
                    <a:pt x="26669" y="242569"/>
                  </a:lnTo>
                  <a:lnTo>
                    <a:pt x="26669" y="236219"/>
                  </a:lnTo>
                  <a:close/>
                </a:path>
                <a:path w="26669" h="652779">
                  <a:moveTo>
                    <a:pt x="26669" y="242569"/>
                  </a:moveTo>
                  <a:lnTo>
                    <a:pt x="0" y="242569"/>
                  </a:lnTo>
                  <a:lnTo>
                    <a:pt x="0" y="248919"/>
                  </a:lnTo>
                  <a:lnTo>
                    <a:pt x="26669" y="248919"/>
                  </a:lnTo>
                  <a:lnTo>
                    <a:pt x="26669" y="242569"/>
                  </a:lnTo>
                  <a:close/>
                </a:path>
                <a:path w="26669" h="652779">
                  <a:moveTo>
                    <a:pt x="26669" y="248919"/>
                  </a:moveTo>
                  <a:lnTo>
                    <a:pt x="0" y="248919"/>
                  </a:lnTo>
                  <a:lnTo>
                    <a:pt x="0" y="255269"/>
                  </a:lnTo>
                  <a:lnTo>
                    <a:pt x="26669" y="255269"/>
                  </a:lnTo>
                  <a:lnTo>
                    <a:pt x="26669" y="248919"/>
                  </a:lnTo>
                  <a:close/>
                </a:path>
                <a:path w="26669" h="652779">
                  <a:moveTo>
                    <a:pt x="26669" y="255269"/>
                  </a:moveTo>
                  <a:lnTo>
                    <a:pt x="0" y="255269"/>
                  </a:lnTo>
                  <a:lnTo>
                    <a:pt x="0" y="261619"/>
                  </a:lnTo>
                  <a:lnTo>
                    <a:pt x="26669" y="261619"/>
                  </a:lnTo>
                  <a:lnTo>
                    <a:pt x="26669" y="255269"/>
                  </a:lnTo>
                  <a:close/>
                </a:path>
                <a:path w="26669" h="652779">
                  <a:moveTo>
                    <a:pt x="26669" y="261619"/>
                  </a:moveTo>
                  <a:lnTo>
                    <a:pt x="0" y="261619"/>
                  </a:lnTo>
                  <a:lnTo>
                    <a:pt x="0" y="274319"/>
                  </a:lnTo>
                  <a:lnTo>
                    <a:pt x="26669" y="274319"/>
                  </a:lnTo>
                  <a:lnTo>
                    <a:pt x="26669" y="261619"/>
                  </a:lnTo>
                  <a:close/>
                </a:path>
                <a:path w="26669" h="652779">
                  <a:moveTo>
                    <a:pt x="26669" y="274319"/>
                  </a:moveTo>
                  <a:lnTo>
                    <a:pt x="0" y="274319"/>
                  </a:lnTo>
                  <a:lnTo>
                    <a:pt x="0" y="280669"/>
                  </a:lnTo>
                  <a:lnTo>
                    <a:pt x="26669" y="280669"/>
                  </a:lnTo>
                  <a:lnTo>
                    <a:pt x="26669" y="274319"/>
                  </a:lnTo>
                  <a:close/>
                </a:path>
                <a:path w="26669" h="652779">
                  <a:moveTo>
                    <a:pt x="26669" y="280669"/>
                  </a:moveTo>
                  <a:lnTo>
                    <a:pt x="0" y="280669"/>
                  </a:lnTo>
                  <a:lnTo>
                    <a:pt x="0" y="287019"/>
                  </a:lnTo>
                  <a:lnTo>
                    <a:pt x="26669" y="287019"/>
                  </a:lnTo>
                  <a:lnTo>
                    <a:pt x="26669" y="280669"/>
                  </a:lnTo>
                  <a:close/>
                </a:path>
                <a:path w="26669" h="652779">
                  <a:moveTo>
                    <a:pt x="26669" y="287019"/>
                  </a:moveTo>
                  <a:lnTo>
                    <a:pt x="0" y="287019"/>
                  </a:lnTo>
                  <a:lnTo>
                    <a:pt x="0" y="293369"/>
                  </a:lnTo>
                  <a:lnTo>
                    <a:pt x="26669" y="293369"/>
                  </a:lnTo>
                  <a:lnTo>
                    <a:pt x="26669" y="287019"/>
                  </a:lnTo>
                  <a:close/>
                </a:path>
                <a:path w="26669" h="652779">
                  <a:moveTo>
                    <a:pt x="26669" y="293370"/>
                  </a:moveTo>
                  <a:lnTo>
                    <a:pt x="0" y="293370"/>
                  </a:lnTo>
                  <a:lnTo>
                    <a:pt x="0" y="299719"/>
                  </a:lnTo>
                  <a:lnTo>
                    <a:pt x="26669" y="299719"/>
                  </a:lnTo>
                  <a:lnTo>
                    <a:pt x="26669" y="293370"/>
                  </a:lnTo>
                  <a:close/>
                </a:path>
                <a:path w="26669" h="652779">
                  <a:moveTo>
                    <a:pt x="26669" y="299720"/>
                  </a:moveTo>
                  <a:lnTo>
                    <a:pt x="0" y="299720"/>
                  </a:lnTo>
                  <a:lnTo>
                    <a:pt x="0" y="306069"/>
                  </a:lnTo>
                  <a:lnTo>
                    <a:pt x="26669" y="306069"/>
                  </a:lnTo>
                  <a:lnTo>
                    <a:pt x="26669" y="299720"/>
                  </a:lnTo>
                  <a:close/>
                </a:path>
                <a:path w="26669" h="652779">
                  <a:moveTo>
                    <a:pt x="26669" y="306070"/>
                  </a:moveTo>
                  <a:lnTo>
                    <a:pt x="0" y="306070"/>
                  </a:lnTo>
                  <a:lnTo>
                    <a:pt x="0" y="312419"/>
                  </a:lnTo>
                  <a:lnTo>
                    <a:pt x="26669" y="312419"/>
                  </a:lnTo>
                  <a:lnTo>
                    <a:pt x="26669" y="306070"/>
                  </a:lnTo>
                  <a:close/>
                </a:path>
                <a:path w="26669" h="652779">
                  <a:moveTo>
                    <a:pt x="26669" y="312419"/>
                  </a:moveTo>
                  <a:lnTo>
                    <a:pt x="0" y="312419"/>
                  </a:lnTo>
                  <a:lnTo>
                    <a:pt x="0" y="318769"/>
                  </a:lnTo>
                  <a:lnTo>
                    <a:pt x="26669" y="318769"/>
                  </a:lnTo>
                  <a:lnTo>
                    <a:pt x="26669" y="312419"/>
                  </a:lnTo>
                  <a:close/>
                </a:path>
                <a:path w="26669" h="652779">
                  <a:moveTo>
                    <a:pt x="26669" y="318769"/>
                  </a:moveTo>
                  <a:lnTo>
                    <a:pt x="0" y="318769"/>
                  </a:lnTo>
                  <a:lnTo>
                    <a:pt x="0" y="325119"/>
                  </a:lnTo>
                  <a:lnTo>
                    <a:pt x="26669" y="325119"/>
                  </a:lnTo>
                  <a:lnTo>
                    <a:pt x="26669" y="318769"/>
                  </a:lnTo>
                  <a:close/>
                </a:path>
                <a:path w="26669" h="652779">
                  <a:moveTo>
                    <a:pt x="26669" y="325120"/>
                  </a:moveTo>
                  <a:lnTo>
                    <a:pt x="0" y="325120"/>
                  </a:lnTo>
                  <a:lnTo>
                    <a:pt x="0" y="331469"/>
                  </a:lnTo>
                  <a:lnTo>
                    <a:pt x="26669" y="331469"/>
                  </a:lnTo>
                  <a:lnTo>
                    <a:pt x="26669" y="325120"/>
                  </a:lnTo>
                  <a:close/>
                </a:path>
                <a:path w="26669" h="652779">
                  <a:moveTo>
                    <a:pt x="26669" y="331469"/>
                  </a:moveTo>
                  <a:lnTo>
                    <a:pt x="0" y="331469"/>
                  </a:lnTo>
                  <a:lnTo>
                    <a:pt x="0" y="337819"/>
                  </a:lnTo>
                  <a:lnTo>
                    <a:pt x="26669" y="337819"/>
                  </a:lnTo>
                  <a:lnTo>
                    <a:pt x="26669" y="331469"/>
                  </a:lnTo>
                  <a:close/>
                </a:path>
                <a:path w="26669" h="652779">
                  <a:moveTo>
                    <a:pt x="26669" y="337819"/>
                  </a:moveTo>
                  <a:lnTo>
                    <a:pt x="0" y="337819"/>
                  </a:lnTo>
                  <a:lnTo>
                    <a:pt x="0" y="344169"/>
                  </a:lnTo>
                  <a:lnTo>
                    <a:pt x="26669" y="344169"/>
                  </a:lnTo>
                  <a:lnTo>
                    <a:pt x="26669" y="337819"/>
                  </a:lnTo>
                  <a:close/>
                </a:path>
                <a:path w="26669" h="652779">
                  <a:moveTo>
                    <a:pt x="26669" y="344170"/>
                  </a:moveTo>
                  <a:lnTo>
                    <a:pt x="0" y="344170"/>
                  </a:lnTo>
                  <a:lnTo>
                    <a:pt x="0" y="350519"/>
                  </a:lnTo>
                  <a:lnTo>
                    <a:pt x="26669" y="350519"/>
                  </a:lnTo>
                  <a:lnTo>
                    <a:pt x="26669" y="344170"/>
                  </a:lnTo>
                  <a:close/>
                </a:path>
                <a:path w="26669" h="652779">
                  <a:moveTo>
                    <a:pt x="26669" y="350519"/>
                  </a:moveTo>
                  <a:lnTo>
                    <a:pt x="0" y="350519"/>
                  </a:lnTo>
                  <a:lnTo>
                    <a:pt x="0" y="356869"/>
                  </a:lnTo>
                  <a:lnTo>
                    <a:pt x="26669" y="356869"/>
                  </a:lnTo>
                  <a:lnTo>
                    <a:pt x="26669" y="350519"/>
                  </a:lnTo>
                  <a:close/>
                </a:path>
                <a:path w="26669" h="652779">
                  <a:moveTo>
                    <a:pt x="26669" y="356869"/>
                  </a:moveTo>
                  <a:lnTo>
                    <a:pt x="0" y="356869"/>
                  </a:lnTo>
                  <a:lnTo>
                    <a:pt x="0" y="363219"/>
                  </a:lnTo>
                  <a:lnTo>
                    <a:pt x="26669" y="363219"/>
                  </a:lnTo>
                  <a:lnTo>
                    <a:pt x="26669" y="356869"/>
                  </a:lnTo>
                  <a:close/>
                </a:path>
                <a:path w="26669" h="652779">
                  <a:moveTo>
                    <a:pt x="26669" y="363220"/>
                  </a:moveTo>
                  <a:lnTo>
                    <a:pt x="0" y="363220"/>
                  </a:lnTo>
                  <a:lnTo>
                    <a:pt x="0" y="369569"/>
                  </a:lnTo>
                  <a:lnTo>
                    <a:pt x="26669" y="369569"/>
                  </a:lnTo>
                  <a:lnTo>
                    <a:pt x="26669" y="363220"/>
                  </a:lnTo>
                  <a:close/>
                </a:path>
                <a:path w="26669" h="652779">
                  <a:moveTo>
                    <a:pt x="26669" y="369570"/>
                  </a:moveTo>
                  <a:lnTo>
                    <a:pt x="0" y="369570"/>
                  </a:lnTo>
                  <a:lnTo>
                    <a:pt x="0" y="375919"/>
                  </a:lnTo>
                  <a:lnTo>
                    <a:pt x="26669" y="375919"/>
                  </a:lnTo>
                  <a:lnTo>
                    <a:pt x="26669" y="369570"/>
                  </a:lnTo>
                  <a:close/>
                </a:path>
                <a:path w="26669" h="652779">
                  <a:moveTo>
                    <a:pt x="26669" y="375919"/>
                  </a:moveTo>
                  <a:lnTo>
                    <a:pt x="0" y="375919"/>
                  </a:lnTo>
                  <a:lnTo>
                    <a:pt x="0" y="382269"/>
                  </a:lnTo>
                  <a:lnTo>
                    <a:pt x="26669" y="382269"/>
                  </a:lnTo>
                  <a:lnTo>
                    <a:pt x="26669" y="375919"/>
                  </a:lnTo>
                  <a:close/>
                </a:path>
                <a:path w="26669" h="652779">
                  <a:moveTo>
                    <a:pt x="26669" y="382269"/>
                  </a:moveTo>
                  <a:lnTo>
                    <a:pt x="0" y="382269"/>
                  </a:lnTo>
                  <a:lnTo>
                    <a:pt x="0" y="401319"/>
                  </a:lnTo>
                  <a:lnTo>
                    <a:pt x="26669" y="401319"/>
                  </a:lnTo>
                  <a:lnTo>
                    <a:pt x="26669" y="382269"/>
                  </a:lnTo>
                  <a:close/>
                </a:path>
                <a:path w="26669" h="652779">
                  <a:moveTo>
                    <a:pt x="26669" y="401320"/>
                  </a:moveTo>
                  <a:lnTo>
                    <a:pt x="0" y="401320"/>
                  </a:lnTo>
                  <a:lnTo>
                    <a:pt x="0" y="407669"/>
                  </a:lnTo>
                  <a:lnTo>
                    <a:pt x="26669" y="407669"/>
                  </a:lnTo>
                  <a:lnTo>
                    <a:pt x="26669" y="401320"/>
                  </a:lnTo>
                  <a:close/>
                </a:path>
                <a:path w="26669" h="652779">
                  <a:moveTo>
                    <a:pt x="26669" y="407669"/>
                  </a:moveTo>
                  <a:lnTo>
                    <a:pt x="0" y="407669"/>
                  </a:lnTo>
                  <a:lnTo>
                    <a:pt x="0" y="445769"/>
                  </a:lnTo>
                  <a:lnTo>
                    <a:pt x="26669" y="445769"/>
                  </a:lnTo>
                  <a:lnTo>
                    <a:pt x="26669" y="407669"/>
                  </a:lnTo>
                  <a:close/>
                </a:path>
                <a:path w="26669" h="652779">
                  <a:moveTo>
                    <a:pt x="26669" y="445769"/>
                  </a:moveTo>
                  <a:lnTo>
                    <a:pt x="0" y="445769"/>
                  </a:lnTo>
                  <a:lnTo>
                    <a:pt x="0" y="452119"/>
                  </a:lnTo>
                  <a:lnTo>
                    <a:pt x="26669" y="452119"/>
                  </a:lnTo>
                  <a:lnTo>
                    <a:pt x="26669" y="445769"/>
                  </a:lnTo>
                  <a:close/>
                </a:path>
                <a:path w="26669" h="652779">
                  <a:moveTo>
                    <a:pt x="26669" y="452119"/>
                  </a:moveTo>
                  <a:lnTo>
                    <a:pt x="0" y="452119"/>
                  </a:lnTo>
                  <a:lnTo>
                    <a:pt x="0" y="464819"/>
                  </a:lnTo>
                  <a:lnTo>
                    <a:pt x="26669" y="464819"/>
                  </a:lnTo>
                  <a:lnTo>
                    <a:pt x="26669" y="452119"/>
                  </a:lnTo>
                  <a:close/>
                </a:path>
                <a:path w="26669" h="652779">
                  <a:moveTo>
                    <a:pt x="26669" y="464819"/>
                  </a:moveTo>
                  <a:lnTo>
                    <a:pt x="0" y="464819"/>
                  </a:lnTo>
                  <a:lnTo>
                    <a:pt x="0" y="471169"/>
                  </a:lnTo>
                  <a:lnTo>
                    <a:pt x="26669" y="471169"/>
                  </a:lnTo>
                  <a:lnTo>
                    <a:pt x="26669" y="464819"/>
                  </a:lnTo>
                  <a:close/>
                </a:path>
                <a:path w="26669" h="652779">
                  <a:moveTo>
                    <a:pt x="26669" y="471169"/>
                  </a:moveTo>
                  <a:lnTo>
                    <a:pt x="0" y="471169"/>
                  </a:lnTo>
                  <a:lnTo>
                    <a:pt x="0" y="483869"/>
                  </a:lnTo>
                  <a:lnTo>
                    <a:pt x="26669" y="483869"/>
                  </a:lnTo>
                  <a:lnTo>
                    <a:pt x="26669" y="471169"/>
                  </a:lnTo>
                  <a:close/>
                </a:path>
                <a:path w="26669" h="652779">
                  <a:moveTo>
                    <a:pt x="26669" y="483869"/>
                  </a:moveTo>
                  <a:lnTo>
                    <a:pt x="0" y="483869"/>
                  </a:lnTo>
                  <a:lnTo>
                    <a:pt x="0" y="490219"/>
                  </a:lnTo>
                  <a:lnTo>
                    <a:pt x="26669" y="490219"/>
                  </a:lnTo>
                  <a:lnTo>
                    <a:pt x="26669" y="483869"/>
                  </a:lnTo>
                  <a:close/>
                </a:path>
                <a:path w="26669" h="652779">
                  <a:moveTo>
                    <a:pt x="26669" y="490219"/>
                  </a:moveTo>
                  <a:lnTo>
                    <a:pt x="0" y="490219"/>
                  </a:lnTo>
                  <a:lnTo>
                    <a:pt x="0" y="502919"/>
                  </a:lnTo>
                  <a:lnTo>
                    <a:pt x="26669" y="502919"/>
                  </a:lnTo>
                  <a:lnTo>
                    <a:pt x="26669" y="490219"/>
                  </a:lnTo>
                  <a:close/>
                </a:path>
                <a:path w="26669" h="652779">
                  <a:moveTo>
                    <a:pt x="26669" y="502919"/>
                  </a:moveTo>
                  <a:lnTo>
                    <a:pt x="0" y="502919"/>
                  </a:lnTo>
                  <a:lnTo>
                    <a:pt x="0" y="509269"/>
                  </a:lnTo>
                  <a:lnTo>
                    <a:pt x="26669" y="509269"/>
                  </a:lnTo>
                  <a:lnTo>
                    <a:pt x="26669" y="502919"/>
                  </a:lnTo>
                  <a:close/>
                </a:path>
                <a:path w="26669" h="652779">
                  <a:moveTo>
                    <a:pt x="26669" y="509269"/>
                  </a:moveTo>
                  <a:lnTo>
                    <a:pt x="0" y="509269"/>
                  </a:lnTo>
                  <a:lnTo>
                    <a:pt x="0" y="515619"/>
                  </a:lnTo>
                  <a:lnTo>
                    <a:pt x="26669" y="515619"/>
                  </a:lnTo>
                  <a:lnTo>
                    <a:pt x="26669" y="509269"/>
                  </a:lnTo>
                  <a:close/>
                </a:path>
                <a:path w="26669" h="652779">
                  <a:moveTo>
                    <a:pt x="26669" y="515619"/>
                  </a:moveTo>
                  <a:lnTo>
                    <a:pt x="0" y="515619"/>
                  </a:lnTo>
                  <a:lnTo>
                    <a:pt x="0" y="521969"/>
                  </a:lnTo>
                  <a:lnTo>
                    <a:pt x="26669" y="521969"/>
                  </a:lnTo>
                  <a:lnTo>
                    <a:pt x="26669" y="515619"/>
                  </a:lnTo>
                  <a:close/>
                </a:path>
                <a:path w="26669" h="652779">
                  <a:moveTo>
                    <a:pt x="26669" y="521969"/>
                  </a:moveTo>
                  <a:lnTo>
                    <a:pt x="0" y="521969"/>
                  </a:lnTo>
                  <a:lnTo>
                    <a:pt x="0" y="528319"/>
                  </a:lnTo>
                  <a:lnTo>
                    <a:pt x="26669" y="528319"/>
                  </a:lnTo>
                  <a:lnTo>
                    <a:pt x="26669" y="521969"/>
                  </a:lnTo>
                  <a:close/>
                </a:path>
                <a:path w="26669" h="652779">
                  <a:moveTo>
                    <a:pt x="26669" y="528319"/>
                  </a:moveTo>
                  <a:lnTo>
                    <a:pt x="0" y="528319"/>
                  </a:lnTo>
                  <a:lnTo>
                    <a:pt x="0" y="534669"/>
                  </a:lnTo>
                  <a:lnTo>
                    <a:pt x="26669" y="534669"/>
                  </a:lnTo>
                  <a:lnTo>
                    <a:pt x="26669" y="528319"/>
                  </a:lnTo>
                  <a:close/>
                </a:path>
                <a:path w="26669" h="652779">
                  <a:moveTo>
                    <a:pt x="26669" y="534670"/>
                  </a:moveTo>
                  <a:lnTo>
                    <a:pt x="0" y="534670"/>
                  </a:lnTo>
                  <a:lnTo>
                    <a:pt x="0" y="541019"/>
                  </a:lnTo>
                  <a:lnTo>
                    <a:pt x="26669" y="541019"/>
                  </a:lnTo>
                  <a:lnTo>
                    <a:pt x="26669" y="534670"/>
                  </a:lnTo>
                  <a:close/>
                </a:path>
                <a:path w="26669" h="652779">
                  <a:moveTo>
                    <a:pt x="26669" y="541020"/>
                  </a:moveTo>
                  <a:lnTo>
                    <a:pt x="0" y="541020"/>
                  </a:lnTo>
                  <a:lnTo>
                    <a:pt x="0" y="547369"/>
                  </a:lnTo>
                  <a:lnTo>
                    <a:pt x="26669" y="547369"/>
                  </a:lnTo>
                  <a:lnTo>
                    <a:pt x="26669" y="541020"/>
                  </a:lnTo>
                  <a:close/>
                </a:path>
                <a:path w="26669" h="652779">
                  <a:moveTo>
                    <a:pt x="26669" y="547369"/>
                  </a:moveTo>
                  <a:lnTo>
                    <a:pt x="0" y="547369"/>
                  </a:lnTo>
                  <a:lnTo>
                    <a:pt x="0" y="553719"/>
                  </a:lnTo>
                  <a:lnTo>
                    <a:pt x="26669" y="553719"/>
                  </a:lnTo>
                  <a:lnTo>
                    <a:pt x="26669" y="547369"/>
                  </a:lnTo>
                  <a:close/>
                </a:path>
                <a:path w="26669" h="652779">
                  <a:moveTo>
                    <a:pt x="26669" y="553719"/>
                  </a:moveTo>
                  <a:lnTo>
                    <a:pt x="0" y="553719"/>
                  </a:lnTo>
                  <a:lnTo>
                    <a:pt x="0" y="560069"/>
                  </a:lnTo>
                  <a:lnTo>
                    <a:pt x="26669" y="560069"/>
                  </a:lnTo>
                  <a:lnTo>
                    <a:pt x="26669" y="553719"/>
                  </a:lnTo>
                  <a:close/>
                </a:path>
                <a:path w="26669" h="652779">
                  <a:moveTo>
                    <a:pt x="26669" y="560069"/>
                  </a:moveTo>
                  <a:lnTo>
                    <a:pt x="0" y="560069"/>
                  </a:lnTo>
                  <a:lnTo>
                    <a:pt x="0" y="566419"/>
                  </a:lnTo>
                  <a:lnTo>
                    <a:pt x="26669" y="566419"/>
                  </a:lnTo>
                  <a:lnTo>
                    <a:pt x="26669" y="560069"/>
                  </a:lnTo>
                  <a:close/>
                </a:path>
                <a:path w="26669" h="652779">
                  <a:moveTo>
                    <a:pt x="26669" y="566420"/>
                  </a:moveTo>
                  <a:lnTo>
                    <a:pt x="0" y="566420"/>
                  </a:lnTo>
                  <a:lnTo>
                    <a:pt x="0" y="572769"/>
                  </a:lnTo>
                  <a:lnTo>
                    <a:pt x="26669" y="572769"/>
                  </a:lnTo>
                  <a:lnTo>
                    <a:pt x="26669" y="566420"/>
                  </a:lnTo>
                  <a:close/>
                </a:path>
                <a:path w="26669" h="652779">
                  <a:moveTo>
                    <a:pt x="26669" y="572770"/>
                  </a:moveTo>
                  <a:lnTo>
                    <a:pt x="0" y="572770"/>
                  </a:lnTo>
                  <a:lnTo>
                    <a:pt x="0" y="579119"/>
                  </a:lnTo>
                  <a:lnTo>
                    <a:pt x="26669" y="579119"/>
                  </a:lnTo>
                  <a:lnTo>
                    <a:pt x="26669" y="572770"/>
                  </a:lnTo>
                  <a:close/>
                </a:path>
                <a:path w="26669" h="652779">
                  <a:moveTo>
                    <a:pt x="26669" y="579120"/>
                  </a:moveTo>
                  <a:lnTo>
                    <a:pt x="0" y="579120"/>
                  </a:lnTo>
                  <a:lnTo>
                    <a:pt x="0" y="585469"/>
                  </a:lnTo>
                  <a:lnTo>
                    <a:pt x="26669" y="585469"/>
                  </a:lnTo>
                  <a:lnTo>
                    <a:pt x="26669" y="579120"/>
                  </a:lnTo>
                  <a:close/>
                </a:path>
                <a:path w="26669" h="652779">
                  <a:moveTo>
                    <a:pt x="26669" y="585469"/>
                  </a:moveTo>
                  <a:lnTo>
                    <a:pt x="0" y="585469"/>
                  </a:lnTo>
                  <a:lnTo>
                    <a:pt x="0" y="591819"/>
                  </a:lnTo>
                  <a:lnTo>
                    <a:pt x="26669" y="591819"/>
                  </a:lnTo>
                  <a:lnTo>
                    <a:pt x="26669" y="585469"/>
                  </a:lnTo>
                  <a:close/>
                </a:path>
                <a:path w="26669" h="652779">
                  <a:moveTo>
                    <a:pt x="26669" y="591820"/>
                  </a:moveTo>
                  <a:lnTo>
                    <a:pt x="0" y="591820"/>
                  </a:lnTo>
                  <a:lnTo>
                    <a:pt x="0" y="598169"/>
                  </a:lnTo>
                  <a:lnTo>
                    <a:pt x="26669" y="598169"/>
                  </a:lnTo>
                  <a:lnTo>
                    <a:pt x="26669" y="591820"/>
                  </a:lnTo>
                  <a:close/>
                </a:path>
                <a:path w="26669" h="652779">
                  <a:moveTo>
                    <a:pt x="26669" y="598170"/>
                  </a:moveTo>
                  <a:lnTo>
                    <a:pt x="0" y="598170"/>
                  </a:lnTo>
                  <a:lnTo>
                    <a:pt x="0" y="604519"/>
                  </a:lnTo>
                  <a:lnTo>
                    <a:pt x="26669" y="604519"/>
                  </a:lnTo>
                  <a:lnTo>
                    <a:pt x="26669" y="598170"/>
                  </a:lnTo>
                  <a:close/>
                </a:path>
                <a:path w="26669" h="652779">
                  <a:moveTo>
                    <a:pt x="26669" y="604519"/>
                  </a:moveTo>
                  <a:lnTo>
                    <a:pt x="0" y="604519"/>
                  </a:lnTo>
                  <a:lnTo>
                    <a:pt x="0" y="610869"/>
                  </a:lnTo>
                  <a:lnTo>
                    <a:pt x="26669" y="610869"/>
                  </a:lnTo>
                  <a:lnTo>
                    <a:pt x="26669" y="604519"/>
                  </a:lnTo>
                  <a:close/>
                </a:path>
                <a:path w="26669" h="652779">
                  <a:moveTo>
                    <a:pt x="26669" y="610870"/>
                  </a:moveTo>
                  <a:lnTo>
                    <a:pt x="0" y="610870"/>
                  </a:lnTo>
                  <a:lnTo>
                    <a:pt x="0" y="617219"/>
                  </a:lnTo>
                  <a:lnTo>
                    <a:pt x="26669" y="617219"/>
                  </a:lnTo>
                  <a:lnTo>
                    <a:pt x="26669" y="610870"/>
                  </a:lnTo>
                  <a:close/>
                </a:path>
                <a:path w="26669" h="652779">
                  <a:moveTo>
                    <a:pt x="26669" y="617219"/>
                  </a:moveTo>
                  <a:lnTo>
                    <a:pt x="0" y="617219"/>
                  </a:lnTo>
                  <a:lnTo>
                    <a:pt x="0" y="623569"/>
                  </a:lnTo>
                  <a:lnTo>
                    <a:pt x="26669" y="623569"/>
                  </a:lnTo>
                  <a:lnTo>
                    <a:pt x="26669" y="617219"/>
                  </a:lnTo>
                  <a:close/>
                </a:path>
                <a:path w="26669" h="652779">
                  <a:moveTo>
                    <a:pt x="26669" y="623569"/>
                  </a:moveTo>
                  <a:lnTo>
                    <a:pt x="0" y="623569"/>
                  </a:lnTo>
                  <a:lnTo>
                    <a:pt x="0" y="629919"/>
                  </a:lnTo>
                  <a:lnTo>
                    <a:pt x="26669" y="629919"/>
                  </a:lnTo>
                  <a:lnTo>
                    <a:pt x="26669" y="623569"/>
                  </a:lnTo>
                  <a:close/>
                </a:path>
                <a:path w="26669" h="652779">
                  <a:moveTo>
                    <a:pt x="26669" y="629919"/>
                  </a:moveTo>
                  <a:lnTo>
                    <a:pt x="0" y="629919"/>
                  </a:lnTo>
                  <a:lnTo>
                    <a:pt x="0" y="636269"/>
                  </a:lnTo>
                  <a:lnTo>
                    <a:pt x="26669" y="636269"/>
                  </a:lnTo>
                  <a:lnTo>
                    <a:pt x="26669" y="629919"/>
                  </a:lnTo>
                  <a:close/>
                </a:path>
                <a:path w="26669" h="652779">
                  <a:moveTo>
                    <a:pt x="26669" y="636269"/>
                  </a:moveTo>
                  <a:lnTo>
                    <a:pt x="1269" y="636269"/>
                  </a:lnTo>
                  <a:lnTo>
                    <a:pt x="1269" y="637539"/>
                  </a:lnTo>
                  <a:lnTo>
                    <a:pt x="3809" y="637539"/>
                  </a:lnTo>
                  <a:lnTo>
                    <a:pt x="3809" y="638809"/>
                  </a:lnTo>
                  <a:lnTo>
                    <a:pt x="5079" y="638809"/>
                  </a:lnTo>
                  <a:lnTo>
                    <a:pt x="5079" y="640079"/>
                  </a:lnTo>
                  <a:lnTo>
                    <a:pt x="7619" y="640079"/>
                  </a:lnTo>
                  <a:lnTo>
                    <a:pt x="7619" y="641349"/>
                  </a:lnTo>
                  <a:lnTo>
                    <a:pt x="10159" y="641349"/>
                  </a:lnTo>
                  <a:lnTo>
                    <a:pt x="10159" y="642619"/>
                  </a:lnTo>
                  <a:lnTo>
                    <a:pt x="11429" y="642619"/>
                  </a:lnTo>
                  <a:lnTo>
                    <a:pt x="11429" y="643889"/>
                  </a:lnTo>
                  <a:lnTo>
                    <a:pt x="13969" y="643889"/>
                  </a:lnTo>
                  <a:lnTo>
                    <a:pt x="13969" y="645159"/>
                  </a:lnTo>
                  <a:lnTo>
                    <a:pt x="15239" y="645159"/>
                  </a:lnTo>
                  <a:lnTo>
                    <a:pt x="15239" y="646429"/>
                  </a:lnTo>
                  <a:lnTo>
                    <a:pt x="17779" y="646429"/>
                  </a:lnTo>
                  <a:lnTo>
                    <a:pt x="17779" y="647699"/>
                  </a:lnTo>
                  <a:lnTo>
                    <a:pt x="20319" y="647699"/>
                  </a:lnTo>
                  <a:lnTo>
                    <a:pt x="20319" y="648969"/>
                  </a:lnTo>
                  <a:lnTo>
                    <a:pt x="26669" y="648969"/>
                  </a:lnTo>
                  <a:lnTo>
                    <a:pt x="26669" y="636269"/>
                  </a:lnTo>
                  <a:close/>
                </a:path>
                <a:path w="26669" h="652779">
                  <a:moveTo>
                    <a:pt x="26669" y="648969"/>
                  </a:moveTo>
                  <a:lnTo>
                    <a:pt x="21589" y="648969"/>
                  </a:lnTo>
                  <a:lnTo>
                    <a:pt x="21589" y="650239"/>
                  </a:lnTo>
                  <a:lnTo>
                    <a:pt x="24129" y="650239"/>
                  </a:lnTo>
                  <a:lnTo>
                    <a:pt x="24129" y="651509"/>
                  </a:lnTo>
                  <a:lnTo>
                    <a:pt x="25400" y="651509"/>
                  </a:lnTo>
                  <a:lnTo>
                    <a:pt x="25400" y="652779"/>
                  </a:lnTo>
                  <a:lnTo>
                    <a:pt x="26669" y="652779"/>
                  </a:lnTo>
                  <a:lnTo>
                    <a:pt x="26669" y="648969"/>
                  </a:lnTo>
                  <a:close/>
                </a:path>
              </a:pathLst>
            </a:custGeom>
            <a:solidFill>
              <a:srgbClr val="8AA1E5"/>
            </a:solidFill>
          </p:spPr>
          <p:txBody>
            <a:bodyPr wrap="square" lIns="0" tIns="0" rIns="0" bIns="0" rtlCol="0"/>
            <a:lstStyle/>
            <a:p>
              <a:endParaRPr/>
            </a:p>
          </p:txBody>
        </p:sp>
        <p:sp>
          <p:nvSpPr>
            <p:cNvPr id="655" name="object 655"/>
            <p:cNvSpPr/>
            <p:nvPr/>
          </p:nvSpPr>
          <p:spPr>
            <a:xfrm>
              <a:off x="868679" y="4574539"/>
              <a:ext cx="25400" cy="641350"/>
            </a:xfrm>
            <a:custGeom>
              <a:avLst/>
              <a:gdLst/>
              <a:ahLst/>
              <a:cxnLst/>
              <a:rect l="l" t="t" r="r" b="b"/>
              <a:pathLst>
                <a:path w="25400" h="641350">
                  <a:moveTo>
                    <a:pt x="1269" y="0"/>
                  </a:moveTo>
                  <a:lnTo>
                    <a:pt x="0" y="0"/>
                  </a:lnTo>
                  <a:lnTo>
                    <a:pt x="0" y="6349"/>
                  </a:lnTo>
                  <a:lnTo>
                    <a:pt x="25400" y="6349"/>
                  </a:lnTo>
                  <a:lnTo>
                    <a:pt x="25400" y="5079"/>
                  </a:lnTo>
                  <a:lnTo>
                    <a:pt x="22859" y="5079"/>
                  </a:lnTo>
                  <a:lnTo>
                    <a:pt x="22859" y="3809"/>
                  </a:lnTo>
                  <a:lnTo>
                    <a:pt x="15239" y="3809"/>
                  </a:lnTo>
                  <a:lnTo>
                    <a:pt x="15239" y="2539"/>
                  </a:lnTo>
                  <a:lnTo>
                    <a:pt x="7619" y="2539"/>
                  </a:lnTo>
                  <a:lnTo>
                    <a:pt x="7619" y="1269"/>
                  </a:lnTo>
                  <a:lnTo>
                    <a:pt x="1269" y="1269"/>
                  </a:lnTo>
                  <a:lnTo>
                    <a:pt x="1269" y="0"/>
                  </a:lnTo>
                  <a:close/>
                </a:path>
                <a:path w="25400" h="641350">
                  <a:moveTo>
                    <a:pt x="25400" y="6349"/>
                  </a:moveTo>
                  <a:lnTo>
                    <a:pt x="0" y="6349"/>
                  </a:lnTo>
                  <a:lnTo>
                    <a:pt x="0" y="12699"/>
                  </a:lnTo>
                  <a:lnTo>
                    <a:pt x="25400" y="12699"/>
                  </a:lnTo>
                  <a:lnTo>
                    <a:pt x="25400" y="6349"/>
                  </a:lnTo>
                  <a:close/>
                </a:path>
                <a:path w="25400" h="641350">
                  <a:moveTo>
                    <a:pt x="25400" y="12699"/>
                  </a:moveTo>
                  <a:lnTo>
                    <a:pt x="0" y="12699"/>
                  </a:lnTo>
                  <a:lnTo>
                    <a:pt x="0" y="19049"/>
                  </a:lnTo>
                  <a:lnTo>
                    <a:pt x="25400" y="19049"/>
                  </a:lnTo>
                  <a:lnTo>
                    <a:pt x="25400" y="12699"/>
                  </a:lnTo>
                  <a:close/>
                </a:path>
                <a:path w="25400" h="641350">
                  <a:moveTo>
                    <a:pt x="25400" y="19049"/>
                  </a:moveTo>
                  <a:lnTo>
                    <a:pt x="0" y="19049"/>
                  </a:lnTo>
                  <a:lnTo>
                    <a:pt x="0" y="25399"/>
                  </a:lnTo>
                  <a:lnTo>
                    <a:pt x="25400" y="25399"/>
                  </a:lnTo>
                  <a:lnTo>
                    <a:pt x="25400" y="19049"/>
                  </a:lnTo>
                  <a:close/>
                </a:path>
                <a:path w="25400" h="641350">
                  <a:moveTo>
                    <a:pt x="25400" y="25399"/>
                  </a:moveTo>
                  <a:lnTo>
                    <a:pt x="0" y="25399"/>
                  </a:lnTo>
                  <a:lnTo>
                    <a:pt x="0" y="31749"/>
                  </a:lnTo>
                  <a:lnTo>
                    <a:pt x="25400" y="31749"/>
                  </a:lnTo>
                  <a:lnTo>
                    <a:pt x="25400" y="25399"/>
                  </a:lnTo>
                  <a:close/>
                </a:path>
                <a:path w="25400" h="641350">
                  <a:moveTo>
                    <a:pt x="25400" y="31749"/>
                  </a:moveTo>
                  <a:lnTo>
                    <a:pt x="0" y="31749"/>
                  </a:lnTo>
                  <a:lnTo>
                    <a:pt x="0" y="38099"/>
                  </a:lnTo>
                  <a:lnTo>
                    <a:pt x="25400" y="38099"/>
                  </a:lnTo>
                  <a:lnTo>
                    <a:pt x="25400" y="31749"/>
                  </a:lnTo>
                  <a:close/>
                </a:path>
                <a:path w="25400" h="641350">
                  <a:moveTo>
                    <a:pt x="25400" y="38099"/>
                  </a:moveTo>
                  <a:lnTo>
                    <a:pt x="0" y="38099"/>
                  </a:lnTo>
                  <a:lnTo>
                    <a:pt x="0" y="44449"/>
                  </a:lnTo>
                  <a:lnTo>
                    <a:pt x="25400" y="44449"/>
                  </a:lnTo>
                  <a:lnTo>
                    <a:pt x="25400" y="38099"/>
                  </a:lnTo>
                  <a:close/>
                </a:path>
                <a:path w="25400" h="641350">
                  <a:moveTo>
                    <a:pt x="25400" y="44449"/>
                  </a:moveTo>
                  <a:lnTo>
                    <a:pt x="0" y="44449"/>
                  </a:lnTo>
                  <a:lnTo>
                    <a:pt x="0" y="50799"/>
                  </a:lnTo>
                  <a:lnTo>
                    <a:pt x="25400" y="50799"/>
                  </a:lnTo>
                  <a:lnTo>
                    <a:pt x="25400" y="44449"/>
                  </a:lnTo>
                  <a:close/>
                </a:path>
                <a:path w="25400" h="641350">
                  <a:moveTo>
                    <a:pt x="25400" y="50799"/>
                  </a:moveTo>
                  <a:lnTo>
                    <a:pt x="0" y="50799"/>
                  </a:lnTo>
                  <a:lnTo>
                    <a:pt x="0" y="57149"/>
                  </a:lnTo>
                  <a:lnTo>
                    <a:pt x="25400" y="57149"/>
                  </a:lnTo>
                  <a:lnTo>
                    <a:pt x="25400" y="50799"/>
                  </a:lnTo>
                  <a:close/>
                </a:path>
                <a:path w="25400" h="641350">
                  <a:moveTo>
                    <a:pt x="25400" y="57149"/>
                  </a:moveTo>
                  <a:lnTo>
                    <a:pt x="0" y="57149"/>
                  </a:lnTo>
                  <a:lnTo>
                    <a:pt x="0" y="69849"/>
                  </a:lnTo>
                  <a:lnTo>
                    <a:pt x="25400" y="69849"/>
                  </a:lnTo>
                  <a:lnTo>
                    <a:pt x="25400" y="57149"/>
                  </a:lnTo>
                  <a:close/>
                </a:path>
                <a:path w="25400" h="641350">
                  <a:moveTo>
                    <a:pt x="25400" y="69849"/>
                  </a:moveTo>
                  <a:lnTo>
                    <a:pt x="0" y="69849"/>
                  </a:lnTo>
                  <a:lnTo>
                    <a:pt x="0" y="76199"/>
                  </a:lnTo>
                  <a:lnTo>
                    <a:pt x="25400" y="76199"/>
                  </a:lnTo>
                  <a:lnTo>
                    <a:pt x="25400" y="69849"/>
                  </a:lnTo>
                  <a:close/>
                </a:path>
                <a:path w="25400" h="641350">
                  <a:moveTo>
                    <a:pt x="25400" y="76199"/>
                  </a:moveTo>
                  <a:lnTo>
                    <a:pt x="0" y="76199"/>
                  </a:lnTo>
                  <a:lnTo>
                    <a:pt x="0" y="82549"/>
                  </a:lnTo>
                  <a:lnTo>
                    <a:pt x="25400" y="82549"/>
                  </a:lnTo>
                  <a:lnTo>
                    <a:pt x="25400" y="76199"/>
                  </a:lnTo>
                  <a:close/>
                </a:path>
                <a:path w="25400" h="641350">
                  <a:moveTo>
                    <a:pt x="25400" y="82549"/>
                  </a:moveTo>
                  <a:lnTo>
                    <a:pt x="0" y="82549"/>
                  </a:lnTo>
                  <a:lnTo>
                    <a:pt x="0" y="88899"/>
                  </a:lnTo>
                  <a:lnTo>
                    <a:pt x="25400" y="88899"/>
                  </a:lnTo>
                  <a:lnTo>
                    <a:pt x="25400" y="82549"/>
                  </a:lnTo>
                  <a:close/>
                </a:path>
                <a:path w="25400" h="641350">
                  <a:moveTo>
                    <a:pt x="25400" y="88899"/>
                  </a:moveTo>
                  <a:lnTo>
                    <a:pt x="0" y="88899"/>
                  </a:lnTo>
                  <a:lnTo>
                    <a:pt x="0" y="95249"/>
                  </a:lnTo>
                  <a:lnTo>
                    <a:pt x="25400" y="95249"/>
                  </a:lnTo>
                  <a:lnTo>
                    <a:pt x="25400" y="88899"/>
                  </a:lnTo>
                  <a:close/>
                </a:path>
                <a:path w="25400" h="641350">
                  <a:moveTo>
                    <a:pt x="25400" y="95249"/>
                  </a:moveTo>
                  <a:lnTo>
                    <a:pt x="0" y="95249"/>
                  </a:lnTo>
                  <a:lnTo>
                    <a:pt x="0" y="114299"/>
                  </a:lnTo>
                  <a:lnTo>
                    <a:pt x="25400" y="114299"/>
                  </a:lnTo>
                  <a:lnTo>
                    <a:pt x="25400" y="95249"/>
                  </a:lnTo>
                  <a:close/>
                </a:path>
                <a:path w="25400" h="641350">
                  <a:moveTo>
                    <a:pt x="25400" y="114299"/>
                  </a:moveTo>
                  <a:lnTo>
                    <a:pt x="0" y="114299"/>
                  </a:lnTo>
                  <a:lnTo>
                    <a:pt x="0" y="120649"/>
                  </a:lnTo>
                  <a:lnTo>
                    <a:pt x="25400" y="120649"/>
                  </a:lnTo>
                  <a:lnTo>
                    <a:pt x="25400" y="114299"/>
                  </a:lnTo>
                  <a:close/>
                </a:path>
                <a:path w="25400" h="641350">
                  <a:moveTo>
                    <a:pt x="25400" y="120649"/>
                  </a:moveTo>
                  <a:lnTo>
                    <a:pt x="0" y="120649"/>
                  </a:lnTo>
                  <a:lnTo>
                    <a:pt x="0" y="133349"/>
                  </a:lnTo>
                  <a:lnTo>
                    <a:pt x="25400" y="133349"/>
                  </a:lnTo>
                  <a:lnTo>
                    <a:pt x="25400" y="120649"/>
                  </a:lnTo>
                  <a:close/>
                </a:path>
                <a:path w="25400" h="641350">
                  <a:moveTo>
                    <a:pt x="25400" y="133349"/>
                  </a:moveTo>
                  <a:lnTo>
                    <a:pt x="0" y="133349"/>
                  </a:lnTo>
                  <a:lnTo>
                    <a:pt x="0" y="139699"/>
                  </a:lnTo>
                  <a:lnTo>
                    <a:pt x="25400" y="139699"/>
                  </a:lnTo>
                  <a:lnTo>
                    <a:pt x="25400" y="133349"/>
                  </a:lnTo>
                  <a:close/>
                </a:path>
                <a:path w="25400" h="641350">
                  <a:moveTo>
                    <a:pt x="25400" y="139700"/>
                  </a:moveTo>
                  <a:lnTo>
                    <a:pt x="0" y="139700"/>
                  </a:lnTo>
                  <a:lnTo>
                    <a:pt x="0" y="158749"/>
                  </a:lnTo>
                  <a:lnTo>
                    <a:pt x="25400" y="158749"/>
                  </a:lnTo>
                  <a:lnTo>
                    <a:pt x="25400" y="139700"/>
                  </a:lnTo>
                  <a:close/>
                </a:path>
                <a:path w="25400" h="641350">
                  <a:moveTo>
                    <a:pt x="25400" y="158749"/>
                  </a:moveTo>
                  <a:lnTo>
                    <a:pt x="0" y="158749"/>
                  </a:lnTo>
                  <a:lnTo>
                    <a:pt x="0" y="165099"/>
                  </a:lnTo>
                  <a:lnTo>
                    <a:pt x="25400" y="165099"/>
                  </a:lnTo>
                  <a:lnTo>
                    <a:pt x="25400" y="158749"/>
                  </a:lnTo>
                  <a:close/>
                </a:path>
                <a:path w="25400" h="641350">
                  <a:moveTo>
                    <a:pt x="25400" y="165099"/>
                  </a:moveTo>
                  <a:lnTo>
                    <a:pt x="0" y="165099"/>
                  </a:lnTo>
                  <a:lnTo>
                    <a:pt x="0" y="171449"/>
                  </a:lnTo>
                  <a:lnTo>
                    <a:pt x="25400" y="171449"/>
                  </a:lnTo>
                  <a:lnTo>
                    <a:pt x="25400" y="165099"/>
                  </a:lnTo>
                  <a:close/>
                </a:path>
                <a:path w="25400" h="641350">
                  <a:moveTo>
                    <a:pt x="25400" y="171450"/>
                  </a:moveTo>
                  <a:lnTo>
                    <a:pt x="0" y="171450"/>
                  </a:lnTo>
                  <a:lnTo>
                    <a:pt x="0" y="177799"/>
                  </a:lnTo>
                  <a:lnTo>
                    <a:pt x="25400" y="177799"/>
                  </a:lnTo>
                  <a:lnTo>
                    <a:pt x="25400" y="171450"/>
                  </a:lnTo>
                  <a:close/>
                </a:path>
                <a:path w="25400" h="641350">
                  <a:moveTo>
                    <a:pt x="25400" y="177800"/>
                  </a:moveTo>
                  <a:lnTo>
                    <a:pt x="0" y="177800"/>
                  </a:lnTo>
                  <a:lnTo>
                    <a:pt x="0" y="184149"/>
                  </a:lnTo>
                  <a:lnTo>
                    <a:pt x="25400" y="184149"/>
                  </a:lnTo>
                  <a:lnTo>
                    <a:pt x="25400" y="177800"/>
                  </a:lnTo>
                  <a:close/>
                </a:path>
                <a:path w="25400" h="641350">
                  <a:moveTo>
                    <a:pt x="25400" y="184149"/>
                  </a:moveTo>
                  <a:lnTo>
                    <a:pt x="0" y="184149"/>
                  </a:lnTo>
                  <a:lnTo>
                    <a:pt x="0" y="190499"/>
                  </a:lnTo>
                  <a:lnTo>
                    <a:pt x="25400" y="190499"/>
                  </a:lnTo>
                  <a:lnTo>
                    <a:pt x="25400" y="184149"/>
                  </a:lnTo>
                  <a:close/>
                </a:path>
                <a:path w="25400" h="641350">
                  <a:moveTo>
                    <a:pt x="25400" y="190499"/>
                  </a:moveTo>
                  <a:lnTo>
                    <a:pt x="0" y="190499"/>
                  </a:lnTo>
                  <a:lnTo>
                    <a:pt x="0" y="196849"/>
                  </a:lnTo>
                  <a:lnTo>
                    <a:pt x="25400" y="196849"/>
                  </a:lnTo>
                  <a:lnTo>
                    <a:pt x="25400" y="190499"/>
                  </a:lnTo>
                  <a:close/>
                </a:path>
                <a:path w="25400" h="641350">
                  <a:moveTo>
                    <a:pt x="25400" y="196849"/>
                  </a:moveTo>
                  <a:lnTo>
                    <a:pt x="0" y="196849"/>
                  </a:lnTo>
                  <a:lnTo>
                    <a:pt x="0" y="209549"/>
                  </a:lnTo>
                  <a:lnTo>
                    <a:pt x="25400" y="209549"/>
                  </a:lnTo>
                  <a:lnTo>
                    <a:pt x="25400" y="196849"/>
                  </a:lnTo>
                  <a:close/>
                </a:path>
                <a:path w="25400" h="641350">
                  <a:moveTo>
                    <a:pt x="25400" y="209549"/>
                  </a:moveTo>
                  <a:lnTo>
                    <a:pt x="0" y="209549"/>
                  </a:lnTo>
                  <a:lnTo>
                    <a:pt x="0" y="215899"/>
                  </a:lnTo>
                  <a:lnTo>
                    <a:pt x="25400" y="215899"/>
                  </a:lnTo>
                  <a:lnTo>
                    <a:pt x="25400" y="209549"/>
                  </a:lnTo>
                  <a:close/>
                </a:path>
                <a:path w="25400" h="641350">
                  <a:moveTo>
                    <a:pt x="25400" y="215899"/>
                  </a:moveTo>
                  <a:lnTo>
                    <a:pt x="0" y="215899"/>
                  </a:lnTo>
                  <a:lnTo>
                    <a:pt x="0" y="222249"/>
                  </a:lnTo>
                  <a:lnTo>
                    <a:pt x="25400" y="222249"/>
                  </a:lnTo>
                  <a:lnTo>
                    <a:pt x="25400" y="215899"/>
                  </a:lnTo>
                  <a:close/>
                </a:path>
                <a:path w="25400" h="641350">
                  <a:moveTo>
                    <a:pt x="25400" y="222249"/>
                  </a:moveTo>
                  <a:lnTo>
                    <a:pt x="0" y="222249"/>
                  </a:lnTo>
                  <a:lnTo>
                    <a:pt x="0" y="228599"/>
                  </a:lnTo>
                  <a:lnTo>
                    <a:pt x="25400" y="228599"/>
                  </a:lnTo>
                  <a:lnTo>
                    <a:pt x="25400" y="222249"/>
                  </a:lnTo>
                  <a:close/>
                </a:path>
                <a:path w="25400" h="641350">
                  <a:moveTo>
                    <a:pt x="25400" y="228599"/>
                  </a:moveTo>
                  <a:lnTo>
                    <a:pt x="0" y="228599"/>
                  </a:lnTo>
                  <a:lnTo>
                    <a:pt x="0" y="234949"/>
                  </a:lnTo>
                  <a:lnTo>
                    <a:pt x="25400" y="234949"/>
                  </a:lnTo>
                  <a:lnTo>
                    <a:pt x="25400" y="228599"/>
                  </a:lnTo>
                  <a:close/>
                </a:path>
                <a:path w="25400" h="641350">
                  <a:moveTo>
                    <a:pt x="25400" y="234949"/>
                  </a:moveTo>
                  <a:lnTo>
                    <a:pt x="0" y="234949"/>
                  </a:lnTo>
                  <a:lnTo>
                    <a:pt x="0" y="241299"/>
                  </a:lnTo>
                  <a:lnTo>
                    <a:pt x="25400" y="241299"/>
                  </a:lnTo>
                  <a:lnTo>
                    <a:pt x="25400" y="234949"/>
                  </a:lnTo>
                  <a:close/>
                </a:path>
                <a:path w="25400" h="641350">
                  <a:moveTo>
                    <a:pt x="25400" y="241299"/>
                  </a:moveTo>
                  <a:lnTo>
                    <a:pt x="0" y="241299"/>
                  </a:lnTo>
                  <a:lnTo>
                    <a:pt x="0" y="247649"/>
                  </a:lnTo>
                  <a:lnTo>
                    <a:pt x="25400" y="247649"/>
                  </a:lnTo>
                  <a:lnTo>
                    <a:pt x="25400" y="241299"/>
                  </a:lnTo>
                  <a:close/>
                </a:path>
                <a:path w="25400" h="641350">
                  <a:moveTo>
                    <a:pt x="25400" y="247649"/>
                  </a:moveTo>
                  <a:lnTo>
                    <a:pt x="0" y="247649"/>
                  </a:lnTo>
                  <a:lnTo>
                    <a:pt x="0" y="253999"/>
                  </a:lnTo>
                  <a:lnTo>
                    <a:pt x="25400" y="253999"/>
                  </a:lnTo>
                  <a:lnTo>
                    <a:pt x="25400" y="247649"/>
                  </a:lnTo>
                  <a:close/>
                </a:path>
                <a:path w="25400" h="641350">
                  <a:moveTo>
                    <a:pt x="25400" y="253999"/>
                  </a:moveTo>
                  <a:lnTo>
                    <a:pt x="0" y="253999"/>
                  </a:lnTo>
                  <a:lnTo>
                    <a:pt x="0" y="260349"/>
                  </a:lnTo>
                  <a:lnTo>
                    <a:pt x="25400" y="260349"/>
                  </a:lnTo>
                  <a:lnTo>
                    <a:pt x="25400" y="253999"/>
                  </a:lnTo>
                  <a:close/>
                </a:path>
                <a:path w="25400" h="641350">
                  <a:moveTo>
                    <a:pt x="25400" y="260349"/>
                  </a:moveTo>
                  <a:lnTo>
                    <a:pt x="0" y="260349"/>
                  </a:lnTo>
                  <a:lnTo>
                    <a:pt x="0" y="266699"/>
                  </a:lnTo>
                  <a:lnTo>
                    <a:pt x="25400" y="266699"/>
                  </a:lnTo>
                  <a:lnTo>
                    <a:pt x="25400" y="260349"/>
                  </a:lnTo>
                  <a:close/>
                </a:path>
                <a:path w="25400" h="641350">
                  <a:moveTo>
                    <a:pt x="25400" y="266699"/>
                  </a:moveTo>
                  <a:lnTo>
                    <a:pt x="0" y="266699"/>
                  </a:lnTo>
                  <a:lnTo>
                    <a:pt x="0" y="279399"/>
                  </a:lnTo>
                  <a:lnTo>
                    <a:pt x="25400" y="279399"/>
                  </a:lnTo>
                  <a:lnTo>
                    <a:pt x="25400" y="266699"/>
                  </a:lnTo>
                  <a:close/>
                </a:path>
                <a:path w="25400" h="641350">
                  <a:moveTo>
                    <a:pt x="25400" y="279399"/>
                  </a:moveTo>
                  <a:lnTo>
                    <a:pt x="0" y="279399"/>
                  </a:lnTo>
                  <a:lnTo>
                    <a:pt x="0" y="285749"/>
                  </a:lnTo>
                  <a:lnTo>
                    <a:pt x="25400" y="285749"/>
                  </a:lnTo>
                  <a:lnTo>
                    <a:pt x="25400" y="279399"/>
                  </a:lnTo>
                  <a:close/>
                </a:path>
                <a:path w="25400" h="641350">
                  <a:moveTo>
                    <a:pt x="25400" y="285749"/>
                  </a:moveTo>
                  <a:lnTo>
                    <a:pt x="0" y="285749"/>
                  </a:lnTo>
                  <a:lnTo>
                    <a:pt x="0" y="292099"/>
                  </a:lnTo>
                  <a:lnTo>
                    <a:pt x="25400" y="292099"/>
                  </a:lnTo>
                  <a:lnTo>
                    <a:pt x="25400" y="285749"/>
                  </a:lnTo>
                  <a:close/>
                </a:path>
                <a:path w="25400" h="641350">
                  <a:moveTo>
                    <a:pt x="25400" y="292099"/>
                  </a:moveTo>
                  <a:lnTo>
                    <a:pt x="0" y="292099"/>
                  </a:lnTo>
                  <a:lnTo>
                    <a:pt x="0" y="298449"/>
                  </a:lnTo>
                  <a:lnTo>
                    <a:pt x="25400" y="298449"/>
                  </a:lnTo>
                  <a:lnTo>
                    <a:pt x="25400" y="292099"/>
                  </a:lnTo>
                  <a:close/>
                </a:path>
                <a:path w="25400" h="641350">
                  <a:moveTo>
                    <a:pt x="25400" y="298450"/>
                  </a:moveTo>
                  <a:lnTo>
                    <a:pt x="0" y="298450"/>
                  </a:lnTo>
                  <a:lnTo>
                    <a:pt x="0" y="304799"/>
                  </a:lnTo>
                  <a:lnTo>
                    <a:pt x="25400" y="304799"/>
                  </a:lnTo>
                  <a:lnTo>
                    <a:pt x="25400" y="298450"/>
                  </a:lnTo>
                  <a:close/>
                </a:path>
                <a:path w="25400" h="641350">
                  <a:moveTo>
                    <a:pt x="25400" y="304800"/>
                  </a:moveTo>
                  <a:lnTo>
                    <a:pt x="0" y="304800"/>
                  </a:lnTo>
                  <a:lnTo>
                    <a:pt x="0" y="311149"/>
                  </a:lnTo>
                  <a:lnTo>
                    <a:pt x="25400" y="311149"/>
                  </a:lnTo>
                  <a:lnTo>
                    <a:pt x="25400" y="304800"/>
                  </a:lnTo>
                  <a:close/>
                </a:path>
                <a:path w="25400" h="641350">
                  <a:moveTo>
                    <a:pt x="25400" y="311150"/>
                  </a:moveTo>
                  <a:lnTo>
                    <a:pt x="0" y="311150"/>
                  </a:lnTo>
                  <a:lnTo>
                    <a:pt x="0" y="317499"/>
                  </a:lnTo>
                  <a:lnTo>
                    <a:pt x="25400" y="317499"/>
                  </a:lnTo>
                  <a:lnTo>
                    <a:pt x="25400" y="311150"/>
                  </a:lnTo>
                  <a:close/>
                </a:path>
                <a:path w="25400" h="641350">
                  <a:moveTo>
                    <a:pt x="25400" y="317499"/>
                  </a:moveTo>
                  <a:lnTo>
                    <a:pt x="0" y="317499"/>
                  </a:lnTo>
                  <a:lnTo>
                    <a:pt x="0" y="323849"/>
                  </a:lnTo>
                  <a:lnTo>
                    <a:pt x="25400" y="323849"/>
                  </a:lnTo>
                  <a:lnTo>
                    <a:pt x="25400" y="317499"/>
                  </a:lnTo>
                  <a:close/>
                </a:path>
                <a:path w="25400" h="641350">
                  <a:moveTo>
                    <a:pt x="25400" y="323849"/>
                  </a:moveTo>
                  <a:lnTo>
                    <a:pt x="0" y="323849"/>
                  </a:lnTo>
                  <a:lnTo>
                    <a:pt x="0" y="330199"/>
                  </a:lnTo>
                  <a:lnTo>
                    <a:pt x="25400" y="330199"/>
                  </a:lnTo>
                  <a:lnTo>
                    <a:pt x="25400" y="323849"/>
                  </a:lnTo>
                  <a:close/>
                </a:path>
                <a:path w="25400" h="641350">
                  <a:moveTo>
                    <a:pt x="25400" y="330200"/>
                  </a:moveTo>
                  <a:lnTo>
                    <a:pt x="0" y="330200"/>
                  </a:lnTo>
                  <a:lnTo>
                    <a:pt x="0" y="336549"/>
                  </a:lnTo>
                  <a:lnTo>
                    <a:pt x="25400" y="336549"/>
                  </a:lnTo>
                  <a:lnTo>
                    <a:pt x="25400" y="330200"/>
                  </a:lnTo>
                  <a:close/>
                </a:path>
                <a:path w="25400" h="641350">
                  <a:moveTo>
                    <a:pt x="25400" y="336549"/>
                  </a:moveTo>
                  <a:lnTo>
                    <a:pt x="0" y="336549"/>
                  </a:lnTo>
                  <a:lnTo>
                    <a:pt x="0" y="342899"/>
                  </a:lnTo>
                  <a:lnTo>
                    <a:pt x="25400" y="342899"/>
                  </a:lnTo>
                  <a:lnTo>
                    <a:pt x="25400" y="336549"/>
                  </a:lnTo>
                  <a:close/>
                </a:path>
                <a:path w="25400" h="641350">
                  <a:moveTo>
                    <a:pt x="25400" y="342899"/>
                  </a:moveTo>
                  <a:lnTo>
                    <a:pt x="0" y="342899"/>
                  </a:lnTo>
                  <a:lnTo>
                    <a:pt x="0" y="349249"/>
                  </a:lnTo>
                  <a:lnTo>
                    <a:pt x="25400" y="349249"/>
                  </a:lnTo>
                  <a:lnTo>
                    <a:pt x="25400" y="342899"/>
                  </a:lnTo>
                  <a:close/>
                </a:path>
                <a:path w="25400" h="641350">
                  <a:moveTo>
                    <a:pt x="25400" y="349250"/>
                  </a:moveTo>
                  <a:lnTo>
                    <a:pt x="0" y="349250"/>
                  </a:lnTo>
                  <a:lnTo>
                    <a:pt x="0" y="355599"/>
                  </a:lnTo>
                  <a:lnTo>
                    <a:pt x="25400" y="355599"/>
                  </a:lnTo>
                  <a:lnTo>
                    <a:pt x="25400" y="349250"/>
                  </a:lnTo>
                  <a:close/>
                </a:path>
                <a:path w="25400" h="641350">
                  <a:moveTo>
                    <a:pt x="25400" y="355599"/>
                  </a:moveTo>
                  <a:lnTo>
                    <a:pt x="0" y="355599"/>
                  </a:lnTo>
                  <a:lnTo>
                    <a:pt x="0" y="361949"/>
                  </a:lnTo>
                  <a:lnTo>
                    <a:pt x="25400" y="361949"/>
                  </a:lnTo>
                  <a:lnTo>
                    <a:pt x="25400" y="355599"/>
                  </a:lnTo>
                  <a:close/>
                </a:path>
                <a:path w="25400" h="641350">
                  <a:moveTo>
                    <a:pt x="25400" y="361949"/>
                  </a:moveTo>
                  <a:lnTo>
                    <a:pt x="0" y="361949"/>
                  </a:lnTo>
                  <a:lnTo>
                    <a:pt x="0" y="368299"/>
                  </a:lnTo>
                  <a:lnTo>
                    <a:pt x="25400" y="368299"/>
                  </a:lnTo>
                  <a:lnTo>
                    <a:pt x="25400" y="361949"/>
                  </a:lnTo>
                  <a:close/>
                </a:path>
                <a:path w="25400" h="641350">
                  <a:moveTo>
                    <a:pt x="25400" y="368300"/>
                  </a:moveTo>
                  <a:lnTo>
                    <a:pt x="0" y="368300"/>
                  </a:lnTo>
                  <a:lnTo>
                    <a:pt x="0" y="374649"/>
                  </a:lnTo>
                  <a:lnTo>
                    <a:pt x="25400" y="374649"/>
                  </a:lnTo>
                  <a:lnTo>
                    <a:pt x="25400" y="368300"/>
                  </a:lnTo>
                  <a:close/>
                </a:path>
                <a:path w="25400" h="641350">
                  <a:moveTo>
                    <a:pt x="25400" y="374650"/>
                  </a:moveTo>
                  <a:lnTo>
                    <a:pt x="0" y="374650"/>
                  </a:lnTo>
                  <a:lnTo>
                    <a:pt x="0" y="380999"/>
                  </a:lnTo>
                  <a:lnTo>
                    <a:pt x="25400" y="380999"/>
                  </a:lnTo>
                  <a:lnTo>
                    <a:pt x="25400" y="374650"/>
                  </a:lnTo>
                  <a:close/>
                </a:path>
                <a:path w="25400" h="641350">
                  <a:moveTo>
                    <a:pt x="25400" y="380999"/>
                  </a:moveTo>
                  <a:lnTo>
                    <a:pt x="0" y="380999"/>
                  </a:lnTo>
                  <a:lnTo>
                    <a:pt x="0" y="387349"/>
                  </a:lnTo>
                  <a:lnTo>
                    <a:pt x="25400" y="387349"/>
                  </a:lnTo>
                  <a:lnTo>
                    <a:pt x="25400" y="380999"/>
                  </a:lnTo>
                  <a:close/>
                </a:path>
                <a:path w="25400" h="641350">
                  <a:moveTo>
                    <a:pt x="25400" y="387349"/>
                  </a:moveTo>
                  <a:lnTo>
                    <a:pt x="0" y="387349"/>
                  </a:lnTo>
                  <a:lnTo>
                    <a:pt x="0" y="406399"/>
                  </a:lnTo>
                  <a:lnTo>
                    <a:pt x="25400" y="406399"/>
                  </a:lnTo>
                  <a:lnTo>
                    <a:pt x="25400" y="387349"/>
                  </a:lnTo>
                  <a:close/>
                </a:path>
                <a:path w="25400" h="641350">
                  <a:moveTo>
                    <a:pt x="25400" y="406400"/>
                  </a:moveTo>
                  <a:lnTo>
                    <a:pt x="0" y="406400"/>
                  </a:lnTo>
                  <a:lnTo>
                    <a:pt x="0" y="412749"/>
                  </a:lnTo>
                  <a:lnTo>
                    <a:pt x="25400" y="412749"/>
                  </a:lnTo>
                  <a:lnTo>
                    <a:pt x="25400" y="406400"/>
                  </a:lnTo>
                  <a:close/>
                </a:path>
                <a:path w="25400" h="641350">
                  <a:moveTo>
                    <a:pt x="25400" y="412749"/>
                  </a:moveTo>
                  <a:lnTo>
                    <a:pt x="0" y="412749"/>
                  </a:lnTo>
                  <a:lnTo>
                    <a:pt x="0" y="450849"/>
                  </a:lnTo>
                  <a:lnTo>
                    <a:pt x="25400" y="450849"/>
                  </a:lnTo>
                  <a:lnTo>
                    <a:pt x="25400" y="412749"/>
                  </a:lnTo>
                  <a:close/>
                </a:path>
                <a:path w="25400" h="641350">
                  <a:moveTo>
                    <a:pt x="25400" y="450849"/>
                  </a:moveTo>
                  <a:lnTo>
                    <a:pt x="0" y="450849"/>
                  </a:lnTo>
                  <a:lnTo>
                    <a:pt x="0" y="457199"/>
                  </a:lnTo>
                  <a:lnTo>
                    <a:pt x="25400" y="457199"/>
                  </a:lnTo>
                  <a:lnTo>
                    <a:pt x="25400" y="450849"/>
                  </a:lnTo>
                  <a:close/>
                </a:path>
                <a:path w="25400" h="641350">
                  <a:moveTo>
                    <a:pt x="25400" y="457199"/>
                  </a:moveTo>
                  <a:lnTo>
                    <a:pt x="0" y="457199"/>
                  </a:lnTo>
                  <a:lnTo>
                    <a:pt x="0" y="469899"/>
                  </a:lnTo>
                  <a:lnTo>
                    <a:pt x="25400" y="469899"/>
                  </a:lnTo>
                  <a:lnTo>
                    <a:pt x="25400" y="457199"/>
                  </a:lnTo>
                  <a:close/>
                </a:path>
                <a:path w="25400" h="641350">
                  <a:moveTo>
                    <a:pt x="25400" y="469899"/>
                  </a:moveTo>
                  <a:lnTo>
                    <a:pt x="0" y="469899"/>
                  </a:lnTo>
                  <a:lnTo>
                    <a:pt x="0" y="476249"/>
                  </a:lnTo>
                  <a:lnTo>
                    <a:pt x="25400" y="476249"/>
                  </a:lnTo>
                  <a:lnTo>
                    <a:pt x="25400" y="469899"/>
                  </a:lnTo>
                  <a:close/>
                </a:path>
                <a:path w="25400" h="641350">
                  <a:moveTo>
                    <a:pt x="25400" y="476249"/>
                  </a:moveTo>
                  <a:lnTo>
                    <a:pt x="0" y="476249"/>
                  </a:lnTo>
                  <a:lnTo>
                    <a:pt x="0" y="488949"/>
                  </a:lnTo>
                  <a:lnTo>
                    <a:pt x="25400" y="488949"/>
                  </a:lnTo>
                  <a:lnTo>
                    <a:pt x="25400" y="476249"/>
                  </a:lnTo>
                  <a:close/>
                </a:path>
                <a:path w="25400" h="641350">
                  <a:moveTo>
                    <a:pt x="25400" y="488949"/>
                  </a:moveTo>
                  <a:lnTo>
                    <a:pt x="0" y="488949"/>
                  </a:lnTo>
                  <a:lnTo>
                    <a:pt x="0" y="495299"/>
                  </a:lnTo>
                  <a:lnTo>
                    <a:pt x="25400" y="495299"/>
                  </a:lnTo>
                  <a:lnTo>
                    <a:pt x="25400" y="488949"/>
                  </a:lnTo>
                  <a:close/>
                </a:path>
                <a:path w="25400" h="641350">
                  <a:moveTo>
                    <a:pt x="25400" y="495299"/>
                  </a:moveTo>
                  <a:lnTo>
                    <a:pt x="0" y="495299"/>
                  </a:lnTo>
                  <a:lnTo>
                    <a:pt x="0" y="507999"/>
                  </a:lnTo>
                  <a:lnTo>
                    <a:pt x="25400" y="507999"/>
                  </a:lnTo>
                  <a:lnTo>
                    <a:pt x="25400" y="495299"/>
                  </a:lnTo>
                  <a:close/>
                </a:path>
                <a:path w="25400" h="641350">
                  <a:moveTo>
                    <a:pt x="25400" y="507999"/>
                  </a:moveTo>
                  <a:lnTo>
                    <a:pt x="0" y="507999"/>
                  </a:lnTo>
                  <a:lnTo>
                    <a:pt x="0" y="514349"/>
                  </a:lnTo>
                  <a:lnTo>
                    <a:pt x="25400" y="514349"/>
                  </a:lnTo>
                  <a:lnTo>
                    <a:pt x="25400" y="507999"/>
                  </a:lnTo>
                  <a:close/>
                </a:path>
                <a:path w="25400" h="641350">
                  <a:moveTo>
                    <a:pt x="25400" y="514349"/>
                  </a:moveTo>
                  <a:lnTo>
                    <a:pt x="0" y="514349"/>
                  </a:lnTo>
                  <a:lnTo>
                    <a:pt x="0" y="520699"/>
                  </a:lnTo>
                  <a:lnTo>
                    <a:pt x="25400" y="520699"/>
                  </a:lnTo>
                  <a:lnTo>
                    <a:pt x="25400" y="514349"/>
                  </a:lnTo>
                  <a:close/>
                </a:path>
                <a:path w="25400" h="641350">
                  <a:moveTo>
                    <a:pt x="25400" y="520699"/>
                  </a:moveTo>
                  <a:lnTo>
                    <a:pt x="0" y="520699"/>
                  </a:lnTo>
                  <a:lnTo>
                    <a:pt x="0" y="527049"/>
                  </a:lnTo>
                  <a:lnTo>
                    <a:pt x="25400" y="527049"/>
                  </a:lnTo>
                  <a:lnTo>
                    <a:pt x="25400" y="520699"/>
                  </a:lnTo>
                  <a:close/>
                </a:path>
                <a:path w="25400" h="641350">
                  <a:moveTo>
                    <a:pt x="25400" y="527049"/>
                  </a:moveTo>
                  <a:lnTo>
                    <a:pt x="0" y="527049"/>
                  </a:lnTo>
                  <a:lnTo>
                    <a:pt x="0" y="533399"/>
                  </a:lnTo>
                  <a:lnTo>
                    <a:pt x="25400" y="533399"/>
                  </a:lnTo>
                  <a:lnTo>
                    <a:pt x="25400" y="527049"/>
                  </a:lnTo>
                  <a:close/>
                </a:path>
                <a:path w="25400" h="641350">
                  <a:moveTo>
                    <a:pt x="25400" y="533399"/>
                  </a:moveTo>
                  <a:lnTo>
                    <a:pt x="0" y="533399"/>
                  </a:lnTo>
                  <a:lnTo>
                    <a:pt x="0" y="539749"/>
                  </a:lnTo>
                  <a:lnTo>
                    <a:pt x="25400" y="539749"/>
                  </a:lnTo>
                  <a:lnTo>
                    <a:pt x="25400" y="533399"/>
                  </a:lnTo>
                  <a:close/>
                </a:path>
                <a:path w="25400" h="641350">
                  <a:moveTo>
                    <a:pt x="25400" y="539750"/>
                  </a:moveTo>
                  <a:lnTo>
                    <a:pt x="0" y="539750"/>
                  </a:lnTo>
                  <a:lnTo>
                    <a:pt x="0" y="546099"/>
                  </a:lnTo>
                  <a:lnTo>
                    <a:pt x="25400" y="546099"/>
                  </a:lnTo>
                  <a:lnTo>
                    <a:pt x="25400" y="539750"/>
                  </a:lnTo>
                  <a:close/>
                </a:path>
                <a:path w="25400" h="641350">
                  <a:moveTo>
                    <a:pt x="25400" y="546100"/>
                  </a:moveTo>
                  <a:lnTo>
                    <a:pt x="0" y="546100"/>
                  </a:lnTo>
                  <a:lnTo>
                    <a:pt x="0" y="552449"/>
                  </a:lnTo>
                  <a:lnTo>
                    <a:pt x="25400" y="552449"/>
                  </a:lnTo>
                  <a:lnTo>
                    <a:pt x="25400" y="546100"/>
                  </a:lnTo>
                  <a:close/>
                </a:path>
                <a:path w="25400" h="641350">
                  <a:moveTo>
                    <a:pt x="25400" y="552449"/>
                  </a:moveTo>
                  <a:lnTo>
                    <a:pt x="0" y="552449"/>
                  </a:lnTo>
                  <a:lnTo>
                    <a:pt x="0" y="558799"/>
                  </a:lnTo>
                  <a:lnTo>
                    <a:pt x="25400" y="558799"/>
                  </a:lnTo>
                  <a:lnTo>
                    <a:pt x="25400" y="552449"/>
                  </a:lnTo>
                  <a:close/>
                </a:path>
                <a:path w="25400" h="641350">
                  <a:moveTo>
                    <a:pt x="25400" y="558799"/>
                  </a:moveTo>
                  <a:lnTo>
                    <a:pt x="0" y="558799"/>
                  </a:lnTo>
                  <a:lnTo>
                    <a:pt x="0" y="565149"/>
                  </a:lnTo>
                  <a:lnTo>
                    <a:pt x="25400" y="565149"/>
                  </a:lnTo>
                  <a:lnTo>
                    <a:pt x="25400" y="558799"/>
                  </a:lnTo>
                  <a:close/>
                </a:path>
                <a:path w="25400" h="641350">
                  <a:moveTo>
                    <a:pt x="25400" y="565149"/>
                  </a:moveTo>
                  <a:lnTo>
                    <a:pt x="0" y="565149"/>
                  </a:lnTo>
                  <a:lnTo>
                    <a:pt x="0" y="571499"/>
                  </a:lnTo>
                  <a:lnTo>
                    <a:pt x="25400" y="571499"/>
                  </a:lnTo>
                  <a:lnTo>
                    <a:pt x="25400" y="565149"/>
                  </a:lnTo>
                  <a:close/>
                </a:path>
                <a:path w="25400" h="641350">
                  <a:moveTo>
                    <a:pt x="25400" y="571500"/>
                  </a:moveTo>
                  <a:lnTo>
                    <a:pt x="0" y="571500"/>
                  </a:lnTo>
                  <a:lnTo>
                    <a:pt x="0" y="577849"/>
                  </a:lnTo>
                  <a:lnTo>
                    <a:pt x="25400" y="577849"/>
                  </a:lnTo>
                  <a:lnTo>
                    <a:pt x="25400" y="571500"/>
                  </a:lnTo>
                  <a:close/>
                </a:path>
                <a:path w="25400" h="641350">
                  <a:moveTo>
                    <a:pt x="25400" y="577850"/>
                  </a:moveTo>
                  <a:lnTo>
                    <a:pt x="0" y="577850"/>
                  </a:lnTo>
                  <a:lnTo>
                    <a:pt x="0" y="584199"/>
                  </a:lnTo>
                  <a:lnTo>
                    <a:pt x="25400" y="584199"/>
                  </a:lnTo>
                  <a:lnTo>
                    <a:pt x="25400" y="577850"/>
                  </a:lnTo>
                  <a:close/>
                </a:path>
                <a:path w="25400" h="641350">
                  <a:moveTo>
                    <a:pt x="25400" y="584200"/>
                  </a:moveTo>
                  <a:lnTo>
                    <a:pt x="0" y="584200"/>
                  </a:lnTo>
                  <a:lnTo>
                    <a:pt x="0" y="590549"/>
                  </a:lnTo>
                  <a:lnTo>
                    <a:pt x="25400" y="590549"/>
                  </a:lnTo>
                  <a:lnTo>
                    <a:pt x="25400" y="584200"/>
                  </a:lnTo>
                  <a:close/>
                </a:path>
                <a:path w="25400" h="641350">
                  <a:moveTo>
                    <a:pt x="25400" y="590549"/>
                  </a:moveTo>
                  <a:lnTo>
                    <a:pt x="0" y="590549"/>
                  </a:lnTo>
                  <a:lnTo>
                    <a:pt x="0" y="596899"/>
                  </a:lnTo>
                  <a:lnTo>
                    <a:pt x="25400" y="596899"/>
                  </a:lnTo>
                  <a:lnTo>
                    <a:pt x="25400" y="590549"/>
                  </a:lnTo>
                  <a:close/>
                </a:path>
                <a:path w="25400" h="641350">
                  <a:moveTo>
                    <a:pt x="25400" y="596900"/>
                  </a:moveTo>
                  <a:lnTo>
                    <a:pt x="0" y="596900"/>
                  </a:lnTo>
                  <a:lnTo>
                    <a:pt x="0" y="603249"/>
                  </a:lnTo>
                  <a:lnTo>
                    <a:pt x="25400" y="603249"/>
                  </a:lnTo>
                  <a:lnTo>
                    <a:pt x="25400" y="596900"/>
                  </a:lnTo>
                  <a:close/>
                </a:path>
                <a:path w="25400" h="641350">
                  <a:moveTo>
                    <a:pt x="25400" y="603250"/>
                  </a:moveTo>
                  <a:lnTo>
                    <a:pt x="0" y="603250"/>
                  </a:lnTo>
                  <a:lnTo>
                    <a:pt x="0" y="609599"/>
                  </a:lnTo>
                  <a:lnTo>
                    <a:pt x="25400" y="609599"/>
                  </a:lnTo>
                  <a:lnTo>
                    <a:pt x="25400" y="603250"/>
                  </a:lnTo>
                  <a:close/>
                </a:path>
                <a:path w="25400" h="641350">
                  <a:moveTo>
                    <a:pt x="25400" y="609599"/>
                  </a:moveTo>
                  <a:lnTo>
                    <a:pt x="0" y="609599"/>
                  </a:lnTo>
                  <a:lnTo>
                    <a:pt x="0" y="615949"/>
                  </a:lnTo>
                  <a:lnTo>
                    <a:pt x="25400" y="615949"/>
                  </a:lnTo>
                  <a:lnTo>
                    <a:pt x="25400" y="609599"/>
                  </a:lnTo>
                  <a:close/>
                </a:path>
                <a:path w="25400" h="641350">
                  <a:moveTo>
                    <a:pt x="25400" y="615950"/>
                  </a:moveTo>
                  <a:lnTo>
                    <a:pt x="0" y="615950"/>
                  </a:lnTo>
                  <a:lnTo>
                    <a:pt x="0" y="622299"/>
                  </a:lnTo>
                  <a:lnTo>
                    <a:pt x="25400" y="622299"/>
                  </a:lnTo>
                  <a:lnTo>
                    <a:pt x="25400" y="615950"/>
                  </a:lnTo>
                  <a:close/>
                </a:path>
                <a:path w="25400" h="641350">
                  <a:moveTo>
                    <a:pt x="25400" y="622299"/>
                  </a:moveTo>
                  <a:lnTo>
                    <a:pt x="0" y="622299"/>
                  </a:lnTo>
                  <a:lnTo>
                    <a:pt x="0" y="626109"/>
                  </a:lnTo>
                  <a:lnTo>
                    <a:pt x="2539" y="626109"/>
                  </a:lnTo>
                  <a:lnTo>
                    <a:pt x="2539" y="627379"/>
                  </a:lnTo>
                  <a:lnTo>
                    <a:pt x="3809" y="627379"/>
                  </a:lnTo>
                  <a:lnTo>
                    <a:pt x="3809" y="628649"/>
                  </a:lnTo>
                  <a:lnTo>
                    <a:pt x="25400" y="628649"/>
                  </a:lnTo>
                  <a:lnTo>
                    <a:pt x="25400" y="622299"/>
                  </a:lnTo>
                  <a:close/>
                </a:path>
                <a:path w="25400" h="641350">
                  <a:moveTo>
                    <a:pt x="25400" y="628649"/>
                  </a:moveTo>
                  <a:lnTo>
                    <a:pt x="6350" y="628649"/>
                  </a:lnTo>
                  <a:lnTo>
                    <a:pt x="6350" y="629919"/>
                  </a:lnTo>
                  <a:lnTo>
                    <a:pt x="8889" y="629919"/>
                  </a:lnTo>
                  <a:lnTo>
                    <a:pt x="8889" y="631189"/>
                  </a:lnTo>
                  <a:lnTo>
                    <a:pt x="10159" y="631189"/>
                  </a:lnTo>
                  <a:lnTo>
                    <a:pt x="10159" y="632459"/>
                  </a:lnTo>
                  <a:lnTo>
                    <a:pt x="12700" y="632459"/>
                  </a:lnTo>
                  <a:lnTo>
                    <a:pt x="12700" y="633729"/>
                  </a:lnTo>
                  <a:lnTo>
                    <a:pt x="13969" y="633729"/>
                  </a:lnTo>
                  <a:lnTo>
                    <a:pt x="13969" y="634999"/>
                  </a:lnTo>
                  <a:lnTo>
                    <a:pt x="25400" y="634999"/>
                  </a:lnTo>
                  <a:lnTo>
                    <a:pt x="25400" y="628649"/>
                  </a:lnTo>
                  <a:close/>
                </a:path>
                <a:path w="25400" h="641350">
                  <a:moveTo>
                    <a:pt x="25400" y="634999"/>
                  </a:moveTo>
                  <a:lnTo>
                    <a:pt x="16509" y="634999"/>
                  </a:lnTo>
                  <a:lnTo>
                    <a:pt x="16509" y="636269"/>
                  </a:lnTo>
                  <a:lnTo>
                    <a:pt x="19050" y="636269"/>
                  </a:lnTo>
                  <a:lnTo>
                    <a:pt x="19050" y="637539"/>
                  </a:lnTo>
                  <a:lnTo>
                    <a:pt x="20319" y="637539"/>
                  </a:lnTo>
                  <a:lnTo>
                    <a:pt x="20319" y="638809"/>
                  </a:lnTo>
                  <a:lnTo>
                    <a:pt x="22859" y="638809"/>
                  </a:lnTo>
                  <a:lnTo>
                    <a:pt x="22859" y="640079"/>
                  </a:lnTo>
                  <a:lnTo>
                    <a:pt x="24129" y="640079"/>
                  </a:lnTo>
                  <a:lnTo>
                    <a:pt x="24129" y="641349"/>
                  </a:lnTo>
                  <a:lnTo>
                    <a:pt x="25400" y="641349"/>
                  </a:lnTo>
                  <a:lnTo>
                    <a:pt x="25400" y="634999"/>
                  </a:lnTo>
                  <a:close/>
                </a:path>
              </a:pathLst>
            </a:custGeom>
            <a:solidFill>
              <a:srgbClr val="8BA2E6"/>
            </a:solidFill>
          </p:spPr>
          <p:txBody>
            <a:bodyPr wrap="square" lIns="0" tIns="0" rIns="0" bIns="0" rtlCol="0"/>
            <a:lstStyle/>
            <a:p>
              <a:endParaRPr/>
            </a:p>
          </p:txBody>
        </p:sp>
        <p:sp>
          <p:nvSpPr>
            <p:cNvPr id="656" name="object 656"/>
            <p:cNvSpPr/>
            <p:nvPr/>
          </p:nvSpPr>
          <p:spPr>
            <a:xfrm>
              <a:off x="843279" y="4570729"/>
              <a:ext cx="25400" cy="628650"/>
            </a:xfrm>
            <a:custGeom>
              <a:avLst/>
              <a:gdLst/>
              <a:ahLst/>
              <a:cxnLst/>
              <a:rect l="l" t="t" r="r" b="b"/>
              <a:pathLst>
                <a:path w="25400" h="628650">
                  <a:moveTo>
                    <a:pt x="5079" y="0"/>
                  </a:moveTo>
                  <a:lnTo>
                    <a:pt x="0" y="0"/>
                  </a:lnTo>
                  <a:lnTo>
                    <a:pt x="0" y="3810"/>
                  </a:lnTo>
                  <a:lnTo>
                    <a:pt x="19050" y="3810"/>
                  </a:lnTo>
                  <a:lnTo>
                    <a:pt x="19050" y="2540"/>
                  </a:lnTo>
                  <a:lnTo>
                    <a:pt x="11429" y="2540"/>
                  </a:lnTo>
                  <a:lnTo>
                    <a:pt x="11429" y="1270"/>
                  </a:lnTo>
                  <a:lnTo>
                    <a:pt x="5079" y="1270"/>
                  </a:lnTo>
                  <a:lnTo>
                    <a:pt x="5079" y="0"/>
                  </a:lnTo>
                  <a:close/>
                </a:path>
                <a:path w="25400" h="628650">
                  <a:moveTo>
                    <a:pt x="25400" y="3810"/>
                  </a:moveTo>
                  <a:lnTo>
                    <a:pt x="0" y="3810"/>
                  </a:lnTo>
                  <a:lnTo>
                    <a:pt x="0" y="10160"/>
                  </a:lnTo>
                  <a:lnTo>
                    <a:pt x="25400" y="10160"/>
                  </a:lnTo>
                  <a:lnTo>
                    <a:pt x="25400" y="3810"/>
                  </a:lnTo>
                  <a:close/>
                </a:path>
                <a:path w="25400" h="628650">
                  <a:moveTo>
                    <a:pt x="25400" y="10160"/>
                  </a:moveTo>
                  <a:lnTo>
                    <a:pt x="0" y="10160"/>
                  </a:lnTo>
                  <a:lnTo>
                    <a:pt x="0" y="16510"/>
                  </a:lnTo>
                  <a:lnTo>
                    <a:pt x="25400" y="16510"/>
                  </a:lnTo>
                  <a:lnTo>
                    <a:pt x="25400" y="10160"/>
                  </a:lnTo>
                  <a:close/>
                </a:path>
                <a:path w="25400" h="628650">
                  <a:moveTo>
                    <a:pt x="25400" y="16510"/>
                  </a:moveTo>
                  <a:lnTo>
                    <a:pt x="0" y="16510"/>
                  </a:lnTo>
                  <a:lnTo>
                    <a:pt x="0" y="22860"/>
                  </a:lnTo>
                  <a:lnTo>
                    <a:pt x="25400" y="22860"/>
                  </a:lnTo>
                  <a:lnTo>
                    <a:pt x="25400" y="16510"/>
                  </a:lnTo>
                  <a:close/>
                </a:path>
                <a:path w="25400" h="628650">
                  <a:moveTo>
                    <a:pt x="25400" y="22860"/>
                  </a:moveTo>
                  <a:lnTo>
                    <a:pt x="0" y="22860"/>
                  </a:lnTo>
                  <a:lnTo>
                    <a:pt x="0" y="29210"/>
                  </a:lnTo>
                  <a:lnTo>
                    <a:pt x="25400" y="29210"/>
                  </a:lnTo>
                  <a:lnTo>
                    <a:pt x="25400" y="22860"/>
                  </a:lnTo>
                  <a:close/>
                </a:path>
                <a:path w="25400" h="628650">
                  <a:moveTo>
                    <a:pt x="25400" y="29210"/>
                  </a:moveTo>
                  <a:lnTo>
                    <a:pt x="0" y="29210"/>
                  </a:lnTo>
                  <a:lnTo>
                    <a:pt x="0" y="35560"/>
                  </a:lnTo>
                  <a:lnTo>
                    <a:pt x="25400" y="35560"/>
                  </a:lnTo>
                  <a:lnTo>
                    <a:pt x="25400" y="29210"/>
                  </a:lnTo>
                  <a:close/>
                </a:path>
                <a:path w="25400" h="628650">
                  <a:moveTo>
                    <a:pt x="25400" y="35560"/>
                  </a:moveTo>
                  <a:lnTo>
                    <a:pt x="0" y="35560"/>
                  </a:lnTo>
                  <a:lnTo>
                    <a:pt x="0" y="41910"/>
                  </a:lnTo>
                  <a:lnTo>
                    <a:pt x="25400" y="41910"/>
                  </a:lnTo>
                  <a:lnTo>
                    <a:pt x="25400" y="35560"/>
                  </a:lnTo>
                  <a:close/>
                </a:path>
                <a:path w="25400" h="628650">
                  <a:moveTo>
                    <a:pt x="25400" y="41910"/>
                  </a:moveTo>
                  <a:lnTo>
                    <a:pt x="0" y="41910"/>
                  </a:lnTo>
                  <a:lnTo>
                    <a:pt x="0" y="48260"/>
                  </a:lnTo>
                  <a:lnTo>
                    <a:pt x="25400" y="48260"/>
                  </a:lnTo>
                  <a:lnTo>
                    <a:pt x="25400" y="41910"/>
                  </a:lnTo>
                  <a:close/>
                </a:path>
                <a:path w="25400" h="628650">
                  <a:moveTo>
                    <a:pt x="25400" y="48260"/>
                  </a:moveTo>
                  <a:lnTo>
                    <a:pt x="0" y="48260"/>
                  </a:lnTo>
                  <a:lnTo>
                    <a:pt x="0" y="54610"/>
                  </a:lnTo>
                  <a:lnTo>
                    <a:pt x="25400" y="54610"/>
                  </a:lnTo>
                  <a:lnTo>
                    <a:pt x="25400" y="48260"/>
                  </a:lnTo>
                  <a:close/>
                </a:path>
                <a:path w="25400" h="628650">
                  <a:moveTo>
                    <a:pt x="25400" y="54610"/>
                  </a:moveTo>
                  <a:lnTo>
                    <a:pt x="0" y="54610"/>
                  </a:lnTo>
                  <a:lnTo>
                    <a:pt x="0" y="60960"/>
                  </a:lnTo>
                  <a:lnTo>
                    <a:pt x="25400" y="60960"/>
                  </a:lnTo>
                  <a:lnTo>
                    <a:pt x="25400" y="54610"/>
                  </a:lnTo>
                  <a:close/>
                </a:path>
                <a:path w="25400" h="628650">
                  <a:moveTo>
                    <a:pt x="25400" y="60960"/>
                  </a:moveTo>
                  <a:lnTo>
                    <a:pt x="0" y="60960"/>
                  </a:lnTo>
                  <a:lnTo>
                    <a:pt x="0" y="73660"/>
                  </a:lnTo>
                  <a:lnTo>
                    <a:pt x="25400" y="73660"/>
                  </a:lnTo>
                  <a:lnTo>
                    <a:pt x="25400" y="60960"/>
                  </a:lnTo>
                  <a:close/>
                </a:path>
                <a:path w="25400" h="628650">
                  <a:moveTo>
                    <a:pt x="25400" y="73660"/>
                  </a:moveTo>
                  <a:lnTo>
                    <a:pt x="0" y="73660"/>
                  </a:lnTo>
                  <a:lnTo>
                    <a:pt x="0" y="80010"/>
                  </a:lnTo>
                  <a:lnTo>
                    <a:pt x="25400" y="80010"/>
                  </a:lnTo>
                  <a:lnTo>
                    <a:pt x="25400" y="73660"/>
                  </a:lnTo>
                  <a:close/>
                </a:path>
                <a:path w="25400" h="628650">
                  <a:moveTo>
                    <a:pt x="25400" y="80010"/>
                  </a:moveTo>
                  <a:lnTo>
                    <a:pt x="0" y="80010"/>
                  </a:lnTo>
                  <a:lnTo>
                    <a:pt x="0" y="86360"/>
                  </a:lnTo>
                  <a:lnTo>
                    <a:pt x="25400" y="86360"/>
                  </a:lnTo>
                  <a:lnTo>
                    <a:pt x="25400" y="80010"/>
                  </a:lnTo>
                  <a:close/>
                </a:path>
                <a:path w="25400" h="628650">
                  <a:moveTo>
                    <a:pt x="25400" y="86360"/>
                  </a:moveTo>
                  <a:lnTo>
                    <a:pt x="0" y="86360"/>
                  </a:lnTo>
                  <a:lnTo>
                    <a:pt x="0" y="92710"/>
                  </a:lnTo>
                  <a:lnTo>
                    <a:pt x="25400" y="92710"/>
                  </a:lnTo>
                  <a:lnTo>
                    <a:pt x="25400" y="86360"/>
                  </a:lnTo>
                  <a:close/>
                </a:path>
                <a:path w="25400" h="628650">
                  <a:moveTo>
                    <a:pt x="25400" y="92710"/>
                  </a:moveTo>
                  <a:lnTo>
                    <a:pt x="0" y="92710"/>
                  </a:lnTo>
                  <a:lnTo>
                    <a:pt x="0" y="99060"/>
                  </a:lnTo>
                  <a:lnTo>
                    <a:pt x="25400" y="99060"/>
                  </a:lnTo>
                  <a:lnTo>
                    <a:pt x="25400" y="92710"/>
                  </a:lnTo>
                  <a:close/>
                </a:path>
                <a:path w="25400" h="628650">
                  <a:moveTo>
                    <a:pt x="25400" y="99060"/>
                  </a:moveTo>
                  <a:lnTo>
                    <a:pt x="0" y="99060"/>
                  </a:lnTo>
                  <a:lnTo>
                    <a:pt x="0" y="118110"/>
                  </a:lnTo>
                  <a:lnTo>
                    <a:pt x="25400" y="118110"/>
                  </a:lnTo>
                  <a:lnTo>
                    <a:pt x="25400" y="99060"/>
                  </a:lnTo>
                  <a:close/>
                </a:path>
                <a:path w="25400" h="628650">
                  <a:moveTo>
                    <a:pt x="25400" y="118110"/>
                  </a:moveTo>
                  <a:lnTo>
                    <a:pt x="0" y="118110"/>
                  </a:lnTo>
                  <a:lnTo>
                    <a:pt x="0" y="124460"/>
                  </a:lnTo>
                  <a:lnTo>
                    <a:pt x="25400" y="124460"/>
                  </a:lnTo>
                  <a:lnTo>
                    <a:pt x="25400" y="118110"/>
                  </a:lnTo>
                  <a:close/>
                </a:path>
                <a:path w="25400" h="628650">
                  <a:moveTo>
                    <a:pt x="25400" y="124460"/>
                  </a:moveTo>
                  <a:lnTo>
                    <a:pt x="0" y="124460"/>
                  </a:lnTo>
                  <a:lnTo>
                    <a:pt x="0" y="137160"/>
                  </a:lnTo>
                  <a:lnTo>
                    <a:pt x="25400" y="137160"/>
                  </a:lnTo>
                  <a:lnTo>
                    <a:pt x="25400" y="124460"/>
                  </a:lnTo>
                  <a:close/>
                </a:path>
                <a:path w="25400" h="628650">
                  <a:moveTo>
                    <a:pt x="25400" y="137160"/>
                  </a:moveTo>
                  <a:lnTo>
                    <a:pt x="0" y="137160"/>
                  </a:lnTo>
                  <a:lnTo>
                    <a:pt x="0" y="143510"/>
                  </a:lnTo>
                  <a:lnTo>
                    <a:pt x="25400" y="143510"/>
                  </a:lnTo>
                  <a:lnTo>
                    <a:pt x="25400" y="137160"/>
                  </a:lnTo>
                  <a:close/>
                </a:path>
                <a:path w="25400" h="628650">
                  <a:moveTo>
                    <a:pt x="25400" y="143510"/>
                  </a:moveTo>
                  <a:lnTo>
                    <a:pt x="0" y="143510"/>
                  </a:lnTo>
                  <a:lnTo>
                    <a:pt x="0" y="162560"/>
                  </a:lnTo>
                  <a:lnTo>
                    <a:pt x="25400" y="162560"/>
                  </a:lnTo>
                  <a:lnTo>
                    <a:pt x="25400" y="143510"/>
                  </a:lnTo>
                  <a:close/>
                </a:path>
                <a:path w="25400" h="628650">
                  <a:moveTo>
                    <a:pt x="25400" y="162560"/>
                  </a:moveTo>
                  <a:lnTo>
                    <a:pt x="0" y="162560"/>
                  </a:lnTo>
                  <a:lnTo>
                    <a:pt x="0" y="168910"/>
                  </a:lnTo>
                  <a:lnTo>
                    <a:pt x="25400" y="168910"/>
                  </a:lnTo>
                  <a:lnTo>
                    <a:pt x="25400" y="162560"/>
                  </a:lnTo>
                  <a:close/>
                </a:path>
                <a:path w="25400" h="628650">
                  <a:moveTo>
                    <a:pt x="25400" y="168910"/>
                  </a:moveTo>
                  <a:lnTo>
                    <a:pt x="0" y="168910"/>
                  </a:lnTo>
                  <a:lnTo>
                    <a:pt x="0" y="175260"/>
                  </a:lnTo>
                  <a:lnTo>
                    <a:pt x="25400" y="175260"/>
                  </a:lnTo>
                  <a:lnTo>
                    <a:pt x="25400" y="168910"/>
                  </a:lnTo>
                  <a:close/>
                </a:path>
                <a:path w="25400" h="628650">
                  <a:moveTo>
                    <a:pt x="25400" y="175260"/>
                  </a:moveTo>
                  <a:lnTo>
                    <a:pt x="0" y="175260"/>
                  </a:lnTo>
                  <a:lnTo>
                    <a:pt x="0" y="181610"/>
                  </a:lnTo>
                  <a:lnTo>
                    <a:pt x="25400" y="181610"/>
                  </a:lnTo>
                  <a:lnTo>
                    <a:pt x="25400" y="175260"/>
                  </a:lnTo>
                  <a:close/>
                </a:path>
                <a:path w="25400" h="628650">
                  <a:moveTo>
                    <a:pt x="25400" y="181610"/>
                  </a:moveTo>
                  <a:lnTo>
                    <a:pt x="0" y="181610"/>
                  </a:lnTo>
                  <a:lnTo>
                    <a:pt x="0" y="187960"/>
                  </a:lnTo>
                  <a:lnTo>
                    <a:pt x="25400" y="187960"/>
                  </a:lnTo>
                  <a:lnTo>
                    <a:pt x="25400" y="181610"/>
                  </a:lnTo>
                  <a:close/>
                </a:path>
                <a:path w="25400" h="628650">
                  <a:moveTo>
                    <a:pt x="25400" y="187960"/>
                  </a:moveTo>
                  <a:lnTo>
                    <a:pt x="0" y="187960"/>
                  </a:lnTo>
                  <a:lnTo>
                    <a:pt x="0" y="194310"/>
                  </a:lnTo>
                  <a:lnTo>
                    <a:pt x="25400" y="194310"/>
                  </a:lnTo>
                  <a:lnTo>
                    <a:pt x="25400" y="187960"/>
                  </a:lnTo>
                  <a:close/>
                </a:path>
                <a:path w="25400" h="628650">
                  <a:moveTo>
                    <a:pt x="25400" y="194310"/>
                  </a:moveTo>
                  <a:lnTo>
                    <a:pt x="0" y="194310"/>
                  </a:lnTo>
                  <a:lnTo>
                    <a:pt x="0" y="200660"/>
                  </a:lnTo>
                  <a:lnTo>
                    <a:pt x="25400" y="200660"/>
                  </a:lnTo>
                  <a:lnTo>
                    <a:pt x="25400" y="194310"/>
                  </a:lnTo>
                  <a:close/>
                </a:path>
                <a:path w="25400" h="628650">
                  <a:moveTo>
                    <a:pt x="25400" y="200660"/>
                  </a:moveTo>
                  <a:lnTo>
                    <a:pt x="0" y="200660"/>
                  </a:lnTo>
                  <a:lnTo>
                    <a:pt x="0" y="213360"/>
                  </a:lnTo>
                  <a:lnTo>
                    <a:pt x="25400" y="213360"/>
                  </a:lnTo>
                  <a:lnTo>
                    <a:pt x="25400" y="200660"/>
                  </a:lnTo>
                  <a:close/>
                </a:path>
                <a:path w="25400" h="628650">
                  <a:moveTo>
                    <a:pt x="25400" y="213360"/>
                  </a:moveTo>
                  <a:lnTo>
                    <a:pt x="0" y="213360"/>
                  </a:lnTo>
                  <a:lnTo>
                    <a:pt x="0" y="219710"/>
                  </a:lnTo>
                  <a:lnTo>
                    <a:pt x="25400" y="219710"/>
                  </a:lnTo>
                  <a:lnTo>
                    <a:pt x="25400" y="213360"/>
                  </a:lnTo>
                  <a:close/>
                </a:path>
                <a:path w="25400" h="628650">
                  <a:moveTo>
                    <a:pt x="25400" y="219710"/>
                  </a:moveTo>
                  <a:lnTo>
                    <a:pt x="0" y="219710"/>
                  </a:lnTo>
                  <a:lnTo>
                    <a:pt x="0" y="226060"/>
                  </a:lnTo>
                  <a:lnTo>
                    <a:pt x="25400" y="226060"/>
                  </a:lnTo>
                  <a:lnTo>
                    <a:pt x="25400" y="219710"/>
                  </a:lnTo>
                  <a:close/>
                </a:path>
                <a:path w="25400" h="628650">
                  <a:moveTo>
                    <a:pt x="25400" y="226060"/>
                  </a:moveTo>
                  <a:lnTo>
                    <a:pt x="0" y="226060"/>
                  </a:lnTo>
                  <a:lnTo>
                    <a:pt x="0" y="232410"/>
                  </a:lnTo>
                  <a:lnTo>
                    <a:pt x="25400" y="232410"/>
                  </a:lnTo>
                  <a:lnTo>
                    <a:pt x="25400" y="226060"/>
                  </a:lnTo>
                  <a:close/>
                </a:path>
                <a:path w="25400" h="628650">
                  <a:moveTo>
                    <a:pt x="25400" y="232410"/>
                  </a:moveTo>
                  <a:lnTo>
                    <a:pt x="0" y="232410"/>
                  </a:lnTo>
                  <a:lnTo>
                    <a:pt x="0" y="238760"/>
                  </a:lnTo>
                  <a:lnTo>
                    <a:pt x="25400" y="238760"/>
                  </a:lnTo>
                  <a:lnTo>
                    <a:pt x="25400" y="232410"/>
                  </a:lnTo>
                  <a:close/>
                </a:path>
                <a:path w="25400" h="628650">
                  <a:moveTo>
                    <a:pt x="25400" y="238760"/>
                  </a:moveTo>
                  <a:lnTo>
                    <a:pt x="0" y="238760"/>
                  </a:lnTo>
                  <a:lnTo>
                    <a:pt x="0" y="245110"/>
                  </a:lnTo>
                  <a:lnTo>
                    <a:pt x="25400" y="245110"/>
                  </a:lnTo>
                  <a:lnTo>
                    <a:pt x="25400" y="238760"/>
                  </a:lnTo>
                  <a:close/>
                </a:path>
                <a:path w="25400" h="628650">
                  <a:moveTo>
                    <a:pt x="25400" y="245110"/>
                  </a:moveTo>
                  <a:lnTo>
                    <a:pt x="0" y="245110"/>
                  </a:lnTo>
                  <a:lnTo>
                    <a:pt x="0" y="251460"/>
                  </a:lnTo>
                  <a:lnTo>
                    <a:pt x="25400" y="251460"/>
                  </a:lnTo>
                  <a:lnTo>
                    <a:pt x="25400" y="245110"/>
                  </a:lnTo>
                  <a:close/>
                </a:path>
                <a:path w="25400" h="628650">
                  <a:moveTo>
                    <a:pt x="25400" y="251460"/>
                  </a:moveTo>
                  <a:lnTo>
                    <a:pt x="0" y="251460"/>
                  </a:lnTo>
                  <a:lnTo>
                    <a:pt x="0" y="257810"/>
                  </a:lnTo>
                  <a:lnTo>
                    <a:pt x="25400" y="257810"/>
                  </a:lnTo>
                  <a:lnTo>
                    <a:pt x="25400" y="251460"/>
                  </a:lnTo>
                  <a:close/>
                </a:path>
                <a:path w="25400" h="628650">
                  <a:moveTo>
                    <a:pt x="25400" y="257810"/>
                  </a:moveTo>
                  <a:lnTo>
                    <a:pt x="0" y="257810"/>
                  </a:lnTo>
                  <a:lnTo>
                    <a:pt x="0" y="264160"/>
                  </a:lnTo>
                  <a:lnTo>
                    <a:pt x="25400" y="264160"/>
                  </a:lnTo>
                  <a:lnTo>
                    <a:pt x="25400" y="257810"/>
                  </a:lnTo>
                  <a:close/>
                </a:path>
                <a:path w="25400" h="628650">
                  <a:moveTo>
                    <a:pt x="25400" y="264160"/>
                  </a:moveTo>
                  <a:lnTo>
                    <a:pt x="0" y="264160"/>
                  </a:lnTo>
                  <a:lnTo>
                    <a:pt x="0" y="270510"/>
                  </a:lnTo>
                  <a:lnTo>
                    <a:pt x="25400" y="270510"/>
                  </a:lnTo>
                  <a:lnTo>
                    <a:pt x="25400" y="264160"/>
                  </a:lnTo>
                  <a:close/>
                </a:path>
                <a:path w="25400" h="628650">
                  <a:moveTo>
                    <a:pt x="25400" y="270510"/>
                  </a:moveTo>
                  <a:lnTo>
                    <a:pt x="0" y="270510"/>
                  </a:lnTo>
                  <a:lnTo>
                    <a:pt x="0" y="283210"/>
                  </a:lnTo>
                  <a:lnTo>
                    <a:pt x="25400" y="283210"/>
                  </a:lnTo>
                  <a:lnTo>
                    <a:pt x="25400" y="270510"/>
                  </a:lnTo>
                  <a:close/>
                </a:path>
                <a:path w="25400" h="628650">
                  <a:moveTo>
                    <a:pt x="25400" y="283210"/>
                  </a:moveTo>
                  <a:lnTo>
                    <a:pt x="0" y="283210"/>
                  </a:lnTo>
                  <a:lnTo>
                    <a:pt x="0" y="289560"/>
                  </a:lnTo>
                  <a:lnTo>
                    <a:pt x="25400" y="289560"/>
                  </a:lnTo>
                  <a:lnTo>
                    <a:pt x="25400" y="283210"/>
                  </a:lnTo>
                  <a:close/>
                </a:path>
                <a:path w="25400" h="628650">
                  <a:moveTo>
                    <a:pt x="25400" y="289560"/>
                  </a:moveTo>
                  <a:lnTo>
                    <a:pt x="0" y="289560"/>
                  </a:lnTo>
                  <a:lnTo>
                    <a:pt x="0" y="295910"/>
                  </a:lnTo>
                  <a:lnTo>
                    <a:pt x="25400" y="295910"/>
                  </a:lnTo>
                  <a:lnTo>
                    <a:pt x="25400" y="289560"/>
                  </a:lnTo>
                  <a:close/>
                </a:path>
                <a:path w="25400" h="628650">
                  <a:moveTo>
                    <a:pt x="25400" y="295910"/>
                  </a:moveTo>
                  <a:lnTo>
                    <a:pt x="0" y="295910"/>
                  </a:lnTo>
                  <a:lnTo>
                    <a:pt x="0" y="302260"/>
                  </a:lnTo>
                  <a:lnTo>
                    <a:pt x="25400" y="302260"/>
                  </a:lnTo>
                  <a:lnTo>
                    <a:pt x="25400" y="295910"/>
                  </a:lnTo>
                  <a:close/>
                </a:path>
                <a:path w="25400" h="628650">
                  <a:moveTo>
                    <a:pt x="25400" y="302260"/>
                  </a:moveTo>
                  <a:lnTo>
                    <a:pt x="0" y="302260"/>
                  </a:lnTo>
                  <a:lnTo>
                    <a:pt x="0" y="308610"/>
                  </a:lnTo>
                  <a:lnTo>
                    <a:pt x="25400" y="308610"/>
                  </a:lnTo>
                  <a:lnTo>
                    <a:pt x="25400" y="302260"/>
                  </a:lnTo>
                  <a:close/>
                </a:path>
                <a:path w="25400" h="628650">
                  <a:moveTo>
                    <a:pt x="25400" y="308610"/>
                  </a:moveTo>
                  <a:lnTo>
                    <a:pt x="0" y="308610"/>
                  </a:lnTo>
                  <a:lnTo>
                    <a:pt x="0" y="314960"/>
                  </a:lnTo>
                  <a:lnTo>
                    <a:pt x="25400" y="314960"/>
                  </a:lnTo>
                  <a:lnTo>
                    <a:pt x="25400" y="308610"/>
                  </a:lnTo>
                  <a:close/>
                </a:path>
                <a:path w="25400" h="628650">
                  <a:moveTo>
                    <a:pt x="25400" y="314960"/>
                  </a:moveTo>
                  <a:lnTo>
                    <a:pt x="0" y="314960"/>
                  </a:lnTo>
                  <a:lnTo>
                    <a:pt x="0" y="321310"/>
                  </a:lnTo>
                  <a:lnTo>
                    <a:pt x="25400" y="321310"/>
                  </a:lnTo>
                  <a:lnTo>
                    <a:pt x="25400" y="314960"/>
                  </a:lnTo>
                  <a:close/>
                </a:path>
                <a:path w="25400" h="628650">
                  <a:moveTo>
                    <a:pt x="25400" y="321310"/>
                  </a:moveTo>
                  <a:lnTo>
                    <a:pt x="0" y="321310"/>
                  </a:lnTo>
                  <a:lnTo>
                    <a:pt x="0" y="327660"/>
                  </a:lnTo>
                  <a:lnTo>
                    <a:pt x="25400" y="327660"/>
                  </a:lnTo>
                  <a:lnTo>
                    <a:pt x="25400" y="321310"/>
                  </a:lnTo>
                  <a:close/>
                </a:path>
                <a:path w="25400" h="628650">
                  <a:moveTo>
                    <a:pt x="25400" y="327660"/>
                  </a:moveTo>
                  <a:lnTo>
                    <a:pt x="0" y="327660"/>
                  </a:lnTo>
                  <a:lnTo>
                    <a:pt x="0" y="334010"/>
                  </a:lnTo>
                  <a:lnTo>
                    <a:pt x="25400" y="334010"/>
                  </a:lnTo>
                  <a:lnTo>
                    <a:pt x="25400" y="327660"/>
                  </a:lnTo>
                  <a:close/>
                </a:path>
                <a:path w="25400" h="628650">
                  <a:moveTo>
                    <a:pt x="25400" y="334010"/>
                  </a:moveTo>
                  <a:lnTo>
                    <a:pt x="0" y="334010"/>
                  </a:lnTo>
                  <a:lnTo>
                    <a:pt x="0" y="340360"/>
                  </a:lnTo>
                  <a:lnTo>
                    <a:pt x="25400" y="340360"/>
                  </a:lnTo>
                  <a:lnTo>
                    <a:pt x="25400" y="334010"/>
                  </a:lnTo>
                  <a:close/>
                </a:path>
                <a:path w="25400" h="628650">
                  <a:moveTo>
                    <a:pt x="25400" y="340360"/>
                  </a:moveTo>
                  <a:lnTo>
                    <a:pt x="0" y="340360"/>
                  </a:lnTo>
                  <a:lnTo>
                    <a:pt x="0" y="346710"/>
                  </a:lnTo>
                  <a:lnTo>
                    <a:pt x="25400" y="346710"/>
                  </a:lnTo>
                  <a:lnTo>
                    <a:pt x="25400" y="340360"/>
                  </a:lnTo>
                  <a:close/>
                </a:path>
                <a:path w="25400" h="628650">
                  <a:moveTo>
                    <a:pt x="25400" y="346710"/>
                  </a:moveTo>
                  <a:lnTo>
                    <a:pt x="0" y="346710"/>
                  </a:lnTo>
                  <a:lnTo>
                    <a:pt x="0" y="353060"/>
                  </a:lnTo>
                  <a:lnTo>
                    <a:pt x="25400" y="353060"/>
                  </a:lnTo>
                  <a:lnTo>
                    <a:pt x="25400" y="346710"/>
                  </a:lnTo>
                  <a:close/>
                </a:path>
                <a:path w="25400" h="628650">
                  <a:moveTo>
                    <a:pt x="25400" y="353060"/>
                  </a:moveTo>
                  <a:lnTo>
                    <a:pt x="0" y="353060"/>
                  </a:lnTo>
                  <a:lnTo>
                    <a:pt x="0" y="359410"/>
                  </a:lnTo>
                  <a:lnTo>
                    <a:pt x="25400" y="359410"/>
                  </a:lnTo>
                  <a:lnTo>
                    <a:pt x="25400" y="353060"/>
                  </a:lnTo>
                  <a:close/>
                </a:path>
                <a:path w="25400" h="628650">
                  <a:moveTo>
                    <a:pt x="25400" y="359410"/>
                  </a:moveTo>
                  <a:lnTo>
                    <a:pt x="0" y="359410"/>
                  </a:lnTo>
                  <a:lnTo>
                    <a:pt x="0" y="365760"/>
                  </a:lnTo>
                  <a:lnTo>
                    <a:pt x="25400" y="365760"/>
                  </a:lnTo>
                  <a:lnTo>
                    <a:pt x="25400" y="359410"/>
                  </a:lnTo>
                  <a:close/>
                </a:path>
                <a:path w="25400" h="628650">
                  <a:moveTo>
                    <a:pt x="25400" y="365760"/>
                  </a:moveTo>
                  <a:lnTo>
                    <a:pt x="0" y="365760"/>
                  </a:lnTo>
                  <a:lnTo>
                    <a:pt x="0" y="372110"/>
                  </a:lnTo>
                  <a:lnTo>
                    <a:pt x="25400" y="372110"/>
                  </a:lnTo>
                  <a:lnTo>
                    <a:pt x="25400" y="365760"/>
                  </a:lnTo>
                  <a:close/>
                </a:path>
                <a:path w="25400" h="628650">
                  <a:moveTo>
                    <a:pt x="25400" y="372110"/>
                  </a:moveTo>
                  <a:lnTo>
                    <a:pt x="0" y="372110"/>
                  </a:lnTo>
                  <a:lnTo>
                    <a:pt x="0" y="378460"/>
                  </a:lnTo>
                  <a:lnTo>
                    <a:pt x="25400" y="378460"/>
                  </a:lnTo>
                  <a:lnTo>
                    <a:pt x="25400" y="372110"/>
                  </a:lnTo>
                  <a:close/>
                </a:path>
                <a:path w="25400" h="628650">
                  <a:moveTo>
                    <a:pt x="25400" y="378460"/>
                  </a:moveTo>
                  <a:lnTo>
                    <a:pt x="0" y="378460"/>
                  </a:lnTo>
                  <a:lnTo>
                    <a:pt x="0" y="384810"/>
                  </a:lnTo>
                  <a:lnTo>
                    <a:pt x="25400" y="384810"/>
                  </a:lnTo>
                  <a:lnTo>
                    <a:pt x="25400" y="378460"/>
                  </a:lnTo>
                  <a:close/>
                </a:path>
                <a:path w="25400" h="628650">
                  <a:moveTo>
                    <a:pt x="25400" y="384810"/>
                  </a:moveTo>
                  <a:lnTo>
                    <a:pt x="0" y="384810"/>
                  </a:lnTo>
                  <a:lnTo>
                    <a:pt x="0" y="391160"/>
                  </a:lnTo>
                  <a:lnTo>
                    <a:pt x="25400" y="391160"/>
                  </a:lnTo>
                  <a:lnTo>
                    <a:pt x="25400" y="384810"/>
                  </a:lnTo>
                  <a:close/>
                </a:path>
                <a:path w="25400" h="628650">
                  <a:moveTo>
                    <a:pt x="25400" y="391160"/>
                  </a:moveTo>
                  <a:lnTo>
                    <a:pt x="0" y="391160"/>
                  </a:lnTo>
                  <a:lnTo>
                    <a:pt x="0" y="410210"/>
                  </a:lnTo>
                  <a:lnTo>
                    <a:pt x="25400" y="410210"/>
                  </a:lnTo>
                  <a:lnTo>
                    <a:pt x="25400" y="391160"/>
                  </a:lnTo>
                  <a:close/>
                </a:path>
                <a:path w="25400" h="628650">
                  <a:moveTo>
                    <a:pt x="25400" y="410210"/>
                  </a:moveTo>
                  <a:lnTo>
                    <a:pt x="0" y="410210"/>
                  </a:lnTo>
                  <a:lnTo>
                    <a:pt x="0" y="416560"/>
                  </a:lnTo>
                  <a:lnTo>
                    <a:pt x="25400" y="416560"/>
                  </a:lnTo>
                  <a:lnTo>
                    <a:pt x="25400" y="410210"/>
                  </a:lnTo>
                  <a:close/>
                </a:path>
                <a:path w="25400" h="628650">
                  <a:moveTo>
                    <a:pt x="25400" y="416560"/>
                  </a:moveTo>
                  <a:lnTo>
                    <a:pt x="0" y="416560"/>
                  </a:lnTo>
                  <a:lnTo>
                    <a:pt x="0" y="454660"/>
                  </a:lnTo>
                  <a:lnTo>
                    <a:pt x="25400" y="454660"/>
                  </a:lnTo>
                  <a:lnTo>
                    <a:pt x="25400" y="416560"/>
                  </a:lnTo>
                  <a:close/>
                </a:path>
                <a:path w="25400" h="628650">
                  <a:moveTo>
                    <a:pt x="25400" y="454660"/>
                  </a:moveTo>
                  <a:lnTo>
                    <a:pt x="0" y="454660"/>
                  </a:lnTo>
                  <a:lnTo>
                    <a:pt x="0" y="461010"/>
                  </a:lnTo>
                  <a:lnTo>
                    <a:pt x="25400" y="461010"/>
                  </a:lnTo>
                  <a:lnTo>
                    <a:pt x="25400" y="454660"/>
                  </a:lnTo>
                  <a:close/>
                </a:path>
                <a:path w="25400" h="628650">
                  <a:moveTo>
                    <a:pt x="25400" y="461010"/>
                  </a:moveTo>
                  <a:lnTo>
                    <a:pt x="0" y="461010"/>
                  </a:lnTo>
                  <a:lnTo>
                    <a:pt x="0" y="473710"/>
                  </a:lnTo>
                  <a:lnTo>
                    <a:pt x="25400" y="473710"/>
                  </a:lnTo>
                  <a:lnTo>
                    <a:pt x="25400" y="461010"/>
                  </a:lnTo>
                  <a:close/>
                </a:path>
                <a:path w="25400" h="628650">
                  <a:moveTo>
                    <a:pt x="25400" y="473710"/>
                  </a:moveTo>
                  <a:lnTo>
                    <a:pt x="0" y="473710"/>
                  </a:lnTo>
                  <a:lnTo>
                    <a:pt x="0" y="480060"/>
                  </a:lnTo>
                  <a:lnTo>
                    <a:pt x="25400" y="480060"/>
                  </a:lnTo>
                  <a:lnTo>
                    <a:pt x="25400" y="473710"/>
                  </a:lnTo>
                  <a:close/>
                </a:path>
                <a:path w="25400" h="628650">
                  <a:moveTo>
                    <a:pt x="25400" y="480060"/>
                  </a:moveTo>
                  <a:lnTo>
                    <a:pt x="0" y="480060"/>
                  </a:lnTo>
                  <a:lnTo>
                    <a:pt x="0" y="492760"/>
                  </a:lnTo>
                  <a:lnTo>
                    <a:pt x="25400" y="492760"/>
                  </a:lnTo>
                  <a:lnTo>
                    <a:pt x="25400" y="480060"/>
                  </a:lnTo>
                  <a:close/>
                </a:path>
                <a:path w="25400" h="628650">
                  <a:moveTo>
                    <a:pt x="25400" y="492760"/>
                  </a:moveTo>
                  <a:lnTo>
                    <a:pt x="0" y="492760"/>
                  </a:lnTo>
                  <a:lnTo>
                    <a:pt x="0" y="499110"/>
                  </a:lnTo>
                  <a:lnTo>
                    <a:pt x="25400" y="499110"/>
                  </a:lnTo>
                  <a:lnTo>
                    <a:pt x="25400" y="492760"/>
                  </a:lnTo>
                  <a:close/>
                </a:path>
                <a:path w="25400" h="628650">
                  <a:moveTo>
                    <a:pt x="25400" y="499110"/>
                  </a:moveTo>
                  <a:lnTo>
                    <a:pt x="0" y="499110"/>
                  </a:lnTo>
                  <a:lnTo>
                    <a:pt x="0" y="511810"/>
                  </a:lnTo>
                  <a:lnTo>
                    <a:pt x="25400" y="511810"/>
                  </a:lnTo>
                  <a:lnTo>
                    <a:pt x="25400" y="499110"/>
                  </a:lnTo>
                  <a:close/>
                </a:path>
                <a:path w="25400" h="628650">
                  <a:moveTo>
                    <a:pt x="25400" y="511810"/>
                  </a:moveTo>
                  <a:lnTo>
                    <a:pt x="0" y="511810"/>
                  </a:lnTo>
                  <a:lnTo>
                    <a:pt x="0" y="518160"/>
                  </a:lnTo>
                  <a:lnTo>
                    <a:pt x="25400" y="518160"/>
                  </a:lnTo>
                  <a:lnTo>
                    <a:pt x="25400" y="511810"/>
                  </a:lnTo>
                  <a:close/>
                </a:path>
                <a:path w="25400" h="628650">
                  <a:moveTo>
                    <a:pt x="25400" y="518160"/>
                  </a:moveTo>
                  <a:lnTo>
                    <a:pt x="0" y="518160"/>
                  </a:lnTo>
                  <a:lnTo>
                    <a:pt x="0" y="524510"/>
                  </a:lnTo>
                  <a:lnTo>
                    <a:pt x="25400" y="524510"/>
                  </a:lnTo>
                  <a:lnTo>
                    <a:pt x="25400" y="518160"/>
                  </a:lnTo>
                  <a:close/>
                </a:path>
                <a:path w="25400" h="628650">
                  <a:moveTo>
                    <a:pt x="25400" y="524510"/>
                  </a:moveTo>
                  <a:lnTo>
                    <a:pt x="0" y="524510"/>
                  </a:lnTo>
                  <a:lnTo>
                    <a:pt x="0" y="530860"/>
                  </a:lnTo>
                  <a:lnTo>
                    <a:pt x="25400" y="530860"/>
                  </a:lnTo>
                  <a:lnTo>
                    <a:pt x="25400" y="524510"/>
                  </a:lnTo>
                  <a:close/>
                </a:path>
                <a:path w="25400" h="628650">
                  <a:moveTo>
                    <a:pt x="25400" y="530860"/>
                  </a:moveTo>
                  <a:lnTo>
                    <a:pt x="0" y="530860"/>
                  </a:lnTo>
                  <a:lnTo>
                    <a:pt x="0" y="537210"/>
                  </a:lnTo>
                  <a:lnTo>
                    <a:pt x="25400" y="537210"/>
                  </a:lnTo>
                  <a:lnTo>
                    <a:pt x="25400" y="530860"/>
                  </a:lnTo>
                  <a:close/>
                </a:path>
                <a:path w="25400" h="628650">
                  <a:moveTo>
                    <a:pt x="25400" y="537210"/>
                  </a:moveTo>
                  <a:lnTo>
                    <a:pt x="0" y="537210"/>
                  </a:lnTo>
                  <a:lnTo>
                    <a:pt x="0" y="543560"/>
                  </a:lnTo>
                  <a:lnTo>
                    <a:pt x="25400" y="543560"/>
                  </a:lnTo>
                  <a:lnTo>
                    <a:pt x="25400" y="537210"/>
                  </a:lnTo>
                  <a:close/>
                </a:path>
                <a:path w="25400" h="628650">
                  <a:moveTo>
                    <a:pt x="25400" y="543560"/>
                  </a:moveTo>
                  <a:lnTo>
                    <a:pt x="0" y="543560"/>
                  </a:lnTo>
                  <a:lnTo>
                    <a:pt x="0" y="549910"/>
                  </a:lnTo>
                  <a:lnTo>
                    <a:pt x="25400" y="549910"/>
                  </a:lnTo>
                  <a:lnTo>
                    <a:pt x="25400" y="543560"/>
                  </a:lnTo>
                  <a:close/>
                </a:path>
                <a:path w="25400" h="628650">
                  <a:moveTo>
                    <a:pt x="25400" y="549910"/>
                  </a:moveTo>
                  <a:lnTo>
                    <a:pt x="0" y="549910"/>
                  </a:lnTo>
                  <a:lnTo>
                    <a:pt x="0" y="556260"/>
                  </a:lnTo>
                  <a:lnTo>
                    <a:pt x="25400" y="556260"/>
                  </a:lnTo>
                  <a:lnTo>
                    <a:pt x="25400" y="549910"/>
                  </a:lnTo>
                  <a:close/>
                </a:path>
                <a:path w="25400" h="628650">
                  <a:moveTo>
                    <a:pt x="25400" y="556260"/>
                  </a:moveTo>
                  <a:lnTo>
                    <a:pt x="0" y="556260"/>
                  </a:lnTo>
                  <a:lnTo>
                    <a:pt x="0" y="562610"/>
                  </a:lnTo>
                  <a:lnTo>
                    <a:pt x="25400" y="562610"/>
                  </a:lnTo>
                  <a:lnTo>
                    <a:pt x="25400" y="556260"/>
                  </a:lnTo>
                  <a:close/>
                </a:path>
                <a:path w="25400" h="628650">
                  <a:moveTo>
                    <a:pt x="25400" y="562610"/>
                  </a:moveTo>
                  <a:lnTo>
                    <a:pt x="0" y="562610"/>
                  </a:lnTo>
                  <a:lnTo>
                    <a:pt x="0" y="568960"/>
                  </a:lnTo>
                  <a:lnTo>
                    <a:pt x="25400" y="568960"/>
                  </a:lnTo>
                  <a:lnTo>
                    <a:pt x="25400" y="562610"/>
                  </a:lnTo>
                  <a:close/>
                </a:path>
                <a:path w="25400" h="628650">
                  <a:moveTo>
                    <a:pt x="25400" y="568960"/>
                  </a:moveTo>
                  <a:lnTo>
                    <a:pt x="0" y="568960"/>
                  </a:lnTo>
                  <a:lnTo>
                    <a:pt x="0" y="575310"/>
                  </a:lnTo>
                  <a:lnTo>
                    <a:pt x="25400" y="575310"/>
                  </a:lnTo>
                  <a:lnTo>
                    <a:pt x="25400" y="568960"/>
                  </a:lnTo>
                  <a:close/>
                </a:path>
                <a:path w="25400" h="628650">
                  <a:moveTo>
                    <a:pt x="25400" y="575310"/>
                  </a:moveTo>
                  <a:lnTo>
                    <a:pt x="0" y="575310"/>
                  </a:lnTo>
                  <a:lnTo>
                    <a:pt x="0" y="581660"/>
                  </a:lnTo>
                  <a:lnTo>
                    <a:pt x="25400" y="581660"/>
                  </a:lnTo>
                  <a:lnTo>
                    <a:pt x="25400" y="575310"/>
                  </a:lnTo>
                  <a:close/>
                </a:path>
                <a:path w="25400" h="628650">
                  <a:moveTo>
                    <a:pt x="25400" y="581660"/>
                  </a:moveTo>
                  <a:lnTo>
                    <a:pt x="0" y="581660"/>
                  </a:lnTo>
                  <a:lnTo>
                    <a:pt x="0" y="588010"/>
                  </a:lnTo>
                  <a:lnTo>
                    <a:pt x="25400" y="588010"/>
                  </a:lnTo>
                  <a:lnTo>
                    <a:pt x="25400" y="581660"/>
                  </a:lnTo>
                  <a:close/>
                </a:path>
                <a:path w="25400" h="628650">
                  <a:moveTo>
                    <a:pt x="25400" y="588010"/>
                  </a:moveTo>
                  <a:lnTo>
                    <a:pt x="0" y="588010"/>
                  </a:lnTo>
                  <a:lnTo>
                    <a:pt x="0" y="594360"/>
                  </a:lnTo>
                  <a:lnTo>
                    <a:pt x="25400" y="594360"/>
                  </a:lnTo>
                  <a:lnTo>
                    <a:pt x="25400" y="588010"/>
                  </a:lnTo>
                  <a:close/>
                </a:path>
                <a:path w="25400" h="628650">
                  <a:moveTo>
                    <a:pt x="25400" y="594360"/>
                  </a:moveTo>
                  <a:lnTo>
                    <a:pt x="0" y="594360"/>
                  </a:lnTo>
                  <a:lnTo>
                    <a:pt x="0" y="600710"/>
                  </a:lnTo>
                  <a:lnTo>
                    <a:pt x="25400" y="600710"/>
                  </a:lnTo>
                  <a:lnTo>
                    <a:pt x="25400" y="594360"/>
                  </a:lnTo>
                  <a:close/>
                </a:path>
                <a:path w="25400" h="628650">
                  <a:moveTo>
                    <a:pt x="25400" y="600710"/>
                  </a:moveTo>
                  <a:lnTo>
                    <a:pt x="0" y="600710"/>
                  </a:lnTo>
                  <a:lnTo>
                    <a:pt x="0" y="607060"/>
                  </a:lnTo>
                  <a:lnTo>
                    <a:pt x="25400" y="607060"/>
                  </a:lnTo>
                  <a:lnTo>
                    <a:pt x="25400" y="600710"/>
                  </a:lnTo>
                  <a:close/>
                </a:path>
                <a:path w="25400" h="628650">
                  <a:moveTo>
                    <a:pt x="25400" y="607060"/>
                  </a:moveTo>
                  <a:lnTo>
                    <a:pt x="0" y="607060"/>
                  </a:lnTo>
                  <a:lnTo>
                    <a:pt x="0" y="613410"/>
                  </a:lnTo>
                  <a:lnTo>
                    <a:pt x="25400" y="613410"/>
                  </a:lnTo>
                  <a:lnTo>
                    <a:pt x="25400" y="607060"/>
                  </a:lnTo>
                  <a:close/>
                </a:path>
                <a:path w="25400" h="628650">
                  <a:moveTo>
                    <a:pt x="25400" y="613410"/>
                  </a:moveTo>
                  <a:lnTo>
                    <a:pt x="1269" y="613410"/>
                  </a:lnTo>
                  <a:lnTo>
                    <a:pt x="1269" y="614680"/>
                  </a:lnTo>
                  <a:lnTo>
                    <a:pt x="2539" y="614680"/>
                  </a:lnTo>
                  <a:lnTo>
                    <a:pt x="2539" y="615950"/>
                  </a:lnTo>
                  <a:lnTo>
                    <a:pt x="5079" y="615950"/>
                  </a:lnTo>
                  <a:lnTo>
                    <a:pt x="5079" y="617220"/>
                  </a:lnTo>
                  <a:lnTo>
                    <a:pt x="7619" y="617220"/>
                  </a:lnTo>
                  <a:lnTo>
                    <a:pt x="7619" y="618490"/>
                  </a:lnTo>
                  <a:lnTo>
                    <a:pt x="8889" y="618490"/>
                  </a:lnTo>
                  <a:lnTo>
                    <a:pt x="8889" y="619760"/>
                  </a:lnTo>
                  <a:lnTo>
                    <a:pt x="25400" y="619760"/>
                  </a:lnTo>
                  <a:lnTo>
                    <a:pt x="25400" y="613410"/>
                  </a:lnTo>
                  <a:close/>
                </a:path>
                <a:path w="25400" h="628650">
                  <a:moveTo>
                    <a:pt x="25400" y="619760"/>
                  </a:moveTo>
                  <a:lnTo>
                    <a:pt x="11429" y="619760"/>
                  </a:lnTo>
                  <a:lnTo>
                    <a:pt x="11429" y="621030"/>
                  </a:lnTo>
                  <a:lnTo>
                    <a:pt x="12700" y="621030"/>
                  </a:lnTo>
                  <a:lnTo>
                    <a:pt x="12700" y="622300"/>
                  </a:lnTo>
                  <a:lnTo>
                    <a:pt x="15239" y="622300"/>
                  </a:lnTo>
                  <a:lnTo>
                    <a:pt x="15239" y="623570"/>
                  </a:lnTo>
                  <a:lnTo>
                    <a:pt x="17779" y="623570"/>
                  </a:lnTo>
                  <a:lnTo>
                    <a:pt x="17779" y="624840"/>
                  </a:lnTo>
                  <a:lnTo>
                    <a:pt x="19050" y="624840"/>
                  </a:lnTo>
                  <a:lnTo>
                    <a:pt x="19050" y="626110"/>
                  </a:lnTo>
                  <a:lnTo>
                    <a:pt x="25400" y="626110"/>
                  </a:lnTo>
                  <a:lnTo>
                    <a:pt x="25400" y="619760"/>
                  </a:lnTo>
                  <a:close/>
                </a:path>
                <a:path w="25400" h="628650">
                  <a:moveTo>
                    <a:pt x="25400" y="626110"/>
                  </a:moveTo>
                  <a:lnTo>
                    <a:pt x="21589" y="626110"/>
                  </a:lnTo>
                  <a:lnTo>
                    <a:pt x="21589" y="627380"/>
                  </a:lnTo>
                  <a:lnTo>
                    <a:pt x="22859" y="627380"/>
                  </a:lnTo>
                  <a:lnTo>
                    <a:pt x="22859" y="628650"/>
                  </a:lnTo>
                  <a:lnTo>
                    <a:pt x="25400" y="628650"/>
                  </a:lnTo>
                  <a:lnTo>
                    <a:pt x="25400" y="626110"/>
                  </a:lnTo>
                  <a:close/>
                </a:path>
              </a:pathLst>
            </a:custGeom>
            <a:solidFill>
              <a:srgbClr val="8CA2E6"/>
            </a:solidFill>
          </p:spPr>
          <p:txBody>
            <a:bodyPr wrap="square" lIns="0" tIns="0" rIns="0" bIns="0" rtlCol="0"/>
            <a:lstStyle/>
            <a:p>
              <a:endParaRPr/>
            </a:p>
          </p:txBody>
        </p:sp>
        <p:sp>
          <p:nvSpPr>
            <p:cNvPr id="657" name="object 657"/>
            <p:cNvSpPr/>
            <p:nvPr/>
          </p:nvSpPr>
          <p:spPr>
            <a:xfrm>
              <a:off x="816610" y="4565650"/>
              <a:ext cx="26670" cy="618490"/>
            </a:xfrm>
            <a:custGeom>
              <a:avLst/>
              <a:gdLst/>
              <a:ahLst/>
              <a:cxnLst/>
              <a:rect l="l" t="t" r="r" b="b"/>
              <a:pathLst>
                <a:path w="26669" h="618489">
                  <a:moveTo>
                    <a:pt x="2540" y="0"/>
                  </a:moveTo>
                  <a:lnTo>
                    <a:pt x="0" y="0"/>
                  </a:lnTo>
                  <a:lnTo>
                    <a:pt x="0" y="2539"/>
                  </a:lnTo>
                  <a:lnTo>
                    <a:pt x="10160" y="2539"/>
                  </a:lnTo>
                  <a:lnTo>
                    <a:pt x="10160" y="1270"/>
                  </a:lnTo>
                  <a:lnTo>
                    <a:pt x="2540" y="1270"/>
                  </a:lnTo>
                  <a:lnTo>
                    <a:pt x="2540" y="0"/>
                  </a:lnTo>
                  <a:close/>
                </a:path>
                <a:path w="26669" h="618489">
                  <a:moveTo>
                    <a:pt x="16509" y="2540"/>
                  </a:moveTo>
                  <a:lnTo>
                    <a:pt x="0" y="2540"/>
                  </a:lnTo>
                  <a:lnTo>
                    <a:pt x="0" y="8889"/>
                  </a:lnTo>
                  <a:lnTo>
                    <a:pt x="26670" y="8889"/>
                  </a:lnTo>
                  <a:lnTo>
                    <a:pt x="26670" y="5080"/>
                  </a:lnTo>
                  <a:lnTo>
                    <a:pt x="24130" y="5080"/>
                  </a:lnTo>
                  <a:lnTo>
                    <a:pt x="24130" y="3810"/>
                  </a:lnTo>
                  <a:lnTo>
                    <a:pt x="16509" y="3810"/>
                  </a:lnTo>
                  <a:lnTo>
                    <a:pt x="16509" y="2540"/>
                  </a:lnTo>
                  <a:close/>
                </a:path>
                <a:path w="26669" h="618489">
                  <a:moveTo>
                    <a:pt x="26670" y="8890"/>
                  </a:moveTo>
                  <a:lnTo>
                    <a:pt x="0" y="8890"/>
                  </a:lnTo>
                  <a:lnTo>
                    <a:pt x="0" y="15239"/>
                  </a:lnTo>
                  <a:lnTo>
                    <a:pt x="26670" y="15239"/>
                  </a:lnTo>
                  <a:lnTo>
                    <a:pt x="26670" y="8890"/>
                  </a:lnTo>
                  <a:close/>
                </a:path>
                <a:path w="26669" h="618489">
                  <a:moveTo>
                    <a:pt x="26670" y="15240"/>
                  </a:moveTo>
                  <a:lnTo>
                    <a:pt x="0" y="15240"/>
                  </a:lnTo>
                  <a:lnTo>
                    <a:pt x="0" y="21589"/>
                  </a:lnTo>
                  <a:lnTo>
                    <a:pt x="26670" y="21589"/>
                  </a:lnTo>
                  <a:lnTo>
                    <a:pt x="26670" y="15240"/>
                  </a:lnTo>
                  <a:close/>
                </a:path>
                <a:path w="26669" h="618489">
                  <a:moveTo>
                    <a:pt x="26670" y="21590"/>
                  </a:moveTo>
                  <a:lnTo>
                    <a:pt x="0" y="21590"/>
                  </a:lnTo>
                  <a:lnTo>
                    <a:pt x="0" y="27939"/>
                  </a:lnTo>
                  <a:lnTo>
                    <a:pt x="26670" y="27939"/>
                  </a:lnTo>
                  <a:lnTo>
                    <a:pt x="26670" y="21590"/>
                  </a:lnTo>
                  <a:close/>
                </a:path>
                <a:path w="26669" h="618489">
                  <a:moveTo>
                    <a:pt x="26670" y="27940"/>
                  </a:moveTo>
                  <a:lnTo>
                    <a:pt x="0" y="27940"/>
                  </a:lnTo>
                  <a:lnTo>
                    <a:pt x="0" y="34289"/>
                  </a:lnTo>
                  <a:lnTo>
                    <a:pt x="26670" y="34289"/>
                  </a:lnTo>
                  <a:lnTo>
                    <a:pt x="26670" y="27940"/>
                  </a:lnTo>
                  <a:close/>
                </a:path>
                <a:path w="26669" h="618489">
                  <a:moveTo>
                    <a:pt x="26670" y="34290"/>
                  </a:moveTo>
                  <a:lnTo>
                    <a:pt x="0" y="34290"/>
                  </a:lnTo>
                  <a:lnTo>
                    <a:pt x="0" y="40639"/>
                  </a:lnTo>
                  <a:lnTo>
                    <a:pt x="26670" y="40639"/>
                  </a:lnTo>
                  <a:lnTo>
                    <a:pt x="26670" y="34290"/>
                  </a:lnTo>
                  <a:close/>
                </a:path>
                <a:path w="26669" h="618489">
                  <a:moveTo>
                    <a:pt x="26670" y="40640"/>
                  </a:moveTo>
                  <a:lnTo>
                    <a:pt x="0" y="40640"/>
                  </a:lnTo>
                  <a:lnTo>
                    <a:pt x="0" y="46989"/>
                  </a:lnTo>
                  <a:lnTo>
                    <a:pt x="26670" y="46989"/>
                  </a:lnTo>
                  <a:lnTo>
                    <a:pt x="26670" y="40640"/>
                  </a:lnTo>
                  <a:close/>
                </a:path>
                <a:path w="26669" h="618489">
                  <a:moveTo>
                    <a:pt x="26670" y="46990"/>
                  </a:moveTo>
                  <a:lnTo>
                    <a:pt x="0" y="46990"/>
                  </a:lnTo>
                  <a:lnTo>
                    <a:pt x="0" y="53339"/>
                  </a:lnTo>
                  <a:lnTo>
                    <a:pt x="26670" y="53339"/>
                  </a:lnTo>
                  <a:lnTo>
                    <a:pt x="26670" y="46990"/>
                  </a:lnTo>
                  <a:close/>
                </a:path>
                <a:path w="26669" h="618489">
                  <a:moveTo>
                    <a:pt x="26670" y="53340"/>
                  </a:moveTo>
                  <a:lnTo>
                    <a:pt x="0" y="53340"/>
                  </a:lnTo>
                  <a:lnTo>
                    <a:pt x="0" y="59689"/>
                  </a:lnTo>
                  <a:lnTo>
                    <a:pt x="26670" y="59689"/>
                  </a:lnTo>
                  <a:lnTo>
                    <a:pt x="26670" y="53340"/>
                  </a:lnTo>
                  <a:close/>
                </a:path>
                <a:path w="26669" h="618489">
                  <a:moveTo>
                    <a:pt x="26670" y="59690"/>
                  </a:moveTo>
                  <a:lnTo>
                    <a:pt x="0" y="59690"/>
                  </a:lnTo>
                  <a:lnTo>
                    <a:pt x="0" y="66039"/>
                  </a:lnTo>
                  <a:lnTo>
                    <a:pt x="26670" y="66039"/>
                  </a:lnTo>
                  <a:lnTo>
                    <a:pt x="26670" y="59690"/>
                  </a:lnTo>
                  <a:close/>
                </a:path>
                <a:path w="26669" h="618489">
                  <a:moveTo>
                    <a:pt x="26670" y="66040"/>
                  </a:moveTo>
                  <a:lnTo>
                    <a:pt x="0" y="66040"/>
                  </a:lnTo>
                  <a:lnTo>
                    <a:pt x="0" y="78739"/>
                  </a:lnTo>
                  <a:lnTo>
                    <a:pt x="26670" y="78739"/>
                  </a:lnTo>
                  <a:lnTo>
                    <a:pt x="26670" y="66040"/>
                  </a:lnTo>
                  <a:close/>
                </a:path>
                <a:path w="26669" h="618489">
                  <a:moveTo>
                    <a:pt x="26670" y="78740"/>
                  </a:moveTo>
                  <a:lnTo>
                    <a:pt x="0" y="78740"/>
                  </a:lnTo>
                  <a:lnTo>
                    <a:pt x="0" y="85089"/>
                  </a:lnTo>
                  <a:lnTo>
                    <a:pt x="26670" y="85089"/>
                  </a:lnTo>
                  <a:lnTo>
                    <a:pt x="26670" y="78740"/>
                  </a:lnTo>
                  <a:close/>
                </a:path>
                <a:path w="26669" h="618489">
                  <a:moveTo>
                    <a:pt x="26670" y="85090"/>
                  </a:moveTo>
                  <a:lnTo>
                    <a:pt x="0" y="85090"/>
                  </a:lnTo>
                  <a:lnTo>
                    <a:pt x="0" y="91439"/>
                  </a:lnTo>
                  <a:lnTo>
                    <a:pt x="26670" y="91439"/>
                  </a:lnTo>
                  <a:lnTo>
                    <a:pt x="26670" y="85090"/>
                  </a:lnTo>
                  <a:close/>
                </a:path>
                <a:path w="26669" h="618489">
                  <a:moveTo>
                    <a:pt x="26670" y="91440"/>
                  </a:moveTo>
                  <a:lnTo>
                    <a:pt x="0" y="91440"/>
                  </a:lnTo>
                  <a:lnTo>
                    <a:pt x="0" y="97789"/>
                  </a:lnTo>
                  <a:lnTo>
                    <a:pt x="26670" y="97789"/>
                  </a:lnTo>
                  <a:lnTo>
                    <a:pt x="26670" y="91440"/>
                  </a:lnTo>
                  <a:close/>
                </a:path>
                <a:path w="26669" h="618489">
                  <a:moveTo>
                    <a:pt x="26670" y="97790"/>
                  </a:moveTo>
                  <a:lnTo>
                    <a:pt x="0" y="97790"/>
                  </a:lnTo>
                  <a:lnTo>
                    <a:pt x="0" y="104139"/>
                  </a:lnTo>
                  <a:lnTo>
                    <a:pt x="26670" y="104139"/>
                  </a:lnTo>
                  <a:lnTo>
                    <a:pt x="26670" y="97790"/>
                  </a:lnTo>
                  <a:close/>
                </a:path>
                <a:path w="26669" h="618489">
                  <a:moveTo>
                    <a:pt x="26670" y="104140"/>
                  </a:moveTo>
                  <a:lnTo>
                    <a:pt x="0" y="104140"/>
                  </a:lnTo>
                  <a:lnTo>
                    <a:pt x="0" y="123189"/>
                  </a:lnTo>
                  <a:lnTo>
                    <a:pt x="26670" y="123189"/>
                  </a:lnTo>
                  <a:lnTo>
                    <a:pt x="26670" y="104140"/>
                  </a:lnTo>
                  <a:close/>
                </a:path>
                <a:path w="26669" h="618489">
                  <a:moveTo>
                    <a:pt x="26670" y="123190"/>
                  </a:moveTo>
                  <a:lnTo>
                    <a:pt x="0" y="123190"/>
                  </a:lnTo>
                  <a:lnTo>
                    <a:pt x="0" y="129539"/>
                  </a:lnTo>
                  <a:lnTo>
                    <a:pt x="26670" y="129539"/>
                  </a:lnTo>
                  <a:lnTo>
                    <a:pt x="26670" y="123190"/>
                  </a:lnTo>
                  <a:close/>
                </a:path>
                <a:path w="26669" h="618489">
                  <a:moveTo>
                    <a:pt x="26670" y="129540"/>
                  </a:moveTo>
                  <a:lnTo>
                    <a:pt x="0" y="129540"/>
                  </a:lnTo>
                  <a:lnTo>
                    <a:pt x="0" y="142239"/>
                  </a:lnTo>
                  <a:lnTo>
                    <a:pt x="26670" y="142239"/>
                  </a:lnTo>
                  <a:lnTo>
                    <a:pt x="26670" y="129540"/>
                  </a:lnTo>
                  <a:close/>
                </a:path>
                <a:path w="26669" h="618489">
                  <a:moveTo>
                    <a:pt x="26670" y="142240"/>
                  </a:moveTo>
                  <a:lnTo>
                    <a:pt x="0" y="142240"/>
                  </a:lnTo>
                  <a:lnTo>
                    <a:pt x="0" y="148589"/>
                  </a:lnTo>
                  <a:lnTo>
                    <a:pt x="26670" y="148589"/>
                  </a:lnTo>
                  <a:lnTo>
                    <a:pt x="26670" y="142240"/>
                  </a:lnTo>
                  <a:close/>
                </a:path>
                <a:path w="26669" h="618489">
                  <a:moveTo>
                    <a:pt x="26670" y="148590"/>
                  </a:moveTo>
                  <a:lnTo>
                    <a:pt x="0" y="148590"/>
                  </a:lnTo>
                  <a:lnTo>
                    <a:pt x="0" y="167639"/>
                  </a:lnTo>
                  <a:lnTo>
                    <a:pt x="26670" y="167639"/>
                  </a:lnTo>
                  <a:lnTo>
                    <a:pt x="26670" y="148590"/>
                  </a:lnTo>
                  <a:close/>
                </a:path>
                <a:path w="26669" h="618489">
                  <a:moveTo>
                    <a:pt x="26670" y="167640"/>
                  </a:moveTo>
                  <a:lnTo>
                    <a:pt x="0" y="167640"/>
                  </a:lnTo>
                  <a:lnTo>
                    <a:pt x="0" y="173989"/>
                  </a:lnTo>
                  <a:lnTo>
                    <a:pt x="26670" y="173989"/>
                  </a:lnTo>
                  <a:lnTo>
                    <a:pt x="26670" y="167640"/>
                  </a:lnTo>
                  <a:close/>
                </a:path>
                <a:path w="26669" h="618489">
                  <a:moveTo>
                    <a:pt x="26670" y="173990"/>
                  </a:moveTo>
                  <a:lnTo>
                    <a:pt x="0" y="173990"/>
                  </a:lnTo>
                  <a:lnTo>
                    <a:pt x="0" y="180339"/>
                  </a:lnTo>
                  <a:lnTo>
                    <a:pt x="26670" y="180339"/>
                  </a:lnTo>
                  <a:lnTo>
                    <a:pt x="26670" y="173990"/>
                  </a:lnTo>
                  <a:close/>
                </a:path>
                <a:path w="26669" h="618489">
                  <a:moveTo>
                    <a:pt x="26670" y="180340"/>
                  </a:moveTo>
                  <a:lnTo>
                    <a:pt x="0" y="180340"/>
                  </a:lnTo>
                  <a:lnTo>
                    <a:pt x="0" y="186689"/>
                  </a:lnTo>
                  <a:lnTo>
                    <a:pt x="26670" y="186689"/>
                  </a:lnTo>
                  <a:lnTo>
                    <a:pt x="26670" y="180340"/>
                  </a:lnTo>
                  <a:close/>
                </a:path>
                <a:path w="26669" h="618489">
                  <a:moveTo>
                    <a:pt x="26670" y="186690"/>
                  </a:moveTo>
                  <a:lnTo>
                    <a:pt x="0" y="186690"/>
                  </a:lnTo>
                  <a:lnTo>
                    <a:pt x="0" y="193039"/>
                  </a:lnTo>
                  <a:lnTo>
                    <a:pt x="26670" y="193039"/>
                  </a:lnTo>
                  <a:lnTo>
                    <a:pt x="26670" y="186690"/>
                  </a:lnTo>
                  <a:close/>
                </a:path>
                <a:path w="26669" h="618489">
                  <a:moveTo>
                    <a:pt x="26670" y="193040"/>
                  </a:moveTo>
                  <a:lnTo>
                    <a:pt x="0" y="193040"/>
                  </a:lnTo>
                  <a:lnTo>
                    <a:pt x="0" y="199389"/>
                  </a:lnTo>
                  <a:lnTo>
                    <a:pt x="26670" y="199389"/>
                  </a:lnTo>
                  <a:lnTo>
                    <a:pt x="26670" y="193040"/>
                  </a:lnTo>
                  <a:close/>
                </a:path>
                <a:path w="26669" h="618489">
                  <a:moveTo>
                    <a:pt x="26670" y="199390"/>
                  </a:moveTo>
                  <a:lnTo>
                    <a:pt x="0" y="199390"/>
                  </a:lnTo>
                  <a:lnTo>
                    <a:pt x="0" y="205739"/>
                  </a:lnTo>
                  <a:lnTo>
                    <a:pt x="26670" y="205739"/>
                  </a:lnTo>
                  <a:lnTo>
                    <a:pt x="26670" y="199390"/>
                  </a:lnTo>
                  <a:close/>
                </a:path>
                <a:path w="26669" h="618489">
                  <a:moveTo>
                    <a:pt x="26670" y="205740"/>
                  </a:moveTo>
                  <a:lnTo>
                    <a:pt x="0" y="205740"/>
                  </a:lnTo>
                  <a:lnTo>
                    <a:pt x="0" y="218439"/>
                  </a:lnTo>
                  <a:lnTo>
                    <a:pt x="26670" y="218439"/>
                  </a:lnTo>
                  <a:lnTo>
                    <a:pt x="26670" y="205740"/>
                  </a:lnTo>
                  <a:close/>
                </a:path>
                <a:path w="26669" h="618489">
                  <a:moveTo>
                    <a:pt x="26670" y="218440"/>
                  </a:moveTo>
                  <a:lnTo>
                    <a:pt x="0" y="218440"/>
                  </a:lnTo>
                  <a:lnTo>
                    <a:pt x="0" y="224789"/>
                  </a:lnTo>
                  <a:lnTo>
                    <a:pt x="26670" y="224789"/>
                  </a:lnTo>
                  <a:lnTo>
                    <a:pt x="26670" y="218440"/>
                  </a:lnTo>
                  <a:close/>
                </a:path>
                <a:path w="26669" h="618489">
                  <a:moveTo>
                    <a:pt x="26670" y="224790"/>
                  </a:moveTo>
                  <a:lnTo>
                    <a:pt x="0" y="224790"/>
                  </a:lnTo>
                  <a:lnTo>
                    <a:pt x="0" y="231139"/>
                  </a:lnTo>
                  <a:lnTo>
                    <a:pt x="26670" y="231139"/>
                  </a:lnTo>
                  <a:lnTo>
                    <a:pt x="26670" y="224790"/>
                  </a:lnTo>
                  <a:close/>
                </a:path>
                <a:path w="26669" h="618489">
                  <a:moveTo>
                    <a:pt x="26670" y="231140"/>
                  </a:moveTo>
                  <a:lnTo>
                    <a:pt x="0" y="231140"/>
                  </a:lnTo>
                  <a:lnTo>
                    <a:pt x="0" y="237489"/>
                  </a:lnTo>
                  <a:lnTo>
                    <a:pt x="26670" y="237489"/>
                  </a:lnTo>
                  <a:lnTo>
                    <a:pt x="26670" y="231140"/>
                  </a:lnTo>
                  <a:close/>
                </a:path>
                <a:path w="26669" h="618489">
                  <a:moveTo>
                    <a:pt x="26670" y="237490"/>
                  </a:moveTo>
                  <a:lnTo>
                    <a:pt x="0" y="237490"/>
                  </a:lnTo>
                  <a:lnTo>
                    <a:pt x="0" y="243839"/>
                  </a:lnTo>
                  <a:lnTo>
                    <a:pt x="26670" y="243839"/>
                  </a:lnTo>
                  <a:lnTo>
                    <a:pt x="26670" y="237490"/>
                  </a:lnTo>
                  <a:close/>
                </a:path>
                <a:path w="26669" h="618489">
                  <a:moveTo>
                    <a:pt x="26670" y="243840"/>
                  </a:moveTo>
                  <a:lnTo>
                    <a:pt x="0" y="243840"/>
                  </a:lnTo>
                  <a:lnTo>
                    <a:pt x="0" y="250189"/>
                  </a:lnTo>
                  <a:lnTo>
                    <a:pt x="26670" y="250189"/>
                  </a:lnTo>
                  <a:lnTo>
                    <a:pt x="26670" y="243840"/>
                  </a:lnTo>
                  <a:close/>
                </a:path>
                <a:path w="26669" h="618489">
                  <a:moveTo>
                    <a:pt x="26670" y="250190"/>
                  </a:moveTo>
                  <a:lnTo>
                    <a:pt x="0" y="250190"/>
                  </a:lnTo>
                  <a:lnTo>
                    <a:pt x="0" y="256539"/>
                  </a:lnTo>
                  <a:lnTo>
                    <a:pt x="26670" y="256539"/>
                  </a:lnTo>
                  <a:lnTo>
                    <a:pt x="26670" y="250190"/>
                  </a:lnTo>
                  <a:close/>
                </a:path>
                <a:path w="26669" h="618489">
                  <a:moveTo>
                    <a:pt x="26670" y="256540"/>
                  </a:moveTo>
                  <a:lnTo>
                    <a:pt x="0" y="256540"/>
                  </a:lnTo>
                  <a:lnTo>
                    <a:pt x="0" y="262889"/>
                  </a:lnTo>
                  <a:lnTo>
                    <a:pt x="26670" y="262889"/>
                  </a:lnTo>
                  <a:lnTo>
                    <a:pt x="26670" y="256540"/>
                  </a:lnTo>
                  <a:close/>
                </a:path>
                <a:path w="26669" h="618489">
                  <a:moveTo>
                    <a:pt x="26670" y="262890"/>
                  </a:moveTo>
                  <a:lnTo>
                    <a:pt x="0" y="262890"/>
                  </a:lnTo>
                  <a:lnTo>
                    <a:pt x="0" y="269239"/>
                  </a:lnTo>
                  <a:lnTo>
                    <a:pt x="26670" y="269239"/>
                  </a:lnTo>
                  <a:lnTo>
                    <a:pt x="26670" y="262890"/>
                  </a:lnTo>
                  <a:close/>
                </a:path>
                <a:path w="26669" h="618489">
                  <a:moveTo>
                    <a:pt x="26670" y="269240"/>
                  </a:moveTo>
                  <a:lnTo>
                    <a:pt x="0" y="269240"/>
                  </a:lnTo>
                  <a:lnTo>
                    <a:pt x="0" y="275589"/>
                  </a:lnTo>
                  <a:lnTo>
                    <a:pt x="26670" y="275589"/>
                  </a:lnTo>
                  <a:lnTo>
                    <a:pt x="26670" y="269240"/>
                  </a:lnTo>
                  <a:close/>
                </a:path>
                <a:path w="26669" h="618489">
                  <a:moveTo>
                    <a:pt x="26670" y="275590"/>
                  </a:moveTo>
                  <a:lnTo>
                    <a:pt x="0" y="275590"/>
                  </a:lnTo>
                  <a:lnTo>
                    <a:pt x="0" y="288289"/>
                  </a:lnTo>
                  <a:lnTo>
                    <a:pt x="26670" y="288289"/>
                  </a:lnTo>
                  <a:lnTo>
                    <a:pt x="26670" y="275590"/>
                  </a:lnTo>
                  <a:close/>
                </a:path>
                <a:path w="26669" h="618489">
                  <a:moveTo>
                    <a:pt x="26670" y="288290"/>
                  </a:moveTo>
                  <a:lnTo>
                    <a:pt x="0" y="288290"/>
                  </a:lnTo>
                  <a:lnTo>
                    <a:pt x="0" y="294639"/>
                  </a:lnTo>
                  <a:lnTo>
                    <a:pt x="26670" y="294639"/>
                  </a:lnTo>
                  <a:lnTo>
                    <a:pt x="26670" y="288290"/>
                  </a:lnTo>
                  <a:close/>
                </a:path>
                <a:path w="26669" h="618489">
                  <a:moveTo>
                    <a:pt x="26670" y="294640"/>
                  </a:moveTo>
                  <a:lnTo>
                    <a:pt x="0" y="294640"/>
                  </a:lnTo>
                  <a:lnTo>
                    <a:pt x="0" y="300989"/>
                  </a:lnTo>
                  <a:lnTo>
                    <a:pt x="26670" y="300989"/>
                  </a:lnTo>
                  <a:lnTo>
                    <a:pt x="26670" y="294640"/>
                  </a:lnTo>
                  <a:close/>
                </a:path>
                <a:path w="26669" h="618489">
                  <a:moveTo>
                    <a:pt x="26670" y="300990"/>
                  </a:moveTo>
                  <a:lnTo>
                    <a:pt x="0" y="300990"/>
                  </a:lnTo>
                  <a:lnTo>
                    <a:pt x="0" y="307339"/>
                  </a:lnTo>
                  <a:lnTo>
                    <a:pt x="26670" y="307339"/>
                  </a:lnTo>
                  <a:lnTo>
                    <a:pt x="26670" y="300990"/>
                  </a:lnTo>
                  <a:close/>
                </a:path>
                <a:path w="26669" h="618489">
                  <a:moveTo>
                    <a:pt x="26670" y="307340"/>
                  </a:moveTo>
                  <a:lnTo>
                    <a:pt x="0" y="307340"/>
                  </a:lnTo>
                  <a:lnTo>
                    <a:pt x="0" y="313689"/>
                  </a:lnTo>
                  <a:lnTo>
                    <a:pt x="26670" y="313689"/>
                  </a:lnTo>
                  <a:lnTo>
                    <a:pt x="26670" y="307340"/>
                  </a:lnTo>
                  <a:close/>
                </a:path>
                <a:path w="26669" h="618489">
                  <a:moveTo>
                    <a:pt x="26670" y="313690"/>
                  </a:moveTo>
                  <a:lnTo>
                    <a:pt x="0" y="313690"/>
                  </a:lnTo>
                  <a:lnTo>
                    <a:pt x="0" y="320039"/>
                  </a:lnTo>
                  <a:lnTo>
                    <a:pt x="26670" y="320039"/>
                  </a:lnTo>
                  <a:lnTo>
                    <a:pt x="26670" y="313690"/>
                  </a:lnTo>
                  <a:close/>
                </a:path>
                <a:path w="26669" h="618489">
                  <a:moveTo>
                    <a:pt x="26670" y="320040"/>
                  </a:moveTo>
                  <a:lnTo>
                    <a:pt x="0" y="320040"/>
                  </a:lnTo>
                  <a:lnTo>
                    <a:pt x="0" y="326389"/>
                  </a:lnTo>
                  <a:lnTo>
                    <a:pt x="26670" y="326389"/>
                  </a:lnTo>
                  <a:lnTo>
                    <a:pt x="26670" y="320040"/>
                  </a:lnTo>
                  <a:close/>
                </a:path>
                <a:path w="26669" h="618489">
                  <a:moveTo>
                    <a:pt x="26670" y="326390"/>
                  </a:moveTo>
                  <a:lnTo>
                    <a:pt x="0" y="326390"/>
                  </a:lnTo>
                  <a:lnTo>
                    <a:pt x="0" y="332739"/>
                  </a:lnTo>
                  <a:lnTo>
                    <a:pt x="26670" y="332739"/>
                  </a:lnTo>
                  <a:lnTo>
                    <a:pt x="26670" y="326390"/>
                  </a:lnTo>
                  <a:close/>
                </a:path>
                <a:path w="26669" h="618489">
                  <a:moveTo>
                    <a:pt x="26670" y="332740"/>
                  </a:moveTo>
                  <a:lnTo>
                    <a:pt x="0" y="332740"/>
                  </a:lnTo>
                  <a:lnTo>
                    <a:pt x="0" y="339089"/>
                  </a:lnTo>
                  <a:lnTo>
                    <a:pt x="26670" y="339089"/>
                  </a:lnTo>
                  <a:lnTo>
                    <a:pt x="26670" y="332740"/>
                  </a:lnTo>
                  <a:close/>
                </a:path>
                <a:path w="26669" h="618489">
                  <a:moveTo>
                    <a:pt x="26670" y="339090"/>
                  </a:moveTo>
                  <a:lnTo>
                    <a:pt x="0" y="339090"/>
                  </a:lnTo>
                  <a:lnTo>
                    <a:pt x="0" y="345439"/>
                  </a:lnTo>
                  <a:lnTo>
                    <a:pt x="26670" y="345439"/>
                  </a:lnTo>
                  <a:lnTo>
                    <a:pt x="26670" y="339090"/>
                  </a:lnTo>
                  <a:close/>
                </a:path>
                <a:path w="26669" h="618489">
                  <a:moveTo>
                    <a:pt x="26670" y="345440"/>
                  </a:moveTo>
                  <a:lnTo>
                    <a:pt x="0" y="345440"/>
                  </a:lnTo>
                  <a:lnTo>
                    <a:pt x="0" y="351789"/>
                  </a:lnTo>
                  <a:lnTo>
                    <a:pt x="26670" y="351789"/>
                  </a:lnTo>
                  <a:lnTo>
                    <a:pt x="26670" y="345440"/>
                  </a:lnTo>
                  <a:close/>
                </a:path>
                <a:path w="26669" h="618489">
                  <a:moveTo>
                    <a:pt x="26670" y="351790"/>
                  </a:moveTo>
                  <a:lnTo>
                    <a:pt x="0" y="351790"/>
                  </a:lnTo>
                  <a:lnTo>
                    <a:pt x="0" y="358139"/>
                  </a:lnTo>
                  <a:lnTo>
                    <a:pt x="26670" y="358139"/>
                  </a:lnTo>
                  <a:lnTo>
                    <a:pt x="26670" y="351790"/>
                  </a:lnTo>
                  <a:close/>
                </a:path>
                <a:path w="26669" h="618489">
                  <a:moveTo>
                    <a:pt x="26670" y="358140"/>
                  </a:moveTo>
                  <a:lnTo>
                    <a:pt x="0" y="358140"/>
                  </a:lnTo>
                  <a:lnTo>
                    <a:pt x="0" y="364489"/>
                  </a:lnTo>
                  <a:lnTo>
                    <a:pt x="26670" y="364489"/>
                  </a:lnTo>
                  <a:lnTo>
                    <a:pt x="26670" y="358140"/>
                  </a:lnTo>
                  <a:close/>
                </a:path>
                <a:path w="26669" h="618489">
                  <a:moveTo>
                    <a:pt x="26670" y="364490"/>
                  </a:moveTo>
                  <a:lnTo>
                    <a:pt x="0" y="364490"/>
                  </a:lnTo>
                  <a:lnTo>
                    <a:pt x="0" y="370839"/>
                  </a:lnTo>
                  <a:lnTo>
                    <a:pt x="26670" y="370839"/>
                  </a:lnTo>
                  <a:lnTo>
                    <a:pt x="26670" y="364490"/>
                  </a:lnTo>
                  <a:close/>
                </a:path>
                <a:path w="26669" h="618489">
                  <a:moveTo>
                    <a:pt x="26670" y="370840"/>
                  </a:moveTo>
                  <a:lnTo>
                    <a:pt x="0" y="370840"/>
                  </a:lnTo>
                  <a:lnTo>
                    <a:pt x="0" y="377189"/>
                  </a:lnTo>
                  <a:lnTo>
                    <a:pt x="26670" y="377189"/>
                  </a:lnTo>
                  <a:lnTo>
                    <a:pt x="26670" y="370840"/>
                  </a:lnTo>
                  <a:close/>
                </a:path>
                <a:path w="26669" h="618489">
                  <a:moveTo>
                    <a:pt x="26670" y="377190"/>
                  </a:moveTo>
                  <a:lnTo>
                    <a:pt x="0" y="377190"/>
                  </a:lnTo>
                  <a:lnTo>
                    <a:pt x="0" y="383539"/>
                  </a:lnTo>
                  <a:lnTo>
                    <a:pt x="26670" y="383539"/>
                  </a:lnTo>
                  <a:lnTo>
                    <a:pt x="26670" y="377190"/>
                  </a:lnTo>
                  <a:close/>
                </a:path>
                <a:path w="26669" h="618489">
                  <a:moveTo>
                    <a:pt x="26670" y="383540"/>
                  </a:moveTo>
                  <a:lnTo>
                    <a:pt x="0" y="383540"/>
                  </a:lnTo>
                  <a:lnTo>
                    <a:pt x="0" y="389889"/>
                  </a:lnTo>
                  <a:lnTo>
                    <a:pt x="26670" y="389889"/>
                  </a:lnTo>
                  <a:lnTo>
                    <a:pt x="26670" y="383540"/>
                  </a:lnTo>
                  <a:close/>
                </a:path>
                <a:path w="26669" h="618489">
                  <a:moveTo>
                    <a:pt x="26670" y="389890"/>
                  </a:moveTo>
                  <a:lnTo>
                    <a:pt x="0" y="389890"/>
                  </a:lnTo>
                  <a:lnTo>
                    <a:pt x="0" y="396239"/>
                  </a:lnTo>
                  <a:lnTo>
                    <a:pt x="26670" y="396239"/>
                  </a:lnTo>
                  <a:lnTo>
                    <a:pt x="26670" y="389890"/>
                  </a:lnTo>
                  <a:close/>
                </a:path>
                <a:path w="26669" h="618489">
                  <a:moveTo>
                    <a:pt x="26670" y="396240"/>
                  </a:moveTo>
                  <a:lnTo>
                    <a:pt x="0" y="396240"/>
                  </a:lnTo>
                  <a:lnTo>
                    <a:pt x="0" y="415289"/>
                  </a:lnTo>
                  <a:lnTo>
                    <a:pt x="26670" y="415289"/>
                  </a:lnTo>
                  <a:lnTo>
                    <a:pt x="26670" y="396240"/>
                  </a:lnTo>
                  <a:close/>
                </a:path>
                <a:path w="26669" h="618489">
                  <a:moveTo>
                    <a:pt x="26670" y="415290"/>
                  </a:moveTo>
                  <a:lnTo>
                    <a:pt x="0" y="415290"/>
                  </a:lnTo>
                  <a:lnTo>
                    <a:pt x="0" y="421639"/>
                  </a:lnTo>
                  <a:lnTo>
                    <a:pt x="26670" y="421639"/>
                  </a:lnTo>
                  <a:lnTo>
                    <a:pt x="26670" y="415290"/>
                  </a:lnTo>
                  <a:close/>
                </a:path>
                <a:path w="26669" h="618489">
                  <a:moveTo>
                    <a:pt x="26670" y="421640"/>
                  </a:moveTo>
                  <a:lnTo>
                    <a:pt x="0" y="421640"/>
                  </a:lnTo>
                  <a:lnTo>
                    <a:pt x="0" y="459739"/>
                  </a:lnTo>
                  <a:lnTo>
                    <a:pt x="26670" y="459739"/>
                  </a:lnTo>
                  <a:lnTo>
                    <a:pt x="26670" y="421640"/>
                  </a:lnTo>
                  <a:close/>
                </a:path>
                <a:path w="26669" h="618489">
                  <a:moveTo>
                    <a:pt x="26670" y="459740"/>
                  </a:moveTo>
                  <a:lnTo>
                    <a:pt x="0" y="459740"/>
                  </a:lnTo>
                  <a:lnTo>
                    <a:pt x="0" y="466089"/>
                  </a:lnTo>
                  <a:lnTo>
                    <a:pt x="26670" y="466089"/>
                  </a:lnTo>
                  <a:lnTo>
                    <a:pt x="26670" y="459740"/>
                  </a:lnTo>
                  <a:close/>
                </a:path>
                <a:path w="26669" h="618489">
                  <a:moveTo>
                    <a:pt x="26670" y="466090"/>
                  </a:moveTo>
                  <a:lnTo>
                    <a:pt x="0" y="466090"/>
                  </a:lnTo>
                  <a:lnTo>
                    <a:pt x="0" y="478789"/>
                  </a:lnTo>
                  <a:lnTo>
                    <a:pt x="26670" y="478789"/>
                  </a:lnTo>
                  <a:lnTo>
                    <a:pt x="26670" y="466090"/>
                  </a:lnTo>
                  <a:close/>
                </a:path>
                <a:path w="26669" h="618489">
                  <a:moveTo>
                    <a:pt x="26670" y="478790"/>
                  </a:moveTo>
                  <a:lnTo>
                    <a:pt x="0" y="478790"/>
                  </a:lnTo>
                  <a:lnTo>
                    <a:pt x="0" y="485139"/>
                  </a:lnTo>
                  <a:lnTo>
                    <a:pt x="26670" y="485139"/>
                  </a:lnTo>
                  <a:lnTo>
                    <a:pt x="26670" y="478790"/>
                  </a:lnTo>
                  <a:close/>
                </a:path>
                <a:path w="26669" h="618489">
                  <a:moveTo>
                    <a:pt x="26670" y="485140"/>
                  </a:moveTo>
                  <a:lnTo>
                    <a:pt x="0" y="485140"/>
                  </a:lnTo>
                  <a:lnTo>
                    <a:pt x="0" y="497839"/>
                  </a:lnTo>
                  <a:lnTo>
                    <a:pt x="26670" y="497839"/>
                  </a:lnTo>
                  <a:lnTo>
                    <a:pt x="26670" y="485140"/>
                  </a:lnTo>
                  <a:close/>
                </a:path>
                <a:path w="26669" h="618489">
                  <a:moveTo>
                    <a:pt x="26670" y="497840"/>
                  </a:moveTo>
                  <a:lnTo>
                    <a:pt x="0" y="497840"/>
                  </a:lnTo>
                  <a:lnTo>
                    <a:pt x="0" y="504189"/>
                  </a:lnTo>
                  <a:lnTo>
                    <a:pt x="26670" y="504189"/>
                  </a:lnTo>
                  <a:lnTo>
                    <a:pt x="26670" y="497840"/>
                  </a:lnTo>
                  <a:close/>
                </a:path>
                <a:path w="26669" h="618489">
                  <a:moveTo>
                    <a:pt x="26670" y="504190"/>
                  </a:moveTo>
                  <a:lnTo>
                    <a:pt x="0" y="504190"/>
                  </a:lnTo>
                  <a:lnTo>
                    <a:pt x="0" y="516889"/>
                  </a:lnTo>
                  <a:lnTo>
                    <a:pt x="26670" y="516889"/>
                  </a:lnTo>
                  <a:lnTo>
                    <a:pt x="26670" y="504190"/>
                  </a:lnTo>
                  <a:close/>
                </a:path>
                <a:path w="26669" h="618489">
                  <a:moveTo>
                    <a:pt x="26670" y="516890"/>
                  </a:moveTo>
                  <a:lnTo>
                    <a:pt x="0" y="516890"/>
                  </a:lnTo>
                  <a:lnTo>
                    <a:pt x="0" y="523239"/>
                  </a:lnTo>
                  <a:lnTo>
                    <a:pt x="26670" y="523239"/>
                  </a:lnTo>
                  <a:lnTo>
                    <a:pt x="26670" y="516890"/>
                  </a:lnTo>
                  <a:close/>
                </a:path>
                <a:path w="26669" h="618489">
                  <a:moveTo>
                    <a:pt x="26670" y="523240"/>
                  </a:moveTo>
                  <a:lnTo>
                    <a:pt x="0" y="523240"/>
                  </a:lnTo>
                  <a:lnTo>
                    <a:pt x="0" y="529589"/>
                  </a:lnTo>
                  <a:lnTo>
                    <a:pt x="26670" y="529589"/>
                  </a:lnTo>
                  <a:lnTo>
                    <a:pt x="26670" y="523240"/>
                  </a:lnTo>
                  <a:close/>
                </a:path>
                <a:path w="26669" h="618489">
                  <a:moveTo>
                    <a:pt x="26670" y="529590"/>
                  </a:moveTo>
                  <a:lnTo>
                    <a:pt x="0" y="529590"/>
                  </a:lnTo>
                  <a:lnTo>
                    <a:pt x="0" y="535939"/>
                  </a:lnTo>
                  <a:lnTo>
                    <a:pt x="26670" y="535939"/>
                  </a:lnTo>
                  <a:lnTo>
                    <a:pt x="26670" y="529590"/>
                  </a:lnTo>
                  <a:close/>
                </a:path>
                <a:path w="26669" h="618489">
                  <a:moveTo>
                    <a:pt x="26670" y="535940"/>
                  </a:moveTo>
                  <a:lnTo>
                    <a:pt x="0" y="535940"/>
                  </a:lnTo>
                  <a:lnTo>
                    <a:pt x="0" y="542289"/>
                  </a:lnTo>
                  <a:lnTo>
                    <a:pt x="26670" y="542289"/>
                  </a:lnTo>
                  <a:lnTo>
                    <a:pt x="26670" y="535940"/>
                  </a:lnTo>
                  <a:close/>
                </a:path>
                <a:path w="26669" h="618489">
                  <a:moveTo>
                    <a:pt x="26670" y="542290"/>
                  </a:moveTo>
                  <a:lnTo>
                    <a:pt x="0" y="542290"/>
                  </a:lnTo>
                  <a:lnTo>
                    <a:pt x="0" y="548639"/>
                  </a:lnTo>
                  <a:lnTo>
                    <a:pt x="26670" y="548639"/>
                  </a:lnTo>
                  <a:lnTo>
                    <a:pt x="26670" y="542290"/>
                  </a:lnTo>
                  <a:close/>
                </a:path>
                <a:path w="26669" h="618489">
                  <a:moveTo>
                    <a:pt x="26670" y="548640"/>
                  </a:moveTo>
                  <a:lnTo>
                    <a:pt x="0" y="548640"/>
                  </a:lnTo>
                  <a:lnTo>
                    <a:pt x="0" y="554989"/>
                  </a:lnTo>
                  <a:lnTo>
                    <a:pt x="26670" y="554989"/>
                  </a:lnTo>
                  <a:lnTo>
                    <a:pt x="26670" y="548640"/>
                  </a:lnTo>
                  <a:close/>
                </a:path>
                <a:path w="26669" h="618489">
                  <a:moveTo>
                    <a:pt x="26670" y="554990"/>
                  </a:moveTo>
                  <a:lnTo>
                    <a:pt x="0" y="554990"/>
                  </a:lnTo>
                  <a:lnTo>
                    <a:pt x="0" y="561339"/>
                  </a:lnTo>
                  <a:lnTo>
                    <a:pt x="26670" y="561339"/>
                  </a:lnTo>
                  <a:lnTo>
                    <a:pt x="26670" y="554990"/>
                  </a:lnTo>
                  <a:close/>
                </a:path>
                <a:path w="26669" h="618489">
                  <a:moveTo>
                    <a:pt x="26670" y="561340"/>
                  </a:moveTo>
                  <a:lnTo>
                    <a:pt x="0" y="561340"/>
                  </a:lnTo>
                  <a:lnTo>
                    <a:pt x="0" y="567689"/>
                  </a:lnTo>
                  <a:lnTo>
                    <a:pt x="26670" y="567689"/>
                  </a:lnTo>
                  <a:lnTo>
                    <a:pt x="26670" y="561340"/>
                  </a:lnTo>
                  <a:close/>
                </a:path>
                <a:path w="26669" h="618489">
                  <a:moveTo>
                    <a:pt x="26670" y="567690"/>
                  </a:moveTo>
                  <a:lnTo>
                    <a:pt x="0" y="567690"/>
                  </a:lnTo>
                  <a:lnTo>
                    <a:pt x="0" y="574039"/>
                  </a:lnTo>
                  <a:lnTo>
                    <a:pt x="26670" y="574039"/>
                  </a:lnTo>
                  <a:lnTo>
                    <a:pt x="26670" y="567690"/>
                  </a:lnTo>
                  <a:close/>
                </a:path>
                <a:path w="26669" h="618489">
                  <a:moveTo>
                    <a:pt x="26670" y="574040"/>
                  </a:moveTo>
                  <a:lnTo>
                    <a:pt x="0" y="574040"/>
                  </a:lnTo>
                  <a:lnTo>
                    <a:pt x="0" y="580389"/>
                  </a:lnTo>
                  <a:lnTo>
                    <a:pt x="26670" y="580389"/>
                  </a:lnTo>
                  <a:lnTo>
                    <a:pt x="26670" y="574040"/>
                  </a:lnTo>
                  <a:close/>
                </a:path>
                <a:path w="26669" h="618489">
                  <a:moveTo>
                    <a:pt x="26670" y="580390"/>
                  </a:moveTo>
                  <a:lnTo>
                    <a:pt x="0" y="580390"/>
                  </a:lnTo>
                  <a:lnTo>
                    <a:pt x="0" y="586739"/>
                  </a:lnTo>
                  <a:lnTo>
                    <a:pt x="26670" y="586739"/>
                  </a:lnTo>
                  <a:lnTo>
                    <a:pt x="26670" y="580390"/>
                  </a:lnTo>
                  <a:close/>
                </a:path>
                <a:path w="26669" h="618489">
                  <a:moveTo>
                    <a:pt x="26670" y="586740"/>
                  </a:moveTo>
                  <a:lnTo>
                    <a:pt x="0" y="586740"/>
                  </a:lnTo>
                  <a:lnTo>
                    <a:pt x="0" y="593089"/>
                  </a:lnTo>
                  <a:lnTo>
                    <a:pt x="26670" y="593089"/>
                  </a:lnTo>
                  <a:lnTo>
                    <a:pt x="26670" y="586740"/>
                  </a:lnTo>
                  <a:close/>
                </a:path>
                <a:path w="26669" h="618489">
                  <a:moveTo>
                    <a:pt x="26670" y="593090"/>
                  </a:moveTo>
                  <a:lnTo>
                    <a:pt x="0" y="593090"/>
                  </a:lnTo>
                  <a:lnTo>
                    <a:pt x="0" y="599439"/>
                  </a:lnTo>
                  <a:lnTo>
                    <a:pt x="26670" y="599439"/>
                  </a:lnTo>
                  <a:lnTo>
                    <a:pt x="26670" y="593090"/>
                  </a:lnTo>
                  <a:close/>
                </a:path>
                <a:path w="26669" h="618489">
                  <a:moveTo>
                    <a:pt x="26670" y="599440"/>
                  </a:moveTo>
                  <a:lnTo>
                    <a:pt x="0" y="599440"/>
                  </a:lnTo>
                  <a:lnTo>
                    <a:pt x="0" y="601980"/>
                  </a:lnTo>
                  <a:lnTo>
                    <a:pt x="1270" y="601980"/>
                  </a:lnTo>
                  <a:lnTo>
                    <a:pt x="1270" y="603250"/>
                  </a:lnTo>
                  <a:lnTo>
                    <a:pt x="2540" y="603250"/>
                  </a:lnTo>
                  <a:lnTo>
                    <a:pt x="2540" y="604519"/>
                  </a:lnTo>
                  <a:lnTo>
                    <a:pt x="5080" y="604519"/>
                  </a:lnTo>
                  <a:lnTo>
                    <a:pt x="5080" y="605789"/>
                  </a:lnTo>
                  <a:lnTo>
                    <a:pt x="26670" y="605789"/>
                  </a:lnTo>
                  <a:lnTo>
                    <a:pt x="26670" y="599440"/>
                  </a:lnTo>
                  <a:close/>
                </a:path>
                <a:path w="26669" h="618489">
                  <a:moveTo>
                    <a:pt x="26670" y="605790"/>
                  </a:moveTo>
                  <a:lnTo>
                    <a:pt x="7620" y="605790"/>
                  </a:lnTo>
                  <a:lnTo>
                    <a:pt x="7620" y="607060"/>
                  </a:lnTo>
                  <a:lnTo>
                    <a:pt x="8890" y="607060"/>
                  </a:lnTo>
                  <a:lnTo>
                    <a:pt x="8890" y="608330"/>
                  </a:lnTo>
                  <a:lnTo>
                    <a:pt x="11430" y="608330"/>
                  </a:lnTo>
                  <a:lnTo>
                    <a:pt x="11430" y="609600"/>
                  </a:lnTo>
                  <a:lnTo>
                    <a:pt x="12700" y="609600"/>
                  </a:lnTo>
                  <a:lnTo>
                    <a:pt x="12700" y="610869"/>
                  </a:lnTo>
                  <a:lnTo>
                    <a:pt x="15240" y="610869"/>
                  </a:lnTo>
                  <a:lnTo>
                    <a:pt x="15240" y="612139"/>
                  </a:lnTo>
                  <a:lnTo>
                    <a:pt x="26670" y="612139"/>
                  </a:lnTo>
                  <a:lnTo>
                    <a:pt x="26670" y="605790"/>
                  </a:lnTo>
                  <a:close/>
                </a:path>
                <a:path w="26669" h="618489">
                  <a:moveTo>
                    <a:pt x="26670" y="612140"/>
                  </a:moveTo>
                  <a:lnTo>
                    <a:pt x="17780" y="612140"/>
                  </a:lnTo>
                  <a:lnTo>
                    <a:pt x="17780" y="613410"/>
                  </a:lnTo>
                  <a:lnTo>
                    <a:pt x="19050" y="613410"/>
                  </a:lnTo>
                  <a:lnTo>
                    <a:pt x="19050" y="614680"/>
                  </a:lnTo>
                  <a:lnTo>
                    <a:pt x="21590" y="614680"/>
                  </a:lnTo>
                  <a:lnTo>
                    <a:pt x="21590" y="615950"/>
                  </a:lnTo>
                  <a:lnTo>
                    <a:pt x="22859" y="615950"/>
                  </a:lnTo>
                  <a:lnTo>
                    <a:pt x="22859" y="617219"/>
                  </a:lnTo>
                  <a:lnTo>
                    <a:pt x="25400" y="617219"/>
                  </a:lnTo>
                  <a:lnTo>
                    <a:pt x="25400" y="618489"/>
                  </a:lnTo>
                  <a:lnTo>
                    <a:pt x="26670" y="618489"/>
                  </a:lnTo>
                  <a:lnTo>
                    <a:pt x="26670" y="612140"/>
                  </a:lnTo>
                  <a:close/>
                </a:path>
              </a:pathLst>
            </a:custGeom>
            <a:solidFill>
              <a:srgbClr val="8DA3E6"/>
            </a:solidFill>
          </p:spPr>
          <p:txBody>
            <a:bodyPr wrap="square" lIns="0" tIns="0" rIns="0" bIns="0" rtlCol="0"/>
            <a:lstStyle/>
            <a:p>
              <a:endParaRPr/>
            </a:p>
          </p:txBody>
        </p:sp>
        <p:sp>
          <p:nvSpPr>
            <p:cNvPr id="658" name="object 658"/>
            <p:cNvSpPr/>
            <p:nvPr/>
          </p:nvSpPr>
          <p:spPr>
            <a:xfrm>
              <a:off x="791210" y="4561839"/>
              <a:ext cx="25400" cy="605790"/>
            </a:xfrm>
            <a:custGeom>
              <a:avLst/>
              <a:gdLst/>
              <a:ahLst/>
              <a:cxnLst/>
              <a:rect l="l" t="t" r="r" b="b"/>
              <a:pathLst>
                <a:path w="25400" h="605789">
                  <a:moveTo>
                    <a:pt x="6350" y="0"/>
                  </a:moveTo>
                  <a:lnTo>
                    <a:pt x="0" y="0"/>
                  </a:lnTo>
                  <a:lnTo>
                    <a:pt x="0" y="6349"/>
                  </a:lnTo>
                  <a:lnTo>
                    <a:pt x="25400" y="6349"/>
                  </a:lnTo>
                  <a:lnTo>
                    <a:pt x="25400" y="3809"/>
                  </a:lnTo>
                  <a:lnTo>
                    <a:pt x="20320" y="3809"/>
                  </a:lnTo>
                  <a:lnTo>
                    <a:pt x="20320" y="2539"/>
                  </a:lnTo>
                  <a:lnTo>
                    <a:pt x="12700" y="2539"/>
                  </a:lnTo>
                  <a:lnTo>
                    <a:pt x="12700" y="1269"/>
                  </a:lnTo>
                  <a:lnTo>
                    <a:pt x="6350" y="1269"/>
                  </a:lnTo>
                  <a:lnTo>
                    <a:pt x="6350" y="0"/>
                  </a:lnTo>
                  <a:close/>
                </a:path>
                <a:path w="25400" h="605789">
                  <a:moveTo>
                    <a:pt x="25400" y="6350"/>
                  </a:moveTo>
                  <a:lnTo>
                    <a:pt x="0" y="6350"/>
                  </a:lnTo>
                  <a:lnTo>
                    <a:pt x="0" y="12699"/>
                  </a:lnTo>
                  <a:lnTo>
                    <a:pt x="25400" y="12699"/>
                  </a:lnTo>
                  <a:lnTo>
                    <a:pt x="25400" y="6350"/>
                  </a:lnTo>
                  <a:close/>
                </a:path>
                <a:path w="25400" h="605789">
                  <a:moveTo>
                    <a:pt x="25400" y="12699"/>
                  </a:moveTo>
                  <a:lnTo>
                    <a:pt x="0" y="12699"/>
                  </a:lnTo>
                  <a:lnTo>
                    <a:pt x="0" y="19049"/>
                  </a:lnTo>
                  <a:lnTo>
                    <a:pt x="25400" y="19049"/>
                  </a:lnTo>
                  <a:lnTo>
                    <a:pt x="25400" y="12699"/>
                  </a:lnTo>
                  <a:close/>
                </a:path>
                <a:path w="25400" h="605789">
                  <a:moveTo>
                    <a:pt x="25400" y="19049"/>
                  </a:moveTo>
                  <a:lnTo>
                    <a:pt x="0" y="19049"/>
                  </a:lnTo>
                  <a:lnTo>
                    <a:pt x="0" y="25399"/>
                  </a:lnTo>
                  <a:lnTo>
                    <a:pt x="25400" y="25399"/>
                  </a:lnTo>
                  <a:lnTo>
                    <a:pt x="25400" y="19049"/>
                  </a:lnTo>
                  <a:close/>
                </a:path>
                <a:path w="25400" h="605789">
                  <a:moveTo>
                    <a:pt x="25400" y="25399"/>
                  </a:moveTo>
                  <a:lnTo>
                    <a:pt x="0" y="25399"/>
                  </a:lnTo>
                  <a:lnTo>
                    <a:pt x="0" y="31749"/>
                  </a:lnTo>
                  <a:lnTo>
                    <a:pt x="25400" y="31749"/>
                  </a:lnTo>
                  <a:lnTo>
                    <a:pt x="25400" y="25399"/>
                  </a:lnTo>
                  <a:close/>
                </a:path>
                <a:path w="25400" h="605789">
                  <a:moveTo>
                    <a:pt x="25400" y="31749"/>
                  </a:moveTo>
                  <a:lnTo>
                    <a:pt x="0" y="31749"/>
                  </a:lnTo>
                  <a:lnTo>
                    <a:pt x="0" y="38099"/>
                  </a:lnTo>
                  <a:lnTo>
                    <a:pt x="25400" y="38099"/>
                  </a:lnTo>
                  <a:lnTo>
                    <a:pt x="25400" y="31749"/>
                  </a:lnTo>
                  <a:close/>
                </a:path>
                <a:path w="25400" h="605789">
                  <a:moveTo>
                    <a:pt x="25400" y="38099"/>
                  </a:moveTo>
                  <a:lnTo>
                    <a:pt x="0" y="38099"/>
                  </a:lnTo>
                  <a:lnTo>
                    <a:pt x="0" y="44449"/>
                  </a:lnTo>
                  <a:lnTo>
                    <a:pt x="25400" y="44449"/>
                  </a:lnTo>
                  <a:lnTo>
                    <a:pt x="25400" y="38099"/>
                  </a:lnTo>
                  <a:close/>
                </a:path>
                <a:path w="25400" h="605789">
                  <a:moveTo>
                    <a:pt x="25400" y="44449"/>
                  </a:moveTo>
                  <a:lnTo>
                    <a:pt x="0" y="44449"/>
                  </a:lnTo>
                  <a:lnTo>
                    <a:pt x="0" y="50799"/>
                  </a:lnTo>
                  <a:lnTo>
                    <a:pt x="25400" y="50799"/>
                  </a:lnTo>
                  <a:lnTo>
                    <a:pt x="25400" y="44449"/>
                  </a:lnTo>
                  <a:close/>
                </a:path>
                <a:path w="25400" h="605789">
                  <a:moveTo>
                    <a:pt x="25400" y="50799"/>
                  </a:moveTo>
                  <a:lnTo>
                    <a:pt x="0" y="50799"/>
                  </a:lnTo>
                  <a:lnTo>
                    <a:pt x="0" y="57149"/>
                  </a:lnTo>
                  <a:lnTo>
                    <a:pt x="25400" y="57149"/>
                  </a:lnTo>
                  <a:lnTo>
                    <a:pt x="25400" y="50799"/>
                  </a:lnTo>
                  <a:close/>
                </a:path>
                <a:path w="25400" h="605789">
                  <a:moveTo>
                    <a:pt x="25400" y="57149"/>
                  </a:moveTo>
                  <a:lnTo>
                    <a:pt x="0" y="57149"/>
                  </a:lnTo>
                  <a:lnTo>
                    <a:pt x="0" y="63499"/>
                  </a:lnTo>
                  <a:lnTo>
                    <a:pt x="25400" y="63499"/>
                  </a:lnTo>
                  <a:lnTo>
                    <a:pt x="25400" y="57149"/>
                  </a:lnTo>
                  <a:close/>
                </a:path>
                <a:path w="25400" h="605789">
                  <a:moveTo>
                    <a:pt x="25400" y="63499"/>
                  </a:moveTo>
                  <a:lnTo>
                    <a:pt x="0" y="63499"/>
                  </a:lnTo>
                  <a:lnTo>
                    <a:pt x="0" y="69849"/>
                  </a:lnTo>
                  <a:lnTo>
                    <a:pt x="25400" y="69849"/>
                  </a:lnTo>
                  <a:lnTo>
                    <a:pt x="25400" y="63499"/>
                  </a:lnTo>
                  <a:close/>
                </a:path>
                <a:path w="25400" h="605789">
                  <a:moveTo>
                    <a:pt x="25400" y="69849"/>
                  </a:moveTo>
                  <a:lnTo>
                    <a:pt x="0" y="69849"/>
                  </a:lnTo>
                  <a:lnTo>
                    <a:pt x="0" y="82549"/>
                  </a:lnTo>
                  <a:lnTo>
                    <a:pt x="25400" y="82549"/>
                  </a:lnTo>
                  <a:lnTo>
                    <a:pt x="25400" y="69849"/>
                  </a:lnTo>
                  <a:close/>
                </a:path>
                <a:path w="25400" h="605789">
                  <a:moveTo>
                    <a:pt x="25400" y="82549"/>
                  </a:moveTo>
                  <a:lnTo>
                    <a:pt x="0" y="82549"/>
                  </a:lnTo>
                  <a:lnTo>
                    <a:pt x="0" y="88899"/>
                  </a:lnTo>
                  <a:lnTo>
                    <a:pt x="25400" y="88899"/>
                  </a:lnTo>
                  <a:lnTo>
                    <a:pt x="25400" y="82549"/>
                  </a:lnTo>
                  <a:close/>
                </a:path>
                <a:path w="25400" h="605789">
                  <a:moveTo>
                    <a:pt x="25400" y="88899"/>
                  </a:moveTo>
                  <a:lnTo>
                    <a:pt x="0" y="88899"/>
                  </a:lnTo>
                  <a:lnTo>
                    <a:pt x="0" y="95249"/>
                  </a:lnTo>
                  <a:lnTo>
                    <a:pt x="25400" y="95249"/>
                  </a:lnTo>
                  <a:lnTo>
                    <a:pt x="25400" y="88899"/>
                  </a:lnTo>
                  <a:close/>
                </a:path>
                <a:path w="25400" h="605789">
                  <a:moveTo>
                    <a:pt x="25400" y="95249"/>
                  </a:moveTo>
                  <a:lnTo>
                    <a:pt x="0" y="95249"/>
                  </a:lnTo>
                  <a:lnTo>
                    <a:pt x="0" y="101599"/>
                  </a:lnTo>
                  <a:lnTo>
                    <a:pt x="25400" y="101599"/>
                  </a:lnTo>
                  <a:lnTo>
                    <a:pt x="25400" y="95249"/>
                  </a:lnTo>
                  <a:close/>
                </a:path>
                <a:path w="25400" h="605789">
                  <a:moveTo>
                    <a:pt x="25400" y="101599"/>
                  </a:moveTo>
                  <a:lnTo>
                    <a:pt x="0" y="101599"/>
                  </a:lnTo>
                  <a:lnTo>
                    <a:pt x="0" y="107949"/>
                  </a:lnTo>
                  <a:lnTo>
                    <a:pt x="25400" y="107949"/>
                  </a:lnTo>
                  <a:lnTo>
                    <a:pt x="25400" y="101599"/>
                  </a:lnTo>
                  <a:close/>
                </a:path>
                <a:path w="25400" h="605789">
                  <a:moveTo>
                    <a:pt x="25400" y="107949"/>
                  </a:moveTo>
                  <a:lnTo>
                    <a:pt x="0" y="107949"/>
                  </a:lnTo>
                  <a:lnTo>
                    <a:pt x="0" y="126999"/>
                  </a:lnTo>
                  <a:lnTo>
                    <a:pt x="25400" y="126999"/>
                  </a:lnTo>
                  <a:lnTo>
                    <a:pt x="25400" y="107949"/>
                  </a:lnTo>
                  <a:close/>
                </a:path>
                <a:path w="25400" h="605789">
                  <a:moveTo>
                    <a:pt x="25400" y="126999"/>
                  </a:moveTo>
                  <a:lnTo>
                    <a:pt x="0" y="126999"/>
                  </a:lnTo>
                  <a:lnTo>
                    <a:pt x="0" y="133349"/>
                  </a:lnTo>
                  <a:lnTo>
                    <a:pt x="25400" y="133349"/>
                  </a:lnTo>
                  <a:lnTo>
                    <a:pt x="25400" y="126999"/>
                  </a:lnTo>
                  <a:close/>
                </a:path>
                <a:path w="25400" h="605789">
                  <a:moveTo>
                    <a:pt x="25400" y="133349"/>
                  </a:moveTo>
                  <a:lnTo>
                    <a:pt x="0" y="133349"/>
                  </a:lnTo>
                  <a:lnTo>
                    <a:pt x="0" y="146049"/>
                  </a:lnTo>
                  <a:lnTo>
                    <a:pt x="25400" y="146049"/>
                  </a:lnTo>
                  <a:lnTo>
                    <a:pt x="25400" y="133349"/>
                  </a:lnTo>
                  <a:close/>
                </a:path>
                <a:path w="25400" h="605789">
                  <a:moveTo>
                    <a:pt x="25400" y="146049"/>
                  </a:moveTo>
                  <a:lnTo>
                    <a:pt x="0" y="146049"/>
                  </a:lnTo>
                  <a:lnTo>
                    <a:pt x="0" y="152399"/>
                  </a:lnTo>
                  <a:lnTo>
                    <a:pt x="25400" y="152399"/>
                  </a:lnTo>
                  <a:lnTo>
                    <a:pt x="25400" y="146049"/>
                  </a:lnTo>
                  <a:close/>
                </a:path>
                <a:path w="25400" h="605789">
                  <a:moveTo>
                    <a:pt x="25400" y="152400"/>
                  </a:moveTo>
                  <a:lnTo>
                    <a:pt x="0" y="152400"/>
                  </a:lnTo>
                  <a:lnTo>
                    <a:pt x="0" y="171449"/>
                  </a:lnTo>
                  <a:lnTo>
                    <a:pt x="25400" y="171449"/>
                  </a:lnTo>
                  <a:lnTo>
                    <a:pt x="25400" y="152400"/>
                  </a:lnTo>
                  <a:close/>
                </a:path>
                <a:path w="25400" h="605789">
                  <a:moveTo>
                    <a:pt x="25400" y="171449"/>
                  </a:moveTo>
                  <a:lnTo>
                    <a:pt x="0" y="171449"/>
                  </a:lnTo>
                  <a:lnTo>
                    <a:pt x="0" y="177799"/>
                  </a:lnTo>
                  <a:lnTo>
                    <a:pt x="25400" y="177799"/>
                  </a:lnTo>
                  <a:lnTo>
                    <a:pt x="25400" y="171449"/>
                  </a:lnTo>
                  <a:close/>
                </a:path>
                <a:path w="25400" h="605789">
                  <a:moveTo>
                    <a:pt x="25400" y="177799"/>
                  </a:moveTo>
                  <a:lnTo>
                    <a:pt x="0" y="177799"/>
                  </a:lnTo>
                  <a:lnTo>
                    <a:pt x="0" y="184149"/>
                  </a:lnTo>
                  <a:lnTo>
                    <a:pt x="25400" y="184149"/>
                  </a:lnTo>
                  <a:lnTo>
                    <a:pt x="25400" y="177799"/>
                  </a:lnTo>
                  <a:close/>
                </a:path>
                <a:path w="25400" h="605789">
                  <a:moveTo>
                    <a:pt x="25400" y="184150"/>
                  </a:moveTo>
                  <a:lnTo>
                    <a:pt x="0" y="184150"/>
                  </a:lnTo>
                  <a:lnTo>
                    <a:pt x="0" y="190499"/>
                  </a:lnTo>
                  <a:lnTo>
                    <a:pt x="25400" y="190499"/>
                  </a:lnTo>
                  <a:lnTo>
                    <a:pt x="25400" y="184150"/>
                  </a:lnTo>
                  <a:close/>
                </a:path>
                <a:path w="25400" h="605789">
                  <a:moveTo>
                    <a:pt x="25400" y="190500"/>
                  </a:moveTo>
                  <a:lnTo>
                    <a:pt x="0" y="190500"/>
                  </a:lnTo>
                  <a:lnTo>
                    <a:pt x="0" y="196849"/>
                  </a:lnTo>
                  <a:lnTo>
                    <a:pt x="25400" y="196849"/>
                  </a:lnTo>
                  <a:lnTo>
                    <a:pt x="25400" y="190500"/>
                  </a:lnTo>
                  <a:close/>
                </a:path>
                <a:path w="25400" h="605789">
                  <a:moveTo>
                    <a:pt x="25400" y="196849"/>
                  </a:moveTo>
                  <a:lnTo>
                    <a:pt x="0" y="196849"/>
                  </a:lnTo>
                  <a:lnTo>
                    <a:pt x="0" y="203199"/>
                  </a:lnTo>
                  <a:lnTo>
                    <a:pt x="25400" y="203199"/>
                  </a:lnTo>
                  <a:lnTo>
                    <a:pt x="25400" y="196849"/>
                  </a:lnTo>
                  <a:close/>
                </a:path>
                <a:path w="25400" h="605789">
                  <a:moveTo>
                    <a:pt x="25400" y="203199"/>
                  </a:moveTo>
                  <a:lnTo>
                    <a:pt x="0" y="203199"/>
                  </a:lnTo>
                  <a:lnTo>
                    <a:pt x="0" y="209549"/>
                  </a:lnTo>
                  <a:lnTo>
                    <a:pt x="25400" y="209549"/>
                  </a:lnTo>
                  <a:lnTo>
                    <a:pt x="25400" y="203199"/>
                  </a:lnTo>
                  <a:close/>
                </a:path>
                <a:path w="25400" h="605789">
                  <a:moveTo>
                    <a:pt x="25400" y="209549"/>
                  </a:moveTo>
                  <a:lnTo>
                    <a:pt x="0" y="209549"/>
                  </a:lnTo>
                  <a:lnTo>
                    <a:pt x="0" y="222249"/>
                  </a:lnTo>
                  <a:lnTo>
                    <a:pt x="25400" y="222249"/>
                  </a:lnTo>
                  <a:lnTo>
                    <a:pt x="25400" y="209549"/>
                  </a:lnTo>
                  <a:close/>
                </a:path>
                <a:path w="25400" h="605789">
                  <a:moveTo>
                    <a:pt x="25400" y="222249"/>
                  </a:moveTo>
                  <a:lnTo>
                    <a:pt x="0" y="222249"/>
                  </a:lnTo>
                  <a:lnTo>
                    <a:pt x="0" y="228599"/>
                  </a:lnTo>
                  <a:lnTo>
                    <a:pt x="25400" y="228599"/>
                  </a:lnTo>
                  <a:lnTo>
                    <a:pt x="25400" y="222249"/>
                  </a:lnTo>
                  <a:close/>
                </a:path>
                <a:path w="25400" h="605789">
                  <a:moveTo>
                    <a:pt x="25400" y="228599"/>
                  </a:moveTo>
                  <a:lnTo>
                    <a:pt x="0" y="228599"/>
                  </a:lnTo>
                  <a:lnTo>
                    <a:pt x="0" y="234949"/>
                  </a:lnTo>
                  <a:lnTo>
                    <a:pt x="25400" y="234949"/>
                  </a:lnTo>
                  <a:lnTo>
                    <a:pt x="25400" y="228599"/>
                  </a:lnTo>
                  <a:close/>
                </a:path>
                <a:path w="25400" h="605789">
                  <a:moveTo>
                    <a:pt x="25400" y="234949"/>
                  </a:moveTo>
                  <a:lnTo>
                    <a:pt x="0" y="234949"/>
                  </a:lnTo>
                  <a:lnTo>
                    <a:pt x="0" y="241299"/>
                  </a:lnTo>
                  <a:lnTo>
                    <a:pt x="25400" y="241299"/>
                  </a:lnTo>
                  <a:lnTo>
                    <a:pt x="25400" y="234949"/>
                  </a:lnTo>
                  <a:close/>
                </a:path>
                <a:path w="25400" h="605789">
                  <a:moveTo>
                    <a:pt x="25400" y="241299"/>
                  </a:moveTo>
                  <a:lnTo>
                    <a:pt x="0" y="241299"/>
                  </a:lnTo>
                  <a:lnTo>
                    <a:pt x="0" y="247649"/>
                  </a:lnTo>
                  <a:lnTo>
                    <a:pt x="25400" y="247649"/>
                  </a:lnTo>
                  <a:lnTo>
                    <a:pt x="25400" y="241299"/>
                  </a:lnTo>
                  <a:close/>
                </a:path>
                <a:path w="25400" h="605789">
                  <a:moveTo>
                    <a:pt x="25400" y="247649"/>
                  </a:moveTo>
                  <a:lnTo>
                    <a:pt x="0" y="247649"/>
                  </a:lnTo>
                  <a:lnTo>
                    <a:pt x="0" y="253999"/>
                  </a:lnTo>
                  <a:lnTo>
                    <a:pt x="25400" y="253999"/>
                  </a:lnTo>
                  <a:lnTo>
                    <a:pt x="25400" y="247649"/>
                  </a:lnTo>
                  <a:close/>
                </a:path>
                <a:path w="25400" h="605789">
                  <a:moveTo>
                    <a:pt x="25400" y="253999"/>
                  </a:moveTo>
                  <a:lnTo>
                    <a:pt x="0" y="253999"/>
                  </a:lnTo>
                  <a:lnTo>
                    <a:pt x="0" y="260349"/>
                  </a:lnTo>
                  <a:lnTo>
                    <a:pt x="25400" y="260349"/>
                  </a:lnTo>
                  <a:lnTo>
                    <a:pt x="25400" y="253999"/>
                  </a:lnTo>
                  <a:close/>
                </a:path>
                <a:path w="25400" h="605789">
                  <a:moveTo>
                    <a:pt x="25400" y="260349"/>
                  </a:moveTo>
                  <a:lnTo>
                    <a:pt x="0" y="260349"/>
                  </a:lnTo>
                  <a:lnTo>
                    <a:pt x="0" y="266699"/>
                  </a:lnTo>
                  <a:lnTo>
                    <a:pt x="25400" y="266699"/>
                  </a:lnTo>
                  <a:lnTo>
                    <a:pt x="25400" y="260349"/>
                  </a:lnTo>
                  <a:close/>
                </a:path>
                <a:path w="25400" h="605789">
                  <a:moveTo>
                    <a:pt x="25400" y="266699"/>
                  </a:moveTo>
                  <a:lnTo>
                    <a:pt x="0" y="266699"/>
                  </a:lnTo>
                  <a:lnTo>
                    <a:pt x="0" y="273049"/>
                  </a:lnTo>
                  <a:lnTo>
                    <a:pt x="25400" y="273049"/>
                  </a:lnTo>
                  <a:lnTo>
                    <a:pt x="25400" y="266699"/>
                  </a:lnTo>
                  <a:close/>
                </a:path>
                <a:path w="25400" h="605789">
                  <a:moveTo>
                    <a:pt x="25400" y="273049"/>
                  </a:moveTo>
                  <a:lnTo>
                    <a:pt x="0" y="273049"/>
                  </a:lnTo>
                  <a:lnTo>
                    <a:pt x="0" y="279399"/>
                  </a:lnTo>
                  <a:lnTo>
                    <a:pt x="25400" y="279399"/>
                  </a:lnTo>
                  <a:lnTo>
                    <a:pt x="25400" y="273049"/>
                  </a:lnTo>
                  <a:close/>
                </a:path>
                <a:path w="25400" h="605789">
                  <a:moveTo>
                    <a:pt x="25400" y="279399"/>
                  </a:moveTo>
                  <a:lnTo>
                    <a:pt x="0" y="279399"/>
                  </a:lnTo>
                  <a:lnTo>
                    <a:pt x="0" y="292099"/>
                  </a:lnTo>
                  <a:lnTo>
                    <a:pt x="25400" y="292099"/>
                  </a:lnTo>
                  <a:lnTo>
                    <a:pt x="25400" y="279399"/>
                  </a:lnTo>
                  <a:close/>
                </a:path>
                <a:path w="25400" h="605789">
                  <a:moveTo>
                    <a:pt x="25400" y="292099"/>
                  </a:moveTo>
                  <a:lnTo>
                    <a:pt x="0" y="292099"/>
                  </a:lnTo>
                  <a:lnTo>
                    <a:pt x="0" y="298449"/>
                  </a:lnTo>
                  <a:lnTo>
                    <a:pt x="25400" y="298449"/>
                  </a:lnTo>
                  <a:lnTo>
                    <a:pt x="25400" y="292099"/>
                  </a:lnTo>
                  <a:close/>
                </a:path>
                <a:path w="25400" h="605789">
                  <a:moveTo>
                    <a:pt x="25400" y="298449"/>
                  </a:moveTo>
                  <a:lnTo>
                    <a:pt x="0" y="298449"/>
                  </a:lnTo>
                  <a:lnTo>
                    <a:pt x="0" y="304799"/>
                  </a:lnTo>
                  <a:lnTo>
                    <a:pt x="25400" y="304799"/>
                  </a:lnTo>
                  <a:lnTo>
                    <a:pt x="25400" y="298449"/>
                  </a:lnTo>
                  <a:close/>
                </a:path>
                <a:path w="25400" h="605789">
                  <a:moveTo>
                    <a:pt x="25400" y="304799"/>
                  </a:moveTo>
                  <a:lnTo>
                    <a:pt x="0" y="304799"/>
                  </a:lnTo>
                  <a:lnTo>
                    <a:pt x="0" y="311149"/>
                  </a:lnTo>
                  <a:lnTo>
                    <a:pt x="25400" y="311149"/>
                  </a:lnTo>
                  <a:lnTo>
                    <a:pt x="25400" y="304799"/>
                  </a:lnTo>
                  <a:close/>
                </a:path>
                <a:path w="25400" h="605789">
                  <a:moveTo>
                    <a:pt x="25400" y="311150"/>
                  </a:moveTo>
                  <a:lnTo>
                    <a:pt x="0" y="311150"/>
                  </a:lnTo>
                  <a:lnTo>
                    <a:pt x="0" y="317499"/>
                  </a:lnTo>
                  <a:lnTo>
                    <a:pt x="25400" y="317499"/>
                  </a:lnTo>
                  <a:lnTo>
                    <a:pt x="25400" y="311150"/>
                  </a:lnTo>
                  <a:close/>
                </a:path>
                <a:path w="25400" h="605789">
                  <a:moveTo>
                    <a:pt x="25400" y="317500"/>
                  </a:moveTo>
                  <a:lnTo>
                    <a:pt x="0" y="317500"/>
                  </a:lnTo>
                  <a:lnTo>
                    <a:pt x="0" y="323849"/>
                  </a:lnTo>
                  <a:lnTo>
                    <a:pt x="25400" y="323849"/>
                  </a:lnTo>
                  <a:lnTo>
                    <a:pt x="25400" y="317500"/>
                  </a:lnTo>
                  <a:close/>
                </a:path>
                <a:path w="25400" h="605789">
                  <a:moveTo>
                    <a:pt x="25400" y="323850"/>
                  </a:moveTo>
                  <a:lnTo>
                    <a:pt x="0" y="323850"/>
                  </a:lnTo>
                  <a:lnTo>
                    <a:pt x="0" y="330199"/>
                  </a:lnTo>
                  <a:lnTo>
                    <a:pt x="25400" y="330199"/>
                  </a:lnTo>
                  <a:lnTo>
                    <a:pt x="25400" y="323850"/>
                  </a:lnTo>
                  <a:close/>
                </a:path>
                <a:path w="25400" h="605789">
                  <a:moveTo>
                    <a:pt x="25400" y="330199"/>
                  </a:moveTo>
                  <a:lnTo>
                    <a:pt x="0" y="330199"/>
                  </a:lnTo>
                  <a:lnTo>
                    <a:pt x="0" y="336549"/>
                  </a:lnTo>
                  <a:lnTo>
                    <a:pt x="25400" y="336549"/>
                  </a:lnTo>
                  <a:lnTo>
                    <a:pt x="25400" y="330199"/>
                  </a:lnTo>
                  <a:close/>
                </a:path>
                <a:path w="25400" h="605789">
                  <a:moveTo>
                    <a:pt x="25400" y="336549"/>
                  </a:moveTo>
                  <a:lnTo>
                    <a:pt x="0" y="336549"/>
                  </a:lnTo>
                  <a:lnTo>
                    <a:pt x="0" y="342899"/>
                  </a:lnTo>
                  <a:lnTo>
                    <a:pt x="25400" y="342899"/>
                  </a:lnTo>
                  <a:lnTo>
                    <a:pt x="25400" y="336549"/>
                  </a:lnTo>
                  <a:close/>
                </a:path>
                <a:path w="25400" h="605789">
                  <a:moveTo>
                    <a:pt x="25400" y="342900"/>
                  </a:moveTo>
                  <a:lnTo>
                    <a:pt x="0" y="342900"/>
                  </a:lnTo>
                  <a:lnTo>
                    <a:pt x="0" y="349249"/>
                  </a:lnTo>
                  <a:lnTo>
                    <a:pt x="25400" y="349249"/>
                  </a:lnTo>
                  <a:lnTo>
                    <a:pt x="25400" y="342900"/>
                  </a:lnTo>
                  <a:close/>
                </a:path>
                <a:path w="25400" h="605789">
                  <a:moveTo>
                    <a:pt x="25400" y="349249"/>
                  </a:moveTo>
                  <a:lnTo>
                    <a:pt x="0" y="349249"/>
                  </a:lnTo>
                  <a:lnTo>
                    <a:pt x="0" y="355599"/>
                  </a:lnTo>
                  <a:lnTo>
                    <a:pt x="25400" y="355599"/>
                  </a:lnTo>
                  <a:lnTo>
                    <a:pt x="25400" y="349249"/>
                  </a:lnTo>
                  <a:close/>
                </a:path>
                <a:path w="25400" h="605789">
                  <a:moveTo>
                    <a:pt x="25400" y="355599"/>
                  </a:moveTo>
                  <a:lnTo>
                    <a:pt x="0" y="355599"/>
                  </a:lnTo>
                  <a:lnTo>
                    <a:pt x="0" y="361949"/>
                  </a:lnTo>
                  <a:lnTo>
                    <a:pt x="25400" y="361949"/>
                  </a:lnTo>
                  <a:lnTo>
                    <a:pt x="25400" y="355599"/>
                  </a:lnTo>
                  <a:close/>
                </a:path>
                <a:path w="25400" h="605789">
                  <a:moveTo>
                    <a:pt x="25400" y="361950"/>
                  </a:moveTo>
                  <a:lnTo>
                    <a:pt x="0" y="361950"/>
                  </a:lnTo>
                  <a:lnTo>
                    <a:pt x="0" y="368299"/>
                  </a:lnTo>
                  <a:lnTo>
                    <a:pt x="25400" y="368299"/>
                  </a:lnTo>
                  <a:lnTo>
                    <a:pt x="25400" y="361950"/>
                  </a:lnTo>
                  <a:close/>
                </a:path>
                <a:path w="25400" h="605789">
                  <a:moveTo>
                    <a:pt x="25400" y="368299"/>
                  </a:moveTo>
                  <a:lnTo>
                    <a:pt x="0" y="368299"/>
                  </a:lnTo>
                  <a:lnTo>
                    <a:pt x="0" y="374649"/>
                  </a:lnTo>
                  <a:lnTo>
                    <a:pt x="25400" y="374649"/>
                  </a:lnTo>
                  <a:lnTo>
                    <a:pt x="25400" y="368299"/>
                  </a:lnTo>
                  <a:close/>
                </a:path>
                <a:path w="25400" h="605789">
                  <a:moveTo>
                    <a:pt x="25400" y="374649"/>
                  </a:moveTo>
                  <a:lnTo>
                    <a:pt x="0" y="374649"/>
                  </a:lnTo>
                  <a:lnTo>
                    <a:pt x="0" y="380999"/>
                  </a:lnTo>
                  <a:lnTo>
                    <a:pt x="25400" y="380999"/>
                  </a:lnTo>
                  <a:lnTo>
                    <a:pt x="25400" y="374649"/>
                  </a:lnTo>
                  <a:close/>
                </a:path>
                <a:path w="25400" h="605789">
                  <a:moveTo>
                    <a:pt x="25400" y="381000"/>
                  </a:moveTo>
                  <a:lnTo>
                    <a:pt x="0" y="381000"/>
                  </a:lnTo>
                  <a:lnTo>
                    <a:pt x="0" y="387349"/>
                  </a:lnTo>
                  <a:lnTo>
                    <a:pt x="25400" y="387349"/>
                  </a:lnTo>
                  <a:lnTo>
                    <a:pt x="25400" y="381000"/>
                  </a:lnTo>
                  <a:close/>
                </a:path>
                <a:path w="25400" h="605789">
                  <a:moveTo>
                    <a:pt x="25400" y="387350"/>
                  </a:moveTo>
                  <a:lnTo>
                    <a:pt x="0" y="387350"/>
                  </a:lnTo>
                  <a:lnTo>
                    <a:pt x="0" y="393699"/>
                  </a:lnTo>
                  <a:lnTo>
                    <a:pt x="25400" y="393699"/>
                  </a:lnTo>
                  <a:lnTo>
                    <a:pt x="25400" y="387350"/>
                  </a:lnTo>
                  <a:close/>
                </a:path>
                <a:path w="25400" h="605789">
                  <a:moveTo>
                    <a:pt x="25400" y="393699"/>
                  </a:moveTo>
                  <a:lnTo>
                    <a:pt x="0" y="393699"/>
                  </a:lnTo>
                  <a:lnTo>
                    <a:pt x="0" y="400049"/>
                  </a:lnTo>
                  <a:lnTo>
                    <a:pt x="25400" y="400049"/>
                  </a:lnTo>
                  <a:lnTo>
                    <a:pt x="25400" y="393699"/>
                  </a:lnTo>
                  <a:close/>
                </a:path>
                <a:path w="25400" h="605789">
                  <a:moveTo>
                    <a:pt x="25400" y="400049"/>
                  </a:moveTo>
                  <a:lnTo>
                    <a:pt x="0" y="400049"/>
                  </a:lnTo>
                  <a:lnTo>
                    <a:pt x="0" y="419099"/>
                  </a:lnTo>
                  <a:lnTo>
                    <a:pt x="25400" y="419099"/>
                  </a:lnTo>
                  <a:lnTo>
                    <a:pt x="25400" y="400049"/>
                  </a:lnTo>
                  <a:close/>
                </a:path>
                <a:path w="25400" h="605789">
                  <a:moveTo>
                    <a:pt x="25400" y="419100"/>
                  </a:moveTo>
                  <a:lnTo>
                    <a:pt x="0" y="419100"/>
                  </a:lnTo>
                  <a:lnTo>
                    <a:pt x="0" y="425449"/>
                  </a:lnTo>
                  <a:lnTo>
                    <a:pt x="25400" y="425449"/>
                  </a:lnTo>
                  <a:lnTo>
                    <a:pt x="25400" y="419100"/>
                  </a:lnTo>
                  <a:close/>
                </a:path>
                <a:path w="25400" h="605789">
                  <a:moveTo>
                    <a:pt x="25400" y="425449"/>
                  </a:moveTo>
                  <a:lnTo>
                    <a:pt x="0" y="425449"/>
                  </a:lnTo>
                  <a:lnTo>
                    <a:pt x="0" y="463549"/>
                  </a:lnTo>
                  <a:lnTo>
                    <a:pt x="25400" y="463549"/>
                  </a:lnTo>
                  <a:lnTo>
                    <a:pt x="25400" y="425449"/>
                  </a:lnTo>
                  <a:close/>
                </a:path>
                <a:path w="25400" h="605789">
                  <a:moveTo>
                    <a:pt x="25400" y="463549"/>
                  </a:moveTo>
                  <a:lnTo>
                    <a:pt x="0" y="463549"/>
                  </a:lnTo>
                  <a:lnTo>
                    <a:pt x="0" y="469899"/>
                  </a:lnTo>
                  <a:lnTo>
                    <a:pt x="25400" y="469899"/>
                  </a:lnTo>
                  <a:lnTo>
                    <a:pt x="25400" y="463549"/>
                  </a:lnTo>
                  <a:close/>
                </a:path>
                <a:path w="25400" h="605789">
                  <a:moveTo>
                    <a:pt x="25400" y="469899"/>
                  </a:moveTo>
                  <a:lnTo>
                    <a:pt x="0" y="469899"/>
                  </a:lnTo>
                  <a:lnTo>
                    <a:pt x="0" y="482599"/>
                  </a:lnTo>
                  <a:lnTo>
                    <a:pt x="25400" y="482599"/>
                  </a:lnTo>
                  <a:lnTo>
                    <a:pt x="25400" y="469899"/>
                  </a:lnTo>
                  <a:close/>
                </a:path>
                <a:path w="25400" h="605789">
                  <a:moveTo>
                    <a:pt x="25400" y="482599"/>
                  </a:moveTo>
                  <a:lnTo>
                    <a:pt x="0" y="482599"/>
                  </a:lnTo>
                  <a:lnTo>
                    <a:pt x="0" y="488949"/>
                  </a:lnTo>
                  <a:lnTo>
                    <a:pt x="25400" y="488949"/>
                  </a:lnTo>
                  <a:lnTo>
                    <a:pt x="25400" y="482599"/>
                  </a:lnTo>
                  <a:close/>
                </a:path>
                <a:path w="25400" h="605789">
                  <a:moveTo>
                    <a:pt x="25400" y="488949"/>
                  </a:moveTo>
                  <a:lnTo>
                    <a:pt x="0" y="488949"/>
                  </a:lnTo>
                  <a:lnTo>
                    <a:pt x="0" y="501649"/>
                  </a:lnTo>
                  <a:lnTo>
                    <a:pt x="25400" y="501649"/>
                  </a:lnTo>
                  <a:lnTo>
                    <a:pt x="25400" y="488949"/>
                  </a:lnTo>
                  <a:close/>
                </a:path>
                <a:path w="25400" h="605789">
                  <a:moveTo>
                    <a:pt x="25400" y="501649"/>
                  </a:moveTo>
                  <a:lnTo>
                    <a:pt x="0" y="501649"/>
                  </a:lnTo>
                  <a:lnTo>
                    <a:pt x="0" y="507999"/>
                  </a:lnTo>
                  <a:lnTo>
                    <a:pt x="25400" y="507999"/>
                  </a:lnTo>
                  <a:lnTo>
                    <a:pt x="25400" y="501649"/>
                  </a:lnTo>
                  <a:close/>
                </a:path>
                <a:path w="25400" h="605789">
                  <a:moveTo>
                    <a:pt x="25400" y="507999"/>
                  </a:moveTo>
                  <a:lnTo>
                    <a:pt x="0" y="507999"/>
                  </a:lnTo>
                  <a:lnTo>
                    <a:pt x="0" y="520699"/>
                  </a:lnTo>
                  <a:lnTo>
                    <a:pt x="25400" y="520699"/>
                  </a:lnTo>
                  <a:lnTo>
                    <a:pt x="25400" y="507999"/>
                  </a:lnTo>
                  <a:close/>
                </a:path>
                <a:path w="25400" h="605789">
                  <a:moveTo>
                    <a:pt x="25400" y="520699"/>
                  </a:moveTo>
                  <a:lnTo>
                    <a:pt x="0" y="520699"/>
                  </a:lnTo>
                  <a:lnTo>
                    <a:pt x="0" y="527049"/>
                  </a:lnTo>
                  <a:lnTo>
                    <a:pt x="25400" y="527049"/>
                  </a:lnTo>
                  <a:lnTo>
                    <a:pt x="25400" y="520699"/>
                  </a:lnTo>
                  <a:close/>
                </a:path>
                <a:path w="25400" h="605789">
                  <a:moveTo>
                    <a:pt x="25400" y="527049"/>
                  </a:moveTo>
                  <a:lnTo>
                    <a:pt x="0" y="527049"/>
                  </a:lnTo>
                  <a:lnTo>
                    <a:pt x="0" y="533399"/>
                  </a:lnTo>
                  <a:lnTo>
                    <a:pt x="25400" y="533399"/>
                  </a:lnTo>
                  <a:lnTo>
                    <a:pt x="25400" y="527049"/>
                  </a:lnTo>
                  <a:close/>
                </a:path>
                <a:path w="25400" h="605789">
                  <a:moveTo>
                    <a:pt x="25400" y="533399"/>
                  </a:moveTo>
                  <a:lnTo>
                    <a:pt x="0" y="533399"/>
                  </a:lnTo>
                  <a:lnTo>
                    <a:pt x="0" y="539749"/>
                  </a:lnTo>
                  <a:lnTo>
                    <a:pt x="25400" y="539749"/>
                  </a:lnTo>
                  <a:lnTo>
                    <a:pt x="25400" y="533399"/>
                  </a:lnTo>
                  <a:close/>
                </a:path>
                <a:path w="25400" h="605789">
                  <a:moveTo>
                    <a:pt x="25400" y="539749"/>
                  </a:moveTo>
                  <a:lnTo>
                    <a:pt x="0" y="539749"/>
                  </a:lnTo>
                  <a:lnTo>
                    <a:pt x="0" y="546099"/>
                  </a:lnTo>
                  <a:lnTo>
                    <a:pt x="25400" y="546099"/>
                  </a:lnTo>
                  <a:lnTo>
                    <a:pt x="25400" y="539749"/>
                  </a:lnTo>
                  <a:close/>
                </a:path>
                <a:path w="25400" h="605789">
                  <a:moveTo>
                    <a:pt x="25400" y="546099"/>
                  </a:moveTo>
                  <a:lnTo>
                    <a:pt x="0" y="546099"/>
                  </a:lnTo>
                  <a:lnTo>
                    <a:pt x="0" y="552449"/>
                  </a:lnTo>
                  <a:lnTo>
                    <a:pt x="25400" y="552449"/>
                  </a:lnTo>
                  <a:lnTo>
                    <a:pt x="25400" y="546099"/>
                  </a:lnTo>
                  <a:close/>
                </a:path>
                <a:path w="25400" h="605789">
                  <a:moveTo>
                    <a:pt x="25400" y="552450"/>
                  </a:moveTo>
                  <a:lnTo>
                    <a:pt x="0" y="552450"/>
                  </a:lnTo>
                  <a:lnTo>
                    <a:pt x="0" y="558799"/>
                  </a:lnTo>
                  <a:lnTo>
                    <a:pt x="25400" y="558799"/>
                  </a:lnTo>
                  <a:lnTo>
                    <a:pt x="25400" y="552450"/>
                  </a:lnTo>
                  <a:close/>
                </a:path>
                <a:path w="25400" h="605789">
                  <a:moveTo>
                    <a:pt x="25400" y="558800"/>
                  </a:moveTo>
                  <a:lnTo>
                    <a:pt x="0" y="558800"/>
                  </a:lnTo>
                  <a:lnTo>
                    <a:pt x="0" y="565149"/>
                  </a:lnTo>
                  <a:lnTo>
                    <a:pt x="25400" y="565149"/>
                  </a:lnTo>
                  <a:lnTo>
                    <a:pt x="25400" y="558800"/>
                  </a:lnTo>
                  <a:close/>
                </a:path>
                <a:path w="25400" h="605789">
                  <a:moveTo>
                    <a:pt x="25400" y="565149"/>
                  </a:moveTo>
                  <a:lnTo>
                    <a:pt x="0" y="565149"/>
                  </a:lnTo>
                  <a:lnTo>
                    <a:pt x="0" y="571499"/>
                  </a:lnTo>
                  <a:lnTo>
                    <a:pt x="25400" y="571499"/>
                  </a:lnTo>
                  <a:lnTo>
                    <a:pt x="25400" y="565149"/>
                  </a:lnTo>
                  <a:close/>
                </a:path>
                <a:path w="25400" h="605789">
                  <a:moveTo>
                    <a:pt x="25400" y="571499"/>
                  </a:moveTo>
                  <a:lnTo>
                    <a:pt x="0" y="571499"/>
                  </a:lnTo>
                  <a:lnTo>
                    <a:pt x="0" y="577849"/>
                  </a:lnTo>
                  <a:lnTo>
                    <a:pt x="25400" y="577849"/>
                  </a:lnTo>
                  <a:lnTo>
                    <a:pt x="25400" y="571499"/>
                  </a:lnTo>
                  <a:close/>
                </a:path>
                <a:path w="25400" h="605789">
                  <a:moveTo>
                    <a:pt x="25400" y="577849"/>
                  </a:moveTo>
                  <a:lnTo>
                    <a:pt x="0" y="577849"/>
                  </a:lnTo>
                  <a:lnTo>
                    <a:pt x="0" y="584199"/>
                  </a:lnTo>
                  <a:lnTo>
                    <a:pt x="25400" y="584199"/>
                  </a:lnTo>
                  <a:lnTo>
                    <a:pt x="25400" y="577849"/>
                  </a:lnTo>
                  <a:close/>
                </a:path>
                <a:path w="25400" h="605789">
                  <a:moveTo>
                    <a:pt x="25400" y="584200"/>
                  </a:moveTo>
                  <a:lnTo>
                    <a:pt x="0" y="584200"/>
                  </a:lnTo>
                  <a:lnTo>
                    <a:pt x="0" y="590549"/>
                  </a:lnTo>
                  <a:lnTo>
                    <a:pt x="25400" y="590549"/>
                  </a:lnTo>
                  <a:lnTo>
                    <a:pt x="25400" y="584200"/>
                  </a:lnTo>
                  <a:close/>
                </a:path>
                <a:path w="25400" h="605789">
                  <a:moveTo>
                    <a:pt x="25400" y="590549"/>
                  </a:moveTo>
                  <a:lnTo>
                    <a:pt x="1270" y="590549"/>
                  </a:lnTo>
                  <a:lnTo>
                    <a:pt x="1270" y="591819"/>
                  </a:lnTo>
                  <a:lnTo>
                    <a:pt x="3810" y="591819"/>
                  </a:lnTo>
                  <a:lnTo>
                    <a:pt x="3810" y="593089"/>
                  </a:lnTo>
                  <a:lnTo>
                    <a:pt x="6350" y="593089"/>
                  </a:lnTo>
                  <a:lnTo>
                    <a:pt x="6350" y="594359"/>
                  </a:lnTo>
                  <a:lnTo>
                    <a:pt x="7620" y="594359"/>
                  </a:lnTo>
                  <a:lnTo>
                    <a:pt x="7620" y="595629"/>
                  </a:lnTo>
                  <a:lnTo>
                    <a:pt x="10160" y="595629"/>
                  </a:lnTo>
                  <a:lnTo>
                    <a:pt x="10160" y="596899"/>
                  </a:lnTo>
                  <a:lnTo>
                    <a:pt x="25400" y="596899"/>
                  </a:lnTo>
                  <a:lnTo>
                    <a:pt x="25400" y="590549"/>
                  </a:lnTo>
                  <a:close/>
                </a:path>
                <a:path w="25400" h="605789">
                  <a:moveTo>
                    <a:pt x="25400" y="596899"/>
                  </a:moveTo>
                  <a:lnTo>
                    <a:pt x="11430" y="596899"/>
                  </a:lnTo>
                  <a:lnTo>
                    <a:pt x="11430" y="598169"/>
                  </a:lnTo>
                  <a:lnTo>
                    <a:pt x="13970" y="598169"/>
                  </a:lnTo>
                  <a:lnTo>
                    <a:pt x="13970" y="599439"/>
                  </a:lnTo>
                  <a:lnTo>
                    <a:pt x="16510" y="599439"/>
                  </a:lnTo>
                  <a:lnTo>
                    <a:pt x="16510" y="600709"/>
                  </a:lnTo>
                  <a:lnTo>
                    <a:pt x="17780" y="600709"/>
                  </a:lnTo>
                  <a:lnTo>
                    <a:pt x="17780" y="601979"/>
                  </a:lnTo>
                  <a:lnTo>
                    <a:pt x="20320" y="601979"/>
                  </a:lnTo>
                  <a:lnTo>
                    <a:pt x="20320" y="603249"/>
                  </a:lnTo>
                  <a:lnTo>
                    <a:pt x="25400" y="603249"/>
                  </a:lnTo>
                  <a:lnTo>
                    <a:pt x="25400" y="596899"/>
                  </a:lnTo>
                  <a:close/>
                </a:path>
                <a:path w="25400" h="605789">
                  <a:moveTo>
                    <a:pt x="25400" y="603249"/>
                  </a:moveTo>
                  <a:lnTo>
                    <a:pt x="22859" y="603249"/>
                  </a:lnTo>
                  <a:lnTo>
                    <a:pt x="22859" y="604519"/>
                  </a:lnTo>
                  <a:lnTo>
                    <a:pt x="24130" y="604519"/>
                  </a:lnTo>
                  <a:lnTo>
                    <a:pt x="24130" y="605789"/>
                  </a:lnTo>
                  <a:lnTo>
                    <a:pt x="25400" y="605789"/>
                  </a:lnTo>
                  <a:lnTo>
                    <a:pt x="25400" y="603249"/>
                  </a:lnTo>
                  <a:close/>
                </a:path>
              </a:pathLst>
            </a:custGeom>
            <a:solidFill>
              <a:srgbClr val="8EA4E6"/>
            </a:solidFill>
          </p:spPr>
          <p:txBody>
            <a:bodyPr wrap="square" lIns="0" tIns="0" rIns="0" bIns="0" rtlCol="0"/>
            <a:lstStyle/>
            <a:p>
              <a:endParaRPr/>
            </a:p>
          </p:txBody>
        </p:sp>
        <p:sp>
          <p:nvSpPr>
            <p:cNvPr id="659" name="object 659"/>
            <p:cNvSpPr/>
            <p:nvPr/>
          </p:nvSpPr>
          <p:spPr>
            <a:xfrm>
              <a:off x="765810" y="4556759"/>
              <a:ext cx="25400" cy="594360"/>
            </a:xfrm>
            <a:custGeom>
              <a:avLst/>
              <a:gdLst/>
              <a:ahLst/>
              <a:cxnLst/>
              <a:rect l="l" t="t" r="r" b="b"/>
              <a:pathLst>
                <a:path w="25400" h="594360">
                  <a:moveTo>
                    <a:pt x="2540" y="0"/>
                  </a:moveTo>
                  <a:lnTo>
                    <a:pt x="0" y="0"/>
                  </a:lnTo>
                  <a:lnTo>
                    <a:pt x="0" y="11429"/>
                  </a:lnTo>
                  <a:lnTo>
                    <a:pt x="25400" y="11429"/>
                  </a:lnTo>
                  <a:lnTo>
                    <a:pt x="25400" y="5080"/>
                  </a:lnTo>
                  <a:lnTo>
                    <a:pt x="24130" y="5080"/>
                  </a:lnTo>
                  <a:lnTo>
                    <a:pt x="24130" y="3809"/>
                  </a:lnTo>
                  <a:lnTo>
                    <a:pt x="16510" y="3809"/>
                  </a:lnTo>
                  <a:lnTo>
                    <a:pt x="16510" y="2539"/>
                  </a:lnTo>
                  <a:lnTo>
                    <a:pt x="10159" y="2539"/>
                  </a:lnTo>
                  <a:lnTo>
                    <a:pt x="10159" y="1269"/>
                  </a:lnTo>
                  <a:lnTo>
                    <a:pt x="2540" y="1269"/>
                  </a:lnTo>
                  <a:lnTo>
                    <a:pt x="2540" y="0"/>
                  </a:lnTo>
                  <a:close/>
                </a:path>
                <a:path w="25400" h="594360">
                  <a:moveTo>
                    <a:pt x="25400" y="11430"/>
                  </a:moveTo>
                  <a:lnTo>
                    <a:pt x="0" y="11430"/>
                  </a:lnTo>
                  <a:lnTo>
                    <a:pt x="0" y="17779"/>
                  </a:lnTo>
                  <a:lnTo>
                    <a:pt x="25400" y="17779"/>
                  </a:lnTo>
                  <a:lnTo>
                    <a:pt x="25400" y="11430"/>
                  </a:lnTo>
                  <a:close/>
                </a:path>
                <a:path w="25400" h="594360">
                  <a:moveTo>
                    <a:pt x="25400" y="17780"/>
                  </a:moveTo>
                  <a:lnTo>
                    <a:pt x="0" y="17780"/>
                  </a:lnTo>
                  <a:lnTo>
                    <a:pt x="0" y="24129"/>
                  </a:lnTo>
                  <a:lnTo>
                    <a:pt x="25400" y="24129"/>
                  </a:lnTo>
                  <a:lnTo>
                    <a:pt x="25400" y="17780"/>
                  </a:lnTo>
                  <a:close/>
                </a:path>
                <a:path w="25400" h="594360">
                  <a:moveTo>
                    <a:pt x="25400" y="24130"/>
                  </a:moveTo>
                  <a:lnTo>
                    <a:pt x="0" y="24130"/>
                  </a:lnTo>
                  <a:lnTo>
                    <a:pt x="0" y="30479"/>
                  </a:lnTo>
                  <a:lnTo>
                    <a:pt x="25400" y="30479"/>
                  </a:lnTo>
                  <a:lnTo>
                    <a:pt x="25400" y="24130"/>
                  </a:lnTo>
                  <a:close/>
                </a:path>
                <a:path w="25400" h="594360">
                  <a:moveTo>
                    <a:pt x="25400" y="30480"/>
                  </a:moveTo>
                  <a:lnTo>
                    <a:pt x="0" y="30480"/>
                  </a:lnTo>
                  <a:lnTo>
                    <a:pt x="0" y="36829"/>
                  </a:lnTo>
                  <a:lnTo>
                    <a:pt x="25400" y="36829"/>
                  </a:lnTo>
                  <a:lnTo>
                    <a:pt x="25400" y="30480"/>
                  </a:lnTo>
                  <a:close/>
                </a:path>
                <a:path w="25400" h="594360">
                  <a:moveTo>
                    <a:pt x="25400" y="36830"/>
                  </a:moveTo>
                  <a:lnTo>
                    <a:pt x="0" y="36830"/>
                  </a:lnTo>
                  <a:lnTo>
                    <a:pt x="0" y="43179"/>
                  </a:lnTo>
                  <a:lnTo>
                    <a:pt x="25400" y="43179"/>
                  </a:lnTo>
                  <a:lnTo>
                    <a:pt x="25400" y="36830"/>
                  </a:lnTo>
                  <a:close/>
                </a:path>
                <a:path w="25400" h="594360">
                  <a:moveTo>
                    <a:pt x="25400" y="43180"/>
                  </a:moveTo>
                  <a:lnTo>
                    <a:pt x="0" y="43180"/>
                  </a:lnTo>
                  <a:lnTo>
                    <a:pt x="0" y="49529"/>
                  </a:lnTo>
                  <a:lnTo>
                    <a:pt x="25400" y="49529"/>
                  </a:lnTo>
                  <a:lnTo>
                    <a:pt x="25400" y="43180"/>
                  </a:lnTo>
                  <a:close/>
                </a:path>
                <a:path w="25400" h="594360">
                  <a:moveTo>
                    <a:pt x="25400" y="49530"/>
                  </a:moveTo>
                  <a:lnTo>
                    <a:pt x="0" y="49530"/>
                  </a:lnTo>
                  <a:lnTo>
                    <a:pt x="0" y="55879"/>
                  </a:lnTo>
                  <a:lnTo>
                    <a:pt x="25400" y="55879"/>
                  </a:lnTo>
                  <a:lnTo>
                    <a:pt x="25400" y="49530"/>
                  </a:lnTo>
                  <a:close/>
                </a:path>
                <a:path w="25400" h="594360">
                  <a:moveTo>
                    <a:pt x="25400" y="55880"/>
                  </a:moveTo>
                  <a:lnTo>
                    <a:pt x="0" y="55880"/>
                  </a:lnTo>
                  <a:lnTo>
                    <a:pt x="0" y="62229"/>
                  </a:lnTo>
                  <a:lnTo>
                    <a:pt x="25400" y="62229"/>
                  </a:lnTo>
                  <a:lnTo>
                    <a:pt x="25400" y="55880"/>
                  </a:lnTo>
                  <a:close/>
                </a:path>
                <a:path w="25400" h="594360">
                  <a:moveTo>
                    <a:pt x="25400" y="62230"/>
                  </a:moveTo>
                  <a:lnTo>
                    <a:pt x="0" y="62230"/>
                  </a:lnTo>
                  <a:lnTo>
                    <a:pt x="0" y="68579"/>
                  </a:lnTo>
                  <a:lnTo>
                    <a:pt x="25400" y="68579"/>
                  </a:lnTo>
                  <a:lnTo>
                    <a:pt x="25400" y="62230"/>
                  </a:lnTo>
                  <a:close/>
                </a:path>
                <a:path w="25400" h="594360">
                  <a:moveTo>
                    <a:pt x="25400" y="68580"/>
                  </a:moveTo>
                  <a:lnTo>
                    <a:pt x="0" y="68580"/>
                  </a:lnTo>
                  <a:lnTo>
                    <a:pt x="0" y="74929"/>
                  </a:lnTo>
                  <a:lnTo>
                    <a:pt x="25400" y="74929"/>
                  </a:lnTo>
                  <a:lnTo>
                    <a:pt x="25400" y="68580"/>
                  </a:lnTo>
                  <a:close/>
                </a:path>
                <a:path w="25400" h="594360">
                  <a:moveTo>
                    <a:pt x="25400" y="74930"/>
                  </a:moveTo>
                  <a:lnTo>
                    <a:pt x="0" y="74930"/>
                  </a:lnTo>
                  <a:lnTo>
                    <a:pt x="0" y="87629"/>
                  </a:lnTo>
                  <a:lnTo>
                    <a:pt x="25400" y="87629"/>
                  </a:lnTo>
                  <a:lnTo>
                    <a:pt x="25400" y="74930"/>
                  </a:lnTo>
                  <a:close/>
                </a:path>
                <a:path w="25400" h="594360">
                  <a:moveTo>
                    <a:pt x="25400" y="87630"/>
                  </a:moveTo>
                  <a:lnTo>
                    <a:pt x="0" y="87630"/>
                  </a:lnTo>
                  <a:lnTo>
                    <a:pt x="0" y="93979"/>
                  </a:lnTo>
                  <a:lnTo>
                    <a:pt x="25400" y="93979"/>
                  </a:lnTo>
                  <a:lnTo>
                    <a:pt x="25400" y="87630"/>
                  </a:lnTo>
                  <a:close/>
                </a:path>
                <a:path w="25400" h="594360">
                  <a:moveTo>
                    <a:pt x="25400" y="93980"/>
                  </a:moveTo>
                  <a:lnTo>
                    <a:pt x="0" y="93980"/>
                  </a:lnTo>
                  <a:lnTo>
                    <a:pt x="0" y="100329"/>
                  </a:lnTo>
                  <a:lnTo>
                    <a:pt x="25400" y="100329"/>
                  </a:lnTo>
                  <a:lnTo>
                    <a:pt x="25400" y="93980"/>
                  </a:lnTo>
                  <a:close/>
                </a:path>
                <a:path w="25400" h="594360">
                  <a:moveTo>
                    <a:pt x="25400" y="100330"/>
                  </a:moveTo>
                  <a:lnTo>
                    <a:pt x="0" y="100330"/>
                  </a:lnTo>
                  <a:lnTo>
                    <a:pt x="0" y="106679"/>
                  </a:lnTo>
                  <a:lnTo>
                    <a:pt x="25400" y="106679"/>
                  </a:lnTo>
                  <a:lnTo>
                    <a:pt x="25400" y="100330"/>
                  </a:lnTo>
                  <a:close/>
                </a:path>
                <a:path w="25400" h="594360">
                  <a:moveTo>
                    <a:pt x="25400" y="106680"/>
                  </a:moveTo>
                  <a:lnTo>
                    <a:pt x="0" y="106680"/>
                  </a:lnTo>
                  <a:lnTo>
                    <a:pt x="0" y="113029"/>
                  </a:lnTo>
                  <a:lnTo>
                    <a:pt x="25400" y="113029"/>
                  </a:lnTo>
                  <a:lnTo>
                    <a:pt x="25400" y="106680"/>
                  </a:lnTo>
                  <a:close/>
                </a:path>
                <a:path w="25400" h="594360">
                  <a:moveTo>
                    <a:pt x="25400" y="113030"/>
                  </a:moveTo>
                  <a:lnTo>
                    <a:pt x="0" y="113030"/>
                  </a:lnTo>
                  <a:lnTo>
                    <a:pt x="0" y="132079"/>
                  </a:lnTo>
                  <a:lnTo>
                    <a:pt x="25400" y="132079"/>
                  </a:lnTo>
                  <a:lnTo>
                    <a:pt x="25400" y="113030"/>
                  </a:lnTo>
                  <a:close/>
                </a:path>
                <a:path w="25400" h="594360">
                  <a:moveTo>
                    <a:pt x="25400" y="132080"/>
                  </a:moveTo>
                  <a:lnTo>
                    <a:pt x="0" y="132080"/>
                  </a:lnTo>
                  <a:lnTo>
                    <a:pt x="0" y="138429"/>
                  </a:lnTo>
                  <a:lnTo>
                    <a:pt x="25400" y="138429"/>
                  </a:lnTo>
                  <a:lnTo>
                    <a:pt x="25400" y="132080"/>
                  </a:lnTo>
                  <a:close/>
                </a:path>
                <a:path w="25400" h="594360">
                  <a:moveTo>
                    <a:pt x="25400" y="138430"/>
                  </a:moveTo>
                  <a:lnTo>
                    <a:pt x="0" y="138430"/>
                  </a:lnTo>
                  <a:lnTo>
                    <a:pt x="0" y="151129"/>
                  </a:lnTo>
                  <a:lnTo>
                    <a:pt x="25400" y="151129"/>
                  </a:lnTo>
                  <a:lnTo>
                    <a:pt x="25400" y="138430"/>
                  </a:lnTo>
                  <a:close/>
                </a:path>
                <a:path w="25400" h="594360">
                  <a:moveTo>
                    <a:pt x="25400" y="151130"/>
                  </a:moveTo>
                  <a:lnTo>
                    <a:pt x="0" y="151130"/>
                  </a:lnTo>
                  <a:lnTo>
                    <a:pt x="0" y="157479"/>
                  </a:lnTo>
                  <a:lnTo>
                    <a:pt x="25400" y="157479"/>
                  </a:lnTo>
                  <a:lnTo>
                    <a:pt x="25400" y="151130"/>
                  </a:lnTo>
                  <a:close/>
                </a:path>
                <a:path w="25400" h="594360">
                  <a:moveTo>
                    <a:pt x="25400" y="157480"/>
                  </a:moveTo>
                  <a:lnTo>
                    <a:pt x="0" y="157480"/>
                  </a:lnTo>
                  <a:lnTo>
                    <a:pt x="0" y="176529"/>
                  </a:lnTo>
                  <a:lnTo>
                    <a:pt x="25400" y="176529"/>
                  </a:lnTo>
                  <a:lnTo>
                    <a:pt x="25400" y="157480"/>
                  </a:lnTo>
                  <a:close/>
                </a:path>
                <a:path w="25400" h="594360">
                  <a:moveTo>
                    <a:pt x="25400" y="176530"/>
                  </a:moveTo>
                  <a:lnTo>
                    <a:pt x="0" y="176530"/>
                  </a:lnTo>
                  <a:lnTo>
                    <a:pt x="0" y="182879"/>
                  </a:lnTo>
                  <a:lnTo>
                    <a:pt x="25400" y="182879"/>
                  </a:lnTo>
                  <a:lnTo>
                    <a:pt x="25400" y="176530"/>
                  </a:lnTo>
                  <a:close/>
                </a:path>
                <a:path w="25400" h="594360">
                  <a:moveTo>
                    <a:pt x="25400" y="182880"/>
                  </a:moveTo>
                  <a:lnTo>
                    <a:pt x="0" y="182880"/>
                  </a:lnTo>
                  <a:lnTo>
                    <a:pt x="0" y="189229"/>
                  </a:lnTo>
                  <a:lnTo>
                    <a:pt x="25400" y="189229"/>
                  </a:lnTo>
                  <a:lnTo>
                    <a:pt x="25400" y="182880"/>
                  </a:lnTo>
                  <a:close/>
                </a:path>
                <a:path w="25400" h="594360">
                  <a:moveTo>
                    <a:pt x="25400" y="189230"/>
                  </a:moveTo>
                  <a:lnTo>
                    <a:pt x="0" y="189230"/>
                  </a:lnTo>
                  <a:lnTo>
                    <a:pt x="0" y="195579"/>
                  </a:lnTo>
                  <a:lnTo>
                    <a:pt x="25400" y="195579"/>
                  </a:lnTo>
                  <a:lnTo>
                    <a:pt x="25400" y="189230"/>
                  </a:lnTo>
                  <a:close/>
                </a:path>
                <a:path w="25400" h="594360">
                  <a:moveTo>
                    <a:pt x="25400" y="195580"/>
                  </a:moveTo>
                  <a:lnTo>
                    <a:pt x="0" y="195580"/>
                  </a:lnTo>
                  <a:lnTo>
                    <a:pt x="0" y="201929"/>
                  </a:lnTo>
                  <a:lnTo>
                    <a:pt x="25400" y="201929"/>
                  </a:lnTo>
                  <a:lnTo>
                    <a:pt x="25400" y="195580"/>
                  </a:lnTo>
                  <a:close/>
                </a:path>
                <a:path w="25400" h="594360">
                  <a:moveTo>
                    <a:pt x="25400" y="201930"/>
                  </a:moveTo>
                  <a:lnTo>
                    <a:pt x="0" y="201930"/>
                  </a:lnTo>
                  <a:lnTo>
                    <a:pt x="0" y="208279"/>
                  </a:lnTo>
                  <a:lnTo>
                    <a:pt x="25400" y="208279"/>
                  </a:lnTo>
                  <a:lnTo>
                    <a:pt x="25400" y="201930"/>
                  </a:lnTo>
                  <a:close/>
                </a:path>
                <a:path w="25400" h="594360">
                  <a:moveTo>
                    <a:pt x="25400" y="208280"/>
                  </a:moveTo>
                  <a:lnTo>
                    <a:pt x="0" y="208280"/>
                  </a:lnTo>
                  <a:lnTo>
                    <a:pt x="0" y="214629"/>
                  </a:lnTo>
                  <a:lnTo>
                    <a:pt x="25400" y="214629"/>
                  </a:lnTo>
                  <a:lnTo>
                    <a:pt x="25400" y="208280"/>
                  </a:lnTo>
                  <a:close/>
                </a:path>
                <a:path w="25400" h="594360">
                  <a:moveTo>
                    <a:pt x="25400" y="214630"/>
                  </a:moveTo>
                  <a:lnTo>
                    <a:pt x="0" y="214630"/>
                  </a:lnTo>
                  <a:lnTo>
                    <a:pt x="0" y="227329"/>
                  </a:lnTo>
                  <a:lnTo>
                    <a:pt x="25400" y="227329"/>
                  </a:lnTo>
                  <a:lnTo>
                    <a:pt x="25400" y="214630"/>
                  </a:lnTo>
                  <a:close/>
                </a:path>
                <a:path w="25400" h="594360">
                  <a:moveTo>
                    <a:pt x="25400" y="227330"/>
                  </a:moveTo>
                  <a:lnTo>
                    <a:pt x="0" y="227330"/>
                  </a:lnTo>
                  <a:lnTo>
                    <a:pt x="0" y="233679"/>
                  </a:lnTo>
                  <a:lnTo>
                    <a:pt x="25400" y="233679"/>
                  </a:lnTo>
                  <a:lnTo>
                    <a:pt x="25400" y="227330"/>
                  </a:lnTo>
                  <a:close/>
                </a:path>
                <a:path w="25400" h="594360">
                  <a:moveTo>
                    <a:pt x="25400" y="233680"/>
                  </a:moveTo>
                  <a:lnTo>
                    <a:pt x="0" y="233680"/>
                  </a:lnTo>
                  <a:lnTo>
                    <a:pt x="0" y="240029"/>
                  </a:lnTo>
                  <a:lnTo>
                    <a:pt x="25400" y="240029"/>
                  </a:lnTo>
                  <a:lnTo>
                    <a:pt x="25400" y="233680"/>
                  </a:lnTo>
                  <a:close/>
                </a:path>
                <a:path w="25400" h="594360">
                  <a:moveTo>
                    <a:pt x="25400" y="240030"/>
                  </a:moveTo>
                  <a:lnTo>
                    <a:pt x="0" y="240030"/>
                  </a:lnTo>
                  <a:lnTo>
                    <a:pt x="0" y="246379"/>
                  </a:lnTo>
                  <a:lnTo>
                    <a:pt x="25400" y="246379"/>
                  </a:lnTo>
                  <a:lnTo>
                    <a:pt x="25400" y="240030"/>
                  </a:lnTo>
                  <a:close/>
                </a:path>
                <a:path w="25400" h="594360">
                  <a:moveTo>
                    <a:pt x="25400" y="246380"/>
                  </a:moveTo>
                  <a:lnTo>
                    <a:pt x="0" y="246380"/>
                  </a:lnTo>
                  <a:lnTo>
                    <a:pt x="0" y="252729"/>
                  </a:lnTo>
                  <a:lnTo>
                    <a:pt x="25400" y="252729"/>
                  </a:lnTo>
                  <a:lnTo>
                    <a:pt x="25400" y="246380"/>
                  </a:lnTo>
                  <a:close/>
                </a:path>
                <a:path w="25400" h="594360">
                  <a:moveTo>
                    <a:pt x="25400" y="252730"/>
                  </a:moveTo>
                  <a:lnTo>
                    <a:pt x="0" y="252730"/>
                  </a:lnTo>
                  <a:lnTo>
                    <a:pt x="0" y="259079"/>
                  </a:lnTo>
                  <a:lnTo>
                    <a:pt x="25400" y="259079"/>
                  </a:lnTo>
                  <a:lnTo>
                    <a:pt x="25400" y="252730"/>
                  </a:lnTo>
                  <a:close/>
                </a:path>
                <a:path w="25400" h="594360">
                  <a:moveTo>
                    <a:pt x="25400" y="259080"/>
                  </a:moveTo>
                  <a:lnTo>
                    <a:pt x="0" y="259080"/>
                  </a:lnTo>
                  <a:lnTo>
                    <a:pt x="0" y="265429"/>
                  </a:lnTo>
                  <a:lnTo>
                    <a:pt x="25400" y="265429"/>
                  </a:lnTo>
                  <a:lnTo>
                    <a:pt x="25400" y="259080"/>
                  </a:lnTo>
                  <a:close/>
                </a:path>
                <a:path w="25400" h="594360">
                  <a:moveTo>
                    <a:pt x="25400" y="265430"/>
                  </a:moveTo>
                  <a:lnTo>
                    <a:pt x="0" y="265430"/>
                  </a:lnTo>
                  <a:lnTo>
                    <a:pt x="0" y="271779"/>
                  </a:lnTo>
                  <a:lnTo>
                    <a:pt x="25400" y="271779"/>
                  </a:lnTo>
                  <a:lnTo>
                    <a:pt x="25400" y="265430"/>
                  </a:lnTo>
                  <a:close/>
                </a:path>
                <a:path w="25400" h="594360">
                  <a:moveTo>
                    <a:pt x="25400" y="271780"/>
                  </a:moveTo>
                  <a:lnTo>
                    <a:pt x="0" y="271780"/>
                  </a:lnTo>
                  <a:lnTo>
                    <a:pt x="0" y="278129"/>
                  </a:lnTo>
                  <a:lnTo>
                    <a:pt x="25400" y="278129"/>
                  </a:lnTo>
                  <a:lnTo>
                    <a:pt x="25400" y="271780"/>
                  </a:lnTo>
                  <a:close/>
                </a:path>
                <a:path w="25400" h="594360">
                  <a:moveTo>
                    <a:pt x="25400" y="278130"/>
                  </a:moveTo>
                  <a:lnTo>
                    <a:pt x="0" y="278130"/>
                  </a:lnTo>
                  <a:lnTo>
                    <a:pt x="0" y="284479"/>
                  </a:lnTo>
                  <a:lnTo>
                    <a:pt x="25400" y="284479"/>
                  </a:lnTo>
                  <a:lnTo>
                    <a:pt x="25400" y="278130"/>
                  </a:lnTo>
                  <a:close/>
                </a:path>
                <a:path w="25400" h="594360">
                  <a:moveTo>
                    <a:pt x="25400" y="284480"/>
                  </a:moveTo>
                  <a:lnTo>
                    <a:pt x="0" y="284480"/>
                  </a:lnTo>
                  <a:lnTo>
                    <a:pt x="0" y="297179"/>
                  </a:lnTo>
                  <a:lnTo>
                    <a:pt x="25400" y="297179"/>
                  </a:lnTo>
                  <a:lnTo>
                    <a:pt x="25400" y="284480"/>
                  </a:lnTo>
                  <a:close/>
                </a:path>
                <a:path w="25400" h="594360">
                  <a:moveTo>
                    <a:pt x="25400" y="297180"/>
                  </a:moveTo>
                  <a:lnTo>
                    <a:pt x="0" y="297180"/>
                  </a:lnTo>
                  <a:lnTo>
                    <a:pt x="0" y="303529"/>
                  </a:lnTo>
                  <a:lnTo>
                    <a:pt x="25400" y="303529"/>
                  </a:lnTo>
                  <a:lnTo>
                    <a:pt x="25400" y="297180"/>
                  </a:lnTo>
                  <a:close/>
                </a:path>
                <a:path w="25400" h="594360">
                  <a:moveTo>
                    <a:pt x="25400" y="303530"/>
                  </a:moveTo>
                  <a:lnTo>
                    <a:pt x="0" y="303530"/>
                  </a:lnTo>
                  <a:lnTo>
                    <a:pt x="0" y="309879"/>
                  </a:lnTo>
                  <a:lnTo>
                    <a:pt x="25400" y="309879"/>
                  </a:lnTo>
                  <a:lnTo>
                    <a:pt x="25400" y="303530"/>
                  </a:lnTo>
                  <a:close/>
                </a:path>
                <a:path w="25400" h="594360">
                  <a:moveTo>
                    <a:pt x="25400" y="309880"/>
                  </a:moveTo>
                  <a:lnTo>
                    <a:pt x="0" y="309880"/>
                  </a:lnTo>
                  <a:lnTo>
                    <a:pt x="0" y="316229"/>
                  </a:lnTo>
                  <a:lnTo>
                    <a:pt x="25400" y="316229"/>
                  </a:lnTo>
                  <a:lnTo>
                    <a:pt x="25400" y="309880"/>
                  </a:lnTo>
                  <a:close/>
                </a:path>
                <a:path w="25400" h="594360">
                  <a:moveTo>
                    <a:pt x="25400" y="316230"/>
                  </a:moveTo>
                  <a:lnTo>
                    <a:pt x="0" y="316230"/>
                  </a:lnTo>
                  <a:lnTo>
                    <a:pt x="0" y="322579"/>
                  </a:lnTo>
                  <a:lnTo>
                    <a:pt x="25400" y="322579"/>
                  </a:lnTo>
                  <a:lnTo>
                    <a:pt x="25400" y="316230"/>
                  </a:lnTo>
                  <a:close/>
                </a:path>
                <a:path w="25400" h="594360">
                  <a:moveTo>
                    <a:pt x="25400" y="322580"/>
                  </a:moveTo>
                  <a:lnTo>
                    <a:pt x="0" y="322580"/>
                  </a:lnTo>
                  <a:lnTo>
                    <a:pt x="0" y="328929"/>
                  </a:lnTo>
                  <a:lnTo>
                    <a:pt x="25400" y="328929"/>
                  </a:lnTo>
                  <a:lnTo>
                    <a:pt x="25400" y="322580"/>
                  </a:lnTo>
                  <a:close/>
                </a:path>
                <a:path w="25400" h="594360">
                  <a:moveTo>
                    <a:pt x="25400" y="328930"/>
                  </a:moveTo>
                  <a:lnTo>
                    <a:pt x="0" y="328930"/>
                  </a:lnTo>
                  <a:lnTo>
                    <a:pt x="0" y="335279"/>
                  </a:lnTo>
                  <a:lnTo>
                    <a:pt x="25400" y="335279"/>
                  </a:lnTo>
                  <a:lnTo>
                    <a:pt x="25400" y="328930"/>
                  </a:lnTo>
                  <a:close/>
                </a:path>
                <a:path w="25400" h="594360">
                  <a:moveTo>
                    <a:pt x="25400" y="335280"/>
                  </a:moveTo>
                  <a:lnTo>
                    <a:pt x="0" y="335280"/>
                  </a:lnTo>
                  <a:lnTo>
                    <a:pt x="0" y="341629"/>
                  </a:lnTo>
                  <a:lnTo>
                    <a:pt x="25400" y="341629"/>
                  </a:lnTo>
                  <a:lnTo>
                    <a:pt x="25400" y="335280"/>
                  </a:lnTo>
                  <a:close/>
                </a:path>
                <a:path w="25400" h="594360">
                  <a:moveTo>
                    <a:pt x="25400" y="341630"/>
                  </a:moveTo>
                  <a:lnTo>
                    <a:pt x="0" y="341630"/>
                  </a:lnTo>
                  <a:lnTo>
                    <a:pt x="0" y="347979"/>
                  </a:lnTo>
                  <a:lnTo>
                    <a:pt x="25400" y="347979"/>
                  </a:lnTo>
                  <a:lnTo>
                    <a:pt x="25400" y="341630"/>
                  </a:lnTo>
                  <a:close/>
                </a:path>
                <a:path w="25400" h="594360">
                  <a:moveTo>
                    <a:pt x="25400" y="347980"/>
                  </a:moveTo>
                  <a:lnTo>
                    <a:pt x="0" y="347980"/>
                  </a:lnTo>
                  <a:lnTo>
                    <a:pt x="0" y="354329"/>
                  </a:lnTo>
                  <a:lnTo>
                    <a:pt x="25400" y="354329"/>
                  </a:lnTo>
                  <a:lnTo>
                    <a:pt x="25400" y="347980"/>
                  </a:lnTo>
                  <a:close/>
                </a:path>
                <a:path w="25400" h="594360">
                  <a:moveTo>
                    <a:pt x="25400" y="354330"/>
                  </a:moveTo>
                  <a:lnTo>
                    <a:pt x="0" y="354330"/>
                  </a:lnTo>
                  <a:lnTo>
                    <a:pt x="0" y="360679"/>
                  </a:lnTo>
                  <a:lnTo>
                    <a:pt x="25400" y="360679"/>
                  </a:lnTo>
                  <a:lnTo>
                    <a:pt x="25400" y="354330"/>
                  </a:lnTo>
                  <a:close/>
                </a:path>
                <a:path w="25400" h="594360">
                  <a:moveTo>
                    <a:pt x="25400" y="360680"/>
                  </a:moveTo>
                  <a:lnTo>
                    <a:pt x="0" y="360680"/>
                  </a:lnTo>
                  <a:lnTo>
                    <a:pt x="0" y="367029"/>
                  </a:lnTo>
                  <a:lnTo>
                    <a:pt x="25400" y="367029"/>
                  </a:lnTo>
                  <a:lnTo>
                    <a:pt x="25400" y="360680"/>
                  </a:lnTo>
                  <a:close/>
                </a:path>
                <a:path w="25400" h="594360">
                  <a:moveTo>
                    <a:pt x="25400" y="367030"/>
                  </a:moveTo>
                  <a:lnTo>
                    <a:pt x="0" y="367030"/>
                  </a:lnTo>
                  <a:lnTo>
                    <a:pt x="0" y="373379"/>
                  </a:lnTo>
                  <a:lnTo>
                    <a:pt x="25400" y="373379"/>
                  </a:lnTo>
                  <a:lnTo>
                    <a:pt x="25400" y="367030"/>
                  </a:lnTo>
                  <a:close/>
                </a:path>
                <a:path w="25400" h="594360">
                  <a:moveTo>
                    <a:pt x="25400" y="373380"/>
                  </a:moveTo>
                  <a:lnTo>
                    <a:pt x="0" y="373380"/>
                  </a:lnTo>
                  <a:lnTo>
                    <a:pt x="0" y="379729"/>
                  </a:lnTo>
                  <a:lnTo>
                    <a:pt x="25400" y="379729"/>
                  </a:lnTo>
                  <a:lnTo>
                    <a:pt x="25400" y="373380"/>
                  </a:lnTo>
                  <a:close/>
                </a:path>
                <a:path w="25400" h="594360">
                  <a:moveTo>
                    <a:pt x="25400" y="379730"/>
                  </a:moveTo>
                  <a:lnTo>
                    <a:pt x="0" y="379730"/>
                  </a:lnTo>
                  <a:lnTo>
                    <a:pt x="0" y="386079"/>
                  </a:lnTo>
                  <a:lnTo>
                    <a:pt x="25400" y="386079"/>
                  </a:lnTo>
                  <a:lnTo>
                    <a:pt x="25400" y="379730"/>
                  </a:lnTo>
                  <a:close/>
                </a:path>
                <a:path w="25400" h="594360">
                  <a:moveTo>
                    <a:pt x="25400" y="386080"/>
                  </a:moveTo>
                  <a:lnTo>
                    <a:pt x="0" y="386080"/>
                  </a:lnTo>
                  <a:lnTo>
                    <a:pt x="0" y="392429"/>
                  </a:lnTo>
                  <a:lnTo>
                    <a:pt x="25400" y="392429"/>
                  </a:lnTo>
                  <a:lnTo>
                    <a:pt x="25400" y="386080"/>
                  </a:lnTo>
                  <a:close/>
                </a:path>
                <a:path w="25400" h="594360">
                  <a:moveTo>
                    <a:pt x="25400" y="392430"/>
                  </a:moveTo>
                  <a:lnTo>
                    <a:pt x="0" y="392430"/>
                  </a:lnTo>
                  <a:lnTo>
                    <a:pt x="0" y="398779"/>
                  </a:lnTo>
                  <a:lnTo>
                    <a:pt x="25400" y="398779"/>
                  </a:lnTo>
                  <a:lnTo>
                    <a:pt x="25400" y="392430"/>
                  </a:lnTo>
                  <a:close/>
                </a:path>
                <a:path w="25400" h="594360">
                  <a:moveTo>
                    <a:pt x="25400" y="398780"/>
                  </a:moveTo>
                  <a:lnTo>
                    <a:pt x="0" y="398780"/>
                  </a:lnTo>
                  <a:lnTo>
                    <a:pt x="0" y="405129"/>
                  </a:lnTo>
                  <a:lnTo>
                    <a:pt x="25400" y="405129"/>
                  </a:lnTo>
                  <a:lnTo>
                    <a:pt x="25400" y="398780"/>
                  </a:lnTo>
                  <a:close/>
                </a:path>
                <a:path w="25400" h="594360">
                  <a:moveTo>
                    <a:pt x="25400" y="405130"/>
                  </a:moveTo>
                  <a:lnTo>
                    <a:pt x="0" y="405130"/>
                  </a:lnTo>
                  <a:lnTo>
                    <a:pt x="0" y="424179"/>
                  </a:lnTo>
                  <a:lnTo>
                    <a:pt x="25400" y="424179"/>
                  </a:lnTo>
                  <a:lnTo>
                    <a:pt x="25400" y="405130"/>
                  </a:lnTo>
                  <a:close/>
                </a:path>
                <a:path w="25400" h="594360">
                  <a:moveTo>
                    <a:pt x="25400" y="424180"/>
                  </a:moveTo>
                  <a:lnTo>
                    <a:pt x="0" y="424180"/>
                  </a:lnTo>
                  <a:lnTo>
                    <a:pt x="0" y="430529"/>
                  </a:lnTo>
                  <a:lnTo>
                    <a:pt x="25400" y="430529"/>
                  </a:lnTo>
                  <a:lnTo>
                    <a:pt x="25400" y="424180"/>
                  </a:lnTo>
                  <a:close/>
                </a:path>
                <a:path w="25400" h="594360">
                  <a:moveTo>
                    <a:pt x="25400" y="430530"/>
                  </a:moveTo>
                  <a:lnTo>
                    <a:pt x="0" y="430530"/>
                  </a:lnTo>
                  <a:lnTo>
                    <a:pt x="0" y="468629"/>
                  </a:lnTo>
                  <a:lnTo>
                    <a:pt x="25400" y="468629"/>
                  </a:lnTo>
                  <a:lnTo>
                    <a:pt x="25400" y="430530"/>
                  </a:lnTo>
                  <a:close/>
                </a:path>
                <a:path w="25400" h="594360">
                  <a:moveTo>
                    <a:pt x="25400" y="468630"/>
                  </a:moveTo>
                  <a:lnTo>
                    <a:pt x="0" y="468630"/>
                  </a:lnTo>
                  <a:lnTo>
                    <a:pt x="0" y="474979"/>
                  </a:lnTo>
                  <a:lnTo>
                    <a:pt x="25400" y="474979"/>
                  </a:lnTo>
                  <a:lnTo>
                    <a:pt x="25400" y="468630"/>
                  </a:lnTo>
                  <a:close/>
                </a:path>
                <a:path w="25400" h="594360">
                  <a:moveTo>
                    <a:pt x="25400" y="474980"/>
                  </a:moveTo>
                  <a:lnTo>
                    <a:pt x="0" y="474980"/>
                  </a:lnTo>
                  <a:lnTo>
                    <a:pt x="0" y="487679"/>
                  </a:lnTo>
                  <a:lnTo>
                    <a:pt x="25400" y="487679"/>
                  </a:lnTo>
                  <a:lnTo>
                    <a:pt x="25400" y="474980"/>
                  </a:lnTo>
                  <a:close/>
                </a:path>
                <a:path w="25400" h="594360">
                  <a:moveTo>
                    <a:pt x="25400" y="487680"/>
                  </a:moveTo>
                  <a:lnTo>
                    <a:pt x="0" y="487680"/>
                  </a:lnTo>
                  <a:lnTo>
                    <a:pt x="0" y="494029"/>
                  </a:lnTo>
                  <a:lnTo>
                    <a:pt x="25400" y="494029"/>
                  </a:lnTo>
                  <a:lnTo>
                    <a:pt x="25400" y="487680"/>
                  </a:lnTo>
                  <a:close/>
                </a:path>
                <a:path w="25400" h="594360">
                  <a:moveTo>
                    <a:pt x="25400" y="494030"/>
                  </a:moveTo>
                  <a:lnTo>
                    <a:pt x="0" y="494030"/>
                  </a:lnTo>
                  <a:lnTo>
                    <a:pt x="0" y="506729"/>
                  </a:lnTo>
                  <a:lnTo>
                    <a:pt x="25400" y="506729"/>
                  </a:lnTo>
                  <a:lnTo>
                    <a:pt x="25400" y="494030"/>
                  </a:lnTo>
                  <a:close/>
                </a:path>
                <a:path w="25400" h="594360">
                  <a:moveTo>
                    <a:pt x="25400" y="506730"/>
                  </a:moveTo>
                  <a:lnTo>
                    <a:pt x="0" y="506730"/>
                  </a:lnTo>
                  <a:lnTo>
                    <a:pt x="0" y="513079"/>
                  </a:lnTo>
                  <a:lnTo>
                    <a:pt x="25400" y="513079"/>
                  </a:lnTo>
                  <a:lnTo>
                    <a:pt x="25400" y="506730"/>
                  </a:lnTo>
                  <a:close/>
                </a:path>
                <a:path w="25400" h="594360">
                  <a:moveTo>
                    <a:pt x="25400" y="513080"/>
                  </a:moveTo>
                  <a:lnTo>
                    <a:pt x="0" y="513080"/>
                  </a:lnTo>
                  <a:lnTo>
                    <a:pt x="0" y="525779"/>
                  </a:lnTo>
                  <a:lnTo>
                    <a:pt x="25400" y="525779"/>
                  </a:lnTo>
                  <a:lnTo>
                    <a:pt x="25400" y="513080"/>
                  </a:lnTo>
                  <a:close/>
                </a:path>
                <a:path w="25400" h="594360">
                  <a:moveTo>
                    <a:pt x="25400" y="525780"/>
                  </a:moveTo>
                  <a:lnTo>
                    <a:pt x="0" y="525780"/>
                  </a:lnTo>
                  <a:lnTo>
                    <a:pt x="0" y="532129"/>
                  </a:lnTo>
                  <a:lnTo>
                    <a:pt x="25400" y="532129"/>
                  </a:lnTo>
                  <a:lnTo>
                    <a:pt x="25400" y="525780"/>
                  </a:lnTo>
                  <a:close/>
                </a:path>
                <a:path w="25400" h="594360">
                  <a:moveTo>
                    <a:pt x="25400" y="532130"/>
                  </a:moveTo>
                  <a:lnTo>
                    <a:pt x="0" y="532130"/>
                  </a:lnTo>
                  <a:lnTo>
                    <a:pt x="0" y="538479"/>
                  </a:lnTo>
                  <a:lnTo>
                    <a:pt x="25400" y="538479"/>
                  </a:lnTo>
                  <a:lnTo>
                    <a:pt x="25400" y="532130"/>
                  </a:lnTo>
                  <a:close/>
                </a:path>
                <a:path w="25400" h="594360">
                  <a:moveTo>
                    <a:pt x="25400" y="538480"/>
                  </a:moveTo>
                  <a:lnTo>
                    <a:pt x="0" y="538480"/>
                  </a:lnTo>
                  <a:lnTo>
                    <a:pt x="0" y="544829"/>
                  </a:lnTo>
                  <a:lnTo>
                    <a:pt x="25400" y="544829"/>
                  </a:lnTo>
                  <a:lnTo>
                    <a:pt x="25400" y="538480"/>
                  </a:lnTo>
                  <a:close/>
                </a:path>
                <a:path w="25400" h="594360">
                  <a:moveTo>
                    <a:pt x="25400" y="544830"/>
                  </a:moveTo>
                  <a:lnTo>
                    <a:pt x="0" y="544830"/>
                  </a:lnTo>
                  <a:lnTo>
                    <a:pt x="0" y="551179"/>
                  </a:lnTo>
                  <a:lnTo>
                    <a:pt x="25400" y="551179"/>
                  </a:lnTo>
                  <a:lnTo>
                    <a:pt x="25400" y="544830"/>
                  </a:lnTo>
                  <a:close/>
                </a:path>
                <a:path w="25400" h="594360">
                  <a:moveTo>
                    <a:pt x="25400" y="551180"/>
                  </a:moveTo>
                  <a:lnTo>
                    <a:pt x="0" y="551180"/>
                  </a:lnTo>
                  <a:lnTo>
                    <a:pt x="0" y="557529"/>
                  </a:lnTo>
                  <a:lnTo>
                    <a:pt x="25400" y="557529"/>
                  </a:lnTo>
                  <a:lnTo>
                    <a:pt x="25400" y="551180"/>
                  </a:lnTo>
                  <a:close/>
                </a:path>
                <a:path w="25400" h="594360">
                  <a:moveTo>
                    <a:pt x="25400" y="557530"/>
                  </a:moveTo>
                  <a:lnTo>
                    <a:pt x="0" y="557530"/>
                  </a:lnTo>
                  <a:lnTo>
                    <a:pt x="0" y="563879"/>
                  </a:lnTo>
                  <a:lnTo>
                    <a:pt x="25400" y="563879"/>
                  </a:lnTo>
                  <a:lnTo>
                    <a:pt x="25400" y="557530"/>
                  </a:lnTo>
                  <a:close/>
                </a:path>
                <a:path w="25400" h="594360">
                  <a:moveTo>
                    <a:pt x="25400" y="563880"/>
                  </a:moveTo>
                  <a:lnTo>
                    <a:pt x="0" y="563880"/>
                  </a:lnTo>
                  <a:lnTo>
                    <a:pt x="0" y="570229"/>
                  </a:lnTo>
                  <a:lnTo>
                    <a:pt x="25400" y="570229"/>
                  </a:lnTo>
                  <a:lnTo>
                    <a:pt x="25400" y="563880"/>
                  </a:lnTo>
                  <a:close/>
                </a:path>
                <a:path w="25400" h="594360">
                  <a:moveTo>
                    <a:pt x="25400" y="570230"/>
                  </a:moveTo>
                  <a:lnTo>
                    <a:pt x="0" y="570230"/>
                  </a:lnTo>
                  <a:lnTo>
                    <a:pt x="0" y="576579"/>
                  </a:lnTo>
                  <a:lnTo>
                    <a:pt x="25400" y="576579"/>
                  </a:lnTo>
                  <a:lnTo>
                    <a:pt x="25400" y="570230"/>
                  </a:lnTo>
                  <a:close/>
                </a:path>
                <a:path w="25400" h="594360">
                  <a:moveTo>
                    <a:pt x="25400" y="576580"/>
                  </a:moveTo>
                  <a:lnTo>
                    <a:pt x="0" y="576580"/>
                  </a:lnTo>
                  <a:lnTo>
                    <a:pt x="0" y="580389"/>
                  </a:lnTo>
                  <a:lnTo>
                    <a:pt x="2540" y="580389"/>
                  </a:lnTo>
                  <a:lnTo>
                    <a:pt x="2540" y="581659"/>
                  </a:lnTo>
                  <a:lnTo>
                    <a:pt x="5080" y="581659"/>
                  </a:lnTo>
                  <a:lnTo>
                    <a:pt x="5080" y="582929"/>
                  </a:lnTo>
                  <a:lnTo>
                    <a:pt x="25400" y="582929"/>
                  </a:lnTo>
                  <a:lnTo>
                    <a:pt x="25400" y="576580"/>
                  </a:lnTo>
                  <a:close/>
                </a:path>
                <a:path w="25400" h="594360">
                  <a:moveTo>
                    <a:pt x="25400" y="582930"/>
                  </a:moveTo>
                  <a:lnTo>
                    <a:pt x="6350" y="582930"/>
                  </a:lnTo>
                  <a:lnTo>
                    <a:pt x="6350" y="584200"/>
                  </a:lnTo>
                  <a:lnTo>
                    <a:pt x="8890" y="584200"/>
                  </a:lnTo>
                  <a:lnTo>
                    <a:pt x="8890" y="585469"/>
                  </a:lnTo>
                  <a:lnTo>
                    <a:pt x="10160" y="585469"/>
                  </a:lnTo>
                  <a:lnTo>
                    <a:pt x="10160" y="586739"/>
                  </a:lnTo>
                  <a:lnTo>
                    <a:pt x="12700" y="586739"/>
                  </a:lnTo>
                  <a:lnTo>
                    <a:pt x="12700" y="588009"/>
                  </a:lnTo>
                  <a:lnTo>
                    <a:pt x="15240" y="588009"/>
                  </a:lnTo>
                  <a:lnTo>
                    <a:pt x="15240" y="589279"/>
                  </a:lnTo>
                  <a:lnTo>
                    <a:pt x="25400" y="589279"/>
                  </a:lnTo>
                  <a:lnTo>
                    <a:pt x="25400" y="582930"/>
                  </a:lnTo>
                  <a:close/>
                </a:path>
                <a:path w="25400" h="594360">
                  <a:moveTo>
                    <a:pt x="25400" y="589280"/>
                  </a:moveTo>
                  <a:lnTo>
                    <a:pt x="16510" y="589280"/>
                  </a:lnTo>
                  <a:lnTo>
                    <a:pt x="16510" y="590550"/>
                  </a:lnTo>
                  <a:lnTo>
                    <a:pt x="19050" y="590550"/>
                  </a:lnTo>
                  <a:lnTo>
                    <a:pt x="19050" y="591819"/>
                  </a:lnTo>
                  <a:lnTo>
                    <a:pt x="21590" y="591819"/>
                  </a:lnTo>
                  <a:lnTo>
                    <a:pt x="21590" y="593089"/>
                  </a:lnTo>
                  <a:lnTo>
                    <a:pt x="22860" y="593089"/>
                  </a:lnTo>
                  <a:lnTo>
                    <a:pt x="22860" y="594359"/>
                  </a:lnTo>
                  <a:lnTo>
                    <a:pt x="25400" y="594359"/>
                  </a:lnTo>
                  <a:lnTo>
                    <a:pt x="25400" y="589280"/>
                  </a:lnTo>
                  <a:close/>
                </a:path>
              </a:pathLst>
            </a:custGeom>
            <a:solidFill>
              <a:srgbClr val="8FA5E6"/>
            </a:solidFill>
          </p:spPr>
          <p:txBody>
            <a:bodyPr wrap="square" lIns="0" tIns="0" rIns="0" bIns="0" rtlCol="0"/>
            <a:lstStyle/>
            <a:p>
              <a:endParaRPr/>
            </a:p>
          </p:txBody>
        </p:sp>
        <p:sp>
          <p:nvSpPr>
            <p:cNvPr id="660" name="object 660"/>
            <p:cNvSpPr/>
            <p:nvPr/>
          </p:nvSpPr>
          <p:spPr>
            <a:xfrm>
              <a:off x="740410" y="4552950"/>
              <a:ext cx="25400" cy="582930"/>
            </a:xfrm>
            <a:custGeom>
              <a:avLst/>
              <a:gdLst/>
              <a:ahLst/>
              <a:cxnLst/>
              <a:rect l="l" t="t" r="r" b="b"/>
              <a:pathLst>
                <a:path w="25400" h="582929">
                  <a:moveTo>
                    <a:pt x="6350" y="0"/>
                  </a:moveTo>
                  <a:lnTo>
                    <a:pt x="0" y="0"/>
                  </a:lnTo>
                  <a:lnTo>
                    <a:pt x="0" y="2539"/>
                  </a:lnTo>
                  <a:lnTo>
                    <a:pt x="13970" y="2539"/>
                  </a:lnTo>
                  <a:lnTo>
                    <a:pt x="13970" y="1269"/>
                  </a:lnTo>
                  <a:lnTo>
                    <a:pt x="6350" y="1269"/>
                  </a:lnTo>
                  <a:lnTo>
                    <a:pt x="6350" y="0"/>
                  </a:lnTo>
                  <a:close/>
                </a:path>
                <a:path w="25400" h="582929">
                  <a:moveTo>
                    <a:pt x="20320" y="2540"/>
                  </a:moveTo>
                  <a:lnTo>
                    <a:pt x="0" y="2540"/>
                  </a:lnTo>
                  <a:lnTo>
                    <a:pt x="0" y="15239"/>
                  </a:lnTo>
                  <a:lnTo>
                    <a:pt x="25400" y="15239"/>
                  </a:lnTo>
                  <a:lnTo>
                    <a:pt x="25400" y="3810"/>
                  </a:lnTo>
                  <a:lnTo>
                    <a:pt x="20320" y="3810"/>
                  </a:lnTo>
                  <a:lnTo>
                    <a:pt x="20320" y="2540"/>
                  </a:lnTo>
                  <a:close/>
                </a:path>
                <a:path w="25400" h="582929">
                  <a:moveTo>
                    <a:pt x="25400" y="15240"/>
                  </a:moveTo>
                  <a:lnTo>
                    <a:pt x="0" y="15240"/>
                  </a:lnTo>
                  <a:lnTo>
                    <a:pt x="0" y="21589"/>
                  </a:lnTo>
                  <a:lnTo>
                    <a:pt x="25400" y="21589"/>
                  </a:lnTo>
                  <a:lnTo>
                    <a:pt x="25400" y="15240"/>
                  </a:lnTo>
                  <a:close/>
                </a:path>
                <a:path w="25400" h="582929">
                  <a:moveTo>
                    <a:pt x="25400" y="21590"/>
                  </a:moveTo>
                  <a:lnTo>
                    <a:pt x="0" y="21590"/>
                  </a:lnTo>
                  <a:lnTo>
                    <a:pt x="0" y="27939"/>
                  </a:lnTo>
                  <a:lnTo>
                    <a:pt x="25400" y="27939"/>
                  </a:lnTo>
                  <a:lnTo>
                    <a:pt x="25400" y="21590"/>
                  </a:lnTo>
                  <a:close/>
                </a:path>
                <a:path w="25400" h="582929">
                  <a:moveTo>
                    <a:pt x="25400" y="27940"/>
                  </a:moveTo>
                  <a:lnTo>
                    <a:pt x="0" y="27940"/>
                  </a:lnTo>
                  <a:lnTo>
                    <a:pt x="0" y="34289"/>
                  </a:lnTo>
                  <a:lnTo>
                    <a:pt x="25400" y="34289"/>
                  </a:lnTo>
                  <a:lnTo>
                    <a:pt x="25400" y="27940"/>
                  </a:lnTo>
                  <a:close/>
                </a:path>
                <a:path w="25400" h="582929">
                  <a:moveTo>
                    <a:pt x="25400" y="34290"/>
                  </a:moveTo>
                  <a:lnTo>
                    <a:pt x="0" y="34290"/>
                  </a:lnTo>
                  <a:lnTo>
                    <a:pt x="0" y="40639"/>
                  </a:lnTo>
                  <a:lnTo>
                    <a:pt x="25400" y="40639"/>
                  </a:lnTo>
                  <a:lnTo>
                    <a:pt x="25400" y="34290"/>
                  </a:lnTo>
                  <a:close/>
                </a:path>
                <a:path w="25400" h="582929">
                  <a:moveTo>
                    <a:pt x="25400" y="40640"/>
                  </a:moveTo>
                  <a:lnTo>
                    <a:pt x="0" y="40640"/>
                  </a:lnTo>
                  <a:lnTo>
                    <a:pt x="0" y="46989"/>
                  </a:lnTo>
                  <a:lnTo>
                    <a:pt x="25400" y="46989"/>
                  </a:lnTo>
                  <a:lnTo>
                    <a:pt x="25400" y="40640"/>
                  </a:lnTo>
                  <a:close/>
                </a:path>
                <a:path w="25400" h="582929">
                  <a:moveTo>
                    <a:pt x="25400" y="46990"/>
                  </a:moveTo>
                  <a:lnTo>
                    <a:pt x="0" y="46990"/>
                  </a:lnTo>
                  <a:lnTo>
                    <a:pt x="0" y="53339"/>
                  </a:lnTo>
                  <a:lnTo>
                    <a:pt x="25400" y="53339"/>
                  </a:lnTo>
                  <a:lnTo>
                    <a:pt x="25400" y="46990"/>
                  </a:lnTo>
                  <a:close/>
                </a:path>
                <a:path w="25400" h="582929">
                  <a:moveTo>
                    <a:pt x="25400" y="53340"/>
                  </a:moveTo>
                  <a:lnTo>
                    <a:pt x="0" y="53340"/>
                  </a:lnTo>
                  <a:lnTo>
                    <a:pt x="0" y="59689"/>
                  </a:lnTo>
                  <a:lnTo>
                    <a:pt x="25400" y="59689"/>
                  </a:lnTo>
                  <a:lnTo>
                    <a:pt x="25400" y="53340"/>
                  </a:lnTo>
                  <a:close/>
                </a:path>
                <a:path w="25400" h="582929">
                  <a:moveTo>
                    <a:pt x="25400" y="59690"/>
                  </a:moveTo>
                  <a:lnTo>
                    <a:pt x="0" y="59690"/>
                  </a:lnTo>
                  <a:lnTo>
                    <a:pt x="0" y="66039"/>
                  </a:lnTo>
                  <a:lnTo>
                    <a:pt x="25400" y="66039"/>
                  </a:lnTo>
                  <a:lnTo>
                    <a:pt x="25400" y="59690"/>
                  </a:lnTo>
                  <a:close/>
                </a:path>
                <a:path w="25400" h="582929">
                  <a:moveTo>
                    <a:pt x="25400" y="66040"/>
                  </a:moveTo>
                  <a:lnTo>
                    <a:pt x="0" y="66040"/>
                  </a:lnTo>
                  <a:lnTo>
                    <a:pt x="0" y="72389"/>
                  </a:lnTo>
                  <a:lnTo>
                    <a:pt x="25400" y="72389"/>
                  </a:lnTo>
                  <a:lnTo>
                    <a:pt x="25400" y="66040"/>
                  </a:lnTo>
                  <a:close/>
                </a:path>
                <a:path w="25400" h="582929">
                  <a:moveTo>
                    <a:pt x="25400" y="72390"/>
                  </a:moveTo>
                  <a:lnTo>
                    <a:pt x="0" y="72390"/>
                  </a:lnTo>
                  <a:lnTo>
                    <a:pt x="0" y="78739"/>
                  </a:lnTo>
                  <a:lnTo>
                    <a:pt x="25400" y="78739"/>
                  </a:lnTo>
                  <a:lnTo>
                    <a:pt x="25400" y="72390"/>
                  </a:lnTo>
                  <a:close/>
                </a:path>
                <a:path w="25400" h="582929">
                  <a:moveTo>
                    <a:pt x="25400" y="78740"/>
                  </a:moveTo>
                  <a:lnTo>
                    <a:pt x="0" y="78740"/>
                  </a:lnTo>
                  <a:lnTo>
                    <a:pt x="0" y="91439"/>
                  </a:lnTo>
                  <a:lnTo>
                    <a:pt x="25400" y="91439"/>
                  </a:lnTo>
                  <a:lnTo>
                    <a:pt x="25400" y="78740"/>
                  </a:lnTo>
                  <a:close/>
                </a:path>
                <a:path w="25400" h="582929">
                  <a:moveTo>
                    <a:pt x="25400" y="91440"/>
                  </a:moveTo>
                  <a:lnTo>
                    <a:pt x="0" y="91440"/>
                  </a:lnTo>
                  <a:lnTo>
                    <a:pt x="0" y="97789"/>
                  </a:lnTo>
                  <a:lnTo>
                    <a:pt x="25400" y="97789"/>
                  </a:lnTo>
                  <a:lnTo>
                    <a:pt x="25400" y="91440"/>
                  </a:lnTo>
                  <a:close/>
                </a:path>
                <a:path w="25400" h="582929">
                  <a:moveTo>
                    <a:pt x="25400" y="97790"/>
                  </a:moveTo>
                  <a:lnTo>
                    <a:pt x="0" y="97790"/>
                  </a:lnTo>
                  <a:lnTo>
                    <a:pt x="0" y="104139"/>
                  </a:lnTo>
                  <a:lnTo>
                    <a:pt x="25400" y="104139"/>
                  </a:lnTo>
                  <a:lnTo>
                    <a:pt x="25400" y="97790"/>
                  </a:lnTo>
                  <a:close/>
                </a:path>
                <a:path w="25400" h="582929">
                  <a:moveTo>
                    <a:pt x="25400" y="104140"/>
                  </a:moveTo>
                  <a:lnTo>
                    <a:pt x="0" y="104140"/>
                  </a:lnTo>
                  <a:lnTo>
                    <a:pt x="0" y="110489"/>
                  </a:lnTo>
                  <a:lnTo>
                    <a:pt x="25400" y="110489"/>
                  </a:lnTo>
                  <a:lnTo>
                    <a:pt x="25400" y="104140"/>
                  </a:lnTo>
                  <a:close/>
                </a:path>
                <a:path w="25400" h="582929">
                  <a:moveTo>
                    <a:pt x="25400" y="110490"/>
                  </a:moveTo>
                  <a:lnTo>
                    <a:pt x="0" y="110490"/>
                  </a:lnTo>
                  <a:lnTo>
                    <a:pt x="0" y="116839"/>
                  </a:lnTo>
                  <a:lnTo>
                    <a:pt x="25400" y="116839"/>
                  </a:lnTo>
                  <a:lnTo>
                    <a:pt x="25400" y="110490"/>
                  </a:lnTo>
                  <a:close/>
                </a:path>
                <a:path w="25400" h="582929">
                  <a:moveTo>
                    <a:pt x="25400" y="116840"/>
                  </a:moveTo>
                  <a:lnTo>
                    <a:pt x="0" y="116840"/>
                  </a:lnTo>
                  <a:lnTo>
                    <a:pt x="0" y="135889"/>
                  </a:lnTo>
                  <a:lnTo>
                    <a:pt x="25400" y="135889"/>
                  </a:lnTo>
                  <a:lnTo>
                    <a:pt x="25400" y="116840"/>
                  </a:lnTo>
                  <a:close/>
                </a:path>
                <a:path w="25400" h="582929">
                  <a:moveTo>
                    <a:pt x="25400" y="135890"/>
                  </a:moveTo>
                  <a:lnTo>
                    <a:pt x="0" y="135890"/>
                  </a:lnTo>
                  <a:lnTo>
                    <a:pt x="0" y="142239"/>
                  </a:lnTo>
                  <a:lnTo>
                    <a:pt x="25400" y="142239"/>
                  </a:lnTo>
                  <a:lnTo>
                    <a:pt x="25400" y="135890"/>
                  </a:lnTo>
                  <a:close/>
                </a:path>
                <a:path w="25400" h="582929">
                  <a:moveTo>
                    <a:pt x="25400" y="142240"/>
                  </a:moveTo>
                  <a:lnTo>
                    <a:pt x="0" y="142240"/>
                  </a:lnTo>
                  <a:lnTo>
                    <a:pt x="0" y="154939"/>
                  </a:lnTo>
                  <a:lnTo>
                    <a:pt x="25400" y="154939"/>
                  </a:lnTo>
                  <a:lnTo>
                    <a:pt x="25400" y="142240"/>
                  </a:lnTo>
                  <a:close/>
                </a:path>
                <a:path w="25400" h="582929">
                  <a:moveTo>
                    <a:pt x="25400" y="154940"/>
                  </a:moveTo>
                  <a:lnTo>
                    <a:pt x="0" y="154940"/>
                  </a:lnTo>
                  <a:lnTo>
                    <a:pt x="0" y="161289"/>
                  </a:lnTo>
                  <a:lnTo>
                    <a:pt x="25400" y="161289"/>
                  </a:lnTo>
                  <a:lnTo>
                    <a:pt x="25400" y="154940"/>
                  </a:lnTo>
                  <a:close/>
                </a:path>
                <a:path w="25400" h="582929">
                  <a:moveTo>
                    <a:pt x="25400" y="161290"/>
                  </a:moveTo>
                  <a:lnTo>
                    <a:pt x="0" y="161290"/>
                  </a:lnTo>
                  <a:lnTo>
                    <a:pt x="0" y="180339"/>
                  </a:lnTo>
                  <a:lnTo>
                    <a:pt x="25400" y="180339"/>
                  </a:lnTo>
                  <a:lnTo>
                    <a:pt x="25400" y="161290"/>
                  </a:lnTo>
                  <a:close/>
                </a:path>
                <a:path w="25400" h="582929">
                  <a:moveTo>
                    <a:pt x="25400" y="180340"/>
                  </a:moveTo>
                  <a:lnTo>
                    <a:pt x="0" y="180340"/>
                  </a:lnTo>
                  <a:lnTo>
                    <a:pt x="0" y="186689"/>
                  </a:lnTo>
                  <a:lnTo>
                    <a:pt x="25400" y="186689"/>
                  </a:lnTo>
                  <a:lnTo>
                    <a:pt x="25400" y="180340"/>
                  </a:lnTo>
                  <a:close/>
                </a:path>
                <a:path w="25400" h="582929">
                  <a:moveTo>
                    <a:pt x="25400" y="186690"/>
                  </a:moveTo>
                  <a:lnTo>
                    <a:pt x="0" y="186690"/>
                  </a:lnTo>
                  <a:lnTo>
                    <a:pt x="0" y="193039"/>
                  </a:lnTo>
                  <a:lnTo>
                    <a:pt x="25400" y="193039"/>
                  </a:lnTo>
                  <a:lnTo>
                    <a:pt x="25400" y="186690"/>
                  </a:lnTo>
                  <a:close/>
                </a:path>
                <a:path w="25400" h="582929">
                  <a:moveTo>
                    <a:pt x="25400" y="193040"/>
                  </a:moveTo>
                  <a:lnTo>
                    <a:pt x="0" y="193040"/>
                  </a:lnTo>
                  <a:lnTo>
                    <a:pt x="0" y="199389"/>
                  </a:lnTo>
                  <a:lnTo>
                    <a:pt x="25400" y="199389"/>
                  </a:lnTo>
                  <a:lnTo>
                    <a:pt x="25400" y="193040"/>
                  </a:lnTo>
                  <a:close/>
                </a:path>
                <a:path w="25400" h="582929">
                  <a:moveTo>
                    <a:pt x="25400" y="199390"/>
                  </a:moveTo>
                  <a:lnTo>
                    <a:pt x="0" y="199390"/>
                  </a:lnTo>
                  <a:lnTo>
                    <a:pt x="0" y="205739"/>
                  </a:lnTo>
                  <a:lnTo>
                    <a:pt x="25400" y="205739"/>
                  </a:lnTo>
                  <a:lnTo>
                    <a:pt x="25400" y="199390"/>
                  </a:lnTo>
                  <a:close/>
                </a:path>
                <a:path w="25400" h="582929">
                  <a:moveTo>
                    <a:pt x="25400" y="205740"/>
                  </a:moveTo>
                  <a:lnTo>
                    <a:pt x="0" y="205740"/>
                  </a:lnTo>
                  <a:lnTo>
                    <a:pt x="0" y="212089"/>
                  </a:lnTo>
                  <a:lnTo>
                    <a:pt x="25400" y="212089"/>
                  </a:lnTo>
                  <a:lnTo>
                    <a:pt x="25400" y="205740"/>
                  </a:lnTo>
                  <a:close/>
                </a:path>
                <a:path w="25400" h="582929">
                  <a:moveTo>
                    <a:pt x="25400" y="212090"/>
                  </a:moveTo>
                  <a:lnTo>
                    <a:pt x="0" y="212090"/>
                  </a:lnTo>
                  <a:lnTo>
                    <a:pt x="0" y="218439"/>
                  </a:lnTo>
                  <a:lnTo>
                    <a:pt x="25400" y="218439"/>
                  </a:lnTo>
                  <a:lnTo>
                    <a:pt x="25400" y="212090"/>
                  </a:lnTo>
                  <a:close/>
                </a:path>
                <a:path w="25400" h="582929">
                  <a:moveTo>
                    <a:pt x="25400" y="218440"/>
                  </a:moveTo>
                  <a:lnTo>
                    <a:pt x="0" y="218440"/>
                  </a:lnTo>
                  <a:lnTo>
                    <a:pt x="0" y="231139"/>
                  </a:lnTo>
                  <a:lnTo>
                    <a:pt x="25400" y="231139"/>
                  </a:lnTo>
                  <a:lnTo>
                    <a:pt x="25400" y="218440"/>
                  </a:lnTo>
                  <a:close/>
                </a:path>
                <a:path w="25400" h="582929">
                  <a:moveTo>
                    <a:pt x="25400" y="231140"/>
                  </a:moveTo>
                  <a:lnTo>
                    <a:pt x="0" y="231140"/>
                  </a:lnTo>
                  <a:lnTo>
                    <a:pt x="0" y="237489"/>
                  </a:lnTo>
                  <a:lnTo>
                    <a:pt x="25400" y="237489"/>
                  </a:lnTo>
                  <a:lnTo>
                    <a:pt x="25400" y="231140"/>
                  </a:lnTo>
                  <a:close/>
                </a:path>
                <a:path w="25400" h="582929">
                  <a:moveTo>
                    <a:pt x="25400" y="237490"/>
                  </a:moveTo>
                  <a:lnTo>
                    <a:pt x="0" y="237490"/>
                  </a:lnTo>
                  <a:lnTo>
                    <a:pt x="0" y="243839"/>
                  </a:lnTo>
                  <a:lnTo>
                    <a:pt x="25400" y="243839"/>
                  </a:lnTo>
                  <a:lnTo>
                    <a:pt x="25400" y="237490"/>
                  </a:lnTo>
                  <a:close/>
                </a:path>
                <a:path w="25400" h="582929">
                  <a:moveTo>
                    <a:pt x="25400" y="243840"/>
                  </a:moveTo>
                  <a:lnTo>
                    <a:pt x="0" y="243840"/>
                  </a:lnTo>
                  <a:lnTo>
                    <a:pt x="0" y="250189"/>
                  </a:lnTo>
                  <a:lnTo>
                    <a:pt x="25400" y="250189"/>
                  </a:lnTo>
                  <a:lnTo>
                    <a:pt x="25400" y="243840"/>
                  </a:lnTo>
                  <a:close/>
                </a:path>
                <a:path w="25400" h="582929">
                  <a:moveTo>
                    <a:pt x="25400" y="250190"/>
                  </a:moveTo>
                  <a:lnTo>
                    <a:pt x="0" y="250190"/>
                  </a:lnTo>
                  <a:lnTo>
                    <a:pt x="0" y="256539"/>
                  </a:lnTo>
                  <a:lnTo>
                    <a:pt x="25400" y="256539"/>
                  </a:lnTo>
                  <a:lnTo>
                    <a:pt x="25400" y="250190"/>
                  </a:lnTo>
                  <a:close/>
                </a:path>
                <a:path w="25400" h="582929">
                  <a:moveTo>
                    <a:pt x="25400" y="256540"/>
                  </a:moveTo>
                  <a:lnTo>
                    <a:pt x="0" y="256540"/>
                  </a:lnTo>
                  <a:lnTo>
                    <a:pt x="0" y="262889"/>
                  </a:lnTo>
                  <a:lnTo>
                    <a:pt x="25400" y="262889"/>
                  </a:lnTo>
                  <a:lnTo>
                    <a:pt x="25400" y="256540"/>
                  </a:lnTo>
                  <a:close/>
                </a:path>
                <a:path w="25400" h="582929">
                  <a:moveTo>
                    <a:pt x="25400" y="262890"/>
                  </a:moveTo>
                  <a:lnTo>
                    <a:pt x="0" y="262890"/>
                  </a:lnTo>
                  <a:lnTo>
                    <a:pt x="0" y="269239"/>
                  </a:lnTo>
                  <a:lnTo>
                    <a:pt x="25400" y="269239"/>
                  </a:lnTo>
                  <a:lnTo>
                    <a:pt x="25400" y="262890"/>
                  </a:lnTo>
                  <a:close/>
                </a:path>
                <a:path w="25400" h="582929">
                  <a:moveTo>
                    <a:pt x="25400" y="269240"/>
                  </a:moveTo>
                  <a:lnTo>
                    <a:pt x="0" y="269240"/>
                  </a:lnTo>
                  <a:lnTo>
                    <a:pt x="0" y="275589"/>
                  </a:lnTo>
                  <a:lnTo>
                    <a:pt x="25400" y="275589"/>
                  </a:lnTo>
                  <a:lnTo>
                    <a:pt x="25400" y="269240"/>
                  </a:lnTo>
                  <a:close/>
                </a:path>
                <a:path w="25400" h="582929">
                  <a:moveTo>
                    <a:pt x="25400" y="275590"/>
                  </a:moveTo>
                  <a:lnTo>
                    <a:pt x="0" y="275590"/>
                  </a:lnTo>
                  <a:lnTo>
                    <a:pt x="0" y="281939"/>
                  </a:lnTo>
                  <a:lnTo>
                    <a:pt x="25400" y="281939"/>
                  </a:lnTo>
                  <a:lnTo>
                    <a:pt x="25400" y="275590"/>
                  </a:lnTo>
                  <a:close/>
                </a:path>
                <a:path w="25400" h="582929">
                  <a:moveTo>
                    <a:pt x="25400" y="281940"/>
                  </a:moveTo>
                  <a:lnTo>
                    <a:pt x="0" y="281940"/>
                  </a:lnTo>
                  <a:lnTo>
                    <a:pt x="0" y="288289"/>
                  </a:lnTo>
                  <a:lnTo>
                    <a:pt x="25400" y="288289"/>
                  </a:lnTo>
                  <a:lnTo>
                    <a:pt x="25400" y="281940"/>
                  </a:lnTo>
                  <a:close/>
                </a:path>
                <a:path w="25400" h="582929">
                  <a:moveTo>
                    <a:pt x="25400" y="288290"/>
                  </a:moveTo>
                  <a:lnTo>
                    <a:pt x="0" y="288290"/>
                  </a:lnTo>
                  <a:lnTo>
                    <a:pt x="0" y="300989"/>
                  </a:lnTo>
                  <a:lnTo>
                    <a:pt x="25400" y="300989"/>
                  </a:lnTo>
                  <a:lnTo>
                    <a:pt x="25400" y="288290"/>
                  </a:lnTo>
                  <a:close/>
                </a:path>
                <a:path w="25400" h="582929">
                  <a:moveTo>
                    <a:pt x="25400" y="300990"/>
                  </a:moveTo>
                  <a:lnTo>
                    <a:pt x="0" y="300990"/>
                  </a:lnTo>
                  <a:lnTo>
                    <a:pt x="0" y="307339"/>
                  </a:lnTo>
                  <a:lnTo>
                    <a:pt x="25400" y="307339"/>
                  </a:lnTo>
                  <a:lnTo>
                    <a:pt x="25400" y="300990"/>
                  </a:lnTo>
                  <a:close/>
                </a:path>
                <a:path w="25400" h="582929">
                  <a:moveTo>
                    <a:pt x="25400" y="307340"/>
                  </a:moveTo>
                  <a:lnTo>
                    <a:pt x="0" y="307340"/>
                  </a:lnTo>
                  <a:lnTo>
                    <a:pt x="0" y="313689"/>
                  </a:lnTo>
                  <a:lnTo>
                    <a:pt x="25400" y="313689"/>
                  </a:lnTo>
                  <a:lnTo>
                    <a:pt x="25400" y="307340"/>
                  </a:lnTo>
                  <a:close/>
                </a:path>
                <a:path w="25400" h="582929">
                  <a:moveTo>
                    <a:pt x="25400" y="313690"/>
                  </a:moveTo>
                  <a:lnTo>
                    <a:pt x="0" y="313690"/>
                  </a:lnTo>
                  <a:lnTo>
                    <a:pt x="0" y="320039"/>
                  </a:lnTo>
                  <a:lnTo>
                    <a:pt x="25400" y="320039"/>
                  </a:lnTo>
                  <a:lnTo>
                    <a:pt x="25400" y="313690"/>
                  </a:lnTo>
                  <a:close/>
                </a:path>
                <a:path w="25400" h="582929">
                  <a:moveTo>
                    <a:pt x="25400" y="320040"/>
                  </a:moveTo>
                  <a:lnTo>
                    <a:pt x="0" y="320040"/>
                  </a:lnTo>
                  <a:lnTo>
                    <a:pt x="0" y="326389"/>
                  </a:lnTo>
                  <a:lnTo>
                    <a:pt x="25400" y="326389"/>
                  </a:lnTo>
                  <a:lnTo>
                    <a:pt x="25400" y="320040"/>
                  </a:lnTo>
                  <a:close/>
                </a:path>
                <a:path w="25400" h="582929">
                  <a:moveTo>
                    <a:pt x="25400" y="326390"/>
                  </a:moveTo>
                  <a:lnTo>
                    <a:pt x="0" y="326390"/>
                  </a:lnTo>
                  <a:lnTo>
                    <a:pt x="0" y="332739"/>
                  </a:lnTo>
                  <a:lnTo>
                    <a:pt x="25400" y="332739"/>
                  </a:lnTo>
                  <a:lnTo>
                    <a:pt x="25400" y="326390"/>
                  </a:lnTo>
                  <a:close/>
                </a:path>
                <a:path w="25400" h="582929">
                  <a:moveTo>
                    <a:pt x="25400" y="332740"/>
                  </a:moveTo>
                  <a:lnTo>
                    <a:pt x="0" y="332740"/>
                  </a:lnTo>
                  <a:lnTo>
                    <a:pt x="0" y="339089"/>
                  </a:lnTo>
                  <a:lnTo>
                    <a:pt x="25400" y="339089"/>
                  </a:lnTo>
                  <a:lnTo>
                    <a:pt x="25400" y="332740"/>
                  </a:lnTo>
                  <a:close/>
                </a:path>
                <a:path w="25400" h="582929">
                  <a:moveTo>
                    <a:pt x="25400" y="339090"/>
                  </a:moveTo>
                  <a:lnTo>
                    <a:pt x="0" y="339090"/>
                  </a:lnTo>
                  <a:lnTo>
                    <a:pt x="0" y="345439"/>
                  </a:lnTo>
                  <a:lnTo>
                    <a:pt x="25400" y="345439"/>
                  </a:lnTo>
                  <a:lnTo>
                    <a:pt x="25400" y="339090"/>
                  </a:lnTo>
                  <a:close/>
                </a:path>
                <a:path w="25400" h="582929">
                  <a:moveTo>
                    <a:pt x="25400" y="345440"/>
                  </a:moveTo>
                  <a:lnTo>
                    <a:pt x="0" y="345440"/>
                  </a:lnTo>
                  <a:lnTo>
                    <a:pt x="0" y="351789"/>
                  </a:lnTo>
                  <a:lnTo>
                    <a:pt x="25400" y="351789"/>
                  </a:lnTo>
                  <a:lnTo>
                    <a:pt x="25400" y="345440"/>
                  </a:lnTo>
                  <a:close/>
                </a:path>
                <a:path w="25400" h="582929">
                  <a:moveTo>
                    <a:pt x="25400" y="351790"/>
                  </a:moveTo>
                  <a:lnTo>
                    <a:pt x="0" y="351790"/>
                  </a:lnTo>
                  <a:lnTo>
                    <a:pt x="0" y="358139"/>
                  </a:lnTo>
                  <a:lnTo>
                    <a:pt x="25400" y="358139"/>
                  </a:lnTo>
                  <a:lnTo>
                    <a:pt x="25400" y="351790"/>
                  </a:lnTo>
                  <a:close/>
                </a:path>
                <a:path w="25400" h="582929">
                  <a:moveTo>
                    <a:pt x="25400" y="358140"/>
                  </a:moveTo>
                  <a:lnTo>
                    <a:pt x="0" y="358140"/>
                  </a:lnTo>
                  <a:lnTo>
                    <a:pt x="0" y="364489"/>
                  </a:lnTo>
                  <a:lnTo>
                    <a:pt x="25400" y="364489"/>
                  </a:lnTo>
                  <a:lnTo>
                    <a:pt x="25400" y="358140"/>
                  </a:lnTo>
                  <a:close/>
                </a:path>
                <a:path w="25400" h="582929">
                  <a:moveTo>
                    <a:pt x="25400" y="364490"/>
                  </a:moveTo>
                  <a:lnTo>
                    <a:pt x="0" y="364490"/>
                  </a:lnTo>
                  <a:lnTo>
                    <a:pt x="0" y="370839"/>
                  </a:lnTo>
                  <a:lnTo>
                    <a:pt x="25400" y="370839"/>
                  </a:lnTo>
                  <a:lnTo>
                    <a:pt x="25400" y="364490"/>
                  </a:lnTo>
                  <a:close/>
                </a:path>
                <a:path w="25400" h="582929">
                  <a:moveTo>
                    <a:pt x="25400" y="370840"/>
                  </a:moveTo>
                  <a:lnTo>
                    <a:pt x="0" y="370840"/>
                  </a:lnTo>
                  <a:lnTo>
                    <a:pt x="0" y="377189"/>
                  </a:lnTo>
                  <a:lnTo>
                    <a:pt x="25400" y="377189"/>
                  </a:lnTo>
                  <a:lnTo>
                    <a:pt x="25400" y="370840"/>
                  </a:lnTo>
                  <a:close/>
                </a:path>
                <a:path w="25400" h="582929">
                  <a:moveTo>
                    <a:pt x="25400" y="377190"/>
                  </a:moveTo>
                  <a:lnTo>
                    <a:pt x="0" y="377190"/>
                  </a:lnTo>
                  <a:lnTo>
                    <a:pt x="0" y="383539"/>
                  </a:lnTo>
                  <a:lnTo>
                    <a:pt x="25400" y="383539"/>
                  </a:lnTo>
                  <a:lnTo>
                    <a:pt x="25400" y="377190"/>
                  </a:lnTo>
                  <a:close/>
                </a:path>
                <a:path w="25400" h="582929">
                  <a:moveTo>
                    <a:pt x="25400" y="383540"/>
                  </a:moveTo>
                  <a:lnTo>
                    <a:pt x="0" y="383540"/>
                  </a:lnTo>
                  <a:lnTo>
                    <a:pt x="0" y="389889"/>
                  </a:lnTo>
                  <a:lnTo>
                    <a:pt x="25400" y="389889"/>
                  </a:lnTo>
                  <a:lnTo>
                    <a:pt x="25400" y="383540"/>
                  </a:lnTo>
                  <a:close/>
                </a:path>
                <a:path w="25400" h="582929">
                  <a:moveTo>
                    <a:pt x="25400" y="389890"/>
                  </a:moveTo>
                  <a:lnTo>
                    <a:pt x="0" y="389890"/>
                  </a:lnTo>
                  <a:lnTo>
                    <a:pt x="0" y="396239"/>
                  </a:lnTo>
                  <a:lnTo>
                    <a:pt x="25400" y="396239"/>
                  </a:lnTo>
                  <a:lnTo>
                    <a:pt x="25400" y="389890"/>
                  </a:lnTo>
                  <a:close/>
                </a:path>
                <a:path w="25400" h="582929">
                  <a:moveTo>
                    <a:pt x="25400" y="396240"/>
                  </a:moveTo>
                  <a:lnTo>
                    <a:pt x="0" y="396240"/>
                  </a:lnTo>
                  <a:lnTo>
                    <a:pt x="0" y="402589"/>
                  </a:lnTo>
                  <a:lnTo>
                    <a:pt x="25400" y="402589"/>
                  </a:lnTo>
                  <a:lnTo>
                    <a:pt x="25400" y="396240"/>
                  </a:lnTo>
                  <a:close/>
                </a:path>
                <a:path w="25400" h="582929">
                  <a:moveTo>
                    <a:pt x="25400" y="402590"/>
                  </a:moveTo>
                  <a:lnTo>
                    <a:pt x="0" y="402590"/>
                  </a:lnTo>
                  <a:lnTo>
                    <a:pt x="0" y="408939"/>
                  </a:lnTo>
                  <a:lnTo>
                    <a:pt x="25400" y="408939"/>
                  </a:lnTo>
                  <a:lnTo>
                    <a:pt x="25400" y="402590"/>
                  </a:lnTo>
                  <a:close/>
                </a:path>
                <a:path w="25400" h="582929">
                  <a:moveTo>
                    <a:pt x="25400" y="408940"/>
                  </a:moveTo>
                  <a:lnTo>
                    <a:pt x="0" y="408940"/>
                  </a:lnTo>
                  <a:lnTo>
                    <a:pt x="0" y="427989"/>
                  </a:lnTo>
                  <a:lnTo>
                    <a:pt x="25400" y="427989"/>
                  </a:lnTo>
                  <a:lnTo>
                    <a:pt x="25400" y="408940"/>
                  </a:lnTo>
                  <a:close/>
                </a:path>
                <a:path w="25400" h="582929">
                  <a:moveTo>
                    <a:pt x="25400" y="427990"/>
                  </a:moveTo>
                  <a:lnTo>
                    <a:pt x="0" y="427990"/>
                  </a:lnTo>
                  <a:lnTo>
                    <a:pt x="0" y="434339"/>
                  </a:lnTo>
                  <a:lnTo>
                    <a:pt x="25400" y="434339"/>
                  </a:lnTo>
                  <a:lnTo>
                    <a:pt x="25400" y="427990"/>
                  </a:lnTo>
                  <a:close/>
                </a:path>
                <a:path w="25400" h="582929">
                  <a:moveTo>
                    <a:pt x="25400" y="434340"/>
                  </a:moveTo>
                  <a:lnTo>
                    <a:pt x="0" y="434340"/>
                  </a:lnTo>
                  <a:lnTo>
                    <a:pt x="0" y="472439"/>
                  </a:lnTo>
                  <a:lnTo>
                    <a:pt x="25400" y="472439"/>
                  </a:lnTo>
                  <a:lnTo>
                    <a:pt x="25400" y="434340"/>
                  </a:lnTo>
                  <a:close/>
                </a:path>
                <a:path w="25400" h="582929">
                  <a:moveTo>
                    <a:pt x="25400" y="472440"/>
                  </a:moveTo>
                  <a:lnTo>
                    <a:pt x="0" y="472440"/>
                  </a:lnTo>
                  <a:lnTo>
                    <a:pt x="0" y="478789"/>
                  </a:lnTo>
                  <a:lnTo>
                    <a:pt x="25400" y="478789"/>
                  </a:lnTo>
                  <a:lnTo>
                    <a:pt x="25400" y="472440"/>
                  </a:lnTo>
                  <a:close/>
                </a:path>
                <a:path w="25400" h="582929">
                  <a:moveTo>
                    <a:pt x="25400" y="478790"/>
                  </a:moveTo>
                  <a:lnTo>
                    <a:pt x="0" y="478790"/>
                  </a:lnTo>
                  <a:lnTo>
                    <a:pt x="0" y="491489"/>
                  </a:lnTo>
                  <a:lnTo>
                    <a:pt x="25400" y="491489"/>
                  </a:lnTo>
                  <a:lnTo>
                    <a:pt x="25400" y="478790"/>
                  </a:lnTo>
                  <a:close/>
                </a:path>
                <a:path w="25400" h="582929">
                  <a:moveTo>
                    <a:pt x="25400" y="491490"/>
                  </a:moveTo>
                  <a:lnTo>
                    <a:pt x="0" y="491490"/>
                  </a:lnTo>
                  <a:lnTo>
                    <a:pt x="0" y="497839"/>
                  </a:lnTo>
                  <a:lnTo>
                    <a:pt x="25400" y="497839"/>
                  </a:lnTo>
                  <a:lnTo>
                    <a:pt x="25400" y="491490"/>
                  </a:lnTo>
                  <a:close/>
                </a:path>
                <a:path w="25400" h="582929">
                  <a:moveTo>
                    <a:pt x="25400" y="497840"/>
                  </a:moveTo>
                  <a:lnTo>
                    <a:pt x="0" y="497840"/>
                  </a:lnTo>
                  <a:lnTo>
                    <a:pt x="0" y="510539"/>
                  </a:lnTo>
                  <a:lnTo>
                    <a:pt x="25400" y="510539"/>
                  </a:lnTo>
                  <a:lnTo>
                    <a:pt x="25400" y="497840"/>
                  </a:lnTo>
                  <a:close/>
                </a:path>
                <a:path w="25400" h="582929">
                  <a:moveTo>
                    <a:pt x="25400" y="510540"/>
                  </a:moveTo>
                  <a:lnTo>
                    <a:pt x="0" y="510540"/>
                  </a:lnTo>
                  <a:lnTo>
                    <a:pt x="0" y="516889"/>
                  </a:lnTo>
                  <a:lnTo>
                    <a:pt x="25400" y="516889"/>
                  </a:lnTo>
                  <a:lnTo>
                    <a:pt x="25400" y="510540"/>
                  </a:lnTo>
                  <a:close/>
                </a:path>
                <a:path w="25400" h="582929">
                  <a:moveTo>
                    <a:pt x="25400" y="516890"/>
                  </a:moveTo>
                  <a:lnTo>
                    <a:pt x="0" y="516890"/>
                  </a:lnTo>
                  <a:lnTo>
                    <a:pt x="0" y="529589"/>
                  </a:lnTo>
                  <a:lnTo>
                    <a:pt x="25400" y="529589"/>
                  </a:lnTo>
                  <a:lnTo>
                    <a:pt x="25400" y="516890"/>
                  </a:lnTo>
                  <a:close/>
                </a:path>
                <a:path w="25400" h="582929">
                  <a:moveTo>
                    <a:pt x="25400" y="529590"/>
                  </a:moveTo>
                  <a:lnTo>
                    <a:pt x="0" y="529590"/>
                  </a:lnTo>
                  <a:lnTo>
                    <a:pt x="0" y="535939"/>
                  </a:lnTo>
                  <a:lnTo>
                    <a:pt x="25400" y="535939"/>
                  </a:lnTo>
                  <a:lnTo>
                    <a:pt x="25400" y="529590"/>
                  </a:lnTo>
                  <a:close/>
                </a:path>
                <a:path w="25400" h="582929">
                  <a:moveTo>
                    <a:pt x="25400" y="535940"/>
                  </a:moveTo>
                  <a:lnTo>
                    <a:pt x="0" y="535940"/>
                  </a:lnTo>
                  <a:lnTo>
                    <a:pt x="0" y="542289"/>
                  </a:lnTo>
                  <a:lnTo>
                    <a:pt x="25400" y="542289"/>
                  </a:lnTo>
                  <a:lnTo>
                    <a:pt x="25400" y="535940"/>
                  </a:lnTo>
                  <a:close/>
                </a:path>
                <a:path w="25400" h="582929">
                  <a:moveTo>
                    <a:pt x="25400" y="542290"/>
                  </a:moveTo>
                  <a:lnTo>
                    <a:pt x="0" y="542290"/>
                  </a:lnTo>
                  <a:lnTo>
                    <a:pt x="0" y="548639"/>
                  </a:lnTo>
                  <a:lnTo>
                    <a:pt x="25400" y="548639"/>
                  </a:lnTo>
                  <a:lnTo>
                    <a:pt x="25400" y="542290"/>
                  </a:lnTo>
                  <a:close/>
                </a:path>
                <a:path w="25400" h="582929">
                  <a:moveTo>
                    <a:pt x="25400" y="548640"/>
                  </a:moveTo>
                  <a:lnTo>
                    <a:pt x="0" y="548640"/>
                  </a:lnTo>
                  <a:lnTo>
                    <a:pt x="0" y="554989"/>
                  </a:lnTo>
                  <a:lnTo>
                    <a:pt x="25400" y="554989"/>
                  </a:lnTo>
                  <a:lnTo>
                    <a:pt x="25400" y="548640"/>
                  </a:lnTo>
                  <a:close/>
                </a:path>
                <a:path w="25400" h="582929">
                  <a:moveTo>
                    <a:pt x="25400" y="554990"/>
                  </a:moveTo>
                  <a:lnTo>
                    <a:pt x="0" y="554990"/>
                  </a:lnTo>
                  <a:lnTo>
                    <a:pt x="0" y="561339"/>
                  </a:lnTo>
                  <a:lnTo>
                    <a:pt x="25400" y="561339"/>
                  </a:lnTo>
                  <a:lnTo>
                    <a:pt x="25400" y="554990"/>
                  </a:lnTo>
                  <a:close/>
                </a:path>
                <a:path w="25400" h="582929">
                  <a:moveTo>
                    <a:pt x="25400" y="561340"/>
                  </a:moveTo>
                  <a:lnTo>
                    <a:pt x="0" y="561340"/>
                  </a:lnTo>
                  <a:lnTo>
                    <a:pt x="0" y="567689"/>
                  </a:lnTo>
                  <a:lnTo>
                    <a:pt x="25400" y="567689"/>
                  </a:lnTo>
                  <a:lnTo>
                    <a:pt x="25400" y="561340"/>
                  </a:lnTo>
                  <a:close/>
                </a:path>
                <a:path w="25400" h="582929">
                  <a:moveTo>
                    <a:pt x="25400" y="567690"/>
                  </a:moveTo>
                  <a:lnTo>
                    <a:pt x="1270" y="567690"/>
                  </a:lnTo>
                  <a:lnTo>
                    <a:pt x="1270" y="568960"/>
                  </a:lnTo>
                  <a:lnTo>
                    <a:pt x="3810" y="568960"/>
                  </a:lnTo>
                  <a:lnTo>
                    <a:pt x="3810" y="570230"/>
                  </a:lnTo>
                  <a:lnTo>
                    <a:pt x="5080" y="570230"/>
                  </a:lnTo>
                  <a:lnTo>
                    <a:pt x="5080" y="571500"/>
                  </a:lnTo>
                  <a:lnTo>
                    <a:pt x="7620" y="571500"/>
                  </a:lnTo>
                  <a:lnTo>
                    <a:pt x="7620" y="572769"/>
                  </a:lnTo>
                  <a:lnTo>
                    <a:pt x="8890" y="572769"/>
                  </a:lnTo>
                  <a:lnTo>
                    <a:pt x="8890" y="574039"/>
                  </a:lnTo>
                  <a:lnTo>
                    <a:pt x="25400" y="574039"/>
                  </a:lnTo>
                  <a:lnTo>
                    <a:pt x="25400" y="567690"/>
                  </a:lnTo>
                  <a:close/>
                </a:path>
                <a:path w="25400" h="582929">
                  <a:moveTo>
                    <a:pt x="25400" y="574040"/>
                  </a:moveTo>
                  <a:lnTo>
                    <a:pt x="11430" y="574040"/>
                  </a:lnTo>
                  <a:lnTo>
                    <a:pt x="11430" y="575310"/>
                  </a:lnTo>
                  <a:lnTo>
                    <a:pt x="13970" y="575310"/>
                  </a:lnTo>
                  <a:lnTo>
                    <a:pt x="13970" y="576580"/>
                  </a:lnTo>
                  <a:lnTo>
                    <a:pt x="15240" y="576580"/>
                  </a:lnTo>
                  <a:lnTo>
                    <a:pt x="15240" y="577850"/>
                  </a:lnTo>
                  <a:lnTo>
                    <a:pt x="17780" y="577850"/>
                  </a:lnTo>
                  <a:lnTo>
                    <a:pt x="17780" y="579119"/>
                  </a:lnTo>
                  <a:lnTo>
                    <a:pt x="20320" y="579119"/>
                  </a:lnTo>
                  <a:lnTo>
                    <a:pt x="20320" y="580389"/>
                  </a:lnTo>
                  <a:lnTo>
                    <a:pt x="25400" y="580389"/>
                  </a:lnTo>
                  <a:lnTo>
                    <a:pt x="25400" y="574040"/>
                  </a:lnTo>
                  <a:close/>
                </a:path>
                <a:path w="25400" h="582929">
                  <a:moveTo>
                    <a:pt x="25400" y="580390"/>
                  </a:moveTo>
                  <a:lnTo>
                    <a:pt x="21590" y="580390"/>
                  </a:lnTo>
                  <a:lnTo>
                    <a:pt x="21590" y="581660"/>
                  </a:lnTo>
                  <a:lnTo>
                    <a:pt x="24130" y="581660"/>
                  </a:lnTo>
                  <a:lnTo>
                    <a:pt x="24130" y="582930"/>
                  </a:lnTo>
                  <a:lnTo>
                    <a:pt x="25400" y="582930"/>
                  </a:lnTo>
                  <a:lnTo>
                    <a:pt x="25400" y="580390"/>
                  </a:lnTo>
                  <a:close/>
                </a:path>
              </a:pathLst>
            </a:custGeom>
            <a:solidFill>
              <a:srgbClr val="90A6E7"/>
            </a:solidFill>
          </p:spPr>
          <p:txBody>
            <a:bodyPr wrap="square" lIns="0" tIns="0" rIns="0" bIns="0" rtlCol="0"/>
            <a:lstStyle/>
            <a:p>
              <a:endParaRPr/>
            </a:p>
          </p:txBody>
        </p:sp>
        <p:sp>
          <p:nvSpPr>
            <p:cNvPr id="661" name="object 661"/>
            <p:cNvSpPr/>
            <p:nvPr/>
          </p:nvSpPr>
          <p:spPr>
            <a:xfrm>
              <a:off x="713739" y="4547870"/>
              <a:ext cx="26670" cy="572770"/>
            </a:xfrm>
            <a:custGeom>
              <a:avLst/>
              <a:gdLst/>
              <a:ahLst/>
              <a:cxnLst/>
              <a:rect l="l" t="t" r="r" b="b"/>
              <a:pathLst>
                <a:path w="26670" h="572770">
                  <a:moveTo>
                    <a:pt x="3809" y="0"/>
                  </a:moveTo>
                  <a:lnTo>
                    <a:pt x="0" y="0"/>
                  </a:lnTo>
                  <a:lnTo>
                    <a:pt x="0" y="1269"/>
                  </a:lnTo>
                  <a:lnTo>
                    <a:pt x="3809" y="1269"/>
                  </a:lnTo>
                  <a:lnTo>
                    <a:pt x="3809" y="0"/>
                  </a:lnTo>
                  <a:close/>
                </a:path>
                <a:path w="26670" h="572770">
                  <a:moveTo>
                    <a:pt x="11429" y="1269"/>
                  </a:moveTo>
                  <a:lnTo>
                    <a:pt x="0" y="1269"/>
                  </a:lnTo>
                  <a:lnTo>
                    <a:pt x="0" y="7619"/>
                  </a:lnTo>
                  <a:lnTo>
                    <a:pt x="26669" y="7619"/>
                  </a:lnTo>
                  <a:lnTo>
                    <a:pt x="26669" y="5079"/>
                  </a:lnTo>
                  <a:lnTo>
                    <a:pt x="25399" y="5079"/>
                  </a:lnTo>
                  <a:lnTo>
                    <a:pt x="25399" y="3809"/>
                  </a:lnTo>
                  <a:lnTo>
                    <a:pt x="19049" y="3809"/>
                  </a:lnTo>
                  <a:lnTo>
                    <a:pt x="19049" y="2539"/>
                  </a:lnTo>
                  <a:lnTo>
                    <a:pt x="11429" y="2539"/>
                  </a:lnTo>
                  <a:lnTo>
                    <a:pt x="11429" y="1269"/>
                  </a:lnTo>
                  <a:close/>
                </a:path>
                <a:path w="26670" h="572770">
                  <a:moveTo>
                    <a:pt x="26669" y="7619"/>
                  </a:moveTo>
                  <a:lnTo>
                    <a:pt x="0" y="7619"/>
                  </a:lnTo>
                  <a:lnTo>
                    <a:pt x="0" y="20319"/>
                  </a:lnTo>
                  <a:lnTo>
                    <a:pt x="26669" y="20319"/>
                  </a:lnTo>
                  <a:lnTo>
                    <a:pt x="26669" y="7619"/>
                  </a:lnTo>
                  <a:close/>
                </a:path>
                <a:path w="26670" h="572770">
                  <a:moveTo>
                    <a:pt x="26669" y="20320"/>
                  </a:moveTo>
                  <a:lnTo>
                    <a:pt x="0" y="20320"/>
                  </a:lnTo>
                  <a:lnTo>
                    <a:pt x="0" y="26669"/>
                  </a:lnTo>
                  <a:lnTo>
                    <a:pt x="26669" y="26669"/>
                  </a:lnTo>
                  <a:lnTo>
                    <a:pt x="26669" y="20320"/>
                  </a:lnTo>
                  <a:close/>
                </a:path>
                <a:path w="26670" h="572770">
                  <a:moveTo>
                    <a:pt x="26669" y="26669"/>
                  </a:moveTo>
                  <a:lnTo>
                    <a:pt x="0" y="26669"/>
                  </a:lnTo>
                  <a:lnTo>
                    <a:pt x="0" y="33019"/>
                  </a:lnTo>
                  <a:lnTo>
                    <a:pt x="26669" y="33019"/>
                  </a:lnTo>
                  <a:lnTo>
                    <a:pt x="26669" y="26669"/>
                  </a:lnTo>
                  <a:close/>
                </a:path>
                <a:path w="26670" h="572770">
                  <a:moveTo>
                    <a:pt x="26669" y="33019"/>
                  </a:moveTo>
                  <a:lnTo>
                    <a:pt x="0" y="33019"/>
                  </a:lnTo>
                  <a:lnTo>
                    <a:pt x="0" y="39369"/>
                  </a:lnTo>
                  <a:lnTo>
                    <a:pt x="26669" y="39369"/>
                  </a:lnTo>
                  <a:lnTo>
                    <a:pt x="26669" y="33019"/>
                  </a:lnTo>
                  <a:close/>
                </a:path>
                <a:path w="26670" h="572770">
                  <a:moveTo>
                    <a:pt x="26669" y="39369"/>
                  </a:moveTo>
                  <a:lnTo>
                    <a:pt x="0" y="39369"/>
                  </a:lnTo>
                  <a:lnTo>
                    <a:pt x="0" y="45719"/>
                  </a:lnTo>
                  <a:lnTo>
                    <a:pt x="26669" y="45719"/>
                  </a:lnTo>
                  <a:lnTo>
                    <a:pt x="26669" y="39369"/>
                  </a:lnTo>
                  <a:close/>
                </a:path>
                <a:path w="26670" h="572770">
                  <a:moveTo>
                    <a:pt x="26669" y="45719"/>
                  </a:moveTo>
                  <a:lnTo>
                    <a:pt x="0" y="45719"/>
                  </a:lnTo>
                  <a:lnTo>
                    <a:pt x="0" y="52069"/>
                  </a:lnTo>
                  <a:lnTo>
                    <a:pt x="26669" y="52069"/>
                  </a:lnTo>
                  <a:lnTo>
                    <a:pt x="26669" y="45719"/>
                  </a:lnTo>
                  <a:close/>
                </a:path>
                <a:path w="26670" h="572770">
                  <a:moveTo>
                    <a:pt x="26669" y="52069"/>
                  </a:moveTo>
                  <a:lnTo>
                    <a:pt x="0" y="52069"/>
                  </a:lnTo>
                  <a:lnTo>
                    <a:pt x="0" y="58419"/>
                  </a:lnTo>
                  <a:lnTo>
                    <a:pt x="26669" y="58419"/>
                  </a:lnTo>
                  <a:lnTo>
                    <a:pt x="26669" y="52069"/>
                  </a:lnTo>
                  <a:close/>
                </a:path>
                <a:path w="26670" h="572770">
                  <a:moveTo>
                    <a:pt x="26669" y="58419"/>
                  </a:moveTo>
                  <a:lnTo>
                    <a:pt x="0" y="58419"/>
                  </a:lnTo>
                  <a:lnTo>
                    <a:pt x="0" y="64769"/>
                  </a:lnTo>
                  <a:lnTo>
                    <a:pt x="26669" y="64769"/>
                  </a:lnTo>
                  <a:lnTo>
                    <a:pt x="26669" y="58419"/>
                  </a:lnTo>
                  <a:close/>
                </a:path>
                <a:path w="26670" h="572770">
                  <a:moveTo>
                    <a:pt x="26669" y="64769"/>
                  </a:moveTo>
                  <a:lnTo>
                    <a:pt x="0" y="64769"/>
                  </a:lnTo>
                  <a:lnTo>
                    <a:pt x="0" y="71119"/>
                  </a:lnTo>
                  <a:lnTo>
                    <a:pt x="26669" y="71119"/>
                  </a:lnTo>
                  <a:lnTo>
                    <a:pt x="26669" y="64769"/>
                  </a:lnTo>
                  <a:close/>
                </a:path>
                <a:path w="26670" h="572770">
                  <a:moveTo>
                    <a:pt x="26669" y="71119"/>
                  </a:moveTo>
                  <a:lnTo>
                    <a:pt x="0" y="71119"/>
                  </a:lnTo>
                  <a:lnTo>
                    <a:pt x="0" y="77469"/>
                  </a:lnTo>
                  <a:lnTo>
                    <a:pt x="26669" y="77469"/>
                  </a:lnTo>
                  <a:lnTo>
                    <a:pt x="26669" y="71119"/>
                  </a:lnTo>
                  <a:close/>
                </a:path>
                <a:path w="26670" h="572770">
                  <a:moveTo>
                    <a:pt x="26669" y="77469"/>
                  </a:moveTo>
                  <a:lnTo>
                    <a:pt x="0" y="77469"/>
                  </a:lnTo>
                  <a:lnTo>
                    <a:pt x="0" y="83819"/>
                  </a:lnTo>
                  <a:lnTo>
                    <a:pt x="26669" y="83819"/>
                  </a:lnTo>
                  <a:lnTo>
                    <a:pt x="26669" y="77469"/>
                  </a:lnTo>
                  <a:close/>
                </a:path>
                <a:path w="26670" h="572770">
                  <a:moveTo>
                    <a:pt x="26669" y="83819"/>
                  </a:moveTo>
                  <a:lnTo>
                    <a:pt x="0" y="83819"/>
                  </a:lnTo>
                  <a:lnTo>
                    <a:pt x="0" y="96519"/>
                  </a:lnTo>
                  <a:lnTo>
                    <a:pt x="26669" y="96519"/>
                  </a:lnTo>
                  <a:lnTo>
                    <a:pt x="26669" y="83819"/>
                  </a:lnTo>
                  <a:close/>
                </a:path>
                <a:path w="26670" h="572770">
                  <a:moveTo>
                    <a:pt x="26669" y="96519"/>
                  </a:moveTo>
                  <a:lnTo>
                    <a:pt x="0" y="96519"/>
                  </a:lnTo>
                  <a:lnTo>
                    <a:pt x="0" y="102869"/>
                  </a:lnTo>
                  <a:lnTo>
                    <a:pt x="26669" y="102869"/>
                  </a:lnTo>
                  <a:lnTo>
                    <a:pt x="26669" y="96519"/>
                  </a:lnTo>
                  <a:close/>
                </a:path>
                <a:path w="26670" h="572770">
                  <a:moveTo>
                    <a:pt x="26669" y="102869"/>
                  </a:moveTo>
                  <a:lnTo>
                    <a:pt x="0" y="102869"/>
                  </a:lnTo>
                  <a:lnTo>
                    <a:pt x="0" y="109219"/>
                  </a:lnTo>
                  <a:lnTo>
                    <a:pt x="26669" y="109219"/>
                  </a:lnTo>
                  <a:lnTo>
                    <a:pt x="26669" y="102869"/>
                  </a:lnTo>
                  <a:close/>
                </a:path>
                <a:path w="26670" h="572770">
                  <a:moveTo>
                    <a:pt x="26669" y="109219"/>
                  </a:moveTo>
                  <a:lnTo>
                    <a:pt x="0" y="109219"/>
                  </a:lnTo>
                  <a:lnTo>
                    <a:pt x="0" y="115569"/>
                  </a:lnTo>
                  <a:lnTo>
                    <a:pt x="26669" y="115569"/>
                  </a:lnTo>
                  <a:lnTo>
                    <a:pt x="26669" y="109219"/>
                  </a:lnTo>
                  <a:close/>
                </a:path>
                <a:path w="26670" h="572770">
                  <a:moveTo>
                    <a:pt x="26669" y="115569"/>
                  </a:moveTo>
                  <a:lnTo>
                    <a:pt x="0" y="115569"/>
                  </a:lnTo>
                  <a:lnTo>
                    <a:pt x="0" y="121919"/>
                  </a:lnTo>
                  <a:lnTo>
                    <a:pt x="26669" y="121919"/>
                  </a:lnTo>
                  <a:lnTo>
                    <a:pt x="26669" y="115569"/>
                  </a:lnTo>
                  <a:close/>
                </a:path>
                <a:path w="26670" h="572770">
                  <a:moveTo>
                    <a:pt x="26669" y="121919"/>
                  </a:moveTo>
                  <a:lnTo>
                    <a:pt x="0" y="121919"/>
                  </a:lnTo>
                  <a:lnTo>
                    <a:pt x="0" y="140969"/>
                  </a:lnTo>
                  <a:lnTo>
                    <a:pt x="26669" y="140969"/>
                  </a:lnTo>
                  <a:lnTo>
                    <a:pt x="26669" y="121919"/>
                  </a:lnTo>
                  <a:close/>
                </a:path>
                <a:path w="26670" h="572770">
                  <a:moveTo>
                    <a:pt x="26669" y="140969"/>
                  </a:moveTo>
                  <a:lnTo>
                    <a:pt x="0" y="140969"/>
                  </a:lnTo>
                  <a:lnTo>
                    <a:pt x="0" y="147319"/>
                  </a:lnTo>
                  <a:lnTo>
                    <a:pt x="26669" y="147319"/>
                  </a:lnTo>
                  <a:lnTo>
                    <a:pt x="26669" y="140969"/>
                  </a:lnTo>
                  <a:close/>
                </a:path>
                <a:path w="26670" h="572770">
                  <a:moveTo>
                    <a:pt x="26669" y="147319"/>
                  </a:moveTo>
                  <a:lnTo>
                    <a:pt x="0" y="147319"/>
                  </a:lnTo>
                  <a:lnTo>
                    <a:pt x="0" y="160019"/>
                  </a:lnTo>
                  <a:lnTo>
                    <a:pt x="26669" y="160019"/>
                  </a:lnTo>
                  <a:lnTo>
                    <a:pt x="26669" y="147319"/>
                  </a:lnTo>
                  <a:close/>
                </a:path>
                <a:path w="26670" h="572770">
                  <a:moveTo>
                    <a:pt x="26669" y="160019"/>
                  </a:moveTo>
                  <a:lnTo>
                    <a:pt x="0" y="160019"/>
                  </a:lnTo>
                  <a:lnTo>
                    <a:pt x="0" y="166369"/>
                  </a:lnTo>
                  <a:lnTo>
                    <a:pt x="26669" y="166369"/>
                  </a:lnTo>
                  <a:lnTo>
                    <a:pt x="26669" y="160019"/>
                  </a:lnTo>
                  <a:close/>
                </a:path>
                <a:path w="26670" h="572770">
                  <a:moveTo>
                    <a:pt x="26669" y="166370"/>
                  </a:moveTo>
                  <a:lnTo>
                    <a:pt x="0" y="166370"/>
                  </a:lnTo>
                  <a:lnTo>
                    <a:pt x="0" y="185419"/>
                  </a:lnTo>
                  <a:lnTo>
                    <a:pt x="26669" y="185419"/>
                  </a:lnTo>
                  <a:lnTo>
                    <a:pt x="26669" y="166370"/>
                  </a:lnTo>
                  <a:close/>
                </a:path>
                <a:path w="26670" h="572770">
                  <a:moveTo>
                    <a:pt x="26669" y="185419"/>
                  </a:moveTo>
                  <a:lnTo>
                    <a:pt x="0" y="185419"/>
                  </a:lnTo>
                  <a:lnTo>
                    <a:pt x="0" y="191769"/>
                  </a:lnTo>
                  <a:lnTo>
                    <a:pt x="26669" y="191769"/>
                  </a:lnTo>
                  <a:lnTo>
                    <a:pt x="26669" y="185419"/>
                  </a:lnTo>
                  <a:close/>
                </a:path>
                <a:path w="26670" h="572770">
                  <a:moveTo>
                    <a:pt x="26669" y="191769"/>
                  </a:moveTo>
                  <a:lnTo>
                    <a:pt x="0" y="191769"/>
                  </a:lnTo>
                  <a:lnTo>
                    <a:pt x="0" y="198119"/>
                  </a:lnTo>
                  <a:lnTo>
                    <a:pt x="26669" y="198119"/>
                  </a:lnTo>
                  <a:lnTo>
                    <a:pt x="26669" y="191769"/>
                  </a:lnTo>
                  <a:close/>
                </a:path>
                <a:path w="26670" h="572770">
                  <a:moveTo>
                    <a:pt x="26669" y="198120"/>
                  </a:moveTo>
                  <a:lnTo>
                    <a:pt x="0" y="198120"/>
                  </a:lnTo>
                  <a:lnTo>
                    <a:pt x="0" y="204469"/>
                  </a:lnTo>
                  <a:lnTo>
                    <a:pt x="26669" y="204469"/>
                  </a:lnTo>
                  <a:lnTo>
                    <a:pt x="26669" y="198120"/>
                  </a:lnTo>
                  <a:close/>
                </a:path>
                <a:path w="26670" h="572770">
                  <a:moveTo>
                    <a:pt x="26669" y="204470"/>
                  </a:moveTo>
                  <a:lnTo>
                    <a:pt x="0" y="204470"/>
                  </a:lnTo>
                  <a:lnTo>
                    <a:pt x="0" y="210819"/>
                  </a:lnTo>
                  <a:lnTo>
                    <a:pt x="26669" y="210819"/>
                  </a:lnTo>
                  <a:lnTo>
                    <a:pt x="26669" y="204470"/>
                  </a:lnTo>
                  <a:close/>
                </a:path>
                <a:path w="26670" h="572770">
                  <a:moveTo>
                    <a:pt x="26669" y="210819"/>
                  </a:moveTo>
                  <a:lnTo>
                    <a:pt x="0" y="210819"/>
                  </a:lnTo>
                  <a:lnTo>
                    <a:pt x="0" y="217169"/>
                  </a:lnTo>
                  <a:lnTo>
                    <a:pt x="26669" y="217169"/>
                  </a:lnTo>
                  <a:lnTo>
                    <a:pt x="26669" y="210819"/>
                  </a:lnTo>
                  <a:close/>
                </a:path>
                <a:path w="26670" h="572770">
                  <a:moveTo>
                    <a:pt x="26669" y="217169"/>
                  </a:moveTo>
                  <a:lnTo>
                    <a:pt x="0" y="217169"/>
                  </a:lnTo>
                  <a:lnTo>
                    <a:pt x="0" y="223519"/>
                  </a:lnTo>
                  <a:lnTo>
                    <a:pt x="26669" y="223519"/>
                  </a:lnTo>
                  <a:lnTo>
                    <a:pt x="26669" y="217169"/>
                  </a:lnTo>
                  <a:close/>
                </a:path>
                <a:path w="26670" h="572770">
                  <a:moveTo>
                    <a:pt x="26669" y="223519"/>
                  </a:moveTo>
                  <a:lnTo>
                    <a:pt x="0" y="223519"/>
                  </a:lnTo>
                  <a:lnTo>
                    <a:pt x="0" y="236219"/>
                  </a:lnTo>
                  <a:lnTo>
                    <a:pt x="26669" y="236219"/>
                  </a:lnTo>
                  <a:lnTo>
                    <a:pt x="26669" y="223519"/>
                  </a:lnTo>
                  <a:close/>
                </a:path>
                <a:path w="26670" h="572770">
                  <a:moveTo>
                    <a:pt x="26669" y="236219"/>
                  </a:moveTo>
                  <a:lnTo>
                    <a:pt x="0" y="236219"/>
                  </a:lnTo>
                  <a:lnTo>
                    <a:pt x="0" y="242569"/>
                  </a:lnTo>
                  <a:lnTo>
                    <a:pt x="26669" y="242569"/>
                  </a:lnTo>
                  <a:lnTo>
                    <a:pt x="26669" y="236219"/>
                  </a:lnTo>
                  <a:close/>
                </a:path>
                <a:path w="26670" h="572770">
                  <a:moveTo>
                    <a:pt x="26669" y="242569"/>
                  </a:moveTo>
                  <a:lnTo>
                    <a:pt x="0" y="242569"/>
                  </a:lnTo>
                  <a:lnTo>
                    <a:pt x="0" y="248919"/>
                  </a:lnTo>
                  <a:lnTo>
                    <a:pt x="26669" y="248919"/>
                  </a:lnTo>
                  <a:lnTo>
                    <a:pt x="26669" y="242569"/>
                  </a:lnTo>
                  <a:close/>
                </a:path>
                <a:path w="26670" h="572770">
                  <a:moveTo>
                    <a:pt x="26669" y="248919"/>
                  </a:moveTo>
                  <a:lnTo>
                    <a:pt x="0" y="248919"/>
                  </a:lnTo>
                  <a:lnTo>
                    <a:pt x="0" y="255269"/>
                  </a:lnTo>
                  <a:lnTo>
                    <a:pt x="26669" y="255269"/>
                  </a:lnTo>
                  <a:lnTo>
                    <a:pt x="26669" y="248919"/>
                  </a:lnTo>
                  <a:close/>
                </a:path>
                <a:path w="26670" h="572770">
                  <a:moveTo>
                    <a:pt x="26669" y="255269"/>
                  </a:moveTo>
                  <a:lnTo>
                    <a:pt x="0" y="255269"/>
                  </a:lnTo>
                  <a:lnTo>
                    <a:pt x="0" y="261619"/>
                  </a:lnTo>
                  <a:lnTo>
                    <a:pt x="26669" y="261619"/>
                  </a:lnTo>
                  <a:lnTo>
                    <a:pt x="26669" y="255269"/>
                  </a:lnTo>
                  <a:close/>
                </a:path>
                <a:path w="26670" h="572770">
                  <a:moveTo>
                    <a:pt x="26669" y="261619"/>
                  </a:moveTo>
                  <a:lnTo>
                    <a:pt x="0" y="261619"/>
                  </a:lnTo>
                  <a:lnTo>
                    <a:pt x="0" y="267969"/>
                  </a:lnTo>
                  <a:lnTo>
                    <a:pt x="26669" y="267969"/>
                  </a:lnTo>
                  <a:lnTo>
                    <a:pt x="26669" y="261619"/>
                  </a:lnTo>
                  <a:close/>
                </a:path>
                <a:path w="26670" h="572770">
                  <a:moveTo>
                    <a:pt x="26669" y="267969"/>
                  </a:moveTo>
                  <a:lnTo>
                    <a:pt x="0" y="267969"/>
                  </a:lnTo>
                  <a:lnTo>
                    <a:pt x="0" y="274319"/>
                  </a:lnTo>
                  <a:lnTo>
                    <a:pt x="26669" y="274319"/>
                  </a:lnTo>
                  <a:lnTo>
                    <a:pt x="26669" y="267969"/>
                  </a:lnTo>
                  <a:close/>
                </a:path>
                <a:path w="26670" h="572770">
                  <a:moveTo>
                    <a:pt x="26669" y="274319"/>
                  </a:moveTo>
                  <a:lnTo>
                    <a:pt x="0" y="274319"/>
                  </a:lnTo>
                  <a:lnTo>
                    <a:pt x="0" y="280669"/>
                  </a:lnTo>
                  <a:lnTo>
                    <a:pt x="26669" y="280669"/>
                  </a:lnTo>
                  <a:lnTo>
                    <a:pt x="26669" y="274319"/>
                  </a:lnTo>
                  <a:close/>
                </a:path>
                <a:path w="26670" h="572770">
                  <a:moveTo>
                    <a:pt x="26669" y="280669"/>
                  </a:moveTo>
                  <a:lnTo>
                    <a:pt x="0" y="280669"/>
                  </a:lnTo>
                  <a:lnTo>
                    <a:pt x="0" y="287019"/>
                  </a:lnTo>
                  <a:lnTo>
                    <a:pt x="26669" y="287019"/>
                  </a:lnTo>
                  <a:lnTo>
                    <a:pt x="26669" y="280669"/>
                  </a:lnTo>
                  <a:close/>
                </a:path>
                <a:path w="26670" h="572770">
                  <a:moveTo>
                    <a:pt x="26669" y="287019"/>
                  </a:moveTo>
                  <a:lnTo>
                    <a:pt x="0" y="287019"/>
                  </a:lnTo>
                  <a:lnTo>
                    <a:pt x="0" y="293369"/>
                  </a:lnTo>
                  <a:lnTo>
                    <a:pt x="26669" y="293369"/>
                  </a:lnTo>
                  <a:lnTo>
                    <a:pt x="26669" y="287019"/>
                  </a:lnTo>
                  <a:close/>
                </a:path>
                <a:path w="26670" h="572770">
                  <a:moveTo>
                    <a:pt x="26669" y="293369"/>
                  </a:moveTo>
                  <a:lnTo>
                    <a:pt x="0" y="293369"/>
                  </a:lnTo>
                  <a:lnTo>
                    <a:pt x="0" y="306069"/>
                  </a:lnTo>
                  <a:lnTo>
                    <a:pt x="26669" y="306069"/>
                  </a:lnTo>
                  <a:lnTo>
                    <a:pt x="26669" y="293369"/>
                  </a:lnTo>
                  <a:close/>
                </a:path>
                <a:path w="26670" h="572770">
                  <a:moveTo>
                    <a:pt x="26669" y="306069"/>
                  </a:moveTo>
                  <a:lnTo>
                    <a:pt x="0" y="306069"/>
                  </a:lnTo>
                  <a:lnTo>
                    <a:pt x="0" y="312419"/>
                  </a:lnTo>
                  <a:lnTo>
                    <a:pt x="26669" y="312419"/>
                  </a:lnTo>
                  <a:lnTo>
                    <a:pt x="26669" y="306069"/>
                  </a:lnTo>
                  <a:close/>
                </a:path>
                <a:path w="26670" h="572770">
                  <a:moveTo>
                    <a:pt x="26669" y="312419"/>
                  </a:moveTo>
                  <a:lnTo>
                    <a:pt x="0" y="312419"/>
                  </a:lnTo>
                  <a:lnTo>
                    <a:pt x="0" y="318769"/>
                  </a:lnTo>
                  <a:lnTo>
                    <a:pt x="26669" y="318769"/>
                  </a:lnTo>
                  <a:lnTo>
                    <a:pt x="26669" y="312419"/>
                  </a:lnTo>
                  <a:close/>
                </a:path>
                <a:path w="26670" h="572770">
                  <a:moveTo>
                    <a:pt x="26669" y="318769"/>
                  </a:moveTo>
                  <a:lnTo>
                    <a:pt x="0" y="318769"/>
                  </a:lnTo>
                  <a:lnTo>
                    <a:pt x="0" y="325119"/>
                  </a:lnTo>
                  <a:lnTo>
                    <a:pt x="26669" y="325119"/>
                  </a:lnTo>
                  <a:lnTo>
                    <a:pt x="26669" y="318769"/>
                  </a:lnTo>
                  <a:close/>
                </a:path>
                <a:path w="26670" h="572770">
                  <a:moveTo>
                    <a:pt x="26669" y="325120"/>
                  </a:moveTo>
                  <a:lnTo>
                    <a:pt x="0" y="325120"/>
                  </a:lnTo>
                  <a:lnTo>
                    <a:pt x="0" y="331469"/>
                  </a:lnTo>
                  <a:lnTo>
                    <a:pt x="26669" y="331469"/>
                  </a:lnTo>
                  <a:lnTo>
                    <a:pt x="26669" y="325120"/>
                  </a:lnTo>
                  <a:close/>
                </a:path>
                <a:path w="26670" h="572770">
                  <a:moveTo>
                    <a:pt x="26669" y="331470"/>
                  </a:moveTo>
                  <a:lnTo>
                    <a:pt x="0" y="331470"/>
                  </a:lnTo>
                  <a:lnTo>
                    <a:pt x="0" y="337819"/>
                  </a:lnTo>
                  <a:lnTo>
                    <a:pt x="26669" y="337819"/>
                  </a:lnTo>
                  <a:lnTo>
                    <a:pt x="26669" y="331470"/>
                  </a:lnTo>
                  <a:close/>
                </a:path>
                <a:path w="26670" h="572770">
                  <a:moveTo>
                    <a:pt x="26669" y="337820"/>
                  </a:moveTo>
                  <a:lnTo>
                    <a:pt x="0" y="337820"/>
                  </a:lnTo>
                  <a:lnTo>
                    <a:pt x="0" y="344169"/>
                  </a:lnTo>
                  <a:lnTo>
                    <a:pt x="26669" y="344169"/>
                  </a:lnTo>
                  <a:lnTo>
                    <a:pt x="26669" y="337820"/>
                  </a:lnTo>
                  <a:close/>
                </a:path>
                <a:path w="26670" h="572770">
                  <a:moveTo>
                    <a:pt x="26669" y="344169"/>
                  </a:moveTo>
                  <a:lnTo>
                    <a:pt x="0" y="344169"/>
                  </a:lnTo>
                  <a:lnTo>
                    <a:pt x="0" y="350519"/>
                  </a:lnTo>
                  <a:lnTo>
                    <a:pt x="26669" y="350519"/>
                  </a:lnTo>
                  <a:lnTo>
                    <a:pt x="26669" y="344169"/>
                  </a:lnTo>
                  <a:close/>
                </a:path>
                <a:path w="26670" h="572770">
                  <a:moveTo>
                    <a:pt x="26669" y="350519"/>
                  </a:moveTo>
                  <a:lnTo>
                    <a:pt x="0" y="350519"/>
                  </a:lnTo>
                  <a:lnTo>
                    <a:pt x="0" y="356869"/>
                  </a:lnTo>
                  <a:lnTo>
                    <a:pt x="26669" y="356869"/>
                  </a:lnTo>
                  <a:lnTo>
                    <a:pt x="26669" y="350519"/>
                  </a:lnTo>
                  <a:close/>
                </a:path>
                <a:path w="26670" h="572770">
                  <a:moveTo>
                    <a:pt x="26669" y="356870"/>
                  </a:moveTo>
                  <a:lnTo>
                    <a:pt x="0" y="356870"/>
                  </a:lnTo>
                  <a:lnTo>
                    <a:pt x="0" y="363219"/>
                  </a:lnTo>
                  <a:lnTo>
                    <a:pt x="26669" y="363219"/>
                  </a:lnTo>
                  <a:lnTo>
                    <a:pt x="26669" y="356870"/>
                  </a:lnTo>
                  <a:close/>
                </a:path>
                <a:path w="26670" h="572770">
                  <a:moveTo>
                    <a:pt x="26669" y="363219"/>
                  </a:moveTo>
                  <a:lnTo>
                    <a:pt x="0" y="363219"/>
                  </a:lnTo>
                  <a:lnTo>
                    <a:pt x="0" y="369569"/>
                  </a:lnTo>
                  <a:lnTo>
                    <a:pt x="26669" y="369569"/>
                  </a:lnTo>
                  <a:lnTo>
                    <a:pt x="26669" y="363219"/>
                  </a:lnTo>
                  <a:close/>
                </a:path>
                <a:path w="26670" h="572770">
                  <a:moveTo>
                    <a:pt x="26669" y="369569"/>
                  </a:moveTo>
                  <a:lnTo>
                    <a:pt x="0" y="369569"/>
                  </a:lnTo>
                  <a:lnTo>
                    <a:pt x="0" y="375919"/>
                  </a:lnTo>
                  <a:lnTo>
                    <a:pt x="26669" y="375919"/>
                  </a:lnTo>
                  <a:lnTo>
                    <a:pt x="26669" y="369569"/>
                  </a:lnTo>
                  <a:close/>
                </a:path>
                <a:path w="26670" h="572770">
                  <a:moveTo>
                    <a:pt x="26669" y="375920"/>
                  </a:moveTo>
                  <a:lnTo>
                    <a:pt x="0" y="375920"/>
                  </a:lnTo>
                  <a:lnTo>
                    <a:pt x="0" y="382269"/>
                  </a:lnTo>
                  <a:lnTo>
                    <a:pt x="26669" y="382269"/>
                  </a:lnTo>
                  <a:lnTo>
                    <a:pt x="26669" y="375920"/>
                  </a:lnTo>
                  <a:close/>
                </a:path>
                <a:path w="26670" h="572770">
                  <a:moveTo>
                    <a:pt x="26669" y="382269"/>
                  </a:moveTo>
                  <a:lnTo>
                    <a:pt x="0" y="382269"/>
                  </a:lnTo>
                  <a:lnTo>
                    <a:pt x="0" y="388619"/>
                  </a:lnTo>
                  <a:lnTo>
                    <a:pt x="26669" y="388619"/>
                  </a:lnTo>
                  <a:lnTo>
                    <a:pt x="26669" y="382269"/>
                  </a:lnTo>
                  <a:close/>
                </a:path>
                <a:path w="26670" h="572770">
                  <a:moveTo>
                    <a:pt x="26669" y="388619"/>
                  </a:moveTo>
                  <a:lnTo>
                    <a:pt x="0" y="388619"/>
                  </a:lnTo>
                  <a:lnTo>
                    <a:pt x="0" y="394969"/>
                  </a:lnTo>
                  <a:lnTo>
                    <a:pt x="26669" y="394969"/>
                  </a:lnTo>
                  <a:lnTo>
                    <a:pt x="26669" y="388619"/>
                  </a:lnTo>
                  <a:close/>
                </a:path>
                <a:path w="26670" h="572770">
                  <a:moveTo>
                    <a:pt x="26669" y="394970"/>
                  </a:moveTo>
                  <a:lnTo>
                    <a:pt x="0" y="394970"/>
                  </a:lnTo>
                  <a:lnTo>
                    <a:pt x="0" y="401319"/>
                  </a:lnTo>
                  <a:lnTo>
                    <a:pt x="26669" y="401319"/>
                  </a:lnTo>
                  <a:lnTo>
                    <a:pt x="26669" y="394970"/>
                  </a:lnTo>
                  <a:close/>
                </a:path>
                <a:path w="26670" h="572770">
                  <a:moveTo>
                    <a:pt x="26669" y="401320"/>
                  </a:moveTo>
                  <a:lnTo>
                    <a:pt x="0" y="401320"/>
                  </a:lnTo>
                  <a:lnTo>
                    <a:pt x="0" y="407669"/>
                  </a:lnTo>
                  <a:lnTo>
                    <a:pt x="26669" y="407669"/>
                  </a:lnTo>
                  <a:lnTo>
                    <a:pt x="26669" y="401320"/>
                  </a:lnTo>
                  <a:close/>
                </a:path>
                <a:path w="26670" h="572770">
                  <a:moveTo>
                    <a:pt x="26669" y="407669"/>
                  </a:moveTo>
                  <a:lnTo>
                    <a:pt x="0" y="407669"/>
                  </a:lnTo>
                  <a:lnTo>
                    <a:pt x="0" y="414019"/>
                  </a:lnTo>
                  <a:lnTo>
                    <a:pt x="26669" y="414019"/>
                  </a:lnTo>
                  <a:lnTo>
                    <a:pt x="26669" y="407669"/>
                  </a:lnTo>
                  <a:close/>
                </a:path>
                <a:path w="26670" h="572770">
                  <a:moveTo>
                    <a:pt x="26669" y="414019"/>
                  </a:moveTo>
                  <a:lnTo>
                    <a:pt x="0" y="414019"/>
                  </a:lnTo>
                  <a:lnTo>
                    <a:pt x="0" y="433069"/>
                  </a:lnTo>
                  <a:lnTo>
                    <a:pt x="26669" y="433069"/>
                  </a:lnTo>
                  <a:lnTo>
                    <a:pt x="26669" y="414019"/>
                  </a:lnTo>
                  <a:close/>
                </a:path>
                <a:path w="26670" h="572770">
                  <a:moveTo>
                    <a:pt x="26669" y="433070"/>
                  </a:moveTo>
                  <a:lnTo>
                    <a:pt x="0" y="433070"/>
                  </a:lnTo>
                  <a:lnTo>
                    <a:pt x="0" y="439419"/>
                  </a:lnTo>
                  <a:lnTo>
                    <a:pt x="26669" y="439419"/>
                  </a:lnTo>
                  <a:lnTo>
                    <a:pt x="26669" y="433070"/>
                  </a:lnTo>
                  <a:close/>
                </a:path>
                <a:path w="26670" h="572770">
                  <a:moveTo>
                    <a:pt x="26669" y="439419"/>
                  </a:moveTo>
                  <a:lnTo>
                    <a:pt x="0" y="439419"/>
                  </a:lnTo>
                  <a:lnTo>
                    <a:pt x="0" y="477519"/>
                  </a:lnTo>
                  <a:lnTo>
                    <a:pt x="26669" y="477519"/>
                  </a:lnTo>
                  <a:lnTo>
                    <a:pt x="26669" y="439419"/>
                  </a:lnTo>
                  <a:close/>
                </a:path>
                <a:path w="26670" h="572770">
                  <a:moveTo>
                    <a:pt x="26669" y="477519"/>
                  </a:moveTo>
                  <a:lnTo>
                    <a:pt x="0" y="477519"/>
                  </a:lnTo>
                  <a:lnTo>
                    <a:pt x="0" y="483869"/>
                  </a:lnTo>
                  <a:lnTo>
                    <a:pt x="26669" y="483869"/>
                  </a:lnTo>
                  <a:lnTo>
                    <a:pt x="26669" y="477519"/>
                  </a:lnTo>
                  <a:close/>
                </a:path>
                <a:path w="26670" h="572770">
                  <a:moveTo>
                    <a:pt x="26669" y="483869"/>
                  </a:moveTo>
                  <a:lnTo>
                    <a:pt x="0" y="483869"/>
                  </a:lnTo>
                  <a:lnTo>
                    <a:pt x="0" y="496569"/>
                  </a:lnTo>
                  <a:lnTo>
                    <a:pt x="26669" y="496569"/>
                  </a:lnTo>
                  <a:lnTo>
                    <a:pt x="26669" y="483869"/>
                  </a:lnTo>
                  <a:close/>
                </a:path>
                <a:path w="26670" h="572770">
                  <a:moveTo>
                    <a:pt x="26669" y="496569"/>
                  </a:moveTo>
                  <a:lnTo>
                    <a:pt x="0" y="496569"/>
                  </a:lnTo>
                  <a:lnTo>
                    <a:pt x="0" y="502919"/>
                  </a:lnTo>
                  <a:lnTo>
                    <a:pt x="26669" y="502919"/>
                  </a:lnTo>
                  <a:lnTo>
                    <a:pt x="26669" y="496569"/>
                  </a:lnTo>
                  <a:close/>
                </a:path>
                <a:path w="26670" h="572770">
                  <a:moveTo>
                    <a:pt x="26669" y="502919"/>
                  </a:moveTo>
                  <a:lnTo>
                    <a:pt x="0" y="502919"/>
                  </a:lnTo>
                  <a:lnTo>
                    <a:pt x="0" y="515619"/>
                  </a:lnTo>
                  <a:lnTo>
                    <a:pt x="26669" y="515619"/>
                  </a:lnTo>
                  <a:lnTo>
                    <a:pt x="26669" y="502919"/>
                  </a:lnTo>
                  <a:close/>
                </a:path>
                <a:path w="26670" h="572770">
                  <a:moveTo>
                    <a:pt x="26669" y="515619"/>
                  </a:moveTo>
                  <a:lnTo>
                    <a:pt x="0" y="515619"/>
                  </a:lnTo>
                  <a:lnTo>
                    <a:pt x="0" y="521969"/>
                  </a:lnTo>
                  <a:lnTo>
                    <a:pt x="26669" y="521969"/>
                  </a:lnTo>
                  <a:lnTo>
                    <a:pt x="26669" y="515619"/>
                  </a:lnTo>
                  <a:close/>
                </a:path>
                <a:path w="26670" h="572770">
                  <a:moveTo>
                    <a:pt x="26669" y="521969"/>
                  </a:moveTo>
                  <a:lnTo>
                    <a:pt x="0" y="521969"/>
                  </a:lnTo>
                  <a:lnTo>
                    <a:pt x="0" y="534669"/>
                  </a:lnTo>
                  <a:lnTo>
                    <a:pt x="26669" y="534669"/>
                  </a:lnTo>
                  <a:lnTo>
                    <a:pt x="26669" y="521969"/>
                  </a:lnTo>
                  <a:close/>
                </a:path>
                <a:path w="26670" h="572770">
                  <a:moveTo>
                    <a:pt x="26669" y="534669"/>
                  </a:moveTo>
                  <a:lnTo>
                    <a:pt x="0" y="534669"/>
                  </a:lnTo>
                  <a:lnTo>
                    <a:pt x="0" y="541019"/>
                  </a:lnTo>
                  <a:lnTo>
                    <a:pt x="26669" y="541019"/>
                  </a:lnTo>
                  <a:lnTo>
                    <a:pt x="26669" y="534669"/>
                  </a:lnTo>
                  <a:close/>
                </a:path>
                <a:path w="26670" h="572770">
                  <a:moveTo>
                    <a:pt x="26669" y="541019"/>
                  </a:moveTo>
                  <a:lnTo>
                    <a:pt x="0" y="541019"/>
                  </a:lnTo>
                  <a:lnTo>
                    <a:pt x="0" y="547369"/>
                  </a:lnTo>
                  <a:lnTo>
                    <a:pt x="26669" y="547369"/>
                  </a:lnTo>
                  <a:lnTo>
                    <a:pt x="26669" y="541019"/>
                  </a:lnTo>
                  <a:close/>
                </a:path>
                <a:path w="26670" h="572770">
                  <a:moveTo>
                    <a:pt x="26669" y="547369"/>
                  </a:moveTo>
                  <a:lnTo>
                    <a:pt x="0" y="547369"/>
                  </a:lnTo>
                  <a:lnTo>
                    <a:pt x="0" y="553719"/>
                  </a:lnTo>
                  <a:lnTo>
                    <a:pt x="26669" y="553719"/>
                  </a:lnTo>
                  <a:lnTo>
                    <a:pt x="26669" y="547369"/>
                  </a:lnTo>
                  <a:close/>
                </a:path>
                <a:path w="26670" h="572770">
                  <a:moveTo>
                    <a:pt x="26669" y="553719"/>
                  </a:moveTo>
                  <a:lnTo>
                    <a:pt x="0" y="553719"/>
                  </a:lnTo>
                  <a:lnTo>
                    <a:pt x="0" y="556260"/>
                  </a:lnTo>
                  <a:lnTo>
                    <a:pt x="1269" y="556260"/>
                  </a:lnTo>
                  <a:lnTo>
                    <a:pt x="1269" y="557529"/>
                  </a:lnTo>
                  <a:lnTo>
                    <a:pt x="3809" y="557529"/>
                  </a:lnTo>
                  <a:lnTo>
                    <a:pt x="3809" y="558799"/>
                  </a:lnTo>
                  <a:lnTo>
                    <a:pt x="5079" y="558799"/>
                  </a:lnTo>
                  <a:lnTo>
                    <a:pt x="5079" y="560069"/>
                  </a:lnTo>
                  <a:lnTo>
                    <a:pt x="26669" y="560069"/>
                  </a:lnTo>
                  <a:lnTo>
                    <a:pt x="26669" y="553719"/>
                  </a:lnTo>
                  <a:close/>
                </a:path>
                <a:path w="26670" h="572770">
                  <a:moveTo>
                    <a:pt x="26669" y="560069"/>
                  </a:moveTo>
                  <a:lnTo>
                    <a:pt x="7619" y="560069"/>
                  </a:lnTo>
                  <a:lnTo>
                    <a:pt x="7619" y="561339"/>
                  </a:lnTo>
                  <a:lnTo>
                    <a:pt x="10159" y="561339"/>
                  </a:lnTo>
                  <a:lnTo>
                    <a:pt x="10159" y="562609"/>
                  </a:lnTo>
                  <a:lnTo>
                    <a:pt x="11429" y="562609"/>
                  </a:lnTo>
                  <a:lnTo>
                    <a:pt x="11429" y="563879"/>
                  </a:lnTo>
                  <a:lnTo>
                    <a:pt x="13969" y="563879"/>
                  </a:lnTo>
                  <a:lnTo>
                    <a:pt x="13969" y="565149"/>
                  </a:lnTo>
                  <a:lnTo>
                    <a:pt x="15239" y="565149"/>
                  </a:lnTo>
                  <a:lnTo>
                    <a:pt x="15239" y="566419"/>
                  </a:lnTo>
                  <a:lnTo>
                    <a:pt x="26669" y="566419"/>
                  </a:lnTo>
                  <a:lnTo>
                    <a:pt x="26669" y="560069"/>
                  </a:lnTo>
                  <a:close/>
                </a:path>
                <a:path w="26670" h="572770">
                  <a:moveTo>
                    <a:pt x="26669" y="566419"/>
                  </a:moveTo>
                  <a:lnTo>
                    <a:pt x="17779" y="566419"/>
                  </a:lnTo>
                  <a:lnTo>
                    <a:pt x="17779" y="567689"/>
                  </a:lnTo>
                  <a:lnTo>
                    <a:pt x="20319" y="567689"/>
                  </a:lnTo>
                  <a:lnTo>
                    <a:pt x="20319" y="568959"/>
                  </a:lnTo>
                  <a:lnTo>
                    <a:pt x="21589" y="568959"/>
                  </a:lnTo>
                  <a:lnTo>
                    <a:pt x="21589" y="570229"/>
                  </a:lnTo>
                  <a:lnTo>
                    <a:pt x="24129" y="570229"/>
                  </a:lnTo>
                  <a:lnTo>
                    <a:pt x="24129" y="571499"/>
                  </a:lnTo>
                  <a:lnTo>
                    <a:pt x="25400" y="571499"/>
                  </a:lnTo>
                  <a:lnTo>
                    <a:pt x="25400" y="572769"/>
                  </a:lnTo>
                  <a:lnTo>
                    <a:pt x="26669" y="572769"/>
                  </a:lnTo>
                  <a:lnTo>
                    <a:pt x="26669" y="566419"/>
                  </a:lnTo>
                  <a:close/>
                </a:path>
              </a:pathLst>
            </a:custGeom>
            <a:solidFill>
              <a:srgbClr val="91A6E7"/>
            </a:solidFill>
          </p:spPr>
          <p:txBody>
            <a:bodyPr wrap="square" lIns="0" tIns="0" rIns="0" bIns="0" rtlCol="0"/>
            <a:lstStyle/>
            <a:p>
              <a:endParaRPr/>
            </a:p>
          </p:txBody>
        </p:sp>
        <p:sp>
          <p:nvSpPr>
            <p:cNvPr id="662" name="object 662"/>
            <p:cNvSpPr/>
            <p:nvPr/>
          </p:nvSpPr>
          <p:spPr>
            <a:xfrm>
              <a:off x="688339" y="4544059"/>
              <a:ext cx="25400" cy="560070"/>
            </a:xfrm>
            <a:custGeom>
              <a:avLst/>
              <a:gdLst/>
              <a:ahLst/>
              <a:cxnLst/>
              <a:rect l="l" t="t" r="r" b="b"/>
              <a:pathLst>
                <a:path w="25400" h="560070">
                  <a:moveTo>
                    <a:pt x="7619" y="0"/>
                  </a:moveTo>
                  <a:lnTo>
                    <a:pt x="0" y="0"/>
                  </a:lnTo>
                  <a:lnTo>
                    <a:pt x="0" y="5079"/>
                  </a:lnTo>
                  <a:lnTo>
                    <a:pt x="25400" y="5079"/>
                  </a:lnTo>
                  <a:lnTo>
                    <a:pt x="25400" y="3809"/>
                  </a:lnTo>
                  <a:lnTo>
                    <a:pt x="22859" y="3809"/>
                  </a:lnTo>
                  <a:lnTo>
                    <a:pt x="22859" y="2539"/>
                  </a:lnTo>
                  <a:lnTo>
                    <a:pt x="15239" y="2539"/>
                  </a:lnTo>
                  <a:lnTo>
                    <a:pt x="15239" y="1269"/>
                  </a:lnTo>
                  <a:lnTo>
                    <a:pt x="7619" y="1269"/>
                  </a:lnTo>
                  <a:lnTo>
                    <a:pt x="7619" y="0"/>
                  </a:lnTo>
                  <a:close/>
                </a:path>
                <a:path w="25400" h="560070">
                  <a:moveTo>
                    <a:pt x="25400" y="5080"/>
                  </a:moveTo>
                  <a:lnTo>
                    <a:pt x="0" y="5080"/>
                  </a:lnTo>
                  <a:lnTo>
                    <a:pt x="0" y="11429"/>
                  </a:lnTo>
                  <a:lnTo>
                    <a:pt x="25400" y="11429"/>
                  </a:lnTo>
                  <a:lnTo>
                    <a:pt x="25400" y="5080"/>
                  </a:lnTo>
                  <a:close/>
                </a:path>
                <a:path w="25400" h="560070">
                  <a:moveTo>
                    <a:pt x="25400" y="11430"/>
                  </a:moveTo>
                  <a:lnTo>
                    <a:pt x="0" y="11430"/>
                  </a:lnTo>
                  <a:lnTo>
                    <a:pt x="0" y="24129"/>
                  </a:lnTo>
                  <a:lnTo>
                    <a:pt x="25400" y="24129"/>
                  </a:lnTo>
                  <a:lnTo>
                    <a:pt x="25400" y="11430"/>
                  </a:lnTo>
                  <a:close/>
                </a:path>
                <a:path w="25400" h="560070">
                  <a:moveTo>
                    <a:pt x="25400" y="24130"/>
                  </a:moveTo>
                  <a:lnTo>
                    <a:pt x="0" y="24130"/>
                  </a:lnTo>
                  <a:lnTo>
                    <a:pt x="0" y="30479"/>
                  </a:lnTo>
                  <a:lnTo>
                    <a:pt x="25400" y="30479"/>
                  </a:lnTo>
                  <a:lnTo>
                    <a:pt x="25400" y="24130"/>
                  </a:lnTo>
                  <a:close/>
                </a:path>
                <a:path w="25400" h="560070">
                  <a:moveTo>
                    <a:pt x="25400" y="30480"/>
                  </a:moveTo>
                  <a:lnTo>
                    <a:pt x="0" y="30480"/>
                  </a:lnTo>
                  <a:lnTo>
                    <a:pt x="0" y="36829"/>
                  </a:lnTo>
                  <a:lnTo>
                    <a:pt x="25400" y="36829"/>
                  </a:lnTo>
                  <a:lnTo>
                    <a:pt x="25400" y="30480"/>
                  </a:lnTo>
                  <a:close/>
                </a:path>
                <a:path w="25400" h="560070">
                  <a:moveTo>
                    <a:pt x="25400" y="36830"/>
                  </a:moveTo>
                  <a:lnTo>
                    <a:pt x="0" y="36830"/>
                  </a:lnTo>
                  <a:lnTo>
                    <a:pt x="0" y="43179"/>
                  </a:lnTo>
                  <a:lnTo>
                    <a:pt x="25400" y="43179"/>
                  </a:lnTo>
                  <a:lnTo>
                    <a:pt x="25400" y="36830"/>
                  </a:lnTo>
                  <a:close/>
                </a:path>
                <a:path w="25400" h="560070">
                  <a:moveTo>
                    <a:pt x="25400" y="43180"/>
                  </a:moveTo>
                  <a:lnTo>
                    <a:pt x="0" y="43180"/>
                  </a:lnTo>
                  <a:lnTo>
                    <a:pt x="0" y="49529"/>
                  </a:lnTo>
                  <a:lnTo>
                    <a:pt x="25400" y="49529"/>
                  </a:lnTo>
                  <a:lnTo>
                    <a:pt x="25400" y="43180"/>
                  </a:lnTo>
                  <a:close/>
                </a:path>
                <a:path w="25400" h="560070">
                  <a:moveTo>
                    <a:pt x="25400" y="49530"/>
                  </a:moveTo>
                  <a:lnTo>
                    <a:pt x="0" y="49530"/>
                  </a:lnTo>
                  <a:lnTo>
                    <a:pt x="0" y="55879"/>
                  </a:lnTo>
                  <a:lnTo>
                    <a:pt x="25400" y="55879"/>
                  </a:lnTo>
                  <a:lnTo>
                    <a:pt x="25400" y="49530"/>
                  </a:lnTo>
                  <a:close/>
                </a:path>
                <a:path w="25400" h="560070">
                  <a:moveTo>
                    <a:pt x="25400" y="55880"/>
                  </a:moveTo>
                  <a:lnTo>
                    <a:pt x="0" y="55880"/>
                  </a:lnTo>
                  <a:lnTo>
                    <a:pt x="0" y="62229"/>
                  </a:lnTo>
                  <a:lnTo>
                    <a:pt x="25400" y="62229"/>
                  </a:lnTo>
                  <a:lnTo>
                    <a:pt x="25400" y="55880"/>
                  </a:lnTo>
                  <a:close/>
                </a:path>
                <a:path w="25400" h="560070">
                  <a:moveTo>
                    <a:pt x="25400" y="62230"/>
                  </a:moveTo>
                  <a:lnTo>
                    <a:pt x="0" y="62230"/>
                  </a:lnTo>
                  <a:lnTo>
                    <a:pt x="0" y="68579"/>
                  </a:lnTo>
                  <a:lnTo>
                    <a:pt x="25400" y="68579"/>
                  </a:lnTo>
                  <a:lnTo>
                    <a:pt x="25400" y="62230"/>
                  </a:lnTo>
                  <a:close/>
                </a:path>
                <a:path w="25400" h="560070">
                  <a:moveTo>
                    <a:pt x="25400" y="68580"/>
                  </a:moveTo>
                  <a:lnTo>
                    <a:pt x="0" y="68580"/>
                  </a:lnTo>
                  <a:lnTo>
                    <a:pt x="0" y="74929"/>
                  </a:lnTo>
                  <a:lnTo>
                    <a:pt x="25400" y="74929"/>
                  </a:lnTo>
                  <a:lnTo>
                    <a:pt x="25400" y="68580"/>
                  </a:lnTo>
                  <a:close/>
                </a:path>
                <a:path w="25400" h="560070">
                  <a:moveTo>
                    <a:pt x="25400" y="74930"/>
                  </a:moveTo>
                  <a:lnTo>
                    <a:pt x="0" y="74930"/>
                  </a:lnTo>
                  <a:lnTo>
                    <a:pt x="0" y="81279"/>
                  </a:lnTo>
                  <a:lnTo>
                    <a:pt x="25400" y="81279"/>
                  </a:lnTo>
                  <a:lnTo>
                    <a:pt x="25400" y="74930"/>
                  </a:lnTo>
                  <a:close/>
                </a:path>
                <a:path w="25400" h="560070">
                  <a:moveTo>
                    <a:pt x="25400" y="81280"/>
                  </a:moveTo>
                  <a:lnTo>
                    <a:pt x="0" y="81280"/>
                  </a:lnTo>
                  <a:lnTo>
                    <a:pt x="0" y="87629"/>
                  </a:lnTo>
                  <a:lnTo>
                    <a:pt x="25400" y="87629"/>
                  </a:lnTo>
                  <a:lnTo>
                    <a:pt x="25400" y="81280"/>
                  </a:lnTo>
                  <a:close/>
                </a:path>
                <a:path w="25400" h="560070">
                  <a:moveTo>
                    <a:pt x="25400" y="87630"/>
                  </a:moveTo>
                  <a:lnTo>
                    <a:pt x="0" y="87630"/>
                  </a:lnTo>
                  <a:lnTo>
                    <a:pt x="0" y="100329"/>
                  </a:lnTo>
                  <a:lnTo>
                    <a:pt x="25400" y="100329"/>
                  </a:lnTo>
                  <a:lnTo>
                    <a:pt x="25400" y="87630"/>
                  </a:lnTo>
                  <a:close/>
                </a:path>
                <a:path w="25400" h="560070">
                  <a:moveTo>
                    <a:pt x="25400" y="100330"/>
                  </a:moveTo>
                  <a:lnTo>
                    <a:pt x="0" y="100330"/>
                  </a:lnTo>
                  <a:lnTo>
                    <a:pt x="0" y="106679"/>
                  </a:lnTo>
                  <a:lnTo>
                    <a:pt x="25400" y="106679"/>
                  </a:lnTo>
                  <a:lnTo>
                    <a:pt x="25400" y="100330"/>
                  </a:lnTo>
                  <a:close/>
                </a:path>
                <a:path w="25400" h="560070">
                  <a:moveTo>
                    <a:pt x="25400" y="106680"/>
                  </a:moveTo>
                  <a:lnTo>
                    <a:pt x="0" y="106680"/>
                  </a:lnTo>
                  <a:lnTo>
                    <a:pt x="0" y="113029"/>
                  </a:lnTo>
                  <a:lnTo>
                    <a:pt x="25400" y="113029"/>
                  </a:lnTo>
                  <a:lnTo>
                    <a:pt x="25400" y="106680"/>
                  </a:lnTo>
                  <a:close/>
                </a:path>
                <a:path w="25400" h="560070">
                  <a:moveTo>
                    <a:pt x="25400" y="113030"/>
                  </a:moveTo>
                  <a:lnTo>
                    <a:pt x="0" y="113030"/>
                  </a:lnTo>
                  <a:lnTo>
                    <a:pt x="0" y="119379"/>
                  </a:lnTo>
                  <a:lnTo>
                    <a:pt x="25400" y="119379"/>
                  </a:lnTo>
                  <a:lnTo>
                    <a:pt x="25400" y="113030"/>
                  </a:lnTo>
                  <a:close/>
                </a:path>
                <a:path w="25400" h="560070">
                  <a:moveTo>
                    <a:pt x="25400" y="119380"/>
                  </a:moveTo>
                  <a:lnTo>
                    <a:pt x="0" y="119380"/>
                  </a:lnTo>
                  <a:lnTo>
                    <a:pt x="0" y="125729"/>
                  </a:lnTo>
                  <a:lnTo>
                    <a:pt x="25400" y="125729"/>
                  </a:lnTo>
                  <a:lnTo>
                    <a:pt x="25400" y="119380"/>
                  </a:lnTo>
                  <a:close/>
                </a:path>
                <a:path w="25400" h="560070">
                  <a:moveTo>
                    <a:pt x="25400" y="125730"/>
                  </a:moveTo>
                  <a:lnTo>
                    <a:pt x="0" y="125730"/>
                  </a:lnTo>
                  <a:lnTo>
                    <a:pt x="0" y="144779"/>
                  </a:lnTo>
                  <a:lnTo>
                    <a:pt x="25400" y="144779"/>
                  </a:lnTo>
                  <a:lnTo>
                    <a:pt x="25400" y="125730"/>
                  </a:lnTo>
                  <a:close/>
                </a:path>
                <a:path w="25400" h="560070">
                  <a:moveTo>
                    <a:pt x="25400" y="144780"/>
                  </a:moveTo>
                  <a:lnTo>
                    <a:pt x="0" y="144780"/>
                  </a:lnTo>
                  <a:lnTo>
                    <a:pt x="0" y="151129"/>
                  </a:lnTo>
                  <a:lnTo>
                    <a:pt x="25400" y="151129"/>
                  </a:lnTo>
                  <a:lnTo>
                    <a:pt x="25400" y="144780"/>
                  </a:lnTo>
                  <a:close/>
                </a:path>
                <a:path w="25400" h="560070">
                  <a:moveTo>
                    <a:pt x="25400" y="151130"/>
                  </a:moveTo>
                  <a:lnTo>
                    <a:pt x="0" y="151130"/>
                  </a:lnTo>
                  <a:lnTo>
                    <a:pt x="0" y="163829"/>
                  </a:lnTo>
                  <a:lnTo>
                    <a:pt x="25400" y="163829"/>
                  </a:lnTo>
                  <a:lnTo>
                    <a:pt x="25400" y="151130"/>
                  </a:lnTo>
                  <a:close/>
                </a:path>
                <a:path w="25400" h="560070">
                  <a:moveTo>
                    <a:pt x="25400" y="163830"/>
                  </a:moveTo>
                  <a:lnTo>
                    <a:pt x="0" y="163830"/>
                  </a:lnTo>
                  <a:lnTo>
                    <a:pt x="0" y="170179"/>
                  </a:lnTo>
                  <a:lnTo>
                    <a:pt x="25400" y="170179"/>
                  </a:lnTo>
                  <a:lnTo>
                    <a:pt x="25400" y="163830"/>
                  </a:lnTo>
                  <a:close/>
                </a:path>
                <a:path w="25400" h="560070">
                  <a:moveTo>
                    <a:pt x="25400" y="170180"/>
                  </a:moveTo>
                  <a:lnTo>
                    <a:pt x="0" y="170180"/>
                  </a:lnTo>
                  <a:lnTo>
                    <a:pt x="0" y="189229"/>
                  </a:lnTo>
                  <a:lnTo>
                    <a:pt x="25400" y="189229"/>
                  </a:lnTo>
                  <a:lnTo>
                    <a:pt x="25400" y="170180"/>
                  </a:lnTo>
                  <a:close/>
                </a:path>
                <a:path w="25400" h="560070">
                  <a:moveTo>
                    <a:pt x="25400" y="189230"/>
                  </a:moveTo>
                  <a:lnTo>
                    <a:pt x="0" y="189230"/>
                  </a:lnTo>
                  <a:lnTo>
                    <a:pt x="0" y="195579"/>
                  </a:lnTo>
                  <a:lnTo>
                    <a:pt x="25400" y="195579"/>
                  </a:lnTo>
                  <a:lnTo>
                    <a:pt x="25400" y="189230"/>
                  </a:lnTo>
                  <a:close/>
                </a:path>
                <a:path w="25400" h="560070">
                  <a:moveTo>
                    <a:pt x="25400" y="195580"/>
                  </a:moveTo>
                  <a:lnTo>
                    <a:pt x="0" y="195580"/>
                  </a:lnTo>
                  <a:lnTo>
                    <a:pt x="0" y="201929"/>
                  </a:lnTo>
                  <a:lnTo>
                    <a:pt x="25400" y="201929"/>
                  </a:lnTo>
                  <a:lnTo>
                    <a:pt x="25400" y="195580"/>
                  </a:lnTo>
                  <a:close/>
                </a:path>
                <a:path w="25400" h="560070">
                  <a:moveTo>
                    <a:pt x="25400" y="201930"/>
                  </a:moveTo>
                  <a:lnTo>
                    <a:pt x="0" y="201930"/>
                  </a:lnTo>
                  <a:lnTo>
                    <a:pt x="0" y="208279"/>
                  </a:lnTo>
                  <a:lnTo>
                    <a:pt x="25400" y="208279"/>
                  </a:lnTo>
                  <a:lnTo>
                    <a:pt x="25400" y="201930"/>
                  </a:lnTo>
                  <a:close/>
                </a:path>
                <a:path w="25400" h="560070">
                  <a:moveTo>
                    <a:pt x="25400" y="208280"/>
                  </a:moveTo>
                  <a:lnTo>
                    <a:pt x="0" y="208280"/>
                  </a:lnTo>
                  <a:lnTo>
                    <a:pt x="0" y="214629"/>
                  </a:lnTo>
                  <a:lnTo>
                    <a:pt x="25400" y="214629"/>
                  </a:lnTo>
                  <a:lnTo>
                    <a:pt x="25400" y="208280"/>
                  </a:lnTo>
                  <a:close/>
                </a:path>
                <a:path w="25400" h="560070">
                  <a:moveTo>
                    <a:pt x="25400" y="214630"/>
                  </a:moveTo>
                  <a:lnTo>
                    <a:pt x="0" y="214630"/>
                  </a:lnTo>
                  <a:lnTo>
                    <a:pt x="0" y="220979"/>
                  </a:lnTo>
                  <a:lnTo>
                    <a:pt x="25400" y="220979"/>
                  </a:lnTo>
                  <a:lnTo>
                    <a:pt x="25400" y="214630"/>
                  </a:lnTo>
                  <a:close/>
                </a:path>
                <a:path w="25400" h="560070">
                  <a:moveTo>
                    <a:pt x="25400" y="220980"/>
                  </a:moveTo>
                  <a:lnTo>
                    <a:pt x="0" y="220980"/>
                  </a:lnTo>
                  <a:lnTo>
                    <a:pt x="0" y="227329"/>
                  </a:lnTo>
                  <a:lnTo>
                    <a:pt x="25400" y="227329"/>
                  </a:lnTo>
                  <a:lnTo>
                    <a:pt x="25400" y="220980"/>
                  </a:lnTo>
                  <a:close/>
                </a:path>
                <a:path w="25400" h="560070">
                  <a:moveTo>
                    <a:pt x="25400" y="227330"/>
                  </a:moveTo>
                  <a:lnTo>
                    <a:pt x="0" y="227330"/>
                  </a:lnTo>
                  <a:lnTo>
                    <a:pt x="0" y="240029"/>
                  </a:lnTo>
                  <a:lnTo>
                    <a:pt x="25400" y="240029"/>
                  </a:lnTo>
                  <a:lnTo>
                    <a:pt x="25400" y="227330"/>
                  </a:lnTo>
                  <a:close/>
                </a:path>
                <a:path w="25400" h="560070">
                  <a:moveTo>
                    <a:pt x="25400" y="240030"/>
                  </a:moveTo>
                  <a:lnTo>
                    <a:pt x="0" y="240030"/>
                  </a:lnTo>
                  <a:lnTo>
                    <a:pt x="0" y="246379"/>
                  </a:lnTo>
                  <a:lnTo>
                    <a:pt x="25400" y="246379"/>
                  </a:lnTo>
                  <a:lnTo>
                    <a:pt x="25400" y="240030"/>
                  </a:lnTo>
                  <a:close/>
                </a:path>
                <a:path w="25400" h="560070">
                  <a:moveTo>
                    <a:pt x="25400" y="246380"/>
                  </a:moveTo>
                  <a:lnTo>
                    <a:pt x="0" y="246380"/>
                  </a:lnTo>
                  <a:lnTo>
                    <a:pt x="0" y="252729"/>
                  </a:lnTo>
                  <a:lnTo>
                    <a:pt x="25400" y="252729"/>
                  </a:lnTo>
                  <a:lnTo>
                    <a:pt x="25400" y="246380"/>
                  </a:lnTo>
                  <a:close/>
                </a:path>
                <a:path w="25400" h="560070">
                  <a:moveTo>
                    <a:pt x="25400" y="252730"/>
                  </a:moveTo>
                  <a:lnTo>
                    <a:pt x="0" y="252730"/>
                  </a:lnTo>
                  <a:lnTo>
                    <a:pt x="0" y="259079"/>
                  </a:lnTo>
                  <a:lnTo>
                    <a:pt x="25400" y="259079"/>
                  </a:lnTo>
                  <a:lnTo>
                    <a:pt x="25400" y="252730"/>
                  </a:lnTo>
                  <a:close/>
                </a:path>
                <a:path w="25400" h="560070">
                  <a:moveTo>
                    <a:pt x="25400" y="259080"/>
                  </a:moveTo>
                  <a:lnTo>
                    <a:pt x="0" y="259080"/>
                  </a:lnTo>
                  <a:lnTo>
                    <a:pt x="0" y="265429"/>
                  </a:lnTo>
                  <a:lnTo>
                    <a:pt x="25400" y="265429"/>
                  </a:lnTo>
                  <a:lnTo>
                    <a:pt x="25400" y="259080"/>
                  </a:lnTo>
                  <a:close/>
                </a:path>
                <a:path w="25400" h="560070">
                  <a:moveTo>
                    <a:pt x="25400" y="265430"/>
                  </a:moveTo>
                  <a:lnTo>
                    <a:pt x="0" y="265430"/>
                  </a:lnTo>
                  <a:lnTo>
                    <a:pt x="0" y="271779"/>
                  </a:lnTo>
                  <a:lnTo>
                    <a:pt x="25400" y="271779"/>
                  </a:lnTo>
                  <a:lnTo>
                    <a:pt x="25400" y="265430"/>
                  </a:lnTo>
                  <a:close/>
                </a:path>
                <a:path w="25400" h="560070">
                  <a:moveTo>
                    <a:pt x="25400" y="271780"/>
                  </a:moveTo>
                  <a:lnTo>
                    <a:pt x="0" y="271780"/>
                  </a:lnTo>
                  <a:lnTo>
                    <a:pt x="0" y="278129"/>
                  </a:lnTo>
                  <a:lnTo>
                    <a:pt x="25400" y="278129"/>
                  </a:lnTo>
                  <a:lnTo>
                    <a:pt x="25400" y="271780"/>
                  </a:lnTo>
                  <a:close/>
                </a:path>
                <a:path w="25400" h="560070">
                  <a:moveTo>
                    <a:pt x="25400" y="278130"/>
                  </a:moveTo>
                  <a:lnTo>
                    <a:pt x="0" y="278130"/>
                  </a:lnTo>
                  <a:lnTo>
                    <a:pt x="0" y="284479"/>
                  </a:lnTo>
                  <a:lnTo>
                    <a:pt x="25400" y="284479"/>
                  </a:lnTo>
                  <a:lnTo>
                    <a:pt x="25400" y="278130"/>
                  </a:lnTo>
                  <a:close/>
                </a:path>
                <a:path w="25400" h="560070">
                  <a:moveTo>
                    <a:pt x="25400" y="284480"/>
                  </a:moveTo>
                  <a:lnTo>
                    <a:pt x="0" y="284480"/>
                  </a:lnTo>
                  <a:lnTo>
                    <a:pt x="0" y="290829"/>
                  </a:lnTo>
                  <a:lnTo>
                    <a:pt x="25400" y="290829"/>
                  </a:lnTo>
                  <a:lnTo>
                    <a:pt x="25400" y="284480"/>
                  </a:lnTo>
                  <a:close/>
                </a:path>
                <a:path w="25400" h="560070">
                  <a:moveTo>
                    <a:pt x="25400" y="290830"/>
                  </a:moveTo>
                  <a:lnTo>
                    <a:pt x="0" y="290830"/>
                  </a:lnTo>
                  <a:lnTo>
                    <a:pt x="0" y="297179"/>
                  </a:lnTo>
                  <a:lnTo>
                    <a:pt x="25400" y="297179"/>
                  </a:lnTo>
                  <a:lnTo>
                    <a:pt x="25400" y="290830"/>
                  </a:lnTo>
                  <a:close/>
                </a:path>
                <a:path w="25400" h="560070">
                  <a:moveTo>
                    <a:pt x="25400" y="297180"/>
                  </a:moveTo>
                  <a:lnTo>
                    <a:pt x="0" y="297180"/>
                  </a:lnTo>
                  <a:lnTo>
                    <a:pt x="0" y="309879"/>
                  </a:lnTo>
                  <a:lnTo>
                    <a:pt x="25400" y="309879"/>
                  </a:lnTo>
                  <a:lnTo>
                    <a:pt x="25400" y="297180"/>
                  </a:lnTo>
                  <a:close/>
                </a:path>
                <a:path w="25400" h="560070">
                  <a:moveTo>
                    <a:pt x="25400" y="309880"/>
                  </a:moveTo>
                  <a:lnTo>
                    <a:pt x="0" y="309880"/>
                  </a:lnTo>
                  <a:lnTo>
                    <a:pt x="0" y="316229"/>
                  </a:lnTo>
                  <a:lnTo>
                    <a:pt x="25400" y="316229"/>
                  </a:lnTo>
                  <a:lnTo>
                    <a:pt x="25400" y="309880"/>
                  </a:lnTo>
                  <a:close/>
                </a:path>
                <a:path w="25400" h="560070">
                  <a:moveTo>
                    <a:pt x="25400" y="316230"/>
                  </a:moveTo>
                  <a:lnTo>
                    <a:pt x="0" y="316230"/>
                  </a:lnTo>
                  <a:lnTo>
                    <a:pt x="0" y="322579"/>
                  </a:lnTo>
                  <a:lnTo>
                    <a:pt x="25400" y="322579"/>
                  </a:lnTo>
                  <a:lnTo>
                    <a:pt x="25400" y="316230"/>
                  </a:lnTo>
                  <a:close/>
                </a:path>
                <a:path w="25400" h="560070">
                  <a:moveTo>
                    <a:pt x="25400" y="322580"/>
                  </a:moveTo>
                  <a:lnTo>
                    <a:pt x="0" y="322580"/>
                  </a:lnTo>
                  <a:lnTo>
                    <a:pt x="0" y="328929"/>
                  </a:lnTo>
                  <a:lnTo>
                    <a:pt x="25400" y="328929"/>
                  </a:lnTo>
                  <a:lnTo>
                    <a:pt x="25400" y="322580"/>
                  </a:lnTo>
                  <a:close/>
                </a:path>
                <a:path w="25400" h="560070">
                  <a:moveTo>
                    <a:pt x="25400" y="328930"/>
                  </a:moveTo>
                  <a:lnTo>
                    <a:pt x="0" y="328930"/>
                  </a:lnTo>
                  <a:lnTo>
                    <a:pt x="0" y="335279"/>
                  </a:lnTo>
                  <a:lnTo>
                    <a:pt x="25400" y="335279"/>
                  </a:lnTo>
                  <a:lnTo>
                    <a:pt x="25400" y="328930"/>
                  </a:lnTo>
                  <a:close/>
                </a:path>
                <a:path w="25400" h="560070">
                  <a:moveTo>
                    <a:pt x="25400" y="335280"/>
                  </a:moveTo>
                  <a:lnTo>
                    <a:pt x="0" y="335280"/>
                  </a:lnTo>
                  <a:lnTo>
                    <a:pt x="0" y="341629"/>
                  </a:lnTo>
                  <a:lnTo>
                    <a:pt x="25400" y="341629"/>
                  </a:lnTo>
                  <a:lnTo>
                    <a:pt x="25400" y="335280"/>
                  </a:lnTo>
                  <a:close/>
                </a:path>
                <a:path w="25400" h="560070">
                  <a:moveTo>
                    <a:pt x="25400" y="341630"/>
                  </a:moveTo>
                  <a:lnTo>
                    <a:pt x="0" y="341630"/>
                  </a:lnTo>
                  <a:lnTo>
                    <a:pt x="0" y="347979"/>
                  </a:lnTo>
                  <a:lnTo>
                    <a:pt x="25400" y="347979"/>
                  </a:lnTo>
                  <a:lnTo>
                    <a:pt x="25400" y="341630"/>
                  </a:lnTo>
                  <a:close/>
                </a:path>
                <a:path w="25400" h="560070">
                  <a:moveTo>
                    <a:pt x="25400" y="347980"/>
                  </a:moveTo>
                  <a:lnTo>
                    <a:pt x="0" y="347980"/>
                  </a:lnTo>
                  <a:lnTo>
                    <a:pt x="0" y="354329"/>
                  </a:lnTo>
                  <a:lnTo>
                    <a:pt x="25400" y="354329"/>
                  </a:lnTo>
                  <a:lnTo>
                    <a:pt x="25400" y="347980"/>
                  </a:lnTo>
                  <a:close/>
                </a:path>
                <a:path w="25400" h="560070">
                  <a:moveTo>
                    <a:pt x="25400" y="354330"/>
                  </a:moveTo>
                  <a:lnTo>
                    <a:pt x="0" y="354330"/>
                  </a:lnTo>
                  <a:lnTo>
                    <a:pt x="0" y="360679"/>
                  </a:lnTo>
                  <a:lnTo>
                    <a:pt x="25400" y="360679"/>
                  </a:lnTo>
                  <a:lnTo>
                    <a:pt x="25400" y="354330"/>
                  </a:lnTo>
                  <a:close/>
                </a:path>
                <a:path w="25400" h="560070">
                  <a:moveTo>
                    <a:pt x="25400" y="360680"/>
                  </a:moveTo>
                  <a:lnTo>
                    <a:pt x="0" y="360680"/>
                  </a:lnTo>
                  <a:lnTo>
                    <a:pt x="0" y="367029"/>
                  </a:lnTo>
                  <a:lnTo>
                    <a:pt x="25400" y="367029"/>
                  </a:lnTo>
                  <a:lnTo>
                    <a:pt x="25400" y="360680"/>
                  </a:lnTo>
                  <a:close/>
                </a:path>
                <a:path w="25400" h="560070">
                  <a:moveTo>
                    <a:pt x="25400" y="367030"/>
                  </a:moveTo>
                  <a:lnTo>
                    <a:pt x="0" y="367030"/>
                  </a:lnTo>
                  <a:lnTo>
                    <a:pt x="0" y="373379"/>
                  </a:lnTo>
                  <a:lnTo>
                    <a:pt x="25400" y="373379"/>
                  </a:lnTo>
                  <a:lnTo>
                    <a:pt x="25400" y="367030"/>
                  </a:lnTo>
                  <a:close/>
                </a:path>
                <a:path w="25400" h="560070">
                  <a:moveTo>
                    <a:pt x="25400" y="373380"/>
                  </a:moveTo>
                  <a:lnTo>
                    <a:pt x="0" y="373380"/>
                  </a:lnTo>
                  <a:lnTo>
                    <a:pt x="0" y="379729"/>
                  </a:lnTo>
                  <a:lnTo>
                    <a:pt x="25400" y="379729"/>
                  </a:lnTo>
                  <a:lnTo>
                    <a:pt x="25400" y="373380"/>
                  </a:lnTo>
                  <a:close/>
                </a:path>
                <a:path w="25400" h="560070">
                  <a:moveTo>
                    <a:pt x="25400" y="379730"/>
                  </a:moveTo>
                  <a:lnTo>
                    <a:pt x="0" y="379730"/>
                  </a:lnTo>
                  <a:lnTo>
                    <a:pt x="0" y="386079"/>
                  </a:lnTo>
                  <a:lnTo>
                    <a:pt x="25400" y="386079"/>
                  </a:lnTo>
                  <a:lnTo>
                    <a:pt x="25400" y="379730"/>
                  </a:lnTo>
                  <a:close/>
                </a:path>
                <a:path w="25400" h="560070">
                  <a:moveTo>
                    <a:pt x="25400" y="386080"/>
                  </a:moveTo>
                  <a:lnTo>
                    <a:pt x="0" y="386080"/>
                  </a:lnTo>
                  <a:lnTo>
                    <a:pt x="0" y="392429"/>
                  </a:lnTo>
                  <a:lnTo>
                    <a:pt x="25400" y="392429"/>
                  </a:lnTo>
                  <a:lnTo>
                    <a:pt x="25400" y="386080"/>
                  </a:lnTo>
                  <a:close/>
                </a:path>
                <a:path w="25400" h="560070">
                  <a:moveTo>
                    <a:pt x="25400" y="392430"/>
                  </a:moveTo>
                  <a:lnTo>
                    <a:pt x="0" y="392430"/>
                  </a:lnTo>
                  <a:lnTo>
                    <a:pt x="0" y="398779"/>
                  </a:lnTo>
                  <a:lnTo>
                    <a:pt x="25400" y="398779"/>
                  </a:lnTo>
                  <a:lnTo>
                    <a:pt x="25400" y="392430"/>
                  </a:lnTo>
                  <a:close/>
                </a:path>
                <a:path w="25400" h="560070">
                  <a:moveTo>
                    <a:pt x="25400" y="398780"/>
                  </a:moveTo>
                  <a:lnTo>
                    <a:pt x="0" y="398780"/>
                  </a:lnTo>
                  <a:lnTo>
                    <a:pt x="0" y="405129"/>
                  </a:lnTo>
                  <a:lnTo>
                    <a:pt x="25400" y="405129"/>
                  </a:lnTo>
                  <a:lnTo>
                    <a:pt x="25400" y="398780"/>
                  </a:lnTo>
                  <a:close/>
                </a:path>
                <a:path w="25400" h="560070">
                  <a:moveTo>
                    <a:pt x="25400" y="405130"/>
                  </a:moveTo>
                  <a:lnTo>
                    <a:pt x="0" y="405130"/>
                  </a:lnTo>
                  <a:lnTo>
                    <a:pt x="0" y="411479"/>
                  </a:lnTo>
                  <a:lnTo>
                    <a:pt x="25400" y="411479"/>
                  </a:lnTo>
                  <a:lnTo>
                    <a:pt x="25400" y="405130"/>
                  </a:lnTo>
                  <a:close/>
                </a:path>
                <a:path w="25400" h="560070">
                  <a:moveTo>
                    <a:pt x="25400" y="411480"/>
                  </a:moveTo>
                  <a:lnTo>
                    <a:pt x="0" y="411480"/>
                  </a:lnTo>
                  <a:lnTo>
                    <a:pt x="0" y="417829"/>
                  </a:lnTo>
                  <a:lnTo>
                    <a:pt x="25400" y="417829"/>
                  </a:lnTo>
                  <a:lnTo>
                    <a:pt x="25400" y="411480"/>
                  </a:lnTo>
                  <a:close/>
                </a:path>
                <a:path w="25400" h="560070">
                  <a:moveTo>
                    <a:pt x="25400" y="417830"/>
                  </a:moveTo>
                  <a:lnTo>
                    <a:pt x="0" y="417830"/>
                  </a:lnTo>
                  <a:lnTo>
                    <a:pt x="0" y="436879"/>
                  </a:lnTo>
                  <a:lnTo>
                    <a:pt x="25400" y="436879"/>
                  </a:lnTo>
                  <a:lnTo>
                    <a:pt x="25400" y="417830"/>
                  </a:lnTo>
                  <a:close/>
                </a:path>
                <a:path w="25400" h="560070">
                  <a:moveTo>
                    <a:pt x="25400" y="436880"/>
                  </a:moveTo>
                  <a:lnTo>
                    <a:pt x="0" y="436880"/>
                  </a:lnTo>
                  <a:lnTo>
                    <a:pt x="0" y="443229"/>
                  </a:lnTo>
                  <a:lnTo>
                    <a:pt x="25400" y="443229"/>
                  </a:lnTo>
                  <a:lnTo>
                    <a:pt x="25400" y="436880"/>
                  </a:lnTo>
                  <a:close/>
                </a:path>
                <a:path w="25400" h="560070">
                  <a:moveTo>
                    <a:pt x="25400" y="443230"/>
                  </a:moveTo>
                  <a:lnTo>
                    <a:pt x="0" y="443230"/>
                  </a:lnTo>
                  <a:lnTo>
                    <a:pt x="0" y="481329"/>
                  </a:lnTo>
                  <a:lnTo>
                    <a:pt x="25400" y="481329"/>
                  </a:lnTo>
                  <a:lnTo>
                    <a:pt x="25400" y="443230"/>
                  </a:lnTo>
                  <a:close/>
                </a:path>
                <a:path w="25400" h="560070">
                  <a:moveTo>
                    <a:pt x="25400" y="481330"/>
                  </a:moveTo>
                  <a:lnTo>
                    <a:pt x="0" y="481330"/>
                  </a:lnTo>
                  <a:lnTo>
                    <a:pt x="0" y="487679"/>
                  </a:lnTo>
                  <a:lnTo>
                    <a:pt x="25400" y="487679"/>
                  </a:lnTo>
                  <a:lnTo>
                    <a:pt x="25400" y="481330"/>
                  </a:lnTo>
                  <a:close/>
                </a:path>
                <a:path w="25400" h="560070">
                  <a:moveTo>
                    <a:pt x="25400" y="487680"/>
                  </a:moveTo>
                  <a:lnTo>
                    <a:pt x="0" y="487680"/>
                  </a:lnTo>
                  <a:lnTo>
                    <a:pt x="0" y="500379"/>
                  </a:lnTo>
                  <a:lnTo>
                    <a:pt x="25400" y="500379"/>
                  </a:lnTo>
                  <a:lnTo>
                    <a:pt x="25400" y="487680"/>
                  </a:lnTo>
                  <a:close/>
                </a:path>
                <a:path w="25400" h="560070">
                  <a:moveTo>
                    <a:pt x="25400" y="500380"/>
                  </a:moveTo>
                  <a:lnTo>
                    <a:pt x="0" y="500380"/>
                  </a:lnTo>
                  <a:lnTo>
                    <a:pt x="0" y="506729"/>
                  </a:lnTo>
                  <a:lnTo>
                    <a:pt x="25400" y="506729"/>
                  </a:lnTo>
                  <a:lnTo>
                    <a:pt x="25400" y="500380"/>
                  </a:lnTo>
                  <a:close/>
                </a:path>
                <a:path w="25400" h="560070">
                  <a:moveTo>
                    <a:pt x="25400" y="506730"/>
                  </a:moveTo>
                  <a:lnTo>
                    <a:pt x="0" y="506730"/>
                  </a:lnTo>
                  <a:lnTo>
                    <a:pt x="0" y="519429"/>
                  </a:lnTo>
                  <a:lnTo>
                    <a:pt x="25400" y="519429"/>
                  </a:lnTo>
                  <a:lnTo>
                    <a:pt x="25400" y="506730"/>
                  </a:lnTo>
                  <a:close/>
                </a:path>
                <a:path w="25400" h="560070">
                  <a:moveTo>
                    <a:pt x="25400" y="519430"/>
                  </a:moveTo>
                  <a:lnTo>
                    <a:pt x="0" y="519430"/>
                  </a:lnTo>
                  <a:lnTo>
                    <a:pt x="0" y="525779"/>
                  </a:lnTo>
                  <a:lnTo>
                    <a:pt x="25400" y="525779"/>
                  </a:lnTo>
                  <a:lnTo>
                    <a:pt x="25400" y="519430"/>
                  </a:lnTo>
                  <a:close/>
                </a:path>
                <a:path w="25400" h="560070">
                  <a:moveTo>
                    <a:pt x="25400" y="525780"/>
                  </a:moveTo>
                  <a:lnTo>
                    <a:pt x="0" y="525780"/>
                  </a:lnTo>
                  <a:lnTo>
                    <a:pt x="0" y="538479"/>
                  </a:lnTo>
                  <a:lnTo>
                    <a:pt x="25400" y="538479"/>
                  </a:lnTo>
                  <a:lnTo>
                    <a:pt x="25400" y="525780"/>
                  </a:lnTo>
                  <a:close/>
                </a:path>
                <a:path w="25400" h="560070">
                  <a:moveTo>
                    <a:pt x="25400" y="538480"/>
                  </a:moveTo>
                  <a:lnTo>
                    <a:pt x="0" y="538480"/>
                  </a:lnTo>
                  <a:lnTo>
                    <a:pt x="0" y="544829"/>
                  </a:lnTo>
                  <a:lnTo>
                    <a:pt x="25400" y="544829"/>
                  </a:lnTo>
                  <a:lnTo>
                    <a:pt x="25400" y="538480"/>
                  </a:lnTo>
                  <a:close/>
                </a:path>
                <a:path w="25400" h="560070">
                  <a:moveTo>
                    <a:pt x="25400" y="544830"/>
                  </a:moveTo>
                  <a:lnTo>
                    <a:pt x="2539" y="544830"/>
                  </a:lnTo>
                  <a:lnTo>
                    <a:pt x="2539" y="546100"/>
                  </a:lnTo>
                  <a:lnTo>
                    <a:pt x="3809" y="546100"/>
                  </a:lnTo>
                  <a:lnTo>
                    <a:pt x="3809" y="547369"/>
                  </a:lnTo>
                  <a:lnTo>
                    <a:pt x="6350" y="547369"/>
                  </a:lnTo>
                  <a:lnTo>
                    <a:pt x="6350" y="548639"/>
                  </a:lnTo>
                  <a:lnTo>
                    <a:pt x="8889" y="548639"/>
                  </a:lnTo>
                  <a:lnTo>
                    <a:pt x="8889" y="549909"/>
                  </a:lnTo>
                  <a:lnTo>
                    <a:pt x="10159" y="549909"/>
                  </a:lnTo>
                  <a:lnTo>
                    <a:pt x="10159" y="551179"/>
                  </a:lnTo>
                  <a:lnTo>
                    <a:pt x="25400" y="551179"/>
                  </a:lnTo>
                  <a:lnTo>
                    <a:pt x="25400" y="544830"/>
                  </a:lnTo>
                  <a:close/>
                </a:path>
                <a:path w="25400" h="560070">
                  <a:moveTo>
                    <a:pt x="25400" y="551180"/>
                  </a:moveTo>
                  <a:lnTo>
                    <a:pt x="12700" y="551180"/>
                  </a:lnTo>
                  <a:lnTo>
                    <a:pt x="12700" y="552450"/>
                  </a:lnTo>
                  <a:lnTo>
                    <a:pt x="13969" y="552450"/>
                  </a:lnTo>
                  <a:lnTo>
                    <a:pt x="13969" y="553719"/>
                  </a:lnTo>
                  <a:lnTo>
                    <a:pt x="16509" y="553719"/>
                  </a:lnTo>
                  <a:lnTo>
                    <a:pt x="16509" y="554989"/>
                  </a:lnTo>
                  <a:lnTo>
                    <a:pt x="19050" y="554989"/>
                  </a:lnTo>
                  <a:lnTo>
                    <a:pt x="19050" y="556259"/>
                  </a:lnTo>
                  <a:lnTo>
                    <a:pt x="20319" y="556259"/>
                  </a:lnTo>
                  <a:lnTo>
                    <a:pt x="20319" y="557529"/>
                  </a:lnTo>
                  <a:lnTo>
                    <a:pt x="25400" y="557529"/>
                  </a:lnTo>
                  <a:lnTo>
                    <a:pt x="25400" y="551180"/>
                  </a:lnTo>
                  <a:close/>
                </a:path>
                <a:path w="25400" h="560070">
                  <a:moveTo>
                    <a:pt x="25400" y="557530"/>
                  </a:moveTo>
                  <a:lnTo>
                    <a:pt x="22859" y="557530"/>
                  </a:lnTo>
                  <a:lnTo>
                    <a:pt x="22859" y="558800"/>
                  </a:lnTo>
                  <a:lnTo>
                    <a:pt x="24129" y="558800"/>
                  </a:lnTo>
                  <a:lnTo>
                    <a:pt x="24129" y="560069"/>
                  </a:lnTo>
                  <a:lnTo>
                    <a:pt x="25400" y="560069"/>
                  </a:lnTo>
                  <a:lnTo>
                    <a:pt x="25400" y="557530"/>
                  </a:lnTo>
                  <a:close/>
                </a:path>
              </a:pathLst>
            </a:custGeom>
            <a:solidFill>
              <a:srgbClr val="92A7E7"/>
            </a:solidFill>
          </p:spPr>
          <p:txBody>
            <a:bodyPr wrap="square" lIns="0" tIns="0" rIns="0" bIns="0" rtlCol="0"/>
            <a:lstStyle/>
            <a:p>
              <a:endParaRPr/>
            </a:p>
          </p:txBody>
        </p:sp>
        <p:sp>
          <p:nvSpPr>
            <p:cNvPr id="663" name="object 663"/>
            <p:cNvSpPr/>
            <p:nvPr/>
          </p:nvSpPr>
          <p:spPr>
            <a:xfrm>
              <a:off x="662939" y="4538979"/>
              <a:ext cx="25400" cy="548640"/>
            </a:xfrm>
            <a:custGeom>
              <a:avLst/>
              <a:gdLst/>
              <a:ahLst/>
              <a:cxnLst/>
              <a:rect l="l" t="t" r="r" b="b"/>
              <a:pathLst>
                <a:path w="25400" h="548639">
                  <a:moveTo>
                    <a:pt x="3809" y="0"/>
                  </a:moveTo>
                  <a:lnTo>
                    <a:pt x="0" y="0"/>
                  </a:lnTo>
                  <a:lnTo>
                    <a:pt x="0" y="3810"/>
                  </a:lnTo>
                  <a:lnTo>
                    <a:pt x="19049" y="3810"/>
                  </a:lnTo>
                  <a:lnTo>
                    <a:pt x="19049" y="2540"/>
                  </a:lnTo>
                  <a:lnTo>
                    <a:pt x="11429" y="2540"/>
                  </a:lnTo>
                  <a:lnTo>
                    <a:pt x="11429" y="1270"/>
                  </a:lnTo>
                  <a:lnTo>
                    <a:pt x="3809" y="1270"/>
                  </a:lnTo>
                  <a:lnTo>
                    <a:pt x="3809" y="0"/>
                  </a:lnTo>
                  <a:close/>
                </a:path>
                <a:path w="25400" h="548639">
                  <a:moveTo>
                    <a:pt x="25400" y="3810"/>
                  </a:moveTo>
                  <a:lnTo>
                    <a:pt x="0" y="3810"/>
                  </a:lnTo>
                  <a:lnTo>
                    <a:pt x="0" y="10160"/>
                  </a:lnTo>
                  <a:lnTo>
                    <a:pt x="25400" y="10160"/>
                  </a:lnTo>
                  <a:lnTo>
                    <a:pt x="25400" y="3810"/>
                  </a:lnTo>
                  <a:close/>
                </a:path>
                <a:path w="25400" h="548639">
                  <a:moveTo>
                    <a:pt x="25400" y="10160"/>
                  </a:moveTo>
                  <a:lnTo>
                    <a:pt x="0" y="10160"/>
                  </a:lnTo>
                  <a:lnTo>
                    <a:pt x="0" y="16510"/>
                  </a:lnTo>
                  <a:lnTo>
                    <a:pt x="25400" y="16510"/>
                  </a:lnTo>
                  <a:lnTo>
                    <a:pt x="25400" y="10160"/>
                  </a:lnTo>
                  <a:close/>
                </a:path>
                <a:path w="25400" h="548639">
                  <a:moveTo>
                    <a:pt x="25400" y="16510"/>
                  </a:moveTo>
                  <a:lnTo>
                    <a:pt x="0" y="16510"/>
                  </a:lnTo>
                  <a:lnTo>
                    <a:pt x="0" y="29210"/>
                  </a:lnTo>
                  <a:lnTo>
                    <a:pt x="25400" y="29210"/>
                  </a:lnTo>
                  <a:lnTo>
                    <a:pt x="25400" y="16510"/>
                  </a:lnTo>
                  <a:close/>
                </a:path>
                <a:path w="25400" h="548639">
                  <a:moveTo>
                    <a:pt x="25400" y="29210"/>
                  </a:moveTo>
                  <a:lnTo>
                    <a:pt x="0" y="29210"/>
                  </a:lnTo>
                  <a:lnTo>
                    <a:pt x="0" y="35560"/>
                  </a:lnTo>
                  <a:lnTo>
                    <a:pt x="25400" y="35560"/>
                  </a:lnTo>
                  <a:lnTo>
                    <a:pt x="25400" y="29210"/>
                  </a:lnTo>
                  <a:close/>
                </a:path>
                <a:path w="25400" h="548639">
                  <a:moveTo>
                    <a:pt x="25400" y="35560"/>
                  </a:moveTo>
                  <a:lnTo>
                    <a:pt x="0" y="35560"/>
                  </a:lnTo>
                  <a:lnTo>
                    <a:pt x="0" y="41910"/>
                  </a:lnTo>
                  <a:lnTo>
                    <a:pt x="25400" y="41910"/>
                  </a:lnTo>
                  <a:lnTo>
                    <a:pt x="25400" y="35560"/>
                  </a:lnTo>
                  <a:close/>
                </a:path>
                <a:path w="25400" h="548639">
                  <a:moveTo>
                    <a:pt x="25400" y="41910"/>
                  </a:moveTo>
                  <a:lnTo>
                    <a:pt x="0" y="41910"/>
                  </a:lnTo>
                  <a:lnTo>
                    <a:pt x="0" y="48260"/>
                  </a:lnTo>
                  <a:lnTo>
                    <a:pt x="25400" y="48260"/>
                  </a:lnTo>
                  <a:lnTo>
                    <a:pt x="25400" y="41910"/>
                  </a:lnTo>
                  <a:close/>
                </a:path>
                <a:path w="25400" h="548639">
                  <a:moveTo>
                    <a:pt x="25400" y="48260"/>
                  </a:moveTo>
                  <a:lnTo>
                    <a:pt x="0" y="48260"/>
                  </a:lnTo>
                  <a:lnTo>
                    <a:pt x="0" y="54610"/>
                  </a:lnTo>
                  <a:lnTo>
                    <a:pt x="25400" y="54610"/>
                  </a:lnTo>
                  <a:lnTo>
                    <a:pt x="25400" y="48260"/>
                  </a:lnTo>
                  <a:close/>
                </a:path>
                <a:path w="25400" h="548639">
                  <a:moveTo>
                    <a:pt x="25400" y="54610"/>
                  </a:moveTo>
                  <a:lnTo>
                    <a:pt x="0" y="54610"/>
                  </a:lnTo>
                  <a:lnTo>
                    <a:pt x="0" y="60960"/>
                  </a:lnTo>
                  <a:lnTo>
                    <a:pt x="25400" y="60960"/>
                  </a:lnTo>
                  <a:lnTo>
                    <a:pt x="25400" y="54610"/>
                  </a:lnTo>
                  <a:close/>
                </a:path>
                <a:path w="25400" h="548639">
                  <a:moveTo>
                    <a:pt x="25400" y="60960"/>
                  </a:moveTo>
                  <a:lnTo>
                    <a:pt x="0" y="60960"/>
                  </a:lnTo>
                  <a:lnTo>
                    <a:pt x="0" y="67310"/>
                  </a:lnTo>
                  <a:lnTo>
                    <a:pt x="25400" y="67310"/>
                  </a:lnTo>
                  <a:lnTo>
                    <a:pt x="25400" y="60960"/>
                  </a:lnTo>
                  <a:close/>
                </a:path>
                <a:path w="25400" h="548639">
                  <a:moveTo>
                    <a:pt x="25400" y="67310"/>
                  </a:moveTo>
                  <a:lnTo>
                    <a:pt x="0" y="67310"/>
                  </a:lnTo>
                  <a:lnTo>
                    <a:pt x="0" y="73660"/>
                  </a:lnTo>
                  <a:lnTo>
                    <a:pt x="25400" y="73660"/>
                  </a:lnTo>
                  <a:lnTo>
                    <a:pt x="25400" y="67310"/>
                  </a:lnTo>
                  <a:close/>
                </a:path>
                <a:path w="25400" h="548639">
                  <a:moveTo>
                    <a:pt x="25400" y="73660"/>
                  </a:moveTo>
                  <a:lnTo>
                    <a:pt x="0" y="73660"/>
                  </a:lnTo>
                  <a:lnTo>
                    <a:pt x="0" y="80010"/>
                  </a:lnTo>
                  <a:lnTo>
                    <a:pt x="25400" y="80010"/>
                  </a:lnTo>
                  <a:lnTo>
                    <a:pt x="25400" y="73660"/>
                  </a:lnTo>
                  <a:close/>
                </a:path>
                <a:path w="25400" h="548639">
                  <a:moveTo>
                    <a:pt x="25400" y="80010"/>
                  </a:moveTo>
                  <a:lnTo>
                    <a:pt x="0" y="80010"/>
                  </a:lnTo>
                  <a:lnTo>
                    <a:pt x="0" y="86360"/>
                  </a:lnTo>
                  <a:lnTo>
                    <a:pt x="25400" y="86360"/>
                  </a:lnTo>
                  <a:lnTo>
                    <a:pt x="25400" y="80010"/>
                  </a:lnTo>
                  <a:close/>
                </a:path>
                <a:path w="25400" h="548639">
                  <a:moveTo>
                    <a:pt x="25400" y="86360"/>
                  </a:moveTo>
                  <a:lnTo>
                    <a:pt x="0" y="86360"/>
                  </a:lnTo>
                  <a:lnTo>
                    <a:pt x="0" y="92710"/>
                  </a:lnTo>
                  <a:lnTo>
                    <a:pt x="25400" y="92710"/>
                  </a:lnTo>
                  <a:lnTo>
                    <a:pt x="25400" y="86360"/>
                  </a:lnTo>
                  <a:close/>
                </a:path>
                <a:path w="25400" h="548639">
                  <a:moveTo>
                    <a:pt x="25400" y="92710"/>
                  </a:moveTo>
                  <a:lnTo>
                    <a:pt x="0" y="92710"/>
                  </a:lnTo>
                  <a:lnTo>
                    <a:pt x="0" y="105410"/>
                  </a:lnTo>
                  <a:lnTo>
                    <a:pt x="25400" y="105410"/>
                  </a:lnTo>
                  <a:lnTo>
                    <a:pt x="25400" y="92710"/>
                  </a:lnTo>
                  <a:close/>
                </a:path>
                <a:path w="25400" h="548639">
                  <a:moveTo>
                    <a:pt x="25400" y="105410"/>
                  </a:moveTo>
                  <a:lnTo>
                    <a:pt x="0" y="105410"/>
                  </a:lnTo>
                  <a:lnTo>
                    <a:pt x="0" y="111760"/>
                  </a:lnTo>
                  <a:lnTo>
                    <a:pt x="25400" y="111760"/>
                  </a:lnTo>
                  <a:lnTo>
                    <a:pt x="25400" y="105410"/>
                  </a:lnTo>
                  <a:close/>
                </a:path>
                <a:path w="25400" h="548639">
                  <a:moveTo>
                    <a:pt x="25400" y="111760"/>
                  </a:moveTo>
                  <a:lnTo>
                    <a:pt x="0" y="111760"/>
                  </a:lnTo>
                  <a:lnTo>
                    <a:pt x="0" y="118110"/>
                  </a:lnTo>
                  <a:lnTo>
                    <a:pt x="25400" y="118110"/>
                  </a:lnTo>
                  <a:lnTo>
                    <a:pt x="25400" y="111760"/>
                  </a:lnTo>
                  <a:close/>
                </a:path>
                <a:path w="25400" h="548639">
                  <a:moveTo>
                    <a:pt x="25400" y="118110"/>
                  </a:moveTo>
                  <a:lnTo>
                    <a:pt x="0" y="118110"/>
                  </a:lnTo>
                  <a:lnTo>
                    <a:pt x="0" y="124460"/>
                  </a:lnTo>
                  <a:lnTo>
                    <a:pt x="25400" y="124460"/>
                  </a:lnTo>
                  <a:lnTo>
                    <a:pt x="25400" y="118110"/>
                  </a:lnTo>
                  <a:close/>
                </a:path>
                <a:path w="25400" h="548639">
                  <a:moveTo>
                    <a:pt x="25400" y="124460"/>
                  </a:moveTo>
                  <a:lnTo>
                    <a:pt x="0" y="124460"/>
                  </a:lnTo>
                  <a:lnTo>
                    <a:pt x="0" y="130810"/>
                  </a:lnTo>
                  <a:lnTo>
                    <a:pt x="25400" y="130810"/>
                  </a:lnTo>
                  <a:lnTo>
                    <a:pt x="25400" y="124460"/>
                  </a:lnTo>
                  <a:close/>
                </a:path>
                <a:path w="25400" h="548639">
                  <a:moveTo>
                    <a:pt x="25400" y="130810"/>
                  </a:moveTo>
                  <a:lnTo>
                    <a:pt x="0" y="130810"/>
                  </a:lnTo>
                  <a:lnTo>
                    <a:pt x="0" y="149860"/>
                  </a:lnTo>
                  <a:lnTo>
                    <a:pt x="25400" y="149860"/>
                  </a:lnTo>
                  <a:lnTo>
                    <a:pt x="25400" y="130810"/>
                  </a:lnTo>
                  <a:close/>
                </a:path>
                <a:path w="25400" h="548639">
                  <a:moveTo>
                    <a:pt x="25400" y="149860"/>
                  </a:moveTo>
                  <a:lnTo>
                    <a:pt x="0" y="149860"/>
                  </a:lnTo>
                  <a:lnTo>
                    <a:pt x="0" y="156210"/>
                  </a:lnTo>
                  <a:lnTo>
                    <a:pt x="25400" y="156210"/>
                  </a:lnTo>
                  <a:lnTo>
                    <a:pt x="25400" y="149860"/>
                  </a:lnTo>
                  <a:close/>
                </a:path>
                <a:path w="25400" h="548639">
                  <a:moveTo>
                    <a:pt x="25400" y="156210"/>
                  </a:moveTo>
                  <a:lnTo>
                    <a:pt x="0" y="156210"/>
                  </a:lnTo>
                  <a:lnTo>
                    <a:pt x="0" y="168910"/>
                  </a:lnTo>
                  <a:lnTo>
                    <a:pt x="25400" y="168910"/>
                  </a:lnTo>
                  <a:lnTo>
                    <a:pt x="25400" y="156210"/>
                  </a:lnTo>
                  <a:close/>
                </a:path>
                <a:path w="25400" h="548639">
                  <a:moveTo>
                    <a:pt x="25400" y="168910"/>
                  </a:moveTo>
                  <a:lnTo>
                    <a:pt x="0" y="168910"/>
                  </a:lnTo>
                  <a:lnTo>
                    <a:pt x="0" y="175260"/>
                  </a:lnTo>
                  <a:lnTo>
                    <a:pt x="25400" y="175260"/>
                  </a:lnTo>
                  <a:lnTo>
                    <a:pt x="25400" y="168910"/>
                  </a:lnTo>
                  <a:close/>
                </a:path>
                <a:path w="25400" h="548639">
                  <a:moveTo>
                    <a:pt x="25400" y="175260"/>
                  </a:moveTo>
                  <a:lnTo>
                    <a:pt x="0" y="175260"/>
                  </a:lnTo>
                  <a:lnTo>
                    <a:pt x="0" y="194310"/>
                  </a:lnTo>
                  <a:lnTo>
                    <a:pt x="25400" y="194310"/>
                  </a:lnTo>
                  <a:lnTo>
                    <a:pt x="25400" y="175260"/>
                  </a:lnTo>
                  <a:close/>
                </a:path>
                <a:path w="25400" h="548639">
                  <a:moveTo>
                    <a:pt x="25400" y="194310"/>
                  </a:moveTo>
                  <a:lnTo>
                    <a:pt x="0" y="194310"/>
                  </a:lnTo>
                  <a:lnTo>
                    <a:pt x="0" y="200660"/>
                  </a:lnTo>
                  <a:lnTo>
                    <a:pt x="25400" y="200660"/>
                  </a:lnTo>
                  <a:lnTo>
                    <a:pt x="25400" y="194310"/>
                  </a:lnTo>
                  <a:close/>
                </a:path>
                <a:path w="25400" h="548639">
                  <a:moveTo>
                    <a:pt x="25400" y="200660"/>
                  </a:moveTo>
                  <a:lnTo>
                    <a:pt x="0" y="200660"/>
                  </a:lnTo>
                  <a:lnTo>
                    <a:pt x="0" y="207010"/>
                  </a:lnTo>
                  <a:lnTo>
                    <a:pt x="25400" y="207010"/>
                  </a:lnTo>
                  <a:lnTo>
                    <a:pt x="25400" y="200660"/>
                  </a:lnTo>
                  <a:close/>
                </a:path>
                <a:path w="25400" h="548639">
                  <a:moveTo>
                    <a:pt x="25400" y="207010"/>
                  </a:moveTo>
                  <a:lnTo>
                    <a:pt x="0" y="207010"/>
                  </a:lnTo>
                  <a:lnTo>
                    <a:pt x="0" y="213360"/>
                  </a:lnTo>
                  <a:lnTo>
                    <a:pt x="25400" y="213360"/>
                  </a:lnTo>
                  <a:lnTo>
                    <a:pt x="25400" y="207010"/>
                  </a:lnTo>
                  <a:close/>
                </a:path>
                <a:path w="25400" h="548639">
                  <a:moveTo>
                    <a:pt x="25400" y="213360"/>
                  </a:moveTo>
                  <a:lnTo>
                    <a:pt x="0" y="213360"/>
                  </a:lnTo>
                  <a:lnTo>
                    <a:pt x="0" y="219710"/>
                  </a:lnTo>
                  <a:lnTo>
                    <a:pt x="25400" y="219710"/>
                  </a:lnTo>
                  <a:lnTo>
                    <a:pt x="25400" y="213360"/>
                  </a:lnTo>
                  <a:close/>
                </a:path>
                <a:path w="25400" h="548639">
                  <a:moveTo>
                    <a:pt x="25400" y="219710"/>
                  </a:moveTo>
                  <a:lnTo>
                    <a:pt x="0" y="219710"/>
                  </a:lnTo>
                  <a:lnTo>
                    <a:pt x="0" y="226060"/>
                  </a:lnTo>
                  <a:lnTo>
                    <a:pt x="25400" y="226060"/>
                  </a:lnTo>
                  <a:lnTo>
                    <a:pt x="25400" y="219710"/>
                  </a:lnTo>
                  <a:close/>
                </a:path>
                <a:path w="25400" h="548639">
                  <a:moveTo>
                    <a:pt x="25400" y="226060"/>
                  </a:moveTo>
                  <a:lnTo>
                    <a:pt x="0" y="226060"/>
                  </a:lnTo>
                  <a:lnTo>
                    <a:pt x="0" y="232410"/>
                  </a:lnTo>
                  <a:lnTo>
                    <a:pt x="25400" y="232410"/>
                  </a:lnTo>
                  <a:lnTo>
                    <a:pt x="25400" y="226060"/>
                  </a:lnTo>
                  <a:close/>
                </a:path>
                <a:path w="25400" h="548639">
                  <a:moveTo>
                    <a:pt x="25400" y="232410"/>
                  </a:moveTo>
                  <a:lnTo>
                    <a:pt x="0" y="232410"/>
                  </a:lnTo>
                  <a:lnTo>
                    <a:pt x="0" y="245110"/>
                  </a:lnTo>
                  <a:lnTo>
                    <a:pt x="25400" y="245110"/>
                  </a:lnTo>
                  <a:lnTo>
                    <a:pt x="25400" y="232410"/>
                  </a:lnTo>
                  <a:close/>
                </a:path>
                <a:path w="25400" h="548639">
                  <a:moveTo>
                    <a:pt x="25400" y="245110"/>
                  </a:moveTo>
                  <a:lnTo>
                    <a:pt x="0" y="245110"/>
                  </a:lnTo>
                  <a:lnTo>
                    <a:pt x="0" y="251460"/>
                  </a:lnTo>
                  <a:lnTo>
                    <a:pt x="25400" y="251460"/>
                  </a:lnTo>
                  <a:lnTo>
                    <a:pt x="25400" y="245110"/>
                  </a:lnTo>
                  <a:close/>
                </a:path>
                <a:path w="25400" h="548639">
                  <a:moveTo>
                    <a:pt x="25400" y="251460"/>
                  </a:moveTo>
                  <a:lnTo>
                    <a:pt x="0" y="251460"/>
                  </a:lnTo>
                  <a:lnTo>
                    <a:pt x="0" y="257810"/>
                  </a:lnTo>
                  <a:lnTo>
                    <a:pt x="25400" y="257810"/>
                  </a:lnTo>
                  <a:lnTo>
                    <a:pt x="25400" y="251460"/>
                  </a:lnTo>
                  <a:close/>
                </a:path>
                <a:path w="25400" h="548639">
                  <a:moveTo>
                    <a:pt x="25400" y="257810"/>
                  </a:moveTo>
                  <a:lnTo>
                    <a:pt x="0" y="257810"/>
                  </a:lnTo>
                  <a:lnTo>
                    <a:pt x="0" y="264160"/>
                  </a:lnTo>
                  <a:lnTo>
                    <a:pt x="25400" y="264160"/>
                  </a:lnTo>
                  <a:lnTo>
                    <a:pt x="25400" y="257810"/>
                  </a:lnTo>
                  <a:close/>
                </a:path>
                <a:path w="25400" h="548639">
                  <a:moveTo>
                    <a:pt x="25400" y="264160"/>
                  </a:moveTo>
                  <a:lnTo>
                    <a:pt x="0" y="264160"/>
                  </a:lnTo>
                  <a:lnTo>
                    <a:pt x="0" y="270510"/>
                  </a:lnTo>
                  <a:lnTo>
                    <a:pt x="25400" y="270510"/>
                  </a:lnTo>
                  <a:lnTo>
                    <a:pt x="25400" y="264160"/>
                  </a:lnTo>
                  <a:close/>
                </a:path>
                <a:path w="25400" h="548639">
                  <a:moveTo>
                    <a:pt x="25400" y="270510"/>
                  </a:moveTo>
                  <a:lnTo>
                    <a:pt x="0" y="270510"/>
                  </a:lnTo>
                  <a:lnTo>
                    <a:pt x="0" y="276860"/>
                  </a:lnTo>
                  <a:lnTo>
                    <a:pt x="25400" y="276860"/>
                  </a:lnTo>
                  <a:lnTo>
                    <a:pt x="25400" y="270510"/>
                  </a:lnTo>
                  <a:close/>
                </a:path>
                <a:path w="25400" h="548639">
                  <a:moveTo>
                    <a:pt x="25400" y="276860"/>
                  </a:moveTo>
                  <a:lnTo>
                    <a:pt x="0" y="276860"/>
                  </a:lnTo>
                  <a:lnTo>
                    <a:pt x="0" y="283210"/>
                  </a:lnTo>
                  <a:lnTo>
                    <a:pt x="25400" y="283210"/>
                  </a:lnTo>
                  <a:lnTo>
                    <a:pt x="25400" y="276860"/>
                  </a:lnTo>
                  <a:close/>
                </a:path>
                <a:path w="25400" h="548639">
                  <a:moveTo>
                    <a:pt x="25400" y="283210"/>
                  </a:moveTo>
                  <a:lnTo>
                    <a:pt x="0" y="283210"/>
                  </a:lnTo>
                  <a:lnTo>
                    <a:pt x="0" y="289560"/>
                  </a:lnTo>
                  <a:lnTo>
                    <a:pt x="25400" y="289560"/>
                  </a:lnTo>
                  <a:lnTo>
                    <a:pt x="25400" y="283210"/>
                  </a:lnTo>
                  <a:close/>
                </a:path>
                <a:path w="25400" h="548639">
                  <a:moveTo>
                    <a:pt x="25400" y="289560"/>
                  </a:moveTo>
                  <a:lnTo>
                    <a:pt x="0" y="289560"/>
                  </a:lnTo>
                  <a:lnTo>
                    <a:pt x="0" y="295910"/>
                  </a:lnTo>
                  <a:lnTo>
                    <a:pt x="25400" y="295910"/>
                  </a:lnTo>
                  <a:lnTo>
                    <a:pt x="25400" y="289560"/>
                  </a:lnTo>
                  <a:close/>
                </a:path>
                <a:path w="25400" h="548639">
                  <a:moveTo>
                    <a:pt x="25400" y="295910"/>
                  </a:moveTo>
                  <a:lnTo>
                    <a:pt x="0" y="295910"/>
                  </a:lnTo>
                  <a:lnTo>
                    <a:pt x="0" y="302260"/>
                  </a:lnTo>
                  <a:lnTo>
                    <a:pt x="25400" y="302260"/>
                  </a:lnTo>
                  <a:lnTo>
                    <a:pt x="25400" y="295910"/>
                  </a:lnTo>
                  <a:close/>
                </a:path>
                <a:path w="25400" h="548639">
                  <a:moveTo>
                    <a:pt x="25400" y="302260"/>
                  </a:moveTo>
                  <a:lnTo>
                    <a:pt x="0" y="302260"/>
                  </a:lnTo>
                  <a:lnTo>
                    <a:pt x="0" y="314960"/>
                  </a:lnTo>
                  <a:lnTo>
                    <a:pt x="25400" y="314960"/>
                  </a:lnTo>
                  <a:lnTo>
                    <a:pt x="25400" y="302260"/>
                  </a:lnTo>
                  <a:close/>
                </a:path>
                <a:path w="25400" h="548639">
                  <a:moveTo>
                    <a:pt x="25400" y="314960"/>
                  </a:moveTo>
                  <a:lnTo>
                    <a:pt x="0" y="314960"/>
                  </a:lnTo>
                  <a:lnTo>
                    <a:pt x="0" y="321310"/>
                  </a:lnTo>
                  <a:lnTo>
                    <a:pt x="25400" y="321310"/>
                  </a:lnTo>
                  <a:lnTo>
                    <a:pt x="25400" y="314960"/>
                  </a:lnTo>
                  <a:close/>
                </a:path>
                <a:path w="25400" h="548639">
                  <a:moveTo>
                    <a:pt x="25400" y="321310"/>
                  </a:moveTo>
                  <a:lnTo>
                    <a:pt x="0" y="321310"/>
                  </a:lnTo>
                  <a:lnTo>
                    <a:pt x="0" y="327660"/>
                  </a:lnTo>
                  <a:lnTo>
                    <a:pt x="25400" y="327660"/>
                  </a:lnTo>
                  <a:lnTo>
                    <a:pt x="25400" y="321310"/>
                  </a:lnTo>
                  <a:close/>
                </a:path>
                <a:path w="25400" h="548639">
                  <a:moveTo>
                    <a:pt x="25400" y="327660"/>
                  </a:moveTo>
                  <a:lnTo>
                    <a:pt x="0" y="327660"/>
                  </a:lnTo>
                  <a:lnTo>
                    <a:pt x="0" y="334010"/>
                  </a:lnTo>
                  <a:lnTo>
                    <a:pt x="25400" y="334010"/>
                  </a:lnTo>
                  <a:lnTo>
                    <a:pt x="25400" y="327660"/>
                  </a:lnTo>
                  <a:close/>
                </a:path>
                <a:path w="25400" h="548639">
                  <a:moveTo>
                    <a:pt x="25400" y="334010"/>
                  </a:moveTo>
                  <a:lnTo>
                    <a:pt x="0" y="334010"/>
                  </a:lnTo>
                  <a:lnTo>
                    <a:pt x="0" y="340360"/>
                  </a:lnTo>
                  <a:lnTo>
                    <a:pt x="25400" y="340360"/>
                  </a:lnTo>
                  <a:lnTo>
                    <a:pt x="25400" y="334010"/>
                  </a:lnTo>
                  <a:close/>
                </a:path>
                <a:path w="25400" h="548639">
                  <a:moveTo>
                    <a:pt x="25400" y="340360"/>
                  </a:moveTo>
                  <a:lnTo>
                    <a:pt x="0" y="340360"/>
                  </a:lnTo>
                  <a:lnTo>
                    <a:pt x="0" y="346710"/>
                  </a:lnTo>
                  <a:lnTo>
                    <a:pt x="25400" y="346710"/>
                  </a:lnTo>
                  <a:lnTo>
                    <a:pt x="25400" y="340360"/>
                  </a:lnTo>
                  <a:close/>
                </a:path>
                <a:path w="25400" h="548639">
                  <a:moveTo>
                    <a:pt x="25400" y="346710"/>
                  </a:moveTo>
                  <a:lnTo>
                    <a:pt x="0" y="346710"/>
                  </a:lnTo>
                  <a:lnTo>
                    <a:pt x="0" y="353060"/>
                  </a:lnTo>
                  <a:lnTo>
                    <a:pt x="25400" y="353060"/>
                  </a:lnTo>
                  <a:lnTo>
                    <a:pt x="25400" y="346710"/>
                  </a:lnTo>
                  <a:close/>
                </a:path>
                <a:path w="25400" h="548639">
                  <a:moveTo>
                    <a:pt x="25400" y="353060"/>
                  </a:moveTo>
                  <a:lnTo>
                    <a:pt x="0" y="353060"/>
                  </a:lnTo>
                  <a:lnTo>
                    <a:pt x="0" y="359410"/>
                  </a:lnTo>
                  <a:lnTo>
                    <a:pt x="25400" y="359410"/>
                  </a:lnTo>
                  <a:lnTo>
                    <a:pt x="25400" y="353060"/>
                  </a:lnTo>
                  <a:close/>
                </a:path>
                <a:path w="25400" h="548639">
                  <a:moveTo>
                    <a:pt x="25400" y="359410"/>
                  </a:moveTo>
                  <a:lnTo>
                    <a:pt x="0" y="359410"/>
                  </a:lnTo>
                  <a:lnTo>
                    <a:pt x="0" y="365760"/>
                  </a:lnTo>
                  <a:lnTo>
                    <a:pt x="25400" y="365760"/>
                  </a:lnTo>
                  <a:lnTo>
                    <a:pt x="25400" y="359410"/>
                  </a:lnTo>
                  <a:close/>
                </a:path>
                <a:path w="25400" h="548639">
                  <a:moveTo>
                    <a:pt x="25400" y="365760"/>
                  </a:moveTo>
                  <a:lnTo>
                    <a:pt x="0" y="365760"/>
                  </a:lnTo>
                  <a:lnTo>
                    <a:pt x="0" y="372110"/>
                  </a:lnTo>
                  <a:lnTo>
                    <a:pt x="25400" y="372110"/>
                  </a:lnTo>
                  <a:lnTo>
                    <a:pt x="25400" y="365760"/>
                  </a:lnTo>
                  <a:close/>
                </a:path>
                <a:path w="25400" h="548639">
                  <a:moveTo>
                    <a:pt x="25400" y="372110"/>
                  </a:moveTo>
                  <a:lnTo>
                    <a:pt x="0" y="372110"/>
                  </a:lnTo>
                  <a:lnTo>
                    <a:pt x="0" y="378460"/>
                  </a:lnTo>
                  <a:lnTo>
                    <a:pt x="25400" y="378460"/>
                  </a:lnTo>
                  <a:lnTo>
                    <a:pt x="25400" y="372110"/>
                  </a:lnTo>
                  <a:close/>
                </a:path>
                <a:path w="25400" h="548639">
                  <a:moveTo>
                    <a:pt x="25400" y="378460"/>
                  </a:moveTo>
                  <a:lnTo>
                    <a:pt x="0" y="378460"/>
                  </a:lnTo>
                  <a:lnTo>
                    <a:pt x="0" y="384810"/>
                  </a:lnTo>
                  <a:lnTo>
                    <a:pt x="25400" y="384810"/>
                  </a:lnTo>
                  <a:lnTo>
                    <a:pt x="25400" y="378460"/>
                  </a:lnTo>
                  <a:close/>
                </a:path>
                <a:path w="25400" h="548639">
                  <a:moveTo>
                    <a:pt x="25400" y="384810"/>
                  </a:moveTo>
                  <a:lnTo>
                    <a:pt x="0" y="384810"/>
                  </a:lnTo>
                  <a:lnTo>
                    <a:pt x="0" y="391160"/>
                  </a:lnTo>
                  <a:lnTo>
                    <a:pt x="25400" y="391160"/>
                  </a:lnTo>
                  <a:lnTo>
                    <a:pt x="25400" y="384810"/>
                  </a:lnTo>
                  <a:close/>
                </a:path>
                <a:path w="25400" h="548639">
                  <a:moveTo>
                    <a:pt x="25400" y="391160"/>
                  </a:moveTo>
                  <a:lnTo>
                    <a:pt x="0" y="391160"/>
                  </a:lnTo>
                  <a:lnTo>
                    <a:pt x="0" y="397510"/>
                  </a:lnTo>
                  <a:lnTo>
                    <a:pt x="25400" y="397510"/>
                  </a:lnTo>
                  <a:lnTo>
                    <a:pt x="25400" y="391160"/>
                  </a:lnTo>
                  <a:close/>
                </a:path>
                <a:path w="25400" h="548639">
                  <a:moveTo>
                    <a:pt x="25400" y="397510"/>
                  </a:moveTo>
                  <a:lnTo>
                    <a:pt x="0" y="397510"/>
                  </a:lnTo>
                  <a:lnTo>
                    <a:pt x="0" y="403860"/>
                  </a:lnTo>
                  <a:lnTo>
                    <a:pt x="25400" y="403860"/>
                  </a:lnTo>
                  <a:lnTo>
                    <a:pt x="25400" y="397510"/>
                  </a:lnTo>
                  <a:close/>
                </a:path>
                <a:path w="25400" h="548639">
                  <a:moveTo>
                    <a:pt x="25400" y="403860"/>
                  </a:moveTo>
                  <a:lnTo>
                    <a:pt x="0" y="403860"/>
                  </a:lnTo>
                  <a:lnTo>
                    <a:pt x="0" y="410210"/>
                  </a:lnTo>
                  <a:lnTo>
                    <a:pt x="25400" y="410210"/>
                  </a:lnTo>
                  <a:lnTo>
                    <a:pt x="25400" y="403860"/>
                  </a:lnTo>
                  <a:close/>
                </a:path>
                <a:path w="25400" h="548639">
                  <a:moveTo>
                    <a:pt x="25400" y="410210"/>
                  </a:moveTo>
                  <a:lnTo>
                    <a:pt x="0" y="410210"/>
                  </a:lnTo>
                  <a:lnTo>
                    <a:pt x="0" y="416560"/>
                  </a:lnTo>
                  <a:lnTo>
                    <a:pt x="25400" y="416560"/>
                  </a:lnTo>
                  <a:lnTo>
                    <a:pt x="25400" y="410210"/>
                  </a:lnTo>
                  <a:close/>
                </a:path>
                <a:path w="25400" h="548639">
                  <a:moveTo>
                    <a:pt x="25400" y="416560"/>
                  </a:moveTo>
                  <a:lnTo>
                    <a:pt x="0" y="416560"/>
                  </a:lnTo>
                  <a:lnTo>
                    <a:pt x="0" y="422910"/>
                  </a:lnTo>
                  <a:lnTo>
                    <a:pt x="25400" y="422910"/>
                  </a:lnTo>
                  <a:lnTo>
                    <a:pt x="25400" y="416560"/>
                  </a:lnTo>
                  <a:close/>
                </a:path>
                <a:path w="25400" h="548639">
                  <a:moveTo>
                    <a:pt x="25400" y="422910"/>
                  </a:moveTo>
                  <a:lnTo>
                    <a:pt x="0" y="422910"/>
                  </a:lnTo>
                  <a:lnTo>
                    <a:pt x="0" y="441960"/>
                  </a:lnTo>
                  <a:lnTo>
                    <a:pt x="25400" y="441960"/>
                  </a:lnTo>
                  <a:lnTo>
                    <a:pt x="25400" y="422910"/>
                  </a:lnTo>
                  <a:close/>
                </a:path>
                <a:path w="25400" h="548639">
                  <a:moveTo>
                    <a:pt x="25400" y="441960"/>
                  </a:moveTo>
                  <a:lnTo>
                    <a:pt x="0" y="441960"/>
                  </a:lnTo>
                  <a:lnTo>
                    <a:pt x="0" y="448310"/>
                  </a:lnTo>
                  <a:lnTo>
                    <a:pt x="25400" y="448310"/>
                  </a:lnTo>
                  <a:lnTo>
                    <a:pt x="25400" y="441960"/>
                  </a:lnTo>
                  <a:close/>
                </a:path>
                <a:path w="25400" h="548639">
                  <a:moveTo>
                    <a:pt x="25400" y="448310"/>
                  </a:moveTo>
                  <a:lnTo>
                    <a:pt x="0" y="448310"/>
                  </a:lnTo>
                  <a:lnTo>
                    <a:pt x="0" y="486410"/>
                  </a:lnTo>
                  <a:lnTo>
                    <a:pt x="25400" y="486410"/>
                  </a:lnTo>
                  <a:lnTo>
                    <a:pt x="25400" y="448310"/>
                  </a:lnTo>
                  <a:close/>
                </a:path>
                <a:path w="25400" h="548639">
                  <a:moveTo>
                    <a:pt x="25400" y="486410"/>
                  </a:moveTo>
                  <a:lnTo>
                    <a:pt x="0" y="486410"/>
                  </a:lnTo>
                  <a:lnTo>
                    <a:pt x="0" y="492760"/>
                  </a:lnTo>
                  <a:lnTo>
                    <a:pt x="25400" y="492760"/>
                  </a:lnTo>
                  <a:lnTo>
                    <a:pt x="25400" y="486410"/>
                  </a:lnTo>
                  <a:close/>
                </a:path>
                <a:path w="25400" h="548639">
                  <a:moveTo>
                    <a:pt x="25400" y="492760"/>
                  </a:moveTo>
                  <a:lnTo>
                    <a:pt x="0" y="492760"/>
                  </a:lnTo>
                  <a:lnTo>
                    <a:pt x="0" y="505460"/>
                  </a:lnTo>
                  <a:lnTo>
                    <a:pt x="25400" y="505460"/>
                  </a:lnTo>
                  <a:lnTo>
                    <a:pt x="25400" y="492760"/>
                  </a:lnTo>
                  <a:close/>
                </a:path>
                <a:path w="25400" h="548639">
                  <a:moveTo>
                    <a:pt x="25400" y="505460"/>
                  </a:moveTo>
                  <a:lnTo>
                    <a:pt x="0" y="505460"/>
                  </a:lnTo>
                  <a:lnTo>
                    <a:pt x="0" y="511810"/>
                  </a:lnTo>
                  <a:lnTo>
                    <a:pt x="25400" y="511810"/>
                  </a:lnTo>
                  <a:lnTo>
                    <a:pt x="25400" y="505460"/>
                  </a:lnTo>
                  <a:close/>
                </a:path>
                <a:path w="25400" h="548639">
                  <a:moveTo>
                    <a:pt x="25400" y="511810"/>
                  </a:moveTo>
                  <a:lnTo>
                    <a:pt x="0" y="511810"/>
                  </a:lnTo>
                  <a:lnTo>
                    <a:pt x="0" y="524510"/>
                  </a:lnTo>
                  <a:lnTo>
                    <a:pt x="25400" y="524510"/>
                  </a:lnTo>
                  <a:lnTo>
                    <a:pt x="25400" y="511810"/>
                  </a:lnTo>
                  <a:close/>
                </a:path>
                <a:path w="25400" h="548639">
                  <a:moveTo>
                    <a:pt x="25400" y="524510"/>
                  </a:moveTo>
                  <a:lnTo>
                    <a:pt x="0" y="524510"/>
                  </a:lnTo>
                  <a:lnTo>
                    <a:pt x="0" y="530860"/>
                  </a:lnTo>
                  <a:lnTo>
                    <a:pt x="25400" y="530860"/>
                  </a:lnTo>
                  <a:lnTo>
                    <a:pt x="25400" y="524510"/>
                  </a:lnTo>
                  <a:close/>
                </a:path>
                <a:path w="25400" h="548639">
                  <a:moveTo>
                    <a:pt x="25400" y="530860"/>
                  </a:moveTo>
                  <a:lnTo>
                    <a:pt x="0" y="530860"/>
                  </a:lnTo>
                  <a:lnTo>
                    <a:pt x="0" y="533400"/>
                  </a:lnTo>
                  <a:lnTo>
                    <a:pt x="1269" y="533400"/>
                  </a:lnTo>
                  <a:lnTo>
                    <a:pt x="1269" y="534670"/>
                  </a:lnTo>
                  <a:lnTo>
                    <a:pt x="2539" y="534670"/>
                  </a:lnTo>
                  <a:lnTo>
                    <a:pt x="2539" y="535940"/>
                  </a:lnTo>
                  <a:lnTo>
                    <a:pt x="5079" y="535940"/>
                  </a:lnTo>
                  <a:lnTo>
                    <a:pt x="5079" y="537210"/>
                  </a:lnTo>
                  <a:lnTo>
                    <a:pt x="25400" y="537210"/>
                  </a:lnTo>
                  <a:lnTo>
                    <a:pt x="25400" y="530860"/>
                  </a:lnTo>
                  <a:close/>
                </a:path>
                <a:path w="25400" h="548639">
                  <a:moveTo>
                    <a:pt x="25400" y="537210"/>
                  </a:moveTo>
                  <a:lnTo>
                    <a:pt x="7619" y="537210"/>
                  </a:lnTo>
                  <a:lnTo>
                    <a:pt x="7619" y="538480"/>
                  </a:lnTo>
                  <a:lnTo>
                    <a:pt x="8889" y="538480"/>
                  </a:lnTo>
                  <a:lnTo>
                    <a:pt x="8889" y="539750"/>
                  </a:lnTo>
                  <a:lnTo>
                    <a:pt x="11429" y="539750"/>
                  </a:lnTo>
                  <a:lnTo>
                    <a:pt x="11429" y="541020"/>
                  </a:lnTo>
                  <a:lnTo>
                    <a:pt x="12700" y="541020"/>
                  </a:lnTo>
                  <a:lnTo>
                    <a:pt x="12700" y="542290"/>
                  </a:lnTo>
                  <a:lnTo>
                    <a:pt x="15239" y="542290"/>
                  </a:lnTo>
                  <a:lnTo>
                    <a:pt x="15239" y="543560"/>
                  </a:lnTo>
                  <a:lnTo>
                    <a:pt x="25400" y="543560"/>
                  </a:lnTo>
                  <a:lnTo>
                    <a:pt x="25400" y="537210"/>
                  </a:lnTo>
                  <a:close/>
                </a:path>
                <a:path w="25400" h="548639">
                  <a:moveTo>
                    <a:pt x="25400" y="543560"/>
                  </a:moveTo>
                  <a:lnTo>
                    <a:pt x="17779" y="543560"/>
                  </a:lnTo>
                  <a:lnTo>
                    <a:pt x="17779" y="544830"/>
                  </a:lnTo>
                  <a:lnTo>
                    <a:pt x="19050" y="544830"/>
                  </a:lnTo>
                  <a:lnTo>
                    <a:pt x="19050" y="546100"/>
                  </a:lnTo>
                  <a:lnTo>
                    <a:pt x="21589" y="546100"/>
                  </a:lnTo>
                  <a:lnTo>
                    <a:pt x="21589" y="547370"/>
                  </a:lnTo>
                  <a:lnTo>
                    <a:pt x="22859" y="547370"/>
                  </a:lnTo>
                  <a:lnTo>
                    <a:pt x="22859" y="548640"/>
                  </a:lnTo>
                  <a:lnTo>
                    <a:pt x="25400" y="548640"/>
                  </a:lnTo>
                  <a:lnTo>
                    <a:pt x="25400" y="543560"/>
                  </a:lnTo>
                  <a:close/>
                </a:path>
              </a:pathLst>
            </a:custGeom>
            <a:solidFill>
              <a:srgbClr val="93A8E7"/>
            </a:solidFill>
          </p:spPr>
          <p:txBody>
            <a:bodyPr wrap="square" lIns="0" tIns="0" rIns="0" bIns="0" rtlCol="0"/>
            <a:lstStyle/>
            <a:p>
              <a:endParaRPr/>
            </a:p>
          </p:txBody>
        </p:sp>
        <p:sp>
          <p:nvSpPr>
            <p:cNvPr id="664" name="object 664"/>
            <p:cNvSpPr/>
            <p:nvPr/>
          </p:nvSpPr>
          <p:spPr>
            <a:xfrm>
              <a:off x="636270" y="4533900"/>
              <a:ext cx="26670" cy="538480"/>
            </a:xfrm>
            <a:custGeom>
              <a:avLst/>
              <a:gdLst/>
              <a:ahLst/>
              <a:cxnLst/>
              <a:rect l="l" t="t" r="r" b="b"/>
              <a:pathLst>
                <a:path w="26670" h="538479">
                  <a:moveTo>
                    <a:pt x="2539" y="0"/>
                  </a:moveTo>
                  <a:lnTo>
                    <a:pt x="0" y="0"/>
                  </a:lnTo>
                  <a:lnTo>
                    <a:pt x="0" y="2539"/>
                  </a:lnTo>
                  <a:lnTo>
                    <a:pt x="8889" y="2539"/>
                  </a:lnTo>
                  <a:lnTo>
                    <a:pt x="8889" y="1269"/>
                  </a:lnTo>
                  <a:lnTo>
                    <a:pt x="2539" y="1269"/>
                  </a:lnTo>
                  <a:lnTo>
                    <a:pt x="2539" y="0"/>
                  </a:lnTo>
                  <a:close/>
                </a:path>
                <a:path w="26670" h="538479">
                  <a:moveTo>
                    <a:pt x="16509" y="2540"/>
                  </a:moveTo>
                  <a:lnTo>
                    <a:pt x="0" y="2540"/>
                  </a:lnTo>
                  <a:lnTo>
                    <a:pt x="0" y="8889"/>
                  </a:lnTo>
                  <a:lnTo>
                    <a:pt x="26670" y="8889"/>
                  </a:lnTo>
                  <a:lnTo>
                    <a:pt x="26670" y="5080"/>
                  </a:lnTo>
                  <a:lnTo>
                    <a:pt x="24129" y="5080"/>
                  </a:lnTo>
                  <a:lnTo>
                    <a:pt x="24129" y="3810"/>
                  </a:lnTo>
                  <a:lnTo>
                    <a:pt x="16509" y="3810"/>
                  </a:lnTo>
                  <a:lnTo>
                    <a:pt x="16509" y="2540"/>
                  </a:lnTo>
                  <a:close/>
                </a:path>
                <a:path w="26670" h="538479">
                  <a:moveTo>
                    <a:pt x="26670" y="8890"/>
                  </a:moveTo>
                  <a:lnTo>
                    <a:pt x="0" y="8890"/>
                  </a:lnTo>
                  <a:lnTo>
                    <a:pt x="0" y="15239"/>
                  </a:lnTo>
                  <a:lnTo>
                    <a:pt x="26670" y="15239"/>
                  </a:lnTo>
                  <a:lnTo>
                    <a:pt x="26670" y="8890"/>
                  </a:lnTo>
                  <a:close/>
                </a:path>
                <a:path w="26670" h="538479">
                  <a:moveTo>
                    <a:pt x="26670" y="15240"/>
                  </a:moveTo>
                  <a:lnTo>
                    <a:pt x="0" y="15240"/>
                  </a:lnTo>
                  <a:lnTo>
                    <a:pt x="0" y="21589"/>
                  </a:lnTo>
                  <a:lnTo>
                    <a:pt x="26670" y="21589"/>
                  </a:lnTo>
                  <a:lnTo>
                    <a:pt x="26670" y="15240"/>
                  </a:lnTo>
                  <a:close/>
                </a:path>
                <a:path w="26670" h="538479">
                  <a:moveTo>
                    <a:pt x="26670" y="21590"/>
                  </a:moveTo>
                  <a:lnTo>
                    <a:pt x="0" y="21590"/>
                  </a:lnTo>
                  <a:lnTo>
                    <a:pt x="0" y="34289"/>
                  </a:lnTo>
                  <a:lnTo>
                    <a:pt x="26670" y="34289"/>
                  </a:lnTo>
                  <a:lnTo>
                    <a:pt x="26670" y="21590"/>
                  </a:lnTo>
                  <a:close/>
                </a:path>
                <a:path w="26670" h="538479">
                  <a:moveTo>
                    <a:pt x="26670" y="34290"/>
                  </a:moveTo>
                  <a:lnTo>
                    <a:pt x="0" y="34290"/>
                  </a:lnTo>
                  <a:lnTo>
                    <a:pt x="0" y="40639"/>
                  </a:lnTo>
                  <a:lnTo>
                    <a:pt x="26670" y="40639"/>
                  </a:lnTo>
                  <a:lnTo>
                    <a:pt x="26670" y="34290"/>
                  </a:lnTo>
                  <a:close/>
                </a:path>
                <a:path w="26670" h="538479">
                  <a:moveTo>
                    <a:pt x="26670" y="40640"/>
                  </a:moveTo>
                  <a:lnTo>
                    <a:pt x="0" y="40640"/>
                  </a:lnTo>
                  <a:lnTo>
                    <a:pt x="0" y="46989"/>
                  </a:lnTo>
                  <a:lnTo>
                    <a:pt x="26670" y="46989"/>
                  </a:lnTo>
                  <a:lnTo>
                    <a:pt x="26670" y="40640"/>
                  </a:lnTo>
                  <a:close/>
                </a:path>
                <a:path w="26670" h="538479">
                  <a:moveTo>
                    <a:pt x="26670" y="46990"/>
                  </a:moveTo>
                  <a:lnTo>
                    <a:pt x="0" y="46990"/>
                  </a:lnTo>
                  <a:lnTo>
                    <a:pt x="0" y="53339"/>
                  </a:lnTo>
                  <a:lnTo>
                    <a:pt x="26670" y="53339"/>
                  </a:lnTo>
                  <a:lnTo>
                    <a:pt x="26670" y="46990"/>
                  </a:lnTo>
                  <a:close/>
                </a:path>
                <a:path w="26670" h="538479">
                  <a:moveTo>
                    <a:pt x="26670" y="53340"/>
                  </a:moveTo>
                  <a:lnTo>
                    <a:pt x="0" y="53340"/>
                  </a:lnTo>
                  <a:lnTo>
                    <a:pt x="0" y="59689"/>
                  </a:lnTo>
                  <a:lnTo>
                    <a:pt x="26670" y="59689"/>
                  </a:lnTo>
                  <a:lnTo>
                    <a:pt x="26670" y="53340"/>
                  </a:lnTo>
                  <a:close/>
                </a:path>
                <a:path w="26670" h="538479">
                  <a:moveTo>
                    <a:pt x="26670" y="59690"/>
                  </a:moveTo>
                  <a:lnTo>
                    <a:pt x="0" y="59690"/>
                  </a:lnTo>
                  <a:lnTo>
                    <a:pt x="0" y="66039"/>
                  </a:lnTo>
                  <a:lnTo>
                    <a:pt x="26670" y="66039"/>
                  </a:lnTo>
                  <a:lnTo>
                    <a:pt x="26670" y="59690"/>
                  </a:lnTo>
                  <a:close/>
                </a:path>
                <a:path w="26670" h="538479">
                  <a:moveTo>
                    <a:pt x="26670" y="66040"/>
                  </a:moveTo>
                  <a:lnTo>
                    <a:pt x="0" y="66040"/>
                  </a:lnTo>
                  <a:lnTo>
                    <a:pt x="0" y="72389"/>
                  </a:lnTo>
                  <a:lnTo>
                    <a:pt x="26670" y="72389"/>
                  </a:lnTo>
                  <a:lnTo>
                    <a:pt x="26670" y="66040"/>
                  </a:lnTo>
                  <a:close/>
                </a:path>
                <a:path w="26670" h="538479">
                  <a:moveTo>
                    <a:pt x="26670" y="72390"/>
                  </a:moveTo>
                  <a:lnTo>
                    <a:pt x="0" y="72390"/>
                  </a:lnTo>
                  <a:lnTo>
                    <a:pt x="0" y="78739"/>
                  </a:lnTo>
                  <a:lnTo>
                    <a:pt x="26670" y="78739"/>
                  </a:lnTo>
                  <a:lnTo>
                    <a:pt x="26670" y="72390"/>
                  </a:lnTo>
                  <a:close/>
                </a:path>
                <a:path w="26670" h="538479">
                  <a:moveTo>
                    <a:pt x="26670" y="78740"/>
                  </a:moveTo>
                  <a:lnTo>
                    <a:pt x="0" y="78740"/>
                  </a:lnTo>
                  <a:lnTo>
                    <a:pt x="0" y="85089"/>
                  </a:lnTo>
                  <a:lnTo>
                    <a:pt x="26670" y="85089"/>
                  </a:lnTo>
                  <a:lnTo>
                    <a:pt x="26670" y="78740"/>
                  </a:lnTo>
                  <a:close/>
                </a:path>
                <a:path w="26670" h="538479">
                  <a:moveTo>
                    <a:pt x="26670" y="85090"/>
                  </a:moveTo>
                  <a:lnTo>
                    <a:pt x="0" y="85090"/>
                  </a:lnTo>
                  <a:lnTo>
                    <a:pt x="0" y="91439"/>
                  </a:lnTo>
                  <a:lnTo>
                    <a:pt x="26670" y="91439"/>
                  </a:lnTo>
                  <a:lnTo>
                    <a:pt x="26670" y="85090"/>
                  </a:lnTo>
                  <a:close/>
                </a:path>
                <a:path w="26670" h="538479">
                  <a:moveTo>
                    <a:pt x="26670" y="91440"/>
                  </a:moveTo>
                  <a:lnTo>
                    <a:pt x="0" y="91440"/>
                  </a:lnTo>
                  <a:lnTo>
                    <a:pt x="0" y="97789"/>
                  </a:lnTo>
                  <a:lnTo>
                    <a:pt x="26670" y="97789"/>
                  </a:lnTo>
                  <a:lnTo>
                    <a:pt x="26670" y="91440"/>
                  </a:lnTo>
                  <a:close/>
                </a:path>
                <a:path w="26670" h="538479">
                  <a:moveTo>
                    <a:pt x="26670" y="97790"/>
                  </a:moveTo>
                  <a:lnTo>
                    <a:pt x="0" y="97790"/>
                  </a:lnTo>
                  <a:lnTo>
                    <a:pt x="0" y="110489"/>
                  </a:lnTo>
                  <a:lnTo>
                    <a:pt x="26670" y="110489"/>
                  </a:lnTo>
                  <a:lnTo>
                    <a:pt x="26670" y="97790"/>
                  </a:lnTo>
                  <a:close/>
                </a:path>
                <a:path w="26670" h="538479">
                  <a:moveTo>
                    <a:pt x="26670" y="110490"/>
                  </a:moveTo>
                  <a:lnTo>
                    <a:pt x="0" y="110490"/>
                  </a:lnTo>
                  <a:lnTo>
                    <a:pt x="0" y="116839"/>
                  </a:lnTo>
                  <a:lnTo>
                    <a:pt x="26670" y="116839"/>
                  </a:lnTo>
                  <a:lnTo>
                    <a:pt x="26670" y="110490"/>
                  </a:lnTo>
                  <a:close/>
                </a:path>
                <a:path w="26670" h="538479">
                  <a:moveTo>
                    <a:pt x="26670" y="116840"/>
                  </a:moveTo>
                  <a:lnTo>
                    <a:pt x="0" y="116840"/>
                  </a:lnTo>
                  <a:lnTo>
                    <a:pt x="0" y="123189"/>
                  </a:lnTo>
                  <a:lnTo>
                    <a:pt x="26670" y="123189"/>
                  </a:lnTo>
                  <a:lnTo>
                    <a:pt x="26670" y="116840"/>
                  </a:lnTo>
                  <a:close/>
                </a:path>
                <a:path w="26670" h="538479">
                  <a:moveTo>
                    <a:pt x="26670" y="123190"/>
                  </a:moveTo>
                  <a:lnTo>
                    <a:pt x="0" y="123190"/>
                  </a:lnTo>
                  <a:lnTo>
                    <a:pt x="0" y="129539"/>
                  </a:lnTo>
                  <a:lnTo>
                    <a:pt x="26670" y="129539"/>
                  </a:lnTo>
                  <a:lnTo>
                    <a:pt x="26670" y="123190"/>
                  </a:lnTo>
                  <a:close/>
                </a:path>
                <a:path w="26670" h="538479">
                  <a:moveTo>
                    <a:pt x="26670" y="129540"/>
                  </a:moveTo>
                  <a:lnTo>
                    <a:pt x="0" y="129540"/>
                  </a:lnTo>
                  <a:lnTo>
                    <a:pt x="0" y="135889"/>
                  </a:lnTo>
                  <a:lnTo>
                    <a:pt x="26670" y="135889"/>
                  </a:lnTo>
                  <a:lnTo>
                    <a:pt x="26670" y="129540"/>
                  </a:lnTo>
                  <a:close/>
                </a:path>
                <a:path w="26670" h="538479">
                  <a:moveTo>
                    <a:pt x="26670" y="135890"/>
                  </a:moveTo>
                  <a:lnTo>
                    <a:pt x="0" y="135890"/>
                  </a:lnTo>
                  <a:lnTo>
                    <a:pt x="0" y="154939"/>
                  </a:lnTo>
                  <a:lnTo>
                    <a:pt x="26670" y="154939"/>
                  </a:lnTo>
                  <a:lnTo>
                    <a:pt x="26670" y="135890"/>
                  </a:lnTo>
                  <a:close/>
                </a:path>
                <a:path w="26670" h="538479">
                  <a:moveTo>
                    <a:pt x="26670" y="154940"/>
                  </a:moveTo>
                  <a:lnTo>
                    <a:pt x="0" y="154940"/>
                  </a:lnTo>
                  <a:lnTo>
                    <a:pt x="0" y="161289"/>
                  </a:lnTo>
                  <a:lnTo>
                    <a:pt x="26670" y="161289"/>
                  </a:lnTo>
                  <a:lnTo>
                    <a:pt x="26670" y="154940"/>
                  </a:lnTo>
                  <a:close/>
                </a:path>
                <a:path w="26670" h="538479">
                  <a:moveTo>
                    <a:pt x="26670" y="161290"/>
                  </a:moveTo>
                  <a:lnTo>
                    <a:pt x="0" y="161290"/>
                  </a:lnTo>
                  <a:lnTo>
                    <a:pt x="0" y="173989"/>
                  </a:lnTo>
                  <a:lnTo>
                    <a:pt x="26670" y="173989"/>
                  </a:lnTo>
                  <a:lnTo>
                    <a:pt x="26670" y="161290"/>
                  </a:lnTo>
                  <a:close/>
                </a:path>
                <a:path w="26670" h="538479">
                  <a:moveTo>
                    <a:pt x="26670" y="173990"/>
                  </a:moveTo>
                  <a:lnTo>
                    <a:pt x="0" y="173990"/>
                  </a:lnTo>
                  <a:lnTo>
                    <a:pt x="0" y="180339"/>
                  </a:lnTo>
                  <a:lnTo>
                    <a:pt x="26670" y="180339"/>
                  </a:lnTo>
                  <a:lnTo>
                    <a:pt x="26670" y="173990"/>
                  </a:lnTo>
                  <a:close/>
                </a:path>
                <a:path w="26670" h="538479">
                  <a:moveTo>
                    <a:pt x="26670" y="180340"/>
                  </a:moveTo>
                  <a:lnTo>
                    <a:pt x="0" y="180340"/>
                  </a:lnTo>
                  <a:lnTo>
                    <a:pt x="0" y="199389"/>
                  </a:lnTo>
                  <a:lnTo>
                    <a:pt x="26670" y="199389"/>
                  </a:lnTo>
                  <a:lnTo>
                    <a:pt x="26670" y="180340"/>
                  </a:lnTo>
                  <a:close/>
                </a:path>
                <a:path w="26670" h="538479">
                  <a:moveTo>
                    <a:pt x="26670" y="199390"/>
                  </a:moveTo>
                  <a:lnTo>
                    <a:pt x="0" y="199390"/>
                  </a:lnTo>
                  <a:lnTo>
                    <a:pt x="0" y="205739"/>
                  </a:lnTo>
                  <a:lnTo>
                    <a:pt x="26670" y="205739"/>
                  </a:lnTo>
                  <a:lnTo>
                    <a:pt x="26670" y="199390"/>
                  </a:lnTo>
                  <a:close/>
                </a:path>
                <a:path w="26670" h="538479">
                  <a:moveTo>
                    <a:pt x="26670" y="205740"/>
                  </a:moveTo>
                  <a:lnTo>
                    <a:pt x="0" y="205740"/>
                  </a:lnTo>
                  <a:lnTo>
                    <a:pt x="0" y="212089"/>
                  </a:lnTo>
                  <a:lnTo>
                    <a:pt x="26670" y="212089"/>
                  </a:lnTo>
                  <a:lnTo>
                    <a:pt x="26670" y="205740"/>
                  </a:lnTo>
                  <a:close/>
                </a:path>
                <a:path w="26670" h="538479">
                  <a:moveTo>
                    <a:pt x="26670" y="212090"/>
                  </a:moveTo>
                  <a:lnTo>
                    <a:pt x="0" y="212090"/>
                  </a:lnTo>
                  <a:lnTo>
                    <a:pt x="0" y="218439"/>
                  </a:lnTo>
                  <a:lnTo>
                    <a:pt x="26670" y="218439"/>
                  </a:lnTo>
                  <a:lnTo>
                    <a:pt x="26670" y="212090"/>
                  </a:lnTo>
                  <a:close/>
                </a:path>
                <a:path w="26670" h="538479">
                  <a:moveTo>
                    <a:pt x="26670" y="218440"/>
                  </a:moveTo>
                  <a:lnTo>
                    <a:pt x="0" y="218440"/>
                  </a:lnTo>
                  <a:lnTo>
                    <a:pt x="0" y="224789"/>
                  </a:lnTo>
                  <a:lnTo>
                    <a:pt x="26670" y="224789"/>
                  </a:lnTo>
                  <a:lnTo>
                    <a:pt x="26670" y="218440"/>
                  </a:lnTo>
                  <a:close/>
                </a:path>
                <a:path w="26670" h="538479">
                  <a:moveTo>
                    <a:pt x="26670" y="224790"/>
                  </a:moveTo>
                  <a:lnTo>
                    <a:pt x="0" y="224790"/>
                  </a:lnTo>
                  <a:lnTo>
                    <a:pt x="0" y="231139"/>
                  </a:lnTo>
                  <a:lnTo>
                    <a:pt x="26670" y="231139"/>
                  </a:lnTo>
                  <a:lnTo>
                    <a:pt x="26670" y="224790"/>
                  </a:lnTo>
                  <a:close/>
                </a:path>
                <a:path w="26670" h="538479">
                  <a:moveTo>
                    <a:pt x="26670" y="231140"/>
                  </a:moveTo>
                  <a:lnTo>
                    <a:pt x="0" y="231140"/>
                  </a:lnTo>
                  <a:lnTo>
                    <a:pt x="0" y="237489"/>
                  </a:lnTo>
                  <a:lnTo>
                    <a:pt x="26670" y="237489"/>
                  </a:lnTo>
                  <a:lnTo>
                    <a:pt x="26670" y="231140"/>
                  </a:lnTo>
                  <a:close/>
                </a:path>
                <a:path w="26670" h="538479">
                  <a:moveTo>
                    <a:pt x="26670" y="237490"/>
                  </a:moveTo>
                  <a:lnTo>
                    <a:pt x="0" y="237490"/>
                  </a:lnTo>
                  <a:lnTo>
                    <a:pt x="0" y="250189"/>
                  </a:lnTo>
                  <a:lnTo>
                    <a:pt x="26670" y="250189"/>
                  </a:lnTo>
                  <a:lnTo>
                    <a:pt x="26670" y="237490"/>
                  </a:lnTo>
                  <a:close/>
                </a:path>
                <a:path w="26670" h="538479">
                  <a:moveTo>
                    <a:pt x="26670" y="250190"/>
                  </a:moveTo>
                  <a:lnTo>
                    <a:pt x="0" y="250190"/>
                  </a:lnTo>
                  <a:lnTo>
                    <a:pt x="0" y="256539"/>
                  </a:lnTo>
                  <a:lnTo>
                    <a:pt x="26670" y="256539"/>
                  </a:lnTo>
                  <a:lnTo>
                    <a:pt x="26670" y="250190"/>
                  </a:lnTo>
                  <a:close/>
                </a:path>
                <a:path w="26670" h="538479">
                  <a:moveTo>
                    <a:pt x="26670" y="256540"/>
                  </a:moveTo>
                  <a:lnTo>
                    <a:pt x="0" y="256540"/>
                  </a:lnTo>
                  <a:lnTo>
                    <a:pt x="0" y="262889"/>
                  </a:lnTo>
                  <a:lnTo>
                    <a:pt x="26670" y="262889"/>
                  </a:lnTo>
                  <a:lnTo>
                    <a:pt x="26670" y="256540"/>
                  </a:lnTo>
                  <a:close/>
                </a:path>
                <a:path w="26670" h="538479">
                  <a:moveTo>
                    <a:pt x="26670" y="262890"/>
                  </a:moveTo>
                  <a:lnTo>
                    <a:pt x="0" y="262890"/>
                  </a:lnTo>
                  <a:lnTo>
                    <a:pt x="0" y="269239"/>
                  </a:lnTo>
                  <a:lnTo>
                    <a:pt x="26670" y="269239"/>
                  </a:lnTo>
                  <a:lnTo>
                    <a:pt x="26670" y="262890"/>
                  </a:lnTo>
                  <a:close/>
                </a:path>
                <a:path w="26670" h="538479">
                  <a:moveTo>
                    <a:pt x="26670" y="269240"/>
                  </a:moveTo>
                  <a:lnTo>
                    <a:pt x="0" y="269240"/>
                  </a:lnTo>
                  <a:lnTo>
                    <a:pt x="0" y="275589"/>
                  </a:lnTo>
                  <a:lnTo>
                    <a:pt x="26670" y="275589"/>
                  </a:lnTo>
                  <a:lnTo>
                    <a:pt x="26670" y="269240"/>
                  </a:lnTo>
                  <a:close/>
                </a:path>
                <a:path w="26670" h="538479">
                  <a:moveTo>
                    <a:pt x="26670" y="275590"/>
                  </a:moveTo>
                  <a:lnTo>
                    <a:pt x="0" y="275590"/>
                  </a:lnTo>
                  <a:lnTo>
                    <a:pt x="0" y="281939"/>
                  </a:lnTo>
                  <a:lnTo>
                    <a:pt x="26670" y="281939"/>
                  </a:lnTo>
                  <a:lnTo>
                    <a:pt x="26670" y="275590"/>
                  </a:lnTo>
                  <a:close/>
                </a:path>
                <a:path w="26670" h="538479">
                  <a:moveTo>
                    <a:pt x="26670" y="281940"/>
                  </a:moveTo>
                  <a:lnTo>
                    <a:pt x="0" y="281940"/>
                  </a:lnTo>
                  <a:lnTo>
                    <a:pt x="0" y="288289"/>
                  </a:lnTo>
                  <a:lnTo>
                    <a:pt x="26670" y="288289"/>
                  </a:lnTo>
                  <a:lnTo>
                    <a:pt x="26670" y="281940"/>
                  </a:lnTo>
                  <a:close/>
                </a:path>
                <a:path w="26670" h="538479">
                  <a:moveTo>
                    <a:pt x="26670" y="288290"/>
                  </a:moveTo>
                  <a:lnTo>
                    <a:pt x="0" y="288290"/>
                  </a:lnTo>
                  <a:lnTo>
                    <a:pt x="0" y="294639"/>
                  </a:lnTo>
                  <a:lnTo>
                    <a:pt x="26670" y="294639"/>
                  </a:lnTo>
                  <a:lnTo>
                    <a:pt x="26670" y="288290"/>
                  </a:lnTo>
                  <a:close/>
                </a:path>
                <a:path w="26670" h="538479">
                  <a:moveTo>
                    <a:pt x="26670" y="294640"/>
                  </a:moveTo>
                  <a:lnTo>
                    <a:pt x="0" y="294640"/>
                  </a:lnTo>
                  <a:lnTo>
                    <a:pt x="0" y="300989"/>
                  </a:lnTo>
                  <a:lnTo>
                    <a:pt x="26670" y="300989"/>
                  </a:lnTo>
                  <a:lnTo>
                    <a:pt x="26670" y="294640"/>
                  </a:lnTo>
                  <a:close/>
                </a:path>
                <a:path w="26670" h="538479">
                  <a:moveTo>
                    <a:pt x="26670" y="300990"/>
                  </a:moveTo>
                  <a:lnTo>
                    <a:pt x="0" y="300990"/>
                  </a:lnTo>
                  <a:lnTo>
                    <a:pt x="0" y="307339"/>
                  </a:lnTo>
                  <a:lnTo>
                    <a:pt x="26670" y="307339"/>
                  </a:lnTo>
                  <a:lnTo>
                    <a:pt x="26670" y="300990"/>
                  </a:lnTo>
                  <a:close/>
                </a:path>
                <a:path w="26670" h="538479">
                  <a:moveTo>
                    <a:pt x="26670" y="307340"/>
                  </a:moveTo>
                  <a:lnTo>
                    <a:pt x="0" y="307340"/>
                  </a:lnTo>
                  <a:lnTo>
                    <a:pt x="0" y="320039"/>
                  </a:lnTo>
                  <a:lnTo>
                    <a:pt x="26670" y="320039"/>
                  </a:lnTo>
                  <a:lnTo>
                    <a:pt x="26670" y="307340"/>
                  </a:lnTo>
                  <a:close/>
                </a:path>
                <a:path w="26670" h="538479">
                  <a:moveTo>
                    <a:pt x="26670" y="320040"/>
                  </a:moveTo>
                  <a:lnTo>
                    <a:pt x="0" y="320040"/>
                  </a:lnTo>
                  <a:lnTo>
                    <a:pt x="0" y="326389"/>
                  </a:lnTo>
                  <a:lnTo>
                    <a:pt x="26670" y="326389"/>
                  </a:lnTo>
                  <a:lnTo>
                    <a:pt x="26670" y="320040"/>
                  </a:lnTo>
                  <a:close/>
                </a:path>
                <a:path w="26670" h="538479">
                  <a:moveTo>
                    <a:pt x="26670" y="326390"/>
                  </a:moveTo>
                  <a:lnTo>
                    <a:pt x="0" y="326390"/>
                  </a:lnTo>
                  <a:lnTo>
                    <a:pt x="0" y="332739"/>
                  </a:lnTo>
                  <a:lnTo>
                    <a:pt x="26670" y="332739"/>
                  </a:lnTo>
                  <a:lnTo>
                    <a:pt x="26670" y="326390"/>
                  </a:lnTo>
                  <a:close/>
                </a:path>
                <a:path w="26670" h="538479">
                  <a:moveTo>
                    <a:pt x="26670" y="332740"/>
                  </a:moveTo>
                  <a:lnTo>
                    <a:pt x="0" y="332740"/>
                  </a:lnTo>
                  <a:lnTo>
                    <a:pt x="0" y="339089"/>
                  </a:lnTo>
                  <a:lnTo>
                    <a:pt x="26670" y="339089"/>
                  </a:lnTo>
                  <a:lnTo>
                    <a:pt x="26670" y="332740"/>
                  </a:lnTo>
                  <a:close/>
                </a:path>
                <a:path w="26670" h="538479">
                  <a:moveTo>
                    <a:pt x="26670" y="339090"/>
                  </a:moveTo>
                  <a:lnTo>
                    <a:pt x="0" y="339090"/>
                  </a:lnTo>
                  <a:lnTo>
                    <a:pt x="0" y="345439"/>
                  </a:lnTo>
                  <a:lnTo>
                    <a:pt x="26670" y="345439"/>
                  </a:lnTo>
                  <a:lnTo>
                    <a:pt x="26670" y="339090"/>
                  </a:lnTo>
                  <a:close/>
                </a:path>
                <a:path w="26670" h="538479">
                  <a:moveTo>
                    <a:pt x="26670" y="345440"/>
                  </a:moveTo>
                  <a:lnTo>
                    <a:pt x="0" y="345440"/>
                  </a:lnTo>
                  <a:lnTo>
                    <a:pt x="0" y="351789"/>
                  </a:lnTo>
                  <a:lnTo>
                    <a:pt x="26670" y="351789"/>
                  </a:lnTo>
                  <a:lnTo>
                    <a:pt x="26670" y="345440"/>
                  </a:lnTo>
                  <a:close/>
                </a:path>
                <a:path w="26670" h="538479">
                  <a:moveTo>
                    <a:pt x="26670" y="351790"/>
                  </a:moveTo>
                  <a:lnTo>
                    <a:pt x="0" y="351790"/>
                  </a:lnTo>
                  <a:lnTo>
                    <a:pt x="0" y="358139"/>
                  </a:lnTo>
                  <a:lnTo>
                    <a:pt x="26670" y="358139"/>
                  </a:lnTo>
                  <a:lnTo>
                    <a:pt x="26670" y="351790"/>
                  </a:lnTo>
                  <a:close/>
                </a:path>
                <a:path w="26670" h="538479">
                  <a:moveTo>
                    <a:pt x="26670" y="358140"/>
                  </a:moveTo>
                  <a:lnTo>
                    <a:pt x="0" y="358140"/>
                  </a:lnTo>
                  <a:lnTo>
                    <a:pt x="0" y="364489"/>
                  </a:lnTo>
                  <a:lnTo>
                    <a:pt x="26670" y="364489"/>
                  </a:lnTo>
                  <a:lnTo>
                    <a:pt x="26670" y="358140"/>
                  </a:lnTo>
                  <a:close/>
                </a:path>
                <a:path w="26670" h="538479">
                  <a:moveTo>
                    <a:pt x="26670" y="364490"/>
                  </a:moveTo>
                  <a:lnTo>
                    <a:pt x="0" y="364490"/>
                  </a:lnTo>
                  <a:lnTo>
                    <a:pt x="0" y="370839"/>
                  </a:lnTo>
                  <a:lnTo>
                    <a:pt x="26670" y="370839"/>
                  </a:lnTo>
                  <a:lnTo>
                    <a:pt x="26670" y="364490"/>
                  </a:lnTo>
                  <a:close/>
                </a:path>
                <a:path w="26670" h="538479">
                  <a:moveTo>
                    <a:pt x="26670" y="370840"/>
                  </a:moveTo>
                  <a:lnTo>
                    <a:pt x="0" y="370840"/>
                  </a:lnTo>
                  <a:lnTo>
                    <a:pt x="0" y="377189"/>
                  </a:lnTo>
                  <a:lnTo>
                    <a:pt x="26670" y="377189"/>
                  </a:lnTo>
                  <a:lnTo>
                    <a:pt x="26670" y="370840"/>
                  </a:lnTo>
                  <a:close/>
                </a:path>
                <a:path w="26670" h="538479">
                  <a:moveTo>
                    <a:pt x="26670" y="377190"/>
                  </a:moveTo>
                  <a:lnTo>
                    <a:pt x="0" y="377190"/>
                  </a:lnTo>
                  <a:lnTo>
                    <a:pt x="0" y="383539"/>
                  </a:lnTo>
                  <a:lnTo>
                    <a:pt x="26670" y="383539"/>
                  </a:lnTo>
                  <a:lnTo>
                    <a:pt x="26670" y="377190"/>
                  </a:lnTo>
                  <a:close/>
                </a:path>
                <a:path w="26670" h="538479">
                  <a:moveTo>
                    <a:pt x="26670" y="383540"/>
                  </a:moveTo>
                  <a:lnTo>
                    <a:pt x="0" y="383540"/>
                  </a:lnTo>
                  <a:lnTo>
                    <a:pt x="0" y="389889"/>
                  </a:lnTo>
                  <a:lnTo>
                    <a:pt x="26670" y="389889"/>
                  </a:lnTo>
                  <a:lnTo>
                    <a:pt x="26670" y="383540"/>
                  </a:lnTo>
                  <a:close/>
                </a:path>
                <a:path w="26670" h="538479">
                  <a:moveTo>
                    <a:pt x="26670" y="389890"/>
                  </a:moveTo>
                  <a:lnTo>
                    <a:pt x="0" y="389890"/>
                  </a:lnTo>
                  <a:lnTo>
                    <a:pt x="0" y="396239"/>
                  </a:lnTo>
                  <a:lnTo>
                    <a:pt x="26670" y="396239"/>
                  </a:lnTo>
                  <a:lnTo>
                    <a:pt x="26670" y="389890"/>
                  </a:lnTo>
                  <a:close/>
                </a:path>
                <a:path w="26670" h="538479">
                  <a:moveTo>
                    <a:pt x="26670" y="396240"/>
                  </a:moveTo>
                  <a:lnTo>
                    <a:pt x="0" y="396240"/>
                  </a:lnTo>
                  <a:lnTo>
                    <a:pt x="0" y="402589"/>
                  </a:lnTo>
                  <a:lnTo>
                    <a:pt x="26670" y="402589"/>
                  </a:lnTo>
                  <a:lnTo>
                    <a:pt x="26670" y="396240"/>
                  </a:lnTo>
                  <a:close/>
                </a:path>
                <a:path w="26670" h="538479">
                  <a:moveTo>
                    <a:pt x="26670" y="402590"/>
                  </a:moveTo>
                  <a:lnTo>
                    <a:pt x="0" y="402590"/>
                  </a:lnTo>
                  <a:lnTo>
                    <a:pt x="0" y="408939"/>
                  </a:lnTo>
                  <a:lnTo>
                    <a:pt x="26670" y="408939"/>
                  </a:lnTo>
                  <a:lnTo>
                    <a:pt x="26670" y="402590"/>
                  </a:lnTo>
                  <a:close/>
                </a:path>
                <a:path w="26670" h="538479">
                  <a:moveTo>
                    <a:pt x="26670" y="408940"/>
                  </a:moveTo>
                  <a:lnTo>
                    <a:pt x="0" y="408940"/>
                  </a:lnTo>
                  <a:lnTo>
                    <a:pt x="0" y="415289"/>
                  </a:lnTo>
                  <a:lnTo>
                    <a:pt x="26670" y="415289"/>
                  </a:lnTo>
                  <a:lnTo>
                    <a:pt x="26670" y="408940"/>
                  </a:lnTo>
                  <a:close/>
                </a:path>
                <a:path w="26670" h="538479">
                  <a:moveTo>
                    <a:pt x="26670" y="415290"/>
                  </a:moveTo>
                  <a:lnTo>
                    <a:pt x="0" y="415290"/>
                  </a:lnTo>
                  <a:lnTo>
                    <a:pt x="0" y="421639"/>
                  </a:lnTo>
                  <a:lnTo>
                    <a:pt x="26670" y="421639"/>
                  </a:lnTo>
                  <a:lnTo>
                    <a:pt x="26670" y="415290"/>
                  </a:lnTo>
                  <a:close/>
                </a:path>
                <a:path w="26670" h="538479">
                  <a:moveTo>
                    <a:pt x="26670" y="421640"/>
                  </a:moveTo>
                  <a:lnTo>
                    <a:pt x="0" y="421640"/>
                  </a:lnTo>
                  <a:lnTo>
                    <a:pt x="0" y="427989"/>
                  </a:lnTo>
                  <a:lnTo>
                    <a:pt x="26670" y="427989"/>
                  </a:lnTo>
                  <a:lnTo>
                    <a:pt x="26670" y="421640"/>
                  </a:lnTo>
                  <a:close/>
                </a:path>
                <a:path w="26670" h="538479">
                  <a:moveTo>
                    <a:pt x="26670" y="427990"/>
                  </a:moveTo>
                  <a:lnTo>
                    <a:pt x="0" y="427990"/>
                  </a:lnTo>
                  <a:lnTo>
                    <a:pt x="0" y="447039"/>
                  </a:lnTo>
                  <a:lnTo>
                    <a:pt x="26670" y="447039"/>
                  </a:lnTo>
                  <a:lnTo>
                    <a:pt x="26670" y="427990"/>
                  </a:lnTo>
                  <a:close/>
                </a:path>
                <a:path w="26670" h="538479">
                  <a:moveTo>
                    <a:pt x="26670" y="447040"/>
                  </a:moveTo>
                  <a:lnTo>
                    <a:pt x="0" y="447040"/>
                  </a:lnTo>
                  <a:lnTo>
                    <a:pt x="0" y="453389"/>
                  </a:lnTo>
                  <a:lnTo>
                    <a:pt x="26670" y="453389"/>
                  </a:lnTo>
                  <a:lnTo>
                    <a:pt x="26670" y="447040"/>
                  </a:lnTo>
                  <a:close/>
                </a:path>
                <a:path w="26670" h="538479">
                  <a:moveTo>
                    <a:pt x="26670" y="453390"/>
                  </a:moveTo>
                  <a:lnTo>
                    <a:pt x="0" y="453390"/>
                  </a:lnTo>
                  <a:lnTo>
                    <a:pt x="0" y="491489"/>
                  </a:lnTo>
                  <a:lnTo>
                    <a:pt x="26670" y="491489"/>
                  </a:lnTo>
                  <a:lnTo>
                    <a:pt x="26670" y="453390"/>
                  </a:lnTo>
                  <a:close/>
                </a:path>
                <a:path w="26670" h="538479">
                  <a:moveTo>
                    <a:pt x="26670" y="491490"/>
                  </a:moveTo>
                  <a:lnTo>
                    <a:pt x="0" y="491490"/>
                  </a:lnTo>
                  <a:lnTo>
                    <a:pt x="0" y="497839"/>
                  </a:lnTo>
                  <a:lnTo>
                    <a:pt x="26670" y="497839"/>
                  </a:lnTo>
                  <a:lnTo>
                    <a:pt x="26670" y="491490"/>
                  </a:lnTo>
                  <a:close/>
                </a:path>
                <a:path w="26670" h="538479">
                  <a:moveTo>
                    <a:pt x="26670" y="497840"/>
                  </a:moveTo>
                  <a:lnTo>
                    <a:pt x="0" y="497840"/>
                  </a:lnTo>
                  <a:lnTo>
                    <a:pt x="0" y="510539"/>
                  </a:lnTo>
                  <a:lnTo>
                    <a:pt x="26670" y="510539"/>
                  </a:lnTo>
                  <a:lnTo>
                    <a:pt x="26670" y="497840"/>
                  </a:lnTo>
                  <a:close/>
                </a:path>
                <a:path w="26670" h="538479">
                  <a:moveTo>
                    <a:pt x="26670" y="510540"/>
                  </a:moveTo>
                  <a:lnTo>
                    <a:pt x="0" y="510540"/>
                  </a:lnTo>
                  <a:lnTo>
                    <a:pt x="0" y="516889"/>
                  </a:lnTo>
                  <a:lnTo>
                    <a:pt x="26670" y="516889"/>
                  </a:lnTo>
                  <a:lnTo>
                    <a:pt x="26670" y="510540"/>
                  </a:lnTo>
                  <a:close/>
                </a:path>
                <a:path w="26670" h="538479">
                  <a:moveTo>
                    <a:pt x="26670" y="516890"/>
                  </a:moveTo>
                  <a:lnTo>
                    <a:pt x="0" y="516890"/>
                  </a:lnTo>
                  <a:lnTo>
                    <a:pt x="0" y="521970"/>
                  </a:lnTo>
                  <a:lnTo>
                    <a:pt x="1270" y="521970"/>
                  </a:lnTo>
                  <a:lnTo>
                    <a:pt x="1270" y="523239"/>
                  </a:lnTo>
                  <a:lnTo>
                    <a:pt x="26670" y="523239"/>
                  </a:lnTo>
                  <a:lnTo>
                    <a:pt x="26670" y="516890"/>
                  </a:lnTo>
                  <a:close/>
                </a:path>
                <a:path w="26670" h="538479">
                  <a:moveTo>
                    <a:pt x="26670" y="523240"/>
                  </a:moveTo>
                  <a:lnTo>
                    <a:pt x="2539" y="523240"/>
                  </a:lnTo>
                  <a:lnTo>
                    <a:pt x="2539" y="524510"/>
                  </a:lnTo>
                  <a:lnTo>
                    <a:pt x="5079" y="524510"/>
                  </a:lnTo>
                  <a:lnTo>
                    <a:pt x="5079" y="525780"/>
                  </a:lnTo>
                  <a:lnTo>
                    <a:pt x="7620" y="525780"/>
                  </a:lnTo>
                  <a:lnTo>
                    <a:pt x="7620" y="527050"/>
                  </a:lnTo>
                  <a:lnTo>
                    <a:pt x="8889" y="527050"/>
                  </a:lnTo>
                  <a:lnTo>
                    <a:pt x="8889" y="528319"/>
                  </a:lnTo>
                  <a:lnTo>
                    <a:pt x="11429" y="528319"/>
                  </a:lnTo>
                  <a:lnTo>
                    <a:pt x="11429" y="529589"/>
                  </a:lnTo>
                  <a:lnTo>
                    <a:pt x="26670" y="529589"/>
                  </a:lnTo>
                  <a:lnTo>
                    <a:pt x="26670" y="523240"/>
                  </a:lnTo>
                  <a:close/>
                </a:path>
                <a:path w="26670" h="538479">
                  <a:moveTo>
                    <a:pt x="26670" y="529590"/>
                  </a:moveTo>
                  <a:lnTo>
                    <a:pt x="12700" y="529590"/>
                  </a:lnTo>
                  <a:lnTo>
                    <a:pt x="12700" y="530860"/>
                  </a:lnTo>
                  <a:lnTo>
                    <a:pt x="15239" y="530860"/>
                  </a:lnTo>
                  <a:lnTo>
                    <a:pt x="15239" y="532130"/>
                  </a:lnTo>
                  <a:lnTo>
                    <a:pt x="17779" y="532130"/>
                  </a:lnTo>
                  <a:lnTo>
                    <a:pt x="17779" y="533400"/>
                  </a:lnTo>
                  <a:lnTo>
                    <a:pt x="19050" y="533400"/>
                  </a:lnTo>
                  <a:lnTo>
                    <a:pt x="19050" y="534669"/>
                  </a:lnTo>
                  <a:lnTo>
                    <a:pt x="21589" y="534669"/>
                  </a:lnTo>
                  <a:lnTo>
                    <a:pt x="21589" y="535939"/>
                  </a:lnTo>
                  <a:lnTo>
                    <a:pt x="26670" y="535939"/>
                  </a:lnTo>
                  <a:lnTo>
                    <a:pt x="26670" y="529590"/>
                  </a:lnTo>
                  <a:close/>
                </a:path>
                <a:path w="26670" h="538479">
                  <a:moveTo>
                    <a:pt x="26670" y="535940"/>
                  </a:moveTo>
                  <a:lnTo>
                    <a:pt x="24129" y="535940"/>
                  </a:lnTo>
                  <a:lnTo>
                    <a:pt x="24129" y="537210"/>
                  </a:lnTo>
                  <a:lnTo>
                    <a:pt x="25400" y="537210"/>
                  </a:lnTo>
                  <a:lnTo>
                    <a:pt x="25400" y="538480"/>
                  </a:lnTo>
                  <a:lnTo>
                    <a:pt x="26670" y="538480"/>
                  </a:lnTo>
                  <a:lnTo>
                    <a:pt x="26670" y="535940"/>
                  </a:lnTo>
                  <a:close/>
                </a:path>
              </a:pathLst>
            </a:custGeom>
            <a:solidFill>
              <a:srgbClr val="94A9E7"/>
            </a:solidFill>
          </p:spPr>
          <p:txBody>
            <a:bodyPr wrap="square" lIns="0" tIns="0" rIns="0" bIns="0" rtlCol="0"/>
            <a:lstStyle/>
            <a:p>
              <a:endParaRPr/>
            </a:p>
          </p:txBody>
        </p:sp>
        <p:sp>
          <p:nvSpPr>
            <p:cNvPr id="665" name="object 665"/>
            <p:cNvSpPr/>
            <p:nvPr/>
          </p:nvSpPr>
          <p:spPr>
            <a:xfrm>
              <a:off x="610870" y="4530089"/>
              <a:ext cx="25400" cy="525780"/>
            </a:xfrm>
            <a:custGeom>
              <a:avLst/>
              <a:gdLst/>
              <a:ahLst/>
              <a:cxnLst/>
              <a:rect l="l" t="t" r="r" b="b"/>
              <a:pathLst>
                <a:path w="25400" h="525779">
                  <a:moveTo>
                    <a:pt x="6350" y="0"/>
                  </a:moveTo>
                  <a:lnTo>
                    <a:pt x="0" y="0"/>
                  </a:lnTo>
                  <a:lnTo>
                    <a:pt x="0" y="6349"/>
                  </a:lnTo>
                  <a:lnTo>
                    <a:pt x="25400" y="6349"/>
                  </a:lnTo>
                  <a:lnTo>
                    <a:pt x="25400" y="3809"/>
                  </a:lnTo>
                  <a:lnTo>
                    <a:pt x="20319" y="3809"/>
                  </a:lnTo>
                  <a:lnTo>
                    <a:pt x="20319" y="2539"/>
                  </a:lnTo>
                  <a:lnTo>
                    <a:pt x="12700" y="2539"/>
                  </a:lnTo>
                  <a:lnTo>
                    <a:pt x="12700" y="1269"/>
                  </a:lnTo>
                  <a:lnTo>
                    <a:pt x="6350" y="1269"/>
                  </a:lnTo>
                  <a:lnTo>
                    <a:pt x="6350" y="0"/>
                  </a:lnTo>
                  <a:close/>
                </a:path>
                <a:path w="25400" h="525779">
                  <a:moveTo>
                    <a:pt x="25400" y="6349"/>
                  </a:moveTo>
                  <a:lnTo>
                    <a:pt x="0" y="6349"/>
                  </a:lnTo>
                  <a:lnTo>
                    <a:pt x="0" y="12699"/>
                  </a:lnTo>
                  <a:lnTo>
                    <a:pt x="25400" y="12699"/>
                  </a:lnTo>
                  <a:lnTo>
                    <a:pt x="25400" y="6349"/>
                  </a:lnTo>
                  <a:close/>
                </a:path>
                <a:path w="25400" h="525779">
                  <a:moveTo>
                    <a:pt x="25400" y="12699"/>
                  </a:moveTo>
                  <a:lnTo>
                    <a:pt x="0" y="12699"/>
                  </a:lnTo>
                  <a:lnTo>
                    <a:pt x="0" y="19049"/>
                  </a:lnTo>
                  <a:lnTo>
                    <a:pt x="25400" y="19049"/>
                  </a:lnTo>
                  <a:lnTo>
                    <a:pt x="25400" y="12699"/>
                  </a:lnTo>
                  <a:close/>
                </a:path>
                <a:path w="25400" h="525779">
                  <a:moveTo>
                    <a:pt x="25400" y="19049"/>
                  </a:moveTo>
                  <a:lnTo>
                    <a:pt x="0" y="19049"/>
                  </a:lnTo>
                  <a:lnTo>
                    <a:pt x="0" y="25399"/>
                  </a:lnTo>
                  <a:lnTo>
                    <a:pt x="25400" y="25399"/>
                  </a:lnTo>
                  <a:lnTo>
                    <a:pt x="25400" y="19049"/>
                  </a:lnTo>
                  <a:close/>
                </a:path>
                <a:path w="25400" h="525779">
                  <a:moveTo>
                    <a:pt x="25400" y="25399"/>
                  </a:moveTo>
                  <a:lnTo>
                    <a:pt x="0" y="25399"/>
                  </a:lnTo>
                  <a:lnTo>
                    <a:pt x="0" y="38099"/>
                  </a:lnTo>
                  <a:lnTo>
                    <a:pt x="25400" y="38099"/>
                  </a:lnTo>
                  <a:lnTo>
                    <a:pt x="25400" y="25399"/>
                  </a:lnTo>
                  <a:close/>
                </a:path>
                <a:path w="25400" h="525779">
                  <a:moveTo>
                    <a:pt x="25400" y="38100"/>
                  </a:moveTo>
                  <a:lnTo>
                    <a:pt x="0" y="38100"/>
                  </a:lnTo>
                  <a:lnTo>
                    <a:pt x="0" y="44449"/>
                  </a:lnTo>
                  <a:lnTo>
                    <a:pt x="25400" y="44449"/>
                  </a:lnTo>
                  <a:lnTo>
                    <a:pt x="25400" y="38100"/>
                  </a:lnTo>
                  <a:close/>
                </a:path>
                <a:path w="25400" h="525779">
                  <a:moveTo>
                    <a:pt x="25400" y="44449"/>
                  </a:moveTo>
                  <a:lnTo>
                    <a:pt x="0" y="44449"/>
                  </a:lnTo>
                  <a:lnTo>
                    <a:pt x="0" y="50799"/>
                  </a:lnTo>
                  <a:lnTo>
                    <a:pt x="25400" y="50799"/>
                  </a:lnTo>
                  <a:lnTo>
                    <a:pt x="25400" y="44449"/>
                  </a:lnTo>
                  <a:close/>
                </a:path>
                <a:path w="25400" h="525779">
                  <a:moveTo>
                    <a:pt x="25400" y="50799"/>
                  </a:moveTo>
                  <a:lnTo>
                    <a:pt x="0" y="50799"/>
                  </a:lnTo>
                  <a:lnTo>
                    <a:pt x="0" y="57149"/>
                  </a:lnTo>
                  <a:lnTo>
                    <a:pt x="25400" y="57149"/>
                  </a:lnTo>
                  <a:lnTo>
                    <a:pt x="25400" y="50799"/>
                  </a:lnTo>
                  <a:close/>
                </a:path>
                <a:path w="25400" h="525779">
                  <a:moveTo>
                    <a:pt x="25400" y="57149"/>
                  </a:moveTo>
                  <a:lnTo>
                    <a:pt x="0" y="57149"/>
                  </a:lnTo>
                  <a:lnTo>
                    <a:pt x="0" y="63499"/>
                  </a:lnTo>
                  <a:lnTo>
                    <a:pt x="25400" y="63499"/>
                  </a:lnTo>
                  <a:lnTo>
                    <a:pt x="25400" y="57149"/>
                  </a:lnTo>
                  <a:close/>
                </a:path>
                <a:path w="25400" h="525779">
                  <a:moveTo>
                    <a:pt x="25400" y="63499"/>
                  </a:moveTo>
                  <a:lnTo>
                    <a:pt x="0" y="63499"/>
                  </a:lnTo>
                  <a:lnTo>
                    <a:pt x="0" y="69849"/>
                  </a:lnTo>
                  <a:lnTo>
                    <a:pt x="25400" y="69849"/>
                  </a:lnTo>
                  <a:lnTo>
                    <a:pt x="25400" y="63499"/>
                  </a:lnTo>
                  <a:close/>
                </a:path>
                <a:path w="25400" h="525779">
                  <a:moveTo>
                    <a:pt x="25400" y="69849"/>
                  </a:moveTo>
                  <a:lnTo>
                    <a:pt x="0" y="69849"/>
                  </a:lnTo>
                  <a:lnTo>
                    <a:pt x="0" y="76199"/>
                  </a:lnTo>
                  <a:lnTo>
                    <a:pt x="25400" y="76199"/>
                  </a:lnTo>
                  <a:lnTo>
                    <a:pt x="25400" y="69849"/>
                  </a:lnTo>
                  <a:close/>
                </a:path>
                <a:path w="25400" h="525779">
                  <a:moveTo>
                    <a:pt x="25400" y="76199"/>
                  </a:moveTo>
                  <a:lnTo>
                    <a:pt x="0" y="76199"/>
                  </a:lnTo>
                  <a:lnTo>
                    <a:pt x="0" y="82549"/>
                  </a:lnTo>
                  <a:lnTo>
                    <a:pt x="25400" y="82549"/>
                  </a:lnTo>
                  <a:lnTo>
                    <a:pt x="25400" y="76199"/>
                  </a:lnTo>
                  <a:close/>
                </a:path>
                <a:path w="25400" h="525779">
                  <a:moveTo>
                    <a:pt x="25400" y="82549"/>
                  </a:moveTo>
                  <a:lnTo>
                    <a:pt x="0" y="82549"/>
                  </a:lnTo>
                  <a:lnTo>
                    <a:pt x="0" y="88899"/>
                  </a:lnTo>
                  <a:lnTo>
                    <a:pt x="25400" y="88899"/>
                  </a:lnTo>
                  <a:lnTo>
                    <a:pt x="25400" y="82549"/>
                  </a:lnTo>
                  <a:close/>
                </a:path>
                <a:path w="25400" h="525779">
                  <a:moveTo>
                    <a:pt x="25400" y="88899"/>
                  </a:moveTo>
                  <a:lnTo>
                    <a:pt x="0" y="88899"/>
                  </a:lnTo>
                  <a:lnTo>
                    <a:pt x="0" y="95249"/>
                  </a:lnTo>
                  <a:lnTo>
                    <a:pt x="25400" y="95249"/>
                  </a:lnTo>
                  <a:lnTo>
                    <a:pt x="25400" y="88899"/>
                  </a:lnTo>
                  <a:close/>
                </a:path>
                <a:path w="25400" h="525779">
                  <a:moveTo>
                    <a:pt x="25400" y="95249"/>
                  </a:moveTo>
                  <a:lnTo>
                    <a:pt x="0" y="95249"/>
                  </a:lnTo>
                  <a:lnTo>
                    <a:pt x="0" y="101599"/>
                  </a:lnTo>
                  <a:lnTo>
                    <a:pt x="25400" y="101599"/>
                  </a:lnTo>
                  <a:lnTo>
                    <a:pt x="25400" y="95249"/>
                  </a:lnTo>
                  <a:close/>
                </a:path>
                <a:path w="25400" h="525779">
                  <a:moveTo>
                    <a:pt x="25400" y="101599"/>
                  </a:moveTo>
                  <a:lnTo>
                    <a:pt x="0" y="101599"/>
                  </a:lnTo>
                  <a:lnTo>
                    <a:pt x="0" y="114299"/>
                  </a:lnTo>
                  <a:lnTo>
                    <a:pt x="25400" y="114299"/>
                  </a:lnTo>
                  <a:lnTo>
                    <a:pt x="25400" y="101599"/>
                  </a:lnTo>
                  <a:close/>
                </a:path>
                <a:path w="25400" h="525779">
                  <a:moveTo>
                    <a:pt x="25400" y="114299"/>
                  </a:moveTo>
                  <a:lnTo>
                    <a:pt x="0" y="114299"/>
                  </a:lnTo>
                  <a:lnTo>
                    <a:pt x="0" y="120649"/>
                  </a:lnTo>
                  <a:lnTo>
                    <a:pt x="25400" y="120649"/>
                  </a:lnTo>
                  <a:lnTo>
                    <a:pt x="25400" y="114299"/>
                  </a:lnTo>
                  <a:close/>
                </a:path>
                <a:path w="25400" h="525779">
                  <a:moveTo>
                    <a:pt x="25400" y="120649"/>
                  </a:moveTo>
                  <a:lnTo>
                    <a:pt x="0" y="120649"/>
                  </a:lnTo>
                  <a:lnTo>
                    <a:pt x="0" y="126999"/>
                  </a:lnTo>
                  <a:lnTo>
                    <a:pt x="25400" y="126999"/>
                  </a:lnTo>
                  <a:lnTo>
                    <a:pt x="25400" y="120649"/>
                  </a:lnTo>
                  <a:close/>
                </a:path>
                <a:path w="25400" h="525779">
                  <a:moveTo>
                    <a:pt x="25400" y="126999"/>
                  </a:moveTo>
                  <a:lnTo>
                    <a:pt x="0" y="126999"/>
                  </a:lnTo>
                  <a:lnTo>
                    <a:pt x="0" y="133349"/>
                  </a:lnTo>
                  <a:lnTo>
                    <a:pt x="25400" y="133349"/>
                  </a:lnTo>
                  <a:lnTo>
                    <a:pt x="25400" y="126999"/>
                  </a:lnTo>
                  <a:close/>
                </a:path>
                <a:path w="25400" h="525779">
                  <a:moveTo>
                    <a:pt x="25400" y="133349"/>
                  </a:moveTo>
                  <a:lnTo>
                    <a:pt x="0" y="133349"/>
                  </a:lnTo>
                  <a:lnTo>
                    <a:pt x="0" y="139699"/>
                  </a:lnTo>
                  <a:lnTo>
                    <a:pt x="25400" y="139699"/>
                  </a:lnTo>
                  <a:lnTo>
                    <a:pt x="25400" y="133349"/>
                  </a:lnTo>
                  <a:close/>
                </a:path>
                <a:path w="25400" h="525779">
                  <a:moveTo>
                    <a:pt x="25400" y="139699"/>
                  </a:moveTo>
                  <a:lnTo>
                    <a:pt x="0" y="139699"/>
                  </a:lnTo>
                  <a:lnTo>
                    <a:pt x="0" y="158749"/>
                  </a:lnTo>
                  <a:lnTo>
                    <a:pt x="25400" y="158749"/>
                  </a:lnTo>
                  <a:lnTo>
                    <a:pt x="25400" y="139699"/>
                  </a:lnTo>
                  <a:close/>
                </a:path>
                <a:path w="25400" h="525779">
                  <a:moveTo>
                    <a:pt x="25400" y="158749"/>
                  </a:moveTo>
                  <a:lnTo>
                    <a:pt x="0" y="158749"/>
                  </a:lnTo>
                  <a:lnTo>
                    <a:pt x="0" y="165099"/>
                  </a:lnTo>
                  <a:lnTo>
                    <a:pt x="25400" y="165099"/>
                  </a:lnTo>
                  <a:lnTo>
                    <a:pt x="25400" y="158749"/>
                  </a:lnTo>
                  <a:close/>
                </a:path>
                <a:path w="25400" h="525779">
                  <a:moveTo>
                    <a:pt x="25400" y="165099"/>
                  </a:moveTo>
                  <a:lnTo>
                    <a:pt x="0" y="165099"/>
                  </a:lnTo>
                  <a:lnTo>
                    <a:pt x="0" y="177799"/>
                  </a:lnTo>
                  <a:lnTo>
                    <a:pt x="25400" y="177799"/>
                  </a:lnTo>
                  <a:lnTo>
                    <a:pt x="25400" y="165099"/>
                  </a:lnTo>
                  <a:close/>
                </a:path>
                <a:path w="25400" h="525779">
                  <a:moveTo>
                    <a:pt x="25400" y="177799"/>
                  </a:moveTo>
                  <a:lnTo>
                    <a:pt x="0" y="177799"/>
                  </a:lnTo>
                  <a:lnTo>
                    <a:pt x="0" y="184149"/>
                  </a:lnTo>
                  <a:lnTo>
                    <a:pt x="25400" y="184149"/>
                  </a:lnTo>
                  <a:lnTo>
                    <a:pt x="25400" y="177799"/>
                  </a:lnTo>
                  <a:close/>
                </a:path>
                <a:path w="25400" h="525779">
                  <a:moveTo>
                    <a:pt x="25400" y="184150"/>
                  </a:moveTo>
                  <a:lnTo>
                    <a:pt x="0" y="184150"/>
                  </a:lnTo>
                  <a:lnTo>
                    <a:pt x="0" y="203199"/>
                  </a:lnTo>
                  <a:lnTo>
                    <a:pt x="25400" y="203199"/>
                  </a:lnTo>
                  <a:lnTo>
                    <a:pt x="25400" y="184150"/>
                  </a:lnTo>
                  <a:close/>
                </a:path>
                <a:path w="25400" h="525779">
                  <a:moveTo>
                    <a:pt x="25400" y="203199"/>
                  </a:moveTo>
                  <a:lnTo>
                    <a:pt x="0" y="203199"/>
                  </a:lnTo>
                  <a:lnTo>
                    <a:pt x="0" y="209549"/>
                  </a:lnTo>
                  <a:lnTo>
                    <a:pt x="25400" y="209549"/>
                  </a:lnTo>
                  <a:lnTo>
                    <a:pt x="25400" y="203199"/>
                  </a:lnTo>
                  <a:close/>
                </a:path>
                <a:path w="25400" h="525779">
                  <a:moveTo>
                    <a:pt x="25400" y="209549"/>
                  </a:moveTo>
                  <a:lnTo>
                    <a:pt x="0" y="209549"/>
                  </a:lnTo>
                  <a:lnTo>
                    <a:pt x="0" y="215899"/>
                  </a:lnTo>
                  <a:lnTo>
                    <a:pt x="25400" y="215899"/>
                  </a:lnTo>
                  <a:lnTo>
                    <a:pt x="25400" y="209549"/>
                  </a:lnTo>
                  <a:close/>
                </a:path>
                <a:path w="25400" h="525779">
                  <a:moveTo>
                    <a:pt x="25400" y="215900"/>
                  </a:moveTo>
                  <a:lnTo>
                    <a:pt x="0" y="215900"/>
                  </a:lnTo>
                  <a:lnTo>
                    <a:pt x="0" y="222249"/>
                  </a:lnTo>
                  <a:lnTo>
                    <a:pt x="25400" y="222249"/>
                  </a:lnTo>
                  <a:lnTo>
                    <a:pt x="25400" y="215900"/>
                  </a:lnTo>
                  <a:close/>
                </a:path>
                <a:path w="25400" h="525779">
                  <a:moveTo>
                    <a:pt x="25400" y="222250"/>
                  </a:moveTo>
                  <a:lnTo>
                    <a:pt x="0" y="222250"/>
                  </a:lnTo>
                  <a:lnTo>
                    <a:pt x="0" y="228599"/>
                  </a:lnTo>
                  <a:lnTo>
                    <a:pt x="25400" y="228599"/>
                  </a:lnTo>
                  <a:lnTo>
                    <a:pt x="25400" y="222250"/>
                  </a:lnTo>
                  <a:close/>
                </a:path>
                <a:path w="25400" h="525779">
                  <a:moveTo>
                    <a:pt x="25400" y="228599"/>
                  </a:moveTo>
                  <a:lnTo>
                    <a:pt x="0" y="228599"/>
                  </a:lnTo>
                  <a:lnTo>
                    <a:pt x="0" y="234949"/>
                  </a:lnTo>
                  <a:lnTo>
                    <a:pt x="25400" y="234949"/>
                  </a:lnTo>
                  <a:lnTo>
                    <a:pt x="25400" y="228599"/>
                  </a:lnTo>
                  <a:close/>
                </a:path>
                <a:path w="25400" h="525779">
                  <a:moveTo>
                    <a:pt x="25400" y="234949"/>
                  </a:moveTo>
                  <a:lnTo>
                    <a:pt x="0" y="234949"/>
                  </a:lnTo>
                  <a:lnTo>
                    <a:pt x="0" y="241299"/>
                  </a:lnTo>
                  <a:lnTo>
                    <a:pt x="25400" y="241299"/>
                  </a:lnTo>
                  <a:lnTo>
                    <a:pt x="25400" y="234949"/>
                  </a:lnTo>
                  <a:close/>
                </a:path>
                <a:path w="25400" h="525779">
                  <a:moveTo>
                    <a:pt x="25400" y="241299"/>
                  </a:moveTo>
                  <a:lnTo>
                    <a:pt x="0" y="241299"/>
                  </a:lnTo>
                  <a:lnTo>
                    <a:pt x="0" y="253999"/>
                  </a:lnTo>
                  <a:lnTo>
                    <a:pt x="25400" y="253999"/>
                  </a:lnTo>
                  <a:lnTo>
                    <a:pt x="25400" y="241299"/>
                  </a:lnTo>
                  <a:close/>
                </a:path>
                <a:path w="25400" h="525779">
                  <a:moveTo>
                    <a:pt x="25400" y="253999"/>
                  </a:moveTo>
                  <a:lnTo>
                    <a:pt x="0" y="253999"/>
                  </a:lnTo>
                  <a:lnTo>
                    <a:pt x="0" y="260349"/>
                  </a:lnTo>
                  <a:lnTo>
                    <a:pt x="25400" y="260349"/>
                  </a:lnTo>
                  <a:lnTo>
                    <a:pt x="25400" y="253999"/>
                  </a:lnTo>
                  <a:close/>
                </a:path>
                <a:path w="25400" h="525779">
                  <a:moveTo>
                    <a:pt x="25400" y="260349"/>
                  </a:moveTo>
                  <a:lnTo>
                    <a:pt x="0" y="260349"/>
                  </a:lnTo>
                  <a:lnTo>
                    <a:pt x="0" y="266699"/>
                  </a:lnTo>
                  <a:lnTo>
                    <a:pt x="25400" y="266699"/>
                  </a:lnTo>
                  <a:lnTo>
                    <a:pt x="25400" y="260349"/>
                  </a:lnTo>
                  <a:close/>
                </a:path>
                <a:path w="25400" h="525779">
                  <a:moveTo>
                    <a:pt x="25400" y="266699"/>
                  </a:moveTo>
                  <a:lnTo>
                    <a:pt x="0" y="266699"/>
                  </a:lnTo>
                  <a:lnTo>
                    <a:pt x="0" y="273049"/>
                  </a:lnTo>
                  <a:lnTo>
                    <a:pt x="25400" y="273049"/>
                  </a:lnTo>
                  <a:lnTo>
                    <a:pt x="25400" y="266699"/>
                  </a:lnTo>
                  <a:close/>
                </a:path>
                <a:path w="25400" h="525779">
                  <a:moveTo>
                    <a:pt x="25400" y="273049"/>
                  </a:moveTo>
                  <a:lnTo>
                    <a:pt x="0" y="273049"/>
                  </a:lnTo>
                  <a:lnTo>
                    <a:pt x="0" y="279399"/>
                  </a:lnTo>
                  <a:lnTo>
                    <a:pt x="25400" y="279399"/>
                  </a:lnTo>
                  <a:lnTo>
                    <a:pt x="25400" y="273049"/>
                  </a:lnTo>
                  <a:close/>
                </a:path>
                <a:path w="25400" h="525779">
                  <a:moveTo>
                    <a:pt x="25400" y="279399"/>
                  </a:moveTo>
                  <a:lnTo>
                    <a:pt x="0" y="279399"/>
                  </a:lnTo>
                  <a:lnTo>
                    <a:pt x="0" y="285749"/>
                  </a:lnTo>
                  <a:lnTo>
                    <a:pt x="25400" y="285749"/>
                  </a:lnTo>
                  <a:lnTo>
                    <a:pt x="25400" y="279399"/>
                  </a:lnTo>
                  <a:close/>
                </a:path>
                <a:path w="25400" h="525779">
                  <a:moveTo>
                    <a:pt x="25400" y="285749"/>
                  </a:moveTo>
                  <a:lnTo>
                    <a:pt x="0" y="285749"/>
                  </a:lnTo>
                  <a:lnTo>
                    <a:pt x="0" y="292099"/>
                  </a:lnTo>
                  <a:lnTo>
                    <a:pt x="25400" y="292099"/>
                  </a:lnTo>
                  <a:lnTo>
                    <a:pt x="25400" y="285749"/>
                  </a:lnTo>
                  <a:close/>
                </a:path>
                <a:path w="25400" h="525779">
                  <a:moveTo>
                    <a:pt x="25400" y="292099"/>
                  </a:moveTo>
                  <a:lnTo>
                    <a:pt x="0" y="292099"/>
                  </a:lnTo>
                  <a:lnTo>
                    <a:pt x="0" y="298449"/>
                  </a:lnTo>
                  <a:lnTo>
                    <a:pt x="25400" y="298449"/>
                  </a:lnTo>
                  <a:lnTo>
                    <a:pt x="25400" y="292099"/>
                  </a:lnTo>
                  <a:close/>
                </a:path>
                <a:path w="25400" h="525779">
                  <a:moveTo>
                    <a:pt x="25400" y="298449"/>
                  </a:moveTo>
                  <a:lnTo>
                    <a:pt x="0" y="298449"/>
                  </a:lnTo>
                  <a:lnTo>
                    <a:pt x="0" y="304799"/>
                  </a:lnTo>
                  <a:lnTo>
                    <a:pt x="25400" y="304799"/>
                  </a:lnTo>
                  <a:lnTo>
                    <a:pt x="25400" y="298449"/>
                  </a:lnTo>
                  <a:close/>
                </a:path>
                <a:path w="25400" h="525779">
                  <a:moveTo>
                    <a:pt x="25400" y="304799"/>
                  </a:moveTo>
                  <a:lnTo>
                    <a:pt x="0" y="304799"/>
                  </a:lnTo>
                  <a:lnTo>
                    <a:pt x="0" y="311149"/>
                  </a:lnTo>
                  <a:lnTo>
                    <a:pt x="25400" y="311149"/>
                  </a:lnTo>
                  <a:lnTo>
                    <a:pt x="25400" y="304799"/>
                  </a:lnTo>
                  <a:close/>
                </a:path>
                <a:path w="25400" h="525779">
                  <a:moveTo>
                    <a:pt x="25400" y="311149"/>
                  </a:moveTo>
                  <a:lnTo>
                    <a:pt x="0" y="311149"/>
                  </a:lnTo>
                  <a:lnTo>
                    <a:pt x="0" y="323849"/>
                  </a:lnTo>
                  <a:lnTo>
                    <a:pt x="25400" y="323849"/>
                  </a:lnTo>
                  <a:lnTo>
                    <a:pt x="25400" y="311149"/>
                  </a:lnTo>
                  <a:close/>
                </a:path>
                <a:path w="25400" h="525779">
                  <a:moveTo>
                    <a:pt x="25400" y="323849"/>
                  </a:moveTo>
                  <a:lnTo>
                    <a:pt x="0" y="323849"/>
                  </a:lnTo>
                  <a:lnTo>
                    <a:pt x="0" y="330199"/>
                  </a:lnTo>
                  <a:lnTo>
                    <a:pt x="25400" y="330199"/>
                  </a:lnTo>
                  <a:lnTo>
                    <a:pt x="25400" y="323849"/>
                  </a:lnTo>
                  <a:close/>
                </a:path>
                <a:path w="25400" h="525779">
                  <a:moveTo>
                    <a:pt x="25400" y="330199"/>
                  </a:moveTo>
                  <a:lnTo>
                    <a:pt x="0" y="330199"/>
                  </a:lnTo>
                  <a:lnTo>
                    <a:pt x="0" y="336549"/>
                  </a:lnTo>
                  <a:lnTo>
                    <a:pt x="25400" y="336549"/>
                  </a:lnTo>
                  <a:lnTo>
                    <a:pt x="25400" y="330199"/>
                  </a:lnTo>
                  <a:close/>
                </a:path>
                <a:path w="25400" h="525779">
                  <a:moveTo>
                    <a:pt x="25400" y="336549"/>
                  </a:moveTo>
                  <a:lnTo>
                    <a:pt x="0" y="336549"/>
                  </a:lnTo>
                  <a:lnTo>
                    <a:pt x="0" y="342899"/>
                  </a:lnTo>
                  <a:lnTo>
                    <a:pt x="25400" y="342899"/>
                  </a:lnTo>
                  <a:lnTo>
                    <a:pt x="25400" y="336549"/>
                  </a:lnTo>
                  <a:close/>
                </a:path>
                <a:path w="25400" h="525779">
                  <a:moveTo>
                    <a:pt x="25400" y="342900"/>
                  </a:moveTo>
                  <a:lnTo>
                    <a:pt x="0" y="342900"/>
                  </a:lnTo>
                  <a:lnTo>
                    <a:pt x="0" y="349249"/>
                  </a:lnTo>
                  <a:lnTo>
                    <a:pt x="25400" y="349249"/>
                  </a:lnTo>
                  <a:lnTo>
                    <a:pt x="25400" y="342900"/>
                  </a:lnTo>
                  <a:close/>
                </a:path>
                <a:path w="25400" h="525779">
                  <a:moveTo>
                    <a:pt x="25400" y="349250"/>
                  </a:moveTo>
                  <a:lnTo>
                    <a:pt x="0" y="349250"/>
                  </a:lnTo>
                  <a:lnTo>
                    <a:pt x="0" y="355599"/>
                  </a:lnTo>
                  <a:lnTo>
                    <a:pt x="25400" y="355599"/>
                  </a:lnTo>
                  <a:lnTo>
                    <a:pt x="25400" y="349250"/>
                  </a:lnTo>
                  <a:close/>
                </a:path>
                <a:path w="25400" h="525779">
                  <a:moveTo>
                    <a:pt x="25400" y="355600"/>
                  </a:moveTo>
                  <a:lnTo>
                    <a:pt x="0" y="355600"/>
                  </a:lnTo>
                  <a:lnTo>
                    <a:pt x="0" y="361949"/>
                  </a:lnTo>
                  <a:lnTo>
                    <a:pt x="25400" y="361949"/>
                  </a:lnTo>
                  <a:lnTo>
                    <a:pt x="25400" y="355600"/>
                  </a:lnTo>
                  <a:close/>
                </a:path>
                <a:path w="25400" h="525779">
                  <a:moveTo>
                    <a:pt x="25400" y="361949"/>
                  </a:moveTo>
                  <a:lnTo>
                    <a:pt x="0" y="361949"/>
                  </a:lnTo>
                  <a:lnTo>
                    <a:pt x="0" y="368299"/>
                  </a:lnTo>
                  <a:lnTo>
                    <a:pt x="25400" y="368299"/>
                  </a:lnTo>
                  <a:lnTo>
                    <a:pt x="25400" y="361949"/>
                  </a:lnTo>
                  <a:close/>
                </a:path>
                <a:path w="25400" h="525779">
                  <a:moveTo>
                    <a:pt x="25400" y="368299"/>
                  </a:moveTo>
                  <a:lnTo>
                    <a:pt x="0" y="368299"/>
                  </a:lnTo>
                  <a:lnTo>
                    <a:pt x="0" y="374649"/>
                  </a:lnTo>
                  <a:lnTo>
                    <a:pt x="25400" y="374649"/>
                  </a:lnTo>
                  <a:lnTo>
                    <a:pt x="25400" y="368299"/>
                  </a:lnTo>
                  <a:close/>
                </a:path>
                <a:path w="25400" h="525779">
                  <a:moveTo>
                    <a:pt x="25400" y="374650"/>
                  </a:moveTo>
                  <a:lnTo>
                    <a:pt x="0" y="374650"/>
                  </a:lnTo>
                  <a:lnTo>
                    <a:pt x="0" y="380999"/>
                  </a:lnTo>
                  <a:lnTo>
                    <a:pt x="25400" y="380999"/>
                  </a:lnTo>
                  <a:lnTo>
                    <a:pt x="25400" y="374650"/>
                  </a:lnTo>
                  <a:close/>
                </a:path>
                <a:path w="25400" h="525779">
                  <a:moveTo>
                    <a:pt x="25400" y="380999"/>
                  </a:moveTo>
                  <a:lnTo>
                    <a:pt x="0" y="380999"/>
                  </a:lnTo>
                  <a:lnTo>
                    <a:pt x="0" y="387349"/>
                  </a:lnTo>
                  <a:lnTo>
                    <a:pt x="25400" y="387349"/>
                  </a:lnTo>
                  <a:lnTo>
                    <a:pt x="25400" y="380999"/>
                  </a:lnTo>
                  <a:close/>
                </a:path>
                <a:path w="25400" h="525779">
                  <a:moveTo>
                    <a:pt x="25400" y="387349"/>
                  </a:moveTo>
                  <a:lnTo>
                    <a:pt x="0" y="387349"/>
                  </a:lnTo>
                  <a:lnTo>
                    <a:pt x="0" y="393699"/>
                  </a:lnTo>
                  <a:lnTo>
                    <a:pt x="25400" y="393699"/>
                  </a:lnTo>
                  <a:lnTo>
                    <a:pt x="25400" y="387349"/>
                  </a:lnTo>
                  <a:close/>
                </a:path>
                <a:path w="25400" h="525779">
                  <a:moveTo>
                    <a:pt x="25400" y="393700"/>
                  </a:moveTo>
                  <a:lnTo>
                    <a:pt x="0" y="393700"/>
                  </a:lnTo>
                  <a:lnTo>
                    <a:pt x="0" y="400049"/>
                  </a:lnTo>
                  <a:lnTo>
                    <a:pt x="25400" y="400049"/>
                  </a:lnTo>
                  <a:lnTo>
                    <a:pt x="25400" y="393700"/>
                  </a:lnTo>
                  <a:close/>
                </a:path>
                <a:path w="25400" h="525779">
                  <a:moveTo>
                    <a:pt x="25400" y="400049"/>
                  </a:moveTo>
                  <a:lnTo>
                    <a:pt x="0" y="400049"/>
                  </a:lnTo>
                  <a:lnTo>
                    <a:pt x="0" y="406399"/>
                  </a:lnTo>
                  <a:lnTo>
                    <a:pt x="25400" y="406399"/>
                  </a:lnTo>
                  <a:lnTo>
                    <a:pt x="25400" y="400049"/>
                  </a:lnTo>
                  <a:close/>
                </a:path>
                <a:path w="25400" h="525779">
                  <a:moveTo>
                    <a:pt x="25400" y="406399"/>
                  </a:moveTo>
                  <a:lnTo>
                    <a:pt x="0" y="406399"/>
                  </a:lnTo>
                  <a:lnTo>
                    <a:pt x="0" y="412749"/>
                  </a:lnTo>
                  <a:lnTo>
                    <a:pt x="25400" y="412749"/>
                  </a:lnTo>
                  <a:lnTo>
                    <a:pt x="25400" y="406399"/>
                  </a:lnTo>
                  <a:close/>
                </a:path>
                <a:path w="25400" h="525779">
                  <a:moveTo>
                    <a:pt x="25400" y="412750"/>
                  </a:moveTo>
                  <a:lnTo>
                    <a:pt x="0" y="412750"/>
                  </a:lnTo>
                  <a:lnTo>
                    <a:pt x="0" y="419099"/>
                  </a:lnTo>
                  <a:lnTo>
                    <a:pt x="25400" y="419099"/>
                  </a:lnTo>
                  <a:lnTo>
                    <a:pt x="25400" y="412750"/>
                  </a:lnTo>
                  <a:close/>
                </a:path>
                <a:path w="25400" h="525779">
                  <a:moveTo>
                    <a:pt x="25400" y="419100"/>
                  </a:moveTo>
                  <a:lnTo>
                    <a:pt x="0" y="419100"/>
                  </a:lnTo>
                  <a:lnTo>
                    <a:pt x="0" y="425449"/>
                  </a:lnTo>
                  <a:lnTo>
                    <a:pt x="25400" y="425449"/>
                  </a:lnTo>
                  <a:lnTo>
                    <a:pt x="25400" y="419100"/>
                  </a:lnTo>
                  <a:close/>
                </a:path>
                <a:path w="25400" h="525779">
                  <a:moveTo>
                    <a:pt x="25400" y="425449"/>
                  </a:moveTo>
                  <a:lnTo>
                    <a:pt x="0" y="425449"/>
                  </a:lnTo>
                  <a:lnTo>
                    <a:pt x="0" y="431799"/>
                  </a:lnTo>
                  <a:lnTo>
                    <a:pt x="25400" y="431799"/>
                  </a:lnTo>
                  <a:lnTo>
                    <a:pt x="25400" y="425449"/>
                  </a:lnTo>
                  <a:close/>
                </a:path>
                <a:path w="25400" h="525779">
                  <a:moveTo>
                    <a:pt x="25400" y="431799"/>
                  </a:moveTo>
                  <a:lnTo>
                    <a:pt x="0" y="431799"/>
                  </a:lnTo>
                  <a:lnTo>
                    <a:pt x="0" y="450849"/>
                  </a:lnTo>
                  <a:lnTo>
                    <a:pt x="25400" y="450849"/>
                  </a:lnTo>
                  <a:lnTo>
                    <a:pt x="25400" y="431799"/>
                  </a:lnTo>
                  <a:close/>
                </a:path>
                <a:path w="25400" h="525779">
                  <a:moveTo>
                    <a:pt x="25400" y="450850"/>
                  </a:moveTo>
                  <a:lnTo>
                    <a:pt x="0" y="450850"/>
                  </a:lnTo>
                  <a:lnTo>
                    <a:pt x="0" y="457199"/>
                  </a:lnTo>
                  <a:lnTo>
                    <a:pt x="25400" y="457199"/>
                  </a:lnTo>
                  <a:lnTo>
                    <a:pt x="25400" y="450850"/>
                  </a:lnTo>
                  <a:close/>
                </a:path>
                <a:path w="25400" h="525779">
                  <a:moveTo>
                    <a:pt x="25400" y="457199"/>
                  </a:moveTo>
                  <a:lnTo>
                    <a:pt x="0" y="457199"/>
                  </a:lnTo>
                  <a:lnTo>
                    <a:pt x="0" y="495299"/>
                  </a:lnTo>
                  <a:lnTo>
                    <a:pt x="25400" y="495299"/>
                  </a:lnTo>
                  <a:lnTo>
                    <a:pt x="25400" y="457199"/>
                  </a:lnTo>
                  <a:close/>
                </a:path>
                <a:path w="25400" h="525779">
                  <a:moveTo>
                    <a:pt x="25400" y="495299"/>
                  </a:moveTo>
                  <a:lnTo>
                    <a:pt x="0" y="495299"/>
                  </a:lnTo>
                  <a:lnTo>
                    <a:pt x="0" y="501649"/>
                  </a:lnTo>
                  <a:lnTo>
                    <a:pt x="25400" y="501649"/>
                  </a:lnTo>
                  <a:lnTo>
                    <a:pt x="25400" y="495299"/>
                  </a:lnTo>
                  <a:close/>
                </a:path>
                <a:path w="25400" h="525779">
                  <a:moveTo>
                    <a:pt x="25400" y="501649"/>
                  </a:moveTo>
                  <a:lnTo>
                    <a:pt x="0" y="501649"/>
                  </a:lnTo>
                  <a:lnTo>
                    <a:pt x="0" y="509269"/>
                  </a:lnTo>
                  <a:lnTo>
                    <a:pt x="2539" y="509269"/>
                  </a:lnTo>
                  <a:lnTo>
                    <a:pt x="2539" y="510539"/>
                  </a:lnTo>
                  <a:lnTo>
                    <a:pt x="3809" y="510539"/>
                  </a:lnTo>
                  <a:lnTo>
                    <a:pt x="3809" y="511809"/>
                  </a:lnTo>
                  <a:lnTo>
                    <a:pt x="5079" y="511809"/>
                  </a:lnTo>
                  <a:lnTo>
                    <a:pt x="5079" y="513079"/>
                  </a:lnTo>
                  <a:lnTo>
                    <a:pt x="7620" y="513079"/>
                  </a:lnTo>
                  <a:lnTo>
                    <a:pt x="7620" y="514349"/>
                  </a:lnTo>
                  <a:lnTo>
                    <a:pt x="25400" y="514349"/>
                  </a:lnTo>
                  <a:lnTo>
                    <a:pt x="25400" y="501649"/>
                  </a:lnTo>
                  <a:close/>
                </a:path>
                <a:path w="25400" h="525779">
                  <a:moveTo>
                    <a:pt x="25400" y="514349"/>
                  </a:moveTo>
                  <a:lnTo>
                    <a:pt x="8889" y="514349"/>
                  </a:lnTo>
                  <a:lnTo>
                    <a:pt x="8889" y="515619"/>
                  </a:lnTo>
                  <a:lnTo>
                    <a:pt x="11429" y="515619"/>
                  </a:lnTo>
                  <a:lnTo>
                    <a:pt x="11429" y="516889"/>
                  </a:lnTo>
                  <a:lnTo>
                    <a:pt x="12700" y="516889"/>
                  </a:lnTo>
                  <a:lnTo>
                    <a:pt x="12700" y="518159"/>
                  </a:lnTo>
                  <a:lnTo>
                    <a:pt x="13970" y="518159"/>
                  </a:lnTo>
                  <a:lnTo>
                    <a:pt x="13970" y="519429"/>
                  </a:lnTo>
                  <a:lnTo>
                    <a:pt x="16509" y="519429"/>
                  </a:lnTo>
                  <a:lnTo>
                    <a:pt x="16509" y="520699"/>
                  </a:lnTo>
                  <a:lnTo>
                    <a:pt x="25400" y="520699"/>
                  </a:lnTo>
                  <a:lnTo>
                    <a:pt x="25400" y="514349"/>
                  </a:lnTo>
                  <a:close/>
                </a:path>
                <a:path w="25400" h="525779">
                  <a:moveTo>
                    <a:pt x="25400" y="520699"/>
                  </a:moveTo>
                  <a:lnTo>
                    <a:pt x="17779" y="520699"/>
                  </a:lnTo>
                  <a:lnTo>
                    <a:pt x="17779" y="521969"/>
                  </a:lnTo>
                  <a:lnTo>
                    <a:pt x="20320" y="521969"/>
                  </a:lnTo>
                  <a:lnTo>
                    <a:pt x="20320" y="523239"/>
                  </a:lnTo>
                  <a:lnTo>
                    <a:pt x="22859" y="523239"/>
                  </a:lnTo>
                  <a:lnTo>
                    <a:pt x="22859" y="524509"/>
                  </a:lnTo>
                  <a:lnTo>
                    <a:pt x="24129" y="524509"/>
                  </a:lnTo>
                  <a:lnTo>
                    <a:pt x="24129" y="525779"/>
                  </a:lnTo>
                  <a:lnTo>
                    <a:pt x="25400" y="525779"/>
                  </a:lnTo>
                  <a:lnTo>
                    <a:pt x="25400" y="520699"/>
                  </a:lnTo>
                  <a:close/>
                </a:path>
              </a:pathLst>
            </a:custGeom>
            <a:solidFill>
              <a:srgbClr val="95AAE7"/>
            </a:solidFill>
          </p:spPr>
          <p:txBody>
            <a:bodyPr wrap="square" lIns="0" tIns="0" rIns="0" bIns="0" rtlCol="0"/>
            <a:lstStyle/>
            <a:p>
              <a:endParaRPr/>
            </a:p>
          </p:txBody>
        </p:sp>
        <p:sp>
          <p:nvSpPr>
            <p:cNvPr id="666" name="object 666"/>
            <p:cNvSpPr/>
            <p:nvPr/>
          </p:nvSpPr>
          <p:spPr>
            <a:xfrm>
              <a:off x="585470" y="4525009"/>
              <a:ext cx="25400" cy="513080"/>
            </a:xfrm>
            <a:custGeom>
              <a:avLst/>
              <a:gdLst/>
              <a:ahLst/>
              <a:cxnLst/>
              <a:rect l="l" t="t" r="r" b="b"/>
              <a:pathLst>
                <a:path w="25400" h="513079">
                  <a:moveTo>
                    <a:pt x="2539" y="0"/>
                  </a:moveTo>
                  <a:lnTo>
                    <a:pt x="0" y="0"/>
                  </a:lnTo>
                  <a:lnTo>
                    <a:pt x="0" y="5079"/>
                  </a:lnTo>
                  <a:lnTo>
                    <a:pt x="24129" y="5079"/>
                  </a:lnTo>
                  <a:lnTo>
                    <a:pt x="24129" y="3809"/>
                  </a:lnTo>
                  <a:lnTo>
                    <a:pt x="16509" y="3809"/>
                  </a:lnTo>
                  <a:lnTo>
                    <a:pt x="16509" y="2539"/>
                  </a:lnTo>
                  <a:lnTo>
                    <a:pt x="10159" y="2539"/>
                  </a:lnTo>
                  <a:lnTo>
                    <a:pt x="10159" y="1269"/>
                  </a:lnTo>
                  <a:lnTo>
                    <a:pt x="2539" y="1269"/>
                  </a:lnTo>
                  <a:lnTo>
                    <a:pt x="2539" y="0"/>
                  </a:lnTo>
                  <a:close/>
                </a:path>
                <a:path w="25400" h="513079">
                  <a:moveTo>
                    <a:pt x="25400" y="5080"/>
                  </a:moveTo>
                  <a:lnTo>
                    <a:pt x="0" y="5080"/>
                  </a:lnTo>
                  <a:lnTo>
                    <a:pt x="0" y="11429"/>
                  </a:lnTo>
                  <a:lnTo>
                    <a:pt x="25400" y="11429"/>
                  </a:lnTo>
                  <a:lnTo>
                    <a:pt x="25400" y="5080"/>
                  </a:lnTo>
                  <a:close/>
                </a:path>
                <a:path w="25400" h="513079">
                  <a:moveTo>
                    <a:pt x="25400" y="11430"/>
                  </a:moveTo>
                  <a:lnTo>
                    <a:pt x="0" y="11430"/>
                  </a:lnTo>
                  <a:lnTo>
                    <a:pt x="0" y="17779"/>
                  </a:lnTo>
                  <a:lnTo>
                    <a:pt x="25400" y="17779"/>
                  </a:lnTo>
                  <a:lnTo>
                    <a:pt x="25400" y="11430"/>
                  </a:lnTo>
                  <a:close/>
                </a:path>
                <a:path w="25400" h="513079">
                  <a:moveTo>
                    <a:pt x="25400" y="17780"/>
                  </a:moveTo>
                  <a:lnTo>
                    <a:pt x="0" y="17780"/>
                  </a:lnTo>
                  <a:lnTo>
                    <a:pt x="0" y="24129"/>
                  </a:lnTo>
                  <a:lnTo>
                    <a:pt x="25400" y="24129"/>
                  </a:lnTo>
                  <a:lnTo>
                    <a:pt x="25400" y="17780"/>
                  </a:lnTo>
                  <a:close/>
                </a:path>
                <a:path w="25400" h="513079">
                  <a:moveTo>
                    <a:pt x="25400" y="24130"/>
                  </a:moveTo>
                  <a:lnTo>
                    <a:pt x="0" y="24130"/>
                  </a:lnTo>
                  <a:lnTo>
                    <a:pt x="0" y="30479"/>
                  </a:lnTo>
                  <a:lnTo>
                    <a:pt x="25400" y="30479"/>
                  </a:lnTo>
                  <a:lnTo>
                    <a:pt x="25400" y="24130"/>
                  </a:lnTo>
                  <a:close/>
                </a:path>
                <a:path w="25400" h="513079">
                  <a:moveTo>
                    <a:pt x="25400" y="30480"/>
                  </a:moveTo>
                  <a:lnTo>
                    <a:pt x="0" y="30480"/>
                  </a:lnTo>
                  <a:lnTo>
                    <a:pt x="0" y="43179"/>
                  </a:lnTo>
                  <a:lnTo>
                    <a:pt x="25400" y="43179"/>
                  </a:lnTo>
                  <a:lnTo>
                    <a:pt x="25400" y="30480"/>
                  </a:lnTo>
                  <a:close/>
                </a:path>
                <a:path w="25400" h="513079">
                  <a:moveTo>
                    <a:pt x="25400" y="43180"/>
                  </a:moveTo>
                  <a:lnTo>
                    <a:pt x="0" y="43180"/>
                  </a:lnTo>
                  <a:lnTo>
                    <a:pt x="0" y="49529"/>
                  </a:lnTo>
                  <a:lnTo>
                    <a:pt x="25400" y="49529"/>
                  </a:lnTo>
                  <a:lnTo>
                    <a:pt x="25400" y="43180"/>
                  </a:lnTo>
                  <a:close/>
                </a:path>
                <a:path w="25400" h="513079">
                  <a:moveTo>
                    <a:pt x="25400" y="49530"/>
                  </a:moveTo>
                  <a:lnTo>
                    <a:pt x="0" y="49530"/>
                  </a:lnTo>
                  <a:lnTo>
                    <a:pt x="0" y="55879"/>
                  </a:lnTo>
                  <a:lnTo>
                    <a:pt x="25400" y="55879"/>
                  </a:lnTo>
                  <a:lnTo>
                    <a:pt x="25400" y="49530"/>
                  </a:lnTo>
                  <a:close/>
                </a:path>
                <a:path w="25400" h="513079">
                  <a:moveTo>
                    <a:pt x="25400" y="55880"/>
                  </a:moveTo>
                  <a:lnTo>
                    <a:pt x="0" y="55880"/>
                  </a:lnTo>
                  <a:lnTo>
                    <a:pt x="0" y="62229"/>
                  </a:lnTo>
                  <a:lnTo>
                    <a:pt x="25400" y="62229"/>
                  </a:lnTo>
                  <a:lnTo>
                    <a:pt x="25400" y="55880"/>
                  </a:lnTo>
                  <a:close/>
                </a:path>
                <a:path w="25400" h="513079">
                  <a:moveTo>
                    <a:pt x="25400" y="62230"/>
                  </a:moveTo>
                  <a:lnTo>
                    <a:pt x="0" y="62230"/>
                  </a:lnTo>
                  <a:lnTo>
                    <a:pt x="0" y="68579"/>
                  </a:lnTo>
                  <a:lnTo>
                    <a:pt x="25400" y="68579"/>
                  </a:lnTo>
                  <a:lnTo>
                    <a:pt x="25400" y="62230"/>
                  </a:lnTo>
                  <a:close/>
                </a:path>
                <a:path w="25400" h="513079">
                  <a:moveTo>
                    <a:pt x="25400" y="68580"/>
                  </a:moveTo>
                  <a:lnTo>
                    <a:pt x="0" y="68580"/>
                  </a:lnTo>
                  <a:lnTo>
                    <a:pt x="0" y="74929"/>
                  </a:lnTo>
                  <a:lnTo>
                    <a:pt x="25400" y="74929"/>
                  </a:lnTo>
                  <a:lnTo>
                    <a:pt x="25400" y="68580"/>
                  </a:lnTo>
                  <a:close/>
                </a:path>
                <a:path w="25400" h="513079">
                  <a:moveTo>
                    <a:pt x="25400" y="74930"/>
                  </a:moveTo>
                  <a:lnTo>
                    <a:pt x="0" y="74930"/>
                  </a:lnTo>
                  <a:lnTo>
                    <a:pt x="0" y="81279"/>
                  </a:lnTo>
                  <a:lnTo>
                    <a:pt x="25400" y="81279"/>
                  </a:lnTo>
                  <a:lnTo>
                    <a:pt x="25400" y="74930"/>
                  </a:lnTo>
                  <a:close/>
                </a:path>
                <a:path w="25400" h="513079">
                  <a:moveTo>
                    <a:pt x="25400" y="81280"/>
                  </a:moveTo>
                  <a:lnTo>
                    <a:pt x="0" y="81280"/>
                  </a:lnTo>
                  <a:lnTo>
                    <a:pt x="0" y="87629"/>
                  </a:lnTo>
                  <a:lnTo>
                    <a:pt x="25400" y="87629"/>
                  </a:lnTo>
                  <a:lnTo>
                    <a:pt x="25400" y="81280"/>
                  </a:lnTo>
                  <a:close/>
                </a:path>
                <a:path w="25400" h="513079">
                  <a:moveTo>
                    <a:pt x="25400" y="87630"/>
                  </a:moveTo>
                  <a:lnTo>
                    <a:pt x="0" y="87630"/>
                  </a:lnTo>
                  <a:lnTo>
                    <a:pt x="0" y="93979"/>
                  </a:lnTo>
                  <a:lnTo>
                    <a:pt x="25400" y="93979"/>
                  </a:lnTo>
                  <a:lnTo>
                    <a:pt x="25400" y="87630"/>
                  </a:lnTo>
                  <a:close/>
                </a:path>
                <a:path w="25400" h="513079">
                  <a:moveTo>
                    <a:pt x="25400" y="93980"/>
                  </a:moveTo>
                  <a:lnTo>
                    <a:pt x="0" y="93980"/>
                  </a:lnTo>
                  <a:lnTo>
                    <a:pt x="0" y="100329"/>
                  </a:lnTo>
                  <a:lnTo>
                    <a:pt x="25400" y="100329"/>
                  </a:lnTo>
                  <a:lnTo>
                    <a:pt x="25400" y="93980"/>
                  </a:lnTo>
                  <a:close/>
                </a:path>
                <a:path w="25400" h="513079">
                  <a:moveTo>
                    <a:pt x="25400" y="100330"/>
                  </a:moveTo>
                  <a:lnTo>
                    <a:pt x="0" y="100330"/>
                  </a:lnTo>
                  <a:lnTo>
                    <a:pt x="0" y="106679"/>
                  </a:lnTo>
                  <a:lnTo>
                    <a:pt x="25400" y="106679"/>
                  </a:lnTo>
                  <a:lnTo>
                    <a:pt x="25400" y="100330"/>
                  </a:lnTo>
                  <a:close/>
                </a:path>
                <a:path w="25400" h="513079">
                  <a:moveTo>
                    <a:pt x="25400" y="106680"/>
                  </a:moveTo>
                  <a:lnTo>
                    <a:pt x="0" y="106680"/>
                  </a:lnTo>
                  <a:lnTo>
                    <a:pt x="0" y="119379"/>
                  </a:lnTo>
                  <a:lnTo>
                    <a:pt x="25400" y="119379"/>
                  </a:lnTo>
                  <a:lnTo>
                    <a:pt x="25400" y="106680"/>
                  </a:lnTo>
                  <a:close/>
                </a:path>
                <a:path w="25400" h="513079">
                  <a:moveTo>
                    <a:pt x="25400" y="119380"/>
                  </a:moveTo>
                  <a:lnTo>
                    <a:pt x="0" y="119380"/>
                  </a:lnTo>
                  <a:lnTo>
                    <a:pt x="0" y="125729"/>
                  </a:lnTo>
                  <a:lnTo>
                    <a:pt x="25400" y="125729"/>
                  </a:lnTo>
                  <a:lnTo>
                    <a:pt x="25400" y="119380"/>
                  </a:lnTo>
                  <a:close/>
                </a:path>
                <a:path w="25400" h="513079">
                  <a:moveTo>
                    <a:pt x="25400" y="125730"/>
                  </a:moveTo>
                  <a:lnTo>
                    <a:pt x="0" y="125730"/>
                  </a:lnTo>
                  <a:lnTo>
                    <a:pt x="0" y="132079"/>
                  </a:lnTo>
                  <a:lnTo>
                    <a:pt x="25400" y="132079"/>
                  </a:lnTo>
                  <a:lnTo>
                    <a:pt x="25400" y="125730"/>
                  </a:lnTo>
                  <a:close/>
                </a:path>
                <a:path w="25400" h="513079">
                  <a:moveTo>
                    <a:pt x="25400" y="132080"/>
                  </a:moveTo>
                  <a:lnTo>
                    <a:pt x="0" y="132080"/>
                  </a:lnTo>
                  <a:lnTo>
                    <a:pt x="0" y="138429"/>
                  </a:lnTo>
                  <a:lnTo>
                    <a:pt x="25400" y="138429"/>
                  </a:lnTo>
                  <a:lnTo>
                    <a:pt x="25400" y="132080"/>
                  </a:lnTo>
                  <a:close/>
                </a:path>
                <a:path w="25400" h="513079">
                  <a:moveTo>
                    <a:pt x="25400" y="138430"/>
                  </a:moveTo>
                  <a:lnTo>
                    <a:pt x="0" y="138430"/>
                  </a:lnTo>
                  <a:lnTo>
                    <a:pt x="0" y="144779"/>
                  </a:lnTo>
                  <a:lnTo>
                    <a:pt x="25400" y="144779"/>
                  </a:lnTo>
                  <a:lnTo>
                    <a:pt x="25400" y="138430"/>
                  </a:lnTo>
                  <a:close/>
                </a:path>
                <a:path w="25400" h="513079">
                  <a:moveTo>
                    <a:pt x="25400" y="144780"/>
                  </a:moveTo>
                  <a:lnTo>
                    <a:pt x="0" y="144780"/>
                  </a:lnTo>
                  <a:lnTo>
                    <a:pt x="0" y="163829"/>
                  </a:lnTo>
                  <a:lnTo>
                    <a:pt x="25400" y="163829"/>
                  </a:lnTo>
                  <a:lnTo>
                    <a:pt x="25400" y="144780"/>
                  </a:lnTo>
                  <a:close/>
                </a:path>
                <a:path w="25400" h="513079">
                  <a:moveTo>
                    <a:pt x="25400" y="163830"/>
                  </a:moveTo>
                  <a:lnTo>
                    <a:pt x="0" y="163830"/>
                  </a:lnTo>
                  <a:lnTo>
                    <a:pt x="0" y="170179"/>
                  </a:lnTo>
                  <a:lnTo>
                    <a:pt x="25400" y="170179"/>
                  </a:lnTo>
                  <a:lnTo>
                    <a:pt x="25400" y="163830"/>
                  </a:lnTo>
                  <a:close/>
                </a:path>
                <a:path w="25400" h="513079">
                  <a:moveTo>
                    <a:pt x="25400" y="170180"/>
                  </a:moveTo>
                  <a:lnTo>
                    <a:pt x="0" y="170180"/>
                  </a:lnTo>
                  <a:lnTo>
                    <a:pt x="0" y="182879"/>
                  </a:lnTo>
                  <a:lnTo>
                    <a:pt x="25400" y="182879"/>
                  </a:lnTo>
                  <a:lnTo>
                    <a:pt x="25400" y="170180"/>
                  </a:lnTo>
                  <a:close/>
                </a:path>
                <a:path w="25400" h="513079">
                  <a:moveTo>
                    <a:pt x="25400" y="182880"/>
                  </a:moveTo>
                  <a:lnTo>
                    <a:pt x="0" y="182880"/>
                  </a:lnTo>
                  <a:lnTo>
                    <a:pt x="0" y="189229"/>
                  </a:lnTo>
                  <a:lnTo>
                    <a:pt x="25400" y="189229"/>
                  </a:lnTo>
                  <a:lnTo>
                    <a:pt x="25400" y="182880"/>
                  </a:lnTo>
                  <a:close/>
                </a:path>
                <a:path w="25400" h="513079">
                  <a:moveTo>
                    <a:pt x="25400" y="189230"/>
                  </a:moveTo>
                  <a:lnTo>
                    <a:pt x="0" y="189230"/>
                  </a:lnTo>
                  <a:lnTo>
                    <a:pt x="0" y="208279"/>
                  </a:lnTo>
                  <a:lnTo>
                    <a:pt x="25400" y="208279"/>
                  </a:lnTo>
                  <a:lnTo>
                    <a:pt x="25400" y="189230"/>
                  </a:lnTo>
                  <a:close/>
                </a:path>
                <a:path w="25400" h="513079">
                  <a:moveTo>
                    <a:pt x="25400" y="208280"/>
                  </a:moveTo>
                  <a:lnTo>
                    <a:pt x="0" y="208280"/>
                  </a:lnTo>
                  <a:lnTo>
                    <a:pt x="0" y="214629"/>
                  </a:lnTo>
                  <a:lnTo>
                    <a:pt x="25400" y="214629"/>
                  </a:lnTo>
                  <a:lnTo>
                    <a:pt x="25400" y="208280"/>
                  </a:lnTo>
                  <a:close/>
                </a:path>
                <a:path w="25400" h="513079">
                  <a:moveTo>
                    <a:pt x="25400" y="214630"/>
                  </a:moveTo>
                  <a:lnTo>
                    <a:pt x="0" y="214630"/>
                  </a:lnTo>
                  <a:lnTo>
                    <a:pt x="0" y="220979"/>
                  </a:lnTo>
                  <a:lnTo>
                    <a:pt x="25400" y="220979"/>
                  </a:lnTo>
                  <a:lnTo>
                    <a:pt x="25400" y="214630"/>
                  </a:lnTo>
                  <a:close/>
                </a:path>
                <a:path w="25400" h="513079">
                  <a:moveTo>
                    <a:pt x="25400" y="220980"/>
                  </a:moveTo>
                  <a:lnTo>
                    <a:pt x="0" y="220980"/>
                  </a:lnTo>
                  <a:lnTo>
                    <a:pt x="0" y="227329"/>
                  </a:lnTo>
                  <a:lnTo>
                    <a:pt x="25400" y="227329"/>
                  </a:lnTo>
                  <a:lnTo>
                    <a:pt x="25400" y="220980"/>
                  </a:lnTo>
                  <a:close/>
                </a:path>
                <a:path w="25400" h="513079">
                  <a:moveTo>
                    <a:pt x="25400" y="227330"/>
                  </a:moveTo>
                  <a:lnTo>
                    <a:pt x="0" y="227330"/>
                  </a:lnTo>
                  <a:lnTo>
                    <a:pt x="0" y="233679"/>
                  </a:lnTo>
                  <a:lnTo>
                    <a:pt x="25400" y="233679"/>
                  </a:lnTo>
                  <a:lnTo>
                    <a:pt x="25400" y="227330"/>
                  </a:lnTo>
                  <a:close/>
                </a:path>
                <a:path w="25400" h="513079">
                  <a:moveTo>
                    <a:pt x="25400" y="233680"/>
                  </a:moveTo>
                  <a:lnTo>
                    <a:pt x="0" y="233680"/>
                  </a:lnTo>
                  <a:lnTo>
                    <a:pt x="0" y="240029"/>
                  </a:lnTo>
                  <a:lnTo>
                    <a:pt x="25400" y="240029"/>
                  </a:lnTo>
                  <a:lnTo>
                    <a:pt x="25400" y="233680"/>
                  </a:lnTo>
                  <a:close/>
                </a:path>
                <a:path w="25400" h="513079">
                  <a:moveTo>
                    <a:pt x="25400" y="240030"/>
                  </a:moveTo>
                  <a:lnTo>
                    <a:pt x="0" y="240030"/>
                  </a:lnTo>
                  <a:lnTo>
                    <a:pt x="0" y="246379"/>
                  </a:lnTo>
                  <a:lnTo>
                    <a:pt x="25400" y="246379"/>
                  </a:lnTo>
                  <a:lnTo>
                    <a:pt x="25400" y="240030"/>
                  </a:lnTo>
                  <a:close/>
                </a:path>
                <a:path w="25400" h="513079">
                  <a:moveTo>
                    <a:pt x="25400" y="246380"/>
                  </a:moveTo>
                  <a:lnTo>
                    <a:pt x="0" y="246380"/>
                  </a:lnTo>
                  <a:lnTo>
                    <a:pt x="0" y="259079"/>
                  </a:lnTo>
                  <a:lnTo>
                    <a:pt x="25400" y="259079"/>
                  </a:lnTo>
                  <a:lnTo>
                    <a:pt x="25400" y="246380"/>
                  </a:lnTo>
                  <a:close/>
                </a:path>
                <a:path w="25400" h="513079">
                  <a:moveTo>
                    <a:pt x="25400" y="259080"/>
                  </a:moveTo>
                  <a:lnTo>
                    <a:pt x="0" y="259080"/>
                  </a:lnTo>
                  <a:lnTo>
                    <a:pt x="0" y="265429"/>
                  </a:lnTo>
                  <a:lnTo>
                    <a:pt x="25400" y="265429"/>
                  </a:lnTo>
                  <a:lnTo>
                    <a:pt x="25400" y="259080"/>
                  </a:lnTo>
                  <a:close/>
                </a:path>
                <a:path w="25400" h="513079">
                  <a:moveTo>
                    <a:pt x="25400" y="265430"/>
                  </a:moveTo>
                  <a:lnTo>
                    <a:pt x="0" y="265430"/>
                  </a:lnTo>
                  <a:lnTo>
                    <a:pt x="0" y="271779"/>
                  </a:lnTo>
                  <a:lnTo>
                    <a:pt x="25400" y="271779"/>
                  </a:lnTo>
                  <a:lnTo>
                    <a:pt x="25400" y="265430"/>
                  </a:lnTo>
                  <a:close/>
                </a:path>
                <a:path w="25400" h="513079">
                  <a:moveTo>
                    <a:pt x="25400" y="271780"/>
                  </a:moveTo>
                  <a:lnTo>
                    <a:pt x="0" y="271780"/>
                  </a:lnTo>
                  <a:lnTo>
                    <a:pt x="0" y="278129"/>
                  </a:lnTo>
                  <a:lnTo>
                    <a:pt x="25400" y="278129"/>
                  </a:lnTo>
                  <a:lnTo>
                    <a:pt x="25400" y="271780"/>
                  </a:lnTo>
                  <a:close/>
                </a:path>
                <a:path w="25400" h="513079">
                  <a:moveTo>
                    <a:pt x="25400" y="278130"/>
                  </a:moveTo>
                  <a:lnTo>
                    <a:pt x="0" y="278130"/>
                  </a:lnTo>
                  <a:lnTo>
                    <a:pt x="0" y="284479"/>
                  </a:lnTo>
                  <a:lnTo>
                    <a:pt x="25400" y="284479"/>
                  </a:lnTo>
                  <a:lnTo>
                    <a:pt x="25400" y="278130"/>
                  </a:lnTo>
                  <a:close/>
                </a:path>
                <a:path w="25400" h="513079">
                  <a:moveTo>
                    <a:pt x="25400" y="284480"/>
                  </a:moveTo>
                  <a:lnTo>
                    <a:pt x="0" y="284480"/>
                  </a:lnTo>
                  <a:lnTo>
                    <a:pt x="0" y="290829"/>
                  </a:lnTo>
                  <a:lnTo>
                    <a:pt x="25400" y="290829"/>
                  </a:lnTo>
                  <a:lnTo>
                    <a:pt x="25400" y="284480"/>
                  </a:lnTo>
                  <a:close/>
                </a:path>
                <a:path w="25400" h="513079">
                  <a:moveTo>
                    <a:pt x="25400" y="290830"/>
                  </a:moveTo>
                  <a:lnTo>
                    <a:pt x="0" y="290830"/>
                  </a:lnTo>
                  <a:lnTo>
                    <a:pt x="0" y="297179"/>
                  </a:lnTo>
                  <a:lnTo>
                    <a:pt x="25400" y="297179"/>
                  </a:lnTo>
                  <a:lnTo>
                    <a:pt x="25400" y="290830"/>
                  </a:lnTo>
                  <a:close/>
                </a:path>
                <a:path w="25400" h="513079">
                  <a:moveTo>
                    <a:pt x="25400" y="297180"/>
                  </a:moveTo>
                  <a:lnTo>
                    <a:pt x="0" y="297180"/>
                  </a:lnTo>
                  <a:lnTo>
                    <a:pt x="0" y="303529"/>
                  </a:lnTo>
                  <a:lnTo>
                    <a:pt x="25400" y="303529"/>
                  </a:lnTo>
                  <a:lnTo>
                    <a:pt x="25400" y="297180"/>
                  </a:lnTo>
                  <a:close/>
                </a:path>
                <a:path w="25400" h="513079">
                  <a:moveTo>
                    <a:pt x="25400" y="303530"/>
                  </a:moveTo>
                  <a:lnTo>
                    <a:pt x="0" y="303530"/>
                  </a:lnTo>
                  <a:lnTo>
                    <a:pt x="0" y="309879"/>
                  </a:lnTo>
                  <a:lnTo>
                    <a:pt x="25400" y="309879"/>
                  </a:lnTo>
                  <a:lnTo>
                    <a:pt x="25400" y="303530"/>
                  </a:lnTo>
                  <a:close/>
                </a:path>
                <a:path w="25400" h="513079">
                  <a:moveTo>
                    <a:pt x="25400" y="309880"/>
                  </a:moveTo>
                  <a:lnTo>
                    <a:pt x="0" y="309880"/>
                  </a:lnTo>
                  <a:lnTo>
                    <a:pt x="0" y="316229"/>
                  </a:lnTo>
                  <a:lnTo>
                    <a:pt x="25400" y="316229"/>
                  </a:lnTo>
                  <a:lnTo>
                    <a:pt x="25400" y="309880"/>
                  </a:lnTo>
                  <a:close/>
                </a:path>
                <a:path w="25400" h="513079">
                  <a:moveTo>
                    <a:pt x="25400" y="316230"/>
                  </a:moveTo>
                  <a:lnTo>
                    <a:pt x="0" y="316230"/>
                  </a:lnTo>
                  <a:lnTo>
                    <a:pt x="0" y="328929"/>
                  </a:lnTo>
                  <a:lnTo>
                    <a:pt x="25400" y="328929"/>
                  </a:lnTo>
                  <a:lnTo>
                    <a:pt x="25400" y="316230"/>
                  </a:lnTo>
                  <a:close/>
                </a:path>
                <a:path w="25400" h="513079">
                  <a:moveTo>
                    <a:pt x="25400" y="328930"/>
                  </a:moveTo>
                  <a:lnTo>
                    <a:pt x="0" y="328930"/>
                  </a:lnTo>
                  <a:lnTo>
                    <a:pt x="0" y="335279"/>
                  </a:lnTo>
                  <a:lnTo>
                    <a:pt x="25400" y="335279"/>
                  </a:lnTo>
                  <a:lnTo>
                    <a:pt x="25400" y="328930"/>
                  </a:lnTo>
                  <a:close/>
                </a:path>
                <a:path w="25400" h="513079">
                  <a:moveTo>
                    <a:pt x="25400" y="335280"/>
                  </a:moveTo>
                  <a:lnTo>
                    <a:pt x="0" y="335280"/>
                  </a:lnTo>
                  <a:lnTo>
                    <a:pt x="0" y="341629"/>
                  </a:lnTo>
                  <a:lnTo>
                    <a:pt x="25400" y="341629"/>
                  </a:lnTo>
                  <a:lnTo>
                    <a:pt x="25400" y="335280"/>
                  </a:lnTo>
                  <a:close/>
                </a:path>
                <a:path w="25400" h="513079">
                  <a:moveTo>
                    <a:pt x="25400" y="341630"/>
                  </a:moveTo>
                  <a:lnTo>
                    <a:pt x="0" y="341630"/>
                  </a:lnTo>
                  <a:lnTo>
                    <a:pt x="0" y="347979"/>
                  </a:lnTo>
                  <a:lnTo>
                    <a:pt x="25400" y="347979"/>
                  </a:lnTo>
                  <a:lnTo>
                    <a:pt x="25400" y="341630"/>
                  </a:lnTo>
                  <a:close/>
                </a:path>
                <a:path w="25400" h="513079">
                  <a:moveTo>
                    <a:pt x="25400" y="347980"/>
                  </a:moveTo>
                  <a:lnTo>
                    <a:pt x="0" y="347980"/>
                  </a:lnTo>
                  <a:lnTo>
                    <a:pt x="0" y="354329"/>
                  </a:lnTo>
                  <a:lnTo>
                    <a:pt x="25400" y="354329"/>
                  </a:lnTo>
                  <a:lnTo>
                    <a:pt x="25400" y="347980"/>
                  </a:lnTo>
                  <a:close/>
                </a:path>
                <a:path w="25400" h="513079">
                  <a:moveTo>
                    <a:pt x="25400" y="354330"/>
                  </a:moveTo>
                  <a:lnTo>
                    <a:pt x="0" y="354330"/>
                  </a:lnTo>
                  <a:lnTo>
                    <a:pt x="0" y="360679"/>
                  </a:lnTo>
                  <a:lnTo>
                    <a:pt x="25400" y="360679"/>
                  </a:lnTo>
                  <a:lnTo>
                    <a:pt x="25400" y="354330"/>
                  </a:lnTo>
                  <a:close/>
                </a:path>
                <a:path w="25400" h="513079">
                  <a:moveTo>
                    <a:pt x="25400" y="360680"/>
                  </a:moveTo>
                  <a:lnTo>
                    <a:pt x="0" y="360680"/>
                  </a:lnTo>
                  <a:lnTo>
                    <a:pt x="0" y="367029"/>
                  </a:lnTo>
                  <a:lnTo>
                    <a:pt x="25400" y="367029"/>
                  </a:lnTo>
                  <a:lnTo>
                    <a:pt x="25400" y="360680"/>
                  </a:lnTo>
                  <a:close/>
                </a:path>
                <a:path w="25400" h="513079">
                  <a:moveTo>
                    <a:pt x="25400" y="367030"/>
                  </a:moveTo>
                  <a:lnTo>
                    <a:pt x="0" y="367030"/>
                  </a:lnTo>
                  <a:lnTo>
                    <a:pt x="0" y="373379"/>
                  </a:lnTo>
                  <a:lnTo>
                    <a:pt x="25400" y="373379"/>
                  </a:lnTo>
                  <a:lnTo>
                    <a:pt x="25400" y="367030"/>
                  </a:lnTo>
                  <a:close/>
                </a:path>
                <a:path w="25400" h="513079">
                  <a:moveTo>
                    <a:pt x="25400" y="373380"/>
                  </a:moveTo>
                  <a:lnTo>
                    <a:pt x="0" y="373380"/>
                  </a:lnTo>
                  <a:lnTo>
                    <a:pt x="0" y="379729"/>
                  </a:lnTo>
                  <a:lnTo>
                    <a:pt x="25400" y="379729"/>
                  </a:lnTo>
                  <a:lnTo>
                    <a:pt x="25400" y="373380"/>
                  </a:lnTo>
                  <a:close/>
                </a:path>
                <a:path w="25400" h="513079">
                  <a:moveTo>
                    <a:pt x="25400" y="379730"/>
                  </a:moveTo>
                  <a:lnTo>
                    <a:pt x="0" y="379730"/>
                  </a:lnTo>
                  <a:lnTo>
                    <a:pt x="0" y="386079"/>
                  </a:lnTo>
                  <a:lnTo>
                    <a:pt x="25400" y="386079"/>
                  </a:lnTo>
                  <a:lnTo>
                    <a:pt x="25400" y="379730"/>
                  </a:lnTo>
                  <a:close/>
                </a:path>
                <a:path w="25400" h="513079">
                  <a:moveTo>
                    <a:pt x="25400" y="386080"/>
                  </a:moveTo>
                  <a:lnTo>
                    <a:pt x="0" y="386080"/>
                  </a:lnTo>
                  <a:lnTo>
                    <a:pt x="0" y="392429"/>
                  </a:lnTo>
                  <a:lnTo>
                    <a:pt x="25400" y="392429"/>
                  </a:lnTo>
                  <a:lnTo>
                    <a:pt x="25400" y="386080"/>
                  </a:lnTo>
                  <a:close/>
                </a:path>
                <a:path w="25400" h="513079">
                  <a:moveTo>
                    <a:pt x="25400" y="392430"/>
                  </a:moveTo>
                  <a:lnTo>
                    <a:pt x="0" y="392430"/>
                  </a:lnTo>
                  <a:lnTo>
                    <a:pt x="0" y="398779"/>
                  </a:lnTo>
                  <a:lnTo>
                    <a:pt x="25400" y="398779"/>
                  </a:lnTo>
                  <a:lnTo>
                    <a:pt x="25400" y="392430"/>
                  </a:lnTo>
                  <a:close/>
                </a:path>
                <a:path w="25400" h="513079">
                  <a:moveTo>
                    <a:pt x="25400" y="398780"/>
                  </a:moveTo>
                  <a:lnTo>
                    <a:pt x="0" y="398780"/>
                  </a:lnTo>
                  <a:lnTo>
                    <a:pt x="0" y="405129"/>
                  </a:lnTo>
                  <a:lnTo>
                    <a:pt x="25400" y="405129"/>
                  </a:lnTo>
                  <a:lnTo>
                    <a:pt x="25400" y="398780"/>
                  </a:lnTo>
                  <a:close/>
                </a:path>
                <a:path w="25400" h="513079">
                  <a:moveTo>
                    <a:pt x="25400" y="405130"/>
                  </a:moveTo>
                  <a:lnTo>
                    <a:pt x="0" y="405130"/>
                  </a:lnTo>
                  <a:lnTo>
                    <a:pt x="0" y="411479"/>
                  </a:lnTo>
                  <a:lnTo>
                    <a:pt x="25400" y="411479"/>
                  </a:lnTo>
                  <a:lnTo>
                    <a:pt x="25400" y="405130"/>
                  </a:lnTo>
                  <a:close/>
                </a:path>
                <a:path w="25400" h="513079">
                  <a:moveTo>
                    <a:pt x="25400" y="411480"/>
                  </a:moveTo>
                  <a:lnTo>
                    <a:pt x="0" y="411480"/>
                  </a:lnTo>
                  <a:lnTo>
                    <a:pt x="0" y="417829"/>
                  </a:lnTo>
                  <a:lnTo>
                    <a:pt x="25400" y="417829"/>
                  </a:lnTo>
                  <a:lnTo>
                    <a:pt x="25400" y="411480"/>
                  </a:lnTo>
                  <a:close/>
                </a:path>
                <a:path w="25400" h="513079">
                  <a:moveTo>
                    <a:pt x="25400" y="417830"/>
                  </a:moveTo>
                  <a:lnTo>
                    <a:pt x="0" y="417830"/>
                  </a:lnTo>
                  <a:lnTo>
                    <a:pt x="0" y="424179"/>
                  </a:lnTo>
                  <a:lnTo>
                    <a:pt x="25400" y="424179"/>
                  </a:lnTo>
                  <a:lnTo>
                    <a:pt x="25400" y="417830"/>
                  </a:lnTo>
                  <a:close/>
                </a:path>
                <a:path w="25400" h="513079">
                  <a:moveTo>
                    <a:pt x="25400" y="424180"/>
                  </a:moveTo>
                  <a:lnTo>
                    <a:pt x="0" y="424180"/>
                  </a:lnTo>
                  <a:lnTo>
                    <a:pt x="0" y="430529"/>
                  </a:lnTo>
                  <a:lnTo>
                    <a:pt x="25400" y="430529"/>
                  </a:lnTo>
                  <a:lnTo>
                    <a:pt x="25400" y="424180"/>
                  </a:lnTo>
                  <a:close/>
                </a:path>
                <a:path w="25400" h="513079">
                  <a:moveTo>
                    <a:pt x="25400" y="430530"/>
                  </a:moveTo>
                  <a:lnTo>
                    <a:pt x="0" y="430530"/>
                  </a:lnTo>
                  <a:lnTo>
                    <a:pt x="0" y="436879"/>
                  </a:lnTo>
                  <a:lnTo>
                    <a:pt x="25400" y="436879"/>
                  </a:lnTo>
                  <a:lnTo>
                    <a:pt x="25400" y="430530"/>
                  </a:lnTo>
                  <a:close/>
                </a:path>
                <a:path w="25400" h="513079">
                  <a:moveTo>
                    <a:pt x="25400" y="436880"/>
                  </a:moveTo>
                  <a:lnTo>
                    <a:pt x="0" y="436880"/>
                  </a:lnTo>
                  <a:lnTo>
                    <a:pt x="0" y="455929"/>
                  </a:lnTo>
                  <a:lnTo>
                    <a:pt x="25400" y="455929"/>
                  </a:lnTo>
                  <a:lnTo>
                    <a:pt x="25400" y="436880"/>
                  </a:lnTo>
                  <a:close/>
                </a:path>
                <a:path w="25400" h="513079">
                  <a:moveTo>
                    <a:pt x="25400" y="455930"/>
                  </a:moveTo>
                  <a:lnTo>
                    <a:pt x="0" y="455930"/>
                  </a:lnTo>
                  <a:lnTo>
                    <a:pt x="0" y="462279"/>
                  </a:lnTo>
                  <a:lnTo>
                    <a:pt x="25400" y="462279"/>
                  </a:lnTo>
                  <a:lnTo>
                    <a:pt x="25400" y="455930"/>
                  </a:lnTo>
                  <a:close/>
                </a:path>
                <a:path w="25400" h="513079">
                  <a:moveTo>
                    <a:pt x="25400" y="462280"/>
                  </a:moveTo>
                  <a:lnTo>
                    <a:pt x="0" y="462280"/>
                  </a:lnTo>
                  <a:lnTo>
                    <a:pt x="0" y="495300"/>
                  </a:lnTo>
                  <a:lnTo>
                    <a:pt x="1270" y="495300"/>
                  </a:lnTo>
                  <a:lnTo>
                    <a:pt x="1270" y="496569"/>
                  </a:lnTo>
                  <a:lnTo>
                    <a:pt x="2539" y="496569"/>
                  </a:lnTo>
                  <a:lnTo>
                    <a:pt x="2539" y="497839"/>
                  </a:lnTo>
                  <a:lnTo>
                    <a:pt x="5079" y="497839"/>
                  </a:lnTo>
                  <a:lnTo>
                    <a:pt x="5079" y="499109"/>
                  </a:lnTo>
                  <a:lnTo>
                    <a:pt x="6350" y="499109"/>
                  </a:lnTo>
                  <a:lnTo>
                    <a:pt x="6350" y="500379"/>
                  </a:lnTo>
                  <a:lnTo>
                    <a:pt x="25400" y="500379"/>
                  </a:lnTo>
                  <a:lnTo>
                    <a:pt x="25400" y="462280"/>
                  </a:lnTo>
                  <a:close/>
                </a:path>
                <a:path w="25400" h="513079">
                  <a:moveTo>
                    <a:pt x="25400" y="500380"/>
                  </a:moveTo>
                  <a:lnTo>
                    <a:pt x="7620" y="500380"/>
                  </a:lnTo>
                  <a:lnTo>
                    <a:pt x="7620" y="501650"/>
                  </a:lnTo>
                  <a:lnTo>
                    <a:pt x="10159" y="501650"/>
                  </a:lnTo>
                  <a:lnTo>
                    <a:pt x="10159" y="502919"/>
                  </a:lnTo>
                  <a:lnTo>
                    <a:pt x="11429" y="502919"/>
                  </a:lnTo>
                  <a:lnTo>
                    <a:pt x="11429" y="504189"/>
                  </a:lnTo>
                  <a:lnTo>
                    <a:pt x="13970" y="504189"/>
                  </a:lnTo>
                  <a:lnTo>
                    <a:pt x="13970" y="505459"/>
                  </a:lnTo>
                  <a:lnTo>
                    <a:pt x="15239" y="505459"/>
                  </a:lnTo>
                  <a:lnTo>
                    <a:pt x="15239" y="506729"/>
                  </a:lnTo>
                  <a:lnTo>
                    <a:pt x="25400" y="506729"/>
                  </a:lnTo>
                  <a:lnTo>
                    <a:pt x="25400" y="500380"/>
                  </a:lnTo>
                  <a:close/>
                </a:path>
                <a:path w="25400" h="513079">
                  <a:moveTo>
                    <a:pt x="25400" y="506730"/>
                  </a:moveTo>
                  <a:lnTo>
                    <a:pt x="16509" y="506730"/>
                  </a:lnTo>
                  <a:lnTo>
                    <a:pt x="16509" y="508000"/>
                  </a:lnTo>
                  <a:lnTo>
                    <a:pt x="19050" y="508000"/>
                  </a:lnTo>
                  <a:lnTo>
                    <a:pt x="19050" y="509269"/>
                  </a:lnTo>
                  <a:lnTo>
                    <a:pt x="20320" y="509269"/>
                  </a:lnTo>
                  <a:lnTo>
                    <a:pt x="20320" y="510539"/>
                  </a:lnTo>
                  <a:lnTo>
                    <a:pt x="22859" y="510539"/>
                  </a:lnTo>
                  <a:lnTo>
                    <a:pt x="22859" y="511809"/>
                  </a:lnTo>
                  <a:lnTo>
                    <a:pt x="24129" y="511809"/>
                  </a:lnTo>
                  <a:lnTo>
                    <a:pt x="24129" y="513079"/>
                  </a:lnTo>
                  <a:lnTo>
                    <a:pt x="25400" y="513079"/>
                  </a:lnTo>
                  <a:lnTo>
                    <a:pt x="25400" y="506730"/>
                  </a:lnTo>
                  <a:close/>
                </a:path>
              </a:pathLst>
            </a:custGeom>
            <a:solidFill>
              <a:srgbClr val="96AAE8"/>
            </a:solidFill>
          </p:spPr>
          <p:txBody>
            <a:bodyPr wrap="square" lIns="0" tIns="0" rIns="0" bIns="0" rtlCol="0"/>
            <a:lstStyle/>
            <a:p>
              <a:endParaRPr/>
            </a:p>
          </p:txBody>
        </p:sp>
        <p:sp>
          <p:nvSpPr>
            <p:cNvPr id="667" name="object 667"/>
            <p:cNvSpPr/>
            <p:nvPr/>
          </p:nvSpPr>
          <p:spPr>
            <a:xfrm>
              <a:off x="560070" y="4521200"/>
              <a:ext cx="25400" cy="499109"/>
            </a:xfrm>
            <a:custGeom>
              <a:avLst/>
              <a:gdLst/>
              <a:ahLst/>
              <a:cxnLst/>
              <a:rect l="l" t="t" r="r" b="b"/>
              <a:pathLst>
                <a:path w="25400" h="499110">
                  <a:moveTo>
                    <a:pt x="6350" y="0"/>
                  </a:moveTo>
                  <a:lnTo>
                    <a:pt x="0" y="0"/>
                  </a:lnTo>
                  <a:lnTo>
                    <a:pt x="0" y="2539"/>
                  </a:lnTo>
                  <a:lnTo>
                    <a:pt x="12700" y="2539"/>
                  </a:lnTo>
                  <a:lnTo>
                    <a:pt x="12700" y="1269"/>
                  </a:lnTo>
                  <a:lnTo>
                    <a:pt x="6350" y="1269"/>
                  </a:lnTo>
                  <a:lnTo>
                    <a:pt x="6350" y="0"/>
                  </a:lnTo>
                  <a:close/>
                </a:path>
                <a:path w="25400" h="499110">
                  <a:moveTo>
                    <a:pt x="20320" y="2540"/>
                  </a:moveTo>
                  <a:lnTo>
                    <a:pt x="0" y="2540"/>
                  </a:lnTo>
                  <a:lnTo>
                    <a:pt x="0" y="8889"/>
                  </a:lnTo>
                  <a:lnTo>
                    <a:pt x="25400" y="8889"/>
                  </a:lnTo>
                  <a:lnTo>
                    <a:pt x="25400" y="3810"/>
                  </a:lnTo>
                  <a:lnTo>
                    <a:pt x="20320" y="3810"/>
                  </a:lnTo>
                  <a:lnTo>
                    <a:pt x="20320" y="2540"/>
                  </a:lnTo>
                  <a:close/>
                </a:path>
                <a:path w="25400" h="499110">
                  <a:moveTo>
                    <a:pt x="25400" y="8890"/>
                  </a:moveTo>
                  <a:lnTo>
                    <a:pt x="0" y="8890"/>
                  </a:lnTo>
                  <a:lnTo>
                    <a:pt x="0" y="15239"/>
                  </a:lnTo>
                  <a:lnTo>
                    <a:pt x="25400" y="15239"/>
                  </a:lnTo>
                  <a:lnTo>
                    <a:pt x="25400" y="8890"/>
                  </a:lnTo>
                  <a:close/>
                </a:path>
                <a:path w="25400" h="499110">
                  <a:moveTo>
                    <a:pt x="25400" y="15240"/>
                  </a:moveTo>
                  <a:lnTo>
                    <a:pt x="0" y="15240"/>
                  </a:lnTo>
                  <a:lnTo>
                    <a:pt x="0" y="21589"/>
                  </a:lnTo>
                  <a:lnTo>
                    <a:pt x="25400" y="21589"/>
                  </a:lnTo>
                  <a:lnTo>
                    <a:pt x="25400" y="15240"/>
                  </a:lnTo>
                  <a:close/>
                </a:path>
                <a:path w="25400" h="499110">
                  <a:moveTo>
                    <a:pt x="25400" y="21590"/>
                  </a:moveTo>
                  <a:lnTo>
                    <a:pt x="0" y="21590"/>
                  </a:lnTo>
                  <a:lnTo>
                    <a:pt x="0" y="27939"/>
                  </a:lnTo>
                  <a:lnTo>
                    <a:pt x="25400" y="27939"/>
                  </a:lnTo>
                  <a:lnTo>
                    <a:pt x="25400" y="21590"/>
                  </a:lnTo>
                  <a:close/>
                </a:path>
                <a:path w="25400" h="499110">
                  <a:moveTo>
                    <a:pt x="25400" y="27940"/>
                  </a:moveTo>
                  <a:lnTo>
                    <a:pt x="0" y="27940"/>
                  </a:lnTo>
                  <a:lnTo>
                    <a:pt x="0" y="34289"/>
                  </a:lnTo>
                  <a:lnTo>
                    <a:pt x="25400" y="34289"/>
                  </a:lnTo>
                  <a:lnTo>
                    <a:pt x="25400" y="27940"/>
                  </a:lnTo>
                  <a:close/>
                </a:path>
                <a:path w="25400" h="499110">
                  <a:moveTo>
                    <a:pt x="25400" y="34290"/>
                  </a:moveTo>
                  <a:lnTo>
                    <a:pt x="0" y="34290"/>
                  </a:lnTo>
                  <a:lnTo>
                    <a:pt x="0" y="46989"/>
                  </a:lnTo>
                  <a:lnTo>
                    <a:pt x="25400" y="46989"/>
                  </a:lnTo>
                  <a:lnTo>
                    <a:pt x="25400" y="34290"/>
                  </a:lnTo>
                  <a:close/>
                </a:path>
                <a:path w="25400" h="499110">
                  <a:moveTo>
                    <a:pt x="25400" y="46990"/>
                  </a:moveTo>
                  <a:lnTo>
                    <a:pt x="0" y="46990"/>
                  </a:lnTo>
                  <a:lnTo>
                    <a:pt x="0" y="53339"/>
                  </a:lnTo>
                  <a:lnTo>
                    <a:pt x="25400" y="53339"/>
                  </a:lnTo>
                  <a:lnTo>
                    <a:pt x="25400" y="46990"/>
                  </a:lnTo>
                  <a:close/>
                </a:path>
                <a:path w="25400" h="499110">
                  <a:moveTo>
                    <a:pt x="25400" y="53340"/>
                  </a:moveTo>
                  <a:lnTo>
                    <a:pt x="0" y="53340"/>
                  </a:lnTo>
                  <a:lnTo>
                    <a:pt x="0" y="59689"/>
                  </a:lnTo>
                  <a:lnTo>
                    <a:pt x="25400" y="59689"/>
                  </a:lnTo>
                  <a:lnTo>
                    <a:pt x="25400" y="53340"/>
                  </a:lnTo>
                  <a:close/>
                </a:path>
                <a:path w="25400" h="499110">
                  <a:moveTo>
                    <a:pt x="25400" y="59690"/>
                  </a:moveTo>
                  <a:lnTo>
                    <a:pt x="0" y="59690"/>
                  </a:lnTo>
                  <a:lnTo>
                    <a:pt x="0" y="66039"/>
                  </a:lnTo>
                  <a:lnTo>
                    <a:pt x="25400" y="66039"/>
                  </a:lnTo>
                  <a:lnTo>
                    <a:pt x="25400" y="59690"/>
                  </a:lnTo>
                  <a:close/>
                </a:path>
                <a:path w="25400" h="499110">
                  <a:moveTo>
                    <a:pt x="25400" y="66040"/>
                  </a:moveTo>
                  <a:lnTo>
                    <a:pt x="0" y="66040"/>
                  </a:lnTo>
                  <a:lnTo>
                    <a:pt x="0" y="72389"/>
                  </a:lnTo>
                  <a:lnTo>
                    <a:pt x="25400" y="72389"/>
                  </a:lnTo>
                  <a:lnTo>
                    <a:pt x="25400" y="66040"/>
                  </a:lnTo>
                  <a:close/>
                </a:path>
                <a:path w="25400" h="499110">
                  <a:moveTo>
                    <a:pt x="25400" y="72390"/>
                  </a:moveTo>
                  <a:lnTo>
                    <a:pt x="0" y="72390"/>
                  </a:lnTo>
                  <a:lnTo>
                    <a:pt x="0" y="78739"/>
                  </a:lnTo>
                  <a:lnTo>
                    <a:pt x="25400" y="78739"/>
                  </a:lnTo>
                  <a:lnTo>
                    <a:pt x="25400" y="72390"/>
                  </a:lnTo>
                  <a:close/>
                </a:path>
                <a:path w="25400" h="499110">
                  <a:moveTo>
                    <a:pt x="25400" y="78740"/>
                  </a:moveTo>
                  <a:lnTo>
                    <a:pt x="0" y="78740"/>
                  </a:lnTo>
                  <a:lnTo>
                    <a:pt x="0" y="85089"/>
                  </a:lnTo>
                  <a:lnTo>
                    <a:pt x="25400" y="85089"/>
                  </a:lnTo>
                  <a:lnTo>
                    <a:pt x="25400" y="78740"/>
                  </a:lnTo>
                  <a:close/>
                </a:path>
                <a:path w="25400" h="499110">
                  <a:moveTo>
                    <a:pt x="25400" y="85090"/>
                  </a:moveTo>
                  <a:lnTo>
                    <a:pt x="0" y="85090"/>
                  </a:lnTo>
                  <a:lnTo>
                    <a:pt x="0" y="91439"/>
                  </a:lnTo>
                  <a:lnTo>
                    <a:pt x="25400" y="91439"/>
                  </a:lnTo>
                  <a:lnTo>
                    <a:pt x="25400" y="85090"/>
                  </a:lnTo>
                  <a:close/>
                </a:path>
                <a:path w="25400" h="499110">
                  <a:moveTo>
                    <a:pt x="25400" y="91440"/>
                  </a:moveTo>
                  <a:lnTo>
                    <a:pt x="0" y="91440"/>
                  </a:lnTo>
                  <a:lnTo>
                    <a:pt x="0" y="97789"/>
                  </a:lnTo>
                  <a:lnTo>
                    <a:pt x="25400" y="97789"/>
                  </a:lnTo>
                  <a:lnTo>
                    <a:pt x="25400" y="91440"/>
                  </a:lnTo>
                  <a:close/>
                </a:path>
                <a:path w="25400" h="499110">
                  <a:moveTo>
                    <a:pt x="25400" y="97790"/>
                  </a:moveTo>
                  <a:lnTo>
                    <a:pt x="0" y="97790"/>
                  </a:lnTo>
                  <a:lnTo>
                    <a:pt x="0" y="104139"/>
                  </a:lnTo>
                  <a:lnTo>
                    <a:pt x="25400" y="104139"/>
                  </a:lnTo>
                  <a:lnTo>
                    <a:pt x="25400" y="97790"/>
                  </a:lnTo>
                  <a:close/>
                </a:path>
                <a:path w="25400" h="499110">
                  <a:moveTo>
                    <a:pt x="25400" y="104140"/>
                  </a:moveTo>
                  <a:lnTo>
                    <a:pt x="0" y="104140"/>
                  </a:lnTo>
                  <a:lnTo>
                    <a:pt x="0" y="110489"/>
                  </a:lnTo>
                  <a:lnTo>
                    <a:pt x="25400" y="110489"/>
                  </a:lnTo>
                  <a:lnTo>
                    <a:pt x="25400" y="104140"/>
                  </a:lnTo>
                  <a:close/>
                </a:path>
                <a:path w="25400" h="499110">
                  <a:moveTo>
                    <a:pt x="25400" y="110490"/>
                  </a:moveTo>
                  <a:lnTo>
                    <a:pt x="0" y="110490"/>
                  </a:lnTo>
                  <a:lnTo>
                    <a:pt x="0" y="123189"/>
                  </a:lnTo>
                  <a:lnTo>
                    <a:pt x="25400" y="123189"/>
                  </a:lnTo>
                  <a:lnTo>
                    <a:pt x="25400" y="110490"/>
                  </a:lnTo>
                  <a:close/>
                </a:path>
                <a:path w="25400" h="499110">
                  <a:moveTo>
                    <a:pt x="25400" y="123190"/>
                  </a:moveTo>
                  <a:lnTo>
                    <a:pt x="0" y="123190"/>
                  </a:lnTo>
                  <a:lnTo>
                    <a:pt x="0" y="129539"/>
                  </a:lnTo>
                  <a:lnTo>
                    <a:pt x="25400" y="129539"/>
                  </a:lnTo>
                  <a:lnTo>
                    <a:pt x="25400" y="123190"/>
                  </a:lnTo>
                  <a:close/>
                </a:path>
                <a:path w="25400" h="499110">
                  <a:moveTo>
                    <a:pt x="25400" y="129540"/>
                  </a:moveTo>
                  <a:lnTo>
                    <a:pt x="0" y="129540"/>
                  </a:lnTo>
                  <a:lnTo>
                    <a:pt x="0" y="135889"/>
                  </a:lnTo>
                  <a:lnTo>
                    <a:pt x="25400" y="135889"/>
                  </a:lnTo>
                  <a:lnTo>
                    <a:pt x="25400" y="129540"/>
                  </a:lnTo>
                  <a:close/>
                </a:path>
                <a:path w="25400" h="499110">
                  <a:moveTo>
                    <a:pt x="25400" y="135890"/>
                  </a:moveTo>
                  <a:lnTo>
                    <a:pt x="0" y="135890"/>
                  </a:lnTo>
                  <a:lnTo>
                    <a:pt x="0" y="142239"/>
                  </a:lnTo>
                  <a:lnTo>
                    <a:pt x="25400" y="142239"/>
                  </a:lnTo>
                  <a:lnTo>
                    <a:pt x="25400" y="135890"/>
                  </a:lnTo>
                  <a:close/>
                </a:path>
                <a:path w="25400" h="499110">
                  <a:moveTo>
                    <a:pt x="25400" y="142240"/>
                  </a:moveTo>
                  <a:lnTo>
                    <a:pt x="0" y="142240"/>
                  </a:lnTo>
                  <a:lnTo>
                    <a:pt x="0" y="148589"/>
                  </a:lnTo>
                  <a:lnTo>
                    <a:pt x="25400" y="148589"/>
                  </a:lnTo>
                  <a:lnTo>
                    <a:pt x="25400" y="142240"/>
                  </a:lnTo>
                  <a:close/>
                </a:path>
                <a:path w="25400" h="499110">
                  <a:moveTo>
                    <a:pt x="25400" y="148590"/>
                  </a:moveTo>
                  <a:lnTo>
                    <a:pt x="0" y="148590"/>
                  </a:lnTo>
                  <a:lnTo>
                    <a:pt x="0" y="167639"/>
                  </a:lnTo>
                  <a:lnTo>
                    <a:pt x="25400" y="167639"/>
                  </a:lnTo>
                  <a:lnTo>
                    <a:pt x="25400" y="148590"/>
                  </a:lnTo>
                  <a:close/>
                </a:path>
                <a:path w="25400" h="499110">
                  <a:moveTo>
                    <a:pt x="25400" y="167640"/>
                  </a:moveTo>
                  <a:lnTo>
                    <a:pt x="0" y="167640"/>
                  </a:lnTo>
                  <a:lnTo>
                    <a:pt x="0" y="173989"/>
                  </a:lnTo>
                  <a:lnTo>
                    <a:pt x="25400" y="173989"/>
                  </a:lnTo>
                  <a:lnTo>
                    <a:pt x="25400" y="167640"/>
                  </a:lnTo>
                  <a:close/>
                </a:path>
                <a:path w="25400" h="499110">
                  <a:moveTo>
                    <a:pt x="25400" y="173990"/>
                  </a:moveTo>
                  <a:lnTo>
                    <a:pt x="0" y="173990"/>
                  </a:lnTo>
                  <a:lnTo>
                    <a:pt x="0" y="186689"/>
                  </a:lnTo>
                  <a:lnTo>
                    <a:pt x="25400" y="186689"/>
                  </a:lnTo>
                  <a:lnTo>
                    <a:pt x="25400" y="173990"/>
                  </a:lnTo>
                  <a:close/>
                </a:path>
                <a:path w="25400" h="499110">
                  <a:moveTo>
                    <a:pt x="25400" y="186690"/>
                  </a:moveTo>
                  <a:lnTo>
                    <a:pt x="0" y="186690"/>
                  </a:lnTo>
                  <a:lnTo>
                    <a:pt x="0" y="193039"/>
                  </a:lnTo>
                  <a:lnTo>
                    <a:pt x="25400" y="193039"/>
                  </a:lnTo>
                  <a:lnTo>
                    <a:pt x="25400" y="186690"/>
                  </a:lnTo>
                  <a:close/>
                </a:path>
                <a:path w="25400" h="499110">
                  <a:moveTo>
                    <a:pt x="25400" y="193040"/>
                  </a:moveTo>
                  <a:lnTo>
                    <a:pt x="0" y="193040"/>
                  </a:lnTo>
                  <a:lnTo>
                    <a:pt x="0" y="212089"/>
                  </a:lnTo>
                  <a:lnTo>
                    <a:pt x="25400" y="212089"/>
                  </a:lnTo>
                  <a:lnTo>
                    <a:pt x="25400" y="193040"/>
                  </a:lnTo>
                  <a:close/>
                </a:path>
                <a:path w="25400" h="499110">
                  <a:moveTo>
                    <a:pt x="25400" y="212090"/>
                  </a:moveTo>
                  <a:lnTo>
                    <a:pt x="0" y="212090"/>
                  </a:lnTo>
                  <a:lnTo>
                    <a:pt x="0" y="218439"/>
                  </a:lnTo>
                  <a:lnTo>
                    <a:pt x="25400" y="218439"/>
                  </a:lnTo>
                  <a:lnTo>
                    <a:pt x="25400" y="212090"/>
                  </a:lnTo>
                  <a:close/>
                </a:path>
                <a:path w="25400" h="499110">
                  <a:moveTo>
                    <a:pt x="25400" y="218440"/>
                  </a:moveTo>
                  <a:lnTo>
                    <a:pt x="0" y="218440"/>
                  </a:lnTo>
                  <a:lnTo>
                    <a:pt x="0" y="224789"/>
                  </a:lnTo>
                  <a:lnTo>
                    <a:pt x="25400" y="224789"/>
                  </a:lnTo>
                  <a:lnTo>
                    <a:pt x="25400" y="218440"/>
                  </a:lnTo>
                  <a:close/>
                </a:path>
                <a:path w="25400" h="499110">
                  <a:moveTo>
                    <a:pt x="25400" y="224790"/>
                  </a:moveTo>
                  <a:lnTo>
                    <a:pt x="0" y="224790"/>
                  </a:lnTo>
                  <a:lnTo>
                    <a:pt x="0" y="231139"/>
                  </a:lnTo>
                  <a:lnTo>
                    <a:pt x="25400" y="231139"/>
                  </a:lnTo>
                  <a:lnTo>
                    <a:pt x="25400" y="224790"/>
                  </a:lnTo>
                  <a:close/>
                </a:path>
                <a:path w="25400" h="499110">
                  <a:moveTo>
                    <a:pt x="25400" y="231140"/>
                  </a:moveTo>
                  <a:lnTo>
                    <a:pt x="0" y="231140"/>
                  </a:lnTo>
                  <a:lnTo>
                    <a:pt x="0" y="237489"/>
                  </a:lnTo>
                  <a:lnTo>
                    <a:pt x="25400" y="237489"/>
                  </a:lnTo>
                  <a:lnTo>
                    <a:pt x="25400" y="231140"/>
                  </a:lnTo>
                  <a:close/>
                </a:path>
                <a:path w="25400" h="499110">
                  <a:moveTo>
                    <a:pt x="25400" y="237490"/>
                  </a:moveTo>
                  <a:lnTo>
                    <a:pt x="0" y="237490"/>
                  </a:lnTo>
                  <a:lnTo>
                    <a:pt x="0" y="243839"/>
                  </a:lnTo>
                  <a:lnTo>
                    <a:pt x="25400" y="243839"/>
                  </a:lnTo>
                  <a:lnTo>
                    <a:pt x="25400" y="237490"/>
                  </a:lnTo>
                  <a:close/>
                </a:path>
                <a:path w="25400" h="499110">
                  <a:moveTo>
                    <a:pt x="25400" y="243840"/>
                  </a:moveTo>
                  <a:lnTo>
                    <a:pt x="0" y="243840"/>
                  </a:lnTo>
                  <a:lnTo>
                    <a:pt x="0" y="250189"/>
                  </a:lnTo>
                  <a:lnTo>
                    <a:pt x="25400" y="250189"/>
                  </a:lnTo>
                  <a:lnTo>
                    <a:pt x="25400" y="243840"/>
                  </a:lnTo>
                  <a:close/>
                </a:path>
                <a:path w="25400" h="499110">
                  <a:moveTo>
                    <a:pt x="25400" y="250190"/>
                  </a:moveTo>
                  <a:lnTo>
                    <a:pt x="0" y="250190"/>
                  </a:lnTo>
                  <a:lnTo>
                    <a:pt x="0" y="262889"/>
                  </a:lnTo>
                  <a:lnTo>
                    <a:pt x="25400" y="262889"/>
                  </a:lnTo>
                  <a:lnTo>
                    <a:pt x="25400" y="250190"/>
                  </a:lnTo>
                  <a:close/>
                </a:path>
                <a:path w="25400" h="499110">
                  <a:moveTo>
                    <a:pt x="25400" y="262890"/>
                  </a:moveTo>
                  <a:lnTo>
                    <a:pt x="0" y="262890"/>
                  </a:lnTo>
                  <a:lnTo>
                    <a:pt x="0" y="269239"/>
                  </a:lnTo>
                  <a:lnTo>
                    <a:pt x="25400" y="269239"/>
                  </a:lnTo>
                  <a:lnTo>
                    <a:pt x="25400" y="262890"/>
                  </a:lnTo>
                  <a:close/>
                </a:path>
                <a:path w="25400" h="499110">
                  <a:moveTo>
                    <a:pt x="25400" y="269240"/>
                  </a:moveTo>
                  <a:lnTo>
                    <a:pt x="0" y="269240"/>
                  </a:lnTo>
                  <a:lnTo>
                    <a:pt x="0" y="275589"/>
                  </a:lnTo>
                  <a:lnTo>
                    <a:pt x="25400" y="275589"/>
                  </a:lnTo>
                  <a:lnTo>
                    <a:pt x="25400" y="269240"/>
                  </a:lnTo>
                  <a:close/>
                </a:path>
                <a:path w="25400" h="499110">
                  <a:moveTo>
                    <a:pt x="25400" y="275590"/>
                  </a:moveTo>
                  <a:lnTo>
                    <a:pt x="0" y="275590"/>
                  </a:lnTo>
                  <a:lnTo>
                    <a:pt x="0" y="281939"/>
                  </a:lnTo>
                  <a:lnTo>
                    <a:pt x="25400" y="281939"/>
                  </a:lnTo>
                  <a:lnTo>
                    <a:pt x="25400" y="275590"/>
                  </a:lnTo>
                  <a:close/>
                </a:path>
                <a:path w="25400" h="499110">
                  <a:moveTo>
                    <a:pt x="25400" y="281940"/>
                  </a:moveTo>
                  <a:lnTo>
                    <a:pt x="0" y="281940"/>
                  </a:lnTo>
                  <a:lnTo>
                    <a:pt x="0" y="288289"/>
                  </a:lnTo>
                  <a:lnTo>
                    <a:pt x="25400" y="288289"/>
                  </a:lnTo>
                  <a:lnTo>
                    <a:pt x="25400" y="281940"/>
                  </a:lnTo>
                  <a:close/>
                </a:path>
                <a:path w="25400" h="499110">
                  <a:moveTo>
                    <a:pt x="25400" y="288290"/>
                  </a:moveTo>
                  <a:lnTo>
                    <a:pt x="0" y="288290"/>
                  </a:lnTo>
                  <a:lnTo>
                    <a:pt x="0" y="294639"/>
                  </a:lnTo>
                  <a:lnTo>
                    <a:pt x="25400" y="294639"/>
                  </a:lnTo>
                  <a:lnTo>
                    <a:pt x="25400" y="288290"/>
                  </a:lnTo>
                  <a:close/>
                </a:path>
                <a:path w="25400" h="499110">
                  <a:moveTo>
                    <a:pt x="25400" y="294640"/>
                  </a:moveTo>
                  <a:lnTo>
                    <a:pt x="0" y="294640"/>
                  </a:lnTo>
                  <a:lnTo>
                    <a:pt x="0" y="300989"/>
                  </a:lnTo>
                  <a:lnTo>
                    <a:pt x="25400" y="300989"/>
                  </a:lnTo>
                  <a:lnTo>
                    <a:pt x="25400" y="294640"/>
                  </a:lnTo>
                  <a:close/>
                </a:path>
                <a:path w="25400" h="499110">
                  <a:moveTo>
                    <a:pt x="25400" y="300990"/>
                  </a:moveTo>
                  <a:lnTo>
                    <a:pt x="0" y="300990"/>
                  </a:lnTo>
                  <a:lnTo>
                    <a:pt x="0" y="307339"/>
                  </a:lnTo>
                  <a:lnTo>
                    <a:pt x="25400" y="307339"/>
                  </a:lnTo>
                  <a:lnTo>
                    <a:pt x="25400" y="300990"/>
                  </a:lnTo>
                  <a:close/>
                </a:path>
                <a:path w="25400" h="499110">
                  <a:moveTo>
                    <a:pt x="25400" y="307340"/>
                  </a:moveTo>
                  <a:lnTo>
                    <a:pt x="0" y="307340"/>
                  </a:lnTo>
                  <a:lnTo>
                    <a:pt x="0" y="313689"/>
                  </a:lnTo>
                  <a:lnTo>
                    <a:pt x="25400" y="313689"/>
                  </a:lnTo>
                  <a:lnTo>
                    <a:pt x="25400" y="307340"/>
                  </a:lnTo>
                  <a:close/>
                </a:path>
                <a:path w="25400" h="499110">
                  <a:moveTo>
                    <a:pt x="25400" y="313690"/>
                  </a:moveTo>
                  <a:lnTo>
                    <a:pt x="0" y="313690"/>
                  </a:lnTo>
                  <a:lnTo>
                    <a:pt x="0" y="320039"/>
                  </a:lnTo>
                  <a:lnTo>
                    <a:pt x="25400" y="320039"/>
                  </a:lnTo>
                  <a:lnTo>
                    <a:pt x="25400" y="313690"/>
                  </a:lnTo>
                  <a:close/>
                </a:path>
                <a:path w="25400" h="499110">
                  <a:moveTo>
                    <a:pt x="25400" y="320040"/>
                  </a:moveTo>
                  <a:lnTo>
                    <a:pt x="0" y="320040"/>
                  </a:lnTo>
                  <a:lnTo>
                    <a:pt x="0" y="332739"/>
                  </a:lnTo>
                  <a:lnTo>
                    <a:pt x="25400" y="332739"/>
                  </a:lnTo>
                  <a:lnTo>
                    <a:pt x="25400" y="320040"/>
                  </a:lnTo>
                  <a:close/>
                </a:path>
                <a:path w="25400" h="499110">
                  <a:moveTo>
                    <a:pt x="25400" y="332740"/>
                  </a:moveTo>
                  <a:lnTo>
                    <a:pt x="0" y="332740"/>
                  </a:lnTo>
                  <a:lnTo>
                    <a:pt x="0" y="339089"/>
                  </a:lnTo>
                  <a:lnTo>
                    <a:pt x="25400" y="339089"/>
                  </a:lnTo>
                  <a:lnTo>
                    <a:pt x="25400" y="332740"/>
                  </a:lnTo>
                  <a:close/>
                </a:path>
                <a:path w="25400" h="499110">
                  <a:moveTo>
                    <a:pt x="25400" y="339090"/>
                  </a:moveTo>
                  <a:lnTo>
                    <a:pt x="0" y="339090"/>
                  </a:lnTo>
                  <a:lnTo>
                    <a:pt x="0" y="345439"/>
                  </a:lnTo>
                  <a:lnTo>
                    <a:pt x="25400" y="345439"/>
                  </a:lnTo>
                  <a:lnTo>
                    <a:pt x="25400" y="339090"/>
                  </a:lnTo>
                  <a:close/>
                </a:path>
                <a:path w="25400" h="499110">
                  <a:moveTo>
                    <a:pt x="25400" y="345440"/>
                  </a:moveTo>
                  <a:lnTo>
                    <a:pt x="0" y="345440"/>
                  </a:lnTo>
                  <a:lnTo>
                    <a:pt x="0" y="351789"/>
                  </a:lnTo>
                  <a:lnTo>
                    <a:pt x="25400" y="351789"/>
                  </a:lnTo>
                  <a:lnTo>
                    <a:pt x="25400" y="345440"/>
                  </a:lnTo>
                  <a:close/>
                </a:path>
                <a:path w="25400" h="499110">
                  <a:moveTo>
                    <a:pt x="25400" y="351790"/>
                  </a:moveTo>
                  <a:lnTo>
                    <a:pt x="0" y="351790"/>
                  </a:lnTo>
                  <a:lnTo>
                    <a:pt x="0" y="358139"/>
                  </a:lnTo>
                  <a:lnTo>
                    <a:pt x="25400" y="358139"/>
                  </a:lnTo>
                  <a:lnTo>
                    <a:pt x="25400" y="351790"/>
                  </a:lnTo>
                  <a:close/>
                </a:path>
                <a:path w="25400" h="499110">
                  <a:moveTo>
                    <a:pt x="25400" y="358140"/>
                  </a:moveTo>
                  <a:lnTo>
                    <a:pt x="0" y="358140"/>
                  </a:lnTo>
                  <a:lnTo>
                    <a:pt x="0" y="364489"/>
                  </a:lnTo>
                  <a:lnTo>
                    <a:pt x="25400" y="364489"/>
                  </a:lnTo>
                  <a:lnTo>
                    <a:pt x="25400" y="358140"/>
                  </a:lnTo>
                  <a:close/>
                </a:path>
                <a:path w="25400" h="499110">
                  <a:moveTo>
                    <a:pt x="25400" y="364490"/>
                  </a:moveTo>
                  <a:lnTo>
                    <a:pt x="0" y="364490"/>
                  </a:lnTo>
                  <a:lnTo>
                    <a:pt x="0" y="370839"/>
                  </a:lnTo>
                  <a:lnTo>
                    <a:pt x="25400" y="370839"/>
                  </a:lnTo>
                  <a:lnTo>
                    <a:pt x="25400" y="364490"/>
                  </a:lnTo>
                  <a:close/>
                </a:path>
                <a:path w="25400" h="499110">
                  <a:moveTo>
                    <a:pt x="25400" y="370840"/>
                  </a:moveTo>
                  <a:lnTo>
                    <a:pt x="0" y="370840"/>
                  </a:lnTo>
                  <a:lnTo>
                    <a:pt x="0" y="377189"/>
                  </a:lnTo>
                  <a:lnTo>
                    <a:pt x="25400" y="377189"/>
                  </a:lnTo>
                  <a:lnTo>
                    <a:pt x="25400" y="370840"/>
                  </a:lnTo>
                  <a:close/>
                </a:path>
                <a:path w="25400" h="499110">
                  <a:moveTo>
                    <a:pt x="25400" y="377190"/>
                  </a:moveTo>
                  <a:lnTo>
                    <a:pt x="0" y="377190"/>
                  </a:lnTo>
                  <a:lnTo>
                    <a:pt x="0" y="383539"/>
                  </a:lnTo>
                  <a:lnTo>
                    <a:pt x="25400" y="383539"/>
                  </a:lnTo>
                  <a:lnTo>
                    <a:pt x="25400" y="377190"/>
                  </a:lnTo>
                  <a:close/>
                </a:path>
                <a:path w="25400" h="499110">
                  <a:moveTo>
                    <a:pt x="25400" y="383540"/>
                  </a:moveTo>
                  <a:lnTo>
                    <a:pt x="0" y="383540"/>
                  </a:lnTo>
                  <a:lnTo>
                    <a:pt x="0" y="389889"/>
                  </a:lnTo>
                  <a:lnTo>
                    <a:pt x="25400" y="389889"/>
                  </a:lnTo>
                  <a:lnTo>
                    <a:pt x="25400" y="383540"/>
                  </a:lnTo>
                  <a:close/>
                </a:path>
                <a:path w="25400" h="499110">
                  <a:moveTo>
                    <a:pt x="25400" y="389890"/>
                  </a:moveTo>
                  <a:lnTo>
                    <a:pt x="0" y="389890"/>
                  </a:lnTo>
                  <a:lnTo>
                    <a:pt x="0" y="396239"/>
                  </a:lnTo>
                  <a:lnTo>
                    <a:pt x="25400" y="396239"/>
                  </a:lnTo>
                  <a:lnTo>
                    <a:pt x="25400" y="389890"/>
                  </a:lnTo>
                  <a:close/>
                </a:path>
                <a:path w="25400" h="499110">
                  <a:moveTo>
                    <a:pt x="25400" y="396240"/>
                  </a:moveTo>
                  <a:lnTo>
                    <a:pt x="0" y="396240"/>
                  </a:lnTo>
                  <a:lnTo>
                    <a:pt x="0" y="402589"/>
                  </a:lnTo>
                  <a:lnTo>
                    <a:pt x="25400" y="402589"/>
                  </a:lnTo>
                  <a:lnTo>
                    <a:pt x="25400" y="396240"/>
                  </a:lnTo>
                  <a:close/>
                </a:path>
                <a:path w="25400" h="499110">
                  <a:moveTo>
                    <a:pt x="25400" y="402590"/>
                  </a:moveTo>
                  <a:lnTo>
                    <a:pt x="0" y="402590"/>
                  </a:lnTo>
                  <a:lnTo>
                    <a:pt x="0" y="408939"/>
                  </a:lnTo>
                  <a:lnTo>
                    <a:pt x="25400" y="408939"/>
                  </a:lnTo>
                  <a:lnTo>
                    <a:pt x="25400" y="402590"/>
                  </a:lnTo>
                  <a:close/>
                </a:path>
                <a:path w="25400" h="499110">
                  <a:moveTo>
                    <a:pt x="25400" y="408940"/>
                  </a:moveTo>
                  <a:lnTo>
                    <a:pt x="0" y="408940"/>
                  </a:lnTo>
                  <a:lnTo>
                    <a:pt x="0" y="415289"/>
                  </a:lnTo>
                  <a:lnTo>
                    <a:pt x="25400" y="415289"/>
                  </a:lnTo>
                  <a:lnTo>
                    <a:pt x="25400" y="408940"/>
                  </a:lnTo>
                  <a:close/>
                </a:path>
                <a:path w="25400" h="499110">
                  <a:moveTo>
                    <a:pt x="25400" y="415290"/>
                  </a:moveTo>
                  <a:lnTo>
                    <a:pt x="0" y="415290"/>
                  </a:lnTo>
                  <a:lnTo>
                    <a:pt x="0" y="421639"/>
                  </a:lnTo>
                  <a:lnTo>
                    <a:pt x="25400" y="421639"/>
                  </a:lnTo>
                  <a:lnTo>
                    <a:pt x="25400" y="415290"/>
                  </a:lnTo>
                  <a:close/>
                </a:path>
                <a:path w="25400" h="499110">
                  <a:moveTo>
                    <a:pt x="25400" y="421640"/>
                  </a:moveTo>
                  <a:lnTo>
                    <a:pt x="0" y="421640"/>
                  </a:lnTo>
                  <a:lnTo>
                    <a:pt x="0" y="427989"/>
                  </a:lnTo>
                  <a:lnTo>
                    <a:pt x="25400" y="427989"/>
                  </a:lnTo>
                  <a:lnTo>
                    <a:pt x="25400" y="421640"/>
                  </a:lnTo>
                  <a:close/>
                </a:path>
                <a:path w="25400" h="499110">
                  <a:moveTo>
                    <a:pt x="25400" y="427990"/>
                  </a:moveTo>
                  <a:lnTo>
                    <a:pt x="0" y="427990"/>
                  </a:lnTo>
                  <a:lnTo>
                    <a:pt x="0" y="434339"/>
                  </a:lnTo>
                  <a:lnTo>
                    <a:pt x="25400" y="434339"/>
                  </a:lnTo>
                  <a:lnTo>
                    <a:pt x="25400" y="427990"/>
                  </a:lnTo>
                  <a:close/>
                </a:path>
                <a:path w="25400" h="499110">
                  <a:moveTo>
                    <a:pt x="25400" y="434340"/>
                  </a:moveTo>
                  <a:lnTo>
                    <a:pt x="0" y="434340"/>
                  </a:lnTo>
                  <a:lnTo>
                    <a:pt x="0" y="440689"/>
                  </a:lnTo>
                  <a:lnTo>
                    <a:pt x="25400" y="440689"/>
                  </a:lnTo>
                  <a:lnTo>
                    <a:pt x="25400" y="434340"/>
                  </a:lnTo>
                  <a:close/>
                </a:path>
                <a:path w="25400" h="499110">
                  <a:moveTo>
                    <a:pt x="25400" y="440690"/>
                  </a:moveTo>
                  <a:lnTo>
                    <a:pt x="0" y="440690"/>
                  </a:lnTo>
                  <a:lnTo>
                    <a:pt x="0" y="459739"/>
                  </a:lnTo>
                  <a:lnTo>
                    <a:pt x="25400" y="459739"/>
                  </a:lnTo>
                  <a:lnTo>
                    <a:pt x="25400" y="440690"/>
                  </a:lnTo>
                  <a:close/>
                </a:path>
                <a:path w="25400" h="499110">
                  <a:moveTo>
                    <a:pt x="25400" y="459740"/>
                  </a:moveTo>
                  <a:lnTo>
                    <a:pt x="0" y="459740"/>
                  </a:lnTo>
                  <a:lnTo>
                    <a:pt x="0" y="466089"/>
                  </a:lnTo>
                  <a:lnTo>
                    <a:pt x="25400" y="466089"/>
                  </a:lnTo>
                  <a:lnTo>
                    <a:pt x="25400" y="459740"/>
                  </a:lnTo>
                  <a:close/>
                </a:path>
                <a:path w="25400" h="499110">
                  <a:moveTo>
                    <a:pt x="25400" y="466090"/>
                  </a:moveTo>
                  <a:lnTo>
                    <a:pt x="0" y="466090"/>
                  </a:lnTo>
                  <a:lnTo>
                    <a:pt x="0" y="481330"/>
                  </a:lnTo>
                  <a:lnTo>
                    <a:pt x="1270" y="481330"/>
                  </a:lnTo>
                  <a:lnTo>
                    <a:pt x="1270" y="482600"/>
                  </a:lnTo>
                  <a:lnTo>
                    <a:pt x="3809" y="482600"/>
                  </a:lnTo>
                  <a:lnTo>
                    <a:pt x="3809" y="483869"/>
                  </a:lnTo>
                  <a:lnTo>
                    <a:pt x="5079" y="483869"/>
                  </a:lnTo>
                  <a:lnTo>
                    <a:pt x="5079" y="485139"/>
                  </a:lnTo>
                  <a:lnTo>
                    <a:pt x="25400" y="485139"/>
                  </a:lnTo>
                  <a:lnTo>
                    <a:pt x="25400" y="466090"/>
                  </a:lnTo>
                  <a:close/>
                </a:path>
                <a:path w="25400" h="499110">
                  <a:moveTo>
                    <a:pt x="25400" y="485140"/>
                  </a:moveTo>
                  <a:lnTo>
                    <a:pt x="7620" y="485140"/>
                  </a:lnTo>
                  <a:lnTo>
                    <a:pt x="7620" y="486410"/>
                  </a:lnTo>
                  <a:lnTo>
                    <a:pt x="8889" y="486410"/>
                  </a:lnTo>
                  <a:lnTo>
                    <a:pt x="8889" y="487680"/>
                  </a:lnTo>
                  <a:lnTo>
                    <a:pt x="10159" y="487680"/>
                  </a:lnTo>
                  <a:lnTo>
                    <a:pt x="10159" y="488950"/>
                  </a:lnTo>
                  <a:lnTo>
                    <a:pt x="12700" y="488950"/>
                  </a:lnTo>
                  <a:lnTo>
                    <a:pt x="12700" y="490219"/>
                  </a:lnTo>
                  <a:lnTo>
                    <a:pt x="13970" y="490219"/>
                  </a:lnTo>
                  <a:lnTo>
                    <a:pt x="13970" y="491489"/>
                  </a:lnTo>
                  <a:lnTo>
                    <a:pt x="25400" y="491489"/>
                  </a:lnTo>
                  <a:lnTo>
                    <a:pt x="25400" y="485140"/>
                  </a:lnTo>
                  <a:close/>
                </a:path>
                <a:path w="25400" h="499110">
                  <a:moveTo>
                    <a:pt x="25400" y="491490"/>
                  </a:moveTo>
                  <a:lnTo>
                    <a:pt x="16509" y="491490"/>
                  </a:lnTo>
                  <a:lnTo>
                    <a:pt x="16509" y="492760"/>
                  </a:lnTo>
                  <a:lnTo>
                    <a:pt x="17779" y="492760"/>
                  </a:lnTo>
                  <a:lnTo>
                    <a:pt x="17779" y="494030"/>
                  </a:lnTo>
                  <a:lnTo>
                    <a:pt x="19050" y="494030"/>
                  </a:lnTo>
                  <a:lnTo>
                    <a:pt x="19050" y="495300"/>
                  </a:lnTo>
                  <a:lnTo>
                    <a:pt x="21589" y="495300"/>
                  </a:lnTo>
                  <a:lnTo>
                    <a:pt x="21589" y="496569"/>
                  </a:lnTo>
                  <a:lnTo>
                    <a:pt x="22859" y="496569"/>
                  </a:lnTo>
                  <a:lnTo>
                    <a:pt x="22859" y="497839"/>
                  </a:lnTo>
                  <a:lnTo>
                    <a:pt x="25400" y="497839"/>
                  </a:lnTo>
                  <a:lnTo>
                    <a:pt x="25400" y="491490"/>
                  </a:lnTo>
                  <a:close/>
                </a:path>
                <a:path w="25400" h="499110">
                  <a:moveTo>
                    <a:pt x="25400" y="497840"/>
                  </a:moveTo>
                  <a:lnTo>
                    <a:pt x="24129" y="497840"/>
                  </a:lnTo>
                  <a:lnTo>
                    <a:pt x="24129" y="499110"/>
                  </a:lnTo>
                  <a:lnTo>
                    <a:pt x="25400" y="499110"/>
                  </a:lnTo>
                  <a:lnTo>
                    <a:pt x="25400" y="497840"/>
                  </a:lnTo>
                  <a:close/>
                </a:path>
              </a:pathLst>
            </a:custGeom>
            <a:solidFill>
              <a:srgbClr val="97ABE8"/>
            </a:solidFill>
          </p:spPr>
          <p:txBody>
            <a:bodyPr wrap="square" lIns="0" tIns="0" rIns="0" bIns="0" rtlCol="0"/>
            <a:lstStyle/>
            <a:p>
              <a:endParaRPr/>
            </a:p>
          </p:txBody>
        </p:sp>
        <p:sp>
          <p:nvSpPr>
            <p:cNvPr id="668" name="object 668"/>
            <p:cNvSpPr/>
            <p:nvPr/>
          </p:nvSpPr>
          <p:spPr>
            <a:xfrm>
              <a:off x="533399" y="4516120"/>
              <a:ext cx="26670" cy="485140"/>
            </a:xfrm>
            <a:custGeom>
              <a:avLst/>
              <a:gdLst/>
              <a:ahLst/>
              <a:cxnLst/>
              <a:rect l="l" t="t" r="r" b="b"/>
              <a:pathLst>
                <a:path w="26670" h="485139">
                  <a:moveTo>
                    <a:pt x="3809" y="0"/>
                  </a:moveTo>
                  <a:lnTo>
                    <a:pt x="0" y="0"/>
                  </a:lnTo>
                  <a:lnTo>
                    <a:pt x="0" y="1269"/>
                  </a:lnTo>
                  <a:lnTo>
                    <a:pt x="3809" y="1269"/>
                  </a:lnTo>
                  <a:lnTo>
                    <a:pt x="3809" y="0"/>
                  </a:lnTo>
                  <a:close/>
                </a:path>
                <a:path w="26670" h="485139">
                  <a:moveTo>
                    <a:pt x="11429" y="1269"/>
                  </a:moveTo>
                  <a:lnTo>
                    <a:pt x="0" y="1269"/>
                  </a:lnTo>
                  <a:lnTo>
                    <a:pt x="0" y="7619"/>
                  </a:lnTo>
                  <a:lnTo>
                    <a:pt x="26670" y="7619"/>
                  </a:lnTo>
                  <a:lnTo>
                    <a:pt x="26670" y="5079"/>
                  </a:lnTo>
                  <a:lnTo>
                    <a:pt x="25400" y="5079"/>
                  </a:lnTo>
                  <a:lnTo>
                    <a:pt x="25400" y="3809"/>
                  </a:lnTo>
                  <a:lnTo>
                    <a:pt x="17779" y="3809"/>
                  </a:lnTo>
                  <a:lnTo>
                    <a:pt x="17779" y="2539"/>
                  </a:lnTo>
                  <a:lnTo>
                    <a:pt x="11429" y="2539"/>
                  </a:lnTo>
                  <a:lnTo>
                    <a:pt x="11429" y="1269"/>
                  </a:lnTo>
                  <a:close/>
                </a:path>
                <a:path w="26670" h="485139">
                  <a:moveTo>
                    <a:pt x="26670" y="7619"/>
                  </a:moveTo>
                  <a:lnTo>
                    <a:pt x="0" y="7619"/>
                  </a:lnTo>
                  <a:lnTo>
                    <a:pt x="0" y="13969"/>
                  </a:lnTo>
                  <a:lnTo>
                    <a:pt x="26670" y="13969"/>
                  </a:lnTo>
                  <a:lnTo>
                    <a:pt x="26670" y="7619"/>
                  </a:lnTo>
                  <a:close/>
                </a:path>
                <a:path w="26670" h="485139">
                  <a:moveTo>
                    <a:pt x="26670" y="13969"/>
                  </a:moveTo>
                  <a:lnTo>
                    <a:pt x="0" y="13969"/>
                  </a:lnTo>
                  <a:lnTo>
                    <a:pt x="0" y="20319"/>
                  </a:lnTo>
                  <a:lnTo>
                    <a:pt x="26670" y="20319"/>
                  </a:lnTo>
                  <a:lnTo>
                    <a:pt x="26670" y="13969"/>
                  </a:lnTo>
                  <a:close/>
                </a:path>
                <a:path w="26670" h="485139">
                  <a:moveTo>
                    <a:pt x="26670" y="20319"/>
                  </a:moveTo>
                  <a:lnTo>
                    <a:pt x="0" y="20319"/>
                  </a:lnTo>
                  <a:lnTo>
                    <a:pt x="0" y="26669"/>
                  </a:lnTo>
                  <a:lnTo>
                    <a:pt x="26670" y="26669"/>
                  </a:lnTo>
                  <a:lnTo>
                    <a:pt x="26670" y="20319"/>
                  </a:lnTo>
                  <a:close/>
                </a:path>
                <a:path w="26670" h="485139">
                  <a:moveTo>
                    <a:pt x="26670" y="26669"/>
                  </a:moveTo>
                  <a:lnTo>
                    <a:pt x="0" y="26669"/>
                  </a:lnTo>
                  <a:lnTo>
                    <a:pt x="0" y="33019"/>
                  </a:lnTo>
                  <a:lnTo>
                    <a:pt x="26670" y="33019"/>
                  </a:lnTo>
                  <a:lnTo>
                    <a:pt x="26670" y="26669"/>
                  </a:lnTo>
                  <a:close/>
                </a:path>
                <a:path w="26670" h="485139">
                  <a:moveTo>
                    <a:pt x="26670" y="33019"/>
                  </a:moveTo>
                  <a:lnTo>
                    <a:pt x="0" y="33019"/>
                  </a:lnTo>
                  <a:lnTo>
                    <a:pt x="0" y="39369"/>
                  </a:lnTo>
                  <a:lnTo>
                    <a:pt x="26670" y="39369"/>
                  </a:lnTo>
                  <a:lnTo>
                    <a:pt x="26670" y="33019"/>
                  </a:lnTo>
                  <a:close/>
                </a:path>
                <a:path w="26670" h="485139">
                  <a:moveTo>
                    <a:pt x="26670" y="39369"/>
                  </a:moveTo>
                  <a:lnTo>
                    <a:pt x="0" y="39369"/>
                  </a:lnTo>
                  <a:lnTo>
                    <a:pt x="0" y="52069"/>
                  </a:lnTo>
                  <a:lnTo>
                    <a:pt x="26670" y="52069"/>
                  </a:lnTo>
                  <a:lnTo>
                    <a:pt x="26670" y="39369"/>
                  </a:lnTo>
                  <a:close/>
                </a:path>
                <a:path w="26670" h="485139">
                  <a:moveTo>
                    <a:pt x="26670" y="52070"/>
                  </a:moveTo>
                  <a:lnTo>
                    <a:pt x="0" y="52070"/>
                  </a:lnTo>
                  <a:lnTo>
                    <a:pt x="0" y="58419"/>
                  </a:lnTo>
                  <a:lnTo>
                    <a:pt x="26670" y="58419"/>
                  </a:lnTo>
                  <a:lnTo>
                    <a:pt x="26670" y="52070"/>
                  </a:lnTo>
                  <a:close/>
                </a:path>
                <a:path w="26670" h="485139">
                  <a:moveTo>
                    <a:pt x="26670" y="58419"/>
                  </a:moveTo>
                  <a:lnTo>
                    <a:pt x="0" y="58419"/>
                  </a:lnTo>
                  <a:lnTo>
                    <a:pt x="0" y="64769"/>
                  </a:lnTo>
                  <a:lnTo>
                    <a:pt x="26670" y="64769"/>
                  </a:lnTo>
                  <a:lnTo>
                    <a:pt x="26670" y="58419"/>
                  </a:lnTo>
                  <a:close/>
                </a:path>
                <a:path w="26670" h="485139">
                  <a:moveTo>
                    <a:pt x="26670" y="64769"/>
                  </a:moveTo>
                  <a:lnTo>
                    <a:pt x="0" y="64769"/>
                  </a:lnTo>
                  <a:lnTo>
                    <a:pt x="0" y="71119"/>
                  </a:lnTo>
                  <a:lnTo>
                    <a:pt x="26670" y="71119"/>
                  </a:lnTo>
                  <a:lnTo>
                    <a:pt x="26670" y="64769"/>
                  </a:lnTo>
                  <a:close/>
                </a:path>
                <a:path w="26670" h="485139">
                  <a:moveTo>
                    <a:pt x="26670" y="71119"/>
                  </a:moveTo>
                  <a:lnTo>
                    <a:pt x="0" y="71119"/>
                  </a:lnTo>
                  <a:lnTo>
                    <a:pt x="0" y="77469"/>
                  </a:lnTo>
                  <a:lnTo>
                    <a:pt x="26670" y="77469"/>
                  </a:lnTo>
                  <a:lnTo>
                    <a:pt x="26670" y="71119"/>
                  </a:lnTo>
                  <a:close/>
                </a:path>
                <a:path w="26670" h="485139">
                  <a:moveTo>
                    <a:pt x="26670" y="77469"/>
                  </a:moveTo>
                  <a:lnTo>
                    <a:pt x="0" y="77469"/>
                  </a:lnTo>
                  <a:lnTo>
                    <a:pt x="0" y="83819"/>
                  </a:lnTo>
                  <a:lnTo>
                    <a:pt x="26670" y="83819"/>
                  </a:lnTo>
                  <a:lnTo>
                    <a:pt x="26670" y="77469"/>
                  </a:lnTo>
                  <a:close/>
                </a:path>
                <a:path w="26670" h="485139">
                  <a:moveTo>
                    <a:pt x="26670" y="83819"/>
                  </a:moveTo>
                  <a:lnTo>
                    <a:pt x="0" y="83819"/>
                  </a:lnTo>
                  <a:lnTo>
                    <a:pt x="0" y="90169"/>
                  </a:lnTo>
                  <a:lnTo>
                    <a:pt x="26670" y="90169"/>
                  </a:lnTo>
                  <a:lnTo>
                    <a:pt x="26670" y="83819"/>
                  </a:lnTo>
                  <a:close/>
                </a:path>
                <a:path w="26670" h="485139">
                  <a:moveTo>
                    <a:pt x="26670" y="90169"/>
                  </a:moveTo>
                  <a:lnTo>
                    <a:pt x="0" y="90169"/>
                  </a:lnTo>
                  <a:lnTo>
                    <a:pt x="0" y="96519"/>
                  </a:lnTo>
                  <a:lnTo>
                    <a:pt x="26670" y="96519"/>
                  </a:lnTo>
                  <a:lnTo>
                    <a:pt x="26670" y="90169"/>
                  </a:lnTo>
                  <a:close/>
                </a:path>
                <a:path w="26670" h="485139">
                  <a:moveTo>
                    <a:pt x="26670" y="96519"/>
                  </a:moveTo>
                  <a:lnTo>
                    <a:pt x="0" y="96519"/>
                  </a:lnTo>
                  <a:lnTo>
                    <a:pt x="0" y="102869"/>
                  </a:lnTo>
                  <a:lnTo>
                    <a:pt x="26670" y="102869"/>
                  </a:lnTo>
                  <a:lnTo>
                    <a:pt x="26670" y="96519"/>
                  </a:lnTo>
                  <a:close/>
                </a:path>
                <a:path w="26670" h="485139">
                  <a:moveTo>
                    <a:pt x="26670" y="102869"/>
                  </a:moveTo>
                  <a:lnTo>
                    <a:pt x="0" y="102869"/>
                  </a:lnTo>
                  <a:lnTo>
                    <a:pt x="0" y="109219"/>
                  </a:lnTo>
                  <a:lnTo>
                    <a:pt x="26670" y="109219"/>
                  </a:lnTo>
                  <a:lnTo>
                    <a:pt x="26670" y="102869"/>
                  </a:lnTo>
                  <a:close/>
                </a:path>
                <a:path w="26670" h="485139">
                  <a:moveTo>
                    <a:pt x="26670" y="109219"/>
                  </a:moveTo>
                  <a:lnTo>
                    <a:pt x="0" y="109219"/>
                  </a:lnTo>
                  <a:lnTo>
                    <a:pt x="0" y="115569"/>
                  </a:lnTo>
                  <a:lnTo>
                    <a:pt x="26670" y="115569"/>
                  </a:lnTo>
                  <a:lnTo>
                    <a:pt x="26670" y="109219"/>
                  </a:lnTo>
                  <a:close/>
                </a:path>
                <a:path w="26670" h="485139">
                  <a:moveTo>
                    <a:pt x="26670" y="115569"/>
                  </a:moveTo>
                  <a:lnTo>
                    <a:pt x="0" y="115569"/>
                  </a:lnTo>
                  <a:lnTo>
                    <a:pt x="0" y="128269"/>
                  </a:lnTo>
                  <a:lnTo>
                    <a:pt x="26670" y="128269"/>
                  </a:lnTo>
                  <a:lnTo>
                    <a:pt x="26670" y="115569"/>
                  </a:lnTo>
                  <a:close/>
                </a:path>
                <a:path w="26670" h="485139">
                  <a:moveTo>
                    <a:pt x="26670" y="128269"/>
                  </a:moveTo>
                  <a:lnTo>
                    <a:pt x="0" y="128269"/>
                  </a:lnTo>
                  <a:lnTo>
                    <a:pt x="0" y="134619"/>
                  </a:lnTo>
                  <a:lnTo>
                    <a:pt x="26670" y="134619"/>
                  </a:lnTo>
                  <a:lnTo>
                    <a:pt x="26670" y="128269"/>
                  </a:lnTo>
                  <a:close/>
                </a:path>
                <a:path w="26670" h="485139">
                  <a:moveTo>
                    <a:pt x="26670" y="134619"/>
                  </a:moveTo>
                  <a:lnTo>
                    <a:pt x="0" y="134619"/>
                  </a:lnTo>
                  <a:lnTo>
                    <a:pt x="0" y="140969"/>
                  </a:lnTo>
                  <a:lnTo>
                    <a:pt x="26670" y="140969"/>
                  </a:lnTo>
                  <a:lnTo>
                    <a:pt x="26670" y="134619"/>
                  </a:lnTo>
                  <a:close/>
                </a:path>
                <a:path w="26670" h="485139">
                  <a:moveTo>
                    <a:pt x="26670" y="140969"/>
                  </a:moveTo>
                  <a:lnTo>
                    <a:pt x="0" y="140969"/>
                  </a:lnTo>
                  <a:lnTo>
                    <a:pt x="0" y="147319"/>
                  </a:lnTo>
                  <a:lnTo>
                    <a:pt x="26670" y="147319"/>
                  </a:lnTo>
                  <a:lnTo>
                    <a:pt x="26670" y="140969"/>
                  </a:lnTo>
                  <a:close/>
                </a:path>
                <a:path w="26670" h="485139">
                  <a:moveTo>
                    <a:pt x="26670" y="147319"/>
                  </a:moveTo>
                  <a:lnTo>
                    <a:pt x="0" y="147319"/>
                  </a:lnTo>
                  <a:lnTo>
                    <a:pt x="0" y="153669"/>
                  </a:lnTo>
                  <a:lnTo>
                    <a:pt x="26670" y="153669"/>
                  </a:lnTo>
                  <a:lnTo>
                    <a:pt x="26670" y="147319"/>
                  </a:lnTo>
                  <a:close/>
                </a:path>
                <a:path w="26670" h="485139">
                  <a:moveTo>
                    <a:pt x="26670" y="153669"/>
                  </a:moveTo>
                  <a:lnTo>
                    <a:pt x="0" y="153669"/>
                  </a:lnTo>
                  <a:lnTo>
                    <a:pt x="0" y="172719"/>
                  </a:lnTo>
                  <a:lnTo>
                    <a:pt x="26670" y="172719"/>
                  </a:lnTo>
                  <a:lnTo>
                    <a:pt x="26670" y="153669"/>
                  </a:lnTo>
                  <a:close/>
                </a:path>
                <a:path w="26670" h="485139">
                  <a:moveTo>
                    <a:pt x="26670" y="172719"/>
                  </a:moveTo>
                  <a:lnTo>
                    <a:pt x="0" y="172719"/>
                  </a:lnTo>
                  <a:lnTo>
                    <a:pt x="0" y="179069"/>
                  </a:lnTo>
                  <a:lnTo>
                    <a:pt x="26670" y="179069"/>
                  </a:lnTo>
                  <a:lnTo>
                    <a:pt x="26670" y="172719"/>
                  </a:lnTo>
                  <a:close/>
                </a:path>
                <a:path w="26670" h="485139">
                  <a:moveTo>
                    <a:pt x="26670" y="179069"/>
                  </a:moveTo>
                  <a:lnTo>
                    <a:pt x="0" y="179069"/>
                  </a:lnTo>
                  <a:lnTo>
                    <a:pt x="0" y="191769"/>
                  </a:lnTo>
                  <a:lnTo>
                    <a:pt x="26670" y="191769"/>
                  </a:lnTo>
                  <a:lnTo>
                    <a:pt x="26670" y="179069"/>
                  </a:lnTo>
                  <a:close/>
                </a:path>
                <a:path w="26670" h="485139">
                  <a:moveTo>
                    <a:pt x="26670" y="191769"/>
                  </a:moveTo>
                  <a:lnTo>
                    <a:pt x="0" y="191769"/>
                  </a:lnTo>
                  <a:lnTo>
                    <a:pt x="0" y="198119"/>
                  </a:lnTo>
                  <a:lnTo>
                    <a:pt x="26670" y="198119"/>
                  </a:lnTo>
                  <a:lnTo>
                    <a:pt x="26670" y="191769"/>
                  </a:lnTo>
                  <a:close/>
                </a:path>
                <a:path w="26670" h="485139">
                  <a:moveTo>
                    <a:pt x="26670" y="198120"/>
                  </a:moveTo>
                  <a:lnTo>
                    <a:pt x="0" y="198120"/>
                  </a:lnTo>
                  <a:lnTo>
                    <a:pt x="0" y="217169"/>
                  </a:lnTo>
                  <a:lnTo>
                    <a:pt x="26670" y="217169"/>
                  </a:lnTo>
                  <a:lnTo>
                    <a:pt x="26670" y="198120"/>
                  </a:lnTo>
                  <a:close/>
                </a:path>
                <a:path w="26670" h="485139">
                  <a:moveTo>
                    <a:pt x="26670" y="217169"/>
                  </a:moveTo>
                  <a:lnTo>
                    <a:pt x="0" y="217169"/>
                  </a:lnTo>
                  <a:lnTo>
                    <a:pt x="0" y="223519"/>
                  </a:lnTo>
                  <a:lnTo>
                    <a:pt x="26670" y="223519"/>
                  </a:lnTo>
                  <a:lnTo>
                    <a:pt x="26670" y="217169"/>
                  </a:lnTo>
                  <a:close/>
                </a:path>
                <a:path w="26670" h="485139">
                  <a:moveTo>
                    <a:pt x="26670" y="223519"/>
                  </a:moveTo>
                  <a:lnTo>
                    <a:pt x="0" y="223519"/>
                  </a:lnTo>
                  <a:lnTo>
                    <a:pt x="0" y="229869"/>
                  </a:lnTo>
                  <a:lnTo>
                    <a:pt x="26670" y="229869"/>
                  </a:lnTo>
                  <a:lnTo>
                    <a:pt x="26670" y="223519"/>
                  </a:lnTo>
                  <a:close/>
                </a:path>
                <a:path w="26670" h="485139">
                  <a:moveTo>
                    <a:pt x="26670" y="229870"/>
                  </a:moveTo>
                  <a:lnTo>
                    <a:pt x="0" y="229870"/>
                  </a:lnTo>
                  <a:lnTo>
                    <a:pt x="0" y="236219"/>
                  </a:lnTo>
                  <a:lnTo>
                    <a:pt x="26670" y="236219"/>
                  </a:lnTo>
                  <a:lnTo>
                    <a:pt x="26670" y="229870"/>
                  </a:lnTo>
                  <a:close/>
                </a:path>
                <a:path w="26670" h="485139">
                  <a:moveTo>
                    <a:pt x="26670" y="236220"/>
                  </a:moveTo>
                  <a:lnTo>
                    <a:pt x="0" y="236220"/>
                  </a:lnTo>
                  <a:lnTo>
                    <a:pt x="0" y="242569"/>
                  </a:lnTo>
                  <a:lnTo>
                    <a:pt x="26670" y="242569"/>
                  </a:lnTo>
                  <a:lnTo>
                    <a:pt x="26670" y="236220"/>
                  </a:lnTo>
                  <a:close/>
                </a:path>
                <a:path w="26670" h="485139">
                  <a:moveTo>
                    <a:pt x="26670" y="242569"/>
                  </a:moveTo>
                  <a:lnTo>
                    <a:pt x="0" y="242569"/>
                  </a:lnTo>
                  <a:lnTo>
                    <a:pt x="0" y="248919"/>
                  </a:lnTo>
                  <a:lnTo>
                    <a:pt x="26670" y="248919"/>
                  </a:lnTo>
                  <a:lnTo>
                    <a:pt x="26670" y="242569"/>
                  </a:lnTo>
                  <a:close/>
                </a:path>
                <a:path w="26670" h="485139">
                  <a:moveTo>
                    <a:pt x="26670" y="248919"/>
                  </a:moveTo>
                  <a:lnTo>
                    <a:pt x="0" y="248919"/>
                  </a:lnTo>
                  <a:lnTo>
                    <a:pt x="0" y="255269"/>
                  </a:lnTo>
                  <a:lnTo>
                    <a:pt x="26670" y="255269"/>
                  </a:lnTo>
                  <a:lnTo>
                    <a:pt x="26670" y="248919"/>
                  </a:lnTo>
                  <a:close/>
                </a:path>
                <a:path w="26670" h="485139">
                  <a:moveTo>
                    <a:pt x="26670" y="255269"/>
                  </a:moveTo>
                  <a:lnTo>
                    <a:pt x="0" y="255269"/>
                  </a:lnTo>
                  <a:lnTo>
                    <a:pt x="0" y="267969"/>
                  </a:lnTo>
                  <a:lnTo>
                    <a:pt x="26670" y="267969"/>
                  </a:lnTo>
                  <a:lnTo>
                    <a:pt x="26670" y="255269"/>
                  </a:lnTo>
                  <a:close/>
                </a:path>
                <a:path w="26670" h="485139">
                  <a:moveTo>
                    <a:pt x="26670" y="267969"/>
                  </a:moveTo>
                  <a:lnTo>
                    <a:pt x="0" y="267969"/>
                  </a:lnTo>
                  <a:lnTo>
                    <a:pt x="0" y="274319"/>
                  </a:lnTo>
                  <a:lnTo>
                    <a:pt x="26670" y="274319"/>
                  </a:lnTo>
                  <a:lnTo>
                    <a:pt x="26670" y="267969"/>
                  </a:lnTo>
                  <a:close/>
                </a:path>
                <a:path w="26670" h="485139">
                  <a:moveTo>
                    <a:pt x="26670" y="274319"/>
                  </a:moveTo>
                  <a:lnTo>
                    <a:pt x="0" y="274319"/>
                  </a:lnTo>
                  <a:lnTo>
                    <a:pt x="0" y="280669"/>
                  </a:lnTo>
                  <a:lnTo>
                    <a:pt x="26670" y="280669"/>
                  </a:lnTo>
                  <a:lnTo>
                    <a:pt x="26670" y="274319"/>
                  </a:lnTo>
                  <a:close/>
                </a:path>
                <a:path w="26670" h="485139">
                  <a:moveTo>
                    <a:pt x="26670" y="280669"/>
                  </a:moveTo>
                  <a:lnTo>
                    <a:pt x="0" y="280669"/>
                  </a:lnTo>
                  <a:lnTo>
                    <a:pt x="0" y="287019"/>
                  </a:lnTo>
                  <a:lnTo>
                    <a:pt x="26670" y="287019"/>
                  </a:lnTo>
                  <a:lnTo>
                    <a:pt x="26670" y="280669"/>
                  </a:lnTo>
                  <a:close/>
                </a:path>
                <a:path w="26670" h="485139">
                  <a:moveTo>
                    <a:pt x="26670" y="287019"/>
                  </a:moveTo>
                  <a:lnTo>
                    <a:pt x="0" y="287019"/>
                  </a:lnTo>
                  <a:lnTo>
                    <a:pt x="0" y="293369"/>
                  </a:lnTo>
                  <a:lnTo>
                    <a:pt x="26670" y="293369"/>
                  </a:lnTo>
                  <a:lnTo>
                    <a:pt x="26670" y="287019"/>
                  </a:lnTo>
                  <a:close/>
                </a:path>
                <a:path w="26670" h="485139">
                  <a:moveTo>
                    <a:pt x="26670" y="293369"/>
                  </a:moveTo>
                  <a:lnTo>
                    <a:pt x="0" y="293369"/>
                  </a:lnTo>
                  <a:lnTo>
                    <a:pt x="0" y="299719"/>
                  </a:lnTo>
                  <a:lnTo>
                    <a:pt x="26670" y="299719"/>
                  </a:lnTo>
                  <a:lnTo>
                    <a:pt x="26670" y="293369"/>
                  </a:lnTo>
                  <a:close/>
                </a:path>
                <a:path w="26670" h="485139">
                  <a:moveTo>
                    <a:pt x="26670" y="299719"/>
                  </a:moveTo>
                  <a:lnTo>
                    <a:pt x="0" y="299719"/>
                  </a:lnTo>
                  <a:lnTo>
                    <a:pt x="0" y="306069"/>
                  </a:lnTo>
                  <a:lnTo>
                    <a:pt x="26670" y="306069"/>
                  </a:lnTo>
                  <a:lnTo>
                    <a:pt x="26670" y="299719"/>
                  </a:lnTo>
                  <a:close/>
                </a:path>
                <a:path w="26670" h="485139">
                  <a:moveTo>
                    <a:pt x="26670" y="306069"/>
                  </a:moveTo>
                  <a:lnTo>
                    <a:pt x="0" y="306069"/>
                  </a:lnTo>
                  <a:lnTo>
                    <a:pt x="0" y="312419"/>
                  </a:lnTo>
                  <a:lnTo>
                    <a:pt x="26670" y="312419"/>
                  </a:lnTo>
                  <a:lnTo>
                    <a:pt x="26670" y="306069"/>
                  </a:lnTo>
                  <a:close/>
                </a:path>
                <a:path w="26670" h="485139">
                  <a:moveTo>
                    <a:pt x="26670" y="312419"/>
                  </a:moveTo>
                  <a:lnTo>
                    <a:pt x="0" y="312419"/>
                  </a:lnTo>
                  <a:lnTo>
                    <a:pt x="0" y="318769"/>
                  </a:lnTo>
                  <a:lnTo>
                    <a:pt x="26670" y="318769"/>
                  </a:lnTo>
                  <a:lnTo>
                    <a:pt x="26670" y="312419"/>
                  </a:lnTo>
                  <a:close/>
                </a:path>
                <a:path w="26670" h="485139">
                  <a:moveTo>
                    <a:pt x="26670" y="318769"/>
                  </a:moveTo>
                  <a:lnTo>
                    <a:pt x="0" y="318769"/>
                  </a:lnTo>
                  <a:lnTo>
                    <a:pt x="0" y="325119"/>
                  </a:lnTo>
                  <a:lnTo>
                    <a:pt x="26670" y="325119"/>
                  </a:lnTo>
                  <a:lnTo>
                    <a:pt x="26670" y="318769"/>
                  </a:lnTo>
                  <a:close/>
                </a:path>
                <a:path w="26670" h="485139">
                  <a:moveTo>
                    <a:pt x="26670" y="325119"/>
                  </a:moveTo>
                  <a:lnTo>
                    <a:pt x="0" y="325119"/>
                  </a:lnTo>
                  <a:lnTo>
                    <a:pt x="0" y="337819"/>
                  </a:lnTo>
                  <a:lnTo>
                    <a:pt x="26670" y="337819"/>
                  </a:lnTo>
                  <a:lnTo>
                    <a:pt x="26670" y="325119"/>
                  </a:lnTo>
                  <a:close/>
                </a:path>
                <a:path w="26670" h="485139">
                  <a:moveTo>
                    <a:pt x="26670" y="337819"/>
                  </a:moveTo>
                  <a:lnTo>
                    <a:pt x="0" y="337819"/>
                  </a:lnTo>
                  <a:lnTo>
                    <a:pt x="0" y="344169"/>
                  </a:lnTo>
                  <a:lnTo>
                    <a:pt x="26670" y="344169"/>
                  </a:lnTo>
                  <a:lnTo>
                    <a:pt x="26670" y="337819"/>
                  </a:lnTo>
                  <a:close/>
                </a:path>
                <a:path w="26670" h="485139">
                  <a:moveTo>
                    <a:pt x="26670" y="344169"/>
                  </a:moveTo>
                  <a:lnTo>
                    <a:pt x="0" y="344169"/>
                  </a:lnTo>
                  <a:lnTo>
                    <a:pt x="0" y="350519"/>
                  </a:lnTo>
                  <a:lnTo>
                    <a:pt x="26670" y="350519"/>
                  </a:lnTo>
                  <a:lnTo>
                    <a:pt x="26670" y="344169"/>
                  </a:lnTo>
                  <a:close/>
                </a:path>
                <a:path w="26670" h="485139">
                  <a:moveTo>
                    <a:pt x="26670" y="350519"/>
                  </a:moveTo>
                  <a:lnTo>
                    <a:pt x="0" y="350519"/>
                  </a:lnTo>
                  <a:lnTo>
                    <a:pt x="0" y="356869"/>
                  </a:lnTo>
                  <a:lnTo>
                    <a:pt x="26670" y="356869"/>
                  </a:lnTo>
                  <a:lnTo>
                    <a:pt x="26670" y="350519"/>
                  </a:lnTo>
                  <a:close/>
                </a:path>
                <a:path w="26670" h="485139">
                  <a:moveTo>
                    <a:pt x="26670" y="356870"/>
                  </a:moveTo>
                  <a:lnTo>
                    <a:pt x="0" y="356870"/>
                  </a:lnTo>
                  <a:lnTo>
                    <a:pt x="0" y="363219"/>
                  </a:lnTo>
                  <a:lnTo>
                    <a:pt x="26670" y="363219"/>
                  </a:lnTo>
                  <a:lnTo>
                    <a:pt x="26670" y="356870"/>
                  </a:lnTo>
                  <a:close/>
                </a:path>
                <a:path w="26670" h="485139">
                  <a:moveTo>
                    <a:pt x="26670" y="363220"/>
                  </a:moveTo>
                  <a:lnTo>
                    <a:pt x="0" y="363220"/>
                  </a:lnTo>
                  <a:lnTo>
                    <a:pt x="0" y="369569"/>
                  </a:lnTo>
                  <a:lnTo>
                    <a:pt x="26670" y="369569"/>
                  </a:lnTo>
                  <a:lnTo>
                    <a:pt x="26670" y="363220"/>
                  </a:lnTo>
                  <a:close/>
                </a:path>
                <a:path w="26670" h="485139">
                  <a:moveTo>
                    <a:pt x="26670" y="369570"/>
                  </a:moveTo>
                  <a:lnTo>
                    <a:pt x="0" y="369570"/>
                  </a:lnTo>
                  <a:lnTo>
                    <a:pt x="0" y="375919"/>
                  </a:lnTo>
                  <a:lnTo>
                    <a:pt x="26670" y="375919"/>
                  </a:lnTo>
                  <a:lnTo>
                    <a:pt x="26670" y="369570"/>
                  </a:lnTo>
                  <a:close/>
                </a:path>
                <a:path w="26670" h="485139">
                  <a:moveTo>
                    <a:pt x="26670" y="375919"/>
                  </a:moveTo>
                  <a:lnTo>
                    <a:pt x="0" y="375919"/>
                  </a:lnTo>
                  <a:lnTo>
                    <a:pt x="0" y="382269"/>
                  </a:lnTo>
                  <a:lnTo>
                    <a:pt x="26670" y="382269"/>
                  </a:lnTo>
                  <a:lnTo>
                    <a:pt x="26670" y="375919"/>
                  </a:lnTo>
                  <a:close/>
                </a:path>
                <a:path w="26670" h="485139">
                  <a:moveTo>
                    <a:pt x="26670" y="382269"/>
                  </a:moveTo>
                  <a:lnTo>
                    <a:pt x="0" y="382269"/>
                  </a:lnTo>
                  <a:lnTo>
                    <a:pt x="0" y="388619"/>
                  </a:lnTo>
                  <a:lnTo>
                    <a:pt x="26670" y="388619"/>
                  </a:lnTo>
                  <a:lnTo>
                    <a:pt x="26670" y="382269"/>
                  </a:lnTo>
                  <a:close/>
                </a:path>
                <a:path w="26670" h="485139">
                  <a:moveTo>
                    <a:pt x="26670" y="388620"/>
                  </a:moveTo>
                  <a:lnTo>
                    <a:pt x="0" y="388620"/>
                  </a:lnTo>
                  <a:lnTo>
                    <a:pt x="0" y="394969"/>
                  </a:lnTo>
                  <a:lnTo>
                    <a:pt x="26670" y="394969"/>
                  </a:lnTo>
                  <a:lnTo>
                    <a:pt x="26670" y="388620"/>
                  </a:lnTo>
                  <a:close/>
                </a:path>
                <a:path w="26670" h="485139">
                  <a:moveTo>
                    <a:pt x="26670" y="394969"/>
                  </a:moveTo>
                  <a:lnTo>
                    <a:pt x="0" y="394969"/>
                  </a:lnTo>
                  <a:lnTo>
                    <a:pt x="0" y="401319"/>
                  </a:lnTo>
                  <a:lnTo>
                    <a:pt x="26670" y="401319"/>
                  </a:lnTo>
                  <a:lnTo>
                    <a:pt x="26670" y="394969"/>
                  </a:lnTo>
                  <a:close/>
                </a:path>
                <a:path w="26670" h="485139">
                  <a:moveTo>
                    <a:pt x="26670" y="401319"/>
                  </a:moveTo>
                  <a:lnTo>
                    <a:pt x="0" y="401319"/>
                  </a:lnTo>
                  <a:lnTo>
                    <a:pt x="0" y="407669"/>
                  </a:lnTo>
                  <a:lnTo>
                    <a:pt x="26670" y="407669"/>
                  </a:lnTo>
                  <a:lnTo>
                    <a:pt x="26670" y="401319"/>
                  </a:lnTo>
                  <a:close/>
                </a:path>
                <a:path w="26670" h="485139">
                  <a:moveTo>
                    <a:pt x="26670" y="407670"/>
                  </a:moveTo>
                  <a:lnTo>
                    <a:pt x="0" y="407670"/>
                  </a:lnTo>
                  <a:lnTo>
                    <a:pt x="0" y="414019"/>
                  </a:lnTo>
                  <a:lnTo>
                    <a:pt x="26670" y="414019"/>
                  </a:lnTo>
                  <a:lnTo>
                    <a:pt x="26670" y="407670"/>
                  </a:lnTo>
                  <a:close/>
                </a:path>
                <a:path w="26670" h="485139">
                  <a:moveTo>
                    <a:pt x="26670" y="414019"/>
                  </a:moveTo>
                  <a:lnTo>
                    <a:pt x="0" y="414019"/>
                  </a:lnTo>
                  <a:lnTo>
                    <a:pt x="0" y="420369"/>
                  </a:lnTo>
                  <a:lnTo>
                    <a:pt x="26670" y="420369"/>
                  </a:lnTo>
                  <a:lnTo>
                    <a:pt x="26670" y="414019"/>
                  </a:lnTo>
                  <a:close/>
                </a:path>
                <a:path w="26670" h="485139">
                  <a:moveTo>
                    <a:pt x="26670" y="420369"/>
                  </a:moveTo>
                  <a:lnTo>
                    <a:pt x="0" y="420369"/>
                  </a:lnTo>
                  <a:lnTo>
                    <a:pt x="0" y="426719"/>
                  </a:lnTo>
                  <a:lnTo>
                    <a:pt x="26670" y="426719"/>
                  </a:lnTo>
                  <a:lnTo>
                    <a:pt x="26670" y="420369"/>
                  </a:lnTo>
                  <a:close/>
                </a:path>
                <a:path w="26670" h="485139">
                  <a:moveTo>
                    <a:pt x="26670" y="426720"/>
                  </a:moveTo>
                  <a:lnTo>
                    <a:pt x="0" y="426720"/>
                  </a:lnTo>
                  <a:lnTo>
                    <a:pt x="0" y="433069"/>
                  </a:lnTo>
                  <a:lnTo>
                    <a:pt x="26670" y="433069"/>
                  </a:lnTo>
                  <a:lnTo>
                    <a:pt x="26670" y="426720"/>
                  </a:lnTo>
                  <a:close/>
                </a:path>
                <a:path w="26670" h="485139">
                  <a:moveTo>
                    <a:pt x="26670" y="433070"/>
                  </a:moveTo>
                  <a:lnTo>
                    <a:pt x="0" y="433070"/>
                  </a:lnTo>
                  <a:lnTo>
                    <a:pt x="0" y="439419"/>
                  </a:lnTo>
                  <a:lnTo>
                    <a:pt x="26670" y="439419"/>
                  </a:lnTo>
                  <a:lnTo>
                    <a:pt x="26670" y="433070"/>
                  </a:lnTo>
                  <a:close/>
                </a:path>
                <a:path w="26670" h="485139">
                  <a:moveTo>
                    <a:pt x="26670" y="439419"/>
                  </a:moveTo>
                  <a:lnTo>
                    <a:pt x="0" y="439419"/>
                  </a:lnTo>
                  <a:lnTo>
                    <a:pt x="0" y="445769"/>
                  </a:lnTo>
                  <a:lnTo>
                    <a:pt x="26670" y="445769"/>
                  </a:lnTo>
                  <a:lnTo>
                    <a:pt x="26670" y="439419"/>
                  </a:lnTo>
                  <a:close/>
                </a:path>
                <a:path w="26670" h="485139">
                  <a:moveTo>
                    <a:pt x="26670" y="445769"/>
                  </a:moveTo>
                  <a:lnTo>
                    <a:pt x="0" y="445769"/>
                  </a:lnTo>
                  <a:lnTo>
                    <a:pt x="0" y="464819"/>
                  </a:lnTo>
                  <a:lnTo>
                    <a:pt x="26670" y="464819"/>
                  </a:lnTo>
                  <a:lnTo>
                    <a:pt x="26670" y="445769"/>
                  </a:lnTo>
                  <a:close/>
                </a:path>
                <a:path w="26670" h="485139">
                  <a:moveTo>
                    <a:pt x="26670" y="464820"/>
                  </a:moveTo>
                  <a:lnTo>
                    <a:pt x="0" y="464820"/>
                  </a:lnTo>
                  <a:lnTo>
                    <a:pt x="0" y="467360"/>
                  </a:lnTo>
                  <a:lnTo>
                    <a:pt x="2540" y="467360"/>
                  </a:lnTo>
                  <a:lnTo>
                    <a:pt x="2540" y="468629"/>
                  </a:lnTo>
                  <a:lnTo>
                    <a:pt x="3809" y="468629"/>
                  </a:lnTo>
                  <a:lnTo>
                    <a:pt x="3809" y="469899"/>
                  </a:lnTo>
                  <a:lnTo>
                    <a:pt x="5079" y="469899"/>
                  </a:lnTo>
                  <a:lnTo>
                    <a:pt x="5079" y="471169"/>
                  </a:lnTo>
                  <a:lnTo>
                    <a:pt x="26670" y="471169"/>
                  </a:lnTo>
                  <a:lnTo>
                    <a:pt x="26670" y="464820"/>
                  </a:lnTo>
                  <a:close/>
                </a:path>
                <a:path w="26670" h="485139">
                  <a:moveTo>
                    <a:pt x="26670" y="471169"/>
                  </a:moveTo>
                  <a:lnTo>
                    <a:pt x="7620" y="471169"/>
                  </a:lnTo>
                  <a:lnTo>
                    <a:pt x="7620" y="472439"/>
                  </a:lnTo>
                  <a:lnTo>
                    <a:pt x="8890" y="472439"/>
                  </a:lnTo>
                  <a:lnTo>
                    <a:pt x="8890" y="473709"/>
                  </a:lnTo>
                  <a:lnTo>
                    <a:pt x="11429" y="473709"/>
                  </a:lnTo>
                  <a:lnTo>
                    <a:pt x="11429" y="474979"/>
                  </a:lnTo>
                  <a:lnTo>
                    <a:pt x="12700" y="474979"/>
                  </a:lnTo>
                  <a:lnTo>
                    <a:pt x="12700" y="476249"/>
                  </a:lnTo>
                  <a:lnTo>
                    <a:pt x="13970" y="476249"/>
                  </a:lnTo>
                  <a:lnTo>
                    <a:pt x="13970" y="477519"/>
                  </a:lnTo>
                  <a:lnTo>
                    <a:pt x="26670" y="477519"/>
                  </a:lnTo>
                  <a:lnTo>
                    <a:pt x="26670" y="471169"/>
                  </a:lnTo>
                  <a:close/>
                </a:path>
                <a:path w="26670" h="485139">
                  <a:moveTo>
                    <a:pt x="26670" y="477519"/>
                  </a:moveTo>
                  <a:lnTo>
                    <a:pt x="16509" y="477519"/>
                  </a:lnTo>
                  <a:lnTo>
                    <a:pt x="16509" y="478789"/>
                  </a:lnTo>
                  <a:lnTo>
                    <a:pt x="17779" y="478789"/>
                  </a:lnTo>
                  <a:lnTo>
                    <a:pt x="17779" y="480059"/>
                  </a:lnTo>
                  <a:lnTo>
                    <a:pt x="19050" y="480059"/>
                  </a:lnTo>
                  <a:lnTo>
                    <a:pt x="19050" y="481329"/>
                  </a:lnTo>
                  <a:lnTo>
                    <a:pt x="21590" y="481329"/>
                  </a:lnTo>
                  <a:lnTo>
                    <a:pt x="21590" y="482599"/>
                  </a:lnTo>
                  <a:lnTo>
                    <a:pt x="22859" y="482599"/>
                  </a:lnTo>
                  <a:lnTo>
                    <a:pt x="22859" y="483869"/>
                  </a:lnTo>
                  <a:lnTo>
                    <a:pt x="26670" y="483869"/>
                  </a:lnTo>
                  <a:lnTo>
                    <a:pt x="26670" y="477519"/>
                  </a:lnTo>
                  <a:close/>
                </a:path>
                <a:path w="26670" h="485139">
                  <a:moveTo>
                    <a:pt x="26670" y="483869"/>
                  </a:moveTo>
                  <a:lnTo>
                    <a:pt x="25400" y="483869"/>
                  </a:lnTo>
                  <a:lnTo>
                    <a:pt x="25400" y="485139"/>
                  </a:lnTo>
                  <a:lnTo>
                    <a:pt x="26670" y="485139"/>
                  </a:lnTo>
                  <a:lnTo>
                    <a:pt x="26670" y="483869"/>
                  </a:lnTo>
                  <a:close/>
                </a:path>
              </a:pathLst>
            </a:custGeom>
            <a:solidFill>
              <a:srgbClr val="98ACE8"/>
            </a:solidFill>
          </p:spPr>
          <p:txBody>
            <a:bodyPr wrap="square" lIns="0" tIns="0" rIns="0" bIns="0" rtlCol="0"/>
            <a:lstStyle/>
            <a:p>
              <a:endParaRPr/>
            </a:p>
          </p:txBody>
        </p:sp>
        <p:sp>
          <p:nvSpPr>
            <p:cNvPr id="669" name="object 669"/>
            <p:cNvSpPr/>
            <p:nvPr/>
          </p:nvSpPr>
          <p:spPr>
            <a:xfrm>
              <a:off x="507999" y="4512309"/>
              <a:ext cx="25400" cy="469900"/>
            </a:xfrm>
            <a:custGeom>
              <a:avLst/>
              <a:gdLst/>
              <a:ahLst/>
              <a:cxnLst/>
              <a:rect l="l" t="t" r="r" b="b"/>
              <a:pathLst>
                <a:path w="25400" h="469900">
                  <a:moveTo>
                    <a:pt x="7620" y="0"/>
                  </a:moveTo>
                  <a:lnTo>
                    <a:pt x="0" y="0"/>
                  </a:lnTo>
                  <a:lnTo>
                    <a:pt x="0" y="5079"/>
                  </a:lnTo>
                  <a:lnTo>
                    <a:pt x="25400" y="5079"/>
                  </a:lnTo>
                  <a:lnTo>
                    <a:pt x="25400" y="3809"/>
                  </a:lnTo>
                  <a:lnTo>
                    <a:pt x="21590" y="3809"/>
                  </a:lnTo>
                  <a:lnTo>
                    <a:pt x="21590" y="2539"/>
                  </a:lnTo>
                  <a:lnTo>
                    <a:pt x="15240" y="2539"/>
                  </a:lnTo>
                  <a:lnTo>
                    <a:pt x="15240" y="1269"/>
                  </a:lnTo>
                  <a:lnTo>
                    <a:pt x="7620" y="1269"/>
                  </a:lnTo>
                  <a:lnTo>
                    <a:pt x="7620" y="0"/>
                  </a:lnTo>
                  <a:close/>
                </a:path>
                <a:path w="25400" h="469900">
                  <a:moveTo>
                    <a:pt x="25400" y="5080"/>
                  </a:moveTo>
                  <a:lnTo>
                    <a:pt x="0" y="5080"/>
                  </a:lnTo>
                  <a:lnTo>
                    <a:pt x="0" y="11429"/>
                  </a:lnTo>
                  <a:lnTo>
                    <a:pt x="25400" y="11429"/>
                  </a:lnTo>
                  <a:lnTo>
                    <a:pt x="25400" y="5080"/>
                  </a:lnTo>
                  <a:close/>
                </a:path>
                <a:path w="25400" h="469900">
                  <a:moveTo>
                    <a:pt x="25400" y="11430"/>
                  </a:moveTo>
                  <a:lnTo>
                    <a:pt x="0" y="11430"/>
                  </a:lnTo>
                  <a:lnTo>
                    <a:pt x="0" y="17779"/>
                  </a:lnTo>
                  <a:lnTo>
                    <a:pt x="25400" y="17779"/>
                  </a:lnTo>
                  <a:lnTo>
                    <a:pt x="25400" y="11430"/>
                  </a:lnTo>
                  <a:close/>
                </a:path>
                <a:path w="25400" h="469900">
                  <a:moveTo>
                    <a:pt x="25400" y="17780"/>
                  </a:moveTo>
                  <a:lnTo>
                    <a:pt x="0" y="17780"/>
                  </a:lnTo>
                  <a:lnTo>
                    <a:pt x="0" y="24129"/>
                  </a:lnTo>
                  <a:lnTo>
                    <a:pt x="25400" y="24129"/>
                  </a:lnTo>
                  <a:lnTo>
                    <a:pt x="25400" y="17780"/>
                  </a:lnTo>
                  <a:close/>
                </a:path>
                <a:path w="25400" h="469900">
                  <a:moveTo>
                    <a:pt x="25400" y="24130"/>
                  </a:moveTo>
                  <a:lnTo>
                    <a:pt x="0" y="24130"/>
                  </a:lnTo>
                  <a:lnTo>
                    <a:pt x="0" y="30479"/>
                  </a:lnTo>
                  <a:lnTo>
                    <a:pt x="25400" y="30479"/>
                  </a:lnTo>
                  <a:lnTo>
                    <a:pt x="25400" y="24130"/>
                  </a:lnTo>
                  <a:close/>
                </a:path>
                <a:path w="25400" h="469900">
                  <a:moveTo>
                    <a:pt x="25400" y="30480"/>
                  </a:moveTo>
                  <a:lnTo>
                    <a:pt x="0" y="30480"/>
                  </a:lnTo>
                  <a:lnTo>
                    <a:pt x="0" y="36829"/>
                  </a:lnTo>
                  <a:lnTo>
                    <a:pt x="25400" y="36829"/>
                  </a:lnTo>
                  <a:lnTo>
                    <a:pt x="25400" y="30480"/>
                  </a:lnTo>
                  <a:close/>
                </a:path>
                <a:path w="25400" h="469900">
                  <a:moveTo>
                    <a:pt x="25400" y="36830"/>
                  </a:moveTo>
                  <a:lnTo>
                    <a:pt x="0" y="36830"/>
                  </a:lnTo>
                  <a:lnTo>
                    <a:pt x="0" y="43179"/>
                  </a:lnTo>
                  <a:lnTo>
                    <a:pt x="25400" y="43179"/>
                  </a:lnTo>
                  <a:lnTo>
                    <a:pt x="25400" y="36830"/>
                  </a:lnTo>
                  <a:close/>
                </a:path>
                <a:path w="25400" h="469900">
                  <a:moveTo>
                    <a:pt x="25400" y="43180"/>
                  </a:moveTo>
                  <a:lnTo>
                    <a:pt x="0" y="43180"/>
                  </a:lnTo>
                  <a:lnTo>
                    <a:pt x="0" y="55879"/>
                  </a:lnTo>
                  <a:lnTo>
                    <a:pt x="25400" y="55879"/>
                  </a:lnTo>
                  <a:lnTo>
                    <a:pt x="25400" y="43180"/>
                  </a:lnTo>
                  <a:close/>
                </a:path>
                <a:path w="25400" h="469900">
                  <a:moveTo>
                    <a:pt x="25400" y="55880"/>
                  </a:moveTo>
                  <a:lnTo>
                    <a:pt x="0" y="55880"/>
                  </a:lnTo>
                  <a:lnTo>
                    <a:pt x="0" y="62229"/>
                  </a:lnTo>
                  <a:lnTo>
                    <a:pt x="25400" y="62229"/>
                  </a:lnTo>
                  <a:lnTo>
                    <a:pt x="25400" y="55880"/>
                  </a:lnTo>
                  <a:close/>
                </a:path>
                <a:path w="25400" h="469900">
                  <a:moveTo>
                    <a:pt x="25400" y="62230"/>
                  </a:moveTo>
                  <a:lnTo>
                    <a:pt x="0" y="62230"/>
                  </a:lnTo>
                  <a:lnTo>
                    <a:pt x="0" y="68579"/>
                  </a:lnTo>
                  <a:lnTo>
                    <a:pt x="25400" y="68579"/>
                  </a:lnTo>
                  <a:lnTo>
                    <a:pt x="25400" y="62230"/>
                  </a:lnTo>
                  <a:close/>
                </a:path>
                <a:path w="25400" h="469900">
                  <a:moveTo>
                    <a:pt x="25400" y="68580"/>
                  </a:moveTo>
                  <a:lnTo>
                    <a:pt x="0" y="68580"/>
                  </a:lnTo>
                  <a:lnTo>
                    <a:pt x="0" y="74929"/>
                  </a:lnTo>
                  <a:lnTo>
                    <a:pt x="25400" y="74929"/>
                  </a:lnTo>
                  <a:lnTo>
                    <a:pt x="25400" y="68580"/>
                  </a:lnTo>
                  <a:close/>
                </a:path>
                <a:path w="25400" h="469900">
                  <a:moveTo>
                    <a:pt x="25400" y="74930"/>
                  </a:moveTo>
                  <a:lnTo>
                    <a:pt x="0" y="74930"/>
                  </a:lnTo>
                  <a:lnTo>
                    <a:pt x="0" y="81279"/>
                  </a:lnTo>
                  <a:lnTo>
                    <a:pt x="25400" y="81279"/>
                  </a:lnTo>
                  <a:lnTo>
                    <a:pt x="25400" y="74930"/>
                  </a:lnTo>
                  <a:close/>
                </a:path>
                <a:path w="25400" h="469900">
                  <a:moveTo>
                    <a:pt x="25400" y="81280"/>
                  </a:moveTo>
                  <a:lnTo>
                    <a:pt x="0" y="81280"/>
                  </a:lnTo>
                  <a:lnTo>
                    <a:pt x="0" y="87629"/>
                  </a:lnTo>
                  <a:lnTo>
                    <a:pt x="25400" y="87629"/>
                  </a:lnTo>
                  <a:lnTo>
                    <a:pt x="25400" y="81280"/>
                  </a:lnTo>
                  <a:close/>
                </a:path>
                <a:path w="25400" h="469900">
                  <a:moveTo>
                    <a:pt x="25400" y="87630"/>
                  </a:moveTo>
                  <a:lnTo>
                    <a:pt x="0" y="87630"/>
                  </a:lnTo>
                  <a:lnTo>
                    <a:pt x="0" y="93979"/>
                  </a:lnTo>
                  <a:lnTo>
                    <a:pt x="25400" y="93979"/>
                  </a:lnTo>
                  <a:lnTo>
                    <a:pt x="25400" y="87630"/>
                  </a:lnTo>
                  <a:close/>
                </a:path>
                <a:path w="25400" h="469900">
                  <a:moveTo>
                    <a:pt x="25400" y="93980"/>
                  </a:moveTo>
                  <a:lnTo>
                    <a:pt x="0" y="93980"/>
                  </a:lnTo>
                  <a:lnTo>
                    <a:pt x="0" y="100329"/>
                  </a:lnTo>
                  <a:lnTo>
                    <a:pt x="25400" y="100329"/>
                  </a:lnTo>
                  <a:lnTo>
                    <a:pt x="25400" y="93980"/>
                  </a:lnTo>
                  <a:close/>
                </a:path>
                <a:path w="25400" h="469900">
                  <a:moveTo>
                    <a:pt x="25400" y="100330"/>
                  </a:moveTo>
                  <a:lnTo>
                    <a:pt x="0" y="100330"/>
                  </a:lnTo>
                  <a:lnTo>
                    <a:pt x="0" y="106679"/>
                  </a:lnTo>
                  <a:lnTo>
                    <a:pt x="25400" y="106679"/>
                  </a:lnTo>
                  <a:lnTo>
                    <a:pt x="25400" y="100330"/>
                  </a:lnTo>
                  <a:close/>
                </a:path>
                <a:path w="25400" h="469900">
                  <a:moveTo>
                    <a:pt x="25400" y="106680"/>
                  </a:moveTo>
                  <a:lnTo>
                    <a:pt x="0" y="106680"/>
                  </a:lnTo>
                  <a:lnTo>
                    <a:pt x="0" y="113029"/>
                  </a:lnTo>
                  <a:lnTo>
                    <a:pt x="25400" y="113029"/>
                  </a:lnTo>
                  <a:lnTo>
                    <a:pt x="25400" y="106680"/>
                  </a:lnTo>
                  <a:close/>
                </a:path>
                <a:path w="25400" h="469900">
                  <a:moveTo>
                    <a:pt x="25400" y="113030"/>
                  </a:moveTo>
                  <a:lnTo>
                    <a:pt x="0" y="113030"/>
                  </a:lnTo>
                  <a:lnTo>
                    <a:pt x="0" y="119379"/>
                  </a:lnTo>
                  <a:lnTo>
                    <a:pt x="25400" y="119379"/>
                  </a:lnTo>
                  <a:lnTo>
                    <a:pt x="25400" y="113030"/>
                  </a:lnTo>
                  <a:close/>
                </a:path>
                <a:path w="25400" h="469900">
                  <a:moveTo>
                    <a:pt x="25400" y="119380"/>
                  </a:moveTo>
                  <a:lnTo>
                    <a:pt x="0" y="119380"/>
                  </a:lnTo>
                  <a:lnTo>
                    <a:pt x="0" y="132079"/>
                  </a:lnTo>
                  <a:lnTo>
                    <a:pt x="25400" y="132079"/>
                  </a:lnTo>
                  <a:lnTo>
                    <a:pt x="25400" y="119380"/>
                  </a:lnTo>
                  <a:close/>
                </a:path>
                <a:path w="25400" h="469900">
                  <a:moveTo>
                    <a:pt x="25400" y="132080"/>
                  </a:moveTo>
                  <a:lnTo>
                    <a:pt x="0" y="132080"/>
                  </a:lnTo>
                  <a:lnTo>
                    <a:pt x="0" y="138429"/>
                  </a:lnTo>
                  <a:lnTo>
                    <a:pt x="25400" y="138429"/>
                  </a:lnTo>
                  <a:lnTo>
                    <a:pt x="25400" y="132080"/>
                  </a:lnTo>
                  <a:close/>
                </a:path>
                <a:path w="25400" h="469900">
                  <a:moveTo>
                    <a:pt x="25400" y="138430"/>
                  </a:moveTo>
                  <a:lnTo>
                    <a:pt x="0" y="138430"/>
                  </a:lnTo>
                  <a:lnTo>
                    <a:pt x="0" y="144779"/>
                  </a:lnTo>
                  <a:lnTo>
                    <a:pt x="25400" y="144779"/>
                  </a:lnTo>
                  <a:lnTo>
                    <a:pt x="25400" y="138430"/>
                  </a:lnTo>
                  <a:close/>
                </a:path>
                <a:path w="25400" h="469900">
                  <a:moveTo>
                    <a:pt x="25400" y="144780"/>
                  </a:moveTo>
                  <a:lnTo>
                    <a:pt x="0" y="144780"/>
                  </a:lnTo>
                  <a:lnTo>
                    <a:pt x="0" y="151129"/>
                  </a:lnTo>
                  <a:lnTo>
                    <a:pt x="25400" y="151129"/>
                  </a:lnTo>
                  <a:lnTo>
                    <a:pt x="25400" y="144780"/>
                  </a:lnTo>
                  <a:close/>
                </a:path>
                <a:path w="25400" h="469900">
                  <a:moveTo>
                    <a:pt x="25400" y="151130"/>
                  </a:moveTo>
                  <a:lnTo>
                    <a:pt x="0" y="151130"/>
                  </a:lnTo>
                  <a:lnTo>
                    <a:pt x="0" y="157479"/>
                  </a:lnTo>
                  <a:lnTo>
                    <a:pt x="25400" y="157479"/>
                  </a:lnTo>
                  <a:lnTo>
                    <a:pt x="25400" y="151130"/>
                  </a:lnTo>
                  <a:close/>
                </a:path>
                <a:path w="25400" h="469900">
                  <a:moveTo>
                    <a:pt x="25400" y="157480"/>
                  </a:moveTo>
                  <a:lnTo>
                    <a:pt x="0" y="157480"/>
                  </a:lnTo>
                  <a:lnTo>
                    <a:pt x="0" y="176529"/>
                  </a:lnTo>
                  <a:lnTo>
                    <a:pt x="25400" y="176529"/>
                  </a:lnTo>
                  <a:lnTo>
                    <a:pt x="25400" y="157480"/>
                  </a:lnTo>
                  <a:close/>
                </a:path>
                <a:path w="25400" h="469900">
                  <a:moveTo>
                    <a:pt x="25400" y="176530"/>
                  </a:moveTo>
                  <a:lnTo>
                    <a:pt x="0" y="176530"/>
                  </a:lnTo>
                  <a:lnTo>
                    <a:pt x="0" y="182879"/>
                  </a:lnTo>
                  <a:lnTo>
                    <a:pt x="25400" y="182879"/>
                  </a:lnTo>
                  <a:lnTo>
                    <a:pt x="25400" y="176530"/>
                  </a:lnTo>
                  <a:close/>
                </a:path>
                <a:path w="25400" h="469900">
                  <a:moveTo>
                    <a:pt x="25400" y="182880"/>
                  </a:moveTo>
                  <a:lnTo>
                    <a:pt x="0" y="182880"/>
                  </a:lnTo>
                  <a:lnTo>
                    <a:pt x="0" y="195579"/>
                  </a:lnTo>
                  <a:lnTo>
                    <a:pt x="25400" y="195579"/>
                  </a:lnTo>
                  <a:lnTo>
                    <a:pt x="25400" y="182880"/>
                  </a:lnTo>
                  <a:close/>
                </a:path>
                <a:path w="25400" h="469900">
                  <a:moveTo>
                    <a:pt x="25400" y="195580"/>
                  </a:moveTo>
                  <a:lnTo>
                    <a:pt x="0" y="195580"/>
                  </a:lnTo>
                  <a:lnTo>
                    <a:pt x="0" y="201929"/>
                  </a:lnTo>
                  <a:lnTo>
                    <a:pt x="25400" y="201929"/>
                  </a:lnTo>
                  <a:lnTo>
                    <a:pt x="25400" y="195580"/>
                  </a:lnTo>
                  <a:close/>
                </a:path>
                <a:path w="25400" h="469900">
                  <a:moveTo>
                    <a:pt x="25400" y="201930"/>
                  </a:moveTo>
                  <a:lnTo>
                    <a:pt x="0" y="201930"/>
                  </a:lnTo>
                  <a:lnTo>
                    <a:pt x="0" y="220979"/>
                  </a:lnTo>
                  <a:lnTo>
                    <a:pt x="25400" y="220979"/>
                  </a:lnTo>
                  <a:lnTo>
                    <a:pt x="25400" y="201930"/>
                  </a:lnTo>
                  <a:close/>
                </a:path>
                <a:path w="25400" h="469900">
                  <a:moveTo>
                    <a:pt x="25400" y="220980"/>
                  </a:moveTo>
                  <a:lnTo>
                    <a:pt x="0" y="220980"/>
                  </a:lnTo>
                  <a:lnTo>
                    <a:pt x="0" y="227329"/>
                  </a:lnTo>
                  <a:lnTo>
                    <a:pt x="25400" y="227329"/>
                  </a:lnTo>
                  <a:lnTo>
                    <a:pt x="25400" y="220980"/>
                  </a:lnTo>
                  <a:close/>
                </a:path>
                <a:path w="25400" h="469900">
                  <a:moveTo>
                    <a:pt x="25400" y="227330"/>
                  </a:moveTo>
                  <a:lnTo>
                    <a:pt x="0" y="227330"/>
                  </a:lnTo>
                  <a:lnTo>
                    <a:pt x="0" y="233679"/>
                  </a:lnTo>
                  <a:lnTo>
                    <a:pt x="25400" y="233679"/>
                  </a:lnTo>
                  <a:lnTo>
                    <a:pt x="25400" y="227330"/>
                  </a:lnTo>
                  <a:close/>
                </a:path>
                <a:path w="25400" h="469900">
                  <a:moveTo>
                    <a:pt x="25400" y="233680"/>
                  </a:moveTo>
                  <a:lnTo>
                    <a:pt x="0" y="233680"/>
                  </a:lnTo>
                  <a:lnTo>
                    <a:pt x="0" y="240029"/>
                  </a:lnTo>
                  <a:lnTo>
                    <a:pt x="25400" y="240029"/>
                  </a:lnTo>
                  <a:lnTo>
                    <a:pt x="25400" y="233680"/>
                  </a:lnTo>
                  <a:close/>
                </a:path>
                <a:path w="25400" h="469900">
                  <a:moveTo>
                    <a:pt x="25400" y="240030"/>
                  </a:moveTo>
                  <a:lnTo>
                    <a:pt x="0" y="240030"/>
                  </a:lnTo>
                  <a:lnTo>
                    <a:pt x="0" y="246379"/>
                  </a:lnTo>
                  <a:lnTo>
                    <a:pt x="25400" y="246379"/>
                  </a:lnTo>
                  <a:lnTo>
                    <a:pt x="25400" y="240030"/>
                  </a:lnTo>
                  <a:close/>
                </a:path>
                <a:path w="25400" h="469900">
                  <a:moveTo>
                    <a:pt x="25400" y="246380"/>
                  </a:moveTo>
                  <a:lnTo>
                    <a:pt x="0" y="246380"/>
                  </a:lnTo>
                  <a:lnTo>
                    <a:pt x="0" y="252729"/>
                  </a:lnTo>
                  <a:lnTo>
                    <a:pt x="25400" y="252729"/>
                  </a:lnTo>
                  <a:lnTo>
                    <a:pt x="25400" y="246380"/>
                  </a:lnTo>
                  <a:close/>
                </a:path>
                <a:path w="25400" h="469900">
                  <a:moveTo>
                    <a:pt x="25400" y="252730"/>
                  </a:moveTo>
                  <a:lnTo>
                    <a:pt x="0" y="252730"/>
                  </a:lnTo>
                  <a:lnTo>
                    <a:pt x="0" y="259079"/>
                  </a:lnTo>
                  <a:lnTo>
                    <a:pt x="25400" y="259079"/>
                  </a:lnTo>
                  <a:lnTo>
                    <a:pt x="25400" y="252730"/>
                  </a:lnTo>
                  <a:close/>
                </a:path>
                <a:path w="25400" h="469900">
                  <a:moveTo>
                    <a:pt x="25400" y="259080"/>
                  </a:moveTo>
                  <a:lnTo>
                    <a:pt x="0" y="259080"/>
                  </a:lnTo>
                  <a:lnTo>
                    <a:pt x="0" y="271779"/>
                  </a:lnTo>
                  <a:lnTo>
                    <a:pt x="25400" y="271779"/>
                  </a:lnTo>
                  <a:lnTo>
                    <a:pt x="25400" y="259080"/>
                  </a:lnTo>
                  <a:close/>
                </a:path>
                <a:path w="25400" h="469900">
                  <a:moveTo>
                    <a:pt x="25400" y="271780"/>
                  </a:moveTo>
                  <a:lnTo>
                    <a:pt x="0" y="271780"/>
                  </a:lnTo>
                  <a:lnTo>
                    <a:pt x="0" y="278129"/>
                  </a:lnTo>
                  <a:lnTo>
                    <a:pt x="25400" y="278129"/>
                  </a:lnTo>
                  <a:lnTo>
                    <a:pt x="25400" y="271780"/>
                  </a:lnTo>
                  <a:close/>
                </a:path>
                <a:path w="25400" h="469900">
                  <a:moveTo>
                    <a:pt x="25400" y="278130"/>
                  </a:moveTo>
                  <a:lnTo>
                    <a:pt x="0" y="278130"/>
                  </a:lnTo>
                  <a:lnTo>
                    <a:pt x="0" y="284479"/>
                  </a:lnTo>
                  <a:lnTo>
                    <a:pt x="25400" y="284479"/>
                  </a:lnTo>
                  <a:lnTo>
                    <a:pt x="25400" y="278130"/>
                  </a:lnTo>
                  <a:close/>
                </a:path>
                <a:path w="25400" h="469900">
                  <a:moveTo>
                    <a:pt x="25400" y="284480"/>
                  </a:moveTo>
                  <a:lnTo>
                    <a:pt x="0" y="284480"/>
                  </a:lnTo>
                  <a:lnTo>
                    <a:pt x="0" y="290829"/>
                  </a:lnTo>
                  <a:lnTo>
                    <a:pt x="25400" y="290829"/>
                  </a:lnTo>
                  <a:lnTo>
                    <a:pt x="25400" y="284480"/>
                  </a:lnTo>
                  <a:close/>
                </a:path>
                <a:path w="25400" h="469900">
                  <a:moveTo>
                    <a:pt x="25400" y="290830"/>
                  </a:moveTo>
                  <a:lnTo>
                    <a:pt x="0" y="290830"/>
                  </a:lnTo>
                  <a:lnTo>
                    <a:pt x="0" y="297179"/>
                  </a:lnTo>
                  <a:lnTo>
                    <a:pt x="25400" y="297179"/>
                  </a:lnTo>
                  <a:lnTo>
                    <a:pt x="25400" y="290830"/>
                  </a:lnTo>
                  <a:close/>
                </a:path>
                <a:path w="25400" h="469900">
                  <a:moveTo>
                    <a:pt x="25400" y="297180"/>
                  </a:moveTo>
                  <a:lnTo>
                    <a:pt x="0" y="297180"/>
                  </a:lnTo>
                  <a:lnTo>
                    <a:pt x="0" y="303529"/>
                  </a:lnTo>
                  <a:lnTo>
                    <a:pt x="25400" y="303529"/>
                  </a:lnTo>
                  <a:lnTo>
                    <a:pt x="25400" y="297180"/>
                  </a:lnTo>
                  <a:close/>
                </a:path>
                <a:path w="25400" h="469900">
                  <a:moveTo>
                    <a:pt x="25400" y="303530"/>
                  </a:moveTo>
                  <a:lnTo>
                    <a:pt x="0" y="303530"/>
                  </a:lnTo>
                  <a:lnTo>
                    <a:pt x="0" y="309879"/>
                  </a:lnTo>
                  <a:lnTo>
                    <a:pt x="25400" y="309879"/>
                  </a:lnTo>
                  <a:lnTo>
                    <a:pt x="25400" y="303530"/>
                  </a:lnTo>
                  <a:close/>
                </a:path>
                <a:path w="25400" h="469900">
                  <a:moveTo>
                    <a:pt x="25400" y="309880"/>
                  </a:moveTo>
                  <a:lnTo>
                    <a:pt x="0" y="309880"/>
                  </a:lnTo>
                  <a:lnTo>
                    <a:pt x="0" y="316229"/>
                  </a:lnTo>
                  <a:lnTo>
                    <a:pt x="25400" y="316229"/>
                  </a:lnTo>
                  <a:lnTo>
                    <a:pt x="25400" y="309880"/>
                  </a:lnTo>
                  <a:close/>
                </a:path>
                <a:path w="25400" h="469900">
                  <a:moveTo>
                    <a:pt x="25400" y="316230"/>
                  </a:moveTo>
                  <a:lnTo>
                    <a:pt x="0" y="316230"/>
                  </a:lnTo>
                  <a:lnTo>
                    <a:pt x="0" y="322579"/>
                  </a:lnTo>
                  <a:lnTo>
                    <a:pt x="25400" y="322579"/>
                  </a:lnTo>
                  <a:lnTo>
                    <a:pt x="25400" y="316230"/>
                  </a:lnTo>
                  <a:close/>
                </a:path>
                <a:path w="25400" h="469900">
                  <a:moveTo>
                    <a:pt x="25400" y="322580"/>
                  </a:moveTo>
                  <a:lnTo>
                    <a:pt x="0" y="322580"/>
                  </a:lnTo>
                  <a:lnTo>
                    <a:pt x="0" y="328929"/>
                  </a:lnTo>
                  <a:lnTo>
                    <a:pt x="25400" y="328929"/>
                  </a:lnTo>
                  <a:lnTo>
                    <a:pt x="25400" y="322580"/>
                  </a:lnTo>
                  <a:close/>
                </a:path>
                <a:path w="25400" h="469900">
                  <a:moveTo>
                    <a:pt x="25400" y="328930"/>
                  </a:moveTo>
                  <a:lnTo>
                    <a:pt x="0" y="328930"/>
                  </a:lnTo>
                  <a:lnTo>
                    <a:pt x="0" y="341629"/>
                  </a:lnTo>
                  <a:lnTo>
                    <a:pt x="25400" y="341629"/>
                  </a:lnTo>
                  <a:lnTo>
                    <a:pt x="25400" y="328930"/>
                  </a:lnTo>
                  <a:close/>
                </a:path>
                <a:path w="25400" h="469900">
                  <a:moveTo>
                    <a:pt x="25400" y="341630"/>
                  </a:moveTo>
                  <a:lnTo>
                    <a:pt x="0" y="341630"/>
                  </a:lnTo>
                  <a:lnTo>
                    <a:pt x="0" y="347979"/>
                  </a:lnTo>
                  <a:lnTo>
                    <a:pt x="25400" y="347979"/>
                  </a:lnTo>
                  <a:lnTo>
                    <a:pt x="25400" y="341630"/>
                  </a:lnTo>
                  <a:close/>
                </a:path>
                <a:path w="25400" h="469900">
                  <a:moveTo>
                    <a:pt x="25400" y="347980"/>
                  </a:moveTo>
                  <a:lnTo>
                    <a:pt x="0" y="347980"/>
                  </a:lnTo>
                  <a:lnTo>
                    <a:pt x="0" y="354329"/>
                  </a:lnTo>
                  <a:lnTo>
                    <a:pt x="25400" y="354329"/>
                  </a:lnTo>
                  <a:lnTo>
                    <a:pt x="25400" y="347980"/>
                  </a:lnTo>
                  <a:close/>
                </a:path>
                <a:path w="25400" h="469900">
                  <a:moveTo>
                    <a:pt x="25400" y="354330"/>
                  </a:moveTo>
                  <a:lnTo>
                    <a:pt x="0" y="354330"/>
                  </a:lnTo>
                  <a:lnTo>
                    <a:pt x="0" y="360679"/>
                  </a:lnTo>
                  <a:lnTo>
                    <a:pt x="25400" y="360679"/>
                  </a:lnTo>
                  <a:lnTo>
                    <a:pt x="25400" y="354330"/>
                  </a:lnTo>
                  <a:close/>
                </a:path>
                <a:path w="25400" h="469900">
                  <a:moveTo>
                    <a:pt x="25400" y="360680"/>
                  </a:moveTo>
                  <a:lnTo>
                    <a:pt x="0" y="360680"/>
                  </a:lnTo>
                  <a:lnTo>
                    <a:pt x="0" y="367029"/>
                  </a:lnTo>
                  <a:lnTo>
                    <a:pt x="25400" y="367029"/>
                  </a:lnTo>
                  <a:lnTo>
                    <a:pt x="25400" y="360680"/>
                  </a:lnTo>
                  <a:close/>
                </a:path>
                <a:path w="25400" h="469900">
                  <a:moveTo>
                    <a:pt x="25400" y="367030"/>
                  </a:moveTo>
                  <a:lnTo>
                    <a:pt x="0" y="367030"/>
                  </a:lnTo>
                  <a:lnTo>
                    <a:pt x="0" y="373379"/>
                  </a:lnTo>
                  <a:lnTo>
                    <a:pt x="25400" y="373379"/>
                  </a:lnTo>
                  <a:lnTo>
                    <a:pt x="25400" y="367030"/>
                  </a:lnTo>
                  <a:close/>
                </a:path>
                <a:path w="25400" h="469900">
                  <a:moveTo>
                    <a:pt x="25400" y="373380"/>
                  </a:moveTo>
                  <a:lnTo>
                    <a:pt x="0" y="373380"/>
                  </a:lnTo>
                  <a:lnTo>
                    <a:pt x="0" y="379729"/>
                  </a:lnTo>
                  <a:lnTo>
                    <a:pt x="25400" y="379729"/>
                  </a:lnTo>
                  <a:lnTo>
                    <a:pt x="25400" y="373380"/>
                  </a:lnTo>
                  <a:close/>
                </a:path>
                <a:path w="25400" h="469900">
                  <a:moveTo>
                    <a:pt x="25400" y="379730"/>
                  </a:moveTo>
                  <a:lnTo>
                    <a:pt x="0" y="379730"/>
                  </a:lnTo>
                  <a:lnTo>
                    <a:pt x="0" y="386079"/>
                  </a:lnTo>
                  <a:lnTo>
                    <a:pt x="25400" y="386079"/>
                  </a:lnTo>
                  <a:lnTo>
                    <a:pt x="25400" y="379730"/>
                  </a:lnTo>
                  <a:close/>
                </a:path>
                <a:path w="25400" h="469900">
                  <a:moveTo>
                    <a:pt x="25400" y="386080"/>
                  </a:moveTo>
                  <a:lnTo>
                    <a:pt x="0" y="386080"/>
                  </a:lnTo>
                  <a:lnTo>
                    <a:pt x="0" y="392429"/>
                  </a:lnTo>
                  <a:lnTo>
                    <a:pt x="25400" y="392429"/>
                  </a:lnTo>
                  <a:lnTo>
                    <a:pt x="25400" y="386080"/>
                  </a:lnTo>
                  <a:close/>
                </a:path>
                <a:path w="25400" h="469900">
                  <a:moveTo>
                    <a:pt x="25400" y="392430"/>
                  </a:moveTo>
                  <a:lnTo>
                    <a:pt x="0" y="392430"/>
                  </a:lnTo>
                  <a:lnTo>
                    <a:pt x="0" y="398779"/>
                  </a:lnTo>
                  <a:lnTo>
                    <a:pt x="25400" y="398779"/>
                  </a:lnTo>
                  <a:lnTo>
                    <a:pt x="25400" y="392430"/>
                  </a:lnTo>
                  <a:close/>
                </a:path>
                <a:path w="25400" h="469900">
                  <a:moveTo>
                    <a:pt x="25400" y="398780"/>
                  </a:moveTo>
                  <a:lnTo>
                    <a:pt x="0" y="398780"/>
                  </a:lnTo>
                  <a:lnTo>
                    <a:pt x="0" y="405129"/>
                  </a:lnTo>
                  <a:lnTo>
                    <a:pt x="25400" y="405129"/>
                  </a:lnTo>
                  <a:lnTo>
                    <a:pt x="25400" y="398780"/>
                  </a:lnTo>
                  <a:close/>
                </a:path>
                <a:path w="25400" h="469900">
                  <a:moveTo>
                    <a:pt x="25400" y="405130"/>
                  </a:moveTo>
                  <a:lnTo>
                    <a:pt x="0" y="405130"/>
                  </a:lnTo>
                  <a:lnTo>
                    <a:pt x="0" y="411479"/>
                  </a:lnTo>
                  <a:lnTo>
                    <a:pt x="25400" y="411479"/>
                  </a:lnTo>
                  <a:lnTo>
                    <a:pt x="25400" y="405130"/>
                  </a:lnTo>
                  <a:close/>
                </a:path>
                <a:path w="25400" h="469900">
                  <a:moveTo>
                    <a:pt x="25400" y="411480"/>
                  </a:moveTo>
                  <a:lnTo>
                    <a:pt x="0" y="411480"/>
                  </a:lnTo>
                  <a:lnTo>
                    <a:pt x="0" y="417829"/>
                  </a:lnTo>
                  <a:lnTo>
                    <a:pt x="25400" y="417829"/>
                  </a:lnTo>
                  <a:lnTo>
                    <a:pt x="25400" y="411480"/>
                  </a:lnTo>
                  <a:close/>
                </a:path>
                <a:path w="25400" h="469900">
                  <a:moveTo>
                    <a:pt x="25400" y="417830"/>
                  </a:moveTo>
                  <a:lnTo>
                    <a:pt x="0" y="417830"/>
                  </a:lnTo>
                  <a:lnTo>
                    <a:pt x="0" y="424179"/>
                  </a:lnTo>
                  <a:lnTo>
                    <a:pt x="25400" y="424179"/>
                  </a:lnTo>
                  <a:lnTo>
                    <a:pt x="25400" y="417830"/>
                  </a:lnTo>
                  <a:close/>
                </a:path>
                <a:path w="25400" h="469900">
                  <a:moveTo>
                    <a:pt x="25400" y="424180"/>
                  </a:moveTo>
                  <a:lnTo>
                    <a:pt x="0" y="424180"/>
                  </a:lnTo>
                  <a:lnTo>
                    <a:pt x="0" y="430529"/>
                  </a:lnTo>
                  <a:lnTo>
                    <a:pt x="25400" y="430529"/>
                  </a:lnTo>
                  <a:lnTo>
                    <a:pt x="25400" y="424180"/>
                  </a:lnTo>
                  <a:close/>
                </a:path>
                <a:path w="25400" h="469900">
                  <a:moveTo>
                    <a:pt x="25400" y="430530"/>
                  </a:moveTo>
                  <a:lnTo>
                    <a:pt x="0" y="430530"/>
                  </a:lnTo>
                  <a:lnTo>
                    <a:pt x="0" y="436879"/>
                  </a:lnTo>
                  <a:lnTo>
                    <a:pt x="25400" y="436879"/>
                  </a:lnTo>
                  <a:lnTo>
                    <a:pt x="25400" y="430530"/>
                  </a:lnTo>
                  <a:close/>
                </a:path>
                <a:path w="25400" h="469900">
                  <a:moveTo>
                    <a:pt x="25400" y="436880"/>
                  </a:moveTo>
                  <a:lnTo>
                    <a:pt x="0" y="436880"/>
                  </a:lnTo>
                  <a:lnTo>
                    <a:pt x="0" y="443229"/>
                  </a:lnTo>
                  <a:lnTo>
                    <a:pt x="25400" y="443229"/>
                  </a:lnTo>
                  <a:lnTo>
                    <a:pt x="25400" y="436880"/>
                  </a:lnTo>
                  <a:close/>
                </a:path>
                <a:path w="25400" h="469900">
                  <a:moveTo>
                    <a:pt x="25400" y="443230"/>
                  </a:moveTo>
                  <a:lnTo>
                    <a:pt x="0" y="443230"/>
                  </a:lnTo>
                  <a:lnTo>
                    <a:pt x="0" y="449579"/>
                  </a:lnTo>
                  <a:lnTo>
                    <a:pt x="25400" y="449579"/>
                  </a:lnTo>
                  <a:lnTo>
                    <a:pt x="25400" y="443230"/>
                  </a:lnTo>
                  <a:close/>
                </a:path>
                <a:path w="25400" h="469900">
                  <a:moveTo>
                    <a:pt x="25400" y="449580"/>
                  </a:moveTo>
                  <a:lnTo>
                    <a:pt x="0" y="449580"/>
                  </a:lnTo>
                  <a:lnTo>
                    <a:pt x="0" y="452120"/>
                  </a:lnTo>
                  <a:lnTo>
                    <a:pt x="1270" y="452120"/>
                  </a:lnTo>
                  <a:lnTo>
                    <a:pt x="1270" y="453389"/>
                  </a:lnTo>
                  <a:lnTo>
                    <a:pt x="2540" y="453389"/>
                  </a:lnTo>
                  <a:lnTo>
                    <a:pt x="2540" y="454659"/>
                  </a:lnTo>
                  <a:lnTo>
                    <a:pt x="3809" y="454659"/>
                  </a:lnTo>
                  <a:lnTo>
                    <a:pt x="3809" y="455929"/>
                  </a:lnTo>
                  <a:lnTo>
                    <a:pt x="25400" y="455929"/>
                  </a:lnTo>
                  <a:lnTo>
                    <a:pt x="25400" y="449580"/>
                  </a:lnTo>
                  <a:close/>
                </a:path>
                <a:path w="25400" h="469900">
                  <a:moveTo>
                    <a:pt x="25400" y="455930"/>
                  </a:moveTo>
                  <a:lnTo>
                    <a:pt x="6350" y="455930"/>
                  </a:lnTo>
                  <a:lnTo>
                    <a:pt x="6350" y="457200"/>
                  </a:lnTo>
                  <a:lnTo>
                    <a:pt x="7620" y="457200"/>
                  </a:lnTo>
                  <a:lnTo>
                    <a:pt x="7620" y="458469"/>
                  </a:lnTo>
                  <a:lnTo>
                    <a:pt x="10159" y="458469"/>
                  </a:lnTo>
                  <a:lnTo>
                    <a:pt x="10159" y="459739"/>
                  </a:lnTo>
                  <a:lnTo>
                    <a:pt x="11429" y="459739"/>
                  </a:lnTo>
                  <a:lnTo>
                    <a:pt x="11429" y="461009"/>
                  </a:lnTo>
                  <a:lnTo>
                    <a:pt x="12700" y="461009"/>
                  </a:lnTo>
                  <a:lnTo>
                    <a:pt x="12700" y="462279"/>
                  </a:lnTo>
                  <a:lnTo>
                    <a:pt x="25400" y="462279"/>
                  </a:lnTo>
                  <a:lnTo>
                    <a:pt x="25400" y="455930"/>
                  </a:lnTo>
                  <a:close/>
                </a:path>
                <a:path w="25400" h="469900">
                  <a:moveTo>
                    <a:pt x="25400" y="462280"/>
                  </a:moveTo>
                  <a:lnTo>
                    <a:pt x="15240" y="462280"/>
                  </a:lnTo>
                  <a:lnTo>
                    <a:pt x="15240" y="463550"/>
                  </a:lnTo>
                  <a:lnTo>
                    <a:pt x="16509" y="463550"/>
                  </a:lnTo>
                  <a:lnTo>
                    <a:pt x="16509" y="464819"/>
                  </a:lnTo>
                  <a:lnTo>
                    <a:pt x="19050" y="464819"/>
                  </a:lnTo>
                  <a:lnTo>
                    <a:pt x="19050" y="466089"/>
                  </a:lnTo>
                  <a:lnTo>
                    <a:pt x="20320" y="466089"/>
                  </a:lnTo>
                  <a:lnTo>
                    <a:pt x="20320" y="467359"/>
                  </a:lnTo>
                  <a:lnTo>
                    <a:pt x="21590" y="467359"/>
                  </a:lnTo>
                  <a:lnTo>
                    <a:pt x="21590" y="468629"/>
                  </a:lnTo>
                  <a:lnTo>
                    <a:pt x="25400" y="468629"/>
                  </a:lnTo>
                  <a:lnTo>
                    <a:pt x="25400" y="462280"/>
                  </a:lnTo>
                  <a:close/>
                </a:path>
                <a:path w="25400" h="469900">
                  <a:moveTo>
                    <a:pt x="25400" y="468630"/>
                  </a:moveTo>
                  <a:lnTo>
                    <a:pt x="24129" y="468630"/>
                  </a:lnTo>
                  <a:lnTo>
                    <a:pt x="24129" y="469900"/>
                  </a:lnTo>
                  <a:lnTo>
                    <a:pt x="25400" y="469900"/>
                  </a:lnTo>
                  <a:lnTo>
                    <a:pt x="25400" y="468630"/>
                  </a:lnTo>
                  <a:close/>
                </a:path>
              </a:pathLst>
            </a:custGeom>
            <a:solidFill>
              <a:srgbClr val="99ADE8"/>
            </a:solidFill>
          </p:spPr>
          <p:txBody>
            <a:bodyPr wrap="square" lIns="0" tIns="0" rIns="0" bIns="0" rtlCol="0"/>
            <a:lstStyle/>
            <a:p>
              <a:endParaRPr/>
            </a:p>
          </p:txBody>
        </p:sp>
        <p:sp>
          <p:nvSpPr>
            <p:cNvPr id="670" name="object 670"/>
            <p:cNvSpPr/>
            <p:nvPr/>
          </p:nvSpPr>
          <p:spPr>
            <a:xfrm>
              <a:off x="482599" y="4507229"/>
              <a:ext cx="25400" cy="457200"/>
            </a:xfrm>
            <a:custGeom>
              <a:avLst/>
              <a:gdLst/>
              <a:ahLst/>
              <a:cxnLst/>
              <a:rect l="l" t="t" r="r" b="b"/>
              <a:pathLst>
                <a:path w="25400" h="457200">
                  <a:moveTo>
                    <a:pt x="3810" y="0"/>
                  </a:moveTo>
                  <a:lnTo>
                    <a:pt x="0" y="0"/>
                  </a:lnTo>
                  <a:lnTo>
                    <a:pt x="0" y="3810"/>
                  </a:lnTo>
                  <a:lnTo>
                    <a:pt x="19050" y="3810"/>
                  </a:lnTo>
                  <a:lnTo>
                    <a:pt x="19050" y="2540"/>
                  </a:lnTo>
                  <a:lnTo>
                    <a:pt x="11429" y="2540"/>
                  </a:lnTo>
                  <a:lnTo>
                    <a:pt x="11429" y="1270"/>
                  </a:lnTo>
                  <a:lnTo>
                    <a:pt x="3810" y="1270"/>
                  </a:lnTo>
                  <a:lnTo>
                    <a:pt x="3810" y="0"/>
                  </a:lnTo>
                  <a:close/>
                </a:path>
                <a:path w="25400" h="457200">
                  <a:moveTo>
                    <a:pt x="25400" y="3810"/>
                  </a:moveTo>
                  <a:lnTo>
                    <a:pt x="0" y="3810"/>
                  </a:lnTo>
                  <a:lnTo>
                    <a:pt x="0" y="10160"/>
                  </a:lnTo>
                  <a:lnTo>
                    <a:pt x="25400" y="10160"/>
                  </a:lnTo>
                  <a:lnTo>
                    <a:pt x="25400" y="3810"/>
                  </a:lnTo>
                  <a:close/>
                </a:path>
                <a:path w="25400" h="457200">
                  <a:moveTo>
                    <a:pt x="25400" y="10160"/>
                  </a:moveTo>
                  <a:lnTo>
                    <a:pt x="0" y="10160"/>
                  </a:lnTo>
                  <a:lnTo>
                    <a:pt x="0" y="16510"/>
                  </a:lnTo>
                  <a:lnTo>
                    <a:pt x="25400" y="16510"/>
                  </a:lnTo>
                  <a:lnTo>
                    <a:pt x="25400" y="10160"/>
                  </a:lnTo>
                  <a:close/>
                </a:path>
                <a:path w="25400" h="457200">
                  <a:moveTo>
                    <a:pt x="25400" y="16510"/>
                  </a:moveTo>
                  <a:lnTo>
                    <a:pt x="0" y="16510"/>
                  </a:lnTo>
                  <a:lnTo>
                    <a:pt x="0" y="22860"/>
                  </a:lnTo>
                  <a:lnTo>
                    <a:pt x="25400" y="22860"/>
                  </a:lnTo>
                  <a:lnTo>
                    <a:pt x="25400" y="16510"/>
                  </a:lnTo>
                  <a:close/>
                </a:path>
                <a:path w="25400" h="457200">
                  <a:moveTo>
                    <a:pt x="25400" y="22860"/>
                  </a:moveTo>
                  <a:lnTo>
                    <a:pt x="0" y="22860"/>
                  </a:lnTo>
                  <a:lnTo>
                    <a:pt x="0" y="29210"/>
                  </a:lnTo>
                  <a:lnTo>
                    <a:pt x="25400" y="29210"/>
                  </a:lnTo>
                  <a:lnTo>
                    <a:pt x="25400" y="22860"/>
                  </a:lnTo>
                  <a:close/>
                </a:path>
                <a:path w="25400" h="457200">
                  <a:moveTo>
                    <a:pt x="25400" y="29210"/>
                  </a:moveTo>
                  <a:lnTo>
                    <a:pt x="0" y="29210"/>
                  </a:lnTo>
                  <a:lnTo>
                    <a:pt x="0" y="35560"/>
                  </a:lnTo>
                  <a:lnTo>
                    <a:pt x="25400" y="35560"/>
                  </a:lnTo>
                  <a:lnTo>
                    <a:pt x="25400" y="29210"/>
                  </a:lnTo>
                  <a:close/>
                </a:path>
                <a:path w="25400" h="457200">
                  <a:moveTo>
                    <a:pt x="25400" y="35560"/>
                  </a:moveTo>
                  <a:lnTo>
                    <a:pt x="0" y="35560"/>
                  </a:lnTo>
                  <a:lnTo>
                    <a:pt x="0" y="41910"/>
                  </a:lnTo>
                  <a:lnTo>
                    <a:pt x="25400" y="41910"/>
                  </a:lnTo>
                  <a:lnTo>
                    <a:pt x="25400" y="35560"/>
                  </a:lnTo>
                  <a:close/>
                </a:path>
                <a:path w="25400" h="457200">
                  <a:moveTo>
                    <a:pt x="25400" y="41910"/>
                  </a:moveTo>
                  <a:lnTo>
                    <a:pt x="0" y="41910"/>
                  </a:lnTo>
                  <a:lnTo>
                    <a:pt x="0" y="48260"/>
                  </a:lnTo>
                  <a:lnTo>
                    <a:pt x="25400" y="48260"/>
                  </a:lnTo>
                  <a:lnTo>
                    <a:pt x="25400" y="41910"/>
                  </a:lnTo>
                  <a:close/>
                </a:path>
                <a:path w="25400" h="457200">
                  <a:moveTo>
                    <a:pt x="25400" y="48260"/>
                  </a:moveTo>
                  <a:lnTo>
                    <a:pt x="0" y="48260"/>
                  </a:lnTo>
                  <a:lnTo>
                    <a:pt x="0" y="60960"/>
                  </a:lnTo>
                  <a:lnTo>
                    <a:pt x="25400" y="60960"/>
                  </a:lnTo>
                  <a:lnTo>
                    <a:pt x="25400" y="48260"/>
                  </a:lnTo>
                  <a:close/>
                </a:path>
                <a:path w="25400" h="457200">
                  <a:moveTo>
                    <a:pt x="25400" y="60960"/>
                  </a:moveTo>
                  <a:lnTo>
                    <a:pt x="0" y="60960"/>
                  </a:lnTo>
                  <a:lnTo>
                    <a:pt x="0" y="67310"/>
                  </a:lnTo>
                  <a:lnTo>
                    <a:pt x="25400" y="67310"/>
                  </a:lnTo>
                  <a:lnTo>
                    <a:pt x="25400" y="60960"/>
                  </a:lnTo>
                  <a:close/>
                </a:path>
                <a:path w="25400" h="457200">
                  <a:moveTo>
                    <a:pt x="25400" y="67310"/>
                  </a:moveTo>
                  <a:lnTo>
                    <a:pt x="0" y="67310"/>
                  </a:lnTo>
                  <a:lnTo>
                    <a:pt x="0" y="73660"/>
                  </a:lnTo>
                  <a:lnTo>
                    <a:pt x="25400" y="73660"/>
                  </a:lnTo>
                  <a:lnTo>
                    <a:pt x="25400" y="67310"/>
                  </a:lnTo>
                  <a:close/>
                </a:path>
                <a:path w="25400" h="457200">
                  <a:moveTo>
                    <a:pt x="25400" y="73660"/>
                  </a:moveTo>
                  <a:lnTo>
                    <a:pt x="0" y="73660"/>
                  </a:lnTo>
                  <a:lnTo>
                    <a:pt x="0" y="80010"/>
                  </a:lnTo>
                  <a:lnTo>
                    <a:pt x="25400" y="80010"/>
                  </a:lnTo>
                  <a:lnTo>
                    <a:pt x="25400" y="73660"/>
                  </a:lnTo>
                  <a:close/>
                </a:path>
                <a:path w="25400" h="457200">
                  <a:moveTo>
                    <a:pt x="25400" y="80010"/>
                  </a:moveTo>
                  <a:lnTo>
                    <a:pt x="0" y="80010"/>
                  </a:lnTo>
                  <a:lnTo>
                    <a:pt x="0" y="86360"/>
                  </a:lnTo>
                  <a:lnTo>
                    <a:pt x="25400" y="86360"/>
                  </a:lnTo>
                  <a:lnTo>
                    <a:pt x="25400" y="80010"/>
                  </a:lnTo>
                  <a:close/>
                </a:path>
                <a:path w="25400" h="457200">
                  <a:moveTo>
                    <a:pt x="25400" y="86360"/>
                  </a:moveTo>
                  <a:lnTo>
                    <a:pt x="0" y="86360"/>
                  </a:lnTo>
                  <a:lnTo>
                    <a:pt x="0" y="92710"/>
                  </a:lnTo>
                  <a:lnTo>
                    <a:pt x="25400" y="92710"/>
                  </a:lnTo>
                  <a:lnTo>
                    <a:pt x="25400" y="86360"/>
                  </a:lnTo>
                  <a:close/>
                </a:path>
                <a:path w="25400" h="457200">
                  <a:moveTo>
                    <a:pt x="25400" y="92710"/>
                  </a:moveTo>
                  <a:lnTo>
                    <a:pt x="0" y="92710"/>
                  </a:lnTo>
                  <a:lnTo>
                    <a:pt x="0" y="99060"/>
                  </a:lnTo>
                  <a:lnTo>
                    <a:pt x="25400" y="99060"/>
                  </a:lnTo>
                  <a:lnTo>
                    <a:pt x="25400" y="92710"/>
                  </a:lnTo>
                  <a:close/>
                </a:path>
                <a:path w="25400" h="457200">
                  <a:moveTo>
                    <a:pt x="25400" y="99060"/>
                  </a:moveTo>
                  <a:lnTo>
                    <a:pt x="0" y="99060"/>
                  </a:lnTo>
                  <a:lnTo>
                    <a:pt x="0" y="105410"/>
                  </a:lnTo>
                  <a:lnTo>
                    <a:pt x="25400" y="105410"/>
                  </a:lnTo>
                  <a:lnTo>
                    <a:pt x="25400" y="99060"/>
                  </a:lnTo>
                  <a:close/>
                </a:path>
                <a:path w="25400" h="457200">
                  <a:moveTo>
                    <a:pt x="25400" y="105410"/>
                  </a:moveTo>
                  <a:lnTo>
                    <a:pt x="0" y="105410"/>
                  </a:lnTo>
                  <a:lnTo>
                    <a:pt x="0" y="111760"/>
                  </a:lnTo>
                  <a:lnTo>
                    <a:pt x="25400" y="111760"/>
                  </a:lnTo>
                  <a:lnTo>
                    <a:pt x="25400" y="105410"/>
                  </a:lnTo>
                  <a:close/>
                </a:path>
                <a:path w="25400" h="457200">
                  <a:moveTo>
                    <a:pt x="25400" y="111760"/>
                  </a:moveTo>
                  <a:lnTo>
                    <a:pt x="0" y="111760"/>
                  </a:lnTo>
                  <a:lnTo>
                    <a:pt x="0" y="118110"/>
                  </a:lnTo>
                  <a:lnTo>
                    <a:pt x="25400" y="118110"/>
                  </a:lnTo>
                  <a:lnTo>
                    <a:pt x="25400" y="111760"/>
                  </a:lnTo>
                  <a:close/>
                </a:path>
                <a:path w="25400" h="457200">
                  <a:moveTo>
                    <a:pt x="25400" y="118110"/>
                  </a:moveTo>
                  <a:lnTo>
                    <a:pt x="0" y="118110"/>
                  </a:lnTo>
                  <a:lnTo>
                    <a:pt x="0" y="124460"/>
                  </a:lnTo>
                  <a:lnTo>
                    <a:pt x="25400" y="124460"/>
                  </a:lnTo>
                  <a:lnTo>
                    <a:pt x="25400" y="118110"/>
                  </a:lnTo>
                  <a:close/>
                </a:path>
                <a:path w="25400" h="457200">
                  <a:moveTo>
                    <a:pt x="25400" y="124460"/>
                  </a:moveTo>
                  <a:lnTo>
                    <a:pt x="0" y="124460"/>
                  </a:lnTo>
                  <a:lnTo>
                    <a:pt x="0" y="137160"/>
                  </a:lnTo>
                  <a:lnTo>
                    <a:pt x="25400" y="137160"/>
                  </a:lnTo>
                  <a:lnTo>
                    <a:pt x="25400" y="124460"/>
                  </a:lnTo>
                  <a:close/>
                </a:path>
                <a:path w="25400" h="457200">
                  <a:moveTo>
                    <a:pt x="25400" y="137160"/>
                  </a:moveTo>
                  <a:lnTo>
                    <a:pt x="0" y="137160"/>
                  </a:lnTo>
                  <a:lnTo>
                    <a:pt x="0" y="143510"/>
                  </a:lnTo>
                  <a:lnTo>
                    <a:pt x="25400" y="143510"/>
                  </a:lnTo>
                  <a:lnTo>
                    <a:pt x="25400" y="137160"/>
                  </a:lnTo>
                  <a:close/>
                </a:path>
                <a:path w="25400" h="457200">
                  <a:moveTo>
                    <a:pt x="25400" y="143510"/>
                  </a:moveTo>
                  <a:lnTo>
                    <a:pt x="0" y="143510"/>
                  </a:lnTo>
                  <a:lnTo>
                    <a:pt x="0" y="149860"/>
                  </a:lnTo>
                  <a:lnTo>
                    <a:pt x="25400" y="149860"/>
                  </a:lnTo>
                  <a:lnTo>
                    <a:pt x="25400" y="143510"/>
                  </a:lnTo>
                  <a:close/>
                </a:path>
                <a:path w="25400" h="457200">
                  <a:moveTo>
                    <a:pt x="25400" y="149860"/>
                  </a:moveTo>
                  <a:lnTo>
                    <a:pt x="0" y="149860"/>
                  </a:lnTo>
                  <a:lnTo>
                    <a:pt x="0" y="156210"/>
                  </a:lnTo>
                  <a:lnTo>
                    <a:pt x="25400" y="156210"/>
                  </a:lnTo>
                  <a:lnTo>
                    <a:pt x="25400" y="149860"/>
                  </a:lnTo>
                  <a:close/>
                </a:path>
                <a:path w="25400" h="457200">
                  <a:moveTo>
                    <a:pt x="25400" y="156210"/>
                  </a:moveTo>
                  <a:lnTo>
                    <a:pt x="0" y="156210"/>
                  </a:lnTo>
                  <a:lnTo>
                    <a:pt x="0" y="162560"/>
                  </a:lnTo>
                  <a:lnTo>
                    <a:pt x="25400" y="162560"/>
                  </a:lnTo>
                  <a:lnTo>
                    <a:pt x="25400" y="156210"/>
                  </a:lnTo>
                  <a:close/>
                </a:path>
                <a:path w="25400" h="457200">
                  <a:moveTo>
                    <a:pt x="25400" y="162560"/>
                  </a:moveTo>
                  <a:lnTo>
                    <a:pt x="0" y="162560"/>
                  </a:lnTo>
                  <a:lnTo>
                    <a:pt x="0" y="181610"/>
                  </a:lnTo>
                  <a:lnTo>
                    <a:pt x="25400" y="181610"/>
                  </a:lnTo>
                  <a:lnTo>
                    <a:pt x="25400" y="162560"/>
                  </a:lnTo>
                  <a:close/>
                </a:path>
                <a:path w="25400" h="457200">
                  <a:moveTo>
                    <a:pt x="25400" y="181610"/>
                  </a:moveTo>
                  <a:lnTo>
                    <a:pt x="0" y="181610"/>
                  </a:lnTo>
                  <a:lnTo>
                    <a:pt x="0" y="187960"/>
                  </a:lnTo>
                  <a:lnTo>
                    <a:pt x="25400" y="187960"/>
                  </a:lnTo>
                  <a:lnTo>
                    <a:pt x="25400" y="181610"/>
                  </a:lnTo>
                  <a:close/>
                </a:path>
                <a:path w="25400" h="457200">
                  <a:moveTo>
                    <a:pt x="25400" y="187960"/>
                  </a:moveTo>
                  <a:lnTo>
                    <a:pt x="0" y="187960"/>
                  </a:lnTo>
                  <a:lnTo>
                    <a:pt x="0" y="200660"/>
                  </a:lnTo>
                  <a:lnTo>
                    <a:pt x="25400" y="200660"/>
                  </a:lnTo>
                  <a:lnTo>
                    <a:pt x="25400" y="187960"/>
                  </a:lnTo>
                  <a:close/>
                </a:path>
                <a:path w="25400" h="457200">
                  <a:moveTo>
                    <a:pt x="25400" y="200660"/>
                  </a:moveTo>
                  <a:lnTo>
                    <a:pt x="0" y="200660"/>
                  </a:lnTo>
                  <a:lnTo>
                    <a:pt x="0" y="207010"/>
                  </a:lnTo>
                  <a:lnTo>
                    <a:pt x="25400" y="207010"/>
                  </a:lnTo>
                  <a:lnTo>
                    <a:pt x="25400" y="200660"/>
                  </a:lnTo>
                  <a:close/>
                </a:path>
                <a:path w="25400" h="457200">
                  <a:moveTo>
                    <a:pt x="25400" y="207010"/>
                  </a:moveTo>
                  <a:lnTo>
                    <a:pt x="0" y="207010"/>
                  </a:lnTo>
                  <a:lnTo>
                    <a:pt x="0" y="226060"/>
                  </a:lnTo>
                  <a:lnTo>
                    <a:pt x="25400" y="226060"/>
                  </a:lnTo>
                  <a:lnTo>
                    <a:pt x="25400" y="207010"/>
                  </a:lnTo>
                  <a:close/>
                </a:path>
                <a:path w="25400" h="457200">
                  <a:moveTo>
                    <a:pt x="25400" y="226060"/>
                  </a:moveTo>
                  <a:lnTo>
                    <a:pt x="0" y="226060"/>
                  </a:lnTo>
                  <a:lnTo>
                    <a:pt x="0" y="232410"/>
                  </a:lnTo>
                  <a:lnTo>
                    <a:pt x="25400" y="232410"/>
                  </a:lnTo>
                  <a:lnTo>
                    <a:pt x="25400" y="226060"/>
                  </a:lnTo>
                  <a:close/>
                </a:path>
                <a:path w="25400" h="457200">
                  <a:moveTo>
                    <a:pt x="25400" y="232410"/>
                  </a:moveTo>
                  <a:lnTo>
                    <a:pt x="0" y="232410"/>
                  </a:lnTo>
                  <a:lnTo>
                    <a:pt x="0" y="238760"/>
                  </a:lnTo>
                  <a:lnTo>
                    <a:pt x="25400" y="238760"/>
                  </a:lnTo>
                  <a:lnTo>
                    <a:pt x="25400" y="232410"/>
                  </a:lnTo>
                  <a:close/>
                </a:path>
                <a:path w="25400" h="457200">
                  <a:moveTo>
                    <a:pt x="25400" y="238760"/>
                  </a:moveTo>
                  <a:lnTo>
                    <a:pt x="0" y="238760"/>
                  </a:lnTo>
                  <a:lnTo>
                    <a:pt x="0" y="245110"/>
                  </a:lnTo>
                  <a:lnTo>
                    <a:pt x="25400" y="245110"/>
                  </a:lnTo>
                  <a:lnTo>
                    <a:pt x="25400" y="238760"/>
                  </a:lnTo>
                  <a:close/>
                </a:path>
                <a:path w="25400" h="457200">
                  <a:moveTo>
                    <a:pt x="25400" y="245110"/>
                  </a:moveTo>
                  <a:lnTo>
                    <a:pt x="0" y="245110"/>
                  </a:lnTo>
                  <a:lnTo>
                    <a:pt x="0" y="251460"/>
                  </a:lnTo>
                  <a:lnTo>
                    <a:pt x="25400" y="251460"/>
                  </a:lnTo>
                  <a:lnTo>
                    <a:pt x="25400" y="245110"/>
                  </a:lnTo>
                  <a:close/>
                </a:path>
                <a:path w="25400" h="457200">
                  <a:moveTo>
                    <a:pt x="25400" y="251460"/>
                  </a:moveTo>
                  <a:lnTo>
                    <a:pt x="0" y="251460"/>
                  </a:lnTo>
                  <a:lnTo>
                    <a:pt x="0" y="257810"/>
                  </a:lnTo>
                  <a:lnTo>
                    <a:pt x="25400" y="257810"/>
                  </a:lnTo>
                  <a:lnTo>
                    <a:pt x="25400" y="251460"/>
                  </a:lnTo>
                  <a:close/>
                </a:path>
                <a:path w="25400" h="457200">
                  <a:moveTo>
                    <a:pt x="25400" y="257810"/>
                  </a:moveTo>
                  <a:lnTo>
                    <a:pt x="0" y="257810"/>
                  </a:lnTo>
                  <a:lnTo>
                    <a:pt x="0" y="264160"/>
                  </a:lnTo>
                  <a:lnTo>
                    <a:pt x="25400" y="264160"/>
                  </a:lnTo>
                  <a:lnTo>
                    <a:pt x="25400" y="257810"/>
                  </a:lnTo>
                  <a:close/>
                </a:path>
                <a:path w="25400" h="457200">
                  <a:moveTo>
                    <a:pt x="25400" y="264160"/>
                  </a:moveTo>
                  <a:lnTo>
                    <a:pt x="0" y="264160"/>
                  </a:lnTo>
                  <a:lnTo>
                    <a:pt x="0" y="276860"/>
                  </a:lnTo>
                  <a:lnTo>
                    <a:pt x="25400" y="276860"/>
                  </a:lnTo>
                  <a:lnTo>
                    <a:pt x="25400" y="264160"/>
                  </a:lnTo>
                  <a:close/>
                </a:path>
                <a:path w="25400" h="457200">
                  <a:moveTo>
                    <a:pt x="25400" y="276860"/>
                  </a:moveTo>
                  <a:lnTo>
                    <a:pt x="0" y="276860"/>
                  </a:lnTo>
                  <a:lnTo>
                    <a:pt x="0" y="283210"/>
                  </a:lnTo>
                  <a:lnTo>
                    <a:pt x="25400" y="283210"/>
                  </a:lnTo>
                  <a:lnTo>
                    <a:pt x="25400" y="276860"/>
                  </a:lnTo>
                  <a:close/>
                </a:path>
                <a:path w="25400" h="457200">
                  <a:moveTo>
                    <a:pt x="25400" y="283210"/>
                  </a:moveTo>
                  <a:lnTo>
                    <a:pt x="0" y="283210"/>
                  </a:lnTo>
                  <a:lnTo>
                    <a:pt x="0" y="289560"/>
                  </a:lnTo>
                  <a:lnTo>
                    <a:pt x="25400" y="289560"/>
                  </a:lnTo>
                  <a:lnTo>
                    <a:pt x="25400" y="283210"/>
                  </a:lnTo>
                  <a:close/>
                </a:path>
                <a:path w="25400" h="457200">
                  <a:moveTo>
                    <a:pt x="25400" y="289560"/>
                  </a:moveTo>
                  <a:lnTo>
                    <a:pt x="0" y="289560"/>
                  </a:lnTo>
                  <a:lnTo>
                    <a:pt x="0" y="295910"/>
                  </a:lnTo>
                  <a:lnTo>
                    <a:pt x="25400" y="295910"/>
                  </a:lnTo>
                  <a:lnTo>
                    <a:pt x="25400" y="289560"/>
                  </a:lnTo>
                  <a:close/>
                </a:path>
                <a:path w="25400" h="457200">
                  <a:moveTo>
                    <a:pt x="25400" y="295910"/>
                  </a:moveTo>
                  <a:lnTo>
                    <a:pt x="0" y="295910"/>
                  </a:lnTo>
                  <a:lnTo>
                    <a:pt x="0" y="302260"/>
                  </a:lnTo>
                  <a:lnTo>
                    <a:pt x="25400" y="302260"/>
                  </a:lnTo>
                  <a:lnTo>
                    <a:pt x="25400" y="295910"/>
                  </a:lnTo>
                  <a:close/>
                </a:path>
                <a:path w="25400" h="457200">
                  <a:moveTo>
                    <a:pt x="25400" y="302260"/>
                  </a:moveTo>
                  <a:lnTo>
                    <a:pt x="0" y="302260"/>
                  </a:lnTo>
                  <a:lnTo>
                    <a:pt x="0" y="308610"/>
                  </a:lnTo>
                  <a:lnTo>
                    <a:pt x="25400" y="308610"/>
                  </a:lnTo>
                  <a:lnTo>
                    <a:pt x="25400" y="302260"/>
                  </a:lnTo>
                  <a:close/>
                </a:path>
                <a:path w="25400" h="457200">
                  <a:moveTo>
                    <a:pt x="25400" y="308610"/>
                  </a:moveTo>
                  <a:lnTo>
                    <a:pt x="0" y="308610"/>
                  </a:lnTo>
                  <a:lnTo>
                    <a:pt x="0" y="314960"/>
                  </a:lnTo>
                  <a:lnTo>
                    <a:pt x="25400" y="314960"/>
                  </a:lnTo>
                  <a:lnTo>
                    <a:pt x="25400" y="308610"/>
                  </a:lnTo>
                  <a:close/>
                </a:path>
                <a:path w="25400" h="457200">
                  <a:moveTo>
                    <a:pt x="25400" y="314960"/>
                  </a:moveTo>
                  <a:lnTo>
                    <a:pt x="0" y="314960"/>
                  </a:lnTo>
                  <a:lnTo>
                    <a:pt x="0" y="321310"/>
                  </a:lnTo>
                  <a:lnTo>
                    <a:pt x="25400" y="321310"/>
                  </a:lnTo>
                  <a:lnTo>
                    <a:pt x="25400" y="314960"/>
                  </a:lnTo>
                  <a:close/>
                </a:path>
                <a:path w="25400" h="457200">
                  <a:moveTo>
                    <a:pt x="25400" y="321310"/>
                  </a:moveTo>
                  <a:lnTo>
                    <a:pt x="0" y="321310"/>
                  </a:lnTo>
                  <a:lnTo>
                    <a:pt x="0" y="327660"/>
                  </a:lnTo>
                  <a:lnTo>
                    <a:pt x="25400" y="327660"/>
                  </a:lnTo>
                  <a:lnTo>
                    <a:pt x="25400" y="321310"/>
                  </a:lnTo>
                  <a:close/>
                </a:path>
                <a:path w="25400" h="457200">
                  <a:moveTo>
                    <a:pt x="25400" y="327660"/>
                  </a:moveTo>
                  <a:lnTo>
                    <a:pt x="0" y="327660"/>
                  </a:lnTo>
                  <a:lnTo>
                    <a:pt x="0" y="334010"/>
                  </a:lnTo>
                  <a:lnTo>
                    <a:pt x="25400" y="334010"/>
                  </a:lnTo>
                  <a:lnTo>
                    <a:pt x="25400" y="327660"/>
                  </a:lnTo>
                  <a:close/>
                </a:path>
                <a:path w="25400" h="457200">
                  <a:moveTo>
                    <a:pt x="25400" y="334010"/>
                  </a:moveTo>
                  <a:lnTo>
                    <a:pt x="0" y="334010"/>
                  </a:lnTo>
                  <a:lnTo>
                    <a:pt x="0" y="346710"/>
                  </a:lnTo>
                  <a:lnTo>
                    <a:pt x="25400" y="346710"/>
                  </a:lnTo>
                  <a:lnTo>
                    <a:pt x="25400" y="334010"/>
                  </a:lnTo>
                  <a:close/>
                </a:path>
                <a:path w="25400" h="457200">
                  <a:moveTo>
                    <a:pt x="25400" y="346710"/>
                  </a:moveTo>
                  <a:lnTo>
                    <a:pt x="0" y="346710"/>
                  </a:lnTo>
                  <a:lnTo>
                    <a:pt x="0" y="353060"/>
                  </a:lnTo>
                  <a:lnTo>
                    <a:pt x="25400" y="353060"/>
                  </a:lnTo>
                  <a:lnTo>
                    <a:pt x="25400" y="346710"/>
                  </a:lnTo>
                  <a:close/>
                </a:path>
                <a:path w="25400" h="457200">
                  <a:moveTo>
                    <a:pt x="25400" y="353060"/>
                  </a:moveTo>
                  <a:lnTo>
                    <a:pt x="0" y="353060"/>
                  </a:lnTo>
                  <a:lnTo>
                    <a:pt x="0" y="359410"/>
                  </a:lnTo>
                  <a:lnTo>
                    <a:pt x="25400" y="359410"/>
                  </a:lnTo>
                  <a:lnTo>
                    <a:pt x="25400" y="353060"/>
                  </a:lnTo>
                  <a:close/>
                </a:path>
                <a:path w="25400" h="457200">
                  <a:moveTo>
                    <a:pt x="25400" y="359410"/>
                  </a:moveTo>
                  <a:lnTo>
                    <a:pt x="0" y="359410"/>
                  </a:lnTo>
                  <a:lnTo>
                    <a:pt x="0" y="365760"/>
                  </a:lnTo>
                  <a:lnTo>
                    <a:pt x="25400" y="365760"/>
                  </a:lnTo>
                  <a:lnTo>
                    <a:pt x="25400" y="359410"/>
                  </a:lnTo>
                  <a:close/>
                </a:path>
                <a:path w="25400" h="457200">
                  <a:moveTo>
                    <a:pt x="25400" y="365760"/>
                  </a:moveTo>
                  <a:lnTo>
                    <a:pt x="0" y="365760"/>
                  </a:lnTo>
                  <a:lnTo>
                    <a:pt x="0" y="372110"/>
                  </a:lnTo>
                  <a:lnTo>
                    <a:pt x="25400" y="372110"/>
                  </a:lnTo>
                  <a:lnTo>
                    <a:pt x="25400" y="365760"/>
                  </a:lnTo>
                  <a:close/>
                </a:path>
                <a:path w="25400" h="457200">
                  <a:moveTo>
                    <a:pt x="25400" y="372110"/>
                  </a:moveTo>
                  <a:lnTo>
                    <a:pt x="0" y="372110"/>
                  </a:lnTo>
                  <a:lnTo>
                    <a:pt x="0" y="378460"/>
                  </a:lnTo>
                  <a:lnTo>
                    <a:pt x="25400" y="378460"/>
                  </a:lnTo>
                  <a:lnTo>
                    <a:pt x="25400" y="372110"/>
                  </a:lnTo>
                  <a:close/>
                </a:path>
                <a:path w="25400" h="457200">
                  <a:moveTo>
                    <a:pt x="25400" y="378460"/>
                  </a:moveTo>
                  <a:lnTo>
                    <a:pt x="0" y="378460"/>
                  </a:lnTo>
                  <a:lnTo>
                    <a:pt x="0" y="384810"/>
                  </a:lnTo>
                  <a:lnTo>
                    <a:pt x="25400" y="384810"/>
                  </a:lnTo>
                  <a:lnTo>
                    <a:pt x="25400" y="378460"/>
                  </a:lnTo>
                  <a:close/>
                </a:path>
                <a:path w="25400" h="457200">
                  <a:moveTo>
                    <a:pt x="25400" y="384810"/>
                  </a:moveTo>
                  <a:lnTo>
                    <a:pt x="0" y="384810"/>
                  </a:lnTo>
                  <a:lnTo>
                    <a:pt x="0" y="391160"/>
                  </a:lnTo>
                  <a:lnTo>
                    <a:pt x="25400" y="391160"/>
                  </a:lnTo>
                  <a:lnTo>
                    <a:pt x="25400" y="384810"/>
                  </a:lnTo>
                  <a:close/>
                </a:path>
                <a:path w="25400" h="457200">
                  <a:moveTo>
                    <a:pt x="25400" y="391160"/>
                  </a:moveTo>
                  <a:lnTo>
                    <a:pt x="0" y="391160"/>
                  </a:lnTo>
                  <a:lnTo>
                    <a:pt x="0" y="397510"/>
                  </a:lnTo>
                  <a:lnTo>
                    <a:pt x="25400" y="397510"/>
                  </a:lnTo>
                  <a:lnTo>
                    <a:pt x="25400" y="391160"/>
                  </a:lnTo>
                  <a:close/>
                </a:path>
                <a:path w="25400" h="457200">
                  <a:moveTo>
                    <a:pt x="25400" y="397510"/>
                  </a:moveTo>
                  <a:lnTo>
                    <a:pt x="0" y="397510"/>
                  </a:lnTo>
                  <a:lnTo>
                    <a:pt x="0" y="403860"/>
                  </a:lnTo>
                  <a:lnTo>
                    <a:pt x="25400" y="403860"/>
                  </a:lnTo>
                  <a:lnTo>
                    <a:pt x="25400" y="397510"/>
                  </a:lnTo>
                  <a:close/>
                </a:path>
                <a:path w="25400" h="457200">
                  <a:moveTo>
                    <a:pt x="25400" y="403860"/>
                  </a:moveTo>
                  <a:lnTo>
                    <a:pt x="0" y="403860"/>
                  </a:lnTo>
                  <a:lnTo>
                    <a:pt x="0" y="410210"/>
                  </a:lnTo>
                  <a:lnTo>
                    <a:pt x="25400" y="410210"/>
                  </a:lnTo>
                  <a:lnTo>
                    <a:pt x="25400" y="403860"/>
                  </a:lnTo>
                  <a:close/>
                </a:path>
                <a:path w="25400" h="457200">
                  <a:moveTo>
                    <a:pt x="25400" y="410210"/>
                  </a:moveTo>
                  <a:lnTo>
                    <a:pt x="0" y="410210"/>
                  </a:lnTo>
                  <a:lnTo>
                    <a:pt x="0" y="416560"/>
                  </a:lnTo>
                  <a:lnTo>
                    <a:pt x="25400" y="416560"/>
                  </a:lnTo>
                  <a:lnTo>
                    <a:pt x="25400" y="410210"/>
                  </a:lnTo>
                  <a:close/>
                </a:path>
                <a:path w="25400" h="457200">
                  <a:moveTo>
                    <a:pt x="25400" y="416560"/>
                  </a:moveTo>
                  <a:lnTo>
                    <a:pt x="0" y="416560"/>
                  </a:lnTo>
                  <a:lnTo>
                    <a:pt x="0" y="422910"/>
                  </a:lnTo>
                  <a:lnTo>
                    <a:pt x="25400" y="422910"/>
                  </a:lnTo>
                  <a:lnTo>
                    <a:pt x="25400" y="416560"/>
                  </a:lnTo>
                  <a:close/>
                </a:path>
                <a:path w="25400" h="457200">
                  <a:moveTo>
                    <a:pt x="25400" y="422910"/>
                  </a:moveTo>
                  <a:lnTo>
                    <a:pt x="0" y="422910"/>
                  </a:lnTo>
                  <a:lnTo>
                    <a:pt x="0" y="429260"/>
                  </a:lnTo>
                  <a:lnTo>
                    <a:pt x="25400" y="429260"/>
                  </a:lnTo>
                  <a:lnTo>
                    <a:pt x="25400" y="422910"/>
                  </a:lnTo>
                  <a:close/>
                </a:path>
                <a:path w="25400" h="457200">
                  <a:moveTo>
                    <a:pt x="25400" y="429260"/>
                  </a:moveTo>
                  <a:lnTo>
                    <a:pt x="0" y="429260"/>
                  </a:lnTo>
                  <a:lnTo>
                    <a:pt x="0" y="435610"/>
                  </a:lnTo>
                  <a:lnTo>
                    <a:pt x="25400" y="435610"/>
                  </a:lnTo>
                  <a:lnTo>
                    <a:pt x="25400" y="429260"/>
                  </a:lnTo>
                  <a:close/>
                </a:path>
                <a:path w="25400" h="457200">
                  <a:moveTo>
                    <a:pt x="25400" y="435610"/>
                  </a:moveTo>
                  <a:lnTo>
                    <a:pt x="0" y="435610"/>
                  </a:lnTo>
                  <a:lnTo>
                    <a:pt x="0" y="439420"/>
                  </a:lnTo>
                  <a:lnTo>
                    <a:pt x="1270" y="439420"/>
                  </a:lnTo>
                  <a:lnTo>
                    <a:pt x="1270" y="440690"/>
                  </a:lnTo>
                  <a:lnTo>
                    <a:pt x="3809" y="440690"/>
                  </a:lnTo>
                  <a:lnTo>
                    <a:pt x="3809" y="441960"/>
                  </a:lnTo>
                  <a:lnTo>
                    <a:pt x="25400" y="441960"/>
                  </a:lnTo>
                  <a:lnTo>
                    <a:pt x="25400" y="435610"/>
                  </a:lnTo>
                  <a:close/>
                </a:path>
                <a:path w="25400" h="457200">
                  <a:moveTo>
                    <a:pt x="25400" y="441960"/>
                  </a:moveTo>
                  <a:lnTo>
                    <a:pt x="5079" y="441960"/>
                  </a:lnTo>
                  <a:lnTo>
                    <a:pt x="5079" y="443230"/>
                  </a:lnTo>
                  <a:lnTo>
                    <a:pt x="6350" y="443230"/>
                  </a:lnTo>
                  <a:lnTo>
                    <a:pt x="6350" y="444500"/>
                  </a:lnTo>
                  <a:lnTo>
                    <a:pt x="8890" y="444500"/>
                  </a:lnTo>
                  <a:lnTo>
                    <a:pt x="8890" y="445770"/>
                  </a:lnTo>
                  <a:lnTo>
                    <a:pt x="10159" y="445770"/>
                  </a:lnTo>
                  <a:lnTo>
                    <a:pt x="10159" y="447040"/>
                  </a:lnTo>
                  <a:lnTo>
                    <a:pt x="12700" y="447040"/>
                  </a:lnTo>
                  <a:lnTo>
                    <a:pt x="12700" y="448310"/>
                  </a:lnTo>
                  <a:lnTo>
                    <a:pt x="25400" y="448310"/>
                  </a:lnTo>
                  <a:lnTo>
                    <a:pt x="25400" y="441960"/>
                  </a:lnTo>
                  <a:close/>
                </a:path>
                <a:path w="25400" h="457200">
                  <a:moveTo>
                    <a:pt x="25400" y="448310"/>
                  </a:moveTo>
                  <a:lnTo>
                    <a:pt x="13970" y="448310"/>
                  </a:lnTo>
                  <a:lnTo>
                    <a:pt x="13970" y="449580"/>
                  </a:lnTo>
                  <a:lnTo>
                    <a:pt x="15240" y="449580"/>
                  </a:lnTo>
                  <a:lnTo>
                    <a:pt x="15240" y="450850"/>
                  </a:lnTo>
                  <a:lnTo>
                    <a:pt x="17779" y="450850"/>
                  </a:lnTo>
                  <a:lnTo>
                    <a:pt x="17779" y="452120"/>
                  </a:lnTo>
                  <a:lnTo>
                    <a:pt x="19050" y="452120"/>
                  </a:lnTo>
                  <a:lnTo>
                    <a:pt x="19050" y="453390"/>
                  </a:lnTo>
                  <a:lnTo>
                    <a:pt x="21590" y="453390"/>
                  </a:lnTo>
                  <a:lnTo>
                    <a:pt x="21590" y="454660"/>
                  </a:lnTo>
                  <a:lnTo>
                    <a:pt x="25400" y="454660"/>
                  </a:lnTo>
                  <a:lnTo>
                    <a:pt x="25400" y="448310"/>
                  </a:lnTo>
                  <a:close/>
                </a:path>
                <a:path w="25400" h="457200">
                  <a:moveTo>
                    <a:pt x="25400" y="454660"/>
                  </a:moveTo>
                  <a:lnTo>
                    <a:pt x="22859" y="454660"/>
                  </a:lnTo>
                  <a:lnTo>
                    <a:pt x="22859" y="455930"/>
                  </a:lnTo>
                  <a:lnTo>
                    <a:pt x="24129" y="455930"/>
                  </a:lnTo>
                  <a:lnTo>
                    <a:pt x="24129" y="457200"/>
                  </a:lnTo>
                  <a:lnTo>
                    <a:pt x="25400" y="457200"/>
                  </a:lnTo>
                  <a:lnTo>
                    <a:pt x="25400" y="454660"/>
                  </a:lnTo>
                  <a:close/>
                </a:path>
              </a:pathLst>
            </a:custGeom>
            <a:solidFill>
              <a:srgbClr val="9AAEE8"/>
            </a:solidFill>
          </p:spPr>
          <p:txBody>
            <a:bodyPr wrap="square" lIns="0" tIns="0" rIns="0" bIns="0" rtlCol="0"/>
            <a:lstStyle/>
            <a:p>
              <a:endParaRPr/>
            </a:p>
          </p:txBody>
        </p:sp>
        <p:sp>
          <p:nvSpPr>
            <p:cNvPr id="671" name="object 671"/>
            <p:cNvSpPr/>
            <p:nvPr/>
          </p:nvSpPr>
          <p:spPr>
            <a:xfrm>
              <a:off x="455929" y="4502150"/>
              <a:ext cx="26670" cy="443230"/>
            </a:xfrm>
            <a:custGeom>
              <a:avLst/>
              <a:gdLst/>
              <a:ahLst/>
              <a:cxnLst/>
              <a:rect l="l" t="t" r="r" b="b"/>
              <a:pathLst>
                <a:path w="26670" h="443229">
                  <a:moveTo>
                    <a:pt x="1270" y="0"/>
                  </a:moveTo>
                  <a:lnTo>
                    <a:pt x="0" y="0"/>
                  </a:lnTo>
                  <a:lnTo>
                    <a:pt x="0" y="2539"/>
                  </a:lnTo>
                  <a:lnTo>
                    <a:pt x="8890" y="2539"/>
                  </a:lnTo>
                  <a:lnTo>
                    <a:pt x="8890" y="1270"/>
                  </a:lnTo>
                  <a:lnTo>
                    <a:pt x="1270" y="1270"/>
                  </a:lnTo>
                  <a:lnTo>
                    <a:pt x="1270" y="0"/>
                  </a:lnTo>
                  <a:close/>
                </a:path>
                <a:path w="26670" h="443229">
                  <a:moveTo>
                    <a:pt x="16510" y="2540"/>
                  </a:moveTo>
                  <a:lnTo>
                    <a:pt x="0" y="2540"/>
                  </a:lnTo>
                  <a:lnTo>
                    <a:pt x="0" y="8889"/>
                  </a:lnTo>
                  <a:lnTo>
                    <a:pt x="26670" y="8889"/>
                  </a:lnTo>
                  <a:lnTo>
                    <a:pt x="26670" y="5080"/>
                  </a:lnTo>
                  <a:lnTo>
                    <a:pt x="24130" y="5080"/>
                  </a:lnTo>
                  <a:lnTo>
                    <a:pt x="24130" y="3810"/>
                  </a:lnTo>
                  <a:lnTo>
                    <a:pt x="16510" y="3810"/>
                  </a:lnTo>
                  <a:lnTo>
                    <a:pt x="16510" y="2540"/>
                  </a:lnTo>
                  <a:close/>
                </a:path>
                <a:path w="26670" h="443229">
                  <a:moveTo>
                    <a:pt x="26670" y="8890"/>
                  </a:moveTo>
                  <a:lnTo>
                    <a:pt x="0" y="8890"/>
                  </a:lnTo>
                  <a:lnTo>
                    <a:pt x="0" y="15239"/>
                  </a:lnTo>
                  <a:lnTo>
                    <a:pt x="26670" y="15239"/>
                  </a:lnTo>
                  <a:lnTo>
                    <a:pt x="26670" y="8890"/>
                  </a:lnTo>
                  <a:close/>
                </a:path>
                <a:path w="26670" h="443229">
                  <a:moveTo>
                    <a:pt x="26670" y="15240"/>
                  </a:moveTo>
                  <a:lnTo>
                    <a:pt x="0" y="15240"/>
                  </a:lnTo>
                  <a:lnTo>
                    <a:pt x="0" y="21589"/>
                  </a:lnTo>
                  <a:lnTo>
                    <a:pt x="26670" y="21589"/>
                  </a:lnTo>
                  <a:lnTo>
                    <a:pt x="26670" y="15240"/>
                  </a:lnTo>
                  <a:close/>
                </a:path>
                <a:path w="26670" h="443229">
                  <a:moveTo>
                    <a:pt x="26670" y="21590"/>
                  </a:moveTo>
                  <a:lnTo>
                    <a:pt x="0" y="21590"/>
                  </a:lnTo>
                  <a:lnTo>
                    <a:pt x="0" y="27939"/>
                  </a:lnTo>
                  <a:lnTo>
                    <a:pt x="26670" y="27939"/>
                  </a:lnTo>
                  <a:lnTo>
                    <a:pt x="26670" y="21590"/>
                  </a:lnTo>
                  <a:close/>
                </a:path>
                <a:path w="26670" h="443229">
                  <a:moveTo>
                    <a:pt x="26670" y="27940"/>
                  </a:moveTo>
                  <a:lnTo>
                    <a:pt x="0" y="27940"/>
                  </a:lnTo>
                  <a:lnTo>
                    <a:pt x="0" y="34289"/>
                  </a:lnTo>
                  <a:lnTo>
                    <a:pt x="26670" y="34289"/>
                  </a:lnTo>
                  <a:lnTo>
                    <a:pt x="26670" y="27940"/>
                  </a:lnTo>
                  <a:close/>
                </a:path>
                <a:path w="26670" h="443229">
                  <a:moveTo>
                    <a:pt x="26670" y="34290"/>
                  </a:moveTo>
                  <a:lnTo>
                    <a:pt x="0" y="34290"/>
                  </a:lnTo>
                  <a:lnTo>
                    <a:pt x="0" y="40639"/>
                  </a:lnTo>
                  <a:lnTo>
                    <a:pt x="26670" y="40639"/>
                  </a:lnTo>
                  <a:lnTo>
                    <a:pt x="26670" y="34290"/>
                  </a:lnTo>
                  <a:close/>
                </a:path>
                <a:path w="26670" h="443229">
                  <a:moveTo>
                    <a:pt x="26670" y="40640"/>
                  </a:moveTo>
                  <a:lnTo>
                    <a:pt x="0" y="40640"/>
                  </a:lnTo>
                  <a:lnTo>
                    <a:pt x="0" y="46989"/>
                  </a:lnTo>
                  <a:lnTo>
                    <a:pt x="26670" y="46989"/>
                  </a:lnTo>
                  <a:lnTo>
                    <a:pt x="26670" y="40640"/>
                  </a:lnTo>
                  <a:close/>
                </a:path>
                <a:path w="26670" h="443229">
                  <a:moveTo>
                    <a:pt x="26670" y="46990"/>
                  </a:moveTo>
                  <a:lnTo>
                    <a:pt x="0" y="46990"/>
                  </a:lnTo>
                  <a:lnTo>
                    <a:pt x="0" y="53339"/>
                  </a:lnTo>
                  <a:lnTo>
                    <a:pt x="26670" y="53339"/>
                  </a:lnTo>
                  <a:lnTo>
                    <a:pt x="26670" y="46990"/>
                  </a:lnTo>
                  <a:close/>
                </a:path>
                <a:path w="26670" h="443229">
                  <a:moveTo>
                    <a:pt x="26670" y="53340"/>
                  </a:moveTo>
                  <a:lnTo>
                    <a:pt x="0" y="53340"/>
                  </a:lnTo>
                  <a:lnTo>
                    <a:pt x="0" y="66039"/>
                  </a:lnTo>
                  <a:lnTo>
                    <a:pt x="26670" y="66039"/>
                  </a:lnTo>
                  <a:lnTo>
                    <a:pt x="26670" y="53340"/>
                  </a:lnTo>
                  <a:close/>
                </a:path>
                <a:path w="26670" h="443229">
                  <a:moveTo>
                    <a:pt x="26670" y="66040"/>
                  </a:moveTo>
                  <a:lnTo>
                    <a:pt x="0" y="66040"/>
                  </a:lnTo>
                  <a:lnTo>
                    <a:pt x="0" y="72389"/>
                  </a:lnTo>
                  <a:lnTo>
                    <a:pt x="26670" y="72389"/>
                  </a:lnTo>
                  <a:lnTo>
                    <a:pt x="26670" y="66040"/>
                  </a:lnTo>
                  <a:close/>
                </a:path>
                <a:path w="26670" h="443229">
                  <a:moveTo>
                    <a:pt x="26670" y="72390"/>
                  </a:moveTo>
                  <a:lnTo>
                    <a:pt x="0" y="72390"/>
                  </a:lnTo>
                  <a:lnTo>
                    <a:pt x="0" y="78739"/>
                  </a:lnTo>
                  <a:lnTo>
                    <a:pt x="26670" y="78739"/>
                  </a:lnTo>
                  <a:lnTo>
                    <a:pt x="26670" y="72390"/>
                  </a:lnTo>
                  <a:close/>
                </a:path>
                <a:path w="26670" h="443229">
                  <a:moveTo>
                    <a:pt x="26670" y="78740"/>
                  </a:moveTo>
                  <a:lnTo>
                    <a:pt x="0" y="78740"/>
                  </a:lnTo>
                  <a:lnTo>
                    <a:pt x="0" y="85089"/>
                  </a:lnTo>
                  <a:lnTo>
                    <a:pt x="26670" y="85089"/>
                  </a:lnTo>
                  <a:lnTo>
                    <a:pt x="26670" y="78740"/>
                  </a:lnTo>
                  <a:close/>
                </a:path>
                <a:path w="26670" h="443229">
                  <a:moveTo>
                    <a:pt x="26670" y="85090"/>
                  </a:moveTo>
                  <a:lnTo>
                    <a:pt x="0" y="85090"/>
                  </a:lnTo>
                  <a:lnTo>
                    <a:pt x="0" y="91439"/>
                  </a:lnTo>
                  <a:lnTo>
                    <a:pt x="26670" y="91439"/>
                  </a:lnTo>
                  <a:lnTo>
                    <a:pt x="26670" y="85090"/>
                  </a:lnTo>
                  <a:close/>
                </a:path>
                <a:path w="26670" h="443229">
                  <a:moveTo>
                    <a:pt x="26670" y="91440"/>
                  </a:moveTo>
                  <a:lnTo>
                    <a:pt x="0" y="91440"/>
                  </a:lnTo>
                  <a:lnTo>
                    <a:pt x="0" y="97789"/>
                  </a:lnTo>
                  <a:lnTo>
                    <a:pt x="26670" y="97789"/>
                  </a:lnTo>
                  <a:lnTo>
                    <a:pt x="26670" y="91440"/>
                  </a:lnTo>
                  <a:close/>
                </a:path>
                <a:path w="26670" h="443229">
                  <a:moveTo>
                    <a:pt x="26670" y="97790"/>
                  </a:moveTo>
                  <a:lnTo>
                    <a:pt x="0" y="97790"/>
                  </a:lnTo>
                  <a:lnTo>
                    <a:pt x="0" y="104139"/>
                  </a:lnTo>
                  <a:lnTo>
                    <a:pt x="26670" y="104139"/>
                  </a:lnTo>
                  <a:lnTo>
                    <a:pt x="26670" y="97790"/>
                  </a:lnTo>
                  <a:close/>
                </a:path>
                <a:path w="26670" h="443229">
                  <a:moveTo>
                    <a:pt x="26670" y="104140"/>
                  </a:moveTo>
                  <a:lnTo>
                    <a:pt x="0" y="104140"/>
                  </a:lnTo>
                  <a:lnTo>
                    <a:pt x="0" y="110489"/>
                  </a:lnTo>
                  <a:lnTo>
                    <a:pt x="26670" y="110489"/>
                  </a:lnTo>
                  <a:lnTo>
                    <a:pt x="26670" y="104140"/>
                  </a:lnTo>
                  <a:close/>
                </a:path>
                <a:path w="26670" h="443229">
                  <a:moveTo>
                    <a:pt x="26670" y="110490"/>
                  </a:moveTo>
                  <a:lnTo>
                    <a:pt x="0" y="110490"/>
                  </a:lnTo>
                  <a:lnTo>
                    <a:pt x="0" y="116839"/>
                  </a:lnTo>
                  <a:lnTo>
                    <a:pt x="26670" y="116839"/>
                  </a:lnTo>
                  <a:lnTo>
                    <a:pt x="26670" y="110490"/>
                  </a:lnTo>
                  <a:close/>
                </a:path>
                <a:path w="26670" h="443229">
                  <a:moveTo>
                    <a:pt x="26670" y="116840"/>
                  </a:moveTo>
                  <a:lnTo>
                    <a:pt x="0" y="116840"/>
                  </a:lnTo>
                  <a:lnTo>
                    <a:pt x="0" y="123189"/>
                  </a:lnTo>
                  <a:lnTo>
                    <a:pt x="26670" y="123189"/>
                  </a:lnTo>
                  <a:lnTo>
                    <a:pt x="26670" y="116840"/>
                  </a:lnTo>
                  <a:close/>
                </a:path>
                <a:path w="26670" h="443229">
                  <a:moveTo>
                    <a:pt x="26670" y="123190"/>
                  </a:moveTo>
                  <a:lnTo>
                    <a:pt x="0" y="123190"/>
                  </a:lnTo>
                  <a:lnTo>
                    <a:pt x="0" y="129539"/>
                  </a:lnTo>
                  <a:lnTo>
                    <a:pt x="26670" y="129539"/>
                  </a:lnTo>
                  <a:lnTo>
                    <a:pt x="26670" y="123190"/>
                  </a:lnTo>
                  <a:close/>
                </a:path>
                <a:path w="26670" h="443229">
                  <a:moveTo>
                    <a:pt x="26670" y="129540"/>
                  </a:moveTo>
                  <a:lnTo>
                    <a:pt x="0" y="129540"/>
                  </a:lnTo>
                  <a:lnTo>
                    <a:pt x="0" y="142239"/>
                  </a:lnTo>
                  <a:lnTo>
                    <a:pt x="26670" y="142239"/>
                  </a:lnTo>
                  <a:lnTo>
                    <a:pt x="26670" y="129540"/>
                  </a:lnTo>
                  <a:close/>
                </a:path>
                <a:path w="26670" h="443229">
                  <a:moveTo>
                    <a:pt x="26670" y="142240"/>
                  </a:moveTo>
                  <a:lnTo>
                    <a:pt x="0" y="142240"/>
                  </a:lnTo>
                  <a:lnTo>
                    <a:pt x="0" y="148589"/>
                  </a:lnTo>
                  <a:lnTo>
                    <a:pt x="26670" y="148589"/>
                  </a:lnTo>
                  <a:lnTo>
                    <a:pt x="26670" y="142240"/>
                  </a:lnTo>
                  <a:close/>
                </a:path>
                <a:path w="26670" h="443229">
                  <a:moveTo>
                    <a:pt x="26670" y="148590"/>
                  </a:moveTo>
                  <a:lnTo>
                    <a:pt x="0" y="148590"/>
                  </a:lnTo>
                  <a:lnTo>
                    <a:pt x="0" y="154939"/>
                  </a:lnTo>
                  <a:lnTo>
                    <a:pt x="26670" y="154939"/>
                  </a:lnTo>
                  <a:lnTo>
                    <a:pt x="26670" y="148590"/>
                  </a:lnTo>
                  <a:close/>
                </a:path>
                <a:path w="26670" h="443229">
                  <a:moveTo>
                    <a:pt x="26670" y="154940"/>
                  </a:moveTo>
                  <a:lnTo>
                    <a:pt x="0" y="154940"/>
                  </a:lnTo>
                  <a:lnTo>
                    <a:pt x="0" y="161289"/>
                  </a:lnTo>
                  <a:lnTo>
                    <a:pt x="26670" y="161289"/>
                  </a:lnTo>
                  <a:lnTo>
                    <a:pt x="26670" y="154940"/>
                  </a:lnTo>
                  <a:close/>
                </a:path>
                <a:path w="26670" h="443229">
                  <a:moveTo>
                    <a:pt x="26670" y="161290"/>
                  </a:moveTo>
                  <a:lnTo>
                    <a:pt x="0" y="161290"/>
                  </a:lnTo>
                  <a:lnTo>
                    <a:pt x="0" y="167639"/>
                  </a:lnTo>
                  <a:lnTo>
                    <a:pt x="26670" y="167639"/>
                  </a:lnTo>
                  <a:lnTo>
                    <a:pt x="26670" y="161290"/>
                  </a:lnTo>
                  <a:close/>
                </a:path>
                <a:path w="26670" h="443229">
                  <a:moveTo>
                    <a:pt x="26670" y="167640"/>
                  </a:moveTo>
                  <a:lnTo>
                    <a:pt x="0" y="167640"/>
                  </a:lnTo>
                  <a:lnTo>
                    <a:pt x="0" y="186689"/>
                  </a:lnTo>
                  <a:lnTo>
                    <a:pt x="26670" y="186689"/>
                  </a:lnTo>
                  <a:lnTo>
                    <a:pt x="26670" y="167640"/>
                  </a:lnTo>
                  <a:close/>
                </a:path>
                <a:path w="26670" h="443229">
                  <a:moveTo>
                    <a:pt x="26670" y="186690"/>
                  </a:moveTo>
                  <a:lnTo>
                    <a:pt x="0" y="186690"/>
                  </a:lnTo>
                  <a:lnTo>
                    <a:pt x="0" y="193039"/>
                  </a:lnTo>
                  <a:lnTo>
                    <a:pt x="26670" y="193039"/>
                  </a:lnTo>
                  <a:lnTo>
                    <a:pt x="26670" y="186690"/>
                  </a:lnTo>
                  <a:close/>
                </a:path>
                <a:path w="26670" h="443229">
                  <a:moveTo>
                    <a:pt x="26670" y="193040"/>
                  </a:moveTo>
                  <a:lnTo>
                    <a:pt x="0" y="193040"/>
                  </a:lnTo>
                  <a:lnTo>
                    <a:pt x="0" y="205739"/>
                  </a:lnTo>
                  <a:lnTo>
                    <a:pt x="26670" y="205739"/>
                  </a:lnTo>
                  <a:lnTo>
                    <a:pt x="26670" y="193040"/>
                  </a:lnTo>
                  <a:close/>
                </a:path>
                <a:path w="26670" h="443229">
                  <a:moveTo>
                    <a:pt x="26670" y="205740"/>
                  </a:moveTo>
                  <a:lnTo>
                    <a:pt x="0" y="205740"/>
                  </a:lnTo>
                  <a:lnTo>
                    <a:pt x="0" y="212089"/>
                  </a:lnTo>
                  <a:lnTo>
                    <a:pt x="26670" y="212089"/>
                  </a:lnTo>
                  <a:lnTo>
                    <a:pt x="26670" y="205740"/>
                  </a:lnTo>
                  <a:close/>
                </a:path>
                <a:path w="26670" h="443229">
                  <a:moveTo>
                    <a:pt x="26670" y="212090"/>
                  </a:moveTo>
                  <a:lnTo>
                    <a:pt x="0" y="212090"/>
                  </a:lnTo>
                  <a:lnTo>
                    <a:pt x="0" y="231139"/>
                  </a:lnTo>
                  <a:lnTo>
                    <a:pt x="26670" y="231139"/>
                  </a:lnTo>
                  <a:lnTo>
                    <a:pt x="26670" y="212090"/>
                  </a:lnTo>
                  <a:close/>
                </a:path>
                <a:path w="26670" h="443229">
                  <a:moveTo>
                    <a:pt x="26670" y="231140"/>
                  </a:moveTo>
                  <a:lnTo>
                    <a:pt x="0" y="231140"/>
                  </a:lnTo>
                  <a:lnTo>
                    <a:pt x="0" y="237489"/>
                  </a:lnTo>
                  <a:lnTo>
                    <a:pt x="26670" y="237489"/>
                  </a:lnTo>
                  <a:lnTo>
                    <a:pt x="26670" y="231140"/>
                  </a:lnTo>
                  <a:close/>
                </a:path>
                <a:path w="26670" h="443229">
                  <a:moveTo>
                    <a:pt x="26670" y="237490"/>
                  </a:moveTo>
                  <a:lnTo>
                    <a:pt x="0" y="237490"/>
                  </a:lnTo>
                  <a:lnTo>
                    <a:pt x="0" y="243839"/>
                  </a:lnTo>
                  <a:lnTo>
                    <a:pt x="26670" y="243839"/>
                  </a:lnTo>
                  <a:lnTo>
                    <a:pt x="26670" y="237490"/>
                  </a:lnTo>
                  <a:close/>
                </a:path>
                <a:path w="26670" h="443229">
                  <a:moveTo>
                    <a:pt x="26670" y="243840"/>
                  </a:moveTo>
                  <a:lnTo>
                    <a:pt x="0" y="243840"/>
                  </a:lnTo>
                  <a:lnTo>
                    <a:pt x="0" y="250189"/>
                  </a:lnTo>
                  <a:lnTo>
                    <a:pt x="26670" y="250189"/>
                  </a:lnTo>
                  <a:lnTo>
                    <a:pt x="26670" y="243840"/>
                  </a:lnTo>
                  <a:close/>
                </a:path>
                <a:path w="26670" h="443229">
                  <a:moveTo>
                    <a:pt x="26670" y="250190"/>
                  </a:moveTo>
                  <a:lnTo>
                    <a:pt x="0" y="250190"/>
                  </a:lnTo>
                  <a:lnTo>
                    <a:pt x="0" y="256539"/>
                  </a:lnTo>
                  <a:lnTo>
                    <a:pt x="26670" y="256539"/>
                  </a:lnTo>
                  <a:lnTo>
                    <a:pt x="26670" y="250190"/>
                  </a:lnTo>
                  <a:close/>
                </a:path>
                <a:path w="26670" h="443229">
                  <a:moveTo>
                    <a:pt x="26670" y="256540"/>
                  </a:moveTo>
                  <a:lnTo>
                    <a:pt x="0" y="256540"/>
                  </a:lnTo>
                  <a:lnTo>
                    <a:pt x="0" y="262889"/>
                  </a:lnTo>
                  <a:lnTo>
                    <a:pt x="26670" y="262889"/>
                  </a:lnTo>
                  <a:lnTo>
                    <a:pt x="26670" y="256540"/>
                  </a:lnTo>
                  <a:close/>
                </a:path>
                <a:path w="26670" h="443229">
                  <a:moveTo>
                    <a:pt x="26670" y="262890"/>
                  </a:moveTo>
                  <a:lnTo>
                    <a:pt x="0" y="262890"/>
                  </a:lnTo>
                  <a:lnTo>
                    <a:pt x="0" y="269239"/>
                  </a:lnTo>
                  <a:lnTo>
                    <a:pt x="26670" y="269239"/>
                  </a:lnTo>
                  <a:lnTo>
                    <a:pt x="26670" y="262890"/>
                  </a:lnTo>
                  <a:close/>
                </a:path>
                <a:path w="26670" h="443229">
                  <a:moveTo>
                    <a:pt x="26670" y="269240"/>
                  </a:moveTo>
                  <a:lnTo>
                    <a:pt x="0" y="269240"/>
                  </a:lnTo>
                  <a:lnTo>
                    <a:pt x="0" y="281939"/>
                  </a:lnTo>
                  <a:lnTo>
                    <a:pt x="26670" y="281939"/>
                  </a:lnTo>
                  <a:lnTo>
                    <a:pt x="26670" y="269240"/>
                  </a:lnTo>
                  <a:close/>
                </a:path>
                <a:path w="26670" h="443229">
                  <a:moveTo>
                    <a:pt x="26670" y="281940"/>
                  </a:moveTo>
                  <a:lnTo>
                    <a:pt x="0" y="281940"/>
                  </a:lnTo>
                  <a:lnTo>
                    <a:pt x="0" y="288289"/>
                  </a:lnTo>
                  <a:lnTo>
                    <a:pt x="26670" y="288289"/>
                  </a:lnTo>
                  <a:lnTo>
                    <a:pt x="26670" y="281940"/>
                  </a:lnTo>
                  <a:close/>
                </a:path>
                <a:path w="26670" h="443229">
                  <a:moveTo>
                    <a:pt x="26670" y="288290"/>
                  </a:moveTo>
                  <a:lnTo>
                    <a:pt x="0" y="288290"/>
                  </a:lnTo>
                  <a:lnTo>
                    <a:pt x="0" y="294639"/>
                  </a:lnTo>
                  <a:lnTo>
                    <a:pt x="26670" y="294639"/>
                  </a:lnTo>
                  <a:lnTo>
                    <a:pt x="26670" y="288290"/>
                  </a:lnTo>
                  <a:close/>
                </a:path>
                <a:path w="26670" h="443229">
                  <a:moveTo>
                    <a:pt x="26670" y="294640"/>
                  </a:moveTo>
                  <a:lnTo>
                    <a:pt x="0" y="294640"/>
                  </a:lnTo>
                  <a:lnTo>
                    <a:pt x="0" y="300989"/>
                  </a:lnTo>
                  <a:lnTo>
                    <a:pt x="26670" y="300989"/>
                  </a:lnTo>
                  <a:lnTo>
                    <a:pt x="26670" y="294640"/>
                  </a:lnTo>
                  <a:close/>
                </a:path>
                <a:path w="26670" h="443229">
                  <a:moveTo>
                    <a:pt x="26670" y="300990"/>
                  </a:moveTo>
                  <a:lnTo>
                    <a:pt x="0" y="300990"/>
                  </a:lnTo>
                  <a:lnTo>
                    <a:pt x="0" y="307339"/>
                  </a:lnTo>
                  <a:lnTo>
                    <a:pt x="26670" y="307339"/>
                  </a:lnTo>
                  <a:lnTo>
                    <a:pt x="26670" y="300990"/>
                  </a:lnTo>
                  <a:close/>
                </a:path>
                <a:path w="26670" h="443229">
                  <a:moveTo>
                    <a:pt x="26670" y="307340"/>
                  </a:moveTo>
                  <a:lnTo>
                    <a:pt x="0" y="307340"/>
                  </a:lnTo>
                  <a:lnTo>
                    <a:pt x="0" y="313689"/>
                  </a:lnTo>
                  <a:lnTo>
                    <a:pt x="26670" y="313689"/>
                  </a:lnTo>
                  <a:lnTo>
                    <a:pt x="26670" y="307340"/>
                  </a:lnTo>
                  <a:close/>
                </a:path>
                <a:path w="26670" h="443229">
                  <a:moveTo>
                    <a:pt x="26670" y="313690"/>
                  </a:moveTo>
                  <a:lnTo>
                    <a:pt x="0" y="313690"/>
                  </a:lnTo>
                  <a:lnTo>
                    <a:pt x="0" y="320039"/>
                  </a:lnTo>
                  <a:lnTo>
                    <a:pt x="26670" y="320039"/>
                  </a:lnTo>
                  <a:lnTo>
                    <a:pt x="26670" y="313690"/>
                  </a:lnTo>
                  <a:close/>
                </a:path>
                <a:path w="26670" h="443229">
                  <a:moveTo>
                    <a:pt x="26670" y="320040"/>
                  </a:moveTo>
                  <a:lnTo>
                    <a:pt x="0" y="320040"/>
                  </a:lnTo>
                  <a:lnTo>
                    <a:pt x="0" y="326389"/>
                  </a:lnTo>
                  <a:lnTo>
                    <a:pt x="26670" y="326389"/>
                  </a:lnTo>
                  <a:lnTo>
                    <a:pt x="26670" y="320040"/>
                  </a:lnTo>
                  <a:close/>
                </a:path>
                <a:path w="26670" h="443229">
                  <a:moveTo>
                    <a:pt x="26670" y="326390"/>
                  </a:moveTo>
                  <a:lnTo>
                    <a:pt x="0" y="326390"/>
                  </a:lnTo>
                  <a:lnTo>
                    <a:pt x="0" y="332739"/>
                  </a:lnTo>
                  <a:lnTo>
                    <a:pt x="26670" y="332739"/>
                  </a:lnTo>
                  <a:lnTo>
                    <a:pt x="26670" y="326390"/>
                  </a:lnTo>
                  <a:close/>
                </a:path>
                <a:path w="26670" h="443229">
                  <a:moveTo>
                    <a:pt x="26670" y="332740"/>
                  </a:moveTo>
                  <a:lnTo>
                    <a:pt x="0" y="332740"/>
                  </a:lnTo>
                  <a:lnTo>
                    <a:pt x="0" y="339089"/>
                  </a:lnTo>
                  <a:lnTo>
                    <a:pt x="26670" y="339089"/>
                  </a:lnTo>
                  <a:lnTo>
                    <a:pt x="26670" y="332740"/>
                  </a:lnTo>
                  <a:close/>
                </a:path>
                <a:path w="26670" h="443229">
                  <a:moveTo>
                    <a:pt x="26670" y="339090"/>
                  </a:moveTo>
                  <a:lnTo>
                    <a:pt x="0" y="339090"/>
                  </a:lnTo>
                  <a:lnTo>
                    <a:pt x="0" y="351789"/>
                  </a:lnTo>
                  <a:lnTo>
                    <a:pt x="26670" y="351789"/>
                  </a:lnTo>
                  <a:lnTo>
                    <a:pt x="26670" y="339090"/>
                  </a:lnTo>
                  <a:close/>
                </a:path>
                <a:path w="26670" h="443229">
                  <a:moveTo>
                    <a:pt x="26670" y="351790"/>
                  </a:moveTo>
                  <a:lnTo>
                    <a:pt x="0" y="351790"/>
                  </a:lnTo>
                  <a:lnTo>
                    <a:pt x="0" y="358139"/>
                  </a:lnTo>
                  <a:lnTo>
                    <a:pt x="26670" y="358139"/>
                  </a:lnTo>
                  <a:lnTo>
                    <a:pt x="26670" y="351790"/>
                  </a:lnTo>
                  <a:close/>
                </a:path>
                <a:path w="26670" h="443229">
                  <a:moveTo>
                    <a:pt x="26670" y="358140"/>
                  </a:moveTo>
                  <a:lnTo>
                    <a:pt x="0" y="358140"/>
                  </a:lnTo>
                  <a:lnTo>
                    <a:pt x="0" y="364489"/>
                  </a:lnTo>
                  <a:lnTo>
                    <a:pt x="26670" y="364489"/>
                  </a:lnTo>
                  <a:lnTo>
                    <a:pt x="26670" y="358140"/>
                  </a:lnTo>
                  <a:close/>
                </a:path>
                <a:path w="26670" h="443229">
                  <a:moveTo>
                    <a:pt x="26670" y="364490"/>
                  </a:moveTo>
                  <a:lnTo>
                    <a:pt x="0" y="364490"/>
                  </a:lnTo>
                  <a:lnTo>
                    <a:pt x="0" y="370839"/>
                  </a:lnTo>
                  <a:lnTo>
                    <a:pt x="26670" y="370839"/>
                  </a:lnTo>
                  <a:lnTo>
                    <a:pt x="26670" y="364490"/>
                  </a:lnTo>
                  <a:close/>
                </a:path>
                <a:path w="26670" h="443229">
                  <a:moveTo>
                    <a:pt x="26670" y="370840"/>
                  </a:moveTo>
                  <a:lnTo>
                    <a:pt x="0" y="370840"/>
                  </a:lnTo>
                  <a:lnTo>
                    <a:pt x="0" y="377189"/>
                  </a:lnTo>
                  <a:lnTo>
                    <a:pt x="26670" y="377189"/>
                  </a:lnTo>
                  <a:lnTo>
                    <a:pt x="26670" y="370840"/>
                  </a:lnTo>
                  <a:close/>
                </a:path>
                <a:path w="26670" h="443229">
                  <a:moveTo>
                    <a:pt x="26670" y="377190"/>
                  </a:moveTo>
                  <a:lnTo>
                    <a:pt x="0" y="377190"/>
                  </a:lnTo>
                  <a:lnTo>
                    <a:pt x="0" y="383539"/>
                  </a:lnTo>
                  <a:lnTo>
                    <a:pt x="26670" y="383539"/>
                  </a:lnTo>
                  <a:lnTo>
                    <a:pt x="26670" y="377190"/>
                  </a:lnTo>
                  <a:close/>
                </a:path>
                <a:path w="26670" h="443229">
                  <a:moveTo>
                    <a:pt x="26670" y="383540"/>
                  </a:moveTo>
                  <a:lnTo>
                    <a:pt x="0" y="383540"/>
                  </a:lnTo>
                  <a:lnTo>
                    <a:pt x="0" y="389889"/>
                  </a:lnTo>
                  <a:lnTo>
                    <a:pt x="26670" y="389889"/>
                  </a:lnTo>
                  <a:lnTo>
                    <a:pt x="26670" y="383540"/>
                  </a:lnTo>
                  <a:close/>
                </a:path>
                <a:path w="26670" h="443229">
                  <a:moveTo>
                    <a:pt x="26670" y="389890"/>
                  </a:moveTo>
                  <a:lnTo>
                    <a:pt x="0" y="389890"/>
                  </a:lnTo>
                  <a:lnTo>
                    <a:pt x="0" y="396239"/>
                  </a:lnTo>
                  <a:lnTo>
                    <a:pt x="26670" y="396239"/>
                  </a:lnTo>
                  <a:lnTo>
                    <a:pt x="26670" y="389890"/>
                  </a:lnTo>
                  <a:close/>
                </a:path>
                <a:path w="26670" h="443229">
                  <a:moveTo>
                    <a:pt x="26670" y="396240"/>
                  </a:moveTo>
                  <a:lnTo>
                    <a:pt x="0" y="396240"/>
                  </a:lnTo>
                  <a:lnTo>
                    <a:pt x="0" y="402589"/>
                  </a:lnTo>
                  <a:lnTo>
                    <a:pt x="26670" y="402589"/>
                  </a:lnTo>
                  <a:lnTo>
                    <a:pt x="26670" y="396240"/>
                  </a:lnTo>
                  <a:close/>
                </a:path>
                <a:path w="26670" h="443229">
                  <a:moveTo>
                    <a:pt x="26670" y="402590"/>
                  </a:moveTo>
                  <a:lnTo>
                    <a:pt x="0" y="402590"/>
                  </a:lnTo>
                  <a:lnTo>
                    <a:pt x="0" y="408939"/>
                  </a:lnTo>
                  <a:lnTo>
                    <a:pt x="26670" y="408939"/>
                  </a:lnTo>
                  <a:lnTo>
                    <a:pt x="26670" y="402590"/>
                  </a:lnTo>
                  <a:close/>
                </a:path>
                <a:path w="26670" h="443229">
                  <a:moveTo>
                    <a:pt x="26670" y="408940"/>
                  </a:moveTo>
                  <a:lnTo>
                    <a:pt x="0" y="408940"/>
                  </a:lnTo>
                  <a:lnTo>
                    <a:pt x="0" y="415289"/>
                  </a:lnTo>
                  <a:lnTo>
                    <a:pt x="26670" y="415289"/>
                  </a:lnTo>
                  <a:lnTo>
                    <a:pt x="26670" y="408940"/>
                  </a:lnTo>
                  <a:close/>
                </a:path>
                <a:path w="26670" h="443229">
                  <a:moveTo>
                    <a:pt x="26670" y="415290"/>
                  </a:moveTo>
                  <a:lnTo>
                    <a:pt x="0" y="415290"/>
                  </a:lnTo>
                  <a:lnTo>
                    <a:pt x="0" y="421639"/>
                  </a:lnTo>
                  <a:lnTo>
                    <a:pt x="26670" y="421639"/>
                  </a:lnTo>
                  <a:lnTo>
                    <a:pt x="26670" y="415290"/>
                  </a:lnTo>
                  <a:close/>
                </a:path>
                <a:path w="26670" h="443229">
                  <a:moveTo>
                    <a:pt x="26670" y="421640"/>
                  </a:moveTo>
                  <a:lnTo>
                    <a:pt x="0" y="421640"/>
                  </a:lnTo>
                  <a:lnTo>
                    <a:pt x="0" y="425450"/>
                  </a:lnTo>
                  <a:lnTo>
                    <a:pt x="2540" y="425450"/>
                  </a:lnTo>
                  <a:lnTo>
                    <a:pt x="2540" y="426719"/>
                  </a:lnTo>
                  <a:lnTo>
                    <a:pt x="3810" y="426719"/>
                  </a:lnTo>
                  <a:lnTo>
                    <a:pt x="3810" y="427989"/>
                  </a:lnTo>
                  <a:lnTo>
                    <a:pt x="26670" y="427989"/>
                  </a:lnTo>
                  <a:lnTo>
                    <a:pt x="26670" y="421640"/>
                  </a:lnTo>
                  <a:close/>
                </a:path>
                <a:path w="26670" h="443229">
                  <a:moveTo>
                    <a:pt x="26670" y="427990"/>
                  </a:moveTo>
                  <a:lnTo>
                    <a:pt x="5079" y="427990"/>
                  </a:lnTo>
                  <a:lnTo>
                    <a:pt x="5079" y="429260"/>
                  </a:lnTo>
                  <a:lnTo>
                    <a:pt x="7620" y="429260"/>
                  </a:lnTo>
                  <a:lnTo>
                    <a:pt x="7620" y="430530"/>
                  </a:lnTo>
                  <a:lnTo>
                    <a:pt x="8890" y="430530"/>
                  </a:lnTo>
                  <a:lnTo>
                    <a:pt x="8890" y="431800"/>
                  </a:lnTo>
                  <a:lnTo>
                    <a:pt x="10160" y="431800"/>
                  </a:lnTo>
                  <a:lnTo>
                    <a:pt x="10160" y="433069"/>
                  </a:lnTo>
                  <a:lnTo>
                    <a:pt x="12700" y="433069"/>
                  </a:lnTo>
                  <a:lnTo>
                    <a:pt x="12700" y="434339"/>
                  </a:lnTo>
                  <a:lnTo>
                    <a:pt x="26670" y="434339"/>
                  </a:lnTo>
                  <a:lnTo>
                    <a:pt x="26670" y="427990"/>
                  </a:lnTo>
                  <a:close/>
                </a:path>
                <a:path w="26670" h="443229">
                  <a:moveTo>
                    <a:pt x="26670" y="434340"/>
                  </a:moveTo>
                  <a:lnTo>
                    <a:pt x="13970" y="434340"/>
                  </a:lnTo>
                  <a:lnTo>
                    <a:pt x="13970" y="435610"/>
                  </a:lnTo>
                  <a:lnTo>
                    <a:pt x="16510" y="435610"/>
                  </a:lnTo>
                  <a:lnTo>
                    <a:pt x="16510" y="436880"/>
                  </a:lnTo>
                  <a:lnTo>
                    <a:pt x="17779" y="436880"/>
                  </a:lnTo>
                  <a:lnTo>
                    <a:pt x="17779" y="438150"/>
                  </a:lnTo>
                  <a:lnTo>
                    <a:pt x="19050" y="438150"/>
                  </a:lnTo>
                  <a:lnTo>
                    <a:pt x="19050" y="439419"/>
                  </a:lnTo>
                  <a:lnTo>
                    <a:pt x="21590" y="439419"/>
                  </a:lnTo>
                  <a:lnTo>
                    <a:pt x="21590" y="440689"/>
                  </a:lnTo>
                  <a:lnTo>
                    <a:pt x="26670" y="440689"/>
                  </a:lnTo>
                  <a:lnTo>
                    <a:pt x="26670" y="434340"/>
                  </a:lnTo>
                  <a:close/>
                </a:path>
                <a:path w="26670" h="443229">
                  <a:moveTo>
                    <a:pt x="26670" y="440690"/>
                  </a:moveTo>
                  <a:lnTo>
                    <a:pt x="22860" y="440690"/>
                  </a:lnTo>
                  <a:lnTo>
                    <a:pt x="22860" y="441960"/>
                  </a:lnTo>
                  <a:lnTo>
                    <a:pt x="24129" y="441960"/>
                  </a:lnTo>
                  <a:lnTo>
                    <a:pt x="24129" y="443230"/>
                  </a:lnTo>
                  <a:lnTo>
                    <a:pt x="26670" y="443230"/>
                  </a:lnTo>
                  <a:lnTo>
                    <a:pt x="26670" y="440690"/>
                  </a:lnTo>
                  <a:close/>
                </a:path>
              </a:pathLst>
            </a:custGeom>
            <a:solidFill>
              <a:srgbClr val="9BAEE9"/>
            </a:solidFill>
          </p:spPr>
          <p:txBody>
            <a:bodyPr wrap="square" lIns="0" tIns="0" rIns="0" bIns="0" rtlCol="0"/>
            <a:lstStyle/>
            <a:p>
              <a:endParaRPr/>
            </a:p>
          </p:txBody>
        </p:sp>
        <p:sp>
          <p:nvSpPr>
            <p:cNvPr id="672" name="object 672"/>
            <p:cNvSpPr/>
            <p:nvPr/>
          </p:nvSpPr>
          <p:spPr>
            <a:xfrm>
              <a:off x="430529" y="4498339"/>
              <a:ext cx="25400" cy="427990"/>
            </a:xfrm>
            <a:custGeom>
              <a:avLst/>
              <a:gdLst/>
              <a:ahLst/>
              <a:cxnLst/>
              <a:rect l="l" t="t" r="r" b="b"/>
              <a:pathLst>
                <a:path w="25400" h="427989">
                  <a:moveTo>
                    <a:pt x="5080" y="0"/>
                  </a:moveTo>
                  <a:lnTo>
                    <a:pt x="0" y="0"/>
                  </a:lnTo>
                  <a:lnTo>
                    <a:pt x="0" y="6349"/>
                  </a:lnTo>
                  <a:lnTo>
                    <a:pt x="25400" y="6349"/>
                  </a:lnTo>
                  <a:lnTo>
                    <a:pt x="25400" y="3809"/>
                  </a:lnTo>
                  <a:lnTo>
                    <a:pt x="20320" y="3809"/>
                  </a:lnTo>
                  <a:lnTo>
                    <a:pt x="20320" y="2539"/>
                  </a:lnTo>
                  <a:lnTo>
                    <a:pt x="12700" y="2539"/>
                  </a:lnTo>
                  <a:lnTo>
                    <a:pt x="12700" y="1269"/>
                  </a:lnTo>
                  <a:lnTo>
                    <a:pt x="5080" y="1269"/>
                  </a:lnTo>
                  <a:lnTo>
                    <a:pt x="5080" y="0"/>
                  </a:lnTo>
                  <a:close/>
                </a:path>
                <a:path w="25400" h="427989">
                  <a:moveTo>
                    <a:pt x="25400" y="6349"/>
                  </a:moveTo>
                  <a:lnTo>
                    <a:pt x="0" y="6349"/>
                  </a:lnTo>
                  <a:lnTo>
                    <a:pt x="0" y="12699"/>
                  </a:lnTo>
                  <a:lnTo>
                    <a:pt x="25400" y="12699"/>
                  </a:lnTo>
                  <a:lnTo>
                    <a:pt x="25400" y="6349"/>
                  </a:lnTo>
                  <a:close/>
                </a:path>
                <a:path w="25400" h="427989">
                  <a:moveTo>
                    <a:pt x="25400" y="12699"/>
                  </a:moveTo>
                  <a:lnTo>
                    <a:pt x="0" y="12699"/>
                  </a:lnTo>
                  <a:lnTo>
                    <a:pt x="0" y="19049"/>
                  </a:lnTo>
                  <a:lnTo>
                    <a:pt x="25400" y="19049"/>
                  </a:lnTo>
                  <a:lnTo>
                    <a:pt x="25400" y="12699"/>
                  </a:lnTo>
                  <a:close/>
                </a:path>
                <a:path w="25400" h="427989">
                  <a:moveTo>
                    <a:pt x="25400" y="19049"/>
                  </a:moveTo>
                  <a:lnTo>
                    <a:pt x="0" y="19049"/>
                  </a:lnTo>
                  <a:lnTo>
                    <a:pt x="0" y="25399"/>
                  </a:lnTo>
                  <a:lnTo>
                    <a:pt x="25400" y="25399"/>
                  </a:lnTo>
                  <a:lnTo>
                    <a:pt x="25400" y="19049"/>
                  </a:lnTo>
                  <a:close/>
                </a:path>
                <a:path w="25400" h="427989">
                  <a:moveTo>
                    <a:pt x="25400" y="25399"/>
                  </a:moveTo>
                  <a:lnTo>
                    <a:pt x="0" y="25399"/>
                  </a:lnTo>
                  <a:lnTo>
                    <a:pt x="0" y="31749"/>
                  </a:lnTo>
                  <a:lnTo>
                    <a:pt x="25400" y="31749"/>
                  </a:lnTo>
                  <a:lnTo>
                    <a:pt x="25400" y="25399"/>
                  </a:lnTo>
                  <a:close/>
                </a:path>
                <a:path w="25400" h="427989">
                  <a:moveTo>
                    <a:pt x="25400" y="31749"/>
                  </a:moveTo>
                  <a:lnTo>
                    <a:pt x="0" y="31749"/>
                  </a:lnTo>
                  <a:lnTo>
                    <a:pt x="0" y="38099"/>
                  </a:lnTo>
                  <a:lnTo>
                    <a:pt x="25400" y="38099"/>
                  </a:lnTo>
                  <a:lnTo>
                    <a:pt x="25400" y="31749"/>
                  </a:lnTo>
                  <a:close/>
                </a:path>
                <a:path w="25400" h="427989">
                  <a:moveTo>
                    <a:pt x="25400" y="38099"/>
                  </a:moveTo>
                  <a:lnTo>
                    <a:pt x="0" y="38099"/>
                  </a:lnTo>
                  <a:lnTo>
                    <a:pt x="0" y="44449"/>
                  </a:lnTo>
                  <a:lnTo>
                    <a:pt x="25400" y="44449"/>
                  </a:lnTo>
                  <a:lnTo>
                    <a:pt x="25400" y="38099"/>
                  </a:lnTo>
                  <a:close/>
                </a:path>
                <a:path w="25400" h="427989">
                  <a:moveTo>
                    <a:pt x="25400" y="44449"/>
                  </a:moveTo>
                  <a:lnTo>
                    <a:pt x="0" y="44449"/>
                  </a:lnTo>
                  <a:lnTo>
                    <a:pt x="0" y="50799"/>
                  </a:lnTo>
                  <a:lnTo>
                    <a:pt x="25400" y="50799"/>
                  </a:lnTo>
                  <a:lnTo>
                    <a:pt x="25400" y="44449"/>
                  </a:lnTo>
                  <a:close/>
                </a:path>
                <a:path w="25400" h="427989">
                  <a:moveTo>
                    <a:pt x="25400" y="50799"/>
                  </a:moveTo>
                  <a:lnTo>
                    <a:pt x="0" y="50799"/>
                  </a:lnTo>
                  <a:lnTo>
                    <a:pt x="0" y="57149"/>
                  </a:lnTo>
                  <a:lnTo>
                    <a:pt x="25400" y="57149"/>
                  </a:lnTo>
                  <a:lnTo>
                    <a:pt x="25400" y="50799"/>
                  </a:lnTo>
                  <a:close/>
                </a:path>
                <a:path w="25400" h="427989">
                  <a:moveTo>
                    <a:pt x="25400" y="57149"/>
                  </a:moveTo>
                  <a:lnTo>
                    <a:pt x="0" y="57149"/>
                  </a:lnTo>
                  <a:lnTo>
                    <a:pt x="0" y="69849"/>
                  </a:lnTo>
                  <a:lnTo>
                    <a:pt x="25400" y="69849"/>
                  </a:lnTo>
                  <a:lnTo>
                    <a:pt x="25400" y="57149"/>
                  </a:lnTo>
                  <a:close/>
                </a:path>
                <a:path w="25400" h="427989">
                  <a:moveTo>
                    <a:pt x="25400" y="69850"/>
                  </a:moveTo>
                  <a:lnTo>
                    <a:pt x="0" y="69850"/>
                  </a:lnTo>
                  <a:lnTo>
                    <a:pt x="0" y="76199"/>
                  </a:lnTo>
                  <a:lnTo>
                    <a:pt x="25400" y="76199"/>
                  </a:lnTo>
                  <a:lnTo>
                    <a:pt x="25400" y="69850"/>
                  </a:lnTo>
                  <a:close/>
                </a:path>
                <a:path w="25400" h="427989">
                  <a:moveTo>
                    <a:pt x="25400" y="76199"/>
                  </a:moveTo>
                  <a:lnTo>
                    <a:pt x="0" y="76199"/>
                  </a:lnTo>
                  <a:lnTo>
                    <a:pt x="0" y="82549"/>
                  </a:lnTo>
                  <a:lnTo>
                    <a:pt x="25400" y="82549"/>
                  </a:lnTo>
                  <a:lnTo>
                    <a:pt x="25400" y="76199"/>
                  </a:lnTo>
                  <a:close/>
                </a:path>
                <a:path w="25400" h="427989">
                  <a:moveTo>
                    <a:pt x="25400" y="82549"/>
                  </a:moveTo>
                  <a:lnTo>
                    <a:pt x="0" y="82549"/>
                  </a:lnTo>
                  <a:lnTo>
                    <a:pt x="0" y="88899"/>
                  </a:lnTo>
                  <a:lnTo>
                    <a:pt x="25400" y="88899"/>
                  </a:lnTo>
                  <a:lnTo>
                    <a:pt x="25400" y="82549"/>
                  </a:lnTo>
                  <a:close/>
                </a:path>
                <a:path w="25400" h="427989">
                  <a:moveTo>
                    <a:pt x="25400" y="88899"/>
                  </a:moveTo>
                  <a:lnTo>
                    <a:pt x="0" y="88899"/>
                  </a:lnTo>
                  <a:lnTo>
                    <a:pt x="0" y="95249"/>
                  </a:lnTo>
                  <a:lnTo>
                    <a:pt x="25400" y="95249"/>
                  </a:lnTo>
                  <a:lnTo>
                    <a:pt x="25400" y="88899"/>
                  </a:lnTo>
                  <a:close/>
                </a:path>
                <a:path w="25400" h="427989">
                  <a:moveTo>
                    <a:pt x="25400" y="95249"/>
                  </a:moveTo>
                  <a:lnTo>
                    <a:pt x="0" y="95249"/>
                  </a:lnTo>
                  <a:lnTo>
                    <a:pt x="0" y="101599"/>
                  </a:lnTo>
                  <a:lnTo>
                    <a:pt x="25400" y="101599"/>
                  </a:lnTo>
                  <a:lnTo>
                    <a:pt x="25400" y="95249"/>
                  </a:lnTo>
                  <a:close/>
                </a:path>
                <a:path w="25400" h="427989">
                  <a:moveTo>
                    <a:pt x="25400" y="101599"/>
                  </a:moveTo>
                  <a:lnTo>
                    <a:pt x="0" y="101599"/>
                  </a:lnTo>
                  <a:lnTo>
                    <a:pt x="0" y="107949"/>
                  </a:lnTo>
                  <a:lnTo>
                    <a:pt x="25400" y="107949"/>
                  </a:lnTo>
                  <a:lnTo>
                    <a:pt x="25400" y="101599"/>
                  </a:lnTo>
                  <a:close/>
                </a:path>
                <a:path w="25400" h="427989">
                  <a:moveTo>
                    <a:pt x="25400" y="107949"/>
                  </a:moveTo>
                  <a:lnTo>
                    <a:pt x="0" y="107949"/>
                  </a:lnTo>
                  <a:lnTo>
                    <a:pt x="0" y="114299"/>
                  </a:lnTo>
                  <a:lnTo>
                    <a:pt x="25400" y="114299"/>
                  </a:lnTo>
                  <a:lnTo>
                    <a:pt x="25400" y="107949"/>
                  </a:lnTo>
                  <a:close/>
                </a:path>
                <a:path w="25400" h="427989">
                  <a:moveTo>
                    <a:pt x="25400" y="114299"/>
                  </a:moveTo>
                  <a:lnTo>
                    <a:pt x="0" y="114299"/>
                  </a:lnTo>
                  <a:lnTo>
                    <a:pt x="0" y="120649"/>
                  </a:lnTo>
                  <a:lnTo>
                    <a:pt x="25400" y="120649"/>
                  </a:lnTo>
                  <a:lnTo>
                    <a:pt x="25400" y="114299"/>
                  </a:lnTo>
                  <a:close/>
                </a:path>
                <a:path w="25400" h="427989">
                  <a:moveTo>
                    <a:pt x="25400" y="120649"/>
                  </a:moveTo>
                  <a:lnTo>
                    <a:pt x="0" y="120649"/>
                  </a:lnTo>
                  <a:lnTo>
                    <a:pt x="0" y="126999"/>
                  </a:lnTo>
                  <a:lnTo>
                    <a:pt x="25400" y="126999"/>
                  </a:lnTo>
                  <a:lnTo>
                    <a:pt x="25400" y="120649"/>
                  </a:lnTo>
                  <a:close/>
                </a:path>
                <a:path w="25400" h="427989">
                  <a:moveTo>
                    <a:pt x="25400" y="126999"/>
                  </a:moveTo>
                  <a:lnTo>
                    <a:pt x="0" y="126999"/>
                  </a:lnTo>
                  <a:lnTo>
                    <a:pt x="0" y="133349"/>
                  </a:lnTo>
                  <a:lnTo>
                    <a:pt x="25400" y="133349"/>
                  </a:lnTo>
                  <a:lnTo>
                    <a:pt x="25400" y="126999"/>
                  </a:lnTo>
                  <a:close/>
                </a:path>
                <a:path w="25400" h="427989">
                  <a:moveTo>
                    <a:pt x="25400" y="133349"/>
                  </a:moveTo>
                  <a:lnTo>
                    <a:pt x="0" y="133349"/>
                  </a:lnTo>
                  <a:lnTo>
                    <a:pt x="0" y="146049"/>
                  </a:lnTo>
                  <a:lnTo>
                    <a:pt x="25400" y="146049"/>
                  </a:lnTo>
                  <a:lnTo>
                    <a:pt x="25400" y="133349"/>
                  </a:lnTo>
                  <a:close/>
                </a:path>
                <a:path w="25400" h="427989">
                  <a:moveTo>
                    <a:pt x="25400" y="146049"/>
                  </a:moveTo>
                  <a:lnTo>
                    <a:pt x="0" y="146049"/>
                  </a:lnTo>
                  <a:lnTo>
                    <a:pt x="0" y="152399"/>
                  </a:lnTo>
                  <a:lnTo>
                    <a:pt x="25400" y="152399"/>
                  </a:lnTo>
                  <a:lnTo>
                    <a:pt x="25400" y="146049"/>
                  </a:lnTo>
                  <a:close/>
                </a:path>
                <a:path w="25400" h="427989">
                  <a:moveTo>
                    <a:pt x="25400" y="152399"/>
                  </a:moveTo>
                  <a:lnTo>
                    <a:pt x="0" y="152399"/>
                  </a:lnTo>
                  <a:lnTo>
                    <a:pt x="0" y="158749"/>
                  </a:lnTo>
                  <a:lnTo>
                    <a:pt x="25400" y="158749"/>
                  </a:lnTo>
                  <a:lnTo>
                    <a:pt x="25400" y="152399"/>
                  </a:lnTo>
                  <a:close/>
                </a:path>
                <a:path w="25400" h="427989">
                  <a:moveTo>
                    <a:pt x="25400" y="158749"/>
                  </a:moveTo>
                  <a:lnTo>
                    <a:pt x="0" y="158749"/>
                  </a:lnTo>
                  <a:lnTo>
                    <a:pt x="0" y="165099"/>
                  </a:lnTo>
                  <a:lnTo>
                    <a:pt x="25400" y="165099"/>
                  </a:lnTo>
                  <a:lnTo>
                    <a:pt x="25400" y="158749"/>
                  </a:lnTo>
                  <a:close/>
                </a:path>
                <a:path w="25400" h="427989">
                  <a:moveTo>
                    <a:pt x="25400" y="165099"/>
                  </a:moveTo>
                  <a:lnTo>
                    <a:pt x="0" y="165099"/>
                  </a:lnTo>
                  <a:lnTo>
                    <a:pt x="0" y="171449"/>
                  </a:lnTo>
                  <a:lnTo>
                    <a:pt x="25400" y="171449"/>
                  </a:lnTo>
                  <a:lnTo>
                    <a:pt x="25400" y="165099"/>
                  </a:lnTo>
                  <a:close/>
                </a:path>
                <a:path w="25400" h="427989">
                  <a:moveTo>
                    <a:pt x="25400" y="171449"/>
                  </a:moveTo>
                  <a:lnTo>
                    <a:pt x="0" y="171449"/>
                  </a:lnTo>
                  <a:lnTo>
                    <a:pt x="0" y="190499"/>
                  </a:lnTo>
                  <a:lnTo>
                    <a:pt x="25400" y="190499"/>
                  </a:lnTo>
                  <a:lnTo>
                    <a:pt x="25400" y="171449"/>
                  </a:lnTo>
                  <a:close/>
                </a:path>
                <a:path w="25400" h="427989">
                  <a:moveTo>
                    <a:pt x="25400" y="190499"/>
                  </a:moveTo>
                  <a:lnTo>
                    <a:pt x="0" y="190499"/>
                  </a:lnTo>
                  <a:lnTo>
                    <a:pt x="0" y="196849"/>
                  </a:lnTo>
                  <a:lnTo>
                    <a:pt x="25400" y="196849"/>
                  </a:lnTo>
                  <a:lnTo>
                    <a:pt x="25400" y="190499"/>
                  </a:lnTo>
                  <a:close/>
                </a:path>
                <a:path w="25400" h="427989">
                  <a:moveTo>
                    <a:pt x="25400" y="196849"/>
                  </a:moveTo>
                  <a:lnTo>
                    <a:pt x="0" y="196849"/>
                  </a:lnTo>
                  <a:lnTo>
                    <a:pt x="0" y="209549"/>
                  </a:lnTo>
                  <a:lnTo>
                    <a:pt x="25400" y="209549"/>
                  </a:lnTo>
                  <a:lnTo>
                    <a:pt x="25400" y="196849"/>
                  </a:lnTo>
                  <a:close/>
                </a:path>
                <a:path w="25400" h="427989">
                  <a:moveTo>
                    <a:pt x="25400" y="209549"/>
                  </a:moveTo>
                  <a:lnTo>
                    <a:pt x="0" y="209549"/>
                  </a:lnTo>
                  <a:lnTo>
                    <a:pt x="0" y="215899"/>
                  </a:lnTo>
                  <a:lnTo>
                    <a:pt x="25400" y="215899"/>
                  </a:lnTo>
                  <a:lnTo>
                    <a:pt x="25400" y="209549"/>
                  </a:lnTo>
                  <a:close/>
                </a:path>
                <a:path w="25400" h="427989">
                  <a:moveTo>
                    <a:pt x="25400" y="215900"/>
                  </a:moveTo>
                  <a:lnTo>
                    <a:pt x="0" y="215900"/>
                  </a:lnTo>
                  <a:lnTo>
                    <a:pt x="0" y="234949"/>
                  </a:lnTo>
                  <a:lnTo>
                    <a:pt x="25400" y="234949"/>
                  </a:lnTo>
                  <a:lnTo>
                    <a:pt x="25400" y="215900"/>
                  </a:lnTo>
                  <a:close/>
                </a:path>
                <a:path w="25400" h="427989">
                  <a:moveTo>
                    <a:pt x="25400" y="234949"/>
                  </a:moveTo>
                  <a:lnTo>
                    <a:pt x="0" y="234949"/>
                  </a:lnTo>
                  <a:lnTo>
                    <a:pt x="0" y="241299"/>
                  </a:lnTo>
                  <a:lnTo>
                    <a:pt x="25400" y="241299"/>
                  </a:lnTo>
                  <a:lnTo>
                    <a:pt x="25400" y="234949"/>
                  </a:lnTo>
                  <a:close/>
                </a:path>
                <a:path w="25400" h="427989">
                  <a:moveTo>
                    <a:pt x="25400" y="241299"/>
                  </a:moveTo>
                  <a:lnTo>
                    <a:pt x="0" y="241299"/>
                  </a:lnTo>
                  <a:lnTo>
                    <a:pt x="0" y="247649"/>
                  </a:lnTo>
                  <a:lnTo>
                    <a:pt x="25400" y="247649"/>
                  </a:lnTo>
                  <a:lnTo>
                    <a:pt x="25400" y="241299"/>
                  </a:lnTo>
                  <a:close/>
                </a:path>
                <a:path w="25400" h="427989">
                  <a:moveTo>
                    <a:pt x="25400" y="247650"/>
                  </a:moveTo>
                  <a:lnTo>
                    <a:pt x="0" y="247650"/>
                  </a:lnTo>
                  <a:lnTo>
                    <a:pt x="0" y="253999"/>
                  </a:lnTo>
                  <a:lnTo>
                    <a:pt x="25400" y="253999"/>
                  </a:lnTo>
                  <a:lnTo>
                    <a:pt x="25400" y="247650"/>
                  </a:lnTo>
                  <a:close/>
                </a:path>
                <a:path w="25400" h="427989">
                  <a:moveTo>
                    <a:pt x="25400" y="254000"/>
                  </a:moveTo>
                  <a:lnTo>
                    <a:pt x="0" y="254000"/>
                  </a:lnTo>
                  <a:lnTo>
                    <a:pt x="0" y="260349"/>
                  </a:lnTo>
                  <a:lnTo>
                    <a:pt x="25400" y="260349"/>
                  </a:lnTo>
                  <a:lnTo>
                    <a:pt x="25400" y="254000"/>
                  </a:lnTo>
                  <a:close/>
                </a:path>
                <a:path w="25400" h="427989">
                  <a:moveTo>
                    <a:pt x="25400" y="260349"/>
                  </a:moveTo>
                  <a:lnTo>
                    <a:pt x="0" y="260349"/>
                  </a:lnTo>
                  <a:lnTo>
                    <a:pt x="0" y="266699"/>
                  </a:lnTo>
                  <a:lnTo>
                    <a:pt x="25400" y="266699"/>
                  </a:lnTo>
                  <a:lnTo>
                    <a:pt x="25400" y="260349"/>
                  </a:lnTo>
                  <a:close/>
                </a:path>
                <a:path w="25400" h="427989">
                  <a:moveTo>
                    <a:pt x="25400" y="266699"/>
                  </a:moveTo>
                  <a:lnTo>
                    <a:pt x="0" y="266699"/>
                  </a:lnTo>
                  <a:lnTo>
                    <a:pt x="0" y="273049"/>
                  </a:lnTo>
                  <a:lnTo>
                    <a:pt x="25400" y="273049"/>
                  </a:lnTo>
                  <a:lnTo>
                    <a:pt x="25400" y="266699"/>
                  </a:lnTo>
                  <a:close/>
                </a:path>
                <a:path w="25400" h="427989">
                  <a:moveTo>
                    <a:pt x="25400" y="273049"/>
                  </a:moveTo>
                  <a:lnTo>
                    <a:pt x="0" y="273049"/>
                  </a:lnTo>
                  <a:lnTo>
                    <a:pt x="0" y="285749"/>
                  </a:lnTo>
                  <a:lnTo>
                    <a:pt x="25400" y="285749"/>
                  </a:lnTo>
                  <a:lnTo>
                    <a:pt x="25400" y="273049"/>
                  </a:lnTo>
                  <a:close/>
                </a:path>
                <a:path w="25400" h="427989">
                  <a:moveTo>
                    <a:pt x="25400" y="285749"/>
                  </a:moveTo>
                  <a:lnTo>
                    <a:pt x="0" y="285749"/>
                  </a:lnTo>
                  <a:lnTo>
                    <a:pt x="0" y="292099"/>
                  </a:lnTo>
                  <a:lnTo>
                    <a:pt x="25400" y="292099"/>
                  </a:lnTo>
                  <a:lnTo>
                    <a:pt x="25400" y="285749"/>
                  </a:lnTo>
                  <a:close/>
                </a:path>
                <a:path w="25400" h="427989">
                  <a:moveTo>
                    <a:pt x="25400" y="292099"/>
                  </a:moveTo>
                  <a:lnTo>
                    <a:pt x="0" y="292099"/>
                  </a:lnTo>
                  <a:lnTo>
                    <a:pt x="0" y="298449"/>
                  </a:lnTo>
                  <a:lnTo>
                    <a:pt x="25400" y="298449"/>
                  </a:lnTo>
                  <a:lnTo>
                    <a:pt x="25400" y="292099"/>
                  </a:lnTo>
                  <a:close/>
                </a:path>
                <a:path w="25400" h="427989">
                  <a:moveTo>
                    <a:pt x="25400" y="298449"/>
                  </a:moveTo>
                  <a:lnTo>
                    <a:pt x="0" y="298449"/>
                  </a:lnTo>
                  <a:lnTo>
                    <a:pt x="0" y="304799"/>
                  </a:lnTo>
                  <a:lnTo>
                    <a:pt x="25400" y="304799"/>
                  </a:lnTo>
                  <a:lnTo>
                    <a:pt x="25400" y="298449"/>
                  </a:lnTo>
                  <a:close/>
                </a:path>
                <a:path w="25400" h="427989">
                  <a:moveTo>
                    <a:pt x="25400" y="304799"/>
                  </a:moveTo>
                  <a:lnTo>
                    <a:pt x="0" y="304799"/>
                  </a:lnTo>
                  <a:lnTo>
                    <a:pt x="0" y="311149"/>
                  </a:lnTo>
                  <a:lnTo>
                    <a:pt x="25400" y="311149"/>
                  </a:lnTo>
                  <a:lnTo>
                    <a:pt x="25400" y="304799"/>
                  </a:lnTo>
                  <a:close/>
                </a:path>
                <a:path w="25400" h="427989">
                  <a:moveTo>
                    <a:pt x="25400" y="311149"/>
                  </a:moveTo>
                  <a:lnTo>
                    <a:pt x="0" y="311149"/>
                  </a:lnTo>
                  <a:lnTo>
                    <a:pt x="0" y="317499"/>
                  </a:lnTo>
                  <a:lnTo>
                    <a:pt x="25400" y="317499"/>
                  </a:lnTo>
                  <a:lnTo>
                    <a:pt x="25400" y="311149"/>
                  </a:lnTo>
                  <a:close/>
                </a:path>
                <a:path w="25400" h="427989">
                  <a:moveTo>
                    <a:pt x="25400" y="317499"/>
                  </a:moveTo>
                  <a:lnTo>
                    <a:pt x="0" y="317499"/>
                  </a:lnTo>
                  <a:lnTo>
                    <a:pt x="0" y="323849"/>
                  </a:lnTo>
                  <a:lnTo>
                    <a:pt x="25400" y="323849"/>
                  </a:lnTo>
                  <a:lnTo>
                    <a:pt x="25400" y="317499"/>
                  </a:lnTo>
                  <a:close/>
                </a:path>
                <a:path w="25400" h="427989">
                  <a:moveTo>
                    <a:pt x="25400" y="323849"/>
                  </a:moveTo>
                  <a:lnTo>
                    <a:pt x="0" y="323849"/>
                  </a:lnTo>
                  <a:lnTo>
                    <a:pt x="0" y="330199"/>
                  </a:lnTo>
                  <a:lnTo>
                    <a:pt x="25400" y="330199"/>
                  </a:lnTo>
                  <a:lnTo>
                    <a:pt x="25400" y="323849"/>
                  </a:lnTo>
                  <a:close/>
                </a:path>
                <a:path w="25400" h="427989">
                  <a:moveTo>
                    <a:pt x="25400" y="330199"/>
                  </a:moveTo>
                  <a:lnTo>
                    <a:pt x="0" y="330199"/>
                  </a:lnTo>
                  <a:lnTo>
                    <a:pt x="0" y="336549"/>
                  </a:lnTo>
                  <a:lnTo>
                    <a:pt x="25400" y="336549"/>
                  </a:lnTo>
                  <a:lnTo>
                    <a:pt x="25400" y="330199"/>
                  </a:lnTo>
                  <a:close/>
                </a:path>
                <a:path w="25400" h="427989">
                  <a:moveTo>
                    <a:pt x="25400" y="336549"/>
                  </a:moveTo>
                  <a:lnTo>
                    <a:pt x="0" y="336549"/>
                  </a:lnTo>
                  <a:lnTo>
                    <a:pt x="0" y="342899"/>
                  </a:lnTo>
                  <a:lnTo>
                    <a:pt x="25400" y="342899"/>
                  </a:lnTo>
                  <a:lnTo>
                    <a:pt x="25400" y="336549"/>
                  </a:lnTo>
                  <a:close/>
                </a:path>
                <a:path w="25400" h="427989">
                  <a:moveTo>
                    <a:pt x="25400" y="342899"/>
                  </a:moveTo>
                  <a:lnTo>
                    <a:pt x="0" y="342899"/>
                  </a:lnTo>
                  <a:lnTo>
                    <a:pt x="0" y="355599"/>
                  </a:lnTo>
                  <a:lnTo>
                    <a:pt x="25400" y="355599"/>
                  </a:lnTo>
                  <a:lnTo>
                    <a:pt x="25400" y="342899"/>
                  </a:lnTo>
                  <a:close/>
                </a:path>
                <a:path w="25400" h="427989">
                  <a:moveTo>
                    <a:pt x="25400" y="355599"/>
                  </a:moveTo>
                  <a:lnTo>
                    <a:pt x="0" y="355599"/>
                  </a:lnTo>
                  <a:lnTo>
                    <a:pt x="0" y="361949"/>
                  </a:lnTo>
                  <a:lnTo>
                    <a:pt x="25400" y="361949"/>
                  </a:lnTo>
                  <a:lnTo>
                    <a:pt x="25400" y="355599"/>
                  </a:lnTo>
                  <a:close/>
                </a:path>
                <a:path w="25400" h="427989">
                  <a:moveTo>
                    <a:pt x="25400" y="361949"/>
                  </a:moveTo>
                  <a:lnTo>
                    <a:pt x="0" y="361949"/>
                  </a:lnTo>
                  <a:lnTo>
                    <a:pt x="0" y="368299"/>
                  </a:lnTo>
                  <a:lnTo>
                    <a:pt x="25400" y="368299"/>
                  </a:lnTo>
                  <a:lnTo>
                    <a:pt x="25400" y="361949"/>
                  </a:lnTo>
                  <a:close/>
                </a:path>
                <a:path w="25400" h="427989">
                  <a:moveTo>
                    <a:pt x="25400" y="368299"/>
                  </a:moveTo>
                  <a:lnTo>
                    <a:pt x="0" y="368299"/>
                  </a:lnTo>
                  <a:lnTo>
                    <a:pt x="0" y="374649"/>
                  </a:lnTo>
                  <a:lnTo>
                    <a:pt x="25400" y="374649"/>
                  </a:lnTo>
                  <a:lnTo>
                    <a:pt x="25400" y="368299"/>
                  </a:lnTo>
                  <a:close/>
                </a:path>
                <a:path w="25400" h="427989">
                  <a:moveTo>
                    <a:pt x="25400" y="374650"/>
                  </a:moveTo>
                  <a:lnTo>
                    <a:pt x="0" y="374650"/>
                  </a:lnTo>
                  <a:lnTo>
                    <a:pt x="0" y="380999"/>
                  </a:lnTo>
                  <a:lnTo>
                    <a:pt x="25400" y="380999"/>
                  </a:lnTo>
                  <a:lnTo>
                    <a:pt x="25400" y="374650"/>
                  </a:lnTo>
                  <a:close/>
                </a:path>
                <a:path w="25400" h="427989">
                  <a:moveTo>
                    <a:pt x="25400" y="381000"/>
                  </a:moveTo>
                  <a:lnTo>
                    <a:pt x="0" y="381000"/>
                  </a:lnTo>
                  <a:lnTo>
                    <a:pt x="0" y="387349"/>
                  </a:lnTo>
                  <a:lnTo>
                    <a:pt x="25400" y="387349"/>
                  </a:lnTo>
                  <a:lnTo>
                    <a:pt x="25400" y="381000"/>
                  </a:lnTo>
                  <a:close/>
                </a:path>
                <a:path w="25400" h="427989">
                  <a:moveTo>
                    <a:pt x="25400" y="387350"/>
                  </a:moveTo>
                  <a:lnTo>
                    <a:pt x="0" y="387350"/>
                  </a:lnTo>
                  <a:lnTo>
                    <a:pt x="0" y="393699"/>
                  </a:lnTo>
                  <a:lnTo>
                    <a:pt x="25400" y="393699"/>
                  </a:lnTo>
                  <a:lnTo>
                    <a:pt x="25400" y="387350"/>
                  </a:lnTo>
                  <a:close/>
                </a:path>
                <a:path w="25400" h="427989">
                  <a:moveTo>
                    <a:pt x="25400" y="393699"/>
                  </a:moveTo>
                  <a:lnTo>
                    <a:pt x="0" y="393699"/>
                  </a:lnTo>
                  <a:lnTo>
                    <a:pt x="0" y="400049"/>
                  </a:lnTo>
                  <a:lnTo>
                    <a:pt x="25400" y="400049"/>
                  </a:lnTo>
                  <a:lnTo>
                    <a:pt x="25400" y="393699"/>
                  </a:lnTo>
                  <a:close/>
                </a:path>
                <a:path w="25400" h="427989">
                  <a:moveTo>
                    <a:pt x="25400" y="400049"/>
                  </a:moveTo>
                  <a:lnTo>
                    <a:pt x="0" y="400049"/>
                  </a:lnTo>
                  <a:lnTo>
                    <a:pt x="0" y="406399"/>
                  </a:lnTo>
                  <a:lnTo>
                    <a:pt x="25400" y="406399"/>
                  </a:lnTo>
                  <a:lnTo>
                    <a:pt x="25400" y="400049"/>
                  </a:lnTo>
                  <a:close/>
                </a:path>
                <a:path w="25400" h="427989">
                  <a:moveTo>
                    <a:pt x="25400" y="406400"/>
                  </a:moveTo>
                  <a:lnTo>
                    <a:pt x="0" y="406400"/>
                  </a:lnTo>
                  <a:lnTo>
                    <a:pt x="0" y="408939"/>
                  </a:lnTo>
                  <a:lnTo>
                    <a:pt x="2540" y="408939"/>
                  </a:lnTo>
                  <a:lnTo>
                    <a:pt x="2540" y="410209"/>
                  </a:lnTo>
                  <a:lnTo>
                    <a:pt x="3810" y="410209"/>
                  </a:lnTo>
                  <a:lnTo>
                    <a:pt x="3810" y="411479"/>
                  </a:lnTo>
                  <a:lnTo>
                    <a:pt x="5079" y="411479"/>
                  </a:lnTo>
                  <a:lnTo>
                    <a:pt x="5079" y="412749"/>
                  </a:lnTo>
                  <a:lnTo>
                    <a:pt x="25400" y="412749"/>
                  </a:lnTo>
                  <a:lnTo>
                    <a:pt x="25400" y="406400"/>
                  </a:lnTo>
                  <a:close/>
                </a:path>
                <a:path w="25400" h="427989">
                  <a:moveTo>
                    <a:pt x="25400" y="412749"/>
                  </a:moveTo>
                  <a:lnTo>
                    <a:pt x="6350" y="412749"/>
                  </a:lnTo>
                  <a:lnTo>
                    <a:pt x="6350" y="414019"/>
                  </a:lnTo>
                  <a:lnTo>
                    <a:pt x="8890" y="414019"/>
                  </a:lnTo>
                  <a:lnTo>
                    <a:pt x="8890" y="415289"/>
                  </a:lnTo>
                  <a:lnTo>
                    <a:pt x="10160" y="415289"/>
                  </a:lnTo>
                  <a:lnTo>
                    <a:pt x="10160" y="416559"/>
                  </a:lnTo>
                  <a:lnTo>
                    <a:pt x="11429" y="416559"/>
                  </a:lnTo>
                  <a:lnTo>
                    <a:pt x="11429" y="417829"/>
                  </a:lnTo>
                  <a:lnTo>
                    <a:pt x="12700" y="417829"/>
                  </a:lnTo>
                  <a:lnTo>
                    <a:pt x="12700" y="419099"/>
                  </a:lnTo>
                  <a:lnTo>
                    <a:pt x="25400" y="419099"/>
                  </a:lnTo>
                  <a:lnTo>
                    <a:pt x="25400" y="412749"/>
                  </a:lnTo>
                  <a:close/>
                </a:path>
                <a:path w="25400" h="427989">
                  <a:moveTo>
                    <a:pt x="25400" y="419099"/>
                  </a:moveTo>
                  <a:lnTo>
                    <a:pt x="15240" y="419099"/>
                  </a:lnTo>
                  <a:lnTo>
                    <a:pt x="15240" y="420369"/>
                  </a:lnTo>
                  <a:lnTo>
                    <a:pt x="16510" y="420369"/>
                  </a:lnTo>
                  <a:lnTo>
                    <a:pt x="16510" y="421639"/>
                  </a:lnTo>
                  <a:lnTo>
                    <a:pt x="17779" y="421639"/>
                  </a:lnTo>
                  <a:lnTo>
                    <a:pt x="17779" y="422909"/>
                  </a:lnTo>
                  <a:lnTo>
                    <a:pt x="19050" y="422909"/>
                  </a:lnTo>
                  <a:lnTo>
                    <a:pt x="19050" y="424179"/>
                  </a:lnTo>
                  <a:lnTo>
                    <a:pt x="21590" y="424179"/>
                  </a:lnTo>
                  <a:lnTo>
                    <a:pt x="21590" y="425449"/>
                  </a:lnTo>
                  <a:lnTo>
                    <a:pt x="25400" y="425449"/>
                  </a:lnTo>
                  <a:lnTo>
                    <a:pt x="25400" y="419099"/>
                  </a:lnTo>
                  <a:close/>
                </a:path>
                <a:path w="25400" h="427989">
                  <a:moveTo>
                    <a:pt x="25400" y="425449"/>
                  </a:moveTo>
                  <a:lnTo>
                    <a:pt x="22860" y="425449"/>
                  </a:lnTo>
                  <a:lnTo>
                    <a:pt x="22860" y="426719"/>
                  </a:lnTo>
                  <a:lnTo>
                    <a:pt x="24129" y="426719"/>
                  </a:lnTo>
                  <a:lnTo>
                    <a:pt x="24129" y="427989"/>
                  </a:lnTo>
                  <a:lnTo>
                    <a:pt x="25400" y="427989"/>
                  </a:lnTo>
                  <a:lnTo>
                    <a:pt x="25400" y="425449"/>
                  </a:lnTo>
                  <a:close/>
                </a:path>
              </a:pathLst>
            </a:custGeom>
            <a:solidFill>
              <a:srgbClr val="9CAFE9"/>
            </a:solidFill>
          </p:spPr>
          <p:txBody>
            <a:bodyPr wrap="square" lIns="0" tIns="0" rIns="0" bIns="0" rtlCol="0"/>
            <a:lstStyle/>
            <a:p>
              <a:endParaRPr/>
            </a:p>
          </p:txBody>
        </p:sp>
        <p:sp>
          <p:nvSpPr>
            <p:cNvPr id="673" name="object 673"/>
            <p:cNvSpPr/>
            <p:nvPr/>
          </p:nvSpPr>
          <p:spPr>
            <a:xfrm>
              <a:off x="405129" y="4493259"/>
              <a:ext cx="25400" cy="412750"/>
            </a:xfrm>
            <a:custGeom>
              <a:avLst/>
              <a:gdLst/>
              <a:ahLst/>
              <a:cxnLst/>
              <a:rect l="l" t="t" r="r" b="b"/>
              <a:pathLst>
                <a:path w="25400" h="412750">
                  <a:moveTo>
                    <a:pt x="2540" y="0"/>
                  </a:moveTo>
                  <a:lnTo>
                    <a:pt x="0" y="0"/>
                  </a:lnTo>
                  <a:lnTo>
                    <a:pt x="0" y="5079"/>
                  </a:lnTo>
                  <a:lnTo>
                    <a:pt x="24130" y="5079"/>
                  </a:lnTo>
                  <a:lnTo>
                    <a:pt x="24130" y="3810"/>
                  </a:lnTo>
                  <a:lnTo>
                    <a:pt x="16510" y="3810"/>
                  </a:lnTo>
                  <a:lnTo>
                    <a:pt x="16510" y="2540"/>
                  </a:lnTo>
                  <a:lnTo>
                    <a:pt x="8890" y="2540"/>
                  </a:lnTo>
                  <a:lnTo>
                    <a:pt x="8890" y="1269"/>
                  </a:lnTo>
                  <a:lnTo>
                    <a:pt x="2540" y="1269"/>
                  </a:lnTo>
                  <a:lnTo>
                    <a:pt x="2540" y="0"/>
                  </a:lnTo>
                  <a:close/>
                </a:path>
                <a:path w="25400" h="412750">
                  <a:moveTo>
                    <a:pt x="25400" y="5080"/>
                  </a:moveTo>
                  <a:lnTo>
                    <a:pt x="0" y="5080"/>
                  </a:lnTo>
                  <a:lnTo>
                    <a:pt x="0" y="11429"/>
                  </a:lnTo>
                  <a:lnTo>
                    <a:pt x="25400" y="11429"/>
                  </a:lnTo>
                  <a:lnTo>
                    <a:pt x="25400" y="5080"/>
                  </a:lnTo>
                  <a:close/>
                </a:path>
                <a:path w="25400" h="412750">
                  <a:moveTo>
                    <a:pt x="25400" y="11430"/>
                  </a:moveTo>
                  <a:lnTo>
                    <a:pt x="0" y="11430"/>
                  </a:lnTo>
                  <a:lnTo>
                    <a:pt x="0" y="17779"/>
                  </a:lnTo>
                  <a:lnTo>
                    <a:pt x="25400" y="17779"/>
                  </a:lnTo>
                  <a:lnTo>
                    <a:pt x="25400" y="11430"/>
                  </a:lnTo>
                  <a:close/>
                </a:path>
                <a:path w="25400" h="412750">
                  <a:moveTo>
                    <a:pt x="25400" y="17780"/>
                  </a:moveTo>
                  <a:lnTo>
                    <a:pt x="0" y="17780"/>
                  </a:lnTo>
                  <a:lnTo>
                    <a:pt x="0" y="24129"/>
                  </a:lnTo>
                  <a:lnTo>
                    <a:pt x="25400" y="24129"/>
                  </a:lnTo>
                  <a:lnTo>
                    <a:pt x="25400" y="17780"/>
                  </a:lnTo>
                  <a:close/>
                </a:path>
                <a:path w="25400" h="412750">
                  <a:moveTo>
                    <a:pt x="25400" y="24130"/>
                  </a:moveTo>
                  <a:lnTo>
                    <a:pt x="0" y="24130"/>
                  </a:lnTo>
                  <a:lnTo>
                    <a:pt x="0" y="30479"/>
                  </a:lnTo>
                  <a:lnTo>
                    <a:pt x="25400" y="30479"/>
                  </a:lnTo>
                  <a:lnTo>
                    <a:pt x="25400" y="24130"/>
                  </a:lnTo>
                  <a:close/>
                </a:path>
                <a:path w="25400" h="412750">
                  <a:moveTo>
                    <a:pt x="25400" y="30480"/>
                  </a:moveTo>
                  <a:lnTo>
                    <a:pt x="0" y="30480"/>
                  </a:lnTo>
                  <a:lnTo>
                    <a:pt x="0" y="36829"/>
                  </a:lnTo>
                  <a:lnTo>
                    <a:pt x="25400" y="36829"/>
                  </a:lnTo>
                  <a:lnTo>
                    <a:pt x="25400" y="30480"/>
                  </a:lnTo>
                  <a:close/>
                </a:path>
                <a:path w="25400" h="412750">
                  <a:moveTo>
                    <a:pt x="25400" y="36830"/>
                  </a:moveTo>
                  <a:lnTo>
                    <a:pt x="0" y="36830"/>
                  </a:lnTo>
                  <a:lnTo>
                    <a:pt x="0" y="43179"/>
                  </a:lnTo>
                  <a:lnTo>
                    <a:pt x="25400" y="43179"/>
                  </a:lnTo>
                  <a:lnTo>
                    <a:pt x="25400" y="36830"/>
                  </a:lnTo>
                  <a:close/>
                </a:path>
                <a:path w="25400" h="412750">
                  <a:moveTo>
                    <a:pt x="25400" y="43180"/>
                  </a:moveTo>
                  <a:lnTo>
                    <a:pt x="0" y="43180"/>
                  </a:lnTo>
                  <a:lnTo>
                    <a:pt x="0" y="49529"/>
                  </a:lnTo>
                  <a:lnTo>
                    <a:pt x="25400" y="49529"/>
                  </a:lnTo>
                  <a:lnTo>
                    <a:pt x="25400" y="43180"/>
                  </a:lnTo>
                  <a:close/>
                </a:path>
                <a:path w="25400" h="412750">
                  <a:moveTo>
                    <a:pt x="25400" y="49530"/>
                  </a:moveTo>
                  <a:lnTo>
                    <a:pt x="0" y="49530"/>
                  </a:lnTo>
                  <a:lnTo>
                    <a:pt x="0" y="55879"/>
                  </a:lnTo>
                  <a:lnTo>
                    <a:pt x="25400" y="55879"/>
                  </a:lnTo>
                  <a:lnTo>
                    <a:pt x="25400" y="49530"/>
                  </a:lnTo>
                  <a:close/>
                </a:path>
                <a:path w="25400" h="412750">
                  <a:moveTo>
                    <a:pt x="25400" y="55880"/>
                  </a:moveTo>
                  <a:lnTo>
                    <a:pt x="0" y="55880"/>
                  </a:lnTo>
                  <a:lnTo>
                    <a:pt x="0" y="62229"/>
                  </a:lnTo>
                  <a:lnTo>
                    <a:pt x="25400" y="62229"/>
                  </a:lnTo>
                  <a:lnTo>
                    <a:pt x="25400" y="55880"/>
                  </a:lnTo>
                  <a:close/>
                </a:path>
                <a:path w="25400" h="412750">
                  <a:moveTo>
                    <a:pt x="25400" y="62230"/>
                  </a:moveTo>
                  <a:lnTo>
                    <a:pt x="0" y="62230"/>
                  </a:lnTo>
                  <a:lnTo>
                    <a:pt x="0" y="74929"/>
                  </a:lnTo>
                  <a:lnTo>
                    <a:pt x="25400" y="74929"/>
                  </a:lnTo>
                  <a:lnTo>
                    <a:pt x="25400" y="62230"/>
                  </a:lnTo>
                  <a:close/>
                </a:path>
                <a:path w="25400" h="412750">
                  <a:moveTo>
                    <a:pt x="25400" y="74930"/>
                  </a:moveTo>
                  <a:lnTo>
                    <a:pt x="0" y="74930"/>
                  </a:lnTo>
                  <a:lnTo>
                    <a:pt x="0" y="81279"/>
                  </a:lnTo>
                  <a:lnTo>
                    <a:pt x="25400" y="81279"/>
                  </a:lnTo>
                  <a:lnTo>
                    <a:pt x="25400" y="74930"/>
                  </a:lnTo>
                  <a:close/>
                </a:path>
                <a:path w="25400" h="412750">
                  <a:moveTo>
                    <a:pt x="25400" y="81280"/>
                  </a:moveTo>
                  <a:lnTo>
                    <a:pt x="0" y="81280"/>
                  </a:lnTo>
                  <a:lnTo>
                    <a:pt x="0" y="87629"/>
                  </a:lnTo>
                  <a:lnTo>
                    <a:pt x="25400" y="87629"/>
                  </a:lnTo>
                  <a:lnTo>
                    <a:pt x="25400" y="81280"/>
                  </a:lnTo>
                  <a:close/>
                </a:path>
                <a:path w="25400" h="412750">
                  <a:moveTo>
                    <a:pt x="25400" y="87630"/>
                  </a:moveTo>
                  <a:lnTo>
                    <a:pt x="0" y="87630"/>
                  </a:lnTo>
                  <a:lnTo>
                    <a:pt x="0" y="93979"/>
                  </a:lnTo>
                  <a:lnTo>
                    <a:pt x="25400" y="93979"/>
                  </a:lnTo>
                  <a:lnTo>
                    <a:pt x="25400" y="87630"/>
                  </a:lnTo>
                  <a:close/>
                </a:path>
                <a:path w="25400" h="412750">
                  <a:moveTo>
                    <a:pt x="25400" y="93980"/>
                  </a:moveTo>
                  <a:lnTo>
                    <a:pt x="0" y="93980"/>
                  </a:lnTo>
                  <a:lnTo>
                    <a:pt x="0" y="100329"/>
                  </a:lnTo>
                  <a:lnTo>
                    <a:pt x="25400" y="100329"/>
                  </a:lnTo>
                  <a:lnTo>
                    <a:pt x="25400" y="93980"/>
                  </a:lnTo>
                  <a:close/>
                </a:path>
                <a:path w="25400" h="412750">
                  <a:moveTo>
                    <a:pt x="25400" y="100330"/>
                  </a:moveTo>
                  <a:lnTo>
                    <a:pt x="0" y="100330"/>
                  </a:lnTo>
                  <a:lnTo>
                    <a:pt x="0" y="106679"/>
                  </a:lnTo>
                  <a:lnTo>
                    <a:pt x="25400" y="106679"/>
                  </a:lnTo>
                  <a:lnTo>
                    <a:pt x="25400" y="100330"/>
                  </a:lnTo>
                  <a:close/>
                </a:path>
                <a:path w="25400" h="412750">
                  <a:moveTo>
                    <a:pt x="25400" y="106680"/>
                  </a:moveTo>
                  <a:lnTo>
                    <a:pt x="0" y="106680"/>
                  </a:lnTo>
                  <a:lnTo>
                    <a:pt x="0" y="113029"/>
                  </a:lnTo>
                  <a:lnTo>
                    <a:pt x="25400" y="113029"/>
                  </a:lnTo>
                  <a:lnTo>
                    <a:pt x="25400" y="106680"/>
                  </a:lnTo>
                  <a:close/>
                </a:path>
                <a:path w="25400" h="412750">
                  <a:moveTo>
                    <a:pt x="25400" y="113030"/>
                  </a:moveTo>
                  <a:lnTo>
                    <a:pt x="0" y="113030"/>
                  </a:lnTo>
                  <a:lnTo>
                    <a:pt x="0" y="119379"/>
                  </a:lnTo>
                  <a:lnTo>
                    <a:pt x="25400" y="119379"/>
                  </a:lnTo>
                  <a:lnTo>
                    <a:pt x="25400" y="113030"/>
                  </a:lnTo>
                  <a:close/>
                </a:path>
                <a:path w="25400" h="412750">
                  <a:moveTo>
                    <a:pt x="25400" y="119380"/>
                  </a:moveTo>
                  <a:lnTo>
                    <a:pt x="0" y="119380"/>
                  </a:lnTo>
                  <a:lnTo>
                    <a:pt x="0" y="125729"/>
                  </a:lnTo>
                  <a:lnTo>
                    <a:pt x="25400" y="125729"/>
                  </a:lnTo>
                  <a:lnTo>
                    <a:pt x="25400" y="119380"/>
                  </a:lnTo>
                  <a:close/>
                </a:path>
                <a:path w="25400" h="412750">
                  <a:moveTo>
                    <a:pt x="25400" y="125730"/>
                  </a:moveTo>
                  <a:lnTo>
                    <a:pt x="0" y="125730"/>
                  </a:lnTo>
                  <a:lnTo>
                    <a:pt x="0" y="132079"/>
                  </a:lnTo>
                  <a:lnTo>
                    <a:pt x="25400" y="132079"/>
                  </a:lnTo>
                  <a:lnTo>
                    <a:pt x="25400" y="125730"/>
                  </a:lnTo>
                  <a:close/>
                </a:path>
                <a:path w="25400" h="412750">
                  <a:moveTo>
                    <a:pt x="25400" y="132080"/>
                  </a:moveTo>
                  <a:lnTo>
                    <a:pt x="0" y="132080"/>
                  </a:lnTo>
                  <a:lnTo>
                    <a:pt x="0" y="138429"/>
                  </a:lnTo>
                  <a:lnTo>
                    <a:pt x="25400" y="138429"/>
                  </a:lnTo>
                  <a:lnTo>
                    <a:pt x="25400" y="132080"/>
                  </a:lnTo>
                  <a:close/>
                </a:path>
                <a:path w="25400" h="412750">
                  <a:moveTo>
                    <a:pt x="25400" y="138430"/>
                  </a:moveTo>
                  <a:lnTo>
                    <a:pt x="0" y="138430"/>
                  </a:lnTo>
                  <a:lnTo>
                    <a:pt x="0" y="151129"/>
                  </a:lnTo>
                  <a:lnTo>
                    <a:pt x="25400" y="151129"/>
                  </a:lnTo>
                  <a:lnTo>
                    <a:pt x="25400" y="138430"/>
                  </a:lnTo>
                  <a:close/>
                </a:path>
                <a:path w="25400" h="412750">
                  <a:moveTo>
                    <a:pt x="25400" y="151130"/>
                  </a:moveTo>
                  <a:lnTo>
                    <a:pt x="0" y="151130"/>
                  </a:lnTo>
                  <a:lnTo>
                    <a:pt x="0" y="157479"/>
                  </a:lnTo>
                  <a:lnTo>
                    <a:pt x="25400" y="157479"/>
                  </a:lnTo>
                  <a:lnTo>
                    <a:pt x="25400" y="151130"/>
                  </a:lnTo>
                  <a:close/>
                </a:path>
                <a:path w="25400" h="412750">
                  <a:moveTo>
                    <a:pt x="25400" y="157480"/>
                  </a:moveTo>
                  <a:lnTo>
                    <a:pt x="0" y="157480"/>
                  </a:lnTo>
                  <a:lnTo>
                    <a:pt x="0" y="163829"/>
                  </a:lnTo>
                  <a:lnTo>
                    <a:pt x="25400" y="163829"/>
                  </a:lnTo>
                  <a:lnTo>
                    <a:pt x="25400" y="157480"/>
                  </a:lnTo>
                  <a:close/>
                </a:path>
                <a:path w="25400" h="412750">
                  <a:moveTo>
                    <a:pt x="25400" y="163830"/>
                  </a:moveTo>
                  <a:lnTo>
                    <a:pt x="0" y="163830"/>
                  </a:lnTo>
                  <a:lnTo>
                    <a:pt x="0" y="170179"/>
                  </a:lnTo>
                  <a:lnTo>
                    <a:pt x="25400" y="170179"/>
                  </a:lnTo>
                  <a:lnTo>
                    <a:pt x="25400" y="163830"/>
                  </a:lnTo>
                  <a:close/>
                </a:path>
                <a:path w="25400" h="412750">
                  <a:moveTo>
                    <a:pt x="25400" y="170180"/>
                  </a:moveTo>
                  <a:lnTo>
                    <a:pt x="0" y="170180"/>
                  </a:lnTo>
                  <a:lnTo>
                    <a:pt x="0" y="176529"/>
                  </a:lnTo>
                  <a:lnTo>
                    <a:pt x="25400" y="176529"/>
                  </a:lnTo>
                  <a:lnTo>
                    <a:pt x="25400" y="170180"/>
                  </a:lnTo>
                  <a:close/>
                </a:path>
                <a:path w="25400" h="412750">
                  <a:moveTo>
                    <a:pt x="25400" y="176530"/>
                  </a:moveTo>
                  <a:lnTo>
                    <a:pt x="0" y="176530"/>
                  </a:lnTo>
                  <a:lnTo>
                    <a:pt x="0" y="195579"/>
                  </a:lnTo>
                  <a:lnTo>
                    <a:pt x="25400" y="195579"/>
                  </a:lnTo>
                  <a:lnTo>
                    <a:pt x="25400" y="176530"/>
                  </a:lnTo>
                  <a:close/>
                </a:path>
                <a:path w="25400" h="412750">
                  <a:moveTo>
                    <a:pt x="25400" y="195580"/>
                  </a:moveTo>
                  <a:lnTo>
                    <a:pt x="0" y="195580"/>
                  </a:lnTo>
                  <a:lnTo>
                    <a:pt x="0" y="201929"/>
                  </a:lnTo>
                  <a:lnTo>
                    <a:pt x="25400" y="201929"/>
                  </a:lnTo>
                  <a:lnTo>
                    <a:pt x="25400" y="195580"/>
                  </a:lnTo>
                  <a:close/>
                </a:path>
                <a:path w="25400" h="412750">
                  <a:moveTo>
                    <a:pt x="25400" y="201930"/>
                  </a:moveTo>
                  <a:lnTo>
                    <a:pt x="0" y="201930"/>
                  </a:lnTo>
                  <a:lnTo>
                    <a:pt x="0" y="214629"/>
                  </a:lnTo>
                  <a:lnTo>
                    <a:pt x="25400" y="214629"/>
                  </a:lnTo>
                  <a:lnTo>
                    <a:pt x="25400" y="201930"/>
                  </a:lnTo>
                  <a:close/>
                </a:path>
                <a:path w="25400" h="412750">
                  <a:moveTo>
                    <a:pt x="25400" y="214630"/>
                  </a:moveTo>
                  <a:lnTo>
                    <a:pt x="0" y="214630"/>
                  </a:lnTo>
                  <a:lnTo>
                    <a:pt x="0" y="220979"/>
                  </a:lnTo>
                  <a:lnTo>
                    <a:pt x="25400" y="220979"/>
                  </a:lnTo>
                  <a:lnTo>
                    <a:pt x="25400" y="214630"/>
                  </a:lnTo>
                  <a:close/>
                </a:path>
                <a:path w="25400" h="412750">
                  <a:moveTo>
                    <a:pt x="25400" y="220980"/>
                  </a:moveTo>
                  <a:lnTo>
                    <a:pt x="0" y="220980"/>
                  </a:lnTo>
                  <a:lnTo>
                    <a:pt x="0" y="240029"/>
                  </a:lnTo>
                  <a:lnTo>
                    <a:pt x="25400" y="240029"/>
                  </a:lnTo>
                  <a:lnTo>
                    <a:pt x="25400" y="220980"/>
                  </a:lnTo>
                  <a:close/>
                </a:path>
                <a:path w="25400" h="412750">
                  <a:moveTo>
                    <a:pt x="25400" y="240030"/>
                  </a:moveTo>
                  <a:lnTo>
                    <a:pt x="0" y="240030"/>
                  </a:lnTo>
                  <a:lnTo>
                    <a:pt x="0" y="246379"/>
                  </a:lnTo>
                  <a:lnTo>
                    <a:pt x="25400" y="246379"/>
                  </a:lnTo>
                  <a:lnTo>
                    <a:pt x="25400" y="240030"/>
                  </a:lnTo>
                  <a:close/>
                </a:path>
                <a:path w="25400" h="412750">
                  <a:moveTo>
                    <a:pt x="25400" y="246380"/>
                  </a:moveTo>
                  <a:lnTo>
                    <a:pt x="0" y="246380"/>
                  </a:lnTo>
                  <a:lnTo>
                    <a:pt x="0" y="252729"/>
                  </a:lnTo>
                  <a:lnTo>
                    <a:pt x="25400" y="252729"/>
                  </a:lnTo>
                  <a:lnTo>
                    <a:pt x="25400" y="246380"/>
                  </a:lnTo>
                  <a:close/>
                </a:path>
                <a:path w="25400" h="412750">
                  <a:moveTo>
                    <a:pt x="25400" y="252730"/>
                  </a:moveTo>
                  <a:lnTo>
                    <a:pt x="0" y="252730"/>
                  </a:lnTo>
                  <a:lnTo>
                    <a:pt x="0" y="259079"/>
                  </a:lnTo>
                  <a:lnTo>
                    <a:pt x="25400" y="259079"/>
                  </a:lnTo>
                  <a:lnTo>
                    <a:pt x="25400" y="252730"/>
                  </a:lnTo>
                  <a:close/>
                </a:path>
                <a:path w="25400" h="412750">
                  <a:moveTo>
                    <a:pt x="25400" y="259080"/>
                  </a:moveTo>
                  <a:lnTo>
                    <a:pt x="0" y="259080"/>
                  </a:lnTo>
                  <a:lnTo>
                    <a:pt x="0" y="265429"/>
                  </a:lnTo>
                  <a:lnTo>
                    <a:pt x="25400" y="265429"/>
                  </a:lnTo>
                  <a:lnTo>
                    <a:pt x="25400" y="259080"/>
                  </a:lnTo>
                  <a:close/>
                </a:path>
                <a:path w="25400" h="412750">
                  <a:moveTo>
                    <a:pt x="25400" y="265430"/>
                  </a:moveTo>
                  <a:lnTo>
                    <a:pt x="0" y="265430"/>
                  </a:lnTo>
                  <a:lnTo>
                    <a:pt x="0" y="271779"/>
                  </a:lnTo>
                  <a:lnTo>
                    <a:pt x="25400" y="271779"/>
                  </a:lnTo>
                  <a:lnTo>
                    <a:pt x="25400" y="265430"/>
                  </a:lnTo>
                  <a:close/>
                </a:path>
                <a:path w="25400" h="412750">
                  <a:moveTo>
                    <a:pt x="25400" y="271780"/>
                  </a:moveTo>
                  <a:lnTo>
                    <a:pt x="0" y="271780"/>
                  </a:lnTo>
                  <a:lnTo>
                    <a:pt x="0" y="278129"/>
                  </a:lnTo>
                  <a:lnTo>
                    <a:pt x="25400" y="278129"/>
                  </a:lnTo>
                  <a:lnTo>
                    <a:pt x="25400" y="271780"/>
                  </a:lnTo>
                  <a:close/>
                </a:path>
                <a:path w="25400" h="412750">
                  <a:moveTo>
                    <a:pt x="25400" y="278130"/>
                  </a:moveTo>
                  <a:lnTo>
                    <a:pt x="0" y="278130"/>
                  </a:lnTo>
                  <a:lnTo>
                    <a:pt x="0" y="290829"/>
                  </a:lnTo>
                  <a:lnTo>
                    <a:pt x="25400" y="290829"/>
                  </a:lnTo>
                  <a:lnTo>
                    <a:pt x="25400" y="278130"/>
                  </a:lnTo>
                  <a:close/>
                </a:path>
                <a:path w="25400" h="412750">
                  <a:moveTo>
                    <a:pt x="25400" y="290830"/>
                  </a:moveTo>
                  <a:lnTo>
                    <a:pt x="0" y="290830"/>
                  </a:lnTo>
                  <a:lnTo>
                    <a:pt x="0" y="297179"/>
                  </a:lnTo>
                  <a:lnTo>
                    <a:pt x="25400" y="297179"/>
                  </a:lnTo>
                  <a:lnTo>
                    <a:pt x="25400" y="290830"/>
                  </a:lnTo>
                  <a:close/>
                </a:path>
                <a:path w="25400" h="412750">
                  <a:moveTo>
                    <a:pt x="25400" y="297180"/>
                  </a:moveTo>
                  <a:lnTo>
                    <a:pt x="0" y="297180"/>
                  </a:lnTo>
                  <a:lnTo>
                    <a:pt x="0" y="303529"/>
                  </a:lnTo>
                  <a:lnTo>
                    <a:pt x="25400" y="303529"/>
                  </a:lnTo>
                  <a:lnTo>
                    <a:pt x="25400" y="297180"/>
                  </a:lnTo>
                  <a:close/>
                </a:path>
                <a:path w="25400" h="412750">
                  <a:moveTo>
                    <a:pt x="25400" y="303530"/>
                  </a:moveTo>
                  <a:lnTo>
                    <a:pt x="0" y="303530"/>
                  </a:lnTo>
                  <a:lnTo>
                    <a:pt x="0" y="309879"/>
                  </a:lnTo>
                  <a:lnTo>
                    <a:pt x="25400" y="309879"/>
                  </a:lnTo>
                  <a:lnTo>
                    <a:pt x="25400" y="303530"/>
                  </a:lnTo>
                  <a:close/>
                </a:path>
                <a:path w="25400" h="412750">
                  <a:moveTo>
                    <a:pt x="25400" y="309880"/>
                  </a:moveTo>
                  <a:lnTo>
                    <a:pt x="0" y="309880"/>
                  </a:lnTo>
                  <a:lnTo>
                    <a:pt x="0" y="316229"/>
                  </a:lnTo>
                  <a:lnTo>
                    <a:pt x="25400" y="316229"/>
                  </a:lnTo>
                  <a:lnTo>
                    <a:pt x="25400" y="309880"/>
                  </a:lnTo>
                  <a:close/>
                </a:path>
                <a:path w="25400" h="412750">
                  <a:moveTo>
                    <a:pt x="25400" y="316230"/>
                  </a:moveTo>
                  <a:lnTo>
                    <a:pt x="0" y="316230"/>
                  </a:lnTo>
                  <a:lnTo>
                    <a:pt x="0" y="322579"/>
                  </a:lnTo>
                  <a:lnTo>
                    <a:pt x="25400" y="322579"/>
                  </a:lnTo>
                  <a:lnTo>
                    <a:pt x="25400" y="316230"/>
                  </a:lnTo>
                  <a:close/>
                </a:path>
                <a:path w="25400" h="412750">
                  <a:moveTo>
                    <a:pt x="25400" y="322580"/>
                  </a:moveTo>
                  <a:lnTo>
                    <a:pt x="0" y="322580"/>
                  </a:lnTo>
                  <a:lnTo>
                    <a:pt x="0" y="328929"/>
                  </a:lnTo>
                  <a:lnTo>
                    <a:pt x="25400" y="328929"/>
                  </a:lnTo>
                  <a:lnTo>
                    <a:pt x="25400" y="322580"/>
                  </a:lnTo>
                  <a:close/>
                </a:path>
                <a:path w="25400" h="412750">
                  <a:moveTo>
                    <a:pt x="25400" y="328930"/>
                  </a:moveTo>
                  <a:lnTo>
                    <a:pt x="0" y="328930"/>
                  </a:lnTo>
                  <a:lnTo>
                    <a:pt x="0" y="335279"/>
                  </a:lnTo>
                  <a:lnTo>
                    <a:pt x="25400" y="335279"/>
                  </a:lnTo>
                  <a:lnTo>
                    <a:pt x="25400" y="328930"/>
                  </a:lnTo>
                  <a:close/>
                </a:path>
                <a:path w="25400" h="412750">
                  <a:moveTo>
                    <a:pt x="25400" y="335280"/>
                  </a:moveTo>
                  <a:lnTo>
                    <a:pt x="0" y="335280"/>
                  </a:lnTo>
                  <a:lnTo>
                    <a:pt x="0" y="341629"/>
                  </a:lnTo>
                  <a:lnTo>
                    <a:pt x="25400" y="341629"/>
                  </a:lnTo>
                  <a:lnTo>
                    <a:pt x="25400" y="335280"/>
                  </a:lnTo>
                  <a:close/>
                </a:path>
                <a:path w="25400" h="412750">
                  <a:moveTo>
                    <a:pt x="25400" y="341630"/>
                  </a:moveTo>
                  <a:lnTo>
                    <a:pt x="0" y="341630"/>
                  </a:lnTo>
                  <a:lnTo>
                    <a:pt x="0" y="347979"/>
                  </a:lnTo>
                  <a:lnTo>
                    <a:pt x="25400" y="347979"/>
                  </a:lnTo>
                  <a:lnTo>
                    <a:pt x="25400" y="341630"/>
                  </a:lnTo>
                  <a:close/>
                </a:path>
                <a:path w="25400" h="412750">
                  <a:moveTo>
                    <a:pt x="25400" y="347980"/>
                  </a:moveTo>
                  <a:lnTo>
                    <a:pt x="0" y="347980"/>
                  </a:lnTo>
                  <a:lnTo>
                    <a:pt x="0" y="360679"/>
                  </a:lnTo>
                  <a:lnTo>
                    <a:pt x="25400" y="360679"/>
                  </a:lnTo>
                  <a:lnTo>
                    <a:pt x="25400" y="347980"/>
                  </a:lnTo>
                  <a:close/>
                </a:path>
                <a:path w="25400" h="412750">
                  <a:moveTo>
                    <a:pt x="25400" y="360680"/>
                  </a:moveTo>
                  <a:lnTo>
                    <a:pt x="0" y="360680"/>
                  </a:lnTo>
                  <a:lnTo>
                    <a:pt x="0" y="367029"/>
                  </a:lnTo>
                  <a:lnTo>
                    <a:pt x="25400" y="367029"/>
                  </a:lnTo>
                  <a:lnTo>
                    <a:pt x="25400" y="360680"/>
                  </a:lnTo>
                  <a:close/>
                </a:path>
                <a:path w="25400" h="412750">
                  <a:moveTo>
                    <a:pt x="25400" y="367030"/>
                  </a:moveTo>
                  <a:lnTo>
                    <a:pt x="0" y="367030"/>
                  </a:lnTo>
                  <a:lnTo>
                    <a:pt x="0" y="373379"/>
                  </a:lnTo>
                  <a:lnTo>
                    <a:pt x="25400" y="373379"/>
                  </a:lnTo>
                  <a:lnTo>
                    <a:pt x="25400" y="367030"/>
                  </a:lnTo>
                  <a:close/>
                </a:path>
                <a:path w="25400" h="412750">
                  <a:moveTo>
                    <a:pt x="25400" y="373380"/>
                  </a:moveTo>
                  <a:lnTo>
                    <a:pt x="0" y="373380"/>
                  </a:lnTo>
                  <a:lnTo>
                    <a:pt x="0" y="379729"/>
                  </a:lnTo>
                  <a:lnTo>
                    <a:pt x="25400" y="379729"/>
                  </a:lnTo>
                  <a:lnTo>
                    <a:pt x="25400" y="373380"/>
                  </a:lnTo>
                  <a:close/>
                </a:path>
                <a:path w="25400" h="412750">
                  <a:moveTo>
                    <a:pt x="25400" y="379730"/>
                  </a:moveTo>
                  <a:lnTo>
                    <a:pt x="0" y="379730"/>
                  </a:lnTo>
                  <a:lnTo>
                    <a:pt x="0" y="386079"/>
                  </a:lnTo>
                  <a:lnTo>
                    <a:pt x="25400" y="386079"/>
                  </a:lnTo>
                  <a:lnTo>
                    <a:pt x="25400" y="379730"/>
                  </a:lnTo>
                  <a:close/>
                </a:path>
                <a:path w="25400" h="412750">
                  <a:moveTo>
                    <a:pt x="25400" y="386080"/>
                  </a:moveTo>
                  <a:lnTo>
                    <a:pt x="0" y="386080"/>
                  </a:lnTo>
                  <a:lnTo>
                    <a:pt x="0" y="392429"/>
                  </a:lnTo>
                  <a:lnTo>
                    <a:pt x="25400" y="392429"/>
                  </a:lnTo>
                  <a:lnTo>
                    <a:pt x="25400" y="386080"/>
                  </a:lnTo>
                  <a:close/>
                </a:path>
                <a:path w="25400" h="412750">
                  <a:moveTo>
                    <a:pt x="25400" y="392430"/>
                  </a:moveTo>
                  <a:lnTo>
                    <a:pt x="0" y="392430"/>
                  </a:lnTo>
                  <a:lnTo>
                    <a:pt x="0" y="393700"/>
                  </a:lnTo>
                  <a:lnTo>
                    <a:pt x="2540" y="393700"/>
                  </a:lnTo>
                  <a:lnTo>
                    <a:pt x="2540" y="394969"/>
                  </a:lnTo>
                  <a:lnTo>
                    <a:pt x="3810" y="394969"/>
                  </a:lnTo>
                  <a:lnTo>
                    <a:pt x="3810" y="396239"/>
                  </a:lnTo>
                  <a:lnTo>
                    <a:pt x="5079" y="396239"/>
                  </a:lnTo>
                  <a:lnTo>
                    <a:pt x="5079" y="397509"/>
                  </a:lnTo>
                  <a:lnTo>
                    <a:pt x="6350" y="397509"/>
                  </a:lnTo>
                  <a:lnTo>
                    <a:pt x="6350" y="398779"/>
                  </a:lnTo>
                  <a:lnTo>
                    <a:pt x="25400" y="398779"/>
                  </a:lnTo>
                  <a:lnTo>
                    <a:pt x="25400" y="392430"/>
                  </a:lnTo>
                  <a:close/>
                </a:path>
                <a:path w="25400" h="412750">
                  <a:moveTo>
                    <a:pt x="25400" y="398780"/>
                  </a:moveTo>
                  <a:lnTo>
                    <a:pt x="8890" y="398780"/>
                  </a:lnTo>
                  <a:lnTo>
                    <a:pt x="8890" y="400050"/>
                  </a:lnTo>
                  <a:lnTo>
                    <a:pt x="10160" y="400050"/>
                  </a:lnTo>
                  <a:lnTo>
                    <a:pt x="10160" y="401319"/>
                  </a:lnTo>
                  <a:lnTo>
                    <a:pt x="11429" y="401319"/>
                  </a:lnTo>
                  <a:lnTo>
                    <a:pt x="11429" y="402589"/>
                  </a:lnTo>
                  <a:lnTo>
                    <a:pt x="12700" y="402589"/>
                  </a:lnTo>
                  <a:lnTo>
                    <a:pt x="12700" y="403859"/>
                  </a:lnTo>
                  <a:lnTo>
                    <a:pt x="15240" y="403859"/>
                  </a:lnTo>
                  <a:lnTo>
                    <a:pt x="15240" y="405129"/>
                  </a:lnTo>
                  <a:lnTo>
                    <a:pt x="25400" y="405129"/>
                  </a:lnTo>
                  <a:lnTo>
                    <a:pt x="25400" y="398780"/>
                  </a:lnTo>
                  <a:close/>
                </a:path>
                <a:path w="25400" h="412750">
                  <a:moveTo>
                    <a:pt x="25400" y="405130"/>
                  </a:moveTo>
                  <a:lnTo>
                    <a:pt x="16510" y="405130"/>
                  </a:lnTo>
                  <a:lnTo>
                    <a:pt x="16510" y="406400"/>
                  </a:lnTo>
                  <a:lnTo>
                    <a:pt x="17779" y="406400"/>
                  </a:lnTo>
                  <a:lnTo>
                    <a:pt x="17779" y="407669"/>
                  </a:lnTo>
                  <a:lnTo>
                    <a:pt x="19050" y="407669"/>
                  </a:lnTo>
                  <a:lnTo>
                    <a:pt x="19050" y="408939"/>
                  </a:lnTo>
                  <a:lnTo>
                    <a:pt x="21590" y="408939"/>
                  </a:lnTo>
                  <a:lnTo>
                    <a:pt x="21590" y="410209"/>
                  </a:lnTo>
                  <a:lnTo>
                    <a:pt x="22860" y="410209"/>
                  </a:lnTo>
                  <a:lnTo>
                    <a:pt x="22860" y="411479"/>
                  </a:lnTo>
                  <a:lnTo>
                    <a:pt x="25400" y="411479"/>
                  </a:lnTo>
                  <a:lnTo>
                    <a:pt x="25400" y="405130"/>
                  </a:lnTo>
                  <a:close/>
                </a:path>
                <a:path w="25400" h="412750">
                  <a:moveTo>
                    <a:pt x="25400" y="411480"/>
                  </a:moveTo>
                  <a:lnTo>
                    <a:pt x="24129" y="411480"/>
                  </a:lnTo>
                  <a:lnTo>
                    <a:pt x="24129" y="412750"/>
                  </a:lnTo>
                  <a:lnTo>
                    <a:pt x="25400" y="412750"/>
                  </a:lnTo>
                  <a:lnTo>
                    <a:pt x="25400" y="411480"/>
                  </a:lnTo>
                  <a:close/>
                </a:path>
              </a:pathLst>
            </a:custGeom>
            <a:solidFill>
              <a:srgbClr val="9DB0E9"/>
            </a:solidFill>
          </p:spPr>
          <p:txBody>
            <a:bodyPr wrap="square" lIns="0" tIns="0" rIns="0" bIns="0" rtlCol="0"/>
            <a:lstStyle/>
            <a:p>
              <a:endParaRPr/>
            </a:p>
          </p:txBody>
        </p:sp>
        <p:sp>
          <p:nvSpPr>
            <p:cNvPr id="674" name="object 674"/>
            <p:cNvSpPr/>
            <p:nvPr/>
          </p:nvSpPr>
          <p:spPr>
            <a:xfrm>
              <a:off x="378459" y="4489450"/>
              <a:ext cx="26670" cy="396240"/>
            </a:xfrm>
            <a:custGeom>
              <a:avLst/>
              <a:gdLst/>
              <a:ahLst/>
              <a:cxnLst/>
              <a:rect l="l" t="t" r="r" b="b"/>
              <a:pathLst>
                <a:path w="26670" h="396239">
                  <a:moveTo>
                    <a:pt x="7620" y="0"/>
                  </a:moveTo>
                  <a:lnTo>
                    <a:pt x="0" y="0"/>
                  </a:lnTo>
                  <a:lnTo>
                    <a:pt x="0" y="8889"/>
                  </a:lnTo>
                  <a:lnTo>
                    <a:pt x="26669" y="8889"/>
                  </a:lnTo>
                  <a:lnTo>
                    <a:pt x="26669" y="3810"/>
                  </a:lnTo>
                  <a:lnTo>
                    <a:pt x="21589" y="3810"/>
                  </a:lnTo>
                  <a:lnTo>
                    <a:pt x="21589" y="2540"/>
                  </a:lnTo>
                  <a:lnTo>
                    <a:pt x="13970" y="2540"/>
                  </a:lnTo>
                  <a:lnTo>
                    <a:pt x="13970" y="1269"/>
                  </a:lnTo>
                  <a:lnTo>
                    <a:pt x="7620" y="1269"/>
                  </a:lnTo>
                  <a:lnTo>
                    <a:pt x="7620" y="0"/>
                  </a:lnTo>
                  <a:close/>
                </a:path>
                <a:path w="26670" h="396239">
                  <a:moveTo>
                    <a:pt x="26669" y="8890"/>
                  </a:moveTo>
                  <a:lnTo>
                    <a:pt x="0" y="8890"/>
                  </a:lnTo>
                  <a:lnTo>
                    <a:pt x="0" y="15239"/>
                  </a:lnTo>
                  <a:lnTo>
                    <a:pt x="26669" y="15239"/>
                  </a:lnTo>
                  <a:lnTo>
                    <a:pt x="26669" y="8890"/>
                  </a:lnTo>
                  <a:close/>
                </a:path>
                <a:path w="26670" h="396239">
                  <a:moveTo>
                    <a:pt x="26669" y="15240"/>
                  </a:moveTo>
                  <a:lnTo>
                    <a:pt x="0" y="15240"/>
                  </a:lnTo>
                  <a:lnTo>
                    <a:pt x="0" y="21589"/>
                  </a:lnTo>
                  <a:lnTo>
                    <a:pt x="26669" y="21589"/>
                  </a:lnTo>
                  <a:lnTo>
                    <a:pt x="26669" y="15240"/>
                  </a:lnTo>
                  <a:close/>
                </a:path>
                <a:path w="26670" h="396239">
                  <a:moveTo>
                    <a:pt x="26669" y="21590"/>
                  </a:moveTo>
                  <a:lnTo>
                    <a:pt x="0" y="21590"/>
                  </a:lnTo>
                  <a:lnTo>
                    <a:pt x="0" y="27939"/>
                  </a:lnTo>
                  <a:lnTo>
                    <a:pt x="26669" y="27939"/>
                  </a:lnTo>
                  <a:lnTo>
                    <a:pt x="26669" y="21590"/>
                  </a:lnTo>
                  <a:close/>
                </a:path>
                <a:path w="26670" h="396239">
                  <a:moveTo>
                    <a:pt x="26669" y="27940"/>
                  </a:moveTo>
                  <a:lnTo>
                    <a:pt x="0" y="27940"/>
                  </a:lnTo>
                  <a:lnTo>
                    <a:pt x="0" y="34289"/>
                  </a:lnTo>
                  <a:lnTo>
                    <a:pt x="26669" y="34289"/>
                  </a:lnTo>
                  <a:lnTo>
                    <a:pt x="26669" y="27940"/>
                  </a:lnTo>
                  <a:close/>
                </a:path>
                <a:path w="26670" h="396239">
                  <a:moveTo>
                    <a:pt x="26669" y="34290"/>
                  </a:moveTo>
                  <a:lnTo>
                    <a:pt x="0" y="34290"/>
                  </a:lnTo>
                  <a:lnTo>
                    <a:pt x="0" y="40639"/>
                  </a:lnTo>
                  <a:lnTo>
                    <a:pt x="26669" y="40639"/>
                  </a:lnTo>
                  <a:lnTo>
                    <a:pt x="26669" y="34290"/>
                  </a:lnTo>
                  <a:close/>
                </a:path>
                <a:path w="26670" h="396239">
                  <a:moveTo>
                    <a:pt x="26669" y="40640"/>
                  </a:moveTo>
                  <a:lnTo>
                    <a:pt x="0" y="40640"/>
                  </a:lnTo>
                  <a:lnTo>
                    <a:pt x="0" y="46989"/>
                  </a:lnTo>
                  <a:lnTo>
                    <a:pt x="26669" y="46989"/>
                  </a:lnTo>
                  <a:lnTo>
                    <a:pt x="26669" y="40640"/>
                  </a:lnTo>
                  <a:close/>
                </a:path>
                <a:path w="26670" h="396239">
                  <a:moveTo>
                    <a:pt x="26669" y="46990"/>
                  </a:moveTo>
                  <a:lnTo>
                    <a:pt x="0" y="46990"/>
                  </a:lnTo>
                  <a:lnTo>
                    <a:pt x="0" y="53339"/>
                  </a:lnTo>
                  <a:lnTo>
                    <a:pt x="26669" y="53339"/>
                  </a:lnTo>
                  <a:lnTo>
                    <a:pt x="26669" y="46990"/>
                  </a:lnTo>
                  <a:close/>
                </a:path>
                <a:path w="26670" h="396239">
                  <a:moveTo>
                    <a:pt x="26669" y="53340"/>
                  </a:moveTo>
                  <a:lnTo>
                    <a:pt x="0" y="53340"/>
                  </a:lnTo>
                  <a:lnTo>
                    <a:pt x="0" y="59689"/>
                  </a:lnTo>
                  <a:lnTo>
                    <a:pt x="26669" y="59689"/>
                  </a:lnTo>
                  <a:lnTo>
                    <a:pt x="26669" y="53340"/>
                  </a:lnTo>
                  <a:close/>
                </a:path>
                <a:path w="26670" h="396239">
                  <a:moveTo>
                    <a:pt x="26669" y="59690"/>
                  </a:moveTo>
                  <a:lnTo>
                    <a:pt x="0" y="59690"/>
                  </a:lnTo>
                  <a:lnTo>
                    <a:pt x="0" y="66039"/>
                  </a:lnTo>
                  <a:lnTo>
                    <a:pt x="26669" y="66039"/>
                  </a:lnTo>
                  <a:lnTo>
                    <a:pt x="26669" y="59690"/>
                  </a:lnTo>
                  <a:close/>
                </a:path>
                <a:path w="26670" h="396239">
                  <a:moveTo>
                    <a:pt x="26669" y="66040"/>
                  </a:moveTo>
                  <a:lnTo>
                    <a:pt x="0" y="66040"/>
                  </a:lnTo>
                  <a:lnTo>
                    <a:pt x="0" y="78739"/>
                  </a:lnTo>
                  <a:lnTo>
                    <a:pt x="26669" y="78739"/>
                  </a:lnTo>
                  <a:lnTo>
                    <a:pt x="26669" y="66040"/>
                  </a:lnTo>
                  <a:close/>
                </a:path>
                <a:path w="26670" h="396239">
                  <a:moveTo>
                    <a:pt x="26669" y="78740"/>
                  </a:moveTo>
                  <a:lnTo>
                    <a:pt x="0" y="78740"/>
                  </a:lnTo>
                  <a:lnTo>
                    <a:pt x="0" y="85089"/>
                  </a:lnTo>
                  <a:lnTo>
                    <a:pt x="26669" y="85089"/>
                  </a:lnTo>
                  <a:lnTo>
                    <a:pt x="26669" y="78740"/>
                  </a:lnTo>
                  <a:close/>
                </a:path>
                <a:path w="26670" h="396239">
                  <a:moveTo>
                    <a:pt x="26669" y="85090"/>
                  </a:moveTo>
                  <a:lnTo>
                    <a:pt x="0" y="85090"/>
                  </a:lnTo>
                  <a:lnTo>
                    <a:pt x="0" y="91439"/>
                  </a:lnTo>
                  <a:lnTo>
                    <a:pt x="26669" y="91439"/>
                  </a:lnTo>
                  <a:lnTo>
                    <a:pt x="26669" y="85090"/>
                  </a:lnTo>
                  <a:close/>
                </a:path>
                <a:path w="26670" h="396239">
                  <a:moveTo>
                    <a:pt x="26669" y="91440"/>
                  </a:moveTo>
                  <a:lnTo>
                    <a:pt x="0" y="91440"/>
                  </a:lnTo>
                  <a:lnTo>
                    <a:pt x="0" y="97789"/>
                  </a:lnTo>
                  <a:lnTo>
                    <a:pt x="26669" y="97789"/>
                  </a:lnTo>
                  <a:lnTo>
                    <a:pt x="26669" y="91440"/>
                  </a:lnTo>
                  <a:close/>
                </a:path>
                <a:path w="26670" h="396239">
                  <a:moveTo>
                    <a:pt x="26669" y="97790"/>
                  </a:moveTo>
                  <a:lnTo>
                    <a:pt x="0" y="97790"/>
                  </a:lnTo>
                  <a:lnTo>
                    <a:pt x="0" y="104139"/>
                  </a:lnTo>
                  <a:lnTo>
                    <a:pt x="26669" y="104139"/>
                  </a:lnTo>
                  <a:lnTo>
                    <a:pt x="26669" y="97790"/>
                  </a:lnTo>
                  <a:close/>
                </a:path>
                <a:path w="26670" h="396239">
                  <a:moveTo>
                    <a:pt x="26669" y="104140"/>
                  </a:moveTo>
                  <a:lnTo>
                    <a:pt x="0" y="104140"/>
                  </a:lnTo>
                  <a:lnTo>
                    <a:pt x="0" y="110489"/>
                  </a:lnTo>
                  <a:lnTo>
                    <a:pt x="26669" y="110489"/>
                  </a:lnTo>
                  <a:lnTo>
                    <a:pt x="26669" y="104140"/>
                  </a:lnTo>
                  <a:close/>
                </a:path>
                <a:path w="26670" h="396239">
                  <a:moveTo>
                    <a:pt x="26669" y="110490"/>
                  </a:moveTo>
                  <a:lnTo>
                    <a:pt x="0" y="110490"/>
                  </a:lnTo>
                  <a:lnTo>
                    <a:pt x="0" y="116839"/>
                  </a:lnTo>
                  <a:lnTo>
                    <a:pt x="26669" y="116839"/>
                  </a:lnTo>
                  <a:lnTo>
                    <a:pt x="26669" y="110490"/>
                  </a:lnTo>
                  <a:close/>
                </a:path>
                <a:path w="26670" h="396239">
                  <a:moveTo>
                    <a:pt x="26669" y="116840"/>
                  </a:moveTo>
                  <a:lnTo>
                    <a:pt x="0" y="116840"/>
                  </a:lnTo>
                  <a:lnTo>
                    <a:pt x="0" y="123189"/>
                  </a:lnTo>
                  <a:lnTo>
                    <a:pt x="26669" y="123189"/>
                  </a:lnTo>
                  <a:lnTo>
                    <a:pt x="26669" y="116840"/>
                  </a:lnTo>
                  <a:close/>
                </a:path>
                <a:path w="26670" h="396239">
                  <a:moveTo>
                    <a:pt x="26669" y="123190"/>
                  </a:moveTo>
                  <a:lnTo>
                    <a:pt x="0" y="123190"/>
                  </a:lnTo>
                  <a:lnTo>
                    <a:pt x="0" y="129539"/>
                  </a:lnTo>
                  <a:lnTo>
                    <a:pt x="26669" y="129539"/>
                  </a:lnTo>
                  <a:lnTo>
                    <a:pt x="26669" y="123190"/>
                  </a:lnTo>
                  <a:close/>
                </a:path>
                <a:path w="26670" h="396239">
                  <a:moveTo>
                    <a:pt x="26669" y="129540"/>
                  </a:moveTo>
                  <a:lnTo>
                    <a:pt x="0" y="129540"/>
                  </a:lnTo>
                  <a:lnTo>
                    <a:pt x="0" y="135889"/>
                  </a:lnTo>
                  <a:lnTo>
                    <a:pt x="26669" y="135889"/>
                  </a:lnTo>
                  <a:lnTo>
                    <a:pt x="26669" y="129540"/>
                  </a:lnTo>
                  <a:close/>
                </a:path>
                <a:path w="26670" h="396239">
                  <a:moveTo>
                    <a:pt x="26669" y="135890"/>
                  </a:moveTo>
                  <a:lnTo>
                    <a:pt x="0" y="135890"/>
                  </a:lnTo>
                  <a:lnTo>
                    <a:pt x="0" y="142239"/>
                  </a:lnTo>
                  <a:lnTo>
                    <a:pt x="26669" y="142239"/>
                  </a:lnTo>
                  <a:lnTo>
                    <a:pt x="26669" y="135890"/>
                  </a:lnTo>
                  <a:close/>
                </a:path>
                <a:path w="26670" h="396239">
                  <a:moveTo>
                    <a:pt x="26669" y="142240"/>
                  </a:moveTo>
                  <a:lnTo>
                    <a:pt x="0" y="142240"/>
                  </a:lnTo>
                  <a:lnTo>
                    <a:pt x="0" y="154939"/>
                  </a:lnTo>
                  <a:lnTo>
                    <a:pt x="26669" y="154939"/>
                  </a:lnTo>
                  <a:lnTo>
                    <a:pt x="26669" y="142240"/>
                  </a:lnTo>
                  <a:close/>
                </a:path>
                <a:path w="26670" h="396239">
                  <a:moveTo>
                    <a:pt x="26669" y="154940"/>
                  </a:moveTo>
                  <a:lnTo>
                    <a:pt x="0" y="154940"/>
                  </a:lnTo>
                  <a:lnTo>
                    <a:pt x="0" y="161289"/>
                  </a:lnTo>
                  <a:lnTo>
                    <a:pt x="26669" y="161289"/>
                  </a:lnTo>
                  <a:lnTo>
                    <a:pt x="26669" y="154940"/>
                  </a:lnTo>
                  <a:close/>
                </a:path>
                <a:path w="26670" h="396239">
                  <a:moveTo>
                    <a:pt x="26669" y="161290"/>
                  </a:moveTo>
                  <a:lnTo>
                    <a:pt x="0" y="161290"/>
                  </a:lnTo>
                  <a:lnTo>
                    <a:pt x="0" y="167639"/>
                  </a:lnTo>
                  <a:lnTo>
                    <a:pt x="26669" y="167639"/>
                  </a:lnTo>
                  <a:lnTo>
                    <a:pt x="26669" y="161290"/>
                  </a:lnTo>
                  <a:close/>
                </a:path>
                <a:path w="26670" h="396239">
                  <a:moveTo>
                    <a:pt x="26669" y="167640"/>
                  </a:moveTo>
                  <a:lnTo>
                    <a:pt x="0" y="167640"/>
                  </a:lnTo>
                  <a:lnTo>
                    <a:pt x="0" y="173989"/>
                  </a:lnTo>
                  <a:lnTo>
                    <a:pt x="26669" y="173989"/>
                  </a:lnTo>
                  <a:lnTo>
                    <a:pt x="26669" y="167640"/>
                  </a:lnTo>
                  <a:close/>
                </a:path>
                <a:path w="26670" h="396239">
                  <a:moveTo>
                    <a:pt x="26669" y="173990"/>
                  </a:moveTo>
                  <a:lnTo>
                    <a:pt x="0" y="173990"/>
                  </a:lnTo>
                  <a:lnTo>
                    <a:pt x="0" y="180339"/>
                  </a:lnTo>
                  <a:lnTo>
                    <a:pt x="26669" y="180339"/>
                  </a:lnTo>
                  <a:lnTo>
                    <a:pt x="26669" y="173990"/>
                  </a:lnTo>
                  <a:close/>
                </a:path>
                <a:path w="26670" h="396239">
                  <a:moveTo>
                    <a:pt x="26669" y="180340"/>
                  </a:moveTo>
                  <a:lnTo>
                    <a:pt x="0" y="180340"/>
                  </a:lnTo>
                  <a:lnTo>
                    <a:pt x="0" y="199389"/>
                  </a:lnTo>
                  <a:lnTo>
                    <a:pt x="26669" y="199389"/>
                  </a:lnTo>
                  <a:lnTo>
                    <a:pt x="26669" y="180340"/>
                  </a:lnTo>
                  <a:close/>
                </a:path>
                <a:path w="26670" h="396239">
                  <a:moveTo>
                    <a:pt x="26669" y="199390"/>
                  </a:moveTo>
                  <a:lnTo>
                    <a:pt x="0" y="199390"/>
                  </a:lnTo>
                  <a:lnTo>
                    <a:pt x="0" y="205739"/>
                  </a:lnTo>
                  <a:lnTo>
                    <a:pt x="26669" y="205739"/>
                  </a:lnTo>
                  <a:lnTo>
                    <a:pt x="26669" y="199390"/>
                  </a:lnTo>
                  <a:close/>
                </a:path>
                <a:path w="26670" h="396239">
                  <a:moveTo>
                    <a:pt x="26669" y="205740"/>
                  </a:moveTo>
                  <a:lnTo>
                    <a:pt x="0" y="205740"/>
                  </a:lnTo>
                  <a:lnTo>
                    <a:pt x="0" y="218439"/>
                  </a:lnTo>
                  <a:lnTo>
                    <a:pt x="26669" y="218439"/>
                  </a:lnTo>
                  <a:lnTo>
                    <a:pt x="26669" y="205740"/>
                  </a:lnTo>
                  <a:close/>
                </a:path>
                <a:path w="26670" h="396239">
                  <a:moveTo>
                    <a:pt x="26669" y="218440"/>
                  </a:moveTo>
                  <a:lnTo>
                    <a:pt x="0" y="218440"/>
                  </a:lnTo>
                  <a:lnTo>
                    <a:pt x="0" y="224789"/>
                  </a:lnTo>
                  <a:lnTo>
                    <a:pt x="26669" y="224789"/>
                  </a:lnTo>
                  <a:lnTo>
                    <a:pt x="26669" y="218440"/>
                  </a:lnTo>
                  <a:close/>
                </a:path>
                <a:path w="26670" h="396239">
                  <a:moveTo>
                    <a:pt x="26669" y="224790"/>
                  </a:moveTo>
                  <a:lnTo>
                    <a:pt x="0" y="224790"/>
                  </a:lnTo>
                  <a:lnTo>
                    <a:pt x="0" y="243839"/>
                  </a:lnTo>
                  <a:lnTo>
                    <a:pt x="26669" y="243839"/>
                  </a:lnTo>
                  <a:lnTo>
                    <a:pt x="26669" y="224790"/>
                  </a:lnTo>
                  <a:close/>
                </a:path>
                <a:path w="26670" h="396239">
                  <a:moveTo>
                    <a:pt x="26669" y="243840"/>
                  </a:moveTo>
                  <a:lnTo>
                    <a:pt x="0" y="243840"/>
                  </a:lnTo>
                  <a:lnTo>
                    <a:pt x="0" y="250189"/>
                  </a:lnTo>
                  <a:lnTo>
                    <a:pt x="26669" y="250189"/>
                  </a:lnTo>
                  <a:lnTo>
                    <a:pt x="26669" y="243840"/>
                  </a:lnTo>
                  <a:close/>
                </a:path>
                <a:path w="26670" h="396239">
                  <a:moveTo>
                    <a:pt x="26669" y="250190"/>
                  </a:moveTo>
                  <a:lnTo>
                    <a:pt x="0" y="250190"/>
                  </a:lnTo>
                  <a:lnTo>
                    <a:pt x="0" y="256539"/>
                  </a:lnTo>
                  <a:lnTo>
                    <a:pt x="26669" y="256539"/>
                  </a:lnTo>
                  <a:lnTo>
                    <a:pt x="26669" y="250190"/>
                  </a:lnTo>
                  <a:close/>
                </a:path>
                <a:path w="26670" h="396239">
                  <a:moveTo>
                    <a:pt x="26669" y="256540"/>
                  </a:moveTo>
                  <a:lnTo>
                    <a:pt x="0" y="256540"/>
                  </a:lnTo>
                  <a:lnTo>
                    <a:pt x="0" y="262889"/>
                  </a:lnTo>
                  <a:lnTo>
                    <a:pt x="26669" y="262889"/>
                  </a:lnTo>
                  <a:lnTo>
                    <a:pt x="26669" y="256540"/>
                  </a:lnTo>
                  <a:close/>
                </a:path>
                <a:path w="26670" h="396239">
                  <a:moveTo>
                    <a:pt x="26669" y="262890"/>
                  </a:moveTo>
                  <a:lnTo>
                    <a:pt x="0" y="262890"/>
                  </a:lnTo>
                  <a:lnTo>
                    <a:pt x="0" y="269239"/>
                  </a:lnTo>
                  <a:lnTo>
                    <a:pt x="26669" y="269239"/>
                  </a:lnTo>
                  <a:lnTo>
                    <a:pt x="26669" y="262890"/>
                  </a:lnTo>
                  <a:close/>
                </a:path>
                <a:path w="26670" h="396239">
                  <a:moveTo>
                    <a:pt x="26669" y="269240"/>
                  </a:moveTo>
                  <a:lnTo>
                    <a:pt x="0" y="269240"/>
                  </a:lnTo>
                  <a:lnTo>
                    <a:pt x="0" y="275589"/>
                  </a:lnTo>
                  <a:lnTo>
                    <a:pt x="26669" y="275589"/>
                  </a:lnTo>
                  <a:lnTo>
                    <a:pt x="26669" y="269240"/>
                  </a:lnTo>
                  <a:close/>
                </a:path>
                <a:path w="26670" h="396239">
                  <a:moveTo>
                    <a:pt x="26669" y="275590"/>
                  </a:moveTo>
                  <a:lnTo>
                    <a:pt x="0" y="275590"/>
                  </a:lnTo>
                  <a:lnTo>
                    <a:pt x="0" y="281939"/>
                  </a:lnTo>
                  <a:lnTo>
                    <a:pt x="26669" y="281939"/>
                  </a:lnTo>
                  <a:lnTo>
                    <a:pt x="26669" y="275590"/>
                  </a:lnTo>
                  <a:close/>
                </a:path>
                <a:path w="26670" h="396239">
                  <a:moveTo>
                    <a:pt x="26669" y="281940"/>
                  </a:moveTo>
                  <a:lnTo>
                    <a:pt x="0" y="281940"/>
                  </a:lnTo>
                  <a:lnTo>
                    <a:pt x="0" y="294639"/>
                  </a:lnTo>
                  <a:lnTo>
                    <a:pt x="26669" y="294639"/>
                  </a:lnTo>
                  <a:lnTo>
                    <a:pt x="26669" y="281940"/>
                  </a:lnTo>
                  <a:close/>
                </a:path>
                <a:path w="26670" h="396239">
                  <a:moveTo>
                    <a:pt x="26669" y="294640"/>
                  </a:moveTo>
                  <a:lnTo>
                    <a:pt x="0" y="294640"/>
                  </a:lnTo>
                  <a:lnTo>
                    <a:pt x="0" y="300989"/>
                  </a:lnTo>
                  <a:lnTo>
                    <a:pt x="26669" y="300989"/>
                  </a:lnTo>
                  <a:lnTo>
                    <a:pt x="26669" y="294640"/>
                  </a:lnTo>
                  <a:close/>
                </a:path>
                <a:path w="26670" h="396239">
                  <a:moveTo>
                    <a:pt x="26669" y="300990"/>
                  </a:moveTo>
                  <a:lnTo>
                    <a:pt x="0" y="300990"/>
                  </a:lnTo>
                  <a:lnTo>
                    <a:pt x="0" y="307339"/>
                  </a:lnTo>
                  <a:lnTo>
                    <a:pt x="26669" y="307339"/>
                  </a:lnTo>
                  <a:lnTo>
                    <a:pt x="26669" y="300990"/>
                  </a:lnTo>
                  <a:close/>
                </a:path>
                <a:path w="26670" h="396239">
                  <a:moveTo>
                    <a:pt x="26669" y="307340"/>
                  </a:moveTo>
                  <a:lnTo>
                    <a:pt x="0" y="307340"/>
                  </a:lnTo>
                  <a:lnTo>
                    <a:pt x="0" y="313689"/>
                  </a:lnTo>
                  <a:lnTo>
                    <a:pt x="26669" y="313689"/>
                  </a:lnTo>
                  <a:lnTo>
                    <a:pt x="26669" y="307340"/>
                  </a:lnTo>
                  <a:close/>
                </a:path>
                <a:path w="26670" h="396239">
                  <a:moveTo>
                    <a:pt x="26669" y="313690"/>
                  </a:moveTo>
                  <a:lnTo>
                    <a:pt x="0" y="313690"/>
                  </a:lnTo>
                  <a:lnTo>
                    <a:pt x="0" y="320039"/>
                  </a:lnTo>
                  <a:lnTo>
                    <a:pt x="26669" y="320039"/>
                  </a:lnTo>
                  <a:lnTo>
                    <a:pt x="26669" y="313690"/>
                  </a:lnTo>
                  <a:close/>
                </a:path>
                <a:path w="26670" h="396239">
                  <a:moveTo>
                    <a:pt x="26669" y="320040"/>
                  </a:moveTo>
                  <a:lnTo>
                    <a:pt x="0" y="320040"/>
                  </a:lnTo>
                  <a:lnTo>
                    <a:pt x="0" y="326389"/>
                  </a:lnTo>
                  <a:lnTo>
                    <a:pt x="26669" y="326389"/>
                  </a:lnTo>
                  <a:lnTo>
                    <a:pt x="26669" y="320040"/>
                  </a:lnTo>
                  <a:close/>
                </a:path>
                <a:path w="26670" h="396239">
                  <a:moveTo>
                    <a:pt x="26669" y="326390"/>
                  </a:moveTo>
                  <a:lnTo>
                    <a:pt x="0" y="326390"/>
                  </a:lnTo>
                  <a:lnTo>
                    <a:pt x="0" y="332739"/>
                  </a:lnTo>
                  <a:lnTo>
                    <a:pt x="26669" y="332739"/>
                  </a:lnTo>
                  <a:lnTo>
                    <a:pt x="26669" y="326390"/>
                  </a:lnTo>
                  <a:close/>
                </a:path>
                <a:path w="26670" h="396239">
                  <a:moveTo>
                    <a:pt x="26669" y="332740"/>
                  </a:moveTo>
                  <a:lnTo>
                    <a:pt x="0" y="332740"/>
                  </a:lnTo>
                  <a:lnTo>
                    <a:pt x="0" y="339089"/>
                  </a:lnTo>
                  <a:lnTo>
                    <a:pt x="26669" y="339089"/>
                  </a:lnTo>
                  <a:lnTo>
                    <a:pt x="26669" y="332740"/>
                  </a:lnTo>
                  <a:close/>
                </a:path>
                <a:path w="26670" h="396239">
                  <a:moveTo>
                    <a:pt x="26669" y="339090"/>
                  </a:moveTo>
                  <a:lnTo>
                    <a:pt x="0" y="339090"/>
                  </a:lnTo>
                  <a:lnTo>
                    <a:pt x="0" y="345439"/>
                  </a:lnTo>
                  <a:lnTo>
                    <a:pt x="26669" y="345439"/>
                  </a:lnTo>
                  <a:lnTo>
                    <a:pt x="26669" y="339090"/>
                  </a:lnTo>
                  <a:close/>
                </a:path>
                <a:path w="26670" h="396239">
                  <a:moveTo>
                    <a:pt x="26669" y="345440"/>
                  </a:moveTo>
                  <a:lnTo>
                    <a:pt x="0" y="345440"/>
                  </a:lnTo>
                  <a:lnTo>
                    <a:pt x="0" y="351789"/>
                  </a:lnTo>
                  <a:lnTo>
                    <a:pt x="26669" y="351789"/>
                  </a:lnTo>
                  <a:lnTo>
                    <a:pt x="26669" y="345440"/>
                  </a:lnTo>
                  <a:close/>
                </a:path>
                <a:path w="26670" h="396239">
                  <a:moveTo>
                    <a:pt x="26669" y="351790"/>
                  </a:moveTo>
                  <a:lnTo>
                    <a:pt x="0" y="351790"/>
                  </a:lnTo>
                  <a:lnTo>
                    <a:pt x="0" y="364489"/>
                  </a:lnTo>
                  <a:lnTo>
                    <a:pt x="26669" y="364489"/>
                  </a:lnTo>
                  <a:lnTo>
                    <a:pt x="26669" y="351790"/>
                  </a:lnTo>
                  <a:close/>
                </a:path>
                <a:path w="26670" h="396239">
                  <a:moveTo>
                    <a:pt x="26669" y="364490"/>
                  </a:moveTo>
                  <a:lnTo>
                    <a:pt x="0" y="364490"/>
                  </a:lnTo>
                  <a:lnTo>
                    <a:pt x="0" y="370839"/>
                  </a:lnTo>
                  <a:lnTo>
                    <a:pt x="26669" y="370839"/>
                  </a:lnTo>
                  <a:lnTo>
                    <a:pt x="26669" y="364490"/>
                  </a:lnTo>
                  <a:close/>
                </a:path>
                <a:path w="26670" h="396239">
                  <a:moveTo>
                    <a:pt x="26669" y="370840"/>
                  </a:moveTo>
                  <a:lnTo>
                    <a:pt x="0" y="370840"/>
                  </a:lnTo>
                  <a:lnTo>
                    <a:pt x="0" y="375919"/>
                  </a:lnTo>
                  <a:lnTo>
                    <a:pt x="1269" y="375919"/>
                  </a:lnTo>
                  <a:lnTo>
                    <a:pt x="1269" y="377189"/>
                  </a:lnTo>
                  <a:lnTo>
                    <a:pt x="26669" y="377189"/>
                  </a:lnTo>
                  <a:lnTo>
                    <a:pt x="26669" y="370840"/>
                  </a:lnTo>
                  <a:close/>
                </a:path>
                <a:path w="26670" h="396239">
                  <a:moveTo>
                    <a:pt x="26669" y="377190"/>
                  </a:moveTo>
                  <a:lnTo>
                    <a:pt x="2539" y="377190"/>
                  </a:lnTo>
                  <a:lnTo>
                    <a:pt x="2539" y="378460"/>
                  </a:lnTo>
                  <a:lnTo>
                    <a:pt x="5079" y="378460"/>
                  </a:lnTo>
                  <a:lnTo>
                    <a:pt x="5079" y="379730"/>
                  </a:lnTo>
                  <a:lnTo>
                    <a:pt x="6350" y="379730"/>
                  </a:lnTo>
                  <a:lnTo>
                    <a:pt x="6350" y="381000"/>
                  </a:lnTo>
                  <a:lnTo>
                    <a:pt x="7619" y="381000"/>
                  </a:lnTo>
                  <a:lnTo>
                    <a:pt x="7619" y="382269"/>
                  </a:lnTo>
                  <a:lnTo>
                    <a:pt x="10160" y="382269"/>
                  </a:lnTo>
                  <a:lnTo>
                    <a:pt x="10160" y="383539"/>
                  </a:lnTo>
                  <a:lnTo>
                    <a:pt x="26669" y="383539"/>
                  </a:lnTo>
                  <a:lnTo>
                    <a:pt x="26669" y="377190"/>
                  </a:lnTo>
                  <a:close/>
                </a:path>
                <a:path w="26670" h="396239">
                  <a:moveTo>
                    <a:pt x="26669" y="383540"/>
                  </a:moveTo>
                  <a:lnTo>
                    <a:pt x="11429" y="383540"/>
                  </a:lnTo>
                  <a:lnTo>
                    <a:pt x="11429" y="384810"/>
                  </a:lnTo>
                  <a:lnTo>
                    <a:pt x="12700" y="384810"/>
                  </a:lnTo>
                  <a:lnTo>
                    <a:pt x="12700" y="386080"/>
                  </a:lnTo>
                  <a:lnTo>
                    <a:pt x="13969" y="386080"/>
                  </a:lnTo>
                  <a:lnTo>
                    <a:pt x="13969" y="387350"/>
                  </a:lnTo>
                  <a:lnTo>
                    <a:pt x="16510" y="387350"/>
                  </a:lnTo>
                  <a:lnTo>
                    <a:pt x="16510" y="388619"/>
                  </a:lnTo>
                  <a:lnTo>
                    <a:pt x="17779" y="388619"/>
                  </a:lnTo>
                  <a:lnTo>
                    <a:pt x="17779" y="389889"/>
                  </a:lnTo>
                  <a:lnTo>
                    <a:pt x="26669" y="389889"/>
                  </a:lnTo>
                  <a:lnTo>
                    <a:pt x="26669" y="383540"/>
                  </a:lnTo>
                  <a:close/>
                </a:path>
                <a:path w="26670" h="396239">
                  <a:moveTo>
                    <a:pt x="26669" y="389890"/>
                  </a:moveTo>
                  <a:lnTo>
                    <a:pt x="19050" y="389890"/>
                  </a:lnTo>
                  <a:lnTo>
                    <a:pt x="19050" y="391160"/>
                  </a:lnTo>
                  <a:lnTo>
                    <a:pt x="20319" y="391160"/>
                  </a:lnTo>
                  <a:lnTo>
                    <a:pt x="20319" y="392430"/>
                  </a:lnTo>
                  <a:lnTo>
                    <a:pt x="22860" y="392430"/>
                  </a:lnTo>
                  <a:lnTo>
                    <a:pt x="22860" y="393700"/>
                  </a:lnTo>
                  <a:lnTo>
                    <a:pt x="24129" y="393700"/>
                  </a:lnTo>
                  <a:lnTo>
                    <a:pt x="24129" y="394969"/>
                  </a:lnTo>
                  <a:lnTo>
                    <a:pt x="25400" y="394969"/>
                  </a:lnTo>
                  <a:lnTo>
                    <a:pt x="25400" y="396239"/>
                  </a:lnTo>
                  <a:lnTo>
                    <a:pt x="26669" y="396239"/>
                  </a:lnTo>
                  <a:lnTo>
                    <a:pt x="26669" y="389890"/>
                  </a:lnTo>
                  <a:close/>
                </a:path>
              </a:pathLst>
            </a:custGeom>
            <a:solidFill>
              <a:srgbClr val="9EB1E9"/>
            </a:solidFill>
          </p:spPr>
          <p:txBody>
            <a:bodyPr wrap="square" lIns="0" tIns="0" rIns="0" bIns="0" rtlCol="0"/>
            <a:lstStyle/>
            <a:p>
              <a:endParaRPr/>
            </a:p>
          </p:txBody>
        </p:sp>
        <p:sp>
          <p:nvSpPr>
            <p:cNvPr id="675" name="object 675"/>
            <p:cNvSpPr/>
            <p:nvPr/>
          </p:nvSpPr>
          <p:spPr>
            <a:xfrm>
              <a:off x="353059" y="4484370"/>
              <a:ext cx="25400" cy="379730"/>
            </a:xfrm>
            <a:custGeom>
              <a:avLst/>
              <a:gdLst/>
              <a:ahLst/>
              <a:cxnLst/>
              <a:rect l="l" t="t" r="r" b="b"/>
              <a:pathLst>
                <a:path w="25400" h="379729">
                  <a:moveTo>
                    <a:pt x="3810" y="0"/>
                  </a:moveTo>
                  <a:lnTo>
                    <a:pt x="0" y="0"/>
                  </a:lnTo>
                  <a:lnTo>
                    <a:pt x="0" y="1269"/>
                  </a:lnTo>
                  <a:lnTo>
                    <a:pt x="3810" y="1269"/>
                  </a:lnTo>
                  <a:lnTo>
                    <a:pt x="3810" y="0"/>
                  </a:lnTo>
                  <a:close/>
                </a:path>
                <a:path w="25400" h="379729">
                  <a:moveTo>
                    <a:pt x="10160" y="1270"/>
                  </a:moveTo>
                  <a:lnTo>
                    <a:pt x="0" y="1270"/>
                  </a:lnTo>
                  <a:lnTo>
                    <a:pt x="0" y="13969"/>
                  </a:lnTo>
                  <a:lnTo>
                    <a:pt x="25400" y="13969"/>
                  </a:lnTo>
                  <a:lnTo>
                    <a:pt x="25400" y="3810"/>
                  </a:lnTo>
                  <a:lnTo>
                    <a:pt x="17780" y="3810"/>
                  </a:lnTo>
                  <a:lnTo>
                    <a:pt x="17780" y="2539"/>
                  </a:lnTo>
                  <a:lnTo>
                    <a:pt x="10160" y="2539"/>
                  </a:lnTo>
                  <a:lnTo>
                    <a:pt x="10160" y="1270"/>
                  </a:lnTo>
                  <a:close/>
                </a:path>
                <a:path w="25400" h="379729">
                  <a:moveTo>
                    <a:pt x="25400" y="13969"/>
                  </a:moveTo>
                  <a:lnTo>
                    <a:pt x="0" y="13969"/>
                  </a:lnTo>
                  <a:lnTo>
                    <a:pt x="0" y="20319"/>
                  </a:lnTo>
                  <a:lnTo>
                    <a:pt x="25400" y="20319"/>
                  </a:lnTo>
                  <a:lnTo>
                    <a:pt x="25400" y="13969"/>
                  </a:lnTo>
                  <a:close/>
                </a:path>
                <a:path w="25400" h="379729">
                  <a:moveTo>
                    <a:pt x="25400" y="20319"/>
                  </a:moveTo>
                  <a:lnTo>
                    <a:pt x="0" y="20319"/>
                  </a:lnTo>
                  <a:lnTo>
                    <a:pt x="0" y="26669"/>
                  </a:lnTo>
                  <a:lnTo>
                    <a:pt x="25400" y="26669"/>
                  </a:lnTo>
                  <a:lnTo>
                    <a:pt x="25400" y="20319"/>
                  </a:lnTo>
                  <a:close/>
                </a:path>
                <a:path w="25400" h="379729">
                  <a:moveTo>
                    <a:pt x="25400" y="26669"/>
                  </a:moveTo>
                  <a:lnTo>
                    <a:pt x="0" y="26669"/>
                  </a:lnTo>
                  <a:lnTo>
                    <a:pt x="0" y="33019"/>
                  </a:lnTo>
                  <a:lnTo>
                    <a:pt x="25400" y="33019"/>
                  </a:lnTo>
                  <a:lnTo>
                    <a:pt x="25400" y="26669"/>
                  </a:lnTo>
                  <a:close/>
                </a:path>
                <a:path w="25400" h="379729">
                  <a:moveTo>
                    <a:pt x="25400" y="33019"/>
                  </a:moveTo>
                  <a:lnTo>
                    <a:pt x="0" y="33019"/>
                  </a:lnTo>
                  <a:lnTo>
                    <a:pt x="0" y="39369"/>
                  </a:lnTo>
                  <a:lnTo>
                    <a:pt x="25400" y="39369"/>
                  </a:lnTo>
                  <a:lnTo>
                    <a:pt x="25400" y="33019"/>
                  </a:lnTo>
                  <a:close/>
                </a:path>
                <a:path w="25400" h="379729">
                  <a:moveTo>
                    <a:pt x="25400" y="39369"/>
                  </a:moveTo>
                  <a:lnTo>
                    <a:pt x="0" y="39369"/>
                  </a:lnTo>
                  <a:lnTo>
                    <a:pt x="0" y="45719"/>
                  </a:lnTo>
                  <a:lnTo>
                    <a:pt x="25400" y="45719"/>
                  </a:lnTo>
                  <a:lnTo>
                    <a:pt x="25400" y="39369"/>
                  </a:lnTo>
                  <a:close/>
                </a:path>
                <a:path w="25400" h="379729">
                  <a:moveTo>
                    <a:pt x="25400" y="45719"/>
                  </a:moveTo>
                  <a:lnTo>
                    <a:pt x="0" y="45719"/>
                  </a:lnTo>
                  <a:lnTo>
                    <a:pt x="0" y="52069"/>
                  </a:lnTo>
                  <a:lnTo>
                    <a:pt x="25400" y="52069"/>
                  </a:lnTo>
                  <a:lnTo>
                    <a:pt x="25400" y="45719"/>
                  </a:lnTo>
                  <a:close/>
                </a:path>
                <a:path w="25400" h="379729">
                  <a:moveTo>
                    <a:pt x="25400" y="52069"/>
                  </a:moveTo>
                  <a:lnTo>
                    <a:pt x="0" y="52069"/>
                  </a:lnTo>
                  <a:lnTo>
                    <a:pt x="0" y="58419"/>
                  </a:lnTo>
                  <a:lnTo>
                    <a:pt x="25400" y="58419"/>
                  </a:lnTo>
                  <a:lnTo>
                    <a:pt x="25400" y="52069"/>
                  </a:lnTo>
                  <a:close/>
                </a:path>
                <a:path w="25400" h="379729">
                  <a:moveTo>
                    <a:pt x="25400" y="58419"/>
                  </a:moveTo>
                  <a:lnTo>
                    <a:pt x="0" y="58419"/>
                  </a:lnTo>
                  <a:lnTo>
                    <a:pt x="0" y="64769"/>
                  </a:lnTo>
                  <a:lnTo>
                    <a:pt x="25400" y="64769"/>
                  </a:lnTo>
                  <a:lnTo>
                    <a:pt x="25400" y="58419"/>
                  </a:lnTo>
                  <a:close/>
                </a:path>
                <a:path w="25400" h="379729">
                  <a:moveTo>
                    <a:pt x="25400" y="64769"/>
                  </a:moveTo>
                  <a:lnTo>
                    <a:pt x="0" y="64769"/>
                  </a:lnTo>
                  <a:lnTo>
                    <a:pt x="0" y="71119"/>
                  </a:lnTo>
                  <a:lnTo>
                    <a:pt x="25400" y="71119"/>
                  </a:lnTo>
                  <a:lnTo>
                    <a:pt x="25400" y="64769"/>
                  </a:lnTo>
                  <a:close/>
                </a:path>
                <a:path w="25400" h="379729">
                  <a:moveTo>
                    <a:pt x="25400" y="71119"/>
                  </a:moveTo>
                  <a:lnTo>
                    <a:pt x="0" y="71119"/>
                  </a:lnTo>
                  <a:lnTo>
                    <a:pt x="0" y="83819"/>
                  </a:lnTo>
                  <a:lnTo>
                    <a:pt x="25400" y="83819"/>
                  </a:lnTo>
                  <a:lnTo>
                    <a:pt x="25400" y="71119"/>
                  </a:lnTo>
                  <a:close/>
                </a:path>
                <a:path w="25400" h="379729">
                  <a:moveTo>
                    <a:pt x="25400" y="83820"/>
                  </a:moveTo>
                  <a:lnTo>
                    <a:pt x="0" y="83820"/>
                  </a:lnTo>
                  <a:lnTo>
                    <a:pt x="0" y="90169"/>
                  </a:lnTo>
                  <a:lnTo>
                    <a:pt x="25400" y="90169"/>
                  </a:lnTo>
                  <a:lnTo>
                    <a:pt x="25400" y="83820"/>
                  </a:lnTo>
                  <a:close/>
                </a:path>
                <a:path w="25400" h="379729">
                  <a:moveTo>
                    <a:pt x="25400" y="90169"/>
                  </a:moveTo>
                  <a:lnTo>
                    <a:pt x="0" y="90169"/>
                  </a:lnTo>
                  <a:lnTo>
                    <a:pt x="0" y="96519"/>
                  </a:lnTo>
                  <a:lnTo>
                    <a:pt x="25400" y="96519"/>
                  </a:lnTo>
                  <a:lnTo>
                    <a:pt x="25400" y="90169"/>
                  </a:lnTo>
                  <a:close/>
                </a:path>
                <a:path w="25400" h="379729">
                  <a:moveTo>
                    <a:pt x="25400" y="96519"/>
                  </a:moveTo>
                  <a:lnTo>
                    <a:pt x="0" y="96519"/>
                  </a:lnTo>
                  <a:lnTo>
                    <a:pt x="0" y="102869"/>
                  </a:lnTo>
                  <a:lnTo>
                    <a:pt x="25400" y="102869"/>
                  </a:lnTo>
                  <a:lnTo>
                    <a:pt x="25400" y="96519"/>
                  </a:lnTo>
                  <a:close/>
                </a:path>
                <a:path w="25400" h="379729">
                  <a:moveTo>
                    <a:pt x="25400" y="102869"/>
                  </a:moveTo>
                  <a:lnTo>
                    <a:pt x="0" y="102869"/>
                  </a:lnTo>
                  <a:lnTo>
                    <a:pt x="0" y="109219"/>
                  </a:lnTo>
                  <a:lnTo>
                    <a:pt x="25400" y="109219"/>
                  </a:lnTo>
                  <a:lnTo>
                    <a:pt x="25400" y="102869"/>
                  </a:lnTo>
                  <a:close/>
                </a:path>
                <a:path w="25400" h="379729">
                  <a:moveTo>
                    <a:pt x="25400" y="109219"/>
                  </a:moveTo>
                  <a:lnTo>
                    <a:pt x="0" y="109219"/>
                  </a:lnTo>
                  <a:lnTo>
                    <a:pt x="0" y="115569"/>
                  </a:lnTo>
                  <a:lnTo>
                    <a:pt x="25400" y="115569"/>
                  </a:lnTo>
                  <a:lnTo>
                    <a:pt x="25400" y="109219"/>
                  </a:lnTo>
                  <a:close/>
                </a:path>
                <a:path w="25400" h="379729">
                  <a:moveTo>
                    <a:pt x="25400" y="115569"/>
                  </a:moveTo>
                  <a:lnTo>
                    <a:pt x="0" y="115569"/>
                  </a:lnTo>
                  <a:lnTo>
                    <a:pt x="0" y="121919"/>
                  </a:lnTo>
                  <a:lnTo>
                    <a:pt x="25400" y="121919"/>
                  </a:lnTo>
                  <a:lnTo>
                    <a:pt x="25400" y="115569"/>
                  </a:lnTo>
                  <a:close/>
                </a:path>
                <a:path w="25400" h="379729">
                  <a:moveTo>
                    <a:pt x="25400" y="121919"/>
                  </a:moveTo>
                  <a:lnTo>
                    <a:pt x="0" y="121919"/>
                  </a:lnTo>
                  <a:lnTo>
                    <a:pt x="0" y="128269"/>
                  </a:lnTo>
                  <a:lnTo>
                    <a:pt x="25400" y="128269"/>
                  </a:lnTo>
                  <a:lnTo>
                    <a:pt x="25400" y="121919"/>
                  </a:lnTo>
                  <a:close/>
                </a:path>
                <a:path w="25400" h="379729">
                  <a:moveTo>
                    <a:pt x="25400" y="128269"/>
                  </a:moveTo>
                  <a:lnTo>
                    <a:pt x="0" y="128269"/>
                  </a:lnTo>
                  <a:lnTo>
                    <a:pt x="0" y="134619"/>
                  </a:lnTo>
                  <a:lnTo>
                    <a:pt x="25400" y="134619"/>
                  </a:lnTo>
                  <a:lnTo>
                    <a:pt x="25400" y="128269"/>
                  </a:lnTo>
                  <a:close/>
                </a:path>
                <a:path w="25400" h="379729">
                  <a:moveTo>
                    <a:pt x="25400" y="134619"/>
                  </a:moveTo>
                  <a:lnTo>
                    <a:pt x="0" y="134619"/>
                  </a:lnTo>
                  <a:lnTo>
                    <a:pt x="0" y="140969"/>
                  </a:lnTo>
                  <a:lnTo>
                    <a:pt x="25400" y="140969"/>
                  </a:lnTo>
                  <a:lnTo>
                    <a:pt x="25400" y="134619"/>
                  </a:lnTo>
                  <a:close/>
                </a:path>
                <a:path w="25400" h="379729">
                  <a:moveTo>
                    <a:pt x="25400" y="140969"/>
                  </a:moveTo>
                  <a:lnTo>
                    <a:pt x="0" y="140969"/>
                  </a:lnTo>
                  <a:lnTo>
                    <a:pt x="0" y="147319"/>
                  </a:lnTo>
                  <a:lnTo>
                    <a:pt x="25400" y="147319"/>
                  </a:lnTo>
                  <a:lnTo>
                    <a:pt x="25400" y="140969"/>
                  </a:lnTo>
                  <a:close/>
                </a:path>
                <a:path w="25400" h="379729">
                  <a:moveTo>
                    <a:pt x="25400" y="147319"/>
                  </a:moveTo>
                  <a:lnTo>
                    <a:pt x="0" y="147319"/>
                  </a:lnTo>
                  <a:lnTo>
                    <a:pt x="0" y="160019"/>
                  </a:lnTo>
                  <a:lnTo>
                    <a:pt x="25400" y="160019"/>
                  </a:lnTo>
                  <a:lnTo>
                    <a:pt x="25400" y="147319"/>
                  </a:lnTo>
                  <a:close/>
                </a:path>
                <a:path w="25400" h="379729">
                  <a:moveTo>
                    <a:pt x="25400" y="160019"/>
                  </a:moveTo>
                  <a:lnTo>
                    <a:pt x="0" y="160019"/>
                  </a:lnTo>
                  <a:lnTo>
                    <a:pt x="0" y="166369"/>
                  </a:lnTo>
                  <a:lnTo>
                    <a:pt x="25400" y="166369"/>
                  </a:lnTo>
                  <a:lnTo>
                    <a:pt x="25400" y="160019"/>
                  </a:lnTo>
                  <a:close/>
                </a:path>
                <a:path w="25400" h="379729">
                  <a:moveTo>
                    <a:pt x="25400" y="166369"/>
                  </a:moveTo>
                  <a:lnTo>
                    <a:pt x="0" y="166369"/>
                  </a:lnTo>
                  <a:lnTo>
                    <a:pt x="0" y="172719"/>
                  </a:lnTo>
                  <a:lnTo>
                    <a:pt x="25400" y="172719"/>
                  </a:lnTo>
                  <a:lnTo>
                    <a:pt x="25400" y="166369"/>
                  </a:lnTo>
                  <a:close/>
                </a:path>
                <a:path w="25400" h="379729">
                  <a:moveTo>
                    <a:pt x="25400" y="172719"/>
                  </a:moveTo>
                  <a:lnTo>
                    <a:pt x="0" y="172719"/>
                  </a:lnTo>
                  <a:lnTo>
                    <a:pt x="0" y="179069"/>
                  </a:lnTo>
                  <a:lnTo>
                    <a:pt x="25400" y="179069"/>
                  </a:lnTo>
                  <a:lnTo>
                    <a:pt x="25400" y="172719"/>
                  </a:lnTo>
                  <a:close/>
                </a:path>
                <a:path w="25400" h="379729">
                  <a:moveTo>
                    <a:pt x="25400" y="179069"/>
                  </a:moveTo>
                  <a:lnTo>
                    <a:pt x="0" y="179069"/>
                  </a:lnTo>
                  <a:lnTo>
                    <a:pt x="0" y="185419"/>
                  </a:lnTo>
                  <a:lnTo>
                    <a:pt x="25400" y="185419"/>
                  </a:lnTo>
                  <a:lnTo>
                    <a:pt x="25400" y="179069"/>
                  </a:lnTo>
                  <a:close/>
                </a:path>
                <a:path w="25400" h="379729">
                  <a:moveTo>
                    <a:pt x="25400" y="185419"/>
                  </a:moveTo>
                  <a:lnTo>
                    <a:pt x="0" y="185419"/>
                  </a:lnTo>
                  <a:lnTo>
                    <a:pt x="0" y="204469"/>
                  </a:lnTo>
                  <a:lnTo>
                    <a:pt x="25400" y="204469"/>
                  </a:lnTo>
                  <a:lnTo>
                    <a:pt x="25400" y="185419"/>
                  </a:lnTo>
                  <a:close/>
                </a:path>
                <a:path w="25400" h="379729">
                  <a:moveTo>
                    <a:pt x="25400" y="204469"/>
                  </a:moveTo>
                  <a:lnTo>
                    <a:pt x="0" y="204469"/>
                  </a:lnTo>
                  <a:lnTo>
                    <a:pt x="0" y="210819"/>
                  </a:lnTo>
                  <a:lnTo>
                    <a:pt x="25400" y="210819"/>
                  </a:lnTo>
                  <a:lnTo>
                    <a:pt x="25400" y="204469"/>
                  </a:lnTo>
                  <a:close/>
                </a:path>
                <a:path w="25400" h="379729">
                  <a:moveTo>
                    <a:pt x="25400" y="210819"/>
                  </a:moveTo>
                  <a:lnTo>
                    <a:pt x="0" y="210819"/>
                  </a:lnTo>
                  <a:lnTo>
                    <a:pt x="0" y="223519"/>
                  </a:lnTo>
                  <a:lnTo>
                    <a:pt x="25400" y="223519"/>
                  </a:lnTo>
                  <a:lnTo>
                    <a:pt x="25400" y="210819"/>
                  </a:lnTo>
                  <a:close/>
                </a:path>
                <a:path w="25400" h="379729">
                  <a:moveTo>
                    <a:pt x="25400" y="223519"/>
                  </a:moveTo>
                  <a:lnTo>
                    <a:pt x="0" y="223519"/>
                  </a:lnTo>
                  <a:lnTo>
                    <a:pt x="0" y="229869"/>
                  </a:lnTo>
                  <a:lnTo>
                    <a:pt x="25400" y="229869"/>
                  </a:lnTo>
                  <a:lnTo>
                    <a:pt x="25400" y="223519"/>
                  </a:lnTo>
                  <a:close/>
                </a:path>
                <a:path w="25400" h="379729">
                  <a:moveTo>
                    <a:pt x="25400" y="229870"/>
                  </a:moveTo>
                  <a:lnTo>
                    <a:pt x="0" y="229870"/>
                  </a:lnTo>
                  <a:lnTo>
                    <a:pt x="0" y="248919"/>
                  </a:lnTo>
                  <a:lnTo>
                    <a:pt x="25400" y="248919"/>
                  </a:lnTo>
                  <a:lnTo>
                    <a:pt x="25400" y="229870"/>
                  </a:lnTo>
                  <a:close/>
                </a:path>
                <a:path w="25400" h="379729">
                  <a:moveTo>
                    <a:pt x="25400" y="248919"/>
                  </a:moveTo>
                  <a:lnTo>
                    <a:pt x="0" y="248919"/>
                  </a:lnTo>
                  <a:lnTo>
                    <a:pt x="0" y="255269"/>
                  </a:lnTo>
                  <a:lnTo>
                    <a:pt x="25400" y="255269"/>
                  </a:lnTo>
                  <a:lnTo>
                    <a:pt x="25400" y="248919"/>
                  </a:lnTo>
                  <a:close/>
                </a:path>
                <a:path w="25400" h="379729">
                  <a:moveTo>
                    <a:pt x="25400" y="255269"/>
                  </a:moveTo>
                  <a:lnTo>
                    <a:pt x="0" y="255269"/>
                  </a:lnTo>
                  <a:lnTo>
                    <a:pt x="0" y="261619"/>
                  </a:lnTo>
                  <a:lnTo>
                    <a:pt x="25400" y="261619"/>
                  </a:lnTo>
                  <a:lnTo>
                    <a:pt x="25400" y="255269"/>
                  </a:lnTo>
                  <a:close/>
                </a:path>
                <a:path w="25400" h="379729">
                  <a:moveTo>
                    <a:pt x="25400" y="261620"/>
                  </a:moveTo>
                  <a:lnTo>
                    <a:pt x="0" y="261620"/>
                  </a:lnTo>
                  <a:lnTo>
                    <a:pt x="0" y="267969"/>
                  </a:lnTo>
                  <a:lnTo>
                    <a:pt x="25400" y="267969"/>
                  </a:lnTo>
                  <a:lnTo>
                    <a:pt x="25400" y="261620"/>
                  </a:lnTo>
                  <a:close/>
                </a:path>
                <a:path w="25400" h="379729">
                  <a:moveTo>
                    <a:pt x="25400" y="267970"/>
                  </a:moveTo>
                  <a:lnTo>
                    <a:pt x="0" y="267970"/>
                  </a:lnTo>
                  <a:lnTo>
                    <a:pt x="0" y="274319"/>
                  </a:lnTo>
                  <a:lnTo>
                    <a:pt x="25400" y="274319"/>
                  </a:lnTo>
                  <a:lnTo>
                    <a:pt x="25400" y="267970"/>
                  </a:lnTo>
                  <a:close/>
                </a:path>
                <a:path w="25400" h="379729">
                  <a:moveTo>
                    <a:pt x="25400" y="274319"/>
                  </a:moveTo>
                  <a:lnTo>
                    <a:pt x="0" y="274319"/>
                  </a:lnTo>
                  <a:lnTo>
                    <a:pt x="0" y="280669"/>
                  </a:lnTo>
                  <a:lnTo>
                    <a:pt x="25400" y="280669"/>
                  </a:lnTo>
                  <a:lnTo>
                    <a:pt x="25400" y="274319"/>
                  </a:lnTo>
                  <a:close/>
                </a:path>
                <a:path w="25400" h="379729">
                  <a:moveTo>
                    <a:pt x="25400" y="280669"/>
                  </a:moveTo>
                  <a:lnTo>
                    <a:pt x="0" y="280669"/>
                  </a:lnTo>
                  <a:lnTo>
                    <a:pt x="0" y="287019"/>
                  </a:lnTo>
                  <a:lnTo>
                    <a:pt x="25400" y="287019"/>
                  </a:lnTo>
                  <a:lnTo>
                    <a:pt x="25400" y="280669"/>
                  </a:lnTo>
                  <a:close/>
                </a:path>
                <a:path w="25400" h="379729">
                  <a:moveTo>
                    <a:pt x="25400" y="287019"/>
                  </a:moveTo>
                  <a:lnTo>
                    <a:pt x="0" y="287019"/>
                  </a:lnTo>
                  <a:lnTo>
                    <a:pt x="0" y="299719"/>
                  </a:lnTo>
                  <a:lnTo>
                    <a:pt x="25400" y="299719"/>
                  </a:lnTo>
                  <a:lnTo>
                    <a:pt x="25400" y="287019"/>
                  </a:lnTo>
                  <a:close/>
                </a:path>
                <a:path w="25400" h="379729">
                  <a:moveTo>
                    <a:pt x="25400" y="299719"/>
                  </a:moveTo>
                  <a:lnTo>
                    <a:pt x="0" y="299719"/>
                  </a:lnTo>
                  <a:lnTo>
                    <a:pt x="0" y="306069"/>
                  </a:lnTo>
                  <a:lnTo>
                    <a:pt x="25400" y="306069"/>
                  </a:lnTo>
                  <a:lnTo>
                    <a:pt x="25400" y="299719"/>
                  </a:lnTo>
                  <a:close/>
                </a:path>
                <a:path w="25400" h="379729">
                  <a:moveTo>
                    <a:pt x="25400" y="306069"/>
                  </a:moveTo>
                  <a:lnTo>
                    <a:pt x="0" y="306069"/>
                  </a:lnTo>
                  <a:lnTo>
                    <a:pt x="0" y="312419"/>
                  </a:lnTo>
                  <a:lnTo>
                    <a:pt x="25400" y="312419"/>
                  </a:lnTo>
                  <a:lnTo>
                    <a:pt x="25400" y="306069"/>
                  </a:lnTo>
                  <a:close/>
                </a:path>
                <a:path w="25400" h="379729">
                  <a:moveTo>
                    <a:pt x="25400" y="312419"/>
                  </a:moveTo>
                  <a:lnTo>
                    <a:pt x="0" y="312419"/>
                  </a:lnTo>
                  <a:lnTo>
                    <a:pt x="0" y="318769"/>
                  </a:lnTo>
                  <a:lnTo>
                    <a:pt x="25400" y="318769"/>
                  </a:lnTo>
                  <a:lnTo>
                    <a:pt x="25400" y="312419"/>
                  </a:lnTo>
                  <a:close/>
                </a:path>
                <a:path w="25400" h="379729">
                  <a:moveTo>
                    <a:pt x="25400" y="318769"/>
                  </a:moveTo>
                  <a:lnTo>
                    <a:pt x="0" y="318769"/>
                  </a:lnTo>
                  <a:lnTo>
                    <a:pt x="0" y="325119"/>
                  </a:lnTo>
                  <a:lnTo>
                    <a:pt x="25400" y="325119"/>
                  </a:lnTo>
                  <a:lnTo>
                    <a:pt x="25400" y="318769"/>
                  </a:lnTo>
                  <a:close/>
                </a:path>
                <a:path w="25400" h="379729">
                  <a:moveTo>
                    <a:pt x="25400" y="325119"/>
                  </a:moveTo>
                  <a:lnTo>
                    <a:pt x="0" y="325119"/>
                  </a:lnTo>
                  <a:lnTo>
                    <a:pt x="0" y="331469"/>
                  </a:lnTo>
                  <a:lnTo>
                    <a:pt x="25400" y="331469"/>
                  </a:lnTo>
                  <a:lnTo>
                    <a:pt x="25400" y="325119"/>
                  </a:lnTo>
                  <a:close/>
                </a:path>
                <a:path w="25400" h="379729">
                  <a:moveTo>
                    <a:pt x="25400" y="331469"/>
                  </a:moveTo>
                  <a:lnTo>
                    <a:pt x="0" y="331469"/>
                  </a:lnTo>
                  <a:lnTo>
                    <a:pt x="0" y="337819"/>
                  </a:lnTo>
                  <a:lnTo>
                    <a:pt x="25400" y="337819"/>
                  </a:lnTo>
                  <a:lnTo>
                    <a:pt x="25400" y="331469"/>
                  </a:lnTo>
                  <a:close/>
                </a:path>
                <a:path w="25400" h="379729">
                  <a:moveTo>
                    <a:pt x="25400" y="337819"/>
                  </a:moveTo>
                  <a:lnTo>
                    <a:pt x="0" y="337819"/>
                  </a:lnTo>
                  <a:lnTo>
                    <a:pt x="0" y="344169"/>
                  </a:lnTo>
                  <a:lnTo>
                    <a:pt x="25400" y="344169"/>
                  </a:lnTo>
                  <a:lnTo>
                    <a:pt x="25400" y="337819"/>
                  </a:lnTo>
                  <a:close/>
                </a:path>
                <a:path w="25400" h="379729">
                  <a:moveTo>
                    <a:pt x="25400" y="344169"/>
                  </a:moveTo>
                  <a:lnTo>
                    <a:pt x="0" y="344169"/>
                  </a:lnTo>
                  <a:lnTo>
                    <a:pt x="0" y="350519"/>
                  </a:lnTo>
                  <a:lnTo>
                    <a:pt x="25400" y="350519"/>
                  </a:lnTo>
                  <a:lnTo>
                    <a:pt x="25400" y="344169"/>
                  </a:lnTo>
                  <a:close/>
                </a:path>
                <a:path w="25400" h="379729">
                  <a:moveTo>
                    <a:pt x="25400" y="350519"/>
                  </a:moveTo>
                  <a:lnTo>
                    <a:pt x="0" y="350519"/>
                  </a:lnTo>
                  <a:lnTo>
                    <a:pt x="0" y="356869"/>
                  </a:lnTo>
                  <a:lnTo>
                    <a:pt x="25400" y="356869"/>
                  </a:lnTo>
                  <a:lnTo>
                    <a:pt x="25400" y="350519"/>
                  </a:lnTo>
                  <a:close/>
                </a:path>
                <a:path w="25400" h="379729">
                  <a:moveTo>
                    <a:pt x="25400" y="356869"/>
                  </a:moveTo>
                  <a:lnTo>
                    <a:pt x="0" y="356869"/>
                  </a:lnTo>
                  <a:lnTo>
                    <a:pt x="0" y="360679"/>
                  </a:lnTo>
                  <a:lnTo>
                    <a:pt x="1269" y="360679"/>
                  </a:lnTo>
                  <a:lnTo>
                    <a:pt x="1269" y="361949"/>
                  </a:lnTo>
                  <a:lnTo>
                    <a:pt x="2539" y="361949"/>
                  </a:lnTo>
                  <a:lnTo>
                    <a:pt x="2539" y="363219"/>
                  </a:lnTo>
                  <a:lnTo>
                    <a:pt x="25400" y="363219"/>
                  </a:lnTo>
                  <a:lnTo>
                    <a:pt x="25400" y="356869"/>
                  </a:lnTo>
                  <a:close/>
                </a:path>
                <a:path w="25400" h="379729">
                  <a:moveTo>
                    <a:pt x="25400" y="363219"/>
                  </a:moveTo>
                  <a:lnTo>
                    <a:pt x="5079" y="363219"/>
                  </a:lnTo>
                  <a:lnTo>
                    <a:pt x="5079" y="364489"/>
                  </a:lnTo>
                  <a:lnTo>
                    <a:pt x="6350" y="364489"/>
                  </a:lnTo>
                  <a:lnTo>
                    <a:pt x="6350" y="365759"/>
                  </a:lnTo>
                  <a:lnTo>
                    <a:pt x="7619" y="365759"/>
                  </a:lnTo>
                  <a:lnTo>
                    <a:pt x="7619" y="367029"/>
                  </a:lnTo>
                  <a:lnTo>
                    <a:pt x="8889" y="367029"/>
                  </a:lnTo>
                  <a:lnTo>
                    <a:pt x="8889" y="368299"/>
                  </a:lnTo>
                  <a:lnTo>
                    <a:pt x="11429" y="368299"/>
                  </a:lnTo>
                  <a:lnTo>
                    <a:pt x="11429" y="369569"/>
                  </a:lnTo>
                  <a:lnTo>
                    <a:pt x="25400" y="369569"/>
                  </a:lnTo>
                  <a:lnTo>
                    <a:pt x="25400" y="363219"/>
                  </a:lnTo>
                  <a:close/>
                </a:path>
                <a:path w="25400" h="379729">
                  <a:moveTo>
                    <a:pt x="25400" y="369569"/>
                  </a:moveTo>
                  <a:lnTo>
                    <a:pt x="12700" y="369569"/>
                  </a:lnTo>
                  <a:lnTo>
                    <a:pt x="12700" y="370839"/>
                  </a:lnTo>
                  <a:lnTo>
                    <a:pt x="13969" y="370839"/>
                  </a:lnTo>
                  <a:lnTo>
                    <a:pt x="13969" y="372109"/>
                  </a:lnTo>
                  <a:lnTo>
                    <a:pt x="15239" y="372109"/>
                  </a:lnTo>
                  <a:lnTo>
                    <a:pt x="15239" y="373379"/>
                  </a:lnTo>
                  <a:lnTo>
                    <a:pt x="17779" y="373379"/>
                  </a:lnTo>
                  <a:lnTo>
                    <a:pt x="17779" y="374649"/>
                  </a:lnTo>
                  <a:lnTo>
                    <a:pt x="19050" y="374649"/>
                  </a:lnTo>
                  <a:lnTo>
                    <a:pt x="19050" y="375919"/>
                  </a:lnTo>
                  <a:lnTo>
                    <a:pt x="25400" y="375919"/>
                  </a:lnTo>
                  <a:lnTo>
                    <a:pt x="25400" y="369569"/>
                  </a:lnTo>
                  <a:close/>
                </a:path>
                <a:path w="25400" h="379729">
                  <a:moveTo>
                    <a:pt x="25400" y="375919"/>
                  </a:moveTo>
                  <a:lnTo>
                    <a:pt x="20319" y="375919"/>
                  </a:lnTo>
                  <a:lnTo>
                    <a:pt x="20319" y="377189"/>
                  </a:lnTo>
                  <a:lnTo>
                    <a:pt x="21589" y="377189"/>
                  </a:lnTo>
                  <a:lnTo>
                    <a:pt x="21589" y="378459"/>
                  </a:lnTo>
                  <a:lnTo>
                    <a:pt x="24129" y="378459"/>
                  </a:lnTo>
                  <a:lnTo>
                    <a:pt x="24129" y="379729"/>
                  </a:lnTo>
                  <a:lnTo>
                    <a:pt x="25400" y="379729"/>
                  </a:lnTo>
                  <a:lnTo>
                    <a:pt x="25400" y="375919"/>
                  </a:lnTo>
                  <a:close/>
                </a:path>
              </a:pathLst>
            </a:custGeom>
            <a:solidFill>
              <a:srgbClr val="9FB1E9"/>
            </a:solidFill>
          </p:spPr>
          <p:txBody>
            <a:bodyPr wrap="square" lIns="0" tIns="0" rIns="0" bIns="0" rtlCol="0"/>
            <a:lstStyle/>
            <a:p>
              <a:endParaRPr/>
            </a:p>
          </p:txBody>
        </p:sp>
        <p:sp>
          <p:nvSpPr>
            <p:cNvPr id="676" name="object 676"/>
            <p:cNvSpPr/>
            <p:nvPr/>
          </p:nvSpPr>
          <p:spPr>
            <a:xfrm>
              <a:off x="327659" y="4480559"/>
              <a:ext cx="25400" cy="363220"/>
            </a:xfrm>
            <a:custGeom>
              <a:avLst/>
              <a:gdLst/>
              <a:ahLst/>
              <a:cxnLst/>
              <a:rect l="l" t="t" r="r" b="b"/>
              <a:pathLst>
                <a:path w="25400" h="363220">
                  <a:moveTo>
                    <a:pt x="7620" y="0"/>
                  </a:moveTo>
                  <a:lnTo>
                    <a:pt x="0" y="0"/>
                  </a:lnTo>
                  <a:lnTo>
                    <a:pt x="0" y="5079"/>
                  </a:lnTo>
                  <a:lnTo>
                    <a:pt x="25400" y="5079"/>
                  </a:lnTo>
                  <a:lnTo>
                    <a:pt x="25400" y="3809"/>
                  </a:lnTo>
                  <a:lnTo>
                    <a:pt x="21589" y="3809"/>
                  </a:lnTo>
                  <a:lnTo>
                    <a:pt x="21589" y="2539"/>
                  </a:lnTo>
                  <a:lnTo>
                    <a:pt x="13969" y="2539"/>
                  </a:lnTo>
                  <a:lnTo>
                    <a:pt x="13969" y="1269"/>
                  </a:lnTo>
                  <a:lnTo>
                    <a:pt x="7620" y="1269"/>
                  </a:lnTo>
                  <a:lnTo>
                    <a:pt x="7620" y="0"/>
                  </a:lnTo>
                  <a:close/>
                </a:path>
                <a:path w="25400" h="363220">
                  <a:moveTo>
                    <a:pt x="25400" y="5080"/>
                  </a:moveTo>
                  <a:lnTo>
                    <a:pt x="0" y="5080"/>
                  </a:lnTo>
                  <a:lnTo>
                    <a:pt x="0" y="17779"/>
                  </a:lnTo>
                  <a:lnTo>
                    <a:pt x="25400" y="17779"/>
                  </a:lnTo>
                  <a:lnTo>
                    <a:pt x="25400" y="5080"/>
                  </a:lnTo>
                  <a:close/>
                </a:path>
                <a:path w="25400" h="363220">
                  <a:moveTo>
                    <a:pt x="25400" y="17780"/>
                  </a:moveTo>
                  <a:lnTo>
                    <a:pt x="0" y="17780"/>
                  </a:lnTo>
                  <a:lnTo>
                    <a:pt x="0" y="24129"/>
                  </a:lnTo>
                  <a:lnTo>
                    <a:pt x="25400" y="24129"/>
                  </a:lnTo>
                  <a:lnTo>
                    <a:pt x="25400" y="17780"/>
                  </a:lnTo>
                  <a:close/>
                </a:path>
                <a:path w="25400" h="363220">
                  <a:moveTo>
                    <a:pt x="25400" y="24130"/>
                  </a:moveTo>
                  <a:lnTo>
                    <a:pt x="0" y="24130"/>
                  </a:lnTo>
                  <a:lnTo>
                    <a:pt x="0" y="30479"/>
                  </a:lnTo>
                  <a:lnTo>
                    <a:pt x="25400" y="30479"/>
                  </a:lnTo>
                  <a:lnTo>
                    <a:pt x="25400" y="24130"/>
                  </a:lnTo>
                  <a:close/>
                </a:path>
                <a:path w="25400" h="363220">
                  <a:moveTo>
                    <a:pt x="25400" y="30480"/>
                  </a:moveTo>
                  <a:lnTo>
                    <a:pt x="0" y="30480"/>
                  </a:lnTo>
                  <a:lnTo>
                    <a:pt x="0" y="36829"/>
                  </a:lnTo>
                  <a:lnTo>
                    <a:pt x="25400" y="36829"/>
                  </a:lnTo>
                  <a:lnTo>
                    <a:pt x="25400" y="30480"/>
                  </a:lnTo>
                  <a:close/>
                </a:path>
                <a:path w="25400" h="363220">
                  <a:moveTo>
                    <a:pt x="25400" y="36830"/>
                  </a:moveTo>
                  <a:lnTo>
                    <a:pt x="0" y="36830"/>
                  </a:lnTo>
                  <a:lnTo>
                    <a:pt x="0" y="43179"/>
                  </a:lnTo>
                  <a:lnTo>
                    <a:pt x="25400" y="43179"/>
                  </a:lnTo>
                  <a:lnTo>
                    <a:pt x="25400" y="36830"/>
                  </a:lnTo>
                  <a:close/>
                </a:path>
                <a:path w="25400" h="363220">
                  <a:moveTo>
                    <a:pt x="25400" y="43180"/>
                  </a:moveTo>
                  <a:lnTo>
                    <a:pt x="0" y="43180"/>
                  </a:lnTo>
                  <a:lnTo>
                    <a:pt x="0" y="49529"/>
                  </a:lnTo>
                  <a:lnTo>
                    <a:pt x="25400" y="49529"/>
                  </a:lnTo>
                  <a:lnTo>
                    <a:pt x="25400" y="43180"/>
                  </a:lnTo>
                  <a:close/>
                </a:path>
                <a:path w="25400" h="363220">
                  <a:moveTo>
                    <a:pt x="25400" y="49530"/>
                  </a:moveTo>
                  <a:lnTo>
                    <a:pt x="0" y="49530"/>
                  </a:lnTo>
                  <a:lnTo>
                    <a:pt x="0" y="55879"/>
                  </a:lnTo>
                  <a:lnTo>
                    <a:pt x="25400" y="55879"/>
                  </a:lnTo>
                  <a:lnTo>
                    <a:pt x="25400" y="49530"/>
                  </a:lnTo>
                  <a:close/>
                </a:path>
                <a:path w="25400" h="363220">
                  <a:moveTo>
                    <a:pt x="25400" y="55880"/>
                  </a:moveTo>
                  <a:lnTo>
                    <a:pt x="0" y="55880"/>
                  </a:lnTo>
                  <a:lnTo>
                    <a:pt x="0" y="62229"/>
                  </a:lnTo>
                  <a:lnTo>
                    <a:pt x="25400" y="62229"/>
                  </a:lnTo>
                  <a:lnTo>
                    <a:pt x="25400" y="55880"/>
                  </a:lnTo>
                  <a:close/>
                </a:path>
                <a:path w="25400" h="363220">
                  <a:moveTo>
                    <a:pt x="25400" y="62230"/>
                  </a:moveTo>
                  <a:lnTo>
                    <a:pt x="0" y="62230"/>
                  </a:lnTo>
                  <a:lnTo>
                    <a:pt x="0" y="68579"/>
                  </a:lnTo>
                  <a:lnTo>
                    <a:pt x="25400" y="68579"/>
                  </a:lnTo>
                  <a:lnTo>
                    <a:pt x="25400" y="62230"/>
                  </a:lnTo>
                  <a:close/>
                </a:path>
                <a:path w="25400" h="363220">
                  <a:moveTo>
                    <a:pt x="25400" y="68580"/>
                  </a:moveTo>
                  <a:lnTo>
                    <a:pt x="0" y="68580"/>
                  </a:lnTo>
                  <a:lnTo>
                    <a:pt x="0" y="74929"/>
                  </a:lnTo>
                  <a:lnTo>
                    <a:pt x="25400" y="74929"/>
                  </a:lnTo>
                  <a:lnTo>
                    <a:pt x="25400" y="68580"/>
                  </a:lnTo>
                  <a:close/>
                </a:path>
                <a:path w="25400" h="363220">
                  <a:moveTo>
                    <a:pt x="25400" y="74930"/>
                  </a:moveTo>
                  <a:lnTo>
                    <a:pt x="0" y="74930"/>
                  </a:lnTo>
                  <a:lnTo>
                    <a:pt x="0" y="87629"/>
                  </a:lnTo>
                  <a:lnTo>
                    <a:pt x="25400" y="87629"/>
                  </a:lnTo>
                  <a:lnTo>
                    <a:pt x="25400" y="74930"/>
                  </a:lnTo>
                  <a:close/>
                </a:path>
                <a:path w="25400" h="363220">
                  <a:moveTo>
                    <a:pt x="25400" y="87630"/>
                  </a:moveTo>
                  <a:lnTo>
                    <a:pt x="0" y="87630"/>
                  </a:lnTo>
                  <a:lnTo>
                    <a:pt x="0" y="93979"/>
                  </a:lnTo>
                  <a:lnTo>
                    <a:pt x="25400" y="93979"/>
                  </a:lnTo>
                  <a:lnTo>
                    <a:pt x="25400" y="87630"/>
                  </a:lnTo>
                  <a:close/>
                </a:path>
                <a:path w="25400" h="363220">
                  <a:moveTo>
                    <a:pt x="25400" y="93980"/>
                  </a:moveTo>
                  <a:lnTo>
                    <a:pt x="0" y="93980"/>
                  </a:lnTo>
                  <a:lnTo>
                    <a:pt x="0" y="100329"/>
                  </a:lnTo>
                  <a:lnTo>
                    <a:pt x="25400" y="100329"/>
                  </a:lnTo>
                  <a:lnTo>
                    <a:pt x="25400" y="93980"/>
                  </a:lnTo>
                  <a:close/>
                </a:path>
                <a:path w="25400" h="363220">
                  <a:moveTo>
                    <a:pt x="25400" y="100330"/>
                  </a:moveTo>
                  <a:lnTo>
                    <a:pt x="0" y="100330"/>
                  </a:lnTo>
                  <a:lnTo>
                    <a:pt x="0" y="106679"/>
                  </a:lnTo>
                  <a:lnTo>
                    <a:pt x="25400" y="106679"/>
                  </a:lnTo>
                  <a:lnTo>
                    <a:pt x="25400" y="100330"/>
                  </a:lnTo>
                  <a:close/>
                </a:path>
                <a:path w="25400" h="363220">
                  <a:moveTo>
                    <a:pt x="25400" y="106680"/>
                  </a:moveTo>
                  <a:lnTo>
                    <a:pt x="0" y="106680"/>
                  </a:lnTo>
                  <a:lnTo>
                    <a:pt x="0" y="113029"/>
                  </a:lnTo>
                  <a:lnTo>
                    <a:pt x="25400" y="113029"/>
                  </a:lnTo>
                  <a:lnTo>
                    <a:pt x="25400" y="106680"/>
                  </a:lnTo>
                  <a:close/>
                </a:path>
                <a:path w="25400" h="363220">
                  <a:moveTo>
                    <a:pt x="25400" y="113030"/>
                  </a:moveTo>
                  <a:lnTo>
                    <a:pt x="0" y="113030"/>
                  </a:lnTo>
                  <a:lnTo>
                    <a:pt x="0" y="119379"/>
                  </a:lnTo>
                  <a:lnTo>
                    <a:pt x="25400" y="119379"/>
                  </a:lnTo>
                  <a:lnTo>
                    <a:pt x="25400" y="113030"/>
                  </a:lnTo>
                  <a:close/>
                </a:path>
                <a:path w="25400" h="363220">
                  <a:moveTo>
                    <a:pt x="25400" y="119380"/>
                  </a:moveTo>
                  <a:lnTo>
                    <a:pt x="0" y="119380"/>
                  </a:lnTo>
                  <a:lnTo>
                    <a:pt x="0" y="125729"/>
                  </a:lnTo>
                  <a:lnTo>
                    <a:pt x="25400" y="125729"/>
                  </a:lnTo>
                  <a:lnTo>
                    <a:pt x="25400" y="119380"/>
                  </a:lnTo>
                  <a:close/>
                </a:path>
                <a:path w="25400" h="363220">
                  <a:moveTo>
                    <a:pt x="25400" y="125730"/>
                  </a:moveTo>
                  <a:lnTo>
                    <a:pt x="0" y="125730"/>
                  </a:lnTo>
                  <a:lnTo>
                    <a:pt x="0" y="132079"/>
                  </a:lnTo>
                  <a:lnTo>
                    <a:pt x="25400" y="132079"/>
                  </a:lnTo>
                  <a:lnTo>
                    <a:pt x="25400" y="125730"/>
                  </a:lnTo>
                  <a:close/>
                </a:path>
                <a:path w="25400" h="363220">
                  <a:moveTo>
                    <a:pt x="25400" y="132080"/>
                  </a:moveTo>
                  <a:lnTo>
                    <a:pt x="0" y="132080"/>
                  </a:lnTo>
                  <a:lnTo>
                    <a:pt x="0" y="138429"/>
                  </a:lnTo>
                  <a:lnTo>
                    <a:pt x="25400" y="138429"/>
                  </a:lnTo>
                  <a:lnTo>
                    <a:pt x="25400" y="132080"/>
                  </a:lnTo>
                  <a:close/>
                </a:path>
                <a:path w="25400" h="363220">
                  <a:moveTo>
                    <a:pt x="25400" y="138430"/>
                  </a:moveTo>
                  <a:lnTo>
                    <a:pt x="0" y="138430"/>
                  </a:lnTo>
                  <a:lnTo>
                    <a:pt x="0" y="144779"/>
                  </a:lnTo>
                  <a:lnTo>
                    <a:pt x="25400" y="144779"/>
                  </a:lnTo>
                  <a:lnTo>
                    <a:pt x="25400" y="138430"/>
                  </a:lnTo>
                  <a:close/>
                </a:path>
                <a:path w="25400" h="363220">
                  <a:moveTo>
                    <a:pt x="25400" y="144780"/>
                  </a:moveTo>
                  <a:lnTo>
                    <a:pt x="0" y="144780"/>
                  </a:lnTo>
                  <a:lnTo>
                    <a:pt x="0" y="151129"/>
                  </a:lnTo>
                  <a:lnTo>
                    <a:pt x="25400" y="151129"/>
                  </a:lnTo>
                  <a:lnTo>
                    <a:pt x="25400" y="144780"/>
                  </a:lnTo>
                  <a:close/>
                </a:path>
                <a:path w="25400" h="363220">
                  <a:moveTo>
                    <a:pt x="25400" y="151130"/>
                  </a:moveTo>
                  <a:lnTo>
                    <a:pt x="0" y="151130"/>
                  </a:lnTo>
                  <a:lnTo>
                    <a:pt x="0" y="163829"/>
                  </a:lnTo>
                  <a:lnTo>
                    <a:pt x="25400" y="163829"/>
                  </a:lnTo>
                  <a:lnTo>
                    <a:pt x="25400" y="151130"/>
                  </a:lnTo>
                  <a:close/>
                </a:path>
                <a:path w="25400" h="363220">
                  <a:moveTo>
                    <a:pt x="25400" y="163830"/>
                  </a:moveTo>
                  <a:lnTo>
                    <a:pt x="0" y="163830"/>
                  </a:lnTo>
                  <a:lnTo>
                    <a:pt x="0" y="170179"/>
                  </a:lnTo>
                  <a:lnTo>
                    <a:pt x="25400" y="170179"/>
                  </a:lnTo>
                  <a:lnTo>
                    <a:pt x="25400" y="163830"/>
                  </a:lnTo>
                  <a:close/>
                </a:path>
                <a:path w="25400" h="363220">
                  <a:moveTo>
                    <a:pt x="25400" y="170180"/>
                  </a:moveTo>
                  <a:lnTo>
                    <a:pt x="0" y="170180"/>
                  </a:lnTo>
                  <a:lnTo>
                    <a:pt x="0" y="176529"/>
                  </a:lnTo>
                  <a:lnTo>
                    <a:pt x="25400" y="176529"/>
                  </a:lnTo>
                  <a:lnTo>
                    <a:pt x="25400" y="170180"/>
                  </a:lnTo>
                  <a:close/>
                </a:path>
                <a:path w="25400" h="363220">
                  <a:moveTo>
                    <a:pt x="25400" y="176530"/>
                  </a:moveTo>
                  <a:lnTo>
                    <a:pt x="0" y="176530"/>
                  </a:lnTo>
                  <a:lnTo>
                    <a:pt x="0" y="182879"/>
                  </a:lnTo>
                  <a:lnTo>
                    <a:pt x="25400" y="182879"/>
                  </a:lnTo>
                  <a:lnTo>
                    <a:pt x="25400" y="176530"/>
                  </a:lnTo>
                  <a:close/>
                </a:path>
                <a:path w="25400" h="363220">
                  <a:moveTo>
                    <a:pt x="25400" y="182880"/>
                  </a:moveTo>
                  <a:lnTo>
                    <a:pt x="0" y="182880"/>
                  </a:lnTo>
                  <a:lnTo>
                    <a:pt x="0" y="189229"/>
                  </a:lnTo>
                  <a:lnTo>
                    <a:pt x="25400" y="189229"/>
                  </a:lnTo>
                  <a:lnTo>
                    <a:pt x="25400" y="182880"/>
                  </a:lnTo>
                  <a:close/>
                </a:path>
                <a:path w="25400" h="363220">
                  <a:moveTo>
                    <a:pt x="25400" y="189230"/>
                  </a:moveTo>
                  <a:lnTo>
                    <a:pt x="0" y="189230"/>
                  </a:lnTo>
                  <a:lnTo>
                    <a:pt x="0" y="208279"/>
                  </a:lnTo>
                  <a:lnTo>
                    <a:pt x="25400" y="208279"/>
                  </a:lnTo>
                  <a:lnTo>
                    <a:pt x="25400" y="189230"/>
                  </a:lnTo>
                  <a:close/>
                </a:path>
                <a:path w="25400" h="363220">
                  <a:moveTo>
                    <a:pt x="25400" y="208280"/>
                  </a:moveTo>
                  <a:lnTo>
                    <a:pt x="0" y="208280"/>
                  </a:lnTo>
                  <a:lnTo>
                    <a:pt x="0" y="214629"/>
                  </a:lnTo>
                  <a:lnTo>
                    <a:pt x="25400" y="214629"/>
                  </a:lnTo>
                  <a:lnTo>
                    <a:pt x="25400" y="208280"/>
                  </a:lnTo>
                  <a:close/>
                </a:path>
                <a:path w="25400" h="363220">
                  <a:moveTo>
                    <a:pt x="25400" y="214630"/>
                  </a:moveTo>
                  <a:lnTo>
                    <a:pt x="0" y="214630"/>
                  </a:lnTo>
                  <a:lnTo>
                    <a:pt x="0" y="227329"/>
                  </a:lnTo>
                  <a:lnTo>
                    <a:pt x="25400" y="227329"/>
                  </a:lnTo>
                  <a:lnTo>
                    <a:pt x="25400" y="214630"/>
                  </a:lnTo>
                  <a:close/>
                </a:path>
                <a:path w="25400" h="363220">
                  <a:moveTo>
                    <a:pt x="25400" y="227330"/>
                  </a:moveTo>
                  <a:lnTo>
                    <a:pt x="0" y="227330"/>
                  </a:lnTo>
                  <a:lnTo>
                    <a:pt x="0" y="233679"/>
                  </a:lnTo>
                  <a:lnTo>
                    <a:pt x="25400" y="233679"/>
                  </a:lnTo>
                  <a:lnTo>
                    <a:pt x="25400" y="227330"/>
                  </a:lnTo>
                  <a:close/>
                </a:path>
                <a:path w="25400" h="363220">
                  <a:moveTo>
                    <a:pt x="25400" y="233680"/>
                  </a:moveTo>
                  <a:lnTo>
                    <a:pt x="0" y="233680"/>
                  </a:lnTo>
                  <a:lnTo>
                    <a:pt x="0" y="252729"/>
                  </a:lnTo>
                  <a:lnTo>
                    <a:pt x="25400" y="252729"/>
                  </a:lnTo>
                  <a:lnTo>
                    <a:pt x="25400" y="233680"/>
                  </a:lnTo>
                  <a:close/>
                </a:path>
                <a:path w="25400" h="363220">
                  <a:moveTo>
                    <a:pt x="25400" y="252730"/>
                  </a:moveTo>
                  <a:lnTo>
                    <a:pt x="0" y="252730"/>
                  </a:lnTo>
                  <a:lnTo>
                    <a:pt x="0" y="259079"/>
                  </a:lnTo>
                  <a:lnTo>
                    <a:pt x="25400" y="259079"/>
                  </a:lnTo>
                  <a:lnTo>
                    <a:pt x="25400" y="252730"/>
                  </a:lnTo>
                  <a:close/>
                </a:path>
                <a:path w="25400" h="363220">
                  <a:moveTo>
                    <a:pt x="25400" y="259080"/>
                  </a:moveTo>
                  <a:lnTo>
                    <a:pt x="0" y="259080"/>
                  </a:lnTo>
                  <a:lnTo>
                    <a:pt x="0" y="265429"/>
                  </a:lnTo>
                  <a:lnTo>
                    <a:pt x="25400" y="265429"/>
                  </a:lnTo>
                  <a:lnTo>
                    <a:pt x="25400" y="259080"/>
                  </a:lnTo>
                  <a:close/>
                </a:path>
                <a:path w="25400" h="363220">
                  <a:moveTo>
                    <a:pt x="25400" y="265430"/>
                  </a:moveTo>
                  <a:lnTo>
                    <a:pt x="0" y="265430"/>
                  </a:lnTo>
                  <a:lnTo>
                    <a:pt x="0" y="271779"/>
                  </a:lnTo>
                  <a:lnTo>
                    <a:pt x="25400" y="271779"/>
                  </a:lnTo>
                  <a:lnTo>
                    <a:pt x="25400" y="265430"/>
                  </a:lnTo>
                  <a:close/>
                </a:path>
                <a:path w="25400" h="363220">
                  <a:moveTo>
                    <a:pt x="25400" y="271780"/>
                  </a:moveTo>
                  <a:lnTo>
                    <a:pt x="0" y="271780"/>
                  </a:lnTo>
                  <a:lnTo>
                    <a:pt x="0" y="278129"/>
                  </a:lnTo>
                  <a:lnTo>
                    <a:pt x="25400" y="278129"/>
                  </a:lnTo>
                  <a:lnTo>
                    <a:pt x="25400" y="271780"/>
                  </a:lnTo>
                  <a:close/>
                </a:path>
                <a:path w="25400" h="363220">
                  <a:moveTo>
                    <a:pt x="25400" y="278130"/>
                  </a:moveTo>
                  <a:lnTo>
                    <a:pt x="0" y="278130"/>
                  </a:lnTo>
                  <a:lnTo>
                    <a:pt x="0" y="284479"/>
                  </a:lnTo>
                  <a:lnTo>
                    <a:pt x="25400" y="284479"/>
                  </a:lnTo>
                  <a:lnTo>
                    <a:pt x="25400" y="278130"/>
                  </a:lnTo>
                  <a:close/>
                </a:path>
                <a:path w="25400" h="363220">
                  <a:moveTo>
                    <a:pt x="25400" y="284480"/>
                  </a:moveTo>
                  <a:lnTo>
                    <a:pt x="0" y="284480"/>
                  </a:lnTo>
                  <a:lnTo>
                    <a:pt x="0" y="290829"/>
                  </a:lnTo>
                  <a:lnTo>
                    <a:pt x="25400" y="290829"/>
                  </a:lnTo>
                  <a:lnTo>
                    <a:pt x="25400" y="284480"/>
                  </a:lnTo>
                  <a:close/>
                </a:path>
                <a:path w="25400" h="363220">
                  <a:moveTo>
                    <a:pt x="25400" y="290830"/>
                  </a:moveTo>
                  <a:lnTo>
                    <a:pt x="0" y="290830"/>
                  </a:lnTo>
                  <a:lnTo>
                    <a:pt x="0" y="303529"/>
                  </a:lnTo>
                  <a:lnTo>
                    <a:pt x="25400" y="303529"/>
                  </a:lnTo>
                  <a:lnTo>
                    <a:pt x="25400" y="290830"/>
                  </a:lnTo>
                  <a:close/>
                </a:path>
                <a:path w="25400" h="363220">
                  <a:moveTo>
                    <a:pt x="25400" y="303530"/>
                  </a:moveTo>
                  <a:lnTo>
                    <a:pt x="0" y="303530"/>
                  </a:lnTo>
                  <a:lnTo>
                    <a:pt x="0" y="309879"/>
                  </a:lnTo>
                  <a:lnTo>
                    <a:pt x="25400" y="309879"/>
                  </a:lnTo>
                  <a:lnTo>
                    <a:pt x="25400" y="303530"/>
                  </a:lnTo>
                  <a:close/>
                </a:path>
                <a:path w="25400" h="363220">
                  <a:moveTo>
                    <a:pt x="25400" y="309880"/>
                  </a:moveTo>
                  <a:lnTo>
                    <a:pt x="0" y="309880"/>
                  </a:lnTo>
                  <a:lnTo>
                    <a:pt x="0" y="316229"/>
                  </a:lnTo>
                  <a:lnTo>
                    <a:pt x="25400" y="316229"/>
                  </a:lnTo>
                  <a:lnTo>
                    <a:pt x="25400" y="309880"/>
                  </a:lnTo>
                  <a:close/>
                </a:path>
                <a:path w="25400" h="363220">
                  <a:moveTo>
                    <a:pt x="25400" y="316230"/>
                  </a:moveTo>
                  <a:lnTo>
                    <a:pt x="0" y="316230"/>
                  </a:lnTo>
                  <a:lnTo>
                    <a:pt x="0" y="322579"/>
                  </a:lnTo>
                  <a:lnTo>
                    <a:pt x="25400" y="322579"/>
                  </a:lnTo>
                  <a:lnTo>
                    <a:pt x="25400" y="316230"/>
                  </a:lnTo>
                  <a:close/>
                </a:path>
                <a:path w="25400" h="363220">
                  <a:moveTo>
                    <a:pt x="25400" y="322580"/>
                  </a:moveTo>
                  <a:lnTo>
                    <a:pt x="0" y="322580"/>
                  </a:lnTo>
                  <a:lnTo>
                    <a:pt x="0" y="328929"/>
                  </a:lnTo>
                  <a:lnTo>
                    <a:pt x="25400" y="328929"/>
                  </a:lnTo>
                  <a:lnTo>
                    <a:pt x="25400" y="322580"/>
                  </a:lnTo>
                  <a:close/>
                </a:path>
                <a:path w="25400" h="363220">
                  <a:moveTo>
                    <a:pt x="25400" y="328930"/>
                  </a:moveTo>
                  <a:lnTo>
                    <a:pt x="0" y="328930"/>
                  </a:lnTo>
                  <a:lnTo>
                    <a:pt x="0" y="335279"/>
                  </a:lnTo>
                  <a:lnTo>
                    <a:pt x="25400" y="335279"/>
                  </a:lnTo>
                  <a:lnTo>
                    <a:pt x="25400" y="328930"/>
                  </a:lnTo>
                  <a:close/>
                </a:path>
                <a:path w="25400" h="363220">
                  <a:moveTo>
                    <a:pt x="25400" y="335280"/>
                  </a:moveTo>
                  <a:lnTo>
                    <a:pt x="0" y="335280"/>
                  </a:lnTo>
                  <a:lnTo>
                    <a:pt x="0" y="341629"/>
                  </a:lnTo>
                  <a:lnTo>
                    <a:pt x="25400" y="341629"/>
                  </a:lnTo>
                  <a:lnTo>
                    <a:pt x="25400" y="335280"/>
                  </a:lnTo>
                  <a:close/>
                </a:path>
                <a:path w="25400" h="363220">
                  <a:moveTo>
                    <a:pt x="25400" y="341630"/>
                  </a:moveTo>
                  <a:lnTo>
                    <a:pt x="0" y="341630"/>
                  </a:lnTo>
                  <a:lnTo>
                    <a:pt x="0" y="344170"/>
                  </a:lnTo>
                  <a:lnTo>
                    <a:pt x="1269" y="344170"/>
                  </a:lnTo>
                  <a:lnTo>
                    <a:pt x="1269" y="345439"/>
                  </a:lnTo>
                  <a:lnTo>
                    <a:pt x="2539" y="345439"/>
                  </a:lnTo>
                  <a:lnTo>
                    <a:pt x="2539" y="346709"/>
                  </a:lnTo>
                  <a:lnTo>
                    <a:pt x="5079" y="346709"/>
                  </a:lnTo>
                  <a:lnTo>
                    <a:pt x="5079" y="347979"/>
                  </a:lnTo>
                  <a:lnTo>
                    <a:pt x="25400" y="347979"/>
                  </a:lnTo>
                  <a:lnTo>
                    <a:pt x="25400" y="341630"/>
                  </a:lnTo>
                  <a:close/>
                </a:path>
                <a:path w="25400" h="363220">
                  <a:moveTo>
                    <a:pt x="25400" y="347980"/>
                  </a:moveTo>
                  <a:lnTo>
                    <a:pt x="6350" y="347980"/>
                  </a:lnTo>
                  <a:lnTo>
                    <a:pt x="6350" y="349250"/>
                  </a:lnTo>
                  <a:lnTo>
                    <a:pt x="7619" y="349250"/>
                  </a:lnTo>
                  <a:lnTo>
                    <a:pt x="7619" y="350519"/>
                  </a:lnTo>
                  <a:lnTo>
                    <a:pt x="8889" y="350519"/>
                  </a:lnTo>
                  <a:lnTo>
                    <a:pt x="8889" y="351789"/>
                  </a:lnTo>
                  <a:lnTo>
                    <a:pt x="11429" y="351789"/>
                  </a:lnTo>
                  <a:lnTo>
                    <a:pt x="11429" y="353059"/>
                  </a:lnTo>
                  <a:lnTo>
                    <a:pt x="12700" y="353059"/>
                  </a:lnTo>
                  <a:lnTo>
                    <a:pt x="12700" y="354329"/>
                  </a:lnTo>
                  <a:lnTo>
                    <a:pt x="25400" y="354329"/>
                  </a:lnTo>
                  <a:lnTo>
                    <a:pt x="25400" y="347980"/>
                  </a:lnTo>
                  <a:close/>
                </a:path>
                <a:path w="25400" h="363220">
                  <a:moveTo>
                    <a:pt x="25400" y="354330"/>
                  </a:moveTo>
                  <a:lnTo>
                    <a:pt x="13969" y="354330"/>
                  </a:lnTo>
                  <a:lnTo>
                    <a:pt x="13969" y="355600"/>
                  </a:lnTo>
                  <a:lnTo>
                    <a:pt x="15239" y="355600"/>
                  </a:lnTo>
                  <a:lnTo>
                    <a:pt x="15239" y="356869"/>
                  </a:lnTo>
                  <a:lnTo>
                    <a:pt x="17779" y="356869"/>
                  </a:lnTo>
                  <a:lnTo>
                    <a:pt x="17779" y="358139"/>
                  </a:lnTo>
                  <a:lnTo>
                    <a:pt x="19050" y="358139"/>
                  </a:lnTo>
                  <a:lnTo>
                    <a:pt x="19050" y="359409"/>
                  </a:lnTo>
                  <a:lnTo>
                    <a:pt x="20319" y="359409"/>
                  </a:lnTo>
                  <a:lnTo>
                    <a:pt x="20319" y="360679"/>
                  </a:lnTo>
                  <a:lnTo>
                    <a:pt x="25400" y="360679"/>
                  </a:lnTo>
                  <a:lnTo>
                    <a:pt x="25400" y="354330"/>
                  </a:lnTo>
                  <a:close/>
                </a:path>
                <a:path w="25400" h="363220">
                  <a:moveTo>
                    <a:pt x="25400" y="360680"/>
                  </a:moveTo>
                  <a:lnTo>
                    <a:pt x="21589" y="360680"/>
                  </a:lnTo>
                  <a:lnTo>
                    <a:pt x="21589" y="361950"/>
                  </a:lnTo>
                  <a:lnTo>
                    <a:pt x="24129" y="361950"/>
                  </a:lnTo>
                  <a:lnTo>
                    <a:pt x="24129" y="363219"/>
                  </a:lnTo>
                  <a:lnTo>
                    <a:pt x="25400" y="363219"/>
                  </a:lnTo>
                  <a:lnTo>
                    <a:pt x="25400" y="360680"/>
                  </a:lnTo>
                  <a:close/>
                </a:path>
              </a:pathLst>
            </a:custGeom>
            <a:solidFill>
              <a:srgbClr val="A0B2EA"/>
            </a:solidFill>
          </p:spPr>
          <p:txBody>
            <a:bodyPr wrap="square" lIns="0" tIns="0" rIns="0" bIns="0" rtlCol="0"/>
            <a:lstStyle/>
            <a:p>
              <a:endParaRPr/>
            </a:p>
          </p:txBody>
        </p:sp>
        <p:sp>
          <p:nvSpPr>
            <p:cNvPr id="677" name="object 677"/>
            <p:cNvSpPr/>
            <p:nvPr/>
          </p:nvSpPr>
          <p:spPr>
            <a:xfrm>
              <a:off x="302259" y="4475479"/>
              <a:ext cx="25400" cy="347980"/>
            </a:xfrm>
            <a:custGeom>
              <a:avLst/>
              <a:gdLst/>
              <a:ahLst/>
              <a:cxnLst/>
              <a:rect l="l" t="t" r="r" b="b"/>
              <a:pathLst>
                <a:path w="25400" h="347979">
                  <a:moveTo>
                    <a:pt x="3810" y="0"/>
                  </a:moveTo>
                  <a:lnTo>
                    <a:pt x="0" y="0"/>
                  </a:lnTo>
                  <a:lnTo>
                    <a:pt x="0" y="3810"/>
                  </a:lnTo>
                  <a:lnTo>
                    <a:pt x="17779" y="3810"/>
                  </a:lnTo>
                  <a:lnTo>
                    <a:pt x="17779" y="2540"/>
                  </a:lnTo>
                  <a:lnTo>
                    <a:pt x="11430" y="2540"/>
                  </a:lnTo>
                  <a:lnTo>
                    <a:pt x="11430" y="1270"/>
                  </a:lnTo>
                  <a:lnTo>
                    <a:pt x="3810" y="1270"/>
                  </a:lnTo>
                  <a:lnTo>
                    <a:pt x="3810" y="0"/>
                  </a:lnTo>
                  <a:close/>
                </a:path>
                <a:path w="25400" h="347979">
                  <a:moveTo>
                    <a:pt x="25400" y="3810"/>
                  </a:moveTo>
                  <a:lnTo>
                    <a:pt x="0" y="3810"/>
                  </a:lnTo>
                  <a:lnTo>
                    <a:pt x="0" y="10160"/>
                  </a:lnTo>
                  <a:lnTo>
                    <a:pt x="25400" y="10160"/>
                  </a:lnTo>
                  <a:lnTo>
                    <a:pt x="25400" y="3810"/>
                  </a:lnTo>
                  <a:close/>
                </a:path>
                <a:path w="25400" h="347979">
                  <a:moveTo>
                    <a:pt x="25400" y="10160"/>
                  </a:moveTo>
                  <a:lnTo>
                    <a:pt x="0" y="10160"/>
                  </a:lnTo>
                  <a:lnTo>
                    <a:pt x="0" y="22860"/>
                  </a:lnTo>
                  <a:lnTo>
                    <a:pt x="25400" y="22860"/>
                  </a:lnTo>
                  <a:lnTo>
                    <a:pt x="25400" y="10160"/>
                  </a:lnTo>
                  <a:close/>
                </a:path>
                <a:path w="25400" h="347979">
                  <a:moveTo>
                    <a:pt x="25400" y="22860"/>
                  </a:moveTo>
                  <a:lnTo>
                    <a:pt x="0" y="22860"/>
                  </a:lnTo>
                  <a:lnTo>
                    <a:pt x="0" y="29210"/>
                  </a:lnTo>
                  <a:lnTo>
                    <a:pt x="25400" y="29210"/>
                  </a:lnTo>
                  <a:lnTo>
                    <a:pt x="25400" y="22860"/>
                  </a:lnTo>
                  <a:close/>
                </a:path>
                <a:path w="25400" h="347979">
                  <a:moveTo>
                    <a:pt x="25400" y="29210"/>
                  </a:moveTo>
                  <a:lnTo>
                    <a:pt x="0" y="29210"/>
                  </a:lnTo>
                  <a:lnTo>
                    <a:pt x="0" y="35560"/>
                  </a:lnTo>
                  <a:lnTo>
                    <a:pt x="25400" y="35560"/>
                  </a:lnTo>
                  <a:lnTo>
                    <a:pt x="25400" y="29210"/>
                  </a:lnTo>
                  <a:close/>
                </a:path>
                <a:path w="25400" h="347979">
                  <a:moveTo>
                    <a:pt x="25400" y="35560"/>
                  </a:moveTo>
                  <a:lnTo>
                    <a:pt x="0" y="35560"/>
                  </a:lnTo>
                  <a:lnTo>
                    <a:pt x="0" y="41910"/>
                  </a:lnTo>
                  <a:lnTo>
                    <a:pt x="25400" y="41910"/>
                  </a:lnTo>
                  <a:lnTo>
                    <a:pt x="25400" y="35560"/>
                  </a:lnTo>
                  <a:close/>
                </a:path>
                <a:path w="25400" h="347979">
                  <a:moveTo>
                    <a:pt x="25400" y="41910"/>
                  </a:moveTo>
                  <a:lnTo>
                    <a:pt x="0" y="41910"/>
                  </a:lnTo>
                  <a:lnTo>
                    <a:pt x="0" y="48260"/>
                  </a:lnTo>
                  <a:lnTo>
                    <a:pt x="25400" y="48260"/>
                  </a:lnTo>
                  <a:lnTo>
                    <a:pt x="25400" y="41910"/>
                  </a:lnTo>
                  <a:close/>
                </a:path>
                <a:path w="25400" h="347979">
                  <a:moveTo>
                    <a:pt x="25400" y="48260"/>
                  </a:moveTo>
                  <a:lnTo>
                    <a:pt x="0" y="48260"/>
                  </a:lnTo>
                  <a:lnTo>
                    <a:pt x="0" y="54610"/>
                  </a:lnTo>
                  <a:lnTo>
                    <a:pt x="25400" y="54610"/>
                  </a:lnTo>
                  <a:lnTo>
                    <a:pt x="25400" y="48260"/>
                  </a:lnTo>
                  <a:close/>
                </a:path>
                <a:path w="25400" h="347979">
                  <a:moveTo>
                    <a:pt x="25400" y="54610"/>
                  </a:moveTo>
                  <a:lnTo>
                    <a:pt x="0" y="54610"/>
                  </a:lnTo>
                  <a:lnTo>
                    <a:pt x="0" y="60960"/>
                  </a:lnTo>
                  <a:lnTo>
                    <a:pt x="25400" y="60960"/>
                  </a:lnTo>
                  <a:lnTo>
                    <a:pt x="25400" y="54610"/>
                  </a:lnTo>
                  <a:close/>
                </a:path>
                <a:path w="25400" h="347979">
                  <a:moveTo>
                    <a:pt x="25400" y="60960"/>
                  </a:moveTo>
                  <a:lnTo>
                    <a:pt x="0" y="60960"/>
                  </a:lnTo>
                  <a:lnTo>
                    <a:pt x="0" y="67310"/>
                  </a:lnTo>
                  <a:lnTo>
                    <a:pt x="25400" y="67310"/>
                  </a:lnTo>
                  <a:lnTo>
                    <a:pt x="25400" y="60960"/>
                  </a:lnTo>
                  <a:close/>
                </a:path>
                <a:path w="25400" h="347979">
                  <a:moveTo>
                    <a:pt x="25400" y="67310"/>
                  </a:moveTo>
                  <a:lnTo>
                    <a:pt x="0" y="67310"/>
                  </a:lnTo>
                  <a:lnTo>
                    <a:pt x="0" y="73660"/>
                  </a:lnTo>
                  <a:lnTo>
                    <a:pt x="25400" y="73660"/>
                  </a:lnTo>
                  <a:lnTo>
                    <a:pt x="25400" y="67310"/>
                  </a:lnTo>
                  <a:close/>
                </a:path>
                <a:path w="25400" h="347979">
                  <a:moveTo>
                    <a:pt x="25400" y="73660"/>
                  </a:moveTo>
                  <a:lnTo>
                    <a:pt x="0" y="73660"/>
                  </a:lnTo>
                  <a:lnTo>
                    <a:pt x="0" y="80010"/>
                  </a:lnTo>
                  <a:lnTo>
                    <a:pt x="25400" y="80010"/>
                  </a:lnTo>
                  <a:lnTo>
                    <a:pt x="25400" y="73660"/>
                  </a:lnTo>
                  <a:close/>
                </a:path>
                <a:path w="25400" h="347979">
                  <a:moveTo>
                    <a:pt x="25400" y="80010"/>
                  </a:moveTo>
                  <a:lnTo>
                    <a:pt x="0" y="80010"/>
                  </a:lnTo>
                  <a:lnTo>
                    <a:pt x="0" y="92710"/>
                  </a:lnTo>
                  <a:lnTo>
                    <a:pt x="25400" y="92710"/>
                  </a:lnTo>
                  <a:lnTo>
                    <a:pt x="25400" y="80010"/>
                  </a:lnTo>
                  <a:close/>
                </a:path>
                <a:path w="25400" h="347979">
                  <a:moveTo>
                    <a:pt x="25400" y="92710"/>
                  </a:moveTo>
                  <a:lnTo>
                    <a:pt x="0" y="92710"/>
                  </a:lnTo>
                  <a:lnTo>
                    <a:pt x="0" y="99060"/>
                  </a:lnTo>
                  <a:lnTo>
                    <a:pt x="25400" y="99060"/>
                  </a:lnTo>
                  <a:lnTo>
                    <a:pt x="25400" y="92710"/>
                  </a:lnTo>
                  <a:close/>
                </a:path>
                <a:path w="25400" h="347979">
                  <a:moveTo>
                    <a:pt x="25400" y="99060"/>
                  </a:moveTo>
                  <a:lnTo>
                    <a:pt x="0" y="99060"/>
                  </a:lnTo>
                  <a:lnTo>
                    <a:pt x="0" y="105410"/>
                  </a:lnTo>
                  <a:lnTo>
                    <a:pt x="25400" y="105410"/>
                  </a:lnTo>
                  <a:lnTo>
                    <a:pt x="25400" y="99060"/>
                  </a:lnTo>
                  <a:close/>
                </a:path>
                <a:path w="25400" h="347979">
                  <a:moveTo>
                    <a:pt x="25400" y="105410"/>
                  </a:moveTo>
                  <a:lnTo>
                    <a:pt x="0" y="105410"/>
                  </a:lnTo>
                  <a:lnTo>
                    <a:pt x="0" y="111760"/>
                  </a:lnTo>
                  <a:lnTo>
                    <a:pt x="25400" y="111760"/>
                  </a:lnTo>
                  <a:lnTo>
                    <a:pt x="25400" y="105410"/>
                  </a:lnTo>
                  <a:close/>
                </a:path>
                <a:path w="25400" h="347979">
                  <a:moveTo>
                    <a:pt x="25400" y="111760"/>
                  </a:moveTo>
                  <a:lnTo>
                    <a:pt x="0" y="111760"/>
                  </a:lnTo>
                  <a:lnTo>
                    <a:pt x="0" y="118110"/>
                  </a:lnTo>
                  <a:lnTo>
                    <a:pt x="25400" y="118110"/>
                  </a:lnTo>
                  <a:lnTo>
                    <a:pt x="25400" y="111760"/>
                  </a:lnTo>
                  <a:close/>
                </a:path>
                <a:path w="25400" h="347979">
                  <a:moveTo>
                    <a:pt x="25400" y="118110"/>
                  </a:moveTo>
                  <a:lnTo>
                    <a:pt x="0" y="118110"/>
                  </a:lnTo>
                  <a:lnTo>
                    <a:pt x="0" y="124460"/>
                  </a:lnTo>
                  <a:lnTo>
                    <a:pt x="25400" y="124460"/>
                  </a:lnTo>
                  <a:lnTo>
                    <a:pt x="25400" y="118110"/>
                  </a:lnTo>
                  <a:close/>
                </a:path>
                <a:path w="25400" h="347979">
                  <a:moveTo>
                    <a:pt x="25400" y="124460"/>
                  </a:moveTo>
                  <a:lnTo>
                    <a:pt x="0" y="124460"/>
                  </a:lnTo>
                  <a:lnTo>
                    <a:pt x="0" y="130810"/>
                  </a:lnTo>
                  <a:lnTo>
                    <a:pt x="25400" y="130810"/>
                  </a:lnTo>
                  <a:lnTo>
                    <a:pt x="25400" y="124460"/>
                  </a:lnTo>
                  <a:close/>
                </a:path>
                <a:path w="25400" h="347979">
                  <a:moveTo>
                    <a:pt x="25400" y="130810"/>
                  </a:moveTo>
                  <a:lnTo>
                    <a:pt x="0" y="130810"/>
                  </a:lnTo>
                  <a:lnTo>
                    <a:pt x="0" y="137160"/>
                  </a:lnTo>
                  <a:lnTo>
                    <a:pt x="25400" y="137160"/>
                  </a:lnTo>
                  <a:lnTo>
                    <a:pt x="25400" y="130810"/>
                  </a:lnTo>
                  <a:close/>
                </a:path>
                <a:path w="25400" h="347979">
                  <a:moveTo>
                    <a:pt x="25400" y="137160"/>
                  </a:moveTo>
                  <a:lnTo>
                    <a:pt x="0" y="137160"/>
                  </a:lnTo>
                  <a:lnTo>
                    <a:pt x="0" y="143510"/>
                  </a:lnTo>
                  <a:lnTo>
                    <a:pt x="25400" y="143510"/>
                  </a:lnTo>
                  <a:lnTo>
                    <a:pt x="25400" y="137160"/>
                  </a:lnTo>
                  <a:close/>
                </a:path>
                <a:path w="25400" h="347979">
                  <a:moveTo>
                    <a:pt x="25400" y="143510"/>
                  </a:moveTo>
                  <a:lnTo>
                    <a:pt x="0" y="143510"/>
                  </a:lnTo>
                  <a:lnTo>
                    <a:pt x="0" y="149860"/>
                  </a:lnTo>
                  <a:lnTo>
                    <a:pt x="25400" y="149860"/>
                  </a:lnTo>
                  <a:lnTo>
                    <a:pt x="25400" y="143510"/>
                  </a:lnTo>
                  <a:close/>
                </a:path>
                <a:path w="25400" h="347979">
                  <a:moveTo>
                    <a:pt x="25400" y="149860"/>
                  </a:moveTo>
                  <a:lnTo>
                    <a:pt x="0" y="149860"/>
                  </a:lnTo>
                  <a:lnTo>
                    <a:pt x="0" y="156210"/>
                  </a:lnTo>
                  <a:lnTo>
                    <a:pt x="25400" y="156210"/>
                  </a:lnTo>
                  <a:lnTo>
                    <a:pt x="25400" y="149860"/>
                  </a:lnTo>
                  <a:close/>
                </a:path>
                <a:path w="25400" h="347979">
                  <a:moveTo>
                    <a:pt x="25400" y="156210"/>
                  </a:moveTo>
                  <a:lnTo>
                    <a:pt x="0" y="156210"/>
                  </a:lnTo>
                  <a:lnTo>
                    <a:pt x="0" y="168910"/>
                  </a:lnTo>
                  <a:lnTo>
                    <a:pt x="25400" y="168910"/>
                  </a:lnTo>
                  <a:lnTo>
                    <a:pt x="25400" y="156210"/>
                  </a:lnTo>
                  <a:close/>
                </a:path>
                <a:path w="25400" h="347979">
                  <a:moveTo>
                    <a:pt x="25400" y="168910"/>
                  </a:moveTo>
                  <a:lnTo>
                    <a:pt x="0" y="168910"/>
                  </a:lnTo>
                  <a:lnTo>
                    <a:pt x="0" y="175260"/>
                  </a:lnTo>
                  <a:lnTo>
                    <a:pt x="25400" y="175260"/>
                  </a:lnTo>
                  <a:lnTo>
                    <a:pt x="25400" y="168910"/>
                  </a:lnTo>
                  <a:close/>
                </a:path>
                <a:path w="25400" h="347979">
                  <a:moveTo>
                    <a:pt x="25400" y="175260"/>
                  </a:moveTo>
                  <a:lnTo>
                    <a:pt x="0" y="175260"/>
                  </a:lnTo>
                  <a:lnTo>
                    <a:pt x="0" y="181610"/>
                  </a:lnTo>
                  <a:lnTo>
                    <a:pt x="25400" y="181610"/>
                  </a:lnTo>
                  <a:lnTo>
                    <a:pt x="25400" y="175260"/>
                  </a:lnTo>
                  <a:close/>
                </a:path>
                <a:path w="25400" h="347979">
                  <a:moveTo>
                    <a:pt x="25400" y="181610"/>
                  </a:moveTo>
                  <a:lnTo>
                    <a:pt x="0" y="181610"/>
                  </a:lnTo>
                  <a:lnTo>
                    <a:pt x="0" y="187960"/>
                  </a:lnTo>
                  <a:lnTo>
                    <a:pt x="25400" y="187960"/>
                  </a:lnTo>
                  <a:lnTo>
                    <a:pt x="25400" y="181610"/>
                  </a:lnTo>
                  <a:close/>
                </a:path>
                <a:path w="25400" h="347979">
                  <a:moveTo>
                    <a:pt x="25400" y="187960"/>
                  </a:moveTo>
                  <a:lnTo>
                    <a:pt x="0" y="187960"/>
                  </a:lnTo>
                  <a:lnTo>
                    <a:pt x="0" y="194310"/>
                  </a:lnTo>
                  <a:lnTo>
                    <a:pt x="25400" y="194310"/>
                  </a:lnTo>
                  <a:lnTo>
                    <a:pt x="25400" y="187960"/>
                  </a:lnTo>
                  <a:close/>
                </a:path>
                <a:path w="25400" h="347979">
                  <a:moveTo>
                    <a:pt x="25400" y="194310"/>
                  </a:moveTo>
                  <a:lnTo>
                    <a:pt x="0" y="194310"/>
                  </a:lnTo>
                  <a:lnTo>
                    <a:pt x="0" y="213360"/>
                  </a:lnTo>
                  <a:lnTo>
                    <a:pt x="25400" y="213360"/>
                  </a:lnTo>
                  <a:lnTo>
                    <a:pt x="25400" y="194310"/>
                  </a:lnTo>
                  <a:close/>
                </a:path>
                <a:path w="25400" h="347979">
                  <a:moveTo>
                    <a:pt x="25400" y="213360"/>
                  </a:moveTo>
                  <a:lnTo>
                    <a:pt x="0" y="213360"/>
                  </a:lnTo>
                  <a:lnTo>
                    <a:pt x="0" y="219710"/>
                  </a:lnTo>
                  <a:lnTo>
                    <a:pt x="25400" y="219710"/>
                  </a:lnTo>
                  <a:lnTo>
                    <a:pt x="25400" y="213360"/>
                  </a:lnTo>
                  <a:close/>
                </a:path>
                <a:path w="25400" h="347979">
                  <a:moveTo>
                    <a:pt x="25400" y="219710"/>
                  </a:moveTo>
                  <a:lnTo>
                    <a:pt x="0" y="219710"/>
                  </a:lnTo>
                  <a:lnTo>
                    <a:pt x="0" y="232410"/>
                  </a:lnTo>
                  <a:lnTo>
                    <a:pt x="25400" y="232410"/>
                  </a:lnTo>
                  <a:lnTo>
                    <a:pt x="25400" y="219710"/>
                  </a:lnTo>
                  <a:close/>
                </a:path>
                <a:path w="25400" h="347979">
                  <a:moveTo>
                    <a:pt x="25400" y="232410"/>
                  </a:moveTo>
                  <a:lnTo>
                    <a:pt x="0" y="232410"/>
                  </a:lnTo>
                  <a:lnTo>
                    <a:pt x="0" y="238760"/>
                  </a:lnTo>
                  <a:lnTo>
                    <a:pt x="25400" y="238760"/>
                  </a:lnTo>
                  <a:lnTo>
                    <a:pt x="25400" y="232410"/>
                  </a:lnTo>
                  <a:close/>
                </a:path>
                <a:path w="25400" h="347979">
                  <a:moveTo>
                    <a:pt x="25400" y="238760"/>
                  </a:moveTo>
                  <a:lnTo>
                    <a:pt x="0" y="238760"/>
                  </a:lnTo>
                  <a:lnTo>
                    <a:pt x="0" y="257810"/>
                  </a:lnTo>
                  <a:lnTo>
                    <a:pt x="25400" y="257810"/>
                  </a:lnTo>
                  <a:lnTo>
                    <a:pt x="25400" y="238760"/>
                  </a:lnTo>
                  <a:close/>
                </a:path>
                <a:path w="25400" h="347979">
                  <a:moveTo>
                    <a:pt x="25400" y="257810"/>
                  </a:moveTo>
                  <a:lnTo>
                    <a:pt x="0" y="257810"/>
                  </a:lnTo>
                  <a:lnTo>
                    <a:pt x="0" y="264160"/>
                  </a:lnTo>
                  <a:lnTo>
                    <a:pt x="25400" y="264160"/>
                  </a:lnTo>
                  <a:lnTo>
                    <a:pt x="25400" y="257810"/>
                  </a:lnTo>
                  <a:close/>
                </a:path>
                <a:path w="25400" h="347979">
                  <a:moveTo>
                    <a:pt x="25400" y="264160"/>
                  </a:moveTo>
                  <a:lnTo>
                    <a:pt x="0" y="264160"/>
                  </a:lnTo>
                  <a:lnTo>
                    <a:pt x="0" y="270510"/>
                  </a:lnTo>
                  <a:lnTo>
                    <a:pt x="25400" y="270510"/>
                  </a:lnTo>
                  <a:lnTo>
                    <a:pt x="25400" y="264160"/>
                  </a:lnTo>
                  <a:close/>
                </a:path>
                <a:path w="25400" h="347979">
                  <a:moveTo>
                    <a:pt x="25400" y="270510"/>
                  </a:moveTo>
                  <a:lnTo>
                    <a:pt x="0" y="270510"/>
                  </a:lnTo>
                  <a:lnTo>
                    <a:pt x="0" y="276860"/>
                  </a:lnTo>
                  <a:lnTo>
                    <a:pt x="25400" y="276860"/>
                  </a:lnTo>
                  <a:lnTo>
                    <a:pt x="25400" y="270510"/>
                  </a:lnTo>
                  <a:close/>
                </a:path>
                <a:path w="25400" h="347979">
                  <a:moveTo>
                    <a:pt x="25400" y="276860"/>
                  </a:moveTo>
                  <a:lnTo>
                    <a:pt x="0" y="276860"/>
                  </a:lnTo>
                  <a:lnTo>
                    <a:pt x="0" y="283210"/>
                  </a:lnTo>
                  <a:lnTo>
                    <a:pt x="25400" y="283210"/>
                  </a:lnTo>
                  <a:lnTo>
                    <a:pt x="25400" y="276860"/>
                  </a:lnTo>
                  <a:close/>
                </a:path>
                <a:path w="25400" h="347979">
                  <a:moveTo>
                    <a:pt x="25400" y="283210"/>
                  </a:moveTo>
                  <a:lnTo>
                    <a:pt x="0" y="283210"/>
                  </a:lnTo>
                  <a:lnTo>
                    <a:pt x="0" y="289560"/>
                  </a:lnTo>
                  <a:lnTo>
                    <a:pt x="25400" y="289560"/>
                  </a:lnTo>
                  <a:lnTo>
                    <a:pt x="25400" y="283210"/>
                  </a:lnTo>
                  <a:close/>
                </a:path>
                <a:path w="25400" h="347979">
                  <a:moveTo>
                    <a:pt x="25400" y="289560"/>
                  </a:moveTo>
                  <a:lnTo>
                    <a:pt x="0" y="289560"/>
                  </a:lnTo>
                  <a:lnTo>
                    <a:pt x="0" y="295910"/>
                  </a:lnTo>
                  <a:lnTo>
                    <a:pt x="25400" y="295910"/>
                  </a:lnTo>
                  <a:lnTo>
                    <a:pt x="25400" y="289560"/>
                  </a:lnTo>
                  <a:close/>
                </a:path>
                <a:path w="25400" h="347979">
                  <a:moveTo>
                    <a:pt x="25400" y="295910"/>
                  </a:moveTo>
                  <a:lnTo>
                    <a:pt x="0" y="295910"/>
                  </a:lnTo>
                  <a:lnTo>
                    <a:pt x="0" y="308610"/>
                  </a:lnTo>
                  <a:lnTo>
                    <a:pt x="25400" y="308610"/>
                  </a:lnTo>
                  <a:lnTo>
                    <a:pt x="25400" y="295910"/>
                  </a:lnTo>
                  <a:close/>
                </a:path>
                <a:path w="25400" h="347979">
                  <a:moveTo>
                    <a:pt x="25400" y="308610"/>
                  </a:moveTo>
                  <a:lnTo>
                    <a:pt x="0" y="308610"/>
                  </a:lnTo>
                  <a:lnTo>
                    <a:pt x="0" y="314960"/>
                  </a:lnTo>
                  <a:lnTo>
                    <a:pt x="25400" y="314960"/>
                  </a:lnTo>
                  <a:lnTo>
                    <a:pt x="25400" y="308610"/>
                  </a:lnTo>
                  <a:close/>
                </a:path>
                <a:path w="25400" h="347979">
                  <a:moveTo>
                    <a:pt x="25400" y="314960"/>
                  </a:moveTo>
                  <a:lnTo>
                    <a:pt x="0" y="314960"/>
                  </a:lnTo>
                  <a:lnTo>
                    <a:pt x="0" y="321310"/>
                  </a:lnTo>
                  <a:lnTo>
                    <a:pt x="25400" y="321310"/>
                  </a:lnTo>
                  <a:lnTo>
                    <a:pt x="25400" y="314960"/>
                  </a:lnTo>
                  <a:close/>
                </a:path>
                <a:path w="25400" h="347979">
                  <a:moveTo>
                    <a:pt x="25400" y="321310"/>
                  </a:moveTo>
                  <a:lnTo>
                    <a:pt x="0" y="321310"/>
                  </a:lnTo>
                  <a:lnTo>
                    <a:pt x="0" y="327660"/>
                  </a:lnTo>
                  <a:lnTo>
                    <a:pt x="25400" y="327660"/>
                  </a:lnTo>
                  <a:lnTo>
                    <a:pt x="25400" y="321310"/>
                  </a:lnTo>
                  <a:close/>
                </a:path>
                <a:path w="25400" h="347979">
                  <a:moveTo>
                    <a:pt x="25400" y="327660"/>
                  </a:moveTo>
                  <a:lnTo>
                    <a:pt x="1269" y="327660"/>
                  </a:lnTo>
                  <a:lnTo>
                    <a:pt x="1269" y="328930"/>
                  </a:lnTo>
                  <a:lnTo>
                    <a:pt x="2539" y="328930"/>
                  </a:lnTo>
                  <a:lnTo>
                    <a:pt x="2539" y="330200"/>
                  </a:lnTo>
                  <a:lnTo>
                    <a:pt x="3810" y="330200"/>
                  </a:lnTo>
                  <a:lnTo>
                    <a:pt x="3810" y="331470"/>
                  </a:lnTo>
                  <a:lnTo>
                    <a:pt x="5079" y="331470"/>
                  </a:lnTo>
                  <a:lnTo>
                    <a:pt x="5079" y="332740"/>
                  </a:lnTo>
                  <a:lnTo>
                    <a:pt x="6350" y="332740"/>
                  </a:lnTo>
                  <a:lnTo>
                    <a:pt x="6350" y="334010"/>
                  </a:lnTo>
                  <a:lnTo>
                    <a:pt x="25400" y="334010"/>
                  </a:lnTo>
                  <a:lnTo>
                    <a:pt x="25400" y="327660"/>
                  </a:lnTo>
                  <a:close/>
                </a:path>
                <a:path w="25400" h="347979">
                  <a:moveTo>
                    <a:pt x="25400" y="334010"/>
                  </a:moveTo>
                  <a:lnTo>
                    <a:pt x="8889" y="334010"/>
                  </a:lnTo>
                  <a:lnTo>
                    <a:pt x="8889" y="335280"/>
                  </a:lnTo>
                  <a:lnTo>
                    <a:pt x="10160" y="335280"/>
                  </a:lnTo>
                  <a:lnTo>
                    <a:pt x="10160" y="336550"/>
                  </a:lnTo>
                  <a:lnTo>
                    <a:pt x="11429" y="336550"/>
                  </a:lnTo>
                  <a:lnTo>
                    <a:pt x="11429" y="337820"/>
                  </a:lnTo>
                  <a:lnTo>
                    <a:pt x="12700" y="337820"/>
                  </a:lnTo>
                  <a:lnTo>
                    <a:pt x="12700" y="339090"/>
                  </a:lnTo>
                  <a:lnTo>
                    <a:pt x="13969" y="339090"/>
                  </a:lnTo>
                  <a:lnTo>
                    <a:pt x="13969" y="340360"/>
                  </a:lnTo>
                  <a:lnTo>
                    <a:pt x="25400" y="340360"/>
                  </a:lnTo>
                  <a:lnTo>
                    <a:pt x="25400" y="334010"/>
                  </a:lnTo>
                  <a:close/>
                </a:path>
                <a:path w="25400" h="347979">
                  <a:moveTo>
                    <a:pt x="25400" y="340360"/>
                  </a:moveTo>
                  <a:lnTo>
                    <a:pt x="15239" y="340360"/>
                  </a:lnTo>
                  <a:lnTo>
                    <a:pt x="15239" y="341630"/>
                  </a:lnTo>
                  <a:lnTo>
                    <a:pt x="17779" y="341630"/>
                  </a:lnTo>
                  <a:lnTo>
                    <a:pt x="17779" y="342900"/>
                  </a:lnTo>
                  <a:lnTo>
                    <a:pt x="19050" y="342900"/>
                  </a:lnTo>
                  <a:lnTo>
                    <a:pt x="19050" y="344170"/>
                  </a:lnTo>
                  <a:lnTo>
                    <a:pt x="20319" y="344170"/>
                  </a:lnTo>
                  <a:lnTo>
                    <a:pt x="20319" y="345440"/>
                  </a:lnTo>
                  <a:lnTo>
                    <a:pt x="21589" y="345440"/>
                  </a:lnTo>
                  <a:lnTo>
                    <a:pt x="21589" y="346710"/>
                  </a:lnTo>
                  <a:lnTo>
                    <a:pt x="25400" y="346710"/>
                  </a:lnTo>
                  <a:lnTo>
                    <a:pt x="25400" y="340360"/>
                  </a:lnTo>
                  <a:close/>
                </a:path>
                <a:path w="25400" h="347979">
                  <a:moveTo>
                    <a:pt x="25400" y="346710"/>
                  </a:moveTo>
                  <a:lnTo>
                    <a:pt x="24129" y="346710"/>
                  </a:lnTo>
                  <a:lnTo>
                    <a:pt x="24129" y="347980"/>
                  </a:lnTo>
                  <a:lnTo>
                    <a:pt x="25400" y="347980"/>
                  </a:lnTo>
                  <a:lnTo>
                    <a:pt x="25400" y="346710"/>
                  </a:lnTo>
                  <a:close/>
                </a:path>
              </a:pathLst>
            </a:custGeom>
            <a:solidFill>
              <a:srgbClr val="A1B3EA"/>
            </a:solidFill>
          </p:spPr>
          <p:txBody>
            <a:bodyPr wrap="square" lIns="0" tIns="0" rIns="0" bIns="0" rtlCol="0"/>
            <a:lstStyle/>
            <a:p>
              <a:endParaRPr/>
            </a:p>
          </p:txBody>
        </p:sp>
        <p:sp>
          <p:nvSpPr>
            <p:cNvPr id="678" name="object 678"/>
            <p:cNvSpPr/>
            <p:nvPr/>
          </p:nvSpPr>
          <p:spPr>
            <a:xfrm>
              <a:off x="275589" y="4470400"/>
              <a:ext cx="26670" cy="331470"/>
            </a:xfrm>
            <a:custGeom>
              <a:avLst/>
              <a:gdLst/>
              <a:ahLst/>
              <a:cxnLst/>
              <a:rect l="l" t="t" r="r" b="b"/>
              <a:pathLst>
                <a:path w="26670" h="331470">
                  <a:moveTo>
                    <a:pt x="1270" y="0"/>
                  </a:moveTo>
                  <a:lnTo>
                    <a:pt x="0" y="0"/>
                  </a:lnTo>
                  <a:lnTo>
                    <a:pt x="0" y="2539"/>
                  </a:lnTo>
                  <a:lnTo>
                    <a:pt x="8889" y="2539"/>
                  </a:lnTo>
                  <a:lnTo>
                    <a:pt x="8889" y="1269"/>
                  </a:lnTo>
                  <a:lnTo>
                    <a:pt x="1270" y="1269"/>
                  </a:lnTo>
                  <a:lnTo>
                    <a:pt x="1270" y="0"/>
                  </a:lnTo>
                  <a:close/>
                </a:path>
                <a:path w="26670" h="331470">
                  <a:moveTo>
                    <a:pt x="16510" y="2540"/>
                  </a:moveTo>
                  <a:lnTo>
                    <a:pt x="0" y="2540"/>
                  </a:lnTo>
                  <a:lnTo>
                    <a:pt x="0" y="8889"/>
                  </a:lnTo>
                  <a:lnTo>
                    <a:pt x="26670" y="8889"/>
                  </a:lnTo>
                  <a:lnTo>
                    <a:pt x="26670" y="5080"/>
                  </a:lnTo>
                  <a:lnTo>
                    <a:pt x="22860" y="5080"/>
                  </a:lnTo>
                  <a:lnTo>
                    <a:pt x="22860" y="3810"/>
                  </a:lnTo>
                  <a:lnTo>
                    <a:pt x="16510" y="3810"/>
                  </a:lnTo>
                  <a:lnTo>
                    <a:pt x="16510" y="2540"/>
                  </a:lnTo>
                  <a:close/>
                </a:path>
                <a:path w="26670" h="331470">
                  <a:moveTo>
                    <a:pt x="26670" y="8890"/>
                  </a:moveTo>
                  <a:lnTo>
                    <a:pt x="0" y="8890"/>
                  </a:lnTo>
                  <a:lnTo>
                    <a:pt x="0" y="15239"/>
                  </a:lnTo>
                  <a:lnTo>
                    <a:pt x="26670" y="15239"/>
                  </a:lnTo>
                  <a:lnTo>
                    <a:pt x="26670" y="8890"/>
                  </a:lnTo>
                  <a:close/>
                </a:path>
                <a:path w="26670" h="331470">
                  <a:moveTo>
                    <a:pt x="26670" y="15240"/>
                  </a:moveTo>
                  <a:lnTo>
                    <a:pt x="0" y="15240"/>
                  </a:lnTo>
                  <a:lnTo>
                    <a:pt x="0" y="27939"/>
                  </a:lnTo>
                  <a:lnTo>
                    <a:pt x="26670" y="27939"/>
                  </a:lnTo>
                  <a:lnTo>
                    <a:pt x="26670" y="15240"/>
                  </a:lnTo>
                  <a:close/>
                </a:path>
                <a:path w="26670" h="331470">
                  <a:moveTo>
                    <a:pt x="26670" y="27940"/>
                  </a:moveTo>
                  <a:lnTo>
                    <a:pt x="0" y="27940"/>
                  </a:lnTo>
                  <a:lnTo>
                    <a:pt x="0" y="34289"/>
                  </a:lnTo>
                  <a:lnTo>
                    <a:pt x="26670" y="34289"/>
                  </a:lnTo>
                  <a:lnTo>
                    <a:pt x="26670" y="27940"/>
                  </a:lnTo>
                  <a:close/>
                </a:path>
                <a:path w="26670" h="331470">
                  <a:moveTo>
                    <a:pt x="26670" y="34290"/>
                  </a:moveTo>
                  <a:lnTo>
                    <a:pt x="0" y="34290"/>
                  </a:lnTo>
                  <a:lnTo>
                    <a:pt x="0" y="40639"/>
                  </a:lnTo>
                  <a:lnTo>
                    <a:pt x="26670" y="40639"/>
                  </a:lnTo>
                  <a:lnTo>
                    <a:pt x="26670" y="34290"/>
                  </a:lnTo>
                  <a:close/>
                </a:path>
                <a:path w="26670" h="331470">
                  <a:moveTo>
                    <a:pt x="26670" y="40640"/>
                  </a:moveTo>
                  <a:lnTo>
                    <a:pt x="0" y="40640"/>
                  </a:lnTo>
                  <a:lnTo>
                    <a:pt x="0" y="46989"/>
                  </a:lnTo>
                  <a:lnTo>
                    <a:pt x="26670" y="46989"/>
                  </a:lnTo>
                  <a:lnTo>
                    <a:pt x="26670" y="40640"/>
                  </a:lnTo>
                  <a:close/>
                </a:path>
                <a:path w="26670" h="331470">
                  <a:moveTo>
                    <a:pt x="26670" y="46990"/>
                  </a:moveTo>
                  <a:lnTo>
                    <a:pt x="0" y="46990"/>
                  </a:lnTo>
                  <a:lnTo>
                    <a:pt x="0" y="53339"/>
                  </a:lnTo>
                  <a:lnTo>
                    <a:pt x="26670" y="53339"/>
                  </a:lnTo>
                  <a:lnTo>
                    <a:pt x="26670" y="46990"/>
                  </a:lnTo>
                  <a:close/>
                </a:path>
                <a:path w="26670" h="331470">
                  <a:moveTo>
                    <a:pt x="26670" y="53340"/>
                  </a:moveTo>
                  <a:lnTo>
                    <a:pt x="0" y="53340"/>
                  </a:lnTo>
                  <a:lnTo>
                    <a:pt x="0" y="59689"/>
                  </a:lnTo>
                  <a:lnTo>
                    <a:pt x="26670" y="59689"/>
                  </a:lnTo>
                  <a:lnTo>
                    <a:pt x="26670" y="53340"/>
                  </a:lnTo>
                  <a:close/>
                </a:path>
                <a:path w="26670" h="331470">
                  <a:moveTo>
                    <a:pt x="26670" y="59690"/>
                  </a:moveTo>
                  <a:lnTo>
                    <a:pt x="0" y="59690"/>
                  </a:lnTo>
                  <a:lnTo>
                    <a:pt x="0" y="66039"/>
                  </a:lnTo>
                  <a:lnTo>
                    <a:pt x="26670" y="66039"/>
                  </a:lnTo>
                  <a:lnTo>
                    <a:pt x="26670" y="59690"/>
                  </a:lnTo>
                  <a:close/>
                </a:path>
                <a:path w="26670" h="331470">
                  <a:moveTo>
                    <a:pt x="26670" y="66040"/>
                  </a:moveTo>
                  <a:lnTo>
                    <a:pt x="0" y="66040"/>
                  </a:lnTo>
                  <a:lnTo>
                    <a:pt x="0" y="72389"/>
                  </a:lnTo>
                  <a:lnTo>
                    <a:pt x="26670" y="72389"/>
                  </a:lnTo>
                  <a:lnTo>
                    <a:pt x="26670" y="66040"/>
                  </a:lnTo>
                  <a:close/>
                </a:path>
                <a:path w="26670" h="331470">
                  <a:moveTo>
                    <a:pt x="26670" y="72390"/>
                  </a:moveTo>
                  <a:lnTo>
                    <a:pt x="0" y="72390"/>
                  </a:lnTo>
                  <a:lnTo>
                    <a:pt x="0" y="78739"/>
                  </a:lnTo>
                  <a:lnTo>
                    <a:pt x="26670" y="78739"/>
                  </a:lnTo>
                  <a:lnTo>
                    <a:pt x="26670" y="72390"/>
                  </a:lnTo>
                  <a:close/>
                </a:path>
                <a:path w="26670" h="331470">
                  <a:moveTo>
                    <a:pt x="26670" y="78740"/>
                  </a:moveTo>
                  <a:lnTo>
                    <a:pt x="0" y="78740"/>
                  </a:lnTo>
                  <a:lnTo>
                    <a:pt x="0" y="85089"/>
                  </a:lnTo>
                  <a:lnTo>
                    <a:pt x="26670" y="85089"/>
                  </a:lnTo>
                  <a:lnTo>
                    <a:pt x="26670" y="78740"/>
                  </a:lnTo>
                  <a:close/>
                </a:path>
                <a:path w="26670" h="331470">
                  <a:moveTo>
                    <a:pt x="26670" y="85090"/>
                  </a:moveTo>
                  <a:lnTo>
                    <a:pt x="0" y="85090"/>
                  </a:lnTo>
                  <a:lnTo>
                    <a:pt x="0" y="97789"/>
                  </a:lnTo>
                  <a:lnTo>
                    <a:pt x="26670" y="97789"/>
                  </a:lnTo>
                  <a:lnTo>
                    <a:pt x="26670" y="85090"/>
                  </a:lnTo>
                  <a:close/>
                </a:path>
                <a:path w="26670" h="331470">
                  <a:moveTo>
                    <a:pt x="26670" y="97790"/>
                  </a:moveTo>
                  <a:lnTo>
                    <a:pt x="0" y="97790"/>
                  </a:lnTo>
                  <a:lnTo>
                    <a:pt x="0" y="104139"/>
                  </a:lnTo>
                  <a:lnTo>
                    <a:pt x="26670" y="104139"/>
                  </a:lnTo>
                  <a:lnTo>
                    <a:pt x="26670" y="97790"/>
                  </a:lnTo>
                  <a:close/>
                </a:path>
                <a:path w="26670" h="331470">
                  <a:moveTo>
                    <a:pt x="26670" y="104140"/>
                  </a:moveTo>
                  <a:lnTo>
                    <a:pt x="0" y="104140"/>
                  </a:lnTo>
                  <a:lnTo>
                    <a:pt x="0" y="110489"/>
                  </a:lnTo>
                  <a:lnTo>
                    <a:pt x="26670" y="110489"/>
                  </a:lnTo>
                  <a:lnTo>
                    <a:pt x="26670" y="104140"/>
                  </a:lnTo>
                  <a:close/>
                </a:path>
                <a:path w="26670" h="331470">
                  <a:moveTo>
                    <a:pt x="26670" y="110490"/>
                  </a:moveTo>
                  <a:lnTo>
                    <a:pt x="0" y="110490"/>
                  </a:lnTo>
                  <a:lnTo>
                    <a:pt x="0" y="116839"/>
                  </a:lnTo>
                  <a:lnTo>
                    <a:pt x="26670" y="116839"/>
                  </a:lnTo>
                  <a:lnTo>
                    <a:pt x="26670" y="110490"/>
                  </a:lnTo>
                  <a:close/>
                </a:path>
                <a:path w="26670" h="331470">
                  <a:moveTo>
                    <a:pt x="26670" y="116840"/>
                  </a:moveTo>
                  <a:lnTo>
                    <a:pt x="0" y="116840"/>
                  </a:lnTo>
                  <a:lnTo>
                    <a:pt x="0" y="123189"/>
                  </a:lnTo>
                  <a:lnTo>
                    <a:pt x="26670" y="123189"/>
                  </a:lnTo>
                  <a:lnTo>
                    <a:pt x="26670" y="116840"/>
                  </a:lnTo>
                  <a:close/>
                </a:path>
                <a:path w="26670" h="331470">
                  <a:moveTo>
                    <a:pt x="26670" y="123190"/>
                  </a:moveTo>
                  <a:lnTo>
                    <a:pt x="0" y="123190"/>
                  </a:lnTo>
                  <a:lnTo>
                    <a:pt x="0" y="129539"/>
                  </a:lnTo>
                  <a:lnTo>
                    <a:pt x="26670" y="129539"/>
                  </a:lnTo>
                  <a:lnTo>
                    <a:pt x="26670" y="123190"/>
                  </a:lnTo>
                  <a:close/>
                </a:path>
                <a:path w="26670" h="331470">
                  <a:moveTo>
                    <a:pt x="26670" y="129540"/>
                  </a:moveTo>
                  <a:lnTo>
                    <a:pt x="0" y="129540"/>
                  </a:lnTo>
                  <a:lnTo>
                    <a:pt x="0" y="135889"/>
                  </a:lnTo>
                  <a:lnTo>
                    <a:pt x="26670" y="135889"/>
                  </a:lnTo>
                  <a:lnTo>
                    <a:pt x="26670" y="129540"/>
                  </a:lnTo>
                  <a:close/>
                </a:path>
                <a:path w="26670" h="331470">
                  <a:moveTo>
                    <a:pt x="26670" y="135890"/>
                  </a:moveTo>
                  <a:lnTo>
                    <a:pt x="0" y="135890"/>
                  </a:lnTo>
                  <a:lnTo>
                    <a:pt x="0" y="142239"/>
                  </a:lnTo>
                  <a:lnTo>
                    <a:pt x="26670" y="142239"/>
                  </a:lnTo>
                  <a:lnTo>
                    <a:pt x="26670" y="135890"/>
                  </a:lnTo>
                  <a:close/>
                </a:path>
                <a:path w="26670" h="331470">
                  <a:moveTo>
                    <a:pt x="26670" y="142240"/>
                  </a:moveTo>
                  <a:lnTo>
                    <a:pt x="0" y="142240"/>
                  </a:lnTo>
                  <a:lnTo>
                    <a:pt x="0" y="148589"/>
                  </a:lnTo>
                  <a:lnTo>
                    <a:pt x="26670" y="148589"/>
                  </a:lnTo>
                  <a:lnTo>
                    <a:pt x="26670" y="142240"/>
                  </a:lnTo>
                  <a:close/>
                </a:path>
                <a:path w="26670" h="331470">
                  <a:moveTo>
                    <a:pt x="26670" y="148590"/>
                  </a:moveTo>
                  <a:lnTo>
                    <a:pt x="0" y="148590"/>
                  </a:lnTo>
                  <a:lnTo>
                    <a:pt x="0" y="154939"/>
                  </a:lnTo>
                  <a:lnTo>
                    <a:pt x="26670" y="154939"/>
                  </a:lnTo>
                  <a:lnTo>
                    <a:pt x="26670" y="148590"/>
                  </a:lnTo>
                  <a:close/>
                </a:path>
                <a:path w="26670" h="331470">
                  <a:moveTo>
                    <a:pt x="26670" y="154940"/>
                  </a:moveTo>
                  <a:lnTo>
                    <a:pt x="0" y="154940"/>
                  </a:lnTo>
                  <a:lnTo>
                    <a:pt x="0" y="161289"/>
                  </a:lnTo>
                  <a:lnTo>
                    <a:pt x="26670" y="161289"/>
                  </a:lnTo>
                  <a:lnTo>
                    <a:pt x="26670" y="154940"/>
                  </a:lnTo>
                  <a:close/>
                </a:path>
                <a:path w="26670" h="331470">
                  <a:moveTo>
                    <a:pt x="26670" y="161290"/>
                  </a:moveTo>
                  <a:lnTo>
                    <a:pt x="0" y="161290"/>
                  </a:lnTo>
                  <a:lnTo>
                    <a:pt x="0" y="173989"/>
                  </a:lnTo>
                  <a:lnTo>
                    <a:pt x="26670" y="173989"/>
                  </a:lnTo>
                  <a:lnTo>
                    <a:pt x="26670" y="161290"/>
                  </a:lnTo>
                  <a:close/>
                </a:path>
                <a:path w="26670" h="331470">
                  <a:moveTo>
                    <a:pt x="26670" y="173990"/>
                  </a:moveTo>
                  <a:lnTo>
                    <a:pt x="0" y="173990"/>
                  </a:lnTo>
                  <a:lnTo>
                    <a:pt x="0" y="180339"/>
                  </a:lnTo>
                  <a:lnTo>
                    <a:pt x="26670" y="180339"/>
                  </a:lnTo>
                  <a:lnTo>
                    <a:pt x="26670" y="173990"/>
                  </a:lnTo>
                  <a:close/>
                </a:path>
                <a:path w="26670" h="331470">
                  <a:moveTo>
                    <a:pt x="26670" y="180340"/>
                  </a:moveTo>
                  <a:lnTo>
                    <a:pt x="0" y="180340"/>
                  </a:lnTo>
                  <a:lnTo>
                    <a:pt x="0" y="186689"/>
                  </a:lnTo>
                  <a:lnTo>
                    <a:pt x="26670" y="186689"/>
                  </a:lnTo>
                  <a:lnTo>
                    <a:pt x="26670" y="180340"/>
                  </a:lnTo>
                  <a:close/>
                </a:path>
                <a:path w="26670" h="331470">
                  <a:moveTo>
                    <a:pt x="26670" y="186690"/>
                  </a:moveTo>
                  <a:lnTo>
                    <a:pt x="0" y="186690"/>
                  </a:lnTo>
                  <a:lnTo>
                    <a:pt x="0" y="193039"/>
                  </a:lnTo>
                  <a:lnTo>
                    <a:pt x="26670" y="193039"/>
                  </a:lnTo>
                  <a:lnTo>
                    <a:pt x="26670" y="186690"/>
                  </a:lnTo>
                  <a:close/>
                </a:path>
                <a:path w="26670" h="331470">
                  <a:moveTo>
                    <a:pt x="26670" y="193040"/>
                  </a:moveTo>
                  <a:lnTo>
                    <a:pt x="0" y="193040"/>
                  </a:lnTo>
                  <a:lnTo>
                    <a:pt x="0" y="199389"/>
                  </a:lnTo>
                  <a:lnTo>
                    <a:pt x="26670" y="199389"/>
                  </a:lnTo>
                  <a:lnTo>
                    <a:pt x="26670" y="193040"/>
                  </a:lnTo>
                  <a:close/>
                </a:path>
                <a:path w="26670" h="331470">
                  <a:moveTo>
                    <a:pt x="26670" y="199390"/>
                  </a:moveTo>
                  <a:lnTo>
                    <a:pt x="0" y="199390"/>
                  </a:lnTo>
                  <a:lnTo>
                    <a:pt x="0" y="218439"/>
                  </a:lnTo>
                  <a:lnTo>
                    <a:pt x="26670" y="218439"/>
                  </a:lnTo>
                  <a:lnTo>
                    <a:pt x="26670" y="199390"/>
                  </a:lnTo>
                  <a:close/>
                </a:path>
                <a:path w="26670" h="331470">
                  <a:moveTo>
                    <a:pt x="26670" y="218440"/>
                  </a:moveTo>
                  <a:lnTo>
                    <a:pt x="0" y="218440"/>
                  </a:lnTo>
                  <a:lnTo>
                    <a:pt x="0" y="224789"/>
                  </a:lnTo>
                  <a:lnTo>
                    <a:pt x="26670" y="224789"/>
                  </a:lnTo>
                  <a:lnTo>
                    <a:pt x="26670" y="218440"/>
                  </a:lnTo>
                  <a:close/>
                </a:path>
                <a:path w="26670" h="331470">
                  <a:moveTo>
                    <a:pt x="26670" y="224790"/>
                  </a:moveTo>
                  <a:lnTo>
                    <a:pt x="0" y="224790"/>
                  </a:lnTo>
                  <a:lnTo>
                    <a:pt x="0" y="237489"/>
                  </a:lnTo>
                  <a:lnTo>
                    <a:pt x="26670" y="237489"/>
                  </a:lnTo>
                  <a:lnTo>
                    <a:pt x="26670" y="224790"/>
                  </a:lnTo>
                  <a:close/>
                </a:path>
                <a:path w="26670" h="331470">
                  <a:moveTo>
                    <a:pt x="26670" y="237490"/>
                  </a:moveTo>
                  <a:lnTo>
                    <a:pt x="0" y="237490"/>
                  </a:lnTo>
                  <a:lnTo>
                    <a:pt x="0" y="243839"/>
                  </a:lnTo>
                  <a:lnTo>
                    <a:pt x="26670" y="243839"/>
                  </a:lnTo>
                  <a:lnTo>
                    <a:pt x="26670" y="237490"/>
                  </a:lnTo>
                  <a:close/>
                </a:path>
                <a:path w="26670" h="331470">
                  <a:moveTo>
                    <a:pt x="26670" y="243840"/>
                  </a:moveTo>
                  <a:lnTo>
                    <a:pt x="0" y="243840"/>
                  </a:lnTo>
                  <a:lnTo>
                    <a:pt x="0" y="262889"/>
                  </a:lnTo>
                  <a:lnTo>
                    <a:pt x="26670" y="262889"/>
                  </a:lnTo>
                  <a:lnTo>
                    <a:pt x="26670" y="243840"/>
                  </a:lnTo>
                  <a:close/>
                </a:path>
                <a:path w="26670" h="331470">
                  <a:moveTo>
                    <a:pt x="26670" y="262890"/>
                  </a:moveTo>
                  <a:lnTo>
                    <a:pt x="0" y="262890"/>
                  </a:lnTo>
                  <a:lnTo>
                    <a:pt x="0" y="269239"/>
                  </a:lnTo>
                  <a:lnTo>
                    <a:pt x="26670" y="269239"/>
                  </a:lnTo>
                  <a:lnTo>
                    <a:pt x="26670" y="262890"/>
                  </a:lnTo>
                  <a:close/>
                </a:path>
                <a:path w="26670" h="331470">
                  <a:moveTo>
                    <a:pt x="26670" y="269240"/>
                  </a:moveTo>
                  <a:lnTo>
                    <a:pt x="0" y="269240"/>
                  </a:lnTo>
                  <a:lnTo>
                    <a:pt x="0" y="275589"/>
                  </a:lnTo>
                  <a:lnTo>
                    <a:pt x="26670" y="275589"/>
                  </a:lnTo>
                  <a:lnTo>
                    <a:pt x="26670" y="269240"/>
                  </a:lnTo>
                  <a:close/>
                </a:path>
                <a:path w="26670" h="331470">
                  <a:moveTo>
                    <a:pt x="26670" y="275590"/>
                  </a:moveTo>
                  <a:lnTo>
                    <a:pt x="0" y="275590"/>
                  </a:lnTo>
                  <a:lnTo>
                    <a:pt x="0" y="281939"/>
                  </a:lnTo>
                  <a:lnTo>
                    <a:pt x="26670" y="281939"/>
                  </a:lnTo>
                  <a:lnTo>
                    <a:pt x="26670" y="275590"/>
                  </a:lnTo>
                  <a:close/>
                </a:path>
                <a:path w="26670" h="331470">
                  <a:moveTo>
                    <a:pt x="26670" y="281940"/>
                  </a:moveTo>
                  <a:lnTo>
                    <a:pt x="0" y="281940"/>
                  </a:lnTo>
                  <a:lnTo>
                    <a:pt x="0" y="288289"/>
                  </a:lnTo>
                  <a:lnTo>
                    <a:pt x="26670" y="288289"/>
                  </a:lnTo>
                  <a:lnTo>
                    <a:pt x="26670" y="281940"/>
                  </a:lnTo>
                  <a:close/>
                </a:path>
                <a:path w="26670" h="331470">
                  <a:moveTo>
                    <a:pt x="26670" y="288290"/>
                  </a:moveTo>
                  <a:lnTo>
                    <a:pt x="0" y="288290"/>
                  </a:lnTo>
                  <a:lnTo>
                    <a:pt x="0" y="294639"/>
                  </a:lnTo>
                  <a:lnTo>
                    <a:pt x="26670" y="294639"/>
                  </a:lnTo>
                  <a:lnTo>
                    <a:pt x="26670" y="288290"/>
                  </a:lnTo>
                  <a:close/>
                </a:path>
                <a:path w="26670" h="331470">
                  <a:moveTo>
                    <a:pt x="26670" y="294640"/>
                  </a:moveTo>
                  <a:lnTo>
                    <a:pt x="0" y="294640"/>
                  </a:lnTo>
                  <a:lnTo>
                    <a:pt x="0" y="300989"/>
                  </a:lnTo>
                  <a:lnTo>
                    <a:pt x="26670" y="300989"/>
                  </a:lnTo>
                  <a:lnTo>
                    <a:pt x="26670" y="294640"/>
                  </a:lnTo>
                  <a:close/>
                </a:path>
                <a:path w="26670" h="331470">
                  <a:moveTo>
                    <a:pt x="26670" y="300990"/>
                  </a:moveTo>
                  <a:lnTo>
                    <a:pt x="0" y="300990"/>
                  </a:lnTo>
                  <a:lnTo>
                    <a:pt x="0" y="308610"/>
                  </a:lnTo>
                  <a:lnTo>
                    <a:pt x="1270" y="308610"/>
                  </a:lnTo>
                  <a:lnTo>
                    <a:pt x="1270" y="309880"/>
                  </a:lnTo>
                  <a:lnTo>
                    <a:pt x="2539" y="309880"/>
                  </a:lnTo>
                  <a:lnTo>
                    <a:pt x="2539" y="311150"/>
                  </a:lnTo>
                  <a:lnTo>
                    <a:pt x="3810" y="311150"/>
                  </a:lnTo>
                  <a:lnTo>
                    <a:pt x="3810" y="312419"/>
                  </a:lnTo>
                  <a:lnTo>
                    <a:pt x="5080" y="312419"/>
                  </a:lnTo>
                  <a:lnTo>
                    <a:pt x="5080" y="313689"/>
                  </a:lnTo>
                  <a:lnTo>
                    <a:pt x="26670" y="313689"/>
                  </a:lnTo>
                  <a:lnTo>
                    <a:pt x="26670" y="300990"/>
                  </a:lnTo>
                  <a:close/>
                </a:path>
                <a:path w="26670" h="331470">
                  <a:moveTo>
                    <a:pt x="26670" y="313690"/>
                  </a:moveTo>
                  <a:lnTo>
                    <a:pt x="6350" y="313690"/>
                  </a:lnTo>
                  <a:lnTo>
                    <a:pt x="6350" y="314960"/>
                  </a:lnTo>
                  <a:lnTo>
                    <a:pt x="7620" y="314960"/>
                  </a:lnTo>
                  <a:lnTo>
                    <a:pt x="7620" y="316230"/>
                  </a:lnTo>
                  <a:lnTo>
                    <a:pt x="10160" y="316230"/>
                  </a:lnTo>
                  <a:lnTo>
                    <a:pt x="10160" y="317500"/>
                  </a:lnTo>
                  <a:lnTo>
                    <a:pt x="11430" y="317500"/>
                  </a:lnTo>
                  <a:lnTo>
                    <a:pt x="11430" y="318769"/>
                  </a:lnTo>
                  <a:lnTo>
                    <a:pt x="12700" y="318769"/>
                  </a:lnTo>
                  <a:lnTo>
                    <a:pt x="12700" y="320039"/>
                  </a:lnTo>
                  <a:lnTo>
                    <a:pt x="26670" y="320039"/>
                  </a:lnTo>
                  <a:lnTo>
                    <a:pt x="26670" y="313690"/>
                  </a:lnTo>
                  <a:close/>
                </a:path>
                <a:path w="26670" h="331470">
                  <a:moveTo>
                    <a:pt x="26670" y="320040"/>
                  </a:moveTo>
                  <a:lnTo>
                    <a:pt x="13970" y="320040"/>
                  </a:lnTo>
                  <a:lnTo>
                    <a:pt x="13970" y="321310"/>
                  </a:lnTo>
                  <a:lnTo>
                    <a:pt x="15239" y="321310"/>
                  </a:lnTo>
                  <a:lnTo>
                    <a:pt x="15239" y="322580"/>
                  </a:lnTo>
                  <a:lnTo>
                    <a:pt x="16510" y="322580"/>
                  </a:lnTo>
                  <a:lnTo>
                    <a:pt x="16510" y="323850"/>
                  </a:lnTo>
                  <a:lnTo>
                    <a:pt x="17780" y="323850"/>
                  </a:lnTo>
                  <a:lnTo>
                    <a:pt x="17780" y="325119"/>
                  </a:lnTo>
                  <a:lnTo>
                    <a:pt x="19050" y="325119"/>
                  </a:lnTo>
                  <a:lnTo>
                    <a:pt x="19050" y="326389"/>
                  </a:lnTo>
                  <a:lnTo>
                    <a:pt x="26670" y="326389"/>
                  </a:lnTo>
                  <a:lnTo>
                    <a:pt x="26670" y="320040"/>
                  </a:lnTo>
                  <a:close/>
                </a:path>
                <a:path w="26670" h="331470">
                  <a:moveTo>
                    <a:pt x="26670" y="326390"/>
                  </a:moveTo>
                  <a:lnTo>
                    <a:pt x="20320" y="326390"/>
                  </a:lnTo>
                  <a:lnTo>
                    <a:pt x="20320" y="327660"/>
                  </a:lnTo>
                  <a:lnTo>
                    <a:pt x="22860" y="327660"/>
                  </a:lnTo>
                  <a:lnTo>
                    <a:pt x="22860" y="328930"/>
                  </a:lnTo>
                  <a:lnTo>
                    <a:pt x="24130" y="328930"/>
                  </a:lnTo>
                  <a:lnTo>
                    <a:pt x="24130" y="330200"/>
                  </a:lnTo>
                  <a:lnTo>
                    <a:pt x="25400" y="330200"/>
                  </a:lnTo>
                  <a:lnTo>
                    <a:pt x="25400" y="331469"/>
                  </a:lnTo>
                  <a:lnTo>
                    <a:pt x="26670" y="331469"/>
                  </a:lnTo>
                  <a:lnTo>
                    <a:pt x="26670" y="326390"/>
                  </a:lnTo>
                  <a:close/>
                </a:path>
              </a:pathLst>
            </a:custGeom>
            <a:solidFill>
              <a:srgbClr val="A2B4EA"/>
            </a:solidFill>
          </p:spPr>
          <p:txBody>
            <a:bodyPr wrap="square" lIns="0" tIns="0" rIns="0" bIns="0" rtlCol="0"/>
            <a:lstStyle/>
            <a:p>
              <a:endParaRPr/>
            </a:p>
          </p:txBody>
        </p:sp>
        <p:sp>
          <p:nvSpPr>
            <p:cNvPr id="679" name="object 679"/>
            <p:cNvSpPr/>
            <p:nvPr/>
          </p:nvSpPr>
          <p:spPr>
            <a:xfrm>
              <a:off x="250189" y="4466589"/>
              <a:ext cx="25400" cy="311150"/>
            </a:xfrm>
            <a:custGeom>
              <a:avLst/>
              <a:gdLst/>
              <a:ahLst/>
              <a:cxnLst/>
              <a:rect l="l" t="t" r="r" b="b"/>
              <a:pathLst>
                <a:path w="25400" h="311150">
                  <a:moveTo>
                    <a:pt x="5080" y="0"/>
                  </a:moveTo>
                  <a:lnTo>
                    <a:pt x="0" y="0"/>
                  </a:lnTo>
                  <a:lnTo>
                    <a:pt x="0" y="6349"/>
                  </a:lnTo>
                  <a:lnTo>
                    <a:pt x="25400" y="6349"/>
                  </a:lnTo>
                  <a:lnTo>
                    <a:pt x="25400" y="3809"/>
                  </a:lnTo>
                  <a:lnTo>
                    <a:pt x="20320" y="3809"/>
                  </a:lnTo>
                  <a:lnTo>
                    <a:pt x="20320" y="2539"/>
                  </a:lnTo>
                  <a:lnTo>
                    <a:pt x="12700" y="2539"/>
                  </a:lnTo>
                  <a:lnTo>
                    <a:pt x="12700" y="1269"/>
                  </a:lnTo>
                  <a:lnTo>
                    <a:pt x="5080" y="1269"/>
                  </a:lnTo>
                  <a:lnTo>
                    <a:pt x="5080" y="0"/>
                  </a:lnTo>
                  <a:close/>
                </a:path>
                <a:path w="25400" h="311150">
                  <a:moveTo>
                    <a:pt x="25400" y="6350"/>
                  </a:moveTo>
                  <a:lnTo>
                    <a:pt x="0" y="6350"/>
                  </a:lnTo>
                  <a:lnTo>
                    <a:pt x="0" y="12699"/>
                  </a:lnTo>
                  <a:lnTo>
                    <a:pt x="25400" y="12699"/>
                  </a:lnTo>
                  <a:lnTo>
                    <a:pt x="25400" y="6350"/>
                  </a:lnTo>
                  <a:close/>
                </a:path>
                <a:path w="25400" h="311150">
                  <a:moveTo>
                    <a:pt x="25400" y="12699"/>
                  </a:moveTo>
                  <a:lnTo>
                    <a:pt x="0" y="12699"/>
                  </a:lnTo>
                  <a:lnTo>
                    <a:pt x="0" y="19049"/>
                  </a:lnTo>
                  <a:lnTo>
                    <a:pt x="25400" y="19049"/>
                  </a:lnTo>
                  <a:lnTo>
                    <a:pt x="25400" y="12699"/>
                  </a:lnTo>
                  <a:close/>
                </a:path>
                <a:path w="25400" h="311150">
                  <a:moveTo>
                    <a:pt x="25400" y="19050"/>
                  </a:moveTo>
                  <a:lnTo>
                    <a:pt x="0" y="19050"/>
                  </a:lnTo>
                  <a:lnTo>
                    <a:pt x="0" y="31749"/>
                  </a:lnTo>
                  <a:lnTo>
                    <a:pt x="25400" y="31749"/>
                  </a:lnTo>
                  <a:lnTo>
                    <a:pt x="25400" y="19050"/>
                  </a:lnTo>
                  <a:close/>
                </a:path>
                <a:path w="25400" h="311150">
                  <a:moveTo>
                    <a:pt x="25400" y="31749"/>
                  </a:moveTo>
                  <a:lnTo>
                    <a:pt x="0" y="31749"/>
                  </a:lnTo>
                  <a:lnTo>
                    <a:pt x="0" y="38099"/>
                  </a:lnTo>
                  <a:lnTo>
                    <a:pt x="25400" y="38099"/>
                  </a:lnTo>
                  <a:lnTo>
                    <a:pt x="25400" y="31749"/>
                  </a:lnTo>
                  <a:close/>
                </a:path>
                <a:path w="25400" h="311150">
                  <a:moveTo>
                    <a:pt x="25400" y="38099"/>
                  </a:moveTo>
                  <a:lnTo>
                    <a:pt x="0" y="38099"/>
                  </a:lnTo>
                  <a:lnTo>
                    <a:pt x="0" y="44449"/>
                  </a:lnTo>
                  <a:lnTo>
                    <a:pt x="25400" y="44449"/>
                  </a:lnTo>
                  <a:lnTo>
                    <a:pt x="25400" y="38099"/>
                  </a:lnTo>
                  <a:close/>
                </a:path>
                <a:path w="25400" h="311150">
                  <a:moveTo>
                    <a:pt x="25400" y="44449"/>
                  </a:moveTo>
                  <a:lnTo>
                    <a:pt x="0" y="44449"/>
                  </a:lnTo>
                  <a:lnTo>
                    <a:pt x="0" y="50799"/>
                  </a:lnTo>
                  <a:lnTo>
                    <a:pt x="25400" y="50799"/>
                  </a:lnTo>
                  <a:lnTo>
                    <a:pt x="25400" y="44449"/>
                  </a:lnTo>
                  <a:close/>
                </a:path>
                <a:path w="25400" h="311150">
                  <a:moveTo>
                    <a:pt x="25400" y="50799"/>
                  </a:moveTo>
                  <a:lnTo>
                    <a:pt x="0" y="50799"/>
                  </a:lnTo>
                  <a:lnTo>
                    <a:pt x="0" y="57149"/>
                  </a:lnTo>
                  <a:lnTo>
                    <a:pt x="25400" y="57149"/>
                  </a:lnTo>
                  <a:lnTo>
                    <a:pt x="25400" y="50799"/>
                  </a:lnTo>
                  <a:close/>
                </a:path>
                <a:path w="25400" h="311150">
                  <a:moveTo>
                    <a:pt x="25400" y="57149"/>
                  </a:moveTo>
                  <a:lnTo>
                    <a:pt x="0" y="57149"/>
                  </a:lnTo>
                  <a:lnTo>
                    <a:pt x="0" y="63499"/>
                  </a:lnTo>
                  <a:lnTo>
                    <a:pt x="25400" y="63499"/>
                  </a:lnTo>
                  <a:lnTo>
                    <a:pt x="25400" y="57149"/>
                  </a:lnTo>
                  <a:close/>
                </a:path>
                <a:path w="25400" h="311150">
                  <a:moveTo>
                    <a:pt x="25400" y="63499"/>
                  </a:moveTo>
                  <a:lnTo>
                    <a:pt x="0" y="63499"/>
                  </a:lnTo>
                  <a:lnTo>
                    <a:pt x="0" y="69849"/>
                  </a:lnTo>
                  <a:lnTo>
                    <a:pt x="25400" y="69849"/>
                  </a:lnTo>
                  <a:lnTo>
                    <a:pt x="25400" y="63499"/>
                  </a:lnTo>
                  <a:close/>
                </a:path>
                <a:path w="25400" h="311150">
                  <a:moveTo>
                    <a:pt x="25400" y="69849"/>
                  </a:moveTo>
                  <a:lnTo>
                    <a:pt x="0" y="69849"/>
                  </a:lnTo>
                  <a:lnTo>
                    <a:pt x="0" y="76199"/>
                  </a:lnTo>
                  <a:lnTo>
                    <a:pt x="25400" y="76199"/>
                  </a:lnTo>
                  <a:lnTo>
                    <a:pt x="25400" y="69849"/>
                  </a:lnTo>
                  <a:close/>
                </a:path>
                <a:path w="25400" h="311150">
                  <a:moveTo>
                    <a:pt x="25400" y="76199"/>
                  </a:moveTo>
                  <a:lnTo>
                    <a:pt x="0" y="76199"/>
                  </a:lnTo>
                  <a:lnTo>
                    <a:pt x="0" y="82549"/>
                  </a:lnTo>
                  <a:lnTo>
                    <a:pt x="25400" y="82549"/>
                  </a:lnTo>
                  <a:lnTo>
                    <a:pt x="25400" y="76199"/>
                  </a:lnTo>
                  <a:close/>
                </a:path>
                <a:path w="25400" h="311150">
                  <a:moveTo>
                    <a:pt x="25400" y="82549"/>
                  </a:moveTo>
                  <a:lnTo>
                    <a:pt x="0" y="82549"/>
                  </a:lnTo>
                  <a:lnTo>
                    <a:pt x="0" y="88899"/>
                  </a:lnTo>
                  <a:lnTo>
                    <a:pt x="25400" y="88899"/>
                  </a:lnTo>
                  <a:lnTo>
                    <a:pt x="25400" y="82549"/>
                  </a:lnTo>
                  <a:close/>
                </a:path>
                <a:path w="25400" h="311150">
                  <a:moveTo>
                    <a:pt x="25400" y="88899"/>
                  </a:moveTo>
                  <a:lnTo>
                    <a:pt x="0" y="88899"/>
                  </a:lnTo>
                  <a:lnTo>
                    <a:pt x="0" y="101599"/>
                  </a:lnTo>
                  <a:lnTo>
                    <a:pt x="25400" y="101599"/>
                  </a:lnTo>
                  <a:lnTo>
                    <a:pt x="25400" y="88899"/>
                  </a:lnTo>
                  <a:close/>
                </a:path>
                <a:path w="25400" h="311150">
                  <a:moveTo>
                    <a:pt x="25400" y="101600"/>
                  </a:moveTo>
                  <a:lnTo>
                    <a:pt x="0" y="101600"/>
                  </a:lnTo>
                  <a:lnTo>
                    <a:pt x="0" y="107949"/>
                  </a:lnTo>
                  <a:lnTo>
                    <a:pt x="25400" y="107949"/>
                  </a:lnTo>
                  <a:lnTo>
                    <a:pt x="25400" y="101600"/>
                  </a:lnTo>
                  <a:close/>
                </a:path>
                <a:path w="25400" h="311150">
                  <a:moveTo>
                    <a:pt x="25400" y="107949"/>
                  </a:moveTo>
                  <a:lnTo>
                    <a:pt x="0" y="107949"/>
                  </a:lnTo>
                  <a:lnTo>
                    <a:pt x="0" y="114299"/>
                  </a:lnTo>
                  <a:lnTo>
                    <a:pt x="25400" y="114299"/>
                  </a:lnTo>
                  <a:lnTo>
                    <a:pt x="25400" y="107949"/>
                  </a:lnTo>
                  <a:close/>
                </a:path>
                <a:path w="25400" h="311150">
                  <a:moveTo>
                    <a:pt x="25400" y="114299"/>
                  </a:moveTo>
                  <a:lnTo>
                    <a:pt x="0" y="114299"/>
                  </a:lnTo>
                  <a:lnTo>
                    <a:pt x="0" y="120649"/>
                  </a:lnTo>
                  <a:lnTo>
                    <a:pt x="25400" y="120649"/>
                  </a:lnTo>
                  <a:lnTo>
                    <a:pt x="25400" y="114299"/>
                  </a:lnTo>
                  <a:close/>
                </a:path>
                <a:path w="25400" h="311150">
                  <a:moveTo>
                    <a:pt x="25400" y="120649"/>
                  </a:moveTo>
                  <a:lnTo>
                    <a:pt x="0" y="120649"/>
                  </a:lnTo>
                  <a:lnTo>
                    <a:pt x="0" y="126999"/>
                  </a:lnTo>
                  <a:lnTo>
                    <a:pt x="25400" y="126999"/>
                  </a:lnTo>
                  <a:lnTo>
                    <a:pt x="25400" y="120649"/>
                  </a:lnTo>
                  <a:close/>
                </a:path>
                <a:path w="25400" h="311150">
                  <a:moveTo>
                    <a:pt x="25400" y="126999"/>
                  </a:moveTo>
                  <a:lnTo>
                    <a:pt x="0" y="126999"/>
                  </a:lnTo>
                  <a:lnTo>
                    <a:pt x="0" y="133349"/>
                  </a:lnTo>
                  <a:lnTo>
                    <a:pt x="25400" y="133349"/>
                  </a:lnTo>
                  <a:lnTo>
                    <a:pt x="25400" y="126999"/>
                  </a:lnTo>
                  <a:close/>
                </a:path>
                <a:path w="25400" h="311150">
                  <a:moveTo>
                    <a:pt x="25400" y="133349"/>
                  </a:moveTo>
                  <a:lnTo>
                    <a:pt x="0" y="133349"/>
                  </a:lnTo>
                  <a:lnTo>
                    <a:pt x="0" y="139699"/>
                  </a:lnTo>
                  <a:lnTo>
                    <a:pt x="25400" y="139699"/>
                  </a:lnTo>
                  <a:lnTo>
                    <a:pt x="25400" y="133349"/>
                  </a:lnTo>
                  <a:close/>
                </a:path>
                <a:path w="25400" h="311150">
                  <a:moveTo>
                    <a:pt x="25400" y="139699"/>
                  </a:moveTo>
                  <a:lnTo>
                    <a:pt x="0" y="139699"/>
                  </a:lnTo>
                  <a:lnTo>
                    <a:pt x="0" y="146049"/>
                  </a:lnTo>
                  <a:lnTo>
                    <a:pt x="25400" y="146049"/>
                  </a:lnTo>
                  <a:lnTo>
                    <a:pt x="25400" y="139699"/>
                  </a:lnTo>
                  <a:close/>
                </a:path>
                <a:path w="25400" h="311150">
                  <a:moveTo>
                    <a:pt x="25400" y="146049"/>
                  </a:moveTo>
                  <a:lnTo>
                    <a:pt x="0" y="146049"/>
                  </a:lnTo>
                  <a:lnTo>
                    <a:pt x="0" y="152399"/>
                  </a:lnTo>
                  <a:lnTo>
                    <a:pt x="25400" y="152399"/>
                  </a:lnTo>
                  <a:lnTo>
                    <a:pt x="25400" y="146049"/>
                  </a:lnTo>
                  <a:close/>
                </a:path>
                <a:path w="25400" h="311150">
                  <a:moveTo>
                    <a:pt x="25400" y="152399"/>
                  </a:moveTo>
                  <a:lnTo>
                    <a:pt x="0" y="152399"/>
                  </a:lnTo>
                  <a:lnTo>
                    <a:pt x="0" y="158749"/>
                  </a:lnTo>
                  <a:lnTo>
                    <a:pt x="25400" y="158749"/>
                  </a:lnTo>
                  <a:lnTo>
                    <a:pt x="25400" y="152399"/>
                  </a:lnTo>
                  <a:close/>
                </a:path>
                <a:path w="25400" h="311150">
                  <a:moveTo>
                    <a:pt x="25400" y="158749"/>
                  </a:moveTo>
                  <a:lnTo>
                    <a:pt x="0" y="158749"/>
                  </a:lnTo>
                  <a:lnTo>
                    <a:pt x="0" y="165099"/>
                  </a:lnTo>
                  <a:lnTo>
                    <a:pt x="25400" y="165099"/>
                  </a:lnTo>
                  <a:lnTo>
                    <a:pt x="25400" y="158749"/>
                  </a:lnTo>
                  <a:close/>
                </a:path>
                <a:path w="25400" h="311150">
                  <a:moveTo>
                    <a:pt x="25400" y="165099"/>
                  </a:moveTo>
                  <a:lnTo>
                    <a:pt x="0" y="165099"/>
                  </a:lnTo>
                  <a:lnTo>
                    <a:pt x="0" y="177799"/>
                  </a:lnTo>
                  <a:lnTo>
                    <a:pt x="25400" y="177799"/>
                  </a:lnTo>
                  <a:lnTo>
                    <a:pt x="25400" y="165099"/>
                  </a:lnTo>
                  <a:close/>
                </a:path>
                <a:path w="25400" h="311150">
                  <a:moveTo>
                    <a:pt x="25400" y="177799"/>
                  </a:moveTo>
                  <a:lnTo>
                    <a:pt x="0" y="177799"/>
                  </a:lnTo>
                  <a:lnTo>
                    <a:pt x="0" y="184149"/>
                  </a:lnTo>
                  <a:lnTo>
                    <a:pt x="25400" y="184149"/>
                  </a:lnTo>
                  <a:lnTo>
                    <a:pt x="25400" y="177799"/>
                  </a:lnTo>
                  <a:close/>
                </a:path>
                <a:path w="25400" h="311150">
                  <a:moveTo>
                    <a:pt x="25400" y="184149"/>
                  </a:moveTo>
                  <a:lnTo>
                    <a:pt x="0" y="184149"/>
                  </a:lnTo>
                  <a:lnTo>
                    <a:pt x="0" y="190499"/>
                  </a:lnTo>
                  <a:lnTo>
                    <a:pt x="25400" y="190499"/>
                  </a:lnTo>
                  <a:lnTo>
                    <a:pt x="25400" y="184149"/>
                  </a:lnTo>
                  <a:close/>
                </a:path>
                <a:path w="25400" h="311150">
                  <a:moveTo>
                    <a:pt x="25400" y="190499"/>
                  </a:moveTo>
                  <a:lnTo>
                    <a:pt x="0" y="190499"/>
                  </a:lnTo>
                  <a:lnTo>
                    <a:pt x="0" y="196849"/>
                  </a:lnTo>
                  <a:lnTo>
                    <a:pt x="25400" y="196849"/>
                  </a:lnTo>
                  <a:lnTo>
                    <a:pt x="25400" y="190499"/>
                  </a:lnTo>
                  <a:close/>
                </a:path>
                <a:path w="25400" h="311150">
                  <a:moveTo>
                    <a:pt x="25400" y="196849"/>
                  </a:moveTo>
                  <a:lnTo>
                    <a:pt x="0" y="196849"/>
                  </a:lnTo>
                  <a:lnTo>
                    <a:pt x="0" y="203199"/>
                  </a:lnTo>
                  <a:lnTo>
                    <a:pt x="25400" y="203199"/>
                  </a:lnTo>
                  <a:lnTo>
                    <a:pt x="25400" y="196849"/>
                  </a:lnTo>
                  <a:close/>
                </a:path>
                <a:path w="25400" h="311150">
                  <a:moveTo>
                    <a:pt x="25400" y="203199"/>
                  </a:moveTo>
                  <a:lnTo>
                    <a:pt x="0" y="203199"/>
                  </a:lnTo>
                  <a:lnTo>
                    <a:pt x="0" y="222249"/>
                  </a:lnTo>
                  <a:lnTo>
                    <a:pt x="25400" y="222249"/>
                  </a:lnTo>
                  <a:lnTo>
                    <a:pt x="25400" y="203199"/>
                  </a:lnTo>
                  <a:close/>
                </a:path>
                <a:path w="25400" h="311150">
                  <a:moveTo>
                    <a:pt x="25400" y="222249"/>
                  </a:moveTo>
                  <a:lnTo>
                    <a:pt x="0" y="222249"/>
                  </a:lnTo>
                  <a:lnTo>
                    <a:pt x="0" y="228599"/>
                  </a:lnTo>
                  <a:lnTo>
                    <a:pt x="25400" y="228599"/>
                  </a:lnTo>
                  <a:lnTo>
                    <a:pt x="25400" y="222249"/>
                  </a:lnTo>
                  <a:close/>
                </a:path>
                <a:path w="25400" h="311150">
                  <a:moveTo>
                    <a:pt x="25400" y="228599"/>
                  </a:moveTo>
                  <a:lnTo>
                    <a:pt x="0" y="228599"/>
                  </a:lnTo>
                  <a:lnTo>
                    <a:pt x="0" y="241299"/>
                  </a:lnTo>
                  <a:lnTo>
                    <a:pt x="25400" y="241299"/>
                  </a:lnTo>
                  <a:lnTo>
                    <a:pt x="25400" y="228599"/>
                  </a:lnTo>
                  <a:close/>
                </a:path>
                <a:path w="25400" h="311150">
                  <a:moveTo>
                    <a:pt x="25400" y="241299"/>
                  </a:moveTo>
                  <a:lnTo>
                    <a:pt x="0" y="241299"/>
                  </a:lnTo>
                  <a:lnTo>
                    <a:pt x="0" y="247649"/>
                  </a:lnTo>
                  <a:lnTo>
                    <a:pt x="25400" y="247649"/>
                  </a:lnTo>
                  <a:lnTo>
                    <a:pt x="25400" y="241299"/>
                  </a:lnTo>
                  <a:close/>
                </a:path>
                <a:path w="25400" h="311150">
                  <a:moveTo>
                    <a:pt x="25400" y="247650"/>
                  </a:moveTo>
                  <a:lnTo>
                    <a:pt x="0" y="247650"/>
                  </a:lnTo>
                  <a:lnTo>
                    <a:pt x="0" y="266699"/>
                  </a:lnTo>
                  <a:lnTo>
                    <a:pt x="25400" y="266699"/>
                  </a:lnTo>
                  <a:lnTo>
                    <a:pt x="25400" y="247650"/>
                  </a:lnTo>
                  <a:close/>
                </a:path>
                <a:path w="25400" h="311150">
                  <a:moveTo>
                    <a:pt x="25400" y="266699"/>
                  </a:moveTo>
                  <a:lnTo>
                    <a:pt x="0" y="266699"/>
                  </a:lnTo>
                  <a:lnTo>
                    <a:pt x="0" y="273049"/>
                  </a:lnTo>
                  <a:lnTo>
                    <a:pt x="25400" y="273049"/>
                  </a:lnTo>
                  <a:lnTo>
                    <a:pt x="25400" y="266699"/>
                  </a:lnTo>
                  <a:close/>
                </a:path>
                <a:path w="25400" h="311150">
                  <a:moveTo>
                    <a:pt x="25400" y="273049"/>
                  </a:moveTo>
                  <a:lnTo>
                    <a:pt x="0" y="273049"/>
                  </a:lnTo>
                  <a:lnTo>
                    <a:pt x="0" y="279399"/>
                  </a:lnTo>
                  <a:lnTo>
                    <a:pt x="25400" y="279399"/>
                  </a:lnTo>
                  <a:lnTo>
                    <a:pt x="25400" y="273049"/>
                  </a:lnTo>
                  <a:close/>
                </a:path>
                <a:path w="25400" h="311150">
                  <a:moveTo>
                    <a:pt x="25400" y="279400"/>
                  </a:moveTo>
                  <a:lnTo>
                    <a:pt x="0" y="279400"/>
                  </a:lnTo>
                  <a:lnTo>
                    <a:pt x="0" y="285749"/>
                  </a:lnTo>
                  <a:lnTo>
                    <a:pt x="25400" y="285749"/>
                  </a:lnTo>
                  <a:lnTo>
                    <a:pt x="25400" y="279400"/>
                  </a:lnTo>
                  <a:close/>
                </a:path>
                <a:path w="25400" h="311150">
                  <a:moveTo>
                    <a:pt x="25400" y="285750"/>
                  </a:moveTo>
                  <a:lnTo>
                    <a:pt x="0" y="285750"/>
                  </a:lnTo>
                  <a:lnTo>
                    <a:pt x="0" y="289559"/>
                  </a:lnTo>
                  <a:lnTo>
                    <a:pt x="1270" y="289559"/>
                  </a:lnTo>
                  <a:lnTo>
                    <a:pt x="1270" y="290829"/>
                  </a:lnTo>
                  <a:lnTo>
                    <a:pt x="2539" y="290829"/>
                  </a:lnTo>
                  <a:lnTo>
                    <a:pt x="2539" y="292099"/>
                  </a:lnTo>
                  <a:lnTo>
                    <a:pt x="25400" y="292099"/>
                  </a:lnTo>
                  <a:lnTo>
                    <a:pt x="25400" y="285750"/>
                  </a:lnTo>
                  <a:close/>
                </a:path>
                <a:path w="25400" h="311150">
                  <a:moveTo>
                    <a:pt x="25400" y="292099"/>
                  </a:moveTo>
                  <a:lnTo>
                    <a:pt x="3810" y="292099"/>
                  </a:lnTo>
                  <a:lnTo>
                    <a:pt x="3810" y="293369"/>
                  </a:lnTo>
                  <a:lnTo>
                    <a:pt x="5080" y="293369"/>
                  </a:lnTo>
                  <a:lnTo>
                    <a:pt x="5080" y="294639"/>
                  </a:lnTo>
                  <a:lnTo>
                    <a:pt x="6350" y="294639"/>
                  </a:lnTo>
                  <a:lnTo>
                    <a:pt x="6350" y="295909"/>
                  </a:lnTo>
                  <a:lnTo>
                    <a:pt x="7620" y="295909"/>
                  </a:lnTo>
                  <a:lnTo>
                    <a:pt x="7620" y="297179"/>
                  </a:lnTo>
                  <a:lnTo>
                    <a:pt x="8889" y="297179"/>
                  </a:lnTo>
                  <a:lnTo>
                    <a:pt x="8889" y="298449"/>
                  </a:lnTo>
                  <a:lnTo>
                    <a:pt x="25400" y="298449"/>
                  </a:lnTo>
                  <a:lnTo>
                    <a:pt x="25400" y="292099"/>
                  </a:lnTo>
                  <a:close/>
                </a:path>
                <a:path w="25400" h="311150">
                  <a:moveTo>
                    <a:pt x="25400" y="298449"/>
                  </a:moveTo>
                  <a:lnTo>
                    <a:pt x="11430" y="298449"/>
                  </a:lnTo>
                  <a:lnTo>
                    <a:pt x="11430" y="299719"/>
                  </a:lnTo>
                  <a:lnTo>
                    <a:pt x="12700" y="299719"/>
                  </a:lnTo>
                  <a:lnTo>
                    <a:pt x="12700" y="300989"/>
                  </a:lnTo>
                  <a:lnTo>
                    <a:pt x="13970" y="300989"/>
                  </a:lnTo>
                  <a:lnTo>
                    <a:pt x="13970" y="302259"/>
                  </a:lnTo>
                  <a:lnTo>
                    <a:pt x="15239" y="302259"/>
                  </a:lnTo>
                  <a:lnTo>
                    <a:pt x="15239" y="303529"/>
                  </a:lnTo>
                  <a:lnTo>
                    <a:pt x="16510" y="303529"/>
                  </a:lnTo>
                  <a:lnTo>
                    <a:pt x="16510" y="304799"/>
                  </a:lnTo>
                  <a:lnTo>
                    <a:pt x="25400" y="304799"/>
                  </a:lnTo>
                  <a:lnTo>
                    <a:pt x="25400" y="298449"/>
                  </a:lnTo>
                  <a:close/>
                </a:path>
                <a:path w="25400" h="311150">
                  <a:moveTo>
                    <a:pt x="25400" y="304799"/>
                  </a:moveTo>
                  <a:lnTo>
                    <a:pt x="17780" y="304799"/>
                  </a:lnTo>
                  <a:lnTo>
                    <a:pt x="17780" y="306069"/>
                  </a:lnTo>
                  <a:lnTo>
                    <a:pt x="19050" y="306069"/>
                  </a:lnTo>
                  <a:lnTo>
                    <a:pt x="19050" y="307339"/>
                  </a:lnTo>
                  <a:lnTo>
                    <a:pt x="20320" y="307339"/>
                  </a:lnTo>
                  <a:lnTo>
                    <a:pt x="20320" y="308609"/>
                  </a:lnTo>
                  <a:lnTo>
                    <a:pt x="21589" y="308609"/>
                  </a:lnTo>
                  <a:lnTo>
                    <a:pt x="21589" y="309879"/>
                  </a:lnTo>
                  <a:lnTo>
                    <a:pt x="24130" y="309879"/>
                  </a:lnTo>
                  <a:lnTo>
                    <a:pt x="24130" y="311149"/>
                  </a:lnTo>
                  <a:lnTo>
                    <a:pt x="25400" y="311149"/>
                  </a:lnTo>
                  <a:lnTo>
                    <a:pt x="25400" y="304799"/>
                  </a:lnTo>
                  <a:close/>
                </a:path>
              </a:pathLst>
            </a:custGeom>
            <a:solidFill>
              <a:srgbClr val="A3B5EA"/>
            </a:solidFill>
          </p:spPr>
          <p:txBody>
            <a:bodyPr wrap="square" lIns="0" tIns="0" rIns="0" bIns="0" rtlCol="0"/>
            <a:lstStyle/>
            <a:p>
              <a:endParaRPr/>
            </a:p>
          </p:txBody>
        </p:sp>
        <p:sp>
          <p:nvSpPr>
            <p:cNvPr id="680" name="object 680"/>
            <p:cNvSpPr/>
            <p:nvPr/>
          </p:nvSpPr>
          <p:spPr>
            <a:xfrm>
              <a:off x="224789" y="4461509"/>
              <a:ext cx="25400" cy="293370"/>
            </a:xfrm>
            <a:custGeom>
              <a:avLst/>
              <a:gdLst/>
              <a:ahLst/>
              <a:cxnLst/>
              <a:rect l="l" t="t" r="r" b="b"/>
              <a:pathLst>
                <a:path w="25400" h="293370">
                  <a:moveTo>
                    <a:pt x="1270" y="0"/>
                  </a:moveTo>
                  <a:lnTo>
                    <a:pt x="0" y="0"/>
                  </a:lnTo>
                  <a:lnTo>
                    <a:pt x="0" y="5079"/>
                  </a:lnTo>
                  <a:lnTo>
                    <a:pt x="22860" y="5079"/>
                  </a:lnTo>
                  <a:lnTo>
                    <a:pt x="22860" y="3809"/>
                  </a:lnTo>
                  <a:lnTo>
                    <a:pt x="16510" y="3809"/>
                  </a:lnTo>
                  <a:lnTo>
                    <a:pt x="16510" y="2539"/>
                  </a:lnTo>
                  <a:lnTo>
                    <a:pt x="8889" y="2539"/>
                  </a:lnTo>
                  <a:lnTo>
                    <a:pt x="8889" y="1269"/>
                  </a:lnTo>
                  <a:lnTo>
                    <a:pt x="1270" y="1269"/>
                  </a:lnTo>
                  <a:lnTo>
                    <a:pt x="1270" y="0"/>
                  </a:lnTo>
                  <a:close/>
                </a:path>
                <a:path w="25400" h="293370">
                  <a:moveTo>
                    <a:pt x="25400" y="5080"/>
                  </a:moveTo>
                  <a:lnTo>
                    <a:pt x="0" y="5080"/>
                  </a:lnTo>
                  <a:lnTo>
                    <a:pt x="0" y="11429"/>
                  </a:lnTo>
                  <a:lnTo>
                    <a:pt x="25400" y="11429"/>
                  </a:lnTo>
                  <a:lnTo>
                    <a:pt x="25400" y="5080"/>
                  </a:lnTo>
                  <a:close/>
                </a:path>
                <a:path w="25400" h="293370">
                  <a:moveTo>
                    <a:pt x="25400" y="11430"/>
                  </a:moveTo>
                  <a:lnTo>
                    <a:pt x="0" y="11430"/>
                  </a:lnTo>
                  <a:lnTo>
                    <a:pt x="0" y="17779"/>
                  </a:lnTo>
                  <a:lnTo>
                    <a:pt x="25400" y="17779"/>
                  </a:lnTo>
                  <a:lnTo>
                    <a:pt x="25400" y="11430"/>
                  </a:lnTo>
                  <a:close/>
                </a:path>
                <a:path w="25400" h="293370">
                  <a:moveTo>
                    <a:pt x="25400" y="17780"/>
                  </a:moveTo>
                  <a:lnTo>
                    <a:pt x="0" y="17780"/>
                  </a:lnTo>
                  <a:lnTo>
                    <a:pt x="0" y="24129"/>
                  </a:lnTo>
                  <a:lnTo>
                    <a:pt x="25400" y="24129"/>
                  </a:lnTo>
                  <a:lnTo>
                    <a:pt x="25400" y="17780"/>
                  </a:lnTo>
                  <a:close/>
                </a:path>
                <a:path w="25400" h="293370">
                  <a:moveTo>
                    <a:pt x="25400" y="24130"/>
                  </a:moveTo>
                  <a:lnTo>
                    <a:pt x="0" y="24130"/>
                  </a:lnTo>
                  <a:lnTo>
                    <a:pt x="0" y="36829"/>
                  </a:lnTo>
                  <a:lnTo>
                    <a:pt x="25400" y="36829"/>
                  </a:lnTo>
                  <a:lnTo>
                    <a:pt x="25400" y="24130"/>
                  </a:lnTo>
                  <a:close/>
                </a:path>
                <a:path w="25400" h="293370">
                  <a:moveTo>
                    <a:pt x="25400" y="36830"/>
                  </a:moveTo>
                  <a:lnTo>
                    <a:pt x="0" y="36830"/>
                  </a:lnTo>
                  <a:lnTo>
                    <a:pt x="0" y="43179"/>
                  </a:lnTo>
                  <a:lnTo>
                    <a:pt x="25400" y="43179"/>
                  </a:lnTo>
                  <a:lnTo>
                    <a:pt x="25400" y="36830"/>
                  </a:lnTo>
                  <a:close/>
                </a:path>
                <a:path w="25400" h="293370">
                  <a:moveTo>
                    <a:pt x="25400" y="43180"/>
                  </a:moveTo>
                  <a:lnTo>
                    <a:pt x="0" y="43180"/>
                  </a:lnTo>
                  <a:lnTo>
                    <a:pt x="0" y="49529"/>
                  </a:lnTo>
                  <a:lnTo>
                    <a:pt x="25400" y="49529"/>
                  </a:lnTo>
                  <a:lnTo>
                    <a:pt x="25400" y="43180"/>
                  </a:lnTo>
                  <a:close/>
                </a:path>
                <a:path w="25400" h="293370">
                  <a:moveTo>
                    <a:pt x="25400" y="49530"/>
                  </a:moveTo>
                  <a:lnTo>
                    <a:pt x="0" y="49530"/>
                  </a:lnTo>
                  <a:lnTo>
                    <a:pt x="0" y="55879"/>
                  </a:lnTo>
                  <a:lnTo>
                    <a:pt x="25400" y="55879"/>
                  </a:lnTo>
                  <a:lnTo>
                    <a:pt x="25400" y="49530"/>
                  </a:lnTo>
                  <a:close/>
                </a:path>
                <a:path w="25400" h="293370">
                  <a:moveTo>
                    <a:pt x="25400" y="55880"/>
                  </a:moveTo>
                  <a:lnTo>
                    <a:pt x="0" y="55880"/>
                  </a:lnTo>
                  <a:lnTo>
                    <a:pt x="0" y="62229"/>
                  </a:lnTo>
                  <a:lnTo>
                    <a:pt x="25400" y="62229"/>
                  </a:lnTo>
                  <a:lnTo>
                    <a:pt x="25400" y="55880"/>
                  </a:lnTo>
                  <a:close/>
                </a:path>
                <a:path w="25400" h="293370">
                  <a:moveTo>
                    <a:pt x="25400" y="62230"/>
                  </a:moveTo>
                  <a:lnTo>
                    <a:pt x="0" y="62230"/>
                  </a:lnTo>
                  <a:lnTo>
                    <a:pt x="0" y="68579"/>
                  </a:lnTo>
                  <a:lnTo>
                    <a:pt x="25400" y="68579"/>
                  </a:lnTo>
                  <a:lnTo>
                    <a:pt x="25400" y="62230"/>
                  </a:lnTo>
                  <a:close/>
                </a:path>
                <a:path w="25400" h="293370">
                  <a:moveTo>
                    <a:pt x="25400" y="68580"/>
                  </a:moveTo>
                  <a:lnTo>
                    <a:pt x="0" y="68580"/>
                  </a:lnTo>
                  <a:lnTo>
                    <a:pt x="0" y="74929"/>
                  </a:lnTo>
                  <a:lnTo>
                    <a:pt x="25400" y="74929"/>
                  </a:lnTo>
                  <a:lnTo>
                    <a:pt x="25400" y="68580"/>
                  </a:lnTo>
                  <a:close/>
                </a:path>
                <a:path w="25400" h="293370">
                  <a:moveTo>
                    <a:pt x="25400" y="74930"/>
                  </a:moveTo>
                  <a:lnTo>
                    <a:pt x="0" y="74930"/>
                  </a:lnTo>
                  <a:lnTo>
                    <a:pt x="0" y="81279"/>
                  </a:lnTo>
                  <a:lnTo>
                    <a:pt x="25400" y="81279"/>
                  </a:lnTo>
                  <a:lnTo>
                    <a:pt x="25400" y="74930"/>
                  </a:lnTo>
                  <a:close/>
                </a:path>
                <a:path w="25400" h="293370">
                  <a:moveTo>
                    <a:pt x="25400" y="81280"/>
                  </a:moveTo>
                  <a:lnTo>
                    <a:pt x="0" y="81280"/>
                  </a:lnTo>
                  <a:lnTo>
                    <a:pt x="0" y="87629"/>
                  </a:lnTo>
                  <a:lnTo>
                    <a:pt x="25400" y="87629"/>
                  </a:lnTo>
                  <a:lnTo>
                    <a:pt x="25400" y="81280"/>
                  </a:lnTo>
                  <a:close/>
                </a:path>
                <a:path w="25400" h="293370">
                  <a:moveTo>
                    <a:pt x="25400" y="87630"/>
                  </a:moveTo>
                  <a:lnTo>
                    <a:pt x="0" y="87630"/>
                  </a:lnTo>
                  <a:lnTo>
                    <a:pt x="0" y="93979"/>
                  </a:lnTo>
                  <a:lnTo>
                    <a:pt x="25400" y="93979"/>
                  </a:lnTo>
                  <a:lnTo>
                    <a:pt x="25400" y="87630"/>
                  </a:lnTo>
                  <a:close/>
                </a:path>
                <a:path w="25400" h="293370">
                  <a:moveTo>
                    <a:pt x="25400" y="93980"/>
                  </a:moveTo>
                  <a:lnTo>
                    <a:pt x="0" y="93980"/>
                  </a:lnTo>
                  <a:lnTo>
                    <a:pt x="0" y="106679"/>
                  </a:lnTo>
                  <a:lnTo>
                    <a:pt x="25400" y="106679"/>
                  </a:lnTo>
                  <a:lnTo>
                    <a:pt x="25400" y="93980"/>
                  </a:lnTo>
                  <a:close/>
                </a:path>
                <a:path w="25400" h="293370">
                  <a:moveTo>
                    <a:pt x="25400" y="106680"/>
                  </a:moveTo>
                  <a:lnTo>
                    <a:pt x="0" y="106680"/>
                  </a:lnTo>
                  <a:lnTo>
                    <a:pt x="0" y="113029"/>
                  </a:lnTo>
                  <a:lnTo>
                    <a:pt x="25400" y="113029"/>
                  </a:lnTo>
                  <a:lnTo>
                    <a:pt x="25400" y="106680"/>
                  </a:lnTo>
                  <a:close/>
                </a:path>
                <a:path w="25400" h="293370">
                  <a:moveTo>
                    <a:pt x="25400" y="113030"/>
                  </a:moveTo>
                  <a:lnTo>
                    <a:pt x="0" y="113030"/>
                  </a:lnTo>
                  <a:lnTo>
                    <a:pt x="0" y="119379"/>
                  </a:lnTo>
                  <a:lnTo>
                    <a:pt x="25400" y="119379"/>
                  </a:lnTo>
                  <a:lnTo>
                    <a:pt x="25400" y="113030"/>
                  </a:lnTo>
                  <a:close/>
                </a:path>
                <a:path w="25400" h="293370">
                  <a:moveTo>
                    <a:pt x="25400" y="119380"/>
                  </a:moveTo>
                  <a:lnTo>
                    <a:pt x="0" y="119380"/>
                  </a:lnTo>
                  <a:lnTo>
                    <a:pt x="0" y="125729"/>
                  </a:lnTo>
                  <a:lnTo>
                    <a:pt x="25400" y="125729"/>
                  </a:lnTo>
                  <a:lnTo>
                    <a:pt x="25400" y="119380"/>
                  </a:lnTo>
                  <a:close/>
                </a:path>
                <a:path w="25400" h="293370">
                  <a:moveTo>
                    <a:pt x="25400" y="125730"/>
                  </a:moveTo>
                  <a:lnTo>
                    <a:pt x="0" y="125730"/>
                  </a:lnTo>
                  <a:lnTo>
                    <a:pt x="0" y="132079"/>
                  </a:lnTo>
                  <a:lnTo>
                    <a:pt x="25400" y="132079"/>
                  </a:lnTo>
                  <a:lnTo>
                    <a:pt x="25400" y="125730"/>
                  </a:lnTo>
                  <a:close/>
                </a:path>
                <a:path w="25400" h="293370">
                  <a:moveTo>
                    <a:pt x="25400" y="132080"/>
                  </a:moveTo>
                  <a:lnTo>
                    <a:pt x="0" y="132080"/>
                  </a:lnTo>
                  <a:lnTo>
                    <a:pt x="0" y="138429"/>
                  </a:lnTo>
                  <a:lnTo>
                    <a:pt x="25400" y="138429"/>
                  </a:lnTo>
                  <a:lnTo>
                    <a:pt x="25400" y="132080"/>
                  </a:lnTo>
                  <a:close/>
                </a:path>
                <a:path w="25400" h="293370">
                  <a:moveTo>
                    <a:pt x="25400" y="138430"/>
                  </a:moveTo>
                  <a:lnTo>
                    <a:pt x="0" y="138430"/>
                  </a:lnTo>
                  <a:lnTo>
                    <a:pt x="0" y="144779"/>
                  </a:lnTo>
                  <a:lnTo>
                    <a:pt x="25400" y="144779"/>
                  </a:lnTo>
                  <a:lnTo>
                    <a:pt x="25400" y="138430"/>
                  </a:lnTo>
                  <a:close/>
                </a:path>
                <a:path w="25400" h="293370">
                  <a:moveTo>
                    <a:pt x="25400" y="144780"/>
                  </a:moveTo>
                  <a:lnTo>
                    <a:pt x="0" y="144780"/>
                  </a:lnTo>
                  <a:lnTo>
                    <a:pt x="0" y="151129"/>
                  </a:lnTo>
                  <a:lnTo>
                    <a:pt x="25400" y="151129"/>
                  </a:lnTo>
                  <a:lnTo>
                    <a:pt x="25400" y="144780"/>
                  </a:lnTo>
                  <a:close/>
                </a:path>
                <a:path w="25400" h="293370">
                  <a:moveTo>
                    <a:pt x="25400" y="151130"/>
                  </a:moveTo>
                  <a:lnTo>
                    <a:pt x="0" y="151130"/>
                  </a:lnTo>
                  <a:lnTo>
                    <a:pt x="0" y="157479"/>
                  </a:lnTo>
                  <a:lnTo>
                    <a:pt x="25400" y="157479"/>
                  </a:lnTo>
                  <a:lnTo>
                    <a:pt x="25400" y="151130"/>
                  </a:lnTo>
                  <a:close/>
                </a:path>
                <a:path w="25400" h="293370">
                  <a:moveTo>
                    <a:pt x="25400" y="157480"/>
                  </a:moveTo>
                  <a:lnTo>
                    <a:pt x="0" y="157480"/>
                  </a:lnTo>
                  <a:lnTo>
                    <a:pt x="0" y="163829"/>
                  </a:lnTo>
                  <a:lnTo>
                    <a:pt x="25400" y="163829"/>
                  </a:lnTo>
                  <a:lnTo>
                    <a:pt x="25400" y="157480"/>
                  </a:lnTo>
                  <a:close/>
                </a:path>
                <a:path w="25400" h="293370">
                  <a:moveTo>
                    <a:pt x="25400" y="163830"/>
                  </a:moveTo>
                  <a:lnTo>
                    <a:pt x="0" y="163830"/>
                  </a:lnTo>
                  <a:lnTo>
                    <a:pt x="0" y="170179"/>
                  </a:lnTo>
                  <a:lnTo>
                    <a:pt x="25400" y="170179"/>
                  </a:lnTo>
                  <a:lnTo>
                    <a:pt x="25400" y="163830"/>
                  </a:lnTo>
                  <a:close/>
                </a:path>
                <a:path w="25400" h="293370">
                  <a:moveTo>
                    <a:pt x="25400" y="170180"/>
                  </a:moveTo>
                  <a:lnTo>
                    <a:pt x="0" y="170180"/>
                  </a:lnTo>
                  <a:lnTo>
                    <a:pt x="0" y="182879"/>
                  </a:lnTo>
                  <a:lnTo>
                    <a:pt x="25400" y="182879"/>
                  </a:lnTo>
                  <a:lnTo>
                    <a:pt x="25400" y="170180"/>
                  </a:lnTo>
                  <a:close/>
                </a:path>
                <a:path w="25400" h="293370">
                  <a:moveTo>
                    <a:pt x="25400" y="182880"/>
                  </a:moveTo>
                  <a:lnTo>
                    <a:pt x="0" y="182880"/>
                  </a:lnTo>
                  <a:lnTo>
                    <a:pt x="0" y="189229"/>
                  </a:lnTo>
                  <a:lnTo>
                    <a:pt x="25400" y="189229"/>
                  </a:lnTo>
                  <a:lnTo>
                    <a:pt x="25400" y="182880"/>
                  </a:lnTo>
                  <a:close/>
                </a:path>
                <a:path w="25400" h="293370">
                  <a:moveTo>
                    <a:pt x="25400" y="189230"/>
                  </a:moveTo>
                  <a:lnTo>
                    <a:pt x="0" y="189230"/>
                  </a:lnTo>
                  <a:lnTo>
                    <a:pt x="0" y="195579"/>
                  </a:lnTo>
                  <a:lnTo>
                    <a:pt x="25400" y="195579"/>
                  </a:lnTo>
                  <a:lnTo>
                    <a:pt x="25400" y="189230"/>
                  </a:lnTo>
                  <a:close/>
                </a:path>
                <a:path w="25400" h="293370">
                  <a:moveTo>
                    <a:pt x="25400" y="195580"/>
                  </a:moveTo>
                  <a:lnTo>
                    <a:pt x="0" y="195580"/>
                  </a:lnTo>
                  <a:lnTo>
                    <a:pt x="0" y="201929"/>
                  </a:lnTo>
                  <a:lnTo>
                    <a:pt x="25400" y="201929"/>
                  </a:lnTo>
                  <a:lnTo>
                    <a:pt x="25400" y="195580"/>
                  </a:lnTo>
                  <a:close/>
                </a:path>
                <a:path w="25400" h="293370">
                  <a:moveTo>
                    <a:pt x="25400" y="201930"/>
                  </a:moveTo>
                  <a:lnTo>
                    <a:pt x="0" y="201930"/>
                  </a:lnTo>
                  <a:lnTo>
                    <a:pt x="0" y="208279"/>
                  </a:lnTo>
                  <a:lnTo>
                    <a:pt x="25400" y="208279"/>
                  </a:lnTo>
                  <a:lnTo>
                    <a:pt x="25400" y="201930"/>
                  </a:lnTo>
                  <a:close/>
                </a:path>
                <a:path w="25400" h="293370">
                  <a:moveTo>
                    <a:pt x="25400" y="208280"/>
                  </a:moveTo>
                  <a:lnTo>
                    <a:pt x="0" y="208280"/>
                  </a:lnTo>
                  <a:lnTo>
                    <a:pt x="0" y="227329"/>
                  </a:lnTo>
                  <a:lnTo>
                    <a:pt x="25400" y="227329"/>
                  </a:lnTo>
                  <a:lnTo>
                    <a:pt x="25400" y="208280"/>
                  </a:lnTo>
                  <a:close/>
                </a:path>
                <a:path w="25400" h="293370">
                  <a:moveTo>
                    <a:pt x="25400" y="227330"/>
                  </a:moveTo>
                  <a:lnTo>
                    <a:pt x="0" y="227330"/>
                  </a:lnTo>
                  <a:lnTo>
                    <a:pt x="0" y="233679"/>
                  </a:lnTo>
                  <a:lnTo>
                    <a:pt x="25400" y="233679"/>
                  </a:lnTo>
                  <a:lnTo>
                    <a:pt x="25400" y="227330"/>
                  </a:lnTo>
                  <a:close/>
                </a:path>
                <a:path w="25400" h="293370">
                  <a:moveTo>
                    <a:pt x="25400" y="233680"/>
                  </a:moveTo>
                  <a:lnTo>
                    <a:pt x="0" y="233680"/>
                  </a:lnTo>
                  <a:lnTo>
                    <a:pt x="0" y="246379"/>
                  </a:lnTo>
                  <a:lnTo>
                    <a:pt x="25400" y="246379"/>
                  </a:lnTo>
                  <a:lnTo>
                    <a:pt x="25400" y="233680"/>
                  </a:lnTo>
                  <a:close/>
                </a:path>
                <a:path w="25400" h="293370">
                  <a:moveTo>
                    <a:pt x="25400" y="246380"/>
                  </a:moveTo>
                  <a:lnTo>
                    <a:pt x="0" y="246380"/>
                  </a:lnTo>
                  <a:lnTo>
                    <a:pt x="0" y="252729"/>
                  </a:lnTo>
                  <a:lnTo>
                    <a:pt x="25400" y="252729"/>
                  </a:lnTo>
                  <a:lnTo>
                    <a:pt x="25400" y="246380"/>
                  </a:lnTo>
                  <a:close/>
                </a:path>
                <a:path w="25400" h="293370">
                  <a:moveTo>
                    <a:pt x="25400" y="252730"/>
                  </a:moveTo>
                  <a:lnTo>
                    <a:pt x="0" y="252730"/>
                  </a:lnTo>
                  <a:lnTo>
                    <a:pt x="0" y="271779"/>
                  </a:lnTo>
                  <a:lnTo>
                    <a:pt x="25400" y="271779"/>
                  </a:lnTo>
                  <a:lnTo>
                    <a:pt x="25400" y="252730"/>
                  </a:lnTo>
                  <a:close/>
                </a:path>
                <a:path w="25400" h="293370">
                  <a:moveTo>
                    <a:pt x="25400" y="271780"/>
                  </a:moveTo>
                  <a:lnTo>
                    <a:pt x="1270" y="271780"/>
                  </a:lnTo>
                  <a:lnTo>
                    <a:pt x="1270" y="273050"/>
                  </a:lnTo>
                  <a:lnTo>
                    <a:pt x="2539" y="273050"/>
                  </a:lnTo>
                  <a:lnTo>
                    <a:pt x="2539" y="274319"/>
                  </a:lnTo>
                  <a:lnTo>
                    <a:pt x="3810" y="274319"/>
                  </a:lnTo>
                  <a:lnTo>
                    <a:pt x="3810" y="275589"/>
                  </a:lnTo>
                  <a:lnTo>
                    <a:pt x="5080" y="275589"/>
                  </a:lnTo>
                  <a:lnTo>
                    <a:pt x="5080" y="276859"/>
                  </a:lnTo>
                  <a:lnTo>
                    <a:pt x="6350" y="276859"/>
                  </a:lnTo>
                  <a:lnTo>
                    <a:pt x="6350" y="278129"/>
                  </a:lnTo>
                  <a:lnTo>
                    <a:pt x="25400" y="278129"/>
                  </a:lnTo>
                  <a:lnTo>
                    <a:pt x="25400" y="271780"/>
                  </a:lnTo>
                  <a:close/>
                </a:path>
                <a:path w="25400" h="293370">
                  <a:moveTo>
                    <a:pt x="25400" y="278130"/>
                  </a:moveTo>
                  <a:lnTo>
                    <a:pt x="7620" y="278130"/>
                  </a:lnTo>
                  <a:lnTo>
                    <a:pt x="7620" y="279400"/>
                  </a:lnTo>
                  <a:lnTo>
                    <a:pt x="8889" y="279400"/>
                  </a:lnTo>
                  <a:lnTo>
                    <a:pt x="8889" y="280669"/>
                  </a:lnTo>
                  <a:lnTo>
                    <a:pt x="11430" y="280669"/>
                  </a:lnTo>
                  <a:lnTo>
                    <a:pt x="11430" y="281939"/>
                  </a:lnTo>
                  <a:lnTo>
                    <a:pt x="12700" y="281939"/>
                  </a:lnTo>
                  <a:lnTo>
                    <a:pt x="12700" y="283209"/>
                  </a:lnTo>
                  <a:lnTo>
                    <a:pt x="13970" y="283209"/>
                  </a:lnTo>
                  <a:lnTo>
                    <a:pt x="13970" y="284479"/>
                  </a:lnTo>
                  <a:lnTo>
                    <a:pt x="25400" y="284479"/>
                  </a:lnTo>
                  <a:lnTo>
                    <a:pt x="25400" y="278130"/>
                  </a:lnTo>
                  <a:close/>
                </a:path>
                <a:path w="25400" h="293370">
                  <a:moveTo>
                    <a:pt x="25400" y="284480"/>
                  </a:moveTo>
                  <a:lnTo>
                    <a:pt x="15239" y="284480"/>
                  </a:lnTo>
                  <a:lnTo>
                    <a:pt x="15239" y="285750"/>
                  </a:lnTo>
                  <a:lnTo>
                    <a:pt x="16510" y="285750"/>
                  </a:lnTo>
                  <a:lnTo>
                    <a:pt x="16510" y="287019"/>
                  </a:lnTo>
                  <a:lnTo>
                    <a:pt x="17780" y="287019"/>
                  </a:lnTo>
                  <a:lnTo>
                    <a:pt x="17780" y="288289"/>
                  </a:lnTo>
                  <a:lnTo>
                    <a:pt x="19050" y="288289"/>
                  </a:lnTo>
                  <a:lnTo>
                    <a:pt x="19050" y="289559"/>
                  </a:lnTo>
                  <a:lnTo>
                    <a:pt x="20320" y="289559"/>
                  </a:lnTo>
                  <a:lnTo>
                    <a:pt x="20320" y="290829"/>
                  </a:lnTo>
                  <a:lnTo>
                    <a:pt x="25400" y="290829"/>
                  </a:lnTo>
                  <a:lnTo>
                    <a:pt x="25400" y="284480"/>
                  </a:lnTo>
                  <a:close/>
                </a:path>
                <a:path w="25400" h="293370">
                  <a:moveTo>
                    <a:pt x="25400" y="290830"/>
                  </a:moveTo>
                  <a:lnTo>
                    <a:pt x="21589" y="290830"/>
                  </a:lnTo>
                  <a:lnTo>
                    <a:pt x="21589" y="292100"/>
                  </a:lnTo>
                  <a:lnTo>
                    <a:pt x="24130" y="292100"/>
                  </a:lnTo>
                  <a:lnTo>
                    <a:pt x="24130" y="293369"/>
                  </a:lnTo>
                  <a:lnTo>
                    <a:pt x="25400" y="293369"/>
                  </a:lnTo>
                  <a:lnTo>
                    <a:pt x="25400" y="290830"/>
                  </a:lnTo>
                  <a:close/>
                </a:path>
              </a:pathLst>
            </a:custGeom>
            <a:solidFill>
              <a:srgbClr val="A4B5EA"/>
            </a:solidFill>
          </p:spPr>
          <p:txBody>
            <a:bodyPr wrap="square" lIns="0" tIns="0" rIns="0" bIns="0" rtlCol="0"/>
            <a:lstStyle/>
            <a:p>
              <a:endParaRPr/>
            </a:p>
          </p:txBody>
        </p:sp>
        <p:sp>
          <p:nvSpPr>
            <p:cNvPr id="681" name="object 681"/>
            <p:cNvSpPr/>
            <p:nvPr/>
          </p:nvSpPr>
          <p:spPr>
            <a:xfrm>
              <a:off x="198119" y="4457700"/>
              <a:ext cx="26670" cy="274320"/>
            </a:xfrm>
            <a:custGeom>
              <a:avLst/>
              <a:gdLst/>
              <a:ahLst/>
              <a:cxnLst/>
              <a:rect l="l" t="t" r="r" b="b"/>
              <a:pathLst>
                <a:path w="26670" h="274320">
                  <a:moveTo>
                    <a:pt x="6350" y="0"/>
                  </a:moveTo>
                  <a:lnTo>
                    <a:pt x="0" y="0"/>
                  </a:lnTo>
                  <a:lnTo>
                    <a:pt x="0" y="2539"/>
                  </a:lnTo>
                  <a:lnTo>
                    <a:pt x="13969" y="2539"/>
                  </a:lnTo>
                  <a:lnTo>
                    <a:pt x="13969" y="1269"/>
                  </a:lnTo>
                  <a:lnTo>
                    <a:pt x="6350" y="1269"/>
                  </a:lnTo>
                  <a:lnTo>
                    <a:pt x="6350" y="0"/>
                  </a:lnTo>
                  <a:close/>
                </a:path>
                <a:path w="26670" h="274320">
                  <a:moveTo>
                    <a:pt x="21590" y="2540"/>
                  </a:moveTo>
                  <a:lnTo>
                    <a:pt x="0" y="2540"/>
                  </a:lnTo>
                  <a:lnTo>
                    <a:pt x="0" y="8889"/>
                  </a:lnTo>
                  <a:lnTo>
                    <a:pt x="26669" y="8889"/>
                  </a:lnTo>
                  <a:lnTo>
                    <a:pt x="26669" y="3810"/>
                  </a:lnTo>
                  <a:lnTo>
                    <a:pt x="21590" y="3810"/>
                  </a:lnTo>
                  <a:lnTo>
                    <a:pt x="21590" y="2540"/>
                  </a:lnTo>
                  <a:close/>
                </a:path>
                <a:path w="26670" h="274320">
                  <a:moveTo>
                    <a:pt x="26669" y="8890"/>
                  </a:moveTo>
                  <a:lnTo>
                    <a:pt x="0" y="8890"/>
                  </a:lnTo>
                  <a:lnTo>
                    <a:pt x="0" y="15239"/>
                  </a:lnTo>
                  <a:lnTo>
                    <a:pt x="26669" y="15239"/>
                  </a:lnTo>
                  <a:lnTo>
                    <a:pt x="26669" y="8890"/>
                  </a:lnTo>
                  <a:close/>
                </a:path>
                <a:path w="26670" h="274320">
                  <a:moveTo>
                    <a:pt x="26669" y="15240"/>
                  </a:moveTo>
                  <a:lnTo>
                    <a:pt x="0" y="15240"/>
                  </a:lnTo>
                  <a:lnTo>
                    <a:pt x="0" y="21589"/>
                  </a:lnTo>
                  <a:lnTo>
                    <a:pt x="26669" y="21589"/>
                  </a:lnTo>
                  <a:lnTo>
                    <a:pt x="26669" y="15240"/>
                  </a:lnTo>
                  <a:close/>
                </a:path>
                <a:path w="26670" h="274320">
                  <a:moveTo>
                    <a:pt x="26669" y="21590"/>
                  </a:moveTo>
                  <a:lnTo>
                    <a:pt x="0" y="21590"/>
                  </a:lnTo>
                  <a:lnTo>
                    <a:pt x="0" y="27939"/>
                  </a:lnTo>
                  <a:lnTo>
                    <a:pt x="26669" y="27939"/>
                  </a:lnTo>
                  <a:lnTo>
                    <a:pt x="26669" y="21590"/>
                  </a:lnTo>
                  <a:close/>
                </a:path>
                <a:path w="26670" h="274320">
                  <a:moveTo>
                    <a:pt x="26669" y="27940"/>
                  </a:moveTo>
                  <a:lnTo>
                    <a:pt x="0" y="27940"/>
                  </a:lnTo>
                  <a:lnTo>
                    <a:pt x="0" y="40639"/>
                  </a:lnTo>
                  <a:lnTo>
                    <a:pt x="26669" y="40639"/>
                  </a:lnTo>
                  <a:lnTo>
                    <a:pt x="26669" y="27940"/>
                  </a:lnTo>
                  <a:close/>
                </a:path>
                <a:path w="26670" h="274320">
                  <a:moveTo>
                    <a:pt x="26669" y="40640"/>
                  </a:moveTo>
                  <a:lnTo>
                    <a:pt x="0" y="40640"/>
                  </a:lnTo>
                  <a:lnTo>
                    <a:pt x="0" y="46989"/>
                  </a:lnTo>
                  <a:lnTo>
                    <a:pt x="26669" y="46989"/>
                  </a:lnTo>
                  <a:lnTo>
                    <a:pt x="26669" y="40640"/>
                  </a:lnTo>
                  <a:close/>
                </a:path>
                <a:path w="26670" h="274320">
                  <a:moveTo>
                    <a:pt x="26669" y="46990"/>
                  </a:moveTo>
                  <a:lnTo>
                    <a:pt x="0" y="46990"/>
                  </a:lnTo>
                  <a:lnTo>
                    <a:pt x="0" y="53339"/>
                  </a:lnTo>
                  <a:lnTo>
                    <a:pt x="26669" y="53339"/>
                  </a:lnTo>
                  <a:lnTo>
                    <a:pt x="26669" y="46990"/>
                  </a:lnTo>
                  <a:close/>
                </a:path>
                <a:path w="26670" h="274320">
                  <a:moveTo>
                    <a:pt x="26669" y="53340"/>
                  </a:moveTo>
                  <a:lnTo>
                    <a:pt x="0" y="53340"/>
                  </a:lnTo>
                  <a:lnTo>
                    <a:pt x="0" y="59689"/>
                  </a:lnTo>
                  <a:lnTo>
                    <a:pt x="26669" y="59689"/>
                  </a:lnTo>
                  <a:lnTo>
                    <a:pt x="26669" y="53340"/>
                  </a:lnTo>
                  <a:close/>
                </a:path>
                <a:path w="26670" h="274320">
                  <a:moveTo>
                    <a:pt x="26669" y="59690"/>
                  </a:moveTo>
                  <a:lnTo>
                    <a:pt x="0" y="59690"/>
                  </a:lnTo>
                  <a:lnTo>
                    <a:pt x="0" y="66039"/>
                  </a:lnTo>
                  <a:lnTo>
                    <a:pt x="26669" y="66039"/>
                  </a:lnTo>
                  <a:lnTo>
                    <a:pt x="26669" y="59690"/>
                  </a:lnTo>
                  <a:close/>
                </a:path>
                <a:path w="26670" h="274320">
                  <a:moveTo>
                    <a:pt x="26669" y="66040"/>
                  </a:moveTo>
                  <a:lnTo>
                    <a:pt x="0" y="66040"/>
                  </a:lnTo>
                  <a:lnTo>
                    <a:pt x="0" y="72389"/>
                  </a:lnTo>
                  <a:lnTo>
                    <a:pt x="26669" y="72389"/>
                  </a:lnTo>
                  <a:lnTo>
                    <a:pt x="26669" y="66040"/>
                  </a:lnTo>
                  <a:close/>
                </a:path>
                <a:path w="26670" h="274320">
                  <a:moveTo>
                    <a:pt x="26669" y="72390"/>
                  </a:moveTo>
                  <a:lnTo>
                    <a:pt x="0" y="72390"/>
                  </a:lnTo>
                  <a:lnTo>
                    <a:pt x="0" y="78739"/>
                  </a:lnTo>
                  <a:lnTo>
                    <a:pt x="26669" y="78739"/>
                  </a:lnTo>
                  <a:lnTo>
                    <a:pt x="26669" y="72390"/>
                  </a:lnTo>
                  <a:close/>
                </a:path>
                <a:path w="26670" h="274320">
                  <a:moveTo>
                    <a:pt x="26669" y="78740"/>
                  </a:moveTo>
                  <a:lnTo>
                    <a:pt x="0" y="78740"/>
                  </a:lnTo>
                  <a:lnTo>
                    <a:pt x="0" y="85089"/>
                  </a:lnTo>
                  <a:lnTo>
                    <a:pt x="26669" y="85089"/>
                  </a:lnTo>
                  <a:lnTo>
                    <a:pt x="26669" y="78740"/>
                  </a:lnTo>
                  <a:close/>
                </a:path>
                <a:path w="26670" h="274320">
                  <a:moveTo>
                    <a:pt x="26669" y="85090"/>
                  </a:moveTo>
                  <a:lnTo>
                    <a:pt x="0" y="85090"/>
                  </a:lnTo>
                  <a:lnTo>
                    <a:pt x="0" y="91439"/>
                  </a:lnTo>
                  <a:lnTo>
                    <a:pt x="26669" y="91439"/>
                  </a:lnTo>
                  <a:lnTo>
                    <a:pt x="26669" y="85090"/>
                  </a:lnTo>
                  <a:close/>
                </a:path>
                <a:path w="26670" h="274320">
                  <a:moveTo>
                    <a:pt x="26669" y="91440"/>
                  </a:moveTo>
                  <a:lnTo>
                    <a:pt x="0" y="91440"/>
                  </a:lnTo>
                  <a:lnTo>
                    <a:pt x="0" y="97789"/>
                  </a:lnTo>
                  <a:lnTo>
                    <a:pt x="26669" y="97789"/>
                  </a:lnTo>
                  <a:lnTo>
                    <a:pt x="26669" y="91440"/>
                  </a:lnTo>
                  <a:close/>
                </a:path>
                <a:path w="26670" h="274320">
                  <a:moveTo>
                    <a:pt x="26669" y="97790"/>
                  </a:moveTo>
                  <a:lnTo>
                    <a:pt x="0" y="97790"/>
                  </a:lnTo>
                  <a:lnTo>
                    <a:pt x="0" y="110489"/>
                  </a:lnTo>
                  <a:lnTo>
                    <a:pt x="26669" y="110489"/>
                  </a:lnTo>
                  <a:lnTo>
                    <a:pt x="26669" y="97790"/>
                  </a:lnTo>
                  <a:close/>
                </a:path>
                <a:path w="26670" h="274320">
                  <a:moveTo>
                    <a:pt x="26669" y="110490"/>
                  </a:moveTo>
                  <a:lnTo>
                    <a:pt x="0" y="110490"/>
                  </a:lnTo>
                  <a:lnTo>
                    <a:pt x="0" y="116839"/>
                  </a:lnTo>
                  <a:lnTo>
                    <a:pt x="26669" y="116839"/>
                  </a:lnTo>
                  <a:lnTo>
                    <a:pt x="26669" y="110490"/>
                  </a:lnTo>
                  <a:close/>
                </a:path>
                <a:path w="26670" h="274320">
                  <a:moveTo>
                    <a:pt x="26669" y="116840"/>
                  </a:moveTo>
                  <a:lnTo>
                    <a:pt x="0" y="116840"/>
                  </a:lnTo>
                  <a:lnTo>
                    <a:pt x="0" y="123189"/>
                  </a:lnTo>
                  <a:lnTo>
                    <a:pt x="26669" y="123189"/>
                  </a:lnTo>
                  <a:lnTo>
                    <a:pt x="26669" y="116840"/>
                  </a:lnTo>
                  <a:close/>
                </a:path>
                <a:path w="26670" h="274320">
                  <a:moveTo>
                    <a:pt x="26669" y="123190"/>
                  </a:moveTo>
                  <a:lnTo>
                    <a:pt x="0" y="123190"/>
                  </a:lnTo>
                  <a:lnTo>
                    <a:pt x="0" y="129539"/>
                  </a:lnTo>
                  <a:lnTo>
                    <a:pt x="26669" y="129539"/>
                  </a:lnTo>
                  <a:lnTo>
                    <a:pt x="26669" y="123190"/>
                  </a:lnTo>
                  <a:close/>
                </a:path>
                <a:path w="26670" h="274320">
                  <a:moveTo>
                    <a:pt x="26669" y="129540"/>
                  </a:moveTo>
                  <a:lnTo>
                    <a:pt x="0" y="129540"/>
                  </a:lnTo>
                  <a:lnTo>
                    <a:pt x="0" y="135889"/>
                  </a:lnTo>
                  <a:lnTo>
                    <a:pt x="26669" y="135889"/>
                  </a:lnTo>
                  <a:lnTo>
                    <a:pt x="26669" y="129540"/>
                  </a:lnTo>
                  <a:close/>
                </a:path>
                <a:path w="26670" h="274320">
                  <a:moveTo>
                    <a:pt x="26669" y="135890"/>
                  </a:moveTo>
                  <a:lnTo>
                    <a:pt x="0" y="135890"/>
                  </a:lnTo>
                  <a:lnTo>
                    <a:pt x="0" y="142239"/>
                  </a:lnTo>
                  <a:lnTo>
                    <a:pt x="26669" y="142239"/>
                  </a:lnTo>
                  <a:lnTo>
                    <a:pt x="26669" y="135890"/>
                  </a:lnTo>
                  <a:close/>
                </a:path>
                <a:path w="26670" h="274320">
                  <a:moveTo>
                    <a:pt x="26669" y="142240"/>
                  </a:moveTo>
                  <a:lnTo>
                    <a:pt x="0" y="142240"/>
                  </a:lnTo>
                  <a:lnTo>
                    <a:pt x="0" y="148589"/>
                  </a:lnTo>
                  <a:lnTo>
                    <a:pt x="26669" y="148589"/>
                  </a:lnTo>
                  <a:lnTo>
                    <a:pt x="26669" y="142240"/>
                  </a:lnTo>
                  <a:close/>
                </a:path>
                <a:path w="26670" h="274320">
                  <a:moveTo>
                    <a:pt x="26669" y="148590"/>
                  </a:moveTo>
                  <a:lnTo>
                    <a:pt x="0" y="148590"/>
                  </a:lnTo>
                  <a:lnTo>
                    <a:pt x="0" y="154939"/>
                  </a:lnTo>
                  <a:lnTo>
                    <a:pt x="26669" y="154939"/>
                  </a:lnTo>
                  <a:lnTo>
                    <a:pt x="26669" y="148590"/>
                  </a:lnTo>
                  <a:close/>
                </a:path>
                <a:path w="26670" h="274320">
                  <a:moveTo>
                    <a:pt x="26669" y="154940"/>
                  </a:moveTo>
                  <a:lnTo>
                    <a:pt x="0" y="154940"/>
                  </a:lnTo>
                  <a:lnTo>
                    <a:pt x="0" y="161289"/>
                  </a:lnTo>
                  <a:lnTo>
                    <a:pt x="26669" y="161289"/>
                  </a:lnTo>
                  <a:lnTo>
                    <a:pt x="26669" y="154940"/>
                  </a:lnTo>
                  <a:close/>
                </a:path>
                <a:path w="26670" h="274320">
                  <a:moveTo>
                    <a:pt x="26669" y="161290"/>
                  </a:moveTo>
                  <a:lnTo>
                    <a:pt x="0" y="161290"/>
                  </a:lnTo>
                  <a:lnTo>
                    <a:pt x="0" y="167639"/>
                  </a:lnTo>
                  <a:lnTo>
                    <a:pt x="26669" y="167639"/>
                  </a:lnTo>
                  <a:lnTo>
                    <a:pt x="26669" y="161290"/>
                  </a:lnTo>
                  <a:close/>
                </a:path>
                <a:path w="26670" h="274320">
                  <a:moveTo>
                    <a:pt x="26669" y="167640"/>
                  </a:moveTo>
                  <a:lnTo>
                    <a:pt x="0" y="167640"/>
                  </a:lnTo>
                  <a:lnTo>
                    <a:pt x="0" y="173989"/>
                  </a:lnTo>
                  <a:lnTo>
                    <a:pt x="26669" y="173989"/>
                  </a:lnTo>
                  <a:lnTo>
                    <a:pt x="26669" y="167640"/>
                  </a:lnTo>
                  <a:close/>
                </a:path>
                <a:path w="26670" h="274320">
                  <a:moveTo>
                    <a:pt x="26669" y="173990"/>
                  </a:moveTo>
                  <a:lnTo>
                    <a:pt x="0" y="173990"/>
                  </a:lnTo>
                  <a:lnTo>
                    <a:pt x="0" y="186689"/>
                  </a:lnTo>
                  <a:lnTo>
                    <a:pt x="26669" y="186689"/>
                  </a:lnTo>
                  <a:lnTo>
                    <a:pt x="26669" y="173990"/>
                  </a:lnTo>
                  <a:close/>
                </a:path>
                <a:path w="26670" h="274320">
                  <a:moveTo>
                    <a:pt x="26669" y="186690"/>
                  </a:moveTo>
                  <a:lnTo>
                    <a:pt x="0" y="186690"/>
                  </a:lnTo>
                  <a:lnTo>
                    <a:pt x="0" y="193039"/>
                  </a:lnTo>
                  <a:lnTo>
                    <a:pt x="26669" y="193039"/>
                  </a:lnTo>
                  <a:lnTo>
                    <a:pt x="26669" y="186690"/>
                  </a:lnTo>
                  <a:close/>
                </a:path>
                <a:path w="26670" h="274320">
                  <a:moveTo>
                    <a:pt x="26669" y="193040"/>
                  </a:moveTo>
                  <a:lnTo>
                    <a:pt x="0" y="193040"/>
                  </a:lnTo>
                  <a:lnTo>
                    <a:pt x="0" y="199389"/>
                  </a:lnTo>
                  <a:lnTo>
                    <a:pt x="26669" y="199389"/>
                  </a:lnTo>
                  <a:lnTo>
                    <a:pt x="26669" y="193040"/>
                  </a:lnTo>
                  <a:close/>
                </a:path>
                <a:path w="26670" h="274320">
                  <a:moveTo>
                    <a:pt x="26669" y="199390"/>
                  </a:moveTo>
                  <a:lnTo>
                    <a:pt x="0" y="199390"/>
                  </a:lnTo>
                  <a:lnTo>
                    <a:pt x="0" y="205739"/>
                  </a:lnTo>
                  <a:lnTo>
                    <a:pt x="26669" y="205739"/>
                  </a:lnTo>
                  <a:lnTo>
                    <a:pt x="26669" y="199390"/>
                  </a:lnTo>
                  <a:close/>
                </a:path>
                <a:path w="26670" h="274320">
                  <a:moveTo>
                    <a:pt x="26669" y="205740"/>
                  </a:moveTo>
                  <a:lnTo>
                    <a:pt x="0" y="205740"/>
                  </a:lnTo>
                  <a:lnTo>
                    <a:pt x="0" y="212089"/>
                  </a:lnTo>
                  <a:lnTo>
                    <a:pt x="26669" y="212089"/>
                  </a:lnTo>
                  <a:lnTo>
                    <a:pt x="26669" y="205740"/>
                  </a:lnTo>
                  <a:close/>
                </a:path>
                <a:path w="26670" h="274320">
                  <a:moveTo>
                    <a:pt x="26669" y="212090"/>
                  </a:moveTo>
                  <a:lnTo>
                    <a:pt x="0" y="212090"/>
                  </a:lnTo>
                  <a:lnTo>
                    <a:pt x="0" y="231139"/>
                  </a:lnTo>
                  <a:lnTo>
                    <a:pt x="26669" y="231139"/>
                  </a:lnTo>
                  <a:lnTo>
                    <a:pt x="26669" y="212090"/>
                  </a:lnTo>
                  <a:close/>
                </a:path>
                <a:path w="26670" h="274320">
                  <a:moveTo>
                    <a:pt x="26669" y="231140"/>
                  </a:moveTo>
                  <a:lnTo>
                    <a:pt x="0" y="231140"/>
                  </a:lnTo>
                  <a:lnTo>
                    <a:pt x="0" y="237489"/>
                  </a:lnTo>
                  <a:lnTo>
                    <a:pt x="26669" y="237489"/>
                  </a:lnTo>
                  <a:lnTo>
                    <a:pt x="26669" y="231140"/>
                  </a:lnTo>
                  <a:close/>
                </a:path>
                <a:path w="26670" h="274320">
                  <a:moveTo>
                    <a:pt x="26669" y="237490"/>
                  </a:moveTo>
                  <a:lnTo>
                    <a:pt x="0" y="237490"/>
                  </a:lnTo>
                  <a:lnTo>
                    <a:pt x="0" y="250189"/>
                  </a:lnTo>
                  <a:lnTo>
                    <a:pt x="26669" y="250189"/>
                  </a:lnTo>
                  <a:lnTo>
                    <a:pt x="26669" y="237490"/>
                  </a:lnTo>
                  <a:close/>
                </a:path>
                <a:path w="26670" h="274320">
                  <a:moveTo>
                    <a:pt x="26669" y="250190"/>
                  </a:moveTo>
                  <a:lnTo>
                    <a:pt x="0" y="250190"/>
                  </a:lnTo>
                  <a:lnTo>
                    <a:pt x="0" y="251460"/>
                  </a:lnTo>
                  <a:lnTo>
                    <a:pt x="1269" y="251460"/>
                  </a:lnTo>
                  <a:lnTo>
                    <a:pt x="1269" y="252730"/>
                  </a:lnTo>
                  <a:lnTo>
                    <a:pt x="2540" y="252730"/>
                  </a:lnTo>
                  <a:lnTo>
                    <a:pt x="2540" y="254000"/>
                  </a:lnTo>
                  <a:lnTo>
                    <a:pt x="3810" y="254000"/>
                  </a:lnTo>
                  <a:lnTo>
                    <a:pt x="3810" y="255269"/>
                  </a:lnTo>
                  <a:lnTo>
                    <a:pt x="5080" y="255269"/>
                  </a:lnTo>
                  <a:lnTo>
                    <a:pt x="5080" y="256539"/>
                  </a:lnTo>
                  <a:lnTo>
                    <a:pt x="26669" y="256539"/>
                  </a:lnTo>
                  <a:lnTo>
                    <a:pt x="26669" y="250190"/>
                  </a:lnTo>
                  <a:close/>
                </a:path>
                <a:path w="26670" h="274320">
                  <a:moveTo>
                    <a:pt x="26669" y="256540"/>
                  </a:moveTo>
                  <a:lnTo>
                    <a:pt x="6350" y="256540"/>
                  </a:lnTo>
                  <a:lnTo>
                    <a:pt x="6350" y="257810"/>
                  </a:lnTo>
                  <a:lnTo>
                    <a:pt x="7619" y="257810"/>
                  </a:lnTo>
                  <a:lnTo>
                    <a:pt x="7619" y="259080"/>
                  </a:lnTo>
                  <a:lnTo>
                    <a:pt x="8890" y="259080"/>
                  </a:lnTo>
                  <a:lnTo>
                    <a:pt x="8890" y="260350"/>
                  </a:lnTo>
                  <a:lnTo>
                    <a:pt x="10159" y="260350"/>
                  </a:lnTo>
                  <a:lnTo>
                    <a:pt x="10159" y="261619"/>
                  </a:lnTo>
                  <a:lnTo>
                    <a:pt x="11430" y="261619"/>
                  </a:lnTo>
                  <a:lnTo>
                    <a:pt x="11430" y="262889"/>
                  </a:lnTo>
                  <a:lnTo>
                    <a:pt x="26669" y="262889"/>
                  </a:lnTo>
                  <a:lnTo>
                    <a:pt x="26669" y="256540"/>
                  </a:lnTo>
                  <a:close/>
                </a:path>
                <a:path w="26670" h="274320">
                  <a:moveTo>
                    <a:pt x="26669" y="262890"/>
                  </a:moveTo>
                  <a:lnTo>
                    <a:pt x="13969" y="262890"/>
                  </a:lnTo>
                  <a:lnTo>
                    <a:pt x="13969" y="264160"/>
                  </a:lnTo>
                  <a:lnTo>
                    <a:pt x="15240" y="264160"/>
                  </a:lnTo>
                  <a:lnTo>
                    <a:pt x="15240" y="265430"/>
                  </a:lnTo>
                  <a:lnTo>
                    <a:pt x="16509" y="265430"/>
                  </a:lnTo>
                  <a:lnTo>
                    <a:pt x="16509" y="266700"/>
                  </a:lnTo>
                  <a:lnTo>
                    <a:pt x="17780" y="266700"/>
                  </a:lnTo>
                  <a:lnTo>
                    <a:pt x="17780" y="267969"/>
                  </a:lnTo>
                  <a:lnTo>
                    <a:pt x="19050" y="267969"/>
                  </a:lnTo>
                  <a:lnTo>
                    <a:pt x="19050" y="269239"/>
                  </a:lnTo>
                  <a:lnTo>
                    <a:pt x="26669" y="269239"/>
                  </a:lnTo>
                  <a:lnTo>
                    <a:pt x="26669" y="262890"/>
                  </a:lnTo>
                  <a:close/>
                </a:path>
                <a:path w="26670" h="274320">
                  <a:moveTo>
                    <a:pt x="26669" y="269240"/>
                  </a:moveTo>
                  <a:lnTo>
                    <a:pt x="20319" y="269240"/>
                  </a:lnTo>
                  <a:lnTo>
                    <a:pt x="20319" y="270510"/>
                  </a:lnTo>
                  <a:lnTo>
                    <a:pt x="21590" y="270510"/>
                  </a:lnTo>
                  <a:lnTo>
                    <a:pt x="21590" y="271780"/>
                  </a:lnTo>
                  <a:lnTo>
                    <a:pt x="22859" y="271780"/>
                  </a:lnTo>
                  <a:lnTo>
                    <a:pt x="22859" y="273050"/>
                  </a:lnTo>
                  <a:lnTo>
                    <a:pt x="24130" y="273050"/>
                  </a:lnTo>
                  <a:lnTo>
                    <a:pt x="24130" y="274319"/>
                  </a:lnTo>
                  <a:lnTo>
                    <a:pt x="26669" y="274319"/>
                  </a:lnTo>
                  <a:lnTo>
                    <a:pt x="26669" y="269240"/>
                  </a:lnTo>
                  <a:close/>
                </a:path>
              </a:pathLst>
            </a:custGeom>
            <a:solidFill>
              <a:srgbClr val="A5B6EB"/>
            </a:solidFill>
          </p:spPr>
          <p:txBody>
            <a:bodyPr wrap="square" lIns="0" tIns="0" rIns="0" bIns="0" rtlCol="0"/>
            <a:lstStyle/>
            <a:p>
              <a:endParaRPr/>
            </a:p>
          </p:txBody>
        </p:sp>
        <p:sp>
          <p:nvSpPr>
            <p:cNvPr id="682" name="object 682"/>
            <p:cNvSpPr/>
            <p:nvPr/>
          </p:nvSpPr>
          <p:spPr>
            <a:xfrm>
              <a:off x="172719" y="4452620"/>
              <a:ext cx="25400" cy="256540"/>
            </a:xfrm>
            <a:custGeom>
              <a:avLst/>
              <a:gdLst/>
              <a:ahLst/>
              <a:cxnLst/>
              <a:rect l="l" t="t" r="r" b="b"/>
              <a:pathLst>
                <a:path w="25400" h="256539">
                  <a:moveTo>
                    <a:pt x="3810" y="0"/>
                  </a:moveTo>
                  <a:lnTo>
                    <a:pt x="0" y="0"/>
                  </a:lnTo>
                  <a:lnTo>
                    <a:pt x="0" y="1269"/>
                  </a:lnTo>
                  <a:lnTo>
                    <a:pt x="3810" y="1269"/>
                  </a:lnTo>
                  <a:lnTo>
                    <a:pt x="3810" y="0"/>
                  </a:lnTo>
                  <a:close/>
                </a:path>
                <a:path w="25400" h="256539">
                  <a:moveTo>
                    <a:pt x="10160" y="1269"/>
                  </a:moveTo>
                  <a:lnTo>
                    <a:pt x="0" y="1269"/>
                  </a:lnTo>
                  <a:lnTo>
                    <a:pt x="0" y="7619"/>
                  </a:lnTo>
                  <a:lnTo>
                    <a:pt x="25400" y="7619"/>
                  </a:lnTo>
                  <a:lnTo>
                    <a:pt x="25400" y="3809"/>
                  </a:lnTo>
                  <a:lnTo>
                    <a:pt x="17780" y="3809"/>
                  </a:lnTo>
                  <a:lnTo>
                    <a:pt x="17780" y="2539"/>
                  </a:lnTo>
                  <a:lnTo>
                    <a:pt x="10160" y="2539"/>
                  </a:lnTo>
                  <a:lnTo>
                    <a:pt x="10160" y="1269"/>
                  </a:lnTo>
                  <a:close/>
                </a:path>
                <a:path w="25400" h="256539">
                  <a:moveTo>
                    <a:pt x="25400" y="7620"/>
                  </a:moveTo>
                  <a:lnTo>
                    <a:pt x="0" y="7620"/>
                  </a:lnTo>
                  <a:lnTo>
                    <a:pt x="0" y="13969"/>
                  </a:lnTo>
                  <a:lnTo>
                    <a:pt x="25400" y="13969"/>
                  </a:lnTo>
                  <a:lnTo>
                    <a:pt x="25400" y="7620"/>
                  </a:lnTo>
                  <a:close/>
                </a:path>
                <a:path w="25400" h="256539">
                  <a:moveTo>
                    <a:pt x="25400" y="13969"/>
                  </a:moveTo>
                  <a:lnTo>
                    <a:pt x="0" y="13969"/>
                  </a:lnTo>
                  <a:lnTo>
                    <a:pt x="0" y="20319"/>
                  </a:lnTo>
                  <a:lnTo>
                    <a:pt x="25400" y="20319"/>
                  </a:lnTo>
                  <a:lnTo>
                    <a:pt x="25400" y="13969"/>
                  </a:lnTo>
                  <a:close/>
                </a:path>
                <a:path w="25400" h="256539">
                  <a:moveTo>
                    <a:pt x="25400" y="20320"/>
                  </a:moveTo>
                  <a:lnTo>
                    <a:pt x="0" y="20320"/>
                  </a:lnTo>
                  <a:lnTo>
                    <a:pt x="0" y="26669"/>
                  </a:lnTo>
                  <a:lnTo>
                    <a:pt x="25400" y="26669"/>
                  </a:lnTo>
                  <a:lnTo>
                    <a:pt x="25400" y="20320"/>
                  </a:lnTo>
                  <a:close/>
                </a:path>
                <a:path w="25400" h="256539">
                  <a:moveTo>
                    <a:pt x="25400" y="26669"/>
                  </a:moveTo>
                  <a:lnTo>
                    <a:pt x="0" y="26669"/>
                  </a:lnTo>
                  <a:lnTo>
                    <a:pt x="0" y="33019"/>
                  </a:lnTo>
                  <a:lnTo>
                    <a:pt x="25400" y="33019"/>
                  </a:lnTo>
                  <a:lnTo>
                    <a:pt x="25400" y="26669"/>
                  </a:lnTo>
                  <a:close/>
                </a:path>
                <a:path w="25400" h="256539">
                  <a:moveTo>
                    <a:pt x="25400" y="33020"/>
                  </a:moveTo>
                  <a:lnTo>
                    <a:pt x="0" y="33020"/>
                  </a:lnTo>
                  <a:lnTo>
                    <a:pt x="0" y="45719"/>
                  </a:lnTo>
                  <a:lnTo>
                    <a:pt x="25400" y="45719"/>
                  </a:lnTo>
                  <a:lnTo>
                    <a:pt x="25400" y="33020"/>
                  </a:lnTo>
                  <a:close/>
                </a:path>
                <a:path w="25400" h="256539">
                  <a:moveTo>
                    <a:pt x="25400" y="45719"/>
                  </a:moveTo>
                  <a:lnTo>
                    <a:pt x="0" y="45719"/>
                  </a:lnTo>
                  <a:lnTo>
                    <a:pt x="0" y="52069"/>
                  </a:lnTo>
                  <a:lnTo>
                    <a:pt x="25400" y="52069"/>
                  </a:lnTo>
                  <a:lnTo>
                    <a:pt x="25400" y="45719"/>
                  </a:lnTo>
                  <a:close/>
                </a:path>
                <a:path w="25400" h="256539">
                  <a:moveTo>
                    <a:pt x="25400" y="52069"/>
                  </a:moveTo>
                  <a:lnTo>
                    <a:pt x="0" y="52069"/>
                  </a:lnTo>
                  <a:lnTo>
                    <a:pt x="0" y="58419"/>
                  </a:lnTo>
                  <a:lnTo>
                    <a:pt x="25400" y="58419"/>
                  </a:lnTo>
                  <a:lnTo>
                    <a:pt x="25400" y="52069"/>
                  </a:lnTo>
                  <a:close/>
                </a:path>
                <a:path w="25400" h="256539">
                  <a:moveTo>
                    <a:pt x="25400" y="58419"/>
                  </a:moveTo>
                  <a:lnTo>
                    <a:pt x="0" y="58419"/>
                  </a:lnTo>
                  <a:lnTo>
                    <a:pt x="0" y="64769"/>
                  </a:lnTo>
                  <a:lnTo>
                    <a:pt x="25400" y="64769"/>
                  </a:lnTo>
                  <a:lnTo>
                    <a:pt x="25400" y="58419"/>
                  </a:lnTo>
                  <a:close/>
                </a:path>
                <a:path w="25400" h="256539">
                  <a:moveTo>
                    <a:pt x="25400" y="64769"/>
                  </a:moveTo>
                  <a:lnTo>
                    <a:pt x="0" y="64769"/>
                  </a:lnTo>
                  <a:lnTo>
                    <a:pt x="0" y="71119"/>
                  </a:lnTo>
                  <a:lnTo>
                    <a:pt x="25400" y="71119"/>
                  </a:lnTo>
                  <a:lnTo>
                    <a:pt x="25400" y="64769"/>
                  </a:lnTo>
                  <a:close/>
                </a:path>
                <a:path w="25400" h="256539">
                  <a:moveTo>
                    <a:pt x="25400" y="71119"/>
                  </a:moveTo>
                  <a:lnTo>
                    <a:pt x="0" y="71119"/>
                  </a:lnTo>
                  <a:lnTo>
                    <a:pt x="0" y="77469"/>
                  </a:lnTo>
                  <a:lnTo>
                    <a:pt x="25400" y="77469"/>
                  </a:lnTo>
                  <a:lnTo>
                    <a:pt x="25400" y="71119"/>
                  </a:lnTo>
                  <a:close/>
                </a:path>
                <a:path w="25400" h="256539">
                  <a:moveTo>
                    <a:pt x="25400" y="77469"/>
                  </a:moveTo>
                  <a:lnTo>
                    <a:pt x="0" y="77469"/>
                  </a:lnTo>
                  <a:lnTo>
                    <a:pt x="0" y="83819"/>
                  </a:lnTo>
                  <a:lnTo>
                    <a:pt x="25400" y="83819"/>
                  </a:lnTo>
                  <a:lnTo>
                    <a:pt x="25400" y="77469"/>
                  </a:lnTo>
                  <a:close/>
                </a:path>
                <a:path w="25400" h="256539">
                  <a:moveTo>
                    <a:pt x="25400" y="83819"/>
                  </a:moveTo>
                  <a:lnTo>
                    <a:pt x="0" y="83819"/>
                  </a:lnTo>
                  <a:lnTo>
                    <a:pt x="0" y="90169"/>
                  </a:lnTo>
                  <a:lnTo>
                    <a:pt x="25400" y="90169"/>
                  </a:lnTo>
                  <a:lnTo>
                    <a:pt x="25400" y="83819"/>
                  </a:lnTo>
                  <a:close/>
                </a:path>
                <a:path w="25400" h="256539">
                  <a:moveTo>
                    <a:pt x="25400" y="90169"/>
                  </a:moveTo>
                  <a:lnTo>
                    <a:pt x="0" y="90169"/>
                  </a:lnTo>
                  <a:lnTo>
                    <a:pt x="0" y="96519"/>
                  </a:lnTo>
                  <a:lnTo>
                    <a:pt x="25400" y="96519"/>
                  </a:lnTo>
                  <a:lnTo>
                    <a:pt x="25400" y="90169"/>
                  </a:lnTo>
                  <a:close/>
                </a:path>
                <a:path w="25400" h="256539">
                  <a:moveTo>
                    <a:pt x="25400" y="96519"/>
                  </a:moveTo>
                  <a:lnTo>
                    <a:pt x="0" y="96519"/>
                  </a:lnTo>
                  <a:lnTo>
                    <a:pt x="0" y="102869"/>
                  </a:lnTo>
                  <a:lnTo>
                    <a:pt x="25400" y="102869"/>
                  </a:lnTo>
                  <a:lnTo>
                    <a:pt x="25400" y="96519"/>
                  </a:lnTo>
                  <a:close/>
                </a:path>
                <a:path w="25400" h="256539">
                  <a:moveTo>
                    <a:pt x="25400" y="102869"/>
                  </a:moveTo>
                  <a:lnTo>
                    <a:pt x="0" y="102869"/>
                  </a:lnTo>
                  <a:lnTo>
                    <a:pt x="0" y="115569"/>
                  </a:lnTo>
                  <a:lnTo>
                    <a:pt x="25400" y="115569"/>
                  </a:lnTo>
                  <a:lnTo>
                    <a:pt x="25400" y="102869"/>
                  </a:lnTo>
                  <a:close/>
                </a:path>
                <a:path w="25400" h="256539">
                  <a:moveTo>
                    <a:pt x="25400" y="115570"/>
                  </a:moveTo>
                  <a:lnTo>
                    <a:pt x="0" y="115570"/>
                  </a:lnTo>
                  <a:lnTo>
                    <a:pt x="0" y="121919"/>
                  </a:lnTo>
                  <a:lnTo>
                    <a:pt x="25400" y="121919"/>
                  </a:lnTo>
                  <a:lnTo>
                    <a:pt x="25400" y="115570"/>
                  </a:lnTo>
                  <a:close/>
                </a:path>
                <a:path w="25400" h="256539">
                  <a:moveTo>
                    <a:pt x="25400" y="121919"/>
                  </a:moveTo>
                  <a:lnTo>
                    <a:pt x="0" y="121919"/>
                  </a:lnTo>
                  <a:lnTo>
                    <a:pt x="0" y="128269"/>
                  </a:lnTo>
                  <a:lnTo>
                    <a:pt x="25400" y="128269"/>
                  </a:lnTo>
                  <a:lnTo>
                    <a:pt x="25400" y="121919"/>
                  </a:lnTo>
                  <a:close/>
                </a:path>
                <a:path w="25400" h="256539">
                  <a:moveTo>
                    <a:pt x="25400" y="128269"/>
                  </a:moveTo>
                  <a:lnTo>
                    <a:pt x="0" y="128269"/>
                  </a:lnTo>
                  <a:lnTo>
                    <a:pt x="0" y="134619"/>
                  </a:lnTo>
                  <a:lnTo>
                    <a:pt x="25400" y="134619"/>
                  </a:lnTo>
                  <a:lnTo>
                    <a:pt x="25400" y="128269"/>
                  </a:lnTo>
                  <a:close/>
                </a:path>
                <a:path w="25400" h="256539">
                  <a:moveTo>
                    <a:pt x="25400" y="134619"/>
                  </a:moveTo>
                  <a:lnTo>
                    <a:pt x="0" y="134619"/>
                  </a:lnTo>
                  <a:lnTo>
                    <a:pt x="0" y="140969"/>
                  </a:lnTo>
                  <a:lnTo>
                    <a:pt x="25400" y="140969"/>
                  </a:lnTo>
                  <a:lnTo>
                    <a:pt x="25400" y="134619"/>
                  </a:lnTo>
                  <a:close/>
                </a:path>
                <a:path w="25400" h="256539">
                  <a:moveTo>
                    <a:pt x="25400" y="140969"/>
                  </a:moveTo>
                  <a:lnTo>
                    <a:pt x="0" y="140969"/>
                  </a:lnTo>
                  <a:lnTo>
                    <a:pt x="0" y="147319"/>
                  </a:lnTo>
                  <a:lnTo>
                    <a:pt x="25400" y="147319"/>
                  </a:lnTo>
                  <a:lnTo>
                    <a:pt x="25400" y="140969"/>
                  </a:lnTo>
                  <a:close/>
                </a:path>
                <a:path w="25400" h="256539">
                  <a:moveTo>
                    <a:pt x="25400" y="147319"/>
                  </a:moveTo>
                  <a:lnTo>
                    <a:pt x="0" y="147319"/>
                  </a:lnTo>
                  <a:lnTo>
                    <a:pt x="0" y="153669"/>
                  </a:lnTo>
                  <a:lnTo>
                    <a:pt x="25400" y="153669"/>
                  </a:lnTo>
                  <a:lnTo>
                    <a:pt x="25400" y="147319"/>
                  </a:lnTo>
                  <a:close/>
                </a:path>
                <a:path w="25400" h="256539">
                  <a:moveTo>
                    <a:pt x="25400" y="153669"/>
                  </a:moveTo>
                  <a:lnTo>
                    <a:pt x="0" y="153669"/>
                  </a:lnTo>
                  <a:lnTo>
                    <a:pt x="0" y="160019"/>
                  </a:lnTo>
                  <a:lnTo>
                    <a:pt x="25400" y="160019"/>
                  </a:lnTo>
                  <a:lnTo>
                    <a:pt x="25400" y="153669"/>
                  </a:lnTo>
                  <a:close/>
                </a:path>
                <a:path w="25400" h="256539">
                  <a:moveTo>
                    <a:pt x="25400" y="160019"/>
                  </a:moveTo>
                  <a:lnTo>
                    <a:pt x="0" y="160019"/>
                  </a:lnTo>
                  <a:lnTo>
                    <a:pt x="0" y="166369"/>
                  </a:lnTo>
                  <a:lnTo>
                    <a:pt x="25400" y="166369"/>
                  </a:lnTo>
                  <a:lnTo>
                    <a:pt x="25400" y="160019"/>
                  </a:lnTo>
                  <a:close/>
                </a:path>
                <a:path w="25400" h="256539">
                  <a:moveTo>
                    <a:pt x="25400" y="166369"/>
                  </a:moveTo>
                  <a:lnTo>
                    <a:pt x="0" y="166369"/>
                  </a:lnTo>
                  <a:lnTo>
                    <a:pt x="0" y="172719"/>
                  </a:lnTo>
                  <a:lnTo>
                    <a:pt x="25400" y="172719"/>
                  </a:lnTo>
                  <a:lnTo>
                    <a:pt x="25400" y="166369"/>
                  </a:lnTo>
                  <a:close/>
                </a:path>
                <a:path w="25400" h="256539">
                  <a:moveTo>
                    <a:pt x="25400" y="172719"/>
                  </a:moveTo>
                  <a:lnTo>
                    <a:pt x="0" y="172719"/>
                  </a:lnTo>
                  <a:lnTo>
                    <a:pt x="0" y="179069"/>
                  </a:lnTo>
                  <a:lnTo>
                    <a:pt x="25400" y="179069"/>
                  </a:lnTo>
                  <a:lnTo>
                    <a:pt x="25400" y="172719"/>
                  </a:lnTo>
                  <a:close/>
                </a:path>
                <a:path w="25400" h="256539">
                  <a:moveTo>
                    <a:pt x="25400" y="179069"/>
                  </a:moveTo>
                  <a:lnTo>
                    <a:pt x="0" y="179069"/>
                  </a:lnTo>
                  <a:lnTo>
                    <a:pt x="0" y="191769"/>
                  </a:lnTo>
                  <a:lnTo>
                    <a:pt x="25400" y="191769"/>
                  </a:lnTo>
                  <a:lnTo>
                    <a:pt x="25400" y="179069"/>
                  </a:lnTo>
                  <a:close/>
                </a:path>
                <a:path w="25400" h="256539">
                  <a:moveTo>
                    <a:pt x="25400" y="191769"/>
                  </a:moveTo>
                  <a:lnTo>
                    <a:pt x="0" y="191769"/>
                  </a:lnTo>
                  <a:lnTo>
                    <a:pt x="0" y="198119"/>
                  </a:lnTo>
                  <a:lnTo>
                    <a:pt x="25400" y="198119"/>
                  </a:lnTo>
                  <a:lnTo>
                    <a:pt x="25400" y="191769"/>
                  </a:lnTo>
                  <a:close/>
                </a:path>
                <a:path w="25400" h="256539">
                  <a:moveTo>
                    <a:pt x="25400" y="198119"/>
                  </a:moveTo>
                  <a:lnTo>
                    <a:pt x="0" y="198119"/>
                  </a:lnTo>
                  <a:lnTo>
                    <a:pt x="0" y="204469"/>
                  </a:lnTo>
                  <a:lnTo>
                    <a:pt x="25400" y="204469"/>
                  </a:lnTo>
                  <a:lnTo>
                    <a:pt x="25400" y="198119"/>
                  </a:lnTo>
                  <a:close/>
                </a:path>
                <a:path w="25400" h="256539">
                  <a:moveTo>
                    <a:pt x="25400" y="204469"/>
                  </a:moveTo>
                  <a:lnTo>
                    <a:pt x="0" y="204469"/>
                  </a:lnTo>
                  <a:lnTo>
                    <a:pt x="0" y="210819"/>
                  </a:lnTo>
                  <a:lnTo>
                    <a:pt x="25400" y="210819"/>
                  </a:lnTo>
                  <a:lnTo>
                    <a:pt x="25400" y="204469"/>
                  </a:lnTo>
                  <a:close/>
                </a:path>
                <a:path w="25400" h="256539">
                  <a:moveTo>
                    <a:pt x="25400" y="210819"/>
                  </a:moveTo>
                  <a:lnTo>
                    <a:pt x="0" y="210819"/>
                  </a:lnTo>
                  <a:lnTo>
                    <a:pt x="0" y="217169"/>
                  </a:lnTo>
                  <a:lnTo>
                    <a:pt x="25400" y="217169"/>
                  </a:lnTo>
                  <a:lnTo>
                    <a:pt x="25400" y="210819"/>
                  </a:lnTo>
                  <a:close/>
                </a:path>
                <a:path w="25400" h="256539">
                  <a:moveTo>
                    <a:pt x="25400" y="217169"/>
                  </a:moveTo>
                  <a:lnTo>
                    <a:pt x="0" y="217169"/>
                  </a:lnTo>
                  <a:lnTo>
                    <a:pt x="0" y="231139"/>
                  </a:lnTo>
                  <a:lnTo>
                    <a:pt x="1269" y="231139"/>
                  </a:lnTo>
                  <a:lnTo>
                    <a:pt x="1269" y="232409"/>
                  </a:lnTo>
                  <a:lnTo>
                    <a:pt x="2540" y="232409"/>
                  </a:lnTo>
                  <a:lnTo>
                    <a:pt x="2540" y="233679"/>
                  </a:lnTo>
                  <a:lnTo>
                    <a:pt x="3810" y="233679"/>
                  </a:lnTo>
                  <a:lnTo>
                    <a:pt x="3810" y="234949"/>
                  </a:lnTo>
                  <a:lnTo>
                    <a:pt x="5080" y="234949"/>
                  </a:lnTo>
                  <a:lnTo>
                    <a:pt x="5080" y="236219"/>
                  </a:lnTo>
                  <a:lnTo>
                    <a:pt x="25400" y="236219"/>
                  </a:lnTo>
                  <a:lnTo>
                    <a:pt x="25400" y="217169"/>
                  </a:lnTo>
                  <a:close/>
                </a:path>
                <a:path w="25400" h="256539">
                  <a:moveTo>
                    <a:pt x="25400" y="236219"/>
                  </a:moveTo>
                  <a:lnTo>
                    <a:pt x="6350" y="236219"/>
                  </a:lnTo>
                  <a:lnTo>
                    <a:pt x="6350" y="237489"/>
                  </a:lnTo>
                  <a:lnTo>
                    <a:pt x="7619" y="237489"/>
                  </a:lnTo>
                  <a:lnTo>
                    <a:pt x="7619" y="240029"/>
                  </a:lnTo>
                  <a:lnTo>
                    <a:pt x="8890" y="240029"/>
                  </a:lnTo>
                  <a:lnTo>
                    <a:pt x="8890" y="241299"/>
                  </a:lnTo>
                  <a:lnTo>
                    <a:pt x="10160" y="241299"/>
                  </a:lnTo>
                  <a:lnTo>
                    <a:pt x="10160" y="242569"/>
                  </a:lnTo>
                  <a:lnTo>
                    <a:pt x="25400" y="242569"/>
                  </a:lnTo>
                  <a:lnTo>
                    <a:pt x="25400" y="236219"/>
                  </a:lnTo>
                  <a:close/>
                </a:path>
                <a:path w="25400" h="256539">
                  <a:moveTo>
                    <a:pt x="25400" y="242569"/>
                  </a:moveTo>
                  <a:lnTo>
                    <a:pt x="11430" y="242569"/>
                  </a:lnTo>
                  <a:lnTo>
                    <a:pt x="11430" y="243839"/>
                  </a:lnTo>
                  <a:lnTo>
                    <a:pt x="12700" y="243839"/>
                  </a:lnTo>
                  <a:lnTo>
                    <a:pt x="12700" y="245109"/>
                  </a:lnTo>
                  <a:lnTo>
                    <a:pt x="13969" y="245109"/>
                  </a:lnTo>
                  <a:lnTo>
                    <a:pt x="13969" y="246379"/>
                  </a:lnTo>
                  <a:lnTo>
                    <a:pt x="15240" y="246379"/>
                  </a:lnTo>
                  <a:lnTo>
                    <a:pt x="15240" y="247649"/>
                  </a:lnTo>
                  <a:lnTo>
                    <a:pt x="16510" y="247649"/>
                  </a:lnTo>
                  <a:lnTo>
                    <a:pt x="16510" y="248919"/>
                  </a:lnTo>
                  <a:lnTo>
                    <a:pt x="25400" y="248919"/>
                  </a:lnTo>
                  <a:lnTo>
                    <a:pt x="25400" y="242569"/>
                  </a:lnTo>
                  <a:close/>
                </a:path>
                <a:path w="25400" h="256539">
                  <a:moveTo>
                    <a:pt x="25400" y="248919"/>
                  </a:moveTo>
                  <a:lnTo>
                    <a:pt x="17780" y="248919"/>
                  </a:lnTo>
                  <a:lnTo>
                    <a:pt x="17780" y="250189"/>
                  </a:lnTo>
                  <a:lnTo>
                    <a:pt x="19050" y="250189"/>
                  </a:lnTo>
                  <a:lnTo>
                    <a:pt x="19050" y="251459"/>
                  </a:lnTo>
                  <a:lnTo>
                    <a:pt x="20319" y="251459"/>
                  </a:lnTo>
                  <a:lnTo>
                    <a:pt x="20319" y="252729"/>
                  </a:lnTo>
                  <a:lnTo>
                    <a:pt x="21590" y="252729"/>
                  </a:lnTo>
                  <a:lnTo>
                    <a:pt x="21590" y="253999"/>
                  </a:lnTo>
                  <a:lnTo>
                    <a:pt x="22860" y="253999"/>
                  </a:lnTo>
                  <a:lnTo>
                    <a:pt x="22860" y="255269"/>
                  </a:lnTo>
                  <a:lnTo>
                    <a:pt x="25400" y="255269"/>
                  </a:lnTo>
                  <a:lnTo>
                    <a:pt x="25400" y="248919"/>
                  </a:lnTo>
                  <a:close/>
                </a:path>
                <a:path w="25400" h="256539">
                  <a:moveTo>
                    <a:pt x="25400" y="255269"/>
                  </a:moveTo>
                  <a:lnTo>
                    <a:pt x="24130" y="255269"/>
                  </a:lnTo>
                  <a:lnTo>
                    <a:pt x="24130" y="256539"/>
                  </a:lnTo>
                  <a:lnTo>
                    <a:pt x="25400" y="256539"/>
                  </a:lnTo>
                  <a:lnTo>
                    <a:pt x="25400" y="255269"/>
                  </a:lnTo>
                  <a:close/>
                </a:path>
              </a:pathLst>
            </a:custGeom>
            <a:solidFill>
              <a:srgbClr val="A6B7EB"/>
            </a:solidFill>
          </p:spPr>
          <p:txBody>
            <a:bodyPr wrap="square" lIns="0" tIns="0" rIns="0" bIns="0" rtlCol="0"/>
            <a:lstStyle/>
            <a:p>
              <a:endParaRPr/>
            </a:p>
          </p:txBody>
        </p:sp>
        <p:pic>
          <p:nvPicPr>
            <p:cNvPr id="683" name="object 683"/>
            <p:cNvPicPr/>
            <p:nvPr/>
          </p:nvPicPr>
          <p:blipFill>
            <a:blip r:embed="rId5" cstate="print"/>
            <a:stretch>
              <a:fillRect/>
            </a:stretch>
          </p:blipFill>
          <p:spPr>
            <a:xfrm>
              <a:off x="0" y="4422139"/>
              <a:ext cx="172720" cy="260349"/>
            </a:xfrm>
            <a:prstGeom prst="rect">
              <a:avLst/>
            </a:prstGeom>
          </p:spPr>
        </p:pic>
        <p:sp>
          <p:nvSpPr>
            <p:cNvPr id="684" name="object 684"/>
            <p:cNvSpPr/>
            <p:nvPr/>
          </p:nvSpPr>
          <p:spPr>
            <a:xfrm>
              <a:off x="5387340" y="6428739"/>
              <a:ext cx="49530" cy="16510"/>
            </a:xfrm>
            <a:custGeom>
              <a:avLst/>
              <a:gdLst/>
              <a:ahLst/>
              <a:cxnLst/>
              <a:rect l="l" t="t" r="r" b="b"/>
              <a:pathLst>
                <a:path w="49529" h="16510">
                  <a:moveTo>
                    <a:pt x="1257" y="15240"/>
                  </a:moveTo>
                  <a:lnTo>
                    <a:pt x="0" y="15240"/>
                  </a:lnTo>
                  <a:lnTo>
                    <a:pt x="0" y="16510"/>
                  </a:lnTo>
                  <a:lnTo>
                    <a:pt x="1257" y="16510"/>
                  </a:lnTo>
                  <a:lnTo>
                    <a:pt x="1257" y="15240"/>
                  </a:lnTo>
                  <a:close/>
                </a:path>
                <a:path w="49529" h="16510">
                  <a:moveTo>
                    <a:pt x="15240" y="3810"/>
                  </a:moveTo>
                  <a:lnTo>
                    <a:pt x="10160" y="3810"/>
                  </a:lnTo>
                  <a:lnTo>
                    <a:pt x="10160" y="2540"/>
                  </a:lnTo>
                  <a:lnTo>
                    <a:pt x="5080" y="2540"/>
                  </a:lnTo>
                  <a:lnTo>
                    <a:pt x="5080" y="1270"/>
                  </a:lnTo>
                  <a:lnTo>
                    <a:pt x="1257" y="1270"/>
                  </a:lnTo>
                  <a:lnTo>
                    <a:pt x="1257" y="0"/>
                  </a:lnTo>
                  <a:lnTo>
                    <a:pt x="0" y="0"/>
                  </a:lnTo>
                  <a:lnTo>
                    <a:pt x="0" y="6350"/>
                  </a:lnTo>
                  <a:lnTo>
                    <a:pt x="15240" y="6350"/>
                  </a:lnTo>
                  <a:lnTo>
                    <a:pt x="15240" y="3810"/>
                  </a:lnTo>
                  <a:close/>
                </a:path>
                <a:path w="49529" h="16510">
                  <a:moveTo>
                    <a:pt x="33020" y="13970"/>
                  </a:moveTo>
                  <a:lnTo>
                    <a:pt x="25400" y="13970"/>
                  </a:lnTo>
                  <a:lnTo>
                    <a:pt x="11430" y="13970"/>
                  </a:lnTo>
                  <a:lnTo>
                    <a:pt x="11430" y="15252"/>
                  </a:lnTo>
                  <a:lnTo>
                    <a:pt x="25400" y="15252"/>
                  </a:lnTo>
                  <a:lnTo>
                    <a:pt x="33020" y="15240"/>
                  </a:lnTo>
                  <a:lnTo>
                    <a:pt x="33020" y="13970"/>
                  </a:lnTo>
                  <a:close/>
                </a:path>
                <a:path w="49529" h="16510">
                  <a:moveTo>
                    <a:pt x="38100" y="10160"/>
                  </a:moveTo>
                  <a:lnTo>
                    <a:pt x="34290" y="10160"/>
                  </a:lnTo>
                  <a:lnTo>
                    <a:pt x="34290" y="8890"/>
                  </a:lnTo>
                  <a:lnTo>
                    <a:pt x="29210" y="8890"/>
                  </a:lnTo>
                  <a:lnTo>
                    <a:pt x="29210" y="7620"/>
                  </a:lnTo>
                  <a:lnTo>
                    <a:pt x="25400" y="7620"/>
                  </a:lnTo>
                  <a:lnTo>
                    <a:pt x="24117" y="7620"/>
                  </a:lnTo>
                  <a:lnTo>
                    <a:pt x="24117" y="6350"/>
                  </a:lnTo>
                  <a:lnTo>
                    <a:pt x="19050" y="6350"/>
                  </a:lnTo>
                  <a:lnTo>
                    <a:pt x="19050" y="7620"/>
                  </a:lnTo>
                  <a:lnTo>
                    <a:pt x="0" y="7620"/>
                  </a:lnTo>
                  <a:lnTo>
                    <a:pt x="0" y="12700"/>
                  </a:lnTo>
                  <a:lnTo>
                    <a:pt x="25400" y="12700"/>
                  </a:lnTo>
                  <a:lnTo>
                    <a:pt x="38100" y="12700"/>
                  </a:lnTo>
                  <a:lnTo>
                    <a:pt x="38100" y="10160"/>
                  </a:lnTo>
                  <a:close/>
                </a:path>
                <a:path w="49529" h="16510">
                  <a:moveTo>
                    <a:pt x="49530" y="12700"/>
                  </a:moveTo>
                  <a:lnTo>
                    <a:pt x="43167" y="12700"/>
                  </a:lnTo>
                  <a:lnTo>
                    <a:pt x="43167" y="13970"/>
                  </a:lnTo>
                  <a:lnTo>
                    <a:pt x="49530" y="13970"/>
                  </a:lnTo>
                  <a:lnTo>
                    <a:pt x="49530" y="12712"/>
                  </a:lnTo>
                  <a:close/>
                </a:path>
              </a:pathLst>
            </a:custGeom>
            <a:solidFill>
              <a:srgbClr val="EEEEDF"/>
            </a:solidFill>
          </p:spPr>
          <p:txBody>
            <a:bodyPr wrap="square" lIns="0" tIns="0" rIns="0" bIns="0" rtlCol="0"/>
            <a:lstStyle/>
            <a:p>
              <a:endParaRPr/>
            </a:p>
          </p:txBody>
        </p:sp>
        <p:sp>
          <p:nvSpPr>
            <p:cNvPr id="685" name="object 685"/>
            <p:cNvSpPr/>
            <p:nvPr/>
          </p:nvSpPr>
          <p:spPr>
            <a:xfrm>
              <a:off x="5363209" y="6422389"/>
              <a:ext cx="24130" cy="22860"/>
            </a:xfrm>
            <a:custGeom>
              <a:avLst/>
              <a:gdLst/>
              <a:ahLst/>
              <a:cxnLst/>
              <a:rect l="l" t="t" r="r" b="b"/>
              <a:pathLst>
                <a:path w="24129" h="22860">
                  <a:moveTo>
                    <a:pt x="24129" y="21590"/>
                  </a:moveTo>
                  <a:lnTo>
                    <a:pt x="0" y="21590"/>
                  </a:lnTo>
                  <a:lnTo>
                    <a:pt x="0" y="22860"/>
                  </a:lnTo>
                  <a:lnTo>
                    <a:pt x="24129" y="22860"/>
                  </a:lnTo>
                  <a:lnTo>
                    <a:pt x="24129" y="21590"/>
                  </a:lnTo>
                  <a:close/>
                </a:path>
                <a:path w="24129" h="22860">
                  <a:moveTo>
                    <a:pt x="24129" y="13970"/>
                  </a:moveTo>
                  <a:lnTo>
                    <a:pt x="0" y="13970"/>
                  </a:lnTo>
                  <a:lnTo>
                    <a:pt x="0" y="19050"/>
                  </a:lnTo>
                  <a:lnTo>
                    <a:pt x="24129" y="19050"/>
                  </a:lnTo>
                  <a:lnTo>
                    <a:pt x="24129" y="13970"/>
                  </a:lnTo>
                  <a:close/>
                </a:path>
                <a:path w="24129" h="22860">
                  <a:moveTo>
                    <a:pt x="24129" y="6350"/>
                  </a:moveTo>
                  <a:lnTo>
                    <a:pt x="20319" y="6350"/>
                  </a:lnTo>
                  <a:lnTo>
                    <a:pt x="20319" y="7620"/>
                  </a:lnTo>
                  <a:lnTo>
                    <a:pt x="0" y="7620"/>
                  </a:lnTo>
                  <a:lnTo>
                    <a:pt x="0" y="12700"/>
                  </a:lnTo>
                  <a:lnTo>
                    <a:pt x="24129" y="12700"/>
                  </a:lnTo>
                  <a:lnTo>
                    <a:pt x="24129" y="6350"/>
                  </a:lnTo>
                  <a:close/>
                </a:path>
                <a:path w="24129" h="22860">
                  <a:moveTo>
                    <a:pt x="1269" y="0"/>
                  </a:moveTo>
                  <a:lnTo>
                    <a:pt x="0" y="0"/>
                  </a:lnTo>
                  <a:lnTo>
                    <a:pt x="0" y="6350"/>
                  </a:lnTo>
                  <a:lnTo>
                    <a:pt x="15239" y="6350"/>
                  </a:lnTo>
                  <a:lnTo>
                    <a:pt x="15239" y="3810"/>
                  </a:lnTo>
                  <a:lnTo>
                    <a:pt x="11429" y="3810"/>
                  </a:lnTo>
                  <a:lnTo>
                    <a:pt x="11429" y="2540"/>
                  </a:lnTo>
                  <a:lnTo>
                    <a:pt x="6349" y="2540"/>
                  </a:lnTo>
                  <a:lnTo>
                    <a:pt x="6349" y="1270"/>
                  </a:lnTo>
                  <a:lnTo>
                    <a:pt x="1269" y="1270"/>
                  </a:lnTo>
                  <a:lnTo>
                    <a:pt x="1269" y="0"/>
                  </a:lnTo>
                  <a:close/>
                </a:path>
              </a:pathLst>
            </a:custGeom>
            <a:solidFill>
              <a:srgbClr val="EEEEDE"/>
            </a:solidFill>
          </p:spPr>
          <p:txBody>
            <a:bodyPr wrap="square" lIns="0" tIns="0" rIns="0" bIns="0" rtlCol="0"/>
            <a:lstStyle/>
            <a:p>
              <a:endParaRPr/>
            </a:p>
          </p:txBody>
        </p:sp>
        <p:sp>
          <p:nvSpPr>
            <p:cNvPr id="686" name="object 686"/>
            <p:cNvSpPr/>
            <p:nvPr/>
          </p:nvSpPr>
          <p:spPr>
            <a:xfrm>
              <a:off x="5339079" y="6416039"/>
              <a:ext cx="24130" cy="31750"/>
            </a:xfrm>
            <a:custGeom>
              <a:avLst/>
              <a:gdLst/>
              <a:ahLst/>
              <a:cxnLst/>
              <a:rect l="l" t="t" r="r" b="b"/>
              <a:pathLst>
                <a:path w="24129" h="31750">
                  <a:moveTo>
                    <a:pt x="24130" y="27940"/>
                  </a:moveTo>
                  <a:lnTo>
                    <a:pt x="0" y="27940"/>
                  </a:lnTo>
                  <a:lnTo>
                    <a:pt x="0" y="31750"/>
                  </a:lnTo>
                  <a:lnTo>
                    <a:pt x="19050" y="31750"/>
                  </a:lnTo>
                  <a:lnTo>
                    <a:pt x="19050" y="29210"/>
                  </a:lnTo>
                  <a:lnTo>
                    <a:pt x="24130" y="29210"/>
                  </a:lnTo>
                  <a:lnTo>
                    <a:pt x="24130" y="27940"/>
                  </a:lnTo>
                  <a:close/>
                </a:path>
                <a:path w="24129" h="31750">
                  <a:moveTo>
                    <a:pt x="24130" y="20320"/>
                  </a:moveTo>
                  <a:lnTo>
                    <a:pt x="0" y="20320"/>
                  </a:lnTo>
                  <a:lnTo>
                    <a:pt x="0" y="25400"/>
                  </a:lnTo>
                  <a:lnTo>
                    <a:pt x="24130" y="25400"/>
                  </a:lnTo>
                  <a:lnTo>
                    <a:pt x="24130" y="20320"/>
                  </a:lnTo>
                  <a:close/>
                </a:path>
                <a:path w="24129" h="31750">
                  <a:moveTo>
                    <a:pt x="24130" y="13970"/>
                  </a:moveTo>
                  <a:lnTo>
                    <a:pt x="0" y="13970"/>
                  </a:lnTo>
                  <a:lnTo>
                    <a:pt x="0" y="19050"/>
                  </a:lnTo>
                  <a:lnTo>
                    <a:pt x="24130" y="19050"/>
                  </a:lnTo>
                  <a:lnTo>
                    <a:pt x="24130" y="13970"/>
                  </a:lnTo>
                  <a:close/>
                </a:path>
                <a:path w="24129" h="31750">
                  <a:moveTo>
                    <a:pt x="24130" y="6350"/>
                  </a:moveTo>
                  <a:lnTo>
                    <a:pt x="20320" y="6350"/>
                  </a:lnTo>
                  <a:lnTo>
                    <a:pt x="20320" y="7620"/>
                  </a:lnTo>
                  <a:lnTo>
                    <a:pt x="0" y="7620"/>
                  </a:lnTo>
                  <a:lnTo>
                    <a:pt x="0" y="12700"/>
                  </a:lnTo>
                  <a:lnTo>
                    <a:pt x="24130" y="12700"/>
                  </a:lnTo>
                  <a:lnTo>
                    <a:pt x="24130" y="6350"/>
                  </a:lnTo>
                  <a:close/>
                </a:path>
                <a:path w="24129" h="31750">
                  <a:moveTo>
                    <a:pt x="2540" y="0"/>
                  </a:moveTo>
                  <a:lnTo>
                    <a:pt x="0" y="0"/>
                  </a:lnTo>
                  <a:lnTo>
                    <a:pt x="0" y="6350"/>
                  </a:lnTo>
                  <a:lnTo>
                    <a:pt x="16510" y="6350"/>
                  </a:lnTo>
                  <a:lnTo>
                    <a:pt x="16510" y="3810"/>
                  </a:lnTo>
                  <a:lnTo>
                    <a:pt x="11430" y="3810"/>
                  </a:lnTo>
                  <a:lnTo>
                    <a:pt x="11430" y="2540"/>
                  </a:lnTo>
                  <a:lnTo>
                    <a:pt x="6350" y="2540"/>
                  </a:lnTo>
                  <a:lnTo>
                    <a:pt x="6350" y="1270"/>
                  </a:lnTo>
                  <a:lnTo>
                    <a:pt x="2540" y="1270"/>
                  </a:lnTo>
                  <a:lnTo>
                    <a:pt x="2540" y="0"/>
                  </a:lnTo>
                  <a:close/>
                </a:path>
              </a:pathLst>
            </a:custGeom>
            <a:solidFill>
              <a:srgbClr val="EDEDDD"/>
            </a:solidFill>
          </p:spPr>
          <p:txBody>
            <a:bodyPr wrap="square" lIns="0" tIns="0" rIns="0" bIns="0" rtlCol="0"/>
            <a:lstStyle/>
            <a:p>
              <a:endParaRPr/>
            </a:p>
          </p:txBody>
        </p:sp>
        <p:sp>
          <p:nvSpPr>
            <p:cNvPr id="687" name="object 687"/>
            <p:cNvSpPr/>
            <p:nvPr/>
          </p:nvSpPr>
          <p:spPr>
            <a:xfrm>
              <a:off x="5314950" y="6409689"/>
              <a:ext cx="24130" cy="39370"/>
            </a:xfrm>
            <a:custGeom>
              <a:avLst/>
              <a:gdLst/>
              <a:ahLst/>
              <a:cxnLst/>
              <a:rect l="l" t="t" r="r" b="b"/>
              <a:pathLst>
                <a:path w="24129" h="39370">
                  <a:moveTo>
                    <a:pt x="24129" y="34290"/>
                  </a:moveTo>
                  <a:lnTo>
                    <a:pt x="11429" y="34290"/>
                  </a:lnTo>
                  <a:lnTo>
                    <a:pt x="11429" y="35560"/>
                  </a:lnTo>
                  <a:lnTo>
                    <a:pt x="0" y="35560"/>
                  </a:lnTo>
                  <a:lnTo>
                    <a:pt x="0" y="39370"/>
                  </a:lnTo>
                  <a:lnTo>
                    <a:pt x="11429" y="39370"/>
                  </a:lnTo>
                  <a:lnTo>
                    <a:pt x="11429" y="38100"/>
                  </a:lnTo>
                  <a:lnTo>
                    <a:pt x="24129" y="38100"/>
                  </a:lnTo>
                  <a:lnTo>
                    <a:pt x="24129" y="34290"/>
                  </a:lnTo>
                  <a:close/>
                </a:path>
                <a:path w="24129" h="39370">
                  <a:moveTo>
                    <a:pt x="13969" y="33020"/>
                  </a:moveTo>
                  <a:lnTo>
                    <a:pt x="0" y="33020"/>
                  </a:lnTo>
                  <a:lnTo>
                    <a:pt x="0" y="34290"/>
                  </a:lnTo>
                  <a:lnTo>
                    <a:pt x="13969" y="34290"/>
                  </a:lnTo>
                  <a:lnTo>
                    <a:pt x="13969" y="33020"/>
                  </a:lnTo>
                  <a:close/>
                </a:path>
                <a:path w="24129" h="39370">
                  <a:moveTo>
                    <a:pt x="24129" y="26670"/>
                  </a:moveTo>
                  <a:lnTo>
                    <a:pt x="0" y="26670"/>
                  </a:lnTo>
                  <a:lnTo>
                    <a:pt x="0" y="31750"/>
                  </a:lnTo>
                  <a:lnTo>
                    <a:pt x="24129" y="31750"/>
                  </a:lnTo>
                  <a:lnTo>
                    <a:pt x="24129" y="26670"/>
                  </a:lnTo>
                  <a:close/>
                </a:path>
                <a:path w="24129" h="39370">
                  <a:moveTo>
                    <a:pt x="24129" y="20320"/>
                  </a:moveTo>
                  <a:lnTo>
                    <a:pt x="0" y="20320"/>
                  </a:lnTo>
                  <a:lnTo>
                    <a:pt x="0" y="25400"/>
                  </a:lnTo>
                  <a:lnTo>
                    <a:pt x="24129" y="25400"/>
                  </a:lnTo>
                  <a:lnTo>
                    <a:pt x="24129" y="20320"/>
                  </a:lnTo>
                  <a:close/>
                </a:path>
                <a:path w="24129" h="39370">
                  <a:moveTo>
                    <a:pt x="24129" y="13970"/>
                  </a:moveTo>
                  <a:lnTo>
                    <a:pt x="0" y="13970"/>
                  </a:lnTo>
                  <a:lnTo>
                    <a:pt x="0" y="19050"/>
                  </a:lnTo>
                  <a:lnTo>
                    <a:pt x="24129" y="19050"/>
                  </a:lnTo>
                  <a:lnTo>
                    <a:pt x="24129" y="13970"/>
                  </a:lnTo>
                  <a:close/>
                </a:path>
                <a:path w="24129" h="39370">
                  <a:moveTo>
                    <a:pt x="24129" y="6350"/>
                  </a:moveTo>
                  <a:lnTo>
                    <a:pt x="21589" y="6350"/>
                  </a:lnTo>
                  <a:lnTo>
                    <a:pt x="21589" y="7620"/>
                  </a:lnTo>
                  <a:lnTo>
                    <a:pt x="0" y="7620"/>
                  </a:lnTo>
                  <a:lnTo>
                    <a:pt x="0" y="12700"/>
                  </a:lnTo>
                  <a:lnTo>
                    <a:pt x="24129" y="12700"/>
                  </a:lnTo>
                  <a:lnTo>
                    <a:pt x="24129" y="6350"/>
                  </a:lnTo>
                  <a:close/>
                </a:path>
                <a:path w="24129" h="39370">
                  <a:moveTo>
                    <a:pt x="2539" y="0"/>
                  </a:moveTo>
                  <a:lnTo>
                    <a:pt x="0" y="0"/>
                  </a:lnTo>
                  <a:lnTo>
                    <a:pt x="0" y="6350"/>
                  </a:lnTo>
                  <a:lnTo>
                    <a:pt x="16510" y="6350"/>
                  </a:lnTo>
                  <a:lnTo>
                    <a:pt x="16510" y="3810"/>
                  </a:lnTo>
                  <a:lnTo>
                    <a:pt x="12700" y="3810"/>
                  </a:lnTo>
                  <a:lnTo>
                    <a:pt x="12700" y="2540"/>
                  </a:lnTo>
                  <a:lnTo>
                    <a:pt x="7620" y="2540"/>
                  </a:lnTo>
                  <a:lnTo>
                    <a:pt x="7620" y="1270"/>
                  </a:lnTo>
                  <a:lnTo>
                    <a:pt x="2539" y="1270"/>
                  </a:lnTo>
                  <a:lnTo>
                    <a:pt x="2539" y="0"/>
                  </a:lnTo>
                  <a:close/>
                </a:path>
              </a:pathLst>
            </a:custGeom>
            <a:solidFill>
              <a:srgbClr val="EDEDDC"/>
            </a:solidFill>
          </p:spPr>
          <p:txBody>
            <a:bodyPr wrap="square" lIns="0" tIns="0" rIns="0" bIns="0" rtlCol="0"/>
            <a:lstStyle/>
            <a:p>
              <a:endParaRPr/>
            </a:p>
          </p:txBody>
        </p:sp>
        <p:sp>
          <p:nvSpPr>
            <p:cNvPr id="688" name="object 688"/>
            <p:cNvSpPr/>
            <p:nvPr/>
          </p:nvSpPr>
          <p:spPr>
            <a:xfrm>
              <a:off x="5290820" y="6403339"/>
              <a:ext cx="24130" cy="45720"/>
            </a:xfrm>
            <a:custGeom>
              <a:avLst/>
              <a:gdLst/>
              <a:ahLst/>
              <a:cxnLst/>
              <a:rect l="l" t="t" r="r" b="b"/>
              <a:pathLst>
                <a:path w="24129" h="45720">
                  <a:moveTo>
                    <a:pt x="24129" y="41910"/>
                  </a:moveTo>
                  <a:lnTo>
                    <a:pt x="0" y="41910"/>
                  </a:lnTo>
                  <a:lnTo>
                    <a:pt x="0" y="44450"/>
                  </a:lnTo>
                  <a:lnTo>
                    <a:pt x="3809" y="44450"/>
                  </a:lnTo>
                  <a:lnTo>
                    <a:pt x="3810" y="45720"/>
                  </a:lnTo>
                  <a:lnTo>
                    <a:pt x="24129" y="45720"/>
                  </a:lnTo>
                  <a:lnTo>
                    <a:pt x="24129" y="41910"/>
                  </a:lnTo>
                  <a:close/>
                </a:path>
                <a:path w="24129" h="45720">
                  <a:moveTo>
                    <a:pt x="24129" y="39370"/>
                  </a:moveTo>
                  <a:lnTo>
                    <a:pt x="0" y="39370"/>
                  </a:lnTo>
                  <a:lnTo>
                    <a:pt x="0" y="40640"/>
                  </a:lnTo>
                  <a:lnTo>
                    <a:pt x="24129" y="40640"/>
                  </a:lnTo>
                  <a:lnTo>
                    <a:pt x="24129" y="39370"/>
                  </a:lnTo>
                  <a:close/>
                </a:path>
                <a:path w="24129" h="45720">
                  <a:moveTo>
                    <a:pt x="24129" y="33020"/>
                  </a:moveTo>
                  <a:lnTo>
                    <a:pt x="0" y="33020"/>
                  </a:lnTo>
                  <a:lnTo>
                    <a:pt x="0" y="38100"/>
                  </a:lnTo>
                  <a:lnTo>
                    <a:pt x="24129" y="38100"/>
                  </a:lnTo>
                  <a:lnTo>
                    <a:pt x="24129" y="33020"/>
                  </a:lnTo>
                  <a:close/>
                </a:path>
                <a:path w="24129" h="45720">
                  <a:moveTo>
                    <a:pt x="24129" y="26670"/>
                  </a:moveTo>
                  <a:lnTo>
                    <a:pt x="0" y="26670"/>
                  </a:lnTo>
                  <a:lnTo>
                    <a:pt x="0" y="31750"/>
                  </a:lnTo>
                  <a:lnTo>
                    <a:pt x="24129" y="31750"/>
                  </a:lnTo>
                  <a:lnTo>
                    <a:pt x="24129" y="26670"/>
                  </a:lnTo>
                  <a:close/>
                </a:path>
                <a:path w="24129" h="45720">
                  <a:moveTo>
                    <a:pt x="24129" y="20320"/>
                  </a:moveTo>
                  <a:lnTo>
                    <a:pt x="0" y="20320"/>
                  </a:lnTo>
                  <a:lnTo>
                    <a:pt x="0" y="25400"/>
                  </a:lnTo>
                  <a:lnTo>
                    <a:pt x="24129" y="25400"/>
                  </a:lnTo>
                  <a:lnTo>
                    <a:pt x="24129" y="20320"/>
                  </a:lnTo>
                  <a:close/>
                </a:path>
                <a:path w="24129" h="45720">
                  <a:moveTo>
                    <a:pt x="24129" y="13970"/>
                  </a:moveTo>
                  <a:lnTo>
                    <a:pt x="0" y="13970"/>
                  </a:lnTo>
                  <a:lnTo>
                    <a:pt x="0" y="19050"/>
                  </a:lnTo>
                  <a:lnTo>
                    <a:pt x="24129" y="19050"/>
                  </a:lnTo>
                  <a:lnTo>
                    <a:pt x="24129" y="13970"/>
                  </a:lnTo>
                  <a:close/>
                </a:path>
                <a:path w="24129" h="45720">
                  <a:moveTo>
                    <a:pt x="24129" y="6350"/>
                  </a:moveTo>
                  <a:lnTo>
                    <a:pt x="21589" y="6350"/>
                  </a:lnTo>
                  <a:lnTo>
                    <a:pt x="21589" y="7620"/>
                  </a:lnTo>
                  <a:lnTo>
                    <a:pt x="0" y="7620"/>
                  </a:lnTo>
                  <a:lnTo>
                    <a:pt x="0" y="12700"/>
                  </a:lnTo>
                  <a:lnTo>
                    <a:pt x="24129" y="12700"/>
                  </a:lnTo>
                  <a:lnTo>
                    <a:pt x="24129" y="6350"/>
                  </a:lnTo>
                  <a:close/>
                </a:path>
                <a:path w="24129" h="45720">
                  <a:moveTo>
                    <a:pt x="3809" y="0"/>
                  </a:moveTo>
                  <a:lnTo>
                    <a:pt x="0" y="0"/>
                  </a:lnTo>
                  <a:lnTo>
                    <a:pt x="0" y="6350"/>
                  </a:lnTo>
                  <a:lnTo>
                    <a:pt x="17779" y="6350"/>
                  </a:lnTo>
                  <a:lnTo>
                    <a:pt x="17779" y="3810"/>
                  </a:lnTo>
                  <a:lnTo>
                    <a:pt x="12699" y="3810"/>
                  </a:lnTo>
                  <a:lnTo>
                    <a:pt x="12699" y="2540"/>
                  </a:lnTo>
                  <a:lnTo>
                    <a:pt x="7619" y="2540"/>
                  </a:lnTo>
                  <a:lnTo>
                    <a:pt x="7619" y="1270"/>
                  </a:lnTo>
                  <a:lnTo>
                    <a:pt x="3809" y="1270"/>
                  </a:lnTo>
                  <a:lnTo>
                    <a:pt x="3809" y="0"/>
                  </a:lnTo>
                  <a:close/>
                </a:path>
              </a:pathLst>
            </a:custGeom>
            <a:solidFill>
              <a:srgbClr val="ECECDB"/>
            </a:solidFill>
          </p:spPr>
          <p:txBody>
            <a:bodyPr wrap="square" lIns="0" tIns="0" rIns="0" bIns="0" rtlCol="0"/>
            <a:lstStyle/>
            <a:p>
              <a:endParaRPr/>
            </a:p>
          </p:txBody>
        </p:sp>
        <p:sp>
          <p:nvSpPr>
            <p:cNvPr id="689" name="object 689"/>
            <p:cNvSpPr/>
            <p:nvPr/>
          </p:nvSpPr>
          <p:spPr>
            <a:xfrm>
              <a:off x="5266689" y="6396989"/>
              <a:ext cx="24130" cy="50800"/>
            </a:xfrm>
            <a:custGeom>
              <a:avLst/>
              <a:gdLst/>
              <a:ahLst/>
              <a:cxnLst/>
              <a:rect l="l" t="t" r="r" b="b"/>
              <a:pathLst>
                <a:path w="24129" h="50800">
                  <a:moveTo>
                    <a:pt x="24130" y="48260"/>
                  </a:moveTo>
                  <a:lnTo>
                    <a:pt x="0" y="48260"/>
                  </a:lnTo>
                  <a:lnTo>
                    <a:pt x="0" y="50800"/>
                  </a:lnTo>
                  <a:lnTo>
                    <a:pt x="24130" y="50800"/>
                  </a:lnTo>
                  <a:lnTo>
                    <a:pt x="24130" y="48260"/>
                  </a:lnTo>
                  <a:close/>
                </a:path>
                <a:path w="24129" h="50800">
                  <a:moveTo>
                    <a:pt x="24130" y="45720"/>
                  </a:moveTo>
                  <a:lnTo>
                    <a:pt x="0" y="45720"/>
                  </a:lnTo>
                  <a:lnTo>
                    <a:pt x="0" y="46990"/>
                  </a:lnTo>
                  <a:lnTo>
                    <a:pt x="24130" y="46990"/>
                  </a:lnTo>
                  <a:lnTo>
                    <a:pt x="24130" y="45720"/>
                  </a:lnTo>
                  <a:close/>
                </a:path>
                <a:path w="24129" h="50800">
                  <a:moveTo>
                    <a:pt x="24130" y="39370"/>
                  </a:moveTo>
                  <a:lnTo>
                    <a:pt x="0" y="39370"/>
                  </a:lnTo>
                  <a:lnTo>
                    <a:pt x="0" y="44450"/>
                  </a:lnTo>
                  <a:lnTo>
                    <a:pt x="24130" y="44450"/>
                  </a:lnTo>
                  <a:lnTo>
                    <a:pt x="24130" y="39370"/>
                  </a:lnTo>
                  <a:close/>
                </a:path>
                <a:path w="24129" h="50800">
                  <a:moveTo>
                    <a:pt x="24130" y="33020"/>
                  </a:moveTo>
                  <a:lnTo>
                    <a:pt x="0" y="33020"/>
                  </a:lnTo>
                  <a:lnTo>
                    <a:pt x="0" y="38100"/>
                  </a:lnTo>
                  <a:lnTo>
                    <a:pt x="24130" y="38100"/>
                  </a:lnTo>
                  <a:lnTo>
                    <a:pt x="24130" y="33020"/>
                  </a:lnTo>
                  <a:close/>
                </a:path>
                <a:path w="24129" h="50800">
                  <a:moveTo>
                    <a:pt x="24130" y="26670"/>
                  </a:moveTo>
                  <a:lnTo>
                    <a:pt x="0" y="26670"/>
                  </a:lnTo>
                  <a:lnTo>
                    <a:pt x="0" y="31750"/>
                  </a:lnTo>
                  <a:lnTo>
                    <a:pt x="24130" y="31750"/>
                  </a:lnTo>
                  <a:lnTo>
                    <a:pt x="24130" y="26670"/>
                  </a:lnTo>
                  <a:close/>
                </a:path>
                <a:path w="24129" h="50800">
                  <a:moveTo>
                    <a:pt x="24130" y="20320"/>
                  </a:moveTo>
                  <a:lnTo>
                    <a:pt x="0" y="20320"/>
                  </a:lnTo>
                  <a:lnTo>
                    <a:pt x="0" y="25400"/>
                  </a:lnTo>
                  <a:lnTo>
                    <a:pt x="24130" y="25400"/>
                  </a:lnTo>
                  <a:lnTo>
                    <a:pt x="24130" y="20320"/>
                  </a:lnTo>
                  <a:close/>
                </a:path>
                <a:path w="24129" h="50800">
                  <a:moveTo>
                    <a:pt x="24130" y="13970"/>
                  </a:moveTo>
                  <a:lnTo>
                    <a:pt x="0" y="13970"/>
                  </a:lnTo>
                  <a:lnTo>
                    <a:pt x="0" y="19050"/>
                  </a:lnTo>
                  <a:lnTo>
                    <a:pt x="24130" y="19050"/>
                  </a:lnTo>
                  <a:lnTo>
                    <a:pt x="24130" y="13970"/>
                  </a:lnTo>
                  <a:close/>
                </a:path>
                <a:path w="24129" h="50800">
                  <a:moveTo>
                    <a:pt x="24130" y="6350"/>
                  </a:moveTo>
                  <a:lnTo>
                    <a:pt x="22860" y="6350"/>
                  </a:lnTo>
                  <a:lnTo>
                    <a:pt x="22860" y="7620"/>
                  </a:lnTo>
                  <a:lnTo>
                    <a:pt x="0" y="7620"/>
                  </a:lnTo>
                  <a:lnTo>
                    <a:pt x="0" y="12700"/>
                  </a:lnTo>
                  <a:lnTo>
                    <a:pt x="24130" y="12700"/>
                  </a:lnTo>
                  <a:lnTo>
                    <a:pt x="24130" y="6350"/>
                  </a:lnTo>
                  <a:close/>
                </a:path>
                <a:path w="24129" h="50800">
                  <a:moveTo>
                    <a:pt x="3810" y="0"/>
                  </a:moveTo>
                  <a:lnTo>
                    <a:pt x="0" y="0"/>
                  </a:lnTo>
                  <a:lnTo>
                    <a:pt x="0" y="6350"/>
                  </a:lnTo>
                  <a:lnTo>
                    <a:pt x="17780" y="6350"/>
                  </a:lnTo>
                  <a:lnTo>
                    <a:pt x="17780" y="3810"/>
                  </a:lnTo>
                  <a:lnTo>
                    <a:pt x="12700" y="3810"/>
                  </a:lnTo>
                  <a:lnTo>
                    <a:pt x="12700" y="2540"/>
                  </a:lnTo>
                  <a:lnTo>
                    <a:pt x="8889" y="2540"/>
                  </a:lnTo>
                  <a:lnTo>
                    <a:pt x="8889" y="1270"/>
                  </a:lnTo>
                  <a:lnTo>
                    <a:pt x="3810" y="1270"/>
                  </a:lnTo>
                  <a:lnTo>
                    <a:pt x="3810" y="0"/>
                  </a:lnTo>
                  <a:close/>
                </a:path>
              </a:pathLst>
            </a:custGeom>
            <a:solidFill>
              <a:srgbClr val="ECECDA"/>
            </a:solidFill>
          </p:spPr>
          <p:txBody>
            <a:bodyPr wrap="square" lIns="0" tIns="0" rIns="0" bIns="0" rtlCol="0"/>
            <a:lstStyle/>
            <a:p>
              <a:endParaRPr/>
            </a:p>
          </p:txBody>
        </p:sp>
        <p:sp>
          <p:nvSpPr>
            <p:cNvPr id="690" name="object 690"/>
            <p:cNvSpPr/>
            <p:nvPr/>
          </p:nvSpPr>
          <p:spPr>
            <a:xfrm>
              <a:off x="5241289" y="6390639"/>
              <a:ext cx="25400" cy="59690"/>
            </a:xfrm>
            <a:custGeom>
              <a:avLst/>
              <a:gdLst/>
              <a:ahLst/>
              <a:cxnLst/>
              <a:rect l="l" t="t" r="r" b="b"/>
              <a:pathLst>
                <a:path w="25400" h="59689">
                  <a:moveTo>
                    <a:pt x="22860" y="58420"/>
                  </a:moveTo>
                  <a:lnTo>
                    <a:pt x="0" y="58420"/>
                  </a:lnTo>
                  <a:lnTo>
                    <a:pt x="0" y="59690"/>
                  </a:lnTo>
                  <a:lnTo>
                    <a:pt x="22860" y="59690"/>
                  </a:lnTo>
                  <a:lnTo>
                    <a:pt x="22860" y="58420"/>
                  </a:lnTo>
                  <a:close/>
                </a:path>
                <a:path w="25400" h="59689">
                  <a:moveTo>
                    <a:pt x="25400" y="54610"/>
                  </a:moveTo>
                  <a:lnTo>
                    <a:pt x="12700" y="54610"/>
                  </a:lnTo>
                  <a:lnTo>
                    <a:pt x="12700" y="57150"/>
                  </a:lnTo>
                  <a:lnTo>
                    <a:pt x="25400" y="57150"/>
                  </a:lnTo>
                  <a:lnTo>
                    <a:pt x="25400" y="54610"/>
                  </a:lnTo>
                  <a:close/>
                </a:path>
                <a:path w="25400" h="59689">
                  <a:moveTo>
                    <a:pt x="25400" y="52070"/>
                  </a:moveTo>
                  <a:lnTo>
                    <a:pt x="0" y="52070"/>
                  </a:lnTo>
                  <a:lnTo>
                    <a:pt x="0" y="54610"/>
                  </a:lnTo>
                  <a:lnTo>
                    <a:pt x="15239" y="54610"/>
                  </a:lnTo>
                  <a:lnTo>
                    <a:pt x="15239" y="53340"/>
                  </a:lnTo>
                  <a:lnTo>
                    <a:pt x="25400" y="53340"/>
                  </a:lnTo>
                  <a:lnTo>
                    <a:pt x="25400" y="52070"/>
                  </a:lnTo>
                  <a:close/>
                </a:path>
                <a:path w="25400" h="59689">
                  <a:moveTo>
                    <a:pt x="25400" y="45720"/>
                  </a:moveTo>
                  <a:lnTo>
                    <a:pt x="0" y="45720"/>
                  </a:lnTo>
                  <a:lnTo>
                    <a:pt x="0" y="50800"/>
                  </a:lnTo>
                  <a:lnTo>
                    <a:pt x="25400" y="50800"/>
                  </a:lnTo>
                  <a:lnTo>
                    <a:pt x="25400" y="45720"/>
                  </a:lnTo>
                  <a:close/>
                </a:path>
                <a:path w="25400" h="59689">
                  <a:moveTo>
                    <a:pt x="25400" y="39370"/>
                  </a:moveTo>
                  <a:lnTo>
                    <a:pt x="0" y="39370"/>
                  </a:lnTo>
                  <a:lnTo>
                    <a:pt x="0" y="44450"/>
                  </a:lnTo>
                  <a:lnTo>
                    <a:pt x="25400" y="44450"/>
                  </a:lnTo>
                  <a:lnTo>
                    <a:pt x="25400" y="39370"/>
                  </a:lnTo>
                  <a:close/>
                </a:path>
                <a:path w="25400" h="59689">
                  <a:moveTo>
                    <a:pt x="25400" y="33020"/>
                  </a:moveTo>
                  <a:lnTo>
                    <a:pt x="0" y="33020"/>
                  </a:lnTo>
                  <a:lnTo>
                    <a:pt x="0" y="38100"/>
                  </a:lnTo>
                  <a:lnTo>
                    <a:pt x="25400" y="38100"/>
                  </a:lnTo>
                  <a:lnTo>
                    <a:pt x="25400" y="33020"/>
                  </a:lnTo>
                  <a:close/>
                </a:path>
                <a:path w="25400" h="59689">
                  <a:moveTo>
                    <a:pt x="25400" y="26670"/>
                  </a:moveTo>
                  <a:lnTo>
                    <a:pt x="0" y="26670"/>
                  </a:lnTo>
                  <a:lnTo>
                    <a:pt x="0" y="31750"/>
                  </a:lnTo>
                  <a:lnTo>
                    <a:pt x="25400" y="31750"/>
                  </a:lnTo>
                  <a:lnTo>
                    <a:pt x="25400" y="26670"/>
                  </a:lnTo>
                  <a:close/>
                </a:path>
                <a:path w="25400" h="59689">
                  <a:moveTo>
                    <a:pt x="25400" y="20320"/>
                  </a:moveTo>
                  <a:lnTo>
                    <a:pt x="0" y="20320"/>
                  </a:lnTo>
                  <a:lnTo>
                    <a:pt x="0" y="25400"/>
                  </a:lnTo>
                  <a:lnTo>
                    <a:pt x="25400" y="25400"/>
                  </a:lnTo>
                  <a:lnTo>
                    <a:pt x="25400" y="20320"/>
                  </a:lnTo>
                  <a:close/>
                </a:path>
                <a:path w="25400" h="59689">
                  <a:moveTo>
                    <a:pt x="25400" y="13970"/>
                  </a:moveTo>
                  <a:lnTo>
                    <a:pt x="0" y="13970"/>
                  </a:lnTo>
                  <a:lnTo>
                    <a:pt x="0" y="19050"/>
                  </a:lnTo>
                  <a:lnTo>
                    <a:pt x="25400" y="19050"/>
                  </a:lnTo>
                  <a:lnTo>
                    <a:pt x="25400" y="13970"/>
                  </a:lnTo>
                  <a:close/>
                </a:path>
                <a:path w="25400" h="59689">
                  <a:moveTo>
                    <a:pt x="25400" y="6350"/>
                  </a:moveTo>
                  <a:lnTo>
                    <a:pt x="24130" y="6350"/>
                  </a:lnTo>
                  <a:lnTo>
                    <a:pt x="24130" y="7620"/>
                  </a:lnTo>
                  <a:lnTo>
                    <a:pt x="0" y="7620"/>
                  </a:lnTo>
                  <a:lnTo>
                    <a:pt x="0" y="12700"/>
                  </a:lnTo>
                  <a:lnTo>
                    <a:pt x="25400" y="12700"/>
                  </a:lnTo>
                  <a:lnTo>
                    <a:pt x="25400" y="6350"/>
                  </a:lnTo>
                  <a:close/>
                </a:path>
                <a:path w="25400" h="59689">
                  <a:moveTo>
                    <a:pt x="10160" y="1270"/>
                  </a:moveTo>
                  <a:lnTo>
                    <a:pt x="0" y="1270"/>
                  </a:lnTo>
                  <a:lnTo>
                    <a:pt x="0" y="6350"/>
                  </a:lnTo>
                  <a:lnTo>
                    <a:pt x="20320" y="6350"/>
                  </a:lnTo>
                  <a:lnTo>
                    <a:pt x="20320" y="3810"/>
                  </a:lnTo>
                  <a:lnTo>
                    <a:pt x="15239" y="3810"/>
                  </a:lnTo>
                  <a:lnTo>
                    <a:pt x="15239" y="2540"/>
                  </a:lnTo>
                  <a:lnTo>
                    <a:pt x="10160" y="2540"/>
                  </a:lnTo>
                  <a:lnTo>
                    <a:pt x="10160" y="1270"/>
                  </a:lnTo>
                  <a:close/>
                </a:path>
                <a:path w="25400" h="59689">
                  <a:moveTo>
                    <a:pt x="6350" y="0"/>
                  </a:moveTo>
                  <a:lnTo>
                    <a:pt x="1269" y="0"/>
                  </a:lnTo>
                  <a:lnTo>
                    <a:pt x="1269" y="1270"/>
                  </a:lnTo>
                  <a:lnTo>
                    <a:pt x="6350" y="1270"/>
                  </a:lnTo>
                  <a:lnTo>
                    <a:pt x="6350" y="0"/>
                  </a:lnTo>
                  <a:close/>
                </a:path>
              </a:pathLst>
            </a:custGeom>
            <a:solidFill>
              <a:srgbClr val="EBEBD9"/>
            </a:solidFill>
          </p:spPr>
          <p:txBody>
            <a:bodyPr wrap="square" lIns="0" tIns="0" rIns="0" bIns="0" rtlCol="0"/>
            <a:lstStyle/>
            <a:p>
              <a:endParaRPr/>
            </a:p>
          </p:txBody>
        </p:sp>
        <p:sp>
          <p:nvSpPr>
            <p:cNvPr id="691" name="object 691"/>
            <p:cNvSpPr/>
            <p:nvPr/>
          </p:nvSpPr>
          <p:spPr>
            <a:xfrm>
              <a:off x="5217159" y="6384289"/>
              <a:ext cx="24130" cy="66040"/>
            </a:xfrm>
            <a:custGeom>
              <a:avLst/>
              <a:gdLst/>
              <a:ahLst/>
              <a:cxnLst/>
              <a:rect l="l" t="t" r="r" b="b"/>
              <a:pathLst>
                <a:path w="24129" h="66039">
                  <a:moveTo>
                    <a:pt x="24129" y="64770"/>
                  </a:moveTo>
                  <a:lnTo>
                    <a:pt x="0" y="64770"/>
                  </a:lnTo>
                  <a:lnTo>
                    <a:pt x="0" y="66040"/>
                  </a:lnTo>
                  <a:lnTo>
                    <a:pt x="24129" y="66040"/>
                  </a:lnTo>
                  <a:lnTo>
                    <a:pt x="24129" y="64770"/>
                  </a:lnTo>
                  <a:close/>
                </a:path>
                <a:path w="24129" h="66039">
                  <a:moveTo>
                    <a:pt x="24129" y="58420"/>
                  </a:moveTo>
                  <a:lnTo>
                    <a:pt x="0" y="58420"/>
                  </a:lnTo>
                  <a:lnTo>
                    <a:pt x="0" y="60960"/>
                  </a:lnTo>
                  <a:lnTo>
                    <a:pt x="24129" y="60960"/>
                  </a:lnTo>
                  <a:lnTo>
                    <a:pt x="24129" y="58420"/>
                  </a:lnTo>
                  <a:close/>
                </a:path>
                <a:path w="24129" h="66039">
                  <a:moveTo>
                    <a:pt x="24129" y="52070"/>
                  </a:moveTo>
                  <a:lnTo>
                    <a:pt x="0" y="52070"/>
                  </a:lnTo>
                  <a:lnTo>
                    <a:pt x="0" y="57150"/>
                  </a:lnTo>
                  <a:lnTo>
                    <a:pt x="24129" y="57150"/>
                  </a:lnTo>
                  <a:lnTo>
                    <a:pt x="24129" y="52070"/>
                  </a:lnTo>
                  <a:close/>
                </a:path>
                <a:path w="24129" h="66039">
                  <a:moveTo>
                    <a:pt x="24129" y="45720"/>
                  </a:moveTo>
                  <a:lnTo>
                    <a:pt x="0" y="45720"/>
                  </a:lnTo>
                  <a:lnTo>
                    <a:pt x="0" y="50800"/>
                  </a:lnTo>
                  <a:lnTo>
                    <a:pt x="24129" y="50800"/>
                  </a:lnTo>
                  <a:lnTo>
                    <a:pt x="24129" y="45720"/>
                  </a:lnTo>
                  <a:close/>
                </a:path>
                <a:path w="24129" h="66039">
                  <a:moveTo>
                    <a:pt x="24129" y="39370"/>
                  </a:moveTo>
                  <a:lnTo>
                    <a:pt x="0" y="39370"/>
                  </a:lnTo>
                  <a:lnTo>
                    <a:pt x="0" y="44450"/>
                  </a:lnTo>
                  <a:lnTo>
                    <a:pt x="24129" y="44450"/>
                  </a:lnTo>
                  <a:lnTo>
                    <a:pt x="24129" y="39370"/>
                  </a:lnTo>
                  <a:close/>
                </a:path>
                <a:path w="24129" h="66039">
                  <a:moveTo>
                    <a:pt x="24129" y="33020"/>
                  </a:moveTo>
                  <a:lnTo>
                    <a:pt x="0" y="33020"/>
                  </a:lnTo>
                  <a:lnTo>
                    <a:pt x="0" y="38100"/>
                  </a:lnTo>
                  <a:lnTo>
                    <a:pt x="24129" y="38100"/>
                  </a:lnTo>
                  <a:lnTo>
                    <a:pt x="24129" y="33020"/>
                  </a:lnTo>
                  <a:close/>
                </a:path>
                <a:path w="24129" h="66039">
                  <a:moveTo>
                    <a:pt x="24129" y="26670"/>
                  </a:moveTo>
                  <a:lnTo>
                    <a:pt x="0" y="26670"/>
                  </a:lnTo>
                  <a:lnTo>
                    <a:pt x="0" y="31750"/>
                  </a:lnTo>
                  <a:lnTo>
                    <a:pt x="24129" y="31750"/>
                  </a:lnTo>
                  <a:lnTo>
                    <a:pt x="24129" y="26670"/>
                  </a:lnTo>
                  <a:close/>
                </a:path>
                <a:path w="24129" h="66039">
                  <a:moveTo>
                    <a:pt x="24129" y="20320"/>
                  </a:moveTo>
                  <a:lnTo>
                    <a:pt x="0" y="20320"/>
                  </a:lnTo>
                  <a:lnTo>
                    <a:pt x="0" y="25400"/>
                  </a:lnTo>
                  <a:lnTo>
                    <a:pt x="24129" y="25400"/>
                  </a:lnTo>
                  <a:lnTo>
                    <a:pt x="24129" y="20320"/>
                  </a:lnTo>
                  <a:close/>
                </a:path>
                <a:path w="24129" h="66039">
                  <a:moveTo>
                    <a:pt x="24129" y="13970"/>
                  </a:moveTo>
                  <a:lnTo>
                    <a:pt x="0" y="13970"/>
                  </a:lnTo>
                  <a:lnTo>
                    <a:pt x="0" y="19050"/>
                  </a:lnTo>
                  <a:lnTo>
                    <a:pt x="24129" y="19050"/>
                  </a:lnTo>
                  <a:lnTo>
                    <a:pt x="24129" y="13970"/>
                  </a:lnTo>
                  <a:close/>
                </a:path>
                <a:path w="24129" h="66039">
                  <a:moveTo>
                    <a:pt x="24129" y="7620"/>
                  </a:moveTo>
                  <a:lnTo>
                    <a:pt x="0" y="7620"/>
                  </a:lnTo>
                  <a:lnTo>
                    <a:pt x="0" y="12700"/>
                  </a:lnTo>
                  <a:lnTo>
                    <a:pt x="24129" y="12700"/>
                  </a:lnTo>
                  <a:lnTo>
                    <a:pt x="24129" y="7620"/>
                  </a:lnTo>
                  <a:close/>
                </a:path>
                <a:path w="24129" h="66039">
                  <a:moveTo>
                    <a:pt x="11430" y="1270"/>
                  </a:moveTo>
                  <a:lnTo>
                    <a:pt x="0" y="1270"/>
                  </a:lnTo>
                  <a:lnTo>
                    <a:pt x="0" y="6350"/>
                  </a:lnTo>
                  <a:lnTo>
                    <a:pt x="20319" y="6350"/>
                  </a:lnTo>
                  <a:lnTo>
                    <a:pt x="20319" y="3810"/>
                  </a:lnTo>
                  <a:lnTo>
                    <a:pt x="15239" y="3810"/>
                  </a:lnTo>
                  <a:lnTo>
                    <a:pt x="15239" y="2540"/>
                  </a:lnTo>
                  <a:lnTo>
                    <a:pt x="11430" y="2540"/>
                  </a:lnTo>
                  <a:lnTo>
                    <a:pt x="11430" y="1270"/>
                  </a:lnTo>
                  <a:close/>
                </a:path>
                <a:path w="24129" h="66039">
                  <a:moveTo>
                    <a:pt x="6350" y="0"/>
                  </a:moveTo>
                  <a:lnTo>
                    <a:pt x="1269" y="0"/>
                  </a:lnTo>
                  <a:lnTo>
                    <a:pt x="1269" y="1270"/>
                  </a:lnTo>
                  <a:lnTo>
                    <a:pt x="6350" y="1270"/>
                  </a:lnTo>
                  <a:lnTo>
                    <a:pt x="6350" y="0"/>
                  </a:lnTo>
                  <a:close/>
                </a:path>
              </a:pathLst>
            </a:custGeom>
            <a:solidFill>
              <a:srgbClr val="EBEBD8"/>
            </a:solidFill>
          </p:spPr>
          <p:txBody>
            <a:bodyPr wrap="square" lIns="0" tIns="0" rIns="0" bIns="0" rtlCol="0"/>
            <a:lstStyle/>
            <a:p>
              <a:endParaRPr/>
            </a:p>
          </p:txBody>
        </p:sp>
        <p:sp>
          <p:nvSpPr>
            <p:cNvPr id="692" name="object 692"/>
            <p:cNvSpPr/>
            <p:nvPr/>
          </p:nvSpPr>
          <p:spPr>
            <a:xfrm>
              <a:off x="5193029" y="6377939"/>
              <a:ext cx="24130" cy="73660"/>
            </a:xfrm>
            <a:custGeom>
              <a:avLst/>
              <a:gdLst/>
              <a:ahLst/>
              <a:cxnLst/>
              <a:rect l="l" t="t" r="r" b="b"/>
              <a:pathLst>
                <a:path w="24129" h="73660">
                  <a:moveTo>
                    <a:pt x="24130" y="71120"/>
                  </a:moveTo>
                  <a:lnTo>
                    <a:pt x="0" y="71120"/>
                  </a:lnTo>
                  <a:lnTo>
                    <a:pt x="0" y="73660"/>
                  </a:lnTo>
                  <a:lnTo>
                    <a:pt x="24130" y="73660"/>
                  </a:lnTo>
                  <a:lnTo>
                    <a:pt x="24130" y="71120"/>
                  </a:lnTo>
                  <a:close/>
                </a:path>
                <a:path w="24129" h="73660">
                  <a:moveTo>
                    <a:pt x="24130" y="64770"/>
                  </a:moveTo>
                  <a:lnTo>
                    <a:pt x="0" y="64770"/>
                  </a:lnTo>
                  <a:lnTo>
                    <a:pt x="0" y="67310"/>
                  </a:lnTo>
                  <a:lnTo>
                    <a:pt x="24130" y="67310"/>
                  </a:lnTo>
                  <a:lnTo>
                    <a:pt x="24130" y="64770"/>
                  </a:lnTo>
                  <a:close/>
                </a:path>
                <a:path w="24129" h="73660">
                  <a:moveTo>
                    <a:pt x="24130" y="58420"/>
                  </a:moveTo>
                  <a:lnTo>
                    <a:pt x="0" y="58420"/>
                  </a:lnTo>
                  <a:lnTo>
                    <a:pt x="0" y="63500"/>
                  </a:lnTo>
                  <a:lnTo>
                    <a:pt x="24130" y="63500"/>
                  </a:lnTo>
                  <a:lnTo>
                    <a:pt x="24130" y="58420"/>
                  </a:lnTo>
                  <a:close/>
                </a:path>
                <a:path w="24129" h="73660">
                  <a:moveTo>
                    <a:pt x="24130" y="52070"/>
                  </a:moveTo>
                  <a:lnTo>
                    <a:pt x="0" y="52070"/>
                  </a:lnTo>
                  <a:lnTo>
                    <a:pt x="0" y="57150"/>
                  </a:lnTo>
                  <a:lnTo>
                    <a:pt x="24130" y="57150"/>
                  </a:lnTo>
                  <a:lnTo>
                    <a:pt x="24130" y="52070"/>
                  </a:lnTo>
                  <a:close/>
                </a:path>
                <a:path w="24129" h="73660">
                  <a:moveTo>
                    <a:pt x="24130" y="45720"/>
                  </a:moveTo>
                  <a:lnTo>
                    <a:pt x="0" y="45720"/>
                  </a:lnTo>
                  <a:lnTo>
                    <a:pt x="0" y="50800"/>
                  </a:lnTo>
                  <a:lnTo>
                    <a:pt x="24130" y="50800"/>
                  </a:lnTo>
                  <a:lnTo>
                    <a:pt x="24130" y="45720"/>
                  </a:lnTo>
                  <a:close/>
                </a:path>
                <a:path w="24129" h="73660">
                  <a:moveTo>
                    <a:pt x="24130" y="39370"/>
                  </a:moveTo>
                  <a:lnTo>
                    <a:pt x="0" y="39370"/>
                  </a:lnTo>
                  <a:lnTo>
                    <a:pt x="0" y="44450"/>
                  </a:lnTo>
                  <a:lnTo>
                    <a:pt x="24130" y="44450"/>
                  </a:lnTo>
                  <a:lnTo>
                    <a:pt x="24130" y="39370"/>
                  </a:lnTo>
                  <a:close/>
                </a:path>
                <a:path w="24129" h="73660">
                  <a:moveTo>
                    <a:pt x="24130" y="33020"/>
                  </a:moveTo>
                  <a:lnTo>
                    <a:pt x="0" y="33020"/>
                  </a:lnTo>
                  <a:lnTo>
                    <a:pt x="0" y="38100"/>
                  </a:lnTo>
                  <a:lnTo>
                    <a:pt x="24130" y="38100"/>
                  </a:lnTo>
                  <a:lnTo>
                    <a:pt x="24130" y="33020"/>
                  </a:lnTo>
                  <a:close/>
                </a:path>
                <a:path w="24129" h="73660">
                  <a:moveTo>
                    <a:pt x="24130" y="26670"/>
                  </a:moveTo>
                  <a:lnTo>
                    <a:pt x="0" y="26670"/>
                  </a:lnTo>
                  <a:lnTo>
                    <a:pt x="0" y="31750"/>
                  </a:lnTo>
                  <a:lnTo>
                    <a:pt x="24130" y="31750"/>
                  </a:lnTo>
                  <a:lnTo>
                    <a:pt x="24130" y="26670"/>
                  </a:lnTo>
                  <a:close/>
                </a:path>
                <a:path w="24129" h="73660">
                  <a:moveTo>
                    <a:pt x="24130" y="20320"/>
                  </a:moveTo>
                  <a:lnTo>
                    <a:pt x="0" y="20320"/>
                  </a:lnTo>
                  <a:lnTo>
                    <a:pt x="0" y="25400"/>
                  </a:lnTo>
                  <a:lnTo>
                    <a:pt x="24130" y="25400"/>
                  </a:lnTo>
                  <a:lnTo>
                    <a:pt x="24130" y="20320"/>
                  </a:lnTo>
                  <a:close/>
                </a:path>
                <a:path w="24129" h="73660">
                  <a:moveTo>
                    <a:pt x="24130" y="13970"/>
                  </a:moveTo>
                  <a:lnTo>
                    <a:pt x="0" y="13970"/>
                  </a:lnTo>
                  <a:lnTo>
                    <a:pt x="0" y="19050"/>
                  </a:lnTo>
                  <a:lnTo>
                    <a:pt x="24130" y="19050"/>
                  </a:lnTo>
                  <a:lnTo>
                    <a:pt x="24130" y="13970"/>
                  </a:lnTo>
                  <a:close/>
                </a:path>
                <a:path w="24129" h="73660">
                  <a:moveTo>
                    <a:pt x="24130" y="7620"/>
                  </a:moveTo>
                  <a:lnTo>
                    <a:pt x="0" y="7620"/>
                  </a:lnTo>
                  <a:lnTo>
                    <a:pt x="0" y="12700"/>
                  </a:lnTo>
                  <a:lnTo>
                    <a:pt x="24130" y="12700"/>
                  </a:lnTo>
                  <a:lnTo>
                    <a:pt x="24130" y="7620"/>
                  </a:lnTo>
                  <a:close/>
                </a:path>
                <a:path w="24129" h="73660">
                  <a:moveTo>
                    <a:pt x="11430" y="1270"/>
                  </a:moveTo>
                  <a:lnTo>
                    <a:pt x="0" y="1270"/>
                  </a:lnTo>
                  <a:lnTo>
                    <a:pt x="0" y="6350"/>
                  </a:lnTo>
                  <a:lnTo>
                    <a:pt x="21590" y="6350"/>
                  </a:lnTo>
                  <a:lnTo>
                    <a:pt x="21590" y="3810"/>
                  </a:lnTo>
                  <a:lnTo>
                    <a:pt x="16510" y="3810"/>
                  </a:lnTo>
                  <a:lnTo>
                    <a:pt x="16510" y="2540"/>
                  </a:lnTo>
                  <a:lnTo>
                    <a:pt x="11430" y="2540"/>
                  </a:lnTo>
                  <a:lnTo>
                    <a:pt x="11430" y="1270"/>
                  </a:lnTo>
                  <a:close/>
                </a:path>
                <a:path w="24129" h="73660">
                  <a:moveTo>
                    <a:pt x="7620" y="0"/>
                  </a:moveTo>
                  <a:lnTo>
                    <a:pt x="2540" y="0"/>
                  </a:lnTo>
                  <a:lnTo>
                    <a:pt x="2540" y="1270"/>
                  </a:lnTo>
                  <a:lnTo>
                    <a:pt x="7620" y="1270"/>
                  </a:lnTo>
                  <a:lnTo>
                    <a:pt x="7620" y="0"/>
                  </a:lnTo>
                  <a:close/>
                </a:path>
              </a:pathLst>
            </a:custGeom>
            <a:solidFill>
              <a:srgbClr val="EAEAD7"/>
            </a:solidFill>
          </p:spPr>
          <p:txBody>
            <a:bodyPr wrap="square" lIns="0" tIns="0" rIns="0" bIns="0" rtlCol="0"/>
            <a:lstStyle/>
            <a:p>
              <a:endParaRPr/>
            </a:p>
          </p:txBody>
        </p:sp>
        <p:sp>
          <p:nvSpPr>
            <p:cNvPr id="693" name="object 693"/>
            <p:cNvSpPr/>
            <p:nvPr/>
          </p:nvSpPr>
          <p:spPr>
            <a:xfrm>
              <a:off x="5168900" y="6371589"/>
              <a:ext cx="24130" cy="80010"/>
            </a:xfrm>
            <a:custGeom>
              <a:avLst/>
              <a:gdLst/>
              <a:ahLst/>
              <a:cxnLst/>
              <a:rect l="l" t="t" r="r" b="b"/>
              <a:pathLst>
                <a:path w="24129" h="80010">
                  <a:moveTo>
                    <a:pt x="24129" y="71120"/>
                  </a:moveTo>
                  <a:lnTo>
                    <a:pt x="0" y="71120"/>
                  </a:lnTo>
                  <a:lnTo>
                    <a:pt x="0" y="80010"/>
                  </a:lnTo>
                  <a:lnTo>
                    <a:pt x="24129" y="80010"/>
                  </a:lnTo>
                  <a:lnTo>
                    <a:pt x="24129" y="77470"/>
                  </a:lnTo>
                  <a:lnTo>
                    <a:pt x="12700" y="77470"/>
                  </a:lnTo>
                  <a:lnTo>
                    <a:pt x="12700" y="76200"/>
                  </a:lnTo>
                  <a:lnTo>
                    <a:pt x="15240" y="76200"/>
                  </a:lnTo>
                  <a:lnTo>
                    <a:pt x="15240" y="73660"/>
                  </a:lnTo>
                  <a:lnTo>
                    <a:pt x="24129" y="73660"/>
                  </a:lnTo>
                  <a:lnTo>
                    <a:pt x="24129" y="71120"/>
                  </a:lnTo>
                  <a:close/>
                </a:path>
                <a:path w="24129" h="80010">
                  <a:moveTo>
                    <a:pt x="24129" y="64770"/>
                  </a:moveTo>
                  <a:lnTo>
                    <a:pt x="0" y="64770"/>
                  </a:lnTo>
                  <a:lnTo>
                    <a:pt x="0" y="69850"/>
                  </a:lnTo>
                  <a:lnTo>
                    <a:pt x="24129" y="69850"/>
                  </a:lnTo>
                  <a:lnTo>
                    <a:pt x="24129" y="64770"/>
                  </a:lnTo>
                  <a:close/>
                </a:path>
                <a:path w="24129" h="80010">
                  <a:moveTo>
                    <a:pt x="24129" y="58420"/>
                  </a:moveTo>
                  <a:lnTo>
                    <a:pt x="0" y="58420"/>
                  </a:lnTo>
                  <a:lnTo>
                    <a:pt x="0" y="63500"/>
                  </a:lnTo>
                  <a:lnTo>
                    <a:pt x="24129" y="63500"/>
                  </a:lnTo>
                  <a:lnTo>
                    <a:pt x="24129" y="58420"/>
                  </a:lnTo>
                  <a:close/>
                </a:path>
                <a:path w="24129" h="80010">
                  <a:moveTo>
                    <a:pt x="24129" y="52070"/>
                  </a:moveTo>
                  <a:lnTo>
                    <a:pt x="0" y="52070"/>
                  </a:lnTo>
                  <a:lnTo>
                    <a:pt x="0" y="57150"/>
                  </a:lnTo>
                  <a:lnTo>
                    <a:pt x="24129" y="57150"/>
                  </a:lnTo>
                  <a:lnTo>
                    <a:pt x="24129" y="52070"/>
                  </a:lnTo>
                  <a:close/>
                </a:path>
                <a:path w="24129" h="80010">
                  <a:moveTo>
                    <a:pt x="24129" y="45720"/>
                  </a:moveTo>
                  <a:lnTo>
                    <a:pt x="0" y="45720"/>
                  </a:lnTo>
                  <a:lnTo>
                    <a:pt x="0" y="50800"/>
                  </a:lnTo>
                  <a:lnTo>
                    <a:pt x="24129" y="50800"/>
                  </a:lnTo>
                  <a:lnTo>
                    <a:pt x="24129" y="45720"/>
                  </a:lnTo>
                  <a:close/>
                </a:path>
                <a:path w="24129" h="80010">
                  <a:moveTo>
                    <a:pt x="24129" y="39370"/>
                  </a:moveTo>
                  <a:lnTo>
                    <a:pt x="0" y="39370"/>
                  </a:lnTo>
                  <a:lnTo>
                    <a:pt x="0" y="44450"/>
                  </a:lnTo>
                  <a:lnTo>
                    <a:pt x="24129" y="44450"/>
                  </a:lnTo>
                  <a:lnTo>
                    <a:pt x="24129" y="39370"/>
                  </a:lnTo>
                  <a:close/>
                </a:path>
                <a:path w="24129" h="80010">
                  <a:moveTo>
                    <a:pt x="24129" y="33020"/>
                  </a:moveTo>
                  <a:lnTo>
                    <a:pt x="0" y="33020"/>
                  </a:lnTo>
                  <a:lnTo>
                    <a:pt x="0" y="38100"/>
                  </a:lnTo>
                  <a:lnTo>
                    <a:pt x="24129" y="38100"/>
                  </a:lnTo>
                  <a:lnTo>
                    <a:pt x="24129" y="33020"/>
                  </a:lnTo>
                  <a:close/>
                </a:path>
                <a:path w="24129" h="80010">
                  <a:moveTo>
                    <a:pt x="24129" y="26670"/>
                  </a:moveTo>
                  <a:lnTo>
                    <a:pt x="0" y="26670"/>
                  </a:lnTo>
                  <a:lnTo>
                    <a:pt x="0" y="31750"/>
                  </a:lnTo>
                  <a:lnTo>
                    <a:pt x="24129" y="31750"/>
                  </a:lnTo>
                  <a:lnTo>
                    <a:pt x="24129" y="26670"/>
                  </a:lnTo>
                  <a:close/>
                </a:path>
                <a:path w="24129" h="80010">
                  <a:moveTo>
                    <a:pt x="24129" y="20320"/>
                  </a:moveTo>
                  <a:lnTo>
                    <a:pt x="0" y="20320"/>
                  </a:lnTo>
                  <a:lnTo>
                    <a:pt x="0" y="25400"/>
                  </a:lnTo>
                  <a:lnTo>
                    <a:pt x="24129" y="25400"/>
                  </a:lnTo>
                  <a:lnTo>
                    <a:pt x="24129" y="20320"/>
                  </a:lnTo>
                  <a:close/>
                </a:path>
                <a:path w="24129" h="80010">
                  <a:moveTo>
                    <a:pt x="24129" y="13970"/>
                  </a:moveTo>
                  <a:lnTo>
                    <a:pt x="0" y="13970"/>
                  </a:lnTo>
                  <a:lnTo>
                    <a:pt x="0" y="19050"/>
                  </a:lnTo>
                  <a:lnTo>
                    <a:pt x="24129" y="19050"/>
                  </a:lnTo>
                  <a:lnTo>
                    <a:pt x="24129" y="13970"/>
                  </a:lnTo>
                  <a:close/>
                </a:path>
                <a:path w="24129" h="80010">
                  <a:moveTo>
                    <a:pt x="24129" y="7620"/>
                  </a:moveTo>
                  <a:lnTo>
                    <a:pt x="0" y="7620"/>
                  </a:lnTo>
                  <a:lnTo>
                    <a:pt x="0" y="12700"/>
                  </a:lnTo>
                  <a:lnTo>
                    <a:pt x="24129" y="12700"/>
                  </a:lnTo>
                  <a:lnTo>
                    <a:pt x="24129" y="7620"/>
                  </a:lnTo>
                  <a:close/>
                </a:path>
                <a:path w="24129" h="80010">
                  <a:moveTo>
                    <a:pt x="12700" y="1270"/>
                  </a:moveTo>
                  <a:lnTo>
                    <a:pt x="0" y="1270"/>
                  </a:lnTo>
                  <a:lnTo>
                    <a:pt x="0" y="6350"/>
                  </a:lnTo>
                  <a:lnTo>
                    <a:pt x="21589" y="6350"/>
                  </a:lnTo>
                  <a:lnTo>
                    <a:pt x="21589" y="3810"/>
                  </a:lnTo>
                  <a:lnTo>
                    <a:pt x="16510" y="3810"/>
                  </a:lnTo>
                  <a:lnTo>
                    <a:pt x="16510" y="2540"/>
                  </a:lnTo>
                  <a:lnTo>
                    <a:pt x="12700" y="2540"/>
                  </a:lnTo>
                  <a:lnTo>
                    <a:pt x="12700" y="1270"/>
                  </a:lnTo>
                  <a:close/>
                </a:path>
                <a:path w="24129" h="80010">
                  <a:moveTo>
                    <a:pt x="7619" y="0"/>
                  </a:moveTo>
                  <a:lnTo>
                    <a:pt x="2539" y="0"/>
                  </a:lnTo>
                  <a:lnTo>
                    <a:pt x="2539" y="1270"/>
                  </a:lnTo>
                  <a:lnTo>
                    <a:pt x="7619" y="1270"/>
                  </a:lnTo>
                  <a:lnTo>
                    <a:pt x="7619" y="0"/>
                  </a:lnTo>
                  <a:close/>
                </a:path>
              </a:pathLst>
            </a:custGeom>
            <a:solidFill>
              <a:srgbClr val="EAEAD6"/>
            </a:solidFill>
          </p:spPr>
          <p:txBody>
            <a:bodyPr wrap="square" lIns="0" tIns="0" rIns="0" bIns="0" rtlCol="0"/>
            <a:lstStyle/>
            <a:p>
              <a:endParaRPr/>
            </a:p>
          </p:txBody>
        </p:sp>
        <p:sp>
          <p:nvSpPr>
            <p:cNvPr id="694" name="object 694"/>
            <p:cNvSpPr/>
            <p:nvPr/>
          </p:nvSpPr>
          <p:spPr>
            <a:xfrm>
              <a:off x="5143500" y="6365239"/>
              <a:ext cx="25400" cy="88900"/>
            </a:xfrm>
            <a:custGeom>
              <a:avLst/>
              <a:gdLst/>
              <a:ahLst/>
              <a:cxnLst/>
              <a:rect l="l" t="t" r="r" b="b"/>
              <a:pathLst>
                <a:path w="25400" h="88900">
                  <a:moveTo>
                    <a:pt x="25400" y="77470"/>
                  </a:moveTo>
                  <a:lnTo>
                    <a:pt x="0" y="77470"/>
                  </a:lnTo>
                  <a:lnTo>
                    <a:pt x="0" y="88900"/>
                  </a:lnTo>
                  <a:lnTo>
                    <a:pt x="8889" y="88900"/>
                  </a:lnTo>
                  <a:lnTo>
                    <a:pt x="8889" y="86360"/>
                  </a:lnTo>
                  <a:lnTo>
                    <a:pt x="25400" y="86360"/>
                  </a:lnTo>
                  <a:lnTo>
                    <a:pt x="25400" y="77470"/>
                  </a:lnTo>
                  <a:close/>
                </a:path>
                <a:path w="25400" h="88900">
                  <a:moveTo>
                    <a:pt x="25400" y="71120"/>
                  </a:moveTo>
                  <a:lnTo>
                    <a:pt x="0" y="71120"/>
                  </a:lnTo>
                  <a:lnTo>
                    <a:pt x="0" y="76200"/>
                  </a:lnTo>
                  <a:lnTo>
                    <a:pt x="25400" y="76200"/>
                  </a:lnTo>
                  <a:lnTo>
                    <a:pt x="25400" y="71120"/>
                  </a:lnTo>
                  <a:close/>
                </a:path>
                <a:path w="25400" h="88900">
                  <a:moveTo>
                    <a:pt x="25400" y="64770"/>
                  </a:moveTo>
                  <a:lnTo>
                    <a:pt x="0" y="64770"/>
                  </a:lnTo>
                  <a:lnTo>
                    <a:pt x="0" y="69850"/>
                  </a:lnTo>
                  <a:lnTo>
                    <a:pt x="25400" y="69850"/>
                  </a:lnTo>
                  <a:lnTo>
                    <a:pt x="25400" y="64770"/>
                  </a:lnTo>
                  <a:close/>
                </a:path>
                <a:path w="25400" h="88900">
                  <a:moveTo>
                    <a:pt x="25400" y="58420"/>
                  </a:moveTo>
                  <a:lnTo>
                    <a:pt x="0" y="58420"/>
                  </a:lnTo>
                  <a:lnTo>
                    <a:pt x="0" y="63500"/>
                  </a:lnTo>
                  <a:lnTo>
                    <a:pt x="25400" y="63500"/>
                  </a:lnTo>
                  <a:lnTo>
                    <a:pt x="25400" y="58420"/>
                  </a:lnTo>
                  <a:close/>
                </a:path>
                <a:path w="25400" h="88900">
                  <a:moveTo>
                    <a:pt x="25400" y="52070"/>
                  </a:moveTo>
                  <a:lnTo>
                    <a:pt x="0" y="52070"/>
                  </a:lnTo>
                  <a:lnTo>
                    <a:pt x="0" y="57150"/>
                  </a:lnTo>
                  <a:lnTo>
                    <a:pt x="25400" y="57150"/>
                  </a:lnTo>
                  <a:lnTo>
                    <a:pt x="25400" y="52070"/>
                  </a:lnTo>
                  <a:close/>
                </a:path>
                <a:path w="25400" h="88900">
                  <a:moveTo>
                    <a:pt x="25400" y="45720"/>
                  </a:moveTo>
                  <a:lnTo>
                    <a:pt x="0" y="45720"/>
                  </a:lnTo>
                  <a:lnTo>
                    <a:pt x="0" y="50800"/>
                  </a:lnTo>
                  <a:lnTo>
                    <a:pt x="25400" y="50800"/>
                  </a:lnTo>
                  <a:lnTo>
                    <a:pt x="25400" y="45720"/>
                  </a:lnTo>
                  <a:close/>
                </a:path>
                <a:path w="25400" h="88900">
                  <a:moveTo>
                    <a:pt x="25400" y="39370"/>
                  </a:moveTo>
                  <a:lnTo>
                    <a:pt x="0" y="39370"/>
                  </a:lnTo>
                  <a:lnTo>
                    <a:pt x="0" y="44450"/>
                  </a:lnTo>
                  <a:lnTo>
                    <a:pt x="25400" y="44450"/>
                  </a:lnTo>
                  <a:lnTo>
                    <a:pt x="25400" y="39370"/>
                  </a:lnTo>
                  <a:close/>
                </a:path>
                <a:path w="25400" h="88900">
                  <a:moveTo>
                    <a:pt x="25400" y="33020"/>
                  </a:moveTo>
                  <a:lnTo>
                    <a:pt x="0" y="33020"/>
                  </a:lnTo>
                  <a:lnTo>
                    <a:pt x="0" y="38100"/>
                  </a:lnTo>
                  <a:lnTo>
                    <a:pt x="25400" y="38100"/>
                  </a:lnTo>
                  <a:lnTo>
                    <a:pt x="25400" y="33020"/>
                  </a:lnTo>
                  <a:close/>
                </a:path>
                <a:path w="25400" h="88900">
                  <a:moveTo>
                    <a:pt x="25400" y="26670"/>
                  </a:moveTo>
                  <a:lnTo>
                    <a:pt x="0" y="26670"/>
                  </a:lnTo>
                  <a:lnTo>
                    <a:pt x="0" y="31750"/>
                  </a:lnTo>
                  <a:lnTo>
                    <a:pt x="25400" y="31750"/>
                  </a:lnTo>
                  <a:lnTo>
                    <a:pt x="25400" y="26670"/>
                  </a:lnTo>
                  <a:close/>
                </a:path>
                <a:path w="25400" h="88900">
                  <a:moveTo>
                    <a:pt x="25400" y="20320"/>
                  </a:moveTo>
                  <a:lnTo>
                    <a:pt x="0" y="20320"/>
                  </a:lnTo>
                  <a:lnTo>
                    <a:pt x="0" y="25400"/>
                  </a:lnTo>
                  <a:lnTo>
                    <a:pt x="25400" y="25400"/>
                  </a:lnTo>
                  <a:lnTo>
                    <a:pt x="25400" y="20320"/>
                  </a:lnTo>
                  <a:close/>
                </a:path>
                <a:path w="25400" h="88900">
                  <a:moveTo>
                    <a:pt x="25400" y="13970"/>
                  </a:moveTo>
                  <a:lnTo>
                    <a:pt x="0" y="13970"/>
                  </a:lnTo>
                  <a:lnTo>
                    <a:pt x="0" y="19050"/>
                  </a:lnTo>
                  <a:lnTo>
                    <a:pt x="25400" y="19050"/>
                  </a:lnTo>
                  <a:lnTo>
                    <a:pt x="25400" y="13970"/>
                  </a:lnTo>
                  <a:close/>
                </a:path>
                <a:path w="25400" h="88900">
                  <a:moveTo>
                    <a:pt x="25400" y="7620"/>
                  </a:moveTo>
                  <a:lnTo>
                    <a:pt x="0" y="7620"/>
                  </a:lnTo>
                  <a:lnTo>
                    <a:pt x="0" y="12700"/>
                  </a:lnTo>
                  <a:lnTo>
                    <a:pt x="25400" y="12700"/>
                  </a:lnTo>
                  <a:lnTo>
                    <a:pt x="25400" y="7620"/>
                  </a:lnTo>
                  <a:close/>
                </a:path>
                <a:path w="25400" h="88900">
                  <a:moveTo>
                    <a:pt x="13970" y="1270"/>
                  </a:moveTo>
                  <a:lnTo>
                    <a:pt x="0" y="1270"/>
                  </a:lnTo>
                  <a:lnTo>
                    <a:pt x="0" y="6350"/>
                  </a:lnTo>
                  <a:lnTo>
                    <a:pt x="24129" y="6350"/>
                  </a:lnTo>
                  <a:lnTo>
                    <a:pt x="24129" y="3810"/>
                  </a:lnTo>
                  <a:lnTo>
                    <a:pt x="19050" y="3810"/>
                  </a:lnTo>
                  <a:lnTo>
                    <a:pt x="19050" y="2540"/>
                  </a:lnTo>
                  <a:lnTo>
                    <a:pt x="13970" y="2540"/>
                  </a:lnTo>
                  <a:lnTo>
                    <a:pt x="13970" y="1270"/>
                  </a:lnTo>
                  <a:close/>
                </a:path>
                <a:path w="25400" h="88900">
                  <a:moveTo>
                    <a:pt x="10160" y="0"/>
                  </a:moveTo>
                  <a:lnTo>
                    <a:pt x="5080" y="0"/>
                  </a:lnTo>
                  <a:lnTo>
                    <a:pt x="5080" y="1270"/>
                  </a:lnTo>
                  <a:lnTo>
                    <a:pt x="10160" y="1270"/>
                  </a:lnTo>
                  <a:lnTo>
                    <a:pt x="10160" y="0"/>
                  </a:lnTo>
                  <a:close/>
                </a:path>
              </a:pathLst>
            </a:custGeom>
            <a:solidFill>
              <a:srgbClr val="E9E9D5"/>
            </a:solidFill>
          </p:spPr>
          <p:txBody>
            <a:bodyPr wrap="square" lIns="0" tIns="0" rIns="0" bIns="0" rtlCol="0"/>
            <a:lstStyle/>
            <a:p>
              <a:endParaRPr/>
            </a:p>
          </p:txBody>
        </p:sp>
        <p:sp>
          <p:nvSpPr>
            <p:cNvPr id="695" name="object 695"/>
            <p:cNvSpPr/>
            <p:nvPr/>
          </p:nvSpPr>
          <p:spPr>
            <a:xfrm>
              <a:off x="5119370" y="6356350"/>
              <a:ext cx="24130" cy="97790"/>
            </a:xfrm>
            <a:custGeom>
              <a:avLst/>
              <a:gdLst/>
              <a:ahLst/>
              <a:cxnLst/>
              <a:rect l="l" t="t" r="r" b="b"/>
              <a:pathLst>
                <a:path w="24129" h="97789">
                  <a:moveTo>
                    <a:pt x="24129" y="86359"/>
                  </a:moveTo>
                  <a:lnTo>
                    <a:pt x="0" y="86359"/>
                  </a:lnTo>
                  <a:lnTo>
                    <a:pt x="0" y="97790"/>
                  </a:lnTo>
                  <a:lnTo>
                    <a:pt x="24129" y="97790"/>
                  </a:lnTo>
                  <a:lnTo>
                    <a:pt x="24129" y="86359"/>
                  </a:lnTo>
                  <a:close/>
                </a:path>
                <a:path w="24129" h="97789">
                  <a:moveTo>
                    <a:pt x="24129" y="80009"/>
                  </a:moveTo>
                  <a:lnTo>
                    <a:pt x="0" y="80009"/>
                  </a:lnTo>
                  <a:lnTo>
                    <a:pt x="0" y="85090"/>
                  </a:lnTo>
                  <a:lnTo>
                    <a:pt x="24129" y="85090"/>
                  </a:lnTo>
                  <a:lnTo>
                    <a:pt x="24129" y="80009"/>
                  </a:lnTo>
                  <a:close/>
                </a:path>
                <a:path w="24129" h="97789">
                  <a:moveTo>
                    <a:pt x="24129" y="73660"/>
                  </a:moveTo>
                  <a:lnTo>
                    <a:pt x="0" y="73660"/>
                  </a:lnTo>
                  <a:lnTo>
                    <a:pt x="0" y="78740"/>
                  </a:lnTo>
                  <a:lnTo>
                    <a:pt x="24129" y="78740"/>
                  </a:lnTo>
                  <a:lnTo>
                    <a:pt x="24129" y="73660"/>
                  </a:lnTo>
                  <a:close/>
                </a:path>
                <a:path w="24129" h="97789">
                  <a:moveTo>
                    <a:pt x="24129" y="67309"/>
                  </a:moveTo>
                  <a:lnTo>
                    <a:pt x="0" y="67309"/>
                  </a:lnTo>
                  <a:lnTo>
                    <a:pt x="0" y="72390"/>
                  </a:lnTo>
                  <a:lnTo>
                    <a:pt x="24129" y="72390"/>
                  </a:lnTo>
                  <a:lnTo>
                    <a:pt x="24129" y="67309"/>
                  </a:lnTo>
                  <a:close/>
                </a:path>
                <a:path w="24129" h="97789">
                  <a:moveTo>
                    <a:pt x="24129" y="60960"/>
                  </a:moveTo>
                  <a:lnTo>
                    <a:pt x="0" y="60960"/>
                  </a:lnTo>
                  <a:lnTo>
                    <a:pt x="0" y="66040"/>
                  </a:lnTo>
                  <a:lnTo>
                    <a:pt x="24129" y="66040"/>
                  </a:lnTo>
                  <a:lnTo>
                    <a:pt x="24129" y="60960"/>
                  </a:lnTo>
                  <a:close/>
                </a:path>
                <a:path w="24129" h="97789">
                  <a:moveTo>
                    <a:pt x="24129" y="54609"/>
                  </a:moveTo>
                  <a:lnTo>
                    <a:pt x="0" y="54609"/>
                  </a:lnTo>
                  <a:lnTo>
                    <a:pt x="0" y="59690"/>
                  </a:lnTo>
                  <a:lnTo>
                    <a:pt x="24129" y="59690"/>
                  </a:lnTo>
                  <a:lnTo>
                    <a:pt x="24129" y="54609"/>
                  </a:lnTo>
                  <a:close/>
                </a:path>
                <a:path w="24129" h="97789">
                  <a:moveTo>
                    <a:pt x="24129" y="48260"/>
                  </a:moveTo>
                  <a:lnTo>
                    <a:pt x="0" y="48260"/>
                  </a:lnTo>
                  <a:lnTo>
                    <a:pt x="0" y="53340"/>
                  </a:lnTo>
                  <a:lnTo>
                    <a:pt x="24129" y="53340"/>
                  </a:lnTo>
                  <a:lnTo>
                    <a:pt x="24129" y="48260"/>
                  </a:lnTo>
                  <a:close/>
                </a:path>
                <a:path w="24129" h="97789">
                  <a:moveTo>
                    <a:pt x="24129" y="41909"/>
                  </a:moveTo>
                  <a:lnTo>
                    <a:pt x="0" y="41909"/>
                  </a:lnTo>
                  <a:lnTo>
                    <a:pt x="0" y="46990"/>
                  </a:lnTo>
                  <a:lnTo>
                    <a:pt x="24129" y="46990"/>
                  </a:lnTo>
                  <a:lnTo>
                    <a:pt x="24129" y="41909"/>
                  </a:lnTo>
                  <a:close/>
                </a:path>
                <a:path w="24129" h="97789">
                  <a:moveTo>
                    <a:pt x="24129" y="35559"/>
                  </a:moveTo>
                  <a:lnTo>
                    <a:pt x="0" y="35559"/>
                  </a:lnTo>
                  <a:lnTo>
                    <a:pt x="0" y="40640"/>
                  </a:lnTo>
                  <a:lnTo>
                    <a:pt x="24129" y="40640"/>
                  </a:lnTo>
                  <a:lnTo>
                    <a:pt x="24129" y="35559"/>
                  </a:lnTo>
                  <a:close/>
                </a:path>
                <a:path w="24129" h="97789">
                  <a:moveTo>
                    <a:pt x="24129" y="29209"/>
                  </a:moveTo>
                  <a:lnTo>
                    <a:pt x="0" y="29209"/>
                  </a:lnTo>
                  <a:lnTo>
                    <a:pt x="0" y="34290"/>
                  </a:lnTo>
                  <a:lnTo>
                    <a:pt x="24129" y="34290"/>
                  </a:lnTo>
                  <a:lnTo>
                    <a:pt x="24129" y="29209"/>
                  </a:lnTo>
                  <a:close/>
                </a:path>
                <a:path w="24129" h="97789">
                  <a:moveTo>
                    <a:pt x="24129" y="22859"/>
                  </a:moveTo>
                  <a:lnTo>
                    <a:pt x="0" y="22859"/>
                  </a:lnTo>
                  <a:lnTo>
                    <a:pt x="0" y="27940"/>
                  </a:lnTo>
                  <a:lnTo>
                    <a:pt x="24129" y="27940"/>
                  </a:lnTo>
                  <a:lnTo>
                    <a:pt x="24129" y="22859"/>
                  </a:lnTo>
                  <a:close/>
                </a:path>
                <a:path w="24129" h="97789">
                  <a:moveTo>
                    <a:pt x="24129" y="16509"/>
                  </a:moveTo>
                  <a:lnTo>
                    <a:pt x="0" y="16509"/>
                  </a:lnTo>
                  <a:lnTo>
                    <a:pt x="0" y="21590"/>
                  </a:lnTo>
                  <a:lnTo>
                    <a:pt x="24129" y="21590"/>
                  </a:lnTo>
                  <a:lnTo>
                    <a:pt x="24129" y="16509"/>
                  </a:lnTo>
                  <a:close/>
                </a:path>
                <a:path w="24129" h="97789">
                  <a:moveTo>
                    <a:pt x="24129" y="10159"/>
                  </a:moveTo>
                  <a:lnTo>
                    <a:pt x="0" y="10159"/>
                  </a:lnTo>
                  <a:lnTo>
                    <a:pt x="0" y="15240"/>
                  </a:lnTo>
                  <a:lnTo>
                    <a:pt x="24129" y="15240"/>
                  </a:lnTo>
                  <a:lnTo>
                    <a:pt x="24129" y="10159"/>
                  </a:lnTo>
                  <a:close/>
                </a:path>
                <a:path w="24129" h="97789">
                  <a:moveTo>
                    <a:pt x="15239" y="3809"/>
                  </a:moveTo>
                  <a:lnTo>
                    <a:pt x="0" y="3809"/>
                  </a:lnTo>
                  <a:lnTo>
                    <a:pt x="0" y="8890"/>
                  </a:lnTo>
                  <a:lnTo>
                    <a:pt x="24129" y="8890"/>
                  </a:lnTo>
                  <a:lnTo>
                    <a:pt x="24129" y="6350"/>
                  </a:lnTo>
                  <a:lnTo>
                    <a:pt x="19050" y="6350"/>
                  </a:lnTo>
                  <a:lnTo>
                    <a:pt x="19050" y="5079"/>
                  </a:lnTo>
                  <a:lnTo>
                    <a:pt x="15239" y="5079"/>
                  </a:lnTo>
                  <a:lnTo>
                    <a:pt x="15239" y="3809"/>
                  </a:lnTo>
                  <a:close/>
                </a:path>
                <a:path w="24129" h="97789">
                  <a:moveTo>
                    <a:pt x="10159" y="2540"/>
                  </a:moveTo>
                  <a:lnTo>
                    <a:pt x="5079" y="2540"/>
                  </a:lnTo>
                  <a:lnTo>
                    <a:pt x="5079" y="3809"/>
                  </a:lnTo>
                  <a:lnTo>
                    <a:pt x="10159" y="3809"/>
                  </a:lnTo>
                  <a:lnTo>
                    <a:pt x="10159" y="2540"/>
                  </a:lnTo>
                  <a:close/>
                </a:path>
                <a:path w="24129" h="97789">
                  <a:moveTo>
                    <a:pt x="1270" y="0"/>
                  </a:moveTo>
                  <a:lnTo>
                    <a:pt x="0" y="0"/>
                  </a:lnTo>
                  <a:lnTo>
                    <a:pt x="0" y="2540"/>
                  </a:lnTo>
                  <a:lnTo>
                    <a:pt x="1270" y="2540"/>
                  </a:lnTo>
                  <a:lnTo>
                    <a:pt x="1270" y="0"/>
                  </a:lnTo>
                  <a:close/>
                </a:path>
              </a:pathLst>
            </a:custGeom>
            <a:solidFill>
              <a:srgbClr val="E9E9D4"/>
            </a:solidFill>
          </p:spPr>
          <p:txBody>
            <a:bodyPr wrap="square" lIns="0" tIns="0" rIns="0" bIns="0" rtlCol="0"/>
            <a:lstStyle/>
            <a:p>
              <a:endParaRPr/>
            </a:p>
          </p:txBody>
        </p:sp>
        <p:sp>
          <p:nvSpPr>
            <p:cNvPr id="696" name="object 696"/>
            <p:cNvSpPr/>
            <p:nvPr/>
          </p:nvSpPr>
          <p:spPr>
            <a:xfrm>
              <a:off x="5095239" y="6350000"/>
              <a:ext cx="24130" cy="104139"/>
            </a:xfrm>
            <a:custGeom>
              <a:avLst/>
              <a:gdLst/>
              <a:ahLst/>
              <a:cxnLst/>
              <a:rect l="l" t="t" r="r" b="b"/>
              <a:pathLst>
                <a:path w="24129" h="104139">
                  <a:moveTo>
                    <a:pt x="24130" y="92709"/>
                  </a:moveTo>
                  <a:lnTo>
                    <a:pt x="0" y="92709"/>
                  </a:lnTo>
                  <a:lnTo>
                    <a:pt x="0" y="104140"/>
                  </a:lnTo>
                  <a:lnTo>
                    <a:pt x="24130" y="104140"/>
                  </a:lnTo>
                  <a:lnTo>
                    <a:pt x="24130" y="99059"/>
                  </a:lnTo>
                  <a:lnTo>
                    <a:pt x="13970" y="99059"/>
                  </a:lnTo>
                  <a:lnTo>
                    <a:pt x="13970" y="97790"/>
                  </a:lnTo>
                  <a:lnTo>
                    <a:pt x="24130" y="97790"/>
                  </a:lnTo>
                  <a:lnTo>
                    <a:pt x="24130" y="92709"/>
                  </a:lnTo>
                  <a:close/>
                </a:path>
                <a:path w="24129" h="104139">
                  <a:moveTo>
                    <a:pt x="24130" y="97790"/>
                  </a:moveTo>
                  <a:lnTo>
                    <a:pt x="16510" y="97790"/>
                  </a:lnTo>
                  <a:lnTo>
                    <a:pt x="16510" y="99059"/>
                  </a:lnTo>
                  <a:lnTo>
                    <a:pt x="24130" y="99059"/>
                  </a:lnTo>
                  <a:lnTo>
                    <a:pt x="24130" y="97790"/>
                  </a:lnTo>
                  <a:close/>
                </a:path>
                <a:path w="24129" h="104139">
                  <a:moveTo>
                    <a:pt x="24130" y="86359"/>
                  </a:moveTo>
                  <a:lnTo>
                    <a:pt x="0" y="86359"/>
                  </a:lnTo>
                  <a:lnTo>
                    <a:pt x="0" y="91440"/>
                  </a:lnTo>
                  <a:lnTo>
                    <a:pt x="24130" y="91440"/>
                  </a:lnTo>
                  <a:lnTo>
                    <a:pt x="24130" y="86359"/>
                  </a:lnTo>
                  <a:close/>
                </a:path>
                <a:path w="24129" h="104139">
                  <a:moveTo>
                    <a:pt x="24130" y="80010"/>
                  </a:moveTo>
                  <a:lnTo>
                    <a:pt x="0" y="80010"/>
                  </a:lnTo>
                  <a:lnTo>
                    <a:pt x="0" y="85090"/>
                  </a:lnTo>
                  <a:lnTo>
                    <a:pt x="24130" y="85090"/>
                  </a:lnTo>
                  <a:lnTo>
                    <a:pt x="24130" y="80010"/>
                  </a:lnTo>
                  <a:close/>
                </a:path>
                <a:path w="24129" h="104139">
                  <a:moveTo>
                    <a:pt x="24130" y="73659"/>
                  </a:moveTo>
                  <a:lnTo>
                    <a:pt x="0" y="73659"/>
                  </a:lnTo>
                  <a:lnTo>
                    <a:pt x="0" y="78740"/>
                  </a:lnTo>
                  <a:lnTo>
                    <a:pt x="24130" y="78740"/>
                  </a:lnTo>
                  <a:lnTo>
                    <a:pt x="24130" y="73659"/>
                  </a:lnTo>
                  <a:close/>
                </a:path>
                <a:path w="24129" h="104139">
                  <a:moveTo>
                    <a:pt x="24130" y="67310"/>
                  </a:moveTo>
                  <a:lnTo>
                    <a:pt x="0" y="67310"/>
                  </a:lnTo>
                  <a:lnTo>
                    <a:pt x="0" y="72390"/>
                  </a:lnTo>
                  <a:lnTo>
                    <a:pt x="24130" y="72390"/>
                  </a:lnTo>
                  <a:lnTo>
                    <a:pt x="24130" y="67310"/>
                  </a:lnTo>
                  <a:close/>
                </a:path>
                <a:path w="24129" h="104139">
                  <a:moveTo>
                    <a:pt x="24130" y="60959"/>
                  </a:moveTo>
                  <a:lnTo>
                    <a:pt x="0" y="60959"/>
                  </a:lnTo>
                  <a:lnTo>
                    <a:pt x="0" y="66040"/>
                  </a:lnTo>
                  <a:lnTo>
                    <a:pt x="24130" y="66040"/>
                  </a:lnTo>
                  <a:lnTo>
                    <a:pt x="24130" y="60959"/>
                  </a:lnTo>
                  <a:close/>
                </a:path>
                <a:path w="24129" h="104139">
                  <a:moveTo>
                    <a:pt x="24130" y="54610"/>
                  </a:moveTo>
                  <a:lnTo>
                    <a:pt x="0" y="54610"/>
                  </a:lnTo>
                  <a:lnTo>
                    <a:pt x="0" y="59690"/>
                  </a:lnTo>
                  <a:lnTo>
                    <a:pt x="24130" y="59690"/>
                  </a:lnTo>
                  <a:lnTo>
                    <a:pt x="24130" y="54610"/>
                  </a:lnTo>
                  <a:close/>
                </a:path>
                <a:path w="24129" h="104139">
                  <a:moveTo>
                    <a:pt x="24130" y="48259"/>
                  </a:moveTo>
                  <a:lnTo>
                    <a:pt x="0" y="48259"/>
                  </a:lnTo>
                  <a:lnTo>
                    <a:pt x="0" y="53340"/>
                  </a:lnTo>
                  <a:lnTo>
                    <a:pt x="24130" y="53340"/>
                  </a:lnTo>
                  <a:lnTo>
                    <a:pt x="24130" y="48259"/>
                  </a:lnTo>
                  <a:close/>
                </a:path>
                <a:path w="24129" h="104139">
                  <a:moveTo>
                    <a:pt x="24130" y="41909"/>
                  </a:moveTo>
                  <a:lnTo>
                    <a:pt x="0" y="41909"/>
                  </a:lnTo>
                  <a:lnTo>
                    <a:pt x="0" y="46990"/>
                  </a:lnTo>
                  <a:lnTo>
                    <a:pt x="24130" y="46990"/>
                  </a:lnTo>
                  <a:lnTo>
                    <a:pt x="24130" y="41909"/>
                  </a:lnTo>
                  <a:close/>
                </a:path>
                <a:path w="24129" h="104139">
                  <a:moveTo>
                    <a:pt x="24130" y="35559"/>
                  </a:moveTo>
                  <a:lnTo>
                    <a:pt x="0" y="35559"/>
                  </a:lnTo>
                  <a:lnTo>
                    <a:pt x="0" y="40640"/>
                  </a:lnTo>
                  <a:lnTo>
                    <a:pt x="24130" y="40640"/>
                  </a:lnTo>
                  <a:lnTo>
                    <a:pt x="24130" y="35559"/>
                  </a:lnTo>
                  <a:close/>
                </a:path>
                <a:path w="24129" h="104139">
                  <a:moveTo>
                    <a:pt x="24130" y="29209"/>
                  </a:moveTo>
                  <a:lnTo>
                    <a:pt x="0" y="29209"/>
                  </a:lnTo>
                  <a:lnTo>
                    <a:pt x="0" y="34290"/>
                  </a:lnTo>
                  <a:lnTo>
                    <a:pt x="24130" y="34290"/>
                  </a:lnTo>
                  <a:lnTo>
                    <a:pt x="24130" y="29209"/>
                  </a:lnTo>
                  <a:close/>
                </a:path>
                <a:path w="24129" h="104139">
                  <a:moveTo>
                    <a:pt x="24130" y="22859"/>
                  </a:moveTo>
                  <a:lnTo>
                    <a:pt x="0" y="22859"/>
                  </a:lnTo>
                  <a:lnTo>
                    <a:pt x="0" y="27940"/>
                  </a:lnTo>
                  <a:lnTo>
                    <a:pt x="24130" y="27940"/>
                  </a:lnTo>
                  <a:lnTo>
                    <a:pt x="24130" y="22859"/>
                  </a:lnTo>
                  <a:close/>
                </a:path>
                <a:path w="24129" h="104139">
                  <a:moveTo>
                    <a:pt x="24130" y="16509"/>
                  </a:moveTo>
                  <a:lnTo>
                    <a:pt x="0" y="16509"/>
                  </a:lnTo>
                  <a:lnTo>
                    <a:pt x="0" y="21590"/>
                  </a:lnTo>
                  <a:lnTo>
                    <a:pt x="24130" y="21590"/>
                  </a:lnTo>
                  <a:lnTo>
                    <a:pt x="24130" y="16509"/>
                  </a:lnTo>
                  <a:close/>
                </a:path>
                <a:path w="24129" h="104139">
                  <a:moveTo>
                    <a:pt x="24130" y="10159"/>
                  </a:moveTo>
                  <a:lnTo>
                    <a:pt x="0" y="10159"/>
                  </a:lnTo>
                  <a:lnTo>
                    <a:pt x="0" y="15240"/>
                  </a:lnTo>
                  <a:lnTo>
                    <a:pt x="24130" y="15240"/>
                  </a:lnTo>
                  <a:lnTo>
                    <a:pt x="24130" y="10159"/>
                  </a:lnTo>
                  <a:close/>
                </a:path>
                <a:path w="24129" h="104139">
                  <a:moveTo>
                    <a:pt x="15239" y="3809"/>
                  </a:moveTo>
                  <a:lnTo>
                    <a:pt x="0" y="3809"/>
                  </a:lnTo>
                  <a:lnTo>
                    <a:pt x="0" y="8890"/>
                  </a:lnTo>
                  <a:lnTo>
                    <a:pt x="24130" y="8890"/>
                  </a:lnTo>
                  <a:lnTo>
                    <a:pt x="24130" y="6350"/>
                  </a:lnTo>
                  <a:lnTo>
                    <a:pt x="20320" y="6350"/>
                  </a:lnTo>
                  <a:lnTo>
                    <a:pt x="20320" y="5079"/>
                  </a:lnTo>
                  <a:lnTo>
                    <a:pt x="15239" y="5079"/>
                  </a:lnTo>
                  <a:lnTo>
                    <a:pt x="15239" y="3809"/>
                  </a:lnTo>
                  <a:close/>
                </a:path>
                <a:path w="24129" h="104139">
                  <a:moveTo>
                    <a:pt x="11430" y="2540"/>
                  </a:moveTo>
                  <a:lnTo>
                    <a:pt x="6350" y="2540"/>
                  </a:lnTo>
                  <a:lnTo>
                    <a:pt x="6350" y="3809"/>
                  </a:lnTo>
                  <a:lnTo>
                    <a:pt x="11430" y="3809"/>
                  </a:lnTo>
                  <a:lnTo>
                    <a:pt x="11430" y="2540"/>
                  </a:lnTo>
                  <a:close/>
                </a:path>
                <a:path w="24129" h="104139">
                  <a:moveTo>
                    <a:pt x="1269" y="0"/>
                  </a:moveTo>
                  <a:lnTo>
                    <a:pt x="0" y="0"/>
                  </a:lnTo>
                  <a:lnTo>
                    <a:pt x="0" y="2540"/>
                  </a:lnTo>
                  <a:lnTo>
                    <a:pt x="1269" y="2540"/>
                  </a:lnTo>
                  <a:lnTo>
                    <a:pt x="1269" y="0"/>
                  </a:lnTo>
                  <a:close/>
                </a:path>
              </a:pathLst>
            </a:custGeom>
            <a:solidFill>
              <a:srgbClr val="E8E8D3"/>
            </a:solidFill>
          </p:spPr>
          <p:txBody>
            <a:bodyPr wrap="square" lIns="0" tIns="0" rIns="0" bIns="0" rtlCol="0"/>
            <a:lstStyle/>
            <a:p>
              <a:endParaRPr/>
            </a:p>
          </p:txBody>
        </p:sp>
        <p:sp>
          <p:nvSpPr>
            <p:cNvPr id="697" name="object 697"/>
            <p:cNvSpPr/>
            <p:nvPr/>
          </p:nvSpPr>
          <p:spPr>
            <a:xfrm>
              <a:off x="5071109" y="6343650"/>
              <a:ext cx="24130" cy="110489"/>
            </a:xfrm>
            <a:custGeom>
              <a:avLst/>
              <a:gdLst/>
              <a:ahLst/>
              <a:cxnLst/>
              <a:rect l="l" t="t" r="r" b="b"/>
              <a:pathLst>
                <a:path w="24129" h="110489">
                  <a:moveTo>
                    <a:pt x="24129" y="99059"/>
                  </a:moveTo>
                  <a:lnTo>
                    <a:pt x="0" y="99059"/>
                  </a:lnTo>
                  <a:lnTo>
                    <a:pt x="0" y="110490"/>
                  </a:lnTo>
                  <a:lnTo>
                    <a:pt x="24129" y="110490"/>
                  </a:lnTo>
                  <a:lnTo>
                    <a:pt x="24129" y="99059"/>
                  </a:lnTo>
                  <a:close/>
                </a:path>
                <a:path w="24129" h="110489">
                  <a:moveTo>
                    <a:pt x="24129" y="92709"/>
                  </a:moveTo>
                  <a:lnTo>
                    <a:pt x="0" y="92709"/>
                  </a:lnTo>
                  <a:lnTo>
                    <a:pt x="0" y="97790"/>
                  </a:lnTo>
                  <a:lnTo>
                    <a:pt x="24129" y="97790"/>
                  </a:lnTo>
                  <a:lnTo>
                    <a:pt x="24129" y="92709"/>
                  </a:lnTo>
                  <a:close/>
                </a:path>
                <a:path w="24129" h="110489">
                  <a:moveTo>
                    <a:pt x="24129" y="86360"/>
                  </a:moveTo>
                  <a:lnTo>
                    <a:pt x="0" y="86360"/>
                  </a:lnTo>
                  <a:lnTo>
                    <a:pt x="0" y="91440"/>
                  </a:lnTo>
                  <a:lnTo>
                    <a:pt x="24129" y="91440"/>
                  </a:lnTo>
                  <a:lnTo>
                    <a:pt x="24129" y="86360"/>
                  </a:lnTo>
                  <a:close/>
                </a:path>
                <a:path w="24129" h="110489">
                  <a:moveTo>
                    <a:pt x="24129" y="80009"/>
                  </a:moveTo>
                  <a:lnTo>
                    <a:pt x="0" y="80009"/>
                  </a:lnTo>
                  <a:lnTo>
                    <a:pt x="0" y="85090"/>
                  </a:lnTo>
                  <a:lnTo>
                    <a:pt x="24129" y="85090"/>
                  </a:lnTo>
                  <a:lnTo>
                    <a:pt x="24129" y="80009"/>
                  </a:lnTo>
                  <a:close/>
                </a:path>
                <a:path w="24129" h="110489">
                  <a:moveTo>
                    <a:pt x="24129" y="73660"/>
                  </a:moveTo>
                  <a:lnTo>
                    <a:pt x="0" y="73660"/>
                  </a:lnTo>
                  <a:lnTo>
                    <a:pt x="0" y="78740"/>
                  </a:lnTo>
                  <a:lnTo>
                    <a:pt x="24129" y="78740"/>
                  </a:lnTo>
                  <a:lnTo>
                    <a:pt x="24129" y="73660"/>
                  </a:lnTo>
                  <a:close/>
                </a:path>
                <a:path w="24129" h="110489">
                  <a:moveTo>
                    <a:pt x="24129" y="67309"/>
                  </a:moveTo>
                  <a:lnTo>
                    <a:pt x="0" y="67309"/>
                  </a:lnTo>
                  <a:lnTo>
                    <a:pt x="0" y="72390"/>
                  </a:lnTo>
                  <a:lnTo>
                    <a:pt x="24129" y="72390"/>
                  </a:lnTo>
                  <a:lnTo>
                    <a:pt x="24129" y="67309"/>
                  </a:lnTo>
                  <a:close/>
                </a:path>
                <a:path w="24129" h="110489">
                  <a:moveTo>
                    <a:pt x="24129" y="60960"/>
                  </a:moveTo>
                  <a:lnTo>
                    <a:pt x="0" y="60960"/>
                  </a:lnTo>
                  <a:lnTo>
                    <a:pt x="0" y="66040"/>
                  </a:lnTo>
                  <a:lnTo>
                    <a:pt x="24129" y="66040"/>
                  </a:lnTo>
                  <a:lnTo>
                    <a:pt x="24129" y="60960"/>
                  </a:lnTo>
                  <a:close/>
                </a:path>
                <a:path w="24129" h="110489">
                  <a:moveTo>
                    <a:pt x="24129" y="54609"/>
                  </a:moveTo>
                  <a:lnTo>
                    <a:pt x="0" y="54609"/>
                  </a:lnTo>
                  <a:lnTo>
                    <a:pt x="0" y="59690"/>
                  </a:lnTo>
                  <a:lnTo>
                    <a:pt x="24129" y="59690"/>
                  </a:lnTo>
                  <a:lnTo>
                    <a:pt x="24129" y="54609"/>
                  </a:lnTo>
                  <a:close/>
                </a:path>
                <a:path w="24129" h="110489">
                  <a:moveTo>
                    <a:pt x="24129" y="48259"/>
                  </a:moveTo>
                  <a:lnTo>
                    <a:pt x="0" y="48259"/>
                  </a:lnTo>
                  <a:lnTo>
                    <a:pt x="0" y="53340"/>
                  </a:lnTo>
                  <a:lnTo>
                    <a:pt x="24129" y="53340"/>
                  </a:lnTo>
                  <a:lnTo>
                    <a:pt x="24129" y="48259"/>
                  </a:lnTo>
                  <a:close/>
                </a:path>
                <a:path w="24129" h="110489">
                  <a:moveTo>
                    <a:pt x="24129" y="41909"/>
                  </a:moveTo>
                  <a:lnTo>
                    <a:pt x="0" y="41909"/>
                  </a:lnTo>
                  <a:lnTo>
                    <a:pt x="0" y="46990"/>
                  </a:lnTo>
                  <a:lnTo>
                    <a:pt x="24129" y="46990"/>
                  </a:lnTo>
                  <a:lnTo>
                    <a:pt x="24129" y="41909"/>
                  </a:lnTo>
                  <a:close/>
                </a:path>
                <a:path w="24129" h="110489">
                  <a:moveTo>
                    <a:pt x="24129" y="35559"/>
                  </a:moveTo>
                  <a:lnTo>
                    <a:pt x="0" y="35559"/>
                  </a:lnTo>
                  <a:lnTo>
                    <a:pt x="0" y="40640"/>
                  </a:lnTo>
                  <a:lnTo>
                    <a:pt x="24129" y="40640"/>
                  </a:lnTo>
                  <a:lnTo>
                    <a:pt x="24129" y="35559"/>
                  </a:lnTo>
                  <a:close/>
                </a:path>
                <a:path w="24129" h="110489">
                  <a:moveTo>
                    <a:pt x="24129" y="29209"/>
                  </a:moveTo>
                  <a:lnTo>
                    <a:pt x="0" y="29209"/>
                  </a:lnTo>
                  <a:lnTo>
                    <a:pt x="0" y="34290"/>
                  </a:lnTo>
                  <a:lnTo>
                    <a:pt x="24129" y="34290"/>
                  </a:lnTo>
                  <a:lnTo>
                    <a:pt x="24129" y="29209"/>
                  </a:lnTo>
                  <a:close/>
                </a:path>
                <a:path w="24129" h="110489">
                  <a:moveTo>
                    <a:pt x="24129" y="22859"/>
                  </a:moveTo>
                  <a:lnTo>
                    <a:pt x="0" y="22859"/>
                  </a:lnTo>
                  <a:lnTo>
                    <a:pt x="0" y="27940"/>
                  </a:lnTo>
                  <a:lnTo>
                    <a:pt x="24129" y="27940"/>
                  </a:lnTo>
                  <a:lnTo>
                    <a:pt x="24129" y="22859"/>
                  </a:lnTo>
                  <a:close/>
                </a:path>
                <a:path w="24129" h="110489">
                  <a:moveTo>
                    <a:pt x="24129" y="16509"/>
                  </a:moveTo>
                  <a:lnTo>
                    <a:pt x="0" y="16509"/>
                  </a:lnTo>
                  <a:lnTo>
                    <a:pt x="0" y="21590"/>
                  </a:lnTo>
                  <a:lnTo>
                    <a:pt x="24129" y="21590"/>
                  </a:lnTo>
                  <a:lnTo>
                    <a:pt x="24129" y="16509"/>
                  </a:lnTo>
                  <a:close/>
                </a:path>
                <a:path w="24129" h="110489">
                  <a:moveTo>
                    <a:pt x="24129" y="10159"/>
                  </a:moveTo>
                  <a:lnTo>
                    <a:pt x="0" y="10159"/>
                  </a:lnTo>
                  <a:lnTo>
                    <a:pt x="0" y="15240"/>
                  </a:lnTo>
                  <a:lnTo>
                    <a:pt x="24129" y="15240"/>
                  </a:lnTo>
                  <a:lnTo>
                    <a:pt x="24129" y="10159"/>
                  </a:lnTo>
                  <a:close/>
                </a:path>
                <a:path w="24129" h="110489">
                  <a:moveTo>
                    <a:pt x="16510" y="3809"/>
                  </a:moveTo>
                  <a:lnTo>
                    <a:pt x="0" y="3809"/>
                  </a:lnTo>
                  <a:lnTo>
                    <a:pt x="0" y="8890"/>
                  </a:lnTo>
                  <a:lnTo>
                    <a:pt x="24129" y="8890"/>
                  </a:lnTo>
                  <a:lnTo>
                    <a:pt x="24129" y="6350"/>
                  </a:lnTo>
                  <a:lnTo>
                    <a:pt x="20319" y="6350"/>
                  </a:lnTo>
                  <a:lnTo>
                    <a:pt x="20319" y="5079"/>
                  </a:lnTo>
                  <a:lnTo>
                    <a:pt x="16510" y="5079"/>
                  </a:lnTo>
                  <a:lnTo>
                    <a:pt x="16510" y="3809"/>
                  </a:lnTo>
                  <a:close/>
                </a:path>
                <a:path w="24129" h="110489">
                  <a:moveTo>
                    <a:pt x="11430" y="2540"/>
                  </a:moveTo>
                  <a:lnTo>
                    <a:pt x="6349" y="2540"/>
                  </a:lnTo>
                  <a:lnTo>
                    <a:pt x="6349" y="3809"/>
                  </a:lnTo>
                  <a:lnTo>
                    <a:pt x="11430" y="3809"/>
                  </a:lnTo>
                  <a:lnTo>
                    <a:pt x="11430" y="2540"/>
                  </a:lnTo>
                  <a:close/>
                </a:path>
                <a:path w="24129" h="110489">
                  <a:moveTo>
                    <a:pt x="2539" y="0"/>
                  </a:moveTo>
                  <a:lnTo>
                    <a:pt x="0" y="0"/>
                  </a:lnTo>
                  <a:lnTo>
                    <a:pt x="0" y="2540"/>
                  </a:lnTo>
                  <a:lnTo>
                    <a:pt x="2539" y="2540"/>
                  </a:lnTo>
                  <a:lnTo>
                    <a:pt x="2539" y="0"/>
                  </a:lnTo>
                  <a:close/>
                </a:path>
              </a:pathLst>
            </a:custGeom>
            <a:solidFill>
              <a:srgbClr val="E8E8D2"/>
            </a:solidFill>
          </p:spPr>
          <p:txBody>
            <a:bodyPr wrap="square" lIns="0" tIns="0" rIns="0" bIns="0" rtlCol="0"/>
            <a:lstStyle/>
            <a:p>
              <a:endParaRPr/>
            </a:p>
          </p:txBody>
        </p:sp>
        <p:sp>
          <p:nvSpPr>
            <p:cNvPr id="698" name="object 698"/>
            <p:cNvSpPr/>
            <p:nvPr/>
          </p:nvSpPr>
          <p:spPr>
            <a:xfrm>
              <a:off x="5046979" y="6337300"/>
              <a:ext cx="24130" cy="116839"/>
            </a:xfrm>
            <a:custGeom>
              <a:avLst/>
              <a:gdLst/>
              <a:ahLst/>
              <a:cxnLst/>
              <a:rect l="l" t="t" r="r" b="b"/>
              <a:pathLst>
                <a:path w="24129" h="116839">
                  <a:moveTo>
                    <a:pt x="24130" y="105409"/>
                  </a:moveTo>
                  <a:lnTo>
                    <a:pt x="0" y="105409"/>
                  </a:lnTo>
                  <a:lnTo>
                    <a:pt x="0" y="116840"/>
                  </a:lnTo>
                  <a:lnTo>
                    <a:pt x="24130" y="116840"/>
                  </a:lnTo>
                  <a:lnTo>
                    <a:pt x="24130" y="105409"/>
                  </a:lnTo>
                  <a:close/>
                </a:path>
                <a:path w="24129" h="116839">
                  <a:moveTo>
                    <a:pt x="24130" y="99059"/>
                  </a:moveTo>
                  <a:lnTo>
                    <a:pt x="0" y="99059"/>
                  </a:lnTo>
                  <a:lnTo>
                    <a:pt x="0" y="104140"/>
                  </a:lnTo>
                  <a:lnTo>
                    <a:pt x="24130" y="104140"/>
                  </a:lnTo>
                  <a:lnTo>
                    <a:pt x="24130" y="99059"/>
                  </a:lnTo>
                  <a:close/>
                </a:path>
                <a:path w="24129" h="116839">
                  <a:moveTo>
                    <a:pt x="24130" y="92710"/>
                  </a:moveTo>
                  <a:lnTo>
                    <a:pt x="0" y="92710"/>
                  </a:lnTo>
                  <a:lnTo>
                    <a:pt x="0" y="97790"/>
                  </a:lnTo>
                  <a:lnTo>
                    <a:pt x="24130" y="97790"/>
                  </a:lnTo>
                  <a:lnTo>
                    <a:pt x="24130" y="92710"/>
                  </a:lnTo>
                  <a:close/>
                </a:path>
                <a:path w="24129" h="116839">
                  <a:moveTo>
                    <a:pt x="24130" y="86359"/>
                  </a:moveTo>
                  <a:lnTo>
                    <a:pt x="0" y="86359"/>
                  </a:lnTo>
                  <a:lnTo>
                    <a:pt x="0" y="91440"/>
                  </a:lnTo>
                  <a:lnTo>
                    <a:pt x="24130" y="91440"/>
                  </a:lnTo>
                  <a:lnTo>
                    <a:pt x="24130" y="86359"/>
                  </a:lnTo>
                  <a:close/>
                </a:path>
                <a:path w="24129" h="116839">
                  <a:moveTo>
                    <a:pt x="24130" y="80010"/>
                  </a:moveTo>
                  <a:lnTo>
                    <a:pt x="0" y="80010"/>
                  </a:lnTo>
                  <a:lnTo>
                    <a:pt x="0" y="85090"/>
                  </a:lnTo>
                  <a:lnTo>
                    <a:pt x="24130" y="85090"/>
                  </a:lnTo>
                  <a:lnTo>
                    <a:pt x="24130" y="80010"/>
                  </a:lnTo>
                  <a:close/>
                </a:path>
                <a:path w="24129" h="116839">
                  <a:moveTo>
                    <a:pt x="24130" y="73659"/>
                  </a:moveTo>
                  <a:lnTo>
                    <a:pt x="0" y="73659"/>
                  </a:lnTo>
                  <a:lnTo>
                    <a:pt x="0" y="78740"/>
                  </a:lnTo>
                  <a:lnTo>
                    <a:pt x="24130" y="78740"/>
                  </a:lnTo>
                  <a:lnTo>
                    <a:pt x="24130" y="73659"/>
                  </a:lnTo>
                  <a:close/>
                </a:path>
                <a:path w="24129" h="116839">
                  <a:moveTo>
                    <a:pt x="24130" y="67310"/>
                  </a:moveTo>
                  <a:lnTo>
                    <a:pt x="0" y="67310"/>
                  </a:lnTo>
                  <a:lnTo>
                    <a:pt x="0" y="72390"/>
                  </a:lnTo>
                  <a:lnTo>
                    <a:pt x="24130" y="72390"/>
                  </a:lnTo>
                  <a:lnTo>
                    <a:pt x="24130" y="67310"/>
                  </a:lnTo>
                  <a:close/>
                </a:path>
                <a:path w="24129" h="116839">
                  <a:moveTo>
                    <a:pt x="24130" y="60959"/>
                  </a:moveTo>
                  <a:lnTo>
                    <a:pt x="0" y="60959"/>
                  </a:lnTo>
                  <a:lnTo>
                    <a:pt x="0" y="66040"/>
                  </a:lnTo>
                  <a:lnTo>
                    <a:pt x="24130" y="66040"/>
                  </a:lnTo>
                  <a:lnTo>
                    <a:pt x="24130" y="60959"/>
                  </a:lnTo>
                  <a:close/>
                </a:path>
                <a:path w="24129" h="116839">
                  <a:moveTo>
                    <a:pt x="24130" y="54609"/>
                  </a:moveTo>
                  <a:lnTo>
                    <a:pt x="0" y="54609"/>
                  </a:lnTo>
                  <a:lnTo>
                    <a:pt x="0" y="59690"/>
                  </a:lnTo>
                  <a:lnTo>
                    <a:pt x="24130" y="59690"/>
                  </a:lnTo>
                  <a:lnTo>
                    <a:pt x="24130" y="54609"/>
                  </a:lnTo>
                  <a:close/>
                </a:path>
                <a:path w="24129" h="116839">
                  <a:moveTo>
                    <a:pt x="24130" y="48259"/>
                  </a:moveTo>
                  <a:lnTo>
                    <a:pt x="0" y="48259"/>
                  </a:lnTo>
                  <a:lnTo>
                    <a:pt x="0" y="53340"/>
                  </a:lnTo>
                  <a:lnTo>
                    <a:pt x="24130" y="53340"/>
                  </a:lnTo>
                  <a:lnTo>
                    <a:pt x="24130" y="48259"/>
                  </a:lnTo>
                  <a:close/>
                </a:path>
                <a:path w="24129" h="116839">
                  <a:moveTo>
                    <a:pt x="24130" y="41909"/>
                  </a:moveTo>
                  <a:lnTo>
                    <a:pt x="0" y="41909"/>
                  </a:lnTo>
                  <a:lnTo>
                    <a:pt x="0" y="46990"/>
                  </a:lnTo>
                  <a:lnTo>
                    <a:pt x="24130" y="46990"/>
                  </a:lnTo>
                  <a:lnTo>
                    <a:pt x="24130" y="41909"/>
                  </a:lnTo>
                  <a:close/>
                </a:path>
                <a:path w="24129" h="116839">
                  <a:moveTo>
                    <a:pt x="24130" y="35559"/>
                  </a:moveTo>
                  <a:lnTo>
                    <a:pt x="0" y="35559"/>
                  </a:lnTo>
                  <a:lnTo>
                    <a:pt x="0" y="40640"/>
                  </a:lnTo>
                  <a:lnTo>
                    <a:pt x="24130" y="40640"/>
                  </a:lnTo>
                  <a:lnTo>
                    <a:pt x="24130" y="35559"/>
                  </a:lnTo>
                  <a:close/>
                </a:path>
                <a:path w="24129" h="116839">
                  <a:moveTo>
                    <a:pt x="24130" y="29209"/>
                  </a:moveTo>
                  <a:lnTo>
                    <a:pt x="0" y="29209"/>
                  </a:lnTo>
                  <a:lnTo>
                    <a:pt x="0" y="34290"/>
                  </a:lnTo>
                  <a:lnTo>
                    <a:pt x="24130" y="34290"/>
                  </a:lnTo>
                  <a:lnTo>
                    <a:pt x="24130" y="29209"/>
                  </a:lnTo>
                  <a:close/>
                </a:path>
                <a:path w="24129" h="116839">
                  <a:moveTo>
                    <a:pt x="24130" y="22859"/>
                  </a:moveTo>
                  <a:lnTo>
                    <a:pt x="0" y="22859"/>
                  </a:lnTo>
                  <a:lnTo>
                    <a:pt x="0" y="27940"/>
                  </a:lnTo>
                  <a:lnTo>
                    <a:pt x="24130" y="27940"/>
                  </a:lnTo>
                  <a:lnTo>
                    <a:pt x="24130" y="22859"/>
                  </a:lnTo>
                  <a:close/>
                </a:path>
                <a:path w="24129" h="116839">
                  <a:moveTo>
                    <a:pt x="24130" y="16509"/>
                  </a:moveTo>
                  <a:lnTo>
                    <a:pt x="0" y="16509"/>
                  </a:lnTo>
                  <a:lnTo>
                    <a:pt x="0" y="21590"/>
                  </a:lnTo>
                  <a:lnTo>
                    <a:pt x="24130" y="21590"/>
                  </a:lnTo>
                  <a:lnTo>
                    <a:pt x="24130" y="16509"/>
                  </a:lnTo>
                  <a:close/>
                </a:path>
                <a:path w="24129" h="116839">
                  <a:moveTo>
                    <a:pt x="24130" y="10159"/>
                  </a:moveTo>
                  <a:lnTo>
                    <a:pt x="0" y="10159"/>
                  </a:lnTo>
                  <a:lnTo>
                    <a:pt x="0" y="15240"/>
                  </a:lnTo>
                  <a:lnTo>
                    <a:pt x="24130" y="15240"/>
                  </a:lnTo>
                  <a:lnTo>
                    <a:pt x="24130" y="10159"/>
                  </a:lnTo>
                  <a:close/>
                </a:path>
                <a:path w="24129" h="116839">
                  <a:moveTo>
                    <a:pt x="16510" y="3809"/>
                  </a:moveTo>
                  <a:lnTo>
                    <a:pt x="0" y="3809"/>
                  </a:lnTo>
                  <a:lnTo>
                    <a:pt x="0" y="8890"/>
                  </a:lnTo>
                  <a:lnTo>
                    <a:pt x="24130" y="8890"/>
                  </a:lnTo>
                  <a:lnTo>
                    <a:pt x="24130" y="6350"/>
                  </a:lnTo>
                  <a:lnTo>
                    <a:pt x="21589" y="6350"/>
                  </a:lnTo>
                  <a:lnTo>
                    <a:pt x="21589" y="5079"/>
                  </a:lnTo>
                  <a:lnTo>
                    <a:pt x="16510" y="5079"/>
                  </a:lnTo>
                  <a:lnTo>
                    <a:pt x="16510" y="3809"/>
                  </a:lnTo>
                  <a:close/>
                </a:path>
                <a:path w="24129" h="116839">
                  <a:moveTo>
                    <a:pt x="11430" y="2540"/>
                  </a:moveTo>
                  <a:lnTo>
                    <a:pt x="7620" y="2540"/>
                  </a:lnTo>
                  <a:lnTo>
                    <a:pt x="7620" y="3809"/>
                  </a:lnTo>
                  <a:lnTo>
                    <a:pt x="11430" y="3809"/>
                  </a:lnTo>
                  <a:lnTo>
                    <a:pt x="11430" y="2540"/>
                  </a:lnTo>
                  <a:close/>
                </a:path>
                <a:path w="24129" h="116839">
                  <a:moveTo>
                    <a:pt x="2540" y="0"/>
                  </a:moveTo>
                  <a:lnTo>
                    <a:pt x="0" y="0"/>
                  </a:lnTo>
                  <a:lnTo>
                    <a:pt x="0" y="2540"/>
                  </a:lnTo>
                  <a:lnTo>
                    <a:pt x="7620" y="2540"/>
                  </a:lnTo>
                  <a:lnTo>
                    <a:pt x="7620" y="1270"/>
                  </a:lnTo>
                  <a:lnTo>
                    <a:pt x="2540" y="1270"/>
                  </a:lnTo>
                  <a:lnTo>
                    <a:pt x="2540" y="0"/>
                  </a:lnTo>
                  <a:close/>
                </a:path>
              </a:pathLst>
            </a:custGeom>
            <a:solidFill>
              <a:srgbClr val="E7E7D1"/>
            </a:solidFill>
          </p:spPr>
          <p:txBody>
            <a:bodyPr wrap="square" lIns="0" tIns="0" rIns="0" bIns="0" rtlCol="0"/>
            <a:lstStyle/>
            <a:p>
              <a:endParaRPr/>
            </a:p>
          </p:txBody>
        </p:sp>
        <p:sp>
          <p:nvSpPr>
            <p:cNvPr id="699" name="object 699"/>
            <p:cNvSpPr/>
            <p:nvPr/>
          </p:nvSpPr>
          <p:spPr>
            <a:xfrm>
              <a:off x="5021579" y="6330950"/>
              <a:ext cx="25400" cy="123189"/>
            </a:xfrm>
            <a:custGeom>
              <a:avLst/>
              <a:gdLst/>
              <a:ahLst/>
              <a:cxnLst/>
              <a:rect l="l" t="t" r="r" b="b"/>
              <a:pathLst>
                <a:path w="25400" h="123189">
                  <a:moveTo>
                    <a:pt x="25400" y="111759"/>
                  </a:moveTo>
                  <a:lnTo>
                    <a:pt x="0" y="111759"/>
                  </a:lnTo>
                  <a:lnTo>
                    <a:pt x="0" y="116840"/>
                  </a:lnTo>
                  <a:lnTo>
                    <a:pt x="17779" y="116840"/>
                  </a:lnTo>
                  <a:lnTo>
                    <a:pt x="17779" y="118109"/>
                  </a:lnTo>
                  <a:lnTo>
                    <a:pt x="15240" y="118109"/>
                  </a:lnTo>
                  <a:lnTo>
                    <a:pt x="15240" y="119380"/>
                  </a:lnTo>
                  <a:lnTo>
                    <a:pt x="0" y="119380"/>
                  </a:lnTo>
                  <a:lnTo>
                    <a:pt x="0" y="123190"/>
                  </a:lnTo>
                  <a:lnTo>
                    <a:pt x="25400" y="123190"/>
                  </a:lnTo>
                  <a:lnTo>
                    <a:pt x="25400" y="111759"/>
                  </a:lnTo>
                  <a:close/>
                </a:path>
                <a:path w="25400" h="123189">
                  <a:moveTo>
                    <a:pt x="25400" y="105409"/>
                  </a:moveTo>
                  <a:lnTo>
                    <a:pt x="0" y="105409"/>
                  </a:lnTo>
                  <a:lnTo>
                    <a:pt x="0" y="110490"/>
                  </a:lnTo>
                  <a:lnTo>
                    <a:pt x="25400" y="110490"/>
                  </a:lnTo>
                  <a:lnTo>
                    <a:pt x="25400" y="105409"/>
                  </a:lnTo>
                  <a:close/>
                </a:path>
                <a:path w="25400" h="123189">
                  <a:moveTo>
                    <a:pt x="25400" y="99060"/>
                  </a:moveTo>
                  <a:lnTo>
                    <a:pt x="0" y="99060"/>
                  </a:lnTo>
                  <a:lnTo>
                    <a:pt x="0" y="104140"/>
                  </a:lnTo>
                  <a:lnTo>
                    <a:pt x="25400" y="104140"/>
                  </a:lnTo>
                  <a:lnTo>
                    <a:pt x="25400" y="99060"/>
                  </a:lnTo>
                  <a:close/>
                </a:path>
                <a:path w="25400" h="123189">
                  <a:moveTo>
                    <a:pt x="25400" y="92709"/>
                  </a:moveTo>
                  <a:lnTo>
                    <a:pt x="0" y="92709"/>
                  </a:lnTo>
                  <a:lnTo>
                    <a:pt x="0" y="97790"/>
                  </a:lnTo>
                  <a:lnTo>
                    <a:pt x="25400" y="97790"/>
                  </a:lnTo>
                  <a:lnTo>
                    <a:pt x="25400" y="92709"/>
                  </a:lnTo>
                  <a:close/>
                </a:path>
                <a:path w="25400" h="123189">
                  <a:moveTo>
                    <a:pt x="25400" y="86360"/>
                  </a:moveTo>
                  <a:lnTo>
                    <a:pt x="0" y="86360"/>
                  </a:lnTo>
                  <a:lnTo>
                    <a:pt x="0" y="91440"/>
                  </a:lnTo>
                  <a:lnTo>
                    <a:pt x="25400" y="91440"/>
                  </a:lnTo>
                  <a:lnTo>
                    <a:pt x="25400" y="86360"/>
                  </a:lnTo>
                  <a:close/>
                </a:path>
                <a:path w="25400" h="123189">
                  <a:moveTo>
                    <a:pt x="25400" y="80009"/>
                  </a:moveTo>
                  <a:lnTo>
                    <a:pt x="0" y="80009"/>
                  </a:lnTo>
                  <a:lnTo>
                    <a:pt x="0" y="85090"/>
                  </a:lnTo>
                  <a:lnTo>
                    <a:pt x="25400" y="85090"/>
                  </a:lnTo>
                  <a:lnTo>
                    <a:pt x="25400" y="80009"/>
                  </a:lnTo>
                  <a:close/>
                </a:path>
                <a:path w="25400" h="123189">
                  <a:moveTo>
                    <a:pt x="25400" y="73660"/>
                  </a:moveTo>
                  <a:lnTo>
                    <a:pt x="0" y="73660"/>
                  </a:lnTo>
                  <a:lnTo>
                    <a:pt x="0" y="78740"/>
                  </a:lnTo>
                  <a:lnTo>
                    <a:pt x="25400" y="78740"/>
                  </a:lnTo>
                  <a:lnTo>
                    <a:pt x="25400" y="73660"/>
                  </a:lnTo>
                  <a:close/>
                </a:path>
                <a:path w="25400" h="123189">
                  <a:moveTo>
                    <a:pt x="25400" y="67309"/>
                  </a:moveTo>
                  <a:lnTo>
                    <a:pt x="0" y="67309"/>
                  </a:lnTo>
                  <a:lnTo>
                    <a:pt x="0" y="72390"/>
                  </a:lnTo>
                  <a:lnTo>
                    <a:pt x="25400" y="72390"/>
                  </a:lnTo>
                  <a:lnTo>
                    <a:pt x="25400" y="67309"/>
                  </a:lnTo>
                  <a:close/>
                </a:path>
                <a:path w="25400" h="123189">
                  <a:moveTo>
                    <a:pt x="25400" y="60959"/>
                  </a:moveTo>
                  <a:lnTo>
                    <a:pt x="0" y="60959"/>
                  </a:lnTo>
                  <a:lnTo>
                    <a:pt x="0" y="66040"/>
                  </a:lnTo>
                  <a:lnTo>
                    <a:pt x="25400" y="66040"/>
                  </a:lnTo>
                  <a:lnTo>
                    <a:pt x="25400" y="60959"/>
                  </a:lnTo>
                  <a:close/>
                </a:path>
                <a:path w="25400" h="123189">
                  <a:moveTo>
                    <a:pt x="25400" y="54609"/>
                  </a:moveTo>
                  <a:lnTo>
                    <a:pt x="0" y="54609"/>
                  </a:lnTo>
                  <a:lnTo>
                    <a:pt x="0" y="59690"/>
                  </a:lnTo>
                  <a:lnTo>
                    <a:pt x="25400" y="59690"/>
                  </a:lnTo>
                  <a:lnTo>
                    <a:pt x="25400" y="54609"/>
                  </a:lnTo>
                  <a:close/>
                </a:path>
                <a:path w="25400" h="123189">
                  <a:moveTo>
                    <a:pt x="25400" y="48259"/>
                  </a:moveTo>
                  <a:lnTo>
                    <a:pt x="0" y="48259"/>
                  </a:lnTo>
                  <a:lnTo>
                    <a:pt x="0" y="53340"/>
                  </a:lnTo>
                  <a:lnTo>
                    <a:pt x="25400" y="53340"/>
                  </a:lnTo>
                  <a:lnTo>
                    <a:pt x="25400" y="48259"/>
                  </a:lnTo>
                  <a:close/>
                </a:path>
                <a:path w="25400" h="123189">
                  <a:moveTo>
                    <a:pt x="25400" y="41909"/>
                  </a:moveTo>
                  <a:lnTo>
                    <a:pt x="0" y="41909"/>
                  </a:lnTo>
                  <a:lnTo>
                    <a:pt x="0" y="46990"/>
                  </a:lnTo>
                  <a:lnTo>
                    <a:pt x="25400" y="46990"/>
                  </a:lnTo>
                  <a:lnTo>
                    <a:pt x="25400" y="41909"/>
                  </a:lnTo>
                  <a:close/>
                </a:path>
                <a:path w="25400" h="123189">
                  <a:moveTo>
                    <a:pt x="25400" y="35559"/>
                  </a:moveTo>
                  <a:lnTo>
                    <a:pt x="0" y="35559"/>
                  </a:lnTo>
                  <a:lnTo>
                    <a:pt x="0" y="40640"/>
                  </a:lnTo>
                  <a:lnTo>
                    <a:pt x="25400" y="40640"/>
                  </a:lnTo>
                  <a:lnTo>
                    <a:pt x="25400" y="35559"/>
                  </a:lnTo>
                  <a:close/>
                </a:path>
                <a:path w="25400" h="123189">
                  <a:moveTo>
                    <a:pt x="25400" y="29209"/>
                  </a:moveTo>
                  <a:lnTo>
                    <a:pt x="0" y="29209"/>
                  </a:lnTo>
                  <a:lnTo>
                    <a:pt x="0" y="34290"/>
                  </a:lnTo>
                  <a:lnTo>
                    <a:pt x="25400" y="34290"/>
                  </a:lnTo>
                  <a:lnTo>
                    <a:pt x="25400" y="29209"/>
                  </a:lnTo>
                  <a:close/>
                </a:path>
                <a:path w="25400" h="123189">
                  <a:moveTo>
                    <a:pt x="25400" y="22859"/>
                  </a:moveTo>
                  <a:lnTo>
                    <a:pt x="0" y="22859"/>
                  </a:lnTo>
                  <a:lnTo>
                    <a:pt x="0" y="27940"/>
                  </a:lnTo>
                  <a:lnTo>
                    <a:pt x="25400" y="27940"/>
                  </a:lnTo>
                  <a:lnTo>
                    <a:pt x="25400" y="22859"/>
                  </a:lnTo>
                  <a:close/>
                </a:path>
                <a:path w="25400" h="123189">
                  <a:moveTo>
                    <a:pt x="25400" y="16509"/>
                  </a:moveTo>
                  <a:lnTo>
                    <a:pt x="0" y="16509"/>
                  </a:lnTo>
                  <a:lnTo>
                    <a:pt x="0" y="21590"/>
                  </a:lnTo>
                  <a:lnTo>
                    <a:pt x="25400" y="21590"/>
                  </a:lnTo>
                  <a:lnTo>
                    <a:pt x="25400" y="16509"/>
                  </a:lnTo>
                  <a:close/>
                </a:path>
                <a:path w="25400" h="123189">
                  <a:moveTo>
                    <a:pt x="25400" y="10159"/>
                  </a:moveTo>
                  <a:lnTo>
                    <a:pt x="0" y="10159"/>
                  </a:lnTo>
                  <a:lnTo>
                    <a:pt x="0" y="15240"/>
                  </a:lnTo>
                  <a:lnTo>
                    <a:pt x="25400" y="15240"/>
                  </a:lnTo>
                  <a:lnTo>
                    <a:pt x="25400" y="10159"/>
                  </a:lnTo>
                  <a:close/>
                </a:path>
                <a:path w="25400" h="123189">
                  <a:moveTo>
                    <a:pt x="19050" y="3809"/>
                  </a:moveTo>
                  <a:lnTo>
                    <a:pt x="0" y="3809"/>
                  </a:lnTo>
                  <a:lnTo>
                    <a:pt x="0" y="8890"/>
                  </a:lnTo>
                  <a:lnTo>
                    <a:pt x="25400" y="8890"/>
                  </a:lnTo>
                  <a:lnTo>
                    <a:pt x="25400" y="6350"/>
                  </a:lnTo>
                  <a:lnTo>
                    <a:pt x="22860" y="6350"/>
                  </a:lnTo>
                  <a:lnTo>
                    <a:pt x="22860" y="5079"/>
                  </a:lnTo>
                  <a:lnTo>
                    <a:pt x="19050" y="5079"/>
                  </a:lnTo>
                  <a:lnTo>
                    <a:pt x="19050" y="3809"/>
                  </a:lnTo>
                  <a:close/>
                </a:path>
                <a:path w="25400" h="123189">
                  <a:moveTo>
                    <a:pt x="13970" y="2540"/>
                  </a:moveTo>
                  <a:lnTo>
                    <a:pt x="8890" y="2540"/>
                  </a:lnTo>
                  <a:lnTo>
                    <a:pt x="8890" y="3809"/>
                  </a:lnTo>
                  <a:lnTo>
                    <a:pt x="13970" y="3809"/>
                  </a:lnTo>
                  <a:lnTo>
                    <a:pt x="13970" y="2540"/>
                  </a:lnTo>
                  <a:close/>
                </a:path>
                <a:path w="25400" h="123189">
                  <a:moveTo>
                    <a:pt x="5080" y="0"/>
                  </a:moveTo>
                  <a:lnTo>
                    <a:pt x="0" y="0"/>
                  </a:lnTo>
                  <a:lnTo>
                    <a:pt x="0" y="2540"/>
                  </a:lnTo>
                  <a:lnTo>
                    <a:pt x="8890" y="2540"/>
                  </a:lnTo>
                  <a:lnTo>
                    <a:pt x="8890" y="1270"/>
                  </a:lnTo>
                  <a:lnTo>
                    <a:pt x="5080" y="1270"/>
                  </a:lnTo>
                  <a:lnTo>
                    <a:pt x="5080" y="0"/>
                  </a:lnTo>
                  <a:close/>
                </a:path>
              </a:pathLst>
            </a:custGeom>
            <a:solidFill>
              <a:srgbClr val="E7E7D0"/>
            </a:solidFill>
          </p:spPr>
          <p:txBody>
            <a:bodyPr wrap="square" lIns="0" tIns="0" rIns="0" bIns="0" rtlCol="0"/>
            <a:lstStyle/>
            <a:p>
              <a:endParaRPr/>
            </a:p>
          </p:txBody>
        </p:sp>
        <p:sp>
          <p:nvSpPr>
            <p:cNvPr id="700" name="object 700"/>
            <p:cNvSpPr/>
            <p:nvPr/>
          </p:nvSpPr>
          <p:spPr>
            <a:xfrm>
              <a:off x="4997450" y="6324600"/>
              <a:ext cx="24130" cy="129539"/>
            </a:xfrm>
            <a:custGeom>
              <a:avLst/>
              <a:gdLst/>
              <a:ahLst/>
              <a:cxnLst/>
              <a:rect l="l" t="t" r="r" b="b"/>
              <a:pathLst>
                <a:path w="24129" h="129539">
                  <a:moveTo>
                    <a:pt x="24129" y="125730"/>
                  </a:moveTo>
                  <a:lnTo>
                    <a:pt x="0" y="125730"/>
                  </a:lnTo>
                  <a:lnTo>
                    <a:pt x="0" y="129540"/>
                  </a:lnTo>
                  <a:lnTo>
                    <a:pt x="24129" y="129540"/>
                  </a:lnTo>
                  <a:lnTo>
                    <a:pt x="24129" y="125730"/>
                  </a:lnTo>
                  <a:close/>
                </a:path>
                <a:path w="24129" h="129539">
                  <a:moveTo>
                    <a:pt x="24129" y="118109"/>
                  </a:moveTo>
                  <a:lnTo>
                    <a:pt x="0" y="118109"/>
                  </a:lnTo>
                  <a:lnTo>
                    <a:pt x="0" y="123190"/>
                  </a:lnTo>
                  <a:lnTo>
                    <a:pt x="24129" y="123190"/>
                  </a:lnTo>
                  <a:lnTo>
                    <a:pt x="24129" y="118109"/>
                  </a:lnTo>
                  <a:close/>
                </a:path>
                <a:path w="24129" h="129539">
                  <a:moveTo>
                    <a:pt x="24129" y="111759"/>
                  </a:moveTo>
                  <a:lnTo>
                    <a:pt x="0" y="111759"/>
                  </a:lnTo>
                  <a:lnTo>
                    <a:pt x="0" y="116840"/>
                  </a:lnTo>
                  <a:lnTo>
                    <a:pt x="24129" y="116840"/>
                  </a:lnTo>
                  <a:lnTo>
                    <a:pt x="24129" y="111759"/>
                  </a:lnTo>
                  <a:close/>
                </a:path>
                <a:path w="24129" h="129539">
                  <a:moveTo>
                    <a:pt x="24129" y="105410"/>
                  </a:moveTo>
                  <a:lnTo>
                    <a:pt x="0" y="105410"/>
                  </a:lnTo>
                  <a:lnTo>
                    <a:pt x="0" y="110490"/>
                  </a:lnTo>
                  <a:lnTo>
                    <a:pt x="24129" y="110490"/>
                  </a:lnTo>
                  <a:lnTo>
                    <a:pt x="24129" y="105410"/>
                  </a:lnTo>
                  <a:close/>
                </a:path>
                <a:path w="24129" h="129539">
                  <a:moveTo>
                    <a:pt x="24129" y="99059"/>
                  </a:moveTo>
                  <a:lnTo>
                    <a:pt x="0" y="99059"/>
                  </a:lnTo>
                  <a:lnTo>
                    <a:pt x="0" y="104140"/>
                  </a:lnTo>
                  <a:lnTo>
                    <a:pt x="24129" y="104140"/>
                  </a:lnTo>
                  <a:lnTo>
                    <a:pt x="24129" y="99059"/>
                  </a:lnTo>
                  <a:close/>
                </a:path>
                <a:path w="24129" h="129539">
                  <a:moveTo>
                    <a:pt x="24129" y="92710"/>
                  </a:moveTo>
                  <a:lnTo>
                    <a:pt x="0" y="92710"/>
                  </a:lnTo>
                  <a:lnTo>
                    <a:pt x="0" y="97790"/>
                  </a:lnTo>
                  <a:lnTo>
                    <a:pt x="24129" y="97790"/>
                  </a:lnTo>
                  <a:lnTo>
                    <a:pt x="24129" y="92710"/>
                  </a:lnTo>
                  <a:close/>
                </a:path>
                <a:path w="24129" h="129539">
                  <a:moveTo>
                    <a:pt x="24129" y="86359"/>
                  </a:moveTo>
                  <a:lnTo>
                    <a:pt x="0" y="86359"/>
                  </a:lnTo>
                  <a:lnTo>
                    <a:pt x="0" y="91440"/>
                  </a:lnTo>
                  <a:lnTo>
                    <a:pt x="24129" y="91440"/>
                  </a:lnTo>
                  <a:lnTo>
                    <a:pt x="24129" y="86359"/>
                  </a:lnTo>
                  <a:close/>
                </a:path>
                <a:path w="24129" h="129539">
                  <a:moveTo>
                    <a:pt x="24129" y="80010"/>
                  </a:moveTo>
                  <a:lnTo>
                    <a:pt x="0" y="80010"/>
                  </a:lnTo>
                  <a:lnTo>
                    <a:pt x="0" y="85090"/>
                  </a:lnTo>
                  <a:lnTo>
                    <a:pt x="24129" y="85090"/>
                  </a:lnTo>
                  <a:lnTo>
                    <a:pt x="24129" y="80010"/>
                  </a:lnTo>
                  <a:close/>
                </a:path>
                <a:path w="24129" h="129539">
                  <a:moveTo>
                    <a:pt x="24129" y="73659"/>
                  </a:moveTo>
                  <a:lnTo>
                    <a:pt x="0" y="73659"/>
                  </a:lnTo>
                  <a:lnTo>
                    <a:pt x="0" y="78740"/>
                  </a:lnTo>
                  <a:lnTo>
                    <a:pt x="24129" y="78740"/>
                  </a:lnTo>
                  <a:lnTo>
                    <a:pt x="24129" y="73659"/>
                  </a:lnTo>
                  <a:close/>
                </a:path>
                <a:path w="24129" h="129539">
                  <a:moveTo>
                    <a:pt x="24129" y="67309"/>
                  </a:moveTo>
                  <a:lnTo>
                    <a:pt x="0" y="67309"/>
                  </a:lnTo>
                  <a:lnTo>
                    <a:pt x="0" y="72390"/>
                  </a:lnTo>
                  <a:lnTo>
                    <a:pt x="24129" y="72390"/>
                  </a:lnTo>
                  <a:lnTo>
                    <a:pt x="24129" y="67309"/>
                  </a:lnTo>
                  <a:close/>
                </a:path>
                <a:path w="24129" h="129539">
                  <a:moveTo>
                    <a:pt x="24129" y="60959"/>
                  </a:moveTo>
                  <a:lnTo>
                    <a:pt x="0" y="60959"/>
                  </a:lnTo>
                  <a:lnTo>
                    <a:pt x="0" y="66040"/>
                  </a:lnTo>
                  <a:lnTo>
                    <a:pt x="24129" y="66040"/>
                  </a:lnTo>
                  <a:lnTo>
                    <a:pt x="24129" y="60959"/>
                  </a:lnTo>
                  <a:close/>
                </a:path>
                <a:path w="24129" h="129539">
                  <a:moveTo>
                    <a:pt x="24129" y="54609"/>
                  </a:moveTo>
                  <a:lnTo>
                    <a:pt x="0" y="54609"/>
                  </a:lnTo>
                  <a:lnTo>
                    <a:pt x="0" y="59690"/>
                  </a:lnTo>
                  <a:lnTo>
                    <a:pt x="24129" y="59690"/>
                  </a:lnTo>
                  <a:lnTo>
                    <a:pt x="24129" y="54609"/>
                  </a:lnTo>
                  <a:close/>
                </a:path>
                <a:path w="24129" h="129539">
                  <a:moveTo>
                    <a:pt x="24129" y="48259"/>
                  </a:moveTo>
                  <a:lnTo>
                    <a:pt x="0" y="48259"/>
                  </a:lnTo>
                  <a:lnTo>
                    <a:pt x="0" y="53340"/>
                  </a:lnTo>
                  <a:lnTo>
                    <a:pt x="24129" y="53340"/>
                  </a:lnTo>
                  <a:lnTo>
                    <a:pt x="24129" y="48259"/>
                  </a:lnTo>
                  <a:close/>
                </a:path>
                <a:path w="24129" h="129539">
                  <a:moveTo>
                    <a:pt x="24129" y="41909"/>
                  </a:moveTo>
                  <a:lnTo>
                    <a:pt x="0" y="41909"/>
                  </a:lnTo>
                  <a:lnTo>
                    <a:pt x="0" y="46990"/>
                  </a:lnTo>
                  <a:lnTo>
                    <a:pt x="24129" y="46990"/>
                  </a:lnTo>
                  <a:lnTo>
                    <a:pt x="24129" y="41909"/>
                  </a:lnTo>
                  <a:close/>
                </a:path>
                <a:path w="24129" h="129539">
                  <a:moveTo>
                    <a:pt x="24129" y="35559"/>
                  </a:moveTo>
                  <a:lnTo>
                    <a:pt x="0" y="35559"/>
                  </a:lnTo>
                  <a:lnTo>
                    <a:pt x="0" y="40640"/>
                  </a:lnTo>
                  <a:lnTo>
                    <a:pt x="24129" y="40640"/>
                  </a:lnTo>
                  <a:lnTo>
                    <a:pt x="24129" y="35559"/>
                  </a:lnTo>
                  <a:close/>
                </a:path>
                <a:path w="24129" h="129539">
                  <a:moveTo>
                    <a:pt x="24129" y="29209"/>
                  </a:moveTo>
                  <a:lnTo>
                    <a:pt x="0" y="29209"/>
                  </a:lnTo>
                  <a:lnTo>
                    <a:pt x="0" y="34290"/>
                  </a:lnTo>
                  <a:lnTo>
                    <a:pt x="24129" y="34290"/>
                  </a:lnTo>
                  <a:lnTo>
                    <a:pt x="24129" y="29209"/>
                  </a:lnTo>
                  <a:close/>
                </a:path>
                <a:path w="24129" h="129539">
                  <a:moveTo>
                    <a:pt x="24129" y="22859"/>
                  </a:moveTo>
                  <a:lnTo>
                    <a:pt x="0" y="22859"/>
                  </a:lnTo>
                  <a:lnTo>
                    <a:pt x="0" y="27940"/>
                  </a:lnTo>
                  <a:lnTo>
                    <a:pt x="24129" y="27940"/>
                  </a:lnTo>
                  <a:lnTo>
                    <a:pt x="24129" y="22859"/>
                  </a:lnTo>
                  <a:close/>
                </a:path>
                <a:path w="24129" h="129539">
                  <a:moveTo>
                    <a:pt x="24129" y="16509"/>
                  </a:moveTo>
                  <a:lnTo>
                    <a:pt x="0" y="16509"/>
                  </a:lnTo>
                  <a:lnTo>
                    <a:pt x="0" y="21590"/>
                  </a:lnTo>
                  <a:lnTo>
                    <a:pt x="24129" y="21590"/>
                  </a:lnTo>
                  <a:lnTo>
                    <a:pt x="24129" y="16509"/>
                  </a:lnTo>
                  <a:close/>
                </a:path>
                <a:path w="24129" h="129539">
                  <a:moveTo>
                    <a:pt x="24129" y="10159"/>
                  </a:moveTo>
                  <a:lnTo>
                    <a:pt x="0" y="10159"/>
                  </a:lnTo>
                  <a:lnTo>
                    <a:pt x="0" y="15240"/>
                  </a:lnTo>
                  <a:lnTo>
                    <a:pt x="24129" y="15240"/>
                  </a:lnTo>
                  <a:lnTo>
                    <a:pt x="24129" y="10159"/>
                  </a:lnTo>
                  <a:close/>
                </a:path>
                <a:path w="24129" h="129539">
                  <a:moveTo>
                    <a:pt x="19050" y="3809"/>
                  </a:moveTo>
                  <a:lnTo>
                    <a:pt x="0" y="3809"/>
                  </a:lnTo>
                  <a:lnTo>
                    <a:pt x="0" y="8890"/>
                  </a:lnTo>
                  <a:lnTo>
                    <a:pt x="24129" y="8890"/>
                  </a:lnTo>
                  <a:lnTo>
                    <a:pt x="24129" y="5080"/>
                  </a:lnTo>
                  <a:lnTo>
                    <a:pt x="19050" y="5080"/>
                  </a:lnTo>
                  <a:lnTo>
                    <a:pt x="19050" y="3809"/>
                  </a:lnTo>
                  <a:close/>
                </a:path>
                <a:path w="24129" h="129539">
                  <a:moveTo>
                    <a:pt x="13969" y="2540"/>
                  </a:moveTo>
                  <a:lnTo>
                    <a:pt x="10160" y="2540"/>
                  </a:lnTo>
                  <a:lnTo>
                    <a:pt x="10160" y="3809"/>
                  </a:lnTo>
                  <a:lnTo>
                    <a:pt x="13969" y="3809"/>
                  </a:lnTo>
                  <a:lnTo>
                    <a:pt x="13969" y="2540"/>
                  </a:lnTo>
                  <a:close/>
                </a:path>
                <a:path w="24129" h="129539">
                  <a:moveTo>
                    <a:pt x="5079" y="0"/>
                  </a:moveTo>
                  <a:lnTo>
                    <a:pt x="0" y="0"/>
                  </a:lnTo>
                  <a:lnTo>
                    <a:pt x="0" y="2540"/>
                  </a:lnTo>
                  <a:lnTo>
                    <a:pt x="10160" y="2540"/>
                  </a:lnTo>
                  <a:lnTo>
                    <a:pt x="10160" y="1270"/>
                  </a:lnTo>
                  <a:lnTo>
                    <a:pt x="5079" y="1270"/>
                  </a:lnTo>
                  <a:lnTo>
                    <a:pt x="5079" y="0"/>
                  </a:lnTo>
                  <a:close/>
                </a:path>
              </a:pathLst>
            </a:custGeom>
            <a:solidFill>
              <a:srgbClr val="E6E6CF"/>
            </a:solidFill>
          </p:spPr>
          <p:txBody>
            <a:bodyPr wrap="square" lIns="0" tIns="0" rIns="0" bIns="0" rtlCol="0"/>
            <a:lstStyle/>
            <a:p>
              <a:endParaRPr/>
            </a:p>
          </p:txBody>
        </p:sp>
        <p:sp>
          <p:nvSpPr>
            <p:cNvPr id="701" name="object 701"/>
            <p:cNvSpPr/>
            <p:nvPr/>
          </p:nvSpPr>
          <p:spPr>
            <a:xfrm>
              <a:off x="4973320" y="6316979"/>
              <a:ext cx="24130" cy="137160"/>
            </a:xfrm>
            <a:custGeom>
              <a:avLst/>
              <a:gdLst/>
              <a:ahLst/>
              <a:cxnLst/>
              <a:rect l="l" t="t" r="r" b="b"/>
              <a:pathLst>
                <a:path w="24129" h="137160">
                  <a:moveTo>
                    <a:pt x="24129" y="133350"/>
                  </a:moveTo>
                  <a:lnTo>
                    <a:pt x="0" y="133350"/>
                  </a:lnTo>
                  <a:lnTo>
                    <a:pt x="0" y="137160"/>
                  </a:lnTo>
                  <a:lnTo>
                    <a:pt x="24129" y="137160"/>
                  </a:lnTo>
                  <a:lnTo>
                    <a:pt x="24129" y="133350"/>
                  </a:lnTo>
                  <a:close/>
                </a:path>
                <a:path w="24129" h="137160">
                  <a:moveTo>
                    <a:pt x="24129" y="125730"/>
                  </a:moveTo>
                  <a:lnTo>
                    <a:pt x="0" y="125730"/>
                  </a:lnTo>
                  <a:lnTo>
                    <a:pt x="0" y="130810"/>
                  </a:lnTo>
                  <a:lnTo>
                    <a:pt x="24129" y="130810"/>
                  </a:lnTo>
                  <a:lnTo>
                    <a:pt x="24129" y="125730"/>
                  </a:lnTo>
                  <a:close/>
                </a:path>
                <a:path w="24129" h="137160">
                  <a:moveTo>
                    <a:pt x="24129" y="119380"/>
                  </a:moveTo>
                  <a:lnTo>
                    <a:pt x="0" y="119380"/>
                  </a:lnTo>
                  <a:lnTo>
                    <a:pt x="0" y="124460"/>
                  </a:lnTo>
                  <a:lnTo>
                    <a:pt x="24129" y="124460"/>
                  </a:lnTo>
                  <a:lnTo>
                    <a:pt x="24129" y="119380"/>
                  </a:lnTo>
                  <a:close/>
                </a:path>
                <a:path w="24129" h="137160">
                  <a:moveTo>
                    <a:pt x="24129" y="113030"/>
                  </a:moveTo>
                  <a:lnTo>
                    <a:pt x="0" y="113030"/>
                  </a:lnTo>
                  <a:lnTo>
                    <a:pt x="0" y="118110"/>
                  </a:lnTo>
                  <a:lnTo>
                    <a:pt x="24129" y="118110"/>
                  </a:lnTo>
                  <a:lnTo>
                    <a:pt x="24129" y="113030"/>
                  </a:lnTo>
                  <a:close/>
                </a:path>
                <a:path w="24129" h="137160">
                  <a:moveTo>
                    <a:pt x="24129" y="106680"/>
                  </a:moveTo>
                  <a:lnTo>
                    <a:pt x="0" y="106680"/>
                  </a:lnTo>
                  <a:lnTo>
                    <a:pt x="0" y="111760"/>
                  </a:lnTo>
                  <a:lnTo>
                    <a:pt x="24129" y="111760"/>
                  </a:lnTo>
                  <a:lnTo>
                    <a:pt x="24129" y="106680"/>
                  </a:lnTo>
                  <a:close/>
                </a:path>
                <a:path w="24129" h="137160">
                  <a:moveTo>
                    <a:pt x="24129" y="100330"/>
                  </a:moveTo>
                  <a:lnTo>
                    <a:pt x="0" y="100330"/>
                  </a:lnTo>
                  <a:lnTo>
                    <a:pt x="0" y="105410"/>
                  </a:lnTo>
                  <a:lnTo>
                    <a:pt x="24129" y="105410"/>
                  </a:lnTo>
                  <a:lnTo>
                    <a:pt x="24129" y="100330"/>
                  </a:lnTo>
                  <a:close/>
                </a:path>
                <a:path w="24129" h="137160">
                  <a:moveTo>
                    <a:pt x="24129" y="93980"/>
                  </a:moveTo>
                  <a:lnTo>
                    <a:pt x="0" y="93980"/>
                  </a:lnTo>
                  <a:lnTo>
                    <a:pt x="0" y="99060"/>
                  </a:lnTo>
                  <a:lnTo>
                    <a:pt x="24129" y="99060"/>
                  </a:lnTo>
                  <a:lnTo>
                    <a:pt x="24129" y="93980"/>
                  </a:lnTo>
                  <a:close/>
                </a:path>
                <a:path w="24129" h="137160">
                  <a:moveTo>
                    <a:pt x="24129" y="87630"/>
                  </a:moveTo>
                  <a:lnTo>
                    <a:pt x="0" y="87630"/>
                  </a:lnTo>
                  <a:lnTo>
                    <a:pt x="0" y="92710"/>
                  </a:lnTo>
                  <a:lnTo>
                    <a:pt x="24129" y="92710"/>
                  </a:lnTo>
                  <a:lnTo>
                    <a:pt x="24129" y="87630"/>
                  </a:lnTo>
                  <a:close/>
                </a:path>
                <a:path w="24129" h="137160">
                  <a:moveTo>
                    <a:pt x="24129" y="81280"/>
                  </a:moveTo>
                  <a:lnTo>
                    <a:pt x="0" y="81280"/>
                  </a:lnTo>
                  <a:lnTo>
                    <a:pt x="0" y="86360"/>
                  </a:lnTo>
                  <a:lnTo>
                    <a:pt x="24129" y="86360"/>
                  </a:lnTo>
                  <a:lnTo>
                    <a:pt x="24129" y="81280"/>
                  </a:lnTo>
                  <a:close/>
                </a:path>
                <a:path w="24129" h="137160">
                  <a:moveTo>
                    <a:pt x="24129" y="74930"/>
                  </a:moveTo>
                  <a:lnTo>
                    <a:pt x="0" y="74930"/>
                  </a:lnTo>
                  <a:lnTo>
                    <a:pt x="0" y="80010"/>
                  </a:lnTo>
                  <a:lnTo>
                    <a:pt x="24129" y="80010"/>
                  </a:lnTo>
                  <a:lnTo>
                    <a:pt x="24129" y="74930"/>
                  </a:lnTo>
                  <a:close/>
                </a:path>
                <a:path w="24129" h="137160">
                  <a:moveTo>
                    <a:pt x="24129" y="68580"/>
                  </a:moveTo>
                  <a:lnTo>
                    <a:pt x="0" y="68580"/>
                  </a:lnTo>
                  <a:lnTo>
                    <a:pt x="0" y="73660"/>
                  </a:lnTo>
                  <a:lnTo>
                    <a:pt x="24129" y="73660"/>
                  </a:lnTo>
                  <a:lnTo>
                    <a:pt x="24129" y="68580"/>
                  </a:lnTo>
                  <a:close/>
                </a:path>
                <a:path w="24129" h="137160">
                  <a:moveTo>
                    <a:pt x="24129" y="62230"/>
                  </a:moveTo>
                  <a:lnTo>
                    <a:pt x="0" y="62230"/>
                  </a:lnTo>
                  <a:lnTo>
                    <a:pt x="0" y="67310"/>
                  </a:lnTo>
                  <a:lnTo>
                    <a:pt x="24129" y="67310"/>
                  </a:lnTo>
                  <a:lnTo>
                    <a:pt x="24129" y="62230"/>
                  </a:lnTo>
                  <a:close/>
                </a:path>
                <a:path w="24129" h="137160">
                  <a:moveTo>
                    <a:pt x="24129" y="55880"/>
                  </a:moveTo>
                  <a:lnTo>
                    <a:pt x="0" y="55880"/>
                  </a:lnTo>
                  <a:lnTo>
                    <a:pt x="0" y="60960"/>
                  </a:lnTo>
                  <a:lnTo>
                    <a:pt x="24129" y="60960"/>
                  </a:lnTo>
                  <a:lnTo>
                    <a:pt x="24129" y="55880"/>
                  </a:lnTo>
                  <a:close/>
                </a:path>
                <a:path w="24129" h="137160">
                  <a:moveTo>
                    <a:pt x="24129" y="49530"/>
                  </a:moveTo>
                  <a:lnTo>
                    <a:pt x="0" y="49530"/>
                  </a:lnTo>
                  <a:lnTo>
                    <a:pt x="0" y="54610"/>
                  </a:lnTo>
                  <a:lnTo>
                    <a:pt x="24129" y="54610"/>
                  </a:lnTo>
                  <a:lnTo>
                    <a:pt x="24129" y="49530"/>
                  </a:lnTo>
                  <a:close/>
                </a:path>
                <a:path w="24129" h="137160">
                  <a:moveTo>
                    <a:pt x="24129" y="43180"/>
                  </a:moveTo>
                  <a:lnTo>
                    <a:pt x="0" y="43180"/>
                  </a:lnTo>
                  <a:lnTo>
                    <a:pt x="0" y="48260"/>
                  </a:lnTo>
                  <a:lnTo>
                    <a:pt x="24129" y="48260"/>
                  </a:lnTo>
                  <a:lnTo>
                    <a:pt x="24129" y="43180"/>
                  </a:lnTo>
                  <a:close/>
                </a:path>
                <a:path w="24129" h="137160">
                  <a:moveTo>
                    <a:pt x="24129" y="36830"/>
                  </a:moveTo>
                  <a:lnTo>
                    <a:pt x="0" y="36830"/>
                  </a:lnTo>
                  <a:lnTo>
                    <a:pt x="0" y="41910"/>
                  </a:lnTo>
                  <a:lnTo>
                    <a:pt x="24129" y="41910"/>
                  </a:lnTo>
                  <a:lnTo>
                    <a:pt x="24129" y="36830"/>
                  </a:lnTo>
                  <a:close/>
                </a:path>
                <a:path w="24129" h="137160">
                  <a:moveTo>
                    <a:pt x="24129" y="30480"/>
                  </a:moveTo>
                  <a:lnTo>
                    <a:pt x="0" y="30480"/>
                  </a:lnTo>
                  <a:lnTo>
                    <a:pt x="0" y="35560"/>
                  </a:lnTo>
                  <a:lnTo>
                    <a:pt x="24129" y="35560"/>
                  </a:lnTo>
                  <a:lnTo>
                    <a:pt x="24129" y="30480"/>
                  </a:lnTo>
                  <a:close/>
                </a:path>
                <a:path w="24129" h="137160">
                  <a:moveTo>
                    <a:pt x="24129" y="24130"/>
                  </a:moveTo>
                  <a:lnTo>
                    <a:pt x="0" y="24130"/>
                  </a:lnTo>
                  <a:lnTo>
                    <a:pt x="0" y="29210"/>
                  </a:lnTo>
                  <a:lnTo>
                    <a:pt x="24129" y="29210"/>
                  </a:lnTo>
                  <a:lnTo>
                    <a:pt x="24129" y="24130"/>
                  </a:lnTo>
                  <a:close/>
                </a:path>
                <a:path w="24129" h="137160">
                  <a:moveTo>
                    <a:pt x="24129" y="17780"/>
                  </a:moveTo>
                  <a:lnTo>
                    <a:pt x="0" y="17780"/>
                  </a:lnTo>
                  <a:lnTo>
                    <a:pt x="0" y="22860"/>
                  </a:lnTo>
                  <a:lnTo>
                    <a:pt x="24129" y="22860"/>
                  </a:lnTo>
                  <a:lnTo>
                    <a:pt x="24129" y="17780"/>
                  </a:lnTo>
                  <a:close/>
                </a:path>
                <a:path w="24129" h="137160">
                  <a:moveTo>
                    <a:pt x="24129" y="11430"/>
                  </a:moveTo>
                  <a:lnTo>
                    <a:pt x="0" y="11430"/>
                  </a:lnTo>
                  <a:lnTo>
                    <a:pt x="0" y="16510"/>
                  </a:lnTo>
                  <a:lnTo>
                    <a:pt x="24129" y="16510"/>
                  </a:lnTo>
                  <a:lnTo>
                    <a:pt x="24129" y="11430"/>
                  </a:lnTo>
                  <a:close/>
                </a:path>
                <a:path w="24129" h="137160">
                  <a:moveTo>
                    <a:pt x="20319" y="5080"/>
                  </a:moveTo>
                  <a:lnTo>
                    <a:pt x="0" y="5080"/>
                  </a:lnTo>
                  <a:lnTo>
                    <a:pt x="0" y="10160"/>
                  </a:lnTo>
                  <a:lnTo>
                    <a:pt x="24129" y="10160"/>
                  </a:lnTo>
                  <a:lnTo>
                    <a:pt x="24129" y="6350"/>
                  </a:lnTo>
                  <a:lnTo>
                    <a:pt x="20320" y="6350"/>
                  </a:lnTo>
                  <a:lnTo>
                    <a:pt x="20319" y="5080"/>
                  </a:lnTo>
                  <a:close/>
                </a:path>
                <a:path w="24129" h="137160">
                  <a:moveTo>
                    <a:pt x="15239" y="3810"/>
                  </a:moveTo>
                  <a:lnTo>
                    <a:pt x="10160" y="3810"/>
                  </a:lnTo>
                  <a:lnTo>
                    <a:pt x="10160" y="5080"/>
                  </a:lnTo>
                  <a:lnTo>
                    <a:pt x="15239" y="5080"/>
                  </a:lnTo>
                  <a:lnTo>
                    <a:pt x="15239" y="3810"/>
                  </a:lnTo>
                  <a:close/>
                </a:path>
                <a:path w="24129" h="137160">
                  <a:moveTo>
                    <a:pt x="1270" y="0"/>
                  </a:moveTo>
                  <a:lnTo>
                    <a:pt x="0" y="0"/>
                  </a:lnTo>
                  <a:lnTo>
                    <a:pt x="0" y="3810"/>
                  </a:lnTo>
                  <a:lnTo>
                    <a:pt x="10160" y="3810"/>
                  </a:lnTo>
                  <a:lnTo>
                    <a:pt x="10160" y="2540"/>
                  </a:lnTo>
                  <a:lnTo>
                    <a:pt x="6350" y="2540"/>
                  </a:lnTo>
                  <a:lnTo>
                    <a:pt x="6350" y="1270"/>
                  </a:lnTo>
                  <a:lnTo>
                    <a:pt x="1270" y="1270"/>
                  </a:lnTo>
                  <a:lnTo>
                    <a:pt x="1270" y="0"/>
                  </a:lnTo>
                  <a:close/>
                </a:path>
              </a:pathLst>
            </a:custGeom>
            <a:solidFill>
              <a:srgbClr val="E6E6CE"/>
            </a:solidFill>
          </p:spPr>
          <p:txBody>
            <a:bodyPr wrap="square" lIns="0" tIns="0" rIns="0" bIns="0" rtlCol="0"/>
            <a:lstStyle/>
            <a:p>
              <a:endParaRPr/>
            </a:p>
          </p:txBody>
        </p:sp>
        <p:sp>
          <p:nvSpPr>
            <p:cNvPr id="702" name="object 702"/>
            <p:cNvSpPr/>
            <p:nvPr/>
          </p:nvSpPr>
          <p:spPr>
            <a:xfrm>
              <a:off x="4949189" y="6310629"/>
              <a:ext cx="24130" cy="143510"/>
            </a:xfrm>
            <a:custGeom>
              <a:avLst/>
              <a:gdLst/>
              <a:ahLst/>
              <a:cxnLst/>
              <a:rect l="l" t="t" r="r" b="b"/>
              <a:pathLst>
                <a:path w="24129" h="143510">
                  <a:moveTo>
                    <a:pt x="24130" y="139700"/>
                  </a:moveTo>
                  <a:lnTo>
                    <a:pt x="13970" y="139700"/>
                  </a:lnTo>
                  <a:lnTo>
                    <a:pt x="13970" y="140970"/>
                  </a:lnTo>
                  <a:lnTo>
                    <a:pt x="0" y="140970"/>
                  </a:lnTo>
                  <a:lnTo>
                    <a:pt x="0" y="143510"/>
                  </a:lnTo>
                  <a:lnTo>
                    <a:pt x="7620" y="143510"/>
                  </a:lnTo>
                  <a:lnTo>
                    <a:pt x="7620" y="142240"/>
                  </a:lnTo>
                  <a:lnTo>
                    <a:pt x="24130" y="142240"/>
                  </a:lnTo>
                  <a:lnTo>
                    <a:pt x="24130" y="139700"/>
                  </a:lnTo>
                  <a:close/>
                </a:path>
                <a:path w="24129" h="143510">
                  <a:moveTo>
                    <a:pt x="24130" y="142240"/>
                  </a:moveTo>
                  <a:lnTo>
                    <a:pt x="8890" y="142240"/>
                  </a:lnTo>
                  <a:lnTo>
                    <a:pt x="8890" y="143510"/>
                  </a:lnTo>
                  <a:lnTo>
                    <a:pt x="24130" y="143510"/>
                  </a:lnTo>
                  <a:lnTo>
                    <a:pt x="24130" y="142240"/>
                  </a:lnTo>
                  <a:close/>
                </a:path>
                <a:path w="24129" h="143510">
                  <a:moveTo>
                    <a:pt x="16510" y="138430"/>
                  </a:moveTo>
                  <a:lnTo>
                    <a:pt x="0" y="138430"/>
                  </a:lnTo>
                  <a:lnTo>
                    <a:pt x="0" y="139700"/>
                  </a:lnTo>
                  <a:lnTo>
                    <a:pt x="16509" y="139700"/>
                  </a:lnTo>
                  <a:lnTo>
                    <a:pt x="16510" y="138430"/>
                  </a:lnTo>
                  <a:close/>
                </a:path>
                <a:path w="24129" h="143510">
                  <a:moveTo>
                    <a:pt x="24130" y="132080"/>
                  </a:moveTo>
                  <a:lnTo>
                    <a:pt x="0" y="132080"/>
                  </a:lnTo>
                  <a:lnTo>
                    <a:pt x="0" y="137160"/>
                  </a:lnTo>
                  <a:lnTo>
                    <a:pt x="24130" y="137160"/>
                  </a:lnTo>
                  <a:lnTo>
                    <a:pt x="24130" y="132080"/>
                  </a:lnTo>
                  <a:close/>
                </a:path>
                <a:path w="24129" h="143510">
                  <a:moveTo>
                    <a:pt x="24130" y="125730"/>
                  </a:moveTo>
                  <a:lnTo>
                    <a:pt x="0" y="125730"/>
                  </a:lnTo>
                  <a:lnTo>
                    <a:pt x="0" y="130810"/>
                  </a:lnTo>
                  <a:lnTo>
                    <a:pt x="24130" y="130810"/>
                  </a:lnTo>
                  <a:lnTo>
                    <a:pt x="24130" y="125730"/>
                  </a:lnTo>
                  <a:close/>
                </a:path>
                <a:path w="24129" h="143510">
                  <a:moveTo>
                    <a:pt x="24130" y="119380"/>
                  </a:moveTo>
                  <a:lnTo>
                    <a:pt x="0" y="119380"/>
                  </a:lnTo>
                  <a:lnTo>
                    <a:pt x="0" y="124460"/>
                  </a:lnTo>
                  <a:lnTo>
                    <a:pt x="24130" y="124460"/>
                  </a:lnTo>
                  <a:lnTo>
                    <a:pt x="24130" y="119380"/>
                  </a:lnTo>
                  <a:close/>
                </a:path>
                <a:path w="24129" h="143510">
                  <a:moveTo>
                    <a:pt x="24130" y="113030"/>
                  </a:moveTo>
                  <a:lnTo>
                    <a:pt x="0" y="113030"/>
                  </a:lnTo>
                  <a:lnTo>
                    <a:pt x="0" y="118110"/>
                  </a:lnTo>
                  <a:lnTo>
                    <a:pt x="24130" y="118110"/>
                  </a:lnTo>
                  <a:lnTo>
                    <a:pt x="24130" y="113030"/>
                  </a:lnTo>
                  <a:close/>
                </a:path>
                <a:path w="24129" h="143510">
                  <a:moveTo>
                    <a:pt x="24130" y="106680"/>
                  </a:moveTo>
                  <a:lnTo>
                    <a:pt x="0" y="106680"/>
                  </a:lnTo>
                  <a:lnTo>
                    <a:pt x="0" y="111760"/>
                  </a:lnTo>
                  <a:lnTo>
                    <a:pt x="24130" y="111760"/>
                  </a:lnTo>
                  <a:lnTo>
                    <a:pt x="24130" y="106680"/>
                  </a:lnTo>
                  <a:close/>
                </a:path>
                <a:path w="24129" h="143510">
                  <a:moveTo>
                    <a:pt x="24130" y="100330"/>
                  </a:moveTo>
                  <a:lnTo>
                    <a:pt x="0" y="100330"/>
                  </a:lnTo>
                  <a:lnTo>
                    <a:pt x="0" y="105410"/>
                  </a:lnTo>
                  <a:lnTo>
                    <a:pt x="24130" y="105410"/>
                  </a:lnTo>
                  <a:lnTo>
                    <a:pt x="24130" y="100330"/>
                  </a:lnTo>
                  <a:close/>
                </a:path>
                <a:path w="24129" h="143510">
                  <a:moveTo>
                    <a:pt x="24130" y="93980"/>
                  </a:moveTo>
                  <a:lnTo>
                    <a:pt x="0" y="93980"/>
                  </a:lnTo>
                  <a:lnTo>
                    <a:pt x="0" y="99060"/>
                  </a:lnTo>
                  <a:lnTo>
                    <a:pt x="24130" y="99060"/>
                  </a:lnTo>
                  <a:lnTo>
                    <a:pt x="24130" y="93980"/>
                  </a:lnTo>
                  <a:close/>
                </a:path>
                <a:path w="24129" h="143510">
                  <a:moveTo>
                    <a:pt x="24130" y="87630"/>
                  </a:moveTo>
                  <a:lnTo>
                    <a:pt x="0" y="87630"/>
                  </a:lnTo>
                  <a:lnTo>
                    <a:pt x="0" y="92710"/>
                  </a:lnTo>
                  <a:lnTo>
                    <a:pt x="24130" y="92710"/>
                  </a:lnTo>
                  <a:lnTo>
                    <a:pt x="24130" y="87630"/>
                  </a:lnTo>
                  <a:close/>
                </a:path>
                <a:path w="24129" h="143510">
                  <a:moveTo>
                    <a:pt x="24130" y="81280"/>
                  </a:moveTo>
                  <a:lnTo>
                    <a:pt x="0" y="81280"/>
                  </a:lnTo>
                  <a:lnTo>
                    <a:pt x="0" y="86360"/>
                  </a:lnTo>
                  <a:lnTo>
                    <a:pt x="24130" y="86360"/>
                  </a:lnTo>
                  <a:lnTo>
                    <a:pt x="24130" y="81280"/>
                  </a:lnTo>
                  <a:close/>
                </a:path>
                <a:path w="24129" h="143510">
                  <a:moveTo>
                    <a:pt x="24130" y="74930"/>
                  </a:moveTo>
                  <a:lnTo>
                    <a:pt x="0" y="74930"/>
                  </a:lnTo>
                  <a:lnTo>
                    <a:pt x="0" y="80010"/>
                  </a:lnTo>
                  <a:lnTo>
                    <a:pt x="24130" y="80010"/>
                  </a:lnTo>
                  <a:lnTo>
                    <a:pt x="24130" y="74930"/>
                  </a:lnTo>
                  <a:close/>
                </a:path>
                <a:path w="24129" h="143510">
                  <a:moveTo>
                    <a:pt x="24130" y="68580"/>
                  </a:moveTo>
                  <a:lnTo>
                    <a:pt x="0" y="68580"/>
                  </a:lnTo>
                  <a:lnTo>
                    <a:pt x="0" y="73660"/>
                  </a:lnTo>
                  <a:lnTo>
                    <a:pt x="24130" y="73660"/>
                  </a:lnTo>
                  <a:lnTo>
                    <a:pt x="24130" y="68580"/>
                  </a:lnTo>
                  <a:close/>
                </a:path>
                <a:path w="24129" h="143510">
                  <a:moveTo>
                    <a:pt x="24130" y="62230"/>
                  </a:moveTo>
                  <a:lnTo>
                    <a:pt x="0" y="62230"/>
                  </a:lnTo>
                  <a:lnTo>
                    <a:pt x="0" y="67310"/>
                  </a:lnTo>
                  <a:lnTo>
                    <a:pt x="24130" y="67310"/>
                  </a:lnTo>
                  <a:lnTo>
                    <a:pt x="24130" y="62230"/>
                  </a:lnTo>
                  <a:close/>
                </a:path>
                <a:path w="24129" h="143510">
                  <a:moveTo>
                    <a:pt x="24130" y="55880"/>
                  </a:moveTo>
                  <a:lnTo>
                    <a:pt x="0" y="55880"/>
                  </a:lnTo>
                  <a:lnTo>
                    <a:pt x="0" y="60960"/>
                  </a:lnTo>
                  <a:lnTo>
                    <a:pt x="24130" y="60960"/>
                  </a:lnTo>
                  <a:lnTo>
                    <a:pt x="24130" y="55880"/>
                  </a:lnTo>
                  <a:close/>
                </a:path>
                <a:path w="24129" h="143510">
                  <a:moveTo>
                    <a:pt x="24130" y="49530"/>
                  </a:moveTo>
                  <a:lnTo>
                    <a:pt x="0" y="49530"/>
                  </a:lnTo>
                  <a:lnTo>
                    <a:pt x="0" y="54610"/>
                  </a:lnTo>
                  <a:lnTo>
                    <a:pt x="24130" y="54610"/>
                  </a:lnTo>
                  <a:lnTo>
                    <a:pt x="24130" y="49530"/>
                  </a:lnTo>
                  <a:close/>
                </a:path>
                <a:path w="24129" h="143510">
                  <a:moveTo>
                    <a:pt x="24130" y="43180"/>
                  </a:moveTo>
                  <a:lnTo>
                    <a:pt x="0" y="43180"/>
                  </a:lnTo>
                  <a:lnTo>
                    <a:pt x="0" y="48260"/>
                  </a:lnTo>
                  <a:lnTo>
                    <a:pt x="24130" y="48260"/>
                  </a:lnTo>
                  <a:lnTo>
                    <a:pt x="24130" y="43180"/>
                  </a:lnTo>
                  <a:close/>
                </a:path>
                <a:path w="24129" h="143510">
                  <a:moveTo>
                    <a:pt x="24130" y="36830"/>
                  </a:moveTo>
                  <a:lnTo>
                    <a:pt x="0" y="36830"/>
                  </a:lnTo>
                  <a:lnTo>
                    <a:pt x="0" y="41910"/>
                  </a:lnTo>
                  <a:lnTo>
                    <a:pt x="24130" y="41910"/>
                  </a:lnTo>
                  <a:lnTo>
                    <a:pt x="24130" y="36830"/>
                  </a:lnTo>
                  <a:close/>
                </a:path>
                <a:path w="24129" h="143510">
                  <a:moveTo>
                    <a:pt x="24130" y="30480"/>
                  </a:moveTo>
                  <a:lnTo>
                    <a:pt x="0" y="30480"/>
                  </a:lnTo>
                  <a:lnTo>
                    <a:pt x="0" y="35560"/>
                  </a:lnTo>
                  <a:lnTo>
                    <a:pt x="24130" y="35560"/>
                  </a:lnTo>
                  <a:lnTo>
                    <a:pt x="24130" y="30480"/>
                  </a:lnTo>
                  <a:close/>
                </a:path>
                <a:path w="24129" h="143510">
                  <a:moveTo>
                    <a:pt x="24130" y="24130"/>
                  </a:moveTo>
                  <a:lnTo>
                    <a:pt x="0" y="24130"/>
                  </a:lnTo>
                  <a:lnTo>
                    <a:pt x="0" y="29210"/>
                  </a:lnTo>
                  <a:lnTo>
                    <a:pt x="24130" y="29210"/>
                  </a:lnTo>
                  <a:lnTo>
                    <a:pt x="24130" y="24130"/>
                  </a:lnTo>
                  <a:close/>
                </a:path>
                <a:path w="24129" h="143510">
                  <a:moveTo>
                    <a:pt x="24130" y="17780"/>
                  </a:moveTo>
                  <a:lnTo>
                    <a:pt x="0" y="17780"/>
                  </a:lnTo>
                  <a:lnTo>
                    <a:pt x="0" y="22860"/>
                  </a:lnTo>
                  <a:lnTo>
                    <a:pt x="24130" y="22860"/>
                  </a:lnTo>
                  <a:lnTo>
                    <a:pt x="24130" y="17780"/>
                  </a:lnTo>
                  <a:close/>
                </a:path>
                <a:path w="24129" h="143510">
                  <a:moveTo>
                    <a:pt x="24130" y="11430"/>
                  </a:moveTo>
                  <a:lnTo>
                    <a:pt x="0" y="11430"/>
                  </a:lnTo>
                  <a:lnTo>
                    <a:pt x="0" y="16510"/>
                  </a:lnTo>
                  <a:lnTo>
                    <a:pt x="24130" y="16510"/>
                  </a:lnTo>
                  <a:lnTo>
                    <a:pt x="24130" y="11430"/>
                  </a:lnTo>
                  <a:close/>
                </a:path>
                <a:path w="24129" h="143510">
                  <a:moveTo>
                    <a:pt x="20319" y="5080"/>
                  </a:moveTo>
                  <a:lnTo>
                    <a:pt x="0" y="5080"/>
                  </a:lnTo>
                  <a:lnTo>
                    <a:pt x="0" y="10160"/>
                  </a:lnTo>
                  <a:lnTo>
                    <a:pt x="24130" y="10160"/>
                  </a:lnTo>
                  <a:lnTo>
                    <a:pt x="24130" y="6350"/>
                  </a:lnTo>
                  <a:lnTo>
                    <a:pt x="20319" y="6350"/>
                  </a:lnTo>
                  <a:lnTo>
                    <a:pt x="20319" y="5080"/>
                  </a:lnTo>
                  <a:close/>
                </a:path>
                <a:path w="24129" h="143510">
                  <a:moveTo>
                    <a:pt x="15239" y="3810"/>
                  </a:moveTo>
                  <a:lnTo>
                    <a:pt x="11430" y="3810"/>
                  </a:lnTo>
                  <a:lnTo>
                    <a:pt x="11430" y="5080"/>
                  </a:lnTo>
                  <a:lnTo>
                    <a:pt x="15239" y="5080"/>
                  </a:lnTo>
                  <a:lnTo>
                    <a:pt x="15239" y="3810"/>
                  </a:lnTo>
                  <a:close/>
                </a:path>
                <a:path w="24129" h="143510">
                  <a:moveTo>
                    <a:pt x="1270" y="0"/>
                  </a:moveTo>
                  <a:lnTo>
                    <a:pt x="0" y="0"/>
                  </a:lnTo>
                  <a:lnTo>
                    <a:pt x="0" y="3810"/>
                  </a:lnTo>
                  <a:lnTo>
                    <a:pt x="11430" y="3810"/>
                  </a:lnTo>
                  <a:lnTo>
                    <a:pt x="11430" y="2540"/>
                  </a:lnTo>
                  <a:lnTo>
                    <a:pt x="6350" y="2540"/>
                  </a:lnTo>
                  <a:lnTo>
                    <a:pt x="6350" y="1270"/>
                  </a:lnTo>
                  <a:lnTo>
                    <a:pt x="1270" y="1270"/>
                  </a:lnTo>
                  <a:lnTo>
                    <a:pt x="1270" y="0"/>
                  </a:lnTo>
                  <a:close/>
                </a:path>
              </a:pathLst>
            </a:custGeom>
            <a:solidFill>
              <a:srgbClr val="E5E5CD"/>
            </a:solidFill>
          </p:spPr>
          <p:txBody>
            <a:bodyPr wrap="square" lIns="0" tIns="0" rIns="0" bIns="0" rtlCol="0"/>
            <a:lstStyle/>
            <a:p>
              <a:endParaRPr/>
            </a:p>
          </p:txBody>
        </p:sp>
        <p:sp>
          <p:nvSpPr>
            <p:cNvPr id="703" name="object 703"/>
            <p:cNvSpPr/>
            <p:nvPr/>
          </p:nvSpPr>
          <p:spPr>
            <a:xfrm>
              <a:off x="4925059" y="6304279"/>
              <a:ext cx="24130" cy="149860"/>
            </a:xfrm>
            <a:custGeom>
              <a:avLst/>
              <a:gdLst/>
              <a:ahLst/>
              <a:cxnLst/>
              <a:rect l="l" t="t" r="r" b="b"/>
              <a:pathLst>
                <a:path w="24129" h="149860">
                  <a:moveTo>
                    <a:pt x="24129" y="147320"/>
                  </a:moveTo>
                  <a:lnTo>
                    <a:pt x="2539" y="147320"/>
                  </a:lnTo>
                  <a:lnTo>
                    <a:pt x="2539" y="149860"/>
                  </a:lnTo>
                  <a:lnTo>
                    <a:pt x="24129" y="149860"/>
                  </a:lnTo>
                  <a:lnTo>
                    <a:pt x="24129" y="147320"/>
                  </a:lnTo>
                  <a:close/>
                </a:path>
                <a:path w="24129" h="149860">
                  <a:moveTo>
                    <a:pt x="24129" y="144780"/>
                  </a:moveTo>
                  <a:lnTo>
                    <a:pt x="0" y="144780"/>
                  </a:lnTo>
                  <a:lnTo>
                    <a:pt x="0" y="146050"/>
                  </a:lnTo>
                  <a:lnTo>
                    <a:pt x="24129" y="146050"/>
                  </a:lnTo>
                  <a:lnTo>
                    <a:pt x="24129" y="144780"/>
                  </a:lnTo>
                  <a:close/>
                </a:path>
                <a:path w="24129" h="149860">
                  <a:moveTo>
                    <a:pt x="24129" y="138430"/>
                  </a:moveTo>
                  <a:lnTo>
                    <a:pt x="0" y="138430"/>
                  </a:lnTo>
                  <a:lnTo>
                    <a:pt x="0" y="143510"/>
                  </a:lnTo>
                  <a:lnTo>
                    <a:pt x="24129" y="143510"/>
                  </a:lnTo>
                  <a:lnTo>
                    <a:pt x="24129" y="138430"/>
                  </a:lnTo>
                  <a:close/>
                </a:path>
                <a:path w="24129" h="149860">
                  <a:moveTo>
                    <a:pt x="24129" y="132080"/>
                  </a:moveTo>
                  <a:lnTo>
                    <a:pt x="0" y="132080"/>
                  </a:lnTo>
                  <a:lnTo>
                    <a:pt x="0" y="137160"/>
                  </a:lnTo>
                  <a:lnTo>
                    <a:pt x="24129" y="137160"/>
                  </a:lnTo>
                  <a:lnTo>
                    <a:pt x="24129" y="132080"/>
                  </a:lnTo>
                  <a:close/>
                </a:path>
                <a:path w="24129" h="149860">
                  <a:moveTo>
                    <a:pt x="24129" y="125730"/>
                  </a:moveTo>
                  <a:lnTo>
                    <a:pt x="0" y="125730"/>
                  </a:lnTo>
                  <a:lnTo>
                    <a:pt x="0" y="130810"/>
                  </a:lnTo>
                  <a:lnTo>
                    <a:pt x="24129" y="130810"/>
                  </a:lnTo>
                  <a:lnTo>
                    <a:pt x="24129" y="125730"/>
                  </a:lnTo>
                  <a:close/>
                </a:path>
                <a:path w="24129" h="149860">
                  <a:moveTo>
                    <a:pt x="24129" y="119380"/>
                  </a:moveTo>
                  <a:lnTo>
                    <a:pt x="0" y="119380"/>
                  </a:lnTo>
                  <a:lnTo>
                    <a:pt x="0" y="124460"/>
                  </a:lnTo>
                  <a:lnTo>
                    <a:pt x="24129" y="124460"/>
                  </a:lnTo>
                  <a:lnTo>
                    <a:pt x="24129" y="119380"/>
                  </a:lnTo>
                  <a:close/>
                </a:path>
                <a:path w="24129" h="149860">
                  <a:moveTo>
                    <a:pt x="24129" y="113030"/>
                  </a:moveTo>
                  <a:lnTo>
                    <a:pt x="0" y="113030"/>
                  </a:lnTo>
                  <a:lnTo>
                    <a:pt x="0" y="118110"/>
                  </a:lnTo>
                  <a:lnTo>
                    <a:pt x="24129" y="118110"/>
                  </a:lnTo>
                  <a:lnTo>
                    <a:pt x="24129" y="113030"/>
                  </a:lnTo>
                  <a:close/>
                </a:path>
                <a:path w="24129" h="149860">
                  <a:moveTo>
                    <a:pt x="24129" y="106680"/>
                  </a:moveTo>
                  <a:lnTo>
                    <a:pt x="0" y="106680"/>
                  </a:lnTo>
                  <a:lnTo>
                    <a:pt x="0" y="111760"/>
                  </a:lnTo>
                  <a:lnTo>
                    <a:pt x="24129" y="111760"/>
                  </a:lnTo>
                  <a:lnTo>
                    <a:pt x="24129" y="106680"/>
                  </a:lnTo>
                  <a:close/>
                </a:path>
                <a:path w="24129" h="149860">
                  <a:moveTo>
                    <a:pt x="24129" y="100330"/>
                  </a:moveTo>
                  <a:lnTo>
                    <a:pt x="0" y="100330"/>
                  </a:lnTo>
                  <a:lnTo>
                    <a:pt x="0" y="105410"/>
                  </a:lnTo>
                  <a:lnTo>
                    <a:pt x="24129" y="105410"/>
                  </a:lnTo>
                  <a:lnTo>
                    <a:pt x="24129" y="100330"/>
                  </a:lnTo>
                  <a:close/>
                </a:path>
                <a:path w="24129" h="149860">
                  <a:moveTo>
                    <a:pt x="24129" y="93980"/>
                  </a:moveTo>
                  <a:lnTo>
                    <a:pt x="0" y="93980"/>
                  </a:lnTo>
                  <a:lnTo>
                    <a:pt x="0" y="99060"/>
                  </a:lnTo>
                  <a:lnTo>
                    <a:pt x="24129" y="99060"/>
                  </a:lnTo>
                  <a:lnTo>
                    <a:pt x="24129" y="93980"/>
                  </a:lnTo>
                  <a:close/>
                </a:path>
                <a:path w="24129" h="149860">
                  <a:moveTo>
                    <a:pt x="24129" y="87630"/>
                  </a:moveTo>
                  <a:lnTo>
                    <a:pt x="0" y="87630"/>
                  </a:lnTo>
                  <a:lnTo>
                    <a:pt x="0" y="92710"/>
                  </a:lnTo>
                  <a:lnTo>
                    <a:pt x="24129" y="92710"/>
                  </a:lnTo>
                  <a:lnTo>
                    <a:pt x="24129" y="87630"/>
                  </a:lnTo>
                  <a:close/>
                </a:path>
                <a:path w="24129" h="149860">
                  <a:moveTo>
                    <a:pt x="24129" y="81280"/>
                  </a:moveTo>
                  <a:lnTo>
                    <a:pt x="0" y="81280"/>
                  </a:lnTo>
                  <a:lnTo>
                    <a:pt x="0" y="86360"/>
                  </a:lnTo>
                  <a:lnTo>
                    <a:pt x="24129" y="86360"/>
                  </a:lnTo>
                  <a:lnTo>
                    <a:pt x="24129" y="81280"/>
                  </a:lnTo>
                  <a:close/>
                </a:path>
                <a:path w="24129" h="149860">
                  <a:moveTo>
                    <a:pt x="24129" y="74930"/>
                  </a:moveTo>
                  <a:lnTo>
                    <a:pt x="0" y="74930"/>
                  </a:lnTo>
                  <a:lnTo>
                    <a:pt x="0" y="80010"/>
                  </a:lnTo>
                  <a:lnTo>
                    <a:pt x="24129" y="80010"/>
                  </a:lnTo>
                  <a:lnTo>
                    <a:pt x="24129" y="74930"/>
                  </a:lnTo>
                  <a:close/>
                </a:path>
                <a:path w="24129" h="149860">
                  <a:moveTo>
                    <a:pt x="24129" y="68580"/>
                  </a:moveTo>
                  <a:lnTo>
                    <a:pt x="0" y="68580"/>
                  </a:lnTo>
                  <a:lnTo>
                    <a:pt x="0" y="73660"/>
                  </a:lnTo>
                  <a:lnTo>
                    <a:pt x="24129" y="73660"/>
                  </a:lnTo>
                  <a:lnTo>
                    <a:pt x="24129" y="68580"/>
                  </a:lnTo>
                  <a:close/>
                </a:path>
                <a:path w="24129" h="149860">
                  <a:moveTo>
                    <a:pt x="24129" y="62230"/>
                  </a:moveTo>
                  <a:lnTo>
                    <a:pt x="0" y="62230"/>
                  </a:lnTo>
                  <a:lnTo>
                    <a:pt x="0" y="67310"/>
                  </a:lnTo>
                  <a:lnTo>
                    <a:pt x="24129" y="67310"/>
                  </a:lnTo>
                  <a:lnTo>
                    <a:pt x="24129" y="62230"/>
                  </a:lnTo>
                  <a:close/>
                </a:path>
                <a:path w="24129" h="149860">
                  <a:moveTo>
                    <a:pt x="24129" y="55880"/>
                  </a:moveTo>
                  <a:lnTo>
                    <a:pt x="0" y="55880"/>
                  </a:lnTo>
                  <a:lnTo>
                    <a:pt x="0" y="60960"/>
                  </a:lnTo>
                  <a:lnTo>
                    <a:pt x="24129" y="60960"/>
                  </a:lnTo>
                  <a:lnTo>
                    <a:pt x="24129" y="55880"/>
                  </a:lnTo>
                  <a:close/>
                </a:path>
                <a:path w="24129" h="149860">
                  <a:moveTo>
                    <a:pt x="24129" y="49530"/>
                  </a:moveTo>
                  <a:lnTo>
                    <a:pt x="0" y="49530"/>
                  </a:lnTo>
                  <a:lnTo>
                    <a:pt x="0" y="54610"/>
                  </a:lnTo>
                  <a:lnTo>
                    <a:pt x="24129" y="54610"/>
                  </a:lnTo>
                  <a:lnTo>
                    <a:pt x="24129" y="49530"/>
                  </a:lnTo>
                  <a:close/>
                </a:path>
                <a:path w="24129" h="149860">
                  <a:moveTo>
                    <a:pt x="24129" y="43180"/>
                  </a:moveTo>
                  <a:lnTo>
                    <a:pt x="0" y="43180"/>
                  </a:lnTo>
                  <a:lnTo>
                    <a:pt x="0" y="48260"/>
                  </a:lnTo>
                  <a:lnTo>
                    <a:pt x="24129" y="48260"/>
                  </a:lnTo>
                  <a:lnTo>
                    <a:pt x="24129" y="43180"/>
                  </a:lnTo>
                  <a:close/>
                </a:path>
                <a:path w="24129" h="149860">
                  <a:moveTo>
                    <a:pt x="24129" y="36830"/>
                  </a:moveTo>
                  <a:lnTo>
                    <a:pt x="0" y="36830"/>
                  </a:lnTo>
                  <a:lnTo>
                    <a:pt x="0" y="41910"/>
                  </a:lnTo>
                  <a:lnTo>
                    <a:pt x="24129" y="41910"/>
                  </a:lnTo>
                  <a:lnTo>
                    <a:pt x="24129" y="36830"/>
                  </a:lnTo>
                  <a:close/>
                </a:path>
                <a:path w="24129" h="149860">
                  <a:moveTo>
                    <a:pt x="24129" y="30480"/>
                  </a:moveTo>
                  <a:lnTo>
                    <a:pt x="0" y="30480"/>
                  </a:lnTo>
                  <a:lnTo>
                    <a:pt x="0" y="35560"/>
                  </a:lnTo>
                  <a:lnTo>
                    <a:pt x="24129" y="35560"/>
                  </a:lnTo>
                  <a:lnTo>
                    <a:pt x="24129" y="30480"/>
                  </a:lnTo>
                  <a:close/>
                </a:path>
                <a:path w="24129" h="149860">
                  <a:moveTo>
                    <a:pt x="24129" y="24130"/>
                  </a:moveTo>
                  <a:lnTo>
                    <a:pt x="0" y="24130"/>
                  </a:lnTo>
                  <a:lnTo>
                    <a:pt x="0" y="29210"/>
                  </a:lnTo>
                  <a:lnTo>
                    <a:pt x="24129" y="29210"/>
                  </a:lnTo>
                  <a:lnTo>
                    <a:pt x="24129" y="24130"/>
                  </a:lnTo>
                  <a:close/>
                </a:path>
                <a:path w="24129" h="149860">
                  <a:moveTo>
                    <a:pt x="24129" y="17780"/>
                  </a:moveTo>
                  <a:lnTo>
                    <a:pt x="0" y="17780"/>
                  </a:lnTo>
                  <a:lnTo>
                    <a:pt x="0" y="22860"/>
                  </a:lnTo>
                  <a:lnTo>
                    <a:pt x="24129" y="22860"/>
                  </a:lnTo>
                  <a:lnTo>
                    <a:pt x="24129" y="17780"/>
                  </a:lnTo>
                  <a:close/>
                </a:path>
                <a:path w="24129" h="149860">
                  <a:moveTo>
                    <a:pt x="24129" y="11430"/>
                  </a:moveTo>
                  <a:lnTo>
                    <a:pt x="0" y="11430"/>
                  </a:lnTo>
                  <a:lnTo>
                    <a:pt x="0" y="16510"/>
                  </a:lnTo>
                  <a:lnTo>
                    <a:pt x="24129" y="16510"/>
                  </a:lnTo>
                  <a:lnTo>
                    <a:pt x="24129" y="11430"/>
                  </a:lnTo>
                  <a:close/>
                </a:path>
                <a:path w="24129" h="149860">
                  <a:moveTo>
                    <a:pt x="21589" y="5080"/>
                  </a:moveTo>
                  <a:lnTo>
                    <a:pt x="0" y="5080"/>
                  </a:lnTo>
                  <a:lnTo>
                    <a:pt x="0" y="10160"/>
                  </a:lnTo>
                  <a:lnTo>
                    <a:pt x="24129" y="10160"/>
                  </a:lnTo>
                  <a:lnTo>
                    <a:pt x="24129" y="6350"/>
                  </a:lnTo>
                  <a:lnTo>
                    <a:pt x="21589" y="6350"/>
                  </a:lnTo>
                  <a:lnTo>
                    <a:pt x="21589" y="5080"/>
                  </a:lnTo>
                  <a:close/>
                </a:path>
                <a:path w="24129" h="149860">
                  <a:moveTo>
                    <a:pt x="16510" y="3810"/>
                  </a:moveTo>
                  <a:lnTo>
                    <a:pt x="11430" y="3810"/>
                  </a:lnTo>
                  <a:lnTo>
                    <a:pt x="11430" y="5080"/>
                  </a:lnTo>
                  <a:lnTo>
                    <a:pt x="16510" y="5080"/>
                  </a:lnTo>
                  <a:lnTo>
                    <a:pt x="16510" y="3810"/>
                  </a:lnTo>
                  <a:close/>
                </a:path>
                <a:path w="24129" h="149860">
                  <a:moveTo>
                    <a:pt x="2539" y="0"/>
                  </a:moveTo>
                  <a:lnTo>
                    <a:pt x="0" y="0"/>
                  </a:lnTo>
                  <a:lnTo>
                    <a:pt x="0" y="3810"/>
                  </a:lnTo>
                  <a:lnTo>
                    <a:pt x="11430" y="3810"/>
                  </a:lnTo>
                  <a:lnTo>
                    <a:pt x="11430" y="2540"/>
                  </a:lnTo>
                  <a:lnTo>
                    <a:pt x="7620" y="2540"/>
                  </a:lnTo>
                  <a:lnTo>
                    <a:pt x="7619" y="1270"/>
                  </a:lnTo>
                  <a:lnTo>
                    <a:pt x="2539" y="1270"/>
                  </a:lnTo>
                  <a:lnTo>
                    <a:pt x="2539" y="0"/>
                  </a:lnTo>
                  <a:close/>
                </a:path>
              </a:pathLst>
            </a:custGeom>
            <a:solidFill>
              <a:srgbClr val="E5E5CC"/>
            </a:solidFill>
          </p:spPr>
          <p:txBody>
            <a:bodyPr wrap="square" lIns="0" tIns="0" rIns="0" bIns="0" rtlCol="0"/>
            <a:lstStyle/>
            <a:p>
              <a:endParaRPr/>
            </a:p>
          </p:txBody>
        </p:sp>
        <p:sp>
          <p:nvSpPr>
            <p:cNvPr id="704" name="object 704"/>
            <p:cNvSpPr/>
            <p:nvPr/>
          </p:nvSpPr>
          <p:spPr>
            <a:xfrm>
              <a:off x="4900929" y="6297929"/>
              <a:ext cx="24130" cy="152400"/>
            </a:xfrm>
            <a:custGeom>
              <a:avLst/>
              <a:gdLst/>
              <a:ahLst/>
              <a:cxnLst/>
              <a:rect l="l" t="t" r="r" b="b"/>
              <a:pathLst>
                <a:path w="24129" h="152400">
                  <a:moveTo>
                    <a:pt x="24130" y="151130"/>
                  </a:moveTo>
                  <a:lnTo>
                    <a:pt x="0" y="151130"/>
                  </a:lnTo>
                  <a:lnTo>
                    <a:pt x="0" y="152400"/>
                  </a:lnTo>
                  <a:lnTo>
                    <a:pt x="24130" y="152400"/>
                  </a:lnTo>
                  <a:lnTo>
                    <a:pt x="24130" y="151130"/>
                  </a:lnTo>
                  <a:close/>
                </a:path>
                <a:path w="24129" h="152400">
                  <a:moveTo>
                    <a:pt x="24130" y="144780"/>
                  </a:moveTo>
                  <a:lnTo>
                    <a:pt x="0" y="144780"/>
                  </a:lnTo>
                  <a:lnTo>
                    <a:pt x="0" y="149860"/>
                  </a:lnTo>
                  <a:lnTo>
                    <a:pt x="24130" y="149860"/>
                  </a:lnTo>
                  <a:lnTo>
                    <a:pt x="24130" y="144780"/>
                  </a:lnTo>
                  <a:close/>
                </a:path>
                <a:path w="24129" h="152400">
                  <a:moveTo>
                    <a:pt x="24130" y="138430"/>
                  </a:moveTo>
                  <a:lnTo>
                    <a:pt x="0" y="138430"/>
                  </a:lnTo>
                  <a:lnTo>
                    <a:pt x="0" y="143510"/>
                  </a:lnTo>
                  <a:lnTo>
                    <a:pt x="24130" y="143510"/>
                  </a:lnTo>
                  <a:lnTo>
                    <a:pt x="24130" y="138430"/>
                  </a:lnTo>
                  <a:close/>
                </a:path>
                <a:path w="24129" h="152400">
                  <a:moveTo>
                    <a:pt x="24130" y="132080"/>
                  </a:moveTo>
                  <a:lnTo>
                    <a:pt x="0" y="132080"/>
                  </a:lnTo>
                  <a:lnTo>
                    <a:pt x="0" y="137160"/>
                  </a:lnTo>
                  <a:lnTo>
                    <a:pt x="24130" y="137160"/>
                  </a:lnTo>
                  <a:lnTo>
                    <a:pt x="24130" y="132080"/>
                  </a:lnTo>
                  <a:close/>
                </a:path>
                <a:path w="24129" h="152400">
                  <a:moveTo>
                    <a:pt x="24130" y="125730"/>
                  </a:moveTo>
                  <a:lnTo>
                    <a:pt x="0" y="125730"/>
                  </a:lnTo>
                  <a:lnTo>
                    <a:pt x="0" y="130810"/>
                  </a:lnTo>
                  <a:lnTo>
                    <a:pt x="24130" y="130810"/>
                  </a:lnTo>
                  <a:lnTo>
                    <a:pt x="24130" y="125730"/>
                  </a:lnTo>
                  <a:close/>
                </a:path>
                <a:path w="24129" h="152400">
                  <a:moveTo>
                    <a:pt x="24130" y="119380"/>
                  </a:moveTo>
                  <a:lnTo>
                    <a:pt x="0" y="119380"/>
                  </a:lnTo>
                  <a:lnTo>
                    <a:pt x="0" y="124460"/>
                  </a:lnTo>
                  <a:lnTo>
                    <a:pt x="24130" y="124460"/>
                  </a:lnTo>
                  <a:lnTo>
                    <a:pt x="24130" y="119380"/>
                  </a:lnTo>
                  <a:close/>
                </a:path>
                <a:path w="24129" h="152400">
                  <a:moveTo>
                    <a:pt x="24130" y="113030"/>
                  </a:moveTo>
                  <a:lnTo>
                    <a:pt x="0" y="113030"/>
                  </a:lnTo>
                  <a:lnTo>
                    <a:pt x="0" y="118110"/>
                  </a:lnTo>
                  <a:lnTo>
                    <a:pt x="24130" y="118110"/>
                  </a:lnTo>
                  <a:lnTo>
                    <a:pt x="24130" y="113030"/>
                  </a:lnTo>
                  <a:close/>
                </a:path>
                <a:path w="24129" h="152400">
                  <a:moveTo>
                    <a:pt x="24130" y="106680"/>
                  </a:moveTo>
                  <a:lnTo>
                    <a:pt x="0" y="106680"/>
                  </a:lnTo>
                  <a:lnTo>
                    <a:pt x="0" y="111760"/>
                  </a:lnTo>
                  <a:lnTo>
                    <a:pt x="24130" y="111760"/>
                  </a:lnTo>
                  <a:lnTo>
                    <a:pt x="24130" y="106680"/>
                  </a:lnTo>
                  <a:close/>
                </a:path>
                <a:path w="24129" h="152400">
                  <a:moveTo>
                    <a:pt x="24130" y="100330"/>
                  </a:moveTo>
                  <a:lnTo>
                    <a:pt x="0" y="100330"/>
                  </a:lnTo>
                  <a:lnTo>
                    <a:pt x="0" y="105410"/>
                  </a:lnTo>
                  <a:lnTo>
                    <a:pt x="24130" y="105410"/>
                  </a:lnTo>
                  <a:lnTo>
                    <a:pt x="24130" y="100330"/>
                  </a:lnTo>
                  <a:close/>
                </a:path>
                <a:path w="24129" h="152400">
                  <a:moveTo>
                    <a:pt x="24130" y="93980"/>
                  </a:moveTo>
                  <a:lnTo>
                    <a:pt x="0" y="93980"/>
                  </a:lnTo>
                  <a:lnTo>
                    <a:pt x="0" y="99060"/>
                  </a:lnTo>
                  <a:lnTo>
                    <a:pt x="24130" y="99060"/>
                  </a:lnTo>
                  <a:lnTo>
                    <a:pt x="24130" y="93980"/>
                  </a:lnTo>
                  <a:close/>
                </a:path>
                <a:path w="24129" h="152400">
                  <a:moveTo>
                    <a:pt x="24130" y="87630"/>
                  </a:moveTo>
                  <a:lnTo>
                    <a:pt x="0" y="87630"/>
                  </a:lnTo>
                  <a:lnTo>
                    <a:pt x="0" y="92710"/>
                  </a:lnTo>
                  <a:lnTo>
                    <a:pt x="24130" y="92710"/>
                  </a:lnTo>
                  <a:lnTo>
                    <a:pt x="24130" y="87630"/>
                  </a:lnTo>
                  <a:close/>
                </a:path>
                <a:path w="24129" h="152400">
                  <a:moveTo>
                    <a:pt x="24130" y="81280"/>
                  </a:moveTo>
                  <a:lnTo>
                    <a:pt x="0" y="81280"/>
                  </a:lnTo>
                  <a:lnTo>
                    <a:pt x="0" y="86360"/>
                  </a:lnTo>
                  <a:lnTo>
                    <a:pt x="24130" y="86360"/>
                  </a:lnTo>
                  <a:lnTo>
                    <a:pt x="24130" y="81280"/>
                  </a:lnTo>
                  <a:close/>
                </a:path>
                <a:path w="24129" h="152400">
                  <a:moveTo>
                    <a:pt x="24130" y="74930"/>
                  </a:moveTo>
                  <a:lnTo>
                    <a:pt x="0" y="74930"/>
                  </a:lnTo>
                  <a:lnTo>
                    <a:pt x="0" y="80010"/>
                  </a:lnTo>
                  <a:lnTo>
                    <a:pt x="24130" y="80010"/>
                  </a:lnTo>
                  <a:lnTo>
                    <a:pt x="24130" y="74930"/>
                  </a:lnTo>
                  <a:close/>
                </a:path>
                <a:path w="24129" h="152400">
                  <a:moveTo>
                    <a:pt x="24130" y="68580"/>
                  </a:moveTo>
                  <a:lnTo>
                    <a:pt x="0" y="68580"/>
                  </a:lnTo>
                  <a:lnTo>
                    <a:pt x="0" y="73660"/>
                  </a:lnTo>
                  <a:lnTo>
                    <a:pt x="24130" y="73660"/>
                  </a:lnTo>
                  <a:lnTo>
                    <a:pt x="24130" y="68580"/>
                  </a:lnTo>
                  <a:close/>
                </a:path>
                <a:path w="24129" h="152400">
                  <a:moveTo>
                    <a:pt x="24130" y="62230"/>
                  </a:moveTo>
                  <a:lnTo>
                    <a:pt x="0" y="62230"/>
                  </a:lnTo>
                  <a:lnTo>
                    <a:pt x="0" y="67310"/>
                  </a:lnTo>
                  <a:lnTo>
                    <a:pt x="24130" y="67310"/>
                  </a:lnTo>
                  <a:lnTo>
                    <a:pt x="24130" y="62230"/>
                  </a:lnTo>
                  <a:close/>
                </a:path>
                <a:path w="24129" h="152400">
                  <a:moveTo>
                    <a:pt x="24130" y="55880"/>
                  </a:moveTo>
                  <a:lnTo>
                    <a:pt x="0" y="55880"/>
                  </a:lnTo>
                  <a:lnTo>
                    <a:pt x="0" y="60960"/>
                  </a:lnTo>
                  <a:lnTo>
                    <a:pt x="24130" y="60960"/>
                  </a:lnTo>
                  <a:lnTo>
                    <a:pt x="24130" y="55880"/>
                  </a:lnTo>
                  <a:close/>
                </a:path>
                <a:path w="24129" h="152400">
                  <a:moveTo>
                    <a:pt x="24130" y="49530"/>
                  </a:moveTo>
                  <a:lnTo>
                    <a:pt x="0" y="49530"/>
                  </a:lnTo>
                  <a:lnTo>
                    <a:pt x="0" y="54610"/>
                  </a:lnTo>
                  <a:lnTo>
                    <a:pt x="24130" y="54610"/>
                  </a:lnTo>
                  <a:lnTo>
                    <a:pt x="24130" y="49530"/>
                  </a:lnTo>
                  <a:close/>
                </a:path>
                <a:path w="24129" h="152400">
                  <a:moveTo>
                    <a:pt x="24130" y="43180"/>
                  </a:moveTo>
                  <a:lnTo>
                    <a:pt x="0" y="43180"/>
                  </a:lnTo>
                  <a:lnTo>
                    <a:pt x="0" y="48260"/>
                  </a:lnTo>
                  <a:lnTo>
                    <a:pt x="24130" y="48260"/>
                  </a:lnTo>
                  <a:lnTo>
                    <a:pt x="24130" y="43180"/>
                  </a:lnTo>
                  <a:close/>
                </a:path>
                <a:path w="24129" h="152400">
                  <a:moveTo>
                    <a:pt x="24130" y="36830"/>
                  </a:moveTo>
                  <a:lnTo>
                    <a:pt x="0" y="36830"/>
                  </a:lnTo>
                  <a:lnTo>
                    <a:pt x="0" y="41910"/>
                  </a:lnTo>
                  <a:lnTo>
                    <a:pt x="24130" y="41910"/>
                  </a:lnTo>
                  <a:lnTo>
                    <a:pt x="24130" y="36830"/>
                  </a:lnTo>
                  <a:close/>
                </a:path>
                <a:path w="24129" h="152400">
                  <a:moveTo>
                    <a:pt x="24130" y="30480"/>
                  </a:moveTo>
                  <a:lnTo>
                    <a:pt x="0" y="30480"/>
                  </a:lnTo>
                  <a:lnTo>
                    <a:pt x="0" y="35560"/>
                  </a:lnTo>
                  <a:lnTo>
                    <a:pt x="24130" y="35560"/>
                  </a:lnTo>
                  <a:lnTo>
                    <a:pt x="24130" y="30480"/>
                  </a:lnTo>
                  <a:close/>
                </a:path>
                <a:path w="24129" h="152400">
                  <a:moveTo>
                    <a:pt x="24130" y="24130"/>
                  </a:moveTo>
                  <a:lnTo>
                    <a:pt x="0" y="24130"/>
                  </a:lnTo>
                  <a:lnTo>
                    <a:pt x="0" y="29210"/>
                  </a:lnTo>
                  <a:lnTo>
                    <a:pt x="24130" y="29210"/>
                  </a:lnTo>
                  <a:lnTo>
                    <a:pt x="24130" y="24130"/>
                  </a:lnTo>
                  <a:close/>
                </a:path>
                <a:path w="24129" h="152400">
                  <a:moveTo>
                    <a:pt x="24130" y="17780"/>
                  </a:moveTo>
                  <a:lnTo>
                    <a:pt x="0" y="17780"/>
                  </a:lnTo>
                  <a:lnTo>
                    <a:pt x="0" y="22860"/>
                  </a:lnTo>
                  <a:lnTo>
                    <a:pt x="24130" y="22860"/>
                  </a:lnTo>
                  <a:lnTo>
                    <a:pt x="24130" y="17780"/>
                  </a:lnTo>
                  <a:close/>
                </a:path>
                <a:path w="24129" h="152400">
                  <a:moveTo>
                    <a:pt x="24130" y="11430"/>
                  </a:moveTo>
                  <a:lnTo>
                    <a:pt x="0" y="11430"/>
                  </a:lnTo>
                  <a:lnTo>
                    <a:pt x="0" y="16510"/>
                  </a:lnTo>
                  <a:lnTo>
                    <a:pt x="24130" y="16510"/>
                  </a:lnTo>
                  <a:lnTo>
                    <a:pt x="24130" y="11430"/>
                  </a:lnTo>
                  <a:close/>
                </a:path>
                <a:path w="24129" h="152400">
                  <a:moveTo>
                    <a:pt x="21590" y="5080"/>
                  </a:moveTo>
                  <a:lnTo>
                    <a:pt x="0" y="5080"/>
                  </a:lnTo>
                  <a:lnTo>
                    <a:pt x="0" y="10160"/>
                  </a:lnTo>
                  <a:lnTo>
                    <a:pt x="24130" y="10160"/>
                  </a:lnTo>
                  <a:lnTo>
                    <a:pt x="24130" y="6350"/>
                  </a:lnTo>
                  <a:lnTo>
                    <a:pt x="21590" y="6350"/>
                  </a:lnTo>
                  <a:lnTo>
                    <a:pt x="21590" y="5080"/>
                  </a:lnTo>
                  <a:close/>
                </a:path>
                <a:path w="24129" h="152400">
                  <a:moveTo>
                    <a:pt x="16510" y="3810"/>
                  </a:moveTo>
                  <a:lnTo>
                    <a:pt x="12700" y="3810"/>
                  </a:lnTo>
                  <a:lnTo>
                    <a:pt x="12700" y="5080"/>
                  </a:lnTo>
                  <a:lnTo>
                    <a:pt x="16510" y="5080"/>
                  </a:lnTo>
                  <a:lnTo>
                    <a:pt x="16510" y="3810"/>
                  </a:lnTo>
                  <a:close/>
                </a:path>
                <a:path w="24129" h="152400">
                  <a:moveTo>
                    <a:pt x="2540" y="0"/>
                  </a:moveTo>
                  <a:lnTo>
                    <a:pt x="0" y="0"/>
                  </a:lnTo>
                  <a:lnTo>
                    <a:pt x="0" y="3810"/>
                  </a:lnTo>
                  <a:lnTo>
                    <a:pt x="12700" y="3810"/>
                  </a:lnTo>
                  <a:lnTo>
                    <a:pt x="12700" y="2540"/>
                  </a:lnTo>
                  <a:lnTo>
                    <a:pt x="7620" y="2540"/>
                  </a:lnTo>
                  <a:lnTo>
                    <a:pt x="7620" y="1270"/>
                  </a:lnTo>
                  <a:lnTo>
                    <a:pt x="2540" y="1270"/>
                  </a:lnTo>
                  <a:lnTo>
                    <a:pt x="2540" y="0"/>
                  </a:lnTo>
                  <a:close/>
                </a:path>
              </a:pathLst>
            </a:custGeom>
            <a:solidFill>
              <a:srgbClr val="E4E4CC"/>
            </a:solidFill>
          </p:spPr>
          <p:txBody>
            <a:bodyPr wrap="square" lIns="0" tIns="0" rIns="0" bIns="0" rtlCol="0"/>
            <a:lstStyle/>
            <a:p>
              <a:endParaRPr/>
            </a:p>
          </p:txBody>
        </p:sp>
        <p:sp>
          <p:nvSpPr>
            <p:cNvPr id="705" name="object 705"/>
            <p:cNvSpPr/>
            <p:nvPr/>
          </p:nvSpPr>
          <p:spPr>
            <a:xfrm>
              <a:off x="4875529" y="6291579"/>
              <a:ext cx="25400" cy="162560"/>
            </a:xfrm>
            <a:custGeom>
              <a:avLst/>
              <a:gdLst/>
              <a:ahLst/>
              <a:cxnLst/>
              <a:rect l="l" t="t" r="r" b="b"/>
              <a:pathLst>
                <a:path w="25400" h="162560">
                  <a:moveTo>
                    <a:pt x="25400" y="157480"/>
                  </a:moveTo>
                  <a:lnTo>
                    <a:pt x="0" y="157480"/>
                  </a:lnTo>
                  <a:lnTo>
                    <a:pt x="0" y="162560"/>
                  </a:lnTo>
                  <a:lnTo>
                    <a:pt x="16510" y="162560"/>
                  </a:lnTo>
                  <a:lnTo>
                    <a:pt x="16510" y="160020"/>
                  </a:lnTo>
                  <a:lnTo>
                    <a:pt x="17780" y="160020"/>
                  </a:lnTo>
                  <a:lnTo>
                    <a:pt x="17780" y="158750"/>
                  </a:lnTo>
                  <a:lnTo>
                    <a:pt x="25400" y="158750"/>
                  </a:lnTo>
                  <a:lnTo>
                    <a:pt x="25400" y="157480"/>
                  </a:lnTo>
                  <a:close/>
                </a:path>
                <a:path w="25400" h="162560">
                  <a:moveTo>
                    <a:pt x="25400" y="151130"/>
                  </a:moveTo>
                  <a:lnTo>
                    <a:pt x="0" y="151130"/>
                  </a:lnTo>
                  <a:lnTo>
                    <a:pt x="0" y="156210"/>
                  </a:lnTo>
                  <a:lnTo>
                    <a:pt x="25400" y="156210"/>
                  </a:lnTo>
                  <a:lnTo>
                    <a:pt x="25400" y="151130"/>
                  </a:lnTo>
                  <a:close/>
                </a:path>
                <a:path w="25400" h="162560">
                  <a:moveTo>
                    <a:pt x="25400" y="144780"/>
                  </a:moveTo>
                  <a:lnTo>
                    <a:pt x="0" y="144780"/>
                  </a:lnTo>
                  <a:lnTo>
                    <a:pt x="0" y="149860"/>
                  </a:lnTo>
                  <a:lnTo>
                    <a:pt x="25400" y="149860"/>
                  </a:lnTo>
                  <a:lnTo>
                    <a:pt x="25400" y="144780"/>
                  </a:lnTo>
                  <a:close/>
                </a:path>
                <a:path w="25400" h="162560">
                  <a:moveTo>
                    <a:pt x="25400" y="138430"/>
                  </a:moveTo>
                  <a:lnTo>
                    <a:pt x="0" y="138430"/>
                  </a:lnTo>
                  <a:lnTo>
                    <a:pt x="0" y="143510"/>
                  </a:lnTo>
                  <a:lnTo>
                    <a:pt x="25400" y="143510"/>
                  </a:lnTo>
                  <a:lnTo>
                    <a:pt x="25400" y="138430"/>
                  </a:lnTo>
                  <a:close/>
                </a:path>
                <a:path w="25400" h="162560">
                  <a:moveTo>
                    <a:pt x="25400" y="132080"/>
                  </a:moveTo>
                  <a:lnTo>
                    <a:pt x="0" y="132080"/>
                  </a:lnTo>
                  <a:lnTo>
                    <a:pt x="0" y="137160"/>
                  </a:lnTo>
                  <a:lnTo>
                    <a:pt x="25400" y="137160"/>
                  </a:lnTo>
                  <a:lnTo>
                    <a:pt x="25400" y="132080"/>
                  </a:lnTo>
                  <a:close/>
                </a:path>
                <a:path w="25400" h="162560">
                  <a:moveTo>
                    <a:pt x="25400" y="125730"/>
                  </a:moveTo>
                  <a:lnTo>
                    <a:pt x="0" y="125730"/>
                  </a:lnTo>
                  <a:lnTo>
                    <a:pt x="0" y="130810"/>
                  </a:lnTo>
                  <a:lnTo>
                    <a:pt x="25400" y="130810"/>
                  </a:lnTo>
                  <a:lnTo>
                    <a:pt x="25400" y="125730"/>
                  </a:lnTo>
                  <a:close/>
                </a:path>
                <a:path w="25400" h="162560">
                  <a:moveTo>
                    <a:pt x="25400" y="119380"/>
                  </a:moveTo>
                  <a:lnTo>
                    <a:pt x="0" y="119380"/>
                  </a:lnTo>
                  <a:lnTo>
                    <a:pt x="0" y="124460"/>
                  </a:lnTo>
                  <a:lnTo>
                    <a:pt x="25400" y="124460"/>
                  </a:lnTo>
                  <a:lnTo>
                    <a:pt x="25400" y="119380"/>
                  </a:lnTo>
                  <a:close/>
                </a:path>
                <a:path w="25400" h="162560">
                  <a:moveTo>
                    <a:pt x="25400" y="113030"/>
                  </a:moveTo>
                  <a:lnTo>
                    <a:pt x="0" y="113030"/>
                  </a:lnTo>
                  <a:lnTo>
                    <a:pt x="0" y="118110"/>
                  </a:lnTo>
                  <a:lnTo>
                    <a:pt x="25400" y="118110"/>
                  </a:lnTo>
                  <a:lnTo>
                    <a:pt x="25400" y="113030"/>
                  </a:lnTo>
                  <a:close/>
                </a:path>
                <a:path w="25400" h="162560">
                  <a:moveTo>
                    <a:pt x="25400" y="106680"/>
                  </a:moveTo>
                  <a:lnTo>
                    <a:pt x="0" y="106680"/>
                  </a:lnTo>
                  <a:lnTo>
                    <a:pt x="0" y="111760"/>
                  </a:lnTo>
                  <a:lnTo>
                    <a:pt x="25400" y="111760"/>
                  </a:lnTo>
                  <a:lnTo>
                    <a:pt x="25400" y="106680"/>
                  </a:lnTo>
                  <a:close/>
                </a:path>
                <a:path w="25400" h="162560">
                  <a:moveTo>
                    <a:pt x="25400" y="100330"/>
                  </a:moveTo>
                  <a:lnTo>
                    <a:pt x="0" y="100330"/>
                  </a:lnTo>
                  <a:lnTo>
                    <a:pt x="0" y="105410"/>
                  </a:lnTo>
                  <a:lnTo>
                    <a:pt x="25400" y="105410"/>
                  </a:lnTo>
                  <a:lnTo>
                    <a:pt x="25400" y="100330"/>
                  </a:lnTo>
                  <a:close/>
                </a:path>
                <a:path w="25400" h="162560">
                  <a:moveTo>
                    <a:pt x="25400" y="93980"/>
                  </a:moveTo>
                  <a:lnTo>
                    <a:pt x="0" y="93980"/>
                  </a:lnTo>
                  <a:lnTo>
                    <a:pt x="0" y="99060"/>
                  </a:lnTo>
                  <a:lnTo>
                    <a:pt x="25400" y="99060"/>
                  </a:lnTo>
                  <a:lnTo>
                    <a:pt x="25400" y="93980"/>
                  </a:lnTo>
                  <a:close/>
                </a:path>
                <a:path w="25400" h="162560">
                  <a:moveTo>
                    <a:pt x="25400" y="87630"/>
                  </a:moveTo>
                  <a:lnTo>
                    <a:pt x="0" y="87630"/>
                  </a:lnTo>
                  <a:lnTo>
                    <a:pt x="0" y="92710"/>
                  </a:lnTo>
                  <a:lnTo>
                    <a:pt x="25400" y="92710"/>
                  </a:lnTo>
                  <a:lnTo>
                    <a:pt x="25400" y="87630"/>
                  </a:lnTo>
                  <a:close/>
                </a:path>
                <a:path w="25400" h="162560">
                  <a:moveTo>
                    <a:pt x="25400" y="81280"/>
                  </a:moveTo>
                  <a:lnTo>
                    <a:pt x="0" y="81280"/>
                  </a:lnTo>
                  <a:lnTo>
                    <a:pt x="0" y="86360"/>
                  </a:lnTo>
                  <a:lnTo>
                    <a:pt x="25400" y="86360"/>
                  </a:lnTo>
                  <a:lnTo>
                    <a:pt x="25400" y="81280"/>
                  </a:lnTo>
                  <a:close/>
                </a:path>
                <a:path w="25400" h="162560">
                  <a:moveTo>
                    <a:pt x="25400" y="74930"/>
                  </a:moveTo>
                  <a:lnTo>
                    <a:pt x="0" y="74930"/>
                  </a:lnTo>
                  <a:lnTo>
                    <a:pt x="0" y="80010"/>
                  </a:lnTo>
                  <a:lnTo>
                    <a:pt x="25400" y="80010"/>
                  </a:lnTo>
                  <a:lnTo>
                    <a:pt x="25400" y="74930"/>
                  </a:lnTo>
                  <a:close/>
                </a:path>
                <a:path w="25400" h="162560">
                  <a:moveTo>
                    <a:pt x="25400" y="68580"/>
                  </a:moveTo>
                  <a:lnTo>
                    <a:pt x="0" y="68580"/>
                  </a:lnTo>
                  <a:lnTo>
                    <a:pt x="0" y="73660"/>
                  </a:lnTo>
                  <a:lnTo>
                    <a:pt x="25400" y="73660"/>
                  </a:lnTo>
                  <a:lnTo>
                    <a:pt x="25400" y="68580"/>
                  </a:lnTo>
                  <a:close/>
                </a:path>
                <a:path w="25400" h="162560">
                  <a:moveTo>
                    <a:pt x="25400" y="62230"/>
                  </a:moveTo>
                  <a:lnTo>
                    <a:pt x="0" y="62230"/>
                  </a:lnTo>
                  <a:lnTo>
                    <a:pt x="0" y="67310"/>
                  </a:lnTo>
                  <a:lnTo>
                    <a:pt x="25400" y="67310"/>
                  </a:lnTo>
                  <a:lnTo>
                    <a:pt x="25400" y="62230"/>
                  </a:lnTo>
                  <a:close/>
                </a:path>
                <a:path w="25400" h="162560">
                  <a:moveTo>
                    <a:pt x="25400" y="55880"/>
                  </a:moveTo>
                  <a:lnTo>
                    <a:pt x="0" y="55880"/>
                  </a:lnTo>
                  <a:lnTo>
                    <a:pt x="0" y="60960"/>
                  </a:lnTo>
                  <a:lnTo>
                    <a:pt x="25400" y="60960"/>
                  </a:lnTo>
                  <a:lnTo>
                    <a:pt x="25400" y="55880"/>
                  </a:lnTo>
                  <a:close/>
                </a:path>
                <a:path w="25400" h="162560">
                  <a:moveTo>
                    <a:pt x="25400" y="49530"/>
                  </a:moveTo>
                  <a:lnTo>
                    <a:pt x="0" y="49530"/>
                  </a:lnTo>
                  <a:lnTo>
                    <a:pt x="0" y="54610"/>
                  </a:lnTo>
                  <a:lnTo>
                    <a:pt x="25400" y="54610"/>
                  </a:lnTo>
                  <a:lnTo>
                    <a:pt x="25400" y="49530"/>
                  </a:lnTo>
                  <a:close/>
                </a:path>
                <a:path w="25400" h="162560">
                  <a:moveTo>
                    <a:pt x="25400" y="43180"/>
                  </a:moveTo>
                  <a:lnTo>
                    <a:pt x="0" y="43180"/>
                  </a:lnTo>
                  <a:lnTo>
                    <a:pt x="0" y="48260"/>
                  </a:lnTo>
                  <a:lnTo>
                    <a:pt x="25400" y="48260"/>
                  </a:lnTo>
                  <a:lnTo>
                    <a:pt x="25400" y="43180"/>
                  </a:lnTo>
                  <a:close/>
                </a:path>
                <a:path w="25400" h="162560">
                  <a:moveTo>
                    <a:pt x="25400" y="36830"/>
                  </a:moveTo>
                  <a:lnTo>
                    <a:pt x="0" y="36830"/>
                  </a:lnTo>
                  <a:lnTo>
                    <a:pt x="0" y="41910"/>
                  </a:lnTo>
                  <a:lnTo>
                    <a:pt x="25400" y="41910"/>
                  </a:lnTo>
                  <a:lnTo>
                    <a:pt x="25400" y="36830"/>
                  </a:lnTo>
                  <a:close/>
                </a:path>
                <a:path w="25400" h="162560">
                  <a:moveTo>
                    <a:pt x="25400" y="30480"/>
                  </a:moveTo>
                  <a:lnTo>
                    <a:pt x="0" y="30480"/>
                  </a:lnTo>
                  <a:lnTo>
                    <a:pt x="0" y="35560"/>
                  </a:lnTo>
                  <a:lnTo>
                    <a:pt x="25400" y="35560"/>
                  </a:lnTo>
                  <a:lnTo>
                    <a:pt x="25400" y="30480"/>
                  </a:lnTo>
                  <a:close/>
                </a:path>
                <a:path w="25400" h="162560">
                  <a:moveTo>
                    <a:pt x="25400" y="24130"/>
                  </a:moveTo>
                  <a:lnTo>
                    <a:pt x="0" y="24130"/>
                  </a:lnTo>
                  <a:lnTo>
                    <a:pt x="0" y="29210"/>
                  </a:lnTo>
                  <a:lnTo>
                    <a:pt x="25400" y="29210"/>
                  </a:lnTo>
                  <a:lnTo>
                    <a:pt x="25400" y="24130"/>
                  </a:lnTo>
                  <a:close/>
                </a:path>
                <a:path w="25400" h="162560">
                  <a:moveTo>
                    <a:pt x="25400" y="17780"/>
                  </a:moveTo>
                  <a:lnTo>
                    <a:pt x="0" y="17780"/>
                  </a:lnTo>
                  <a:lnTo>
                    <a:pt x="0" y="22860"/>
                  </a:lnTo>
                  <a:lnTo>
                    <a:pt x="25400" y="22860"/>
                  </a:lnTo>
                  <a:lnTo>
                    <a:pt x="25400" y="17780"/>
                  </a:lnTo>
                  <a:close/>
                </a:path>
                <a:path w="25400" h="162560">
                  <a:moveTo>
                    <a:pt x="25400" y="11430"/>
                  </a:moveTo>
                  <a:lnTo>
                    <a:pt x="0" y="11430"/>
                  </a:lnTo>
                  <a:lnTo>
                    <a:pt x="0" y="16510"/>
                  </a:lnTo>
                  <a:lnTo>
                    <a:pt x="25400" y="16510"/>
                  </a:lnTo>
                  <a:lnTo>
                    <a:pt x="25400" y="11430"/>
                  </a:lnTo>
                  <a:close/>
                </a:path>
                <a:path w="25400" h="162560">
                  <a:moveTo>
                    <a:pt x="24130" y="5080"/>
                  </a:moveTo>
                  <a:lnTo>
                    <a:pt x="0" y="5080"/>
                  </a:lnTo>
                  <a:lnTo>
                    <a:pt x="0" y="10160"/>
                  </a:lnTo>
                  <a:lnTo>
                    <a:pt x="25400" y="10160"/>
                  </a:lnTo>
                  <a:lnTo>
                    <a:pt x="25400" y="6350"/>
                  </a:lnTo>
                  <a:lnTo>
                    <a:pt x="24130" y="6350"/>
                  </a:lnTo>
                  <a:lnTo>
                    <a:pt x="24130" y="5080"/>
                  </a:lnTo>
                  <a:close/>
                </a:path>
                <a:path w="25400" h="162560">
                  <a:moveTo>
                    <a:pt x="19050" y="3810"/>
                  </a:moveTo>
                  <a:lnTo>
                    <a:pt x="13970" y="3810"/>
                  </a:lnTo>
                  <a:lnTo>
                    <a:pt x="13970" y="5080"/>
                  </a:lnTo>
                  <a:lnTo>
                    <a:pt x="19050" y="5080"/>
                  </a:lnTo>
                  <a:lnTo>
                    <a:pt x="19050" y="3810"/>
                  </a:lnTo>
                  <a:close/>
                </a:path>
                <a:path w="25400" h="162560">
                  <a:moveTo>
                    <a:pt x="5079" y="0"/>
                  </a:moveTo>
                  <a:lnTo>
                    <a:pt x="0" y="0"/>
                  </a:lnTo>
                  <a:lnTo>
                    <a:pt x="0" y="3810"/>
                  </a:lnTo>
                  <a:lnTo>
                    <a:pt x="13970" y="3810"/>
                  </a:lnTo>
                  <a:lnTo>
                    <a:pt x="13970" y="2540"/>
                  </a:lnTo>
                  <a:lnTo>
                    <a:pt x="10160" y="2540"/>
                  </a:lnTo>
                  <a:lnTo>
                    <a:pt x="10160" y="1270"/>
                  </a:lnTo>
                  <a:lnTo>
                    <a:pt x="5079" y="1270"/>
                  </a:lnTo>
                  <a:lnTo>
                    <a:pt x="5079" y="0"/>
                  </a:lnTo>
                  <a:close/>
                </a:path>
              </a:pathLst>
            </a:custGeom>
            <a:solidFill>
              <a:srgbClr val="E4E4CA"/>
            </a:solidFill>
          </p:spPr>
          <p:txBody>
            <a:bodyPr wrap="square" lIns="0" tIns="0" rIns="0" bIns="0" rtlCol="0"/>
            <a:lstStyle/>
            <a:p>
              <a:endParaRPr/>
            </a:p>
          </p:txBody>
        </p:sp>
        <p:sp>
          <p:nvSpPr>
            <p:cNvPr id="706" name="object 706"/>
            <p:cNvSpPr/>
            <p:nvPr/>
          </p:nvSpPr>
          <p:spPr>
            <a:xfrm>
              <a:off x="4851400" y="6283959"/>
              <a:ext cx="24130" cy="170180"/>
            </a:xfrm>
            <a:custGeom>
              <a:avLst/>
              <a:gdLst/>
              <a:ahLst/>
              <a:cxnLst/>
              <a:rect l="l" t="t" r="r" b="b"/>
              <a:pathLst>
                <a:path w="24129" h="170179">
                  <a:moveTo>
                    <a:pt x="24129" y="165100"/>
                  </a:moveTo>
                  <a:lnTo>
                    <a:pt x="0" y="165100"/>
                  </a:lnTo>
                  <a:lnTo>
                    <a:pt x="0" y="166370"/>
                  </a:lnTo>
                  <a:lnTo>
                    <a:pt x="19050" y="166370"/>
                  </a:lnTo>
                  <a:lnTo>
                    <a:pt x="19050" y="167639"/>
                  </a:lnTo>
                  <a:lnTo>
                    <a:pt x="0" y="167639"/>
                  </a:lnTo>
                  <a:lnTo>
                    <a:pt x="0" y="170179"/>
                  </a:lnTo>
                  <a:lnTo>
                    <a:pt x="24129" y="170179"/>
                  </a:lnTo>
                  <a:lnTo>
                    <a:pt x="24129" y="165100"/>
                  </a:lnTo>
                  <a:close/>
                </a:path>
                <a:path w="24129" h="170179">
                  <a:moveTo>
                    <a:pt x="24129" y="158749"/>
                  </a:moveTo>
                  <a:lnTo>
                    <a:pt x="0" y="158749"/>
                  </a:lnTo>
                  <a:lnTo>
                    <a:pt x="0" y="163829"/>
                  </a:lnTo>
                  <a:lnTo>
                    <a:pt x="24129" y="163829"/>
                  </a:lnTo>
                  <a:lnTo>
                    <a:pt x="24129" y="158749"/>
                  </a:lnTo>
                  <a:close/>
                </a:path>
                <a:path w="24129" h="170179">
                  <a:moveTo>
                    <a:pt x="24129" y="152399"/>
                  </a:moveTo>
                  <a:lnTo>
                    <a:pt x="0" y="152399"/>
                  </a:lnTo>
                  <a:lnTo>
                    <a:pt x="0" y="157479"/>
                  </a:lnTo>
                  <a:lnTo>
                    <a:pt x="24129" y="157479"/>
                  </a:lnTo>
                  <a:lnTo>
                    <a:pt x="24129" y="152399"/>
                  </a:lnTo>
                  <a:close/>
                </a:path>
                <a:path w="24129" h="170179">
                  <a:moveTo>
                    <a:pt x="24129" y="146050"/>
                  </a:moveTo>
                  <a:lnTo>
                    <a:pt x="0" y="146050"/>
                  </a:lnTo>
                  <a:lnTo>
                    <a:pt x="0" y="151130"/>
                  </a:lnTo>
                  <a:lnTo>
                    <a:pt x="24129" y="151130"/>
                  </a:lnTo>
                  <a:lnTo>
                    <a:pt x="24129" y="146050"/>
                  </a:lnTo>
                  <a:close/>
                </a:path>
                <a:path w="24129" h="170179">
                  <a:moveTo>
                    <a:pt x="24129" y="139699"/>
                  </a:moveTo>
                  <a:lnTo>
                    <a:pt x="0" y="139699"/>
                  </a:lnTo>
                  <a:lnTo>
                    <a:pt x="0" y="144779"/>
                  </a:lnTo>
                  <a:lnTo>
                    <a:pt x="24129" y="144779"/>
                  </a:lnTo>
                  <a:lnTo>
                    <a:pt x="24129" y="139699"/>
                  </a:lnTo>
                  <a:close/>
                </a:path>
                <a:path w="24129" h="170179">
                  <a:moveTo>
                    <a:pt x="24129" y="133350"/>
                  </a:moveTo>
                  <a:lnTo>
                    <a:pt x="0" y="133350"/>
                  </a:lnTo>
                  <a:lnTo>
                    <a:pt x="0" y="138429"/>
                  </a:lnTo>
                  <a:lnTo>
                    <a:pt x="24129" y="138429"/>
                  </a:lnTo>
                  <a:lnTo>
                    <a:pt x="24129" y="133350"/>
                  </a:lnTo>
                  <a:close/>
                </a:path>
                <a:path w="24129" h="170179">
                  <a:moveTo>
                    <a:pt x="24129" y="126999"/>
                  </a:moveTo>
                  <a:lnTo>
                    <a:pt x="0" y="126999"/>
                  </a:lnTo>
                  <a:lnTo>
                    <a:pt x="0" y="132079"/>
                  </a:lnTo>
                  <a:lnTo>
                    <a:pt x="24129" y="132079"/>
                  </a:lnTo>
                  <a:lnTo>
                    <a:pt x="24129" y="126999"/>
                  </a:lnTo>
                  <a:close/>
                </a:path>
                <a:path w="24129" h="170179">
                  <a:moveTo>
                    <a:pt x="24129" y="120650"/>
                  </a:moveTo>
                  <a:lnTo>
                    <a:pt x="0" y="120650"/>
                  </a:lnTo>
                  <a:lnTo>
                    <a:pt x="0" y="125730"/>
                  </a:lnTo>
                  <a:lnTo>
                    <a:pt x="24129" y="125730"/>
                  </a:lnTo>
                  <a:lnTo>
                    <a:pt x="24129" y="120650"/>
                  </a:lnTo>
                  <a:close/>
                </a:path>
                <a:path w="24129" h="170179">
                  <a:moveTo>
                    <a:pt x="24129" y="114299"/>
                  </a:moveTo>
                  <a:lnTo>
                    <a:pt x="0" y="114299"/>
                  </a:lnTo>
                  <a:lnTo>
                    <a:pt x="0" y="119379"/>
                  </a:lnTo>
                  <a:lnTo>
                    <a:pt x="24129" y="119379"/>
                  </a:lnTo>
                  <a:lnTo>
                    <a:pt x="24129" y="114299"/>
                  </a:lnTo>
                  <a:close/>
                </a:path>
                <a:path w="24129" h="170179">
                  <a:moveTo>
                    <a:pt x="24129" y="107949"/>
                  </a:moveTo>
                  <a:lnTo>
                    <a:pt x="0" y="107949"/>
                  </a:lnTo>
                  <a:lnTo>
                    <a:pt x="0" y="113030"/>
                  </a:lnTo>
                  <a:lnTo>
                    <a:pt x="24129" y="113030"/>
                  </a:lnTo>
                  <a:lnTo>
                    <a:pt x="24129" y="107949"/>
                  </a:lnTo>
                  <a:close/>
                </a:path>
                <a:path w="24129" h="170179">
                  <a:moveTo>
                    <a:pt x="24129" y="101599"/>
                  </a:moveTo>
                  <a:lnTo>
                    <a:pt x="0" y="101599"/>
                  </a:lnTo>
                  <a:lnTo>
                    <a:pt x="0" y="106680"/>
                  </a:lnTo>
                  <a:lnTo>
                    <a:pt x="24129" y="106680"/>
                  </a:lnTo>
                  <a:lnTo>
                    <a:pt x="24129" y="101599"/>
                  </a:lnTo>
                  <a:close/>
                </a:path>
                <a:path w="24129" h="170179">
                  <a:moveTo>
                    <a:pt x="24129" y="95249"/>
                  </a:moveTo>
                  <a:lnTo>
                    <a:pt x="0" y="95249"/>
                  </a:lnTo>
                  <a:lnTo>
                    <a:pt x="0" y="100329"/>
                  </a:lnTo>
                  <a:lnTo>
                    <a:pt x="24129" y="100329"/>
                  </a:lnTo>
                  <a:lnTo>
                    <a:pt x="24129" y="95249"/>
                  </a:lnTo>
                  <a:close/>
                </a:path>
                <a:path w="24129" h="170179">
                  <a:moveTo>
                    <a:pt x="24129" y="88899"/>
                  </a:moveTo>
                  <a:lnTo>
                    <a:pt x="0" y="88899"/>
                  </a:lnTo>
                  <a:lnTo>
                    <a:pt x="0" y="93979"/>
                  </a:lnTo>
                  <a:lnTo>
                    <a:pt x="24129" y="93979"/>
                  </a:lnTo>
                  <a:lnTo>
                    <a:pt x="24129" y="88899"/>
                  </a:lnTo>
                  <a:close/>
                </a:path>
                <a:path w="24129" h="170179">
                  <a:moveTo>
                    <a:pt x="24129" y="82549"/>
                  </a:moveTo>
                  <a:lnTo>
                    <a:pt x="0" y="82549"/>
                  </a:lnTo>
                  <a:lnTo>
                    <a:pt x="0" y="87629"/>
                  </a:lnTo>
                  <a:lnTo>
                    <a:pt x="24129" y="87629"/>
                  </a:lnTo>
                  <a:lnTo>
                    <a:pt x="24129" y="82549"/>
                  </a:lnTo>
                  <a:close/>
                </a:path>
                <a:path w="24129" h="170179">
                  <a:moveTo>
                    <a:pt x="24129" y="76199"/>
                  </a:moveTo>
                  <a:lnTo>
                    <a:pt x="0" y="76199"/>
                  </a:lnTo>
                  <a:lnTo>
                    <a:pt x="0" y="81279"/>
                  </a:lnTo>
                  <a:lnTo>
                    <a:pt x="24129" y="81279"/>
                  </a:lnTo>
                  <a:lnTo>
                    <a:pt x="24129" y="76199"/>
                  </a:lnTo>
                  <a:close/>
                </a:path>
                <a:path w="24129" h="170179">
                  <a:moveTo>
                    <a:pt x="24129" y="69849"/>
                  </a:moveTo>
                  <a:lnTo>
                    <a:pt x="0" y="69849"/>
                  </a:lnTo>
                  <a:lnTo>
                    <a:pt x="0" y="74929"/>
                  </a:lnTo>
                  <a:lnTo>
                    <a:pt x="24129" y="74929"/>
                  </a:lnTo>
                  <a:lnTo>
                    <a:pt x="24129" y="69849"/>
                  </a:lnTo>
                  <a:close/>
                </a:path>
                <a:path w="24129" h="170179">
                  <a:moveTo>
                    <a:pt x="24129" y="63499"/>
                  </a:moveTo>
                  <a:lnTo>
                    <a:pt x="0" y="63499"/>
                  </a:lnTo>
                  <a:lnTo>
                    <a:pt x="0" y="68580"/>
                  </a:lnTo>
                  <a:lnTo>
                    <a:pt x="24129" y="68580"/>
                  </a:lnTo>
                  <a:lnTo>
                    <a:pt x="24129" y="63499"/>
                  </a:lnTo>
                  <a:close/>
                </a:path>
                <a:path w="24129" h="170179">
                  <a:moveTo>
                    <a:pt x="24129" y="57149"/>
                  </a:moveTo>
                  <a:lnTo>
                    <a:pt x="0" y="57149"/>
                  </a:lnTo>
                  <a:lnTo>
                    <a:pt x="0" y="62229"/>
                  </a:lnTo>
                  <a:lnTo>
                    <a:pt x="24129" y="62229"/>
                  </a:lnTo>
                  <a:lnTo>
                    <a:pt x="24129" y="57149"/>
                  </a:lnTo>
                  <a:close/>
                </a:path>
                <a:path w="24129" h="170179">
                  <a:moveTo>
                    <a:pt x="24129" y="50799"/>
                  </a:moveTo>
                  <a:lnTo>
                    <a:pt x="0" y="50799"/>
                  </a:lnTo>
                  <a:lnTo>
                    <a:pt x="0" y="55879"/>
                  </a:lnTo>
                  <a:lnTo>
                    <a:pt x="24129" y="55879"/>
                  </a:lnTo>
                  <a:lnTo>
                    <a:pt x="24129" y="50799"/>
                  </a:lnTo>
                  <a:close/>
                </a:path>
                <a:path w="24129" h="170179">
                  <a:moveTo>
                    <a:pt x="24129" y="44450"/>
                  </a:moveTo>
                  <a:lnTo>
                    <a:pt x="0" y="44450"/>
                  </a:lnTo>
                  <a:lnTo>
                    <a:pt x="0" y="49529"/>
                  </a:lnTo>
                  <a:lnTo>
                    <a:pt x="24129" y="49529"/>
                  </a:lnTo>
                  <a:lnTo>
                    <a:pt x="24129" y="44450"/>
                  </a:lnTo>
                  <a:close/>
                </a:path>
                <a:path w="24129" h="170179">
                  <a:moveTo>
                    <a:pt x="24129" y="38099"/>
                  </a:moveTo>
                  <a:lnTo>
                    <a:pt x="0" y="38099"/>
                  </a:lnTo>
                  <a:lnTo>
                    <a:pt x="0" y="43179"/>
                  </a:lnTo>
                  <a:lnTo>
                    <a:pt x="24129" y="43179"/>
                  </a:lnTo>
                  <a:lnTo>
                    <a:pt x="24129" y="38099"/>
                  </a:lnTo>
                  <a:close/>
                </a:path>
                <a:path w="24129" h="170179">
                  <a:moveTo>
                    <a:pt x="24129" y="31750"/>
                  </a:moveTo>
                  <a:lnTo>
                    <a:pt x="0" y="31750"/>
                  </a:lnTo>
                  <a:lnTo>
                    <a:pt x="0" y="36829"/>
                  </a:lnTo>
                  <a:lnTo>
                    <a:pt x="24129" y="36829"/>
                  </a:lnTo>
                  <a:lnTo>
                    <a:pt x="24129" y="31750"/>
                  </a:lnTo>
                  <a:close/>
                </a:path>
                <a:path w="24129" h="170179">
                  <a:moveTo>
                    <a:pt x="24129" y="25399"/>
                  </a:moveTo>
                  <a:lnTo>
                    <a:pt x="0" y="25399"/>
                  </a:lnTo>
                  <a:lnTo>
                    <a:pt x="0" y="30480"/>
                  </a:lnTo>
                  <a:lnTo>
                    <a:pt x="24129" y="30480"/>
                  </a:lnTo>
                  <a:lnTo>
                    <a:pt x="24129" y="25399"/>
                  </a:lnTo>
                  <a:close/>
                </a:path>
                <a:path w="24129" h="170179">
                  <a:moveTo>
                    <a:pt x="24129" y="19050"/>
                  </a:moveTo>
                  <a:lnTo>
                    <a:pt x="0" y="19050"/>
                  </a:lnTo>
                  <a:lnTo>
                    <a:pt x="0" y="24130"/>
                  </a:lnTo>
                  <a:lnTo>
                    <a:pt x="24129" y="24130"/>
                  </a:lnTo>
                  <a:lnTo>
                    <a:pt x="24129" y="19050"/>
                  </a:lnTo>
                  <a:close/>
                </a:path>
                <a:path w="24129" h="170179">
                  <a:moveTo>
                    <a:pt x="24129" y="13969"/>
                  </a:moveTo>
                  <a:lnTo>
                    <a:pt x="0" y="13969"/>
                  </a:lnTo>
                  <a:lnTo>
                    <a:pt x="0" y="17779"/>
                  </a:lnTo>
                  <a:lnTo>
                    <a:pt x="24129" y="17779"/>
                  </a:lnTo>
                  <a:lnTo>
                    <a:pt x="24129" y="13969"/>
                  </a:lnTo>
                  <a:close/>
                </a:path>
                <a:path w="24129" h="170179">
                  <a:moveTo>
                    <a:pt x="24129" y="12699"/>
                  </a:moveTo>
                  <a:lnTo>
                    <a:pt x="0" y="12699"/>
                  </a:lnTo>
                  <a:lnTo>
                    <a:pt x="0" y="13969"/>
                  </a:lnTo>
                  <a:lnTo>
                    <a:pt x="24129" y="13969"/>
                  </a:lnTo>
                  <a:lnTo>
                    <a:pt x="24129" y="12699"/>
                  </a:lnTo>
                  <a:close/>
                </a:path>
                <a:path w="24129" h="170179">
                  <a:moveTo>
                    <a:pt x="24129" y="6349"/>
                  </a:moveTo>
                  <a:lnTo>
                    <a:pt x="0" y="6349"/>
                  </a:lnTo>
                  <a:lnTo>
                    <a:pt x="0" y="11429"/>
                  </a:lnTo>
                  <a:lnTo>
                    <a:pt x="24129" y="11429"/>
                  </a:lnTo>
                  <a:lnTo>
                    <a:pt x="24129" y="6349"/>
                  </a:lnTo>
                  <a:close/>
                </a:path>
                <a:path w="24129" h="170179">
                  <a:moveTo>
                    <a:pt x="19050" y="5079"/>
                  </a:moveTo>
                  <a:lnTo>
                    <a:pt x="15239" y="5079"/>
                  </a:lnTo>
                  <a:lnTo>
                    <a:pt x="15239" y="6349"/>
                  </a:lnTo>
                  <a:lnTo>
                    <a:pt x="19050" y="6349"/>
                  </a:lnTo>
                  <a:lnTo>
                    <a:pt x="19050" y="5079"/>
                  </a:lnTo>
                  <a:close/>
                </a:path>
                <a:path w="24129" h="170179">
                  <a:moveTo>
                    <a:pt x="1270" y="0"/>
                  </a:moveTo>
                  <a:lnTo>
                    <a:pt x="0" y="0"/>
                  </a:lnTo>
                  <a:lnTo>
                    <a:pt x="0" y="5079"/>
                  </a:lnTo>
                  <a:lnTo>
                    <a:pt x="15239" y="5079"/>
                  </a:lnTo>
                  <a:lnTo>
                    <a:pt x="15239" y="3809"/>
                  </a:lnTo>
                  <a:lnTo>
                    <a:pt x="10159" y="3809"/>
                  </a:lnTo>
                  <a:lnTo>
                    <a:pt x="10159" y="2539"/>
                  </a:lnTo>
                  <a:lnTo>
                    <a:pt x="5079" y="2539"/>
                  </a:lnTo>
                  <a:lnTo>
                    <a:pt x="5079" y="1269"/>
                  </a:lnTo>
                  <a:lnTo>
                    <a:pt x="1270" y="1269"/>
                  </a:lnTo>
                  <a:lnTo>
                    <a:pt x="1270" y="0"/>
                  </a:lnTo>
                  <a:close/>
                </a:path>
              </a:pathLst>
            </a:custGeom>
            <a:solidFill>
              <a:srgbClr val="E3E3C9"/>
            </a:solidFill>
          </p:spPr>
          <p:txBody>
            <a:bodyPr wrap="square" lIns="0" tIns="0" rIns="0" bIns="0" rtlCol="0"/>
            <a:lstStyle/>
            <a:p>
              <a:endParaRPr/>
            </a:p>
          </p:txBody>
        </p:sp>
        <p:sp>
          <p:nvSpPr>
            <p:cNvPr id="707" name="object 707"/>
            <p:cNvSpPr/>
            <p:nvPr/>
          </p:nvSpPr>
          <p:spPr>
            <a:xfrm>
              <a:off x="4827270" y="6277609"/>
              <a:ext cx="24130" cy="176530"/>
            </a:xfrm>
            <a:custGeom>
              <a:avLst/>
              <a:gdLst/>
              <a:ahLst/>
              <a:cxnLst/>
              <a:rect l="l" t="t" r="r" b="b"/>
              <a:pathLst>
                <a:path w="24129" h="176529">
                  <a:moveTo>
                    <a:pt x="24129" y="173989"/>
                  </a:moveTo>
                  <a:lnTo>
                    <a:pt x="0" y="173989"/>
                  </a:lnTo>
                  <a:lnTo>
                    <a:pt x="0" y="176529"/>
                  </a:lnTo>
                  <a:lnTo>
                    <a:pt x="24129" y="176529"/>
                  </a:lnTo>
                  <a:lnTo>
                    <a:pt x="24129" y="173989"/>
                  </a:lnTo>
                  <a:close/>
                </a:path>
                <a:path w="24129" h="176529">
                  <a:moveTo>
                    <a:pt x="24129" y="171450"/>
                  </a:moveTo>
                  <a:lnTo>
                    <a:pt x="0" y="171450"/>
                  </a:lnTo>
                  <a:lnTo>
                    <a:pt x="0" y="172720"/>
                  </a:lnTo>
                  <a:lnTo>
                    <a:pt x="24129" y="172720"/>
                  </a:lnTo>
                  <a:lnTo>
                    <a:pt x="24129" y="171450"/>
                  </a:lnTo>
                  <a:close/>
                </a:path>
                <a:path w="24129" h="176529">
                  <a:moveTo>
                    <a:pt x="24129" y="165099"/>
                  </a:moveTo>
                  <a:lnTo>
                    <a:pt x="0" y="165099"/>
                  </a:lnTo>
                  <a:lnTo>
                    <a:pt x="0" y="170179"/>
                  </a:lnTo>
                  <a:lnTo>
                    <a:pt x="24129" y="170179"/>
                  </a:lnTo>
                  <a:lnTo>
                    <a:pt x="24129" y="165099"/>
                  </a:lnTo>
                  <a:close/>
                </a:path>
                <a:path w="24129" h="176529">
                  <a:moveTo>
                    <a:pt x="24129" y="158749"/>
                  </a:moveTo>
                  <a:lnTo>
                    <a:pt x="0" y="158749"/>
                  </a:lnTo>
                  <a:lnTo>
                    <a:pt x="0" y="163829"/>
                  </a:lnTo>
                  <a:lnTo>
                    <a:pt x="24129" y="163829"/>
                  </a:lnTo>
                  <a:lnTo>
                    <a:pt x="24129" y="158749"/>
                  </a:lnTo>
                  <a:close/>
                </a:path>
                <a:path w="24129" h="176529">
                  <a:moveTo>
                    <a:pt x="24129" y="152400"/>
                  </a:moveTo>
                  <a:lnTo>
                    <a:pt x="0" y="152400"/>
                  </a:lnTo>
                  <a:lnTo>
                    <a:pt x="0" y="157480"/>
                  </a:lnTo>
                  <a:lnTo>
                    <a:pt x="24129" y="157480"/>
                  </a:lnTo>
                  <a:lnTo>
                    <a:pt x="24129" y="152400"/>
                  </a:lnTo>
                  <a:close/>
                </a:path>
                <a:path w="24129" h="176529">
                  <a:moveTo>
                    <a:pt x="24129" y="146049"/>
                  </a:moveTo>
                  <a:lnTo>
                    <a:pt x="0" y="146049"/>
                  </a:lnTo>
                  <a:lnTo>
                    <a:pt x="0" y="151129"/>
                  </a:lnTo>
                  <a:lnTo>
                    <a:pt x="24129" y="151129"/>
                  </a:lnTo>
                  <a:lnTo>
                    <a:pt x="24129" y="146049"/>
                  </a:lnTo>
                  <a:close/>
                </a:path>
                <a:path w="24129" h="176529">
                  <a:moveTo>
                    <a:pt x="24129" y="139700"/>
                  </a:moveTo>
                  <a:lnTo>
                    <a:pt x="0" y="139700"/>
                  </a:lnTo>
                  <a:lnTo>
                    <a:pt x="0" y="144779"/>
                  </a:lnTo>
                  <a:lnTo>
                    <a:pt x="24129" y="144779"/>
                  </a:lnTo>
                  <a:lnTo>
                    <a:pt x="24129" y="139700"/>
                  </a:lnTo>
                  <a:close/>
                </a:path>
                <a:path w="24129" h="176529">
                  <a:moveTo>
                    <a:pt x="24129" y="133349"/>
                  </a:moveTo>
                  <a:lnTo>
                    <a:pt x="0" y="133349"/>
                  </a:lnTo>
                  <a:lnTo>
                    <a:pt x="0" y="138429"/>
                  </a:lnTo>
                  <a:lnTo>
                    <a:pt x="24129" y="138429"/>
                  </a:lnTo>
                  <a:lnTo>
                    <a:pt x="24129" y="133349"/>
                  </a:lnTo>
                  <a:close/>
                </a:path>
                <a:path w="24129" h="176529">
                  <a:moveTo>
                    <a:pt x="24129" y="127000"/>
                  </a:moveTo>
                  <a:lnTo>
                    <a:pt x="0" y="127000"/>
                  </a:lnTo>
                  <a:lnTo>
                    <a:pt x="0" y="132080"/>
                  </a:lnTo>
                  <a:lnTo>
                    <a:pt x="24129" y="132080"/>
                  </a:lnTo>
                  <a:lnTo>
                    <a:pt x="24129" y="127000"/>
                  </a:lnTo>
                  <a:close/>
                </a:path>
                <a:path w="24129" h="176529">
                  <a:moveTo>
                    <a:pt x="24129" y="120649"/>
                  </a:moveTo>
                  <a:lnTo>
                    <a:pt x="0" y="120649"/>
                  </a:lnTo>
                  <a:lnTo>
                    <a:pt x="0" y="125729"/>
                  </a:lnTo>
                  <a:lnTo>
                    <a:pt x="24129" y="125729"/>
                  </a:lnTo>
                  <a:lnTo>
                    <a:pt x="24129" y="120649"/>
                  </a:lnTo>
                  <a:close/>
                </a:path>
                <a:path w="24129" h="176529">
                  <a:moveTo>
                    <a:pt x="24129" y="114299"/>
                  </a:moveTo>
                  <a:lnTo>
                    <a:pt x="0" y="114299"/>
                  </a:lnTo>
                  <a:lnTo>
                    <a:pt x="0" y="119380"/>
                  </a:lnTo>
                  <a:lnTo>
                    <a:pt x="24129" y="119380"/>
                  </a:lnTo>
                  <a:lnTo>
                    <a:pt x="24129" y="114299"/>
                  </a:lnTo>
                  <a:close/>
                </a:path>
                <a:path w="24129" h="176529">
                  <a:moveTo>
                    <a:pt x="24129" y="107949"/>
                  </a:moveTo>
                  <a:lnTo>
                    <a:pt x="0" y="107949"/>
                  </a:lnTo>
                  <a:lnTo>
                    <a:pt x="0" y="113030"/>
                  </a:lnTo>
                  <a:lnTo>
                    <a:pt x="24129" y="113030"/>
                  </a:lnTo>
                  <a:lnTo>
                    <a:pt x="24129" y="107949"/>
                  </a:lnTo>
                  <a:close/>
                </a:path>
                <a:path w="24129" h="176529">
                  <a:moveTo>
                    <a:pt x="24129" y="101599"/>
                  </a:moveTo>
                  <a:lnTo>
                    <a:pt x="0" y="101599"/>
                  </a:lnTo>
                  <a:lnTo>
                    <a:pt x="0" y="106679"/>
                  </a:lnTo>
                  <a:lnTo>
                    <a:pt x="24129" y="106679"/>
                  </a:lnTo>
                  <a:lnTo>
                    <a:pt x="24129" y="101599"/>
                  </a:lnTo>
                  <a:close/>
                </a:path>
                <a:path w="24129" h="176529">
                  <a:moveTo>
                    <a:pt x="24129" y="95249"/>
                  </a:moveTo>
                  <a:lnTo>
                    <a:pt x="0" y="95249"/>
                  </a:lnTo>
                  <a:lnTo>
                    <a:pt x="0" y="100329"/>
                  </a:lnTo>
                  <a:lnTo>
                    <a:pt x="24129" y="100329"/>
                  </a:lnTo>
                  <a:lnTo>
                    <a:pt x="24129" y="95249"/>
                  </a:lnTo>
                  <a:close/>
                </a:path>
                <a:path w="24129" h="176529">
                  <a:moveTo>
                    <a:pt x="24129" y="88899"/>
                  </a:moveTo>
                  <a:lnTo>
                    <a:pt x="0" y="88899"/>
                  </a:lnTo>
                  <a:lnTo>
                    <a:pt x="0" y="93979"/>
                  </a:lnTo>
                  <a:lnTo>
                    <a:pt x="24129" y="93979"/>
                  </a:lnTo>
                  <a:lnTo>
                    <a:pt x="24129" y="88899"/>
                  </a:lnTo>
                  <a:close/>
                </a:path>
                <a:path w="24129" h="176529">
                  <a:moveTo>
                    <a:pt x="24129" y="82549"/>
                  </a:moveTo>
                  <a:lnTo>
                    <a:pt x="0" y="82549"/>
                  </a:lnTo>
                  <a:lnTo>
                    <a:pt x="0" y="87629"/>
                  </a:lnTo>
                  <a:lnTo>
                    <a:pt x="24129" y="87629"/>
                  </a:lnTo>
                  <a:lnTo>
                    <a:pt x="24129" y="82549"/>
                  </a:lnTo>
                  <a:close/>
                </a:path>
                <a:path w="24129" h="176529">
                  <a:moveTo>
                    <a:pt x="24129" y="76199"/>
                  </a:moveTo>
                  <a:lnTo>
                    <a:pt x="0" y="76199"/>
                  </a:lnTo>
                  <a:lnTo>
                    <a:pt x="0" y="81279"/>
                  </a:lnTo>
                  <a:lnTo>
                    <a:pt x="24129" y="81279"/>
                  </a:lnTo>
                  <a:lnTo>
                    <a:pt x="24129" y="76199"/>
                  </a:lnTo>
                  <a:close/>
                </a:path>
                <a:path w="24129" h="176529">
                  <a:moveTo>
                    <a:pt x="24129" y="69849"/>
                  </a:moveTo>
                  <a:lnTo>
                    <a:pt x="0" y="69849"/>
                  </a:lnTo>
                  <a:lnTo>
                    <a:pt x="0" y="74930"/>
                  </a:lnTo>
                  <a:lnTo>
                    <a:pt x="24129" y="74930"/>
                  </a:lnTo>
                  <a:lnTo>
                    <a:pt x="24129" y="69849"/>
                  </a:lnTo>
                  <a:close/>
                </a:path>
                <a:path w="24129" h="176529">
                  <a:moveTo>
                    <a:pt x="24129" y="63499"/>
                  </a:moveTo>
                  <a:lnTo>
                    <a:pt x="0" y="63499"/>
                  </a:lnTo>
                  <a:lnTo>
                    <a:pt x="0" y="68579"/>
                  </a:lnTo>
                  <a:lnTo>
                    <a:pt x="24129" y="68579"/>
                  </a:lnTo>
                  <a:lnTo>
                    <a:pt x="24129" y="63499"/>
                  </a:lnTo>
                  <a:close/>
                </a:path>
                <a:path w="24129" h="176529">
                  <a:moveTo>
                    <a:pt x="24129" y="57149"/>
                  </a:moveTo>
                  <a:lnTo>
                    <a:pt x="0" y="57149"/>
                  </a:lnTo>
                  <a:lnTo>
                    <a:pt x="0" y="62229"/>
                  </a:lnTo>
                  <a:lnTo>
                    <a:pt x="24129" y="62229"/>
                  </a:lnTo>
                  <a:lnTo>
                    <a:pt x="24129" y="57149"/>
                  </a:lnTo>
                  <a:close/>
                </a:path>
                <a:path w="24129" h="176529">
                  <a:moveTo>
                    <a:pt x="24129" y="50800"/>
                  </a:moveTo>
                  <a:lnTo>
                    <a:pt x="0" y="50800"/>
                  </a:lnTo>
                  <a:lnTo>
                    <a:pt x="0" y="55879"/>
                  </a:lnTo>
                  <a:lnTo>
                    <a:pt x="24129" y="55879"/>
                  </a:lnTo>
                  <a:lnTo>
                    <a:pt x="24129" y="50800"/>
                  </a:lnTo>
                  <a:close/>
                </a:path>
                <a:path w="24129" h="176529">
                  <a:moveTo>
                    <a:pt x="24129" y="44449"/>
                  </a:moveTo>
                  <a:lnTo>
                    <a:pt x="0" y="44449"/>
                  </a:lnTo>
                  <a:lnTo>
                    <a:pt x="0" y="49529"/>
                  </a:lnTo>
                  <a:lnTo>
                    <a:pt x="24129" y="49529"/>
                  </a:lnTo>
                  <a:lnTo>
                    <a:pt x="24129" y="44449"/>
                  </a:lnTo>
                  <a:close/>
                </a:path>
                <a:path w="24129" h="176529">
                  <a:moveTo>
                    <a:pt x="24129" y="38100"/>
                  </a:moveTo>
                  <a:lnTo>
                    <a:pt x="0" y="38100"/>
                  </a:lnTo>
                  <a:lnTo>
                    <a:pt x="0" y="43179"/>
                  </a:lnTo>
                  <a:lnTo>
                    <a:pt x="24129" y="43179"/>
                  </a:lnTo>
                  <a:lnTo>
                    <a:pt x="24129" y="38100"/>
                  </a:lnTo>
                  <a:close/>
                </a:path>
                <a:path w="24129" h="176529">
                  <a:moveTo>
                    <a:pt x="24129" y="31749"/>
                  </a:moveTo>
                  <a:lnTo>
                    <a:pt x="0" y="31749"/>
                  </a:lnTo>
                  <a:lnTo>
                    <a:pt x="0" y="36830"/>
                  </a:lnTo>
                  <a:lnTo>
                    <a:pt x="24129" y="36830"/>
                  </a:lnTo>
                  <a:lnTo>
                    <a:pt x="24129" y="31749"/>
                  </a:lnTo>
                  <a:close/>
                </a:path>
                <a:path w="24129" h="176529">
                  <a:moveTo>
                    <a:pt x="24129" y="25400"/>
                  </a:moveTo>
                  <a:lnTo>
                    <a:pt x="0" y="25400"/>
                  </a:lnTo>
                  <a:lnTo>
                    <a:pt x="0" y="30480"/>
                  </a:lnTo>
                  <a:lnTo>
                    <a:pt x="24129" y="30480"/>
                  </a:lnTo>
                  <a:lnTo>
                    <a:pt x="24129" y="25400"/>
                  </a:lnTo>
                  <a:close/>
                </a:path>
                <a:path w="24129" h="176529">
                  <a:moveTo>
                    <a:pt x="24129" y="20319"/>
                  </a:moveTo>
                  <a:lnTo>
                    <a:pt x="0" y="20319"/>
                  </a:lnTo>
                  <a:lnTo>
                    <a:pt x="0" y="24129"/>
                  </a:lnTo>
                  <a:lnTo>
                    <a:pt x="24129" y="24129"/>
                  </a:lnTo>
                  <a:lnTo>
                    <a:pt x="24129" y="20319"/>
                  </a:lnTo>
                  <a:close/>
                </a:path>
                <a:path w="24129" h="176529">
                  <a:moveTo>
                    <a:pt x="24129" y="19049"/>
                  </a:moveTo>
                  <a:lnTo>
                    <a:pt x="0" y="19049"/>
                  </a:lnTo>
                  <a:lnTo>
                    <a:pt x="0" y="20319"/>
                  </a:lnTo>
                  <a:lnTo>
                    <a:pt x="24129" y="20319"/>
                  </a:lnTo>
                  <a:lnTo>
                    <a:pt x="24129" y="19049"/>
                  </a:lnTo>
                  <a:close/>
                </a:path>
                <a:path w="24129" h="176529">
                  <a:moveTo>
                    <a:pt x="24129" y="12699"/>
                  </a:moveTo>
                  <a:lnTo>
                    <a:pt x="0" y="12699"/>
                  </a:lnTo>
                  <a:lnTo>
                    <a:pt x="0" y="17779"/>
                  </a:lnTo>
                  <a:lnTo>
                    <a:pt x="24129" y="17779"/>
                  </a:lnTo>
                  <a:lnTo>
                    <a:pt x="24129" y="12699"/>
                  </a:lnTo>
                  <a:close/>
                </a:path>
                <a:path w="24129" h="176529">
                  <a:moveTo>
                    <a:pt x="24129" y="6349"/>
                  </a:moveTo>
                  <a:lnTo>
                    <a:pt x="0" y="6349"/>
                  </a:lnTo>
                  <a:lnTo>
                    <a:pt x="0" y="11430"/>
                  </a:lnTo>
                  <a:lnTo>
                    <a:pt x="24129" y="11430"/>
                  </a:lnTo>
                  <a:lnTo>
                    <a:pt x="24129" y="6349"/>
                  </a:lnTo>
                  <a:close/>
                </a:path>
                <a:path w="24129" h="176529">
                  <a:moveTo>
                    <a:pt x="20319" y="5079"/>
                  </a:moveTo>
                  <a:lnTo>
                    <a:pt x="15239" y="5079"/>
                  </a:lnTo>
                  <a:lnTo>
                    <a:pt x="15239" y="6349"/>
                  </a:lnTo>
                  <a:lnTo>
                    <a:pt x="20319" y="6349"/>
                  </a:lnTo>
                  <a:lnTo>
                    <a:pt x="20319" y="5079"/>
                  </a:lnTo>
                  <a:close/>
                </a:path>
                <a:path w="24129" h="176529">
                  <a:moveTo>
                    <a:pt x="1269" y="0"/>
                  </a:moveTo>
                  <a:lnTo>
                    <a:pt x="0" y="0"/>
                  </a:lnTo>
                  <a:lnTo>
                    <a:pt x="0" y="5079"/>
                  </a:lnTo>
                  <a:lnTo>
                    <a:pt x="15239" y="5079"/>
                  </a:lnTo>
                  <a:lnTo>
                    <a:pt x="15239" y="3809"/>
                  </a:lnTo>
                  <a:lnTo>
                    <a:pt x="10159" y="3809"/>
                  </a:lnTo>
                  <a:lnTo>
                    <a:pt x="10159" y="2539"/>
                  </a:lnTo>
                  <a:lnTo>
                    <a:pt x="6350" y="2539"/>
                  </a:lnTo>
                  <a:lnTo>
                    <a:pt x="6350" y="1269"/>
                  </a:lnTo>
                  <a:lnTo>
                    <a:pt x="1269" y="1269"/>
                  </a:lnTo>
                  <a:lnTo>
                    <a:pt x="1269" y="0"/>
                  </a:lnTo>
                  <a:close/>
                </a:path>
              </a:pathLst>
            </a:custGeom>
            <a:solidFill>
              <a:srgbClr val="E3E3C8"/>
            </a:solidFill>
          </p:spPr>
          <p:txBody>
            <a:bodyPr wrap="square" lIns="0" tIns="0" rIns="0" bIns="0" rtlCol="0"/>
            <a:lstStyle/>
            <a:p>
              <a:endParaRPr/>
            </a:p>
          </p:txBody>
        </p:sp>
        <p:sp>
          <p:nvSpPr>
            <p:cNvPr id="708" name="object 708"/>
            <p:cNvSpPr/>
            <p:nvPr/>
          </p:nvSpPr>
          <p:spPr>
            <a:xfrm>
              <a:off x="4803139" y="6271259"/>
              <a:ext cx="24130" cy="182880"/>
            </a:xfrm>
            <a:custGeom>
              <a:avLst/>
              <a:gdLst/>
              <a:ahLst/>
              <a:cxnLst/>
              <a:rect l="l" t="t" r="r" b="b"/>
              <a:pathLst>
                <a:path w="24129" h="182879">
                  <a:moveTo>
                    <a:pt x="16510" y="181609"/>
                  </a:moveTo>
                  <a:lnTo>
                    <a:pt x="0" y="181609"/>
                  </a:lnTo>
                  <a:lnTo>
                    <a:pt x="0" y="182879"/>
                  </a:lnTo>
                  <a:lnTo>
                    <a:pt x="16510" y="182879"/>
                  </a:lnTo>
                  <a:lnTo>
                    <a:pt x="16510" y="181609"/>
                  </a:lnTo>
                  <a:close/>
                </a:path>
                <a:path w="24129" h="182879">
                  <a:moveTo>
                    <a:pt x="24130" y="180339"/>
                  </a:moveTo>
                  <a:lnTo>
                    <a:pt x="16510" y="180339"/>
                  </a:lnTo>
                  <a:lnTo>
                    <a:pt x="16510" y="182879"/>
                  </a:lnTo>
                  <a:lnTo>
                    <a:pt x="24130" y="182879"/>
                  </a:lnTo>
                  <a:lnTo>
                    <a:pt x="24130" y="180339"/>
                  </a:lnTo>
                  <a:close/>
                </a:path>
                <a:path w="24129" h="182879">
                  <a:moveTo>
                    <a:pt x="24130" y="177800"/>
                  </a:moveTo>
                  <a:lnTo>
                    <a:pt x="8889" y="177800"/>
                  </a:lnTo>
                  <a:lnTo>
                    <a:pt x="8889" y="179070"/>
                  </a:lnTo>
                  <a:lnTo>
                    <a:pt x="24130" y="179070"/>
                  </a:lnTo>
                  <a:lnTo>
                    <a:pt x="24130" y="177800"/>
                  </a:lnTo>
                  <a:close/>
                </a:path>
                <a:path w="24129" h="182879">
                  <a:moveTo>
                    <a:pt x="24130" y="171449"/>
                  </a:moveTo>
                  <a:lnTo>
                    <a:pt x="0" y="171449"/>
                  </a:lnTo>
                  <a:lnTo>
                    <a:pt x="0" y="176529"/>
                  </a:lnTo>
                  <a:lnTo>
                    <a:pt x="24130" y="176529"/>
                  </a:lnTo>
                  <a:lnTo>
                    <a:pt x="24130" y="171449"/>
                  </a:lnTo>
                  <a:close/>
                </a:path>
                <a:path w="24129" h="182879">
                  <a:moveTo>
                    <a:pt x="24130" y="165099"/>
                  </a:moveTo>
                  <a:lnTo>
                    <a:pt x="0" y="165099"/>
                  </a:lnTo>
                  <a:lnTo>
                    <a:pt x="0" y="170179"/>
                  </a:lnTo>
                  <a:lnTo>
                    <a:pt x="24130" y="170179"/>
                  </a:lnTo>
                  <a:lnTo>
                    <a:pt x="24130" y="165099"/>
                  </a:lnTo>
                  <a:close/>
                </a:path>
                <a:path w="24129" h="182879">
                  <a:moveTo>
                    <a:pt x="24130" y="158750"/>
                  </a:moveTo>
                  <a:lnTo>
                    <a:pt x="0" y="158750"/>
                  </a:lnTo>
                  <a:lnTo>
                    <a:pt x="0" y="163830"/>
                  </a:lnTo>
                  <a:lnTo>
                    <a:pt x="24130" y="163830"/>
                  </a:lnTo>
                  <a:lnTo>
                    <a:pt x="24130" y="158750"/>
                  </a:lnTo>
                  <a:close/>
                </a:path>
                <a:path w="24129" h="182879">
                  <a:moveTo>
                    <a:pt x="24130" y="152399"/>
                  </a:moveTo>
                  <a:lnTo>
                    <a:pt x="0" y="152399"/>
                  </a:lnTo>
                  <a:lnTo>
                    <a:pt x="0" y="157479"/>
                  </a:lnTo>
                  <a:lnTo>
                    <a:pt x="24130" y="157479"/>
                  </a:lnTo>
                  <a:lnTo>
                    <a:pt x="24130" y="152399"/>
                  </a:lnTo>
                  <a:close/>
                </a:path>
                <a:path w="24129" h="182879">
                  <a:moveTo>
                    <a:pt x="24130" y="146050"/>
                  </a:moveTo>
                  <a:lnTo>
                    <a:pt x="0" y="146050"/>
                  </a:lnTo>
                  <a:lnTo>
                    <a:pt x="0" y="151129"/>
                  </a:lnTo>
                  <a:lnTo>
                    <a:pt x="24130" y="151129"/>
                  </a:lnTo>
                  <a:lnTo>
                    <a:pt x="24130" y="146050"/>
                  </a:lnTo>
                  <a:close/>
                </a:path>
                <a:path w="24129" h="182879">
                  <a:moveTo>
                    <a:pt x="24130" y="139699"/>
                  </a:moveTo>
                  <a:lnTo>
                    <a:pt x="0" y="139699"/>
                  </a:lnTo>
                  <a:lnTo>
                    <a:pt x="0" y="144779"/>
                  </a:lnTo>
                  <a:lnTo>
                    <a:pt x="24130" y="144779"/>
                  </a:lnTo>
                  <a:lnTo>
                    <a:pt x="24130" y="139699"/>
                  </a:lnTo>
                  <a:close/>
                </a:path>
                <a:path w="24129" h="182879">
                  <a:moveTo>
                    <a:pt x="24130" y="133350"/>
                  </a:moveTo>
                  <a:lnTo>
                    <a:pt x="0" y="133350"/>
                  </a:lnTo>
                  <a:lnTo>
                    <a:pt x="0" y="138430"/>
                  </a:lnTo>
                  <a:lnTo>
                    <a:pt x="24130" y="138430"/>
                  </a:lnTo>
                  <a:lnTo>
                    <a:pt x="24130" y="133350"/>
                  </a:lnTo>
                  <a:close/>
                </a:path>
                <a:path w="24129" h="182879">
                  <a:moveTo>
                    <a:pt x="24130" y="126999"/>
                  </a:moveTo>
                  <a:lnTo>
                    <a:pt x="0" y="126999"/>
                  </a:lnTo>
                  <a:lnTo>
                    <a:pt x="0" y="132079"/>
                  </a:lnTo>
                  <a:lnTo>
                    <a:pt x="24130" y="132079"/>
                  </a:lnTo>
                  <a:lnTo>
                    <a:pt x="24130" y="126999"/>
                  </a:lnTo>
                  <a:close/>
                </a:path>
                <a:path w="24129" h="182879">
                  <a:moveTo>
                    <a:pt x="24130" y="120649"/>
                  </a:moveTo>
                  <a:lnTo>
                    <a:pt x="0" y="120649"/>
                  </a:lnTo>
                  <a:lnTo>
                    <a:pt x="0" y="125730"/>
                  </a:lnTo>
                  <a:lnTo>
                    <a:pt x="24130" y="125730"/>
                  </a:lnTo>
                  <a:lnTo>
                    <a:pt x="24130" y="120649"/>
                  </a:lnTo>
                  <a:close/>
                </a:path>
                <a:path w="24129" h="182879">
                  <a:moveTo>
                    <a:pt x="24130" y="114299"/>
                  </a:moveTo>
                  <a:lnTo>
                    <a:pt x="0" y="114299"/>
                  </a:lnTo>
                  <a:lnTo>
                    <a:pt x="0" y="119380"/>
                  </a:lnTo>
                  <a:lnTo>
                    <a:pt x="24130" y="119380"/>
                  </a:lnTo>
                  <a:lnTo>
                    <a:pt x="24130" y="114299"/>
                  </a:lnTo>
                  <a:close/>
                </a:path>
                <a:path w="24129" h="182879">
                  <a:moveTo>
                    <a:pt x="24130" y="107949"/>
                  </a:moveTo>
                  <a:lnTo>
                    <a:pt x="0" y="107949"/>
                  </a:lnTo>
                  <a:lnTo>
                    <a:pt x="0" y="113029"/>
                  </a:lnTo>
                  <a:lnTo>
                    <a:pt x="24130" y="113029"/>
                  </a:lnTo>
                  <a:lnTo>
                    <a:pt x="24130" y="107949"/>
                  </a:lnTo>
                  <a:close/>
                </a:path>
                <a:path w="24129" h="182879">
                  <a:moveTo>
                    <a:pt x="24130" y="101599"/>
                  </a:moveTo>
                  <a:lnTo>
                    <a:pt x="0" y="101599"/>
                  </a:lnTo>
                  <a:lnTo>
                    <a:pt x="0" y="106679"/>
                  </a:lnTo>
                  <a:lnTo>
                    <a:pt x="24130" y="106679"/>
                  </a:lnTo>
                  <a:lnTo>
                    <a:pt x="24130" y="101599"/>
                  </a:lnTo>
                  <a:close/>
                </a:path>
                <a:path w="24129" h="182879">
                  <a:moveTo>
                    <a:pt x="24130" y="95249"/>
                  </a:moveTo>
                  <a:lnTo>
                    <a:pt x="0" y="95249"/>
                  </a:lnTo>
                  <a:lnTo>
                    <a:pt x="0" y="100329"/>
                  </a:lnTo>
                  <a:lnTo>
                    <a:pt x="24130" y="100329"/>
                  </a:lnTo>
                  <a:lnTo>
                    <a:pt x="24130" y="95249"/>
                  </a:lnTo>
                  <a:close/>
                </a:path>
                <a:path w="24129" h="182879">
                  <a:moveTo>
                    <a:pt x="24130" y="88899"/>
                  </a:moveTo>
                  <a:lnTo>
                    <a:pt x="0" y="88899"/>
                  </a:lnTo>
                  <a:lnTo>
                    <a:pt x="0" y="93979"/>
                  </a:lnTo>
                  <a:lnTo>
                    <a:pt x="24130" y="93979"/>
                  </a:lnTo>
                  <a:lnTo>
                    <a:pt x="24130" y="88899"/>
                  </a:lnTo>
                  <a:close/>
                </a:path>
                <a:path w="24129" h="182879">
                  <a:moveTo>
                    <a:pt x="24130" y="82549"/>
                  </a:moveTo>
                  <a:lnTo>
                    <a:pt x="0" y="82549"/>
                  </a:lnTo>
                  <a:lnTo>
                    <a:pt x="0" y="87629"/>
                  </a:lnTo>
                  <a:lnTo>
                    <a:pt x="24130" y="87629"/>
                  </a:lnTo>
                  <a:lnTo>
                    <a:pt x="24130" y="82549"/>
                  </a:lnTo>
                  <a:close/>
                </a:path>
                <a:path w="24129" h="182879">
                  <a:moveTo>
                    <a:pt x="24130" y="76199"/>
                  </a:moveTo>
                  <a:lnTo>
                    <a:pt x="0" y="76199"/>
                  </a:lnTo>
                  <a:lnTo>
                    <a:pt x="0" y="81280"/>
                  </a:lnTo>
                  <a:lnTo>
                    <a:pt x="24130" y="81280"/>
                  </a:lnTo>
                  <a:lnTo>
                    <a:pt x="24130" y="76199"/>
                  </a:lnTo>
                  <a:close/>
                </a:path>
                <a:path w="24129" h="182879">
                  <a:moveTo>
                    <a:pt x="24130" y="69849"/>
                  </a:moveTo>
                  <a:lnTo>
                    <a:pt x="0" y="69849"/>
                  </a:lnTo>
                  <a:lnTo>
                    <a:pt x="0" y="74929"/>
                  </a:lnTo>
                  <a:lnTo>
                    <a:pt x="24130" y="74929"/>
                  </a:lnTo>
                  <a:lnTo>
                    <a:pt x="24130" y="69849"/>
                  </a:lnTo>
                  <a:close/>
                </a:path>
                <a:path w="24129" h="182879">
                  <a:moveTo>
                    <a:pt x="24130" y="63499"/>
                  </a:moveTo>
                  <a:lnTo>
                    <a:pt x="0" y="63499"/>
                  </a:lnTo>
                  <a:lnTo>
                    <a:pt x="0" y="68579"/>
                  </a:lnTo>
                  <a:lnTo>
                    <a:pt x="24130" y="68579"/>
                  </a:lnTo>
                  <a:lnTo>
                    <a:pt x="24130" y="63499"/>
                  </a:lnTo>
                  <a:close/>
                </a:path>
                <a:path w="24129" h="182879">
                  <a:moveTo>
                    <a:pt x="24130" y="57150"/>
                  </a:moveTo>
                  <a:lnTo>
                    <a:pt x="0" y="57150"/>
                  </a:lnTo>
                  <a:lnTo>
                    <a:pt x="0" y="62229"/>
                  </a:lnTo>
                  <a:lnTo>
                    <a:pt x="24130" y="62229"/>
                  </a:lnTo>
                  <a:lnTo>
                    <a:pt x="24130" y="57150"/>
                  </a:lnTo>
                  <a:close/>
                </a:path>
                <a:path w="24129" h="182879">
                  <a:moveTo>
                    <a:pt x="24130" y="50799"/>
                  </a:moveTo>
                  <a:lnTo>
                    <a:pt x="0" y="50799"/>
                  </a:lnTo>
                  <a:lnTo>
                    <a:pt x="0" y="55879"/>
                  </a:lnTo>
                  <a:lnTo>
                    <a:pt x="24130" y="55879"/>
                  </a:lnTo>
                  <a:lnTo>
                    <a:pt x="24130" y="50799"/>
                  </a:lnTo>
                  <a:close/>
                </a:path>
                <a:path w="24129" h="182879">
                  <a:moveTo>
                    <a:pt x="24130" y="44450"/>
                  </a:moveTo>
                  <a:lnTo>
                    <a:pt x="0" y="44450"/>
                  </a:lnTo>
                  <a:lnTo>
                    <a:pt x="0" y="49529"/>
                  </a:lnTo>
                  <a:lnTo>
                    <a:pt x="24130" y="49529"/>
                  </a:lnTo>
                  <a:lnTo>
                    <a:pt x="24130" y="44450"/>
                  </a:lnTo>
                  <a:close/>
                </a:path>
                <a:path w="24129" h="182879">
                  <a:moveTo>
                    <a:pt x="24130" y="38099"/>
                  </a:moveTo>
                  <a:lnTo>
                    <a:pt x="0" y="38099"/>
                  </a:lnTo>
                  <a:lnTo>
                    <a:pt x="0" y="43180"/>
                  </a:lnTo>
                  <a:lnTo>
                    <a:pt x="24130" y="43180"/>
                  </a:lnTo>
                  <a:lnTo>
                    <a:pt x="24130" y="38099"/>
                  </a:lnTo>
                  <a:close/>
                </a:path>
                <a:path w="24129" h="182879">
                  <a:moveTo>
                    <a:pt x="24130" y="31750"/>
                  </a:moveTo>
                  <a:lnTo>
                    <a:pt x="0" y="31750"/>
                  </a:lnTo>
                  <a:lnTo>
                    <a:pt x="0" y="36830"/>
                  </a:lnTo>
                  <a:lnTo>
                    <a:pt x="24130" y="36830"/>
                  </a:lnTo>
                  <a:lnTo>
                    <a:pt x="24130" y="31750"/>
                  </a:lnTo>
                  <a:close/>
                </a:path>
                <a:path w="24129" h="182879">
                  <a:moveTo>
                    <a:pt x="24130" y="26669"/>
                  </a:moveTo>
                  <a:lnTo>
                    <a:pt x="0" y="26669"/>
                  </a:lnTo>
                  <a:lnTo>
                    <a:pt x="0" y="30479"/>
                  </a:lnTo>
                  <a:lnTo>
                    <a:pt x="24130" y="30479"/>
                  </a:lnTo>
                  <a:lnTo>
                    <a:pt x="24130" y="26669"/>
                  </a:lnTo>
                  <a:close/>
                </a:path>
                <a:path w="24129" h="182879">
                  <a:moveTo>
                    <a:pt x="24130" y="25399"/>
                  </a:moveTo>
                  <a:lnTo>
                    <a:pt x="0" y="25399"/>
                  </a:lnTo>
                  <a:lnTo>
                    <a:pt x="0" y="26669"/>
                  </a:lnTo>
                  <a:lnTo>
                    <a:pt x="24130" y="26669"/>
                  </a:lnTo>
                  <a:lnTo>
                    <a:pt x="24130" y="25399"/>
                  </a:lnTo>
                  <a:close/>
                </a:path>
                <a:path w="24129" h="182879">
                  <a:moveTo>
                    <a:pt x="24130" y="19049"/>
                  </a:moveTo>
                  <a:lnTo>
                    <a:pt x="0" y="19049"/>
                  </a:lnTo>
                  <a:lnTo>
                    <a:pt x="0" y="24129"/>
                  </a:lnTo>
                  <a:lnTo>
                    <a:pt x="24130" y="24129"/>
                  </a:lnTo>
                  <a:lnTo>
                    <a:pt x="24130" y="19049"/>
                  </a:lnTo>
                  <a:close/>
                </a:path>
                <a:path w="24129" h="182879">
                  <a:moveTo>
                    <a:pt x="24130" y="12699"/>
                  </a:moveTo>
                  <a:lnTo>
                    <a:pt x="0" y="12699"/>
                  </a:lnTo>
                  <a:lnTo>
                    <a:pt x="0" y="17780"/>
                  </a:lnTo>
                  <a:lnTo>
                    <a:pt x="24130" y="17780"/>
                  </a:lnTo>
                  <a:lnTo>
                    <a:pt x="24130" y="12699"/>
                  </a:lnTo>
                  <a:close/>
                </a:path>
                <a:path w="24129" h="182879">
                  <a:moveTo>
                    <a:pt x="24130" y="6349"/>
                  </a:moveTo>
                  <a:lnTo>
                    <a:pt x="0" y="6349"/>
                  </a:lnTo>
                  <a:lnTo>
                    <a:pt x="0" y="11429"/>
                  </a:lnTo>
                  <a:lnTo>
                    <a:pt x="24130" y="11429"/>
                  </a:lnTo>
                  <a:lnTo>
                    <a:pt x="24130" y="6349"/>
                  </a:lnTo>
                  <a:close/>
                </a:path>
                <a:path w="24129" h="182879">
                  <a:moveTo>
                    <a:pt x="20320" y="5079"/>
                  </a:moveTo>
                  <a:lnTo>
                    <a:pt x="16510" y="5079"/>
                  </a:lnTo>
                  <a:lnTo>
                    <a:pt x="16510" y="6349"/>
                  </a:lnTo>
                  <a:lnTo>
                    <a:pt x="20320" y="6349"/>
                  </a:lnTo>
                  <a:lnTo>
                    <a:pt x="20320" y="5079"/>
                  </a:lnTo>
                  <a:close/>
                </a:path>
                <a:path w="24129" h="182879">
                  <a:moveTo>
                    <a:pt x="2539" y="0"/>
                  </a:moveTo>
                  <a:lnTo>
                    <a:pt x="0" y="0"/>
                  </a:lnTo>
                  <a:lnTo>
                    <a:pt x="0" y="5079"/>
                  </a:lnTo>
                  <a:lnTo>
                    <a:pt x="16510" y="5079"/>
                  </a:lnTo>
                  <a:lnTo>
                    <a:pt x="16510" y="3809"/>
                  </a:lnTo>
                  <a:lnTo>
                    <a:pt x="11430" y="3809"/>
                  </a:lnTo>
                  <a:lnTo>
                    <a:pt x="11430" y="2539"/>
                  </a:lnTo>
                  <a:lnTo>
                    <a:pt x="6350" y="2539"/>
                  </a:lnTo>
                  <a:lnTo>
                    <a:pt x="6350" y="1269"/>
                  </a:lnTo>
                  <a:lnTo>
                    <a:pt x="2539" y="1269"/>
                  </a:lnTo>
                  <a:lnTo>
                    <a:pt x="2539" y="0"/>
                  </a:lnTo>
                  <a:close/>
                </a:path>
              </a:pathLst>
            </a:custGeom>
            <a:solidFill>
              <a:srgbClr val="E2E2C7"/>
            </a:solidFill>
          </p:spPr>
          <p:txBody>
            <a:bodyPr wrap="square" lIns="0" tIns="0" rIns="0" bIns="0" rtlCol="0"/>
            <a:lstStyle/>
            <a:p>
              <a:endParaRPr/>
            </a:p>
          </p:txBody>
        </p:sp>
        <p:sp>
          <p:nvSpPr>
            <p:cNvPr id="709" name="object 709"/>
            <p:cNvSpPr/>
            <p:nvPr/>
          </p:nvSpPr>
          <p:spPr>
            <a:xfrm>
              <a:off x="4777739" y="6264909"/>
              <a:ext cx="25400" cy="189230"/>
            </a:xfrm>
            <a:custGeom>
              <a:avLst/>
              <a:gdLst/>
              <a:ahLst/>
              <a:cxnLst/>
              <a:rect l="l" t="t" r="r" b="b"/>
              <a:pathLst>
                <a:path w="25400" h="189229">
                  <a:moveTo>
                    <a:pt x="25400" y="187959"/>
                  </a:moveTo>
                  <a:lnTo>
                    <a:pt x="0" y="187959"/>
                  </a:lnTo>
                  <a:lnTo>
                    <a:pt x="0" y="189229"/>
                  </a:lnTo>
                  <a:lnTo>
                    <a:pt x="25400" y="189229"/>
                  </a:lnTo>
                  <a:lnTo>
                    <a:pt x="25400" y="187959"/>
                  </a:lnTo>
                  <a:close/>
                </a:path>
                <a:path w="25400" h="189229">
                  <a:moveTo>
                    <a:pt x="25400" y="177799"/>
                  </a:moveTo>
                  <a:lnTo>
                    <a:pt x="0" y="177799"/>
                  </a:lnTo>
                  <a:lnTo>
                    <a:pt x="0" y="182879"/>
                  </a:lnTo>
                  <a:lnTo>
                    <a:pt x="25400" y="182879"/>
                  </a:lnTo>
                  <a:lnTo>
                    <a:pt x="25400" y="177799"/>
                  </a:lnTo>
                  <a:close/>
                </a:path>
                <a:path w="25400" h="189229">
                  <a:moveTo>
                    <a:pt x="25400" y="171449"/>
                  </a:moveTo>
                  <a:lnTo>
                    <a:pt x="0" y="171449"/>
                  </a:lnTo>
                  <a:lnTo>
                    <a:pt x="0" y="176529"/>
                  </a:lnTo>
                  <a:lnTo>
                    <a:pt x="25400" y="176529"/>
                  </a:lnTo>
                  <a:lnTo>
                    <a:pt x="25400" y="171449"/>
                  </a:lnTo>
                  <a:close/>
                </a:path>
                <a:path w="25400" h="189229">
                  <a:moveTo>
                    <a:pt x="25400" y="165100"/>
                  </a:moveTo>
                  <a:lnTo>
                    <a:pt x="0" y="165100"/>
                  </a:lnTo>
                  <a:lnTo>
                    <a:pt x="0" y="170180"/>
                  </a:lnTo>
                  <a:lnTo>
                    <a:pt x="25400" y="170180"/>
                  </a:lnTo>
                  <a:lnTo>
                    <a:pt x="25400" y="165100"/>
                  </a:lnTo>
                  <a:close/>
                </a:path>
                <a:path w="25400" h="189229">
                  <a:moveTo>
                    <a:pt x="25400" y="158749"/>
                  </a:moveTo>
                  <a:lnTo>
                    <a:pt x="0" y="158749"/>
                  </a:lnTo>
                  <a:lnTo>
                    <a:pt x="0" y="163829"/>
                  </a:lnTo>
                  <a:lnTo>
                    <a:pt x="25400" y="163829"/>
                  </a:lnTo>
                  <a:lnTo>
                    <a:pt x="25400" y="158749"/>
                  </a:lnTo>
                  <a:close/>
                </a:path>
                <a:path w="25400" h="189229">
                  <a:moveTo>
                    <a:pt x="25400" y="152400"/>
                  </a:moveTo>
                  <a:lnTo>
                    <a:pt x="0" y="152400"/>
                  </a:lnTo>
                  <a:lnTo>
                    <a:pt x="0" y="157479"/>
                  </a:lnTo>
                  <a:lnTo>
                    <a:pt x="25400" y="157479"/>
                  </a:lnTo>
                  <a:lnTo>
                    <a:pt x="25400" y="152400"/>
                  </a:lnTo>
                  <a:close/>
                </a:path>
                <a:path w="25400" h="189229">
                  <a:moveTo>
                    <a:pt x="25400" y="146049"/>
                  </a:moveTo>
                  <a:lnTo>
                    <a:pt x="0" y="146049"/>
                  </a:lnTo>
                  <a:lnTo>
                    <a:pt x="0" y="151129"/>
                  </a:lnTo>
                  <a:lnTo>
                    <a:pt x="25400" y="151129"/>
                  </a:lnTo>
                  <a:lnTo>
                    <a:pt x="25400" y="146049"/>
                  </a:lnTo>
                  <a:close/>
                </a:path>
                <a:path w="25400" h="189229">
                  <a:moveTo>
                    <a:pt x="25400" y="139700"/>
                  </a:moveTo>
                  <a:lnTo>
                    <a:pt x="0" y="139700"/>
                  </a:lnTo>
                  <a:lnTo>
                    <a:pt x="0" y="144780"/>
                  </a:lnTo>
                  <a:lnTo>
                    <a:pt x="25400" y="144780"/>
                  </a:lnTo>
                  <a:lnTo>
                    <a:pt x="25400" y="139700"/>
                  </a:lnTo>
                  <a:close/>
                </a:path>
                <a:path w="25400" h="189229">
                  <a:moveTo>
                    <a:pt x="25400" y="133349"/>
                  </a:moveTo>
                  <a:lnTo>
                    <a:pt x="0" y="133349"/>
                  </a:lnTo>
                  <a:lnTo>
                    <a:pt x="0" y="138429"/>
                  </a:lnTo>
                  <a:lnTo>
                    <a:pt x="25400" y="138429"/>
                  </a:lnTo>
                  <a:lnTo>
                    <a:pt x="25400" y="133349"/>
                  </a:lnTo>
                  <a:close/>
                </a:path>
                <a:path w="25400" h="189229">
                  <a:moveTo>
                    <a:pt x="25400" y="126999"/>
                  </a:moveTo>
                  <a:lnTo>
                    <a:pt x="0" y="126999"/>
                  </a:lnTo>
                  <a:lnTo>
                    <a:pt x="0" y="132080"/>
                  </a:lnTo>
                  <a:lnTo>
                    <a:pt x="25400" y="132080"/>
                  </a:lnTo>
                  <a:lnTo>
                    <a:pt x="25400" y="126999"/>
                  </a:lnTo>
                  <a:close/>
                </a:path>
                <a:path w="25400" h="189229">
                  <a:moveTo>
                    <a:pt x="25400" y="120649"/>
                  </a:moveTo>
                  <a:lnTo>
                    <a:pt x="0" y="120649"/>
                  </a:lnTo>
                  <a:lnTo>
                    <a:pt x="0" y="125730"/>
                  </a:lnTo>
                  <a:lnTo>
                    <a:pt x="25400" y="125730"/>
                  </a:lnTo>
                  <a:lnTo>
                    <a:pt x="25400" y="120649"/>
                  </a:lnTo>
                  <a:close/>
                </a:path>
                <a:path w="25400" h="189229">
                  <a:moveTo>
                    <a:pt x="25400" y="114299"/>
                  </a:moveTo>
                  <a:lnTo>
                    <a:pt x="0" y="114299"/>
                  </a:lnTo>
                  <a:lnTo>
                    <a:pt x="0" y="119379"/>
                  </a:lnTo>
                  <a:lnTo>
                    <a:pt x="25400" y="119379"/>
                  </a:lnTo>
                  <a:lnTo>
                    <a:pt x="25400" y="114299"/>
                  </a:lnTo>
                  <a:close/>
                </a:path>
                <a:path w="25400" h="189229">
                  <a:moveTo>
                    <a:pt x="25400" y="107949"/>
                  </a:moveTo>
                  <a:lnTo>
                    <a:pt x="0" y="107949"/>
                  </a:lnTo>
                  <a:lnTo>
                    <a:pt x="0" y="113029"/>
                  </a:lnTo>
                  <a:lnTo>
                    <a:pt x="25400" y="113029"/>
                  </a:lnTo>
                  <a:lnTo>
                    <a:pt x="25400" y="107949"/>
                  </a:lnTo>
                  <a:close/>
                </a:path>
                <a:path w="25400" h="189229">
                  <a:moveTo>
                    <a:pt x="25400" y="101599"/>
                  </a:moveTo>
                  <a:lnTo>
                    <a:pt x="0" y="101599"/>
                  </a:lnTo>
                  <a:lnTo>
                    <a:pt x="0" y="106679"/>
                  </a:lnTo>
                  <a:lnTo>
                    <a:pt x="25400" y="106679"/>
                  </a:lnTo>
                  <a:lnTo>
                    <a:pt x="25400" y="101599"/>
                  </a:lnTo>
                  <a:close/>
                </a:path>
                <a:path w="25400" h="189229">
                  <a:moveTo>
                    <a:pt x="25400" y="95249"/>
                  </a:moveTo>
                  <a:lnTo>
                    <a:pt x="0" y="95249"/>
                  </a:lnTo>
                  <a:lnTo>
                    <a:pt x="0" y="100329"/>
                  </a:lnTo>
                  <a:lnTo>
                    <a:pt x="25400" y="100329"/>
                  </a:lnTo>
                  <a:lnTo>
                    <a:pt x="25400" y="95249"/>
                  </a:lnTo>
                  <a:close/>
                </a:path>
                <a:path w="25400" h="189229">
                  <a:moveTo>
                    <a:pt x="25400" y="88899"/>
                  </a:moveTo>
                  <a:lnTo>
                    <a:pt x="0" y="88899"/>
                  </a:lnTo>
                  <a:lnTo>
                    <a:pt x="0" y="93979"/>
                  </a:lnTo>
                  <a:lnTo>
                    <a:pt x="25400" y="93979"/>
                  </a:lnTo>
                  <a:lnTo>
                    <a:pt x="25400" y="88899"/>
                  </a:lnTo>
                  <a:close/>
                </a:path>
                <a:path w="25400" h="189229">
                  <a:moveTo>
                    <a:pt x="25400" y="82549"/>
                  </a:moveTo>
                  <a:lnTo>
                    <a:pt x="0" y="82549"/>
                  </a:lnTo>
                  <a:lnTo>
                    <a:pt x="0" y="87630"/>
                  </a:lnTo>
                  <a:lnTo>
                    <a:pt x="25400" y="87630"/>
                  </a:lnTo>
                  <a:lnTo>
                    <a:pt x="25400" y="82549"/>
                  </a:lnTo>
                  <a:close/>
                </a:path>
                <a:path w="25400" h="189229">
                  <a:moveTo>
                    <a:pt x="25400" y="76199"/>
                  </a:moveTo>
                  <a:lnTo>
                    <a:pt x="0" y="76199"/>
                  </a:lnTo>
                  <a:lnTo>
                    <a:pt x="0" y="81279"/>
                  </a:lnTo>
                  <a:lnTo>
                    <a:pt x="25400" y="81279"/>
                  </a:lnTo>
                  <a:lnTo>
                    <a:pt x="25400" y="76199"/>
                  </a:lnTo>
                  <a:close/>
                </a:path>
                <a:path w="25400" h="189229">
                  <a:moveTo>
                    <a:pt x="25400" y="69849"/>
                  </a:moveTo>
                  <a:lnTo>
                    <a:pt x="0" y="69849"/>
                  </a:lnTo>
                  <a:lnTo>
                    <a:pt x="0" y="74929"/>
                  </a:lnTo>
                  <a:lnTo>
                    <a:pt x="25400" y="74929"/>
                  </a:lnTo>
                  <a:lnTo>
                    <a:pt x="25400" y="69849"/>
                  </a:lnTo>
                  <a:close/>
                </a:path>
                <a:path w="25400" h="189229">
                  <a:moveTo>
                    <a:pt x="25400" y="63500"/>
                  </a:moveTo>
                  <a:lnTo>
                    <a:pt x="0" y="63500"/>
                  </a:lnTo>
                  <a:lnTo>
                    <a:pt x="0" y="68579"/>
                  </a:lnTo>
                  <a:lnTo>
                    <a:pt x="25400" y="68579"/>
                  </a:lnTo>
                  <a:lnTo>
                    <a:pt x="25400" y="63500"/>
                  </a:lnTo>
                  <a:close/>
                </a:path>
                <a:path w="25400" h="189229">
                  <a:moveTo>
                    <a:pt x="25400" y="57149"/>
                  </a:moveTo>
                  <a:lnTo>
                    <a:pt x="0" y="57149"/>
                  </a:lnTo>
                  <a:lnTo>
                    <a:pt x="0" y="62229"/>
                  </a:lnTo>
                  <a:lnTo>
                    <a:pt x="25400" y="62229"/>
                  </a:lnTo>
                  <a:lnTo>
                    <a:pt x="25400" y="57149"/>
                  </a:lnTo>
                  <a:close/>
                </a:path>
                <a:path w="25400" h="189229">
                  <a:moveTo>
                    <a:pt x="25400" y="50800"/>
                  </a:moveTo>
                  <a:lnTo>
                    <a:pt x="0" y="50800"/>
                  </a:lnTo>
                  <a:lnTo>
                    <a:pt x="0" y="55879"/>
                  </a:lnTo>
                  <a:lnTo>
                    <a:pt x="25400" y="55879"/>
                  </a:lnTo>
                  <a:lnTo>
                    <a:pt x="25400" y="50800"/>
                  </a:lnTo>
                  <a:close/>
                </a:path>
                <a:path w="25400" h="189229">
                  <a:moveTo>
                    <a:pt x="25400" y="44449"/>
                  </a:moveTo>
                  <a:lnTo>
                    <a:pt x="0" y="44449"/>
                  </a:lnTo>
                  <a:lnTo>
                    <a:pt x="0" y="49530"/>
                  </a:lnTo>
                  <a:lnTo>
                    <a:pt x="25400" y="49530"/>
                  </a:lnTo>
                  <a:lnTo>
                    <a:pt x="25400" y="44449"/>
                  </a:lnTo>
                  <a:close/>
                </a:path>
                <a:path w="25400" h="189229">
                  <a:moveTo>
                    <a:pt x="25400" y="38100"/>
                  </a:moveTo>
                  <a:lnTo>
                    <a:pt x="0" y="38100"/>
                  </a:lnTo>
                  <a:lnTo>
                    <a:pt x="0" y="43180"/>
                  </a:lnTo>
                  <a:lnTo>
                    <a:pt x="25400" y="43180"/>
                  </a:lnTo>
                  <a:lnTo>
                    <a:pt x="25400" y="38100"/>
                  </a:lnTo>
                  <a:close/>
                </a:path>
                <a:path w="25400" h="189229">
                  <a:moveTo>
                    <a:pt x="25400" y="33019"/>
                  </a:moveTo>
                  <a:lnTo>
                    <a:pt x="0" y="33019"/>
                  </a:lnTo>
                  <a:lnTo>
                    <a:pt x="0" y="36829"/>
                  </a:lnTo>
                  <a:lnTo>
                    <a:pt x="25400" y="36829"/>
                  </a:lnTo>
                  <a:lnTo>
                    <a:pt x="25400" y="33019"/>
                  </a:lnTo>
                  <a:close/>
                </a:path>
                <a:path w="25400" h="189229">
                  <a:moveTo>
                    <a:pt x="25400" y="31749"/>
                  </a:moveTo>
                  <a:lnTo>
                    <a:pt x="0" y="31749"/>
                  </a:lnTo>
                  <a:lnTo>
                    <a:pt x="0" y="33019"/>
                  </a:lnTo>
                  <a:lnTo>
                    <a:pt x="25400" y="33019"/>
                  </a:lnTo>
                  <a:lnTo>
                    <a:pt x="25400" y="31749"/>
                  </a:lnTo>
                  <a:close/>
                </a:path>
                <a:path w="25400" h="189229">
                  <a:moveTo>
                    <a:pt x="25400" y="25399"/>
                  </a:moveTo>
                  <a:lnTo>
                    <a:pt x="0" y="25399"/>
                  </a:lnTo>
                  <a:lnTo>
                    <a:pt x="0" y="30479"/>
                  </a:lnTo>
                  <a:lnTo>
                    <a:pt x="25400" y="30479"/>
                  </a:lnTo>
                  <a:lnTo>
                    <a:pt x="25400" y="25399"/>
                  </a:lnTo>
                  <a:close/>
                </a:path>
                <a:path w="25400" h="189229">
                  <a:moveTo>
                    <a:pt x="25400" y="19049"/>
                  </a:moveTo>
                  <a:lnTo>
                    <a:pt x="0" y="19049"/>
                  </a:lnTo>
                  <a:lnTo>
                    <a:pt x="0" y="24130"/>
                  </a:lnTo>
                  <a:lnTo>
                    <a:pt x="25400" y="24130"/>
                  </a:lnTo>
                  <a:lnTo>
                    <a:pt x="25400" y="19049"/>
                  </a:lnTo>
                  <a:close/>
                </a:path>
                <a:path w="25400" h="189229">
                  <a:moveTo>
                    <a:pt x="25400" y="12699"/>
                  </a:moveTo>
                  <a:lnTo>
                    <a:pt x="0" y="12699"/>
                  </a:lnTo>
                  <a:lnTo>
                    <a:pt x="0" y="17779"/>
                  </a:lnTo>
                  <a:lnTo>
                    <a:pt x="25400" y="17779"/>
                  </a:lnTo>
                  <a:lnTo>
                    <a:pt x="25400" y="12699"/>
                  </a:lnTo>
                  <a:close/>
                </a:path>
                <a:path w="25400" h="189229">
                  <a:moveTo>
                    <a:pt x="25400" y="6350"/>
                  </a:moveTo>
                  <a:lnTo>
                    <a:pt x="0" y="6350"/>
                  </a:lnTo>
                  <a:lnTo>
                    <a:pt x="0" y="11429"/>
                  </a:lnTo>
                  <a:lnTo>
                    <a:pt x="25400" y="11429"/>
                  </a:lnTo>
                  <a:lnTo>
                    <a:pt x="25400" y="6350"/>
                  </a:lnTo>
                  <a:close/>
                </a:path>
                <a:path w="25400" h="189229">
                  <a:moveTo>
                    <a:pt x="22860" y="5079"/>
                  </a:moveTo>
                  <a:lnTo>
                    <a:pt x="17780" y="5079"/>
                  </a:lnTo>
                  <a:lnTo>
                    <a:pt x="17780" y="6350"/>
                  </a:lnTo>
                  <a:lnTo>
                    <a:pt x="22860" y="6350"/>
                  </a:lnTo>
                  <a:lnTo>
                    <a:pt x="22860" y="5079"/>
                  </a:lnTo>
                  <a:close/>
                </a:path>
                <a:path w="25400" h="189229">
                  <a:moveTo>
                    <a:pt x="3810" y="0"/>
                  </a:moveTo>
                  <a:lnTo>
                    <a:pt x="0" y="0"/>
                  </a:lnTo>
                  <a:lnTo>
                    <a:pt x="0" y="5079"/>
                  </a:lnTo>
                  <a:lnTo>
                    <a:pt x="17780" y="5079"/>
                  </a:lnTo>
                  <a:lnTo>
                    <a:pt x="17780" y="3809"/>
                  </a:lnTo>
                  <a:lnTo>
                    <a:pt x="12700" y="3809"/>
                  </a:lnTo>
                  <a:lnTo>
                    <a:pt x="12700" y="2539"/>
                  </a:lnTo>
                  <a:lnTo>
                    <a:pt x="8889" y="2539"/>
                  </a:lnTo>
                  <a:lnTo>
                    <a:pt x="8889" y="1269"/>
                  </a:lnTo>
                  <a:lnTo>
                    <a:pt x="3810" y="1269"/>
                  </a:lnTo>
                  <a:lnTo>
                    <a:pt x="3810" y="0"/>
                  </a:lnTo>
                  <a:close/>
                </a:path>
              </a:pathLst>
            </a:custGeom>
            <a:solidFill>
              <a:srgbClr val="E2E2C6"/>
            </a:solidFill>
          </p:spPr>
          <p:txBody>
            <a:bodyPr wrap="square" lIns="0" tIns="0" rIns="0" bIns="0" rtlCol="0"/>
            <a:lstStyle/>
            <a:p>
              <a:endParaRPr/>
            </a:p>
          </p:txBody>
        </p:sp>
        <p:sp>
          <p:nvSpPr>
            <p:cNvPr id="710" name="object 710"/>
            <p:cNvSpPr/>
            <p:nvPr/>
          </p:nvSpPr>
          <p:spPr>
            <a:xfrm>
              <a:off x="4753609" y="6258559"/>
              <a:ext cx="24130" cy="195580"/>
            </a:xfrm>
            <a:custGeom>
              <a:avLst/>
              <a:gdLst/>
              <a:ahLst/>
              <a:cxnLst/>
              <a:rect l="l" t="t" r="r" b="b"/>
              <a:pathLst>
                <a:path w="24129" h="195579">
                  <a:moveTo>
                    <a:pt x="24129" y="194309"/>
                  </a:moveTo>
                  <a:lnTo>
                    <a:pt x="0" y="194309"/>
                  </a:lnTo>
                  <a:lnTo>
                    <a:pt x="0" y="195579"/>
                  </a:lnTo>
                  <a:lnTo>
                    <a:pt x="24129" y="195579"/>
                  </a:lnTo>
                  <a:lnTo>
                    <a:pt x="24129" y="194309"/>
                  </a:lnTo>
                  <a:close/>
                </a:path>
                <a:path w="24129" h="195579">
                  <a:moveTo>
                    <a:pt x="24129" y="184149"/>
                  </a:moveTo>
                  <a:lnTo>
                    <a:pt x="0" y="184149"/>
                  </a:lnTo>
                  <a:lnTo>
                    <a:pt x="0" y="190499"/>
                  </a:lnTo>
                  <a:lnTo>
                    <a:pt x="1269" y="190499"/>
                  </a:lnTo>
                  <a:lnTo>
                    <a:pt x="1269" y="189229"/>
                  </a:lnTo>
                  <a:lnTo>
                    <a:pt x="24129" y="189229"/>
                  </a:lnTo>
                  <a:lnTo>
                    <a:pt x="24129" y="184149"/>
                  </a:lnTo>
                  <a:close/>
                </a:path>
                <a:path w="24129" h="195579">
                  <a:moveTo>
                    <a:pt x="24129" y="177799"/>
                  </a:moveTo>
                  <a:lnTo>
                    <a:pt x="0" y="177799"/>
                  </a:lnTo>
                  <a:lnTo>
                    <a:pt x="0" y="182879"/>
                  </a:lnTo>
                  <a:lnTo>
                    <a:pt x="24129" y="182879"/>
                  </a:lnTo>
                  <a:lnTo>
                    <a:pt x="24129" y="177799"/>
                  </a:lnTo>
                  <a:close/>
                </a:path>
                <a:path w="24129" h="195579">
                  <a:moveTo>
                    <a:pt x="24129" y="171450"/>
                  </a:moveTo>
                  <a:lnTo>
                    <a:pt x="0" y="171450"/>
                  </a:lnTo>
                  <a:lnTo>
                    <a:pt x="0" y="176530"/>
                  </a:lnTo>
                  <a:lnTo>
                    <a:pt x="24129" y="176530"/>
                  </a:lnTo>
                  <a:lnTo>
                    <a:pt x="24129" y="171450"/>
                  </a:lnTo>
                  <a:close/>
                </a:path>
                <a:path w="24129" h="195579">
                  <a:moveTo>
                    <a:pt x="24129" y="165099"/>
                  </a:moveTo>
                  <a:lnTo>
                    <a:pt x="0" y="165099"/>
                  </a:lnTo>
                  <a:lnTo>
                    <a:pt x="0" y="170179"/>
                  </a:lnTo>
                  <a:lnTo>
                    <a:pt x="24129" y="170179"/>
                  </a:lnTo>
                  <a:lnTo>
                    <a:pt x="24129" y="165099"/>
                  </a:lnTo>
                  <a:close/>
                </a:path>
                <a:path w="24129" h="195579">
                  <a:moveTo>
                    <a:pt x="24129" y="158750"/>
                  </a:moveTo>
                  <a:lnTo>
                    <a:pt x="0" y="158750"/>
                  </a:lnTo>
                  <a:lnTo>
                    <a:pt x="0" y="163829"/>
                  </a:lnTo>
                  <a:lnTo>
                    <a:pt x="24129" y="163829"/>
                  </a:lnTo>
                  <a:lnTo>
                    <a:pt x="24129" y="158750"/>
                  </a:lnTo>
                  <a:close/>
                </a:path>
                <a:path w="24129" h="195579">
                  <a:moveTo>
                    <a:pt x="24129" y="152399"/>
                  </a:moveTo>
                  <a:lnTo>
                    <a:pt x="0" y="152399"/>
                  </a:lnTo>
                  <a:lnTo>
                    <a:pt x="0" y="157479"/>
                  </a:lnTo>
                  <a:lnTo>
                    <a:pt x="24129" y="157479"/>
                  </a:lnTo>
                  <a:lnTo>
                    <a:pt x="24129" y="152399"/>
                  </a:lnTo>
                  <a:close/>
                </a:path>
                <a:path w="24129" h="195579">
                  <a:moveTo>
                    <a:pt x="24129" y="146050"/>
                  </a:moveTo>
                  <a:lnTo>
                    <a:pt x="0" y="146050"/>
                  </a:lnTo>
                  <a:lnTo>
                    <a:pt x="0" y="151130"/>
                  </a:lnTo>
                  <a:lnTo>
                    <a:pt x="24129" y="151130"/>
                  </a:lnTo>
                  <a:lnTo>
                    <a:pt x="24129" y="146050"/>
                  </a:lnTo>
                  <a:close/>
                </a:path>
                <a:path w="24129" h="195579">
                  <a:moveTo>
                    <a:pt x="24129" y="139699"/>
                  </a:moveTo>
                  <a:lnTo>
                    <a:pt x="0" y="139699"/>
                  </a:lnTo>
                  <a:lnTo>
                    <a:pt x="0" y="144779"/>
                  </a:lnTo>
                  <a:lnTo>
                    <a:pt x="24129" y="144779"/>
                  </a:lnTo>
                  <a:lnTo>
                    <a:pt x="24129" y="139699"/>
                  </a:lnTo>
                  <a:close/>
                </a:path>
                <a:path w="24129" h="195579">
                  <a:moveTo>
                    <a:pt x="24129" y="133349"/>
                  </a:moveTo>
                  <a:lnTo>
                    <a:pt x="0" y="133349"/>
                  </a:lnTo>
                  <a:lnTo>
                    <a:pt x="0" y="138430"/>
                  </a:lnTo>
                  <a:lnTo>
                    <a:pt x="24129" y="138430"/>
                  </a:lnTo>
                  <a:lnTo>
                    <a:pt x="24129" y="133349"/>
                  </a:lnTo>
                  <a:close/>
                </a:path>
                <a:path w="24129" h="195579">
                  <a:moveTo>
                    <a:pt x="24129" y="126999"/>
                  </a:moveTo>
                  <a:lnTo>
                    <a:pt x="0" y="126999"/>
                  </a:lnTo>
                  <a:lnTo>
                    <a:pt x="0" y="132080"/>
                  </a:lnTo>
                  <a:lnTo>
                    <a:pt x="24129" y="132080"/>
                  </a:lnTo>
                  <a:lnTo>
                    <a:pt x="24129" y="126999"/>
                  </a:lnTo>
                  <a:close/>
                </a:path>
                <a:path w="24129" h="195579">
                  <a:moveTo>
                    <a:pt x="24129" y="120649"/>
                  </a:moveTo>
                  <a:lnTo>
                    <a:pt x="0" y="120649"/>
                  </a:lnTo>
                  <a:lnTo>
                    <a:pt x="0" y="125729"/>
                  </a:lnTo>
                  <a:lnTo>
                    <a:pt x="24129" y="125729"/>
                  </a:lnTo>
                  <a:lnTo>
                    <a:pt x="24129" y="120649"/>
                  </a:lnTo>
                  <a:close/>
                </a:path>
                <a:path w="24129" h="195579">
                  <a:moveTo>
                    <a:pt x="24129" y="114299"/>
                  </a:moveTo>
                  <a:lnTo>
                    <a:pt x="0" y="114299"/>
                  </a:lnTo>
                  <a:lnTo>
                    <a:pt x="0" y="119379"/>
                  </a:lnTo>
                  <a:lnTo>
                    <a:pt x="24129" y="119379"/>
                  </a:lnTo>
                  <a:lnTo>
                    <a:pt x="24129" y="114299"/>
                  </a:lnTo>
                  <a:close/>
                </a:path>
                <a:path w="24129" h="195579">
                  <a:moveTo>
                    <a:pt x="24129" y="107949"/>
                  </a:moveTo>
                  <a:lnTo>
                    <a:pt x="0" y="107949"/>
                  </a:lnTo>
                  <a:lnTo>
                    <a:pt x="0" y="113029"/>
                  </a:lnTo>
                  <a:lnTo>
                    <a:pt x="24129" y="113029"/>
                  </a:lnTo>
                  <a:lnTo>
                    <a:pt x="24129" y="107949"/>
                  </a:lnTo>
                  <a:close/>
                </a:path>
                <a:path w="24129" h="195579">
                  <a:moveTo>
                    <a:pt x="24129" y="101599"/>
                  </a:moveTo>
                  <a:lnTo>
                    <a:pt x="0" y="101599"/>
                  </a:lnTo>
                  <a:lnTo>
                    <a:pt x="0" y="106679"/>
                  </a:lnTo>
                  <a:lnTo>
                    <a:pt x="24129" y="106679"/>
                  </a:lnTo>
                  <a:lnTo>
                    <a:pt x="24129" y="101599"/>
                  </a:lnTo>
                  <a:close/>
                </a:path>
                <a:path w="24129" h="195579">
                  <a:moveTo>
                    <a:pt x="24129" y="95249"/>
                  </a:moveTo>
                  <a:lnTo>
                    <a:pt x="0" y="95249"/>
                  </a:lnTo>
                  <a:lnTo>
                    <a:pt x="0" y="100329"/>
                  </a:lnTo>
                  <a:lnTo>
                    <a:pt x="24129" y="100329"/>
                  </a:lnTo>
                  <a:lnTo>
                    <a:pt x="24129" y="95249"/>
                  </a:lnTo>
                  <a:close/>
                </a:path>
                <a:path w="24129" h="195579">
                  <a:moveTo>
                    <a:pt x="24129" y="88899"/>
                  </a:moveTo>
                  <a:lnTo>
                    <a:pt x="0" y="88899"/>
                  </a:lnTo>
                  <a:lnTo>
                    <a:pt x="0" y="93980"/>
                  </a:lnTo>
                  <a:lnTo>
                    <a:pt x="24129" y="93980"/>
                  </a:lnTo>
                  <a:lnTo>
                    <a:pt x="24129" y="88899"/>
                  </a:lnTo>
                  <a:close/>
                </a:path>
                <a:path w="24129" h="195579">
                  <a:moveTo>
                    <a:pt x="24129" y="82549"/>
                  </a:moveTo>
                  <a:lnTo>
                    <a:pt x="0" y="82549"/>
                  </a:lnTo>
                  <a:lnTo>
                    <a:pt x="0" y="87629"/>
                  </a:lnTo>
                  <a:lnTo>
                    <a:pt x="24129" y="87629"/>
                  </a:lnTo>
                  <a:lnTo>
                    <a:pt x="24129" y="82549"/>
                  </a:lnTo>
                  <a:close/>
                </a:path>
                <a:path w="24129" h="195579">
                  <a:moveTo>
                    <a:pt x="24129" y="76199"/>
                  </a:moveTo>
                  <a:lnTo>
                    <a:pt x="0" y="76199"/>
                  </a:lnTo>
                  <a:lnTo>
                    <a:pt x="0" y="81279"/>
                  </a:lnTo>
                  <a:lnTo>
                    <a:pt x="24129" y="81279"/>
                  </a:lnTo>
                  <a:lnTo>
                    <a:pt x="24129" y="76199"/>
                  </a:lnTo>
                  <a:close/>
                </a:path>
                <a:path w="24129" h="195579">
                  <a:moveTo>
                    <a:pt x="24129" y="69850"/>
                  </a:moveTo>
                  <a:lnTo>
                    <a:pt x="0" y="69850"/>
                  </a:lnTo>
                  <a:lnTo>
                    <a:pt x="0" y="74929"/>
                  </a:lnTo>
                  <a:lnTo>
                    <a:pt x="24129" y="74929"/>
                  </a:lnTo>
                  <a:lnTo>
                    <a:pt x="24129" y="69850"/>
                  </a:lnTo>
                  <a:close/>
                </a:path>
                <a:path w="24129" h="195579">
                  <a:moveTo>
                    <a:pt x="24129" y="63499"/>
                  </a:moveTo>
                  <a:lnTo>
                    <a:pt x="0" y="63499"/>
                  </a:lnTo>
                  <a:lnTo>
                    <a:pt x="0" y="68579"/>
                  </a:lnTo>
                  <a:lnTo>
                    <a:pt x="24129" y="68579"/>
                  </a:lnTo>
                  <a:lnTo>
                    <a:pt x="24129" y="63499"/>
                  </a:lnTo>
                  <a:close/>
                </a:path>
                <a:path w="24129" h="195579">
                  <a:moveTo>
                    <a:pt x="24129" y="57150"/>
                  </a:moveTo>
                  <a:lnTo>
                    <a:pt x="0" y="57150"/>
                  </a:lnTo>
                  <a:lnTo>
                    <a:pt x="0" y="62229"/>
                  </a:lnTo>
                  <a:lnTo>
                    <a:pt x="24129" y="62229"/>
                  </a:lnTo>
                  <a:lnTo>
                    <a:pt x="24129" y="57150"/>
                  </a:lnTo>
                  <a:close/>
                </a:path>
                <a:path w="24129" h="195579">
                  <a:moveTo>
                    <a:pt x="24129" y="50799"/>
                  </a:moveTo>
                  <a:lnTo>
                    <a:pt x="0" y="50799"/>
                  </a:lnTo>
                  <a:lnTo>
                    <a:pt x="0" y="55880"/>
                  </a:lnTo>
                  <a:lnTo>
                    <a:pt x="24129" y="55880"/>
                  </a:lnTo>
                  <a:lnTo>
                    <a:pt x="24129" y="50799"/>
                  </a:lnTo>
                  <a:close/>
                </a:path>
                <a:path w="24129" h="195579">
                  <a:moveTo>
                    <a:pt x="24129" y="44450"/>
                  </a:moveTo>
                  <a:lnTo>
                    <a:pt x="0" y="44450"/>
                  </a:lnTo>
                  <a:lnTo>
                    <a:pt x="0" y="49530"/>
                  </a:lnTo>
                  <a:lnTo>
                    <a:pt x="24129" y="49530"/>
                  </a:lnTo>
                  <a:lnTo>
                    <a:pt x="24129" y="44450"/>
                  </a:lnTo>
                  <a:close/>
                </a:path>
                <a:path w="24129" h="195579">
                  <a:moveTo>
                    <a:pt x="24129" y="39369"/>
                  </a:moveTo>
                  <a:lnTo>
                    <a:pt x="0" y="39369"/>
                  </a:lnTo>
                  <a:lnTo>
                    <a:pt x="0" y="43179"/>
                  </a:lnTo>
                  <a:lnTo>
                    <a:pt x="24129" y="43179"/>
                  </a:lnTo>
                  <a:lnTo>
                    <a:pt x="24129" y="39369"/>
                  </a:lnTo>
                  <a:close/>
                </a:path>
                <a:path w="24129" h="195579">
                  <a:moveTo>
                    <a:pt x="24129" y="38099"/>
                  </a:moveTo>
                  <a:lnTo>
                    <a:pt x="0" y="38099"/>
                  </a:lnTo>
                  <a:lnTo>
                    <a:pt x="0" y="39369"/>
                  </a:lnTo>
                  <a:lnTo>
                    <a:pt x="24129" y="39369"/>
                  </a:lnTo>
                  <a:lnTo>
                    <a:pt x="24129" y="38099"/>
                  </a:lnTo>
                  <a:close/>
                </a:path>
                <a:path w="24129" h="195579">
                  <a:moveTo>
                    <a:pt x="24129" y="31749"/>
                  </a:moveTo>
                  <a:lnTo>
                    <a:pt x="0" y="31749"/>
                  </a:lnTo>
                  <a:lnTo>
                    <a:pt x="0" y="36829"/>
                  </a:lnTo>
                  <a:lnTo>
                    <a:pt x="24129" y="36829"/>
                  </a:lnTo>
                  <a:lnTo>
                    <a:pt x="24129" y="31749"/>
                  </a:lnTo>
                  <a:close/>
                </a:path>
                <a:path w="24129" h="195579">
                  <a:moveTo>
                    <a:pt x="24129" y="25399"/>
                  </a:moveTo>
                  <a:lnTo>
                    <a:pt x="0" y="25399"/>
                  </a:lnTo>
                  <a:lnTo>
                    <a:pt x="0" y="30480"/>
                  </a:lnTo>
                  <a:lnTo>
                    <a:pt x="24129" y="30480"/>
                  </a:lnTo>
                  <a:lnTo>
                    <a:pt x="24129" y="25399"/>
                  </a:lnTo>
                  <a:close/>
                </a:path>
                <a:path w="24129" h="195579">
                  <a:moveTo>
                    <a:pt x="24129" y="19049"/>
                  </a:moveTo>
                  <a:lnTo>
                    <a:pt x="0" y="19049"/>
                  </a:lnTo>
                  <a:lnTo>
                    <a:pt x="0" y="24129"/>
                  </a:lnTo>
                  <a:lnTo>
                    <a:pt x="24129" y="24129"/>
                  </a:lnTo>
                  <a:lnTo>
                    <a:pt x="24129" y="19049"/>
                  </a:lnTo>
                  <a:close/>
                </a:path>
                <a:path w="24129" h="195579">
                  <a:moveTo>
                    <a:pt x="24129" y="12700"/>
                  </a:moveTo>
                  <a:lnTo>
                    <a:pt x="0" y="12700"/>
                  </a:lnTo>
                  <a:lnTo>
                    <a:pt x="0" y="17779"/>
                  </a:lnTo>
                  <a:lnTo>
                    <a:pt x="24129" y="17779"/>
                  </a:lnTo>
                  <a:lnTo>
                    <a:pt x="24129" y="12700"/>
                  </a:lnTo>
                  <a:close/>
                </a:path>
                <a:path w="24129" h="195579">
                  <a:moveTo>
                    <a:pt x="24129" y="6349"/>
                  </a:moveTo>
                  <a:lnTo>
                    <a:pt x="0" y="6349"/>
                  </a:lnTo>
                  <a:lnTo>
                    <a:pt x="0" y="11430"/>
                  </a:lnTo>
                  <a:lnTo>
                    <a:pt x="24129" y="11430"/>
                  </a:lnTo>
                  <a:lnTo>
                    <a:pt x="24129" y="6349"/>
                  </a:lnTo>
                  <a:close/>
                </a:path>
                <a:path w="24129" h="195579">
                  <a:moveTo>
                    <a:pt x="22860" y="5079"/>
                  </a:moveTo>
                  <a:lnTo>
                    <a:pt x="19049" y="5079"/>
                  </a:lnTo>
                  <a:lnTo>
                    <a:pt x="19049" y="6349"/>
                  </a:lnTo>
                  <a:lnTo>
                    <a:pt x="22860" y="6349"/>
                  </a:lnTo>
                  <a:lnTo>
                    <a:pt x="22860" y="5079"/>
                  </a:lnTo>
                  <a:close/>
                </a:path>
                <a:path w="24129" h="195579">
                  <a:moveTo>
                    <a:pt x="5079" y="0"/>
                  </a:moveTo>
                  <a:lnTo>
                    <a:pt x="0" y="0"/>
                  </a:lnTo>
                  <a:lnTo>
                    <a:pt x="0" y="5079"/>
                  </a:lnTo>
                  <a:lnTo>
                    <a:pt x="19049" y="5079"/>
                  </a:lnTo>
                  <a:lnTo>
                    <a:pt x="19049" y="3809"/>
                  </a:lnTo>
                  <a:lnTo>
                    <a:pt x="13969" y="3809"/>
                  </a:lnTo>
                  <a:lnTo>
                    <a:pt x="13969" y="2539"/>
                  </a:lnTo>
                  <a:lnTo>
                    <a:pt x="8889" y="2539"/>
                  </a:lnTo>
                  <a:lnTo>
                    <a:pt x="8889" y="1269"/>
                  </a:lnTo>
                  <a:lnTo>
                    <a:pt x="5079" y="1269"/>
                  </a:lnTo>
                  <a:lnTo>
                    <a:pt x="5079" y="0"/>
                  </a:lnTo>
                  <a:close/>
                </a:path>
              </a:pathLst>
            </a:custGeom>
            <a:solidFill>
              <a:srgbClr val="E1E1C5"/>
            </a:solidFill>
          </p:spPr>
          <p:txBody>
            <a:bodyPr wrap="square" lIns="0" tIns="0" rIns="0" bIns="0" rtlCol="0"/>
            <a:lstStyle/>
            <a:p>
              <a:endParaRPr/>
            </a:p>
          </p:txBody>
        </p:sp>
        <p:sp>
          <p:nvSpPr>
            <p:cNvPr id="711" name="object 711"/>
            <p:cNvSpPr/>
            <p:nvPr/>
          </p:nvSpPr>
          <p:spPr>
            <a:xfrm>
              <a:off x="4729479" y="6252209"/>
              <a:ext cx="24130" cy="204470"/>
            </a:xfrm>
            <a:custGeom>
              <a:avLst/>
              <a:gdLst/>
              <a:ahLst/>
              <a:cxnLst/>
              <a:rect l="l" t="t" r="r" b="b"/>
              <a:pathLst>
                <a:path w="24129" h="204470">
                  <a:moveTo>
                    <a:pt x="17780" y="201929"/>
                  </a:moveTo>
                  <a:lnTo>
                    <a:pt x="0" y="201929"/>
                  </a:lnTo>
                  <a:lnTo>
                    <a:pt x="0" y="204469"/>
                  </a:lnTo>
                  <a:lnTo>
                    <a:pt x="17780" y="204469"/>
                  </a:lnTo>
                  <a:lnTo>
                    <a:pt x="17780" y="201929"/>
                  </a:lnTo>
                  <a:close/>
                </a:path>
                <a:path w="24129" h="204470">
                  <a:moveTo>
                    <a:pt x="24130" y="200659"/>
                  </a:moveTo>
                  <a:lnTo>
                    <a:pt x="17780" y="200659"/>
                  </a:lnTo>
                  <a:lnTo>
                    <a:pt x="17780" y="201929"/>
                  </a:lnTo>
                  <a:lnTo>
                    <a:pt x="24130" y="201929"/>
                  </a:lnTo>
                  <a:lnTo>
                    <a:pt x="24130" y="200659"/>
                  </a:lnTo>
                  <a:close/>
                </a:path>
                <a:path w="24129" h="204470">
                  <a:moveTo>
                    <a:pt x="24130" y="190499"/>
                  </a:moveTo>
                  <a:lnTo>
                    <a:pt x="0" y="190499"/>
                  </a:lnTo>
                  <a:lnTo>
                    <a:pt x="0" y="196849"/>
                  </a:lnTo>
                  <a:lnTo>
                    <a:pt x="24130" y="196849"/>
                  </a:lnTo>
                  <a:lnTo>
                    <a:pt x="24130" y="190499"/>
                  </a:lnTo>
                  <a:close/>
                </a:path>
                <a:path w="24129" h="204470">
                  <a:moveTo>
                    <a:pt x="24130" y="184149"/>
                  </a:moveTo>
                  <a:lnTo>
                    <a:pt x="0" y="184149"/>
                  </a:lnTo>
                  <a:lnTo>
                    <a:pt x="0" y="189229"/>
                  </a:lnTo>
                  <a:lnTo>
                    <a:pt x="24130" y="189229"/>
                  </a:lnTo>
                  <a:lnTo>
                    <a:pt x="24130" y="184149"/>
                  </a:lnTo>
                  <a:close/>
                </a:path>
                <a:path w="24129" h="204470">
                  <a:moveTo>
                    <a:pt x="24130" y="177800"/>
                  </a:moveTo>
                  <a:lnTo>
                    <a:pt x="0" y="177800"/>
                  </a:lnTo>
                  <a:lnTo>
                    <a:pt x="0" y="182880"/>
                  </a:lnTo>
                  <a:lnTo>
                    <a:pt x="24130" y="182880"/>
                  </a:lnTo>
                  <a:lnTo>
                    <a:pt x="24130" y="177800"/>
                  </a:lnTo>
                  <a:close/>
                </a:path>
                <a:path w="24129" h="204470">
                  <a:moveTo>
                    <a:pt x="24130" y="171449"/>
                  </a:moveTo>
                  <a:lnTo>
                    <a:pt x="0" y="171449"/>
                  </a:lnTo>
                  <a:lnTo>
                    <a:pt x="0" y="176529"/>
                  </a:lnTo>
                  <a:lnTo>
                    <a:pt x="24130" y="176529"/>
                  </a:lnTo>
                  <a:lnTo>
                    <a:pt x="24130" y="171449"/>
                  </a:lnTo>
                  <a:close/>
                </a:path>
                <a:path w="24129" h="204470">
                  <a:moveTo>
                    <a:pt x="24130" y="165100"/>
                  </a:moveTo>
                  <a:lnTo>
                    <a:pt x="0" y="165100"/>
                  </a:lnTo>
                  <a:lnTo>
                    <a:pt x="0" y="170179"/>
                  </a:lnTo>
                  <a:lnTo>
                    <a:pt x="24130" y="170179"/>
                  </a:lnTo>
                  <a:lnTo>
                    <a:pt x="24130" y="165100"/>
                  </a:lnTo>
                  <a:close/>
                </a:path>
                <a:path w="24129" h="204470">
                  <a:moveTo>
                    <a:pt x="24130" y="158749"/>
                  </a:moveTo>
                  <a:lnTo>
                    <a:pt x="0" y="158749"/>
                  </a:lnTo>
                  <a:lnTo>
                    <a:pt x="0" y="163829"/>
                  </a:lnTo>
                  <a:lnTo>
                    <a:pt x="24130" y="163829"/>
                  </a:lnTo>
                  <a:lnTo>
                    <a:pt x="24130" y="158749"/>
                  </a:lnTo>
                  <a:close/>
                </a:path>
                <a:path w="24129" h="204470">
                  <a:moveTo>
                    <a:pt x="24130" y="152400"/>
                  </a:moveTo>
                  <a:lnTo>
                    <a:pt x="0" y="152400"/>
                  </a:lnTo>
                  <a:lnTo>
                    <a:pt x="0" y="157480"/>
                  </a:lnTo>
                  <a:lnTo>
                    <a:pt x="24130" y="157480"/>
                  </a:lnTo>
                  <a:lnTo>
                    <a:pt x="24130" y="152400"/>
                  </a:lnTo>
                  <a:close/>
                </a:path>
                <a:path w="24129" h="204470">
                  <a:moveTo>
                    <a:pt x="24130" y="146049"/>
                  </a:moveTo>
                  <a:lnTo>
                    <a:pt x="0" y="146049"/>
                  </a:lnTo>
                  <a:lnTo>
                    <a:pt x="0" y="151129"/>
                  </a:lnTo>
                  <a:lnTo>
                    <a:pt x="24130" y="151129"/>
                  </a:lnTo>
                  <a:lnTo>
                    <a:pt x="24130" y="146049"/>
                  </a:lnTo>
                  <a:close/>
                </a:path>
                <a:path w="24129" h="204470">
                  <a:moveTo>
                    <a:pt x="24130" y="139699"/>
                  </a:moveTo>
                  <a:lnTo>
                    <a:pt x="0" y="139699"/>
                  </a:lnTo>
                  <a:lnTo>
                    <a:pt x="0" y="144780"/>
                  </a:lnTo>
                  <a:lnTo>
                    <a:pt x="24130" y="144780"/>
                  </a:lnTo>
                  <a:lnTo>
                    <a:pt x="24130" y="139699"/>
                  </a:lnTo>
                  <a:close/>
                </a:path>
                <a:path w="24129" h="204470">
                  <a:moveTo>
                    <a:pt x="24130" y="133349"/>
                  </a:moveTo>
                  <a:lnTo>
                    <a:pt x="0" y="133349"/>
                  </a:lnTo>
                  <a:lnTo>
                    <a:pt x="0" y="138430"/>
                  </a:lnTo>
                  <a:lnTo>
                    <a:pt x="24130" y="138430"/>
                  </a:lnTo>
                  <a:lnTo>
                    <a:pt x="24130" y="133349"/>
                  </a:lnTo>
                  <a:close/>
                </a:path>
                <a:path w="24129" h="204470">
                  <a:moveTo>
                    <a:pt x="24130" y="126999"/>
                  </a:moveTo>
                  <a:lnTo>
                    <a:pt x="0" y="126999"/>
                  </a:lnTo>
                  <a:lnTo>
                    <a:pt x="0" y="132079"/>
                  </a:lnTo>
                  <a:lnTo>
                    <a:pt x="24130" y="132079"/>
                  </a:lnTo>
                  <a:lnTo>
                    <a:pt x="24130" y="126999"/>
                  </a:lnTo>
                  <a:close/>
                </a:path>
                <a:path w="24129" h="204470">
                  <a:moveTo>
                    <a:pt x="24130" y="120649"/>
                  </a:moveTo>
                  <a:lnTo>
                    <a:pt x="0" y="120649"/>
                  </a:lnTo>
                  <a:lnTo>
                    <a:pt x="0" y="125729"/>
                  </a:lnTo>
                  <a:lnTo>
                    <a:pt x="24130" y="125729"/>
                  </a:lnTo>
                  <a:lnTo>
                    <a:pt x="24130" y="120649"/>
                  </a:lnTo>
                  <a:close/>
                </a:path>
                <a:path w="24129" h="204470">
                  <a:moveTo>
                    <a:pt x="24130" y="114299"/>
                  </a:moveTo>
                  <a:lnTo>
                    <a:pt x="0" y="114299"/>
                  </a:lnTo>
                  <a:lnTo>
                    <a:pt x="0" y="119379"/>
                  </a:lnTo>
                  <a:lnTo>
                    <a:pt x="24130" y="119379"/>
                  </a:lnTo>
                  <a:lnTo>
                    <a:pt x="24130" y="114299"/>
                  </a:lnTo>
                  <a:close/>
                </a:path>
                <a:path w="24129" h="204470">
                  <a:moveTo>
                    <a:pt x="24130" y="107949"/>
                  </a:moveTo>
                  <a:lnTo>
                    <a:pt x="0" y="107949"/>
                  </a:lnTo>
                  <a:lnTo>
                    <a:pt x="0" y="113029"/>
                  </a:lnTo>
                  <a:lnTo>
                    <a:pt x="24130" y="113029"/>
                  </a:lnTo>
                  <a:lnTo>
                    <a:pt x="24130" y="107949"/>
                  </a:lnTo>
                  <a:close/>
                </a:path>
                <a:path w="24129" h="204470">
                  <a:moveTo>
                    <a:pt x="24130" y="101599"/>
                  </a:moveTo>
                  <a:lnTo>
                    <a:pt x="0" y="101599"/>
                  </a:lnTo>
                  <a:lnTo>
                    <a:pt x="0" y="106679"/>
                  </a:lnTo>
                  <a:lnTo>
                    <a:pt x="24130" y="106679"/>
                  </a:lnTo>
                  <a:lnTo>
                    <a:pt x="24130" y="101599"/>
                  </a:lnTo>
                  <a:close/>
                </a:path>
                <a:path w="24129" h="204470">
                  <a:moveTo>
                    <a:pt x="24130" y="95249"/>
                  </a:moveTo>
                  <a:lnTo>
                    <a:pt x="0" y="95249"/>
                  </a:lnTo>
                  <a:lnTo>
                    <a:pt x="0" y="100330"/>
                  </a:lnTo>
                  <a:lnTo>
                    <a:pt x="24130" y="100330"/>
                  </a:lnTo>
                  <a:lnTo>
                    <a:pt x="24130" y="95249"/>
                  </a:lnTo>
                  <a:close/>
                </a:path>
                <a:path w="24129" h="204470">
                  <a:moveTo>
                    <a:pt x="24130" y="88899"/>
                  </a:moveTo>
                  <a:lnTo>
                    <a:pt x="0" y="88899"/>
                  </a:lnTo>
                  <a:lnTo>
                    <a:pt x="0" y="93979"/>
                  </a:lnTo>
                  <a:lnTo>
                    <a:pt x="24130" y="93979"/>
                  </a:lnTo>
                  <a:lnTo>
                    <a:pt x="24130" y="88899"/>
                  </a:lnTo>
                  <a:close/>
                </a:path>
                <a:path w="24129" h="204470">
                  <a:moveTo>
                    <a:pt x="24130" y="82549"/>
                  </a:moveTo>
                  <a:lnTo>
                    <a:pt x="0" y="82549"/>
                  </a:lnTo>
                  <a:lnTo>
                    <a:pt x="0" y="87629"/>
                  </a:lnTo>
                  <a:lnTo>
                    <a:pt x="24130" y="87629"/>
                  </a:lnTo>
                  <a:lnTo>
                    <a:pt x="24130" y="82549"/>
                  </a:lnTo>
                  <a:close/>
                </a:path>
                <a:path w="24129" h="204470">
                  <a:moveTo>
                    <a:pt x="24130" y="76200"/>
                  </a:moveTo>
                  <a:lnTo>
                    <a:pt x="0" y="76200"/>
                  </a:lnTo>
                  <a:lnTo>
                    <a:pt x="0" y="81279"/>
                  </a:lnTo>
                  <a:lnTo>
                    <a:pt x="24130" y="81279"/>
                  </a:lnTo>
                  <a:lnTo>
                    <a:pt x="24130" y="76200"/>
                  </a:lnTo>
                  <a:close/>
                </a:path>
                <a:path w="24129" h="204470">
                  <a:moveTo>
                    <a:pt x="24130" y="69849"/>
                  </a:moveTo>
                  <a:lnTo>
                    <a:pt x="0" y="69849"/>
                  </a:lnTo>
                  <a:lnTo>
                    <a:pt x="0" y="74929"/>
                  </a:lnTo>
                  <a:lnTo>
                    <a:pt x="24130" y="74929"/>
                  </a:lnTo>
                  <a:lnTo>
                    <a:pt x="24130" y="69849"/>
                  </a:lnTo>
                  <a:close/>
                </a:path>
                <a:path w="24129" h="204470">
                  <a:moveTo>
                    <a:pt x="24130" y="63500"/>
                  </a:moveTo>
                  <a:lnTo>
                    <a:pt x="0" y="63500"/>
                  </a:lnTo>
                  <a:lnTo>
                    <a:pt x="0" y="68579"/>
                  </a:lnTo>
                  <a:lnTo>
                    <a:pt x="24130" y="68579"/>
                  </a:lnTo>
                  <a:lnTo>
                    <a:pt x="24130" y="63500"/>
                  </a:lnTo>
                  <a:close/>
                </a:path>
                <a:path w="24129" h="204470">
                  <a:moveTo>
                    <a:pt x="24130" y="57149"/>
                  </a:moveTo>
                  <a:lnTo>
                    <a:pt x="0" y="57149"/>
                  </a:lnTo>
                  <a:lnTo>
                    <a:pt x="0" y="62230"/>
                  </a:lnTo>
                  <a:lnTo>
                    <a:pt x="24130" y="62230"/>
                  </a:lnTo>
                  <a:lnTo>
                    <a:pt x="24130" y="57149"/>
                  </a:lnTo>
                  <a:close/>
                </a:path>
                <a:path w="24129" h="204470">
                  <a:moveTo>
                    <a:pt x="24130" y="50800"/>
                  </a:moveTo>
                  <a:lnTo>
                    <a:pt x="0" y="50800"/>
                  </a:lnTo>
                  <a:lnTo>
                    <a:pt x="0" y="55880"/>
                  </a:lnTo>
                  <a:lnTo>
                    <a:pt x="24130" y="55880"/>
                  </a:lnTo>
                  <a:lnTo>
                    <a:pt x="24130" y="50800"/>
                  </a:lnTo>
                  <a:close/>
                </a:path>
                <a:path w="24129" h="204470">
                  <a:moveTo>
                    <a:pt x="24130" y="45719"/>
                  </a:moveTo>
                  <a:lnTo>
                    <a:pt x="0" y="45719"/>
                  </a:lnTo>
                  <a:lnTo>
                    <a:pt x="0" y="49529"/>
                  </a:lnTo>
                  <a:lnTo>
                    <a:pt x="24130" y="49529"/>
                  </a:lnTo>
                  <a:lnTo>
                    <a:pt x="24130" y="45719"/>
                  </a:lnTo>
                  <a:close/>
                </a:path>
                <a:path w="24129" h="204470">
                  <a:moveTo>
                    <a:pt x="24130" y="44449"/>
                  </a:moveTo>
                  <a:lnTo>
                    <a:pt x="0" y="44449"/>
                  </a:lnTo>
                  <a:lnTo>
                    <a:pt x="0" y="45719"/>
                  </a:lnTo>
                  <a:lnTo>
                    <a:pt x="24130" y="45719"/>
                  </a:lnTo>
                  <a:lnTo>
                    <a:pt x="24130" y="44449"/>
                  </a:lnTo>
                  <a:close/>
                </a:path>
                <a:path w="24129" h="204470">
                  <a:moveTo>
                    <a:pt x="24130" y="38099"/>
                  </a:moveTo>
                  <a:lnTo>
                    <a:pt x="0" y="38099"/>
                  </a:lnTo>
                  <a:lnTo>
                    <a:pt x="0" y="43179"/>
                  </a:lnTo>
                  <a:lnTo>
                    <a:pt x="24130" y="43179"/>
                  </a:lnTo>
                  <a:lnTo>
                    <a:pt x="24130" y="38099"/>
                  </a:lnTo>
                  <a:close/>
                </a:path>
                <a:path w="24129" h="204470">
                  <a:moveTo>
                    <a:pt x="24130" y="31749"/>
                  </a:moveTo>
                  <a:lnTo>
                    <a:pt x="0" y="31749"/>
                  </a:lnTo>
                  <a:lnTo>
                    <a:pt x="0" y="36830"/>
                  </a:lnTo>
                  <a:lnTo>
                    <a:pt x="24130" y="36830"/>
                  </a:lnTo>
                  <a:lnTo>
                    <a:pt x="24130" y="31749"/>
                  </a:lnTo>
                  <a:close/>
                </a:path>
                <a:path w="24129" h="204470">
                  <a:moveTo>
                    <a:pt x="24130" y="25399"/>
                  </a:moveTo>
                  <a:lnTo>
                    <a:pt x="0" y="25399"/>
                  </a:lnTo>
                  <a:lnTo>
                    <a:pt x="0" y="30479"/>
                  </a:lnTo>
                  <a:lnTo>
                    <a:pt x="24130" y="30479"/>
                  </a:lnTo>
                  <a:lnTo>
                    <a:pt x="24130" y="25399"/>
                  </a:lnTo>
                  <a:close/>
                </a:path>
                <a:path w="24129" h="204470">
                  <a:moveTo>
                    <a:pt x="24130" y="19050"/>
                  </a:moveTo>
                  <a:lnTo>
                    <a:pt x="0" y="19050"/>
                  </a:lnTo>
                  <a:lnTo>
                    <a:pt x="0" y="24129"/>
                  </a:lnTo>
                  <a:lnTo>
                    <a:pt x="24130" y="24129"/>
                  </a:lnTo>
                  <a:lnTo>
                    <a:pt x="24130" y="19050"/>
                  </a:lnTo>
                  <a:close/>
                </a:path>
                <a:path w="24129" h="204470">
                  <a:moveTo>
                    <a:pt x="24130" y="12699"/>
                  </a:moveTo>
                  <a:lnTo>
                    <a:pt x="0" y="12699"/>
                  </a:lnTo>
                  <a:lnTo>
                    <a:pt x="0" y="17780"/>
                  </a:lnTo>
                  <a:lnTo>
                    <a:pt x="24130" y="17780"/>
                  </a:lnTo>
                  <a:lnTo>
                    <a:pt x="24130" y="12699"/>
                  </a:lnTo>
                  <a:close/>
                </a:path>
                <a:path w="24129" h="204470">
                  <a:moveTo>
                    <a:pt x="24129" y="5079"/>
                  </a:moveTo>
                  <a:lnTo>
                    <a:pt x="19050" y="5079"/>
                  </a:lnTo>
                  <a:lnTo>
                    <a:pt x="19050" y="6349"/>
                  </a:lnTo>
                  <a:lnTo>
                    <a:pt x="0" y="6349"/>
                  </a:lnTo>
                  <a:lnTo>
                    <a:pt x="0" y="11429"/>
                  </a:lnTo>
                  <a:lnTo>
                    <a:pt x="24130" y="11429"/>
                  </a:lnTo>
                  <a:lnTo>
                    <a:pt x="24129" y="5079"/>
                  </a:lnTo>
                  <a:close/>
                </a:path>
                <a:path w="24129" h="204470">
                  <a:moveTo>
                    <a:pt x="5080" y="0"/>
                  </a:moveTo>
                  <a:lnTo>
                    <a:pt x="0" y="0"/>
                  </a:lnTo>
                  <a:lnTo>
                    <a:pt x="0" y="5079"/>
                  </a:lnTo>
                  <a:lnTo>
                    <a:pt x="19050" y="5079"/>
                  </a:lnTo>
                  <a:lnTo>
                    <a:pt x="19050" y="3809"/>
                  </a:lnTo>
                  <a:lnTo>
                    <a:pt x="13970" y="3809"/>
                  </a:lnTo>
                  <a:lnTo>
                    <a:pt x="13970" y="2539"/>
                  </a:lnTo>
                  <a:lnTo>
                    <a:pt x="10160" y="2539"/>
                  </a:lnTo>
                  <a:lnTo>
                    <a:pt x="10160" y="1269"/>
                  </a:lnTo>
                  <a:lnTo>
                    <a:pt x="5080" y="1269"/>
                  </a:lnTo>
                  <a:lnTo>
                    <a:pt x="5080" y="0"/>
                  </a:lnTo>
                  <a:close/>
                </a:path>
              </a:pathLst>
            </a:custGeom>
            <a:solidFill>
              <a:srgbClr val="E1E1C4"/>
            </a:solidFill>
          </p:spPr>
          <p:txBody>
            <a:bodyPr wrap="square" lIns="0" tIns="0" rIns="0" bIns="0" rtlCol="0"/>
            <a:lstStyle/>
            <a:p>
              <a:endParaRPr/>
            </a:p>
          </p:txBody>
        </p:sp>
        <p:sp>
          <p:nvSpPr>
            <p:cNvPr id="712" name="object 712"/>
            <p:cNvSpPr/>
            <p:nvPr/>
          </p:nvSpPr>
          <p:spPr>
            <a:xfrm>
              <a:off x="4705350" y="6244589"/>
              <a:ext cx="24130" cy="212090"/>
            </a:xfrm>
            <a:custGeom>
              <a:avLst/>
              <a:gdLst/>
              <a:ahLst/>
              <a:cxnLst/>
              <a:rect l="l" t="t" r="r" b="b"/>
              <a:pathLst>
                <a:path w="24129" h="212089">
                  <a:moveTo>
                    <a:pt x="24129" y="209550"/>
                  </a:moveTo>
                  <a:lnTo>
                    <a:pt x="0" y="209550"/>
                  </a:lnTo>
                  <a:lnTo>
                    <a:pt x="0" y="212090"/>
                  </a:lnTo>
                  <a:lnTo>
                    <a:pt x="24129" y="212090"/>
                  </a:lnTo>
                  <a:lnTo>
                    <a:pt x="24129" y="209550"/>
                  </a:lnTo>
                  <a:close/>
                </a:path>
                <a:path w="24129" h="212089">
                  <a:moveTo>
                    <a:pt x="24129" y="198120"/>
                  </a:moveTo>
                  <a:lnTo>
                    <a:pt x="0" y="198120"/>
                  </a:lnTo>
                  <a:lnTo>
                    <a:pt x="0" y="204470"/>
                  </a:lnTo>
                  <a:lnTo>
                    <a:pt x="24129" y="204470"/>
                  </a:lnTo>
                  <a:lnTo>
                    <a:pt x="24129" y="198120"/>
                  </a:lnTo>
                  <a:close/>
                </a:path>
                <a:path w="24129" h="212089">
                  <a:moveTo>
                    <a:pt x="24129" y="191770"/>
                  </a:moveTo>
                  <a:lnTo>
                    <a:pt x="0" y="191770"/>
                  </a:lnTo>
                  <a:lnTo>
                    <a:pt x="0" y="196850"/>
                  </a:lnTo>
                  <a:lnTo>
                    <a:pt x="24129" y="196850"/>
                  </a:lnTo>
                  <a:lnTo>
                    <a:pt x="24129" y="191770"/>
                  </a:lnTo>
                  <a:close/>
                </a:path>
                <a:path w="24129" h="212089">
                  <a:moveTo>
                    <a:pt x="24129" y="185420"/>
                  </a:moveTo>
                  <a:lnTo>
                    <a:pt x="0" y="185420"/>
                  </a:lnTo>
                  <a:lnTo>
                    <a:pt x="0" y="190500"/>
                  </a:lnTo>
                  <a:lnTo>
                    <a:pt x="24129" y="190500"/>
                  </a:lnTo>
                  <a:lnTo>
                    <a:pt x="24129" y="185420"/>
                  </a:lnTo>
                  <a:close/>
                </a:path>
                <a:path w="24129" h="212089">
                  <a:moveTo>
                    <a:pt x="24129" y="179070"/>
                  </a:moveTo>
                  <a:lnTo>
                    <a:pt x="0" y="179070"/>
                  </a:lnTo>
                  <a:lnTo>
                    <a:pt x="0" y="184150"/>
                  </a:lnTo>
                  <a:lnTo>
                    <a:pt x="24129" y="184150"/>
                  </a:lnTo>
                  <a:lnTo>
                    <a:pt x="24129" y="179070"/>
                  </a:lnTo>
                  <a:close/>
                </a:path>
                <a:path w="24129" h="212089">
                  <a:moveTo>
                    <a:pt x="24129" y="172720"/>
                  </a:moveTo>
                  <a:lnTo>
                    <a:pt x="0" y="172720"/>
                  </a:lnTo>
                  <a:lnTo>
                    <a:pt x="0" y="177800"/>
                  </a:lnTo>
                  <a:lnTo>
                    <a:pt x="24129" y="177800"/>
                  </a:lnTo>
                  <a:lnTo>
                    <a:pt x="24129" y="172720"/>
                  </a:lnTo>
                  <a:close/>
                </a:path>
                <a:path w="24129" h="212089">
                  <a:moveTo>
                    <a:pt x="24129" y="166370"/>
                  </a:moveTo>
                  <a:lnTo>
                    <a:pt x="0" y="166370"/>
                  </a:lnTo>
                  <a:lnTo>
                    <a:pt x="0" y="171450"/>
                  </a:lnTo>
                  <a:lnTo>
                    <a:pt x="24129" y="171450"/>
                  </a:lnTo>
                  <a:lnTo>
                    <a:pt x="24129" y="166370"/>
                  </a:lnTo>
                  <a:close/>
                </a:path>
                <a:path w="24129" h="212089">
                  <a:moveTo>
                    <a:pt x="24129" y="160020"/>
                  </a:moveTo>
                  <a:lnTo>
                    <a:pt x="0" y="160020"/>
                  </a:lnTo>
                  <a:lnTo>
                    <a:pt x="0" y="165100"/>
                  </a:lnTo>
                  <a:lnTo>
                    <a:pt x="24129" y="165100"/>
                  </a:lnTo>
                  <a:lnTo>
                    <a:pt x="24129" y="160020"/>
                  </a:lnTo>
                  <a:close/>
                </a:path>
                <a:path w="24129" h="212089">
                  <a:moveTo>
                    <a:pt x="24129" y="153670"/>
                  </a:moveTo>
                  <a:lnTo>
                    <a:pt x="0" y="153670"/>
                  </a:lnTo>
                  <a:lnTo>
                    <a:pt x="0" y="158750"/>
                  </a:lnTo>
                  <a:lnTo>
                    <a:pt x="24129" y="158750"/>
                  </a:lnTo>
                  <a:lnTo>
                    <a:pt x="24129" y="153670"/>
                  </a:lnTo>
                  <a:close/>
                </a:path>
                <a:path w="24129" h="212089">
                  <a:moveTo>
                    <a:pt x="24129" y="147320"/>
                  </a:moveTo>
                  <a:lnTo>
                    <a:pt x="0" y="147320"/>
                  </a:lnTo>
                  <a:lnTo>
                    <a:pt x="0" y="152400"/>
                  </a:lnTo>
                  <a:lnTo>
                    <a:pt x="24129" y="152400"/>
                  </a:lnTo>
                  <a:lnTo>
                    <a:pt x="24129" y="147320"/>
                  </a:lnTo>
                  <a:close/>
                </a:path>
                <a:path w="24129" h="212089">
                  <a:moveTo>
                    <a:pt x="24129" y="140970"/>
                  </a:moveTo>
                  <a:lnTo>
                    <a:pt x="0" y="140970"/>
                  </a:lnTo>
                  <a:lnTo>
                    <a:pt x="0" y="146050"/>
                  </a:lnTo>
                  <a:lnTo>
                    <a:pt x="24129" y="146050"/>
                  </a:lnTo>
                  <a:lnTo>
                    <a:pt x="24129" y="140970"/>
                  </a:lnTo>
                  <a:close/>
                </a:path>
                <a:path w="24129" h="212089">
                  <a:moveTo>
                    <a:pt x="24129" y="134620"/>
                  </a:moveTo>
                  <a:lnTo>
                    <a:pt x="0" y="134620"/>
                  </a:lnTo>
                  <a:lnTo>
                    <a:pt x="0" y="139700"/>
                  </a:lnTo>
                  <a:lnTo>
                    <a:pt x="24129" y="139700"/>
                  </a:lnTo>
                  <a:lnTo>
                    <a:pt x="24129" y="134620"/>
                  </a:lnTo>
                  <a:close/>
                </a:path>
                <a:path w="24129" h="212089">
                  <a:moveTo>
                    <a:pt x="24129" y="128270"/>
                  </a:moveTo>
                  <a:lnTo>
                    <a:pt x="0" y="128270"/>
                  </a:lnTo>
                  <a:lnTo>
                    <a:pt x="0" y="133350"/>
                  </a:lnTo>
                  <a:lnTo>
                    <a:pt x="24129" y="133350"/>
                  </a:lnTo>
                  <a:lnTo>
                    <a:pt x="24129" y="128270"/>
                  </a:lnTo>
                  <a:close/>
                </a:path>
                <a:path w="24129" h="212089">
                  <a:moveTo>
                    <a:pt x="24129" y="121920"/>
                  </a:moveTo>
                  <a:lnTo>
                    <a:pt x="0" y="121920"/>
                  </a:lnTo>
                  <a:lnTo>
                    <a:pt x="0" y="127000"/>
                  </a:lnTo>
                  <a:lnTo>
                    <a:pt x="24129" y="127000"/>
                  </a:lnTo>
                  <a:lnTo>
                    <a:pt x="24129" y="121920"/>
                  </a:lnTo>
                  <a:close/>
                </a:path>
                <a:path w="24129" h="212089">
                  <a:moveTo>
                    <a:pt x="24129" y="115570"/>
                  </a:moveTo>
                  <a:lnTo>
                    <a:pt x="0" y="115570"/>
                  </a:lnTo>
                  <a:lnTo>
                    <a:pt x="0" y="120650"/>
                  </a:lnTo>
                  <a:lnTo>
                    <a:pt x="24129" y="120650"/>
                  </a:lnTo>
                  <a:lnTo>
                    <a:pt x="24129" y="115570"/>
                  </a:lnTo>
                  <a:close/>
                </a:path>
                <a:path w="24129" h="212089">
                  <a:moveTo>
                    <a:pt x="24129" y="109220"/>
                  </a:moveTo>
                  <a:lnTo>
                    <a:pt x="0" y="109220"/>
                  </a:lnTo>
                  <a:lnTo>
                    <a:pt x="0" y="114300"/>
                  </a:lnTo>
                  <a:lnTo>
                    <a:pt x="24129" y="114300"/>
                  </a:lnTo>
                  <a:lnTo>
                    <a:pt x="24129" y="109220"/>
                  </a:lnTo>
                  <a:close/>
                </a:path>
                <a:path w="24129" h="212089">
                  <a:moveTo>
                    <a:pt x="24129" y="102870"/>
                  </a:moveTo>
                  <a:lnTo>
                    <a:pt x="0" y="102870"/>
                  </a:lnTo>
                  <a:lnTo>
                    <a:pt x="0" y="107950"/>
                  </a:lnTo>
                  <a:lnTo>
                    <a:pt x="24129" y="107950"/>
                  </a:lnTo>
                  <a:lnTo>
                    <a:pt x="24129" y="102870"/>
                  </a:lnTo>
                  <a:close/>
                </a:path>
                <a:path w="24129" h="212089">
                  <a:moveTo>
                    <a:pt x="24129" y="96520"/>
                  </a:moveTo>
                  <a:lnTo>
                    <a:pt x="0" y="96520"/>
                  </a:lnTo>
                  <a:lnTo>
                    <a:pt x="0" y="101600"/>
                  </a:lnTo>
                  <a:lnTo>
                    <a:pt x="24129" y="101600"/>
                  </a:lnTo>
                  <a:lnTo>
                    <a:pt x="24129" y="96520"/>
                  </a:lnTo>
                  <a:close/>
                </a:path>
                <a:path w="24129" h="212089">
                  <a:moveTo>
                    <a:pt x="24129" y="90170"/>
                  </a:moveTo>
                  <a:lnTo>
                    <a:pt x="0" y="90170"/>
                  </a:lnTo>
                  <a:lnTo>
                    <a:pt x="0" y="95250"/>
                  </a:lnTo>
                  <a:lnTo>
                    <a:pt x="24129" y="95250"/>
                  </a:lnTo>
                  <a:lnTo>
                    <a:pt x="24129" y="90170"/>
                  </a:lnTo>
                  <a:close/>
                </a:path>
                <a:path w="24129" h="212089">
                  <a:moveTo>
                    <a:pt x="24129" y="83820"/>
                  </a:moveTo>
                  <a:lnTo>
                    <a:pt x="0" y="83820"/>
                  </a:lnTo>
                  <a:lnTo>
                    <a:pt x="0" y="88900"/>
                  </a:lnTo>
                  <a:lnTo>
                    <a:pt x="24129" y="88900"/>
                  </a:lnTo>
                  <a:lnTo>
                    <a:pt x="24129" y="83820"/>
                  </a:lnTo>
                  <a:close/>
                </a:path>
                <a:path w="24129" h="212089">
                  <a:moveTo>
                    <a:pt x="24129" y="77470"/>
                  </a:moveTo>
                  <a:lnTo>
                    <a:pt x="0" y="77470"/>
                  </a:lnTo>
                  <a:lnTo>
                    <a:pt x="0" y="82550"/>
                  </a:lnTo>
                  <a:lnTo>
                    <a:pt x="24129" y="82550"/>
                  </a:lnTo>
                  <a:lnTo>
                    <a:pt x="24129" y="77470"/>
                  </a:lnTo>
                  <a:close/>
                </a:path>
                <a:path w="24129" h="212089">
                  <a:moveTo>
                    <a:pt x="24129" y="71120"/>
                  </a:moveTo>
                  <a:lnTo>
                    <a:pt x="0" y="71120"/>
                  </a:lnTo>
                  <a:lnTo>
                    <a:pt x="0" y="76200"/>
                  </a:lnTo>
                  <a:lnTo>
                    <a:pt x="24129" y="76200"/>
                  </a:lnTo>
                  <a:lnTo>
                    <a:pt x="24129" y="71120"/>
                  </a:lnTo>
                  <a:close/>
                </a:path>
                <a:path w="24129" h="212089">
                  <a:moveTo>
                    <a:pt x="24129" y="64770"/>
                  </a:moveTo>
                  <a:lnTo>
                    <a:pt x="0" y="64770"/>
                  </a:lnTo>
                  <a:lnTo>
                    <a:pt x="0" y="69850"/>
                  </a:lnTo>
                  <a:lnTo>
                    <a:pt x="24129" y="69850"/>
                  </a:lnTo>
                  <a:lnTo>
                    <a:pt x="24129" y="64770"/>
                  </a:lnTo>
                  <a:close/>
                </a:path>
                <a:path w="24129" h="212089">
                  <a:moveTo>
                    <a:pt x="24129" y="58420"/>
                  </a:moveTo>
                  <a:lnTo>
                    <a:pt x="0" y="58420"/>
                  </a:lnTo>
                  <a:lnTo>
                    <a:pt x="0" y="63500"/>
                  </a:lnTo>
                  <a:lnTo>
                    <a:pt x="24129" y="63500"/>
                  </a:lnTo>
                  <a:lnTo>
                    <a:pt x="24129" y="58420"/>
                  </a:lnTo>
                  <a:close/>
                </a:path>
                <a:path w="24129" h="212089">
                  <a:moveTo>
                    <a:pt x="24129" y="53340"/>
                  </a:moveTo>
                  <a:lnTo>
                    <a:pt x="0" y="53340"/>
                  </a:lnTo>
                  <a:lnTo>
                    <a:pt x="0" y="57150"/>
                  </a:lnTo>
                  <a:lnTo>
                    <a:pt x="24129" y="57150"/>
                  </a:lnTo>
                  <a:lnTo>
                    <a:pt x="24129" y="53340"/>
                  </a:lnTo>
                  <a:close/>
                </a:path>
                <a:path w="24129" h="212089">
                  <a:moveTo>
                    <a:pt x="24129" y="52070"/>
                  </a:moveTo>
                  <a:lnTo>
                    <a:pt x="0" y="52070"/>
                  </a:lnTo>
                  <a:lnTo>
                    <a:pt x="0" y="53340"/>
                  </a:lnTo>
                  <a:lnTo>
                    <a:pt x="24129" y="53340"/>
                  </a:lnTo>
                  <a:lnTo>
                    <a:pt x="24129" y="52070"/>
                  </a:lnTo>
                  <a:close/>
                </a:path>
                <a:path w="24129" h="212089">
                  <a:moveTo>
                    <a:pt x="24129" y="45720"/>
                  </a:moveTo>
                  <a:lnTo>
                    <a:pt x="0" y="45720"/>
                  </a:lnTo>
                  <a:lnTo>
                    <a:pt x="0" y="50800"/>
                  </a:lnTo>
                  <a:lnTo>
                    <a:pt x="24129" y="50800"/>
                  </a:lnTo>
                  <a:lnTo>
                    <a:pt x="24129" y="45720"/>
                  </a:lnTo>
                  <a:close/>
                </a:path>
                <a:path w="24129" h="212089">
                  <a:moveTo>
                    <a:pt x="24129" y="39370"/>
                  </a:moveTo>
                  <a:lnTo>
                    <a:pt x="0" y="39370"/>
                  </a:lnTo>
                  <a:lnTo>
                    <a:pt x="0" y="44450"/>
                  </a:lnTo>
                  <a:lnTo>
                    <a:pt x="24129" y="44450"/>
                  </a:lnTo>
                  <a:lnTo>
                    <a:pt x="24129" y="39370"/>
                  </a:lnTo>
                  <a:close/>
                </a:path>
                <a:path w="24129" h="212089">
                  <a:moveTo>
                    <a:pt x="24129" y="33020"/>
                  </a:moveTo>
                  <a:lnTo>
                    <a:pt x="0" y="33020"/>
                  </a:lnTo>
                  <a:lnTo>
                    <a:pt x="0" y="38100"/>
                  </a:lnTo>
                  <a:lnTo>
                    <a:pt x="24129" y="38100"/>
                  </a:lnTo>
                  <a:lnTo>
                    <a:pt x="24129" y="33020"/>
                  </a:lnTo>
                  <a:close/>
                </a:path>
                <a:path w="24129" h="212089">
                  <a:moveTo>
                    <a:pt x="24129" y="26670"/>
                  </a:moveTo>
                  <a:lnTo>
                    <a:pt x="0" y="26670"/>
                  </a:lnTo>
                  <a:lnTo>
                    <a:pt x="0" y="31750"/>
                  </a:lnTo>
                  <a:lnTo>
                    <a:pt x="24129" y="31750"/>
                  </a:lnTo>
                  <a:lnTo>
                    <a:pt x="24129" y="26670"/>
                  </a:lnTo>
                  <a:close/>
                </a:path>
                <a:path w="24129" h="212089">
                  <a:moveTo>
                    <a:pt x="24129" y="20320"/>
                  </a:moveTo>
                  <a:lnTo>
                    <a:pt x="0" y="20320"/>
                  </a:lnTo>
                  <a:lnTo>
                    <a:pt x="0" y="25400"/>
                  </a:lnTo>
                  <a:lnTo>
                    <a:pt x="24129" y="25400"/>
                  </a:lnTo>
                  <a:lnTo>
                    <a:pt x="24129" y="20320"/>
                  </a:lnTo>
                  <a:close/>
                </a:path>
                <a:path w="24129" h="212089">
                  <a:moveTo>
                    <a:pt x="24129" y="13970"/>
                  </a:moveTo>
                  <a:lnTo>
                    <a:pt x="0" y="13970"/>
                  </a:lnTo>
                  <a:lnTo>
                    <a:pt x="0" y="19050"/>
                  </a:lnTo>
                  <a:lnTo>
                    <a:pt x="24129" y="19050"/>
                  </a:lnTo>
                  <a:lnTo>
                    <a:pt x="24129" y="13970"/>
                  </a:lnTo>
                  <a:close/>
                </a:path>
                <a:path w="24129" h="212089">
                  <a:moveTo>
                    <a:pt x="24129" y="6350"/>
                  </a:moveTo>
                  <a:lnTo>
                    <a:pt x="20320" y="6350"/>
                  </a:lnTo>
                  <a:lnTo>
                    <a:pt x="20320" y="7620"/>
                  </a:lnTo>
                  <a:lnTo>
                    <a:pt x="0" y="7620"/>
                  </a:lnTo>
                  <a:lnTo>
                    <a:pt x="0" y="12700"/>
                  </a:lnTo>
                  <a:lnTo>
                    <a:pt x="24129" y="12700"/>
                  </a:lnTo>
                  <a:lnTo>
                    <a:pt x="24129" y="6350"/>
                  </a:lnTo>
                  <a:close/>
                </a:path>
                <a:path w="24129" h="212089">
                  <a:moveTo>
                    <a:pt x="1270" y="0"/>
                  </a:moveTo>
                  <a:lnTo>
                    <a:pt x="0" y="0"/>
                  </a:lnTo>
                  <a:lnTo>
                    <a:pt x="0" y="6350"/>
                  </a:lnTo>
                  <a:lnTo>
                    <a:pt x="20320" y="6350"/>
                  </a:lnTo>
                  <a:lnTo>
                    <a:pt x="20320" y="5080"/>
                  </a:lnTo>
                  <a:lnTo>
                    <a:pt x="15240" y="5080"/>
                  </a:lnTo>
                  <a:lnTo>
                    <a:pt x="15240" y="3810"/>
                  </a:lnTo>
                  <a:lnTo>
                    <a:pt x="10160" y="3810"/>
                  </a:lnTo>
                  <a:lnTo>
                    <a:pt x="10160" y="2540"/>
                  </a:lnTo>
                  <a:lnTo>
                    <a:pt x="6350" y="2540"/>
                  </a:lnTo>
                  <a:lnTo>
                    <a:pt x="6350" y="1270"/>
                  </a:lnTo>
                  <a:lnTo>
                    <a:pt x="1270" y="1270"/>
                  </a:lnTo>
                  <a:lnTo>
                    <a:pt x="1270" y="0"/>
                  </a:lnTo>
                  <a:close/>
                </a:path>
              </a:pathLst>
            </a:custGeom>
            <a:solidFill>
              <a:srgbClr val="E0E0C3"/>
            </a:solidFill>
          </p:spPr>
          <p:txBody>
            <a:bodyPr wrap="square" lIns="0" tIns="0" rIns="0" bIns="0" rtlCol="0"/>
            <a:lstStyle/>
            <a:p>
              <a:endParaRPr/>
            </a:p>
          </p:txBody>
        </p:sp>
        <p:sp>
          <p:nvSpPr>
            <p:cNvPr id="713" name="object 713"/>
            <p:cNvSpPr/>
            <p:nvPr/>
          </p:nvSpPr>
          <p:spPr>
            <a:xfrm>
              <a:off x="4681220" y="6238239"/>
              <a:ext cx="24130" cy="218440"/>
            </a:xfrm>
            <a:custGeom>
              <a:avLst/>
              <a:gdLst/>
              <a:ahLst/>
              <a:cxnLst/>
              <a:rect l="l" t="t" r="r" b="b"/>
              <a:pathLst>
                <a:path w="24129" h="218439">
                  <a:moveTo>
                    <a:pt x="24129" y="215900"/>
                  </a:moveTo>
                  <a:lnTo>
                    <a:pt x="0" y="215900"/>
                  </a:lnTo>
                  <a:lnTo>
                    <a:pt x="0" y="218440"/>
                  </a:lnTo>
                  <a:lnTo>
                    <a:pt x="24129" y="218440"/>
                  </a:lnTo>
                  <a:lnTo>
                    <a:pt x="24129" y="215900"/>
                  </a:lnTo>
                  <a:close/>
                </a:path>
                <a:path w="24129" h="218439">
                  <a:moveTo>
                    <a:pt x="24129" y="204470"/>
                  </a:moveTo>
                  <a:lnTo>
                    <a:pt x="0" y="204470"/>
                  </a:lnTo>
                  <a:lnTo>
                    <a:pt x="0" y="209550"/>
                  </a:lnTo>
                  <a:lnTo>
                    <a:pt x="16509" y="209550"/>
                  </a:lnTo>
                  <a:lnTo>
                    <a:pt x="16509" y="210820"/>
                  </a:lnTo>
                  <a:lnTo>
                    <a:pt x="24129" y="210820"/>
                  </a:lnTo>
                  <a:lnTo>
                    <a:pt x="24129" y="204470"/>
                  </a:lnTo>
                  <a:close/>
                </a:path>
                <a:path w="24129" h="218439">
                  <a:moveTo>
                    <a:pt x="24129" y="198120"/>
                  </a:moveTo>
                  <a:lnTo>
                    <a:pt x="0" y="198120"/>
                  </a:lnTo>
                  <a:lnTo>
                    <a:pt x="0" y="203200"/>
                  </a:lnTo>
                  <a:lnTo>
                    <a:pt x="24129" y="203200"/>
                  </a:lnTo>
                  <a:lnTo>
                    <a:pt x="24129" y="198120"/>
                  </a:lnTo>
                  <a:close/>
                </a:path>
                <a:path w="24129" h="218439">
                  <a:moveTo>
                    <a:pt x="24129" y="191770"/>
                  </a:moveTo>
                  <a:lnTo>
                    <a:pt x="0" y="191770"/>
                  </a:lnTo>
                  <a:lnTo>
                    <a:pt x="0" y="196850"/>
                  </a:lnTo>
                  <a:lnTo>
                    <a:pt x="24129" y="196850"/>
                  </a:lnTo>
                  <a:lnTo>
                    <a:pt x="24129" y="191770"/>
                  </a:lnTo>
                  <a:close/>
                </a:path>
                <a:path w="24129" h="218439">
                  <a:moveTo>
                    <a:pt x="24129" y="185420"/>
                  </a:moveTo>
                  <a:lnTo>
                    <a:pt x="0" y="185420"/>
                  </a:lnTo>
                  <a:lnTo>
                    <a:pt x="0" y="190500"/>
                  </a:lnTo>
                  <a:lnTo>
                    <a:pt x="24129" y="190500"/>
                  </a:lnTo>
                  <a:lnTo>
                    <a:pt x="24129" y="185420"/>
                  </a:lnTo>
                  <a:close/>
                </a:path>
                <a:path w="24129" h="218439">
                  <a:moveTo>
                    <a:pt x="24129" y="179070"/>
                  </a:moveTo>
                  <a:lnTo>
                    <a:pt x="0" y="179070"/>
                  </a:lnTo>
                  <a:lnTo>
                    <a:pt x="0" y="184150"/>
                  </a:lnTo>
                  <a:lnTo>
                    <a:pt x="24129" y="184150"/>
                  </a:lnTo>
                  <a:lnTo>
                    <a:pt x="24129" y="179070"/>
                  </a:lnTo>
                  <a:close/>
                </a:path>
                <a:path w="24129" h="218439">
                  <a:moveTo>
                    <a:pt x="24129" y="172720"/>
                  </a:moveTo>
                  <a:lnTo>
                    <a:pt x="0" y="172720"/>
                  </a:lnTo>
                  <a:lnTo>
                    <a:pt x="0" y="177800"/>
                  </a:lnTo>
                  <a:lnTo>
                    <a:pt x="24129" y="177800"/>
                  </a:lnTo>
                  <a:lnTo>
                    <a:pt x="24129" y="172720"/>
                  </a:lnTo>
                  <a:close/>
                </a:path>
                <a:path w="24129" h="218439">
                  <a:moveTo>
                    <a:pt x="24129" y="166370"/>
                  </a:moveTo>
                  <a:lnTo>
                    <a:pt x="0" y="166370"/>
                  </a:lnTo>
                  <a:lnTo>
                    <a:pt x="0" y="171450"/>
                  </a:lnTo>
                  <a:lnTo>
                    <a:pt x="24129" y="171450"/>
                  </a:lnTo>
                  <a:lnTo>
                    <a:pt x="24129" y="166370"/>
                  </a:lnTo>
                  <a:close/>
                </a:path>
                <a:path w="24129" h="218439">
                  <a:moveTo>
                    <a:pt x="24129" y="160020"/>
                  </a:moveTo>
                  <a:lnTo>
                    <a:pt x="0" y="160020"/>
                  </a:lnTo>
                  <a:lnTo>
                    <a:pt x="0" y="165100"/>
                  </a:lnTo>
                  <a:lnTo>
                    <a:pt x="24129" y="165100"/>
                  </a:lnTo>
                  <a:lnTo>
                    <a:pt x="24129" y="160020"/>
                  </a:lnTo>
                  <a:close/>
                </a:path>
                <a:path w="24129" h="218439">
                  <a:moveTo>
                    <a:pt x="24129" y="153670"/>
                  </a:moveTo>
                  <a:lnTo>
                    <a:pt x="0" y="153670"/>
                  </a:lnTo>
                  <a:lnTo>
                    <a:pt x="0" y="158750"/>
                  </a:lnTo>
                  <a:lnTo>
                    <a:pt x="24129" y="158750"/>
                  </a:lnTo>
                  <a:lnTo>
                    <a:pt x="24129" y="153670"/>
                  </a:lnTo>
                  <a:close/>
                </a:path>
                <a:path w="24129" h="218439">
                  <a:moveTo>
                    <a:pt x="24129" y="147320"/>
                  </a:moveTo>
                  <a:lnTo>
                    <a:pt x="0" y="147320"/>
                  </a:lnTo>
                  <a:lnTo>
                    <a:pt x="0" y="152400"/>
                  </a:lnTo>
                  <a:lnTo>
                    <a:pt x="24129" y="152400"/>
                  </a:lnTo>
                  <a:lnTo>
                    <a:pt x="24129" y="147320"/>
                  </a:lnTo>
                  <a:close/>
                </a:path>
                <a:path w="24129" h="218439">
                  <a:moveTo>
                    <a:pt x="24129" y="140970"/>
                  </a:moveTo>
                  <a:lnTo>
                    <a:pt x="0" y="140970"/>
                  </a:lnTo>
                  <a:lnTo>
                    <a:pt x="0" y="146050"/>
                  </a:lnTo>
                  <a:lnTo>
                    <a:pt x="24129" y="146050"/>
                  </a:lnTo>
                  <a:lnTo>
                    <a:pt x="24129" y="140970"/>
                  </a:lnTo>
                  <a:close/>
                </a:path>
                <a:path w="24129" h="218439">
                  <a:moveTo>
                    <a:pt x="24129" y="134620"/>
                  </a:moveTo>
                  <a:lnTo>
                    <a:pt x="0" y="134620"/>
                  </a:lnTo>
                  <a:lnTo>
                    <a:pt x="0" y="139700"/>
                  </a:lnTo>
                  <a:lnTo>
                    <a:pt x="24129" y="139700"/>
                  </a:lnTo>
                  <a:lnTo>
                    <a:pt x="24129" y="134620"/>
                  </a:lnTo>
                  <a:close/>
                </a:path>
                <a:path w="24129" h="218439">
                  <a:moveTo>
                    <a:pt x="24129" y="128270"/>
                  </a:moveTo>
                  <a:lnTo>
                    <a:pt x="0" y="128270"/>
                  </a:lnTo>
                  <a:lnTo>
                    <a:pt x="0" y="133350"/>
                  </a:lnTo>
                  <a:lnTo>
                    <a:pt x="24129" y="133350"/>
                  </a:lnTo>
                  <a:lnTo>
                    <a:pt x="24129" y="128270"/>
                  </a:lnTo>
                  <a:close/>
                </a:path>
                <a:path w="24129" h="218439">
                  <a:moveTo>
                    <a:pt x="24129" y="121920"/>
                  </a:moveTo>
                  <a:lnTo>
                    <a:pt x="0" y="121920"/>
                  </a:lnTo>
                  <a:lnTo>
                    <a:pt x="0" y="127000"/>
                  </a:lnTo>
                  <a:lnTo>
                    <a:pt x="24129" y="127000"/>
                  </a:lnTo>
                  <a:lnTo>
                    <a:pt x="24129" y="121920"/>
                  </a:lnTo>
                  <a:close/>
                </a:path>
                <a:path w="24129" h="218439">
                  <a:moveTo>
                    <a:pt x="24129" y="115570"/>
                  </a:moveTo>
                  <a:lnTo>
                    <a:pt x="0" y="115570"/>
                  </a:lnTo>
                  <a:lnTo>
                    <a:pt x="0" y="120650"/>
                  </a:lnTo>
                  <a:lnTo>
                    <a:pt x="24129" y="120650"/>
                  </a:lnTo>
                  <a:lnTo>
                    <a:pt x="24129" y="115570"/>
                  </a:lnTo>
                  <a:close/>
                </a:path>
                <a:path w="24129" h="218439">
                  <a:moveTo>
                    <a:pt x="24129" y="109220"/>
                  </a:moveTo>
                  <a:lnTo>
                    <a:pt x="0" y="109220"/>
                  </a:lnTo>
                  <a:lnTo>
                    <a:pt x="0" y="114300"/>
                  </a:lnTo>
                  <a:lnTo>
                    <a:pt x="24129" y="114300"/>
                  </a:lnTo>
                  <a:lnTo>
                    <a:pt x="24129" y="109220"/>
                  </a:lnTo>
                  <a:close/>
                </a:path>
                <a:path w="24129" h="218439">
                  <a:moveTo>
                    <a:pt x="24129" y="102870"/>
                  </a:moveTo>
                  <a:lnTo>
                    <a:pt x="0" y="102870"/>
                  </a:lnTo>
                  <a:lnTo>
                    <a:pt x="0" y="107950"/>
                  </a:lnTo>
                  <a:lnTo>
                    <a:pt x="24129" y="107950"/>
                  </a:lnTo>
                  <a:lnTo>
                    <a:pt x="24129" y="102870"/>
                  </a:lnTo>
                  <a:close/>
                </a:path>
                <a:path w="24129" h="218439">
                  <a:moveTo>
                    <a:pt x="24129" y="96520"/>
                  </a:moveTo>
                  <a:lnTo>
                    <a:pt x="0" y="96520"/>
                  </a:lnTo>
                  <a:lnTo>
                    <a:pt x="0" y="101600"/>
                  </a:lnTo>
                  <a:lnTo>
                    <a:pt x="24129" y="101600"/>
                  </a:lnTo>
                  <a:lnTo>
                    <a:pt x="24129" y="96520"/>
                  </a:lnTo>
                  <a:close/>
                </a:path>
                <a:path w="24129" h="218439">
                  <a:moveTo>
                    <a:pt x="24129" y="90170"/>
                  </a:moveTo>
                  <a:lnTo>
                    <a:pt x="0" y="90170"/>
                  </a:lnTo>
                  <a:lnTo>
                    <a:pt x="0" y="95250"/>
                  </a:lnTo>
                  <a:lnTo>
                    <a:pt x="24129" y="95250"/>
                  </a:lnTo>
                  <a:lnTo>
                    <a:pt x="24129" y="90170"/>
                  </a:lnTo>
                  <a:close/>
                </a:path>
                <a:path w="24129" h="218439">
                  <a:moveTo>
                    <a:pt x="24129" y="83820"/>
                  </a:moveTo>
                  <a:lnTo>
                    <a:pt x="0" y="83820"/>
                  </a:lnTo>
                  <a:lnTo>
                    <a:pt x="0" y="88900"/>
                  </a:lnTo>
                  <a:lnTo>
                    <a:pt x="24129" y="88900"/>
                  </a:lnTo>
                  <a:lnTo>
                    <a:pt x="24129" y="83820"/>
                  </a:lnTo>
                  <a:close/>
                </a:path>
                <a:path w="24129" h="218439">
                  <a:moveTo>
                    <a:pt x="24129" y="77470"/>
                  </a:moveTo>
                  <a:lnTo>
                    <a:pt x="0" y="77470"/>
                  </a:lnTo>
                  <a:lnTo>
                    <a:pt x="0" y="82550"/>
                  </a:lnTo>
                  <a:lnTo>
                    <a:pt x="24129" y="82550"/>
                  </a:lnTo>
                  <a:lnTo>
                    <a:pt x="24129" y="77470"/>
                  </a:lnTo>
                  <a:close/>
                </a:path>
                <a:path w="24129" h="218439">
                  <a:moveTo>
                    <a:pt x="24129" y="71120"/>
                  </a:moveTo>
                  <a:lnTo>
                    <a:pt x="0" y="71120"/>
                  </a:lnTo>
                  <a:lnTo>
                    <a:pt x="0" y="76200"/>
                  </a:lnTo>
                  <a:lnTo>
                    <a:pt x="24129" y="76200"/>
                  </a:lnTo>
                  <a:lnTo>
                    <a:pt x="24129" y="71120"/>
                  </a:lnTo>
                  <a:close/>
                </a:path>
                <a:path w="24129" h="218439">
                  <a:moveTo>
                    <a:pt x="24129" y="64770"/>
                  </a:moveTo>
                  <a:lnTo>
                    <a:pt x="0" y="64770"/>
                  </a:lnTo>
                  <a:lnTo>
                    <a:pt x="0" y="69850"/>
                  </a:lnTo>
                  <a:lnTo>
                    <a:pt x="24129" y="69850"/>
                  </a:lnTo>
                  <a:lnTo>
                    <a:pt x="24129" y="64770"/>
                  </a:lnTo>
                  <a:close/>
                </a:path>
                <a:path w="24129" h="218439">
                  <a:moveTo>
                    <a:pt x="24129" y="59690"/>
                  </a:moveTo>
                  <a:lnTo>
                    <a:pt x="0" y="59690"/>
                  </a:lnTo>
                  <a:lnTo>
                    <a:pt x="0" y="63500"/>
                  </a:lnTo>
                  <a:lnTo>
                    <a:pt x="24129" y="63500"/>
                  </a:lnTo>
                  <a:lnTo>
                    <a:pt x="24129" y="59690"/>
                  </a:lnTo>
                  <a:close/>
                </a:path>
                <a:path w="24129" h="218439">
                  <a:moveTo>
                    <a:pt x="24129" y="58420"/>
                  </a:moveTo>
                  <a:lnTo>
                    <a:pt x="0" y="58420"/>
                  </a:lnTo>
                  <a:lnTo>
                    <a:pt x="0" y="59690"/>
                  </a:lnTo>
                  <a:lnTo>
                    <a:pt x="24129" y="59690"/>
                  </a:lnTo>
                  <a:lnTo>
                    <a:pt x="24129" y="58420"/>
                  </a:lnTo>
                  <a:close/>
                </a:path>
                <a:path w="24129" h="218439">
                  <a:moveTo>
                    <a:pt x="24129" y="52070"/>
                  </a:moveTo>
                  <a:lnTo>
                    <a:pt x="0" y="52070"/>
                  </a:lnTo>
                  <a:lnTo>
                    <a:pt x="0" y="57150"/>
                  </a:lnTo>
                  <a:lnTo>
                    <a:pt x="24129" y="57150"/>
                  </a:lnTo>
                  <a:lnTo>
                    <a:pt x="24129" y="52070"/>
                  </a:lnTo>
                  <a:close/>
                </a:path>
                <a:path w="24129" h="218439">
                  <a:moveTo>
                    <a:pt x="24129" y="45720"/>
                  </a:moveTo>
                  <a:lnTo>
                    <a:pt x="0" y="45720"/>
                  </a:lnTo>
                  <a:lnTo>
                    <a:pt x="0" y="50800"/>
                  </a:lnTo>
                  <a:lnTo>
                    <a:pt x="24129" y="50800"/>
                  </a:lnTo>
                  <a:lnTo>
                    <a:pt x="24129" y="45720"/>
                  </a:lnTo>
                  <a:close/>
                </a:path>
                <a:path w="24129" h="218439">
                  <a:moveTo>
                    <a:pt x="24129" y="39370"/>
                  </a:moveTo>
                  <a:lnTo>
                    <a:pt x="0" y="39370"/>
                  </a:lnTo>
                  <a:lnTo>
                    <a:pt x="0" y="44450"/>
                  </a:lnTo>
                  <a:lnTo>
                    <a:pt x="24129" y="44450"/>
                  </a:lnTo>
                  <a:lnTo>
                    <a:pt x="24129" y="39370"/>
                  </a:lnTo>
                  <a:close/>
                </a:path>
                <a:path w="24129" h="218439">
                  <a:moveTo>
                    <a:pt x="24129" y="33020"/>
                  </a:moveTo>
                  <a:lnTo>
                    <a:pt x="0" y="33020"/>
                  </a:lnTo>
                  <a:lnTo>
                    <a:pt x="0" y="38100"/>
                  </a:lnTo>
                  <a:lnTo>
                    <a:pt x="24129" y="38100"/>
                  </a:lnTo>
                  <a:lnTo>
                    <a:pt x="24129" y="33020"/>
                  </a:lnTo>
                  <a:close/>
                </a:path>
                <a:path w="24129" h="218439">
                  <a:moveTo>
                    <a:pt x="24129" y="26670"/>
                  </a:moveTo>
                  <a:lnTo>
                    <a:pt x="0" y="26670"/>
                  </a:lnTo>
                  <a:lnTo>
                    <a:pt x="0" y="31750"/>
                  </a:lnTo>
                  <a:lnTo>
                    <a:pt x="24129" y="31750"/>
                  </a:lnTo>
                  <a:lnTo>
                    <a:pt x="24129" y="26670"/>
                  </a:lnTo>
                  <a:close/>
                </a:path>
                <a:path w="24129" h="218439">
                  <a:moveTo>
                    <a:pt x="24129" y="20320"/>
                  </a:moveTo>
                  <a:lnTo>
                    <a:pt x="0" y="20320"/>
                  </a:lnTo>
                  <a:lnTo>
                    <a:pt x="0" y="25400"/>
                  </a:lnTo>
                  <a:lnTo>
                    <a:pt x="24129" y="25400"/>
                  </a:lnTo>
                  <a:lnTo>
                    <a:pt x="24129" y="20320"/>
                  </a:lnTo>
                  <a:close/>
                </a:path>
                <a:path w="24129" h="218439">
                  <a:moveTo>
                    <a:pt x="24129" y="13970"/>
                  </a:moveTo>
                  <a:lnTo>
                    <a:pt x="0" y="13970"/>
                  </a:lnTo>
                  <a:lnTo>
                    <a:pt x="0" y="19050"/>
                  </a:lnTo>
                  <a:lnTo>
                    <a:pt x="24129" y="19050"/>
                  </a:lnTo>
                  <a:lnTo>
                    <a:pt x="24129" y="13970"/>
                  </a:lnTo>
                  <a:close/>
                </a:path>
                <a:path w="24129" h="218439">
                  <a:moveTo>
                    <a:pt x="24129" y="6350"/>
                  </a:moveTo>
                  <a:lnTo>
                    <a:pt x="20320" y="6350"/>
                  </a:lnTo>
                  <a:lnTo>
                    <a:pt x="20320" y="7620"/>
                  </a:lnTo>
                  <a:lnTo>
                    <a:pt x="0" y="7620"/>
                  </a:lnTo>
                  <a:lnTo>
                    <a:pt x="0" y="12700"/>
                  </a:lnTo>
                  <a:lnTo>
                    <a:pt x="24129" y="12700"/>
                  </a:lnTo>
                  <a:lnTo>
                    <a:pt x="24129" y="6350"/>
                  </a:lnTo>
                  <a:close/>
                </a:path>
                <a:path w="24129" h="218439">
                  <a:moveTo>
                    <a:pt x="1270" y="0"/>
                  </a:moveTo>
                  <a:lnTo>
                    <a:pt x="0" y="0"/>
                  </a:lnTo>
                  <a:lnTo>
                    <a:pt x="0" y="6350"/>
                  </a:lnTo>
                  <a:lnTo>
                    <a:pt x="20320" y="6350"/>
                  </a:lnTo>
                  <a:lnTo>
                    <a:pt x="20320" y="5080"/>
                  </a:lnTo>
                  <a:lnTo>
                    <a:pt x="15239" y="5080"/>
                  </a:lnTo>
                  <a:lnTo>
                    <a:pt x="15239" y="3810"/>
                  </a:lnTo>
                  <a:lnTo>
                    <a:pt x="11429" y="3810"/>
                  </a:lnTo>
                  <a:lnTo>
                    <a:pt x="11429" y="2540"/>
                  </a:lnTo>
                  <a:lnTo>
                    <a:pt x="6350" y="2540"/>
                  </a:lnTo>
                  <a:lnTo>
                    <a:pt x="6350" y="1270"/>
                  </a:lnTo>
                  <a:lnTo>
                    <a:pt x="1270" y="1270"/>
                  </a:lnTo>
                  <a:lnTo>
                    <a:pt x="1270" y="0"/>
                  </a:lnTo>
                  <a:close/>
                </a:path>
              </a:pathLst>
            </a:custGeom>
            <a:solidFill>
              <a:srgbClr val="E0E0C2"/>
            </a:solidFill>
          </p:spPr>
          <p:txBody>
            <a:bodyPr wrap="square" lIns="0" tIns="0" rIns="0" bIns="0" rtlCol="0"/>
            <a:lstStyle/>
            <a:p>
              <a:endParaRPr/>
            </a:p>
          </p:txBody>
        </p:sp>
        <p:sp>
          <p:nvSpPr>
            <p:cNvPr id="714" name="object 714"/>
            <p:cNvSpPr/>
            <p:nvPr/>
          </p:nvSpPr>
          <p:spPr>
            <a:xfrm>
              <a:off x="4657089" y="6231889"/>
              <a:ext cx="24130" cy="224790"/>
            </a:xfrm>
            <a:custGeom>
              <a:avLst/>
              <a:gdLst/>
              <a:ahLst/>
              <a:cxnLst/>
              <a:rect l="l" t="t" r="r" b="b"/>
              <a:pathLst>
                <a:path w="24129" h="224789">
                  <a:moveTo>
                    <a:pt x="17780" y="223520"/>
                  </a:moveTo>
                  <a:lnTo>
                    <a:pt x="0" y="223520"/>
                  </a:lnTo>
                  <a:lnTo>
                    <a:pt x="0" y="224790"/>
                  </a:lnTo>
                  <a:lnTo>
                    <a:pt x="17780" y="224790"/>
                  </a:lnTo>
                  <a:lnTo>
                    <a:pt x="17780" y="223520"/>
                  </a:lnTo>
                  <a:close/>
                </a:path>
                <a:path w="24129" h="224789">
                  <a:moveTo>
                    <a:pt x="24130" y="222250"/>
                  </a:moveTo>
                  <a:lnTo>
                    <a:pt x="17780" y="222250"/>
                  </a:lnTo>
                  <a:lnTo>
                    <a:pt x="17780" y="224790"/>
                  </a:lnTo>
                  <a:lnTo>
                    <a:pt x="24130" y="224790"/>
                  </a:lnTo>
                  <a:lnTo>
                    <a:pt x="24130" y="222250"/>
                  </a:lnTo>
                  <a:close/>
                </a:path>
                <a:path w="24129" h="224789">
                  <a:moveTo>
                    <a:pt x="24130" y="210820"/>
                  </a:moveTo>
                  <a:lnTo>
                    <a:pt x="0" y="210820"/>
                  </a:lnTo>
                  <a:lnTo>
                    <a:pt x="0" y="215900"/>
                  </a:lnTo>
                  <a:lnTo>
                    <a:pt x="24130" y="215900"/>
                  </a:lnTo>
                  <a:lnTo>
                    <a:pt x="24130" y="210820"/>
                  </a:lnTo>
                  <a:close/>
                </a:path>
                <a:path w="24129" h="224789">
                  <a:moveTo>
                    <a:pt x="24130" y="204470"/>
                  </a:moveTo>
                  <a:lnTo>
                    <a:pt x="0" y="204470"/>
                  </a:lnTo>
                  <a:lnTo>
                    <a:pt x="0" y="209550"/>
                  </a:lnTo>
                  <a:lnTo>
                    <a:pt x="24130" y="209550"/>
                  </a:lnTo>
                  <a:lnTo>
                    <a:pt x="24130" y="204470"/>
                  </a:lnTo>
                  <a:close/>
                </a:path>
                <a:path w="24129" h="224789">
                  <a:moveTo>
                    <a:pt x="24130" y="198120"/>
                  </a:moveTo>
                  <a:lnTo>
                    <a:pt x="0" y="198120"/>
                  </a:lnTo>
                  <a:lnTo>
                    <a:pt x="0" y="203200"/>
                  </a:lnTo>
                  <a:lnTo>
                    <a:pt x="24130" y="203200"/>
                  </a:lnTo>
                  <a:lnTo>
                    <a:pt x="24130" y="198120"/>
                  </a:lnTo>
                  <a:close/>
                </a:path>
                <a:path w="24129" h="224789">
                  <a:moveTo>
                    <a:pt x="24130" y="191770"/>
                  </a:moveTo>
                  <a:lnTo>
                    <a:pt x="0" y="191770"/>
                  </a:lnTo>
                  <a:lnTo>
                    <a:pt x="0" y="196850"/>
                  </a:lnTo>
                  <a:lnTo>
                    <a:pt x="24130" y="196850"/>
                  </a:lnTo>
                  <a:lnTo>
                    <a:pt x="24130" y="191770"/>
                  </a:lnTo>
                  <a:close/>
                </a:path>
                <a:path w="24129" h="224789">
                  <a:moveTo>
                    <a:pt x="24130" y="185420"/>
                  </a:moveTo>
                  <a:lnTo>
                    <a:pt x="0" y="185420"/>
                  </a:lnTo>
                  <a:lnTo>
                    <a:pt x="0" y="190500"/>
                  </a:lnTo>
                  <a:lnTo>
                    <a:pt x="24130" y="190500"/>
                  </a:lnTo>
                  <a:lnTo>
                    <a:pt x="24130" y="185420"/>
                  </a:lnTo>
                  <a:close/>
                </a:path>
                <a:path w="24129" h="224789">
                  <a:moveTo>
                    <a:pt x="24130" y="179070"/>
                  </a:moveTo>
                  <a:lnTo>
                    <a:pt x="0" y="179070"/>
                  </a:lnTo>
                  <a:lnTo>
                    <a:pt x="0" y="184150"/>
                  </a:lnTo>
                  <a:lnTo>
                    <a:pt x="24130" y="184150"/>
                  </a:lnTo>
                  <a:lnTo>
                    <a:pt x="24130" y="179070"/>
                  </a:lnTo>
                  <a:close/>
                </a:path>
                <a:path w="24129" h="224789">
                  <a:moveTo>
                    <a:pt x="24130" y="172720"/>
                  </a:moveTo>
                  <a:lnTo>
                    <a:pt x="0" y="172720"/>
                  </a:lnTo>
                  <a:lnTo>
                    <a:pt x="0" y="177800"/>
                  </a:lnTo>
                  <a:lnTo>
                    <a:pt x="24130" y="177800"/>
                  </a:lnTo>
                  <a:lnTo>
                    <a:pt x="24130" y="172720"/>
                  </a:lnTo>
                  <a:close/>
                </a:path>
                <a:path w="24129" h="224789">
                  <a:moveTo>
                    <a:pt x="24130" y="166370"/>
                  </a:moveTo>
                  <a:lnTo>
                    <a:pt x="0" y="166370"/>
                  </a:lnTo>
                  <a:lnTo>
                    <a:pt x="0" y="171450"/>
                  </a:lnTo>
                  <a:lnTo>
                    <a:pt x="24130" y="171450"/>
                  </a:lnTo>
                  <a:lnTo>
                    <a:pt x="24130" y="166370"/>
                  </a:lnTo>
                  <a:close/>
                </a:path>
                <a:path w="24129" h="224789">
                  <a:moveTo>
                    <a:pt x="24130" y="160020"/>
                  </a:moveTo>
                  <a:lnTo>
                    <a:pt x="0" y="160020"/>
                  </a:lnTo>
                  <a:lnTo>
                    <a:pt x="0" y="165100"/>
                  </a:lnTo>
                  <a:lnTo>
                    <a:pt x="24130" y="165100"/>
                  </a:lnTo>
                  <a:lnTo>
                    <a:pt x="24130" y="160020"/>
                  </a:lnTo>
                  <a:close/>
                </a:path>
                <a:path w="24129" h="224789">
                  <a:moveTo>
                    <a:pt x="24130" y="153670"/>
                  </a:moveTo>
                  <a:lnTo>
                    <a:pt x="0" y="153670"/>
                  </a:lnTo>
                  <a:lnTo>
                    <a:pt x="0" y="158750"/>
                  </a:lnTo>
                  <a:lnTo>
                    <a:pt x="24130" y="158750"/>
                  </a:lnTo>
                  <a:lnTo>
                    <a:pt x="24130" y="153670"/>
                  </a:lnTo>
                  <a:close/>
                </a:path>
                <a:path w="24129" h="224789">
                  <a:moveTo>
                    <a:pt x="24130" y="147320"/>
                  </a:moveTo>
                  <a:lnTo>
                    <a:pt x="0" y="147320"/>
                  </a:lnTo>
                  <a:lnTo>
                    <a:pt x="0" y="152400"/>
                  </a:lnTo>
                  <a:lnTo>
                    <a:pt x="24130" y="152400"/>
                  </a:lnTo>
                  <a:lnTo>
                    <a:pt x="24130" y="147320"/>
                  </a:lnTo>
                  <a:close/>
                </a:path>
                <a:path w="24129" h="224789">
                  <a:moveTo>
                    <a:pt x="24130" y="140970"/>
                  </a:moveTo>
                  <a:lnTo>
                    <a:pt x="0" y="140970"/>
                  </a:lnTo>
                  <a:lnTo>
                    <a:pt x="0" y="146050"/>
                  </a:lnTo>
                  <a:lnTo>
                    <a:pt x="24130" y="146050"/>
                  </a:lnTo>
                  <a:lnTo>
                    <a:pt x="24130" y="140970"/>
                  </a:lnTo>
                  <a:close/>
                </a:path>
                <a:path w="24129" h="224789">
                  <a:moveTo>
                    <a:pt x="24130" y="134620"/>
                  </a:moveTo>
                  <a:lnTo>
                    <a:pt x="0" y="134620"/>
                  </a:lnTo>
                  <a:lnTo>
                    <a:pt x="0" y="139700"/>
                  </a:lnTo>
                  <a:lnTo>
                    <a:pt x="24130" y="139700"/>
                  </a:lnTo>
                  <a:lnTo>
                    <a:pt x="24130" y="134620"/>
                  </a:lnTo>
                  <a:close/>
                </a:path>
                <a:path w="24129" h="224789">
                  <a:moveTo>
                    <a:pt x="24130" y="128270"/>
                  </a:moveTo>
                  <a:lnTo>
                    <a:pt x="0" y="128270"/>
                  </a:lnTo>
                  <a:lnTo>
                    <a:pt x="0" y="133350"/>
                  </a:lnTo>
                  <a:lnTo>
                    <a:pt x="24130" y="133350"/>
                  </a:lnTo>
                  <a:lnTo>
                    <a:pt x="24130" y="128270"/>
                  </a:lnTo>
                  <a:close/>
                </a:path>
                <a:path w="24129" h="224789">
                  <a:moveTo>
                    <a:pt x="24130" y="121920"/>
                  </a:moveTo>
                  <a:lnTo>
                    <a:pt x="0" y="121920"/>
                  </a:lnTo>
                  <a:lnTo>
                    <a:pt x="0" y="127000"/>
                  </a:lnTo>
                  <a:lnTo>
                    <a:pt x="24130" y="127000"/>
                  </a:lnTo>
                  <a:lnTo>
                    <a:pt x="24130" y="121920"/>
                  </a:lnTo>
                  <a:close/>
                </a:path>
                <a:path w="24129" h="224789">
                  <a:moveTo>
                    <a:pt x="24130" y="115570"/>
                  </a:moveTo>
                  <a:lnTo>
                    <a:pt x="0" y="115570"/>
                  </a:lnTo>
                  <a:lnTo>
                    <a:pt x="0" y="120650"/>
                  </a:lnTo>
                  <a:lnTo>
                    <a:pt x="24130" y="120650"/>
                  </a:lnTo>
                  <a:lnTo>
                    <a:pt x="24130" y="115570"/>
                  </a:lnTo>
                  <a:close/>
                </a:path>
                <a:path w="24129" h="224789">
                  <a:moveTo>
                    <a:pt x="24130" y="109220"/>
                  </a:moveTo>
                  <a:lnTo>
                    <a:pt x="0" y="109220"/>
                  </a:lnTo>
                  <a:lnTo>
                    <a:pt x="0" y="114300"/>
                  </a:lnTo>
                  <a:lnTo>
                    <a:pt x="24130" y="114300"/>
                  </a:lnTo>
                  <a:lnTo>
                    <a:pt x="24130" y="109220"/>
                  </a:lnTo>
                  <a:close/>
                </a:path>
                <a:path w="24129" h="224789">
                  <a:moveTo>
                    <a:pt x="24130" y="102870"/>
                  </a:moveTo>
                  <a:lnTo>
                    <a:pt x="0" y="102870"/>
                  </a:lnTo>
                  <a:lnTo>
                    <a:pt x="0" y="107950"/>
                  </a:lnTo>
                  <a:lnTo>
                    <a:pt x="24130" y="107950"/>
                  </a:lnTo>
                  <a:lnTo>
                    <a:pt x="24130" y="102870"/>
                  </a:lnTo>
                  <a:close/>
                </a:path>
                <a:path w="24129" h="224789">
                  <a:moveTo>
                    <a:pt x="24130" y="96520"/>
                  </a:moveTo>
                  <a:lnTo>
                    <a:pt x="0" y="96520"/>
                  </a:lnTo>
                  <a:lnTo>
                    <a:pt x="0" y="101600"/>
                  </a:lnTo>
                  <a:lnTo>
                    <a:pt x="24130" y="101600"/>
                  </a:lnTo>
                  <a:lnTo>
                    <a:pt x="24130" y="96520"/>
                  </a:lnTo>
                  <a:close/>
                </a:path>
                <a:path w="24129" h="224789">
                  <a:moveTo>
                    <a:pt x="24130" y="90170"/>
                  </a:moveTo>
                  <a:lnTo>
                    <a:pt x="0" y="90170"/>
                  </a:lnTo>
                  <a:lnTo>
                    <a:pt x="0" y="95250"/>
                  </a:lnTo>
                  <a:lnTo>
                    <a:pt x="24130" y="95250"/>
                  </a:lnTo>
                  <a:lnTo>
                    <a:pt x="24130" y="90170"/>
                  </a:lnTo>
                  <a:close/>
                </a:path>
                <a:path w="24129" h="224789">
                  <a:moveTo>
                    <a:pt x="24130" y="83820"/>
                  </a:moveTo>
                  <a:lnTo>
                    <a:pt x="0" y="83820"/>
                  </a:lnTo>
                  <a:lnTo>
                    <a:pt x="0" y="88900"/>
                  </a:lnTo>
                  <a:lnTo>
                    <a:pt x="24130" y="88900"/>
                  </a:lnTo>
                  <a:lnTo>
                    <a:pt x="24130" y="83820"/>
                  </a:lnTo>
                  <a:close/>
                </a:path>
                <a:path w="24129" h="224789">
                  <a:moveTo>
                    <a:pt x="24130" y="77470"/>
                  </a:moveTo>
                  <a:lnTo>
                    <a:pt x="0" y="77470"/>
                  </a:lnTo>
                  <a:lnTo>
                    <a:pt x="0" y="82550"/>
                  </a:lnTo>
                  <a:lnTo>
                    <a:pt x="24130" y="82550"/>
                  </a:lnTo>
                  <a:lnTo>
                    <a:pt x="24130" y="77470"/>
                  </a:lnTo>
                  <a:close/>
                </a:path>
                <a:path w="24129" h="224789">
                  <a:moveTo>
                    <a:pt x="24130" y="71120"/>
                  </a:moveTo>
                  <a:lnTo>
                    <a:pt x="0" y="71120"/>
                  </a:lnTo>
                  <a:lnTo>
                    <a:pt x="0" y="76200"/>
                  </a:lnTo>
                  <a:lnTo>
                    <a:pt x="24130" y="76200"/>
                  </a:lnTo>
                  <a:lnTo>
                    <a:pt x="24130" y="71120"/>
                  </a:lnTo>
                  <a:close/>
                </a:path>
                <a:path w="24129" h="224789">
                  <a:moveTo>
                    <a:pt x="24130" y="66040"/>
                  </a:moveTo>
                  <a:lnTo>
                    <a:pt x="0" y="66040"/>
                  </a:lnTo>
                  <a:lnTo>
                    <a:pt x="0" y="69850"/>
                  </a:lnTo>
                  <a:lnTo>
                    <a:pt x="24130" y="69850"/>
                  </a:lnTo>
                  <a:lnTo>
                    <a:pt x="24130" y="66040"/>
                  </a:lnTo>
                  <a:close/>
                </a:path>
                <a:path w="24129" h="224789">
                  <a:moveTo>
                    <a:pt x="24130" y="64770"/>
                  </a:moveTo>
                  <a:lnTo>
                    <a:pt x="0" y="64770"/>
                  </a:lnTo>
                  <a:lnTo>
                    <a:pt x="0" y="66040"/>
                  </a:lnTo>
                  <a:lnTo>
                    <a:pt x="24130" y="66040"/>
                  </a:lnTo>
                  <a:lnTo>
                    <a:pt x="24130" y="64770"/>
                  </a:lnTo>
                  <a:close/>
                </a:path>
                <a:path w="24129" h="224789">
                  <a:moveTo>
                    <a:pt x="24130" y="58420"/>
                  </a:moveTo>
                  <a:lnTo>
                    <a:pt x="0" y="58420"/>
                  </a:lnTo>
                  <a:lnTo>
                    <a:pt x="0" y="63500"/>
                  </a:lnTo>
                  <a:lnTo>
                    <a:pt x="24130" y="63500"/>
                  </a:lnTo>
                  <a:lnTo>
                    <a:pt x="24130" y="58420"/>
                  </a:lnTo>
                  <a:close/>
                </a:path>
                <a:path w="24129" h="224789">
                  <a:moveTo>
                    <a:pt x="24130" y="52070"/>
                  </a:moveTo>
                  <a:lnTo>
                    <a:pt x="0" y="52070"/>
                  </a:lnTo>
                  <a:lnTo>
                    <a:pt x="0" y="57150"/>
                  </a:lnTo>
                  <a:lnTo>
                    <a:pt x="24130" y="57150"/>
                  </a:lnTo>
                  <a:lnTo>
                    <a:pt x="24130" y="52070"/>
                  </a:lnTo>
                  <a:close/>
                </a:path>
                <a:path w="24129" h="224789">
                  <a:moveTo>
                    <a:pt x="24130" y="45720"/>
                  </a:moveTo>
                  <a:lnTo>
                    <a:pt x="0" y="45720"/>
                  </a:lnTo>
                  <a:lnTo>
                    <a:pt x="0" y="50800"/>
                  </a:lnTo>
                  <a:lnTo>
                    <a:pt x="24130" y="50800"/>
                  </a:lnTo>
                  <a:lnTo>
                    <a:pt x="24130" y="45720"/>
                  </a:lnTo>
                  <a:close/>
                </a:path>
                <a:path w="24129" h="224789">
                  <a:moveTo>
                    <a:pt x="24130" y="39370"/>
                  </a:moveTo>
                  <a:lnTo>
                    <a:pt x="0" y="39370"/>
                  </a:lnTo>
                  <a:lnTo>
                    <a:pt x="0" y="44450"/>
                  </a:lnTo>
                  <a:lnTo>
                    <a:pt x="24130" y="44450"/>
                  </a:lnTo>
                  <a:lnTo>
                    <a:pt x="24130" y="39370"/>
                  </a:lnTo>
                  <a:close/>
                </a:path>
                <a:path w="24129" h="224789">
                  <a:moveTo>
                    <a:pt x="24130" y="33020"/>
                  </a:moveTo>
                  <a:lnTo>
                    <a:pt x="0" y="33020"/>
                  </a:lnTo>
                  <a:lnTo>
                    <a:pt x="0" y="38100"/>
                  </a:lnTo>
                  <a:lnTo>
                    <a:pt x="24130" y="38100"/>
                  </a:lnTo>
                  <a:lnTo>
                    <a:pt x="24130" y="33020"/>
                  </a:lnTo>
                  <a:close/>
                </a:path>
                <a:path w="24129" h="224789">
                  <a:moveTo>
                    <a:pt x="24130" y="26670"/>
                  </a:moveTo>
                  <a:lnTo>
                    <a:pt x="0" y="26670"/>
                  </a:lnTo>
                  <a:lnTo>
                    <a:pt x="0" y="31750"/>
                  </a:lnTo>
                  <a:lnTo>
                    <a:pt x="24130" y="31750"/>
                  </a:lnTo>
                  <a:lnTo>
                    <a:pt x="24130" y="26670"/>
                  </a:lnTo>
                  <a:close/>
                </a:path>
                <a:path w="24129" h="224789">
                  <a:moveTo>
                    <a:pt x="24130" y="20320"/>
                  </a:moveTo>
                  <a:lnTo>
                    <a:pt x="0" y="20320"/>
                  </a:lnTo>
                  <a:lnTo>
                    <a:pt x="0" y="25400"/>
                  </a:lnTo>
                  <a:lnTo>
                    <a:pt x="24130" y="25400"/>
                  </a:lnTo>
                  <a:lnTo>
                    <a:pt x="24130" y="20320"/>
                  </a:lnTo>
                  <a:close/>
                </a:path>
                <a:path w="24129" h="224789">
                  <a:moveTo>
                    <a:pt x="24130" y="13970"/>
                  </a:moveTo>
                  <a:lnTo>
                    <a:pt x="0" y="13970"/>
                  </a:lnTo>
                  <a:lnTo>
                    <a:pt x="0" y="19050"/>
                  </a:lnTo>
                  <a:lnTo>
                    <a:pt x="24130" y="19050"/>
                  </a:lnTo>
                  <a:lnTo>
                    <a:pt x="24130" y="13970"/>
                  </a:lnTo>
                  <a:close/>
                </a:path>
                <a:path w="24129" h="224789">
                  <a:moveTo>
                    <a:pt x="24130" y="6350"/>
                  </a:moveTo>
                  <a:lnTo>
                    <a:pt x="21589" y="6350"/>
                  </a:lnTo>
                  <a:lnTo>
                    <a:pt x="21589" y="7620"/>
                  </a:lnTo>
                  <a:lnTo>
                    <a:pt x="0" y="7620"/>
                  </a:lnTo>
                  <a:lnTo>
                    <a:pt x="0" y="12700"/>
                  </a:lnTo>
                  <a:lnTo>
                    <a:pt x="24130" y="12700"/>
                  </a:lnTo>
                  <a:lnTo>
                    <a:pt x="24130" y="6350"/>
                  </a:lnTo>
                  <a:close/>
                </a:path>
                <a:path w="24129" h="224789">
                  <a:moveTo>
                    <a:pt x="2539" y="0"/>
                  </a:moveTo>
                  <a:lnTo>
                    <a:pt x="0" y="0"/>
                  </a:lnTo>
                  <a:lnTo>
                    <a:pt x="0" y="6350"/>
                  </a:lnTo>
                  <a:lnTo>
                    <a:pt x="21589" y="6350"/>
                  </a:lnTo>
                  <a:lnTo>
                    <a:pt x="21589" y="5080"/>
                  </a:lnTo>
                  <a:lnTo>
                    <a:pt x="16510" y="5080"/>
                  </a:lnTo>
                  <a:lnTo>
                    <a:pt x="16510" y="3810"/>
                  </a:lnTo>
                  <a:lnTo>
                    <a:pt x="11430" y="3810"/>
                  </a:lnTo>
                  <a:lnTo>
                    <a:pt x="11430" y="2540"/>
                  </a:lnTo>
                  <a:lnTo>
                    <a:pt x="7619" y="2540"/>
                  </a:lnTo>
                  <a:lnTo>
                    <a:pt x="7619" y="1270"/>
                  </a:lnTo>
                  <a:lnTo>
                    <a:pt x="2539" y="1270"/>
                  </a:lnTo>
                  <a:lnTo>
                    <a:pt x="2539" y="0"/>
                  </a:lnTo>
                  <a:close/>
                </a:path>
              </a:pathLst>
            </a:custGeom>
            <a:solidFill>
              <a:srgbClr val="DFDFC1"/>
            </a:solidFill>
          </p:spPr>
          <p:txBody>
            <a:bodyPr wrap="square" lIns="0" tIns="0" rIns="0" bIns="0" rtlCol="0"/>
            <a:lstStyle/>
            <a:p>
              <a:endParaRPr/>
            </a:p>
          </p:txBody>
        </p:sp>
        <p:sp>
          <p:nvSpPr>
            <p:cNvPr id="715" name="object 715"/>
            <p:cNvSpPr/>
            <p:nvPr/>
          </p:nvSpPr>
          <p:spPr>
            <a:xfrm>
              <a:off x="4631689" y="6225539"/>
              <a:ext cx="25400" cy="231140"/>
            </a:xfrm>
            <a:custGeom>
              <a:avLst/>
              <a:gdLst/>
              <a:ahLst/>
              <a:cxnLst/>
              <a:rect l="l" t="t" r="r" b="b"/>
              <a:pathLst>
                <a:path w="25400" h="231139">
                  <a:moveTo>
                    <a:pt x="25400" y="229870"/>
                  </a:moveTo>
                  <a:lnTo>
                    <a:pt x="0" y="229870"/>
                  </a:lnTo>
                  <a:lnTo>
                    <a:pt x="0" y="231140"/>
                  </a:lnTo>
                  <a:lnTo>
                    <a:pt x="25400" y="231140"/>
                  </a:lnTo>
                  <a:lnTo>
                    <a:pt x="25400" y="229870"/>
                  </a:lnTo>
                  <a:close/>
                </a:path>
                <a:path w="25400" h="231139">
                  <a:moveTo>
                    <a:pt x="25400" y="217170"/>
                  </a:moveTo>
                  <a:lnTo>
                    <a:pt x="0" y="217170"/>
                  </a:lnTo>
                  <a:lnTo>
                    <a:pt x="0" y="222250"/>
                  </a:lnTo>
                  <a:lnTo>
                    <a:pt x="25400" y="222250"/>
                  </a:lnTo>
                  <a:lnTo>
                    <a:pt x="25400" y="217170"/>
                  </a:lnTo>
                  <a:close/>
                </a:path>
                <a:path w="25400" h="231139">
                  <a:moveTo>
                    <a:pt x="25400" y="210820"/>
                  </a:moveTo>
                  <a:lnTo>
                    <a:pt x="0" y="210820"/>
                  </a:lnTo>
                  <a:lnTo>
                    <a:pt x="0" y="215900"/>
                  </a:lnTo>
                  <a:lnTo>
                    <a:pt x="25400" y="215900"/>
                  </a:lnTo>
                  <a:lnTo>
                    <a:pt x="25400" y="210820"/>
                  </a:lnTo>
                  <a:close/>
                </a:path>
                <a:path w="25400" h="231139">
                  <a:moveTo>
                    <a:pt x="25400" y="204470"/>
                  </a:moveTo>
                  <a:lnTo>
                    <a:pt x="0" y="204470"/>
                  </a:lnTo>
                  <a:lnTo>
                    <a:pt x="0" y="209550"/>
                  </a:lnTo>
                  <a:lnTo>
                    <a:pt x="25400" y="209550"/>
                  </a:lnTo>
                  <a:lnTo>
                    <a:pt x="25400" y="204470"/>
                  </a:lnTo>
                  <a:close/>
                </a:path>
                <a:path w="25400" h="231139">
                  <a:moveTo>
                    <a:pt x="25400" y="198120"/>
                  </a:moveTo>
                  <a:lnTo>
                    <a:pt x="0" y="198120"/>
                  </a:lnTo>
                  <a:lnTo>
                    <a:pt x="0" y="203200"/>
                  </a:lnTo>
                  <a:lnTo>
                    <a:pt x="25400" y="203200"/>
                  </a:lnTo>
                  <a:lnTo>
                    <a:pt x="25400" y="198120"/>
                  </a:lnTo>
                  <a:close/>
                </a:path>
                <a:path w="25400" h="231139">
                  <a:moveTo>
                    <a:pt x="25400" y="191770"/>
                  </a:moveTo>
                  <a:lnTo>
                    <a:pt x="0" y="191770"/>
                  </a:lnTo>
                  <a:lnTo>
                    <a:pt x="0" y="196850"/>
                  </a:lnTo>
                  <a:lnTo>
                    <a:pt x="25400" y="196850"/>
                  </a:lnTo>
                  <a:lnTo>
                    <a:pt x="25400" y="191770"/>
                  </a:lnTo>
                  <a:close/>
                </a:path>
                <a:path w="25400" h="231139">
                  <a:moveTo>
                    <a:pt x="25400" y="185420"/>
                  </a:moveTo>
                  <a:lnTo>
                    <a:pt x="0" y="185420"/>
                  </a:lnTo>
                  <a:lnTo>
                    <a:pt x="0" y="190500"/>
                  </a:lnTo>
                  <a:lnTo>
                    <a:pt x="25400" y="190500"/>
                  </a:lnTo>
                  <a:lnTo>
                    <a:pt x="25400" y="185420"/>
                  </a:lnTo>
                  <a:close/>
                </a:path>
                <a:path w="25400" h="231139">
                  <a:moveTo>
                    <a:pt x="25400" y="179070"/>
                  </a:moveTo>
                  <a:lnTo>
                    <a:pt x="0" y="179070"/>
                  </a:lnTo>
                  <a:lnTo>
                    <a:pt x="0" y="184150"/>
                  </a:lnTo>
                  <a:lnTo>
                    <a:pt x="25400" y="184150"/>
                  </a:lnTo>
                  <a:lnTo>
                    <a:pt x="25400" y="179070"/>
                  </a:lnTo>
                  <a:close/>
                </a:path>
                <a:path w="25400" h="231139">
                  <a:moveTo>
                    <a:pt x="25400" y="172720"/>
                  </a:moveTo>
                  <a:lnTo>
                    <a:pt x="0" y="172720"/>
                  </a:lnTo>
                  <a:lnTo>
                    <a:pt x="0" y="177800"/>
                  </a:lnTo>
                  <a:lnTo>
                    <a:pt x="25400" y="177800"/>
                  </a:lnTo>
                  <a:lnTo>
                    <a:pt x="25400" y="172720"/>
                  </a:lnTo>
                  <a:close/>
                </a:path>
                <a:path w="25400" h="231139">
                  <a:moveTo>
                    <a:pt x="25400" y="166370"/>
                  </a:moveTo>
                  <a:lnTo>
                    <a:pt x="0" y="166370"/>
                  </a:lnTo>
                  <a:lnTo>
                    <a:pt x="0" y="171450"/>
                  </a:lnTo>
                  <a:lnTo>
                    <a:pt x="25400" y="171450"/>
                  </a:lnTo>
                  <a:lnTo>
                    <a:pt x="25400" y="166370"/>
                  </a:lnTo>
                  <a:close/>
                </a:path>
                <a:path w="25400" h="231139">
                  <a:moveTo>
                    <a:pt x="25400" y="160020"/>
                  </a:moveTo>
                  <a:lnTo>
                    <a:pt x="0" y="160020"/>
                  </a:lnTo>
                  <a:lnTo>
                    <a:pt x="0" y="165100"/>
                  </a:lnTo>
                  <a:lnTo>
                    <a:pt x="25400" y="165100"/>
                  </a:lnTo>
                  <a:lnTo>
                    <a:pt x="25400" y="160020"/>
                  </a:lnTo>
                  <a:close/>
                </a:path>
                <a:path w="25400" h="231139">
                  <a:moveTo>
                    <a:pt x="25400" y="153670"/>
                  </a:moveTo>
                  <a:lnTo>
                    <a:pt x="0" y="153670"/>
                  </a:lnTo>
                  <a:lnTo>
                    <a:pt x="0" y="158750"/>
                  </a:lnTo>
                  <a:lnTo>
                    <a:pt x="25400" y="158750"/>
                  </a:lnTo>
                  <a:lnTo>
                    <a:pt x="25400" y="153670"/>
                  </a:lnTo>
                  <a:close/>
                </a:path>
                <a:path w="25400" h="231139">
                  <a:moveTo>
                    <a:pt x="25400" y="147320"/>
                  </a:moveTo>
                  <a:lnTo>
                    <a:pt x="0" y="147320"/>
                  </a:lnTo>
                  <a:lnTo>
                    <a:pt x="0" y="152400"/>
                  </a:lnTo>
                  <a:lnTo>
                    <a:pt x="25400" y="152400"/>
                  </a:lnTo>
                  <a:lnTo>
                    <a:pt x="25400" y="147320"/>
                  </a:lnTo>
                  <a:close/>
                </a:path>
                <a:path w="25400" h="231139">
                  <a:moveTo>
                    <a:pt x="25400" y="140970"/>
                  </a:moveTo>
                  <a:lnTo>
                    <a:pt x="0" y="140970"/>
                  </a:lnTo>
                  <a:lnTo>
                    <a:pt x="0" y="146050"/>
                  </a:lnTo>
                  <a:lnTo>
                    <a:pt x="25400" y="146050"/>
                  </a:lnTo>
                  <a:lnTo>
                    <a:pt x="25400" y="140970"/>
                  </a:lnTo>
                  <a:close/>
                </a:path>
                <a:path w="25400" h="231139">
                  <a:moveTo>
                    <a:pt x="25400" y="134620"/>
                  </a:moveTo>
                  <a:lnTo>
                    <a:pt x="0" y="134620"/>
                  </a:lnTo>
                  <a:lnTo>
                    <a:pt x="0" y="139700"/>
                  </a:lnTo>
                  <a:lnTo>
                    <a:pt x="25400" y="139700"/>
                  </a:lnTo>
                  <a:lnTo>
                    <a:pt x="25400" y="134620"/>
                  </a:lnTo>
                  <a:close/>
                </a:path>
                <a:path w="25400" h="231139">
                  <a:moveTo>
                    <a:pt x="25400" y="128270"/>
                  </a:moveTo>
                  <a:lnTo>
                    <a:pt x="0" y="128270"/>
                  </a:lnTo>
                  <a:lnTo>
                    <a:pt x="0" y="133350"/>
                  </a:lnTo>
                  <a:lnTo>
                    <a:pt x="25400" y="133350"/>
                  </a:lnTo>
                  <a:lnTo>
                    <a:pt x="25400" y="128270"/>
                  </a:lnTo>
                  <a:close/>
                </a:path>
                <a:path w="25400" h="231139">
                  <a:moveTo>
                    <a:pt x="25400" y="121920"/>
                  </a:moveTo>
                  <a:lnTo>
                    <a:pt x="0" y="121920"/>
                  </a:lnTo>
                  <a:lnTo>
                    <a:pt x="0" y="127000"/>
                  </a:lnTo>
                  <a:lnTo>
                    <a:pt x="25400" y="127000"/>
                  </a:lnTo>
                  <a:lnTo>
                    <a:pt x="25400" y="121920"/>
                  </a:lnTo>
                  <a:close/>
                </a:path>
                <a:path w="25400" h="231139">
                  <a:moveTo>
                    <a:pt x="25400" y="115570"/>
                  </a:moveTo>
                  <a:lnTo>
                    <a:pt x="0" y="115570"/>
                  </a:lnTo>
                  <a:lnTo>
                    <a:pt x="0" y="120650"/>
                  </a:lnTo>
                  <a:lnTo>
                    <a:pt x="25400" y="120650"/>
                  </a:lnTo>
                  <a:lnTo>
                    <a:pt x="25400" y="115570"/>
                  </a:lnTo>
                  <a:close/>
                </a:path>
                <a:path w="25400" h="231139">
                  <a:moveTo>
                    <a:pt x="25400" y="109220"/>
                  </a:moveTo>
                  <a:lnTo>
                    <a:pt x="0" y="109220"/>
                  </a:lnTo>
                  <a:lnTo>
                    <a:pt x="0" y="114300"/>
                  </a:lnTo>
                  <a:lnTo>
                    <a:pt x="25400" y="114300"/>
                  </a:lnTo>
                  <a:lnTo>
                    <a:pt x="25400" y="109220"/>
                  </a:lnTo>
                  <a:close/>
                </a:path>
                <a:path w="25400" h="231139">
                  <a:moveTo>
                    <a:pt x="25400" y="102870"/>
                  </a:moveTo>
                  <a:lnTo>
                    <a:pt x="0" y="102870"/>
                  </a:lnTo>
                  <a:lnTo>
                    <a:pt x="0" y="107950"/>
                  </a:lnTo>
                  <a:lnTo>
                    <a:pt x="25400" y="107950"/>
                  </a:lnTo>
                  <a:lnTo>
                    <a:pt x="25400" y="102870"/>
                  </a:lnTo>
                  <a:close/>
                </a:path>
                <a:path w="25400" h="231139">
                  <a:moveTo>
                    <a:pt x="25400" y="96520"/>
                  </a:moveTo>
                  <a:lnTo>
                    <a:pt x="0" y="96520"/>
                  </a:lnTo>
                  <a:lnTo>
                    <a:pt x="0" y="101600"/>
                  </a:lnTo>
                  <a:lnTo>
                    <a:pt x="25400" y="101600"/>
                  </a:lnTo>
                  <a:lnTo>
                    <a:pt x="25400" y="96520"/>
                  </a:lnTo>
                  <a:close/>
                </a:path>
                <a:path w="25400" h="231139">
                  <a:moveTo>
                    <a:pt x="25400" y="90170"/>
                  </a:moveTo>
                  <a:lnTo>
                    <a:pt x="0" y="90170"/>
                  </a:lnTo>
                  <a:lnTo>
                    <a:pt x="0" y="95250"/>
                  </a:lnTo>
                  <a:lnTo>
                    <a:pt x="25400" y="95250"/>
                  </a:lnTo>
                  <a:lnTo>
                    <a:pt x="25400" y="90170"/>
                  </a:lnTo>
                  <a:close/>
                </a:path>
                <a:path w="25400" h="231139">
                  <a:moveTo>
                    <a:pt x="25400" y="83820"/>
                  </a:moveTo>
                  <a:lnTo>
                    <a:pt x="0" y="83820"/>
                  </a:lnTo>
                  <a:lnTo>
                    <a:pt x="0" y="88900"/>
                  </a:lnTo>
                  <a:lnTo>
                    <a:pt x="25400" y="88900"/>
                  </a:lnTo>
                  <a:lnTo>
                    <a:pt x="25400" y="83820"/>
                  </a:lnTo>
                  <a:close/>
                </a:path>
                <a:path w="25400" h="231139">
                  <a:moveTo>
                    <a:pt x="25400" y="77470"/>
                  </a:moveTo>
                  <a:lnTo>
                    <a:pt x="0" y="77470"/>
                  </a:lnTo>
                  <a:lnTo>
                    <a:pt x="0" y="82550"/>
                  </a:lnTo>
                  <a:lnTo>
                    <a:pt x="25400" y="82550"/>
                  </a:lnTo>
                  <a:lnTo>
                    <a:pt x="25400" y="77470"/>
                  </a:lnTo>
                  <a:close/>
                </a:path>
                <a:path w="25400" h="231139">
                  <a:moveTo>
                    <a:pt x="25400" y="72390"/>
                  </a:moveTo>
                  <a:lnTo>
                    <a:pt x="0" y="72390"/>
                  </a:lnTo>
                  <a:lnTo>
                    <a:pt x="0" y="76200"/>
                  </a:lnTo>
                  <a:lnTo>
                    <a:pt x="25400" y="76200"/>
                  </a:lnTo>
                  <a:lnTo>
                    <a:pt x="25400" y="72390"/>
                  </a:lnTo>
                  <a:close/>
                </a:path>
                <a:path w="25400" h="231139">
                  <a:moveTo>
                    <a:pt x="25400" y="71120"/>
                  </a:moveTo>
                  <a:lnTo>
                    <a:pt x="0" y="71120"/>
                  </a:lnTo>
                  <a:lnTo>
                    <a:pt x="0" y="72390"/>
                  </a:lnTo>
                  <a:lnTo>
                    <a:pt x="25400" y="72390"/>
                  </a:lnTo>
                  <a:lnTo>
                    <a:pt x="25400" y="71120"/>
                  </a:lnTo>
                  <a:close/>
                </a:path>
                <a:path w="25400" h="231139">
                  <a:moveTo>
                    <a:pt x="25400" y="64770"/>
                  </a:moveTo>
                  <a:lnTo>
                    <a:pt x="0" y="64770"/>
                  </a:lnTo>
                  <a:lnTo>
                    <a:pt x="0" y="69850"/>
                  </a:lnTo>
                  <a:lnTo>
                    <a:pt x="25400" y="69850"/>
                  </a:lnTo>
                  <a:lnTo>
                    <a:pt x="25400" y="64770"/>
                  </a:lnTo>
                  <a:close/>
                </a:path>
                <a:path w="25400" h="231139">
                  <a:moveTo>
                    <a:pt x="25400" y="58420"/>
                  </a:moveTo>
                  <a:lnTo>
                    <a:pt x="0" y="58420"/>
                  </a:lnTo>
                  <a:lnTo>
                    <a:pt x="0" y="63500"/>
                  </a:lnTo>
                  <a:lnTo>
                    <a:pt x="25400" y="63500"/>
                  </a:lnTo>
                  <a:lnTo>
                    <a:pt x="25400" y="58420"/>
                  </a:lnTo>
                  <a:close/>
                </a:path>
                <a:path w="25400" h="231139">
                  <a:moveTo>
                    <a:pt x="25400" y="52070"/>
                  </a:moveTo>
                  <a:lnTo>
                    <a:pt x="0" y="52070"/>
                  </a:lnTo>
                  <a:lnTo>
                    <a:pt x="0" y="57150"/>
                  </a:lnTo>
                  <a:lnTo>
                    <a:pt x="25400" y="57150"/>
                  </a:lnTo>
                  <a:lnTo>
                    <a:pt x="25400" y="52070"/>
                  </a:lnTo>
                  <a:close/>
                </a:path>
                <a:path w="25400" h="231139">
                  <a:moveTo>
                    <a:pt x="25400" y="45720"/>
                  </a:moveTo>
                  <a:lnTo>
                    <a:pt x="0" y="45720"/>
                  </a:lnTo>
                  <a:lnTo>
                    <a:pt x="0" y="50800"/>
                  </a:lnTo>
                  <a:lnTo>
                    <a:pt x="25400" y="50800"/>
                  </a:lnTo>
                  <a:lnTo>
                    <a:pt x="25400" y="45720"/>
                  </a:lnTo>
                  <a:close/>
                </a:path>
                <a:path w="25400" h="231139">
                  <a:moveTo>
                    <a:pt x="25400" y="39370"/>
                  </a:moveTo>
                  <a:lnTo>
                    <a:pt x="0" y="39370"/>
                  </a:lnTo>
                  <a:lnTo>
                    <a:pt x="0" y="44450"/>
                  </a:lnTo>
                  <a:lnTo>
                    <a:pt x="25400" y="44450"/>
                  </a:lnTo>
                  <a:lnTo>
                    <a:pt x="25400" y="39370"/>
                  </a:lnTo>
                  <a:close/>
                </a:path>
                <a:path w="25400" h="231139">
                  <a:moveTo>
                    <a:pt x="25400" y="33020"/>
                  </a:moveTo>
                  <a:lnTo>
                    <a:pt x="0" y="33020"/>
                  </a:lnTo>
                  <a:lnTo>
                    <a:pt x="0" y="38100"/>
                  </a:lnTo>
                  <a:lnTo>
                    <a:pt x="25400" y="38100"/>
                  </a:lnTo>
                  <a:lnTo>
                    <a:pt x="25400" y="33020"/>
                  </a:lnTo>
                  <a:close/>
                </a:path>
                <a:path w="25400" h="231139">
                  <a:moveTo>
                    <a:pt x="25400" y="26670"/>
                  </a:moveTo>
                  <a:lnTo>
                    <a:pt x="0" y="26670"/>
                  </a:lnTo>
                  <a:lnTo>
                    <a:pt x="0" y="31750"/>
                  </a:lnTo>
                  <a:lnTo>
                    <a:pt x="25400" y="31750"/>
                  </a:lnTo>
                  <a:lnTo>
                    <a:pt x="25400" y="26670"/>
                  </a:lnTo>
                  <a:close/>
                </a:path>
                <a:path w="25400" h="231139">
                  <a:moveTo>
                    <a:pt x="25400" y="20320"/>
                  </a:moveTo>
                  <a:lnTo>
                    <a:pt x="0" y="20320"/>
                  </a:lnTo>
                  <a:lnTo>
                    <a:pt x="0" y="25400"/>
                  </a:lnTo>
                  <a:lnTo>
                    <a:pt x="25400" y="25400"/>
                  </a:lnTo>
                  <a:lnTo>
                    <a:pt x="25400" y="20320"/>
                  </a:lnTo>
                  <a:close/>
                </a:path>
                <a:path w="25400" h="231139">
                  <a:moveTo>
                    <a:pt x="25400" y="13970"/>
                  </a:moveTo>
                  <a:lnTo>
                    <a:pt x="0" y="13970"/>
                  </a:lnTo>
                  <a:lnTo>
                    <a:pt x="0" y="19050"/>
                  </a:lnTo>
                  <a:lnTo>
                    <a:pt x="25400" y="19050"/>
                  </a:lnTo>
                  <a:lnTo>
                    <a:pt x="25400" y="13970"/>
                  </a:lnTo>
                  <a:close/>
                </a:path>
                <a:path w="25400" h="231139">
                  <a:moveTo>
                    <a:pt x="25400" y="6350"/>
                  </a:moveTo>
                  <a:lnTo>
                    <a:pt x="22860" y="6350"/>
                  </a:lnTo>
                  <a:lnTo>
                    <a:pt x="22860" y="7620"/>
                  </a:lnTo>
                  <a:lnTo>
                    <a:pt x="0" y="7620"/>
                  </a:lnTo>
                  <a:lnTo>
                    <a:pt x="0" y="12700"/>
                  </a:lnTo>
                  <a:lnTo>
                    <a:pt x="25400" y="12700"/>
                  </a:lnTo>
                  <a:lnTo>
                    <a:pt x="25400" y="6350"/>
                  </a:lnTo>
                  <a:close/>
                </a:path>
                <a:path w="25400" h="231139">
                  <a:moveTo>
                    <a:pt x="3810" y="0"/>
                  </a:moveTo>
                  <a:lnTo>
                    <a:pt x="0" y="0"/>
                  </a:lnTo>
                  <a:lnTo>
                    <a:pt x="0" y="6350"/>
                  </a:lnTo>
                  <a:lnTo>
                    <a:pt x="22860" y="6350"/>
                  </a:lnTo>
                  <a:lnTo>
                    <a:pt x="22860" y="5080"/>
                  </a:lnTo>
                  <a:lnTo>
                    <a:pt x="17780" y="5080"/>
                  </a:lnTo>
                  <a:lnTo>
                    <a:pt x="17780" y="3810"/>
                  </a:lnTo>
                  <a:lnTo>
                    <a:pt x="13969" y="3810"/>
                  </a:lnTo>
                  <a:lnTo>
                    <a:pt x="13969" y="2540"/>
                  </a:lnTo>
                  <a:lnTo>
                    <a:pt x="8889" y="2540"/>
                  </a:lnTo>
                  <a:lnTo>
                    <a:pt x="8889" y="1270"/>
                  </a:lnTo>
                  <a:lnTo>
                    <a:pt x="3810" y="1270"/>
                  </a:lnTo>
                  <a:lnTo>
                    <a:pt x="3810" y="0"/>
                  </a:lnTo>
                  <a:close/>
                </a:path>
              </a:pathLst>
            </a:custGeom>
            <a:solidFill>
              <a:srgbClr val="DFDFC0"/>
            </a:solidFill>
          </p:spPr>
          <p:txBody>
            <a:bodyPr wrap="square" lIns="0" tIns="0" rIns="0" bIns="0" rtlCol="0"/>
            <a:lstStyle/>
            <a:p>
              <a:endParaRPr/>
            </a:p>
          </p:txBody>
        </p:sp>
        <p:sp>
          <p:nvSpPr>
            <p:cNvPr id="716" name="object 716"/>
            <p:cNvSpPr/>
            <p:nvPr/>
          </p:nvSpPr>
          <p:spPr>
            <a:xfrm>
              <a:off x="4607559" y="6219189"/>
              <a:ext cx="24130" cy="237490"/>
            </a:xfrm>
            <a:custGeom>
              <a:avLst/>
              <a:gdLst/>
              <a:ahLst/>
              <a:cxnLst/>
              <a:rect l="l" t="t" r="r" b="b"/>
              <a:pathLst>
                <a:path w="24129" h="237489">
                  <a:moveTo>
                    <a:pt x="24129" y="236220"/>
                  </a:moveTo>
                  <a:lnTo>
                    <a:pt x="0" y="236220"/>
                  </a:lnTo>
                  <a:lnTo>
                    <a:pt x="0" y="237490"/>
                  </a:lnTo>
                  <a:lnTo>
                    <a:pt x="24129" y="237490"/>
                  </a:lnTo>
                  <a:lnTo>
                    <a:pt x="24129" y="236220"/>
                  </a:lnTo>
                  <a:close/>
                </a:path>
                <a:path w="24129" h="237489">
                  <a:moveTo>
                    <a:pt x="24129" y="223520"/>
                  </a:moveTo>
                  <a:lnTo>
                    <a:pt x="0" y="223520"/>
                  </a:lnTo>
                  <a:lnTo>
                    <a:pt x="0" y="226060"/>
                  </a:lnTo>
                  <a:lnTo>
                    <a:pt x="3810" y="226060"/>
                  </a:lnTo>
                  <a:lnTo>
                    <a:pt x="3810" y="228600"/>
                  </a:lnTo>
                  <a:lnTo>
                    <a:pt x="24129" y="228600"/>
                  </a:lnTo>
                  <a:lnTo>
                    <a:pt x="24129" y="223520"/>
                  </a:lnTo>
                  <a:close/>
                </a:path>
                <a:path w="24129" h="237489">
                  <a:moveTo>
                    <a:pt x="24129" y="217170"/>
                  </a:moveTo>
                  <a:lnTo>
                    <a:pt x="0" y="217170"/>
                  </a:lnTo>
                  <a:lnTo>
                    <a:pt x="0" y="222250"/>
                  </a:lnTo>
                  <a:lnTo>
                    <a:pt x="24129" y="222250"/>
                  </a:lnTo>
                  <a:lnTo>
                    <a:pt x="24129" y="217170"/>
                  </a:lnTo>
                  <a:close/>
                </a:path>
                <a:path w="24129" h="237489">
                  <a:moveTo>
                    <a:pt x="24129" y="210820"/>
                  </a:moveTo>
                  <a:lnTo>
                    <a:pt x="0" y="210820"/>
                  </a:lnTo>
                  <a:lnTo>
                    <a:pt x="0" y="215900"/>
                  </a:lnTo>
                  <a:lnTo>
                    <a:pt x="24129" y="215900"/>
                  </a:lnTo>
                  <a:lnTo>
                    <a:pt x="24129" y="210820"/>
                  </a:lnTo>
                  <a:close/>
                </a:path>
                <a:path w="24129" h="237489">
                  <a:moveTo>
                    <a:pt x="24129" y="204470"/>
                  </a:moveTo>
                  <a:lnTo>
                    <a:pt x="0" y="204470"/>
                  </a:lnTo>
                  <a:lnTo>
                    <a:pt x="0" y="209550"/>
                  </a:lnTo>
                  <a:lnTo>
                    <a:pt x="24129" y="209550"/>
                  </a:lnTo>
                  <a:lnTo>
                    <a:pt x="24129" y="204470"/>
                  </a:lnTo>
                  <a:close/>
                </a:path>
                <a:path w="24129" h="237489">
                  <a:moveTo>
                    <a:pt x="24129" y="198120"/>
                  </a:moveTo>
                  <a:lnTo>
                    <a:pt x="0" y="198120"/>
                  </a:lnTo>
                  <a:lnTo>
                    <a:pt x="0" y="203200"/>
                  </a:lnTo>
                  <a:lnTo>
                    <a:pt x="24129" y="203200"/>
                  </a:lnTo>
                  <a:lnTo>
                    <a:pt x="24129" y="198120"/>
                  </a:lnTo>
                  <a:close/>
                </a:path>
                <a:path w="24129" h="237489">
                  <a:moveTo>
                    <a:pt x="24129" y="191770"/>
                  </a:moveTo>
                  <a:lnTo>
                    <a:pt x="0" y="191770"/>
                  </a:lnTo>
                  <a:lnTo>
                    <a:pt x="0" y="196850"/>
                  </a:lnTo>
                  <a:lnTo>
                    <a:pt x="24129" y="196850"/>
                  </a:lnTo>
                  <a:lnTo>
                    <a:pt x="24129" y="191770"/>
                  </a:lnTo>
                  <a:close/>
                </a:path>
                <a:path w="24129" h="237489">
                  <a:moveTo>
                    <a:pt x="24129" y="185420"/>
                  </a:moveTo>
                  <a:lnTo>
                    <a:pt x="0" y="185420"/>
                  </a:lnTo>
                  <a:lnTo>
                    <a:pt x="0" y="190500"/>
                  </a:lnTo>
                  <a:lnTo>
                    <a:pt x="24129" y="190500"/>
                  </a:lnTo>
                  <a:lnTo>
                    <a:pt x="24129" y="185420"/>
                  </a:lnTo>
                  <a:close/>
                </a:path>
                <a:path w="24129" h="237489">
                  <a:moveTo>
                    <a:pt x="24129" y="179070"/>
                  </a:moveTo>
                  <a:lnTo>
                    <a:pt x="0" y="179070"/>
                  </a:lnTo>
                  <a:lnTo>
                    <a:pt x="0" y="184150"/>
                  </a:lnTo>
                  <a:lnTo>
                    <a:pt x="24129" y="184150"/>
                  </a:lnTo>
                  <a:lnTo>
                    <a:pt x="24129" y="179070"/>
                  </a:lnTo>
                  <a:close/>
                </a:path>
                <a:path w="24129" h="237489">
                  <a:moveTo>
                    <a:pt x="24129" y="172720"/>
                  </a:moveTo>
                  <a:lnTo>
                    <a:pt x="0" y="172720"/>
                  </a:lnTo>
                  <a:lnTo>
                    <a:pt x="0" y="177800"/>
                  </a:lnTo>
                  <a:lnTo>
                    <a:pt x="24129" y="177800"/>
                  </a:lnTo>
                  <a:lnTo>
                    <a:pt x="24129" y="172720"/>
                  </a:lnTo>
                  <a:close/>
                </a:path>
                <a:path w="24129" h="237489">
                  <a:moveTo>
                    <a:pt x="24129" y="166370"/>
                  </a:moveTo>
                  <a:lnTo>
                    <a:pt x="0" y="166370"/>
                  </a:lnTo>
                  <a:lnTo>
                    <a:pt x="0" y="171450"/>
                  </a:lnTo>
                  <a:lnTo>
                    <a:pt x="24129" y="171450"/>
                  </a:lnTo>
                  <a:lnTo>
                    <a:pt x="24129" y="166370"/>
                  </a:lnTo>
                  <a:close/>
                </a:path>
                <a:path w="24129" h="237489">
                  <a:moveTo>
                    <a:pt x="24129" y="160020"/>
                  </a:moveTo>
                  <a:lnTo>
                    <a:pt x="0" y="160020"/>
                  </a:lnTo>
                  <a:lnTo>
                    <a:pt x="0" y="165100"/>
                  </a:lnTo>
                  <a:lnTo>
                    <a:pt x="24129" y="165100"/>
                  </a:lnTo>
                  <a:lnTo>
                    <a:pt x="24129" y="160020"/>
                  </a:lnTo>
                  <a:close/>
                </a:path>
                <a:path w="24129" h="237489">
                  <a:moveTo>
                    <a:pt x="24129" y="153670"/>
                  </a:moveTo>
                  <a:lnTo>
                    <a:pt x="0" y="153670"/>
                  </a:lnTo>
                  <a:lnTo>
                    <a:pt x="0" y="158750"/>
                  </a:lnTo>
                  <a:lnTo>
                    <a:pt x="24129" y="158750"/>
                  </a:lnTo>
                  <a:lnTo>
                    <a:pt x="24129" y="153670"/>
                  </a:lnTo>
                  <a:close/>
                </a:path>
                <a:path w="24129" h="237489">
                  <a:moveTo>
                    <a:pt x="24129" y="147320"/>
                  </a:moveTo>
                  <a:lnTo>
                    <a:pt x="0" y="147320"/>
                  </a:lnTo>
                  <a:lnTo>
                    <a:pt x="0" y="152400"/>
                  </a:lnTo>
                  <a:lnTo>
                    <a:pt x="24129" y="152400"/>
                  </a:lnTo>
                  <a:lnTo>
                    <a:pt x="24129" y="147320"/>
                  </a:lnTo>
                  <a:close/>
                </a:path>
                <a:path w="24129" h="237489">
                  <a:moveTo>
                    <a:pt x="24129" y="140970"/>
                  </a:moveTo>
                  <a:lnTo>
                    <a:pt x="0" y="140970"/>
                  </a:lnTo>
                  <a:lnTo>
                    <a:pt x="0" y="146050"/>
                  </a:lnTo>
                  <a:lnTo>
                    <a:pt x="24129" y="146050"/>
                  </a:lnTo>
                  <a:lnTo>
                    <a:pt x="24129" y="140970"/>
                  </a:lnTo>
                  <a:close/>
                </a:path>
                <a:path w="24129" h="237489">
                  <a:moveTo>
                    <a:pt x="24129" y="134620"/>
                  </a:moveTo>
                  <a:lnTo>
                    <a:pt x="0" y="134620"/>
                  </a:lnTo>
                  <a:lnTo>
                    <a:pt x="0" y="139700"/>
                  </a:lnTo>
                  <a:lnTo>
                    <a:pt x="24129" y="139700"/>
                  </a:lnTo>
                  <a:lnTo>
                    <a:pt x="24129" y="134620"/>
                  </a:lnTo>
                  <a:close/>
                </a:path>
                <a:path w="24129" h="237489">
                  <a:moveTo>
                    <a:pt x="24129" y="128270"/>
                  </a:moveTo>
                  <a:lnTo>
                    <a:pt x="0" y="128270"/>
                  </a:lnTo>
                  <a:lnTo>
                    <a:pt x="0" y="133350"/>
                  </a:lnTo>
                  <a:lnTo>
                    <a:pt x="24129" y="133350"/>
                  </a:lnTo>
                  <a:lnTo>
                    <a:pt x="24129" y="128270"/>
                  </a:lnTo>
                  <a:close/>
                </a:path>
                <a:path w="24129" h="237489">
                  <a:moveTo>
                    <a:pt x="24129" y="121920"/>
                  </a:moveTo>
                  <a:lnTo>
                    <a:pt x="0" y="121920"/>
                  </a:lnTo>
                  <a:lnTo>
                    <a:pt x="0" y="127000"/>
                  </a:lnTo>
                  <a:lnTo>
                    <a:pt x="24129" y="127000"/>
                  </a:lnTo>
                  <a:lnTo>
                    <a:pt x="24129" y="121920"/>
                  </a:lnTo>
                  <a:close/>
                </a:path>
                <a:path w="24129" h="237489">
                  <a:moveTo>
                    <a:pt x="24129" y="115570"/>
                  </a:moveTo>
                  <a:lnTo>
                    <a:pt x="0" y="115570"/>
                  </a:lnTo>
                  <a:lnTo>
                    <a:pt x="0" y="120650"/>
                  </a:lnTo>
                  <a:lnTo>
                    <a:pt x="24129" y="120650"/>
                  </a:lnTo>
                  <a:lnTo>
                    <a:pt x="24129" y="115570"/>
                  </a:lnTo>
                  <a:close/>
                </a:path>
                <a:path w="24129" h="237489">
                  <a:moveTo>
                    <a:pt x="24129" y="109220"/>
                  </a:moveTo>
                  <a:lnTo>
                    <a:pt x="0" y="109220"/>
                  </a:lnTo>
                  <a:lnTo>
                    <a:pt x="0" y="114300"/>
                  </a:lnTo>
                  <a:lnTo>
                    <a:pt x="24129" y="114300"/>
                  </a:lnTo>
                  <a:lnTo>
                    <a:pt x="24129" y="109220"/>
                  </a:lnTo>
                  <a:close/>
                </a:path>
                <a:path w="24129" h="237489">
                  <a:moveTo>
                    <a:pt x="24129" y="102870"/>
                  </a:moveTo>
                  <a:lnTo>
                    <a:pt x="0" y="102870"/>
                  </a:lnTo>
                  <a:lnTo>
                    <a:pt x="0" y="107950"/>
                  </a:lnTo>
                  <a:lnTo>
                    <a:pt x="24129" y="107950"/>
                  </a:lnTo>
                  <a:lnTo>
                    <a:pt x="24129" y="102870"/>
                  </a:lnTo>
                  <a:close/>
                </a:path>
                <a:path w="24129" h="237489">
                  <a:moveTo>
                    <a:pt x="24129" y="96520"/>
                  </a:moveTo>
                  <a:lnTo>
                    <a:pt x="0" y="96520"/>
                  </a:lnTo>
                  <a:lnTo>
                    <a:pt x="0" y="101600"/>
                  </a:lnTo>
                  <a:lnTo>
                    <a:pt x="24129" y="101600"/>
                  </a:lnTo>
                  <a:lnTo>
                    <a:pt x="24129" y="96520"/>
                  </a:lnTo>
                  <a:close/>
                </a:path>
                <a:path w="24129" h="237489">
                  <a:moveTo>
                    <a:pt x="24129" y="90170"/>
                  </a:moveTo>
                  <a:lnTo>
                    <a:pt x="0" y="90170"/>
                  </a:lnTo>
                  <a:lnTo>
                    <a:pt x="0" y="95250"/>
                  </a:lnTo>
                  <a:lnTo>
                    <a:pt x="24129" y="95250"/>
                  </a:lnTo>
                  <a:lnTo>
                    <a:pt x="24129" y="90170"/>
                  </a:lnTo>
                  <a:close/>
                </a:path>
                <a:path w="24129" h="237489">
                  <a:moveTo>
                    <a:pt x="24129" y="83820"/>
                  </a:moveTo>
                  <a:lnTo>
                    <a:pt x="0" y="83820"/>
                  </a:lnTo>
                  <a:lnTo>
                    <a:pt x="0" y="88900"/>
                  </a:lnTo>
                  <a:lnTo>
                    <a:pt x="24129" y="88900"/>
                  </a:lnTo>
                  <a:lnTo>
                    <a:pt x="24129" y="83820"/>
                  </a:lnTo>
                  <a:close/>
                </a:path>
                <a:path w="24129" h="237489">
                  <a:moveTo>
                    <a:pt x="24129" y="78740"/>
                  </a:moveTo>
                  <a:lnTo>
                    <a:pt x="0" y="78740"/>
                  </a:lnTo>
                  <a:lnTo>
                    <a:pt x="0" y="82550"/>
                  </a:lnTo>
                  <a:lnTo>
                    <a:pt x="24129" y="82550"/>
                  </a:lnTo>
                  <a:lnTo>
                    <a:pt x="24129" y="78740"/>
                  </a:lnTo>
                  <a:close/>
                </a:path>
                <a:path w="24129" h="237489">
                  <a:moveTo>
                    <a:pt x="24129" y="77470"/>
                  </a:moveTo>
                  <a:lnTo>
                    <a:pt x="0" y="77470"/>
                  </a:lnTo>
                  <a:lnTo>
                    <a:pt x="0" y="78740"/>
                  </a:lnTo>
                  <a:lnTo>
                    <a:pt x="24129" y="78740"/>
                  </a:lnTo>
                  <a:lnTo>
                    <a:pt x="24129" y="77470"/>
                  </a:lnTo>
                  <a:close/>
                </a:path>
                <a:path w="24129" h="237489">
                  <a:moveTo>
                    <a:pt x="24129" y="71120"/>
                  </a:moveTo>
                  <a:lnTo>
                    <a:pt x="0" y="71120"/>
                  </a:lnTo>
                  <a:lnTo>
                    <a:pt x="0" y="76200"/>
                  </a:lnTo>
                  <a:lnTo>
                    <a:pt x="24129" y="76200"/>
                  </a:lnTo>
                  <a:lnTo>
                    <a:pt x="24129" y="71120"/>
                  </a:lnTo>
                  <a:close/>
                </a:path>
                <a:path w="24129" h="237489">
                  <a:moveTo>
                    <a:pt x="24129" y="64770"/>
                  </a:moveTo>
                  <a:lnTo>
                    <a:pt x="0" y="64770"/>
                  </a:lnTo>
                  <a:lnTo>
                    <a:pt x="0" y="69850"/>
                  </a:lnTo>
                  <a:lnTo>
                    <a:pt x="24129" y="69850"/>
                  </a:lnTo>
                  <a:lnTo>
                    <a:pt x="24129" y="64770"/>
                  </a:lnTo>
                  <a:close/>
                </a:path>
                <a:path w="24129" h="237489">
                  <a:moveTo>
                    <a:pt x="24129" y="58420"/>
                  </a:moveTo>
                  <a:lnTo>
                    <a:pt x="0" y="58420"/>
                  </a:lnTo>
                  <a:lnTo>
                    <a:pt x="0" y="63500"/>
                  </a:lnTo>
                  <a:lnTo>
                    <a:pt x="24129" y="63500"/>
                  </a:lnTo>
                  <a:lnTo>
                    <a:pt x="24129" y="58420"/>
                  </a:lnTo>
                  <a:close/>
                </a:path>
                <a:path w="24129" h="237489">
                  <a:moveTo>
                    <a:pt x="24129" y="52070"/>
                  </a:moveTo>
                  <a:lnTo>
                    <a:pt x="0" y="52070"/>
                  </a:lnTo>
                  <a:lnTo>
                    <a:pt x="0" y="57150"/>
                  </a:lnTo>
                  <a:lnTo>
                    <a:pt x="24129" y="57150"/>
                  </a:lnTo>
                  <a:lnTo>
                    <a:pt x="24129" y="52070"/>
                  </a:lnTo>
                  <a:close/>
                </a:path>
                <a:path w="24129" h="237489">
                  <a:moveTo>
                    <a:pt x="24129" y="45720"/>
                  </a:moveTo>
                  <a:lnTo>
                    <a:pt x="0" y="45720"/>
                  </a:lnTo>
                  <a:lnTo>
                    <a:pt x="0" y="50800"/>
                  </a:lnTo>
                  <a:lnTo>
                    <a:pt x="24129" y="50800"/>
                  </a:lnTo>
                  <a:lnTo>
                    <a:pt x="24129" y="45720"/>
                  </a:lnTo>
                  <a:close/>
                </a:path>
                <a:path w="24129" h="237489">
                  <a:moveTo>
                    <a:pt x="24129" y="39370"/>
                  </a:moveTo>
                  <a:lnTo>
                    <a:pt x="0" y="39370"/>
                  </a:lnTo>
                  <a:lnTo>
                    <a:pt x="0" y="44450"/>
                  </a:lnTo>
                  <a:lnTo>
                    <a:pt x="24129" y="44450"/>
                  </a:lnTo>
                  <a:lnTo>
                    <a:pt x="24129" y="39370"/>
                  </a:lnTo>
                  <a:close/>
                </a:path>
                <a:path w="24129" h="237489">
                  <a:moveTo>
                    <a:pt x="24129" y="33020"/>
                  </a:moveTo>
                  <a:lnTo>
                    <a:pt x="0" y="33020"/>
                  </a:lnTo>
                  <a:lnTo>
                    <a:pt x="0" y="38100"/>
                  </a:lnTo>
                  <a:lnTo>
                    <a:pt x="24129" y="38100"/>
                  </a:lnTo>
                  <a:lnTo>
                    <a:pt x="24129" y="33020"/>
                  </a:lnTo>
                  <a:close/>
                </a:path>
                <a:path w="24129" h="237489">
                  <a:moveTo>
                    <a:pt x="24129" y="26670"/>
                  </a:moveTo>
                  <a:lnTo>
                    <a:pt x="0" y="26670"/>
                  </a:lnTo>
                  <a:lnTo>
                    <a:pt x="0" y="31750"/>
                  </a:lnTo>
                  <a:lnTo>
                    <a:pt x="24129" y="31750"/>
                  </a:lnTo>
                  <a:lnTo>
                    <a:pt x="24129" y="26670"/>
                  </a:lnTo>
                  <a:close/>
                </a:path>
                <a:path w="24129" h="237489">
                  <a:moveTo>
                    <a:pt x="24129" y="20320"/>
                  </a:moveTo>
                  <a:lnTo>
                    <a:pt x="0" y="20320"/>
                  </a:lnTo>
                  <a:lnTo>
                    <a:pt x="0" y="25400"/>
                  </a:lnTo>
                  <a:lnTo>
                    <a:pt x="24129" y="25400"/>
                  </a:lnTo>
                  <a:lnTo>
                    <a:pt x="24129" y="20320"/>
                  </a:lnTo>
                  <a:close/>
                </a:path>
                <a:path w="24129" h="237489">
                  <a:moveTo>
                    <a:pt x="24129" y="13970"/>
                  </a:moveTo>
                  <a:lnTo>
                    <a:pt x="0" y="13970"/>
                  </a:lnTo>
                  <a:lnTo>
                    <a:pt x="0" y="19050"/>
                  </a:lnTo>
                  <a:lnTo>
                    <a:pt x="24129" y="19050"/>
                  </a:lnTo>
                  <a:lnTo>
                    <a:pt x="24129" y="13970"/>
                  </a:lnTo>
                  <a:close/>
                </a:path>
                <a:path w="24129" h="237489">
                  <a:moveTo>
                    <a:pt x="24129" y="7620"/>
                  </a:moveTo>
                  <a:lnTo>
                    <a:pt x="0" y="7620"/>
                  </a:lnTo>
                  <a:lnTo>
                    <a:pt x="0" y="12700"/>
                  </a:lnTo>
                  <a:lnTo>
                    <a:pt x="24129" y="12700"/>
                  </a:lnTo>
                  <a:lnTo>
                    <a:pt x="24129" y="7620"/>
                  </a:lnTo>
                  <a:close/>
                </a:path>
                <a:path w="24129" h="237489">
                  <a:moveTo>
                    <a:pt x="5080" y="0"/>
                  </a:moveTo>
                  <a:lnTo>
                    <a:pt x="0" y="0"/>
                  </a:lnTo>
                  <a:lnTo>
                    <a:pt x="0" y="6350"/>
                  </a:lnTo>
                  <a:lnTo>
                    <a:pt x="24129" y="6350"/>
                  </a:lnTo>
                  <a:lnTo>
                    <a:pt x="24129" y="5080"/>
                  </a:lnTo>
                  <a:lnTo>
                    <a:pt x="19050" y="5080"/>
                  </a:lnTo>
                  <a:lnTo>
                    <a:pt x="19050" y="3810"/>
                  </a:lnTo>
                  <a:lnTo>
                    <a:pt x="13969" y="3810"/>
                  </a:lnTo>
                  <a:lnTo>
                    <a:pt x="13969" y="2540"/>
                  </a:lnTo>
                  <a:lnTo>
                    <a:pt x="10160" y="2540"/>
                  </a:lnTo>
                  <a:lnTo>
                    <a:pt x="10160" y="1270"/>
                  </a:lnTo>
                  <a:lnTo>
                    <a:pt x="5080" y="1270"/>
                  </a:lnTo>
                  <a:lnTo>
                    <a:pt x="5080" y="0"/>
                  </a:lnTo>
                  <a:close/>
                </a:path>
              </a:pathLst>
            </a:custGeom>
            <a:solidFill>
              <a:srgbClr val="DEDEBF"/>
            </a:solidFill>
          </p:spPr>
          <p:txBody>
            <a:bodyPr wrap="square" lIns="0" tIns="0" rIns="0" bIns="0" rtlCol="0"/>
            <a:lstStyle/>
            <a:p>
              <a:endParaRPr/>
            </a:p>
          </p:txBody>
        </p:sp>
        <p:sp>
          <p:nvSpPr>
            <p:cNvPr id="717" name="object 717"/>
            <p:cNvSpPr/>
            <p:nvPr/>
          </p:nvSpPr>
          <p:spPr>
            <a:xfrm>
              <a:off x="4583429" y="6211570"/>
              <a:ext cx="24130" cy="246379"/>
            </a:xfrm>
            <a:custGeom>
              <a:avLst/>
              <a:gdLst/>
              <a:ahLst/>
              <a:cxnLst/>
              <a:rect l="l" t="t" r="r" b="b"/>
              <a:pathLst>
                <a:path w="24129" h="246379">
                  <a:moveTo>
                    <a:pt x="19050" y="245109"/>
                  </a:moveTo>
                  <a:lnTo>
                    <a:pt x="0" y="245109"/>
                  </a:lnTo>
                  <a:lnTo>
                    <a:pt x="0" y="246379"/>
                  </a:lnTo>
                  <a:lnTo>
                    <a:pt x="19050" y="246379"/>
                  </a:lnTo>
                  <a:lnTo>
                    <a:pt x="19050" y="245109"/>
                  </a:lnTo>
                  <a:close/>
                </a:path>
                <a:path w="24129" h="246379">
                  <a:moveTo>
                    <a:pt x="24130" y="243839"/>
                  </a:moveTo>
                  <a:lnTo>
                    <a:pt x="19050" y="243839"/>
                  </a:lnTo>
                  <a:lnTo>
                    <a:pt x="19050" y="245109"/>
                  </a:lnTo>
                  <a:lnTo>
                    <a:pt x="24130" y="245109"/>
                  </a:lnTo>
                  <a:lnTo>
                    <a:pt x="24130" y="243839"/>
                  </a:lnTo>
                  <a:close/>
                </a:path>
                <a:path w="24129" h="246379">
                  <a:moveTo>
                    <a:pt x="24130" y="231139"/>
                  </a:moveTo>
                  <a:lnTo>
                    <a:pt x="0" y="231139"/>
                  </a:lnTo>
                  <a:lnTo>
                    <a:pt x="0" y="232409"/>
                  </a:lnTo>
                  <a:lnTo>
                    <a:pt x="16510" y="232409"/>
                  </a:lnTo>
                  <a:lnTo>
                    <a:pt x="16510" y="233679"/>
                  </a:lnTo>
                  <a:lnTo>
                    <a:pt x="24130" y="233679"/>
                  </a:lnTo>
                  <a:lnTo>
                    <a:pt x="24130" y="231139"/>
                  </a:lnTo>
                  <a:close/>
                </a:path>
                <a:path w="24129" h="246379">
                  <a:moveTo>
                    <a:pt x="24130" y="224789"/>
                  </a:moveTo>
                  <a:lnTo>
                    <a:pt x="0" y="224789"/>
                  </a:lnTo>
                  <a:lnTo>
                    <a:pt x="0" y="229869"/>
                  </a:lnTo>
                  <a:lnTo>
                    <a:pt x="24130" y="229869"/>
                  </a:lnTo>
                  <a:lnTo>
                    <a:pt x="24130" y="224789"/>
                  </a:lnTo>
                  <a:close/>
                </a:path>
                <a:path w="24129" h="246379">
                  <a:moveTo>
                    <a:pt x="24130" y="218440"/>
                  </a:moveTo>
                  <a:lnTo>
                    <a:pt x="0" y="218440"/>
                  </a:lnTo>
                  <a:lnTo>
                    <a:pt x="0" y="223519"/>
                  </a:lnTo>
                  <a:lnTo>
                    <a:pt x="24130" y="223519"/>
                  </a:lnTo>
                  <a:lnTo>
                    <a:pt x="24130" y="218440"/>
                  </a:lnTo>
                  <a:close/>
                </a:path>
                <a:path w="24129" h="246379">
                  <a:moveTo>
                    <a:pt x="24130" y="212089"/>
                  </a:moveTo>
                  <a:lnTo>
                    <a:pt x="0" y="212089"/>
                  </a:lnTo>
                  <a:lnTo>
                    <a:pt x="0" y="217169"/>
                  </a:lnTo>
                  <a:lnTo>
                    <a:pt x="24130" y="217169"/>
                  </a:lnTo>
                  <a:lnTo>
                    <a:pt x="24130" y="212089"/>
                  </a:lnTo>
                  <a:close/>
                </a:path>
                <a:path w="24129" h="246379">
                  <a:moveTo>
                    <a:pt x="24130" y="205739"/>
                  </a:moveTo>
                  <a:lnTo>
                    <a:pt x="0" y="205739"/>
                  </a:lnTo>
                  <a:lnTo>
                    <a:pt x="0" y="210819"/>
                  </a:lnTo>
                  <a:lnTo>
                    <a:pt x="24130" y="210819"/>
                  </a:lnTo>
                  <a:lnTo>
                    <a:pt x="24130" y="205739"/>
                  </a:lnTo>
                  <a:close/>
                </a:path>
                <a:path w="24129" h="246379">
                  <a:moveTo>
                    <a:pt x="24130" y="199389"/>
                  </a:moveTo>
                  <a:lnTo>
                    <a:pt x="0" y="199389"/>
                  </a:lnTo>
                  <a:lnTo>
                    <a:pt x="0" y="204469"/>
                  </a:lnTo>
                  <a:lnTo>
                    <a:pt x="24130" y="204469"/>
                  </a:lnTo>
                  <a:lnTo>
                    <a:pt x="24130" y="199389"/>
                  </a:lnTo>
                  <a:close/>
                </a:path>
                <a:path w="24129" h="246379">
                  <a:moveTo>
                    <a:pt x="24130" y="193039"/>
                  </a:moveTo>
                  <a:lnTo>
                    <a:pt x="0" y="193039"/>
                  </a:lnTo>
                  <a:lnTo>
                    <a:pt x="0" y="198120"/>
                  </a:lnTo>
                  <a:lnTo>
                    <a:pt x="24130" y="198120"/>
                  </a:lnTo>
                  <a:lnTo>
                    <a:pt x="24130" y="193039"/>
                  </a:lnTo>
                  <a:close/>
                </a:path>
                <a:path w="24129" h="246379">
                  <a:moveTo>
                    <a:pt x="24130" y="186689"/>
                  </a:moveTo>
                  <a:lnTo>
                    <a:pt x="0" y="186689"/>
                  </a:lnTo>
                  <a:lnTo>
                    <a:pt x="0" y="191769"/>
                  </a:lnTo>
                  <a:lnTo>
                    <a:pt x="24130" y="191769"/>
                  </a:lnTo>
                  <a:lnTo>
                    <a:pt x="24130" y="186689"/>
                  </a:lnTo>
                  <a:close/>
                </a:path>
                <a:path w="24129" h="246379">
                  <a:moveTo>
                    <a:pt x="24130" y="180339"/>
                  </a:moveTo>
                  <a:lnTo>
                    <a:pt x="0" y="180339"/>
                  </a:lnTo>
                  <a:lnTo>
                    <a:pt x="0" y="185419"/>
                  </a:lnTo>
                  <a:lnTo>
                    <a:pt x="24130" y="185419"/>
                  </a:lnTo>
                  <a:lnTo>
                    <a:pt x="24130" y="180339"/>
                  </a:lnTo>
                  <a:close/>
                </a:path>
                <a:path w="24129" h="246379">
                  <a:moveTo>
                    <a:pt x="24130" y="173989"/>
                  </a:moveTo>
                  <a:lnTo>
                    <a:pt x="0" y="173989"/>
                  </a:lnTo>
                  <a:lnTo>
                    <a:pt x="0" y="179069"/>
                  </a:lnTo>
                  <a:lnTo>
                    <a:pt x="24130" y="179069"/>
                  </a:lnTo>
                  <a:lnTo>
                    <a:pt x="24130" y="173989"/>
                  </a:lnTo>
                  <a:close/>
                </a:path>
                <a:path w="24129" h="246379">
                  <a:moveTo>
                    <a:pt x="24130" y="167639"/>
                  </a:moveTo>
                  <a:lnTo>
                    <a:pt x="0" y="167639"/>
                  </a:lnTo>
                  <a:lnTo>
                    <a:pt x="0" y="172719"/>
                  </a:lnTo>
                  <a:lnTo>
                    <a:pt x="24130" y="172719"/>
                  </a:lnTo>
                  <a:lnTo>
                    <a:pt x="24130" y="167639"/>
                  </a:lnTo>
                  <a:close/>
                </a:path>
                <a:path w="24129" h="246379">
                  <a:moveTo>
                    <a:pt x="24130" y="161289"/>
                  </a:moveTo>
                  <a:lnTo>
                    <a:pt x="0" y="161289"/>
                  </a:lnTo>
                  <a:lnTo>
                    <a:pt x="0" y="166369"/>
                  </a:lnTo>
                  <a:lnTo>
                    <a:pt x="24130" y="166369"/>
                  </a:lnTo>
                  <a:lnTo>
                    <a:pt x="24130" y="161289"/>
                  </a:lnTo>
                  <a:close/>
                </a:path>
                <a:path w="24129" h="246379">
                  <a:moveTo>
                    <a:pt x="24130" y="154939"/>
                  </a:moveTo>
                  <a:lnTo>
                    <a:pt x="0" y="154939"/>
                  </a:lnTo>
                  <a:lnTo>
                    <a:pt x="0" y="160019"/>
                  </a:lnTo>
                  <a:lnTo>
                    <a:pt x="24130" y="160019"/>
                  </a:lnTo>
                  <a:lnTo>
                    <a:pt x="24130" y="154939"/>
                  </a:lnTo>
                  <a:close/>
                </a:path>
                <a:path w="24129" h="246379">
                  <a:moveTo>
                    <a:pt x="24130" y="148589"/>
                  </a:moveTo>
                  <a:lnTo>
                    <a:pt x="0" y="148589"/>
                  </a:lnTo>
                  <a:lnTo>
                    <a:pt x="0" y="153669"/>
                  </a:lnTo>
                  <a:lnTo>
                    <a:pt x="24130" y="153669"/>
                  </a:lnTo>
                  <a:lnTo>
                    <a:pt x="24130" y="148589"/>
                  </a:lnTo>
                  <a:close/>
                </a:path>
                <a:path w="24129" h="246379">
                  <a:moveTo>
                    <a:pt x="24130" y="142239"/>
                  </a:moveTo>
                  <a:lnTo>
                    <a:pt x="0" y="142239"/>
                  </a:lnTo>
                  <a:lnTo>
                    <a:pt x="0" y="147319"/>
                  </a:lnTo>
                  <a:lnTo>
                    <a:pt x="24130" y="147319"/>
                  </a:lnTo>
                  <a:lnTo>
                    <a:pt x="24130" y="142239"/>
                  </a:lnTo>
                  <a:close/>
                </a:path>
                <a:path w="24129" h="246379">
                  <a:moveTo>
                    <a:pt x="24130" y="135889"/>
                  </a:moveTo>
                  <a:lnTo>
                    <a:pt x="0" y="135889"/>
                  </a:lnTo>
                  <a:lnTo>
                    <a:pt x="0" y="140969"/>
                  </a:lnTo>
                  <a:lnTo>
                    <a:pt x="24130" y="140969"/>
                  </a:lnTo>
                  <a:lnTo>
                    <a:pt x="24130" y="135889"/>
                  </a:lnTo>
                  <a:close/>
                </a:path>
                <a:path w="24129" h="246379">
                  <a:moveTo>
                    <a:pt x="24130" y="129539"/>
                  </a:moveTo>
                  <a:lnTo>
                    <a:pt x="0" y="129539"/>
                  </a:lnTo>
                  <a:lnTo>
                    <a:pt x="0" y="134619"/>
                  </a:lnTo>
                  <a:lnTo>
                    <a:pt x="24130" y="134619"/>
                  </a:lnTo>
                  <a:lnTo>
                    <a:pt x="24130" y="129539"/>
                  </a:lnTo>
                  <a:close/>
                </a:path>
                <a:path w="24129" h="246379">
                  <a:moveTo>
                    <a:pt x="24130" y="123189"/>
                  </a:moveTo>
                  <a:lnTo>
                    <a:pt x="0" y="123189"/>
                  </a:lnTo>
                  <a:lnTo>
                    <a:pt x="0" y="128269"/>
                  </a:lnTo>
                  <a:lnTo>
                    <a:pt x="24130" y="128269"/>
                  </a:lnTo>
                  <a:lnTo>
                    <a:pt x="24130" y="123189"/>
                  </a:lnTo>
                  <a:close/>
                </a:path>
                <a:path w="24129" h="246379">
                  <a:moveTo>
                    <a:pt x="24130" y="116839"/>
                  </a:moveTo>
                  <a:lnTo>
                    <a:pt x="0" y="116839"/>
                  </a:lnTo>
                  <a:lnTo>
                    <a:pt x="0" y="121919"/>
                  </a:lnTo>
                  <a:lnTo>
                    <a:pt x="24130" y="121919"/>
                  </a:lnTo>
                  <a:lnTo>
                    <a:pt x="24130" y="116839"/>
                  </a:lnTo>
                  <a:close/>
                </a:path>
                <a:path w="24129" h="246379">
                  <a:moveTo>
                    <a:pt x="24130" y="110489"/>
                  </a:moveTo>
                  <a:lnTo>
                    <a:pt x="0" y="110489"/>
                  </a:lnTo>
                  <a:lnTo>
                    <a:pt x="0" y="115569"/>
                  </a:lnTo>
                  <a:lnTo>
                    <a:pt x="24130" y="115569"/>
                  </a:lnTo>
                  <a:lnTo>
                    <a:pt x="24130" y="110489"/>
                  </a:lnTo>
                  <a:close/>
                </a:path>
                <a:path w="24129" h="246379">
                  <a:moveTo>
                    <a:pt x="24130" y="104139"/>
                  </a:moveTo>
                  <a:lnTo>
                    <a:pt x="0" y="104139"/>
                  </a:lnTo>
                  <a:lnTo>
                    <a:pt x="0" y="109219"/>
                  </a:lnTo>
                  <a:lnTo>
                    <a:pt x="24130" y="109219"/>
                  </a:lnTo>
                  <a:lnTo>
                    <a:pt x="24130" y="104139"/>
                  </a:lnTo>
                  <a:close/>
                </a:path>
                <a:path w="24129" h="246379">
                  <a:moveTo>
                    <a:pt x="24130" y="97789"/>
                  </a:moveTo>
                  <a:lnTo>
                    <a:pt x="0" y="97789"/>
                  </a:lnTo>
                  <a:lnTo>
                    <a:pt x="0" y="102869"/>
                  </a:lnTo>
                  <a:lnTo>
                    <a:pt x="24130" y="102869"/>
                  </a:lnTo>
                  <a:lnTo>
                    <a:pt x="24130" y="97789"/>
                  </a:lnTo>
                  <a:close/>
                </a:path>
                <a:path w="24129" h="246379">
                  <a:moveTo>
                    <a:pt x="24130" y="91439"/>
                  </a:moveTo>
                  <a:lnTo>
                    <a:pt x="0" y="91439"/>
                  </a:lnTo>
                  <a:lnTo>
                    <a:pt x="0" y="96519"/>
                  </a:lnTo>
                  <a:lnTo>
                    <a:pt x="24130" y="96519"/>
                  </a:lnTo>
                  <a:lnTo>
                    <a:pt x="24130" y="91439"/>
                  </a:lnTo>
                  <a:close/>
                </a:path>
                <a:path w="24129" h="246379">
                  <a:moveTo>
                    <a:pt x="24130" y="86359"/>
                  </a:moveTo>
                  <a:lnTo>
                    <a:pt x="0" y="86359"/>
                  </a:lnTo>
                  <a:lnTo>
                    <a:pt x="0" y="90169"/>
                  </a:lnTo>
                  <a:lnTo>
                    <a:pt x="24130" y="90169"/>
                  </a:lnTo>
                  <a:lnTo>
                    <a:pt x="24130" y="86359"/>
                  </a:lnTo>
                  <a:close/>
                </a:path>
                <a:path w="24129" h="246379">
                  <a:moveTo>
                    <a:pt x="24130" y="85089"/>
                  </a:moveTo>
                  <a:lnTo>
                    <a:pt x="0" y="85089"/>
                  </a:lnTo>
                  <a:lnTo>
                    <a:pt x="0" y="86359"/>
                  </a:lnTo>
                  <a:lnTo>
                    <a:pt x="24130" y="86359"/>
                  </a:lnTo>
                  <a:lnTo>
                    <a:pt x="24130" y="85089"/>
                  </a:lnTo>
                  <a:close/>
                </a:path>
                <a:path w="24129" h="246379">
                  <a:moveTo>
                    <a:pt x="24130" y="78739"/>
                  </a:moveTo>
                  <a:lnTo>
                    <a:pt x="0" y="78739"/>
                  </a:lnTo>
                  <a:lnTo>
                    <a:pt x="0" y="83819"/>
                  </a:lnTo>
                  <a:lnTo>
                    <a:pt x="24130" y="83819"/>
                  </a:lnTo>
                  <a:lnTo>
                    <a:pt x="24130" y="78739"/>
                  </a:lnTo>
                  <a:close/>
                </a:path>
                <a:path w="24129" h="246379">
                  <a:moveTo>
                    <a:pt x="24130" y="72389"/>
                  </a:moveTo>
                  <a:lnTo>
                    <a:pt x="0" y="72389"/>
                  </a:lnTo>
                  <a:lnTo>
                    <a:pt x="0" y="77469"/>
                  </a:lnTo>
                  <a:lnTo>
                    <a:pt x="24130" y="77469"/>
                  </a:lnTo>
                  <a:lnTo>
                    <a:pt x="24130" y="72389"/>
                  </a:lnTo>
                  <a:close/>
                </a:path>
                <a:path w="24129" h="246379">
                  <a:moveTo>
                    <a:pt x="24130" y="66039"/>
                  </a:moveTo>
                  <a:lnTo>
                    <a:pt x="0" y="66039"/>
                  </a:lnTo>
                  <a:lnTo>
                    <a:pt x="0" y="71119"/>
                  </a:lnTo>
                  <a:lnTo>
                    <a:pt x="24130" y="71119"/>
                  </a:lnTo>
                  <a:lnTo>
                    <a:pt x="24130" y="66039"/>
                  </a:lnTo>
                  <a:close/>
                </a:path>
                <a:path w="24129" h="246379">
                  <a:moveTo>
                    <a:pt x="24130" y="59689"/>
                  </a:moveTo>
                  <a:lnTo>
                    <a:pt x="0" y="59689"/>
                  </a:lnTo>
                  <a:lnTo>
                    <a:pt x="0" y="64769"/>
                  </a:lnTo>
                  <a:lnTo>
                    <a:pt x="24130" y="64769"/>
                  </a:lnTo>
                  <a:lnTo>
                    <a:pt x="24130" y="59689"/>
                  </a:lnTo>
                  <a:close/>
                </a:path>
                <a:path w="24129" h="246379">
                  <a:moveTo>
                    <a:pt x="24130" y="53339"/>
                  </a:moveTo>
                  <a:lnTo>
                    <a:pt x="0" y="53339"/>
                  </a:lnTo>
                  <a:lnTo>
                    <a:pt x="0" y="58419"/>
                  </a:lnTo>
                  <a:lnTo>
                    <a:pt x="24130" y="58419"/>
                  </a:lnTo>
                  <a:lnTo>
                    <a:pt x="24130" y="53339"/>
                  </a:lnTo>
                  <a:close/>
                </a:path>
                <a:path w="24129" h="246379">
                  <a:moveTo>
                    <a:pt x="24130" y="46989"/>
                  </a:moveTo>
                  <a:lnTo>
                    <a:pt x="0" y="46989"/>
                  </a:lnTo>
                  <a:lnTo>
                    <a:pt x="0" y="52069"/>
                  </a:lnTo>
                  <a:lnTo>
                    <a:pt x="24130" y="52069"/>
                  </a:lnTo>
                  <a:lnTo>
                    <a:pt x="24130" y="46989"/>
                  </a:lnTo>
                  <a:close/>
                </a:path>
                <a:path w="24129" h="246379">
                  <a:moveTo>
                    <a:pt x="24130" y="40639"/>
                  </a:moveTo>
                  <a:lnTo>
                    <a:pt x="0" y="40639"/>
                  </a:lnTo>
                  <a:lnTo>
                    <a:pt x="0" y="45719"/>
                  </a:lnTo>
                  <a:lnTo>
                    <a:pt x="24130" y="45719"/>
                  </a:lnTo>
                  <a:lnTo>
                    <a:pt x="24130" y="40639"/>
                  </a:lnTo>
                  <a:close/>
                </a:path>
                <a:path w="24129" h="246379">
                  <a:moveTo>
                    <a:pt x="24130" y="34289"/>
                  </a:moveTo>
                  <a:lnTo>
                    <a:pt x="0" y="34289"/>
                  </a:lnTo>
                  <a:lnTo>
                    <a:pt x="0" y="39369"/>
                  </a:lnTo>
                  <a:lnTo>
                    <a:pt x="24130" y="39369"/>
                  </a:lnTo>
                  <a:lnTo>
                    <a:pt x="24130" y="34289"/>
                  </a:lnTo>
                  <a:close/>
                </a:path>
                <a:path w="24129" h="246379">
                  <a:moveTo>
                    <a:pt x="24130" y="27939"/>
                  </a:moveTo>
                  <a:lnTo>
                    <a:pt x="0" y="27939"/>
                  </a:lnTo>
                  <a:lnTo>
                    <a:pt x="0" y="33019"/>
                  </a:lnTo>
                  <a:lnTo>
                    <a:pt x="24130" y="33019"/>
                  </a:lnTo>
                  <a:lnTo>
                    <a:pt x="24130" y="27939"/>
                  </a:lnTo>
                  <a:close/>
                </a:path>
                <a:path w="24129" h="246379">
                  <a:moveTo>
                    <a:pt x="24130" y="21589"/>
                  </a:moveTo>
                  <a:lnTo>
                    <a:pt x="0" y="21589"/>
                  </a:lnTo>
                  <a:lnTo>
                    <a:pt x="0" y="26669"/>
                  </a:lnTo>
                  <a:lnTo>
                    <a:pt x="24130" y="26669"/>
                  </a:lnTo>
                  <a:lnTo>
                    <a:pt x="24130" y="21589"/>
                  </a:lnTo>
                  <a:close/>
                </a:path>
                <a:path w="24129" h="246379">
                  <a:moveTo>
                    <a:pt x="24130" y="15239"/>
                  </a:moveTo>
                  <a:lnTo>
                    <a:pt x="0" y="15239"/>
                  </a:lnTo>
                  <a:lnTo>
                    <a:pt x="0" y="20319"/>
                  </a:lnTo>
                  <a:lnTo>
                    <a:pt x="24130" y="20319"/>
                  </a:lnTo>
                  <a:lnTo>
                    <a:pt x="24130" y="15239"/>
                  </a:lnTo>
                  <a:close/>
                </a:path>
                <a:path w="24129" h="246379">
                  <a:moveTo>
                    <a:pt x="24130" y="8889"/>
                  </a:moveTo>
                  <a:lnTo>
                    <a:pt x="0" y="8889"/>
                  </a:lnTo>
                  <a:lnTo>
                    <a:pt x="0" y="13969"/>
                  </a:lnTo>
                  <a:lnTo>
                    <a:pt x="24130" y="13969"/>
                  </a:lnTo>
                  <a:lnTo>
                    <a:pt x="24130" y="8889"/>
                  </a:lnTo>
                  <a:close/>
                </a:path>
                <a:path w="24129" h="246379">
                  <a:moveTo>
                    <a:pt x="10160" y="2539"/>
                  </a:moveTo>
                  <a:lnTo>
                    <a:pt x="0" y="2539"/>
                  </a:lnTo>
                  <a:lnTo>
                    <a:pt x="0" y="7619"/>
                  </a:lnTo>
                  <a:lnTo>
                    <a:pt x="24130" y="7619"/>
                  </a:lnTo>
                  <a:lnTo>
                    <a:pt x="24130" y="6349"/>
                  </a:lnTo>
                  <a:lnTo>
                    <a:pt x="19050" y="6349"/>
                  </a:lnTo>
                  <a:lnTo>
                    <a:pt x="19050" y="5079"/>
                  </a:lnTo>
                  <a:lnTo>
                    <a:pt x="15240" y="5079"/>
                  </a:lnTo>
                  <a:lnTo>
                    <a:pt x="15240" y="3809"/>
                  </a:lnTo>
                  <a:lnTo>
                    <a:pt x="10160" y="3809"/>
                  </a:lnTo>
                  <a:lnTo>
                    <a:pt x="10160" y="2539"/>
                  </a:lnTo>
                  <a:close/>
                </a:path>
                <a:path w="24129" h="246379">
                  <a:moveTo>
                    <a:pt x="5080" y="1269"/>
                  </a:moveTo>
                  <a:lnTo>
                    <a:pt x="1270" y="1269"/>
                  </a:lnTo>
                  <a:lnTo>
                    <a:pt x="1270" y="2539"/>
                  </a:lnTo>
                  <a:lnTo>
                    <a:pt x="5080" y="2539"/>
                  </a:lnTo>
                  <a:lnTo>
                    <a:pt x="5080" y="1269"/>
                  </a:lnTo>
                  <a:close/>
                </a:path>
                <a:path w="24129" h="246379">
                  <a:moveTo>
                    <a:pt x="1270" y="0"/>
                  </a:moveTo>
                  <a:lnTo>
                    <a:pt x="0" y="0"/>
                  </a:lnTo>
                  <a:lnTo>
                    <a:pt x="0" y="1269"/>
                  </a:lnTo>
                  <a:lnTo>
                    <a:pt x="1270" y="1269"/>
                  </a:lnTo>
                  <a:lnTo>
                    <a:pt x="1270" y="0"/>
                  </a:lnTo>
                  <a:close/>
                </a:path>
              </a:pathLst>
            </a:custGeom>
            <a:solidFill>
              <a:srgbClr val="DEDEBE"/>
            </a:solidFill>
          </p:spPr>
          <p:txBody>
            <a:bodyPr wrap="square" lIns="0" tIns="0" rIns="0" bIns="0" rtlCol="0"/>
            <a:lstStyle/>
            <a:p>
              <a:endParaRPr/>
            </a:p>
          </p:txBody>
        </p:sp>
        <p:sp>
          <p:nvSpPr>
            <p:cNvPr id="718" name="object 718"/>
            <p:cNvSpPr/>
            <p:nvPr/>
          </p:nvSpPr>
          <p:spPr>
            <a:xfrm>
              <a:off x="4559300" y="6205220"/>
              <a:ext cx="24130" cy="252729"/>
            </a:xfrm>
            <a:custGeom>
              <a:avLst/>
              <a:gdLst/>
              <a:ahLst/>
              <a:cxnLst/>
              <a:rect l="l" t="t" r="r" b="b"/>
              <a:pathLst>
                <a:path w="24129" h="252729">
                  <a:moveTo>
                    <a:pt x="24129" y="251459"/>
                  </a:moveTo>
                  <a:lnTo>
                    <a:pt x="0" y="251459"/>
                  </a:lnTo>
                  <a:lnTo>
                    <a:pt x="0" y="252729"/>
                  </a:lnTo>
                  <a:lnTo>
                    <a:pt x="24129" y="252729"/>
                  </a:lnTo>
                  <a:lnTo>
                    <a:pt x="24129" y="251459"/>
                  </a:lnTo>
                  <a:close/>
                </a:path>
                <a:path w="24129" h="252729">
                  <a:moveTo>
                    <a:pt x="24129" y="237489"/>
                  </a:moveTo>
                  <a:lnTo>
                    <a:pt x="17779" y="237489"/>
                  </a:lnTo>
                  <a:lnTo>
                    <a:pt x="17779" y="238759"/>
                  </a:lnTo>
                  <a:lnTo>
                    <a:pt x="24129" y="238759"/>
                  </a:lnTo>
                  <a:lnTo>
                    <a:pt x="24129" y="237489"/>
                  </a:lnTo>
                  <a:close/>
                </a:path>
                <a:path w="24129" h="252729">
                  <a:moveTo>
                    <a:pt x="24129" y="231139"/>
                  </a:moveTo>
                  <a:lnTo>
                    <a:pt x="0" y="231139"/>
                  </a:lnTo>
                  <a:lnTo>
                    <a:pt x="0" y="236219"/>
                  </a:lnTo>
                  <a:lnTo>
                    <a:pt x="24129" y="236219"/>
                  </a:lnTo>
                  <a:lnTo>
                    <a:pt x="24129" y="231139"/>
                  </a:lnTo>
                  <a:close/>
                </a:path>
                <a:path w="24129" h="252729">
                  <a:moveTo>
                    <a:pt x="24129" y="224790"/>
                  </a:moveTo>
                  <a:lnTo>
                    <a:pt x="0" y="224790"/>
                  </a:lnTo>
                  <a:lnTo>
                    <a:pt x="0" y="229869"/>
                  </a:lnTo>
                  <a:lnTo>
                    <a:pt x="24129" y="229869"/>
                  </a:lnTo>
                  <a:lnTo>
                    <a:pt x="24129" y="224790"/>
                  </a:lnTo>
                  <a:close/>
                </a:path>
                <a:path w="24129" h="252729">
                  <a:moveTo>
                    <a:pt x="24129" y="218439"/>
                  </a:moveTo>
                  <a:lnTo>
                    <a:pt x="0" y="218439"/>
                  </a:lnTo>
                  <a:lnTo>
                    <a:pt x="0" y="223519"/>
                  </a:lnTo>
                  <a:lnTo>
                    <a:pt x="24129" y="223519"/>
                  </a:lnTo>
                  <a:lnTo>
                    <a:pt x="24129" y="218439"/>
                  </a:lnTo>
                  <a:close/>
                </a:path>
                <a:path w="24129" h="252729">
                  <a:moveTo>
                    <a:pt x="24129" y="212089"/>
                  </a:moveTo>
                  <a:lnTo>
                    <a:pt x="0" y="212089"/>
                  </a:lnTo>
                  <a:lnTo>
                    <a:pt x="0" y="217169"/>
                  </a:lnTo>
                  <a:lnTo>
                    <a:pt x="24129" y="217169"/>
                  </a:lnTo>
                  <a:lnTo>
                    <a:pt x="24129" y="212089"/>
                  </a:lnTo>
                  <a:close/>
                </a:path>
                <a:path w="24129" h="252729">
                  <a:moveTo>
                    <a:pt x="24129" y="205739"/>
                  </a:moveTo>
                  <a:lnTo>
                    <a:pt x="0" y="205739"/>
                  </a:lnTo>
                  <a:lnTo>
                    <a:pt x="0" y="210819"/>
                  </a:lnTo>
                  <a:lnTo>
                    <a:pt x="24129" y="210819"/>
                  </a:lnTo>
                  <a:lnTo>
                    <a:pt x="24129" y="205739"/>
                  </a:lnTo>
                  <a:close/>
                </a:path>
                <a:path w="24129" h="252729">
                  <a:moveTo>
                    <a:pt x="24129" y="199389"/>
                  </a:moveTo>
                  <a:lnTo>
                    <a:pt x="0" y="199389"/>
                  </a:lnTo>
                  <a:lnTo>
                    <a:pt x="0" y="204470"/>
                  </a:lnTo>
                  <a:lnTo>
                    <a:pt x="24129" y="204470"/>
                  </a:lnTo>
                  <a:lnTo>
                    <a:pt x="24129" y="199389"/>
                  </a:lnTo>
                  <a:close/>
                </a:path>
                <a:path w="24129" h="252729">
                  <a:moveTo>
                    <a:pt x="24129" y="193039"/>
                  </a:moveTo>
                  <a:lnTo>
                    <a:pt x="0" y="193039"/>
                  </a:lnTo>
                  <a:lnTo>
                    <a:pt x="0" y="198119"/>
                  </a:lnTo>
                  <a:lnTo>
                    <a:pt x="24129" y="198119"/>
                  </a:lnTo>
                  <a:lnTo>
                    <a:pt x="24129" y="193039"/>
                  </a:lnTo>
                  <a:close/>
                </a:path>
                <a:path w="24129" h="252729">
                  <a:moveTo>
                    <a:pt x="24129" y="186689"/>
                  </a:moveTo>
                  <a:lnTo>
                    <a:pt x="0" y="186689"/>
                  </a:lnTo>
                  <a:lnTo>
                    <a:pt x="0" y="191769"/>
                  </a:lnTo>
                  <a:lnTo>
                    <a:pt x="24129" y="191769"/>
                  </a:lnTo>
                  <a:lnTo>
                    <a:pt x="24129" y="186689"/>
                  </a:lnTo>
                  <a:close/>
                </a:path>
                <a:path w="24129" h="252729">
                  <a:moveTo>
                    <a:pt x="24129" y="180339"/>
                  </a:moveTo>
                  <a:lnTo>
                    <a:pt x="0" y="180339"/>
                  </a:lnTo>
                  <a:lnTo>
                    <a:pt x="0" y="185419"/>
                  </a:lnTo>
                  <a:lnTo>
                    <a:pt x="24129" y="185419"/>
                  </a:lnTo>
                  <a:lnTo>
                    <a:pt x="24129" y="180339"/>
                  </a:lnTo>
                  <a:close/>
                </a:path>
                <a:path w="24129" h="252729">
                  <a:moveTo>
                    <a:pt x="24129" y="173989"/>
                  </a:moveTo>
                  <a:lnTo>
                    <a:pt x="0" y="173989"/>
                  </a:lnTo>
                  <a:lnTo>
                    <a:pt x="0" y="179069"/>
                  </a:lnTo>
                  <a:lnTo>
                    <a:pt x="24129" y="179069"/>
                  </a:lnTo>
                  <a:lnTo>
                    <a:pt x="24129" y="173989"/>
                  </a:lnTo>
                  <a:close/>
                </a:path>
                <a:path w="24129" h="252729">
                  <a:moveTo>
                    <a:pt x="24129" y="167639"/>
                  </a:moveTo>
                  <a:lnTo>
                    <a:pt x="0" y="167639"/>
                  </a:lnTo>
                  <a:lnTo>
                    <a:pt x="0" y="172719"/>
                  </a:lnTo>
                  <a:lnTo>
                    <a:pt x="24129" y="172719"/>
                  </a:lnTo>
                  <a:lnTo>
                    <a:pt x="24129" y="167639"/>
                  </a:lnTo>
                  <a:close/>
                </a:path>
                <a:path w="24129" h="252729">
                  <a:moveTo>
                    <a:pt x="24129" y="161289"/>
                  </a:moveTo>
                  <a:lnTo>
                    <a:pt x="0" y="161289"/>
                  </a:lnTo>
                  <a:lnTo>
                    <a:pt x="0" y="166369"/>
                  </a:lnTo>
                  <a:lnTo>
                    <a:pt x="24129" y="166369"/>
                  </a:lnTo>
                  <a:lnTo>
                    <a:pt x="24129" y="161289"/>
                  </a:lnTo>
                  <a:close/>
                </a:path>
                <a:path w="24129" h="252729">
                  <a:moveTo>
                    <a:pt x="24129" y="154939"/>
                  </a:moveTo>
                  <a:lnTo>
                    <a:pt x="0" y="154939"/>
                  </a:lnTo>
                  <a:lnTo>
                    <a:pt x="0" y="160019"/>
                  </a:lnTo>
                  <a:lnTo>
                    <a:pt x="24129" y="160019"/>
                  </a:lnTo>
                  <a:lnTo>
                    <a:pt x="24129" y="154939"/>
                  </a:lnTo>
                  <a:close/>
                </a:path>
                <a:path w="24129" h="252729">
                  <a:moveTo>
                    <a:pt x="24129" y="148589"/>
                  </a:moveTo>
                  <a:lnTo>
                    <a:pt x="0" y="148589"/>
                  </a:lnTo>
                  <a:lnTo>
                    <a:pt x="0" y="153669"/>
                  </a:lnTo>
                  <a:lnTo>
                    <a:pt x="24129" y="153669"/>
                  </a:lnTo>
                  <a:lnTo>
                    <a:pt x="24129" y="148589"/>
                  </a:lnTo>
                  <a:close/>
                </a:path>
                <a:path w="24129" h="252729">
                  <a:moveTo>
                    <a:pt x="24129" y="142239"/>
                  </a:moveTo>
                  <a:lnTo>
                    <a:pt x="0" y="142239"/>
                  </a:lnTo>
                  <a:lnTo>
                    <a:pt x="0" y="147319"/>
                  </a:lnTo>
                  <a:lnTo>
                    <a:pt x="24129" y="147319"/>
                  </a:lnTo>
                  <a:lnTo>
                    <a:pt x="24129" y="142239"/>
                  </a:lnTo>
                  <a:close/>
                </a:path>
                <a:path w="24129" h="252729">
                  <a:moveTo>
                    <a:pt x="24129" y="135889"/>
                  </a:moveTo>
                  <a:lnTo>
                    <a:pt x="0" y="135889"/>
                  </a:lnTo>
                  <a:lnTo>
                    <a:pt x="0" y="140969"/>
                  </a:lnTo>
                  <a:lnTo>
                    <a:pt x="24129" y="140969"/>
                  </a:lnTo>
                  <a:lnTo>
                    <a:pt x="24129" y="135889"/>
                  </a:lnTo>
                  <a:close/>
                </a:path>
                <a:path w="24129" h="252729">
                  <a:moveTo>
                    <a:pt x="24129" y="129539"/>
                  </a:moveTo>
                  <a:lnTo>
                    <a:pt x="0" y="129539"/>
                  </a:lnTo>
                  <a:lnTo>
                    <a:pt x="0" y="134619"/>
                  </a:lnTo>
                  <a:lnTo>
                    <a:pt x="24129" y="134619"/>
                  </a:lnTo>
                  <a:lnTo>
                    <a:pt x="24129" y="129539"/>
                  </a:lnTo>
                  <a:close/>
                </a:path>
                <a:path w="24129" h="252729">
                  <a:moveTo>
                    <a:pt x="24129" y="123189"/>
                  </a:moveTo>
                  <a:lnTo>
                    <a:pt x="0" y="123189"/>
                  </a:lnTo>
                  <a:lnTo>
                    <a:pt x="0" y="128269"/>
                  </a:lnTo>
                  <a:lnTo>
                    <a:pt x="24129" y="128269"/>
                  </a:lnTo>
                  <a:lnTo>
                    <a:pt x="24129" y="123189"/>
                  </a:lnTo>
                  <a:close/>
                </a:path>
                <a:path w="24129" h="252729">
                  <a:moveTo>
                    <a:pt x="24129" y="116839"/>
                  </a:moveTo>
                  <a:lnTo>
                    <a:pt x="0" y="116839"/>
                  </a:lnTo>
                  <a:lnTo>
                    <a:pt x="0" y="121919"/>
                  </a:lnTo>
                  <a:lnTo>
                    <a:pt x="24129" y="121919"/>
                  </a:lnTo>
                  <a:lnTo>
                    <a:pt x="24129" y="116839"/>
                  </a:lnTo>
                  <a:close/>
                </a:path>
                <a:path w="24129" h="252729">
                  <a:moveTo>
                    <a:pt x="24129" y="110489"/>
                  </a:moveTo>
                  <a:lnTo>
                    <a:pt x="0" y="110489"/>
                  </a:lnTo>
                  <a:lnTo>
                    <a:pt x="0" y="115569"/>
                  </a:lnTo>
                  <a:lnTo>
                    <a:pt x="24129" y="115569"/>
                  </a:lnTo>
                  <a:lnTo>
                    <a:pt x="24129" y="110489"/>
                  </a:lnTo>
                  <a:close/>
                </a:path>
                <a:path w="24129" h="252729">
                  <a:moveTo>
                    <a:pt x="24129" y="104139"/>
                  </a:moveTo>
                  <a:lnTo>
                    <a:pt x="0" y="104139"/>
                  </a:lnTo>
                  <a:lnTo>
                    <a:pt x="0" y="109219"/>
                  </a:lnTo>
                  <a:lnTo>
                    <a:pt x="24129" y="109219"/>
                  </a:lnTo>
                  <a:lnTo>
                    <a:pt x="24129" y="104139"/>
                  </a:lnTo>
                  <a:close/>
                </a:path>
                <a:path w="24129" h="252729">
                  <a:moveTo>
                    <a:pt x="24129" y="97789"/>
                  </a:moveTo>
                  <a:lnTo>
                    <a:pt x="0" y="97789"/>
                  </a:lnTo>
                  <a:lnTo>
                    <a:pt x="0" y="102869"/>
                  </a:lnTo>
                  <a:lnTo>
                    <a:pt x="24129" y="102869"/>
                  </a:lnTo>
                  <a:lnTo>
                    <a:pt x="24129" y="97789"/>
                  </a:lnTo>
                  <a:close/>
                </a:path>
                <a:path w="24129" h="252729">
                  <a:moveTo>
                    <a:pt x="24129" y="92709"/>
                  </a:moveTo>
                  <a:lnTo>
                    <a:pt x="0" y="92709"/>
                  </a:lnTo>
                  <a:lnTo>
                    <a:pt x="0" y="96519"/>
                  </a:lnTo>
                  <a:lnTo>
                    <a:pt x="24129" y="96519"/>
                  </a:lnTo>
                  <a:lnTo>
                    <a:pt x="24129" y="92709"/>
                  </a:lnTo>
                  <a:close/>
                </a:path>
                <a:path w="24129" h="252729">
                  <a:moveTo>
                    <a:pt x="24129" y="91439"/>
                  </a:moveTo>
                  <a:lnTo>
                    <a:pt x="0" y="91439"/>
                  </a:lnTo>
                  <a:lnTo>
                    <a:pt x="0" y="92709"/>
                  </a:lnTo>
                  <a:lnTo>
                    <a:pt x="24129" y="92709"/>
                  </a:lnTo>
                  <a:lnTo>
                    <a:pt x="24129" y="91439"/>
                  </a:lnTo>
                  <a:close/>
                </a:path>
                <a:path w="24129" h="252729">
                  <a:moveTo>
                    <a:pt x="24129" y="85089"/>
                  </a:moveTo>
                  <a:lnTo>
                    <a:pt x="0" y="85089"/>
                  </a:lnTo>
                  <a:lnTo>
                    <a:pt x="0" y="90169"/>
                  </a:lnTo>
                  <a:lnTo>
                    <a:pt x="24129" y="90169"/>
                  </a:lnTo>
                  <a:lnTo>
                    <a:pt x="24129" y="85089"/>
                  </a:lnTo>
                  <a:close/>
                </a:path>
                <a:path w="24129" h="252729">
                  <a:moveTo>
                    <a:pt x="24129" y="78739"/>
                  </a:moveTo>
                  <a:lnTo>
                    <a:pt x="0" y="78739"/>
                  </a:lnTo>
                  <a:lnTo>
                    <a:pt x="0" y="83819"/>
                  </a:lnTo>
                  <a:lnTo>
                    <a:pt x="24129" y="83819"/>
                  </a:lnTo>
                  <a:lnTo>
                    <a:pt x="24129" y="78739"/>
                  </a:lnTo>
                  <a:close/>
                </a:path>
                <a:path w="24129" h="252729">
                  <a:moveTo>
                    <a:pt x="24129" y="72389"/>
                  </a:moveTo>
                  <a:lnTo>
                    <a:pt x="0" y="72389"/>
                  </a:lnTo>
                  <a:lnTo>
                    <a:pt x="0" y="77469"/>
                  </a:lnTo>
                  <a:lnTo>
                    <a:pt x="24129" y="77469"/>
                  </a:lnTo>
                  <a:lnTo>
                    <a:pt x="24129" y="72389"/>
                  </a:lnTo>
                  <a:close/>
                </a:path>
                <a:path w="24129" h="252729">
                  <a:moveTo>
                    <a:pt x="24129" y="66039"/>
                  </a:moveTo>
                  <a:lnTo>
                    <a:pt x="0" y="66039"/>
                  </a:lnTo>
                  <a:lnTo>
                    <a:pt x="0" y="71119"/>
                  </a:lnTo>
                  <a:lnTo>
                    <a:pt x="24129" y="71119"/>
                  </a:lnTo>
                  <a:lnTo>
                    <a:pt x="24129" y="66039"/>
                  </a:lnTo>
                  <a:close/>
                </a:path>
                <a:path w="24129" h="252729">
                  <a:moveTo>
                    <a:pt x="24129" y="59689"/>
                  </a:moveTo>
                  <a:lnTo>
                    <a:pt x="0" y="59689"/>
                  </a:lnTo>
                  <a:lnTo>
                    <a:pt x="0" y="64769"/>
                  </a:lnTo>
                  <a:lnTo>
                    <a:pt x="24129" y="64769"/>
                  </a:lnTo>
                  <a:lnTo>
                    <a:pt x="24129" y="59689"/>
                  </a:lnTo>
                  <a:close/>
                </a:path>
                <a:path w="24129" h="252729">
                  <a:moveTo>
                    <a:pt x="24129" y="53339"/>
                  </a:moveTo>
                  <a:lnTo>
                    <a:pt x="0" y="53339"/>
                  </a:lnTo>
                  <a:lnTo>
                    <a:pt x="0" y="58419"/>
                  </a:lnTo>
                  <a:lnTo>
                    <a:pt x="24129" y="58419"/>
                  </a:lnTo>
                  <a:lnTo>
                    <a:pt x="24129" y="53339"/>
                  </a:lnTo>
                  <a:close/>
                </a:path>
                <a:path w="24129" h="252729">
                  <a:moveTo>
                    <a:pt x="24129" y="46989"/>
                  </a:moveTo>
                  <a:lnTo>
                    <a:pt x="0" y="46989"/>
                  </a:lnTo>
                  <a:lnTo>
                    <a:pt x="0" y="52069"/>
                  </a:lnTo>
                  <a:lnTo>
                    <a:pt x="24129" y="52069"/>
                  </a:lnTo>
                  <a:lnTo>
                    <a:pt x="24129" y="46989"/>
                  </a:lnTo>
                  <a:close/>
                </a:path>
                <a:path w="24129" h="252729">
                  <a:moveTo>
                    <a:pt x="24129" y="40639"/>
                  </a:moveTo>
                  <a:lnTo>
                    <a:pt x="0" y="40639"/>
                  </a:lnTo>
                  <a:lnTo>
                    <a:pt x="0" y="45719"/>
                  </a:lnTo>
                  <a:lnTo>
                    <a:pt x="24129" y="45719"/>
                  </a:lnTo>
                  <a:lnTo>
                    <a:pt x="24129" y="40639"/>
                  </a:lnTo>
                  <a:close/>
                </a:path>
                <a:path w="24129" h="252729">
                  <a:moveTo>
                    <a:pt x="24129" y="34289"/>
                  </a:moveTo>
                  <a:lnTo>
                    <a:pt x="0" y="34289"/>
                  </a:lnTo>
                  <a:lnTo>
                    <a:pt x="0" y="39369"/>
                  </a:lnTo>
                  <a:lnTo>
                    <a:pt x="24129" y="39369"/>
                  </a:lnTo>
                  <a:lnTo>
                    <a:pt x="24129" y="34289"/>
                  </a:lnTo>
                  <a:close/>
                </a:path>
                <a:path w="24129" h="252729">
                  <a:moveTo>
                    <a:pt x="24129" y="27939"/>
                  </a:moveTo>
                  <a:lnTo>
                    <a:pt x="0" y="27939"/>
                  </a:lnTo>
                  <a:lnTo>
                    <a:pt x="0" y="33019"/>
                  </a:lnTo>
                  <a:lnTo>
                    <a:pt x="24129" y="33019"/>
                  </a:lnTo>
                  <a:lnTo>
                    <a:pt x="24129" y="27939"/>
                  </a:lnTo>
                  <a:close/>
                </a:path>
                <a:path w="24129" h="252729">
                  <a:moveTo>
                    <a:pt x="24129" y="21589"/>
                  </a:moveTo>
                  <a:lnTo>
                    <a:pt x="0" y="21589"/>
                  </a:lnTo>
                  <a:lnTo>
                    <a:pt x="0" y="26669"/>
                  </a:lnTo>
                  <a:lnTo>
                    <a:pt x="24129" y="26669"/>
                  </a:lnTo>
                  <a:lnTo>
                    <a:pt x="24129" y="21589"/>
                  </a:lnTo>
                  <a:close/>
                </a:path>
                <a:path w="24129" h="252729">
                  <a:moveTo>
                    <a:pt x="24129" y="15239"/>
                  </a:moveTo>
                  <a:lnTo>
                    <a:pt x="0" y="15239"/>
                  </a:lnTo>
                  <a:lnTo>
                    <a:pt x="0" y="20319"/>
                  </a:lnTo>
                  <a:lnTo>
                    <a:pt x="24129" y="20319"/>
                  </a:lnTo>
                  <a:lnTo>
                    <a:pt x="24129" y="15239"/>
                  </a:lnTo>
                  <a:close/>
                </a:path>
                <a:path w="24129" h="252729">
                  <a:moveTo>
                    <a:pt x="24129" y="8889"/>
                  </a:moveTo>
                  <a:lnTo>
                    <a:pt x="0" y="8889"/>
                  </a:lnTo>
                  <a:lnTo>
                    <a:pt x="0" y="13969"/>
                  </a:lnTo>
                  <a:lnTo>
                    <a:pt x="24129" y="13969"/>
                  </a:lnTo>
                  <a:lnTo>
                    <a:pt x="24129" y="8889"/>
                  </a:lnTo>
                  <a:close/>
                </a:path>
                <a:path w="24129" h="252729">
                  <a:moveTo>
                    <a:pt x="10159" y="2539"/>
                  </a:moveTo>
                  <a:lnTo>
                    <a:pt x="0" y="2539"/>
                  </a:lnTo>
                  <a:lnTo>
                    <a:pt x="0" y="7619"/>
                  </a:lnTo>
                  <a:lnTo>
                    <a:pt x="24129" y="7619"/>
                  </a:lnTo>
                  <a:lnTo>
                    <a:pt x="24129" y="6349"/>
                  </a:lnTo>
                  <a:lnTo>
                    <a:pt x="20320" y="6349"/>
                  </a:lnTo>
                  <a:lnTo>
                    <a:pt x="20320" y="5079"/>
                  </a:lnTo>
                  <a:lnTo>
                    <a:pt x="15239" y="5079"/>
                  </a:lnTo>
                  <a:lnTo>
                    <a:pt x="15239" y="3809"/>
                  </a:lnTo>
                  <a:lnTo>
                    <a:pt x="10159" y="3809"/>
                  </a:lnTo>
                  <a:lnTo>
                    <a:pt x="10159" y="2539"/>
                  </a:lnTo>
                  <a:close/>
                </a:path>
                <a:path w="24129" h="252729">
                  <a:moveTo>
                    <a:pt x="6350" y="1269"/>
                  </a:moveTo>
                  <a:lnTo>
                    <a:pt x="1270" y="1269"/>
                  </a:lnTo>
                  <a:lnTo>
                    <a:pt x="1270" y="2539"/>
                  </a:lnTo>
                  <a:lnTo>
                    <a:pt x="6350" y="2539"/>
                  </a:lnTo>
                  <a:lnTo>
                    <a:pt x="6350" y="1269"/>
                  </a:lnTo>
                  <a:close/>
                </a:path>
                <a:path w="24129" h="252729">
                  <a:moveTo>
                    <a:pt x="1270" y="0"/>
                  </a:moveTo>
                  <a:lnTo>
                    <a:pt x="0" y="0"/>
                  </a:lnTo>
                  <a:lnTo>
                    <a:pt x="0" y="1269"/>
                  </a:lnTo>
                  <a:lnTo>
                    <a:pt x="1270" y="1269"/>
                  </a:lnTo>
                  <a:lnTo>
                    <a:pt x="1270" y="0"/>
                  </a:lnTo>
                  <a:close/>
                </a:path>
              </a:pathLst>
            </a:custGeom>
            <a:solidFill>
              <a:srgbClr val="DDDDBD"/>
            </a:solidFill>
          </p:spPr>
          <p:txBody>
            <a:bodyPr wrap="square" lIns="0" tIns="0" rIns="0" bIns="0" rtlCol="0"/>
            <a:lstStyle/>
            <a:p>
              <a:endParaRPr/>
            </a:p>
          </p:txBody>
        </p:sp>
        <p:sp>
          <p:nvSpPr>
            <p:cNvPr id="719" name="object 719"/>
            <p:cNvSpPr/>
            <p:nvPr/>
          </p:nvSpPr>
          <p:spPr>
            <a:xfrm>
              <a:off x="4535170" y="6198870"/>
              <a:ext cx="24130" cy="259079"/>
            </a:xfrm>
            <a:custGeom>
              <a:avLst/>
              <a:gdLst/>
              <a:ahLst/>
              <a:cxnLst/>
              <a:rect l="l" t="t" r="r" b="b"/>
              <a:pathLst>
                <a:path w="24129" h="259079">
                  <a:moveTo>
                    <a:pt x="24129" y="257809"/>
                  </a:moveTo>
                  <a:lnTo>
                    <a:pt x="0" y="257809"/>
                  </a:lnTo>
                  <a:lnTo>
                    <a:pt x="0" y="259079"/>
                  </a:lnTo>
                  <a:lnTo>
                    <a:pt x="24129" y="259079"/>
                  </a:lnTo>
                  <a:lnTo>
                    <a:pt x="24129" y="257809"/>
                  </a:lnTo>
                  <a:close/>
                </a:path>
                <a:path w="24129" h="259079">
                  <a:moveTo>
                    <a:pt x="24129" y="237489"/>
                  </a:moveTo>
                  <a:lnTo>
                    <a:pt x="0" y="237489"/>
                  </a:lnTo>
                  <a:lnTo>
                    <a:pt x="0" y="243839"/>
                  </a:lnTo>
                  <a:lnTo>
                    <a:pt x="20319" y="243839"/>
                  </a:lnTo>
                  <a:lnTo>
                    <a:pt x="20319" y="242569"/>
                  </a:lnTo>
                  <a:lnTo>
                    <a:pt x="24129" y="242569"/>
                  </a:lnTo>
                  <a:lnTo>
                    <a:pt x="24129" y="237489"/>
                  </a:lnTo>
                  <a:close/>
                </a:path>
                <a:path w="24129" h="259079">
                  <a:moveTo>
                    <a:pt x="24129" y="231140"/>
                  </a:moveTo>
                  <a:lnTo>
                    <a:pt x="0" y="231140"/>
                  </a:lnTo>
                  <a:lnTo>
                    <a:pt x="0" y="236219"/>
                  </a:lnTo>
                  <a:lnTo>
                    <a:pt x="24129" y="236219"/>
                  </a:lnTo>
                  <a:lnTo>
                    <a:pt x="24129" y="231140"/>
                  </a:lnTo>
                  <a:close/>
                </a:path>
                <a:path w="24129" h="259079">
                  <a:moveTo>
                    <a:pt x="24129" y="224789"/>
                  </a:moveTo>
                  <a:lnTo>
                    <a:pt x="0" y="224789"/>
                  </a:lnTo>
                  <a:lnTo>
                    <a:pt x="0" y="229869"/>
                  </a:lnTo>
                  <a:lnTo>
                    <a:pt x="24129" y="229869"/>
                  </a:lnTo>
                  <a:lnTo>
                    <a:pt x="24129" y="224789"/>
                  </a:lnTo>
                  <a:close/>
                </a:path>
                <a:path w="24129" h="259079">
                  <a:moveTo>
                    <a:pt x="24129" y="218439"/>
                  </a:moveTo>
                  <a:lnTo>
                    <a:pt x="0" y="218439"/>
                  </a:lnTo>
                  <a:lnTo>
                    <a:pt x="0" y="223519"/>
                  </a:lnTo>
                  <a:lnTo>
                    <a:pt x="24129" y="223519"/>
                  </a:lnTo>
                  <a:lnTo>
                    <a:pt x="24129" y="218439"/>
                  </a:lnTo>
                  <a:close/>
                </a:path>
                <a:path w="24129" h="259079">
                  <a:moveTo>
                    <a:pt x="24129" y="212089"/>
                  </a:moveTo>
                  <a:lnTo>
                    <a:pt x="0" y="212089"/>
                  </a:lnTo>
                  <a:lnTo>
                    <a:pt x="0" y="217169"/>
                  </a:lnTo>
                  <a:lnTo>
                    <a:pt x="24129" y="217169"/>
                  </a:lnTo>
                  <a:lnTo>
                    <a:pt x="24129" y="212089"/>
                  </a:lnTo>
                  <a:close/>
                </a:path>
                <a:path w="24129" h="259079">
                  <a:moveTo>
                    <a:pt x="24129" y="205739"/>
                  </a:moveTo>
                  <a:lnTo>
                    <a:pt x="0" y="205739"/>
                  </a:lnTo>
                  <a:lnTo>
                    <a:pt x="0" y="210820"/>
                  </a:lnTo>
                  <a:lnTo>
                    <a:pt x="24129" y="210820"/>
                  </a:lnTo>
                  <a:lnTo>
                    <a:pt x="24129" y="205739"/>
                  </a:lnTo>
                  <a:close/>
                </a:path>
                <a:path w="24129" h="259079">
                  <a:moveTo>
                    <a:pt x="24129" y="199389"/>
                  </a:moveTo>
                  <a:lnTo>
                    <a:pt x="0" y="199389"/>
                  </a:lnTo>
                  <a:lnTo>
                    <a:pt x="0" y="204469"/>
                  </a:lnTo>
                  <a:lnTo>
                    <a:pt x="24129" y="204469"/>
                  </a:lnTo>
                  <a:lnTo>
                    <a:pt x="24129" y="199389"/>
                  </a:lnTo>
                  <a:close/>
                </a:path>
                <a:path w="24129" h="259079">
                  <a:moveTo>
                    <a:pt x="24129" y="193039"/>
                  </a:moveTo>
                  <a:lnTo>
                    <a:pt x="0" y="193039"/>
                  </a:lnTo>
                  <a:lnTo>
                    <a:pt x="0" y="198119"/>
                  </a:lnTo>
                  <a:lnTo>
                    <a:pt x="24129" y="198119"/>
                  </a:lnTo>
                  <a:lnTo>
                    <a:pt x="24129" y="193039"/>
                  </a:lnTo>
                  <a:close/>
                </a:path>
                <a:path w="24129" h="259079">
                  <a:moveTo>
                    <a:pt x="24129" y="186689"/>
                  </a:moveTo>
                  <a:lnTo>
                    <a:pt x="0" y="186689"/>
                  </a:lnTo>
                  <a:lnTo>
                    <a:pt x="0" y="191769"/>
                  </a:lnTo>
                  <a:lnTo>
                    <a:pt x="24129" y="191769"/>
                  </a:lnTo>
                  <a:lnTo>
                    <a:pt x="24129" y="186689"/>
                  </a:lnTo>
                  <a:close/>
                </a:path>
                <a:path w="24129" h="259079">
                  <a:moveTo>
                    <a:pt x="24129" y="180339"/>
                  </a:moveTo>
                  <a:lnTo>
                    <a:pt x="0" y="180339"/>
                  </a:lnTo>
                  <a:lnTo>
                    <a:pt x="0" y="185419"/>
                  </a:lnTo>
                  <a:lnTo>
                    <a:pt x="24129" y="185419"/>
                  </a:lnTo>
                  <a:lnTo>
                    <a:pt x="24129" y="180339"/>
                  </a:lnTo>
                  <a:close/>
                </a:path>
                <a:path w="24129" h="259079">
                  <a:moveTo>
                    <a:pt x="24129" y="173989"/>
                  </a:moveTo>
                  <a:lnTo>
                    <a:pt x="0" y="173989"/>
                  </a:lnTo>
                  <a:lnTo>
                    <a:pt x="0" y="179069"/>
                  </a:lnTo>
                  <a:lnTo>
                    <a:pt x="24129" y="179069"/>
                  </a:lnTo>
                  <a:lnTo>
                    <a:pt x="24129" y="173989"/>
                  </a:lnTo>
                  <a:close/>
                </a:path>
                <a:path w="24129" h="259079">
                  <a:moveTo>
                    <a:pt x="24129" y="167639"/>
                  </a:moveTo>
                  <a:lnTo>
                    <a:pt x="0" y="167639"/>
                  </a:lnTo>
                  <a:lnTo>
                    <a:pt x="0" y="172719"/>
                  </a:lnTo>
                  <a:lnTo>
                    <a:pt x="24129" y="172719"/>
                  </a:lnTo>
                  <a:lnTo>
                    <a:pt x="24129" y="167639"/>
                  </a:lnTo>
                  <a:close/>
                </a:path>
                <a:path w="24129" h="259079">
                  <a:moveTo>
                    <a:pt x="24129" y="161289"/>
                  </a:moveTo>
                  <a:lnTo>
                    <a:pt x="0" y="161289"/>
                  </a:lnTo>
                  <a:lnTo>
                    <a:pt x="0" y="166369"/>
                  </a:lnTo>
                  <a:lnTo>
                    <a:pt x="24129" y="166369"/>
                  </a:lnTo>
                  <a:lnTo>
                    <a:pt x="24129" y="161289"/>
                  </a:lnTo>
                  <a:close/>
                </a:path>
                <a:path w="24129" h="259079">
                  <a:moveTo>
                    <a:pt x="24129" y="154939"/>
                  </a:moveTo>
                  <a:lnTo>
                    <a:pt x="0" y="154939"/>
                  </a:lnTo>
                  <a:lnTo>
                    <a:pt x="0" y="160019"/>
                  </a:lnTo>
                  <a:lnTo>
                    <a:pt x="24129" y="160019"/>
                  </a:lnTo>
                  <a:lnTo>
                    <a:pt x="24129" y="154939"/>
                  </a:lnTo>
                  <a:close/>
                </a:path>
                <a:path w="24129" h="259079">
                  <a:moveTo>
                    <a:pt x="24129" y="148589"/>
                  </a:moveTo>
                  <a:lnTo>
                    <a:pt x="0" y="148589"/>
                  </a:lnTo>
                  <a:lnTo>
                    <a:pt x="0" y="153669"/>
                  </a:lnTo>
                  <a:lnTo>
                    <a:pt x="24129" y="153669"/>
                  </a:lnTo>
                  <a:lnTo>
                    <a:pt x="24129" y="148589"/>
                  </a:lnTo>
                  <a:close/>
                </a:path>
                <a:path w="24129" h="259079">
                  <a:moveTo>
                    <a:pt x="24129" y="142239"/>
                  </a:moveTo>
                  <a:lnTo>
                    <a:pt x="0" y="142239"/>
                  </a:lnTo>
                  <a:lnTo>
                    <a:pt x="0" y="147319"/>
                  </a:lnTo>
                  <a:lnTo>
                    <a:pt x="24129" y="147319"/>
                  </a:lnTo>
                  <a:lnTo>
                    <a:pt x="24129" y="142239"/>
                  </a:lnTo>
                  <a:close/>
                </a:path>
                <a:path w="24129" h="259079">
                  <a:moveTo>
                    <a:pt x="24129" y="135889"/>
                  </a:moveTo>
                  <a:lnTo>
                    <a:pt x="0" y="135889"/>
                  </a:lnTo>
                  <a:lnTo>
                    <a:pt x="0" y="140969"/>
                  </a:lnTo>
                  <a:lnTo>
                    <a:pt x="24129" y="140969"/>
                  </a:lnTo>
                  <a:lnTo>
                    <a:pt x="24129" y="135889"/>
                  </a:lnTo>
                  <a:close/>
                </a:path>
                <a:path w="24129" h="259079">
                  <a:moveTo>
                    <a:pt x="24129" y="129539"/>
                  </a:moveTo>
                  <a:lnTo>
                    <a:pt x="0" y="129539"/>
                  </a:lnTo>
                  <a:lnTo>
                    <a:pt x="0" y="134619"/>
                  </a:lnTo>
                  <a:lnTo>
                    <a:pt x="24129" y="134619"/>
                  </a:lnTo>
                  <a:lnTo>
                    <a:pt x="24129" y="129539"/>
                  </a:lnTo>
                  <a:close/>
                </a:path>
                <a:path w="24129" h="259079">
                  <a:moveTo>
                    <a:pt x="24129" y="123189"/>
                  </a:moveTo>
                  <a:lnTo>
                    <a:pt x="0" y="123189"/>
                  </a:lnTo>
                  <a:lnTo>
                    <a:pt x="0" y="128269"/>
                  </a:lnTo>
                  <a:lnTo>
                    <a:pt x="24129" y="128269"/>
                  </a:lnTo>
                  <a:lnTo>
                    <a:pt x="24129" y="123189"/>
                  </a:lnTo>
                  <a:close/>
                </a:path>
                <a:path w="24129" h="259079">
                  <a:moveTo>
                    <a:pt x="24129" y="116839"/>
                  </a:moveTo>
                  <a:lnTo>
                    <a:pt x="0" y="116839"/>
                  </a:lnTo>
                  <a:lnTo>
                    <a:pt x="0" y="121919"/>
                  </a:lnTo>
                  <a:lnTo>
                    <a:pt x="24129" y="121919"/>
                  </a:lnTo>
                  <a:lnTo>
                    <a:pt x="24129" y="116839"/>
                  </a:lnTo>
                  <a:close/>
                </a:path>
                <a:path w="24129" h="259079">
                  <a:moveTo>
                    <a:pt x="24129" y="110489"/>
                  </a:moveTo>
                  <a:lnTo>
                    <a:pt x="0" y="110489"/>
                  </a:lnTo>
                  <a:lnTo>
                    <a:pt x="0" y="115569"/>
                  </a:lnTo>
                  <a:lnTo>
                    <a:pt x="24129" y="115569"/>
                  </a:lnTo>
                  <a:lnTo>
                    <a:pt x="24129" y="110489"/>
                  </a:lnTo>
                  <a:close/>
                </a:path>
                <a:path w="24129" h="259079">
                  <a:moveTo>
                    <a:pt x="24129" y="104139"/>
                  </a:moveTo>
                  <a:lnTo>
                    <a:pt x="0" y="104139"/>
                  </a:lnTo>
                  <a:lnTo>
                    <a:pt x="0" y="109219"/>
                  </a:lnTo>
                  <a:lnTo>
                    <a:pt x="24129" y="109219"/>
                  </a:lnTo>
                  <a:lnTo>
                    <a:pt x="24129" y="104139"/>
                  </a:lnTo>
                  <a:close/>
                </a:path>
                <a:path w="24129" h="259079">
                  <a:moveTo>
                    <a:pt x="24129" y="99059"/>
                  </a:moveTo>
                  <a:lnTo>
                    <a:pt x="0" y="99059"/>
                  </a:lnTo>
                  <a:lnTo>
                    <a:pt x="0" y="102869"/>
                  </a:lnTo>
                  <a:lnTo>
                    <a:pt x="24129" y="102869"/>
                  </a:lnTo>
                  <a:lnTo>
                    <a:pt x="24129" y="99059"/>
                  </a:lnTo>
                  <a:close/>
                </a:path>
                <a:path w="24129" h="259079">
                  <a:moveTo>
                    <a:pt x="24129" y="97789"/>
                  </a:moveTo>
                  <a:lnTo>
                    <a:pt x="0" y="97789"/>
                  </a:lnTo>
                  <a:lnTo>
                    <a:pt x="0" y="99059"/>
                  </a:lnTo>
                  <a:lnTo>
                    <a:pt x="24129" y="99059"/>
                  </a:lnTo>
                  <a:lnTo>
                    <a:pt x="24129" y="97789"/>
                  </a:lnTo>
                  <a:close/>
                </a:path>
                <a:path w="24129" h="259079">
                  <a:moveTo>
                    <a:pt x="24129" y="91439"/>
                  </a:moveTo>
                  <a:lnTo>
                    <a:pt x="0" y="91439"/>
                  </a:lnTo>
                  <a:lnTo>
                    <a:pt x="0" y="96519"/>
                  </a:lnTo>
                  <a:lnTo>
                    <a:pt x="24129" y="96519"/>
                  </a:lnTo>
                  <a:lnTo>
                    <a:pt x="24129" y="91439"/>
                  </a:lnTo>
                  <a:close/>
                </a:path>
                <a:path w="24129" h="259079">
                  <a:moveTo>
                    <a:pt x="24129" y="85089"/>
                  </a:moveTo>
                  <a:lnTo>
                    <a:pt x="0" y="85089"/>
                  </a:lnTo>
                  <a:lnTo>
                    <a:pt x="0" y="90169"/>
                  </a:lnTo>
                  <a:lnTo>
                    <a:pt x="24129" y="90169"/>
                  </a:lnTo>
                  <a:lnTo>
                    <a:pt x="24129" y="85089"/>
                  </a:lnTo>
                  <a:close/>
                </a:path>
                <a:path w="24129" h="259079">
                  <a:moveTo>
                    <a:pt x="24129" y="78739"/>
                  </a:moveTo>
                  <a:lnTo>
                    <a:pt x="0" y="78739"/>
                  </a:lnTo>
                  <a:lnTo>
                    <a:pt x="0" y="83819"/>
                  </a:lnTo>
                  <a:lnTo>
                    <a:pt x="24129" y="83819"/>
                  </a:lnTo>
                  <a:lnTo>
                    <a:pt x="24129" y="78739"/>
                  </a:lnTo>
                  <a:close/>
                </a:path>
                <a:path w="24129" h="259079">
                  <a:moveTo>
                    <a:pt x="24129" y="72389"/>
                  </a:moveTo>
                  <a:lnTo>
                    <a:pt x="0" y="72389"/>
                  </a:lnTo>
                  <a:lnTo>
                    <a:pt x="0" y="77469"/>
                  </a:lnTo>
                  <a:lnTo>
                    <a:pt x="24129" y="77469"/>
                  </a:lnTo>
                  <a:lnTo>
                    <a:pt x="24129" y="72389"/>
                  </a:lnTo>
                  <a:close/>
                </a:path>
                <a:path w="24129" h="259079">
                  <a:moveTo>
                    <a:pt x="24129" y="66039"/>
                  </a:moveTo>
                  <a:lnTo>
                    <a:pt x="0" y="66039"/>
                  </a:lnTo>
                  <a:lnTo>
                    <a:pt x="0" y="71119"/>
                  </a:lnTo>
                  <a:lnTo>
                    <a:pt x="24129" y="71119"/>
                  </a:lnTo>
                  <a:lnTo>
                    <a:pt x="24129" y="66039"/>
                  </a:lnTo>
                  <a:close/>
                </a:path>
                <a:path w="24129" h="259079">
                  <a:moveTo>
                    <a:pt x="24129" y="59689"/>
                  </a:moveTo>
                  <a:lnTo>
                    <a:pt x="0" y="59689"/>
                  </a:lnTo>
                  <a:lnTo>
                    <a:pt x="0" y="64769"/>
                  </a:lnTo>
                  <a:lnTo>
                    <a:pt x="24129" y="64769"/>
                  </a:lnTo>
                  <a:lnTo>
                    <a:pt x="24129" y="59689"/>
                  </a:lnTo>
                  <a:close/>
                </a:path>
                <a:path w="24129" h="259079">
                  <a:moveTo>
                    <a:pt x="24129" y="53339"/>
                  </a:moveTo>
                  <a:lnTo>
                    <a:pt x="0" y="53339"/>
                  </a:lnTo>
                  <a:lnTo>
                    <a:pt x="0" y="58419"/>
                  </a:lnTo>
                  <a:lnTo>
                    <a:pt x="24129" y="58419"/>
                  </a:lnTo>
                  <a:lnTo>
                    <a:pt x="24129" y="53339"/>
                  </a:lnTo>
                  <a:close/>
                </a:path>
                <a:path w="24129" h="259079">
                  <a:moveTo>
                    <a:pt x="24129" y="46989"/>
                  </a:moveTo>
                  <a:lnTo>
                    <a:pt x="0" y="46989"/>
                  </a:lnTo>
                  <a:lnTo>
                    <a:pt x="0" y="52069"/>
                  </a:lnTo>
                  <a:lnTo>
                    <a:pt x="24129" y="52069"/>
                  </a:lnTo>
                  <a:lnTo>
                    <a:pt x="24129" y="46989"/>
                  </a:lnTo>
                  <a:close/>
                </a:path>
                <a:path w="24129" h="259079">
                  <a:moveTo>
                    <a:pt x="24129" y="40639"/>
                  </a:moveTo>
                  <a:lnTo>
                    <a:pt x="0" y="40639"/>
                  </a:lnTo>
                  <a:lnTo>
                    <a:pt x="0" y="45719"/>
                  </a:lnTo>
                  <a:lnTo>
                    <a:pt x="24129" y="45719"/>
                  </a:lnTo>
                  <a:lnTo>
                    <a:pt x="24129" y="40639"/>
                  </a:lnTo>
                  <a:close/>
                </a:path>
                <a:path w="24129" h="259079">
                  <a:moveTo>
                    <a:pt x="24129" y="34289"/>
                  </a:moveTo>
                  <a:lnTo>
                    <a:pt x="0" y="34289"/>
                  </a:lnTo>
                  <a:lnTo>
                    <a:pt x="0" y="39369"/>
                  </a:lnTo>
                  <a:lnTo>
                    <a:pt x="24129" y="39369"/>
                  </a:lnTo>
                  <a:lnTo>
                    <a:pt x="24129" y="34289"/>
                  </a:lnTo>
                  <a:close/>
                </a:path>
                <a:path w="24129" h="259079">
                  <a:moveTo>
                    <a:pt x="24129" y="27939"/>
                  </a:moveTo>
                  <a:lnTo>
                    <a:pt x="0" y="27939"/>
                  </a:lnTo>
                  <a:lnTo>
                    <a:pt x="0" y="33019"/>
                  </a:lnTo>
                  <a:lnTo>
                    <a:pt x="24129" y="33019"/>
                  </a:lnTo>
                  <a:lnTo>
                    <a:pt x="24129" y="27939"/>
                  </a:lnTo>
                  <a:close/>
                </a:path>
                <a:path w="24129" h="259079">
                  <a:moveTo>
                    <a:pt x="24129" y="21589"/>
                  </a:moveTo>
                  <a:lnTo>
                    <a:pt x="0" y="21589"/>
                  </a:lnTo>
                  <a:lnTo>
                    <a:pt x="0" y="26669"/>
                  </a:lnTo>
                  <a:lnTo>
                    <a:pt x="24129" y="26669"/>
                  </a:lnTo>
                  <a:lnTo>
                    <a:pt x="24129" y="21589"/>
                  </a:lnTo>
                  <a:close/>
                </a:path>
                <a:path w="24129" h="259079">
                  <a:moveTo>
                    <a:pt x="24129" y="15239"/>
                  </a:moveTo>
                  <a:lnTo>
                    <a:pt x="0" y="15239"/>
                  </a:lnTo>
                  <a:lnTo>
                    <a:pt x="0" y="20319"/>
                  </a:lnTo>
                  <a:lnTo>
                    <a:pt x="24129" y="20319"/>
                  </a:lnTo>
                  <a:lnTo>
                    <a:pt x="24129" y="15239"/>
                  </a:lnTo>
                  <a:close/>
                </a:path>
                <a:path w="24129" h="259079">
                  <a:moveTo>
                    <a:pt x="24129" y="8889"/>
                  </a:moveTo>
                  <a:lnTo>
                    <a:pt x="0" y="8889"/>
                  </a:lnTo>
                  <a:lnTo>
                    <a:pt x="0" y="13969"/>
                  </a:lnTo>
                  <a:lnTo>
                    <a:pt x="24129" y="13969"/>
                  </a:lnTo>
                  <a:lnTo>
                    <a:pt x="24129" y="8889"/>
                  </a:lnTo>
                  <a:close/>
                </a:path>
                <a:path w="24129" h="259079">
                  <a:moveTo>
                    <a:pt x="11429" y="2539"/>
                  </a:moveTo>
                  <a:lnTo>
                    <a:pt x="0" y="2539"/>
                  </a:lnTo>
                  <a:lnTo>
                    <a:pt x="0" y="7619"/>
                  </a:lnTo>
                  <a:lnTo>
                    <a:pt x="24129" y="7619"/>
                  </a:lnTo>
                  <a:lnTo>
                    <a:pt x="24129" y="6349"/>
                  </a:lnTo>
                  <a:lnTo>
                    <a:pt x="20319" y="6349"/>
                  </a:lnTo>
                  <a:lnTo>
                    <a:pt x="20319" y="5079"/>
                  </a:lnTo>
                  <a:lnTo>
                    <a:pt x="16509" y="5079"/>
                  </a:lnTo>
                  <a:lnTo>
                    <a:pt x="16509" y="3809"/>
                  </a:lnTo>
                  <a:lnTo>
                    <a:pt x="11429" y="3809"/>
                  </a:lnTo>
                  <a:lnTo>
                    <a:pt x="11429" y="2539"/>
                  </a:lnTo>
                  <a:close/>
                </a:path>
                <a:path w="24129" h="259079">
                  <a:moveTo>
                    <a:pt x="6350" y="1269"/>
                  </a:moveTo>
                  <a:lnTo>
                    <a:pt x="2539" y="1269"/>
                  </a:lnTo>
                  <a:lnTo>
                    <a:pt x="2539" y="2539"/>
                  </a:lnTo>
                  <a:lnTo>
                    <a:pt x="6350" y="2539"/>
                  </a:lnTo>
                  <a:lnTo>
                    <a:pt x="6350" y="1269"/>
                  </a:lnTo>
                  <a:close/>
                </a:path>
                <a:path w="24129" h="259079">
                  <a:moveTo>
                    <a:pt x="2539" y="0"/>
                  </a:moveTo>
                  <a:lnTo>
                    <a:pt x="0" y="0"/>
                  </a:lnTo>
                  <a:lnTo>
                    <a:pt x="0" y="1269"/>
                  </a:lnTo>
                  <a:lnTo>
                    <a:pt x="2539" y="1269"/>
                  </a:lnTo>
                  <a:lnTo>
                    <a:pt x="2539" y="0"/>
                  </a:lnTo>
                  <a:close/>
                </a:path>
              </a:pathLst>
            </a:custGeom>
            <a:solidFill>
              <a:srgbClr val="DDDDBC"/>
            </a:solidFill>
          </p:spPr>
          <p:txBody>
            <a:bodyPr wrap="square" lIns="0" tIns="0" rIns="0" bIns="0" rtlCol="0"/>
            <a:lstStyle/>
            <a:p>
              <a:endParaRPr/>
            </a:p>
          </p:txBody>
        </p:sp>
        <p:sp>
          <p:nvSpPr>
            <p:cNvPr id="720" name="object 720"/>
            <p:cNvSpPr/>
            <p:nvPr/>
          </p:nvSpPr>
          <p:spPr>
            <a:xfrm>
              <a:off x="4511039" y="6192520"/>
              <a:ext cx="24130" cy="267970"/>
            </a:xfrm>
            <a:custGeom>
              <a:avLst/>
              <a:gdLst/>
              <a:ahLst/>
              <a:cxnLst/>
              <a:rect l="l" t="t" r="r" b="b"/>
              <a:pathLst>
                <a:path w="24129" h="267970">
                  <a:moveTo>
                    <a:pt x="19050" y="265429"/>
                  </a:moveTo>
                  <a:lnTo>
                    <a:pt x="0" y="265429"/>
                  </a:lnTo>
                  <a:lnTo>
                    <a:pt x="0" y="267969"/>
                  </a:lnTo>
                  <a:lnTo>
                    <a:pt x="19050" y="267969"/>
                  </a:lnTo>
                  <a:lnTo>
                    <a:pt x="19050" y="265429"/>
                  </a:lnTo>
                  <a:close/>
                </a:path>
                <a:path w="24129" h="267970">
                  <a:moveTo>
                    <a:pt x="24130" y="264159"/>
                  </a:moveTo>
                  <a:lnTo>
                    <a:pt x="19050" y="264159"/>
                  </a:lnTo>
                  <a:lnTo>
                    <a:pt x="19050" y="265429"/>
                  </a:lnTo>
                  <a:lnTo>
                    <a:pt x="24130" y="265429"/>
                  </a:lnTo>
                  <a:lnTo>
                    <a:pt x="24130" y="264159"/>
                  </a:lnTo>
                  <a:close/>
                </a:path>
                <a:path w="24129" h="267970">
                  <a:moveTo>
                    <a:pt x="24130" y="243839"/>
                  </a:moveTo>
                  <a:lnTo>
                    <a:pt x="0" y="243839"/>
                  </a:lnTo>
                  <a:lnTo>
                    <a:pt x="0" y="248919"/>
                  </a:lnTo>
                  <a:lnTo>
                    <a:pt x="21589" y="248919"/>
                  </a:lnTo>
                  <a:lnTo>
                    <a:pt x="21589" y="250189"/>
                  </a:lnTo>
                  <a:lnTo>
                    <a:pt x="24130" y="250189"/>
                  </a:lnTo>
                  <a:lnTo>
                    <a:pt x="24130" y="243839"/>
                  </a:lnTo>
                  <a:close/>
                </a:path>
                <a:path w="24129" h="267970">
                  <a:moveTo>
                    <a:pt x="24130" y="237490"/>
                  </a:moveTo>
                  <a:lnTo>
                    <a:pt x="0" y="237490"/>
                  </a:lnTo>
                  <a:lnTo>
                    <a:pt x="0" y="242569"/>
                  </a:lnTo>
                  <a:lnTo>
                    <a:pt x="24130" y="242569"/>
                  </a:lnTo>
                  <a:lnTo>
                    <a:pt x="24130" y="237490"/>
                  </a:lnTo>
                  <a:close/>
                </a:path>
                <a:path w="24129" h="267970">
                  <a:moveTo>
                    <a:pt x="24130" y="231139"/>
                  </a:moveTo>
                  <a:lnTo>
                    <a:pt x="0" y="231139"/>
                  </a:lnTo>
                  <a:lnTo>
                    <a:pt x="0" y="236219"/>
                  </a:lnTo>
                  <a:lnTo>
                    <a:pt x="24130" y="236219"/>
                  </a:lnTo>
                  <a:lnTo>
                    <a:pt x="24130" y="231139"/>
                  </a:lnTo>
                  <a:close/>
                </a:path>
                <a:path w="24129" h="267970">
                  <a:moveTo>
                    <a:pt x="24130" y="224789"/>
                  </a:moveTo>
                  <a:lnTo>
                    <a:pt x="0" y="224789"/>
                  </a:lnTo>
                  <a:lnTo>
                    <a:pt x="0" y="229869"/>
                  </a:lnTo>
                  <a:lnTo>
                    <a:pt x="24130" y="229869"/>
                  </a:lnTo>
                  <a:lnTo>
                    <a:pt x="24130" y="224789"/>
                  </a:lnTo>
                  <a:close/>
                </a:path>
                <a:path w="24129" h="267970">
                  <a:moveTo>
                    <a:pt x="24130" y="218439"/>
                  </a:moveTo>
                  <a:lnTo>
                    <a:pt x="0" y="218439"/>
                  </a:lnTo>
                  <a:lnTo>
                    <a:pt x="0" y="223519"/>
                  </a:lnTo>
                  <a:lnTo>
                    <a:pt x="24130" y="223519"/>
                  </a:lnTo>
                  <a:lnTo>
                    <a:pt x="24130" y="218439"/>
                  </a:lnTo>
                  <a:close/>
                </a:path>
                <a:path w="24129" h="267970">
                  <a:moveTo>
                    <a:pt x="24130" y="212089"/>
                  </a:moveTo>
                  <a:lnTo>
                    <a:pt x="0" y="212089"/>
                  </a:lnTo>
                  <a:lnTo>
                    <a:pt x="0" y="217170"/>
                  </a:lnTo>
                  <a:lnTo>
                    <a:pt x="24130" y="217170"/>
                  </a:lnTo>
                  <a:lnTo>
                    <a:pt x="24130" y="212089"/>
                  </a:lnTo>
                  <a:close/>
                </a:path>
                <a:path w="24129" h="267970">
                  <a:moveTo>
                    <a:pt x="24130" y="205739"/>
                  </a:moveTo>
                  <a:lnTo>
                    <a:pt x="0" y="205739"/>
                  </a:lnTo>
                  <a:lnTo>
                    <a:pt x="0" y="210819"/>
                  </a:lnTo>
                  <a:lnTo>
                    <a:pt x="24130" y="210819"/>
                  </a:lnTo>
                  <a:lnTo>
                    <a:pt x="24130" y="205739"/>
                  </a:lnTo>
                  <a:close/>
                </a:path>
                <a:path w="24129" h="267970">
                  <a:moveTo>
                    <a:pt x="24130" y="199389"/>
                  </a:moveTo>
                  <a:lnTo>
                    <a:pt x="0" y="199389"/>
                  </a:lnTo>
                  <a:lnTo>
                    <a:pt x="0" y="204469"/>
                  </a:lnTo>
                  <a:lnTo>
                    <a:pt x="24130" y="204469"/>
                  </a:lnTo>
                  <a:lnTo>
                    <a:pt x="24130" y="199389"/>
                  </a:lnTo>
                  <a:close/>
                </a:path>
                <a:path w="24129" h="267970">
                  <a:moveTo>
                    <a:pt x="24130" y="193039"/>
                  </a:moveTo>
                  <a:lnTo>
                    <a:pt x="0" y="193039"/>
                  </a:lnTo>
                  <a:lnTo>
                    <a:pt x="0" y="198119"/>
                  </a:lnTo>
                  <a:lnTo>
                    <a:pt x="24130" y="198119"/>
                  </a:lnTo>
                  <a:lnTo>
                    <a:pt x="24130" y="193039"/>
                  </a:lnTo>
                  <a:close/>
                </a:path>
                <a:path w="24129" h="267970">
                  <a:moveTo>
                    <a:pt x="24130" y="186689"/>
                  </a:moveTo>
                  <a:lnTo>
                    <a:pt x="0" y="186689"/>
                  </a:lnTo>
                  <a:lnTo>
                    <a:pt x="0" y="191769"/>
                  </a:lnTo>
                  <a:lnTo>
                    <a:pt x="24130" y="191769"/>
                  </a:lnTo>
                  <a:lnTo>
                    <a:pt x="24130" y="186689"/>
                  </a:lnTo>
                  <a:close/>
                </a:path>
                <a:path w="24129" h="267970">
                  <a:moveTo>
                    <a:pt x="24130" y="180339"/>
                  </a:moveTo>
                  <a:lnTo>
                    <a:pt x="0" y="180339"/>
                  </a:lnTo>
                  <a:lnTo>
                    <a:pt x="0" y="185419"/>
                  </a:lnTo>
                  <a:lnTo>
                    <a:pt x="24130" y="185419"/>
                  </a:lnTo>
                  <a:lnTo>
                    <a:pt x="24130" y="180339"/>
                  </a:lnTo>
                  <a:close/>
                </a:path>
                <a:path w="24129" h="267970">
                  <a:moveTo>
                    <a:pt x="24130" y="173989"/>
                  </a:moveTo>
                  <a:lnTo>
                    <a:pt x="0" y="173989"/>
                  </a:lnTo>
                  <a:lnTo>
                    <a:pt x="0" y="179069"/>
                  </a:lnTo>
                  <a:lnTo>
                    <a:pt x="24130" y="179069"/>
                  </a:lnTo>
                  <a:lnTo>
                    <a:pt x="24130" y="173989"/>
                  </a:lnTo>
                  <a:close/>
                </a:path>
                <a:path w="24129" h="267970">
                  <a:moveTo>
                    <a:pt x="24130" y="167639"/>
                  </a:moveTo>
                  <a:lnTo>
                    <a:pt x="0" y="167639"/>
                  </a:lnTo>
                  <a:lnTo>
                    <a:pt x="0" y="172719"/>
                  </a:lnTo>
                  <a:lnTo>
                    <a:pt x="24130" y="172719"/>
                  </a:lnTo>
                  <a:lnTo>
                    <a:pt x="24130" y="167639"/>
                  </a:lnTo>
                  <a:close/>
                </a:path>
                <a:path w="24129" h="267970">
                  <a:moveTo>
                    <a:pt x="24130" y="161289"/>
                  </a:moveTo>
                  <a:lnTo>
                    <a:pt x="0" y="161289"/>
                  </a:lnTo>
                  <a:lnTo>
                    <a:pt x="0" y="166369"/>
                  </a:lnTo>
                  <a:lnTo>
                    <a:pt x="24130" y="166369"/>
                  </a:lnTo>
                  <a:lnTo>
                    <a:pt x="24130" y="161289"/>
                  </a:lnTo>
                  <a:close/>
                </a:path>
                <a:path w="24129" h="267970">
                  <a:moveTo>
                    <a:pt x="24130" y="154939"/>
                  </a:moveTo>
                  <a:lnTo>
                    <a:pt x="0" y="154939"/>
                  </a:lnTo>
                  <a:lnTo>
                    <a:pt x="0" y="160019"/>
                  </a:lnTo>
                  <a:lnTo>
                    <a:pt x="24130" y="160019"/>
                  </a:lnTo>
                  <a:lnTo>
                    <a:pt x="24130" y="154939"/>
                  </a:lnTo>
                  <a:close/>
                </a:path>
                <a:path w="24129" h="267970">
                  <a:moveTo>
                    <a:pt x="24130" y="148589"/>
                  </a:moveTo>
                  <a:lnTo>
                    <a:pt x="0" y="148589"/>
                  </a:lnTo>
                  <a:lnTo>
                    <a:pt x="0" y="153669"/>
                  </a:lnTo>
                  <a:lnTo>
                    <a:pt x="24130" y="153669"/>
                  </a:lnTo>
                  <a:lnTo>
                    <a:pt x="24130" y="148589"/>
                  </a:lnTo>
                  <a:close/>
                </a:path>
                <a:path w="24129" h="267970">
                  <a:moveTo>
                    <a:pt x="24130" y="142239"/>
                  </a:moveTo>
                  <a:lnTo>
                    <a:pt x="0" y="142239"/>
                  </a:lnTo>
                  <a:lnTo>
                    <a:pt x="0" y="147319"/>
                  </a:lnTo>
                  <a:lnTo>
                    <a:pt x="24130" y="147319"/>
                  </a:lnTo>
                  <a:lnTo>
                    <a:pt x="24130" y="142239"/>
                  </a:lnTo>
                  <a:close/>
                </a:path>
                <a:path w="24129" h="267970">
                  <a:moveTo>
                    <a:pt x="24130" y="135889"/>
                  </a:moveTo>
                  <a:lnTo>
                    <a:pt x="0" y="135889"/>
                  </a:lnTo>
                  <a:lnTo>
                    <a:pt x="0" y="140969"/>
                  </a:lnTo>
                  <a:lnTo>
                    <a:pt x="24130" y="140969"/>
                  </a:lnTo>
                  <a:lnTo>
                    <a:pt x="24130" y="135889"/>
                  </a:lnTo>
                  <a:close/>
                </a:path>
                <a:path w="24129" h="267970">
                  <a:moveTo>
                    <a:pt x="24130" y="129539"/>
                  </a:moveTo>
                  <a:lnTo>
                    <a:pt x="0" y="129539"/>
                  </a:lnTo>
                  <a:lnTo>
                    <a:pt x="0" y="134619"/>
                  </a:lnTo>
                  <a:lnTo>
                    <a:pt x="24130" y="134619"/>
                  </a:lnTo>
                  <a:lnTo>
                    <a:pt x="24130" y="129539"/>
                  </a:lnTo>
                  <a:close/>
                </a:path>
                <a:path w="24129" h="267970">
                  <a:moveTo>
                    <a:pt x="24130" y="123189"/>
                  </a:moveTo>
                  <a:lnTo>
                    <a:pt x="0" y="123189"/>
                  </a:lnTo>
                  <a:lnTo>
                    <a:pt x="0" y="128269"/>
                  </a:lnTo>
                  <a:lnTo>
                    <a:pt x="24130" y="128269"/>
                  </a:lnTo>
                  <a:lnTo>
                    <a:pt x="24130" y="123189"/>
                  </a:lnTo>
                  <a:close/>
                </a:path>
                <a:path w="24129" h="267970">
                  <a:moveTo>
                    <a:pt x="24130" y="116839"/>
                  </a:moveTo>
                  <a:lnTo>
                    <a:pt x="0" y="116839"/>
                  </a:lnTo>
                  <a:lnTo>
                    <a:pt x="0" y="121919"/>
                  </a:lnTo>
                  <a:lnTo>
                    <a:pt x="24130" y="121919"/>
                  </a:lnTo>
                  <a:lnTo>
                    <a:pt x="24130" y="116839"/>
                  </a:lnTo>
                  <a:close/>
                </a:path>
                <a:path w="24129" h="267970">
                  <a:moveTo>
                    <a:pt x="24130" y="110489"/>
                  </a:moveTo>
                  <a:lnTo>
                    <a:pt x="0" y="110489"/>
                  </a:lnTo>
                  <a:lnTo>
                    <a:pt x="0" y="115569"/>
                  </a:lnTo>
                  <a:lnTo>
                    <a:pt x="24130" y="115569"/>
                  </a:lnTo>
                  <a:lnTo>
                    <a:pt x="24130" y="110489"/>
                  </a:lnTo>
                  <a:close/>
                </a:path>
                <a:path w="24129" h="267970">
                  <a:moveTo>
                    <a:pt x="24130" y="105409"/>
                  </a:moveTo>
                  <a:lnTo>
                    <a:pt x="0" y="105409"/>
                  </a:lnTo>
                  <a:lnTo>
                    <a:pt x="0" y="109219"/>
                  </a:lnTo>
                  <a:lnTo>
                    <a:pt x="24130" y="109219"/>
                  </a:lnTo>
                  <a:lnTo>
                    <a:pt x="24130" y="105409"/>
                  </a:lnTo>
                  <a:close/>
                </a:path>
                <a:path w="24129" h="267970">
                  <a:moveTo>
                    <a:pt x="24130" y="104139"/>
                  </a:moveTo>
                  <a:lnTo>
                    <a:pt x="0" y="104139"/>
                  </a:lnTo>
                  <a:lnTo>
                    <a:pt x="0" y="105409"/>
                  </a:lnTo>
                  <a:lnTo>
                    <a:pt x="24130" y="105409"/>
                  </a:lnTo>
                  <a:lnTo>
                    <a:pt x="24130" y="104139"/>
                  </a:lnTo>
                  <a:close/>
                </a:path>
                <a:path w="24129" h="267970">
                  <a:moveTo>
                    <a:pt x="24130" y="97789"/>
                  </a:moveTo>
                  <a:lnTo>
                    <a:pt x="0" y="97789"/>
                  </a:lnTo>
                  <a:lnTo>
                    <a:pt x="0" y="102869"/>
                  </a:lnTo>
                  <a:lnTo>
                    <a:pt x="24130" y="102869"/>
                  </a:lnTo>
                  <a:lnTo>
                    <a:pt x="24130" y="97789"/>
                  </a:lnTo>
                  <a:close/>
                </a:path>
                <a:path w="24129" h="267970">
                  <a:moveTo>
                    <a:pt x="24130" y="91439"/>
                  </a:moveTo>
                  <a:lnTo>
                    <a:pt x="0" y="91439"/>
                  </a:lnTo>
                  <a:lnTo>
                    <a:pt x="0" y="96519"/>
                  </a:lnTo>
                  <a:lnTo>
                    <a:pt x="24130" y="96519"/>
                  </a:lnTo>
                  <a:lnTo>
                    <a:pt x="24130" y="91439"/>
                  </a:lnTo>
                  <a:close/>
                </a:path>
                <a:path w="24129" h="267970">
                  <a:moveTo>
                    <a:pt x="24130" y="85089"/>
                  </a:moveTo>
                  <a:lnTo>
                    <a:pt x="0" y="85089"/>
                  </a:lnTo>
                  <a:lnTo>
                    <a:pt x="0" y="90169"/>
                  </a:lnTo>
                  <a:lnTo>
                    <a:pt x="24130" y="90169"/>
                  </a:lnTo>
                  <a:lnTo>
                    <a:pt x="24130" y="85089"/>
                  </a:lnTo>
                  <a:close/>
                </a:path>
                <a:path w="24129" h="267970">
                  <a:moveTo>
                    <a:pt x="24130" y="78739"/>
                  </a:moveTo>
                  <a:lnTo>
                    <a:pt x="0" y="78739"/>
                  </a:lnTo>
                  <a:lnTo>
                    <a:pt x="0" y="83819"/>
                  </a:lnTo>
                  <a:lnTo>
                    <a:pt x="24130" y="83819"/>
                  </a:lnTo>
                  <a:lnTo>
                    <a:pt x="24130" y="78739"/>
                  </a:lnTo>
                  <a:close/>
                </a:path>
                <a:path w="24129" h="267970">
                  <a:moveTo>
                    <a:pt x="24130" y="72389"/>
                  </a:moveTo>
                  <a:lnTo>
                    <a:pt x="0" y="72389"/>
                  </a:lnTo>
                  <a:lnTo>
                    <a:pt x="0" y="77469"/>
                  </a:lnTo>
                  <a:lnTo>
                    <a:pt x="24130" y="77469"/>
                  </a:lnTo>
                  <a:lnTo>
                    <a:pt x="24130" y="72389"/>
                  </a:lnTo>
                  <a:close/>
                </a:path>
                <a:path w="24129" h="267970">
                  <a:moveTo>
                    <a:pt x="24130" y="66039"/>
                  </a:moveTo>
                  <a:lnTo>
                    <a:pt x="0" y="66039"/>
                  </a:lnTo>
                  <a:lnTo>
                    <a:pt x="0" y="71119"/>
                  </a:lnTo>
                  <a:lnTo>
                    <a:pt x="24130" y="71119"/>
                  </a:lnTo>
                  <a:lnTo>
                    <a:pt x="24130" y="66039"/>
                  </a:lnTo>
                  <a:close/>
                </a:path>
                <a:path w="24129" h="267970">
                  <a:moveTo>
                    <a:pt x="24130" y="59689"/>
                  </a:moveTo>
                  <a:lnTo>
                    <a:pt x="0" y="59689"/>
                  </a:lnTo>
                  <a:lnTo>
                    <a:pt x="0" y="64769"/>
                  </a:lnTo>
                  <a:lnTo>
                    <a:pt x="24130" y="64769"/>
                  </a:lnTo>
                  <a:lnTo>
                    <a:pt x="24130" y="59689"/>
                  </a:lnTo>
                  <a:close/>
                </a:path>
                <a:path w="24129" h="267970">
                  <a:moveTo>
                    <a:pt x="24130" y="53339"/>
                  </a:moveTo>
                  <a:lnTo>
                    <a:pt x="0" y="53339"/>
                  </a:lnTo>
                  <a:lnTo>
                    <a:pt x="0" y="58419"/>
                  </a:lnTo>
                  <a:lnTo>
                    <a:pt x="24130" y="58419"/>
                  </a:lnTo>
                  <a:lnTo>
                    <a:pt x="24130" y="53339"/>
                  </a:lnTo>
                  <a:close/>
                </a:path>
                <a:path w="24129" h="267970">
                  <a:moveTo>
                    <a:pt x="24130" y="46989"/>
                  </a:moveTo>
                  <a:lnTo>
                    <a:pt x="0" y="46989"/>
                  </a:lnTo>
                  <a:lnTo>
                    <a:pt x="0" y="52069"/>
                  </a:lnTo>
                  <a:lnTo>
                    <a:pt x="24130" y="52069"/>
                  </a:lnTo>
                  <a:lnTo>
                    <a:pt x="24130" y="46989"/>
                  </a:lnTo>
                  <a:close/>
                </a:path>
                <a:path w="24129" h="267970">
                  <a:moveTo>
                    <a:pt x="24130" y="40639"/>
                  </a:moveTo>
                  <a:lnTo>
                    <a:pt x="0" y="40639"/>
                  </a:lnTo>
                  <a:lnTo>
                    <a:pt x="0" y="45719"/>
                  </a:lnTo>
                  <a:lnTo>
                    <a:pt x="24130" y="45719"/>
                  </a:lnTo>
                  <a:lnTo>
                    <a:pt x="24130" y="40639"/>
                  </a:lnTo>
                  <a:close/>
                </a:path>
                <a:path w="24129" h="267970">
                  <a:moveTo>
                    <a:pt x="24130" y="34289"/>
                  </a:moveTo>
                  <a:lnTo>
                    <a:pt x="0" y="34289"/>
                  </a:lnTo>
                  <a:lnTo>
                    <a:pt x="0" y="39369"/>
                  </a:lnTo>
                  <a:lnTo>
                    <a:pt x="24130" y="39369"/>
                  </a:lnTo>
                  <a:lnTo>
                    <a:pt x="24130" y="34289"/>
                  </a:lnTo>
                  <a:close/>
                </a:path>
                <a:path w="24129" h="267970">
                  <a:moveTo>
                    <a:pt x="24130" y="27939"/>
                  </a:moveTo>
                  <a:lnTo>
                    <a:pt x="0" y="27939"/>
                  </a:lnTo>
                  <a:lnTo>
                    <a:pt x="0" y="33019"/>
                  </a:lnTo>
                  <a:lnTo>
                    <a:pt x="24130" y="33019"/>
                  </a:lnTo>
                  <a:lnTo>
                    <a:pt x="24130" y="27939"/>
                  </a:lnTo>
                  <a:close/>
                </a:path>
                <a:path w="24129" h="267970">
                  <a:moveTo>
                    <a:pt x="24130" y="21589"/>
                  </a:moveTo>
                  <a:lnTo>
                    <a:pt x="0" y="21589"/>
                  </a:lnTo>
                  <a:lnTo>
                    <a:pt x="0" y="26669"/>
                  </a:lnTo>
                  <a:lnTo>
                    <a:pt x="24130" y="26669"/>
                  </a:lnTo>
                  <a:lnTo>
                    <a:pt x="24130" y="21589"/>
                  </a:lnTo>
                  <a:close/>
                </a:path>
                <a:path w="24129" h="267970">
                  <a:moveTo>
                    <a:pt x="24130" y="15239"/>
                  </a:moveTo>
                  <a:lnTo>
                    <a:pt x="0" y="15239"/>
                  </a:lnTo>
                  <a:lnTo>
                    <a:pt x="0" y="20319"/>
                  </a:lnTo>
                  <a:lnTo>
                    <a:pt x="24130" y="20319"/>
                  </a:lnTo>
                  <a:lnTo>
                    <a:pt x="24130" y="15239"/>
                  </a:lnTo>
                  <a:close/>
                </a:path>
                <a:path w="24129" h="267970">
                  <a:moveTo>
                    <a:pt x="24130" y="8889"/>
                  </a:moveTo>
                  <a:lnTo>
                    <a:pt x="0" y="8889"/>
                  </a:lnTo>
                  <a:lnTo>
                    <a:pt x="0" y="13969"/>
                  </a:lnTo>
                  <a:lnTo>
                    <a:pt x="24130" y="13969"/>
                  </a:lnTo>
                  <a:lnTo>
                    <a:pt x="24130" y="8889"/>
                  </a:lnTo>
                  <a:close/>
                </a:path>
                <a:path w="24129" h="267970">
                  <a:moveTo>
                    <a:pt x="11430" y="2539"/>
                  </a:moveTo>
                  <a:lnTo>
                    <a:pt x="0" y="2539"/>
                  </a:lnTo>
                  <a:lnTo>
                    <a:pt x="0" y="7619"/>
                  </a:lnTo>
                  <a:lnTo>
                    <a:pt x="24130" y="7619"/>
                  </a:lnTo>
                  <a:lnTo>
                    <a:pt x="24130" y="6349"/>
                  </a:lnTo>
                  <a:lnTo>
                    <a:pt x="21589" y="6349"/>
                  </a:lnTo>
                  <a:lnTo>
                    <a:pt x="21589" y="5079"/>
                  </a:lnTo>
                  <a:lnTo>
                    <a:pt x="16510" y="5079"/>
                  </a:lnTo>
                  <a:lnTo>
                    <a:pt x="16510" y="3809"/>
                  </a:lnTo>
                  <a:lnTo>
                    <a:pt x="11430" y="3809"/>
                  </a:lnTo>
                  <a:lnTo>
                    <a:pt x="11430" y="2539"/>
                  </a:lnTo>
                  <a:close/>
                </a:path>
                <a:path w="24129" h="267970">
                  <a:moveTo>
                    <a:pt x="7620" y="1269"/>
                  </a:moveTo>
                  <a:lnTo>
                    <a:pt x="2539" y="1269"/>
                  </a:lnTo>
                  <a:lnTo>
                    <a:pt x="2539" y="2539"/>
                  </a:lnTo>
                  <a:lnTo>
                    <a:pt x="7620" y="2539"/>
                  </a:lnTo>
                  <a:lnTo>
                    <a:pt x="7620" y="1269"/>
                  </a:lnTo>
                  <a:close/>
                </a:path>
                <a:path w="24129" h="267970">
                  <a:moveTo>
                    <a:pt x="2539" y="0"/>
                  </a:moveTo>
                  <a:lnTo>
                    <a:pt x="0" y="0"/>
                  </a:lnTo>
                  <a:lnTo>
                    <a:pt x="0" y="1269"/>
                  </a:lnTo>
                  <a:lnTo>
                    <a:pt x="2539" y="1269"/>
                  </a:lnTo>
                  <a:lnTo>
                    <a:pt x="2539" y="0"/>
                  </a:lnTo>
                  <a:close/>
                </a:path>
              </a:pathLst>
            </a:custGeom>
            <a:solidFill>
              <a:srgbClr val="DCDCBB"/>
            </a:solidFill>
          </p:spPr>
          <p:txBody>
            <a:bodyPr wrap="square" lIns="0" tIns="0" rIns="0" bIns="0" rtlCol="0"/>
            <a:lstStyle/>
            <a:p>
              <a:endParaRPr/>
            </a:p>
          </p:txBody>
        </p:sp>
        <p:sp>
          <p:nvSpPr>
            <p:cNvPr id="721" name="object 721"/>
            <p:cNvSpPr/>
            <p:nvPr/>
          </p:nvSpPr>
          <p:spPr>
            <a:xfrm>
              <a:off x="4485639" y="6186170"/>
              <a:ext cx="25400" cy="274320"/>
            </a:xfrm>
            <a:custGeom>
              <a:avLst/>
              <a:gdLst/>
              <a:ahLst/>
              <a:cxnLst/>
              <a:rect l="l" t="t" r="r" b="b"/>
              <a:pathLst>
                <a:path w="25400" h="274320">
                  <a:moveTo>
                    <a:pt x="25400" y="271779"/>
                  </a:moveTo>
                  <a:lnTo>
                    <a:pt x="0" y="271779"/>
                  </a:lnTo>
                  <a:lnTo>
                    <a:pt x="0" y="274319"/>
                  </a:lnTo>
                  <a:lnTo>
                    <a:pt x="25400" y="274319"/>
                  </a:lnTo>
                  <a:lnTo>
                    <a:pt x="25400" y="271779"/>
                  </a:lnTo>
                  <a:close/>
                </a:path>
                <a:path w="25400" h="274320">
                  <a:moveTo>
                    <a:pt x="25400" y="250189"/>
                  </a:moveTo>
                  <a:lnTo>
                    <a:pt x="0" y="250189"/>
                  </a:lnTo>
                  <a:lnTo>
                    <a:pt x="0" y="251459"/>
                  </a:lnTo>
                  <a:lnTo>
                    <a:pt x="2539" y="251459"/>
                  </a:lnTo>
                  <a:lnTo>
                    <a:pt x="2539" y="252729"/>
                  </a:lnTo>
                  <a:lnTo>
                    <a:pt x="25400" y="252729"/>
                  </a:lnTo>
                  <a:lnTo>
                    <a:pt x="25400" y="250189"/>
                  </a:lnTo>
                  <a:close/>
                </a:path>
                <a:path w="25400" h="274320">
                  <a:moveTo>
                    <a:pt x="25400" y="243840"/>
                  </a:moveTo>
                  <a:lnTo>
                    <a:pt x="0" y="243840"/>
                  </a:lnTo>
                  <a:lnTo>
                    <a:pt x="0" y="248919"/>
                  </a:lnTo>
                  <a:lnTo>
                    <a:pt x="25400" y="248919"/>
                  </a:lnTo>
                  <a:lnTo>
                    <a:pt x="25400" y="243840"/>
                  </a:lnTo>
                  <a:close/>
                </a:path>
                <a:path w="25400" h="274320">
                  <a:moveTo>
                    <a:pt x="25400" y="237489"/>
                  </a:moveTo>
                  <a:lnTo>
                    <a:pt x="0" y="237489"/>
                  </a:lnTo>
                  <a:lnTo>
                    <a:pt x="0" y="242569"/>
                  </a:lnTo>
                  <a:lnTo>
                    <a:pt x="25400" y="242569"/>
                  </a:lnTo>
                  <a:lnTo>
                    <a:pt x="25400" y="237489"/>
                  </a:lnTo>
                  <a:close/>
                </a:path>
                <a:path w="25400" h="274320">
                  <a:moveTo>
                    <a:pt x="25400" y="231139"/>
                  </a:moveTo>
                  <a:lnTo>
                    <a:pt x="0" y="231139"/>
                  </a:lnTo>
                  <a:lnTo>
                    <a:pt x="0" y="236219"/>
                  </a:lnTo>
                  <a:lnTo>
                    <a:pt x="25400" y="236219"/>
                  </a:lnTo>
                  <a:lnTo>
                    <a:pt x="25400" y="231139"/>
                  </a:lnTo>
                  <a:close/>
                </a:path>
                <a:path w="25400" h="274320">
                  <a:moveTo>
                    <a:pt x="25400" y="224789"/>
                  </a:moveTo>
                  <a:lnTo>
                    <a:pt x="0" y="224789"/>
                  </a:lnTo>
                  <a:lnTo>
                    <a:pt x="0" y="229869"/>
                  </a:lnTo>
                  <a:lnTo>
                    <a:pt x="25400" y="229869"/>
                  </a:lnTo>
                  <a:lnTo>
                    <a:pt x="25400" y="224789"/>
                  </a:lnTo>
                  <a:close/>
                </a:path>
                <a:path w="25400" h="274320">
                  <a:moveTo>
                    <a:pt x="25400" y="218439"/>
                  </a:moveTo>
                  <a:lnTo>
                    <a:pt x="0" y="218439"/>
                  </a:lnTo>
                  <a:lnTo>
                    <a:pt x="0" y="223520"/>
                  </a:lnTo>
                  <a:lnTo>
                    <a:pt x="25400" y="223520"/>
                  </a:lnTo>
                  <a:lnTo>
                    <a:pt x="25400" y="218439"/>
                  </a:lnTo>
                  <a:close/>
                </a:path>
                <a:path w="25400" h="274320">
                  <a:moveTo>
                    <a:pt x="25400" y="212089"/>
                  </a:moveTo>
                  <a:lnTo>
                    <a:pt x="0" y="212089"/>
                  </a:lnTo>
                  <a:lnTo>
                    <a:pt x="0" y="217169"/>
                  </a:lnTo>
                  <a:lnTo>
                    <a:pt x="25400" y="217169"/>
                  </a:lnTo>
                  <a:lnTo>
                    <a:pt x="25400" y="212089"/>
                  </a:lnTo>
                  <a:close/>
                </a:path>
                <a:path w="25400" h="274320">
                  <a:moveTo>
                    <a:pt x="25400" y="205739"/>
                  </a:moveTo>
                  <a:lnTo>
                    <a:pt x="0" y="205739"/>
                  </a:lnTo>
                  <a:lnTo>
                    <a:pt x="0" y="210819"/>
                  </a:lnTo>
                  <a:lnTo>
                    <a:pt x="25400" y="210819"/>
                  </a:lnTo>
                  <a:lnTo>
                    <a:pt x="25400" y="205739"/>
                  </a:lnTo>
                  <a:close/>
                </a:path>
                <a:path w="25400" h="274320">
                  <a:moveTo>
                    <a:pt x="25400" y="199389"/>
                  </a:moveTo>
                  <a:lnTo>
                    <a:pt x="0" y="199389"/>
                  </a:lnTo>
                  <a:lnTo>
                    <a:pt x="0" y="204469"/>
                  </a:lnTo>
                  <a:lnTo>
                    <a:pt x="25400" y="204469"/>
                  </a:lnTo>
                  <a:lnTo>
                    <a:pt x="25400" y="199389"/>
                  </a:lnTo>
                  <a:close/>
                </a:path>
                <a:path w="25400" h="274320">
                  <a:moveTo>
                    <a:pt x="25400" y="193039"/>
                  </a:moveTo>
                  <a:lnTo>
                    <a:pt x="0" y="193039"/>
                  </a:lnTo>
                  <a:lnTo>
                    <a:pt x="0" y="198119"/>
                  </a:lnTo>
                  <a:lnTo>
                    <a:pt x="25400" y="198119"/>
                  </a:lnTo>
                  <a:lnTo>
                    <a:pt x="25400" y="193039"/>
                  </a:lnTo>
                  <a:close/>
                </a:path>
                <a:path w="25400" h="274320">
                  <a:moveTo>
                    <a:pt x="25400" y="186689"/>
                  </a:moveTo>
                  <a:lnTo>
                    <a:pt x="0" y="186689"/>
                  </a:lnTo>
                  <a:lnTo>
                    <a:pt x="0" y="191769"/>
                  </a:lnTo>
                  <a:lnTo>
                    <a:pt x="25400" y="191769"/>
                  </a:lnTo>
                  <a:lnTo>
                    <a:pt x="25400" y="186689"/>
                  </a:lnTo>
                  <a:close/>
                </a:path>
                <a:path w="25400" h="274320">
                  <a:moveTo>
                    <a:pt x="25400" y="180339"/>
                  </a:moveTo>
                  <a:lnTo>
                    <a:pt x="0" y="180339"/>
                  </a:lnTo>
                  <a:lnTo>
                    <a:pt x="0" y="185419"/>
                  </a:lnTo>
                  <a:lnTo>
                    <a:pt x="25400" y="185419"/>
                  </a:lnTo>
                  <a:lnTo>
                    <a:pt x="25400" y="180339"/>
                  </a:lnTo>
                  <a:close/>
                </a:path>
                <a:path w="25400" h="274320">
                  <a:moveTo>
                    <a:pt x="25400" y="173989"/>
                  </a:moveTo>
                  <a:lnTo>
                    <a:pt x="0" y="173989"/>
                  </a:lnTo>
                  <a:lnTo>
                    <a:pt x="0" y="179069"/>
                  </a:lnTo>
                  <a:lnTo>
                    <a:pt x="25400" y="179069"/>
                  </a:lnTo>
                  <a:lnTo>
                    <a:pt x="25400" y="173989"/>
                  </a:lnTo>
                  <a:close/>
                </a:path>
                <a:path w="25400" h="274320">
                  <a:moveTo>
                    <a:pt x="25400" y="167639"/>
                  </a:moveTo>
                  <a:lnTo>
                    <a:pt x="0" y="167639"/>
                  </a:lnTo>
                  <a:lnTo>
                    <a:pt x="0" y="172719"/>
                  </a:lnTo>
                  <a:lnTo>
                    <a:pt x="25400" y="172719"/>
                  </a:lnTo>
                  <a:lnTo>
                    <a:pt x="25400" y="167639"/>
                  </a:lnTo>
                  <a:close/>
                </a:path>
                <a:path w="25400" h="274320">
                  <a:moveTo>
                    <a:pt x="25400" y="161289"/>
                  </a:moveTo>
                  <a:lnTo>
                    <a:pt x="0" y="161289"/>
                  </a:lnTo>
                  <a:lnTo>
                    <a:pt x="0" y="166369"/>
                  </a:lnTo>
                  <a:lnTo>
                    <a:pt x="25400" y="166369"/>
                  </a:lnTo>
                  <a:lnTo>
                    <a:pt x="25400" y="161289"/>
                  </a:lnTo>
                  <a:close/>
                </a:path>
                <a:path w="25400" h="274320">
                  <a:moveTo>
                    <a:pt x="25400" y="154939"/>
                  </a:moveTo>
                  <a:lnTo>
                    <a:pt x="0" y="154939"/>
                  </a:lnTo>
                  <a:lnTo>
                    <a:pt x="0" y="160019"/>
                  </a:lnTo>
                  <a:lnTo>
                    <a:pt x="25400" y="160019"/>
                  </a:lnTo>
                  <a:lnTo>
                    <a:pt x="25400" y="154939"/>
                  </a:lnTo>
                  <a:close/>
                </a:path>
                <a:path w="25400" h="274320">
                  <a:moveTo>
                    <a:pt x="25400" y="148589"/>
                  </a:moveTo>
                  <a:lnTo>
                    <a:pt x="0" y="148589"/>
                  </a:lnTo>
                  <a:lnTo>
                    <a:pt x="0" y="153669"/>
                  </a:lnTo>
                  <a:lnTo>
                    <a:pt x="25400" y="153669"/>
                  </a:lnTo>
                  <a:lnTo>
                    <a:pt x="25400" y="148589"/>
                  </a:lnTo>
                  <a:close/>
                </a:path>
                <a:path w="25400" h="274320">
                  <a:moveTo>
                    <a:pt x="25400" y="142239"/>
                  </a:moveTo>
                  <a:lnTo>
                    <a:pt x="0" y="142239"/>
                  </a:lnTo>
                  <a:lnTo>
                    <a:pt x="0" y="147319"/>
                  </a:lnTo>
                  <a:lnTo>
                    <a:pt x="25400" y="147319"/>
                  </a:lnTo>
                  <a:lnTo>
                    <a:pt x="25400" y="142239"/>
                  </a:lnTo>
                  <a:close/>
                </a:path>
                <a:path w="25400" h="274320">
                  <a:moveTo>
                    <a:pt x="25400" y="135889"/>
                  </a:moveTo>
                  <a:lnTo>
                    <a:pt x="0" y="135889"/>
                  </a:lnTo>
                  <a:lnTo>
                    <a:pt x="0" y="140969"/>
                  </a:lnTo>
                  <a:lnTo>
                    <a:pt x="25400" y="140969"/>
                  </a:lnTo>
                  <a:lnTo>
                    <a:pt x="25400" y="135889"/>
                  </a:lnTo>
                  <a:close/>
                </a:path>
                <a:path w="25400" h="274320">
                  <a:moveTo>
                    <a:pt x="25400" y="129539"/>
                  </a:moveTo>
                  <a:lnTo>
                    <a:pt x="0" y="129539"/>
                  </a:lnTo>
                  <a:lnTo>
                    <a:pt x="0" y="134619"/>
                  </a:lnTo>
                  <a:lnTo>
                    <a:pt x="25400" y="134619"/>
                  </a:lnTo>
                  <a:lnTo>
                    <a:pt x="25400" y="129539"/>
                  </a:lnTo>
                  <a:close/>
                </a:path>
                <a:path w="25400" h="274320">
                  <a:moveTo>
                    <a:pt x="25400" y="123189"/>
                  </a:moveTo>
                  <a:lnTo>
                    <a:pt x="0" y="123189"/>
                  </a:lnTo>
                  <a:lnTo>
                    <a:pt x="0" y="128269"/>
                  </a:lnTo>
                  <a:lnTo>
                    <a:pt x="25400" y="128269"/>
                  </a:lnTo>
                  <a:lnTo>
                    <a:pt x="25400" y="123189"/>
                  </a:lnTo>
                  <a:close/>
                </a:path>
                <a:path w="25400" h="274320">
                  <a:moveTo>
                    <a:pt x="25400" y="116839"/>
                  </a:moveTo>
                  <a:lnTo>
                    <a:pt x="0" y="116839"/>
                  </a:lnTo>
                  <a:lnTo>
                    <a:pt x="0" y="121919"/>
                  </a:lnTo>
                  <a:lnTo>
                    <a:pt x="25400" y="121919"/>
                  </a:lnTo>
                  <a:lnTo>
                    <a:pt x="25400" y="116839"/>
                  </a:lnTo>
                  <a:close/>
                </a:path>
                <a:path w="25400" h="274320">
                  <a:moveTo>
                    <a:pt x="25400" y="111759"/>
                  </a:moveTo>
                  <a:lnTo>
                    <a:pt x="0" y="111759"/>
                  </a:lnTo>
                  <a:lnTo>
                    <a:pt x="0" y="115569"/>
                  </a:lnTo>
                  <a:lnTo>
                    <a:pt x="25400" y="115569"/>
                  </a:lnTo>
                  <a:lnTo>
                    <a:pt x="25400" y="111759"/>
                  </a:lnTo>
                  <a:close/>
                </a:path>
                <a:path w="25400" h="274320">
                  <a:moveTo>
                    <a:pt x="25400" y="110489"/>
                  </a:moveTo>
                  <a:lnTo>
                    <a:pt x="0" y="110489"/>
                  </a:lnTo>
                  <a:lnTo>
                    <a:pt x="0" y="111759"/>
                  </a:lnTo>
                  <a:lnTo>
                    <a:pt x="25400" y="111759"/>
                  </a:lnTo>
                  <a:lnTo>
                    <a:pt x="25400" y="110489"/>
                  </a:lnTo>
                  <a:close/>
                </a:path>
                <a:path w="25400" h="274320">
                  <a:moveTo>
                    <a:pt x="25400" y="104139"/>
                  </a:moveTo>
                  <a:lnTo>
                    <a:pt x="0" y="104139"/>
                  </a:lnTo>
                  <a:lnTo>
                    <a:pt x="0" y="109219"/>
                  </a:lnTo>
                  <a:lnTo>
                    <a:pt x="25400" y="109219"/>
                  </a:lnTo>
                  <a:lnTo>
                    <a:pt x="25400" y="104139"/>
                  </a:lnTo>
                  <a:close/>
                </a:path>
                <a:path w="25400" h="274320">
                  <a:moveTo>
                    <a:pt x="25400" y="97789"/>
                  </a:moveTo>
                  <a:lnTo>
                    <a:pt x="0" y="97789"/>
                  </a:lnTo>
                  <a:lnTo>
                    <a:pt x="0" y="102869"/>
                  </a:lnTo>
                  <a:lnTo>
                    <a:pt x="25400" y="102869"/>
                  </a:lnTo>
                  <a:lnTo>
                    <a:pt x="25400" y="97789"/>
                  </a:lnTo>
                  <a:close/>
                </a:path>
                <a:path w="25400" h="274320">
                  <a:moveTo>
                    <a:pt x="25400" y="91439"/>
                  </a:moveTo>
                  <a:lnTo>
                    <a:pt x="0" y="91439"/>
                  </a:lnTo>
                  <a:lnTo>
                    <a:pt x="0" y="96519"/>
                  </a:lnTo>
                  <a:lnTo>
                    <a:pt x="25400" y="96519"/>
                  </a:lnTo>
                  <a:lnTo>
                    <a:pt x="25400" y="91439"/>
                  </a:lnTo>
                  <a:close/>
                </a:path>
                <a:path w="25400" h="274320">
                  <a:moveTo>
                    <a:pt x="25400" y="85089"/>
                  </a:moveTo>
                  <a:lnTo>
                    <a:pt x="0" y="85089"/>
                  </a:lnTo>
                  <a:lnTo>
                    <a:pt x="0" y="90169"/>
                  </a:lnTo>
                  <a:lnTo>
                    <a:pt x="25400" y="90169"/>
                  </a:lnTo>
                  <a:lnTo>
                    <a:pt x="25400" y="85089"/>
                  </a:lnTo>
                  <a:close/>
                </a:path>
                <a:path w="25400" h="274320">
                  <a:moveTo>
                    <a:pt x="25400" y="78739"/>
                  </a:moveTo>
                  <a:lnTo>
                    <a:pt x="0" y="78739"/>
                  </a:lnTo>
                  <a:lnTo>
                    <a:pt x="0" y="83819"/>
                  </a:lnTo>
                  <a:lnTo>
                    <a:pt x="25400" y="83819"/>
                  </a:lnTo>
                  <a:lnTo>
                    <a:pt x="25400" y="78739"/>
                  </a:lnTo>
                  <a:close/>
                </a:path>
                <a:path w="25400" h="274320">
                  <a:moveTo>
                    <a:pt x="25400" y="72389"/>
                  </a:moveTo>
                  <a:lnTo>
                    <a:pt x="0" y="72389"/>
                  </a:lnTo>
                  <a:lnTo>
                    <a:pt x="0" y="77469"/>
                  </a:lnTo>
                  <a:lnTo>
                    <a:pt x="25400" y="77469"/>
                  </a:lnTo>
                  <a:lnTo>
                    <a:pt x="25400" y="72389"/>
                  </a:lnTo>
                  <a:close/>
                </a:path>
                <a:path w="25400" h="274320">
                  <a:moveTo>
                    <a:pt x="25400" y="66039"/>
                  </a:moveTo>
                  <a:lnTo>
                    <a:pt x="0" y="66039"/>
                  </a:lnTo>
                  <a:lnTo>
                    <a:pt x="0" y="71119"/>
                  </a:lnTo>
                  <a:lnTo>
                    <a:pt x="25400" y="71119"/>
                  </a:lnTo>
                  <a:lnTo>
                    <a:pt x="25400" y="66039"/>
                  </a:lnTo>
                  <a:close/>
                </a:path>
                <a:path w="25400" h="274320">
                  <a:moveTo>
                    <a:pt x="25400" y="59689"/>
                  </a:moveTo>
                  <a:lnTo>
                    <a:pt x="0" y="59689"/>
                  </a:lnTo>
                  <a:lnTo>
                    <a:pt x="0" y="64769"/>
                  </a:lnTo>
                  <a:lnTo>
                    <a:pt x="25400" y="64769"/>
                  </a:lnTo>
                  <a:lnTo>
                    <a:pt x="25400" y="59689"/>
                  </a:lnTo>
                  <a:close/>
                </a:path>
                <a:path w="25400" h="274320">
                  <a:moveTo>
                    <a:pt x="25400" y="53339"/>
                  </a:moveTo>
                  <a:lnTo>
                    <a:pt x="0" y="53339"/>
                  </a:lnTo>
                  <a:lnTo>
                    <a:pt x="0" y="58419"/>
                  </a:lnTo>
                  <a:lnTo>
                    <a:pt x="25400" y="58419"/>
                  </a:lnTo>
                  <a:lnTo>
                    <a:pt x="25400" y="53339"/>
                  </a:lnTo>
                  <a:close/>
                </a:path>
                <a:path w="25400" h="274320">
                  <a:moveTo>
                    <a:pt x="25400" y="46989"/>
                  </a:moveTo>
                  <a:lnTo>
                    <a:pt x="0" y="46989"/>
                  </a:lnTo>
                  <a:lnTo>
                    <a:pt x="0" y="52069"/>
                  </a:lnTo>
                  <a:lnTo>
                    <a:pt x="25400" y="52069"/>
                  </a:lnTo>
                  <a:lnTo>
                    <a:pt x="25400" y="46989"/>
                  </a:lnTo>
                  <a:close/>
                </a:path>
                <a:path w="25400" h="274320">
                  <a:moveTo>
                    <a:pt x="25400" y="40639"/>
                  </a:moveTo>
                  <a:lnTo>
                    <a:pt x="0" y="40639"/>
                  </a:lnTo>
                  <a:lnTo>
                    <a:pt x="0" y="45719"/>
                  </a:lnTo>
                  <a:lnTo>
                    <a:pt x="25400" y="45719"/>
                  </a:lnTo>
                  <a:lnTo>
                    <a:pt x="25400" y="40639"/>
                  </a:lnTo>
                  <a:close/>
                </a:path>
                <a:path w="25400" h="274320">
                  <a:moveTo>
                    <a:pt x="25400" y="34289"/>
                  </a:moveTo>
                  <a:lnTo>
                    <a:pt x="0" y="34289"/>
                  </a:lnTo>
                  <a:lnTo>
                    <a:pt x="0" y="39369"/>
                  </a:lnTo>
                  <a:lnTo>
                    <a:pt x="25400" y="39369"/>
                  </a:lnTo>
                  <a:lnTo>
                    <a:pt x="25400" y="34289"/>
                  </a:lnTo>
                  <a:close/>
                </a:path>
                <a:path w="25400" h="274320">
                  <a:moveTo>
                    <a:pt x="25400" y="27939"/>
                  </a:moveTo>
                  <a:lnTo>
                    <a:pt x="0" y="27939"/>
                  </a:lnTo>
                  <a:lnTo>
                    <a:pt x="0" y="33019"/>
                  </a:lnTo>
                  <a:lnTo>
                    <a:pt x="25400" y="33019"/>
                  </a:lnTo>
                  <a:lnTo>
                    <a:pt x="25400" y="27939"/>
                  </a:lnTo>
                  <a:close/>
                </a:path>
                <a:path w="25400" h="274320">
                  <a:moveTo>
                    <a:pt x="25400" y="21589"/>
                  </a:moveTo>
                  <a:lnTo>
                    <a:pt x="0" y="21589"/>
                  </a:lnTo>
                  <a:lnTo>
                    <a:pt x="0" y="26669"/>
                  </a:lnTo>
                  <a:lnTo>
                    <a:pt x="25400" y="26669"/>
                  </a:lnTo>
                  <a:lnTo>
                    <a:pt x="25400" y="21589"/>
                  </a:lnTo>
                  <a:close/>
                </a:path>
                <a:path w="25400" h="274320">
                  <a:moveTo>
                    <a:pt x="25400" y="15239"/>
                  </a:moveTo>
                  <a:lnTo>
                    <a:pt x="0" y="15239"/>
                  </a:lnTo>
                  <a:lnTo>
                    <a:pt x="0" y="20319"/>
                  </a:lnTo>
                  <a:lnTo>
                    <a:pt x="25400" y="20319"/>
                  </a:lnTo>
                  <a:lnTo>
                    <a:pt x="25400" y="15239"/>
                  </a:lnTo>
                  <a:close/>
                </a:path>
                <a:path w="25400" h="274320">
                  <a:moveTo>
                    <a:pt x="25400" y="8889"/>
                  </a:moveTo>
                  <a:lnTo>
                    <a:pt x="0" y="8889"/>
                  </a:lnTo>
                  <a:lnTo>
                    <a:pt x="0" y="13969"/>
                  </a:lnTo>
                  <a:lnTo>
                    <a:pt x="25400" y="13969"/>
                  </a:lnTo>
                  <a:lnTo>
                    <a:pt x="25400" y="8889"/>
                  </a:lnTo>
                  <a:close/>
                </a:path>
                <a:path w="25400" h="274320">
                  <a:moveTo>
                    <a:pt x="13970" y="2539"/>
                  </a:moveTo>
                  <a:lnTo>
                    <a:pt x="0" y="2539"/>
                  </a:lnTo>
                  <a:lnTo>
                    <a:pt x="0" y="7619"/>
                  </a:lnTo>
                  <a:lnTo>
                    <a:pt x="25400" y="7619"/>
                  </a:lnTo>
                  <a:lnTo>
                    <a:pt x="25400" y="6349"/>
                  </a:lnTo>
                  <a:lnTo>
                    <a:pt x="22860" y="6349"/>
                  </a:lnTo>
                  <a:lnTo>
                    <a:pt x="22860" y="5079"/>
                  </a:lnTo>
                  <a:lnTo>
                    <a:pt x="19050" y="5079"/>
                  </a:lnTo>
                  <a:lnTo>
                    <a:pt x="19050" y="3809"/>
                  </a:lnTo>
                  <a:lnTo>
                    <a:pt x="13970" y="3809"/>
                  </a:lnTo>
                  <a:lnTo>
                    <a:pt x="13970" y="2539"/>
                  </a:lnTo>
                  <a:close/>
                </a:path>
                <a:path w="25400" h="274320">
                  <a:moveTo>
                    <a:pt x="8889" y="1269"/>
                  </a:moveTo>
                  <a:lnTo>
                    <a:pt x="5080" y="1269"/>
                  </a:lnTo>
                  <a:lnTo>
                    <a:pt x="5080" y="2539"/>
                  </a:lnTo>
                  <a:lnTo>
                    <a:pt x="8889" y="2539"/>
                  </a:lnTo>
                  <a:lnTo>
                    <a:pt x="8889" y="1269"/>
                  </a:lnTo>
                  <a:close/>
                </a:path>
                <a:path w="25400" h="274320">
                  <a:moveTo>
                    <a:pt x="5080" y="0"/>
                  </a:moveTo>
                  <a:lnTo>
                    <a:pt x="0" y="0"/>
                  </a:lnTo>
                  <a:lnTo>
                    <a:pt x="0" y="1269"/>
                  </a:lnTo>
                  <a:lnTo>
                    <a:pt x="5080" y="1269"/>
                  </a:lnTo>
                  <a:lnTo>
                    <a:pt x="5080" y="0"/>
                  </a:lnTo>
                  <a:close/>
                </a:path>
              </a:pathLst>
            </a:custGeom>
            <a:solidFill>
              <a:srgbClr val="DCDCBA"/>
            </a:solidFill>
          </p:spPr>
          <p:txBody>
            <a:bodyPr wrap="square" lIns="0" tIns="0" rIns="0" bIns="0" rtlCol="0"/>
            <a:lstStyle/>
            <a:p>
              <a:endParaRPr/>
            </a:p>
          </p:txBody>
        </p:sp>
        <p:sp>
          <p:nvSpPr>
            <p:cNvPr id="722" name="object 722"/>
            <p:cNvSpPr/>
            <p:nvPr/>
          </p:nvSpPr>
          <p:spPr>
            <a:xfrm>
              <a:off x="4461509" y="6179820"/>
              <a:ext cx="24130" cy="280670"/>
            </a:xfrm>
            <a:custGeom>
              <a:avLst/>
              <a:gdLst/>
              <a:ahLst/>
              <a:cxnLst/>
              <a:rect l="l" t="t" r="r" b="b"/>
              <a:pathLst>
                <a:path w="24129" h="280670">
                  <a:moveTo>
                    <a:pt x="24129" y="278129"/>
                  </a:moveTo>
                  <a:lnTo>
                    <a:pt x="0" y="278129"/>
                  </a:lnTo>
                  <a:lnTo>
                    <a:pt x="0" y="280669"/>
                  </a:lnTo>
                  <a:lnTo>
                    <a:pt x="24129" y="280669"/>
                  </a:lnTo>
                  <a:lnTo>
                    <a:pt x="24129" y="278129"/>
                  </a:lnTo>
                  <a:close/>
                </a:path>
                <a:path w="24129" h="280670">
                  <a:moveTo>
                    <a:pt x="24129" y="256539"/>
                  </a:moveTo>
                  <a:lnTo>
                    <a:pt x="5079" y="256539"/>
                  </a:lnTo>
                  <a:lnTo>
                    <a:pt x="5079" y="257809"/>
                  </a:lnTo>
                  <a:lnTo>
                    <a:pt x="24129" y="257809"/>
                  </a:lnTo>
                  <a:lnTo>
                    <a:pt x="24129" y="256539"/>
                  </a:lnTo>
                  <a:close/>
                </a:path>
                <a:path w="24129" h="280670">
                  <a:moveTo>
                    <a:pt x="24129" y="250190"/>
                  </a:moveTo>
                  <a:lnTo>
                    <a:pt x="0" y="250190"/>
                  </a:lnTo>
                  <a:lnTo>
                    <a:pt x="0" y="255269"/>
                  </a:lnTo>
                  <a:lnTo>
                    <a:pt x="24129" y="255269"/>
                  </a:lnTo>
                  <a:lnTo>
                    <a:pt x="24129" y="250190"/>
                  </a:lnTo>
                  <a:close/>
                </a:path>
                <a:path w="24129" h="280670">
                  <a:moveTo>
                    <a:pt x="24129" y="243839"/>
                  </a:moveTo>
                  <a:lnTo>
                    <a:pt x="0" y="243839"/>
                  </a:lnTo>
                  <a:lnTo>
                    <a:pt x="0" y="248919"/>
                  </a:lnTo>
                  <a:lnTo>
                    <a:pt x="24129" y="248919"/>
                  </a:lnTo>
                  <a:lnTo>
                    <a:pt x="24129" y="243839"/>
                  </a:lnTo>
                  <a:close/>
                </a:path>
                <a:path w="24129" h="280670">
                  <a:moveTo>
                    <a:pt x="24129" y="237489"/>
                  </a:moveTo>
                  <a:lnTo>
                    <a:pt x="0" y="237489"/>
                  </a:lnTo>
                  <a:lnTo>
                    <a:pt x="0" y="242569"/>
                  </a:lnTo>
                  <a:lnTo>
                    <a:pt x="24129" y="242569"/>
                  </a:lnTo>
                  <a:lnTo>
                    <a:pt x="24129" y="237489"/>
                  </a:lnTo>
                  <a:close/>
                </a:path>
                <a:path w="24129" h="280670">
                  <a:moveTo>
                    <a:pt x="24129" y="231139"/>
                  </a:moveTo>
                  <a:lnTo>
                    <a:pt x="0" y="231139"/>
                  </a:lnTo>
                  <a:lnTo>
                    <a:pt x="0" y="236219"/>
                  </a:lnTo>
                  <a:lnTo>
                    <a:pt x="24129" y="236219"/>
                  </a:lnTo>
                  <a:lnTo>
                    <a:pt x="24129" y="231139"/>
                  </a:lnTo>
                  <a:close/>
                </a:path>
                <a:path w="24129" h="280670">
                  <a:moveTo>
                    <a:pt x="24129" y="224789"/>
                  </a:moveTo>
                  <a:lnTo>
                    <a:pt x="0" y="224789"/>
                  </a:lnTo>
                  <a:lnTo>
                    <a:pt x="0" y="229870"/>
                  </a:lnTo>
                  <a:lnTo>
                    <a:pt x="24129" y="229870"/>
                  </a:lnTo>
                  <a:lnTo>
                    <a:pt x="24129" y="224789"/>
                  </a:lnTo>
                  <a:close/>
                </a:path>
                <a:path w="24129" h="280670">
                  <a:moveTo>
                    <a:pt x="24129" y="218439"/>
                  </a:moveTo>
                  <a:lnTo>
                    <a:pt x="0" y="218439"/>
                  </a:lnTo>
                  <a:lnTo>
                    <a:pt x="0" y="223519"/>
                  </a:lnTo>
                  <a:lnTo>
                    <a:pt x="24129" y="223519"/>
                  </a:lnTo>
                  <a:lnTo>
                    <a:pt x="24129" y="218439"/>
                  </a:lnTo>
                  <a:close/>
                </a:path>
                <a:path w="24129" h="280670">
                  <a:moveTo>
                    <a:pt x="24129" y="212089"/>
                  </a:moveTo>
                  <a:lnTo>
                    <a:pt x="0" y="212089"/>
                  </a:lnTo>
                  <a:lnTo>
                    <a:pt x="0" y="217169"/>
                  </a:lnTo>
                  <a:lnTo>
                    <a:pt x="24129" y="217169"/>
                  </a:lnTo>
                  <a:lnTo>
                    <a:pt x="24129" y="212089"/>
                  </a:lnTo>
                  <a:close/>
                </a:path>
                <a:path w="24129" h="280670">
                  <a:moveTo>
                    <a:pt x="24129" y="205739"/>
                  </a:moveTo>
                  <a:lnTo>
                    <a:pt x="0" y="205739"/>
                  </a:lnTo>
                  <a:lnTo>
                    <a:pt x="0" y="210819"/>
                  </a:lnTo>
                  <a:lnTo>
                    <a:pt x="24129" y="210819"/>
                  </a:lnTo>
                  <a:lnTo>
                    <a:pt x="24129" y="205739"/>
                  </a:lnTo>
                  <a:close/>
                </a:path>
                <a:path w="24129" h="280670">
                  <a:moveTo>
                    <a:pt x="24129" y="199389"/>
                  </a:moveTo>
                  <a:lnTo>
                    <a:pt x="0" y="199389"/>
                  </a:lnTo>
                  <a:lnTo>
                    <a:pt x="0" y="204469"/>
                  </a:lnTo>
                  <a:lnTo>
                    <a:pt x="24129" y="204469"/>
                  </a:lnTo>
                  <a:lnTo>
                    <a:pt x="24129" y="199389"/>
                  </a:lnTo>
                  <a:close/>
                </a:path>
                <a:path w="24129" h="280670">
                  <a:moveTo>
                    <a:pt x="24129" y="193039"/>
                  </a:moveTo>
                  <a:lnTo>
                    <a:pt x="0" y="193039"/>
                  </a:lnTo>
                  <a:lnTo>
                    <a:pt x="0" y="198119"/>
                  </a:lnTo>
                  <a:lnTo>
                    <a:pt x="24129" y="198119"/>
                  </a:lnTo>
                  <a:lnTo>
                    <a:pt x="24129" y="193039"/>
                  </a:lnTo>
                  <a:close/>
                </a:path>
                <a:path w="24129" h="280670">
                  <a:moveTo>
                    <a:pt x="24129" y="186689"/>
                  </a:moveTo>
                  <a:lnTo>
                    <a:pt x="0" y="186689"/>
                  </a:lnTo>
                  <a:lnTo>
                    <a:pt x="0" y="191769"/>
                  </a:lnTo>
                  <a:lnTo>
                    <a:pt x="24129" y="191769"/>
                  </a:lnTo>
                  <a:lnTo>
                    <a:pt x="24129" y="186689"/>
                  </a:lnTo>
                  <a:close/>
                </a:path>
                <a:path w="24129" h="280670">
                  <a:moveTo>
                    <a:pt x="24129" y="180339"/>
                  </a:moveTo>
                  <a:lnTo>
                    <a:pt x="0" y="180339"/>
                  </a:lnTo>
                  <a:lnTo>
                    <a:pt x="0" y="185419"/>
                  </a:lnTo>
                  <a:lnTo>
                    <a:pt x="24129" y="185419"/>
                  </a:lnTo>
                  <a:lnTo>
                    <a:pt x="24129" y="180339"/>
                  </a:lnTo>
                  <a:close/>
                </a:path>
                <a:path w="24129" h="280670">
                  <a:moveTo>
                    <a:pt x="24129" y="173989"/>
                  </a:moveTo>
                  <a:lnTo>
                    <a:pt x="0" y="173989"/>
                  </a:lnTo>
                  <a:lnTo>
                    <a:pt x="0" y="179069"/>
                  </a:lnTo>
                  <a:lnTo>
                    <a:pt x="24129" y="179069"/>
                  </a:lnTo>
                  <a:lnTo>
                    <a:pt x="24129" y="173989"/>
                  </a:lnTo>
                  <a:close/>
                </a:path>
                <a:path w="24129" h="280670">
                  <a:moveTo>
                    <a:pt x="24129" y="167639"/>
                  </a:moveTo>
                  <a:lnTo>
                    <a:pt x="0" y="167639"/>
                  </a:lnTo>
                  <a:lnTo>
                    <a:pt x="0" y="172719"/>
                  </a:lnTo>
                  <a:lnTo>
                    <a:pt x="24129" y="172719"/>
                  </a:lnTo>
                  <a:lnTo>
                    <a:pt x="24129" y="167639"/>
                  </a:lnTo>
                  <a:close/>
                </a:path>
                <a:path w="24129" h="280670">
                  <a:moveTo>
                    <a:pt x="24129" y="161289"/>
                  </a:moveTo>
                  <a:lnTo>
                    <a:pt x="0" y="161289"/>
                  </a:lnTo>
                  <a:lnTo>
                    <a:pt x="0" y="166369"/>
                  </a:lnTo>
                  <a:lnTo>
                    <a:pt x="24129" y="166369"/>
                  </a:lnTo>
                  <a:lnTo>
                    <a:pt x="24129" y="161289"/>
                  </a:lnTo>
                  <a:close/>
                </a:path>
                <a:path w="24129" h="280670">
                  <a:moveTo>
                    <a:pt x="24129" y="154939"/>
                  </a:moveTo>
                  <a:lnTo>
                    <a:pt x="0" y="154939"/>
                  </a:lnTo>
                  <a:lnTo>
                    <a:pt x="0" y="160019"/>
                  </a:lnTo>
                  <a:lnTo>
                    <a:pt x="24129" y="160019"/>
                  </a:lnTo>
                  <a:lnTo>
                    <a:pt x="24129" y="154939"/>
                  </a:lnTo>
                  <a:close/>
                </a:path>
                <a:path w="24129" h="280670">
                  <a:moveTo>
                    <a:pt x="24129" y="148589"/>
                  </a:moveTo>
                  <a:lnTo>
                    <a:pt x="0" y="148589"/>
                  </a:lnTo>
                  <a:lnTo>
                    <a:pt x="0" y="153669"/>
                  </a:lnTo>
                  <a:lnTo>
                    <a:pt x="24129" y="153669"/>
                  </a:lnTo>
                  <a:lnTo>
                    <a:pt x="24129" y="148589"/>
                  </a:lnTo>
                  <a:close/>
                </a:path>
                <a:path w="24129" h="280670">
                  <a:moveTo>
                    <a:pt x="24129" y="142239"/>
                  </a:moveTo>
                  <a:lnTo>
                    <a:pt x="0" y="142239"/>
                  </a:lnTo>
                  <a:lnTo>
                    <a:pt x="0" y="147319"/>
                  </a:lnTo>
                  <a:lnTo>
                    <a:pt x="24129" y="147319"/>
                  </a:lnTo>
                  <a:lnTo>
                    <a:pt x="24129" y="142239"/>
                  </a:lnTo>
                  <a:close/>
                </a:path>
                <a:path w="24129" h="280670">
                  <a:moveTo>
                    <a:pt x="24129" y="135889"/>
                  </a:moveTo>
                  <a:lnTo>
                    <a:pt x="0" y="135889"/>
                  </a:lnTo>
                  <a:lnTo>
                    <a:pt x="0" y="140969"/>
                  </a:lnTo>
                  <a:lnTo>
                    <a:pt x="24129" y="140969"/>
                  </a:lnTo>
                  <a:lnTo>
                    <a:pt x="24129" y="135889"/>
                  </a:lnTo>
                  <a:close/>
                </a:path>
                <a:path w="24129" h="280670">
                  <a:moveTo>
                    <a:pt x="24129" y="129539"/>
                  </a:moveTo>
                  <a:lnTo>
                    <a:pt x="0" y="129539"/>
                  </a:lnTo>
                  <a:lnTo>
                    <a:pt x="0" y="134619"/>
                  </a:lnTo>
                  <a:lnTo>
                    <a:pt x="24129" y="134619"/>
                  </a:lnTo>
                  <a:lnTo>
                    <a:pt x="24129" y="129539"/>
                  </a:lnTo>
                  <a:close/>
                </a:path>
                <a:path w="24129" h="280670">
                  <a:moveTo>
                    <a:pt x="24129" y="123189"/>
                  </a:moveTo>
                  <a:lnTo>
                    <a:pt x="0" y="123189"/>
                  </a:lnTo>
                  <a:lnTo>
                    <a:pt x="0" y="128269"/>
                  </a:lnTo>
                  <a:lnTo>
                    <a:pt x="24129" y="128269"/>
                  </a:lnTo>
                  <a:lnTo>
                    <a:pt x="24129" y="123189"/>
                  </a:lnTo>
                  <a:close/>
                </a:path>
                <a:path w="24129" h="280670">
                  <a:moveTo>
                    <a:pt x="24129" y="118109"/>
                  </a:moveTo>
                  <a:lnTo>
                    <a:pt x="0" y="118109"/>
                  </a:lnTo>
                  <a:lnTo>
                    <a:pt x="0" y="121919"/>
                  </a:lnTo>
                  <a:lnTo>
                    <a:pt x="24129" y="121919"/>
                  </a:lnTo>
                  <a:lnTo>
                    <a:pt x="24129" y="118109"/>
                  </a:lnTo>
                  <a:close/>
                </a:path>
                <a:path w="24129" h="280670">
                  <a:moveTo>
                    <a:pt x="24129" y="116839"/>
                  </a:moveTo>
                  <a:lnTo>
                    <a:pt x="0" y="116839"/>
                  </a:lnTo>
                  <a:lnTo>
                    <a:pt x="0" y="118109"/>
                  </a:lnTo>
                  <a:lnTo>
                    <a:pt x="24129" y="118109"/>
                  </a:lnTo>
                  <a:lnTo>
                    <a:pt x="24129" y="116839"/>
                  </a:lnTo>
                  <a:close/>
                </a:path>
                <a:path w="24129" h="280670">
                  <a:moveTo>
                    <a:pt x="24129" y="110489"/>
                  </a:moveTo>
                  <a:lnTo>
                    <a:pt x="0" y="110489"/>
                  </a:lnTo>
                  <a:lnTo>
                    <a:pt x="0" y="115569"/>
                  </a:lnTo>
                  <a:lnTo>
                    <a:pt x="24129" y="115569"/>
                  </a:lnTo>
                  <a:lnTo>
                    <a:pt x="24129" y="110489"/>
                  </a:lnTo>
                  <a:close/>
                </a:path>
                <a:path w="24129" h="280670">
                  <a:moveTo>
                    <a:pt x="24129" y="104139"/>
                  </a:moveTo>
                  <a:lnTo>
                    <a:pt x="0" y="104139"/>
                  </a:lnTo>
                  <a:lnTo>
                    <a:pt x="0" y="109219"/>
                  </a:lnTo>
                  <a:lnTo>
                    <a:pt x="24129" y="109219"/>
                  </a:lnTo>
                  <a:lnTo>
                    <a:pt x="24129" y="104139"/>
                  </a:lnTo>
                  <a:close/>
                </a:path>
                <a:path w="24129" h="280670">
                  <a:moveTo>
                    <a:pt x="24129" y="97789"/>
                  </a:moveTo>
                  <a:lnTo>
                    <a:pt x="0" y="97789"/>
                  </a:lnTo>
                  <a:lnTo>
                    <a:pt x="0" y="102869"/>
                  </a:lnTo>
                  <a:lnTo>
                    <a:pt x="24129" y="102869"/>
                  </a:lnTo>
                  <a:lnTo>
                    <a:pt x="24129" y="97789"/>
                  </a:lnTo>
                  <a:close/>
                </a:path>
                <a:path w="24129" h="280670">
                  <a:moveTo>
                    <a:pt x="24129" y="91439"/>
                  </a:moveTo>
                  <a:lnTo>
                    <a:pt x="0" y="91439"/>
                  </a:lnTo>
                  <a:lnTo>
                    <a:pt x="0" y="96519"/>
                  </a:lnTo>
                  <a:lnTo>
                    <a:pt x="24129" y="96519"/>
                  </a:lnTo>
                  <a:lnTo>
                    <a:pt x="24129" y="91439"/>
                  </a:lnTo>
                  <a:close/>
                </a:path>
                <a:path w="24129" h="280670">
                  <a:moveTo>
                    <a:pt x="24129" y="85089"/>
                  </a:moveTo>
                  <a:lnTo>
                    <a:pt x="0" y="85089"/>
                  </a:lnTo>
                  <a:lnTo>
                    <a:pt x="0" y="90169"/>
                  </a:lnTo>
                  <a:lnTo>
                    <a:pt x="24129" y="90169"/>
                  </a:lnTo>
                  <a:lnTo>
                    <a:pt x="24129" y="85089"/>
                  </a:lnTo>
                  <a:close/>
                </a:path>
                <a:path w="24129" h="280670">
                  <a:moveTo>
                    <a:pt x="24129" y="78739"/>
                  </a:moveTo>
                  <a:lnTo>
                    <a:pt x="0" y="78739"/>
                  </a:lnTo>
                  <a:lnTo>
                    <a:pt x="0" y="83819"/>
                  </a:lnTo>
                  <a:lnTo>
                    <a:pt x="24129" y="83819"/>
                  </a:lnTo>
                  <a:lnTo>
                    <a:pt x="24129" y="78739"/>
                  </a:lnTo>
                  <a:close/>
                </a:path>
                <a:path w="24129" h="280670">
                  <a:moveTo>
                    <a:pt x="24129" y="72389"/>
                  </a:moveTo>
                  <a:lnTo>
                    <a:pt x="0" y="72389"/>
                  </a:lnTo>
                  <a:lnTo>
                    <a:pt x="0" y="77469"/>
                  </a:lnTo>
                  <a:lnTo>
                    <a:pt x="24129" y="77469"/>
                  </a:lnTo>
                  <a:lnTo>
                    <a:pt x="24129" y="72389"/>
                  </a:lnTo>
                  <a:close/>
                </a:path>
                <a:path w="24129" h="280670">
                  <a:moveTo>
                    <a:pt x="24129" y="66039"/>
                  </a:moveTo>
                  <a:lnTo>
                    <a:pt x="0" y="66039"/>
                  </a:lnTo>
                  <a:lnTo>
                    <a:pt x="0" y="71119"/>
                  </a:lnTo>
                  <a:lnTo>
                    <a:pt x="24129" y="71119"/>
                  </a:lnTo>
                  <a:lnTo>
                    <a:pt x="24129" y="66039"/>
                  </a:lnTo>
                  <a:close/>
                </a:path>
                <a:path w="24129" h="280670">
                  <a:moveTo>
                    <a:pt x="24129" y="59689"/>
                  </a:moveTo>
                  <a:lnTo>
                    <a:pt x="0" y="59689"/>
                  </a:lnTo>
                  <a:lnTo>
                    <a:pt x="0" y="64769"/>
                  </a:lnTo>
                  <a:lnTo>
                    <a:pt x="24129" y="64769"/>
                  </a:lnTo>
                  <a:lnTo>
                    <a:pt x="24129" y="59689"/>
                  </a:lnTo>
                  <a:close/>
                </a:path>
                <a:path w="24129" h="280670">
                  <a:moveTo>
                    <a:pt x="24129" y="53339"/>
                  </a:moveTo>
                  <a:lnTo>
                    <a:pt x="0" y="53339"/>
                  </a:lnTo>
                  <a:lnTo>
                    <a:pt x="0" y="58419"/>
                  </a:lnTo>
                  <a:lnTo>
                    <a:pt x="24129" y="58419"/>
                  </a:lnTo>
                  <a:lnTo>
                    <a:pt x="24129" y="53339"/>
                  </a:lnTo>
                  <a:close/>
                </a:path>
                <a:path w="24129" h="280670">
                  <a:moveTo>
                    <a:pt x="24129" y="46989"/>
                  </a:moveTo>
                  <a:lnTo>
                    <a:pt x="0" y="46989"/>
                  </a:lnTo>
                  <a:lnTo>
                    <a:pt x="0" y="52069"/>
                  </a:lnTo>
                  <a:lnTo>
                    <a:pt x="24129" y="52069"/>
                  </a:lnTo>
                  <a:lnTo>
                    <a:pt x="24129" y="46989"/>
                  </a:lnTo>
                  <a:close/>
                </a:path>
                <a:path w="24129" h="280670">
                  <a:moveTo>
                    <a:pt x="24129" y="40639"/>
                  </a:moveTo>
                  <a:lnTo>
                    <a:pt x="0" y="40639"/>
                  </a:lnTo>
                  <a:lnTo>
                    <a:pt x="0" y="45719"/>
                  </a:lnTo>
                  <a:lnTo>
                    <a:pt x="24129" y="45719"/>
                  </a:lnTo>
                  <a:lnTo>
                    <a:pt x="24129" y="40639"/>
                  </a:lnTo>
                  <a:close/>
                </a:path>
                <a:path w="24129" h="280670">
                  <a:moveTo>
                    <a:pt x="24129" y="34289"/>
                  </a:moveTo>
                  <a:lnTo>
                    <a:pt x="0" y="34289"/>
                  </a:lnTo>
                  <a:lnTo>
                    <a:pt x="0" y="39369"/>
                  </a:lnTo>
                  <a:lnTo>
                    <a:pt x="24129" y="39369"/>
                  </a:lnTo>
                  <a:lnTo>
                    <a:pt x="24129" y="34289"/>
                  </a:lnTo>
                  <a:close/>
                </a:path>
                <a:path w="24129" h="280670">
                  <a:moveTo>
                    <a:pt x="24129" y="27939"/>
                  </a:moveTo>
                  <a:lnTo>
                    <a:pt x="0" y="27939"/>
                  </a:lnTo>
                  <a:lnTo>
                    <a:pt x="0" y="33019"/>
                  </a:lnTo>
                  <a:lnTo>
                    <a:pt x="24129" y="33019"/>
                  </a:lnTo>
                  <a:lnTo>
                    <a:pt x="24129" y="27939"/>
                  </a:lnTo>
                  <a:close/>
                </a:path>
                <a:path w="24129" h="280670">
                  <a:moveTo>
                    <a:pt x="24129" y="21589"/>
                  </a:moveTo>
                  <a:lnTo>
                    <a:pt x="0" y="21589"/>
                  </a:lnTo>
                  <a:lnTo>
                    <a:pt x="0" y="26669"/>
                  </a:lnTo>
                  <a:lnTo>
                    <a:pt x="24129" y="26669"/>
                  </a:lnTo>
                  <a:lnTo>
                    <a:pt x="24129" y="21589"/>
                  </a:lnTo>
                  <a:close/>
                </a:path>
                <a:path w="24129" h="280670">
                  <a:moveTo>
                    <a:pt x="24129" y="15239"/>
                  </a:moveTo>
                  <a:lnTo>
                    <a:pt x="0" y="15239"/>
                  </a:lnTo>
                  <a:lnTo>
                    <a:pt x="0" y="20319"/>
                  </a:lnTo>
                  <a:lnTo>
                    <a:pt x="24129" y="20319"/>
                  </a:lnTo>
                  <a:lnTo>
                    <a:pt x="24129" y="15239"/>
                  </a:lnTo>
                  <a:close/>
                </a:path>
                <a:path w="24129" h="280670">
                  <a:moveTo>
                    <a:pt x="24129" y="8889"/>
                  </a:moveTo>
                  <a:lnTo>
                    <a:pt x="0" y="8889"/>
                  </a:lnTo>
                  <a:lnTo>
                    <a:pt x="0" y="13969"/>
                  </a:lnTo>
                  <a:lnTo>
                    <a:pt x="24129" y="13969"/>
                  </a:lnTo>
                  <a:lnTo>
                    <a:pt x="24129" y="8889"/>
                  </a:lnTo>
                  <a:close/>
                </a:path>
                <a:path w="24129" h="280670">
                  <a:moveTo>
                    <a:pt x="13969" y="2539"/>
                  </a:moveTo>
                  <a:lnTo>
                    <a:pt x="0" y="2539"/>
                  </a:lnTo>
                  <a:lnTo>
                    <a:pt x="0" y="7619"/>
                  </a:lnTo>
                  <a:lnTo>
                    <a:pt x="24129" y="7619"/>
                  </a:lnTo>
                  <a:lnTo>
                    <a:pt x="24129" y="5079"/>
                  </a:lnTo>
                  <a:lnTo>
                    <a:pt x="19050" y="5079"/>
                  </a:lnTo>
                  <a:lnTo>
                    <a:pt x="19050" y="3809"/>
                  </a:lnTo>
                  <a:lnTo>
                    <a:pt x="13969" y="3809"/>
                  </a:lnTo>
                  <a:lnTo>
                    <a:pt x="13969" y="2539"/>
                  </a:lnTo>
                  <a:close/>
                </a:path>
                <a:path w="24129" h="280670">
                  <a:moveTo>
                    <a:pt x="10160" y="1269"/>
                  </a:moveTo>
                  <a:lnTo>
                    <a:pt x="5079" y="1269"/>
                  </a:lnTo>
                  <a:lnTo>
                    <a:pt x="5079" y="2539"/>
                  </a:lnTo>
                  <a:lnTo>
                    <a:pt x="10160" y="2539"/>
                  </a:lnTo>
                  <a:lnTo>
                    <a:pt x="10160" y="1269"/>
                  </a:lnTo>
                  <a:close/>
                </a:path>
                <a:path w="24129" h="280670">
                  <a:moveTo>
                    <a:pt x="5079" y="0"/>
                  </a:moveTo>
                  <a:lnTo>
                    <a:pt x="0" y="0"/>
                  </a:lnTo>
                  <a:lnTo>
                    <a:pt x="0" y="1269"/>
                  </a:lnTo>
                  <a:lnTo>
                    <a:pt x="5079" y="1269"/>
                  </a:lnTo>
                  <a:lnTo>
                    <a:pt x="5079" y="0"/>
                  </a:lnTo>
                  <a:close/>
                </a:path>
              </a:pathLst>
            </a:custGeom>
            <a:solidFill>
              <a:srgbClr val="DBDBB9"/>
            </a:solidFill>
          </p:spPr>
          <p:txBody>
            <a:bodyPr wrap="square" lIns="0" tIns="0" rIns="0" bIns="0" rtlCol="0"/>
            <a:lstStyle/>
            <a:p>
              <a:endParaRPr/>
            </a:p>
          </p:txBody>
        </p:sp>
        <p:sp>
          <p:nvSpPr>
            <p:cNvPr id="723" name="object 723"/>
            <p:cNvSpPr/>
            <p:nvPr/>
          </p:nvSpPr>
          <p:spPr>
            <a:xfrm>
              <a:off x="4437379" y="6172200"/>
              <a:ext cx="24130" cy="288290"/>
            </a:xfrm>
            <a:custGeom>
              <a:avLst/>
              <a:gdLst/>
              <a:ahLst/>
              <a:cxnLst/>
              <a:rect l="l" t="t" r="r" b="b"/>
              <a:pathLst>
                <a:path w="24129" h="288289">
                  <a:moveTo>
                    <a:pt x="20320" y="287020"/>
                  </a:moveTo>
                  <a:lnTo>
                    <a:pt x="0" y="287020"/>
                  </a:lnTo>
                  <a:lnTo>
                    <a:pt x="0" y="288290"/>
                  </a:lnTo>
                  <a:lnTo>
                    <a:pt x="20320" y="288290"/>
                  </a:lnTo>
                  <a:lnTo>
                    <a:pt x="20320" y="287020"/>
                  </a:lnTo>
                  <a:close/>
                </a:path>
                <a:path w="24129" h="288289">
                  <a:moveTo>
                    <a:pt x="24130" y="285750"/>
                  </a:moveTo>
                  <a:lnTo>
                    <a:pt x="20320" y="285750"/>
                  </a:lnTo>
                  <a:lnTo>
                    <a:pt x="20320" y="288290"/>
                  </a:lnTo>
                  <a:lnTo>
                    <a:pt x="24130" y="288290"/>
                  </a:lnTo>
                  <a:lnTo>
                    <a:pt x="24130" y="285750"/>
                  </a:lnTo>
                  <a:close/>
                </a:path>
                <a:path w="24129" h="288289">
                  <a:moveTo>
                    <a:pt x="24130" y="257810"/>
                  </a:moveTo>
                  <a:lnTo>
                    <a:pt x="0" y="257810"/>
                  </a:lnTo>
                  <a:lnTo>
                    <a:pt x="0" y="264159"/>
                  </a:lnTo>
                  <a:lnTo>
                    <a:pt x="6350" y="264159"/>
                  </a:lnTo>
                  <a:lnTo>
                    <a:pt x="6350" y="262890"/>
                  </a:lnTo>
                  <a:lnTo>
                    <a:pt x="24130" y="262890"/>
                  </a:lnTo>
                  <a:lnTo>
                    <a:pt x="24130" y="257810"/>
                  </a:lnTo>
                  <a:close/>
                </a:path>
                <a:path w="24129" h="288289">
                  <a:moveTo>
                    <a:pt x="24130" y="251459"/>
                  </a:moveTo>
                  <a:lnTo>
                    <a:pt x="0" y="251459"/>
                  </a:lnTo>
                  <a:lnTo>
                    <a:pt x="0" y="256540"/>
                  </a:lnTo>
                  <a:lnTo>
                    <a:pt x="24130" y="256540"/>
                  </a:lnTo>
                  <a:lnTo>
                    <a:pt x="24130" y="251459"/>
                  </a:lnTo>
                  <a:close/>
                </a:path>
                <a:path w="24129" h="288289">
                  <a:moveTo>
                    <a:pt x="24130" y="245110"/>
                  </a:moveTo>
                  <a:lnTo>
                    <a:pt x="0" y="245110"/>
                  </a:lnTo>
                  <a:lnTo>
                    <a:pt x="0" y="250190"/>
                  </a:lnTo>
                  <a:lnTo>
                    <a:pt x="24130" y="250190"/>
                  </a:lnTo>
                  <a:lnTo>
                    <a:pt x="24130" y="245110"/>
                  </a:lnTo>
                  <a:close/>
                </a:path>
                <a:path w="24129" h="288289">
                  <a:moveTo>
                    <a:pt x="24130" y="238759"/>
                  </a:moveTo>
                  <a:lnTo>
                    <a:pt x="0" y="238759"/>
                  </a:lnTo>
                  <a:lnTo>
                    <a:pt x="0" y="243840"/>
                  </a:lnTo>
                  <a:lnTo>
                    <a:pt x="24130" y="243840"/>
                  </a:lnTo>
                  <a:lnTo>
                    <a:pt x="24130" y="238759"/>
                  </a:lnTo>
                  <a:close/>
                </a:path>
                <a:path w="24129" h="288289">
                  <a:moveTo>
                    <a:pt x="24130" y="232410"/>
                  </a:moveTo>
                  <a:lnTo>
                    <a:pt x="0" y="232410"/>
                  </a:lnTo>
                  <a:lnTo>
                    <a:pt x="0" y="237490"/>
                  </a:lnTo>
                  <a:lnTo>
                    <a:pt x="24130" y="237490"/>
                  </a:lnTo>
                  <a:lnTo>
                    <a:pt x="24130" y="232410"/>
                  </a:lnTo>
                  <a:close/>
                </a:path>
                <a:path w="24129" h="288289">
                  <a:moveTo>
                    <a:pt x="24130" y="226059"/>
                  </a:moveTo>
                  <a:lnTo>
                    <a:pt x="0" y="226059"/>
                  </a:lnTo>
                  <a:lnTo>
                    <a:pt x="0" y="231140"/>
                  </a:lnTo>
                  <a:lnTo>
                    <a:pt x="24130" y="231140"/>
                  </a:lnTo>
                  <a:lnTo>
                    <a:pt x="24130" y="226059"/>
                  </a:lnTo>
                  <a:close/>
                </a:path>
                <a:path w="24129" h="288289">
                  <a:moveTo>
                    <a:pt x="24130" y="219709"/>
                  </a:moveTo>
                  <a:lnTo>
                    <a:pt x="0" y="219709"/>
                  </a:lnTo>
                  <a:lnTo>
                    <a:pt x="0" y="224790"/>
                  </a:lnTo>
                  <a:lnTo>
                    <a:pt x="24130" y="224790"/>
                  </a:lnTo>
                  <a:lnTo>
                    <a:pt x="24130" y="219709"/>
                  </a:lnTo>
                  <a:close/>
                </a:path>
                <a:path w="24129" h="288289">
                  <a:moveTo>
                    <a:pt x="24130" y="213359"/>
                  </a:moveTo>
                  <a:lnTo>
                    <a:pt x="0" y="213359"/>
                  </a:lnTo>
                  <a:lnTo>
                    <a:pt x="0" y="218440"/>
                  </a:lnTo>
                  <a:lnTo>
                    <a:pt x="24130" y="218440"/>
                  </a:lnTo>
                  <a:lnTo>
                    <a:pt x="24130" y="213359"/>
                  </a:lnTo>
                  <a:close/>
                </a:path>
                <a:path w="24129" h="288289">
                  <a:moveTo>
                    <a:pt x="24130" y="207009"/>
                  </a:moveTo>
                  <a:lnTo>
                    <a:pt x="0" y="207009"/>
                  </a:lnTo>
                  <a:lnTo>
                    <a:pt x="0" y="212090"/>
                  </a:lnTo>
                  <a:lnTo>
                    <a:pt x="24130" y="212090"/>
                  </a:lnTo>
                  <a:lnTo>
                    <a:pt x="24130" y="207009"/>
                  </a:lnTo>
                  <a:close/>
                </a:path>
                <a:path w="24129" h="288289">
                  <a:moveTo>
                    <a:pt x="24130" y="200659"/>
                  </a:moveTo>
                  <a:lnTo>
                    <a:pt x="0" y="200659"/>
                  </a:lnTo>
                  <a:lnTo>
                    <a:pt x="0" y="205740"/>
                  </a:lnTo>
                  <a:lnTo>
                    <a:pt x="24130" y="205740"/>
                  </a:lnTo>
                  <a:lnTo>
                    <a:pt x="24130" y="200659"/>
                  </a:lnTo>
                  <a:close/>
                </a:path>
                <a:path w="24129" h="288289">
                  <a:moveTo>
                    <a:pt x="24130" y="194309"/>
                  </a:moveTo>
                  <a:lnTo>
                    <a:pt x="0" y="194309"/>
                  </a:lnTo>
                  <a:lnTo>
                    <a:pt x="0" y="199390"/>
                  </a:lnTo>
                  <a:lnTo>
                    <a:pt x="24130" y="199390"/>
                  </a:lnTo>
                  <a:lnTo>
                    <a:pt x="24130" y="194309"/>
                  </a:lnTo>
                  <a:close/>
                </a:path>
                <a:path w="24129" h="288289">
                  <a:moveTo>
                    <a:pt x="24130" y="187959"/>
                  </a:moveTo>
                  <a:lnTo>
                    <a:pt x="0" y="187959"/>
                  </a:lnTo>
                  <a:lnTo>
                    <a:pt x="0" y="193040"/>
                  </a:lnTo>
                  <a:lnTo>
                    <a:pt x="24130" y="193040"/>
                  </a:lnTo>
                  <a:lnTo>
                    <a:pt x="24130" y="187959"/>
                  </a:lnTo>
                  <a:close/>
                </a:path>
                <a:path w="24129" h="288289">
                  <a:moveTo>
                    <a:pt x="24130" y="181609"/>
                  </a:moveTo>
                  <a:lnTo>
                    <a:pt x="0" y="181609"/>
                  </a:lnTo>
                  <a:lnTo>
                    <a:pt x="0" y="186690"/>
                  </a:lnTo>
                  <a:lnTo>
                    <a:pt x="24130" y="186690"/>
                  </a:lnTo>
                  <a:lnTo>
                    <a:pt x="24130" y="181609"/>
                  </a:lnTo>
                  <a:close/>
                </a:path>
                <a:path w="24129" h="288289">
                  <a:moveTo>
                    <a:pt x="24130" y="175259"/>
                  </a:moveTo>
                  <a:lnTo>
                    <a:pt x="0" y="175259"/>
                  </a:lnTo>
                  <a:lnTo>
                    <a:pt x="0" y="180340"/>
                  </a:lnTo>
                  <a:lnTo>
                    <a:pt x="24130" y="180340"/>
                  </a:lnTo>
                  <a:lnTo>
                    <a:pt x="24130" y="175259"/>
                  </a:lnTo>
                  <a:close/>
                </a:path>
                <a:path w="24129" h="288289">
                  <a:moveTo>
                    <a:pt x="24130" y="168909"/>
                  </a:moveTo>
                  <a:lnTo>
                    <a:pt x="0" y="168909"/>
                  </a:lnTo>
                  <a:lnTo>
                    <a:pt x="0" y="173990"/>
                  </a:lnTo>
                  <a:lnTo>
                    <a:pt x="24130" y="173990"/>
                  </a:lnTo>
                  <a:lnTo>
                    <a:pt x="24130" y="168909"/>
                  </a:lnTo>
                  <a:close/>
                </a:path>
                <a:path w="24129" h="288289">
                  <a:moveTo>
                    <a:pt x="24130" y="162559"/>
                  </a:moveTo>
                  <a:lnTo>
                    <a:pt x="0" y="162559"/>
                  </a:lnTo>
                  <a:lnTo>
                    <a:pt x="0" y="167640"/>
                  </a:lnTo>
                  <a:lnTo>
                    <a:pt x="24130" y="167640"/>
                  </a:lnTo>
                  <a:lnTo>
                    <a:pt x="24130" y="162559"/>
                  </a:lnTo>
                  <a:close/>
                </a:path>
                <a:path w="24129" h="288289">
                  <a:moveTo>
                    <a:pt x="24130" y="156210"/>
                  </a:moveTo>
                  <a:lnTo>
                    <a:pt x="0" y="156210"/>
                  </a:lnTo>
                  <a:lnTo>
                    <a:pt x="0" y="161290"/>
                  </a:lnTo>
                  <a:lnTo>
                    <a:pt x="24130" y="161290"/>
                  </a:lnTo>
                  <a:lnTo>
                    <a:pt x="24130" y="156210"/>
                  </a:lnTo>
                  <a:close/>
                </a:path>
                <a:path w="24129" h="288289">
                  <a:moveTo>
                    <a:pt x="24130" y="149859"/>
                  </a:moveTo>
                  <a:lnTo>
                    <a:pt x="0" y="149859"/>
                  </a:lnTo>
                  <a:lnTo>
                    <a:pt x="0" y="154940"/>
                  </a:lnTo>
                  <a:lnTo>
                    <a:pt x="24130" y="154940"/>
                  </a:lnTo>
                  <a:lnTo>
                    <a:pt x="24130" y="149859"/>
                  </a:lnTo>
                  <a:close/>
                </a:path>
                <a:path w="24129" h="288289">
                  <a:moveTo>
                    <a:pt x="24130" y="143510"/>
                  </a:moveTo>
                  <a:lnTo>
                    <a:pt x="0" y="143510"/>
                  </a:lnTo>
                  <a:lnTo>
                    <a:pt x="0" y="148590"/>
                  </a:lnTo>
                  <a:lnTo>
                    <a:pt x="24130" y="148590"/>
                  </a:lnTo>
                  <a:lnTo>
                    <a:pt x="24130" y="143510"/>
                  </a:lnTo>
                  <a:close/>
                </a:path>
                <a:path w="24129" h="288289">
                  <a:moveTo>
                    <a:pt x="24130" y="137159"/>
                  </a:moveTo>
                  <a:lnTo>
                    <a:pt x="0" y="137159"/>
                  </a:lnTo>
                  <a:lnTo>
                    <a:pt x="0" y="142240"/>
                  </a:lnTo>
                  <a:lnTo>
                    <a:pt x="24130" y="142240"/>
                  </a:lnTo>
                  <a:lnTo>
                    <a:pt x="24130" y="137159"/>
                  </a:lnTo>
                  <a:close/>
                </a:path>
                <a:path w="24129" h="288289">
                  <a:moveTo>
                    <a:pt x="24130" y="130810"/>
                  </a:moveTo>
                  <a:lnTo>
                    <a:pt x="0" y="130810"/>
                  </a:lnTo>
                  <a:lnTo>
                    <a:pt x="0" y="135890"/>
                  </a:lnTo>
                  <a:lnTo>
                    <a:pt x="24130" y="135890"/>
                  </a:lnTo>
                  <a:lnTo>
                    <a:pt x="24130" y="130810"/>
                  </a:lnTo>
                  <a:close/>
                </a:path>
                <a:path w="24129" h="288289">
                  <a:moveTo>
                    <a:pt x="24130" y="125730"/>
                  </a:moveTo>
                  <a:lnTo>
                    <a:pt x="0" y="125730"/>
                  </a:lnTo>
                  <a:lnTo>
                    <a:pt x="0" y="129540"/>
                  </a:lnTo>
                  <a:lnTo>
                    <a:pt x="24130" y="129540"/>
                  </a:lnTo>
                  <a:lnTo>
                    <a:pt x="24130" y="125730"/>
                  </a:lnTo>
                  <a:close/>
                </a:path>
                <a:path w="24129" h="288289">
                  <a:moveTo>
                    <a:pt x="24130" y="124459"/>
                  </a:moveTo>
                  <a:lnTo>
                    <a:pt x="0" y="124459"/>
                  </a:lnTo>
                  <a:lnTo>
                    <a:pt x="0" y="125729"/>
                  </a:lnTo>
                  <a:lnTo>
                    <a:pt x="24130" y="125729"/>
                  </a:lnTo>
                  <a:lnTo>
                    <a:pt x="24130" y="124459"/>
                  </a:lnTo>
                  <a:close/>
                </a:path>
                <a:path w="24129" h="288289">
                  <a:moveTo>
                    <a:pt x="24130" y="118109"/>
                  </a:moveTo>
                  <a:lnTo>
                    <a:pt x="0" y="118109"/>
                  </a:lnTo>
                  <a:lnTo>
                    <a:pt x="0" y="123190"/>
                  </a:lnTo>
                  <a:lnTo>
                    <a:pt x="24130" y="123190"/>
                  </a:lnTo>
                  <a:lnTo>
                    <a:pt x="24130" y="118109"/>
                  </a:lnTo>
                  <a:close/>
                </a:path>
                <a:path w="24129" h="288289">
                  <a:moveTo>
                    <a:pt x="24130" y="111759"/>
                  </a:moveTo>
                  <a:lnTo>
                    <a:pt x="0" y="111759"/>
                  </a:lnTo>
                  <a:lnTo>
                    <a:pt x="0" y="116840"/>
                  </a:lnTo>
                  <a:lnTo>
                    <a:pt x="24130" y="116840"/>
                  </a:lnTo>
                  <a:lnTo>
                    <a:pt x="24130" y="111759"/>
                  </a:lnTo>
                  <a:close/>
                </a:path>
                <a:path w="24129" h="288289">
                  <a:moveTo>
                    <a:pt x="24130" y="105409"/>
                  </a:moveTo>
                  <a:lnTo>
                    <a:pt x="0" y="105409"/>
                  </a:lnTo>
                  <a:lnTo>
                    <a:pt x="0" y="110490"/>
                  </a:lnTo>
                  <a:lnTo>
                    <a:pt x="24130" y="110490"/>
                  </a:lnTo>
                  <a:lnTo>
                    <a:pt x="24130" y="105409"/>
                  </a:lnTo>
                  <a:close/>
                </a:path>
                <a:path w="24129" h="288289">
                  <a:moveTo>
                    <a:pt x="24130" y="99060"/>
                  </a:moveTo>
                  <a:lnTo>
                    <a:pt x="0" y="99060"/>
                  </a:lnTo>
                  <a:lnTo>
                    <a:pt x="0" y="104140"/>
                  </a:lnTo>
                  <a:lnTo>
                    <a:pt x="24130" y="104140"/>
                  </a:lnTo>
                  <a:lnTo>
                    <a:pt x="24130" y="99060"/>
                  </a:lnTo>
                  <a:close/>
                </a:path>
                <a:path w="24129" h="288289">
                  <a:moveTo>
                    <a:pt x="24130" y="92709"/>
                  </a:moveTo>
                  <a:lnTo>
                    <a:pt x="0" y="92709"/>
                  </a:lnTo>
                  <a:lnTo>
                    <a:pt x="0" y="97790"/>
                  </a:lnTo>
                  <a:lnTo>
                    <a:pt x="24130" y="97790"/>
                  </a:lnTo>
                  <a:lnTo>
                    <a:pt x="24130" y="92709"/>
                  </a:lnTo>
                  <a:close/>
                </a:path>
                <a:path w="24129" h="288289">
                  <a:moveTo>
                    <a:pt x="24130" y="86359"/>
                  </a:moveTo>
                  <a:lnTo>
                    <a:pt x="0" y="86359"/>
                  </a:lnTo>
                  <a:lnTo>
                    <a:pt x="0" y="91440"/>
                  </a:lnTo>
                  <a:lnTo>
                    <a:pt x="24130" y="91440"/>
                  </a:lnTo>
                  <a:lnTo>
                    <a:pt x="24130" y="86359"/>
                  </a:lnTo>
                  <a:close/>
                </a:path>
                <a:path w="24129" h="288289">
                  <a:moveTo>
                    <a:pt x="24130" y="80010"/>
                  </a:moveTo>
                  <a:lnTo>
                    <a:pt x="0" y="80010"/>
                  </a:lnTo>
                  <a:lnTo>
                    <a:pt x="0" y="85090"/>
                  </a:lnTo>
                  <a:lnTo>
                    <a:pt x="24130" y="85090"/>
                  </a:lnTo>
                  <a:lnTo>
                    <a:pt x="24130" y="80010"/>
                  </a:lnTo>
                  <a:close/>
                </a:path>
                <a:path w="24129" h="288289">
                  <a:moveTo>
                    <a:pt x="24130" y="73659"/>
                  </a:moveTo>
                  <a:lnTo>
                    <a:pt x="0" y="73659"/>
                  </a:lnTo>
                  <a:lnTo>
                    <a:pt x="0" y="78740"/>
                  </a:lnTo>
                  <a:lnTo>
                    <a:pt x="24130" y="78740"/>
                  </a:lnTo>
                  <a:lnTo>
                    <a:pt x="24130" y="73659"/>
                  </a:lnTo>
                  <a:close/>
                </a:path>
                <a:path w="24129" h="288289">
                  <a:moveTo>
                    <a:pt x="24130" y="67309"/>
                  </a:moveTo>
                  <a:lnTo>
                    <a:pt x="0" y="67309"/>
                  </a:lnTo>
                  <a:lnTo>
                    <a:pt x="0" y="72390"/>
                  </a:lnTo>
                  <a:lnTo>
                    <a:pt x="24130" y="72390"/>
                  </a:lnTo>
                  <a:lnTo>
                    <a:pt x="24130" y="67309"/>
                  </a:lnTo>
                  <a:close/>
                </a:path>
                <a:path w="24129" h="288289">
                  <a:moveTo>
                    <a:pt x="24130" y="60960"/>
                  </a:moveTo>
                  <a:lnTo>
                    <a:pt x="0" y="60960"/>
                  </a:lnTo>
                  <a:lnTo>
                    <a:pt x="0" y="66040"/>
                  </a:lnTo>
                  <a:lnTo>
                    <a:pt x="24130" y="66040"/>
                  </a:lnTo>
                  <a:lnTo>
                    <a:pt x="24130" y="60960"/>
                  </a:lnTo>
                  <a:close/>
                </a:path>
                <a:path w="24129" h="288289">
                  <a:moveTo>
                    <a:pt x="24130" y="54610"/>
                  </a:moveTo>
                  <a:lnTo>
                    <a:pt x="0" y="54610"/>
                  </a:lnTo>
                  <a:lnTo>
                    <a:pt x="0" y="59690"/>
                  </a:lnTo>
                  <a:lnTo>
                    <a:pt x="24130" y="59690"/>
                  </a:lnTo>
                  <a:lnTo>
                    <a:pt x="24130" y="54610"/>
                  </a:lnTo>
                  <a:close/>
                </a:path>
                <a:path w="24129" h="288289">
                  <a:moveTo>
                    <a:pt x="24130" y="48259"/>
                  </a:moveTo>
                  <a:lnTo>
                    <a:pt x="0" y="48259"/>
                  </a:lnTo>
                  <a:lnTo>
                    <a:pt x="0" y="53340"/>
                  </a:lnTo>
                  <a:lnTo>
                    <a:pt x="24130" y="53340"/>
                  </a:lnTo>
                  <a:lnTo>
                    <a:pt x="24130" y="48259"/>
                  </a:lnTo>
                  <a:close/>
                </a:path>
                <a:path w="24129" h="288289">
                  <a:moveTo>
                    <a:pt x="24130" y="41910"/>
                  </a:moveTo>
                  <a:lnTo>
                    <a:pt x="0" y="41910"/>
                  </a:lnTo>
                  <a:lnTo>
                    <a:pt x="0" y="46990"/>
                  </a:lnTo>
                  <a:lnTo>
                    <a:pt x="24130" y="46990"/>
                  </a:lnTo>
                  <a:lnTo>
                    <a:pt x="24130" y="41910"/>
                  </a:lnTo>
                  <a:close/>
                </a:path>
                <a:path w="24129" h="288289">
                  <a:moveTo>
                    <a:pt x="24130" y="35559"/>
                  </a:moveTo>
                  <a:lnTo>
                    <a:pt x="0" y="35559"/>
                  </a:lnTo>
                  <a:lnTo>
                    <a:pt x="0" y="40640"/>
                  </a:lnTo>
                  <a:lnTo>
                    <a:pt x="24130" y="40640"/>
                  </a:lnTo>
                  <a:lnTo>
                    <a:pt x="24130" y="35559"/>
                  </a:lnTo>
                  <a:close/>
                </a:path>
                <a:path w="24129" h="288289">
                  <a:moveTo>
                    <a:pt x="24130" y="29209"/>
                  </a:moveTo>
                  <a:lnTo>
                    <a:pt x="0" y="29209"/>
                  </a:lnTo>
                  <a:lnTo>
                    <a:pt x="0" y="34290"/>
                  </a:lnTo>
                  <a:lnTo>
                    <a:pt x="24130" y="34290"/>
                  </a:lnTo>
                  <a:lnTo>
                    <a:pt x="24130" y="29209"/>
                  </a:lnTo>
                  <a:close/>
                </a:path>
                <a:path w="24129" h="288289">
                  <a:moveTo>
                    <a:pt x="24130" y="22859"/>
                  </a:moveTo>
                  <a:lnTo>
                    <a:pt x="0" y="22859"/>
                  </a:lnTo>
                  <a:lnTo>
                    <a:pt x="0" y="27940"/>
                  </a:lnTo>
                  <a:lnTo>
                    <a:pt x="24130" y="27940"/>
                  </a:lnTo>
                  <a:lnTo>
                    <a:pt x="24130" y="22859"/>
                  </a:lnTo>
                  <a:close/>
                </a:path>
                <a:path w="24129" h="288289">
                  <a:moveTo>
                    <a:pt x="24130" y="16509"/>
                  </a:moveTo>
                  <a:lnTo>
                    <a:pt x="0" y="16509"/>
                  </a:lnTo>
                  <a:lnTo>
                    <a:pt x="0" y="21590"/>
                  </a:lnTo>
                  <a:lnTo>
                    <a:pt x="24130" y="21590"/>
                  </a:lnTo>
                  <a:lnTo>
                    <a:pt x="24130" y="16509"/>
                  </a:lnTo>
                  <a:close/>
                </a:path>
                <a:path w="24129" h="288289">
                  <a:moveTo>
                    <a:pt x="24130" y="10159"/>
                  </a:moveTo>
                  <a:lnTo>
                    <a:pt x="0" y="10159"/>
                  </a:lnTo>
                  <a:lnTo>
                    <a:pt x="0" y="15240"/>
                  </a:lnTo>
                  <a:lnTo>
                    <a:pt x="24130" y="15240"/>
                  </a:lnTo>
                  <a:lnTo>
                    <a:pt x="24130" y="10159"/>
                  </a:lnTo>
                  <a:close/>
                </a:path>
                <a:path w="24129" h="288289">
                  <a:moveTo>
                    <a:pt x="1270" y="0"/>
                  </a:moveTo>
                  <a:lnTo>
                    <a:pt x="0" y="0"/>
                  </a:lnTo>
                  <a:lnTo>
                    <a:pt x="0" y="8890"/>
                  </a:lnTo>
                  <a:lnTo>
                    <a:pt x="24130" y="8890"/>
                  </a:lnTo>
                  <a:lnTo>
                    <a:pt x="24130" y="6350"/>
                  </a:lnTo>
                  <a:lnTo>
                    <a:pt x="20320" y="6350"/>
                  </a:lnTo>
                  <a:lnTo>
                    <a:pt x="20320" y="5080"/>
                  </a:lnTo>
                  <a:lnTo>
                    <a:pt x="15240" y="5080"/>
                  </a:lnTo>
                  <a:lnTo>
                    <a:pt x="15240" y="3809"/>
                  </a:lnTo>
                  <a:lnTo>
                    <a:pt x="10160" y="3809"/>
                  </a:lnTo>
                  <a:lnTo>
                    <a:pt x="10160" y="2540"/>
                  </a:lnTo>
                  <a:lnTo>
                    <a:pt x="6350" y="2540"/>
                  </a:lnTo>
                  <a:lnTo>
                    <a:pt x="6350" y="1270"/>
                  </a:lnTo>
                  <a:lnTo>
                    <a:pt x="1270" y="1270"/>
                  </a:lnTo>
                  <a:lnTo>
                    <a:pt x="1270" y="0"/>
                  </a:lnTo>
                  <a:close/>
                </a:path>
              </a:pathLst>
            </a:custGeom>
            <a:solidFill>
              <a:srgbClr val="DBDBB8"/>
            </a:solidFill>
          </p:spPr>
          <p:txBody>
            <a:bodyPr wrap="square" lIns="0" tIns="0" rIns="0" bIns="0" rtlCol="0"/>
            <a:lstStyle/>
            <a:p>
              <a:endParaRPr/>
            </a:p>
          </p:txBody>
        </p:sp>
        <p:sp>
          <p:nvSpPr>
            <p:cNvPr id="724" name="object 724"/>
            <p:cNvSpPr/>
            <p:nvPr/>
          </p:nvSpPr>
          <p:spPr>
            <a:xfrm>
              <a:off x="4413250" y="6165850"/>
              <a:ext cx="24130" cy="294640"/>
            </a:xfrm>
            <a:custGeom>
              <a:avLst/>
              <a:gdLst/>
              <a:ahLst/>
              <a:cxnLst/>
              <a:rect l="l" t="t" r="r" b="b"/>
              <a:pathLst>
                <a:path w="24129" h="294639">
                  <a:moveTo>
                    <a:pt x="24129" y="293370"/>
                  </a:moveTo>
                  <a:lnTo>
                    <a:pt x="0" y="293370"/>
                  </a:lnTo>
                  <a:lnTo>
                    <a:pt x="0" y="294640"/>
                  </a:lnTo>
                  <a:lnTo>
                    <a:pt x="24129" y="294640"/>
                  </a:lnTo>
                  <a:lnTo>
                    <a:pt x="24129" y="293370"/>
                  </a:lnTo>
                  <a:close/>
                </a:path>
                <a:path w="24129" h="294639">
                  <a:moveTo>
                    <a:pt x="24129" y="264160"/>
                  </a:moveTo>
                  <a:lnTo>
                    <a:pt x="0" y="264160"/>
                  </a:lnTo>
                  <a:lnTo>
                    <a:pt x="0" y="269240"/>
                  </a:lnTo>
                  <a:lnTo>
                    <a:pt x="8889" y="269240"/>
                  </a:lnTo>
                  <a:lnTo>
                    <a:pt x="8889" y="270509"/>
                  </a:lnTo>
                  <a:lnTo>
                    <a:pt x="24129" y="270509"/>
                  </a:lnTo>
                  <a:lnTo>
                    <a:pt x="24129" y="264160"/>
                  </a:lnTo>
                  <a:close/>
                </a:path>
                <a:path w="24129" h="294639">
                  <a:moveTo>
                    <a:pt x="24129" y="257809"/>
                  </a:moveTo>
                  <a:lnTo>
                    <a:pt x="0" y="257809"/>
                  </a:lnTo>
                  <a:lnTo>
                    <a:pt x="0" y="262890"/>
                  </a:lnTo>
                  <a:lnTo>
                    <a:pt x="24129" y="262890"/>
                  </a:lnTo>
                  <a:lnTo>
                    <a:pt x="24129" y="257809"/>
                  </a:lnTo>
                  <a:close/>
                </a:path>
                <a:path w="24129" h="294639">
                  <a:moveTo>
                    <a:pt x="24129" y="251460"/>
                  </a:moveTo>
                  <a:lnTo>
                    <a:pt x="0" y="251460"/>
                  </a:lnTo>
                  <a:lnTo>
                    <a:pt x="0" y="256540"/>
                  </a:lnTo>
                  <a:lnTo>
                    <a:pt x="24129" y="256540"/>
                  </a:lnTo>
                  <a:lnTo>
                    <a:pt x="24129" y="251460"/>
                  </a:lnTo>
                  <a:close/>
                </a:path>
                <a:path w="24129" h="294639">
                  <a:moveTo>
                    <a:pt x="24129" y="245109"/>
                  </a:moveTo>
                  <a:lnTo>
                    <a:pt x="0" y="245109"/>
                  </a:lnTo>
                  <a:lnTo>
                    <a:pt x="0" y="250190"/>
                  </a:lnTo>
                  <a:lnTo>
                    <a:pt x="24129" y="250190"/>
                  </a:lnTo>
                  <a:lnTo>
                    <a:pt x="24129" y="245109"/>
                  </a:lnTo>
                  <a:close/>
                </a:path>
                <a:path w="24129" h="294639">
                  <a:moveTo>
                    <a:pt x="24129" y="238760"/>
                  </a:moveTo>
                  <a:lnTo>
                    <a:pt x="0" y="238760"/>
                  </a:lnTo>
                  <a:lnTo>
                    <a:pt x="0" y="243840"/>
                  </a:lnTo>
                  <a:lnTo>
                    <a:pt x="24129" y="243840"/>
                  </a:lnTo>
                  <a:lnTo>
                    <a:pt x="24129" y="238760"/>
                  </a:lnTo>
                  <a:close/>
                </a:path>
                <a:path w="24129" h="294639">
                  <a:moveTo>
                    <a:pt x="24129" y="232409"/>
                  </a:moveTo>
                  <a:lnTo>
                    <a:pt x="0" y="232409"/>
                  </a:lnTo>
                  <a:lnTo>
                    <a:pt x="0" y="237490"/>
                  </a:lnTo>
                  <a:lnTo>
                    <a:pt x="24129" y="237490"/>
                  </a:lnTo>
                  <a:lnTo>
                    <a:pt x="24129" y="232409"/>
                  </a:lnTo>
                  <a:close/>
                </a:path>
                <a:path w="24129" h="294639">
                  <a:moveTo>
                    <a:pt x="24129" y="226059"/>
                  </a:moveTo>
                  <a:lnTo>
                    <a:pt x="0" y="226059"/>
                  </a:lnTo>
                  <a:lnTo>
                    <a:pt x="0" y="231140"/>
                  </a:lnTo>
                  <a:lnTo>
                    <a:pt x="24129" y="231140"/>
                  </a:lnTo>
                  <a:lnTo>
                    <a:pt x="24129" y="226059"/>
                  </a:lnTo>
                  <a:close/>
                </a:path>
                <a:path w="24129" h="294639">
                  <a:moveTo>
                    <a:pt x="24129" y="219709"/>
                  </a:moveTo>
                  <a:lnTo>
                    <a:pt x="0" y="219709"/>
                  </a:lnTo>
                  <a:lnTo>
                    <a:pt x="0" y="224790"/>
                  </a:lnTo>
                  <a:lnTo>
                    <a:pt x="24129" y="224790"/>
                  </a:lnTo>
                  <a:lnTo>
                    <a:pt x="24129" y="219709"/>
                  </a:lnTo>
                  <a:close/>
                </a:path>
                <a:path w="24129" h="294639">
                  <a:moveTo>
                    <a:pt x="24129" y="213359"/>
                  </a:moveTo>
                  <a:lnTo>
                    <a:pt x="0" y="213359"/>
                  </a:lnTo>
                  <a:lnTo>
                    <a:pt x="0" y="218440"/>
                  </a:lnTo>
                  <a:lnTo>
                    <a:pt x="24129" y="218440"/>
                  </a:lnTo>
                  <a:lnTo>
                    <a:pt x="24129" y="213359"/>
                  </a:lnTo>
                  <a:close/>
                </a:path>
                <a:path w="24129" h="294639">
                  <a:moveTo>
                    <a:pt x="24129" y="207009"/>
                  </a:moveTo>
                  <a:lnTo>
                    <a:pt x="0" y="207009"/>
                  </a:lnTo>
                  <a:lnTo>
                    <a:pt x="0" y="212090"/>
                  </a:lnTo>
                  <a:lnTo>
                    <a:pt x="24129" y="212090"/>
                  </a:lnTo>
                  <a:lnTo>
                    <a:pt x="24129" y="207009"/>
                  </a:lnTo>
                  <a:close/>
                </a:path>
                <a:path w="24129" h="294639">
                  <a:moveTo>
                    <a:pt x="24129" y="200659"/>
                  </a:moveTo>
                  <a:lnTo>
                    <a:pt x="0" y="200659"/>
                  </a:lnTo>
                  <a:lnTo>
                    <a:pt x="0" y="205740"/>
                  </a:lnTo>
                  <a:lnTo>
                    <a:pt x="24129" y="205740"/>
                  </a:lnTo>
                  <a:lnTo>
                    <a:pt x="24129" y="200659"/>
                  </a:lnTo>
                  <a:close/>
                </a:path>
                <a:path w="24129" h="294639">
                  <a:moveTo>
                    <a:pt x="24129" y="194309"/>
                  </a:moveTo>
                  <a:lnTo>
                    <a:pt x="0" y="194309"/>
                  </a:lnTo>
                  <a:lnTo>
                    <a:pt x="0" y="199390"/>
                  </a:lnTo>
                  <a:lnTo>
                    <a:pt x="24129" y="199390"/>
                  </a:lnTo>
                  <a:lnTo>
                    <a:pt x="24129" y="194309"/>
                  </a:lnTo>
                  <a:close/>
                </a:path>
                <a:path w="24129" h="294639">
                  <a:moveTo>
                    <a:pt x="24129" y="187959"/>
                  </a:moveTo>
                  <a:lnTo>
                    <a:pt x="0" y="187959"/>
                  </a:lnTo>
                  <a:lnTo>
                    <a:pt x="0" y="193040"/>
                  </a:lnTo>
                  <a:lnTo>
                    <a:pt x="24129" y="193040"/>
                  </a:lnTo>
                  <a:lnTo>
                    <a:pt x="24129" y="187959"/>
                  </a:lnTo>
                  <a:close/>
                </a:path>
                <a:path w="24129" h="294639">
                  <a:moveTo>
                    <a:pt x="24129" y="181609"/>
                  </a:moveTo>
                  <a:lnTo>
                    <a:pt x="0" y="181609"/>
                  </a:lnTo>
                  <a:lnTo>
                    <a:pt x="0" y="186690"/>
                  </a:lnTo>
                  <a:lnTo>
                    <a:pt x="24129" y="186690"/>
                  </a:lnTo>
                  <a:lnTo>
                    <a:pt x="24129" y="181609"/>
                  </a:lnTo>
                  <a:close/>
                </a:path>
                <a:path w="24129" h="294639">
                  <a:moveTo>
                    <a:pt x="24129" y="175259"/>
                  </a:moveTo>
                  <a:lnTo>
                    <a:pt x="0" y="175259"/>
                  </a:lnTo>
                  <a:lnTo>
                    <a:pt x="0" y="180340"/>
                  </a:lnTo>
                  <a:lnTo>
                    <a:pt x="24129" y="180340"/>
                  </a:lnTo>
                  <a:lnTo>
                    <a:pt x="24129" y="175259"/>
                  </a:lnTo>
                  <a:close/>
                </a:path>
                <a:path w="24129" h="294639">
                  <a:moveTo>
                    <a:pt x="24129" y="168909"/>
                  </a:moveTo>
                  <a:lnTo>
                    <a:pt x="0" y="168909"/>
                  </a:lnTo>
                  <a:lnTo>
                    <a:pt x="0" y="173990"/>
                  </a:lnTo>
                  <a:lnTo>
                    <a:pt x="24129" y="173990"/>
                  </a:lnTo>
                  <a:lnTo>
                    <a:pt x="24129" y="168909"/>
                  </a:lnTo>
                  <a:close/>
                </a:path>
                <a:path w="24129" h="294639">
                  <a:moveTo>
                    <a:pt x="24129" y="162560"/>
                  </a:moveTo>
                  <a:lnTo>
                    <a:pt x="0" y="162560"/>
                  </a:lnTo>
                  <a:lnTo>
                    <a:pt x="0" y="167640"/>
                  </a:lnTo>
                  <a:lnTo>
                    <a:pt x="24129" y="167640"/>
                  </a:lnTo>
                  <a:lnTo>
                    <a:pt x="24129" y="162560"/>
                  </a:lnTo>
                  <a:close/>
                </a:path>
                <a:path w="24129" h="294639">
                  <a:moveTo>
                    <a:pt x="24129" y="156209"/>
                  </a:moveTo>
                  <a:lnTo>
                    <a:pt x="0" y="156209"/>
                  </a:lnTo>
                  <a:lnTo>
                    <a:pt x="0" y="161290"/>
                  </a:lnTo>
                  <a:lnTo>
                    <a:pt x="24129" y="161290"/>
                  </a:lnTo>
                  <a:lnTo>
                    <a:pt x="24129" y="156209"/>
                  </a:lnTo>
                  <a:close/>
                </a:path>
                <a:path w="24129" h="294639">
                  <a:moveTo>
                    <a:pt x="24129" y="149860"/>
                  </a:moveTo>
                  <a:lnTo>
                    <a:pt x="0" y="149860"/>
                  </a:lnTo>
                  <a:lnTo>
                    <a:pt x="0" y="154940"/>
                  </a:lnTo>
                  <a:lnTo>
                    <a:pt x="24129" y="154940"/>
                  </a:lnTo>
                  <a:lnTo>
                    <a:pt x="24129" y="149860"/>
                  </a:lnTo>
                  <a:close/>
                </a:path>
                <a:path w="24129" h="294639">
                  <a:moveTo>
                    <a:pt x="24129" y="143509"/>
                  </a:moveTo>
                  <a:lnTo>
                    <a:pt x="0" y="143509"/>
                  </a:lnTo>
                  <a:lnTo>
                    <a:pt x="0" y="148590"/>
                  </a:lnTo>
                  <a:lnTo>
                    <a:pt x="24129" y="148590"/>
                  </a:lnTo>
                  <a:lnTo>
                    <a:pt x="24129" y="143509"/>
                  </a:lnTo>
                  <a:close/>
                </a:path>
                <a:path w="24129" h="294639">
                  <a:moveTo>
                    <a:pt x="24129" y="137160"/>
                  </a:moveTo>
                  <a:lnTo>
                    <a:pt x="0" y="137160"/>
                  </a:lnTo>
                  <a:lnTo>
                    <a:pt x="0" y="142240"/>
                  </a:lnTo>
                  <a:lnTo>
                    <a:pt x="24129" y="142240"/>
                  </a:lnTo>
                  <a:lnTo>
                    <a:pt x="24129" y="137160"/>
                  </a:lnTo>
                  <a:close/>
                </a:path>
                <a:path w="24129" h="294639">
                  <a:moveTo>
                    <a:pt x="24129" y="132080"/>
                  </a:moveTo>
                  <a:lnTo>
                    <a:pt x="0" y="132080"/>
                  </a:lnTo>
                  <a:lnTo>
                    <a:pt x="0" y="135890"/>
                  </a:lnTo>
                  <a:lnTo>
                    <a:pt x="24129" y="135890"/>
                  </a:lnTo>
                  <a:lnTo>
                    <a:pt x="24129" y="132080"/>
                  </a:lnTo>
                  <a:close/>
                </a:path>
                <a:path w="24129" h="294639">
                  <a:moveTo>
                    <a:pt x="24129" y="130809"/>
                  </a:moveTo>
                  <a:lnTo>
                    <a:pt x="0" y="130809"/>
                  </a:lnTo>
                  <a:lnTo>
                    <a:pt x="0" y="132079"/>
                  </a:lnTo>
                  <a:lnTo>
                    <a:pt x="24129" y="132079"/>
                  </a:lnTo>
                  <a:lnTo>
                    <a:pt x="24129" y="130809"/>
                  </a:lnTo>
                  <a:close/>
                </a:path>
                <a:path w="24129" h="294639">
                  <a:moveTo>
                    <a:pt x="24129" y="124459"/>
                  </a:moveTo>
                  <a:lnTo>
                    <a:pt x="0" y="124459"/>
                  </a:lnTo>
                  <a:lnTo>
                    <a:pt x="0" y="129540"/>
                  </a:lnTo>
                  <a:lnTo>
                    <a:pt x="24129" y="129540"/>
                  </a:lnTo>
                  <a:lnTo>
                    <a:pt x="24129" y="124459"/>
                  </a:lnTo>
                  <a:close/>
                </a:path>
                <a:path w="24129" h="294639">
                  <a:moveTo>
                    <a:pt x="24129" y="118109"/>
                  </a:moveTo>
                  <a:lnTo>
                    <a:pt x="0" y="118109"/>
                  </a:lnTo>
                  <a:lnTo>
                    <a:pt x="0" y="123190"/>
                  </a:lnTo>
                  <a:lnTo>
                    <a:pt x="24129" y="123190"/>
                  </a:lnTo>
                  <a:lnTo>
                    <a:pt x="24129" y="118109"/>
                  </a:lnTo>
                  <a:close/>
                </a:path>
                <a:path w="24129" h="294639">
                  <a:moveTo>
                    <a:pt x="24129" y="111759"/>
                  </a:moveTo>
                  <a:lnTo>
                    <a:pt x="0" y="111759"/>
                  </a:lnTo>
                  <a:lnTo>
                    <a:pt x="0" y="116840"/>
                  </a:lnTo>
                  <a:lnTo>
                    <a:pt x="24129" y="116840"/>
                  </a:lnTo>
                  <a:lnTo>
                    <a:pt x="24129" y="111759"/>
                  </a:lnTo>
                  <a:close/>
                </a:path>
                <a:path w="24129" h="294639">
                  <a:moveTo>
                    <a:pt x="24129" y="105410"/>
                  </a:moveTo>
                  <a:lnTo>
                    <a:pt x="0" y="105410"/>
                  </a:lnTo>
                  <a:lnTo>
                    <a:pt x="0" y="110490"/>
                  </a:lnTo>
                  <a:lnTo>
                    <a:pt x="24129" y="110490"/>
                  </a:lnTo>
                  <a:lnTo>
                    <a:pt x="24129" y="105410"/>
                  </a:lnTo>
                  <a:close/>
                </a:path>
                <a:path w="24129" h="294639">
                  <a:moveTo>
                    <a:pt x="24129" y="99059"/>
                  </a:moveTo>
                  <a:lnTo>
                    <a:pt x="0" y="99059"/>
                  </a:lnTo>
                  <a:lnTo>
                    <a:pt x="0" y="104140"/>
                  </a:lnTo>
                  <a:lnTo>
                    <a:pt x="24129" y="104140"/>
                  </a:lnTo>
                  <a:lnTo>
                    <a:pt x="24129" y="99059"/>
                  </a:lnTo>
                  <a:close/>
                </a:path>
                <a:path w="24129" h="294639">
                  <a:moveTo>
                    <a:pt x="24129" y="92709"/>
                  </a:moveTo>
                  <a:lnTo>
                    <a:pt x="0" y="92709"/>
                  </a:lnTo>
                  <a:lnTo>
                    <a:pt x="0" y="97790"/>
                  </a:lnTo>
                  <a:lnTo>
                    <a:pt x="24129" y="97790"/>
                  </a:lnTo>
                  <a:lnTo>
                    <a:pt x="24129" y="92709"/>
                  </a:lnTo>
                  <a:close/>
                </a:path>
                <a:path w="24129" h="294639">
                  <a:moveTo>
                    <a:pt x="24129" y="86360"/>
                  </a:moveTo>
                  <a:lnTo>
                    <a:pt x="0" y="86360"/>
                  </a:lnTo>
                  <a:lnTo>
                    <a:pt x="0" y="91440"/>
                  </a:lnTo>
                  <a:lnTo>
                    <a:pt x="24129" y="91440"/>
                  </a:lnTo>
                  <a:lnTo>
                    <a:pt x="24129" y="86360"/>
                  </a:lnTo>
                  <a:close/>
                </a:path>
                <a:path w="24129" h="294639">
                  <a:moveTo>
                    <a:pt x="24129" y="80009"/>
                  </a:moveTo>
                  <a:lnTo>
                    <a:pt x="0" y="80009"/>
                  </a:lnTo>
                  <a:lnTo>
                    <a:pt x="0" y="85090"/>
                  </a:lnTo>
                  <a:lnTo>
                    <a:pt x="24129" y="85090"/>
                  </a:lnTo>
                  <a:lnTo>
                    <a:pt x="24129" y="80009"/>
                  </a:lnTo>
                  <a:close/>
                </a:path>
                <a:path w="24129" h="294639">
                  <a:moveTo>
                    <a:pt x="24129" y="73659"/>
                  </a:moveTo>
                  <a:lnTo>
                    <a:pt x="0" y="73659"/>
                  </a:lnTo>
                  <a:lnTo>
                    <a:pt x="0" y="78740"/>
                  </a:lnTo>
                  <a:lnTo>
                    <a:pt x="24129" y="78740"/>
                  </a:lnTo>
                  <a:lnTo>
                    <a:pt x="24129" y="73659"/>
                  </a:lnTo>
                  <a:close/>
                </a:path>
                <a:path w="24129" h="294639">
                  <a:moveTo>
                    <a:pt x="24129" y="67310"/>
                  </a:moveTo>
                  <a:lnTo>
                    <a:pt x="0" y="67310"/>
                  </a:lnTo>
                  <a:lnTo>
                    <a:pt x="0" y="72390"/>
                  </a:lnTo>
                  <a:lnTo>
                    <a:pt x="24129" y="72390"/>
                  </a:lnTo>
                  <a:lnTo>
                    <a:pt x="24129" y="67310"/>
                  </a:lnTo>
                  <a:close/>
                </a:path>
                <a:path w="24129" h="294639">
                  <a:moveTo>
                    <a:pt x="24129" y="60960"/>
                  </a:moveTo>
                  <a:lnTo>
                    <a:pt x="0" y="60960"/>
                  </a:lnTo>
                  <a:lnTo>
                    <a:pt x="0" y="66040"/>
                  </a:lnTo>
                  <a:lnTo>
                    <a:pt x="24129" y="66040"/>
                  </a:lnTo>
                  <a:lnTo>
                    <a:pt x="24129" y="60960"/>
                  </a:lnTo>
                  <a:close/>
                </a:path>
                <a:path w="24129" h="294639">
                  <a:moveTo>
                    <a:pt x="24129" y="54609"/>
                  </a:moveTo>
                  <a:lnTo>
                    <a:pt x="0" y="54609"/>
                  </a:lnTo>
                  <a:lnTo>
                    <a:pt x="0" y="59690"/>
                  </a:lnTo>
                  <a:lnTo>
                    <a:pt x="24129" y="59690"/>
                  </a:lnTo>
                  <a:lnTo>
                    <a:pt x="24129" y="54609"/>
                  </a:lnTo>
                  <a:close/>
                </a:path>
                <a:path w="24129" h="294639">
                  <a:moveTo>
                    <a:pt x="24129" y="48260"/>
                  </a:moveTo>
                  <a:lnTo>
                    <a:pt x="0" y="48260"/>
                  </a:lnTo>
                  <a:lnTo>
                    <a:pt x="0" y="53340"/>
                  </a:lnTo>
                  <a:lnTo>
                    <a:pt x="24129" y="53340"/>
                  </a:lnTo>
                  <a:lnTo>
                    <a:pt x="24129" y="48260"/>
                  </a:lnTo>
                  <a:close/>
                </a:path>
                <a:path w="24129" h="294639">
                  <a:moveTo>
                    <a:pt x="24129" y="41909"/>
                  </a:moveTo>
                  <a:lnTo>
                    <a:pt x="0" y="41909"/>
                  </a:lnTo>
                  <a:lnTo>
                    <a:pt x="0" y="46990"/>
                  </a:lnTo>
                  <a:lnTo>
                    <a:pt x="24129" y="46990"/>
                  </a:lnTo>
                  <a:lnTo>
                    <a:pt x="24129" y="41909"/>
                  </a:lnTo>
                  <a:close/>
                </a:path>
                <a:path w="24129" h="294639">
                  <a:moveTo>
                    <a:pt x="24129" y="35559"/>
                  </a:moveTo>
                  <a:lnTo>
                    <a:pt x="0" y="35559"/>
                  </a:lnTo>
                  <a:lnTo>
                    <a:pt x="0" y="40640"/>
                  </a:lnTo>
                  <a:lnTo>
                    <a:pt x="24129" y="40640"/>
                  </a:lnTo>
                  <a:lnTo>
                    <a:pt x="24129" y="35559"/>
                  </a:lnTo>
                  <a:close/>
                </a:path>
                <a:path w="24129" h="294639">
                  <a:moveTo>
                    <a:pt x="24129" y="29209"/>
                  </a:moveTo>
                  <a:lnTo>
                    <a:pt x="0" y="29209"/>
                  </a:lnTo>
                  <a:lnTo>
                    <a:pt x="0" y="34290"/>
                  </a:lnTo>
                  <a:lnTo>
                    <a:pt x="24129" y="34290"/>
                  </a:lnTo>
                  <a:lnTo>
                    <a:pt x="24129" y="29209"/>
                  </a:lnTo>
                  <a:close/>
                </a:path>
                <a:path w="24129" h="294639">
                  <a:moveTo>
                    <a:pt x="24129" y="22859"/>
                  </a:moveTo>
                  <a:lnTo>
                    <a:pt x="0" y="22859"/>
                  </a:lnTo>
                  <a:lnTo>
                    <a:pt x="0" y="27940"/>
                  </a:lnTo>
                  <a:lnTo>
                    <a:pt x="24129" y="27940"/>
                  </a:lnTo>
                  <a:lnTo>
                    <a:pt x="24129" y="22859"/>
                  </a:lnTo>
                  <a:close/>
                </a:path>
                <a:path w="24129" h="294639">
                  <a:moveTo>
                    <a:pt x="24129" y="16509"/>
                  </a:moveTo>
                  <a:lnTo>
                    <a:pt x="0" y="16509"/>
                  </a:lnTo>
                  <a:lnTo>
                    <a:pt x="0" y="21590"/>
                  </a:lnTo>
                  <a:lnTo>
                    <a:pt x="24129" y="21590"/>
                  </a:lnTo>
                  <a:lnTo>
                    <a:pt x="24129" y="16509"/>
                  </a:lnTo>
                  <a:close/>
                </a:path>
                <a:path w="24129" h="294639">
                  <a:moveTo>
                    <a:pt x="1270" y="0"/>
                  </a:moveTo>
                  <a:lnTo>
                    <a:pt x="0" y="0"/>
                  </a:lnTo>
                  <a:lnTo>
                    <a:pt x="0" y="15240"/>
                  </a:lnTo>
                  <a:lnTo>
                    <a:pt x="24129" y="15240"/>
                  </a:lnTo>
                  <a:lnTo>
                    <a:pt x="24129" y="6350"/>
                  </a:lnTo>
                  <a:lnTo>
                    <a:pt x="20320" y="6350"/>
                  </a:lnTo>
                  <a:lnTo>
                    <a:pt x="20320" y="5080"/>
                  </a:lnTo>
                  <a:lnTo>
                    <a:pt x="15239" y="5080"/>
                  </a:lnTo>
                  <a:lnTo>
                    <a:pt x="15239" y="3809"/>
                  </a:lnTo>
                  <a:lnTo>
                    <a:pt x="11429" y="3809"/>
                  </a:lnTo>
                  <a:lnTo>
                    <a:pt x="11429" y="2540"/>
                  </a:lnTo>
                  <a:lnTo>
                    <a:pt x="6350" y="2540"/>
                  </a:lnTo>
                  <a:lnTo>
                    <a:pt x="6350" y="1270"/>
                  </a:lnTo>
                  <a:lnTo>
                    <a:pt x="1270" y="1270"/>
                  </a:lnTo>
                  <a:lnTo>
                    <a:pt x="1270" y="0"/>
                  </a:lnTo>
                  <a:close/>
                </a:path>
              </a:pathLst>
            </a:custGeom>
            <a:solidFill>
              <a:srgbClr val="DADAB7"/>
            </a:solidFill>
          </p:spPr>
          <p:txBody>
            <a:bodyPr wrap="square" lIns="0" tIns="0" rIns="0" bIns="0" rtlCol="0"/>
            <a:lstStyle/>
            <a:p>
              <a:endParaRPr/>
            </a:p>
          </p:txBody>
        </p:sp>
        <p:sp>
          <p:nvSpPr>
            <p:cNvPr id="725" name="object 725"/>
            <p:cNvSpPr/>
            <p:nvPr/>
          </p:nvSpPr>
          <p:spPr>
            <a:xfrm>
              <a:off x="4387850" y="6159500"/>
              <a:ext cx="25400" cy="300990"/>
            </a:xfrm>
            <a:custGeom>
              <a:avLst/>
              <a:gdLst/>
              <a:ahLst/>
              <a:cxnLst/>
              <a:rect l="l" t="t" r="r" b="b"/>
              <a:pathLst>
                <a:path w="25400" h="300989">
                  <a:moveTo>
                    <a:pt x="25400" y="299720"/>
                  </a:moveTo>
                  <a:lnTo>
                    <a:pt x="0" y="299720"/>
                  </a:lnTo>
                  <a:lnTo>
                    <a:pt x="0" y="300990"/>
                  </a:lnTo>
                  <a:lnTo>
                    <a:pt x="25400" y="300990"/>
                  </a:lnTo>
                  <a:lnTo>
                    <a:pt x="25400" y="299720"/>
                  </a:lnTo>
                  <a:close/>
                </a:path>
                <a:path w="25400" h="300989">
                  <a:moveTo>
                    <a:pt x="25400" y="270510"/>
                  </a:moveTo>
                  <a:lnTo>
                    <a:pt x="0" y="270510"/>
                  </a:lnTo>
                  <a:lnTo>
                    <a:pt x="0" y="273050"/>
                  </a:lnTo>
                  <a:lnTo>
                    <a:pt x="12700" y="273050"/>
                  </a:lnTo>
                  <a:lnTo>
                    <a:pt x="12700" y="275590"/>
                  </a:lnTo>
                  <a:lnTo>
                    <a:pt x="25400" y="275590"/>
                  </a:lnTo>
                  <a:lnTo>
                    <a:pt x="25400" y="270510"/>
                  </a:lnTo>
                  <a:close/>
                </a:path>
                <a:path w="25400" h="300989">
                  <a:moveTo>
                    <a:pt x="25400" y="264159"/>
                  </a:moveTo>
                  <a:lnTo>
                    <a:pt x="0" y="264159"/>
                  </a:lnTo>
                  <a:lnTo>
                    <a:pt x="0" y="269240"/>
                  </a:lnTo>
                  <a:lnTo>
                    <a:pt x="25400" y="269240"/>
                  </a:lnTo>
                  <a:lnTo>
                    <a:pt x="25400" y="264159"/>
                  </a:lnTo>
                  <a:close/>
                </a:path>
                <a:path w="25400" h="300989">
                  <a:moveTo>
                    <a:pt x="25400" y="257810"/>
                  </a:moveTo>
                  <a:lnTo>
                    <a:pt x="0" y="257810"/>
                  </a:lnTo>
                  <a:lnTo>
                    <a:pt x="0" y="262890"/>
                  </a:lnTo>
                  <a:lnTo>
                    <a:pt x="25400" y="262890"/>
                  </a:lnTo>
                  <a:lnTo>
                    <a:pt x="25400" y="257810"/>
                  </a:lnTo>
                  <a:close/>
                </a:path>
                <a:path w="25400" h="300989">
                  <a:moveTo>
                    <a:pt x="25400" y="251459"/>
                  </a:moveTo>
                  <a:lnTo>
                    <a:pt x="0" y="251459"/>
                  </a:lnTo>
                  <a:lnTo>
                    <a:pt x="0" y="256540"/>
                  </a:lnTo>
                  <a:lnTo>
                    <a:pt x="25400" y="256540"/>
                  </a:lnTo>
                  <a:lnTo>
                    <a:pt x="25400" y="251459"/>
                  </a:lnTo>
                  <a:close/>
                </a:path>
                <a:path w="25400" h="300989">
                  <a:moveTo>
                    <a:pt x="25400" y="245110"/>
                  </a:moveTo>
                  <a:lnTo>
                    <a:pt x="0" y="245110"/>
                  </a:lnTo>
                  <a:lnTo>
                    <a:pt x="0" y="250190"/>
                  </a:lnTo>
                  <a:lnTo>
                    <a:pt x="25400" y="250190"/>
                  </a:lnTo>
                  <a:lnTo>
                    <a:pt x="25400" y="245110"/>
                  </a:lnTo>
                  <a:close/>
                </a:path>
                <a:path w="25400" h="300989">
                  <a:moveTo>
                    <a:pt x="25400" y="238759"/>
                  </a:moveTo>
                  <a:lnTo>
                    <a:pt x="0" y="238759"/>
                  </a:lnTo>
                  <a:lnTo>
                    <a:pt x="0" y="243840"/>
                  </a:lnTo>
                  <a:lnTo>
                    <a:pt x="25400" y="243840"/>
                  </a:lnTo>
                  <a:lnTo>
                    <a:pt x="25400" y="238759"/>
                  </a:lnTo>
                  <a:close/>
                </a:path>
                <a:path w="25400" h="300989">
                  <a:moveTo>
                    <a:pt x="25400" y="232409"/>
                  </a:moveTo>
                  <a:lnTo>
                    <a:pt x="0" y="232409"/>
                  </a:lnTo>
                  <a:lnTo>
                    <a:pt x="0" y="237490"/>
                  </a:lnTo>
                  <a:lnTo>
                    <a:pt x="25400" y="237490"/>
                  </a:lnTo>
                  <a:lnTo>
                    <a:pt x="25400" y="232409"/>
                  </a:lnTo>
                  <a:close/>
                </a:path>
                <a:path w="25400" h="300989">
                  <a:moveTo>
                    <a:pt x="25400" y="226059"/>
                  </a:moveTo>
                  <a:lnTo>
                    <a:pt x="0" y="226059"/>
                  </a:lnTo>
                  <a:lnTo>
                    <a:pt x="0" y="231140"/>
                  </a:lnTo>
                  <a:lnTo>
                    <a:pt x="25400" y="231140"/>
                  </a:lnTo>
                  <a:lnTo>
                    <a:pt x="25400" y="226059"/>
                  </a:lnTo>
                  <a:close/>
                </a:path>
                <a:path w="25400" h="300989">
                  <a:moveTo>
                    <a:pt x="25400" y="219709"/>
                  </a:moveTo>
                  <a:lnTo>
                    <a:pt x="0" y="219709"/>
                  </a:lnTo>
                  <a:lnTo>
                    <a:pt x="0" y="224790"/>
                  </a:lnTo>
                  <a:lnTo>
                    <a:pt x="25400" y="224790"/>
                  </a:lnTo>
                  <a:lnTo>
                    <a:pt x="25400" y="219709"/>
                  </a:lnTo>
                  <a:close/>
                </a:path>
                <a:path w="25400" h="300989">
                  <a:moveTo>
                    <a:pt x="25400" y="213359"/>
                  </a:moveTo>
                  <a:lnTo>
                    <a:pt x="0" y="213359"/>
                  </a:lnTo>
                  <a:lnTo>
                    <a:pt x="0" y="218440"/>
                  </a:lnTo>
                  <a:lnTo>
                    <a:pt x="25400" y="218440"/>
                  </a:lnTo>
                  <a:lnTo>
                    <a:pt x="25400" y="213359"/>
                  </a:lnTo>
                  <a:close/>
                </a:path>
                <a:path w="25400" h="300989">
                  <a:moveTo>
                    <a:pt x="25400" y="207009"/>
                  </a:moveTo>
                  <a:lnTo>
                    <a:pt x="0" y="207009"/>
                  </a:lnTo>
                  <a:lnTo>
                    <a:pt x="0" y="212090"/>
                  </a:lnTo>
                  <a:lnTo>
                    <a:pt x="25400" y="212090"/>
                  </a:lnTo>
                  <a:lnTo>
                    <a:pt x="25400" y="207009"/>
                  </a:lnTo>
                  <a:close/>
                </a:path>
                <a:path w="25400" h="300989">
                  <a:moveTo>
                    <a:pt x="25400" y="200659"/>
                  </a:moveTo>
                  <a:lnTo>
                    <a:pt x="0" y="200659"/>
                  </a:lnTo>
                  <a:lnTo>
                    <a:pt x="0" y="205740"/>
                  </a:lnTo>
                  <a:lnTo>
                    <a:pt x="25400" y="205740"/>
                  </a:lnTo>
                  <a:lnTo>
                    <a:pt x="25400" y="200659"/>
                  </a:lnTo>
                  <a:close/>
                </a:path>
                <a:path w="25400" h="300989">
                  <a:moveTo>
                    <a:pt x="25400" y="194309"/>
                  </a:moveTo>
                  <a:lnTo>
                    <a:pt x="0" y="194309"/>
                  </a:lnTo>
                  <a:lnTo>
                    <a:pt x="0" y="199390"/>
                  </a:lnTo>
                  <a:lnTo>
                    <a:pt x="25400" y="199390"/>
                  </a:lnTo>
                  <a:lnTo>
                    <a:pt x="25400" y="194309"/>
                  </a:lnTo>
                  <a:close/>
                </a:path>
                <a:path w="25400" h="300989">
                  <a:moveTo>
                    <a:pt x="25400" y="187959"/>
                  </a:moveTo>
                  <a:lnTo>
                    <a:pt x="0" y="187959"/>
                  </a:lnTo>
                  <a:lnTo>
                    <a:pt x="0" y="193040"/>
                  </a:lnTo>
                  <a:lnTo>
                    <a:pt x="25400" y="193040"/>
                  </a:lnTo>
                  <a:lnTo>
                    <a:pt x="25400" y="187959"/>
                  </a:lnTo>
                  <a:close/>
                </a:path>
                <a:path w="25400" h="300989">
                  <a:moveTo>
                    <a:pt x="25400" y="181609"/>
                  </a:moveTo>
                  <a:lnTo>
                    <a:pt x="0" y="181609"/>
                  </a:lnTo>
                  <a:lnTo>
                    <a:pt x="0" y="186690"/>
                  </a:lnTo>
                  <a:lnTo>
                    <a:pt x="25400" y="186690"/>
                  </a:lnTo>
                  <a:lnTo>
                    <a:pt x="25400" y="181609"/>
                  </a:lnTo>
                  <a:close/>
                </a:path>
                <a:path w="25400" h="300989">
                  <a:moveTo>
                    <a:pt x="25400" y="175259"/>
                  </a:moveTo>
                  <a:lnTo>
                    <a:pt x="0" y="175259"/>
                  </a:lnTo>
                  <a:lnTo>
                    <a:pt x="0" y="180340"/>
                  </a:lnTo>
                  <a:lnTo>
                    <a:pt x="25400" y="180340"/>
                  </a:lnTo>
                  <a:lnTo>
                    <a:pt x="25400" y="175259"/>
                  </a:lnTo>
                  <a:close/>
                </a:path>
                <a:path w="25400" h="300989">
                  <a:moveTo>
                    <a:pt x="25400" y="168910"/>
                  </a:moveTo>
                  <a:lnTo>
                    <a:pt x="0" y="168910"/>
                  </a:lnTo>
                  <a:lnTo>
                    <a:pt x="0" y="173990"/>
                  </a:lnTo>
                  <a:lnTo>
                    <a:pt x="25400" y="173990"/>
                  </a:lnTo>
                  <a:lnTo>
                    <a:pt x="25400" y="168910"/>
                  </a:lnTo>
                  <a:close/>
                </a:path>
                <a:path w="25400" h="300989">
                  <a:moveTo>
                    <a:pt x="25400" y="162559"/>
                  </a:moveTo>
                  <a:lnTo>
                    <a:pt x="0" y="162559"/>
                  </a:lnTo>
                  <a:lnTo>
                    <a:pt x="0" y="167640"/>
                  </a:lnTo>
                  <a:lnTo>
                    <a:pt x="25400" y="167640"/>
                  </a:lnTo>
                  <a:lnTo>
                    <a:pt x="25400" y="162559"/>
                  </a:lnTo>
                  <a:close/>
                </a:path>
                <a:path w="25400" h="300989">
                  <a:moveTo>
                    <a:pt x="25400" y="156210"/>
                  </a:moveTo>
                  <a:lnTo>
                    <a:pt x="0" y="156210"/>
                  </a:lnTo>
                  <a:lnTo>
                    <a:pt x="0" y="161290"/>
                  </a:lnTo>
                  <a:lnTo>
                    <a:pt x="25400" y="161290"/>
                  </a:lnTo>
                  <a:lnTo>
                    <a:pt x="25400" y="156210"/>
                  </a:lnTo>
                  <a:close/>
                </a:path>
                <a:path w="25400" h="300989">
                  <a:moveTo>
                    <a:pt x="25400" y="149859"/>
                  </a:moveTo>
                  <a:lnTo>
                    <a:pt x="0" y="149859"/>
                  </a:lnTo>
                  <a:lnTo>
                    <a:pt x="0" y="154940"/>
                  </a:lnTo>
                  <a:lnTo>
                    <a:pt x="25400" y="154940"/>
                  </a:lnTo>
                  <a:lnTo>
                    <a:pt x="25400" y="149859"/>
                  </a:lnTo>
                  <a:close/>
                </a:path>
                <a:path w="25400" h="300989">
                  <a:moveTo>
                    <a:pt x="25400" y="143510"/>
                  </a:moveTo>
                  <a:lnTo>
                    <a:pt x="0" y="143510"/>
                  </a:lnTo>
                  <a:lnTo>
                    <a:pt x="0" y="148590"/>
                  </a:lnTo>
                  <a:lnTo>
                    <a:pt x="25400" y="148590"/>
                  </a:lnTo>
                  <a:lnTo>
                    <a:pt x="25400" y="143510"/>
                  </a:lnTo>
                  <a:close/>
                </a:path>
                <a:path w="25400" h="300989">
                  <a:moveTo>
                    <a:pt x="25400" y="138430"/>
                  </a:moveTo>
                  <a:lnTo>
                    <a:pt x="0" y="138430"/>
                  </a:lnTo>
                  <a:lnTo>
                    <a:pt x="0" y="142240"/>
                  </a:lnTo>
                  <a:lnTo>
                    <a:pt x="25400" y="142240"/>
                  </a:lnTo>
                  <a:lnTo>
                    <a:pt x="25400" y="138430"/>
                  </a:lnTo>
                  <a:close/>
                </a:path>
                <a:path w="25400" h="300989">
                  <a:moveTo>
                    <a:pt x="25400" y="137159"/>
                  </a:moveTo>
                  <a:lnTo>
                    <a:pt x="0" y="137159"/>
                  </a:lnTo>
                  <a:lnTo>
                    <a:pt x="0" y="138429"/>
                  </a:lnTo>
                  <a:lnTo>
                    <a:pt x="25400" y="138429"/>
                  </a:lnTo>
                  <a:lnTo>
                    <a:pt x="25400" y="137159"/>
                  </a:lnTo>
                  <a:close/>
                </a:path>
                <a:path w="25400" h="300989">
                  <a:moveTo>
                    <a:pt x="25400" y="130809"/>
                  </a:moveTo>
                  <a:lnTo>
                    <a:pt x="0" y="130809"/>
                  </a:lnTo>
                  <a:lnTo>
                    <a:pt x="0" y="135890"/>
                  </a:lnTo>
                  <a:lnTo>
                    <a:pt x="25400" y="135890"/>
                  </a:lnTo>
                  <a:lnTo>
                    <a:pt x="25400" y="130809"/>
                  </a:lnTo>
                  <a:close/>
                </a:path>
                <a:path w="25400" h="300989">
                  <a:moveTo>
                    <a:pt x="25400" y="124459"/>
                  </a:moveTo>
                  <a:lnTo>
                    <a:pt x="0" y="124459"/>
                  </a:lnTo>
                  <a:lnTo>
                    <a:pt x="0" y="129540"/>
                  </a:lnTo>
                  <a:lnTo>
                    <a:pt x="25400" y="129540"/>
                  </a:lnTo>
                  <a:lnTo>
                    <a:pt x="25400" y="124459"/>
                  </a:lnTo>
                  <a:close/>
                </a:path>
                <a:path w="25400" h="300989">
                  <a:moveTo>
                    <a:pt x="25400" y="118109"/>
                  </a:moveTo>
                  <a:lnTo>
                    <a:pt x="0" y="118109"/>
                  </a:lnTo>
                  <a:lnTo>
                    <a:pt x="0" y="123190"/>
                  </a:lnTo>
                  <a:lnTo>
                    <a:pt x="25400" y="123190"/>
                  </a:lnTo>
                  <a:lnTo>
                    <a:pt x="25400" y="118109"/>
                  </a:lnTo>
                  <a:close/>
                </a:path>
                <a:path w="25400" h="300989">
                  <a:moveTo>
                    <a:pt x="25400" y="111760"/>
                  </a:moveTo>
                  <a:lnTo>
                    <a:pt x="0" y="111760"/>
                  </a:lnTo>
                  <a:lnTo>
                    <a:pt x="0" y="116840"/>
                  </a:lnTo>
                  <a:lnTo>
                    <a:pt x="25400" y="116840"/>
                  </a:lnTo>
                  <a:lnTo>
                    <a:pt x="25400" y="111760"/>
                  </a:lnTo>
                  <a:close/>
                </a:path>
                <a:path w="25400" h="300989">
                  <a:moveTo>
                    <a:pt x="25400" y="105409"/>
                  </a:moveTo>
                  <a:lnTo>
                    <a:pt x="0" y="105409"/>
                  </a:lnTo>
                  <a:lnTo>
                    <a:pt x="0" y="110490"/>
                  </a:lnTo>
                  <a:lnTo>
                    <a:pt x="25400" y="110490"/>
                  </a:lnTo>
                  <a:lnTo>
                    <a:pt x="25400" y="105409"/>
                  </a:lnTo>
                  <a:close/>
                </a:path>
                <a:path w="25400" h="300989">
                  <a:moveTo>
                    <a:pt x="25400" y="99059"/>
                  </a:moveTo>
                  <a:lnTo>
                    <a:pt x="0" y="99059"/>
                  </a:lnTo>
                  <a:lnTo>
                    <a:pt x="0" y="104140"/>
                  </a:lnTo>
                  <a:lnTo>
                    <a:pt x="25400" y="104140"/>
                  </a:lnTo>
                  <a:lnTo>
                    <a:pt x="25400" y="99059"/>
                  </a:lnTo>
                  <a:close/>
                </a:path>
                <a:path w="25400" h="300989">
                  <a:moveTo>
                    <a:pt x="25400" y="92710"/>
                  </a:moveTo>
                  <a:lnTo>
                    <a:pt x="0" y="92710"/>
                  </a:lnTo>
                  <a:lnTo>
                    <a:pt x="0" y="97790"/>
                  </a:lnTo>
                  <a:lnTo>
                    <a:pt x="25400" y="97790"/>
                  </a:lnTo>
                  <a:lnTo>
                    <a:pt x="25400" y="92710"/>
                  </a:lnTo>
                  <a:close/>
                </a:path>
                <a:path w="25400" h="300989">
                  <a:moveTo>
                    <a:pt x="25400" y="86359"/>
                  </a:moveTo>
                  <a:lnTo>
                    <a:pt x="0" y="86359"/>
                  </a:lnTo>
                  <a:lnTo>
                    <a:pt x="0" y="91440"/>
                  </a:lnTo>
                  <a:lnTo>
                    <a:pt x="25400" y="91440"/>
                  </a:lnTo>
                  <a:lnTo>
                    <a:pt x="25400" y="86359"/>
                  </a:lnTo>
                  <a:close/>
                </a:path>
                <a:path w="25400" h="300989">
                  <a:moveTo>
                    <a:pt x="25400" y="80009"/>
                  </a:moveTo>
                  <a:lnTo>
                    <a:pt x="0" y="80009"/>
                  </a:lnTo>
                  <a:lnTo>
                    <a:pt x="0" y="85090"/>
                  </a:lnTo>
                  <a:lnTo>
                    <a:pt x="25400" y="85090"/>
                  </a:lnTo>
                  <a:lnTo>
                    <a:pt x="25400" y="80009"/>
                  </a:lnTo>
                  <a:close/>
                </a:path>
                <a:path w="25400" h="300989">
                  <a:moveTo>
                    <a:pt x="25400" y="73660"/>
                  </a:moveTo>
                  <a:lnTo>
                    <a:pt x="0" y="73660"/>
                  </a:lnTo>
                  <a:lnTo>
                    <a:pt x="0" y="78740"/>
                  </a:lnTo>
                  <a:lnTo>
                    <a:pt x="25400" y="78740"/>
                  </a:lnTo>
                  <a:lnTo>
                    <a:pt x="25400" y="73660"/>
                  </a:lnTo>
                  <a:close/>
                </a:path>
                <a:path w="25400" h="300989">
                  <a:moveTo>
                    <a:pt x="25400" y="67310"/>
                  </a:moveTo>
                  <a:lnTo>
                    <a:pt x="0" y="67310"/>
                  </a:lnTo>
                  <a:lnTo>
                    <a:pt x="0" y="72390"/>
                  </a:lnTo>
                  <a:lnTo>
                    <a:pt x="25400" y="72390"/>
                  </a:lnTo>
                  <a:lnTo>
                    <a:pt x="25400" y="67310"/>
                  </a:lnTo>
                  <a:close/>
                </a:path>
                <a:path w="25400" h="300989">
                  <a:moveTo>
                    <a:pt x="25400" y="60959"/>
                  </a:moveTo>
                  <a:lnTo>
                    <a:pt x="0" y="60959"/>
                  </a:lnTo>
                  <a:lnTo>
                    <a:pt x="0" y="66040"/>
                  </a:lnTo>
                  <a:lnTo>
                    <a:pt x="25400" y="66040"/>
                  </a:lnTo>
                  <a:lnTo>
                    <a:pt x="25400" y="60959"/>
                  </a:lnTo>
                  <a:close/>
                </a:path>
                <a:path w="25400" h="300989">
                  <a:moveTo>
                    <a:pt x="25400" y="54610"/>
                  </a:moveTo>
                  <a:lnTo>
                    <a:pt x="0" y="54610"/>
                  </a:lnTo>
                  <a:lnTo>
                    <a:pt x="0" y="59690"/>
                  </a:lnTo>
                  <a:lnTo>
                    <a:pt x="25400" y="59690"/>
                  </a:lnTo>
                  <a:lnTo>
                    <a:pt x="25400" y="54610"/>
                  </a:lnTo>
                  <a:close/>
                </a:path>
                <a:path w="25400" h="300989">
                  <a:moveTo>
                    <a:pt x="25400" y="48259"/>
                  </a:moveTo>
                  <a:lnTo>
                    <a:pt x="0" y="48259"/>
                  </a:lnTo>
                  <a:lnTo>
                    <a:pt x="0" y="53340"/>
                  </a:lnTo>
                  <a:lnTo>
                    <a:pt x="25400" y="53340"/>
                  </a:lnTo>
                  <a:lnTo>
                    <a:pt x="25400" y="48259"/>
                  </a:lnTo>
                  <a:close/>
                </a:path>
                <a:path w="25400" h="300989">
                  <a:moveTo>
                    <a:pt x="25400" y="41909"/>
                  </a:moveTo>
                  <a:lnTo>
                    <a:pt x="0" y="41909"/>
                  </a:lnTo>
                  <a:lnTo>
                    <a:pt x="0" y="46990"/>
                  </a:lnTo>
                  <a:lnTo>
                    <a:pt x="25400" y="46990"/>
                  </a:lnTo>
                  <a:lnTo>
                    <a:pt x="25400" y="41909"/>
                  </a:lnTo>
                  <a:close/>
                </a:path>
                <a:path w="25400" h="300989">
                  <a:moveTo>
                    <a:pt x="25400" y="35559"/>
                  </a:moveTo>
                  <a:lnTo>
                    <a:pt x="0" y="35559"/>
                  </a:lnTo>
                  <a:lnTo>
                    <a:pt x="0" y="40640"/>
                  </a:lnTo>
                  <a:lnTo>
                    <a:pt x="25400" y="40640"/>
                  </a:lnTo>
                  <a:lnTo>
                    <a:pt x="25400" y="35559"/>
                  </a:lnTo>
                  <a:close/>
                </a:path>
                <a:path w="25400" h="300989">
                  <a:moveTo>
                    <a:pt x="25400" y="29209"/>
                  </a:moveTo>
                  <a:lnTo>
                    <a:pt x="0" y="29209"/>
                  </a:lnTo>
                  <a:lnTo>
                    <a:pt x="0" y="34290"/>
                  </a:lnTo>
                  <a:lnTo>
                    <a:pt x="25400" y="34290"/>
                  </a:lnTo>
                  <a:lnTo>
                    <a:pt x="25400" y="29209"/>
                  </a:lnTo>
                  <a:close/>
                </a:path>
                <a:path w="25400" h="300989">
                  <a:moveTo>
                    <a:pt x="25400" y="22859"/>
                  </a:moveTo>
                  <a:lnTo>
                    <a:pt x="0" y="22859"/>
                  </a:lnTo>
                  <a:lnTo>
                    <a:pt x="0" y="27940"/>
                  </a:lnTo>
                  <a:lnTo>
                    <a:pt x="25400" y="27940"/>
                  </a:lnTo>
                  <a:lnTo>
                    <a:pt x="25400" y="22859"/>
                  </a:lnTo>
                  <a:close/>
                </a:path>
                <a:path w="25400" h="300989">
                  <a:moveTo>
                    <a:pt x="3810" y="0"/>
                  </a:moveTo>
                  <a:lnTo>
                    <a:pt x="0" y="0"/>
                  </a:lnTo>
                  <a:lnTo>
                    <a:pt x="0" y="21590"/>
                  </a:lnTo>
                  <a:lnTo>
                    <a:pt x="25400" y="21590"/>
                  </a:lnTo>
                  <a:lnTo>
                    <a:pt x="25400" y="6350"/>
                  </a:lnTo>
                  <a:lnTo>
                    <a:pt x="22859" y="6350"/>
                  </a:lnTo>
                  <a:lnTo>
                    <a:pt x="22859" y="5080"/>
                  </a:lnTo>
                  <a:lnTo>
                    <a:pt x="17779" y="5080"/>
                  </a:lnTo>
                  <a:lnTo>
                    <a:pt x="17779" y="3809"/>
                  </a:lnTo>
                  <a:lnTo>
                    <a:pt x="12700" y="3809"/>
                  </a:lnTo>
                  <a:lnTo>
                    <a:pt x="12700" y="2540"/>
                  </a:lnTo>
                  <a:lnTo>
                    <a:pt x="8890" y="2540"/>
                  </a:lnTo>
                  <a:lnTo>
                    <a:pt x="8890" y="1270"/>
                  </a:lnTo>
                  <a:lnTo>
                    <a:pt x="3810" y="1270"/>
                  </a:lnTo>
                  <a:lnTo>
                    <a:pt x="3810" y="0"/>
                  </a:lnTo>
                  <a:close/>
                </a:path>
              </a:pathLst>
            </a:custGeom>
            <a:solidFill>
              <a:srgbClr val="DADAB6"/>
            </a:solidFill>
          </p:spPr>
          <p:txBody>
            <a:bodyPr wrap="square" lIns="0" tIns="0" rIns="0" bIns="0" rtlCol="0"/>
            <a:lstStyle/>
            <a:p>
              <a:endParaRPr/>
            </a:p>
          </p:txBody>
        </p:sp>
        <p:sp>
          <p:nvSpPr>
            <p:cNvPr id="726" name="object 726"/>
            <p:cNvSpPr/>
            <p:nvPr/>
          </p:nvSpPr>
          <p:spPr>
            <a:xfrm>
              <a:off x="4363720" y="6153150"/>
              <a:ext cx="24130" cy="309880"/>
            </a:xfrm>
            <a:custGeom>
              <a:avLst/>
              <a:gdLst/>
              <a:ahLst/>
              <a:cxnLst/>
              <a:rect l="l" t="t" r="r" b="b"/>
              <a:pathLst>
                <a:path w="24129" h="309879">
                  <a:moveTo>
                    <a:pt x="21589" y="307340"/>
                  </a:moveTo>
                  <a:lnTo>
                    <a:pt x="0" y="307340"/>
                  </a:lnTo>
                  <a:lnTo>
                    <a:pt x="0" y="309880"/>
                  </a:lnTo>
                  <a:lnTo>
                    <a:pt x="21589" y="309880"/>
                  </a:lnTo>
                  <a:lnTo>
                    <a:pt x="21589" y="307340"/>
                  </a:lnTo>
                  <a:close/>
                </a:path>
                <a:path w="24129" h="309879">
                  <a:moveTo>
                    <a:pt x="24129" y="306070"/>
                  </a:moveTo>
                  <a:lnTo>
                    <a:pt x="21589" y="306070"/>
                  </a:lnTo>
                  <a:lnTo>
                    <a:pt x="21589" y="307340"/>
                  </a:lnTo>
                  <a:lnTo>
                    <a:pt x="24129" y="307340"/>
                  </a:lnTo>
                  <a:lnTo>
                    <a:pt x="24129" y="306070"/>
                  </a:lnTo>
                  <a:close/>
                </a:path>
                <a:path w="24129" h="309879">
                  <a:moveTo>
                    <a:pt x="24129" y="276860"/>
                  </a:moveTo>
                  <a:lnTo>
                    <a:pt x="0" y="276860"/>
                  </a:lnTo>
                  <a:lnTo>
                    <a:pt x="0" y="278130"/>
                  </a:lnTo>
                  <a:lnTo>
                    <a:pt x="13969" y="278130"/>
                  </a:lnTo>
                  <a:lnTo>
                    <a:pt x="13969" y="279400"/>
                  </a:lnTo>
                  <a:lnTo>
                    <a:pt x="24129" y="279400"/>
                  </a:lnTo>
                  <a:lnTo>
                    <a:pt x="24129" y="276860"/>
                  </a:lnTo>
                  <a:close/>
                </a:path>
                <a:path w="24129" h="309879">
                  <a:moveTo>
                    <a:pt x="24129" y="270509"/>
                  </a:moveTo>
                  <a:lnTo>
                    <a:pt x="0" y="270509"/>
                  </a:lnTo>
                  <a:lnTo>
                    <a:pt x="0" y="275590"/>
                  </a:lnTo>
                  <a:lnTo>
                    <a:pt x="24129" y="275590"/>
                  </a:lnTo>
                  <a:lnTo>
                    <a:pt x="24129" y="270509"/>
                  </a:lnTo>
                  <a:close/>
                </a:path>
                <a:path w="24129" h="309879">
                  <a:moveTo>
                    <a:pt x="24129" y="264160"/>
                  </a:moveTo>
                  <a:lnTo>
                    <a:pt x="0" y="264160"/>
                  </a:lnTo>
                  <a:lnTo>
                    <a:pt x="0" y="269240"/>
                  </a:lnTo>
                  <a:lnTo>
                    <a:pt x="24129" y="269240"/>
                  </a:lnTo>
                  <a:lnTo>
                    <a:pt x="24129" y="264160"/>
                  </a:lnTo>
                  <a:close/>
                </a:path>
                <a:path w="24129" h="309879">
                  <a:moveTo>
                    <a:pt x="24129" y="257809"/>
                  </a:moveTo>
                  <a:lnTo>
                    <a:pt x="0" y="257809"/>
                  </a:lnTo>
                  <a:lnTo>
                    <a:pt x="0" y="262890"/>
                  </a:lnTo>
                  <a:lnTo>
                    <a:pt x="24129" y="262890"/>
                  </a:lnTo>
                  <a:lnTo>
                    <a:pt x="24129" y="257809"/>
                  </a:lnTo>
                  <a:close/>
                </a:path>
                <a:path w="24129" h="309879">
                  <a:moveTo>
                    <a:pt x="24129" y="251460"/>
                  </a:moveTo>
                  <a:lnTo>
                    <a:pt x="0" y="251460"/>
                  </a:lnTo>
                  <a:lnTo>
                    <a:pt x="0" y="256540"/>
                  </a:lnTo>
                  <a:lnTo>
                    <a:pt x="24129" y="256540"/>
                  </a:lnTo>
                  <a:lnTo>
                    <a:pt x="24129" y="251460"/>
                  </a:lnTo>
                  <a:close/>
                </a:path>
                <a:path w="24129" h="309879">
                  <a:moveTo>
                    <a:pt x="24129" y="245109"/>
                  </a:moveTo>
                  <a:lnTo>
                    <a:pt x="0" y="245109"/>
                  </a:lnTo>
                  <a:lnTo>
                    <a:pt x="0" y="250190"/>
                  </a:lnTo>
                  <a:lnTo>
                    <a:pt x="24129" y="250190"/>
                  </a:lnTo>
                  <a:lnTo>
                    <a:pt x="24129" y="245109"/>
                  </a:lnTo>
                  <a:close/>
                </a:path>
                <a:path w="24129" h="309879">
                  <a:moveTo>
                    <a:pt x="24129" y="238759"/>
                  </a:moveTo>
                  <a:lnTo>
                    <a:pt x="0" y="238759"/>
                  </a:lnTo>
                  <a:lnTo>
                    <a:pt x="0" y="243840"/>
                  </a:lnTo>
                  <a:lnTo>
                    <a:pt x="24129" y="243840"/>
                  </a:lnTo>
                  <a:lnTo>
                    <a:pt x="24129" y="238759"/>
                  </a:lnTo>
                  <a:close/>
                </a:path>
                <a:path w="24129" h="309879">
                  <a:moveTo>
                    <a:pt x="24129" y="232409"/>
                  </a:moveTo>
                  <a:lnTo>
                    <a:pt x="0" y="232409"/>
                  </a:lnTo>
                  <a:lnTo>
                    <a:pt x="0" y="237490"/>
                  </a:lnTo>
                  <a:lnTo>
                    <a:pt x="24129" y="237490"/>
                  </a:lnTo>
                  <a:lnTo>
                    <a:pt x="24129" y="232409"/>
                  </a:lnTo>
                  <a:close/>
                </a:path>
                <a:path w="24129" h="309879">
                  <a:moveTo>
                    <a:pt x="24129" y="226059"/>
                  </a:moveTo>
                  <a:lnTo>
                    <a:pt x="0" y="226059"/>
                  </a:lnTo>
                  <a:lnTo>
                    <a:pt x="0" y="231140"/>
                  </a:lnTo>
                  <a:lnTo>
                    <a:pt x="24129" y="231140"/>
                  </a:lnTo>
                  <a:lnTo>
                    <a:pt x="24129" y="226059"/>
                  </a:lnTo>
                  <a:close/>
                </a:path>
                <a:path w="24129" h="309879">
                  <a:moveTo>
                    <a:pt x="24129" y="219709"/>
                  </a:moveTo>
                  <a:lnTo>
                    <a:pt x="0" y="219709"/>
                  </a:lnTo>
                  <a:lnTo>
                    <a:pt x="0" y="224790"/>
                  </a:lnTo>
                  <a:lnTo>
                    <a:pt x="24129" y="224790"/>
                  </a:lnTo>
                  <a:lnTo>
                    <a:pt x="24129" y="219709"/>
                  </a:lnTo>
                  <a:close/>
                </a:path>
                <a:path w="24129" h="309879">
                  <a:moveTo>
                    <a:pt x="24129" y="213359"/>
                  </a:moveTo>
                  <a:lnTo>
                    <a:pt x="0" y="213359"/>
                  </a:lnTo>
                  <a:lnTo>
                    <a:pt x="0" y="218440"/>
                  </a:lnTo>
                  <a:lnTo>
                    <a:pt x="24129" y="218440"/>
                  </a:lnTo>
                  <a:lnTo>
                    <a:pt x="24129" y="213359"/>
                  </a:lnTo>
                  <a:close/>
                </a:path>
                <a:path w="24129" h="309879">
                  <a:moveTo>
                    <a:pt x="24129" y="207009"/>
                  </a:moveTo>
                  <a:lnTo>
                    <a:pt x="0" y="207009"/>
                  </a:lnTo>
                  <a:lnTo>
                    <a:pt x="0" y="212090"/>
                  </a:lnTo>
                  <a:lnTo>
                    <a:pt x="24129" y="212090"/>
                  </a:lnTo>
                  <a:lnTo>
                    <a:pt x="24129" y="207009"/>
                  </a:lnTo>
                  <a:close/>
                </a:path>
                <a:path w="24129" h="309879">
                  <a:moveTo>
                    <a:pt x="24129" y="200659"/>
                  </a:moveTo>
                  <a:lnTo>
                    <a:pt x="0" y="200659"/>
                  </a:lnTo>
                  <a:lnTo>
                    <a:pt x="0" y="205740"/>
                  </a:lnTo>
                  <a:lnTo>
                    <a:pt x="24129" y="205740"/>
                  </a:lnTo>
                  <a:lnTo>
                    <a:pt x="24129" y="200659"/>
                  </a:lnTo>
                  <a:close/>
                </a:path>
                <a:path w="24129" h="309879">
                  <a:moveTo>
                    <a:pt x="24129" y="194309"/>
                  </a:moveTo>
                  <a:lnTo>
                    <a:pt x="0" y="194309"/>
                  </a:lnTo>
                  <a:lnTo>
                    <a:pt x="0" y="199390"/>
                  </a:lnTo>
                  <a:lnTo>
                    <a:pt x="24129" y="199390"/>
                  </a:lnTo>
                  <a:lnTo>
                    <a:pt x="24129" y="194309"/>
                  </a:lnTo>
                  <a:close/>
                </a:path>
                <a:path w="24129" h="309879">
                  <a:moveTo>
                    <a:pt x="24129" y="187959"/>
                  </a:moveTo>
                  <a:lnTo>
                    <a:pt x="0" y="187959"/>
                  </a:lnTo>
                  <a:lnTo>
                    <a:pt x="0" y="193040"/>
                  </a:lnTo>
                  <a:lnTo>
                    <a:pt x="24129" y="193040"/>
                  </a:lnTo>
                  <a:lnTo>
                    <a:pt x="24129" y="187959"/>
                  </a:lnTo>
                  <a:close/>
                </a:path>
                <a:path w="24129" h="309879">
                  <a:moveTo>
                    <a:pt x="24129" y="181609"/>
                  </a:moveTo>
                  <a:lnTo>
                    <a:pt x="0" y="181609"/>
                  </a:lnTo>
                  <a:lnTo>
                    <a:pt x="0" y="186690"/>
                  </a:lnTo>
                  <a:lnTo>
                    <a:pt x="24129" y="186690"/>
                  </a:lnTo>
                  <a:lnTo>
                    <a:pt x="24129" y="181609"/>
                  </a:lnTo>
                  <a:close/>
                </a:path>
                <a:path w="24129" h="309879">
                  <a:moveTo>
                    <a:pt x="24129" y="175260"/>
                  </a:moveTo>
                  <a:lnTo>
                    <a:pt x="0" y="175260"/>
                  </a:lnTo>
                  <a:lnTo>
                    <a:pt x="0" y="180340"/>
                  </a:lnTo>
                  <a:lnTo>
                    <a:pt x="24129" y="180340"/>
                  </a:lnTo>
                  <a:lnTo>
                    <a:pt x="24129" y="175260"/>
                  </a:lnTo>
                  <a:close/>
                </a:path>
                <a:path w="24129" h="309879">
                  <a:moveTo>
                    <a:pt x="24129" y="168909"/>
                  </a:moveTo>
                  <a:lnTo>
                    <a:pt x="0" y="168909"/>
                  </a:lnTo>
                  <a:lnTo>
                    <a:pt x="0" y="173990"/>
                  </a:lnTo>
                  <a:lnTo>
                    <a:pt x="24129" y="173990"/>
                  </a:lnTo>
                  <a:lnTo>
                    <a:pt x="24129" y="168909"/>
                  </a:lnTo>
                  <a:close/>
                </a:path>
                <a:path w="24129" h="309879">
                  <a:moveTo>
                    <a:pt x="24129" y="162560"/>
                  </a:moveTo>
                  <a:lnTo>
                    <a:pt x="0" y="162560"/>
                  </a:lnTo>
                  <a:lnTo>
                    <a:pt x="0" y="167640"/>
                  </a:lnTo>
                  <a:lnTo>
                    <a:pt x="24129" y="167640"/>
                  </a:lnTo>
                  <a:lnTo>
                    <a:pt x="24129" y="162560"/>
                  </a:lnTo>
                  <a:close/>
                </a:path>
                <a:path w="24129" h="309879">
                  <a:moveTo>
                    <a:pt x="24129" y="156209"/>
                  </a:moveTo>
                  <a:lnTo>
                    <a:pt x="0" y="156209"/>
                  </a:lnTo>
                  <a:lnTo>
                    <a:pt x="0" y="161290"/>
                  </a:lnTo>
                  <a:lnTo>
                    <a:pt x="24129" y="161290"/>
                  </a:lnTo>
                  <a:lnTo>
                    <a:pt x="24129" y="156209"/>
                  </a:lnTo>
                  <a:close/>
                </a:path>
                <a:path w="24129" h="309879">
                  <a:moveTo>
                    <a:pt x="24129" y="149860"/>
                  </a:moveTo>
                  <a:lnTo>
                    <a:pt x="0" y="149860"/>
                  </a:lnTo>
                  <a:lnTo>
                    <a:pt x="0" y="154940"/>
                  </a:lnTo>
                  <a:lnTo>
                    <a:pt x="24129" y="154940"/>
                  </a:lnTo>
                  <a:lnTo>
                    <a:pt x="24129" y="149860"/>
                  </a:lnTo>
                  <a:close/>
                </a:path>
                <a:path w="24129" h="309879">
                  <a:moveTo>
                    <a:pt x="24129" y="144780"/>
                  </a:moveTo>
                  <a:lnTo>
                    <a:pt x="0" y="144780"/>
                  </a:lnTo>
                  <a:lnTo>
                    <a:pt x="0" y="148590"/>
                  </a:lnTo>
                  <a:lnTo>
                    <a:pt x="24129" y="148590"/>
                  </a:lnTo>
                  <a:lnTo>
                    <a:pt x="24129" y="144780"/>
                  </a:lnTo>
                  <a:close/>
                </a:path>
                <a:path w="24129" h="309879">
                  <a:moveTo>
                    <a:pt x="24129" y="143509"/>
                  </a:moveTo>
                  <a:lnTo>
                    <a:pt x="0" y="143509"/>
                  </a:lnTo>
                  <a:lnTo>
                    <a:pt x="0" y="144779"/>
                  </a:lnTo>
                  <a:lnTo>
                    <a:pt x="24129" y="144779"/>
                  </a:lnTo>
                  <a:lnTo>
                    <a:pt x="24129" y="143509"/>
                  </a:lnTo>
                  <a:close/>
                </a:path>
                <a:path w="24129" h="309879">
                  <a:moveTo>
                    <a:pt x="24129" y="137159"/>
                  </a:moveTo>
                  <a:lnTo>
                    <a:pt x="0" y="137159"/>
                  </a:lnTo>
                  <a:lnTo>
                    <a:pt x="0" y="142240"/>
                  </a:lnTo>
                  <a:lnTo>
                    <a:pt x="24129" y="142240"/>
                  </a:lnTo>
                  <a:lnTo>
                    <a:pt x="24129" y="137159"/>
                  </a:lnTo>
                  <a:close/>
                </a:path>
                <a:path w="24129" h="309879">
                  <a:moveTo>
                    <a:pt x="24129" y="130809"/>
                  </a:moveTo>
                  <a:lnTo>
                    <a:pt x="0" y="130809"/>
                  </a:lnTo>
                  <a:lnTo>
                    <a:pt x="0" y="135890"/>
                  </a:lnTo>
                  <a:lnTo>
                    <a:pt x="24129" y="135890"/>
                  </a:lnTo>
                  <a:lnTo>
                    <a:pt x="24129" y="130809"/>
                  </a:lnTo>
                  <a:close/>
                </a:path>
                <a:path w="24129" h="309879">
                  <a:moveTo>
                    <a:pt x="24129" y="124459"/>
                  </a:moveTo>
                  <a:lnTo>
                    <a:pt x="0" y="124459"/>
                  </a:lnTo>
                  <a:lnTo>
                    <a:pt x="0" y="129540"/>
                  </a:lnTo>
                  <a:lnTo>
                    <a:pt x="24129" y="129540"/>
                  </a:lnTo>
                  <a:lnTo>
                    <a:pt x="24129" y="124459"/>
                  </a:lnTo>
                  <a:close/>
                </a:path>
                <a:path w="24129" h="309879">
                  <a:moveTo>
                    <a:pt x="24129" y="118110"/>
                  </a:moveTo>
                  <a:lnTo>
                    <a:pt x="0" y="118110"/>
                  </a:lnTo>
                  <a:lnTo>
                    <a:pt x="0" y="123190"/>
                  </a:lnTo>
                  <a:lnTo>
                    <a:pt x="24129" y="123190"/>
                  </a:lnTo>
                  <a:lnTo>
                    <a:pt x="24129" y="118110"/>
                  </a:lnTo>
                  <a:close/>
                </a:path>
                <a:path w="24129" h="309879">
                  <a:moveTo>
                    <a:pt x="24129" y="111759"/>
                  </a:moveTo>
                  <a:lnTo>
                    <a:pt x="0" y="111759"/>
                  </a:lnTo>
                  <a:lnTo>
                    <a:pt x="0" y="116840"/>
                  </a:lnTo>
                  <a:lnTo>
                    <a:pt x="24129" y="116840"/>
                  </a:lnTo>
                  <a:lnTo>
                    <a:pt x="24129" y="111759"/>
                  </a:lnTo>
                  <a:close/>
                </a:path>
                <a:path w="24129" h="309879">
                  <a:moveTo>
                    <a:pt x="24129" y="105409"/>
                  </a:moveTo>
                  <a:lnTo>
                    <a:pt x="0" y="105409"/>
                  </a:lnTo>
                  <a:lnTo>
                    <a:pt x="0" y="110490"/>
                  </a:lnTo>
                  <a:lnTo>
                    <a:pt x="24129" y="110490"/>
                  </a:lnTo>
                  <a:lnTo>
                    <a:pt x="24129" y="105409"/>
                  </a:lnTo>
                  <a:close/>
                </a:path>
                <a:path w="24129" h="309879">
                  <a:moveTo>
                    <a:pt x="24129" y="99060"/>
                  </a:moveTo>
                  <a:lnTo>
                    <a:pt x="0" y="99060"/>
                  </a:lnTo>
                  <a:lnTo>
                    <a:pt x="0" y="104140"/>
                  </a:lnTo>
                  <a:lnTo>
                    <a:pt x="24129" y="104140"/>
                  </a:lnTo>
                  <a:lnTo>
                    <a:pt x="24129" y="99060"/>
                  </a:lnTo>
                  <a:close/>
                </a:path>
                <a:path w="24129" h="309879">
                  <a:moveTo>
                    <a:pt x="24129" y="92709"/>
                  </a:moveTo>
                  <a:lnTo>
                    <a:pt x="0" y="92709"/>
                  </a:lnTo>
                  <a:lnTo>
                    <a:pt x="0" y="97790"/>
                  </a:lnTo>
                  <a:lnTo>
                    <a:pt x="24129" y="97790"/>
                  </a:lnTo>
                  <a:lnTo>
                    <a:pt x="24129" y="92709"/>
                  </a:lnTo>
                  <a:close/>
                </a:path>
                <a:path w="24129" h="309879">
                  <a:moveTo>
                    <a:pt x="24129" y="86359"/>
                  </a:moveTo>
                  <a:lnTo>
                    <a:pt x="0" y="86359"/>
                  </a:lnTo>
                  <a:lnTo>
                    <a:pt x="0" y="91440"/>
                  </a:lnTo>
                  <a:lnTo>
                    <a:pt x="24129" y="91440"/>
                  </a:lnTo>
                  <a:lnTo>
                    <a:pt x="24129" y="86359"/>
                  </a:lnTo>
                  <a:close/>
                </a:path>
                <a:path w="24129" h="309879">
                  <a:moveTo>
                    <a:pt x="24129" y="80010"/>
                  </a:moveTo>
                  <a:lnTo>
                    <a:pt x="0" y="80010"/>
                  </a:lnTo>
                  <a:lnTo>
                    <a:pt x="0" y="85090"/>
                  </a:lnTo>
                  <a:lnTo>
                    <a:pt x="24129" y="85090"/>
                  </a:lnTo>
                  <a:lnTo>
                    <a:pt x="24129" y="80010"/>
                  </a:lnTo>
                  <a:close/>
                </a:path>
                <a:path w="24129" h="309879">
                  <a:moveTo>
                    <a:pt x="24129" y="73660"/>
                  </a:moveTo>
                  <a:lnTo>
                    <a:pt x="0" y="73660"/>
                  </a:lnTo>
                  <a:lnTo>
                    <a:pt x="0" y="78740"/>
                  </a:lnTo>
                  <a:lnTo>
                    <a:pt x="24129" y="78740"/>
                  </a:lnTo>
                  <a:lnTo>
                    <a:pt x="24129" y="73660"/>
                  </a:lnTo>
                  <a:close/>
                </a:path>
                <a:path w="24129" h="309879">
                  <a:moveTo>
                    <a:pt x="24129" y="67309"/>
                  </a:moveTo>
                  <a:lnTo>
                    <a:pt x="0" y="67309"/>
                  </a:lnTo>
                  <a:lnTo>
                    <a:pt x="0" y="72390"/>
                  </a:lnTo>
                  <a:lnTo>
                    <a:pt x="24129" y="72390"/>
                  </a:lnTo>
                  <a:lnTo>
                    <a:pt x="24129" y="67309"/>
                  </a:lnTo>
                  <a:close/>
                </a:path>
                <a:path w="24129" h="309879">
                  <a:moveTo>
                    <a:pt x="24129" y="60960"/>
                  </a:moveTo>
                  <a:lnTo>
                    <a:pt x="0" y="60960"/>
                  </a:lnTo>
                  <a:lnTo>
                    <a:pt x="0" y="66040"/>
                  </a:lnTo>
                  <a:lnTo>
                    <a:pt x="24129" y="66040"/>
                  </a:lnTo>
                  <a:lnTo>
                    <a:pt x="24129" y="60960"/>
                  </a:lnTo>
                  <a:close/>
                </a:path>
                <a:path w="24129" h="309879">
                  <a:moveTo>
                    <a:pt x="24129" y="54609"/>
                  </a:moveTo>
                  <a:lnTo>
                    <a:pt x="0" y="54609"/>
                  </a:lnTo>
                  <a:lnTo>
                    <a:pt x="0" y="59690"/>
                  </a:lnTo>
                  <a:lnTo>
                    <a:pt x="24129" y="59690"/>
                  </a:lnTo>
                  <a:lnTo>
                    <a:pt x="24129" y="54609"/>
                  </a:lnTo>
                  <a:close/>
                </a:path>
                <a:path w="24129" h="309879">
                  <a:moveTo>
                    <a:pt x="24129" y="48259"/>
                  </a:moveTo>
                  <a:lnTo>
                    <a:pt x="0" y="48259"/>
                  </a:lnTo>
                  <a:lnTo>
                    <a:pt x="0" y="53340"/>
                  </a:lnTo>
                  <a:lnTo>
                    <a:pt x="24129" y="53340"/>
                  </a:lnTo>
                  <a:lnTo>
                    <a:pt x="24129" y="48259"/>
                  </a:lnTo>
                  <a:close/>
                </a:path>
                <a:path w="24129" h="309879">
                  <a:moveTo>
                    <a:pt x="24129" y="41909"/>
                  </a:moveTo>
                  <a:lnTo>
                    <a:pt x="0" y="41909"/>
                  </a:lnTo>
                  <a:lnTo>
                    <a:pt x="0" y="46990"/>
                  </a:lnTo>
                  <a:lnTo>
                    <a:pt x="24129" y="46990"/>
                  </a:lnTo>
                  <a:lnTo>
                    <a:pt x="24129" y="41909"/>
                  </a:lnTo>
                  <a:close/>
                </a:path>
                <a:path w="24129" h="309879">
                  <a:moveTo>
                    <a:pt x="24129" y="35559"/>
                  </a:moveTo>
                  <a:lnTo>
                    <a:pt x="0" y="35559"/>
                  </a:lnTo>
                  <a:lnTo>
                    <a:pt x="0" y="40640"/>
                  </a:lnTo>
                  <a:lnTo>
                    <a:pt x="24129" y="40640"/>
                  </a:lnTo>
                  <a:lnTo>
                    <a:pt x="24129" y="35559"/>
                  </a:lnTo>
                  <a:close/>
                </a:path>
                <a:path w="24129" h="309879">
                  <a:moveTo>
                    <a:pt x="24129" y="29209"/>
                  </a:moveTo>
                  <a:lnTo>
                    <a:pt x="0" y="29209"/>
                  </a:lnTo>
                  <a:lnTo>
                    <a:pt x="0" y="34290"/>
                  </a:lnTo>
                  <a:lnTo>
                    <a:pt x="24129" y="34290"/>
                  </a:lnTo>
                  <a:lnTo>
                    <a:pt x="24129" y="29209"/>
                  </a:lnTo>
                  <a:close/>
                </a:path>
                <a:path w="24129" h="309879">
                  <a:moveTo>
                    <a:pt x="3809" y="0"/>
                  </a:moveTo>
                  <a:lnTo>
                    <a:pt x="0" y="0"/>
                  </a:lnTo>
                  <a:lnTo>
                    <a:pt x="0" y="27940"/>
                  </a:lnTo>
                  <a:lnTo>
                    <a:pt x="24129" y="27940"/>
                  </a:lnTo>
                  <a:lnTo>
                    <a:pt x="24129" y="6350"/>
                  </a:lnTo>
                  <a:lnTo>
                    <a:pt x="22859" y="6350"/>
                  </a:lnTo>
                  <a:lnTo>
                    <a:pt x="22859" y="5080"/>
                  </a:lnTo>
                  <a:lnTo>
                    <a:pt x="17779" y="5080"/>
                  </a:lnTo>
                  <a:lnTo>
                    <a:pt x="17779" y="3809"/>
                  </a:lnTo>
                  <a:lnTo>
                    <a:pt x="13970" y="3809"/>
                  </a:lnTo>
                  <a:lnTo>
                    <a:pt x="13970" y="2540"/>
                  </a:lnTo>
                  <a:lnTo>
                    <a:pt x="8889" y="2540"/>
                  </a:lnTo>
                  <a:lnTo>
                    <a:pt x="8889" y="1270"/>
                  </a:lnTo>
                  <a:lnTo>
                    <a:pt x="3809" y="1270"/>
                  </a:lnTo>
                  <a:lnTo>
                    <a:pt x="3809" y="0"/>
                  </a:lnTo>
                  <a:close/>
                </a:path>
              </a:pathLst>
            </a:custGeom>
            <a:solidFill>
              <a:srgbClr val="D9D9B5"/>
            </a:solidFill>
          </p:spPr>
          <p:txBody>
            <a:bodyPr wrap="square" lIns="0" tIns="0" rIns="0" bIns="0" rtlCol="0"/>
            <a:lstStyle/>
            <a:p>
              <a:endParaRPr/>
            </a:p>
          </p:txBody>
        </p:sp>
        <p:sp>
          <p:nvSpPr>
            <p:cNvPr id="727" name="object 727"/>
            <p:cNvSpPr/>
            <p:nvPr/>
          </p:nvSpPr>
          <p:spPr>
            <a:xfrm>
              <a:off x="4339589" y="6146800"/>
              <a:ext cx="24130" cy="316230"/>
            </a:xfrm>
            <a:custGeom>
              <a:avLst/>
              <a:gdLst/>
              <a:ahLst/>
              <a:cxnLst/>
              <a:rect l="l" t="t" r="r" b="b"/>
              <a:pathLst>
                <a:path w="24129" h="316229">
                  <a:moveTo>
                    <a:pt x="24130" y="313690"/>
                  </a:moveTo>
                  <a:lnTo>
                    <a:pt x="0" y="313690"/>
                  </a:lnTo>
                  <a:lnTo>
                    <a:pt x="0" y="316230"/>
                  </a:lnTo>
                  <a:lnTo>
                    <a:pt x="24130" y="316230"/>
                  </a:lnTo>
                  <a:lnTo>
                    <a:pt x="24130" y="313690"/>
                  </a:lnTo>
                  <a:close/>
                </a:path>
                <a:path w="24129" h="316229">
                  <a:moveTo>
                    <a:pt x="24130" y="283210"/>
                  </a:moveTo>
                  <a:lnTo>
                    <a:pt x="16510" y="283210"/>
                  </a:lnTo>
                  <a:lnTo>
                    <a:pt x="16510" y="284480"/>
                  </a:lnTo>
                  <a:lnTo>
                    <a:pt x="24130" y="284480"/>
                  </a:lnTo>
                  <a:lnTo>
                    <a:pt x="24130" y="283210"/>
                  </a:lnTo>
                  <a:close/>
                </a:path>
                <a:path w="24129" h="316229">
                  <a:moveTo>
                    <a:pt x="24130" y="276859"/>
                  </a:moveTo>
                  <a:lnTo>
                    <a:pt x="0" y="276859"/>
                  </a:lnTo>
                  <a:lnTo>
                    <a:pt x="0" y="281940"/>
                  </a:lnTo>
                  <a:lnTo>
                    <a:pt x="24130" y="281940"/>
                  </a:lnTo>
                  <a:lnTo>
                    <a:pt x="24130" y="276859"/>
                  </a:lnTo>
                  <a:close/>
                </a:path>
                <a:path w="24129" h="316229">
                  <a:moveTo>
                    <a:pt x="24130" y="270510"/>
                  </a:moveTo>
                  <a:lnTo>
                    <a:pt x="0" y="270510"/>
                  </a:lnTo>
                  <a:lnTo>
                    <a:pt x="0" y="275590"/>
                  </a:lnTo>
                  <a:lnTo>
                    <a:pt x="24130" y="275590"/>
                  </a:lnTo>
                  <a:lnTo>
                    <a:pt x="24130" y="270510"/>
                  </a:lnTo>
                  <a:close/>
                </a:path>
                <a:path w="24129" h="316229">
                  <a:moveTo>
                    <a:pt x="24130" y="264159"/>
                  </a:moveTo>
                  <a:lnTo>
                    <a:pt x="0" y="264159"/>
                  </a:lnTo>
                  <a:lnTo>
                    <a:pt x="0" y="269240"/>
                  </a:lnTo>
                  <a:lnTo>
                    <a:pt x="24130" y="269240"/>
                  </a:lnTo>
                  <a:lnTo>
                    <a:pt x="24130" y="264159"/>
                  </a:lnTo>
                  <a:close/>
                </a:path>
                <a:path w="24129" h="316229">
                  <a:moveTo>
                    <a:pt x="24130" y="257810"/>
                  </a:moveTo>
                  <a:lnTo>
                    <a:pt x="0" y="257810"/>
                  </a:lnTo>
                  <a:lnTo>
                    <a:pt x="0" y="262890"/>
                  </a:lnTo>
                  <a:lnTo>
                    <a:pt x="24130" y="262890"/>
                  </a:lnTo>
                  <a:lnTo>
                    <a:pt x="24130" y="257810"/>
                  </a:lnTo>
                  <a:close/>
                </a:path>
                <a:path w="24129" h="316229">
                  <a:moveTo>
                    <a:pt x="24130" y="251459"/>
                  </a:moveTo>
                  <a:lnTo>
                    <a:pt x="0" y="251459"/>
                  </a:lnTo>
                  <a:lnTo>
                    <a:pt x="0" y="256540"/>
                  </a:lnTo>
                  <a:lnTo>
                    <a:pt x="24130" y="256540"/>
                  </a:lnTo>
                  <a:lnTo>
                    <a:pt x="24130" y="251459"/>
                  </a:lnTo>
                  <a:close/>
                </a:path>
                <a:path w="24129" h="316229">
                  <a:moveTo>
                    <a:pt x="24130" y="245109"/>
                  </a:moveTo>
                  <a:lnTo>
                    <a:pt x="0" y="245109"/>
                  </a:lnTo>
                  <a:lnTo>
                    <a:pt x="0" y="250190"/>
                  </a:lnTo>
                  <a:lnTo>
                    <a:pt x="24130" y="250190"/>
                  </a:lnTo>
                  <a:lnTo>
                    <a:pt x="24130" y="245109"/>
                  </a:lnTo>
                  <a:close/>
                </a:path>
                <a:path w="24129" h="316229">
                  <a:moveTo>
                    <a:pt x="24130" y="238759"/>
                  </a:moveTo>
                  <a:lnTo>
                    <a:pt x="0" y="238759"/>
                  </a:lnTo>
                  <a:lnTo>
                    <a:pt x="0" y="243840"/>
                  </a:lnTo>
                  <a:lnTo>
                    <a:pt x="24130" y="243840"/>
                  </a:lnTo>
                  <a:lnTo>
                    <a:pt x="24130" y="238759"/>
                  </a:lnTo>
                  <a:close/>
                </a:path>
                <a:path w="24129" h="316229">
                  <a:moveTo>
                    <a:pt x="24130" y="232409"/>
                  </a:moveTo>
                  <a:lnTo>
                    <a:pt x="0" y="232409"/>
                  </a:lnTo>
                  <a:lnTo>
                    <a:pt x="0" y="237490"/>
                  </a:lnTo>
                  <a:lnTo>
                    <a:pt x="24130" y="237490"/>
                  </a:lnTo>
                  <a:lnTo>
                    <a:pt x="24130" y="232409"/>
                  </a:lnTo>
                  <a:close/>
                </a:path>
                <a:path w="24129" h="316229">
                  <a:moveTo>
                    <a:pt x="24130" y="226059"/>
                  </a:moveTo>
                  <a:lnTo>
                    <a:pt x="0" y="226059"/>
                  </a:lnTo>
                  <a:lnTo>
                    <a:pt x="0" y="231140"/>
                  </a:lnTo>
                  <a:lnTo>
                    <a:pt x="24130" y="231140"/>
                  </a:lnTo>
                  <a:lnTo>
                    <a:pt x="24130" y="226059"/>
                  </a:lnTo>
                  <a:close/>
                </a:path>
                <a:path w="24129" h="316229">
                  <a:moveTo>
                    <a:pt x="24130" y="219709"/>
                  </a:moveTo>
                  <a:lnTo>
                    <a:pt x="0" y="219709"/>
                  </a:lnTo>
                  <a:lnTo>
                    <a:pt x="0" y="224790"/>
                  </a:lnTo>
                  <a:lnTo>
                    <a:pt x="24130" y="224790"/>
                  </a:lnTo>
                  <a:lnTo>
                    <a:pt x="24130" y="219709"/>
                  </a:lnTo>
                  <a:close/>
                </a:path>
                <a:path w="24129" h="316229">
                  <a:moveTo>
                    <a:pt x="24130" y="213359"/>
                  </a:moveTo>
                  <a:lnTo>
                    <a:pt x="0" y="213359"/>
                  </a:lnTo>
                  <a:lnTo>
                    <a:pt x="0" y="218440"/>
                  </a:lnTo>
                  <a:lnTo>
                    <a:pt x="24130" y="218440"/>
                  </a:lnTo>
                  <a:lnTo>
                    <a:pt x="24130" y="213359"/>
                  </a:lnTo>
                  <a:close/>
                </a:path>
                <a:path w="24129" h="316229">
                  <a:moveTo>
                    <a:pt x="24130" y="207009"/>
                  </a:moveTo>
                  <a:lnTo>
                    <a:pt x="0" y="207009"/>
                  </a:lnTo>
                  <a:lnTo>
                    <a:pt x="0" y="212090"/>
                  </a:lnTo>
                  <a:lnTo>
                    <a:pt x="24130" y="212090"/>
                  </a:lnTo>
                  <a:lnTo>
                    <a:pt x="24130" y="207009"/>
                  </a:lnTo>
                  <a:close/>
                </a:path>
                <a:path w="24129" h="316229">
                  <a:moveTo>
                    <a:pt x="24130" y="200659"/>
                  </a:moveTo>
                  <a:lnTo>
                    <a:pt x="0" y="200659"/>
                  </a:lnTo>
                  <a:lnTo>
                    <a:pt x="0" y="205740"/>
                  </a:lnTo>
                  <a:lnTo>
                    <a:pt x="24130" y="205740"/>
                  </a:lnTo>
                  <a:lnTo>
                    <a:pt x="24130" y="200659"/>
                  </a:lnTo>
                  <a:close/>
                </a:path>
                <a:path w="24129" h="316229">
                  <a:moveTo>
                    <a:pt x="24130" y="194309"/>
                  </a:moveTo>
                  <a:lnTo>
                    <a:pt x="0" y="194309"/>
                  </a:lnTo>
                  <a:lnTo>
                    <a:pt x="0" y="199390"/>
                  </a:lnTo>
                  <a:lnTo>
                    <a:pt x="24130" y="199390"/>
                  </a:lnTo>
                  <a:lnTo>
                    <a:pt x="24130" y="194309"/>
                  </a:lnTo>
                  <a:close/>
                </a:path>
                <a:path w="24129" h="316229">
                  <a:moveTo>
                    <a:pt x="24130" y="187959"/>
                  </a:moveTo>
                  <a:lnTo>
                    <a:pt x="0" y="187959"/>
                  </a:lnTo>
                  <a:lnTo>
                    <a:pt x="0" y="193040"/>
                  </a:lnTo>
                  <a:lnTo>
                    <a:pt x="24130" y="193040"/>
                  </a:lnTo>
                  <a:lnTo>
                    <a:pt x="24130" y="187959"/>
                  </a:lnTo>
                  <a:close/>
                </a:path>
                <a:path w="24129" h="316229">
                  <a:moveTo>
                    <a:pt x="24130" y="181610"/>
                  </a:moveTo>
                  <a:lnTo>
                    <a:pt x="0" y="181610"/>
                  </a:lnTo>
                  <a:lnTo>
                    <a:pt x="0" y="186690"/>
                  </a:lnTo>
                  <a:lnTo>
                    <a:pt x="24130" y="186690"/>
                  </a:lnTo>
                  <a:lnTo>
                    <a:pt x="24130" y="181610"/>
                  </a:lnTo>
                  <a:close/>
                </a:path>
                <a:path w="24129" h="316229">
                  <a:moveTo>
                    <a:pt x="24130" y="175259"/>
                  </a:moveTo>
                  <a:lnTo>
                    <a:pt x="0" y="175259"/>
                  </a:lnTo>
                  <a:lnTo>
                    <a:pt x="0" y="180340"/>
                  </a:lnTo>
                  <a:lnTo>
                    <a:pt x="24130" y="180340"/>
                  </a:lnTo>
                  <a:lnTo>
                    <a:pt x="24130" y="175259"/>
                  </a:lnTo>
                  <a:close/>
                </a:path>
                <a:path w="24129" h="316229">
                  <a:moveTo>
                    <a:pt x="24130" y="168910"/>
                  </a:moveTo>
                  <a:lnTo>
                    <a:pt x="0" y="168910"/>
                  </a:lnTo>
                  <a:lnTo>
                    <a:pt x="0" y="173990"/>
                  </a:lnTo>
                  <a:lnTo>
                    <a:pt x="24130" y="173990"/>
                  </a:lnTo>
                  <a:lnTo>
                    <a:pt x="24130" y="168910"/>
                  </a:lnTo>
                  <a:close/>
                </a:path>
                <a:path w="24129" h="316229">
                  <a:moveTo>
                    <a:pt x="24130" y="162559"/>
                  </a:moveTo>
                  <a:lnTo>
                    <a:pt x="0" y="162559"/>
                  </a:lnTo>
                  <a:lnTo>
                    <a:pt x="0" y="167640"/>
                  </a:lnTo>
                  <a:lnTo>
                    <a:pt x="24130" y="167640"/>
                  </a:lnTo>
                  <a:lnTo>
                    <a:pt x="24130" y="162559"/>
                  </a:lnTo>
                  <a:close/>
                </a:path>
                <a:path w="24129" h="316229">
                  <a:moveTo>
                    <a:pt x="24130" y="156210"/>
                  </a:moveTo>
                  <a:lnTo>
                    <a:pt x="0" y="156210"/>
                  </a:lnTo>
                  <a:lnTo>
                    <a:pt x="0" y="161290"/>
                  </a:lnTo>
                  <a:lnTo>
                    <a:pt x="24130" y="161290"/>
                  </a:lnTo>
                  <a:lnTo>
                    <a:pt x="24130" y="156210"/>
                  </a:lnTo>
                  <a:close/>
                </a:path>
                <a:path w="24129" h="316229">
                  <a:moveTo>
                    <a:pt x="24130" y="151130"/>
                  </a:moveTo>
                  <a:lnTo>
                    <a:pt x="0" y="151130"/>
                  </a:lnTo>
                  <a:lnTo>
                    <a:pt x="0" y="154940"/>
                  </a:lnTo>
                  <a:lnTo>
                    <a:pt x="24130" y="154940"/>
                  </a:lnTo>
                  <a:lnTo>
                    <a:pt x="24130" y="151130"/>
                  </a:lnTo>
                  <a:close/>
                </a:path>
                <a:path w="24129" h="316229">
                  <a:moveTo>
                    <a:pt x="24130" y="149859"/>
                  </a:moveTo>
                  <a:lnTo>
                    <a:pt x="0" y="149859"/>
                  </a:lnTo>
                  <a:lnTo>
                    <a:pt x="0" y="151129"/>
                  </a:lnTo>
                  <a:lnTo>
                    <a:pt x="24130" y="151129"/>
                  </a:lnTo>
                  <a:lnTo>
                    <a:pt x="24130" y="149859"/>
                  </a:lnTo>
                  <a:close/>
                </a:path>
                <a:path w="24129" h="316229">
                  <a:moveTo>
                    <a:pt x="24130" y="143509"/>
                  </a:moveTo>
                  <a:lnTo>
                    <a:pt x="0" y="143509"/>
                  </a:lnTo>
                  <a:lnTo>
                    <a:pt x="0" y="148590"/>
                  </a:lnTo>
                  <a:lnTo>
                    <a:pt x="24130" y="148590"/>
                  </a:lnTo>
                  <a:lnTo>
                    <a:pt x="24130" y="143509"/>
                  </a:lnTo>
                  <a:close/>
                </a:path>
                <a:path w="24129" h="316229">
                  <a:moveTo>
                    <a:pt x="24130" y="137159"/>
                  </a:moveTo>
                  <a:lnTo>
                    <a:pt x="0" y="137159"/>
                  </a:lnTo>
                  <a:lnTo>
                    <a:pt x="0" y="142240"/>
                  </a:lnTo>
                  <a:lnTo>
                    <a:pt x="24130" y="142240"/>
                  </a:lnTo>
                  <a:lnTo>
                    <a:pt x="24130" y="137159"/>
                  </a:lnTo>
                  <a:close/>
                </a:path>
                <a:path w="24129" h="316229">
                  <a:moveTo>
                    <a:pt x="24130" y="130809"/>
                  </a:moveTo>
                  <a:lnTo>
                    <a:pt x="0" y="130809"/>
                  </a:lnTo>
                  <a:lnTo>
                    <a:pt x="0" y="135890"/>
                  </a:lnTo>
                  <a:lnTo>
                    <a:pt x="24130" y="135890"/>
                  </a:lnTo>
                  <a:lnTo>
                    <a:pt x="24130" y="130809"/>
                  </a:lnTo>
                  <a:close/>
                </a:path>
                <a:path w="24129" h="316229">
                  <a:moveTo>
                    <a:pt x="24130" y="124460"/>
                  </a:moveTo>
                  <a:lnTo>
                    <a:pt x="0" y="124460"/>
                  </a:lnTo>
                  <a:lnTo>
                    <a:pt x="0" y="129540"/>
                  </a:lnTo>
                  <a:lnTo>
                    <a:pt x="24130" y="129540"/>
                  </a:lnTo>
                  <a:lnTo>
                    <a:pt x="24130" y="124460"/>
                  </a:lnTo>
                  <a:close/>
                </a:path>
                <a:path w="24129" h="316229">
                  <a:moveTo>
                    <a:pt x="24130" y="118109"/>
                  </a:moveTo>
                  <a:lnTo>
                    <a:pt x="0" y="118109"/>
                  </a:lnTo>
                  <a:lnTo>
                    <a:pt x="0" y="123190"/>
                  </a:lnTo>
                  <a:lnTo>
                    <a:pt x="24130" y="123190"/>
                  </a:lnTo>
                  <a:lnTo>
                    <a:pt x="24130" y="118109"/>
                  </a:lnTo>
                  <a:close/>
                </a:path>
                <a:path w="24129" h="316229">
                  <a:moveTo>
                    <a:pt x="24130" y="111759"/>
                  </a:moveTo>
                  <a:lnTo>
                    <a:pt x="0" y="111759"/>
                  </a:lnTo>
                  <a:lnTo>
                    <a:pt x="0" y="116840"/>
                  </a:lnTo>
                  <a:lnTo>
                    <a:pt x="24130" y="116840"/>
                  </a:lnTo>
                  <a:lnTo>
                    <a:pt x="24130" y="111759"/>
                  </a:lnTo>
                  <a:close/>
                </a:path>
                <a:path w="24129" h="316229">
                  <a:moveTo>
                    <a:pt x="24130" y="105410"/>
                  </a:moveTo>
                  <a:lnTo>
                    <a:pt x="0" y="105410"/>
                  </a:lnTo>
                  <a:lnTo>
                    <a:pt x="0" y="110490"/>
                  </a:lnTo>
                  <a:lnTo>
                    <a:pt x="24130" y="110490"/>
                  </a:lnTo>
                  <a:lnTo>
                    <a:pt x="24130" y="105410"/>
                  </a:lnTo>
                  <a:close/>
                </a:path>
                <a:path w="24129" h="316229">
                  <a:moveTo>
                    <a:pt x="24130" y="99059"/>
                  </a:moveTo>
                  <a:lnTo>
                    <a:pt x="0" y="99059"/>
                  </a:lnTo>
                  <a:lnTo>
                    <a:pt x="0" y="104140"/>
                  </a:lnTo>
                  <a:lnTo>
                    <a:pt x="24130" y="104140"/>
                  </a:lnTo>
                  <a:lnTo>
                    <a:pt x="24130" y="99059"/>
                  </a:lnTo>
                  <a:close/>
                </a:path>
                <a:path w="24129" h="316229">
                  <a:moveTo>
                    <a:pt x="24130" y="92709"/>
                  </a:moveTo>
                  <a:lnTo>
                    <a:pt x="0" y="92709"/>
                  </a:lnTo>
                  <a:lnTo>
                    <a:pt x="0" y="97790"/>
                  </a:lnTo>
                  <a:lnTo>
                    <a:pt x="24130" y="97790"/>
                  </a:lnTo>
                  <a:lnTo>
                    <a:pt x="24130" y="92709"/>
                  </a:lnTo>
                  <a:close/>
                </a:path>
                <a:path w="24129" h="316229">
                  <a:moveTo>
                    <a:pt x="24130" y="86360"/>
                  </a:moveTo>
                  <a:lnTo>
                    <a:pt x="0" y="86360"/>
                  </a:lnTo>
                  <a:lnTo>
                    <a:pt x="0" y="91440"/>
                  </a:lnTo>
                  <a:lnTo>
                    <a:pt x="24130" y="91440"/>
                  </a:lnTo>
                  <a:lnTo>
                    <a:pt x="24130" y="86360"/>
                  </a:lnTo>
                  <a:close/>
                </a:path>
                <a:path w="24129" h="316229">
                  <a:moveTo>
                    <a:pt x="24130" y="80010"/>
                  </a:moveTo>
                  <a:lnTo>
                    <a:pt x="0" y="80010"/>
                  </a:lnTo>
                  <a:lnTo>
                    <a:pt x="0" y="85090"/>
                  </a:lnTo>
                  <a:lnTo>
                    <a:pt x="24130" y="85090"/>
                  </a:lnTo>
                  <a:lnTo>
                    <a:pt x="24130" y="80010"/>
                  </a:lnTo>
                  <a:close/>
                </a:path>
                <a:path w="24129" h="316229">
                  <a:moveTo>
                    <a:pt x="24130" y="73659"/>
                  </a:moveTo>
                  <a:lnTo>
                    <a:pt x="0" y="73659"/>
                  </a:lnTo>
                  <a:lnTo>
                    <a:pt x="0" y="78740"/>
                  </a:lnTo>
                  <a:lnTo>
                    <a:pt x="24130" y="78740"/>
                  </a:lnTo>
                  <a:lnTo>
                    <a:pt x="24130" y="73659"/>
                  </a:lnTo>
                  <a:close/>
                </a:path>
                <a:path w="24129" h="316229">
                  <a:moveTo>
                    <a:pt x="24130" y="67310"/>
                  </a:moveTo>
                  <a:lnTo>
                    <a:pt x="0" y="67310"/>
                  </a:lnTo>
                  <a:lnTo>
                    <a:pt x="0" y="72390"/>
                  </a:lnTo>
                  <a:lnTo>
                    <a:pt x="24130" y="72390"/>
                  </a:lnTo>
                  <a:lnTo>
                    <a:pt x="24130" y="67310"/>
                  </a:lnTo>
                  <a:close/>
                </a:path>
                <a:path w="24129" h="316229">
                  <a:moveTo>
                    <a:pt x="24130" y="60959"/>
                  </a:moveTo>
                  <a:lnTo>
                    <a:pt x="0" y="60959"/>
                  </a:lnTo>
                  <a:lnTo>
                    <a:pt x="0" y="66040"/>
                  </a:lnTo>
                  <a:lnTo>
                    <a:pt x="24130" y="66040"/>
                  </a:lnTo>
                  <a:lnTo>
                    <a:pt x="24130" y="60959"/>
                  </a:lnTo>
                  <a:close/>
                </a:path>
                <a:path w="24129" h="316229">
                  <a:moveTo>
                    <a:pt x="24130" y="54609"/>
                  </a:moveTo>
                  <a:lnTo>
                    <a:pt x="0" y="54609"/>
                  </a:lnTo>
                  <a:lnTo>
                    <a:pt x="0" y="59690"/>
                  </a:lnTo>
                  <a:lnTo>
                    <a:pt x="24130" y="59690"/>
                  </a:lnTo>
                  <a:lnTo>
                    <a:pt x="24130" y="54609"/>
                  </a:lnTo>
                  <a:close/>
                </a:path>
                <a:path w="24129" h="316229">
                  <a:moveTo>
                    <a:pt x="24130" y="48259"/>
                  </a:moveTo>
                  <a:lnTo>
                    <a:pt x="0" y="48259"/>
                  </a:lnTo>
                  <a:lnTo>
                    <a:pt x="0" y="53340"/>
                  </a:lnTo>
                  <a:lnTo>
                    <a:pt x="24130" y="53340"/>
                  </a:lnTo>
                  <a:lnTo>
                    <a:pt x="24130" y="48259"/>
                  </a:lnTo>
                  <a:close/>
                </a:path>
                <a:path w="24129" h="316229">
                  <a:moveTo>
                    <a:pt x="24130" y="41909"/>
                  </a:moveTo>
                  <a:lnTo>
                    <a:pt x="0" y="41909"/>
                  </a:lnTo>
                  <a:lnTo>
                    <a:pt x="0" y="46990"/>
                  </a:lnTo>
                  <a:lnTo>
                    <a:pt x="24130" y="46990"/>
                  </a:lnTo>
                  <a:lnTo>
                    <a:pt x="24130" y="41909"/>
                  </a:lnTo>
                  <a:close/>
                </a:path>
                <a:path w="24129" h="316229">
                  <a:moveTo>
                    <a:pt x="24130" y="35559"/>
                  </a:moveTo>
                  <a:lnTo>
                    <a:pt x="0" y="35559"/>
                  </a:lnTo>
                  <a:lnTo>
                    <a:pt x="0" y="40640"/>
                  </a:lnTo>
                  <a:lnTo>
                    <a:pt x="24130" y="40640"/>
                  </a:lnTo>
                  <a:lnTo>
                    <a:pt x="24130" y="35559"/>
                  </a:lnTo>
                  <a:close/>
                </a:path>
                <a:path w="24129" h="316229">
                  <a:moveTo>
                    <a:pt x="5080" y="0"/>
                  </a:moveTo>
                  <a:lnTo>
                    <a:pt x="0" y="0"/>
                  </a:lnTo>
                  <a:lnTo>
                    <a:pt x="0" y="34290"/>
                  </a:lnTo>
                  <a:lnTo>
                    <a:pt x="24130" y="34290"/>
                  </a:lnTo>
                  <a:lnTo>
                    <a:pt x="24130" y="5080"/>
                  </a:lnTo>
                  <a:lnTo>
                    <a:pt x="19050" y="5080"/>
                  </a:lnTo>
                  <a:lnTo>
                    <a:pt x="19050" y="3809"/>
                  </a:lnTo>
                  <a:lnTo>
                    <a:pt x="13970" y="3809"/>
                  </a:lnTo>
                  <a:lnTo>
                    <a:pt x="13970" y="2540"/>
                  </a:lnTo>
                  <a:lnTo>
                    <a:pt x="8889" y="2540"/>
                  </a:lnTo>
                  <a:lnTo>
                    <a:pt x="8889" y="1270"/>
                  </a:lnTo>
                  <a:lnTo>
                    <a:pt x="5080" y="1270"/>
                  </a:lnTo>
                  <a:lnTo>
                    <a:pt x="5080" y="0"/>
                  </a:lnTo>
                  <a:close/>
                </a:path>
              </a:pathLst>
            </a:custGeom>
            <a:solidFill>
              <a:srgbClr val="D9D9B4"/>
            </a:solidFill>
          </p:spPr>
          <p:txBody>
            <a:bodyPr wrap="square" lIns="0" tIns="0" rIns="0" bIns="0" rtlCol="0"/>
            <a:lstStyle/>
            <a:p>
              <a:endParaRPr/>
            </a:p>
          </p:txBody>
        </p:sp>
        <p:sp>
          <p:nvSpPr>
            <p:cNvPr id="728" name="object 728"/>
            <p:cNvSpPr/>
            <p:nvPr/>
          </p:nvSpPr>
          <p:spPr>
            <a:xfrm>
              <a:off x="4315459" y="6139179"/>
              <a:ext cx="24130" cy="323850"/>
            </a:xfrm>
            <a:custGeom>
              <a:avLst/>
              <a:gdLst/>
              <a:ahLst/>
              <a:cxnLst/>
              <a:rect l="l" t="t" r="r" b="b"/>
              <a:pathLst>
                <a:path w="24129" h="323850">
                  <a:moveTo>
                    <a:pt x="24129" y="321310"/>
                  </a:moveTo>
                  <a:lnTo>
                    <a:pt x="0" y="321310"/>
                  </a:lnTo>
                  <a:lnTo>
                    <a:pt x="0" y="323850"/>
                  </a:lnTo>
                  <a:lnTo>
                    <a:pt x="24129" y="323850"/>
                  </a:lnTo>
                  <a:lnTo>
                    <a:pt x="24129" y="321310"/>
                  </a:lnTo>
                  <a:close/>
                </a:path>
                <a:path w="24129" h="323850">
                  <a:moveTo>
                    <a:pt x="24129" y="284480"/>
                  </a:moveTo>
                  <a:lnTo>
                    <a:pt x="0" y="284480"/>
                  </a:lnTo>
                  <a:lnTo>
                    <a:pt x="0" y="290830"/>
                  </a:lnTo>
                  <a:lnTo>
                    <a:pt x="17779" y="290830"/>
                  </a:lnTo>
                  <a:lnTo>
                    <a:pt x="17779" y="289560"/>
                  </a:lnTo>
                  <a:lnTo>
                    <a:pt x="24129" y="289560"/>
                  </a:lnTo>
                  <a:lnTo>
                    <a:pt x="24129" y="284480"/>
                  </a:lnTo>
                  <a:close/>
                </a:path>
                <a:path w="24129" h="323850">
                  <a:moveTo>
                    <a:pt x="24129" y="278130"/>
                  </a:moveTo>
                  <a:lnTo>
                    <a:pt x="0" y="278130"/>
                  </a:lnTo>
                  <a:lnTo>
                    <a:pt x="0" y="283210"/>
                  </a:lnTo>
                  <a:lnTo>
                    <a:pt x="24129" y="283210"/>
                  </a:lnTo>
                  <a:lnTo>
                    <a:pt x="24129" y="278130"/>
                  </a:lnTo>
                  <a:close/>
                </a:path>
                <a:path w="24129" h="323850">
                  <a:moveTo>
                    <a:pt x="24129" y="271780"/>
                  </a:moveTo>
                  <a:lnTo>
                    <a:pt x="0" y="271780"/>
                  </a:lnTo>
                  <a:lnTo>
                    <a:pt x="0" y="276860"/>
                  </a:lnTo>
                  <a:lnTo>
                    <a:pt x="24129" y="276860"/>
                  </a:lnTo>
                  <a:lnTo>
                    <a:pt x="24129" y="271780"/>
                  </a:lnTo>
                  <a:close/>
                </a:path>
                <a:path w="24129" h="323850">
                  <a:moveTo>
                    <a:pt x="24129" y="265430"/>
                  </a:moveTo>
                  <a:lnTo>
                    <a:pt x="0" y="265430"/>
                  </a:lnTo>
                  <a:lnTo>
                    <a:pt x="0" y="270510"/>
                  </a:lnTo>
                  <a:lnTo>
                    <a:pt x="24129" y="270510"/>
                  </a:lnTo>
                  <a:lnTo>
                    <a:pt x="24129" y="265430"/>
                  </a:lnTo>
                  <a:close/>
                </a:path>
                <a:path w="24129" h="323850">
                  <a:moveTo>
                    <a:pt x="24129" y="259080"/>
                  </a:moveTo>
                  <a:lnTo>
                    <a:pt x="0" y="259080"/>
                  </a:lnTo>
                  <a:lnTo>
                    <a:pt x="0" y="264160"/>
                  </a:lnTo>
                  <a:lnTo>
                    <a:pt x="24129" y="264160"/>
                  </a:lnTo>
                  <a:lnTo>
                    <a:pt x="24129" y="259080"/>
                  </a:lnTo>
                  <a:close/>
                </a:path>
                <a:path w="24129" h="323850">
                  <a:moveTo>
                    <a:pt x="24129" y="252730"/>
                  </a:moveTo>
                  <a:lnTo>
                    <a:pt x="0" y="252730"/>
                  </a:lnTo>
                  <a:lnTo>
                    <a:pt x="0" y="257810"/>
                  </a:lnTo>
                  <a:lnTo>
                    <a:pt x="24129" y="257810"/>
                  </a:lnTo>
                  <a:lnTo>
                    <a:pt x="24129" y="252730"/>
                  </a:lnTo>
                  <a:close/>
                </a:path>
                <a:path w="24129" h="323850">
                  <a:moveTo>
                    <a:pt x="24129" y="246380"/>
                  </a:moveTo>
                  <a:lnTo>
                    <a:pt x="0" y="246380"/>
                  </a:lnTo>
                  <a:lnTo>
                    <a:pt x="0" y="251460"/>
                  </a:lnTo>
                  <a:lnTo>
                    <a:pt x="24129" y="251460"/>
                  </a:lnTo>
                  <a:lnTo>
                    <a:pt x="24129" y="246380"/>
                  </a:lnTo>
                  <a:close/>
                </a:path>
                <a:path w="24129" h="323850">
                  <a:moveTo>
                    <a:pt x="24129" y="240030"/>
                  </a:moveTo>
                  <a:lnTo>
                    <a:pt x="0" y="240030"/>
                  </a:lnTo>
                  <a:lnTo>
                    <a:pt x="0" y="245110"/>
                  </a:lnTo>
                  <a:lnTo>
                    <a:pt x="24129" y="245110"/>
                  </a:lnTo>
                  <a:lnTo>
                    <a:pt x="24129" y="240030"/>
                  </a:lnTo>
                  <a:close/>
                </a:path>
                <a:path w="24129" h="323850">
                  <a:moveTo>
                    <a:pt x="24129" y="233680"/>
                  </a:moveTo>
                  <a:lnTo>
                    <a:pt x="0" y="233680"/>
                  </a:lnTo>
                  <a:lnTo>
                    <a:pt x="0" y="238760"/>
                  </a:lnTo>
                  <a:lnTo>
                    <a:pt x="24129" y="238760"/>
                  </a:lnTo>
                  <a:lnTo>
                    <a:pt x="24129" y="233680"/>
                  </a:lnTo>
                  <a:close/>
                </a:path>
                <a:path w="24129" h="323850">
                  <a:moveTo>
                    <a:pt x="24129" y="227330"/>
                  </a:moveTo>
                  <a:lnTo>
                    <a:pt x="0" y="227330"/>
                  </a:lnTo>
                  <a:lnTo>
                    <a:pt x="0" y="232410"/>
                  </a:lnTo>
                  <a:lnTo>
                    <a:pt x="24129" y="232410"/>
                  </a:lnTo>
                  <a:lnTo>
                    <a:pt x="24129" y="227330"/>
                  </a:lnTo>
                  <a:close/>
                </a:path>
                <a:path w="24129" h="323850">
                  <a:moveTo>
                    <a:pt x="24129" y="220980"/>
                  </a:moveTo>
                  <a:lnTo>
                    <a:pt x="0" y="220980"/>
                  </a:lnTo>
                  <a:lnTo>
                    <a:pt x="0" y="226060"/>
                  </a:lnTo>
                  <a:lnTo>
                    <a:pt x="24129" y="226060"/>
                  </a:lnTo>
                  <a:lnTo>
                    <a:pt x="24129" y="220980"/>
                  </a:lnTo>
                  <a:close/>
                </a:path>
                <a:path w="24129" h="323850">
                  <a:moveTo>
                    <a:pt x="24129" y="214630"/>
                  </a:moveTo>
                  <a:lnTo>
                    <a:pt x="0" y="214630"/>
                  </a:lnTo>
                  <a:lnTo>
                    <a:pt x="0" y="219710"/>
                  </a:lnTo>
                  <a:lnTo>
                    <a:pt x="24129" y="219710"/>
                  </a:lnTo>
                  <a:lnTo>
                    <a:pt x="24129" y="214630"/>
                  </a:lnTo>
                  <a:close/>
                </a:path>
                <a:path w="24129" h="323850">
                  <a:moveTo>
                    <a:pt x="24129" y="208280"/>
                  </a:moveTo>
                  <a:lnTo>
                    <a:pt x="0" y="208280"/>
                  </a:lnTo>
                  <a:lnTo>
                    <a:pt x="0" y="213360"/>
                  </a:lnTo>
                  <a:lnTo>
                    <a:pt x="24129" y="213360"/>
                  </a:lnTo>
                  <a:lnTo>
                    <a:pt x="24129" y="208280"/>
                  </a:lnTo>
                  <a:close/>
                </a:path>
                <a:path w="24129" h="323850">
                  <a:moveTo>
                    <a:pt x="24129" y="201930"/>
                  </a:moveTo>
                  <a:lnTo>
                    <a:pt x="0" y="201930"/>
                  </a:lnTo>
                  <a:lnTo>
                    <a:pt x="0" y="207010"/>
                  </a:lnTo>
                  <a:lnTo>
                    <a:pt x="24129" y="207010"/>
                  </a:lnTo>
                  <a:lnTo>
                    <a:pt x="24129" y="201930"/>
                  </a:lnTo>
                  <a:close/>
                </a:path>
                <a:path w="24129" h="323850">
                  <a:moveTo>
                    <a:pt x="24129" y="195580"/>
                  </a:moveTo>
                  <a:lnTo>
                    <a:pt x="0" y="195580"/>
                  </a:lnTo>
                  <a:lnTo>
                    <a:pt x="0" y="200660"/>
                  </a:lnTo>
                  <a:lnTo>
                    <a:pt x="24129" y="200660"/>
                  </a:lnTo>
                  <a:lnTo>
                    <a:pt x="24129" y="195580"/>
                  </a:lnTo>
                  <a:close/>
                </a:path>
                <a:path w="24129" h="323850">
                  <a:moveTo>
                    <a:pt x="24129" y="189230"/>
                  </a:moveTo>
                  <a:lnTo>
                    <a:pt x="0" y="189230"/>
                  </a:lnTo>
                  <a:lnTo>
                    <a:pt x="0" y="194310"/>
                  </a:lnTo>
                  <a:lnTo>
                    <a:pt x="24129" y="194310"/>
                  </a:lnTo>
                  <a:lnTo>
                    <a:pt x="24129" y="189230"/>
                  </a:lnTo>
                  <a:close/>
                </a:path>
                <a:path w="24129" h="323850">
                  <a:moveTo>
                    <a:pt x="24129" y="182880"/>
                  </a:moveTo>
                  <a:lnTo>
                    <a:pt x="0" y="182880"/>
                  </a:lnTo>
                  <a:lnTo>
                    <a:pt x="0" y="187960"/>
                  </a:lnTo>
                  <a:lnTo>
                    <a:pt x="24129" y="187960"/>
                  </a:lnTo>
                  <a:lnTo>
                    <a:pt x="24129" y="182880"/>
                  </a:lnTo>
                  <a:close/>
                </a:path>
                <a:path w="24129" h="323850">
                  <a:moveTo>
                    <a:pt x="24129" y="176530"/>
                  </a:moveTo>
                  <a:lnTo>
                    <a:pt x="0" y="176530"/>
                  </a:lnTo>
                  <a:lnTo>
                    <a:pt x="0" y="181610"/>
                  </a:lnTo>
                  <a:lnTo>
                    <a:pt x="24129" y="181610"/>
                  </a:lnTo>
                  <a:lnTo>
                    <a:pt x="24129" y="176530"/>
                  </a:lnTo>
                  <a:close/>
                </a:path>
                <a:path w="24129" h="323850">
                  <a:moveTo>
                    <a:pt x="24129" y="170180"/>
                  </a:moveTo>
                  <a:lnTo>
                    <a:pt x="0" y="170180"/>
                  </a:lnTo>
                  <a:lnTo>
                    <a:pt x="0" y="175260"/>
                  </a:lnTo>
                  <a:lnTo>
                    <a:pt x="24129" y="175260"/>
                  </a:lnTo>
                  <a:lnTo>
                    <a:pt x="24129" y="170180"/>
                  </a:lnTo>
                  <a:close/>
                </a:path>
                <a:path w="24129" h="323850">
                  <a:moveTo>
                    <a:pt x="24129" y="163830"/>
                  </a:moveTo>
                  <a:lnTo>
                    <a:pt x="0" y="163830"/>
                  </a:lnTo>
                  <a:lnTo>
                    <a:pt x="0" y="168910"/>
                  </a:lnTo>
                  <a:lnTo>
                    <a:pt x="24129" y="168910"/>
                  </a:lnTo>
                  <a:lnTo>
                    <a:pt x="24129" y="163830"/>
                  </a:lnTo>
                  <a:close/>
                </a:path>
                <a:path w="24129" h="323850">
                  <a:moveTo>
                    <a:pt x="24129" y="158750"/>
                  </a:moveTo>
                  <a:lnTo>
                    <a:pt x="0" y="158750"/>
                  </a:lnTo>
                  <a:lnTo>
                    <a:pt x="0" y="162560"/>
                  </a:lnTo>
                  <a:lnTo>
                    <a:pt x="24129" y="162560"/>
                  </a:lnTo>
                  <a:lnTo>
                    <a:pt x="24129" y="158750"/>
                  </a:lnTo>
                  <a:close/>
                </a:path>
                <a:path w="24129" h="323850">
                  <a:moveTo>
                    <a:pt x="24129" y="157480"/>
                  </a:moveTo>
                  <a:lnTo>
                    <a:pt x="0" y="157480"/>
                  </a:lnTo>
                  <a:lnTo>
                    <a:pt x="0" y="158750"/>
                  </a:lnTo>
                  <a:lnTo>
                    <a:pt x="24129" y="158750"/>
                  </a:lnTo>
                  <a:lnTo>
                    <a:pt x="24129" y="157480"/>
                  </a:lnTo>
                  <a:close/>
                </a:path>
                <a:path w="24129" h="323850">
                  <a:moveTo>
                    <a:pt x="24129" y="151130"/>
                  </a:moveTo>
                  <a:lnTo>
                    <a:pt x="0" y="151130"/>
                  </a:lnTo>
                  <a:lnTo>
                    <a:pt x="0" y="156210"/>
                  </a:lnTo>
                  <a:lnTo>
                    <a:pt x="24129" y="156210"/>
                  </a:lnTo>
                  <a:lnTo>
                    <a:pt x="24129" y="151130"/>
                  </a:lnTo>
                  <a:close/>
                </a:path>
                <a:path w="24129" h="323850">
                  <a:moveTo>
                    <a:pt x="24129" y="144780"/>
                  </a:moveTo>
                  <a:lnTo>
                    <a:pt x="0" y="144780"/>
                  </a:lnTo>
                  <a:lnTo>
                    <a:pt x="0" y="149860"/>
                  </a:lnTo>
                  <a:lnTo>
                    <a:pt x="24129" y="149860"/>
                  </a:lnTo>
                  <a:lnTo>
                    <a:pt x="24129" y="144780"/>
                  </a:lnTo>
                  <a:close/>
                </a:path>
                <a:path w="24129" h="323850">
                  <a:moveTo>
                    <a:pt x="24129" y="138430"/>
                  </a:moveTo>
                  <a:lnTo>
                    <a:pt x="0" y="138430"/>
                  </a:lnTo>
                  <a:lnTo>
                    <a:pt x="0" y="143510"/>
                  </a:lnTo>
                  <a:lnTo>
                    <a:pt x="24129" y="143510"/>
                  </a:lnTo>
                  <a:lnTo>
                    <a:pt x="24129" y="138430"/>
                  </a:lnTo>
                  <a:close/>
                </a:path>
                <a:path w="24129" h="323850">
                  <a:moveTo>
                    <a:pt x="24129" y="132080"/>
                  </a:moveTo>
                  <a:lnTo>
                    <a:pt x="0" y="132080"/>
                  </a:lnTo>
                  <a:lnTo>
                    <a:pt x="0" y="137160"/>
                  </a:lnTo>
                  <a:lnTo>
                    <a:pt x="24129" y="137160"/>
                  </a:lnTo>
                  <a:lnTo>
                    <a:pt x="24129" y="132080"/>
                  </a:lnTo>
                  <a:close/>
                </a:path>
                <a:path w="24129" h="323850">
                  <a:moveTo>
                    <a:pt x="24129" y="125730"/>
                  </a:moveTo>
                  <a:lnTo>
                    <a:pt x="0" y="125730"/>
                  </a:lnTo>
                  <a:lnTo>
                    <a:pt x="0" y="130810"/>
                  </a:lnTo>
                  <a:lnTo>
                    <a:pt x="24129" y="130810"/>
                  </a:lnTo>
                  <a:lnTo>
                    <a:pt x="24129" y="125730"/>
                  </a:lnTo>
                  <a:close/>
                </a:path>
                <a:path w="24129" h="323850">
                  <a:moveTo>
                    <a:pt x="24129" y="119380"/>
                  </a:moveTo>
                  <a:lnTo>
                    <a:pt x="0" y="119380"/>
                  </a:lnTo>
                  <a:lnTo>
                    <a:pt x="0" y="124460"/>
                  </a:lnTo>
                  <a:lnTo>
                    <a:pt x="24129" y="124460"/>
                  </a:lnTo>
                  <a:lnTo>
                    <a:pt x="24129" y="119380"/>
                  </a:lnTo>
                  <a:close/>
                </a:path>
                <a:path w="24129" h="323850">
                  <a:moveTo>
                    <a:pt x="24129" y="113030"/>
                  </a:moveTo>
                  <a:lnTo>
                    <a:pt x="0" y="113030"/>
                  </a:lnTo>
                  <a:lnTo>
                    <a:pt x="0" y="118110"/>
                  </a:lnTo>
                  <a:lnTo>
                    <a:pt x="24129" y="118110"/>
                  </a:lnTo>
                  <a:lnTo>
                    <a:pt x="24129" y="113030"/>
                  </a:lnTo>
                  <a:close/>
                </a:path>
                <a:path w="24129" h="323850">
                  <a:moveTo>
                    <a:pt x="24129" y="106680"/>
                  </a:moveTo>
                  <a:lnTo>
                    <a:pt x="0" y="106680"/>
                  </a:lnTo>
                  <a:lnTo>
                    <a:pt x="0" y="111760"/>
                  </a:lnTo>
                  <a:lnTo>
                    <a:pt x="24129" y="111760"/>
                  </a:lnTo>
                  <a:lnTo>
                    <a:pt x="24129" y="106680"/>
                  </a:lnTo>
                  <a:close/>
                </a:path>
                <a:path w="24129" h="323850">
                  <a:moveTo>
                    <a:pt x="24129" y="100330"/>
                  </a:moveTo>
                  <a:lnTo>
                    <a:pt x="0" y="100330"/>
                  </a:lnTo>
                  <a:lnTo>
                    <a:pt x="0" y="105410"/>
                  </a:lnTo>
                  <a:lnTo>
                    <a:pt x="24129" y="105410"/>
                  </a:lnTo>
                  <a:lnTo>
                    <a:pt x="24129" y="100330"/>
                  </a:lnTo>
                  <a:close/>
                </a:path>
                <a:path w="24129" h="323850">
                  <a:moveTo>
                    <a:pt x="24129" y="93980"/>
                  </a:moveTo>
                  <a:lnTo>
                    <a:pt x="0" y="93980"/>
                  </a:lnTo>
                  <a:lnTo>
                    <a:pt x="0" y="99060"/>
                  </a:lnTo>
                  <a:lnTo>
                    <a:pt x="24129" y="99060"/>
                  </a:lnTo>
                  <a:lnTo>
                    <a:pt x="24129" y="93980"/>
                  </a:lnTo>
                  <a:close/>
                </a:path>
                <a:path w="24129" h="323850">
                  <a:moveTo>
                    <a:pt x="24129" y="87630"/>
                  </a:moveTo>
                  <a:lnTo>
                    <a:pt x="0" y="87630"/>
                  </a:lnTo>
                  <a:lnTo>
                    <a:pt x="0" y="92710"/>
                  </a:lnTo>
                  <a:lnTo>
                    <a:pt x="24129" y="92710"/>
                  </a:lnTo>
                  <a:lnTo>
                    <a:pt x="24129" y="87630"/>
                  </a:lnTo>
                  <a:close/>
                </a:path>
                <a:path w="24129" h="323850">
                  <a:moveTo>
                    <a:pt x="24129" y="81280"/>
                  </a:moveTo>
                  <a:lnTo>
                    <a:pt x="0" y="81280"/>
                  </a:lnTo>
                  <a:lnTo>
                    <a:pt x="0" y="86360"/>
                  </a:lnTo>
                  <a:lnTo>
                    <a:pt x="24129" y="86360"/>
                  </a:lnTo>
                  <a:lnTo>
                    <a:pt x="24129" y="81280"/>
                  </a:lnTo>
                  <a:close/>
                </a:path>
                <a:path w="24129" h="323850">
                  <a:moveTo>
                    <a:pt x="24129" y="74930"/>
                  </a:moveTo>
                  <a:lnTo>
                    <a:pt x="0" y="74930"/>
                  </a:lnTo>
                  <a:lnTo>
                    <a:pt x="0" y="80010"/>
                  </a:lnTo>
                  <a:lnTo>
                    <a:pt x="24129" y="80010"/>
                  </a:lnTo>
                  <a:lnTo>
                    <a:pt x="24129" y="74930"/>
                  </a:lnTo>
                  <a:close/>
                </a:path>
                <a:path w="24129" h="323850">
                  <a:moveTo>
                    <a:pt x="24129" y="68580"/>
                  </a:moveTo>
                  <a:lnTo>
                    <a:pt x="0" y="68580"/>
                  </a:lnTo>
                  <a:lnTo>
                    <a:pt x="0" y="73660"/>
                  </a:lnTo>
                  <a:lnTo>
                    <a:pt x="24129" y="73660"/>
                  </a:lnTo>
                  <a:lnTo>
                    <a:pt x="24129" y="68580"/>
                  </a:lnTo>
                  <a:close/>
                </a:path>
                <a:path w="24129" h="323850">
                  <a:moveTo>
                    <a:pt x="24129" y="62230"/>
                  </a:moveTo>
                  <a:lnTo>
                    <a:pt x="0" y="62230"/>
                  </a:lnTo>
                  <a:lnTo>
                    <a:pt x="0" y="67310"/>
                  </a:lnTo>
                  <a:lnTo>
                    <a:pt x="24129" y="67310"/>
                  </a:lnTo>
                  <a:lnTo>
                    <a:pt x="24129" y="62230"/>
                  </a:lnTo>
                  <a:close/>
                </a:path>
                <a:path w="24129" h="323850">
                  <a:moveTo>
                    <a:pt x="24129" y="55880"/>
                  </a:moveTo>
                  <a:lnTo>
                    <a:pt x="0" y="55880"/>
                  </a:lnTo>
                  <a:lnTo>
                    <a:pt x="0" y="60960"/>
                  </a:lnTo>
                  <a:lnTo>
                    <a:pt x="24129" y="60960"/>
                  </a:lnTo>
                  <a:lnTo>
                    <a:pt x="24129" y="55880"/>
                  </a:lnTo>
                  <a:close/>
                </a:path>
                <a:path w="24129" h="323850">
                  <a:moveTo>
                    <a:pt x="24129" y="49530"/>
                  </a:moveTo>
                  <a:lnTo>
                    <a:pt x="0" y="49530"/>
                  </a:lnTo>
                  <a:lnTo>
                    <a:pt x="0" y="54610"/>
                  </a:lnTo>
                  <a:lnTo>
                    <a:pt x="24129" y="54610"/>
                  </a:lnTo>
                  <a:lnTo>
                    <a:pt x="24129" y="49530"/>
                  </a:lnTo>
                  <a:close/>
                </a:path>
                <a:path w="24129" h="323850">
                  <a:moveTo>
                    <a:pt x="24129" y="43180"/>
                  </a:moveTo>
                  <a:lnTo>
                    <a:pt x="0" y="43180"/>
                  </a:lnTo>
                  <a:lnTo>
                    <a:pt x="0" y="48260"/>
                  </a:lnTo>
                  <a:lnTo>
                    <a:pt x="24129" y="48260"/>
                  </a:lnTo>
                  <a:lnTo>
                    <a:pt x="24129" y="43180"/>
                  </a:lnTo>
                  <a:close/>
                </a:path>
                <a:path w="24129" h="323850">
                  <a:moveTo>
                    <a:pt x="1269" y="0"/>
                  </a:moveTo>
                  <a:lnTo>
                    <a:pt x="0" y="0"/>
                  </a:lnTo>
                  <a:lnTo>
                    <a:pt x="0" y="41910"/>
                  </a:lnTo>
                  <a:lnTo>
                    <a:pt x="24129" y="41910"/>
                  </a:lnTo>
                  <a:lnTo>
                    <a:pt x="24129" y="6350"/>
                  </a:lnTo>
                  <a:lnTo>
                    <a:pt x="19050" y="6350"/>
                  </a:lnTo>
                  <a:lnTo>
                    <a:pt x="19050" y="5080"/>
                  </a:lnTo>
                  <a:lnTo>
                    <a:pt x="15239" y="5080"/>
                  </a:lnTo>
                  <a:lnTo>
                    <a:pt x="15239" y="3810"/>
                  </a:lnTo>
                  <a:lnTo>
                    <a:pt x="10160" y="3810"/>
                  </a:lnTo>
                  <a:lnTo>
                    <a:pt x="10160" y="2540"/>
                  </a:lnTo>
                  <a:lnTo>
                    <a:pt x="5079" y="2540"/>
                  </a:lnTo>
                  <a:lnTo>
                    <a:pt x="5079" y="1270"/>
                  </a:lnTo>
                  <a:lnTo>
                    <a:pt x="1269" y="1270"/>
                  </a:lnTo>
                  <a:lnTo>
                    <a:pt x="1269" y="0"/>
                  </a:lnTo>
                  <a:close/>
                </a:path>
              </a:pathLst>
            </a:custGeom>
            <a:solidFill>
              <a:srgbClr val="D8D8B3"/>
            </a:solidFill>
          </p:spPr>
          <p:txBody>
            <a:bodyPr wrap="square" lIns="0" tIns="0" rIns="0" bIns="0" rtlCol="0"/>
            <a:lstStyle/>
            <a:p>
              <a:endParaRPr/>
            </a:p>
          </p:txBody>
        </p:sp>
        <p:sp>
          <p:nvSpPr>
            <p:cNvPr id="729" name="object 729"/>
            <p:cNvSpPr/>
            <p:nvPr/>
          </p:nvSpPr>
          <p:spPr>
            <a:xfrm>
              <a:off x="4291329" y="6132829"/>
              <a:ext cx="24130" cy="330200"/>
            </a:xfrm>
            <a:custGeom>
              <a:avLst/>
              <a:gdLst/>
              <a:ahLst/>
              <a:cxnLst/>
              <a:rect l="l" t="t" r="r" b="b"/>
              <a:pathLst>
                <a:path w="24129" h="330200">
                  <a:moveTo>
                    <a:pt x="21589" y="328930"/>
                  </a:moveTo>
                  <a:lnTo>
                    <a:pt x="0" y="328930"/>
                  </a:lnTo>
                  <a:lnTo>
                    <a:pt x="0" y="330200"/>
                  </a:lnTo>
                  <a:lnTo>
                    <a:pt x="21589" y="330200"/>
                  </a:lnTo>
                  <a:lnTo>
                    <a:pt x="21589" y="328930"/>
                  </a:lnTo>
                  <a:close/>
                </a:path>
                <a:path w="24129" h="330200">
                  <a:moveTo>
                    <a:pt x="24130" y="327660"/>
                  </a:moveTo>
                  <a:lnTo>
                    <a:pt x="21590" y="327660"/>
                  </a:lnTo>
                  <a:lnTo>
                    <a:pt x="21589" y="330200"/>
                  </a:lnTo>
                  <a:lnTo>
                    <a:pt x="24130" y="330200"/>
                  </a:lnTo>
                  <a:lnTo>
                    <a:pt x="24130" y="327660"/>
                  </a:lnTo>
                  <a:close/>
                </a:path>
                <a:path w="24129" h="330200">
                  <a:moveTo>
                    <a:pt x="24130" y="290830"/>
                  </a:moveTo>
                  <a:lnTo>
                    <a:pt x="0" y="290830"/>
                  </a:lnTo>
                  <a:lnTo>
                    <a:pt x="0" y="295910"/>
                  </a:lnTo>
                  <a:lnTo>
                    <a:pt x="20320" y="295910"/>
                  </a:lnTo>
                  <a:lnTo>
                    <a:pt x="20320" y="297180"/>
                  </a:lnTo>
                  <a:lnTo>
                    <a:pt x="24130" y="297180"/>
                  </a:lnTo>
                  <a:lnTo>
                    <a:pt x="24130" y="290830"/>
                  </a:lnTo>
                  <a:close/>
                </a:path>
                <a:path w="24129" h="330200">
                  <a:moveTo>
                    <a:pt x="24130" y="284480"/>
                  </a:moveTo>
                  <a:lnTo>
                    <a:pt x="0" y="284480"/>
                  </a:lnTo>
                  <a:lnTo>
                    <a:pt x="0" y="289560"/>
                  </a:lnTo>
                  <a:lnTo>
                    <a:pt x="24130" y="289560"/>
                  </a:lnTo>
                  <a:lnTo>
                    <a:pt x="24130" y="284480"/>
                  </a:lnTo>
                  <a:close/>
                </a:path>
                <a:path w="24129" h="330200">
                  <a:moveTo>
                    <a:pt x="24130" y="278130"/>
                  </a:moveTo>
                  <a:lnTo>
                    <a:pt x="0" y="278130"/>
                  </a:lnTo>
                  <a:lnTo>
                    <a:pt x="0" y="283210"/>
                  </a:lnTo>
                  <a:lnTo>
                    <a:pt x="24130" y="283210"/>
                  </a:lnTo>
                  <a:lnTo>
                    <a:pt x="24130" y="278130"/>
                  </a:lnTo>
                  <a:close/>
                </a:path>
                <a:path w="24129" h="330200">
                  <a:moveTo>
                    <a:pt x="24130" y="271780"/>
                  </a:moveTo>
                  <a:lnTo>
                    <a:pt x="0" y="271780"/>
                  </a:lnTo>
                  <a:lnTo>
                    <a:pt x="0" y="276860"/>
                  </a:lnTo>
                  <a:lnTo>
                    <a:pt x="24130" y="276860"/>
                  </a:lnTo>
                  <a:lnTo>
                    <a:pt x="24130" y="271780"/>
                  </a:lnTo>
                  <a:close/>
                </a:path>
                <a:path w="24129" h="330200">
                  <a:moveTo>
                    <a:pt x="24130" y="265430"/>
                  </a:moveTo>
                  <a:lnTo>
                    <a:pt x="0" y="265430"/>
                  </a:lnTo>
                  <a:lnTo>
                    <a:pt x="0" y="270510"/>
                  </a:lnTo>
                  <a:lnTo>
                    <a:pt x="24130" y="270510"/>
                  </a:lnTo>
                  <a:lnTo>
                    <a:pt x="24130" y="265430"/>
                  </a:lnTo>
                  <a:close/>
                </a:path>
                <a:path w="24129" h="330200">
                  <a:moveTo>
                    <a:pt x="24130" y="259080"/>
                  </a:moveTo>
                  <a:lnTo>
                    <a:pt x="0" y="259080"/>
                  </a:lnTo>
                  <a:lnTo>
                    <a:pt x="0" y="264160"/>
                  </a:lnTo>
                  <a:lnTo>
                    <a:pt x="24130" y="264160"/>
                  </a:lnTo>
                  <a:lnTo>
                    <a:pt x="24130" y="259080"/>
                  </a:lnTo>
                  <a:close/>
                </a:path>
                <a:path w="24129" h="330200">
                  <a:moveTo>
                    <a:pt x="24130" y="252730"/>
                  </a:moveTo>
                  <a:lnTo>
                    <a:pt x="0" y="252730"/>
                  </a:lnTo>
                  <a:lnTo>
                    <a:pt x="0" y="257810"/>
                  </a:lnTo>
                  <a:lnTo>
                    <a:pt x="24130" y="257810"/>
                  </a:lnTo>
                  <a:lnTo>
                    <a:pt x="24130" y="252730"/>
                  </a:lnTo>
                  <a:close/>
                </a:path>
                <a:path w="24129" h="330200">
                  <a:moveTo>
                    <a:pt x="24130" y="246380"/>
                  </a:moveTo>
                  <a:lnTo>
                    <a:pt x="0" y="246380"/>
                  </a:lnTo>
                  <a:lnTo>
                    <a:pt x="0" y="251460"/>
                  </a:lnTo>
                  <a:lnTo>
                    <a:pt x="24130" y="251460"/>
                  </a:lnTo>
                  <a:lnTo>
                    <a:pt x="24130" y="246380"/>
                  </a:lnTo>
                  <a:close/>
                </a:path>
                <a:path w="24129" h="330200">
                  <a:moveTo>
                    <a:pt x="24130" y="240030"/>
                  </a:moveTo>
                  <a:lnTo>
                    <a:pt x="0" y="240030"/>
                  </a:lnTo>
                  <a:lnTo>
                    <a:pt x="0" y="245110"/>
                  </a:lnTo>
                  <a:lnTo>
                    <a:pt x="24130" y="245110"/>
                  </a:lnTo>
                  <a:lnTo>
                    <a:pt x="24130" y="240030"/>
                  </a:lnTo>
                  <a:close/>
                </a:path>
                <a:path w="24129" h="330200">
                  <a:moveTo>
                    <a:pt x="24130" y="233680"/>
                  </a:moveTo>
                  <a:lnTo>
                    <a:pt x="0" y="233680"/>
                  </a:lnTo>
                  <a:lnTo>
                    <a:pt x="0" y="238760"/>
                  </a:lnTo>
                  <a:lnTo>
                    <a:pt x="24130" y="238760"/>
                  </a:lnTo>
                  <a:lnTo>
                    <a:pt x="24130" y="233680"/>
                  </a:lnTo>
                  <a:close/>
                </a:path>
                <a:path w="24129" h="330200">
                  <a:moveTo>
                    <a:pt x="24130" y="227330"/>
                  </a:moveTo>
                  <a:lnTo>
                    <a:pt x="0" y="227330"/>
                  </a:lnTo>
                  <a:lnTo>
                    <a:pt x="0" y="232410"/>
                  </a:lnTo>
                  <a:lnTo>
                    <a:pt x="24130" y="232410"/>
                  </a:lnTo>
                  <a:lnTo>
                    <a:pt x="24130" y="227330"/>
                  </a:lnTo>
                  <a:close/>
                </a:path>
                <a:path w="24129" h="330200">
                  <a:moveTo>
                    <a:pt x="24130" y="220980"/>
                  </a:moveTo>
                  <a:lnTo>
                    <a:pt x="0" y="220980"/>
                  </a:lnTo>
                  <a:lnTo>
                    <a:pt x="0" y="226060"/>
                  </a:lnTo>
                  <a:lnTo>
                    <a:pt x="24130" y="226060"/>
                  </a:lnTo>
                  <a:lnTo>
                    <a:pt x="24130" y="220980"/>
                  </a:lnTo>
                  <a:close/>
                </a:path>
                <a:path w="24129" h="330200">
                  <a:moveTo>
                    <a:pt x="24130" y="214630"/>
                  </a:moveTo>
                  <a:lnTo>
                    <a:pt x="0" y="214630"/>
                  </a:lnTo>
                  <a:lnTo>
                    <a:pt x="0" y="219710"/>
                  </a:lnTo>
                  <a:lnTo>
                    <a:pt x="24130" y="219710"/>
                  </a:lnTo>
                  <a:lnTo>
                    <a:pt x="24130" y="214630"/>
                  </a:lnTo>
                  <a:close/>
                </a:path>
                <a:path w="24129" h="330200">
                  <a:moveTo>
                    <a:pt x="24130" y="208280"/>
                  </a:moveTo>
                  <a:lnTo>
                    <a:pt x="0" y="208280"/>
                  </a:lnTo>
                  <a:lnTo>
                    <a:pt x="0" y="213360"/>
                  </a:lnTo>
                  <a:lnTo>
                    <a:pt x="24130" y="213360"/>
                  </a:lnTo>
                  <a:lnTo>
                    <a:pt x="24130" y="208280"/>
                  </a:lnTo>
                  <a:close/>
                </a:path>
                <a:path w="24129" h="330200">
                  <a:moveTo>
                    <a:pt x="24130" y="201930"/>
                  </a:moveTo>
                  <a:lnTo>
                    <a:pt x="0" y="201930"/>
                  </a:lnTo>
                  <a:lnTo>
                    <a:pt x="0" y="207010"/>
                  </a:lnTo>
                  <a:lnTo>
                    <a:pt x="24130" y="207010"/>
                  </a:lnTo>
                  <a:lnTo>
                    <a:pt x="24130" y="201930"/>
                  </a:lnTo>
                  <a:close/>
                </a:path>
                <a:path w="24129" h="330200">
                  <a:moveTo>
                    <a:pt x="24130" y="195580"/>
                  </a:moveTo>
                  <a:lnTo>
                    <a:pt x="0" y="195580"/>
                  </a:lnTo>
                  <a:lnTo>
                    <a:pt x="0" y="200660"/>
                  </a:lnTo>
                  <a:lnTo>
                    <a:pt x="24130" y="200660"/>
                  </a:lnTo>
                  <a:lnTo>
                    <a:pt x="24130" y="195580"/>
                  </a:lnTo>
                  <a:close/>
                </a:path>
                <a:path w="24129" h="330200">
                  <a:moveTo>
                    <a:pt x="24130" y="189230"/>
                  </a:moveTo>
                  <a:lnTo>
                    <a:pt x="0" y="189230"/>
                  </a:lnTo>
                  <a:lnTo>
                    <a:pt x="0" y="194310"/>
                  </a:lnTo>
                  <a:lnTo>
                    <a:pt x="24130" y="194310"/>
                  </a:lnTo>
                  <a:lnTo>
                    <a:pt x="24130" y="189230"/>
                  </a:lnTo>
                  <a:close/>
                </a:path>
                <a:path w="24129" h="330200">
                  <a:moveTo>
                    <a:pt x="24130" y="182880"/>
                  </a:moveTo>
                  <a:lnTo>
                    <a:pt x="0" y="182880"/>
                  </a:lnTo>
                  <a:lnTo>
                    <a:pt x="0" y="187960"/>
                  </a:lnTo>
                  <a:lnTo>
                    <a:pt x="24130" y="187960"/>
                  </a:lnTo>
                  <a:lnTo>
                    <a:pt x="24130" y="182880"/>
                  </a:lnTo>
                  <a:close/>
                </a:path>
                <a:path w="24129" h="330200">
                  <a:moveTo>
                    <a:pt x="24130" y="176530"/>
                  </a:moveTo>
                  <a:lnTo>
                    <a:pt x="0" y="176530"/>
                  </a:lnTo>
                  <a:lnTo>
                    <a:pt x="0" y="181610"/>
                  </a:lnTo>
                  <a:lnTo>
                    <a:pt x="24130" y="181610"/>
                  </a:lnTo>
                  <a:lnTo>
                    <a:pt x="24130" y="176530"/>
                  </a:lnTo>
                  <a:close/>
                </a:path>
                <a:path w="24129" h="330200">
                  <a:moveTo>
                    <a:pt x="24130" y="170180"/>
                  </a:moveTo>
                  <a:lnTo>
                    <a:pt x="0" y="170180"/>
                  </a:lnTo>
                  <a:lnTo>
                    <a:pt x="0" y="175260"/>
                  </a:lnTo>
                  <a:lnTo>
                    <a:pt x="24130" y="175260"/>
                  </a:lnTo>
                  <a:lnTo>
                    <a:pt x="24130" y="170180"/>
                  </a:lnTo>
                  <a:close/>
                </a:path>
                <a:path w="24129" h="330200">
                  <a:moveTo>
                    <a:pt x="24130" y="165100"/>
                  </a:moveTo>
                  <a:lnTo>
                    <a:pt x="0" y="165100"/>
                  </a:lnTo>
                  <a:lnTo>
                    <a:pt x="0" y="168910"/>
                  </a:lnTo>
                  <a:lnTo>
                    <a:pt x="24130" y="168910"/>
                  </a:lnTo>
                  <a:lnTo>
                    <a:pt x="24130" y="165100"/>
                  </a:lnTo>
                  <a:close/>
                </a:path>
                <a:path w="24129" h="330200">
                  <a:moveTo>
                    <a:pt x="24130" y="163830"/>
                  </a:moveTo>
                  <a:lnTo>
                    <a:pt x="0" y="163830"/>
                  </a:lnTo>
                  <a:lnTo>
                    <a:pt x="0" y="165100"/>
                  </a:lnTo>
                  <a:lnTo>
                    <a:pt x="24130" y="165100"/>
                  </a:lnTo>
                  <a:lnTo>
                    <a:pt x="24130" y="163830"/>
                  </a:lnTo>
                  <a:close/>
                </a:path>
                <a:path w="24129" h="330200">
                  <a:moveTo>
                    <a:pt x="24130" y="157480"/>
                  </a:moveTo>
                  <a:lnTo>
                    <a:pt x="0" y="157480"/>
                  </a:lnTo>
                  <a:lnTo>
                    <a:pt x="0" y="162560"/>
                  </a:lnTo>
                  <a:lnTo>
                    <a:pt x="24130" y="162560"/>
                  </a:lnTo>
                  <a:lnTo>
                    <a:pt x="24130" y="157480"/>
                  </a:lnTo>
                  <a:close/>
                </a:path>
                <a:path w="24129" h="330200">
                  <a:moveTo>
                    <a:pt x="24130" y="151130"/>
                  </a:moveTo>
                  <a:lnTo>
                    <a:pt x="0" y="151130"/>
                  </a:lnTo>
                  <a:lnTo>
                    <a:pt x="0" y="156210"/>
                  </a:lnTo>
                  <a:lnTo>
                    <a:pt x="24130" y="156210"/>
                  </a:lnTo>
                  <a:lnTo>
                    <a:pt x="24130" y="151130"/>
                  </a:lnTo>
                  <a:close/>
                </a:path>
                <a:path w="24129" h="330200">
                  <a:moveTo>
                    <a:pt x="24130" y="144780"/>
                  </a:moveTo>
                  <a:lnTo>
                    <a:pt x="0" y="144780"/>
                  </a:lnTo>
                  <a:lnTo>
                    <a:pt x="0" y="149860"/>
                  </a:lnTo>
                  <a:lnTo>
                    <a:pt x="24130" y="149860"/>
                  </a:lnTo>
                  <a:lnTo>
                    <a:pt x="24130" y="144780"/>
                  </a:lnTo>
                  <a:close/>
                </a:path>
                <a:path w="24129" h="330200">
                  <a:moveTo>
                    <a:pt x="24130" y="138430"/>
                  </a:moveTo>
                  <a:lnTo>
                    <a:pt x="0" y="138430"/>
                  </a:lnTo>
                  <a:lnTo>
                    <a:pt x="0" y="143510"/>
                  </a:lnTo>
                  <a:lnTo>
                    <a:pt x="24130" y="143510"/>
                  </a:lnTo>
                  <a:lnTo>
                    <a:pt x="24130" y="138430"/>
                  </a:lnTo>
                  <a:close/>
                </a:path>
                <a:path w="24129" h="330200">
                  <a:moveTo>
                    <a:pt x="24130" y="132080"/>
                  </a:moveTo>
                  <a:lnTo>
                    <a:pt x="0" y="132080"/>
                  </a:lnTo>
                  <a:lnTo>
                    <a:pt x="0" y="137160"/>
                  </a:lnTo>
                  <a:lnTo>
                    <a:pt x="24130" y="137160"/>
                  </a:lnTo>
                  <a:lnTo>
                    <a:pt x="24130" y="132080"/>
                  </a:lnTo>
                  <a:close/>
                </a:path>
                <a:path w="24129" h="330200">
                  <a:moveTo>
                    <a:pt x="24130" y="125730"/>
                  </a:moveTo>
                  <a:lnTo>
                    <a:pt x="0" y="125730"/>
                  </a:lnTo>
                  <a:lnTo>
                    <a:pt x="0" y="130810"/>
                  </a:lnTo>
                  <a:lnTo>
                    <a:pt x="24130" y="130810"/>
                  </a:lnTo>
                  <a:lnTo>
                    <a:pt x="24130" y="125730"/>
                  </a:lnTo>
                  <a:close/>
                </a:path>
                <a:path w="24129" h="330200">
                  <a:moveTo>
                    <a:pt x="24130" y="119380"/>
                  </a:moveTo>
                  <a:lnTo>
                    <a:pt x="0" y="119380"/>
                  </a:lnTo>
                  <a:lnTo>
                    <a:pt x="0" y="124460"/>
                  </a:lnTo>
                  <a:lnTo>
                    <a:pt x="24130" y="124460"/>
                  </a:lnTo>
                  <a:lnTo>
                    <a:pt x="24130" y="119380"/>
                  </a:lnTo>
                  <a:close/>
                </a:path>
                <a:path w="24129" h="330200">
                  <a:moveTo>
                    <a:pt x="24130" y="113030"/>
                  </a:moveTo>
                  <a:lnTo>
                    <a:pt x="0" y="113030"/>
                  </a:lnTo>
                  <a:lnTo>
                    <a:pt x="0" y="118110"/>
                  </a:lnTo>
                  <a:lnTo>
                    <a:pt x="24130" y="118110"/>
                  </a:lnTo>
                  <a:lnTo>
                    <a:pt x="24130" y="113030"/>
                  </a:lnTo>
                  <a:close/>
                </a:path>
                <a:path w="24129" h="330200">
                  <a:moveTo>
                    <a:pt x="24130" y="106680"/>
                  </a:moveTo>
                  <a:lnTo>
                    <a:pt x="0" y="106680"/>
                  </a:lnTo>
                  <a:lnTo>
                    <a:pt x="0" y="111760"/>
                  </a:lnTo>
                  <a:lnTo>
                    <a:pt x="24130" y="111760"/>
                  </a:lnTo>
                  <a:lnTo>
                    <a:pt x="24130" y="106680"/>
                  </a:lnTo>
                  <a:close/>
                </a:path>
                <a:path w="24129" h="330200">
                  <a:moveTo>
                    <a:pt x="24130" y="100330"/>
                  </a:moveTo>
                  <a:lnTo>
                    <a:pt x="0" y="100330"/>
                  </a:lnTo>
                  <a:lnTo>
                    <a:pt x="0" y="105410"/>
                  </a:lnTo>
                  <a:lnTo>
                    <a:pt x="24130" y="105410"/>
                  </a:lnTo>
                  <a:lnTo>
                    <a:pt x="24130" y="100330"/>
                  </a:lnTo>
                  <a:close/>
                </a:path>
                <a:path w="24129" h="330200">
                  <a:moveTo>
                    <a:pt x="24130" y="93980"/>
                  </a:moveTo>
                  <a:lnTo>
                    <a:pt x="0" y="93980"/>
                  </a:lnTo>
                  <a:lnTo>
                    <a:pt x="0" y="99060"/>
                  </a:lnTo>
                  <a:lnTo>
                    <a:pt x="24130" y="99060"/>
                  </a:lnTo>
                  <a:lnTo>
                    <a:pt x="24130" y="93980"/>
                  </a:lnTo>
                  <a:close/>
                </a:path>
                <a:path w="24129" h="330200">
                  <a:moveTo>
                    <a:pt x="24130" y="87630"/>
                  </a:moveTo>
                  <a:lnTo>
                    <a:pt x="0" y="87630"/>
                  </a:lnTo>
                  <a:lnTo>
                    <a:pt x="0" y="92710"/>
                  </a:lnTo>
                  <a:lnTo>
                    <a:pt x="24130" y="92710"/>
                  </a:lnTo>
                  <a:lnTo>
                    <a:pt x="24130" y="87630"/>
                  </a:lnTo>
                  <a:close/>
                </a:path>
                <a:path w="24129" h="330200">
                  <a:moveTo>
                    <a:pt x="24130" y="81280"/>
                  </a:moveTo>
                  <a:lnTo>
                    <a:pt x="0" y="81280"/>
                  </a:lnTo>
                  <a:lnTo>
                    <a:pt x="0" y="86360"/>
                  </a:lnTo>
                  <a:lnTo>
                    <a:pt x="24130" y="86360"/>
                  </a:lnTo>
                  <a:lnTo>
                    <a:pt x="24130" y="81280"/>
                  </a:lnTo>
                  <a:close/>
                </a:path>
                <a:path w="24129" h="330200">
                  <a:moveTo>
                    <a:pt x="24130" y="74930"/>
                  </a:moveTo>
                  <a:lnTo>
                    <a:pt x="0" y="74930"/>
                  </a:lnTo>
                  <a:lnTo>
                    <a:pt x="0" y="80010"/>
                  </a:lnTo>
                  <a:lnTo>
                    <a:pt x="24130" y="80010"/>
                  </a:lnTo>
                  <a:lnTo>
                    <a:pt x="24130" y="74930"/>
                  </a:lnTo>
                  <a:close/>
                </a:path>
                <a:path w="24129" h="330200">
                  <a:moveTo>
                    <a:pt x="24130" y="68580"/>
                  </a:moveTo>
                  <a:lnTo>
                    <a:pt x="0" y="68580"/>
                  </a:lnTo>
                  <a:lnTo>
                    <a:pt x="0" y="73660"/>
                  </a:lnTo>
                  <a:lnTo>
                    <a:pt x="24130" y="73660"/>
                  </a:lnTo>
                  <a:lnTo>
                    <a:pt x="24130" y="68580"/>
                  </a:lnTo>
                  <a:close/>
                </a:path>
                <a:path w="24129" h="330200">
                  <a:moveTo>
                    <a:pt x="24130" y="62230"/>
                  </a:moveTo>
                  <a:lnTo>
                    <a:pt x="0" y="62230"/>
                  </a:lnTo>
                  <a:lnTo>
                    <a:pt x="0" y="67310"/>
                  </a:lnTo>
                  <a:lnTo>
                    <a:pt x="24130" y="67310"/>
                  </a:lnTo>
                  <a:lnTo>
                    <a:pt x="24130" y="62230"/>
                  </a:lnTo>
                  <a:close/>
                </a:path>
                <a:path w="24129" h="330200">
                  <a:moveTo>
                    <a:pt x="24130" y="55880"/>
                  </a:moveTo>
                  <a:lnTo>
                    <a:pt x="0" y="55880"/>
                  </a:lnTo>
                  <a:lnTo>
                    <a:pt x="0" y="60960"/>
                  </a:lnTo>
                  <a:lnTo>
                    <a:pt x="24130" y="60960"/>
                  </a:lnTo>
                  <a:lnTo>
                    <a:pt x="24130" y="55880"/>
                  </a:lnTo>
                  <a:close/>
                </a:path>
                <a:path w="24129" h="330200">
                  <a:moveTo>
                    <a:pt x="24130" y="49530"/>
                  </a:moveTo>
                  <a:lnTo>
                    <a:pt x="0" y="49530"/>
                  </a:lnTo>
                  <a:lnTo>
                    <a:pt x="0" y="54610"/>
                  </a:lnTo>
                  <a:lnTo>
                    <a:pt x="24130" y="54610"/>
                  </a:lnTo>
                  <a:lnTo>
                    <a:pt x="24130" y="49530"/>
                  </a:lnTo>
                  <a:close/>
                </a:path>
                <a:path w="24129" h="330200">
                  <a:moveTo>
                    <a:pt x="1270" y="0"/>
                  </a:moveTo>
                  <a:lnTo>
                    <a:pt x="0" y="0"/>
                  </a:lnTo>
                  <a:lnTo>
                    <a:pt x="0" y="48260"/>
                  </a:lnTo>
                  <a:lnTo>
                    <a:pt x="24130" y="48260"/>
                  </a:lnTo>
                  <a:lnTo>
                    <a:pt x="24130" y="6350"/>
                  </a:lnTo>
                  <a:lnTo>
                    <a:pt x="20320" y="6350"/>
                  </a:lnTo>
                  <a:lnTo>
                    <a:pt x="20320" y="5080"/>
                  </a:lnTo>
                  <a:lnTo>
                    <a:pt x="15240" y="5080"/>
                  </a:lnTo>
                  <a:lnTo>
                    <a:pt x="15240" y="3810"/>
                  </a:lnTo>
                  <a:lnTo>
                    <a:pt x="10160" y="3810"/>
                  </a:lnTo>
                  <a:lnTo>
                    <a:pt x="10160" y="2540"/>
                  </a:lnTo>
                  <a:lnTo>
                    <a:pt x="6350" y="2540"/>
                  </a:lnTo>
                  <a:lnTo>
                    <a:pt x="6350" y="1270"/>
                  </a:lnTo>
                  <a:lnTo>
                    <a:pt x="1270" y="1270"/>
                  </a:lnTo>
                  <a:lnTo>
                    <a:pt x="1270" y="0"/>
                  </a:lnTo>
                  <a:close/>
                </a:path>
              </a:pathLst>
            </a:custGeom>
            <a:solidFill>
              <a:srgbClr val="D8D8B2"/>
            </a:solidFill>
          </p:spPr>
          <p:txBody>
            <a:bodyPr wrap="square" lIns="0" tIns="0" rIns="0" bIns="0" rtlCol="0"/>
            <a:lstStyle/>
            <a:p>
              <a:endParaRPr/>
            </a:p>
          </p:txBody>
        </p:sp>
        <p:sp>
          <p:nvSpPr>
            <p:cNvPr id="730" name="object 730"/>
            <p:cNvSpPr/>
            <p:nvPr/>
          </p:nvSpPr>
          <p:spPr>
            <a:xfrm>
              <a:off x="4265929" y="6126479"/>
              <a:ext cx="25400" cy="336550"/>
            </a:xfrm>
            <a:custGeom>
              <a:avLst/>
              <a:gdLst/>
              <a:ahLst/>
              <a:cxnLst/>
              <a:rect l="l" t="t" r="r" b="b"/>
              <a:pathLst>
                <a:path w="25400" h="336550">
                  <a:moveTo>
                    <a:pt x="25400" y="335280"/>
                  </a:moveTo>
                  <a:lnTo>
                    <a:pt x="0" y="335280"/>
                  </a:lnTo>
                  <a:lnTo>
                    <a:pt x="0" y="336550"/>
                  </a:lnTo>
                  <a:lnTo>
                    <a:pt x="25400" y="336550"/>
                  </a:lnTo>
                  <a:lnTo>
                    <a:pt x="25400" y="335280"/>
                  </a:lnTo>
                  <a:close/>
                </a:path>
                <a:path w="25400" h="336550">
                  <a:moveTo>
                    <a:pt x="25400" y="297180"/>
                  </a:moveTo>
                  <a:lnTo>
                    <a:pt x="0" y="297180"/>
                  </a:lnTo>
                  <a:lnTo>
                    <a:pt x="0" y="298450"/>
                  </a:lnTo>
                  <a:lnTo>
                    <a:pt x="1270" y="298450"/>
                  </a:lnTo>
                  <a:lnTo>
                    <a:pt x="1270" y="299720"/>
                  </a:lnTo>
                  <a:lnTo>
                    <a:pt x="22860" y="299720"/>
                  </a:lnTo>
                  <a:lnTo>
                    <a:pt x="22860" y="302260"/>
                  </a:lnTo>
                  <a:lnTo>
                    <a:pt x="25400" y="302260"/>
                  </a:lnTo>
                  <a:lnTo>
                    <a:pt x="25400" y="297180"/>
                  </a:lnTo>
                  <a:close/>
                </a:path>
                <a:path w="25400" h="336550">
                  <a:moveTo>
                    <a:pt x="25400" y="290830"/>
                  </a:moveTo>
                  <a:lnTo>
                    <a:pt x="0" y="290830"/>
                  </a:lnTo>
                  <a:lnTo>
                    <a:pt x="0" y="295910"/>
                  </a:lnTo>
                  <a:lnTo>
                    <a:pt x="25400" y="295910"/>
                  </a:lnTo>
                  <a:lnTo>
                    <a:pt x="25400" y="290830"/>
                  </a:lnTo>
                  <a:close/>
                </a:path>
                <a:path w="25400" h="336550">
                  <a:moveTo>
                    <a:pt x="25400" y="284480"/>
                  </a:moveTo>
                  <a:lnTo>
                    <a:pt x="0" y="284480"/>
                  </a:lnTo>
                  <a:lnTo>
                    <a:pt x="0" y="289560"/>
                  </a:lnTo>
                  <a:lnTo>
                    <a:pt x="25400" y="289560"/>
                  </a:lnTo>
                  <a:lnTo>
                    <a:pt x="25400" y="284480"/>
                  </a:lnTo>
                  <a:close/>
                </a:path>
                <a:path w="25400" h="336550">
                  <a:moveTo>
                    <a:pt x="25400" y="278130"/>
                  </a:moveTo>
                  <a:lnTo>
                    <a:pt x="0" y="278130"/>
                  </a:lnTo>
                  <a:lnTo>
                    <a:pt x="0" y="283210"/>
                  </a:lnTo>
                  <a:lnTo>
                    <a:pt x="25400" y="283210"/>
                  </a:lnTo>
                  <a:lnTo>
                    <a:pt x="25400" y="278130"/>
                  </a:lnTo>
                  <a:close/>
                </a:path>
                <a:path w="25400" h="336550">
                  <a:moveTo>
                    <a:pt x="25400" y="271780"/>
                  </a:moveTo>
                  <a:lnTo>
                    <a:pt x="0" y="271780"/>
                  </a:lnTo>
                  <a:lnTo>
                    <a:pt x="0" y="276860"/>
                  </a:lnTo>
                  <a:lnTo>
                    <a:pt x="25400" y="276860"/>
                  </a:lnTo>
                  <a:lnTo>
                    <a:pt x="25400" y="271780"/>
                  </a:lnTo>
                  <a:close/>
                </a:path>
                <a:path w="25400" h="336550">
                  <a:moveTo>
                    <a:pt x="25400" y="265430"/>
                  </a:moveTo>
                  <a:lnTo>
                    <a:pt x="0" y="265430"/>
                  </a:lnTo>
                  <a:lnTo>
                    <a:pt x="0" y="270510"/>
                  </a:lnTo>
                  <a:lnTo>
                    <a:pt x="25400" y="270510"/>
                  </a:lnTo>
                  <a:lnTo>
                    <a:pt x="25400" y="265430"/>
                  </a:lnTo>
                  <a:close/>
                </a:path>
                <a:path w="25400" h="336550">
                  <a:moveTo>
                    <a:pt x="25400" y="259080"/>
                  </a:moveTo>
                  <a:lnTo>
                    <a:pt x="0" y="259080"/>
                  </a:lnTo>
                  <a:lnTo>
                    <a:pt x="0" y="264160"/>
                  </a:lnTo>
                  <a:lnTo>
                    <a:pt x="25400" y="264160"/>
                  </a:lnTo>
                  <a:lnTo>
                    <a:pt x="25400" y="259080"/>
                  </a:lnTo>
                  <a:close/>
                </a:path>
                <a:path w="25400" h="336550">
                  <a:moveTo>
                    <a:pt x="25400" y="252730"/>
                  </a:moveTo>
                  <a:lnTo>
                    <a:pt x="0" y="252730"/>
                  </a:lnTo>
                  <a:lnTo>
                    <a:pt x="0" y="257810"/>
                  </a:lnTo>
                  <a:lnTo>
                    <a:pt x="25400" y="257810"/>
                  </a:lnTo>
                  <a:lnTo>
                    <a:pt x="25400" y="252730"/>
                  </a:lnTo>
                  <a:close/>
                </a:path>
                <a:path w="25400" h="336550">
                  <a:moveTo>
                    <a:pt x="25400" y="246380"/>
                  </a:moveTo>
                  <a:lnTo>
                    <a:pt x="0" y="246380"/>
                  </a:lnTo>
                  <a:lnTo>
                    <a:pt x="0" y="251460"/>
                  </a:lnTo>
                  <a:lnTo>
                    <a:pt x="25400" y="251460"/>
                  </a:lnTo>
                  <a:lnTo>
                    <a:pt x="25400" y="246380"/>
                  </a:lnTo>
                  <a:close/>
                </a:path>
                <a:path w="25400" h="336550">
                  <a:moveTo>
                    <a:pt x="25400" y="240030"/>
                  </a:moveTo>
                  <a:lnTo>
                    <a:pt x="0" y="240030"/>
                  </a:lnTo>
                  <a:lnTo>
                    <a:pt x="0" y="245110"/>
                  </a:lnTo>
                  <a:lnTo>
                    <a:pt x="25400" y="245110"/>
                  </a:lnTo>
                  <a:lnTo>
                    <a:pt x="25400" y="240030"/>
                  </a:lnTo>
                  <a:close/>
                </a:path>
                <a:path w="25400" h="336550">
                  <a:moveTo>
                    <a:pt x="25400" y="233680"/>
                  </a:moveTo>
                  <a:lnTo>
                    <a:pt x="0" y="233680"/>
                  </a:lnTo>
                  <a:lnTo>
                    <a:pt x="0" y="238760"/>
                  </a:lnTo>
                  <a:lnTo>
                    <a:pt x="25400" y="238760"/>
                  </a:lnTo>
                  <a:lnTo>
                    <a:pt x="25400" y="233680"/>
                  </a:lnTo>
                  <a:close/>
                </a:path>
                <a:path w="25400" h="336550">
                  <a:moveTo>
                    <a:pt x="25400" y="227330"/>
                  </a:moveTo>
                  <a:lnTo>
                    <a:pt x="0" y="227330"/>
                  </a:lnTo>
                  <a:lnTo>
                    <a:pt x="0" y="232410"/>
                  </a:lnTo>
                  <a:lnTo>
                    <a:pt x="25400" y="232410"/>
                  </a:lnTo>
                  <a:lnTo>
                    <a:pt x="25400" y="227330"/>
                  </a:lnTo>
                  <a:close/>
                </a:path>
                <a:path w="25400" h="336550">
                  <a:moveTo>
                    <a:pt x="25400" y="220980"/>
                  </a:moveTo>
                  <a:lnTo>
                    <a:pt x="0" y="220980"/>
                  </a:lnTo>
                  <a:lnTo>
                    <a:pt x="0" y="226060"/>
                  </a:lnTo>
                  <a:lnTo>
                    <a:pt x="25400" y="226060"/>
                  </a:lnTo>
                  <a:lnTo>
                    <a:pt x="25400" y="220980"/>
                  </a:lnTo>
                  <a:close/>
                </a:path>
                <a:path w="25400" h="336550">
                  <a:moveTo>
                    <a:pt x="25400" y="214630"/>
                  </a:moveTo>
                  <a:lnTo>
                    <a:pt x="0" y="214630"/>
                  </a:lnTo>
                  <a:lnTo>
                    <a:pt x="0" y="219710"/>
                  </a:lnTo>
                  <a:lnTo>
                    <a:pt x="25400" y="219710"/>
                  </a:lnTo>
                  <a:lnTo>
                    <a:pt x="25400" y="214630"/>
                  </a:lnTo>
                  <a:close/>
                </a:path>
                <a:path w="25400" h="336550">
                  <a:moveTo>
                    <a:pt x="25400" y="208280"/>
                  </a:moveTo>
                  <a:lnTo>
                    <a:pt x="0" y="208280"/>
                  </a:lnTo>
                  <a:lnTo>
                    <a:pt x="0" y="213360"/>
                  </a:lnTo>
                  <a:lnTo>
                    <a:pt x="25400" y="213360"/>
                  </a:lnTo>
                  <a:lnTo>
                    <a:pt x="25400" y="208280"/>
                  </a:lnTo>
                  <a:close/>
                </a:path>
                <a:path w="25400" h="336550">
                  <a:moveTo>
                    <a:pt x="25400" y="201930"/>
                  </a:moveTo>
                  <a:lnTo>
                    <a:pt x="0" y="201930"/>
                  </a:lnTo>
                  <a:lnTo>
                    <a:pt x="0" y="207010"/>
                  </a:lnTo>
                  <a:lnTo>
                    <a:pt x="25400" y="207010"/>
                  </a:lnTo>
                  <a:lnTo>
                    <a:pt x="25400" y="201930"/>
                  </a:lnTo>
                  <a:close/>
                </a:path>
                <a:path w="25400" h="336550">
                  <a:moveTo>
                    <a:pt x="25400" y="195580"/>
                  </a:moveTo>
                  <a:lnTo>
                    <a:pt x="0" y="195580"/>
                  </a:lnTo>
                  <a:lnTo>
                    <a:pt x="0" y="200660"/>
                  </a:lnTo>
                  <a:lnTo>
                    <a:pt x="25400" y="200660"/>
                  </a:lnTo>
                  <a:lnTo>
                    <a:pt x="25400" y="195580"/>
                  </a:lnTo>
                  <a:close/>
                </a:path>
                <a:path w="25400" h="336550">
                  <a:moveTo>
                    <a:pt x="25400" y="189230"/>
                  </a:moveTo>
                  <a:lnTo>
                    <a:pt x="0" y="189230"/>
                  </a:lnTo>
                  <a:lnTo>
                    <a:pt x="0" y="194310"/>
                  </a:lnTo>
                  <a:lnTo>
                    <a:pt x="25400" y="194310"/>
                  </a:lnTo>
                  <a:lnTo>
                    <a:pt x="25400" y="189230"/>
                  </a:lnTo>
                  <a:close/>
                </a:path>
                <a:path w="25400" h="336550">
                  <a:moveTo>
                    <a:pt x="25400" y="182880"/>
                  </a:moveTo>
                  <a:lnTo>
                    <a:pt x="0" y="182880"/>
                  </a:lnTo>
                  <a:lnTo>
                    <a:pt x="0" y="187960"/>
                  </a:lnTo>
                  <a:lnTo>
                    <a:pt x="25400" y="187960"/>
                  </a:lnTo>
                  <a:lnTo>
                    <a:pt x="25400" y="182880"/>
                  </a:lnTo>
                  <a:close/>
                </a:path>
                <a:path w="25400" h="336550">
                  <a:moveTo>
                    <a:pt x="25400" y="176530"/>
                  </a:moveTo>
                  <a:lnTo>
                    <a:pt x="0" y="176530"/>
                  </a:lnTo>
                  <a:lnTo>
                    <a:pt x="0" y="181610"/>
                  </a:lnTo>
                  <a:lnTo>
                    <a:pt x="25400" y="181610"/>
                  </a:lnTo>
                  <a:lnTo>
                    <a:pt x="25400" y="176530"/>
                  </a:lnTo>
                  <a:close/>
                </a:path>
                <a:path w="25400" h="336550">
                  <a:moveTo>
                    <a:pt x="25400" y="171450"/>
                  </a:moveTo>
                  <a:lnTo>
                    <a:pt x="0" y="171450"/>
                  </a:lnTo>
                  <a:lnTo>
                    <a:pt x="0" y="175260"/>
                  </a:lnTo>
                  <a:lnTo>
                    <a:pt x="25400" y="175260"/>
                  </a:lnTo>
                  <a:lnTo>
                    <a:pt x="25400" y="171450"/>
                  </a:lnTo>
                  <a:close/>
                </a:path>
                <a:path w="25400" h="336550">
                  <a:moveTo>
                    <a:pt x="25400" y="170180"/>
                  </a:moveTo>
                  <a:lnTo>
                    <a:pt x="0" y="170180"/>
                  </a:lnTo>
                  <a:lnTo>
                    <a:pt x="0" y="171450"/>
                  </a:lnTo>
                  <a:lnTo>
                    <a:pt x="25400" y="171450"/>
                  </a:lnTo>
                  <a:lnTo>
                    <a:pt x="25400" y="170180"/>
                  </a:lnTo>
                  <a:close/>
                </a:path>
                <a:path w="25400" h="336550">
                  <a:moveTo>
                    <a:pt x="25400" y="163830"/>
                  </a:moveTo>
                  <a:lnTo>
                    <a:pt x="0" y="163830"/>
                  </a:lnTo>
                  <a:lnTo>
                    <a:pt x="0" y="168910"/>
                  </a:lnTo>
                  <a:lnTo>
                    <a:pt x="25400" y="168910"/>
                  </a:lnTo>
                  <a:lnTo>
                    <a:pt x="25400" y="163830"/>
                  </a:lnTo>
                  <a:close/>
                </a:path>
                <a:path w="25400" h="336550">
                  <a:moveTo>
                    <a:pt x="25400" y="157480"/>
                  </a:moveTo>
                  <a:lnTo>
                    <a:pt x="0" y="157480"/>
                  </a:lnTo>
                  <a:lnTo>
                    <a:pt x="0" y="162560"/>
                  </a:lnTo>
                  <a:lnTo>
                    <a:pt x="25400" y="162560"/>
                  </a:lnTo>
                  <a:lnTo>
                    <a:pt x="25400" y="157480"/>
                  </a:lnTo>
                  <a:close/>
                </a:path>
                <a:path w="25400" h="336550">
                  <a:moveTo>
                    <a:pt x="25400" y="151130"/>
                  </a:moveTo>
                  <a:lnTo>
                    <a:pt x="0" y="151130"/>
                  </a:lnTo>
                  <a:lnTo>
                    <a:pt x="0" y="156210"/>
                  </a:lnTo>
                  <a:lnTo>
                    <a:pt x="25400" y="156210"/>
                  </a:lnTo>
                  <a:lnTo>
                    <a:pt x="25400" y="151130"/>
                  </a:lnTo>
                  <a:close/>
                </a:path>
                <a:path w="25400" h="336550">
                  <a:moveTo>
                    <a:pt x="25400" y="144780"/>
                  </a:moveTo>
                  <a:lnTo>
                    <a:pt x="0" y="144780"/>
                  </a:lnTo>
                  <a:lnTo>
                    <a:pt x="0" y="149860"/>
                  </a:lnTo>
                  <a:lnTo>
                    <a:pt x="25400" y="149860"/>
                  </a:lnTo>
                  <a:lnTo>
                    <a:pt x="25400" y="144780"/>
                  </a:lnTo>
                  <a:close/>
                </a:path>
                <a:path w="25400" h="336550">
                  <a:moveTo>
                    <a:pt x="25400" y="138430"/>
                  </a:moveTo>
                  <a:lnTo>
                    <a:pt x="0" y="138430"/>
                  </a:lnTo>
                  <a:lnTo>
                    <a:pt x="0" y="143510"/>
                  </a:lnTo>
                  <a:lnTo>
                    <a:pt x="25400" y="143510"/>
                  </a:lnTo>
                  <a:lnTo>
                    <a:pt x="25400" y="138430"/>
                  </a:lnTo>
                  <a:close/>
                </a:path>
                <a:path w="25400" h="336550">
                  <a:moveTo>
                    <a:pt x="25400" y="132080"/>
                  </a:moveTo>
                  <a:lnTo>
                    <a:pt x="0" y="132080"/>
                  </a:lnTo>
                  <a:lnTo>
                    <a:pt x="0" y="137160"/>
                  </a:lnTo>
                  <a:lnTo>
                    <a:pt x="25400" y="137160"/>
                  </a:lnTo>
                  <a:lnTo>
                    <a:pt x="25400" y="132080"/>
                  </a:lnTo>
                  <a:close/>
                </a:path>
                <a:path w="25400" h="336550">
                  <a:moveTo>
                    <a:pt x="25400" y="125730"/>
                  </a:moveTo>
                  <a:lnTo>
                    <a:pt x="0" y="125730"/>
                  </a:lnTo>
                  <a:lnTo>
                    <a:pt x="0" y="130810"/>
                  </a:lnTo>
                  <a:lnTo>
                    <a:pt x="25400" y="130810"/>
                  </a:lnTo>
                  <a:lnTo>
                    <a:pt x="25400" y="125730"/>
                  </a:lnTo>
                  <a:close/>
                </a:path>
                <a:path w="25400" h="336550">
                  <a:moveTo>
                    <a:pt x="25400" y="119380"/>
                  </a:moveTo>
                  <a:lnTo>
                    <a:pt x="0" y="119380"/>
                  </a:lnTo>
                  <a:lnTo>
                    <a:pt x="0" y="124460"/>
                  </a:lnTo>
                  <a:lnTo>
                    <a:pt x="25400" y="124460"/>
                  </a:lnTo>
                  <a:lnTo>
                    <a:pt x="25400" y="119380"/>
                  </a:lnTo>
                  <a:close/>
                </a:path>
                <a:path w="25400" h="336550">
                  <a:moveTo>
                    <a:pt x="25400" y="113030"/>
                  </a:moveTo>
                  <a:lnTo>
                    <a:pt x="0" y="113030"/>
                  </a:lnTo>
                  <a:lnTo>
                    <a:pt x="0" y="118110"/>
                  </a:lnTo>
                  <a:lnTo>
                    <a:pt x="25400" y="118110"/>
                  </a:lnTo>
                  <a:lnTo>
                    <a:pt x="25400" y="113030"/>
                  </a:lnTo>
                  <a:close/>
                </a:path>
                <a:path w="25400" h="336550">
                  <a:moveTo>
                    <a:pt x="25400" y="106680"/>
                  </a:moveTo>
                  <a:lnTo>
                    <a:pt x="0" y="106680"/>
                  </a:lnTo>
                  <a:lnTo>
                    <a:pt x="0" y="111760"/>
                  </a:lnTo>
                  <a:lnTo>
                    <a:pt x="25400" y="111760"/>
                  </a:lnTo>
                  <a:lnTo>
                    <a:pt x="25400" y="106680"/>
                  </a:lnTo>
                  <a:close/>
                </a:path>
                <a:path w="25400" h="336550">
                  <a:moveTo>
                    <a:pt x="25400" y="100330"/>
                  </a:moveTo>
                  <a:lnTo>
                    <a:pt x="0" y="100330"/>
                  </a:lnTo>
                  <a:lnTo>
                    <a:pt x="0" y="105410"/>
                  </a:lnTo>
                  <a:lnTo>
                    <a:pt x="25400" y="105410"/>
                  </a:lnTo>
                  <a:lnTo>
                    <a:pt x="25400" y="100330"/>
                  </a:lnTo>
                  <a:close/>
                </a:path>
                <a:path w="25400" h="336550">
                  <a:moveTo>
                    <a:pt x="25400" y="93980"/>
                  </a:moveTo>
                  <a:lnTo>
                    <a:pt x="0" y="93980"/>
                  </a:lnTo>
                  <a:lnTo>
                    <a:pt x="0" y="99060"/>
                  </a:lnTo>
                  <a:lnTo>
                    <a:pt x="25400" y="99060"/>
                  </a:lnTo>
                  <a:lnTo>
                    <a:pt x="25400" y="93980"/>
                  </a:lnTo>
                  <a:close/>
                </a:path>
                <a:path w="25400" h="336550">
                  <a:moveTo>
                    <a:pt x="25400" y="87630"/>
                  </a:moveTo>
                  <a:lnTo>
                    <a:pt x="0" y="87630"/>
                  </a:lnTo>
                  <a:lnTo>
                    <a:pt x="0" y="92710"/>
                  </a:lnTo>
                  <a:lnTo>
                    <a:pt x="25400" y="92710"/>
                  </a:lnTo>
                  <a:lnTo>
                    <a:pt x="25400" y="87630"/>
                  </a:lnTo>
                  <a:close/>
                </a:path>
                <a:path w="25400" h="336550">
                  <a:moveTo>
                    <a:pt x="25400" y="81280"/>
                  </a:moveTo>
                  <a:lnTo>
                    <a:pt x="0" y="81280"/>
                  </a:lnTo>
                  <a:lnTo>
                    <a:pt x="0" y="86360"/>
                  </a:lnTo>
                  <a:lnTo>
                    <a:pt x="25400" y="86360"/>
                  </a:lnTo>
                  <a:lnTo>
                    <a:pt x="25400" y="81280"/>
                  </a:lnTo>
                  <a:close/>
                </a:path>
                <a:path w="25400" h="336550">
                  <a:moveTo>
                    <a:pt x="25400" y="74930"/>
                  </a:moveTo>
                  <a:lnTo>
                    <a:pt x="0" y="74930"/>
                  </a:lnTo>
                  <a:lnTo>
                    <a:pt x="0" y="80010"/>
                  </a:lnTo>
                  <a:lnTo>
                    <a:pt x="25400" y="80010"/>
                  </a:lnTo>
                  <a:lnTo>
                    <a:pt x="25400" y="74930"/>
                  </a:lnTo>
                  <a:close/>
                </a:path>
                <a:path w="25400" h="336550">
                  <a:moveTo>
                    <a:pt x="25400" y="68580"/>
                  </a:moveTo>
                  <a:lnTo>
                    <a:pt x="0" y="68580"/>
                  </a:lnTo>
                  <a:lnTo>
                    <a:pt x="0" y="73660"/>
                  </a:lnTo>
                  <a:lnTo>
                    <a:pt x="25400" y="73660"/>
                  </a:lnTo>
                  <a:lnTo>
                    <a:pt x="25400" y="68580"/>
                  </a:lnTo>
                  <a:close/>
                </a:path>
                <a:path w="25400" h="336550">
                  <a:moveTo>
                    <a:pt x="25400" y="62230"/>
                  </a:moveTo>
                  <a:lnTo>
                    <a:pt x="0" y="62230"/>
                  </a:lnTo>
                  <a:lnTo>
                    <a:pt x="0" y="67310"/>
                  </a:lnTo>
                  <a:lnTo>
                    <a:pt x="25400" y="67310"/>
                  </a:lnTo>
                  <a:lnTo>
                    <a:pt x="25400" y="62230"/>
                  </a:lnTo>
                  <a:close/>
                </a:path>
                <a:path w="25400" h="336550">
                  <a:moveTo>
                    <a:pt x="25400" y="55880"/>
                  </a:moveTo>
                  <a:lnTo>
                    <a:pt x="0" y="55880"/>
                  </a:lnTo>
                  <a:lnTo>
                    <a:pt x="0" y="60960"/>
                  </a:lnTo>
                  <a:lnTo>
                    <a:pt x="25400" y="60960"/>
                  </a:lnTo>
                  <a:lnTo>
                    <a:pt x="25400" y="55880"/>
                  </a:lnTo>
                  <a:close/>
                </a:path>
                <a:path w="25400" h="336550">
                  <a:moveTo>
                    <a:pt x="3810" y="0"/>
                  </a:moveTo>
                  <a:lnTo>
                    <a:pt x="0" y="0"/>
                  </a:lnTo>
                  <a:lnTo>
                    <a:pt x="0" y="54610"/>
                  </a:lnTo>
                  <a:lnTo>
                    <a:pt x="25400" y="54610"/>
                  </a:lnTo>
                  <a:lnTo>
                    <a:pt x="25400" y="6350"/>
                  </a:lnTo>
                  <a:lnTo>
                    <a:pt x="21590" y="6350"/>
                  </a:lnTo>
                  <a:lnTo>
                    <a:pt x="21590" y="5080"/>
                  </a:lnTo>
                  <a:lnTo>
                    <a:pt x="17779" y="5080"/>
                  </a:lnTo>
                  <a:lnTo>
                    <a:pt x="17779" y="3810"/>
                  </a:lnTo>
                  <a:lnTo>
                    <a:pt x="12700" y="3810"/>
                  </a:lnTo>
                  <a:lnTo>
                    <a:pt x="12700" y="2540"/>
                  </a:lnTo>
                  <a:lnTo>
                    <a:pt x="7620" y="2540"/>
                  </a:lnTo>
                  <a:lnTo>
                    <a:pt x="7620" y="1270"/>
                  </a:lnTo>
                  <a:lnTo>
                    <a:pt x="3810" y="1270"/>
                  </a:lnTo>
                  <a:lnTo>
                    <a:pt x="3810" y="0"/>
                  </a:lnTo>
                  <a:close/>
                </a:path>
              </a:pathLst>
            </a:custGeom>
            <a:solidFill>
              <a:srgbClr val="D7D7B1"/>
            </a:solidFill>
          </p:spPr>
          <p:txBody>
            <a:bodyPr wrap="square" lIns="0" tIns="0" rIns="0" bIns="0" rtlCol="0"/>
            <a:lstStyle/>
            <a:p>
              <a:endParaRPr/>
            </a:p>
          </p:txBody>
        </p:sp>
        <p:sp>
          <p:nvSpPr>
            <p:cNvPr id="731" name="object 731"/>
            <p:cNvSpPr/>
            <p:nvPr/>
          </p:nvSpPr>
          <p:spPr>
            <a:xfrm>
              <a:off x="4241800" y="6120129"/>
              <a:ext cx="24130" cy="342900"/>
            </a:xfrm>
            <a:custGeom>
              <a:avLst/>
              <a:gdLst/>
              <a:ahLst/>
              <a:cxnLst/>
              <a:rect l="l" t="t" r="r" b="b"/>
              <a:pathLst>
                <a:path w="24129" h="342900">
                  <a:moveTo>
                    <a:pt x="24129" y="341630"/>
                  </a:moveTo>
                  <a:lnTo>
                    <a:pt x="0" y="341630"/>
                  </a:lnTo>
                  <a:lnTo>
                    <a:pt x="0" y="342900"/>
                  </a:lnTo>
                  <a:lnTo>
                    <a:pt x="24129" y="342900"/>
                  </a:lnTo>
                  <a:lnTo>
                    <a:pt x="24129" y="341630"/>
                  </a:lnTo>
                  <a:close/>
                </a:path>
                <a:path w="24129" h="342900">
                  <a:moveTo>
                    <a:pt x="24129" y="303530"/>
                  </a:moveTo>
                  <a:lnTo>
                    <a:pt x="2539" y="303530"/>
                  </a:lnTo>
                  <a:lnTo>
                    <a:pt x="2539" y="304800"/>
                  </a:lnTo>
                  <a:lnTo>
                    <a:pt x="24129" y="304800"/>
                  </a:lnTo>
                  <a:lnTo>
                    <a:pt x="24129" y="303530"/>
                  </a:lnTo>
                  <a:close/>
                </a:path>
                <a:path w="24129" h="342900">
                  <a:moveTo>
                    <a:pt x="24129" y="297180"/>
                  </a:moveTo>
                  <a:lnTo>
                    <a:pt x="0" y="297180"/>
                  </a:lnTo>
                  <a:lnTo>
                    <a:pt x="0" y="302260"/>
                  </a:lnTo>
                  <a:lnTo>
                    <a:pt x="24129" y="302260"/>
                  </a:lnTo>
                  <a:lnTo>
                    <a:pt x="24129" y="297180"/>
                  </a:lnTo>
                  <a:close/>
                </a:path>
                <a:path w="24129" h="342900">
                  <a:moveTo>
                    <a:pt x="24129" y="290830"/>
                  </a:moveTo>
                  <a:lnTo>
                    <a:pt x="0" y="290830"/>
                  </a:lnTo>
                  <a:lnTo>
                    <a:pt x="0" y="295910"/>
                  </a:lnTo>
                  <a:lnTo>
                    <a:pt x="24129" y="295910"/>
                  </a:lnTo>
                  <a:lnTo>
                    <a:pt x="24129" y="290830"/>
                  </a:lnTo>
                  <a:close/>
                </a:path>
                <a:path w="24129" h="342900">
                  <a:moveTo>
                    <a:pt x="24129" y="284480"/>
                  </a:moveTo>
                  <a:lnTo>
                    <a:pt x="0" y="284480"/>
                  </a:lnTo>
                  <a:lnTo>
                    <a:pt x="0" y="289560"/>
                  </a:lnTo>
                  <a:lnTo>
                    <a:pt x="24129" y="289560"/>
                  </a:lnTo>
                  <a:lnTo>
                    <a:pt x="24129" y="284480"/>
                  </a:lnTo>
                  <a:close/>
                </a:path>
                <a:path w="24129" h="342900">
                  <a:moveTo>
                    <a:pt x="24129" y="278130"/>
                  </a:moveTo>
                  <a:lnTo>
                    <a:pt x="0" y="278130"/>
                  </a:lnTo>
                  <a:lnTo>
                    <a:pt x="0" y="283210"/>
                  </a:lnTo>
                  <a:lnTo>
                    <a:pt x="24129" y="283210"/>
                  </a:lnTo>
                  <a:lnTo>
                    <a:pt x="24129" y="278130"/>
                  </a:lnTo>
                  <a:close/>
                </a:path>
                <a:path w="24129" h="342900">
                  <a:moveTo>
                    <a:pt x="24129" y="271780"/>
                  </a:moveTo>
                  <a:lnTo>
                    <a:pt x="0" y="271780"/>
                  </a:lnTo>
                  <a:lnTo>
                    <a:pt x="0" y="276860"/>
                  </a:lnTo>
                  <a:lnTo>
                    <a:pt x="24129" y="276860"/>
                  </a:lnTo>
                  <a:lnTo>
                    <a:pt x="24129" y="271780"/>
                  </a:lnTo>
                  <a:close/>
                </a:path>
                <a:path w="24129" h="342900">
                  <a:moveTo>
                    <a:pt x="24129" y="265430"/>
                  </a:moveTo>
                  <a:lnTo>
                    <a:pt x="0" y="265430"/>
                  </a:lnTo>
                  <a:lnTo>
                    <a:pt x="0" y="270510"/>
                  </a:lnTo>
                  <a:lnTo>
                    <a:pt x="24129" y="270510"/>
                  </a:lnTo>
                  <a:lnTo>
                    <a:pt x="24129" y="265430"/>
                  </a:lnTo>
                  <a:close/>
                </a:path>
                <a:path w="24129" h="342900">
                  <a:moveTo>
                    <a:pt x="24129" y="259080"/>
                  </a:moveTo>
                  <a:lnTo>
                    <a:pt x="0" y="259080"/>
                  </a:lnTo>
                  <a:lnTo>
                    <a:pt x="0" y="264160"/>
                  </a:lnTo>
                  <a:lnTo>
                    <a:pt x="24129" y="264160"/>
                  </a:lnTo>
                  <a:lnTo>
                    <a:pt x="24129" y="259080"/>
                  </a:lnTo>
                  <a:close/>
                </a:path>
                <a:path w="24129" h="342900">
                  <a:moveTo>
                    <a:pt x="24129" y="252730"/>
                  </a:moveTo>
                  <a:lnTo>
                    <a:pt x="0" y="252730"/>
                  </a:lnTo>
                  <a:lnTo>
                    <a:pt x="0" y="257810"/>
                  </a:lnTo>
                  <a:lnTo>
                    <a:pt x="24129" y="257810"/>
                  </a:lnTo>
                  <a:lnTo>
                    <a:pt x="24129" y="252730"/>
                  </a:lnTo>
                  <a:close/>
                </a:path>
                <a:path w="24129" h="342900">
                  <a:moveTo>
                    <a:pt x="24129" y="246380"/>
                  </a:moveTo>
                  <a:lnTo>
                    <a:pt x="0" y="246380"/>
                  </a:lnTo>
                  <a:lnTo>
                    <a:pt x="0" y="251460"/>
                  </a:lnTo>
                  <a:lnTo>
                    <a:pt x="24129" y="251460"/>
                  </a:lnTo>
                  <a:lnTo>
                    <a:pt x="24129" y="246380"/>
                  </a:lnTo>
                  <a:close/>
                </a:path>
                <a:path w="24129" h="342900">
                  <a:moveTo>
                    <a:pt x="24129" y="240030"/>
                  </a:moveTo>
                  <a:lnTo>
                    <a:pt x="0" y="240030"/>
                  </a:lnTo>
                  <a:lnTo>
                    <a:pt x="0" y="245110"/>
                  </a:lnTo>
                  <a:lnTo>
                    <a:pt x="24129" y="245110"/>
                  </a:lnTo>
                  <a:lnTo>
                    <a:pt x="24129" y="240030"/>
                  </a:lnTo>
                  <a:close/>
                </a:path>
                <a:path w="24129" h="342900">
                  <a:moveTo>
                    <a:pt x="24129" y="233680"/>
                  </a:moveTo>
                  <a:lnTo>
                    <a:pt x="0" y="233680"/>
                  </a:lnTo>
                  <a:lnTo>
                    <a:pt x="0" y="238760"/>
                  </a:lnTo>
                  <a:lnTo>
                    <a:pt x="24129" y="238760"/>
                  </a:lnTo>
                  <a:lnTo>
                    <a:pt x="24129" y="233680"/>
                  </a:lnTo>
                  <a:close/>
                </a:path>
                <a:path w="24129" h="342900">
                  <a:moveTo>
                    <a:pt x="24129" y="227330"/>
                  </a:moveTo>
                  <a:lnTo>
                    <a:pt x="0" y="227330"/>
                  </a:lnTo>
                  <a:lnTo>
                    <a:pt x="0" y="232410"/>
                  </a:lnTo>
                  <a:lnTo>
                    <a:pt x="24129" y="232410"/>
                  </a:lnTo>
                  <a:lnTo>
                    <a:pt x="24129" y="227330"/>
                  </a:lnTo>
                  <a:close/>
                </a:path>
                <a:path w="24129" h="342900">
                  <a:moveTo>
                    <a:pt x="24129" y="220980"/>
                  </a:moveTo>
                  <a:lnTo>
                    <a:pt x="0" y="220980"/>
                  </a:lnTo>
                  <a:lnTo>
                    <a:pt x="0" y="226060"/>
                  </a:lnTo>
                  <a:lnTo>
                    <a:pt x="24129" y="226060"/>
                  </a:lnTo>
                  <a:lnTo>
                    <a:pt x="24129" y="220980"/>
                  </a:lnTo>
                  <a:close/>
                </a:path>
                <a:path w="24129" h="342900">
                  <a:moveTo>
                    <a:pt x="24129" y="214630"/>
                  </a:moveTo>
                  <a:lnTo>
                    <a:pt x="0" y="214630"/>
                  </a:lnTo>
                  <a:lnTo>
                    <a:pt x="0" y="219710"/>
                  </a:lnTo>
                  <a:lnTo>
                    <a:pt x="24129" y="219710"/>
                  </a:lnTo>
                  <a:lnTo>
                    <a:pt x="24129" y="214630"/>
                  </a:lnTo>
                  <a:close/>
                </a:path>
                <a:path w="24129" h="342900">
                  <a:moveTo>
                    <a:pt x="24129" y="208280"/>
                  </a:moveTo>
                  <a:lnTo>
                    <a:pt x="0" y="208280"/>
                  </a:lnTo>
                  <a:lnTo>
                    <a:pt x="0" y="213360"/>
                  </a:lnTo>
                  <a:lnTo>
                    <a:pt x="24129" y="213360"/>
                  </a:lnTo>
                  <a:lnTo>
                    <a:pt x="24129" y="208280"/>
                  </a:lnTo>
                  <a:close/>
                </a:path>
                <a:path w="24129" h="342900">
                  <a:moveTo>
                    <a:pt x="24129" y="201930"/>
                  </a:moveTo>
                  <a:lnTo>
                    <a:pt x="0" y="201930"/>
                  </a:lnTo>
                  <a:lnTo>
                    <a:pt x="0" y="207010"/>
                  </a:lnTo>
                  <a:lnTo>
                    <a:pt x="24129" y="207010"/>
                  </a:lnTo>
                  <a:lnTo>
                    <a:pt x="24129" y="201930"/>
                  </a:lnTo>
                  <a:close/>
                </a:path>
                <a:path w="24129" h="342900">
                  <a:moveTo>
                    <a:pt x="24129" y="195580"/>
                  </a:moveTo>
                  <a:lnTo>
                    <a:pt x="0" y="195580"/>
                  </a:lnTo>
                  <a:lnTo>
                    <a:pt x="0" y="200660"/>
                  </a:lnTo>
                  <a:lnTo>
                    <a:pt x="24129" y="200660"/>
                  </a:lnTo>
                  <a:lnTo>
                    <a:pt x="24129" y="195580"/>
                  </a:lnTo>
                  <a:close/>
                </a:path>
                <a:path w="24129" h="342900">
                  <a:moveTo>
                    <a:pt x="24129" y="189230"/>
                  </a:moveTo>
                  <a:lnTo>
                    <a:pt x="0" y="189230"/>
                  </a:lnTo>
                  <a:lnTo>
                    <a:pt x="0" y="194310"/>
                  </a:lnTo>
                  <a:lnTo>
                    <a:pt x="24129" y="194310"/>
                  </a:lnTo>
                  <a:lnTo>
                    <a:pt x="24129" y="189230"/>
                  </a:lnTo>
                  <a:close/>
                </a:path>
                <a:path w="24129" h="342900">
                  <a:moveTo>
                    <a:pt x="24129" y="182880"/>
                  </a:moveTo>
                  <a:lnTo>
                    <a:pt x="0" y="182880"/>
                  </a:lnTo>
                  <a:lnTo>
                    <a:pt x="0" y="187960"/>
                  </a:lnTo>
                  <a:lnTo>
                    <a:pt x="24129" y="187960"/>
                  </a:lnTo>
                  <a:lnTo>
                    <a:pt x="24129" y="182880"/>
                  </a:lnTo>
                  <a:close/>
                </a:path>
                <a:path w="24129" h="342900">
                  <a:moveTo>
                    <a:pt x="24129" y="177800"/>
                  </a:moveTo>
                  <a:lnTo>
                    <a:pt x="0" y="177800"/>
                  </a:lnTo>
                  <a:lnTo>
                    <a:pt x="0" y="181610"/>
                  </a:lnTo>
                  <a:lnTo>
                    <a:pt x="24129" y="181610"/>
                  </a:lnTo>
                  <a:lnTo>
                    <a:pt x="24129" y="177800"/>
                  </a:lnTo>
                  <a:close/>
                </a:path>
                <a:path w="24129" h="342900">
                  <a:moveTo>
                    <a:pt x="24129" y="176530"/>
                  </a:moveTo>
                  <a:lnTo>
                    <a:pt x="0" y="176530"/>
                  </a:lnTo>
                  <a:lnTo>
                    <a:pt x="0" y="177800"/>
                  </a:lnTo>
                  <a:lnTo>
                    <a:pt x="24129" y="177800"/>
                  </a:lnTo>
                  <a:lnTo>
                    <a:pt x="24129" y="176530"/>
                  </a:lnTo>
                  <a:close/>
                </a:path>
                <a:path w="24129" h="342900">
                  <a:moveTo>
                    <a:pt x="24129" y="170180"/>
                  </a:moveTo>
                  <a:lnTo>
                    <a:pt x="0" y="170180"/>
                  </a:lnTo>
                  <a:lnTo>
                    <a:pt x="0" y="175260"/>
                  </a:lnTo>
                  <a:lnTo>
                    <a:pt x="24129" y="175260"/>
                  </a:lnTo>
                  <a:lnTo>
                    <a:pt x="24129" y="170180"/>
                  </a:lnTo>
                  <a:close/>
                </a:path>
                <a:path w="24129" h="342900">
                  <a:moveTo>
                    <a:pt x="24129" y="163830"/>
                  </a:moveTo>
                  <a:lnTo>
                    <a:pt x="0" y="163830"/>
                  </a:lnTo>
                  <a:lnTo>
                    <a:pt x="0" y="168910"/>
                  </a:lnTo>
                  <a:lnTo>
                    <a:pt x="24129" y="168910"/>
                  </a:lnTo>
                  <a:lnTo>
                    <a:pt x="24129" y="163830"/>
                  </a:lnTo>
                  <a:close/>
                </a:path>
                <a:path w="24129" h="342900">
                  <a:moveTo>
                    <a:pt x="24129" y="157480"/>
                  </a:moveTo>
                  <a:lnTo>
                    <a:pt x="0" y="157480"/>
                  </a:lnTo>
                  <a:lnTo>
                    <a:pt x="0" y="162560"/>
                  </a:lnTo>
                  <a:lnTo>
                    <a:pt x="24129" y="162560"/>
                  </a:lnTo>
                  <a:lnTo>
                    <a:pt x="24129" y="157480"/>
                  </a:lnTo>
                  <a:close/>
                </a:path>
                <a:path w="24129" h="342900">
                  <a:moveTo>
                    <a:pt x="24129" y="151130"/>
                  </a:moveTo>
                  <a:lnTo>
                    <a:pt x="0" y="151130"/>
                  </a:lnTo>
                  <a:lnTo>
                    <a:pt x="0" y="156210"/>
                  </a:lnTo>
                  <a:lnTo>
                    <a:pt x="24129" y="156210"/>
                  </a:lnTo>
                  <a:lnTo>
                    <a:pt x="24129" y="151130"/>
                  </a:lnTo>
                  <a:close/>
                </a:path>
                <a:path w="24129" h="342900">
                  <a:moveTo>
                    <a:pt x="24129" y="144780"/>
                  </a:moveTo>
                  <a:lnTo>
                    <a:pt x="0" y="144780"/>
                  </a:lnTo>
                  <a:lnTo>
                    <a:pt x="0" y="149860"/>
                  </a:lnTo>
                  <a:lnTo>
                    <a:pt x="24129" y="149860"/>
                  </a:lnTo>
                  <a:lnTo>
                    <a:pt x="24129" y="144780"/>
                  </a:lnTo>
                  <a:close/>
                </a:path>
                <a:path w="24129" h="342900">
                  <a:moveTo>
                    <a:pt x="24129" y="138430"/>
                  </a:moveTo>
                  <a:lnTo>
                    <a:pt x="0" y="138430"/>
                  </a:lnTo>
                  <a:lnTo>
                    <a:pt x="0" y="143510"/>
                  </a:lnTo>
                  <a:lnTo>
                    <a:pt x="24129" y="143510"/>
                  </a:lnTo>
                  <a:lnTo>
                    <a:pt x="24129" y="138430"/>
                  </a:lnTo>
                  <a:close/>
                </a:path>
                <a:path w="24129" h="342900">
                  <a:moveTo>
                    <a:pt x="24129" y="132080"/>
                  </a:moveTo>
                  <a:lnTo>
                    <a:pt x="0" y="132080"/>
                  </a:lnTo>
                  <a:lnTo>
                    <a:pt x="0" y="137160"/>
                  </a:lnTo>
                  <a:lnTo>
                    <a:pt x="24129" y="137160"/>
                  </a:lnTo>
                  <a:lnTo>
                    <a:pt x="24129" y="132080"/>
                  </a:lnTo>
                  <a:close/>
                </a:path>
                <a:path w="24129" h="342900">
                  <a:moveTo>
                    <a:pt x="24129" y="125730"/>
                  </a:moveTo>
                  <a:lnTo>
                    <a:pt x="0" y="125730"/>
                  </a:lnTo>
                  <a:lnTo>
                    <a:pt x="0" y="130810"/>
                  </a:lnTo>
                  <a:lnTo>
                    <a:pt x="24129" y="130810"/>
                  </a:lnTo>
                  <a:lnTo>
                    <a:pt x="24129" y="125730"/>
                  </a:lnTo>
                  <a:close/>
                </a:path>
                <a:path w="24129" h="342900">
                  <a:moveTo>
                    <a:pt x="24129" y="119380"/>
                  </a:moveTo>
                  <a:lnTo>
                    <a:pt x="0" y="119380"/>
                  </a:lnTo>
                  <a:lnTo>
                    <a:pt x="0" y="124460"/>
                  </a:lnTo>
                  <a:lnTo>
                    <a:pt x="24129" y="124460"/>
                  </a:lnTo>
                  <a:lnTo>
                    <a:pt x="24129" y="119380"/>
                  </a:lnTo>
                  <a:close/>
                </a:path>
                <a:path w="24129" h="342900">
                  <a:moveTo>
                    <a:pt x="24129" y="113030"/>
                  </a:moveTo>
                  <a:lnTo>
                    <a:pt x="0" y="113030"/>
                  </a:lnTo>
                  <a:lnTo>
                    <a:pt x="0" y="118110"/>
                  </a:lnTo>
                  <a:lnTo>
                    <a:pt x="24129" y="118110"/>
                  </a:lnTo>
                  <a:lnTo>
                    <a:pt x="24129" y="113030"/>
                  </a:lnTo>
                  <a:close/>
                </a:path>
                <a:path w="24129" h="342900">
                  <a:moveTo>
                    <a:pt x="24129" y="106680"/>
                  </a:moveTo>
                  <a:lnTo>
                    <a:pt x="0" y="106680"/>
                  </a:lnTo>
                  <a:lnTo>
                    <a:pt x="0" y="111760"/>
                  </a:lnTo>
                  <a:lnTo>
                    <a:pt x="24129" y="111760"/>
                  </a:lnTo>
                  <a:lnTo>
                    <a:pt x="24129" y="106680"/>
                  </a:lnTo>
                  <a:close/>
                </a:path>
                <a:path w="24129" h="342900">
                  <a:moveTo>
                    <a:pt x="24129" y="100330"/>
                  </a:moveTo>
                  <a:lnTo>
                    <a:pt x="0" y="100330"/>
                  </a:lnTo>
                  <a:lnTo>
                    <a:pt x="0" y="105410"/>
                  </a:lnTo>
                  <a:lnTo>
                    <a:pt x="24129" y="105410"/>
                  </a:lnTo>
                  <a:lnTo>
                    <a:pt x="24129" y="100330"/>
                  </a:lnTo>
                  <a:close/>
                </a:path>
                <a:path w="24129" h="342900">
                  <a:moveTo>
                    <a:pt x="24129" y="93980"/>
                  </a:moveTo>
                  <a:lnTo>
                    <a:pt x="0" y="93980"/>
                  </a:lnTo>
                  <a:lnTo>
                    <a:pt x="0" y="99060"/>
                  </a:lnTo>
                  <a:lnTo>
                    <a:pt x="24129" y="99060"/>
                  </a:lnTo>
                  <a:lnTo>
                    <a:pt x="24129" y="93980"/>
                  </a:lnTo>
                  <a:close/>
                </a:path>
                <a:path w="24129" h="342900">
                  <a:moveTo>
                    <a:pt x="24129" y="87630"/>
                  </a:moveTo>
                  <a:lnTo>
                    <a:pt x="0" y="87630"/>
                  </a:lnTo>
                  <a:lnTo>
                    <a:pt x="0" y="92710"/>
                  </a:lnTo>
                  <a:lnTo>
                    <a:pt x="24129" y="92710"/>
                  </a:lnTo>
                  <a:lnTo>
                    <a:pt x="24129" y="87630"/>
                  </a:lnTo>
                  <a:close/>
                </a:path>
                <a:path w="24129" h="342900">
                  <a:moveTo>
                    <a:pt x="24129" y="81280"/>
                  </a:moveTo>
                  <a:lnTo>
                    <a:pt x="0" y="81280"/>
                  </a:lnTo>
                  <a:lnTo>
                    <a:pt x="0" y="86360"/>
                  </a:lnTo>
                  <a:lnTo>
                    <a:pt x="24129" y="86360"/>
                  </a:lnTo>
                  <a:lnTo>
                    <a:pt x="24129" y="81280"/>
                  </a:lnTo>
                  <a:close/>
                </a:path>
                <a:path w="24129" h="342900">
                  <a:moveTo>
                    <a:pt x="24129" y="74930"/>
                  </a:moveTo>
                  <a:lnTo>
                    <a:pt x="0" y="74930"/>
                  </a:lnTo>
                  <a:lnTo>
                    <a:pt x="0" y="80010"/>
                  </a:lnTo>
                  <a:lnTo>
                    <a:pt x="24129" y="80010"/>
                  </a:lnTo>
                  <a:lnTo>
                    <a:pt x="24129" y="74930"/>
                  </a:lnTo>
                  <a:close/>
                </a:path>
                <a:path w="24129" h="342900">
                  <a:moveTo>
                    <a:pt x="24129" y="68580"/>
                  </a:moveTo>
                  <a:lnTo>
                    <a:pt x="0" y="68580"/>
                  </a:lnTo>
                  <a:lnTo>
                    <a:pt x="0" y="73660"/>
                  </a:lnTo>
                  <a:lnTo>
                    <a:pt x="24129" y="73660"/>
                  </a:lnTo>
                  <a:lnTo>
                    <a:pt x="24129" y="68580"/>
                  </a:lnTo>
                  <a:close/>
                </a:path>
                <a:path w="24129" h="342900">
                  <a:moveTo>
                    <a:pt x="24129" y="62230"/>
                  </a:moveTo>
                  <a:lnTo>
                    <a:pt x="0" y="62230"/>
                  </a:lnTo>
                  <a:lnTo>
                    <a:pt x="0" y="67310"/>
                  </a:lnTo>
                  <a:lnTo>
                    <a:pt x="24129" y="67310"/>
                  </a:lnTo>
                  <a:lnTo>
                    <a:pt x="24129" y="62230"/>
                  </a:lnTo>
                  <a:close/>
                </a:path>
                <a:path w="24129" h="342900">
                  <a:moveTo>
                    <a:pt x="3809" y="0"/>
                  </a:moveTo>
                  <a:lnTo>
                    <a:pt x="0" y="0"/>
                  </a:lnTo>
                  <a:lnTo>
                    <a:pt x="0" y="60960"/>
                  </a:lnTo>
                  <a:lnTo>
                    <a:pt x="24129" y="60960"/>
                  </a:lnTo>
                  <a:lnTo>
                    <a:pt x="24129" y="6350"/>
                  </a:lnTo>
                  <a:lnTo>
                    <a:pt x="22859" y="6350"/>
                  </a:lnTo>
                  <a:lnTo>
                    <a:pt x="22859" y="5080"/>
                  </a:lnTo>
                  <a:lnTo>
                    <a:pt x="17779" y="5080"/>
                  </a:lnTo>
                  <a:lnTo>
                    <a:pt x="17779" y="3810"/>
                  </a:lnTo>
                  <a:lnTo>
                    <a:pt x="12700" y="3810"/>
                  </a:lnTo>
                  <a:lnTo>
                    <a:pt x="12700" y="2540"/>
                  </a:lnTo>
                  <a:lnTo>
                    <a:pt x="8889" y="2540"/>
                  </a:lnTo>
                  <a:lnTo>
                    <a:pt x="8889" y="1270"/>
                  </a:lnTo>
                  <a:lnTo>
                    <a:pt x="3809" y="1270"/>
                  </a:lnTo>
                  <a:lnTo>
                    <a:pt x="3809" y="0"/>
                  </a:lnTo>
                  <a:close/>
                </a:path>
              </a:pathLst>
            </a:custGeom>
            <a:solidFill>
              <a:srgbClr val="D7D7B0"/>
            </a:solidFill>
          </p:spPr>
          <p:txBody>
            <a:bodyPr wrap="square" lIns="0" tIns="0" rIns="0" bIns="0" rtlCol="0"/>
            <a:lstStyle/>
            <a:p>
              <a:endParaRPr/>
            </a:p>
          </p:txBody>
        </p:sp>
        <p:sp>
          <p:nvSpPr>
            <p:cNvPr id="732" name="object 732"/>
            <p:cNvSpPr/>
            <p:nvPr/>
          </p:nvSpPr>
          <p:spPr>
            <a:xfrm>
              <a:off x="4217670" y="6113779"/>
              <a:ext cx="24130" cy="350520"/>
            </a:xfrm>
            <a:custGeom>
              <a:avLst/>
              <a:gdLst/>
              <a:ahLst/>
              <a:cxnLst/>
              <a:rect l="l" t="t" r="r" b="b"/>
              <a:pathLst>
                <a:path w="24129" h="350520">
                  <a:moveTo>
                    <a:pt x="22859" y="349250"/>
                  </a:moveTo>
                  <a:lnTo>
                    <a:pt x="0" y="349250"/>
                  </a:lnTo>
                  <a:lnTo>
                    <a:pt x="0" y="350520"/>
                  </a:lnTo>
                  <a:lnTo>
                    <a:pt x="22859" y="350520"/>
                  </a:lnTo>
                  <a:lnTo>
                    <a:pt x="22859" y="349250"/>
                  </a:lnTo>
                  <a:close/>
                </a:path>
                <a:path w="24129" h="350520">
                  <a:moveTo>
                    <a:pt x="24129" y="347980"/>
                  </a:moveTo>
                  <a:lnTo>
                    <a:pt x="22859" y="347980"/>
                  </a:lnTo>
                  <a:lnTo>
                    <a:pt x="22859" y="349250"/>
                  </a:lnTo>
                  <a:lnTo>
                    <a:pt x="24129" y="349250"/>
                  </a:lnTo>
                  <a:lnTo>
                    <a:pt x="24129" y="347980"/>
                  </a:lnTo>
                  <a:close/>
                </a:path>
                <a:path w="24129" h="350520">
                  <a:moveTo>
                    <a:pt x="24129" y="303530"/>
                  </a:moveTo>
                  <a:lnTo>
                    <a:pt x="0" y="303530"/>
                  </a:lnTo>
                  <a:lnTo>
                    <a:pt x="0" y="309880"/>
                  </a:lnTo>
                  <a:lnTo>
                    <a:pt x="5079" y="309880"/>
                  </a:lnTo>
                  <a:lnTo>
                    <a:pt x="5080" y="308610"/>
                  </a:lnTo>
                  <a:lnTo>
                    <a:pt x="24129" y="308610"/>
                  </a:lnTo>
                  <a:lnTo>
                    <a:pt x="24129" y="303530"/>
                  </a:lnTo>
                  <a:close/>
                </a:path>
                <a:path w="24129" h="350520">
                  <a:moveTo>
                    <a:pt x="24129" y="297180"/>
                  </a:moveTo>
                  <a:lnTo>
                    <a:pt x="0" y="297180"/>
                  </a:lnTo>
                  <a:lnTo>
                    <a:pt x="0" y="302260"/>
                  </a:lnTo>
                  <a:lnTo>
                    <a:pt x="24129" y="302260"/>
                  </a:lnTo>
                  <a:lnTo>
                    <a:pt x="24129" y="297180"/>
                  </a:lnTo>
                  <a:close/>
                </a:path>
                <a:path w="24129" h="350520">
                  <a:moveTo>
                    <a:pt x="24129" y="290830"/>
                  </a:moveTo>
                  <a:lnTo>
                    <a:pt x="0" y="290830"/>
                  </a:lnTo>
                  <a:lnTo>
                    <a:pt x="0" y="295910"/>
                  </a:lnTo>
                  <a:lnTo>
                    <a:pt x="24129" y="295910"/>
                  </a:lnTo>
                  <a:lnTo>
                    <a:pt x="24129" y="290830"/>
                  </a:lnTo>
                  <a:close/>
                </a:path>
                <a:path w="24129" h="350520">
                  <a:moveTo>
                    <a:pt x="24129" y="284480"/>
                  </a:moveTo>
                  <a:lnTo>
                    <a:pt x="0" y="284480"/>
                  </a:lnTo>
                  <a:lnTo>
                    <a:pt x="0" y="289560"/>
                  </a:lnTo>
                  <a:lnTo>
                    <a:pt x="24129" y="289560"/>
                  </a:lnTo>
                  <a:lnTo>
                    <a:pt x="24129" y="284480"/>
                  </a:lnTo>
                  <a:close/>
                </a:path>
                <a:path w="24129" h="350520">
                  <a:moveTo>
                    <a:pt x="24129" y="278130"/>
                  </a:moveTo>
                  <a:lnTo>
                    <a:pt x="0" y="278130"/>
                  </a:lnTo>
                  <a:lnTo>
                    <a:pt x="0" y="283210"/>
                  </a:lnTo>
                  <a:lnTo>
                    <a:pt x="24129" y="283210"/>
                  </a:lnTo>
                  <a:lnTo>
                    <a:pt x="24129" y="278130"/>
                  </a:lnTo>
                  <a:close/>
                </a:path>
                <a:path w="24129" h="350520">
                  <a:moveTo>
                    <a:pt x="24129" y="271780"/>
                  </a:moveTo>
                  <a:lnTo>
                    <a:pt x="0" y="271780"/>
                  </a:lnTo>
                  <a:lnTo>
                    <a:pt x="0" y="276860"/>
                  </a:lnTo>
                  <a:lnTo>
                    <a:pt x="24129" y="276860"/>
                  </a:lnTo>
                  <a:lnTo>
                    <a:pt x="24129" y="271780"/>
                  </a:lnTo>
                  <a:close/>
                </a:path>
                <a:path w="24129" h="350520">
                  <a:moveTo>
                    <a:pt x="24129" y="265430"/>
                  </a:moveTo>
                  <a:lnTo>
                    <a:pt x="0" y="265430"/>
                  </a:lnTo>
                  <a:lnTo>
                    <a:pt x="0" y="270510"/>
                  </a:lnTo>
                  <a:lnTo>
                    <a:pt x="24129" y="270510"/>
                  </a:lnTo>
                  <a:lnTo>
                    <a:pt x="24129" y="265430"/>
                  </a:lnTo>
                  <a:close/>
                </a:path>
                <a:path w="24129" h="350520">
                  <a:moveTo>
                    <a:pt x="24129" y="259080"/>
                  </a:moveTo>
                  <a:lnTo>
                    <a:pt x="0" y="259080"/>
                  </a:lnTo>
                  <a:lnTo>
                    <a:pt x="0" y="264160"/>
                  </a:lnTo>
                  <a:lnTo>
                    <a:pt x="24129" y="264160"/>
                  </a:lnTo>
                  <a:lnTo>
                    <a:pt x="24129" y="259080"/>
                  </a:lnTo>
                  <a:close/>
                </a:path>
                <a:path w="24129" h="350520">
                  <a:moveTo>
                    <a:pt x="24129" y="252730"/>
                  </a:moveTo>
                  <a:lnTo>
                    <a:pt x="0" y="252730"/>
                  </a:lnTo>
                  <a:lnTo>
                    <a:pt x="0" y="257810"/>
                  </a:lnTo>
                  <a:lnTo>
                    <a:pt x="24129" y="257810"/>
                  </a:lnTo>
                  <a:lnTo>
                    <a:pt x="24129" y="252730"/>
                  </a:lnTo>
                  <a:close/>
                </a:path>
                <a:path w="24129" h="350520">
                  <a:moveTo>
                    <a:pt x="24129" y="246380"/>
                  </a:moveTo>
                  <a:lnTo>
                    <a:pt x="0" y="246380"/>
                  </a:lnTo>
                  <a:lnTo>
                    <a:pt x="0" y="251460"/>
                  </a:lnTo>
                  <a:lnTo>
                    <a:pt x="24129" y="251460"/>
                  </a:lnTo>
                  <a:lnTo>
                    <a:pt x="24129" y="246380"/>
                  </a:lnTo>
                  <a:close/>
                </a:path>
                <a:path w="24129" h="350520">
                  <a:moveTo>
                    <a:pt x="24129" y="240030"/>
                  </a:moveTo>
                  <a:lnTo>
                    <a:pt x="0" y="240030"/>
                  </a:lnTo>
                  <a:lnTo>
                    <a:pt x="0" y="245110"/>
                  </a:lnTo>
                  <a:lnTo>
                    <a:pt x="24129" y="245110"/>
                  </a:lnTo>
                  <a:lnTo>
                    <a:pt x="24129" y="240030"/>
                  </a:lnTo>
                  <a:close/>
                </a:path>
                <a:path w="24129" h="350520">
                  <a:moveTo>
                    <a:pt x="24129" y="233680"/>
                  </a:moveTo>
                  <a:lnTo>
                    <a:pt x="0" y="233680"/>
                  </a:lnTo>
                  <a:lnTo>
                    <a:pt x="0" y="238760"/>
                  </a:lnTo>
                  <a:lnTo>
                    <a:pt x="24129" y="238760"/>
                  </a:lnTo>
                  <a:lnTo>
                    <a:pt x="24129" y="233680"/>
                  </a:lnTo>
                  <a:close/>
                </a:path>
                <a:path w="24129" h="350520">
                  <a:moveTo>
                    <a:pt x="24129" y="227330"/>
                  </a:moveTo>
                  <a:lnTo>
                    <a:pt x="0" y="227330"/>
                  </a:lnTo>
                  <a:lnTo>
                    <a:pt x="0" y="232410"/>
                  </a:lnTo>
                  <a:lnTo>
                    <a:pt x="24129" y="232410"/>
                  </a:lnTo>
                  <a:lnTo>
                    <a:pt x="24129" y="227330"/>
                  </a:lnTo>
                  <a:close/>
                </a:path>
                <a:path w="24129" h="350520">
                  <a:moveTo>
                    <a:pt x="24129" y="220980"/>
                  </a:moveTo>
                  <a:lnTo>
                    <a:pt x="0" y="220980"/>
                  </a:lnTo>
                  <a:lnTo>
                    <a:pt x="0" y="226060"/>
                  </a:lnTo>
                  <a:lnTo>
                    <a:pt x="24129" y="226060"/>
                  </a:lnTo>
                  <a:lnTo>
                    <a:pt x="24129" y="220980"/>
                  </a:lnTo>
                  <a:close/>
                </a:path>
                <a:path w="24129" h="350520">
                  <a:moveTo>
                    <a:pt x="24129" y="214630"/>
                  </a:moveTo>
                  <a:lnTo>
                    <a:pt x="0" y="214630"/>
                  </a:lnTo>
                  <a:lnTo>
                    <a:pt x="0" y="219710"/>
                  </a:lnTo>
                  <a:lnTo>
                    <a:pt x="24129" y="219710"/>
                  </a:lnTo>
                  <a:lnTo>
                    <a:pt x="24129" y="214630"/>
                  </a:lnTo>
                  <a:close/>
                </a:path>
                <a:path w="24129" h="350520">
                  <a:moveTo>
                    <a:pt x="24129" y="208280"/>
                  </a:moveTo>
                  <a:lnTo>
                    <a:pt x="0" y="208280"/>
                  </a:lnTo>
                  <a:lnTo>
                    <a:pt x="0" y="213360"/>
                  </a:lnTo>
                  <a:lnTo>
                    <a:pt x="24129" y="213360"/>
                  </a:lnTo>
                  <a:lnTo>
                    <a:pt x="24129" y="208280"/>
                  </a:lnTo>
                  <a:close/>
                </a:path>
                <a:path w="24129" h="350520">
                  <a:moveTo>
                    <a:pt x="24129" y="201930"/>
                  </a:moveTo>
                  <a:lnTo>
                    <a:pt x="0" y="201930"/>
                  </a:lnTo>
                  <a:lnTo>
                    <a:pt x="0" y="207010"/>
                  </a:lnTo>
                  <a:lnTo>
                    <a:pt x="24129" y="207010"/>
                  </a:lnTo>
                  <a:lnTo>
                    <a:pt x="24129" y="201930"/>
                  </a:lnTo>
                  <a:close/>
                </a:path>
                <a:path w="24129" h="350520">
                  <a:moveTo>
                    <a:pt x="24129" y="195580"/>
                  </a:moveTo>
                  <a:lnTo>
                    <a:pt x="0" y="195580"/>
                  </a:lnTo>
                  <a:lnTo>
                    <a:pt x="0" y="200660"/>
                  </a:lnTo>
                  <a:lnTo>
                    <a:pt x="24129" y="200660"/>
                  </a:lnTo>
                  <a:lnTo>
                    <a:pt x="24129" y="195580"/>
                  </a:lnTo>
                  <a:close/>
                </a:path>
                <a:path w="24129" h="350520">
                  <a:moveTo>
                    <a:pt x="24129" y="189230"/>
                  </a:moveTo>
                  <a:lnTo>
                    <a:pt x="0" y="189230"/>
                  </a:lnTo>
                  <a:lnTo>
                    <a:pt x="0" y="194310"/>
                  </a:lnTo>
                  <a:lnTo>
                    <a:pt x="24129" y="194310"/>
                  </a:lnTo>
                  <a:lnTo>
                    <a:pt x="24129" y="189230"/>
                  </a:lnTo>
                  <a:close/>
                </a:path>
                <a:path w="24129" h="350520">
                  <a:moveTo>
                    <a:pt x="24129" y="184150"/>
                  </a:moveTo>
                  <a:lnTo>
                    <a:pt x="0" y="184150"/>
                  </a:lnTo>
                  <a:lnTo>
                    <a:pt x="0" y="187960"/>
                  </a:lnTo>
                  <a:lnTo>
                    <a:pt x="24129" y="187960"/>
                  </a:lnTo>
                  <a:lnTo>
                    <a:pt x="24129" y="184150"/>
                  </a:lnTo>
                  <a:close/>
                </a:path>
                <a:path w="24129" h="350520">
                  <a:moveTo>
                    <a:pt x="24129" y="182880"/>
                  </a:moveTo>
                  <a:lnTo>
                    <a:pt x="0" y="182880"/>
                  </a:lnTo>
                  <a:lnTo>
                    <a:pt x="0" y="184150"/>
                  </a:lnTo>
                  <a:lnTo>
                    <a:pt x="24129" y="184150"/>
                  </a:lnTo>
                  <a:lnTo>
                    <a:pt x="24129" y="182880"/>
                  </a:lnTo>
                  <a:close/>
                </a:path>
                <a:path w="24129" h="350520">
                  <a:moveTo>
                    <a:pt x="24129" y="176530"/>
                  </a:moveTo>
                  <a:lnTo>
                    <a:pt x="0" y="176530"/>
                  </a:lnTo>
                  <a:lnTo>
                    <a:pt x="0" y="181610"/>
                  </a:lnTo>
                  <a:lnTo>
                    <a:pt x="24129" y="181610"/>
                  </a:lnTo>
                  <a:lnTo>
                    <a:pt x="24129" y="176530"/>
                  </a:lnTo>
                  <a:close/>
                </a:path>
                <a:path w="24129" h="350520">
                  <a:moveTo>
                    <a:pt x="24129" y="170180"/>
                  </a:moveTo>
                  <a:lnTo>
                    <a:pt x="0" y="170180"/>
                  </a:lnTo>
                  <a:lnTo>
                    <a:pt x="0" y="175260"/>
                  </a:lnTo>
                  <a:lnTo>
                    <a:pt x="24129" y="175260"/>
                  </a:lnTo>
                  <a:lnTo>
                    <a:pt x="24129" y="170180"/>
                  </a:lnTo>
                  <a:close/>
                </a:path>
                <a:path w="24129" h="350520">
                  <a:moveTo>
                    <a:pt x="24129" y="163830"/>
                  </a:moveTo>
                  <a:lnTo>
                    <a:pt x="0" y="163830"/>
                  </a:lnTo>
                  <a:lnTo>
                    <a:pt x="0" y="168910"/>
                  </a:lnTo>
                  <a:lnTo>
                    <a:pt x="24129" y="168910"/>
                  </a:lnTo>
                  <a:lnTo>
                    <a:pt x="24129" y="163830"/>
                  </a:lnTo>
                  <a:close/>
                </a:path>
                <a:path w="24129" h="350520">
                  <a:moveTo>
                    <a:pt x="24129" y="157480"/>
                  </a:moveTo>
                  <a:lnTo>
                    <a:pt x="0" y="157480"/>
                  </a:lnTo>
                  <a:lnTo>
                    <a:pt x="0" y="162560"/>
                  </a:lnTo>
                  <a:lnTo>
                    <a:pt x="24129" y="162560"/>
                  </a:lnTo>
                  <a:lnTo>
                    <a:pt x="24129" y="157480"/>
                  </a:lnTo>
                  <a:close/>
                </a:path>
                <a:path w="24129" h="350520">
                  <a:moveTo>
                    <a:pt x="24129" y="151130"/>
                  </a:moveTo>
                  <a:lnTo>
                    <a:pt x="0" y="151130"/>
                  </a:lnTo>
                  <a:lnTo>
                    <a:pt x="0" y="156210"/>
                  </a:lnTo>
                  <a:lnTo>
                    <a:pt x="24129" y="156210"/>
                  </a:lnTo>
                  <a:lnTo>
                    <a:pt x="24129" y="151130"/>
                  </a:lnTo>
                  <a:close/>
                </a:path>
                <a:path w="24129" h="350520">
                  <a:moveTo>
                    <a:pt x="24129" y="144780"/>
                  </a:moveTo>
                  <a:lnTo>
                    <a:pt x="0" y="144780"/>
                  </a:lnTo>
                  <a:lnTo>
                    <a:pt x="0" y="149860"/>
                  </a:lnTo>
                  <a:lnTo>
                    <a:pt x="24129" y="149860"/>
                  </a:lnTo>
                  <a:lnTo>
                    <a:pt x="24129" y="144780"/>
                  </a:lnTo>
                  <a:close/>
                </a:path>
                <a:path w="24129" h="350520">
                  <a:moveTo>
                    <a:pt x="24129" y="138430"/>
                  </a:moveTo>
                  <a:lnTo>
                    <a:pt x="0" y="138430"/>
                  </a:lnTo>
                  <a:lnTo>
                    <a:pt x="0" y="143510"/>
                  </a:lnTo>
                  <a:lnTo>
                    <a:pt x="24129" y="143510"/>
                  </a:lnTo>
                  <a:lnTo>
                    <a:pt x="24129" y="138430"/>
                  </a:lnTo>
                  <a:close/>
                </a:path>
                <a:path w="24129" h="350520">
                  <a:moveTo>
                    <a:pt x="24129" y="132080"/>
                  </a:moveTo>
                  <a:lnTo>
                    <a:pt x="0" y="132080"/>
                  </a:lnTo>
                  <a:lnTo>
                    <a:pt x="0" y="137160"/>
                  </a:lnTo>
                  <a:lnTo>
                    <a:pt x="24129" y="137160"/>
                  </a:lnTo>
                  <a:lnTo>
                    <a:pt x="24129" y="132080"/>
                  </a:lnTo>
                  <a:close/>
                </a:path>
                <a:path w="24129" h="350520">
                  <a:moveTo>
                    <a:pt x="24129" y="125730"/>
                  </a:moveTo>
                  <a:lnTo>
                    <a:pt x="0" y="125730"/>
                  </a:lnTo>
                  <a:lnTo>
                    <a:pt x="0" y="130810"/>
                  </a:lnTo>
                  <a:lnTo>
                    <a:pt x="24129" y="130810"/>
                  </a:lnTo>
                  <a:lnTo>
                    <a:pt x="24129" y="125730"/>
                  </a:lnTo>
                  <a:close/>
                </a:path>
                <a:path w="24129" h="350520">
                  <a:moveTo>
                    <a:pt x="24129" y="119380"/>
                  </a:moveTo>
                  <a:lnTo>
                    <a:pt x="0" y="119380"/>
                  </a:lnTo>
                  <a:lnTo>
                    <a:pt x="0" y="124460"/>
                  </a:lnTo>
                  <a:lnTo>
                    <a:pt x="24129" y="124460"/>
                  </a:lnTo>
                  <a:lnTo>
                    <a:pt x="24129" y="119380"/>
                  </a:lnTo>
                  <a:close/>
                </a:path>
                <a:path w="24129" h="350520">
                  <a:moveTo>
                    <a:pt x="24129" y="113030"/>
                  </a:moveTo>
                  <a:lnTo>
                    <a:pt x="0" y="113030"/>
                  </a:lnTo>
                  <a:lnTo>
                    <a:pt x="0" y="118110"/>
                  </a:lnTo>
                  <a:lnTo>
                    <a:pt x="24129" y="118110"/>
                  </a:lnTo>
                  <a:lnTo>
                    <a:pt x="24129" y="113030"/>
                  </a:lnTo>
                  <a:close/>
                </a:path>
                <a:path w="24129" h="350520">
                  <a:moveTo>
                    <a:pt x="24129" y="106680"/>
                  </a:moveTo>
                  <a:lnTo>
                    <a:pt x="0" y="106680"/>
                  </a:lnTo>
                  <a:lnTo>
                    <a:pt x="0" y="111760"/>
                  </a:lnTo>
                  <a:lnTo>
                    <a:pt x="24129" y="111760"/>
                  </a:lnTo>
                  <a:lnTo>
                    <a:pt x="24129" y="106680"/>
                  </a:lnTo>
                  <a:close/>
                </a:path>
                <a:path w="24129" h="350520">
                  <a:moveTo>
                    <a:pt x="24129" y="100330"/>
                  </a:moveTo>
                  <a:lnTo>
                    <a:pt x="0" y="100330"/>
                  </a:lnTo>
                  <a:lnTo>
                    <a:pt x="0" y="105410"/>
                  </a:lnTo>
                  <a:lnTo>
                    <a:pt x="24129" y="105410"/>
                  </a:lnTo>
                  <a:lnTo>
                    <a:pt x="24129" y="100330"/>
                  </a:lnTo>
                  <a:close/>
                </a:path>
                <a:path w="24129" h="350520">
                  <a:moveTo>
                    <a:pt x="24129" y="93980"/>
                  </a:moveTo>
                  <a:lnTo>
                    <a:pt x="0" y="93980"/>
                  </a:lnTo>
                  <a:lnTo>
                    <a:pt x="0" y="99060"/>
                  </a:lnTo>
                  <a:lnTo>
                    <a:pt x="24129" y="99060"/>
                  </a:lnTo>
                  <a:lnTo>
                    <a:pt x="24129" y="93980"/>
                  </a:lnTo>
                  <a:close/>
                </a:path>
                <a:path w="24129" h="350520">
                  <a:moveTo>
                    <a:pt x="24129" y="87630"/>
                  </a:moveTo>
                  <a:lnTo>
                    <a:pt x="0" y="87630"/>
                  </a:lnTo>
                  <a:lnTo>
                    <a:pt x="0" y="92710"/>
                  </a:lnTo>
                  <a:lnTo>
                    <a:pt x="24129" y="92710"/>
                  </a:lnTo>
                  <a:lnTo>
                    <a:pt x="24129" y="87630"/>
                  </a:lnTo>
                  <a:close/>
                </a:path>
                <a:path w="24129" h="350520">
                  <a:moveTo>
                    <a:pt x="24129" y="81280"/>
                  </a:moveTo>
                  <a:lnTo>
                    <a:pt x="0" y="81280"/>
                  </a:lnTo>
                  <a:lnTo>
                    <a:pt x="0" y="86360"/>
                  </a:lnTo>
                  <a:lnTo>
                    <a:pt x="24129" y="86360"/>
                  </a:lnTo>
                  <a:lnTo>
                    <a:pt x="24129" y="81280"/>
                  </a:lnTo>
                  <a:close/>
                </a:path>
                <a:path w="24129" h="350520">
                  <a:moveTo>
                    <a:pt x="24129" y="74930"/>
                  </a:moveTo>
                  <a:lnTo>
                    <a:pt x="0" y="74930"/>
                  </a:lnTo>
                  <a:lnTo>
                    <a:pt x="0" y="80010"/>
                  </a:lnTo>
                  <a:lnTo>
                    <a:pt x="24129" y="80010"/>
                  </a:lnTo>
                  <a:lnTo>
                    <a:pt x="24129" y="74930"/>
                  </a:lnTo>
                  <a:close/>
                </a:path>
                <a:path w="24129" h="350520">
                  <a:moveTo>
                    <a:pt x="24129" y="68580"/>
                  </a:moveTo>
                  <a:lnTo>
                    <a:pt x="0" y="68580"/>
                  </a:lnTo>
                  <a:lnTo>
                    <a:pt x="0" y="73660"/>
                  </a:lnTo>
                  <a:lnTo>
                    <a:pt x="24129" y="73660"/>
                  </a:lnTo>
                  <a:lnTo>
                    <a:pt x="24129" y="68580"/>
                  </a:lnTo>
                  <a:close/>
                </a:path>
                <a:path w="24129" h="350520">
                  <a:moveTo>
                    <a:pt x="24129" y="63627"/>
                  </a:moveTo>
                  <a:lnTo>
                    <a:pt x="0" y="63627"/>
                  </a:lnTo>
                  <a:lnTo>
                    <a:pt x="0" y="67310"/>
                  </a:lnTo>
                  <a:lnTo>
                    <a:pt x="24129" y="67310"/>
                  </a:lnTo>
                  <a:lnTo>
                    <a:pt x="24129" y="63627"/>
                  </a:lnTo>
                  <a:close/>
                </a:path>
                <a:path w="24129" h="350520">
                  <a:moveTo>
                    <a:pt x="24129" y="59690"/>
                  </a:moveTo>
                  <a:lnTo>
                    <a:pt x="0" y="59817"/>
                  </a:lnTo>
                  <a:lnTo>
                    <a:pt x="0" y="63627"/>
                  </a:lnTo>
                  <a:lnTo>
                    <a:pt x="24129" y="63500"/>
                  </a:lnTo>
                  <a:lnTo>
                    <a:pt x="24129" y="59690"/>
                  </a:lnTo>
                  <a:close/>
                </a:path>
                <a:path w="24129" h="350520">
                  <a:moveTo>
                    <a:pt x="24129" y="57150"/>
                  </a:moveTo>
                  <a:lnTo>
                    <a:pt x="0" y="57277"/>
                  </a:lnTo>
                  <a:lnTo>
                    <a:pt x="0" y="59817"/>
                  </a:lnTo>
                  <a:lnTo>
                    <a:pt x="24129" y="59690"/>
                  </a:lnTo>
                  <a:lnTo>
                    <a:pt x="24129" y="57150"/>
                  </a:lnTo>
                  <a:close/>
                </a:path>
                <a:path w="24129" h="350520">
                  <a:moveTo>
                    <a:pt x="0" y="52070"/>
                  </a:moveTo>
                  <a:lnTo>
                    <a:pt x="0" y="57277"/>
                  </a:lnTo>
                  <a:lnTo>
                    <a:pt x="24129" y="57150"/>
                  </a:lnTo>
                  <a:lnTo>
                    <a:pt x="24129" y="52197"/>
                  </a:lnTo>
                  <a:lnTo>
                    <a:pt x="0" y="52070"/>
                  </a:lnTo>
                  <a:close/>
                </a:path>
                <a:path w="24129" h="350520">
                  <a:moveTo>
                    <a:pt x="0" y="48260"/>
                  </a:moveTo>
                  <a:lnTo>
                    <a:pt x="0" y="52070"/>
                  </a:lnTo>
                  <a:lnTo>
                    <a:pt x="24129" y="52070"/>
                  </a:lnTo>
                  <a:lnTo>
                    <a:pt x="24129" y="48387"/>
                  </a:lnTo>
                  <a:lnTo>
                    <a:pt x="0" y="48260"/>
                  </a:lnTo>
                  <a:close/>
                </a:path>
                <a:path w="24129" h="350520">
                  <a:moveTo>
                    <a:pt x="12064" y="44513"/>
                  </a:moveTo>
                  <a:lnTo>
                    <a:pt x="0" y="44577"/>
                  </a:lnTo>
                  <a:lnTo>
                    <a:pt x="0" y="48260"/>
                  </a:lnTo>
                  <a:lnTo>
                    <a:pt x="24129" y="48260"/>
                  </a:lnTo>
                  <a:lnTo>
                    <a:pt x="24129" y="44577"/>
                  </a:lnTo>
                  <a:lnTo>
                    <a:pt x="12064" y="44513"/>
                  </a:lnTo>
                  <a:close/>
                </a:path>
                <a:path w="24129" h="350520">
                  <a:moveTo>
                    <a:pt x="24129" y="40640"/>
                  </a:moveTo>
                  <a:lnTo>
                    <a:pt x="0" y="40767"/>
                  </a:lnTo>
                  <a:lnTo>
                    <a:pt x="0" y="44450"/>
                  </a:lnTo>
                  <a:lnTo>
                    <a:pt x="12064" y="44513"/>
                  </a:lnTo>
                  <a:lnTo>
                    <a:pt x="24129" y="44450"/>
                  </a:lnTo>
                  <a:lnTo>
                    <a:pt x="24129" y="40640"/>
                  </a:lnTo>
                  <a:close/>
                </a:path>
                <a:path w="24129" h="350520">
                  <a:moveTo>
                    <a:pt x="0" y="38100"/>
                  </a:moveTo>
                  <a:lnTo>
                    <a:pt x="0" y="40767"/>
                  </a:lnTo>
                  <a:lnTo>
                    <a:pt x="24129" y="40640"/>
                  </a:lnTo>
                  <a:lnTo>
                    <a:pt x="24129" y="38227"/>
                  </a:lnTo>
                  <a:lnTo>
                    <a:pt x="0" y="38100"/>
                  </a:lnTo>
                  <a:close/>
                </a:path>
                <a:path w="24129" h="350520">
                  <a:moveTo>
                    <a:pt x="12064" y="35623"/>
                  </a:moveTo>
                  <a:lnTo>
                    <a:pt x="0" y="35687"/>
                  </a:lnTo>
                  <a:lnTo>
                    <a:pt x="0" y="38100"/>
                  </a:lnTo>
                  <a:lnTo>
                    <a:pt x="24129" y="38227"/>
                  </a:lnTo>
                  <a:lnTo>
                    <a:pt x="24129" y="35687"/>
                  </a:lnTo>
                  <a:lnTo>
                    <a:pt x="12064" y="35623"/>
                  </a:lnTo>
                  <a:close/>
                </a:path>
                <a:path w="24129" h="350520">
                  <a:moveTo>
                    <a:pt x="24129" y="34290"/>
                  </a:moveTo>
                  <a:lnTo>
                    <a:pt x="0" y="34417"/>
                  </a:lnTo>
                  <a:lnTo>
                    <a:pt x="0" y="35560"/>
                  </a:lnTo>
                  <a:lnTo>
                    <a:pt x="12064" y="35623"/>
                  </a:lnTo>
                  <a:lnTo>
                    <a:pt x="24129" y="35560"/>
                  </a:lnTo>
                  <a:lnTo>
                    <a:pt x="24129" y="34290"/>
                  </a:lnTo>
                  <a:close/>
                </a:path>
                <a:path w="24129" h="350520">
                  <a:moveTo>
                    <a:pt x="0" y="31750"/>
                  </a:moveTo>
                  <a:lnTo>
                    <a:pt x="0" y="34290"/>
                  </a:lnTo>
                  <a:lnTo>
                    <a:pt x="24129" y="34290"/>
                  </a:lnTo>
                  <a:lnTo>
                    <a:pt x="24129" y="31877"/>
                  </a:lnTo>
                  <a:lnTo>
                    <a:pt x="0" y="31750"/>
                  </a:lnTo>
                  <a:close/>
                </a:path>
                <a:path w="24129" h="350520">
                  <a:moveTo>
                    <a:pt x="0" y="25400"/>
                  </a:moveTo>
                  <a:lnTo>
                    <a:pt x="0" y="31750"/>
                  </a:lnTo>
                  <a:lnTo>
                    <a:pt x="24129" y="31877"/>
                  </a:lnTo>
                  <a:lnTo>
                    <a:pt x="24129" y="25527"/>
                  </a:lnTo>
                  <a:lnTo>
                    <a:pt x="0" y="25400"/>
                  </a:lnTo>
                  <a:close/>
                </a:path>
                <a:path w="24129" h="350520">
                  <a:moveTo>
                    <a:pt x="0" y="19050"/>
                  </a:moveTo>
                  <a:lnTo>
                    <a:pt x="0" y="25400"/>
                  </a:lnTo>
                  <a:lnTo>
                    <a:pt x="24129" y="25400"/>
                  </a:lnTo>
                  <a:lnTo>
                    <a:pt x="24129" y="19177"/>
                  </a:lnTo>
                  <a:lnTo>
                    <a:pt x="0" y="19050"/>
                  </a:lnTo>
                  <a:close/>
                </a:path>
                <a:path w="24129" h="350520">
                  <a:moveTo>
                    <a:pt x="0" y="15240"/>
                  </a:moveTo>
                  <a:lnTo>
                    <a:pt x="0" y="19050"/>
                  </a:lnTo>
                  <a:lnTo>
                    <a:pt x="24129" y="19177"/>
                  </a:lnTo>
                  <a:lnTo>
                    <a:pt x="24129" y="15367"/>
                  </a:lnTo>
                  <a:lnTo>
                    <a:pt x="0" y="15240"/>
                  </a:lnTo>
                  <a:close/>
                </a:path>
                <a:path w="24129" h="350520">
                  <a:moveTo>
                    <a:pt x="24129" y="13970"/>
                  </a:moveTo>
                  <a:lnTo>
                    <a:pt x="0" y="14097"/>
                  </a:lnTo>
                  <a:lnTo>
                    <a:pt x="0" y="15240"/>
                  </a:lnTo>
                  <a:lnTo>
                    <a:pt x="24129" y="15367"/>
                  </a:lnTo>
                  <a:lnTo>
                    <a:pt x="24129" y="13970"/>
                  </a:lnTo>
                  <a:close/>
                </a:path>
                <a:path w="24129" h="350520">
                  <a:moveTo>
                    <a:pt x="0" y="12700"/>
                  </a:moveTo>
                  <a:lnTo>
                    <a:pt x="0" y="13970"/>
                  </a:lnTo>
                  <a:lnTo>
                    <a:pt x="24129" y="13970"/>
                  </a:lnTo>
                  <a:lnTo>
                    <a:pt x="24129" y="12827"/>
                  </a:lnTo>
                  <a:lnTo>
                    <a:pt x="0" y="12700"/>
                  </a:lnTo>
                  <a:close/>
                </a:path>
                <a:path w="24129" h="350520">
                  <a:moveTo>
                    <a:pt x="0" y="7620"/>
                  </a:moveTo>
                  <a:lnTo>
                    <a:pt x="0" y="12700"/>
                  </a:lnTo>
                  <a:lnTo>
                    <a:pt x="24129" y="12700"/>
                  </a:lnTo>
                  <a:lnTo>
                    <a:pt x="24129" y="7747"/>
                  </a:lnTo>
                  <a:lnTo>
                    <a:pt x="0" y="7620"/>
                  </a:lnTo>
                  <a:close/>
                </a:path>
                <a:path w="24129" h="350520">
                  <a:moveTo>
                    <a:pt x="24129" y="6477"/>
                  </a:moveTo>
                  <a:lnTo>
                    <a:pt x="0" y="6477"/>
                  </a:lnTo>
                  <a:lnTo>
                    <a:pt x="0" y="7620"/>
                  </a:lnTo>
                  <a:lnTo>
                    <a:pt x="24129" y="7620"/>
                  </a:lnTo>
                  <a:lnTo>
                    <a:pt x="24129" y="6477"/>
                  </a:lnTo>
                  <a:close/>
                </a:path>
                <a:path w="24129" h="350520">
                  <a:moveTo>
                    <a:pt x="5079" y="0"/>
                  </a:moveTo>
                  <a:lnTo>
                    <a:pt x="0" y="0"/>
                  </a:lnTo>
                  <a:lnTo>
                    <a:pt x="0" y="6477"/>
                  </a:lnTo>
                  <a:lnTo>
                    <a:pt x="22859" y="6350"/>
                  </a:lnTo>
                  <a:lnTo>
                    <a:pt x="22859" y="5080"/>
                  </a:lnTo>
                  <a:lnTo>
                    <a:pt x="19050" y="5080"/>
                  </a:lnTo>
                  <a:lnTo>
                    <a:pt x="19050" y="3810"/>
                  </a:lnTo>
                  <a:lnTo>
                    <a:pt x="13970" y="3810"/>
                  </a:lnTo>
                  <a:lnTo>
                    <a:pt x="13970" y="2540"/>
                  </a:lnTo>
                  <a:lnTo>
                    <a:pt x="8889" y="2540"/>
                  </a:lnTo>
                  <a:lnTo>
                    <a:pt x="8889" y="1270"/>
                  </a:lnTo>
                  <a:lnTo>
                    <a:pt x="5079" y="1270"/>
                  </a:lnTo>
                  <a:lnTo>
                    <a:pt x="5079" y="0"/>
                  </a:lnTo>
                  <a:close/>
                </a:path>
              </a:pathLst>
            </a:custGeom>
            <a:solidFill>
              <a:srgbClr val="D6D6AF"/>
            </a:solidFill>
          </p:spPr>
          <p:txBody>
            <a:bodyPr wrap="square" lIns="0" tIns="0" rIns="0" bIns="0" rtlCol="0"/>
            <a:lstStyle/>
            <a:p>
              <a:endParaRPr/>
            </a:p>
          </p:txBody>
        </p:sp>
        <p:sp>
          <p:nvSpPr>
            <p:cNvPr id="733" name="object 733"/>
            <p:cNvSpPr/>
            <p:nvPr/>
          </p:nvSpPr>
          <p:spPr>
            <a:xfrm>
              <a:off x="4193539" y="6107429"/>
              <a:ext cx="24130" cy="356870"/>
            </a:xfrm>
            <a:custGeom>
              <a:avLst/>
              <a:gdLst/>
              <a:ahLst/>
              <a:cxnLst/>
              <a:rect l="l" t="t" r="r" b="b"/>
              <a:pathLst>
                <a:path w="24129" h="356870">
                  <a:moveTo>
                    <a:pt x="24130" y="355600"/>
                  </a:moveTo>
                  <a:lnTo>
                    <a:pt x="0" y="355600"/>
                  </a:lnTo>
                  <a:lnTo>
                    <a:pt x="0" y="356870"/>
                  </a:lnTo>
                  <a:lnTo>
                    <a:pt x="24130" y="356870"/>
                  </a:lnTo>
                  <a:lnTo>
                    <a:pt x="24130" y="355600"/>
                  </a:lnTo>
                  <a:close/>
                </a:path>
                <a:path w="24129" h="356870">
                  <a:moveTo>
                    <a:pt x="24130" y="309880"/>
                  </a:moveTo>
                  <a:lnTo>
                    <a:pt x="0" y="309880"/>
                  </a:lnTo>
                  <a:lnTo>
                    <a:pt x="0" y="316230"/>
                  </a:lnTo>
                  <a:lnTo>
                    <a:pt x="24130" y="316230"/>
                  </a:lnTo>
                  <a:lnTo>
                    <a:pt x="24130" y="309880"/>
                  </a:lnTo>
                  <a:close/>
                </a:path>
                <a:path w="24129" h="356870">
                  <a:moveTo>
                    <a:pt x="24130" y="303530"/>
                  </a:moveTo>
                  <a:lnTo>
                    <a:pt x="0" y="303530"/>
                  </a:lnTo>
                  <a:lnTo>
                    <a:pt x="0" y="308610"/>
                  </a:lnTo>
                  <a:lnTo>
                    <a:pt x="24130" y="308610"/>
                  </a:lnTo>
                  <a:lnTo>
                    <a:pt x="24130" y="303530"/>
                  </a:lnTo>
                  <a:close/>
                </a:path>
                <a:path w="24129" h="356870">
                  <a:moveTo>
                    <a:pt x="24130" y="297180"/>
                  </a:moveTo>
                  <a:lnTo>
                    <a:pt x="0" y="297180"/>
                  </a:lnTo>
                  <a:lnTo>
                    <a:pt x="0" y="302260"/>
                  </a:lnTo>
                  <a:lnTo>
                    <a:pt x="24130" y="302260"/>
                  </a:lnTo>
                  <a:lnTo>
                    <a:pt x="24130" y="297180"/>
                  </a:lnTo>
                  <a:close/>
                </a:path>
                <a:path w="24129" h="356870">
                  <a:moveTo>
                    <a:pt x="24130" y="290830"/>
                  </a:moveTo>
                  <a:lnTo>
                    <a:pt x="0" y="290830"/>
                  </a:lnTo>
                  <a:lnTo>
                    <a:pt x="0" y="295910"/>
                  </a:lnTo>
                  <a:lnTo>
                    <a:pt x="24130" y="295910"/>
                  </a:lnTo>
                  <a:lnTo>
                    <a:pt x="24130" y="290830"/>
                  </a:lnTo>
                  <a:close/>
                </a:path>
                <a:path w="24129" h="356870">
                  <a:moveTo>
                    <a:pt x="24130" y="284480"/>
                  </a:moveTo>
                  <a:lnTo>
                    <a:pt x="0" y="284480"/>
                  </a:lnTo>
                  <a:lnTo>
                    <a:pt x="0" y="289560"/>
                  </a:lnTo>
                  <a:lnTo>
                    <a:pt x="24130" y="289560"/>
                  </a:lnTo>
                  <a:lnTo>
                    <a:pt x="24130" y="284480"/>
                  </a:lnTo>
                  <a:close/>
                </a:path>
                <a:path w="24129" h="356870">
                  <a:moveTo>
                    <a:pt x="24130" y="278130"/>
                  </a:moveTo>
                  <a:lnTo>
                    <a:pt x="0" y="278130"/>
                  </a:lnTo>
                  <a:lnTo>
                    <a:pt x="0" y="283210"/>
                  </a:lnTo>
                  <a:lnTo>
                    <a:pt x="24130" y="283210"/>
                  </a:lnTo>
                  <a:lnTo>
                    <a:pt x="24130" y="278130"/>
                  </a:lnTo>
                  <a:close/>
                </a:path>
                <a:path w="24129" h="356870">
                  <a:moveTo>
                    <a:pt x="24130" y="271780"/>
                  </a:moveTo>
                  <a:lnTo>
                    <a:pt x="0" y="271780"/>
                  </a:lnTo>
                  <a:lnTo>
                    <a:pt x="0" y="276860"/>
                  </a:lnTo>
                  <a:lnTo>
                    <a:pt x="24130" y="276860"/>
                  </a:lnTo>
                  <a:lnTo>
                    <a:pt x="24130" y="271780"/>
                  </a:lnTo>
                  <a:close/>
                </a:path>
                <a:path w="24129" h="356870">
                  <a:moveTo>
                    <a:pt x="24130" y="265430"/>
                  </a:moveTo>
                  <a:lnTo>
                    <a:pt x="0" y="265430"/>
                  </a:lnTo>
                  <a:lnTo>
                    <a:pt x="0" y="270510"/>
                  </a:lnTo>
                  <a:lnTo>
                    <a:pt x="24130" y="270510"/>
                  </a:lnTo>
                  <a:lnTo>
                    <a:pt x="24130" y="265430"/>
                  </a:lnTo>
                  <a:close/>
                </a:path>
                <a:path w="24129" h="356870">
                  <a:moveTo>
                    <a:pt x="24130" y="259080"/>
                  </a:moveTo>
                  <a:lnTo>
                    <a:pt x="0" y="259080"/>
                  </a:lnTo>
                  <a:lnTo>
                    <a:pt x="0" y="264160"/>
                  </a:lnTo>
                  <a:lnTo>
                    <a:pt x="24130" y="264160"/>
                  </a:lnTo>
                  <a:lnTo>
                    <a:pt x="24130" y="259080"/>
                  </a:lnTo>
                  <a:close/>
                </a:path>
                <a:path w="24129" h="356870">
                  <a:moveTo>
                    <a:pt x="24130" y="252730"/>
                  </a:moveTo>
                  <a:lnTo>
                    <a:pt x="0" y="252730"/>
                  </a:lnTo>
                  <a:lnTo>
                    <a:pt x="0" y="257810"/>
                  </a:lnTo>
                  <a:lnTo>
                    <a:pt x="24130" y="257810"/>
                  </a:lnTo>
                  <a:lnTo>
                    <a:pt x="24130" y="252730"/>
                  </a:lnTo>
                  <a:close/>
                </a:path>
                <a:path w="24129" h="356870">
                  <a:moveTo>
                    <a:pt x="24130" y="246380"/>
                  </a:moveTo>
                  <a:lnTo>
                    <a:pt x="0" y="246380"/>
                  </a:lnTo>
                  <a:lnTo>
                    <a:pt x="0" y="251460"/>
                  </a:lnTo>
                  <a:lnTo>
                    <a:pt x="24130" y="251460"/>
                  </a:lnTo>
                  <a:lnTo>
                    <a:pt x="24130" y="246380"/>
                  </a:lnTo>
                  <a:close/>
                </a:path>
                <a:path w="24129" h="356870">
                  <a:moveTo>
                    <a:pt x="24130" y="240030"/>
                  </a:moveTo>
                  <a:lnTo>
                    <a:pt x="0" y="240030"/>
                  </a:lnTo>
                  <a:lnTo>
                    <a:pt x="0" y="245110"/>
                  </a:lnTo>
                  <a:lnTo>
                    <a:pt x="24130" y="245110"/>
                  </a:lnTo>
                  <a:lnTo>
                    <a:pt x="24130" y="240030"/>
                  </a:lnTo>
                  <a:close/>
                </a:path>
                <a:path w="24129" h="356870">
                  <a:moveTo>
                    <a:pt x="24130" y="233680"/>
                  </a:moveTo>
                  <a:lnTo>
                    <a:pt x="0" y="233680"/>
                  </a:lnTo>
                  <a:lnTo>
                    <a:pt x="0" y="238760"/>
                  </a:lnTo>
                  <a:lnTo>
                    <a:pt x="24130" y="238760"/>
                  </a:lnTo>
                  <a:lnTo>
                    <a:pt x="24130" y="233680"/>
                  </a:lnTo>
                  <a:close/>
                </a:path>
                <a:path w="24129" h="356870">
                  <a:moveTo>
                    <a:pt x="24130" y="227330"/>
                  </a:moveTo>
                  <a:lnTo>
                    <a:pt x="0" y="227330"/>
                  </a:lnTo>
                  <a:lnTo>
                    <a:pt x="0" y="232410"/>
                  </a:lnTo>
                  <a:lnTo>
                    <a:pt x="24130" y="232410"/>
                  </a:lnTo>
                  <a:lnTo>
                    <a:pt x="24130" y="227330"/>
                  </a:lnTo>
                  <a:close/>
                </a:path>
                <a:path w="24129" h="356870">
                  <a:moveTo>
                    <a:pt x="24130" y="220980"/>
                  </a:moveTo>
                  <a:lnTo>
                    <a:pt x="0" y="220980"/>
                  </a:lnTo>
                  <a:lnTo>
                    <a:pt x="0" y="226060"/>
                  </a:lnTo>
                  <a:lnTo>
                    <a:pt x="24130" y="226060"/>
                  </a:lnTo>
                  <a:lnTo>
                    <a:pt x="24130" y="220980"/>
                  </a:lnTo>
                  <a:close/>
                </a:path>
                <a:path w="24129" h="356870">
                  <a:moveTo>
                    <a:pt x="24130" y="214630"/>
                  </a:moveTo>
                  <a:lnTo>
                    <a:pt x="0" y="214630"/>
                  </a:lnTo>
                  <a:lnTo>
                    <a:pt x="0" y="219710"/>
                  </a:lnTo>
                  <a:lnTo>
                    <a:pt x="24130" y="219710"/>
                  </a:lnTo>
                  <a:lnTo>
                    <a:pt x="24130" y="214630"/>
                  </a:lnTo>
                  <a:close/>
                </a:path>
                <a:path w="24129" h="356870">
                  <a:moveTo>
                    <a:pt x="24130" y="208280"/>
                  </a:moveTo>
                  <a:lnTo>
                    <a:pt x="0" y="208280"/>
                  </a:lnTo>
                  <a:lnTo>
                    <a:pt x="0" y="213360"/>
                  </a:lnTo>
                  <a:lnTo>
                    <a:pt x="24130" y="213360"/>
                  </a:lnTo>
                  <a:lnTo>
                    <a:pt x="24130" y="208280"/>
                  </a:lnTo>
                  <a:close/>
                </a:path>
                <a:path w="24129" h="356870">
                  <a:moveTo>
                    <a:pt x="24130" y="201930"/>
                  </a:moveTo>
                  <a:lnTo>
                    <a:pt x="0" y="201930"/>
                  </a:lnTo>
                  <a:lnTo>
                    <a:pt x="0" y="207010"/>
                  </a:lnTo>
                  <a:lnTo>
                    <a:pt x="24130" y="207010"/>
                  </a:lnTo>
                  <a:lnTo>
                    <a:pt x="24130" y="201930"/>
                  </a:lnTo>
                  <a:close/>
                </a:path>
                <a:path w="24129" h="356870">
                  <a:moveTo>
                    <a:pt x="24130" y="195580"/>
                  </a:moveTo>
                  <a:lnTo>
                    <a:pt x="0" y="195580"/>
                  </a:lnTo>
                  <a:lnTo>
                    <a:pt x="0" y="200660"/>
                  </a:lnTo>
                  <a:lnTo>
                    <a:pt x="24130" y="200660"/>
                  </a:lnTo>
                  <a:lnTo>
                    <a:pt x="24130" y="195580"/>
                  </a:lnTo>
                  <a:close/>
                </a:path>
                <a:path w="24129" h="356870">
                  <a:moveTo>
                    <a:pt x="24130" y="190500"/>
                  </a:moveTo>
                  <a:lnTo>
                    <a:pt x="0" y="190500"/>
                  </a:lnTo>
                  <a:lnTo>
                    <a:pt x="0" y="194310"/>
                  </a:lnTo>
                  <a:lnTo>
                    <a:pt x="24130" y="194310"/>
                  </a:lnTo>
                  <a:lnTo>
                    <a:pt x="24130" y="190500"/>
                  </a:lnTo>
                  <a:close/>
                </a:path>
                <a:path w="24129" h="356870">
                  <a:moveTo>
                    <a:pt x="24130" y="189230"/>
                  </a:moveTo>
                  <a:lnTo>
                    <a:pt x="0" y="189230"/>
                  </a:lnTo>
                  <a:lnTo>
                    <a:pt x="0" y="190500"/>
                  </a:lnTo>
                  <a:lnTo>
                    <a:pt x="24130" y="190500"/>
                  </a:lnTo>
                  <a:lnTo>
                    <a:pt x="24130" y="189230"/>
                  </a:lnTo>
                  <a:close/>
                </a:path>
                <a:path w="24129" h="356870">
                  <a:moveTo>
                    <a:pt x="24130" y="182880"/>
                  </a:moveTo>
                  <a:lnTo>
                    <a:pt x="0" y="182880"/>
                  </a:lnTo>
                  <a:lnTo>
                    <a:pt x="0" y="187960"/>
                  </a:lnTo>
                  <a:lnTo>
                    <a:pt x="24130" y="187960"/>
                  </a:lnTo>
                  <a:lnTo>
                    <a:pt x="24130" y="182880"/>
                  </a:lnTo>
                  <a:close/>
                </a:path>
                <a:path w="24129" h="356870">
                  <a:moveTo>
                    <a:pt x="24130" y="176530"/>
                  </a:moveTo>
                  <a:lnTo>
                    <a:pt x="0" y="176530"/>
                  </a:lnTo>
                  <a:lnTo>
                    <a:pt x="0" y="181610"/>
                  </a:lnTo>
                  <a:lnTo>
                    <a:pt x="24130" y="181610"/>
                  </a:lnTo>
                  <a:lnTo>
                    <a:pt x="24130" y="176530"/>
                  </a:lnTo>
                  <a:close/>
                </a:path>
                <a:path w="24129" h="356870">
                  <a:moveTo>
                    <a:pt x="24130" y="170180"/>
                  </a:moveTo>
                  <a:lnTo>
                    <a:pt x="0" y="170180"/>
                  </a:lnTo>
                  <a:lnTo>
                    <a:pt x="0" y="175260"/>
                  </a:lnTo>
                  <a:lnTo>
                    <a:pt x="24130" y="175260"/>
                  </a:lnTo>
                  <a:lnTo>
                    <a:pt x="24130" y="170180"/>
                  </a:lnTo>
                  <a:close/>
                </a:path>
                <a:path w="24129" h="356870">
                  <a:moveTo>
                    <a:pt x="24130" y="163830"/>
                  </a:moveTo>
                  <a:lnTo>
                    <a:pt x="0" y="163830"/>
                  </a:lnTo>
                  <a:lnTo>
                    <a:pt x="0" y="168910"/>
                  </a:lnTo>
                  <a:lnTo>
                    <a:pt x="24130" y="168910"/>
                  </a:lnTo>
                  <a:lnTo>
                    <a:pt x="24130" y="163830"/>
                  </a:lnTo>
                  <a:close/>
                </a:path>
                <a:path w="24129" h="356870">
                  <a:moveTo>
                    <a:pt x="24130" y="157480"/>
                  </a:moveTo>
                  <a:lnTo>
                    <a:pt x="0" y="157480"/>
                  </a:lnTo>
                  <a:lnTo>
                    <a:pt x="0" y="162560"/>
                  </a:lnTo>
                  <a:lnTo>
                    <a:pt x="24130" y="162560"/>
                  </a:lnTo>
                  <a:lnTo>
                    <a:pt x="24130" y="157480"/>
                  </a:lnTo>
                  <a:close/>
                </a:path>
                <a:path w="24129" h="356870">
                  <a:moveTo>
                    <a:pt x="24130" y="151130"/>
                  </a:moveTo>
                  <a:lnTo>
                    <a:pt x="0" y="151130"/>
                  </a:lnTo>
                  <a:lnTo>
                    <a:pt x="0" y="156210"/>
                  </a:lnTo>
                  <a:lnTo>
                    <a:pt x="24130" y="156210"/>
                  </a:lnTo>
                  <a:lnTo>
                    <a:pt x="24130" y="151130"/>
                  </a:lnTo>
                  <a:close/>
                </a:path>
                <a:path w="24129" h="356870">
                  <a:moveTo>
                    <a:pt x="24130" y="144780"/>
                  </a:moveTo>
                  <a:lnTo>
                    <a:pt x="0" y="144780"/>
                  </a:lnTo>
                  <a:lnTo>
                    <a:pt x="0" y="149860"/>
                  </a:lnTo>
                  <a:lnTo>
                    <a:pt x="24130" y="149860"/>
                  </a:lnTo>
                  <a:lnTo>
                    <a:pt x="24130" y="144780"/>
                  </a:lnTo>
                  <a:close/>
                </a:path>
                <a:path w="24129" h="356870">
                  <a:moveTo>
                    <a:pt x="24130" y="138430"/>
                  </a:moveTo>
                  <a:lnTo>
                    <a:pt x="0" y="138430"/>
                  </a:lnTo>
                  <a:lnTo>
                    <a:pt x="0" y="143510"/>
                  </a:lnTo>
                  <a:lnTo>
                    <a:pt x="24130" y="143510"/>
                  </a:lnTo>
                  <a:lnTo>
                    <a:pt x="24130" y="138430"/>
                  </a:lnTo>
                  <a:close/>
                </a:path>
                <a:path w="24129" h="356870">
                  <a:moveTo>
                    <a:pt x="24130" y="132080"/>
                  </a:moveTo>
                  <a:lnTo>
                    <a:pt x="0" y="132080"/>
                  </a:lnTo>
                  <a:lnTo>
                    <a:pt x="0" y="137160"/>
                  </a:lnTo>
                  <a:lnTo>
                    <a:pt x="24130" y="137160"/>
                  </a:lnTo>
                  <a:lnTo>
                    <a:pt x="24130" y="132080"/>
                  </a:lnTo>
                  <a:close/>
                </a:path>
                <a:path w="24129" h="356870">
                  <a:moveTo>
                    <a:pt x="24130" y="125730"/>
                  </a:moveTo>
                  <a:lnTo>
                    <a:pt x="0" y="125730"/>
                  </a:lnTo>
                  <a:lnTo>
                    <a:pt x="0" y="130810"/>
                  </a:lnTo>
                  <a:lnTo>
                    <a:pt x="24130" y="130810"/>
                  </a:lnTo>
                  <a:lnTo>
                    <a:pt x="24130" y="125730"/>
                  </a:lnTo>
                  <a:close/>
                </a:path>
                <a:path w="24129" h="356870">
                  <a:moveTo>
                    <a:pt x="24130" y="119380"/>
                  </a:moveTo>
                  <a:lnTo>
                    <a:pt x="0" y="119380"/>
                  </a:lnTo>
                  <a:lnTo>
                    <a:pt x="0" y="124460"/>
                  </a:lnTo>
                  <a:lnTo>
                    <a:pt x="24130" y="124460"/>
                  </a:lnTo>
                  <a:lnTo>
                    <a:pt x="24130" y="119380"/>
                  </a:lnTo>
                  <a:close/>
                </a:path>
                <a:path w="24129" h="356870">
                  <a:moveTo>
                    <a:pt x="24130" y="113030"/>
                  </a:moveTo>
                  <a:lnTo>
                    <a:pt x="0" y="113030"/>
                  </a:lnTo>
                  <a:lnTo>
                    <a:pt x="0" y="118110"/>
                  </a:lnTo>
                  <a:lnTo>
                    <a:pt x="24130" y="118110"/>
                  </a:lnTo>
                  <a:lnTo>
                    <a:pt x="24130" y="113030"/>
                  </a:lnTo>
                  <a:close/>
                </a:path>
                <a:path w="24129" h="356870">
                  <a:moveTo>
                    <a:pt x="24130" y="106680"/>
                  </a:moveTo>
                  <a:lnTo>
                    <a:pt x="0" y="106680"/>
                  </a:lnTo>
                  <a:lnTo>
                    <a:pt x="0" y="111760"/>
                  </a:lnTo>
                  <a:lnTo>
                    <a:pt x="24130" y="111760"/>
                  </a:lnTo>
                  <a:lnTo>
                    <a:pt x="24130" y="106680"/>
                  </a:lnTo>
                  <a:close/>
                </a:path>
                <a:path w="24129" h="356870">
                  <a:moveTo>
                    <a:pt x="24130" y="100330"/>
                  </a:moveTo>
                  <a:lnTo>
                    <a:pt x="0" y="100330"/>
                  </a:lnTo>
                  <a:lnTo>
                    <a:pt x="0" y="105410"/>
                  </a:lnTo>
                  <a:lnTo>
                    <a:pt x="24130" y="105410"/>
                  </a:lnTo>
                  <a:lnTo>
                    <a:pt x="24130" y="100330"/>
                  </a:lnTo>
                  <a:close/>
                </a:path>
                <a:path w="24129" h="356870">
                  <a:moveTo>
                    <a:pt x="24130" y="93980"/>
                  </a:moveTo>
                  <a:lnTo>
                    <a:pt x="0" y="93980"/>
                  </a:lnTo>
                  <a:lnTo>
                    <a:pt x="0" y="99060"/>
                  </a:lnTo>
                  <a:lnTo>
                    <a:pt x="24130" y="99060"/>
                  </a:lnTo>
                  <a:lnTo>
                    <a:pt x="24130" y="93980"/>
                  </a:lnTo>
                  <a:close/>
                </a:path>
                <a:path w="24129" h="356870">
                  <a:moveTo>
                    <a:pt x="24130" y="87630"/>
                  </a:moveTo>
                  <a:lnTo>
                    <a:pt x="0" y="87630"/>
                  </a:lnTo>
                  <a:lnTo>
                    <a:pt x="0" y="92710"/>
                  </a:lnTo>
                  <a:lnTo>
                    <a:pt x="24130" y="92710"/>
                  </a:lnTo>
                  <a:lnTo>
                    <a:pt x="24130" y="87630"/>
                  </a:lnTo>
                  <a:close/>
                </a:path>
                <a:path w="24129" h="356870">
                  <a:moveTo>
                    <a:pt x="24130" y="81280"/>
                  </a:moveTo>
                  <a:lnTo>
                    <a:pt x="0" y="81280"/>
                  </a:lnTo>
                  <a:lnTo>
                    <a:pt x="0" y="86360"/>
                  </a:lnTo>
                  <a:lnTo>
                    <a:pt x="24130" y="86360"/>
                  </a:lnTo>
                  <a:lnTo>
                    <a:pt x="24130" y="81280"/>
                  </a:lnTo>
                  <a:close/>
                </a:path>
                <a:path w="24129" h="356870">
                  <a:moveTo>
                    <a:pt x="24130" y="74930"/>
                  </a:moveTo>
                  <a:lnTo>
                    <a:pt x="0" y="74930"/>
                  </a:lnTo>
                  <a:lnTo>
                    <a:pt x="0" y="80010"/>
                  </a:lnTo>
                  <a:lnTo>
                    <a:pt x="24130" y="80010"/>
                  </a:lnTo>
                  <a:lnTo>
                    <a:pt x="24130" y="74930"/>
                  </a:lnTo>
                  <a:close/>
                </a:path>
                <a:path w="24129" h="356870">
                  <a:moveTo>
                    <a:pt x="24130" y="69977"/>
                  </a:moveTo>
                  <a:lnTo>
                    <a:pt x="0" y="69977"/>
                  </a:lnTo>
                  <a:lnTo>
                    <a:pt x="0" y="73660"/>
                  </a:lnTo>
                  <a:lnTo>
                    <a:pt x="24130" y="73660"/>
                  </a:lnTo>
                  <a:lnTo>
                    <a:pt x="24130" y="69977"/>
                  </a:lnTo>
                  <a:close/>
                </a:path>
                <a:path w="24129" h="356870">
                  <a:moveTo>
                    <a:pt x="24130" y="66040"/>
                  </a:moveTo>
                  <a:lnTo>
                    <a:pt x="0" y="66167"/>
                  </a:lnTo>
                  <a:lnTo>
                    <a:pt x="0" y="69977"/>
                  </a:lnTo>
                  <a:lnTo>
                    <a:pt x="24130" y="69850"/>
                  </a:lnTo>
                  <a:lnTo>
                    <a:pt x="24130" y="66040"/>
                  </a:lnTo>
                  <a:close/>
                </a:path>
                <a:path w="24129" h="356870">
                  <a:moveTo>
                    <a:pt x="24130" y="63500"/>
                  </a:moveTo>
                  <a:lnTo>
                    <a:pt x="0" y="63627"/>
                  </a:lnTo>
                  <a:lnTo>
                    <a:pt x="0" y="66167"/>
                  </a:lnTo>
                  <a:lnTo>
                    <a:pt x="24130" y="66040"/>
                  </a:lnTo>
                  <a:lnTo>
                    <a:pt x="24130" y="63500"/>
                  </a:lnTo>
                  <a:close/>
                </a:path>
                <a:path w="24129" h="356870">
                  <a:moveTo>
                    <a:pt x="0" y="58420"/>
                  </a:moveTo>
                  <a:lnTo>
                    <a:pt x="0" y="63627"/>
                  </a:lnTo>
                  <a:lnTo>
                    <a:pt x="24130" y="63500"/>
                  </a:lnTo>
                  <a:lnTo>
                    <a:pt x="24130" y="58547"/>
                  </a:lnTo>
                  <a:lnTo>
                    <a:pt x="0" y="58420"/>
                  </a:lnTo>
                  <a:close/>
                </a:path>
                <a:path w="24129" h="356870">
                  <a:moveTo>
                    <a:pt x="0" y="54610"/>
                  </a:moveTo>
                  <a:lnTo>
                    <a:pt x="0" y="58420"/>
                  </a:lnTo>
                  <a:lnTo>
                    <a:pt x="24130" y="58420"/>
                  </a:lnTo>
                  <a:lnTo>
                    <a:pt x="24130" y="54737"/>
                  </a:lnTo>
                  <a:lnTo>
                    <a:pt x="0" y="54610"/>
                  </a:lnTo>
                  <a:close/>
                </a:path>
                <a:path w="24129" h="356870">
                  <a:moveTo>
                    <a:pt x="12064" y="50863"/>
                  </a:moveTo>
                  <a:lnTo>
                    <a:pt x="0" y="50927"/>
                  </a:lnTo>
                  <a:lnTo>
                    <a:pt x="0" y="54610"/>
                  </a:lnTo>
                  <a:lnTo>
                    <a:pt x="24130" y="54610"/>
                  </a:lnTo>
                  <a:lnTo>
                    <a:pt x="24130" y="50927"/>
                  </a:lnTo>
                  <a:lnTo>
                    <a:pt x="12064" y="50863"/>
                  </a:lnTo>
                  <a:close/>
                </a:path>
                <a:path w="24129" h="356870">
                  <a:moveTo>
                    <a:pt x="24130" y="46990"/>
                  </a:moveTo>
                  <a:lnTo>
                    <a:pt x="0" y="47117"/>
                  </a:lnTo>
                  <a:lnTo>
                    <a:pt x="0" y="50800"/>
                  </a:lnTo>
                  <a:lnTo>
                    <a:pt x="12064" y="50863"/>
                  </a:lnTo>
                  <a:lnTo>
                    <a:pt x="24130" y="50800"/>
                  </a:lnTo>
                  <a:lnTo>
                    <a:pt x="24130" y="46990"/>
                  </a:lnTo>
                  <a:close/>
                </a:path>
                <a:path w="24129" h="356870">
                  <a:moveTo>
                    <a:pt x="0" y="44450"/>
                  </a:moveTo>
                  <a:lnTo>
                    <a:pt x="0" y="47117"/>
                  </a:lnTo>
                  <a:lnTo>
                    <a:pt x="24130" y="46990"/>
                  </a:lnTo>
                  <a:lnTo>
                    <a:pt x="24130" y="44577"/>
                  </a:lnTo>
                  <a:lnTo>
                    <a:pt x="0" y="44450"/>
                  </a:lnTo>
                  <a:close/>
                </a:path>
                <a:path w="24129" h="356870">
                  <a:moveTo>
                    <a:pt x="12064" y="41973"/>
                  </a:moveTo>
                  <a:lnTo>
                    <a:pt x="0" y="42037"/>
                  </a:lnTo>
                  <a:lnTo>
                    <a:pt x="0" y="44450"/>
                  </a:lnTo>
                  <a:lnTo>
                    <a:pt x="24130" y="44577"/>
                  </a:lnTo>
                  <a:lnTo>
                    <a:pt x="24130" y="42037"/>
                  </a:lnTo>
                  <a:lnTo>
                    <a:pt x="12064" y="41973"/>
                  </a:lnTo>
                  <a:close/>
                </a:path>
                <a:path w="24129" h="356870">
                  <a:moveTo>
                    <a:pt x="24130" y="40640"/>
                  </a:moveTo>
                  <a:lnTo>
                    <a:pt x="0" y="40767"/>
                  </a:lnTo>
                  <a:lnTo>
                    <a:pt x="0" y="41910"/>
                  </a:lnTo>
                  <a:lnTo>
                    <a:pt x="12064" y="41973"/>
                  </a:lnTo>
                  <a:lnTo>
                    <a:pt x="24130" y="41910"/>
                  </a:lnTo>
                  <a:lnTo>
                    <a:pt x="24130" y="40640"/>
                  </a:lnTo>
                  <a:close/>
                </a:path>
                <a:path w="24129" h="356870">
                  <a:moveTo>
                    <a:pt x="0" y="38100"/>
                  </a:moveTo>
                  <a:lnTo>
                    <a:pt x="0" y="40640"/>
                  </a:lnTo>
                  <a:lnTo>
                    <a:pt x="24130" y="40640"/>
                  </a:lnTo>
                  <a:lnTo>
                    <a:pt x="24130" y="38227"/>
                  </a:lnTo>
                  <a:lnTo>
                    <a:pt x="0" y="38100"/>
                  </a:lnTo>
                  <a:close/>
                </a:path>
                <a:path w="24129" h="356870">
                  <a:moveTo>
                    <a:pt x="0" y="31750"/>
                  </a:moveTo>
                  <a:lnTo>
                    <a:pt x="0" y="38100"/>
                  </a:lnTo>
                  <a:lnTo>
                    <a:pt x="24130" y="38227"/>
                  </a:lnTo>
                  <a:lnTo>
                    <a:pt x="24130" y="31877"/>
                  </a:lnTo>
                  <a:lnTo>
                    <a:pt x="0" y="31750"/>
                  </a:lnTo>
                  <a:close/>
                </a:path>
                <a:path w="24129" h="356870">
                  <a:moveTo>
                    <a:pt x="0" y="25400"/>
                  </a:moveTo>
                  <a:lnTo>
                    <a:pt x="0" y="31750"/>
                  </a:lnTo>
                  <a:lnTo>
                    <a:pt x="24130" y="31750"/>
                  </a:lnTo>
                  <a:lnTo>
                    <a:pt x="24130" y="25527"/>
                  </a:lnTo>
                  <a:lnTo>
                    <a:pt x="0" y="25400"/>
                  </a:lnTo>
                  <a:close/>
                </a:path>
                <a:path w="24129" h="356870">
                  <a:moveTo>
                    <a:pt x="0" y="21590"/>
                  </a:moveTo>
                  <a:lnTo>
                    <a:pt x="0" y="25400"/>
                  </a:lnTo>
                  <a:lnTo>
                    <a:pt x="24130" y="25527"/>
                  </a:lnTo>
                  <a:lnTo>
                    <a:pt x="24130" y="21717"/>
                  </a:lnTo>
                  <a:lnTo>
                    <a:pt x="0" y="21590"/>
                  </a:lnTo>
                  <a:close/>
                </a:path>
                <a:path w="24129" h="356870">
                  <a:moveTo>
                    <a:pt x="24130" y="20320"/>
                  </a:moveTo>
                  <a:lnTo>
                    <a:pt x="0" y="20447"/>
                  </a:lnTo>
                  <a:lnTo>
                    <a:pt x="0" y="21590"/>
                  </a:lnTo>
                  <a:lnTo>
                    <a:pt x="24130" y="21717"/>
                  </a:lnTo>
                  <a:lnTo>
                    <a:pt x="24130" y="20320"/>
                  </a:lnTo>
                  <a:close/>
                </a:path>
                <a:path w="24129" h="356870">
                  <a:moveTo>
                    <a:pt x="0" y="19050"/>
                  </a:moveTo>
                  <a:lnTo>
                    <a:pt x="0" y="20320"/>
                  </a:lnTo>
                  <a:lnTo>
                    <a:pt x="24130" y="20320"/>
                  </a:lnTo>
                  <a:lnTo>
                    <a:pt x="24130" y="19177"/>
                  </a:lnTo>
                  <a:lnTo>
                    <a:pt x="0" y="19050"/>
                  </a:lnTo>
                  <a:close/>
                </a:path>
                <a:path w="24129" h="356870">
                  <a:moveTo>
                    <a:pt x="0" y="13970"/>
                  </a:moveTo>
                  <a:lnTo>
                    <a:pt x="0" y="19050"/>
                  </a:lnTo>
                  <a:lnTo>
                    <a:pt x="24130" y="19050"/>
                  </a:lnTo>
                  <a:lnTo>
                    <a:pt x="24130" y="14097"/>
                  </a:lnTo>
                  <a:lnTo>
                    <a:pt x="0" y="13970"/>
                  </a:lnTo>
                  <a:close/>
                </a:path>
                <a:path w="24129" h="356870">
                  <a:moveTo>
                    <a:pt x="0" y="8890"/>
                  </a:moveTo>
                  <a:lnTo>
                    <a:pt x="0" y="13970"/>
                  </a:lnTo>
                  <a:lnTo>
                    <a:pt x="24130" y="13970"/>
                  </a:lnTo>
                  <a:lnTo>
                    <a:pt x="24130" y="9017"/>
                  </a:lnTo>
                  <a:lnTo>
                    <a:pt x="0" y="8890"/>
                  </a:lnTo>
                  <a:close/>
                </a:path>
                <a:path w="24129" h="356870">
                  <a:moveTo>
                    <a:pt x="0" y="6350"/>
                  </a:moveTo>
                  <a:lnTo>
                    <a:pt x="0" y="8890"/>
                  </a:lnTo>
                  <a:lnTo>
                    <a:pt x="24130" y="8890"/>
                  </a:lnTo>
                  <a:lnTo>
                    <a:pt x="24130" y="6477"/>
                  </a:lnTo>
                  <a:lnTo>
                    <a:pt x="0" y="6350"/>
                  </a:lnTo>
                  <a:close/>
                </a:path>
                <a:path w="24129" h="356870">
                  <a:moveTo>
                    <a:pt x="0" y="5080"/>
                  </a:moveTo>
                  <a:lnTo>
                    <a:pt x="0" y="6350"/>
                  </a:lnTo>
                  <a:lnTo>
                    <a:pt x="24130" y="6477"/>
                  </a:lnTo>
                  <a:lnTo>
                    <a:pt x="24130" y="5207"/>
                  </a:lnTo>
                  <a:lnTo>
                    <a:pt x="0" y="5080"/>
                  </a:lnTo>
                  <a:close/>
                </a:path>
                <a:path w="24129" h="356870">
                  <a:moveTo>
                    <a:pt x="5080" y="0"/>
                  </a:moveTo>
                  <a:lnTo>
                    <a:pt x="0" y="127"/>
                  </a:lnTo>
                  <a:lnTo>
                    <a:pt x="0" y="5080"/>
                  </a:lnTo>
                  <a:lnTo>
                    <a:pt x="19050" y="5080"/>
                  </a:lnTo>
                  <a:lnTo>
                    <a:pt x="19050" y="3810"/>
                  </a:lnTo>
                  <a:lnTo>
                    <a:pt x="13970" y="3810"/>
                  </a:lnTo>
                  <a:lnTo>
                    <a:pt x="13970" y="2540"/>
                  </a:lnTo>
                  <a:lnTo>
                    <a:pt x="10160" y="2540"/>
                  </a:lnTo>
                  <a:lnTo>
                    <a:pt x="10160" y="1270"/>
                  </a:lnTo>
                  <a:lnTo>
                    <a:pt x="5080" y="1270"/>
                  </a:lnTo>
                  <a:lnTo>
                    <a:pt x="5080" y="0"/>
                  </a:lnTo>
                  <a:close/>
                </a:path>
              </a:pathLst>
            </a:custGeom>
            <a:solidFill>
              <a:srgbClr val="D6D6AE"/>
            </a:solidFill>
          </p:spPr>
          <p:txBody>
            <a:bodyPr wrap="square" lIns="0" tIns="0" rIns="0" bIns="0" rtlCol="0"/>
            <a:lstStyle/>
            <a:p>
              <a:endParaRPr/>
            </a:p>
          </p:txBody>
        </p:sp>
        <p:sp>
          <p:nvSpPr>
            <p:cNvPr id="734" name="object 734"/>
            <p:cNvSpPr/>
            <p:nvPr/>
          </p:nvSpPr>
          <p:spPr>
            <a:xfrm>
              <a:off x="4169409" y="6099809"/>
              <a:ext cx="24130" cy="364490"/>
            </a:xfrm>
            <a:custGeom>
              <a:avLst/>
              <a:gdLst/>
              <a:ahLst/>
              <a:cxnLst/>
              <a:rect l="l" t="t" r="r" b="b"/>
              <a:pathLst>
                <a:path w="24129" h="364489">
                  <a:moveTo>
                    <a:pt x="24129" y="363219"/>
                  </a:moveTo>
                  <a:lnTo>
                    <a:pt x="0" y="363219"/>
                  </a:lnTo>
                  <a:lnTo>
                    <a:pt x="0" y="364489"/>
                  </a:lnTo>
                  <a:lnTo>
                    <a:pt x="24129" y="364489"/>
                  </a:lnTo>
                  <a:lnTo>
                    <a:pt x="24129" y="363219"/>
                  </a:lnTo>
                  <a:close/>
                </a:path>
                <a:path w="24129" h="364489">
                  <a:moveTo>
                    <a:pt x="24129" y="317500"/>
                  </a:moveTo>
                  <a:lnTo>
                    <a:pt x="0" y="317500"/>
                  </a:lnTo>
                  <a:lnTo>
                    <a:pt x="0" y="320039"/>
                  </a:lnTo>
                  <a:lnTo>
                    <a:pt x="12700" y="320039"/>
                  </a:lnTo>
                  <a:lnTo>
                    <a:pt x="12700" y="322580"/>
                  </a:lnTo>
                  <a:lnTo>
                    <a:pt x="20319" y="322580"/>
                  </a:lnTo>
                  <a:lnTo>
                    <a:pt x="20319" y="323849"/>
                  </a:lnTo>
                  <a:lnTo>
                    <a:pt x="24129" y="323849"/>
                  </a:lnTo>
                  <a:lnTo>
                    <a:pt x="24129" y="317500"/>
                  </a:lnTo>
                  <a:close/>
                </a:path>
                <a:path w="24129" h="364489">
                  <a:moveTo>
                    <a:pt x="24129" y="311149"/>
                  </a:moveTo>
                  <a:lnTo>
                    <a:pt x="0" y="311149"/>
                  </a:lnTo>
                  <a:lnTo>
                    <a:pt x="0" y="316229"/>
                  </a:lnTo>
                  <a:lnTo>
                    <a:pt x="24129" y="316229"/>
                  </a:lnTo>
                  <a:lnTo>
                    <a:pt x="24129" y="311149"/>
                  </a:lnTo>
                  <a:close/>
                </a:path>
                <a:path w="24129" h="364489">
                  <a:moveTo>
                    <a:pt x="24129" y="304800"/>
                  </a:moveTo>
                  <a:lnTo>
                    <a:pt x="0" y="304800"/>
                  </a:lnTo>
                  <a:lnTo>
                    <a:pt x="0" y="309880"/>
                  </a:lnTo>
                  <a:lnTo>
                    <a:pt x="24129" y="309880"/>
                  </a:lnTo>
                  <a:lnTo>
                    <a:pt x="24129" y="304800"/>
                  </a:lnTo>
                  <a:close/>
                </a:path>
                <a:path w="24129" h="364489">
                  <a:moveTo>
                    <a:pt x="24129" y="298449"/>
                  </a:moveTo>
                  <a:lnTo>
                    <a:pt x="0" y="298449"/>
                  </a:lnTo>
                  <a:lnTo>
                    <a:pt x="0" y="303529"/>
                  </a:lnTo>
                  <a:lnTo>
                    <a:pt x="24129" y="303529"/>
                  </a:lnTo>
                  <a:lnTo>
                    <a:pt x="24129" y="298449"/>
                  </a:lnTo>
                  <a:close/>
                </a:path>
                <a:path w="24129" h="364489">
                  <a:moveTo>
                    <a:pt x="24129" y="292099"/>
                  </a:moveTo>
                  <a:lnTo>
                    <a:pt x="0" y="292099"/>
                  </a:lnTo>
                  <a:lnTo>
                    <a:pt x="0" y="297180"/>
                  </a:lnTo>
                  <a:lnTo>
                    <a:pt x="24129" y="297180"/>
                  </a:lnTo>
                  <a:lnTo>
                    <a:pt x="24129" y="292099"/>
                  </a:lnTo>
                  <a:close/>
                </a:path>
                <a:path w="24129" h="364489">
                  <a:moveTo>
                    <a:pt x="24129" y="285749"/>
                  </a:moveTo>
                  <a:lnTo>
                    <a:pt x="0" y="285749"/>
                  </a:lnTo>
                  <a:lnTo>
                    <a:pt x="0" y="290830"/>
                  </a:lnTo>
                  <a:lnTo>
                    <a:pt x="24129" y="290830"/>
                  </a:lnTo>
                  <a:lnTo>
                    <a:pt x="24129" y="285749"/>
                  </a:lnTo>
                  <a:close/>
                </a:path>
                <a:path w="24129" h="364489">
                  <a:moveTo>
                    <a:pt x="24129" y="279399"/>
                  </a:moveTo>
                  <a:lnTo>
                    <a:pt x="0" y="279399"/>
                  </a:lnTo>
                  <a:lnTo>
                    <a:pt x="0" y="284479"/>
                  </a:lnTo>
                  <a:lnTo>
                    <a:pt x="24129" y="284479"/>
                  </a:lnTo>
                  <a:lnTo>
                    <a:pt x="24129" y="279399"/>
                  </a:lnTo>
                  <a:close/>
                </a:path>
                <a:path w="24129" h="364489">
                  <a:moveTo>
                    <a:pt x="24129" y="273049"/>
                  </a:moveTo>
                  <a:lnTo>
                    <a:pt x="0" y="273049"/>
                  </a:lnTo>
                  <a:lnTo>
                    <a:pt x="0" y="278129"/>
                  </a:lnTo>
                  <a:lnTo>
                    <a:pt x="24129" y="278129"/>
                  </a:lnTo>
                  <a:lnTo>
                    <a:pt x="24129" y="273049"/>
                  </a:lnTo>
                  <a:close/>
                </a:path>
                <a:path w="24129" h="364489">
                  <a:moveTo>
                    <a:pt x="24129" y="266699"/>
                  </a:moveTo>
                  <a:lnTo>
                    <a:pt x="0" y="266699"/>
                  </a:lnTo>
                  <a:lnTo>
                    <a:pt x="0" y="271779"/>
                  </a:lnTo>
                  <a:lnTo>
                    <a:pt x="24129" y="271779"/>
                  </a:lnTo>
                  <a:lnTo>
                    <a:pt x="24129" y="266699"/>
                  </a:lnTo>
                  <a:close/>
                </a:path>
                <a:path w="24129" h="364489">
                  <a:moveTo>
                    <a:pt x="24129" y="260349"/>
                  </a:moveTo>
                  <a:lnTo>
                    <a:pt x="0" y="260349"/>
                  </a:lnTo>
                  <a:lnTo>
                    <a:pt x="0" y="265429"/>
                  </a:lnTo>
                  <a:lnTo>
                    <a:pt x="24129" y="265429"/>
                  </a:lnTo>
                  <a:lnTo>
                    <a:pt x="24129" y="260349"/>
                  </a:lnTo>
                  <a:close/>
                </a:path>
                <a:path w="24129" h="364489">
                  <a:moveTo>
                    <a:pt x="24129" y="253999"/>
                  </a:moveTo>
                  <a:lnTo>
                    <a:pt x="0" y="253999"/>
                  </a:lnTo>
                  <a:lnTo>
                    <a:pt x="0" y="259079"/>
                  </a:lnTo>
                  <a:lnTo>
                    <a:pt x="24129" y="259079"/>
                  </a:lnTo>
                  <a:lnTo>
                    <a:pt x="24129" y="253999"/>
                  </a:lnTo>
                  <a:close/>
                </a:path>
                <a:path w="24129" h="364489">
                  <a:moveTo>
                    <a:pt x="24129" y="247649"/>
                  </a:moveTo>
                  <a:lnTo>
                    <a:pt x="0" y="247649"/>
                  </a:lnTo>
                  <a:lnTo>
                    <a:pt x="0" y="252730"/>
                  </a:lnTo>
                  <a:lnTo>
                    <a:pt x="24129" y="252730"/>
                  </a:lnTo>
                  <a:lnTo>
                    <a:pt x="24129" y="247649"/>
                  </a:lnTo>
                  <a:close/>
                </a:path>
                <a:path w="24129" h="364489">
                  <a:moveTo>
                    <a:pt x="24129" y="241299"/>
                  </a:moveTo>
                  <a:lnTo>
                    <a:pt x="0" y="241299"/>
                  </a:lnTo>
                  <a:lnTo>
                    <a:pt x="0" y="246379"/>
                  </a:lnTo>
                  <a:lnTo>
                    <a:pt x="24129" y="246379"/>
                  </a:lnTo>
                  <a:lnTo>
                    <a:pt x="24129" y="241299"/>
                  </a:lnTo>
                  <a:close/>
                </a:path>
                <a:path w="24129" h="364489">
                  <a:moveTo>
                    <a:pt x="24129" y="234949"/>
                  </a:moveTo>
                  <a:lnTo>
                    <a:pt x="0" y="234949"/>
                  </a:lnTo>
                  <a:lnTo>
                    <a:pt x="0" y="240029"/>
                  </a:lnTo>
                  <a:lnTo>
                    <a:pt x="24129" y="240029"/>
                  </a:lnTo>
                  <a:lnTo>
                    <a:pt x="24129" y="234949"/>
                  </a:lnTo>
                  <a:close/>
                </a:path>
                <a:path w="24129" h="364489">
                  <a:moveTo>
                    <a:pt x="24129" y="228600"/>
                  </a:moveTo>
                  <a:lnTo>
                    <a:pt x="0" y="228600"/>
                  </a:lnTo>
                  <a:lnTo>
                    <a:pt x="0" y="233679"/>
                  </a:lnTo>
                  <a:lnTo>
                    <a:pt x="24129" y="233679"/>
                  </a:lnTo>
                  <a:lnTo>
                    <a:pt x="24129" y="228600"/>
                  </a:lnTo>
                  <a:close/>
                </a:path>
                <a:path w="24129" h="364489">
                  <a:moveTo>
                    <a:pt x="24129" y="222249"/>
                  </a:moveTo>
                  <a:lnTo>
                    <a:pt x="0" y="222249"/>
                  </a:lnTo>
                  <a:lnTo>
                    <a:pt x="0" y="227329"/>
                  </a:lnTo>
                  <a:lnTo>
                    <a:pt x="24129" y="227329"/>
                  </a:lnTo>
                  <a:lnTo>
                    <a:pt x="24129" y="222249"/>
                  </a:lnTo>
                  <a:close/>
                </a:path>
                <a:path w="24129" h="364489">
                  <a:moveTo>
                    <a:pt x="24129" y="215900"/>
                  </a:moveTo>
                  <a:lnTo>
                    <a:pt x="0" y="215900"/>
                  </a:lnTo>
                  <a:lnTo>
                    <a:pt x="0" y="220979"/>
                  </a:lnTo>
                  <a:lnTo>
                    <a:pt x="24129" y="220979"/>
                  </a:lnTo>
                  <a:lnTo>
                    <a:pt x="24129" y="215900"/>
                  </a:lnTo>
                  <a:close/>
                </a:path>
                <a:path w="24129" h="364489">
                  <a:moveTo>
                    <a:pt x="24129" y="209549"/>
                  </a:moveTo>
                  <a:lnTo>
                    <a:pt x="0" y="209549"/>
                  </a:lnTo>
                  <a:lnTo>
                    <a:pt x="0" y="214630"/>
                  </a:lnTo>
                  <a:lnTo>
                    <a:pt x="24129" y="214630"/>
                  </a:lnTo>
                  <a:lnTo>
                    <a:pt x="24129" y="209549"/>
                  </a:lnTo>
                  <a:close/>
                </a:path>
                <a:path w="24129" h="364489">
                  <a:moveTo>
                    <a:pt x="24129" y="203200"/>
                  </a:moveTo>
                  <a:lnTo>
                    <a:pt x="0" y="203200"/>
                  </a:lnTo>
                  <a:lnTo>
                    <a:pt x="0" y="208280"/>
                  </a:lnTo>
                  <a:lnTo>
                    <a:pt x="24129" y="208280"/>
                  </a:lnTo>
                  <a:lnTo>
                    <a:pt x="24129" y="203200"/>
                  </a:lnTo>
                  <a:close/>
                </a:path>
                <a:path w="24129" h="364489">
                  <a:moveTo>
                    <a:pt x="24129" y="198119"/>
                  </a:moveTo>
                  <a:lnTo>
                    <a:pt x="0" y="198119"/>
                  </a:lnTo>
                  <a:lnTo>
                    <a:pt x="0" y="201929"/>
                  </a:lnTo>
                  <a:lnTo>
                    <a:pt x="24129" y="201929"/>
                  </a:lnTo>
                  <a:lnTo>
                    <a:pt x="24129" y="198119"/>
                  </a:lnTo>
                  <a:close/>
                </a:path>
                <a:path w="24129" h="364489">
                  <a:moveTo>
                    <a:pt x="24129" y="196849"/>
                  </a:moveTo>
                  <a:lnTo>
                    <a:pt x="0" y="196849"/>
                  </a:lnTo>
                  <a:lnTo>
                    <a:pt x="0" y="198119"/>
                  </a:lnTo>
                  <a:lnTo>
                    <a:pt x="24129" y="198119"/>
                  </a:lnTo>
                  <a:lnTo>
                    <a:pt x="24129" y="196849"/>
                  </a:lnTo>
                  <a:close/>
                </a:path>
                <a:path w="24129" h="364489">
                  <a:moveTo>
                    <a:pt x="24129" y="190499"/>
                  </a:moveTo>
                  <a:lnTo>
                    <a:pt x="0" y="190499"/>
                  </a:lnTo>
                  <a:lnTo>
                    <a:pt x="0" y="195579"/>
                  </a:lnTo>
                  <a:lnTo>
                    <a:pt x="24129" y="195579"/>
                  </a:lnTo>
                  <a:lnTo>
                    <a:pt x="24129" y="190499"/>
                  </a:lnTo>
                  <a:close/>
                </a:path>
                <a:path w="24129" h="364489">
                  <a:moveTo>
                    <a:pt x="24129" y="184149"/>
                  </a:moveTo>
                  <a:lnTo>
                    <a:pt x="0" y="184149"/>
                  </a:lnTo>
                  <a:lnTo>
                    <a:pt x="0" y="189230"/>
                  </a:lnTo>
                  <a:lnTo>
                    <a:pt x="24129" y="189230"/>
                  </a:lnTo>
                  <a:lnTo>
                    <a:pt x="24129" y="184149"/>
                  </a:lnTo>
                  <a:close/>
                </a:path>
                <a:path w="24129" h="364489">
                  <a:moveTo>
                    <a:pt x="24129" y="177799"/>
                  </a:moveTo>
                  <a:lnTo>
                    <a:pt x="0" y="177799"/>
                  </a:lnTo>
                  <a:lnTo>
                    <a:pt x="0" y="182879"/>
                  </a:lnTo>
                  <a:lnTo>
                    <a:pt x="24129" y="182879"/>
                  </a:lnTo>
                  <a:lnTo>
                    <a:pt x="24129" y="177799"/>
                  </a:lnTo>
                  <a:close/>
                </a:path>
                <a:path w="24129" h="364489">
                  <a:moveTo>
                    <a:pt x="24129" y="171450"/>
                  </a:moveTo>
                  <a:lnTo>
                    <a:pt x="0" y="171450"/>
                  </a:lnTo>
                  <a:lnTo>
                    <a:pt x="0" y="176529"/>
                  </a:lnTo>
                  <a:lnTo>
                    <a:pt x="24129" y="176529"/>
                  </a:lnTo>
                  <a:lnTo>
                    <a:pt x="24129" y="171450"/>
                  </a:lnTo>
                  <a:close/>
                </a:path>
                <a:path w="24129" h="364489">
                  <a:moveTo>
                    <a:pt x="24129" y="165099"/>
                  </a:moveTo>
                  <a:lnTo>
                    <a:pt x="0" y="165099"/>
                  </a:lnTo>
                  <a:lnTo>
                    <a:pt x="0" y="170180"/>
                  </a:lnTo>
                  <a:lnTo>
                    <a:pt x="24129" y="170180"/>
                  </a:lnTo>
                  <a:lnTo>
                    <a:pt x="24129" y="165099"/>
                  </a:lnTo>
                  <a:close/>
                </a:path>
                <a:path w="24129" h="364489">
                  <a:moveTo>
                    <a:pt x="24129" y="158749"/>
                  </a:moveTo>
                  <a:lnTo>
                    <a:pt x="0" y="158749"/>
                  </a:lnTo>
                  <a:lnTo>
                    <a:pt x="0" y="163829"/>
                  </a:lnTo>
                  <a:lnTo>
                    <a:pt x="24129" y="163829"/>
                  </a:lnTo>
                  <a:lnTo>
                    <a:pt x="24129" y="158749"/>
                  </a:lnTo>
                  <a:close/>
                </a:path>
                <a:path w="24129" h="364489">
                  <a:moveTo>
                    <a:pt x="24129" y="152400"/>
                  </a:moveTo>
                  <a:lnTo>
                    <a:pt x="0" y="152400"/>
                  </a:lnTo>
                  <a:lnTo>
                    <a:pt x="0" y="157480"/>
                  </a:lnTo>
                  <a:lnTo>
                    <a:pt x="24129" y="157480"/>
                  </a:lnTo>
                  <a:lnTo>
                    <a:pt x="24129" y="152400"/>
                  </a:lnTo>
                  <a:close/>
                </a:path>
                <a:path w="24129" h="364489">
                  <a:moveTo>
                    <a:pt x="24129" y="146049"/>
                  </a:moveTo>
                  <a:lnTo>
                    <a:pt x="0" y="146049"/>
                  </a:lnTo>
                  <a:lnTo>
                    <a:pt x="0" y="151130"/>
                  </a:lnTo>
                  <a:lnTo>
                    <a:pt x="24129" y="151130"/>
                  </a:lnTo>
                  <a:lnTo>
                    <a:pt x="24129" y="146049"/>
                  </a:lnTo>
                  <a:close/>
                </a:path>
                <a:path w="24129" h="364489">
                  <a:moveTo>
                    <a:pt x="24129" y="139699"/>
                  </a:moveTo>
                  <a:lnTo>
                    <a:pt x="0" y="139699"/>
                  </a:lnTo>
                  <a:lnTo>
                    <a:pt x="0" y="144779"/>
                  </a:lnTo>
                  <a:lnTo>
                    <a:pt x="24129" y="144779"/>
                  </a:lnTo>
                  <a:lnTo>
                    <a:pt x="24129" y="139699"/>
                  </a:lnTo>
                  <a:close/>
                </a:path>
                <a:path w="24129" h="364489">
                  <a:moveTo>
                    <a:pt x="24129" y="133350"/>
                  </a:moveTo>
                  <a:lnTo>
                    <a:pt x="0" y="133350"/>
                  </a:lnTo>
                  <a:lnTo>
                    <a:pt x="0" y="138430"/>
                  </a:lnTo>
                  <a:lnTo>
                    <a:pt x="24129" y="138430"/>
                  </a:lnTo>
                  <a:lnTo>
                    <a:pt x="24129" y="133350"/>
                  </a:lnTo>
                  <a:close/>
                </a:path>
                <a:path w="24129" h="364489">
                  <a:moveTo>
                    <a:pt x="24129" y="127000"/>
                  </a:moveTo>
                  <a:lnTo>
                    <a:pt x="0" y="127000"/>
                  </a:lnTo>
                  <a:lnTo>
                    <a:pt x="0" y="132079"/>
                  </a:lnTo>
                  <a:lnTo>
                    <a:pt x="24129" y="132079"/>
                  </a:lnTo>
                  <a:lnTo>
                    <a:pt x="24129" y="127000"/>
                  </a:lnTo>
                  <a:close/>
                </a:path>
                <a:path w="24129" h="364489">
                  <a:moveTo>
                    <a:pt x="24129" y="120649"/>
                  </a:moveTo>
                  <a:lnTo>
                    <a:pt x="0" y="120649"/>
                  </a:lnTo>
                  <a:lnTo>
                    <a:pt x="0" y="125729"/>
                  </a:lnTo>
                  <a:lnTo>
                    <a:pt x="24129" y="125729"/>
                  </a:lnTo>
                  <a:lnTo>
                    <a:pt x="24129" y="120649"/>
                  </a:lnTo>
                  <a:close/>
                </a:path>
                <a:path w="24129" h="364489">
                  <a:moveTo>
                    <a:pt x="24129" y="114300"/>
                  </a:moveTo>
                  <a:lnTo>
                    <a:pt x="0" y="114300"/>
                  </a:lnTo>
                  <a:lnTo>
                    <a:pt x="0" y="119379"/>
                  </a:lnTo>
                  <a:lnTo>
                    <a:pt x="24129" y="119379"/>
                  </a:lnTo>
                  <a:lnTo>
                    <a:pt x="24129" y="114300"/>
                  </a:lnTo>
                  <a:close/>
                </a:path>
                <a:path w="24129" h="364489">
                  <a:moveTo>
                    <a:pt x="24129" y="107949"/>
                  </a:moveTo>
                  <a:lnTo>
                    <a:pt x="0" y="107949"/>
                  </a:lnTo>
                  <a:lnTo>
                    <a:pt x="0" y="113029"/>
                  </a:lnTo>
                  <a:lnTo>
                    <a:pt x="24129" y="113029"/>
                  </a:lnTo>
                  <a:lnTo>
                    <a:pt x="24129" y="107949"/>
                  </a:lnTo>
                  <a:close/>
                </a:path>
                <a:path w="24129" h="364489">
                  <a:moveTo>
                    <a:pt x="24129" y="101599"/>
                  </a:moveTo>
                  <a:lnTo>
                    <a:pt x="0" y="101599"/>
                  </a:lnTo>
                  <a:lnTo>
                    <a:pt x="0" y="106679"/>
                  </a:lnTo>
                  <a:lnTo>
                    <a:pt x="24129" y="106679"/>
                  </a:lnTo>
                  <a:lnTo>
                    <a:pt x="24129" y="101599"/>
                  </a:lnTo>
                  <a:close/>
                </a:path>
                <a:path w="24129" h="364489">
                  <a:moveTo>
                    <a:pt x="24129" y="95249"/>
                  </a:moveTo>
                  <a:lnTo>
                    <a:pt x="0" y="95249"/>
                  </a:lnTo>
                  <a:lnTo>
                    <a:pt x="0" y="100329"/>
                  </a:lnTo>
                  <a:lnTo>
                    <a:pt x="24129" y="100329"/>
                  </a:lnTo>
                  <a:lnTo>
                    <a:pt x="24129" y="95249"/>
                  </a:lnTo>
                  <a:close/>
                </a:path>
                <a:path w="24129" h="364489">
                  <a:moveTo>
                    <a:pt x="24129" y="88899"/>
                  </a:moveTo>
                  <a:lnTo>
                    <a:pt x="0" y="88899"/>
                  </a:lnTo>
                  <a:lnTo>
                    <a:pt x="0" y="93979"/>
                  </a:lnTo>
                  <a:lnTo>
                    <a:pt x="24129" y="93979"/>
                  </a:lnTo>
                  <a:lnTo>
                    <a:pt x="24129" y="88899"/>
                  </a:lnTo>
                  <a:close/>
                </a:path>
                <a:path w="24129" h="364489">
                  <a:moveTo>
                    <a:pt x="24129" y="82549"/>
                  </a:moveTo>
                  <a:lnTo>
                    <a:pt x="0" y="82549"/>
                  </a:lnTo>
                  <a:lnTo>
                    <a:pt x="0" y="87629"/>
                  </a:lnTo>
                  <a:lnTo>
                    <a:pt x="24129" y="87629"/>
                  </a:lnTo>
                  <a:lnTo>
                    <a:pt x="24129" y="82549"/>
                  </a:lnTo>
                  <a:close/>
                </a:path>
                <a:path w="24129" h="364489">
                  <a:moveTo>
                    <a:pt x="24129" y="77596"/>
                  </a:moveTo>
                  <a:lnTo>
                    <a:pt x="0" y="77596"/>
                  </a:lnTo>
                  <a:lnTo>
                    <a:pt x="0" y="81279"/>
                  </a:lnTo>
                  <a:lnTo>
                    <a:pt x="24129" y="81279"/>
                  </a:lnTo>
                  <a:lnTo>
                    <a:pt x="24129" y="77596"/>
                  </a:lnTo>
                  <a:close/>
                </a:path>
                <a:path w="24129" h="364489">
                  <a:moveTo>
                    <a:pt x="24129" y="73659"/>
                  </a:moveTo>
                  <a:lnTo>
                    <a:pt x="0" y="73786"/>
                  </a:lnTo>
                  <a:lnTo>
                    <a:pt x="0" y="77596"/>
                  </a:lnTo>
                  <a:lnTo>
                    <a:pt x="24129" y="77469"/>
                  </a:lnTo>
                  <a:lnTo>
                    <a:pt x="24129" y="73659"/>
                  </a:lnTo>
                  <a:close/>
                </a:path>
                <a:path w="24129" h="364489">
                  <a:moveTo>
                    <a:pt x="24129" y="71119"/>
                  </a:moveTo>
                  <a:lnTo>
                    <a:pt x="0" y="71246"/>
                  </a:lnTo>
                  <a:lnTo>
                    <a:pt x="0" y="73786"/>
                  </a:lnTo>
                  <a:lnTo>
                    <a:pt x="24129" y="73659"/>
                  </a:lnTo>
                  <a:lnTo>
                    <a:pt x="24129" y="71119"/>
                  </a:lnTo>
                  <a:close/>
                </a:path>
                <a:path w="24129" h="364489">
                  <a:moveTo>
                    <a:pt x="0" y="66039"/>
                  </a:moveTo>
                  <a:lnTo>
                    <a:pt x="0" y="71246"/>
                  </a:lnTo>
                  <a:lnTo>
                    <a:pt x="24129" y="71119"/>
                  </a:lnTo>
                  <a:lnTo>
                    <a:pt x="24129" y="66166"/>
                  </a:lnTo>
                  <a:lnTo>
                    <a:pt x="0" y="66039"/>
                  </a:lnTo>
                  <a:close/>
                </a:path>
                <a:path w="24129" h="364489">
                  <a:moveTo>
                    <a:pt x="0" y="62229"/>
                  </a:moveTo>
                  <a:lnTo>
                    <a:pt x="0" y="66039"/>
                  </a:lnTo>
                  <a:lnTo>
                    <a:pt x="24129" y="66039"/>
                  </a:lnTo>
                  <a:lnTo>
                    <a:pt x="24129" y="62356"/>
                  </a:lnTo>
                  <a:lnTo>
                    <a:pt x="0" y="62229"/>
                  </a:lnTo>
                  <a:close/>
                </a:path>
                <a:path w="24129" h="364489">
                  <a:moveTo>
                    <a:pt x="12064" y="58483"/>
                  </a:moveTo>
                  <a:lnTo>
                    <a:pt x="0" y="58546"/>
                  </a:lnTo>
                  <a:lnTo>
                    <a:pt x="0" y="62229"/>
                  </a:lnTo>
                  <a:lnTo>
                    <a:pt x="24129" y="62229"/>
                  </a:lnTo>
                  <a:lnTo>
                    <a:pt x="24129" y="58546"/>
                  </a:lnTo>
                  <a:lnTo>
                    <a:pt x="12064" y="58483"/>
                  </a:lnTo>
                  <a:close/>
                </a:path>
                <a:path w="24129" h="364489">
                  <a:moveTo>
                    <a:pt x="24129" y="54609"/>
                  </a:moveTo>
                  <a:lnTo>
                    <a:pt x="0" y="54736"/>
                  </a:lnTo>
                  <a:lnTo>
                    <a:pt x="0" y="58419"/>
                  </a:lnTo>
                  <a:lnTo>
                    <a:pt x="12064" y="58483"/>
                  </a:lnTo>
                  <a:lnTo>
                    <a:pt x="24129" y="58419"/>
                  </a:lnTo>
                  <a:lnTo>
                    <a:pt x="24129" y="54609"/>
                  </a:lnTo>
                  <a:close/>
                </a:path>
                <a:path w="24129" h="364489">
                  <a:moveTo>
                    <a:pt x="0" y="52069"/>
                  </a:moveTo>
                  <a:lnTo>
                    <a:pt x="0" y="54736"/>
                  </a:lnTo>
                  <a:lnTo>
                    <a:pt x="24129" y="54609"/>
                  </a:lnTo>
                  <a:lnTo>
                    <a:pt x="24129" y="52196"/>
                  </a:lnTo>
                  <a:lnTo>
                    <a:pt x="0" y="52069"/>
                  </a:lnTo>
                  <a:close/>
                </a:path>
                <a:path w="24129" h="364489">
                  <a:moveTo>
                    <a:pt x="12064" y="49593"/>
                  </a:moveTo>
                  <a:lnTo>
                    <a:pt x="0" y="49656"/>
                  </a:lnTo>
                  <a:lnTo>
                    <a:pt x="0" y="52069"/>
                  </a:lnTo>
                  <a:lnTo>
                    <a:pt x="24129" y="52196"/>
                  </a:lnTo>
                  <a:lnTo>
                    <a:pt x="24129" y="49656"/>
                  </a:lnTo>
                  <a:lnTo>
                    <a:pt x="12064" y="49593"/>
                  </a:lnTo>
                  <a:close/>
                </a:path>
                <a:path w="24129" h="364489">
                  <a:moveTo>
                    <a:pt x="24129" y="48259"/>
                  </a:moveTo>
                  <a:lnTo>
                    <a:pt x="0" y="48386"/>
                  </a:lnTo>
                  <a:lnTo>
                    <a:pt x="0" y="49529"/>
                  </a:lnTo>
                  <a:lnTo>
                    <a:pt x="12064" y="49593"/>
                  </a:lnTo>
                  <a:lnTo>
                    <a:pt x="24129" y="49529"/>
                  </a:lnTo>
                  <a:lnTo>
                    <a:pt x="24129" y="48259"/>
                  </a:lnTo>
                  <a:close/>
                </a:path>
                <a:path w="24129" h="364489">
                  <a:moveTo>
                    <a:pt x="0" y="45719"/>
                  </a:moveTo>
                  <a:lnTo>
                    <a:pt x="0" y="48259"/>
                  </a:lnTo>
                  <a:lnTo>
                    <a:pt x="24129" y="48259"/>
                  </a:lnTo>
                  <a:lnTo>
                    <a:pt x="24129" y="45846"/>
                  </a:lnTo>
                  <a:lnTo>
                    <a:pt x="0" y="45719"/>
                  </a:lnTo>
                  <a:close/>
                </a:path>
                <a:path w="24129" h="364489">
                  <a:moveTo>
                    <a:pt x="0" y="39369"/>
                  </a:moveTo>
                  <a:lnTo>
                    <a:pt x="0" y="45719"/>
                  </a:lnTo>
                  <a:lnTo>
                    <a:pt x="24129" y="45846"/>
                  </a:lnTo>
                  <a:lnTo>
                    <a:pt x="24129" y="39496"/>
                  </a:lnTo>
                  <a:lnTo>
                    <a:pt x="0" y="39369"/>
                  </a:lnTo>
                  <a:close/>
                </a:path>
                <a:path w="24129" h="364489">
                  <a:moveTo>
                    <a:pt x="0" y="33019"/>
                  </a:moveTo>
                  <a:lnTo>
                    <a:pt x="0" y="39369"/>
                  </a:lnTo>
                  <a:lnTo>
                    <a:pt x="24129" y="39369"/>
                  </a:lnTo>
                  <a:lnTo>
                    <a:pt x="24129" y="33146"/>
                  </a:lnTo>
                  <a:lnTo>
                    <a:pt x="0" y="33019"/>
                  </a:lnTo>
                  <a:close/>
                </a:path>
                <a:path w="24129" h="364489">
                  <a:moveTo>
                    <a:pt x="0" y="29209"/>
                  </a:moveTo>
                  <a:lnTo>
                    <a:pt x="0" y="33019"/>
                  </a:lnTo>
                  <a:lnTo>
                    <a:pt x="24129" y="33146"/>
                  </a:lnTo>
                  <a:lnTo>
                    <a:pt x="24129" y="29336"/>
                  </a:lnTo>
                  <a:lnTo>
                    <a:pt x="0" y="29209"/>
                  </a:lnTo>
                  <a:close/>
                </a:path>
                <a:path w="24129" h="364489">
                  <a:moveTo>
                    <a:pt x="24129" y="27939"/>
                  </a:moveTo>
                  <a:lnTo>
                    <a:pt x="0" y="28066"/>
                  </a:lnTo>
                  <a:lnTo>
                    <a:pt x="0" y="29209"/>
                  </a:lnTo>
                  <a:lnTo>
                    <a:pt x="24129" y="29336"/>
                  </a:lnTo>
                  <a:lnTo>
                    <a:pt x="24129" y="27939"/>
                  </a:lnTo>
                  <a:close/>
                </a:path>
                <a:path w="24129" h="364489">
                  <a:moveTo>
                    <a:pt x="0" y="26669"/>
                  </a:moveTo>
                  <a:lnTo>
                    <a:pt x="0" y="27939"/>
                  </a:lnTo>
                  <a:lnTo>
                    <a:pt x="24129" y="27939"/>
                  </a:lnTo>
                  <a:lnTo>
                    <a:pt x="24129" y="26796"/>
                  </a:lnTo>
                  <a:lnTo>
                    <a:pt x="0" y="26669"/>
                  </a:lnTo>
                  <a:close/>
                </a:path>
                <a:path w="24129" h="364489">
                  <a:moveTo>
                    <a:pt x="0" y="21589"/>
                  </a:moveTo>
                  <a:lnTo>
                    <a:pt x="0" y="26669"/>
                  </a:lnTo>
                  <a:lnTo>
                    <a:pt x="24129" y="26669"/>
                  </a:lnTo>
                  <a:lnTo>
                    <a:pt x="24129" y="21716"/>
                  </a:lnTo>
                  <a:lnTo>
                    <a:pt x="0" y="21589"/>
                  </a:lnTo>
                  <a:close/>
                </a:path>
                <a:path w="24129" h="364489">
                  <a:moveTo>
                    <a:pt x="0" y="16509"/>
                  </a:moveTo>
                  <a:lnTo>
                    <a:pt x="0" y="21589"/>
                  </a:lnTo>
                  <a:lnTo>
                    <a:pt x="24129" y="21589"/>
                  </a:lnTo>
                  <a:lnTo>
                    <a:pt x="24129" y="16636"/>
                  </a:lnTo>
                  <a:lnTo>
                    <a:pt x="0" y="16509"/>
                  </a:lnTo>
                  <a:close/>
                </a:path>
                <a:path w="24129" h="364489">
                  <a:moveTo>
                    <a:pt x="0" y="13969"/>
                  </a:moveTo>
                  <a:lnTo>
                    <a:pt x="0" y="16509"/>
                  </a:lnTo>
                  <a:lnTo>
                    <a:pt x="24129" y="16509"/>
                  </a:lnTo>
                  <a:lnTo>
                    <a:pt x="24129" y="14096"/>
                  </a:lnTo>
                  <a:lnTo>
                    <a:pt x="0" y="13969"/>
                  </a:lnTo>
                  <a:close/>
                </a:path>
                <a:path w="24129" h="364489">
                  <a:moveTo>
                    <a:pt x="0" y="12699"/>
                  </a:moveTo>
                  <a:lnTo>
                    <a:pt x="0" y="13969"/>
                  </a:lnTo>
                  <a:lnTo>
                    <a:pt x="24129" y="14096"/>
                  </a:lnTo>
                  <a:lnTo>
                    <a:pt x="24129" y="12826"/>
                  </a:lnTo>
                  <a:lnTo>
                    <a:pt x="0" y="12699"/>
                  </a:lnTo>
                  <a:close/>
                </a:path>
                <a:path w="24129" h="364489">
                  <a:moveTo>
                    <a:pt x="24129" y="7619"/>
                  </a:moveTo>
                  <a:lnTo>
                    <a:pt x="0" y="7746"/>
                  </a:lnTo>
                  <a:lnTo>
                    <a:pt x="0" y="12699"/>
                  </a:lnTo>
                  <a:lnTo>
                    <a:pt x="24129" y="12699"/>
                  </a:lnTo>
                  <a:lnTo>
                    <a:pt x="24129" y="7619"/>
                  </a:lnTo>
                  <a:close/>
                </a:path>
                <a:path w="24129" h="364489">
                  <a:moveTo>
                    <a:pt x="24129" y="6349"/>
                  </a:moveTo>
                  <a:lnTo>
                    <a:pt x="0" y="6476"/>
                  </a:lnTo>
                  <a:lnTo>
                    <a:pt x="0" y="7746"/>
                  </a:lnTo>
                  <a:lnTo>
                    <a:pt x="24129" y="7619"/>
                  </a:lnTo>
                  <a:lnTo>
                    <a:pt x="24129" y="6349"/>
                  </a:lnTo>
                  <a:close/>
                </a:path>
                <a:path w="24129" h="364489">
                  <a:moveTo>
                    <a:pt x="15239" y="3809"/>
                  </a:moveTo>
                  <a:lnTo>
                    <a:pt x="0" y="3936"/>
                  </a:lnTo>
                  <a:lnTo>
                    <a:pt x="0" y="6349"/>
                  </a:lnTo>
                  <a:lnTo>
                    <a:pt x="20319" y="6349"/>
                  </a:lnTo>
                  <a:lnTo>
                    <a:pt x="20319" y="5079"/>
                  </a:lnTo>
                  <a:lnTo>
                    <a:pt x="15239" y="5079"/>
                  </a:lnTo>
                  <a:lnTo>
                    <a:pt x="15239" y="3809"/>
                  </a:lnTo>
                  <a:close/>
                </a:path>
                <a:path w="24129" h="364489">
                  <a:moveTo>
                    <a:pt x="1269" y="0"/>
                  </a:moveTo>
                  <a:lnTo>
                    <a:pt x="0" y="0"/>
                  </a:lnTo>
                  <a:lnTo>
                    <a:pt x="0" y="3936"/>
                  </a:lnTo>
                  <a:lnTo>
                    <a:pt x="10160" y="3809"/>
                  </a:lnTo>
                  <a:lnTo>
                    <a:pt x="10160" y="2539"/>
                  </a:lnTo>
                  <a:lnTo>
                    <a:pt x="6350" y="2539"/>
                  </a:lnTo>
                  <a:lnTo>
                    <a:pt x="6350" y="1269"/>
                  </a:lnTo>
                  <a:lnTo>
                    <a:pt x="1269" y="1269"/>
                  </a:lnTo>
                  <a:lnTo>
                    <a:pt x="1269" y="0"/>
                  </a:lnTo>
                  <a:close/>
                </a:path>
              </a:pathLst>
            </a:custGeom>
            <a:solidFill>
              <a:srgbClr val="D5D5AD"/>
            </a:solidFill>
          </p:spPr>
          <p:txBody>
            <a:bodyPr wrap="square" lIns="0" tIns="0" rIns="0" bIns="0" rtlCol="0"/>
            <a:lstStyle/>
            <a:p>
              <a:endParaRPr/>
            </a:p>
          </p:txBody>
        </p:sp>
        <p:sp>
          <p:nvSpPr>
            <p:cNvPr id="735" name="object 735"/>
            <p:cNvSpPr/>
            <p:nvPr/>
          </p:nvSpPr>
          <p:spPr>
            <a:xfrm>
              <a:off x="4145279" y="6093459"/>
              <a:ext cx="24130" cy="373380"/>
            </a:xfrm>
            <a:custGeom>
              <a:avLst/>
              <a:gdLst/>
              <a:ahLst/>
              <a:cxnLst/>
              <a:rect l="l" t="t" r="r" b="b"/>
              <a:pathLst>
                <a:path w="24129" h="373379">
                  <a:moveTo>
                    <a:pt x="22860" y="370839"/>
                  </a:moveTo>
                  <a:lnTo>
                    <a:pt x="0" y="370839"/>
                  </a:lnTo>
                  <a:lnTo>
                    <a:pt x="0" y="373379"/>
                  </a:lnTo>
                  <a:lnTo>
                    <a:pt x="22860" y="373379"/>
                  </a:lnTo>
                  <a:lnTo>
                    <a:pt x="22860" y="370839"/>
                  </a:lnTo>
                  <a:close/>
                </a:path>
                <a:path w="24129" h="373379">
                  <a:moveTo>
                    <a:pt x="24130" y="369569"/>
                  </a:moveTo>
                  <a:lnTo>
                    <a:pt x="22860" y="369569"/>
                  </a:lnTo>
                  <a:lnTo>
                    <a:pt x="22860" y="370839"/>
                  </a:lnTo>
                  <a:lnTo>
                    <a:pt x="24130" y="370839"/>
                  </a:lnTo>
                  <a:lnTo>
                    <a:pt x="24130" y="369569"/>
                  </a:lnTo>
                  <a:close/>
                </a:path>
                <a:path w="24129" h="373379">
                  <a:moveTo>
                    <a:pt x="24130" y="323850"/>
                  </a:moveTo>
                  <a:lnTo>
                    <a:pt x="11430" y="323850"/>
                  </a:lnTo>
                  <a:lnTo>
                    <a:pt x="11430" y="325119"/>
                  </a:lnTo>
                  <a:lnTo>
                    <a:pt x="24130" y="325119"/>
                  </a:lnTo>
                  <a:lnTo>
                    <a:pt x="24130" y="323850"/>
                  </a:lnTo>
                  <a:close/>
                </a:path>
                <a:path w="24129" h="373379">
                  <a:moveTo>
                    <a:pt x="24130" y="317499"/>
                  </a:moveTo>
                  <a:lnTo>
                    <a:pt x="0" y="317499"/>
                  </a:lnTo>
                  <a:lnTo>
                    <a:pt x="0" y="322579"/>
                  </a:lnTo>
                  <a:lnTo>
                    <a:pt x="24130" y="322579"/>
                  </a:lnTo>
                  <a:lnTo>
                    <a:pt x="24130" y="317499"/>
                  </a:lnTo>
                  <a:close/>
                </a:path>
                <a:path w="24129" h="373379">
                  <a:moveTo>
                    <a:pt x="24130" y="311150"/>
                  </a:moveTo>
                  <a:lnTo>
                    <a:pt x="0" y="311150"/>
                  </a:lnTo>
                  <a:lnTo>
                    <a:pt x="0" y="316230"/>
                  </a:lnTo>
                  <a:lnTo>
                    <a:pt x="24130" y="316230"/>
                  </a:lnTo>
                  <a:lnTo>
                    <a:pt x="24130" y="311150"/>
                  </a:lnTo>
                  <a:close/>
                </a:path>
                <a:path w="24129" h="373379">
                  <a:moveTo>
                    <a:pt x="24130" y="304799"/>
                  </a:moveTo>
                  <a:lnTo>
                    <a:pt x="0" y="304799"/>
                  </a:lnTo>
                  <a:lnTo>
                    <a:pt x="0" y="309879"/>
                  </a:lnTo>
                  <a:lnTo>
                    <a:pt x="24130" y="309879"/>
                  </a:lnTo>
                  <a:lnTo>
                    <a:pt x="24130" y="304799"/>
                  </a:lnTo>
                  <a:close/>
                </a:path>
                <a:path w="24129" h="373379">
                  <a:moveTo>
                    <a:pt x="24130" y="298449"/>
                  </a:moveTo>
                  <a:lnTo>
                    <a:pt x="0" y="298449"/>
                  </a:lnTo>
                  <a:lnTo>
                    <a:pt x="0" y="303530"/>
                  </a:lnTo>
                  <a:lnTo>
                    <a:pt x="24130" y="303530"/>
                  </a:lnTo>
                  <a:lnTo>
                    <a:pt x="24130" y="298449"/>
                  </a:lnTo>
                  <a:close/>
                </a:path>
                <a:path w="24129" h="373379">
                  <a:moveTo>
                    <a:pt x="24130" y="292099"/>
                  </a:moveTo>
                  <a:lnTo>
                    <a:pt x="0" y="292099"/>
                  </a:lnTo>
                  <a:lnTo>
                    <a:pt x="0" y="297180"/>
                  </a:lnTo>
                  <a:lnTo>
                    <a:pt x="24130" y="297180"/>
                  </a:lnTo>
                  <a:lnTo>
                    <a:pt x="24130" y="292099"/>
                  </a:lnTo>
                  <a:close/>
                </a:path>
                <a:path w="24129" h="373379">
                  <a:moveTo>
                    <a:pt x="24130" y="285749"/>
                  </a:moveTo>
                  <a:lnTo>
                    <a:pt x="0" y="285749"/>
                  </a:lnTo>
                  <a:lnTo>
                    <a:pt x="0" y="290829"/>
                  </a:lnTo>
                  <a:lnTo>
                    <a:pt x="24130" y="290829"/>
                  </a:lnTo>
                  <a:lnTo>
                    <a:pt x="24130" y="285749"/>
                  </a:lnTo>
                  <a:close/>
                </a:path>
                <a:path w="24129" h="373379">
                  <a:moveTo>
                    <a:pt x="24130" y="279399"/>
                  </a:moveTo>
                  <a:lnTo>
                    <a:pt x="0" y="279399"/>
                  </a:lnTo>
                  <a:lnTo>
                    <a:pt x="0" y="284479"/>
                  </a:lnTo>
                  <a:lnTo>
                    <a:pt x="24130" y="284479"/>
                  </a:lnTo>
                  <a:lnTo>
                    <a:pt x="24130" y="279399"/>
                  </a:lnTo>
                  <a:close/>
                </a:path>
                <a:path w="24129" h="373379">
                  <a:moveTo>
                    <a:pt x="24130" y="273049"/>
                  </a:moveTo>
                  <a:lnTo>
                    <a:pt x="0" y="273049"/>
                  </a:lnTo>
                  <a:lnTo>
                    <a:pt x="0" y="278129"/>
                  </a:lnTo>
                  <a:lnTo>
                    <a:pt x="24130" y="278129"/>
                  </a:lnTo>
                  <a:lnTo>
                    <a:pt x="24130" y="273049"/>
                  </a:lnTo>
                  <a:close/>
                </a:path>
                <a:path w="24129" h="373379">
                  <a:moveTo>
                    <a:pt x="24130" y="266699"/>
                  </a:moveTo>
                  <a:lnTo>
                    <a:pt x="0" y="266699"/>
                  </a:lnTo>
                  <a:lnTo>
                    <a:pt x="0" y="271779"/>
                  </a:lnTo>
                  <a:lnTo>
                    <a:pt x="24130" y="271779"/>
                  </a:lnTo>
                  <a:lnTo>
                    <a:pt x="24130" y="266699"/>
                  </a:lnTo>
                  <a:close/>
                </a:path>
                <a:path w="24129" h="373379">
                  <a:moveTo>
                    <a:pt x="24130" y="260349"/>
                  </a:moveTo>
                  <a:lnTo>
                    <a:pt x="0" y="260349"/>
                  </a:lnTo>
                  <a:lnTo>
                    <a:pt x="0" y="265429"/>
                  </a:lnTo>
                  <a:lnTo>
                    <a:pt x="24130" y="265429"/>
                  </a:lnTo>
                  <a:lnTo>
                    <a:pt x="24130" y="260349"/>
                  </a:lnTo>
                  <a:close/>
                </a:path>
                <a:path w="24129" h="373379">
                  <a:moveTo>
                    <a:pt x="24130" y="253999"/>
                  </a:moveTo>
                  <a:lnTo>
                    <a:pt x="0" y="253999"/>
                  </a:lnTo>
                  <a:lnTo>
                    <a:pt x="0" y="259080"/>
                  </a:lnTo>
                  <a:lnTo>
                    <a:pt x="24130" y="259080"/>
                  </a:lnTo>
                  <a:lnTo>
                    <a:pt x="24130" y="253999"/>
                  </a:lnTo>
                  <a:close/>
                </a:path>
                <a:path w="24129" h="373379">
                  <a:moveTo>
                    <a:pt x="24130" y="247649"/>
                  </a:moveTo>
                  <a:lnTo>
                    <a:pt x="0" y="247649"/>
                  </a:lnTo>
                  <a:lnTo>
                    <a:pt x="0" y="252729"/>
                  </a:lnTo>
                  <a:lnTo>
                    <a:pt x="24130" y="252729"/>
                  </a:lnTo>
                  <a:lnTo>
                    <a:pt x="24130" y="247649"/>
                  </a:lnTo>
                  <a:close/>
                </a:path>
                <a:path w="24129" h="373379">
                  <a:moveTo>
                    <a:pt x="24130" y="241299"/>
                  </a:moveTo>
                  <a:lnTo>
                    <a:pt x="0" y="241299"/>
                  </a:lnTo>
                  <a:lnTo>
                    <a:pt x="0" y="246379"/>
                  </a:lnTo>
                  <a:lnTo>
                    <a:pt x="24130" y="246379"/>
                  </a:lnTo>
                  <a:lnTo>
                    <a:pt x="24130" y="241299"/>
                  </a:lnTo>
                  <a:close/>
                </a:path>
                <a:path w="24129" h="373379">
                  <a:moveTo>
                    <a:pt x="24130" y="234950"/>
                  </a:moveTo>
                  <a:lnTo>
                    <a:pt x="0" y="234950"/>
                  </a:lnTo>
                  <a:lnTo>
                    <a:pt x="0" y="240029"/>
                  </a:lnTo>
                  <a:lnTo>
                    <a:pt x="24130" y="240029"/>
                  </a:lnTo>
                  <a:lnTo>
                    <a:pt x="24130" y="234950"/>
                  </a:lnTo>
                  <a:close/>
                </a:path>
                <a:path w="24129" h="373379">
                  <a:moveTo>
                    <a:pt x="24130" y="228599"/>
                  </a:moveTo>
                  <a:lnTo>
                    <a:pt x="0" y="228599"/>
                  </a:lnTo>
                  <a:lnTo>
                    <a:pt x="0" y="233679"/>
                  </a:lnTo>
                  <a:lnTo>
                    <a:pt x="24130" y="233679"/>
                  </a:lnTo>
                  <a:lnTo>
                    <a:pt x="24130" y="228599"/>
                  </a:lnTo>
                  <a:close/>
                </a:path>
                <a:path w="24129" h="373379">
                  <a:moveTo>
                    <a:pt x="24130" y="222250"/>
                  </a:moveTo>
                  <a:lnTo>
                    <a:pt x="0" y="222250"/>
                  </a:lnTo>
                  <a:lnTo>
                    <a:pt x="0" y="227329"/>
                  </a:lnTo>
                  <a:lnTo>
                    <a:pt x="24130" y="227329"/>
                  </a:lnTo>
                  <a:lnTo>
                    <a:pt x="24130" y="222250"/>
                  </a:lnTo>
                  <a:close/>
                </a:path>
                <a:path w="24129" h="373379">
                  <a:moveTo>
                    <a:pt x="24130" y="215899"/>
                  </a:moveTo>
                  <a:lnTo>
                    <a:pt x="0" y="215899"/>
                  </a:lnTo>
                  <a:lnTo>
                    <a:pt x="0" y="220980"/>
                  </a:lnTo>
                  <a:lnTo>
                    <a:pt x="24130" y="220980"/>
                  </a:lnTo>
                  <a:lnTo>
                    <a:pt x="24130" y="215899"/>
                  </a:lnTo>
                  <a:close/>
                </a:path>
                <a:path w="24129" h="373379">
                  <a:moveTo>
                    <a:pt x="24130" y="209550"/>
                  </a:moveTo>
                  <a:lnTo>
                    <a:pt x="0" y="209550"/>
                  </a:lnTo>
                  <a:lnTo>
                    <a:pt x="0" y="214630"/>
                  </a:lnTo>
                  <a:lnTo>
                    <a:pt x="24130" y="214630"/>
                  </a:lnTo>
                  <a:lnTo>
                    <a:pt x="24130" y="209550"/>
                  </a:lnTo>
                  <a:close/>
                </a:path>
                <a:path w="24129" h="373379">
                  <a:moveTo>
                    <a:pt x="24130" y="204469"/>
                  </a:moveTo>
                  <a:lnTo>
                    <a:pt x="0" y="204469"/>
                  </a:lnTo>
                  <a:lnTo>
                    <a:pt x="0" y="208279"/>
                  </a:lnTo>
                  <a:lnTo>
                    <a:pt x="24130" y="208279"/>
                  </a:lnTo>
                  <a:lnTo>
                    <a:pt x="24130" y="204469"/>
                  </a:lnTo>
                  <a:close/>
                </a:path>
                <a:path w="24129" h="373379">
                  <a:moveTo>
                    <a:pt x="24130" y="203199"/>
                  </a:moveTo>
                  <a:lnTo>
                    <a:pt x="0" y="203199"/>
                  </a:lnTo>
                  <a:lnTo>
                    <a:pt x="0" y="204469"/>
                  </a:lnTo>
                  <a:lnTo>
                    <a:pt x="24130" y="204469"/>
                  </a:lnTo>
                  <a:lnTo>
                    <a:pt x="24130" y="203199"/>
                  </a:lnTo>
                  <a:close/>
                </a:path>
                <a:path w="24129" h="373379">
                  <a:moveTo>
                    <a:pt x="24130" y="196849"/>
                  </a:moveTo>
                  <a:lnTo>
                    <a:pt x="0" y="196849"/>
                  </a:lnTo>
                  <a:lnTo>
                    <a:pt x="0" y="201929"/>
                  </a:lnTo>
                  <a:lnTo>
                    <a:pt x="24130" y="201929"/>
                  </a:lnTo>
                  <a:lnTo>
                    <a:pt x="24130" y="196849"/>
                  </a:lnTo>
                  <a:close/>
                </a:path>
                <a:path w="24129" h="373379">
                  <a:moveTo>
                    <a:pt x="24130" y="190499"/>
                  </a:moveTo>
                  <a:lnTo>
                    <a:pt x="0" y="190499"/>
                  </a:lnTo>
                  <a:lnTo>
                    <a:pt x="0" y="195580"/>
                  </a:lnTo>
                  <a:lnTo>
                    <a:pt x="24130" y="195580"/>
                  </a:lnTo>
                  <a:lnTo>
                    <a:pt x="24130" y="190499"/>
                  </a:lnTo>
                  <a:close/>
                </a:path>
                <a:path w="24129" h="373379">
                  <a:moveTo>
                    <a:pt x="24130" y="184149"/>
                  </a:moveTo>
                  <a:lnTo>
                    <a:pt x="0" y="184149"/>
                  </a:lnTo>
                  <a:lnTo>
                    <a:pt x="0" y="189229"/>
                  </a:lnTo>
                  <a:lnTo>
                    <a:pt x="24130" y="189229"/>
                  </a:lnTo>
                  <a:lnTo>
                    <a:pt x="24130" y="184149"/>
                  </a:lnTo>
                  <a:close/>
                </a:path>
                <a:path w="24129" h="373379">
                  <a:moveTo>
                    <a:pt x="24130" y="177800"/>
                  </a:moveTo>
                  <a:lnTo>
                    <a:pt x="0" y="177800"/>
                  </a:lnTo>
                  <a:lnTo>
                    <a:pt x="0" y="182879"/>
                  </a:lnTo>
                  <a:lnTo>
                    <a:pt x="24130" y="182879"/>
                  </a:lnTo>
                  <a:lnTo>
                    <a:pt x="24130" y="177800"/>
                  </a:lnTo>
                  <a:close/>
                </a:path>
                <a:path w="24129" h="373379">
                  <a:moveTo>
                    <a:pt x="24130" y="171449"/>
                  </a:moveTo>
                  <a:lnTo>
                    <a:pt x="0" y="171449"/>
                  </a:lnTo>
                  <a:lnTo>
                    <a:pt x="0" y="176530"/>
                  </a:lnTo>
                  <a:lnTo>
                    <a:pt x="24130" y="176530"/>
                  </a:lnTo>
                  <a:lnTo>
                    <a:pt x="24130" y="171449"/>
                  </a:lnTo>
                  <a:close/>
                </a:path>
                <a:path w="24129" h="373379">
                  <a:moveTo>
                    <a:pt x="24130" y="165099"/>
                  </a:moveTo>
                  <a:lnTo>
                    <a:pt x="0" y="165099"/>
                  </a:lnTo>
                  <a:lnTo>
                    <a:pt x="0" y="170179"/>
                  </a:lnTo>
                  <a:lnTo>
                    <a:pt x="24130" y="170179"/>
                  </a:lnTo>
                  <a:lnTo>
                    <a:pt x="24130" y="165099"/>
                  </a:lnTo>
                  <a:close/>
                </a:path>
                <a:path w="24129" h="373379">
                  <a:moveTo>
                    <a:pt x="24130" y="158750"/>
                  </a:moveTo>
                  <a:lnTo>
                    <a:pt x="0" y="158750"/>
                  </a:lnTo>
                  <a:lnTo>
                    <a:pt x="0" y="163830"/>
                  </a:lnTo>
                  <a:lnTo>
                    <a:pt x="24130" y="163830"/>
                  </a:lnTo>
                  <a:lnTo>
                    <a:pt x="24130" y="158750"/>
                  </a:lnTo>
                  <a:close/>
                </a:path>
                <a:path w="24129" h="373379">
                  <a:moveTo>
                    <a:pt x="24130" y="152399"/>
                  </a:moveTo>
                  <a:lnTo>
                    <a:pt x="0" y="152399"/>
                  </a:lnTo>
                  <a:lnTo>
                    <a:pt x="0" y="157480"/>
                  </a:lnTo>
                  <a:lnTo>
                    <a:pt x="24130" y="157480"/>
                  </a:lnTo>
                  <a:lnTo>
                    <a:pt x="24130" y="152399"/>
                  </a:lnTo>
                  <a:close/>
                </a:path>
                <a:path w="24129" h="373379">
                  <a:moveTo>
                    <a:pt x="24130" y="146049"/>
                  </a:moveTo>
                  <a:lnTo>
                    <a:pt x="0" y="146049"/>
                  </a:lnTo>
                  <a:lnTo>
                    <a:pt x="0" y="151129"/>
                  </a:lnTo>
                  <a:lnTo>
                    <a:pt x="24130" y="151129"/>
                  </a:lnTo>
                  <a:lnTo>
                    <a:pt x="24130" y="146049"/>
                  </a:lnTo>
                  <a:close/>
                </a:path>
                <a:path w="24129" h="373379">
                  <a:moveTo>
                    <a:pt x="24130" y="139700"/>
                  </a:moveTo>
                  <a:lnTo>
                    <a:pt x="0" y="139700"/>
                  </a:lnTo>
                  <a:lnTo>
                    <a:pt x="0" y="144780"/>
                  </a:lnTo>
                  <a:lnTo>
                    <a:pt x="24130" y="144780"/>
                  </a:lnTo>
                  <a:lnTo>
                    <a:pt x="24130" y="139700"/>
                  </a:lnTo>
                  <a:close/>
                </a:path>
                <a:path w="24129" h="373379">
                  <a:moveTo>
                    <a:pt x="24130" y="133350"/>
                  </a:moveTo>
                  <a:lnTo>
                    <a:pt x="0" y="133350"/>
                  </a:lnTo>
                  <a:lnTo>
                    <a:pt x="0" y="138429"/>
                  </a:lnTo>
                  <a:lnTo>
                    <a:pt x="24130" y="138429"/>
                  </a:lnTo>
                  <a:lnTo>
                    <a:pt x="24130" y="133350"/>
                  </a:lnTo>
                  <a:close/>
                </a:path>
                <a:path w="24129" h="373379">
                  <a:moveTo>
                    <a:pt x="24130" y="126999"/>
                  </a:moveTo>
                  <a:lnTo>
                    <a:pt x="0" y="126999"/>
                  </a:lnTo>
                  <a:lnTo>
                    <a:pt x="0" y="132079"/>
                  </a:lnTo>
                  <a:lnTo>
                    <a:pt x="24130" y="132079"/>
                  </a:lnTo>
                  <a:lnTo>
                    <a:pt x="24130" y="126999"/>
                  </a:lnTo>
                  <a:close/>
                </a:path>
                <a:path w="24129" h="373379">
                  <a:moveTo>
                    <a:pt x="24130" y="120650"/>
                  </a:moveTo>
                  <a:lnTo>
                    <a:pt x="0" y="120650"/>
                  </a:lnTo>
                  <a:lnTo>
                    <a:pt x="0" y="125729"/>
                  </a:lnTo>
                  <a:lnTo>
                    <a:pt x="24130" y="125729"/>
                  </a:lnTo>
                  <a:lnTo>
                    <a:pt x="24130" y="120650"/>
                  </a:lnTo>
                  <a:close/>
                </a:path>
                <a:path w="24129" h="373379">
                  <a:moveTo>
                    <a:pt x="24130" y="114299"/>
                  </a:moveTo>
                  <a:lnTo>
                    <a:pt x="0" y="114299"/>
                  </a:lnTo>
                  <a:lnTo>
                    <a:pt x="0" y="119379"/>
                  </a:lnTo>
                  <a:lnTo>
                    <a:pt x="24130" y="119379"/>
                  </a:lnTo>
                  <a:lnTo>
                    <a:pt x="24130" y="114299"/>
                  </a:lnTo>
                  <a:close/>
                </a:path>
                <a:path w="24129" h="373379">
                  <a:moveTo>
                    <a:pt x="24130" y="107949"/>
                  </a:moveTo>
                  <a:lnTo>
                    <a:pt x="0" y="107949"/>
                  </a:lnTo>
                  <a:lnTo>
                    <a:pt x="0" y="113029"/>
                  </a:lnTo>
                  <a:lnTo>
                    <a:pt x="24130" y="113029"/>
                  </a:lnTo>
                  <a:lnTo>
                    <a:pt x="24130" y="107949"/>
                  </a:lnTo>
                  <a:close/>
                </a:path>
                <a:path w="24129" h="373379">
                  <a:moveTo>
                    <a:pt x="24130" y="101599"/>
                  </a:moveTo>
                  <a:lnTo>
                    <a:pt x="0" y="101599"/>
                  </a:lnTo>
                  <a:lnTo>
                    <a:pt x="0" y="106679"/>
                  </a:lnTo>
                  <a:lnTo>
                    <a:pt x="24130" y="106679"/>
                  </a:lnTo>
                  <a:lnTo>
                    <a:pt x="24130" y="101599"/>
                  </a:lnTo>
                  <a:close/>
                </a:path>
                <a:path w="24129" h="373379">
                  <a:moveTo>
                    <a:pt x="24130" y="95249"/>
                  </a:moveTo>
                  <a:lnTo>
                    <a:pt x="0" y="95249"/>
                  </a:lnTo>
                  <a:lnTo>
                    <a:pt x="0" y="100329"/>
                  </a:lnTo>
                  <a:lnTo>
                    <a:pt x="24130" y="100329"/>
                  </a:lnTo>
                  <a:lnTo>
                    <a:pt x="24130" y="95249"/>
                  </a:lnTo>
                  <a:close/>
                </a:path>
                <a:path w="24129" h="373379">
                  <a:moveTo>
                    <a:pt x="24130" y="88899"/>
                  </a:moveTo>
                  <a:lnTo>
                    <a:pt x="0" y="88899"/>
                  </a:lnTo>
                  <a:lnTo>
                    <a:pt x="0" y="93979"/>
                  </a:lnTo>
                  <a:lnTo>
                    <a:pt x="24130" y="93979"/>
                  </a:lnTo>
                  <a:lnTo>
                    <a:pt x="24130" y="88899"/>
                  </a:lnTo>
                  <a:close/>
                </a:path>
                <a:path w="24129" h="373379">
                  <a:moveTo>
                    <a:pt x="24130" y="83946"/>
                  </a:moveTo>
                  <a:lnTo>
                    <a:pt x="0" y="83946"/>
                  </a:lnTo>
                  <a:lnTo>
                    <a:pt x="0" y="87629"/>
                  </a:lnTo>
                  <a:lnTo>
                    <a:pt x="24130" y="87629"/>
                  </a:lnTo>
                  <a:lnTo>
                    <a:pt x="24130" y="83946"/>
                  </a:lnTo>
                  <a:close/>
                </a:path>
                <a:path w="24129" h="373379">
                  <a:moveTo>
                    <a:pt x="24130" y="80009"/>
                  </a:moveTo>
                  <a:lnTo>
                    <a:pt x="0" y="80136"/>
                  </a:lnTo>
                  <a:lnTo>
                    <a:pt x="0" y="83946"/>
                  </a:lnTo>
                  <a:lnTo>
                    <a:pt x="24130" y="83819"/>
                  </a:lnTo>
                  <a:lnTo>
                    <a:pt x="24130" y="80009"/>
                  </a:lnTo>
                  <a:close/>
                </a:path>
                <a:path w="24129" h="373379">
                  <a:moveTo>
                    <a:pt x="24130" y="77469"/>
                  </a:moveTo>
                  <a:lnTo>
                    <a:pt x="0" y="77596"/>
                  </a:lnTo>
                  <a:lnTo>
                    <a:pt x="0" y="80136"/>
                  </a:lnTo>
                  <a:lnTo>
                    <a:pt x="24130" y="80009"/>
                  </a:lnTo>
                  <a:lnTo>
                    <a:pt x="24130" y="77469"/>
                  </a:lnTo>
                  <a:close/>
                </a:path>
                <a:path w="24129" h="373379">
                  <a:moveTo>
                    <a:pt x="0" y="72389"/>
                  </a:moveTo>
                  <a:lnTo>
                    <a:pt x="0" y="77596"/>
                  </a:lnTo>
                  <a:lnTo>
                    <a:pt x="24130" y="77469"/>
                  </a:lnTo>
                  <a:lnTo>
                    <a:pt x="24130" y="72516"/>
                  </a:lnTo>
                  <a:lnTo>
                    <a:pt x="0" y="72389"/>
                  </a:lnTo>
                  <a:close/>
                </a:path>
                <a:path w="24129" h="373379">
                  <a:moveTo>
                    <a:pt x="0" y="68579"/>
                  </a:moveTo>
                  <a:lnTo>
                    <a:pt x="0" y="72389"/>
                  </a:lnTo>
                  <a:lnTo>
                    <a:pt x="24130" y="72389"/>
                  </a:lnTo>
                  <a:lnTo>
                    <a:pt x="24130" y="68706"/>
                  </a:lnTo>
                  <a:lnTo>
                    <a:pt x="0" y="68579"/>
                  </a:lnTo>
                  <a:close/>
                </a:path>
                <a:path w="24129" h="373379">
                  <a:moveTo>
                    <a:pt x="12065" y="64833"/>
                  </a:moveTo>
                  <a:lnTo>
                    <a:pt x="0" y="64896"/>
                  </a:lnTo>
                  <a:lnTo>
                    <a:pt x="0" y="68579"/>
                  </a:lnTo>
                  <a:lnTo>
                    <a:pt x="24130" y="68579"/>
                  </a:lnTo>
                  <a:lnTo>
                    <a:pt x="24130" y="64896"/>
                  </a:lnTo>
                  <a:lnTo>
                    <a:pt x="12065" y="64833"/>
                  </a:lnTo>
                  <a:close/>
                </a:path>
                <a:path w="24129" h="373379">
                  <a:moveTo>
                    <a:pt x="24130" y="60959"/>
                  </a:moveTo>
                  <a:lnTo>
                    <a:pt x="0" y="61086"/>
                  </a:lnTo>
                  <a:lnTo>
                    <a:pt x="0" y="64769"/>
                  </a:lnTo>
                  <a:lnTo>
                    <a:pt x="12065" y="64833"/>
                  </a:lnTo>
                  <a:lnTo>
                    <a:pt x="24130" y="64769"/>
                  </a:lnTo>
                  <a:lnTo>
                    <a:pt x="24130" y="60959"/>
                  </a:lnTo>
                  <a:close/>
                </a:path>
                <a:path w="24129" h="373379">
                  <a:moveTo>
                    <a:pt x="0" y="58419"/>
                  </a:moveTo>
                  <a:lnTo>
                    <a:pt x="0" y="61086"/>
                  </a:lnTo>
                  <a:lnTo>
                    <a:pt x="24130" y="60959"/>
                  </a:lnTo>
                  <a:lnTo>
                    <a:pt x="24130" y="58546"/>
                  </a:lnTo>
                  <a:lnTo>
                    <a:pt x="0" y="58419"/>
                  </a:lnTo>
                  <a:close/>
                </a:path>
                <a:path w="24129" h="373379">
                  <a:moveTo>
                    <a:pt x="12065" y="55943"/>
                  </a:moveTo>
                  <a:lnTo>
                    <a:pt x="0" y="56006"/>
                  </a:lnTo>
                  <a:lnTo>
                    <a:pt x="0" y="58419"/>
                  </a:lnTo>
                  <a:lnTo>
                    <a:pt x="24130" y="58546"/>
                  </a:lnTo>
                  <a:lnTo>
                    <a:pt x="24130" y="56006"/>
                  </a:lnTo>
                  <a:lnTo>
                    <a:pt x="12065" y="55943"/>
                  </a:lnTo>
                  <a:close/>
                </a:path>
                <a:path w="24129" h="373379">
                  <a:moveTo>
                    <a:pt x="24130" y="54609"/>
                  </a:moveTo>
                  <a:lnTo>
                    <a:pt x="0" y="54736"/>
                  </a:lnTo>
                  <a:lnTo>
                    <a:pt x="0" y="55879"/>
                  </a:lnTo>
                  <a:lnTo>
                    <a:pt x="12065" y="55943"/>
                  </a:lnTo>
                  <a:lnTo>
                    <a:pt x="24130" y="55879"/>
                  </a:lnTo>
                  <a:lnTo>
                    <a:pt x="24130" y="54609"/>
                  </a:lnTo>
                  <a:close/>
                </a:path>
                <a:path w="24129" h="373379">
                  <a:moveTo>
                    <a:pt x="0" y="52069"/>
                  </a:moveTo>
                  <a:lnTo>
                    <a:pt x="0" y="54609"/>
                  </a:lnTo>
                  <a:lnTo>
                    <a:pt x="24130" y="54609"/>
                  </a:lnTo>
                  <a:lnTo>
                    <a:pt x="24130" y="52196"/>
                  </a:lnTo>
                  <a:lnTo>
                    <a:pt x="0" y="52069"/>
                  </a:lnTo>
                  <a:close/>
                </a:path>
                <a:path w="24129" h="373379">
                  <a:moveTo>
                    <a:pt x="0" y="45719"/>
                  </a:moveTo>
                  <a:lnTo>
                    <a:pt x="0" y="52069"/>
                  </a:lnTo>
                  <a:lnTo>
                    <a:pt x="24130" y="52196"/>
                  </a:lnTo>
                  <a:lnTo>
                    <a:pt x="24130" y="45846"/>
                  </a:lnTo>
                  <a:lnTo>
                    <a:pt x="0" y="45719"/>
                  </a:lnTo>
                  <a:close/>
                </a:path>
                <a:path w="24129" h="373379">
                  <a:moveTo>
                    <a:pt x="0" y="39369"/>
                  </a:moveTo>
                  <a:lnTo>
                    <a:pt x="0" y="45719"/>
                  </a:lnTo>
                  <a:lnTo>
                    <a:pt x="24130" y="45719"/>
                  </a:lnTo>
                  <a:lnTo>
                    <a:pt x="24130" y="39496"/>
                  </a:lnTo>
                  <a:lnTo>
                    <a:pt x="0" y="39369"/>
                  </a:lnTo>
                  <a:close/>
                </a:path>
                <a:path w="24129" h="373379">
                  <a:moveTo>
                    <a:pt x="0" y="35559"/>
                  </a:moveTo>
                  <a:lnTo>
                    <a:pt x="0" y="39369"/>
                  </a:lnTo>
                  <a:lnTo>
                    <a:pt x="24130" y="39496"/>
                  </a:lnTo>
                  <a:lnTo>
                    <a:pt x="24130" y="35686"/>
                  </a:lnTo>
                  <a:lnTo>
                    <a:pt x="0" y="35559"/>
                  </a:lnTo>
                  <a:close/>
                </a:path>
                <a:path w="24129" h="373379">
                  <a:moveTo>
                    <a:pt x="24130" y="34289"/>
                  </a:moveTo>
                  <a:lnTo>
                    <a:pt x="0" y="34416"/>
                  </a:lnTo>
                  <a:lnTo>
                    <a:pt x="0" y="35559"/>
                  </a:lnTo>
                  <a:lnTo>
                    <a:pt x="24130" y="35686"/>
                  </a:lnTo>
                  <a:lnTo>
                    <a:pt x="24130" y="34289"/>
                  </a:lnTo>
                  <a:close/>
                </a:path>
                <a:path w="24129" h="373379">
                  <a:moveTo>
                    <a:pt x="0" y="33019"/>
                  </a:moveTo>
                  <a:lnTo>
                    <a:pt x="0" y="34289"/>
                  </a:lnTo>
                  <a:lnTo>
                    <a:pt x="24130" y="34289"/>
                  </a:lnTo>
                  <a:lnTo>
                    <a:pt x="24130" y="33146"/>
                  </a:lnTo>
                  <a:lnTo>
                    <a:pt x="0" y="33019"/>
                  </a:lnTo>
                  <a:close/>
                </a:path>
                <a:path w="24129" h="373379">
                  <a:moveTo>
                    <a:pt x="0" y="27939"/>
                  </a:moveTo>
                  <a:lnTo>
                    <a:pt x="0" y="33019"/>
                  </a:lnTo>
                  <a:lnTo>
                    <a:pt x="24130" y="33019"/>
                  </a:lnTo>
                  <a:lnTo>
                    <a:pt x="24130" y="28066"/>
                  </a:lnTo>
                  <a:lnTo>
                    <a:pt x="0" y="27939"/>
                  </a:lnTo>
                  <a:close/>
                </a:path>
                <a:path w="24129" h="373379">
                  <a:moveTo>
                    <a:pt x="0" y="22859"/>
                  </a:moveTo>
                  <a:lnTo>
                    <a:pt x="0" y="27939"/>
                  </a:lnTo>
                  <a:lnTo>
                    <a:pt x="24130" y="27939"/>
                  </a:lnTo>
                  <a:lnTo>
                    <a:pt x="24130" y="22986"/>
                  </a:lnTo>
                  <a:lnTo>
                    <a:pt x="0" y="22859"/>
                  </a:lnTo>
                  <a:close/>
                </a:path>
                <a:path w="24129" h="373379">
                  <a:moveTo>
                    <a:pt x="0" y="20319"/>
                  </a:moveTo>
                  <a:lnTo>
                    <a:pt x="0" y="22859"/>
                  </a:lnTo>
                  <a:lnTo>
                    <a:pt x="24130" y="22859"/>
                  </a:lnTo>
                  <a:lnTo>
                    <a:pt x="24130" y="20446"/>
                  </a:lnTo>
                  <a:lnTo>
                    <a:pt x="0" y="20319"/>
                  </a:lnTo>
                  <a:close/>
                </a:path>
                <a:path w="24129" h="373379">
                  <a:moveTo>
                    <a:pt x="0" y="19049"/>
                  </a:moveTo>
                  <a:lnTo>
                    <a:pt x="0" y="20319"/>
                  </a:lnTo>
                  <a:lnTo>
                    <a:pt x="24130" y="20446"/>
                  </a:lnTo>
                  <a:lnTo>
                    <a:pt x="24130" y="19176"/>
                  </a:lnTo>
                  <a:lnTo>
                    <a:pt x="0" y="19049"/>
                  </a:lnTo>
                  <a:close/>
                </a:path>
                <a:path w="24129" h="373379">
                  <a:moveTo>
                    <a:pt x="24130" y="13969"/>
                  </a:moveTo>
                  <a:lnTo>
                    <a:pt x="0" y="14096"/>
                  </a:lnTo>
                  <a:lnTo>
                    <a:pt x="0" y="19049"/>
                  </a:lnTo>
                  <a:lnTo>
                    <a:pt x="24130" y="19049"/>
                  </a:lnTo>
                  <a:lnTo>
                    <a:pt x="24130" y="13969"/>
                  </a:lnTo>
                  <a:close/>
                </a:path>
                <a:path w="24129" h="373379">
                  <a:moveTo>
                    <a:pt x="24130" y="12699"/>
                  </a:moveTo>
                  <a:lnTo>
                    <a:pt x="0" y="12826"/>
                  </a:lnTo>
                  <a:lnTo>
                    <a:pt x="0" y="14096"/>
                  </a:lnTo>
                  <a:lnTo>
                    <a:pt x="24130" y="13969"/>
                  </a:lnTo>
                  <a:lnTo>
                    <a:pt x="24130" y="12699"/>
                  </a:lnTo>
                  <a:close/>
                </a:path>
                <a:path w="24129" h="373379">
                  <a:moveTo>
                    <a:pt x="24130" y="10159"/>
                  </a:moveTo>
                  <a:lnTo>
                    <a:pt x="0" y="10286"/>
                  </a:lnTo>
                  <a:lnTo>
                    <a:pt x="0" y="12699"/>
                  </a:lnTo>
                  <a:lnTo>
                    <a:pt x="24130" y="12699"/>
                  </a:lnTo>
                  <a:lnTo>
                    <a:pt x="24130" y="10159"/>
                  </a:lnTo>
                  <a:close/>
                </a:path>
                <a:path w="24129" h="373379">
                  <a:moveTo>
                    <a:pt x="0" y="7619"/>
                  </a:moveTo>
                  <a:lnTo>
                    <a:pt x="0" y="10286"/>
                  </a:lnTo>
                  <a:lnTo>
                    <a:pt x="24130" y="10159"/>
                  </a:lnTo>
                  <a:lnTo>
                    <a:pt x="24130" y="7746"/>
                  </a:lnTo>
                  <a:lnTo>
                    <a:pt x="0" y="7619"/>
                  </a:lnTo>
                  <a:close/>
                </a:path>
                <a:path w="24129" h="373379">
                  <a:moveTo>
                    <a:pt x="1270" y="0"/>
                  </a:moveTo>
                  <a:lnTo>
                    <a:pt x="0" y="0"/>
                  </a:lnTo>
                  <a:lnTo>
                    <a:pt x="0" y="7619"/>
                  </a:lnTo>
                  <a:lnTo>
                    <a:pt x="24130" y="7746"/>
                  </a:lnTo>
                  <a:lnTo>
                    <a:pt x="24130" y="6349"/>
                  </a:lnTo>
                  <a:lnTo>
                    <a:pt x="20320" y="6349"/>
                  </a:lnTo>
                  <a:lnTo>
                    <a:pt x="20320" y="5079"/>
                  </a:lnTo>
                  <a:lnTo>
                    <a:pt x="15240" y="5079"/>
                  </a:lnTo>
                  <a:lnTo>
                    <a:pt x="15240" y="3809"/>
                  </a:lnTo>
                  <a:lnTo>
                    <a:pt x="11430" y="3809"/>
                  </a:lnTo>
                  <a:lnTo>
                    <a:pt x="11430" y="2539"/>
                  </a:lnTo>
                  <a:lnTo>
                    <a:pt x="6350" y="2539"/>
                  </a:lnTo>
                  <a:lnTo>
                    <a:pt x="6350" y="1269"/>
                  </a:lnTo>
                  <a:lnTo>
                    <a:pt x="1270" y="1269"/>
                  </a:lnTo>
                  <a:lnTo>
                    <a:pt x="1270" y="0"/>
                  </a:lnTo>
                  <a:close/>
                </a:path>
              </a:pathLst>
            </a:custGeom>
            <a:solidFill>
              <a:srgbClr val="D5D5AC"/>
            </a:solidFill>
          </p:spPr>
          <p:txBody>
            <a:bodyPr wrap="square" lIns="0" tIns="0" rIns="0" bIns="0" rtlCol="0"/>
            <a:lstStyle/>
            <a:p>
              <a:endParaRPr/>
            </a:p>
          </p:txBody>
        </p:sp>
        <p:sp>
          <p:nvSpPr>
            <p:cNvPr id="736" name="object 736"/>
            <p:cNvSpPr/>
            <p:nvPr/>
          </p:nvSpPr>
          <p:spPr>
            <a:xfrm>
              <a:off x="4119879" y="6087109"/>
              <a:ext cx="25400" cy="379730"/>
            </a:xfrm>
            <a:custGeom>
              <a:avLst/>
              <a:gdLst/>
              <a:ahLst/>
              <a:cxnLst/>
              <a:rect l="l" t="t" r="r" b="b"/>
              <a:pathLst>
                <a:path w="25400" h="379729">
                  <a:moveTo>
                    <a:pt x="25400" y="377189"/>
                  </a:moveTo>
                  <a:lnTo>
                    <a:pt x="0" y="377189"/>
                  </a:lnTo>
                  <a:lnTo>
                    <a:pt x="0" y="379729"/>
                  </a:lnTo>
                  <a:lnTo>
                    <a:pt x="25400" y="379729"/>
                  </a:lnTo>
                  <a:lnTo>
                    <a:pt x="25400" y="377189"/>
                  </a:lnTo>
                  <a:close/>
                </a:path>
                <a:path w="25400" h="379729">
                  <a:moveTo>
                    <a:pt x="22860" y="328929"/>
                  </a:moveTo>
                  <a:lnTo>
                    <a:pt x="10160" y="328929"/>
                  </a:lnTo>
                  <a:lnTo>
                    <a:pt x="10160" y="330199"/>
                  </a:lnTo>
                  <a:lnTo>
                    <a:pt x="22860" y="330199"/>
                  </a:lnTo>
                  <a:lnTo>
                    <a:pt x="22860" y="328929"/>
                  </a:lnTo>
                  <a:close/>
                </a:path>
                <a:path w="25400" h="379729">
                  <a:moveTo>
                    <a:pt x="25400" y="323849"/>
                  </a:moveTo>
                  <a:lnTo>
                    <a:pt x="0" y="323849"/>
                  </a:lnTo>
                  <a:lnTo>
                    <a:pt x="0" y="328929"/>
                  </a:lnTo>
                  <a:lnTo>
                    <a:pt x="25400" y="328929"/>
                  </a:lnTo>
                  <a:lnTo>
                    <a:pt x="25400" y="323849"/>
                  </a:lnTo>
                  <a:close/>
                </a:path>
                <a:path w="25400" h="379729">
                  <a:moveTo>
                    <a:pt x="25400" y="317500"/>
                  </a:moveTo>
                  <a:lnTo>
                    <a:pt x="0" y="317500"/>
                  </a:lnTo>
                  <a:lnTo>
                    <a:pt x="0" y="322580"/>
                  </a:lnTo>
                  <a:lnTo>
                    <a:pt x="25400" y="322580"/>
                  </a:lnTo>
                  <a:lnTo>
                    <a:pt x="25400" y="317500"/>
                  </a:lnTo>
                  <a:close/>
                </a:path>
                <a:path w="25400" h="379729">
                  <a:moveTo>
                    <a:pt x="25400" y="311149"/>
                  </a:moveTo>
                  <a:lnTo>
                    <a:pt x="0" y="311149"/>
                  </a:lnTo>
                  <a:lnTo>
                    <a:pt x="0" y="316229"/>
                  </a:lnTo>
                  <a:lnTo>
                    <a:pt x="25400" y="316229"/>
                  </a:lnTo>
                  <a:lnTo>
                    <a:pt x="25400" y="311149"/>
                  </a:lnTo>
                  <a:close/>
                </a:path>
                <a:path w="25400" h="379729">
                  <a:moveTo>
                    <a:pt x="25400" y="304799"/>
                  </a:moveTo>
                  <a:lnTo>
                    <a:pt x="0" y="304799"/>
                  </a:lnTo>
                  <a:lnTo>
                    <a:pt x="0" y="309880"/>
                  </a:lnTo>
                  <a:lnTo>
                    <a:pt x="25400" y="309880"/>
                  </a:lnTo>
                  <a:lnTo>
                    <a:pt x="25400" y="304799"/>
                  </a:lnTo>
                  <a:close/>
                </a:path>
                <a:path w="25400" h="379729">
                  <a:moveTo>
                    <a:pt x="25400" y="298449"/>
                  </a:moveTo>
                  <a:lnTo>
                    <a:pt x="0" y="298449"/>
                  </a:lnTo>
                  <a:lnTo>
                    <a:pt x="0" y="303530"/>
                  </a:lnTo>
                  <a:lnTo>
                    <a:pt x="25400" y="303530"/>
                  </a:lnTo>
                  <a:lnTo>
                    <a:pt x="25400" y="298449"/>
                  </a:lnTo>
                  <a:close/>
                </a:path>
                <a:path w="25400" h="379729">
                  <a:moveTo>
                    <a:pt x="25400" y="292099"/>
                  </a:moveTo>
                  <a:lnTo>
                    <a:pt x="0" y="292099"/>
                  </a:lnTo>
                  <a:lnTo>
                    <a:pt x="0" y="297179"/>
                  </a:lnTo>
                  <a:lnTo>
                    <a:pt x="25400" y="297179"/>
                  </a:lnTo>
                  <a:lnTo>
                    <a:pt x="25400" y="292099"/>
                  </a:lnTo>
                  <a:close/>
                </a:path>
                <a:path w="25400" h="379729">
                  <a:moveTo>
                    <a:pt x="25400" y="285749"/>
                  </a:moveTo>
                  <a:lnTo>
                    <a:pt x="0" y="285749"/>
                  </a:lnTo>
                  <a:lnTo>
                    <a:pt x="0" y="290829"/>
                  </a:lnTo>
                  <a:lnTo>
                    <a:pt x="25400" y="290829"/>
                  </a:lnTo>
                  <a:lnTo>
                    <a:pt x="25400" y="285749"/>
                  </a:lnTo>
                  <a:close/>
                </a:path>
                <a:path w="25400" h="379729">
                  <a:moveTo>
                    <a:pt x="25400" y="279399"/>
                  </a:moveTo>
                  <a:lnTo>
                    <a:pt x="0" y="279399"/>
                  </a:lnTo>
                  <a:lnTo>
                    <a:pt x="0" y="284479"/>
                  </a:lnTo>
                  <a:lnTo>
                    <a:pt x="25400" y="284479"/>
                  </a:lnTo>
                  <a:lnTo>
                    <a:pt x="25400" y="279399"/>
                  </a:lnTo>
                  <a:close/>
                </a:path>
                <a:path w="25400" h="379729">
                  <a:moveTo>
                    <a:pt x="25400" y="273049"/>
                  </a:moveTo>
                  <a:lnTo>
                    <a:pt x="0" y="273049"/>
                  </a:lnTo>
                  <a:lnTo>
                    <a:pt x="0" y="278129"/>
                  </a:lnTo>
                  <a:lnTo>
                    <a:pt x="25400" y="278129"/>
                  </a:lnTo>
                  <a:lnTo>
                    <a:pt x="25400" y="273049"/>
                  </a:lnTo>
                  <a:close/>
                </a:path>
                <a:path w="25400" h="379729">
                  <a:moveTo>
                    <a:pt x="25400" y="266699"/>
                  </a:moveTo>
                  <a:lnTo>
                    <a:pt x="0" y="266699"/>
                  </a:lnTo>
                  <a:lnTo>
                    <a:pt x="0" y="271779"/>
                  </a:lnTo>
                  <a:lnTo>
                    <a:pt x="25400" y="271779"/>
                  </a:lnTo>
                  <a:lnTo>
                    <a:pt x="25400" y="266699"/>
                  </a:lnTo>
                  <a:close/>
                </a:path>
                <a:path w="25400" h="379729">
                  <a:moveTo>
                    <a:pt x="25400" y="260349"/>
                  </a:moveTo>
                  <a:lnTo>
                    <a:pt x="0" y="260349"/>
                  </a:lnTo>
                  <a:lnTo>
                    <a:pt x="0" y="265430"/>
                  </a:lnTo>
                  <a:lnTo>
                    <a:pt x="25400" y="265430"/>
                  </a:lnTo>
                  <a:lnTo>
                    <a:pt x="25400" y="260349"/>
                  </a:lnTo>
                  <a:close/>
                </a:path>
                <a:path w="25400" h="379729">
                  <a:moveTo>
                    <a:pt x="25400" y="253999"/>
                  </a:moveTo>
                  <a:lnTo>
                    <a:pt x="0" y="253999"/>
                  </a:lnTo>
                  <a:lnTo>
                    <a:pt x="0" y="259079"/>
                  </a:lnTo>
                  <a:lnTo>
                    <a:pt x="25400" y="259079"/>
                  </a:lnTo>
                  <a:lnTo>
                    <a:pt x="25400" y="253999"/>
                  </a:lnTo>
                  <a:close/>
                </a:path>
                <a:path w="25400" h="379729">
                  <a:moveTo>
                    <a:pt x="25400" y="247649"/>
                  </a:moveTo>
                  <a:lnTo>
                    <a:pt x="0" y="247649"/>
                  </a:lnTo>
                  <a:lnTo>
                    <a:pt x="0" y="252729"/>
                  </a:lnTo>
                  <a:lnTo>
                    <a:pt x="25400" y="252729"/>
                  </a:lnTo>
                  <a:lnTo>
                    <a:pt x="25400" y="247649"/>
                  </a:lnTo>
                  <a:close/>
                </a:path>
                <a:path w="25400" h="379729">
                  <a:moveTo>
                    <a:pt x="25400" y="241300"/>
                  </a:moveTo>
                  <a:lnTo>
                    <a:pt x="0" y="241300"/>
                  </a:lnTo>
                  <a:lnTo>
                    <a:pt x="0" y="246379"/>
                  </a:lnTo>
                  <a:lnTo>
                    <a:pt x="25400" y="246379"/>
                  </a:lnTo>
                  <a:lnTo>
                    <a:pt x="25400" y="241300"/>
                  </a:lnTo>
                  <a:close/>
                </a:path>
                <a:path w="25400" h="379729">
                  <a:moveTo>
                    <a:pt x="25400" y="234949"/>
                  </a:moveTo>
                  <a:lnTo>
                    <a:pt x="0" y="234949"/>
                  </a:lnTo>
                  <a:lnTo>
                    <a:pt x="0" y="240029"/>
                  </a:lnTo>
                  <a:lnTo>
                    <a:pt x="25400" y="240029"/>
                  </a:lnTo>
                  <a:lnTo>
                    <a:pt x="25400" y="234949"/>
                  </a:lnTo>
                  <a:close/>
                </a:path>
                <a:path w="25400" h="379729">
                  <a:moveTo>
                    <a:pt x="25400" y="228600"/>
                  </a:moveTo>
                  <a:lnTo>
                    <a:pt x="0" y="228600"/>
                  </a:lnTo>
                  <a:lnTo>
                    <a:pt x="0" y="233679"/>
                  </a:lnTo>
                  <a:lnTo>
                    <a:pt x="25400" y="233679"/>
                  </a:lnTo>
                  <a:lnTo>
                    <a:pt x="25400" y="228600"/>
                  </a:lnTo>
                  <a:close/>
                </a:path>
                <a:path w="25400" h="379729">
                  <a:moveTo>
                    <a:pt x="25400" y="222249"/>
                  </a:moveTo>
                  <a:lnTo>
                    <a:pt x="0" y="222249"/>
                  </a:lnTo>
                  <a:lnTo>
                    <a:pt x="0" y="227330"/>
                  </a:lnTo>
                  <a:lnTo>
                    <a:pt x="25400" y="227330"/>
                  </a:lnTo>
                  <a:lnTo>
                    <a:pt x="25400" y="222249"/>
                  </a:lnTo>
                  <a:close/>
                </a:path>
                <a:path w="25400" h="379729">
                  <a:moveTo>
                    <a:pt x="25400" y="215900"/>
                  </a:moveTo>
                  <a:lnTo>
                    <a:pt x="0" y="215900"/>
                  </a:lnTo>
                  <a:lnTo>
                    <a:pt x="0" y="220980"/>
                  </a:lnTo>
                  <a:lnTo>
                    <a:pt x="25400" y="220980"/>
                  </a:lnTo>
                  <a:lnTo>
                    <a:pt x="25400" y="215900"/>
                  </a:lnTo>
                  <a:close/>
                </a:path>
                <a:path w="25400" h="379729">
                  <a:moveTo>
                    <a:pt x="25400" y="210819"/>
                  </a:moveTo>
                  <a:lnTo>
                    <a:pt x="0" y="210819"/>
                  </a:lnTo>
                  <a:lnTo>
                    <a:pt x="0" y="214629"/>
                  </a:lnTo>
                  <a:lnTo>
                    <a:pt x="25400" y="214629"/>
                  </a:lnTo>
                  <a:lnTo>
                    <a:pt x="25400" y="210819"/>
                  </a:lnTo>
                  <a:close/>
                </a:path>
                <a:path w="25400" h="379729">
                  <a:moveTo>
                    <a:pt x="25400" y="209549"/>
                  </a:moveTo>
                  <a:lnTo>
                    <a:pt x="0" y="209549"/>
                  </a:lnTo>
                  <a:lnTo>
                    <a:pt x="0" y="210819"/>
                  </a:lnTo>
                  <a:lnTo>
                    <a:pt x="25400" y="210819"/>
                  </a:lnTo>
                  <a:lnTo>
                    <a:pt x="25400" y="209549"/>
                  </a:lnTo>
                  <a:close/>
                </a:path>
                <a:path w="25400" h="379729">
                  <a:moveTo>
                    <a:pt x="25400" y="203199"/>
                  </a:moveTo>
                  <a:lnTo>
                    <a:pt x="0" y="203199"/>
                  </a:lnTo>
                  <a:lnTo>
                    <a:pt x="0" y="208279"/>
                  </a:lnTo>
                  <a:lnTo>
                    <a:pt x="25400" y="208279"/>
                  </a:lnTo>
                  <a:lnTo>
                    <a:pt x="25400" y="203199"/>
                  </a:lnTo>
                  <a:close/>
                </a:path>
                <a:path w="25400" h="379729">
                  <a:moveTo>
                    <a:pt x="25400" y="196849"/>
                  </a:moveTo>
                  <a:lnTo>
                    <a:pt x="0" y="196849"/>
                  </a:lnTo>
                  <a:lnTo>
                    <a:pt x="0" y="201930"/>
                  </a:lnTo>
                  <a:lnTo>
                    <a:pt x="25400" y="201930"/>
                  </a:lnTo>
                  <a:lnTo>
                    <a:pt x="25400" y="196849"/>
                  </a:lnTo>
                  <a:close/>
                </a:path>
                <a:path w="25400" h="379729">
                  <a:moveTo>
                    <a:pt x="25400" y="190499"/>
                  </a:moveTo>
                  <a:lnTo>
                    <a:pt x="0" y="190499"/>
                  </a:lnTo>
                  <a:lnTo>
                    <a:pt x="0" y="195579"/>
                  </a:lnTo>
                  <a:lnTo>
                    <a:pt x="25400" y="195579"/>
                  </a:lnTo>
                  <a:lnTo>
                    <a:pt x="25400" y="190499"/>
                  </a:lnTo>
                  <a:close/>
                </a:path>
                <a:path w="25400" h="379729">
                  <a:moveTo>
                    <a:pt x="25400" y="184150"/>
                  </a:moveTo>
                  <a:lnTo>
                    <a:pt x="0" y="184150"/>
                  </a:lnTo>
                  <a:lnTo>
                    <a:pt x="0" y="189229"/>
                  </a:lnTo>
                  <a:lnTo>
                    <a:pt x="25400" y="189229"/>
                  </a:lnTo>
                  <a:lnTo>
                    <a:pt x="25400" y="184150"/>
                  </a:lnTo>
                  <a:close/>
                </a:path>
                <a:path w="25400" h="379729">
                  <a:moveTo>
                    <a:pt x="25400" y="177799"/>
                  </a:moveTo>
                  <a:lnTo>
                    <a:pt x="0" y="177799"/>
                  </a:lnTo>
                  <a:lnTo>
                    <a:pt x="0" y="182880"/>
                  </a:lnTo>
                  <a:lnTo>
                    <a:pt x="25400" y="182880"/>
                  </a:lnTo>
                  <a:lnTo>
                    <a:pt x="25400" y="177799"/>
                  </a:lnTo>
                  <a:close/>
                </a:path>
                <a:path w="25400" h="379729">
                  <a:moveTo>
                    <a:pt x="25400" y="171449"/>
                  </a:moveTo>
                  <a:lnTo>
                    <a:pt x="0" y="171449"/>
                  </a:lnTo>
                  <a:lnTo>
                    <a:pt x="0" y="176529"/>
                  </a:lnTo>
                  <a:lnTo>
                    <a:pt x="25400" y="176529"/>
                  </a:lnTo>
                  <a:lnTo>
                    <a:pt x="25400" y="171449"/>
                  </a:lnTo>
                  <a:close/>
                </a:path>
                <a:path w="25400" h="379729">
                  <a:moveTo>
                    <a:pt x="25400" y="165100"/>
                  </a:moveTo>
                  <a:lnTo>
                    <a:pt x="0" y="165100"/>
                  </a:lnTo>
                  <a:lnTo>
                    <a:pt x="0" y="170180"/>
                  </a:lnTo>
                  <a:lnTo>
                    <a:pt x="25400" y="170180"/>
                  </a:lnTo>
                  <a:lnTo>
                    <a:pt x="25400" y="165100"/>
                  </a:lnTo>
                  <a:close/>
                </a:path>
                <a:path w="25400" h="379729">
                  <a:moveTo>
                    <a:pt x="25400" y="158749"/>
                  </a:moveTo>
                  <a:lnTo>
                    <a:pt x="0" y="158749"/>
                  </a:lnTo>
                  <a:lnTo>
                    <a:pt x="0" y="163830"/>
                  </a:lnTo>
                  <a:lnTo>
                    <a:pt x="25400" y="163830"/>
                  </a:lnTo>
                  <a:lnTo>
                    <a:pt x="25400" y="158749"/>
                  </a:lnTo>
                  <a:close/>
                </a:path>
                <a:path w="25400" h="379729">
                  <a:moveTo>
                    <a:pt x="25400" y="152399"/>
                  </a:moveTo>
                  <a:lnTo>
                    <a:pt x="0" y="152399"/>
                  </a:lnTo>
                  <a:lnTo>
                    <a:pt x="0" y="157479"/>
                  </a:lnTo>
                  <a:lnTo>
                    <a:pt x="25400" y="157479"/>
                  </a:lnTo>
                  <a:lnTo>
                    <a:pt x="25400" y="152399"/>
                  </a:lnTo>
                  <a:close/>
                </a:path>
                <a:path w="25400" h="379729">
                  <a:moveTo>
                    <a:pt x="25400" y="146050"/>
                  </a:moveTo>
                  <a:lnTo>
                    <a:pt x="0" y="146050"/>
                  </a:lnTo>
                  <a:lnTo>
                    <a:pt x="0" y="151130"/>
                  </a:lnTo>
                  <a:lnTo>
                    <a:pt x="25400" y="151130"/>
                  </a:lnTo>
                  <a:lnTo>
                    <a:pt x="25400" y="146050"/>
                  </a:lnTo>
                  <a:close/>
                </a:path>
                <a:path w="25400" h="379729">
                  <a:moveTo>
                    <a:pt x="25400" y="139700"/>
                  </a:moveTo>
                  <a:lnTo>
                    <a:pt x="0" y="139700"/>
                  </a:lnTo>
                  <a:lnTo>
                    <a:pt x="0" y="144779"/>
                  </a:lnTo>
                  <a:lnTo>
                    <a:pt x="25400" y="144779"/>
                  </a:lnTo>
                  <a:lnTo>
                    <a:pt x="25400" y="139700"/>
                  </a:lnTo>
                  <a:close/>
                </a:path>
                <a:path w="25400" h="379729">
                  <a:moveTo>
                    <a:pt x="25400" y="133349"/>
                  </a:moveTo>
                  <a:lnTo>
                    <a:pt x="0" y="133349"/>
                  </a:lnTo>
                  <a:lnTo>
                    <a:pt x="0" y="138429"/>
                  </a:lnTo>
                  <a:lnTo>
                    <a:pt x="25400" y="138429"/>
                  </a:lnTo>
                  <a:lnTo>
                    <a:pt x="25400" y="133349"/>
                  </a:lnTo>
                  <a:close/>
                </a:path>
                <a:path w="25400" h="379729">
                  <a:moveTo>
                    <a:pt x="25400" y="127000"/>
                  </a:moveTo>
                  <a:lnTo>
                    <a:pt x="0" y="127000"/>
                  </a:lnTo>
                  <a:lnTo>
                    <a:pt x="0" y="132079"/>
                  </a:lnTo>
                  <a:lnTo>
                    <a:pt x="25400" y="132079"/>
                  </a:lnTo>
                  <a:lnTo>
                    <a:pt x="25400" y="127000"/>
                  </a:lnTo>
                  <a:close/>
                </a:path>
                <a:path w="25400" h="379729">
                  <a:moveTo>
                    <a:pt x="25400" y="120649"/>
                  </a:moveTo>
                  <a:lnTo>
                    <a:pt x="0" y="120649"/>
                  </a:lnTo>
                  <a:lnTo>
                    <a:pt x="0" y="125729"/>
                  </a:lnTo>
                  <a:lnTo>
                    <a:pt x="25400" y="125729"/>
                  </a:lnTo>
                  <a:lnTo>
                    <a:pt x="25400" y="120649"/>
                  </a:lnTo>
                  <a:close/>
                </a:path>
                <a:path w="25400" h="379729">
                  <a:moveTo>
                    <a:pt x="25400" y="114299"/>
                  </a:moveTo>
                  <a:lnTo>
                    <a:pt x="0" y="114299"/>
                  </a:lnTo>
                  <a:lnTo>
                    <a:pt x="0" y="119379"/>
                  </a:lnTo>
                  <a:lnTo>
                    <a:pt x="25400" y="119379"/>
                  </a:lnTo>
                  <a:lnTo>
                    <a:pt x="25400" y="114299"/>
                  </a:lnTo>
                  <a:close/>
                </a:path>
                <a:path w="25400" h="379729">
                  <a:moveTo>
                    <a:pt x="25400" y="107949"/>
                  </a:moveTo>
                  <a:lnTo>
                    <a:pt x="0" y="107949"/>
                  </a:lnTo>
                  <a:lnTo>
                    <a:pt x="0" y="113029"/>
                  </a:lnTo>
                  <a:lnTo>
                    <a:pt x="25400" y="113029"/>
                  </a:lnTo>
                  <a:lnTo>
                    <a:pt x="25400" y="107949"/>
                  </a:lnTo>
                  <a:close/>
                </a:path>
                <a:path w="25400" h="379729">
                  <a:moveTo>
                    <a:pt x="25400" y="101599"/>
                  </a:moveTo>
                  <a:lnTo>
                    <a:pt x="0" y="101599"/>
                  </a:lnTo>
                  <a:lnTo>
                    <a:pt x="0" y="106679"/>
                  </a:lnTo>
                  <a:lnTo>
                    <a:pt x="25400" y="106679"/>
                  </a:lnTo>
                  <a:lnTo>
                    <a:pt x="25400" y="101599"/>
                  </a:lnTo>
                  <a:close/>
                </a:path>
                <a:path w="25400" h="379729">
                  <a:moveTo>
                    <a:pt x="25400" y="95249"/>
                  </a:moveTo>
                  <a:lnTo>
                    <a:pt x="0" y="95249"/>
                  </a:lnTo>
                  <a:lnTo>
                    <a:pt x="0" y="100329"/>
                  </a:lnTo>
                  <a:lnTo>
                    <a:pt x="25400" y="100329"/>
                  </a:lnTo>
                  <a:lnTo>
                    <a:pt x="25400" y="95249"/>
                  </a:lnTo>
                  <a:close/>
                </a:path>
                <a:path w="25400" h="379729">
                  <a:moveTo>
                    <a:pt x="25400" y="90296"/>
                  </a:moveTo>
                  <a:lnTo>
                    <a:pt x="0" y="90296"/>
                  </a:lnTo>
                  <a:lnTo>
                    <a:pt x="0" y="93979"/>
                  </a:lnTo>
                  <a:lnTo>
                    <a:pt x="25400" y="93979"/>
                  </a:lnTo>
                  <a:lnTo>
                    <a:pt x="25400" y="90296"/>
                  </a:lnTo>
                  <a:close/>
                </a:path>
                <a:path w="25400" h="379729">
                  <a:moveTo>
                    <a:pt x="25400" y="86359"/>
                  </a:moveTo>
                  <a:lnTo>
                    <a:pt x="0" y="86486"/>
                  </a:lnTo>
                  <a:lnTo>
                    <a:pt x="0" y="90296"/>
                  </a:lnTo>
                  <a:lnTo>
                    <a:pt x="25400" y="90169"/>
                  </a:lnTo>
                  <a:lnTo>
                    <a:pt x="25400" y="86359"/>
                  </a:lnTo>
                  <a:close/>
                </a:path>
                <a:path w="25400" h="379729">
                  <a:moveTo>
                    <a:pt x="25400" y="83819"/>
                  </a:moveTo>
                  <a:lnTo>
                    <a:pt x="0" y="83946"/>
                  </a:lnTo>
                  <a:lnTo>
                    <a:pt x="0" y="86486"/>
                  </a:lnTo>
                  <a:lnTo>
                    <a:pt x="25400" y="86359"/>
                  </a:lnTo>
                  <a:lnTo>
                    <a:pt x="25400" y="83819"/>
                  </a:lnTo>
                  <a:close/>
                </a:path>
                <a:path w="25400" h="379729">
                  <a:moveTo>
                    <a:pt x="0" y="78739"/>
                  </a:moveTo>
                  <a:lnTo>
                    <a:pt x="0" y="83946"/>
                  </a:lnTo>
                  <a:lnTo>
                    <a:pt x="25400" y="83819"/>
                  </a:lnTo>
                  <a:lnTo>
                    <a:pt x="25400" y="78866"/>
                  </a:lnTo>
                  <a:lnTo>
                    <a:pt x="0" y="78739"/>
                  </a:lnTo>
                  <a:close/>
                </a:path>
                <a:path w="25400" h="379729">
                  <a:moveTo>
                    <a:pt x="0" y="74929"/>
                  </a:moveTo>
                  <a:lnTo>
                    <a:pt x="0" y="78739"/>
                  </a:lnTo>
                  <a:lnTo>
                    <a:pt x="25400" y="78739"/>
                  </a:lnTo>
                  <a:lnTo>
                    <a:pt x="25400" y="75056"/>
                  </a:lnTo>
                  <a:lnTo>
                    <a:pt x="0" y="74929"/>
                  </a:lnTo>
                  <a:close/>
                </a:path>
                <a:path w="25400" h="379729">
                  <a:moveTo>
                    <a:pt x="12700" y="71183"/>
                  </a:moveTo>
                  <a:lnTo>
                    <a:pt x="0" y="71246"/>
                  </a:lnTo>
                  <a:lnTo>
                    <a:pt x="0" y="74929"/>
                  </a:lnTo>
                  <a:lnTo>
                    <a:pt x="25400" y="74929"/>
                  </a:lnTo>
                  <a:lnTo>
                    <a:pt x="25400" y="71246"/>
                  </a:lnTo>
                  <a:lnTo>
                    <a:pt x="12700" y="71183"/>
                  </a:lnTo>
                  <a:close/>
                </a:path>
                <a:path w="25400" h="379729">
                  <a:moveTo>
                    <a:pt x="25400" y="67309"/>
                  </a:moveTo>
                  <a:lnTo>
                    <a:pt x="0" y="67436"/>
                  </a:lnTo>
                  <a:lnTo>
                    <a:pt x="0" y="71119"/>
                  </a:lnTo>
                  <a:lnTo>
                    <a:pt x="12700" y="71183"/>
                  </a:lnTo>
                  <a:lnTo>
                    <a:pt x="25400" y="71119"/>
                  </a:lnTo>
                  <a:lnTo>
                    <a:pt x="25400" y="67309"/>
                  </a:lnTo>
                  <a:close/>
                </a:path>
                <a:path w="25400" h="379729">
                  <a:moveTo>
                    <a:pt x="0" y="64769"/>
                  </a:moveTo>
                  <a:lnTo>
                    <a:pt x="0" y="67436"/>
                  </a:lnTo>
                  <a:lnTo>
                    <a:pt x="25400" y="67309"/>
                  </a:lnTo>
                  <a:lnTo>
                    <a:pt x="25400" y="64896"/>
                  </a:lnTo>
                  <a:lnTo>
                    <a:pt x="0" y="64769"/>
                  </a:lnTo>
                  <a:close/>
                </a:path>
                <a:path w="25400" h="379729">
                  <a:moveTo>
                    <a:pt x="12700" y="62293"/>
                  </a:moveTo>
                  <a:lnTo>
                    <a:pt x="0" y="62356"/>
                  </a:lnTo>
                  <a:lnTo>
                    <a:pt x="0" y="64769"/>
                  </a:lnTo>
                  <a:lnTo>
                    <a:pt x="25400" y="64896"/>
                  </a:lnTo>
                  <a:lnTo>
                    <a:pt x="25400" y="62356"/>
                  </a:lnTo>
                  <a:lnTo>
                    <a:pt x="12700" y="62293"/>
                  </a:lnTo>
                  <a:close/>
                </a:path>
                <a:path w="25400" h="379729">
                  <a:moveTo>
                    <a:pt x="25400" y="60959"/>
                  </a:moveTo>
                  <a:lnTo>
                    <a:pt x="0" y="61086"/>
                  </a:lnTo>
                  <a:lnTo>
                    <a:pt x="0" y="62229"/>
                  </a:lnTo>
                  <a:lnTo>
                    <a:pt x="12700" y="62293"/>
                  </a:lnTo>
                  <a:lnTo>
                    <a:pt x="25400" y="62229"/>
                  </a:lnTo>
                  <a:lnTo>
                    <a:pt x="25400" y="60959"/>
                  </a:lnTo>
                  <a:close/>
                </a:path>
                <a:path w="25400" h="379729">
                  <a:moveTo>
                    <a:pt x="0" y="58419"/>
                  </a:moveTo>
                  <a:lnTo>
                    <a:pt x="0" y="60959"/>
                  </a:lnTo>
                  <a:lnTo>
                    <a:pt x="25400" y="60959"/>
                  </a:lnTo>
                  <a:lnTo>
                    <a:pt x="25400" y="58546"/>
                  </a:lnTo>
                  <a:lnTo>
                    <a:pt x="0" y="58419"/>
                  </a:lnTo>
                  <a:close/>
                </a:path>
                <a:path w="25400" h="379729">
                  <a:moveTo>
                    <a:pt x="0" y="52069"/>
                  </a:moveTo>
                  <a:lnTo>
                    <a:pt x="0" y="58419"/>
                  </a:lnTo>
                  <a:lnTo>
                    <a:pt x="25400" y="58546"/>
                  </a:lnTo>
                  <a:lnTo>
                    <a:pt x="25400" y="52196"/>
                  </a:lnTo>
                  <a:lnTo>
                    <a:pt x="0" y="52069"/>
                  </a:lnTo>
                  <a:close/>
                </a:path>
                <a:path w="25400" h="379729">
                  <a:moveTo>
                    <a:pt x="0" y="45719"/>
                  </a:moveTo>
                  <a:lnTo>
                    <a:pt x="0" y="52069"/>
                  </a:lnTo>
                  <a:lnTo>
                    <a:pt x="25400" y="52069"/>
                  </a:lnTo>
                  <a:lnTo>
                    <a:pt x="25400" y="45846"/>
                  </a:lnTo>
                  <a:lnTo>
                    <a:pt x="0" y="45719"/>
                  </a:lnTo>
                  <a:close/>
                </a:path>
                <a:path w="25400" h="379729">
                  <a:moveTo>
                    <a:pt x="0" y="41909"/>
                  </a:moveTo>
                  <a:lnTo>
                    <a:pt x="0" y="45719"/>
                  </a:lnTo>
                  <a:lnTo>
                    <a:pt x="25400" y="45846"/>
                  </a:lnTo>
                  <a:lnTo>
                    <a:pt x="25400" y="42036"/>
                  </a:lnTo>
                  <a:lnTo>
                    <a:pt x="0" y="41909"/>
                  </a:lnTo>
                  <a:close/>
                </a:path>
                <a:path w="25400" h="379729">
                  <a:moveTo>
                    <a:pt x="25400" y="40639"/>
                  </a:moveTo>
                  <a:lnTo>
                    <a:pt x="0" y="40766"/>
                  </a:lnTo>
                  <a:lnTo>
                    <a:pt x="0" y="41909"/>
                  </a:lnTo>
                  <a:lnTo>
                    <a:pt x="25400" y="42036"/>
                  </a:lnTo>
                  <a:lnTo>
                    <a:pt x="25400" y="40639"/>
                  </a:lnTo>
                  <a:close/>
                </a:path>
                <a:path w="25400" h="379729">
                  <a:moveTo>
                    <a:pt x="0" y="39369"/>
                  </a:moveTo>
                  <a:lnTo>
                    <a:pt x="0" y="40639"/>
                  </a:lnTo>
                  <a:lnTo>
                    <a:pt x="25400" y="40639"/>
                  </a:lnTo>
                  <a:lnTo>
                    <a:pt x="25400" y="39496"/>
                  </a:lnTo>
                  <a:lnTo>
                    <a:pt x="0" y="39369"/>
                  </a:lnTo>
                  <a:close/>
                </a:path>
                <a:path w="25400" h="379729">
                  <a:moveTo>
                    <a:pt x="0" y="34289"/>
                  </a:moveTo>
                  <a:lnTo>
                    <a:pt x="0" y="39369"/>
                  </a:lnTo>
                  <a:lnTo>
                    <a:pt x="25400" y="39369"/>
                  </a:lnTo>
                  <a:lnTo>
                    <a:pt x="25400" y="34416"/>
                  </a:lnTo>
                  <a:lnTo>
                    <a:pt x="0" y="34289"/>
                  </a:lnTo>
                  <a:close/>
                </a:path>
                <a:path w="25400" h="379729">
                  <a:moveTo>
                    <a:pt x="0" y="29209"/>
                  </a:moveTo>
                  <a:lnTo>
                    <a:pt x="0" y="34289"/>
                  </a:lnTo>
                  <a:lnTo>
                    <a:pt x="25400" y="34289"/>
                  </a:lnTo>
                  <a:lnTo>
                    <a:pt x="25400" y="29336"/>
                  </a:lnTo>
                  <a:lnTo>
                    <a:pt x="0" y="29209"/>
                  </a:lnTo>
                  <a:close/>
                </a:path>
                <a:path w="25400" h="379729">
                  <a:moveTo>
                    <a:pt x="0" y="26669"/>
                  </a:moveTo>
                  <a:lnTo>
                    <a:pt x="0" y="29209"/>
                  </a:lnTo>
                  <a:lnTo>
                    <a:pt x="25400" y="29209"/>
                  </a:lnTo>
                  <a:lnTo>
                    <a:pt x="25400" y="26796"/>
                  </a:lnTo>
                  <a:lnTo>
                    <a:pt x="0" y="26669"/>
                  </a:lnTo>
                  <a:close/>
                </a:path>
                <a:path w="25400" h="379729">
                  <a:moveTo>
                    <a:pt x="0" y="25399"/>
                  </a:moveTo>
                  <a:lnTo>
                    <a:pt x="0" y="26669"/>
                  </a:lnTo>
                  <a:lnTo>
                    <a:pt x="25400" y="26796"/>
                  </a:lnTo>
                  <a:lnTo>
                    <a:pt x="25400" y="25526"/>
                  </a:lnTo>
                  <a:lnTo>
                    <a:pt x="0" y="25399"/>
                  </a:lnTo>
                  <a:close/>
                </a:path>
                <a:path w="25400" h="379729">
                  <a:moveTo>
                    <a:pt x="25400" y="20319"/>
                  </a:moveTo>
                  <a:lnTo>
                    <a:pt x="0" y="20446"/>
                  </a:lnTo>
                  <a:lnTo>
                    <a:pt x="0" y="25399"/>
                  </a:lnTo>
                  <a:lnTo>
                    <a:pt x="25400" y="25399"/>
                  </a:lnTo>
                  <a:lnTo>
                    <a:pt x="25400" y="20319"/>
                  </a:lnTo>
                  <a:close/>
                </a:path>
                <a:path w="25400" h="379729">
                  <a:moveTo>
                    <a:pt x="25400" y="19049"/>
                  </a:moveTo>
                  <a:lnTo>
                    <a:pt x="0" y="19176"/>
                  </a:lnTo>
                  <a:lnTo>
                    <a:pt x="0" y="20446"/>
                  </a:lnTo>
                  <a:lnTo>
                    <a:pt x="25400" y="20319"/>
                  </a:lnTo>
                  <a:lnTo>
                    <a:pt x="25400" y="19049"/>
                  </a:lnTo>
                  <a:close/>
                </a:path>
                <a:path w="25400" h="379729">
                  <a:moveTo>
                    <a:pt x="25400" y="16509"/>
                  </a:moveTo>
                  <a:lnTo>
                    <a:pt x="0" y="16636"/>
                  </a:lnTo>
                  <a:lnTo>
                    <a:pt x="0" y="19049"/>
                  </a:lnTo>
                  <a:lnTo>
                    <a:pt x="25400" y="19049"/>
                  </a:lnTo>
                  <a:lnTo>
                    <a:pt x="25400" y="16509"/>
                  </a:lnTo>
                  <a:close/>
                </a:path>
                <a:path w="25400" h="379729">
                  <a:moveTo>
                    <a:pt x="0" y="13969"/>
                  </a:moveTo>
                  <a:lnTo>
                    <a:pt x="0" y="16636"/>
                  </a:lnTo>
                  <a:lnTo>
                    <a:pt x="25400" y="16509"/>
                  </a:lnTo>
                  <a:lnTo>
                    <a:pt x="25400" y="14096"/>
                  </a:lnTo>
                  <a:lnTo>
                    <a:pt x="0" y="13969"/>
                  </a:lnTo>
                  <a:close/>
                </a:path>
                <a:path w="25400" h="379729">
                  <a:moveTo>
                    <a:pt x="0" y="12699"/>
                  </a:moveTo>
                  <a:lnTo>
                    <a:pt x="0" y="13969"/>
                  </a:lnTo>
                  <a:lnTo>
                    <a:pt x="25400" y="14096"/>
                  </a:lnTo>
                  <a:lnTo>
                    <a:pt x="25400" y="12826"/>
                  </a:lnTo>
                  <a:lnTo>
                    <a:pt x="0" y="12699"/>
                  </a:lnTo>
                  <a:close/>
                </a:path>
                <a:path w="25400" h="379729">
                  <a:moveTo>
                    <a:pt x="0" y="8889"/>
                  </a:moveTo>
                  <a:lnTo>
                    <a:pt x="0" y="12699"/>
                  </a:lnTo>
                  <a:lnTo>
                    <a:pt x="25400" y="12699"/>
                  </a:lnTo>
                  <a:lnTo>
                    <a:pt x="25400" y="9016"/>
                  </a:lnTo>
                  <a:lnTo>
                    <a:pt x="0" y="8889"/>
                  </a:lnTo>
                  <a:close/>
                </a:path>
                <a:path w="25400" h="379729">
                  <a:moveTo>
                    <a:pt x="0" y="7619"/>
                  </a:moveTo>
                  <a:lnTo>
                    <a:pt x="0" y="8889"/>
                  </a:lnTo>
                  <a:lnTo>
                    <a:pt x="25400" y="9016"/>
                  </a:lnTo>
                  <a:lnTo>
                    <a:pt x="25400" y="7746"/>
                  </a:lnTo>
                  <a:lnTo>
                    <a:pt x="0" y="7619"/>
                  </a:lnTo>
                  <a:close/>
                </a:path>
                <a:path w="25400" h="379729">
                  <a:moveTo>
                    <a:pt x="12700" y="2539"/>
                  </a:moveTo>
                  <a:lnTo>
                    <a:pt x="0" y="2666"/>
                  </a:lnTo>
                  <a:lnTo>
                    <a:pt x="0" y="7619"/>
                  </a:lnTo>
                  <a:lnTo>
                    <a:pt x="25400" y="7746"/>
                  </a:lnTo>
                  <a:lnTo>
                    <a:pt x="25400" y="6349"/>
                  </a:lnTo>
                  <a:lnTo>
                    <a:pt x="22860" y="6349"/>
                  </a:lnTo>
                  <a:lnTo>
                    <a:pt x="22860" y="5079"/>
                  </a:lnTo>
                  <a:lnTo>
                    <a:pt x="17779" y="5079"/>
                  </a:lnTo>
                  <a:lnTo>
                    <a:pt x="17779" y="3809"/>
                  </a:lnTo>
                  <a:lnTo>
                    <a:pt x="12700" y="3809"/>
                  </a:lnTo>
                  <a:lnTo>
                    <a:pt x="12700" y="2539"/>
                  </a:lnTo>
                  <a:close/>
                </a:path>
                <a:path w="25400" h="379729">
                  <a:moveTo>
                    <a:pt x="3810" y="0"/>
                  </a:moveTo>
                  <a:lnTo>
                    <a:pt x="0" y="0"/>
                  </a:lnTo>
                  <a:lnTo>
                    <a:pt x="0" y="2666"/>
                  </a:lnTo>
                  <a:lnTo>
                    <a:pt x="7620" y="2539"/>
                  </a:lnTo>
                  <a:lnTo>
                    <a:pt x="7620" y="1269"/>
                  </a:lnTo>
                  <a:lnTo>
                    <a:pt x="3810" y="1269"/>
                  </a:lnTo>
                  <a:lnTo>
                    <a:pt x="3810" y="0"/>
                  </a:lnTo>
                  <a:close/>
                </a:path>
              </a:pathLst>
            </a:custGeom>
            <a:solidFill>
              <a:srgbClr val="D4D4AB"/>
            </a:solidFill>
          </p:spPr>
          <p:txBody>
            <a:bodyPr wrap="square" lIns="0" tIns="0" rIns="0" bIns="0" rtlCol="0"/>
            <a:lstStyle/>
            <a:p>
              <a:endParaRPr/>
            </a:p>
          </p:txBody>
        </p:sp>
        <p:sp>
          <p:nvSpPr>
            <p:cNvPr id="737" name="object 737"/>
            <p:cNvSpPr/>
            <p:nvPr/>
          </p:nvSpPr>
          <p:spPr>
            <a:xfrm>
              <a:off x="4095750" y="6080759"/>
              <a:ext cx="24130" cy="386080"/>
            </a:xfrm>
            <a:custGeom>
              <a:avLst/>
              <a:gdLst/>
              <a:ahLst/>
              <a:cxnLst/>
              <a:rect l="l" t="t" r="r" b="b"/>
              <a:pathLst>
                <a:path w="24129" h="386079">
                  <a:moveTo>
                    <a:pt x="24129" y="383539"/>
                  </a:moveTo>
                  <a:lnTo>
                    <a:pt x="0" y="383539"/>
                  </a:lnTo>
                  <a:lnTo>
                    <a:pt x="0" y="386079"/>
                  </a:lnTo>
                  <a:lnTo>
                    <a:pt x="24129" y="386079"/>
                  </a:lnTo>
                  <a:lnTo>
                    <a:pt x="24129" y="383539"/>
                  </a:lnTo>
                  <a:close/>
                </a:path>
                <a:path w="24129" h="386079">
                  <a:moveTo>
                    <a:pt x="24129" y="330199"/>
                  </a:moveTo>
                  <a:lnTo>
                    <a:pt x="0" y="330199"/>
                  </a:lnTo>
                  <a:lnTo>
                    <a:pt x="0" y="331469"/>
                  </a:lnTo>
                  <a:lnTo>
                    <a:pt x="7620" y="331469"/>
                  </a:lnTo>
                  <a:lnTo>
                    <a:pt x="7620" y="332740"/>
                  </a:lnTo>
                  <a:lnTo>
                    <a:pt x="20320" y="332740"/>
                  </a:lnTo>
                  <a:lnTo>
                    <a:pt x="20320" y="335279"/>
                  </a:lnTo>
                  <a:lnTo>
                    <a:pt x="24129" y="335279"/>
                  </a:lnTo>
                  <a:lnTo>
                    <a:pt x="24129" y="330199"/>
                  </a:lnTo>
                  <a:close/>
                </a:path>
                <a:path w="24129" h="386079">
                  <a:moveTo>
                    <a:pt x="24129" y="323850"/>
                  </a:moveTo>
                  <a:lnTo>
                    <a:pt x="0" y="323850"/>
                  </a:lnTo>
                  <a:lnTo>
                    <a:pt x="0" y="328930"/>
                  </a:lnTo>
                  <a:lnTo>
                    <a:pt x="24129" y="328930"/>
                  </a:lnTo>
                  <a:lnTo>
                    <a:pt x="24129" y="323850"/>
                  </a:lnTo>
                  <a:close/>
                </a:path>
                <a:path w="24129" h="386079">
                  <a:moveTo>
                    <a:pt x="24129" y="317499"/>
                  </a:moveTo>
                  <a:lnTo>
                    <a:pt x="0" y="317499"/>
                  </a:lnTo>
                  <a:lnTo>
                    <a:pt x="0" y="322579"/>
                  </a:lnTo>
                  <a:lnTo>
                    <a:pt x="24129" y="322579"/>
                  </a:lnTo>
                  <a:lnTo>
                    <a:pt x="24129" y="317499"/>
                  </a:lnTo>
                  <a:close/>
                </a:path>
                <a:path w="24129" h="386079">
                  <a:moveTo>
                    <a:pt x="24129" y="311149"/>
                  </a:moveTo>
                  <a:lnTo>
                    <a:pt x="0" y="311149"/>
                  </a:lnTo>
                  <a:lnTo>
                    <a:pt x="0" y="316230"/>
                  </a:lnTo>
                  <a:lnTo>
                    <a:pt x="24129" y="316230"/>
                  </a:lnTo>
                  <a:lnTo>
                    <a:pt x="24129" y="311149"/>
                  </a:lnTo>
                  <a:close/>
                </a:path>
                <a:path w="24129" h="386079">
                  <a:moveTo>
                    <a:pt x="24129" y="304799"/>
                  </a:moveTo>
                  <a:lnTo>
                    <a:pt x="0" y="304799"/>
                  </a:lnTo>
                  <a:lnTo>
                    <a:pt x="0" y="309880"/>
                  </a:lnTo>
                  <a:lnTo>
                    <a:pt x="24129" y="309880"/>
                  </a:lnTo>
                  <a:lnTo>
                    <a:pt x="24129" y="304799"/>
                  </a:lnTo>
                  <a:close/>
                </a:path>
                <a:path w="24129" h="386079">
                  <a:moveTo>
                    <a:pt x="24129" y="298449"/>
                  </a:moveTo>
                  <a:lnTo>
                    <a:pt x="0" y="298449"/>
                  </a:lnTo>
                  <a:lnTo>
                    <a:pt x="0" y="303529"/>
                  </a:lnTo>
                  <a:lnTo>
                    <a:pt x="24129" y="303529"/>
                  </a:lnTo>
                  <a:lnTo>
                    <a:pt x="24129" y="298449"/>
                  </a:lnTo>
                  <a:close/>
                </a:path>
                <a:path w="24129" h="386079">
                  <a:moveTo>
                    <a:pt x="24129" y="292099"/>
                  </a:moveTo>
                  <a:lnTo>
                    <a:pt x="0" y="292099"/>
                  </a:lnTo>
                  <a:lnTo>
                    <a:pt x="0" y="297179"/>
                  </a:lnTo>
                  <a:lnTo>
                    <a:pt x="24129" y="297179"/>
                  </a:lnTo>
                  <a:lnTo>
                    <a:pt x="24129" y="292099"/>
                  </a:lnTo>
                  <a:close/>
                </a:path>
                <a:path w="24129" h="386079">
                  <a:moveTo>
                    <a:pt x="24129" y="285749"/>
                  </a:moveTo>
                  <a:lnTo>
                    <a:pt x="0" y="285749"/>
                  </a:lnTo>
                  <a:lnTo>
                    <a:pt x="0" y="290829"/>
                  </a:lnTo>
                  <a:lnTo>
                    <a:pt x="24129" y="290829"/>
                  </a:lnTo>
                  <a:lnTo>
                    <a:pt x="24129" y="285749"/>
                  </a:lnTo>
                  <a:close/>
                </a:path>
                <a:path w="24129" h="386079">
                  <a:moveTo>
                    <a:pt x="24129" y="279399"/>
                  </a:moveTo>
                  <a:lnTo>
                    <a:pt x="0" y="279399"/>
                  </a:lnTo>
                  <a:lnTo>
                    <a:pt x="0" y="284479"/>
                  </a:lnTo>
                  <a:lnTo>
                    <a:pt x="24129" y="284479"/>
                  </a:lnTo>
                  <a:lnTo>
                    <a:pt x="24129" y="279399"/>
                  </a:lnTo>
                  <a:close/>
                </a:path>
                <a:path w="24129" h="386079">
                  <a:moveTo>
                    <a:pt x="24129" y="273049"/>
                  </a:moveTo>
                  <a:lnTo>
                    <a:pt x="0" y="273049"/>
                  </a:lnTo>
                  <a:lnTo>
                    <a:pt x="0" y="278129"/>
                  </a:lnTo>
                  <a:lnTo>
                    <a:pt x="24129" y="278129"/>
                  </a:lnTo>
                  <a:lnTo>
                    <a:pt x="24129" y="273049"/>
                  </a:lnTo>
                  <a:close/>
                </a:path>
                <a:path w="24129" h="386079">
                  <a:moveTo>
                    <a:pt x="24129" y="266699"/>
                  </a:moveTo>
                  <a:lnTo>
                    <a:pt x="0" y="266699"/>
                  </a:lnTo>
                  <a:lnTo>
                    <a:pt x="0" y="271780"/>
                  </a:lnTo>
                  <a:lnTo>
                    <a:pt x="24129" y="271780"/>
                  </a:lnTo>
                  <a:lnTo>
                    <a:pt x="24129" y="266699"/>
                  </a:lnTo>
                  <a:close/>
                </a:path>
                <a:path w="24129" h="386079">
                  <a:moveTo>
                    <a:pt x="24129" y="260349"/>
                  </a:moveTo>
                  <a:lnTo>
                    <a:pt x="0" y="260349"/>
                  </a:lnTo>
                  <a:lnTo>
                    <a:pt x="0" y="265429"/>
                  </a:lnTo>
                  <a:lnTo>
                    <a:pt x="24129" y="265429"/>
                  </a:lnTo>
                  <a:lnTo>
                    <a:pt x="24129" y="260349"/>
                  </a:lnTo>
                  <a:close/>
                </a:path>
                <a:path w="24129" h="386079">
                  <a:moveTo>
                    <a:pt x="24129" y="253999"/>
                  </a:moveTo>
                  <a:lnTo>
                    <a:pt x="0" y="253999"/>
                  </a:lnTo>
                  <a:lnTo>
                    <a:pt x="0" y="259079"/>
                  </a:lnTo>
                  <a:lnTo>
                    <a:pt x="24129" y="259079"/>
                  </a:lnTo>
                  <a:lnTo>
                    <a:pt x="24129" y="253999"/>
                  </a:lnTo>
                  <a:close/>
                </a:path>
                <a:path w="24129" h="386079">
                  <a:moveTo>
                    <a:pt x="24129" y="247650"/>
                  </a:moveTo>
                  <a:lnTo>
                    <a:pt x="0" y="247650"/>
                  </a:lnTo>
                  <a:lnTo>
                    <a:pt x="0" y="252729"/>
                  </a:lnTo>
                  <a:lnTo>
                    <a:pt x="24129" y="252729"/>
                  </a:lnTo>
                  <a:lnTo>
                    <a:pt x="24129" y="247650"/>
                  </a:lnTo>
                  <a:close/>
                </a:path>
                <a:path w="24129" h="386079">
                  <a:moveTo>
                    <a:pt x="24129" y="241299"/>
                  </a:moveTo>
                  <a:lnTo>
                    <a:pt x="0" y="241299"/>
                  </a:lnTo>
                  <a:lnTo>
                    <a:pt x="0" y="246379"/>
                  </a:lnTo>
                  <a:lnTo>
                    <a:pt x="24129" y="246379"/>
                  </a:lnTo>
                  <a:lnTo>
                    <a:pt x="24129" y="241299"/>
                  </a:lnTo>
                  <a:close/>
                </a:path>
                <a:path w="24129" h="386079">
                  <a:moveTo>
                    <a:pt x="24129" y="234950"/>
                  </a:moveTo>
                  <a:lnTo>
                    <a:pt x="0" y="234950"/>
                  </a:lnTo>
                  <a:lnTo>
                    <a:pt x="0" y="240029"/>
                  </a:lnTo>
                  <a:lnTo>
                    <a:pt x="24129" y="240029"/>
                  </a:lnTo>
                  <a:lnTo>
                    <a:pt x="24129" y="234950"/>
                  </a:lnTo>
                  <a:close/>
                </a:path>
                <a:path w="24129" h="386079">
                  <a:moveTo>
                    <a:pt x="24129" y="228599"/>
                  </a:moveTo>
                  <a:lnTo>
                    <a:pt x="0" y="228599"/>
                  </a:lnTo>
                  <a:lnTo>
                    <a:pt x="0" y="233680"/>
                  </a:lnTo>
                  <a:lnTo>
                    <a:pt x="24129" y="233680"/>
                  </a:lnTo>
                  <a:lnTo>
                    <a:pt x="24129" y="228599"/>
                  </a:lnTo>
                  <a:close/>
                </a:path>
                <a:path w="24129" h="386079">
                  <a:moveTo>
                    <a:pt x="24129" y="222250"/>
                  </a:moveTo>
                  <a:lnTo>
                    <a:pt x="0" y="222250"/>
                  </a:lnTo>
                  <a:lnTo>
                    <a:pt x="0" y="227330"/>
                  </a:lnTo>
                  <a:lnTo>
                    <a:pt x="24129" y="227330"/>
                  </a:lnTo>
                  <a:lnTo>
                    <a:pt x="24129" y="222250"/>
                  </a:lnTo>
                  <a:close/>
                </a:path>
                <a:path w="24129" h="386079">
                  <a:moveTo>
                    <a:pt x="24129" y="217169"/>
                  </a:moveTo>
                  <a:lnTo>
                    <a:pt x="0" y="217169"/>
                  </a:lnTo>
                  <a:lnTo>
                    <a:pt x="0" y="220979"/>
                  </a:lnTo>
                  <a:lnTo>
                    <a:pt x="24129" y="220979"/>
                  </a:lnTo>
                  <a:lnTo>
                    <a:pt x="24129" y="217169"/>
                  </a:lnTo>
                  <a:close/>
                </a:path>
                <a:path w="24129" h="386079">
                  <a:moveTo>
                    <a:pt x="24129" y="215899"/>
                  </a:moveTo>
                  <a:lnTo>
                    <a:pt x="0" y="215899"/>
                  </a:lnTo>
                  <a:lnTo>
                    <a:pt x="0" y="217169"/>
                  </a:lnTo>
                  <a:lnTo>
                    <a:pt x="24129" y="217169"/>
                  </a:lnTo>
                  <a:lnTo>
                    <a:pt x="24129" y="215899"/>
                  </a:lnTo>
                  <a:close/>
                </a:path>
                <a:path w="24129" h="386079">
                  <a:moveTo>
                    <a:pt x="24129" y="209549"/>
                  </a:moveTo>
                  <a:lnTo>
                    <a:pt x="0" y="209549"/>
                  </a:lnTo>
                  <a:lnTo>
                    <a:pt x="0" y="214629"/>
                  </a:lnTo>
                  <a:lnTo>
                    <a:pt x="24129" y="214629"/>
                  </a:lnTo>
                  <a:lnTo>
                    <a:pt x="24129" y="209549"/>
                  </a:lnTo>
                  <a:close/>
                </a:path>
                <a:path w="24129" h="386079">
                  <a:moveTo>
                    <a:pt x="24129" y="203199"/>
                  </a:moveTo>
                  <a:lnTo>
                    <a:pt x="0" y="203199"/>
                  </a:lnTo>
                  <a:lnTo>
                    <a:pt x="0" y="208280"/>
                  </a:lnTo>
                  <a:lnTo>
                    <a:pt x="24129" y="208280"/>
                  </a:lnTo>
                  <a:lnTo>
                    <a:pt x="24129" y="203199"/>
                  </a:lnTo>
                  <a:close/>
                </a:path>
                <a:path w="24129" h="386079">
                  <a:moveTo>
                    <a:pt x="24129" y="196849"/>
                  </a:moveTo>
                  <a:lnTo>
                    <a:pt x="0" y="196849"/>
                  </a:lnTo>
                  <a:lnTo>
                    <a:pt x="0" y="201929"/>
                  </a:lnTo>
                  <a:lnTo>
                    <a:pt x="24129" y="201929"/>
                  </a:lnTo>
                  <a:lnTo>
                    <a:pt x="24129" y="196849"/>
                  </a:lnTo>
                  <a:close/>
                </a:path>
                <a:path w="24129" h="386079">
                  <a:moveTo>
                    <a:pt x="24129" y="190500"/>
                  </a:moveTo>
                  <a:lnTo>
                    <a:pt x="0" y="190500"/>
                  </a:lnTo>
                  <a:lnTo>
                    <a:pt x="0" y="195579"/>
                  </a:lnTo>
                  <a:lnTo>
                    <a:pt x="24129" y="195579"/>
                  </a:lnTo>
                  <a:lnTo>
                    <a:pt x="24129" y="190500"/>
                  </a:lnTo>
                  <a:close/>
                </a:path>
                <a:path w="24129" h="386079">
                  <a:moveTo>
                    <a:pt x="24129" y="184149"/>
                  </a:moveTo>
                  <a:lnTo>
                    <a:pt x="0" y="184149"/>
                  </a:lnTo>
                  <a:lnTo>
                    <a:pt x="0" y="189230"/>
                  </a:lnTo>
                  <a:lnTo>
                    <a:pt x="24129" y="189230"/>
                  </a:lnTo>
                  <a:lnTo>
                    <a:pt x="24129" y="184149"/>
                  </a:lnTo>
                  <a:close/>
                </a:path>
                <a:path w="24129" h="386079">
                  <a:moveTo>
                    <a:pt x="24129" y="177799"/>
                  </a:moveTo>
                  <a:lnTo>
                    <a:pt x="0" y="177799"/>
                  </a:lnTo>
                  <a:lnTo>
                    <a:pt x="0" y="182879"/>
                  </a:lnTo>
                  <a:lnTo>
                    <a:pt x="24129" y="182879"/>
                  </a:lnTo>
                  <a:lnTo>
                    <a:pt x="24129" y="177799"/>
                  </a:lnTo>
                  <a:close/>
                </a:path>
                <a:path w="24129" h="386079">
                  <a:moveTo>
                    <a:pt x="24129" y="171450"/>
                  </a:moveTo>
                  <a:lnTo>
                    <a:pt x="0" y="171450"/>
                  </a:lnTo>
                  <a:lnTo>
                    <a:pt x="0" y="176530"/>
                  </a:lnTo>
                  <a:lnTo>
                    <a:pt x="24129" y="176530"/>
                  </a:lnTo>
                  <a:lnTo>
                    <a:pt x="24129" y="171450"/>
                  </a:lnTo>
                  <a:close/>
                </a:path>
                <a:path w="24129" h="386079">
                  <a:moveTo>
                    <a:pt x="24129" y="165099"/>
                  </a:moveTo>
                  <a:lnTo>
                    <a:pt x="0" y="165099"/>
                  </a:lnTo>
                  <a:lnTo>
                    <a:pt x="0" y="170180"/>
                  </a:lnTo>
                  <a:lnTo>
                    <a:pt x="24129" y="170180"/>
                  </a:lnTo>
                  <a:lnTo>
                    <a:pt x="24129" y="165099"/>
                  </a:lnTo>
                  <a:close/>
                </a:path>
                <a:path w="24129" h="386079">
                  <a:moveTo>
                    <a:pt x="24129" y="158749"/>
                  </a:moveTo>
                  <a:lnTo>
                    <a:pt x="0" y="158749"/>
                  </a:lnTo>
                  <a:lnTo>
                    <a:pt x="0" y="163829"/>
                  </a:lnTo>
                  <a:lnTo>
                    <a:pt x="24129" y="163829"/>
                  </a:lnTo>
                  <a:lnTo>
                    <a:pt x="24129" y="158749"/>
                  </a:lnTo>
                  <a:close/>
                </a:path>
                <a:path w="24129" h="386079">
                  <a:moveTo>
                    <a:pt x="24129" y="152400"/>
                  </a:moveTo>
                  <a:lnTo>
                    <a:pt x="0" y="152400"/>
                  </a:lnTo>
                  <a:lnTo>
                    <a:pt x="0" y="157480"/>
                  </a:lnTo>
                  <a:lnTo>
                    <a:pt x="24129" y="157480"/>
                  </a:lnTo>
                  <a:lnTo>
                    <a:pt x="24129" y="152400"/>
                  </a:lnTo>
                  <a:close/>
                </a:path>
                <a:path w="24129" h="386079">
                  <a:moveTo>
                    <a:pt x="24129" y="146050"/>
                  </a:moveTo>
                  <a:lnTo>
                    <a:pt x="0" y="146050"/>
                  </a:lnTo>
                  <a:lnTo>
                    <a:pt x="0" y="151129"/>
                  </a:lnTo>
                  <a:lnTo>
                    <a:pt x="24129" y="151129"/>
                  </a:lnTo>
                  <a:lnTo>
                    <a:pt x="24129" y="146050"/>
                  </a:lnTo>
                  <a:close/>
                </a:path>
                <a:path w="24129" h="386079">
                  <a:moveTo>
                    <a:pt x="24129" y="139699"/>
                  </a:moveTo>
                  <a:lnTo>
                    <a:pt x="0" y="139699"/>
                  </a:lnTo>
                  <a:lnTo>
                    <a:pt x="0" y="144779"/>
                  </a:lnTo>
                  <a:lnTo>
                    <a:pt x="24129" y="144779"/>
                  </a:lnTo>
                  <a:lnTo>
                    <a:pt x="24129" y="139699"/>
                  </a:lnTo>
                  <a:close/>
                </a:path>
                <a:path w="24129" h="386079">
                  <a:moveTo>
                    <a:pt x="24129" y="133350"/>
                  </a:moveTo>
                  <a:lnTo>
                    <a:pt x="0" y="133350"/>
                  </a:lnTo>
                  <a:lnTo>
                    <a:pt x="0" y="138429"/>
                  </a:lnTo>
                  <a:lnTo>
                    <a:pt x="24129" y="138429"/>
                  </a:lnTo>
                  <a:lnTo>
                    <a:pt x="24129" y="133350"/>
                  </a:lnTo>
                  <a:close/>
                </a:path>
                <a:path w="24129" h="386079">
                  <a:moveTo>
                    <a:pt x="24129" y="126999"/>
                  </a:moveTo>
                  <a:lnTo>
                    <a:pt x="0" y="126999"/>
                  </a:lnTo>
                  <a:lnTo>
                    <a:pt x="0" y="132079"/>
                  </a:lnTo>
                  <a:lnTo>
                    <a:pt x="24129" y="132079"/>
                  </a:lnTo>
                  <a:lnTo>
                    <a:pt x="24129" y="126999"/>
                  </a:lnTo>
                  <a:close/>
                </a:path>
                <a:path w="24129" h="386079">
                  <a:moveTo>
                    <a:pt x="24129" y="120649"/>
                  </a:moveTo>
                  <a:lnTo>
                    <a:pt x="0" y="120649"/>
                  </a:lnTo>
                  <a:lnTo>
                    <a:pt x="0" y="125729"/>
                  </a:lnTo>
                  <a:lnTo>
                    <a:pt x="24129" y="125729"/>
                  </a:lnTo>
                  <a:lnTo>
                    <a:pt x="24129" y="120649"/>
                  </a:lnTo>
                  <a:close/>
                </a:path>
                <a:path w="24129" h="386079">
                  <a:moveTo>
                    <a:pt x="24129" y="114299"/>
                  </a:moveTo>
                  <a:lnTo>
                    <a:pt x="0" y="114299"/>
                  </a:lnTo>
                  <a:lnTo>
                    <a:pt x="0" y="119379"/>
                  </a:lnTo>
                  <a:lnTo>
                    <a:pt x="24129" y="119379"/>
                  </a:lnTo>
                  <a:lnTo>
                    <a:pt x="24129" y="114299"/>
                  </a:lnTo>
                  <a:close/>
                </a:path>
                <a:path w="24129" h="386079">
                  <a:moveTo>
                    <a:pt x="24129" y="107949"/>
                  </a:moveTo>
                  <a:lnTo>
                    <a:pt x="0" y="107949"/>
                  </a:lnTo>
                  <a:lnTo>
                    <a:pt x="0" y="113029"/>
                  </a:lnTo>
                  <a:lnTo>
                    <a:pt x="24129" y="113029"/>
                  </a:lnTo>
                  <a:lnTo>
                    <a:pt x="24129" y="107949"/>
                  </a:lnTo>
                  <a:close/>
                </a:path>
                <a:path w="24129" h="386079">
                  <a:moveTo>
                    <a:pt x="24129" y="101599"/>
                  </a:moveTo>
                  <a:lnTo>
                    <a:pt x="0" y="101599"/>
                  </a:lnTo>
                  <a:lnTo>
                    <a:pt x="0" y="106679"/>
                  </a:lnTo>
                  <a:lnTo>
                    <a:pt x="24129" y="106679"/>
                  </a:lnTo>
                  <a:lnTo>
                    <a:pt x="24129" y="101599"/>
                  </a:lnTo>
                  <a:close/>
                </a:path>
                <a:path w="24129" h="386079">
                  <a:moveTo>
                    <a:pt x="24129" y="96646"/>
                  </a:moveTo>
                  <a:lnTo>
                    <a:pt x="0" y="96646"/>
                  </a:lnTo>
                  <a:lnTo>
                    <a:pt x="0" y="100329"/>
                  </a:lnTo>
                  <a:lnTo>
                    <a:pt x="24129" y="100329"/>
                  </a:lnTo>
                  <a:lnTo>
                    <a:pt x="24129" y="96646"/>
                  </a:lnTo>
                  <a:close/>
                </a:path>
                <a:path w="24129" h="386079">
                  <a:moveTo>
                    <a:pt x="24129" y="92709"/>
                  </a:moveTo>
                  <a:lnTo>
                    <a:pt x="0" y="92836"/>
                  </a:lnTo>
                  <a:lnTo>
                    <a:pt x="0" y="96646"/>
                  </a:lnTo>
                  <a:lnTo>
                    <a:pt x="24129" y="96519"/>
                  </a:lnTo>
                  <a:lnTo>
                    <a:pt x="24129" y="92709"/>
                  </a:lnTo>
                  <a:close/>
                </a:path>
                <a:path w="24129" h="386079">
                  <a:moveTo>
                    <a:pt x="24129" y="90169"/>
                  </a:moveTo>
                  <a:lnTo>
                    <a:pt x="0" y="90296"/>
                  </a:lnTo>
                  <a:lnTo>
                    <a:pt x="0" y="92836"/>
                  </a:lnTo>
                  <a:lnTo>
                    <a:pt x="24129" y="92709"/>
                  </a:lnTo>
                  <a:lnTo>
                    <a:pt x="24129" y="90169"/>
                  </a:lnTo>
                  <a:close/>
                </a:path>
                <a:path w="24129" h="386079">
                  <a:moveTo>
                    <a:pt x="0" y="85089"/>
                  </a:moveTo>
                  <a:lnTo>
                    <a:pt x="0" y="90296"/>
                  </a:lnTo>
                  <a:lnTo>
                    <a:pt x="24129" y="90169"/>
                  </a:lnTo>
                  <a:lnTo>
                    <a:pt x="24129" y="85216"/>
                  </a:lnTo>
                  <a:lnTo>
                    <a:pt x="0" y="85089"/>
                  </a:lnTo>
                  <a:close/>
                </a:path>
                <a:path w="24129" h="386079">
                  <a:moveTo>
                    <a:pt x="0" y="81279"/>
                  </a:moveTo>
                  <a:lnTo>
                    <a:pt x="0" y="85089"/>
                  </a:lnTo>
                  <a:lnTo>
                    <a:pt x="24129" y="85089"/>
                  </a:lnTo>
                  <a:lnTo>
                    <a:pt x="24129" y="81406"/>
                  </a:lnTo>
                  <a:lnTo>
                    <a:pt x="0" y="81279"/>
                  </a:lnTo>
                  <a:close/>
                </a:path>
                <a:path w="24129" h="386079">
                  <a:moveTo>
                    <a:pt x="12064" y="77533"/>
                  </a:moveTo>
                  <a:lnTo>
                    <a:pt x="0" y="77596"/>
                  </a:lnTo>
                  <a:lnTo>
                    <a:pt x="0" y="81279"/>
                  </a:lnTo>
                  <a:lnTo>
                    <a:pt x="24129" y="81279"/>
                  </a:lnTo>
                  <a:lnTo>
                    <a:pt x="24129" y="77596"/>
                  </a:lnTo>
                  <a:lnTo>
                    <a:pt x="12064" y="77533"/>
                  </a:lnTo>
                  <a:close/>
                </a:path>
                <a:path w="24129" h="386079">
                  <a:moveTo>
                    <a:pt x="24129" y="73659"/>
                  </a:moveTo>
                  <a:lnTo>
                    <a:pt x="0" y="73786"/>
                  </a:lnTo>
                  <a:lnTo>
                    <a:pt x="0" y="77469"/>
                  </a:lnTo>
                  <a:lnTo>
                    <a:pt x="12064" y="77533"/>
                  </a:lnTo>
                  <a:lnTo>
                    <a:pt x="24129" y="77469"/>
                  </a:lnTo>
                  <a:lnTo>
                    <a:pt x="24129" y="73659"/>
                  </a:lnTo>
                  <a:close/>
                </a:path>
                <a:path w="24129" h="386079">
                  <a:moveTo>
                    <a:pt x="0" y="71119"/>
                  </a:moveTo>
                  <a:lnTo>
                    <a:pt x="0" y="73786"/>
                  </a:lnTo>
                  <a:lnTo>
                    <a:pt x="24129" y="73659"/>
                  </a:lnTo>
                  <a:lnTo>
                    <a:pt x="24129" y="71246"/>
                  </a:lnTo>
                  <a:lnTo>
                    <a:pt x="0" y="71119"/>
                  </a:lnTo>
                  <a:close/>
                </a:path>
                <a:path w="24129" h="386079">
                  <a:moveTo>
                    <a:pt x="12064" y="68643"/>
                  </a:moveTo>
                  <a:lnTo>
                    <a:pt x="0" y="68706"/>
                  </a:lnTo>
                  <a:lnTo>
                    <a:pt x="0" y="71119"/>
                  </a:lnTo>
                  <a:lnTo>
                    <a:pt x="24129" y="71246"/>
                  </a:lnTo>
                  <a:lnTo>
                    <a:pt x="24129" y="68706"/>
                  </a:lnTo>
                  <a:lnTo>
                    <a:pt x="12064" y="68643"/>
                  </a:lnTo>
                  <a:close/>
                </a:path>
                <a:path w="24129" h="386079">
                  <a:moveTo>
                    <a:pt x="24129" y="67309"/>
                  </a:moveTo>
                  <a:lnTo>
                    <a:pt x="0" y="67436"/>
                  </a:lnTo>
                  <a:lnTo>
                    <a:pt x="0" y="68579"/>
                  </a:lnTo>
                  <a:lnTo>
                    <a:pt x="12064" y="68643"/>
                  </a:lnTo>
                  <a:lnTo>
                    <a:pt x="24129" y="68579"/>
                  </a:lnTo>
                  <a:lnTo>
                    <a:pt x="24129" y="67309"/>
                  </a:lnTo>
                  <a:close/>
                </a:path>
                <a:path w="24129" h="386079">
                  <a:moveTo>
                    <a:pt x="0" y="64769"/>
                  </a:moveTo>
                  <a:lnTo>
                    <a:pt x="0" y="67309"/>
                  </a:lnTo>
                  <a:lnTo>
                    <a:pt x="24129" y="67309"/>
                  </a:lnTo>
                  <a:lnTo>
                    <a:pt x="24129" y="64896"/>
                  </a:lnTo>
                  <a:lnTo>
                    <a:pt x="0" y="64769"/>
                  </a:lnTo>
                  <a:close/>
                </a:path>
                <a:path w="24129" h="386079">
                  <a:moveTo>
                    <a:pt x="0" y="58419"/>
                  </a:moveTo>
                  <a:lnTo>
                    <a:pt x="0" y="64769"/>
                  </a:lnTo>
                  <a:lnTo>
                    <a:pt x="24129" y="64896"/>
                  </a:lnTo>
                  <a:lnTo>
                    <a:pt x="24129" y="58546"/>
                  </a:lnTo>
                  <a:lnTo>
                    <a:pt x="0" y="58419"/>
                  </a:lnTo>
                  <a:close/>
                </a:path>
                <a:path w="24129" h="386079">
                  <a:moveTo>
                    <a:pt x="0" y="52069"/>
                  </a:moveTo>
                  <a:lnTo>
                    <a:pt x="0" y="58419"/>
                  </a:lnTo>
                  <a:lnTo>
                    <a:pt x="24129" y="58419"/>
                  </a:lnTo>
                  <a:lnTo>
                    <a:pt x="24129" y="52196"/>
                  </a:lnTo>
                  <a:lnTo>
                    <a:pt x="0" y="52069"/>
                  </a:lnTo>
                  <a:close/>
                </a:path>
                <a:path w="24129" h="386079">
                  <a:moveTo>
                    <a:pt x="0" y="48259"/>
                  </a:moveTo>
                  <a:lnTo>
                    <a:pt x="0" y="52069"/>
                  </a:lnTo>
                  <a:lnTo>
                    <a:pt x="24129" y="52196"/>
                  </a:lnTo>
                  <a:lnTo>
                    <a:pt x="24129" y="48386"/>
                  </a:lnTo>
                  <a:lnTo>
                    <a:pt x="0" y="48259"/>
                  </a:lnTo>
                  <a:close/>
                </a:path>
                <a:path w="24129" h="386079">
                  <a:moveTo>
                    <a:pt x="24129" y="46989"/>
                  </a:moveTo>
                  <a:lnTo>
                    <a:pt x="0" y="47116"/>
                  </a:lnTo>
                  <a:lnTo>
                    <a:pt x="0" y="48259"/>
                  </a:lnTo>
                  <a:lnTo>
                    <a:pt x="24129" y="48386"/>
                  </a:lnTo>
                  <a:lnTo>
                    <a:pt x="24129" y="46989"/>
                  </a:lnTo>
                  <a:close/>
                </a:path>
                <a:path w="24129" h="386079">
                  <a:moveTo>
                    <a:pt x="0" y="45719"/>
                  </a:moveTo>
                  <a:lnTo>
                    <a:pt x="0" y="46989"/>
                  </a:lnTo>
                  <a:lnTo>
                    <a:pt x="24129" y="46989"/>
                  </a:lnTo>
                  <a:lnTo>
                    <a:pt x="24129" y="45846"/>
                  </a:lnTo>
                  <a:lnTo>
                    <a:pt x="0" y="45719"/>
                  </a:lnTo>
                  <a:close/>
                </a:path>
                <a:path w="24129" h="386079">
                  <a:moveTo>
                    <a:pt x="0" y="40639"/>
                  </a:moveTo>
                  <a:lnTo>
                    <a:pt x="0" y="45719"/>
                  </a:lnTo>
                  <a:lnTo>
                    <a:pt x="24129" y="45719"/>
                  </a:lnTo>
                  <a:lnTo>
                    <a:pt x="24129" y="40766"/>
                  </a:lnTo>
                  <a:lnTo>
                    <a:pt x="0" y="40639"/>
                  </a:lnTo>
                  <a:close/>
                </a:path>
                <a:path w="24129" h="386079">
                  <a:moveTo>
                    <a:pt x="0" y="35559"/>
                  </a:moveTo>
                  <a:lnTo>
                    <a:pt x="0" y="40639"/>
                  </a:lnTo>
                  <a:lnTo>
                    <a:pt x="24129" y="40639"/>
                  </a:lnTo>
                  <a:lnTo>
                    <a:pt x="24129" y="35686"/>
                  </a:lnTo>
                  <a:lnTo>
                    <a:pt x="0" y="35559"/>
                  </a:lnTo>
                  <a:close/>
                </a:path>
                <a:path w="24129" h="386079">
                  <a:moveTo>
                    <a:pt x="0" y="33019"/>
                  </a:moveTo>
                  <a:lnTo>
                    <a:pt x="0" y="35559"/>
                  </a:lnTo>
                  <a:lnTo>
                    <a:pt x="24129" y="35559"/>
                  </a:lnTo>
                  <a:lnTo>
                    <a:pt x="24129" y="33146"/>
                  </a:lnTo>
                  <a:lnTo>
                    <a:pt x="0" y="33019"/>
                  </a:lnTo>
                  <a:close/>
                </a:path>
                <a:path w="24129" h="386079">
                  <a:moveTo>
                    <a:pt x="0" y="31749"/>
                  </a:moveTo>
                  <a:lnTo>
                    <a:pt x="0" y="33019"/>
                  </a:lnTo>
                  <a:lnTo>
                    <a:pt x="24129" y="33146"/>
                  </a:lnTo>
                  <a:lnTo>
                    <a:pt x="24129" y="31876"/>
                  </a:lnTo>
                  <a:lnTo>
                    <a:pt x="0" y="31749"/>
                  </a:lnTo>
                  <a:close/>
                </a:path>
                <a:path w="24129" h="386079">
                  <a:moveTo>
                    <a:pt x="24129" y="26669"/>
                  </a:moveTo>
                  <a:lnTo>
                    <a:pt x="0" y="26796"/>
                  </a:lnTo>
                  <a:lnTo>
                    <a:pt x="0" y="31749"/>
                  </a:lnTo>
                  <a:lnTo>
                    <a:pt x="24129" y="31749"/>
                  </a:lnTo>
                  <a:lnTo>
                    <a:pt x="24129" y="26669"/>
                  </a:lnTo>
                  <a:close/>
                </a:path>
                <a:path w="24129" h="386079">
                  <a:moveTo>
                    <a:pt x="24129" y="25399"/>
                  </a:moveTo>
                  <a:lnTo>
                    <a:pt x="0" y="25526"/>
                  </a:lnTo>
                  <a:lnTo>
                    <a:pt x="0" y="26796"/>
                  </a:lnTo>
                  <a:lnTo>
                    <a:pt x="24129" y="26669"/>
                  </a:lnTo>
                  <a:lnTo>
                    <a:pt x="24129" y="25399"/>
                  </a:lnTo>
                  <a:close/>
                </a:path>
                <a:path w="24129" h="386079">
                  <a:moveTo>
                    <a:pt x="24129" y="22859"/>
                  </a:moveTo>
                  <a:lnTo>
                    <a:pt x="0" y="22986"/>
                  </a:lnTo>
                  <a:lnTo>
                    <a:pt x="0" y="25399"/>
                  </a:lnTo>
                  <a:lnTo>
                    <a:pt x="24129" y="25399"/>
                  </a:lnTo>
                  <a:lnTo>
                    <a:pt x="24129" y="22859"/>
                  </a:lnTo>
                  <a:close/>
                </a:path>
                <a:path w="24129" h="386079">
                  <a:moveTo>
                    <a:pt x="0" y="20319"/>
                  </a:moveTo>
                  <a:lnTo>
                    <a:pt x="0" y="22986"/>
                  </a:lnTo>
                  <a:lnTo>
                    <a:pt x="24129" y="22859"/>
                  </a:lnTo>
                  <a:lnTo>
                    <a:pt x="24129" y="20446"/>
                  </a:lnTo>
                  <a:lnTo>
                    <a:pt x="0" y="20319"/>
                  </a:lnTo>
                  <a:close/>
                </a:path>
                <a:path w="24129" h="386079">
                  <a:moveTo>
                    <a:pt x="0" y="19049"/>
                  </a:moveTo>
                  <a:lnTo>
                    <a:pt x="0" y="20319"/>
                  </a:lnTo>
                  <a:lnTo>
                    <a:pt x="24129" y="20446"/>
                  </a:lnTo>
                  <a:lnTo>
                    <a:pt x="24129" y="19176"/>
                  </a:lnTo>
                  <a:lnTo>
                    <a:pt x="0" y="19049"/>
                  </a:lnTo>
                  <a:close/>
                </a:path>
                <a:path w="24129" h="386079">
                  <a:moveTo>
                    <a:pt x="0" y="15239"/>
                  </a:moveTo>
                  <a:lnTo>
                    <a:pt x="0" y="19049"/>
                  </a:lnTo>
                  <a:lnTo>
                    <a:pt x="24129" y="19049"/>
                  </a:lnTo>
                  <a:lnTo>
                    <a:pt x="24129" y="15366"/>
                  </a:lnTo>
                  <a:lnTo>
                    <a:pt x="0" y="15239"/>
                  </a:lnTo>
                  <a:close/>
                </a:path>
                <a:path w="24129" h="386079">
                  <a:moveTo>
                    <a:pt x="0" y="13969"/>
                  </a:moveTo>
                  <a:lnTo>
                    <a:pt x="0" y="15239"/>
                  </a:lnTo>
                  <a:lnTo>
                    <a:pt x="24129" y="15366"/>
                  </a:lnTo>
                  <a:lnTo>
                    <a:pt x="24129" y="14096"/>
                  </a:lnTo>
                  <a:lnTo>
                    <a:pt x="0" y="13969"/>
                  </a:lnTo>
                  <a:close/>
                </a:path>
                <a:path w="24129" h="386079">
                  <a:moveTo>
                    <a:pt x="24129" y="8889"/>
                  </a:moveTo>
                  <a:lnTo>
                    <a:pt x="0" y="9016"/>
                  </a:lnTo>
                  <a:lnTo>
                    <a:pt x="0" y="13969"/>
                  </a:lnTo>
                  <a:lnTo>
                    <a:pt x="24129" y="14096"/>
                  </a:lnTo>
                  <a:lnTo>
                    <a:pt x="24129" y="8889"/>
                  </a:lnTo>
                  <a:close/>
                </a:path>
                <a:path w="24129" h="386079">
                  <a:moveTo>
                    <a:pt x="0" y="7619"/>
                  </a:moveTo>
                  <a:lnTo>
                    <a:pt x="0" y="9016"/>
                  </a:lnTo>
                  <a:lnTo>
                    <a:pt x="24129" y="8889"/>
                  </a:lnTo>
                  <a:lnTo>
                    <a:pt x="24129" y="7746"/>
                  </a:lnTo>
                  <a:lnTo>
                    <a:pt x="0" y="7619"/>
                  </a:lnTo>
                  <a:close/>
                </a:path>
                <a:path w="24129" h="386079">
                  <a:moveTo>
                    <a:pt x="24129" y="6349"/>
                  </a:moveTo>
                  <a:lnTo>
                    <a:pt x="0" y="6476"/>
                  </a:lnTo>
                  <a:lnTo>
                    <a:pt x="0" y="7619"/>
                  </a:lnTo>
                  <a:lnTo>
                    <a:pt x="24129" y="7746"/>
                  </a:lnTo>
                  <a:lnTo>
                    <a:pt x="24129" y="6349"/>
                  </a:lnTo>
                  <a:close/>
                </a:path>
                <a:path w="24129" h="386079">
                  <a:moveTo>
                    <a:pt x="22859" y="5079"/>
                  </a:moveTo>
                  <a:lnTo>
                    <a:pt x="0" y="5206"/>
                  </a:lnTo>
                  <a:lnTo>
                    <a:pt x="0" y="6349"/>
                  </a:lnTo>
                  <a:lnTo>
                    <a:pt x="22859" y="6349"/>
                  </a:lnTo>
                  <a:lnTo>
                    <a:pt x="22859" y="5079"/>
                  </a:lnTo>
                  <a:close/>
                </a:path>
                <a:path w="24129" h="386079">
                  <a:moveTo>
                    <a:pt x="3809" y="0"/>
                  </a:moveTo>
                  <a:lnTo>
                    <a:pt x="0" y="0"/>
                  </a:lnTo>
                  <a:lnTo>
                    <a:pt x="0" y="5206"/>
                  </a:lnTo>
                  <a:lnTo>
                    <a:pt x="17779" y="5079"/>
                  </a:lnTo>
                  <a:lnTo>
                    <a:pt x="17779" y="3809"/>
                  </a:lnTo>
                  <a:lnTo>
                    <a:pt x="13970" y="3809"/>
                  </a:lnTo>
                  <a:lnTo>
                    <a:pt x="13970" y="2539"/>
                  </a:lnTo>
                  <a:lnTo>
                    <a:pt x="8889" y="2539"/>
                  </a:lnTo>
                  <a:lnTo>
                    <a:pt x="8889" y="1269"/>
                  </a:lnTo>
                  <a:lnTo>
                    <a:pt x="3809" y="1269"/>
                  </a:lnTo>
                  <a:lnTo>
                    <a:pt x="3809" y="0"/>
                  </a:lnTo>
                  <a:close/>
                </a:path>
              </a:pathLst>
            </a:custGeom>
            <a:solidFill>
              <a:srgbClr val="D4D4AA"/>
            </a:solidFill>
          </p:spPr>
          <p:txBody>
            <a:bodyPr wrap="square" lIns="0" tIns="0" rIns="0" bIns="0" rtlCol="0"/>
            <a:lstStyle/>
            <a:p>
              <a:endParaRPr/>
            </a:p>
          </p:txBody>
        </p:sp>
        <p:sp>
          <p:nvSpPr>
            <p:cNvPr id="738" name="object 738"/>
            <p:cNvSpPr/>
            <p:nvPr/>
          </p:nvSpPr>
          <p:spPr>
            <a:xfrm>
              <a:off x="4071620" y="6074409"/>
              <a:ext cx="24130" cy="392430"/>
            </a:xfrm>
            <a:custGeom>
              <a:avLst/>
              <a:gdLst/>
              <a:ahLst/>
              <a:cxnLst/>
              <a:rect l="l" t="t" r="r" b="b"/>
              <a:pathLst>
                <a:path w="24129" h="392429">
                  <a:moveTo>
                    <a:pt x="24129" y="391159"/>
                  </a:moveTo>
                  <a:lnTo>
                    <a:pt x="0" y="391159"/>
                  </a:lnTo>
                  <a:lnTo>
                    <a:pt x="0" y="392429"/>
                  </a:lnTo>
                  <a:lnTo>
                    <a:pt x="24129" y="392429"/>
                  </a:lnTo>
                  <a:lnTo>
                    <a:pt x="24129" y="391159"/>
                  </a:lnTo>
                  <a:close/>
                </a:path>
                <a:path w="24129" h="392429">
                  <a:moveTo>
                    <a:pt x="24129" y="336549"/>
                  </a:moveTo>
                  <a:lnTo>
                    <a:pt x="19050" y="336549"/>
                  </a:lnTo>
                  <a:lnTo>
                    <a:pt x="19050" y="337819"/>
                  </a:lnTo>
                  <a:lnTo>
                    <a:pt x="24129" y="337819"/>
                  </a:lnTo>
                  <a:lnTo>
                    <a:pt x="24129" y="336549"/>
                  </a:lnTo>
                  <a:close/>
                </a:path>
                <a:path w="24129" h="392429">
                  <a:moveTo>
                    <a:pt x="24129" y="330200"/>
                  </a:moveTo>
                  <a:lnTo>
                    <a:pt x="0" y="330200"/>
                  </a:lnTo>
                  <a:lnTo>
                    <a:pt x="0" y="336549"/>
                  </a:lnTo>
                  <a:lnTo>
                    <a:pt x="5079" y="336549"/>
                  </a:lnTo>
                  <a:lnTo>
                    <a:pt x="5079" y="335280"/>
                  </a:lnTo>
                  <a:lnTo>
                    <a:pt x="24129" y="335280"/>
                  </a:lnTo>
                  <a:lnTo>
                    <a:pt x="24129" y="330200"/>
                  </a:lnTo>
                  <a:close/>
                </a:path>
                <a:path w="24129" h="392429">
                  <a:moveTo>
                    <a:pt x="24129" y="323849"/>
                  </a:moveTo>
                  <a:lnTo>
                    <a:pt x="0" y="323849"/>
                  </a:lnTo>
                  <a:lnTo>
                    <a:pt x="0" y="328929"/>
                  </a:lnTo>
                  <a:lnTo>
                    <a:pt x="24129" y="328929"/>
                  </a:lnTo>
                  <a:lnTo>
                    <a:pt x="24129" y="323849"/>
                  </a:lnTo>
                  <a:close/>
                </a:path>
                <a:path w="24129" h="392429">
                  <a:moveTo>
                    <a:pt x="24129" y="317499"/>
                  </a:moveTo>
                  <a:lnTo>
                    <a:pt x="0" y="317499"/>
                  </a:lnTo>
                  <a:lnTo>
                    <a:pt x="0" y="322580"/>
                  </a:lnTo>
                  <a:lnTo>
                    <a:pt x="24129" y="322580"/>
                  </a:lnTo>
                  <a:lnTo>
                    <a:pt x="24129" y="317499"/>
                  </a:lnTo>
                  <a:close/>
                </a:path>
                <a:path w="24129" h="392429">
                  <a:moveTo>
                    <a:pt x="24129" y="311149"/>
                  </a:moveTo>
                  <a:lnTo>
                    <a:pt x="0" y="311149"/>
                  </a:lnTo>
                  <a:lnTo>
                    <a:pt x="0" y="316230"/>
                  </a:lnTo>
                  <a:lnTo>
                    <a:pt x="24129" y="316230"/>
                  </a:lnTo>
                  <a:lnTo>
                    <a:pt x="24129" y="311149"/>
                  </a:lnTo>
                  <a:close/>
                </a:path>
                <a:path w="24129" h="392429">
                  <a:moveTo>
                    <a:pt x="24129" y="304799"/>
                  </a:moveTo>
                  <a:lnTo>
                    <a:pt x="0" y="304799"/>
                  </a:lnTo>
                  <a:lnTo>
                    <a:pt x="0" y="309879"/>
                  </a:lnTo>
                  <a:lnTo>
                    <a:pt x="24129" y="309879"/>
                  </a:lnTo>
                  <a:lnTo>
                    <a:pt x="24129" y="304799"/>
                  </a:lnTo>
                  <a:close/>
                </a:path>
                <a:path w="24129" h="392429">
                  <a:moveTo>
                    <a:pt x="24129" y="298449"/>
                  </a:moveTo>
                  <a:lnTo>
                    <a:pt x="0" y="298449"/>
                  </a:lnTo>
                  <a:lnTo>
                    <a:pt x="0" y="303529"/>
                  </a:lnTo>
                  <a:lnTo>
                    <a:pt x="24129" y="303529"/>
                  </a:lnTo>
                  <a:lnTo>
                    <a:pt x="24129" y="298449"/>
                  </a:lnTo>
                  <a:close/>
                </a:path>
                <a:path w="24129" h="392429">
                  <a:moveTo>
                    <a:pt x="24129" y="292099"/>
                  </a:moveTo>
                  <a:lnTo>
                    <a:pt x="0" y="292099"/>
                  </a:lnTo>
                  <a:lnTo>
                    <a:pt x="0" y="297179"/>
                  </a:lnTo>
                  <a:lnTo>
                    <a:pt x="24129" y="297179"/>
                  </a:lnTo>
                  <a:lnTo>
                    <a:pt x="24129" y="292099"/>
                  </a:lnTo>
                  <a:close/>
                </a:path>
                <a:path w="24129" h="392429">
                  <a:moveTo>
                    <a:pt x="24129" y="285749"/>
                  </a:moveTo>
                  <a:lnTo>
                    <a:pt x="0" y="285749"/>
                  </a:lnTo>
                  <a:lnTo>
                    <a:pt x="0" y="290829"/>
                  </a:lnTo>
                  <a:lnTo>
                    <a:pt x="24129" y="290829"/>
                  </a:lnTo>
                  <a:lnTo>
                    <a:pt x="24129" y="285749"/>
                  </a:lnTo>
                  <a:close/>
                </a:path>
                <a:path w="24129" h="392429">
                  <a:moveTo>
                    <a:pt x="24129" y="279399"/>
                  </a:moveTo>
                  <a:lnTo>
                    <a:pt x="0" y="279399"/>
                  </a:lnTo>
                  <a:lnTo>
                    <a:pt x="0" y="284479"/>
                  </a:lnTo>
                  <a:lnTo>
                    <a:pt x="24129" y="284479"/>
                  </a:lnTo>
                  <a:lnTo>
                    <a:pt x="24129" y="279399"/>
                  </a:lnTo>
                  <a:close/>
                </a:path>
                <a:path w="24129" h="392429">
                  <a:moveTo>
                    <a:pt x="24129" y="273049"/>
                  </a:moveTo>
                  <a:lnTo>
                    <a:pt x="0" y="273049"/>
                  </a:lnTo>
                  <a:lnTo>
                    <a:pt x="0" y="278130"/>
                  </a:lnTo>
                  <a:lnTo>
                    <a:pt x="24129" y="278130"/>
                  </a:lnTo>
                  <a:lnTo>
                    <a:pt x="24129" y="273049"/>
                  </a:lnTo>
                  <a:close/>
                </a:path>
                <a:path w="24129" h="392429">
                  <a:moveTo>
                    <a:pt x="24129" y="266699"/>
                  </a:moveTo>
                  <a:lnTo>
                    <a:pt x="0" y="266699"/>
                  </a:lnTo>
                  <a:lnTo>
                    <a:pt x="0" y="271779"/>
                  </a:lnTo>
                  <a:lnTo>
                    <a:pt x="24129" y="271779"/>
                  </a:lnTo>
                  <a:lnTo>
                    <a:pt x="24129" y="266699"/>
                  </a:lnTo>
                  <a:close/>
                </a:path>
                <a:path w="24129" h="392429">
                  <a:moveTo>
                    <a:pt x="24129" y="260349"/>
                  </a:moveTo>
                  <a:lnTo>
                    <a:pt x="0" y="260349"/>
                  </a:lnTo>
                  <a:lnTo>
                    <a:pt x="0" y="265429"/>
                  </a:lnTo>
                  <a:lnTo>
                    <a:pt x="24129" y="265429"/>
                  </a:lnTo>
                  <a:lnTo>
                    <a:pt x="24129" y="260349"/>
                  </a:lnTo>
                  <a:close/>
                </a:path>
                <a:path w="24129" h="392429">
                  <a:moveTo>
                    <a:pt x="24129" y="254000"/>
                  </a:moveTo>
                  <a:lnTo>
                    <a:pt x="0" y="254000"/>
                  </a:lnTo>
                  <a:lnTo>
                    <a:pt x="0" y="259079"/>
                  </a:lnTo>
                  <a:lnTo>
                    <a:pt x="24129" y="259079"/>
                  </a:lnTo>
                  <a:lnTo>
                    <a:pt x="24129" y="254000"/>
                  </a:lnTo>
                  <a:close/>
                </a:path>
                <a:path w="24129" h="392429">
                  <a:moveTo>
                    <a:pt x="24129" y="247649"/>
                  </a:moveTo>
                  <a:lnTo>
                    <a:pt x="0" y="247649"/>
                  </a:lnTo>
                  <a:lnTo>
                    <a:pt x="0" y="252729"/>
                  </a:lnTo>
                  <a:lnTo>
                    <a:pt x="24129" y="252729"/>
                  </a:lnTo>
                  <a:lnTo>
                    <a:pt x="24129" y="247649"/>
                  </a:lnTo>
                  <a:close/>
                </a:path>
                <a:path w="24129" h="392429">
                  <a:moveTo>
                    <a:pt x="24129" y="241300"/>
                  </a:moveTo>
                  <a:lnTo>
                    <a:pt x="0" y="241300"/>
                  </a:lnTo>
                  <a:lnTo>
                    <a:pt x="0" y="246379"/>
                  </a:lnTo>
                  <a:lnTo>
                    <a:pt x="24129" y="246379"/>
                  </a:lnTo>
                  <a:lnTo>
                    <a:pt x="24129" y="241300"/>
                  </a:lnTo>
                  <a:close/>
                </a:path>
                <a:path w="24129" h="392429">
                  <a:moveTo>
                    <a:pt x="24129" y="234949"/>
                  </a:moveTo>
                  <a:lnTo>
                    <a:pt x="0" y="234949"/>
                  </a:lnTo>
                  <a:lnTo>
                    <a:pt x="0" y="240030"/>
                  </a:lnTo>
                  <a:lnTo>
                    <a:pt x="24129" y="240030"/>
                  </a:lnTo>
                  <a:lnTo>
                    <a:pt x="24129" y="234949"/>
                  </a:lnTo>
                  <a:close/>
                </a:path>
                <a:path w="24129" h="392429">
                  <a:moveTo>
                    <a:pt x="24129" y="228600"/>
                  </a:moveTo>
                  <a:lnTo>
                    <a:pt x="0" y="228600"/>
                  </a:lnTo>
                  <a:lnTo>
                    <a:pt x="0" y="233680"/>
                  </a:lnTo>
                  <a:lnTo>
                    <a:pt x="24129" y="233680"/>
                  </a:lnTo>
                  <a:lnTo>
                    <a:pt x="24129" y="228600"/>
                  </a:lnTo>
                  <a:close/>
                </a:path>
                <a:path w="24129" h="392429">
                  <a:moveTo>
                    <a:pt x="24129" y="223519"/>
                  </a:moveTo>
                  <a:lnTo>
                    <a:pt x="0" y="223519"/>
                  </a:lnTo>
                  <a:lnTo>
                    <a:pt x="0" y="227329"/>
                  </a:lnTo>
                  <a:lnTo>
                    <a:pt x="24129" y="227329"/>
                  </a:lnTo>
                  <a:lnTo>
                    <a:pt x="24129" y="223519"/>
                  </a:lnTo>
                  <a:close/>
                </a:path>
                <a:path w="24129" h="392429">
                  <a:moveTo>
                    <a:pt x="24129" y="222249"/>
                  </a:moveTo>
                  <a:lnTo>
                    <a:pt x="0" y="222249"/>
                  </a:lnTo>
                  <a:lnTo>
                    <a:pt x="0" y="223519"/>
                  </a:lnTo>
                  <a:lnTo>
                    <a:pt x="24129" y="223519"/>
                  </a:lnTo>
                  <a:lnTo>
                    <a:pt x="24129" y="222249"/>
                  </a:lnTo>
                  <a:close/>
                </a:path>
                <a:path w="24129" h="392429">
                  <a:moveTo>
                    <a:pt x="24129" y="215899"/>
                  </a:moveTo>
                  <a:lnTo>
                    <a:pt x="0" y="215899"/>
                  </a:lnTo>
                  <a:lnTo>
                    <a:pt x="0" y="220979"/>
                  </a:lnTo>
                  <a:lnTo>
                    <a:pt x="24129" y="220979"/>
                  </a:lnTo>
                  <a:lnTo>
                    <a:pt x="24129" y="215899"/>
                  </a:lnTo>
                  <a:close/>
                </a:path>
                <a:path w="24129" h="392429">
                  <a:moveTo>
                    <a:pt x="24129" y="209549"/>
                  </a:moveTo>
                  <a:lnTo>
                    <a:pt x="0" y="209549"/>
                  </a:lnTo>
                  <a:lnTo>
                    <a:pt x="0" y="214630"/>
                  </a:lnTo>
                  <a:lnTo>
                    <a:pt x="24129" y="214630"/>
                  </a:lnTo>
                  <a:lnTo>
                    <a:pt x="24129" y="209549"/>
                  </a:lnTo>
                  <a:close/>
                </a:path>
                <a:path w="24129" h="392429">
                  <a:moveTo>
                    <a:pt x="24129" y="203199"/>
                  </a:moveTo>
                  <a:lnTo>
                    <a:pt x="0" y="203199"/>
                  </a:lnTo>
                  <a:lnTo>
                    <a:pt x="0" y="208279"/>
                  </a:lnTo>
                  <a:lnTo>
                    <a:pt x="24129" y="208279"/>
                  </a:lnTo>
                  <a:lnTo>
                    <a:pt x="24129" y="203199"/>
                  </a:lnTo>
                  <a:close/>
                </a:path>
                <a:path w="24129" h="392429">
                  <a:moveTo>
                    <a:pt x="24129" y="196850"/>
                  </a:moveTo>
                  <a:lnTo>
                    <a:pt x="0" y="196850"/>
                  </a:lnTo>
                  <a:lnTo>
                    <a:pt x="0" y="201929"/>
                  </a:lnTo>
                  <a:lnTo>
                    <a:pt x="24129" y="201929"/>
                  </a:lnTo>
                  <a:lnTo>
                    <a:pt x="24129" y="196850"/>
                  </a:lnTo>
                  <a:close/>
                </a:path>
                <a:path w="24129" h="392429">
                  <a:moveTo>
                    <a:pt x="24129" y="190499"/>
                  </a:moveTo>
                  <a:lnTo>
                    <a:pt x="0" y="190499"/>
                  </a:lnTo>
                  <a:lnTo>
                    <a:pt x="0" y="195580"/>
                  </a:lnTo>
                  <a:lnTo>
                    <a:pt x="24129" y="195580"/>
                  </a:lnTo>
                  <a:lnTo>
                    <a:pt x="24129" y="190499"/>
                  </a:lnTo>
                  <a:close/>
                </a:path>
                <a:path w="24129" h="392429">
                  <a:moveTo>
                    <a:pt x="24129" y="184149"/>
                  </a:moveTo>
                  <a:lnTo>
                    <a:pt x="0" y="184149"/>
                  </a:lnTo>
                  <a:lnTo>
                    <a:pt x="0" y="189229"/>
                  </a:lnTo>
                  <a:lnTo>
                    <a:pt x="24129" y="189229"/>
                  </a:lnTo>
                  <a:lnTo>
                    <a:pt x="24129" y="184149"/>
                  </a:lnTo>
                  <a:close/>
                </a:path>
                <a:path w="24129" h="392429">
                  <a:moveTo>
                    <a:pt x="24129" y="177800"/>
                  </a:moveTo>
                  <a:lnTo>
                    <a:pt x="0" y="177800"/>
                  </a:lnTo>
                  <a:lnTo>
                    <a:pt x="0" y="182880"/>
                  </a:lnTo>
                  <a:lnTo>
                    <a:pt x="24129" y="182880"/>
                  </a:lnTo>
                  <a:lnTo>
                    <a:pt x="24129" y="177800"/>
                  </a:lnTo>
                  <a:close/>
                </a:path>
                <a:path w="24129" h="392429">
                  <a:moveTo>
                    <a:pt x="24129" y="171449"/>
                  </a:moveTo>
                  <a:lnTo>
                    <a:pt x="0" y="171449"/>
                  </a:lnTo>
                  <a:lnTo>
                    <a:pt x="0" y="176530"/>
                  </a:lnTo>
                  <a:lnTo>
                    <a:pt x="24129" y="176530"/>
                  </a:lnTo>
                  <a:lnTo>
                    <a:pt x="24129" y="171449"/>
                  </a:lnTo>
                  <a:close/>
                </a:path>
                <a:path w="24129" h="392429">
                  <a:moveTo>
                    <a:pt x="24129" y="165099"/>
                  </a:moveTo>
                  <a:lnTo>
                    <a:pt x="0" y="165099"/>
                  </a:lnTo>
                  <a:lnTo>
                    <a:pt x="0" y="170179"/>
                  </a:lnTo>
                  <a:lnTo>
                    <a:pt x="24129" y="170179"/>
                  </a:lnTo>
                  <a:lnTo>
                    <a:pt x="24129" y="165099"/>
                  </a:lnTo>
                  <a:close/>
                </a:path>
                <a:path w="24129" h="392429">
                  <a:moveTo>
                    <a:pt x="24129" y="158750"/>
                  </a:moveTo>
                  <a:lnTo>
                    <a:pt x="0" y="158750"/>
                  </a:lnTo>
                  <a:lnTo>
                    <a:pt x="0" y="163830"/>
                  </a:lnTo>
                  <a:lnTo>
                    <a:pt x="24129" y="163830"/>
                  </a:lnTo>
                  <a:lnTo>
                    <a:pt x="24129" y="158750"/>
                  </a:lnTo>
                  <a:close/>
                </a:path>
                <a:path w="24129" h="392429">
                  <a:moveTo>
                    <a:pt x="24129" y="152400"/>
                  </a:moveTo>
                  <a:lnTo>
                    <a:pt x="0" y="152400"/>
                  </a:lnTo>
                  <a:lnTo>
                    <a:pt x="0" y="157479"/>
                  </a:lnTo>
                  <a:lnTo>
                    <a:pt x="24129" y="157479"/>
                  </a:lnTo>
                  <a:lnTo>
                    <a:pt x="24129" y="152400"/>
                  </a:lnTo>
                  <a:close/>
                </a:path>
                <a:path w="24129" h="392429">
                  <a:moveTo>
                    <a:pt x="24129" y="146049"/>
                  </a:moveTo>
                  <a:lnTo>
                    <a:pt x="0" y="146049"/>
                  </a:lnTo>
                  <a:lnTo>
                    <a:pt x="0" y="151129"/>
                  </a:lnTo>
                  <a:lnTo>
                    <a:pt x="24129" y="151129"/>
                  </a:lnTo>
                  <a:lnTo>
                    <a:pt x="24129" y="146049"/>
                  </a:lnTo>
                  <a:close/>
                </a:path>
                <a:path w="24129" h="392429">
                  <a:moveTo>
                    <a:pt x="24129" y="139700"/>
                  </a:moveTo>
                  <a:lnTo>
                    <a:pt x="0" y="139700"/>
                  </a:lnTo>
                  <a:lnTo>
                    <a:pt x="0" y="144779"/>
                  </a:lnTo>
                  <a:lnTo>
                    <a:pt x="24129" y="144779"/>
                  </a:lnTo>
                  <a:lnTo>
                    <a:pt x="24129" y="139700"/>
                  </a:lnTo>
                  <a:close/>
                </a:path>
                <a:path w="24129" h="392429">
                  <a:moveTo>
                    <a:pt x="24129" y="133349"/>
                  </a:moveTo>
                  <a:lnTo>
                    <a:pt x="0" y="133349"/>
                  </a:lnTo>
                  <a:lnTo>
                    <a:pt x="0" y="138429"/>
                  </a:lnTo>
                  <a:lnTo>
                    <a:pt x="24129" y="138429"/>
                  </a:lnTo>
                  <a:lnTo>
                    <a:pt x="24129" y="133349"/>
                  </a:lnTo>
                  <a:close/>
                </a:path>
                <a:path w="24129" h="392429">
                  <a:moveTo>
                    <a:pt x="24129" y="126999"/>
                  </a:moveTo>
                  <a:lnTo>
                    <a:pt x="0" y="126999"/>
                  </a:lnTo>
                  <a:lnTo>
                    <a:pt x="0" y="132079"/>
                  </a:lnTo>
                  <a:lnTo>
                    <a:pt x="24129" y="132079"/>
                  </a:lnTo>
                  <a:lnTo>
                    <a:pt x="24129" y="126999"/>
                  </a:lnTo>
                  <a:close/>
                </a:path>
                <a:path w="24129" h="392429">
                  <a:moveTo>
                    <a:pt x="24129" y="120649"/>
                  </a:moveTo>
                  <a:lnTo>
                    <a:pt x="0" y="120649"/>
                  </a:lnTo>
                  <a:lnTo>
                    <a:pt x="0" y="125729"/>
                  </a:lnTo>
                  <a:lnTo>
                    <a:pt x="24129" y="125729"/>
                  </a:lnTo>
                  <a:lnTo>
                    <a:pt x="24129" y="120649"/>
                  </a:lnTo>
                  <a:close/>
                </a:path>
                <a:path w="24129" h="392429">
                  <a:moveTo>
                    <a:pt x="24129" y="114299"/>
                  </a:moveTo>
                  <a:lnTo>
                    <a:pt x="0" y="114299"/>
                  </a:lnTo>
                  <a:lnTo>
                    <a:pt x="0" y="119379"/>
                  </a:lnTo>
                  <a:lnTo>
                    <a:pt x="24129" y="119379"/>
                  </a:lnTo>
                  <a:lnTo>
                    <a:pt x="24129" y="114299"/>
                  </a:lnTo>
                  <a:close/>
                </a:path>
                <a:path w="24129" h="392429">
                  <a:moveTo>
                    <a:pt x="24129" y="107949"/>
                  </a:moveTo>
                  <a:lnTo>
                    <a:pt x="0" y="107949"/>
                  </a:lnTo>
                  <a:lnTo>
                    <a:pt x="0" y="113029"/>
                  </a:lnTo>
                  <a:lnTo>
                    <a:pt x="24129" y="113029"/>
                  </a:lnTo>
                  <a:lnTo>
                    <a:pt x="24129" y="107949"/>
                  </a:lnTo>
                  <a:close/>
                </a:path>
                <a:path w="24129" h="392429">
                  <a:moveTo>
                    <a:pt x="24129" y="102996"/>
                  </a:moveTo>
                  <a:lnTo>
                    <a:pt x="0" y="102996"/>
                  </a:lnTo>
                  <a:lnTo>
                    <a:pt x="0" y="106679"/>
                  </a:lnTo>
                  <a:lnTo>
                    <a:pt x="24129" y="106679"/>
                  </a:lnTo>
                  <a:lnTo>
                    <a:pt x="24129" y="102996"/>
                  </a:lnTo>
                  <a:close/>
                </a:path>
                <a:path w="24129" h="392429">
                  <a:moveTo>
                    <a:pt x="24129" y="99059"/>
                  </a:moveTo>
                  <a:lnTo>
                    <a:pt x="0" y="99186"/>
                  </a:lnTo>
                  <a:lnTo>
                    <a:pt x="0" y="102996"/>
                  </a:lnTo>
                  <a:lnTo>
                    <a:pt x="24129" y="102869"/>
                  </a:lnTo>
                  <a:lnTo>
                    <a:pt x="24129" y="99059"/>
                  </a:lnTo>
                  <a:close/>
                </a:path>
                <a:path w="24129" h="392429">
                  <a:moveTo>
                    <a:pt x="24129" y="96519"/>
                  </a:moveTo>
                  <a:lnTo>
                    <a:pt x="0" y="96646"/>
                  </a:lnTo>
                  <a:lnTo>
                    <a:pt x="0" y="99186"/>
                  </a:lnTo>
                  <a:lnTo>
                    <a:pt x="24129" y="99059"/>
                  </a:lnTo>
                  <a:lnTo>
                    <a:pt x="24129" y="96519"/>
                  </a:lnTo>
                  <a:close/>
                </a:path>
                <a:path w="24129" h="392429">
                  <a:moveTo>
                    <a:pt x="0" y="91439"/>
                  </a:moveTo>
                  <a:lnTo>
                    <a:pt x="0" y="96646"/>
                  </a:lnTo>
                  <a:lnTo>
                    <a:pt x="24129" y="96519"/>
                  </a:lnTo>
                  <a:lnTo>
                    <a:pt x="24129" y="91566"/>
                  </a:lnTo>
                  <a:lnTo>
                    <a:pt x="0" y="91439"/>
                  </a:lnTo>
                  <a:close/>
                </a:path>
                <a:path w="24129" h="392429">
                  <a:moveTo>
                    <a:pt x="0" y="87629"/>
                  </a:moveTo>
                  <a:lnTo>
                    <a:pt x="0" y="91439"/>
                  </a:lnTo>
                  <a:lnTo>
                    <a:pt x="24129" y="91439"/>
                  </a:lnTo>
                  <a:lnTo>
                    <a:pt x="24129" y="87756"/>
                  </a:lnTo>
                  <a:lnTo>
                    <a:pt x="0" y="87629"/>
                  </a:lnTo>
                  <a:close/>
                </a:path>
                <a:path w="24129" h="392429">
                  <a:moveTo>
                    <a:pt x="12064" y="83883"/>
                  </a:moveTo>
                  <a:lnTo>
                    <a:pt x="0" y="83946"/>
                  </a:lnTo>
                  <a:lnTo>
                    <a:pt x="0" y="87629"/>
                  </a:lnTo>
                  <a:lnTo>
                    <a:pt x="24129" y="87629"/>
                  </a:lnTo>
                  <a:lnTo>
                    <a:pt x="24129" y="83946"/>
                  </a:lnTo>
                  <a:lnTo>
                    <a:pt x="12064" y="83883"/>
                  </a:lnTo>
                  <a:close/>
                </a:path>
                <a:path w="24129" h="392429">
                  <a:moveTo>
                    <a:pt x="24129" y="80009"/>
                  </a:moveTo>
                  <a:lnTo>
                    <a:pt x="0" y="80136"/>
                  </a:lnTo>
                  <a:lnTo>
                    <a:pt x="0" y="83819"/>
                  </a:lnTo>
                  <a:lnTo>
                    <a:pt x="12064" y="83883"/>
                  </a:lnTo>
                  <a:lnTo>
                    <a:pt x="24129" y="83819"/>
                  </a:lnTo>
                  <a:lnTo>
                    <a:pt x="24129" y="80009"/>
                  </a:lnTo>
                  <a:close/>
                </a:path>
                <a:path w="24129" h="392429">
                  <a:moveTo>
                    <a:pt x="0" y="77469"/>
                  </a:moveTo>
                  <a:lnTo>
                    <a:pt x="0" y="80136"/>
                  </a:lnTo>
                  <a:lnTo>
                    <a:pt x="24129" y="80009"/>
                  </a:lnTo>
                  <a:lnTo>
                    <a:pt x="24129" y="77596"/>
                  </a:lnTo>
                  <a:lnTo>
                    <a:pt x="0" y="77469"/>
                  </a:lnTo>
                  <a:close/>
                </a:path>
                <a:path w="24129" h="392429">
                  <a:moveTo>
                    <a:pt x="12064" y="74993"/>
                  </a:moveTo>
                  <a:lnTo>
                    <a:pt x="0" y="75056"/>
                  </a:lnTo>
                  <a:lnTo>
                    <a:pt x="0" y="77469"/>
                  </a:lnTo>
                  <a:lnTo>
                    <a:pt x="24129" y="77596"/>
                  </a:lnTo>
                  <a:lnTo>
                    <a:pt x="24129" y="75056"/>
                  </a:lnTo>
                  <a:lnTo>
                    <a:pt x="12064" y="74993"/>
                  </a:lnTo>
                  <a:close/>
                </a:path>
                <a:path w="24129" h="392429">
                  <a:moveTo>
                    <a:pt x="24129" y="73659"/>
                  </a:moveTo>
                  <a:lnTo>
                    <a:pt x="0" y="73786"/>
                  </a:lnTo>
                  <a:lnTo>
                    <a:pt x="0" y="74929"/>
                  </a:lnTo>
                  <a:lnTo>
                    <a:pt x="12064" y="74993"/>
                  </a:lnTo>
                  <a:lnTo>
                    <a:pt x="24129" y="74929"/>
                  </a:lnTo>
                  <a:lnTo>
                    <a:pt x="24129" y="73659"/>
                  </a:lnTo>
                  <a:close/>
                </a:path>
                <a:path w="24129" h="392429">
                  <a:moveTo>
                    <a:pt x="0" y="71119"/>
                  </a:moveTo>
                  <a:lnTo>
                    <a:pt x="0" y="73659"/>
                  </a:lnTo>
                  <a:lnTo>
                    <a:pt x="24129" y="73659"/>
                  </a:lnTo>
                  <a:lnTo>
                    <a:pt x="24129" y="71246"/>
                  </a:lnTo>
                  <a:lnTo>
                    <a:pt x="0" y="71119"/>
                  </a:lnTo>
                  <a:close/>
                </a:path>
                <a:path w="24129" h="392429">
                  <a:moveTo>
                    <a:pt x="0" y="64769"/>
                  </a:moveTo>
                  <a:lnTo>
                    <a:pt x="0" y="71119"/>
                  </a:lnTo>
                  <a:lnTo>
                    <a:pt x="24129" y="71246"/>
                  </a:lnTo>
                  <a:lnTo>
                    <a:pt x="24129" y="64896"/>
                  </a:lnTo>
                  <a:lnTo>
                    <a:pt x="0" y="64769"/>
                  </a:lnTo>
                  <a:close/>
                </a:path>
                <a:path w="24129" h="392429">
                  <a:moveTo>
                    <a:pt x="0" y="58419"/>
                  </a:moveTo>
                  <a:lnTo>
                    <a:pt x="0" y="64769"/>
                  </a:lnTo>
                  <a:lnTo>
                    <a:pt x="24129" y="64769"/>
                  </a:lnTo>
                  <a:lnTo>
                    <a:pt x="24129" y="58546"/>
                  </a:lnTo>
                  <a:lnTo>
                    <a:pt x="0" y="58419"/>
                  </a:lnTo>
                  <a:close/>
                </a:path>
                <a:path w="24129" h="392429">
                  <a:moveTo>
                    <a:pt x="0" y="54609"/>
                  </a:moveTo>
                  <a:lnTo>
                    <a:pt x="0" y="58419"/>
                  </a:lnTo>
                  <a:lnTo>
                    <a:pt x="24129" y="58546"/>
                  </a:lnTo>
                  <a:lnTo>
                    <a:pt x="24129" y="54736"/>
                  </a:lnTo>
                  <a:lnTo>
                    <a:pt x="0" y="54609"/>
                  </a:lnTo>
                  <a:close/>
                </a:path>
                <a:path w="24129" h="392429">
                  <a:moveTo>
                    <a:pt x="24129" y="53339"/>
                  </a:moveTo>
                  <a:lnTo>
                    <a:pt x="0" y="53466"/>
                  </a:lnTo>
                  <a:lnTo>
                    <a:pt x="0" y="54609"/>
                  </a:lnTo>
                  <a:lnTo>
                    <a:pt x="24129" y="54736"/>
                  </a:lnTo>
                  <a:lnTo>
                    <a:pt x="24129" y="53339"/>
                  </a:lnTo>
                  <a:close/>
                </a:path>
                <a:path w="24129" h="392429">
                  <a:moveTo>
                    <a:pt x="0" y="52069"/>
                  </a:moveTo>
                  <a:lnTo>
                    <a:pt x="0" y="53339"/>
                  </a:lnTo>
                  <a:lnTo>
                    <a:pt x="24129" y="53339"/>
                  </a:lnTo>
                  <a:lnTo>
                    <a:pt x="24129" y="52196"/>
                  </a:lnTo>
                  <a:lnTo>
                    <a:pt x="0" y="52069"/>
                  </a:lnTo>
                  <a:close/>
                </a:path>
                <a:path w="24129" h="392429">
                  <a:moveTo>
                    <a:pt x="0" y="46989"/>
                  </a:moveTo>
                  <a:lnTo>
                    <a:pt x="0" y="52069"/>
                  </a:lnTo>
                  <a:lnTo>
                    <a:pt x="24129" y="52069"/>
                  </a:lnTo>
                  <a:lnTo>
                    <a:pt x="24129" y="47116"/>
                  </a:lnTo>
                  <a:lnTo>
                    <a:pt x="0" y="46989"/>
                  </a:lnTo>
                  <a:close/>
                </a:path>
                <a:path w="24129" h="392429">
                  <a:moveTo>
                    <a:pt x="0" y="41909"/>
                  </a:moveTo>
                  <a:lnTo>
                    <a:pt x="0" y="46989"/>
                  </a:lnTo>
                  <a:lnTo>
                    <a:pt x="24129" y="46989"/>
                  </a:lnTo>
                  <a:lnTo>
                    <a:pt x="24129" y="42036"/>
                  </a:lnTo>
                  <a:lnTo>
                    <a:pt x="0" y="41909"/>
                  </a:lnTo>
                  <a:close/>
                </a:path>
                <a:path w="24129" h="392429">
                  <a:moveTo>
                    <a:pt x="0" y="39369"/>
                  </a:moveTo>
                  <a:lnTo>
                    <a:pt x="0" y="41909"/>
                  </a:lnTo>
                  <a:lnTo>
                    <a:pt x="24129" y="41909"/>
                  </a:lnTo>
                  <a:lnTo>
                    <a:pt x="24129" y="39496"/>
                  </a:lnTo>
                  <a:lnTo>
                    <a:pt x="0" y="39369"/>
                  </a:lnTo>
                  <a:close/>
                </a:path>
                <a:path w="24129" h="392429">
                  <a:moveTo>
                    <a:pt x="0" y="38099"/>
                  </a:moveTo>
                  <a:lnTo>
                    <a:pt x="0" y="39369"/>
                  </a:lnTo>
                  <a:lnTo>
                    <a:pt x="24129" y="39496"/>
                  </a:lnTo>
                  <a:lnTo>
                    <a:pt x="24129" y="38226"/>
                  </a:lnTo>
                  <a:lnTo>
                    <a:pt x="0" y="38099"/>
                  </a:lnTo>
                  <a:close/>
                </a:path>
                <a:path w="24129" h="392429">
                  <a:moveTo>
                    <a:pt x="24129" y="33019"/>
                  </a:moveTo>
                  <a:lnTo>
                    <a:pt x="0" y="33146"/>
                  </a:lnTo>
                  <a:lnTo>
                    <a:pt x="0" y="38099"/>
                  </a:lnTo>
                  <a:lnTo>
                    <a:pt x="24129" y="38099"/>
                  </a:lnTo>
                  <a:lnTo>
                    <a:pt x="24129" y="33019"/>
                  </a:lnTo>
                  <a:close/>
                </a:path>
                <a:path w="24129" h="392429">
                  <a:moveTo>
                    <a:pt x="24129" y="31749"/>
                  </a:moveTo>
                  <a:lnTo>
                    <a:pt x="0" y="31876"/>
                  </a:lnTo>
                  <a:lnTo>
                    <a:pt x="0" y="33146"/>
                  </a:lnTo>
                  <a:lnTo>
                    <a:pt x="24129" y="33019"/>
                  </a:lnTo>
                  <a:lnTo>
                    <a:pt x="24129" y="31749"/>
                  </a:lnTo>
                  <a:close/>
                </a:path>
                <a:path w="24129" h="392429">
                  <a:moveTo>
                    <a:pt x="24129" y="29209"/>
                  </a:moveTo>
                  <a:lnTo>
                    <a:pt x="0" y="29336"/>
                  </a:lnTo>
                  <a:lnTo>
                    <a:pt x="0" y="31749"/>
                  </a:lnTo>
                  <a:lnTo>
                    <a:pt x="24129" y="31749"/>
                  </a:lnTo>
                  <a:lnTo>
                    <a:pt x="24129" y="29209"/>
                  </a:lnTo>
                  <a:close/>
                </a:path>
                <a:path w="24129" h="392429">
                  <a:moveTo>
                    <a:pt x="0" y="26669"/>
                  </a:moveTo>
                  <a:lnTo>
                    <a:pt x="0" y="29336"/>
                  </a:lnTo>
                  <a:lnTo>
                    <a:pt x="24129" y="29209"/>
                  </a:lnTo>
                  <a:lnTo>
                    <a:pt x="24129" y="26796"/>
                  </a:lnTo>
                  <a:lnTo>
                    <a:pt x="0" y="26669"/>
                  </a:lnTo>
                  <a:close/>
                </a:path>
                <a:path w="24129" h="392429">
                  <a:moveTo>
                    <a:pt x="0" y="25399"/>
                  </a:moveTo>
                  <a:lnTo>
                    <a:pt x="0" y="26669"/>
                  </a:lnTo>
                  <a:lnTo>
                    <a:pt x="24129" y="26796"/>
                  </a:lnTo>
                  <a:lnTo>
                    <a:pt x="24129" y="25526"/>
                  </a:lnTo>
                  <a:lnTo>
                    <a:pt x="0" y="25399"/>
                  </a:lnTo>
                  <a:close/>
                </a:path>
                <a:path w="24129" h="392429">
                  <a:moveTo>
                    <a:pt x="0" y="21589"/>
                  </a:moveTo>
                  <a:lnTo>
                    <a:pt x="0" y="25399"/>
                  </a:lnTo>
                  <a:lnTo>
                    <a:pt x="24129" y="25399"/>
                  </a:lnTo>
                  <a:lnTo>
                    <a:pt x="24129" y="21716"/>
                  </a:lnTo>
                  <a:lnTo>
                    <a:pt x="0" y="21589"/>
                  </a:lnTo>
                  <a:close/>
                </a:path>
                <a:path w="24129" h="392429">
                  <a:moveTo>
                    <a:pt x="0" y="20319"/>
                  </a:moveTo>
                  <a:lnTo>
                    <a:pt x="0" y="21589"/>
                  </a:lnTo>
                  <a:lnTo>
                    <a:pt x="24129" y="21716"/>
                  </a:lnTo>
                  <a:lnTo>
                    <a:pt x="24129" y="20446"/>
                  </a:lnTo>
                  <a:lnTo>
                    <a:pt x="0" y="20319"/>
                  </a:lnTo>
                  <a:close/>
                </a:path>
                <a:path w="24129" h="392429">
                  <a:moveTo>
                    <a:pt x="24129" y="15239"/>
                  </a:moveTo>
                  <a:lnTo>
                    <a:pt x="0" y="15366"/>
                  </a:lnTo>
                  <a:lnTo>
                    <a:pt x="0" y="20319"/>
                  </a:lnTo>
                  <a:lnTo>
                    <a:pt x="24129" y="20446"/>
                  </a:lnTo>
                  <a:lnTo>
                    <a:pt x="24129" y="15239"/>
                  </a:lnTo>
                  <a:close/>
                </a:path>
                <a:path w="24129" h="392429">
                  <a:moveTo>
                    <a:pt x="0" y="13969"/>
                  </a:moveTo>
                  <a:lnTo>
                    <a:pt x="0" y="15366"/>
                  </a:lnTo>
                  <a:lnTo>
                    <a:pt x="24129" y="15239"/>
                  </a:lnTo>
                  <a:lnTo>
                    <a:pt x="24129" y="14096"/>
                  </a:lnTo>
                  <a:lnTo>
                    <a:pt x="0" y="13969"/>
                  </a:lnTo>
                  <a:close/>
                </a:path>
                <a:path w="24129" h="392429">
                  <a:moveTo>
                    <a:pt x="24129" y="12699"/>
                  </a:moveTo>
                  <a:lnTo>
                    <a:pt x="0" y="12826"/>
                  </a:lnTo>
                  <a:lnTo>
                    <a:pt x="0" y="13969"/>
                  </a:lnTo>
                  <a:lnTo>
                    <a:pt x="24129" y="14096"/>
                  </a:lnTo>
                  <a:lnTo>
                    <a:pt x="24129" y="12699"/>
                  </a:lnTo>
                  <a:close/>
                </a:path>
                <a:path w="24129" h="392429">
                  <a:moveTo>
                    <a:pt x="24129" y="11429"/>
                  </a:moveTo>
                  <a:lnTo>
                    <a:pt x="0" y="11556"/>
                  </a:lnTo>
                  <a:lnTo>
                    <a:pt x="0" y="12699"/>
                  </a:lnTo>
                  <a:lnTo>
                    <a:pt x="24129" y="12699"/>
                  </a:lnTo>
                  <a:lnTo>
                    <a:pt x="24129" y="11429"/>
                  </a:lnTo>
                  <a:close/>
                </a:path>
                <a:path w="24129" h="392429">
                  <a:moveTo>
                    <a:pt x="0" y="10159"/>
                  </a:moveTo>
                  <a:lnTo>
                    <a:pt x="0" y="11556"/>
                  </a:lnTo>
                  <a:lnTo>
                    <a:pt x="24129" y="11429"/>
                  </a:lnTo>
                  <a:lnTo>
                    <a:pt x="24129" y="10286"/>
                  </a:lnTo>
                  <a:lnTo>
                    <a:pt x="0" y="10159"/>
                  </a:lnTo>
                  <a:close/>
                </a:path>
                <a:path w="24129" h="392429">
                  <a:moveTo>
                    <a:pt x="0" y="8889"/>
                  </a:moveTo>
                  <a:lnTo>
                    <a:pt x="0" y="10159"/>
                  </a:lnTo>
                  <a:lnTo>
                    <a:pt x="24129" y="10159"/>
                  </a:lnTo>
                  <a:lnTo>
                    <a:pt x="24129" y="9016"/>
                  </a:lnTo>
                  <a:lnTo>
                    <a:pt x="0" y="8889"/>
                  </a:lnTo>
                  <a:close/>
                </a:path>
                <a:path w="24129" h="392429">
                  <a:moveTo>
                    <a:pt x="0" y="7619"/>
                  </a:moveTo>
                  <a:lnTo>
                    <a:pt x="0" y="8889"/>
                  </a:lnTo>
                  <a:lnTo>
                    <a:pt x="24129" y="8889"/>
                  </a:lnTo>
                  <a:lnTo>
                    <a:pt x="24129" y="7746"/>
                  </a:lnTo>
                  <a:lnTo>
                    <a:pt x="0" y="7619"/>
                  </a:lnTo>
                  <a:close/>
                </a:path>
                <a:path w="24129" h="392429">
                  <a:moveTo>
                    <a:pt x="0" y="6349"/>
                  </a:moveTo>
                  <a:lnTo>
                    <a:pt x="0" y="7619"/>
                  </a:lnTo>
                  <a:lnTo>
                    <a:pt x="24129" y="7746"/>
                  </a:lnTo>
                  <a:lnTo>
                    <a:pt x="24129" y="6476"/>
                  </a:lnTo>
                  <a:lnTo>
                    <a:pt x="0" y="6349"/>
                  </a:lnTo>
                  <a:close/>
                </a:path>
                <a:path w="24129" h="392429">
                  <a:moveTo>
                    <a:pt x="8889" y="1269"/>
                  </a:moveTo>
                  <a:lnTo>
                    <a:pt x="5079" y="1269"/>
                  </a:lnTo>
                  <a:lnTo>
                    <a:pt x="0" y="1396"/>
                  </a:lnTo>
                  <a:lnTo>
                    <a:pt x="0" y="6349"/>
                  </a:lnTo>
                  <a:lnTo>
                    <a:pt x="24129" y="6349"/>
                  </a:lnTo>
                  <a:lnTo>
                    <a:pt x="24129" y="5079"/>
                  </a:lnTo>
                  <a:lnTo>
                    <a:pt x="19050" y="5079"/>
                  </a:lnTo>
                  <a:lnTo>
                    <a:pt x="19050" y="3809"/>
                  </a:lnTo>
                  <a:lnTo>
                    <a:pt x="13969" y="3809"/>
                  </a:lnTo>
                  <a:lnTo>
                    <a:pt x="13969" y="2539"/>
                  </a:lnTo>
                  <a:lnTo>
                    <a:pt x="8889" y="2539"/>
                  </a:lnTo>
                  <a:lnTo>
                    <a:pt x="8889" y="1269"/>
                  </a:lnTo>
                  <a:close/>
                </a:path>
                <a:path w="24129" h="392429">
                  <a:moveTo>
                    <a:pt x="5079" y="0"/>
                  </a:moveTo>
                  <a:lnTo>
                    <a:pt x="0" y="0"/>
                  </a:lnTo>
                  <a:lnTo>
                    <a:pt x="0" y="1269"/>
                  </a:lnTo>
                  <a:lnTo>
                    <a:pt x="5079" y="1269"/>
                  </a:lnTo>
                  <a:lnTo>
                    <a:pt x="5079" y="0"/>
                  </a:lnTo>
                  <a:close/>
                </a:path>
              </a:pathLst>
            </a:custGeom>
            <a:solidFill>
              <a:srgbClr val="D3D3A9"/>
            </a:solidFill>
          </p:spPr>
          <p:txBody>
            <a:bodyPr wrap="square" lIns="0" tIns="0" rIns="0" bIns="0" rtlCol="0"/>
            <a:lstStyle/>
            <a:p>
              <a:endParaRPr/>
            </a:p>
          </p:txBody>
        </p:sp>
        <p:sp>
          <p:nvSpPr>
            <p:cNvPr id="739" name="object 739"/>
            <p:cNvSpPr/>
            <p:nvPr/>
          </p:nvSpPr>
          <p:spPr>
            <a:xfrm>
              <a:off x="4047489" y="6066789"/>
              <a:ext cx="24130" cy="400050"/>
            </a:xfrm>
            <a:custGeom>
              <a:avLst/>
              <a:gdLst/>
              <a:ahLst/>
              <a:cxnLst/>
              <a:rect l="l" t="t" r="r" b="b"/>
              <a:pathLst>
                <a:path w="24129" h="400050">
                  <a:moveTo>
                    <a:pt x="24130" y="398780"/>
                  </a:moveTo>
                  <a:lnTo>
                    <a:pt x="0" y="398780"/>
                  </a:lnTo>
                  <a:lnTo>
                    <a:pt x="0" y="400050"/>
                  </a:lnTo>
                  <a:lnTo>
                    <a:pt x="24130" y="400050"/>
                  </a:lnTo>
                  <a:lnTo>
                    <a:pt x="24130" y="398780"/>
                  </a:lnTo>
                  <a:close/>
                </a:path>
                <a:path w="24129" h="400050">
                  <a:moveTo>
                    <a:pt x="24130" y="337820"/>
                  </a:moveTo>
                  <a:lnTo>
                    <a:pt x="0" y="337820"/>
                  </a:lnTo>
                  <a:lnTo>
                    <a:pt x="0" y="340360"/>
                  </a:lnTo>
                  <a:lnTo>
                    <a:pt x="3810" y="340360"/>
                  </a:lnTo>
                  <a:lnTo>
                    <a:pt x="3810" y="342900"/>
                  </a:lnTo>
                  <a:lnTo>
                    <a:pt x="16510" y="342900"/>
                  </a:lnTo>
                  <a:lnTo>
                    <a:pt x="16510" y="344170"/>
                  </a:lnTo>
                  <a:lnTo>
                    <a:pt x="24130" y="344170"/>
                  </a:lnTo>
                  <a:lnTo>
                    <a:pt x="24130" y="337820"/>
                  </a:lnTo>
                  <a:close/>
                </a:path>
                <a:path w="24129" h="400050">
                  <a:moveTo>
                    <a:pt x="24130" y="331470"/>
                  </a:moveTo>
                  <a:lnTo>
                    <a:pt x="0" y="331470"/>
                  </a:lnTo>
                  <a:lnTo>
                    <a:pt x="0" y="336550"/>
                  </a:lnTo>
                  <a:lnTo>
                    <a:pt x="24130" y="336550"/>
                  </a:lnTo>
                  <a:lnTo>
                    <a:pt x="24130" y="331470"/>
                  </a:lnTo>
                  <a:close/>
                </a:path>
                <a:path w="24129" h="400050">
                  <a:moveTo>
                    <a:pt x="24130" y="325120"/>
                  </a:moveTo>
                  <a:lnTo>
                    <a:pt x="0" y="325120"/>
                  </a:lnTo>
                  <a:lnTo>
                    <a:pt x="0" y="330200"/>
                  </a:lnTo>
                  <a:lnTo>
                    <a:pt x="24130" y="330200"/>
                  </a:lnTo>
                  <a:lnTo>
                    <a:pt x="24130" y="325120"/>
                  </a:lnTo>
                  <a:close/>
                </a:path>
                <a:path w="24129" h="400050">
                  <a:moveTo>
                    <a:pt x="24130" y="318770"/>
                  </a:moveTo>
                  <a:lnTo>
                    <a:pt x="0" y="318770"/>
                  </a:lnTo>
                  <a:lnTo>
                    <a:pt x="0" y="323850"/>
                  </a:lnTo>
                  <a:lnTo>
                    <a:pt x="24130" y="323850"/>
                  </a:lnTo>
                  <a:lnTo>
                    <a:pt x="24130" y="318770"/>
                  </a:lnTo>
                  <a:close/>
                </a:path>
                <a:path w="24129" h="400050">
                  <a:moveTo>
                    <a:pt x="24130" y="312420"/>
                  </a:moveTo>
                  <a:lnTo>
                    <a:pt x="0" y="312420"/>
                  </a:lnTo>
                  <a:lnTo>
                    <a:pt x="0" y="317500"/>
                  </a:lnTo>
                  <a:lnTo>
                    <a:pt x="24130" y="317500"/>
                  </a:lnTo>
                  <a:lnTo>
                    <a:pt x="24130" y="312420"/>
                  </a:lnTo>
                  <a:close/>
                </a:path>
                <a:path w="24129" h="400050">
                  <a:moveTo>
                    <a:pt x="24130" y="306070"/>
                  </a:moveTo>
                  <a:lnTo>
                    <a:pt x="0" y="306070"/>
                  </a:lnTo>
                  <a:lnTo>
                    <a:pt x="0" y="311150"/>
                  </a:lnTo>
                  <a:lnTo>
                    <a:pt x="24130" y="311150"/>
                  </a:lnTo>
                  <a:lnTo>
                    <a:pt x="24130" y="306070"/>
                  </a:lnTo>
                  <a:close/>
                </a:path>
                <a:path w="24129" h="400050">
                  <a:moveTo>
                    <a:pt x="24130" y="299720"/>
                  </a:moveTo>
                  <a:lnTo>
                    <a:pt x="0" y="299720"/>
                  </a:lnTo>
                  <a:lnTo>
                    <a:pt x="0" y="304800"/>
                  </a:lnTo>
                  <a:lnTo>
                    <a:pt x="24130" y="304800"/>
                  </a:lnTo>
                  <a:lnTo>
                    <a:pt x="24130" y="299720"/>
                  </a:lnTo>
                  <a:close/>
                </a:path>
                <a:path w="24129" h="400050">
                  <a:moveTo>
                    <a:pt x="24130" y="293370"/>
                  </a:moveTo>
                  <a:lnTo>
                    <a:pt x="0" y="293370"/>
                  </a:lnTo>
                  <a:lnTo>
                    <a:pt x="0" y="298450"/>
                  </a:lnTo>
                  <a:lnTo>
                    <a:pt x="24130" y="298450"/>
                  </a:lnTo>
                  <a:lnTo>
                    <a:pt x="24130" y="293370"/>
                  </a:lnTo>
                  <a:close/>
                </a:path>
                <a:path w="24129" h="400050">
                  <a:moveTo>
                    <a:pt x="24130" y="287020"/>
                  </a:moveTo>
                  <a:lnTo>
                    <a:pt x="0" y="287020"/>
                  </a:lnTo>
                  <a:lnTo>
                    <a:pt x="0" y="292100"/>
                  </a:lnTo>
                  <a:lnTo>
                    <a:pt x="24130" y="292100"/>
                  </a:lnTo>
                  <a:lnTo>
                    <a:pt x="24130" y="287020"/>
                  </a:lnTo>
                  <a:close/>
                </a:path>
                <a:path w="24129" h="400050">
                  <a:moveTo>
                    <a:pt x="24130" y="280670"/>
                  </a:moveTo>
                  <a:lnTo>
                    <a:pt x="0" y="280670"/>
                  </a:lnTo>
                  <a:lnTo>
                    <a:pt x="0" y="285750"/>
                  </a:lnTo>
                  <a:lnTo>
                    <a:pt x="24130" y="285750"/>
                  </a:lnTo>
                  <a:lnTo>
                    <a:pt x="24130" y="280670"/>
                  </a:lnTo>
                  <a:close/>
                </a:path>
                <a:path w="24129" h="400050">
                  <a:moveTo>
                    <a:pt x="24130" y="274320"/>
                  </a:moveTo>
                  <a:lnTo>
                    <a:pt x="0" y="274320"/>
                  </a:lnTo>
                  <a:lnTo>
                    <a:pt x="0" y="279400"/>
                  </a:lnTo>
                  <a:lnTo>
                    <a:pt x="24130" y="279400"/>
                  </a:lnTo>
                  <a:lnTo>
                    <a:pt x="24130" y="274320"/>
                  </a:lnTo>
                  <a:close/>
                </a:path>
                <a:path w="24129" h="400050">
                  <a:moveTo>
                    <a:pt x="24130" y="267970"/>
                  </a:moveTo>
                  <a:lnTo>
                    <a:pt x="0" y="267970"/>
                  </a:lnTo>
                  <a:lnTo>
                    <a:pt x="0" y="273050"/>
                  </a:lnTo>
                  <a:lnTo>
                    <a:pt x="24130" y="273050"/>
                  </a:lnTo>
                  <a:lnTo>
                    <a:pt x="24130" y="267970"/>
                  </a:lnTo>
                  <a:close/>
                </a:path>
                <a:path w="24129" h="400050">
                  <a:moveTo>
                    <a:pt x="24130" y="261620"/>
                  </a:moveTo>
                  <a:lnTo>
                    <a:pt x="0" y="261620"/>
                  </a:lnTo>
                  <a:lnTo>
                    <a:pt x="0" y="266700"/>
                  </a:lnTo>
                  <a:lnTo>
                    <a:pt x="24130" y="266700"/>
                  </a:lnTo>
                  <a:lnTo>
                    <a:pt x="24130" y="261620"/>
                  </a:lnTo>
                  <a:close/>
                </a:path>
                <a:path w="24129" h="400050">
                  <a:moveTo>
                    <a:pt x="24130" y="255270"/>
                  </a:moveTo>
                  <a:lnTo>
                    <a:pt x="0" y="255270"/>
                  </a:lnTo>
                  <a:lnTo>
                    <a:pt x="0" y="260350"/>
                  </a:lnTo>
                  <a:lnTo>
                    <a:pt x="24130" y="260350"/>
                  </a:lnTo>
                  <a:lnTo>
                    <a:pt x="24130" y="255270"/>
                  </a:lnTo>
                  <a:close/>
                </a:path>
                <a:path w="24129" h="400050">
                  <a:moveTo>
                    <a:pt x="24130" y="248920"/>
                  </a:moveTo>
                  <a:lnTo>
                    <a:pt x="0" y="248920"/>
                  </a:lnTo>
                  <a:lnTo>
                    <a:pt x="0" y="254000"/>
                  </a:lnTo>
                  <a:lnTo>
                    <a:pt x="24130" y="254000"/>
                  </a:lnTo>
                  <a:lnTo>
                    <a:pt x="24130" y="248920"/>
                  </a:lnTo>
                  <a:close/>
                </a:path>
                <a:path w="24129" h="400050">
                  <a:moveTo>
                    <a:pt x="24130" y="242570"/>
                  </a:moveTo>
                  <a:lnTo>
                    <a:pt x="0" y="242570"/>
                  </a:lnTo>
                  <a:lnTo>
                    <a:pt x="0" y="247650"/>
                  </a:lnTo>
                  <a:lnTo>
                    <a:pt x="24130" y="247650"/>
                  </a:lnTo>
                  <a:lnTo>
                    <a:pt x="24130" y="242570"/>
                  </a:lnTo>
                  <a:close/>
                </a:path>
                <a:path w="24129" h="400050">
                  <a:moveTo>
                    <a:pt x="24130" y="236220"/>
                  </a:moveTo>
                  <a:lnTo>
                    <a:pt x="0" y="236220"/>
                  </a:lnTo>
                  <a:lnTo>
                    <a:pt x="0" y="241300"/>
                  </a:lnTo>
                  <a:lnTo>
                    <a:pt x="24130" y="241300"/>
                  </a:lnTo>
                  <a:lnTo>
                    <a:pt x="24130" y="236220"/>
                  </a:lnTo>
                  <a:close/>
                </a:path>
                <a:path w="24129" h="400050">
                  <a:moveTo>
                    <a:pt x="24130" y="231140"/>
                  </a:moveTo>
                  <a:lnTo>
                    <a:pt x="0" y="231140"/>
                  </a:lnTo>
                  <a:lnTo>
                    <a:pt x="0" y="234950"/>
                  </a:lnTo>
                  <a:lnTo>
                    <a:pt x="24130" y="234950"/>
                  </a:lnTo>
                  <a:lnTo>
                    <a:pt x="24130" y="231140"/>
                  </a:lnTo>
                  <a:close/>
                </a:path>
                <a:path w="24129" h="400050">
                  <a:moveTo>
                    <a:pt x="24130" y="229870"/>
                  </a:moveTo>
                  <a:lnTo>
                    <a:pt x="0" y="229870"/>
                  </a:lnTo>
                  <a:lnTo>
                    <a:pt x="0" y="231140"/>
                  </a:lnTo>
                  <a:lnTo>
                    <a:pt x="24130" y="231140"/>
                  </a:lnTo>
                  <a:lnTo>
                    <a:pt x="24130" y="229870"/>
                  </a:lnTo>
                  <a:close/>
                </a:path>
                <a:path w="24129" h="400050">
                  <a:moveTo>
                    <a:pt x="24130" y="223520"/>
                  </a:moveTo>
                  <a:lnTo>
                    <a:pt x="0" y="223520"/>
                  </a:lnTo>
                  <a:lnTo>
                    <a:pt x="0" y="228600"/>
                  </a:lnTo>
                  <a:lnTo>
                    <a:pt x="24130" y="228600"/>
                  </a:lnTo>
                  <a:lnTo>
                    <a:pt x="24130" y="223520"/>
                  </a:lnTo>
                  <a:close/>
                </a:path>
                <a:path w="24129" h="400050">
                  <a:moveTo>
                    <a:pt x="24130" y="217170"/>
                  </a:moveTo>
                  <a:lnTo>
                    <a:pt x="0" y="217170"/>
                  </a:lnTo>
                  <a:lnTo>
                    <a:pt x="0" y="222250"/>
                  </a:lnTo>
                  <a:lnTo>
                    <a:pt x="24130" y="222250"/>
                  </a:lnTo>
                  <a:lnTo>
                    <a:pt x="24130" y="217170"/>
                  </a:lnTo>
                  <a:close/>
                </a:path>
                <a:path w="24129" h="400050">
                  <a:moveTo>
                    <a:pt x="24130" y="210820"/>
                  </a:moveTo>
                  <a:lnTo>
                    <a:pt x="0" y="210820"/>
                  </a:lnTo>
                  <a:lnTo>
                    <a:pt x="0" y="215900"/>
                  </a:lnTo>
                  <a:lnTo>
                    <a:pt x="24130" y="215900"/>
                  </a:lnTo>
                  <a:lnTo>
                    <a:pt x="24130" y="210820"/>
                  </a:lnTo>
                  <a:close/>
                </a:path>
                <a:path w="24129" h="400050">
                  <a:moveTo>
                    <a:pt x="24130" y="204470"/>
                  </a:moveTo>
                  <a:lnTo>
                    <a:pt x="0" y="204470"/>
                  </a:lnTo>
                  <a:lnTo>
                    <a:pt x="0" y="209550"/>
                  </a:lnTo>
                  <a:lnTo>
                    <a:pt x="24130" y="209550"/>
                  </a:lnTo>
                  <a:lnTo>
                    <a:pt x="24130" y="204470"/>
                  </a:lnTo>
                  <a:close/>
                </a:path>
                <a:path w="24129" h="400050">
                  <a:moveTo>
                    <a:pt x="24130" y="198120"/>
                  </a:moveTo>
                  <a:lnTo>
                    <a:pt x="0" y="198120"/>
                  </a:lnTo>
                  <a:lnTo>
                    <a:pt x="0" y="203200"/>
                  </a:lnTo>
                  <a:lnTo>
                    <a:pt x="24130" y="203200"/>
                  </a:lnTo>
                  <a:lnTo>
                    <a:pt x="24130" y="198120"/>
                  </a:lnTo>
                  <a:close/>
                </a:path>
                <a:path w="24129" h="400050">
                  <a:moveTo>
                    <a:pt x="24130" y="191770"/>
                  </a:moveTo>
                  <a:lnTo>
                    <a:pt x="0" y="191770"/>
                  </a:lnTo>
                  <a:lnTo>
                    <a:pt x="0" y="196850"/>
                  </a:lnTo>
                  <a:lnTo>
                    <a:pt x="24130" y="196850"/>
                  </a:lnTo>
                  <a:lnTo>
                    <a:pt x="24130" y="191770"/>
                  </a:lnTo>
                  <a:close/>
                </a:path>
                <a:path w="24129" h="400050">
                  <a:moveTo>
                    <a:pt x="24130" y="185420"/>
                  </a:moveTo>
                  <a:lnTo>
                    <a:pt x="0" y="185420"/>
                  </a:lnTo>
                  <a:lnTo>
                    <a:pt x="0" y="190500"/>
                  </a:lnTo>
                  <a:lnTo>
                    <a:pt x="24130" y="190500"/>
                  </a:lnTo>
                  <a:lnTo>
                    <a:pt x="24130" y="185420"/>
                  </a:lnTo>
                  <a:close/>
                </a:path>
                <a:path w="24129" h="400050">
                  <a:moveTo>
                    <a:pt x="24130" y="179070"/>
                  </a:moveTo>
                  <a:lnTo>
                    <a:pt x="0" y="179070"/>
                  </a:lnTo>
                  <a:lnTo>
                    <a:pt x="0" y="184150"/>
                  </a:lnTo>
                  <a:lnTo>
                    <a:pt x="24130" y="184150"/>
                  </a:lnTo>
                  <a:lnTo>
                    <a:pt x="24130" y="179070"/>
                  </a:lnTo>
                  <a:close/>
                </a:path>
                <a:path w="24129" h="400050">
                  <a:moveTo>
                    <a:pt x="24130" y="172720"/>
                  </a:moveTo>
                  <a:lnTo>
                    <a:pt x="0" y="172720"/>
                  </a:lnTo>
                  <a:lnTo>
                    <a:pt x="0" y="177800"/>
                  </a:lnTo>
                  <a:lnTo>
                    <a:pt x="24130" y="177800"/>
                  </a:lnTo>
                  <a:lnTo>
                    <a:pt x="24130" y="172720"/>
                  </a:lnTo>
                  <a:close/>
                </a:path>
                <a:path w="24129" h="400050">
                  <a:moveTo>
                    <a:pt x="24130" y="166370"/>
                  </a:moveTo>
                  <a:lnTo>
                    <a:pt x="0" y="166370"/>
                  </a:lnTo>
                  <a:lnTo>
                    <a:pt x="0" y="171450"/>
                  </a:lnTo>
                  <a:lnTo>
                    <a:pt x="24130" y="171450"/>
                  </a:lnTo>
                  <a:lnTo>
                    <a:pt x="24130" y="166370"/>
                  </a:lnTo>
                  <a:close/>
                </a:path>
                <a:path w="24129" h="400050">
                  <a:moveTo>
                    <a:pt x="24130" y="160020"/>
                  </a:moveTo>
                  <a:lnTo>
                    <a:pt x="0" y="160020"/>
                  </a:lnTo>
                  <a:lnTo>
                    <a:pt x="0" y="165100"/>
                  </a:lnTo>
                  <a:lnTo>
                    <a:pt x="24130" y="165100"/>
                  </a:lnTo>
                  <a:lnTo>
                    <a:pt x="24130" y="160020"/>
                  </a:lnTo>
                  <a:close/>
                </a:path>
                <a:path w="24129" h="400050">
                  <a:moveTo>
                    <a:pt x="24130" y="153670"/>
                  </a:moveTo>
                  <a:lnTo>
                    <a:pt x="0" y="153670"/>
                  </a:lnTo>
                  <a:lnTo>
                    <a:pt x="0" y="158750"/>
                  </a:lnTo>
                  <a:lnTo>
                    <a:pt x="24130" y="158750"/>
                  </a:lnTo>
                  <a:lnTo>
                    <a:pt x="24130" y="153670"/>
                  </a:lnTo>
                  <a:close/>
                </a:path>
                <a:path w="24129" h="400050">
                  <a:moveTo>
                    <a:pt x="24130" y="147320"/>
                  </a:moveTo>
                  <a:lnTo>
                    <a:pt x="0" y="147320"/>
                  </a:lnTo>
                  <a:lnTo>
                    <a:pt x="0" y="152400"/>
                  </a:lnTo>
                  <a:lnTo>
                    <a:pt x="24130" y="152400"/>
                  </a:lnTo>
                  <a:lnTo>
                    <a:pt x="24130" y="147320"/>
                  </a:lnTo>
                  <a:close/>
                </a:path>
                <a:path w="24129" h="400050">
                  <a:moveTo>
                    <a:pt x="24130" y="140970"/>
                  </a:moveTo>
                  <a:lnTo>
                    <a:pt x="0" y="140970"/>
                  </a:lnTo>
                  <a:lnTo>
                    <a:pt x="0" y="146050"/>
                  </a:lnTo>
                  <a:lnTo>
                    <a:pt x="24130" y="146050"/>
                  </a:lnTo>
                  <a:lnTo>
                    <a:pt x="24130" y="140970"/>
                  </a:lnTo>
                  <a:close/>
                </a:path>
                <a:path w="24129" h="400050">
                  <a:moveTo>
                    <a:pt x="24130" y="134620"/>
                  </a:moveTo>
                  <a:lnTo>
                    <a:pt x="0" y="134620"/>
                  </a:lnTo>
                  <a:lnTo>
                    <a:pt x="0" y="139700"/>
                  </a:lnTo>
                  <a:lnTo>
                    <a:pt x="24130" y="139700"/>
                  </a:lnTo>
                  <a:lnTo>
                    <a:pt x="24130" y="134620"/>
                  </a:lnTo>
                  <a:close/>
                </a:path>
                <a:path w="24129" h="400050">
                  <a:moveTo>
                    <a:pt x="24130" y="128270"/>
                  </a:moveTo>
                  <a:lnTo>
                    <a:pt x="0" y="128270"/>
                  </a:lnTo>
                  <a:lnTo>
                    <a:pt x="0" y="133350"/>
                  </a:lnTo>
                  <a:lnTo>
                    <a:pt x="24130" y="133350"/>
                  </a:lnTo>
                  <a:lnTo>
                    <a:pt x="24130" y="128270"/>
                  </a:lnTo>
                  <a:close/>
                </a:path>
                <a:path w="24129" h="400050">
                  <a:moveTo>
                    <a:pt x="24130" y="121920"/>
                  </a:moveTo>
                  <a:lnTo>
                    <a:pt x="0" y="121920"/>
                  </a:lnTo>
                  <a:lnTo>
                    <a:pt x="0" y="127000"/>
                  </a:lnTo>
                  <a:lnTo>
                    <a:pt x="24130" y="127000"/>
                  </a:lnTo>
                  <a:lnTo>
                    <a:pt x="24130" y="121920"/>
                  </a:lnTo>
                  <a:close/>
                </a:path>
                <a:path w="24129" h="400050">
                  <a:moveTo>
                    <a:pt x="24130" y="115570"/>
                  </a:moveTo>
                  <a:lnTo>
                    <a:pt x="0" y="115570"/>
                  </a:lnTo>
                  <a:lnTo>
                    <a:pt x="0" y="120650"/>
                  </a:lnTo>
                  <a:lnTo>
                    <a:pt x="24130" y="120650"/>
                  </a:lnTo>
                  <a:lnTo>
                    <a:pt x="24130" y="115570"/>
                  </a:lnTo>
                  <a:close/>
                </a:path>
                <a:path w="24129" h="400050">
                  <a:moveTo>
                    <a:pt x="24130" y="110617"/>
                  </a:moveTo>
                  <a:lnTo>
                    <a:pt x="0" y="110617"/>
                  </a:lnTo>
                  <a:lnTo>
                    <a:pt x="0" y="114300"/>
                  </a:lnTo>
                  <a:lnTo>
                    <a:pt x="24130" y="114300"/>
                  </a:lnTo>
                  <a:lnTo>
                    <a:pt x="24130" y="110617"/>
                  </a:lnTo>
                  <a:close/>
                </a:path>
                <a:path w="24129" h="400050">
                  <a:moveTo>
                    <a:pt x="24130" y="106680"/>
                  </a:moveTo>
                  <a:lnTo>
                    <a:pt x="0" y="106807"/>
                  </a:lnTo>
                  <a:lnTo>
                    <a:pt x="0" y="110617"/>
                  </a:lnTo>
                  <a:lnTo>
                    <a:pt x="24130" y="110490"/>
                  </a:lnTo>
                  <a:lnTo>
                    <a:pt x="24130" y="106680"/>
                  </a:lnTo>
                  <a:close/>
                </a:path>
                <a:path w="24129" h="400050">
                  <a:moveTo>
                    <a:pt x="24130" y="104140"/>
                  </a:moveTo>
                  <a:lnTo>
                    <a:pt x="0" y="104267"/>
                  </a:lnTo>
                  <a:lnTo>
                    <a:pt x="0" y="106807"/>
                  </a:lnTo>
                  <a:lnTo>
                    <a:pt x="24130" y="106680"/>
                  </a:lnTo>
                  <a:lnTo>
                    <a:pt x="24130" y="104140"/>
                  </a:lnTo>
                  <a:close/>
                </a:path>
                <a:path w="24129" h="400050">
                  <a:moveTo>
                    <a:pt x="0" y="99060"/>
                  </a:moveTo>
                  <a:lnTo>
                    <a:pt x="0" y="104267"/>
                  </a:lnTo>
                  <a:lnTo>
                    <a:pt x="24130" y="104140"/>
                  </a:lnTo>
                  <a:lnTo>
                    <a:pt x="24130" y="99187"/>
                  </a:lnTo>
                  <a:lnTo>
                    <a:pt x="0" y="99060"/>
                  </a:lnTo>
                  <a:close/>
                </a:path>
                <a:path w="24129" h="400050">
                  <a:moveTo>
                    <a:pt x="0" y="95250"/>
                  </a:moveTo>
                  <a:lnTo>
                    <a:pt x="0" y="99060"/>
                  </a:lnTo>
                  <a:lnTo>
                    <a:pt x="24130" y="99060"/>
                  </a:lnTo>
                  <a:lnTo>
                    <a:pt x="24130" y="95377"/>
                  </a:lnTo>
                  <a:lnTo>
                    <a:pt x="0" y="95250"/>
                  </a:lnTo>
                  <a:close/>
                </a:path>
                <a:path w="24129" h="400050">
                  <a:moveTo>
                    <a:pt x="12064" y="91503"/>
                  </a:moveTo>
                  <a:lnTo>
                    <a:pt x="0" y="91567"/>
                  </a:lnTo>
                  <a:lnTo>
                    <a:pt x="0" y="95250"/>
                  </a:lnTo>
                  <a:lnTo>
                    <a:pt x="24130" y="95250"/>
                  </a:lnTo>
                  <a:lnTo>
                    <a:pt x="24130" y="91567"/>
                  </a:lnTo>
                  <a:lnTo>
                    <a:pt x="12064" y="91503"/>
                  </a:lnTo>
                  <a:close/>
                </a:path>
                <a:path w="24129" h="400050">
                  <a:moveTo>
                    <a:pt x="24130" y="87630"/>
                  </a:moveTo>
                  <a:lnTo>
                    <a:pt x="0" y="87757"/>
                  </a:lnTo>
                  <a:lnTo>
                    <a:pt x="0" y="91440"/>
                  </a:lnTo>
                  <a:lnTo>
                    <a:pt x="12064" y="91503"/>
                  </a:lnTo>
                  <a:lnTo>
                    <a:pt x="24130" y="91440"/>
                  </a:lnTo>
                  <a:lnTo>
                    <a:pt x="24130" y="87630"/>
                  </a:lnTo>
                  <a:close/>
                </a:path>
                <a:path w="24129" h="400050">
                  <a:moveTo>
                    <a:pt x="0" y="85090"/>
                  </a:moveTo>
                  <a:lnTo>
                    <a:pt x="0" y="87757"/>
                  </a:lnTo>
                  <a:lnTo>
                    <a:pt x="24130" y="87630"/>
                  </a:lnTo>
                  <a:lnTo>
                    <a:pt x="24130" y="85217"/>
                  </a:lnTo>
                  <a:lnTo>
                    <a:pt x="0" y="85090"/>
                  </a:lnTo>
                  <a:close/>
                </a:path>
                <a:path w="24129" h="400050">
                  <a:moveTo>
                    <a:pt x="12064" y="82613"/>
                  </a:moveTo>
                  <a:lnTo>
                    <a:pt x="0" y="82677"/>
                  </a:lnTo>
                  <a:lnTo>
                    <a:pt x="0" y="85090"/>
                  </a:lnTo>
                  <a:lnTo>
                    <a:pt x="24130" y="85217"/>
                  </a:lnTo>
                  <a:lnTo>
                    <a:pt x="24130" y="82677"/>
                  </a:lnTo>
                  <a:lnTo>
                    <a:pt x="12064" y="82613"/>
                  </a:lnTo>
                  <a:close/>
                </a:path>
                <a:path w="24129" h="400050">
                  <a:moveTo>
                    <a:pt x="24130" y="81280"/>
                  </a:moveTo>
                  <a:lnTo>
                    <a:pt x="0" y="81407"/>
                  </a:lnTo>
                  <a:lnTo>
                    <a:pt x="0" y="82550"/>
                  </a:lnTo>
                  <a:lnTo>
                    <a:pt x="12064" y="82613"/>
                  </a:lnTo>
                  <a:lnTo>
                    <a:pt x="24130" y="82550"/>
                  </a:lnTo>
                  <a:lnTo>
                    <a:pt x="24130" y="81280"/>
                  </a:lnTo>
                  <a:close/>
                </a:path>
                <a:path w="24129" h="400050">
                  <a:moveTo>
                    <a:pt x="0" y="78740"/>
                  </a:moveTo>
                  <a:lnTo>
                    <a:pt x="0" y="81280"/>
                  </a:lnTo>
                  <a:lnTo>
                    <a:pt x="24130" y="81280"/>
                  </a:lnTo>
                  <a:lnTo>
                    <a:pt x="24130" y="78867"/>
                  </a:lnTo>
                  <a:lnTo>
                    <a:pt x="0" y="78740"/>
                  </a:lnTo>
                  <a:close/>
                </a:path>
                <a:path w="24129" h="400050">
                  <a:moveTo>
                    <a:pt x="0" y="72390"/>
                  </a:moveTo>
                  <a:lnTo>
                    <a:pt x="0" y="78740"/>
                  </a:lnTo>
                  <a:lnTo>
                    <a:pt x="24130" y="78867"/>
                  </a:lnTo>
                  <a:lnTo>
                    <a:pt x="24130" y="72517"/>
                  </a:lnTo>
                  <a:lnTo>
                    <a:pt x="0" y="72390"/>
                  </a:lnTo>
                  <a:close/>
                </a:path>
                <a:path w="24129" h="400050">
                  <a:moveTo>
                    <a:pt x="0" y="66040"/>
                  </a:moveTo>
                  <a:lnTo>
                    <a:pt x="0" y="72390"/>
                  </a:lnTo>
                  <a:lnTo>
                    <a:pt x="24130" y="72390"/>
                  </a:lnTo>
                  <a:lnTo>
                    <a:pt x="24130" y="66167"/>
                  </a:lnTo>
                  <a:lnTo>
                    <a:pt x="0" y="66040"/>
                  </a:lnTo>
                  <a:close/>
                </a:path>
                <a:path w="24129" h="400050">
                  <a:moveTo>
                    <a:pt x="0" y="62230"/>
                  </a:moveTo>
                  <a:lnTo>
                    <a:pt x="0" y="66040"/>
                  </a:lnTo>
                  <a:lnTo>
                    <a:pt x="24130" y="66167"/>
                  </a:lnTo>
                  <a:lnTo>
                    <a:pt x="24130" y="62357"/>
                  </a:lnTo>
                  <a:lnTo>
                    <a:pt x="0" y="62230"/>
                  </a:lnTo>
                  <a:close/>
                </a:path>
                <a:path w="24129" h="400050">
                  <a:moveTo>
                    <a:pt x="24130" y="60960"/>
                  </a:moveTo>
                  <a:lnTo>
                    <a:pt x="0" y="61087"/>
                  </a:lnTo>
                  <a:lnTo>
                    <a:pt x="0" y="62230"/>
                  </a:lnTo>
                  <a:lnTo>
                    <a:pt x="24130" y="62357"/>
                  </a:lnTo>
                  <a:lnTo>
                    <a:pt x="24130" y="60960"/>
                  </a:lnTo>
                  <a:close/>
                </a:path>
                <a:path w="24129" h="400050">
                  <a:moveTo>
                    <a:pt x="0" y="59690"/>
                  </a:moveTo>
                  <a:lnTo>
                    <a:pt x="0" y="60960"/>
                  </a:lnTo>
                  <a:lnTo>
                    <a:pt x="24130" y="60960"/>
                  </a:lnTo>
                  <a:lnTo>
                    <a:pt x="24130" y="59817"/>
                  </a:lnTo>
                  <a:lnTo>
                    <a:pt x="0" y="59690"/>
                  </a:lnTo>
                  <a:close/>
                </a:path>
                <a:path w="24129" h="400050">
                  <a:moveTo>
                    <a:pt x="0" y="54610"/>
                  </a:moveTo>
                  <a:lnTo>
                    <a:pt x="0" y="59690"/>
                  </a:lnTo>
                  <a:lnTo>
                    <a:pt x="24130" y="59690"/>
                  </a:lnTo>
                  <a:lnTo>
                    <a:pt x="24130" y="54737"/>
                  </a:lnTo>
                  <a:lnTo>
                    <a:pt x="0" y="54610"/>
                  </a:lnTo>
                  <a:close/>
                </a:path>
                <a:path w="24129" h="400050">
                  <a:moveTo>
                    <a:pt x="0" y="49530"/>
                  </a:moveTo>
                  <a:lnTo>
                    <a:pt x="0" y="54610"/>
                  </a:lnTo>
                  <a:lnTo>
                    <a:pt x="24130" y="54610"/>
                  </a:lnTo>
                  <a:lnTo>
                    <a:pt x="24130" y="49657"/>
                  </a:lnTo>
                  <a:lnTo>
                    <a:pt x="0" y="49530"/>
                  </a:lnTo>
                  <a:close/>
                </a:path>
                <a:path w="24129" h="400050">
                  <a:moveTo>
                    <a:pt x="0" y="46990"/>
                  </a:moveTo>
                  <a:lnTo>
                    <a:pt x="0" y="49530"/>
                  </a:lnTo>
                  <a:lnTo>
                    <a:pt x="24130" y="49530"/>
                  </a:lnTo>
                  <a:lnTo>
                    <a:pt x="24130" y="47117"/>
                  </a:lnTo>
                  <a:lnTo>
                    <a:pt x="0" y="46990"/>
                  </a:lnTo>
                  <a:close/>
                </a:path>
                <a:path w="24129" h="400050">
                  <a:moveTo>
                    <a:pt x="0" y="45720"/>
                  </a:moveTo>
                  <a:lnTo>
                    <a:pt x="0" y="46990"/>
                  </a:lnTo>
                  <a:lnTo>
                    <a:pt x="24130" y="47117"/>
                  </a:lnTo>
                  <a:lnTo>
                    <a:pt x="24130" y="45847"/>
                  </a:lnTo>
                  <a:lnTo>
                    <a:pt x="0" y="45720"/>
                  </a:lnTo>
                  <a:close/>
                </a:path>
                <a:path w="24129" h="400050">
                  <a:moveTo>
                    <a:pt x="24130" y="40640"/>
                  </a:moveTo>
                  <a:lnTo>
                    <a:pt x="0" y="40767"/>
                  </a:lnTo>
                  <a:lnTo>
                    <a:pt x="0" y="45720"/>
                  </a:lnTo>
                  <a:lnTo>
                    <a:pt x="24130" y="45720"/>
                  </a:lnTo>
                  <a:lnTo>
                    <a:pt x="24130" y="40640"/>
                  </a:lnTo>
                  <a:close/>
                </a:path>
                <a:path w="24129" h="400050">
                  <a:moveTo>
                    <a:pt x="24130" y="39370"/>
                  </a:moveTo>
                  <a:lnTo>
                    <a:pt x="0" y="39497"/>
                  </a:lnTo>
                  <a:lnTo>
                    <a:pt x="0" y="40767"/>
                  </a:lnTo>
                  <a:lnTo>
                    <a:pt x="24130" y="40640"/>
                  </a:lnTo>
                  <a:lnTo>
                    <a:pt x="24130" y="39370"/>
                  </a:lnTo>
                  <a:close/>
                </a:path>
                <a:path w="24129" h="400050">
                  <a:moveTo>
                    <a:pt x="24130" y="36830"/>
                  </a:moveTo>
                  <a:lnTo>
                    <a:pt x="0" y="36957"/>
                  </a:lnTo>
                  <a:lnTo>
                    <a:pt x="0" y="39370"/>
                  </a:lnTo>
                  <a:lnTo>
                    <a:pt x="24130" y="39370"/>
                  </a:lnTo>
                  <a:lnTo>
                    <a:pt x="24130" y="36830"/>
                  </a:lnTo>
                  <a:close/>
                </a:path>
                <a:path w="24129" h="400050">
                  <a:moveTo>
                    <a:pt x="0" y="34290"/>
                  </a:moveTo>
                  <a:lnTo>
                    <a:pt x="0" y="36957"/>
                  </a:lnTo>
                  <a:lnTo>
                    <a:pt x="24130" y="36830"/>
                  </a:lnTo>
                  <a:lnTo>
                    <a:pt x="24130" y="34417"/>
                  </a:lnTo>
                  <a:lnTo>
                    <a:pt x="0" y="34290"/>
                  </a:lnTo>
                  <a:close/>
                </a:path>
                <a:path w="24129" h="400050">
                  <a:moveTo>
                    <a:pt x="0" y="33020"/>
                  </a:moveTo>
                  <a:lnTo>
                    <a:pt x="0" y="34290"/>
                  </a:lnTo>
                  <a:lnTo>
                    <a:pt x="24130" y="34417"/>
                  </a:lnTo>
                  <a:lnTo>
                    <a:pt x="24130" y="33147"/>
                  </a:lnTo>
                  <a:lnTo>
                    <a:pt x="0" y="33020"/>
                  </a:lnTo>
                  <a:close/>
                </a:path>
                <a:path w="24129" h="400050">
                  <a:moveTo>
                    <a:pt x="0" y="29210"/>
                  </a:moveTo>
                  <a:lnTo>
                    <a:pt x="0" y="33020"/>
                  </a:lnTo>
                  <a:lnTo>
                    <a:pt x="24130" y="33020"/>
                  </a:lnTo>
                  <a:lnTo>
                    <a:pt x="24130" y="29337"/>
                  </a:lnTo>
                  <a:lnTo>
                    <a:pt x="0" y="29210"/>
                  </a:lnTo>
                  <a:close/>
                </a:path>
                <a:path w="24129" h="400050">
                  <a:moveTo>
                    <a:pt x="0" y="27940"/>
                  </a:moveTo>
                  <a:lnTo>
                    <a:pt x="0" y="29210"/>
                  </a:lnTo>
                  <a:lnTo>
                    <a:pt x="24130" y="29337"/>
                  </a:lnTo>
                  <a:lnTo>
                    <a:pt x="24130" y="28067"/>
                  </a:lnTo>
                  <a:lnTo>
                    <a:pt x="0" y="27940"/>
                  </a:lnTo>
                  <a:close/>
                </a:path>
                <a:path w="24129" h="400050">
                  <a:moveTo>
                    <a:pt x="24130" y="22860"/>
                  </a:moveTo>
                  <a:lnTo>
                    <a:pt x="0" y="22987"/>
                  </a:lnTo>
                  <a:lnTo>
                    <a:pt x="0" y="27940"/>
                  </a:lnTo>
                  <a:lnTo>
                    <a:pt x="24130" y="28067"/>
                  </a:lnTo>
                  <a:lnTo>
                    <a:pt x="24130" y="22860"/>
                  </a:lnTo>
                  <a:close/>
                </a:path>
                <a:path w="24129" h="400050">
                  <a:moveTo>
                    <a:pt x="0" y="21590"/>
                  </a:moveTo>
                  <a:lnTo>
                    <a:pt x="0" y="22987"/>
                  </a:lnTo>
                  <a:lnTo>
                    <a:pt x="24130" y="22860"/>
                  </a:lnTo>
                  <a:lnTo>
                    <a:pt x="24130" y="21717"/>
                  </a:lnTo>
                  <a:lnTo>
                    <a:pt x="0" y="21590"/>
                  </a:lnTo>
                  <a:close/>
                </a:path>
                <a:path w="24129" h="400050">
                  <a:moveTo>
                    <a:pt x="24130" y="20320"/>
                  </a:moveTo>
                  <a:lnTo>
                    <a:pt x="0" y="20447"/>
                  </a:lnTo>
                  <a:lnTo>
                    <a:pt x="0" y="21590"/>
                  </a:lnTo>
                  <a:lnTo>
                    <a:pt x="24130" y="21717"/>
                  </a:lnTo>
                  <a:lnTo>
                    <a:pt x="24130" y="20320"/>
                  </a:lnTo>
                  <a:close/>
                </a:path>
                <a:path w="24129" h="400050">
                  <a:moveTo>
                    <a:pt x="24130" y="19050"/>
                  </a:moveTo>
                  <a:lnTo>
                    <a:pt x="0" y="19177"/>
                  </a:lnTo>
                  <a:lnTo>
                    <a:pt x="0" y="20320"/>
                  </a:lnTo>
                  <a:lnTo>
                    <a:pt x="24130" y="20320"/>
                  </a:lnTo>
                  <a:lnTo>
                    <a:pt x="24130" y="19050"/>
                  </a:lnTo>
                  <a:close/>
                </a:path>
                <a:path w="24129" h="400050">
                  <a:moveTo>
                    <a:pt x="0" y="17780"/>
                  </a:moveTo>
                  <a:lnTo>
                    <a:pt x="0" y="19177"/>
                  </a:lnTo>
                  <a:lnTo>
                    <a:pt x="24130" y="19050"/>
                  </a:lnTo>
                  <a:lnTo>
                    <a:pt x="24130" y="17907"/>
                  </a:lnTo>
                  <a:lnTo>
                    <a:pt x="0" y="17780"/>
                  </a:lnTo>
                  <a:close/>
                </a:path>
                <a:path w="24129" h="400050">
                  <a:moveTo>
                    <a:pt x="0" y="16510"/>
                  </a:moveTo>
                  <a:lnTo>
                    <a:pt x="0" y="17780"/>
                  </a:lnTo>
                  <a:lnTo>
                    <a:pt x="24130" y="17780"/>
                  </a:lnTo>
                  <a:lnTo>
                    <a:pt x="24130" y="16637"/>
                  </a:lnTo>
                  <a:lnTo>
                    <a:pt x="0" y="16510"/>
                  </a:lnTo>
                  <a:close/>
                </a:path>
                <a:path w="24129" h="400050">
                  <a:moveTo>
                    <a:pt x="0" y="15240"/>
                  </a:moveTo>
                  <a:lnTo>
                    <a:pt x="0" y="16510"/>
                  </a:lnTo>
                  <a:lnTo>
                    <a:pt x="24130" y="16510"/>
                  </a:lnTo>
                  <a:lnTo>
                    <a:pt x="24130" y="15367"/>
                  </a:lnTo>
                  <a:lnTo>
                    <a:pt x="0" y="15240"/>
                  </a:lnTo>
                  <a:close/>
                </a:path>
                <a:path w="24129" h="400050">
                  <a:moveTo>
                    <a:pt x="0" y="13970"/>
                  </a:moveTo>
                  <a:lnTo>
                    <a:pt x="0" y="15240"/>
                  </a:lnTo>
                  <a:lnTo>
                    <a:pt x="24130" y="15367"/>
                  </a:lnTo>
                  <a:lnTo>
                    <a:pt x="24130" y="14097"/>
                  </a:lnTo>
                  <a:lnTo>
                    <a:pt x="0" y="13970"/>
                  </a:lnTo>
                  <a:close/>
                </a:path>
                <a:path w="24129" h="400050">
                  <a:moveTo>
                    <a:pt x="0" y="12700"/>
                  </a:moveTo>
                  <a:lnTo>
                    <a:pt x="0" y="13970"/>
                  </a:lnTo>
                  <a:lnTo>
                    <a:pt x="24130" y="13970"/>
                  </a:lnTo>
                  <a:lnTo>
                    <a:pt x="24130" y="12827"/>
                  </a:lnTo>
                  <a:lnTo>
                    <a:pt x="0" y="12700"/>
                  </a:lnTo>
                  <a:close/>
                </a:path>
                <a:path w="24129" h="400050">
                  <a:moveTo>
                    <a:pt x="24130" y="9017"/>
                  </a:moveTo>
                  <a:lnTo>
                    <a:pt x="0" y="9017"/>
                  </a:lnTo>
                  <a:lnTo>
                    <a:pt x="0" y="12700"/>
                  </a:lnTo>
                  <a:lnTo>
                    <a:pt x="24130" y="12700"/>
                  </a:lnTo>
                  <a:lnTo>
                    <a:pt x="24130" y="9017"/>
                  </a:lnTo>
                  <a:close/>
                </a:path>
                <a:path w="24129" h="400050">
                  <a:moveTo>
                    <a:pt x="24130" y="6350"/>
                  </a:moveTo>
                  <a:lnTo>
                    <a:pt x="0" y="6477"/>
                  </a:lnTo>
                  <a:lnTo>
                    <a:pt x="0" y="8890"/>
                  </a:lnTo>
                  <a:lnTo>
                    <a:pt x="24130" y="9017"/>
                  </a:lnTo>
                  <a:lnTo>
                    <a:pt x="24130" y="6350"/>
                  </a:lnTo>
                  <a:close/>
                </a:path>
                <a:path w="24129" h="400050">
                  <a:moveTo>
                    <a:pt x="1270" y="0"/>
                  </a:moveTo>
                  <a:lnTo>
                    <a:pt x="0" y="0"/>
                  </a:lnTo>
                  <a:lnTo>
                    <a:pt x="0" y="6477"/>
                  </a:lnTo>
                  <a:lnTo>
                    <a:pt x="19050" y="6350"/>
                  </a:lnTo>
                  <a:lnTo>
                    <a:pt x="19050" y="5080"/>
                  </a:lnTo>
                  <a:lnTo>
                    <a:pt x="15239" y="5080"/>
                  </a:lnTo>
                  <a:lnTo>
                    <a:pt x="15239" y="3810"/>
                  </a:lnTo>
                  <a:lnTo>
                    <a:pt x="10160" y="3810"/>
                  </a:lnTo>
                  <a:lnTo>
                    <a:pt x="10160" y="2540"/>
                  </a:lnTo>
                  <a:lnTo>
                    <a:pt x="5080" y="2540"/>
                  </a:lnTo>
                  <a:lnTo>
                    <a:pt x="5080" y="1270"/>
                  </a:lnTo>
                  <a:lnTo>
                    <a:pt x="1270" y="1270"/>
                  </a:lnTo>
                  <a:lnTo>
                    <a:pt x="1270" y="0"/>
                  </a:lnTo>
                  <a:close/>
                </a:path>
              </a:pathLst>
            </a:custGeom>
            <a:solidFill>
              <a:srgbClr val="D3D3A8"/>
            </a:solidFill>
          </p:spPr>
          <p:txBody>
            <a:bodyPr wrap="square" lIns="0" tIns="0" rIns="0" bIns="0" rtlCol="0"/>
            <a:lstStyle/>
            <a:p>
              <a:endParaRPr/>
            </a:p>
          </p:txBody>
        </p:sp>
        <p:sp>
          <p:nvSpPr>
            <p:cNvPr id="740" name="object 740"/>
            <p:cNvSpPr/>
            <p:nvPr/>
          </p:nvSpPr>
          <p:spPr>
            <a:xfrm>
              <a:off x="4022089" y="6060439"/>
              <a:ext cx="25400" cy="406400"/>
            </a:xfrm>
            <a:custGeom>
              <a:avLst/>
              <a:gdLst/>
              <a:ahLst/>
              <a:cxnLst/>
              <a:rect l="l" t="t" r="r" b="b"/>
              <a:pathLst>
                <a:path w="25400" h="406400">
                  <a:moveTo>
                    <a:pt x="25400" y="405130"/>
                  </a:moveTo>
                  <a:lnTo>
                    <a:pt x="0" y="405130"/>
                  </a:lnTo>
                  <a:lnTo>
                    <a:pt x="0" y="406400"/>
                  </a:lnTo>
                  <a:lnTo>
                    <a:pt x="25400" y="406400"/>
                  </a:lnTo>
                  <a:lnTo>
                    <a:pt x="25400" y="405130"/>
                  </a:lnTo>
                  <a:close/>
                </a:path>
                <a:path w="25400" h="406400">
                  <a:moveTo>
                    <a:pt x="25400" y="344170"/>
                  </a:moveTo>
                  <a:lnTo>
                    <a:pt x="2539" y="344170"/>
                  </a:lnTo>
                  <a:lnTo>
                    <a:pt x="2539" y="345440"/>
                  </a:lnTo>
                  <a:lnTo>
                    <a:pt x="15239" y="345440"/>
                  </a:lnTo>
                  <a:lnTo>
                    <a:pt x="15239" y="346710"/>
                  </a:lnTo>
                  <a:lnTo>
                    <a:pt x="25400" y="346710"/>
                  </a:lnTo>
                  <a:lnTo>
                    <a:pt x="25400" y="344170"/>
                  </a:lnTo>
                  <a:close/>
                </a:path>
                <a:path w="25400" h="406400">
                  <a:moveTo>
                    <a:pt x="25400" y="337820"/>
                  </a:moveTo>
                  <a:lnTo>
                    <a:pt x="0" y="337820"/>
                  </a:lnTo>
                  <a:lnTo>
                    <a:pt x="0" y="342900"/>
                  </a:lnTo>
                  <a:lnTo>
                    <a:pt x="25400" y="342900"/>
                  </a:lnTo>
                  <a:lnTo>
                    <a:pt x="25400" y="337820"/>
                  </a:lnTo>
                  <a:close/>
                </a:path>
                <a:path w="25400" h="406400">
                  <a:moveTo>
                    <a:pt x="25400" y="331470"/>
                  </a:moveTo>
                  <a:lnTo>
                    <a:pt x="0" y="331470"/>
                  </a:lnTo>
                  <a:lnTo>
                    <a:pt x="0" y="336550"/>
                  </a:lnTo>
                  <a:lnTo>
                    <a:pt x="25400" y="336550"/>
                  </a:lnTo>
                  <a:lnTo>
                    <a:pt x="25400" y="331470"/>
                  </a:lnTo>
                  <a:close/>
                </a:path>
                <a:path w="25400" h="406400">
                  <a:moveTo>
                    <a:pt x="25400" y="325120"/>
                  </a:moveTo>
                  <a:lnTo>
                    <a:pt x="0" y="325120"/>
                  </a:lnTo>
                  <a:lnTo>
                    <a:pt x="0" y="330200"/>
                  </a:lnTo>
                  <a:lnTo>
                    <a:pt x="25400" y="330200"/>
                  </a:lnTo>
                  <a:lnTo>
                    <a:pt x="25400" y="325120"/>
                  </a:lnTo>
                  <a:close/>
                </a:path>
                <a:path w="25400" h="406400">
                  <a:moveTo>
                    <a:pt x="25400" y="318770"/>
                  </a:moveTo>
                  <a:lnTo>
                    <a:pt x="0" y="318770"/>
                  </a:lnTo>
                  <a:lnTo>
                    <a:pt x="0" y="323850"/>
                  </a:lnTo>
                  <a:lnTo>
                    <a:pt x="25400" y="323850"/>
                  </a:lnTo>
                  <a:lnTo>
                    <a:pt x="25400" y="318770"/>
                  </a:lnTo>
                  <a:close/>
                </a:path>
                <a:path w="25400" h="406400">
                  <a:moveTo>
                    <a:pt x="25400" y="312420"/>
                  </a:moveTo>
                  <a:lnTo>
                    <a:pt x="0" y="312420"/>
                  </a:lnTo>
                  <a:lnTo>
                    <a:pt x="0" y="317500"/>
                  </a:lnTo>
                  <a:lnTo>
                    <a:pt x="25400" y="317500"/>
                  </a:lnTo>
                  <a:lnTo>
                    <a:pt x="25400" y="312420"/>
                  </a:lnTo>
                  <a:close/>
                </a:path>
                <a:path w="25400" h="406400">
                  <a:moveTo>
                    <a:pt x="25400" y="306070"/>
                  </a:moveTo>
                  <a:lnTo>
                    <a:pt x="0" y="306070"/>
                  </a:lnTo>
                  <a:lnTo>
                    <a:pt x="0" y="311150"/>
                  </a:lnTo>
                  <a:lnTo>
                    <a:pt x="25400" y="311150"/>
                  </a:lnTo>
                  <a:lnTo>
                    <a:pt x="25400" y="306070"/>
                  </a:lnTo>
                  <a:close/>
                </a:path>
                <a:path w="25400" h="406400">
                  <a:moveTo>
                    <a:pt x="25400" y="299720"/>
                  </a:moveTo>
                  <a:lnTo>
                    <a:pt x="0" y="299720"/>
                  </a:lnTo>
                  <a:lnTo>
                    <a:pt x="0" y="304800"/>
                  </a:lnTo>
                  <a:lnTo>
                    <a:pt x="25400" y="304800"/>
                  </a:lnTo>
                  <a:lnTo>
                    <a:pt x="25400" y="299720"/>
                  </a:lnTo>
                  <a:close/>
                </a:path>
                <a:path w="25400" h="406400">
                  <a:moveTo>
                    <a:pt x="25400" y="293370"/>
                  </a:moveTo>
                  <a:lnTo>
                    <a:pt x="0" y="293370"/>
                  </a:lnTo>
                  <a:lnTo>
                    <a:pt x="0" y="298450"/>
                  </a:lnTo>
                  <a:lnTo>
                    <a:pt x="25400" y="298450"/>
                  </a:lnTo>
                  <a:lnTo>
                    <a:pt x="25400" y="293370"/>
                  </a:lnTo>
                  <a:close/>
                </a:path>
                <a:path w="25400" h="406400">
                  <a:moveTo>
                    <a:pt x="25400" y="287020"/>
                  </a:moveTo>
                  <a:lnTo>
                    <a:pt x="0" y="287020"/>
                  </a:lnTo>
                  <a:lnTo>
                    <a:pt x="0" y="292100"/>
                  </a:lnTo>
                  <a:lnTo>
                    <a:pt x="25400" y="292100"/>
                  </a:lnTo>
                  <a:lnTo>
                    <a:pt x="25400" y="287020"/>
                  </a:lnTo>
                  <a:close/>
                </a:path>
                <a:path w="25400" h="406400">
                  <a:moveTo>
                    <a:pt x="25400" y="280670"/>
                  </a:moveTo>
                  <a:lnTo>
                    <a:pt x="0" y="280670"/>
                  </a:lnTo>
                  <a:lnTo>
                    <a:pt x="0" y="285750"/>
                  </a:lnTo>
                  <a:lnTo>
                    <a:pt x="25400" y="285750"/>
                  </a:lnTo>
                  <a:lnTo>
                    <a:pt x="25400" y="280670"/>
                  </a:lnTo>
                  <a:close/>
                </a:path>
                <a:path w="25400" h="406400">
                  <a:moveTo>
                    <a:pt x="25400" y="274320"/>
                  </a:moveTo>
                  <a:lnTo>
                    <a:pt x="0" y="274320"/>
                  </a:lnTo>
                  <a:lnTo>
                    <a:pt x="0" y="279400"/>
                  </a:lnTo>
                  <a:lnTo>
                    <a:pt x="25400" y="279400"/>
                  </a:lnTo>
                  <a:lnTo>
                    <a:pt x="25400" y="274320"/>
                  </a:lnTo>
                  <a:close/>
                </a:path>
                <a:path w="25400" h="406400">
                  <a:moveTo>
                    <a:pt x="25400" y="267970"/>
                  </a:moveTo>
                  <a:lnTo>
                    <a:pt x="0" y="267970"/>
                  </a:lnTo>
                  <a:lnTo>
                    <a:pt x="0" y="273050"/>
                  </a:lnTo>
                  <a:lnTo>
                    <a:pt x="25400" y="273050"/>
                  </a:lnTo>
                  <a:lnTo>
                    <a:pt x="25400" y="267970"/>
                  </a:lnTo>
                  <a:close/>
                </a:path>
                <a:path w="25400" h="406400">
                  <a:moveTo>
                    <a:pt x="25400" y="261620"/>
                  </a:moveTo>
                  <a:lnTo>
                    <a:pt x="0" y="261620"/>
                  </a:lnTo>
                  <a:lnTo>
                    <a:pt x="0" y="266700"/>
                  </a:lnTo>
                  <a:lnTo>
                    <a:pt x="25400" y="266700"/>
                  </a:lnTo>
                  <a:lnTo>
                    <a:pt x="25400" y="261620"/>
                  </a:lnTo>
                  <a:close/>
                </a:path>
                <a:path w="25400" h="406400">
                  <a:moveTo>
                    <a:pt x="25400" y="255270"/>
                  </a:moveTo>
                  <a:lnTo>
                    <a:pt x="0" y="255270"/>
                  </a:lnTo>
                  <a:lnTo>
                    <a:pt x="0" y="260350"/>
                  </a:lnTo>
                  <a:lnTo>
                    <a:pt x="25400" y="260350"/>
                  </a:lnTo>
                  <a:lnTo>
                    <a:pt x="25400" y="255270"/>
                  </a:lnTo>
                  <a:close/>
                </a:path>
                <a:path w="25400" h="406400">
                  <a:moveTo>
                    <a:pt x="25400" y="248920"/>
                  </a:moveTo>
                  <a:lnTo>
                    <a:pt x="0" y="248920"/>
                  </a:lnTo>
                  <a:lnTo>
                    <a:pt x="0" y="254000"/>
                  </a:lnTo>
                  <a:lnTo>
                    <a:pt x="25400" y="254000"/>
                  </a:lnTo>
                  <a:lnTo>
                    <a:pt x="25400" y="248920"/>
                  </a:lnTo>
                  <a:close/>
                </a:path>
                <a:path w="25400" h="406400">
                  <a:moveTo>
                    <a:pt x="25400" y="242570"/>
                  </a:moveTo>
                  <a:lnTo>
                    <a:pt x="0" y="242570"/>
                  </a:lnTo>
                  <a:lnTo>
                    <a:pt x="0" y="247650"/>
                  </a:lnTo>
                  <a:lnTo>
                    <a:pt x="25400" y="247650"/>
                  </a:lnTo>
                  <a:lnTo>
                    <a:pt x="25400" y="242570"/>
                  </a:lnTo>
                  <a:close/>
                </a:path>
                <a:path w="25400" h="406400">
                  <a:moveTo>
                    <a:pt x="25400" y="237490"/>
                  </a:moveTo>
                  <a:lnTo>
                    <a:pt x="0" y="237490"/>
                  </a:lnTo>
                  <a:lnTo>
                    <a:pt x="0" y="241300"/>
                  </a:lnTo>
                  <a:lnTo>
                    <a:pt x="25400" y="241300"/>
                  </a:lnTo>
                  <a:lnTo>
                    <a:pt x="25400" y="237490"/>
                  </a:lnTo>
                  <a:close/>
                </a:path>
                <a:path w="25400" h="406400">
                  <a:moveTo>
                    <a:pt x="25400" y="236220"/>
                  </a:moveTo>
                  <a:lnTo>
                    <a:pt x="0" y="236220"/>
                  </a:lnTo>
                  <a:lnTo>
                    <a:pt x="0" y="237490"/>
                  </a:lnTo>
                  <a:lnTo>
                    <a:pt x="25400" y="237490"/>
                  </a:lnTo>
                  <a:lnTo>
                    <a:pt x="25400" y="236220"/>
                  </a:lnTo>
                  <a:close/>
                </a:path>
                <a:path w="25400" h="406400">
                  <a:moveTo>
                    <a:pt x="25400" y="229870"/>
                  </a:moveTo>
                  <a:lnTo>
                    <a:pt x="0" y="229870"/>
                  </a:lnTo>
                  <a:lnTo>
                    <a:pt x="0" y="234950"/>
                  </a:lnTo>
                  <a:lnTo>
                    <a:pt x="25400" y="234950"/>
                  </a:lnTo>
                  <a:lnTo>
                    <a:pt x="25400" y="229870"/>
                  </a:lnTo>
                  <a:close/>
                </a:path>
                <a:path w="25400" h="406400">
                  <a:moveTo>
                    <a:pt x="25400" y="223520"/>
                  </a:moveTo>
                  <a:lnTo>
                    <a:pt x="0" y="223520"/>
                  </a:lnTo>
                  <a:lnTo>
                    <a:pt x="0" y="228600"/>
                  </a:lnTo>
                  <a:lnTo>
                    <a:pt x="25400" y="228600"/>
                  </a:lnTo>
                  <a:lnTo>
                    <a:pt x="25400" y="223520"/>
                  </a:lnTo>
                  <a:close/>
                </a:path>
                <a:path w="25400" h="406400">
                  <a:moveTo>
                    <a:pt x="25400" y="217170"/>
                  </a:moveTo>
                  <a:lnTo>
                    <a:pt x="0" y="217170"/>
                  </a:lnTo>
                  <a:lnTo>
                    <a:pt x="0" y="222250"/>
                  </a:lnTo>
                  <a:lnTo>
                    <a:pt x="25400" y="222250"/>
                  </a:lnTo>
                  <a:lnTo>
                    <a:pt x="25400" y="217170"/>
                  </a:lnTo>
                  <a:close/>
                </a:path>
                <a:path w="25400" h="406400">
                  <a:moveTo>
                    <a:pt x="25400" y="210820"/>
                  </a:moveTo>
                  <a:lnTo>
                    <a:pt x="0" y="210820"/>
                  </a:lnTo>
                  <a:lnTo>
                    <a:pt x="0" y="215900"/>
                  </a:lnTo>
                  <a:lnTo>
                    <a:pt x="25400" y="215900"/>
                  </a:lnTo>
                  <a:lnTo>
                    <a:pt x="25400" y="210820"/>
                  </a:lnTo>
                  <a:close/>
                </a:path>
                <a:path w="25400" h="406400">
                  <a:moveTo>
                    <a:pt x="25400" y="204470"/>
                  </a:moveTo>
                  <a:lnTo>
                    <a:pt x="0" y="204470"/>
                  </a:lnTo>
                  <a:lnTo>
                    <a:pt x="0" y="209550"/>
                  </a:lnTo>
                  <a:lnTo>
                    <a:pt x="25400" y="209550"/>
                  </a:lnTo>
                  <a:lnTo>
                    <a:pt x="25400" y="204470"/>
                  </a:lnTo>
                  <a:close/>
                </a:path>
                <a:path w="25400" h="406400">
                  <a:moveTo>
                    <a:pt x="25400" y="198120"/>
                  </a:moveTo>
                  <a:lnTo>
                    <a:pt x="0" y="198120"/>
                  </a:lnTo>
                  <a:lnTo>
                    <a:pt x="0" y="203200"/>
                  </a:lnTo>
                  <a:lnTo>
                    <a:pt x="25400" y="203200"/>
                  </a:lnTo>
                  <a:lnTo>
                    <a:pt x="25400" y="198120"/>
                  </a:lnTo>
                  <a:close/>
                </a:path>
                <a:path w="25400" h="406400">
                  <a:moveTo>
                    <a:pt x="25400" y="191770"/>
                  </a:moveTo>
                  <a:lnTo>
                    <a:pt x="0" y="191770"/>
                  </a:lnTo>
                  <a:lnTo>
                    <a:pt x="0" y="196850"/>
                  </a:lnTo>
                  <a:lnTo>
                    <a:pt x="25400" y="196850"/>
                  </a:lnTo>
                  <a:lnTo>
                    <a:pt x="25400" y="191770"/>
                  </a:lnTo>
                  <a:close/>
                </a:path>
                <a:path w="25400" h="406400">
                  <a:moveTo>
                    <a:pt x="25400" y="185420"/>
                  </a:moveTo>
                  <a:lnTo>
                    <a:pt x="0" y="185420"/>
                  </a:lnTo>
                  <a:lnTo>
                    <a:pt x="0" y="190500"/>
                  </a:lnTo>
                  <a:lnTo>
                    <a:pt x="25400" y="190500"/>
                  </a:lnTo>
                  <a:lnTo>
                    <a:pt x="25400" y="185420"/>
                  </a:lnTo>
                  <a:close/>
                </a:path>
                <a:path w="25400" h="406400">
                  <a:moveTo>
                    <a:pt x="25400" y="179070"/>
                  </a:moveTo>
                  <a:lnTo>
                    <a:pt x="0" y="179070"/>
                  </a:lnTo>
                  <a:lnTo>
                    <a:pt x="0" y="184150"/>
                  </a:lnTo>
                  <a:lnTo>
                    <a:pt x="25400" y="184150"/>
                  </a:lnTo>
                  <a:lnTo>
                    <a:pt x="25400" y="179070"/>
                  </a:lnTo>
                  <a:close/>
                </a:path>
                <a:path w="25400" h="406400">
                  <a:moveTo>
                    <a:pt x="25400" y="172720"/>
                  </a:moveTo>
                  <a:lnTo>
                    <a:pt x="0" y="172720"/>
                  </a:lnTo>
                  <a:lnTo>
                    <a:pt x="0" y="177800"/>
                  </a:lnTo>
                  <a:lnTo>
                    <a:pt x="25400" y="177800"/>
                  </a:lnTo>
                  <a:lnTo>
                    <a:pt x="25400" y="172720"/>
                  </a:lnTo>
                  <a:close/>
                </a:path>
                <a:path w="25400" h="406400">
                  <a:moveTo>
                    <a:pt x="25400" y="166370"/>
                  </a:moveTo>
                  <a:lnTo>
                    <a:pt x="0" y="166370"/>
                  </a:lnTo>
                  <a:lnTo>
                    <a:pt x="0" y="171450"/>
                  </a:lnTo>
                  <a:lnTo>
                    <a:pt x="25400" y="171450"/>
                  </a:lnTo>
                  <a:lnTo>
                    <a:pt x="25400" y="166370"/>
                  </a:lnTo>
                  <a:close/>
                </a:path>
                <a:path w="25400" h="406400">
                  <a:moveTo>
                    <a:pt x="25400" y="160020"/>
                  </a:moveTo>
                  <a:lnTo>
                    <a:pt x="0" y="160020"/>
                  </a:lnTo>
                  <a:lnTo>
                    <a:pt x="0" y="165100"/>
                  </a:lnTo>
                  <a:lnTo>
                    <a:pt x="25400" y="165100"/>
                  </a:lnTo>
                  <a:lnTo>
                    <a:pt x="25400" y="160020"/>
                  </a:lnTo>
                  <a:close/>
                </a:path>
                <a:path w="25400" h="406400">
                  <a:moveTo>
                    <a:pt x="25400" y="153670"/>
                  </a:moveTo>
                  <a:lnTo>
                    <a:pt x="0" y="153670"/>
                  </a:lnTo>
                  <a:lnTo>
                    <a:pt x="0" y="158750"/>
                  </a:lnTo>
                  <a:lnTo>
                    <a:pt x="25400" y="158750"/>
                  </a:lnTo>
                  <a:lnTo>
                    <a:pt x="25400" y="153670"/>
                  </a:lnTo>
                  <a:close/>
                </a:path>
                <a:path w="25400" h="406400">
                  <a:moveTo>
                    <a:pt x="25400" y="147320"/>
                  </a:moveTo>
                  <a:lnTo>
                    <a:pt x="0" y="147320"/>
                  </a:lnTo>
                  <a:lnTo>
                    <a:pt x="0" y="152400"/>
                  </a:lnTo>
                  <a:lnTo>
                    <a:pt x="25400" y="152400"/>
                  </a:lnTo>
                  <a:lnTo>
                    <a:pt x="25400" y="147320"/>
                  </a:lnTo>
                  <a:close/>
                </a:path>
                <a:path w="25400" h="406400">
                  <a:moveTo>
                    <a:pt x="25400" y="140970"/>
                  </a:moveTo>
                  <a:lnTo>
                    <a:pt x="0" y="140970"/>
                  </a:lnTo>
                  <a:lnTo>
                    <a:pt x="0" y="146050"/>
                  </a:lnTo>
                  <a:lnTo>
                    <a:pt x="25400" y="146050"/>
                  </a:lnTo>
                  <a:lnTo>
                    <a:pt x="25400" y="140970"/>
                  </a:lnTo>
                  <a:close/>
                </a:path>
                <a:path w="25400" h="406400">
                  <a:moveTo>
                    <a:pt x="25400" y="134620"/>
                  </a:moveTo>
                  <a:lnTo>
                    <a:pt x="0" y="134620"/>
                  </a:lnTo>
                  <a:lnTo>
                    <a:pt x="0" y="139700"/>
                  </a:lnTo>
                  <a:lnTo>
                    <a:pt x="25400" y="139700"/>
                  </a:lnTo>
                  <a:lnTo>
                    <a:pt x="25400" y="134620"/>
                  </a:lnTo>
                  <a:close/>
                </a:path>
                <a:path w="25400" h="406400">
                  <a:moveTo>
                    <a:pt x="25400" y="128270"/>
                  </a:moveTo>
                  <a:lnTo>
                    <a:pt x="0" y="128270"/>
                  </a:lnTo>
                  <a:lnTo>
                    <a:pt x="0" y="133350"/>
                  </a:lnTo>
                  <a:lnTo>
                    <a:pt x="25400" y="133350"/>
                  </a:lnTo>
                  <a:lnTo>
                    <a:pt x="25400" y="128270"/>
                  </a:lnTo>
                  <a:close/>
                </a:path>
                <a:path w="25400" h="406400">
                  <a:moveTo>
                    <a:pt x="25400" y="121920"/>
                  </a:moveTo>
                  <a:lnTo>
                    <a:pt x="0" y="121920"/>
                  </a:lnTo>
                  <a:lnTo>
                    <a:pt x="0" y="127000"/>
                  </a:lnTo>
                  <a:lnTo>
                    <a:pt x="25400" y="127000"/>
                  </a:lnTo>
                  <a:lnTo>
                    <a:pt x="25400" y="121920"/>
                  </a:lnTo>
                  <a:close/>
                </a:path>
                <a:path w="25400" h="406400">
                  <a:moveTo>
                    <a:pt x="25400" y="116967"/>
                  </a:moveTo>
                  <a:lnTo>
                    <a:pt x="0" y="116967"/>
                  </a:lnTo>
                  <a:lnTo>
                    <a:pt x="0" y="120650"/>
                  </a:lnTo>
                  <a:lnTo>
                    <a:pt x="25400" y="120650"/>
                  </a:lnTo>
                  <a:lnTo>
                    <a:pt x="25400" y="116967"/>
                  </a:lnTo>
                  <a:close/>
                </a:path>
                <a:path w="25400" h="406400">
                  <a:moveTo>
                    <a:pt x="25400" y="113030"/>
                  </a:moveTo>
                  <a:lnTo>
                    <a:pt x="0" y="113157"/>
                  </a:lnTo>
                  <a:lnTo>
                    <a:pt x="0" y="116967"/>
                  </a:lnTo>
                  <a:lnTo>
                    <a:pt x="25400" y="116840"/>
                  </a:lnTo>
                  <a:lnTo>
                    <a:pt x="25400" y="113030"/>
                  </a:lnTo>
                  <a:close/>
                </a:path>
                <a:path w="25400" h="406400">
                  <a:moveTo>
                    <a:pt x="25400" y="110490"/>
                  </a:moveTo>
                  <a:lnTo>
                    <a:pt x="0" y="110617"/>
                  </a:lnTo>
                  <a:lnTo>
                    <a:pt x="0" y="113157"/>
                  </a:lnTo>
                  <a:lnTo>
                    <a:pt x="25400" y="113030"/>
                  </a:lnTo>
                  <a:lnTo>
                    <a:pt x="25400" y="110490"/>
                  </a:lnTo>
                  <a:close/>
                </a:path>
                <a:path w="25400" h="406400">
                  <a:moveTo>
                    <a:pt x="0" y="105410"/>
                  </a:moveTo>
                  <a:lnTo>
                    <a:pt x="0" y="110617"/>
                  </a:lnTo>
                  <a:lnTo>
                    <a:pt x="25400" y="110490"/>
                  </a:lnTo>
                  <a:lnTo>
                    <a:pt x="25400" y="105537"/>
                  </a:lnTo>
                  <a:lnTo>
                    <a:pt x="0" y="105410"/>
                  </a:lnTo>
                  <a:close/>
                </a:path>
                <a:path w="25400" h="406400">
                  <a:moveTo>
                    <a:pt x="0" y="101600"/>
                  </a:moveTo>
                  <a:lnTo>
                    <a:pt x="0" y="105410"/>
                  </a:lnTo>
                  <a:lnTo>
                    <a:pt x="25400" y="105410"/>
                  </a:lnTo>
                  <a:lnTo>
                    <a:pt x="25400" y="101727"/>
                  </a:lnTo>
                  <a:lnTo>
                    <a:pt x="0" y="101600"/>
                  </a:lnTo>
                  <a:close/>
                </a:path>
                <a:path w="25400" h="406400">
                  <a:moveTo>
                    <a:pt x="12700" y="97853"/>
                  </a:moveTo>
                  <a:lnTo>
                    <a:pt x="0" y="97917"/>
                  </a:lnTo>
                  <a:lnTo>
                    <a:pt x="0" y="101600"/>
                  </a:lnTo>
                  <a:lnTo>
                    <a:pt x="25400" y="101600"/>
                  </a:lnTo>
                  <a:lnTo>
                    <a:pt x="25400" y="97917"/>
                  </a:lnTo>
                  <a:lnTo>
                    <a:pt x="12700" y="97853"/>
                  </a:lnTo>
                  <a:close/>
                </a:path>
                <a:path w="25400" h="406400">
                  <a:moveTo>
                    <a:pt x="25400" y="93980"/>
                  </a:moveTo>
                  <a:lnTo>
                    <a:pt x="0" y="94107"/>
                  </a:lnTo>
                  <a:lnTo>
                    <a:pt x="0" y="97790"/>
                  </a:lnTo>
                  <a:lnTo>
                    <a:pt x="12700" y="97853"/>
                  </a:lnTo>
                  <a:lnTo>
                    <a:pt x="25400" y="97790"/>
                  </a:lnTo>
                  <a:lnTo>
                    <a:pt x="25400" y="93980"/>
                  </a:lnTo>
                  <a:close/>
                </a:path>
                <a:path w="25400" h="406400">
                  <a:moveTo>
                    <a:pt x="0" y="91440"/>
                  </a:moveTo>
                  <a:lnTo>
                    <a:pt x="0" y="94107"/>
                  </a:lnTo>
                  <a:lnTo>
                    <a:pt x="25400" y="93980"/>
                  </a:lnTo>
                  <a:lnTo>
                    <a:pt x="25400" y="91567"/>
                  </a:lnTo>
                  <a:lnTo>
                    <a:pt x="0" y="91440"/>
                  </a:lnTo>
                  <a:close/>
                </a:path>
                <a:path w="25400" h="406400">
                  <a:moveTo>
                    <a:pt x="12700" y="88963"/>
                  </a:moveTo>
                  <a:lnTo>
                    <a:pt x="0" y="89027"/>
                  </a:lnTo>
                  <a:lnTo>
                    <a:pt x="0" y="91440"/>
                  </a:lnTo>
                  <a:lnTo>
                    <a:pt x="25400" y="91567"/>
                  </a:lnTo>
                  <a:lnTo>
                    <a:pt x="25400" y="89027"/>
                  </a:lnTo>
                  <a:lnTo>
                    <a:pt x="12700" y="88963"/>
                  </a:lnTo>
                  <a:close/>
                </a:path>
                <a:path w="25400" h="406400">
                  <a:moveTo>
                    <a:pt x="25400" y="87630"/>
                  </a:moveTo>
                  <a:lnTo>
                    <a:pt x="0" y="87757"/>
                  </a:lnTo>
                  <a:lnTo>
                    <a:pt x="0" y="88900"/>
                  </a:lnTo>
                  <a:lnTo>
                    <a:pt x="12700" y="88963"/>
                  </a:lnTo>
                  <a:lnTo>
                    <a:pt x="25400" y="88900"/>
                  </a:lnTo>
                  <a:lnTo>
                    <a:pt x="25400" y="87630"/>
                  </a:lnTo>
                  <a:close/>
                </a:path>
                <a:path w="25400" h="406400">
                  <a:moveTo>
                    <a:pt x="0" y="85090"/>
                  </a:moveTo>
                  <a:lnTo>
                    <a:pt x="0" y="87630"/>
                  </a:lnTo>
                  <a:lnTo>
                    <a:pt x="25400" y="87630"/>
                  </a:lnTo>
                  <a:lnTo>
                    <a:pt x="25400" y="85217"/>
                  </a:lnTo>
                  <a:lnTo>
                    <a:pt x="0" y="85090"/>
                  </a:lnTo>
                  <a:close/>
                </a:path>
                <a:path w="25400" h="406400">
                  <a:moveTo>
                    <a:pt x="0" y="78740"/>
                  </a:moveTo>
                  <a:lnTo>
                    <a:pt x="0" y="85090"/>
                  </a:lnTo>
                  <a:lnTo>
                    <a:pt x="25400" y="85217"/>
                  </a:lnTo>
                  <a:lnTo>
                    <a:pt x="25400" y="78867"/>
                  </a:lnTo>
                  <a:lnTo>
                    <a:pt x="0" y="78740"/>
                  </a:lnTo>
                  <a:close/>
                </a:path>
                <a:path w="25400" h="406400">
                  <a:moveTo>
                    <a:pt x="0" y="72390"/>
                  </a:moveTo>
                  <a:lnTo>
                    <a:pt x="0" y="78740"/>
                  </a:lnTo>
                  <a:lnTo>
                    <a:pt x="25400" y="78740"/>
                  </a:lnTo>
                  <a:lnTo>
                    <a:pt x="25400" y="72517"/>
                  </a:lnTo>
                  <a:lnTo>
                    <a:pt x="0" y="72390"/>
                  </a:lnTo>
                  <a:close/>
                </a:path>
                <a:path w="25400" h="406400">
                  <a:moveTo>
                    <a:pt x="0" y="68580"/>
                  </a:moveTo>
                  <a:lnTo>
                    <a:pt x="0" y="72390"/>
                  </a:lnTo>
                  <a:lnTo>
                    <a:pt x="25400" y="72517"/>
                  </a:lnTo>
                  <a:lnTo>
                    <a:pt x="25400" y="68707"/>
                  </a:lnTo>
                  <a:lnTo>
                    <a:pt x="0" y="68580"/>
                  </a:lnTo>
                  <a:close/>
                </a:path>
                <a:path w="25400" h="406400">
                  <a:moveTo>
                    <a:pt x="25400" y="67310"/>
                  </a:moveTo>
                  <a:lnTo>
                    <a:pt x="0" y="67437"/>
                  </a:lnTo>
                  <a:lnTo>
                    <a:pt x="0" y="68580"/>
                  </a:lnTo>
                  <a:lnTo>
                    <a:pt x="25400" y="68707"/>
                  </a:lnTo>
                  <a:lnTo>
                    <a:pt x="25400" y="67310"/>
                  </a:lnTo>
                  <a:close/>
                </a:path>
                <a:path w="25400" h="406400">
                  <a:moveTo>
                    <a:pt x="0" y="66040"/>
                  </a:moveTo>
                  <a:lnTo>
                    <a:pt x="0" y="67310"/>
                  </a:lnTo>
                  <a:lnTo>
                    <a:pt x="25400" y="67310"/>
                  </a:lnTo>
                  <a:lnTo>
                    <a:pt x="25400" y="66167"/>
                  </a:lnTo>
                  <a:lnTo>
                    <a:pt x="0" y="66040"/>
                  </a:lnTo>
                  <a:close/>
                </a:path>
                <a:path w="25400" h="406400">
                  <a:moveTo>
                    <a:pt x="0" y="60960"/>
                  </a:moveTo>
                  <a:lnTo>
                    <a:pt x="0" y="66040"/>
                  </a:lnTo>
                  <a:lnTo>
                    <a:pt x="25400" y="66040"/>
                  </a:lnTo>
                  <a:lnTo>
                    <a:pt x="25400" y="61087"/>
                  </a:lnTo>
                  <a:lnTo>
                    <a:pt x="0" y="60960"/>
                  </a:lnTo>
                  <a:close/>
                </a:path>
                <a:path w="25400" h="406400">
                  <a:moveTo>
                    <a:pt x="0" y="55880"/>
                  </a:moveTo>
                  <a:lnTo>
                    <a:pt x="0" y="60960"/>
                  </a:lnTo>
                  <a:lnTo>
                    <a:pt x="25400" y="60960"/>
                  </a:lnTo>
                  <a:lnTo>
                    <a:pt x="25400" y="56007"/>
                  </a:lnTo>
                  <a:lnTo>
                    <a:pt x="0" y="55880"/>
                  </a:lnTo>
                  <a:close/>
                </a:path>
                <a:path w="25400" h="406400">
                  <a:moveTo>
                    <a:pt x="0" y="53340"/>
                  </a:moveTo>
                  <a:lnTo>
                    <a:pt x="0" y="55880"/>
                  </a:lnTo>
                  <a:lnTo>
                    <a:pt x="25400" y="55880"/>
                  </a:lnTo>
                  <a:lnTo>
                    <a:pt x="25400" y="53467"/>
                  </a:lnTo>
                  <a:lnTo>
                    <a:pt x="0" y="53340"/>
                  </a:lnTo>
                  <a:close/>
                </a:path>
                <a:path w="25400" h="406400">
                  <a:moveTo>
                    <a:pt x="0" y="52070"/>
                  </a:moveTo>
                  <a:lnTo>
                    <a:pt x="0" y="53340"/>
                  </a:lnTo>
                  <a:lnTo>
                    <a:pt x="25400" y="53467"/>
                  </a:lnTo>
                  <a:lnTo>
                    <a:pt x="25400" y="52197"/>
                  </a:lnTo>
                  <a:lnTo>
                    <a:pt x="0" y="52070"/>
                  </a:lnTo>
                  <a:close/>
                </a:path>
                <a:path w="25400" h="406400">
                  <a:moveTo>
                    <a:pt x="25400" y="46990"/>
                  </a:moveTo>
                  <a:lnTo>
                    <a:pt x="0" y="47117"/>
                  </a:lnTo>
                  <a:lnTo>
                    <a:pt x="0" y="52070"/>
                  </a:lnTo>
                  <a:lnTo>
                    <a:pt x="25400" y="52070"/>
                  </a:lnTo>
                  <a:lnTo>
                    <a:pt x="25400" y="46990"/>
                  </a:lnTo>
                  <a:close/>
                </a:path>
                <a:path w="25400" h="406400">
                  <a:moveTo>
                    <a:pt x="25400" y="45720"/>
                  </a:moveTo>
                  <a:lnTo>
                    <a:pt x="0" y="45847"/>
                  </a:lnTo>
                  <a:lnTo>
                    <a:pt x="0" y="47117"/>
                  </a:lnTo>
                  <a:lnTo>
                    <a:pt x="25400" y="46990"/>
                  </a:lnTo>
                  <a:lnTo>
                    <a:pt x="25400" y="45720"/>
                  </a:lnTo>
                  <a:close/>
                </a:path>
                <a:path w="25400" h="406400">
                  <a:moveTo>
                    <a:pt x="25400" y="43180"/>
                  </a:moveTo>
                  <a:lnTo>
                    <a:pt x="0" y="43307"/>
                  </a:lnTo>
                  <a:lnTo>
                    <a:pt x="0" y="45720"/>
                  </a:lnTo>
                  <a:lnTo>
                    <a:pt x="25400" y="45720"/>
                  </a:lnTo>
                  <a:lnTo>
                    <a:pt x="25400" y="43180"/>
                  </a:lnTo>
                  <a:close/>
                </a:path>
                <a:path w="25400" h="406400">
                  <a:moveTo>
                    <a:pt x="0" y="40640"/>
                  </a:moveTo>
                  <a:lnTo>
                    <a:pt x="0" y="43307"/>
                  </a:lnTo>
                  <a:lnTo>
                    <a:pt x="25400" y="43180"/>
                  </a:lnTo>
                  <a:lnTo>
                    <a:pt x="25400" y="40767"/>
                  </a:lnTo>
                  <a:lnTo>
                    <a:pt x="0" y="40640"/>
                  </a:lnTo>
                  <a:close/>
                </a:path>
                <a:path w="25400" h="406400">
                  <a:moveTo>
                    <a:pt x="0" y="39370"/>
                  </a:moveTo>
                  <a:lnTo>
                    <a:pt x="0" y="40640"/>
                  </a:lnTo>
                  <a:lnTo>
                    <a:pt x="25400" y="40767"/>
                  </a:lnTo>
                  <a:lnTo>
                    <a:pt x="25400" y="39497"/>
                  </a:lnTo>
                  <a:lnTo>
                    <a:pt x="0" y="39370"/>
                  </a:lnTo>
                  <a:close/>
                </a:path>
                <a:path w="25400" h="406400">
                  <a:moveTo>
                    <a:pt x="0" y="35560"/>
                  </a:moveTo>
                  <a:lnTo>
                    <a:pt x="0" y="39370"/>
                  </a:lnTo>
                  <a:lnTo>
                    <a:pt x="25400" y="39370"/>
                  </a:lnTo>
                  <a:lnTo>
                    <a:pt x="25400" y="35687"/>
                  </a:lnTo>
                  <a:lnTo>
                    <a:pt x="0" y="35560"/>
                  </a:lnTo>
                  <a:close/>
                </a:path>
                <a:path w="25400" h="406400">
                  <a:moveTo>
                    <a:pt x="0" y="34290"/>
                  </a:moveTo>
                  <a:lnTo>
                    <a:pt x="0" y="35560"/>
                  </a:lnTo>
                  <a:lnTo>
                    <a:pt x="25400" y="35687"/>
                  </a:lnTo>
                  <a:lnTo>
                    <a:pt x="25400" y="34417"/>
                  </a:lnTo>
                  <a:lnTo>
                    <a:pt x="0" y="34290"/>
                  </a:lnTo>
                  <a:close/>
                </a:path>
                <a:path w="25400" h="406400">
                  <a:moveTo>
                    <a:pt x="25400" y="29210"/>
                  </a:moveTo>
                  <a:lnTo>
                    <a:pt x="0" y="29337"/>
                  </a:lnTo>
                  <a:lnTo>
                    <a:pt x="0" y="34290"/>
                  </a:lnTo>
                  <a:lnTo>
                    <a:pt x="25400" y="34417"/>
                  </a:lnTo>
                  <a:lnTo>
                    <a:pt x="25400" y="29210"/>
                  </a:lnTo>
                  <a:close/>
                </a:path>
                <a:path w="25400" h="406400">
                  <a:moveTo>
                    <a:pt x="0" y="27940"/>
                  </a:moveTo>
                  <a:lnTo>
                    <a:pt x="0" y="29337"/>
                  </a:lnTo>
                  <a:lnTo>
                    <a:pt x="25400" y="29210"/>
                  </a:lnTo>
                  <a:lnTo>
                    <a:pt x="25400" y="28067"/>
                  </a:lnTo>
                  <a:lnTo>
                    <a:pt x="0" y="27940"/>
                  </a:lnTo>
                  <a:close/>
                </a:path>
                <a:path w="25400" h="406400">
                  <a:moveTo>
                    <a:pt x="25400" y="26670"/>
                  </a:moveTo>
                  <a:lnTo>
                    <a:pt x="0" y="26797"/>
                  </a:lnTo>
                  <a:lnTo>
                    <a:pt x="0" y="27940"/>
                  </a:lnTo>
                  <a:lnTo>
                    <a:pt x="25400" y="28067"/>
                  </a:lnTo>
                  <a:lnTo>
                    <a:pt x="25400" y="26670"/>
                  </a:lnTo>
                  <a:close/>
                </a:path>
                <a:path w="25400" h="406400">
                  <a:moveTo>
                    <a:pt x="25400" y="25400"/>
                  </a:moveTo>
                  <a:lnTo>
                    <a:pt x="0" y="25527"/>
                  </a:lnTo>
                  <a:lnTo>
                    <a:pt x="0" y="26670"/>
                  </a:lnTo>
                  <a:lnTo>
                    <a:pt x="25400" y="26670"/>
                  </a:lnTo>
                  <a:lnTo>
                    <a:pt x="25400" y="25400"/>
                  </a:lnTo>
                  <a:close/>
                </a:path>
                <a:path w="25400" h="406400">
                  <a:moveTo>
                    <a:pt x="0" y="24130"/>
                  </a:moveTo>
                  <a:lnTo>
                    <a:pt x="0" y="25527"/>
                  </a:lnTo>
                  <a:lnTo>
                    <a:pt x="25400" y="25400"/>
                  </a:lnTo>
                  <a:lnTo>
                    <a:pt x="25400" y="24257"/>
                  </a:lnTo>
                  <a:lnTo>
                    <a:pt x="0" y="24130"/>
                  </a:lnTo>
                  <a:close/>
                </a:path>
                <a:path w="25400" h="406400">
                  <a:moveTo>
                    <a:pt x="0" y="22860"/>
                  </a:moveTo>
                  <a:lnTo>
                    <a:pt x="0" y="24130"/>
                  </a:lnTo>
                  <a:lnTo>
                    <a:pt x="25400" y="24130"/>
                  </a:lnTo>
                  <a:lnTo>
                    <a:pt x="25400" y="22987"/>
                  </a:lnTo>
                  <a:lnTo>
                    <a:pt x="0" y="22860"/>
                  </a:lnTo>
                  <a:close/>
                </a:path>
                <a:path w="25400" h="406400">
                  <a:moveTo>
                    <a:pt x="0" y="21590"/>
                  </a:moveTo>
                  <a:lnTo>
                    <a:pt x="0" y="22860"/>
                  </a:lnTo>
                  <a:lnTo>
                    <a:pt x="25400" y="22860"/>
                  </a:lnTo>
                  <a:lnTo>
                    <a:pt x="25400" y="21717"/>
                  </a:lnTo>
                  <a:lnTo>
                    <a:pt x="0" y="21590"/>
                  </a:lnTo>
                  <a:close/>
                </a:path>
                <a:path w="25400" h="406400">
                  <a:moveTo>
                    <a:pt x="0" y="20320"/>
                  </a:moveTo>
                  <a:lnTo>
                    <a:pt x="0" y="21590"/>
                  </a:lnTo>
                  <a:lnTo>
                    <a:pt x="25400" y="21717"/>
                  </a:lnTo>
                  <a:lnTo>
                    <a:pt x="25400" y="20447"/>
                  </a:lnTo>
                  <a:lnTo>
                    <a:pt x="0" y="20320"/>
                  </a:lnTo>
                  <a:close/>
                </a:path>
                <a:path w="25400" h="406400">
                  <a:moveTo>
                    <a:pt x="0" y="19050"/>
                  </a:moveTo>
                  <a:lnTo>
                    <a:pt x="0" y="20320"/>
                  </a:lnTo>
                  <a:lnTo>
                    <a:pt x="25400" y="20320"/>
                  </a:lnTo>
                  <a:lnTo>
                    <a:pt x="25400" y="19177"/>
                  </a:lnTo>
                  <a:lnTo>
                    <a:pt x="0" y="19050"/>
                  </a:lnTo>
                  <a:close/>
                </a:path>
                <a:path w="25400" h="406400">
                  <a:moveTo>
                    <a:pt x="25400" y="15367"/>
                  </a:moveTo>
                  <a:lnTo>
                    <a:pt x="0" y="15367"/>
                  </a:lnTo>
                  <a:lnTo>
                    <a:pt x="0" y="19050"/>
                  </a:lnTo>
                  <a:lnTo>
                    <a:pt x="25400" y="19050"/>
                  </a:lnTo>
                  <a:lnTo>
                    <a:pt x="25400" y="15367"/>
                  </a:lnTo>
                  <a:close/>
                </a:path>
                <a:path w="25400" h="406400">
                  <a:moveTo>
                    <a:pt x="25400" y="12700"/>
                  </a:moveTo>
                  <a:lnTo>
                    <a:pt x="0" y="12827"/>
                  </a:lnTo>
                  <a:lnTo>
                    <a:pt x="0" y="15240"/>
                  </a:lnTo>
                  <a:lnTo>
                    <a:pt x="25400" y="15367"/>
                  </a:lnTo>
                  <a:lnTo>
                    <a:pt x="25400" y="12700"/>
                  </a:lnTo>
                  <a:close/>
                </a:path>
                <a:path w="25400" h="406400">
                  <a:moveTo>
                    <a:pt x="0" y="11430"/>
                  </a:moveTo>
                  <a:lnTo>
                    <a:pt x="0" y="12827"/>
                  </a:lnTo>
                  <a:lnTo>
                    <a:pt x="25400" y="12700"/>
                  </a:lnTo>
                  <a:lnTo>
                    <a:pt x="25400" y="11557"/>
                  </a:lnTo>
                  <a:lnTo>
                    <a:pt x="0" y="11430"/>
                  </a:lnTo>
                  <a:close/>
                </a:path>
                <a:path w="25400" h="406400">
                  <a:moveTo>
                    <a:pt x="0" y="8890"/>
                  </a:moveTo>
                  <a:lnTo>
                    <a:pt x="0" y="11430"/>
                  </a:lnTo>
                  <a:lnTo>
                    <a:pt x="25400" y="11430"/>
                  </a:lnTo>
                  <a:lnTo>
                    <a:pt x="25400" y="9017"/>
                  </a:lnTo>
                  <a:lnTo>
                    <a:pt x="0" y="8890"/>
                  </a:lnTo>
                  <a:close/>
                </a:path>
                <a:path w="25400" h="406400">
                  <a:moveTo>
                    <a:pt x="0" y="7620"/>
                  </a:moveTo>
                  <a:lnTo>
                    <a:pt x="0" y="8890"/>
                  </a:lnTo>
                  <a:lnTo>
                    <a:pt x="25400" y="9017"/>
                  </a:lnTo>
                  <a:lnTo>
                    <a:pt x="25400" y="7747"/>
                  </a:lnTo>
                  <a:lnTo>
                    <a:pt x="0" y="7620"/>
                  </a:lnTo>
                  <a:close/>
                </a:path>
                <a:path w="25400" h="406400">
                  <a:moveTo>
                    <a:pt x="0" y="6350"/>
                  </a:moveTo>
                  <a:lnTo>
                    <a:pt x="0" y="7620"/>
                  </a:lnTo>
                  <a:lnTo>
                    <a:pt x="25400" y="7620"/>
                  </a:lnTo>
                  <a:lnTo>
                    <a:pt x="25400" y="6477"/>
                  </a:lnTo>
                  <a:lnTo>
                    <a:pt x="0" y="6350"/>
                  </a:lnTo>
                  <a:close/>
                </a:path>
                <a:path w="25400" h="406400">
                  <a:moveTo>
                    <a:pt x="2539" y="0"/>
                  </a:moveTo>
                  <a:lnTo>
                    <a:pt x="0" y="0"/>
                  </a:lnTo>
                  <a:lnTo>
                    <a:pt x="0" y="6350"/>
                  </a:lnTo>
                  <a:lnTo>
                    <a:pt x="21589" y="6350"/>
                  </a:lnTo>
                  <a:lnTo>
                    <a:pt x="21589" y="5080"/>
                  </a:lnTo>
                  <a:lnTo>
                    <a:pt x="16510" y="5080"/>
                  </a:lnTo>
                  <a:lnTo>
                    <a:pt x="16510" y="3810"/>
                  </a:lnTo>
                  <a:lnTo>
                    <a:pt x="11430" y="3810"/>
                  </a:lnTo>
                  <a:lnTo>
                    <a:pt x="11430" y="2540"/>
                  </a:lnTo>
                  <a:lnTo>
                    <a:pt x="7620" y="2540"/>
                  </a:lnTo>
                  <a:lnTo>
                    <a:pt x="7620" y="1270"/>
                  </a:lnTo>
                  <a:lnTo>
                    <a:pt x="2539" y="1270"/>
                  </a:lnTo>
                  <a:lnTo>
                    <a:pt x="2539" y="0"/>
                  </a:lnTo>
                  <a:close/>
                </a:path>
              </a:pathLst>
            </a:custGeom>
            <a:solidFill>
              <a:srgbClr val="D2D2A7"/>
            </a:solidFill>
          </p:spPr>
          <p:txBody>
            <a:bodyPr wrap="square" lIns="0" tIns="0" rIns="0" bIns="0" rtlCol="0"/>
            <a:lstStyle/>
            <a:p>
              <a:endParaRPr/>
            </a:p>
          </p:txBody>
        </p:sp>
        <p:sp>
          <p:nvSpPr>
            <p:cNvPr id="741" name="object 741"/>
            <p:cNvSpPr/>
            <p:nvPr/>
          </p:nvSpPr>
          <p:spPr>
            <a:xfrm>
              <a:off x="3997959" y="6054089"/>
              <a:ext cx="24130" cy="415290"/>
            </a:xfrm>
            <a:custGeom>
              <a:avLst/>
              <a:gdLst/>
              <a:ahLst/>
              <a:cxnLst/>
              <a:rect l="l" t="t" r="r" b="b"/>
              <a:pathLst>
                <a:path w="24129" h="415289">
                  <a:moveTo>
                    <a:pt x="24129" y="412750"/>
                  </a:moveTo>
                  <a:lnTo>
                    <a:pt x="0" y="412750"/>
                  </a:lnTo>
                  <a:lnTo>
                    <a:pt x="0" y="415290"/>
                  </a:lnTo>
                  <a:lnTo>
                    <a:pt x="24129" y="415290"/>
                  </a:lnTo>
                  <a:lnTo>
                    <a:pt x="24129" y="412750"/>
                  </a:lnTo>
                  <a:close/>
                </a:path>
                <a:path w="24129" h="415289">
                  <a:moveTo>
                    <a:pt x="24129" y="344170"/>
                  </a:moveTo>
                  <a:lnTo>
                    <a:pt x="0" y="344170"/>
                  </a:lnTo>
                  <a:lnTo>
                    <a:pt x="0" y="350520"/>
                  </a:lnTo>
                  <a:lnTo>
                    <a:pt x="12700" y="350520"/>
                  </a:lnTo>
                  <a:lnTo>
                    <a:pt x="12700" y="349250"/>
                  </a:lnTo>
                  <a:lnTo>
                    <a:pt x="24129" y="349250"/>
                  </a:lnTo>
                  <a:lnTo>
                    <a:pt x="24129" y="344170"/>
                  </a:lnTo>
                  <a:close/>
                </a:path>
                <a:path w="24129" h="415289">
                  <a:moveTo>
                    <a:pt x="24129" y="337820"/>
                  </a:moveTo>
                  <a:lnTo>
                    <a:pt x="0" y="337820"/>
                  </a:lnTo>
                  <a:lnTo>
                    <a:pt x="0" y="342900"/>
                  </a:lnTo>
                  <a:lnTo>
                    <a:pt x="24129" y="342900"/>
                  </a:lnTo>
                  <a:lnTo>
                    <a:pt x="24129" y="337820"/>
                  </a:lnTo>
                  <a:close/>
                </a:path>
                <a:path w="24129" h="415289">
                  <a:moveTo>
                    <a:pt x="24129" y="331470"/>
                  </a:moveTo>
                  <a:lnTo>
                    <a:pt x="0" y="331470"/>
                  </a:lnTo>
                  <a:lnTo>
                    <a:pt x="0" y="336550"/>
                  </a:lnTo>
                  <a:lnTo>
                    <a:pt x="24129" y="336550"/>
                  </a:lnTo>
                  <a:lnTo>
                    <a:pt x="24129" y="331470"/>
                  </a:lnTo>
                  <a:close/>
                </a:path>
                <a:path w="24129" h="415289">
                  <a:moveTo>
                    <a:pt x="24129" y="325120"/>
                  </a:moveTo>
                  <a:lnTo>
                    <a:pt x="0" y="325120"/>
                  </a:lnTo>
                  <a:lnTo>
                    <a:pt x="0" y="330200"/>
                  </a:lnTo>
                  <a:lnTo>
                    <a:pt x="24129" y="330200"/>
                  </a:lnTo>
                  <a:lnTo>
                    <a:pt x="24129" y="325120"/>
                  </a:lnTo>
                  <a:close/>
                </a:path>
                <a:path w="24129" h="415289">
                  <a:moveTo>
                    <a:pt x="24129" y="318770"/>
                  </a:moveTo>
                  <a:lnTo>
                    <a:pt x="0" y="318770"/>
                  </a:lnTo>
                  <a:lnTo>
                    <a:pt x="0" y="323850"/>
                  </a:lnTo>
                  <a:lnTo>
                    <a:pt x="24129" y="323850"/>
                  </a:lnTo>
                  <a:lnTo>
                    <a:pt x="24129" y="318770"/>
                  </a:lnTo>
                  <a:close/>
                </a:path>
                <a:path w="24129" h="415289">
                  <a:moveTo>
                    <a:pt x="24129" y="312420"/>
                  </a:moveTo>
                  <a:lnTo>
                    <a:pt x="0" y="312420"/>
                  </a:lnTo>
                  <a:lnTo>
                    <a:pt x="0" y="317500"/>
                  </a:lnTo>
                  <a:lnTo>
                    <a:pt x="24129" y="317500"/>
                  </a:lnTo>
                  <a:lnTo>
                    <a:pt x="24129" y="312420"/>
                  </a:lnTo>
                  <a:close/>
                </a:path>
                <a:path w="24129" h="415289">
                  <a:moveTo>
                    <a:pt x="24129" y="306070"/>
                  </a:moveTo>
                  <a:lnTo>
                    <a:pt x="0" y="306070"/>
                  </a:lnTo>
                  <a:lnTo>
                    <a:pt x="0" y="311150"/>
                  </a:lnTo>
                  <a:lnTo>
                    <a:pt x="24129" y="311150"/>
                  </a:lnTo>
                  <a:lnTo>
                    <a:pt x="24129" y="306070"/>
                  </a:lnTo>
                  <a:close/>
                </a:path>
                <a:path w="24129" h="415289">
                  <a:moveTo>
                    <a:pt x="24129" y="299720"/>
                  </a:moveTo>
                  <a:lnTo>
                    <a:pt x="0" y="299720"/>
                  </a:lnTo>
                  <a:lnTo>
                    <a:pt x="0" y="304800"/>
                  </a:lnTo>
                  <a:lnTo>
                    <a:pt x="24129" y="304800"/>
                  </a:lnTo>
                  <a:lnTo>
                    <a:pt x="24129" y="299720"/>
                  </a:lnTo>
                  <a:close/>
                </a:path>
                <a:path w="24129" h="415289">
                  <a:moveTo>
                    <a:pt x="24129" y="293370"/>
                  </a:moveTo>
                  <a:lnTo>
                    <a:pt x="0" y="293370"/>
                  </a:lnTo>
                  <a:lnTo>
                    <a:pt x="0" y="298450"/>
                  </a:lnTo>
                  <a:lnTo>
                    <a:pt x="24129" y="298450"/>
                  </a:lnTo>
                  <a:lnTo>
                    <a:pt x="24129" y="293370"/>
                  </a:lnTo>
                  <a:close/>
                </a:path>
                <a:path w="24129" h="415289">
                  <a:moveTo>
                    <a:pt x="24129" y="287020"/>
                  </a:moveTo>
                  <a:lnTo>
                    <a:pt x="0" y="287020"/>
                  </a:lnTo>
                  <a:lnTo>
                    <a:pt x="0" y="292100"/>
                  </a:lnTo>
                  <a:lnTo>
                    <a:pt x="24129" y="292100"/>
                  </a:lnTo>
                  <a:lnTo>
                    <a:pt x="24129" y="287020"/>
                  </a:lnTo>
                  <a:close/>
                </a:path>
                <a:path w="24129" h="415289">
                  <a:moveTo>
                    <a:pt x="24129" y="280670"/>
                  </a:moveTo>
                  <a:lnTo>
                    <a:pt x="0" y="280670"/>
                  </a:lnTo>
                  <a:lnTo>
                    <a:pt x="0" y="285750"/>
                  </a:lnTo>
                  <a:lnTo>
                    <a:pt x="24129" y="285750"/>
                  </a:lnTo>
                  <a:lnTo>
                    <a:pt x="24129" y="280670"/>
                  </a:lnTo>
                  <a:close/>
                </a:path>
                <a:path w="24129" h="415289">
                  <a:moveTo>
                    <a:pt x="24129" y="274320"/>
                  </a:moveTo>
                  <a:lnTo>
                    <a:pt x="0" y="274320"/>
                  </a:lnTo>
                  <a:lnTo>
                    <a:pt x="0" y="279400"/>
                  </a:lnTo>
                  <a:lnTo>
                    <a:pt x="24129" y="279400"/>
                  </a:lnTo>
                  <a:lnTo>
                    <a:pt x="24129" y="274320"/>
                  </a:lnTo>
                  <a:close/>
                </a:path>
                <a:path w="24129" h="415289">
                  <a:moveTo>
                    <a:pt x="24129" y="267970"/>
                  </a:moveTo>
                  <a:lnTo>
                    <a:pt x="0" y="267970"/>
                  </a:lnTo>
                  <a:lnTo>
                    <a:pt x="0" y="273050"/>
                  </a:lnTo>
                  <a:lnTo>
                    <a:pt x="24129" y="273050"/>
                  </a:lnTo>
                  <a:lnTo>
                    <a:pt x="24129" y="267970"/>
                  </a:lnTo>
                  <a:close/>
                </a:path>
                <a:path w="24129" h="415289">
                  <a:moveTo>
                    <a:pt x="24129" y="261620"/>
                  </a:moveTo>
                  <a:lnTo>
                    <a:pt x="0" y="261620"/>
                  </a:lnTo>
                  <a:lnTo>
                    <a:pt x="0" y="266700"/>
                  </a:lnTo>
                  <a:lnTo>
                    <a:pt x="24129" y="266700"/>
                  </a:lnTo>
                  <a:lnTo>
                    <a:pt x="24129" y="261620"/>
                  </a:lnTo>
                  <a:close/>
                </a:path>
                <a:path w="24129" h="415289">
                  <a:moveTo>
                    <a:pt x="24129" y="255270"/>
                  </a:moveTo>
                  <a:lnTo>
                    <a:pt x="0" y="255270"/>
                  </a:lnTo>
                  <a:lnTo>
                    <a:pt x="0" y="260350"/>
                  </a:lnTo>
                  <a:lnTo>
                    <a:pt x="24129" y="260350"/>
                  </a:lnTo>
                  <a:lnTo>
                    <a:pt x="24129" y="255270"/>
                  </a:lnTo>
                  <a:close/>
                </a:path>
                <a:path w="24129" h="415289">
                  <a:moveTo>
                    <a:pt x="24129" y="248920"/>
                  </a:moveTo>
                  <a:lnTo>
                    <a:pt x="0" y="248920"/>
                  </a:lnTo>
                  <a:lnTo>
                    <a:pt x="0" y="254000"/>
                  </a:lnTo>
                  <a:lnTo>
                    <a:pt x="24129" y="254000"/>
                  </a:lnTo>
                  <a:lnTo>
                    <a:pt x="24129" y="248920"/>
                  </a:lnTo>
                  <a:close/>
                </a:path>
                <a:path w="24129" h="415289">
                  <a:moveTo>
                    <a:pt x="24129" y="243840"/>
                  </a:moveTo>
                  <a:lnTo>
                    <a:pt x="0" y="243840"/>
                  </a:lnTo>
                  <a:lnTo>
                    <a:pt x="0" y="247650"/>
                  </a:lnTo>
                  <a:lnTo>
                    <a:pt x="24129" y="247650"/>
                  </a:lnTo>
                  <a:lnTo>
                    <a:pt x="24129" y="243840"/>
                  </a:lnTo>
                  <a:close/>
                </a:path>
                <a:path w="24129" h="415289">
                  <a:moveTo>
                    <a:pt x="24129" y="242570"/>
                  </a:moveTo>
                  <a:lnTo>
                    <a:pt x="0" y="242570"/>
                  </a:lnTo>
                  <a:lnTo>
                    <a:pt x="0" y="243840"/>
                  </a:lnTo>
                  <a:lnTo>
                    <a:pt x="24129" y="243840"/>
                  </a:lnTo>
                  <a:lnTo>
                    <a:pt x="24129" y="242570"/>
                  </a:lnTo>
                  <a:close/>
                </a:path>
                <a:path w="24129" h="415289">
                  <a:moveTo>
                    <a:pt x="24129" y="236220"/>
                  </a:moveTo>
                  <a:lnTo>
                    <a:pt x="0" y="236220"/>
                  </a:lnTo>
                  <a:lnTo>
                    <a:pt x="0" y="241300"/>
                  </a:lnTo>
                  <a:lnTo>
                    <a:pt x="24129" y="241300"/>
                  </a:lnTo>
                  <a:lnTo>
                    <a:pt x="24129" y="236220"/>
                  </a:lnTo>
                  <a:close/>
                </a:path>
                <a:path w="24129" h="415289">
                  <a:moveTo>
                    <a:pt x="24129" y="229870"/>
                  </a:moveTo>
                  <a:lnTo>
                    <a:pt x="0" y="229870"/>
                  </a:lnTo>
                  <a:lnTo>
                    <a:pt x="0" y="234950"/>
                  </a:lnTo>
                  <a:lnTo>
                    <a:pt x="24129" y="234950"/>
                  </a:lnTo>
                  <a:lnTo>
                    <a:pt x="24129" y="229870"/>
                  </a:lnTo>
                  <a:close/>
                </a:path>
                <a:path w="24129" h="415289">
                  <a:moveTo>
                    <a:pt x="24129" y="223520"/>
                  </a:moveTo>
                  <a:lnTo>
                    <a:pt x="0" y="223520"/>
                  </a:lnTo>
                  <a:lnTo>
                    <a:pt x="0" y="228600"/>
                  </a:lnTo>
                  <a:lnTo>
                    <a:pt x="24129" y="228600"/>
                  </a:lnTo>
                  <a:lnTo>
                    <a:pt x="24129" y="223520"/>
                  </a:lnTo>
                  <a:close/>
                </a:path>
                <a:path w="24129" h="415289">
                  <a:moveTo>
                    <a:pt x="24129" y="217170"/>
                  </a:moveTo>
                  <a:lnTo>
                    <a:pt x="0" y="217170"/>
                  </a:lnTo>
                  <a:lnTo>
                    <a:pt x="0" y="222250"/>
                  </a:lnTo>
                  <a:lnTo>
                    <a:pt x="24129" y="222250"/>
                  </a:lnTo>
                  <a:lnTo>
                    <a:pt x="24129" y="217170"/>
                  </a:lnTo>
                  <a:close/>
                </a:path>
                <a:path w="24129" h="415289">
                  <a:moveTo>
                    <a:pt x="24129" y="210820"/>
                  </a:moveTo>
                  <a:lnTo>
                    <a:pt x="0" y="210820"/>
                  </a:lnTo>
                  <a:lnTo>
                    <a:pt x="0" y="215900"/>
                  </a:lnTo>
                  <a:lnTo>
                    <a:pt x="24129" y="215900"/>
                  </a:lnTo>
                  <a:lnTo>
                    <a:pt x="24129" y="210820"/>
                  </a:lnTo>
                  <a:close/>
                </a:path>
                <a:path w="24129" h="415289">
                  <a:moveTo>
                    <a:pt x="24129" y="204470"/>
                  </a:moveTo>
                  <a:lnTo>
                    <a:pt x="0" y="204470"/>
                  </a:lnTo>
                  <a:lnTo>
                    <a:pt x="0" y="209550"/>
                  </a:lnTo>
                  <a:lnTo>
                    <a:pt x="24129" y="209550"/>
                  </a:lnTo>
                  <a:lnTo>
                    <a:pt x="24129" y="204470"/>
                  </a:lnTo>
                  <a:close/>
                </a:path>
                <a:path w="24129" h="415289">
                  <a:moveTo>
                    <a:pt x="24129" y="198120"/>
                  </a:moveTo>
                  <a:lnTo>
                    <a:pt x="0" y="198120"/>
                  </a:lnTo>
                  <a:lnTo>
                    <a:pt x="0" y="203200"/>
                  </a:lnTo>
                  <a:lnTo>
                    <a:pt x="24129" y="203200"/>
                  </a:lnTo>
                  <a:lnTo>
                    <a:pt x="24129" y="198120"/>
                  </a:lnTo>
                  <a:close/>
                </a:path>
                <a:path w="24129" h="415289">
                  <a:moveTo>
                    <a:pt x="24129" y="191770"/>
                  </a:moveTo>
                  <a:lnTo>
                    <a:pt x="0" y="191770"/>
                  </a:lnTo>
                  <a:lnTo>
                    <a:pt x="0" y="196850"/>
                  </a:lnTo>
                  <a:lnTo>
                    <a:pt x="24129" y="196850"/>
                  </a:lnTo>
                  <a:lnTo>
                    <a:pt x="24129" y="191770"/>
                  </a:lnTo>
                  <a:close/>
                </a:path>
                <a:path w="24129" h="415289">
                  <a:moveTo>
                    <a:pt x="24129" y="185420"/>
                  </a:moveTo>
                  <a:lnTo>
                    <a:pt x="0" y="185420"/>
                  </a:lnTo>
                  <a:lnTo>
                    <a:pt x="0" y="190500"/>
                  </a:lnTo>
                  <a:lnTo>
                    <a:pt x="24129" y="190500"/>
                  </a:lnTo>
                  <a:lnTo>
                    <a:pt x="24129" y="185420"/>
                  </a:lnTo>
                  <a:close/>
                </a:path>
                <a:path w="24129" h="415289">
                  <a:moveTo>
                    <a:pt x="24129" y="179070"/>
                  </a:moveTo>
                  <a:lnTo>
                    <a:pt x="0" y="179070"/>
                  </a:lnTo>
                  <a:lnTo>
                    <a:pt x="0" y="184150"/>
                  </a:lnTo>
                  <a:lnTo>
                    <a:pt x="24129" y="184150"/>
                  </a:lnTo>
                  <a:lnTo>
                    <a:pt x="24129" y="179070"/>
                  </a:lnTo>
                  <a:close/>
                </a:path>
                <a:path w="24129" h="415289">
                  <a:moveTo>
                    <a:pt x="24129" y="172720"/>
                  </a:moveTo>
                  <a:lnTo>
                    <a:pt x="0" y="172720"/>
                  </a:lnTo>
                  <a:lnTo>
                    <a:pt x="0" y="177800"/>
                  </a:lnTo>
                  <a:lnTo>
                    <a:pt x="24129" y="177800"/>
                  </a:lnTo>
                  <a:lnTo>
                    <a:pt x="24129" y="172720"/>
                  </a:lnTo>
                  <a:close/>
                </a:path>
                <a:path w="24129" h="415289">
                  <a:moveTo>
                    <a:pt x="24129" y="166370"/>
                  </a:moveTo>
                  <a:lnTo>
                    <a:pt x="0" y="166370"/>
                  </a:lnTo>
                  <a:lnTo>
                    <a:pt x="0" y="171450"/>
                  </a:lnTo>
                  <a:lnTo>
                    <a:pt x="24129" y="171450"/>
                  </a:lnTo>
                  <a:lnTo>
                    <a:pt x="24129" y="166370"/>
                  </a:lnTo>
                  <a:close/>
                </a:path>
                <a:path w="24129" h="415289">
                  <a:moveTo>
                    <a:pt x="24129" y="160020"/>
                  </a:moveTo>
                  <a:lnTo>
                    <a:pt x="0" y="160020"/>
                  </a:lnTo>
                  <a:lnTo>
                    <a:pt x="0" y="165100"/>
                  </a:lnTo>
                  <a:lnTo>
                    <a:pt x="24129" y="165100"/>
                  </a:lnTo>
                  <a:lnTo>
                    <a:pt x="24129" y="160020"/>
                  </a:lnTo>
                  <a:close/>
                </a:path>
                <a:path w="24129" h="415289">
                  <a:moveTo>
                    <a:pt x="24129" y="153670"/>
                  </a:moveTo>
                  <a:lnTo>
                    <a:pt x="0" y="153670"/>
                  </a:lnTo>
                  <a:lnTo>
                    <a:pt x="0" y="158750"/>
                  </a:lnTo>
                  <a:lnTo>
                    <a:pt x="24129" y="158750"/>
                  </a:lnTo>
                  <a:lnTo>
                    <a:pt x="24129" y="153670"/>
                  </a:lnTo>
                  <a:close/>
                </a:path>
                <a:path w="24129" h="415289">
                  <a:moveTo>
                    <a:pt x="24129" y="147320"/>
                  </a:moveTo>
                  <a:lnTo>
                    <a:pt x="0" y="147320"/>
                  </a:lnTo>
                  <a:lnTo>
                    <a:pt x="0" y="152400"/>
                  </a:lnTo>
                  <a:lnTo>
                    <a:pt x="24129" y="152400"/>
                  </a:lnTo>
                  <a:lnTo>
                    <a:pt x="24129" y="147320"/>
                  </a:lnTo>
                  <a:close/>
                </a:path>
                <a:path w="24129" h="415289">
                  <a:moveTo>
                    <a:pt x="24129" y="140970"/>
                  </a:moveTo>
                  <a:lnTo>
                    <a:pt x="0" y="140970"/>
                  </a:lnTo>
                  <a:lnTo>
                    <a:pt x="0" y="146050"/>
                  </a:lnTo>
                  <a:lnTo>
                    <a:pt x="24129" y="146050"/>
                  </a:lnTo>
                  <a:lnTo>
                    <a:pt x="24129" y="140970"/>
                  </a:lnTo>
                  <a:close/>
                </a:path>
                <a:path w="24129" h="415289">
                  <a:moveTo>
                    <a:pt x="24129" y="134620"/>
                  </a:moveTo>
                  <a:lnTo>
                    <a:pt x="0" y="134620"/>
                  </a:lnTo>
                  <a:lnTo>
                    <a:pt x="0" y="139700"/>
                  </a:lnTo>
                  <a:lnTo>
                    <a:pt x="24129" y="139700"/>
                  </a:lnTo>
                  <a:lnTo>
                    <a:pt x="24129" y="134620"/>
                  </a:lnTo>
                  <a:close/>
                </a:path>
                <a:path w="24129" h="415289">
                  <a:moveTo>
                    <a:pt x="24129" y="128270"/>
                  </a:moveTo>
                  <a:lnTo>
                    <a:pt x="0" y="128270"/>
                  </a:lnTo>
                  <a:lnTo>
                    <a:pt x="0" y="133350"/>
                  </a:lnTo>
                  <a:lnTo>
                    <a:pt x="24129" y="133350"/>
                  </a:lnTo>
                  <a:lnTo>
                    <a:pt x="24129" y="128270"/>
                  </a:lnTo>
                  <a:close/>
                </a:path>
                <a:path w="24129" h="415289">
                  <a:moveTo>
                    <a:pt x="24129" y="123317"/>
                  </a:moveTo>
                  <a:lnTo>
                    <a:pt x="0" y="123317"/>
                  </a:lnTo>
                  <a:lnTo>
                    <a:pt x="0" y="127000"/>
                  </a:lnTo>
                  <a:lnTo>
                    <a:pt x="24129" y="127000"/>
                  </a:lnTo>
                  <a:lnTo>
                    <a:pt x="24129" y="123317"/>
                  </a:lnTo>
                  <a:close/>
                </a:path>
                <a:path w="24129" h="415289">
                  <a:moveTo>
                    <a:pt x="24129" y="119380"/>
                  </a:moveTo>
                  <a:lnTo>
                    <a:pt x="0" y="119507"/>
                  </a:lnTo>
                  <a:lnTo>
                    <a:pt x="0" y="123317"/>
                  </a:lnTo>
                  <a:lnTo>
                    <a:pt x="24129" y="123190"/>
                  </a:lnTo>
                  <a:lnTo>
                    <a:pt x="24129" y="119380"/>
                  </a:lnTo>
                  <a:close/>
                </a:path>
                <a:path w="24129" h="415289">
                  <a:moveTo>
                    <a:pt x="24129" y="116840"/>
                  </a:moveTo>
                  <a:lnTo>
                    <a:pt x="0" y="116967"/>
                  </a:lnTo>
                  <a:lnTo>
                    <a:pt x="0" y="119507"/>
                  </a:lnTo>
                  <a:lnTo>
                    <a:pt x="24129" y="119380"/>
                  </a:lnTo>
                  <a:lnTo>
                    <a:pt x="24129" y="116840"/>
                  </a:lnTo>
                  <a:close/>
                </a:path>
                <a:path w="24129" h="415289">
                  <a:moveTo>
                    <a:pt x="0" y="111760"/>
                  </a:moveTo>
                  <a:lnTo>
                    <a:pt x="0" y="116967"/>
                  </a:lnTo>
                  <a:lnTo>
                    <a:pt x="24129" y="116840"/>
                  </a:lnTo>
                  <a:lnTo>
                    <a:pt x="24129" y="111887"/>
                  </a:lnTo>
                  <a:lnTo>
                    <a:pt x="0" y="111760"/>
                  </a:lnTo>
                  <a:close/>
                </a:path>
                <a:path w="24129" h="415289">
                  <a:moveTo>
                    <a:pt x="0" y="107950"/>
                  </a:moveTo>
                  <a:lnTo>
                    <a:pt x="0" y="111760"/>
                  </a:lnTo>
                  <a:lnTo>
                    <a:pt x="24129" y="111760"/>
                  </a:lnTo>
                  <a:lnTo>
                    <a:pt x="24129" y="108077"/>
                  </a:lnTo>
                  <a:lnTo>
                    <a:pt x="0" y="107950"/>
                  </a:lnTo>
                  <a:close/>
                </a:path>
                <a:path w="24129" h="415289">
                  <a:moveTo>
                    <a:pt x="12064" y="104203"/>
                  </a:moveTo>
                  <a:lnTo>
                    <a:pt x="0" y="104267"/>
                  </a:lnTo>
                  <a:lnTo>
                    <a:pt x="0" y="107950"/>
                  </a:lnTo>
                  <a:lnTo>
                    <a:pt x="24129" y="107950"/>
                  </a:lnTo>
                  <a:lnTo>
                    <a:pt x="24129" y="104267"/>
                  </a:lnTo>
                  <a:lnTo>
                    <a:pt x="12064" y="104203"/>
                  </a:lnTo>
                  <a:close/>
                </a:path>
                <a:path w="24129" h="415289">
                  <a:moveTo>
                    <a:pt x="24129" y="100330"/>
                  </a:moveTo>
                  <a:lnTo>
                    <a:pt x="0" y="100457"/>
                  </a:lnTo>
                  <a:lnTo>
                    <a:pt x="0" y="104140"/>
                  </a:lnTo>
                  <a:lnTo>
                    <a:pt x="12064" y="104203"/>
                  </a:lnTo>
                  <a:lnTo>
                    <a:pt x="24129" y="104140"/>
                  </a:lnTo>
                  <a:lnTo>
                    <a:pt x="24129" y="100330"/>
                  </a:lnTo>
                  <a:close/>
                </a:path>
                <a:path w="24129" h="415289">
                  <a:moveTo>
                    <a:pt x="0" y="97790"/>
                  </a:moveTo>
                  <a:lnTo>
                    <a:pt x="0" y="100457"/>
                  </a:lnTo>
                  <a:lnTo>
                    <a:pt x="24129" y="100330"/>
                  </a:lnTo>
                  <a:lnTo>
                    <a:pt x="24129" y="97917"/>
                  </a:lnTo>
                  <a:lnTo>
                    <a:pt x="0" y="97790"/>
                  </a:lnTo>
                  <a:close/>
                </a:path>
                <a:path w="24129" h="415289">
                  <a:moveTo>
                    <a:pt x="12064" y="95313"/>
                  </a:moveTo>
                  <a:lnTo>
                    <a:pt x="0" y="95377"/>
                  </a:lnTo>
                  <a:lnTo>
                    <a:pt x="0" y="97790"/>
                  </a:lnTo>
                  <a:lnTo>
                    <a:pt x="24129" y="97917"/>
                  </a:lnTo>
                  <a:lnTo>
                    <a:pt x="24129" y="95377"/>
                  </a:lnTo>
                  <a:lnTo>
                    <a:pt x="12064" y="95313"/>
                  </a:lnTo>
                  <a:close/>
                </a:path>
                <a:path w="24129" h="415289">
                  <a:moveTo>
                    <a:pt x="24129" y="93980"/>
                  </a:moveTo>
                  <a:lnTo>
                    <a:pt x="0" y="94107"/>
                  </a:lnTo>
                  <a:lnTo>
                    <a:pt x="0" y="95250"/>
                  </a:lnTo>
                  <a:lnTo>
                    <a:pt x="12064" y="95313"/>
                  </a:lnTo>
                  <a:lnTo>
                    <a:pt x="24129" y="95250"/>
                  </a:lnTo>
                  <a:lnTo>
                    <a:pt x="24129" y="93980"/>
                  </a:lnTo>
                  <a:close/>
                </a:path>
                <a:path w="24129" h="415289">
                  <a:moveTo>
                    <a:pt x="0" y="91440"/>
                  </a:moveTo>
                  <a:lnTo>
                    <a:pt x="0" y="93980"/>
                  </a:lnTo>
                  <a:lnTo>
                    <a:pt x="24129" y="93980"/>
                  </a:lnTo>
                  <a:lnTo>
                    <a:pt x="24129" y="91567"/>
                  </a:lnTo>
                  <a:lnTo>
                    <a:pt x="0" y="91440"/>
                  </a:lnTo>
                  <a:close/>
                </a:path>
                <a:path w="24129" h="415289">
                  <a:moveTo>
                    <a:pt x="0" y="85090"/>
                  </a:moveTo>
                  <a:lnTo>
                    <a:pt x="0" y="91440"/>
                  </a:lnTo>
                  <a:lnTo>
                    <a:pt x="24129" y="91567"/>
                  </a:lnTo>
                  <a:lnTo>
                    <a:pt x="24129" y="85217"/>
                  </a:lnTo>
                  <a:lnTo>
                    <a:pt x="0" y="85090"/>
                  </a:lnTo>
                  <a:close/>
                </a:path>
                <a:path w="24129" h="415289">
                  <a:moveTo>
                    <a:pt x="0" y="78740"/>
                  </a:moveTo>
                  <a:lnTo>
                    <a:pt x="0" y="85090"/>
                  </a:lnTo>
                  <a:lnTo>
                    <a:pt x="24129" y="85090"/>
                  </a:lnTo>
                  <a:lnTo>
                    <a:pt x="24129" y="78867"/>
                  </a:lnTo>
                  <a:lnTo>
                    <a:pt x="0" y="78740"/>
                  </a:lnTo>
                  <a:close/>
                </a:path>
                <a:path w="24129" h="415289">
                  <a:moveTo>
                    <a:pt x="0" y="74930"/>
                  </a:moveTo>
                  <a:lnTo>
                    <a:pt x="0" y="78740"/>
                  </a:lnTo>
                  <a:lnTo>
                    <a:pt x="24129" y="78867"/>
                  </a:lnTo>
                  <a:lnTo>
                    <a:pt x="24129" y="75057"/>
                  </a:lnTo>
                  <a:lnTo>
                    <a:pt x="0" y="74930"/>
                  </a:lnTo>
                  <a:close/>
                </a:path>
                <a:path w="24129" h="415289">
                  <a:moveTo>
                    <a:pt x="24129" y="73660"/>
                  </a:moveTo>
                  <a:lnTo>
                    <a:pt x="0" y="73787"/>
                  </a:lnTo>
                  <a:lnTo>
                    <a:pt x="0" y="74930"/>
                  </a:lnTo>
                  <a:lnTo>
                    <a:pt x="24129" y="75057"/>
                  </a:lnTo>
                  <a:lnTo>
                    <a:pt x="24129" y="73660"/>
                  </a:lnTo>
                  <a:close/>
                </a:path>
                <a:path w="24129" h="415289">
                  <a:moveTo>
                    <a:pt x="0" y="72390"/>
                  </a:moveTo>
                  <a:lnTo>
                    <a:pt x="0" y="73660"/>
                  </a:lnTo>
                  <a:lnTo>
                    <a:pt x="24129" y="73660"/>
                  </a:lnTo>
                  <a:lnTo>
                    <a:pt x="24129" y="72517"/>
                  </a:lnTo>
                  <a:lnTo>
                    <a:pt x="0" y="72390"/>
                  </a:lnTo>
                  <a:close/>
                </a:path>
                <a:path w="24129" h="415289">
                  <a:moveTo>
                    <a:pt x="0" y="67310"/>
                  </a:moveTo>
                  <a:lnTo>
                    <a:pt x="0" y="72390"/>
                  </a:lnTo>
                  <a:lnTo>
                    <a:pt x="24129" y="72390"/>
                  </a:lnTo>
                  <a:lnTo>
                    <a:pt x="24129" y="67437"/>
                  </a:lnTo>
                  <a:lnTo>
                    <a:pt x="0" y="67310"/>
                  </a:lnTo>
                  <a:close/>
                </a:path>
                <a:path w="24129" h="415289">
                  <a:moveTo>
                    <a:pt x="0" y="62230"/>
                  </a:moveTo>
                  <a:lnTo>
                    <a:pt x="0" y="67310"/>
                  </a:lnTo>
                  <a:lnTo>
                    <a:pt x="24129" y="67310"/>
                  </a:lnTo>
                  <a:lnTo>
                    <a:pt x="24129" y="62357"/>
                  </a:lnTo>
                  <a:lnTo>
                    <a:pt x="0" y="62230"/>
                  </a:lnTo>
                  <a:close/>
                </a:path>
                <a:path w="24129" h="415289">
                  <a:moveTo>
                    <a:pt x="0" y="59690"/>
                  </a:moveTo>
                  <a:lnTo>
                    <a:pt x="0" y="62230"/>
                  </a:lnTo>
                  <a:lnTo>
                    <a:pt x="24129" y="62230"/>
                  </a:lnTo>
                  <a:lnTo>
                    <a:pt x="24129" y="59817"/>
                  </a:lnTo>
                  <a:lnTo>
                    <a:pt x="0" y="59690"/>
                  </a:lnTo>
                  <a:close/>
                </a:path>
                <a:path w="24129" h="415289">
                  <a:moveTo>
                    <a:pt x="0" y="58420"/>
                  </a:moveTo>
                  <a:lnTo>
                    <a:pt x="0" y="59690"/>
                  </a:lnTo>
                  <a:lnTo>
                    <a:pt x="24129" y="59817"/>
                  </a:lnTo>
                  <a:lnTo>
                    <a:pt x="24129" y="58547"/>
                  </a:lnTo>
                  <a:lnTo>
                    <a:pt x="0" y="58420"/>
                  </a:lnTo>
                  <a:close/>
                </a:path>
                <a:path w="24129" h="415289">
                  <a:moveTo>
                    <a:pt x="24129" y="53340"/>
                  </a:moveTo>
                  <a:lnTo>
                    <a:pt x="0" y="53467"/>
                  </a:lnTo>
                  <a:lnTo>
                    <a:pt x="0" y="58420"/>
                  </a:lnTo>
                  <a:lnTo>
                    <a:pt x="24129" y="58420"/>
                  </a:lnTo>
                  <a:lnTo>
                    <a:pt x="24129" y="53340"/>
                  </a:lnTo>
                  <a:close/>
                </a:path>
                <a:path w="24129" h="415289">
                  <a:moveTo>
                    <a:pt x="24129" y="52070"/>
                  </a:moveTo>
                  <a:lnTo>
                    <a:pt x="0" y="52197"/>
                  </a:lnTo>
                  <a:lnTo>
                    <a:pt x="0" y="53467"/>
                  </a:lnTo>
                  <a:lnTo>
                    <a:pt x="24129" y="53340"/>
                  </a:lnTo>
                  <a:lnTo>
                    <a:pt x="24129" y="52070"/>
                  </a:lnTo>
                  <a:close/>
                </a:path>
                <a:path w="24129" h="415289">
                  <a:moveTo>
                    <a:pt x="24129" y="49530"/>
                  </a:moveTo>
                  <a:lnTo>
                    <a:pt x="0" y="49657"/>
                  </a:lnTo>
                  <a:lnTo>
                    <a:pt x="0" y="52070"/>
                  </a:lnTo>
                  <a:lnTo>
                    <a:pt x="24129" y="52070"/>
                  </a:lnTo>
                  <a:lnTo>
                    <a:pt x="24129" y="49530"/>
                  </a:lnTo>
                  <a:close/>
                </a:path>
                <a:path w="24129" h="415289">
                  <a:moveTo>
                    <a:pt x="0" y="46990"/>
                  </a:moveTo>
                  <a:lnTo>
                    <a:pt x="0" y="49657"/>
                  </a:lnTo>
                  <a:lnTo>
                    <a:pt x="24129" y="49530"/>
                  </a:lnTo>
                  <a:lnTo>
                    <a:pt x="24129" y="47117"/>
                  </a:lnTo>
                  <a:lnTo>
                    <a:pt x="0" y="46990"/>
                  </a:lnTo>
                  <a:close/>
                </a:path>
                <a:path w="24129" h="415289">
                  <a:moveTo>
                    <a:pt x="0" y="45720"/>
                  </a:moveTo>
                  <a:lnTo>
                    <a:pt x="0" y="46990"/>
                  </a:lnTo>
                  <a:lnTo>
                    <a:pt x="24129" y="47117"/>
                  </a:lnTo>
                  <a:lnTo>
                    <a:pt x="24129" y="45847"/>
                  </a:lnTo>
                  <a:lnTo>
                    <a:pt x="0" y="45720"/>
                  </a:lnTo>
                  <a:close/>
                </a:path>
                <a:path w="24129" h="415289">
                  <a:moveTo>
                    <a:pt x="0" y="41910"/>
                  </a:moveTo>
                  <a:lnTo>
                    <a:pt x="0" y="45720"/>
                  </a:lnTo>
                  <a:lnTo>
                    <a:pt x="24129" y="45720"/>
                  </a:lnTo>
                  <a:lnTo>
                    <a:pt x="24129" y="42037"/>
                  </a:lnTo>
                  <a:lnTo>
                    <a:pt x="0" y="41910"/>
                  </a:lnTo>
                  <a:close/>
                </a:path>
                <a:path w="24129" h="415289">
                  <a:moveTo>
                    <a:pt x="0" y="40640"/>
                  </a:moveTo>
                  <a:lnTo>
                    <a:pt x="0" y="41910"/>
                  </a:lnTo>
                  <a:lnTo>
                    <a:pt x="24129" y="42037"/>
                  </a:lnTo>
                  <a:lnTo>
                    <a:pt x="24129" y="40767"/>
                  </a:lnTo>
                  <a:lnTo>
                    <a:pt x="0" y="40640"/>
                  </a:lnTo>
                  <a:close/>
                </a:path>
                <a:path w="24129" h="415289">
                  <a:moveTo>
                    <a:pt x="24129" y="35560"/>
                  </a:moveTo>
                  <a:lnTo>
                    <a:pt x="0" y="35687"/>
                  </a:lnTo>
                  <a:lnTo>
                    <a:pt x="0" y="40640"/>
                  </a:lnTo>
                  <a:lnTo>
                    <a:pt x="24129" y="40767"/>
                  </a:lnTo>
                  <a:lnTo>
                    <a:pt x="24129" y="35560"/>
                  </a:lnTo>
                  <a:close/>
                </a:path>
                <a:path w="24129" h="415289">
                  <a:moveTo>
                    <a:pt x="0" y="34290"/>
                  </a:moveTo>
                  <a:lnTo>
                    <a:pt x="0" y="35687"/>
                  </a:lnTo>
                  <a:lnTo>
                    <a:pt x="24129" y="35560"/>
                  </a:lnTo>
                  <a:lnTo>
                    <a:pt x="24129" y="34417"/>
                  </a:lnTo>
                  <a:lnTo>
                    <a:pt x="0" y="34290"/>
                  </a:lnTo>
                  <a:close/>
                </a:path>
                <a:path w="24129" h="415289">
                  <a:moveTo>
                    <a:pt x="24129" y="33020"/>
                  </a:moveTo>
                  <a:lnTo>
                    <a:pt x="0" y="33147"/>
                  </a:lnTo>
                  <a:lnTo>
                    <a:pt x="0" y="34290"/>
                  </a:lnTo>
                  <a:lnTo>
                    <a:pt x="24129" y="34417"/>
                  </a:lnTo>
                  <a:lnTo>
                    <a:pt x="24129" y="33020"/>
                  </a:lnTo>
                  <a:close/>
                </a:path>
                <a:path w="24129" h="415289">
                  <a:moveTo>
                    <a:pt x="24129" y="31750"/>
                  </a:moveTo>
                  <a:lnTo>
                    <a:pt x="0" y="31877"/>
                  </a:lnTo>
                  <a:lnTo>
                    <a:pt x="0" y="33020"/>
                  </a:lnTo>
                  <a:lnTo>
                    <a:pt x="24129" y="33020"/>
                  </a:lnTo>
                  <a:lnTo>
                    <a:pt x="24129" y="31750"/>
                  </a:lnTo>
                  <a:close/>
                </a:path>
                <a:path w="24129" h="415289">
                  <a:moveTo>
                    <a:pt x="0" y="30480"/>
                  </a:moveTo>
                  <a:lnTo>
                    <a:pt x="0" y="31877"/>
                  </a:lnTo>
                  <a:lnTo>
                    <a:pt x="24129" y="31750"/>
                  </a:lnTo>
                  <a:lnTo>
                    <a:pt x="24129" y="30607"/>
                  </a:lnTo>
                  <a:lnTo>
                    <a:pt x="0" y="30480"/>
                  </a:lnTo>
                  <a:close/>
                </a:path>
                <a:path w="24129" h="415289">
                  <a:moveTo>
                    <a:pt x="0" y="29210"/>
                  </a:moveTo>
                  <a:lnTo>
                    <a:pt x="0" y="30480"/>
                  </a:lnTo>
                  <a:lnTo>
                    <a:pt x="24129" y="30480"/>
                  </a:lnTo>
                  <a:lnTo>
                    <a:pt x="24129" y="29337"/>
                  </a:lnTo>
                  <a:lnTo>
                    <a:pt x="0" y="29210"/>
                  </a:lnTo>
                  <a:close/>
                </a:path>
                <a:path w="24129" h="415289">
                  <a:moveTo>
                    <a:pt x="0" y="27940"/>
                  </a:moveTo>
                  <a:lnTo>
                    <a:pt x="0" y="29210"/>
                  </a:lnTo>
                  <a:lnTo>
                    <a:pt x="24129" y="29210"/>
                  </a:lnTo>
                  <a:lnTo>
                    <a:pt x="24129" y="28067"/>
                  </a:lnTo>
                  <a:lnTo>
                    <a:pt x="0" y="27940"/>
                  </a:lnTo>
                  <a:close/>
                </a:path>
                <a:path w="24129" h="415289">
                  <a:moveTo>
                    <a:pt x="0" y="26670"/>
                  </a:moveTo>
                  <a:lnTo>
                    <a:pt x="0" y="27940"/>
                  </a:lnTo>
                  <a:lnTo>
                    <a:pt x="24129" y="28067"/>
                  </a:lnTo>
                  <a:lnTo>
                    <a:pt x="24129" y="26797"/>
                  </a:lnTo>
                  <a:lnTo>
                    <a:pt x="0" y="26670"/>
                  </a:lnTo>
                  <a:close/>
                </a:path>
                <a:path w="24129" h="415289">
                  <a:moveTo>
                    <a:pt x="0" y="25400"/>
                  </a:moveTo>
                  <a:lnTo>
                    <a:pt x="0" y="26670"/>
                  </a:lnTo>
                  <a:lnTo>
                    <a:pt x="24129" y="26670"/>
                  </a:lnTo>
                  <a:lnTo>
                    <a:pt x="24129" y="25527"/>
                  </a:lnTo>
                  <a:lnTo>
                    <a:pt x="0" y="25400"/>
                  </a:lnTo>
                  <a:close/>
                </a:path>
                <a:path w="24129" h="415289">
                  <a:moveTo>
                    <a:pt x="24129" y="21717"/>
                  </a:moveTo>
                  <a:lnTo>
                    <a:pt x="0" y="21717"/>
                  </a:lnTo>
                  <a:lnTo>
                    <a:pt x="0" y="25400"/>
                  </a:lnTo>
                  <a:lnTo>
                    <a:pt x="24129" y="25400"/>
                  </a:lnTo>
                  <a:lnTo>
                    <a:pt x="24129" y="21717"/>
                  </a:lnTo>
                  <a:close/>
                </a:path>
                <a:path w="24129" h="415289">
                  <a:moveTo>
                    <a:pt x="24129" y="19050"/>
                  </a:moveTo>
                  <a:lnTo>
                    <a:pt x="0" y="19177"/>
                  </a:lnTo>
                  <a:lnTo>
                    <a:pt x="0" y="21590"/>
                  </a:lnTo>
                  <a:lnTo>
                    <a:pt x="24129" y="21717"/>
                  </a:lnTo>
                  <a:lnTo>
                    <a:pt x="24129" y="19050"/>
                  </a:lnTo>
                  <a:close/>
                </a:path>
                <a:path w="24129" h="415289">
                  <a:moveTo>
                    <a:pt x="0" y="17780"/>
                  </a:moveTo>
                  <a:lnTo>
                    <a:pt x="0" y="19177"/>
                  </a:lnTo>
                  <a:lnTo>
                    <a:pt x="24129" y="19050"/>
                  </a:lnTo>
                  <a:lnTo>
                    <a:pt x="24129" y="17907"/>
                  </a:lnTo>
                  <a:lnTo>
                    <a:pt x="0" y="17780"/>
                  </a:lnTo>
                  <a:close/>
                </a:path>
                <a:path w="24129" h="415289">
                  <a:moveTo>
                    <a:pt x="0" y="15240"/>
                  </a:moveTo>
                  <a:lnTo>
                    <a:pt x="0" y="17780"/>
                  </a:lnTo>
                  <a:lnTo>
                    <a:pt x="24129" y="17780"/>
                  </a:lnTo>
                  <a:lnTo>
                    <a:pt x="24129" y="15367"/>
                  </a:lnTo>
                  <a:lnTo>
                    <a:pt x="0" y="15240"/>
                  </a:lnTo>
                  <a:close/>
                </a:path>
                <a:path w="24129" h="415289">
                  <a:moveTo>
                    <a:pt x="0" y="13970"/>
                  </a:moveTo>
                  <a:lnTo>
                    <a:pt x="0" y="15240"/>
                  </a:lnTo>
                  <a:lnTo>
                    <a:pt x="24129" y="15367"/>
                  </a:lnTo>
                  <a:lnTo>
                    <a:pt x="24129" y="14097"/>
                  </a:lnTo>
                  <a:lnTo>
                    <a:pt x="0" y="13970"/>
                  </a:lnTo>
                  <a:close/>
                </a:path>
                <a:path w="24129" h="415289">
                  <a:moveTo>
                    <a:pt x="0" y="12700"/>
                  </a:moveTo>
                  <a:lnTo>
                    <a:pt x="0" y="13970"/>
                  </a:lnTo>
                  <a:lnTo>
                    <a:pt x="24129" y="13970"/>
                  </a:lnTo>
                  <a:lnTo>
                    <a:pt x="24129" y="12827"/>
                  </a:lnTo>
                  <a:lnTo>
                    <a:pt x="0" y="12700"/>
                  </a:lnTo>
                  <a:close/>
                </a:path>
                <a:path w="24129" h="415289">
                  <a:moveTo>
                    <a:pt x="0" y="10160"/>
                  </a:moveTo>
                  <a:lnTo>
                    <a:pt x="0" y="12700"/>
                  </a:lnTo>
                  <a:lnTo>
                    <a:pt x="24129" y="12700"/>
                  </a:lnTo>
                  <a:lnTo>
                    <a:pt x="24129" y="10287"/>
                  </a:lnTo>
                  <a:lnTo>
                    <a:pt x="0" y="10160"/>
                  </a:lnTo>
                  <a:close/>
                </a:path>
                <a:path w="24129" h="415289">
                  <a:moveTo>
                    <a:pt x="0" y="8890"/>
                  </a:moveTo>
                  <a:lnTo>
                    <a:pt x="0" y="10160"/>
                  </a:lnTo>
                  <a:lnTo>
                    <a:pt x="24129" y="10160"/>
                  </a:lnTo>
                  <a:lnTo>
                    <a:pt x="24129" y="9017"/>
                  </a:lnTo>
                  <a:lnTo>
                    <a:pt x="0" y="8890"/>
                  </a:lnTo>
                  <a:close/>
                </a:path>
                <a:path w="24129" h="415289">
                  <a:moveTo>
                    <a:pt x="0" y="6350"/>
                  </a:moveTo>
                  <a:lnTo>
                    <a:pt x="0" y="8890"/>
                  </a:lnTo>
                  <a:lnTo>
                    <a:pt x="24129" y="9017"/>
                  </a:lnTo>
                  <a:lnTo>
                    <a:pt x="24129" y="6477"/>
                  </a:lnTo>
                  <a:lnTo>
                    <a:pt x="0" y="6350"/>
                  </a:lnTo>
                  <a:close/>
                </a:path>
                <a:path w="24129" h="415289">
                  <a:moveTo>
                    <a:pt x="21589" y="5080"/>
                  </a:moveTo>
                  <a:lnTo>
                    <a:pt x="17779" y="5080"/>
                  </a:lnTo>
                  <a:lnTo>
                    <a:pt x="0" y="5207"/>
                  </a:lnTo>
                  <a:lnTo>
                    <a:pt x="0" y="6350"/>
                  </a:lnTo>
                  <a:lnTo>
                    <a:pt x="21589" y="6350"/>
                  </a:lnTo>
                  <a:lnTo>
                    <a:pt x="21589" y="5080"/>
                  </a:lnTo>
                  <a:close/>
                </a:path>
                <a:path w="24129" h="415289">
                  <a:moveTo>
                    <a:pt x="3810" y="0"/>
                  </a:moveTo>
                  <a:lnTo>
                    <a:pt x="0" y="0"/>
                  </a:lnTo>
                  <a:lnTo>
                    <a:pt x="0" y="5080"/>
                  </a:lnTo>
                  <a:lnTo>
                    <a:pt x="17779" y="5080"/>
                  </a:lnTo>
                  <a:lnTo>
                    <a:pt x="17779" y="3810"/>
                  </a:lnTo>
                  <a:lnTo>
                    <a:pt x="12700" y="3810"/>
                  </a:lnTo>
                  <a:lnTo>
                    <a:pt x="12700" y="2540"/>
                  </a:lnTo>
                  <a:lnTo>
                    <a:pt x="7619" y="2540"/>
                  </a:lnTo>
                  <a:lnTo>
                    <a:pt x="7619" y="1270"/>
                  </a:lnTo>
                  <a:lnTo>
                    <a:pt x="3810" y="1270"/>
                  </a:lnTo>
                  <a:lnTo>
                    <a:pt x="3810" y="0"/>
                  </a:lnTo>
                  <a:close/>
                </a:path>
              </a:pathLst>
            </a:custGeom>
            <a:solidFill>
              <a:srgbClr val="D2D2A6"/>
            </a:solidFill>
          </p:spPr>
          <p:txBody>
            <a:bodyPr wrap="square" lIns="0" tIns="0" rIns="0" bIns="0" rtlCol="0"/>
            <a:lstStyle/>
            <a:p>
              <a:endParaRPr/>
            </a:p>
          </p:txBody>
        </p:sp>
        <p:sp>
          <p:nvSpPr>
            <p:cNvPr id="742" name="object 742"/>
            <p:cNvSpPr/>
            <p:nvPr/>
          </p:nvSpPr>
          <p:spPr>
            <a:xfrm>
              <a:off x="3973829" y="6047739"/>
              <a:ext cx="24130" cy="421640"/>
            </a:xfrm>
            <a:custGeom>
              <a:avLst/>
              <a:gdLst/>
              <a:ahLst/>
              <a:cxnLst/>
              <a:rect l="l" t="t" r="r" b="b"/>
              <a:pathLst>
                <a:path w="24129" h="421639">
                  <a:moveTo>
                    <a:pt x="24130" y="419100"/>
                  </a:moveTo>
                  <a:lnTo>
                    <a:pt x="0" y="419100"/>
                  </a:lnTo>
                  <a:lnTo>
                    <a:pt x="0" y="421640"/>
                  </a:lnTo>
                  <a:lnTo>
                    <a:pt x="24130" y="421640"/>
                  </a:lnTo>
                  <a:lnTo>
                    <a:pt x="24130" y="419100"/>
                  </a:lnTo>
                  <a:close/>
                </a:path>
                <a:path w="24129" h="421639">
                  <a:moveTo>
                    <a:pt x="24130" y="350520"/>
                  </a:moveTo>
                  <a:lnTo>
                    <a:pt x="0" y="350520"/>
                  </a:lnTo>
                  <a:lnTo>
                    <a:pt x="0" y="353060"/>
                  </a:lnTo>
                  <a:lnTo>
                    <a:pt x="11430" y="353060"/>
                  </a:lnTo>
                  <a:lnTo>
                    <a:pt x="11430" y="355600"/>
                  </a:lnTo>
                  <a:lnTo>
                    <a:pt x="24130" y="355600"/>
                  </a:lnTo>
                  <a:lnTo>
                    <a:pt x="24130" y="350520"/>
                  </a:lnTo>
                  <a:close/>
                </a:path>
                <a:path w="24129" h="421639">
                  <a:moveTo>
                    <a:pt x="24130" y="344170"/>
                  </a:moveTo>
                  <a:lnTo>
                    <a:pt x="0" y="344170"/>
                  </a:lnTo>
                  <a:lnTo>
                    <a:pt x="0" y="349250"/>
                  </a:lnTo>
                  <a:lnTo>
                    <a:pt x="24130" y="349250"/>
                  </a:lnTo>
                  <a:lnTo>
                    <a:pt x="24130" y="344170"/>
                  </a:lnTo>
                  <a:close/>
                </a:path>
                <a:path w="24129" h="421639">
                  <a:moveTo>
                    <a:pt x="24130" y="337820"/>
                  </a:moveTo>
                  <a:lnTo>
                    <a:pt x="0" y="337820"/>
                  </a:lnTo>
                  <a:lnTo>
                    <a:pt x="0" y="342900"/>
                  </a:lnTo>
                  <a:lnTo>
                    <a:pt x="24130" y="342900"/>
                  </a:lnTo>
                  <a:lnTo>
                    <a:pt x="24130" y="337820"/>
                  </a:lnTo>
                  <a:close/>
                </a:path>
                <a:path w="24129" h="421639">
                  <a:moveTo>
                    <a:pt x="24130" y="331470"/>
                  </a:moveTo>
                  <a:lnTo>
                    <a:pt x="0" y="331470"/>
                  </a:lnTo>
                  <a:lnTo>
                    <a:pt x="0" y="336550"/>
                  </a:lnTo>
                  <a:lnTo>
                    <a:pt x="24130" y="336550"/>
                  </a:lnTo>
                  <a:lnTo>
                    <a:pt x="24130" y="331470"/>
                  </a:lnTo>
                  <a:close/>
                </a:path>
                <a:path w="24129" h="421639">
                  <a:moveTo>
                    <a:pt x="24130" y="325120"/>
                  </a:moveTo>
                  <a:lnTo>
                    <a:pt x="0" y="325120"/>
                  </a:lnTo>
                  <a:lnTo>
                    <a:pt x="0" y="330200"/>
                  </a:lnTo>
                  <a:lnTo>
                    <a:pt x="24130" y="330200"/>
                  </a:lnTo>
                  <a:lnTo>
                    <a:pt x="24130" y="325120"/>
                  </a:lnTo>
                  <a:close/>
                </a:path>
                <a:path w="24129" h="421639">
                  <a:moveTo>
                    <a:pt x="24130" y="318770"/>
                  </a:moveTo>
                  <a:lnTo>
                    <a:pt x="0" y="318770"/>
                  </a:lnTo>
                  <a:lnTo>
                    <a:pt x="0" y="323850"/>
                  </a:lnTo>
                  <a:lnTo>
                    <a:pt x="24130" y="323850"/>
                  </a:lnTo>
                  <a:lnTo>
                    <a:pt x="24130" y="318770"/>
                  </a:lnTo>
                  <a:close/>
                </a:path>
                <a:path w="24129" h="421639">
                  <a:moveTo>
                    <a:pt x="24130" y="312420"/>
                  </a:moveTo>
                  <a:lnTo>
                    <a:pt x="0" y="312420"/>
                  </a:lnTo>
                  <a:lnTo>
                    <a:pt x="0" y="317500"/>
                  </a:lnTo>
                  <a:lnTo>
                    <a:pt x="24130" y="317500"/>
                  </a:lnTo>
                  <a:lnTo>
                    <a:pt x="24130" y="312420"/>
                  </a:lnTo>
                  <a:close/>
                </a:path>
                <a:path w="24129" h="421639">
                  <a:moveTo>
                    <a:pt x="24130" y="306070"/>
                  </a:moveTo>
                  <a:lnTo>
                    <a:pt x="0" y="306070"/>
                  </a:lnTo>
                  <a:lnTo>
                    <a:pt x="0" y="311150"/>
                  </a:lnTo>
                  <a:lnTo>
                    <a:pt x="24130" y="311150"/>
                  </a:lnTo>
                  <a:lnTo>
                    <a:pt x="24130" y="306070"/>
                  </a:lnTo>
                  <a:close/>
                </a:path>
                <a:path w="24129" h="421639">
                  <a:moveTo>
                    <a:pt x="24130" y="299720"/>
                  </a:moveTo>
                  <a:lnTo>
                    <a:pt x="0" y="299720"/>
                  </a:lnTo>
                  <a:lnTo>
                    <a:pt x="0" y="304800"/>
                  </a:lnTo>
                  <a:lnTo>
                    <a:pt x="24130" y="304800"/>
                  </a:lnTo>
                  <a:lnTo>
                    <a:pt x="24130" y="299720"/>
                  </a:lnTo>
                  <a:close/>
                </a:path>
                <a:path w="24129" h="421639">
                  <a:moveTo>
                    <a:pt x="24130" y="293370"/>
                  </a:moveTo>
                  <a:lnTo>
                    <a:pt x="0" y="293370"/>
                  </a:lnTo>
                  <a:lnTo>
                    <a:pt x="0" y="298450"/>
                  </a:lnTo>
                  <a:lnTo>
                    <a:pt x="24130" y="298450"/>
                  </a:lnTo>
                  <a:lnTo>
                    <a:pt x="24130" y="293370"/>
                  </a:lnTo>
                  <a:close/>
                </a:path>
                <a:path w="24129" h="421639">
                  <a:moveTo>
                    <a:pt x="24130" y="287020"/>
                  </a:moveTo>
                  <a:lnTo>
                    <a:pt x="0" y="287020"/>
                  </a:lnTo>
                  <a:lnTo>
                    <a:pt x="0" y="292100"/>
                  </a:lnTo>
                  <a:lnTo>
                    <a:pt x="24130" y="292100"/>
                  </a:lnTo>
                  <a:lnTo>
                    <a:pt x="24130" y="287020"/>
                  </a:lnTo>
                  <a:close/>
                </a:path>
                <a:path w="24129" h="421639">
                  <a:moveTo>
                    <a:pt x="24130" y="280670"/>
                  </a:moveTo>
                  <a:lnTo>
                    <a:pt x="0" y="280670"/>
                  </a:lnTo>
                  <a:lnTo>
                    <a:pt x="0" y="285750"/>
                  </a:lnTo>
                  <a:lnTo>
                    <a:pt x="24130" y="285750"/>
                  </a:lnTo>
                  <a:lnTo>
                    <a:pt x="24130" y="280670"/>
                  </a:lnTo>
                  <a:close/>
                </a:path>
                <a:path w="24129" h="421639">
                  <a:moveTo>
                    <a:pt x="24130" y="274320"/>
                  </a:moveTo>
                  <a:lnTo>
                    <a:pt x="0" y="274320"/>
                  </a:lnTo>
                  <a:lnTo>
                    <a:pt x="0" y="279400"/>
                  </a:lnTo>
                  <a:lnTo>
                    <a:pt x="24130" y="279400"/>
                  </a:lnTo>
                  <a:lnTo>
                    <a:pt x="24130" y="274320"/>
                  </a:lnTo>
                  <a:close/>
                </a:path>
                <a:path w="24129" h="421639">
                  <a:moveTo>
                    <a:pt x="24130" y="267970"/>
                  </a:moveTo>
                  <a:lnTo>
                    <a:pt x="0" y="267970"/>
                  </a:lnTo>
                  <a:lnTo>
                    <a:pt x="0" y="273050"/>
                  </a:lnTo>
                  <a:lnTo>
                    <a:pt x="24130" y="273050"/>
                  </a:lnTo>
                  <a:lnTo>
                    <a:pt x="24130" y="267970"/>
                  </a:lnTo>
                  <a:close/>
                </a:path>
                <a:path w="24129" h="421639">
                  <a:moveTo>
                    <a:pt x="24130" y="261620"/>
                  </a:moveTo>
                  <a:lnTo>
                    <a:pt x="0" y="261620"/>
                  </a:lnTo>
                  <a:lnTo>
                    <a:pt x="0" y="266700"/>
                  </a:lnTo>
                  <a:lnTo>
                    <a:pt x="24130" y="266700"/>
                  </a:lnTo>
                  <a:lnTo>
                    <a:pt x="24130" y="261620"/>
                  </a:lnTo>
                  <a:close/>
                </a:path>
                <a:path w="24129" h="421639">
                  <a:moveTo>
                    <a:pt x="24130" y="255270"/>
                  </a:moveTo>
                  <a:lnTo>
                    <a:pt x="0" y="255270"/>
                  </a:lnTo>
                  <a:lnTo>
                    <a:pt x="0" y="260350"/>
                  </a:lnTo>
                  <a:lnTo>
                    <a:pt x="24130" y="260350"/>
                  </a:lnTo>
                  <a:lnTo>
                    <a:pt x="24130" y="255270"/>
                  </a:lnTo>
                  <a:close/>
                </a:path>
                <a:path w="24129" h="421639">
                  <a:moveTo>
                    <a:pt x="24130" y="250190"/>
                  </a:moveTo>
                  <a:lnTo>
                    <a:pt x="0" y="250190"/>
                  </a:lnTo>
                  <a:lnTo>
                    <a:pt x="0" y="254000"/>
                  </a:lnTo>
                  <a:lnTo>
                    <a:pt x="24130" y="254000"/>
                  </a:lnTo>
                  <a:lnTo>
                    <a:pt x="24130" y="250190"/>
                  </a:lnTo>
                  <a:close/>
                </a:path>
                <a:path w="24129" h="421639">
                  <a:moveTo>
                    <a:pt x="24130" y="248920"/>
                  </a:moveTo>
                  <a:lnTo>
                    <a:pt x="0" y="248920"/>
                  </a:lnTo>
                  <a:lnTo>
                    <a:pt x="0" y="250190"/>
                  </a:lnTo>
                  <a:lnTo>
                    <a:pt x="24130" y="250190"/>
                  </a:lnTo>
                  <a:lnTo>
                    <a:pt x="24130" y="248920"/>
                  </a:lnTo>
                  <a:close/>
                </a:path>
                <a:path w="24129" h="421639">
                  <a:moveTo>
                    <a:pt x="24130" y="242570"/>
                  </a:moveTo>
                  <a:lnTo>
                    <a:pt x="0" y="242570"/>
                  </a:lnTo>
                  <a:lnTo>
                    <a:pt x="0" y="247650"/>
                  </a:lnTo>
                  <a:lnTo>
                    <a:pt x="24130" y="247650"/>
                  </a:lnTo>
                  <a:lnTo>
                    <a:pt x="24130" y="242570"/>
                  </a:lnTo>
                  <a:close/>
                </a:path>
                <a:path w="24129" h="421639">
                  <a:moveTo>
                    <a:pt x="24130" y="236220"/>
                  </a:moveTo>
                  <a:lnTo>
                    <a:pt x="0" y="236220"/>
                  </a:lnTo>
                  <a:lnTo>
                    <a:pt x="0" y="241300"/>
                  </a:lnTo>
                  <a:lnTo>
                    <a:pt x="24130" y="241300"/>
                  </a:lnTo>
                  <a:lnTo>
                    <a:pt x="24130" y="236220"/>
                  </a:lnTo>
                  <a:close/>
                </a:path>
                <a:path w="24129" h="421639">
                  <a:moveTo>
                    <a:pt x="24130" y="229870"/>
                  </a:moveTo>
                  <a:lnTo>
                    <a:pt x="0" y="229870"/>
                  </a:lnTo>
                  <a:lnTo>
                    <a:pt x="0" y="234950"/>
                  </a:lnTo>
                  <a:lnTo>
                    <a:pt x="24130" y="234950"/>
                  </a:lnTo>
                  <a:lnTo>
                    <a:pt x="24130" y="229870"/>
                  </a:lnTo>
                  <a:close/>
                </a:path>
                <a:path w="24129" h="421639">
                  <a:moveTo>
                    <a:pt x="24130" y="223520"/>
                  </a:moveTo>
                  <a:lnTo>
                    <a:pt x="0" y="223520"/>
                  </a:lnTo>
                  <a:lnTo>
                    <a:pt x="0" y="228600"/>
                  </a:lnTo>
                  <a:lnTo>
                    <a:pt x="24130" y="228600"/>
                  </a:lnTo>
                  <a:lnTo>
                    <a:pt x="24130" y="223520"/>
                  </a:lnTo>
                  <a:close/>
                </a:path>
                <a:path w="24129" h="421639">
                  <a:moveTo>
                    <a:pt x="24130" y="217170"/>
                  </a:moveTo>
                  <a:lnTo>
                    <a:pt x="0" y="217170"/>
                  </a:lnTo>
                  <a:lnTo>
                    <a:pt x="0" y="222250"/>
                  </a:lnTo>
                  <a:lnTo>
                    <a:pt x="24130" y="222250"/>
                  </a:lnTo>
                  <a:lnTo>
                    <a:pt x="24130" y="217170"/>
                  </a:lnTo>
                  <a:close/>
                </a:path>
                <a:path w="24129" h="421639">
                  <a:moveTo>
                    <a:pt x="24130" y="210820"/>
                  </a:moveTo>
                  <a:lnTo>
                    <a:pt x="0" y="210820"/>
                  </a:lnTo>
                  <a:lnTo>
                    <a:pt x="0" y="215900"/>
                  </a:lnTo>
                  <a:lnTo>
                    <a:pt x="24130" y="215900"/>
                  </a:lnTo>
                  <a:lnTo>
                    <a:pt x="24130" y="210820"/>
                  </a:lnTo>
                  <a:close/>
                </a:path>
                <a:path w="24129" h="421639">
                  <a:moveTo>
                    <a:pt x="24130" y="204470"/>
                  </a:moveTo>
                  <a:lnTo>
                    <a:pt x="0" y="204470"/>
                  </a:lnTo>
                  <a:lnTo>
                    <a:pt x="0" y="209550"/>
                  </a:lnTo>
                  <a:lnTo>
                    <a:pt x="24130" y="209550"/>
                  </a:lnTo>
                  <a:lnTo>
                    <a:pt x="24130" y="204470"/>
                  </a:lnTo>
                  <a:close/>
                </a:path>
                <a:path w="24129" h="421639">
                  <a:moveTo>
                    <a:pt x="24130" y="198120"/>
                  </a:moveTo>
                  <a:lnTo>
                    <a:pt x="0" y="198120"/>
                  </a:lnTo>
                  <a:lnTo>
                    <a:pt x="0" y="203200"/>
                  </a:lnTo>
                  <a:lnTo>
                    <a:pt x="24130" y="203200"/>
                  </a:lnTo>
                  <a:lnTo>
                    <a:pt x="24130" y="198120"/>
                  </a:lnTo>
                  <a:close/>
                </a:path>
                <a:path w="24129" h="421639">
                  <a:moveTo>
                    <a:pt x="24130" y="191770"/>
                  </a:moveTo>
                  <a:lnTo>
                    <a:pt x="0" y="191770"/>
                  </a:lnTo>
                  <a:lnTo>
                    <a:pt x="0" y="196850"/>
                  </a:lnTo>
                  <a:lnTo>
                    <a:pt x="24130" y="196850"/>
                  </a:lnTo>
                  <a:lnTo>
                    <a:pt x="24130" y="191770"/>
                  </a:lnTo>
                  <a:close/>
                </a:path>
                <a:path w="24129" h="421639">
                  <a:moveTo>
                    <a:pt x="24130" y="185420"/>
                  </a:moveTo>
                  <a:lnTo>
                    <a:pt x="0" y="185420"/>
                  </a:lnTo>
                  <a:lnTo>
                    <a:pt x="0" y="190500"/>
                  </a:lnTo>
                  <a:lnTo>
                    <a:pt x="24130" y="190500"/>
                  </a:lnTo>
                  <a:lnTo>
                    <a:pt x="24130" y="185420"/>
                  </a:lnTo>
                  <a:close/>
                </a:path>
                <a:path w="24129" h="421639">
                  <a:moveTo>
                    <a:pt x="24130" y="179070"/>
                  </a:moveTo>
                  <a:lnTo>
                    <a:pt x="0" y="179070"/>
                  </a:lnTo>
                  <a:lnTo>
                    <a:pt x="0" y="184150"/>
                  </a:lnTo>
                  <a:lnTo>
                    <a:pt x="24130" y="184150"/>
                  </a:lnTo>
                  <a:lnTo>
                    <a:pt x="24130" y="179070"/>
                  </a:lnTo>
                  <a:close/>
                </a:path>
                <a:path w="24129" h="421639">
                  <a:moveTo>
                    <a:pt x="24130" y="172720"/>
                  </a:moveTo>
                  <a:lnTo>
                    <a:pt x="0" y="172720"/>
                  </a:lnTo>
                  <a:lnTo>
                    <a:pt x="0" y="177800"/>
                  </a:lnTo>
                  <a:lnTo>
                    <a:pt x="24130" y="177800"/>
                  </a:lnTo>
                  <a:lnTo>
                    <a:pt x="24130" y="172720"/>
                  </a:lnTo>
                  <a:close/>
                </a:path>
                <a:path w="24129" h="421639">
                  <a:moveTo>
                    <a:pt x="24130" y="166370"/>
                  </a:moveTo>
                  <a:lnTo>
                    <a:pt x="0" y="166370"/>
                  </a:lnTo>
                  <a:lnTo>
                    <a:pt x="0" y="171450"/>
                  </a:lnTo>
                  <a:lnTo>
                    <a:pt x="24130" y="171450"/>
                  </a:lnTo>
                  <a:lnTo>
                    <a:pt x="24130" y="166370"/>
                  </a:lnTo>
                  <a:close/>
                </a:path>
                <a:path w="24129" h="421639">
                  <a:moveTo>
                    <a:pt x="24130" y="160020"/>
                  </a:moveTo>
                  <a:lnTo>
                    <a:pt x="0" y="160020"/>
                  </a:lnTo>
                  <a:lnTo>
                    <a:pt x="0" y="165100"/>
                  </a:lnTo>
                  <a:lnTo>
                    <a:pt x="24130" y="165100"/>
                  </a:lnTo>
                  <a:lnTo>
                    <a:pt x="24130" y="160020"/>
                  </a:lnTo>
                  <a:close/>
                </a:path>
                <a:path w="24129" h="421639">
                  <a:moveTo>
                    <a:pt x="24130" y="153670"/>
                  </a:moveTo>
                  <a:lnTo>
                    <a:pt x="0" y="153670"/>
                  </a:lnTo>
                  <a:lnTo>
                    <a:pt x="0" y="158750"/>
                  </a:lnTo>
                  <a:lnTo>
                    <a:pt x="24130" y="158750"/>
                  </a:lnTo>
                  <a:lnTo>
                    <a:pt x="24130" y="153670"/>
                  </a:lnTo>
                  <a:close/>
                </a:path>
                <a:path w="24129" h="421639">
                  <a:moveTo>
                    <a:pt x="24130" y="147320"/>
                  </a:moveTo>
                  <a:lnTo>
                    <a:pt x="0" y="147320"/>
                  </a:lnTo>
                  <a:lnTo>
                    <a:pt x="0" y="152400"/>
                  </a:lnTo>
                  <a:lnTo>
                    <a:pt x="24130" y="152400"/>
                  </a:lnTo>
                  <a:lnTo>
                    <a:pt x="24130" y="147320"/>
                  </a:lnTo>
                  <a:close/>
                </a:path>
                <a:path w="24129" h="421639">
                  <a:moveTo>
                    <a:pt x="24130" y="140970"/>
                  </a:moveTo>
                  <a:lnTo>
                    <a:pt x="0" y="140970"/>
                  </a:lnTo>
                  <a:lnTo>
                    <a:pt x="0" y="146050"/>
                  </a:lnTo>
                  <a:lnTo>
                    <a:pt x="24130" y="146050"/>
                  </a:lnTo>
                  <a:lnTo>
                    <a:pt x="24130" y="140970"/>
                  </a:lnTo>
                  <a:close/>
                </a:path>
                <a:path w="24129" h="421639">
                  <a:moveTo>
                    <a:pt x="24130" y="134620"/>
                  </a:moveTo>
                  <a:lnTo>
                    <a:pt x="0" y="134620"/>
                  </a:lnTo>
                  <a:lnTo>
                    <a:pt x="0" y="139700"/>
                  </a:lnTo>
                  <a:lnTo>
                    <a:pt x="24130" y="139700"/>
                  </a:lnTo>
                  <a:lnTo>
                    <a:pt x="24130" y="134620"/>
                  </a:lnTo>
                  <a:close/>
                </a:path>
                <a:path w="24129" h="421639">
                  <a:moveTo>
                    <a:pt x="24130" y="130810"/>
                  </a:moveTo>
                  <a:lnTo>
                    <a:pt x="0" y="130810"/>
                  </a:lnTo>
                  <a:lnTo>
                    <a:pt x="0" y="133350"/>
                  </a:lnTo>
                  <a:lnTo>
                    <a:pt x="24130" y="133350"/>
                  </a:lnTo>
                  <a:lnTo>
                    <a:pt x="24130" y="130810"/>
                  </a:lnTo>
                  <a:close/>
                </a:path>
                <a:path w="24129" h="421639">
                  <a:moveTo>
                    <a:pt x="24130" y="125730"/>
                  </a:moveTo>
                  <a:lnTo>
                    <a:pt x="0" y="127000"/>
                  </a:lnTo>
                  <a:lnTo>
                    <a:pt x="0" y="130810"/>
                  </a:lnTo>
                  <a:lnTo>
                    <a:pt x="24130" y="129540"/>
                  </a:lnTo>
                  <a:lnTo>
                    <a:pt x="24130" y="125730"/>
                  </a:lnTo>
                  <a:close/>
                </a:path>
                <a:path w="24129" h="421639">
                  <a:moveTo>
                    <a:pt x="24130" y="123190"/>
                  </a:moveTo>
                  <a:lnTo>
                    <a:pt x="0" y="124460"/>
                  </a:lnTo>
                  <a:lnTo>
                    <a:pt x="0" y="127000"/>
                  </a:lnTo>
                  <a:lnTo>
                    <a:pt x="24130" y="125730"/>
                  </a:lnTo>
                  <a:lnTo>
                    <a:pt x="24130" y="123190"/>
                  </a:lnTo>
                  <a:close/>
                </a:path>
                <a:path w="24129" h="421639">
                  <a:moveTo>
                    <a:pt x="0" y="118110"/>
                  </a:moveTo>
                  <a:lnTo>
                    <a:pt x="0" y="124460"/>
                  </a:lnTo>
                  <a:lnTo>
                    <a:pt x="24130" y="123190"/>
                  </a:lnTo>
                  <a:lnTo>
                    <a:pt x="24130" y="119380"/>
                  </a:lnTo>
                  <a:lnTo>
                    <a:pt x="0" y="118110"/>
                  </a:lnTo>
                  <a:close/>
                </a:path>
                <a:path w="24129" h="421639">
                  <a:moveTo>
                    <a:pt x="0" y="114300"/>
                  </a:moveTo>
                  <a:lnTo>
                    <a:pt x="0" y="118110"/>
                  </a:lnTo>
                  <a:lnTo>
                    <a:pt x="24130" y="118110"/>
                  </a:lnTo>
                  <a:lnTo>
                    <a:pt x="24130" y="115570"/>
                  </a:lnTo>
                  <a:lnTo>
                    <a:pt x="0" y="114300"/>
                  </a:lnTo>
                  <a:close/>
                </a:path>
                <a:path w="24129" h="421639">
                  <a:moveTo>
                    <a:pt x="12065" y="111125"/>
                  </a:moveTo>
                  <a:lnTo>
                    <a:pt x="0" y="111760"/>
                  </a:lnTo>
                  <a:lnTo>
                    <a:pt x="0" y="114300"/>
                  </a:lnTo>
                  <a:lnTo>
                    <a:pt x="24130" y="114300"/>
                  </a:lnTo>
                  <a:lnTo>
                    <a:pt x="24130" y="111760"/>
                  </a:lnTo>
                  <a:lnTo>
                    <a:pt x="12065" y="111125"/>
                  </a:lnTo>
                  <a:close/>
                </a:path>
                <a:path w="24129" h="421639">
                  <a:moveTo>
                    <a:pt x="24130" y="106680"/>
                  </a:moveTo>
                  <a:lnTo>
                    <a:pt x="0" y="107950"/>
                  </a:lnTo>
                  <a:lnTo>
                    <a:pt x="0" y="110490"/>
                  </a:lnTo>
                  <a:lnTo>
                    <a:pt x="12065" y="111125"/>
                  </a:lnTo>
                  <a:lnTo>
                    <a:pt x="24130" y="110490"/>
                  </a:lnTo>
                  <a:lnTo>
                    <a:pt x="24130" y="106680"/>
                  </a:lnTo>
                  <a:close/>
                </a:path>
                <a:path w="24129" h="421639">
                  <a:moveTo>
                    <a:pt x="0" y="104140"/>
                  </a:moveTo>
                  <a:lnTo>
                    <a:pt x="0" y="107950"/>
                  </a:lnTo>
                  <a:lnTo>
                    <a:pt x="24130" y="106680"/>
                  </a:lnTo>
                  <a:lnTo>
                    <a:pt x="24130" y="105410"/>
                  </a:lnTo>
                  <a:lnTo>
                    <a:pt x="0" y="104140"/>
                  </a:lnTo>
                  <a:close/>
                </a:path>
                <a:path w="24129" h="421639">
                  <a:moveTo>
                    <a:pt x="12065" y="102235"/>
                  </a:moveTo>
                  <a:lnTo>
                    <a:pt x="0" y="102870"/>
                  </a:lnTo>
                  <a:lnTo>
                    <a:pt x="0" y="104140"/>
                  </a:lnTo>
                  <a:lnTo>
                    <a:pt x="24130" y="105410"/>
                  </a:lnTo>
                  <a:lnTo>
                    <a:pt x="24130" y="102870"/>
                  </a:lnTo>
                  <a:lnTo>
                    <a:pt x="12065" y="102235"/>
                  </a:lnTo>
                  <a:close/>
                </a:path>
                <a:path w="24129" h="421639">
                  <a:moveTo>
                    <a:pt x="24130" y="100330"/>
                  </a:moveTo>
                  <a:lnTo>
                    <a:pt x="0" y="101600"/>
                  </a:lnTo>
                  <a:lnTo>
                    <a:pt x="12065" y="102235"/>
                  </a:lnTo>
                  <a:lnTo>
                    <a:pt x="24130" y="101600"/>
                  </a:lnTo>
                  <a:lnTo>
                    <a:pt x="24130" y="100330"/>
                  </a:lnTo>
                  <a:close/>
                </a:path>
                <a:path w="24129" h="421639">
                  <a:moveTo>
                    <a:pt x="0" y="97790"/>
                  </a:moveTo>
                  <a:lnTo>
                    <a:pt x="0" y="100330"/>
                  </a:lnTo>
                  <a:lnTo>
                    <a:pt x="24130" y="100330"/>
                  </a:lnTo>
                  <a:lnTo>
                    <a:pt x="24130" y="99060"/>
                  </a:lnTo>
                  <a:lnTo>
                    <a:pt x="0" y="97790"/>
                  </a:lnTo>
                  <a:close/>
                </a:path>
                <a:path w="24129" h="421639">
                  <a:moveTo>
                    <a:pt x="0" y="91440"/>
                  </a:moveTo>
                  <a:lnTo>
                    <a:pt x="0" y="97790"/>
                  </a:lnTo>
                  <a:lnTo>
                    <a:pt x="24130" y="99060"/>
                  </a:lnTo>
                  <a:lnTo>
                    <a:pt x="24130" y="92710"/>
                  </a:lnTo>
                  <a:lnTo>
                    <a:pt x="0" y="91440"/>
                  </a:lnTo>
                  <a:close/>
                </a:path>
                <a:path w="24129" h="421639">
                  <a:moveTo>
                    <a:pt x="0" y="85090"/>
                  </a:moveTo>
                  <a:lnTo>
                    <a:pt x="0" y="91440"/>
                  </a:lnTo>
                  <a:lnTo>
                    <a:pt x="24130" y="91440"/>
                  </a:lnTo>
                  <a:lnTo>
                    <a:pt x="24130" y="86360"/>
                  </a:lnTo>
                  <a:lnTo>
                    <a:pt x="0" y="85090"/>
                  </a:lnTo>
                  <a:close/>
                </a:path>
                <a:path w="24129" h="421639">
                  <a:moveTo>
                    <a:pt x="0" y="81280"/>
                  </a:moveTo>
                  <a:lnTo>
                    <a:pt x="0" y="85090"/>
                  </a:lnTo>
                  <a:lnTo>
                    <a:pt x="24130" y="86360"/>
                  </a:lnTo>
                  <a:lnTo>
                    <a:pt x="24130" y="82550"/>
                  </a:lnTo>
                  <a:lnTo>
                    <a:pt x="0" y="81280"/>
                  </a:lnTo>
                  <a:close/>
                </a:path>
                <a:path w="24129" h="421639">
                  <a:moveTo>
                    <a:pt x="24130" y="80010"/>
                  </a:moveTo>
                  <a:lnTo>
                    <a:pt x="0" y="81280"/>
                  </a:lnTo>
                  <a:lnTo>
                    <a:pt x="24130" y="82550"/>
                  </a:lnTo>
                  <a:lnTo>
                    <a:pt x="24130" y="80010"/>
                  </a:lnTo>
                  <a:close/>
                </a:path>
                <a:path w="24129" h="421639">
                  <a:moveTo>
                    <a:pt x="0" y="78740"/>
                  </a:moveTo>
                  <a:lnTo>
                    <a:pt x="0" y="80010"/>
                  </a:lnTo>
                  <a:lnTo>
                    <a:pt x="24130" y="80010"/>
                  </a:lnTo>
                  <a:lnTo>
                    <a:pt x="0" y="78740"/>
                  </a:lnTo>
                  <a:close/>
                </a:path>
                <a:path w="24129" h="421639">
                  <a:moveTo>
                    <a:pt x="0" y="73660"/>
                  </a:moveTo>
                  <a:lnTo>
                    <a:pt x="0" y="78740"/>
                  </a:lnTo>
                  <a:lnTo>
                    <a:pt x="24130" y="78740"/>
                  </a:lnTo>
                  <a:lnTo>
                    <a:pt x="24130" y="74930"/>
                  </a:lnTo>
                  <a:lnTo>
                    <a:pt x="0" y="73660"/>
                  </a:lnTo>
                  <a:close/>
                </a:path>
                <a:path w="24129" h="421639">
                  <a:moveTo>
                    <a:pt x="0" y="68580"/>
                  </a:moveTo>
                  <a:lnTo>
                    <a:pt x="0" y="73660"/>
                  </a:lnTo>
                  <a:lnTo>
                    <a:pt x="24130" y="73660"/>
                  </a:lnTo>
                  <a:lnTo>
                    <a:pt x="24130" y="69850"/>
                  </a:lnTo>
                  <a:lnTo>
                    <a:pt x="0" y="68580"/>
                  </a:lnTo>
                  <a:close/>
                </a:path>
                <a:path w="24129" h="421639">
                  <a:moveTo>
                    <a:pt x="0" y="66040"/>
                  </a:moveTo>
                  <a:lnTo>
                    <a:pt x="0" y="68580"/>
                  </a:lnTo>
                  <a:lnTo>
                    <a:pt x="24130" y="68580"/>
                  </a:lnTo>
                  <a:lnTo>
                    <a:pt x="24130" y="67310"/>
                  </a:lnTo>
                  <a:lnTo>
                    <a:pt x="0" y="66040"/>
                  </a:lnTo>
                  <a:close/>
                </a:path>
                <a:path w="24129" h="421639">
                  <a:moveTo>
                    <a:pt x="0" y="64770"/>
                  </a:moveTo>
                  <a:lnTo>
                    <a:pt x="0" y="66040"/>
                  </a:lnTo>
                  <a:lnTo>
                    <a:pt x="24130" y="67310"/>
                  </a:lnTo>
                  <a:lnTo>
                    <a:pt x="24130" y="66040"/>
                  </a:lnTo>
                  <a:lnTo>
                    <a:pt x="0" y="64770"/>
                  </a:lnTo>
                  <a:close/>
                </a:path>
                <a:path w="24129" h="421639">
                  <a:moveTo>
                    <a:pt x="24130" y="59690"/>
                  </a:moveTo>
                  <a:lnTo>
                    <a:pt x="0" y="60960"/>
                  </a:lnTo>
                  <a:lnTo>
                    <a:pt x="0" y="64770"/>
                  </a:lnTo>
                  <a:lnTo>
                    <a:pt x="24130" y="64770"/>
                  </a:lnTo>
                  <a:lnTo>
                    <a:pt x="24130" y="59690"/>
                  </a:lnTo>
                  <a:close/>
                </a:path>
                <a:path w="24129" h="421639">
                  <a:moveTo>
                    <a:pt x="24130" y="58420"/>
                  </a:moveTo>
                  <a:lnTo>
                    <a:pt x="0" y="59690"/>
                  </a:lnTo>
                  <a:lnTo>
                    <a:pt x="0" y="60960"/>
                  </a:lnTo>
                  <a:lnTo>
                    <a:pt x="24130" y="59690"/>
                  </a:lnTo>
                  <a:lnTo>
                    <a:pt x="24130" y="58420"/>
                  </a:lnTo>
                  <a:close/>
                </a:path>
                <a:path w="24129" h="421639">
                  <a:moveTo>
                    <a:pt x="24130" y="55880"/>
                  </a:moveTo>
                  <a:lnTo>
                    <a:pt x="0" y="57150"/>
                  </a:lnTo>
                  <a:lnTo>
                    <a:pt x="0" y="58420"/>
                  </a:lnTo>
                  <a:lnTo>
                    <a:pt x="24130" y="58420"/>
                  </a:lnTo>
                  <a:lnTo>
                    <a:pt x="24130" y="55880"/>
                  </a:lnTo>
                  <a:close/>
                </a:path>
                <a:path w="24129" h="421639">
                  <a:moveTo>
                    <a:pt x="0" y="53340"/>
                  </a:moveTo>
                  <a:lnTo>
                    <a:pt x="0" y="57150"/>
                  </a:lnTo>
                  <a:lnTo>
                    <a:pt x="24130" y="55880"/>
                  </a:lnTo>
                  <a:lnTo>
                    <a:pt x="24130" y="54610"/>
                  </a:lnTo>
                  <a:lnTo>
                    <a:pt x="0" y="53340"/>
                  </a:lnTo>
                  <a:close/>
                </a:path>
                <a:path w="24129" h="421639">
                  <a:moveTo>
                    <a:pt x="0" y="52070"/>
                  </a:moveTo>
                  <a:lnTo>
                    <a:pt x="0" y="53340"/>
                  </a:lnTo>
                  <a:lnTo>
                    <a:pt x="24130" y="54610"/>
                  </a:lnTo>
                  <a:lnTo>
                    <a:pt x="24130" y="53340"/>
                  </a:lnTo>
                  <a:lnTo>
                    <a:pt x="0" y="52070"/>
                  </a:lnTo>
                  <a:close/>
                </a:path>
                <a:path w="24129" h="421639">
                  <a:moveTo>
                    <a:pt x="0" y="48260"/>
                  </a:moveTo>
                  <a:lnTo>
                    <a:pt x="0" y="52070"/>
                  </a:lnTo>
                  <a:lnTo>
                    <a:pt x="24130" y="52070"/>
                  </a:lnTo>
                  <a:lnTo>
                    <a:pt x="24130" y="49530"/>
                  </a:lnTo>
                  <a:lnTo>
                    <a:pt x="0" y="48260"/>
                  </a:lnTo>
                  <a:close/>
                </a:path>
                <a:path w="24129" h="421639">
                  <a:moveTo>
                    <a:pt x="0" y="46990"/>
                  </a:moveTo>
                  <a:lnTo>
                    <a:pt x="0" y="48260"/>
                  </a:lnTo>
                  <a:lnTo>
                    <a:pt x="24130" y="49530"/>
                  </a:lnTo>
                  <a:lnTo>
                    <a:pt x="24130" y="48260"/>
                  </a:lnTo>
                  <a:lnTo>
                    <a:pt x="0" y="46990"/>
                  </a:lnTo>
                  <a:close/>
                </a:path>
                <a:path w="24129" h="421639">
                  <a:moveTo>
                    <a:pt x="24130" y="41910"/>
                  </a:moveTo>
                  <a:lnTo>
                    <a:pt x="0" y="43180"/>
                  </a:lnTo>
                  <a:lnTo>
                    <a:pt x="0" y="46990"/>
                  </a:lnTo>
                  <a:lnTo>
                    <a:pt x="24130" y="48260"/>
                  </a:lnTo>
                  <a:lnTo>
                    <a:pt x="24130" y="41910"/>
                  </a:lnTo>
                  <a:close/>
                </a:path>
                <a:path w="24129" h="421639">
                  <a:moveTo>
                    <a:pt x="0" y="40640"/>
                  </a:moveTo>
                  <a:lnTo>
                    <a:pt x="0" y="43180"/>
                  </a:lnTo>
                  <a:lnTo>
                    <a:pt x="24130" y="41910"/>
                  </a:lnTo>
                  <a:lnTo>
                    <a:pt x="0" y="40640"/>
                  </a:lnTo>
                  <a:close/>
                </a:path>
                <a:path w="24129" h="421639">
                  <a:moveTo>
                    <a:pt x="24130" y="39370"/>
                  </a:moveTo>
                  <a:lnTo>
                    <a:pt x="0" y="40640"/>
                  </a:lnTo>
                  <a:lnTo>
                    <a:pt x="24130" y="41910"/>
                  </a:lnTo>
                  <a:lnTo>
                    <a:pt x="24130" y="39370"/>
                  </a:lnTo>
                  <a:close/>
                </a:path>
                <a:path w="24129" h="421639">
                  <a:moveTo>
                    <a:pt x="0" y="36830"/>
                  </a:moveTo>
                  <a:lnTo>
                    <a:pt x="0" y="39370"/>
                  </a:lnTo>
                  <a:lnTo>
                    <a:pt x="24130" y="38100"/>
                  </a:lnTo>
                  <a:lnTo>
                    <a:pt x="0" y="36830"/>
                  </a:lnTo>
                  <a:close/>
                </a:path>
                <a:path w="24129" h="421639">
                  <a:moveTo>
                    <a:pt x="24130" y="38100"/>
                  </a:moveTo>
                  <a:lnTo>
                    <a:pt x="0" y="39370"/>
                  </a:lnTo>
                  <a:lnTo>
                    <a:pt x="24130" y="39370"/>
                  </a:lnTo>
                  <a:lnTo>
                    <a:pt x="24130" y="38100"/>
                  </a:lnTo>
                  <a:close/>
                </a:path>
                <a:path w="24129" h="421639">
                  <a:moveTo>
                    <a:pt x="0" y="35560"/>
                  </a:moveTo>
                  <a:lnTo>
                    <a:pt x="0" y="36830"/>
                  </a:lnTo>
                  <a:lnTo>
                    <a:pt x="24130" y="36830"/>
                  </a:lnTo>
                  <a:lnTo>
                    <a:pt x="0" y="35560"/>
                  </a:lnTo>
                  <a:close/>
                </a:path>
                <a:path w="24129" h="421639">
                  <a:moveTo>
                    <a:pt x="0" y="34290"/>
                  </a:moveTo>
                  <a:lnTo>
                    <a:pt x="0" y="35560"/>
                  </a:lnTo>
                  <a:lnTo>
                    <a:pt x="24130" y="35560"/>
                  </a:lnTo>
                  <a:lnTo>
                    <a:pt x="0" y="34290"/>
                  </a:lnTo>
                  <a:close/>
                </a:path>
                <a:path w="24129" h="421639">
                  <a:moveTo>
                    <a:pt x="0" y="33020"/>
                  </a:moveTo>
                  <a:lnTo>
                    <a:pt x="0" y="34290"/>
                  </a:lnTo>
                  <a:lnTo>
                    <a:pt x="24130" y="35560"/>
                  </a:lnTo>
                  <a:lnTo>
                    <a:pt x="24130" y="34290"/>
                  </a:lnTo>
                  <a:lnTo>
                    <a:pt x="0" y="33020"/>
                  </a:lnTo>
                  <a:close/>
                </a:path>
                <a:path w="24129" h="421639">
                  <a:moveTo>
                    <a:pt x="0" y="31750"/>
                  </a:moveTo>
                  <a:lnTo>
                    <a:pt x="0" y="33020"/>
                  </a:lnTo>
                  <a:lnTo>
                    <a:pt x="24130" y="33020"/>
                  </a:lnTo>
                  <a:lnTo>
                    <a:pt x="0" y="31750"/>
                  </a:lnTo>
                  <a:close/>
                </a:path>
                <a:path w="24129" h="421639">
                  <a:moveTo>
                    <a:pt x="24130" y="29210"/>
                  </a:moveTo>
                  <a:lnTo>
                    <a:pt x="0" y="29210"/>
                  </a:lnTo>
                  <a:lnTo>
                    <a:pt x="0" y="31750"/>
                  </a:lnTo>
                  <a:lnTo>
                    <a:pt x="24130" y="31750"/>
                  </a:lnTo>
                  <a:lnTo>
                    <a:pt x="24130" y="29210"/>
                  </a:lnTo>
                  <a:close/>
                </a:path>
                <a:path w="24129" h="421639">
                  <a:moveTo>
                    <a:pt x="24130" y="25400"/>
                  </a:moveTo>
                  <a:lnTo>
                    <a:pt x="0" y="26670"/>
                  </a:lnTo>
                  <a:lnTo>
                    <a:pt x="0" y="27940"/>
                  </a:lnTo>
                  <a:lnTo>
                    <a:pt x="24130" y="29210"/>
                  </a:lnTo>
                  <a:lnTo>
                    <a:pt x="24130" y="25400"/>
                  </a:lnTo>
                  <a:close/>
                </a:path>
                <a:path w="24129" h="421639">
                  <a:moveTo>
                    <a:pt x="0" y="24130"/>
                  </a:moveTo>
                  <a:lnTo>
                    <a:pt x="0" y="26670"/>
                  </a:lnTo>
                  <a:lnTo>
                    <a:pt x="24130" y="25400"/>
                  </a:lnTo>
                  <a:lnTo>
                    <a:pt x="0" y="24130"/>
                  </a:lnTo>
                  <a:close/>
                </a:path>
                <a:path w="24129" h="421639">
                  <a:moveTo>
                    <a:pt x="0" y="21590"/>
                  </a:moveTo>
                  <a:lnTo>
                    <a:pt x="0" y="24130"/>
                  </a:lnTo>
                  <a:lnTo>
                    <a:pt x="24130" y="24130"/>
                  </a:lnTo>
                  <a:lnTo>
                    <a:pt x="24130" y="22860"/>
                  </a:lnTo>
                  <a:lnTo>
                    <a:pt x="0" y="21590"/>
                  </a:lnTo>
                  <a:close/>
                </a:path>
                <a:path w="24129" h="421639">
                  <a:moveTo>
                    <a:pt x="0" y="20320"/>
                  </a:moveTo>
                  <a:lnTo>
                    <a:pt x="0" y="21590"/>
                  </a:lnTo>
                  <a:lnTo>
                    <a:pt x="24130" y="22860"/>
                  </a:lnTo>
                  <a:lnTo>
                    <a:pt x="24130" y="21590"/>
                  </a:lnTo>
                  <a:lnTo>
                    <a:pt x="0" y="20320"/>
                  </a:lnTo>
                  <a:close/>
                </a:path>
                <a:path w="24129" h="421639">
                  <a:moveTo>
                    <a:pt x="0" y="19050"/>
                  </a:moveTo>
                  <a:lnTo>
                    <a:pt x="0" y="20320"/>
                  </a:lnTo>
                  <a:lnTo>
                    <a:pt x="24130" y="20320"/>
                  </a:lnTo>
                  <a:lnTo>
                    <a:pt x="0" y="19050"/>
                  </a:lnTo>
                  <a:close/>
                </a:path>
                <a:path w="24129" h="421639">
                  <a:moveTo>
                    <a:pt x="0" y="16510"/>
                  </a:moveTo>
                  <a:lnTo>
                    <a:pt x="0" y="19050"/>
                  </a:lnTo>
                  <a:lnTo>
                    <a:pt x="24130" y="19050"/>
                  </a:lnTo>
                  <a:lnTo>
                    <a:pt x="24130" y="17780"/>
                  </a:lnTo>
                  <a:lnTo>
                    <a:pt x="0" y="16510"/>
                  </a:lnTo>
                  <a:close/>
                </a:path>
                <a:path w="24129" h="421639">
                  <a:moveTo>
                    <a:pt x="0" y="15240"/>
                  </a:moveTo>
                  <a:lnTo>
                    <a:pt x="0" y="16510"/>
                  </a:lnTo>
                  <a:lnTo>
                    <a:pt x="24130" y="16510"/>
                  </a:lnTo>
                  <a:lnTo>
                    <a:pt x="0" y="15240"/>
                  </a:lnTo>
                  <a:close/>
                </a:path>
                <a:path w="24129" h="421639">
                  <a:moveTo>
                    <a:pt x="0" y="12700"/>
                  </a:moveTo>
                  <a:lnTo>
                    <a:pt x="0" y="15240"/>
                  </a:lnTo>
                  <a:lnTo>
                    <a:pt x="24130" y="16510"/>
                  </a:lnTo>
                  <a:lnTo>
                    <a:pt x="24130" y="13970"/>
                  </a:lnTo>
                  <a:lnTo>
                    <a:pt x="0" y="12700"/>
                  </a:lnTo>
                  <a:close/>
                </a:path>
                <a:path w="24129" h="421639">
                  <a:moveTo>
                    <a:pt x="24130" y="11430"/>
                  </a:moveTo>
                  <a:lnTo>
                    <a:pt x="0" y="12700"/>
                  </a:lnTo>
                  <a:lnTo>
                    <a:pt x="24130" y="13970"/>
                  </a:lnTo>
                  <a:lnTo>
                    <a:pt x="24130" y="11430"/>
                  </a:lnTo>
                  <a:close/>
                </a:path>
                <a:path w="24129" h="421639">
                  <a:moveTo>
                    <a:pt x="0" y="7620"/>
                  </a:moveTo>
                  <a:lnTo>
                    <a:pt x="0" y="11430"/>
                  </a:lnTo>
                  <a:lnTo>
                    <a:pt x="24130" y="11430"/>
                  </a:lnTo>
                  <a:lnTo>
                    <a:pt x="24130" y="8890"/>
                  </a:lnTo>
                  <a:lnTo>
                    <a:pt x="0" y="7620"/>
                  </a:lnTo>
                  <a:close/>
                </a:path>
                <a:path w="24129" h="421639">
                  <a:moveTo>
                    <a:pt x="22860" y="5080"/>
                  </a:moveTo>
                  <a:lnTo>
                    <a:pt x="17780" y="5080"/>
                  </a:lnTo>
                  <a:lnTo>
                    <a:pt x="0" y="6350"/>
                  </a:lnTo>
                  <a:lnTo>
                    <a:pt x="0" y="7620"/>
                  </a:lnTo>
                  <a:lnTo>
                    <a:pt x="24130" y="7620"/>
                  </a:lnTo>
                  <a:lnTo>
                    <a:pt x="24130" y="6350"/>
                  </a:lnTo>
                  <a:lnTo>
                    <a:pt x="22860" y="6350"/>
                  </a:lnTo>
                  <a:lnTo>
                    <a:pt x="22860" y="5080"/>
                  </a:lnTo>
                  <a:close/>
                </a:path>
                <a:path w="24129" h="421639">
                  <a:moveTo>
                    <a:pt x="3810" y="0"/>
                  </a:moveTo>
                  <a:lnTo>
                    <a:pt x="0" y="0"/>
                  </a:lnTo>
                  <a:lnTo>
                    <a:pt x="0" y="5080"/>
                  </a:lnTo>
                  <a:lnTo>
                    <a:pt x="17780" y="5080"/>
                  </a:lnTo>
                  <a:lnTo>
                    <a:pt x="17780" y="3810"/>
                  </a:lnTo>
                  <a:lnTo>
                    <a:pt x="12700" y="3810"/>
                  </a:lnTo>
                  <a:lnTo>
                    <a:pt x="12700" y="2540"/>
                  </a:lnTo>
                  <a:lnTo>
                    <a:pt x="8890" y="2540"/>
                  </a:lnTo>
                  <a:lnTo>
                    <a:pt x="8890" y="1270"/>
                  </a:lnTo>
                  <a:lnTo>
                    <a:pt x="3810" y="1270"/>
                  </a:lnTo>
                  <a:lnTo>
                    <a:pt x="3810" y="0"/>
                  </a:lnTo>
                  <a:close/>
                </a:path>
              </a:pathLst>
            </a:custGeom>
            <a:solidFill>
              <a:srgbClr val="D1D1A5"/>
            </a:solidFill>
          </p:spPr>
          <p:txBody>
            <a:bodyPr wrap="square" lIns="0" tIns="0" rIns="0" bIns="0" rtlCol="0"/>
            <a:lstStyle/>
            <a:p>
              <a:endParaRPr/>
            </a:p>
          </p:txBody>
        </p:sp>
        <p:sp>
          <p:nvSpPr>
            <p:cNvPr id="743" name="object 743"/>
            <p:cNvSpPr/>
            <p:nvPr/>
          </p:nvSpPr>
          <p:spPr>
            <a:xfrm>
              <a:off x="3949700" y="6041389"/>
              <a:ext cx="24130" cy="427990"/>
            </a:xfrm>
            <a:custGeom>
              <a:avLst/>
              <a:gdLst/>
              <a:ahLst/>
              <a:cxnLst/>
              <a:rect l="l" t="t" r="r" b="b"/>
              <a:pathLst>
                <a:path w="24129" h="427989">
                  <a:moveTo>
                    <a:pt x="5079" y="0"/>
                  </a:moveTo>
                  <a:lnTo>
                    <a:pt x="0" y="0"/>
                  </a:lnTo>
                  <a:lnTo>
                    <a:pt x="0" y="1270"/>
                  </a:lnTo>
                  <a:lnTo>
                    <a:pt x="5079" y="1270"/>
                  </a:lnTo>
                  <a:lnTo>
                    <a:pt x="5079" y="0"/>
                  </a:lnTo>
                  <a:close/>
                </a:path>
                <a:path w="24129" h="427989">
                  <a:moveTo>
                    <a:pt x="24129" y="425450"/>
                  </a:moveTo>
                  <a:lnTo>
                    <a:pt x="0" y="425450"/>
                  </a:lnTo>
                  <a:lnTo>
                    <a:pt x="0" y="427990"/>
                  </a:lnTo>
                  <a:lnTo>
                    <a:pt x="24129" y="427990"/>
                  </a:lnTo>
                  <a:lnTo>
                    <a:pt x="24129" y="425450"/>
                  </a:lnTo>
                  <a:close/>
                </a:path>
                <a:path w="24129" h="427989">
                  <a:moveTo>
                    <a:pt x="24129" y="356870"/>
                  </a:moveTo>
                  <a:lnTo>
                    <a:pt x="8889" y="356870"/>
                  </a:lnTo>
                  <a:lnTo>
                    <a:pt x="8889" y="358140"/>
                  </a:lnTo>
                  <a:lnTo>
                    <a:pt x="21589" y="358140"/>
                  </a:lnTo>
                  <a:lnTo>
                    <a:pt x="21589" y="359410"/>
                  </a:lnTo>
                  <a:lnTo>
                    <a:pt x="24129" y="359410"/>
                  </a:lnTo>
                  <a:lnTo>
                    <a:pt x="24129" y="356870"/>
                  </a:lnTo>
                  <a:close/>
                </a:path>
                <a:path w="24129" h="427989">
                  <a:moveTo>
                    <a:pt x="24129" y="350520"/>
                  </a:moveTo>
                  <a:lnTo>
                    <a:pt x="0" y="350520"/>
                  </a:lnTo>
                  <a:lnTo>
                    <a:pt x="0" y="355600"/>
                  </a:lnTo>
                  <a:lnTo>
                    <a:pt x="24129" y="355600"/>
                  </a:lnTo>
                  <a:lnTo>
                    <a:pt x="24129" y="350520"/>
                  </a:lnTo>
                  <a:close/>
                </a:path>
                <a:path w="24129" h="427989">
                  <a:moveTo>
                    <a:pt x="24129" y="344170"/>
                  </a:moveTo>
                  <a:lnTo>
                    <a:pt x="0" y="344170"/>
                  </a:lnTo>
                  <a:lnTo>
                    <a:pt x="0" y="349250"/>
                  </a:lnTo>
                  <a:lnTo>
                    <a:pt x="24129" y="349250"/>
                  </a:lnTo>
                  <a:lnTo>
                    <a:pt x="24129" y="344170"/>
                  </a:lnTo>
                  <a:close/>
                </a:path>
                <a:path w="24129" h="427989">
                  <a:moveTo>
                    <a:pt x="24129" y="337820"/>
                  </a:moveTo>
                  <a:lnTo>
                    <a:pt x="0" y="337820"/>
                  </a:lnTo>
                  <a:lnTo>
                    <a:pt x="0" y="342900"/>
                  </a:lnTo>
                  <a:lnTo>
                    <a:pt x="24129" y="342900"/>
                  </a:lnTo>
                  <a:lnTo>
                    <a:pt x="24129" y="337820"/>
                  </a:lnTo>
                  <a:close/>
                </a:path>
                <a:path w="24129" h="427989">
                  <a:moveTo>
                    <a:pt x="24129" y="331470"/>
                  </a:moveTo>
                  <a:lnTo>
                    <a:pt x="0" y="331470"/>
                  </a:lnTo>
                  <a:lnTo>
                    <a:pt x="0" y="336550"/>
                  </a:lnTo>
                  <a:lnTo>
                    <a:pt x="24129" y="336550"/>
                  </a:lnTo>
                  <a:lnTo>
                    <a:pt x="24129" y="331470"/>
                  </a:lnTo>
                  <a:close/>
                </a:path>
                <a:path w="24129" h="427989">
                  <a:moveTo>
                    <a:pt x="24129" y="325120"/>
                  </a:moveTo>
                  <a:lnTo>
                    <a:pt x="0" y="325120"/>
                  </a:lnTo>
                  <a:lnTo>
                    <a:pt x="0" y="330200"/>
                  </a:lnTo>
                  <a:lnTo>
                    <a:pt x="24129" y="330200"/>
                  </a:lnTo>
                  <a:lnTo>
                    <a:pt x="24129" y="325120"/>
                  </a:lnTo>
                  <a:close/>
                </a:path>
                <a:path w="24129" h="427989">
                  <a:moveTo>
                    <a:pt x="24129" y="318770"/>
                  </a:moveTo>
                  <a:lnTo>
                    <a:pt x="0" y="318770"/>
                  </a:lnTo>
                  <a:lnTo>
                    <a:pt x="0" y="323850"/>
                  </a:lnTo>
                  <a:lnTo>
                    <a:pt x="24129" y="323850"/>
                  </a:lnTo>
                  <a:lnTo>
                    <a:pt x="24129" y="318770"/>
                  </a:lnTo>
                  <a:close/>
                </a:path>
                <a:path w="24129" h="427989">
                  <a:moveTo>
                    <a:pt x="24129" y="312420"/>
                  </a:moveTo>
                  <a:lnTo>
                    <a:pt x="0" y="312420"/>
                  </a:lnTo>
                  <a:lnTo>
                    <a:pt x="0" y="317500"/>
                  </a:lnTo>
                  <a:lnTo>
                    <a:pt x="24129" y="317500"/>
                  </a:lnTo>
                  <a:lnTo>
                    <a:pt x="24129" y="312420"/>
                  </a:lnTo>
                  <a:close/>
                </a:path>
                <a:path w="24129" h="427989">
                  <a:moveTo>
                    <a:pt x="24129" y="306070"/>
                  </a:moveTo>
                  <a:lnTo>
                    <a:pt x="0" y="306070"/>
                  </a:lnTo>
                  <a:lnTo>
                    <a:pt x="0" y="311150"/>
                  </a:lnTo>
                  <a:lnTo>
                    <a:pt x="24129" y="311150"/>
                  </a:lnTo>
                  <a:lnTo>
                    <a:pt x="24129" y="306070"/>
                  </a:lnTo>
                  <a:close/>
                </a:path>
                <a:path w="24129" h="427989">
                  <a:moveTo>
                    <a:pt x="24129" y="299720"/>
                  </a:moveTo>
                  <a:lnTo>
                    <a:pt x="0" y="299720"/>
                  </a:lnTo>
                  <a:lnTo>
                    <a:pt x="0" y="304800"/>
                  </a:lnTo>
                  <a:lnTo>
                    <a:pt x="24129" y="304800"/>
                  </a:lnTo>
                  <a:lnTo>
                    <a:pt x="24129" y="299720"/>
                  </a:lnTo>
                  <a:close/>
                </a:path>
                <a:path w="24129" h="427989">
                  <a:moveTo>
                    <a:pt x="24129" y="293370"/>
                  </a:moveTo>
                  <a:lnTo>
                    <a:pt x="0" y="293370"/>
                  </a:lnTo>
                  <a:lnTo>
                    <a:pt x="0" y="298450"/>
                  </a:lnTo>
                  <a:lnTo>
                    <a:pt x="24129" y="298450"/>
                  </a:lnTo>
                  <a:lnTo>
                    <a:pt x="24129" y="293370"/>
                  </a:lnTo>
                  <a:close/>
                </a:path>
                <a:path w="24129" h="427989">
                  <a:moveTo>
                    <a:pt x="24129" y="287020"/>
                  </a:moveTo>
                  <a:lnTo>
                    <a:pt x="0" y="287020"/>
                  </a:lnTo>
                  <a:lnTo>
                    <a:pt x="0" y="292100"/>
                  </a:lnTo>
                  <a:lnTo>
                    <a:pt x="24129" y="292100"/>
                  </a:lnTo>
                  <a:lnTo>
                    <a:pt x="24129" y="287020"/>
                  </a:lnTo>
                  <a:close/>
                </a:path>
                <a:path w="24129" h="427989">
                  <a:moveTo>
                    <a:pt x="24129" y="280670"/>
                  </a:moveTo>
                  <a:lnTo>
                    <a:pt x="0" y="280670"/>
                  </a:lnTo>
                  <a:lnTo>
                    <a:pt x="0" y="285750"/>
                  </a:lnTo>
                  <a:lnTo>
                    <a:pt x="24129" y="285750"/>
                  </a:lnTo>
                  <a:lnTo>
                    <a:pt x="24129" y="280670"/>
                  </a:lnTo>
                  <a:close/>
                </a:path>
                <a:path w="24129" h="427989">
                  <a:moveTo>
                    <a:pt x="24129" y="274320"/>
                  </a:moveTo>
                  <a:lnTo>
                    <a:pt x="0" y="274320"/>
                  </a:lnTo>
                  <a:lnTo>
                    <a:pt x="0" y="279400"/>
                  </a:lnTo>
                  <a:lnTo>
                    <a:pt x="24129" y="279400"/>
                  </a:lnTo>
                  <a:lnTo>
                    <a:pt x="24129" y="274320"/>
                  </a:lnTo>
                  <a:close/>
                </a:path>
                <a:path w="24129" h="427989">
                  <a:moveTo>
                    <a:pt x="24129" y="267970"/>
                  </a:moveTo>
                  <a:lnTo>
                    <a:pt x="0" y="267970"/>
                  </a:lnTo>
                  <a:lnTo>
                    <a:pt x="0" y="273050"/>
                  </a:lnTo>
                  <a:lnTo>
                    <a:pt x="24129" y="273050"/>
                  </a:lnTo>
                  <a:lnTo>
                    <a:pt x="24129" y="267970"/>
                  </a:lnTo>
                  <a:close/>
                </a:path>
                <a:path w="24129" h="427989">
                  <a:moveTo>
                    <a:pt x="24129" y="261620"/>
                  </a:moveTo>
                  <a:lnTo>
                    <a:pt x="0" y="261620"/>
                  </a:lnTo>
                  <a:lnTo>
                    <a:pt x="0" y="266700"/>
                  </a:lnTo>
                  <a:lnTo>
                    <a:pt x="24129" y="266700"/>
                  </a:lnTo>
                  <a:lnTo>
                    <a:pt x="24129" y="261620"/>
                  </a:lnTo>
                  <a:close/>
                </a:path>
                <a:path w="24129" h="427989">
                  <a:moveTo>
                    <a:pt x="24129" y="256540"/>
                  </a:moveTo>
                  <a:lnTo>
                    <a:pt x="0" y="256540"/>
                  </a:lnTo>
                  <a:lnTo>
                    <a:pt x="0" y="260350"/>
                  </a:lnTo>
                  <a:lnTo>
                    <a:pt x="24129" y="260350"/>
                  </a:lnTo>
                  <a:lnTo>
                    <a:pt x="24129" y="256540"/>
                  </a:lnTo>
                  <a:close/>
                </a:path>
                <a:path w="24129" h="427989">
                  <a:moveTo>
                    <a:pt x="24129" y="255270"/>
                  </a:moveTo>
                  <a:lnTo>
                    <a:pt x="0" y="255270"/>
                  </a:lnTo>
                  <a:lnTo>
                    <a:pt x="0" y="256540"/>
                  </a:lnTo>
                  <a:lnTo>
                    <a:pt x="24129" y="256540"/>
                  </a:lnTo>
                  <a:lnTo>
                    <a:pt x="24129" y="255270"/>
                  </a:lnTo>
                  <a:close/>
                </a:path>
                <a:path w="24129" h="427989">
                  <a:moveTo>
                    <a:pt x="24129" y="248920"/>
                  </a:moveTo>
                  <a:lnTo>
                    <a:pt x="0" y="248920"/>
                  </a:lnTo>
                  <a:lnTo>
                    <a:pt x="0" y="254000"/>
                  </a:lnTo>
                  <a:lnTo>
                    <a:pt x="24129" y="254000"/>
                  </a:lnTo>
                  <a:lnTo>
                    <a:pt x="24129" y="248920"/>
                  </a:lnTo>
                  <a:close/>
                </a:path>
                <a:path w="24129" h="427989">
                  <a:moveTo>
                    <a:pt x="24129" y="242570"/>
                  </a:moveTo>
                  <a:lnTo>
                    <a:pt x="0" y="242570"/>
                  </a:lnTo>
                  <a:lnTo>
                    <a:pt x="0" y="247650"/>
                  </a:lnTo>
                  <a:lnTo>
                    <a:pt x="24129" y="247650"/>
                  </a:lnTo>
                  <a:lnTo>
                    <a:pt x="24129" y="242570"/>
                  </a:lnTo>
                  <a:close/>
                </a:path>
                <a:path w="24129" h="427989">
                  <a:moveTo>
                    <a:pt x="24129" y="236220"/>
                  </a:moveTo>
                  <a:lnTo>
                    <a:pt x="0" y="236220"/>
                  </a:lnTo>
                  <a:lnTo>
                    <a:pt x="0" y="241300"/>
                  </a:lnTo>
                  <a:lnTo>
                    <a:pt x="24129" y="241300"/>
                  </a:lnTo>
                  <a:lnTo>
                    <a:pt x="24129" y="236220"/>
                  </a:lnTo>
                  <a:close/>
                </a:path>
                <a:path w="24129" h="427989">
                  <a:moveTo>
                    <a:pt x="24129" y="229870"/>
                  </a:moveTo>
                  <a:lnTo>
                    <a:pt x="0" y="229870"/>
                  </a:lnTo>
                  <a:lnTo>
                    <a:pt x="0" y="234950"/>
                  </a:lnTo>
                  <a:lnTo>
                    <a:pt x="24129" y="234950"/>
                  </a:lnTo>
                  <a:lnTo>
                    <a:pt x="24129" y="229870"/>
                  </a:lnTo>
                  <a:close/>
                </a:path>
                <a:path w="24129" h="427989">
                  <a:moveTo>
                    <a:pt x="24129" y="223520"/>
                  </a:moveTo>
                  <a:lnTo>
                    <a:pt x="0" y="223520"/>
                  </a:lnTo>
                  <a:lnTo>
                    <a:pt x="0" y="228600"/>
                  </a:lnTo>
                  <a:lnTo>
                    <a:pt x="24129" y="228600"/>
                  </a:lnTo>
                  <a:lnTo>
                    <a:pt x="24129" y="223520"/>
                  </a:lnTo>
                  <a:close/>
                </a:path>
                <a:path w="24129" h="427989">
                  <a:moveTo>
                    <a:pt x="24129" y="217170"/>
                  </a:moveTo>
                  <a:lnTo>
                    <a:pt x="0" y="217170"/>
                  </a:lnTo>
                  <a:lnTo>
                    <a:pt x="0" y="222250"/>
                  </a:lnTo>
                  <a:lnTo>
                    <a:pt x="24129" y="222250"/>
                  </a:lnTo>
                  <a:lnTo>
                    <a:pt x="24129" y="217170"/>
                  </a:lnTo>
                  <a:close/>
                </a:path>
                <a:path w="24129" h="427989">
                  <a:moveTo>
                    <a:pt x="24129" y="210820"/>
                  </a:moveTo>
                  <a:lnTo>
                    <a:pt x="0" y="210820"/>
                  </a:lnTo>
                  <a:lnTo>
                    <a:pt x="0" y="215900"/>
                  </a:lnTo>
                  <a:lnTo>
                    <a:pt x="24129" y="215900"/>
                  </a:lnTo>
                  <a:lnTo>
                    <a:pt x="24129" y="210820"/>
                  </a:lnTo>
                  <a:close/>
                </a:path>
                <a:path w="24129" h="427989">
                  <a:moveTo>
                    <a:pt x="24129" y="204470"/>
                  </a:moveTo>
                  <a:lnTo>
                    <a:pt x="0" y="204470"/>
                  </a:lnTo>
                  <a:lnTo>
                    <a:pt x="0" y="209550"/>
                  </a:lnTo>
                  <a:lnTo>
                    <a:pt x="24129" y="209550"/>
                  </a:lnTo>
                  <a:lnTo>
                    <a:pt x="24129" y="204470"/>
                  </a:lnTo>
                  <a:close/>
                </a:path>
                <a:path w="24129" h="427989">
                  <a:moveTo>
                    <a:pt x="24129" y="198120"/>
                  </a:moveTo>
                  <a:lnTo>
                    <a:pt x="0" y="198120"/>
                  </a:lnTo>
                  <a:lnTo>
                    <a:pt x="0" y="203200"/>
                  </a:lnTo>
                  <a:lnTo>
                    <a:pt x="24129" y="203200"/>
                  </a:lnTo>
                  <a:lnTo>
                    <a:pt x="24129" y="198120"/>
                  </a:lnTo>
                  <a:close/>
                </a:path>
                <a:path w="24129" h="427989">
                  <a:moveTo>
                    <a:pt x="24129" y="191770"/>
                  </a:moveTo>
                  <a:lnTo>
                    <a:pt x="0" y="191770"/>
                  </a:lnTo>
                  <a:lnTo>
                    <a:pt x="0" y="196850"/>
                  </a:lnTo>
                  <a:lnTo>
                    <a:pt x="24129" y="196850"/>
                  </a:lnTo>
                  <a:lnTo>
                    <a:pt x="24129" y="191770"/>
                  </a:lnTo>
                  <a:close/>
                </a:path>
                <a:path w="24129" h="427989">
                  <a:moveTo>
                    <a:pt x="24129" y="185420"/>
                  </a:moveTo>
                  <a:lnTo>
                    <a:pt x="0" y="185420"/>
                  </a:lnTo>
                  <a:lnTo>
                    <a:pt x="0" y="190500"/>
                  </a:lnTo>
                  <a:lnTo>
                    <a:pt x="24129" y="190500"/>
                  </a:lnTo>
                  <a:lnTo>
                    <a:pt x="24129" y="185420"/>
                  </a:lnTo>
                  <a:close/>
                </a:path>
                <a:path w="24129" h="427989">
                  <a:moveTo>
                    <a:pt x="24129" y="179070"/>
                  </a:moveTo>
                  <a:lnTo>
                    <a:pt x="0" y="179070"/>
                  </a:lnTo>
                  <a:lnTo>
                    <a:pt x="0" y="184150"/>
                  </a:lnTo>
                  <a:lnTo>
                    <a:pt x="24129" y="184150"/>
                  </a:lnTo>
                  <a:lnTo>
                    <a:pt x="24129" y="179070"/>
                  </a:lnTo>
                  <a:close/>
                </a:path>
                <a:path w="24129" h="427989">
                  <a:moveTo>
                    <a:pt x="24129" y="172720"/>
                  </a:moveTo>
                  <a:lnTo>
                    <a:pt x="0" y="172720"/>
                  </a:lnTo>
                  <a:lnTo>
                    <a:pt x="0" y="177800"/>
                  </a:lnTo>
                  <a:lnTo>
                    <a:pt x="24129" y="177800"/>
                  </a:lnTo>
                  <a:lnTo>
                    <a:pt x="24129" y="172720"/>
                  </a:lnTo>
                  <a:close/>
                </a:path>
                <a:path w="24129" h="427989">
                  <a:moveTo>
                    <a:pt x="24129" y="166370"/>
                  </a:moveTo>
                  <a:lnTo>
                    <a:pt x="0" y="166370"/>
                  </a:lnTo>
                  <a:lnTo>
                    <a:pt x="0" y="171450"/>
                  </a:lnTo>
                  <a:lnTo>
                    <a:pt x="24129" y="171450"/>
                  </a:lnTo>
                  <a:lnTo>
                    <a:pt x="24129" y="166370"/>
                  </a:lnTo>
                  <a:close/>
                </a:path>
                <a:path w="24129" h="427989">
                  <a:moveTo>
                    <a:pt x="24129" y="160020"/>
                  </a:moveTo>
                  <a:lnTo>
                    <a:pt x="0" y="160020"/>
                  </a:lnTo>
                  <a:lnTo>
                    <a:pt x="0" y="165100"/>
                  </a:lnTo>
                  <a:lnTo>
                    <a:pt x="24129" y="165100"/>
                  </a:lnTo>
                  <a:lnTo>
                    <a:pt x="24129" y="160020"/>
                  </a:lnTo>
                  <a:close/>
                </a:path>
                <a:path w="24129" h="427989">
                  <a:moveTo>
                    <a:pt x="24129" y="153670"/>
                  </a:moveTo>
                  <a:lnTo>
                    <a:pt x="0" y="153670"/>
                  </a:lnTo>
                  <a:lnTo>
                    <a:pt x="0" y="158750"/>
                  </a:lnTo>
                  <a:lnTo>
                    <a:pt x="24129" y="158750"/>
                  </a:lnTo>
                  <a:lnTo>
                    <a:pt x="24129" y="153670"/>
                  </a:lnTo>
                  <a:close/>
                </a:path>
                <a:path w="24129" h="427989">
                  <a:moveTo>
                    <a:pt x="24129" y="147320"/>
                  </a:moveTo>
                  <a:lnTo>
                    <a:pt x="0" y="147320"/>
                  </a:lnTo>
                  <a:lnTo>
                    <a:pt x="0" y="152400"/>
                  </a:lnTo>
                  <a:lnTo>
                    <a:pt x="24129" y="152400"/>
                  </a:lnTo>
                  <a:lnTo>
                    <a:pt x="24129" y="147320"/>
                  </a:lnTo>
                  <a:close/>
                </a:path>
                <a:path w="24129" h="427989">
                  <a:moveTo>
                    <a:pt x="24129" y="140970"/>
                  </a:moveTo>
                  <a:lnTo>
                    <a:pt x="0" y="140970"/>
                  </a:lnTo>
                  <a:lnTo>
                    <a:pt x="0" y="146050"/>
                  </a:lnTo>
                  <a:lnTo>
                    <a:pt x="24129" y="146050"/>
                  </a:lnTo>
                  <a:lnTo>
                    <a:pt x="24129" y="140970"/>
                  </a:lnTo>
                  <a:close/>
                </a:path>
                <a:path w="24129" h="427989">
                  <a:moveTo>
                    <a:pt x="24129" y="137160"/>
                  </a:moveTo>
                  <a:lnTo>
                    <a:pt x="0" y="137160"/>
                  </a:lnTo>
                  <a:lnTo>
                    <a:pt x="0" y="139700"/>
                  </a:lnTo>
                  <a:lnTo>
                    <a:pt x="24129" y="139700"/>
                  </a:lnTo>
                  <a:lnTo>
                    <a:pt x="24129" y="137160"/>
                  </a:lnTo>
                  <a:close/>
                </a:path>
                <a:path w="24129" h="427989">
                  <a:moveTo>
                    <a:pt x="24129" y="132080"/>
                  </a:moveTo>
                  <a:lnTo>
                    <a:pt x="0" y="133350"/>
                  </a:lnTo>
                  <a:lnTo>
                    <a:pt x="0" y="137160"/>
                  </a:lnTo>
                  <a:lnTo>
                    <a:pt x="24129" y="135890"/>
                  </a:lnTo>
                  <a:lnTo>
                    <a:pt x="24129" y="132080"/>
                  </a:lnTo>
                  <a:close/>
                </a:path>
                <a:path w="24129" h="427989">
                  <a:moveTo>
                    <a:pt x="24129" y="129540"/>
                  </a:moveTo>
                  <a:lnTo>
                    <a:pt x="0" y="130810"/>
                  </a:lnTo>
                  <a:lnTo>
                    <a:pt x="0" y="133350"/>
                  </a:lnTo>
                  <a:lnTo>
                    <a:pt x="24129" y="132080"/>
                  </a:lnTo>
                  <a:lnTo>
                    <a:pt x="24129" y="129540"/>
                  </a:lnTo>
                  <a:close/>
                </a:path>
                <a:path w="24129" h="427989">
                  <a:moveTo>
                    <a:pt x="0" y="124460"/>
                  </a:moveTo>
                  <a:lnTo>
                    <a:pt x="0" y="130810"/>
                  </a:lnTo>
                  <a:lnTo>
                    <a:pt x="24129" y="129540"/>
                  </a:lnTo>
                  <a:lnTo>
                    <a:pt x="24129" y="125730"/>
                  </a:lnTo>
                  <a:lnTo>
                    <a:pt x="0" y="124460"/>
                  </a:lnTo>
                  <a:close/>
                </a:path>
                <a:path w="24129" h="427989">
                  <a:moveTo>
                    <a:pt x="0" y="120650"/>
                  </a:moveTo>
                  <a:lnTo>
                    <a:pt x="0" y="124460"/>
                  </a:lnTo>
                  <a:lnTo>
                    <a:pt x="24129" y="124460"/>
                  </a:lnTo>
                  <a:lnTo>
                    <a:pt x="24129" y="121920"/>
                  </a:lnTo>
                  <a:lnTo>
                    <a:pt x="0" y="120650"/>
                  </a:lnTo>
                  <a:close/>
                </a:path>
                <a:path w="24129" h="427989">
                  <a:moveTo>
                    <a:pt x="12064" y="117475"/>
                  </a:moveTo>
                  <a:lnTo>
                    <a:pt x="0" y="118110"/>
                  </a:lnTo>
                  <a:lnTo>
                    <a:pt x="0" y="120650"/>
                  </a:lnTo>
                  <a:lnTo>
                    <a:pt x="24129" y="120650"/>
                  </a:lnTo>
                  <a:lnTo>
                    <a:pt x="24129" y="118110"/>
                  </a:lnTo>
                  <a:lnTo>
                    <a:pt x="12064" y="117475"/>
                  </a:lnTo>
                  <a:close/>
                </a:path>
                <a:path w="24129" h="427989">
                  <a:moveTo>
                    <a:pt x="24129" y="113030"/>
                  </a:moveTo>
                  <a:lnTo>
                    <a:pt x="0" y="114300"/>
                  </a:lnTo>
                  <a:lnTo>
                    <a:pt x="0" y="116840"/>
                  </a:lnTo>
                  <a:lnTo>
                    <a:pt x="12064" y="117475"/>
                  </a:lnTo>
                  <a:lnTo>
                    <a:pt x="24129" y="116840"/>
                  </a:lnTo>
                  <a:lnTo>
                    <a:pt x="24129" y="113030"/>
                  </a:lnTo>
                  <a:close/>
                </a:path>
                <a:path w="24129" h="427989">
                  <a:moveTo>
                    <a:pt x="0" y="110490"/>
                  </a:moveTo>
                  <a:lnTo>
                    <a:pt x="0" y="114300"/>
                  </a:lnTo>
                  <a:lnTo>
                    <a:pt x="24129" y="113030"/>
                  </a:lnTo>
                  <a:lnTo>
                    <a:pt x="24129" y="111760"/>
                  </a:lnTo>
                  <a:lnTo>
                    <a:pt x="0" y="110490"/>
                  </a:lnTo>
                  <a:close/>
                </a:path>
                <a:path w="24129" h="427989">
                  <a:moveTo>
                    <a:pt x="12064" y="108585"/>
                  </a:moveTo>
                  <a:lnTo>
                    <a:pt x="0" y="109220"/>
                  </a:lnTo>
                  <a:lnTo>
                    <a:pt x="0" y="110490"/>
                  </a:lnTo>
                  <a:lnTo>
                    <a:pt x="24129" y="111760"/>
                  </a:lnTo>
                  <a:lnTo>
                    <a:pt x="24129" y="109220"/>
                  </a:lnTo>
                  <a:lnTo>
                    <a:pt x="12064" y="108585"/>
                  </a:lnTo>
                  <a:close/>
                </a:path>
                <a:path w="24129" h="427989">
                  <a:moveTo>
                    <a:pt x="24129" y="106680"/>
                  </a:moveTo>
                  <a:lnTo>
                    <a:pt x="0" y="107950"/>
                  </a:lnTo>
                  <a:lnTo>
                    <a:pt x="12064" y="108585"/>
                  </a:lnTo>
                  <a:lnTo>
                    <a:pt x="24129" y="107950"/>
                  </a:lnTo>
                  <a:lnTo>
                    <a:pt x="24129" y="106680"/>
                  </a:lnTo>
                  <a:close/>
                </a:path>
                <a:path w="24129" h="427989">
                  <a:moveTo>
                    <a:pt x="0" y="104140"/>
                  </a:moveTo>
                  <a:lnTo>
                    <a:pt x="0" y="106680"/>
                  </a:lnTo>
                  <a:lnTo>
                    <a:pt x="24129" y="106680"/>
                  </a:lnTo>
                  <a:lnTo>
                    <a:pt x="24129" y="105410"/>
                  </a:lnTo>
                  <a:lnTo>
                    <a:pt x="0" y="104140"/>
                  </a:lnTo>
                  <a:close/>
                </a:path>
                <a:path w="24129" h="427989">
                  <a:moveTo>
                    <a:pt x="0" y="97790"/>
                  </a:moveTo>
                  <a:lnTo>
                    <a:pt x="0" y="104140"/>
                  </a:lnTo>
                  <a:lnTo>
                    <a:pt x="24129" y="105410"/>
                  </a:lnTo>
                  <a:lnTo>
                    <a:pt x="24129" y="99060"/>
                  </a:lnTo>
                  <a:lnTo>
                    <a:pt x="0" y="97790"/>
                  </a:lnTo>
                  <a:close/>
                </a:path>
                <a:path w="24129" h="427989">
                  <a:moveTo>
                    <a:pt x="0" y="91440"/>
                  </a:moveTo>
                  <a:lnTo>
                    <a:pt x="0" y="97790"/>
                  </a:lnTo>
                  <a:lnTo>
                    <a:pt x="24129" y="97790"/>
                  </a:lnTo>
                  <a:lnTo>
                    <a:pt x="24129" y="92710"/>
                  </a:lnTo>
                  <a:lnTo>
                    <a:pt x="0" y="91440"/>
                  </a:lnTo>
                  <a:close/>
                </a:path>
                <a:path w="24129" h="427989">
                  <a:moveTo>
                    <a:pt x="0" y="87630"/>
                  </a:moveTo>
                  <a:lnTo>
                    <a:pt x="0" y="91440"/>
                  </a:lnTo>
                  <a:lnTo>
                    <a:pt x="24129" y="92710"/>
                  </a:lnTo>
                  <a:lnTo>
                    <a:pt x="24129" y="88900"/>
                  </a:lnTo>
                  <a:lnTo>
                    <a:pt x="0" y="87630"/>
                  </a:lnTo>
                  <a:close/>
                </a:path>
                <a:path w="24129" h="427989">
                  <a:moveTo>
                    <a:pt x="24129" y="86360"/>
                  </a:moveTo>
                  <a:lnTo>
                    <a:pt x="0" y="87630"/>
                  </a:lnTo>
                  <a:lnTo>
                    <a:pt x="24129" y="88900"/>
                  </a:lnTo>
                  <a:lnTo>
                    <a:pt x="24129" y="86360"/>
                  </a:lnTo>
                  <a:close/>
                </a:path>
                <a:path w="24129" h="427989">
                  <a:moveTo>
                    <a:pt x="0" y="85090"/>
                  </a:moveTo>
                  <a:lnTo>
                    <a:pt x="0" y="86360"/>
                  </a:lnTo>
                  <a:lnTo>
                    <a:pt x="24129" y="86360"/>
                  </a:lnTo>
                  <a:lnTo>
                    <a:pt x="0" y="85090"/>
                  </a:lnTo>
                  <a:close/>
                </a:path>
                <a:path w="24129" h="427989">
                  <a:moveTo>
                    <a:pt x="0" y="80010"/>
                  </a:moveTo>
                  <a:lnTo>
                    <a:pt x="0" y="85090"/>
                  </a:lnTo>
                  <a:lnTo>
                    <a:pt x="24129" y="85090"/>
                  </a:lnTo>
                  <a:lnTo>
                    <a:pt x="24129" y="81280"/>
                  </a:lnTo>
                  <a:lnTo>
                    <a:pt x="0" y="80010"/>
                  </a:lnTo>
                  <a:close/>
                </a:path>
                <a:path w="24129" h="427989">
                  <a:moveTo>
                    <a:pt x="0" y="74930"/>
                  </a:moveTo>
                  <a:lnTo>
                    <a:pt x="0" y="80010"/>
                  </a:lnTo>
                  <a:lnTo>
                    <a:pt x="24129" y="80010"/>
                  </a:lnTo>
                  <a:lnTo>
                    <a:pt x="24129" y="76200"/>
                  </a:lnTo>
                  <a:lnTo>
                    <a:pt x="0" y="74930"/>
                  </a:lnTo>
                  <a:close/>
                </a:path>
                <a:path w="24129" h="427989">
                  <a:moveTo>
                    <a:pt x="0" y="72390"/>
                  </a:moveTo>
                  <a:lnTo>
                    <a:pt x="0" y="74930"/>
                  </a:lnTo>
                  <a:lnTo>
                    <a:pt x="24129" y="74930"/>
                  </a:lnTo>
                  <a:lnTo>
                    <a:pt x="24129" y="73660"/>
                  </a:lnTo>
                  <a:lnTo>
                    <a:pt x="0" y="72390"/>
                  </a:lnTo>
                  <a:close/>
                </a:path>
                <a:path w="24129" h="427989">
                  <a:moveTo>
                    <a:pt x="0" y="71120"/>
                  </a:moveTo>
                  <a:lnTo>
                    <a:pt x="0" y="72390"/>
                  </a:lnTo>
                  <a:lnTo>
                    <a:pt x="24129" y="73660"/>
                  </a:lnTo>
                  <a:lnTo>
                    <a:pt x="24129" y="72390"/>
                  </a:lnTo>
                  <a:lnTo>
                    <a:pt x="0" y="71120"/>
                  </a:lnTo>
                  <a:close/>
                </a:path>
                <a:path w="24129" h="427989">
                  <a:moveTo>
                    <a:pt x="24129" y="66040"/>
                  </a:moveTo>
                  <a:lnTo>
                    <a:pt x="0" y="67310"/>
                  </a:lnTo>
                  <a:lnTo>
                    <a:pt x="0" y="71120"/>
                  </a:lnTo>
                  <a:lnTo>
                    <a:pt x="24129" y="71120"/>
                  </a:lnTo>
                  <a:lnTo>
                    <a:pt x="24129" y="66040"/>
                  </a:lnTo>
                  <a:close/>
                </a:path>
                <a:path w="24129" h="427989">
                  <a:moveTo>
                    <a:pt x="24129" y="64770"/>
                  </a:moveTo>
                  <a:lnTo>
                    <a:pt x="0" y="66040"/>
                  </a:lnTo>
                  <a:lnTo>
                    <a:pt x="0" y="67310"/>
                  </a:lnTo>
                  <a:lnTo>
                    <a:pt x="24129" y="66040"/>
                  </a:lnTo>
                  <a:lnTo>
                    <a:pt x="24129" y="64770"/>
                  </a:lnTo>
                  <a:close/>
                </a:path>
                <a:path w="24129" h="427989">
                  <a:moveTo>
                    <a:pt x="24129" y="62230"/>
                  </a:moveTo>
                  <a:lnTo>
                    <a:pt x="0" y="63500"/>
                  </a:lnTo>
                  <a:lnTo>
                    <a:pt x="0" y="64770"/>
                  </a:lnTo>
                  <a:lnTo>
                    <a:pt x="24129" y="64770"/>
                  </a:lnTo>
                  <a:lnTo>
                    <a:pt x="24129" y="62230"/>
                  </a:lnTo>
                  <a:close/>
                </a:path>
                <a:path w="24129" h="427989">
                  <a:moveTo>
                    <a:pt x="0" y="59690"/>
                  </a:moveTo>
                  <a:lnTo>
                    <a:pt x="0" y="63500"/>
                  </a:lnTo>
                  <a:lnTo>
                    <a:pt x="24129" y="62230"/>
                  </a:lnTo>
                  <a:lnTo>
                    <a:pt x="24129" y="60960"/>
                  </a:lnTo>
                  <a:lnTo>
                    <a:pt x="0" y="59690"/>
                  </a:lnTo>
                  <a:close/>
                </a:path>
                <a:path w="24129" h="427989">
                  <a:moveTo>
                    <a:pt x="0" y="58420"/>
                  </a:moveTo>
                  <a:lnTo>
                    <a:pt x="0" y="59690"/>
                  </a:lnTo>
                  <a:lnTo>
                    <a:pt x="24129" y="60960"/>
                  </a:lnTo>
                  <a:lnTo>
                    <a:pt x="24129" y="59690"/>
                  </a:lnTo>
                  <a:lnTo>
                    <a:pt x="0" y="58420"/>
                  </a:lnTo>
                  <a:close/>
                </a:path>
                <a:path w="24129" h="427989">
                  <a:moveTo>
                    <a:pt x="0" y="54610"/>
                  </a:moveTo>
                  <a:lnTo>
                    <a:pt x="0" y="58420"/>
                  </a:lnTo>
                  <a:lnTo>
                    <a:pt x="24129" y="58420"/>
                  </a:lnTo>
                  <a:lnTo>
                    <a:pt x="24129" y="55880"/>
                  </a:lnTo>
                  <a:lnTo>
                    <a:pt x="0" y="54610"/>
                  </a:lnTo>
                  <a:close/>
                </a:path>
                <a:path w="24129" h="427989">
                  <a:moveTo>
                    <a:pt x="0" y="53340"/>
                  </a:moveTo>
                  <a:lnTo>
                    <a:pt x="0" y="54610"/>
                  </a:lnTo>
                  <a:lnTo>
                    <a:pt x="24129" y="55880"/>
                  </a:lnTo>
                  <a:lnTo>
                    <a:pt x="24129" y="54610"/>
                  </a:lnTo>
                  <a:lnTo>
                    <a:pt x="0" y="53340"/>
                  </a:lnTo>
                  <a:close/>
                </a:path>
                <a:path w="24129" h="427989">
                  <a:moveTo>
                    <a:pt x="24129" y="48260"/>
                  </a:moveTo>
                  <a:lnTo>
                    <a:pt x="0" y="49530"/>
                  </a:lnTo>
                  <a:lnTo>
                    <a:pt x="0" y="53340"/>
                  </a:lnTo>
                  <a:lnTo>
                    <a:pt x="24129" y="54610"/>
                  </a:lnTo>
                  <a:lnTo>
                    <a:pt x="24129" y="48260"/>
                  </a:lnTo>
                  <a:close/>
                </a:path>
                <a:path w="24129" h="427989">
                  <a:moveTo>
                    <a:pt x="0" y="46990"/>
                  </a:moveTo>
                  <a:lnTo>
                    <a:pt x="0" y="49530"/>
                  </a:lnTo>
                  <a:lnTo>
                    <a:pt x="24129" y="48260"/>
                  </a:lnTo>
                  <a:lnTo>
                    <a:pt x="0" y="46990"/>
                  </a:lnTo>
                  <a:close/>
                </a:path>
                <a:path w="24129" h="427989">
                  <a:moveTo>
                    <a:pt x="24129" y="45720"/>
                  </a:moveTo>
                  <a:lnTo>
                    <a:pt x="0" y="46990"/>
                  </a:lnTo>
                  <a:lnTo>
                    <a:pt x="24129" y="48260"/>
                  </a:lnTo>
                  <a:lnTo>
                    <a:pt x="24129" y="45720"/>
                  </a:lnTo>
                  <a:close/>
                </a:path>
                <a:path w="24129" h="427989">
                  <a:moveTo>
                    <a:pt x="0" y="43180"/>
                  </a:moveTo>
                  <a:lnTo>
                    <a:pt x="0" y="45720"/>
                  </a:lnTo>
                  <a:lnTo>
                    <a:pt x="24129" y="44450"/>
                  </a:lnTo>
                  <a:lnTo>
                    <a:pt x="0" y="43180"/>
                  </a:lnTo>
                  <a:close/>
                </a:path>
                <a:path w="24129" h="427989">
                  <a:moveTo>
                    <a:pt x="24129" y="44450"/>
                  </a:moveTo>
                  <a:lnTo>
                    <a:pt x="0" y="45720"/>
                  </a:lnTo>
                  <a:lnTo>
                    <a:pt x="24129" y="45720"/>
                  </a:lnTo>
                  <a:lnTo>
                    <a:pt x="24129" y="44450"/>
                  </a:lnTo>
                  <a:close/>
                </a:path>
                <a:path w="24129" h="427989">
                  <a:moveTo>
                    <a:pt x="0" y="41910"/>
                  </a:moveTo>
                  <a:lnTo>
                    <a:pt x="0" y="43180"/>
                  </a:lnTo>
                  <a:lnTo>
                    <a:pt x="24129" y="43180"/>
                  </a:lnTo>
                  <a:lnTo>
                    <a:pt x="0" y="41910"/>
                  </a:lnTo>
                  <a:close/>
                </a:path>
                <a:path w="24129" h="427989">
                  <a:moveTo>
                    <a:pt x="0" y="40640"/>
                  </a:moveTo>
                  <a:lnTo>
                    <a:pt x="0" y="41910"/>
                  </a:lnTo>
                  <a:lnTo>
                    <a:pt x="24129" y="41910"/>
                  </a:lnTo>
                  <a:lnTo>
                    <a:pt x="0" y="40640"/>
                  </a:lnTo>
                  <a:close/>
                </a:path>
                <a:path w="24129" h="427989">
                  <a:moveTo>
                    <a:pt x="0" y="39370"/>
                  </a:moveTo>
                  <a:lnTo>
                    <a:pt x="0" y="40640"/>
                  </a:lnTo>
                  <a:lnTo>
                    <a:pt x="24129" y="41910"/>
                  </a:lnTo>
                  <a:lnTo>
                    <a:pt x="24129" y="40640"/>
                  </a:lnTo>
                  <a:lnTo>
                    <a:pt x="0" y="39370"/>
                  </a:lnTo>
                  <a:close/>
                </a:path>
                <a:path w="24129" h="427989">
                  <a:moveTo>
                    <a:pt x="0" y="38100"/>
                  </a:moveTo>
                  <a:lnTo>
                    <a:pt x="0" y="39370"/>
                  </a:lnTo>
                  <a:lnTo>
                    <a:pt x="24129" y="39370"/>
                  </a:lnTo>
                  <a:lnTo>
                    <a:pt x="0" y="38100"/>
                  </a:lnTo>
                  <a:close/>
                </a:path>
                <a:path w="24129" h="427989">
                  <a:moveTo>
                    <a:pt x="24129" y="35560"/>
                  </a:moveTo>
                  <a:lnTo>
                    <a:pt x="0" y="35560"/>
                  </a:lnTo>
                  <a:lnTo>
                    <a:pt x="0" y="38100"/>
                  </a:lnTo>
                  <a:lnTo>
                    <a:pt x="24129" y="38100"/>
                  </a:lnTo>
                  <a:lnTo>
                    <a:pt x="24129" y="35560"/>
                  </a:lnTo>
                  <a:close/>
                </a:path>
                <a:path w="24129" h="427989">
                  <a:moveTo>
                    <a:pt x="24129" y="31750"/>
                  </a:moveTo>
                  <a:lnTo>
                    <a:pt x="0" y="33020"/>
                  </a:lnTo>
                  <a:lnTo>
                    <a:pt x="0" y="34290"/>
                  </a:lnTo>
                  <a:lnTo>
                    <a:pt x="24129" y="35560"/>
                  </a:lnTo>
                  <a:lnTo>
                    <a:pt x="24129" y="31750"/>
                  </a:lnTo>
                  <a:close/>
                </a:path>
                <a:path w="24129" h="427989">
                  <a:moveTo>
                    <a:pt x="0" y="30480"/>
                  </a:moveTo>
                  <a:lnTo>
                    <a:pt x="0" y="33020"/>
                  </a:lnTo>
                  <a:lnTo>
                    <a:pt x="24129" y="31750"/>
                  </a:lnTo>
                  <a:lnTo>
                    <a:pt x="0" y="30480"/>
                  </a:lnTo>
                  <a:close/>
                </a:path>
                <a:path w="24129" h="427989">
                  <a:moveTo>
                    <a:pt x="0" y="27940"/>
                  </a:moveTo>
                  <a:lnTo>
                    <a:pt x="0" y="30480"/>
                  </a:lnTo>
                  <a:lnTo>
                    <a:pt x="24129" y="30480"/>
                  </a:lnTo>
                  <a:lnTo>
                    <a:pt x="24129" y="29210"/>
                  </a:lnTo>
                  <a:lnTo>
                    <a:pt x="0" y="27940"/>
                  </a:lnTo>
                  <a:close/>
                </a:path>
                <a:path w="24129" h="427989">
                  <a:moveTo>
                    <a:pt x="0" y="26670"/>
                  </a:moveTo>
                  <a:lnTo>
                    <a:pt x="0" y="27940"/>
                  </a:lnTo>
                  <a:lnTo>
                    <a:pt x="24129" y="29210"/>
                  </a:lnTo>
                  <a:lnTo>
                    <a:pt x="24129" y="27940"/>
                  </a:lnTo>
                  <a:lnTo>
                    <a:pt x="0" y="26670"/>
                  </a:lnTo>
                  <a:close/>
                </a:path>
                <a:path w="24129" h="427989">
                  <a:moveTo>
                    <a:pt x="0" y="25400"/>
                  </a:moveTo>
                  <a:lnTo>
                    <a:pt x="0" y="26670"/>
                  </a:lnTo>
                  <a:lnTo>
                    <a:pt x="24129" y="26670"/>
                  </a:lnTo>
                  <a:lnTo>
                    <a:pt x="0" y="25400"/>
                  </a:lnTo>
                  <a:close/>
                </a:path>
                <a:path w="24129" h="427989">
                  <a:moveTo>
                    <a:pt x="0" y="22860"/>
                  </a:moveTo>
                  <a:lnTo>
                    <a:pt x="0" y="25400"/>
                  </a:lnTo>
                  <a:lnTo>
                    <a:pt x="24129" y="25400"/>
                  </a:lnTo>
                  <a:lnTo>
                    <a:pt x="24129" y="24130"/>
                  </a:lnTo>
                  <a:lnTo>
                    <a:pt x="0" y="22860"/>
                  </a:lnTo>
                  <a:close/>
                </a:path>
                <a:path w="24129" h="427989">
                  <a:moveTo>
                    <a:pt x="0" y="21590"/>
                  </a:moveTo>
                  <a:lnTo>
                    <a:pt x="0" y="22860"/>
                  </a:lnTo>
                  <a:lnTo>
                    <a:pt x="24129" y="22860"/>
                  </a:lnTo>
                  <a:lnTo>
                    <a:pt x="0" y="21590"/>
                  </a:lnTo>
                  <a:close/>
                </a:path>
                <a:path w="24129" h="427989">
                  <a:moveTo>
                    <a:pt x="0" y="19050"/>
                  </a:moveTo>
                  <a:lnTo>
                    <a:pt x="0" y="21590"/>
                  </a:lnTo>
                  <a:lnTo>
                    <a:pt x="24129" y="22860"/>
                  </a:lnTo>
                  <a:lnTo>
                    <a:pt x="24129" y="20320"/>
                  </a:lnTo>
                  <a:lnTo>
                    <a:pt x="0" y="19050"/>
                  </a:lnTo>
                  <a:close/>
                </a:path>
                <a:path w="24129" h="427989">
                  <a:moveTo>
                    <a:pt x="24129" y="17780"/>
                  </a:moveTo>
                  <a:lnTo>
                    <a:pt x="0" y="19050"/>
                  </a:lnTo>
                  <a:lnTo>
                    <a:pt x="24129" y="20320"/>
                  </a:lnTo>
                  <a:lnTo>
                    <a:pt x="24129" y="17780"/>
                  </a:lnTo>
                  <a:close/>
                </a:path>
                <a:path w="24129" h="427989">
                  <a:moveTo>
                    <a:pt x="0" y="13970"/>
                  </a:moveTo>
                  <a:lnTo>
                    <a:pt x="0" y="17780"/>
                  </a:lnTo>
                  <a:lnTo>
                    <a:pt x="24129" y="17780"/>
                  </a:lnTo>
                  <a:lnTo>
                    <a:pt x="24129" y="15240"/>
                  </a:lnTo>
                  <a:lnTo>
                    <a:pt x="0" y="13970"/>
                  </a:lnTo>
                  <a:close/>
                </a:path>
                <a:path w="24129" h="427989">
                  <a:moveTo>
                    <a:pt x="24129" y="11430"/>
                  </a:moveTo>
                  <a:lnTo>
                    <a:pt x="0" y="12700"/>
                  </a:lnTo>
                  <a:lnTo>
                    <a:pt x="0" y="13970"/>
                  </a:lnTo>
                  <a:lnTo>
                    <a:pt x="24129" y="13970"/>
                  </a:lnTo>
                  <a:lnTo>
                    <a:pt x="24129" y="11430"/>
                  </a:lnTo>
                  <a:close/>
                </a:path>
                <a:path w="24129" h="427989">
                  <a:moveTo>
                    <a:pt x="0" y="8890"/>
                  </a:moveTo>
                  <a:lnTo>
                    <a:pt x="0" y="11430"/>
                  </a:lnTo>
                  <a:lnTo>
                    <a:pt x="24129" y="11430"/>
                  </a:lnTo>
                  <a:lnTo>
                    <a:pt x="24129" y="10160"/>
                  </a:lnTo>
                  <a:lnTo>
                    <a:pt x="0" y="8890"/>
                  </a:lnTo>
                  <a:close/>
                </a:path>
                <a:path w="24129" h="427989">
                  <a:moveTo>
                    <a:pt x="0" y="6350"/>
                  </a:moveTo>
                  <a:lnTo>
                    <a:pt x="0" y="8890"/>
                  </a:lnTo>
                  <a:lnTo>
                    <a:pt x="24129" y="10160"/>
                  </a:lnTo>
                  <a:lnTo>
                    <a:pt x="24129" y="7620"/>
                  </a:lnTo>
                  <a:lnTo>
                    <a:pt x="0" y="6350"/>
                  </a:lnTo>
                  <a:close/>
                </a:path>
                <a:path w="24129" h="427989">
                  <a:moveTo>
                    <a:pt x="19050" y="3810"/>
                  </a:moveTo>
                  <a:lnTo>
                    <a:pt x="0" y="3810"/>
                  </a:lnTo>
                  <a:lnTo>
                    <a:pt x="0" y="6350"/>
                  </a:lnTo>
                  <a:lnTo>
                    <a:pt x="22859" y="6350"/>
                  </a:lnTo>
                  <a:lnTo>
                    <a:pt x="22859" y="5080"/>
                  </a:lnTo>
                  <a:lnTo>
                    <a:pt x="19050" y="5080"/>
                  </a:lnTo>
                  <a:lnTo>
                    <a:pt x="19050" y="3810"/>
                  </a:lnTo>
                  <a:close/>
                </a:path>
              </a:pathLst>
            </a:custGeom>
            <a:solidFill>
              <a:srgbClr val="D1D1A4"/>
            </a:solidFill>
          </p:spPr>
          <p:txBody>
            <a:bodyPr wrap="square" lIns="0" tIns="0" rIns="0" bIns="0" rtlCol="0"/>
            <a:lstStyle/>
            <a:p>
              <a:endParaRPr/>
            </a:p>
          </p:txBody>
        </p:sp>
        <p:sp>
          <p:nvSpPr>
            <p:cNvPr id="744" name="object 744"/>
            <p:cNvSpPr/>
            <p:nvPr/>
          </p:nvSpPr>
          <p:spPr>
            <a:xfrm>
              <a:off x="3925570" y="6035039"/>
              <a:ext cx="24130" cy="434340"/>
            </a:xfrm>
            <a:custGeom>
              <a:avLst/>
              <a:gdLst/>
              <a:ahLst/>
              <a:cxnLst/>
              <a:rect l="l" t="t" r="r" b="b"/>
              <a:pathLst>
                <a:path w="24129" h="434339">
                  <a:moveTo>
                    <a:pt x="5079" y="0"/>
                  </a:moveTo>
                  <a:lnTo>
                    <a:pt x="0" y="0"/>
                  </a:lnTo>
                  <a:lnTo>
                    <a:pt x="0" y="1269"/>
                  </a:lnTo>
                  <a:lnTo>
                    <a:pt x="5079" y="1269"/>
                  </a:lnTo>
                  <a:lnTo>
                    <a:pt x="5079" y="0"/>
                  </a:lnTo>
                  <a:close/>
                </a:path>
                <a:path w="24129" h="434339">
                  <a:moveTo>
                    <a:pt x="10159" y="1269"/>
                  </a:moveTo>
                  <a:lnTo>
                    <a:pt x="0" y="1269"/>
                  </a:lnTo>
                  <a:lnTo>
                    <a:pt x="0" y="5079"/>
                  </a:lnTo>
                  <a:lnTo>
                    <a:pt x="19050" y="5079"/>
                  </a:lnTo>
                  <a:lnTo>
                    <a:pt x="19050" y="3809"/>
                  </a:lnTo>
                  <a:lnTo>
                    <a:pt x="13969" y="3809"/>
                  </a:lnTo>
                  <a:lnTo>
                    <a:pt x="13969" y="2539"/>
                  </a:lnTo>
                  <a:lnTo>
                    <a:pt x="10159" y="2539"/>
                  </a:lnTo>
                  <a:lnTo>
                    <a:pt x="10159" y="1269"/>
                  </a:lnTo>
                  <a:close/>
                </a:path>
                <a:path w="24129" h="434339">
                  <a:moveTo>
                    <a:pt x="24129" y="5079"/>
                  </a:moveTo>
                  <a:lnTo>
                    <a:pt x="0" y="5079"/>
                  </a:lnTo>
                  <a:lnTo>
                    <a:pt x="0" y="7619"/>
                  </a:lnTo>
                  <a:lnTo>
                    <a:pt x="24129" y="7619"/>
                  </a:lnTo>
                  <a:lnTo>
                    <a:pt x="24129" y="5079"/>
                  </a:lnTo>
                  <a:close/>
                </a:path>
                <a:path w="24129" h="434339">
                  <a:moveTo>
                    <a:pt x="24129" y="433069"/>
                  </a:moveTo>
                  <a:lnTo>
                    <a:pt x="0" y="433069"/>
                  </a:lnTo>
                  <a:lnTo>
                    <a:pt x="0" y="434339"/>
                  </a:lnTo>
                  <a:lnTo>
                    <a:pt x="24129" y="434339"/>
                  </a:lnTo>
                  <a:lnTo>
                    <a:pt x="24129" y="433069"/>
                  </a:lnTo>
                  <a:close/>
                </a:path>
                <a:path w="24129" h="434339">
                  <a:moveTo>
                    <a:pt x="20319" y="361949"/>
                  </a:moveTo>
                  <a:lnTo>
                    <a:pt x="6350" y="361949"/>
                  </a:lnTo>
                  <a:lnTo>
                    <a:pt x="6350" y="363219"/>
                  </a:lnTo>
                  <a:lnTo>
                    <a:pt x="20319" y="363219"/>
                  </a:lnTo>
                  <a:lnTo>
                    <a:pt x="20319" y="361949"/>
                  </a:lnTo>
                  <a:close/>
                </a:path>
                <a:path w="24129" h="434339">
                  <a:moveTo>
                    <a:pt x="24129" y="356869"/>
                  </a:moveTo>
                  <a:lnTo>
                    <a:pt x="0" y="356869"/>
                  </a:lnTo>
                  <a:lnTo>
                    <a:pt x="0" y="361949"/>
                  </a:lnTo>
                  <a:lnTo>
                    <a:pt x="24129" y="361949"/>
                  </a:lnTo>
                  <a:lnTo>
                    <a:pt x="24129" y="356869"/>
                  </a:lnTo>
                  <a:close/>
                </a:path>
                <a:path w="24129" h="434339">
                  <a:moveTo>
                    <a:pt x="24129" y="350519"/>
                  </a:moveTo>
                  <a:lnTo>
                    <a:pt x="0" y="350519"/>
                  </a:lnTo>
                  <a:lnTo>
                    <a:pt x="0" y="355599"/>
                  </a:lnTo>
                  <a:lnTo>
                    <a:pt x="24129" y="355599"/>
                  </a:lnTo>
                  <a:lnTo>
                    <a:pt x="24129" y="350519"/>
                  </a:lnTo>
                  <a:close/>
                </a:path>
                <a:path w="24129" h="434339">
                  <a:moveTo>
                    <a:pt x="24129" y="344169"/>
                  </a:moveTo>
                  <a:lnTo>
                    <a:pt x="0" y="344169"/>
                  </a:lnTo>
                  <a:lnTo>
                    <a:pt x="0" y="349249"/>
                  </a:lnTo>
                  <a:lnTo>
                    <a:pt x="24129" y="349249"/>
                  </a:lnTo>
                  <a:lnTo>
                    <a:pt x="24129" y="344169"/>
                  </a:lnTo>
                  <a:close/>
                </a:path>
                <a:path w="24129" h="434339">
                  <a:moveTo>
                    <a:pt x="24129" y="337819"/>
                  </a:moveTo>
                  <a:lnTo>
                    <a:pt x="0" y="337819"/>
                  </a:lnTo>
                  <a:lnTo>
                    <a:pt x="0" y="342899"/>
                  </a:lnTo>
                  <a:lnTo>
                    <a:pt x="24129" y="342899"/>
                  </a:lnTo>
                  <a:lnTo>
                    <a:pt x="24129" y="337819"/>
                  </a:lnTo>
                  <a:close/>
                </a:path>
                <a:path w="24129" h="434339">
                  <a:moveTo>
                    <a:pt x="24129" y="331469"/>
                  </a:moveTo>
                  <a:lnTo>
                    <a:pt x="0" y="331469"/>
                  </a:lnTo>
                  <a:lnTo>
                    <a:pt x="0" y="336549"/>
                  </a:lnTo>
                  <a:lnTo>
                    <a:pt x="24129" y="336549"/>
                  </a:lnTo>
                  <a:lnTo>
                    <a:pt x="24129" y="331469"/>
                  </a:lnTo>
                  <a:close/>
                </a:path>
                <a:path w="24129" h="434339">
                  <a:moveTo>
                    <a:pt x="24129" y="325119"/>
                  </a:moveTo>
                  <a:lnTo>
                    <a:pt x="0" y="325119"/>
                  </a:lnTo>
                  <a:lnTo>
                    <a:pt x="0" y="330199"/>
                  </a:lnTo>
                  <a:lnTo>
                    <a:pt x="24129" y="330199"/>
                  </a:lnTo>
                  <a:lnTo>
                    <a:pt x="24129" y="325119"/>
                  </a:lnTo>
                  <a:close/>
                </a:path>
                <a:path w="24129" h="434339">
                  <a:moveTo>
                    <a:pt x="24129" y="318769"/>
                  </a:moveTo>
                  <a:lnTo>
                    <a:pt x="0" y="318769"/>
                  </a:lnTo>
                  <a:lnTo>
                    <a:pt x="0" y="323849"/>
                  </a:lnTo>
                  <a:lnTo>
                    <a:pt x="24129" y="323849"/>
                  </a:lnTo>
                  <a:lnTo>
                    <a:pt x="24129" y="318769"/>
                  </a:lnTo>
                  <a:close/>
                </a:path>
                <a:path w="24129" h="434339">
                  <a:moveTo>
                    <a:pt x="24129" y="312419"/>
                  </a:moveTo>
                  <a:lnTo>
                    <a:pt x="0" y="312419"/>
                  </a:lnTo>
                  <a:lnTo>
                    <a:pt x="0" y="317499"/>
                  </a:lnTo>
                  <a:lnTo>
                    <a:pt x="24129" y="317499"/>
                  </a:lnTo>
                  <a:lnTo>
                    <a:pt x="24129" y="312419"/>
                  </a:lnTo>
                  <a:close/>
                </a:path>
                <a:path w="24129" h="434339">
                  <a:moveTo>
                    <a:pt x="24129" y="306069"/>
                  </a:moveTo>
                  <a:lnTo>
                    <a:pt x="0" y="306069"/>
                  </a:lnTo>
                  <a:lnTo>
                    <a:pt x="0" y="311149"/>
                  </a:lnTo>
                  <a:lnTo>
                    <a:pt x="24129" y="311149"/>
                  </a:lnTo>
                  <a:lnTo>
                    <a:pt x="24129" y="306069"/>
                  </a:lnTo>
                  <a:close/>
                </a:path>
                <a:path w="24129" h="434339">
                  <a:moveTo>
                    <a:pt x="24129" y="299719"/>
                  </a:moveTo>
                  <a:lnTo>
                    <a:pt x="0" y="299719"/>
                  </a:lnTo>
                  <a:lnTo>
                    <a:pt x="0" y="304799"/>
                  </a:lnTo>
                  <a:lnTo>
                    <a:pt x="24129" y="304799"/>
                  </a:lnTo>
                  <a:lnTo>
                    <a:pt x="24129" y="299719"/>
                  </a:lnTo>
                  <a:close/>
                </a:path>
                <a:path w="24129" h="434339">
                  <a:moveTo>
                    <a:pt x="24129" y="293369"/>
                  </a:moveTo>
                  <a:lnTo>
                    <a:pt x="0" y="293369"/>
                  </a:lnTo>
                  <a:lnTo>
                    <a:pt x="0" y="298449"/>
                  </a:lnTo>
                  <a:lnTo>
                    <a:pt x="24129" y="298449"/>
                  </a:lnTo>
                  <a:lnTo>
                    <a:pt x="24129" y="293369"/>
                  </a:lnTo>
                  <a:close/>
                </a:path>
                <a:path w="24129" h="434339">
                  <a:moveTo>
                    <a:pt x="24129" y="287019"/>
                  </a:moveTo>
                  <a:lnTo>
                    <a:pt x="0" y="287019"/>
                  </a:lnTo>
                  <a:lnTo>
                    <a:pt x="0" y="292099"/>
                  </a:lnTo>
                  <a:lnTo>
                    <a:pt x="24129" y="292099"/>
                  </a:lnTo>
                  <a:lnTo>
                    <a:pt x="24129" y="287019"/>
                  </a:lnTo>
                  <a:close/>
                </a:path>
                <a:path w="24129" h="434339">
                  <a:moveTo>
                    <a:pt x="24129" y="280669"/>
                  </a:moveTo>
                  <a:lnTo>
                    <a:pt x="0" y="280669"/>
                  </a:lnTo>
                  <a:lnTo>
                    <a:pt x="0" y="285749"/>
                  </a:lnTo>
                  <a:lnTo>
                    <a:pt x="24129" y="285749"/>
                  </a:lnTo>
                  <a:lnTo>
                    <a:pt x="24129" y="280669"/>
                  </a:lnTo>
                  <a:close/>
                </a:path>
                <a:path w="24129" h="434339">
                  <a:moveTo>
                    <a:pt x="24129" y="274319"/>
                  </a:moveTo>
                  <a:lnTo>
                    <a:pt x="0" y="274319"/>
                  </a:lnTo>
                  <a:lnTo>
                    <a:pt x="0" y="279399"/>
                  </a:lnTo>
                  <a:lnTo>
                    <a:pt x="24129" y="279399"/>
                  </a:lnTo>
                  <a:lnTo>
                    <a:pt x="24129" y="274319"/>
                  </a:lnTo>
                  <a:close/>
                </a:path>
                <a:path w="24129" h="434339">
                  <a:moveTo>
                    <a:pt x="24129" y="267969"/>
                  </a:moveTo>
                  <a:lnTo>
                    <a:pt x="0" y="267969"/>
                  </a:lnTo>
                  <a:lnTo>
                    <a:pt x="0" y="273049"/>
                  </a:lnTo>
                  <a:lnTo>
                    <a:pt x="24129" y="273049"/>
                  </a:lnTo>
                  <a:lnTo>
                    <a:pt x="24129" y="267969"/>
                  </a:lnTo>
                  <a:close/>
                </a:path>
                <a:path w="24129" h="434339">
                  <a:moveTo>
                    <a:pt x="24129" y="262889"/>
                  </a:moveTo>
                  <a:lnTo>
                    <a:pt x="0" y="262889"/>
                  </a:lnTo>
                  <a:lnTo>
                    <a:pt x="0" y="266699"/>
                  </a:lnTo>
                  <a:lnTo>
                    <a:pt x="24129" y="266699"/>
                  </a:lnTo>
                  <a:lnTo>
                    <a:pt x="24129" y="262889"/>
                  </a:lnTo>
                  <a:close/>
                </a:path>
                <a:path w="24129" h="434339">
                  <a:moveTo>
                    <a:pt x="24129" y="261619"/>
                  </a:moveTo>
                  <a:lnTo>
                    <a:pt x="0" y="261619"/>
                  </a:lnTo>
                  <a:lnTo>
                    <a:pt x="0" y="262889"/>
                  </a:lnTo>
                  <a:lnTo>
                    <a:pt x="24129" y="262889"/>
                  </a:lnTo>
                  <a:lnTo>
                    <a:pt x="24129" y="261619"/>
                  </a:lnTo>
                  <a:close/>
                </a:path>
                <a:path w="24129" h="434339">
                  <a:moveTo>
                    <a:pt x="24129" y="255269"/>
                  </a:moveTo>
                  <a:lnTo>
                    <a:pt x="0" y="255269"/>
                  </a:lnTo>
                  <a:lnTo>
                    <a:pt x="0" y="260349"/>
                  </a:lnTo>
                  <a:lnTo>
                    <a:pt x="24129" y="260349"/>
                  </a:lnTo>
                  <a:lnTo>
                    <a:pt x="24129" y="255269"/>
                  </a:lnTo>
                  <a:close/>
                </a:path>
                <a:path w="24129" h="434339">
                  <a:moveTo>
                    <a:pt x="24129" y="248919"/>
                  </a:moveTo>
                  <a:lnTo>
                    <a:pt x="0" y="248919"/>
                  </a:lnTo>
                  <a:lnTo>
                    <a:pt x="0" y="253999"/>
                  </a:lnTo>
                  <a:lnTo>
                    <a:pt x="24129" y="253999"/>
                  </a:lnTo>
                  <a:lnTo>
                    <a:pt x="24129" y="248919"/>
                  </a:lnTo>
                  <a:close/>
                </a:path>
                <a:path w="24129" h="434339">
                  <a:moveTo>
                    <a:pt x="24129" y="242569"/>
                  </a:moveTo>
                  <a:lnTo>
                    <a:pt x="0" y="242569"/>
                  </a:lnTo>
                  <a:lnTo>
                    <a:pt x="0" y="247649"/>
                  </a:lnTo>
                  <a:lnTo>
                    <a:pt x="24129" y="247649"/>
                  </a:lnTo>
                  <a:lnTo>
                    <a:pt x="24129" y="242569"/>
                  </a:lnTo>
                  <a:close/>
                </a:path>
                <a:path w="24129" h="434339">
                  <a:moveTo>
                    <a:pt x="24129" y="236219"/>
                  </a:moveTo>
                  <a:lnTo>
                    <a:pt x="0" y="236219"/>
                  </a:lnTo>
                  <a:lnTo>
                    <a:pt x="0" y="241299"/>
                  </a:lnTo>
                  <a:lnTo>
                    <a:pt x="24129" y="241299"/>
                  </a:lnTo>
                  <a:lnTo>
                    <a:pt x="24129" y="236219"/>
                  </a:lnTo>
                  <a:close/>
                </a:path>
                <a:path w="24129" h="434339">
                  <a:moveTo>
                    <a:pt x="24129" y="229869"/>
                  </a:moveTo>
                  <a:lnTo>
                    <a:pt x="0" y="229869"/>
                  </a:lnTo>
                  <a:lnTo>
                    <a:pt x="0" y="234949"/>
                  </a:lnTo>
                  <a:lnTo>
                    <a:pt x="24129" y="234949"/>
                  </a:lnTo>
                  <a:lnTo>
                    <a:pt x="24129" y="229869"/>
                  </a:lnTo>
                  <a:close/>
                </a:path>
                <a:path w="24129" h="434339">
                  <a:moveTo>
                    <a:pt x="24129" y="223519"/>
                  </a:moveTo>
                  <a:lnTo>
                    <a:pt x="0" y="223519"/>
                  </a:lnTo>
                  <a:lnTo>
                    <a:pt x="0" y="228599"/>
                  </a:lnTo>
                  <a:lnTo>
                    <a:pt x="24129" y="228599"/>
                  </a:lnTo>
                  <a:lnTo>
                    <a:pt x="24129" y="223519"/>
                  </a:lnTo>
                  <a:close/>
                </a:path>
                <a:path w="24129" h="434339">
                  <a:moveTo>
                    <a:pt x="24129" y="217169"/>
                  </a:moveTo>
                  <a:lnTo>
                    <a:pt x="0" y="217169"/>
                  </a:lnTo>
                  <a:lnTo>
                    <a:pt x="0" y="222249"/>
                  </a:lnTo>
                  <a:lnTo>
                    <a:pt x="24129" y="222249"/>
                  </a:lnTo>
                  <a:lnTo>
                    <a:pt x="24129" y="217169"/>
                  </a:lnTo>
                  <a:close/>
                </a:path>
                <a:path w="24129" h="434339">
                  <a:moveTo>
                    <a:pt x="24129" y="210819"/>
                  </a:moveTo>
                  <a:lnTo>
                    <a:pt x="0" y="210819"/>
                  </a:lnTo>
                  <a:lnTo>
                    <a:pt x="0" y="215899"/>
                  </a:lnTo>
                  <a:lnTo>
                    <a:pt x="24129" y="215899"/>
                  </a:lnTo>
                  <a:lnTo>
                    <a:pt x="24129" y="210819"/>
                  </a:lnTo>
                  <a:close/>
                </a:path>
                <a:path w="24129" h="434339">
                  <a:moveTo>
                    <a:pt x="24129" y="204469"/>
                  </a:moveTo>
                  <a:lnTo>
                    <a:pt x="0" y="204469"/>
                  </a:lnTo>
                  <a:lnTo>
                    <a:pt x="0" y="209549"/>
                  </a:lnTo>
                  <a:lnTo>
                    <a:pt x="24129" y="209549"/>
                  </a:lnTo>
                  <a:lnTo>
                    <a:pt x="24129" y="204469"/>
                  </a:lnTo>
                  <a:close/>
                </a:path>
                <a:path w="24129" h="434339">
                  <a:moveTo>
                    <a:pt x="24129" y="198119"/>
                  </a:moveTo>
                  <a:lnTo>
                    <a:pt x="0" y="198119"/>
                  </a:lnTo>
                  <a:lnTo>
                    <a:pt x="0" y="203199"/>
                  </a:lnTo>
                  <a:lnTo>
                    <a:pt x="24129" y="203199"/>
                  </a:lnTo>
                  <a:lnTo>
                    <a:pt x="24129" y="198119"/>
                  </a:lnTo>
                  <a:close/>
                </a:path>
                <a:path w="24129" h="434339">
                  <a:moveTo>
                    <a:pt x="24129" y="191769"/>
                  </a:moveTo>
                  <a:lnTo>
                    <a:pt x="0" y="191769"/>
                  </a:lnTo>
                  <a:lnTo>
                    <a:pt x="0" y="196849"/>
                  </a:lnTo>
                  <a:lnTo>
                    <a:pt x="24129" y="196849"/>
                  </a:lnTo>
                  <a:lnTo>
                    <a:pt x="24129" y="191769"/>
                  </a:lnTo>
                  <a:close/>
                </a:path>
                <a:path w="24129" h="434339">
                  <a:moveTo>
                    <a:pt x="24129" y="185419"/>
                  </a:moveTo>
                  <a:lnTo>
                    <a:pt x="0" y="185419"/>
                  </a:lnTo>
                  <a:lnTo>
                    <a:pt x="0" y="190499"/>
                  </a:lnTo>
                  <a:lnTo>
                    <a:pt x="24129" y="190499"/>
                  </a:lnTo>
                  <a:lnTo>
                    <a:pt x="24129" y="185419"/>
                  </a:lnTo>
                  <a:close/>
                </a:path>
                <a:path w="24129" h="434339">
                  <a:moveTo>
                    <a:pt x="24129" y="179069"/>
                  </a:moveTo>
                  <a:lnTo>
                    <a:pt x="0" y="179069"/>
                  </a:lnTo>
                  <a:lnTo>
                    <a:pt x="0" y="184149"/>
                  </a:lnTo>
                  <a:lnTo>
                    <a:pt x="24129" y="184149"/>
                  </a:lnTo>
                  <a:lnTo>
                    <a:pt x="24129" y="179069"/>
                  </a:lnTo>
                  <a:close/>
                </a:path>
                <a:path w="24129" h="434339">
                  <a:moveTo>
                    <a:pt x="24129" y="172719"/>
                  </a:moveTo>
                  <a:lnTo>
                    <a:pt x="0" y="172719"/>
                  </a:lnTo>
                  <a:lnTo>
                    <a:pt x="0" y="177799"/>
                  </a:lnTo>
                  <a:lnTo>
                    <a:pt x="24129" y="177799"/>
                  </a:lnTo>
                  <a:lnTo>
                    <a:pt x="24129" y="172719"/>
                  </a:lnTo>
                  <a:close/>
                </a:path>
                <a:path w="24129" h="434339">
                  <a:moveTo>
                    <a:pt x="24129" y="166369"/>
                  </a:moveTo>
                  <a:lnTo>
                    <a:pt x="0" y="166369"/>
                  </a:lnTo>
                  <a:lnTo>
                    <a:pt x="0" y="171449"/>
                  </a:lnTo>
                  <a:lnTo>
                    <a:pt x="24129" y="171449"/>
                  </a:lnTo>
                  <a:lnTo>
                    <a:pt x="24129" y="166369"/>
                  </a:lnTo>
                  <a:close/>
                </a:path>
                <a:path w="24129" h="434339">
                  <a:moveTo>
                    <a:pt x="24129" y="160019"/>
                  </a:moveTo>
                  <a:lnTo>
                    <a:pt x="0" y="160019"/>
                  </a:lnTo>
                  <a:lnTo>
                    <a:pt x="0" y="165099"/>
                  </a:lnTo>
                  <a:lnTo>
                    <a:pt x="24129" y="165099"/>
                  </a:lnTo>
                  <a:lnTo>
                    <a:pt x="24129" y="160019"/>
                  </a:lnTo>
                  <a:close/>
                </a:path>
                <a:path w="24129" h="434339">
                  <a:moveTo>
                    <a:pt x="24129" y="153669"/>
                  </a:moveTo>
                  <a:lnTo>
                    <a:pt x="0" y="153669"/>
                  </a:lnTo>
                  <a:lnTo>
                    <a:pt x="0" y="158749"/>
                  </a:lnTo>
                  <a:lnTo>
                    <a:pt x="24129" y="158749"/>
                  </a:lnTo>
                  <a:lnTo>
                    <a:pt x="24129" y="153669"/>
                  </a:lnTo>
                  <a:close/>
                </a:path>
                <a:path w="24129" h="434339">
                  <a:moveTo>
                    <a:pt x="24129" y="147319"/>
                  </a:moveTo>
                  <a:lnTo>
                    <a:pt x="0" y="147319"/>
                  </a:lnTo>
                  <a:lnTo>
                    <a:pt x="0" y="152399"/>
                  </a:lnTo>
                  <a:lnTo>
                    <a:pt x="24129" y="152399"/>
                  </a:lnTo>
                  <a:lnTo>
                    <a:pt x="24129" y="147319"/>
                  </a:lnTo>
                  <a:close/>
                </a:path>
                <a:path w="24129" h="434339">
                  <a:moveTo>
                    <a:pt x="24129" y="143509"/>
                  </a:moveTo>
                  <a:lnTo>
                    <a:pt x="0" y="143509"/>
                  </a:lnTo>
                  <a:lnTo>
                    <a:pt x="0" y="146049"/>
                  </a:lnTo>
                  <a:lnTo>
                    <a:pt x="24129" y="146049"/>
                  </a:lnTo>
                  <a:lnTo>
                    <a:pt x="24129" y="143509"/>
                  </a:lnTo>
                  <a:close/>
                </a:path>
                <a:path w="24129" h="434339">
                  <a:moveTo>
                    <a:pt x="24129" y="138429"/>
                  </a:moveTo>
                  <a:lnTo>
                    <a:pt x="0" y="139699"/>
                  </a:lnTo>
                  <a:lnTo>
                    <a:pt x="0" y="143509"/>
                  </a:lnTo>
                  <a:lnTo>
                    <a:pt x="24129" y="142239"/>
                  </a:lnTo>
                  <a:lnTo>
                    <a:pt x="24129" y="138429"/>
                  </a:lnTo>
                  <a:close/>
                </a:path>
                <a:path w="24129" h="434339">
                  <a:moveTo>
                    <a:pt x="24129" y="135889"/>
                  </a:moveTo>
                  <a:lnTo>
                    <a:pt x="0" y="137159"/>
                  </a:lnTo>
                  <a:lnTo>
                    <a:pt x="0" y="139699"/>
                  </a:lnTo>
                  <a:lnTo>
                    <a:pt x="24129" y="138429"/>
                  </a:lnTo>
                  <a:lnTo>
                    <a:pt x="24129" y="135889"/>
                  </a:lnTo>
                  <a:close/>
                </a:path>
                <a:path w="24129" h="434339">
                  <a:moveTo>
                    <a:pt x="0" y="130809"/>
                  </a:moveTo>
                  <a:lnTo>
                    <a:pt x="0" y="137159"/>
                  </a:lnTo>
                  <a:lnTo>
                    <a:pt x="24129" y="135889"/>
                  </a:lnTo>
                  <a:lnTo>
                    <a:pt x="24129" y="132079"/>
                  </a:lnTo>
                  <a:lnTo>
                    <a:pt x="0" y="130809"/>
                  </a:lnTo>
                  <a:close/>
                </a:path>
                <a:path w="24129" h="434339">
                  <a:moveTo>
                    <a:pt x="0" y="126999"/>
                  </a:moveTo>
                  <a:lnTo>
                    <a:pt x="0" y="130809"/>
                  </a:lnTo>
                  <a:lnTo>
                    <a:pt x="24129" y="130809"/>
                  </a:lnTo>
                  <a:lnTo>
                    <a:pt x="24129" y="128269"/>
                  </a:lnTo>
                  <a:lnTo>
                    <a:pt x="0" y="126999"/>
                  </a:lnTo>
                  <a:close/>
                </a:path>
                <a:path w="24129" h="434339">
                  <a:moveTo>
                    <a:pt x="12064" y="123824"/>
                  </a:moveTo>
                  <a:lnTo>
                    <a:pt x="0" y="124459"/>
                  </a:lnTo>
                  <a:lnTo>
                    <a:pt x="0" y="126999"/>
                  </a:lnTo>
                  <a:lnTo>
                    <a:pt x="24129" y="126999"/>
                  </a:lnTo>
                  <a:lnTo>
                    <a:pt x="24129" y="124459"/>
                  </a:lnTo>
                  <a:lnTo>
                    <a:pt x="12064" y="123824"/>
                  </a:lnTo>
                  <a:close/>
                </a:path>
                <a:path w="24129" h="434339">
                  <a:moveTo>
                    <a:pt x="24129" y="119379"/>
                  </a:moveTo>
                  <a:lnTo>
                    <a:pt x="0" y="120649"/>
                  </a:lnTo>
                  <a:lnTo>
                    <a:pt x="0" y="123189"/>
                  </a:lnTo>
                  <a:lnTo>
                    <a:pt x="12064" y="123824"/>
                  </a:lnTo>
                  <a:lnTo>
                    <a:pt x="24129" y="123189"/>
                  </a:lnTo>
                  <a:lnTo>
                    <a:pt x="24129" y="119379"/>
                  </a:lnTo>
                  <a:close/>
                </a:path>
                <a:path w="24129" h="434339">
                  <a:moveTo>
                    <a:pt x="0" y="116839"/>
                  </a:moveTo>
                  <a:lnTo>
                    <a:pt x="0" y="120649"/>
                  </a:lnTo>
                  <a:lnTo>
                    <a:pt x="24129" y="119379"/>
                  </a:lnTo>
                  <a:lnTo>
                    <a:pt x="24129" y="118109"/>
                  </a:lnTo>
                  <a:lnTo>
                    <a:pt x="0" y="116839"/>
                  </a:lnTo>
                  <a:close/>
                </a:path>
                <a:path w="24129" h="434339">
                  <a:moveTo>
                    <a:pt x="12064" y="114934"/>
                  </a:moveTo>
                  <a:lnTo>
                    <a:pt x="0" y="115569"/>
                  </a:lnTo>
                  <a:lnTo>
                    <a:pt x="0" y="116839"/>
                  </a:lnTo>
                  <a:lnTo>
                    <a:pt x="24129" y="118109"/>
                  </a:lnTo>
                  <a:lnTo>
                    <a:pt x="24129" y="115569"/>
                  </a:lnTo>
                  <a:lnTo>
                    <a:pt x="12064" y="114934"/>
                  </a:lnTo>
                  <a:close/>
                </a:path>
                <a:path w="24129" h="434339">
                  <a:moveTo>
                    <a:pt x="24129" y="113029"/>
                  </a:moveTo>
                  <a:lnTo>
                    <a:pt x="0" y="114299"/>
                  </a:lnTo>
                  <a:lnTo>
                    <a:pt x="12064" y="114934"/>
                  </a:lnTo>
                  <a:lnTo>
                    <a:pt x="24129" y="114299"/>
                  </a:lnTo>
                  <a:lnTo>
                    <a:pt x="24129" y="113029"/>
                  </a:lnTo>
                  <a:close/>
                </a:path>
                <a:path w="24129" h="434339">
                  <a:moveTo>
                    <a:pt x="0" y="110489"/>
                  </a:moveTo>
                  <a:lnTo>
                    <a:pt x="0" y="113029"/>
                  </a:lnTo>
                  <a:lnTo>
                    <a:pt x="24129" y="113029"/>
                  </a:lnTo>
                  <a:lnTo>
                    <a:pt x="24129" y="111759"/>
                  </a:lnTo>
                  <a:lnTo>
                    <a:pt x="0" y="110489"/>
                  </a:lnTo>
                  <a:close/>
                </a:path>
                <a:path w="24129" h="434339">
                  <a:moveTo>
                    <a:pt x="0" y="104139"/>
                  </a:moveTo>
                  <a:lnTo>
                    <a:pt x="0" y="110489"/>
                  </a:lnTo>
                  <a:lnTo>
                    <a:pt x="24129" y="111759"/>
                  </a:lnTo>
                  <a:lnTo>
                    <a:pt x="24129" y="105409"/>
                  </a:lnTo>
                  <a:lnTo>
                    <a:pt x="0" y="104139"/>
                  </a:lnTo>
                  <a:close/>
                </a:path>
                <a:path w="24129" h="434339">
                  <a:moveTo>
                    <a:pt x="0" y="97789"/>
                  </a:moveTo>
                  <a:lnTo>
                    <a:pt x="0" y="104139"/>
                  </a:lnTo>
                  <a:lnTo>
                    <a:pt x="24129" y="104139"/>
                  </a:lnTo>
                  <a:lnTo>
                    <a:pt x="24129" y="99059"/>
                  </a:lnTo>
                  <a:lnTo>
                    <a:pt x="0" y="97789"/>
                  </a:lnTo>
                  <a:close/>
                </a:path>
                <a:path w="24129" h="434339">
                  <a:moveTo>
                    <a:pt x="0" y="93979"/>
                  </a:moveTo>
                  <a:lnTo>
                    <a:pt x="0" y="97789"/>
                  </a:lnTo>
                  <a:lnTo>
                    <a:pt x="24129" y="99059"/>
                  </a:lnTo>
                  <a:lnTo>
                    <a:pt x="24129" y="95249"/>
                  </a:lnTo>
                  <a:lnTo>
                    <a:pt x="0" y="93979"/>
                  </a:lnTo>
                  <a:close/>
                </a:path>
                <a:path w="24129" h="434339">
                  <a:moveTo>
                    <a:pt x="24129" y="92709"/>
                  </a:moveTo>
                  <a:lnTo>
                    <a:pt x="0" y="93979"/>
                  </a:lnTo>
                  <a:lnTo>
                    <a:pt x="24129" y="95249"/>
                  </a:lnTo>
                  <a:lnTo>
                    <a:pt x="24129" y="92709"/>
                  </a:lnTo>
                  <a:close/>
                </a:path>
                <a:path w="24129" h="434339">
                  <a:moveTo>
                    <a:pt x="0" y="91439"/>
                  </a:moveTo>
                  <a:lnTo>
                    <a:pt x="0" y="92709"/>
                  </a:lnTo>
                  <a:lnTo>
                    <a:pt x="24129" y="92709"/>
                  </a:lnTo>
                  <a:lnTo>
                    <a:pt x="0" y="91439"/>
                  </a:lnTo>
                  <a:close/>
                </a:path>
                <a:path w="24129" h="434339">
                  <a:moveTo>
                    <a:pt x="0" y="86359"/>
                  </a:moveTo>
                  <a:lnTo>
                    <a:pt x="0" y="91439"/>
                  </a:lnTo>
                  <a:lnTo>
                    <a:pt x="24129" y="91439"/>
                  </a:lnTo>
                  <a:lnTo>
                    <a:pt x="24129" y="87629"/>
                  </a:lnTo>
                  <a:lnTo>
                    <a:pt x="0" y="86359"/>
                  </a:lnTo>
                  <a:close/>
                </a:path>
                <a:path w="24129" h="434339">
                  <a:moveTo>
                    <a:pt x="0" y="81279"/>
                  </a:moveTo>
                  <a:lnTo>
                    <a:pt x="0" y="86359"/>
                  </a:lnTo>
                  <a:lnTo>
                    <a:pt x="24129" y="86359"/>
                  </a:lnTo>
                  <a:lnTo>
                    <a:pt x="24129" y="82549"/>
                  </a:lnTo>
                  <a:lnTo>
                    <a:pt x="0" y="81279"/>
                  </a:lnTo>
                  <a:close/>
                </a:path>
                <a:path w="24129" h="434339">
                  <a:moveTo>
                    <a:pt x="0" y="78739"/>
                  </a:moveTo>
                  <a:lnTo>
                    <a:pt x="0" y="81279"/>
                  </a:lnTo>
                  <a:lnTo>
                    <a:pt x="24129" y="81279"/>
                  </a:lnTo>
                  <a:lnTo>
                    <a:pt x="24129" y="80009"/>
                  </a:lnTo>
                  <a:lnTo>
                    <a:pt x="0" y="78739"/>
                  </a:lnTo>
                  <a:close/>
                </a:path>
                <a:path w="24129" h="434339">
                  <a:moveTo>
                    <a:pt x="0" y="77469"/>
                  </a:moveTo>
                  <a:lnTo>
                    <a:pt x="0" y="78739"/>
                  </a:lnTo>
                  <a:lnTo>
                    <a:pt x="24129" y="80009"/>
                  </a:lnTo>
                  <a:lnTo>
                    <a:pt x="24129" y="78739"/>
                  </a:lnTo>
                  <a:lnTo>
                    <a:pt x="0" y="77469"/>
                  </a:lnTo>
                  <a:close/>
                </a:path>
                <a:path w="24129" h="434339">
                  <a:moveTo>
                    <a:pt x="24129" y="72389"/>
                  </a:moveTo>
                  <a:lnTo>
                    <a:pt x="0" y="73659"/>
                  </a:lnTo>
                  <a:lnTo>
                    <a:pt x="0" y="77469"/>
                  </a:lnTo>
                  <a:lnTo>
                    <a:pt x="24129" y="77469"/>
                  </a:lnTo>
                  <a:lnTo>
                    <a:pt x="24129" y="72389"/>
                  </a:lnTo>
                  <a:close/>
                </a:path>
                <a:path w="24129" h="434339">
                  <a:moveTo>
                    <a:pt x="24129" y="71119"/>
                  </a:moveTo>
                  <a:lnTo>
                    <a:pt x="0" y="72389"/>
                  </a:lnTo>
                  <a:lnTo>
                    <a:pt x="0" y="73659"/>
                  </a:lnTo>
                  <a:lnTo>
                    <a:pt x="24129" y="72389"/>
                  </a:lnTo>
                  <a:lnTo>
                    <a:pt x="24129" y="71119"/>
                  </a:lnTo>
                  <a:close/>
                </a:path>
                <a:path w="24129" h="434339">
                  <a:moveTo>
                    <a:pt x="24129" y="68579"/>
                  </a:moveTo>
                  <a:lnTo>
                    <a:pt x="0" y="69849"/>
                  </a:lnTo>
                  <a:lnTo>
                    <a:pt x="0" y="71119"/>
                  </a:lnTo>
                  <a:lnTo>
                    <a:pt x="24129" y="71119"/>
                  </a:lnTo>
                  <a:lnTo>
                    <a:pt x="24129" y="68579"/>
                  </a:lnTo>
                  <a:close/>
                </a:path>
                <a:path w="24129" h="434339">
                  <a:moveTo>
                    <a:pt x="0" y="66039"/>
                  </a:moveTo>
                  <a:lnTo>
                    <a:pt x="0" y="69849"/>
                  </a:lnTo>
                  <a:lnTo>
                    <a:pt x="24129" y="68579"/>
                  </a:lnTo>
                  <a:lnTo>
                    <a:pt x="24129" y="67309"/>
                  </a:lnTo>
                  <a:lnTo>
                    <a:pt x="0" y="66039"/>
                  </a:lnTo>
                  <a:close/>
                </a:path>
                <a:path w="24129" h="434339">
                  <a:moveTo>
                    <a:pt x="0" y="64769"/>
                  </a:moveTo>
                  <a:lnTo>
                    <a:pt x="0" y="66039"/>
                  </a:lnTo>
                  <a:lnTo>
                    <a:pt x="24129" y="67309"/>
                  </a:lnTo>
                  <a:lnTo>
                    <a:pt x="24129" y="66039"/>
                  </a:lnTo>
                  <a:lnTo>
                    <a:pt x="0" y="64769"/>
                  </a:lnTo>
                  <a:close/>
                </a:path>
                <a:path w="24129" h="434339">
                  <a:moveTo>
                    <a:pt x="0" y="60959"/>
                  </a:moveTo>
                  <a:lnTo>
                    <a:pt x="0" y="64769"/>
                  </a:lnTo>
                  <a:lnTo>
                    <a:pt x="24129" y="64769"/>
                  </a:lnTo>
                  <a:lnTo>
                    <a:pt x="24129" y="62229"/>
                  </a:lnTo>
                  <a:lnTo>
                    <a:pt x="0" y="60959"/>
                  </a:lnTo>
                  <a:close/>
                </a:path>
                <a:path w="24129" h="434339">
                  <a:moveTo>
                    <a:pt x="0" y="59689"/>
                  </a:moveTo>
                  <a:lnTo>
                    <a:pt x="0" y="60959"/>
                  </a:lnTo>
                  <a:lnTo>
                    <a:pt x="24129" y="62229"/>
                  </a:lnTo>
                  <a:lnTo>
                    <a:pt x="24129" y="60959"/>
                  </a:lnTo>
                  <a:lnTo>
                    <a:pt x="0" y="59689"/>
                  </a:lnTo>
                  <a:close/>
                </a:path>
                <a:path w="24129" h="434339">
                  <a:moveTo>
                    <a:pt x="24129" y="54609"/>
                  </a:moveTo>
                  <a:lnTo>
                    <a:pt x="0" y="55879"/>
                  </a:lnTo>
                  <a:lnTo>
                    <a:pt x="0" y="59689"/>
                  </a:lnTo>
                  <a:lnTo>
                    <a:pt x="24129" y="60959"/>
                  </a:lnTo>
                  <a:lnTo>
                    <a:pt x="24129" y="54609"/>
                  </a:lnTo>
                  <a:close/>
                </a:path>
                <a:path w="24129" h="434339">
                  <a:moveTo>
                    <a:pt x="0" y="53339"/>
                  </a:moveTo>
                  <a:lnTo>
                    <a:pt x="0" y="55879"/>
                  </a:lnTo>
                  <a:lnTo>
                    <a:pt x="24129" y="54609"/>
                  </a:lnTo>
                  <a:lnTo>
                    <a:pt x="0" y="53339"/>
                  </a:lnTo>
                  <a:close/>
                </a:path>
                <a:path w="24129" h="434339">
                  <a:moveTo>
                    <a:pt x="24129" y="52069"/>
                  </a:moveTo>
                  <a:lnTo>
                    <a:pt x="0" y="53339"/>
                  </a:lnTo>
                  <a:lnTo>
                    <a:pt x="24129" y="54609"/>
                  </a:lnTo>
                  <a:lnTo>
                    <a:pt x="24129" y="52069"/>
                  </a:lnTo>
                  <a:close/>
                </a:path>
                <a:path w="24129" h="434339">
                  <a:moveTo>
                    <a:pt x="0" y="49529"/>
                  </a:moveTo>
                  <a:lnTo>
                    <a:pt x="0" y="52069"/>
                  </a:lnTo>
                  <a:lnTo>
                    <a:pt x="24129" y="50799"/>
                  </a:lnTo>
                  <a:lnTo>
                    <a:pt x="0" y="49529"/>
                  </a:lnTo>
                  <a:close/>
                </a:path>
                <a:path w="24129" h="434339">
                  <a:moveTo>
                    <a:pt x="24129" y="50799"/>
                  </a:moveTo>
                  <a:lnTo>
                    <a:pt x="0" y="52069"/>
                  </a:lnTo>
                  <a:lnTo>
                    <a:pt x="24129" y="52069"/>
                  </a:lnTo>
                  <a:lnTo>
                    <a:pt x="24129" y="50799"/>
                  </a:lnTo>
                  <a:close/>
                </a:path>
                <a:path w="24129" h="434339">
                  <a:moveTo>
                    <a:pt x="0" y="48259"/>
                  </a:moveTo>
                  <a:lnTo>
                    <a:pt x="0" y="49529"/>
                  </a:lnTo>
                  <a:lnTo>
                    <a:pt x="24129" y="49529"/>
                  </a:lnTo>
                  <a:lnTo>
                    <a:pt x="0" y="48259"/>
                  </a:lnTo>
                  <a:close/>
                </a:path>
                <a:path w="24129" h="434339">
                  <a:moveTo>
                    <a:pt x="0" y="46989"/>
                  </a:moveTo>
                  <a:lnTo>
                    <a:pt x="0" y="48259"/>
                  </a:lnTo>
                  <a:lnTo>
                    <a:pt x="24129" y="48259"/>
                  </a:lnTo>
                  <a:lnTo>
                    <a:pt x="0" y="46989"/>
                  </a:lnTo>
                  <a:close/>
                </a:path>
                <a:path w="24129" h="434339">
                  <a:moveTo>
                    <a:pt x="0" y="45719"/>
                  </a:moveTo>
                  <a:lnTo>
                    <a:pt x="0" y="46989"/>
                  </a:lnTo>
                  <a:lnTo>
                    <a:pt x="24129" y="48259"/>
                  </a:lnTo>
                  <a:lnTo>
                    <a:pt x="24129" y="46989"/>
                  </a:lnTo>
                  <a:lnTo>
                    <a:pt x="0" y="45719"/>
                  </a:lnTo>
                  <a:close/>
                </a:path>
                <a:path w="24129" h="434339">
                  <a:moveTo>
                    <a:pt x="0" y="44449"/>
                  </a:moveTo>
                  <a:lnTo>
                    <a:pt x="0" y="45719"/>
                  </a:lnTo>
                  <a:lnTo>
                    <a:pt x="24129" y="45719"/>
                  </a:lnTo>
                  <a:lnTo>
                    <a:pt x="0" y="44449"/>
                  </a:lnTo>
                  <a:close/>
                </a:path>
                <a:path w="24129" h="434339">
                  <a:moveTo>
                    <a:pt x="24129" y="41909"/>
                  </a:moveTo>
                  <a:lnTo>
                    <a:pt x="0" y="41909"/>
                  </a:lnTo>
                  <a:lnTo>
                    <a:pt x="0" y="44449"/>
                  </a:lnTo>
                  <a:lnTo>
                    <a:pt x="24129" y="44449"/>
                  </a:lnTo>
                  <a:lnTo>
                    <a:pt x="24129" y="41909"/>
                  </a:lnTo>
                  <a:close/>
                </a:path>
                <a:path w="24129" h="434339">
                  <a:moveTo>
                    <a:pt x="24129" y="38099"/>
                  </a:moveTo>
                  <a:lnTo>
                    <a:pt x="0" y="39369"/>
                  </a:lnTo>
                  <a:lnTo>
                    <a:pt x="0" y="40639"/>
                  </a:lnTo>
                  <a:lnTo>
                    <a:pt x="24129" y="41909"/>
                  </a:lnTo>
                  <a:lnTo>
                    <a:pt x="24129" y="38099"/>
                  </a:lnTo>
                  <a:close/>
                </a:path>
                <a:path w="24129" h="434339">
                  <a:moveTo>
                    <a:pt x="0" y="36829"/>
                  </a:moveTo>
                  <a:lnTo>
                    <a:pt x="0" y="39369"/>
                  </a:lnTo>
                  <a:lnTo>
                    <a:pt x="24129" y="38099"/>
                  </a:lnTo>
                  <a:lnTo>
                    <a:pt x="0" y="36829"/>
                  </a:lnTo>
                  <a:close/>
                </a:path>
                <a:path w="24129" h="434339">
                  <a:moveTo>
                    <a:pt x="0" y="34289"/>
                  </a:moveTo>
                  <a:lnTo>
                    <a:pt x="0" y="36829"/>
                  </a:lnTo>
                  <a:lnTo>
                    <a:pt x="24129" y="36829"/>
                  </a:lnTo>
                  <a:lnTo>
                    <a:pt x="24129" y="35559"/>
                  </a:lnTo>
                  <a:lnTo>
                    <a:pt x="0" y="34289"/>
                  </a:lnTo>
                  <a:close/>
                </a:path>
                <a:path w="24129" h="434339">
                  <a:moveTo>
                    <a:pt x="0" y="33019"/>
                  </a:moveTo>
                  <a:lnTo>
                    <a:pt x="0" y="34289"/>
                  </a:lnTo>
                  <a:lnTo>
                    <a:pt x="24129" y="35559"/>
                  </a:lnTo>
                  <a:lnTo>
                    <a:pt x="24129" y="34289"/>
                  </a:lnTo>
                  <a:lnTo>
                    <a:pt x="0" y="33019"/>
                  </a:lnTo>
                  <a:close/>
                </a:path>
                <a:path w="24129" h="434339">
                  <a:moveTo>
                    <a:pt x="0" y="31749"/>
                  </a:moveTo>
                  <a:lnTo>
                    <a:pt x="0" y="33019"/>
                  </a:lnTo>
                  <a:lnTo>
                    <a:pt x="24129" y="33019"/>
                  </a:lnTo>
                  <a:lnTo>
                    <a:pt x="0" y="31749"/>
                  </a:lnTo>
                  <a:close/>
                </a:path>
                <a:path w="24129" h="434339">
                  <a:moveTo>
                    <a:pt x="0" y="29209"/>
                  </a:moveTo>
                  <a:lnTo>
                    <a:pt x="0" y="31749"/>
                  </a:lnTo>
                  <a:lnTo>
                    <a:pt x="24129" y="31749"/>
                  </a:lnTo>
                  <a:lnTo>
                    <a:pt x="24129" y="30479"/>
                  </a:lnTo>
                  <a:lnTo>
                    <a:pt x="0" y="29209"/>
                  </a:lnTo>
                  <a:close/>
                </a:path>
                <a:path w="24129" h="434339">
                  <a:moveTo>
                    <a:pt x="0" y="27939"/>
                  </a:moveTo>
                  <a:lnTo>
                    <a:pt x="0" y="29209"/>
                  </a:lnTo>
                  <a:lnTo>
                    <a:pt x="24129" y="29209"/>
                  </a:lnTo>
                  <a:lnTo>
                    <a:pt x="0" y="27939"/>
                  </a:lnTo>
                  <a:close/>
                </a:path>
                <a:path w="24129" h="434339">
                  <a:moveTo>
                    <a:pt x="0" y="25399"/>
                  </a:moveTo>
                  <a:lnTo>
                    <a:pt x="0" y="27939"/>
                  </a:lnTo>
                  <a:lnTo>
                    <a:pt x="24129" y="29209"/>
                  </a:lnTo>
                  <a:lnTo>
                    <a:pt x="24129" y="26669"/>
                  </a:lnTo>
                  <a:lnTo>
                    <a:pt x="0" y="25399"/>
                  </a:lnTo>
                  <a:close/>
                </a:path>
                <a:path w="24129" h="434339">
                  <a:moveTo>
                    <a:pt x="24129" y="24129"/>
                  </a:moveTo>
                  <a:lnTo>
                    <a:pt x="0" y="25399"/>
                  </a:lnTo>
                  <a:lnTo>
                    <a:pt x="24129" y="26669"/>
                  </a:lnTo>
                  <a:lnTo>
                    <a:pt x="24129" y="24129"/>
                  </a:lnTo>
                  <a:close/>
                </a:path>
                <a:path w="24129" h="434339">
                  <a:moveTo>
                    <a:pt x="0" y="20319"/>
                  </a:moveTo>
                  <a:lnTo>
                    <a:pt x="0" y="24129"/>
                  </a:lnTo>
                  <a:lnTo>
                    <a:pt x="24129" y="24129"/>
                  </a:lnTo>
                  <a:lnTo>
                    <a:pt x="24129" y="21589"/>
                  </a:lnTo>
                  <a:lnTo>
                    <a:pt x="0" y="20319"/>
                  </a:lnTo>
                  <a:close/>
                </a:path>
                <a:path w="24129" h="434339">
                  <a:moveTo>
                    <a:pt x="24129" y="17779"/>
                  </a:moveTo>
                  <a:lnTo>
                    <a:pt x="0" y="19049"/>
                  </a:lnTo>
                  <a:lnTo>
                    <a:pt x="0" y="20319"/>
                  </a:lnTo>
                  <a:lnTo>
                    <a:pt x="24129" y="20319"/>
                  </a:lnTo>
                  <a:lnTo>
                    <a:pt x="24129" y="17779"/>
                  </a:lnTo>
                  <a:close/>
                </a:path>
                <a:path w="24129" h="434339">
                  <a:moveTo>
                    <a:pt x="0" y="15239"/>
                  </a:moveTo>
                  <a:lnTo>
                    <a:pt x="0" y="17779"/>
                  </a:lnTo>
                  <a:lnTo>
                    <a:pt x="24129" y="17779"/>
                  </a:lnTo>
                  <a:lnTo>
                    <a:pt x="24129" y="16509"/>
                  </a:lnTo>
                  <a:lnTo>
                    <a:pt x="0" y="15239"/>
                  </a:lnTo>
                  <a:close/>
                </a:path>
                <a:path w="24129" h="434339">
                  <a:moveTo>
                    <a:pt x="0" y="12699"/>
                  </a:moveTo>
                  <a:lnTo>
                    <a:pt x="0" y="15239"/>
                  </a:lnTo>
                  <a:lnTo>
                    <a:pt x="24129" y="16509"/>
                  </a:lnTo>
                  <a:lnTo>
                    <a:pt x="24129" y="13969"/>
                  </a:lnTo>
                  <a:lnTo>
                    <a:pt x="0" y="12699"/>
                  </a:lnTo>
                  <a:close/>
                </a:path>
                <a:path w="24129" h="434339">
                  <a:moveTo>
                    <a:pt x="0" y="11429"/>
                  </a:moveTo>
                  <a:lnTo>
                    <a:pt x="0" y="12699"/>
                  </a:lnTo>
                  <a:lnTo>
                    <a:pt x="24129" y="13969"/>
                  </a:lnTo>
                  <a:lnTo>
                    <a:pt x="24129" y="12699"/>
                  </a:lnTo>
                  <a:lnTo>
                    <a:pt x="0" y="11429"/>
                  </a:lnTo>
                  <a:close/>
                </a:path>
                <a:path w="24129" h="434339">
                  <a:moveTo>
                    <a:pt x="24129" y="10159"/>
                  </a:moveTo>
                  <a:lnTo>
                    <a:pt x="0" y="10159"/>
                  </a:lnTo>
                  <a:lnTo>
                    <a:pt x="0" y="11429"/>
                  </a:lnTo>
                  <a:lnTo>
                    <a:pt x="24129" y="11429"/>
                  </a:lnTo>
                  <a:lnTo>
                    <a:pt x="24129" y="10159"/>
                  </a:lnTo>
                  <a:close/>
                </a:path>
              </a:pathLst>
            </a:custGeom>
            <a:solidFill>
              <a:srgbClr val="D0D0A3"/>
            </a:solidFill>
          </p:spPr>
          <p:txBody>
            <a:bodyPr wrap="square" lIns="0" tIns="0" rIns="0" bIns="0" rtlCol="0"/>
            <a:lstStyle/>
            <a:p>
              <a:endParaRPr/>
            </a:p>
          </p:txBody>
        </p:sp>
        <p:sp>
          <p:nvSpPr>
            <p:cNvPr id="745" name="object 745"/>
            <p:cNvSpPr/>
            <p:nvPr/>
          </p:nvSpPr>
          <p:spPr>
            <a:xfrm>
              <a:off x="3901439" y="6027420"/>
              <a:ext cx="24130" cy="441959"/>
            </a:xfrm>
            <a:custGeom>
              <a:avLst/>
              <a:gdLst/>
              <a:ahLst/>
              <a:cxnLst/>
              <a:rect l="l" t="t" r="r" b="b"/>
              <a:pathLst>
                <a:path w="24129" h="441960">
                  <a:moveTo>
                    <a:pt x="1270" y="0"/>
                  </a:moveTo>
                  <a:lnTo>
                    <a:pt x="0" y="0"/>
                  </a:lnTo>
                  <a:lnTo>
                    <a:pt x="0" y="2539"/>
                  </a:lnTo>
                  <a:lnTo>
                    <a:pt x="6350" y="2539"/>
                  </a:lnTo>
                  <a:lnTo>
                    <a:pt x="6350" y="1269"/>
                  </a:lnTo>
                  <a:lnTo>
                    <a:pt x="1270" y="1269"/>
                  </a:lnTo>
                  <a:lnTo>
                    <a:pt x="1270" y="0"/>
                  </a:lnTo>
                  <a:close/>
                </a:path>
                <a:path w="24129" h="441960">
                  <a:moveTo>
                    <a:pt x="10160" y="2539"/>
                  </a:moveTo>
                  <a:lnTo>
                    <a:pt x="0" y="2539"/>
                  </a:lnTo>
                  <a:lnTo>
                    <a:pt x="0" y="6349"/>
                  </a:lnTo>
                  <a:lnTo>
                    <a:pt x="20319" y="6349"/>
                  </a:lnTo>
                  <a:lnTo>
                    <a:pt x="20319" y="5079"/>
                  </a:lnTo>
                  <a:lnTo>
                    <a:pt x="15239" y="5079"/>
                  </a:lnTo>
                  <a:lnTo>
                    <a:pt x="15239" y="3809"/>
                  </a:lnTo>
                  <a:lnTo>
                    <a:pt x="10160" y="3809"/>
                  </a:lnTo>
                  <a:lnTo>
                    <a:pt x="10160" y="2539"/>
                  </a:lnTo>
                  <a:close/>
                </a:path>
                <a:path w="24129" h="441960">
                  <a:moveTo>
                    <a:pt x="24130" y="6349"/>
                  </a:moveTo>
                  <a:lnTo>
                    <a:pt x="0" y="6349"/>
                  </a:lnTo>
                  <a:lnTo>
                    <a:pt x="0" y="8889"/>
                  </a:lnTo>
                  <a:lnTo>
                    <a:pt x="24130" y="8889"/>
                  </a:lnTo>
                  <a:lnTo>
                    <a:pt x="24130" y="6349"/>
                  </a:lnTo>
                  <a:close/>
                </a:path>
                <a:path w="24129" h="441960">
                  <a:moveTo>
                    <a:pt x="24130" y="8889"/>
                  </a:moveTo>
                  <a:lnTo>
                    <a:pt x="0" y="8889"/>
                  </a:lnTo>
                  <a:lnTo>
                    <a:pt x="0" y="12699"/>
                  </a:lnTo>
                  <a:lnTo>
                    <a:pt x="24130" y="12699"/>
                  </a:lnTo>
                  <a:lnTo>
                    <a:pt x="24130" y="8889"/>
                  </a:lnTo>
                  <a:close/>
                </a:path>
                <a:path w="24129" h="441960">
                  <a:moveTo>
                    <a:pt x="24130" y="12699"/>
                  </a:moveTo>
                  <a:lnTo>
                    <a:pt x="0" y="12699"/>
                  </a:lnTo>
                  <a:lnTo>
                    <a:pt x="0" y="15239"/>
                  </a:lnTo>
                  <a:lnTo>
                    <a:pt x="24130" y="15239"/>
                  </a:lnTo>
                  <a:lnTo>
                    <a:pt x="24130" y="12699"/>
                  </a:lnTo>
                  <a:close/>
                </a:path>
                <a:path w="24129" h="441960">
                  <a:moveTo>
                    <a:pt x="24130" y="440689"/>
                  </a:moveTo>
                  <a:lnTo>
                    <a:pt x="0" y="440689"/>
                  </a:lnTo>
                  <a:lnTo>
                    <a:pt x="0" y="441959"/>
                  </a:lnTo>
                  <a:lnTo>
                    <a:pt x="24130" y="441959"/>
                  </a:lnTo>
                  <a:lnTo>
                    <a:pt x="24130" y="440689"/>
                  </a:lnTo>
                  <a:close/>
                </a:path>
                <a:path w="24129" h="441960">
                  <a:moveTo>
                    <a:pt x="24130" y="364489"/>
                  </a:moveTo>
                  <a:lnTo>
                    <a:pt x="0" y="364489"/>
                  </a:lnTo>
                  <a:lnTo>
                    <a:pt x="0" y="365759"/>
                  </a:lnTo>
                  <a:lnTo>
                    <a:pt x="3810" y="365759"/>
                  </a:lnTo>
                  <a:lnTo>
                    <a:pt x="3810" y="367029"/>
                  </a:lnTo>
                  <a:lnTo>
                    <a:pt x="17780" y="367029"/>
                  </a:lnTo>
                  <a:lnTo>
                    <a:pt x="17780" y="369569"/>
                  </a:lnTo>
                  <a:lnTo>
                    <a:pt x="24130" y="369569"/>
                  </a:lnTo>
                  <a:lnTo>
                    <a:pt x="24130" y="364489"/>
                  </a:lnTo>
                  <a:close/>
                </a:path>
                <a:path w="24129" h="441960">
                  <a:moveTo>
                    <a:pt x="24130" y="358139"/>
                  </a:moveTo>
                  <a:lnTo>
                    <a:pt x="0" y="358139"/>
                  </a:lnTo>
                  <a:lnTo>
                    <a:pt x="0" y="363219"/>
                  </a:lnTo>
                  <a:lnTo>
                    <a:pt x="24130" y="363219"/>
                  </a:lnTo>
                  <a:lnTo>
                    <a:pt x="24130" y="358139"/>
                  </a:lnTo>
                  <a:close/>
                </a:path>
                <a:path w="24129" h="441960">
                  <a:moveTo>
                    <a:pt x="24130" y="351789"/>
                  </a:moveTo>
                  <a:lnTo>
                    <a:pt x="0" y="351789"/>
                  </a:lnTo>
                  <a:lnTo>
                    <a:pt x="0" y="356869"/>
                  </a:lnTo>
                  <a:lnTo>
                    <a:pt x="24130" y="356869"/>
                  </a:lnTo>
                  <a:lnTo>
                    <a:pt x="24130" y="351789"/>
                  </a:lnTo>
                  <a:close/>
                </a:path>
                <a:path w="24129" h="441960">
                  <a:moveTo>
                    <a:pt x="24130" y="345439"/>
                  </a:moveTo>
                  <a:lnTo>
                    <a:pt x="0" y="345439"/>
                  </a:lnTo>
                  <a:lnTo>
                    <a:pt x="0" y="350519"/>
                  </a:lnTo>
                  <a:lnTo>
                    <a:pt x="24130" y="350519"/>
                  </a:lnTo>
                  <a:lnTo>
                    <a:pt x="24130" y="345439"/>
                  </a:lnTo>
                  <a:close/>
                </a:path>
                <a:path w="24129" h="441960">
                  <a:moveTo>
                    <a:pt x="24130" y="339089"/>
                  </a:moveTo>
                  <a:lnTo>
                    <a:pt x="0" y="339089"/>
                  </a:lnTo>
                  <a:lnTo>
                    <a:pt x="0" y="344169"/>
                  </a:lnTo>
                  <a:lnTo>
                    <a:pt x="24130" y="344169"/>
                  </a:lnTo>
                  <a:lnTo>
                    <a:pt x="24130" y="339089"/>
                  </a:lnTo>
                  <a:close/>
                </a:path>
                <a:path w="24129" h="441960">
                  <a:moveTo>
                    <a:pt x="24130" y="332739"/>
                  </a:moveTo>
                  <a:lnTo>
                    <a:pt x="0" y="332739"/>
                  </a:lnTo>
                  <a:lnTo>
                    <a:pt x="0" y="337819"/>
                  </a:lnTo>
                  <a:lnTo>
                    <a:pt x="24130" y="337819"/>
                  </a:lnTo>
                  <a:lnTo>
                    <a:pt x="24130" y="332739"/>
                  </a:lnTo>
                  <a:close/>
                </a:path>
                <a:path w="24129" h="441960">
                  <a:moveTo>
                    <a:pt x="24130" y="326389"/>
                  </a:moveTo>
                  <a:lnTo>
                    <a:pt x="0" y="326389"/>
                  </a:lnTo>
                  <a:lnTo>
                    <a:pt x="0" y="331469"/>
                  </a:lnTo>
                  <a:lnTo>
                    <a:pt x="24130" y="331469"/>
                  </a:lnTo>
                  <a:lnTo>
                    <a:pt x="24130" y="326389"/>
                  </a:lnTo>
                  <a:close/>
                </a:path>
                <a:path w="24129" h="441960">
                  <a:moveTo>
                    <a:pt x="24130" y="320039"/>
                  </a:moveTo>
                  <a:lnTo>
                    <a:pt x="0" y="320039"/>
                  </a:lnTo>
                  <a:lnTo>
                    <a:pt x="0" y="325119"/>
                  </a:lnTo>
                  <a:lnTo>
                    <a:pt x="24130" y="325119"/>
                  </a:lnTo>
                  <a:lnTo>
                    <a:pt x="24130" y="320039"/>
                  </a:lnTo>
                  <a:close/>
                </a:path>
                <a:path w="24129" h="441960">
                  <a:moveTo>
                    <a:pt x="24130" y="313689"/>
                  </a:moveTo>
                  <a:lnTo>
                    <a:pt x="0" y="313689"/>
                  </a:lnTo>
                  <a:lnTo>
                    <a:pt x="0" y="318769"/>
                  </a:lnTo>
                  <a:lnTo>
                    <a:pt x="24130" y="318769"/>
                  </a:lnTo>
                  <a:lnTo>
                    <a:pt x="24130" y="313689"/>
                  </a:lnTo>
                  <a:close/>
                </a:path>
                <a:path w="24129" h="441960">
                  <a:moveTo>
                    <a:pt x="24130" y="307339"/>
                  </a:moveTo>
                  <a:lnTo>
                    <a:pt x="0" y="307339"/>
                  </a:lnTo>
                  <a:lnTo>
                    <a:pt x="0" y="312419"/>
                  </a:lnTo>
                  <a:lnTo>
                    <a:pt x="24130" y="312419"/>
                  </a:lnTo>
                  <a:lnTo>
                    <a:pt x="24130" y="307339"/>
                  </a:lnTo>
                  <a:close/>
                </a:path>
                <a:path w="24129" h="441960">
                  <a:moveTo>
                    <a:pt x="24130" y="300989"/>
                  </a:moveTo>
                  <a:lnTo>
                    <a:pt x="0" y="300989"/>
                  </a:lnTo>
                  <a:lnTo>
                    <a:pt x="0" y="306069"/>
                  </a:lnTo>
                  <a:lnTo>
                    <a:pt x="24130" y="306069"/>
                  </a:lnTo>
                  <a:lnTo>
                    <a:pt x="24130" y="300989"/>
                  </a:lnTo>
                  <a:close/>
                </a:path>
                <a:path w="24129" h="441960">
                  <a:moveTo>
                    <a:pt x="24130" y="294639"/>
                  </a:moveTo>
                  <a:lnTo>
                    <a:pt x="0" y="294639"/>
                  </a:lnTo>
                  <a:lnTo>
                    <a:pt x="0" y="299719"/>
                  </a:lnTo>
                  <a:lnTo>
                    <a:pt x="24130" y="299719"/>
                  </a:lnTo>
                  <a:lnTo>
                    <a:pt x="24130" y="294639"/>
                  </a:lnTo>
                  <a:close/>
                </a:path>
                <a:path w="24129" h="441960">
                  <a:moveTo>
                    <a:pt x="24130" y="288289"/>
                  </a:moveTo>
                  <a:lnTo>
                    <a:pt x="0" y="288289"/>
                  </a:lnTo>
                  <a:lnTo>
                    <a:pt x="0" y="293369"/>
                  </a:lnTo>
                  <a:lnTo>
                    <a:pt x="24130" y="293369"/>
                  </a:lnTo>
                  <a:lnTo>
                    <a:pt x="24130" y="288289"/>
                  </a:lnTo>
                  <a:close/>
                </a:path>
                <a:path w="24129" h="441960">
                  <a:moveTo>
                    <a:pt x="24130" y="281939"/>
                  </a:moveTo>
                  <a:lnTo>
                    <a:pt x="0" y="281939"/>
                  </a:lnTo>
                  <a:lnTo>
                    <a:pt x="0" y="287019"/>
                  </a:lnTo>
                  <a:lnTo>
                    <a:pt x="24130" y="287019"/>
                  </a:lnTo>
                  <a:lnTo>
                    <a:pt x="24130" y="281939"/>
                  </a:lnTo>
                  <a:close/>
                </a:path>
                <a:path w="24129" h="441960">
                  <a:moveTo>
                    <a:pt x="24130" y="275589"/>
                  </a:moveTo>
                  <a:lnTo>
                    <a:pt x="0" y="275589"/>
                  </a:lnTo>
                  <a:lnTo>
                    <a:pt x="0" y="280669"/>
                  </a:lnTo>
                  <a:lnTo>
                    <a:pt x="24130" y="280669"/>
                  </a:lnTo>
                  <a:lnTo>
                    <a:pt x="24130" y="275589"/>
                  </a:lnTo>
                  <a:close/>
                </a:path>
                <a:path w="24129" h="441960">
                  <a:moveTo>
                    <a:pt x="24130" y="270509"/>
                  </a:moveTo>
                  <a:lnTo>
                    <a:pt x="0" y="270509"/>
                  </a:lnTo>
                  <a:lnTo>
                    <a:pt x="0" y="274319"/>
                  </a:lnTo>
                  <a:lnTo>
                    <a:pt x="24130" y="274319"/>
                  </a:lnTo>
                  <a:lnTo>
                    <a:pt x="24130" y="270509"/>
                  </a:lnTo>
                  <a:close/>
                </a:path>
                <a:path w="24129" h="441960">
                  <a:moveTo>
                    <a:pt x="24130" y="269239"/>
                  </a:moveTo>
                  <a:lnTo>
                    <a:pt x="0" y="269239"/>
                  </a:lnTo>
                  <a:lnTo>
                    <a:pt x="0" y="270509"/>
                  </a:lnTo>
                  <a:lnTo>
                    <a:pt x="24130" y="270509"/>
                  </a:lnTo>
                  <a:lnTo>
                    <a:pt x="24130" y="269239"/>
                  </a:lnTo>
                  <a:close/>
                </a:path>
                <a:path w="24129" h="441960">
                  <a:moveTo>
                    <a:pt x="24130" y="262889"/>
                  </a:moveTo>
                  <a:lnTo>
                    <a:pt x="0" y="262889"/>
                  </a:lnTo>
                  <a:lnTo>
                    <a:pt x="0" y="267969"/>
                  </a:lnTo>
                  <a:lnTo>
                    <a:pt x="24130" y="267969"/>
                  </a:lnTo>
                  <a:lnTo>
                    <a:pt x="24130" y="262889"/>
                  </a:lnTo>
                  <a:close/>
                </a:path>
                <a:path w="24129" h="441960">
                  <a:moveTo>
                    <a:pt x="24130" y="256539"/>
                  </a:moveTo>
                  <a:lnTo>
                    <a:pt x="0" y="256539"/>
                  </a:lnTo>
                  <a:lnTo>
                    <a:pt x="0" y="261619"/>
                  </a:lnTo>
                  <a:lnTo>
                    <a:pt x="24130" y="261619"/>
                  </a:lnTo>
                  <a:lnTo>
                    <a:pt x="24130" y="256539"/>
                  </a:lnTo>
                  <a:close/>
                </a:path>
                <a:path w="24129" h="441960">
                  <a:moveTo>
                    <a:pt x="24130" y="250189"/>
                  </a:moveTo>
                  <a:lnTo>
                    <a:pt x="0" y="250189"/>
                  </a:lnTo>
                  <a:lnTo>
                    <a:pt x="0" y="255269"/>
                  </a:lnTo>
                  <a:lnTo>
                    <a:pt x="24130" y="255269"/>
                  </a:lnTo>
                  <a:lnTo>
                    <a:pt x="24130" y="250189"/>
                  </a:lnTo>
                  <a:close/>
                </a:path>
                <a:path w="24129" h="441960">
                  <a:moveTo>
                    <a:pt x="24130" y="243839"/>
                  </a:moveTo>
                  <a:lnTo>
                    <a:pt x="0" y="243839"/>
                  </a:lnTo>
                  <a:lnTo>
                    <a:pt x="0" y="248919"/>
                  </a:lnTo>
                  <a:lnTo>
                    <a:pt x="24130" y="248919"/>
                  </a:lnTo>
                  <a:lnTo>
                    <a:pt x="24130" y="243839"/>
                  </a:lnTo>
                  <a:close/>
                </a:path>
                <a:path w="24129" h="441960">
                  <a:moveTo>
                    <a:pt x="24130" y="237489"/>
                  </a:moveTo>
                  <a:lnTo>
                    <a:pt x="0" y="237489"/>
                  </a:lnTo>
                  <a:lnTo>
                    <a:pt x="0" y="242569"/>
                  </a:lnTo>
                  <a:lnTo>
                    <a:pt x="24130" y="242569"/>
                  </a:lnTo>
                  <a:lnTo>
                    <a:pt x="24130" y="237489"/>
                  </a:lnTo>
                  <a:close/>
                </a:path>
                <a:path w="24129" h="441960">
                  <a:moveTo>
                    <a:pt x="24130" y="231139"/>
                  </a:moveTo>
                  <a:lnTo>
                    <a:pt x="0" y="231139"/>
                  </a:lnTo>
                  <a:lnTo>
                    <a:pt x="0" y="236219"/>
                  </a:lnTo>
                  <a:lnTo>
                    <a:pt x="24130" y="236219"/>
                  </a:lnTo>
                  <a:lnTo>
                    <a:pt x="24130" y="231139"/>
                  </a:lnTo>
                  <a:close/>
                </a:path>
                <a:path w="24129" h="441960">
                  <a:moveTo>
                    <a:pt x="24130" y="224789"/>
                  </a:moveTo>
                  <a:lnTo>
                    <a:pt x="0" y="224789"/>
                  </a:lnTo>
                  <a:lnTo>
                    <a:pt x="0" y="229869"/>
                  </a:lnTo>
                  <a:lnTo>
                    <a:pt x="24130" y="229869"/>
                  </a:lnTo>
                  <a:lnTo>
                    <a:pt x="24130" y="224789"/>
                  </a:lnTo>
                  <a:close/>
                </a:path>
                <a:path w="24129" h="441960">
                  <a:moveTo>
                    <a:pt x="24130" y="218439"/>
                  </a:moveTo>
                  <a:lnTo>
                    <a:pt x="0" y="218439"/>
                  </a:lnTo>
                  <a:lnTo>
                    <a:pt x="0" y="223519"/>
                  </a:lnTo>
                  <a:lnTo>
                    <a:pt x="24130" y="223519"/>
                  </a:lnTo>
                  <a:lnTo>
                    <a:pt x="24130" y="218439"/>
                  </a:lnTo>
                  <a:close/>
                </a:path>
                <a:path w="24129" h="441960">
                  <a:moveTo>
                    <a:pt x="24130" y="212089"/>
                  </a:moveTo>
                  <a:lnTo>
                    <a:pt x="0" y="212089"/>
                  </a:lnTo>
                  <a:lnTo>
                    <a:pt x="0" y="217169"/>
                  </a:lnTo>
                  <a:lnTo>
                    <a:pt x="24130" y="217169"/>
                  </a:lnTo>
                  <a:lnTo>
                    <a:pt x="24130" y="212089"/>
                  </a:lnTo>
                  <a:close/>
                </a:path>
                <a:path w="24129" h="441960">
                  <a:moveTo>
                    <a:pt x="24130" y="205739"/>
                  </a:moveTo>
                  <a:lnTo>
                    <a:pt x="0" y="205739"/>
                  </a:lnTo>
                  <a:lnTo>
                    <a:pt x="0" y="210819"/>
                  </a:lnTo>
                  <a:lnTo>
                    <a:pt x="24130" y="210819"/>
                  </a:lnTo>
                  <a:lnTo>
                    <a:pt x="24130" y="205739"/>
                  </a:lnTo>
                  <a:close/>
                </a:path>
                <a:path w="24129" h="441960">
                  <a:moveTo>
                    <a:pt x="24130" y="199389"/>
                  </a:moveTo>
                  <a:lnTo>
                    <a:pt x="0" y="199389"/>
                  </a:lnTo>
                  <a:lnTo>
                    <a:pt x="0" y="204469"/>
                  </a:lnTo>
                  <a:lnTo>
                    <a:pt x="24130" y="204469"/>
                  </a:lnTo>
                  <a:lnTo>
                    <a:pt x="24130" y="199389"/>
                  </a:lnTo>
                  <a:close/>
                </a:path>
                <a:path w="24129" h="441960">
                  <a:moveTo>
                    <a:pt x="24130" y="193039"/>
                  </a:moveTo>
                  <a:lnTo>
                    <a:pt x="0" y="193039"/>
                  </a:lnTo>
                  <a:lnTo>
                    <a:pt x="0" y="198119"/>
                  </a:lnTo>
                  <a:lnTo>
                    <a:pt x="24130" y="198119"/>
                  </a:lnTo>
                  <a:lnTo>
                    <a:pt x="24130" y="193039"/>
                  </a:lnTo>
                  <a:close/>
                </a:path>
                <a:path w="24129" h="441960">
                  <a:moveTo>
                    <a:pt x="24130" y="186689"/>
                  </a:moveTo>
                  <a:lnTo>
                    <a:pt x="0" y="186689"/>
                  </a:lnTo>
                  <a:lnTo>
                    <a:pt x="0" y="191769"/>
                  </a:lnTo>
                  <a:lnTo>
                    <a:pt x="24130" y="191769"/>
                  </a:lnTo>
                  <a:lnTo>
                    <a:pt x="24130" y="186689"/>
                  </a:lnTo>
                  <a:close/>
                </a:path>
                <a:path w="24129" h="441960">
                  <a:moveTo>
                    <a:pt x="24130" y="180339"/>
                  </a:moveTo>
                  <a:lnTo>
                    <a:pt x="0" y="180339"/>
                  </a:lnTo>
                  <a:lnTo>
                    <a:pt x="0" y="185419"/>
                  </a:lnTo>
                  <a:lnTo>
                    <a:pt x="24130" y="185419"/>
                  </a:lnTo>
                  <a:lnTo>
                    <a:pt x="24130" y="180339"/>
                  </a:lnTo>
                  <a:close/>
                </a:path>
                <a:path w="24129" h="441960">
                  <a:moveTo>
                    <a:pt x="24130" y="173989"/>
                  </a:moveTo>
                  <a:lnTo>
                    <a:pt x="0" y="173989"/>
                  </a:lnTo>
                  <a:lnTo>
                    <a:pt x="0" y="179069"/>
                  </a:lnTo>
                  <a:lnTo>
                    <a:pt x="24130" y="179069"/>
                  </a:lnTo>
                  <a:lnTo>
                    <a:pt x="24130" y="173989"/>
                  </a:lnTo>
                  <a:close/>
                </a:path>
                <a:path w="24129" h="441960">
                  <a:moveTo>
                    <a:pt x="24130" y="167639"/>
                  </a:moveTo>
                  <a:lnTo>
                    <a:pt x="0" y="167639"/>
                  </a:lnTo>
                  <a:lnTo>
                    <a:pt x="0" y="172719"/>
                  </a:lnTo>
                  <a:lnTo>
                    <a:pt x="24130" y="172719"/>
                  </a:lnTo>
                  <a:lnTo>
                    <a:pt x="24130" y="167639"/>
                  </a:lnTo>
                  <a:close/>
                </a:path>
                <a:path w="24129" h="441960">
                  <a:moveTo>
                    <a:pt x="24130" y="161289"/>
                  </a:moveTo>
                  <a:lnTo>
                    <a:pt x="0" y="161289"/>
                  </a:lnTo>
                  <a:lnTo>
                    <a:pt x="0" y="166369"/>
                  </a:lnTo>
                  <a:lnTo>
                    <a:pt x="24130" y="166369"/>
                  </a:lnTo>
                  <a:lnTo>
                    <a:pt x="24130" y="161289"/>
                  </a:lnTo>
                  <a:close/>
                </a:path>
                <a:path w="24129" h="441960">
                  <a:moveTo>
                    <a:pt x="24130" y="154939"/>
                  </a:moveTo>
                  <a:lnTo>
                    <a:pt x="0" y="154939"/>
                  </a:lnTo>
                  <a:lnTo>
                    <a:pt x="0" y="160019"/>
                  </a:lnTo>
                  <a:lnTo>
                    <a:pt x="24130" y="160019"/>
                  </a:lnTo>
                  <a:lnTo>
                    <a:pt x="24130" y="154939"/>
                  </a:lnTo>
                  <a:close/>
                </a:path>
                <a:path w="24129" h="441960">
                  <a:moveTo>
                    <a:pt x="24130" y="151129"/>
                  </a:moveTo>
                  <a:lnTo>
                    <a:pt x="0" y="151129"/>
                  </a:lnTo>
                  <a:lnTo>
                    <a:pt x="0" y="153669"/>
                  </a:lnTo>
                  <a:lnTo>
                    <a:pt x="24130" y="153669"/>
                  </a:lnTo>
                  <a:lnTo>
                    <a:pt x="24130" y="151129"/>
                  </a:lnTo>
                  <a:close/>
                </a:path>
                <a:path w="24129" h="441960">
                  <a:moveTo>
                    <a:pt x="24130" y="146049"/>
                  </a:moveTo>
                  <a:lnTo>
                    <a:pt x="0" y="147319"/>
                  </a:lnTo>
                  <a:lnTo>
                    <a:pt x="0" y="151129"/>
                  </a:lnTo>
                  <a:lnTo>
                    <a:pt x="24130" y="149859"/>
                  </a:lnTo>
                  <a:lnTo>
                    <a:pt x="24130" y="146049"/>
                  </a:lnTo>
                  <a:close/>
                </a:path>
                <a:path w="24129" h="441960">
                  <a:moveTo>
                    <a:pt x="24130" y="143509"/>
                  </a:moveTo>
                  <a:lnTo>
                    <a:pt x="0" y="144779"/>
                  </a:lnTo>
                  <a:lnTo>
                    <a:pt x="0" y="147319"/>
                  </a:lnTo>
                  <a:lnTo>
                    <a:pt x="24130" y="146049"/>
                  </a:lnTo>
                  <a:lnTo>
                    <a:pt x="24130" y="143509"/>
                  </a:lnTo>
                  <a:close/>
                </a:path>
                <a:path w="24129" h="441960">
                  <a:moveTo>
                    <a:pt x="0" y="138429"/>
                  </a:moveTo>
                  <a:lnTo>
                    <a:pt x="0" y="144779"/>
                  </a:lnTo>
                  <a:lnTo>
                    <a:pt x="24130" y="143509"/>
                  </a:lnTo>
                  <a:lnTo>
                    <a:pt x="24130" y="139699"/>
                  </a:lnTo>
                  <a:lnTo>
                    <a:pt x="0" y="138429"/>
                  </a:lnTo>
                  <a:close/>
                </a:path>
                <a:path w="24129" h="441960">
                  <a:moveTo>
                    <a:pt x="0" y="134619"/>
                  </a:moveTo>
                  <a:lnTo>
                    <a:pt x="0" y="138429"/>
                  </a:lnTo>
                  <a:lnTo>
                    <a:pt x="24130" y="138429"/>
                  </a:lnTo>
                  <a:lnTo>
                    <a:pt x="24130" y="135889"/>
                  </a:lnTo>
                  <a:lnTo>
                    <a:pt x="0" y="134619"/>
                  </a:lnTo>
                  <a:close/>
                </a:path>
                <a:path w="24129" h="441960">
                  <a:moveTo>
                    <a:pt x="12064" y="131444"/>
                  </a:moveTo>
                  <a:lnTo>
                    <a:pt x="0" y="132079"/>
                  </a:lnTo>
                  <a:lnTo>
                    <a:pt x="0" y="134619"/>
                  </a:lnTo>
                  <a:lnTo>
                    <a:pt x="24130" y="134619"/>
                  </a:lnTo>
                  <a:lnTo>
                    <a:pt x="24130" y="132079"/>
                  </a:lnTo>
                  <a:lnTo>
                    <a:pt x="12064" y="131444"/>
                  </a:lnTo>
                  <a:close/>
                </a:path>
                <a:path w="24129" h="441960">
                  <a:moveTo>
                    <a:pt x="24130" y="126999"/>
                  </a:moveTo>
                  <a:lnTo>
                    <a:pt x="0" y="128269"/>
                  </a:lnTo>
                  <a:lnTo>
                    <a:pt x="0" y="130809"/>
                  </a:lnTo>
                  <a:lnTo>
                    <a:pt x="12064" y="131444"/>
                  </a:lnTo>
                  <a:lnTo>
                    <a:pt x="24130" y="130809"/>
                  </a:lnTo>
                  <a:lnTo>
                    <a:pt x="24130" y="126999"/>
                  </a:lnTo>
                  <a:close/>
                </a:path>
                <a:path w="24129" h="441960">
                  <a:moveTo>
                    <a:pt x="0" y="124459"/>
                  </a:moveTo>
                  <a:lnTo>
                    <a:pt x="0" y="128269"/>
                  </a:lnTo>
                  <a:lnTo>
                    <a:pt x="24130" y="126999"/>
                  </a:lnTo>
                  <a:lnTo>
                    <a:pt x="24130" y="125729"/>
                  </a:lnTo>
                  <a:lnTo>
                    <a:pt x="0" y="124459"/>
                  </a:lnTo>
                  <a:close/>
                </a:path>
                <a:path w="24129" h="441960">
                  <a:moveTo>
                    <a:pt x="12064" y="122554"/>
                  </a:moveTo>
                  <a:lnTo>
                    <a:pt x="0" y="123189"/>
                  </a:lnTo>
                  <a:lnTo>
                    <a:pt x="0" y="124459"/>
                  </a:lnTo>
                  <a:lnTo>
                    <a:pt x="24130" y="125729"/>
                  </a:lnTo>
                  <a:lnTo>
                    <a:pt x="24130" y="123189"/>
                  </a:lnTo>
                  <a:lnTo>
                    <a:pt x="12064" y="122554"/>
                  </a:lnTo>
                  <a:close/>
                </a:path>
                <a:path w="24129" h="441960">
                  <a:moveTo>
                    <a:pt x="24130" y="120649"/>
                  </a:moveTo>
                  <a:lnTo>
                    <a:pt x="0" y="121919"/>
                  </a:lnTo>
                  <a:lnTo>
                    <a:pt x="12064" y="122554"/>
                  </a:lnTo>
                  <a:lnTo>
                    <a:pt x="24130" y="121919"/>
                  </a:lnTo>
                  <a:lnTo>
                    <a:pt x="24130" y="120649"/>
                  </a:lnTo>
                  <a:close/>
                </a:path>
                <a:path w="24129" h="441960">
                  <a:moveTo>
                    <a:pt x="0" y="118109"/>
                  </a:moveTo>
                  <a:lnTo>
                    <a:pt x="0" y="120649"/>
                  </a:lnTo>
                  <a:lnTo>
                    <a:pt x="24130" y="120649"/>
                  </a:lnTo>
                  <a:lnTo>
                    <a:pt x="24130" y="119379"/>
                  </a:lnTo>
                  <a:lnTo>
                    <a:pt x="0" y="118109"/>
                  </a:lnTo>
                  <a:close/>
                </a:path>
                <a:path w="24129" h="441960">
                  <a:moveTo>
                    <a:pt x="0" y="111759"/>
                  </a:moveTo>
                  <a:lnTo>
                    <a:pt x="0" y="118109"/>
                  </a:lnTo>
                  <a:lnTo>
                    <a:pt x="24130" y="119379"/>
                  </a:lnTo>
                  <a:lnTo>
                    <a:pt x="24130" y="113029"/>
                  </a:lnTo>
                  <a:lnTo>
                    <a:pt x="0" y="111759"/>
                  </a:lnTo>
                  <a:close/>
                </a:path>
                <a:path w="24129" h="441960">
                  <a:moveTo>
                    <a:pt x="0" y="105409"/>
                  </a:moveTo>
                  <a:lnTo>
                    <a:pt x="0" y="111759"/>
                  </a:lnTo>
                  <a:lnTo>
                    <a:pt x="24130" y="111759"/>
                  </a:lnTo>
                  <a:lnTo>
                    <a:pt x="24130" y="106679"/>
                  </a:lnTo>
                  <a:lnTo>
                    <a:pt x="0" y="105409"/>
                  </a:lnTo>
                  <a:close/>
                </a:path>
                <a:path w="24129" h="441960">
                  <a:moveTo>
                    <a:pt x="0" y="101599"/>
                  </a:moveTo>
                  <a:lnTo>
                    <a:pt x="0" y="105409"/>
                  </a:lnTo>
                  <a:lnTo>
                    <a:pt x="24130" y="106679"/>
                  </a:lnTo>
                  <a:lnTo>
                    <a:pt x="24130" y="102869"/>
                  </a:lnTo>
                  <a:lnTo>
                    <a:pt x="0" y="101599"/>
                  </a:lnTo>
                  <a:close/>
                </a:path>
                <a:path w="24129" h="441960">
                  <a:moveTo>
                    <a:pt x="24130" y="100329"/>
                  </a:moveTo>
                  <a:lnTo>
                    <a:pt x="0" y="101599"/>
                  </a:lnTo>
                  <a:lnTo>
                    <a:pt x="24130" y="102869"/>
                  </a:lnTo>
                  <a:lnTo>
                    <a:pt x="24130" y="100329"/>
                  </a:lnTo>
                  <a:close/>
                </a:path>
                <a:path w="24129" h="441960">
                  <a:moveTo>
                    <a:pt x="0" y="99059"/>
                  </a:moveTo>
                  <a:lnTo>
                    <a:pt x="0" y="100329"/>
                  </a:lnTo>
                  <a:lnTo>
                    <a:pt x="24130" y="100329"/>
                  </a:lnTo>
                  <a:lnTo>
                    <a:pt x="0" y="99059"/>
                  </a:lnTo>
                  <a:close/>
                </a:path>
                <a:path w="24129" h="441960">
                  <a:moveTo>
                    <a:pt x="0" y="93979"/>
                  </a:moveTo>
                  <a:lnTo>
                    <a:pt x="0" y="99059"/>
                  </a:lnTo>
                  <a:lnTo>
                    <a:pt x="24130" y="99059"/>
                  </a:lnTo>
                  <a:lnTo>
                    <a:pt x="24130" y="95249"/>
                  </a:lnTo>
                  <a:lnTo>
                    <a:pt x="0" y="93979"/>
                  </a:lnTo>
                  <a:close/>
                </a:path>
                <a:path w="24129" h="441960">
                  <a:moveTo>
                    <a:pt x="0" y="88899"/>
                  </a:moveTo>
                  <a:lnTo>
                    <a:pt x="0" y="93979"/>
                  </a:lnTo>
                  <a:lnTo>
                    <a:pt x="24130" y="93979"/>
                  </a:lnTo>
                  <a:lnTo>
                    <a:pt x="24130" y="90169"/>
                  </a:lnTo>
                  <a:lnTo>
                    <a:pt x="0" y="88899"/>
                  </a:lnTo>
                  <a:close/>
                </a:path>
                <a:path w="24129" h="441960">
                  <a:moveTo>
                    <a:pt x="0" y="86359"/>
                  </a:moveTo>
                  <a:lnTo>
                    <a:pt x="0" y="88899"/>
                  </a:lnTo>
                  <a:lnTo>
                    <a:pt x="24130" y="88899"/>
                  </a:lnTo>
                  <a:lnTo>
                    <a:pt x="24130" y="87629"/>
                  </a:lnTo>
                  <a:lnTo>
                    <a:pt x="0" y="86359"/>
                  </a:lnTo>
                  <a:close/>
                </a:path>
                <a:path w="24129" h="441960">
                  <a:moveTo>
                    <a:pt x="0" y="85089"/>
                  </a:moveTo>
                  <a:lnTo>
                    <a:pt x="0" y="86359"/>
                  </a:lnTo>
                  <a:lnTo>
                    <a:pt x="24130" y="87629"/>
                  </a:lnTo>
                  <a:lnTo>
                    <a:pt x="24130" y="86359"/>
                  </a:lnTo>
                  <a:lnTo>
                    <a:pt x="0" y="85089"/>
                  </a:lnTo>
                  <a:close/>
                </a:path>
                <a:path w="24129" h="441960">
                  <a:moveTo>
                    <a:pt x="24130" y="80009"/>
                  </a:moveTo>
                  <a:lnTo>
                    <a:pt x="0" y="81279"/>
                  </a:lnTo>
                  <a:lnTo>
                    <a:pt x="0" y="85089"/>
                  </a:lnTo>
                  <a:lnTo>
                    <a:pt x="24130" y="85089"/>
                  </a:lnTo>
                  <a:lnTo>
                    <a:pt x="24130" y="80009"/>
                  </a:lnTo>
                  <a:close/>
                </a:path>
                <a:path w="24129" h="441960">
                  <a:moveTo>
                    <a:pt x="24130" y="78739"/>
                  </a:moveTo>
                  <a:lnTo>
                    <a:pt x="0" y="80009"/>
                  </a:lnTo>
                  <a:lnTo>
                    <a:pt x="0" y="81279"/>
                  </a:lnTo>
                  <a:lnTo>
                    <a:pt x="24130" y="80009"/>
                  </a:lnTo>
                  <a:lnTo>
                    <a:pt x="24130" y="78739"/>
                  </a:lnTo>
                  <a:close/>
                </a:path>
                <a:path w="24129" h="441960">
                  <a:moveTo>
                    <a:pt x="24130" y="76199"/>
                  </a:moveTo>
                  <a:lnTo>
                    <a:pt x="0" y="77469"/>
                  </a:lnTo>
                  <a:lnTo>
                    <a:pt x="0" y="78739"/>
                  </a:lnTo>
                  <a:lnTo>
                    <a:pt x="24130" y="78739"/>
                  </a:lnTo>
                  <a:lnTo>
                    <a:pt x="24130" y="76199"/>
                  </a:lnTo>
                  <a:close/>
                </a:path>
                <a:path w="24129" h="441960">
                  <a:moveTo>
                    <a:pt x="0" y="73659"/>
                  </a:moveTo>
                  <a:lnTo>
                    <a:pt x="0" y="77469"/>
                  </a:lnTo>
                  <a:lnTo>
                    <a:pt x="24130" y="76199"/>
                  </a:lnTo>
                  <a:lnTo>
                    <a:pt x="24130" y="74929"/>
                  </a:lnTo>
                  <a:lnTo>
                    <a:pt x="0" y="73659"/>
                  </a:lnTo>
                  <a:close/>
                </a:path>
                <a:path w="24129" h="441960">
                  <a:moveTo>
                    <a:pt x="0" y="72389"/>
                  </a:moveTo>
                  <a:lnTo>
                    <a:pt x="0" y="73659"/>
                  </a:lnTo>
                  <a:lnTo>
                    <a:pt x="24130" y="74929"/>
                  </a:lnTo>
                  <a:lnTo>
                    <a:pt x="24130" y="73659"/>
                  </a:lnTo>
                  <a:lnTo>
                    <a:pt x="0" y="72389"/>
                  </a:lnTo>
                  <a:close/>
                </a:path>
                <a:path w="24129" h="441960">
                  <a:moveTo>
                    <a:pt x="0" y="68579"/>
                  </a:moveTo>
                  <a:lnTo>
                    <a:pt x="0" y="72389"/>
                  </a:lnTo>
                  <a:lnTo>
                    <a:pt x="24130" y="72389"/>
                  </a:lnTo>
                  <a:lnTo>
                    <a:pt x="24130" y="69849"/>
                  </a:lnTo>
                  <a:lnTo>
                    <a:pt x="0" y="68579"/>
                  </a:lnTo>
                  <a:close/>
                </a:path>
                <a:path w="24129" h="441960">
                  <a:moveTo>
                    <a:pt x="0" y="67309"/>
                  </a:moveTo>
                  <a:lnTo>
                    <a:pt x="0" y="68579"/>
                  </a:lnTo>
                  <a:lnTo>
                    <a:pt x="24130" y="69849"/>
                  </a:lnTo>
                  <a:lnTo>
                    <a:pt x="24130" y="68579"/>
                  </a:lnTo>
                  <a:lnTo>
                    <a:pt x="0" y="67309"/>
                  </a:lnTo>
                  <a:close/>
                </a:path>
                <a:path w="24129" h="441960">
                  <a:moveTo>
                    <a:pt x="24130" y="62229"/>
                  </a:moveTo>
                  <a:lnTo>
                    <a:pt x="0" y="63499"/>
                  </a:lnTo>
                  <a:lnTo>
                    <a:pt x="0" y="67309"/>
                  </a:lnTo>
                  <a:lnTo>
                    <a:pt x="24130" y="68579"/>
                  </a:lnTo>
                  <a:lnTo>
                    <a:pt x="24130" y="62229"/>
                  </a:lnTo>
                  <a:close/>
                </a:path>
                <a:path w="24129" h="441960">
                  <a:moveTo>
                    <a:pt x="0" y="60959"/>
                  </a:moveTo>
                  <a:lnTo>
                    <a:pt x="0" y="63499"/>
                  </a:lnTo>
                  <a:lnTo>
                    <a:pt x="24130" y="62229"/>
                  </a:lnTo>
                  <a:lnTo>
                    <a:pt x="0" y="60959"/>
                  </a:lnTo>
                  <a:close/>
                </a:path>
                <a:path w="24129" h="441960">
                  <a:moveTo>
                    <a:pt x="24130" y="59689"/>
                  </a:moveTo>
                  <a:lnTo>
                    <a:pt x="0" y="60959"/>
                  </a:lnTo>
                  <a:lnTo>
                    <a:pt x="24130" y="62229"/>
                  </a:lnTo>
                  <a:lnTo>
                    <a:pt x="24130" y="59689"/>
                  </a:lnTo>
                  <a:close/>
                </a:path>
                <a:path w="24129" h="441960">
                  <a:moveTo>
                    <a:pt x="0" y="57149"/>
                  </a:moveTo>
                  <a:lnTo>
                    <a:pt x="0" y="59689"/>
                  </a:lnTo>
                  <a:lnTo>
                    <a:pt x="24130" y="58419"/>
                  </a:lnTo>
                  <a:lnTo>
                    <a:pt x="0" y="57149"/>
                  </a:lnTo>
                  <a:close/>
                </a:path>
                <a:path w="24129" h="441960">
                  <a:moveTo>
                    <a:pt x="24130" y="58419"/>
                  </a:moveTo>
                  <a:lnTo>
                    <a:pt x="0" y="59689"/>
                  </a:lnTo>
                  <a:lnTo>
                    <a:pt x="24130" y="59689"/>
                  </a:lnTo>
                  <a:lnTo>
                    <a:pt x="24130" y="58419"/>
                  </a:lnTo>
                  <a:close/>
                </a:path>
                <a:path w="24129" h="441960">
                  <a:moveTo>
                    <a:pt x="0" y="55879"/>
                  </a:moveTo>
                  <a:lnTo>
                    <a:pt x="0" y="57149"/>
                  </a:lnTo>
                  <a:lnTo>
                    <a:pt x="24130" y="57149"/>
                  </a:lnTo>
                  <a:lnTo>
                    <a:pt x="0" y="55879"/>
                  </a:lnTo>
                  <a:close/>
                </a:path>
                <a:path w="24129" h="441960">
                  <a:moveTo>
                    <a:pt x="0" y="54609"/>
                  </a:moveTo>
                  <a:lnTo>
                    <a:pt x="0" y="55879"/>
                  </a:lnTo>
                  <a:lnTo>
                    <a:pt x="24130" y="55879"/>
                  </a:lnTo>
                  <a:lnTo>
                    <a:pt x="0" y="54609"/>
                  </a:lnTo>
                  <a:close/>
                </a:path>
                <a:path w="24129" h="441960">
                  <a:moveTo>
                    <a:pt x="0" y="53339"/>
                  </a:moveTo>
                  <a:lnTo>
                    <a:pt x="0" y="54609"/>
                  </a:lnTo>
                  <a:lnTo>
                    <a:pt x="24130" y="55879"/>
                  </a:lnTo>
                  <a:lnTo>
                    <a:pt x="24130" y="54609"/>
                  </a:lnTo>
                  <a:lnTo>
                    <a:pt x="0" y="53339"/>
                  </a:lnTo>
                  <a:close/>
                </a:path>
                <a:path w="24129" h="441960">
                  <a:moveTo>
                    <a:pt x="0" y="52069"/>
                  </a:moveTo>
                  <a:lnTo>
                    <a:pt x="0" y="53339"/>
                  </a:lnTo>
                  <a:lnTo>
                    <a:pt x="24130" y="53339"/>
                  </a:lnTo>
                  <a:lnTo>
                    <a:pt x="0" y="52069"/>
                  </a:lnTo>
                  <a:close/>
                </a:path>
                <a:path w="24129" h="441960">
                  <a:moveTo>
                    <a:pt x="24130" y="49529"/>
                  </a:moveTo>
                  <a:lnTo>
                    <a:pt x="0" y="49529"/>
                  </a:lnTo>
                  <a:lnTo>
                    <a:pt x="0" y="52069"/>
                  </a:lnTo>
                  <a:lnTo>
                    <a:pt x="24130" y="52069"/>
                  </a:lnTo>
                  <a:lnTo>
                    <a:pt x="24130" y="49529"/>
                  </a:lnTo>
                  <a:close/>
                </a:path>
                <a:path w="24129" h="441960">
                  <a:moveTo>
                    <a:pt x="24130" y="45719"/>
                  </a:moveTo>
                  <a:lnTo>
                    <a:pt x="0" y="46989"/>
                  </a:lnTo>
                  <a:lnTo>
                    <a:pt x="0" y="48259"/>
                  </a:lnTo>
                  <a:lnTo>
                    <a:pt x="24130" y="49529"/>
                  </a:lnTo>
                  <a:lnTo>
                    <a:pt x="24130" y="45719"/>
                  </a:lnTo>
                  <a:close/>
                </a:path>
                <a:path w="24129" h="441960">
                  <a:moveTo>
                    <a:pt x="0" y="44449"/>
                  </a:moveTo>
                  <a:lnTo>
                    <a:pt x="0" y="46989"/>
                  </a:lnTo>
                  <a:lnTo>
                    <a:pt x="24130" y="45719"/>
                  </a:lnTo>
                  <a:lnTo>
                    <a:pt x="0" y="44449"/>
                  </a:lnTo>
                  <a:close/>
                </a:path>
                <a:path w="24129" h="441960">
                  <a:moveTo>
                    <a:pt x="0" y="41909"/>
                  </a:moveTo>
                  <a:lnTo>
                    <a:pt x="0" y="44449"/>
                  </a:lnTo>
                  <a:lnTo>
                    <a:pt x="24130" y="44449"/>
                  </a:lnTo>
                  <a:lnTo>
                    <a:pt x="24130" y="43179"/>
                  </a:lnTo>
                  <a:lnTo>
                    <a:pt x="0" y="41909"/>
                  </a:lnTo>
                  <a:close/>
                </a:path>
                <a:path w="24129" h="441960">
                  <a:moveTo>
                    <a:pt x="0" y="40639"/>
                  </a:moveTo>
                  <a:lnTo>
                    <a:pt x="0" y="41909"/>
                  </a:lnTo>
                  <a:lnTo>
                    <a:pt x="24130" y="43179"/>
                  </a:lnTo>
                  <a:lnTo>
                    <a:pt x="24130" y="41909"/>
                  </a:lnTo>
                  <a:lnTo>
                    <a:pt x="0" y="40639"/>
                  </a:lnTo>
                  <a:close/>
                </a:path>
                <a:path w="24129" h="441960">
                  <a:moveTo>
                    <a:pt x="0" y="39369"/>
                  </a:moveTo>
                  <a:lnTo>
                    <a:pt x="0" y="40639"/>
                  </a:lnTo>
                  <a:lnTo>
                    <a:pt x="24130" y="40639"/>
                  </a:lnTo>
                  <a:lnTo>
                    <a:pt x="0" y="39369"/>
                  </a:lnTo>
                  <a:close/>
                </a:path>
                <a:path w="24129" h="441960">
                  <a:moveTo>
                    <a:pt x="0" y="36829"/>
                  </a:moveTo>
                  <a:lnTo>
                    <a:pt x="0" y="39369"/>
                  </a:lnTo>
                  <a:lnTo>
                    <a:pt x="24130" y="39369"/>
                  </a:lnTo>
                  <a:lnTo>
                    <a:pt x="24130" y="38099"/>
                  </a:lnTo>
                  <a:lnTo>
                    <a:pt x="0" y="36829"/>
                  </a:lnTo>
                  <a:close/>
                </a:path>
                <a:path w="24129" h="441960">
                  <a:moveTo>
                    <a:pt x="0" y="35559"/>
                  </a:moveTo>
                  <a:lnTo>
                    <a:pt x="0" y="36829"/>
                  </a:lnTo>
                  <a:lnTo>
                    <a:pt x="24130" y="36829"/>
                  </a:lnTo>
                  <a:lnTo>
                    <a:pt x="0" y="35559"/>
                  </a:lnTo>
                  <a:close/>
                </a:path>
                <a:path w="24129" h="441960">
                  <a:moveTo>
                    <a:pt x="0" y="33019"/>
                  </a:moveTo>
                  <a:lnTo>
                    <a:pt x="0" y="35559"/>
                  </a:lnTo>
                  <a:lnTo>
                    <a:pt x="24130" y="36829"/>
                  </a:lnTo>
                  <a:lnTo>
                    <a:pt x="24130" y="34289"/>
                  </a:lnTo>
                  <a:lnTo>
                    <a:pt x="0" y="33019"/>
                  </a:lnTo>
                  <a:close/>
                </a:path>
                <a:path w="24129" h="441960">
                  <a:moveTo>
                    <a:pt x="24130" y="31749"/>
                  </a:moveTo>
                  <a:lnTo>
                    <a:pt x="0" y="33019"/>
                  </a:lnTo>
                  <a:lnTo>
                    <a:pt x="24130" y="34289"/>
                  </a:lnTo>
                  <a:lnTo>
                    <a:pt x="24130" y="31749"/>
                  </a:lnTo>
                  <a:close/>
                </a:path>
                <a:path w="24129" h="441960">
                  <a:moveTo>
                    <a:pt x="0" y="27939"/>
                  </a:moveTo>
                  <a:lnTo>
                    <a:pt x="0" y="31749"/>
                  </a:lnTo>
                  <a:lnTo>
                    <a:pt x="24130" y="31749"/>
                  </a:lnTo>
                  <a:lnTo>
                    <a:pt x="24130" y="29209"/>
                  </a:lnTo>
                  <a:lnTo>
                    <a:pt x="0" y="27939"/>
                  </a:lnTo>
                  <a:close/>
                </a:path>
                <a:path w="24129" h="441960">
                  <a:moveTo>
                    <a:pt x="24130" y="25399"/>
                  </a:moveTo>
                  <a:lnTo>
                    <a:pt x="0" y="26669"/>
                  </a:lnTo>
                  <a:lnTo>
                    <a:pt x="0" y="27939"/>
                  </a:lnTo>
                  <a:lnTo>
                    <a:pt x="24130" y="27939"/>
                  </a:lnTo>
                  <a:lnTo>
                    <a:pt x="24130" y="25399"/>
                  </a:lnTo>
                  <a:close/>
                </a:path>
                <a:path w="24129" h="441960">
                  <a:moveTo>
                    <a:pt x="0" y="22859"/>
                  </a:moveTo>
                  <a:lnTo>
                    <a:pt x="0" y="25399"/>
                  </a:lnTo>
                  <a:lnTo>
                    <a:pt x="24130" y="25399"/>
                  </a:lnTo>
                  <a:lnTo>
                    <a:pt x="24130" y="24129"/>
                  </a:lnTo>
                  <a:lnTo>
                    <a:pt x="0" y="22859"/>
                  </a:lnTo>
                  <a:close/>
                </a:path>
                <a:path w="24129" h="441960">
                  <a:moveTo>
                    <a:pt x="0" y="20319"/>
                  </a:moveTo>
                  <a:lnTo>
                    <a:pt x="0" y="22859"/>
                  </a:lnTo>
                  <a:lnTo>
                    <a:pt x="24130" y="24129"/>
                  </a:lnTo>
                  <a:lnTo>
                    <a:pt x="24130" y="21589"/>
                  </a:lnTo>
                  <a:lnTo>
                    <a:pt x="0" y="20319"/>
                  </a:lnTo>
                  <a:close/>
                </a:path>
                <a:path w="24129" h="441960">
                  <a:moveTo>
                    <a:pt x="0" y="19049"/>
                  </a:moveTo>
                  <a:lnTo>
                    <a:pt x="0" y="20319"/>
                  </a:lnTo>
                  <a:lnTo>
                    <a:pt x="24130" y="21589"/>
                  </a:lnTo>
                  <a:lnTo>
                    <a:pt x="24130" y="20319"/>
                  </a:lnTo>
                  <a:lnTo>
                    <a:pt x="0" y="19049"/>
                  </a:lnTo>
                  <a:close/>
                </a:path>
                <a:path w="24129" h="441960">
                  <a:moveTo>
                    <a:pt x="24130" y="17779"/>
                  </a:moveTo>
                  <a:lnTo>
                    <a:pt x="0" y="17779"/>
                  </a:lnTo>
                  <a:lnTo>
                    <a:pt x="0" y="19049"/>
                  </a:lnTo>
                  <a:lnTo>
                    <a:pt x="24130" y="19049"/>
                  </a:lnTo>
                  <a:lnTo>
                    <a:pt x="24130" y="17779"/>
                  </a:lnTo>
                  <a:close/>
                </a:path>
              </a:pathLst>
            </a:custGeom>
            <a:solidFill>
              <a:srgbClr val="D0D0A2"/>
            </a:solidFill>
          </p:spPr>
          <p:txBody>
            <a:bodyPr wrap="square" lIns="0" tIns="0" rIns="0" bIns="0" rtlCol="0"/>
            <a:lstStyle/>
            <a:p>
              <a:endParaRPr/>
            </a:p>
          </p:txBody>
        </p:sp>
        <p:sp>
          <p:nvSpPr>
            <p:cNvPr id="746" name="object 746"/>
            <p:cNvSpPr/>
            <p:nvPr/>
          </p:nvSpPr>
          <p:spPr>
            <a:xfrm>
              <a:off x="3876039" y="6021070"/>
              <a:ext cx="25400" cy="449580"/>
            </a:xfrm>
            <a:custGeom>
              <a:avLst/>
              <a:gdLst/>
              <a:ahLst/>
              <a:cxnLst/>
              <a:rect l="l" t="t" r="r" b="b"/>
              <a:pathLst>
                <a:path w="25400" h="449579">
                  <a:moveTo>
                    <a:pt x="2539" y="0"/>
                  </a:moveTo>
                  <a:lnTo>
                    <a:pt x="0" y="0"/>
                  </a:lnTo>
                  <a:lnTo>
                    <a:pt x="0" y="2539"/>
                  </a:lnTo>
                  <a:lnTo>
                    <a:pt x="7620" y="2539"/>
                  </a:lnTo>
                  <a:lnTo>
                    <a:pt x="7620" y="1269"/>
                  </a:lnTo>
                  <a:lnTo>
                    <a:pt x="2539" y="1269"/>
                  </a:lnTo>
                  <a:lnTo>
                    <a:pt x="2539" y="0"/>
                  </a:lnTo>
                  <a:close/>
                </a:path>
                <a:path w="25400" h="449579">
                  <a:moveTo>
                    <a:pt x="12700" y="2539"/>
                  </a:moveTo>
                  <a:lnTo>
                    <a:pt x="0" y="2539"/>
                  </a:lnTo>
                  <a:lnTo>
                    <a:pt x="0" y="6349"/>
                  </a:lnTo>
                  <a:lnTo>
                    <a:pt x="21589" y="6349"/>
                  </a:lnTo>
                  <a:lnTo>
                    <a:pt x="21589" y="5079"/>
                  </a:lnTo>
                  <a:lnTo>
                    <a:pt x="16510" y="5079"/>
                  </a:lnTo>
                  <a:lnTo>
                    <a:pt x="16510" y="3809"/>
                  </a:lnTo>
                  <a:lnTo>
                    <a:pt x="12700" y="3809"/>
                  </a:lnTo>
                  <a:lnTo>
                    <a:pt x="12700" y="2539"/>
                  </a:lnTo>
                  <a:close/>
                </a:path>
                <a:path w="25400" h="449579">
                  <a:moveTo>
                    <a:pt x="25400" y="6349"/>
                  </a:moveTo>
                  <a:lnTo>
                    <a:pt x="0" y="6349"/>
                  </a:lnTo>
                  <a:lnTo>
                    <a:pt x="0" y="8889"/>
                  </a:lnTo>
                  <a:lnTo>
                    <a:pt x="25400" y="8889"/>
                  </a:lnTo>
                  <a:lnTo>
                    <a:pt x="25400" y="6349"/>
                  </a:lnTo>
                  <a:close/>
                </a:path>
                <a:path w="25400" h="449579">
                  <a:moveTo>
                    <a:pt x="25400" y="8889"/>
                  </a:moveTo>
                  <a:lnTo>
                    <a:pt x="0" y="8889"/>
                  </a:lnTo>
                  <a:lnTo>
                    <a:pt x="0" y="12699"/>
                  </a:lnTo>
                  <a:lnTo>
                    <a:pt x="25400" y="12699"/>
                  </a:lnTo>
                  <a:lnTo>
                    <a:pt x="25400" y="8889"/>
                  </a:lnTo>
                  <a:close/>
                </a:path>
                <a:path w="25400" h="449579">
                  <a:moveTo>
                    <a:pt x="25400" y="12699"/>
                  </a:moveTo>
                  <a:lnTo>
                    <a:pt x="0" y="12699"/>
                  </a:lnTo>
                  <a:lnTo>
                    <a:pt x="0" y="15239"/>
                  </a:lnTo>
                  <a:lnTo>
                    <a:pt x="25400" y="15239"/>
                  </a:lnTo>
                  <a:lnTo>
                    <a:pt x="25400" y="12699"/>
                  </a:lnTo>
                  <a:close/>
                </a:path>
                <a:path w="25400" h="449579">
                  <a:moveTo>
                    <a:pt x="25400" y="15239"/>
                  </a:moveTo>
                  <a:lnTo>
                    <a:pt x="0" y="15239"/>
                  </a:lnTo>
                  <a:lnTo>
                    <a:pt x="0" y="19049"/>
                  </a:lnTo>
                  <a:lnTo>
                    <a:pt x="25400" y="19049"/>
                  </a:lnTo>
                  <a:lnTo>
                    <a:pt x="25400" y="15239"/>
                  </a:lnTo>
                  <a:close/>
                </a:path>
                <a:path w="25400" h="449579">
                  <a:moveTo>
                    <a:pt x="25400" y="19049"/>
                  </a:moveTo>
                  <a:lnTo>
                    <a:pt x="0" y="19049"/>
                  </a:lnTo>
                  <a:lnTo>
                    <a:pt x="0" y="21589"/>
                  </a:lnTo>
                  <a:lnTo>
                    <a:pt x="25400" y="21589"/>
                  </a:lnTo>
                  <a:lnTo>
                    <a:pt x="25400" y="19049"/>
                  </a:lnTo>
                  <a:close/>
                </a:path>
                <a:path w="25400" h="449579">
                  <a:moveTo>
                    <a:pt x="1270" y="448309"/>
                  </a:moveTo>
                  <a:lnTo>
                    <a:pt x="0" y="448309"/>
                  </a:lnTo>
                  <a:lnTo>
                    <a:pt x="0" y="449579"/>
                  </a:lnTo>
                  <a:lnTo>
                    <a:pt x="1270" y="449579"/>
                  </a:lnTo>
                  <a:lnTo>
                    <a:pt x="1270" y="448309"/>
                  </a:lnTo>
                  <a:close/>
                </a:path>
                <a:path w="25400" h="449579">
                  <a:moveTo>
                    <a:pt x="25400" y="447039"/>
                  </a:moveTo>
                  <a:lnTo>
                    <a:pt x="1270" y="447039"/>
                  </a:lnTo>
                  <a:lnTo>
                    <a:pt x="1270" y="448309"/>
                  </a:lnTo>
                  <a:lnTo>
                    <a:pt x="25400" y="448309"/>
                  </a:lnTo>
                  <a:lnTo>
                    <a:pt x="25400" y="447039"/>
                  </a:lnTo>
                  <a:close/>
                </a:path>
                <a:path w="25400" h="449579">
                  <a:moveTo>
                    <a:pt x="25400" y="370839"/>
                  </a:moveTo>
                  <a:lnTo>
                    <a:pt x="16510" y="370839"/>
                  </a:lnTo>
                  <a:lnTo>
                    <a:pt x="16510" y="372109"/>
                  </a:lnTo>
                  <a:lnTo>
                    <a:pt x="25400" y="372109"/>
                  </a:lnTo>
                  <a:lnTo>
                    <a:pt x="25400" y="370839"/>
                  </a:lnTo>
                  <a:close/>
                </a:path>
                <a:path w="25400" h="449579">
                  <a:moveTo>
                    <a:pt x="25400" y="364489"/>
                  </a:moveTo>
                  <a:lnTo>
                    <a:pt x="0" y="364489"/>
                  </a:lnTo>
                  <a:lnTo>
                    <a:pt x="0" y="370839"/>
                  </a:lnTo>
                  <a:lnTo>
                    <a:pt x="3810" y="370839"/>
                  </a:lnTo>
                  <a:lnTo>
                    <a:pt x="3810" y="369569"/>
                  </a:lnTo>
                  <a:lnTo>
                    <a:pt x="25400" y="369569"/>
                  </a:lnTo>
                  <a:lnTo>
                    <a:pt x="25400" y="364489"/>
                  </a:lnTo>
                  <a:close/>
                </a:path>
                <a:path w="25400" h="449579">
                  <a:moveTo>
                    <a:pt x="25400" y="358139"/>
                  </a:moveTo>
                  <a:lnTo>
                    <a:pt x="0" y="358139"/>
                  </a:lnTo>
                  <a:lnTo>
                    <a:pt x="0" y="363219"/>
                  </a:lnTo>
                  <a:lnTo>
                    <a:pt x="25400" y="363219"/>
                  </a:lnTo>
                  <a:lnTo>
                    <a:pt x="25400" y="358139"/>
                  </a:lnTo>
                  <a:close/>
                </a:path>
                <a:path w="25400" h="449579">
                  <a:moveTo>
                    <a:pt x="25400" y="351789"/>
                  </a:moveTo>
                  <a:lnTo>
                    <a:pt x="0" y="351789"/>
                  </a:lnTo>
                  <a:lnTo>
                    <a:pt x="0" y="356869"/>
                  </a:lnTo>
                  <a:lnTo>
                    <a:pt x="25400" y="356869"/>
                  </a:lnTo>
                  <a:lnTo>
                    <a:pt x="25400" y="351789"/>
                  </a:lnTo>
                  <a:close/>
                </a:path>
                <a:path w="25400" h="449579">
                  <a:moveTo>
                    <a:pt x="25400" y="345439"/>
                  </a:moveTo>
                  <a:lnTo>
                    <a:pt x="0" y="345439"/>
                  </a:lnTo>
                  <a:lnTo>
                    <a:pt x="0" y="350519"/>
                  </a:lnTo>
                  <a:lnTo>
                    <a:pt x="25400" y="350519"/>
                  </a:lnTo>
                  <a:lnTo>
                    <a:pt x="25400" y="345439"/>
                  </a:lnTo>
                  <a:close/>
                </a:path>
                <a:path w="25400" h="449579">
                  <a:moveTo>
                    <a:pt x="25400" y="339089"/>
                  </a:moveTo>
                  <a:lnTo>
                    <a:pt x="0" y="339089"/>
                  </a:lnTo>
                  <a:lnTo>
                    <a:pt x="0" y="344169"/>
                  </a:lnTo>
                  <a:lnTo>
                    <a:pt x="25400" y="344169"/>
                  </a:lnTo>
                  <a:lnTo>
                    <a:pt x="25400" y="339089"/>
                  </a:lnTo>
                  <a:close/>
                </a:path>
                <a:path w="25400" h="449579">
                  <a:moveTo>
                    <a:pt x="25400" y="332739"/>
                  </a:moveTo>
                  <a:lnTo>
                    <a:pt x="0" y="332739"/>
                  </a:lnTo>
                  <a:lnTo>
                    <a:pt x="0" y="337819"/>
                  </a:lnTo>
                  <a:lnTo>
                    <a:pt x="25400" y="337819"/>
                  </a:lnTo>
                  <a:lnTo>
                    <a:pt x="25400" y="332739"/>
                  </a:lnTo>
                  <a:close/>
                </a:path>
                <a:path w="25400" h="449579">
                  <a:moveTo>
                    <a:pt x="25400" y="326389"/>
                  </a:moveTo>
                  <a:lnTo>
                    <a:pt x="0" y="326389"/>
                  </a:lnTo>
                  <a:lnTo>
                    <a:pt x="0" y="331469"/>
                  </a:lnTo>
                  <a:lnTo>
                    <a:pt x="25400" y="331469"/>
                  </a:lnTo>
                  <a:lnTo>
                    <a:pt x="25400" y="326389"/>
                  </a:lnTo>
                  <a:close/>
                </a:path>
                <a:path w="25400" h="449579">
                  <a:moveTo>
                    <a:pt x="25400" y="320039"/>
                  </a:moveTo>
                  <a:lnTo>
                    <a:pt x="0" y="320039"/>
                  </a:lnTo>
                  <a:lnTo>
                    <a:pt x="0" y="325119"/>
                  </a:lnTo>
                  <a:lnTo>
                    <a:pt x="25400" y="325119"/>
                  </a:lnTo>
                  <a:lnTo>
                    <a:pt x="25400" y="320039"/>
                  </a:lnTo>
                  <a:close/>
                </a:path>
                <a:path w="25400" h="449579">
                  <a:moveTo>
                    <a:pt x="25400" y="313689"/>
                  </a:moveTo>
                  <a:lnTo>
                    <a:pt x="0" y="313689"/>
                  </a:lnTo>
                  <a:lnTo>
                    <a:pt x="0" y="318769"/>
                  </a:lnTo>
                  <a:lnTo>
                    <a:pt x="25400" y="318769"/>
                  </a:lnTo>
                  <a:lnTo>
                    <a:pt x="25400" y="313689"/>
                  </a:lnTo>
                  <a:close/>
                </a:path>
                <a:path w="25400" h="449579">
                  <a:moveTo>
                    <a:pt x="25400" y="307339"/>
                  </a:moveTo>
                  <a:lnTo>
                    <a:pt x="0" y="307339"/>
                  </a:lnTo>
                  <a:lnTo>
                    <a:pt x="0" y="312419"/>
                  </a:lnTo>
                  <a:lnTo>
                    <a:pt x="25400" y="312419"/>
                  </a:lnTo>
                  <a:lnTo>
                    <a:pt x="25400" y="307339"/>
                  </a:lnTo>
                  <a:close/>
                </a:path>
                <a:path w="25400" h="449579">
                  <a:moveTo>
                    <a:pt x="25400" y="300989"/>
                  </a:moveTo>
                  <a:lnTo>
                    <a:pt x="0" y="300989"/>
                  </a:lnTo>
                  <a:lnTo>
                    <a:pt x="0" y="306069"/>
                  </a:lnTo>
                  <a:lnTo>
                    <a:pt x="25400" y="306069"/>
                  </a:lnTo>
                  <a:lnTo>
                    <a:pt x="25400" y="300989"/>
                  </a:lnTo>
                  <a:close/>
                </a:path>
                <a:path w="25400" h="449579">
                  <a:moveTo>
                    <a:pt x="25400" y="294639"/>
                  </a:moveTo>
                  <a:lnTo>
                    <a:pt x="0" y="294639"/>
                  </a:lnTo>
                  <a:lnTo>
                    <a:pt x="0" y="299719"/>
                  </a:lnTo>
                  <a:lnTo>
                    <a:pt x="25400" y="299719"/>
                  </a:lnTo>
                  <a:lnTo>
                    <a:pt x="25400" y="294639"/>
                  </a:lnTo>
                  <a:close/>
                </a:path>
                <a:path w="25400" h="449579">
                  <a:moveTo>
                    <a:pt x="25400" y="288289"/>
                  </a:moveTo>
                  <a:lnTo>
                    <a:pt x="0" y="288289"/>
                  </a:lnTo>
                  <a:lnTo>
                    <a:pt x="0" y="293369"/>
                  </a:lnTo>
                  <a:lnTo>
                    <a:pt x="25400" y="293369"/>
                  </a:lnTo>
                  <a:lnTo>
                    <a:pt x="25400" y="288289"/>
                  </a:lnTo>
                  <a:close/>
                </a:path>
                <a:path w="25400" h="449579">
                  <a:moveTo>
                    <a:pt x="25400" y="281939"/>
                  </a:moveTo>
                  <a:lnTo>
                    <a:pt x="0" y="281939"/>
                  </a:lnTo>
                  <a:lnTo>
                    <a:pt x="0" y="287019"/>
                  </a:lnTo>
                  <a:lnTo>
                    <a:pt x="25400" y="287019"/>
                  </a:lnTo>
                  <a:lnTo>
                    <a:pt x="25400" y="281939"/>
                  </a:lnTo>
                  <a:close/>
                </a:path>
                <a:path w="25400" h="449579">
                  <a:moveTo>
                    <a:pt x="25400" y="276859"/>
                  </a:moveTo>
                  <a:lnTo>
                    <a:pt x="0" y="276859"/>
                  </a:lnTo>
                  <a:lnTo>
                    <a:pt x="0" y="280669"/>
                  </a:lnTo>
                  <a:lnTo>
                    <a:pt x="25400" y="280669"/>
                  </a:lnTo>
                  <a:lnTo>
                    <a:pt x="25400" y="276859"/>
                  </a:lnTo>
                  <a:close/>
                </a:path>
                <a:path w="25400" h="449579">
                  <a:moveTo>
                    <a:pt x="25400" y="275589"/>
                  </a:moveTo>
                  <a:lnTo>
                    <a:pt x="0" y="275589"/>
                  </a:lnTo>
                  <a:lnTo>
                    <a:pt x="0" y="276859"/>
                  </a:lnTo>
                  <a:lnTo>
                    <a:pt x="25400" y="276859"/>
                  </a:lnTo>
                  <a:lnTo>
                    <a:pt x="25400" y="275589"/>
                  </a:lnTo>
                  <a:close/>
                </a:path>
                <a:path w="25400" h="449579">
                  <a:moveTo>
                    <a:pt x="25400" y="269239"/>
                  </a:moveTo>
                  <a:lnTo>
                    <a:pt x="0" y="269239"/>
                  </a:lnTo>
                  <a:lnTo>
                    <a:pt x="0" y="274319"/>
                  </a:lnTo>
                  <a:lnTo>
                    <a:pt x="25400" y="274319"/>
                  </a:lnTo>
                  <a:lnTo>
                    <a:pt x="25400" y="269239"/>
                  </a:lnTo>
                  <a:close/>
                </a:path>
                <a:path w="25400" h="449579">
                  <a:moveTo>
                    <a:pt x="25400" y="262889"/>
                  </a:moveTo>
                  <a:lnTo>
                    <a:pt x="0" y="262889"/>
                  </a:lnTo>
                  <a:lnTo>
                    <a:pt x="0" y="267969"/>
                  </a:lnTo>
                  <a:lnTo>
                    <a:pt x="25400" y="267969"/>
                  </a:lnTo>
                  <a:lnTo>
                    <a:pt x="25400" y="262889"/>
                  </a:lnTo>
                  <a:close/>
                </a:path>
                <a:path w="25400" h="449579">
                  <a:moveTo>
                    <a:pt x="25400" y="256539"/>
                  </a:moveTo>
                  <a:lnTo>
                    <a:pt x="0" y="256539"/>
                  </a:lnTo>
                  <a:lnTo>
                    <a:pt x="0" y="261619"/>
                  </a:lnTo>
                  <a:lnTo>
                    <a:pt x="25400" y="261619"/>
                  </a:lnTo>
                  <a:lnTo>
                    <a:pt x="25400" y="256539"/>
                  </a:lnTo>
                  <a:close/>
                </a:path>
                <a:path w="25400" h="449579">
                  <a:moveTo>
                    <a:pt x="25400" y="250189"/>
                  </a:moveTo>
                  <a:lnTo>
                    <a:pt x="0" y="250189"/>
                  </a:lnTo>
                  <a:lnTo>
                    <a:pt x="0" y="255269"/>
                  </a:lnTo>
                  <a:lnTo>
                    <a:pt x="25400" y="255269"/>
                  </a:lnTo>
                  <a:lnTo>
                    <a:pt x="25400" y="250189"/>
                  </a:lnTo>
                  <a:close/>
                </a:path>
                <a:path w="25400" h="449579">
                  <a:moveTo>
                    <a:pt x="25400" y="243839"/>
                  </a:moveTo>
                  <a:lnTo>
                    <a:pt x="0" y="243839"/>
                  </a:lnTo>
                  <a:lnTo>
                    <a:pt x="0" y="248919"/>
                  </a:lnTo>
                  <a:lnTo>
                    <a:pt x="25400" y="248919"/>
                  </a:lnTo>
                  <a:lnTo>
                    <a:pt x="25400" y="243839"/>
                  </a:lnTo>
                  <a:close/>
                </a:path>
                <a:path w="25400" h="449579">
                  <a:moveTo>
                    <a:pt x="25400" y="237489"/>
                  </a:moveTo>
                  <a:lnTo>
                    <a:pt x="0" y="237489"/>
                  </a:lnTo>
                  <a:lnTo>
                    <a:pt x="0" y="242569"/>
                  </a:lnTo>
                  <a:lnTo>
                    <a:pt x="25400" y="242569"/>
                  </a:lnTo>
                  <a:lnTo>
                    <a:pt x="25400" y="237489"/>
                  </a:lnTo>
                  <a:close/>
                </a:path>
                <a:path w="25400" h="449579">
                  <a:moveTo>
                    <a:pt x="25400" y="231139"/>
                  </a:moveTo>
                  <a:lnTo>
                    <a:pt x="0" y="231139"/>
                  </a:lnTo>
                  <a:lnTo>
                    <a:pt x="0" y="236219"/>
                  </a:lnTo>
                  <a:lnTo>
                    <a:pt x="25400" y="236219"/>
                  </a:lnTo>
                  <a:lnTo>
                    <a:pt x="25400" y="231139"/>
                  </a:lnTo>
                  <a:close/>
                </a:path>
                <a:path w="25400" h="449579">
                  <a:moveTo>
                    <a:pt x="25400" y="224789"/>
                  </a:moveTo>
                  <a:lnTo>
                    <a:pt x="0" y="224789"/>
                  </a:lnTo>
                  <a:lnTo>
                    <a:pt x="0" y="229869"/>
                  </a:lnTo>
                  <a:lnTo>
                    <a:pt x="25400" y="229869"/>
                  </a:lnTo>
                  <a:lnTo>
                    <a:pt x="25400" y="224789"/>
                  </a:lnTo>
                  <a:close/>
                </a:path>
                <a:path w="25400" h="449579">
                  <a:moveTo>
                    <a:pt x="25400" y="218439"/>
                  </a:moveTo>
                  <a:lnTo>
                    <a:pt x="0" y="218439"/>
                  </a:lnTo>
                  <a:lnTo>
                    <a:pt x="0" y="223519"/>
                  </a:lnTo>
                  <a:lnTo>
                    <a:pt x="25400" y="223519"/>
                  </a:lnTo>
                  <a:lnTo>
                    <a:pt x="25400" y="218439"/>
                  </a:lnTo>
                  <a:close/>
                </a:path>
                <a:path w="25400" h="449579">
                  <a:moveTo>
                    <a:pt x="25400" y="212089"/>
                  </a:moveTo>
                  <a:lnTo>
                    <a:pt x="0" y="212089"/>
                  </a:lnTo>
                  <a:lnTo>
                    <a:pt x="0" y="217169"/>
                  </a:lnTo>
                  <a:lnTo>
                    <a:pt x="25400" y="217169"/>
                  </a:lnTo>
                  <a:lnTo>
                    <a:pt x="25400" y="212089"/>
                  </a:lnTo>
                  <a:close/>
                </a:path>
                <a:path w="25400" h="449579">
                  <a:moveTo>
                    <a:pt x="25400" y="205739"/>
                  </a:moveTo>
                  <a:lnTo>
                    <a:pt x="0" y="205739"/>
                  </a:lnTo>
                  <a:lnTo>
                    <a:pt x="0" y="210819"/>
                  </a:lnTo>
                  <a:lnTo>
                    <a:pt x="25400" y="210819"/>
                  </a:lnTo>
                  <a:lnTo>
                    <a:pt x="25400" y="205739"/>
                  </a:lnTo>
                  <a:close/>
                </a:path>
                <a:path w="25400" h="449579">
                  <a:moveTo>
                    <a:pt x="25400" y="199389"/>
                  </a:moveTo>
                  <a:lnTo>
                    <a:pt x="0" y="199389"/>
                  </a:lnTo>
                  <a:lnTo>
                    <a:pt x="0" y="204469"/>
                  </a:lnTo>
                  <a:lnTo>
                    <a:pt x="25400" y="204469"/>
                  </a:lnTo>
                  <a:lnTo>
                    <a:pt x="25400" y="199389"/>
                  </a:lnTo>
                  <a:close/>
                </a:path>
                <a:path w="25400" h="449579">
                  <a:moveTo>
                    <a:pt x="25400" y="193039"/>
                  </a:moveTo>
                  <a:lnTo>
                    <a:pt x="0" y="193039"/>
                  </a:lnTo>
                  <a:lnTo>
                    <a:pt x="0" y="198119"/>
                  </a:lnTo>
                  <a:lnTo>
                    <a:pt x="25400" y="198119"/>
                  </a:lnTo>
                  <a:lnTo>
                    <a:pt x="25400" y="193039"/>
                  </a:lnTo>
                  <a:close/>
                </a:path>
                <a:path w="25400" h="449579">
                  <a:moveTo>
                    <a:pt x="25400" y="186689"/>
                  </a:moveTo>
                  <a:lnTo>
                    <a:pt x="0" y="186689"/>
                  </a:lnTo>
                  <a:lnTo>
                    <a:pt x="0" y="191769"/>
                  </a:lnTo>
                  <a:lnTo>
                    <a:pt x="25400" y="191769"/>
                  </a:lnTo>
                  <a:lnTo>
                    <a:pt x="25400" y="186689"/>
                  </a:lnTo>
                  <a:close/>
                </a:path>
                <a:path w="25400" h="449579">
                  <a:moveTo>
                    <a:pt x="25400" y="180339"/>
                  </a:moveTo>
                  <a:lnTo>
                    <a:pt x="0" y="180339"/>
                  </a:lnTo>
                  <a:lnTo>
                    <a:pt x="0" y="185419"/>
                  </a:lnTo>
                  <a:lnTo>
                    <a:pt x="25400" y="185419"/>
                  </a:lnTo>
                  <a:lnTo>
                    <a:pt x="25400" y="180339"/>
                  </a:lnTo>
                  <a:close/>
                </a:path>
                <a:path w="25400" h="449579">
                  <a:moveTo>
                    <a:pt x="25400" y="173989"/>
                  </a:moveTo>
                  <a:lnTo>
                    <a:pt x="0" y="173989"/>
                  </a:lnTo>
                  <a:lnTo>
                    <a:pt x="0" y="179069"/>
                  </a:lnTo>
                  <a:lnTo>
                    <a:pt x="25400" y="179069"/>
                  </a:lnTo>
                  <a:lnTo>
                    <a:pt x="25400" y="173989"/>
                  </a:lnTo>
                  <a:close/>
                </a:path>
                <a:path w="25400" h="449579">
                  <a:moveTo>
                    <a:pt x="25400" y="167639"/>
                  </a:moveTo>
                  <a:lnTo>
                    <a:pt x="0" y="167639"/>
                  </a:lnTo>
                  <a:lnTo>
                    <a:pt x="0" y="172719"/>
                  </a:lnTo>
                  <a:lnTo>
                    <a:pt x="25400" y="172719"/>
                  </a:lnTo>
                  <a:lnTo>
                    <a:pt x="25400" y="167639"/>
                  </a:lnTo>
                  <a:close/>
                </a:path>
                <a:path w="25400" h="449579">
                  <a:moveTo>
                    <a:pt x="25400" y="161289"/>
                  </a:moveTo>
                  <a:lnTo>
                    <a:pt x="0" y="161289"/>
                  </a:lnTo>
                  <a:lnTo>
                    <a:pt x="0" y="166369"/>
                  </a:lnTo>
                  <a:lnTo>
                    <a:pt x="25400" y="166369"/>
                  </a:lnTo>
                  <a:lnTo>
                    <a:pt x="25400" y="161289"/>
                  </a:lnTo>
                  <a:close/>
                </a:path>
                <a:path w="25400" h="449579">
                  <a:moveTo>
                    <a:pt x="25400" y="157479"/>
                  </a:moveTo>
                  <a:lnTo>
                    <a:pt x="0" y="157479"/>
                  </a:lnTo>
                  <a:lnTo>
                    <a:pt x="0" y="160019"/>
                  </a:lnTo>
                  <a:lnTo>
                    <a:pt x="25400" y="160019"/>
                  </a:lnTo>
                  <a:lnTo>
                    <a:pt x="25400" y="157479"/>
                  </a:lnTo>
                  <a:close/>
                </a:path>
                <a:path w="25400" h="449579">
                  <a:moveTo>
                    <a:pt x="25400" y="152399"/>
                  </a:moveTo>
                  <a:lnTo>
                    <a:pt x="0" y="153669"/>
                  </a:lnTo>
                  <a:lnTo>
                    <a:pt x="0" y="157479"/>
                  </a:lnTo>
                  <a:lnTo>
                    <a:pt x="25400" y="156209"/>
                  </a:lnTo>
                  <a:lnTo>
                    <a:pt x="25400" y="152399"/>
                  </a:lnTo>
                  <a:close/>
                </a:path>
                <a:path w="25400" h="449579">
                  <a:moveTo>
                    <a:pt x="25400" y="149859"/>
                  </a:moveTo>
                  <a:lnTo>
                    <a:pt x="0" y="151129"/>
                  </a:lnTo>
                  <a:lnTo>
                    <a:pt x="0" y="153669"/>
                  </a:lnTo>
                  <a:lnTo>
                    <a:pt x="25400" y="152399"/>
                  </a:lnTo>
                  <a:lnTo>
                    <a:pt x="25400" y="149859"/>
                  </a:lnTo>
                  <a:close/>
                </a:path>
                <a:path w="25400" h="449579">
                  <a:moveTo>
                    <a:pt x="0" y="144779"/>
                  </a:moveTo>
                  <a:lnTo>
                    <a:pt x="0" y="151129"/>
                  </a:lnTo>
                  <a:lnTo>
                    <a:pt x="25400" y="149859"/>
                  </a:lnTo>
                  <a:lnTo>
                    <a:pt x="25400" y="146049"/>
                  </a:lnTo>
                  <a:lnTo>
                    <a:pt x="0" y="144779"/>
                  </a:lnTo>
                  <a:close/>
                </a:path>
                <a:path w="25400" h="449579">
                  <a:moveTo>
                    <a:pt x="0" y="140969"/>
                  </a:moveTo>
                  <a:lnTo>
                    <a:pt x="0" y="144779"/>
                  </a:lnTo>
                  <a:lnTo>
                    <a:pt x="25400" y="144779"/>
                  </a:lnTo>
                  <a:lnTo>
                    <a:pt x="25400" y="142239"/>
                  </a:lnTo>
                  <a:lnTo>
                    <a:pt x="0" y="140969"/>
                  </a:lnTo>
                  <a:close/>
                </a:path>
                <a:path w="25400" h="449579">
                  <a:moveTo>
                    <a:pt x="12700" y="137794"/>
                  </a:moveTo>
                  <a:lnTo>
                    <a:pt x="0" y="138429"/>
                  </a:lnTo>
                  <a:lnTo>
                    <a:pt x="0" y="140969"/>
                  </a:lnTo>
                  <a:lnTo>
                    <a:pt x="25400" y="140969"/>
                  </a:lnTo>
                  <a:lnTo>
                    <a:pt x="25400" y="138429"/>
                  </a:lnTo>
                  <a:lnTo>
                    <a:pt x="12700" y="137794"/>
                  </a:lnTo>
                  <a:close/>
                </a:path>
                <a:path w="25400" h="449579">
                  <a:moveTo>
                    <a:pt x="25400" y="133349"/>
                  </a:moveTo>
                  <a:lnTo>
                    <a:pt x="0" y="134619"/>
                  </a:lnTo>
                  <a:lnTo>
                    <a:pt x="0" y="137159"/>
                  </a:lnTo>
                  <a:lnTo>
                    <a:pt x="12700" y="137794"/>
                  </a:lnTo>
                  <a:lnTo>
                    <a:pt x="25400" y="137159"/>
                  </a:lnTo>
                  <a:lnTo>
                    <a:pt x="25400" y="133349"/>
                  </a:lnTo>
                  <a:close/>
                </a:path>
                <a:path w="25400" h="449579">
                  <a:moveTo>
                    <a:pt x="0" y="130809"/>
                  </a:moveTo>
                  <a:lnTo>
                    <a:pt x="0" y="134619"/>
                  </a:lnTo>
                  <a:lnTo>
                    <a:pt x="25400" y="133349"/>
                  </a:lnTo>
                  <a:lnTo>
                    <a:pt x="25400" y="132079"/>
                  </a:lnTo>
                  <a:lnTo>
                    <a:pt x="0" y="130809"/>
                  </a:lnTo>
                  <a:close/>
                </a:path>
                <a:path w="25400" h="449579">
                  <a:moveTo>
                    <a:pt x="12700" y="128904"/>
                  </a:moveTo>
                  <a:lnTo>
                    <a:pt x="0" y="129539"/>
                  </a:lnTo>
                  <a:lnTo>
                    <a:pt x="0" y="130809"/>
                  </a:lnTo>
                  <a:lnTo>
                    <a:pt x="25400" y="132079"/>
                  </a:lnTo>
                  <a:lnTo>
                    <a:pt x="25400" y="129539"/>
                  </a:lnTo>
                  <a:lnTo>
                    <a:pt x="12700" y="128904"/>
                  </a:lnTo>
                  <a:close/>
                </a:path>
                <a:path w="25400" h="449579">
                  <a:moveTo>
                    <a:pt x="25400" y="126999"/>
                  </a:moveTo>
                  <a:lnTo>
                    <a:pt x="0" y="128269"/>
                  </a:lnTo>
                  <a:lnTo>
                    <a:pt x="12700" y="128904"/>
                  </a:lnTo>
                  <a:lnTo>
                    <a:pt x="25400" y="128269"/>
                  </a:lnTo>
                  <a:lnTo>
                    <a:pt x="25400" y="126999"/>
                  </a:lnTo>
                  <a:close/>
                </a:path>
                <a:path w="25400" h="449579">
                  <a:moveTo>
                    <a:pt x="0" y="124459"/>
                  </a:moveTo>
                  <a:lnTo>
                    <a:pt x="0" y="126999"/>
                  </a:lnTo>
                  <a:lnTo>
                    <a:pt x="25400" y="126999"/>
                  </a:lnTo>
                  <a:lnTo>
                    <a:pt x="25400" y="125729"/>
                  </a:lnTo>
                  <a:lnTo>
                    <a:pt x="0" y="124459"/>
                  </a:lnTo>
                  <a:close/>
                </a:path>
                <a:path w="25400" h="449579">
                  <a:moveTo>
                    <a:pt x="0" y="118109"/>
                  </a:moveTo>
                  <a:lnTo>
                    <a:pt x="0" y="124459"/>
                  </a:lnTo>
                  <a:lnTo>
                    <a:pt x="25400" y="125729"/>
                  </a:lnTo>
                  <a:lnTo>
                    <a:pt x="25400" y="119379"/>
                  </a:lnTo>
                  <a:lnTo>
                    <a:pt x="0" y="118109"/>
                  </a:lnTo>
                  <a:close/>
                </a:path>
                <a:path w="25400" h="449579">
                  <a:moveTo>
                    <a:pt x="0" y="111759"/>
                  </a:moveTo>
                  <a:lnTo>
                    <a:pt x="0" y="118109"/>
                  </a:lnTo>
                  <a:lnTo>
                    <a:pt x="25400" y="118109"/>
                  </a:lnTo>
                  <a:lnTo>
                    <a:pt x="25400" y="113029"/>
                  </a:lnTo>
                  <a:lnTo>
                    <a:pt x="0" y="111759"/>
                  </a:lnTo>
                  <a:close/>
                </a:path>
                <a:path w="25400" h="449579">
                  <a:moveTo>
                    <a:pt x="0" y="107949"/>
                  </a:moveTo>
                  <a:lnTo>
                    <a:pt x="0" y="111759"/>
                  </a:lnTo>
                  <a:lnTo>
                    <a:pt x="25400" y="113029"/>
                  </a:lnTo>
                  <a:lnTo>
                    <a:pt x="25400" y="109219"/>
                  </a:lnTo>
                  <a:lnTo>
                    <a:pt x="0" y="107949"/>
                  </a:lnTo>
                  <a:close/>
                </a:path>
                <a:path w="25400" h="449579">
                  <a:moveTo>
                    <a:pt x="25400" y="106679"/>
                  </a:moveTo>
                  <a:lnTo>
                    <a:pt x="0" y="107949"/>
                  </a:lnTo>
                  <a:lnTo>
                    <a:pt x="25400" y="109219"/>
                  </a:lnTo>
                  <a:lnTo>
                    <a:pt x="25400" y="106679"/>
                  </a:lnTo>
                  <a:close/>
                </a:path>
                <a:path w="25400" h="449579">
                  <a:moveTo>
                    <a:pt x="0" y="105409"/>
                  </a:moveTo>
                  <a:lnTo>
                    <a:pt x="0" y="106679"/>
                  </a:lnTo>
                  <a:lnTo>
                    <a:pt x="25400" y="106679"/>
                  </a:lnTo>
                  <a:lnTo>
                    <a:pt x="0" y="105409"/>
                  </a:lnTo>
                  <a:close/>
                </a:path>
                <a:path w="25400" h="449579">
                  <a:moveTo>
                    <a:pt x="0" y="100329"/>
                  </a:moveTo>
                  <a:lnTo>
                    <a:pt x="0" y="105409"/>
                  </a:lnTo>
                  <a:lnTo>
                    <a:pt x="25400" y="105409"/>
                  </a:lnTo>
                  <a:lnTo>
                    <a:pt x="25400" y="101599"/>
                  </a:lnTo>
                  <a:lnTo>
                    <a:pt x="0" y="100329"/>
                  </a:lnTo>
                  <a:close/>
                </a:path>
                <a:path w="25400" h="449579">
                  <a:moveTo>
                    <a:pt x="0" y="95249"/>
                  </a:moveTo>
                  <a:lnTo>
                    <a:pt x="0" y="100329"/>
                  </a:lnTo>
                  <a:lnTo>
                    <a:pt x="25400" y="100329"/>
                  </a:lnTo>
                  <a:lnTo>
                    <a:pt x="25400" y="96519"/>
                  </a:lnTo>
                  <a:lnTo>
                    <a:pt x="0" y="95249"/>
                  </a:lnTo>
                  <a:close/>
                </a:path>
                <a:path w="25400" h="449579">
                  <a:moveTo>
                    <a:pt x="0" y="92709"/>
                  </a:moveTo>
                  <a:lnTo>
                    <a:pt x="0" y="95249"/>
                  </a:lnTo>
                  <a:lnTo>
                    <a:pt x="25400" y="95249"/>
                  </a:lnTo>
                  <a:lnTo>
                    <a:pt x="25400" y="93979"/>
                  </a:lnTo>
                  <a:lnTo>
                    <a:pt x="0" y="92709"/>
                  </a:lnTo>
                  <a:close/>
                </a:path>
                <a:path w="25400" h="449579">
                  <a:moveTo>
                    <a:pt x="0" y="91439"/>
                  </a:moveTo>
                  <a:lnTo>
                    <a:pt x="0" y="92709"/>
                  </a:lnTo>
                  <a:lnTo>
                    <a:pt x="25400" y="93979"/>
                  </a:lnTo>
                  <a:lnTo>
                    <a:pt x="25400" y="92709"/>
                  </a:lnTo>
                  <a:lnTo>
                    <a:pt x="0" y="91439"/>
                  </a:lnTo>
                  <a:close/>
                </a:path>
                <a:path w="25400" h="449579">
                  <a:moveTo>
                    <a:pt x="25400" y="86359"/>
                  </a:moveTo>
                  <a:lnTo>
                    <a:pt x="0" y="87629"/>
                  </a:lnTo>
                  <a:lnTo>
                    <a:pt x="0" y="91439"/>
                  </a:lnTo>
                  <a:lnTo>
                    <a:pt x="25400" y="91439"/>
                  </a:lnTo>
                  <a:lnTo>
                    <a:pt x="25400" y="86359"/>
                  </a:lnTo>
                  <a:close/>
                </a:path>
                <a:path w="25400" h="449579">
                  <a:moveTo>
                    <a:pt x="25400" y="85089"/>
                  </a:moveTo>
                  <a:lnTo>
                    <a:pt x="0" y="86359"/>
                  </a:lnTo>
                  <a:lnTo>
                    <a:pt x="0" y="87629"/>
                  </a:lnTo>
                  <a:lnTo>
                    <a:pt x="25400" y="86359"/>
                  </a:lnTo>
                  <a:lnTo>
                    <a:pt x="25400" y="85089"/>
                  </a:lnTo>
                  <a:close/>
                </a:path>
                <a:path w="25400" h="449579">
                  <a:moveTo>
                    <a:pt x="25400" y="82549"/>
                  </a:moveTo>
                  <a:lnTo>
                    <a:pt x="0" y="83819"/>
                  </a:lnTo>
                  <a:lnTo>
                    <a:pt x="0" y="85089"/>
                  </a:lnTo>
                  <a:lnTo>
                    <a:pt x="25400" y="85089"/>
                  </a:lnTo>
                  <a:lnTo>
                    <a:pt x="25400" y="82549"/>
                  </a:lnTo>
                  <a:close/>
                </a:path>
                <a:path w="25400" h="449579">
                  <a:moveTo>
                    <a:pt x="0" y="80009"/>
                  </a:moveTo>
                  <a:lnTo>
                    <a:pt x="0" y="83819"/>
                  </a:lnTo>
                  <a:lnTo>
                    <a:pt x="25400" y="82549"/>
                  </a:lnTo>
                  <a:lnTo>
                    <a:pt x="25400" y="81279"/>
                  </a:lnTo>
                  <a:lnTo>
                    <a:pt x="0" y="80009"/>
                  </a:lnTo>
                  <a:close/>
                </a:path>
                <a:path w="25400" h="449579">
                  <a:moveTo>
                    <a:pt x="0" y="78739"/>
                  </a:moveTo>
                  <a:lnTo>
                    <a:pt x="0" y="80009"/>
                  </a:lnTo>
                  <a:lnTo>
                    <a:pt x="25400" y="81279"/>
                  </a:lnTo>
                  <a:lnTo>
                    <a:pt x="25400" y="80009"/>
                  </a:lnTo>
                  <a:lnTo>
                    <a:pt x="0" y="78739"/>
                  </a:lnTo>
                  <a:close/>
                </a:path>
                <a:path w="25400" h="449579">
                  <a:moveTo>
                    <a:pt x="0" y="74929"/>
                  </a:moveTo>
                  <a:lnTo>
                    <a:pt x="0" y="78739"/>
                  </a:lnTo>
                  <a:lnTo>
                    <a:pt x="25400" y="78739"/>
                  </a:lnTo>
                  <a:lnTo>
                    <a:pt x="25400" y="76199"/>
                  </a:lnTo>
                  <a:lnTo>
                    <a:pt x="0" y="74929"/>
                  </a:lnTo>
                  <a:close/>
                </a:path>
                <a:path w="25400" h="449579">
                  <a:moveTo>
                    <a:pt x="0" y="73659"/>
                  </a:moveTo>
                  <a:lnTo>
                    <a:pt x="0" y="74929"/>
                  </a:lnTo>
                  <a:lnTo>
                    <a:pt x="25400" y="76199"/>
                  </a:lnTo>
                  <a:lnTo>
                    <a:pt x="25400" y="74929"/>
                  </a:lnTo>
                  <a:lnTo>
                    <a:pt x="0" y="73659"/>
                  </a:lnTo>
                  <a:close/>
                </a:path>
                <a:path w="25400" h="449579">
                  <a:moveTo>
                    <a:pt x="25400" y="68579"/>
                  </a:moveTo>
                  <a:lnTo>
                    <a:pt x="0" y="69849"/>
                  </a:lnTo>
                  <a:lnTo>
                    <a:pt x="0" y="73659"/>
                  </a:lnTo>
                  <a:lnTo>
                    <a:pt x="25400" y="74929"/>
                  </a:lnTo>
                  <a:lnTo>
                    <a:pt x="25400" y="68579"/>
                  </a:lnTo>
                  <a:close/>
                </a:path>
                <a:path w="25400" h="449579">
                  <a:moveTo>
                    <a:pt x="0" y="67309"/>
                  </a:moveTo>
                  <a:lnTo>
                    <a:pt x="0" y="69849"/>
                  </a:lnTo>
                  <a:lnTo>
                    <a:pt x="25400" y="68579"/>
                  </a:lnTo>
                  <a:lnTo>
                    <a:pt x="0" y="67309"/>
                  </a:lnTo>
                  <a:close/>
                </a:path>
                <a:path w="25400" h="449579">
                  <a:moveTo>
                    <a:pt x="25400" y="66039"/>
                  </a:moveTo>
                  <a:lnTo>
                    <a:pt x="0" y="67309"/>
                  </a:lnTo>
                  <a:lnTo>
                    <a:pt x="25400" y="68579"/>
                  </a:lnTo>
                  <a:lnTo>
                    <a:pt x="25400" y="66039"/>
                  </a:lnTo>
                  <a:close/>
                </a:path>
                <a:path w="25400" h="449579">
                  <a:moveTo>
                    <a:pt x="0" y="63499"/>
                  </a:moveTo>
                  <a:lnTo>
                    <a:pt x="0" y="66039"/>
                  </a:lnTo>
                  <a:lnTo>
                    <a:pt x="25400" y="64769"/>
                  </a:lnTo>
                  <a:lnTo>
                    <a:pt x="0" y="63499"/>
                  </a:lnTo>
                  <a:close/>
                </a:path>
                <a:path w="25400" h="449579">
                  <a:moveTo>
                    <a:pt x="25400" y="64769"/>
                  </a:moveTo>
                  <a:lnTo>
                    <a:pt x="0" y="66039"/>
                  </a:lnTo>
                  <a:lnTo>
                    <a:pt x="25400" y="66039"/>
                  </a:lnTo>
                  <a:lnTo>
                    <a:pt x="25400" y="64769"/>
                  </a:lnTo>
                  <a:close/>
                </a:path>
                <a:path w="25400" h="449579">
                  <a:moveTo>
                    <a:pt x="0" y="62229"/>
                  </a:moveTo>
                  <a:lnTo>
                    <a:pt x="0" y="63499"/>
                  </a:lnTo>
                  <a:lnTo>
                    <a:pt x="25400" y="63499"/>
                  </a:lnTo>
                  <a:lnTo>
                    <a:pt x="0" y="62229"/>
                  </a:lnTo>
                  <a:close/>
                </a:path>
                <a:path w="25400" h="449579">
                  <a:moveTo>
                    <a:pt x="0" y="60959"/>
                  </a:moveTo>
                  <a:lnTo>
                    <a:pt x="0" y="62229"/>
                  </a:lnTo>
                  <a:lnTo>
                    <a:pt x="25400" y="62229"/>
                  </a:lnTo>
                  <a:lnTo>
                    <a:pt x="0" y="60959"/>
                  </a:lnTo>
                  <a:close/>
                </a:path>
                <a:path w="25400" h="449579">
                  <a:moveTo>
                    <a:pt x="0" y="59689"/>
                  </a:moveTo>
                  <a:lnTo>
                    <a:pt x="0" y="60959"/>
                  </a:lnTo>
                  <a:lnTo>
                    <a:pt x="25400" y="62229"/>
                  </a:lnTo>
                  <a:lnTo>
                    <a:pt x="25400" y="60959"/>
                  </a:lnTo>
                  <a:lnTo>
                    <a:pt x="0" y="59689"/>
                  </a:lnTo>
                  <a:close/>
                </a:path>
                <a:path w="25400" h="449579">
                  <a:moveTo>
                    <a:pt x="0" y="58419"/>
                  </a:moveTo>
                  <a:lnTo>
                    <a:pt x="0" y="59689"/>
                  </a:lnTo>
                  <a:lnTo>
                    <a:pt x="25400" y="59689"/>
                  </a:lnTo>
                  <a:lnTo>
                    <a:pt x="0" y="58419"/>
                  </a:lnTo>
                  <a:close/>
                </a:path>
                <a:path w="25400" h="449579">
                  <a:moveTo>
                    <a:pt x="25400" y="55879"/>
                  </a:moveTo>
                  <a:lnTo>
                    <a:pt x="0" y="55879"/>
                  </a:lnTo>
                  <a:lnTo>
                    <a:pt x="0" y="58419"/>
                  </a:lnTo>
                  <a:lnTo>
                    <a:pt x="25400" y="58419"/>
                  </a:lnTo>
                  <a:lnTo>
                    <a:pt x="25400" y="55879"/>
                  </a:lnTo>
                  <a:close/>
                </a:path>
                <a:path w="25400" h="449579">
                  <a:moveTo>
                    <a:pt x="25400" y="52069"/>
                  </a:moveTo>
                  <a:lnTo>
                    <a:pt x="0" y="53339"/>
                  </a:lnTo>
                  <a:lnTo>
                    <a:pt x="0" y="54609"/>
                  </a:lnTo>
                  <a:lnTo>
                    <a:pt x="25400" y="55879"/>
                  </a:lnTo>
                  <a:lnTo>
                    <a:pt x="25400" y="52069"/>
                  </a:lnTo>
                  <a:close/>
                </a:path>
                <a:path w="25400" h="449579">
                  <a:moveTo>
                    <a:pt x="0" y="50799"/>
                  </a:moveTo>
                  <a:lnTo>
                    <a:pt x="0" y="53339"/>
                  </a:lnTo>
                  <a:lnTo>
                    <a:pt x="25400" y="52069"/>
                  </a:lnTo>
                  <a:lnTo>
                    <a:pt x="0" y="50799"/>
                  </a:lnTo>
                  <a:close/>
                </a:path>
                <a:path w="25400" h="449579">
                  <a:moveTo>
                    <a:pt x="0" y="48259"/>
                  </a:moveTo>
                  <a:lnTo>
                    <a:pt x="0" y="50799"/>
                  </a:lnTo>
                  <a:lnTo>
                    <a:pt x="25400" y="50799"/>
                  </a:lnTo>
                  <a:lnTo>
                    <a:pt x="25400" y="49529"/>
                  </a:lnTo>
                  <a:lnTo>
                    <a:pt x="0" y="48259"/>
                  </a:lnTo>
                  <a:close/>
                </a:path>
                <a:path w="25400" h="449579">
                  <a:moveTo>
                    <a:pt x="0" y="46989"/>
                  </a:moveTo>
                  <a:lnTo>
                    <a:pt x="0" y="48259"/>
                  </a:lnTo>
                  <a:lnTo>
                    <a:pt x="25400" y="49529"/>
                  </a:lnTo>
                  <a:lnTo>
                    <a:pt x="25400" y="48259"/>
                  </a:lnTo>
                  <a:lnTo>
                    <a:pt x="0" y="46989"/>
                  </a:lnTo>
                  <a:close/>
                </a:path>
                <a:path w="25400" h="449579">
                  <a:moveTo>
                    <a:pt x="0" y="45719"/>
                  </a:moveTo>
                  <a:lnTo>
                    <a:pt x="0" y="46989"/>
                  </a:lnTo>
                  <a:lnTo>
                    <a:pt x="25400" y="46989"/>
                  </a:lnTo>
                  <a:lnTo>
                    <a:pt x="0" y="45719"/>
                  </a:lnTo>
                  <a:close/>
                </a:path>
                <a:path w="25400" h="449579">
                  <a:moveTo>
                    <a:pt x="0" y="43179"/>
                  </a:moveTo>
                  <a:lnTo>
                    <a:pt x="0" y="45719"/>
                  </a:lnTo>
                  <a:lnTo>
                    <a:pt x="25400" y="45719"/>
                  </a:lnTo>
                  <a:lnTo>
                    <a:pt x="25400" y="44449"/>
                  </a:lnTo>
                  <a:lnTo>
                    <a:pt x="0" y="43179"/>
                  </a:lnTo>
                  <a:close/>
                </a:path>
                <a:path w="25400" h="449579">
                  <a:moveTo>
                    <a:pt x="0" y="41909"/>
                  </a:moveTo>
                  <a:lnTo>
                    <a:pt x="0" y="43179"/>
                  </a:lnTo>
                  <a:lnTo>
                    <a:pt x="25400" y="43179"/>
                  </a:lnTo>
                  <a:lnTo>
                    <a:pt x="0" y="41909"/>
                  </a:lnTo>
                  <a:close/>
                </a:path>
                <a:path w="25400" h="449579">
                  <a:moveTo>
                    <a:pt x="0" y="39369"/>
                  </a:moveTo>
                  <a:lnTo>
                    <a:pt x="0" y="41909"/>
                  </a:lnTo>
                  <a:lnTo>
                    <a:pt x="25400" y="43179"/>
                  </a:lnTo>
                  <a:lnTo>
                    <a:pt x="25400" y="40639"/>
                  </a:lnTo>
                  <a:lnTo>
                    <a:pt x="0" y="39369"/>
                  </a:lnTo>
                  <a:close/>
                </a:path>
                <a:path w="25400" h="449579">
                  <a:moveTo>
                    <a:pt x="25400" y="38099"/>
                  </a:moveTo>
                  <a:lnTo>
                    <a:pt x="0" y="39369"/>
                  </a:lnTo>
                  <a:lnTo>
                    <a:pt x="25400" y="40639"/>
                  </a:lnTo>
                  <a:lnTo>
                    <a:pt x="25400" y="38099"/>
                  </a:lnTo>
                  <a:close/>
                </a:path>
                <a:path w="25400" h="449579">
                  <a:moveTo>
                    <a:pt x="0" y="34289"/>
                  </a:moveTo>
                  <a:lnTo>
                    <a:pt x="0" y="38099"/>
                  </a:lnTo>
                  <a:lnTo>
                    <a:pt x="25400" y="38099"/>
                  </a:lnTo>
                  <a:lnTo>
                    <a:pt x="25400" y="35559"/>
                  </a:lnTo>
                  <a:lnTo>
                    <a:pt x="0" y="34289"/>
                  </a:lnTo>
                  <a:close/>
                </a:path>
                <a:path w="25400" h="449579">
                  <a:moveTo>
                    <a:pt x="25400" y="31749"/>
                  </a:moveTo>
                  <a:lnTo>
                    <a:pt x="0" y="33019"/>
                  </a:lnTo>
                  <a:lnTo>
                    <a:pt x="0" y="34289"/>
                  </a:lnTo>
                  <a:lnTo>
                    <a:pt x="25400" y="34289"/>
                  </a:lnTo>
                  <a:lnTo>
                    <a:pt x="25400" y="31749"/>
                  </a:lnTo>
                  <a:close/>
                </a:path>
                <a:path w="25400" h="449579">
                  <a:moveTo>
                    <a:pt x="0" y="29209"/>
                  </a:moveTo>
                  <a:lnTo>
                    <a:pt x="0" y="31749"/>
                  </a:lnTo>
                  <a:lnTo>
                    <a:pt x="25400" y="31749"/>
                  </a:lnTo>
                  <a:lnTo>
                    <a:pt x="25400" y="30479"/>
                  </a:lnTo>
                  <a:lnTo>
                    <a:pt x="0" y="29209"/>
                  </a:lnTo>
                  <a:close/>
                </a:path>
                <a:path w="25400" h="449579">
                  <a:moveTo>
                    <a:pt x="0" y="26669"/>
                  </a:moveTo>
                  <a:lnTo>
                    <a:pt x="0" y="29209"/>
                  </a:lnTo>
                  <a:lnTo>
                    <a:pt x="25400" y="30479"/>
                  </a:lnTo>
                  <a:lnTo>
                    <a:pt x="25400" y="27939"/>
                  </a:lnTo>
                  <a:lnTo>
                    <a:pt x="0" y="26669"/>
                  </a:lnTo>
                  <a:close/>
                </a:path>
                <a:path w="25400" h="449579">
                  <a:moveTo>
                    <a:pt x="0" y="25399"/>
                  </a:moveTo>
                  <a:lnTo>
                    <a:pt x="0" y="26669"/>
                  </a:lnTo>
                  <a:lnTo>
                    <a:pt x="25400" y="27939"/>
                  </a:lnTo>
                  <a:lnTo>
                    <a:pt x="25400" y="26669"/>
                  </a:lnTo>
                  <a:lnTo>
                    <a:pt x="0" y="25399"/>
                  </a:lnTo>
                  <a:close/>
                </a:path>
                <a:path w="25400" h="449579">
                  <a:moveTo>
                    <a:pt x="25400" y="24129"/>
                  </a:moveTo>
                  <a:lnTo>
                    <a:pt x="0" y="24129"/>
                  </a:lnTo>
                  <a:lnTo>
                    <a:pt x="0" y="25399"/>
                  </a:lnTo>
                  <a:lnTo>
                    <a:pt x="25400" y="25399"/>
                  </a:lnTo>
                  <a:lnTo>
                    <a:pt x="25400" y="24129"/>
                  </a:lnTo>
                  <a:close/>
                </a:path>
              </a:pathLst>
            </a:custGeom>
            <a:solidFill>
              <a:srgbClr val="CFCFA1"/>
            </a:solidFill>
          </p:spPr>
          <p:txBody>
            <a:bodyPr wrap="square" lIns="0" tIns="0" rIns="0" bIns="0" rtlCol="0"/>
            <a:lstStyle/>
            <a:p>
              <a:endParaRPr/>
            </a:p>
          </p:txBody>
        </p:sp>
        <p:sp>
          <p:nvSpPr>
            <p:cNvPr id="747" name="object 747"/>
            <p:cNvSpPr/>
            <p:nvPr/>
          </p:nvSpPr>
          <p:spPr>
            <a:xfrm>
              <a:off x="3851909" y="6014720"/>
              <a:ext cx="24130" cy="455930"/>
            </a:xfrm>
            <a:custGeom>
              <a:avLst/>
              <a:gdLst/>
              <a:ahLst/>
              <a:cxnLst/>
              <a:rect l="l" t="t" r="r" b="b"/>
              <a:pathLst>
                <a:path w="24129" h="455929">
                  <a:moveTo>
                    <a:pt x="3810" y="0"/>
                  </a:moveTo>
                  <a:lnTo>
                    <a:pt x="0" y="0"/>
                  </a:lnTo>
                  <a:lnTo>
                    <a:pt x="0" y="2539"/>
                  </a:lnTo>
                  <a:lnTo>
                    <a:pt x="7619" y="2539"/>
                  </a:lnTo>
                  <a:lnTo>
                    <a:pt x="7619" y="1269"/>
                  </a:lnTo>
                  <a:lnTo>
                    <a:pt x="3810" y="1269"/>
                  </a:lnTo>
                  <a:lnTo>
                    <a:pt x="3810" y="0"/>
                  </a:lnTo>
                  <a:close/>
                </a:path>
                <a:path w="24129" h="455929">
                  <a:moveTo>
                    <a:pt x="12699" y="2539"/>
                  </a:moveTo>
                  <a:lnTo>
                    <a:pt x="0" y="2539"/>
                  </a:lnTo>
                  <a:lnTo>
                    <a:pt x="0" y="6349"/>
                  </a:lnTo>
                  <a:lnTo>
                    <a:pt x="22860" y="6349"/>
                  </a:lnTo>
                  <a:lnTo>
                    <a:pt x="22860" y="5079"/>
                  </a:lnTo>
                  <a:lnTo>
                    <a:pt x="17779" y="5079"/>
                  </a:lnTo>
                  <a:lnTo>
                    <a:pt x="17779" y="3809"/>
                  </a:lnTo>
                  <a:lnTo>
                    <a:pt x="12699" y="3809"/>
                  </a:lnTo>
                  <a:lnTo>
                    <a:pt x="12699" y="2539"/>
                  </a:lnTo>
                  <a:close/>
                </a:path>
                <a:path w="24129" h="455929">
                  <a:moveTo>
                    <a:pt x="24129" y="6349"/>
                  </a:moveTo>
                  <a:lnTo>
                    <a:pt x="0" y="6349"/>
                  </a:lnTo>
                  <a:lnTo>
                    <a:pt x="0" y="15239"/>
                  </a:lnTo>
                  <a:lnTo>
                    <a:pt x="24129" y="15239"/>
                  </a:lnTo>
                  <a:lnTo>
                    <a:pt x="24129" y="6349"/>
                  </a:lnTo>
                  <a:close/>
                </a:path>
                <a:path w="24129" h="455929">
                  <a:moveTo>
                    <a:pt x="24129" y="15239"/>
                  </a:moveTo>
                  <a:lnTo>
                    <a:pt x="0" y="15239"/>
                  </a:lnTo>
                  <a:lnTo>
                    <a:pt x="0" y="19049"/>
                  </a:lnTo>
                  <a:lnTo>
                    <a:pt x="24129" y="19049"/>
                  </a:lnTo>
                  <a:lnTo>
                    <a:pt x="24129" y="15239"/>
                  </a:lnTo>
                  <a:close/>
                </a:path>
                <a:path w="24129" h="455929">
                  <a:moveTo>
                    <a:pt x="24129" y="19049"/>
                  </a:moveTo>
                  <a:lnTo>
                    <a:pt x="0" y="19049"/>
                  </a:lnTo>
                  <a:lnTo>
                    <a:pt x="0" y="21589"/>
                  </a:lnTo>
                  <a:lnTo>
                    <a:pt x="24129" y="21589"/>
                  </a:lnTo>
                  <a:lnTo>
                    <a:pt x="24129" y="19049"/>
                  </a:lnTo>
                  <a:close/>
                </a:path>
                <a:path w="24129" h="455929">
                  <a:moveTo>
                    <a:pt x="24129" y="21589"/>
                  </a:moveTo>
                  <a:lnTo>
                    <a:pt x="0" y="21589"/>
                  </a:lnTo>
                  <a:lnTo>
                    <a:pt x="0" y="25399"/>
                  </a:lnTo>
                  <a:lnTo>
                    <a:pt x="24129" y="25399"/>
                  </a:lnTo>
                  <a:lnTo>
                    <a:pt x="24129" y="21589"/>
                  </a:lnTo>
                  <a:close/>
                </a:path>
                <a:path w="24129" h="455929">
                  <a:moveTo>
                    <a:pt x="24129" y="25399"/>
                  </a:moveTo>
                  <a:lnTo>
                    <a:pt x="0" y="25399"/>
                  </a:lnTo>
                  <a:lnTo>
                    <a:pt x="0" y="27939"/>
                  </a:lnTo>
                  <a:lnTo>
                    <a:pt x="24129" y="27939"/>
                  </a:lnTo>
                  <a:lnTo>
                    <a:pt x="24129" y="25399"/>
                  </a:lnTo>
                  <a:close/>
                </a:path>
                <a:path w="24129" h="455929">
                  <a:moveTo>
                    <a:pt x="24129" y="454659"/>
                  </a:moveTo>
                  <a:lnTo>
                    <a:pt x="0" y="454659"/>
                  </a:lnTo>
                  <a:lnTo>
                    <a:pt x="0" y="455929"/>
                  </a:lnTo>
                  <a:lnTo>
                    <a:pt x="24129" y="455929"/>
                  </a:lnTo>
                  <a:lnTo>
                    <a:pt x="24129" y="454659"/>
                  </a:lnTo>
                  <a:close/>
                </a:path>
                <a:path w="24129" h="455929">
                  <a:moveTo>
                    <a:pt x="24129" y="370839"/>
                  </a:moveTo>
                  <a:lnTo>
                    <a:pt x="0" y="370839"/>
                  </a:lnTo>
                  <a:lnTo>
                    <a:pt x="0" y="373379"/>
                  </a:lnTo>
                  <a:lnTo>
                    <a:pt x="1269" y="373379"/>
                  </a:lnTo>
                  <a:lnTo>
                    <a:pt x="1269" y="375919"/>
                  </a:lnTo>
                  <a:lnTo>
                    <a:pt x="13969" y="375919"/>
                  </a:lnTo>
                  <a:lnTo>
                    <a:pt x="13969" y="377189"/>
                  </a:lnTo>
                  <a:lnTo>
                    <a:pt x="24129" y="377189"/>
                  </a:lnTo>
                  <a:lnTo>
                    <a:pt x="24129" y="370839"/>
                  </a:lnTo>
                  <a:close/>
                </a:path>
                <a:path w="24129" h="455929">
                  <a:moveTo>
                    <a:pt x="24129" y="364489"/>
                  </a:moveTo>
                  <a:lnTo>
                    <a:pt x="0" y="364489"/>
                  </a:lnTo>
                  <a:lnTo>
                    <a:pt x="0" y="369569"/>
                  </a:lnTo>
                  <a:lnTo>
                    <a:pt x="24129" y="369569"/>
                  </a:lnTo>
                  <a:lnTo>
                    <a:pt x="24129" y="364489"/>
                  </a:lnTo>
                  <a:close/>
                </a:path>
                <a:path w="24129" h="455929">
                  <a:moveTo>
                    <a:pt x="24129" y="358139"/>
                  </a:moveTo>
                  <a:lnTo>
                    <a:pt x="0" y="358139"/>
                  </a:lnTo>
                  <a:lnTo>
                    <a:pt x="0" y="363219"/>
                  </a:lnTo>
                  <a:lnTo>
                    <a:pt x="24129" y="363219"/>
                  </a:lnTo>
                  <a:lnTo>
                    <a:pt x="24129" y="358139"/>
                  </a:lnTo>
                  <a:close/>
                </a:path>
                <a:path w="24129" h="455929">
                  <a:moveTo>
                    <a:pt x="24129" y="351789"/>
                  </a:moveTo>
                  <a:lnTo>
                    <a:pt x="0" y="351789"/>
                  </a:lnTo>
                  <a:lnTo>
                    <a:pt x="0" y="356869"/>
                  </a:lnTo>
                  <a:lnTo>
                    <a:pt x="24129" y="356869"/>
                  </a:lnTo>
                  <a:lnTo>
                    <a:pt x="24129" y="351789"/>
                  </a:lnTo>
                  <a:close/>
                </a:path>
                <a:path w="24129" h="455929">
                  <a:moveTo>
                    <a:pt x="24129" y="345439"/>
                  </a:moveTo>
                  <a:lnTo>
                    <a:pt x="0" y="345439"/>
                  </a:lnTo>
                  <a:lnTo>
                    <a:pt x="0" y="350519"/>
                  </a:lnTo>
                  <a:lnTo>
                    <a:pt x="24129" y="350519"/>
                  </a:lnTo>
                  <a:lnTo>
                    <a:pt x="24129" y="345439"/>
                  </a:lnTo>
                  <a:close/>
                </a:path>
                <a:path w="24129" h="455929">
                  <a:moveTo>
                    <a:pt x="24129" y="339089"/>
                  </a:moveTo>
                  <a:lnTo>
                    <a:pt x="0" y="339089"/>
                  </a:lnTo>
                  <a:lnTo>
                    <a:pt x="0" y="344169"/>
                  </a:lnTo>
                  <a:lnTo>
                    <a:pt x="24129" y="344169"/>
                  </a:lnTo>
                  <a:lnTo>
                    <a:pt x="24129" y="339089"/>
                  </a:lnTo>
                  <a:close/>
                </a:path>
                <a:path w="24129" h="455929">
                  <a:moveTo>
                    <a:pt x="24129" y="332739"/>
                  </a:moveTo>
                  <a:lnTo>
                    <a:pt x="0" y="332739"/>
                  </a:lnTo>
                  <a:lnTo>
                    <a:pt x="0" y="337819"/>
                  </a:lnTo>
                  <a:lnTo>
                    <a:pt x="24129" y="337819"/>
                  </a:lnTo>
                  <a:lnTo>
                    <a:pt x="24129" y="332739"/>
                  </a:lnTo>
                  <a:close/>
                </a:path>
                <a:path w="24129" h="455929">
                  <a:moveTo>
                    <a:pt x="24129" y="326389"/>
                  </a:moveTo>
                  <a:lnTo>
                    <a:pt x="0" y="326389"/>
                  </a:lnTo>
                  <a:lnTo>
                    <a:pt x="0" y="331469"/>
                  </a:lnTo>
                  <a:lnTo>
                    <a:pt x="24129" y="331469"/>
                  </a:lnTo>
                  <a:lnTo>
                    <a:pt x="24129" y="326389"/>
                  </a:lnTo>
                  <a:close/>
                </a:path>
                <a:path w="24129" h="455929">
                  <a:moveTo>
                    <a:pt x="24129" y="320039"/>
                  </a:moveTo>
                  <a:lnTo>
                    <a:pt x="0" y="320039"/>
                  </a:lnTo>
                  <a:lnTo>
                    <a:pt x="0" y="325119"/>
                  </a:lnTo>
                  <a:lnTo>
                    <a:pt x="24129" y="325119"/>
                  </a:lnTo>
                  <a:lnTo>
                    <a:pt x="24129" y="320039"/>
                  </a:lnTo>
                  <a:close/>
                </a:path>
                <a:path w="24129" h="455929">
                  <a:moveTo>
                    <a:pt x="24129" y="313689"/>
                  </a:moveTo>
                  <a:lnTo>
                    <a:pt x="0" y="313689"/>
                  </a:lnTo>
                  <a:lnTo>
                    <a:pt x="0" y="318769"/>
                  </a:lnTo>
                  <a:lnTo>
                    <a:pt x="24129" y="318769"/>
                  </a:lnTo>
                  <a:lnTo>
                    <a:pt x="24129" y="313689"/>
                  </a:lnTo>
                  <a:close/>
                </a:path>
                <a:path w="24129" h="455929">
                  <a:moveTo>
                    <a:pt x="24129" y="307339"/>
                  </a:moveTo>
                  <a:lnTo>
                    <a:pt x="0" y="307339"/>
                  </a:lnTo>
                  <a:lnTo>
                    <a:pt x="0" y="312419"/>
                  </a:lnTo>
                  <a:lnTo>
                    <a:pt x="24129" y="312419"/>
                  </a:lnTo>
                  <a:lnTo>
                    <a:pt x="24129" y="307339"/>
                  </a:lnTo>
                  <a:close/>
                </a:path>
                <a:path w="24129" h="455929">
                  <a:moveTo>
                    <a:pt x="24129" y="300989"/>
                  </a:moveTo>
                  <a:lnTo>
                    <a:pt x="0" y="300989"/>
                  </a:lnTo>
                  <a:lnTo>
                    <a:pt x="0" y="306069"/>
                  </a:lnTo>
                  <a:lnTo>
                    <a:pt x="24129" y="306069"/>
                  </a:lnTo>
                  <a:lnTo>
                    <a:pt x="24129" y="300989"/>
                  </a:lnTo>
                  <a:close/>
                </a:path>
                <a:path w="24129" h="455929">
                  <a:moveTo>
                    <a:pt x="24129" y="294639"/>
                  </a:moveTo>
                  <a:lnTo>
                    <a:pt x="0" y="294639"/>
                  </a:lnTo>
                  <a:lnTo>
                    <a:pt x="0" y="299719"/>
                  </a:lnTo>
                  <a:lnTo>
                    <a:pt x="24129" y="299719"/>
                  </a:lnTo>
                  <a:lnTo>
                    <a:pt x="24129" y="294639"/>
                  </a:lnTo>
                  <a:close/>
                </a:path>
                <a:path w="24129" h="455929">
                  <a:moveTo>
                    <a:pt x="24129" y="288289"/>
                  </a:moveTo>
                  <a:lnTo>
                    <a:pt x="0" y="288289"/>
                  </a:lnTo>
                  <a:lnTo>
                    <a:pt x="0" y="293369"/>
                  </a:lnTo>
                  <a:lnTo>
                    <a:pt x="24129" y="293369"/>
                  </a:lnTo>
                  <a:lnTo>
                    <a:pt x="24129" y="288289"/>
                  </a:lnTo>
                  <a:close/>
                </a:path>
                <a:path w="24129" h="455929">
                  <a:moveTo>
                    <a:pt x="24129" y="283209"/>
                  </a:moveTo>
                  <a:lnTo>
                    <a:pt x="0" y="283209"/>
                  </a:lnTo>
                  <a:lnTo>
                    <a:pt x="0" y="287019"/>
                  </a:lnTo>
                  <a:lnTo>
                    <a:pt x="24129" y="287019"/>
                  </a:lnTo>
                  <a:lnTo>
                    <a:pt x="24129" y="283209"/>
                  </a:lnTo>
                  <a:close/>
                </a:path>
                <a:path w="24129" h="455929">
                  <a:moveTo>
                    <a:pt x="24129" y="281939"/>
                  </a:moveTo>
                  <a:lnTo>
                    <a:pt x="0" y="281939"/>
                  </a:lnTo>
                  <a:lnTo>
                    <a:pt x="0" y="283209"/>
                  </a:lnTo>
                  <a:lnTo>
                    <a:pt x="24129" y="283209"/>
                  </a:lnTo>
                  <a:lnTo>
                    <a:pt x="24129" y="281939"/>
                  </a:lnTo>
                  <a:close/>
                </a:path>
                <a:path w="24129" h="455929">
                  <a:moveTo>
                    <a:pt x="24129" y="275589"/>
                  </a:moveTo>
                  <a:lnTo>
                    <a:pt x="0" y="275589"/>
                  </a:lnTo>
                  <a:lnTo>
                    <a:pt x="0" y="280669"/>
                  </a:lnTo>
                  <a:lnTo>
                    <a:pt x="24129" y="280669"/>
                  </a:lnTo>
                  <a:lnTo>
                    <a:pt x="24129" y="275589"/>
                  </a:lnTo>
                  <a:close/>
                </a:path>
                <a:path w="24129" h="455929">
                  <a:moveTo>
                    <a:pt x="24129" y="269239"/>
                  </a:moveTo>
                  <a:lnTo>
                    <a:pt x="0" y="269239"/>
                  </a:lnTo>
                  <a:lnTo>
                    <a:pt x="0" y="274319"/>
                  </a:lnTo>
                  <a:lnTo>
                    <a:pt x="24129" y="274319"/>
                  </a:lnTo>
                  <a:lnTo>
                    <a:pt x="24129" y="269239"/>
                  </a:lnTo>
                  <a:close/>
                </a:path>
                <a:path w="24129" h="455929">
                  <a:moveTo>
                    <a:pt x="24129" y="262889"/>
                  </a:moveTo>
                  <a:lnTo>
                    <a:pt x="0" y="262889"/>
                  </a:lnTo>
                  <a:lnTo>
                    <a:pt x="0" y="267969"/>
                  </a:lnTo>
                  <a:lnTo>
                    <a:pt x="24129" y="267969"/>
                  </a:lnTo>
                  <a:lnTo>
                    <a:pt x="24129" y="262889"/>
                  </a:lnTo>
                  <a:close/>
                </a:path>
                <a:path w="24129" h="455929">
                  <a:moveTo>
                    <a:pt x="24129" y="256539"/>
                  </a:moveTo>
                  <a:lnTo>
                    <a:pt x="0" y="256539"/>
                  </a:lnTo>
                  <a:lnTo>
                    <a:pt x="0" y="261619"/>
                  </a:lnTo>
                  <a:lnTo>
                    <a:pt x="24129" y="261619"/>
                  </a:lnTo>
                  <a:lnTo>
                    <a:pt x="24129" y="256539"/>
                  </a:lnTo>
                  <a:close/>
                </a:path>
                <a:path w="24129" h="455929">
                  <a:moveTo>
                    <a:pt x="24129" y="250189"/>
                  </a:moveTo>
                  <a:lnTo>
                    <a:pt x="0" y="250189"/>
                  </a:lnTo>
                  <a:lnTo>
                    <a:pt x="0" y="255269"/>
                  </a:lnTo>
                  <a:lnTo>
                    <a:pt x="24129" y="255269"/>
                  </a:lnTo>
                  <a:lnTo>
                    <a:pt x="24129" y="250189"/>
                  </a:lnTo>
                  <a:close/>
                </a:path>
                <a:path w="24129" h="455929">
                  <a:moveTo>
                    <a:pt x="24129" y="243839"/>
                  </a:moveTo>
                  <a:lnTo>
                    <a:pt x="0" y="243839"/>
                  </a:lnTo>
                  <a:lnTo>
                    <a:pt x="0" y="248919"/>
                  </a:lnTo>
                  <a:lnTo>
                    <a:pt x="24129" y="248919"/>
                  </a:lnTo>
                  <a:lnTo>
                    <a:pt x="24129" y="243839"/>
                  </a:lnTo>
                  <a:close/>
                </a:path>
                <a:path w="24129" h="455929">
                  <a:moveTo>
                    <a:pt x="24129" y="237489"/>
                  </a:moveTo>
                  <a:lnTo>
                    <a:pt x="0" y="237489"/>
                  </a:lnTo>
                  <a:lnTo>
                    <a:pt x="0" y="242569"/>
                  </a:lnTo>
                  <a:lnTo>
                    <a:pt x="24129" y="242569"/>
                  </a:lnTo>
                  <a:lnTo>
                    <a:pt x="24129" y="237489"/>
                  </a:lnTo>
                  <a:close/>
                </a:path>
                <a:path w="24129" h="455929">
                  <a:moveTo>
                    <a:pt x="24129" y="231139"/>
                  </a:moveTo>
                  <a:lnTo>
                    <a:pt x="0" y="231139"/>
                  </a:lnTo>
                  <a:lnTo>
                    <a:pt x="0" y="236219"/>
                  </a:lnTo>
                  <a:lnTo>
                    <a:pt x="24129" y="236219"/>
                  </a:lnTo>
                  <a:lnTo>
                    <a:pt x="24129" y="231139"/>
                  </a:lnTo>
                  <a:close/>
                </a:path>
                <a:path w="24129" h="455929">
                  <a:moveTo>
                    <a:pt x="24129" y="224789"/>
                  </a:moveTo>
                  <a:lnTo>
                    <a:pt x="0" y="224789"/>
                  </a:lnTo>
                  <a:lnTo>
                    <a:pt x="0" y="229869"/>
                  </a:lnTo>
                  <a:lnTo>
                    <a:pt x="24129" y="229869"/>
                  </a:lnTo>
                  <a:lnTo>
                    <a:pt x="24129" y="224789"/>
                  </a:lnTo>
                  <a:close/>
                </a:path>
                <a:path w="24129" h="455929">
                  <a:moveTo>
                    <a:pt x="24129" y="218439"/>
                  </a:moveTo>
                  <a:lnTo>
                    <a:pt x="0" y="218439"/>
                  </a:lnTo>
                  <a:lnTo>
                    <a:pt x="0" y="223519"/>
                  </a:lnTo>
                  <a:lnTo>
                    <a:pt x="24129" y="223519"/>
                  </a:lnTo>
                  <a:lnTo>
                    <a:pt x="24129" y="218439"/>
                  </a:lnTo>
                  <a:close/>
                </a:path>
                <a:path w="24129" h="455929">
                  <a:moveTo>
                    <a:pt x="24129" y="212089"/>
                  </a:moveTo>
                  <a:lnTo>
                    <a:pt x="0" y="212089"/>
                  </a:lnTo>
                  <a:lnTo>
                    <a:pt x="0" y="217169"/>
                  </a:lnTo>
                  <a:lnTo>
                    <a:pt x="24129" y="217169"/>
                  </a:lnTo>
                  <a:lnTo>
                    <a:pt x="24129" y="212089"/>
                  </a:lnTo>
                  <a:close/>
                </a:path>
                <a:path w="24129" h="455929">
                  <a:moveTo>
                    <a:pt x="24129" y="205739"/>
                  </a:moveTo>
                  <a:lnTo>
                    <a:pt x="0" y="205739"/>
                  </a:lnTo>
                  <a:lnTo>
                    <a:pt x="0" y="210819"/>
                  </a:lnTo>
                  <a:lnTo>
                    <a:pt x="24129" y="210819"/>
                  </a:lnTo>
                  <a:lnTo>
                    <a:pt x="24129" y="205739"/>
                  </a:lnTo>
                  <a:close/>
                </a:path>
                <a:path w="24129" h="455929">
                  <a:moveTo>
                    <a:pt x="24129" y="199389"/>
                  </a:moveTo>
                  <a:lnTo>
                    <a:pt x="0" y="199389"/>
                  </a:lnTo>
                  <a:lnTo>
                    <a:pt x="0" y="204469"/>
                  </a:lnTo>
                  <a:lnTo>
                    <a:pt x="24129" y="204469"/>
                  </a:lnTo>
                  <a:lnTo>
                    <a:pt x="24129" y="199389"/>
                  </a:lnTo>
                  <a:close/>
                </a:path>
                <a:path w="24129" h="455929">
                  <a:moveTo>
                    <a:pt x="24129" y="193039"/>
                  </a:moveTo>
                  <a:lnTo>
                    <a:pt x="0" y="193039"/>
                  </a:lnTo>
                  <a:lnTo>
                    <a:pt x="0" y="198119"/>
                  </a:lnTo>
                  <a:lnTo>
                    <a:pt x="24129" y="198119"/>
                  </a:lnTo>
                  <a:lnTo>
                    <a:pt x="24129" y="193039"/>
                  </a:lnTo>
                  <a:close/>
                </a:path>
                <a:path w="24129" h="455929">
                  <a:moveTo>
                    <a:pt x="24129" y="186689"/>
                  </a:moveTo>
                  <a:lnTo>
                    <a:pt x="0" y="186689"/>
                  </a:lnTo>
                  <a:lnTo>
                    <a:pt x="0" y="191769"/>
                  </a:lnTo>
                  <a:lnTo>
                    <a:pt x="24129" y="191769"/>
                  </a:lnTo>
                  <a:lnTo>
                    <a:pt x="24129" y="186689"/>
                  </a:lnTo>
                  <a:close/>
                </a:path>
                <a:path w="24129" h="455929">
                  <a:moveTo>
                    <a:pt x="24129" y="180339"/>
                  </a:moveTo>
                  <a:lnTo>
                    <a:pt x="0" y="180339"/>
                  </a:lnTo>
                  <a:lnTo>
                    <a:pt x="0" y="185419"/>
                  </a:lnTo>
                  <a:lnTo>
                    <a:pt x="24129" y="185419"/>
                  </a:lnTo>
                  <a:lnTo>
                    <a:pt x="24129" y="180339"/>
                  </a:lnTo>
                  <a:close/>
                </a:path>
                <a:path w="24129" h="455929">
                  <a:moveTo>
                    <a:pt x="24129" y="173989"/>
                  </a:moveTo>
                  <a:lnTo>
                    <a:pt x="0" y="173989"/>
                  </a:lnTo>
                  <a:lnTo>
                    <a:pt x="0" y="179069"/>
                  </a:lnTo>
                  <a:lnTo>
                    <a:pt x="24129" y="179069"/>
                  </a:lnTo>
                  <a:lnTo>
                    <a:pt x="24129" y="173989"/>
                  </a:lnTo>
                  <a:close/>
                </a:path>
                <a:path w="24129" h="455929">
                  <a:moveTo>
                    <a:pt x="24129" y="167639"/>
                  </a:moveTo>
                  <a:lnTo>
                    <a:pt x="0" y="167639"/>
                  </a:lnTo>
                  <a:lnTo>
                    <a:pt x="0" y="172719"/>
                  </a:lnTo>
                  <a:lnTo>
                    <a:pt x="24129" y="172719"/>
                  </a:lnTo>
                  <a:lnTo>
                    <a:pt x="24129" y="167639"/>
                  </a:lnTo>
                  <a:close/>
                </a:path>
                <a:path w="24129" h="455929">
                  <a:moveTo>
                    <a:pt x="24129" y="163829"/>
                  </a:moveTo>
                  <a:lnTo>
                    <a:pt x="0" y="163829"/>
                  </a:lnTo>
                  <a:lnTo>
                    <a:pt x="0" y="166369"/>
                  </a:lnTo>
                  <a:lnTo>
                    <a:pt x="24129" y="166369"/>
                  </a:lnTo>
                  <a:lnTo>
                    <a:pt x="24129" y="163829"/>
                  </a:lnTo>
                  <a:close/>
                </a:path>
                <a:path w="24129" h="455929">
                  <a:moveTo>
                    <a:pt x="24129" y="158749"/>
                  </a:moveTo>
                  <a:lnTo>
                    <a:pt x="0" y="160019"/>
                  </a:lnTo>
                  <a:lnTo>
                    <a:pt x="0" y="163829"/>
                  </a:lnTo>
                  <a:lnTo>
                    <a:pt x="24129" y="162559"/>
                  </a:lnTo>
                  <a:lnTo>
                    <a:pt x="24129" y="158749"/>
                  </a:lnTo>
                  <a:close/>
                </a:path>
                <a:path w="24129" h="455929">
                  <a:moveTo>
                    <a:pt x="24129" y="156209"/>
                  </a:moveTo>
                  <a:lnTo>
                    <a:pt x="0" y="157479"/>
                  </a:lnTo>
                  <a:lnTo>
                    <a:pt x="0" y="160019"/>
                  </a:lnTo>
                  <a:lnTo>
                    <a:pt x="24129" y="158749"/>
                  </a:lnTo>
                  <a:lnTo>
                    <a:pt x="24129" y="156209"/>
                  </a:lnTo>
                  <a:close/>
                </a:path>
                <a:path w="24129" h="455929">
                  <a:moveTo>
                    <a:pt x="0" y="151129"/>
                  </a:moveTo>
                  <a:lnTo>
                    <a:pt x="0" y="157479"/>
                  </a:lnTo>
                  <a:lnTo>
                    <a:pt x="24129" y="156209"/>
                  </a:lnTo>
                  <a:lnTo>
                    <a:pt x="24129" y="152399"/>
                  </a:lnTo>
                  <a:lnTo>
                    <a:pt x="0" y="151129"/>
                  </a:lnTo>
                  <a:close/>
                </a:path>
                <a:path w="24129" h="455929">
                  <a:moveTo>
                    <a:pt x="0" y="147319"/>
                  </a:moveTo>
                  <a:lnTo>
                    <a:pt x="0" y="151129"/>
                  </a:lnTo>
                  <a:lnTo>
                    <a:pt x="24129" y="151129"/>
                  </a:lnTo>
                  <a:lnTo>
                    <a:pt x="24129" y="148589"/>
                  </a:lnTo>
                  <a:lnTo>
                    <a:pt x="0" y="147319"/>
                  </a:lnTo>
                  <a:close/>
                </a:path>
                <a:path w="24129" h="455929">
                  <a:moveTo>
                    <a:pt x="12064" y="144144"/>
                  </a:moveTo>
                  <a:lnTo>
                    <a:pt x="0" y="144779"/>
                  </a:lnTo>
                  <a:lnTo>
                    <a:pt x="0" y="147319"/>
                  </a:lnTo>
                  <a:lnTo>
                    <a:pt x="24129" y="147319"/>
                  </a:lnTo>
                  <a:lnTo>
                    <a:pt x="24129" y="144779"/>
                  </a:lnTo>
                  <a:lnTo>
                    <a:pt x="12064" y="144144"/>
                  </a:lnTo>
                  <a:close/>
                </a:path>
                <a:path w="24129" h="455929">
                  <a:moveTo>
                    <a:pt x="24129" y="139699"/>
                  </a:moveTo>
                  <a:lnTo>
                    <a:pt x="0" y="140969"/>
                  </a:lnTo>
                  <a:lnTo>
                    <a:pt x="0" y="143509"/>
                  </a:lnTo>
                  <a:lnTo>
                    <a:pt x="12064" y="144144"/>
                  </a:lnTo>
                  <a:lnTo>
                    <a:pt x="24129" y="143509"/>
                  </a:lnTo>
                  <a:lnTo>
                    <a:pt x="24129" y="139699"/>
                  </a:lnTo>
                  <a:close/>
                </a:path>
                <a:path w="24129" h="455929">
                  <a:moveTo>
                    <a:pt x="0" y="137159"/>
                  </a:moveTo>
                  <a:lnTo>
                    <a:pt x="0" y="140969"/>
                  </a:lnTo>
                  <a:lnTo>
                    <a:pt x="24129" y="139699"/>
                  </a:lnTo>
                  <a:lnTo>
                    <a:pt x="24129" y="138429"/>
                  </a:lnTo>
                  <a:lnTo>
                    <a:pt x="0" y="137159"/>
                  </a:lnTo>
                  <a:close/>
                </a:path>
                <a:path w="24129" h="455929">
                  <a:moveTo>
                    <a:pt x="12064" y="135254"/>
                  </a:moveTo>
                  <a:lnTo>
                    <a:pt x="0" y="135889"/>
                  </a:lnTo>
                  <a:lnTo>
                    <a:pt x="0" y="137159"/>
                  </a:lnTo>
                  <a:lnTo>
                    <a:pt x="24129" y="138429"/>
                  </a:lnTo>
                  <a:lnTo>
                    <a:pt x="24129" y="135889"/>
                  </a:lnTo>
                  <a:lnTo>
                    <a:pt x="12064" y="135254"/>
                  </a:lnTo>
                  <a:close/>
                </a:path>
                <a:path w="24129" h="455929">
                  <a:moveTo>
                    <a:pt x="24129" y="133349"/>
                  </a:moveTo>
                  <a:lnTo>
                    <a:pt x="0" y="134619"/>
                  </a:lnTo>
                  <a:lnTo>
                    <a:pt x="12064" y="135254"/>
                  </a:lnTo>
                  <a:lnTo>
                    <a:pt x="24129" y="134619"/>
                  </a:lnTo>
                  <a:lnTo>
                    <a:pt x="24129" y="133349"/>
                  </a:lnTo>
                  <a:close/>
                </a:path>
                <a:path w="24129" h="455929">
                  <a:moveTo>
                    <a:pt x="0" y="130809"/>
                  </a:moveTo>
                  <a:lnTo>
                    <a:pt x="0" y="133349"/>
                  </a:lnTo>
                  <a:lnTo>
                    <a:pt x="24129" y="133349"/>
                  </a:lnTo>
                  <a:lnTo>
                    <a:pt x="24129" y="132079"/>
                  </a:lnTo>
                  <a:lnTo>
                    <a:pt x="0" y="130809"/>
                  </a:lnTo>
                  <a:close/>
                </a:path>
                <a:path w="24129" h="455929">
                  <a:moveTo>
                    <a:pt x="0" y="124459"/>
                  </a:moveTo>
                  <a:lnTo>
                    <a:pt x="0" y="130809"/>
                  </a:lnTo>
                  <a:lnTo>
                    <a:pt x="24129" y="132079"/>
                  </a:lnTo>
                  <a:lnTo>
                    <a:pt x="24129" y="125729"/>
                  </a:lnTo>
                  <a:lnTo>
                    <a:pt x="0" y="124459"/>
                  </a:lnTo>
                  <a:close/>
                </a:path>
                <a:path w="24129" h="455929">
                  <a:moveTo>
                    <a:pt x="0" y="118109"/>
                  </a:moveTo>
                  <a:lnTo>
                    <a:pt x="0" y="124459"/>
                  </a:lnTo>
                  <a:lnTo>
                    <a:pt x="24129" y="124459"/>
                  </a:lnTo>
                  <a:lnTo>
                    <a:pt x="24129" y="119379"/>
                  </a:lnTo>
                  <a:lnTo>
                    <a:pt x="0" y="118109"/>
                  </a:lnTo>
                  <a:close/>
                </a:path>
                <a:path w="24129" h="455929">
                  <a:moveTo>
                    <a:pt x="0" y="114299"/>
                  </a:moveTo>
                  <a:lnTo>
                    <a:pt x="0" y="118109"/>
                  </a:lnTo>
                  <a:lnTo>
                    <a:pt x="24129" y="119379"/>
                  </a:lnTo>
                  <a:lnTo>
                    <a:pt x="24129" y="115569"/>
                  </a:lnTo>
                  <a:lnTo>
                    <a:pt x="0" y="114299"/>
                  </a:lnTo>
                  <a:close/>
                </a:path>
                <a:path w="24129" h="455929">
                  <a:moveTo>
                    <a:pt x="24129" y="113029"/>
                  </a:moveTo>
                  <a:lnTo>
                    <a:pt x="0" y="114299"/>
                  </a:lnTo>
                  <a:lnTo>
                    <a:pt x="24129" y="115569"/>
                  </a:lnTo>
                  <a:lnTo>
                    <a:pt x="24129" y="113029"/>
                  </a:lnTo>
                  <a:close/>
                </a:path>
                <a:path w="24129" h="455929">
                  <a:moveTo>
                    <a:pt x="0" y="111759"/>
                  </a:moveTo>
                  <a:lnTo>
                    <a:pt x="0" y="113029"/>
                  </a:lnTo>
                  <a:lnTo>
                    <a:pt x="24129" y="113029"/>
                  </a:lnTo>
                  <a:lnTo>
                    <a:pt x="0" y="111759"/>
                  </a:lnTo>
                  <a:close/>
                </a:path>
                <a:path w="24129" h="455929">
                  <a:moveTo>
                    <a:pt x="0" y="106679"/>
                  </a:moveTo>
                  <a:lnTo>
                    <a:pt x="0" y="111759"/>
                  </a:lnTo>
                  <a:lnTo>
                    <a:pt x="24129" y="111759"/>
                  </a:lnTo>
                  <a:lnTo>
                    <a:pt x="24129" y="107949"/>
                  </a:lnTo>
                  <a:lnTo>
                    <a:pt x="0" y="106679"/>
                  </a:lnTo>
                  <a:close/>
                </a:path>
                <a:path w="24129" h="455929">
                  <a:moveTo>
                    <a:pt x="0" y="101599"/>
                  </a:moveTo>
                  <a:lnTo>
                    <a:pt x="0" y="106679"/>
                  </a:lnTo>
                  <a:lnTo>
                    <a:pt x="24129" y="106679"/>
                  </a:lnTo>
                  <a:lnTo>
                    <a:pt x="24129" y="102869"/>
                  </a:lnTo>
                  <a:lnTo>
                    <a:pt x="0" y="101599"/>
                  </a:lnTo>
                  <a:close/>
                </a:path>
                <a:path w="24129" h="455929">
                  <a:moveTo>
                    <a:pt x="0" y="99059"/>
                  </a:moveTo>
                  <a:lnTo>
                    <a:pt x="0" y="101599"/>
                  </a:lnTo>
                  <a:lnTo>
                    <a:pt x="24129" y="101599"/>
                  </a:lnTo>
                  <a:lnTo>
                    <a:pt x="24129" y="100329"/>
                  </a:lnTo>
                  <a:lnTo>
                    <a:pt x="0" y="99059"/>
                  </a:lnTo>
                  <a:close/>
                </a:path>
                <a:path w="24129" h="455929">
                  <a:moveTo>
                    <a:pt x="0" y="97789"/>
                  </a:moveTo>
                  <a:lnTo>
                    <a:pt x="0" y="99059"/>
                  </a:lnTo>
                  <a:lnTo>
                    <a:pt x="24129" y="100329"/>
                  </a:lnTo>
                  <a:lnTo>
                    <a:pt x="24129" y="99059"/>
                  </a:lnTo>
                  <a:lnTo>
                    <a:pt x="0" y="97789"/>
                  </a:lnTo>
                  <a:close/>
                </a:path>
                <a:path w="24129" h="455929">
                  <a:moveTo>
                    <a:pt x="24129" y="92709"/>
                  </a:moveTo>
                  <a:lnTo>
                    <a:pt x="0" y="93979"/>
                  </a:lnTo>
                  <a:lnTo>
                    <a:pt x="0" y="97789"/>
                  </a:lnTo>
                  <a:lnTo>
                    <a:pt x="24129" y="97789"/>
                  </a:lnTo>
                  <a:lnTo>
                    <a:pt x="24129" y="92709"/>
                  </a:lnTo>
                  <a:close/>
                </a:path>
                <a:path w="24129" h="455929">
                  <a:moveTo>
                    <a:pt x="24129" y="91439"/>
                  </a:moveTo>
                  <a:lnTo>
                    <a:pt x="0" y="92709"/>
                  </a:lnTo>
                  <a:lnTo>
                    <a:pt x="0" y="93979"/>
                  </a:lnTo>
                  <a:lnTo>
                    <a:pt x="24129" y="92709"/>
                  </a:lnTo>
                  <a:lnTo>
                    <a:pt x="24129" y="91439"/>
                  </a:lnTo>
                  <a:close/>
                </a:path>
                <a:path w="24129" h="455929">
                  <a:moveTo>
                    <a:pt x="24129" y="88899"/>
                  </a:moveTo>
                  <a:lnTo>
                    <a:pt x="0" y="90169"/>
                  </a:lnTo>
                  <a:lnTo>
                    <a:pt x="0" y="91439"/>
                  </a:lnTo>
                  <a:lnTo>
                    <a:pt x="24129" y="91439"/>
                  </a:lnTo>
                  <a:lnTo>
                    <a:pt x="24129" y="88899"/>
                  </a:lnTo>
                  <a:close/>
                </a:path>
                <a:path w="24129" h="455929">
                  <a:moveTo>
                    <a:pt x="0" y="86359"/>
                  </a:moveTo>
                  <a:lnTo>
                    <a:pt x="0" y="90169"/>
                  </a:lnTo>
                  <a:lnTo>
                    <a:pt x="24129" y="88899"/>
                  </a:lnTo>
                  <a:lnTo>
                    <a:pt x="24129" y="87629"/>
                  </a:lnTo>
                  <a:lnTo>
                    <a:pt x="0" y="86359"/>
                  </a:lnTo>
                  <a:close/>
                </a:path>
                <a:path w="24129" h="455929">
                  <a:moveTo>
                    <a:pt x="0" y="85089"/>
                  </a:moveTo>
                  <a:lnTo>
                    <a:pt x="0" y="86359"/>
                  </a:lnTo>
                  <a:lnTo>
                    <a:pt x="24129" y="87629"/>
                  </a:lnTo>
                  <a:lnTo>
                    <a:pt x="24129" y="86359"/>
                  </a:lnTo>
                  <a:lnTo>
                    <a:pt x="0" y="85089"/>
                  </a:lnTo>
                  <a:close/>
                </a:path>
                <a:path w="24129" h="455929">
                  <a:moveTo>
                    <a:pt x="0" y="81279"/>
                  </a:moveTo>
                  <a:lnTo>
                    <a:pt x="0" y="85089"/>
                  </a:lnTo>
                  <a:lnTo>
                    <a:pt x="24129" y="85089"/>
                  </a:lnTo>
                  <a:lnTo>
                    <a:pt x="24129" y="82549"/>
                  </a:lnTo>
                  <a:lnTo>
                    <a:pt x="0" y="81279"/>
                  </a:lnTo>
                  <a:close/>
                </a:path>
                <a:path w="24129" h="455929">
                  <a:moveTo>
                    <a:pt x="0" y="80009"/>
                  </a:moveTo>
                  <a:lnTo>
                    <a:pt x="0" y="81279"/>
                  </a:lnTo>
                  <a:lnTo>
                    <a:pt x="24129" y="82549"/>
                  </a:lnTo>
                  <a:lnTo>
                    <a:pt x="24129" y="81279"/>
                  </a:lnTo>
                  <a:lnTo>
                    <a:pt x="0" y="80009"/>
                  </a:lnTo>
                  <a:close/>
                </a:path>
                <a:path w="24129" h="455929">
                  <a:moveTo>
                    <a:pt x="24129" y="74929"/>
                  </a:moveTo>
                  <a:lnTo>
                    <a:pt x="0" y="76199"/>
                  </a:lnTo>
                  <a:lnTo>
                    <a:pt x="0" y="80009"/>
                  </a:lnTo>
                  <a:lnTo>
                    <a:pt x="24129" y="81279"/>
                  </a:lnTo>
                  <a:lnTo>
                    <a:pt x="24129" y="74929"/>
                  </a:lnTo>
                  <a:close/>
                </a:path>
                <a:path w="24129" h="455929">
                  <a:moveTo>
                    <a:pt x="0" y="73659"/>
                  </a:moveTo>
                  <a:lnTo>
                    <a:pt x="0" y="76199"/>
                  </a:lnTo>
                  <a:lnTo>
                    <a:pt x="24129" y="74929"/>
                  </a:lnTo>
                  <a:lnTo>
                    <a:pt x="0" y="73659"/>
                  </a:lnTo>
                  <a:close/>
                </a:path>
                <a:path w="24129" h="455929">
                  <a:moveTo>
                    <a:pt x="24129" y="72389"/>
                  </a:moveTo>
                  <a:lnTo>
                    <a:pt x="0" y="73659"/>
                  </a:lnTo>
                  <a:lnTo>
                    <a:pt x="24129" y="74929"/>
                  </a:lnTo>
                  <a:lnTo>
                    <a:pt x="24129" y="72389"/>
                  </a:lnTo>
                  <a:close/>
                </a:path>
                <a:path w="24129" h="455929">
                  <a:moveTo>
                    <a:pt x="0" y="69849"/>
                  </a:moveTo>
                  <a:lnTo>
                    <a:pt x="0" y="72389"/>
                  </a:lnTo>
                  <a:lnTo>
                    <a:pt x="24129" y="71119"/>
                  </a:lnTo>
                  <a:lnTo>
                    <a:pt x="0" y="69849"/>
                  </a:lnTo>
                  <a:close/>
                </a:path>
                <a:path w="24129" h="455929">
                  <a:moveTo>
                    <a:pt x="24129" y="71119"/>
                  </a:moveTo>
                  <a:lnTo>
                    <a:pt x="0" y="72389"/>
                  </a:lnTo>
                  <a:lnTo>
                    <a:pt x="24129" y="72389"/>
                  </a:lnTo>
                  <a:lnTo>
                    <a:pt x="24129" y="71119"/>
                  </a:lnTo>
                  <a:close/>
                </a:path>
                <a:path w="24129" h="455929">
                  <a:moveTo>
                    <a:pt x="0" y="68579"/>
                  </a:moveTo>
                  <a:lnTo>
                    <a:pt x="0" y="69849"/>
                  </a:lnTo>
                  <a:lnTo>
                    <a:pt x="24129" y="69849"/>
                  </a:lnTo>
                  <a:lnTo>
                    <a:pt x="0" y="68579"/>
                  </a:lnTo>
                  <a:close/>
                </a:path>
                <a:path w="24129" h="455929">
                  <a:moveTo>
                    <a:pt x="0" y="67309"/>
                  </a:moveTo>
                  <a:lnTo>
                    <a:pt x="0" y="68579"/>
                  </a:lnTo>
                  <a:lnTo>
                    <a:pt x="24129" y="68579"/>
                  </a:lnTo>
                  <a:lnTo>
                    <a:pt x="0" y="67309"/>
                  </a:lnTo>
                  <a:close/>
                </a:path>
                <a:path w="24129" h="455929">
                  <a:moveTo>
                    <a:pt x="0" y="66039"/>
                  </a:moveTo>
                  <a:lnTo>
                    <a:pt x="0" y="67309"/>
                  </a:lnTo>
                  <a:lnTo>
                    <a:pt x="24129" y="68579"/>
                  </a:lnTo>
                  <a:lnTo>
                    <a:pt x="24129" y="67309"/>
                  </a:lnTo>
                  <a:lnTo>
                    <a:pt x="0" y="66039"/>
                  </a:lnTo>
                  <a:close/>
                </a:path>
                <a:path w="24129" h="455929">
                  <a:moveTo>
                    <a:pt x="0" y="64769"/>
                  </a:moveTo>
                  <a:lnTo>
                    <a:pt x="0" y="66039"/>
                  </a:lnTo>
                  <a:lnTo>
                    <a:pt x="24129" y="66039"/>
                  </a:lnTo>
                  <a:lnTo>
                    <a:pt x="0" y="64769"/>
                  </a:lnTo>
                  <a:close/>
                </a:path>
                <a:path w="24129" h="455929">
                  <a:moveTo>
                    <a:pt x="24129" y="62229"/>
                  </a:moveTo>
                  <a:lnTo>
                    <a:pt x="0" y="62229"/>
                  </a:lnTo>
                  <a:lnTo>
                    <a:pt x="0" y="64769"/>
                  </a:lnTo>
                  <a:lnTo>
                    <a:pt x="24129" y="64769"/>
                  </a:lnTo>
                  <a:lnTo>
                    <a:pt x="24129" y="62229"/>
                  </a:lnTo>
                  <a:close/>
                </a:path>
                <a:path w="24129" h="455929">
                  <a:moveTo>
                    <a:pt x="24129" y="58419"/>
                  </a:moveTo>
                  <a:lnTo>
                    <a:pt x="0" y="59689"/>
                  </a:lnTo>
                  <a:lnTo>
                    <a:pt x="0" y="60959"/>
                  </a:lnTo>
                  <a:lnTo>
                    <a:pt x="24129" y="62229"/>
                  </a:lnTo>
                  <a:lnTo>
                    <a:pt x="24129" y="58419"/>
                  </a:lnTo>
                  <a:close/>
                </a:path>
                <a:path w="24129" h="455929">
                  <a:moveTo>
                    <a:pt x="0" y="57149"/>
                  </a:moveTo>
                  <a:lnTo>
                    <a:pt x="0" y="59689"/>
                  </a:lnTo>
                  <a:lnTo>
                    <a:pt x="24129" y="58419"/>
                  </a:lnTo>
                  <a:lnTo>
                    <a:pt x="0" y="57149"/>
                  </a:lnTo>
                  <a:close/>
                </a:path>
                <a:path w="24129" h="455929">
                  <a:moveTo>
                    <a:pt x="0" y="54609"/>
                  </a:moveTo>
                  <a:lnTo>
                    <a:pt x="0" y="57149"/>
                  </a:lnTo>
                  <a:lnTo>
                    <a:pt x="24129" y="57149"/>
                  </a:lnTo>
                  <a:lnTo>
                    <a:pt x="24129" y="55879"/>
                  </a:lnTo>
                  <a:lnTo>
                    <a:pt x="0" y="54609"/>
                  </a:lnTo>
                  <a:close/>
                </a:path>
                <a:path w="24129" h="455929">
                  <a:moveTo>
                    <a:pt x="0" y="53339"/>
                  </a:moveTo>
                  <a:lnTo>
                    <a:pt x="0" y="54609"/>
                  </a:lnTo>
                  <a:lnTo>
                    <a:pt x="24129" y="55879"/>
                  </a:lnTo>
                  <a:lnTo>
                    <a:pt x="24129" y="54609"/>
                  </a:lnTo>
                  <a:lnTo>
                    <a:pt x="0" y="53339"/>
                  </a:lnTo>
                  <a:close/>
                </a:path>
                <a:path w="24129" h="455929">
                  <a:moveTo>
                    <a:pt x="0" y="52069"/>
                  </a:moveTo>
                  <a:lnTo>
                    <a:pt x="0" y="53339"/>
                  </a:lnTo>
                  <a:lnTo>
                    <a:pt x="24129" y="53339"/>
                  </a:lnTo>
                  <a:lnTo>
                    <a:pt x="0" y="52069"/>
                  </a:lnTo>
                  <a:close/>
                </a:path>
                <a:path w="24129" h="455929">
                  <a:moveTo>
                    <a:pt x="0" y="49529"/>
                  </a:moveTo>
                  <a:lnTo>
                    <a:pt x="0" y="52069"/>
                  </a:lnTo>
                  <a:lnTo>
                    <a:pt x="24129" y="52069"/>
                  </a:lnTo>
                  <a:lnTo>
                    <a:pt x="24129" y="50799"/>
                  </a:lnTo>
                  <a:lnTo>
                    <a:pt x="0" y="49529"/>
                  </a:lnTo>
                  <a:close/>
                </a:path>
                <a:path w="24129" h="455929">
                  <a:moveTo>
                    <a:pt x="0" y="48259"/>
                  </a:moveTo>
                  <a:lnTo>
                    <a:pt x="0" y="49529"/>
                  </a:lnTo>
                  <a:lnTo>
                    <a:pt x="24129" y="49529"/>
                  </a:lnTo>
                  <a:lnTo>
                    <a:pt x="0" y="48259"/>
                  </a:lnTo>
                  <a:close/>
                </a:path>
                <a:path w="24129" h="455929">
                  <a:moveTo>
                    <a:pt x="0" y="45719"/>
                  </a:moveTo>
                  <a:lnTo>
                    <a:pt x="0" y="48259"/>
                  </a:lnTo>
                  <a:lnTo>
                    <a:pt x="24129" y="49529"/>
                  </a:lnTo>
                  <a:lnTo>
                    <a:pt x="24129" y="46989"/>
                  </a:lnTo>
                  <a:lnTo>
                    <a:pt x="0" y="45719"/>
                  </a:lnTo>
                  <a:close/>
                </a:path>
                <a:path w="24129" h="455929">
                  <a:moveTo>
                    <a:pt x="24129" y="44449"/>
                  </a:moveTo>
                  <a:lnTo>
                    <a:pt x="0" y="45719"/>
                  </a:lnTo>
                  <a:lnTo>
                    <a:pt x="24129" y="46989"/>
                  </a:lnTo>
                  <a:lnTo>
                    <a:pt x="24129" y="44449"/>
                  </a:lnTo>
                  <a:close/>
                </a:path>
                <a:path w="24129" h="455929">
                  <a:moveTo>
                    <a:pt x="0" y="40639"/>
                  </a:moveTo>
                  <a:lnTo>
                    <a:pt x="0" y="44449"/>
                  </a:lnTo>
                  <a:lnTo>
                    <a:pt x="24129" y="44449"/>
                  </a:lnTo>
                  <a:lnTo>
                    <a:pt x="24129" y="41909"/>
                  </a:lnTo>
                  <a:lnTo>
                    <a:pt x="0" y="40639"/>
                  </a:lnTo>
                  <a:close/>
                </a:path>
                <a:path w="24129" h="455929">
                  <a:moveTo>
                    <a:pt x="24129" y="38099"/>
                  </a:moveTo>
                  <a:lnTo>
                    <a:pt x="0" y="39369"/>
                  </a:lnTo>
                  <a:lnTo>
                    <a:pt x="0" y="40639"/>
                  </a:lnTo>
                  <a:lnTo>
                    <a:pt x="24129" y="40639"/>
                  </a:lnTo>
                  <a:lnTo>
                    <a:pt x="24129" y="38099"/>
                  </a:lnTo>
                  <a:close/>
                </a:path>
                <a:path w="24129" h="455929">
                  <a:moveTo>
                    <a:pt x="0" y="35559"/>
                  </a:moveTo>
                  <a:lnTo>
                    <a:pt x="0" y="38099"/>
                  </a:lnTo>
                  <a:lnTo>
                    <a:pt x="24129" y="38099"/>
                  </a:lnTo>
                  <a:lnTo>
                    <a:pt x="24129" y="36829"/>
                  </a:lnTo>
                  <a:lnTo>
                    <a:pt x="0" y="35559"/>
                  </a:lnTo>
                  <a:close/>
                </a:path>
                <a:path w="24129" h="455929">
                  <a:moveTo>
                    <a:pt x="0" y="33019"/>
                  </a:moveTo>
                  <a:lnTo>
                    <a:pt x="0" y="35559"/>
                  </a:lnTo>
                  <a:lnTo>
                    <a:pt x="24129" y="36829"/>
                  </a:lnTo>
                  <a:lnTo>
                    <a:pt x="24129" y="34289"/>
                  </a:lnTo>
                  <a:lnTo>
                    <a:pt x="0" y="33019"/>
                  </a:lnTo>
                  <a:close/>
                </a:path>
                <a:path w="24129" h="455929">
                  <a:moveTo>
                    <a:pt x="0" y="31749"/>
                  </a:moveTo>
                  <a:lnTo>
                    <a:pt x="0" y="33019"/>
                  </a:lnTo>
                  <a:lnTo>
                    <a:pt x="24129" y="34289"/>
                  </a:lnTo>
                  <a:lnTo>
                    <a:pt x="24129" y="33019"/>
                  </a:lnTo>
                  <a:lnTo>
                    <a:pt x="0" y="31749"/>
                  </a:lnTo>
                  <a:close/>
                </a:path>
                <a:path w="24129" h="455929">
                  <a:moveTo>
                    <a:pt x="24129" y="30479"/>
                  </a:moveTo>
                  <a:lnTo>
                    <a:pt x="0" y="30479"/>
                  </a:lnTo>
                  <a:lnTo>
                    <a:pt x="0" y="31749"/>
                  </a:lnTo>
                  <a:lnTo>
                    <a:pt x="24129" y="31749"/>
                  </a:lnTo>
                  <a:lnTo>
                    <a:pt x="24129" y="30479"/>
                  </a:lnTo>
                  <a:close/>
                </a:path>
              </a:pathLst>
            </a:custGeom>
            <a:solidFill>
              <a:srgbClr val="CFCFA0"/>
            </a:solidFill>
          </p:spPr>
          <p:txBody>
            <a:bodyPr wrap="square" lIns="0" tIns="0" rIns="0" bIns="0" rtlCol="0"/>
            <a:lstStyle/>
            <a:p>
              <a:endParaRPr/>
            </a:p>
          </p:txBody>
        </p:sp>
        <p:sp>
          <p:nvSpPr>
            <p:cNvPr id="748" name="object 748"/>
            <p:cNvSpPr/>
            <p:nvPr/>
          </p:nvSpPr>
          <p:spPr>
            <a:xfrm>
              <a:off x="3827779" y="6008370"/>
              <a:ext cx="24130" cy="462280"/>
            </a:xfrm>
            <a:custGeom>
              <a:avLst/>
              <a:gdLst/>
              <a:ahLst/>
              <a:cxnLst/>
              <a:rect l="l" t="t" r="r" b="b"/>
              <a:pathLst>
                <a:path w="24129" h="462279">
                  <a:moveTo>
                    <a:pt x="3810" y="0"/>
                  </a:moveTo>
                  <a:lnTo>
                    <a:pt x="0" y="0"/>
                  </a:lnTo>
                  <a:lnTo>
                    <a:pt x="0" y="2539"/>
                  </a:lnTo>
                  <a:lnTo>
                    <a:pt x="8890" y="2539"/>
                  </a:lnTo>
                  <a:lnTo>
                    <a:pt x="8890" y="1269"/>
                  </a:lnTo>
                  <a:lnTo>
                    <a:pt x="3810" y="1269"/>
                  </a:lnTo>
                  <a:lnTo>
                    <a:pt x="3810" y="0"/>
                  </a:lnTo>
                  <a:close/>
                </a:path>
                <a:path w="24129" h="462279">
                  <a:moveTo>
                    <a:pt x="13970" y="2539"/>
                  </a:moveTo>
                  <a:lnTo>
                    <a:pt x="0" y="2539"/>
                  </a:lnTo>
                  <a:lnTo>
                    <a:pt x="0" y="6349"/>
                  </a:lnTo>
                  <a:lnTo>
                    <a:pt x="22860" y="6349"/>
                  </a:lnTo>
                  <a:lnTo>
                    <a:pt x="22860" y="5079"/>
                  </a:lnTo>
                  <a:lnTo>
                    <a:pt x="17780" y="5079"/>
                  </a:lnTo>
                  <a:lnTo>
                    <a:pt x="17780" y="3809"/>
                  </a:lnTo>
                  <a:lnTo>
                    <a:pt x="13970" y="3809"/>
                  </a:lnTo>
                  <a:lnTo>
                    <a:pt x="13970" y="2539"/>
                  </a:lnTo>
                  <a:close/>
                </a:path>
                <a:path w="24129" h="462279">
                  <a:moveTo>
                    <a:pt x="24130" y="6350"/>
                  </a:moveTo>
                  <a:lnTo>
                    <a:pt x="0" y="6350"/>
                  </a:lnTo>
                  <a:lnTo>
                    <a:pt x="0" y="8889"/>
                  </a:lnTo>
                  <a:lnTo>
                    <a:pt x="24130" y="8889"/>
                  </a:lnTo>
                  <a:lnTo>
                    <a:pt x="24130" y="6350"/>
                  </a:lnTo>
                  <a:close/>
                </a:path>
                <a:path w="24129" h="462279">
                  <a:moveTo>
                    <a:pt x="24130" y="8889"/>
                  </a:moveTo>
                  <a:lnTo>
                    <a:pt x="0" y="8889"/>
                  </a:lnTo>
                  <a:lnTo>
                    <a:pt x="0" y="12699"/>
                  </a:lnTo>
                  <a:lnTo>
                    <a:pt x="24130" y="12699"/>
                  </a:lnTo>
                  <a:lnTo>
                    <a:pt x="24130" y="8889"/>
                  </a:lnTo>
                  <a:close/>
                </a:path>
                <a:path w="24129" h="462279">
                  <a:moveTo>
                    <a:pt x="24130" y="12699"/>
                  </a:moveTo>
                  <a:lnTo>
                    <a:pt x="0" y="12699"/>
                  </a:lnTo>
                  <a:lnTo>
                    <a:pt x="0" y="21589"/>
                  </a:lnTo>
                  <a:lnTo>
                    <a:pt x="24130" y="21589"/>
                  </a:lnTo>
                  <a:lnTo>
                    <a:pt x="24130" y="12699"/>
                  </a:lnTo>
                  <a:close/>
                </a:path>
                <a:path w="24129" h="462279">
                  <a:moveTo>
                    <a:pt x="24130" y="21589"/>
                  </a:moveTo>
                  <a:lnTo>
                    <a:pt x="0" y="21589"/>
                  </a:lnTo>
                  <a:lnTo>
                    <a:pt x="0" y="25399"/>
                  </a:lnTo>
                  <a:lnTo>
                    <a:pt x="24130" y="25399"/>
                  </a:lnTo>
                  <a:lnTo>
                    <a:pt x="24130" y="21589"/>
                  </a:lnTo>
                  <a:close/>
                </a:path>
                <a:path w="24129" h="462279">
                  <a:moveTo>
                    <a:pt x="24130" y="25399"/>
                  </a:moveTo>
                  <a:lnTo>
                    <a:pt x="0" y="25399"/>
                  </a:lnTo>
                  <a:lnTo>
                    <a:pt x="0" y="27939"/>
                  </a:lnTo>
                  <a:lnTo>
                    <a:pt x="24130" y="27939"/>
                  </a:lnTo>
                  <a:lnTo>
                    <a:pt x="24130" y="25399"/>
                  </a:lnTo>
                  <a:close/>
                </a:path>
                <a:path w="24129" h="462279">
                  <a:moveTo>
                    <a:pt x="24130" y="27939"/>
                  </a:moveTo>
                  <a:lnTo>
                    <a:pt x="0" y="27939"/>
                  </a:lnTo>
                  <a:lnTo>
                    <a:pt x="0" y="31749"/>
                  </a:lnTo>
                  <a:lnTo>
                    <a:pt x="24130" y="31749"/>
                  </a:lnTo>
                  <a:lnTo>
                    <a:pt x="24130" y="27939"/>
                  </a:lnTo>
                  <a:close/>
                </a:path>
                <a:path w="24129" h="462279">
                  <a:moveTo>
                    <a:pt x="24130" y="31749"/>
                  </a:moveTo>
                  <a:lnTo>
                    <a:pt x="0" y="31749"/>
                  </a:lnTo>
                  <a:lnTo>
                    <a:pt x="0" y="34289"/>
                  </a:lnTo>
                  <a:lnTo>
                    <a:pt x="24130" y="34289"/>
                  </a:lnTo>
                  <a:lnTo>
                    <a:pt x="24130" y="31749"/>
                  </a:lnTo>
                  <a:close/>
                </a:path>
                <a:path w="24129" h="462279">
                  <a:moveTo>
                    <a:pt x="24130" y="461009"/>
                  </a:moveTo>
                  <a:lnTo>
                    <a:pt x="0" y="461009"/>
                  </a:lnTo>
                  <a:lnTo>
                    <a:pt x="0" y="462279"/>
                  </a:lnTo>
                  <a:lnTo>
                    <a:pt x="24130" y="462279"/>
                  </a:lnTo>
                  <a:lnTo>
                    <a:pt x="24130" y="461009"/>
                  </a:lnTo>
                  <a:close/>
                </a:path>
                <a:path w="24129" h="462279">
                  <a:moveTo>
                    <a:pt x="24130" y="377189"/>
                  </a:moveTo>
                  <a:lnTo>
                    <a:pt x="0" y="377189"/>
                  </a:lnTo>
                  <a:lnTo>
                    <a:pt x="0" y="378459"/>
                  </a:lnTo>
                  <a:lnTo>
                    <a:pt x="11430" y="378459"/>
                  </a:lnTo>
                  <a:lnTo>
                    <a:pt x="11430" y="379729"/>
                  </a:lnTo>
                  <a:lnTo>
                    <a:pt x="24130" y="379729"/>
                  </a:lnTo>
                  <a:lnTo>
                    <a:pt x="24130" y="377189"/>
                  </a:lnTo>
                  <a:close/>
                </a:path>
                <a:path w="24129" h="462279">
                  <a:moveTo>
                    <a:pt x="24130" y="370839"/>
                  </a:moveTo>
                  <a:lnTo>
                    <a:pt x="0" y="370839"/>
                  </a:lnTo>
                  <a:lnTo>
                    <a:pt x="0" y="375919"/>
                  </a:lnTo>
                  <a:lnTo>
                    <a:pt x="24130" y="375919"/>
                  </a:lnTo>
                  <a:lnTo>
                    <a:pt x="24130" y="370839"/>
                  </a:lnTo>
                  <a:close/>
                </a:path>
                <a:path w="24129" h="462279">
                  <a:moveTo>
                    <a:pt x="24130" y="364489"/>
                  </a:moveTo>
                  <a:lnTo>
                    <a:pt x="0" y="364489"/>
                  </a:lnTo>
                  <a:lnTo>
                    <a:pt x="0" y="369569"/>
                  </a:lnTo>
                  <a:lnTo>
                    <a:pt x="24130" y="369569"/>
                  </a:lnTo>
                  <a:lnTo>
                    <a:pt x="24130" y="364489"/>
                  </a:lnTo>
                  <a:close/>
                </a:path>
                <a:path w="24129" h="462279">
                  <a:moveTo>
                    <a:pt x="24130" y="358139"/>
                  </a:moveTo>
                  <a:lnTo>
                    <a:pt x="0" y="358139"/>
                  </a:lnTo>
                  <a:lnTo>
                    <a:pt x="0" y="363219"/>
                  </a:lnTo>
                  <a:lnTo>
                    <a:pt x="24130" y="363219"/>
                  </a:lnTo>
                  <a:lnTo>
                    <a:pt x="24130" y="358139"/>
                  </a:lnTo>
                  <a:close/>
                </a:path>
                <a:path w="24129" h="462279">
                  <a:moveTo>
                    <a:pt x="24130" y="351789"/>
                  </a:moveTo>
                  <a:lnTo>
                    <a:pt x="0" y="351789"/>
                  </a:lnTo>
                  <a:lnTo>
                    <a:pt x="0" y="356869"/>
                  </a:lnTo>
                  <a:lnTo>
                    <a:pt x="24130" y="356869"/>
                  </a:lnTo>
                  <a:lnTo>
                    <a:pt x="24130" y="351789"/>
                  </a:lnTo>
                  <a:close/>
                </a:path>
                <a:path w="24129" h="462279">
                  <a:moveTo>
                    <a:pt x="24130" y="345439"/>
                  </a:moveTo>
                  <a:lnTo>
                    <a:pt x="0" y="345439"/>
                  </a:lnTo>
                  <a:lnTo>
                    <a:pt x="0" y="350519"/>
                  </a:lnTo>
                  <a:lnTo>
                    <a:pt x="24130" y="350519"/>
                  </a:lnTo>
                  <a:lnTo>
                    <a:pt x="24130" y="345439"/>
                  </a:lnTo>
                  <a:close/>
                </a:path>
                <a:path w="24129" h="462279">
                  <a:moveTo>
                    <a:pt x="24130" y="339089"/>
                  </a:moveTo>
                  <a:lnTo>
                    <a:pt x="0" y="339089"/>
                  </a:lnTo>
                  <a:lnTo>
                    <a:pt x="0" y="344169"/>
                  </a:lnTo>
                  <a:lnTo>
                    <a:pt x="24130" y="344169"/>
                  </a:lnTo>
                  <a:lnTo>
                    <a:pt x="24130" y="339089"/>
                  </a:lnTo>
                  <a:close/>
                </a:path>
                <a:path w="24129" h="462279">
                  <a:moveTo>
                    <a:pt x="24130" y="332739"/>
                  </a:moveTo>
                  <a:lnTo>
                    <a:pt x="0" y="332739"/>
                  </a:lnTo>
                  <a:lnTo>
                    <a:pt x="0" y="337819"/>
                  </a:lnTo>
                  <a:lnTo>
                    <a:pt x="24130" y="337819"/>
                  </a:lnTo>
                  <a:lnTo>
                    <a:pt x="24130" y="332739"/>
                  </a:lnTo>
                  <a:close/>
                </a:path>
                <a:path w="24129" h="462279">
                  <a:moveTo>
                    <a:pt x="24130" y="326389"/>
                  </a:moveTo>
                  <a:lnTo>
                    <a:pt x="0" y="326389"/>
                  </a:lnTo>
                  <a:lnTo>
                    <a:pt x="0" y="331469"/>
                  </a:lnTo>
                  <a:lnTo>
                    <a:pt x="24130" y="331469"/>
                  </a:lnTo>
                  <a:lnTo>
                    <a:pt x="24130" y="326389"/>
                  </a:lnTo>
                  <a:close/>
                </a:path>
                <a:path w="24129" h="462279">
                  <a:moveTo>
                    <a:pt x="24130" y="320039"/>
                  </a:moveTo>
                  <a:lnTo>
                    <a:pt x="0" y="320039"/>
                  </a:lnTo>
                  <a:lnTo>
                    <a:pt x="0" y="325119"/>
                  </a:lnTo>
                  <a:lnTo>
                    <a:pt x="24130" y="325119"/>
                  </a:lnTo>
                  <a:lnTo>
                    <a:pt x="24130" y="320039"/>
                  </a:lnTo>
                  <a:close/>
                </a:path>
                <a:path w="24129" h="462279">
                  <a:moveTo>
                    <a:pt x="24130" y="313689"/>
                  </a:moveTo>
                  <a:lnTo>
                    <a:pt x="0" y="313689"/>
                  </a:lnTo>
                  <a:lnTo>
                    <a:pt x="0" y="318769"/>
                  </a:lnTo>
                  <a:lnTo>
                    <a:pt x="24130" y="318769"/>
                  </a:lnTo>
                  <a:lnTo>
                    <a:pt x="24130" y="313689"/>
                  </a:lnTo>
                  <a:close/>
                </a:path>
                <a:path w="24129" h="462279">
                  <a:moveTo>
                    <a:pt x="24130" y="307339"/>
                  </a:moveTo>
                  <a:lnTo>
                    <a:pt x="0" y="307339"/>
                  </a:lnTo>
                  <a:lnTo>
                    <a:pt x="0" y="312419"/>
                  </a:lnTo>
                  <a:lnTo>
                    <a:pt x="24130" y="312419"/>
                  </a:lnTo>
                  <a:lnTo>
                    <a:pt x="24130" y="307339"/>
                  </a:lnTo>
                  <a:close/>
                </a:path>
                <a:path w="24129" h="462279">
                  <a:moveTo>
                    <a:pt x="24130" y="300989"/>
                  </a:moveTo>
                  <a:lnTo>
                    <a:pt x="0" y="300989"/>
                  </a:lnTo>
                  <a:lnTo>
                    <a:pt x="0" y="306069"/>
                  </a:lnTo>
                  <a:lnTo>
                    <a:pt x="24130" y="306069"/>
                  </a:lnTo>
                  <a:lnTo>
                    <a:pt x="24130" y="300989"/>
                  </a:lnTo>
                  <a:close/>
                </a:path>
                <a:path w="24129" h="462279">
                  <a:moveTo>
                    <a:pt x="24130" y="294639"/>
                  </a:moveTo>
                  <a:lnTo>
                    <a:pt x="0" y="294639"/>
                  </a:lnTo>
                  <a:lnTo>
                    <a:pt x="0" y="299719"/>
                  </a:lnTo>
                  <a:lnTo>
                    <a:pt x="24130" y="299719"/>
                  </a:lnTo>
                  <a:lnTo>
                    <a:pt x="24130" y="294639"/>
                  </a:lnTo>
                  <a:close/>
                </a:path>
                <a:path w="24129" h="462279">
                  <a:moveTo>
                    <a:pt x="24130" y="289559"/>
                  </a:moveTo>
                  <a:lnTo>
                    <a:pt x="0" y="289559"/>
                  </a:lnTo>
                  <a:lnTo>
                    <a:pt x="0" y="293369"/>
                  </a:lnTo>
                  <a:lnTo>
                    <a:pt x="24130" y="293369"/>
                  </a:lnTo>
                  <a:lnTo>
                    <a:pt x="24130" y="289559"/>
                  </a:lnTo>
                  <a:close/>
                </a:path>
                <a:path w="24129" h="462279">
                  <a:moveTo>
                    <a:pt x="24130" y="288289"/>
                  </a:moveTo>
                  <a:lnTo>
                    <a:pt x="0" y="288289"/>
                  </a:lnTo>
                  <a:lnTo>
                    <a:pt x="0" y="289559"/>
                  </a:lnTo>
                  <a:lnTo>
                    <a:pt x="24130" y="289559"/>
                  </a:lnTo>
                  <a:lnTo>
                    <a:pt x="24130" y="288289"/>
                  </a:lnTo>
                  <a:close/>
                </a:path>
                <a:path w="24129" h="462279">
                  <a:moveTo>
                    <a:pt x="24130" y="281939"/>
                  </a:moveTo>
                  <a:lnTo>
                    <a:pt x="0" y="281939"/>
                  </a:lnTo>
                  <a:lnTo>
                    <a:pt x="0" y="287019"/>
                  </a:lnTo>
                  <a:lnTo>
                    <a:pt x="24130" y="287019"/>
                  </a:lnTo>
                  <a:lnTo>
                    <a:pt x="24130" y="281939"/>
                  </a:lnTo>
                  <a:close/>
                </a:path>
                <a:path w="24129" h="462279">
                  <a:moveTo>
                    <a:pt x="24130" y="275589"/>
                  </a:moveTo>
                  <a:lnTo>
                    <a:pt x="0" y="275589"/>
                  </a:lnTo>
                  <a:lnTo>
                    <a:pt x="0" y="280669"/>
                  </a:lnTo>
                  <a:lnTo>
                    <a:pt x="24130" y="280669"/>
                  </a:lnTo>
                  <a:lnTo>
                    <a:pt x="24130" y="275589"/>
                  </a:lnTo>
                  <a:close/>
                </a:path>
                <a:path w="24129" h="462279">
                  <a:moveTo>
                    <a:pt x="24130" y="269239"/>
                  </a:moveTo>
                  <a:lnTo>
                    <a:pt x="0" y="269239"/>
                  </a:lnTo>
                  <a:lnTo>
                    <a:pt x="0" y="274319"/>
                  </a:lnTo>
                  <a:lnTo>
                    <a:pt x="24130" y="274319"/>
                  </a:lnTo>
                  <a:lnTo>
                    <a:pt x="24130" y="269239"/>
                  </a:lnTo>
                  <a:close/>
                </a:path>
                <a:path w="24129" h="462279">
                  <a:moveTo>
                    <a:pt x="24130" y="262889"/>
                  </a:moveTo>
                  <a:lnTo>
                    <a:pt x="0" y="262889"/>
                  </a:lnTo>
                  <a:lnTo>
                    <a:pt x="0" y="267969"/>
                  </a:lnTo>
                  <a:lnTo>
                    <a:pt x="24130" y="267969"/>
                  </a:lnTo>
                  <a:lnTo>
                    <a:pt x="24130" y="262889"/>
                  </a:lnTo>
                  <a:close/>
                </a:path>
                <a:path w="24129" h="462279">
                  <a:moveTo>
                    <a:pt x="24130" y="256539"/>
                  </a:moveTo>
                  <a:lnTo>
                    <a:pt x="0" y="256539"/>
                  </a:lnTo>
                  <a:lnTo>
                    <a:pt x="0" y="261619"/>
                  </a:lnTo>
                  <a:lnTo>
                    <a:pt x="24130" y="261619"/>
                  </a:lnTo>
                  <a:lnTo>
                    <a:pt x="24130" y="256539"/>
                  </a:lnTo>
                  <a:close/>
                </a:path>
                <a:path w="24129" h="462279">
                  <a:moveTo>
                    <a:pt x="24130" y="250189"/>
                  </a:moveTo>
                  <a:lnTo>
                    <a:pt x="0" y="250189"/>
                  </a:lnTo>
                  <a:lnTo>
                    <a:pt x="0" y="255269"/>
                  </a:lnTo>
                  <a:lnTo>
                    <a:pt x="24130" y="255269"/>
                  </a:lnTo>
                  <a:lnTo>
                    <a:pt x="24130" y="250189"/>
                  </a:lnTo>
                  <a:close/>
                </a:path>
                <a:path w="24129" h="462279">
                  <a:moveTo>
                    <a:pt x="24130" y="243839"/>
                  </a:moveTo>
                  <a:lnTo>
                    <a:pt x="0" y="243839"/>
                  </a:lnTo>
                  <a:lnTo>
                    <a:pt x="0" y="248919"/>
                  </a:lnTo>
                  <a:lnTo>
                    <a:pt x="24130" y="248919"/>
                  </a:lnTo>
                  <a:lnTo>
                    <a:pt x="24130" y="243839"/>
                  </a:lnTo>
                  <a:close/>
                </a:path>
                <a:path w="24129" h="462279">
                  <a:moveTo>
                    <a:pt x="24130" y="237489"/>
                  </a:moveTo>
                  <a:lnTo>
                    <a:pt x="0" y="237489"/>
                  </a:lnTo>
                  <a:lnTo>
                    <a:pt x="0" y="242569"/>
                  </a:lnTo>
                  <a:lnTo>
                    <a:pt x="24130" y="242569"/>
                  </a:lnTo>
                  <a:lnTo>
                    <a:pt x="24130" y="237489"/>
                  </a:lnTo>
                  <a:close/>
                </a:path>
                <a:path w="24129" h="462279">
                  <a:moveTo>
                    <a:pt x="24130" y="231139"/>
                  </a:moveTo>
                  <a:lnTo>
                    <a:pt x="0" y="231139"/>
                  </a:lnTo>
                  <a:lnTo>
                    <a:pt x="0" y="236219"/>
                  </a:lnTo>
                  <a:lnTo>
                    <a:pt x="24130" y="236219"/>
                  </a:lnTo>
                  <a:lnTo>
                    <a:pt x="24130" y="231139"/>
                  </a:lnTo>
                  <a:close/>
                </a:path>
                <a:path w="24129" h="462279">
                  <a:moveTo>
                    <a:pt x="24130" y="224789"/>
                  </a:moveTo>
                  <a:lnTo>
                    <a:pt x="0" y="224789"/>
                  </a:lnTo>
                  <a:lnTo>
                    <a:pt x="0" y="229869"/>
                  </a:lnTo>
                  <a:lnTo>
                    <a:pt x="24130" y="229869"/>
                  </a:lnTo>
                  <a:lnTo>
                    <a:pt x="24130" y="224789"/>
                  </a:lnTo>
                  <a:close/>
                </a:path>
                <a:path w="24129" h="462279">
                  <a:moveTo>
                    <a:pt x="24130" y="218439"/>
                  </a:moveTo>
                  <a:lnTo>
                    <a:pt x="0" y="218439"/>
                  </a:lnTo>
                  <a:lnTo>
                    <a:pt x="0" y="223519"/>
                  </a:lnTo>
                  <a:lnTo>
                    <a:pt x="24130" y="223519"/>
                  </a:lnTo>
                  <a:lnTo>
                    <a:pt x="24130" y="218439"/>
                  </a:lnTo>
                  <a:close/>
                </a:path>
                <a:path w="24129" h="462279">
                  <a:moveTo>
                    <a:pt x="24130" y="212089"/>
                  </a:moveTo>
                  <a:lnTo>
                    <a:pt x="0" y="212089"/>
                  </a:lnTo>
                  <a:lnTo>
                    <a:pt x="0" y="217169"/>
                  </a:lnTo>
                  <a:lnTo>
                    <a:pt x="24130" y="217169"/>
                  </a:lnTo>
                  <a:lnTo>
                    <a:pt x="24130" y="212089"/>
                  </a:lnTo>
                  <a:close/>
                </a:path>
                <a:path w="24129" h="462279">
                  <a:moveTo>
                    <a:pt x="24130" y="205739"/>
                  </a:moveTo>
                  <a:lnTo>
                    <a:pt x="0" y="205739"/>
                  </a:lnTo>
                  <a:lnTo>
                    <a:pt x="0" y="210819"/>
                  </a:lnTo>
                  <a:lnTo>
                    <a:pt x="24130" y="210819"/>
                  </a:lnTo>
                  <a:lnTo>
                    <a:pt x="24130" y="205739"/>
                  </a:lnTo>
                  <a:close/>
                </a:path>
                <a:path w="24129" h="462279">
                  <a:moveTo>
                    <a:pt x="24130" y="199389"/>
                  </a:moveTo>
                  <a:lnTo>
                    <a:pt x="0" y="199389"/>
                  </a:lnTo>
                  <a:lnTo>
                    <a:pt x="0" y="204469"/>
                  </a:lnTo>
                  <a:lnTo>
                    <a:pt x="24130" y="204469"/>
                  </a:lnTo>
                  <a:lnTo>
                    <a:pt x="24130" y="199389"/>
                  </a:lnTo>
                  <a:close/>
                </a:path>
                <a:path w="24129" h="462279">
                  <a:moveTo>
                    <a:pt x="24130" y="193039"/>
                  </a:moveTo>
                  <a:lnTo>
                    <a:pt x="0" y="193039"/>
                  </a:lnTo>
                  <a:lnTo>
                    <a:pt x="0" y="198119"/>
                  </a:lnTo>
                  <a:lnTo>
                    <a:pt x="24130" y="198119"/>
                  </a:lnTo>
                  <a:lnTo>
                    <a:pt x="24130" y="193039"/>
                  </a:lnTo>
                  <a:close/>
                </a:path>
                <a:path w="24129" h="462279">
                  <a:moveTo>
                    <a:pt x="24130" y="186689"/>
                  </a:moveTo>
                  <a:lnTo>
                    <a:pt x="0" y="186689"/>
                  </a:lnTo>
                  <a:lnTo>
                    <a:pt x="0" y="191769"/>
                  </a:lnTo>
                  <a:lnTo>
                    <a:pt x="24130" y="191769"/>
                  </a:lnTo>
                  <a:lnTo>
                    <a:pt x="24130" y="186689"/>
                  </a:lnTo>
                  <a:close/>
                </a:path>
                <a:path w="24129" h="462279">
                  <a:moveTo>
                    <a:pt x="24130" y="180339"/>
                  </a:moveTo>
                  <a:lnTo>
                    <a:pt x="0" y="180339"/>
                  </a:lnTo>
                  <a:lnTo>
                    <a:pt x="0" y="185419"/>
                  </a:lnTo>
                  <a:lnTo>
                    <a:pt x="24130" y="185419"/>
                  </a:lnTo>
                  <a:lnTo>
                    <a:pt x="24130" y="180339"/>
                  </a:lnTo>
                  <a:close/>
                </a:path>
                <a:path w="24129" h="462279">
                  <a:moveTo>
                    <a:pt x="24130" y="173989"/>
                  </a:moveTo>
                  <a:lnTo>
                    <a:pt x="0" y="173989"/>
                  </a:lnTo>
                  <a:lnTo>
                    <a:pt x="0" y="179069"/>
                  </a:lnTo>
                  <a:lnTo>
                    <a:pt x="24130" y="179069"/>
                  </a:lnTo>
                  <a:lnTo>
                    <a:pt x="24130" y="173989"/>
                  </a:lnTo>
                  <a:close/>
                </a:path>
                <a:path w="24129" h="462279">
                  <a:moveTo>
                    <a:pt x="24130" y="170179"/>
                  </a:moveTo>
                  <a:lnTo>
                    <a:pt x="0" y="170179"/>
                  </a:lnTo>
                  <a:lnTo>
                    <a:pt x="0" y="172719"/>
                  </a:lnTo>
                  <a:lnTo>
                    <a:pt x="24130" y="172719"/>
                  </a:lnTo>
                  <a:lnTo>
                    <a:pt x="24130" y="170179"/>
                  </a:lnTo>
                  <a:close/>
                </a:path>
                <a:path w="24129" h="462279">
                  <a:moveTo>
                    <a:pt x="24130" y="165099"/>
                  </a:moveTo>
                  <a:lnTo>
                    <a:pt x="0" y="166369"/>
                  </a:lnTo>
                  <a:lnTo>
                    <a:pt x="0" y="170179"/>
                  </a:lnTo>
                  <a:lnTo>
                    <a:pt x="24130" y="168909"/>
                  </a:lnTo>
                  <a:lnTo>
                    <a:pt x="24130" y="165099"/>
                  </a:lnTo>
                  <a:close/>
                </a:path>
                <a:path w="24129" h="462279">
                  <a:moveTo>
                    <a:pt x="24130" y="162559"/>
                  </a:moveTo>
                  <a:lnTo>
                    <a:pt x="0" y="163829"/>
                  </a:lnTo>
                  <a:lnTo>
                    <a:pt x="0" y="166369"/>
                  </a:lnTo>
                  <a:lnTo>
                    <a:pt x="24130" y="165099"/>
                  </a:lnTo>
                  <a:lnTo>
                    <a:pt x="24130" y="162559"/>
                  </a:lnTo>
                  <a:close/>
                </a:path>
                <a:path w="24129" h="462279">
                  <a:moveTo>
                    <a:pt x="0" y="157479"/>
                  </a:moveTo>
                  <a:lnTo>
                    <a:pt x="0" y="163829"/>
                  </a:lnTo>
                  <a:lnTo>
                    <a:pt x="24130" y="162559"/>
                  </a:lnTo>
                  <a:lnTo>
                    <a:pt x="24130" y="158749"/>
                  </a:lnTo>
                  <a:lnTo>
                    <a:pt x="0" y="157479"/>
                  </a:lnTo>
                  <a:close/>
                </a:path>
                <a:path w="24129" h="462279">
                  <a:moveTo>
                    <a:pt x="0" y="153669"/>
                  </a:moveTo>
                  <a:lnTo>
                    <a:pt x="0" y="157479"/>
                  </a:lnTo>
                  <a:lnTo>
                    <a:pt x="24130" y="157479"/>
                  </a:lnTo>
                  <a:lnTo>
                    <a:pt x="24130" y="154939"/>
                  </a:lnTo>
                  <a:lnTo>
                    <a:pt x="0" y="153669"/>
                  </a:lnTo>
                  <a:close/>
                </a:path>
                <a:path w="24129" h="462279">
                  <a:moveTo>
                    <a:pt x="12065" y="150494"/>
                  </a:moveTo>
                  <a:lnTo>
                    <a:pt x="0" y="151129"/>
                  </a:lnTo>
                  <a:lnTo>
                    <a:pt x="0" y="153669"/>
                  </a:lnTo>
                  <a:lnTo>
                    <a:pt x="24130" y="153669"/>
                  </a:lnTo>
                  <a:lnTo>
                    <a:pt x="24130" y="151129"/>
                  </a:lnTo>
                  <a:lnTo>
                    <a:pt x="12065" y="150494"/>
                  </a:lnTo>
                  <a:close/>
                </a:path>
                <a:path w="24129" h="462279">
                  <a:moveTo>
                    <a:pt x="24130" y="146049"/>
                  </a:moveTo>
                  <a:lnTo>
                    <a:pt x="0" y="147319"/>
                  </a:lnTo>
                  <a:lnTo>
                    <a:pt x="0" y="149859"/>
                  </a:lnTo>
                  <a:lnTo>
                    <a:pt x="12065" y="150494"/>
                  </a:lnTo>
                  <a:lnTo>
                    <a:pt x="24130" y="149859"/>
                  </a:lnTo>
                  <a:lnTo>
                    <a:pt x="24130" y="146049"/>
                  </a:lnTo>
                  <a:close/>
                </a:path>
                <a:path w="24129" h="462279">
                  <a:moveTo>
                    <a:pt x="0" y="143509"/>
                  </a:moveTo>
                  <a:lnTo>
                    <a:pt x="0" y="147319"/>
                  </a:lnTo>
                  <a:lnTo>
                    <a:pt x="24130" y="146049"/>
                  </a:lnTo>
                  <a:lnTo>
                    <a:pt x="24130" y="144779"/>
                  </a:lnTo>
                  <a:lnTo>
                    <a:pt x="0" y="143509"/>
                  </a:lnTo>
                  <a:close/>
                </a:path>
                <a:path w="24129" h="462279">
                  <a:moveTo>
                    <a:pt x="12065" y="141604"/>
                  </a:moveTo>
                  <a:lnTo>
                    <a:pt x="0" y="142239"/>
                  </a:lnTo>
                  <a:lnTo>
                    <a:pt x="0" y="143509"/>
                  </a:lnTo>
                  <a:lnTo>
                    <a:pt x="24130" y="144779"/>
                  </a:lnTo>
                  <a:lnTo>
                    <a:pt x="24130" y="142239"/>
                  </a:lnTo>
                  <a:lnTo>
                    <a:pt x="12065" y="141604"/>
                  </a:lnTo>
                  <a:close/>
                </a:path>
                <a:path w="24129" h="462279">
                  <a:moveTo>
                    <a:pt x="24130" y="139699"/>
                  </a:moveTo>
                  <a:lnTo>
                    <a:pt x="0" y="140969"/>
                  </a:lnTo>
                  <a:lnTo>
                    <a:pt x="12065" y="141604"/>
                  </a:lnTo>
                  <a:lnTo>
                    <a:pt x="24130" y="140969"/>
                  </a:lnTo>
                  <a:lnTo>
                    <a:pt x="24130" y="139699"/>
                  </a:lnTo>
                  <a:close/>
                </a:path>
                <a:path w="24129" h="462279">
                  <a:moveTo>
                    <a:pt x="0" y="137159"/>
                  </a:moveTo>
                  <a:lnTo>
                    <a:pt x="0" y="139699"/>
                  </a:lnTo>
                  <a:lnTo>
                    <a:pt x="24130" y="139699"/>
                  </a:lnTo>
                  <a:lnTo>
                    <a:pt x="24130" y="138429"/>
                  </a:lnTo>
                  <a:lnTo>
                    <a:pt x="0" y="137159"/>
                  </a:lnTo>
                  <a:close/>
                </a:path>
                <a:path w="24129" h="462279">
                  <a:moveTo>
                    <a:pt x="0" y="130809"/>
                  </a:moveTo>
                  <a:lnTo>
                    <a:pt x="0" y="137159"/>
                  </a:lnTo>
                  <a:lnTo>
                    <a:pt x="24130" y="138429"/>
                  </a:lnTo>
                  <a:lnTo>
                    <a:pt x="24130" y="132079"/>
                  </a:lnTo>
                  <a:lnTo>
                    <a:pt x="0" y="130809"/>
                  </a:lnTo>
                  <a:close/>
                </a:path>
                <a:path w="24129" h="462279">
                  <a:moveTo>
                    <a:pt x="0" y="124459"/>
                  </a:moveTo>
                  <a:lnTo>
                    <a:pt x="0" y="130809"/>
                  </a:lnTo>
                  <a:lnTo>
                    <a:pt x="24130" y="130809"/>
                  </a:lnTo>
                  <a:lnTo>
                    <a:pt x="24130" y="125729"/>
                  </a:lnTo>
                  <a:lnTo>
                    <a:pt x="0" y="124459"/>
                  </a:lnTo>
                  <a:close/>
                </a:path>
                <a:path w="24129" h="462279">
                  <a:moveTo>
                    <a:pt x="0" y="120649"/>
                  </a:moveTo>
                  <a:lnTo>
                    <a:pt x="0" y="124459"/>
                  </a:lnTo>
                  <a:lnTo>
                    <a:pt x="24130" y="125729"/>
                  </a:lnTo>
                  <a:lnTo>
                    <a:pt x="24130" y="121919"/>
                  </a:lnTo>
                  <a:lnTo>
                    <a:pt x="0" y="120649"/>
                  </a:lnTo>
                  <a:close/>
                </a:path>
                <a:path w="24129" h="462279">
                  <a:moveTo>
                    <a:pt x="24130" y="119379"/>
                  </a:moveTo>
                  <a:lnTo>
                    <a:pt x="0" y="120649"/>
                  </a:lnTo>
                  <a:lnTo>
                    <a:pt x="24130" y="121919"/>
                  </a:lnTo>
                  <a:lnTo>
                    <a:pt x="24130" y="119379"/>
                  </a:lnTo>
                  <a:close/>
                </a:path>
                <a:path w="24129" h="462279">
                  <a:moveTo>
                    <a:pt x="0" y="118109"/>
                  </a:moveTo>
                  <a:lnTo>
                    <a:pt x="0" y="119379"/>
                  </a:lnTo>
                  <a:lnTo>
                    <a:pt x="24130" y="119379"/>
                  </a:lnTo>
                  <a:lnTo>
                    <a:pt x="0" y="118109"/>
                  </a:lnTo>
                  <a:close/>
                </a:path>
                <a:path w="24129" h="462279">
                  <a:moveTo>
                    <a:pt x="0" y="113029"/>
                  </a:moveTo>
                  <a:lnTo>
                    <a:pt x="0" y="118109"/>
                  </a:lnTo>
                  <a:lnTo>
                    <a:pt x="24130" y="118109"/>
                  </a:lnTo>
                  <a:lnTo>
                    <a:pt x="24130" y="114299"/>
                  </a:lnTo>
                  <a:lnTo>
                    <a:pt x="0" y="113029"/>
                  </a:lnTo>
                  <a:close/>
                </a:path>
                <a:path w="24129" h="462279">
                  <a:moveTo>
                    <a:pt x="0" y="107949"/>
                  </a:moveTo>
                  <a:lnTo>
                    <a:pt x="0" y="113029"/>
                  </a:lnTo>
                  <a:lnTo>
                    <a:pt x="24130" y="113029"/>
                  </a:lnTo>
                  <a:lnTo>
                    <a:pt x="24130" y="109219"/>
                  </a:lnTo>
                  <a:lnTo>
                    <a:pt x="0" y="107949"/>
                  </a:lnTo>
                  <a:close/>
                </a:path>
                <a:path w="24129" h="462279">
                  <a:moveTo>
                    <a:pt x="0" y="105409"/>
                  </a:moveTo>
                  <a:lnTo>
                    <a:pt x="0" y="107949"/>
                  </a:lnTo>
                  <a:lnTo>
                    <a:pt x="24130" y="107949"/>
                  </a:lnTo>
                  <a:lnTo>
                    <a:pt x="24130" y="106679"/>
                  </a:lnTo>
                  <a:lnTo>
                    <a:pt x="0" y="105409"/>
                  </a:lnTo>
                  <a:close/>
                </a:path>
                <a:path w="24129" h="462279">
                  <a:moveTo>
                    <a:pt x="0" y="104139"/>
                  </a:moveTo>
                  <a:lnTo>
                    <a:pt x="0" y="105409"/>
                  </a:lnTo>
                  <a:lnTo>
                    <a:pt x="24130" y="106679"/>
                  </a:lnTo>
                  <a:lnTo>
                    <a:pt x="24130" y="105409"/>
                  </a:lnTo>
                  <a:lnTo>
                    <a:pt x="0" y="104139"/>
                  </a:lnTo>
                  <a:close/>
                </a:path>
                <a:path w="24129" h="462279">
                  <a:moveTo>
                    <a:pt x="24130" y="99059"/>
                  </a:moveTo>
                  <a:lnTo>
                    <a:pt x="0" y="100329"/>
                  </a:lnTo>
                  <a:lnTo>
                    <a:pt x="0" y="104139"/>
                  </a:lnTo>
                  <a:lnTo>
                    <a:pt x="24130" y="104139"/>
                  </a:lnTo>
                  <a:lnTo>
                    <a:pt x="24130" y="99059"/>
                  </a:lnTo>
                  <a:close/>
                </a:path>
                <a:path w="24129" h="462279">
                  <a:moveTo>
                    <a:pt x="24130" y="97789"/>
                  </a:moveTo>
                  <a:lnTo>
                    <a:pt x="0" y="99059"/>
                  </a:lnTo>
                  <a:lnTo>
                    <a:pt x="0" y="100329"/>
                  </a:lnTo>
                  <a:lnTo>
                    <a:pt x="24130" y="99059"/>
                  </a:lnTo>
                  <a:lnTo>
                    <a:pt x="24130" y="97789"/>
                  </a:lnTo>
                  <a:close/>
                </a:path>
                <a:path w="24129" h="462279">
                  <a:moveTo>
                    <a:pt x="24130" y="95249"/>
                  </a:moveTo>
                  <a:lnTo>
                    <a:pt x="0" y="96519"/>
                  </a:lnTo>
                  <a:lnTo>
                    <a:pt x="0" y="97789"/>
                  </a:lnTo>
                  <a:lnTo>
                    <a:pt x="24130" y="97789"/>
                  </a:lnTo>
                  <a:lnTo>
                    <a:pt x="24130" y="95249"/>
                  </a:lnTo>
                  <a:close/>
                </a:path>
                <a:path w="24129" h="462279">
                  <a:moveTo>
                    <a:pt x="0" y="92709"/>
                  </a:moveTo>
                  <a:lnTo>
                    <a:pt x="0" y="96519"/>
                  </a:lnTo>
                  <a:lnTo>
                    <a:pt x="24130" y="95249"/>
                  </a:lnTo>
                  <a:lnTo>
                    <a:pt x="24130" y="93979"/>
                  </a:lnTo>
                  <a:lnTo>
                    <a:pt x="0" y="92709"/>
                  </a:lnTo>
                  <a:close/>
                </a:path>
                <a:path w="24129" h="462279">
                  <a:moveTo>
                    <a:pt x="0" y="91439"/>
                  </a:moveTo>
                  <a:lnTo>
                    <a:pt x="0" y="92709"/>
                  </a:lnTo>
                  <a:lnTo>
                    <a:pt x="24130" y="93979"/>
                  </a:lnTo>
                  <a:lnTo>
                    <a:pt x="24130" y="92709"/>
                  </a:lnTo>
                  <a:lnTo>
                    <a:pt x="0" y="91439"/>
                  </a:lnTo>
                  <a:close/>
                </a:path>
                <a:path w="24129" h="462279">
                  <a:moveTo>
                    <a:pt x="0" y="87629"/>
                  </a:moveTo>
                  <a:lnTo>
                    <a:pt x="0" y="91439"/>
                  </a:lnTo>
                  <a:lnTo>
                    <a:pt x="24130" y="91439"/>
                  </a:lnTo>
                  <a:lnTo>
                    <a:pt x="24130" y="88899"/>
                  </a:lnTo>
                  <a:lnTo>
                    <a:pt x="0" y="87629"/>
                  </a:lnTo>
                  <a:close/>
                </a:path>
                <a:path w="24129" h="462279">
                  <a:moveTo>
                    <a:pt x="0" y="86359"/>
                  </a:moveTo>
                  <a:lnTo>
                    <a:pt x="0" y="87629"/>
                  </a:lnTo>
                  <a:lnTo>
                    <a:pt x="24130" y="88899"/>
                  </a:lnTo>
                  <a:lnTo>
                    <a:pt x="24130" y="87629"/>
                  </a:lnTo>
                  <a:lnTo>
                    <a:pt x="0" y="86359"/>
                  </a:lnTo>
                  <a:close/>
                </a:path>
                <a:path w="24129" h="462279">
                  <a:moveTo>
                    <a:pt x="24130" y="81279"/>
                  </a:moveTo>
                  <a:lnTo>
                    <a:pt x="0" y="82549"/>
                  </a:lnTo>
                  <a:lnTo>
                    <a:pt x="0" y="86359"/>
                  </a:lnTo>
                  <a:lnTo>
                    <a:pt x="24130" y="87629"/>
                  </a:lnTo>
                  <a:lnTo>
                    <a:pt x="24130" y="81279"/>
                  </a:lnTo>
                  <a:close/>
                </a:path>
                <a:path w="24129" h="462279">
                  <a:moveTo>
                    <a:pt x="0" y="80009"/>
                  </a:moveTo>
                  <a:lnTo>
                    <a:pt x="0" y="82549"/>
                  </a:lnTo>
                  <a:lnTo>
                    <a:pt x="24130" y="81279"/>
                  </a:lnTo>
                  <a:lnTo>
                    <a:pt x="0" y="80009"/>
                  </a:lnTo>
                  <a:close/>
                </a:path>
                <a:path w="24129" h="462279">
                  <a:moveTo>
                    <a:pt x="24130" y="78739"/>
                  </a:moveTo>
                  <a:lnTo>
                    <a:pt x="0" y="80009"/>
                  </a:lnTo>
                  <a:lnTo>
                    <a:pt x="24130" y="81279"/>
                  </a:lnTo>
                  <a:lnTo>
                    <a:pt x="24130" y="78739"/>
                  </a:lnTo>
                  <a:close/>
                </a:path>
                <a:path w="24129" h="462279">
                  <a:moveTo>
                    <a:pt x="0" y="76199"/>
                  </a:moveTo>
                  <a:lnTo>
                    <a:pt x="0" y="78739"/>
                  </a:lnTo>
                  <a:lnTo>
                    <a:pt x="24130" y="77469"/>
                  </a:lnTo>
                  <a:lnTo>
                    <a:pt x="0" y="76199"/>
                  </a:lnTo>
                  <a:close/>
                </a:path>
                <a:path w="24129" h="462279">
                  <a:moveTo>
                    <a:pt x="24130" y="77469"/>
                  </a:moveTo>
                  <a:lnTo>
                    <a:pt x="0" y="78739"/>
                  </a:lnTo>
                  <a:lnTo>
                    <a:pt x="24130" y="78739"/>
                  </a:lnTo>
                  <a:lnTo>
                    <a:pt x="24130" y="77469"/>
                  </a:lnTo>
                  <a:close/>
                </a:path>
                <a:path w="24129" h="462279">
                  <a:moveTo>
                    <a:pt x="0" y="74929"/>
                  </a:moveTo>
                  <a:lnTo>
                    <a:pt x="0" y="76199"/>
                  </a:lnTo>
                  <a:lnTo>
                    <a:pt x="24130" y="76199"/>
                  </a:lnTo>
                  <a:lnTo>
                    <a:pt x="0" y="74929"/>
                  </a:lnTo>
                  <a:close/>
                </a:path>
                <a:path w="24129" h="462279">
                  <a:moveTo>
                    <a:pt x="0" y="73659"/>
                  </a:moveTo>
                  <a:lnTo>
                    <a:pt x="0" y="74929"/>
                  </a:lnTo>
                  <a:lnTo>
                    <a:pt x="24130" y="74929"/>
                  </a:lnTo>
                  <a:lnTo>
                    <a:pt x="0" y="73659"/>
                  </a:lnTo>
                  <a:close/>
                </a:path>
                <a:path w="24129" h="462279">
                  <a:moveTo>
                    <a:pt x="0" y="72389"/>
                  </a:moveTo>
                  <a:lnTo>
                    <a:pt x="0" y="73659"/>
                  </a:lnTo>
                  <a:lnTo>
                    <a:pt x="24130" y="74929"/>
                  </a:lnTo>
                  <a:lnTo>
                    <a:pt x="24130" y="73659"/>
                  </a:lnTo>
                  <a:lnTo>
                    <a:pt x="0" y="72389"/>
                  </a:lnTo>
                  <a:close/>
                </a:path>
                <a:path w="24129" h="462279">
                  <a:moveTo>
                    <a:pt x="0" y="71119"/>
                  </a:moveTo>
                  <a:lnTo>
                    <a:pt x="0" y="72389"/>
                  </a:lnTo>
                  <a:lnTo>
                    <a:pt x="24130" y="72389"/>
                  </a:lnTo>
                  <a:lnTo>
                    <a:pt x="0" y="71119"/>
                  </a:lnTo>
                  <a:close/>
                </a:path>
                <a:path w="24129" h="462279">
                  <a:moveTo>
                    <a:pt x="24130" y="68579"/>
                  </a:moveTo>
                  <a:lnTo>
                    <a:pt x="0" y="68579"/>
                  </a:lnTo>
                  <a:lnTo>
                    <a:pt x="0" y="71119"/>
                  </a:lnTo>
                  <a:lnTo>
                    <a:pt x="24130" y="71119"/>
                  </a:lnTo>
                  <a:lnTo>
                    <a:pt x="24130" y="68579"/>
                  </a:lnTo>
                  <a:close/>
                </a:path>
                <a:path w="24129" h="462279">
                  <a:moveTo>
                    <a:pt x="24130" y="64769"/>
                  </a:moveTo>
                  <a:lnTo>
                    <a:pt x="0" y="66039"/>
                  </a:lnTo>
                  <a:lnTo>
                    <a:pt x="0" y="67309"/>
                  </a:lnTo>
                  <a:lnTo>
                    <a:pt x="24130" y="68579"/>
                  </a:lnTo>
                  <a:lnTo>
                    <a:pt x="24130" y="64769"/>
                  </a:lnTo>
                  <a:close/>
                </a:path>
                <a:path w="24129" h="462279">
                  <a:moveTo>
                    <a:pt x="0" y="63499"/>
                  </a:moveTo>
                  <a:lnTo>
                    <a:pt x="0" y="66039"/>
                  </a:lnTo>
                  <a:lnTo>
                    <a:pt x="24130" y="64769"/>
                  </a:lnTo>
                  <a:lnTo>
                    <a:pt x="0" y="63499"/>
                  </a:lnTo>
                  <a:close/>
                </a:path>
                <a:path w="24129" h="462279">
                  <a:moveTo>
                    <a:pt x="0" y="60959"/>
                  </a:moveTo>
                  <a:lnTo>
                    <a:pt x="0" y="63499"/>
                  </a:lnTo>
                  <a:lnTo>
                    <a:pt x="24130" y="63499"/>
                  </a:lnTo>
                  <a:lnTo>
                    <a:pt x="24130" y="62229"/>
                  </a:lnTo>
                  <a:lnTo>
                    <a:pt x="0" y="60959"/>
                  </a:lnTo>
                  <a:close/>
                </a:path>
                <a:path w="24129" h="462279">
                  <a:moveTo>
                    <a:pt x="0" y="59689"/>
                  </a:moveTo>
                  <a:lnTo>
                    <a:pt x="0" y="60959"/>
                  </a:lnTo>
                  <a:lnTo>
                    <a:pt x="24130" y="62229"/>
                  </a:lnTo>
                  <a:lnTo>
                    <a:pt x="24130" y="60959"/>
                  </a:lnTo>
                  <a:lnTo>
                    <a:pt x="0" y="59689"/>
                  </a:lnTo>
                  <a:close/>
                </a:path>
                <a:path w="24129" h="462279">
                  <a:moveTo>
                    <a:pt x="0" y="58419"/>
                  </a:moveTo>
                  <a:lnTo>
                    <a:pt x="0" y="59689"/>
                  </a:lnTo>
                  <a:lnTo>
                    <a:pt x="24130" y="59689"/>
                  </a:lnTo>
                  <a:lnTo>
                    <a:pt x="0" y="58419"/>
                  </a:lnTo>
                  <a:close/>
                </a:path>
                <a:path w="24129" h="462279">
                  <a:moveTo>
                    <a:pt x="0" y="55879"/>
                  </a:moveTo>
                  <a:lnTo>
                    <a:pt x="0" y="58419"/>
                  </a:lnTo>
                  <a:lnTo>
                    <a:pt x="24130" y="58419"/>
                  </a:lnTo>
                  <a:lnTo>
                    <a:pt x="24130" y="57149"/>
                  </a:lnTo>
                  <a:lnTo>
                    <a:pt x="0" y="55879"/>
                  </a:lnTo>
                  <a:close/>
                </a:path>
                <a:path w="24129" h="462279">
                  <a:moveTo>
                    <a:pt x="0" y="54609"/>
                  </a:moveTo>
                  <a:lnTo>
                    <a:pt x="0" y="55879"/>
                  </a:lnTo>
                  <a:lnTo>
                    <a:pt x="24130" y="55879"/>
                  </a:lnTo>
                  <a:lnTo>
                    <a:pt x="0" y="54609"/>
                  </a:lnTo>
                  <a:close/>
                </a:path>
                <a:path w="24129" h="462279">
                  <a:moveTo>
                    <a:pt x="0" y="52069"/>
                  </a:moveTo>
                  <a:lnTo>
                    <a:pt x="0" y="54609"/>
                  </a:lnTo>
                  <a:lnTo>
                    <a:pt x="24130" y="55879"/>
                  </a:lnTo>
                  <a:lnTo>
                    <a:pt x="24130" y="53339"/>
                  </a:lnTo>
                  <a:lnTo>
                    <a:pt x="0" y="52069"/>
                  </a:lnTo>
                  <a:close/>
                </a:path>
                <a:path w="24129" h="462279">
                  <a:moveTo>
                    <a:pt x="24130" y="50799"/>
                  </a:moveTo>
                  <a:lnTo>
                    <a:pt x="0" y="52069"/>
                  </a:lnTo>
                  <a:lnTo>
                    <a:pt x="24130" y="53339"/>
                  </a:lnTo>
                  <a:lnTo>
                    <a:pt x="24130" y="50799"/>
                  </a:lnTo>
                  <a:close/>
                </a:path>
                <a:path w="24129" h="462279">
                  <a:moveTo>
                    <a:pt x="0" y="46989"/>
                  </a:moveTo>
                  <a:lnTo>
                    <a:pt x="0" y="50799"/>
                  </a:lnTo>
                  <a:lnTo>
                    <a:pt x="24130" y="50799"/>
                  </a:lnTo>
                  <a:lnTo>
                    <a:pt x="24130" y="48259"/>
                  </a:lnTo>
                  <a:lnTo>
                    <a:pt x="0" y="46989"/>
                  </a:lnTo>
                  <a:close/>
                </a:path>
                <a:path w="24129" h="462279">
                  <a:moveTo>
                    <a:pt x="24130" y="44449"/>
                  </a:moveTo>
                  <a:lnTo>
                    <a:pt x="0" y="45719"/>
                  </a:lnTo>
                  <a:lnTo>
                    <a:pt x="0" y="46989"/>
                  </a:lnTo>
                  <a:lnTo>
                    <a:pt x="24130" y="46989"/>
                  </a:lnTo>
                  <a:lnTo>
                    <a:pt x="24130" y="44449"/>
                  </a:lnTo>
                  <a:close/>
                </a:path>
                <a:path w="24129" h="462279">
                  <a:moveTo>
                    <a:pt x="0" y="41909"/>
                  </a:moveTo>
                  <a:lnTo>
                    <a:pt x="0" y="44449"/>
                  </a:lnTo>
                  <a:lnTo>
                    <a:pt x="24130" y="44449"/>
                  </a:lnTo>
                  <a:lnTo>
                    <a:pt x="24130" y="43179"/>
                  </a:lnTo>
                  <a:lnTo>
                    <a:pt x="0" y="41909"/>
                  </a:lnTo>
                  <a:close/>
                </a:path>
                <a:path w="24129" h="462279">
                  <a:moveTo>
                    <a:pt x="0" y="39369"/>
                  </a:moveTo>
                  <a:lnTo>
                    <a:pt x="0" y="41909"/>
                  </a:lnTo>
                  <a:lnTo>
                    <a:pt x="24130" y="43179"/>
                  </a:lnTo>
                  <a:lnTo>
                    <a:pt x="24130" y="40639"/>
                  </a:lnTo>
                  <a:lnTo>
                    <a:pt x="0" y="39369"/>
                  </a:lnTo>
                  <a:close/>
                </a:path>
                <a:path w="24129" h="462279">
                  <a:moveTo>
                    <a:pt x="0" y="38099"/>
                  </a:moveTo>
                  <a:lnTo>
                    <a:pt x="0" y="39369"/>
                  </a:lnTo>
                  <a:lnTo>
                    <a:pt x="24130" y="40639"/>
                  </a:lnTo>
                  <a:lnTo>
                    <a:pt x="24130" y="39369"/>
                  </a:lnTo>
                  <a:lnTo>
                    <a:pt x="0" y="38099"/>
                  </a:lnTo>
                  <a:close/>
                </a:path>
                <a:path w="24129" h="462279">
                  <a:moveTo>
                    <a:pt x="24130" y="36829"/>
                  </a:moveTo>
                  <a:lnTo>
                    <a:pt x="0" y="36829"/>
                  </a:lnTo>
                  <a:lnTo>
                    <a:pt x="0" y="38099"/>
                  </a:lnTo>
                  <a:lnTo>
                    <a:pt x="24130" y="38099"/>
                  </a:lnTo>
                  <a:lnTo>
                    <a:pt x="24130" y="36829"/>
                  </a:lnTo>
                  <a:close/>
                </a:path>
              </a:pathLst>
            </a:custGeom>
            <a:solidFill>
              <a:srgbClr val="CECE9F"/>
            </a:solidFill>
          </p:spPr>
          <p:txBody>
            <a:bodyPr wrap="square" lIns="0" tIns="0" rIns="0" bIns="0" rtlCol="0"/>
            <a:lstStyle/>
            <a:p>
              <a:endParaRPr/>
            </a:p>
          </p:txBody>
        </p:sp>
        <p:sp>
          <p:nvSpPr>
            <p:cNvPr id="749" name="object 749"/>
            <p:cNvSpPr/>
            <p:nvPr/>
          </p:nvSpPr>
          <p:spPr>
            <a:xfrm>
              <a:off x="3803650" y="6002020"/>
              <a:ext cx="24130" cy="471170"/>
            </a:xfrm>
            <a:custGeom>
              <a:avLst/>
              <a:gdLst/>
              <a:ahLst/>
              <a:cxnLst/>
              <a:rect l="l" t="t" r="r" b="b"/>
              <a:pathLst>
                <a:path w="24129" h="471170">
                  <a:moveTo>
                    <a:pt x="5079" y="0"/>
                  </a:moveTo>
                  <a:lnTo>
                    <a:pt x="0" y="0"/>
                  </a:lnTo>
                  <a:lnTo>
                    <a:pt x="0" y="6349"/>
                  </a:lnTo>
                  <a:lnTo>
                    <a:pt x="24129" y="6349"/>
                  </a:lnTo>
                  <a:lnTo>
                    <a:pt x="24129" y="5079"/>
                  </a:lnTo>
                  <a:lnTo>
                    <a:pt x="19050" y="5079"/>
                  </a:lnTo>
                  <a:lnTo>
                    <a:pt x="19050" y="3809"/>
                  </a:lnTo>
                  <a:lnTo>
                    <a:pt x="13970" y="3809"/>
                  </a:lnTo>
                  <a:lnTo>
                    <a:pt x="13970" y="2539"/>
                  </a:lnTo>
                  <a:lnTo>
                    <a:pt x="8889" y="2539"/>
                  </a:lnTo>
                  <a:lnTo>
                    <a:pt x="8889" y="1269"/>
                  </a:lnTo>
                  <a:lnTo>
                    <a:pt x="5079" y="1269"/>
                  </a:lnTo>
                  <a:lnTo>
                    <a:pt x="5079" y="0"/>
                  </a:lnTo>
                  <a:close/>
                </a:path>
                <a:path w="24129" h="471170">
                  <a:moveTo>
                    <a:pt x="24129" y="6350"/>
                  </a:moveTo>
                  <a:lnTo>
                    <a:pt x="0" y="6350"/>
                  </a:lnTo>
                  <a:lnTo>
                    <a:pt x="0" y="8889"/>
                  </a:lnTo>
                  <a:lnTo>
                    <a:pt x="24129" y="8889"/>
                  </a:lnTo>
                  <a:lnTo>
                    <a:pt x="24129" y="6350"/>
                  </a:lnTo>
                  <a:close/>
                </a:path>
                <a:path w="24129" h="471170">
                  <a:moveTo>
                    <a:pt x="24129" y="8889"/>
                  </a:moveTo>
                  <a:lnTo>
                    <a:pt x="0" y="8889"/>
                  </a:lnTo>
                  <a:lnTo>
                    <a:pt x="0" y="12699"/>
                  </a:lnTo>
                  <a:lnTo>
                    <a:pt x="24129" y="12699"/>
                  </a:lnTo>
                  <a:lnTo>
                    <a:pt x="24129" y="8889"/>
                  </a:lnTo>
                  <a:close/>
                </a:path>
                <a:path w="24129" h="471170">
                  <a:moveTo>
                    <a:pt x="24129" y="12700"/>
                  </a:moveTo>
                  <a:lnTo>
                    <a:pt x="0" y="12700"/>
                  </a:lnTo>
                  <a:lnTo>
                    <a:pt x="0" y="15239"/>
                  </a:lnTo>
                  <a:lnTo>
                    <a:pt x="24129" y="15239"/>
                  </a:lnTo>
                  <a:lnTo>
                    <a:pt x="24129" y="12700"/>
                  </a:lnTo>
                  <a:close/>
                </a:path>
                <a:path w="24129" h="471170">
                  <a:moveTo>
                    <a:pt x="24129" y="15239"/>
                  </a:moveTo>
                  <a:lnTo>
                    <a:pt x="0" y="15239"/>
                  </a:lnTo>
                  <a:lnTo>
                    <a:pt x="0" y="19049"/>
                  </a:lnTo>
                  <a:lnTo>
                    <a:pt x="24129" y="19049"/>
                  </a:lnTo>
                  <a:lnTo>
                    <a:pt x="24129" y="15239"/>
                  </a:lnTo>
                  <a:close/>
                </a:path>
                <a:path w="24129" h="471170">
                  <a:moveTo>
                    <a:pt x="24129" y="19049"/>
                  </a:moveTo>
                  <a:lnTo>
                    <a:pt x="0" y="19049"/>
                  </a:lnTo>
                  <a:lnTo>
                    <a:pt x="0" y="27939"/>
                  </a:lnTo>
                  <a:lnTo>
                    <a:pt x="24129" y="27939"/>
                  </a:lnTo>
                  <a:lnTo>
                    <a:pt x="24129" y="19049"/>
                  </a:lnTo>
                  <a:close/>
                </a:path>
                <a:path w="24129" h="471170">
                  <a:moveTo>
                    <a:pt x="24129" y="27939"/>
                  </a:moveTo>
                  <a:lnTo>
                    <a:pt x="0" y="27939"/>
                  </a:lnTo>
                  <a:lnTo>
                    <a:pt x="0" y="31749"/>
                  </a:lnTo>
                  <a:lnTo>
                    <a:pt x="24129" y="31749"/>
                  </a:lnTo>
                  <a:lnTo>
                    <a:pt x="24129" y="27939"/>
                  </a:lnTo>
                  <a:close/>
                </a:path>
                <a:path w="24129" h="471170">
                  <a:moveTo>
                    <a:pt x="24129" y="31749"/>
                  </a:moveTo>
                  <a:lnTo>
                    <a:pt x="0" y="31749"/>
                  </a:lnTo>
                  <a:lnTo>
                    <a:pt x="0" y="34289"/>
                  </a:lnTo>
                  <a:lnTo>
                    <a:pt x="24129" y="34289"/>
                  </a:lnTo>
                  <a:lnTo>
                    <a:pt x="24129" y="31749"/>
                  </a:lnTo>
                  <a:close/>
                </a:path>
                <a:path w="24129" h="471170">
                  <a:moveTo>
                    <a:pt x="24129" y="34289"/>
                  </a:moveTo>
                  <a:lnTo>
                    <a:pt x="0" y="34289"/>
                  </a:lnTo>
                  <a:lnTo>
                    <a:pt x="0" y="38099"/>
                  </a:lnTo>
                  <a:lnTo>
                    <a:pt x="24129" y="38099"/>
                  </a:lnTo>
                  <a:lnTo>
                    <a:pt x="24129" y="34289"/>
                  </a:lnTo>
                  <a:close/>
                </a:path>
                <a:path w="24129" h="471170">
                  <a:moveTo>
                    <a:pt x="24129" y="38099"/>
                  </a:moveTo>
                  <a:lnTo>
                    <a:pt x="0" y="38099"/>
                  </a:lnTo>
                  <a:lnTo>
                    <a:pt x="0" y="40639"/>
                  </a:lnTo>
                  <a:lnTo>
                    <a:pt x="24129" y="40639"/>
                  </a:lnTo>
                  <a:lnTo>
                    <a:pt x="24129" y="38099"/>
                  </a:lnTo>
                  <a:close/>
                </a:path>
                <a:path w="24129" h="471170">
                  <a:moveTo>
                    <a:pt x="1270" y="468629"/>
                  </a:moveTo>
                  <a:lnTo>
                    <a:pt x="0" y="468629"/>
                  </a:lnTo>
                  <a:lnTo>
                    <a:pt x="0" y="471169"/>
                  </a:lnTo>
                  <a:lnTo>
                    <a:pt x="1269" y="471169"/>
                  </a:lnTo>
                  <a:lnTo>
                    <a:pt x="1270" y="468629"/>
                  </a:lnTo>
                  <a:close/>
                </a:path>
                <a:path w="24129" h="471170">
                  <a:moveTo>
                    <a:pt x="24129" y="467359"/>
                  </a:moveTo>
                  <a:lnTo>
                    <a:pt x="1270" y="467359"/>
                  </a:lnTo>
                  <a:lnTo>
                    <a:pt x="1270" y="468629"/>
                  </a:lnTo>
                  <a:lnTo>
                    <a:pt x="24129" y="468629"/>
                  </a:lnTo>
                  <a:lnTo>
                    <a:pt x="24129" y="467359"/>
                  </a:lnTo>
                  <a:close/>
                </a:path>
                <a:path w="24129" h="471170">
                  <a:moveTo>
                    <a:pt x="24129" y="383539"/>
                  </a:moveTo>
                  <a:lnTo>
                    <a:pt x="22860" y="383539"/>
                  </a:lnTo>
                  <a:lnTo>
                    <a:pt x="22860" y="384809"/>
                  </a:lnTo>
                  <a:lnTo>
                    <a:pt x="24129" y="384809"/>
                  </a:lnTo>
                  <a:lnTo>
                    <a:pt x="24129" y="383539"/>
                  </a:lnTo>
                  <a:close/>
                </a:path>
                <a:path w="24129" h="471170">
                  <a:moveTo>
                    <a:pt x="24129" y="377189"/>
                  </a:moveTo>
                  <a:lnTo>
                    <a:pt x="0" y="377189"/>
                  </a:lnTo>
                  <a:lnTo>
                    <a:pt x="0" y="383539"/>
                  </a:lnTo>
                  <a:lnTo>
                    <a:pt x="10160" y="383539"/>
                  </a:lnTo>
                  <a:lnTo>
                    <a:pt x="10160" y="382269"/>
                  </a:lnTo>
                  <a:lnTo>
                    <a:pt x="24129" y="382269"/>
                  </a:lnTo>
                  <a:lnTo>
                    <a:pt x="24129" y="377189"/>
                  </a:lnTo>
                  <a:close/>
                </a:path>
                <a:path w="24129" h="471170">
                  <a:moveTo>
                    <a:pt x="24129" y="370839"/>
                  </a:moveTo>
                  <a:lnTo>
                    <a:pt x="0" y="370839"/>
                  </a:lnTo>
                  <a:lnTo>
                    <a:pt x="0" y="375919"/>
                  </a:lnTo>
                  <a:lnTo>
                    <a:pt x="24129" y="375919"/>
                  </a:lnTo>
                  <a:lnTo>
                    <a:pt x="24129" y="370839"/>
                  </a:lnTo>
                  <a:close/>
                </a:path>
                <a:path w="24129" h="471170">
                  <a:moveTo>
                    <a:pt x="24129" y="364489"/>
                  </a:moveTo>
                  <a:lnTo>
                    <a:pt x="0" y="364489"/>
                  </a:lnTo>
                  <a:lnTo>
                    <a:pt x="0" y="369569"/>
                  </a:lnTo>
                  <a:lnTo>
                    <a:pt x="24129" y="369569"/>
                  </a:lnTo>
                  <a:lnTo>
                    <a:pt x="24129" y="364489"/>
                  </a:lnTo>
                  <a:close/>
                </a:path>
                <a:path w="24129" h="471170">
                  <a:moveTo>
                    <a:pt x="24129" y="358139"/>
                  </a:moveTo>
                  <a:lnTo>
                    <a:pt x="0" y="358139"/>
                  </a:lnTo>
                  <a:lnTo>
                    <a:pt x="0" y="363219"/>
                  </a:lnTo>
                  <a:lnTo>
                    <a:pt x="24129" y="363219"/>
                  </a:lnTo>
                  <a:lnTo>
                    <a:pt x="24129" y="358139"/>
                  </a:lnTo>
                  <a:close/>
                </a:path>
                <a:path w="24129" h="471170">
                  <a:moveTo>
                    <a:pt x="24129" y="351789"/>
                  </a:moveTo>
                  <a:lnTo>
                    <a:pt x="0" y="351789"/>
                  </a:lnTo>
                  <a:lnTo>
                    <a:pt x="0" y="356869"/>
                  </a:lnTo>
                  <a:lnTo>
                    <a:pt x="24129" y="356869"/>
                  </a:lnTo>
                  <a:lnTo>
                    <a:pt x="24129" y="351789"/>
                  </a:lnTo>
                  <a:close/>
                </a:path>
                <a:path w="24129" h="471170">
                  <a:moveTo>
                    <a:pt x="24129" y="345439"/>
                  </a:moveTo>
                  <a:lnTo>
                    <a:pt x="0" y="345439"/>
                  </a:lnTo>
                  <a:lnTo>
                    <a:pt x="0" y="350519"/>
                  </a:lnTo>
                  <a:lnTo>
                    <a:pt x="24129" y="350519"/>
                  </a:lnTo>
                  <a:lnTo>
                    <a:pt x="24129" y="345439"/>
                  </a:lnTo>
                  <a:close/>
                </a:path>
                <a:path w="24129" h="471170">
                  <a:moveTo>
                    <a:pt x="24129" y="339089"/>
                  </a:moveTo>
                  <a:lnTo>
                    <a:pt x="0" y="339089"/>
                  </a:lnTo>
                  <a:lnTo>
                    <a:pt x="0" y="344169"/>
                  </a:lnTo>
                  <a:lnTo>
                    <a:pt x="24129" y="344169"/>
                  </a:lnTo>
                  <a:lnTo>
                    <a:pt x="24129" y="339089"/>
                  </a:lnTo>
                  <a:close/>
                </a:path>
                <a:path w="24129" h="471170">
                  <a:moveTo>
                    <a:pt x="24129" y="332739"/>
                  </a:moveTo>
                  <a:lnTo>
                    <a:pt x="0" y="332739"/>
                  </a:lnTo>
                  <a:lnTo>
                    <a:pt x="0" y="337819"/>
                  </a:lnTo>
                  <a:lnTo>
                    <a:pt x="24129" y="337819"/>
                  </a:lnTo>
                  <a:lnTo>
                    <a:pt x="24129" y="332739"/>
                  </a:lnTo>
                  <a:close/>
                </a:path>
                <a:path w="24129" h="471170">
                  <a:moveTo>
                    <a:pt x="24129" y="326389"/>
                  </a:moveTo>
                  <a:lnTo>
                    <a:pt x="0" y="326389"/>
                  </a:lnTo>
                  <a:lnTo>
                    <a:pt x="0" y="331469"/>
                  </a:lnTo>
                  <a:lnTo>
                    <a:pt x="24129" y="331469"/>
                  </a:lnTo>
                  <a:lnTo>
                    <a:pt x="24129" y="326389"/>
                  </a:lnTo>
                  <a:close/>
                </a:path>
                <a:path w="24129" h="471170">
                  <a:moveTo>
                    <a:pt x="24129" y="320039"/>
                  </a:moveTo>
                  <a:lnTo>
                    <a:pt x="0" y="320039"/>
                  </a:lnTo>
                  <a:lnTo>
                    <a:pt x="0" y="325119"/>
                  </a:lnTo>
                  <a:lnTo>
                    <a:pt x="24129" y="325119"/>
                  </a:lnTo>
                  <a:lnTo>
                    <a:pt x="24129" y="320039"/>
                  </a:lnTo>
                  <a:close/>
                </a:path>
                <a:path w="24129" h="471170">
                  <a:moveTo>
                    <a:pt x="24129" y="313689"/>
                  </a:moveTo>
                  <a:lnTo>
                    <a:pt x="0" y="313689"/>
                  </a:lnTo>
                  <a:lnTo>
                    <a:pt x="0" y="318769"/>
                  </a:lnTo>
                  <a:lnTo>
                    <a:pt x="24129" y="318769"/>
                  </a:lnTo>
                  <a:lnTo>
                    <a:pt x="24129" y="313689"/>
                  </a:lnTo>
                  <a:close/>
                </a:path>
                <a:path w="24129" h="471170">
                  <a:moveTo>
                    <a:pt x="24129" y="307339"/>
                  </a:moveTo>
                  <a:lnTo>
                    <a:pt x="0" y="307339"/>
                  </a:lnTo>
                  <a:lnTo>
                    <a:pt x="0" y="312419"/>
                  </a:lnTo>
                  <a:lnTo>
                    <a:pt x="24129" y="312419"/>
                  </a:lnTo>
                  <a:lnTo>
                    <a:pt x="24129" y="307339"/>
                  </a:lnTo>
                  <a:close/>
                </a:path>
                <a:path w="24129" h="471170">
                  <a:moveTo>
                    <a:pt x="24129" y="300989"/>
                  </a:moveTo>
                  <a:lnTo>
                    <a:pt x="0" y="300989"/>
                  </a:lnTo>
                  <a:lnTo>
                    <a:pt x="0" y="306069"/>
                  </a:lnTo>
                  <a:lnTo>
                    <a:pt x="24129" y="306069"/>
                  </a:lnTo>
                  <a:lnTo>
                    <a:pt x="24129" y="300989"/>
                  </a:lnTo>
                  <a:close/>
                </a:path>
                <a:path w="24129" h="471170">
                  <a:moveTo>
                    <a:pt x="24129" y="295909"/>
                  </a:moveTo>
                  <a:lnTo>
                    <a:pt x="0" y="295909"/>
                  </a:lnTo>
                  <a:lnTo>
                    <a:pt x="0" y="299719"/>
                  </a:lnTo>
                  <a:lnTo>
                    <a:pt x="24129" y="299719"/>
                  </a:lnTo>
                  <a:lnTo>
                    <a:pt x="24129" y="295909"/>
                  </a:lnTo>
                  <a:close/>
                </a:path>
                <a:path w="24129" h="471170">
                  <a:moveTo>
                    <a:pt x="24129" y="294639"/>
                  </a:moveTo>
                  <a:lnTo>
                    <a:pt x="0" y="294639"/>
                  </a:lnTo>
                  <a:lnTo>
                    <a:pt x="0" y="295909"/>
                  </a:lnTo>
                  <a:lnTo>
                    <a:pt x="24129" y="295909"/>
                  </a:lnTo>
                  <a:lnTo>
                    <a:pt x="24129" y="294639"/>
                  </a:lnTo>
                  <a:close/>
                </a:path>
                <a:path w="24129" h="471170">
                  <a:moveTo>
                    <a:pt x="24129" y="288289"/>
                  </a:moveTo>
                  <a:lnTo>
                    <a:pt x="0" y="288289"/>
                  </a:lnTo>
                  <a:lnTo>
                    <a:pt x="0" y="293369"/>
                  </a:lnTo>
                  <a:lnTo>
                    <a:pt x="24129" y="293369"/>
                  </a:lnTo>
                  <a:lnTo>
                    <a:pt x="24129" y="288289"/>
                  </a:lnTo>
                  <a:close/>
                </a:path>
                <a:path w="24129" h="471170">
                  <a:moveTo>
                    <a:pt x="24129" y="281939"/>
                  </a:moveTo>
                  <a:lnTo>
                    <a:pt x="0" y="281939"/>
                  </a:lnTo>
                  <a:lnTo>
                    <a:pt x="0" y="287019"/>
                  </a:lnTo>
                  <a:lnTo>
                    <a:pt x="24129" y="287019"/>
                  </a:lnTo>
                  <a:lnTo>
                    <a:pt x="24129" y="281939"/>
                  </a:lnTo>
                  <a:close/>
                </a:path>
                <a:path w="24129" h="471170">
                  <a:moveTo>
                    <a:pt x="24129" y="275589"/>
                  </a:moveTo>
                  <a:lnTo>
                    <a:pt x="0" y="275589"/>
                  </a:lnTo>
                  <a:lnTo>
                    <a:pt x="0" y="280669"/>
                  </a:lnTo>
                  <a:lnTo>
                    <a:pt x="24129" y="280669"/>
                  </a:lnTo>
                  <a:lnTo>
                    <a:pt x="24129" y="275589"/>
                  </a:lnTo>
                  <a:close/>
                </a:path>
                <a:path w="24129" h="471170">
                  <a:moveTo>
                    <a:pt x="24129" y="269239"/>
                  </a:moveTo>
                  <a:lnTo>
                    <a:pt x="0" y="269239"/>
                  </a:lnTo>
                  <a:lnTo>
                    <a:pt x="0" y="274319"/>
                  </a:lnTo>
                  <a:lnTo>
                    <a:pt x="24129" y="274319"/>
                  </a:lnTo>
                  <a:lnTo>
                    <a:pt x="24129" y="269239"/>
                  </a:lnTo>
                  <a:close/>
                </a:path>
                <a:path w="24129" h="471170">
                  <a:moveTo>
                    <a:pt x="24129" y="262889"/>
                  </a:moveTo>
                  <a:lnTo>
                    <a:pt x="0" y="262889"/>
                  </a:lnTo>
                  <a:lnTo>
                    <a:pt x="0" y="267969"/>
                  </a:lnTo>
                  <a:lnTo>
                    <a:pt x="24129" y="267969"/>
                  </a:lnTo>
                  <a:lnTo>
                    <a:pt x="24129" y="262889"/>
                  </a:lnTo>
                  <a:close/>
                </a:path>
                <a:path w="24129" h="471170">
                  <a:moveTo>
                    <a:pt x="24129" y="256539"/>
                  </a:moveTo>
                  <a:lnTo>
                    <a:pt x="0" y="256539"/>
                  </a:lnTo>
                  <a:lnTo>
                    <a:pt x="0" y="261619"/>
                  </a:lnTo>
                  <a:lnTo>
                    <a:pt x="24129" y="261619"/>
                  </a:lnTo>
                  <a:lnTo>
                    <a:pt x="24129" y="256539"/>
                  </a:lnTo>
                  <a:close/>
                </a:path>
                <a:path w="24129" h="471170">
                  <a:moveTo>
                    <a:pt x="24129" y="250189"/>
                  </a:moveTo>
                  <a:lnTo>
                    <a:pt x="0" y="250189"/>
                  </a:lnTo>
                  <a:lnTo>
                    <a:pt x="0" y="255269"/>
                  </a:lnTo>
                  <a:lnTo>
                    <a:pt x="24129" y="255269"/>
                  </a:lnTo>
                  <a:lnTo>
                    <a:pt x="24129" y="250189"/>
                  </a:lnTo>
                  <a:close/>
                </a:path>
                <a:path w="24129" h="471170">
                  <a:moveTo>
                    <a:pt x="24129" y="243839"/>
                  </a:moveTo>
                  <a:lnTo>
                    <a:pt x="0" y="243839"/>
                  </a:lnTo>
                  <a:lnTo>
                    <a:pt x="0" y="248919"/>
                  </a:lnTo>
                  <a:lnTo>
                    <a:pt x="24129" y="248919"/>
                  </a:lnTo>
                  <a:lnTo>
                    <a:pt x="24129" y="243839"/>
                  </a:lnTo>
                  <a:close/>
                </a:path>
                <a:path w="24129" h="471170">
                  <a:moveTo>
                    <a:pt x="24129" y="237489"/>
                  </a:moveTo>
                  <a:lnTo>
                    <a:pt x="0" y="237489"/>
                  </a:lnTo>
                  <a:lnTo>
                    <a:pt x="0" y="242569"/>
                  </a:lnTo>
                  <a:lnTo>
                    <a:pt x="24129" y="242569"/>
                  </a:lnTo>
                  <a:lnTo>
                    <a:pt x="24129" y="237489"/>
                  </a:lnTo>
                  <a:close/>
                </a:path>
                <a:path w="24129" h="471170">
                  <a:moveTo>
                    <a:pt x="24129" y="231139"/>
                  </a:moveTo>
                  <a:lnTo>
                    <a:pt x="0" y="231139"/>
                  </a:lnTo>
                  <a:lnTo>
                    <a:pt x="0" y="236219"/>
                  </a:lnTo>
                  <a:lnTo>
                    <a:pt x="24129" y="236219"/>
                  </a:lnTo>
                  <a:lnTo>
                    <a:pt x="24129" y="231139"/>
                  </a:lnTo>
                  <a:close/>
                </a:path>
                <a:path w="24129" h="471170">
                  <a:moveTo>
                    <a:pt x="24129" y="224789"/>
                  </a:moveTo>
                  <a:lnTo>
                    <a:pt x="0" y="224789"/>
                  </a:lnTo>
                  <a:lnTo>
                    <a:pt x="0" y="229869"/>
                  </a:lnTo>
                  <a:lnTo>
                    <a:pt x="24129" y="229869"/>
                  </a:lnTo>
                  <a:lnTo>
                    <a:pt x="24129" y="224789"/>
                  </a:lnTo>
                  <a:close/>
                </a:path>
                <a:path w="24129" h="471170">
                  <a:moveTo>
                    <a:pt x="24129" y="218439"/>
                  </a:moveTo>
                  <a:lnTo>
                    <a:pt x="0" y="218439"/>
                  </a:lnTo>
                  <a:lnTo>
                    <a:pt x="0" y="223519"/>
                  </a:lnTo>
                  <a:lnTo>
                    <a:pt x="24129" y="223519"/>
                  </a:lnTo>
                  <a:lnTo>
                    <a:pt x="24129" y="218439"/>
                  </a:lnTo>
                  <a:close/>
                </a:path>
                <a:path w="24129" h="471170">
                  <a:moveTo>
                    <a:pt x="24129" y="212089"/>
                  </a:moveTo>
                  <a:lnTo>
                    <a:pt x="0" y="212089"/>
                  </a:lnTo>
                  <a:lnTo>
                    <a:pt x="0" y="217169"/>
                  </a:lnTo>
                  <a:lnTo>
                    <a:pt x="24129" y="217169"/>
                  </a:lnTo>
                  <a:lnTo>
                    <a:pt x="24129" y="212089"/>
                  </a:lnTo>
                  <a:close/>
                </a:path>
                <a:path w="24129" h="471170">
                  <a:moveTo>
                    <a:pt x="24129" y="205739"/>
                  </a:moveTo>
                  <a:lnTo>
                    <a:pt x="0" y="205739"/>
                  </a:lnTo>
                  <a:lnTo>
                    <a:pt x="0" y="210819"/>
                  </a:lnTo>
                  <a:lnTo>
                    <a:pt x="24129" y="210819"/>
                  </a:lnTo>
                  <a:lnTo>
                    <a:pt x="24129" y="205739"/>
                  </a:lnTo>
                  <a:close/>
                </a:path>
                <a:path w="24129" h="471170">
                  <a:moveTo>
                    <a:pt x="24129" y="199389"/>
                  </a:moveTo>
                  <a:lnTo>
                    <a:pt x="0" y="199389"/>
                  </a:lnTo>
                  <a:lnTo>
                    <a:pt x="0" y="204469"/>
                  </a:lnTo>
                  <a:lnTo>
                    <a:pt x="24129" y="204469"/>
                  </a:lnTo>
                  <a:lnTo>
                    <a:pt x="24129" y="199389"/>
                  </a:lnTo>
                  <a:close/>
                </a:path>
                <a:path w="24129" h="471170">
                  <a:moveTo>
                    <a:pt x="24129" y="193039"/>
                  </a:moveTo>
                  <a:lnTo>
                    <a:pt x="0" y="193039"/>
                  </a:lnTo>
                  <a:lnTo>
                    <a:pt x="0" y="198119"/>
                  </a:lnTo>
                  <a:lnTo>
                    <a:pt x="24129" y="198119"/>
                  </a:lnTo>
                  <a:lnTo>
                    <a:pt x="24129" y="193039"/>
                  </a:lnTo>
                  <a:close/>
                </a:path>
                <a:path w="24129" h="471170">
                  <a:moveTo>
                    <a:pt x="24129" y="186689"/>
                  </a:moveTo>
                  <a:lnTo>
                    <a:pt x="0" y="186689"/>
                  </a:lnTo>
                  <a:lnTo>
                    <a:pt x="0" y="191769"/>
                  </a:lnTo>
                  <a:lnTo>
                    <a:pt x="24129" y="191769"/>
                  </a:lnTo>
                  <a:lnTo>
                    <a:pt x="24129" y="186689"/>
                  </a:lnTo>
                  <a:close/>
                </a:path>
                <a:path w="24129" h="471170">
                  <a:moveTo>
                    <a:pt x="24129" y="180339"/>
                  </a:moveTo>
                  <a:lnTo>
                    <a:pt x="0" y="180339"/>
                  </a:lnTo>
                  <a:lnTo>
                    <a:pt x="0" y="185419"/>
                  </a:lnTo>
                  <a:lnTo>
                    <a:pt x="24129" y="185419"/>
                  </a:lnTo>
                  <a:lnTo>
                    <a:pt x="24129" y="180339"/>
                  </a:lnTo>
                  <a:close/>
                </a:path>
                <a:path w="24129" h="471170">
                  <a:moveTo>
                    <a:pt x="24129" y="176529"/>
                  </a:moveTo>
                  <a:lnTo>
                    <a:pt x="0" y="176529"/>
                  </a:lnTo>
                  <a:lnTo>
                    <a:pt x="0" y="179069"/>
                  </a:lnTo>
                  <a:lnTo>
                    <a:pt x="24129" y="179069"/>
                  </a:lnTo>
                  <a:lnTo>
                    <a:pt x="24129" y="176529"/>
                  </a:lnTo>
                  <a:close/>
                </a:path>
                <a:path w="24129" h="471170">
                  <a:moveTo>
                    <a:pt x="24129" y="171449"/>
                  </a:moveTo>
                  <a:lnTo>
                    <a:pt x="0" y="172719"/>
                  </a:lnTo>
                  <a:lnTo>
                    <a:pt x="0" y="176529"/>
                  </a:lnTo>
                  <a:lnTo>
                    <a:pt x="24129" y="175259"/>
                  </a:lnTo>
                  <a:lnTo>
                    <a:pt x="24129" y="171449"/>
                  </a:lnTo>
                  <a:close/>
                </a:path>
                <a:path w="24129" h="471170">
                  <a:moveTo>
                    <a:pt x="24129" y="168909"/>
                  </a:moveTo>
                  <a:lnTo>
                    <a:pt x="0" y="170179"/>
                  </a:lnTo>
                  <a:lnTo>
                    <a:pt x="0" y="172719"/>
                  </a:lnTo>
                  <a:lnTo>
                    <a:pt x="24129" y="171449"/>
                  </a:lnTo>
                  <a:lnTo>
                    <a:pt x="24129" y="168909"/>
                  </a:lnTo>
                  <a:close/>
                </a:path>
                <a:path w="24129" h="471170">
                  <a:moveTo>
                    <a:pt x="0" y="163829"/>
                  </a:moveTo>
                  <a:lnTo>
                    <a:pt x="0" y="170179"/>
                  </a:lnTo>
                  <a:lnTo>
                    <a:pt x="24129" y="168909"/>
                  </a:lnTo>
                  <a:lnTo>
                    <a:pt x="24129" y="165099"/>
                  </a:lnTo>
                  <a:lnTo>
                    <a:pt x="0" y="163829"/>
                  </a:lnTo>
                  <a:close/>
                </a:path>
                <a:path w="24129" h="471170">
                  <a:moveTo>
                    <a:pt x="0" y="160019"/>
                  </a:moveTo>
                  <a:lnTo>
                    <a:pt x="0" y="163829"/>
                  </a:lnTo>
                  <a:lnTo>
                    <a:pt x="24129" y="163829"/>
                  </a:lnTo>
                  <a:lnTo>
                    <a:pt x="24129" y="161289"/>
                  </a:lnTo>
                  <a:lnTo>
                    <a:pt x="0" y="160019"/>
                  </a:lnTo>
                  <a:close/>
                </a:path>
                <a:path w="24129" h="471170">
                  <a:moveTo>
                    <a:pt x="12064" y="156844"/>
                  </a:moveTo>
                  <a:lnTo>
                    <a:pt x="0" y="157479"/>
                  </a:lnTo>
                  <a:lnTo>
                    <a:pt x="0" y="160019"/>
                  </a:lnTo>
                  <a:lnTo>
                    <a:pt x="24129" y="160019"/>
                  </a:lnTo>
                  <a:lnTo>
                    <a:pt x="24129" y="157479"/>
                  </a:lnTo>
                  <a:lnTo>
                    <a:pt x="12064" y="156844"/>
                  </a:lnTo>
                  <a:close/>
                </a:path>
                <a:path w="24129" h="471170">
                  <a:moveTo>
                    <a:pt x="24129" y="152399"/>
                  </a:moveTo>
                  <a:lnTo>
                    <a:pt x="0" y="153669"/>
                  </a:lnTo>
                  <a:lnTo>
                    <a:pt x="0" y="156209"/>
                  </a:lnTo>
                  <a:lnTo>
                    <a:pt x="12064" y="156844"/>
                  </a:lnTo>
                  <a:lnTo>
                    <a:pt x="24129" y="156209"/>
                  </a:lnTo>
                  <a:lnTo>
                    <a:pt x="24129" y="152399"/>
                  </a:lnTo>
                  <a:close/>
                </a:path>
                <a:path w="24129" h="471170">
                  <a:moveTo>
                    <a:pt x="0" y="149859"/>
                  </a:moveTo>
                  <a:lnTo>
                    <a:pt x="0" y="153669"/>
                  </a:lnTo>
                  <a:lnTo>
                    <a:pt x="24129" y="152399"/>
                  </a:lnTo>
                  <a:lnTo>
                    <a:pt x="24129" y="151129"/>
                  </a:lnTo>
                  <a:lnTo>
                    <a:pt x="0" y="149859"/>
                  </a:lnTo>
                  <a:close/>
                </a:path>
                <a:path w="24129" h="471170">
                  <a:moveTo>
                    <a:pt x="12064" y="147954"/>
                  </a:moveTo>
                  <a:lnTo>
                    <a:pt x="0" y="148589"/>
                  </a:lnTo>
                  <a:lnTo>
                    <a:pt x="0" y="149859"/>
                  </a:lnTo>
                  <a:lnTo>
                    <a:pt x="24129" y="151129"/>
                  </a:lnTo>
                  <a:lnTo>
                    <a:pt x="24129" y="148589"/>
                  </a:lnTo>
                  <a:lnTo>
                    <a:pt x="12064" y="147954"/>
                  </a:lnTo>
                  <a:close/>
                </a:path>
                <a:path w="24129" h="471170">
                  <a:moveTo>
                    <a:pt x="24129" y="146049"/>
                  </a:moveTo>
                  <a:lnTo>
                    <a:pt x="0" y="147319"/>
                  </a:lnTo>
                  <a:lnTo>
                    <a:pt x="12064" y="147954"/>
                  </a:lnTo>
                  <a:lnTo>
                    <a:pt x="24129" y="147319"/>
                  </a:lnTo>
                  <a:lnTo>
                    <a:pt x="24129" y="146049"/>
                  </a:lnTo>
                  <a:close/>
                </a:path>
                <a:path w="24129" h="471170">
                  <a:moveTo>
                    <a:pt x="0" y="143509"/>
                  </a:moveTo>
                  <a:lnTo>
                    <a:pt x="0" y="146049"/>
                  </a:lnTo>
                  <a:lnTo>
                    <a:pt x="24129" y="146049"/>
                  </a:lnTo>
                  <a:lnTo>
                    <a:pt x="24129" y="144779"/>
                  </a:lnTo>
                  <a:lnTo>
                    <a:pt x="0" y="143509"/>
                  </a:lnTo>
                  <a:close/>
                </a:path>
                <a:path w="24129" h="471170">
                  <a:moveTo>
                    <a:pt x="0" y="137159"/>
                  </a:moveTo>
                  <a:lnTo>
                    <a:pt x="0" y="143509"/>
                  </a:lnTo>
                  <a:lnTo>
                    <a:pt x="24129" y="144779"/>
                  </a:lnTo>
                  <a:lnTo>
                    <a:pt x="24129" y="138429"/>
                  </a:lnTo>
                  <a:lnTo>
                    <a:pt x="0" y="137159"/>
                  </a:lnTo>
                  <a:close/>
                </a:path>
                <a:path w="24129" h="471170">
                  <a:moveTo>
                    <a:pt x="0" y="130809"/>
                  </a:moveTo>
                  <a:lnTo>
                    <a:pt x="0" y="137159"/>
                  </a:lnTo>
                  <a:lnTo>
                    <a:pt x="24129" y="137159"/>
                  </a:lnTo>
                  <a:lnTo>
                    <a:pt x="24129" y="132079"/>
                  </a:lnTo>
                  <a:lnTo>
                    <a:pt x="0" y="130809"/>
                  </a:lnTo>
                  <a:close/>
                </a:path>
                <a:path w="24129" h="471170">
                  <a:moveTo>
                    <a:pt x="0" y="126999"/>
                  </a:moveTo>
                  <a:lnTo>
                    <a:pt x="0" y="130809"/>
                  </a:lnTo>
                  <a:lnTo>
                    <a:pt x="24129" y="132079"/>
                  </a:lnTo>
                  <a:lnTo>
                    <a:pt x="24129" y="128269"/>
                  </a:lnTo>
                  <a:lnTo>
                    <a:pt x="0" y="126999"/>
                  </a:lnTo>
                  <a:close/>
                </a:path>
                <a:path w="24129" h="471170">
                  <a:moveTo>
                    <a:pt x="24129" y="125729"/>
                  </a:moveTo>
                  <a:lnTo>
                    <a:pt x="0" y="126999"/>
                  </a:lnTo>
                  <a:lnTo>
                    <a:pt x="24129" y="128269"/>
                  </a:lnTo>
                  <a:lnTo>
                    <a:pt x="24129" y="125729"/>
                  </a:lnTo>
                  <a:close/>
                </a:path>
                <a:path w="24129" h="471170">
                  <a:moveTo>
                    <a:pt x="0" y="124459"/>
                  </a:moveTo>
                  <a:lnTo>
                    <a:pt x="0" y="125729"/>
                  </a:lnTo>
                  <a:lnTo>
                    <a:pt x="24129" y="125729"/>
                  </a:lnTo>
                  <a:lnTo>
                    <a:pt x="0" y="124459"/>
                  </a:lnTo>
                  <a:close/>
                </a:path>
                <a:path w="24129" h="471170">
                  <a:moveTo>
                    <a:pt x="0" y="119379"/>
                  </a:moveTo>
                  <a:lnTo>
                    <a:pt x="0" y="124459"/>
                  </a:lnTo>
                  <a:lnTo>
                    <a:pt x="24129" y="124459"/>
                  </a:lnTo>
                  <a:lnTo>
                    <a:pt x="24129" y="120649"/>
                  </a:lnTo>
                  <a:lnTo>
                    <a:pt x="0" y="119379"/>
                  </a:lnTo>
                  <a:close/>
                </a:path>
                <a:path w="24129" h="471170">
                  <a:moveTo>
                    <a:pt x="0" y="114299"/>
                  </a:moveTo>
                  <a:lnTo>
                    <a:pt x="0" y="119379"/>
                  </a:lnTo>
                  <a:lnTo>
                    <a:pt x="24129" y="119379"/>
                  </a:lnTo>
                  <a:lnTo>
                    <a:pt x="24129" y="115569"/>
                  </a:lnTo>
                  <a:lnTo>
                    <a:pt x="0" y="114299"/>
                  </a:lnTo>
                  <a:close/>
                </a:path>
                <a:path w="24129" h="471170">
                  <a:moveTo>
                    <a:pt x="0" y="111759"/>
                  </a:moveTo>
                  <a:lnTo>
                    <a:pt x="0" y="114299"/>
                  </a:lnTo>
                  <a:lnTo>
                    <a:pt x="24129" y="114299"/>
                  </a:lnTo>
                  <a:lnTo>
                    <a:pt x="24129" y="113029"/>
                  </a:lnTo>
                  <a:lnTo>
                    <a:pt x="0" y="111759"/>
                  </a:lnTo>
                  <a:close/>
                </a:path>
                <a:path w="24129" h="471170">
                  <a:moveTo>
                    <a:pt x="0" y="110489"/>
                  </a:moveTo>
                  <a:lnTo>
                    <a:pt x="0" y="111759"/>
                  </a:lnTo>
                  <a:lnTo>
                    <a:pt x="24129" y="113029"/>
                  </a:lnTo>
                  <a:lnTo>
                    <a:pt x="24129" y="111759"/>
                  </a:lnTo>
                  <a:lnTo>
                    <a:pt x="0" y="110489"/>
                  </a:lnTo>
                  <a:close/>
                </a:path>
                <a:path w="24129" h="471170">
                  <a:moveTo>
                    <a:pt x="24129" y="105409"/>
                  </a:moveTo>
                  <a:lnTo>
                    <a:pt x="0" y="106679"/>
                  </a:lnTo>
                  <a:lnTo>
                    <a:pt x="0" y="110489"/>
                  </a:lnTo>
                  <a:lnTo>
                    <a:pt x="24129" y="110489"/>
                  </a:lnTo>
                  <a:lnTo>
                    <a:pt x="24129" y="105409"/>
                  </a:lnTo>
                  <a:close/>
                </a:path>
                <a:path w="24129" h="471170">
                  <a:moveTo>
                    <a:pt x="24129" y="104139"/>
                  </a:moveTo>
                  <a:lnTo>
                    <a:pt x="0" y="105409"/>
                  </a:lnTo>
                  <a:lnTo>
                    <a:pt x="0" y="106679"/>
                  </a:lnTo>
                  <a:lnTo>
                    <a:pt x="24129" y="105409"/>
                  </a:lnTo>
                  <a:lnTo>
                    <a:pt x="24129" y="104139"/>
                  </a:lnTo>
                  <a:close/>
                </a:path>
                <a:path w="24129" h="471170">
                  <a:moveTo>
                    <a:pt x="24129" y="101599"/>
                  </a:moveTo>
                  <a:lnTo>
                    <a:pt x="0" y="102869"/>
                  </a:lnTo>
                  <a:lnTo>
                    <a:pt x="0" y="104139"/>
                  </a:lnTo>
                  <a:lnTo>
                    <a:pt x="24129" y="104139"/>
                  </a:lnTo>
                  <a:lnTo>
                    <a:pt x="24129" y="101599"/>
                  </a:lnTo>
                  <a:close/>
                </a:path>
                <a:path w="24129" h="471170">
                  <a:moveTo>
                    <a:pt x="0" y="99059"/>
                  </a:moveTo>
                  <a:lnTo>
                    <a:pt x="0" y="102869"/>
                  </a:lnTo>
                  <a:lnTo>
                    <a:pt x="24129" y="101599"/>
                  </a:lnTo>
                  <a:lnTo>
                    <a:pt x="24129" y="100329"/>
                  </a:lnTo>
                  <a:lnTo>
                    <a:pt x="0" y="99059"/>
                  </a:lnTo>
                  <a:close/>
                </a:path>
                <a:path w="24129" h="471170">
                  <a:moveTo>
                    <a:pt x="0" y="97789"/>
                  </a:moveTo>
                  <a:lnTo>
                    <a:pt x="0" y="99059"/>
                  </a:lnTo>
                  <a:lnTo>
                    <a:pt x="24129" y="100329"/>
                  </a:lnTo>
                  <a:lnTo>
                    <a:pt x="24129" y="99059"/>
                  </a:lnTo>
                  <a:lnTo>
                    <a:pt x="0" y="97789"/>
                  </a:lnTo>
                  <a:close/>
                </a:path>
                <a:path w="24129" h="471170">
                  <a:moveTo>
                    <a:pt x="0" y="93979"/>
                  </a:moveTo>
                  <a:lnTo>
                    <a:pt x="0" y="97789"/>
                  </a:lnTo>
                  <a:lnTo>
                    <a:pt x="24129" y="97789"/>
                  </a:lnTo>
                  <a:lnTo>
                    <a:pt x="24129" y="95249"/>
                  </a:lnTo>
                  <a:lnTo>
                    <a:pt x="0" y="93979"/>
                  </a:lnTo>
                  <a:close/>
                </a:path>
                <a:path w="24129" h="471170">
                  <a:moveTo>
                    <a:pt x="0" y="92709"/>
                  </a:moveTo>
                  <a:lnTo>
                    <a:pt x="0" y="93979"/>
                  </a:lnTo>
                  <a:lnTo>
                    <a:pt x="24129" y="95249"/>
                  </a:lnTo>
                  <a:lnTo>
                    <a:pt x="24129" y="93979"/>
                  </a:lnTo>
                  <a:lnTo>
                    <a:pt x="0" y="92709"/>
                  </a:lnTo>
                  <a:close/>
                </a:path>
                <a:path w="24129" h="471170">
                  <a:moveTo>
                    <a:pt x="24129" y="87629"/>
                  </a:moveTo>
                  <a:lnTo>
                    <a:pt x="0" y="88899"/>
                  </a:lnTo>
                  <a:lnTo>
                    <a:pt x="0" y="92709"/>
                  </a:lnTo>
                  <a:lnTo>
                    <a:pt x="24129" y="93979"/>
                  </a:lnTo>
                  <a:lnTo>
                    <a:pt x="24129" y="87629"/>
                  </a:lnTo>
                  <a:close/>
                </a:path>
                <a:path w="24129" h="471170">
                  <a:moveTo>
                    <a:pt x="0" y="86359"/>
                  </a:moveTo>
                  <a:lnTo>
                    <a:pt x="0" y="88899"/>
                  </a:lnTo>
                  <a:lnTo>
                    <a:pt x="24129" y="87629"/>
                  </a:lnTo>
                  <a:lnTo>
                    <a:pt x="0" y="86359"/>
                  </a:lnTo>
                  <a:close/>
                </a:path>
                <a:path w="24129" h="471170">
                  <a:moveTo>
                    <a:pt x="24129" y="85089"/>
                  </a:moveTo>
                  <a:lnTo>
                    <a:pt x="0" y="86359"/>
                  </a:lnTo>
                  <a:lnTo>
                    <a:pt x="24129" y="87629"/>
                  </a:lnTo>
                  <a:lnTo>
                    <a:pt x="24129" y="85089"/>
                  </a:lnTo>
                  <a:close/>
                </a:path>
                <a:path w="24129" h="471170">
                  <a:moveTo>
                    <a:pt x="0" y="82549"/>
                  </a:moveTo>
                  <a:lnTo>
                    <a:pt x="0" y="85089"/>
                  </a:lnTo>
                  <a:lnTo>
                    <a:pt x="24129" y="83819"/>
                  </a:lnTo>
                  <a:lnTo>
                    <a:pt x="0" y="82549"/>
                  </a:lnTo>
                  <a:close/>
                </a:path>
                <a:path w="24129" h="471170">
                  <a:moveTo>
                    <a:pt x="24129" y="83819"/>
                  </a:moveTo>
                  <a:lnTo>
                    <a:pt x="0" y="85089"/>
                  </a:lnTo>
                  <a:lnTo>
                    <a:pt x="24129" y="85089"/>
                  </a:lnTo>
                  <a:lnTo>
                    <a:pt x="24129" y="83819"/>
                  </a:lnTo>
                  <a:close/>
                </a:path>
                <a:path w="24129" h="471170">
                  <a:moveTo>
                    <a:pt x="0" y="81279"/>
                  </a:moveTo>
                  <a:lnTo>
                    <a:pt x="0" y="82549"/>
                  </a:lnTo>
                  <a:lnTo>
                    <a:pt x="24129" y="82549"/>
                  </a:lnTo>
                  <a:lnTo>
                    <a:pt x="0" y="81279"/>
                  </a:lnTo>
                  <a:close/>
                </a:path>
                <a:path w="24129" h="471170">
                  <a:moveTo>
                    <a:pt x="0" y="80009"/>
                  </a:moveTo>
                  <a:lnTo>
                    <a:pt x="0" y="81279"/>
                  </a:lnTo>
                  <a:lnTo>
                    <a:pt x="24129" y="81279"/>
                  </a:lnTo>
                  <a:lnTo>
                    <a:pt x="0" y="80009"/>
                  </a:lnTo>
                  <a:close/>
                </a:path>
                <a:path w="24129" h="471170">
                  <a:moveTo>
                    <a:pt x="0" y="78739"/>
                  </a:moveTo>
                  <a:lnTo>
                    <a:pt x="0" y="80009"/>
                  </a:lnTo>
                  <a:lnTo>
                    <a:pt x="24129" y="81279"/>
                  </a:lnTo>
                  <a:lnTo>
                    <a:pt x="24129" y="80009"/>
                  </a:lnTo>
                  <a:lnTo>
                    <a:pt x="0" y="78739"/>
                  </a:lnTo>
                  <a:close/>
                </a:path>
                <a:path w="24129" h="471170">
                  <a:moveTo>
                    <a:pt x="0" y="77469"/>
                  </a:moveTo>
                  <a:lnTo>
                    <a:pt x="0" y="78739"/>
                  </a:lnTo>
                  <a:lnTo>
                    <a:pt x="24129" y="78739"/>
                  </a:lnTo>
                  <a:lnTo>
                    <a:pt x="0" y="77469"/>
                  </a:lnTo>
                  <a:close/>
                </a:path>
                <a:path w="24129" h="471170">
                  <a:moveTo>
                    <a:pt x="24129" y="74929"/>
                  </a:moveTo>
                  <a:lnTo>
                    <a:pt x="0" y="74929"/>
                  </a:lnTo>
                  <a:lnTo>
                    <a:pt x="0" y="77469"/>
                  </a:lnTo>
                  <a:lnTo>
                    <a:pt x="24129" y="77469"/>
                  </a:lnTo>
                  <a:lnTo>
                    <a:pt x="24129" y="74929"/>
                  </a:lnTo>
                  <a:close/>
                </a:path>
                <a:path w="24129" h="471170">
                  <a:moveTo>
                    <a:pt x="24129" y="71119"/>
                  </a:moveTo>
                  <a:lnTo>
                    <a:pt x="0" y="72389"/>
                  </a:lnTo>
                  <a:lnTo>
                    <a:pt x="0" y="73659"/>
                  </a:lnTo>
                  <a:lnTo>
                    <a:pt x="24129" y="74929"/>
                  </a:lnTo>
                  <a:lnTo>
                    <a:pt x="24129" y="71119"/>
                  </a:lnTo>
                  <a:close/>
                </a:path>
                <a:path w="24129" h="471170">
                  <a:moveTo>
                    <a:pt x="0" y="69849"/>
                  </a:moveTo>
                  <a:lnTo>
                    <a:pt x="0" y="72389"/>
                  </a:lnTo>
                  <a:lnTo>
                    <a:pt x="24129" y="71119"/>
                  </a:lnTo>
                  <a:lnTo>
                    <a:pt x="0" y="69849"/>
                  </a:lnTo>
                  <a:close/>
                </a:path>
                <a:path w="24129" h="471170">
                  <a:moveTo>
                    <a:pt x="0" y="67309"/>
                  </a:moveTo>
                  <a:lnTo>
                    <a:pt x="0" y="69849"/>
                  </a:lnTo>
                  <a:lnTo>
                    <a:pt x="24129" y="69849"/>
                  </a:lnTo>
                  <a:lnTo>
                    <a:pt x="24129" y="68579"/>
                  </a:lnTo>
                  <a:lnTo>
                    <a:pt x="0" y="67309"/>
                  </a:lnTo>
                  <a:close/>
                </a:path>
                <a:path w="24129" h="471170">
                  <a:moveTo>
                    <a:pt x="0" y="66039"/>
                  </a:moveTo>
                  <a:lnTo>
                    <a:pt x="0" y="67309"/>
                  </a:lnTo>
                  <a:lnTo>
                    <a:pt x="24129" y="68579"/>
                  </a:lnTo>
                  <a:lnTo>
                    <a:pt x="24129" y="67309"/>
                  </a:lnTo>
                  <a:lnTo>
                    <a:pt x="0" y="66039"/>
                  </a:lnTo>
                  <a:close/>
                </a:path>
                <a:path w="24129" h="471170">
                  <a:moveTo>
                    <a:pt x="0" y="64769"/>
                  </a:moveTo>
                  <a:lnTo>
                    <a:pt x="0" y="66039"/>
                  </a:lnTo>
                  <a:lnTo>
                    <a:pt x="24129" y="66039"/>
                  </a:lnTo>
                  <a:lnTo>
                    <a:pt x="0" y="64769"/>
                  </a:lnTo>
                  <a:close/>
                </a:path>
                <a:path w="24129" h="471170">
                  <a:moveTo>
                    <a:pt x="0" y="62229"/>
                  </a:moveTo>
                  <a:lnTo>
                    <a:pt x="0" y="64769"/>
                  </a:lnTo>
                  <a:lnTo>
                    <a:pt x="24129" y="64769"/>
                  </a:lnTo>
                  <a:lnTo>
                    <a:pt x="24129" y="63499"/>
                  </a:lnTo>
                  <a:lnTo>
                    <a:pt x="0" y="62229"/>
                  </a:lnTo>
                  <a:close/>
                </a:path>
                <a:path w="24129" h="471170">
                  <a:moveTo>
                    <a:pt x="0" y="60959"/>
                  </a:moveTo>
                  <a:lnTo>
                    <a:pt x="0" y="62229"/>
                  </a:lnTo>
                  <a:lnTo>
                    <a:pt x="24129" y="62229"/>
                  </a:lnTo>
                  <a:lnTo>
                    <a:pt x="0" y="60959"/>
                  </a:lnTo>
                  <a:close/>
                </a:path>
                <a:path w="24129" h="471170">
                  <a:moveTo>
                    <a:pt x="0" y="58419"/>
                  </a:moveTo>
                  <a:lnTo>
                    <a:pt x="0" y="60959"/>
                  </a:lnTo>
                  <a:lnTo>
                    <a:pt x="24129" y="62229"/>
                  </a:lnTo>
                  <a:lnTo>
                    <a:pt x="24129" y="59689"/>
                  </a:lnTo>
                  <a:lnTo>
                    <a:pt x="0" y="58419"/>
                  </a:lnTo>
                  <a:close/>
                </a:path>
                <a:path w="24129" h="471170">
                  <a:moveTo>
                    <a:pt x="24129" y="57149"/>
                  </a:moveTo>
                  <a:lnTo>
                    <a:pt x="0" y="58419"/>
                  </a:lnTo>
                  <a:lnTo>
                    <a:pt x="24129" y="59689"/>
                  </a:lnTo>
                  <a:lnTo>
                    <a:pt x="24129" y="57149"/>
                  </a:lnTo>
                  <a:close/>
                </a:path>
                <a:path w="24129" h="471170">
                  <a:moveTo>
                    <a:pt x="0" y="53339"/>
                  </a:moveTo>
                  <a:lnTo>
                    <a:pt x="0" y="57149"/>
                  </a:lnTo>
                  <a:lnTo>
                    <a:pt x="24129" y="57149"/>
                  </a:lnTo>
                  <a:lnTo>
                    <a:pt x="24129" y="54609"/>
                  </a:lnTo>
                  <a:lnTo>
                    <a:pt x="0" y="53339"/>
                  </a:lnTo>
                  <a:close/>
                </a:path>
                <a:path w="24129" h="471170">
                  <a:moveTo>
                    <a:pt x="24129" y="50799"/>
                  </a:moveTo>
                  <a:lnTo>
                    <a:pt x="0" y="52069"/>
                  </a:lnTo>
                  <a:lnTo>
                    <a:pt x="0" y="53339"/>
                  </a:lnTo>
                  <a:lnTo>
                    <a:pt x="24129" y="53339"/>
                  </a:lnTo>
                  <a:lnTo>
                    <a:pt x="24129" y="50799"/>
                  </a:lnTo>
                  <a:close/>
                </a:path>
                <a:path w="24129" h="471170">
                  <a:moveTo>
                    <a:pt x="0" y="48259"/>
                  </a:moveTo>
                  <a:lnTo>
                    <a:pt x="0" y="50799"/>
                  </a:lnTo>
                  <a:lnTo>
                    <a:pt x="24129" y="50799"/>
                  </a:lnTo>
                  <a:lnTo>
                    <a:pt x="24129" y="49529"/>
                  </a:lnTo>
                  <a:lnTo>
                    <a:pt x="0" y="48259"/>
                  </a:lnTo>
                  <a:close/>
                </a:path>
                <a:path w="24129" h="471170">
                  <a:moveTo>
                    <a:pt x="0" y="45719"/>
                  </a:moveTo>
                  <a:lnTo>
                    <a:pt x="0" y="48259"/>
                  </a:lnTo>
                  <a:lnTo>
                    <a:pt x="24129" y="49529"/>
                  </a:lnTo>
                  <a:lnTo>
                    <a:pt x="24129" y="46989"/>
                  </a:lnTo>
                  <a:lnTo>
                    <a:pt x="0" y="45719"/>
                  </a:lnTo>
                  <a:close/>
                </a:path>
                <a:path w="24129" h="471170">
                  <a:moveTo>
                    <a:pt x="0" y="44449"/>
                  </a:moveTo>
                  <a:lnTo>
                    <a:pt x="0" y="45719"/>
                  </a:lnTo>
                  <a:lnTo>
                    <a:pt x="24129" y="46989"/>
                  </a:lnTo>
                  <a:lnTo>
                    <a:pt x="24129" y="45719"/>
                  </a:lnTo>
                  <a:lnTo>
                    <a:pt x="0" y="44449"/>
                  </a:lnTo>
                  <a:close/>
                </a:path>
                <a:path w="24129" h="471170">
                  <a:moveTo>
                    <a:pt x="24129" y="43179"/>
                  </a:moveTo>
                  <a:lnTo>
                    <a:pt x="0" y="43179"/>
                  </a:lnTo>
                  <a:lnTo>
                    <a:pt x="0" y="44449"/>
                  </a:lnTo>
                  <a:lnTo>
                    <a:pt x="24129" y="44449"/>
                  </a:lnTo>
                  <a:lnTo>
                    <a:pt x="24129" y="43179"/>
                  </a:lnTo>
                  <a:close/>
                </a:path>
              </a:pathLst>
            </a:custGeom>
            <a:solidFill>
              <a:srgbClr val="CECE9E"/>
            </a:solidFill>
          </p:spPr>
          <p:txBody>
            <a:bodyPr wrap="square" lIns="0" tIns="0" rIns="0" bIns="0" rtlCol="0"/>
            <a:lstStyle/>
            <a:p>
              <a:endParaRPr/>
            </a:p>
          </p:txBody>
        </p:sp>
        <p:sp>
          <p:nvSpPr>
            <p:cNvPr id="750" name="object 750"/>
            <p:cNvSpPr/>
            <p:nvPr/>
          </p:nvSpPr>
          <p:spPr>
            <a:xfrm>
              <a:off x="3779520" y="5994400"/>
              <a:ext cx="24130" cy="478790"/>
            </a:xfrm>
            <a:custGeom>
              <a:avLst/>
              <a:gdLst/>
              <a:ahLst/>
              <a:cxnLst/>
              <a:rect l="l" t="t" r="r" b="b"/>
              <a:pathLst>
                <a:path w="24129" h="478789">
                  <a:moveTo>
                    <a:pt x="1269" y="0"/>
                  </a:moveTo>
                  <a:lnTo>
                    <a:pt x="0" y="0"/>
                  </a:lnTo>
                  <a:lnTo>
                    <a:pt x="0" y="1269"/>
                  </a:lnTo>
                  <a:lnTo>
                    <a:pt x="1269" y="1269"/>
                  </a:lnTo>
                  <a:lnTo>
                    <a:pt x="1269" y="0"/>
                  </a:lnTo>
                  <a:close/>
                </a:path>
                <a:path w="24129" h="478789">
                  <a:moveTo>
                    <a:pt x="5079" y="1270"/>
                  </a:moveTo>
                  <a:lnTo>
                    <a:pt x="0" y="1270"/>
                  </a:lnTo>
                  <a:lnTo>
                    <a:pt x="0" y="3809"/>
                  </a:lnTo>
                  <a:lnTo>
                    <a:pt x="10159" y="3809"/>
                  </a:lnTo>
                  <a:lnTo>
                    <a:pt x="10159" y="2540"/>
                  </a:lnTo>
                  <a:lnTo>
                    <a:pt x="5079" y="2540"/>
                  </a:lnTo>
                  <a:lnTo>
                    <a:pt x="5079" y="1270"/>
                  </a:lnTo>
                  <a:close/>
                </a:path>
                <a:path w="24129" h="478789">
                  <a:moveTo>
                    <a:pt x="15239" y="3810"/>
                  </a:moveTo>
                  <a:lnTo>
                    <a:pt x="0" y="3810"/>
                  </a:lnTo>
                  <a:lnTo>
                    <a:pt x="0" y="7619"/>
                  </a:lnTo>
                  <a:lnTo>
                    <a:pt x="24129" y="7619"/>
                  </a:lnTo>
                  <a:lnTo>
                    <a:pt x="24129" y="6350"/>
                  </a:lnTo>
                  <a:lnTo>
                    <a:pt x="19050" y="6350"/>
                  </a:lnTo>
                  <a:lnTo>
                    <a:pt x="19050" y="5080"/>
                  </a:lnTo>
                  <a:lnTo>
                    <a:pt x="15239" y="5080"/>
                  </a:lnTo>
                  <a:lnTo>
                    <a:pt x="15239" y="3810"/>
                  </a:lnTo>
                  <a:close/>
                </a:path>
                <a:path w="24129" h="478789">
                  <a:moveTo>
                    <a:pt x="24129" y="7620"/>
                  </a:moveTo>
                  <a:lnTo>
                    <a:pt x="0" y="7620"/>
                  </a:lnTo>
                  <a:lnTo>
                    <a:pt x="0" y="13969"/>
                  </a:lnTo>
                  <a:lnTo>
                    <a:pt x="24129" y="13969"/>
                  </a:lnTo>
                  <a:lnTo>
                    <a:pt x="24129" y="7620"/>
                  </a:lnTo>
                  <a:close/>
                </a:path>
                <a:path w="24129" h="478789">
                  <a:moveTo>
                    <a:pt x="24129" y="13970"/>
                  </a:moveTo>
                  <a:lnTo>
                    <a:pt x="0" y="13970"/>
                  </a:lnTo>
                  <a:lnTo>
                    <a:pt x="0" y="16509"/>
                  </a:lnTo>
                  <a:lnTo>
                    <a:pt x="24129" y="16509"/>
                  </a:lnTo>
                  <a:lnTo>
                    <a:pt x="24129" y="13970"/>
                  </a:lnTo>
                  <a:close/>
                </a:path>
                <a:path w="24129" h="478789">
                  <a:moveTo>
                    <a:pt x="24129" y="16510"/>
                  </a:moveTo>
                  <a:lnTo>
                    <a:pt x="0" y="16510"/>
                  </a:lnTo>
                  <a:lnTo>
                    <a:pt x="0" y="20319"/>
                  </a:lnTo>
                  <a:lnTo>
                    <a:pt x="24129" y="20319"/>
                  </a:lnTo>
                  <a:lnTo>
                    <a:pt x="24129" y="16510"/>
                  </a:lnTo>
                  <a:close/>
                </a:path>
                <a:path w="24129" h="478789">
                  <a:moveTo>
                    <a:pt x="24129" y="20320"/>
                  </a:moveTo>
                  <a:lnTo>
                    <a:pt x="0" y="20320"/>
                  </a:lnTo>
                  <a:lnTo>
                    <a:pt x="0" y="22859"/>
                  </a:lnTo>
                  <a:lnTo>
                    <a:pt x="24129" y="22859"/>
                  </a:lnTo>
                  <a:lnTo>
                    <a:pt x="24129" y="20320"/>
                  </a:lnTo>
                  <a:close/>
                </a:path>
                <a:path w="24129" h="478789">
                  <a:moveTo>
                    <a:pt x="24129" y="22860"/>
                  </a:moveTo>
                  <a:lnTo>
                    <a:pt x="0" y="22860"/>
                  </a:lnTo>
                  <a:lnTo>
                    <a:pt x="0" y="26669"/>
                  </a:lnTo>
                  <a:lnTo>
                    <a:pt x="24129" y="26669"/>
                  </a:lnTo>
                  <a:lnTo>
                    <a:pt x="24129" y="22860"/>
                  </a:lnTo>
                  <a:close/>
                </a:path>
                <a:path w="24129" h="478789">
                  <a:moveTo>
                    <a:pt x="24129" y="26670"/>
                  </a:moveTo>
                  <a:lnTo>
                    <a:pt x="0" y="26670"/>
                  </a:lnTo>
                  <a:lnTo>
                    <a:pt x="0" y="35559"/>
                  </a:lnTo>
                  <a:lnTo>
                    <a:pt x="24129" y="35559"/>
                  </a:lnTo>
                  <a:lnTo>
                    <a:pt x="24129" y="26670"/>
                  </a:lnTo>
                  <a:close/>
                </a:path>
                <a:path w="24129" h="478789">
                  <a:moveTo>
                    <a:pt x="24129" y="35560"/>
                  </a:moveTo>
                  <a:lnTo>
                    <a:pt x="0" y="35560"/>
                  </a:lnTo>
                  <a:lnTo>
                    <a:pt x="0" y="39369"/>
                  </a:lnTo>
                  <a:lnTo>
                    <a:pt x="24129" y="39369"/>
                  </a:lnTo>
                  <a:lnTo>
                    <a:pt x="24129" y="35560"/>
                  </a:lnTo>
                  <a:close/>
                </a:path>
                <a:path w="24129" h="478789">
                  <a:moveTo>
                    <a:pt x="24129" y="39370"/>
                  </a:moveTo>
                  <a:lnTo>
                    <a:pt x="0" y="39370"/>
                  </a:lnTo>
                  <a:lnTo>
                    <a:pt x="0" y="41909"/>
                  </a:lnTo>
                  <a:lnTo>
                    <a:pt x="24129" y="41909"/>
                  </a:lnTo>
                  <a:lnTo>
                    <a:pt x="24129" y="39370"/>
                  </a:lnTo>
                  <a:close/>
                </a:path>
                <a:path w="24129" h="478789">
                  <a:moveTo>
                    <a:pt x="24129" y="41910"/>
                  </a:moveTo>
                  <a:lnTo>
                    <a:pt x="0" y="41910"/>
                  </a:lnTo>
                  <a:lnTo>
                    <a:pt x="0" y="45719"/>
                  </a:lnTo>
                  <a:lnTo>
                    <a:pt x="24129" y="45719"/>
                  </a:lnTo>
                  <a:lnTo>
                    <a:pt x="24129" y="41910"/>
                  </a:lnTo>
                  <a:close/>
                </a:path>
                <a:path w="24129" h="478789">
                  <a:moveTo>
                    <a:pt x="24129" y="45720"/>
                  </a:moveTo>
                  <a:lnTo>
                    <a:pt x="0" y="45720"/>
                  </a:lnTo>
                  <a:lnTo>
                    <a:pt x="0" y="48260"/>
                  </a:lnTo>
                  <a:lnTo>
                    <a:pt x="24129" y="48260"/>
                  </a:lnTo>
                  <a:lnTo>
                    <a:pt x="24129" y="45720"/>
                  </a:lnTo>
                  <a:close/>
                </a:path>
                <a:path w="24129" h="478789">
                  <a:moveTo>
                    <a:pt x="24129" y="476250"/>
                  </a:moveTo>
                  <a:lnTo>
                    <a:pt x="0" y="476250"/>
                  </a:lnTo>
                  <a:lnTo>
                    <a:pt x="0" y="478790"/>
                  </a:lnTo>
                  <a:lnTo>
                    <a:pt x="24129" y="478790"/>
                  </a:lnTo>
                  <a:lnTo>
                    <a:pt x="24129" y="476250"/>
                  </a:lnTo>
                  <a:close/>
                </a:path>
                <a:path w="24129" h="478789">
                  <a:moveTo>
                    <a:pt x="24129" y="384809"/>
                  </a:moveTo>
                  <a:lnTo>
                    <a:pt x="0" y="384809"/>
                  </a:lnTo>
                  <a:lnTo>
                    <a:pt x="0" y="387350"/>
                  </a:lnTo>
                  <a:lnTo>
                    <a:pt x="7619" y="387350"/>
                  </a:lnTo>
                  <a:lnTo>
                    <a:pt x="7619" y="389890"/>
                  </a:lnTo>
                  <a:lnTo>
                    <a:pt x="20319" y="389890"/>
                  </a:lnTo>
                  <a:lnTo>
                    <a:pt x="20319" y="391159"/>
                  </a:lnTo>
                  <a:lnTo>
                    <a:pt x="24129" y="391159"/>
                  </a:lnTo>
                  <a:lnTo>
                    <a:pt x="24129" y="384809"/>
                  </a:lnTo>
                  <a:close/>
                </a:path>
                <a:path w="24129" h="478789">
                  <a:moveTo>
                    <a:pt x="24129" y="378459"/>
                  </a:moveTo>
                  <a:lnTo>
                    <a:pt x="0" y="378459"/>
                  </a:lnTo>
                  <a:lnTo>
                    <a:pt x="0" y="383540"/>
                  </a:lnTo>
                  <a:lnTo>
                    <a:pt x="24129" y="383540"/>
                  </a:lnTo>
                  <a:lnTo>
                    <a:pt x="24129" y="378459"/>
                  </a:lnTo>
                  <a:close/>
                </a:path>
                <a:path w="24129" h="478789">
                  <a:moveTo>
                    <a:pt x="24129" y="372109"/>
                  </a:moveTo>
                  <a:lnTo>
                    <a:pt x="0" y="372109"/>
                  </a:lnTo>
                  <a:lnTo>
                    <a:pt x="0" y="377190"/>
                  </a:lnTo>
                  <a:lnTo>
                    <a:pt x="24129" y="377190"/>
                  </a:lnTo>
                  <a:lnTo>
                    <a:pt x="24129" y="372109"/>
                  </a:lnTo>
                  <a:close/>
                </a:path>
                <a:path w="24129" h="478789">
                  <a:moveTo>
                    <a:pt x="24129" y="365759"/>
                  </a:moveTo>
                  <a:lnTo>
                    <a:pt x="0" y="365759"/>
                  </a:lnTo>
                  <a:lnTo>
                    <a:pt x="0" y="370840"/>
                  </a:lnTo>
                  <a:lnTo>
                    <a:pt x="24129" y="370840"/>
                  </a:lnTo>
                  <a:lnTo>
                    <a:pt x="24129" y="365759"/>
                  </a:lnTo>
                  <a:close/>
                </a:path>
                <a:path w="24129" h="478789">
                  <a:moveTo>
                    <a:pt x="24129" y="359409"/>
                  </a:moveTo>
                  <a:lnTo>
                    <a:pt x="0" y="359409"/>
                  </a:lnTo>
                  <a:lnTo>
                    <a:pt x="0" y="364490"/>
                  </a:lnTo>
                  <a:lnTo>
                    <a:pt x="24129" y="364490"/>
                  </a:lnTo>
                  <a:lnTo>
                    <a:pt x="24129" y="359409"/>
                  </a:lnTo>
                  <a:close/>
                </a:path>
                <a:path w="24129" h="478789">
                  <a:moveTo>
                    <a:pt x="24129" y="353059"/>
                  </a:moveTo>
                  <a:lnTo>
                    <a:pt x="0" y="353059"/>
                  </a:lnTo>
                  <a:lnTo>
                    <a:pt x="0" y="358140"/>
                  </a:lnTo>
                  <a:lnTo>
                    <a:pt x="24129" y="358140"/>
                  </a:lnTo>
                  <a:lnTo>
                    <a:pt x="24129" y="353059"/>
                  </a:lnTo>
                  <a:close/>
                </a:path>
                <a:path w="24129" h="478789">
                  <a:moveTo>
                    <a:pt x="24129" y="346709"/>
                  </a:moveTo>
                  <a:lnTo>
                    <a:pt x="0" y="346709"/>
                  </a:lnTo>
                  <a:lnTo>
                    <a:pt x="0" y="351790"/>
                  </a:lnTo>
                  <a:lnTo>
                    <a:pt x="24129" y="351790"/>
                  </a:lnTo>
                  <a:lnTo>
                    <a:pt x="24129" y="346709"/>
                  </a:lnTo>
                  <a:close/>
                </a:path>
                <a:path w="24129" h="478789">
                  <a:moveTo>
                    <a:pt x="24129" y="340359"/>
                  </a:moveTo>
                  <a:lnTo>
                    <a:pt x="0" y="340359"/>
                  </a:lnTo>
                  <a:lnTo>
                    <a:pt x="0" y="345440"/>
                  </a:lnTo>
                  <a:lnTo>
                    <a:pt x="24129" y="345440"/>
                  </a:lnTo>
                  <a:lnTo>
                    <a:pt x="24129" y="340359"/>
                  </a:lnTo>
                  <a:close/>
                </a:path>
                <a:path w="24129" h="478789">
                  <a:moveTo>
                    <a:pt x="24129" y="334010"/>
                  </a:moveTo>
                  <a:lnTo>
                    <a:pt x="0" y="334010"/>
                  </a:lnTo>
                  <a:lnTo>
                    <a:pt x="0" y="339090"/>
                  </a:lnTo>
                  <a:lnTo>
                    <a:pt x="24129" y="339090"/>
                  </a:lnTo>
                  <a:lnTo>
                    <a:pt x="24129" y="334010"/>
                  </a:lnTo>
                  <a:close/>
                </a:path>
                <a:path w="24129" h="478789">
                  <a:moveTo>
                    <a:pt x="24129" y="327659"/>
                  </a:moveTo>
                  <a:lnTo>
                    <a:pt x="0" y="327659"/>
                  </a:lnTo>
                  <a:lnTo>
                    <a:pt x="0" y="332740"/>
                  </a:lnTo>
                  <a:lnTo>
                    <a:pt x="24129" y="332740"/>
                  </a:lnTo>
                  <a:lnTo>
                    <a:pt x="24129" y="327659"/>
                  </a:lnTo>
                  <a:close/>
                </a:path>
                <a:path w="24129" h="478789">
                  <a:moveTo>
                    <a:pt x="24129" y="321310"/>
                  </a:moveTo>
                  <a:lnTo>
                    <a:pt x="0" y="321310"/>
                  </a:lnTo>
                  <a:lnTo>
                    <a:pt x="0" y="326390"/>
                  </a:lnTo>
                  <a:lnTo>
                    <a:pt x="24129" y="326390"/>
                  </a:lnTo>
                  <a:lnTo>
                    <a:pt x="24129" y="321310"/>
                  </a:lnTo>
                  <a:close/>
                </a:path>
                <a:path w="24129" h="478789">
                  <a:moveTo>
                    <a:pt x="24129" y="314959"/>
                  </a:moveTo>
                  <a:lnTo>
                    <a:pt x="0" y="314959"/>
                  </a:lnTo>
                  <a:lnTo>
                    <a:pt x="0" y="320040"/>
                  </a:lnTo>
                  <a:lnTo>
                    <a:pt x="24129" y="320040"/>
                  </a:lnTo>
                  <a:lnTo>
                    <a:pt x="24129" y="314959"/>
                  </a:lnTo>
                  <a:close/>
                </a:path>
                <a:path w="24129" h="478789">
                  <a:moveTo>
                    <a:pt x="24129" y="308610"/>
                  </a:moveTo>
                  <a:lnTo>
                    <a:pt x="0" y="308610"/>
                  </a:lnTo>
                  <a:lnTo>
                    <a:pt x="0" y="313690"/>
                  </a:lnTo>
                  <a:lnTo>
                    <a:pt x="24129" y="313690"/>
                  </a:lnTo>
                  <a:lnTo>
                    <a:pt x="24129" y="308610"/>
                  </a:lnTo>
                  <a:close/>
                </a:path>
                <a:path w="24129" h="478789">
                  <a:moveTo>
                    <a:pt x="24129" y="303530"/>
                  </a:moveTo>
                  <a:lnTo>
                    <a:pt x="0" y="303530"/>
                  </a:lnTo>
                  <a:lnTo>
                    <a:pt x="0" y="307340"/>
                  </a:lnTo>
                  <a:lnTo>
                    <a:pt x="24129" y="307340"/>
                  </a:lnTo>
                  <a:lnTo>
                    <a:pt x="24129" y="303530"/>
                  </a:lnTo>
                  <a:close/>
                </a:path>
                <a:path w="24129" h="478789">
                  <a:moveTo>
                    <a:pt x="24129" y="302259"/>
                  </a:moveTo>
                  <a:lnTo>
                    <a:pt x="0" y="302259"/>
                  </a:lnTo>
                  <a:lnTo>
                    <a:pt x="0" y="303529"/>
                  </a:lnTo>
                  <a:lnTo>
                    <a:pt x="24129" y="303529"/>
                  </a:lnTo>
                  <a:lnTo>
                    <a:pt x="24129" y="302259"/>
                  </a:lnTo>
                  <a:close/>
                </a:path>
                <a:path w="24129" h="478789">
                  <a:moveTo>
                    <a:pt x="24129" y="295909"/>
                  </a:moveTo>
                  <a:lnTo>
                    <a:pt x="0" y="295909"/>
                  </a:lnTo>
                  <a:lnTo>
                    <a:pt x="0" y="300990"/>
                  </a:lnTo>
                  <a:lnTo>
                    <a:pt x="24129" y="300990"/>
                  </a:lnTo>
                  <a:lnTo>
                    <a:pt x="24129" y="295909"/>
                  </a:lnTo>
                  <a:close/>
                </a:path>
                <a:path w="24129" h="478789">
                  <a:moveTo>
                    <a:pt x="24129" y="289559"/>
                  </a:moveTo>
                  <a:lnTo>
                    <a:pt x="0" y="289559"/>
                  </a:lnTo>
                  <a:lnTo>
                    <a:pt x="0" y="294640"/>
                  </a:lnTo>
                  <a:lnTo>
                    <a:pt x="24129" y="294640"/>
                  </a:lnTo>
                  <a:lnTo>
                    <a:pt x="24129" y="289559"/>
                  </a:lnTo>
                  <a:close/>
                </a:path>
                <a:path w="24129" h="478789">
                  <a:moveTo>
                    <a:pt x="24129" y="283209"/>
                  </a:moveTo>
                  <a:lnTo>
                    <a:pt x="0" y="283209"/>
                  </a:lnTo>
                  <a:lnTo>
                    <a:pt x="0" y="288290"/>
                  </a:lnTo>
                  <a:lnTo>
                    <a:pt x="24129" y="288290"/>
                  </a:lnTo>
                  <a:lnTo>
                    <a:pt x="24129" y="283209"/>
                  </a:lnTo>
                  <a:close/>
                </a:path>
                <a:path w="24129" h="478789">
                  <a:moveTo>
                    <a:pt x="24129" y="276860"/>
                  </a:moveTo>
                  <a:lnTo>
                    <a:pt x="0" y="276860"/>
                  </a:lnTo>
                  <a:lnTo>
                    <a:pt x="0" y="281940"/>
                  </a:lnTo>
                  <a:lnTo>
                    <a:pt x="24129" y="281940"/>
                  </a:lnTo>
                  <a:lnTo>
                    <a:pt x="24129" y="276860"/>
                  </a:lnTo>
                  <a:close/>
                </a:path>
                <a:path w="24129" h="478789">
                  <a:moveTo>
                    <a:pt x="24129" y="270509"/>
                  </a:moveTo>
                  <a:lnTo>
                    <a:pt x="0" y="270509"/>
                  </a:lnTo>
                  <a:lnTo>
                    <a:pt x="0" y="275590"/>
                  </a:lnTo>
                  <a:lnTo>
                    <a:pt x="24129" y="275590"/>
                  </a:lnTo>
                  <a:lnTo>
                    <a:pt x="24129" y="270509"/>
                  </a:lnTo>
                  <a:close/>
                </a:path>
                <a:path w="24129" h="478789">
                  <a:moveTo>
                    <a:pt x="24129" y="264159"/>
                  </a:moveTo>
                  <a:lnTo>
                    <a:pt x="0" y="264159"/>
                  </a:lnTo>
                  <a:lnTo>
                    <a:pt x="0" y="269240"/>
                  </a:lnTo>
                  <a:lnTo>
                    <a:pt x="24129" y="269240"/>
                  </a:lnTo>
                  <a:lnTo>
                    <a:pt x="24129" y="264159"/>
                  </a:lnTo>
                  <a:close/>
                </a:path>
                <a:path w="24129" h="478789">
                  <a:moveTo>
                    <a:pt x="24129" y="257810"/>
                  </a:moveTo>
                  <a:lnTo>
                    <a:pt x="0" y="257810"/>
                  </a:lnTo>
                  <a:lnTo>
                    <a:pt x="0" y="262890"/>
                  </a:lnTo>
                  <a:lnTo>
                    <a:pt x="24129" y="262890"/>
                  </a:lnTo>
                  <a:lnTo>
                    <a:pt x="24129" y="257810"/>
                  </a:lnTo>
                  <a:close/>
                </a:path>
                <a:path w="24129" h="478789">
                  <a:moveTo>
                    <a:pt x="24129" y="251459"/>
                  </a:moveTo>
                  <a:lnTo>
                    <a:pt x="0" y="251459"/>
                  </a:lnTo>
                  <a:lnTo>
                    <a:pt x="0" y="256540"/>
                  </a:lnTo>
                  <a:lnTo>
                    <a:pt x="24129" y="256540"/>
                  </a:lnTo>
                  <a:lnTo>
                    <a:pt x="24129" y="251459"/>
                  </a:lnTo>
                  <a:close/>
                </a:path>
                <a:path w="24129" h="478789">
                  <a:moveTo>
                    <a:pt x="24129" y="245109"/>
                  </a:moveTo>
                  <a:lnTo>
                    <a:pt x="0" y="245109"/>
                  </a:lnTo>
                  <a:lnTo>
                    <a:pt x="0" y="250190"/>
                  </a:lnTo>
                  <a:lnTo>
                    <a:pt x="24129" y="250190"/>
                  </a:lnTo>
                  <a:lnTo>
                    <a:pt x="24129" y="245109"/>
                  </a:lnTo>
                  <a:close/>
                </a:path>
                <a:path w="24129" h="478789">
                  <a:moveTo>
                    <a:pt x="24129" y="238760"/>
                  </a:moveTo>
                  <a:lnTo>
                    <a:pt x="0" y="238760"/>
                  </a:lnTo>
                  <a:lnTo>
                    <a:pt x="0" y="243840"/>
                  </a:lnTo>
                  <a:lnTo>
                    <a:pt x="24129" y="243840"/>
                  </a:lnTo>
                  <a:lnTo>
                    <a:pt x="24129" y="238760"/>
                  </a:lnTo>
                  <a:close/>
                </a:path>
                <a:path w="24129" h="478789">
                  <a:moveTo>
                    <a:pt x="24129" y="232410"/>
                  </a:moveTo>
                  <a:lnTo>
                    <a:pt x="0" y="232410"/>
                  </a:lnTo>
                  <a:lnTo>
                    <a:pt x="0" y="237490"/>
                  </a:lnTo>
                  <a:lnTo>
                    <a:pt x="24129" y="237490"/>
                  </a:lnTo>
                  <a:lnTo>
                    <a:pt x="24129" y="232410"/>
                  </a:lnTo>
                  <a:close/>
                </a:path>
                <a:path w="24129" h="478789">
                  <a:moveTo>
                    <a:pt x="24129" y="226059"/>
                  </a:moveTo>
                  <a:lnTo>
                    <a:pt x="0" y="226059"/>
                  </a:lnTo>
                  <a:lnTo>
                    <a:pt x="0" y="231140"/>
                  </a:lnTo>
                  <a:lnTo>
                    <a:pt x="24129" y="231140"/>
                  </a:lnTo>
                  <a:lnTo>
                    <a:pt x="24129" y="226059"/>
                  </a:lnTo>
                  <a:close/>
                </a:path>
                <a:path w="24129" h="478789">
                  <a:moveTo>
                    <a:pt x="24129" y="219710"/>
                  </a:moveTo>
                  <a:lnTo>
                    <a:pt x="0" y="219710"/>
                  </a:lnTo>
                  <a:lnTo>
                    <a:pt x="0" y="224790"/>
                  </a:lnTo>
                  <a:lnTo>
                    <a:pt x="24129" y="224790"/>
                  </a:lnTo>
                  <a:lnTo>
                    <a:pt x="24129" y="219710"/>
                  </a:lnTo>
                  <a:close/>
                </a:path>
                <a:path w="24129" h="478789">
                  <a:moveTo>
                    <a:pt x="24129" y="213359"/>
                  </a:moveTo>
                  <a:lnTo>
                    <a:pt x="0" y="213359"/>
                  </a:lnTo>
                  <a:lnTo>
                    <a:pt x="0" y="218440"/>
                  </a:lnTo>
                  <a:lnTo>
                    <a:pt x="24129" y="218440"/>
                  </a:lnTo>
                  <a:lnTo>
                    <a:pt x="24129" y="213359"/>
                  </a:lnTo>
                  <a:close/>
                </a:path>
                <a:path w="24129" h="478789">
                  <a:moveTo>
                    <a:pt x="24129" y="207009"/>
                  </a:moveTo>
                  <a:lnTo>
                    <a:pt x="0" y="207009"/>
                  </a:lnTo>
                  <a:lnTo>
                    <a:pt x="0" y="212090"/>
                  </a:lnTo>
                  <a:lnTo>
                    <a:pt x="24129" y="212090"/>
                  </a:lnTo>
                  <a:lnTo>
                    <a:pt x="24129" y="207009"/>
                  </a:lnTo>
                  <a:close/>
                </a:path>
                <a:path w="24129" h="478789">
                  <a:moveTo>
                    <a:pt x="24129" y="200659"/>
                  </a:moveTo>
                  <a:lnTo>
                    <a:pt x="0" y="200659"/>
                  </a:lnTo>
                  <a:lnTo>
                    <a:pt x="0" y="205740"/>
                  </a:lnTo>
                  <a:lnTo>
                    <a:pt x="24129" y="205740"/>
                  </a:lnTo>
                  <a:lnTo>
                    <a:pt x="24129" y="200659"/>
                  </a:lnTo>
                  <a:close/>
                </a:path>
                <a:path w="24129" h="478789">
                  <a:moveTo>
                    <a:pt x="24129" y="194309"/>
                  </a:moveTo>
                  <a:lnTo>
                    <a:pt x="0" y="194309"/>
                  </a:lnTo>
                  <a:lnTo>
                    <a:pt x="0" y="199390"/>
                  </a:lnTo>
                  <a:lnTo>
                    <a:pt x="24129" y="199390"/>
                  </a:lnTo>
                  <a:lnTo>
                    <a:pt x="24129" y="194309"/>
                  </a:lnTo>
                  <a:close/>
                </a:path>
                <a:path w="24129" h="478789">
                  <a:moveTo>
                    <a:pt x="24129" y="187959"/>
                  </a:moveTo>
                  <a:lnTo>
                    <a:pt x="0" y="187959"/>
                  </a:lnTo>
                  <a:lnTo>
                    <a:pt x="0" y="193040"/>
                  </a:lnTo>
                  <a:lnTo>
                    <a:pt x="24129" y="193040"/>
                  </a:lnTo>
                  <a:lnTo>
                    <a:pt x="24129" y="187959"/>
                  </a:lnTo>
                  <a:close/>
                </a:path>
                <a:path w="24129" h="478789">
                  <a:moveTo>
                    <a:pt x="24129" y="184150"/>
                  </a:moveTo>
                  <a:lnTo>
                    <a:pt x="0" y="184150"/>
                  </a:lnTo>
                  <a:lnTo>
                    <a:pt x="0" y="186690"/>
                  </a:lnTo>
                  <a:lnTo>
                    <a:pt x="24129" y="186690"/>
                  </a:lnTo>
                  <a:lnTo>
                    <a:pt x="24129" y="184150"/>
                  </a:lnTo>
                  <a:close/>
                </a:path>
                <a:path w="24129" h="478789">
                  <a:moveTo>
                    <a:pt x="24129" y="179070"/>
                  </a:moveTo>
                  <a:lnTo>
                    <a:pt x="0" y="180340"/>
                  </a:lnTo>
                  <a:lnTo>
                    <a:pt x="0" y="184150"/>
                  </a:lnTo>
                  <a:lnTo>
                    <a:pt x="24129" y="182880"/>
                  </a:lnTo>
                  <a:lnTo>
                    <a:pt x="24129" y="179070"/>
                  </a:lnTo>
                  <a:close/>
                </a:path>
                <a:path w="24129" h="478789">
                  <a:moveTo>
                    <a:pt x="24129" y="176530"/>
                  </a:moveTo>
                  <a:lnTo>
                    <a:pt x="0" y="177800"/>
                  </a:lnTo>
                  <a:lnTo>
                    <a:pt x="0" y="180340"/>
                  </a:lnTo>
                  <a:lnTo>
                    <a:pt x="24129" y="179070"/>
                  </a:lnTo>
                  <a:lnTo>
                    <a:pt x="24129" y="176530"/>
                  </a:lnTo>
                  <a:close/>
                </a:path>
                <a:path w="24129" h="478789">
                  <a:moveTo>
                    <a:pt x="0" y="171450"/>
                  </a:moveTo>
                  <a:lnTo>
                    <a:pt x="0" y="177800"/>
                  </a:lnTo>
                  <a:lnTo>
                    <a:pt x="24129" y="176530"/>
                  </a:lnTo>
                  <a:lnTo>
                    <a:pt x="24129" y="172720"/>
                  </a:lnTo>
                  <a:lnTo>
                    <a:pt x="0" y="171450"/>
                  </a:lnTo>
                  <a:close/>
                </a:path>
                <a:path w="24129" h="478789">
                  <a:moveTo>
                    <a:pt x="0" y="167640"/>
                  </a:moveTo>
                  <a:lnTo>
                    <a:pt x="0" y="171450"/>
                  </a:lnTo>
                  <a:lnTo>
                    <a:pt x="24129" y="171450"/>
                  </a:lnTo>
                  <a:lnTo>
                    <a:pt x="24129" y="168910"/>
                  </a:lnTo>
                  <a:lnTo>
                    <a:pt x="0" y="167640"/>
                  </a:lnTo>
                  <a:close/>
                </a:path>
                <a:path w="24129" h="478789">
                  <a:moveTo>
                    <a:pt x="12064" y="164465"/>
                  </a:moveTo>
                  <a:lnTo>
                    <a:pt x="0" y="165100"/>
                  </a:lnTo>
                  <a:lnTo>
                    <a:pt x="0" y="167640"/>
                  </a:lnTo>
                  <a:lnTo>
                    <a:pt x="24129" y="167640"/>
                  </a:lnTo>
                  <a:lnTo>
                    <a:pt x="24129" y="165100"/>
                  </a:lnTo>
                  <a:lnTo>
                    <a:pt x="12064" y="164465"/>
                  </a:lnTo>
                  <a:close/>
                </a:path>
                <a:path w="24129" h="478789">
                  <a:moveTo>
                    <a:pt x="24129" y="160020"/>
                  </a:moveTo>
                  <a:lnTo>
                    <a:pt x="0" y="161290"/>
                  </a:lnTo>
                  <a:lnTo>
                    <a:pt x="0" y="163830"/>
                  </a:lnTo>
                  <a:lnTo>
                    <a:pt x="12064" y="164465"/>
                  </a:lnTo>
                  <a:lnTo>
                    <a:pt x="24129" y="163830"/>
                  </a:lnTo>
                  <a:lnTo>
                    <a:pt x="24129" y="160020"/>
                  </a:lnTo>
                  <a:close/>
                </a:path>
                <a:path w="24129" h="478789">
                  <a:moveTo>
                    <a:pt x="0" y="157480"/>
                  </a:moveTo>
                  <a:lnTo>
                    <a:pt x="0" y="161290"/>
                  </a:lnTo>
                  <a:lnTo>
                    <a:pt x="24129" y="160020"/>
                  </a:lnTo>
                  <a:lnTo>
                    <a:pt x="24129" y="158750"/>
                  </a:lnTo>
                  <a:lnTo>
                    <a:pt x="0" y="157480"/>
                  </a:lnTo>
                  <a:close/>
                </a:path>
                <a:path w="24129" h="478789">
                  <a:moveTo>
                    <a:pt x="12064" y="155575"/>
                  </a:moveTo>
                  <a:lnTo>
                    <a:pt x="0" y="156210"/>
                  </a:lnTo>
                  <a:lnTo>
                    <a:pt x="0" y="157480"/>
                  </a:lnTo>
                  <a:lnTo>
                    <a:pt x="24129" y="158750"/>
                  </a:lnTo>
                  <a:lnTo>
                    <a:pt x="24129" y="156210"/>
                  </a:lnTo>
                  <a:lnTo>
                    <a:pt x="12064" y="155575"/>
                  </a:lnTo>
                  <a:close/>
                </a:path>
                <a:path w="24129" h="478789">
                  <a:moveTo>
                    <a:pt x="24129" y="153670"/>
                  </a:moveTo>
                  <a:lnTo>
                    <a:pt x="0" y="154940"/>
                  </a:lnTo>
                  <a:lnTo>
                    <a:pt x="12064" y="155575"/>
                  </a:lnTo>
                  <a:lnTo>
                    <a:pt x="24129" y="154940"/>
                  </a:lnTo>
                  <a:lnTo>
                    <a:pt x="24129" y="153670"/>
                  </a:lnTo>
                  <a:close/>
                </a:path>
                <a:path w="24129" h="478789">
                  <a:moveTo>
                    <a:pt x="0" y="151130"/>
                  </a:moveTo>
                  <a:lnTo>
                    <a:pt x="0" y="153670"/>
                  </a:lnTo>
                  <a:lnTo>
                    <a:pt x="24129" y="153670"/>
                  </a:lnTo>
                  <a:lnTo>
                    <a:pt x="24129" y="152400"/>
                  </a:lnTo>
                  <a:lnTo>
                    <a:pt x="0" y="151130"/>
                  </a:lnTo>
                  <a:close/>
                </a:path>
                <a:path w="24129" h="478789">
                  <a:moveTo>
                    <a:pt x="0" y="144780"/>
                  </a:moveTo>
                  <a:lnTo>
                    <a:pt x="0" y="151130"/>
                  </a:lnTo>
                  <a:lnTo>
                    <a:pt x="24129" y="152400"/>
                  </a:lnTo>
                  <a:lnTo>
                    <a:pt x="24129" y="146050"/>
                  </a:lnTo>
                  <a:lnTo>
                    <a:pt x="0" y="144780"/>
                  </a:lnTo>
                  <a:close/>
                </a:path>
                <a:path w="24129" h="478789">
                  <a:moveTo>
                    <a:pt x="0" y="138430"/>
                  </a:moveTo>
                  <a:lnTo>
                    <a:pt x="0" y="144780"/>
                  </a:lnTo>
                  <a:lnTo>
                    <a:pt x="24129" y="144780"/>
                  </a:lnTo>
                  <a:lnTo>
                    <a:pt x="24129" y="139700"/>
                  </a:lnTo>
                  <a:lnTo>
                    <a:pt x="0" y="138430"/>
                  </a:lnTo>
                  <a:close/>
                </a:path>
                <a:path w="24129" h="478789">
                  <a:moveTo>
                    <a:pt x="0" y="134620"/>
                  </a:moveTo>
                  <a:lnTo>
                    <a:pt x="0" y="138430"/>
                  </a:lnTo>
                  <a:lnTo>
                    <a:pt x="24129" y="139700"/>
                  </a:lnTo>
                  <a:lnTo>
                    <a:pt x="24129" y="135890"/>
                  </a:lnTo>
                  <a:lnTo>
                    <a:pt x="0" y="134620"/>
                  </a:lnTo>
                  <a:close/>
                </a:path>
                <a:path w="24129" h="478789">
                  <a:moveTo>
                    <a:pt x="24129" y="133350"/>
                  </a:moveTo>
                  <a:lnTo>
                    <a:pt x="0" y="134620"/>
                  </a:lnTo>
                  <a:lnTo>
                    <a:pt x="24129" y="135890"/>
                  </a:lnTo>
                  <a:lnTo>
                    <a:pt x="24129" y="133350"/>
                  </a:lnTo>
                  <a:close/>
                </a:path>
                <a:path w="24129" h="478789">
                  <a:moveTo>
                    <a:pt x="0" y="132080"/>
                  </a:moveTo>
                  <a:lnTo>
                    <a:pt x="0" y="133350"/>
                  </a:lnTo>
                  <a:lnTo>
                    <a:pt x="24129" y="133350"/>
                  </a:lnTo>
                  <a:lnTo>
                    <a:pt x="0" y="132080"/>
                  </a:lnTo>
                  <a:close/>
                </a:path>
                <a:path w="24129" h="478789">
                  <a:moveTo>
                    <a:pt x="0" y="127000"/>
                  </a:moveTo>
                  <a:lnTo>
                    <a:pt x="0" y="132080"/>
                  </a:lnTo>
                  <a:lnTo>
                    <a:pt x="24129" y="132080"/>
                  </a:lnTo>
                  <a:lnTo>
                    <a:pt x="24129" y="128270"/>
                  </a:lnTo>
                  <a:lnTo>
                    <a:pt x="0" y="127000"/>
                  </a:lnTo>
                  <a:close/>
                </a:path>
                <a:path w="24129" h="478789">
                  <a:moveTo>
                    <a:pt x="0" y="121920"/>
                  </a:moveTo>
                  <a:lnTo>
                    <a:pt x="0" y="127000"/>
                  </a:lnTo>
                  <a:lnTo>
                    <a:pt x="24129" y="127000"/>
                  </a:lnTo>
                  <a:lnTo>
                    <a:pt x="24129" y="123190"/>
                  </a:lnTo>
                  <a:lnTo>
                    <a:pt x="0" y="121920"/>
                  </a:lnTo>
                  <a:close/>
                </a:path>
                <a:path w="24129" h="478789">
                  <a:moveTo>
                    <a:pt x="0" y="119380"/>
                  </a:moveTo>
                  <a:lnTo>
                    <a:pt x="0" y="121920"/>
                  </a:lnTo>
                  <a:lnTo>
                    <a:pt x="24129" y="121920"/>
                  </a:lnTo>
                  <a:lnTo>
                    <a:pt x="24129" y="120650"/>
                  </a:lnTo>
                  <a:lnTo>
                    <a:pt x="0" y="119380"/>
                  </a:lnTo>
                  <a:close/>
                </a:path>
                <a:path w="24129" h="478789">
                  <a:moveTo>
                    <a:pt x="0" y="118110"/>
                  </a:moveTo>
                  <a:lnTo>
                    <a:pt x="0" y="119380"/>
                  </a:lnTo>
                  <a:lnTo>
                    <a:pt x="24129" y="120650"/>
                  </a:lnTo>
                  <a:lnTo>
                    <a:pt x="24129" y="119380"/>
                  </a:lnTo>
                  <a:lnTo>
                    <a:pt x="0" y="118110"/>
                  </a:lnTo>
                  <a:close/>
                </a:path>
                <a:path w="24129" h="478789">
                  <a:moveTo>
                    <a:pt x="24129" y="113030"/>
                  </a:moveTo>
                  <a:lnTo>
                    <a:pt x="0" y="114300"/>
                  </a:lnTo>
                  <a:lnTo>
                    <a:pt x="0" y="118110"/>
                  </a:lnTo>
                  <a:lnTo>
                    <a:pt x="24129" y="118110"/>
                  </a:lnTo>
                  <a:lnTo>
                    <a:pt x="24129" y="113030"/>
                  </a:lnTo>
                  <a:close/>
                </a:path>
                <a:path w="24129" h="478789">
                  <a:moveTo>
                    <a:pt x="24129" y="111760"/>
                  </a:moveTo>
                  <a:lnTo>
                    <a:pt x="0" y="113030"/>
                  </a:lnTo>
                  <a:lnTo>
                    <a:pt x="0" y="114300"/>
                  </a:lnTo>
                  <a:lnTo>
                    <a:pt x="24129" y="113030"/>
                  </a:lnTo>
                  <a:lnTo>
                    <a:pt x="24129" y="111760"/>
                  </a:lnTo>
                  <a:close/>
                </a:path>
                <a:path w="24129" h="478789">
                  <a:moveTo>
                    <a:pt x="24129" y="109220"/>
                  </a:moveTo>
                  <a:lnTo>
                    <a:pt x="0" y="110490"/>
                  </a:lnTo>
                  <a:lnTo>
                    <a:pt x="0" y="111760"/>
                  </a:lnTo>
                  <a:lnTo>
                    <a:pt x="24129" y="111760"/>
                  </a:lnTo>
                  <a:lnTo>
                    <a:pt x="24129" y="109220"/>
                  </a:lnTo>
                  <a:close/>
                </a:path>
                <a:path w="24129" h="478789">
                  <a:moveTo>
                    <a:pt x="0" y="106680"/>
                  </a:moveTo>
                  <a:lnTo>
                    <a:pt x="0" y="110490"/>
                  </a:lnTo>
                  <a:lnTo>
                    <a:pt x="24129" y="109220"/>
                  </a:lnTo>
                  <a:lnTo>
                    <a:pt x="24129" y="107950"/>
                  </a:lnTo>
                  <a:lnTo>
                    <a:pt x="0" y="106680"/>
                  </a:lnTo>
                  <a:close/>
                </a:path>
                <a:path w="24129" h="478789">
                  <a:moveTo>
                    <a:pt x="0" y="105410"/>
                  </a:moveTo>
                  <a:lnTo>
                    <a:pt x="0" y="106680"/>
                  </a:lnTo>
                  <a:lnTo>
                    <a:pt x="24129" y="107950"/>
                  </a:lnTo>
                  <a:lnTo>
                    <a:pt x="24129" y="106680"/>
                  </a:lnTo>
                  <a:lnTo>
                    <a:pt x="0" y="105410"/>
                  </a:lnTo>
                  <a:close/>
                </a:path>
                <a:path w="24129" h="478789">
                  <a:moveTo>
                    <a:pt x="0" y="101600"/>
                  </a:moveTo>
                  <a:lnTo>
                    <a:pt x="0" y="105410"/>
                  </a:lnTo>
                  <a:lnTo>
                    <a:pt x="24129" y="105410"/>
                  </a:lnTo>
                  <a:lnTo>
                    <a:pt x="24129" y="102870"/>
                  </a:lnTo>
                  <a:lnTo>
                    <a:pt x="0" y="101600"/>
                  </a:lnTo>
                  <a:close/>
                </a:path>
                <a:path w="24129" h="478789">
                  <a:moveTo>
                    <a:pt x="0" y="100330"/>
                  </a:moveTo>
                  <a:lnTo>
                    <a:pt x="0" y="101600"/>
                  </a:lnTo>
                  <a:lnTo>
                    <a:pt x="24129" y="102870"/>
                  </a:lnTo>
                  <a:lnTo>
                    <a:pt x="24129" y="101600"/>
                  </a:lnTo>
                  <a:lnTo>
                    <a:pt x="0" y="100330"/>
                  </a:lnTo>
                  <a:close/>
                </a:path>
                <a:path w="24129" h="478789">
                  <a:moveTo>
                    <a:pt x="24129" y="95250"/>
                  </a:moveTo>
                  <a:lnTo>
                    <a:pt x="0" y="96520"/>
                  </a:lnTo>
                  <a:lnTo>
                    <a:pt x="0" y="100330"/>
                  </a:lnTo>
                  <a:lnTo>
                    <a:pt x="24129" y="101600"/>
                  </a:lnTo>
                  <a:lnTo>
                    <a:pt x="24129" y="95250"/>
                  </a:lnTo>
                  <a:close/>
                </a:path>
                <a:path w="24129" h="478789">
                  <a:moveTo>
                    <a:pt x="0" y="93980"/>
                  </a:moveTo>
                  <a:lnTo>
                    <a:pt x="0" y="96520"/>
                  </a:lnTo>
                  <a:lnTo>
                    <a:pt x="24129" y="95250"/>
                  </a:lnTo>
                  <a:lnTo>
                    <a:pt x="0" y="93980"/>
                  </a:lnTo>
                  <a:close/>
                </a:path>
                <a:path w="24129" h="478789">
                  <a:moveTo>
                    <a:pt x="24129" y="92710"/>
                  </a:moveTo>
                  <a:lnTo>
                    <a:pt x="0" y="93980"/>
                  </a:lnTo>
                  <a:lnTo>
                    <a:pt x="24129" y="95250"/>
                  </a:lnTo>
                  <a:lnTo>
                    <a:pt x="24129" y="92710"/>
                  </a:lnTo>
                  <a:close/>
                </a:path>
                <a:path w="24129" h="478789">
                  <a:moveTo>
                    <a:pt x="0" y="90170"/>
                  </a:moveTo>
                  <a:lnTo>
                    <a:pt x="0" y="92710"/>
                  </a:lnTo>
                  <a:lnTo>
                    <a:pt x="24129" y="91440"/>
                  </a:lnTo>
                  <a:lnTo>
                    <a:pt x="0" y="90170"/>
                  </a:lnTo>
                  <a:close/>
                </a:path>
                <a:path w="24129" h="478789">
                  <a:moveTo>
                    <a:pt x="24129" y="91440"/>
                  </a:moveTo>
                  <a:lnTo>
                    <a:pt x="0" y="92710"/>
                  </a:lnTo>
                  <a:lnTo>
                    <a:pt x="24129" y="92710"/>
                  </a:lnTo>
                  <a:lnTo>
                    <a:pt x="24129" y="91440"/>
                  </a:lnTo>
                  <a:close/>
                </a:path>
                <a:path w="24129" h="478789">
                  <a:moveTo>
                    <a:pt x="0" y="88900"/>
                  </a:moveTo>
                  <a:lnTo>
                    <a:pt x="0" y="90170"/>
                  </a:lnTo>
                  <a:lnTo>
                    <a:pt x="24129" y="90170"/>
                  </a:lnTo>
                  <a:lnTo>
                    <a:pt x="0" y="88900"/>
                  </a:lnTo>
                  <a:close/>
                </a:path>
                <a:path w="24129" h="478789">
                  <a:moveTo>
                    <a:pt x="0" y="87630"/>
                  </a:moveTo>
                  <a:lnTo>
                    <a:pt x="0" y="88900"/>
                  </a:lnTo>
                  <a:lnTo>
                    <a:pt x="24129" y="88900"/>
                  </a:lnTo>
                  <a:lnTo>
                    <a:pt x="0" y="87630"/>
                  </a:lnTo>
                  <a:close/>
                </a:path>
                <a:path w="24129" h="478789">
                  <a:moveTo>
                    <a:pt x="0" y="86360"/>
                  </a:moveTo>
                  <a:lnTo>
                    <a:pt x="0" y="87630"/>
                  </a:lnTo>
                  <a:lnTo>
                    <a:pt x="24129" y="88900"/>
                  </a:lnTo>
                  <a:lnTo>
                    <a:pt x="24129" y="87630"/>
                  </a:lnTo>
                  <a:lnTo>
                    <a:pt x="0" y="86360"/>
                  </a:lnTo>
                  <a:close/>
                </a:path>
                <a:path w="24129" h="478789">
                  <a:moveTo>
                    <a:pt x="0" y="85090"/>
                  </a:moveTo>
                  <a:lnTo>
                    <a:pt x="0" y="86360"/>
                  </a:lnTo>
                  <a:lnTo>
                    <a:pt x="24129" y="86360"/>
                  </a:lnTo>
                  <a:lnTo>
                    <a:pt x="0" y="85090"/>
                  </a:lnTo>
                  <a:close/>
                </a:path>
                <a:path w="24129" h="478789">
                  <a:moveTo>
                    <a:pt x="24129" y="82550"/>
                  </a:moveTo>
                  <a:lnTo>
                    <a:pt x="0" y="82550"/>
                  </a:lnTo>
                  <a:lnTo>
                    <a:pt x="0" y="85090"/>
                  </a:lnTo>
                  <a:lnTo>
                    <a:pt x="24129" y="85090"/>
                  </a:lnTo>
                  <a:lnTo>
                    <a:pt x="24129" y="82550"/>
                  </a:lnTo>
                  <a:close/>
                </a:path>
                <a:path w="24129" h="478789">
                  <a:moveTo>
                    <a:pt x="24129" y="78740"/>
                  </a:moveTo>
                  <a:lnTo>
                    <a:pt x="0" y="80010"/>
                  </a:lnTo>
                  <a:lnTo>
                    <a:pt x="0" y="81280"/>
                  </a:lnTo>
                  <a:lnTo>
                    <a:pt x="24129" y="82550"/>
                  </a:lnTo>
                  <a:lnTo>
                    <a:pt x="24129" y="78740"/>
                  </a:lnTo>
                  <a:close/>
                </a:path>
                <a:path w="24129" h="478789">
                  <a:moveTo>
                    <a:pt x="0" y="77470"/>
                  </a:moveTo>
                  <a:lnTo>
                    <a:pt x="0" y="80010"/>
                  </a:lnTo>
                  <a:lnTo>
                    <a:pt x="24129" y="78740"/>
                  </a:lnTo>
                  <a:lnTo>
                    <a:pt x="0" y="77470"/>
                  </a:lnTo>
                  <a:close/>
                </a:path>
                <a:path w="24129" h="478789">
                  <a:moveTo>
                    <a:pt x="0" y="74930"/>
                  </a:moveTo>
                  <a:lnTo>
                    <a:pt x="0" y="77470"/>
                  </a:lnTo>
                  <a:lnTo>
                    <a:pt x="24129" y="77470"/>
                  </a:lnTo>
                  <a:lnTo>
                    <a:pt x="24129" y="76200"/>
                  </a:lnTo>
                  <a:lnTo>
                    <a:pt x="0" y="74930"/>
                  </a:lnTo>
                  <a:close/>
                </a:path>
                <a:path w="24129" h="478789">
                  <a:moveTo>
                    <a:pt x="0" y="73660"/>
                  </a:moveTo>
                  <a:lnTo>
                    <a:pt x="0" y="74930"/>
                  </a:lnTo>
                  <a:lnTo>
                    <a:pt x="24129" y="76200"/>
                  </a:lnTo>
                  <a:lnTo>
                    <a:pt x="24129" y="74930"/>
                  </a:lnTo>
                  <a:lnTo>
                    <a:pt x="0" y="73660"/>
                  </a:lnTo>
                  <a:close/>
                </a:path>
                <a:path w="24129" h="478789">
                  <a:moveTo>
                    <a:pt x="0" y="72390"/>
                  </a:moveTo>
                  <a:lnTo>
                    <a:pt x="0" y="73660"/>
                  </a:lnTo>
                  <a:lnTo>
                    <a:pt x="24129" y="73660"/>
                  </a:lnTo>
                  <a:lnTo>
                    <a:pt x="0" y="72390"/>
                  </a:lnTo>
                  <a:close/>
                </a:path>
                <a:path w="24129" h="478789">
                  <a:moveTo>
                    <a:pt x="0" y="69850"/>
                  </a:moveTo>
                  <a:lnTo>
                    <a:pt x="0" y="72390"/>
                  </a:lnTo>
                  <a:lnTo>
                    <a:pt x="24129" y="72390"/>
                  </a:lnTo>
                  <a:lnTo>
                    <a:pt x="24129" y="71120"/>
                  </a:lnTo>
                  <a:lnTo>
                    <a:pt x="0" y="69850"/>
                  </a:lnTo>
                  <a:close/>
                </a:path>
                <a:path w="24129" h="478789">
                  <a:moveTo>
                    <a:pt x="0" y="68580"/>
                  </a:moveTo>
                  <a:lnTo>
                    <a:pt x="0" y="69850"/>
                  </a:lnTo>
                  <a:lnTo>
                    <a:pt x="24129" y="69850"/>
                  </a:lnTo>
                  <a:lnTo>
                    <a:pt x="0" y="68580"/>
                  </a:lnTo>
                  <a:close/>
                </a:path>
                <a:path w="24129" h="478789">
                  <a:moveTo>
                    <a:pt x="0" y="66040"/>
                  </a:moveTo>
                  <a:lnTo>
                    <a:pt x="0" y="68580"/>
                  </a:lnTo>
                  <a:lnTo>
                    <a:pt x="24129" y="69850"/>
                  </a:lnTo>
                  <a:lnTo>
                    <a:pt x="24129" y="67310"/>
                  </a:lnTo>
                  <a:lnTo>
                    <a:pt x="0" y="66040"/>
                  </a:lnTo>
                  <a:close/>
                </a:path>
                <a:path w="24129" h="478789">
                  <a:moveTo>
                    <a:pt x="24129" y="64770"/>
                  </a:moveTo>
                  <a:lnTo>
                    <a:pt x="0" y="66040"/>
                  </a:lnTo>
                  <a:lnTo>
                    <a:pt x="24129" y="67310"/>
                  </a:lnTo>
                  <a:lnTo>
                    <a:pt x="24129" y="64770"/>
                  </a:lnTo>
                  <a:close/>
                </a:path>
                <a:path w="24129" h="478789">
                  <a:moveTo>
                    <a:pt x="0" y="60960"/>
                  </a:moveTo>
                  <a:lnTo>
                    <a:pt x="0" y="64770"/>
                  </a:lnTo>
                  <a:lnTo>
                    <a:pt x="24129" y="64770"/>
                  </a:lnTo>
                  <a:lnTo>
                    <a:pt x="24129" y="62230"/>
                  </a:lnTo>
                  <a:lnTo>
                    <a:pt x="0" y="60960"/>
                  </a:lnTo>
                  <a:close/>
                </a:path>
                <a:path w="24129" h="478789">
                  <a:moveTo>
                    <a:pt x="24129" y="58420"/>
                  </a:moveTo>
                  <a:lnTo>
                    <a:pt x="0" y="59690"/>
                  </a:lnTo>
                  <a:lnTo>
                    <a:pt x="0" y="60960"/>
                  </a:lnTo>
                  <a:lnTo>
                    <a:pt x="24129" y="60960"/>
                  </a:lnTo>
                  <a:lnTo>
                    <a:pt x="24129" y="58420"/>
                  </a:lnTo>
                  <a:close/>
                </a:path>
                <a:path w="24129" h="478789">
                  <a:moveTo>
                    <a:pt x="0" y="55880"/>
                  </a:moveTo>
                  <a:lnTo>
                    <a:pt x="0" y="58420"/>
                  </a:lnTo>
                  <a:lnTo>
                    <a:pt x="24129" y="58420"/>
                  </a:lnTo>
                  <a:lnTo>
                    <a:pt x="24129" y="57150"/>
                  </a:lnTo>
                  <a:lnTo>
                    <a:pt x="0" y="55880"/>
                  </a:lnTo>
                  <a:close/>
                </a:path>
                <a:path w="24129" h="478789">
                  <a:moveTo>
                    <a:pt x="0" y="53340"/>
                  </a:moveTo>
                  <a:lnTo>
                    <a:pt x="0" y="55880"/>
                  </a:lnTo>
                  <a:lnTo>
                    <a:pt x="24129" y="57150"/>
                  </a:lnTo>
                  <a:lnTo>
                    <a:pt x="24129" y="54610"/>
                  </a:lnTo>
                  <a:lnTo>
                    <a:pt x="0" y="53340"/>
                  </a:lnTo>
                  <a:close/>
                </a:path>
                <a:path w="24129" h="478789">
                  <a:moveTo>
                    <a:pt x="0" y="52070"/>
                  </a:moveTo>
                  <a:lnTo>
                    <a:pt x="0" y="53340"/>
                  </a:lnTo>
                  <a:lnTo>
                    <a:pt x="24129" y="54610"/>
                  </a:lnTo>
                  <a:lnTo>
                    <a:pt x="24129" y="53340"/>
                  </a:lnTo>
                  <a:lnTo>
                    <a:pt x="0" y="52070"/>
                  </a:lnTo>
                  <a:close/>
                </a:path>
                <a:path w="24129" h="478789">
                  <a:moveTo>
                    <a:pt x="24129" y="50800"/>
                  </a:moveTo>
                  <a:lnTo>
                    <a:pt x="0" y="50800"/>
                  </a:lnTo>
                  <a:lnTo>
                    <a:pt x="0" y="52070"/>
                  </a:lnTo>
                  <a:lnTo>
                    <a:pt x="24129" y="52070"/>
                  </a:lnTo>
                  <a:lnTo>
                    <a:pt x="24129" y="50800"/>
                  </a:lnTo>
                  <a:close/>
                </a:path>
              </a:pathLst>
            </a:custGeom>
            <a:solidFill>
              <a:srgbClr val="CDCD9D"/>
            </a:solidFill>
          </p:spPr>
          <p:txBody>
            <a:bodyPr wrap="square" lIns="0" tIns="0" rIns="0" bIns="0" rtlCol="0"/>
            <a:lstStyle/>
            <a:p>
              <a:endParaRPr/>
            </a:p>
          </p:txBody>
        </p:sp>
        <p:sp>
          <p:nvSpPr>
            <p:cNvPr id="751" name="object 751"/>
            <p:cNvSpPr/>
            <p:nvPr/>
          </p:nvSpPr>
          <p:spPr>
            <a:xfrm>
              <a:off x="3755389" y="5988050"/>
              <a:ext cx="24130" cy="485140"/>
            </a:xfrm>
            <a:custGeom>
              <a:avLst/>
              <a:gdLst/>
              <a:ahLst/>
              <a:cxnLst/>
              <a:rect l="l" t="t" r="r" b="b"/>
              <a:pathLst>
                <a:path w="24129" h="485139">
                  <a:moveTo>
                    <a:pt x="1269" y="0"/>
                  </a:moveTo>
                  <a:lnTo>
                    <a:pt x="0" y="0"/>
                  </a:lnTo>
                  <a:lnTo>
                    <a:pt x="0" y="1269"/>
                  </a:lnTo>
                  <a:lnTo>
                    <a:pt x="1269" y="1269"/>
                  </a:lnTo>
                  <a:lnTo>
                    <a:pt x="1269" y="0"/>
                  </a:lnTo>
                  <a:close/>
                </a:path>
                <a:path w="24129" h="485139">
                  <a:moveTo>
                    <a:pt x="6350" y="1270"/>
                  </a:moveTo>
                  <a:lnTo>
                    <a:pt x="0" y="1270"/>
                  </a:lnTo>
                  <a:lnTo>
                    <a:pt x="0" y="3809"/>
                  </a:lnTo>
                  <a:lnTo>
                    <a:pt x="10160" y="3809"/>
                  </a:lnTo>
                  <a:lnTo>
                    <a:pt x="10160" y="2540"/>
                  </a:lnTo>
                  <a:lnTo>
                    <a:pt x="6350" y="2540"/>
                  </a:lnTo>
                  <a:lnTo>
                    <a:pt x="6350" y="1270"/>
                  </a:lnTo>
                  <a:close/>
                </a:path>
                <a:path w="24129" h="485139">
                  <a:moveTo>
                    <a:pt x="15239" y="3810"/>
                  </a:moveTo>
                  <a:lnTo>
                    <a:pt x="0" y="3810"/>
                  </a:lnTo>
                  <a:lnTo>
                    <a:pt x="0" y="7619"/>
                  </a:lnTo>
                  <a:lnTo>
                    <a:pt x="24130" y="7619"/>
                  </a:lnTo>
                  <a:lnTo>
                    <a:pt x="24130" y="6350"/>
                  </a:lnTo>
                  <a:lnTo>
                    <a:pt x="20319" y="6350"/>
                  </a:lnTo>
                  <a:lnTo>
                    <a:pt x="20319" y="5080"/>
                  </a:lnTo>
                  <a:lnTo>
                    <a:pt x="15239" y="5080"/>
                  </a:lnTo>
                  <a:lnTo>
                    <a:pt x="15239" y="3810"/>
                  </a:lnTo>
                  <a:close/>
                </a:path>
                <a:path w="24129" h="485139">
                  <a:moveTo>
                    <a:pt x="24130" y="7620"/>
                  </a:moveTo>
                  <a:lnTo>
                    <a:pt x="0" y="7620"/>
                  </a:lnTo>
                  <a:lnTo>
                    <a:pt x="0" y="10159"/>
                  </a:lnTo>
                  <a:lnTo>
                    <a:pt x="24130" y="10159"/>
                  </a:lnTo>
                  <a:lnTo>
                    <a:pt x="24130" y="7620"/>
                  </a:lnTo>
                  <a:close/>
                </a:path>
                <a:path w="24129" h="485139">
                  <a:moveTo>
                    <a:pt x="24130" y="10160"/>
                  </a:moveTo>
                  <a:lnTo>
                    <a:pt x="0" y="10160"/>
                  </a:lnTo>
                  <a:lnTo>
                    <a:pt x="0" y="13969"/>
                  </a:lnTo>
                  <a:lnTo>
                    <a:pt x="24130" y="13969"/>
                  </a:lnTo>
                  <a:lnTo>
                    <a:pt x="24130" y="10160"/>
                  </a:lnTo>
                  <a:close/>
                </a:path>
                <a:path w="24129" h="485139">
                  <a:moveTo>
                    <a:pt x="24130" y="13970"/>
                  </a:moveTo>
                  <a:lnTo>
                    <a:pt x="0" y="13970"/>
                  </a:lnTo>
                  <a:lnTo>
                    <a:pt x="0" y="20319"/>
                  </a:lnTo>
                  <a:lnTo>
                    <a:pt x="24130" y="20319"/>
                  </a:lnTo>
                  <a:lnTo>
                    <a:pt x="24130" y="13970"/>
                  </a:lnTo>
                  <a:close/>
                </a:path>
                <a:path w="24129" h="485139">
                  <a:moveTo>
                    <a:pt x="24130" y="20320"/>
                  </a:moveTo>
                  <a:lnTo>
                    <a:pt x="0" y="20320"/>
                  </a:lnTo>
                  <a:lnTo>
                    <a:pt x="0" y="22859"/>
                  </a:lnTo>
                  <a:lnTo>
                    <a:pt x="24130" y="22859"/>
                  </a:lnTo>
                  <a:lnTo>
                    <a:pt x="24130" y="20320"/>
                  </a:lnTo>
                  <a:close/>
                </a:path>
                <a:path w="24129" h="485139">
                  <a:moveTo>
                    <a:pt x="24130" y="22860"/>
                  </a:moveTo>
                  <a:lnTo>
                    <a:pt x="0" y="22860"/>
                  </a:lnTo>
                  <a:lnTo>
                    <a:pt x="0" y="26669"/>
                  </a:lnTo>
                  <a:lnTo>
                    <a:pt x="24130" y="26669"/>
                  </a:lnTo>
                  <a:lnTo>
                    <a:pt x="24130" y="22860"/>
                  </a:lnTo>
                  <a:close/>
                </a:path>
                <a:path w="24129" h="485139">
                  <a:moveTo>
                    <a:pt x="24130" y="26670"/>
                  </a:moveTo>
                  <a:lnTo>
                    <a:pt x="0" y="26670"/>
                  </a:lnTo>
                  <a:lnTo>
                    <a:pt x="0" y="29209"/>
                  </a:lnTo>
                  <a:lnTo>
                    <a:pt x="24130" y="29209"/>
                  </a:lnTo>
                  <a:lnTo>
                    <a:pt x="24130" y="26670"/>
                  </a:lnTo>
                  <a:close/>
                </a:path>
                <a:path w="24129" h="485139">
                  <a:moveTo>
                    <a:pt x="24130" y="29210"/>
                  </a:moveTo>
                  <a:lnTo>
                    <a:pt x="0" y="29210"/>
                  </a:lnTo>
                  <a:lnTo>
                    <a:pt x="0" y="33019"/>
                  </a:lnTo>
                  <a:lnTo>
                    <a:pt x="24130" y="33019"/>
                  </a:lnTo>
                  <a:lnTo>
                    <a:pt x="24130" y="29210"/>
                  </a:lnTo>
                  <a:close/>
                </a:path>
                <a:path w="24129" h="485139">
                  <a:moveTo>
                    <a:pt x="24130" y="33020"/>
                  </a:moveTo>
                  <a:lnTo>
                    <a:pt x="0" y="33020"/>
                  </a:lnTo>
                  <a:lnTo>
                    <a:pt x="0" y="41909"/>
                  </a:lnTo>
                  <a:lnTo>
                    <a:pt x="24130" y="41909"/>
                  </a:lnTo>
                  <a:lnTo>
                    <a:pt x="24130" y="33020"/>
                  </a:lnTo>
                  <a:close/>
                </a:path>
                <a:path w="24129" h="485139">
                  <a:moveTo>
                    <a:pt x="24130" y="41910"/>
                  </a:moveTo>
                  <a:lnTo>
                    <a:pt x="0" y="41910"/>
                  </a:lnTo>
                  <a:lnTo>
                    <a:pt x="0" y="45719"/>
                  </a:lnTo>
                  <a:lnTo>
                    <a:pt x="24130" y="45719"/>
                  </a:lnTo>
                  <a:lnTo>
                    <a:pt x="24130" y="41910"/>
                  </a:lnTo>
                  <a:close/>
                </a:path>
                <a:path w="24129" h="485139">
                  <a:moveTo>
                    <a:pt x="24130" y="45720"/>
                  </a:moveTo>
                  <a:lnTo>
                    <a:pt x="0" y="45720"/>
                  </a:lnTo>
                  <a:lnTo>
                    <a:pt x="0" y="48259"/>
                  </a:lnTo>
                  <a:lnTo>
                    <a:pt x="24130" y="48259"/>
                  </a:lnTo>
                  <a:lnTo>
                    <a:pt x="24130" y="45720"/>
                  </a:lnTo>
                  <a:close/>
                </a:path>
                <a:path w="24129" h="485139">
                  <a:moveTo>
                    <a:pt x="24130" y="48260"/>
                  </a:moveTo>
                  <a:lnTo>
                    <a:pt x="0" y="48260"/>
                  </a:lnTo>
                  <a:lnTo>
                    <a:pt x="0" y="52069"/>
                  </a:lnTo>
                  <a:lnTo>
                    <a:pt x="24130" y="52069"/>
                  </a:lnTo>
                  <a:lnTo>
                    <a:pt x="24130" y="48260"/>
                  </a:lnTo>
                  <a:close/>
                </a:path>
                <a:path w="24129" h="485139">
                  <a:moveTo>
                    <a:pt x="24130" y="52070"/>
                  </a:moveTo>
                  <a:lnTo>
                    <a:pt x="0" y="52070"/>
                  </a:lnTo>
                  <a:lnTo>
                    <a:pt x="0" y="54610"/>
                  </a:lnTo>
                  <a:lnTo>
                    <a:pt x="24130" y="54610"/>
                  </a:lnTo>
                  <a:lnTo>
                    <a:pt x="24130" y="52070"/>
                  </a:lnTo>
                  <a:close/>
                </a:path>
                <a:path w="24129" h="485139">
                  <a:moveTo>
                    <a:pt x="24130" y="482600"/>
                  </a:moveTo>
                  <a:lnTo>
                    <a:pt x="0" y="482600"/>
                  </a:lnTo>
                  <a:lnTo>
                    <a:pt x="0" y="485140"/>
                  </a:lnTo>
                  <a:lnTo>
                    <a:pt x="24130" y="485140"/>
                  </a:lnTo>
                  <a:lnTo>
                    <a:pt x="24130" y="482600"/>
                  </a:lnTo>
                  <a:close/>
                </a:path>
                <a:path w="24129" h="485139">
                  <a:moveTo>
                    <a:pt x="24130" y="391159"/>
                  </a:moveTo>
                  <a:lnTo>
                    <a:pt x="5080" y="391159"/>
                  </a:lnTo>
                  <a:lnTo>
                    <a:pt x="5080" y="392430"/>
                  </a:lnTo>
                  <a:lnTo>
                    <a:pt x="19050" y="392430"/>
                  </a:lnTo>
                  <a:lnTo>
                    <a:pt x="19050" y="393700"/>
                  </a:lnTo>
                  <a:lnTo>
                    <a:pt x="24130" y="393700"/>
                  </a:lnTo>
                  <a:lnTo>
                    <a:pt x="24130" y="391159"/>
                  </a:lnTo>
                  <a:close/>
                </a:path>
                <a:path w="24129" h="485139">
                  <a:moveTo>
                    <a:pt x="24130" y="384809"/>
                  </a:moveTo>
                  <a:lnTo>
                    <a:pt x="0" y="384809"/>
                  </a:lnTo>
                  <a:lnTo>
                    <a:pt x="0" y="389890"/>
                  </a:lnTo>
                  <a:lnTo>
                    <a:pt x="24130" y="389890"/>
                  </a:lnTo>
                  <a:lnTo>
                    <a:pt x="24130" y="384809"/>
                  </a:lnTo>
                  <a:close/>
                </a:path>
                <a:path w="24129" h="485139">
                  <a:moveTo>
                    <a:pt x="24130" y="378459"/>
                  </a:moveTo>
                  <a:lnTo>
                    <a:pt x="0" y="378459"/>
                  </a:lnTo>
                  <a:lnTo>
                    <a:pt x="0" y="383540"/>
                  </a:lnTo>
                  <a:lnTo>
                    <a:pt x="24130" y="383540"/>
                  </a:lnTo>
                  <a:lnTo>
                    <a:pt x="24130" y="378459"/>
                  </a:lnTo>
                  <a:close/>
                </a:path>
                <a:path w="24129" h="485139">
                  <a:moveTo>
                    <a:pt x="24130" y="372109"/>
                  </a:moveTo>
                  <a:lnTo>
                    <a:pt x="0" y="372109"/>
                  </a:lnTo>
                  <a:lnTo>
                    <a:pt x="0" y="377190"/>
                  </a:lnTo>
                  <a:lnTo>
                    <a:pt x="24130" y="377190"/>
                  </a:lnTo>
                  <a:lnTo>
                    <a:pt x="24130" y="372109"/>
                  </a:lnTo>
                  <a:close/>
                </a:path>
                <a:path w="24129" h="485139">
                  <a:moveTo>
                    <a:pt x="24130" y="365759"/>
                  </a:moveTo>
                  <a:lnTo>
                    <a:pt x="0" y="365759"/>
                  </a:lnTo>
                  <a:lnTo>
                    <a:pt x="0" y="370840"/>
                  </a:lnTo>
                  <a:lnTo>
                    <a:pt x="24130" y="370840"/>
                  </a:lnTo>
                  <a:lnTo>
                    <a:pt x="24130" y="365759"/>
                  </a:lnTo>
                  <a:close/>
                </a:path>
                <a:path w="24129" h="485139">
                  <a:moveTo>
                    <a:pt x="24130" y="359409"/>
                  </a:moveTo>
                  <a:lnTo>
                    <a:pt x="0" y="359409"/>
                  </a:lnTo>
                  <a:lnTo>
                    <a:pt x="0" y="364490"/>
                  </a:lnTo>
                  <a:lnTo>
                    <a:pt x="24130" y="364490"/>
                  </a:lnTo>
                  <a:lnTo>
                    <a:pt x="24130" y="359409"/>
                  </a:lnTo>
                  <a:close/>
                </a:path>
                <a:path w="24129" h="485139">
                  <a:moveTo>
                    <a:pt x="24130" y="353059"/>
                  </a:moveTo>
                  <a:lnTo>
                    <a:pt x="0" y="353059"/>
                  </a:lnTo>
                  <a:lnTo>
                    <a:pt x="0" y="358140"/>
                  </a:lnTo>
                  <a:lnTo>
                    <a:pt x="24130" y="358140"/>
                  </a:lnTo>
                  <a:lnTo>
                    <a:pt x="24130" y="353059"/>
                  </a:lnTo>
                  <a:close/>
                </a:path>
                <a:path w="24129" h="485139">
                  <a:moveTo>
                    <a:pt x="24130" y="346709"/>
                  </a:moveTo>
                  <a:lnTo>
                    <a:pt x="0" y="346709"/>
                  </a:lnTo>
                  <a:lnTo>
                    <a:pt x="0" y="351790"/>
                  </a:lnTo>
                  <a:lnTo>
                    <a:pt x="24130" y="351790"/>
                  </a:lnTo>
                  <a:lnTo>
                    <a:pt x="24130" y="346709"/>
                  </a:lnTo>
                  <a:close/>
                </a:path>
                <a:path w="24129" h="485139">
                  <a:moveTo>
                    <a:pt x="24130" y="340360"/>
                  </a:moveTo>
                  <a:lnTo>
                    <a:pt x="0" y="340360"/>
                  </a:lnTo>
                  <a:lnTo>
                    <a:pt x="0" y="345440"/>
                  </a:lnTo>
                  <a:lnTo>
                    <a:pt x="24130" y="345440"/>
                  </a:lnTo>
                  <a:lnTo>
                    <a:pt x="24130" y="340360"/>
                  </a:lnTo>
                  <a:close/>
                </a:path>
                <a:path w="24129" h="485139">
                  <a:moveTo>
                    <a:pt x="24130" y="334009"/>
                  </a:moveTo>
                  <a:lnTo>
                    <a:pt x="0" y="334009"/>
                  </a:lnTo>
                  <a:lnTo>
                    <a:pt x="0" y="339090"/>
                  </a:lnTo>
                  <a:lnTo>
                    <a:pt x="24130" y="339090"/>
                  </a:lnTo>
                  <a:lnTo>
                    <a:pt x="24130" y="334009"/>
                  </a:lnTo>
                  <a:close/>
                </a:path>
                <a:path w="24129" h="485139">
                  <a:moveTo>
                    <a:pt x="24130" y="327660"/>
                  </a:moveTo>
                  <a:lnTo>
                    <a:pt x="0" y="327660"/>
                  </a:lnTo>
                  <a:lnTo>
                    <a:pt x="0" y="332740"/>
                  </a:lnTo>
                  <a:lnTo>
                    <a:pt x="24130" y="332740"/>
                  </a:lnTo>
                  <a:lnTo>
                    <a:pt x="24130" y="327660"/>
                  </a:lnTo>
                  <a:close/>
                </a:path>
                <a:path w="24129" h="485139">
                  <a:moveTo>
                    <a:pt x="24130" y="321309"/>
                  </a:moveTo>
                  <a:lnTo>
                    <a:pt x="0" y="321309"/>
                  </a:lnTo>
                  <a:lnTo>
                    <a:pt x="0" y="326390"/>
                  </a:lnTo>
                  <a:lnTo>
                    <a:pt x="24130" y="326390"/>
                  </a:lnTo>
                  <a:lnTo>
                    <a:pt x="24130" y="321309"/>
                  </a:lnTo>
                  <a:close/>
                </a:path>
                <a:path w="24129" h="485139">
                  <a:moveTo>
                    <a:pt x="24130" y="314960"/>
                  </a:moveTo>
                  <a:lnTo>
                    <a:pt x="0" y="314960"/>
                  </a:lnTo>
                  <a:lnTo>
                    <a:pt x="0" y="320040"/>
                  </a:lnTo>
                  <a:lnTo>
                    <a:pt x="24130" y="320040"/>
                  </a:lnTo>
                  <a:lnTo>
                    <a:pt x="24130" y="314960"/>
                  </a:lnTo>
                  <a:close/>
                </a:path>
                <a:path w="24129" h="485139">
                  <a:moveTo>
                    <a:pt x="24130" y="309880"/>
                  </a:moveTo>
                  <a:lnTo>
                    <a:pt x="0" y="309880"/>
                  </a:lnTo>
                  <a:lnTo>
                    <a:pt x="0" y="313690"/>
                  </a:lnTo>
                  <a:lnTo>
                    <a:pt x="24130" y="313690"/>
                  </a:lnTo>
                  <a:lnTo>
                    <a:pt x="24130" y="309880"/>
                  </a:lnTo>
                  <a:close/>
                </a:path>
                <a:path w="24129" h="485139">
                  <a:moveTo>
                    <a:pt x="24130" y="308609"/>
                  </a:moveTo>
                  <a:lnTo>
                    <a:pt x="0" y="308609"/>
                  </a:lnTo>
                  <a:lnTo>
                    <a:pt x="0" y="309879"/>
                  </a:lnTo>
                  <a:lnTo>
                    <a:pt x="24130" y="309879"/>
                  </a:lnTo>
                  <a:lnTo>
                    <a:pt x="24130" y="308609"/>
                  </a:lnTo>
                  <a:close/>
                </a:path>
                <a:path w="24129" h="485139">
                  <a:moveTo>
                    <a:pt x="24130" y="302259"/>
                  </a:moveTo>
                  <a:lnTo>
                    <a:pt x="0" y="302259"/>
                  </a:lnTo>
                  <a:lnTo>
                    <a:pt x="0" y="307340"/>
                  </a:lnTo>
                  <a:lnTo>
                    <a:pt x="24130" y="307340"/>
                  </a:lnTo>
                  <a:lnTo>
                    <a:pt x="24130" y="302259"/>
                  </a:lnTo>
                  <a:close/>
                </a:path>
                <a:path w="24129" h="485139">
                  <a:moveTo>
                    <a:pt x="24130" y="295909"/>
                  </a:moveTo>
                  <a:lnTo>
                    <a:pt x="0" y="295909"/>
                  </a:lnTo>
                  <a:lnTo>
                    <a:pt x="0" y="300990"/>
                  </a:lnTo>
                  <a:lnTo>
                    <a:pt x="24130" y="300990"/>
                  </a:lnTo>
                  <a:lnTo>
                    <a:pt x="24130" y="295909"/>
                  </a:lnTo>
                  <a:close/>
                </a:path>
                <a:path w="24129" h="485139">
                  <a:moveTo>
                    <a:pt x="24130" y="289559"/>
                  </a:moveTo>
                  <a:lnTo>
                    <a:pt x="0" y="289559"/>
                  </a:lnTo>
                  <a:lnTo>
                    <a:pt x="0" y="294640"/>
                  </a:lnTo>
                  <a:lnTo>
                    <a:pt x="24130" y="294640"/>
                  </a:lnTo>
                  <a:lnTo>
                    <a:pt x="24130" y="289559"/>
                  </a:lnTo>
                  <a:close/>
                </a:path>
                <a:path w="24129" h="485139">
                  <a:moveTo>
                    <a:pt x="24130" y="283210"/>
                  </a:moveTo>
                  <a:lnTo>
                    <a:pt x="0" y="283210"/>
                  </a:lnTo>
                  <a:lnTo>
                    <a:pt x="0" y="288290"/>
                  </a:lnTo>
                  <a:lnTo>
                    <a:pt x="24130" y="288290"/>
                  </a:lnTo>
                  <a:lnTo>
                    <a:pt x="24130" y="283210"/>
                  </a:lnTo>
                  <a:close/>
                </a:path>
                <a:path w="24129" h="485139">
                  <a:moveTo>
                    <a:pt x="24130" y="276859"/>
                  </a:moveTo>
                  <a:lnTo>
                    <a:pt x="0" y="276859"/>
                  </a:lnTo>
                  <a:lnTo>
                    <a:pt x="0" y="281940"/>
                  </a:lnTo>
                  <a:lnTo>
                    <a:pt x="24130" y="281940"/>
                  </a:lnTo>
                  <a:lnTo>
                    <a:pt x="24130" y="276859"/>
                  </a:lnTo>
                  <a:close/>
                </a:path>
                <a:path w="24129" h="485139">
                  <a:moveTo>
                    <a:pt x="24130" y="270509"/>
                  </a:moveTo>
                  <a:lnTo>
                    <a:pt x="0" y="270509"/>
                  </a:lnTo>
                  <a:lnTo>
                    <a:pt x="0" y="275590"/>
                  </a:lnTo>
                  <a:lnTo>
                    <a:pt x="24130" y="275590"/>
                  </a:lnTo>
                  <a:lnTo>
                    <a:pt x="24130" y="270509"/>
                  </a:lnTo>
                  <a:close/>
                </a:path>
                <a:path w="24129" h="485139">
                  <a:moveTo>
                    <a:pt x="24130" y="264160"/>
                  </a:moveTo>
                  <a:lnTo>
                    <a:pt x="0" y="264160"/>
                  </a:lnTo>
                  <a:lnTo>
                    <a:pt x="0" y="269240"/>
                  </a:lnTo>
                  <a:lnTo>
                    <a:pt x="24130" y="269240"/>
                  </a:lnTo>
                  <a:lnTo>
                    <a:pt x="24130" y="264160"/>
                  </a:lnTo>
                  <a:close/>
                </a:path>
                <a:path w="24129" h="485139">
                  <a:moveTo>
                    <a:pt x="24130" y="257809"/>
                  </a:moveTo>
                  <a:lnTo>
                    <a:pt x="0" y="257809"/>
                  </a:lnTo>
                  <a:lnTo>
                    <a:pt x="0" y="262890"/>
                  </a:lnTo>
                  <a:lnTo>
                    <a:pt x="24130" y="262890"/>
                  </a:lnTo>
                  <a:lnTo>
                    <a:pt x="24130" y="257809"/>
                  </a:lnTo>
                  <a:close/>
                </a:path>
                <a:path w="24129" h="485139">
                  <a:moveTo>
                    <a:pt x="24130" y="251459"/>
                  </a:moveTo>
                  <a:lnTo>
                    <a:pt x="0" y="251459"/>
                  </a:lnTo>
                  <a:lnTo>
                    <a:pt x="0" y="256540"/>
                  </a:lnTo>
                  <a:lnTo>
                    <a:pt x="24130" y="256540"/>
                  </a:lnTo>
                  <a:lnTo>
                    <a:pt x="24130" y="251459"/>
                  </a:lnTo>
                  <a:close/>
                </a:path>
                <a:path w="24129" h="485139">
                  <a:moveTo>
                    <a:pt x="24130" y="245110"/>
                  </a:moveTo>
                  <a:lnTo>
                    <a:pt x="0" y="245110"/>
                  </a:lnTo>
                  <a:lnTo>
                    <a:pt x="0" y="250190"/>
                  </a:lnTo>
                  <a:lnTo>
                    <a:pt x="24130" y="250190"/>
                  </a:lnTo>
                  <a:lnTo>
                    <a:pt x="24130" y="245110"/>
                  </a:lnTo>
                  <a:close/>
                </a:path>
                <a:path w="24129" h="485139">
                  <a:moveTo>
                    <a:pt x="24130" y="238760"/>
                  </a:moveTo>
                  <a:lnTo>
                    <a:pt x="0" y="238760"/>
                  </a:lnTo>
                  <a:lnTo>
                    <a:pt x="0" y="243840"/>
                  </a:lnTo>
                  <a:lnTo>
                    <a:pt x="24130" y="243840"/>
                  </a:lnTo>
                  <a:lnTo>
                    <a:pt x="24130" y="238760"/>
                  </a:lnTo>
                  <a:close/>
                </a:path>
                <a:path w="24129" h="485139">
                  <a:moveTo>
                    <a:pt x="24130" y="232409"/>
                  </a:moveTo>
                  <a:lnTo>
                    <a:pt x="0" y="232409"/>
                  </a:lnTo>
                  <a:lnTo>
                    <a:pt x="0" y="237490"/>
                  </a:lnTo>
                  <a:lnTo>
                    <a:pt x="24130" y="237490"/>
                  </a:lnTo>
                  <a:lnTo>
                    <a:pt x="24130" y="232409"/>
                  </a:lnTo>
                  <a:close/>
                </a:path>
                <a:path w="24129" h="485139">
                  <a:moveTo>
                    <a:pt x="24130" y="226060"/>
                  </a:moveTo>
                  <a:lnTo>
                    <a:pt x="0" y="226060"/>
                  </a:lnTo>
                  <a:lnTo>
                    <a:pt x="0" y="231140"/>
                  </a:lnTo>
                  <a:lnTo>
                    <a:pt x="24130" y="231140"/>
                  </a:lnTo>
                  <a:lnTo>
                    <a:pt x="24130" y="226060"/>
                  </a:lnTo>
                  <a:close/>
                </a:path>
                <a:path w="24129" h="485139">
                  <a:moveTo>
                    <a:pt x="24130" y="219709"/>
                  </a:moveTo>
                  <a:lnTo>
                    <a:pt x="0" y="219709"/>
                  </a:lnTo>
                  <a:lnTo>
                    <a:pt x="0" y="224790"/>
                  </a:lnTo>
                  <a:lnTo>
                    <a:pt x="24130" y="224790"/>
                  </a:lnTo>
                  <a:lnTo>
                    <a:pt x="24130" y="219709"/>
                  </a:lnTo>
                  <a:close/>
                </a:path>
                <a:path w="24129" h="485139">
                  <a:moveTo>
                    <a:pt x="24130" y="213359"/>
                  </a:moveTo>
                  <a:lnTo>
                    <a:pt x="0" y="213359"/>
                  </a:lnTo>
                  <a:lnTo>
                    <a:pt x="0" y="218440"/>
                  </a:lnTo>
                  <a:lnTo>
                    <a:pt x="24130" y="218440"/>
                  </a:lnTo>
                  <a:lnTo>
                    <a:pt x="24130" y="213359"/>
                  </a:lnTo>
                  <a:close/>
                </a:path>
                <a:path w="24129" h="485139">
                  <a:moveTo>
                    <a:pt x="24130" y="207009"/>
                  </a:moveTo>
                  <a:lnTo>
                    <a:pt x="0" y="207009"/>
                  </a:lnTo>
                  <a:lnTo>
                    <a:pt x="0" y="212090"/>
                  </a:lnTo>
                  <a:lnTo>
                    <a:pt x="24130" y="212090"/>
                  </a:lnTo>
                  <a:lnTo>
                    <a:pt x="24130" y="207009"/>
                  </a:lnTo>
                  <a:close/>
                </a:path>
                <a:path w="24129" h="485139">
                  <a:moveTo>
                    <a:pt x="24130" y="200659"/>
                  </a:moveTo>
                  <a:lnTo>
                    <a:pt x="0" y="200659"/>
                  </a:lnTo>
                  <a:lnTo>
                    <a:pt x="0" y="205740"/>
                  </a:lnTo>
                  <a:lnTo>
                    <a:pt x="24130" y="205740"/>
                  </a:lnTo>
                  <a:lnTo>
                    <a:pt x="24130" y="200659"/>
                  </a:lnTo>
                  <a:close/>
                </a:path>
                <a:path w="24129" h="485139">
                  <a:moveTo>
                    <a:pt x="24130" y="194309"/>
                  </a:moveTo>
                  <a:lnTo>
                    <a:pt x="0" y="194309"/>
                  </a:lnTo>
                  <a:lnTo>
                    <a:pt x="0" y="199390"/>
                  </a:lnTo>
                  <a:lnTo>
                    <a:pt x="24130" y="199390"/>
                  </a:lnTo>
                  <a:lnTo>
                    <a:pt x="24130" y="194309"/>
                  </a:lnTo>
                  <a:close/>
                </a:path>
                <a:path w="24129" h="485139">
                  <a:moveTo>
                    <a:pt x="24130" y="190500"/>
                  </a:moveTo>
                  <a:lnTo>
                    <a:pt x="0" y="190500"/>
                  </a:lnTo>
                  <a:lnTo>
                    <a:pt x="0" y="193040"/>
                  </a:lnTo>
                  <a:lnTo>
                    <a:pt x="24130" y="193040"/>
                  </a:lnTo>
                  <a:lnTo>
                    <a:pt x="24130" y="190500"/>
                  </a:lnTo>
                  <a:close/>
                </a:path>
                <a:path w="24129" h="485139">
                  <a:moveTo>
                    <a:pt x="24130" y="185420"/>
                  </a:moveTo>
                  <a:lnTo>
                    <a:pt x="0" y="186690"/>
                  </a:lnTo>
                  <a:lnTo>
                    <a:pt x="0" y="190500"/>
                  </a:lnTo>
                  <a:lnTo>
                    <a:pt x="24130" y="189230"/>
                  </a:lnTo>
                  <a:lnTo>
                    <a:pt x="24130" y="185420"/>
                  </a:lnTo>
                  <a:close/>
                </a:path>
                <a:path w="24129" h="485139">
                  <a:moveTo>
                    <a:pt x="24130" y="182880"/>
                  </a:moveTo>
                  <a:lnTo>
                    <a:pt x="0" y="184150"/>
                  </a:lnTo>
                  <a:lnTo>
                    <a:pt x="0" y="186690"/>
                  </a:lnTo>
                  <a:lnTo>
                    <a:pt x="24130" y="185420"/>
                  </a:lnTo>
                  <a:lnTo>
                    <a:pt x="24130" y="182880"/>
                  </a:lnTo>
                  <a:close/>
                </a:path>
                <a:path w="24129" h="485139">
                  <a:moveTo>
                    <a:pt x="0" y="177800"/>
                  </a:moveTo>
                  <a:lnTo>
                    <a:pt x="0" y="184150"/>
                  </a:lnTo>
                  <a:lnTo>
                    <a:pt x="24130" y="182880"/>
                  </a:lnTo>
                  <a:lnTo>
                    <a:pt x="24130" y="179070"/>
                  </a:lnTo>
                  <a:lnTo>
                    <a:pt x="0" y="177800"/>
                  </a:lnTo>
                  <a:close/>
                </a:path>
                <a:path w="24129" h="485139">
                  <a:moveTo>
                    <a:pt x="0" y="173990"/>
                  </a:moveTo>
                  <a:lnTo>
                    <a:pt x="0" y="177800"/>
                  </a:lnTo>
                  <a:lnTo>
                    <a:pt x="24130" y="177800"/>
                  </a:lnTo>
                  <a:lnTo>
                    <a:pt x="24130" y="175260"/>
                  </a:lnTo>
                  <a:lnTo>
                    <a:pt x="0" y="173990"/>
                  </a:lnTo>
                  <a:close/>
                </a:path>
                <a:path w="24129" h="485139">
                  <a:moveTo>
                    <a:pt x="12064" y="170815"/>
                  </a:moveTo>
                  <a:lnTo>
                    <a:pt x="0" y="171450"/>
                  </a:lnTo>
                  <a:lnTo>
                    <a:pt x="0" y="173990"/>
                  </a:lnTo>
                  <a:lnTo>
                    <a:pt x="24130" y="173990"/>
                  </a:lnTo>
                  <a:lnTo>
                    <a:pt x="24130" y="171450"/>
                  </a:lnTo>
                  <a:lnTo>
                    <a:pt x="12064" y="170815"/>
                  </a:lnTo>
                  <a:close/>
                </a:path>
                <a:path w="24129" h="485139">
                  <a:moveTo>
                    <a:pt x="24130" y="166370"/>
                  </a:moveTo>
                  <a:lnTo>
                    <a:pt x="0" y="167640"/>
                  </a:lnTo>
                  <a:lnTo>
                    <a:pt x="0" y="170180"/>
                  </a:lnTo>
                  <a:lnTo>
                    <a:pt x="12064" y="170815"/>
                  </a:lnTo>
                  <a:lnTo>
                    <a:pt x="24130" y="170180"/>
                  </a:lnTo>
                  <a:lnTo>
                    <a:pt x="24130" y="166370"/>
                  </a:lnTo>
                  <a:close/>
                </a:path>
                <a:path w="24129" h="485139">
                  <a:moveTo>
                    <a:pt x="0" y="163830"/>
                  </a:moveTo>
                  <a:lnTo>
                    <a:pt x="0" y="167640"/>
                  </a:lnTo>
                  <a:lnTo>
                    <a:pt x="24130" y="166370"/>
                  </a:lnTo>
                  <a:lnTo>
                    <a:pt x="24130" y="165100"/>
                  </a:lnTo>
                  <a:lnTo>
                    <a:pt x="0" y="163830"/>
                  </a:lnTo>
                  <a:close/>
                </a:path>
                <a:path w="24129" h="485139">
                  <a:moveTo>
                    <a:pt x="12064" y="161925"/>
                  </a:moveTo>
                  <a:lnTo>
                    <a:pt x="0" y="162560"/>
                  </a:lnTo>
                  <a:lnTo>
                    <a:pt x="0" y="163830"/>
                  </a:lnTo>
                  <a:lnTo>
                    <a:pt x="24130" y="165100"/>
                  </a:lnTo>
                  <a:lnTo>
                    <a:pt x="24130" y="162560"/>
                  </a:lnTo>
                  <a:lnTo>
                    <a:pt x="12064" y="161925"/>
                  </a:lnTo>
                  <a:close/>
                </a:path>
                <a:path w="24129" h="485139">
                  <a:moveTo>
                    <a:pt x="24130" y="160020"/>
                  </a:moveTo>
                  <a:lnTo>
                    <a:pt x="0" y="161290"/>
                  </a:lnTo>
                  <a:lnTo>
                    <a:pt x="12064" y="161925"/>
                  </a:lnTo>
                  <a:lnTo>
                    <a:pt x="24130" y="161290"/>
                  </a:lnTo>
                  <a:lnTo>
                    <a:pt x="24130" y="160020"/>
                  </a:lnTo>
                  <a:close/>
                </a:path>
                <a:path w="24129" h="485139">
                  <a:moveTo>
                    <a:pt x="0" y="157480"/>
                  </a:moveTo>
                  <a:lnTo>
                    <a:pt x="0" y="160020"/>
                  </a:lnTo>
                  <a:lnTo>
                    <a:pt x="24130" y="160020"/>
                  </a:lnTo>
                  <a:lnTo>
                    <a:pt x="24130" y="158750"/>
                  </a:lnTo>
                  <a:lnTo>
                    <a:pt x="0" y="157480"/>
                  </a:lnTo>
                  <a:close/>
                </a:path>
                <a:path w="24129" h="485139">
                  <a:moveTo>
                    <a:pt x="0" y="151130"/>
                  </a:moveTo>
                  <a:lnTo>
                    <a:pt x="0" y="157480"/>
                  </a:lnTo>
                  <a:lnTo>
                    <a:pt x="24130" y="158750"/>
                  </a:lnTo>
                  <a:lnTo>
                    <a:pt x="24130" y="152400"/>
                  </a:lnTo>
                  <a:lnTo>
                    <a:pt x="0" y="151130"/>
                  </a:lnTo>
                  <a:close/>
                </a:path>
                <a:path w="24129" h="485139">
                  <a:moveTo>
                    <a:pt x="0" y="144780"/>
                  </a:moveTo>
                  <a:lnTo>
                    <a:pt x="0" y="151130"/>
                  </a:lnTo>
                  <a:lnTo>
                    <a:pt x="24130" y="151130"/>
                  </a:lnTo>
                  <a:lnTo>
                    <a:pt x="24130" y="146050"/>
                  </a:lnTo>
                  <a:lnTo>
                    <a:pt x="0" y="144780"/>
                  </a:lnTo>
                  <a:close/>
                </a:path>
                <a:path w="24129" h="485139">
                  <a:moveTo>
                    <a:pt x="0" y="140970"/>
                  </a:moveTo>
                  <a:lnTo>
                    <a:pt x="0" y="144780"/>
                  </a:lnTo>
                  <a:lnTo>
                    <a:pt x="24130" y="146050"/>
                  </a:lnTo>
                  <a:lnTo>
                    <a:pt x="24130" y="142240"/>
                  </a:lnTo>
                  <a:lnTo>
                    <a:pt x="0" y="140970"/>
                  </a:lnTo>
                  <a:close/>
                </a:path>
                <a:path w="24129" h="485139">
                  <a:moveTo>
                    <a:pt x="24130" y="139700"/>
                  </a:moveTo>
                  <a:lnTo>
                    <a:pt x="0" y="140970"/>
                  </a:lnTo>
                  <a:lnTo>
                    <a:pt x="24130" y="142240"/>
                  </a:lnTo>
                  <a:lnTo>
                    <a:pt x="24130" y="139700"/>
                  </a:lnTo>
                  <a:close/>
                </a:path>
                <a:path w="24129" h="485139">
                  <a:moveTo>
                    <a:pt x="0" y="138430"/>
                  </a:moveTo>
                  <a:lnTo>
                    <a:pt x="0" y="139700"/>
                  </a:lnTo>
                  <a:lnTo>
                    <a:pt x="24130" y="139700"/>
                  </a:lnTo>
                  <a:lnTo>
                    <a:pt x="0" y="138430"/>
                  </a:lnTo>
                  <a:close/>
                </a:path>
                <a:path w="24129" h="485139">
                  <a:moveTo>
                    <a:pt x="0" y="133350"/>
                  </a:moveTo>
                  <a:lnTo>
                    <a:pt x="0" y="138430"/>
                  </a:lnTo>
                  <a:lnTo>
                    <a:pt x="24130" y="138430"/>
                  </a:lnTo>
                  <a:lnTo>
                    <a:pt x="24130" y="134620"/>
                  </a:lnTo>
                  <a:lnTo>
                    <a:pt x="0" y="133350"/>
                  </a:lnTo>
                  <a:close/>
                </a:path>
                <a:path w="24129" h="485139">
                  <a:moveTo>
                    <a:pt x="0" y="128270"/>
                  </a:moveTo>
                  <a:lnTo>
                    <a:pt x="0" y="133350"/>
                  </a:lnTo>
                  <a:lnTo>
                    <a:pt x="24130" y="133350"/>
                  </a:lnTo>
                  <a:lnTo>
                    <a:pt x="24130" y="129540"/>
                  </a:lnTo>
                  <a:lnTo>
                    <a:pt x="0" y="128270"/>
                  </a:lnTo>
                  <a:close/>
                </a:path>
                <a:path w="24129" h="485139">
                  <a:moveTo>
                    <a:pt x="0" y="125730"/>
                  </a:moveTo>
                  <a:lnTo>
                    <a:pt x="0" y="128270"/>
                  </a:lnTo>
                  <a:lnTo>
                    <a:pt x="24130" y="128270"/>
                  </a:lnTo>
                  <a:lnTo>
                    <a:pt x="24130" y="127000"/>
                  </a:lnTo>
                  <a:lnTo>
                    <a:pt x="0" y="125730"/>
                  </a:lnTo>
                  <a:close/>
                </a:path>
                <a:path w="24129" h="485139">
                  <a:moveTo>
                    <a:pt x="0" y="124460"/>
                  </a:moveTo>
                  <a:lnTo>
                    <a:pt x="0" y="125730"/>
                  </a:lnTo>
                  <a:lnTo>
                    <a:pt x="24130" y="127000"/>
                  </a:lnTo>
                  <a:lnTo>
                    <a:pt x="24130" y="125730"/>
                  </a:lnTo>
                  <a:lnTo>
                    <a:pt x="0" y="124460"/>
                  </a:lnTo>
                  <a:close/>
                </a:path>
                <a:path w="24129" h="485139">
                  <a:moveTo>
                    <a:pt x="24130" y="119380"/>
                  </a:moveTo>
                  <a:lnTo>
                    <a:pt x="0" y="120650"/>
                  </a:lnTo>
                  <a:lnTo>
                    <a:pt x="0" y="124460"/>
                  </a:lnTo>
                  <a:lnTo>
                    <a:pt x="24130" y="124460"/>
                  </a:lnTo>
                  <a:lnTo>
                    <a:pt x="24130" y="119380"/>
                  </a:lnTo>
                  <a:close/>
                </a:path>
                <a:path w="24129" h="485139">
                  <a:moveTo>
                    <a:pt x="24130" y="118110"/>
                  </a:moveTo>
                  <a:lnTo>
                    <a:pt x="0" y="119380"/>
                  </a:lnTo>
                  <a:lnTo>
                    <a:pt x="0" y="120650"/>
                  </a:lnTo>
                  <a:lnTo>
                    <a:pt x="24130" y="119380"/>
                  </a:lnTo>
                  <a:lnTo>
                    <a:pt x="24130" y="118110"/>
                  </a:lnTo>
                  <a:close/>
                </a:path>
                <a:path w="24129" h="485139">
                  <a:moveTo>
                    <a:pt x="24130" y="115570"/>
                  </a:moveTo>
                  <a:lnTo>
                    <a:pt x="0" y="116840"/>
                  </a:lnTo>
                  <a:lnTo>
                    <a:pt x="0" y="118110"/>
                  </a:lnTo>
                  <a:lnTo>
                    <a:pt x="24130" y="118110"/>
                  </a:lnTo>
                  <a:lnTo>
                    <a:pt x="24130" y="115570"/>
                  </a:lnTo>
                  <a:close/>
                </a:path>
                <a:path w="24129" h="485139">
                  <a:moveTo>
                    <a:pt x="0" y="113030"/>
                  </a:moveTo>
                  <a:lnTo>
                    <a:pt x="0" y="116840"/>
                  </a:lnTo>
                  <a:lnTo>
                    <a:pt x="24130" y="115570"/>
                  </a:lnTo>
                  <a:lnTo>
                    <a:pt x="24130" y="114300"/>
                  </a:lnTo>
                  <a:lnTo>
                    <a:pt x="0" y="113030"/>
                  </a:lnTo>
                  <a:close/>
                </a:path>
                <a:path w="24129" h="485139">
                  <a:moveTo>
                    <a:pt x="0" y="111760"/>
                  </a:moveTo>
                  <a:lnTo>
                    <a:pt x="0" y="113030"/>
                  </a:lnTo>
                  <a:lnTo>
                    <a:pt x="24130" y="114300"/>
                  </a:lnTo>
                  <a:lnTo>
                    <a:pt x="24130" y="113030"/>
                  </a:lnTo>
                  <a:lnTo>
                    <a:pt x="0" y="111760"/>
                  </a:lnTo>
                  <a:close/>
                </a:path>
                <a:path w="24129" h="485139">
                  <a:moveTo>
                    <a:pt x="0" y="107950"/>
                  </a:moveTo>
                  <a:lnTo>
                    <a:pt x="0" y="111760"/>
                  </a:lnTo>
                  <a:lnTo>
                    <a:pt x="24130" y="111760"/>
                  </a:lnTo>
                  <a:lnTo>
                    <a:pt x="24130" y="109220"/>
                  </a:lnTo>
                  <a:lnTo>
                    <a:pt x="0" y="107950"/>
                  </a:lnTo>
                  <a:close/>
                </a:path>
                <a:path w="24129" h="485139">
                  <a:moveTo>
                    <a:pt x="0" y="106680"/>
                  </a:moveTo>
                  <a:lnTo>
                    <a:pt x="0" y="107950"/>
                  </a:lnTo>
                  <a:lnTo>
                    <a:pt x="24130" y="109220"/>
                  </a:lnTo>
                  <a:lnTo>
                    <a:pt x="24130" y="107950"/>
                  </a:lnTo>
                  <a:lnTo>
                    <a:pt x="0" y="106680"/>
                  </a:lnTo>
                  <a:close/>
                </a:path>
                <a:path w="24129" h="485139">
                  <a:moveTo>
                    <a:pt x="24130" y="101600"/>
                  </a:moveTo>
                  <a:lnTo>
                    <a:pt x="0" y="102870"/>
                  </a:lnTo>
                  <a:lnTo>
                    <a:pt x="0" y="106680"/>
                  </a:lnTo>
                  <a:lnTo>
                    <a:pt x="24130" y="107950"/>
                  </a:lnTo>
                  <a:lnTo>
                    <a:pt x="24130" y="101600"/>
                  </a:lnTo>
                  <a:close/>
                </a:path>
                <a:path w="24129" h="485139">
                  <a:moveTo>
                    <a:pt x="0" y="100330"/>
                  </a:moveTo>
                  <a:lnTo>
                    <a:pt x="0" y="102870"/>
                  </a:lnTo>
                  <a:lnTo>
                    <a:pt x="24130" y="101600"/>
                  </a:lnTo>
                  <a:lnTo>
                    <a:pt x="0" y="100330"/>
                  </a:lnTo>
                  <a:close/>
                </a:path>
                <a:path w="24129" h="485139">
                  <a:moveTo>
                    <a:pt x="24130" y="99060"/>
                  </a:moveTo>
                  <a:lnTo>
                    <a:pt x="0" y="100330"/>
                  </a:lnTo>
                  <a:lnTo>
                    <a:pt x="24130" y="101600"/>
                  </a:lnTo>
                  <a:lnTo>
                    <a:pt x="24130" y="99060"/>
                  </a:lnTo>
                  <a:close/>
                </a:path>
                <a:path w="24129" h="485139">
                  <a:moveTo>
                    <a:pt x="0" y="96520"/>
                  </a:moveTo>
                  <a:lnTo>
                    <a:pt x="0" y="99060"/>
                  </a:lnTo>
                  <a:lnTo>
                    <a:pt x="24130" y="97790"/>
                  </a:lnTo>
                  <a:lnTo>
                    <a:pt x="0" y="96520"/>
                  </a:lnTo>
                  <a:close/>
                </a:path>
                <a:path w="24129" h="485139">
                  <a:moveTo>
                    <a:pt x="24130" y="97790"/>
                  </a:moveTo>
                  <a:lnTo>
                    <a:pt x="0" y="99060"/>
                  </a:lnTo>
                  <a:lnTo>
                    <a:pt x="24130" y="99060"/>
                  </a:lnTo>
                  <a:lnTo>
                    <a:pt x="24130" y="97790"/>
                  </a:lnTo>
                  <a:close/>
                </a:path>
                <a:path w="24129" h="485139">
                  <a:moveTo>
                    <a:pt x="0" y="95250"/>
                  </a:moveTo>
                  <a:lnTo>
                    <a:pt x="0" y="96520"/>
                  </a:lnTo>
                  <a:lnTo>
                    <a:pt x="24130" y="96520"/>
                  </a:lnTo>
                  <a:lnTo>
                    <a:pt x="0" y="95250"/>
                  </a:lnTo>
                  <a:close/>
                </a:path>
                <a:path w="24129" h="485139">
                  <a:moveTo>
                    <a:pt x="0" y="93980"/>
                  </a:moveTo>
                  <a:lnTo>
                    <a:pt x="0" y="95250"/>
                  </a:lnTo>
                  <a:lnTo>
                    <a:pt x="24130" y="95250"/>
                  </a:lnTo>
                  <a:lnTo>
                    <a:pt x="0" y="93980"/>
                  </a:lnTo>
                  <a:close/>
                </a:path>
                <a:path w="24129" h="485139">
                  <a:moveTo>
                    <a:pt x="0" y="92710"/>
                  </a:moveTo>
                  <a:lnTo>
                    <a:pt x="0" y="93980"/>
                  </a:lnTo>
                  <a:lnTo>
                    <a:pt x="24130" y="95250"/>
                  </a:lnTo>
                  <a:lnTo>
                    <a:pt x="24130" y="93980"/>
                  </a:lnTo>
                  <a:lnTo>
                    <a:pt x="0" y="92710"/>
                  </a:lnTo>
                  <a:close/>
                </a:path>
                <a:path w="24129" h="485139">
                  <a:moveTo>
                    <a:pt x="0" y="91440"/>
                  </a:moveTo>
                  <a:lnTo>
                    <a:pt x="0" y="92710"/>
                  </a:lnTo>
                  <a:lnTo>
                    <a:pt x="24130" y="92710"/>
                  </a:lnTo>
                  <a:lnTo>
                    <a:pt x="0" y="91440"/>
                  </a:lnTo>
                  <a:close/>
                </a:path>
                <a:path w="24129" h="485139">
                  <a:moveTo>
                    <a:pt x="24130" y="88900"/>
                  </a:moveTo>
                  <a:lnTo>
                    <a:pt x="0" y="88900"/>
                  </a:lnTo>
                  <a:lnTo>
                    <a:pt x="0" y="91440"/>
                  </a:lnTo>
                  <a:lnTo>
                    <a:pt x="24130" y="91440"/>
                  </a:lnTo>
                  <a:lnTo>
                    <a:pt x="24130" y="88900"/>
                  </a:lnTo>
                  <a:close/>
                </a:path>
                <a:path w="24129" h="485139">
                  <a:moveTo>
                    <a:pt x="24130" y="85090"/>
                  </a:moveTo>
                  <a:lnTo>
                    <a:pt x="0" y="86360"/>
                  </a:lnTo>
                  <a:lnTo>
                    <a:pt x="0" y="87630"/>
                  </a:lnTo>
                  <a:lnTo>
                    <a:pt x="24130" y="88900"/>
                  </a:lnTo>
                  <a:lnTo>
                    <a:pt x="24130" y="85090"/>
                  </a:lnTo>
                  <a:close/>
                </a:path>
                <a:path w="24129" h="485139">
                  <a:moveTo>
                    <a:pt x="0" y="83820"/>
                  </a:moveTo>
                  <a:lnTo>
                    <a:pt x="0" y="86360"/>
                  </a:lnTo>
                  <a:lnTo>
                    <a:pt x="24130" y="85090"/>
                  </a:lnTo>
                  <a:lnTo>
                    <a:pt x="0" y="83820"/>
                  </a:lnTo>
                  <a:close/>
                </a:path>
                <a:path w="24129" h="485139">
                  <a:moveTo>
                    <a:pt x="0" y="81280"/>
                  </a:moveTo>
                  <a:lnTo>
                    <a:pt x="0" y="83820"/>
                  </a:lnTo>
                  <a:lnTo>
                    <a:pt x="24130" y="83820"/>
                  </a:lnTo>
                  <a:lnTo>
                    <a:pt x="24130" y="82550"/>
                  </a:lnTo>
                  <a:lnTo>
                    <a:pt x="0" y="81280"/>
                  </a:lnTo>
                  <a:close/>
                </a:path>
                <a:path w="24129" h="485139">
                  <a:moveTo>
                    <a:pt x="0" y="80010"/>
                  </a:moveTo>
                  <a:lnTo>
                    <a:pt x="0" y="81280"/>
                  </a:lnTo>
                  <a:lnTo>
                    <a:pt x="24130" y="82550"/>
                  </a:lnTo>
                  <a:lnTo>
                    <a:pt x="24130" y="81280"/>
                  </a:lnTo>
                  <a:lnTo>
                    <a:pt x="0" y="80010"/>
                  </a:lnTo>
                  <a:close/>
                </a:path>
                <a:path w="24129" h="485139">
                  <a:moveTo>
                    <a:pt x="0" y="78740"/>
                  </a:moveTo>
                  <a:lnTo>
                    <a:pt x="0" y="80010"/>
                  </a:lnTo>
                  <a:lnTo>
                    <a:pt x="24130" y="80010"/>
                  </a:lnTo>
                  <a:lnTo>
                    <a:pt x="0" y="78740"/>
                  </a:lnTo>
                  <a:close/>
                </a:path>
                <a:path w="24129" h="485139">
                  <a:moveTo>
                    <a:pt x="0" y="76200"/>
                  </a:moveTo>
                  <a:lnTo>
                    <a:pt x="0" y="78740"/>
                  </a:lnTo>
                  <a:lnTo>
                    <a:pt x="24130" y="78740"/>
                  </a:lnTo>
                  <a:lnTo>
                    <a:pt x="24130" y="77470"/>
                  </a:lnTo>
                  <a:lnTo>
                    <a:pt x="0" y="76200"/>
                  </a:lnTo>
                  <a:close/>
                </a:path>
                <a:path w="24129" h="485139">
                  <a:moveTo>
                    <a:pt x="0" y="74930"/>
                  </a:moveTo>
                  <a:lnTo>
                    <a:pt x="0" y="76200"/>
                  </a:lnTo>
                  <a:lnTo>
                    <a:pt x="24130" y="76200"/>
                  </a:lnTo>
                  <a:lnTo>
                    <a:pt x="0" y="74930"/>
                  </a:lnTo>
                  <a:close/>
                </a:path>
                <a:path w="24129" h="485139">
                  <a:moveTo>
                    <a:pt x="0" y="72390"/>
                  </a:moveTo>
                  <a:lnTo>
                    <a:pt x="0" y="74930"/>
                  </a:lnTo>
                  <a:lnTo>
                    <a:pt x="24130" y="76200"/>
                  </a:lnTo>
                  <a:lnTo>
                    <a:pt x="24130" y="73660"/>
                  </a:lnTo>
                  <a:lnTo>
                    <a:pt x="0" y="72390"/>
                  </a:lnTo>
                  <a:close/>
                </a:path>
                <a:path w="24129" h="485139">
                  <a:moveTo>
                    <a:pt x="24130" y="71120"/>
                  </a:moveTo>
                  <a:lnTo>
                    <a:pt x="0" y="72390"/>
                  </a:lnTo>
                  <a:lnTo>
                    <a:pt x="24130" y="73660"/>
                  </a:lnTo>
                  <a:lnTo>
                    <a:pt x="24130" y="71120"/>
                  </a:lnTo>
                  <a:close/>
                </a:path>
                <a:path w="24129" h="485139">
                  <a:moveTo>
                    <a:pt x="0" y="67310"/>
                  </a:moveTo>
                  <a:lnTo>
                    <a:pt x="0" y="71120"/>
                  </a:lnTo>
                  <a:lnTo>
                    <a:pt x="24130" y="71120"/>
                  </a:lnTo>
                  <a:lnTo>
                    <a:pt x="24130" y="68580"/>
                  </a:lnTo>
                  <a:lnTo>
                    <a:pt x="0" y="67310"/>
                  </a:lnTo>
                  <a:close/>
                </a:path>
                <a:path w="24129" h="485139">
                  <a:moveTo>
                    <a:pt x="24130" y="64770"/>
                  </a:moveTo>
                  <a:lnTo>
                    <a:pt x="0" y="66040"/>
                  </a:lnTo>
                  <a:lnTo>
                    <a:pt x="0" y="67310"/>
                  </a:lnTo>
                  <a:lnTo>
                    <a:pt x="24130" y="67310"/>
                  </a:lnTo>
                  <a:lnTo>
                    <a:pt x="24130" y="64770"/>
                  </a:lnTo>
                  <a:close/>
                </a:path>
                <a:path w="24129" h="485139">
                  <a:moveTo>
                    <a:pt x="0" y="62230"/>
                  </a:moveTo>
                  <a:lnTo>
                    <a:pt x="0" y="64770"/>
                  </a:lnTo>
                  <a:lnTo>
                    <a:pt x="24130" y="64770"/>
                  </a:lnTo>
                  <a:lnTo>
                    <a:pt x="24130" y="63500"/>
                  </a:lnTo>
                  <a:lnTo>
                    <a:pt x="0" y="62230"/>
                  </a:lnTo>
                  <a:close/>
                </a:path>
                <a:path w="24129" h="485139">
                  <a:moveTo>
                    <a:pt x="0" y="59690"/>
                  </a:moveTo>
                  <a:lnTo>
                    <a:pt x="0" y="62230"/>
                  </a:lnTo>
                  <a:lnTo>
                    <a:pt x="24130" y="63500"/>
                  </a:lnTo>
                  <a:lnTo>
                    <a:pt x="24130" y="60960"/>
                  </a:lnTo>
                  <a:lnTo>
                    <a:pt x="0" y="59690"/>
                  </a:lnTo>
                  <a:close/>
                </a:path>
                <a:path w="24129" h="485139">
                  <a:moveTo>
                    <a:pt x="0" y="58420"/>
                  </a:moveTo>
                  <a:lnTo>
                    <a:pt x="0" y="59690"/>
                  </a:lnTo>
                  <a:lnTo>
                    <a:pt x="24130" y="60960"/>
                  </a:lnTo>
                  <a:lnTo>
                    <a:pt x="24130" y="59690"/>
                  </a:lnTo>
                  <a:lnTo>
                    <a:pt x="0" y="58420"/>
                  </a:lnTo>
                  <a:close/>
                </a:path>
                <a:path w="24129" h="485139">
                  <a:moveTo>
                    <a:pt x="24130" y="57150"/>
                  </a:moveTo>
                  <a:lnTo>
                    <a:pt x="0" y="57150"/>
                  </a:lnTo>
                  <a:lnTo>
                    <a:pt x="0" y="58420"/>
                  </a:lnTo>
                  <a:lnTo>
                    <a:pt x="24130" y="58420"/>
                  </a:lnTo>
                  <a:lnTo>
                    <a:pt x="24130" y="57150"/>
                  </a:lnTo>
                  <a:close/>
                </a:path>
              </a:pathLst>
            </a:custGeom>
            <a:solidFill>
              <a:srgbClr val="CDCD9C"/>
            </a:solidFill>
          </p:spPr>
          <p:txBody>
            <a:bodyPr wrap="square" lIns="0" tIns="0" rIns="0" bIns="0" rtlCol="0"/>
            <a:lstStyle/>
            <a:p>
              <a:endParaRPr/>
            </a:p>
          </p:txBody>
        </p:sp>
        <p:sp>
          <p:nvSpPr>
            <p:cNvPr id="752" name="object 752"/>
            <p:cNvSpPr/>
            <p:nvPr/>
          </p:nvSpPr>
          <p:spPr>
            <a:xfrm>
              <a:off x="3729989" y="5981700"/>
              <a:ext cx="25400" cy="491490"/>
            </a:xfrm>
            <a:custGeom>
              <a:avLst/>
              <a:gdLst/>
              <a:ahLst/>
              <a:cxnLst/>
              <a:rect l="l" t="t" r="r" b="b"/>
              <a:pathLst>
                <a:path w="25400" h="491489">
                  <a:moveTo>
                    <a:pt x="3810" y="0"/>
                  </a:moveTo>
                  <a:lnTo>
                    <a:pt x="0" y="0"/>
                  </a:lnTo>
                  <a:lnTo>
                    <a:pt x="0" y="1269"/>
                  </a:lnTo>
                  <a:lnTo>
                    <a:pt x="3810" y="1269"/>
                  </a:lnTo>
                  <a:lnTo>
                    <a:pt x="3810" y="0"/>
                  </a:lnTo>
                  <a:close/>
                </a:path>
                <a:path w="25400" h="491489">
                  <a:moveTo>
                    <a:pt x="7620" y="1270"/>
                  </a:moveTo>
                  <a:lnTo>
                    <a:pt x="0" y="1270"/>
                  </a:lnTo>
                  <a:lnTo>
                    <a:pt x="0" y="3809"/>
                  </a:lnTo>
                  <a:lnTo>
                    <a:pt x="12700" y="3809"/>
                  </a:lnTo>
                  <a:lnTo>
                    <a:pt x="12700" y="2540"/>
                  </a:lnTo>
                  <a:lnTo>
                    <a:pt x="7620" y="2540"/>
                  </a:lnTo>
                  <a:lnTo>
                    <a:pt x="7620" y="1270"/>
                  </a:lnTo>
                  <a:close/>
                </a:path>
                <a:path w="25400" h="491489">
                  <a:moveTo>
                    <a:pt x="17780" y="3810"/>
                  </a:moveTo>
                  <a:lnTo>
                    <a:pt x="0" y="3810"/>
                  </a:lnTo>
                  <a:lnTo>
                    <a:pt x="0" y="7619"/>
                  </a:lnTo>
                  <a:lnTo>
                    <a:pt x="25400" y="7619"/>
                  </a:lnTo>
                  <a:lnTo>
                    <a:pt x="25400" y="6350"/>
                  </a:lnTo>
                  <a:lnTo>
                    <a:pt x="21589" y="6350"/>
                  </a:lnTo>
                  <a:lnTo>
                    <a:pt x="21589" y="5080"/>
                  </a:lnTo>
                  <a:lnTo>
                    <a:pt x="17780" y="5080"/>
                  </a:lnTo>
                  <a:lnTo>
                    <a:pt x="17780" y="3810"/>
                  </a:lnTo>
                  <a:close/>
                </a:path>
                <a:path w="25400" h="491489">
                  <a:moveTo>
                    <a:pt x="25400" y="7620"/>
                  </a:moveTo>
                  <a:lnTo>
                    <a:pt x="0" y="7620"/>
                  </a:lnTo>
                  <a:lnTo>
                    <a:pt x="0" y="10159"/>
                  </a:lnTo>
                  <a:lnTo>
                    <a:pt x="25400" y="10159"/>
                  </a:lnTo>
                  <a:lnTo>
                    <a:pt x="25400" y="7620"/>
                  </a:lnTo>
                  <a:close/>
                </a:path>
                <a:path w="25400" h="491489">
                  <a:moveTo>
                    <a:pt x="25400" y="10160"/>
                  </a:moveTo>
                  <a:lnTo>
                    <a:pt x="0" y="10160"/>
                  </a:lnTo>
                  <a:lnTo>
                    <a:pt x="0" y="13969"/>
                  </a:lnTo>
                  <a:lnTo>
                    <a:pt x="25400" y="13969"/>
                  </a:lnTo>
                  <a:lnTo>
                    <a:pt x="25400" y="10160"/>
                  </a:lnTo>
                  <a:close/>
                </a:path>
                <a:path w="25400" h="491489">
                  <a:moveTo>
                    <a:pt x="25400" y="13970"/>
                  </a:moveTo>
                  <a:lnTo>
                    <a:pt x="0" y="13970"/>
                  </a:lnTo>
                  <a:lnTo>
                    <a:pt x="0" y="16509"/>
                  </a:lnTo>
                  <a:lnTo>
                    <a:pt x="25400" y="16509"/>
                  </a:lnTo>
                  <a:lnTo>
                    <a:pt x="25400" y="13970"/>
                  </a:lnTo>
                  <a:close/>
                </a:path>
                <a:path w="25400" h="491489">
                  <a:moveTo>
                    <a:pt x="25400" y="16510"/>
                  </a:moveTo>
                  <a:lnTo>
                    <a:pt x="0" y="16510"/>
                  </a:lnTo>
                  <a:lnTo>
                    <a:pt x="0" y="20319"/>
                  </a:lnTo>
                  <a:lnTo>
                    <a:pt x="25400" y="20319"/>
                  </a:lnTo>
                  <a:lnTo>
                    <a:pt x="25400" y="16510"/>
                  </a:lnTo>
                  <a:close/>
                </a:path>
                <a:path w="25400" h="491489">
                  <a:moveTo>
                    <a:pt x="25400" y="20320"/>
                  </a:moveTo>
                  <a:lnTo>
                    <a:pt x="0" y="20320"/>
                  </a:lnTo>
                  <a:lnTo>
                    <a:pt x="0" y="26669"/>
                  </a:lnTo>
                  <a:lnTo>
                    <a:pt x="25400" y="26669"/>
                  </a:lnTo>
                  <a:lnTo>
                    <a:pt x="25400" y="20320"/>
                  </a:lnTo>
                  <a:close/>
                </a:path>
                <a:path w="25400" h="491489">
                  <a:moveTo>
                    <a:pt x="25400" y="26670"/>
                  </a:moveTo>
                  <a:lnTo>
                    <a:pt x="0" y="26670"/>
                  </a:lnTo>
                  <a:lnTo>
                    <a:pt x="0" y="29209"/>
                  </a:lnTo>
                  <a:lnTo>
                    <a:pt x="25400" y="29209"/>
                  </a:lnTo>
                  <a:lnTo>
                    <a:pt x="25400" y="26670"/>
                  </a:lnTo>
                  <a:close/>
                </a:path>
                <a:path w="25400" h="491489">
                  <a:moveTo>
                    <a:pt x="25400" y="29210"/>
                  </a:moveTo>
                  <a:lnTo>
                    <a:pt x="0" y="29210"/>
                  </a:lnTo>
                  <a:lnTo>
                    <a:pt x="0" y="33019"/>
                  </a:lnTo>
                  <a:lnTo>
                    <a:pt x="25400" y="33019"/>
                  </a:lnTo>
                  <a:lnTo>
                    <a:pt x="25400" y="29210"/>
                  </a:lnTo>
                  <a:close/>
                </a:path>
                <a:path w="25400" h="491489">
                  <a:moveTo>
                    <a:pt x="25400" y="33020"/>
                  </a:moveTo>
                  <a:lnTo>
                    <a:pt x="0" y="33020"/>
                  </a:lnTo>
                  <a:lnTo>
                    <a:pt x="0" y="35559"/>
                  </a:lnTo>
                  <a:lnTo>
                    <a:pt x="25400" y="35559"/>
                  </a:lnTo>
                  <a:lnTo>
                    <a:pt x="25400" y="33020"/>
                  </a:lnTo>
                  <a:close/>
                </a:path>
                <a:path w="25400" h="491489">
                  <a:moveTo>
                    <a:pt x="25400" y="35560"/>
                  </a:moveTo>
                  <a:lnTo>
                    <a:pt x="0" y="35560"/>
                  </a:lnTo>
                  <a:lnTo>
                    <a:pt x="0" y="39369"/>
                  </a:lnTo>
                  <a:lnTo>
                    <a:pt x="25400" y="39369"/>
                  </a:lnTo>
                  <a:lnTo>
                    <a:pt x="25400" y="35560"/>
                  </a:lnTo>
                  <a:close/>
                </a:path>
                <a:path w="25400" h="491489">
                  <a:moveTo>
                    <a:pt x="25400" y="39370"/>
                  </a:moveTo>
                  <a:lnTo>
                    <a:pt x="0" y="39370"/>
                  </a:lnTo>
                  <a:lnTo>
                    <a:pt x="0" y="48259"/>
                  </a:lnTo>
                  <a:lnTo>
                    <a:pt x="25400" y="48259"/>
                  </a:lnTo>
                  <a:lnTo>
                    <a:pt x="25400" y="39370"/>
                  </a:lnTo>
                  <a:close/>
                </a:path>
                <a:path w="25400" h="491489">
                  <a:moveTo>
                    <a:pt x="25400" y="48260"/>
                  </a:moveTo>
                  <a:lnTo>
                    <a:pt x="0" y="48260"/>
                  </a:lnTo>
                  <a:lnTo>
                    <a:pt x="0" y="52069"/>
                  </a:lnTo>
                  <a:lnTo>
                    <a:pt x="25400" y="52069"/>
                  </a:lnTo>
                  <a:lnTo>
                    <a:pt x="25400" y="48260"/>
                  </a:lnTo>
                  <a:close/>
                </a:path>
                <a:path w="25400" h="491489">
                  <a:moveTo>
                    <a:pt x="25400" y="52070"/>
                  </a:moveTo>
                  <a:lnTo>
                    <a:pt x="0" y="52070"/>
                  </a:lnTo>
                  <a:lnTo>
                    <a:pt x="0" y="54609"/>
                  </a:lnTo>
                  <a:lnTo>
                    <a:pt x="25400" y="54609"/>
                  </a:lnTo>
                  <a:lnTo>
                    <a:pt x="25400" y="52070"/>
                  </a:lnTo>
                  <a:close/>
                </a:path>
                <a:path w="25400" h="491489">
                  <a:moveTo>
                    <a:pt x="25400" y="54610"/>
                  </a:moveTo>
                  <a:lnTo>
                    <a:pt x="0" y="54610"/>
                  </a:lnTo>
                  <a:lnTo>
                    <a:pt x="0" y="58419"/>
                  </a:lnTo>
                  <a:lnTo>
                    <a:pt x="25400" y="58419"/>
                  </a:lnTo>
                  <a:lnTo>
                    <a:pt x="25400" y="54610"/>
                  </a:lnTo>
                  <a:close/>
                </a:path>
                <a:path w="25400" h="491489">
                  <a:moveTo>
                    <a:pt x="25400" y="58420"/>
                  </a:moveTo>
                  <a:lnTo>
                    <a:pt x="0" y="58420"/>
                  </a:lnTo>
                  <a:lnTo>
                    <a:pt x="0" y="60960"/>
                  </a:lnTo>
                  <a:lnTo>
                    <a:pt x="25400" y="60960"/>
                  </a:lnTo>
                  <a:lnTo>
                    <a:pt x="25400" y="58420"/>
                  </a:lnTo>
                  <a:close/>
                </a:path>
                <a:path w="25400" h="491489">
                  <a:moveTo>
                    <a:pt x="2539" y="490220"/>
                  </a:moveTo>
                  <a:lnTo>
                    <a:pt x="0" y="490220"/>
                  </a:lnTo>
                  <a:lnTo>
                    <a:pt x="0" y="491490"/>
                  </a:lnTo>
                  <a:lnTo>
                    <a:pt x="2539" y="491490"/>
                  </a:lnTo>
                  <a:lnTo>
                    <a:pt x="2539" y="490220"/>
                  </a:lnTo>
                  <a:close/>
                </a:path>
                <a:path w="25400" h="491489">
                  <a:moveTo>
                    <a:pt x="25400" y="488950"/>
                  </a:moveTo>
                  <a:lnTo>
                    <a:pt x="2539" y="488950"/>
                  </a:lnTo>
                  <a:lnTo>
                    <a:pt x="2539" y="491490"/>
                  </a:lnTo>
                  <a:lnTo>
                    <a:pt x="25400" y="491490"/>
                  </a:lnTo>
                  <a:lnTo>
                    <a:pt x="25400" y="488950"/>
                  </a:lnTo>
                  <a:close/>
                </a:path>
                <a:path w="25400" h="491489">
                  <a:moveTo>
                    <a:pt x="17780" y="396240"/>
                  </a:moveTo>
                  <a:lnTo>
                    <a:pt x="3810" y="396240"/>
                  </a:lnTo>
                  <a:lnTo>
                    <a:pt x="3810" y="397509"/>
                  </a:lnTo>
                  <a:lnTo>
                    <a:pt x="17780" y="397509"/>
                  </a:lnTo>
                  <a:lnTo>
                    <a:pt x="17780" y="396240"/>
                  </a:lnTo>
                  <a:close/>
                </a:path>
                <a:path w="25400" h="491489">
                  <a:moveTo>
                    <a:pt x="25400" y="391159"/>
                  </a:moveTo>
                  <a:lnTo>
                    <a:pt x="0" y="391159"/>
                  </a:lnTo>
                  <a:lnTo>
                    <a:pt x="0" y="396240"/>
                  </a:lnTo>
                  <a:lnTo>
                    <a:pt x="25400" y="396240"/>
                  </a:lnTo>
                  <a:lnTo>
                    <a:pt x="25400" y="391159"/>
                  </a:lnTo>
                  <a:close/>
                </a:path>
                <a:path w="25400" h="491489">
                  <a:moveTo>
                    <a:pt x="25400" y="384809"/>
                  </a:moveTo>
                  <a:lnTo>
                    <a:pt x="0" y="384809"/>
                  </a:lnTo>
                  <a:lnTo>
                    <a:pt x="0" y="389890"/>
                  </a:lnTo>
                  <a:lnTo>
                    <a:pt x="25400" y="389890"/>
                  </a:lnTo>
                  <a:lnTo>
                    <a:pt x="25400" y="384809"/>
                  </a:lnTo>
                  <a:close/>
                </a:path>
                <a:path w="25400" h="491489">
                  <a:moveTo>
                    <a:pt x="25400" y="378459"/>
                  </a:moveTo>
                  <a:lnTo>
                    <a:pt x="0" y="378459"/>
                  </a:lnTo>
                  <a:lnTo>
                    <a:pt x="0" y="383540"/>
                  </a:lnTo>
                  <a:lnTo>
                    <a:pt x="25400" y="383540"/>
                  </a:lnTo>
                  <a:lnTo>
                    <a:pt x="25400" y="378459"/>
                  </a:lnTo>
                  <a:close/>
                </a:path>
                <a:path w="25400" h="491489">
                  <a:moveTo>
                    <a:pt x="25400" y="372109"/>
                  </a:moveTo>
                  <a:lnTo>
                    <a:pt x="0" y="372109"/>
                  </a:lnTo>
                  <a:lnTo>
                    <a:pt x="0" y="377190"/>
                  </a:lnTo>
                  <a:lnTo>
                    <a:pt x="25400" y="377190"/>
                  </a:lnTo>
                  <a:lnTo>
                    <a:pt x="25400" y="372109"/>
                  </a:lnTo>
                  <a:close/>
                </a:path>
                <a:path w="25400" h="491489">
                  <a:moveTo>
                    <a:pt x="25400" y="365759"/>
                  </a:moveTo>
                  <a:lnTo>
                    <a:pt x="0" y="365759"/>
                  </a:lnTo>
                  <a:lnTo>
                    <a:pt x="0" y="370840"/>
                  </a:lnTo>
                  <a:lnTo>
                    <a:pt x="25400" y="370840"/>
                  </a:lnTo>
                  <a:lnTo>
                    <a:pt x="25400" y="365759"/>
                  </a:lnTo>
                  <a:close/>
                </a:path>
                <a:path w="25400" h="491489">
                  <a:moveTo>
                    <a:pt x="25400" y="359409"/>
                  </a:moveTo>
                  <a:lnTo>
                    <a:pt x="0" y="359409"/>
                  </a:lnTo>
                  <a:lnTo>
                    <a:pt x="0" y="364490"/>
                  </a:lnTo>
                  <a:lnTo>
                    <a:pt x="25400" y="364490"/>
                  </a:lnTo>
                  <a:lnTo>
                    <a:pt x="25400" y="359409"/>
                  </a:lnTo>
                  <a:close/>
                </a:path>
                <a:path w="25400" h="491489">
                  <a:moveTo>
                    <a:pt x="25400" y="353059"/>
                  </a:moveTo>
                  <a:lnTo>
                    <a:pt x="0" y="353059"/>
                  </a:lnTo>
                  <a:lnTo>
                    <a:pt x="0" y="358140"/>
                  </a:lnTo>
                  <a:lnTo>
                    <a:pt x="25400" y="358140"/>
                  </a:lnTo>
                  <a:lnTo>
                    <a:pt x="25400" y="353059"/>
                  </a:lnTo>
                  <a:close/>
                </a:path>
                <a:path w="25400" h="491489">
                  <a:moveTo>
                    <a:pt x="25400" y="346710"/>
                  </a:moveTo>
                  <a:lnTo>
                    <a:pt x="0" y="346710"/>
                  </a:lnTo>
                  <a:lnTo>
                    <a:pt x="0" y="351790"/>
                  </a:lnTo>
                  <a:lnTo>
                    <a:pt x="25400" y="351790"/>
                  </a:lnTo>
                  <a:lnTo>
                    <a:pt x="25400" y="346710"/>
                  </a:lnTo>
                  <a:close/>
                </a:path>
                <a:path w="25400" h="491489">
                  <a:moveTo>
                    <a:pt x="25400" y="340359"/>
                  </a:moveTo>
                  <a:lnTo>
                    <a:pt x="0" y="340359"/>
                  </a:lnTo>
                  <a:lnTo>
                    <a:pt x="0" y="345440"/>
                  </a:lnTo>
                  <a:lnTo>
                    <a:pt x="25400" y="345440"/>
                  </a:lnTo>
                  <a:lnTo>
                    <a:pt x="25400" y="340359"/>
                  </a:lnTo>
                  <a:close/>
                </a:path>
                <a:path w="25400" h="491489">
                  <a:moveTo>
                    <a:pt x="25400" y="334010"/>
                  </a:moveTo>
                  <a:lnTo>
                    <a:pt x="0" y="334010"/>
                  </a:lnTo>
                  <a:lnTo>
                    <a:pt x="0" y="339090"/>
                  </a:lnTo>
                  <a:lnTo>
                    <a:pt x="25400" y="339090"/>
                  </a:lnTo>
                  <a:lnTo>
                    <a:pt x="25400" y="334010"/>
                  </a:lnTo>
                  <a:close/>
                </a:path>
                <a:path w="25400" h="491489">
                  <a:moveTo>
                    <a:pt x="25400" y="327659"/>
                  </a:moveTo>
                  <a:lnTo>
                    <a:pt x="0" y="327659"/>
                  </a:lnTo>
                  <a:lnTo>
                    <a:pt x="0" y="332740"/>
                  </a:lnTo>
                  <a:lnTo>
                    <a:pt x="25400" y="332740"/>
                  </a:lnTo>
                  <a:lnTo>
                    <a:pt x="25400" y="327659"/>
                  </a:lnTo>
                  <a:close/>
                </a:path>
                <a:path w="25400" h="491489">
                  <a:moveTo>
                    <a:pt x="25400" y="321310"/>
                  </a:moveTo>
                  <a:lnTo>
                    <a:pt x="0" y="321310"/>
                  </a:lnTo>
                  <a:lnTo>
                    <a:pt x="0" y="326390"/>
                  </a:lnTo>
                  <a:lnTo>
                    <a:pt x="25400" y="326390"/>
                  </a:lnTo>
                  <a:lnTo>
                    <a:pt x="25400" y="321310"/>
                  </a:lnTo>
                  <a:close/>
                </a:path>
                <a:path w="25400" h="491489">
                  <a:moveTo>
                    <a:pt x="25400" y="316230"/>
                  </a:moveTo>
                  <a:lnTo>
                    <a:pt x="0" y="316230"/>
                  </a:lnTo>
                  <a:lnTo>
                    <a:pt x="0" y="320040"/>
                  </a:lnTo>
                  <a:lnTo>
                    <a:pt x="25400" y="320040"/>
                  </a:lnTo>
                  <a:lnTo>
                    <a:pt x="25400" y="316230"/>
                  </a:lnTo>
                  <a:close/>
                </a:path>
                <a:path w="25400" h="491489">
                  <a:moveTo>
                    <a:pt x="25400" y="314959"/>
                  </a:moveTo>
                  <a:lnTo>
                    <a:pt x="0" y="314959"/>
                  </a:lnTo>
                  <a:lnTo>
                    <a:pt x="0" y="316229"/>
                  </a:lnTo>
                  <a:lnTo>
                    <a:pt x="25400" y="316229"/>
                  </a:lnTo>
                  <a:lnTo>
                    <a:pt x="25400" y="314959"/>
                  </a:lnTo>
                  <a:close/>
                </a:path>
                <a:path w="25400" h="491489">
                  <a:moveTo>
                    <a:pt x="25400" y="308609"/>
                  </a:moveTo>
                  <a:lnTo>
                    <a:pt x="0" y="308609"/>
                  </a:lnTo>
                  <a:lnTo>
                    <a:pt x="0" y="313690"/>
                  </a:lnTo>
                  <a:lnTo>
                    <a:pt x="25400" y="313690"/>
                  </a:lnTo>
                  <a:lnTo>
                    <a:pt x="25400" y="308609"/>
                  </a:lnTo>
                  <a:close/>
                </a:path>
                <a:path w="25400" h="491489">
                  <a:moveTo>
                    <a:pt x="25400" y="302259"/>
                  </a:moveTo>
                  <a:lnTo>
                    <a:pt x="0" y="302259"/>
                  </a:lnTo>
                  <a:lnTo>
                    <a:pt x="0" y="307340"/>
                  </a:lnTo>
                  <a:lnTo>
                    <a:pt x="25400" y="307340"/>
                  </a:lnTo>
                  <a:lnTo>
                    <a:pt x="25400" y="302259"/>
                  </a:lnTo>
                  <a:close/>
                </a:path>
                <a:path w="25400" h="491489">
                  <a:moveTo>
                    <a:pt x="25400" y="295909"/>
                  </a:moveTo>
                  <a:lnTo>
                    <a:pt x="0" y="295909"/>
                  </a:lnTo>
                  <a:lnTo>
                    <a:pt x="0" y="300990"/>
                  </a:lnTo>
                  <a:lnTo>
                    <a:pt x="25400" y="300990"/>
                  </a:lnTo>
                  <a:lnTo>
                    <a:pt x="25400" y="295909"/>
                  </a:lnTo>
                  <a:close/>
                </a:path>
                <a:path w="25400" h="491489">
                  <a:moveTo>
                    <a:pt x="25400" y="289560"/>
                  </a:moveTo>
                  <a:lnTo>
                    <a:pt x="0" y="289560"/>
                  </a:lnTo>
                  <a:lnTo>
                    <a:pt x="0" y="294640"/>
                  </a:lnTo>
                  <a:lnTo>
                    <a:pt x="25400" y="294640"/>
                  </a:lnTo>
                  <a:lnTo>
                    <a:pt x="25400" y="289560"/>
                  </a:lnTo>
                  <a:close/>
                </a:path>
                <a:path w="25400" h="491489">
                  <a:moveTo>
                    <a:pt x="25400" y="283209"/>
                  </a:moveTo>
                  <a:lnTo>
                    <a:pt x="0" y="283209"/>
                  </a:lnTo>
                  <a:lnTo>
                    <a:pt x="0" y="288290"/>
                  </a:lnTo>
                  <a:lnTo>
                    <a:pt x="25400" y="288290"/>
                  </a:lnTo>
                  <a:lnTo>
                    <a:pt x="25400" y="283209"/>
                  </a:lnTo>
                  <a:close/>
                </a:path>
                <a:path w="25400" h="491489">
                  <a:moveTo>
                    <a:pt x="25400" y="276859"/>
                  </a:moveTo>
                  <a:lnTo>
                    <a:pt x="0" y="276859"/>
                  </a:lnTo>
                  <a:lnTo>
                    <a:pt x="0" y="281940"/>
                  </a:lnTo>
                  <a:lnTo>
                    <a:pt x="25400" y="281940"/>
                  </a:lnTo>
                  <a:lnTo>
                    <a:pt x="25400" y="276859"/>
                  </a:lnTo>
                  <a:close/>
                </a:path>
                <a:path w="25400" h="491489">
                  <a:moveTo>
                    <a:pt x="25400" y="270510"/>
                  </a:moveTo>
                  <a:lnTo>
                    <a:pt x="0" y="270510"/>
                  </a:lnTo>
                  <a:lnTo>
                    <a:pt x="0" y="275590"/>
                  </a:lnTo>
                  <a:lnTo>
                    <a:pt x="25400" y="275590"/>
                  </a:lnTo>
                  <a:lnTo>
                    <a:pt x="25400" y="270510"/>
                  </a:lnTo>
                  <a:close/>
                </a:path>
                <a:path w="25400" h="491489">
                  <a:moveTo>
                    <a:pt x="25400" y="264159"/>
                  </a:moveTo>
                  <a:lnTo>
                    <a:pt x="0" y="264159"/>
                  </a:lnTo>
                  <a:lnTo>
                    <a:pt x="0" y="269240"/>
                  </a:lnTo>
                  <a:lnTo>
                    <a:pt x="25400" y="269240"/>
                  </a:lnTo>
                  <a:lnTo>
                    <a:pt x="25400" y="264159"/>
                  </a:lnTo>
                  <a:close/>
                </a:path>
                <a:path w="25400" h="491489">
                  <a:moveTo>
                    <a:pt x="25400" y="257809"/>
                  </a:moveTo>
                  <a:lnTo>
                    <a:pt x="0" y="257809"/>
                  </a:lnTo>
                  <a:lnTo>
                    <a:pt x="0" y="262890"/>
                  </a:lnTo>
                  <a:lnTo>
                    <a:pt x="25400" y="262890"/>
                  </a:lnTo>
                  <a:lnTo>
                    <a:pt x="25400" y="257809"/>
                  </a:lnTo>
                  <a:close/>
                </a:path>
                <a:path w="25400" h="491489">
                  <a:moveTo>
                    <a:pt x="25400" y="251460"/>
                  </a:moveTo>
                  <a:lnTo>
                    <a:pt x="0" y="251460"/>
                  </a:lnTo>
                  <a:lnTo>
                    <a:pt x="0" y="256540"/>
                  </a:lnTo>
                  <a:lnTo>
                    <a:pt x="25400" y="256540"/>
                  </a:lnTo>
                  <a:lnTo>
                    <a:pt x="25400" y="251460"/>
                  </a:lnTo>
                  <a:close/>
                </a:path>
                <a:path w="25400" h="491489">
                  <a:moveTo>
                    <a:pt x="25400" y="245110"/>
                  </a:moveTo>
                  <a:lnTo>
                    <a:pt x="0" y="245110"/>
                  </a:lnTo>
                  <a:lnTo>
                    <a:pt x="0" y="250190"/>
                  </a:lnTo>
                  <a:lnTo>
                    <a:pt x="25400" y="250190"/>
                  </a:lnTo>
                  <a:lnTo>
                    <a:pt x="25400" y="245110"/>
                  </a:lnTo>
                  <a:close/>
                </a:path>
                <a:path w="25400" h="491489">
                  <a:moveTo>
                    <a:pt x="25400" y="238759"/>
                  </a:moveTo>
                  <a:lnTo>
                    <a:pt x="0" y="238759"/>
                  </a:lnTo>
                  <a:lnTo>
                    <a:pt x="0" y="243840"/>
                  </a:lnTo>
                  <a:lnTo>
                    <a:pt x="25400" y="243840"/>
                  </a:lnTo>
                  <a:lnTo>
                    <a:pt x="25400" y="238759"/>
                  </a:lnTo>
                  <a:close/>
                </a:path>
                <a:path w="25400" h="491489">
                  <a:moveTo>
                    <a:pt x="25400" y="232410"/>
                  </a:moveTo>
                  <a:lnTo>
                    <a:pt x="0" y="232410"/>
                  </a:lnTo>
                  <a:lnTo>
                    <a:pt x="0" y="237490"/>
                  </a:lnTo>
                  <a:lnTo>
                    <a:pt x="25400" y="237490"/>
                  </a:lnTo>
                  <a:lnTo>
                    <a:pt x="25400" y="232410"/>
                  </a:lnTo>
                  <a:close/>
                </a:path>
                <a:path w="25400" h="491489">
                  <a:moveTo>
                    <a:pt x="25400" y="226059"/>
                  </a:moveTo>
                  <a:lnTo>
                    <a:pt x="0" y="226059"/>
                  </a:lnTo>
                  <a:lnTo>
                    <a:pt x="0" y="231140"/>
                  </a:lnTo>
                  <a:lnTo>
                    <a:pt x="25400" y="231140"/>
                  </a:lnTo>
                  <a:lnTo>
                    <a:pt x="25400" y="226059"/>
                  </a:lnTo>
                  <a:close/>
                </a:path>
                <a:path w="25400" h="491489">
                  <a:moveTo>
                    <a:pt x="25400" y="219709"/>
                  </a:moveTo>
                  <a:lnTo>
                    <a:pt x="0" y="219709"/>
                  </a:lnTo>
                  <a:lnTo>
                    <a:pt x="0" y="224790"/>
                  </a:lnTo>
                  <a:lnTo>
                    <a:pt x="25400" y="224790"/>
                  </a:lnTo>
                  <a:lnTo>
                    <a:pt x="25400" y="219709"/>
                  </a:lnTo>
                  <a:close/>
                </a:path>
                <a:path w="25400" h="491489">
                  <a:moveTo>
                    <a:pt x="25400" y="213359"/>
                  </a:moveTo>
                  <a:lnTo>
                    <a:pt x="0" y="213359"/>
                  </a:lnTo>
                  <a:lnTo>
                    <a:pt x="0" y="218440"/>
                  </a:lnTo>
                  <a:lnTo>
                    <a:pt x="25400" y="218440"/>
                  </a:lnTo>
                  <a:lnTo>
                    <a:pt x="25400" y="213359"/>
                  </a:lnTo>
                  <a:close/>
                </a:path>
                <a:path w="25400" h="491489">
                  <a:moveTo>
                    <a:pt x="25400" y="207009"/>
                  </a:moveTo>
                  <a:lnTo>
                    <a:pt x="0" y="207009"/>
                  </a:lnTo>
                  <a:lnTo>
                    <a:pt x="0" y="212090"/>
                  </a:lnTo>
                  <a:lnTo>
                    <a:pt x="25400" y="212090"/>
                  </a:lnTo>
                  <a:lnTo>
                    <a:pt x="25400" y="207009"/>
                  </a:lnTo>
                  <a:close/>
                </a:path>
                <a:path w="25400" h="491489">
                  <a:moveTo>
                    <a:pt x="25400" y="200659"/>
                  </a:moveTo>
                  <a:lnTo>
                    <a:pt x="0" y="200659"/>
                  </a:lnTo>
                  <a:lnTo>
                    <a:pt x="0" y="205740"/>
                  </a:lnTo>
                  <a:lnTo>
                    <a:pt x="25400" y="205740"/>
                  </a:lnTo>
                  <a:lnTo>
                    <a:pt x="25400" y="200659"/>
                  </a:lnTo>
                  <a:close/>
                </a:path>
                <a:path w="25400" h="491489">
                  <a:moveTo>
                    <a:pt x="25400" y="196850"/>
                  </a:moveTo>
                  <a:lnTo>
                    <a:pt x="0" y="196850"/>
                  </a:lnTo>
                  <a:lnTo>
                    <a:pt x="0" y="199390"/>
                  </a:lnTo>
                  <a:lnTo>
                    <a:pt x="25400" y="199390"/>
                  </a:lnTo>
                  <a:lnTo>
                    <a:pt x="25400" y="196850"/>
                  </a:lnTo>
                  <a:close/>
                </a:path>
                <a:path w="25400" h="491489">
                  <a:moveTo>
                    <a:pt x="25400" y="191770"/>
                  </a:moveTo>
                  <a:lnTo>
                    <a:pt x="0" y="193040"/>
                  </a:lnTo>
                  <a:lnTo>
                    <a:pt x="0" y="196850"/>
                  </a:lnTo>
                  <a:lnTo>
                    <a:pt x="25400" y="195580"/>
                  </a:lnTo>
                  <a:lnTo>
                    <a:pt x="25400" y="191770"/>
                  </a:lnTo>
                  <a:close/>
                </a:path>
                <a:path w="25400" h="491489">
                  <a:moveTo>
                    <a:pt x="25400" y="189230"/>
                  </a:moveTo>
                  <a:lnTo>
                    <a:pt x="0" y="190500"/>
                  </a:lnTo>
                  <a:lnTo>
                    <a:pt x="0" y="193040"/>
                  </a:lnTo>
                  <a:lnTo>
                    <a:pt x="25400" y="191770"/>
                  </a:lnTo>
                  <a:lnTo>
                    <a:pt x="25400" y="189230"/>
                  </a:lnTo>
                  <a:close/>
                </a:path>
                <a:path w="25400" h="491489">
                  <a:moveTo>
                    <a:pt x="0" y="184150"/>
                  </a:moveTo>
                  <a:lnTo>
                    <a:pt x="0" y="190500"/>
                  </a:lnTo>
                  <a:lnTo>
                    <a:pt x="25400" y="189230"/>
                  </a:lnTo>
                  <a:lnTo>
                    <a:pt x="25400" y="185420"/>
                  </a:lnTo>
                  <a:lnTo>
                    <a:pt x="0" y="184150"/>
                  </a:lnTo>
                  <a:close/>
                </a:path>
                <a:path w="25400" h="491489">
                  <a:moveTo>
                    <a:pt x="0" y="180340"/>
                  </a:moveTo>
                  <a:lnTo>
                    <a:pt x="0" y="184150"/>
                  </a:lnTo>
                  <a:lnTo>
                    <a:pt x="25400" y="184150"/>
                  </a:lnTo>
                  <a:lnTo>
                    <a:pt x="25400" y="181610"/>
                  </a:lnTo>
                  <a:lnTo>
                    <a:pt x="0" y="180340"/>
                  </a:lnTo>
                  <a:close/>
                </a:path>
                <a:path w="25400" h="491489">
                  <a:moveTo>
                    <a:pt x="12700" y="177165"/>
                  </a:moveTo>
                  <a:lnTo>
                    <a:pt x="0" y="177800"/>
                  </a:lnTo>
                  <a:lnTo>
                    <a:pt x="0" y="180340"/>
                  </a:lnTo>
                  <a:lnTo>
                    <a:pt x="25400" y="180340"/>
                  </a:lnTo>
                  <a:lnTo>
                    <a:pt x="25400" y="177800"/>
                  </a:lnTo>
                  <a:lnTo>
                    <a:pt x="12700" y="177165"/>
                  </a:lnTo>
                  <a:close/>
                </a:path>
                <a:path w="25400" h="491489">
                  <a:moveTo>
                    <a:pt x="25400" y="172720"/>
                  </a:moveTo>
                  <a:lnTo>
                    <a:pt x="0" y="173990"/>
                  </a:lnTo>
                  <a:lnTo>
                    <a:pt x="0" y="176530"/>
                  </a:lnTo>
                  <a:lnTo>
                    <a:pt x="12700" y="177165"/>
                  </a:lnTo>
                  <a:lnTo>
                    <a:pt x="25400" y="176530"/>
                  </a:lnTo>
                  <a:lnTo>
                    <a:pt x="25400" y="172720"/>
                  </a:lnTo>
                  <a:close/>
                </a:path>
                <a:path w="25400" h="491489">
                  <a:moveTo>
                    <a:pt x="0" y="170180"/>
                  </a:moveTo>
                  <a:lnTo>
                    <a:pt x="0" y="173990"/>
                  </a:lnTo>
                  <a:lnTo>
                    <a:pt x="25400" y="172720"/>
                  </a:lnTo>
                  <a:lnTo>
                    <a:pt x="25400" y="171450"/>
                  </a:lnTo>
                  <a:lnTo>
                    <a:pt x="0" y="170180"/>
                  </a:lnTo>
                  <a:close/>
                </a:path>
                <a:path w="25400" h="491489">
                  <a:moveTo>
                    <a:pt x="12700" y="168275"/>
                  </a:moveTo>
                  <a:lnTo>
                    <a:pt x="0" y="168910"/>
                  </a:lnTo>
                  <a:lnTo>
                    <a:pt x="0" y="170180"/>
                  </a:lnTo>
                  <a:lnTo>
                    <a:pt x="25400" y="171450"/>
                  </a:lnTo>
                  <a:lnTo>
                    <a:pt x="25400" y="168910"/>
                  </a:lnTo>
                  <a:lnTo>
                    <a:pt x="12700" y="168275"/>
                  </a:lnTo>
                  <a:close/>
                </a:path>
                <a:path w="25400" h="491489">
                  <a:moveTo>
                    <a:pt x="25400" y="166370"/>
                  </a:moveTo>
                  <a:lnTo>
                    <a:pt x="0" y="167640"/>
                  </a:lnTo>
                  <a:lnTo>
                    <a:pt x="12700" y="168275"/>
                  </a:lnTo>
                  <a:lnTo>
                    <a:pt x="25400" y="167640"/>
                  </a:lnTo>
                  <a:lnTo>
                    <a:pt x="25400" y="166370"/>
                  </a:lnTo>
                  <a:close/>
                </a:path>
                <a:path w="25400" h="491489">
                  <a:moveTo>
                    <a:pt x="0" y="163830"/>
                  </a:moveTo>
                  <a:lnTo>
                    <a:pt x="0" y="166370"/>
                  </a:lnTo>
                  <a:lnTo>
                    <a:pt x="25400" y="166370"/>
                  </a:lnTo>
                  <a:lnTo>
                    <a:pt x="25400" y="165100"/>
                  </a:lnTo>
                  <a:lnTo>
                    <a:pt x="0" y="163830"/>
                  </a:lnTo>
                  <a:close/>
                </a:path>
                <a:path w="25400" h="491489">
                  <a:moveTo>
                    <a:pt x="0" y="157480"/>
                  </a:moveTo>
                  <a:lnTo>
                    <a:pt x="0" y="163830"/>
                  </a:lnTo>
                  <a:lnTo>
                    <a:pt x="25400" y="165100"/>
                  </a:lnTo>
                  <a:lnTo>
                    <a:pt x="25400" y="158750"/>
                  </a:lnTo>
                  <a:lnTo>
                    <a:pt x="0" y="157480"/>
                  </a:lnTo>
                  <a:close/>
                </a:path>
                <a:path w="25400" h="491489">
                  <a:moveTo>
                    <a:pt x="0" y="151130"/>
                  </a:moveTo>
                  <a:lnTo>
                    <a:pt x="0" y="157480"/>
                  </a:lnTo>
                  <a:lnTo>
                    <a:pt x="25400" y="157480"/>
                  </a:lnTo>
                  <a:lnTo>
                    <a:pt x="25400" y="152400"/>
                  </a:lnTo>
                  <a:lnTo>
                    <a:pt x="0" y="151130"/>
                  </a:lnTo>
                  <a:close/>
                </a:path>
                <a:path w="25400" h="491489">
                  <a:moveTo>
                    <a:pt x="0" y="147320"/>
                  </a:moveTo>
                  <a:lnTo>
                    <a:pt x="0" y="151130"/>
                  </a:lnTo>
                  <a:lnTo>
                    <a:pt x="25400" y="152400"/>
                  </a:lnTo>
                  <a:lnTo>
                    <a:pt x="25400" y="148590"/>
                  </a:lnTo>
                  <a:lnTo>
                    <a:pt x="0" y="147320"/>
                  </a:lnTo>
                  <a:close/>
                </a:path>
                <a:path w="25400" h="491489">
                  <a:moveTo>
                    <a:pt x="25400" y="146050"/>
                  </a:moveTo>
                  <a:lnTo>
                    <a:pt x="0" y="147320"/>
                  </a:lnTo>
                  <a:lnTo>
                    <a:pt x="25400" y="148590"/>
                  </a:lnTo>
                  <a:lnTo>
                    <a:pt x="25400" y="146050"/>
                  </a:lnTo>
                  <a:close/>
                </a:path>
                <a:path w="25400" h="491489">
                  <a:moveTo>
                    <a:pt x="0" y="144780"/>
                  </a:moveTo>
                  <a:lnTo>
                    <a:pt x="0" y="146050"/>
                  </a:lnTo>
                  <a:lnTo>
                    <a:pt x="25400" y="146050"/>
                  </a:lnTo>
                  <a:lnTo>
                    <a:pt x="0" y="144780"/>
                  </a:lnTo>
                  <a:close/>
                </a:path>
                <a:path w="25400" h="491489">
                  <a:moveTo>
                    <a:pt x="0" y="139700"/>
                  </a:moveTo>
                  <a:lnTo>
                    <a:pt x="0" y="144780"/>
                  </a:lnTo>
                  <a:lnTo>
                    <a:pt x="25400" y="144780"/>
                  </a:lnTo>
                  <a:lnTo>
                    <a:pt x="25400" y="140970"/>
                  </a:lnTo>
                  <a:lnTo>
                    <a:pt x="0" y="139700"/>
                  </a:lnTo>
                  <a:close/>
                </a:path>
                <a:path w="25400" h="491489">
                  <a:moveTo>
                    <a:pt x="0" y="134620"/>
                  </a:moveTo>
                  <a:lnTo>
                    <a:pt x="0" y="139700"/>
                  </a:lnTo>
                  <a:lnTo>
                    <a:pt x="25400" y="139700"/>
                  </a:lnTo>
                  <a:lnTo>
                    <a:pt x="25400" y="135890"/>
                  </a:lnTo>
                  <a:lnTo>
                    <a:pt x="0" y="134620"/>
                  </a:lnTo>
                  <a:close/>
                </a:path>
                <a:path w="25400" h="491489">
                  <a:moveTo>
                    <a:pt x="0" y="132080"/>
                  </a:moveTo>
                  <a:lnTo>
                    <a:pt x="0" y="134620"/>
                  </a:lnTo>
                  <a:lnTo>
                    <a:pt x="25400" y="134620"/>
                  </a:lnTo>
                  <a:lnTo>
                    <a:pt x="25400" y="133350"/>
                  </a:lnTo>
                  <a:lnTo>
                    <a:pt x="0" y="132080"/>
                  </a:lnTo>
                  <a:close/>
                </a:path>
                <a:path w="25400" h="491489">
                  <a:moveTo>
                    <a:pt x="0" y="130810"/>
                  </a:moveTo>
                  <a:lnTo>
                    <a:pt x="0" y="132080"/>
                  </a:lnTo>
                  <a:lnTo>
                    <a:pt x="25400" y="133350"/>
                  </a:lnTo>
                  <a:lnTo>
                    <a:pt x="25400" y="132080"/>
                  </a:lnTo>
                  <a:lnTo>
                    <a:pt x="0" y="130810"/>
                  </a:lnTo>
                  <a:close/>
                </a:path>
                <a:path w="25400" h="491489">
                  <a:moveTo>
                    <a:pt x="25400" y="125730"/>
                  </a:moveTo>
                  <a:lnTo>
                    <a:pt x="0" y="127000"/>
                  </a:lnTo>
                  <a:lnTo>
                    <a:pt x="0" y="130810"/>
                  </a:lnTo>
                  <a:lnTo>
                    <a:pt x="25400" y="130810"/>
                  </a:lnTo>
                  <a:lnTo>
                    <a:pt x="25400" y="125730"/>
                  </a:lnTo>
                  <a:close/>
                </a:path>
                <a:path w="25400" h="491489">
                  <a:moveTo>
                    <a:pt x="25400" y="124460"/>
                  </a:moveTo>
                  <a:lnTo>
                    <a:pt x="0" y="125730"/>
                  </a:lnTo>
                  <a:lnTo>
                    <a:pt x="0" y="127000"/>
                  </a:lnTo>
                  <a:lnTo>
                    <a:pt x="25400" y="125730"/>
                  </a:lnTo>
                  <a:lnTo>
                    <a:pt x="25400" y="124460"/>
                  </a:lnTo>
                  <a:close/>
                </a:path>
                <a:path w="25400" h="491489">
                  <a:moveTo>
                    <a:pt x="25400" y="121920"/>
                  </a:moveTo>
                  <a:lnTo>
                    <a:pt x="0" y="123190"/>
                  </a:lnTo>
                  <a:lnTo>
                    <a:pt x="0" y="124460"/>
                  </a:lnTo>
                  <a:lnTo>
                    <a:pt x="25400" y="124460"/>
                  </a:lnTo>
                  <a:lnTo>
                    <a:pt x="25400" y="121920"/>
                  </a:lnTo>
                  <a:close/>
                </a:path>
                <a:path w="25400" h="491489">
                  <a:moveTo>
                    <a:pt x="0" y="119380"/>
                  </a:moveTo>
                  <a:lnTo>
                    <a:pt x="0" y="123190"/>
                  </a:lnTo>
                  <a:lnTo>
                    <a:pt x="25400" y="121920"/>
                  </a:lnTo>
                  <a:lnTo>
                    <a:pt x="25400" y="120650"/>
                  </a:lnTo>
                  <a:lnTo>
                    <a:pt x="0" y="119380"/>
                  </a:lnTo>
                  <a:close/>
                </a:path>
                <a:path w="25400" h="491489">
                  <a:moveTo>
                    <a:pt x="0" y="118110"/>
                  </a:moveTo>
                  <a:lnTo>
                    <a:pt x="0" y="119380"/>
                  </a:lnTo>
                  <a:lnTo>
                    <a:pt x="25400" y="120650"/>
                  </a:lnTo>
                  <a:lnTo>
                    <a:pt x="25400" y="119380"/>
                  </a:lnTo>
                  <a:lnTo>
                    <a:pt x="0" y="118110"/>
                  </a:lnTo>
                  <a:close/>
                </a:path>
                <a:path w="25400" h="491489">
                  <a:moveTo>
                    <a:pt x="0" y="114300"/>
                  </a:moveTo>
                  <a:lnTo>
                    <a:pt x="0" y="118110"/>
                  </a:lnTo>
                  <a:lnTo>
                    <a:pt x="25400" y="118110"/>
                  </a:lnTo>
                  <a:lnTo>
                    <a:pt x="25400" y="115570"/>
                  </a:lnTo>
                  <a:lnTo>
                    <a:pt x="0" y="114300"/>
                  </a:lnTo>
                  <a:close/>
                </a:path>
                <a:path w="25400" h="491489">
                  <a:moveTo>
                    <a:pt x="0" y="113030"/>
                  </a:moveTo>
                  <a:lnTo>
                    <a:pt x="0" y="114300"/>
                  </a:lnTo>
                  <a:lnTo>
                    <a:pt x="25400" y="115570"/>
                  </a:lnTo>
                  <a:lnTo>
                    <a:pt x="25400" y="114300"/>
                  </a:lnTo>
                  <a:lnTo>
                    <a:pt x="0" y="113030"/>
                  </a:lnTo>
                  <a:close/>
                </a:path>
                <a:path w="25400" h="491489">
                  <a:moveTo>
                    <a:pt x="25400" y="107950"/>
                  </a:moveTo>
                  <a:lnTo>
                    <a:pt x="0" y="109220"/>
                  </a:lnTo>
                  <a:lnTo>
                    <a:pt x="0" y="113030"/>
                  </a:lnTo>
                  <a:lnTo>
                    <a:pt x="25400" y="114300"/>
                  </a:lnTo>
                  <a:lnTo>
                    <a:pt x="25400" y="107950"/>
                  </a:lnTo>
                  <a:close/>
                </a:path>
                <a:path w="25400" h="491489">
                  <a:moveTo>
                    <a:pt x="0" y="106680"/>
                  </a:moveTo>
                  <a:lnTo>
                    <a:pt x="0" y="109220"/>
                  </a:lnTo>
                  <a:lnTo>
                    <a:pt x="25400" y="107950"/>
                  </a:lnTo>
                  <a:lnTo>
                    <a:pt x="0" y="106680"/>
                  </a:lnTo>
                  <a:close/>
                </a:path>
                <a:path w="25400" h="491489">
                  <a:moveTo>
                    <a:pt x="25400" y="105410"/>
                  </a:moveTo>
                  <a:lnTo>
                    <a:pt x="0" y="106680"/>
                  </a:lnTo>
                  <a:lnTo>
                    <a:pt x="25400" y="107950"/>
                  </a:lnTo>
                  <a:lnTo>
                    <a:pt x="25400" y="105410"/>
                  </a:lnTo>
                  <a:close/>
                </a:path>
                <a:path w="25400" h="491489">
                  <a:moveTo>
                    <a:pt x="0" y="102870"/>
                  </a:moveTo>
                  <a:lnTo>
                    <a:pt x="0" y="105410"/>
                  </a:lnTo>
                  <a:lnTo>
                    <a:pt x="25400" y="104140"/>
                  </a:lnTo>
                  <a:lnTo>
                    <a:pt x="0" y="102870"/>
                  </a:lnTo>
                  <a:close/>
                </a:path>
                <a:path w="25400" h="491489">
                  <a:moveTo>
                    <a:pt x="25400" y="104140"/>
                  </a:moveTo>
                  <a:lnTo>
                    <a:pt x="0" y="105410"/>
                  </a:lnTo>
                  <a:lnTo>
                    <a:pt x="25400" y="105410"/>
                  </a:lnTo>
                  <a:lnTo>
                    <a:pt x="25400" y="104140"/>
                  </a:lnTo>
                  <a:close/>
                </a:path>
                <a:path w="25400" h="491489">
                  <a:moveTo>
                    <a:pt x="0" y="101600"/>
                  </a:moveTo>
                  <a:lnTo>
                    <a:pt x="0" y="102870"/>
                  </a:lnTo>
                  <a:lnTo>
                    <a:pt x="25400" y="102870"/>
                  </a:lnTo>
                  <a:lnTo>
                    <a:pt x="0" y="101600"/>
                  </a:lnTo>
                  <a:close/>
                </a:path>
                <a:path w="25400" h="491489">
                  <a:moveTo>
                    <a:pt x="0" y="100330"/>
                  </a:moveTo>
                  <a:lnTo>
                    <a:pt x="0" y="101600"/>
                  </a:lnTo>
                  <a:lnTo>
                    <a:pt x="25400" y="101600"/>
                  </a:lnTo>
                  <a:lnTo>
                    <a:pt x="0" y="100330"/>
                  </a:lnTo>
                  <a:close/>
                </a:path>
                <a:path w="25400" h="491489">
                  <a:moveTo>
                    <a:pt x="0" y="99060"/>
                  </a:moveTo>
                  <a:lnTo>
                    <a:pt x="0" y="100330"/>
                  </a:lnTo>
                  <a:lnTo>
                    <a:pt x="25400" y="101600"/>
                  </a:lnTo>
                  <a:lnTo>
                    <a:pt x="25400" y="100330"/>
                  </a:lnTo>
                  <a:lnTo>
                    <a:pt x="0" y="99060"/>
                  </a:lnTo>
                  <a:close/>
                </a:path>
                <a:path w="25400" h="491489">
                  <a:moveTo>
                    <a:pt x="0" y="97790"/>
                  </a:moveTo>
                  <a:lnTo>
                    <a:pt x="0" y="99060"/>
                  </a:lnTo>
                  <a:lnTo>
                    <a:pt x="25400" y="99060"/>
                  </a:lnTo>
                  <a:lnTo>
                    <a:pt x="0" y="97790"/>
                  </a:lnTo>
                  <a:close/>
                </a:path>
                <a:path w="25400" h="491489">
                  <a:moveTo>
                    <a:pt x="25400" y="95250"/>
                  </a:moveTo>
                  <a:lnTo>
                    <a:pt x="0" y="95250"/>
                  </a:lnTo>
                  <a:lnTo>
                    <a:pt x="0" y="97790"/>
                  </a:lnTo>
                  <a:lnTo>
                    <a:pt x="25400" y="97790"/>
                  </a:lnTo>
                  <a:lnTo>
                    <a:pt x="25400" y="95250"/>
                  </a:lnTo>
                  <a:close/>
                </a:path>
                <a:path w="25400" h="491489">
                  <a:moveTo>
                    <a:pt x="25400" y="91440"/>
                  </a:moveTo>
                  <a:lnTo>
                    <a:pt x="0" y="92710"/>
                  </a:lnTo>
                  <a:lnTo>
                    <a:pt x="0" y="93980"/>
                  </a:lnTo>
                  <a:lnTo>
                    <a:pt x="25400" y="95250"/>
                  </a:lnTo>
                  <a:lnTo>
                    <a:pt x="25400" y="91440"/>
                  </a:lnTo>
                  <a:close/>
                </a:path>
                <a:path w="25400" h="491489">
                  <a:moveTo>
                    <a:pt x="0" y="90170"/>
                  </a:moveTo>
                  <a:lnTo>
                    <a:pt x="0" y="92710"/>
                  </a:lnTo>
                  <a:lnTo>
                    <a:pt x="25400" y="91440"/>
                  </a:lnTo>
                  <a:lnTo>
                    <a:pt x="0" y="90170"/>
                  </a:lnTo>
                  <a:close/>
                </a:path>
                <a:path w="25400" h="491489">
                  <a:moveTo>
                    <a:pt x="0" y="87630"/>
                  </a:moveTo>
                  <a:lnTo>
                    <a:pt x="0" y="90170"/>
                  </a:lnTo>
                  <a:lnTo>
                    <a:pt x="25400" y="90170"/>
                  </a:lnTo>
                  <a:lnTo>
                    <a:pt x="25400" y="88900"/>
                  </a:lnTo>
                  <a:lnTo>
                    <a:pt x="0" y="87630"/>
                  </a:lnTo>
                  <a:close/>
                </a:path>
                <a:path w="25400" h="491489">
                  <a:moveTo>
                    <a:pt x="0" y="86360"/>
                  </a:moveTo>
                  <a:lnTo>
                    <a:pt x="0" y="87630"/>
                  </a:lnTo>
                  <a:lnTo>
                    <a:pt x="25400" y="88900"/>
                  </a:lnTo>
                  <a:lnTo>
                    <a:pt x="25400" y="87630"/>
                  </a:lnTo>
                  <a:lnTo>
                    <a:pt x="0" y="86360"/>
                  </a:lnTo>
                  <a:close/>
                </a:path>
                <a:path w="25400" h="491489">
                  <a:moveTo>
                    <a:pt x="0" y="85090"/>
                  </a:moveTo>
                  <a:lnTo>
                    <a:pt x="0" y="86360"/>
                  </a:lnTo>
                  <a:lnTo>
                    <a:pt x="25400" y="86360"/>
                  </a:lnTo>
                  <a:lnTo>
                    <a:pt x="0" y="85090"/>
                  </a:lnTo>
                  <a:close/>
                </a:path>
                <a:path w="25400" h="491489">
                  <a:moveTo>
                    <a:pt x="0" y="82550"/>
                  </a:moveTo>
                  <a:lnTo>
                    <a:pt x="0" y="85090"/>
                  </a:lnTo>
                  <a:lnTo>
                    <a:pt x="25400" y="85090"/>
                  </a:lnTo>
                  <a:lnTo>
                    <a:pt x="25400" y="83820"/>
                  </a:lnTo>
                  <a:lnTo>
                    <a:pt x="0" y="82550"/>
                  </a:lnTo>
                  <a:close/>
                </a:path>
                <a:path w="25400" h="491489">
                  <a:moveTo>
                    <a:pt x="0" y="81280"/>
                  </a:moveTo>
                  <a:lnTo>
                    <a:pt x="0" y="82550"/>
                  </a:lnTo>
                  <a:lnTo>
                    <a:pt x="25400" y="82550"/>
                  </a:lnTo>
                  <a:lnTo>
                    <a:pt x="0" y="81280"/>
                  </a:lnTo>
                  <a:close/>
                </a:path>
                <a:path w="25400" h="491489">
                  <a:moveTo>
                    <a:pt x="0" y="78740"/>
                  </a:moveTo>
                  <a:lnTo>
                    <a:pt x="0" y="81280"/>
                  </a:lnTo>
                  <a:lnTo>
                    <a:pt x="25400" y="82550"/>
                  </a:lnTo>
                  <a:lnTo>
                    <a:pt x="25400" y="80010"/>
                  </a:lnTo>
                  <a:lnTo>
                    <a:pt x="0" y="78740"/>
                  </a:lnTo>
                  <a:close/>
                </a:path>
                <a:path w="25400" h="491489">
                  <a:moveTo>
                    <a:pt x="25400" y="77470"/>
                  </a:moveTo>
                  <a:lnTo>
                    <a:pt x="0" y="78740"/>
                  </a:lnTo>
                  <a:lnTo>
                    <a:pt x="25400" y="80010"/>
                  </a:lnTo>
                  <a:lnTo>
                    <a:pt x="25400" y="77470"/>
                  </a:lnTo>
                  <a:close/>
                </a:path>
                <a:path w="25400" h="491489">
                  <a:moveTo>
                    <a:pt x="0" y="73660"/>
                  </a:moveTo>
                  <a:lnTo>
                    <a:pt x="0" y="77470"/>
                  </a:lnTo>
                  <a:lnTo>
                    <a:pt x="25400" y="77470"/>
                  </a:lnTo>
                  <a:lnTo>
                    <a:pt x="25400" y="74930"/>
                  </a:lnTo>
                  <a:lnTo>
                    <a:pt x="0" y="73660"/>
                  </a:lnTo>
                  <a:close/>
                </a:path>
                <a:path w="25400" h="491489">
                  <a:moveTo>
                    <a:pt x="25400" y="71120"/>
                  </a:moveTo>
                  <a:lnTo>
                    <a:pt x="0" y="72390"/>
                  </a:lnTo>
                  <a:lnTo>
                    <a:pt x="0" y="73660"/>
                  </a:lnTo>
                  <a:lnTo>
                    <a:pt x="25400" y="73660"/>
                  </a:lnTo>
                  <a:lnTo>
                    <a:pt x="25400" y="71120"/>
                  </a:lnTo>
                  <a:close/>
                </a:path>
                <a:path w="25400" h="491489">
                  <a:moveTo>
                    <a:pt x="0" y="68580"/>
                  </a:moveTo>
                  <a:lnTo>
                    <a:pt x="0" y="71120"/>
                  </a:lnTo>
                  <a:lnTo>
                    <a:pt x="25400" y="71120"/>
                  </a:lnTo>
                  <a:lnTo>
                    <a:pt x="25400" y="69850"/>
                  </a:lnTo>
                  <a:lnTo>
                    <a:pt x="0" y="68580"/>
                  </a:lnTo>
                  <a:close/>
                </a:path>
                <a:path w="25400" h="491489">
                  <a:moveTo>
                    <a:pt x="0" y="66040"/>
                  </a:moveTo>
                  <a:lnTo>
                    <a:pt x="0" y="68580"/>
                  </a:lnTo>
                  <a:lnTo>
                    <a:pt x="25400" y="69850"/>
                  </a:lnTo>
                  <a:lnTo>
                    <a:pt x="25400" y="67310"/>
                  </a:lnTo>
                  <a:lnTo>
                    <a:pt x="0" y="66040"/>
                  </a:lnTo>
                  <a:close/>
                </a:path>
                <a:path w="25400" h="491489">
                  <a:moveTo>
                    <a:pt x="0" y="64770"/>
                  </a:moveTo>
                  <a:lnTo>
                    <a:pt x="0" y="66040"/>
                  </a:lnTo>
                  <a:lnTo>
                    <a:pt x="25400" y="67310"/>
                  </a:lnTo>
                  <a:lnTo>
                    <a:pt x="25400" y="66040"/>
                  </a:lnTo>
                  <a:lnTo>
                    <a:pt x="0" y="64770"/>
                  </a:lnTo>
                  <a:close/>
                </a:path>
                <a:path w="25400" h="491489">
                  <a:moveTo>
                    <a:pt x="25400" y="63500"/>
                  </a:moveTo>
                  <a:lnTo>
                    <a:pt x="0" y="63500"/>
                  </a:lnTo>
                  <a:lnTo>
                    <a:pt x="0" y="64770"/>
                  </a:lnTo>
                  <a:lnTo>
                    <a:pt x="25400" y="64770"/>
                  </a:lnTo>
                  <a:lnTo>
                    <a:pt x="25400" y="63500"/>
                  </a:lnTo>
                  <a:close/>
                </a:path>
              </a:pathLst>
            </a:custGeom>
            <a:solidFill>
              <a:srgbClr val="CCCC9B"/>
            </a:solidFill>
          </p:spPr>
          <p:txBody>
            <a:bodyPr wrap="square" lIns="0" tIns="0" rIns="0" bIns="0" rtlCol="0"/>
            <a:lstStyle/>
            <a:p>
              <a:endParaRPr/>
            </a:p>
          </p:txBody>
        </p:sp>
        <p:sp>
          <p:nvSpPr>
            <p:cNvPr id="753" name="object 753"/>
            <p:cNvSpPr/>
            <p:nvPr/>
          </p:nvSpPr>
          <p:spPr>
            <a:xfrm>
              <a:off x="3705859" y="5975350"/>
              <a:ext cx="24130" cy="497840"/>
            </a:xfrm>
            <a:custGeom>
              <a:avLst/>
              <a:gdLst/>
              <a:ahLst/>
              <a:cxnLst/>
              <a:rect l="l" t="t" r="r" b="b"/>
              <a:pathLst>
                <a:path w="24129" h="497839">
                  <a:moveTo>
                    <a:pt x="3810" y="0"/>
                  </a:moveTo>
                  <a:lnTo>
                    <a:pt x="0" y="0"/>
                  </a:lnTo>
                  <a:lnTo>
                    <a:pt x="0" y="1269"/>
                  </a:lnTo>
                  <a:lnTo>
                    <a:pt x="3810" y="1269"/>
                  </a:lnTo>
                  <a:lnTo>
                    <a:pt x="3810" y="0"/>
                  </a:lnTo>
                  <a:close/>
                </a:path>
                <a:path w="24129" h="497839">
                  <a:moveTo>
                    <a:pt x="8889" y="1270"/>
                  </a:moveTo>
                  <a:lnTo>
                    <a:pt x="0" y="1270"/>
                  </a:lnTo>
                  <a:lnTo>
                    <a:pt x="0" y="3809"/>
                  </a:lnTo>
                  <a:lnTo>
                    <a:pt x="12700" y="3809"/>
                  </a:lnTo>
                  <a:lnTo>
                    <a:pt x="12700" y="2540"/>
                  </a:lnTo>
                  <a:lnTo>
                    <a:pt x="8889" y="2540"/>
                  </a:lnTo>
                  <a:lnTo>
                    <a:pt x="8889" y="1270"/>
                  </a:lnTo>
                  <a:close/>
                </a:path>
                <a:path w="24129" h="497839">
                  <a:moveTo>
                    <a:pt x="17779" y="3810"/>
                  </a:moveTo>
                  <a:lnTo>
                    <a:pt x="0" y="3810"/>
                  </a:lnTo>
                  <a:lnTo>
                    <a:pt x="0" y="13969"/>
                  </a:lnTo>
                  <a:lnTo>
                    <a:pt x="24129" y="13969"/>
                  </a:lnTo>
                  <a:lnTo>
                    <a:pt x="24129" y="6350"/>
                  </a:lnTo>
                  <a:lnTo>
                    <a:pt x="22860" y="6350"/>
                  </a:lnTo>
                  <a:lnTo>
                    <a:pt x="22860" y="5080"/>
                  </a:lnTo>
                  <a:lnTo>
                    <a:pt x="17779" y="5080"/>
                  </a:lnTo>
                  <a:lnTo>
                    <a:pt x="17779" y="3810"/>
                  </a:lnTo>
                  <a:close/>
                </a:path>
                <a:path w="24129" h="497839">
                  <a:moveTo>
                    <a:pt x="24129" y="13970"/>
                  </a:moveTo>
                  <a:lnTo>
                    <a:pt x="0" y="13970"/>
                  </a:lnTo>
                  <a:lnTo>
                    <a:pt x="0" y="16509"/>
                  </a:lnTo>
                  <a:lnTo>
                    <a:pt x="24129" y="16509"/>
                  </a:lnTo>
                  <a:lnTo>
                    <a:pt x="24129" y="13970"/>
                  </a:lnTo>
                  <a:close/>
                </a:path>
                <a:path w="24129" h="497839">
                  <a:moveTo>
                    <a:pt x="24129" y="16510"/>
                  </a:moveTo>
                  <a:lnTo>
                    <a:pt x="0" y="16510"/>
                  </a:lnTo>
                  <a:lnTo>
                    <a:pt x="0" y="20319"/>
                  </a:lnTo>
                  <a:lnTo>
                    <a:pt x="24129" y="20319"/>
                  </a:lnTo>
                  <a:lnTo>
                    <a:pt x="24129" y="16510"/>
                  </a:lnTo>
                  <a:close/>
                </a:path>
                <a:path w="24129" h="497839">
                  <a:moveTo>
                    <a:pt x="24129" y="20320"/>
                  </a:moveTo>
                  <a:lnTo>
                    <a:pt x="0" y="20320"/>
                  </a:lnTo>
                  <a:lnTo>
                    <a:pt x="0" y="22859"/>
                  </a:lnTo>
                  <a:lnTo>
                    <a:pt x="24129" y="22859"/>
                  </a:lnTo>
                  <a:lnTo>
                    <a:pt x="24129" y="20320"/>
                  </a:lnTo>
                  <a:close/>
                </a:path>
                <a:path w="24129" h="497839">
                  <a:moveTo>
                    <a:pt x="24129" y="22860"/>
                  </a:moveTo>
                  <a:lnTo>
                    <a:pt x="0" y="22860"/>
                  </a:lnTo>
                  <a:lnTo>
                    <a:pt x="0" y="26669"/>
                  </a:lnTo>
                  <a:lnTo>
                    <a:pt x="24129" y="26669"/>
                  </a:lnTo>
                  <a:lnTo>
                    <a:pt x="24129" y="22860"/>
                  </a:lnTo>
                  <a:close/>
                </a:path>
                <a:path w="24129" h="497839">
                  <a:moveTo>
                    <a:pt x="24129" y="26670"/>
                  </a:moveTo>
                  <a:lnTo>
                    <a:pt x="0" y="26670"/>
                  </a:lnTo>
                  <a:lnTo>
                    <a:pt x="0" y="33019"/>
                  </a:lnTo>
                  <a:lnTo>
                    <a:pt x="24129" y="33019"/>
                  </a:lnTo>
                  <a:lnTo>
                    <a:pt x="24129" y="26670"/>
                  </a:lnTo>
                  <a:close/>
                </a:path>
                <a:path w="24129" h="497839">
                  <a:moveTo>
                    <a:pt x="24129" y="33020"/>
                  </a:moveTo>
                  <a:lnTo>
                    <a:pt x="0" y="33020"/>
                  </a:lnTo>
                  <a:lnTo>
                    <a:pt x="0" y="35559"/>
                  </a:lnTo>
                  <a:lnTo>
                    <a:pt x="24129" y="35559"/>
                  </a:lnTo>
                  <a:lnTo>
                    <a:pt x="24129" y="33020"/>
                  </a:lnTo>
                  <a:close/>
                </a:path>
                <a:path w="24129" h="497839">
                  <a:moveTo>
                    <a:pt x="24129" y="35560"/>
                  </a:moveTo>
                  <a:lnTo>
                    <a:pt x="0" y="35560"/>
                  </a:lnTo>
                  <a:lnTo>
                    <a:pt x="0" y="39369"/>
                  </a:lnTo>
                  <a:lnTo>
                    <a:pt x="24129" y="39369"/>
                  </a:lnTo>
                  <a:lnTo>
                    <a:pt x="24129" y="35560"/>
                  </a:lnTo>
                  <a:close/>
                </a:path>
                <a:path w="24129" h="497839">
                  <a:moveTo>
                    <a:pt x="24129" y="39370"/>
                  </a:moveTo>
                  <a:lnTo>
                    <a:pt x="0" y="39370"/>
                  </a:lnTo>
                  <a:lnTo>
                    <a:pt x="0" y="41909"/>
                  </a:lnTo>
                  <a:lnTo>
                    <a:pt x="24129" y="41909"/>
                  </a:lnTo>
                  <a:lnTo>
                    <a:pt x="24129" y="39370"/>
                  </a:lnTo>
                  <a:close/>
                </a:path>
                <a:path w="24129" h="497839">
                  <a:moveTo>
                    <a:pt x="24129" y="41910"/>
                  </a:moveTo>
                  <a:lnTo>
                    <a:pt x="0" y="41910"/>
                  </a:lnTo>
                  <a:lnTo>
                    <a:pt x="0" y="45719"/>
                  </a:lnTo>
                  <a:lnTo>
                    <a:pt x="24129" y="45719"/>
                  </a:lnTo>
                  <a:lnTo>
                    <a:pt x="24129" y="41910"/>
                  </a:lnTo>
                  <a:close/>
                </a:path>
                <a:path w="24129" h="497839">
                  <a:moveTo>
                    <a:pt x="24129" y="45720"/>
                  </a:moveTo>
                  <a:lnTo>
                    <a:pt x="0" y="45720"/>
                  </a:lnTo>
                  <a:lnTo>
                    <a:pt x="0" y="54609"/>
                  </a:lnTo>
                  <a:lnTo>
                    <a:pt x="24129" y="54609"/>
                  </a:lnTo>
                  <a:lnTo>
                    <a:pt x="24129" y="45720"/>
                  </a:lnTo>
                  <a:close/>
                </a:path>
                <a:path w="24129" h="497839">
                  <a:moveTo>
                    <a:pt x="24129" y="54610"/>
                  </a:moveTo>
                  <a:lnTo>
                    <a:pt x="0" y="54610"/>
                  </a:lnTo>
                  <a:lnTo>
                    <a:pt x="0" y="58419"/>
                  </a:lnTo>
                  <a:lnTo>
                    <a:pt x="24129" y="58419"/>
                  </a:lnTo>
                  <a:lnTo>
                    <a:pt x="24129" y="54610"/>
                  </a:lnTo>
                  <a:close/>
                </a:path>
                <a:path w="24129" h="497839">
                  <a:moveTo>
                    <a:pt x="24129" y="58420"/>
                  </a:moveTo>
                  <a:lnTo>
                    <a:pt x="0" y="58420"/>
                  </a:lnTo>
                  <a:lnTo>
                    <a:pt x="0" y="60959"/>
                  </a:lnTo>
                  <a:lnTo>
                    <a:pt x="24129" y="60959"/>
                  </a:lnTo>
                  <a:lnTo>
                    <a:pt x="24129" y="58420"/>
                  </a:lnTo>
                  <a:close/>
                </a:path>
                <a:path w="24129" h="497839">
                  <a:moveTo>
                    <a:pt x="24129" y="60960"/>
                  </a:moveTo>
                  <a:lnTo>
                    <a:pt x="0" y="60960"/>
                  </a:lnTo>
                  <a:lnTo>
                    <a:pt x="0" y="64769"/>
                  </a:lnTo>
                  <a:lnTo>
                    <a:pt x="24129" y="64769"/>
                  </a:lnTo>
                  <a:lnTo>
                    <a:pt x="24129" y="60960"/>
                  </a:lnTo>
                  <a:close/>
                </a:path>
                <a:path w="24129" h="497839">
                  <a:moveTo>
                    <a:pt x="24129" y="64770"/>
                  </a:moveTo>
                  <a:lnTo>
                    <a:pt x="0" y="64770"/>
                  </a:lnTo>
                  <a:lnTo>
                    <a:pt x="0" y="67310"/>
                  </a:lnTo>
                  <a:lnTo>
                    <a:pt x="24129" y="67310"/>
                  </a:lnTo>
                  <a:lnTo>
                    <a:pt x="24129" y="64770"/>
                  </a:lnTo>
                  <a:close/>
                </a:path>
                <a:path w="24129" h="497839">
                  <a:moveTo>
                    <a:pt x="24129" y="496570"/>
                  </a:moveTo>
                  <a:lnTo>
                    <a:pt x="0" y="496570"/>
                  </a:lnTo>
                  <a:lnTo>
                    <a:pt x="0" y="497840"/>
                  </a:lnTo>
                  <a:lnTo>
                    <a:pt x="24129" y="497840"/>
                  </a:lnTo>
                  <a:lnTo>
                    <a:pt x="24129" y="496570"/>
                  </a:lnTo>
                  <a:close/>
                </a:path>
                <a:path w="24129" h="497839">
                  <a:moveTo>
                    <a:pt x="24129" y="397509"/>
                  </a:moveTo>
                  <a:lnTo>
                    <a:pt x="0" y="397509"/>
                  </a:lnTo>
                  <a:lnTo>
                    <a:pt x="0" y="400050"/>
                  </a:lnTo>
                  <a:lnTo>
                    <a:pt x="15239" y="400050"/>
                  </a:lnTo>
                  <a:lnTo>
                    <a:pt x="15239" y="402590"/>
                  </a:lnTo>
                  <a:lnTo>
                    <a:pt x="24129" y="402590"/>
                  </a:lnTo>
                  <a:lnTo>
                    <a:pt x="24129" y="397509"/>
                  </a:lnTo>
                  <a:close/>
                </a:path>
                <a:path w="24129" h="497839">
                  <a:moveTo>
                    <a:pt x="24129" y="391159"/>
                  </a:moveTo>
                  <a:lnTo>
                    <a:pt x="0" y="391159"/>
                  </a:lnTo>
                  <a:lnTo>
                    <a:pt x="0" y="396240"/>
                  </a:lnTo>
                  <a:lnTo>
                    <a:pt x="24129" y="396240"/>
                  </a:lnTo>
                  <a:lnTo>
                    <a:pt x="24129" y="391159"/>
                  </a:lnTo>
                  <a:close/>
                </a:path>
                <a:path w="24129" h="497839">
                  <a:moveTo>
                    <a:pt x="24129" y="384809"/>
                  </a:moveTo>
                  <a:lnTo>
                    <a:pt x="0" y="384809"/>
                  </a:lnTo>
                  <a:lnTo>
                    <a:pt x="0" y="389890"/>
                  </a:lnTo>
                  <a:lnTo>
                    <a:pt x="24129" y="389890"/>
                  </a:lnTo>
                  <a:lnTo>
                    <a:pt x="24129" y="384809"/>
                  </a:lnTo>
                  <a:close/>
                </a:path>
                <a:path w="24129" h="497839">
                  <a:moveTo>
                    <a:pt x="24129" y="378459"/>
                  </a:moveTo>
                  <a:lnTo>
                    <a:pt x="0" y="378459"/>
                  </a:lnTo>
                  <a:lnTo>
                    <a:pt x="0" y="383540"/>
                  </a:lnTo>
                  <a:lnTo>
                    <a:pt x="24129" y="383540"/>
                  </a:lnTo>
                  <a:lnTo>
                    <a:pt x="24129" y="378459"/>
                  </a:lnTo>
                  <a:close/>
                </a:path>
                <a:path w="24129" h="497839">
                  <a:moveTo>
                    <a:pt x="24129" y="372109"/>
                  </a:moveTo>
                  <a:lnTo>
                    <a:pt x="0" y="372109"/>
                  </a:lnTo>
                  <a:lnTo>
                    <a:pt x="0" y="377190"/>
                  </a:lnTo>
                  <a:lnTo>
                    <a:pt x="24129" y="377190"/>
                  </a:lnTo>
                  <a:lnTo>
                    <a:pt x="24129" y="372109"/>
                  </a:lnTo>
                  <a:close/>
                </a:path>
                <a:path w="24129" h="497839">
                  <a:moveTo>
                    <a:pt x="24129" y="365759"/>
                  </a:moveTo>
                  <a:lnTo>
                    <a:pt x="0" y="365759"/>
                  </a:lnTo>
                  <a:lnTo>
                    <a:pt x="0" y="370840"/>
                  </a:lnTo>
                  <a:lnTo>
                    <a:pt x="24129" y="370840"/>
                  </a:lnTo>
                  <a:lnTo>
                    <a:pt x="24129" y="365759"/>
                  </a:lnTo>
                  <a:close/>
                </a:path>
                <a:path w="24129" h="497839">
                  <a:moveTo>
                    <a:pt x="24129" y="359409"/>
                  </a:moveTo>
                  <a:lnTo>
                    <a:pt x="0" y="359409"/>
                  </a:lnTo>
                  <a:lnTo>
                    <a:pt x="0" y="364490"/>
                  </a:lnTo>
                  <a:lnTo>
                    <a:pt x="24129" y="364490"/>
                  </a:lnTo>
                  <a:lnTo>
                    <a:pt x="24129" y="359409"/>
                  </a:lnTo>
                  <a:close/>
                </a:path>
                <a:path w="24129" h="497839">
                  <a:moveTo>
                    <a:pt x="24129" y="353060"/>
                  </a:moveTo>
                  <a:lnTo>
                    <a:pt x="0" y="353060"/>
                  </a:lnTo>
                  <a:lnTo>
                    <a:pt x="0" y="358140"/>
                  </a:lnTo>
                  <a:lnTo>
                    <a:pt x="24129" y="358140"/>
                  </a:lnTo>
                  <a:lnTo>
                    <a:pt x="24129" y="353060"/>
                  </a:lnTo>
                  <a:close/>
                </a:path>
                <a:path w="24129" h="497839">
                  <a:moveTo>
                    <a:pt x="24129" y="346709"/>
                  </a:moveTo>
                  <a:lnTo>
                    <a:pt x="0" y="346709"/>
                  </a:lnTo>
                  <a:lnTo>
                    <a:pt x="0" y="351790"/>
                  </a:lnTo>
                  <a:lnTo>
                    <a:pt x="24129" y="351790"/>
                  </a:lnTo>
                  <a:lnTo>
                    <a:pt x="24129" y="346709"/>
                  </a:lnTo>
                  <a:close/>
                </a:path>
                <a:path w="24129" h="497839">
                  <a:moveTo>
                    <a:pt x="24129" y="340360"/>
                  </a:moveTo>
                  <a:lnTo>
                    <a:pt x="0" y="340360"/>
                  </a:lnTo>
                  <a:lnTo>
                    <a:pt x="0" y="345440"/>
                  </a:lnTo>
                  <a:lnTo>
                    <a:pt x="24129" y="345440"/>
                  </a:lnTo>
                  <a:lnTo>
                    <a:pt x="24129" y="340360"/>
                  </a:lnTo>
                  <a:close/>
                </a:path>
                <a:path w="24129" h="497839">
                  <a:moveTo>
                    <a:pt x="24129" y="334009"/>
                  </a:moveTo>
                  <a:lnTo>
                    <a:pt x="0" y="334009"/>
                  </a:lnTo>
                  <a:lnTo>
                    <a:pt x="0" y="339090"/>
                  </a:lnTo>
                  <a:lnTo>
                    <a:pt x="24129" y="339090"/>
                  </a:lnTo>
                  <a:lnTo>
                    <a:pt x="24129" y="334009"/>
                  </a:lnTo>
                  <a:close/>
                </a:path>
                <a:path w="24129" h="497839">
                  <a:moveTo>
                    <a:pt x="24129" y="327660"/>
                  </a:moveTo>
                  <a:lnTo>
                    <a:pt x="0" y="327660"/>
                  </a:lnTo>
                  <a:lnTo>
                    <a:pt x="0" y="332740"/>
                  </a:lnTo>
                  <a:lnTo>
                    <a:pt x="24129" y="332740"/>
                  </a:lnTo>
                  <a:lnTo>
                    <a:pt x="24129" y="327660"/>
                  </a:lnTo>
                  <a:close/>
                </a:path>
                <a:path w="24129" h="497839">
                  <a:moveTo>
                    <a:pt x="24129" y="322580"/>
                  </a:moveTo>
                  <a:lnTo>
                    <a:pt x="0" y="322580"/>
                  </a:lnTo>
                  <a:lnTo>
                    <a:pt x="0" y="326390"/>
                  </a:lnTo>
                  <a:lnTo>
                    <a:pt x="24129" y="326390"/>
                  </a:lnTo>
                  <a:lnTo>
                    <a:pt x="24129" y="322580"/>
                  </a:lnTo>
                  <a:close/>
                </a:path>
                <a:path w="24129" h="497839">
                  <a:moveTo>
                    <a:pt x="24129" y="321309"/>
                  </a:moveTo>
                  <a:lnTo>
                    <a:pt x="0" y="321309"/>
                  </a:lnTo>
                  <a:lnTo>
                    <a:pt x="0" y="322579"/>
                  </a:lnTo>
                  <a:lnTo>
                    <a:pt x="24129" y="322579"/>
                  </a:lnTo>
                  <a:lnTo>
                    <a:pt x="24129" y="321309"/>
                  </a:lnTo>
                  <a:close/>
                </a:path>
                <a:path w="24129" h="497839">
                  <a:moveTo>
                    <a:pt x="24129" y="314959"/>
                  </a:moveTo>
                  <a:lnTo>
                    <a:pt x="0" y="314959"/>
                  </a:lnTo>
                  <a:lnTo>
                    <a:pt x="0" y="320040"/>
                  </a:lnTo>
                  <a:lnTo>
                    <a:pt x="24129" y="320040"/>
                  </a:lnTo>
                  <a:lnTo>
                    <a:pt x="24129" y="314959"/>
                  </a:lnTo>
                  <a:close/>
                </a:path>
                <a:path w="24129" h="497839">
                  <a:moveTo>
                    <a:pt x="24129" y="308609"/>
                  </a:moveTo>
                  <a:lnTo>
                    <a:pt x="0" y="308609"/>
                  </a:lnTo>
                  <a:lnTo>
                    <a:pt x="0" y="313690"/>
                  </a:lnTo>
                  <a:lnTo>
                    <a:pt x="24129" y="313690"/>
                  </a:lnTo>
                  <a:lnTo>
                    <a:pt x="24129" y="308609"/>
                  </a:lnTo>
                  <a:close/>
                </a:path>
                <a:path w="24129" h="497839">
                  <a:moveTo>
                    <a:pt x="24129" y="302259"/>
                  </a:moveTo>
                  <a:lnTo>
                    <a:pt x="0" y="302259"/>
                  </a:lnTo>
                  <a:lnTo>
                    <a:pt x="0" y="307340"/>
                  </a:lnTo>
                  <a:lnTo>
                    <a:pt x="24129" y="307340"/>
                  </a:lnTo>
                  <a:lnTo>
                    <a:pt x="24129" y="302259"/>
                  </a:lnTo>
                  <a:close/>
                </a:path>
                <a:path w="24129" h="497839">
                  <a:moveTo>
                    <a:pt x="24129" y="295910"/>
                  </a:moveTo>
                  <a:lnTo>
                    <a:pt x="0" y="295910"/>
                  </a:lnTo>
                  <a:lnTo>
                    <a:pt x="0" y="300990"/>
                  </a:lnTo>
                  <a:lnTo>
                    <a:pt x="24129" y="300990"/>
                  </a:lnTo>
                  <a:lnTo>
                    <a:pt x="24129" y="295910"/>
                  </a:lnTo>
                  <a:close/>
                </a:path>
                <a:path w="24129" h="497839">
                  <a:moveTo>
                    <a:pt x="24129" y="289559"/>
                  </a:moveTo>
                  <a:lnTo>
                    <a:pt x="0" y="289559"/>
                  </a:lnTo>
                  <a:lnTo>
                    <a:pt x="0" y="294640"/>
                  </a:lnTo>
                  <a:lnTo>
                    <a:pt x="24129" y="294640"/>
                  </a:lnTo>
                  <a:lnTo>
                    <a:pt x="24129" y="289559"/>
                  </a:lnTo>
                  <a:close/>
                </a:path>
                <a:path w="24129" h="497839">
                  <a:moveTo>
                    <a:pt x="24129" y="283209"/>
                  </a:moveTo>
                  <a:lnTo>
                    <a:pt x="0" y="283209"/>
                  </a:lnTo>
                  <a:lnTo>
                    <a:pt x="0" y="288290"/>
                  </a:lnTo>
                  <a:lnTo>
                    <a:pt x="24129" y="288290"/>
                  </a:lnTo>
                  <a:lnTo>
                    <a:pt x="24129" y="283209"/>
                  </a:lnTo>
                  <a:close/>
                </a:path>
                <a:path w="24129" h="497839">
                  <a:moveTo>
                    <a:pt x="24129" y="276860"/>
                  </a:moveTo>
                  <a:lnTo>
                    <a:pt x="0" y="276860"/>
                  </a:lnTo>
                  <a:lnTo>
                    <a:pt x="0" y="281940"/>
                  </a:lnTo>
                  <a:lnTo>
                    <a:pt x="24129" y="281940"/>
                  </a:lnTo>
                  <a:lnTo>
                    <a:pt x="24129" y="276860"/>
                  </a:lnTo>
                  <a:close/>
                </a:path>
                <a:path w="24129" h="497839">
                  <a:moveTo>
                    <a:pt x="24129" y="270509"/>
                  </a:moveTo>
                  <a:lnTo>
                    <a:pt x="0" y="270509"/>
                  </a:lnTo>
                  <a:lnTo>
                    <a:pt x="0" y="275590"/>
                  </a:lnTo>
                  <a:lnTo>
                    <a:pt x="24129" y="275590"/>
                  </a:lnTo>
                  <a:lnTo>
                    <a:pt x="24129" y="270509"/>
                  </a:lnTo>
                  <a:close/>
                </a:path>
                <a:path w="24129" h="497839">
                  <a:moveTo>
                    <a:pt x="24129" y="264159"/>
                  </a:moveTo>
                  <a:lnTo>
                    <a:pt x="0" y="264159"/>
                  </a:lnTo>
                  <a:lnTo>
                    <a:pt x="0" y="269240"/>
                  </a:lnTo>
                  <a:lnTo>
                    <a:pt x="24129" y="269240"/>
                  </a:lnTo>
                  <a:lnTo>
                    <a:pt x="24129" y="264159"/>
                  </a:lnTo>
                  <a:close/>
                </a:path>
                <a:path w="24129" h="497839">
                  <a:moveTo>
                    <a:pt x="24129" y="257810"/>
                  </a:moveTo>
                  <a:lnTo>
                    <a:pt x="0" y="257810"/>
                  </a:lnTo>
                  <a:lnTo>
                    <a:pt x="0" y="262890"/>
                  </a:lnTo>
                  <a:lnTo>
                    <a:pt x="24129" y="262890"/>
                  </a:lnTo>
                  <a:lnTo>
                    <a:pt x="24129" y="257810"/>
                  </a:lnTo>
                  <a:close/>
                </a:path>
                <a:path w="24129" h="497839">
                  <a:moveTo>
                    <a:pt x="24129" y="251460"/>
                  </a:moveTo>
                  <a:lnTo>
                    <a:pt x="0" y="251460"/>
                  </a:lnTo>
                  <a:lnTo>
                    <a:pt x="0" y="256540"/>
                  </a:lnTo>
                  <a:lnTo>
                    <a:pt x="24129" y="256540"/>
                  </a:lnTo>
                  <a:lnTo>
                    <a:pt x="24129" y="251460"/>
                  </a:lnTo>
                  <a:close/>
                </a:path>
                <a:path w="24129" h="497839">
                  <a:moveTo>
                    <a:pt x="24129" y="245109"/>
                  </a:moveTo>
                  <a:lnTo>
                    <a:pt x="0" y="245109"/>
                  </a:lnTo>
                  <a:lnTo>
                    <a:pt x="0" y="250190"/>
                  </a:lnTo>
                  <a:lnTo>
                    <a:pt x="24129" y="250190"/>
                  </a:lnTo>
                  <a:lnTo>
                    <a:pt x="24129" y="245109"/>
                  </a:lnTo>
                  <a:close/>
                </a:path>
                <a:path w="24129" h="497839">
                  <a:moveTo>
                    <a:pt x="24129" y="238760"/>
                  </a:moveTo>
                  <a:lnTo>
                    <a:pt x="0" y="238760"/>
                  </a:lnTo>
                  <a:lnTo>
                    <a:pt x="0" y="243840"/>
                  </a:lnTo>
                  <a:lnTo>
                    <a:pt x="24129" y="243840"/>
                  </a:lnTo>
                  <a:lnTo>
                    <a:pt x="24129" y="238760"/>
                  </a:lnTo>
                  <a:close/>
                </a:path>
                <a:path w="24129" h="497839">
                  <a:moveTo>
                    <a:pt x="24129" y="232409"/>
                  </a:moveTo>
                  <a:lnTo>
                    <a:pt x="0" y="232409"/>
                  </a:lnTo>
                  <a:lnTo>
                    <a:pt x="0" y="237490"/>
                  </a:lnTo>
                  <a:lnTo>
                    <a:pt x="24129" y="237490"/>
                  </a:lnTo>
                  <a:lnTo>
                    <a:pt x="24129" y="232409"/>
                  </a:lnTo>
                  <a:close/>
                </a:path>
                <a:path w="24129" h="497839">
                  <a:moveTo>
                    <a:pt x="24129" y="226059"/>
                  </a:moveTo>
                  <a:lnTo>
                    <a:pt x="0" y="226059"/>
                  </a:lnTo>
                  <a:lnTo>
                    <a:pt x="0" y="231140"/>
                  </a:lnTo>
                  <a:lnTo>
                    <a:pt x="24129" y="231140"/>
                  </a:lnTo>
                  <a:lnTo>
                    <a:pt x="24129" y="226059"/>
                  </a:lnTo>
                  <a:close/>
                </a:path>
                <a:path w="24129" h="497839">
                  <a:moveTo>
                    <a:pt x="24129" y="219709"/>
                  </a:moveTo>
                  <a:lnTo>
                    <a:pt x="0" y="219709"/>
                  </a:lnTo>
                  <a:lnTo>
                    <a:pt x="0" y="224790"/>
                  </a:lnTo>
                  <a:lnTo>
                    <a:pt x="24129" y="224790"/>
                  </a:lnTo>
                  <a:lnTo>
                    <a:pt x="24129" y="219709"/>
                  </a:lnTo>
                  <a:close/>
                </a:path>
                <a:path w="24129" h="497839">
                  <a:moveTo>
                    <a:pt x="24129" y="213359"/>
                  </a:moveTo>
                  <a:lnTo>
                    <a:pt x="0" y="213359"/>
                  </a:lnTo>
                  <a:lnTo>
                    <a:pt x="0" y="218440"/>
                  </a:lnTo>
                  <a:lnTo>
                    <a:pt x="24129" y="218440"/>
                  </a:lnTo>
                  <a:lnTo>
                    <a:pt x="24129" y="213359"/>
                  </a:lnTo>
                  <a:close/>
                </a:path>
                <a:path w="24129" h="497839">
                  <a:moveTo>
                    <a:pt x="24129" y="207009"/>
                  </a:moveTo>
                  <a:lnTo>
                    <a:pt x="0" y="207009"/>
                  </a:lnTo>
                  <a:lnTo>
                    <a:pt x="0" y="212090"/>
                  </a:lnTo>
                  <a:lnTo>
                    <a:pt x="24129" y="212090"/>
                  </a:lnTo>
                  <a:lnTo>
                    <a:pt x="24129" y="207009"/>
                  </a:lnTo>
                  <a:close/>
                </a:path>
                <a:path w="24129" h="497839">
                  <a:moveTo>
                    <a:pt x="24129" y="203200"/>
                  </a:moveTo>
                  <a:lnTo>
                    <a:pt x="0" y="203200"/>
                  </a:lnTo>
                  <a:lnTo>
                    <a:pt x="0" y="205740"/>
                  </a:lnTo>
                  <a:lnTo>
                    <a:pt x="24129" y="205740"/>
                  </a:lnTo>
                  <a:lnTo>
                    <a:pt x="24129" y="203200"/>
                  </a:lnTo>
                  <a:close/>
                </a:path>
                <a:path w="24129" h="497839">
                  <a:moveTo>
                    <a:pt x="24129" y="198120"/>
                  </a:moveTo>
                  <a:lnTo>
                    <a:pt x="0" y="199390"/>
                  </a:lnTo>
                  <a:lnTo>
                    <a:pt x="0" y="203200"/>
                  </a:lnTo>
                  <a:lnTo>
                    <a:pt x="24129" y="201930"/>
                  </a:lnTo>
                  <a:lnTo>
                    <a:pt x="24129" y="198120"/>
                  </a:lnTo>
                  <a:close/>
                </a:path>
                <a:path w="24129" h="497839">
                  <a:moveTo>
                    <a:pt x="24129" y="195580"/>
                  </a:moveTo>
                  <a:lnTo>
                    <a:pt x="0" y="196850"/>
                  </a:lnTo>
                  <a:lnTo>
                    <a:pt x="0" y="199390"/>
                  </a:lnTo>
                  <a:lnTo>
                    <a:pt x="24129" y="198120"/>
                  </a:lnTo>
                  <a:lnTo>
                    <a:pt x="24129" y="195580"/>
                  </a:lnTo>
                  <a:close/>
                </a:path>
                <a:path w="24129" h="497839">
                  <a:moveTo>
                    <a:pt x="0" y="190500"/>
                  </a:moveTo>
                  <a:lnTo>
                    <a:pt x="0" y="196850"/>
                  </a:lnTo>
                  <a:lnTo>
                    <a:pt x="24129" y="195580"/>
                  </a:lnTo>
                  <a:lnTo>
                    <a:pt x="24129" y="191770"/>
                  </a:lnTo>
                  <a:lnTo>
                    <a:pt x="0" y="190500"/>
                  </a:lnTo>
                  <a:close/>
                </a:path>
                <a:path w="24129" h="497839">
                  <a:moveTo>
                    <a:pt x="0" y="186690"/>
                  </a:moveTo>
                  <a:lnTo>
                    <a:pt x="0" y="190500"/>
                  </a:lnTo>
                  <a:lnTo>
                    <a:pt x="24129" y="190500"/>
                  </a:lnTo>
                  <a:lnTo>
                    <a:pt x="24129" y="187960"/>
                  </a:lnTo>
                  <a:lnTo>
                    <a:pt x="0" y="186690"/>
                  </a:lnTo>
                  <a:close/>
                </a:path>
                <a:path w="24129" h="497839">
                  <a:moveTo>
                    <a:pt x="12064" y="183515"/>
                  </a:moveTo>
                  <a:lnTo>
                    <a:pt x="0" y="184150"/>
                  </a:lnTo>
                  <a:lnTo>
                    <a:pt x="0" y="186690"/>
                  </a:lnTo>
                  <a:lnTo>
                    <a:pt x="24129" y="186690"/>
                  </a:lnTo>
                  <a:lnTo>
                    <a:pt x="24129" y="184150"/>
                  </a:lnTo>
                  <a:lnTo>
                    <a:pt x="12064" y="183515"/>
                  </a:lnTo>
                  <a:close/>
                </a:path>
                <a:path w="24129" h="497839">
                  <a:moveTo>
                    <a:pt x="24129" y="179070"/>
                  </a:moveTo>
                  <a:lnTo>
                    <a:pt x="0" y="180340"/>
                  </a:lnTo>
                  <a:lnTo>
                    <a:pt x="0" y="182880"/>
                  </a:lnTo>
                  <a:lnTo>
                    <a:pt x="12064" y="183515"/>
                  </a:lnTo>
                  <a:lnTo>
                    <a:pt x="24129" y="182880"/>
                  </a:lnTo>
                  <a:lnTo>
                    <a:pt x="24129" y="179070"/>
                  </a:lnTo>
                  <a:close/>
                </a:path>
                <a:path w="24129" h="497839">
                  <a:moveTo>
                    <a:pt x="0" y="176530"/>
                  </a:moveTo>
                  <a:lnTo>
                    <a:pt x="0" y="180340"/>
                  </a:lnTo>
                  <a:lnTo>
                    <a:pt x="24129" y="179070"/>
                  </a:lnTo>
                  <a:lnTo>
                    <a:pt x="24129" y="177800"/>
                  </a:lnTo>
                  <a:lnTo>
                    <a:pt x="0" y="176530"/>
                  </a:lnTo>
                  <a:close/>
                </a:path>
                <a:path w="24129" h="497839">
                  <a:moveTo>
                    <a:pt x="12064" y="174625"/>
                  </a:moveTo>
                  <a:lnTo>
                    <a:pt x="0" y="175260"/>
                  </a:lnTo>
                  <a:lnTo>
                    <a:pt x="0" y="176530"/>
                  </a:lnTo>
                  <a:lnTo>
                    <a:pt x="24129" y="177800"/>
                  </a:lnTo>
                  <a:lnTo>
                    <a:pt x="24129" y="175260"/>
                  </a:lnTo>
                  <a:lnTo>
                    <a:pt x="12064" y="174625"/>
                  </a:lnTo>
                  <a:close/>
                </a:path>
                <a:path w="24129" h="497839">
                  <a:moveTo>
                    <a:pt x="24129" y="172720"/>
                  </a:moveTo>
                  <a:lnTo>
                    <a:pt x="0" y="173990"/>
                  </a:lnTo>
                  <a:lnTo>
                    <a:pt x="12064" y="174625"/>
                  </a:lnTo>
                  <a:lnTo>
                    <a:pt x="24129" y="173990"/>
                  </a:lnTo>
                  <a:lnTo>
                    <a:pt x="24129" y="172720"/>
                  </a:lnTo>
                  <a:close/>
                </a:path>
                <a:path w="24129" h="497839">
                  <a:moveTo>
                    <a:pt x="0" y="170180"/>
                  </a:moveTo>
                  <a:lnTo>
                    <a:pt x="0" y="172720"/>
                  </a:lnTo>
                  <a:lnTo>
                    <a:pt x="24129" y="172720"/>
                  </a:lnTo>
                  <a:lnTo>
                    <a:pt x="24129" y="171450"/>
                  </a:lnTo>
                  <a:lnTo>
                    <a:pt x="0" y="170180"/>
                  </a:lnTo>
                  <a:close/>
                </a:path>
                <a:path w="24129" h="497839">
                  <a:moveTo>
                    <a:pt x="0" y="163830"/>
                  </a:moveTo>
                  <a:lnTo>
                    <a:pt x="0" y="170180"/>
                  </a:lnTo>
                  <a:lnTo>
                    <a:pt x="24129" y="171450"/>
                  </a:lnTo>
                  <a:lnTo>
                    <a:pt x="24129" y="165100"/>
                  </a:lnTo>
                  <a:lnTo>
                    <a:pt x="0" y="163830"/>
                  </a:lnTo>
                  <a:close/>
                </a:path>
                <a:path w="24129" h="497839">
                  <a:moveTo>
                    <a:pt x="0" y="157480"/>
                  </a:moveTo>
                  <a:lnTo>
                    <a:pt x="0" y="163830"/>
                  </a:lnTo>
                  <a:lnTo>
                    <a:pt x="24129" y="163830"/>
                  </a:lnTo>
                  <a:lnTo>
                    <a:pt x="24129" y="158750"/>
                  </a:lnTo>
                  <a:lnTo>
                    <a:pt x="0" y="157480"/>
                  </a:lnTo>
                  <a:close/>
                </a:path>
                <a:path w="24129" h="497839">
                  <a:moveTo>
                    <a:pt x="0" y="153670"/>
                  </a:moveTo>
                  <a:lnTo>
                    <a:pt x="0" y="157480"/>
                  </a:lnTo>
                  <a:lnTo>
                    <a:pt x="24129" y="158750"/>
                  </a:lnTo>
                  <a:lnTo>
                    <a:pt x="24129" y="154940"/>
                  </a:lnTo>
                  <a:lnTo>
                    <a:pt x="0" y="153670"/>
                  </a:lnTo>
                  <a:close/>
                </a:path>
                <a:path w="24129" h="497839">
                  <a:moveTo>
                    <a:pt x="24129" y="152400"/>
                  </a:moveTo>
                  <a:lnTo>
                    <a:pt x="0" y="153670"/>
                  </a:lnTo>
                  <a:lnTo>
                    <a:pt x="24129" y="154940"/>
                  </a:lnTo>
                  <a:lnTo>
                    <a:pt x="24129" y="152400"/>
                  </a:lnTo>
                  <a:close/>
                </a:path>
                <a:path w="24129" h="497839">
                  <a:moveTo>
                    <a:pt x="0" y="151130"/>
                  </a:moveTo>
                  <a:lnTo>
                    <a:pt x="0" y="152400"/>
                  </a:lnTo>
                  <a:lnTo>
                    <a:pt x="24129" y="152400"/>
                  </a:lnTo>
                  <a:lnTo>
                    <a:pt x="0" y="151130"/>
                  </a:lnTo>
                  <a:close/>
                </a:path>
                <a:path w="24129" h="497839">
                  <a:moveTo>
                    <a:pt x="0" y="146050"/>
                  </a:moveTo>
                  <a:lnTo>
                    <a:pt x="0" y="151130"/>
                  </a:lnTo>
                  <a:lnTo>
                    <a:pt x="24129" y="151130"/>
                  </a:lnTo>
                  <a:lnTo>
                    <a:pt x="24129" y="147320"/>
                  </a:lnTo>
                  <a:lnTo>
                    <a:pt x="0" y="146050"/>
                  </a:lnTo>
                  <a:close/>
                </a:path>
                <a:path w="24129" h="497839">
                  <a:moveTo>
                    <a:pt x="0" y="140970"/>
                  </a:moveTo>
                  <a:lnTo>
                    <a:pt x="0" y="146050"/>
                  </a:lnTo>
                  <a:lnTo>
                    <a:pt x="24129" y="146050"/>
                  </a:lnTo>
                  <a:lnTo>
                    <a:pt x="24129" y="142240"/>
                  </a:lnTo>
                  <a:lnTo>
                    <a:pt x="0" y="140970"/>
                  </a:lnTo>
                  <a:close/>
                </a:path>
                <a:path w="24129" h="497839">
                  <a:moveTo>
                    <a:pt x="0" y="138430"/>
                  </a:moveTo>
                  <a:lnTo>
                    <a:pt x="0" y="140970"/>
                  </a:lnTo>
                  <a:lnTo>
                    <a:pt x="24129" y="140970"/>
                  </a:lnTo>
                  <a:lnTo>
                    <a:pt x="24129" y="139700"/>
                  </a:lnTo>
                  <a:lnTo>
                    <a:pt x="0" y="138430"/>
                  </a:lnTo>
                  <a:close/>
                </a:path>
                <a:path w="24129" h="497839">
                  <a:moveTo>
                    <a:pt x="0" y="137160"/>
                  </a:moveTo>
                  <a:lnTo>
                    <a:pt x="0" y="138430"/>
                  </a:lnTo>
                  <a:lnTo>
                    <a:pt x="24129" y="139700"/>
                  </a:lnTo>
                  <a:lnTo>
                    <a:pt x="24129" y="138430"/>
                  </a:lnTo>
                  <a:lnTo>
                    <a:pt x="0" y="137160"/>
                  </a:lnTo>
                  <a:close/>
                </a:path>
                <a:path w="24129" h="497839">
                  <a:moveTo>
                    <a:pt x="24129" y="132080"/>
                  </a:moveTo>
                  <a:lnTo>
                    <a:pt x="0" y="133350"/>
                  </a:lnTo>
                  <a:lnTo>
                    <a:pt x="0" y="137160"/>
                  </a:lnTo>
                  <a:lnTo>
                    <a:pt x="24129" y="137160"/>
                  </a:lnTo>
                  <a:lnTo>
                    <a:pt x="24129" y="132080"/>
                  </a:lnTo>
                  <a:close/>
                </a:path>
                <a:path w="24129" h="497839">
                  <a:moveTo>
                    <a:pt x="24129" y="130810"/>
                  </a:moveTo>
                  <a:lnTo>
                    <a:pt x="0" y="132080"/>
                  </a:lnTo>
                  <a:lnTo>
                    <a:pt x="0" y="133350"/>
                  </a:lnTo>
                  <a:lnTo>
                    <a:pt x="24129" y="132080"/>
                  </a:lnTo>
                  <a:lnTo>
                    <a:pt x="24129" y="130810"/>
                  </a:lnTo>
                  <a:close/>
                </a:path>
                <a:path w="24129" h="497839">
                  <a:moveTo>
                    <a:pt x="24129" y="128270"/>
                  </a:moveTo>
                  <a:lnTo>
                    <a:pt x="0" y="129540"/>
                  </a:lnTo>
                  <a:lnTo>
                    <a:pt x="0" y="130810"/>
                  </a:lnTo>
                  <a:lnTo>
                    <a:pt x="24129" y="130810"/>
                  </a:lnTo>
                  <a:lnTo>
                    <a:pt x="24129" y="128270"/>
                  </a:lnTo>
                  <a:close/>
                </a:path>
                <a:path w="24129" h="497839">
                  <a:moveTo>
                    <a:pt x="0" y="125730"/>
                  </a:moveTo>
                  <a:lnTo>
                    <a:pt x="0" y="129540"/>
                  </a:lnTo>
                  <a:lnTo>
                    <a:pt x="24129" y="128270"/>
                  </a:lnTo>
                  <a:lnTo>
                    <a:pt x="24129" y="127000"/>
                  </a:lnTo>
                  <a:lnTo>
                    <a:pt x="0" y="125730"/>
                  </a:lnTo>
                  <a:close/>
                </a:path>
                <a:path w="24129" h="497839">
                  <a:moveTo>
                    <a:pt x="0" y="124460"/>
                  </a:moveTo>
                  <a:lnTo>
                    <a:pt x="0" y="125730"/>
                  </a:lnTo>
                  <a:lnTo>
                    <a:pt x="24129" y="127000"/>
                  </a:lnTo>
                  <a:lnTo>
                    <a:pt x="24129" y="125730"/>
                  </a:lnTo>
                  <a:lnTo>
                    <a:pt x="0" y="124460"/>
                  </a:lnTo>
                  <a:close/>
                </a:path>
                <a:path w="24129" h="497839">
                  <a:moveTo>
                    <a:pt x="0" y="120650"/>
                  </a:moveTo>
                  <a:lnTo>
                    <a:pt x="0" y="124460"/>
                  </a:lnTo>
                  <a:lnTo>
                    <a:pt x="24129" y="124460"/>
                  </a:lnTo>
                  <a:lnTo>
                    <a:pt x="24129" y="121920"/>
                  </a:lnTo>
                  <a:lnTo>
                    <a:pt x="0" y="120650"/>
                  </a:lnTo>
                  <a:close/>
                </a:path>
                <a:path w="24129" h="497839">
                  <a:moveTo>
                    <a:pt x="0" y="119380"/>
                  </a:moveTo>
                  <a:lnTo>
                    <a:pt x="0" y="120650"/>
                  </a:lnTo>
                  <a:lnTo>
                    <a:pt x="24129" y="121920"/>
                  </a:lnTo>
                  <a:lnTo>
                    <a:pt x="24129" y="120650"/>
                  </a:lnTo>
                  <a:lnTo>
                    <a:pt x="0" y="119380"/>
                  </a:lnTo>
                  <a:close/>
                </a:path>
                <a:path w="24129" h="497839">
                  <a:moveTo>
                    <a:pt x="24129" y="114300"/>
                  </a:moveTo>
                  <a:lnTo>
                    <a:pt x="0" y="115570"/>
                  </a:lnTo>
                  <a:lnTo>
                    <a:pt x="0" y="119380"/>
                  </a:lnTo>
                  <a:lnTo>
                    <a:pt x="24129" y="120650"/>
                  </a:lnTo>
                  <a:lnTo>
                    <a:pt x="24129" y="114300"/>
                  </a:lnTo>
                  <a:close/>
                </a:path>
                <a:path w="24129" h="497839">
                  <a:moveTo>
                    <a:pt x="0" y="113030"/>
                  </a:moveTo>
                  <a:lnTo>
                    <a:pt x="0" y="115570"/>
                  </a:lnTo>
                  <a:lnTo>
                    <a:pt x="24129" y="114300"/>
                  </a:lnTo>
                  <a:lnTo>
                    <a:pt x="0" y="113030"/>
                  </a:lnTo>
                  <a:close/>
                </a:path>
                <a:path w="24129" h="497839">
                  <a:moveTo>
                    <a:pt x="24129" y="111760"/>
                  </a:moveTo>
                  <a:lnTo>
                    <a:pt x="0" y="113030"/>
                  </a:lnTo>
                  <a:lnTo>
                    <a:pt x="24129" y="114300"/>
                  </a:lnTo>
                  <a:lnTo>
                    <a:pt x="24129" y="111760"/>
                  </a:lnTo>
                  <a:close/>
                </a:path>
                <a:path w="24129" h="497839">
                  <a:moveTo>
                    <a:pt x="0" y="109220"/>
                  </a:moveTo>
                  <a:lnTo>
                    <a:pt x="0" y="111760"/>
                  </a:lnTo>
                  <a:lnTo>
                    <a:pt x="24129" y="110490"/>
                  </a:lnTo>
                  <a:lnTo>
                    <a:pt x="0" y="109220"/>
                  </a:lnTo>
                  <a:close/>
                </a:path>
                <a:path w="24129" h="497839">
                  <a:moveTo>
                    <a:pt x="24129" y="110490"/>
                  </a:moveTo>
                  <a:lnTo>
                    <a:pt x="0" y="111760"/>
                  </a:lnTo>
                  <a:lnTo>
                    <a:pt x="24129" y="111760"/>
                  </a:lnTo>
                  <a:lnTo>
                    <a:pt x="24129" y="110490"/>
                  </a:lnTo>
                  <a:close/>
                </a:path>
                <a:path w="24129" h="497839">
                  <a:moveTo>
                    <a:pt x="0" y="107950"/>
                  </a:moveTo>
                  <a:lnTo>
                    <a:pt x="0" y="109220"/>
                  </a:lnTo>
                  <a:lnTo>
                    <a:pt x="24129" y="109220"/>
                  </a:lnTo>
                  <a:lnTo>
                    <a:pt x="0" y="107950"/>
                  </a:lnTo>
                  <a:close/>
                </a:path>
                <a:path w="24129" h="497839">
                  <a:moveTo>
                    <a:pt x="0" y="106680"/>
                  </a:moveTo>
                  <a:lnTo>
                    <a:pt x="0" y="107950"/>
                  </a:lnTo>
                  <a:lnTo>
                    <a:pt x="24129" y="107950"/>
                  </a:lnTo>
                  <a:lnTo>
                    <a:pt x="0" y="106680"/>
                  </a:lnTo>
                  <a:close/>
                </a:path>
                <a:path w="24129" h="497839">
                  <a:moveTo>
                    <a:pt x="0" y="105410"/>
                  </a:moveTo>
                  <a:lnTo>
                    <a:pt x="0" y="106680"/>
                  </a:lnTo>
                  <a:lnTo>
                    <a:pt x="24129" y="107950"/>
                  </a:lnTo>
                  <a:lnTo>
                    <a:pt x="24129" y="106680"/>
                  </a:lnTo>
                  <a:lnTo>
                    <a:pt x="0" y="105410"/>
                  </a:lnTo>
                  <a:close/>
                </a:path>
                <a:path w="24129" h="497839">
                  <a:moveTo>
                    <a:pt x="0" y="104140"/>
                  </a:moveTo>
                  <a:lnTo>
                    <a:pt x="0" y="105410"/>
                  </a:lnTo>
                  <a:lnTo>
                    <a:pt x="24129" y="105410"/>
                  </a:lnTo>
                  <a:lnTo>
                    <a:pt x="0" y="104140"/>
                  </a:lnTo>
                  <a:close/>
                </a:path>
                <a:path w="24129" h="497839">
                  <a:moveTo>
                    <a:pt x="24129" y="101600"/>
                  </a:moveTo>
                  <a:lnTo>
                    <a:pt x="0" y="101600"/>
                  </a:lnTo>
                  <a:lnTo>
                    <a:pt x="0" y="104140"/>
                  </a:lnTo>
                  <a:lnTo>
                    <a:pt x="24129" y="104140"/>
                  </a:lnTo>
                  <a:lnTo>
                    <a:pt x="24129" y="101600"/>
                  </a:lnTo>
                  <a:close/>
                </a:path>
                <a:path w="24129" h="497839">
                  <a:moveTo>
                    <a:pt x="24129" y="97790"/>
                  </a:moveTo>
                  <a:lnTo>
                    <a:pt x="0" y="99060"/>
                  </a:lnTo>
                  <a:lnTo>
                    <a:pt x="0" y="100330"/>
                  </a:lnTo>
                  <a:lnTo>
                    <a:pt x="24129" y="101600"/>
                  </a:lnTo>
                  <a:lnTo>
                    <a:pt x="24129" y="97790"/>
                  </a:lnTo>
                  <a:close/>
                </a:path>
                <a:path w="24129" h="497839">
                  <a:moveTo>
                    <a:pt x="0" y="96520"/>
                  </a:moveTo>
                  <a:lnTo>
                    <a:pt x="0" y="99060"/>
                  </a:lnTo>
                  <a:lnTo>
                    <a:pt x="24129" y="97790"/>
                  </a:lnTo>
                  <a:lnTo>
                    <a:pt x="0" y="96520"/>
                  </a:lnTo>
                  <a:close/>
                </a:path>
                <a:path w="24129" h="497839">
                  <a:moveTo>
                    <a:pt x="0" y="93980"/>
                  </a:moveTo>
                  <a:lnTo>
                    <a:pt x="0" y="96520"/>
                  </a:lnTo>
                  <a:lnTo>
                    <a:pt x="24129" y="96520"/>
                  </a:lnTo>
                  <a:lnTo>
                    <a:pt x="24129" y="95250"/>
                  </a:lnTo>
                  <a:lnTo>
                    <a:pt x="0" y="93980"/>
                  </a:lnTo>
                  <a:close/>
                </a:path>
                <a:path w="24129" h="497839">
                  <a:moveTo>
                    <a:pt x="0" y="92710"/>
                  </a:moveTo>
                  <a:lnTo>
                    <a:pt x="0" y="93980"/>
                  </a:lnTo>
                  <a:lnTo>
                    <a:pt x="24129" y="95250"/>
                  </a:lnTo>
                  <a:lnTo>
                    <a:pt x="24129" y="93980"/>
                  </a:lnTo>
                  <a:lnTo>
                    <a:pt x="0" y="92710"/>
                  </a:lnTo>
                  <a:close/>
                </a:path>
                <a:path w="24129" h="497839">
                  <a:moveTo>
                    <a:pt x="0" y="91440"/>
                  </a:moveTo>
                  <a:lnTo>
                    <a:pt x="0" y="92710"/>
                  </a:lnTo>
                  <a:lnTo>
                    <a:pt x="24129" y="92710"/>
                  </a:lnTo>
                  <a:lnTo>
                    <a:pt x="0" y="91440"/>
                  </a:lnTo>
                  <a:close/>
                </a:path>
                <a:path w="24129" h="497839">
                  <a:moveTo>
                    <a:pt x="0" y="88900"/>
                  </a:moveTo>
                  <a:lnTo>
                    <a:pt x="0" y="91440"/>
                  </a:lnTo>
                  <a:lnTo>
                    <a:pt x="24129" y="91440"/>
                  </a:lnTo>
                  <a:lnTo>
                    <a:pt x="24129" y="90170"/>
                  </a:lnTo>
                  <a:lnTo>
                    <a:pt x="0" y="88900"/>
                  </a:lnTo>
                  <a:close/>
                </a:path>
                <a:path w="24129" h="497839">
                  <a:moveTo>
                    <a:pt x="0" y="87630"/>
                  </a:moveTo>
                  <a:lnTo>
                    <a:pt x="0" y="88900"/>
                  </a:lnTo>
                  <a:lnTo>
                    <a:pt x="24129" y="88900"/>
                  </a:lnTo>
                  <a:lnTo>
                    <a:pt x="0" y="87630"/>
                  </a:lnTo>
                  <a:close/>
                </a:path>
                <a:path w="24129" h="497839">
                  <a:moveTo>
                    <a:pt x="0" y="85090"/>
                  </a:moveTo>
                  <a:lnTo>
                    <a:pt x="0" y="87630"/>
                  </a:lnTo>
                  <a:lnTo>
                    <a:pt x="24129" y="88900"/>
                  </a:lnTo>
                  <a:lnTo>
                    <a:pt x="24129" y="86360"/>
                  </a:lnTo>
                  <a:lnTo>
                    <a:pt x="0" y="85090"/>
                  </a:lnTo>
                  <a:close/>
                </a:path>
                <a:path w="24129" h="497839">
                  <a:moveTo>
                    <a:pt x="24129" y="83820"/>
                  </a:moveTo>
                  <a:lnTo>
                    <a:pt x="0" y="85090"/>
                  </a:lnTo>
                  <a:lnTo>
                    <a:pt x="24129" y="86360"/>
                  </a:lnTo>
                  <a:lnTo>
                    <a:pt x="24129" y="83820"/>
                  </a:lnTo>
                  <a:close/>
                </a:path>
                <a:path w="24129" h="497839">
                  <a:moveTo>
                    <a:pt x="0" y="80010"/>
                  </a:moveTo>
                  <a:lnTo>
                    <a:pt x="0" y="83820"/>
                  </a:lnTo>
                  <a:lnTo>
                    <a:pt x="24129" y="83820"/>
                  </a:lnTo>
                  <a:lnTo>
                    <a:pt x="24129" y="81280"/>
                  </a:lnTo>
                  <a:lnTo>
                    <a:pt x="0" y="80010"/>
                  </a:lnTo>
                  <a:close/>
                </a:path>
                <a:path w="24129" h="497839">
                  <a:moveTo>
                    <a:pt x="24129" y="77470"/>
                  </a:moveTo>
                  <a:lnTo>
                    <a:pt x="0" y="78740"/>
                  </a:lnTo>
                  <a:lnTo>
                    <a:pt x="0" y="80010"/>
                  </a:lnTo>
                  <a:lnTo>
                    <a:pt x="24129" y="80010"/>
                  </a:lnTo>
                  <a:lnTo>
                    <a:pt x="24129" y="77470"/>
                  </a:lnTo>
                  <a:close/>
                </a:path>
                <a:path w="24129" h="497839">
                  <a:moveTo>
                    <a:pt x="0" y="74930"/>
                  </a:moveTo>
                  <a:lnTo>
                    <a:pt x="0" y="77470"/>
                  </a:lnTo>
                  <a:lnTo>
                    <a:pt x="24129" y="77470"/>
                  </a:lnTo>
                  <a:lnTo>
                    <a:pt x="24129" y="76200"/>
                  </a:lnTo>
                  <a:lnTo>
                    <a:pt x="0" y="74930"/>
                  </a:lnTo>
                  <a:close/>
                </a:path>
                <a:path w="24129" h="497839">
                  <a:moveTo>
                    <a:pt x="0" y="72390"/>
                  </a:moveTo>
                  <a:lnTo>
                    <a:pt x="0" y="74930"/>
                  </a:lnTo>
                  <a:lnTo>
                    <a:pt x="24129" y="76200"/>
                  </a:lnTo>
                  <a:lnTo>
                    <a:pt x="24129" y="73660"/>
                  </a:lnTo>
                  <a:lnTo>
                    <a:pt x="0" y="72390"/>
                  </a:lnTo>
                  <a:close/>
                </a:path>
                <a:path w="24129" h="497839">
                  <a:moveTo>
                    <a:pt x="0" y="71120"/>
                  </a:moveTo>
                  <a:lnTo>
                    <a:pt x="0" y="72390"/>
                  </a:lnTo>
                  <a:lnTo>
                    <a:pt x="24129" y="73660"/>
                  </a:lnTo>
                  <a:lnTo>
                    <a:pt x="24129" y="72390"/>
                  </a:lnTo>
                  <a:lnTo>
                    <a:pt x="0" y="71120"/>
                  </a:lnTo>
                  <a:close/>
                </a:path>
                <a:path w="24129" h="497839">
                  <a:moveTo>
                    <a:pt x="24129" y="69850"/>
                  </a:moveTo>
                  <a:lnTo>
                    <a:pt x="0" y="69850"/>
                  </a:lnTo>
                  <a:lnTo>
                    <a:pt x="0" y="71120"/>
                  </a:lnTo>
                  <a:lnTo>
                    <a:pt x="24129" y="71120"/>
                  </a:lnTo>
                  <a:lnTo>
                    <a:pt x="24129" y="69850"/>
                  </a:lnTo>
                  <a:close/>
                </a:path>
              </a:pathLst>
            </a:custGeom>
            <a:solidFill>
              <a:srgbClr val="CCCC9A"/>
            </a:solidFill>
          </p:spPr>
          <p:txBody>
            <a:bodyPr wrap="square" lIns="0" tIns="0" rIns="0" bIns="0" rtlCol="0"/>
            <a:lstStyle/>
            <a:p>
              <a:endParaRPr/>
            </a:p>
          </p:txBody>
        </p:sp>
        <p:sp>
          <p:nvSpPr>
            <p:cNvPr id="754" name="object 754"/>
            <p:cNvSpPr/>
            <p:nvPr/>
          </p:nvSpPr>
          <p:spPr>
            <a:xfrm>
              <a:off x="3681729" y="5969000"/>
              <a:ext cx="24130" cy="504190"/>
            </a:xfrm>
            <a:custGeom>
              <a:avLst/>
              <a:gdLst/>
              <a:ahLst/>
              <a:cxnLst/>
              <a:rect l="l" t="t" r="r" b="b"/>
              <a:pathLst>
                <a:path w="24129" h="504189">
                  <a:moveTo>
                    <a:pt x="5080" y="0"/>
                  </a:moveTo>
                  <a:lnTo>
                    <a:pt x="0" y="0"/>
                  </a:lnTo>
                  <a:lnTo>
                    <a:pt x="0" y="1269"/>
                  </a:lnTo>
                  <a:lnTo>
                    <a:pt x="5080" y="1269"/>
                  </a:lnTo>
                  <a:lnTo>
                    <a:pt x="5080" y="0"/>
                  </a:lnTo>
                  <a:close/>
                </a:path>
                <a:path w="24129" h="504189">
                  <a:moveTo>
                    <a:pt x="8890" y="1270"/>
                  </a:moveTo>
                  <a:lnTo>
                    <a:pt x="0" y="1270"/>
                  </a:lnTo>
                  <a:lnTo>
                    <a:pt x="0" y="3809"/>
                  </a:lnTo>
                  <a:lnTo>
                    <a:pt x="13970" y="3809"/>
                  </a:lnTo>
                  <a:lnTo>
                    <a:pt x="13970" y="2540"/>
                  </a:lnTo>
                  <a:lnTo>
                    <a:pt x="8890" y="2540"/>
                  </a:lnTo>
                  <a:lnTo>
                    <a:pt x="8890" y="1270"/>
                  </a:lnTo>
                  <a:close/>
                </a:path>
                <a:path w="24129" h="504189">
                  <a:moveTo>
                    <a:pt x="19050" y="3810"/>
                  </a:moveTo>
                  <a:lnTo>
                    <a:pt x="0" y="3810"/>
                  </a:lnTo>
                  <a:lnTo>
                    <a:pt x="0" y="7619"/>
                  </a:lnTo>
                  <a:lnTo>
                    <a:pt x="24130" y="7619"/>
                  </a:lnTo>
                  <a:lnTo>
                    <a:pt x="24130" y="6350"/>
                  </a:lnTo>
                  <a:lnTo>
                    <a:pt x="22860" y="6350"/>
                  </a:lnTo>
                  <a:lnTo>
                    <a:pt x="22860" y="5080"/>
                  </a:lnTo>
                  <a:lnTo>
                    <a:pt x="19050" y="5080"/>
                  </a:lnTo>
                  <a:lnTo>
                    <a:pt x="19050" y="3810"/>
                  </a:lnTo>
                  <a:close/>
                </a:path>
                <a:path w="24129" h="504189">
                  <a:moveTo>
                    <a:pt x="24130" y="7620"/>
                  </a:moveTo>
                  <a:lnTo>
                    <a:pt x="0" y="7620"/>
                  </a:lnTo>
                  <a:lnTo>
                    <a:pt x="0" y="10159"/>
                  </a:lnTo>
                  <a:lnTo>
                    <a:pt x="24130" y="10159"/>
                  </a:lnTo>
                  <a:lnTo>
                    <a:pt x="24130" y="7620"/>
                  </a:lnTo>
                  <a:close/>
                </a:path>
                <a:path w="24129" h="504189">
                  <a:moveTo>
                    <a:pt x="24130" y="10160"/>
                  </a:moveTo>
                  <a:lnTo>
                    <a:pt x="0" y="10160"/>
                  </a:lnTo>
                  <a:lnTo>
                    <a:pt x="0" y="20319"/>
                  </a:lnTo>
                  <a:lnTo>
                    <a:pt x="24130" y="20319"/>
                  </a:lnTo>
                  <a:lnTo>
                    <a:pt x="24130" y="10160"/>
                  </a:lnTo>
                  <a:close/>
                </a:path>
                <a:path w="24129" h="504189">
                  <a:moveTo>
                    <a:pt x="24130" y="20320"/>
                  </a:moveTo>
                  <a:lnTo>
                    <a:pt x="0" y="20320"/>
                  </a:lnTo>
                  <a:lnTo>
                    <a:pt x="0" y="22859"/>
                  </a:lnTo>
                  <a:lnTo>
                    <a:pt x="24130" y="22859"/>
                  </a:lnTo>
                  <a:lnTo>
                    <a:pt x="24130" y="20320"/>
                  </a:lnTo>
                  <a:close/>
                </a:path>
                <a:path w="24129" h="504189">
                  <a:moveTo>
                    <a:pt x="24130" y="22860"/>
                  </a:moveTo>
                  <a:lnTo>
                    <a:pt x="0" y="22860"/>
                  </a:lnTo>
                  <a:lnTo>
                    <a:pt x="0" y="26669"/>
                  </a:lnTo>
                  <a:lnTo>
                    <a:pt x="24130" y="26669"/>
                  </a:lnTo>
                  <a:lnTo>
                    <a:pt x="24130" y="22860"/>
                  </a:lnTo>
                  <a:close/>
                </a:path>
                <a:path w="24129" h="504189">
                  <a:moveTo>
                    <a:pt x="24130" y="26670"/>
                  </a:moveTo>
                  <a:lnTo>
                    <a:pt x="0" y="26670"/>
                  </a:lnTo>
                  <a:lnTo>
                    <a:pt x="0" y="29209"/>
                  </a:lnTo>
                  <a:lnTo>
                    <a:pt x="24130" y="29209"/>
                  </a:lnTo>
                  <a:lnTo>
                    <a:pt x="24130" y="26670"/>
                  </a:lnTo>
                  <a:close/>
                </a:path>
                <a:path w="24129" h="504189">
                  <a:moveTo>
                    <a:pt x="24130" y="29210"/>
                  </a:moveTo>
                  <a:lnTo>
                    <a:pt x="0" y="29210"/>
                  </a:lnTo>
                  <a:lnTo>
                    <a:pt x="0" y="33019"/>
                  </a:lnTo>
                  <a:lnTo>
                    <a:pt x="24130" y="33019"/>
                  </a:lnTo>
                  <a:lnTo>
                    <a:pt x="24130" y="29210"/>
                  </a:lnTo>
                  <a:close/>
                </a:path>
                <a:path w="24129" h="504189">
                  <a:moveTo>
                    <a:pt x="24130" y="33020"/>
                  </a:moveTo>
                  <a:lnTo>
                    <a:pt x="0" y="33020"/>
                  </a:lnTo>
                  <a:lnTo>
                    <a:pt x="0" y="39369"/>
                  </a:lnTo>
                  <a:lnTo>
                    <a:pt x="24130" y="39369"/>
                  </a:lnTo>
                  <a:lnTo>
                    <a:pt x="24130" y="33020"/>
                  </a:lnTo>
                  <a:close/>
                </a:path>
                <a:path w="24129" h="504189">
                  <a:moveTo>
                    <a:pt x="24130" y="39370"/>
                  </a:moveTo>
                  <a:lnTo>
                    <a:pt x="0" y="39370"/>
                  </a:lnTo>
                  <a:lnTo>
                    <a:pt x="0" y="41909"/>
                  </a:lnTo>
                  <a:lnTo>
                    <a:pt x="24130" y="41909"/>
                  </a:lnTo>
                  <a:lnTo>
                    <a:pt x="24130" y="39370"/>
                  </a:lnTo>
                  <a:close/>
                </a:path>
                <a:path w="24129" h="504189">
                  <a:moveTo>
                    <a:pt x="24130" y="41910"/>
                  </a:moveTo>
                  <a:lnTo>
                    <a:pt x="0" y="41910"/>
                  </a:lnTo>
                  <a:lnTo>
                    <a:pt x="0" y="45719"/>
                  </a:lnTo>
                  <a:lnTo>
                    <a:pt x="24130" y="45719"/>
                  </a:lnTo>
                  <a:lnTo>
                    <a:pt x="24130" y="41910"/>
                  </a:lnTo>
                  <a:close/>
                </a:path>
                <a:path w="24129" h="504189">
                  <a:moveTo>
                    <a:pt x="24130" y="45720"/>
                  </a:moveTo>
                  <a:lnTo>
                    <a:pt x="0" y="45720"/>
                  </a:lnTo>
                  <a:lnTo>
                    <a:pt x="0" y="48259"/>
                  </a:lnTo>
                  <a:lnTo>
                    <a:pt x="24130" y="48259"/>
                  </a:lnTo>
                  <a:lnTo>
                    <a:pt x="24130" y="45720"/>
                  </a:lnTo>
                  <a:close/>
                </a:path>
                <a:path w="24129" h="504189">
                  <a:moveTo>
                    <a:pt x="24130" y="48260"/>
                  </a:moveTo>
                  <a:lnTo>
                    <a:pt x="0" y="48260"/>
                  </a:lnTo>
                  <a:lnTo>
                    <a:pt x="0" y="52069"/>
                  </a:lnTo>
                  <a:lnTo>
                    <a:pt x="24130" y="52069"/>
                  </a:lnTo>
                  <a:lnTo>
                    <a:pt x="24130" y="48260"/>
                  </a:lnTo>
                  <a:close/>
                </a:path>
                <a:path w="24129" h="504189">
                  <a:moveTo>
                    <a:pt x="24130" y="52070"/>
                  </a:moveTo>
                  <a:lnTo>
                    <a:pt x="0" y="52070"/>
                  </a:lnTo>
                  <a:lnTo>
                    <a:pt x="0" y="60959"/>
                  </a:lnTo>
                  <a:lnTo>
                    <a:pt x="24130" y="60959"/>
                  </a:lnTo>
                  <a:lnTo>
                    <a:pt x="24130" y="52070"/>
                  </a:lnTo>
                  <a:close/>
                </a:path>
                <a:path w="24129" h="504189">
                  <a:moveTo>
                    <a:pt x="24130" y="60960"/>
                  </a:moveTo>
                  <a:lnTo>
                    <a:pt x="0" y="60960"/>
                  </a:lnTo>
                  <a:lnTo>
                    <a:pt x="0" y="64769"/>
                  </a:lnTo>
                  <a:lnTo>
                    <a:pt x="24130" y="64769"/>
                  </a:lnTo>
                  <a:lnTo>
                    <a:pt x="24130" y="60960"/>
                  </a:lnTo>
                  <a:close/>
                </a:path>
                <a:path w="24129" h="504189">
                  <a:moveTo>
                    <a:pt x="24130" y="64770"/>
                  </a:moveTo>
                  <a:lnTo>
                    <a:pt x="0" y="64770"/>
                  </a:lnTo>
                  <a:lnTo>
                    <a:pt x="0" y="67309"/>
                  </a:lnTo>
                  <a:lnTo>
                    <a:pt x="24130" y="67309"/>
                  </a:lnTo>
                  <a:lnTo>
                    <a:pt x="24130" y="64770"/>
                  </a:lnTo>
                  <a:close/>
                </a:path>
                <a:path w="24129" h="504189">
                  <a:moveTo>
                    <a:pt x="24130" y="67310"/>
                  </a:moveTo>
                  <a:lnTo>
                    <a:pt x="0" y="67310"/>
                  </a:lnTo>
                  <a:lnTo>
                    <a:pt x="0" y="71119"/>
                  </a:lnTo>
                  <a:lnTo>
                    <a:pt x="24130" y="71119"/>
                  </a:lnTo>
                  <a:lnTo>
                    <a:pt x="24130" y="67310"/>
                  </a:lnTo>
                  <a:close/>
                </a:path>
                <a:path w="24129" h="504189">
                  <a:moveTo>
                    <a:pt x="24130" y="71120"/>
                  </a:moveTo>
                  <a:lnTo>
                    <a:pt x="0" y="71120"/>
                  </a:lnTo>
                  <a:lnTo>
                    <a:pt x="0" y="73660"/>
                  </a:lnTo>
                  <a:lnTo>
                    <a:pt x="24130" y="73660"/>
                  </a:lnTo>
                  <a:lnTo>
                    <a:pt x="24130" y="71120"/>
                  </a:lnTo>
                  <a:close/>
                </a:path>
                <a:path w="24129" h="504189">
                  <a:moveTo>
                    <a:pt x="24130" y="502920"/>
                  </a:moveTo>
                  <a:lnTo>
                    <a:pt x="0" y="502920"/>
                  </a:lnTo>
                  <a:lnTo>
                    <a:pt x="0" y="504190"/>
                  </a:lnTo>
                  <a:lnTo>
                    <a:pt x="24130" y="504190"/>
                  </a:lnTo>
                  <a:lnTo>
                    <a:pt x="24130" y="502920"/>
                  </a:lnTo>
                  <a:close/>
                </a:path>
                <a:path w="24129" h="504189">
                  <a:moveTo>
                    <a:pt x="24130" y="403859"/>
                  </a:moveTo>
                  <a:lnTo>
                    <a:pt x="15240" y="403859"/>
                  </a:lnTo>
                  <a:lnTo>
                    <a:pt x="15240" y="405130"/>
                  </a:lnTo>
                  <a:lnTo>
                    <a:pt x="20320" y="405130"/>
                  </a:lnTo>
                  <a:lnTo>
                    <a:pt x="20320" y="406400"/>
                  </a:lnTo>
                  <a:lnTo>
                    <a:pt x="24130" y="406400"/>
                  </a:lnTo>
                  <a:lnTo>
                    <a:pt x="24130" y="403859"/>
                  </a:lnTo>
                  <a:close/>
                </a:path>
                <a:path w="24129" h="504189">
                  <a:moveTo>
                    <a:pt x="24130" y="397509"/>
                  </a:moveTo>
                  <a:lnTo>
                    <a:pt x="0" y="397509"/>
                  </a:lnTo>
                  <a:lnTo>
                    <a:pt x="0" y="403859"/>
                  </a:lnTo>
                  <a:lnTo>
                    <a:pt x="6350" y="403859"/>
                  </a:lnTo>
                  <a:lnTo>
                    <a:pt x="6350" y="402590"/>
                  </a:lnTo>
                  <a:lnTo>
                    <a:pt x="24130" y="402590"/>
                  </a:lnTo>
                  <a:lnTo>
                    <a:pt x="24130" y="397509"/>
                  </a:lnTo>
                  <a:close/>
                </a:path>
                <a:path w="24129" h="504189">
                  <a:moveTo>
                    <a:pt x="24130" y="391159"/>
                  </a:moveTo>
                  <a:lnTo>
                    <a:pt x="0" y="391159"/>
                  </a:lnTo>
                  <a:lnTo>
                    <a:pt x="0" y="396240"/>
                  </a:lnTo>
                  <a:lnTo>
                    <a:pt x="24130" y="396240"/>
                  </a:lnTo>
                  <a:lnTo>
                    <a:pt x="24130" y="391159"/>
                  </a:lnTo>
                  <a:close/>
                </a:path>
                <a:path w="24129" h="504189">
                  <a:moveTo>
                    <a:pt x="24130" y="384809"/>
                  </a:moveTo>
                  <a:lnTo>
                    <a:pt x="0" y="384809"/>
                  </a:lnTo>
                  <a:lnTo>
                    <a:pt x="0" y="389890"/>
                  </a:lnTo>
                  <a:lnTo>
                    <a:pt x="24130" y="389890"/>
                  </a:lnTo>
                  <a:lnTo>
                    <a:pt x="24130" y="384809"/>
                  </a:lnTo>
                  <a:close/>
                </a:path>
                <a:path w="24129" h="504189">
                  <a:moveTo>
                    <a:pt x="24130" y="378459"/>
                  </a:moveTo>
                  <a:lnTo>
                    <a:pt x="0" y="378459"/>
                  </a:lnTo>
                  <a:lnTo>
                    <a:pt x="0" y="383540"/>
                  </a:lnTo>
                  <a:lnTo>
                    <a:pt x="24130" y="383540"/>
                  </a:lnTo>
                  <a:lnTo>
                    <a:pt x="24130" y="378459"/>
                  </a:lnTo>
                  <a:close/>
                </a:path>
                <a:path w="24129" h="504189">
                  <a:moveTo>
                    <a:pt x="24130" y="372109"/>
                  </a:moveTo>
                  <a:lnTo>
                    <a:pt x="0" y="372109"/>
                  </a:lnTo>
                  <a:lnTo>
                    <a:pt x="0" y="377190"/>
                  </a:lnTo>
                  <a:lnTo>
                    <a:pt x="24130" y="377190"/>
                  </a:lnTo>
                  <a:lnTo>
                    <a:pt x="24130" y="372109"/>
                  </a:lnTo>
                  <a:close/>
                </a:path>
                <a:path w="24129" h="504189">
                  <a:moveTo>
                    <a:pt x="24130" y="365759"/>
                  </a:moveTo>
                  <a:lnTo>
                    <a:pt x="0" y="365759"/>
                  </a:lnTo>
                  <a:lnTo>
                    <a:pt x="0" y="370840"/>
                  </a:lnTo>
                  <a:lnTo>
                    <a:pt x="24130" y="370840"/>
                  </a:lnTo>
                  <a:lnTo>
                    <a:pt x="24130" y="365759"/>
                  </a:lnTo>
                  <a:close/>
                </a:path>
                <a:path w="24129" h="504189">
                  <a:moveTo>
                    <a:pt x="24130" y="359410"/>
                  </a:moveTo>
                  <a:lnTo>
                    <a:pt x="0" y="359410"/>
                  </a:lnTo>
                  <a:lnTo>
                    <a:pt x="0" y="364490"/>
                  </a:lnTo>
                  <a:lnTo>
                    <a:pt x="24130" y="364490"/>
                  </a:lnTo>
                  <a:lnTo>
                    <a:pt x="24130" y="359410"/>
                  </a:lnTo>
                  <a:close/>
                </a:path>
                <a:path w="24129" h="504189">
                  <a:moveTo>
                    <a:pt x="24130" y="353059"/>
                  </a:moveTo>
                  <a:lnTo>
                    <a:pt x="0" y="353059"/>
                  </a:lnTo>
                  <a:lnTo>
                    <a:pt x="0" y="358140"/>
                  </a:lnTo>
                  <a:lnTo>
                    <a:pt x="24130" y="358140"/>
                  </a:lnTo>
                  <a:lnTo>
                    <a:pt x="24130" y="353059"/>
                  </a:lnTo>
                  <a:close/>
                </a:path>
                <a:path w="24129" h="504189">
                  <a:moveTo>
                    <a:pt x="24130" y="346710"/>
                  </a:moveTo>
                  <a:lnTo>
                    <a:pt x="0" y="346710"/>
                  </a:lnTo>
                  <a:lnTo>
                    <a:pt x="0" y="351790"/>
                  </a:lnTo>
                  <a:lnTo>
                    <a:pt x="24130" y="351790"/>
                  </a:lnTo>
                  <a:lnTo>
                    <a:pt x="24130" y="346710"/>
                  </a:lnTo>
                  <a:close/>
                </a:path>
                <a:path w="24129" h="504189">
                  <a:moveTo>
                    <a:pt x="24130" y="340359"/>
                  </a:moveTo>
                  <a:lnTo>
                    <a:pt x="0" y="340359"/>
                  </a:lnTo>
                  <a:lnTo>
                    <a:pt x="0" y="345440"/>
                  </a:lnTo>
                  <a:lnTo>
                    <a:pt x="24130" y="345440"/>
                  </a:lnTo>
                  <a:lnTo>
                    <a:pt x="24130" y="340359"/>
                  </a:lnTo>
                  <a:close/>
                </a:path>
                <a:path w="24129" h="504189">
                  <a:moveTo>
                    <a:pt x="24130" y="334010"/>
                  </a:moveTo>
                  <a:lnTo>
                    <a:pt x="0" y="334010"/>
                  </a:lnTo>
                  <a:lnTo>
                    <a:pt x="0" y="339090"/>
                  </a:lnTo>
                  <a:lnTo>
                    <a:pt x="24130" y="339090"/>
                  </a:lnTo>
                  <a:lnTo>
                    <a:pt x="24130" y="334010"/>
                  </a:lnTo>
                  <a:close/>
                </a:path>
                <a:path w="24129" h="504189">
                  <a:moveTo>
                    <a:pt x="24130" y="328930"/>
                  </a:moveTo>
                  <a:lnTo>
                    <a:pt x="0" y="328930"/>
                  </a:lnTo>
                  <a:lnTo>
                    <a:pt x="0" y="332740"/>
                  </a:lnTo>
                  <a:lnTo>
                    <a:pt x="24130" y="332740"/>
                  </a:lnTo>
                  <a:lnTo>
                    <a:pt x="24130" y="328930"/>
                  </a:lnTo>
                  <a:close/>
                </a:path>
                <a:path w="24129" h="504189">
                  <a:moveTo>
                    <a:pt x="24130" y="327659"/>
                  </a:moveTo>
                  <a:lnTo>
                    <a:pt x="0" y="327659"/>
                  </a:lnTo>
                  <a:lnTo>
                    <a:pt x="0" y="328929"/>
                  </a:lnTo>
                  <a:lnTo>
                    <a:pt x="24130" y="328929"/>
                  </a:lnTo>
                  <a:lnTo>
                    <a:pt x="24130" y="327659"/>
                  </a:lnTo>
                  <a:close/>
                </a:path>
                <a:path w="24129" h="504189">
                  <a:moveTo>
                    <a:pt x="24130" y="321309"/>
                  </a:moveTo>
                  <a:lnTo>
                    <a:pt x="0" y="321309"/>
                  </a:lnTo>
                  <a:lnTo>
                    <a:pt x="0" y="326390"/>
                  </a:lnTo>
                  <a:lnTo>
                    <a:pt x="24130" y="326390"/>
                  </a:lnTo>
                  <a:lnTo>
                    <a:pt x="24130" y="321309"/>
                  </a:lnTo>
                  <a:close/>
                </a:path>
                <a:path w="24129" h="504189">
                  <a:moveTo>
                    <a:pt x="24130" y="314959"/>
                  </a:moveTo>
                  <a:lnTo>
                    <a:pt x="0" y="314959"/>
                  </a:lnTo>
                  <a:lnTo>
                    <a:pt x="0" y="320040"/>
                  </a:lnTo>
                  <a:lnTo>
                    <a:pt x="24130" y="320040"/>
                  </a:lnTo>
                  <a:lnTo>
                    <a:pt x="24130" y="314959"/>
                  </a:lnTo>
                  <a:close/>
                </a:path>
                <a:path w="24129" h="504189">
                  <a:moveTo>
                    <a:pt x="24130" y="308609"/>
                  </a:moveTo>
                  <a:lnTo>
                    <a:pt x="0" y="308609"/>
                  </a:lnTo>
                  <a:lnTo>
                    <a:pt x="0" y="313690"/>
                  </a:lnTo>
                  <a:lnTo>
                    <a:pt x="24130" y="313690"/>
                  </a:lnTo>
                  <a:lnTo>
                    <a:pt x="24130" y="308609"/>
                  </a:lnTo>
                  <a:close/>
                </a:path>
                <a:path w="24129" h="504189">
                  <a:moveTo>
                    <a:pt x="24130" y="302260"/>
                  </a:moveTo>
                  <a:lnTo>
                    <a:pt x="0" y="302260"/>
                  </a:lnTo>
                  <a:lnTo>
                    <a:pt x="0" y="307340"/>
                  </a:lnTo>
                  <a:lnTo>
                    <a:pt x="24130" y="307340"/>
                  </a:lnTo>
                  <a:lnTo>
                    <a:pt x="24130" y="302260"/>
                  </a:lnTo>
                  <a:close/>
                </a:path>
                <a:path w="24129" h="504189">
                  <a:moveTo>
                    <a:pt x="24130" y="295909"/>
                  </a:moveTo>
                  <a:lnTo>
                    <a:pt x="0" y="295909"/>
                  </a:lnTo>
                  <a:lnTo>
                    <a:pt x="0" y="300990"/>
                  </a:lnTo>
                  <a:lnTo>
                    <a:pt x="24130" y="300990"/>
                  </a:lnTo>
                  <a:lnTo>
                    <a:pt x="24130" y="295909"/>
                  </a:lnTo>
                  <a:close/>
                </a:path>
                <a:path w="24129" h="504189">
                  <a:moveTo>
                    <a:pt x="24130" y="289559"/>
                  </a:moveTo>
                  <a:lnTo>
                    <a:pt x="0" y="289559"/>
                  </a:lnTo>
                  <a:lnTo>
                    <a:pt x="0" y="294640"/>
                  </a:lnTo>
                  <a:lnTo>
                    <a:pt x="24130" y="294640"/>
                  </a:lnTo>
                  <a:lnTo>
                    <a:pt x="24130" y="289559"/>
                  </a:lnTo>
                  <a:close/>
                </a:path>
                <a:path w="24129" h="504189">
                  <a:moveTo>
                    <a:pt x="24130" y="283210"/>
                  </a:moveTo>
                  <a:lnTo>
                    <a:pt x="0" y="283210"/>
                  </a:lnTo>
                  <a:lnTo>
                    <a:pt x="0" y="288290"/>
                  </a:lnTo>
                  <a:lnTo>
                    <a:pt x="24130" y="288290"/>
                  </a:lnTo>
                  <a:lnTo>
                    <a:pt x="24130" y="283210"/>
                  </a:lnTo>
                  <a:close/>
                </a:path>
                <a:path w="24129" h="504189">
                  <a:moveTo>
                    <a:pt x="24130" y="276859"/>
                  </a:moveTo>
                  <a:lnTo>
                    <a:pt x="0" y="276859"/>
                  </a:lnTo>
                  <a:lnTo>
                    <a:pt x="0" y="281940"/>
                  </a:lnTo>
                  <a:lnTo>
                    <a:pt x="24130" y="281940"/>
                  </a:lnTo>
                  <a:lnTo>
                    <a:pt x="24130" y="276859"/>
                  </a:lnTo>
                  <a:close/>
                </a:path>
                <a:path w="24129" h="504189">
                  <a:moveTo>
                    <a:pt x="24130" y="270509"/>
                  </a:moveTo>
                  <a:lnTo>
                    <a:pt x="0" y="270509"/>
                  </a:lnTo>
                  <a:lnTo>
                    <a:pt x="0" y="275590"/>
                  </a:lnTo>
                  <a:lnTo>
                    <a:pt x="24130" y="275590"/>
                  </a:lnTo>
                  <a:lnTo>
                    <a:pt x="24130" y="270509"/>
                  </a:lnTo>
                  <a:close/>
                </a:path>
                <a:path w="24129" h="504189">
                  <a:moveTo>
                    <a:pt x="24130" y="264160"/>
                  </a:moveTo>
                  <a:lnTo>
                    <a:pt x="0" y="264160"/>
                  </a:lnTo>
                  <a:lnTo>
                    <a:pt x="0" y="269240"/>
                  </a:lnTo>
                  <a:lnTo>
                    <a:pt x="24130" y="269240"/>
                  </a:lnTo>
                  <a:lnTo>
                    <a:pt x="24130" y="264160"/>
                  </a:lnTo>
                  <a:close/>
                </a:path>
                <a:path w="24129" h="504189">
                  <a:moveTo>
                    <a:pt x="24130" y="257810"/>
                  </a:moveTo>
                  <a:lnTo>
                    <a:pt x="0" y="257810"/>
                  </a:lnTo>
                  <a:lnTo>
                    <a:pt x="0" y="262890"/>
                  </a:lnTo>
                  <a:lnTo>
                    <a:pt x="24130" y="262890"/>
                  </a:lnTo>
                  <a:lnTo>
                    <a:pt x="24130" y="257810"/>
                  </a:lnTo>
                  <a:close/>
                </a:path>
                <a:path w="24129" h="504189">
                  <a:moveTo>
                    <a:pt x="24130" y="251459"/>
                  </a:moveTo>
                  <a:lnTo>
                    <a:pt x="0" y="251459"/>
                  </a:lnTo>
                  <a:lnTo>
                    <a:pt x="0" y="256540"/>
                  </a:lnTo>
                  <a:lnTo>
                    <a:pt x="24130" y="256540"/>
                  </a:lnTo>
                  <a:lnTo>
                    <a:pt x="24130" y="251459"/>
                  </a:lnTo>
                  <a:close/>
                </a:path>
                <a:path w="24129" h="504189">
                  <a:moveTo>
                    <a:pt x="24130" y="245110"/>
                  </a:moveTo>
                  <a:lnTo>
                    <a:pt x="0" y="245110"/>
                  </a:lnTo>
                  <a:lnTo>
                    <a:pt x="0" y="250190"/>
                  </a:lnTo>
                  <a:lnTo>
                    <a:pt x="24130" y="250190"/>
                  </a:lnTo>
                  <a:lnTo>
                    <a:pt x="24130" y="245110"/>
                  </a:lnTo>
                  <a:close/>
                </a:path>
                <a:path w="24129" h="504189">
                  <a:moveTo>
                    <a:pt x="24130" y="238759"/>
                  </a:moveTo>
                  <a:lnTo>
                    <a:pt x="0" y="238759"/>
                  </a:lnTo>
                  <a:lnTo>
                    <a:pt x="0" y="243840"/>
                  </a:lnTo>
                  <a:lnTo>
                    <a:pt x="24130" y="243840"/>
                  </a:lnTo>
                  <a:lnTo>
                    <a:pt x="24130" y="238759"/>
                  </a:lnTo>
                  <a:close/>
                </a:path>
                <a:path w="24129" h="504189">
                  <a:moveTo>
                    <a:pt x="24130" y="232409"/>
                  </a:moveTo>
                  <a:lnTo>
                    <a:pt x="0" y="232409"/>
                  </a:lnTo>
                  <a:lnTo>
                    <a:pt x="0" y="237490"/>
                  </a:lnTo>
                  <a:lnTo>
                    <a:pt x="24130" y="237490"/>
                  </a:lnTo>
                  <a:lnTo>
                    <a:pt x="24130" y="232409"/>
                  </a:lnTo>
                  <a:close/>
                </a:path>
                <a:path w="24129" h="504189">
                  <a:moveTo>
                    <a:pt x="24130" y="226059"/>
                  </a:moveTo>
                  <a:lnTo>
                    <a:pt x="0" y="226059"/>
                  </a:lnTo>
                  <a:lnTo>
                    <a:pt x="0" y="231140"/>
                  </a:lnTo>
                  <a:lnTo>
                    <a:pt x="24130" y="231140"/>
                  </a:lnTo>
                  <a:lnTo>
                    <a:pt x="24130" y="226059"/>
                  </a:lnTo>
                  <a:close/>
                </a:path>
                <a:path w="24129" h="504189">
                  <a:moveTo>
                    <a:pt x="24130" y="219709"/>
                  </a:moveTo>
                  <a:lnTo>
                    <a:pt x="0" y="219709"/>
                  </a:lnTo>
                  <a:lnTo>
                    <a:pt x="0" y="224790"/>
                  </a:lnTo>
                  <a:lnTo>
                    <a:pt x="24130" y="224790"/>
                  </a:lnTo>
                  <a:lnTo>
                    <a:pt x="24130" y="219709"/>
                  </a:lnTo>
                  <a:close/>
                </a:path>
                <a:path w="24129" h="504189">
                  <a:moveTo>
                    <a:pt x="24130" y="213359"/>
                  </a:moveTo>
                  <a:lnTo>
                    <a:pt x="0" y="213359"/>
                  </a:lnTo>
                  <a:lnTo>
                    <a:pt x="0" y="218440"/>
                  </a:lnTo>
                  <a:lnTo>
                    <a:pt x="24130" y="218440"/>
                  </a:lnTo>
                  <a:lnTo>
                    <a:pt x="24130" y="213359"/>
                  </a:lnTo>
                  <a:close/>
                </a:path>
                <a:path w="24129" h="504189">
                  <a:moveTo>
                    <a:pt x="24130" y="209550"/>
                  </a:moveTo>
                  <a:lnTo>
                    <a:pt x="0" y="209550"/>
                  </a:lnTo>
                  <a:lnTo>
                    <a:pt x="0" y="212090"/>
                  </a:lnTo>
                  <a:lnTo>
                    <a:pt x="24130" y="212090"/>
                  </a:lnTo>
                  <a:lnTo>
                    <a:pt x="24130" y="209550"/>
                  </a:lnTo>
                  <a:close/>
                </a:path>
                <a:path w="24129" h="504189">
                  <a:moveTo>
                    <a:pt x="24130" y="204470"/>
                  </a:moveTo>
                  <a:lnTo>
                    <a:pt x="0" y="205740"/>
                  </a:lnTo>
                  <a:lnTo>
                    <a:pt x="0" y="209550"/>
                  </a:lnTo>
                  <a:lnTo>
                    <a:pt x="24130" y="208280"/>
                  </a:lnTo>
                  <a:lnTo>
                    <a:pt x="24130" y="204470"/>
                  </a:lnTo>
                  <a:close/>
                </a:path>
                <a:path w="24129" h="504189">
                  <a:moveTo>
                    <a:pt x="24130" y="201930"/>
                  </a:moveTo>
                  <a:lnTo>
                    <a:pt x="0" y="203200"/>
                  </a:lnTo>
                  <a:lnTo>
                    <a:pt x="0" y="205740"/>
                  </a:lnTo>
                  <a:lnTo>
                    <a:pt x="24130" y="204470"/>
                  </a:lnTo>
                  <a:lnTo>
                    <a:pt x="24130" y="201930"/>
                  </a:lnTo>
                  <a:close/>
                </a:path>
                <a:path w="24129" h="504189">
                  <a:moveTo>
                    <a:pt x="0" y="196850"/>
                  </a:moveTo>
                  <a:lnTo>
                    <a:pt x="0" y="203200"/>
                  </a:lnTo>
                  <a:lnTo>
                    <a:pt x="24130" y="201930"/>
                  </a:lnTo>
                  <a:lnTo>
                    <a:pt x="24130" y="198120"/>
                  </a:lnTo>
                  <a:lnTo>
                    <a:pt x="0" y="196850"/>
                  </a:lnTo>
                  <a:close/>
                </a:path>
                <a:path w="24129" h="504189">
                  <a:moveTo>
                    <a:pt x="0" y="193040"/>
                  </a:moveTo>
                  <a:lnTo>
                    <a:pt x="0" y="196850"/>
                  </a:lnTo>
                  <a:lnTo>
                    <a:pt x="24130" y="196850"/>
                  </a:lnTo>
                  <a:lnTo>
                    <a:pt x="24130" y="194310"/>
                  </a:lnTo>
                  <a:lnTo>
                    <a:pt x="0" y="193040"/>
                  </a:lnTo>
                  <a:close/>
                </a:path>
                <a:path w="24129" h="504189">
                  <a:moveTo>
                    <a:pt x="12065" y="189865"/>
                  </a:moveTo>
                  <a:lnTo>
                    <a:pt x="0" y="190500"/>
                  </a:lnTo>
                  <a:lnTo>
                    <a:pt x="0" y="193040"/>
                  </a:lnTo>
                  <a:lnTo>
                    <a:pt x="24130" y="193040"/>
                  </a:lnTo>
                  <a:lnTo>
                    <a:pt x="24130" y="190500"/>
                  </a:lnTo>
                  <a:lnTo>
                    <a:pt x="12065" y="189865"/>
                  </a:lnTo>
                  <a:close/>
                </a:path>
                <a:path w="24129" h="504189">
                  <a:moveTo>
                    <a:pt x="24130" y="185420"/>
                  </a:moveTo>
                  <a:lnTo>
                    <a:pt x="0" y="186690"/>
                  </a:lnTo>
                  <a:lnTo>
                    <a:pt x="0" y="189230"/>
                  </a:lnTo>
                  <a:lnTo>
                    <a:pt x="12065" y="189865"/>
                  </a:lnTo>
                  <a:lnTo>
                    <a:pt x="24130" y="189230"/>
                  </a:lnTo>
                  <a:lnTo>
                    <a:pt x="24130" y="185420"/>
                  </a:lnTo>
                  <a:close/>
                </a:path>
                <a:path w="24129" h="504189">
                  <a:moveTo>
                    <a:pt x="0" y="182880"/>
                  </a:moveTo>
                  <a:lnTo>
                    <a:pt x="0" y="186690"/>
                  </a:lnTo>
                  <a:lnTo>
                    <a:pt x="24130" y="185420"/>
                  </a:lnTo>
                  <a:lnTo>
                    <a:pt x="24130" y="184150"/>
                  </a:lnTo>
                  <a:lnTo>
                    <a:pt x="0" y="182880"/>
                  </a:lnTo>
                  <a:close/>
                </a:path>
                <a:path w="24129" h="504189">
                  <a:moveTo>
                    <a:pt x="12065" y="180975"/>
                  </a:moveTo>
                  <a:lnTo>
                    <a:pt x="0" y="181610"/>
                  </a:lnTo>
                  <a:lnTo>
                    <a:pt x="0" y="182880"/>
                  </a:lnTo>
                  <a:lnTo>
                    <a:pt x="24130" y="184150"/>
                  </a:lnTo>
                  <a:lnTo>
                    <a:pt x="24130" y="181610"/>
                  </a:lnTo>
                  <a:lnTo>
                    <a:pt x="12065" y="180975"/>
                  </a:lnTo>
                  <a:close/>
                </a:path>
                <a:path w="24129" h="504189">
                  <a:moveTo>
                    <a:pt x="24130" y="179070"/>
                  </a:moveTo>
                  <a:lnTo>
                    <a:pt x="0" y="180340"/>
                  </a:lnTo>
                  <a:lnTo>
                    <a:pt x="12065" y="180975"/>
                  </a:lnTo>
                  <a:lnTo>
                    <a:pt x="24130" y="180340"/>
                  </a:lnTo>
                  <a:lnTo>
                    <a:pt x="24130" y="179070"/>
                  </a:lnTo>
                  <a:close/>
                </a:path>
                <a:path w="24129" h="504189">
                  <a:moveTo>
                    <a:pt x="0" y="176530"/>
                  </a:moveTo>
                  <a:lnTo>
                    <a:pt x="0" y="179070"/>
                  </a:lnTo>
                  <a:lnTo>
                    <a:pt x="24130" y="179070"/>
                  </a:lnTo>
                  <a:lnTo>
                    <a:pt x="24130" y="177800"/>
                  </a:lnTo>
                  <a:lnTo>
                    <a:pt x="0" y="176530"/>
                  </a:lnTo>
                  <a:close/>
                </a:path>
                <a:path w="24129" h="504189">
                  <a:moveTo>
                    <a:pt x="0" y="170180"/>
                  </a:moveTo>
                  <a:lnTo>
                    <a:pt x="0" y="176530"/>
                  </a:lnTo>
                  <a:lnTo>
                    <a:pt x="24130" y="177800"/>
                  </a:lnTo>
                  <a:lnTo>
                    <a:pt x="24130" y="171450"/>
                  </a:lnTo>
                  <a:lnTo>
                    <a:pt x="0" y="170180"/>
                  </a:lnTo>
                  <a:close/>
                </a:path>
                <a:path w="24129" h="504189">
                  <a:moveTo>
                    <a:pt x="0" y="163830"/>
                  </a:moveTo>
                  <a:lnTo>
                    <a:pt x="0" y="170180"/>
                  </a:lnTo>
                  <a:lnTo>
                    <a:pt x="24130" y="170180"/>
                  </a:lnTo>
                  <a:lnTo>
                    <a:pt x="24130" y="165100"/>
                  </a:lnTo>
                  <a:lnTo>
                    <a:pt x="0" y="163830"/>
                  </a:lnTo>
                  <a:close/>
                </a:path>
                <a:path w="24129" h="504189">
                  <a:moveTo>
                    <a:pt x="0" y="160020"/>
                  </a:moveTo>
                  <a:lnTo>
                    <a:pt x="0" y="163830"/>
                  </a:lnTo>
                  <a:lnTo>
                    <a:pt x="24130" y="165100"/>
                  </a:lnTo>
                  <a:lnTo>
                    <a:pt x="24130" y="161290"/>
                  </a:lnTo>
                  <a:lnTo>
                    <a:pt x="0" y="160020"/>
                  </a:lnTo>
                  <a:close/>
                </a:path>
                <a:path w="24129" h="504189">
                  <a:moveTo>
                    <a:pt x="24130" y="158750"/>
                  </a:moveTo>
                  <a:lnTo>
                    <a:pt x="0" y="160020"/>
                  </a:lnTo>
                  <a:lnTo>
                    <a:pt x="24130" y="161290"/>
                  </a:lnTo>
                  <a:lnTo>
                    <a:pt x="24130" y="158750"/>
                  </a:lnTo>
                  <a:close/>
                </a:path>
                <a:path w="24129" h="504189">
                  <a:moveTo>
                    <a:pt x="0" y="157480"/>
                  </a:moveTo>
                  <a:lnTo>
                    <a:pt x="0" y="158750"/>
                  </a:lnTo>
                  <a:lnTo>
                    <a:pt x="24130" y="158750"/>
                  </a:lnTo>
                  <a:lnTo>
                    <a:pt x="0" y="157480"/>
                  </a:lnTo>
                  <a:close/>
                </a:path>
                <a:path w="24129" h="504189">
                  <a:moveTo>
                    <a:pt x="0" y="152400"/>
                  </a:moveTo>
                  <a:lnTo>
                    <a:pt x="0" y="157480"/>
                  </a:lnTo>
                  <a:lnTo>
                    <a:pt x="24130" y="157480"/>
                  </a:lnTo>
                  <a:lnTo>
                    <a:pt x="24130" y="153670"/>
                  </a:lnTo>
                  <a:lnTo>
                    <a:pt x="0" y="152400"/>
                  </a:lnTo>
                  <a:close/>
                </a:path>
                <a:path w="24129" h="504189">
                  <a:moveTo>
                    <a:pt x="0" y="147320"/>
                  </a:moveTo>
                  <a:lnTo>
                    <a:pt x="0" y="152400"/>
                  </a:lnTo>
                  <a:lnTo>
                    <a:pt x="24130" y="152400"/>
                  </a:lnTo>
                  <a:lnTo>
                    <a:pt x="24130" y="148590"/>
                  </a:lnTo>
                  <a:lnTo>
                    <a:pt x="0" y="147320"/>
                  </a:lnTo>
                  <a:close/>
                </a:path>
                <a:path w="24129" h="504189">
                  <a:moveTo>
                    <a:pt x="0" y="144780"/>
                  </a:moveTo>
                  <a:lnTo>
                    <a:pt x="0" y="147320"/>
                  </a:lnTo>
                  <a:lnTo>
                    <a:pt x="24130" y="147320"/>
                  </a:lnTo>
                  <a:lnTo>
                    <a:pt x="24130" y="146050"/>
                  </a:lnTo>
                  <a:lnTo>
                    <a:pt x="0" y="144780"/>
                  </a:lnTo>
                  <a:close/>
                </a:path>
                <a:path w="24129" h="504189">
                  <a:moveTo>
                    <a:pt x="0" y="143510"/>
                  </a:moveTo>
                  <a:lnTo>
                    <a:pt x="0" y="144780"/>
                  </a:lnTo>
                  <a:lnTo>
                    <a:pt x="24130" y="146050"/>
                  </a:lnTo>
                  <a:lnTo>
                    <a:pt x="24130" y="144780"/>
                  </a:lnTo>
                  <a:lnTo>
                    <a:pt x="0" y="143510"/>
                  </a:lnTo>
                  <a:close/>
                </a:path>
                <a:path w="24129" h="504189">
                  <a:moveTo>
                    <a:pt x="24130" y="138430"/>
                  </a:moveTo>
                  <a:lnTo>
                    <a:pt x="0" y="139700"/>
                  </a:lnTo>
                  <a:lnTo>
                    <a:pt x="0" y="143510"/>
                  </a:lnTo>
                  <a:lnTo>
                    <a:pt x="24130" y="143510"/>
                  </a:lnTo>
                  <a:lnTo>
                    <a:pt x="24130" y="138430"/>
                  </a:lnTo>
                  <a:close/>
                </a:path>
                <a:path w="24129" h="504189">
                  <a:moveTo>
                    <a:pt x="24130" y="137160"/>
                  </a:moveTo>
                  <a:lnTo>
                    <a:pt x="0" y="138430"/>
                  </a:lnTo>
                  <a:lnTo>
                    <a:pt x="0" y="139700"/>
                  </a:lnTo>
                  <a:lnTo>
                    <a:pt x="24130" y="138430"/>
                  </a:lnTo>
                  <a:lnTo>
                    <a:pt x="24130" y="137160"/>
                  </a:lnTo>
                  <a:close/>
                </a:path>
                <a:path w="24129" h="504189">
                  <a:moveTo>
                    <a:pt x="24130" y="134620"/>
                  </a:moveTo>
                  <a:lnTo>
                    <a:pt x="0" y="135890"/>
                  </a:lnTo>
                  <a:lnTo>
                    <a:pt x="0" y="137160"/>
                  </a:lnTo>
                  <a:lnTo>
                    <a:pt x="24130" y="137160"/>
                  </a:lnTo>
                  <a:lnTo>
                    <a:pt x="24130" y="134620"/>
                  </a:lnTo>
                  <a:close/>
                </a:path>
                <a:path w="24129" h="504189">
                  <a:moveTo>
                    <a:pt x="0" y="132080"/>
                  </a:moveTo>
                  <a:lnTo>
                    <a:pt x="0" y="135890"/>
                  </a:lnTo>
                  <a:lnTo>
                    <a:pt x="24130" y="134620"/>
                  </a:lnTo>
                  <a:lnTo>
                    <a:pt x="24130" y="133350"/>
                  </a:lnTo>
                  <a:lnTo>
                    <a:pt x="0" y="132080"/>
                  </a:lnTo>
                  <a:close/>
                </a:path>
                <a:path w="24129" h="504189">
                  <a:moveTo>
                    <a:pt x="0" y="130810"/>
                  </a:moveTo>
                  <a:lnTo>
                    <a:pt x="0" y="132080"/>
                  </a:lnTo>
                  <a:lnTo>
                    <a:pt x="24130" y="133350"/>
                  </a:lnTo>
                  <a:lnTo>
                    <a:pt x="24130" y="132080"/>
                  </a:lnTo>
                  <a:lnTo>
                    <a:pt x="0" y="130810"/>
                  </a:lnTo>
                  <a:close/>
                </a:path>
                <a:path w="24129" h="504189">
                  <a:moveTo>
                    <a:pt x="0" y="127000"/>
                  </a:moveTo>
                  <a:lnTo>
                    <a:pt x="0" y="130810"/>
                  </a:lnTo>
                  <a:lnTo>
                    <a:pt x="24130" y="130810"/>
                  </a:lnTo>
                  <a:lnTo>
                    <a:pt x="24130" y="128270"/>
                  </a:lnTo>
                  <a:lnTo>
                    <a:pt x="0" y="127000"/>
                  </a:lnTo>
                  <a:close/>
                </a:path>
                <a:path w="24129" h="504189">
                  <a:moveTo>
                    <a:pt x="0" y="125730"/>
                  </a:moveTo>
                  <a:lnTo>
                    <a:pt x="0" y="127000"/>
                  </a:lnTo>
                  <a:lnTo>
                    <a:pt x="24130" y="128270"/>
                  </a:lnTo>
                  <a:lnTo>
                    <a:pt x="24130" y="127000"/>
                  </a:lnTo>
                  <a:lnTo>
                    <a:pt x="0" y="125730"/>
                  </a:lnTo>
                  <a:close/>
                </a:path>
                <a:path w="24129" h="504189">
                  <a:moveTo>
                    <a:pt x="24130" y="120650"/>
                  </a:moveTo>
                  <a:lnTo>
                    <a:pt x="0" y="121920"/>
                  </a:lnTo>
                  <a:lnTo>
                    <a:pt x="0" y="125730"/>
                  </a:lnTo>
                  <a:lnTo>
                    <a:pt x="24130" y="127000"/>
                  </a:lnTo>
                  <a:lnTo>
                    <a:pt x="24130" y="120650"/>
                  </a:lnTo>
                  <a:close/>
                </a:path>
                <a:path w="24129" h="504189">
                  <a:moveTo>
                    <a:pt x="0" y="119380"/>
                  </a:moveTo>
                  <a:lnTo>
                    <a:pt x="0" y="121920"/>
                  </a:lnTo>
                  <a:lnTo>
                    <a:pt x="24130" y="120650"/>
                  </a:lnTo>
                  <a:lnTo>
                    <a:pt x="0" y="119380"/>
                  </a:lnTo>
                  <a:close/>
                </a:path>
                <a:path w="24129" h="504189">
                  <a:moveTo>
                    <a:pt x="24130" y="118110"/>
                  </a:moveTo>
                  <a:lnTo>
                    <a:pt x="0" y="119380"/>
                  </a:lnTo>
                  <a:lnTo>
                    <a:pt x="24130" y="120650"/>
                  </a:lnTo>
                  <a:lnTo>
                    <a:pt x="24130" y="118110"/>
                  </a:lnTo>
                  <a:close/>
                </a:path>
                <a:path w="24129" h="504189">
                  <a:moveTo>
                    <a:pt x="0" y="115570"/>
                  </a:moveTo>
                  <a:lnTo>
                    <a:pt x="0" y="118110"/>
                  </a:lnTo>
                  <a:lnTo>
                    <a:pt x="24130" y="116840"/>
                  </a:lnTo>
                  <a:lnTo>
                    <a:pt x="0" y="115570"/>
                  </a:lnTo>
                  <a:close/>
                </a:path>
                <a:path w="24129" h="504189">
                  <a:moveTo>
                    <a:pt x="24130" y="116840"/>
                  </a:moveTo>
                  <a:lnTo>
                    <a:pt x="0" y="118110"/>
                  </a:lnTo>
                  <a:lnTo>
                    <a:pt x="24130" y="118110"/>
                  </a:lnTo>
                  <a:lnTo>
                    <a:pt x="24130" y="116840"/>
                  </a:lnTo>
                  <a:close/>
                </a:path>
                <a:path w="24129" h="504189">
                  <a:moveTo>
                    <a:pt x="0" y="114300"/>
                  </a:moveTo>
                  <a:lnTo>
                    <a:pt x="0" y="115570"/>
                  </a:lnTo>
                  <a:lnTo>
                    <a:pt x="24130" y="115570"/>
                  </a:lnTo>
                  <a:lnTo>
                    <a:pt x="0" y="114300"/>
                  </a:lnTo>
                  <a:close/>
                </a:path>
                <a:path w="24129" h="504189">
                  <a:moveTo>
                    <a:pt x="0" y="113030"/>
                  </a:moveTo>
                  <a:lnTo>
                    <a:pt x="0" y="114300"/>
                  </a:lnTo>
                  <a:lnTo>
                    <a:pt x="24130" y="114300"/>
                  </a:lnTo>
                  <a:lnTo>
                    <a:pt x="0" y="113030"/>
                  </a:lnTo>
                  <a:close/>
                </a:path>
                <a:path w="24129" h="504189">
                  <a:moveTo>
                    <a:pt x="0" y="111760"/>
                  </a:moveTo>
                  <a:lnTo>
                    <a:pt x="0" y="113030"/>
                  </a:lnTo>
                  <a:lnTo>
                    <a:pt x="24130" y="114300"/>
                  </a:lnTo>
                  <a:lnTo>
                    <a:pt x="24130" y="113030"/>
                  </a:lnTo>
                  <a:lnTo>
                    <a:pt x="0" y="111760"/>
                  </a:lnTo>
                  <a:close/>
                </a:path>
                <a:path w="24129" h="504189">
                  <a:moveTo>
                    <a:pt x="0" y="110490"/>
                  </a:moveTo>
                  <a:lnTo>
                    <a:pt x="0" y="111760"/>
                  </a:lnTo>
                  <a:lnTo>
                    <a:pt x="24130" y="111760"/>
                  </a:lnTo>
                  <a:lnTo>
                    <a:pt x="0" y="110490"/>
                  </a:lnTo>
                  <a:close/>
                </a:path>
                <a:path w="24129" h="504189">
                  <a:moveTo>
                    <a:pt x="24130" y="107950"/>
                  </a:moveTo>
                  <a:lnTo>
                    <a:pt x="0" y="107950"/>
                  </a:lnTo>
                  <a:lnTo>
                    <a:pt x="0" y="110490"/>
                  </a:lnTo>
                  <a:lnTo>
                    <a:pt x="24130" y="110490"/>
                  </a:lnTo>
                  <a:lnTo>
                    <a:pt x="24130" y="107950"/>
                  </a:lnTo>
                  <a:close/>
                </a:path>
                <a:path w="24129" h="504189">
                  <a:moveTo>
                    <a:pt x="24130" y="104140"/>
                  </a:moveTo>
                  <a:lnTo>
                    <a:pt x="0" y="105410"/>
                  </a:lnTo>
                  <a:lnTo>
                    <a:pt x="0" y="106680"/>
                  </a:lnTo>
                  <a:lnTo>
                    <a:pt x="24130" y="107950"/>
                  </a:lnTo>
                  <a:lnTo>
                    <a:pt x="24130" y="104140"/>
                  </a:lnTo>
                  <a:close/>
                </a:path>
                <a:path w="24129" h="504189">
                  <a:moveTo>
                    <a:pt x="0" y="102870"/>
                  </a:moveTo>
                  <a:lnTo>
                    <a:pt x="0" y="105410"/>
                  </a:lnTo>
                  <a:lnTo>
                    <a:pt x="24130" y="104140"/>
                  </a:lnTo>
                  <a:lnTo>
                    <a:pt x="0" y="102870"/>
                  </a:lnTo>
                  <a:close/>
                </a:path>
                <a:path w="24129" h="504189">
                  <a:moveTo>
                    <a:pt x="0" y="100330"/>
                  </a:moveTo>
                  <a:lnTo>
                    <a:pt x="0" y="102870"/>
                  </a:lnTo>
                  <a:lnTo>
                    <a:pt x="24130" y="102870"/>
                  </a:lnTo>
                  <a:lnTo>
                    <a:pt x="24130" y="101600"/>
                  </a:lnTo>
                  <a:lnTo>
                    <a:pt x="0" y="100330"/>
                  </a:lnTo>
                  <a:close/>
                </a:path>
                <a:path w="24129" h="504189">
                  <a:moveTo>
                    <a:pt x="0" y="99060"/>
                  </a:moveTo>
                  <a:lnTo>
                    <a:pt x="0" y="100330"/>
                  </a:lnTo>
                  <a:lnTo>
                    <a:pt x="24130" y="101600"/>
                  </a:lnTo>
                  <a:lnTo>
                    <a:pt x="24130" y="100330"/>
                  </a:lnTo>
                  <a:lnTo>
                    <a:pt x="0" y="99060"/>
                  </a:lnTo>
                  <a:close/>
                </a:path>
                <a:path w="24129" h="504189">
                  <a:moveTo>
                    <a:pt x="0" y="97790"/>
                  </a:moveTo>
                  <a:lnTo>
                    <a:pt x="0" y="99060"/>
                  </a:lnTo>
                  <a:lnTo>
                    <a:pt x="24130" y="99060"/>
                  </a:lnTo>
                  <a:lnTo>
                    <a:pt x="0" y="97790"/>
                  </a:lnTo>
                  <a:close/>
                </a:path>
                <a:path w="24129" h="504189">
                  <a:moveTo>
                    <a:pt x="0" y="95250"/>
                  </a:moveTo>
                  <a:lnTo>
                    <a:pt x="0" y="97790"/>
                  </a:lnTo>
                  <a:lnTo>
                    <a:pt x="24130" y="97790"/>
                  </a:lnTo>
                  <a:lnTo>
                    <a:pt x="24130" y="96520"/>
                  </a:lnTo>
                  <a:lnTo>
                    <a:pt x="0" y="95250"/>
                  </a:lnTo>
                  <a:close/>
                </a:path>
                <a:path w="24129" h="504189">
                  <a:moveTo>
                    <a:pt x="0" y="93980"/>
                  </a:moveTo>
                  <a:lnTo>
                    <a:pt x="0" y="95250"/>
                  </a:lnTo>
                  <a:lnTo>
                    <a:pt x="24130" y="95250"/>
                  </a:lnTo>
                  <a:lnTo>
                    <a:pt x="0" y="93980"/>
                  </a:lnTo>
                  <a:close/>
                </a:path>
                <a:path w="24129" h="504189">
                  <a:moveTo>
                    <a:pt x="0" y="91440"/>
                  </a:moveTo>
                  <a:lnTo>
                    <a:pt x="0" y="93980"/>
                  </a:lnTo>
                  <a:lnTo>
                    <a:pt x="24130" y="95250"/>
                  </a:lnTo>
                  <a:lnTo>
                    <a:pt x="24130" y="92710"/>
                  </a:lnTo>
                  <a:lnTo>
                    <a:pt x="0" y="91440"/>
                  </a:lnTo>
                  <a:close/>
                </a:path>
                <a:path w="24129" h="504189">
                  <a:moveTo>
                    <a:pt x="24130" y="90170"/>
                  </a:moveTo>
                  <a:lnTo>
                    <a:pt x="0" y="91440"/>
                  </a:lnTo>
                  <a:lnTo>
                    <a:pt x="24130" y="92710"/>
                  </a:lnTo>
                  <a:lnTo>
                    <a:pt x="24130" y="90170"/>
                  </a:lnTo>
                  <a:close/>
                </a:path>
                <a:path w="24129" h="504189">
                  <a:moveTo>
                    <a:pt x="0" y="86360"/>
                  </a:moveTo>
                  <a:lnTo>
                    <a:pt x="0" y="90170"/>
                  </a:lnTo>
                  <a:lnTo>
                    <a:pt x="24130" y="90170"/>
                  </a:lnTo>
                  <a:lnTo>
                    <a:pt x="24130" y="87630"/>
                  </a:lnTo>
                  <a:lnTo>
                    <a:pt x="0" y="86360"/>
                  </a:lnTo>
                  <a:close/>
                </a:path>
                <a:path w="24129" h="504189">
                  <a:moveTo>
                    <a:pt x="24130" y="83820"/>
                  </a:moveTo>
                  <a:lnTo>
                    <a:pt x="0" y="85090"/>
                  </a:lnTo>
                  <a:lnTo>
                    <a:pt x="0" y="86360"/>
                  </a:lnTo>
                  <a:lnTo>
                    <a:pt x="24130" y="86360"/>
                  </a:lnTo>
                  <a:lnTo>
                    <a:pt x="24130" y="83820"/>
                  </a:lnTo>
                  <a:close/>
                </a:path>
                <a:path w="24129" h="504189">
                  <a:moveTo>
                    <a:pt x="0" y="81280"/>
                  </a:moveTo>
                  <a:lnTo>
                    <a:pt x="0" y="83820"/>
                  </a:lnTo>
                  <a:lnTo>
                    <a:pt x="24130" y="83820"/>
                  </a:lnTo>
                  <a:lnTo>
                    <a:pt x="24130" y="82550"/>
                  </a:lnTo>
                  <a:lnTo>
                    <a:pt x="0" y="81280"/>
                  </a:lnTo>
                  <a:close/>
                </a:path>
                <a:path w="24129" h="504189">
                  <a:moveTo>
                    <a:pt x="0" y="78740"/>
                  </a:moveTo>
                  <a:lnTo>
                    <a:pt x="0" y="81280"/>
                  </a:lnTo>
                  <a:lnTo>
                    <a:pt x="24130" y="82550"/>
                  </a:lnTo>
                  <a:lnTo>
                    <a:pt x="24130" y="80010"/>
                  </a:lnTo>
                  <a:lnTo>
                    <a:pt x="0" y="78740"/>
                  </a:lnTo>
                  <a:close/>
                </a:path>
                <a:path w="24129" h="504189">
                  <a:moveTo>
                    <a:pt x="0" y="77470"/>
                  </a:moveTo>
                  <a:lnTo>
                    <a:pt x="0" y="78740"/>
                  </a:lnTo>
                  <a:lnTo>
                    <a:pt x="24130" y="80010"/>
                  </a:lnTo>
                  <a:lnTo>
                    <a:pt x="24130" y="78740"/>
                  </a:lnTo>
                  <a:lnTo>
                    <a:pt x="0" y="77470"/>
                  </a:lnTo>
                  <a:close/>
                </a:path>
                <a:path w="24129" h="504189">
                  <a:moveTo>
                    <a:pt x="24130" y="76200"/>
                  </a:moveTo>
                  <a:lnTo>
                    <a:pt x="0" y="76200"/>
                  </a:lnTo>
                  <a:lnTo>
                    <a:pt x="0" y="77470"/>
                  </a:lnTo>
                  <a:lnTo>
                    <a:pt x="24130" y="77470"/>
                  </a:lnTo>
                  <a:lnTo>
                    <a:pt x="24130" y="76200"/>
                  </a:lnTo>
                  <a:close/>
                </a:path>
              </a:pathLst>
            </a:custGeom>
            <a:solidFill>
              <a:srgbClr val="CCCC99"/>
            </a:solidFill>
          </p:spPr>
          <p:txBody>
            <a:bodyPr wrap="square" lIns="0" tIns="0" rIns="0" bIns="0" rtlCol="0"/>
            <a:lstStyle/>
            <a:p>
              <a:endParaRPr/>
            </a:p>
          </p:txBody>
        </p:sp>
        <p:sp>
          <p:nvSpPr>
            <p:cNvPr id="755" name="object 755"/>
            <p:cNvSpPr/>
            <p:nvPr/>
          </p:nvSpPr>
          <p:spPr>
            <a:xfrm>
              <a:off x="3657600" y="5962650"/>
              <a:ext cx="24130" cy="513080"/>
            </a:xfrm>
            <a:custGeom>
              <a:avLst/>
              <a:gdLst/>
              <a:ahLst/>
              <a:cxnLst/>
              <a:rect l="l" t="t" r="r" b="b"/>
              <a:pathLst>
                <a:path w="24129" h="513079">
                  <a:moveTo>
                    <a:pt x="5079" y="0"/>
                  </a:moveTo>
                  <a:lnTo>
                    <a:pt x="0" y="0"/>
                  </a:lnTo>
                  <a:lnTo>
                    <a:pt x="0" y="1269"/>
                  </a:lnTo>
                  <a:lnTo>
                    <a:pt x="5079" y="1269"/>
                  </a:lnTo>
                  <a:lnTo>
                    <a:pt x="5079" y="0"/>
                  </a:lnTo>
                  <a:close/>
                </a:path>
                <a:path w="24129" h="513079">
                  <a:moveTo>
                    <a:pt x="10159" y="1270"/>
                  </a:moveTo>
                  <a:lnTo>
                    <a:pt x="0" y="1270"/>
                  </a:lnTo>
                  <a:lnTo>
                    <a:pt x="0" y="3809"/>
                  </a:lnTo>
                  <a:lnTo>
                    <a:pt x="13970" y="3809"/>
                  </a:lnTo>
                  <a:lnTo>
                    <a:pt x="13970" y="2540"/>
                  </a:lnTo>
                  <a:lnTo>
                    <a:pt x="10159" y="2540"/>
                  </a:lnTo>
                  <a:lnTo>
                    <a:pt x="10159" y="1270"/>
                  </a:lnTo>
                  <a:close/>
                </a:path>
                <a:path w="24129" h="513079">
                  <a:moveTo>
                    <a:pt x="19050" y="3810"/>
                  </a:moveTo>
                  <a:lnTo>
                    <a:pt x="0" y="3810"/>
                  </a:lnTo>
                  <a:lnTo>
                    <a:pt x="0" y="7619"/>
                  </a:lnTo>
                  <a:lnTo>
                    <a:pt x="24129" y="7619"/>
                  </a:lnTo>
                  <a:lnTo>
                    <a:pt x="24129" y="5080"/>
                  </a:lnTo>
                  <a:lnTo>
                    <a:pt x="19050" y="5080"/>
                  </a:lnTo>
                  <a:lnTo>
                    <a:pt x="19050" y="3810"/>
                  </a:lnTo>
                  <a:close/>
                </a:path>
                <a:path w="24129" h="513079">
                  <a:moveTo>
                    <a:pt x="24129" y="7620"/>
                  </a:moveTo>
                  <a:lnTo>
                    <a:pt x="0" y="7620"/>
                  </a:lnTo>
                  <a:lnTo>
                    <a:pt x="0" y="13969"/>
                  </a:lnTo>
                  <a:lnTo>
                    <a:pt x="24129" y="13969"/>
                  </a:lnTo>
                  <a:lnTo>
                    <a:pt x="24129" y="7620"/>
                  </a:lnTo>
                  <a:close/>
                </a:path>
                <a:path w="24129" h="513079">
                  <a:moveTo>
                    <a:pt x="24129" y="13970"/>
                  </a:moveTo>
                  <a:lnTo>
                    <a:pt x="0" y="13970"/>
                  </a:lnTo>
                  <a:lnTo>
                    <a:pt x="0" y="16509"/>
                  </a:lnTo>
                  <a:lnTo>
                    <a:pt x="24129" y="16509"/>
                  </a:lnTo>
                  <a:lnTo>
                    <a:pt x="24129" y="13970"/>
                  </a:lnTo>
                  <a:close/>
                </a:path>
                <a:path w="24129" h="513079">
                  <a:moveTo>
                    <a:pt x="24129" y="16510"/>
                  </a:moveTo>
                  <a:lnTo>
                    <a:pt x="0" y="16510"/>
                  </a:lnTo>
                  <a:lnTo>
                    <a:pt x="0" y="26669"/>
                  </a:lnTo>
                  <a:lnTo>
                    <a:pt x="24129" y="26669"/>
                  </a:lnTo>
                  <a:lnTo>
                    <a:pt x="24129" y="16510"/>
                  </a:lnTo>
                  <a:close/>
                </a:path>
                <a:path w="24129" h="513079">
                  <a:moveTo>
                    <a:pt x="24129" y="26670"/>
                  </a:moveTo>
                  <a:lnTo>
                    <a:pt x="0" y="26670"/>
                  </a:lnTo>
                  <a:lnTo>
                    <a:pt x="0" y="29209"/>
                  </a:lnTo>
                  <a:lnTo>
                    <a:pt x="24129" y="29209"/>
                  </a:lnTo>
                  <a:lnTo>
                    <a:pt x="24129" y="26670"/>
                  </a:lnTo>
                  <a:close/>
                </a:path>
                <a:path w="24129" h="513079">
                  <a:moveTo>
                    <a:pt x="24129" y="29210"/>
                  </a:moveTo>
                  <a:lnTo>
                    <a:pt x="0" y="29210"/>
                  </a:lnTo>
                  <a:lnTo>
                    <a:pt x="0" y="33019"/>
                  </a:lnTo>
                  <a:lnTo>
                    <a:pt x="24129" y="33019"/>
                  </a:lnTo>
                  <a:lnTo>
                    <a:pt x="24129" y="29210"/>
                  </a:lnTo>
                  <a:close/>
                </a:path>
                <a:path w="24129" h="513079">
                  <a:moveTo>
                    <a:pt x="24129" y="33020"/>
                  </a:moveTo>
                  <a:lnTo>
                    <a:pt x="0" y="33020"/>
                  </a:lnTo>
                  <a:lnTo>
                    <a:pt x="0" y="35559"/>
                  </a:lnTo>
                  <a:lnTo>
                    <a:pt x="24129" y="35559"/>
                  </a:lnTo>
                  <a:lnTo>
                    <a:pt x="24129" y="33020"/>
                  </a:lnTo>
                  <a:close/>
                </a:path>
                <a:path w="24129" h="513079">
                  <a:moveTo>
                    <a:pt x="24129" y="35560"/>
                  </a:moveTo>
                  <a:lnTo>
                    <a:pt x="0" y="35560"/>
                  </a:lnTo>
                  <a:lnTo>
                    <a:pt x="0" y="39369"/>
                  </a:lnTo>
                  <a:lnTo>
                    <a:pt x="24129" y="39369"/>
                  </a:lnTo>
                  <a:lnTo>
                    <a:pt x="24129" y="35560"/>
                  </a:lnTo>
                  <a:close/>
                </a:path>
                <a:path w="24129" h="513079">
                  <a:moveTo>
                    <a:pt x="24129" y="39370"/>
                  </a:moveTo>
                  <a:lnTo>
                    <a:pt x="0" y="39370"/>
                  </a:lnTo>
                  <a:lnTo>
                    <a:pt x="0" y="45719"/>
                  </a:lnTo>
                  <a:lnTo>
                    <a:pt x="24129" y="45719"/>
                  </a:lnTo>
                  <a:lnTo>
                    <a:pt x="24129" y="39370"/>
                  </a:lnTo>
                  <a:close/>
                </a:path>
                <a:path w="24129" h="513079">
                  <a:moveTo>
                    <a:pt x="24129" y="45720"/>
                  </a:moveTo>
                  <a:lnTo>
                    <a:pt x="0" y="45720"/>
                  </a:lnTo>
                  <a:lnTo>
                    <a:pt x="0" y="48259"/>
                  </a:lnTo>
                  <a:lnTo>
                    <a:pt x="24129" y="48259"/>
                  </a:lnTo>
                  <a:lnTo>
                    <a:pt x="24129" y="45720"/>
                  </a:lnTo>
                  <a:close/>
                </a:path>
                <a:path w="24129" h="513079">
                  <a:moveTo>
                    <a:pt x="24129" y="48260"/>
                  </a:moveTo>
                  <a:lnTo>
                    <a:pt x="0" y="48260"/>
                  </a:lnTo>
                  <a:lnTo>
                    <a:pt x="0" y="52069"/>
                  </a:lnTo>
                  <a:lnTo>
                    <a:pt x="24129" y="52069"/>
                  </a:lnTo>
                  <a:lnTo>
                    <a:pt x="24129" y="48260"/>
                  </a:lnTo>
                  <a:close/>
                </a:path>
                <a:path w="24129" h="513079">
                  <a:moveTo>
                    <a:pt x="24129" y="52070"/>
                  </a:moveTo>
                  <a:lnTo>
                    <a:pt x="0" y="52070"/>
                  </a:lnTo>
                  <a:lnTo>
                    <a:pt x="0" y="54609"/>
                  </a:lnTo>
                  <a:lnTo>
                    <a:pt x="24129" y="54609"/>
                  </a:lnTo>
                  <a:lnTo>
                    <a:pt x="24129" y="52070"/>
                  </a:lnTo>
                  <a:close/>
                </a:path>
                <a:path w="24129" h="513079">
                  <a:moveTo>
                    <a:pt x="24129" y="54610"/>
                  </a:moveTo>
                  <a:lnTo>
                    <a:pt x="0" y="54610"/>
                  </a:lnTo>
                  <a:lnTo>
                    <a:pt x="0" y="58419"/>
                  </a:lnTo>
                  <a:lnTo>
                    <a:pt x="24129" y="58419"/>
                  </a:lnTo>
                  <a:lnTo>
                    <a:pt x="24129" y="54610"/>
                  </a:lnTo>
                  <a:close/>
                </a:path>
                <a:path w="24129" h="513079">
                  <a:moveTo>
                    <a:pt x="24129" y="58420"/>
                  </a:moveTo>
                  <a:lnTo>
                    <a:pt x="0" y="58420"/>
                  </a:lnTo>
                  <a:lnTo>
                    <a:pt x="0" y="67309"/>
                  </a:lnTo>
                  <a:lnTo>
                    <a:pt x="24129" y="67309"/>
                  </a:lnTo>
                  <a:lnTo>
                    <a:pt x="24129" y="58420"/>
                  </a:lnTo>
                  <a:close/>
                </a:path>
                <a:path w="24129" h="513079">
                  <a:moveTo>
                    <a:pt x="24129" y="67310"/>
                  </a:moveTo>
                  <a:lnTo>
                    <a:pt x="0" y="67310"/>
                  </a:lnTo>
                  <a:lnTo>
                    <a:pt x="0" y="71119"/>
                  </a:lnTo>
                  <a:lnTo>
                    <a:pt x="24129" y="71119"/>
                  </a:lnTo>
                  <a:lnTo>
                    <a:pt x="24129" y="67310"/>
                  </a:lnTo>
                  <a:close/>
                </a:path>
                <a:path w="24129" h="513079">
                  <a:moveTo>
                    <a:pt x="24129" y="71120"/>
                  </a:moveTo>
                  <a:lnTo>
                    <a:pt x="0" y="71120"/>
                  </a:lnTo>
                  <a:lnTo>
                    <a:pt x="0" y="73659"/>
                  </a:lnTo>
                  <a:lnTo>
                    <a:pt x="24129" y="73659"/>
                  </a:lnTo>
                  <a:lnTo>
                    <a:pt x="24129" y="71120"/>
                  </a:lnTo>
                  <a:close/>
                </a:path>
                <a:path w="24129" h="513079">
                  <a:moveTo>
                    <a:pt x="24129" y="73660"/>
                  </a:moveTo>
                  <a:lnTo>
                    <a:pt x="0" y="73660"/>
                  </a:lnTo>
                  <a:lnTo>
                    <a:pt x="0" y="77469"/>
                  </a:lnTo>
                  <a:lnTo>
                    <a:pt x="24129" y="77469"/>
                  </a:lnTo>
                  <a:lnTo>
                    <a:pt x="24129" y="73660"/>
                  </a:lnTo>
                  <a:close/>
                </a:path>
                <a:path w="24129" h="513079">
                  <a:moveTo>
                    <a:pt x="24129" y="77470"/>
                  </a:moveTo>
                  <a:lnTo>
                    <a:pt x="0" y="77470"/>
                  </a:lnTo>
                  <a:lnTo>
                    <a:pt x="0" y="80010"/>
                  </a:lnTo>
                  <a:lnTo>
                    <a:pt x="24129" y="80010"/>
                  </a:lnTo>
                  <a:lnTo>
                    <a:pt x="24129" y="77470"/>
                  </a:lnTo>
                  <a:close/>
                </a:path>
                <a:path w="24129" h="513079">
                  <a:moveTo>
                    <a:pt x="2539" y="510540"/>
                  </a:moveTo>
                  <a:lnTo>
                    <a:pt x="0" y="510540"/>
                  </a:lnTo>
                  <a:lnTo>
                    <a:pt x="0" y="513080"/>
                  </a:lnTo>
                  <a:lnTo>
                    <a:pt x="2539" y="513080"/>
                  </a:lnTo>
                  <a:lnTo>
                    <a:pt x="2539" y="510540"/>
                  </a:lnTo>
                  <a:close/>
                </a:path>
                <a:path w="24129" h="513079">
                  <a:moveTo>
                    <a:pt x="24129" y="509270"/>
                  </a:moveTo>
                  <a:lnTo>
                    <a:pt x="2539" y="509270"/>
                  </a:lnTo>
                  <a:lnTo>
                    <a:pt x="2539" y="510540"/>
                  </a:lnTo>
                  <a:lnTo>
                    <a:pt x="24129" y="510540"/>
                  </a:lnTo>
                  <a:lnTo>
                    <a:pt x="24129" y="509270"/>
                  </a:lnTo>
                  <a:close/>
                </a:path>
                <a:path w="24129" h="513079">
                  <a:moveTo>
                    <a:pt x="24129" y="403859"/>
                  </a:moveTo>
                  <a:lnTo>
                    <a:pt x="0" y="403859"/>
                  </a:lnTo>
                  <a:lnTo>
                    <a:pt x="0" y="405130"/>
                  </a:lnTo>
                  <a:lnTo>
                    <a:pt x="2539" y="405130"/>
                  </a:lnTo>
                  <a:lnTo>
                    <a:pt x="2539" y="406400"/>
                  </a:lnTo>
                  <a:lnTo>
                    <a:pt x="11429" y="406400"/>
                  </a:lnTo>
                  <a:lnTo>
                    <a:pt x="11429" y="408940"/>
                  </a:lnTo>
                  <a:lnTo>
                    <a:pt x="21589" y="408940"/>
                  </a:lnTo>
                  <a:lnTo>
                    <a:pt x="21589" y="410209"/>
                  </a:lnTo>
                  <a:lnTo>
                    <a:pt x="24129" y="410209"/>
                  </a:lnTo>
                  <a:lnTo>
                    <a:pt x="24129" y="403859"/>
                  </a:lnTo>
                  <a:close/>
                </a:path>
                <a:path w="24129" h="513079">
                  <a:moveTo>
                    <a:pt x="24129" y="397509"/>
                  </a:moveTo>
                  <a:lnTo>
                    <a:pt x="0" y="397509"/>
                  </a:lnTo>
                  <a:lnTo>
                    <a:pt x="0" y="402590"/>
                  </a:lnTo>
                  <a:lnTo>
                    <a:pt x="24129" y="402590"/>
                  </a:lnTo>
                  <a:lnTo>
                    <a:pt x="24129" y="397509"/>
                  </a:lnTo>
                  <a:close/>
                </a:path>
                <a:path w="24129" h="513079">
                  <a:moveTo>
                    <a:pt x="24129" y="391159"/>
                  </a:moveTo>
                  <a:lnTo>
                    <a:pt x="0" y="391159"/>
                  </a:lnTo>
                  <a:lnTo>
                    <a:pt x="0" y="396240"/>
                  </a:lnTo>
                  <a:lnTo>
                    <a:pt x="24129" y="396240"/>
                  </a:lnTo>
                  <a:lnTo>
                    <a:pt x="24129" y="391159"/>
                  </a:lnTo>
                  <a:close/>
                </a:path>
                <a:path w="24129" h="513079">
                  <a:moveTo>
                    <a:pt x="24129" y="384809"/>
                  </a:moveTo>
                  <a:lnTo>
                    <a:pt x="0" y="384809"/>
                  </a:lnTo>
                  <a:lnTo>
                    <a:pt x="0" y="389890"/>
                  </a:lnTo>
                  <a:lnTo>
                    <a:pt x="24129" y="389890"/>
                  </a:lnTo>
                  <a:lnTo>
                    <a:pt x="24129" y="384809"/>
                  </a:lnTo>
                  <a:close/>
                </a:path>
                <a:path w="24129" h="513079">
                  <a:moveTo>
                    <a:pt x="24129" y="378459"/>
                  </a:moveTo>
                  <a:lnTo>
                    <a:pt x="0" y="378459"/>
                  </a:lnTo>
                  <a:lnTo>
                    <a:pt x="0" y="383540"/>
                  </a:lnTo>
                  <a:lnTo>
                    <a:pt x="24129" y="383540"/>
                  </a:lnTo>
                  <a:lnTo>
                    <a:pt x="24129" y="378459"/>
                  </a:lnTo>
                  <a:close/>
                </a:path>
                <a:path w="24129" h="513079">
                  <a:moveTo>
                    <a:pt x="24129" y="372109"/>
                  </a:moveTo>
                  <a:lnTo>
                    <a:pt x="0" y="372109"/>
                  </a:lnTo>
                  <a:lnTo>
                    <a:pt x="0" y="377190"/>
                  </a:lnTo>
                  <a:lnTo>
                    <a:pt x="24129" y="377190"/>
                  </a:lnTo>
                  <a:lnTo>
                    <a:pt x="24129" y="372109"/>
                  </a:lnTo>
                  <a:close/>
                </a:path>
                <a:path w="24129" h="513079">
                  <a:moveTo>
                    <a:pt x="24129" y="365760"/>
                  </a:moveTo>
                  <a:lnTo>
                    <a:pt x="0" y="365760"/>
                  </a:lnTo>
                  <a:lnTo>
                    <a:pt x="0" y="370840"/>
                  </a:lnTo>
                  <a:lnTo>
                    <a:pt x="24129" y="370840"/>
                  </a:lnTo>
                  <a:lnTo>
                    <a:pt x="24129" y="365760"/>
                  </a:lnTo>
                  <a:close/>
                </a:path>
                <a:path w="24129" h="513079">
                  <a:moveTo>
                    <a:pt x="24129" y="359409"/>
                  </a:moveTo>
                  <a:lnTo>
                    <a:pt x="0" y="359409"/>
                  </a:lnTo>
                  <a:lnTo>
                    <a:pt x="0" y="364490"/>
                  </a:lnTo>
                  <a:lnTo>
                    <a:pt x="24129" y="364490"/>
                  </a:lnTo>
                  <a:lnTo>
                    <a:pt x="24129" y="359409"/>
                  </a:lnTo>
                  <a:close/>
                </a:path>
                <a:path w="24129" h="513079">
                  <a:moveTo>
                    <a:pt x="24129" y="353060"/>
                  </a:moveTo>
                  <a:lnTo>
                    <a:pt x="0" y="353060"/>
                  </a:lnTo>
                  <a:lnTo>
                    <a:pt x="0" y="358140"/>
                  </a:lnTo>
                  <a:lnTo>
                    <a:pt x="24129" y="358140"/>
                  </a:lnTo>
                  <a:lnTo>
                    <a:pt x="24129" y="353060"/>
                  </a:lnTo>
                  <a:close/>
                </a:path>
                <a:path w="24129" h="513079">
                  <a:moveTo>
                    <a:pt x="24129" y="346709"/>
                  </a:moveTo>
                  <a:lnTo>
                    <a:pt x="0" y="346709"/>
                  </a:lnTo>
                  <a:lnTo>
                    <a:pt x="0" y="351790"/>
                  </a:lnTo>
                  <a:lnTo>
                    <a:pt x="24129" y="351790"/>
                  </a:lnTo>
                  <a:lnTo>
                    <a:pt x="24129" y="346709"/>
                  </a:lnTo>
                  <a:close/>
                </a:path>
                <a:path w="24129" h="513079">
                  <a:moveTo>
                    <a:pt x="24129" y="340360"/>
                  </a:moveTo>
                  <a:lnTo>
                    <a:pt x="0" y="340360"/>
                  </a:lnTo>
                  <a:lnTo>
                    <a:pt x="0" y="345440"/>
                  </a:lnTo>
                  <a:lnTo>
                    <a:pt x="24129" y="345440"/>
                  </a:lnTo>
                  <a:lnTo>
                    <a:pt x="24129" y="340360"/>
                  </a:lnTo>
                  <a:close/>
                </a:path>
                <a:path w="24129" h="513079">
                  <a:moveTo>
                    <a:pt x="24129" y="335280"/>
                  </a:moveTo>
                  <a:lnTo>
                    <a:pt x="0" y="335280"/>
                  </a:lnTo>
                  <a:lnTo>
                    <a:pt x="0" y="339090"/>
                  </a:lnTo>
                  <a:lnTo>
                    <a:pt x="24129" y="339090"/>
                  </a:lnTo>
                  <a:lnTo>
                    <a:pt x="24129" y="335280"/>
                  </a:lnTo>
                  <a:close/>
                </a:path>
                <a:path w="24129" h="513079">
                  <a:moveTo>
                    <a:pt x="24129" y="334009"/>
                  </a:moveTo>
                  <a:lnTo>
                    <a:pt x="0" y="334009"/>
                  </a:lnTo>
                  <a:lnTo>
                    <a:pt x="0" y="335279"/>
                  </a:lnTo>
                  <a:lnTo>
                    <a:pt x="24129" y="335279"/>
                  </a:lnTo>
                  <a:lnTo>
                    <a:pt x="24129" y="334009"/>
                  </a:lnTo>
                  <a:close/>
                </a:path>
                <a:path w="24129" h="513079">
                  <a:moveTo>
                    <a:pt x="24129" y="327659"/>
                  </a:moveTo>
                  <a:lnTo>
                    <a:pt x="0" y="327659"/>
                  </a:lnTo>
                  <a:lnTo>
                    <a:pt x="0" y="332740"/>
                  </a:lnTo>
                  <a:lnTo>
                    <a:pt x="24129" y="332740"/>
                  </a:lnTo>
                  <a:lnTo>
                    <a:pt x="24129" y="327659"/>
                  </a:lnTo>
                  <a:close/>
                </a:path>
                <a:path w="24129" h="513079">
                  <a:moveTo>
                    <a:pt x="24129" y="321309"/>
                  </a:moveTo>
                  <a:lnTo>
                    <a:pt x="0" y="321309"/>
                  </a:lnTo>
                  <a:lnTo>
                    <a:pt x="0" y="326390"/>
                  </a:lnTo>
                  <a:lnTo>
                    <a:pt x="24129" y="326390"/>
                  </a:lnTo>
                  <a:lnTo>
                    <a:pt x="24129" y="321309"/>
                  </a:lnTo>
                  <a:close/>
                </a:path>
                <a:path w="24129" h="513079">
                  <a:moveTo>
                    <a:pt x="24129" y="314959"/>
                  </a:moveTo>
                  <a:lnTo>
                    <a:pt x="0" y="314959"/>
                  </a:lnTo>
                  <a:lnTo>
                    <a:pt x="0" y="320040"/>
                  </a:lnTo>
                  <a:lnTo>
                    <a:pt x="24129" y="320040"/>
                  </a:lnTo>
                  <a:lnTo>
                    <a:pt x="24129" y="314959"/>
                  </a:lnTo>
                  <a:close/>
                </a:path>
                <a:path w="24129" h="513079">
                  <a:moveTo>
                    <a:pt x="24129" y="308610"/>
                  </a:moveTo>
                  <a:lnTo>
                    <a:pt x="0" y="308610"/>
                  </a:lnTo>
                  <a:lnTo>
                    <a:pt x="0" y="313690"/>
                  </a:lnTo>
                  <a:lnTo>
                    <a:pt x="24129" y="313690"/>
                  </a:lnTo>
                  <a:lnTo>
                    <a:pt x="24129" y="308610"/>
                  </a:lnTo>
                  <a:close/>
                </a:path>
                <a:path w="24129" h="513079">
                  <a:moveTo>
                    <a:pt x="24129" y="302259"/>
                  </a:moveTo>
                  <a:lnTo>
                    <a:pt x="0" y="302259"/>
                  </a:lnTo>
                  <a:lnTo>
                    <a:pt x="0" y="307340"/>
                  </a:lnTo>
                  <a:lnTo>
                    <a:pt x="24129" y="307340"/>
                  </a:lnTo>
                  <a:lnTo>
                    <a:pt x="24129" y="302259"/>
                  </a:lnTo>
                  <a:close/>
                </a:path>
                <a:path w="24129" h="513079">
                  <a:moveTo>
                    <a:pt x="24129" y="295909"/>
                  </a:moveTo>
                  <a:lnTo>
                    <a:pt x="0" y="295909"/>
                  </a:lnTo>
                  <a:lnTo>
                    <a:pt x="0" y="300990"/>
                  </a:lnTo>
                  <a:lnTo>
                    <a:pt x="24129" y="300990"/>
                  </a:lnTo>
                  <a:lnTo>
                    <a:pt x="24129" y="295909"/>
                  </a:lnTo>
                  <a:close/>
                </a:path>
                <a:path w="24129" h="513079">
                  <a:moveTo>
                    <a:pt x="24129" y="289560"/>
                  </a:moveTo>
                  <a:lnTo>
                    <a:pt x="0" y="289560"/>
                  </a:lnTo>
                  <a:lnTo>
                    <a:pt x="0" y="294640"/>
                  </a:lnTo>
                  <a:lnTo>
                    <a:pt x="24129" y="294640"/>
                  </a:lnTo>
                  <a:lnTo>
                    <a:pt x="24129" y="289560"/>
                  </a:lnTo>
                  <a:close/>
                </a:path>
                <a:path w="24129" h="513079">
                  <a:moveTo>
                    <a:pt x="24129" y="283209"/>
                  </a:moveTo>
                  <a:lnTo>
                    <a:pt x="0" y="283209"/>
                  </a:lnTo>
                  <a:lnTo>
                    <a:pt x="0" y="288290"/>
                  </a:lnTo>
                  <a:lnTo>
                    <a:pt x="24129" y="288290"/>
                  </a:lnTo>
                  <a:lnTo>
                    <a:pt x="24129" y="283209"/>
                  </a:lnTo>
                  <a:close/>
                </a:path>
                <a:path w="24129" h="513079">
                  <a:moveTo>
                    <a:pt x="24129" y="276859"/>
                  </a:moveTo>
                  <a:lnTo>
                    <a:pt x="0" y="276859"/>
                  </a:lnTo>
                  <a:lnTo>
                    <a:pt x="0" y="281940"/>
                  </a:lnTo>
                  <a:lnTo>
                    <a:pt x="24129" y="281940"/>
                  </a:lnTo>
                  <a:lnTo>
                    <a:pt x="24129" y="276859"/>
                  </a:lnTo>
                  <a:close/>
                </a:path>
                <a:path w="24129" h="513079">
                  <a:moveTo>
                    <a:pt x="24129" y="270510"/>
                  </a:moveTo>
                  <a:lnTo>
                    <a:pt x="0" y="270510"/>
                  </a:lnTo>
                  <a:lnTo>
                    <a:pt x="0" y="275590"/>
                  </a:lnTo>
                  <a:lnTo>
                    <a:pt x="24129" y="275590"/>
                  </a:lnTo>
                  <a:lnTo>
                    <a:pt x="24129" y="270510"/>
                  </a:lnTo>
                  <a:close/>
                </a:path>
                <a:path w="24129" h="513079">
                  <a:moveTo>
                    <a:pt x="24129" y="264160"/>
                  </a:moveTo>
                  <a:lnTo>
                    <a:pt x="0" y="264160"/>
                  </a:lnTo>
                  <a:lnTo>
                    <a:pt x="0" y="269240"/>
                  </a:lnTo>
                  <a:lnTo>
                    <a:pt x="24129" y="269240"/>
                  </a:lnTo>
                  <a:lnTo>
                    <a:pt x="24129" y="264160"/>
                  </a:lnTo>
                  <a:close/>
                </a:path>
                <a:path w="24129" h="513079">
                  <a:moveTo>
                    <a:pt x="24129" y="257809"/>
                  </a:moveTo>
                  <a:lnTo>
                    <a:pt x="0" y="257809"/>
                  </a:lnTo>
                  <a:lnTo>
                    <a:pt x="0" y="262890"/>
                  </a:lnTo>
                  <a:lnTo>
                    <a:pt x="24129" y="262890"/>
                  </a:lnTo>
                  <a:lnTo>
                    <a:pt x="24129" y="257809"/>
                  </a:lnTo>
                  <a:close/>
                </a:path>
                <a:path w="24129" h="513079">
                  <a:moveTo>
                    <a:pt x="24129" y="251460"/>
                  </a:moveTo>
                  <a:lnTo>
                    <a:pt x="0" y="251460"/>
                  </a:lnTo>
                  <a:lnTo>
                    <a:pt x="0" y="256540"/>
                  </a:lnTo>
                  <a:lnTo>
                    <a:pt x="24129" y="256540"/>
                  </a:lnTo>
                  <a:lnTo>
                    <a:pt x="24129" y="251460"/>
                  </a:lnTo>
                  <a:close/>
                </a:path>
                <a:path w="24129" h="513079">
                  <a:moveTo>
                    <a:pt x="24129" y="245109"/>
                  </a:moveTo>
                  <a:lnTo>
                    <a:pt x="0" y="245109"/>
                  </a:lnTo>
                  <a:lnTo>
                    <a:pt x="0" y="250190"/>
                  </a:lnTo>
                  <a:lnTo>
                    <a:pt x="24129" y="250190"/>
                  </a:lnTo>
                  <a:lnTo>
                    <a:pt x="24129" y="245109"/>
                  </a:lnTo>
                  <a:close/>
                </a:path>
                <a:path w="24129" h="513079">
                  <a:moveTo>
                    <a:pt x="24129" y="238759"/>
                  </a:moveTo>
                  <a:lnTo>
                    <a:pt x="0" y="238759"/>
                  </a:lnTo>
                  <a:lnTo>
                    <a:pt x="0" y="243840"/>
                  </a:lnTo>
                  <a:lnTo>
                    <a:pt x="24129" y="243840"/>
                  </a:lnTo>
                  <a:lnTo>
                    <a:pt x="24129" y="238759"/>
                  </a:lnTo>
                  <a:close/>
                </a:path>
                <a:path w="24129" h="513079">
                  <a:moveTo>
                    <a:pt x="24129" y="232409"/>
                  </a:moveTo>
                  <a:lnTo>
                    <a:pt x="0" y="232409"/>
                  </a:lnTo>
                  <a:lnTo>
                    <a:pt x="0" y="237490"/>
                  </a:lnTo>
                  <a:lnTo>
                    <a:pt x="24129" y="237490"/>
                  </a:lnTo>
                  <a:lnTo>
                    <a:pt x="24129" y="232409"/>
                  </a:lnTo>
                  <a:close/>
                </a:path>
                <a:path w="24129" h="513079">
                  <a:moveTo>
                    <a:pt x="24129" y="226059"/>
                  </a:moveTo>
                  <a:lnTo>
                    <a:pt x="0" y="226059"/>
                  </a:lnTo>
                  <a:lnTo>
                    <a:pt x="0" y="231140"/>
                  </a:lnTo>
                  <a:lnTo>
                    <a:pt x="24129" y="231140"/>
                  </a:lnTo>
                  <a:lnTo>
                    <a:pt x="24129" y="226059"/>
                  </a:lnTo>
                  <a:close/>
                </a:path>
                <a:path w="24129" h="513079">
                  <a:moveTo>
                    <a:pt x="24129" y="219709"/>
                  </a:moveTo>
                  <a:lnTo>
                    <a:pt x="0" y="219709"/>
                  </a:lnTo>
                  <a:lnTo>
                    <a:pt x="0" y="224790"/>
                  </a:lnTo>
                  <a:lnTo>
                    <a:pt x="24129" y="224790"/>
                  </a:lnTo>
                  <a:lnTo>
                    <a:pt x="24129" y="219709"/>
                  </a:lnTo>
                  <a:close/>
                </a:path>
                <a:path w="24129" h="513079">
                  <a:moveTo>
                    <a:pt x="24129" y="215900"/>
                  </a:moveTo>
                  <a:lnTo>
                    <a:pt x="0" y="215900"/>
                  </a:lnTo>
                  <a:lnTo>
                    <a:pt x="0" y="218440"/>
                  </a:lnTo>
                  <a:lnTo>
                    <a:pt x="24129" y="218440"/>
                  </a:lnTo>
                  <a:lnTo>
                    <a:pt x="24129" y="215900"/>
                  </a:lnTo>
                  <a:close/>
                </a:path>
                <a:path w="24129" h="513079">
                  <a:moveTo>
                    <a:pt x="24129" y="210820"/>
                  </a:moveTo>
                  <a:lnTo>
                    <a:pt x="0" y="212090"/>
                  </a:lnTo>
                  <a:lnTo>
                    <a:pt x="0" y="215900"/>
                  </a:lnTo>
                  <a:lnTo>
                    <a:pt x="24129" y="214630"/>
                  </a:lnTo>
                  <a:lnTo>
                    <a:pt x="24129" y="210820"/>
                  </a:lnTo>
                  <a:close/>
                </a:path>
                <a:path w="24129" h="513079">
                  <a:moveTo>
                    <a:pt x="24129" y="208280"/>
                  </a:moveTo>
                  <a:lnTo>
                    <a:pt x="0" y="209550"/>
                  </a:lnTo>
                  <a:lnTo>
                    <a:pt x="0" y="212090"/>
                  </a:lnTo>
                  <a:lnTo>
                    <a:pt x="24129" y="210820"/>
                  </a:lnTo>
                  <a:lnTo>
                    <a:pt x="24129" y="208280"/>
                  </a:lnTo>
                  <a:close/>
                </a:path>
                <a:path w="24129" h="513079">
                  <a:moveTo>
                    <a:pt x="0" y="203200"/>
                  </a:moveTo>
                  <a:lnTo>
                    <a:pt x="0" y="209550"/>
                  </a:lnTo>
                  <a:lnTo>
                    <a:pt x="24129" y="208280"/>
                  </a:lnTo>
                  <a:lnTo>
                    <a:pt x="24129" y="204470"/>
                  </a:lnTo>
                  <a:lnTo>
                    <a:pt x="0" y="203200"/>
                  </a:lnTo>
                  <a:close/>
                </a:path>
                <a:path w="24129" h="513079">
                  <a:moveTo>
                    <a:pt x="0" y="199390"/>
                  </a:moveTo>
                  <a:lnTo>
                    <a:pt x="0" y="203200"/>
                  </a:lnTo>
                  <a:lnTo>
                    <a:pt x="24129" y="203200"/>
                  </a:lnTo>
                  <a:lnTo>
                    <a:pt x="24129" y="200660"/>
                  </a:lnTo>
                  <a:lnTo>
                    <a:pt x="0" y="199390"/>
                  </a:lnTo>
                  <a:close/>
                </a:path>
                <a:path w="24129" h="513079">
                  <a:moveTo>
                    <a:pt x="12064" y="196215"/>
                  </a:moveTo>
                  <a:lnTo>
                    <a:pt x="0" y="196850"/>
                  </a:lnTo>
                  <a:lnTo>
                    <a:pt x="0" y="199390"/>
                  </a:lnTo>
                  <a:lnTo>
                    <a:pt x="24129" y="199390"/>
                  </a:lnTo>
                  <a:lnTo>
                    <a:pt x="24129" y="196850"/>
                  </a:lnTo>
                  <a:lnTo>
                    <a:pt x="12064" y="196215"/>
                  </a:lnTo>
                  <a:close/>
                </a:path>
                <a:path w="24129" h="513079">
                  <a:moveTo>
                    <a:pt x="24129" y="191770"/>
                  </a:moveTo>
                  <a:lnTo>
                    <a:pt x="0" y="193040"/>
                  </a:lnTo>
                  <a:lnTo>
                    <a:pt x="0" y="195580"/>
                  </a:lnTo>
                  <a:lnTo>
                    <a:pt x="12064" y="196215"/>
                  </a:lnTo>
                  <a:lnTo>
                    <a:pt x="24129" y="195580"/>
                  </a:lnTo>
                  <a:lnTo>
                    <a:pt x="24129" y="191770"/>
                  </a:lnTo>
                  <a:close/>
                </a:path>
                <a:path w="24129" h="513079">
                  <a:moveTo>
                    <a:pt x="0" y="189230"/>
                  </a:moveTo>
                  <a:lnTo>
                    <a:pt x="0" y="193040"/>
                  </a:lnTo>
                  <a:lnTo>
                    <a:pt x="24129" y="191770"/>
                  </a:lnTo>
                  <a:lnTo>
                    <a:pt x="24129" y="190500"/>
                  </a:lnTo>
                  <a:lnTo>
                    <a:pt x="0" y="189230"/>
                  </a:lnTo>
                  <a:close/>
                </a:path>
                <a:path w="24129" h="513079">
                  <a:moveTo>
                    <a:pt x="12064" y="187325"/>
                  </a:moveTo>
                  <a:lnTo>
                    <a:pt x="0" y="187960"/>
                  </a:lnTo>
                  <a:lnTo>
                    <a:pt x="0" y="189230"/>
                  </a:lnTo>
                  <a:lnTo>
                    <a:pt x="24129" y="190500"/>
                  </a:lnTo>
                  <a:lnTo>
                    <a:pt x="24129" y="187960"/>
                  </a:lnTo>
                  <a:lnTo>
                    <a:pt x="12064" y="187325"/>
                  </a:lnTo>
                  <a:close/>
                </a:path>
                <a:path w="24129" h="513079">
                  <a:moveTo>
                    <a:pt x="24129" y="185420"/>
                  </a:moveTo>
                  <a:lnTo>
                    <a:pt x="0" y="186690"/>
                  </a:lnTo>
                  <a:lnTo>
                    <a:pt x="12064" y="187325"/>
                  </a:lnTo>
                  <a:lnTo>
                    <a:pt x="24129" y="186690"/>
                  </a:lnTo>
                  <a:lnTo>
                    <a:pt x="24129" y="185420"/>
                  </a:lnTo>
                  <a:close/>
                </a:path>
                <a:path w="24129" h="513079">
                  <a:moveTo>
                    <a:pt x="0" y="182880"/>
                  </a:moveTo>
                  <a:lnTo>
                    <a:pt x="0" y="185420"/>
                  </a:lnTo>
                  <a:lnTo>
                    <a:pt x="24129" y="185420"/>
                  </a:lnTo>
                  <a:lnTo>
                    <a:pt x="24129" y="184150"/>
                  </a:lnTo>
                  <a:lnTo>
                    <a:pt x="0" y="182880"/>
                  </a:lnTo>
                  <a:close/>
                </a:path>
                <a:path w="24129" h="513079">
                  <a:moveTo>
                    <a:pt x="0" y="176530"/>
                  </a:moveTo>
                  <a:lnTo>
                    <a:pt x="0" y="182880"/>
                  </a:lnTo>
                  <a:lnTo>
                    <a:pt x="24129" y="184150"/>
                  </a:lnTo>
                  <a:lnTo>
                    <a:pt x="24129" y="177800"/>
                  </a:lnTo>
                  <a:lnTo>
                    <a:pt x="0" y="176530"/>
                  </a:lnTo>
                  <a:close/>
                </a:path>
                <a:path w="24129" h="513079">
                  <a:moveTo>
                    <a:pt x="0" y="170180"/>
                  </a:moveTo>
                  <a:lnTo>
                    <a:pt x="0" y="176530"/>
                  </a:lnTo>
                  <a:lnTo>
                    <a:pt x="24129" y="176530"/>
                  </a:lnTo>
                  <a:lnTo>
                    <a:pt x="24129" y="171450"/>
                  </a:lnTo>
                  <a:lnTo>
                    <a:pt x="0" y="170180"/>
                  </a:lnTo>
                  <a:close/>
                </a:path>
                <a:path w="24129" h="513079">
                  <a:moveTo>
                    <a:pt x="0" y="166370"/>
                  </a:moveTo>
                  <a:lnTo>
                    <a:pt x="0" y="170180"/>
                  </a:lnTo>
                  <a:lnTo>
                    <a:pt x="24129" y="171450"/>
                  </a:lnTo>
                  <a:lnTo>
                    <a:pt x="24129" y="167640"/>
                  </a:lnTo>
                  <a:lnTo>
                    <a:pt x="0" y="166370"/>
                  </a:lnTo>
                  <a:close/>
                </a:path>
                <a:path w="24129" h="513079">
                  <a:moveTo>
                    <a:pt x="24129" y="165100"/>
                  </a:moveTo>
                  <a:lnTo>
                    <a:pt x="0" y="166370"/>
                  </a:lnTo>
                  <a:lnTo>
                    <a:pt x="24129" y="167640"/>
                  </a:lnTo>
                  <a:lnTo>
                    <a:pt x="24129" y="165100"/>
                  </a:lnTo>
                  <a:close/>
                </a:path>
                <a:path w="24129" h="513079">
                  <a:moveTo>
                    <a:pt x="0" y="163830"/>
                  </a:moveTo>
                  <a:lnTo>
                    <a:pt x="0" y="165100"/>
                  </a:lnTo>
                  <a:lnTo>
                    <a:pt x="24129" y="165100"/>
                  </a:lnTo>
                  <a:lnTo>
                    <a:pt x="0" y="163830"/>
                  </a:lnTo>
                  <a:close/>
                </a:path>
                <a:path w="24129" h="513079">
                  <a:moveTo>
                    <a:pt x="0" y="158750"/>
                  </a:moveTo>
                  <a:lnTo>
                    <a:pt x="0" y="163830"/>
                  </a:lnTo>
                  <a:lnTo>
                    <a:pt x="24129" y="163830"/>
                  </a:lnTo>
                  <a:lnTo>
                    <a:pt x="24129" y="160020"/>
                  </a:lnTo>
                  <a:lnTo>
                    <a:pt x="0" y="158750"/>
                  </a:lnTo>
                  <a:close/>
                </a:path>
                <a:path w="24129" h="513079">
                  <a:moveTo>
                    <a:pt x="0" y="153670"/>
                  </a:moveTo>
                  <a:lnTo>
                    <a:pt x="0" y="158750"/>
                  </a:lnTo>
                  <a:lnTo>
                    <a:pt x="24129" y="158750"/>
                  </a:lnTo>
                  <a:lnTo>
                    <a:pt x="24129" y="154940"/>
                  </a:lnTo>
                  <a:lnTo>
                    <a:pt x="0" y="153670"/>
                  </a:lnTo>
                  <a:close/>
                </a:path>
                <a:path w="24129" h="513079">
                  <a:moveTo>
                    <a:pt x="0" y="151130"/>
                  </a:moveTo>
                  <a:lnTo>
                    <a:pt x="0" y="153670"/>
                  </a:lnTo>
                  <a:lnTo>
                    <a:pt x="24129" y="153670"/>
                  </a:lnTo>
                  <a:lnTo>
                    <a:pt x="24129" y="152400"/>
                  </a:lnTo>
                  <a:lnTo>
                    <a:pt x="0" y="151130"/>
                  </a:lnTo>
                  <a:close/>
                </a:path>
                <a:path w="24129" h="513079">
                  <a:moveTo>
                    <a:pt x="0" y="149860"/>
                  </a:moveTo>
                  <a:lnTo>
                    <a:pt x="0" y="151130"/>
                  </a:lnTo>
                  <a:lnTo>
                    <a:pt x="24129" y="152400"/>
                  </a:lnTo>
                  <a:lnTo>
                    <a:pt x="24129" y="151130"/>
                  </a:lnTo>
                  <a:lnTo>
                    <a:pt x="0" y="149860"/>
                  </a:lnTo>
                  <a:close/>
                </a:path>
                <a:path w="24129" h="513079">
                  <a:moveTo>
                    <a:pt x="24129" y="144780"/>
                  </a:moveTo>
                  <a:lnTo>
                    <a:pt x="0" y="146050"/>
                  </a:lnTo>
                  <a:lnTo>
                    <a:pt x="0" y="149860"/>
                  </a:lnTo>
                  <a:lnTo>
                    <a:pt x="24129" y="149860"/>
                  </a:lnTo>
                  <a:lnTo>
                    <a:pt x="24129" y="144780"/>
                  </a:lnTo>
                  <a:close/>
                </a:path>
                <a:path w="24129" h="513079">
                  <a:moveTo>
                    <a:pt x="24129" y="143510"/>
                  </a:moveTo>
                  <a:lnTo>
                    <a:pt x="0" y="144780"/>
                  </a:lnTo>
                  <a:lnTo>
                    <a:pt x="0" y="146050"/>
                  </a:lnTo>
                  <a:lnTo>
                    <a:pt x="24129" y="144780"/>
                  </a:lnTo>
                  <a:lnTo>
                    <a:pt x="24129" y="143510"/>
                  </a:lnTo>
                  <a:close/>
                </a:path>
                <a:path w="24129" h="513079">
                  <a:moveTo>
                    <a:pt x="24129" y="140970"/>
                  </a:moveTo>
                  <a:lnTo>
                    <a:pt x="0" y="142240"/>
                  </a:lnTo>
                  <a:lnTo>
                    <a:pt x="0" y="143510"/>
                  </a:lnTo>
                  <a:lnTo>
                    <a:pt x="24129" y="143510"/>
                  </a:lnTo>
                  <a:lnTo>
                    <a:pt x="24129" y="140970"/>
                  </a:lnTo>
                  <a:close/>
                </a:path>
                <a:path w="24129" h="513079">
                  <a:moveTo>
                    <a:pt x="0" y="138430"/>
                  </a:moveTo>
                  <a:lnTo>
                    <a:pt x="0" y="142240"/>
                  </a:lnTo>
                  <a:lnTo>
                    <a:pt x="24129" y="140970"/>
                  </a:lnTo>
                  <a:lnTo>
                    <a:pt x="24129" y="139700"/>
                  </a:lnTo>
                  <a:lnTo>
                    <a:pt x="0" y="138430"/>
                  </a:lnTo>
                  <a:close/>
                </a:path>
                <a:path w="24129" h="513079">
                  <a:moveTo>
                    <a:pt x="0" y="137160"/>
                  </a:moveTo>
                  <a:lnTo>
                    <a:pt x="0" y="138430"/>
                  </a:lnTo>
                  <a:lnTo>
                    <a:pt x="24129" y="139700"/>
                  </a:lnTo>
                  <a:lnTo>
                    <a:pt x="24129" y="138430"/>
                  </a:lnTo>
                  <a:lnTo>
                    <a:pt x="0" y="137160"/>
                  </a:lnTo>
                  <a:close/>
                </a:path>
                <a:path w="24129" h="513079">
                  <a:moveTo>
                    <a:pt x="0" y="133350"/>
                  </a:moveTo>
                  <a:lnTo>
                    <a:pt x="0" y="137160"/>
                  </a:lnTo>
                  <a:lnTo>
                    <a:pt x="24129" y="137160"/>
                  </a:lnTo>
                  <a:lnTo>
                    <a:pt x="24129" y="134620"/>
                  </a:lnTo>
                  <a:lnTo>
                    <a:pt x="0" y="133350"/>
                  </a:lnTo>
                  <a:close/>
                </a:path>
                <a:path w="24129" h="513079">
                  <a:moveTo>
                    <a:pt x="0" y="132080"/>
                  </a:moveTo>
                  <a:lnTo>
                    <a:pt x="0" y="133350"/>
                  </a:lnTo>
                  <a:lnTo>
                    <a:pt x="24129" y="134620"/>
                  </a:lnTo>
                  <a:lnTo>
                    <a:pt x="24129" y="133350"/>
                  </a:lnTo>
                  <a:lnTo>
                    <a:pt x="0" y="132080"/>
                  </a:lnTo>
                  <a:close/>
                </a:path>
                <a:path w="24129" h="513079">
                  <a:moveTo>
                    <a:pt x="24129" y="127000"/>
                  </a:moveTo>
                  <a:lnTo>
                    <a:pt x="0" y="128270"/>
                  </a:lnTo>
                  <a:lnTo>
                    <a:pt x="0" y="132080"/>
                  </a:lnTo>
                  <a:lnTo>
                    <a:pt x="24129" y="133350"/>
                  </a:lnTo>
                  <a:lnTo>
                    <a:pt x="24129" y="127000"/>
                  </a:lnTo>
                  <a:close/>
                </a:path>
                <a:path w="24129" h="513079">
                  <a:moveTo>
                    <a:pt x="0" y="125730"/>
                  </a:moveTo>
                  <a:lnTo>
                    <a:pt x="0" y="128270"/>
                  </a:lnTo>
                  <a:lnTo>
                    <a:pt x="24129" y="127000"/>
                  </a:lnTo>
                  <a:lnTo>
                    <a:pt x="0" y="125730"/>
                  </a:lnTo>
                  <a:close/>
                </a:path>
                <a:path w="24129" h="513079">
                  <a:moveTo>
                    <a:pt x="24129" y="124460"/>
                  </a:moveTo>
                  <a:lnTo>
                    <a:pt x="0" y="125730"/>
                  </a:lnTo>
                  <a:lnTo>
                    <a:pt x="24129" y="127000"/>
                  </a:lnTo>
                  <a:lnTo>
                    <a:pt x="24129" y="124460"/>
                  </a:lnTo>
                  <a:close/>
                </a:path>
                <a:path w="24129" h="513079">
                  <a:moveTo>
                    <a:pt x="0" y="121920"/>
                  </a:moveTo>
                  <a:lnTo>
                    <a:pt x="0" y="124460"/>
                  </a:lnTo>
                  <a:lnTo>
                    <a:pt x="24129" y="123190"/>
                  </a:lnTo>
                  <a:lnTo>
                    <a:pt x="0" y="121920"/>
                  </a:lnTo>
                  <a:close/>
                </a:path>
                <a:path w="24129" h="513079">
                  <a:moveTo>
                    <a:pt x="24129" y="123190"/>
                  </a:moveTo>
                  <a:lnTo>
                    <a:pt x="0" y="124460"/>
                  </a:lnTo>
                  <a:lnTo>
                    <a:pt x="24129" y="124460"/>
                  </a:lnTo>
                  <a:lnTo>
                    <a:pt x="24129" y="123190"/>
                  </a:lnTo>
                  <a:close/>
                </a:path>
                <a:path w="24129" h="513079">
                  <a:moveTo>
                    <a:pt x="0" y="120650"/>
                  </a:moveTo>
                  <a:lnTo>
                    <a:pt x="0" y="121920"/>
                  </a:lnTo>
                  <a:lnTo>
                    <a:pt x="24129" y="121920"/>
                  </a:lnTo>
                  <a:lnTo>
                    <a:pt x="0" y="120650"/>
                  </a:lnTo>
                  <a:close/>
                </a:path>
                <a:path w="24129" h="513079">
                  <a:moveTo>
                    <a:pt x="0" y="119380"/>
                  </a:moveTo>
                  <a:lnTo>
                    <a:pt x="0" y="120650"/>
                  </a:lnTo>
                  <a:lnTo>
                    <a:pt x="24129" y="120650"/>
                  </a:lnTo>
                  <a:lnTo>
                    <a:pt x="0" y="119380"/>
                  </a:lnTo>
                  <a:close/>
                </a:path>
                <a:path w="24129" h="513079">
                  <a:moveTo>
                    <a:pt x="0" y="118110"/>
                  </a:moveTo>
                  <a:lnTo>
                    <a:pt x="0" y="119380"/>
                  </a:lnTo>
                  <a:lnTo>
                    <a:pt x="24129" y="120650"/>
                  </a:lnTo>
                  <a:lnTo>
                    <a:pt x="24129" y="119380"/>
                  </a:lnTo>
                  <a:lnTo>
                    <a:pt x="0" y="118110"/>
                  </a:lnTo>
                  <a:close/>
                </a:path>
                <a:path w="24129" h="513079">
                  <a:moveTo>
                    <a:pt x="0" y="116840"/>
                  </a:moveTo>
                  <a:lnTo>
                    <a:pt x="0" y="118110"/>
                  </a:lnTo>
                  <a:lnTo>
                    <a:pt x="24129" y="118110"/>
                  </a:lnTo>
                  <a:lnTo>
                    <a:pt x="0" y="116840"/>
                  </a:lnTo>
                  <a:close/>
                </a:path>
                <a:path w="24129" h="513079">
                  <a:moveTo>
                    <a:pt x="24129" y="114300"/>
                  </a:moveTo>
                  <a:lnTo>
                    <a:pt x="0" y="114300"/>
                  </a:lnTo>
                  <a:lnTo>
                    <a:pt x="0" y="116840"/>
                  </a:lnTo>
                  <a:lnTo>
                    <a:pt x="24129" y="116840"/>
                  </a:lnTo>
                  <a:lnTo>
                    <a:pt x="24129" y="114300"/>
                  </a:lnTo>
                  <a:close/>
                </a:path>
                <a:path w="24129" h="513079">
                  <a:moveTo>
                    <a:pt x="24129" y="110490"/>
                  </a:moveTo>
                  <a:lnTo>
                    <a:pt x="0" y="111760"/>
                  </a:lnTo>
                  <a:lnTo>
                    <a:pt x="0" y="113030"/>
                  </a:lnTo>
                  <a:lnTo>
                    <a:pt x="24129" y="114300"/>
                  </a:lnTo>
                  <a:lnTo>
                    <a:pt x="24129" y="110490"/>
                  </a:lnTo>
                  <a:close/>
                </a:path>
                <a:path w="24129" h="513079">
                  <a:moveTo>
                    <a:pt x="0" y="109220"/>
                  </a:moveTo>
                  <a:lnTo>
                    <a:pt x="0" y="111760"/>
                  </a:lnTo>
                  <a:lnTo>
                    <a:pt x="24129" y="110490"/>
                  </a:lnTo>
                  <a:lnTo>
                    <a:pt x="0" y="109220"/>
                  </a:lnTo>
                  <a:close/>
                </a:path>
                <a:path w="24129" h="513079">
                  <a:moveTo>
                    <a:pt x="0" y="106680"/>
                  </a:moveTo>
                  <a:lnTo>
                    <a:pt x="0" y="109220"/>
                  </a:lnTo>
                  <a:lnTo>
                    <a:pt x="24129" y="109220"/>
                  </a:lnTo>
                  <a:lnTo>
                    <a:pt x="24129" y="107950"/>
                  </a:lnTo>
                  <a:lnTo>
                    <a:pt x="0" y="106680"/>
                  </a:lnTo>
                  <a:close/>
                </a:path>
                <a:path w="24129" h="513079">
                  <a:moveTo>
                    <a:pt x="0" y="105410"/>
                  </a:moveTo>
                  <a:lnTo>
                    <a:pt x="0" y="106680"/>
                  </a:lnTo>
                  <a:lnTo>
                    <a:pt x="24129" y="107950"/>
                  </a:lnTo>
                  <a:lnTo>
                    <a:pt x="24129" y="106680"/>
                  </a:lnTo>
                  <a:lnTo>
                    <a:pt x="0" y="105410"/>
                  </a:lnTo>
                  <a:close/>
                </a:path>
                <a:path w="24129" h="513079">
                  <a:moveTo>
                    <a:pt x="0" y="104140"/>
                  </a:moveTo>
                  <a:lnTo>
                    <a:pt x="0" y="105410"/>
                  </a:lnTo>
                  <a:lnTo>
                    <a:pt x="24129" y="105410"/>
                  </a:lnTo>
                  <a:lnTo>
                    <a:pt x="0" y="104140"/>
                  </a:lnTo>
                  <a:close/>
                </a:path>
                <a:path w="24129" h="513079">
                  <a:moveTo>
                    <a:pt x="0" y="101600"/>
                  </a:moveTo>
                  <a:lnTo>
                    <a:pt x="0" y="104140"/>
                  </a:lnTo>
                  <a:lnTo>
                    <a:pt x="24129" y="104140"/>
                  </a:lnTo>
                  <a:lnTo>
                    <a:pt x="24129" y="102870"/>
                  </a:lnTo>
                  <a:lnTo>
                    <a:pt x="0" y="101600"/>
                  </a:lnTo>
                  <a:close/>
                </a:path>
                <a:path w="24129" h="513079">
                  <a:moveTo>
                    <a:pt x="0" y="100330"/>
                  </a:moveTo>
                  <a:lnTo>
                    <a:pt x="0" y="101600"/>
                  </a:lnTo>
                  <a:lnTo>
                    <a:pt x="24129" y="101600"/>
                  </a:lnTo>
                  <a:lnTo>
                    <a:pt x="0" y="100330"/>
                  </a:lnTo>
                  <a:close/>
                </a:path>
                <a:path w="24129" h="513079">
                  <a:moveTo>
                    <a:pt x="0" y="97790"/>
                  </a:moveTo>
                  <a:lnTo>
                    <a:pt x="0" y="100330"/>
                  </a:lnTo>
                  <a:lnTo>
                    <a:pt x="24129" y="101600"/>
                  </a:lnTo>
                  <a:lnTo>
                    <a:pt x="24129" y="99060"/>
                  </a:lnTo>
                  <a:lnTo>
                    <a:pt x="0" y="97790"/>
                  </a:lnTo>
                  <a:close/>
                </a:path>
                <a:path w="24129" h="513079">
                  <a:moveTo>
                    <a:pt x="24129" y="96520"/>
                  </a:moveTo>
                  <a:lnTo>
                    <a:pt x="0" y="97790"/>
                  </a:lnTo>
                  <a:lnTo>
                    <a:pt x="24129" y="99060"/>
                  </a:lnTo>
                  <a:lnTo>
                    <a:pt x="24129" y="96520"/>
                  </a:lnTo>
                  <a:close/>
                </a:path>
                <a:path w="24129" h="513079">
                  <a:moveTo>
                    <a:pt x="0" y="92710"/>
                  </a:moveTo>
                  <a:lnTo>
                    <a:pt x="0" y="96520"/>
                  </a:lnTo>
                  <a:lnTo>
                    <a:pt x="24129" y="96520"/>
                  </a:lnTo>
                  <a:lnTo>
                    <a:pt x="24129" y="93980"/>
                  </a:lnTo>
                  <a:lnTo>
                    <a:pt x="0" y="92710"/>
                  </a:lnTo>
                  <a:close/>
                </a:path>
                <a:path w="24129" h="513079">
                  <a:moveTo>
                    <a:pt x="24129" y="90170"/>
                  </a:moveTo>
                  <a:lnTo>
                    <a:pt x="0" y="91440"/>
                  </a:lnTo>
                  <a:lnTo>
                    <a:pt x="0" y="92710"/>
                  </a:lnTo>
                  <a:lnTo>
                    <a:pt x="24129" y="92710"/>
                  </a:lnTo>
                  <a:lnTo>
                    <a:pt x="24129" y="90170"/>
                  </a:lnTo>
                  <a:close/>
                </a:path>
                <a:path w="24129" h="513079">
                  <a:moveTo>
                    <a:pt x="0" y="87630"/>
                  </a:moveTo>
                  <a:lnTo>
                    <a:pt x="0" y="90170"/>
                  </a:lnTo>
                  <a:lnTo>
                    <a:pt x="24129" y="90170"/>
                  </a:lnTo>
                  <a:lnTo>
                    <a:pt x="24129" y="88900"/>
                  </a:lnTo>
                  <a:lnTo>
                    <a:pt x="0" y="87630"/>
                  </a:lnTo>
                  <a:close/>
                </a:path>
                <a:path w="24129" h="513079">
                  <a:moveTo>
                    <a:pt x="0" y="85090"/>
                  </a:moveTo>
                  <a:lnTo>
                    <a:pt x="0" y="87630"/>
                  </a:lnTo>
                  <a:lnTo>
                    <a:pt x="24129" y="88900"/>
                  </a:lnTo>
                  <a:lnTo>
                    <a:pt x="24129" y="86360"/>
                  </a:lnTo>
                  <a:lnTo>
                    <a:pt x="0" y="85090"/>
                  </a:lnTo>
                  <a:close/>
                </a:path>
                <a:path w="24129" h="513079">
                  <a:moveTo>
                    <a:pt x="0" y="83820"/>
                  </a:moveTo>
                  <a:lnTo>
                    <a:pt x="0" y="85090"/>
                  </a:lnTo>
                  <a:lnTo>
                    <a:pt x="24129" y="86360"/>
                  </a:lnTo>
                  <a:lnTo>
                    <a:pt x="24129" y="85090"/>
                  </a:lnTo>
                  <a:lnTo>
                    <a:pt x="0" y="83820"/>
                  </a:lnTo>
                  <a:close/>
                </a:path>
                <a:path w="24129" h="513079">
                  <a:moveTo>
                    <a:pt x="24129" y="82550"/>
                  </a:moveTo>
                  <a:lnTo>
                    <a:pt x="0" y="82550"/>
                  </a:lnTo>
                  <a:lnTo>
                    <a:pt x="0" y="83820"/>
                  </a:lnTo>
                  <a:lnTo>
                    <a:pt x="24129" y="83820"/>
                  </a:lnTo>
                  <a:lnTo>
                    <a:pt x="24129" y="82550"/>
                  </a:lnTo>
                  <a:close/>
                </a:path>
              </a:pathLst>
            </a:custGeom>
            <a:solidFill>
              <a:srgbClr val="CCCC98"/>
            </a:solidFill>
          </p:spPr>
          <p:txBody>
            <a:bodyPr wrap="square" lIns="0" tIns="0" rIns="0" bIns="0" rtlCol="0"/>
            <a:lstStyle/>
            <a:p>
              <a:endParaRPr/>
            </a:p>
          </p:txBody>
        </p:sp>
        <p:sp>
          <p:nvSpPr>
            <p:cNvPr id="756" name="object 756"/>
            <p:cNvSpPr/>
            <p:nvPr/>
          </p:nvSpPr>
          <p:spPr>
            <a:xfrm>
              <a:off x="3632200" y="5955029"/>
              <a:ext cx="25400" cy="520700"/>
            </a:xfrm>
            <a:custGeom>
              <a:avLst/>
              <a:gdLst/>
              <a:ahLst/>
              <a:cxnLst/>
              <a:rect l="l" t="t" r="r" b="b"/>
              <a:pathLst>
                <a:path w="25400" h="520700">
                  <a:moveTo>
                    <a:pt x="2539" y="0"/>
                  </a:moveTo>
                  <a:lnTo>
                    <a:pt x="0" y="0"/>
                  </a:lnTo>
                  <a:lnTo>
                    <a:pt x="0" y="2540"/>
                  </a:lnTo>
                  <a:lnTo>
                    <a:pt x="6350" y="2540"/>
                  </a:lnTo>
                  <a:lnTo>
                    <a:pt x="6350" y="1270"/>
                  </a:lnTo>
                  <a:lnTo>
                    <a:pt x="2539" y="1270"/>
                  </a:lnTo>
                  <a:lnTo>
                    <a:pt x="2539" y="0"/>
                  </a:lnTo>
                  <a:close/>
                </a:path>
                <a:path w="25400" h="520700">
                  <a:moveTo>
                    <a:pt x="11429" y="2540"/>
                  </a:moveTo>
                  <a:lnTo>
                    <a:pt x="0" y="2540"/>
                  </a:lnTo>
                  <a:lnTo>
                    <a:pt x="0" y="5080"/>
                  </a:lnTo>
                  <a:lnTo>
                    <a:pt x="16510" y="5080"/>
                  </a:lnTo>
                  <a:lnTo>
                    <a:pt x="16510" y="3810"/>
                  </a:lnTo>
                  <a:lnTo>
                    <a:pt x="11429" y="3810"/>
                  </a:lnTo>
                  <a:lnTo>
                    <a:pt x="11429" y="2540"/>
                  </a:lnTo>
                  <a:close/>
                </a:path>
                <a:path w="25400" h="520700">
                  <a:moveTo>
                    <a:pt x="21590" y="5080"/>
                  </a:moveTo>
                  <a:lnTo>
                    <a:pt x="0" y="5080"/>
                  </a:lnTo>
                  <a:lnTo>
                    <a:pt x="0" y="11430"/>
                  </a:lnTo>
                  <a:lnTo>
                    <a:pt x="25400" y="11430"/>
                  </a:lnTo>
                  <a:lnTo>
                    <a:pt x="25400" y="6350"/>
                  </a:lnTo>
                  <a:lnTo>
                    <a:pt x="21590" y="6350"/>
                  </a:lnTo>
                  <a:lnTo>
                    <a:pt x="21590" y="5080"/>
                  </a:lnTo>
                  <a:close/>
                </a:path>
                <a:path w="25400" h="520700">
                  <a:moveTo>
                    <a:pt x="25400" y="11430"/>
                  </a:moveTo>
                  <a:lnTo>
                    <a:pt x="0" y="11430"/>
                  </a:lnTo>
                  <a:lnTo>
                    <a:pt x="0" y="15240"/>
                  </a:lnTo>
                  <a:lnTo>
                    <a:pt x="25400" y="15240"/>
                  </a:lnTo>
                  <a:lnTo>
                    <a:pt x="25400" y="11430"/>
                  </a:lnTo>
                  <a:close/>
                </a:path>
                <a:path w="25400" h="520700">
                  <a:moveTo>
                    <a:pt x="25400" y="15240"/>
                  </a:moveTo>
                  <a:lnTo>
                    <a:pt x="0" y="15240"/>
                  </a:lnTo>
                  <a:lnTo>
                    <a:pt x="0" y="21590"/>
                  </a:lnTo>
                  <a:lnTo>
                    <a:pt x="25400" y="21590"/>
                  </a:lnTo>
                  <a:lnTo>
                    <a:pt x="25400" y="15240"/>
                  </a:lnTo>
                  <a:close/>
                </a:path>
                <a:path w="25400" h="520700">
                  <a:moveTo>
                    <a:pt x="25400" y="21590"/>
                  </a:moveTo>
                  <a:lnTo>
                    <a:pt x="0" y="21590"/>
                  </a:lnTo>
                  <a:lnTo>
                    <a:pt x="0" y="24130"/>
                  </a:lnTo>
                  <a:lnTo>
                    <a:pt x="25400" y="24130"/>
                  </a:lnTo>
                  <a:lnTo>
                    <a:pt x="25400" y="21590"/>
                  </a:lnTo>
                  <a:close/>
                </a:path>
                <a:path w="25400" h="520700">
                  <a:moveTo>
                    <a:pt x="25400" y="24130"/>
                  </a:moveTo>
                  <a:lnTo>
                    <a:pt x="0" y="24130"/>
                  </a:lnTo>
                  <a:lnTo>
                    <a:pt x="0" y="34290"/>
                  </a:lnTo>
                  <a:lnTo>
                    <a:pt x="25400" y="34290"/>
                  </a:lnTo>
                  <a:lnTo>
                    <a:pt x="25400" y="24130"/>
                  </a:lnTo>
                  <a:close/>
                </a:path>
                <a:path w="25400" h="520700">
                  <a:moveTo>
                    <a:pt x="25400" y="34290"/>
                  </a:moveTo>
                  <a:lnTo>
                    <a:pt x="0" y="34290"/>
                  </a:lnTo>
                  <a:lnTo>
                    <a:pt x="0" y="36830"/>
                  </a:lnTo>
                  <a:lnTo>
                    <a:pt x="25400" y="36830"/>
                  </a:lnTo>
                  <a:lnTo>
                    <a:pt x="25400" y="34290"/>
                  </a:lnTo>
                  <a:close/>
                </a:path>
                <a:path w="25400" h="520700">
                  <a:moveTo>
                    <a:pt x="25400" y="36830"/>
                  </a:moveTo>
                  <a:lnTo>
                    <a:pt x="0" y="36830"/>
                  </a:lnTo>
                  <a:lnTo>
                    <a:pt x="0" y="40640"/>
                  </a:lnTo>
                  <a:lnTo>
                    <a:pt x="25400" y="40640"/>
                  </a:lnTo>
                  <a:lnTo>
                    <a:pt x="25400" y="36830"/>
                  </a:lnTo>
                  <a:close/>
                </a:path>
                <a:path w="25400" h="520700">
                  <a:moveTo>
                    <a:pt x="25400" y="40640"/>
                  </a:moveTo>
                  <a:lnTo>
                    <a:pt x="0" y="40640"/>
                  </a:lnTo>
                  <a:lnTo>
                    <a:pt x="0" y="43180"/>
                  </a:lnTo>
                  <a:lnTo>
                    <a:pt x="25400" y="43180"/>
                  </a:lnTo>
                  <a:lnTo>
                    <a:pt x="25400" y="40640"/>
                  </a:lnTo>
                  <a:close/>
                </a:path>
                <a:path w="25400" h="520700">
                  <a:moveTo>
                    <a:pt x="25400" y="43180"/>
                  </a:moveTo>
                  <a:lnTo>
                    <a:pt x="0" y="43180"/>
                  </a:lnTo>
                  <a:lnTo>
                    <a:pt x="0" y="46990"/>
                  </a:lnTo>
                  <a:lnTo>
                    <a:pt x="25400" y="46990"/>
                  </a:lnTo>
                  <a:lnTo>
                    <a:pt x="25400" y="43180"/>
                  </a:lnTo>
                  <a:close/>
                </a:path>
                <a:path w="25400" h="520700">
                  <a:moveTo>
                    <a:pt x="25400" y="46990"/>
                  </a:moveTo>
                  <a:lnTo>
                    <a:pt x="0" y="46990"/>
                  </a:lnTo>
                  <a:lnTo>
                    <a:pt x="0" y="53340"/>
                  </a:lnTo>
                  <a:lnTo>
                    <a:pt x="25400" y="53340"/>
                  </a:lnTo>
                  <a:lnTo>
                    <a:pt x="25400" y="46990"/>
                  </a:lnTo>
                  <a:close/>
                </a:path>
                <a:path w="25400" h="520700">
                  <a:moveTo>
                    <a:pt x="25400" y="53340"/>
                  </a:moveTo>
                  <a:lnTo>
                    <a:pt x="0" y="53340"/>
                  </a:lnTo>
                  <a:lnTo>
                    <a:pt x="0" y="55880"/>
                  </a:lnTo>
                  <a:lnTo>
                    <a:pt x="25400" y="55880"/>
                  </a:lnTo>
                  <a:lnTo>
                    <a:pt x="25400" y="53340"/>
                  </a:lnTo>
                  <a:close/>
                </a:path>
                <a:path w="25400" h="520700">
                  <a:moveTo>
                    <a:pt x="25400" y="55880"/>
                  </a:moveTo>
                  <a:lnTo>
                    <a:pt x="0" y="55880"/>
                  </a:lnTo>
                  <a:lnTo>
                    <a:pt x="0" y="59690"/>
                  </a:lnTo>
                  <a:lnTo>
                    <a:pt x="25400" y="59690"/>
                  </a:lnTo>
                  <a:lnTo>
                    <a:pt x="25400" y="55880"/>
                  </a:lnTo>
                  <a:close/>
                </a:path>
                <a:path w="25400" h="520700">
                  <a:moveTo>
                    <a:pt x="25400" y="59690"/>
                  </a:moveTo>
                  <a:lnTo>
                    <a:pt x="0" y="59690"/>
                  </a:lnTo>
                  <a:lnTo>
                    <a:pt x="0" y="62230"/>
                  </a:lnTo>
                  <a:lnTo>
                    <a:pt x="25400" y="62230"/>
                  </a:lnTo>
                  <a:lnTo>
                    <a:pt x="25400" y="59690"/>
                  </a:lnTo>
                  <a:close/>
                </a:path>
                <a:path w="25400" h="520700">
                  <a:moveTo>
                    <a:pt x="25400" y="62230"/>
                  </a:moveTo>
                  <a:lnTo>
                    <a:pt x="0" y="62230"/>
                  </a:lnTo>
                  <a:lnTo>
                    <a:pt x="0" y="66040"/>
                  </a:lnTo>
                  <a:lnTo>
                    <a:pt x="25400" y="66040"/>
                  </a:lnTo>
                  <a:lnTo>
                    <a:pt x="25400" y="62230"/>
                  </a:lnTo>
                  <a:close/>
                </a:path>
                <a:path w="25400" h="520700">
                  <a:moveTo>
                    <a:pt x="25400" y="66040"/>
                  </a:moveTo>
                  <a:lnTo>
                    <a:pt x="0" y="66040"/>
                  </a:lnTo>
                  <a:lnTo>
                    <a:pt x="0" y="74930"/>
                  </a:lnTo>
                  <a:lnTo>
                    <a:pt x="25400" y="74930"/>
                  </a:lnTo>
                  <a:lnTo>
                    <a:pt x="25400" y="66040"/>
                  </a:lnTo>
                  <a:close/>
                </a:path>
                <a:path w="25400" h="520700">
                  <a:moveTo>
                    <a:pt x="25400" y="74930"/>
                  </a:moveTo>
                  <a:lnTo>
                    <a:pt x="0" y="74930"/>
                  </a:lnTo>
                  <a:lnTo>
                    <a:pt x="0" y="78740"/>
                  </a:lnTo>
                  <a:lnTo>
                    <a:pt x="25400" y="78740"/>
                  </a:lnTo>
                  <a:lnTo>
                    <a:pt x="25400" y="74930"/>
                  </a:lnTo>
                  <a:close/>
                </a:path>
                <a:path w="25400" h="520700">
                  <a:moveTo>
                    <a:pt x="25400" y="78740"/>
                  </a:moveTo>
                  <a:lnTo>
                    <a:pt x="0" y="78740"/>
                  </a:lnTo>
                  <a:lnTo>
                    <a:pt x="0" y="81280"/>
                  </a:lnTo>
                  <a:lnTo>
                    <a:pt x="25400" y="81280"/>
                  </a:lnTo>
                  <a:lnTo>
                    <a:pt x="25400" y="78740"/>
                  </a:lnTo>
                  <a:close/>
                </a:path>
                <a:path w="25400" h="520700">
                  <a:moveTo>
                    <a:pt x="25400" y="81280"/>
                  </a:moveTo>
                  <a:lnTo>
                    <a:pt x="0" y="81280"/>
                  </a:lnTo>
                  <a:lnTo>
                    <a:pt x="0" y="85090"/>
                  </a:lnTo>
                  <a:lnTo>
                    <a:pt x="25400" y="85090"/>
                  </a:lnTo>
                  <a:lnTo>
                    <a:pt x="25400" y="81280"/>
                  </a:lnTo>
                  <a:close/>
                </a:path>
                <a:path w="25400" h="520700">
                  <a:moveTo>
                    <a:pt x="25400" y="85090"/>
                  </a:moveTo>
                  <a:lnTo>
                    <a:pt x="0" y="85090"/>
                  </a:lnTo>
                  <a:lnTo>
                    <a:pt x="0" y="87630"/>
                  </a:lnTo>
                  <a:lnTo>
                    <a:pt x="25400" y="87630"/>
                  </a:lnTo>
                  <a:lnTo>
                    <a:pt x="25400" y="85090"/>
                  </a:lnTo>
                  <a:close/>
                </a:path>
                <a:path w="25400" h="520700">
                  <a:moveTo>
                    <a:pt x="25400" y="518160"/>
                  </a:moveTo>
                  <a:lnTo>
                    <a:pt x="0" y="518160"/>
                  </a:lnTo>
                  <a:lnTo>
                    <a:pt x="0" y="520700"/>
                  </a:lnTo>
                  <a:lnTo>
                    <a:pt x="25400" y="520700"/>
                  </a:lnTo>
                  <a:lnTo>
                    <a:pt x="25400" y="518160"/>
                  </a:lnTo>
                  <a:close/>
                </a:path>
                <a:path w="25400" h="520700">
                  <a:moveTo>
                    <a:pt x="25400" y="411480"/>
                  </a:moveTo>
                  <a:lnTo>
                    <a:pt x="19050" y="411480"/>
                  </a:lnTo>
                  <a:lnTo>
                    <a:pt x="19050" y="412750"/>
                  </a:lnTo>
                  <a:lnTo>
                    <a:pt x="25400" y="412750"/>
                  </a:lnTo>
                  <a:lnTo>
                    <a:pt x="25400" y="411480"/>
                  </a:lnTo>
                  <a:close/>
                </a:path>
                <a:path w="25400" h="520700">
                  <a:moveTo>
                    <a:pt x="10160" y="410210"/>
                  </a:moveTo>
                  <a:lnTo>
                    <a:pt x="1270" y="410210"/>
                  </a:lnTo>
                  <a:lnTo>
                    <a:pt x="1270" y="411480"/>
                  </a:lnTo>
                  <a:lnTo>
                    <a:pt x="10160" y="411480"/>
                  </a:lnTo>
                  <a:lnTo>
                    <a:pt x="10160" y="410210"/>
                  </a:lnTo>
                  <a:close/>
                </a:path>
                <a:path w="25400" h="520700">
                  <a:moveTo>
                    <a:pt x="25400" y="405130"/>
                  </a:moveTo>
                  <a:lnTo>
                    <a:pt x="0" y="405130"/>
                  </a:lnTo>
                  <a:lnTo>
                    <a:pt x="0" y="410210"/>
                  </a:lnTo>
                  <a:lnTo>
                    <a:pt x="25400" y="410210"/>
                  </a:lnTo>
                  <a:lnTo>
                    <a:pt x="25400" y="405130"/>
                  </a:lnTo>
                  <a:close/>
                </a:path>
                <a:path w="25400" h="520700">
                  <a:moveTo>
                    <a:pt x="25400" y="398780"/>
                  </a:moveTo>
                  <a:lnTo>
                    <a:pt x="0" y="398780"/>
                  </a:lnTo>
                  <a:lnTo>
                    <a:pt x="0" y="403860"/>
                  </a:lnTo>
                  <a:lnTo>
                    <a:pt x="25400" y="403860"/>
                  </a:lnTo>
                  <a:lnTo>
                    <a:pt x="25400" y="398780"/>
                  </a:lnTo>
                  <a:close/>
                </a:path>
                <a:path w="25400" h="520700">
                  <a:moveTo>
                    <a:pt x="25400" y="392430"/>
                  </a:moveTo>
                  <a:lnTo>
                    <a:pt x="0" y="392430"/>
                  </a:lnTo>
                  <a:lnTo>
                    <a:pt x="0" y="397510"/>
                  </a:lnTo>
                  <a:lnTo>
                    <a:pt x="25400" y="397510"/>
                  </a:lnTo>
                  <a:lnTo>
                    <a:pt x="25400" y="392430"/>
                  </a:lnTo>
                  <a:close/>
                </a:path>
                <a:path w="25400" h="520700">
                  <a:moveTo>
                    <a:pt x="25400" y="386080"/>
                  </a:moveTo>
                  <a:lnTo>
                    <a:pt x="0" y="386080"/>
                  </a:lnTo>
                  <a:lnTo>
                    <a:pt x="0" y="391160"/>
                  </a:lnTo>
                  <a:lnTo>
                    <a:pt x="25400" y="391160"/>
                  </a:lnTo>
                  <a:lnTo>
                    <a:pt x="25400" y="386080"/>
                  </a:lnTo>
                  <a:close/>
                </a:path>
                <a:path w="25400" h="520700">
                  <a:moveTo>
                    <a:pt x="25400" y="379730"/>
                  </a:moveTo>
                  <a:lnTo>
                    <a:pt x="0" y="379730"/>
                  </a:lnTo>
                  <a:lnTo>
                    <a:pt x="0" y="384810"/>
                  </a:lnTo>
                  <a:lnTo>
                    <a:pt x="25400" y="384810"/>
                  </a:lnTo>
                  <a:lnTo>
                    <a:pt x="25400" y="379730"/>
                  </a:lnTo>
                  <a:close/>
                </a:path>
                <a:path w="25400" h="520700">
                  <a:moveTo>
                    <a:pt x="25400" y="373380"/>
                  </a:moveTo>
                  <a:lnTo>
                    <a:pt x="0" y="373380"/>
                  </a:lnTo>
                  <a:lnTo>
                    <a:pt x="0" y="378460"/>
                  </a:lnTo>
                  <a:lnTo>
                    <a:pt x="25400" y="378460"/>
                  </a:lnTo>
                  <a:lnTo>
                    <a:pt x="25400" y="373380"/>
                  </a:lnTo>
                  <a:close/>
                </a:path>
                <a:path w="25400" h="520700">
                  <a:moveTo>
                    <a:pt x="25400" y="367030"/>
                  </a:moveTo>
                  <a:lnTo>
                    <a:pt x="0" y="367030"/>
                  </a:lnTo>
                  <a:lnTo>
                    <a:pt x="0" y="372110"/>
                  </a:lnTo>
                  <a:lnTo>
                    <a:pt x="25400" y="372110"/>
                  </a:lnTo>
                  <a:lnTo>
                    <a:pt x="25400" y="367030"/>
                  </a:lnTo>
                  <a:close/>
                </a:path>
                <a:path w="25400" h="520700">
                  <a:moveTo>
                    <a:pt x="25400" y="360680"/>
                  </a:moveTo>
                  <a:lnTo>
                    <a:pt x="0" y="360680"/>
                  </a:lnTo>
                  <a:lnTo>
                    <a:pt x="0" y="365760"/>
                  </a:lnTo>
                  <a:lnTo>
                    <a:pt x="25400" y="365760"/>
                  </a:lnTo>
                  <a:lnTo>
                    <a:pt x="25400" y="360680"/>
                  </a:lnTo>
                  <a:close/>
                </a:path>
                <a:path w="25400" h="520700">
                  <a:moveTo>
                    <a:pt x="25400" y="354330"/>
                  </a:moveTo>
                  <a:lnTo>
                    <a:pt x="0" y="354330"/>
                  </a:lnTo>
                  <a:lnTo>
                    <a:pt x="0" y="359410"/>
                  </a:lnTo>
                  <a:lnTo>
                    <a:pt x="25400" y="359410"/>
                  </a:lnTo>
                  <a:lnTo>
                    <a:pt x="25400" y="354330"/>
                  </a:lnTo>
                  <a:close/>
                </a:path>
                <a:path w="25400" h="520700">
                  <a:moveTo>
                    <a:pt x="25400" y="347980"/>
                  </a:moveTo>
                  <a:lnTo>
                    <a:pt x="0" y="347980"/>
                  </a:lnTo>
                  <a:lnTo>
                    <a:pt x="0" y="353060"/>
                  </a:lnTo>
                  <a:lnTo>
                    <a:pt x="25400" y="353060"/>
                  </a:lnTo>
                  <a:lnTo>
                    <a:pt x="25400" y="347980"/>
                  </a:lnTo>
                  <a:close/>
                </a:path>
                <a:path w="25400" h="520700">
                  <a:moveTo>
                    <a:pt x="25400" y="342900"/>
                  </a:moveTo>
                  <a:lnTo>
                    <a:pt x="0" y="342900"/>
                  </a:lnTo>
                  <a:lnTo>
                    <a:pt x="0" y="346710"/>
                  </a:lnTo>
                  <a:lnTo>
                    <a:pt x="25400" y="346710"/>
                  </a:lnTo>
                  <a:lnTo>
                    <a:pt x="25400" y="342900"/>
                  </a:lnTo>
                  <a:close/>
                </a:path>
                <a:path w="25400" h="520700">
                  <a:moveTo>
                    <a:pt x="25400" y="341630"/>
                  </a:moveTo>
                  <a:lnTo>
                    <a:pt x="0" y="341630"/>
                  </a:lnTo>
                  <a:lnTo>
                    <a:pt x="0" y="342900"/>
                  </a:lnTo>
                  <a:lnTo>
                    <a:pt x="25400" y="342900"/>
                  </a:lnTo>
                  <a:lnTo>
                    <a:pt x="25400" y="341630"/>
                  </a:lnTo>
                  <a:close/>
                </a:path>
                <a:path w="25400" h="520700">
                  <a:moveTo>
                    <a:pt x="25400" y="335280"/>
                  </a:moveTo>
                  <a:lnTo>
                    <a:pt x="0" y="335280"/>
                  </a:lnTo>
                  <a:lnTo>
                    <a:pt x="0" y="340360"/>
                  </a:lnTo>
                  <a:lnTo>
                    <a:pt x="25400" y="340360"/>
                  </a:lnTo>
                  <a:lnTo>
                    <a:pt x="25400" y="335280"/>
                  </a:lnTo>
                  <a:close/>
                </a:path>
                <a:path w="25400" h="520700">
                  <a:moveTo>
                    <a:pt x="25400" y="328930"/>
                  </a:moveTo>
                  <a:lnTo>
                    <a:pt x="0" y="328930"/>
                  </a:lnTo>
                  <a:lnTo>
                    <a:pt x="0" y="334010"/>
                  </a:lnTo>
                  <a:lnTo>
                    <a:pt x="25400" y="334010"/>
                  </a:lnTo>
                  <a:lnTo>
                    <a:pt x="25400" y="328930"/>
                  </a:lnTo>
                  <a:close/>
                </a:path>
                <a:path w="25400" h="520700">
                  <a:moveTo>
                    <a:pt x="25400" y="322580"/>
                  </a:moveTo>
                  <a:lnTo>
                    <a:pt x="0" y="322580"/>
                  </a:lnTo>
                  <a:lnTo>
                    <a:pt x="0" y="327660"/>
                  </a:lnTo>
                  <a:lnTo>
                    <a:pt x="25400" y="327660"/>
                  </a:lnTo>
                  <a:lnTo>
                    <a:pt x="25400" y="322580"/>
                  </a:lnTo>
                  <a:close/>
                </a:path>
                <a:path w="25400" h="520700">
                  <a:moveTo>
                    <a:pt x="25400" y="316230"/>
                  </a:moveTo>
                  <a:lnTo>
                    <a:pt x="0" y="316230"/>
                  </a:lnTo>
                  <a:lnTo>
                    <a:pt x="0" y="321310"/>
                  </a:lnTo>
                  <a:lnTo>
                    <a:pt x="25400" y="321310"/>
                  </a:lnTo>
                  <a:lnTo>
                    <a:pt x="25400" y="316230"/>
                  </a:lnTo>
                  <a:close/>
                </a:path>
                <a:path w="25400" h="520700">
                  <a:moveTo>
                    <a:pt x="25400" y="309880"/>
                  </a:moveTo>
                  <a:lnTo>
                    <a:pt x="0" y="309880"/>
                  </a:lnTo>
                  <a:lnTo>
                    <a:pt x="0" y="314960"/>
                  </a:lnTo>
                  <a:lnTo>
                    <a:pt x="25400" y="314960"/>
                  </a:lnTo>
                  <a:lnTo>
                    <a:pt x="25400" y="309880"/>
                  </a:lnTo>
                  <a:close/>
                </a:path>
                <a:path w="25400" h="520700">
                  <a:moveTo>
                    <a:pt x="25400" y="303530"/>
                  </a:moveTo>
                  <a:lnTo>
                    <a:pt x="0" y="303530"/>
                  </a:lnTo>
                  <a:lnTo>
                    <a:pt x="0" y="308610"/>
                  </a:lnTo>
                  <a:lnTo>
                    <a:pt x="25400" y="308610"/>
                  </a:lnTo>
                  <a:lnTo>
                    <a:pt x="25400" y="303530"/>
                  </a:lnTo>
                  <a:close/>
                </a:path>
                <a:path w="25400" h="520700">
                  <a:moveTo>
                    <a:pt x="25400" y="297180"/>
                  </a:moveTo>
                  <a:lnTo>
                    <a:pt x="0" y="297180"/>
                  </a:lnTo>
                  <a:lnTo>
                    <a:pt x="0" y="302260"/>
                  </a:lnTo>
                  <a:lnTo>
                    <a:pt x="25400" y="302260"/>
                  </a:lnTo>
                  <a:lnTo>
                    <a:pt x="25400" y="297180"/>
                  </a:lnTo>
                  <a:close/>
                </a:path>
                <a:path w="25400" h="520700">
                  <a:moveTo>
                    <a:pt x="25400" y="290830"/>
                  </a:moveTo>
                  <a:lnTo>
                    <a:pt x="0" y="290830"/>
                  </a:lnTo>
                  <a:lnTo>
                    <a:pt x="0" y="295910"/>
                  </a:lnTo>
                  <a:lnTo>
                    <a:pt x="25400" y="295910"/>
                  </a:lnTo>
                  <a:lnTo>
                    <a:pt x="25400" y="290830"/>
                  </a:lnTo>
                  <a:close/>
                </a:path>
                <a:path w="25400" h="520700">
                  <a:moveTo>
                    <a:pt x="25400" y="284480"/>
                  </a:moveTo>
                  <a:lnTo>
                    <a:pt x="0" y="284480"/>
                  </a:lnTo>
                  <a:lnTo>
                    <a:pt x="0" y="289560"/>
                  </a:lnTo>
                  <a:lnTo>
                    <a:pt x="25400" y="289560"/>
                  </a:lnTo>
                  <a:lnTo>
                    <a:pt x="25400" y="284480"/>
                  </a:lnTo>
                  <a:close/>
                </a:path>
                <a:path w="25400" h="520700">
                  <a:moveTo>
                    <a:pt x="25400" y="278130"/>
                  </a:moveTo>
                  <a:lnTo>
                    <a:pt x="0" y="278130"/>
                  </a:lnTo>
                  <a:lnTo>
                    <a:pt x="0" y="283210"/>
                  </a:lnTo>
                  <a:lnTo>
                    <a:pt x="25400" y="283210"/>
                  </a:lnTo>
                  <a:lnTo>
                    <a:pt x="25400" y="278130"/>
                  </a:lnTo>
                  <a:close/>
                </a:path>
                <a:path w="25400" h="520700">
                  <a:moveTo>
                    <a:pt x="25400" y="271780"/>
                  </a:moveTo>
                  <a:lnTo>
                    <a:pt x="0" y="271780"/>
                  </a:lnTo>
                  <a:lnTo>
                    <a:pt x="0" y="276860"/>
                  </a:lnTo>
                  <a:lnTo>
                    <a:pt x="25400" y="276860"/>
                  </a:lnTo>
                  <a:lnTo>
                    <a:pt x="25400" y="271780"/>
                  </a:lnTo>
                  <a:close/>
                </a:path>
                <a:path w="25400" h="520700">
                  <a:moveTo>
                    <a:pt x="25400" y="265430"/>
                  </a:moveTo>
                  <a:lnTo>
                    <a:pt x="0" y="265430"/>
                  </a:lnTo>
                  <a:lnTo>
                    <a:pt x="0" y="270510"/>
                  </a:lnTo>
                  <a:lnTo>
                    <a:pt x="25400" y="270510"/>
                  </a:lnTo>
                  <a:lnTo>
                    <a:pt x="25400" y="265430"/>
                  </a:lnTo>
                  <a:close/>
                </a:path>
                <a:path w="25400" h="520700">
                  <a:moveTo>
                    <a:pt x="25400" y="259080"/>
                  </a:moveTo>
                  <a:lnTo>
                    <a:pt x="0" y="259080"/>
                  </a:lnTo>
                  <a:lnTo>
                    <a:pt x="0" y="264160"/>
                  </a:lnTo>
                  <a:lnTo>
                    <a:pt x="25400" y="264160"/>
                  </a:lnTo>
                  <a:lnTo>
                    <a:pt x="25400" y="259080"/>
                  </a:lnTo>
                  <a:close/>
                </a:path>
                <a:path w="25400" h="520700">
                  <a:moveTo>
                    <a:pt x="25400" y="252730"/>
                  </a:moveTo>
                  <a:lnTo>
                    <a:pt x="0" y="252730"/>
                  </a:lnTo>
                  <a:lnTo>
                    <a:pt x="0" y="257810"/>
                  </a:lnTo>
                  <a:lnTo>
                    <a:pt x="25400" y="257810"/>
                  </a:lnTo>
                  <a:lnTo>
                    <a:pt x="25400" y="252730"/>
                  </a:lnTo>
                  <a:close/>
                </a:path>
                <a:path w="25400" h="520700">
                  <a:moveTo>
                    <a:pt x="25400" y="246380"/>
                  </a:moveTo>
                  <a:lnTo>
                    <a:pt x="0" y="246380"/>
                  </a:lnTo>
                  <a:lnTo>
                    <a:pt x="0" y="251460"/>
                  </a:lnTo>
                  <a:lnTo>
                    <a:pt x="25400" y="251460"/>
                  </a:lnTo>
                  <a:lnTo>
                    <a:pt x="25400" y="246380"/>
                  </a:lnTo>
                  <a:close/>
                </a:path>
                <a:path w="25400" h="520700">
                  <a:moveTo>
                    <a:pt x="25400" y="240030"/>
                  </a:moveTo>
                  <a:lnTo>
                    <a:pt x="0" y="240030"/>
                  </a:lnTo>
                  <a:lnTo>
                    <a:pt x="0" y="245110"/>
                  </a:lnTo>
                  <a:lnTo>
                    <a:pt x="25400" y="245110"/>
                  </a:lnTo>
                  <a:lnTo>
                    <a:pt x="25400" y="240030"/>
                  </a:lnTo>
                  <a:close/>
                </a:path>
                <a:path w="25400" h="520700">
                  <a:moveTo>
                    <a:pt x="25400" y="233680"/>
                  </a:moveTo>
                  <a:lnTo>
                    <a:pt x="0" y="233680"/>
                  </a:lnTo>
                  <a:lnTo>
                    <a:pt x="0" y="238760"/>
                  </a:lnTo>
                  <a:lnTo>
                    <a:pt x="25400" y="238760"/>
                  </a:lnTo>
                  <a:lnTo>
                    <a:pt x="25400" y="233680"/>
                  </a:lnTo>
                  <a:close/>
                </a:path>
                <a:path w="25400" h="520700">
                  <a:moveTo>
                    <a:pt x="25400" y="227330"/>
                  </a:moveTo>
                  <a:lnTo>
                    <a:pt x="0" y="227330"/>
                  </a:lnTo>
                  <a:lnTo>
                    <a:pt x="0" y="232410"/>
                  </a:lnTo>
                  <a:lnTo>
                    <a:pt x="25400" y="232410"/>
                  </a:lnTo>
                  <a:lnTo>
                    <a:pt x="25400" y="227330"/>
                  </a:lnTo>
                  <a:close/>
                </a:path>
                <a:path w="25400" h="520700">
                  <a:moveTo>
                    <a:pt x="25400" y="223520"/>
                  </a:moveTo>
                  <a:lnTo>
                    <a:pt x="0" y="223520"/>
                  </a:lnTo>
                  <a:lnTo>
                    <a:pt x="0" y="226060"/>
                  </a:lnTo>
                  <a:lnTo>
                    <a:pt x="25400" y="226060"/>
                  </a:lnTo>
                  <a:lnTo>
                    <a:pt x="25400" y="223520"/>
                  </a:lnTo>
                  <a:close/>
                </a:path>
                <a:path w="25400" h="520700">
                  <a:moveTo>
                    <a:pt x="25400" y="218440"/>
                  </a:moveTo>
                  <a:lnTo>
                    <a:pt x="0" y="219710"/>
                  </a:lnTo>
                  <a:lnTo>
                    <a:pt x="0" y="223520"/>
                  </a:lnTo>
                  <a:lnTo>
                    <a:pt x="25400" y="222250"/>
                  </a:lnTo>
                  <a:lnTo>
                    <a:pt x="25400" y="218440"/>
                  </a:lnTo>
                  <a:close/>
                </a:path>
                <a:path w="25400" h="520700">
                  <a:moveTo>
                    <a:pt x="25400" y="215900"/>
                  </a:moveTo>
                  <a:lnTo>
                    <a:pt x="0" y="217170"/>
                  </a:lnTo>
                  <a:lnTo>
                    <a:pt x="0" y="219710"/>
                  </a:lnTo>
                  <a:lnTo>
                    <a:pt x="25400" y="218440"/>
                  </a:lnTo>
                  <a:lnTo>
                    <a:pt x="25400" y="215900"/>
                  </a:lnTo>
                  <a:close/>
                </a:path>
                <a:path w="25400" h="520700">
                  <a:moveTo>
                    <a:pt x="0" y="210820"/>
                  </a:moveTo>
                  <a:lnTo>
                    <a:pt x="0" y="217170"/>
                  </a:lnTo>
                  <a:lnTo>
                    <a:pt x="25400" y="215900"/>
                  </a:lnTo>
                  <a:lnTo>
                    <a:pt x="25400" y="212090"/>
                  </a:lnTo>
                  <a:lnTo>
                    <a:pt x="0" y="210820"/>
                  </a:lnTo>
                  <a:close/>
                </a:path>
                <a:path w="25400" h="520700">
                  <a:moveTo>
                    <a:pt x="0" y="207010"/>
                  </a:moveTo>
                  <a:lnTo>
                    <a:pt x="0" y="210820"/>
                  </a:lnTo>
                  <a:lnTo>
                    <a:pt x="25400" y="210820"/>
                  </a:lnTo>
                  <a:lnTo>
                    <a:pt x="25400" y="208280"/>
                  </a:lnTo>
                  <a:lnTo>
                    <a:pt x="0" y="207010"/>
                  </a:lnTo>
                  <a:close/>
                </a:path>
                <a:path w="25400" h="520700">
                  <a:moveTo>
                    <a:pt x="12700" y="203835"/>
                  </a:moveTo>
                  <a:lnTo>
                    <a:pt x="0" y="204470"/>
                  </a:lnTo>
                  <a:lnTo>
                    <a:pt x="0" y="207010"/>
                  </a:lnTo>
                  <a:lnTo>
                    <a:pt x="25400" y="207010"/>
                  </a:lnTo>
                  <a:lnTo>
                    <a:pt x="25400" y="204470"/>
                  </a:lnTo>
                  <a:lnTo>
                    <a:pt x="12700" y="203835"/>
                  </a:lnTo>
                  <a:close/>
                </a:path>
                <a:path w="25400" h="520700">
                  <a:moveTo>
                    <a:pt x="25400" y="199390"/>
                  </a:moveTo>
                  <a:lnTo>
                    <a:pt x="0" y="200660"/>
                  </a:lnTo>
                  <a:lnTo>
                    <a:pt x="0" y="203200"/>
                  </a:lnTo>
                  <a:lnTo>
                    <a:pt x="12700" y="203835"/>
                  </a:lnTo>
                  <a:lnTo>
                    <a:pt x="25400" y="203200"/>
                  </a:lnTo>
                  <a:lnTo>
                    <a:pt x="25400" y="199390"/>
                  </a:lnTo>
                  <a:close/>
                </a:path>
                <a:path w="25400" h="520700">
                  <a:moveTo>
                    <a:pt x="0" y="196850"/>
                  </a:moveTo>
                  <a:lnTo>
                    <a:pt x="0" y="200660"/>
                  </a:lnTo>
                  <a:lnTo>
                    <a:pt x="25400" y="199390"/>
                  </a:lnTo>
                  <a:lnTo>
                    <a:pt x="25400" y="198120"/>
                  </a:lnTo>
                  <a:lnTo>
                    <a:pt x="0" y="196850"/>
                  </a:lnTo>
                  <a:close/>
                </a:path>
                <a:path w="25400" h="520700">
                  <a:moveTo>
                    <a:pt x="12700" y="194945"/>
                  </a:moveTo>
                  <a:lnTo>
                    <a:pt x="0" y="195580"/>
                  </a:lnTo>
                  <a:lnTo>
                    <a:pt x="0" y="196850"/>
                  </a:lnTo>
                  <a:lnTo>
                    <a:pt x="25400" y="198120"/>
                  </a:lnTo>
                  <a:lnTo>
                    <a:pt x="25400" y="195580"/>
                  </a:lnTo>
                  <a:lnTo>
                    <a:pt x="12700" y="194945"/>
                  </a:lnTo>
                  <a:close/>
                </a:path>
                <a:path w="25400" h="520700">
                  <a:moveTo>
                    <a:pt x="25400" y="193040"/>
                  </a:moveTo>
                  <a:lnTo>
                    <a:pt x="0" y="194310"/>
                  </a:lnTo>
                  <a:lnTo>
                    <a:pt x="12700" y="194945"/>
                  </a:lnTo>
                  <a:lnTo>
                    <a:pt x="25400" y="194310"/>
                  </a:lnTo>
                  <a:lnTo>
                    <a:pt x="25400" y="193040"/>
                  </a:lnTo>
                  <a:close/>
                </a:path>
                <a:path w="25400" h="520700">
                  <a:moveTo>
                    <a:pt x="0" y="190500"/>
                  </a:moveTo>
                  <a:lnTo>
                    <a:pt x="0" y="193040"/>
                  </a:lnTo>
                  <a:lnTo>
                    <a:pt x="25400" y="193040"/>
                  </a:lnTo>
                  <a:lnTo>
                    <a:pt x="25400" y="191770"/>
                  </a:lnTo>
                  <a:lnTo>
                    <a:pt x="0" y="190500"/>
                  </a:lnTo>
                  <a:close/>
                </a:path>
                <a:path w="25400" h="520700">
                  <a:moveTo>
                    <a:pt x="0" y="184150"/>
                  </a:moveTo>
                  <a:lnTo>
                    <a:pt x="0" y="190500"/>
                  </a:lnTo>
                  <a:lnTo>
                    <a:pt x="25400" y="191770"/>
                  </a:lnTo>
                  <a:lnTo>
                    <a:pt x="25400" y="185420"/>
                  </a:lnTo>
                  <a:lnTo>
                    <a:pt x="0" y="184150"/>
                  </a:lnTo>
                  <a:close/>
                </a:path>
                <a:path w="25400" h="520700">
                  <a:moveTo>
                    <a:pt x="0" y="177800"/>
                  </a:moveTo>
                  <a:lnTo>
                    <a:pt x="0" y="184150"/>
                  </a:lnTo>
                  <a:lnTo>
                    <a:pt x="25400" y="184150"/>
                  </a:lnTo>
                  <a:lnTo>
                    <a:pt x="25400" y="179070"/>
                  </a:lnTo>
                  <a:lnTo>
                    <a:pt x="0" y="177800"/>
                  </a:lnTo>
                  <a:close/>
                </a:path>
                <a:path w="25400" h="520700">
                  <a:moveTo>
                    <a:pt x="0" y="173990"/>
                  </a:moveTo>
                  <a:lnTo>
                    <a:pt x="0" y="177800"/>
                  </a:lnTo>
                  <a:lnTo>
                    <a:pt x="25400" y="179070"/>
                  </a:lnTo>
                  <a:lnTo>
                    <a:pt x="25400" y="175260"/>
                  </a:lnTo>
                  <a:lnTo>
                    <a:pt x="0" y="173990"/>
                  </a:lnTo>
                  <a:close/>
                </a:path>
                <a:path w="25400" h="520700">
                  <a:moveTo>
                    <a:pt x="25400" y="172720"/>
                  </a:moveTo>
                  <a:lnTo>
                    <a:pt x="0" y="173990"/>
                  </a:lnTo>
                  <a:lnTo>
                    <a:pt x="25400" y="175260"/>
                  </a:lnTo>
                  <a:lnTo>
                    <a:pt x="25400" y="172720"/>
                  </a:lnTo>
                  <a:close/>
                </a:path>
                <a:path w="25400" h="520700">
                  <a:moveTo>
                    <a:pt x="0" y="171450"/>
                  </a:moveTo>
                  <a:lnTo>
                    <a:pt x="0" y="172720"/>
                  </a:lnTo>
                  <a:lnTo>
                    <a:pt x="25400" y="172720"/>
                  </a:lnTo>
                  <a:lnTo>
                    <a:pt x="0" y="171450"/>
                  </a:lnTo>
                  <a:close/>
                </a:path>
                <a:path w="25400" h="520700">
                  <a:moveTo>
                    <a:pt x="0" y="166370"/>
                  </a:moveTo>
                  <a:lnTo>
                    <a:pt x="0" y="171450"/>
                  </a:lnTo>
                  <a:lnTo>
                    <a:pt x="25400" y="171450"/>
                  </a:lnTo>
                  <a:lnTo>
                    <a:pt x="25400" y="167640"/>
                  </a:lnTo>
                  <a:lnTo>
                    <a:pt x="0" y="166370"/>
                  </a:lnTo>
                  <a:close/>
                </a:path>
                <a:path w="25400" h="520700">
                  <a:moveTo>
                    <a:pt x="0" y="161290"/>
                  </a:moveTo>
                  <a:lnTo>
                    <a:pt x="0" y="166370"/>
                  </a:lnTo>
                  <a:lnTo>
                    <a:pt x="25400" y="166370"/>
                  </a:lnTo>
                  <a:lnTo>
                    <a:pt x="25400" y="162560"/>
                  </a:lnTo>
                  <a:lnTo>
                    <a:pt x="0" y="161290"/>
                  </a:lnTo>
                  <a:close/>
                </a:path>
                <a:path w="25400" h="520700">
                  <a:moveTo>
                    <a:pt x="0" y="158750"/>
                  </a:moveTo>
                  <a:lnTo>
                    <a:pt x="0" y="161290"/>
                  </a:lnTo>
                  <a:lnTo>
                    <a:pt x="25400" y="161290"/>
                  </a:lnTo>
                  <a:lnTo>
                    <a:pt x="25400" y="160020"/>
                  </a:lnTo>
                  <a:lnTo>
                    <a:pt x="0" y="158750"/>
                  </a:lnTo>
                  <a:close/>
                </a:path>
                <a:path w="25400" h="520700">
                  <a:moveTo>
                    <a:pt x="0" y="157480"/>
                  </a:moveTo>
                  <a:lnTo>
                    <a:pt x="0" y="158750"/>
                  </a:lnTo>
                  <a:lnTo>
                    <a:pt x="25400" y="160020"/>
                  </a:lnTo>
                  <a:lnTo>
                    <a:pt x="25400" y="158750"/>
                  </a:lnTo>
                  <a:lnTo>
                    <a:pt x="0" y="157480"/>
                  </a:lnTo>
                  <a:close/>
                </a:path>
                <a:path w="25400" h="520700">
                  <a:moveTo>
                    <a:pt x="25400" y="152400"/>
                  </a:moveTo>
                  <a:lnTo>
                    <a:pt x="0" y="153670"/>
                  </a:lnTo>
                  <a:lnTo>
                    <a:pt x="0" y="157480"/>
                  </a:lnTo>
                  <a:lnTo>
                    <a:pt x="25400" y="157480"/>
                  </a:lnTo>
                  <a:lnTo>
                    <a:pt x="25400" y="152400"/>
                  </a:lnTo>
                  <a:close/>
                </a:path>
                <a:path w="25400" h="520700">
                  <a:moveTo>
                    <a:pt x="25400" y="151130"/>
                  </a:moveTo>
                  <a:lnTo>
                    <a:pt x="0" y="152400"/>
                  </a:lnTo>
                  <a:lnTo>
                    <a:pt x="0" y="153670"/>
                  </a:lnTo>
                  <a:lnTo>
                    <a:pt x="25400" y="152400"/>
                  </a:lnTo>
                  <a:lnTo>
                    <a:pt x="25400" y="151130"/>
                  </a:lnTo>
                  <a:close/>
                </a:path>
                <a:path w="25400" h="520700">
                  <a:moveTo>
                    <a:pt x="25400" y="148590"/>
                  </a:moveTo>
                  <a:lnTo>
                    <a:pt x="0" y="149860"/>
                  </a:lnTo>
                  <a:lnTo>
                    <a:pt x="0" y="151130"/>
                  </a:lnTo>
                  <a:lnTo>
                    <a:pt x="25400" y="151130"/>
                  </a:lnTo>
                  <a:lnTo>
                    <a:pt x="25400" y="148590"/>
                  </a:lnTo>
                  <a:close/>
                </a:path>
                <a:path w="25400" h="520700">
                  <a:moveTo>
                    <a:pt x="0" y="146050"/>
                  </a:moveTo>
                  <a:lnTo>
                    <a:pt x="0" y="149860"/>
                  </a:lnTo>
                  <a:lnTo>
                    <a:pt x="25400" y="148590"/>
                  </a:lnTo>
                  <a:lnTo>
                    <a:pt x="25400" y="147320"/>
                  </a:lnTo>
                  <a:lnTo>
                    <a:pt x="0" y="146050"/>
                  </a:lnTo>
                  <a:close/>
                </a:path>
                <a:path w="25400" h="520700">
                  <a:moveTo>
                    <a:pt x="0" y="144780"/>
                  </a:moveTo>
                  <a:lnTo>
                    <a:pt x="0" y="146050"/>
                  </a:lnTo>
                  <a:lnTo>
                    <a:pt x="25400" y="147320"/>
                  </a:lnTo>
                  <a:lnTo>
                    <a:pt x="25400" y="146050"/>
                  </a:lnTo>
                  <a:lnTo>
                    <a:pt x="0" y="144780"/>
                  </a:lnTo>
                  <a:close/>
                </a:path>
                <a:path w="25400" h="520700">
                  <a:moveTo>
                    <a:pt x="0" y="140970"/>
                  </a:moveTo>
                  <a:lnTo>
                    <a:pt x="0" y="144780"/>
                  </a:lnTo>
                  <a:lnTo>
                    <a:pt x="25400" y="144780"/>
                  </a:lnTo>
                  <a:lnTo>
                    <a:pt x="25400" y="142240"/>
                  </a:lnTo>
                  <a:lnTo>
                    <a:pt x="0" y="140970"/>
                  </a:lnTo>
                  <a:close/>
                </a:path>
                <a:path w="25400" h="520700">
                  <a:moveTo>
                    <a:pt x="0" y="139700"/>
                  </a:moveTo>
                  <a:lnTo>
                    <a:pt x="0" y="140970"/>
                  </a:lnTo>
                  <a:lnTo>
                    <a:pt x="25400" y="142240"/>
                  </a:lnTo>
                  <a:lnTo>
                    <a:pt x="25400" y="140970"/>
                  </a:lnTo>
                  <a:lnTo>
                    <a:pt x="0" y="139700"/>
                  </a:lnTo>
                  <a:close/>
                </a:path>
                <a:path w="25400" h="520700">
                  <a:moveTo>
                    <a:pt x="25400" y="134620"/>
                  </a:moveTo>
                  <a:lnTo>
                    <a:pt x="0" y="135890"/>
                  </a:lnTo>
                  <a:lnTo>
                    <a:pt x="0" y="139700"/>
                  </a:lnTo>
                  <a:lnTo>
                    <a:pt x="25400" y="140970"/>
                  </a:lnTo>
                  <a:lnTo>
                    <a:pt x="25400" y="134620"/>
                  </a:lnTo>
                  <a:close/>
                </a:path>
                <a:path w="25400" h="520700">
                  <a:moveTo>
                    <a:pt x="0" y="133350"/>
                  </a:moveTo>
                  <a:lnTo>
                    <a:pt x="0" y="135890"/>
                  </a:lnTo>
                  <a:lnTo>
                    <a:pt x="25400" y="134620"/>
                  </a:lnTo>
                  <a:lnTo>
                    <a:pt x="0" y="133350"/>
                  </a:lnTo>
                  <a:close/>
                </a:path>
                <a:path w="25400" h="520700">
                  <a:moveTo>
                    <a:pt x="25400" y="132080"/>
                  </a:moveTo>
                  <a:lnTo>
                    <a:pt x="0" y="133350"/>
                  </a:lnTo>
                  <a:lnTo>
                    <a:pt x="25400" y="134620"/>
                  </a:lnTo>
                  <a:lnTo>
                    <a:pt x="25400" y="132080"/>
                  </a:lnTo>
                  <a:close/>
                </a:path>
                <a:path w="25400" h="520700">
                  <a:moveTo>
                    <a:pt x="0" y="129540"/>
                  </a:moveTo>
                  <a:lnTo>
                    <a:pt x="0" y="132080"/>
                  </a:lnTo>
                  <a:lnTo>
                    <a:pt x="25400" y="130810"/>
                  </a:lnTo>
                  <a:lnTo>
                    <a:pt x="0" y="129540"/>
                  </a:lnTo>
                  <a:close/>
                </a:path>
                <a:path w="25400" h="520700">
                  <a:moveTo>
                    <a:pt x="25400" y="130810"/>
                  </a:moveTo>
                  <a:lnTo>
                    <a:pt x="0" y="132080"/>
                  </a:lnTo>
                  <a:lnTo>
                    <a:pt x="25400" y="132080"/>
                  </a:lnTo>
                  <a:lnTo>
                    <a:pt x="25400" y="130810"/>
                  </a:lnTo>
                  <a:close/>
                </a:path>
                <a:path w="25400" h="520700">
                  <a:moveTo>
                    <a:pt x="0" y="128270"/>
                  </a:moveTo>
                  <a:lnTo>
                    <a:pt x="0" y="129540"/>
                  </a:lnTo>
                  <a:lnTo>
                    <a:pt x="25400" y="129540"/>
                  </a:lnTo>
                  <a:lnTo>
                    <a:pt x="0" y="128270"/>
                  </a:lnTo>
                  <a:close/>
                </a:path>
                <a:path w="25400" h="520700">
                  <a:moveTo>
                    <a:pt x="0" y="127000"/>
                  </a:moveTo>
                  <a:lnTo>
                    <a:pt x="0" y="128270"/>
                  </a:lnTo>
                  <a:lnTo>
                    <a:pt x="25400" y="128270"/>
                  </a:lnTo>
                  <a:lnTo>
                    <a:pt x="0" y="127000"/>
                  </a:lnTo>
                  <a:close/>
                </a:path>
                <a:path w="25400" h="520700">
                  <a:moveTo>
                    <a:pt x="0" y="125730"/>
                  </a:moveTo>
                  <a:lnTo>
                    <a:pt x="0" y="127000"/>
                  </a:lnTo>
                  <a:lnTo>
                    <a:pt x="25400" y="128270"/>
                  </a:lnTo>
                  <a:lnTo>
                    <a:pt x="25400" y="127000"/>
                  </a:lnTo>
                  <a:lnTo>
                    <a:pt x="0" y="125730"/>
                  </a:lnTo>
                  <a:close/>
                </a:path>
                <a:path w="25400" h="520700">
                  <a:moveTo>
                    <a:pt x="0" y="124460"/>
                  </a:moveTo>
                  <a:lnTo>
                    <a:pt x="0" y="125730"/>
                  </a:lnTo>
                  <a:lnTo>
                    <a:pt x="25400" y="125730"/>
                  </a:lnTo>
                  <a:lnTo>
                    <a:pt x="0" y="124460"/>
                  </a:lnTo>
                  <a:close/>
                </a:path>
                <a:path w="25400" h="520700">
                  <a:moveTo>
                    <a:pt x="25400" y="121920"/>
                  </a:moveTo>
                  <a:lnTo>
                    <a:pt x="0" y="121920"/>
                  </a:lnTo>
                  <a:lnTo>
                    <a:pt x="0" y="124460"/>
                  </a:lnTo>
                  <a:lnTo>
                    <a:pt x="25400" y="124460"/>
                  </a:lnTo>
                  <a:lnTo>
                    <a:pt x="25400" y="121920"/>
                  </a:lnTo>
                  <a:close/>
                </a:path>
                <a:path w="25400" h="520700">
                  <a:moveTo>
                    <a:pt x="25400" y="118110"/>
                  </a:moveTo>
                  <a:lnTo>
                    <a:pt x="0" y="119380"/>
                  </a:lnTo>
                  <a:lnTo>
                    <a:pt x="0" y="120650"/>
                  </a:lnTo>
                  <a:lnTo>
                    <a:pt x="25400" y="121920"/>
                  </a:lnTo>
                  <a:lnTo>
                    <a:pt x="25400" y="118110"/>
                  </a:lnTo>
                  <a:close/>
                </a:path>
                <a:path w="25400" h="520700">
                  <a:moveTo>
                    <a:pt x="0" y="116840"/>
                  </a:moveTo>
                  <a:lnTo>
                    <a:pt x="0" y="119380"/>
                  </a:lnTo>
                  <a:lnTo>
                    <a:pt x="25400" y="118110"/>
                  </a:lnTo>
                  <a:lnTo>
                    <a:pt x="0" y="116840"/>
                  </a:lnTo>
                  <a:close/>
                </a:path>
                <a:path w="25400" h="520700">
                  <a:moveTo>
                    <a:pt x="0" y="114300"/>
                  </a:moveTo>
                  <a:lnTo>
                    <a:pt x="0" y="116840"/>
                  </a:lnTo>
                  <a:lnTo>
                    <a:pt x="25400" y="116840"/>
                  </a:lnTo>
                  <a:lnTo>
                    <a:pt x="25400" y="115570"/>
                  </a:lnTo>
                  <a:lnTo>
                    <a:pt x="0" y="114300"/>
                  </a:lnTo>
                  <a:close/>
                </a:path>
                <a:path w="25400" h="520700">
                  <a:moveTo>
                    <a:pt x="0" y="113030"/>
                  </a:moveTo>
                  <a:lnTo>
                    <a:pt x="0" y="114300"/>
                  </a:lnTo>
                  <a:lnTo>
                    <a:pt x="25400" y="115570"/>
                  </a:lnTo>
                  <a:lnTo>
                    <a:pt x="25400" y="114300"/>
                  </a:lnTo>
                  <a:lnTo>
                    <a:pt x="0" y="113030"/>
                  </a:lnTo>
                  <a:close/>
                </a:path>
                <a:path w="25400" h="520700">
                  <a:moveTo>
                    <a:pt x="0" y="111760"/>
                  </a:moveTo>
                  <a:lnTo>
                    <a:pt x="0" y="113030"/>
                  </a:lnTo>
                  <a:lnTo>
                    <a:pt x="25400" y="113030"/>
                  </a:lnTo>
                  <a:lnTo>
                    <a:pt x="0" y="111760"/>
                  </a:lnTo>
                  <a:close/>
                </a:path>
                <a:path w="25400" h="520700">
                  <a:moveTo>
                    <a:pt x="0" y="109220"/>
                  </a:moveTo>
                  <a:lnTo>
                    <a:pt x="0" y="111760"/>
                  </a:lnTo>
                  <a:lnTo>
                    <a:pt x="25400" y="111760"/>
                  </a:lnTo>
                  <a:lnTo>
                    <a:pt x="25400" y="110490"/>
                  </a:lnTo>
                  <a:lnTo>
                    <a:pt x="0" y="109220"/>
                  </a:lnTo>
                  <a:close/>
                </a:path>
                <a:path w="25400" h="520700">
                  <a:moveTo>
                    <a:pt x="0" y="107950"/>
                  </a:moveTo>
                  <a:lnTo>
                    <a:pt x="0" y="109220"/>
                  </a:lnTo>
                  <a:lnTo>
                    <a:pt x="25400" y="109220"/>
                  </a:lnTo>
                  <a:lnTo>
                    <a:pt x="0" y="107950"/>
                  </a:lnTo>
                  <a:close/>
                </a:path>
                <a:path w="25400" h="520700">
                  <a:moveTo>
                    <a:pt x="0" y="105410"/>
                  </a:moveTo>
                  <a:lnTo>
                    <a:pt x="0" y="107950"/>
                  </a:lnTo>
                  <a:lnTo>
                    <a:pt x="25400" y="109220"/>
                  </a:lnTo>
                  <a:lnTo>
                    <a:pt x="25400" y="106680"/>
                  </a:lnTo>
                  <a:lnTo>
                    <a:pt x="0" y="105410"/>
                  </a:lnTo>
                  <a:close/>
                </a:path>
                <a:path w="25400" h="520700">
                  <a:moveTo>
                    <a:pt x="25400" y="104140"/>
                  </a:moveTo>
                  <a:lnTo>
                    <a:pt x="0" y="105410"/>
                  </a:lnTo>
                  <a:lnTo>
                    <a:pt x="25400" y="106680"/>
                  </a:lnTo>
                  <a:lnTo>
                    <a:pt x="25400" y="104140"/>
                  </a:lnTo>
                  <a:close/>
                </a:path>
                <a:path w="25400" h="520700">
                  <a:moveTo>
                    <a:pt x="0" y="100330"/>
                  </a:moveTo>
                  <a:lnTo>
                    <a:pt x="0" y="104140"/>
                  </a:lnTo>
                  <a:lnTo>
                    <a:pt x="25400" y="104140"/>
                  </a:lnTo>
                  <a:lnTo>
                    <a:pt x="25400" y="101600"/>
                  </a:lnTo>
                  <a:lnTo>
                    <a:pt x="0" y="100330"/>
                  </a:lnTo>
                  <a:close/>
                </a:path>
                <a:path w="25400" h="520700">
                  <a:moveTo>
                    <a:pt x="25400" y="97790"/>
                  </a:moveTo>
                  <a:lnTo>
                    <a:pt x="0" y="99060"/>
                  </a:lnTo>
                  <a:lnTo>
                    <a:pt x="0" y="100330"/>
                  </a:lnTo>
                  <a:lnTo>
                    <a:pt x="25400" y="100330"/>
                  </a:lnTo>
                  <a:lnTo>
                    <a:pt x="25400" y="97790"/>
                  </a:lnTo>
                  <a:close/>
                </a:path>
                <a:path w="25400" h="520700">
                  <a:moveTo>
                    <a:pt x="0" y="95250"/>
                  </a:moveTo>
                  <a:lnTo>
                    <a:pt x="0" y="97790"/>
                  </a:lnTo>
                  <a:lnTo>
                    <a:pt x="25400" y="97790"/>
                  </a:lnTo>
                  <a:lnTo>
                    <a:pt x="25400" y="96520"/>
                  </a:lnTo>
                  <a:lnTo>
                    <a:pt x="0" y="95250"/>
                  </a:lnTo>
                  <a:close/>
                </a:path>
                <a:path w="25400" h="520700">
                  <a:moveTo>
                    <a:pt x="0" y="92710"/>
                  </a:moveTo>
                  <a:lnTo>
                    <a:pt x="0" y="95250"/>
                  </a:lnTo>
                  <a:lnTo>
                    <a:pt x="25400" y="96520"/>
                  </a:lnTo>
                  <a:lnTo>
                    <a:pt x="25400" y="93980"/>
                  </a:lnTo>
                  <a:lnTo>
                    <a:pt x="0" y="92710"/>
                  </a:lnTo>
                  <a:close/>
                </a:path>
                <a:path w="25400" h="520700">
                  <a:moveTo>
                    <a:pt x="0" y="91440"/>
                  </a:moveTo>
                  <a:lnTo>
                    <a:pt x="0" y="92710"/>
                  </a:lnTo>
                  <a:lnTo>
                    <a:pt x="25400" y="93980"/>
                  </a:lnTo>
                  <a:lnTo>
                    <a:pt x="25400" y="92710"/>
                  </a:lnTo>
                  <a:lnTo>
                    <a:pt x="0" y="91440"/>
                  </a:lnTo>
                  <a:close/>
                </a:path>
                <a:path w="25400" h="520700">
                  <a:moveTo>
                    <a:pt x="25400" y="90170"/>
                  </a:moveTo>
                  <a:lnTo>
                    <a:pt x="0" y="90170"/>
                  </a:lnTo>
                  <a:lnTo>
                    <a:pt x="0" y="91440"/>
                  </a:lnTo>
                  <a:lnTo>
                    <a:pt x="25400" y="91440"/>
                  </a:lnTo>
                  <a:lnTo>
                    <a:pt x="25400" y="90170"/>
                  </a:lnTo>
                  <a:close/>
                </a:path>
              </a:pathLst>
            </a:custGeom>
            <a:solidFill>
              <a:srgbClr val="CACA97"/>
            </a:solidFill>
          </p:spPr>
          <p:txBody>
            <a:bodyPr wrap="square" lIns="0" tIns="0" rIns="0" bIns="0" rtlCol="0"/>
            <a:lstStyle/>
            <a:p>
              <a:endParaRPr/>
            </a:p>
          </p:txBody>
        </p:sp>
        <p:sp>
          <p:nvSpPr>
            <p:cNvPr id="757" name="object 757"/>
            <p:cNvSpPr/>
            <p:nvPr/>
          </p:nvSpPr>
          <p:spPr>
            <a:xfrm>
              <a:off x="3608070" y="5948679"/>
              <a:ext cx="24130" cy="527050"/>
            </a:xfrm>
            <a:custGeom>
              <a:avLst/>
              <a:gdLst/>
              <a:ahLst/>
              <a:cxnLst/>
              <a:rect l="l" t="t" r="r" b="b"/>
              <a:pathLst>
                <a:path w="24129" h="527050">
                  <a:moveTo>
                    <a:pt x="2539" y="0"/>
                  </a:moveTo>
                  <a:lnTo>
                    <a:pt x="0" y="0"/>
                  </a:lnTo>
                  <a:lnTo>
                    <a:pt x="0" y="2540"/>
                  </a:lnTo>
                  <a:lnTo>
                    <a:pt x="7619" y="2540"/>
                  </a:lnTo>
                  <a:lnTo>
                    <a:pt x="7619" y="1270"/>
                  </a:lnTo>
                  <a:lnTo>
                    <a:pt x="2539" y="1270"/>
                  </a:lnTo>
                  <a:lnTo>
                    <a:pt x="2539" y="0"/>
                  </a:lnTo>
                  <a:close/>
                </a:path>
                <a:path w="24129" h="527050">
                  <a:moveTo>
                    <a:pt x="12700" y="2540"/>
                  </a:moveTo>
                  <a:lnTo>
                    <a:pt x="0" y="2540"/>
                  </a:lnTo>
                  <a:lnTo>
                    <a:pt x="0" y="5080"/>
                  </a:lnTo>
                  <a:lnTo>
                    <a:pt x="16509" y="5080"/>
                  </a:lnTo>
                  <a:lnTo>
                    <a:pt x="16509" y="3810"/>
                  </a:lnTo>
                  <a:lnTo>
                    <a:pt x="12700" y="3810"/>
                  </a:lnTo>
                  <a:lnTo>
                    <a:pt x="12700" y="2540"/>
                  </a:lnTo>
                  <a:close/>
                </a:path>
                <a:path w="24129" h="527050">
                  <a:moveTo>
                    <a:pt x="21589" y="5080"/>
                  </a:moveTo>
                  <a:lnTo>
                    <a:pt x="0" y="5080"/>
                  </a:lnTo>
                  <a:lnTo>
                    <a:pt x="0" y="11430"/>
                  </a:lnTo>
                  <a:lnTo>
                    <a:pt x="24129" y="11430"/>
                  </a:lnTo>
                  <a:lnTo>
                    <a:pt x="24129" y="6350"/>
                  </a:lnTo>
                  <a:lnTo>
                    <a:pt x="21589" y="6350"/>
                  </a:lnTo>
                  <a:lnTo>
                    <a:pt x="21589" y="5080"/>
                  </a:lnTo>
                  <a:close/>
                </a:path>
                <a:path w="24129" h="527050">
                  <a:moveTo>
                    <a:pt x="24129" y="11430"/>
                  </a:moveTo>
                  <a:lnTo>
                    <a:pt x="0" y="11430"/>
                  </a:lnTo>
                  <a:lnTo>
                    <a:pt x="0" y="17780"/>
                  </a:lnTo>
                  <a:lnTo>
                    <a:pt x="24129" y="17780"/>
                  </a:lnTo>
                  <a:lnTo>
                    <a:pt x="24129" y="11430"/>
                  </a:lnTo>
                  <a:close/>
                </a:path>
                <a:path w="24129" h="527050">
                  <a:moveTo>
                    <a:pt x="24129" y="17780"/>
                  </a:moveTo>
                  <a:lnTo>
                    <a:pt x="0" y="17780"/>
                  </a:lnTo>
                  <a:lnTo>
                    <a:pt x="0" y="21590"/>
                  </a:lnTo>
                  <a:lnTo>
                    <a:pt x="24129" y="21590"/>
                  </a:lnTo>
                  <a:lnTo>
                    <a:pt x="24129" y="17780"/>
                  </a:lnTo>
                  <a:close/>
                </a:path>
                <a:path w="24129" h="527050">
                  <a:moveTo>
                    <a:pt x="24129" y="21590"/>
                  </a:moveTo>
                  <a:lnTo>
                    <a:pt x="0" y="21590"/>
                  </a:lnTo>
                  <a:lnTo>
                    <a:pt x="0" y="27940"/>
                  </a:lnTo>
                  <a:lnTo>
                    <a:pt x="24129" y="27940"/>
                  </a:lnTo>
                  <a:lnTo>
                    <a:pt x="24129" y="21590"/>
                  </a:lnTo>
                  <a:close/>
                </a:path>
                <a:path w="24129" h="527050">
                  <a:moveTo>
                    <a:pt x="24129" y="27940"/>
                  </a:moveTo>
                  <a:lnTo>
                    <a:pt x="0" y="27940"/>
                  </a:lnTo>
                  <a:lnTo>
                    <a:pt x="0" y="30480"/>
                  </a:lnTo>
                  <a:lnTo>
                    <a:pt x="24129" y="30480"/>
                  </a:lnTo>
                  <a:lnTo>
                    <a:pt x="24129" y="27940"/>
                  </a:lnTo>
                  <a:close/>
                </a:path>
                <a:path w="24129" h="527050">
                  <a:moveTo>
                    <a:pt x="24129" y="30480"/>
                  </a:moveTo>
                  <a:lnTo>
                    <a:pt x="0" y="30480"/>
                  </a:lnTo>
                  <a:lnTo>
                    <a:pt x="0" y="40640"/>
                  </a:lnTo>
                  <a:lnTo>
                    <a:pt x="24129" y="40640"/>
                  </a:lnTo>
                  <a:lnTo>
                    <a:pt x="24129" y="30480"/>
                  </a:lnTo>
                  <a:close/>
                </a:path>
                <a:path w="24129" h="527050">
                  <a:moveTo>
                    <a:pt x="24129" y="40640"/>
                  </a:moveTo>
                  <a:lnTo>
                    <a:pt x="0" y="40640"/>
                  </a:lnTo>
                  <a:lnTo>
                    <a:pt x="0" y="43180"/>
                  </a:lnTo>
                  <a:lnTo>
                    <a:pt x="24129" y="43180"/>
                  </a:lnTo>
                  <a:lnTo>
                    <a:pt x="24129" y="40640"/>
                  </a:lnTo>
                  <a:close/>
                </a:path>
                <a:path w="24129" h="527050">
                  <a:moveTo>
                    <a:pt x="24129" y="43180"/>
                  </a:moveTo>
                  <a:lnTo>
                    <a:pt x="0" y="43180"/>
                  </a:lnTo>
                  <a:lnTo>
                    <a:pt x="0" y="46990"/>
                  </a:lnTo>
                  <a:lnTo>
                    <a:pt x="24129" y="46990"/>
                  </a:lnTo>
                  <a:lnTo>
                    <a:pt x="24129" y="43180"/>
                  </a:lnTo>
                  <a:close/>
                </a:path>
                <a:path w="24129" h="527050">
                  <a:moveTo>
                    <a:pt x="24129" y="46990"/>
                  </a:moveTo>
                  <a:lnTo>
                    <a:pt x="0" y="46990"/>
                  </a:lnTo>
                  <a:lnTo>
                    <a:pt x="0" y="49530"/>
                  </a:lnTo>
                  <a:lnTo>
                    <a:pt x="24129" y="49530"/>
                  </a:lnTo>
                  <a:lnTo>
                    <a:pt x="24129" y="46990"/>
                  </a:lnTo>
                  <a:close/>
                </a:path>
                <a:path w="24129" h="527050">
                  <a:moveTo>
                    <a:pt x="24129" y="49530"/>
                  </a:moveTo>
                  <a:lnTo>
                    <a:pt x="0" y="49530"/>
                  </a:lnTo>
                  <a:lnTo>
                    <a:pt x="0" y="53340"/>
                  </a:lnTo>
                  <a:lnTo>
                    <a:pt x="24129" y="53340"/>
                  </a:lnTo>
                  <a:lnTo>
                    <a:pt x="24129" y="49530"/>
                  </a:lnTo>
                  <a:close/>
                </a:path>
                <a:path w="24129" h="527050">
                  <a:moveTo>
                    <a:pt x="24129" y="53340"/>
                  </a:moveTo>
                  <a:lnTo>
                    <a:pt x="0" y="53340"/>
                  </a:lnTo>
                  <a:lnTo>
                    <a:pt x="0" y="59690"/>
                  </a:lnTo>
                  <a:lnTo>
                    <a:pt x="24129" y="59690"/>
                  </a:lnTo>
                  <a:lnTo>
                    <a:pt x="24129" y="53340"/>
                  </a:lnTo>
                  <a:close/>
                </a:path>
                <a:path w="24129" h="527050">
                  <a:moveTo>
                    <a:pt x="24129" y="59690"/>
                  </a:moveTo>
                  <a:lnTo>
                    <a:pt x="0" y="59690"/>
                  </a:lnTo>
                  <a:lnTo>
                    <a:pt x="0" y="62230"/>
                  </a:lnTo>
                  <a:lnTo>
                    <a:pt x="24129" y="62230"/>
                  </a:lnTo>
                  <a:lnTo>
                    <a:pt x="24129" y="59690"/>
                  </a:lnTo>
                  <a:close/>
                </a:path>
                <a:path w="24129" h="527050">
                  <a:moveTo>
                    <a:pt x="24129" y="62230"/>
                  </a:moveTo>
                  <a:lnTo>
                    <a:pt x="0" y="62230"/>
                  </a:lnTo>
                  <a:lnTo>
                    <a:pt x="0" y="66040"/>
                  </a:lnTo>
                  <a:lnTo>
                    <a:pt x="24129" y="66040"/>
                  </a:lnTo>
                  <a:lnTo>
                    <a:pt x="24129" y="62230"/>
                  </a:lnTo>
                  <a:close/>
                </a:path>
                <a:path w="24129" h="527050">
                  <a:moveTo>
                    <a:pt x="24129" y="66040"/>
                  </a:moveTo>
                  <a:lnTo>
                    <a:pt x="0" y="66040"/>
                  </a:lnTo>
                  <a:lnTo>
                    <a:pt x="0" y="68580"/>
                  </a:lnTo>
                  <a:lnTo>
                    <a:pt x="24129" y="68580"/>
                  </a:lnTo>
                  <a:lnTo>
                    <a:pt x="24129" y="66040"/>
                  </a:lnTo>
                  <a:close/>
                </a:path>
                <a:path w="24129" h="527050">
                  <a:moveTo>
                    <a:pt x="24129" y="68580"/>
                  </a:moveTo>
                  <a:lnTo>
                    <a:pt x="0" y="68580"/>
                  </a:lnTo>
                  <a:lnTo>
                    <a:pt x="0" y="72390"/>
                  </a:lnTo>
                  <a:lnTo>
                    <a:pt x="24129" y="72390"/>
                  </a:lnTo>
                  <a:lnTo>
                    <a:pt x="24129" y="68580"/>
                  </a:lnTo>
                  <a:close/>
                </a:path>
                <a:path w="24129" h="527050">
                  <a:moveTo>
                    <a:pt x="24129" y="72390"/>
                  </a:moveTo>
                  <a:lnTo>
                    <a:pt x="0" y="72390"/>
                  </a:lnTo>
                  <a:lnTo>
                    <a:pt x="0" y="81280"/>
                  </a:lnTo>
                  <a:lnTo>
                    <a:pt x="24129" y="81280"/>
                  </a:lnTo>
                  <a:lnTo>
                    <a:pt x="24129" y="72390"/>
                  </a:lnTo>
                  <a:close/>
                </a:path>
                <a:path w="24129" h="527050">
                  <a:moveTo>
                    <a:pt x="24129" y="81280"/>
                  </a:moveTo>
                  <a:lnTo>
                    <a:pt x="0" y="81280"/>
                  </a:lnTo>
                  <a:lnTo>
                    <a:pt x="0" y="85090"/>
                  </a:lnTo>
                  <a:lnTo>
                    <a:pt x="24129" y="85090"/>
                  </a:lnTo>
                  <a:lnTo>
                    <a:pt x="24129" y="81280"/>
                  </a:lnTo>
                  <a:close/>
                </a:path>
                <a:path w="24129" h="527050">
                  <a:moveTo>
                    <a:pt x="24129" y="85090"/>
                  </a:moveTo>
                  <a:lnTo>
                    <a:pt x="0" y="85090"/>
                  </a:lnTo>
                  <a:lnTo>
                    <a:pt x="0" y="87630"/>
                  </a:lnTo>
                  <a:lnTo>
                    <a:pt x="24129" y="87630"/>
                  </a:lnTo>
                  <a:lnTo>
                    <a:pt x="24129" y="85090"/>
                  </a:lnTo>
                  <a:close/>
                </a:path>
                <a:path w="24129" h="527050">
                  <a:moveTo>
                    <a:pt x="24129" y="87630"/>
                  </a:moveTo>
                  <a:lnTo>
                    <a:pt x="0" y="87630"/>
                  </a:lnTo>
                  <a:lnTo>
                    <a:pt x="0" y="91440"/>
                  </a:lnTo>
                  <a:lnTo>
                    <a:pt x="24129" y="91440"/>
                  </a:lnTo>
                  <a:lnTo>
                    <a:pt x="24129" y="87630"/>
                  </a:lnTo>
                  <a:close/>
                </a:path>
                <a:path w="24129" h="527050">
                  <a:moveTo>
                    <a:pt x="24129" y="91440"/>
                  </a:moveTo>
                  <a:lnTo>
                    <a:pt x="0" y="91440"/>
                  </a:lnTo>
                  <a:lnTo>
                    <a:pt x="0" y="93980"/>
                  </a:lnTo>
                  <a:lnTo>
                    <a:pt x="24129" y="93980"/>
                  </a:lnTo>
                  <a:lnTo>
                    <a:pt x="24129" y="91440"/>
                  </a:lnTo>
                  <a:close/>
                </a:path>
                <a:path w="24129" h="527050">
                  <a:moveTo>
                    <a:pt x="24129" y="524510"/>
                  </a:moveTo>
                  <a:lnTo>
                    <a:pt x="0" y="524510"/>
                  </a:lnTo>
                  <a:lnTo>
                    <a:pt x="0" y="527050"/>
                  </a:lnTo>
                  <a:lnTo>
                    <a:pt x="24129" y="527050"/>
                  </a:lnTo>
                  <a:lnTo>
                    <a:pt x="24129" y="524510"/>
                  </a:lnTo>
                  <a:close/>
                </a:path>
                <a:path w="24129" h="527050">
                  <a:moveTo>
                    <a:pt x="24129" y="411480"/>
                  </a:moveTo>
                  <a:lnTo>
                    <a:pt x="0" y="411480"/>
                  </a:lnTo>
                  <a:lnTo>
                    <a:pt x="0" y="412750"/>
                  </a:lnTo>
                  <a:lnTo>
                    <a:pt x="7619" y="412750"/>
                  </a:lnTo>
                  <a:lnTo>
                    <a:pt x="7619" y="414020"/>
                  </a:lnTo>
                  <a:lnTo>
                    <a:pt x="16509" y="414020"/>
                  </a:lnTo>
                  <a:lnTo>
                    <a:pt x="16509" y="416560"/>
                  </a:lnTo>
                  <a:lnTo>
                    <a:pt x="24129" y="416560"/>
                  </a:lnTo>
                  <a:lnTo>
                    <a:pt x="24129" y="411480"/>
                  </a:lnTo>
                  <a:close/>
                </a:path>
                <a:path w="24129" h="527050">
                  <a:moveTo>
                    <a:pt x="24129" y="405130"/>
                  </a:moveTo>
                  <a:lnTo>
                    <a:pt x="0" y="405130"/>
                  </a:lnTo>
                  <a:lnTo>
                    <a:pt x="0" y="410210"/>
                  </a:lnTo>
                  <a:lnTo>
                    <a:pt x="24129" y="410210"/>
                  </a:lnTo>
                  <a:lnTo>
                    <a:pt x="24129" y="405130"/>
                  </a:lnTo>
                  <a:close/>
                </a:path>
                <a:path w="24129" h="527050">
                  <a:moveTo>
                    <a:pt x="24129" y="398780"/>
                  </a:moveTo>
                  <a:lnTo>
                    <a:pt x="0" y="398780"/>
                  </a:lnTo>
                  <a:lnTo>
                    <a:pt x="0" y="403860"/>
                  </a:lnTo>
                  <a:lnTo>
                    <a:pt x="24129" y="403860"/>
                  </a:lnTo>
                  <a:lnTo>
                    <a:pt x="24129" y="398780"/>
                  </a:lnTo>
                  <a:close/>
                </a:path>
                <a:path w="24129" h="527050">
                  <a:moveTo>
                    <a:pt x="24129" y="392430"/>
                  </a:moveTo>
                  <a:lnTo>
                    <a:pt x="0" y="392430"/>
                  </a:lnTo>
                  <a:lnTo>
                    <a:pt x="0" y="397510"/>
                  </a:lnTo>
                  <a:lnTo>
                    <a:pt x="24129" y="397510"/>
                  </a:lnTo>
                  <a:lnTo>
                    <a:pt x="24129" y="392430"/>
                  </a:lnTo>
                  <a:close/>
                </a:path>
                <a:path w="24129" h="527050">
                  <a:moveTo>
                    <a:pt x="24129" y="386080"/>
                  </a:moveTo>
                  <a:lnTo>
                    <a:pt x="0" y="386080"/>
                  </a:lnTo>
                  <a:lnTo>
                    <a:pt x="0" y="391160"/>
                  </a:lnTo>
                  <a:lnTo>
                    <a:pt x="24129" y="391160"/>
                  </a:lnTo>
                  <a:lnTo>
                    <a:pt x="24129" y="386080"/>
                  </a:lnTo>
                  <a:close/>
                </a:path>
                <a:path w="24129" h="527050">
                  <a:moveTo>
                    <a:pt x="24129" y="379730"/>
                  </a:moveTo>
                  <a:lnTo>
                    <a:pt x="0" y="379730"/>
                  </a:lnTo>
                  <a:lnTo>
                    <a:pt x="0" y="384810"/>
                  </a:lnTo>
                  <a:lnTo>
                    <a:pt x="24129" y="384810"/>
                  </a:lnTo>
                  <a:lnTo>
                    <a:pt x="24129" y="379730"/>
                  </a:lnTo>
                  <a:close/>
                </a:path>
                <a:path w="24129" h="527050">
                  <a:moveTo>
                    <a:pt x="24129" y="373380"/>
                  </a:moveTo>
                  <a:lnTo>
                    <a:pt x="0" y="373380"/>
                  </a:lnTo>
                  <a:lnTo>
                    <a:pt x="0" y="378460"/>
                  </a:lnTo>
                  <a:lnTo>
                    <a:pt x="24129" y="378460"/>
                  </a:lnTo>
                  <a:lnTo>
                    <a:pt x="24129" y="373380"/>
                  </a:lnTo>
                  <a:close/>
                </a:path>
                <a:path w="24129" h="527050">
                  <a:moveTo>
                    <a:pt x="24129" y="367030"/>
                  </a:moveTo>
                  <a:lnTo>
                    <a:pt x="0" y="367030"/>
                  </a:lnTo>
                  <a:lnTo>
                    <a:pt x="0" y="372110"/>
                  </a:lnTo>
                  <a:lnTo>
                    <a:pt x="24129" y="372110"/>
                  </a:lnTo>
                  <a:lnTo>
                    <a:pt x="24129" y="367030"/>
                  </a:lnTo>
                  <a:close/>
                </a:path>
                <a:path w="24129" h="527050">
                  <a:moveTo>
                    <a:pt x="24129" y="360680"/>
                  </a:moveTo>
                  <a:lnTo>
                    <a:pt x="0" y="360680"/>
                  </a:lnTo>
                  <a:lnTo>
                    <a:pt x="0" y="365760"/>
                  </a:lnTo>
                  <a:lnTo>
                    <a:pt x="24129" y="365760"/>
                  </a:lnTo>
                  <a:lnTo>
                    <a:pt x="24129" y="360680"/>
                  </a:lnTo>
                  <a:close/>
                </a:path>
                <a:path w="24129" h="527050">
                  <a:moveTo>
                    <a:pt x="24129" y="354330"/>
                  </a:moveTo>
                  <a:lnTo>
                    <a:pt x="0" y="354330"/>
                  </a:lnTo>
                  <a:lnTo>
                    <a:pt x="0" y="359410"/>
                  </a:lnTo>
                  <a:lnTo>
                    <a:pt x="24129" y="359410"/>
                  </a:lnTo>
                  <a:lnTo>
                    <a:pt x="24129" y="354330"/>
                  </a:lnTo>
                  <a:close/>
                </a:path>
                <a:path w="24129" h="527050">
                  <a:moveTo>
                    <a:pt x="24129" y="349250"/>
                  </a:moveTo>
                  <a:lnTo>
                    <a:pt x="0" y="349250"/>
                  </a:lnTo>
                  <a:lnTo>
                    <a:pt x="0" y="353060"/>
                  </a:lnTo>
                  <a:lnTo>
                    <a:pt x="24129" y="353060"/>
                  </a:lnTo>
                  <a:lnTo>
                    <a:pt x="24129" y="349250"/>
                  </a:lnTo>
                  <a:close/>
                </a:path>
                <a:path w="24129" h="527050">
                  <a:moveTo>
                    <a:pt x="24129" y="347980"/>
                  </a:moveTo>
                  <a:lnTo>
                    <a:pt x="0" y="347980"/>
                  </a:lnTo>
                  <a:lnTo>
                    <a:pt x="0" y="349250"/>
                  </a:lnTo>
                  <a:lnTo>
                    <a:pt x="24129" y="349250"/>
                  </a:lnTo>
                  <a:lnTo>
                    <a:pt x="24129" y="347980"/>
                  </a:lnTo>
                  <a:close/>
                </a:path>
                <a:path w="24129" h="527050">
                  <a:moveTo>
                    <a:pt x="24129" y="341630"/>
                  </a:moveTo>
                  <a:lnTo>
                    <a:pt x="0" y="341630"/>
                  </a:lnTo>
                  <a:lnTo>
                    <a:pt x="0" y="346710"/>
                  </a:lnTo>
                  <a:lnTo>
                    <a:pt x="24129" y="346710"/>
                  </a:lnTo>
                  <a:lnTo>
                    <a:pt x="24129" y="341630"/>
                  </a:lnTo>
                  <a:close/>
                </a:path>
                <a:path w="24129" h="527050">
                  <a:moveTo>
                    <a:pt x="24129" y="335280"/>
                  </a:moveTo>
                  <a:lnTo>
                    <a:pt x="0" y="335280"/>
                  </a:lnTo>
                  <a:lnTo>
                    <a:pt x="0" y="340360"/>
                  </a:lnTo>
                  <a:lnTo>
                    <a:pt x="24129" y="340360"/>
                  </a:lnTo>
                  <a:lnTo>
                    <a:pt x="24129" y="335280"/>
                  </a:lnTo>
                  <a:close/>
                </a:path>
                <a:path w="24129" h="527050">
                  <a:moveTo>
                    <a:pt x="24129" y="328930"/>
                  </a:moveTo>
                  <a:lnTo>
                    <a:pt x="0" y="328930"/>
                  </a:lnTo>
                  <a:lnTo>
                    <a:pt x="0" y="334010"/>
                  </a:lnTo>
                  <a:lnTo>
                    <a:pt x="24129" y="334010"/>
                  </a:lnTo>
                  <a:lnTo>
                    <a:pt x="24129" y="328930"/>
                  </a:lnTo>
                  <a:close/>
                </a:path>
                <a:path w="24129" h="527050">
                  <a:moveTo>
                    <a:pt x="24129" y="322580"/>
                  </a:moveTo>
                  <a:lnTo>
                    <a:pt x="0" y="322580"/>
                  </a:lnTo>
                  <a:lnTo>
                    <a:pt x="0" y="327660"/>
                  </a:lnTo>
                  <a:lnTo>
                    <a:pt x="24129" y="327660"/>
                  </a:lnTo>
                  <a:lnTo>
                    <a:pt x="24129" y="322580"/>
                  </a:lnTo>
                  <a:close/>
                </a:path>
                <a:path w="24129" h="527050">
                  <a:moveTo>
                    <a:pt x="24129" y="316230"/>
                  </a:moveTo>
                  <a:lnTo>
                    <a:pt x="0" y="316230"/>
                  </a:lnTo>
                  <a:lnTo>
                    <a:pt x="0" y="321310"/>
                  </a:lnTo>
                  <a:lnTo>
                    <a:pt x="24129" y="321310"/>
                  </a:lnTo>
                  <a:lnTo>
                    <a:pt x="24129" y="316230"/>
                  </a:lnTo>
                  <a:close/>
                </a:path>
                <a:path w="24129" h="527050">
                  <a:moveTo>
                    <a:pt x="24129" y="309880"/>
                  </a:moveTo>
                  <a:lnTo>
                    <a:pt x="0" y="309880"/>
                  </a:lnTo>
                  <a:lnTo>
                    <a:pt x="0" y="314960"/>
                  </a:lnTo>
                  <a:lnTo>
                    <a:pt x="24129" y="314960"/>
                  </a:lnTo>
                  <a:lnTo>
                    <a:pt x="24129" y="309880"/>
                  </a:lnTo>
                  <a:close/>
                </a:path>
                <a:path w="24129" h="527050">
                  <a:moveTo>
                    <a:pt x="24129" y="303530"/>
                  </a:moveTo>
                  <a:lnTo>
                    <a:pt x="0" y="303530"/>
                  </a:lnTo>
                  <a:lnTo>
                    <a:pt x="0" y="308610"/>
                  </a:lnTo>
                  <a:lnTo>
                    <a:pt x="24129" y="308610"/>
                  </a:lnTo>
                  <a:lnTo>
                    <a:pt x="24129" y="303530"/>
                  </a:lnTo>
                  <a:close/>
                </a:path>
                <a:path w="24129" h="527050">
                  <a:moveTo>
                    <a:pt x="24129" y="297180"/>
                  </a:moveTo>
                  <a:lnTo>
                    <a:pt x="0" y="297180"/>
                  </a:lnTo>
                  <a:lnTo>
                    <a:pt x="0" y="302260"/>
                  </a:lnTo>
                  <a:lnTo>
                    <a:pt x="24129" y="302260"/>
                  </a:lnTo>
                  <a:lnTo>
                    <a:pt x="24129" y="297180"/>
                  </a:lnTo>
                  <a:close/>
                </a:path>
                <a:path w="24129" h="527050">
                  <a:moveTo>
                    <a:pt x="24129" y="290830"/>
                  </a:moveTo>
                  <a:lnTo>
                    <a:pt x="0" y="290830"/>
                  </a:lnTo>
                  <a:lnTo>
                    <a:pt x="0" y="295910"/>
                  </a:lnTo>
                  <a:lnTo>
                    <a:pt x="24129" y="295910"/>
                  </a:lnTo>
                  <a:lnTo>
                    <a:pt x="24129" y="290830"/>
                  </a:lnTo>
                  <a:close/>
                </a:path>
                <a:path w="24129" h="527050">
                  <a:moveTo>
                    <a:pt x="24129" y="284480"/>
                  </a:moveTo>
                  <a:lnTo>
                    <a:pt x="0" y="284480"/>
                  </a:lnTo>
                  <a:lnTo>
                    <a:pt x="0" y="289560"/>
                  </a:lnTo>
                  <a:lnTo>
                    <a:pt x="24129" y="289560"/>
                  </a:lnTo>
                  <a:lnTo>
                    <a:pt x="24129" y="284480"/>
                  </a:lnTo>
                  <a:close/>
                </a:path>
                <a:path w="24129" h="527050">
                  <a:moveTo>
                    <a:pt x="24129" y="278130"/>
                  </a:moveTo>
                  <a:lnTo>
                    <a:pt x="0" y="278130"/>
                  </a:lnTo>
                  <a:lnTo>
                    <a:pt x="0" y="283210"/>
                  </a:lnTo>
                  <a:lnTo>
                    <a:pt x="24129" y="283210"/>
                  </a:lnTo>
                  <a:lnTo>
                    <a:pt x="24129" y="278130"/>
                  </a:lnTo>
                  <a:close/>
                </a:path>
                <a:path w="24129" h="527050">
                  <a:moveTo>
                    <a:pt x="24129" y="271780"/>
                  </a:moveTo>
                  <a:lnTo>
                    <a:pt x="0" y="271780"/>
                  </a:lnTo>
                  <a:lnTo>
                    <a:pt x="0" y="276860"/>
                  </a:lnTo>
                  <a:lnTo>
                    <a:pt x="24129" y="276860"/>
                  </a:lnTo>
                  <a:lnTo>
                    <a:pt x="24129" y="271780"/>
                  </a:lnTo>
                  <a:close/>
                </a:path>
                <a:path w="24129" h="527050">
                  <a:moveTo>
                    <a:pt x="24129" y="265430"/>
                  </a:moveTo>
                  <a:lnTo>
                    <a:pt x="0" y="265430"/>
                  </a:lnTo>
                  <a:lnTo>
                    <a:pt x="0" y="270510"/>
                  </a:lnTo>
                  <a:lnTo>
                    <a:pt x="24129" y="270510"/>
                  </a:lnTo>
                  <a:lnTo>
                    <a:pt x="24129" y="265430"/>
                  </a:lnTo>
                  <a:close/>
                </a:path>
                <a:path w="24129" h="527050">
                  <a:moveTo>
                    <a:pt x="24129" y="259080"/>
                  </a:moveTo>
                  <a:lnTo>
                    <a:pt x="0" y="259080"/>
                  </a:lnTo>
                  <a:lnTo>
                    <a:pt x="0" y="264160"/>
                  </a:lnTo>
                  <a:lnTo>
                    <a:pt x="24129" y="264160"/>
                  </a:lnTo>
                  <a:lnTo>
                    <a:pt x="24129" y="259080"/>
                  </a:lnTo>
                  <a:close/>
                </a:path>
                <a:path w="24129" h="527050">
                  <a:moveTo>
                    <a:pt x="24129" y="252730"/>
                  </a:moveTo>
                  <a:lnTo>
                    <a:pt x="0" y="252730"/>
                  </a:lnTo>
                  <a:lnTo>
                    <a:pt x="0" y="257810"/>
                  </a:lnTo>
                  <a:lnTo>
                    <a:pt x="24129" y="257810"/>
                  </a:lnTo>
                  <a:lnTo>
                    <a:pt x="24129" y="252730"/>
                  </a:lnTo>
                  <a:close/>
                </a:path>
                <a:path w="24129" h="527050">
                  <a:moveTo>
                    <a:pt x="24129" y="246380"/>
                  </a:moveTo>
                  <a:lnTo>
                    <a:pt x="0" y="246380"/>
                  </a:lnTo>
                  <a:lnTo>
                    <a:pt x="0" y="251460"/>
                  </a:lnTo>
                  <a:lnTo>
                    <a:pt x="24129" y="251460"/>
                  </a:lnTo>
                  <a:lnTo>
                    <a:pt x="24129" y="246380"/>
                  </a:lnTo>
                  <a:close/>
                </a:path>
                <a:path w="24129" h="527050">
                  <a:moveTo>
                    <a:pt x="24129" y="240030"/>
                  </a:moveTo>
                  <a:lnTo>
                    <a:pt x="0" y="240030"/>
                  </a:lnTo>
                  <a:lnTo>
                    <a:pt x="0" y="245110"/>
                  </a:lnTo>
                  <a:lnTo>
                    <a:pt x="24129" y="245110"/>
                  </a:lnTo>
                  <a:lnTo>
                    <a:pt x="24129" y="240030"/>
                  </a:lnTo>
                  <a:close/>
                </a:path>
                <a:path w="24129" h="527050">
                  <a:moveTo>
                    <a:pt x="24129" y="233680"/>
                  </a:moveTo>
                  <a:lnTo>
                    <a:pt x="0" y="233680"/>
                  </a:lnTo>
                  <a:lnTo>
                    <a:pt x="0" y="238760"/>
                  </a:lnTo>
                  <a:lnTo>
                    <a:pt x="24129" y="238760"/>
                  </a:lnTo>
                  <a:lnTo>
                    <a:pt x="24129" y="233680"/>
                  </a:lnTo>
                  <a:close/>
                </a:path>
                <a:path w="24129" h="527050">
                  <a:moveTo>
                    <a:pt x="24129" y="229870"/>
                  </a:moveTo>
                  <a:lnTo>
                    <a:pt x="0" y="229870"/>
                  </a:lnTo>
                  <a:lnTo>
                    <a:pt x="0" y="232410"/>
                  </a:lnTo>
                  <a:lnTo>
                    <a:pt x="24129" y="232410"/>
                  </a:lnTo>
                  <a:lnTo>
                    <a:pt x="24129" y="229870"/>
                  </a:lnTo>
                  <a:close/>
                </a:path>
                <a:path w="24129" h="527050">
                  <a:moveTo>
                    <a:pt x="24129" y="224790"/>
                  </a:moveTo>
                  <a:lnTo>
                    <a:pt x="0" y="226060"/>
                  </a:lnTo>
                  <a:lnTo>
                    <a:pt x="0" y="229870"/>
                  </a:lnTo>
                  <a:lnTo>
                    <a:pt x="24129" y="228600"/>
                  </a:lnTo>
                  <a:lnTo>
                    <a:pt x="24129" y="224790"/>
                  </a:lnTo>
                  <a:close/>
                </a:path>
                <a:path w="24129" h="527050">
                  <a:moveTo>
                    <a:pt x="24129" y="222250"/>
                  </a:moveTo>
                  <a:lnTo>
                    <a:pt x="0" y="223520"/>
                  </a:lnTo>
                  <a:lnTo>
                    <a:pt x="0" y="226060"/>
                  </a:lnTo>
                  <a:lnTo>
                    <a:pt x="24129" y="224790"/>
                  </a:lnTo>
                  <a:lnTo>
                    <a:pt x="24129" y="222250"/>
                  </a:lnTo>
                  <a:close/>
                </a:path>
                <a:path w="24129" h="527050">
                  <a:moveTo>
                    <a:pt x="0" y="217170"/>
                  </a:moveTo>
                  <a:lnTo>
                    <a:pt x="0" y="223520"/>
                  </a:lnTo>
                  <a:lnTo>
                    <a:pt x="24129" y="222250"/>
                  </a:lnTo>
                  <a:lnTo>
                    <a:pt x="24129" y="218440"/>
                  </a:lnTo>
                  <a:lnTo>
                    <a:pt x="0" y="217170"/>
                  </a:lnTo>
                  <a:close/>
                </a:path>
                <a:path w="24129" h="527050">
                  <a:moveTo>
                    <a:pt x="0" y="213360"/>
                  </a:moveTo>
                  <a:lnTo>
                    <a:pt x="0" y="217170"/>
                  </a:lnTo>
                  <a:lnTo>
                    <a:pt x="24129" y="217170"/>
                  </a:lnTo>
                  <a:lnTo>
                    <a:pt x="24129" y="214630"/>
                  </a:lnTo>
                  <a:lnTo>
                    <a:pt x="0" y="213360"/>
                  </a:lnTo>
                  <a:close/>
                </a:path>
                <a:path w="24129" h="527050">
                  <a:moveTo>
                    <a:pt x="12064" y="210185"/>
                  </a:moveTo>
                  <a:lnTo>
                    <a:pt x="0" y="210820"/>
                  </a:lnTo>
                  <a:lnTo>
                    <a:pt x="0" y="213360"/>
                  </a:lnTo>
                  <a:lnTo>
                    <a:pt x="24129" y="213360"/>
                  </a:lnTo>
                  <a:lnTo>
                    <a:pt x="24129" y="210820"/>
                  </a:lnTo>
                  <a:lnTo>
                    <a:pt x="12064" y="210185"/>
                  </a:lnTo>
                  <a:close/>
                </a:path>
                <a:path w="24129" h="527050">
                  <a:moveTo>
                    <a:pt x="24129" y="205740"/>
                  </a:moveTo>
                  <a:lnTo>
                    <a:pt x="0" y="207010"/>
                  </a:lnTo>
                  <a:lnTo>
                    <a:pt x="0" y="209550"/>
                  </a:lnTo>
                  <a:lnTo>
                    <a:pt x="12064" y="210185"/>
                  </a:lnTo>
                  <a:lnTo>
                    <a:pt x="24129" y="209550"/>
                  </a:lnTo>
                  <a:lnTo>
                    <a:pt x="24129" y="205740"/>
                  </a:lnTo>
                  <a:close/>
                </a:path>
                <a:path w="24129" h="527050">
                  <a:moveTo>
                    <a:pt x="0" y="203200"/>
                  </a:moveTo>
                  <a:lnTo>
                    <a:pt x="0" y="207010"/>
                  </a:lnTo>
                  <a:lnTo>
                    <a:pt x="24129" y="205740"/>
                  </a:lnTo>
                  <a:lnTo>
                    <a:pt x="24129" y="204470"/>
                  </a:lnTo>
                  <a:lnTo>
                    <a:pt x="0" y="203200"/>
                  </a:lnTo>
                  <a:close/>
                </a:path>
                <a:path w="24129" h="527050">
                  <a:moveTo>
                    <a:pt x="12064" y="201295"/>
                  </a:moveTo>
                  <a:lnTo>
                    <a:pt x="0" y="201930"/>
                  </a:lnTo>
                  <a:lnTo>
                    <a:pt x="0" y="203200"/>
                  </a:lnTo>
                  <a:lnTo>
                    <a:pt x="24129" y="204470"/>
                  </a:lnTo>
                  <a:lnTo>
                    <a:pt x="24129" y="201930"/>
                  </a:lnTo>
                  <a:lnTo>
                    <a:pt x="12064" y="201295"/>
                  </a:lnTo>
                  <a:close/>
                </a:path>
                <a:path w="24129" h="527050">
                  <a:moveTo>
                    <a:pt x="24129" y="199390"/>
                  </a:moveTo>
                  <a:lnTo>
                    <a:pt x="0" y="200660"/>
                  </a:lnTo>
                  <a:lnTo>
                    <a:pt x="12064" y="201295"/>
                  </a:lnTo>
                  <a:lnTo>
                    <a:pt x="24129" y="200660"/>
                  </a:lnTo>
                  <a:lnTo>
                    <a:pt x="24129" y="199390"/>
                  </a:lnTo>
                  <a:close/>
                </a:path>
                <a:path w="24129" h="527050">
                  <a:moveTo>
                    <a:pt x="0" y="196850"/>
                  </a:moveTo>
                  <a:lnTo>
                    <a:pt x="0" y="199390"/>
                  </a:lnTo>
                  <a:lnTo>
                    <a:pt x="24129" y="199390"/>
                  </a:lnTo>
                  <a:lnTo>
                    <a:pt x="24129" y="198120"/>
                  </a:lnTo>
                  <a:lnTo>
                    <a:pt x="0" y="196850"/>
                  </a:lnTo>
                  <a:close/>
                </a:path>
                <a:path w="24129" h="527050">
                  <a:moveTo>
                    <a:pt x="0" y="190500"/>
                  </a:moveTo>
                  <a:lnTo>
                    <a:pt x="0" y="196850"/>
                  </a:lnTo>
                  <a:lnTo>
                    <a:pt x="24129" y="198120"/>
                  </a:lnTo>
                  <a:lnTo>
                    <a:pt x="24129" y="191770"/>
                  </a:lnTo>
                  <a:lnTo>
                    <a:pt x="0" y="190500"/>
                  </a:lnTo>
                  <a:close/>
                </a:path>
                <a:path w="24129" h="527050">
                  <a:moveTo>
                    <a:pt x="0" y="184150"/>
                  </a:moveTo>
                  <a:lnTo>
                    <a:pt x="0" y="190500"/>
                  </a:lnTo>
                  <a:lnTo>
                    <a:pt x="24129" y="190500"/>
                  </a:lnTo>
                  <a:lnTo>
                    <a:pt x="24129" y="185420"/>
                  </a:lnTo>
                  <a:lnTo>
                    <a:pt x="0" y="184150"/>
                  </a:lnTo>
                  <a:close/>
                </a:path>
                <a:path w="24129" h="527050">
                  <a:moveTo>
                    <a:pt x="0" y="180340"/>
                  </a:moveTo>
                  <a:lnTo>
                    <a:pt x="0" y="184150"/>
                  </a:lnTo>
                  <a:lnTo>
                    <a:pt x="24129" y="185420"/>
                  </a:lnTo>
                  <a:lnTo>
                    <a:pt x="24129" y="181610"/>
                  </a:lnTo>
                  <a:lnTo>
                    <a:pt x="0" y="180340"/>
                  </a:lnTo>
                  <a:close/>
                </a:path>
                <a:path w="24129" h="527050">
                  <a:moveTo>
                    <a:pt x="24129" y="179070"/>
                  </a:moveTo>
                  <a:lnTo>
                    <a:pt x="0" y="180340"/>
                  </a:lnTo>
                  <a:lnTo>
                    <a:pt x="24129" y="181610"/>
                  </a:lnTo>
                  <a:lnTo>
                    <a:pt x="24129" y="179070"/>
                  </a:lnTo>
                  <a:close/>
                </a:path>
                <a:path w="24129" h="527050">
                  <a:moveTo>
                    <a:pt x="0" y="177800"/>
                  </a:moveTo>
                  <a:lnTo>
                    <a:pt x="0" y="179070"/>
                  </a:lnTo>
                  <a:lnTo>
                    <a:pt x="24129" y="179070"/>
                  </a:lnTo>
                  <a:lnTo>
                    <a:pt x="0" y="177800"/>
                  </a:lnTo>
                  <a:close/>
                </a:path>
                <a:path w="24129" h="527050">
                  <a:moveTo>
                    <a:pt x="0" y="172720"/>
                  </a:moveTo>
                  <a:lnTo>
                    <a:pt x="0" y="177800"/>
                  </a:lnTo>
                  <a:lnTo>
                    <a:pt x="24129" y="177800"/>
                  </a:lnTo>
                  <a:lnTo>
                    <a:pt x="24129" y="173990"/>
                  </a:lnTo>
                  <a:lnTo>
                    <a:pt x="0" y="172720"/>
                  </a:lnTo>
                  <a:close/>
                </a:path>
                <a:path w="24129" h="527050">
                  <a:moveTo>
                    <a:pt x="0" y="167640"/>
                  </a:moveTo>
                  <a:lnTo>
                    <a:pt x="0" y="172720"/>
                  </a:lnTo>
                  <a:lnTo>
                    <a:pt x="24129" y="172720"/>
                  </a:lnTo>
                  <a:lnTo>
                    <a:pt x="24129" y="168910"/>
                  </a:lnTo>
                  <a:lnTo>
                    <a:pt x="0" y="167640"/>
                  </a:lnTo>
                  <a:close/>
                </a:path>
                <a:path w="24129" h="527050">
                  <a:moveTo>
                    <a:pt x="0" y="165100"/>
                  </a:moveTo>
                  <a:lnTo>
                    <a:pt x="0" y="167640"/>
                  </a:lnTo>
                  <a:lnTo>
                    <a:pt x="24129" y="167640"/>
                  </a:lnTo>
                  <a:lnTo>
                    <a:pt x="24129" y="166370"/>
                  </a:lnTo>
                  <a:lnTo>
                    <a:pt x="0" y="165100"/>
                  </a:lnTo>
                  <a:close/>
                </a:path>
                <a:path w="24129" h="527050">
                  <a:moveTo>
                    <a:pt x="0" y="163830"/>
                  </a:moveTo>
                  <a:lnTo>
                    <a:pt x="0" y="165100"/>
                  </a:lnTo>
                  <a:lnTo>
                    <a:pt x="24129" y="166370"/>
                  </a:lnTo>
                  <a:lnTo>
                    <a:pt x="24129" y="165100"/>
                  </a:lnTo>
                  <a:lnTo>
                    <a:pt x="0" y="163830"/>
                  </a:lnTo>
                  <a:close/>
                </a:path>
                <a:path w="24129" h="527050">
                  <a:moveTo>
                    <a:pt x="24129" y="158750"/>
                  </a:moveTo>
                  <a:lnTo>
                    <a:pt x="0" y="160020"/>
                  </a:lnTo>
                  <a:lnTo>
                    <a:pt x="0" y="163830"/>
                  </a:lnTo>
                  <a:lnTo>
                    <a:pt x="24129" y="163830"/>
                  </a:lnTo>
                  <a:lnTo>
                    <a:pt x="24129" y="158750"/>
                  </a:lnTo>
                  <a:close/>
                </a:path>
                <a:path w="24129" h="527050">
                  <a:moveTo>
                    <a:pt x="24129" y="157480"/>
                  </a:moveTo>
                  <a:lnTo>
                    <a:pt x="0" y="158750"/>
                  </a:lnTo>
                  <a:lnTo>
                    <a:pt x="0" y="160020"/>
                  </a:lnTo>
                  <a:lnTo>
                    <a:pt x="24129" y="158750"/>
                  </a:lnTo>
                  <a:lnTo>
                    <a:pt x="24129" y="157480"/>
                  </a:lnTo>
                  <a:close/>
                </a:path>
                <a:path w="24129" h="527050">
                  <a:moveTo>
                    <a:pt x="24129" y="154940"/>
                  </a:moveTo>
                  <a:lnTo>
                    <a:pt x="0" y="156210"/>
                  </a:lnTo>
                  <a:lnTo>
                    <a:pt x="0" y="157480"/>
                  </a:lnTo>
                  <a:lnTo>
                    <a:pt x="24129" y="157480"/>
                  </a:lnTo>
                  <a:lnTo>
                    <a:pt x="24129" y="154940"/>
                  </a:lnTo>
                  <a:close/>
                </a:path>
                <a:path w="24129" h="527050">
                  <a:moveTo>
                    <a:pt x="0" y="152400"/>
                  </a:moveTo>
                  <a:lnTo>
                    <a:pt x="0" y="156210"/>
                  </a:lnTo>
                  <a:lnTo>
                    <a:pt x="24129" y="154940"/>
                  </a:lnTo>
                  <a:lnTo>
                    <a:pt x="24129" y="153670"/>
                  </a:lnTo>
                  <a:lnTo>
                    <a:pt x="0" y="152400"/>
                  </a:lnTo>
                  <a:close/>
                </a:path>
                <a:path w="24129" h="527050">
                  <a:moveTo>
                    <a:pt x="0" y="151130"/>
                  </a:moveTo>
                  <a:lnTo>
                    <a:pt x="0" y="152400"/>
                  </a:lnTo>
                  <a:lnTo>
                    <a:pt x="24129" y="153670"/>
                  </a:lnTo>
                  <a:lnTo>
                    <a:pt x="24129" y="152400"/>
                  </a:lnTo>
                  <a:lnTo>
                    <a:pt x="0" y="151130"/>
                  </a:lnTo>
                  <a:close/>
                </a:path>
                <a:path w="24129" h="527050">
                  <a:moveTo>
                    <a:pt x="0" y="147320"/>
                  </a:moveTo>
                  <a:lnTo>
                    <a:pt x="0" y="151130"/>
                  </a:lnTo>
                  <a:lnTo>
                    <a:pt x="24129" y="151130"/>
                  </a:lnTo>
                  <a:lnTo>
                    <a:pt x="24129" y="148590"/>
                  </a:lnTo>
                  <a:lnTo>
                    <a:pt x="0" y="147320"/>
                  </a:lnTo>
                  <a:close/>
                </a:path>
                <a:path w="24129" h="527050">
                  <a:moveTo>
                    <a:pt x="0" y="146050"/>
                  </a:moveTo>
                  <a:lnTo>
                    <a:pt x="0" y="147320"/>
                  </a:lnTo>
                  <a:lnTo>
                    <a:pt x="24129" y="148590"/>
                  </a:lnTo>
                  <a:lnTo>
                    <a:pt x="24129" y="147320"/>
                  </a:lnTo>
                  <a:lnTo>
                    <a:pt x="0" y="146050"/>
                  </a:lnTo>
                  <a:close/>
                </a:path>
                <a:path w="24129" h="527050">
                  <a:moveTo>
                    <a:pt x="24129" y="140970"/>
                  </a:moveTo>
                  <a:lnTo>
                    <a:pt x="0" y="142240"/>
                  </a:lnTo>
                  <a:lnTo>
                    <a:pt x="0" y="146050"/>
                  </a:lnTo>
                  <a:lnTo>
                    <a:pt x="24129" y="147320"/>
                  </a:lnTo>
                  <a:lnTo>
                    <a:pt x="24129" y="140970"/>
                  </a:lnTo>
                  <a:close/>
                </a:path>
                <a:path w="24129" h="527050">
                  <a:moveTo>
                    <a:pt x="0" y="139700"/>
                  </a:moveTo>
                  <a:lnTo>
                    <a:pt x="0" y="142240"/>
                  </a:lnTo>
                  <a:lnTo>
                    <a:pt x="24129" y="140970"/>
                  </a:lnTo>
                  <a:lnTo>
                    <a:pt x="0" y="139700"/>
                  </a:lnTo>
                  <a:close/>
                </a:path>
                <a:path w="24129" h="527050">
                  <a:moveTo>
                    <a:pt x="24129" y="138430"/>
                  </a:moveTo>
                  <a:lnTo>
                    <a:pt x="0" y="139700"/>
                  </a:lnTo>
                  <a:lnTo>
                    <a:pt x="24129" y="140970"/>
                  </a:lnTo>
                  <a:lnTo>
                    <a:pt x="24129" y="138430"/>
                  </a:lnTo>
                  <a:close/>
                </a:path>
                <a:path w="24129" h="527050">
                  <a:moveTo>
                    <a:pt x="0" y="135890"/>
                  </a:moveTo>
                  <a:lnTo>
                    <a:pt x="0" y="138430"/>
                  </a:lnTo>
                  <a:lnTo>
                    <a:pt x="24129" y="137160"/>
                  </a:lnTo>
                  <a:lnTo>
                    <a:pt x="0" y="135890"/>
                  </a:lnTo>
                  <a:close/>
                </a:path>
                <a:path w="24129" h="527050">
                  <a:moveTo>
                    <a:pt x="24129" y="137160"/>
                  </a:moveTo>
                  <a:lnTo>
                    <a:pt x="0" y="138430"/>
                  </a:lnTo>
                  <a:lnTo>
                    <a:pt x="24129" y="138430"/>
                  </a:lnTo>
                  <a:lnTo>
                    <a:pt x="24129" y="137160"/>
                  </a:lnTo>
                  <a:close/>
                </a:path>
                <a:path w="24129" h="527050">
                  <a:moveTo>
                    <a:pt x="0" y="134620"/>
                  </a:moveTo>
                  <a:lnTo>
                    <a:pt x="0" y="135890"/>
                  </a:lnTo>
                  <a:lnTo>
                    <a:pt x="24129" y="135890"/>
                  </a:lnTo>
                  <a:lnTo>
                    <a:pt x="0" y="134620"/>
                  </a:lnTo>
                  <a:close/>
                </a:path>
                <a:path w="24129" h="527050">
                  <a:moveTo>
                    <a:pt x="0" y="133350"/>
                  </a:moveTo>
                  <a:lnTo>
                    <a:pt x="0" y="134620"/>
                  </a:lnTo>
                  <a:lnTo>
                    <a:pt x="24129" y="134620"/>
                  </a:lnTo>
                  <a:lnTo>
                    <a:pt x="0" y="133350"/>
                  </a:lnTo>
                  <a:close/>
                </a:path>
                <a:path w="24129" h="527050">
                  <a:moveTo>
                    <a:pt x="0" y="132080"/>
                  </a:moveTo>
                  <a:lnTo>
                    <a:pt x="0" y="133350"/>
                  </a:lnTo>
                  <a:lnTo>
                    <a:pt x="24129" y="134620"/>
                  </a:lnTo>
                  <a:lnTo>
                    <a:pt x="24129" y="133350"/>
                  </a:lnTo>
                  <a:lnTo>
                    <a:pt x="0" y="132080"/>
                  </a:lnTo>
                  <a:close/>
                </a:path>
                <a:path w="24129" h="527050">
                  <a:moveTo>
                    <a:pt x="0" y="130810"/>
                  </a:moveTo>
                  <a:lnTo>
                    <a:pt x="0" y="132080"/>
                  </a:lnTo>
                  <a:lnTo>
                    <a:pt x="24129" y="132080"/>
                  </a:lnTo>
                  <a:lnTo>
                    <a:pt x="0" y="130810"/>
                  </a:lnTo>
                  <a:close/>
                </a:path>
                <a:path w="24129" h="527050">
                  <a:moveTo>
                    <a:pt x="24129" y="128270"/>
                  </a:moveTo>
                  <a:lnTo>
                    <a:pt x="0" y="128270"/>
                  </a:lnTo>
                  <a:lnTo>
                    <a:pt x="0" y="130810"/>
                  </a:lnTo>
                  <a:lnTo>
                    <a:pt x="24129" y="130810"/>
                  </a:lnTo>
                  <a:lnTo>
                    <a:pt x="24129" y="128270"/>
                  </a:lnTo>
                  <a:close/>
                </a:path>
                <a:path w="24129" h="527050">
                  <a:moveTo>
                    <a:pt x="24129" y="124460"/>
                  </a:moveTo>
                  <a:lnTo>
                    <a:pt x="0" y="125730"/>
                  </a:lnTo>
                  <a:lnTo>
                    <a:pt x="0" y="127000"/>
                  </a:lnTo>
                  <a:lnTo>
                    <a:pt x="24129" y="128270"/>
                  </a:lnTo>
                  <a:lnTo>
                    <a:pt x="24129" y="124460"/>
                  </a:lnTo>
                  <a:close/>
                </a:path>
                <a:path w="24129" h="527050">
                  <a:moveTo>
                    <a:pt x="0" y="123190"/>
                  </a:moveTo>
                  <a:lnTo>
                    <a:pt x="0" y="125730"/>
                  </a:lnTo>
                  <a:lnTo>
                    <a:pt x="24129" y="124460"/>
                  </a:lnTo>
                  <a:lnTo>
                    <a:pt x="0" y="123190"/>
                  </a:lnTo>
                  <a:close/>
                </a:path>
                <a:path w="24129" h="527050">
                  <a:moveTo>
                    <a:pt x="0" y="120650"/>
                  </a:moveTo>
                  <a:lnTo>
                    <a:pt x="0" y="123190"/>
                  </a:lnTo>
                  <a:lnTo>
                    <a:pt x="24129" y="123190"/>
                  </a:lnTo>
                  <a:lnTo>
                    <a:pt x="24129" y="121920"/>
                  </a:lnTo>
                  <a:lnTo>
                    <a:pt x="0" y="120650"/>
                  </a:lnTo>
                  <a:close/>
                </a:path>
                <a:path w="24129" h="527050">
                  <a:moveTo>
                    <a:pt x="0" y="119380"/>
                  </a:moveTo>
                  <a:lnTo>
                    <a:pt x="0" y="120650"/>
                  </a:lnTo>
                  <a:lnTo>
                    <a:pt x="24129" y="121920"/>
                  </a:lnTo>
                  <a:lnTo>
                    <a:pt x="24129" y="120650"/>
                  </a:lnTo>
                  <a:lnTo>
                    <a:pt x="0" y="119380"/>
                  </a:lnTo>
                  <a:close/>
                </a:path>
                <a:path w="24129" h="527050">
                  <a:moveTo>
                    <a:pt x="0" y="118110"/>
                  </a:moveTo>
                  <a:lnTo>
                    <a:pt x="0" y="119380"/>
                  </a:lnTo>
                  <a:lnTo>
                    <a:pt x="24129" y="119380"/>
                  </a:lnTo>
                  <a:lnTo>
                    <a:pt x="0" y="118110"/>
                  </a:lnTo>
                  <a:close/>
                </a:path>
                <a:path w="24129" h="527050">
                  <a:moveTo>
                    <a:pt x="0" y="115570"/>
                  </a:moveTo>
                  <a:lnTo>
                    <a:pt x="0" y="118110"/>
                  </a:lnTo>
                  <a:lnTo>
                    <a:pt x="24129" y="118110"/>
                  </a:lnTo>
                  <a:lnTo>
                    <a:pt x="24129" y="116840"/>
                  </a:lnTo>
                  <a:lnTo>
                    <a:pt x="0" y="115570"/>
                  </a:lnTo>
                  <a:close/>
                </a:path>
                <a:path w="24129" h="527050">
                  <a:moveTo>
                    <a:pt x="0" y="114300"/>
                  </a:moveTo>
                  <a:lnTo>
                    <a:pt x="0" y="115570"/>
                  </a:lnTo>
                  <a:lnTo>
                    <a:pt x="24129" y="115570"/>
                  </a:lnTo>
                  <a:lnTo>
                    <a:pt x="0" y="114300"/>
                  </a:lnTo>
                  <a:close/>
                </a:path>
                <a:path w="24129" h="527050">
                  <a:moveTo>
                    <a:pt x="0" y="111760"/>
                  </a:moveTo>
                  <a:lnTo>
                    <a:pt x="0" y="114300"/>
                  </a:lnTo>
                  <a:lnTo>
                    <a:pt x="24129" y="115570"/>
                  </a:lnTo>
                  <a:lnTo>
                    <a:pt x="24129" y="113030"/>
                  </a:lnTo>
                  <a:lnTo>
                    <a:pt x="0" y="111760"/>
                  </a:lnTo>
                  <a:close/>
                </a:path>
                <a:path w="24129" h="527050">
                  <a:moveTo>
                    <a:pt x="24129" y="110490"/>
                  </a:moveTo>
                  <a:lnTo>
                    <a:pt x="0" y="111760"/>
                  </a:lnTo>
                  <a:lnTo>
                    <a:pt x="24129" y="113030"/>
                  </a:lnTo>
                  <a:lnTo>
                    <a:pt x="24129" y="110490"/>
                  </a:lnTo>
                  <a:close/>
                </a:path>
                <a:path w="24129" h="527050">
                  <a:moveTo>
                    <a:pt x="0" y="106680"/>
                  </a:moveTo>
                  <a:lnTo>
                    <a:pt x="0" y="110490"/>
                  </a:lnTo>
                  <a:lnTo>
                    <a:pt x="24129" y="110490"/>
                  </a:lnTo>
                  <a:lnTo>
                    <a:pt x="24129" y="107950"/>
                  </a:lnTo>
                  <a:lnTo>
                    <a:pt x="0" y="106680"/>
                  </a:lnTo>
                  <a:close/>
                </a:path>
                <a:path w="24129" h="527050">
                  <a:moveTo>
                    <a:pt x="24129" y="104140"/>
                  </a:moveTo>
                  <a:lnTo>
                    <a:pt x="0" y="105410"/>
                  </a:lnTo>
                  <a:lnTo>
                    <a:pt x="0" y="106680"/>
                  </a:lnTo>
                  <a:lnTo>
                    <a:pt x="24129" y="106680"/>
                  </a:lnTo>
                  <a:lnTo>
                    <a:pt x="24129" y="104140"/>
                  </a:lnTo>
                  <a:close/>
                </a:path>
                <a:path w="24129" h="527050">
                  <a:moveTo>
                    <a:pt x="0" y="101600"/>
                  </a:moveTo>
                  <a:lnTo>
                    <a:pt x="0" y="104140"/>
                  </a:lnTo>
                  <a:lnTo>
                    <a:pt x="24129" y="104140"/>
                  </a:lnTo>
                  <a:lnTo>
                    <a:pt x="24129" y="102870"/>
                  </a:lnTo>
                  <a:lnTo>
                    <a:pt x="0" y="101600"/>
                  </a:lnTo>
                  <a:close/>
                </a:path>
                <a:path w="24129" h="527050">
                  <a:moveTo>
                    <a:pt x="0" y="99060"/>
                  </a:moveTo>
                  <a:lnTo>
                    <a:pt x="0" y="101600"/>
                  </a:lnTo>
                  <a:lnTo>
                    <a:pt x="24129" y="102870"/>
                  </a:lnTo>
                  <a:lnTo>
                    <a:pt x="24129" y="100330"/>
                  </a:lnTo>
                  <a:lnTo>
                    <a:pt x="0" y="99060"/>
                  </a:lnTo>
                  <a:close/>
                </a:path>
                <a:path w="24129" h="527050">
                  <a:moveTo>
                    <a:pt x="0" y="97790"/>
                  </a:moveTo>
                  <a:lnTo>
                    <a:pt x="0" y="99060"/>
                  </a:lnTo>
                  <a:lnTo>
                    <a:pt x="24129" y="100330"/>
                  </a:lnTo>
                  <a:lnTo>
                    <a:pt x="24129" y="99060"/>
                  </a:lnTo>
                  <a:lnTo>
                    <a:pt x="0" y="97790"/>
                  </a:lnTo>
                  <a:close/>
                </a:path>
                <a:path w="24129" h="527050">
                  <a:moveTo>
                    <a:pt x="24129" y="96520"/>
                  </a:moveTo>
                  <a:lnTo>
                    <a:pt x="0" y="96520"/>
                  </a:lnTo>
                  <a:lnTo>
                    <a:pt x="0" y="97790"/>
                  </a:lnTo>
                  <a:lnTo>
                    <a:pt x="24129" y="97790"/>
                  </a:lnTo>
                  <a:lnTo>
                    <a:pt x="24129" y="96520"/>
                  </a:lnTo>
                  <a:close/>
                </a:path>
              </a:pathLst>
            </a:custGeom>
            <a:solidFill>
              <a:srgbClr val="CACA96"/>
            </a:solidFill>
          </p:spPr>
          <p:txBody>
            <a:bodyPr wrap="square" lIns="0" tIns="0" rIns="0" bIns="0" rtlCol="0"/>
            <a:lstStyle/>
            <a:p>
              <a:endParaRPr/>
            </a:p>
          </p:txBody>
        </p:sp>
        <p:sp>
          <p:nvSpPr>
            <p:cNvPr id="758" name="object 758"/>
            <p:cNvSpPr/>
            <p:nvPr/>
          </p:nvSpPr>
          <p:spPr>
            <a:xfrm>
              <a:off x="3583939" y="5942329"/>
              <a:ext cx="24130" cy="533400"/>
            </a:xfrm>
            <a:custGeom>
              <a:avLst/>
              <a:gdLst/>
              <a:ahLst/>
              <a:cxnLst/>
              <a:rect l="l" t="t" r="r" b="b"/>
              <a:pathLst>
                <a:path w="24129" h="533400">
                  <a:moveTo>
                    <a:pt x="3810" y="0"/>
                  </a:moveTo>
                  <a:lnTo>
                    <a:pt x="0" y="0"/>
                  </a:lnTo>
                  <a:lnTo>
                    <a:pt x="0" y="2540"/>
                  </a:lnTo>
                  <a:lnTo>
                    <a:pt x="7620" y="2540"/>
                  </a:lnTo>
                  <a:lnTo>
                    <a:pt x="7620" y="1270"/>
                  </a:lnTo>
                  <a:lnTo>
                    <a:pt x="3810" y="1270"/>
                  </a:lnTo>
                  <a:lnTo>
                    <a:pt x="3810" y="0"/>
                  </a:lnTo>
                  <a:close/>
                </a:path>
                <a:path w="24129" h="533400">
                  <a:moveTo>
                    <a:pt x="12700" y="2540"/>
                  </a:moveTo>
                  <a:lnTo>
                    <a:pt x="0" y="2540"/>
                  </a:lnTo>
                  <a:lnTo>
                    <a:pt x="0" y="5080"/>
                  </a:lnTo>
                  <a:lnTo>
                    <a:pt x="17780" y="5080"/>
                  </a:lnTo>
                  <a:lnTo>
                    <a:pt x="17780" y="3810"/>
                  </a:lnTo>
                  <a:lnTo>
                    <a:pt x="12700" y="3810"/>
                  </a:lnTo>
                  <a:lnTo>
                    <a:pt x="12700" y="2540"/>
                  </a:lnTo>
                  <a:close/>
                </a:path>
                <a:path w="24129" h="533400">
                  <a:moveTo>
                    <a:pt x="22860" y="5080"/>
                  </a:moveTo>
                  <a:lnTo>
                    <a:pt x="0" y="5080"/>
                  </a:lnTo>
                  <a:lnTo>
                    <a:pt x="0" y="8890"/>
                  </a:lnTo>
                  <a:lnTo>
                    <a:pt x="24130" y="8890"/>
                  </a:lnTo>
                  <a:lnTo>
                    <a:pt x="24130" y="6350"/>
                  </a:lnTo>
                  <a:lnTo>
                    <a:pt x="22860" y="6350"/>
                  </a:lnTo>
                  <a:lnTo>
                    <a:pt x="22860" y="5080"/>
                  </a:lnTo>
                  <a:close/>
                </a:path>
                <a:path w="24129" h="533400">
                  <a:moveTo>
                    <a:pt x="24130" y="8890"/>
                  </a:moveTo>
                  <a:lnTo>
                    <a:pt x="0" y="8890"/>
                  </a:lnTo>
                  <a:lnTo>
                    <a:pt x="0" y="17780"/>
                  </a:lnTo>
                  <a:lnTo>
                    <a:pt x="24130" y="17780"/>
                  </a:lnTo>
                  <a:lnTo>
                    <a:pt x="24130" y="8890"/>
                  </a:lnTo>
                  <a:close/>
                </a:path>
                <a:path w="24129" h="533400">
                  <a:moveTo>
                    <a:pt x="24130" y="17780"/>
                  </a:moveTo>
                  <a:lnTo>
                    <a:pt x="0" y="17780"/>
                  </a:lnTo>
                  <a:lnTo>
                    <a:pt x="0" y="24130"/>
                  </a:lnTo>
                  <a:lnTo>
                    <a:pt x="24130" y="24130"/>
                  </a:lnTo>
                  <a:lnTo>
                    <a:pt x="24130" y="17780"/>
                  </a:lnTo>
                  <a:close/>
                </a:path>
                <a:path w="24129" h="533400">
                  <a:moveTo>
                    <a:pt x="24130" y="24130"/>
                  </a:moveTo>
                  <a:lnTo>
                    <a:pt x="0" y="24130"/>
                  </a:lnTo>
                  <a:lnTo>
                    <a:pt x="0" y="27940"/>
                  </a:lnTo>
                  <a:lnTo>
                    <a:pt x="24130" y="27940"/>
                  </a:lnTo>
                  <a:lnTo>
                    <a:pt x="24130" y="24130"/>
                  </a:lnTo>
                  <a:close/>
                </a:path>
                <a:path w="24129" h="533400">
                  <a:moveTo>
                    <a:pt x="24130" y="27940"/>
                  </a:moveTo>
                  <a:lnTo>
                    <a:pt x="0" y="27940"/>
                  </a:lnTo>
                  <a:lnTo>
                    <a:pt x="0" y="34290"/>
                  </a:lnTo>
                  <a:lnTo>
                    <a:pt x="24130" y="34290"/>
                  </a:lnTo>
                  <a:lnTo>
                    <a:pt x="24130" y="27940"/>
                  </a:lnTo>
                  <a:close/>
                </a:path>
                <a:path w="24129" h="533400">
                  <a:moveTo>
                    <a:pt x="24130" y="34290"/>
                  </a:moveTo>
                  <a:lnTo>
                    <a:pt x="0" y="34290"/>
                  </a:lnTo>
                  <a:lnTo>
                    <a:pt x="0" y="36830"/>
                  </a:lnTo>
                  <a:lnTo>
                    <a:pt x="24130" y="36830"/>
                  </a:lnTo>
                  <a:lnTo>
                    <a:pt x="24130" y="34290"/>
                  </a:lnTo>
                  <a:close/>
                </a:path>
                <a:path w="24129" h="533400">
                  <a:moveTo>
                    <a:pt x="24130" y="36830"/>
                  </a:moveTo>
                  <a:lnTo>
                    <a:pt x="0" y="36830"/>
                  </a:lnTo>
                  <a:lnTo>
                    <a:pt x="0" y="46990"/>
                  </a:lnTo>
                  <a:lnTo>
                    <a:pt x="24130" y="46990"/>
                  </a:lnTo>
                  <a:lnTo>
                    <a:pt x="24130" y="36830"/>
                  </a:lnTo>
                  <a:close/>
                </a:path>
                <a:path w="24129" h="533400">
                  <a:moveTo>
                    <a:pt x="24130" y="46990"/>
                  </a:moveTo>
                  <a:lnTo>
                    <a:pt x="0" y="46990"/>
                  </a:lnTo>
                  <a:lnTo>
                    <a:pt x="0" y="49530"/>
                  </a:lnTo>
                  <a:lnTo>
                    <a:pt x="24130" y="49530"/>
                  </a:lnTo>
                  <a:lnTo>
                    <a:pt x="24130" y="46990"/>
                  </a:lnTo>
                  <a:close/>
                </a:path>
                <a:path w="24129" h="533400">
                  <a:moveTo>
                    <a:pt x="24130" y="49530"/>
                  </a:moveTo>
                  <a:lnTo>
                    <a:pt x="0" y="49530"/>
                  </a:lnTo>
                  <a:lnTo>
                    <a:pt x="0" y="53340"/>
                  </a:lnTo>
                  <a:lnTo>
                    <a:pt x="24130" y="53340"/>
                  </a:lnTo>
                  <a:lnTo>
                    <a:pt x="24130" y="49530"/>
                  </a:lnTo>
                  <a:close/>
                </a:path>
                <a:path w="24129" h="533400">
                  <a:moveTo>
                    <a:pt x="24130" y="53340"/>
                  </a:moveTo>
                  <a:lnTo>
                    <a:pt x="0" y="53340"/>
                  </a:lnTo>
                  <a:lnTo>
                    <a:pt x="0" y="55880"/>
                  </a:lnTo>
                  <a:lnTo>
                    <a:pt x="24130" y="55880"/>
                  </a:lnTo>
                  <a:lnTo>
                    <a:pt x="24130" y="53340"/>
                  </a:lnTo>
                  <a:close/>
                </a:path>
                <a:path w="24129" h="533400">
                  <a:moveTo>
                    <a:pt x="24130" y="55880"/>
                  </a:moveTo>
                  <a:lnTo>
                    <a:pt x="0" y="55880"/>
                  </a:lnTo>
                  <a:lnTo>
                    <a:pt x="0" y="59690"/>
                  </a:lnTo>
                  <a:lnTo>
                    <a:pt x="24130" y="59690"/>
                  </a:lnTo>
                  <a:lnTo>
                    <a:pt x="24130" y="55880"/>
                  </a:lnTo>
                  <a:close/>
                </a:path>
                <a:path w="24129" h="533400">
                  <a:moveTo>
                    <a:pt x="24130" y="59690"/>
                  </a:moveTo>
                  <a:lnTo>
                    <a:pt x="0" y="59690"/>
                  </a:lnTo>
                  <a:lnTo>
                    <a:pt x="0" y="66040"/>
                  </a:lnTo>
                  <a:lnTo>
                    <a:pt x="24130" y="66040"/>
                  </a:lnTo>
                  <a:lnTo>
                    <a:pt x="24130" y="59690"/>
                  </a:lnTo>
                  <a:close/>
                </a:path>
                <a:path w="24129" h="533400">
                  <a:moveTo>
                    <a:pt x="24130" y="66040"/>
                  </a:moveTo>
                  <a:lnTo>
                    <a:pt x="0" y="66040"/>
                  </a:lnTo>
                  <a:lnTo>
                    <a:pt x="0" y="68580"/>
                  </a:lnTo>
                  <a:lnTo>
                    <a:pt x="24130" y="68580"/>
                  </a:lnTo>
                  <a:lnTo>
                    <a:pt x="24130" y="66040"/>
                  </a:lnTo>
                  <a:close/>
                </a:path>
                <a:path w="24129" h="533400">
                  <a:moveTo>
                    <a:pt x="24130" y="68580"/>
                  </a:moveTo>
                  <a:lnTo>
                    <a:pt x="0" y="68580"/>
                  </a:lnTo>
                  <a:lnTo>
                    <a:pt x="0" y="72390"/>
                  </a:lnTo>
                  <a:lnTo>
                    <a:pt x="24130" y="72390"/>
                  </a:lnTo>
                  <a:lnTo>
                    <a:pt x="24130" y="68580"/>
                  </a:lnTo>
                  <a:close/>
                </a:path>
                <a:path w="24129" h="533400">
                  <a:moveTo>
                    <a:pt x="24130" y="72390"/>
                  </a:moveTo>
                  <a:lnTo>
                    <a:pt x="0" y="72390"/>
                  </a:lnTo>
                  <a:lnTo>
                    <a:pt x="0" y="74930"/>
                  </a:lnTo>
                  <a:lnTo>
                    <a:pt x="24130" y="74930"/>
                  </a:lnTo>
                  <a:lnTo>
                    <a:pt x="24130" y="72390"/>
                  </a:lnTo>
                  <a:close/>
                </a:path>
                <a:path w="24129" h="533400">
                  <a:moveTo>
                    <a:pt x="24130" y="74930"/>
                  </a:moveTo>
                  <a:lnTo>
                    <a:pt x="0" y="74930"/>
                  </a:lnTo>
                  <a:lnTo>
                    <a:pt x="0" y="78740"/>
                  </a:lnTo>
                  <a:lnTo>
                    <a:pt x="24130" y="78740"/>
                  </a:lnTo>
                  <a:lnTo>
                    <a:pt x="24130" y="74930"/>
                  </a:lnTo>
                  <a:close/>
                </a:path>
                <a:path w="24129" h="533400">
                  <a:moveTo>
                    <a:pt x="24130" y="78740"/>
                  </a:moveTo>
                  <a:lnTo>
                    <a:pt x="0" y="78740"/>
                  </a:lnTo>
                  <a:lnTo>
                    <a:pt x="0" y="87630"/>
                  </a:lnTo>
                  <a:lnTo>
                    <a:pt x="24130" y="87630"/>
                  </a:lnTo>
                  <a:lnTo>
                    <a:pt x="24130" y="78740"/>
                  </a:lnTo>
                  <a:close/>
                </a:path>
                <a:path w="24129" h="533400">
                  <a:moveTo>
                    <a:pt x="24130" y="87630"/>
                  </a:moveTo>
                  <a:lnTo>
                    <a:pt x="0" y="87630"/>
                  </a:lnTo>
                  <a:lnTo>
                    <a:pt x="0" y="91440"/>
                  </a:lnTo>
                  <a:lnTo>
                    <a:pt x="24130" y="91440"/>
                  </a:lnTo>
                  <a:lnTo>
                    <a:pt x="24130" y="87630"/>
                  </a:lnTo>
                  <a:close/>
                </a:path>
                <a:path w="24129" h="533400">
                  <a:moveTo>
                    <a:pt x="24130" y="91440"/>
                  </a:moveTo>
                  <a:lnTo>
                    <a:pt x="0" y="91440"/>
                  </a:lnTo>
                  <a:lnTo>
                    <a:pt x="0" y="93980"/>
                  </a:lnTo>
                  <a:lnTo>
                    <a:pt x="24130" y="93980"/>
                  </a:lnTo>
                  <a:lnTo>
                    <a:pt x="24130" y="91440"/>
                  </a:lnTo>
                  <a:close/>
                </a:path>
                <a:path w="24129" h="533400">
                  <a:moveTo>
                    <a:pt x="24130" y="93980"/>
                  </a:moveTo>
                  <a:lnTo>
                    <a:pt x="0" y="93980"/>
                  </a:lnTo>
                  <a:lnTo>
                    <a:pt x="0" y="97790"/>
                  </a:lnTo>
                  <a:lnTo>
                    <a:pt x="24130" y="97790"/>
                  </a:lnTo>
                  <a:lnTo>
                    <a:pt x="24130" y="93980"/>
                  </a:lnTo>
                  <a:close/>
                </a:path>
                <a:path w="24129" h="533400">
                  <a:moveTo>
                    <a:pt x="24130" y="97790"/>
                  </a:moveTo>
                  <a:lnTo>
                    <a:pt x="0" y="97790"/>
                  </a:lnTo>
                  <a:lnTo>
                    <a:pt x="0" y="100330"/>
                  </a:lnTo>
                  <a:lnTo>
                    <a:pt x="24130" y="100330"/>
                  </a:lnTo>
                  <a:lnTo>
                    <a:pt x="24130" y="97790"/>
                  </a:lnTo>
                  <a:close/>
                </a:path>
                <a:path w="24129" h="533400">
                  <a:moveTo>
                    <a:pt x="3810" y="532130"/>
                  </a:moveTo>
                  <a:lnTo>
                    <a:pt x="0" y="532130"/>
                  </a:lnTo>
                  <a:lnTo>
                    <a:pt x="0" y="533400"/>
                  </a:lnTo>
                  <a:lnTo>
                    <a:pt x="3810" y="533400"/>
                  </a:lnTo>
                  <a:lnTo>
                    <a:pt x="3810" y="532130"/>
                  </a:lnTo>
                  <a:close/>
                </a:path>
                <a:path w="24129" h="533400">
                  <a:moveTo>
                    <a:pt x="24130" y="530860"/>
                  </a:moveTo>
                  <a:lnTo>
                    <a:pt x="3810" y="530860"/>
                  </a:lnTo>
                  <a:lnTo>
                    <a:pt x="3810" y="533400"/>
                  </a:lnTo>
                  <a:lnTo>
                    <a:pt x="24130" y="533400"/>
                  </a:lnTo>
                  <a:lnTo>
                    <a:pt x="24130" y="530860"/>
                  </a:lnTo>
                  <a:close/>
                </a:path>
                <a:path w="24129" h="533400">
                  <a:moveTo>
                    <a:pt x="24130" y="417830"/>
                  </a:moveTo>
                  <a:lnTo>
                    <a:pt x="21589" y="417830"/>
                  </a:lnTo>
                  <a:lnTo>
                    <a:pt x="21589" y="419100"/>
                  </a:lnTo>
                  <a:lnTo>
                    <a:pt x="24130" y="419100"/>
                  </a:lnTo>
                  <a:lnTo>
                    <a:pt x="24130" y="417830"/>
                  </a:lnTo>
                  <a:close/>
                </a:path>
                <a:path w="24129" h="533400">
                  <a:moveTo>
                    <a:pt x="12700" y="416560"/>
                  </a:moveTo>
                  <a:lnTo>
                    <a:pt x="3810" y="416560"/>
                  </a:lnTo>
                  <a:lnTo>
                    <a:pt x="3810" y="417830"/>
                  </a:lnTo>
                  <a:lnTo>
                    <a:pt x="12700" y="417830"/>
                  </a:lnTo>
                  <a:lnTo>
                    <a:pt x="12700" y="416560"/>
                  </a:lnTo>
                  <a:close/>
                </a:path>
                <a:path w="24129" h="533400">
                  <a:moveTo>
                    <a:pt x="24130" y="411480"/>
                  </a:moveTo>
                  <a:lnTo>
                    <a:pt x="0" y="411480"/>
                  </a:lnTo>
                  <a:lnTo>
                    <a:pt x="0" y="416560"/>
                  </a:lnTo>
                  <a:lnTo>
                    <a:pt x="24130" y="416560"/>
                  </a:lnTo>
                  <a:lnTo>
                    <a:pt x="24130" y="411480"/>
                  </a:lnTo>
                  <a:close/>
                </a:path>
                <a:path w="24129" h="533400">
                  <a:moveTo>
                    <a:pt x="24130" y="405130"/>
                  </a:moveTo>
                  <a:lnTo>
                    <a:pt x="0" y="405130"/>
                  </a:lnTo>
                  <a:lnTo>
                    <a:pt x="0" y="410210"/>
                  </a:lnTo>
                  <a:lnTo>
                    <a:pt x="24130" y="410210"/>
                  </a:lnTo>
                  <a:lnTo>
                    <a:pt x="24130" y="405130"/>
                  </a:lnTo>
                  <a:close/>
                </a:path>
                <a:path w="24129" h="533400">
                  <a:moveTo>
                    <a:pt x="24130" y="398780"/>
                  </a:moveTo>
                  <a:lnTo>
                    <a:pt x="0" y="398780"/>
                  </a:lnTo>
                  <a:lnTo>
                    <a:pt x="0" y="403860"/>
                  </a:lnTo>
                  <a:lnTo>
                    <a:pt x="24130" y="403860"/>
                  </a:lnTo>
                  <a:lnTo>
                    <a:pt x="24130" y="398780"/>
                  </a:lnTo>
                  <a:close/>
                </a:path>
                <a:path w="24129" h="533400">
                  <a:moveTo>
                    <a:pt x="24130" y="392430"/>
                  </a:moveTo>
                  <a:lnTo>
                    <a:pt x="0" y="392430"/>
                  </a:lnTo>
                  <a:lnTo>
                    <a:pt x="0" y="397510"/>
                  </a:lnTo>
                  <a:lnTo>
                    <a:pt x="24130" y="397510"/>
                  </a:lnTo>
                  <a:lnTo>
                    <a:pt x="24130" y="392430"/>
                  </a:lnTo>
                  <a:close/>
                </a:path>
                <a:path w="24129" h="533400">
                  <a:moveTo>
                    <a:pt x="24130" y="386080"/>
                  </a:moveTo>
                  <a:lnTo>
                    <a:pt x="0" y="386080"/>
                  </a:lnTo>
                  <a:lnTo>
                    <a:pt x="0" y="391160"/>
                  </a:lnTo>
                  <a:lnTo>
                    <a:pt x="24130" y="391160"/>
                  </a:lnTo>
                  <a:lnTo>
                    <a:pt x="24130" y="386080"/>
                  </a:lnTo>
                  <a:close/>
                </a:path>
                <a:path w="24129" h="533400">
                  <a:moveTo>
                    <a:pt x="24130" y="379730"/>
                  </a:moveTo>
                  <a:lnTo>
                    <a:pt x="0" y="379730"/>
                  </a:lnTo>
                  <a:lnTo>
                    <a:pt x="0" y="384810"/>
                  </a:lnTo>
                  <a:lnTo>
                    <a:pt x="24130" y="384810"/>
                  </a:lnTo>
                  <a:lnTo>
                    <a:pt x="24130" y="379730"/>
                  </a:lnTo>
                  <a:close/>
                </a:path>
                <a:path w="24129" h="533400">
                  <a:moveTo>
                    <a:pt x="24130" y="373380"/>
                  </a:moveTo>
                  <a:lnTo>
                    <a:pt x="0" y="373380"/>
                  </a:lnTo>
                  <a:lnTo>
                    <a:pt x="0" y="378460"/>
                  </a:lnTo>
                  <a:lnTo>
                    <a:pt x="24130" y="378460"/>
                  </a:lnTo>
                  <a:lnTo>
                    <a:pt x="24130" y="373380"/>
                  </a:lnTo>
                  <a:close/>
                </a:path>
                <a:path w="24129" h="533400">
                  <a:moveTo>
                    <a:pt x="24130" y="367030"/>
                  </a:moveTo>
                  <a:lnTo>
                    <a:pt x="0" y="367030"/>
                  </a:lnTo>
                  <a:lnTo>
                    <a:pt x="0" y="372110"/>
                  </a:lnTo>
                  <a:lnTo>
                    <a:pt x="24130" y="372110"/>
                  </a:lnTo>
                  <a:lnTo>
                    <a:pt x="24130" y="367030"/>
                  </a:lnTo>
                  <a:close/>
                </a:path>
                <a:path w="24129" h="533400">
                  <a:moveTo>
                    <a:pt x="24130" y="360680"/>
                  </a:moveTo>
                  <a:lnTo>
                    <a:pt x="0" y="360680"/>
                  </a:lnTo>
                  <a:lnTo>
                    <a:pt x="0" y="365760"/>
                  </a:lnTo>
                  <a:lnTo>
                    <a:pt x="24130" y="365760"/>
                  </a:lnTo>
                  <a:lnTo>
                    <a:pt x="24130" y="360680"/>
                  </a:lnTo>
                  <a:close/>
                </a:path>
                <a:path w="24129" h="533400">
                  <a:moveTo>
                    <a:pt x="24130" y="355600"/>
                  </a:moveTo>
                  <a:lnTo>
                    <a:pt x="0" y="355600"/>
                  </a:lnTo>
                  <a:lnTo>
                    <a:pt x="0" y="359410"/>
                  </a:lnTo>
                  <a:lnTo>
                    <a:pt x="24130" y="359410"/>
                  </a:lnTo>
                  <a:lnTo>
                    <a:pt x="24130" y="355600"/>
                  </a:lnTo>
                  <a:close/>
                </a:path>
                <a:path w="24129" h="533400">
                  <a:moveTo>
                    <a:pt x="24130" y="354330"/>
                  </a:moveTo>
                  <a:lnTo>
                    <a:pt x="0" y="354330"/>
                  </a:lnTo>
                  <a:lnTo>
                    <a:pt x="0" y="355600"/>
                  </a:lnTo>
                  <a:lnTo>
                    <a:pt x="24130" y="355600"/>
                  </a:lnTo>
                  <a:lnTo>
                    <a:pt x="24130" y="354330"/>
                  </a:lnTo>
                  <a:close/>
                </a:path>
                <a:path w="24129" h="533400">
                  <a:moveTo>
                    <a:pt x="24130" y="347980"/>
                  </a:moveTo>
                  <a:lnTo>
                    <a:pt x="0" y="347980"/>
                  </a:lnTo>
                  <a:lnTo>
                    <a:pt x="0" y="353060"/>
                  </a:lnTo>
                  <a:lnTo>
                    <a:pt x="24130" y="353060"/>
                  </a:lnTo>
                  <a:lnTo>
                    <a:pt x="24130" y="347980"/>
                  </a:lnTo>
                  <a:close/>
                </a:path>
                <a:path w="24129" h="533400">
                  <a:moveTo>
                    <a:pt x="24130" y="341630"/>
                  </a:moveTo>
                  <a:lnTo>
                    <a:pt x="0" y="341630"/>
                  </a:lnTo>
                  <a:lnTo>
                    <a:pt x="0" y="346710"/>
                  </a:lnTo>
                  <a:lnTo>
                    <a:pt x="24130" y="346710"/>
                  </a:lnTo>
                  <a:lnTo>
                    <a:pt x="24130" y="341630"/>
                  </a:lnTo>
                  <a:close/>
                </a:path>
                <a:path w="24129" h="533400">
                  <a:moveTo>
                    <a:pt x="24130" y="335280"/>
                  </a:moveTo>
                  <a:lnTo>
                    <a:pt x="0" y="335280"/>
                  </a:lnTo>
                  <a:lnTo>
                    <a:pt x="0" y="340360"/>
                  </a:lnTo>
                  <a:lnTo>
                    <a:pt x="24130" y="340360"/>
                  </a:lnTo>
                  <a:lnTo>
                    <a:pt x="24130" y="335280"/>
                  </a:lnTo>
                  <a:close/>
                </a:path>
                <a:path w="24129" h="533400">
                  <a:moveTo>
                    <a:pt x="24130" y="328930"/>
                  </a:moveTo>
                  <a:lnTo>
                    <a:pt x="0" y="328930"/>
                  </a:lnTo>
                  <a:lnTo>
                    <a:pt x="0" y="334010"/>
                  </a:lnTo>
                  <a:lnTo>
                    <a:pt x="24130" y="334010"/>
                  </a:lnTo>
                  <a:lnTo>
                    <a:pt x="24130" y="328930"/>
                  </a:lnTo>
                  <a:close/>
                </a:path>
                <a:path w="24129" h="533400">
                  <a:moveTo>
                    <a:pt x="24130" y="322580"/>
                  </a:moveTo>
                  <a:lnTo>
                    <a:pt x="0" y="322580"/>
                  </a:lnTo>
                  <a:lnTo>
                    <a:pt x="0" y="327660"/>
                  </a:lnTo>
                  <a:lnTo>
                    <a:pt x="24130" y="327660"/>
                  </a:lnTo>
                  <a:lnTo>
                    <a:pt x="24130" y="322580"/>
                  </a:lnTo>
                  <a:close/>
                </a:path>
                <a:path w="24129" h="533400">
                  <a:moveTo>
                    <a:pt x="24130" y="316230"/>
                  </a:moveTo>
                  <a:lnTo>
                    <a:pt x="0" y="316230"/>
                  </a:lnTo>
                  <a:lnTo>
                    <a:pt x="0" y="321310"/>
                  </a:lnTo>
                  <a:lnTo>
                    <a:pt x="24130" y="321310"/>
                  </a:lnTo>
                  <a:lnTo>
                    <a:pt x="24130" y="316230"/>
                  </a:lnTo>
                  <a:close/>
                </a:path>
                <a:path w="24129" h="533400">
                  <a:moveTo>
                    <a:pt x="24130" y="309880"/>
                  </a:moveTo>
                  <a:lnTo>
                    <a:pt x="0" y="309880"/>
                  </a:lnTo>
                  <a:lnTo>
                    <a:pt x="0" y="314960"/>
                  </a:lnTo>
                  <a:lnTo>
                    <a:pt x="24130" y="314960"/>
                  </a:lnTo>
                  <a:lnTo>
                    <a:pt x="24130" y="309880"/>
                  </a:lnTo>
                  <a:close/>
                </a:path>
                <a:path w="24129" h="533400">
                  <a:moveTo>
                    <a:pt x="24130" y="303530"/>
                  </a:moveTo>
                  <a:lnTo>
                    <a:pt x="0" y="303530"/>
                  </a:lnTo>
                  <a:lnTo>
                    <a:pt x="0" y="308610"/>
                  </a:lnTo>
                  <a:lnTo>
                    <a:pt x="24130" y="308610"/>
                  </a:lnTo>
                  <a:lnTo>
                    <a:pt x="24130" y="303530"/>
                  </a:lnTo>
                  <a:close/>
                </a:path>
                <a:path w="24129" h="533400">
                  <a:moveTo>
                    <a:pt x="24130" y="297180"/>
                  </a:moveTo>
                  <a:lnTo>
                    <a:pt x="0" y="297180"/>
                  </a:lnTo>
                  <a:lnTo>
                    <a:pt x="0" y="302260"/>
                  </a:lnTo>
                  <a:lnTo>
                    <a:pt x="24130" y="302260"/>
                  </a:lnTo>
                  <a:lnTo>
                    <a:pt x="24130" y="297180"/>
                  </a:lnTo>
                  <a:close/>
                </a:path>
                <a:path w="24129" h="533400">
                  <a:moveTo>
                    <a:pt x="24130" y="290830"/>
                  </a:moveTo>
                  <a:lnTo>
                    <a:pt x="0" y="290830"/>
                  </a:lnTo>
                  <a:lnTo>
                    <a:pt x="0" y="295910"/>
                  </a:lnTo>
                  <a:lnTo>
                    <a:pt x="24130" y="295910"/>
                  </a:lnTo>
                  <a:lnTo>
                    <a:pt x="24130" y="290830"/>
                  </a:lnTo>
                  <a:close/>
                </a:path>
                <a:path w="24129" h="533400">
                  <a:moveTo>
                    <a:pt x="24130" y="284480"/>
                  </a:moveTo>
                  <a:lnTo>
                    <a:pt x="0" y="284480"/>
                  </a:lnTo>
                  <a:lnTo>
                    <a:pt x="0" y="289560"/>
                  </a:lnTo>
                  <a:lnTo>
                    <a:pt x="24130" y="289560"/>
                  </a:lnTo>
                  <a:lnTo>
                    <a:pt x="24130" y="284480"/>
                  </a:lnTo>
                  <a:close/>
                </a:path>
                <a:path w="24129" h="533400">
                  <a:moveTo>
                    <a:pt x="24130" y="278130"/>
                  </a:moveTo>
                  <a:lnTo>
                    <a:pt x="0" y="278130"/>
                  </a:lnTo>
                  <a:lnTo>
                    <a:pt x="0" y="283210"/>
                  </a:lnTo>
                  <a:lnTo>
                    <a:pt x="24130" y="283210"/>
                  </a:lnTo>
                  <a:lnTo>
                    <a:pt x="24130" y="278130"/>
                  </a:lnTo>
                  <a:close/>
                </a:path>
                <a:path w="24129" h="533400">
                  <a:moveTo>
                    <a:pt x="24130" y="271780"/>
                  </a:moveTo>
                  <a:lnTo>
                    <a:pt x="0" y="271780"/>
                  </a:lnTo>
                  <a:lnTo>
                    <a:pt x="0" y="276860"/>
                  </a:lnTo>
                  <a:lnTo>
                    <a:pt x="24130" y="276860"/>
                  </a:lnTo>
                  <a:lnTo>
                    <a:pt x="24130" y="271780"/>
                  </a:lnTo>
                  <a:close/>
                </a:path>
                <a:path w="24129" h="533400">
                  <a:moveTo>
                    <a:pt x="24130" y="265430"/>
                  </a:moveTo>
                  <a:lnTo>
                    <a:pt x="0" y="265430"/>
                  </a:lnTo>
                  <a:lnTo>
                    <a:pt x="0" y="270510"/>
                  </a:lnTo>
                  <a:lnTo>
                    <a:pt x="24130" y="270510"/>
                  </a:lnTo>
                  <a:lnTo>
                    <a:pt x="24130" y="265430"/>
                  </a:lnTo>
                  <a:close/>
                </a:path>
                <a:path w="24129" h="533400">
                  <a:moveTo>
                    <a:pt x="24130" y="259080"/>
                  </a:moveTo>
                  <a:lnTo>
                    <a:pt x="0" y="259080"/>
                  </a:lnTo>
                  <a:lnTo>
                    <a:pt x="0" y="264160"/>
                  </a:lnTo>
                  <a:lnTo>
                    <a:pt x="24130" y="264160"/>
                  </a:lnTo>
                  <a:lnTo>
                    <a:pt x="24130" y="259080"/>
                  </a:lnTo>
                  <a:close/>
                </a:path>
                <a:path w="24129" h="533400">
                  <a:moveTo>
                    <a:pt x="24130" y="252730"/>
                  </a:moveTo>
                  <a:lnTo>
                    <a:pt x="0" y="252730"/>
                  </a:lnTo>
                  <a:lnTo>
                    <a:pt x="0" y="257810"/>
                  </a:lnTo>
                  <a:lnTo>
                    <a:pt x="24130" y="257810"/>
                  </a:lnTo>
                  <a:lnTo>
                    <a:pt x="24130" y="252730"/>
                  </a:lnTo>
                  <a:close/>
                </a:path>
                <a:path w="24129" h="533400">
                  <a:moveTo>
                    <a:pt x="24130" y="246380"/>
                  </a:moveTo>
                  <a:lnTo>
                    <a:pt x="0" y="246380"/>
                  </a:lnTo>
                  <a:lnTo>
                    <a:pt x="0" y="251460"/>
                  </a:lnTo>
                  <a:lnTo>
                    <a:pt x="24130" y="251460"/>
                  </a:lnTo>
                  <a:lnTo>
                    <a:pt x="24130" y="246380"/>
                  </a:lnTo>
                  <a:close/>
                </a:path>
                <a:path w="24129" h="533400">
                  <a:moveTo>
                    <a:pt x="24130" y="240030"/>
                  </a:moveTo>
                  <a:lnTo>
                    <a:pt x="0" y="240030"/>
                  </a:lnTo>
                  <a:lnTo>
                    <a:pt x="0" y="245110"/>
                  </a:lnTo>
                  <a:lnTo>
                    <a:pt x="24130" y="245110"/>
                  </a:lnTo>
                  <a:lnTo>
                    <a:pt x="24130" y="240030"/>
                  </a:lnTo>
                  <a:close/>
                </a:path>
                <a:path w="24129" h="533400">
                  <a:moveTo>
                    <a:pt x="24130" y="236220"/>
                  </a:moveTo>
                  <a:lnTo>
                    <a:pt x="0" y="236220"/>
                  </a:lnTo>
                  <a:lnTo>
                    <a:pt x="0" y="238760"/>
                  </a:lnTo>
                  <a:lnTo>
                    <a:pt x="24130" y="238760"/>
                  </a:lnTo>
                  <a:lnTo>
                    <a:pt x="24130" y="236220"/>
                  </a:lnTo>
                  <a:close/>
                </a:path>
                <a:path w="24129" h="533400">
                  <a:moveTo>
                    <a:pt x="24130" y="231140"/>
                  </a:moveTo>
                  <a:lnTo>
                    <a:pt x="0" y="232410"/>
                  </a:lnTo>
                  <a:lnTo>
                    <a:pt x="0" y="236220"/>
                  </a:lnTo>
                  <a:lnTo>
                    <a:pt x="24130" y="234950"/>
                  </a:lnTo>
                  <a:lnTo>
                    <a:pt x="24130" y="231140"/>
                  </a:lnTo>
                  <a:close/>
                </a:path>
                <a:path w="24129" h="533400">
                  <a:moveTo>
                    <a:pt x="24130" y="228600"/>
                  </a:moveTo>
                  <a:lnTo>
                    <a:pt x="0" y="229870"/>
                  </a:lnTo>
                  <a:lnTo>
                    <a:pt x="0" y="232410"/>
                  </a:lnTo>
                  <a:lnTo>
                    <a:pt x="24130" y="231140"/>
                  </a:lnTo>
                  <a:lnTo>
                    <a:pt x="24130" y="228600"/>
                  </a:lnTo>
                  <a:close/>
                </a:path>
                <a:path w="24129" h="533400">
                  <a:moveTo>
                    <a:pt x="0" y="223520"/>
                  </a:moveTo>
                  <a:lnTo>
                    <a:pt x="0" y="229870"/>
                  </a:lnTo>
                  <a:lnTo>
                    <a:pt x="24130" y="228600"/>
                  </a:lnTo>
                  <a:lnTo>
                    <a:pt x="24130" y="224790"/>
                  </a:lnTo>
                  <a:lnTo>
                    <a:pt x="0" y="223520"/>
                  </a:lnTo>
                  <a:close/>
                </a:path>
                <a:path w="24129" h="533400">
                  <a:moveTo>
                    <a:pt x="0" y="219710"/>
                  </a:moveTo>
                  <a:lnTo>
                    <a:pt x="0" y="223520"/>
                  </a:lnTo>
                  <a:lnTo>
                    <a:pt x="24130" y="223520"/>
                  </a:lnTo>
                  <a:lnTo>
                    <a:pt x="24130" y="220980"/>
                  </a:lnTo>
                  <a:lnTo>
                    <a:pt x="0" y="219710"/>
                  </a:lnTo>
                  <a:close/>
                </a:path>
                <a:path w="24129" h="533400">
                  <a:moveTo>
                    <a:pt x="12064" y="216535"/>
                  </a:moveTo>
                  <a:lnTo>
                    <a:pt x="0" y="217170"/>
                  </a:lnTo>
                  <a:lnTo>
                    <a:pt x="0" y="219710"/>
                  </a:lnTo>
                  <a:lnTo>
                    <a:pt x="24130" y="219710"/>
                  </a:lnTo>
                  <a:lnTo>
                    <a:pt x="24130" y="217170"/>
                  </a:lnTo>
                  <a:lnTo>
                    <a:pt x="12064" y="216535"/>
                  </a:lnTo>
                  <a:close/>
                </a:path>
                <a:path w="24129" h="533400">
                  <a:moveTo>
                    <a:pt x="24130" y="212090"/>
                  </a:moveTo>
                  <a:lnTo>
                    <a:pt x="0" y="213360"/>
                  </a:lnTo>
                  <a:lnTo>
                    <a:pt x="0" y="215900"/>
                  </a:lnTo>
                  <a:lnTo>
                    <a:pt x="12064" y="216535"/>
                  </a:lnTo>
                  <a:lnTo>
                    <a:pt x="24130" y="215900"/>
                  </a:lnTo>
                  <a:lnTo>
                    <a:pt x="24130" y="212090"/>
                  </a:lnTo>
                  <a:close/>
                </a:path>
                <a:path w="24129" h="533400">
                  <a:moveTo>
                    <a:pt x="0" y="209550"/>
                  </a:moveTo>
                  <a:lnTo>
                    <a:pt x="0" y="213360"/>
                  </a:lnTo>
                  <a:lnTo>
                    <a:pt x="24130" y="212090"/>
                  </a:lnTo>
                  <a:lnTo>
                    <a:pt x="24130" y="210820"/>
                  </a:lnTo>
                  <a:lnTo>
                    <a:pt x="0" y="209550"/>
                  </a:lnTo>
                  <a:close/>
                </a:path>
                <a:path w="24129" h="533400">
                  <a:moveTo>
                    <a:pt x="12064" y="207645"/>
                  </a:moveTo>
                  <a:lnTo>
                    <a:pt x="0" y="208280"/>
                  </a:lnTo>
                  <a:lnTo>
                    <a:pt x="0" y="209550"/>
                  </a:lnTo>
                  <a:lnTo>
                    <a:pt x="24130" y="210820"/>
                  </a:lnTo>
                  <a:lnTo>
                    <a:pt x="24130" y="208280"/>
                  </a:lnTo>
                  <a:lnTo>
                    <a:pt x="12064" y="207645"/>
                  </a:lnTo>
                  <a:close/>
                </a:path>
                <a:path w="24129" h="533400">
                  <a:moveTo>
                    <a:pt x="24130" y="205740"/>
                  </a:moveTo>
                  <a:lnTo>
                    <a:pt x="0" y="207010"/>
                  </a:lnTo>
                  <a:lnTo>
                    <a:pt x="12064" y="207645"/>
                  </a:lnTo>
                  <a:lnTo>
                    <a:pt x="24130" y="207010"/>
                  </a:lnTo>
                  <a:lnTo>
                    <a:pt x="24130" y="205740"/>
                  </a:lnTo>
                  <a:close/>
                </a:path>
                <a:path w="24129" h="533400">
                  <a:moveTo>
                    <a:pt x="0" y="203200"/>
                  </a:moveTo>
                  <a:lnTo>
                    <a:pt x="0" y="205740"/>
                  </a:lnTo>
                  <a:lnTo>
                    <a:pt x="24130" y="205740"/>
                  </a:lnTo>
                  <a:lnTo>
                    <a:pt x="24130" y="204470"/>
                  </a:lnTo>
                  <a:lnTo>
                    <a:pt x="0" y="203200"/>
                  </a:lnTo>
                  <a:close/>
                </a:path>
                <a:path w="24129" h="533400">
                  <a:moveTo>
                    <a:pt x="0" y="196850"/>
                  </a:moveTo>
                  <a:lnTo>
                    <a:pt x="0" y="203200"/>
                  </a:lnTo>
                  <a:lnTo>
                    <a:pt x="24130" y="204470"/>
                  </a:lnTo>
                  <a:lnTo>
                    <a:pt x="24130" y="198120"/>
                  </a:lnTo>
                  <a:lnTo>
                    <a:pt x="0" y="196850"/>
                  </a:lnTo>
                  <a:close/>
                </a:path>
                <a:path w="24129" h="533400">
                  <a:moveTo>
                    <a:pt x="0" y="190500"/>
                  </a:moveTo>
                  <a:lnTo>
                    <a:pt x="0" y="196850"/>
                  </a:lnTo>
                  <a:lnTo>
                    <a:pt x="24130" y="196850"/>
                  </a:lnTo>
                  <a:lnTo>
                    <a:pt x="24130" y="191770"/>
                  </a:lnTo>
                  <a:lnTo>
                    <a:pt x="0" y="190500"/>
                  </a:lnTo>
                  <a:close/>
                </a:path>
                <a:path w="24129" h="533400">
                  <a:moveTo>
                    <a:pt x="0" y="186690"/>
                  </a:moveTo>
                  <a:lnTo>
                    <a:pt x="0" y="190500"/>
                  </a:lnTo>
                  <a:lnTo>
                    <a:pt x="24130" y="191770"/>
                  </a:lnTo>
                  <a:lnTo>
                    <a:pt x="24130" y="187960"/>
                  </a:lnTo>
                  <a:lnTo>
                    <a:pt x="0" y="186690"/>
                  </a:lnTo>
                  <a:close/>
                </a:path>
                <a:path w="24129" h="533400">
                  <a:moveTo>
                    <a:pt x="24130" y="185420"/>
                  </a:moveTo>
                  <a:lnTo>
                    <a:pt x="0" y="186690"/>
                  </a:lnTo>
                  <a:lnTo>
                    <a:pt x="24130" y="187960"/>
                  </a:lnTo>
                  <a:lnTo>
                    <a:pt x="24130" y="185420"/>
                  </a:lnTo>
                  <a:close/>
                </a:path>
                <a:path w="24129" h="533400">
                  <a:moveTo>
                    <a:pt x="0" y="184150"/>
                  </a:moveTo>
                  <a:lnTo>
                    <a:pt x="0" y="185420"/>
                  </a:lnTo>
                  <a:lnTo>
                    <a:pt x="24130" y="185420"/>
                  </a:lnTo>
                  <a:lnTo>
                    <a:pt x="0" y="184150"/>
                  </a:lnTo>
                  <a:close/>
                </a:path>
                <a:path w="24129" h="533400">
                  <a:moveTo>
                    <a:pt x="0" y="179070"/>
                  </a:moveTo>
                  <a:lnTo>
                    <a:pt x="0" y="184150"/>
                  </a:lnTo>
                  <a:lnTo>
                    <a:pt x="24130" y="184150"/>
                  </a:lnTo>
                  <a:lnTo>
                    <a:pt x="24130" y="180340"/>
                  </a:lnTo>
                  <a:lnTo>
                    <a:pt x="0" y="179070"/>
                  </a:lnTo>
                  <a:close/>
                </a:path>
                <a:path w="24129" h="533400">
                  <a:moveTo>
                    <a:pt x="0" y="173990"/>
                  </a:moveTo>
                  <a:lnTo>
                    <a:pt x="0" y="179070"/>
                  </a:lnTo>
                  <a:lnTo>
                    <a:pt x="24130" y="179070"/>
                  </a:lnTo>
                  <a:lnTo>
                    <a:pt x="24130" y="175260"/>
                  </a:lnTo>
                  <a:lnTo>
                    <a:pt x="0" y="173990"/>
                  </a:lnTo>
                  <a:close/>
                </a:path>
                <a:path w="24129" h="533400">
                  <a:moveTo>
                    <a:pt x="0" y="171450"/>
                  </a:moveTo>
                  <a:lnTo>
                    <a:pt x="0" y="173990"/>
                  </a:lnTo>
                  <a:lnTo>
                    <a:pt x="24130" y="173990"/>
                  </a:lnTo>
                  <a:lnTo>
                    <a:pt x="24130" y="172720"/>
                  </a:lnTo>
                  <a:lnTo>
                    <a:pt x="0" y="171450"/>
                  </a:lnTo>
                  <a:close/>
                </a:path>
                <a:path w="24129" h="533400">
                  <a:moveTo>
                    <a:pt x="0" y="170180"/>
                  </a:moveTo>
                  <a:lnTo>
                    <a:pt x="0" y="171450"/>
                  </a:lnTo>
                  <a:lnTo>
                    <a:pt x="24130" y="172720"/>
                  </a:lnTo>
                  <a:lnTo>
                    <a:pt x="24130" y="171450"/>
                  </a:lnTo>
                  <a:lnTo>
                    <a:pt x="0" y="170180"/>
                  </a:lnTo>
                  <a:close/>
                </a:path>
                <a:path w="24129" h="533400">
                  <a:moveTo>
                    <a:pt x="24130" y="165100"/>
                  </a:moveTo>
                  <a:lnTo>
                    <a:pt x="0" y="166370"/>
                  </a:lnTo>
                  <a:lnTo>
                    <a:pt x="0" y="170180"/>
                  </a:lnTo>
                  <a:lnTo>
                    <a:pt x="24130" y="170180"/>
                  </a:lnTo>
                  <a:lnTo>
                    <a:pt x="24130" y="165100"/>
                  </a:lnTo>
                  <a:close/>
                </a:path>
                <a:path w="24129" h="533400">
                  <a:moveTo>
                    <a:pt x="24130" y="163830"/>
                  </a:moveTo>
                  <a:lnTo>
                    <a:pt x="0" y="165100"/>
                  </a:lnTo>
                  <a:lnTo>
                    <a:pt x="0" y="166370"/>
                  </a:lnTo>
                  <a:lnTo>
                    <a:pt x="24130" y="165100"/>
                  </a:lnTo>
                  <a:lnTo>
                    <a:pt x="24130" y="163830"/>
                  </a:lnTo>
                  <a:close/>
                </a:path>
                <a:path w="24129" h="533400">
                  <a:moveTo>
                    <a:pt x="24130" y="161290"/>
                  </a:moveTo>
                  <a:lnTo>
                    <a:pt x="0" y="162560"/>
                  </a:lnTo>
                  <a:lnTo>
                    <a:pt x="0" y="163830"/>
                  </a:lnTo>
                  <a:lnTo>
                    <a:pt x="24130" y="163830"/>
                  </a:lnTo>
                  <a:lnTo>
                    <a:pt x="24130" y="161290"/>
                  </a:lnTo>
                  <a:close/>
                </a:path>
                <a:path w="24129" h="533400">
                  <a:moveTo>
                    <a:pt x="0" y="158750"/>
                  </a:moveTo>
                  <a:lnTo>
                    <a:pt x="0" y="162560"/>
                  </a:lnTo>
                  <a:lnTo>
                    <a:pt x="24130" y="161290"/>
                  </a:lnTo>
                  <a:lnTo>
                    <a:pt x="24130" y="160020"/>
                  </a:lnTo>
                  <a:lnTo>
                    <a:pt x="0" y="158750"/>
                  </a:lnTo>
                  <a:close/>
                </a:path>
                <a:path w="24129" h="533400">
                  <a:moveTo>
                    <a:pt x="0" y="157480"/>
                  </a:moveTo>
                  <a:lnTo>
                    <a:pt x="0" y="158750"/>
                  </a:lnTo>
                  <a:lnTo>
                    <a:pt x="24130" y="160020"/>
                  </a:lnTo>
                  <a:lnTo>
                    <a:pt x="24130" y="158750"/>
                  </a:lnTo>
                  <a:lnTo>
                    <a:pt x="0" y="157480"/>
                  </a:lnTo>
                  <a:close/>
                </a:path>
                <a:path w="24129" h="533400">
                  <a:moveTo>
                    <a:pt x="0" y="153670"/>
                  </a:moveTo>
                  <a:lnTo>
                    <a:pt x="0" y="157480"/>
                  </a:lnTo>
                  <a:lnTo>
                    <a:pt x="24130" y="157480"/>
                  </a:lnTo>
                  <a:lnTo>
                    <a:pt x="24130" y="154940"/>
                  </a:lnTo>
                  <a:lnTo>
                    <a:pt x="0" y="153670"/>
                  </a:lnTo>
                  <a:close/>
                </a:path>
                <a:path w="24129" h="533400">
                  <a:moveTo>
                    <a:pt x="0" y="152400"/>
                  </a:moveTo>
                  <a:lnTo>
                    <a:pt x="0" y="153670"/>
                  </a:lnTo>
                  <a:lnTo>
                    <a:pt x="24130" y="154940"/>
                  </a:lnTo>
                  <a:lnTo>
                    <a:pt x="24130" y="153670"/>
                  </a:lnTo>
                  <a:lnTo>
                    <a:pt x="0" y="152400"/>
                  </a:lnTo>
                  <a:close/>
                </a:path>
                <a:path w="24129" h="533400">
                  <a:moveTo>
                    <a:pt x="24130" y="147320"/>
                  </a:moveTo>
                  <a:lnTo>
                    <a:pt x="0" y="148590"/>
                  </a:lnTo>
                  <a:lnTo>
                    <a:pt x="0" y="152400"/>
                  </a:lnTo>
                  <a:lnTo>
                    <a:pt x="24130" y="153670"/>
                  </a:lnTo>
                  <a:lnTo>
                    <a:pt x="24130" y="147320"/>
                  </a:lnTo>
                  <a:close/>
                </a:path>
                <a:path w="24129" h="533400">
                  <a:moveTo>
                    <a:pt x="0" y="146050"/>
                  </a:moveTo>
                  <a:lnTo>
                    <a:pt x="0" y="148590"/>
                  </a:lnTo>
                  <a:lnTo>
                    <a:pt x="24130" y="147320"/>
                  </a:lnTo>
                  <a:lnTo>
                    <a:pt x="0" y="146050"/>
                  </a:lnTo>
                  <a:close/>
                </a:path>
                <a:path w="24129" h="533400">
                  <a:moveTo>
                    <a:pt x="24130" y="144780"/>
                  </a:moveTo>
                  <a:lnTo>
                    <a:pt x="0" y="146050"/>
                  </a:lnTo>
                  <a:lnTo>
                    <a:pt x="24130" y="147320"/>
                  </a:lnTo>
                  <a:lnTo>
                    <a:pt x="24130" y="144780"/>
                  </a:lnTo>
                  <a:close/>
                </a:path>
                <a:path w="24129" h="533400">
                  <a:moveTo>
                    <a:pt x="0" y="142240"/>
                  </a:moveTo>
                  <a:lnTo>
                    <a:pt x="0" y="144780"/>
                  </a:lnTo>
                  <a:lnTo>
                    <a:pt x="24130" y="143510"/>
                  </a:lnTo>
                  <a:lnTo>
                    <a:pt x="0" y="142240"/>
                  </a:lnTo>
                  <a:close/>
                </a:path>
                <a:path w="24129" h="533400">
                  <a:moveTo>
                    <a:pt x="24130" y="143510"/>
                  </a:moveTo>
                  <a:lnTo>
                    <a:pt x="0" y="144780"/>
                  </a:lnTo>
                  <a:lnTo>
                    <a:pt x="24130" y="144780"/>
                  </a:lnTo>
                  <a:lnTo>
                    <a:pt x="24130" y="143510"/>
                  </a:lnTo>
                  <a:close/>
                </a:path>
                <a:path w="24129" h="533400">
                  <a:moveTo>
                    <a:pt x="0" y="140970"/>
                  </a:moveTo>
                  <a:lnTo>
                    <a:pt x="0" y="142240"/>
                  </a:lnTo>
                  <a:lnTo>
                    <a:pt x="24130" y="142240"/>
                  </a:lnTo>
                  <a:lnTo>
                    <a:pt x="0" y="140970"/>
                  </a:lnTo>
                  <a:close/>
                </a:path>
                <a:path w="24129" h="533400">
                  <a:moveTo>
                    <a:pt x="0" y="139700"/>
                  </a:moveTo>
                  <a:lnTo>
                    <a:pt x="0" y="140970"/>
                  </a:lnTo>
                  <a:lnTo>
                    <a:pt x="24130" y="140970"/>
                  </a:lnTo>
                  <a:lnTo>
                    <a:pt x="0" y="139700"/>
                  </a:lnTo>
                  <a:close/>
                </a:path>
                <a:path w="24129" h="533400">
                  <a:moveTo>
                    <a:pt x="0" y="138430"/>
                  </a:moveTo>
                  <a:lnTo>
                    <a:pt x="0" y="139700"/>
                  </a:lnTo>
                  <a:lnTo>
                    <a:pt x="24130" y="140970"/>
                  </a:lnTo>
                  <a:lnTo>
                    <a:pt x="24130" y="139700"/>
                  </a:lnTo>
                  <a:lnTo>
                    <a:pt x="0" y="138430"/>
                  </a:lnTo>
                  <a:close/>
                </a:path>
                <a:path w="24129" h="533400">
                  <a:moveTo>
                    <a:pt x="0" y="137160"/>
                  </a:moveTo>
                  <a:lnTo>
                    <a:pt x="0" y="138430"/>
                  </a:lnTo>
                  <a:lnTo>
                    <a:pt x="24130" y="138430"/>
                  </a:lnTo>
                  <a:lnTo>
                    <a:pt x="0" y="137160"/>
                  </a:lnTo>
                  <a:close/>
                </a:path>
                <a:path w="24129" h="533400">
                  <a:moveTo>
                    <a:pt x="24130" y="134620"/>
                  </a:moveTo>
                  <a:lnTo>
                    <a:pt x="0" y="134620"/>
                  </a:lnTo>
                  <a:lnTo>
                    <a:pt x="0" y="137160"/>
                  </a:lnTo>
                  <a:lnTo>
                    <a:pt x="24130" y="137160"/>
                  </a:lnTo>
                  <a:lnTo>
                    <a:pt x="24130" y="134620"/>
                  </a:lnTo>
                  <a:close/>
                </a:path>
                <a:path w="24129" h="533400">
                  <a:moveTo>
                    <a:pt x="24130" y="130810"/>
                  </a:moveTo>
                  <a:lnTo>
                    <a:pt x="0" y="132080"/>
                  </a:lnTo>
                  <a:lnTo>
                    <a:pt x="0" y="133350"/>
                  </a:lnTo>
                  <a:lnTo>
                    <a:pt x="24130" y="134620"/>
                  </a:lnTo>
                  <a:lnTo>
                    <a:pt x="24130" y="130810"/>
                  </a:lnTo>
                  <a:close/>
                </a:path>
                <a:path w="24129" h="533400">
                  <a:moveTo>
                    <a:pt x="0" y="129540"/>
                  </a:moveTo>
                  <a:lnTo>
                    <a:pt x="0" y="132080"/>
                  </a:lnTo>
                  <a:lnTo>
                    <a:pt x="24130" y="130810"/>
                  </a:lnTo>
                  <a:lnTo>
                    <a:pt x="0" y="129540"/>
                  </a:lnTo>
                  <a:close/>
                </a:path>
                <a:path w="24129" h="533400">
                  <a:moveTo>
                    <a:pt x="0" y="127000"/>
                  </a:moveTo>
                  <a:lnTo>
                    <a:pt x="0" y="129540"/>
                  </a:lnTo>
                  <a:lnTo>
                    <a:pt x="24130" y="129540"/>
                  </a:lnTo>
                  <a:lnTo>
                    <a:pt x="24130" y="128270"/>
                  </a:lnTo>
                  <a:lnTo>
                    <a:pt x="0" y="127000"/>
                  </a:lnTo>
                  <a:close/>
                </a:path>
                <a:path w="24129" h="533400">
                  <a:moveTo>
                    <a:pt x="0" y="125730"/>
                  </a:moveTo>
                  <a:lnTo>
                    <a:pt x="0" y="127000"/>
                  </a:lnTo>
                  <a:lnTo>
                    <a:pt x="24130" y="128270"/>
                  </a:lnTo>
                  <a:lnTo>
                    <a:pt x="24130" y="127000"/>
                  </a:lnTo>
                  <a:lnTo>
                    <a:pt x="0" y="125730"/>
                  </a:lnTo>
                  <a:close/>
                </a:path>
                <a:path w="24129" h="533400">
                  <a:moveTo>
                    <a:pt x="0" y="124460"/>
                  </a:moveTo>
                  <a:lnTo>
                    <a:pt x="0" y="125730"/>
                  </a:lnTo>
                  <a:lnTo>
                    <a:pt x="24130" y="125730"/>
                  </a:lnTo>
                  <a:lnTo>
                    <a:pt x="0" y="124460"/>
                  </a:lnTo>
                  <a:close/>
                </a:path>
                <a:path w="24129" h="533400">
                  <a:moveTo>
                    <a:pt x="0" y="121920"/>
                  </a:moveTo>
                  <a:lnTo>
                    <a:pt x="0" y="124460"/>
                  </a:lnTo>
                  <a:lnTo>
                    <a:pt x="24130" y="124460"/>
                  </a:lnTo>
                  <a:lnTo>
                    <a:pt x="24130" y="123190"/>
                  </a:lnTo>
                  <a:lnTo>
                    <a:pt x="0" y="121920"/>
                  </a:lnTo>
                  <a:close/>
                </a:path>
                <a:path w="24129" h="533400">
                  <a:moveTo>
                    <a:pt x="0" y="120650"/>
                  </a:moveTo>
                  <a:lnTo>
                    <a:pt x="0" y="121920"/>
                  </a:lnTo>
                  <a:lnTo>
                    <a:pt x="24130" y="121920"/>
                  </a:lnTo>
                  <a:lnTo>
                    <a:pt x="0" y="120650"/>
                  </a:lnTo>
                  <a:close/>
                </a:path>
                <a:path w="24129" h="533400">
                  <a:moveTo>
                    <a:pt x="0" y="118110"/>
                  </a:moveTo>
                  <a:lnTo>
                    <a:pt x="0" y="120650"/>
                  </a:lnTo>
                  <a:lnTo>
                    <a:pt x="24130" y="121920"/>
                  </a:lnTo>
                  <a:lnTo>
                    <a:pt x="24130" y="119380"/>
                  </a:lnTo>
                  <a:lnTo>
                    <a:pt x="0" y="118110"/>
                  </a:lnTo>
                  <a:close/>
                </a:path>
                <a:path w="24129" h="533400">
                  <a:moveTo>
                    <a:pt x="24130" y="116840"/>
                  </a:moveTo>
                  <a:lnTo>
                    <a:pt x="0" y="118110"/>
                  </a:lnTo>
                  <a:lnTo>
                    <a:pt x="24130" y="119380"/>
                  </a:lnTo>
                  <a:lnTo>
                    <a:pt x="24130" y="116840"/>
                  </a:lnTo>
                  <a:close/>
                </a:path>
                <a:path w="24129" h="533400">
                  <a:moveTo>
                    <a:pt x="0" y="113030"/>
                  </a:moveTo>
                  <a:lnTo>
                    <a:pt x="0" y="116840"/>
                  </a:lnTo>
                  <a:lnTo>
                    <a:pt x="24130" y="116840"/>
                  </a:lnTo>
                  <a:lnTo>
                    <a:pt x="24130" y="114300"/>
                  </a:lnTo>
                  <a:lnTo>
                    <a:pt x="0" y="113030"/>
                  </a:lnTo>
                  <a:close/>
                </a:path>
                <a:path w="24129" h="533400">
                  <a:moveTo>
                    <a:pt x="24130" y="110490"/>
                  </a:moveTo>
                  <a:lnTo>
                    <a:pt x="0" y="111760"/>
                  </a:lnTo>
                  <a:lnTo>
                    <a:pt x="0" y="113030"/>
                  </a:lnTo>
                  <a:lnTo>
                    <a:pt x="24130" y="113030"/>
                  </a:lnTo>
                  <a:lnTo>
                    <a:pt x="24130" y="110490"/>
                  </a:lnTo>
                  <a:close/>
                </a:path>
                <a:path w="24129" h="533400">
                  <a:moveTo>
                    <a:pt x="0" y="107950"/>
                  </a:moveTo>
                  <a:lnTo>
                    <a:pt x="0" y="110490"/>
                  </a:lnTo>
                  <a:lnTo>
                    <a:pt x="24130" y="110490"/>
                  </a:lnTo>
                  <a:lnTo>
                    <a:pt x="24130" y="109220"/>
                  </a:lnTo>
                  <a:lnTo>
                    <a:pt x="0" y="107950"/>
                  </a:lnTo>
                  <a:close/>
                </a:path>
                <a:path w="24129" h="533400">
                  <a:moveTo>
                    <a:pt x="0" y="105410"/>
                  </a:moveTo>
                  <a:lnTo>
                    <a:pt x="0" y="107950"/>
                  </a:lnTo>
                  <a:lnTo>
                    <a:pt x="24130" y="109220"/>
                  </a:lnTo>
                  <a:lnTo>
                    <a:pt x="24130" y="106680"/>
                  </a:lnTo>
                  <a:lnTo>
                    <a:pt x="0" y="105410"/>
                  </a:lnTo>
                  <a:close/>
                </a:path>
                <a:path w="24129" h="533400">
                  <a:moveTo>
                    <a:pt x="0" y="104140"/>
                  </a:moveTo>
                  <a:lnTo>
                    <a:pt x="0" y="105410"/>
                  </a:lnTo>
                  <a:lnTo>
                    <a:pt x="24130" y="106680"/>
                  </a:lnTo>
                  <a:lnTo>
                    <a:pt x="24130" y="105410"/>
                  </a:lnTo>
                  <a:lnTo>
                    <a:pt x="0" y="104140"/>
                  </a:lnTo>
                  <a:close/>
                </a:path>
                <a:path w="24129" h="533400">
                  <a:moveTo>
                    <a:pt x="24130" y="102870"/>
                  </a:moveTo>
                  <a:lnTo>
                    <a:pt x="0" y="102870"/>
                  </a:lnTo>
                  <a:lnTo>
                    <a:pt x="0" y="104140"/>
                  </a:lnTo>
                  <a:lnTo>
                    <a:pt x="24130" y="104140"/>
                  </a:lnTo>
                  <a:lnTo>
                    <a:pt x="24130" y="102870"/>
                  </a:lnTo>
                  <a:close/>
                </a:path>
              </a:pathLst>
            </a:custGeom>
            <a:solidFill>
              <a:srgbClr val="C9C995"/>
            </a:solidFill>
          </p:spPr>
          <p:txBody>
            <a:bodyPr wrap="square" lIns="0" tIns="0" rIns="0" bIns="0" rtlCol="0"/>
            <a:lstStyle/>
            <a:p>
              <a:endParaRPr/>
            </a:p>
          </p:txBody>
        </p:sp>
        <p:sp>
          <p:nvSpPr>
            <p:cNvPr id="759" name="object 759"/>
            <p:cNvSpPr/>
            <p:nvPr/>
          </p:nvSpPr>
          <p:spPr>
            <a:xfrm>
              <a:off x="3559809" y="5935979"/>
              <a:ext cx="24130" cy="539750"/>
            </a:xfrm>
            <a:custGeom>
              <a:avLst/>
              <a:gdLst/>
              <a:ahLst/>
              <a:cxnLst/>
              <a:rect l="l" t="t" r="r" b="b"/>
              <a:pathLst>
                <a:path w="24129" h="539750">
                  <a:moveTo>
                    <a:pt x="3810" y="0"/>
                  </a:moveTo>
                  <a:lnTo>
                    <a:pt x="0" y="0"/>
                  </a:lnTo>
                  <a:lnTo>
                    <a:pt x="0" y="2539"/>
                  </a:lnTo>
                  <a:lnTo>
                    <a:pt x="8889" y="2539"/>
                  </a:lnTo>
                  <a:lnTo>
                    <a:pt x="8889" y="1269"/>
                  </a:lnTo>
                  <a:lnTo>
                    <a:pt x="3810" y="1269"/>
                  </a:lnTo>
                  <a:lnTo>
                    <a:pt x="3810" y="0"/>
                  </a:lnTo>
                  <a:close/>
                </a:path>
                <a:path w="24129" h="539750">
                  <a:moveTo>
                    <a:pt x="13969" y="2539"/>
                  </a:moveTo>
                  <a:lnTo>
                    <a:pt x="0" y="2539"/>
                  </a:lnTo>
                  <a:lnTo>
                    <a:pt x="0" y="11429"/>
                  </a:lnTo>
                  <a:lnTo>
                    <a:pt x="24129" y="11429"/>
                  </a:lnTo>
                  <a:lnTo>
                    <a:pt x="24129" y="6349"/>
                  </a:lnTo>
                  <a:lnTo>
                    <a:pt x="22860" y="6349"/>
                  </a:lnTo>
                  <a:lnTo>
                    <a:pt x="22860" y="5079"/>
                  </a:lnTo>
                  <a:lnTo>
                    <a:pt x="17779" y="5079"/>
                  </a:lnTo>
                  <a:lnTo>
                    <a:pt x="17779" y="3809"/>
                  </a:lnTo>
                  <a:lnTo>
                    <a:pt x="13969" y="3809"/>
                  </a:lnTo>
                  <a:lnTo>
                    <a:pt x="13969" y="2539"/>
                  </a:lnTo>
                  <a:close/>
                </a:path>
                <a:path w="24129" h="539750">
                  <a:moveTo>
                    <a:pt x="24129" y="11429"/>
                  </a:moveTo>
                  <a:lnTo>
                    <a:pt x="0" y="11429"/>
                  </a:lnTo>
                  <a:lnTo>
                    <a:pt x="0" y="15239"/>
                  </a:lnTo>
                  <a:lnTo>
                    <a:pt x="24129" y="15239"/>
                  </a:lnTo>
                  <a:lnTo>
                    <a:pt x="24129" y="11429"/>
                  </a:lnTo>
                  <a:close/>
                </a:path>
                <a:path w="24129" h="539750">
                  <a:moveTo>
                    <a:pt x="24129" y="15239"/>
                  </a:moveTo>
                  <a:lnTo>
                    <a:pt x="0" y="15239"/>
                  </a:lnTo>
                  <a:lnTo>
                    <a:pt x="0" y="24129"/>
                  </a:lnTo>
                  <a:lnTo>
                    <a:pt x="24129" y="24129"/>
                  </a:lnTo>
                  <a:lnTo>
                    <a:pt x="24129" y="15239"/>
                  </a:lnTo>
                  <a:close/>
                </a:path>
                <a:path w="24129" h="539750">
                  <a:moveTo>
                    <a:pt x="24129" y="24129"/>
                  </a:moveTo>
                  <a:lnTo>
                    <a:pt x="0" y="24129"/>
                  </a:lnTo>
                  <a:lnTo>
                    <a:pt x="0" y="30479"/>
                  </a:lnTo>
                  <a:lnTo>
                    <a:pt x="24129" y="30479"/>
                  </a:lnTo>
                  <a:lnTo>
                    <a:pt x="24129" y="24129"/>
                  </a:lnTo>
                  <a:close/>
                </a:path>
                <a:path w="24129" h="539750">
                  <a:moveTo>
                    <a:pt x="24129" y="30479"/>
                  </a:moveTo>
                  <a:lnTo>
                    <a:pt x="0" y="30479"/>
                  </a:lnTo>
                  <a:lnTo>
                    <a:pt x="0" y="34289"/>
                  </a:lnTo>
                  <a:lnTo>
                    <a:pt x="24129" y="34289"/>
                  </a:lnTo>
                  <a:lnTo>
                    <a:pt x="24129" y="30479"/>
                  </a:lnTo>
                  <a:close/>
                </a:path>
                <a:path w="24129" h="539750">
                  <a:moveTo>
                    <a:pt x="24129" y="34289"/>
                  </a:moveTo>
                  <a:lnTo>
                    <a:pt x="0" y="34289"/>
                  </a:lnTo>
                  <a:lnTo>
                    <a:pt x="0" y="40639"/>
                  </a:lnTo>
                  <a:lnTo>
                    <a:pt x="24129" y="40639"/>
                  </a:lnTo>
                  <a:lnTo>
                    <a:pt x="24129" y="34289"/>
                  </a:lnTo>
                  <a:close/>
                </a:path>
                <a:path w="24129" h="539750">
                  <a:moveTo>
                    <a:pt x="24129" y="40639"/>
                  </a:moveTo>
                  <a:lnTo>
                    <a:pt x="0" y="40639"/>
                  </a:lnTo>
                  <a:lnTo>
                    <a:pt x="0" y="43179"/>
                  </a:lnTo>
                  <a:lnTo>
                    <a:pt x="24129" y="43179"/>
                  </a:lnTo>
                  <a:lnTo>
                    <a:pt x="24129" y="40639"/>
                  </a:lnTo>
                  <a:close/>
                </a:path>
                <a:path w="24129" h="539750">
                  <a:moveTo>
                    <a:pt x="24129" y="43179"/>
                  </a:moveTo>
                  <a:lnTo>
                    <a:pt x="0" y="43179"/>
                  </a:lnTo>
                  <a:lnTo>
                    <a:pt x="0" y="53339"/>
                  </a:lnTo>
                  <a:lnTo>
                    <a:pt x="24129" y="53339"/>
                  </a:lnTo>
                  <a:lnTo>
                    <a:pt x="24129" y="43179"/>
                  </a:lnTo>
                  <a:close/>
                </a:path>
                <a:path w="24129" h="539750">
                  <a:moveTo>
                    <a:pt x="24129" y="53339"/>
                  </a:moveTo>
                  <a:lnTo>
                    <a:pt x="0" y="53339"/>
                  </a:lnTo>
                  <a:lnTo>
                    <a:pt x="0" y="55879"/>
                  </a:lnTo>
                  <a:lnTo>
                    <a:pt x="24129" y="55879"/>
                  </a:lnTo>
                  <a:lnTo>
                    <a:pt x="24129" y="53339"/>
                  </a:lnTo>
                  <a:close/>
                </a:path>
                <a:path w="24129" h="539750">
                  <a:moveTo>
                    <a:pt x="24129" y="55879"/>
                  </a:moveTo>
                  <a:lnTo>
                    <a:pt x="0" y="55879"/>
                  </a:lnTo>
                  <a:lnTo>
                    <a:pt x="0" y="59689"/>
                  </a:lnTo>
                  <a:lnTo>
                    <a:pt x="24129" y="59689"/>
                  </a:lnTo>
                  <a:lnTo>
                    <a:pt x="24129" y="55879"/>
                  </a:lnTo>
                  <a:close/>
                </a:path>
                <a:path w="24129" h="539750">
                  <a:moveTo>
                    <a:pt x="24129" y="59689"/>
                  </a:moveTo>
                  <a:lnTo>
                    <a:pt x="0" y="59689"/>
                  </a:lnTo>
                  <a:lnTo>
                    <a:pt x="0" y="62229"/>
                  </a:lnTo>
                  <a:lnTo>
                    <a:pt x="24129" y="62229"/>
                  </a:lnTo>
                  <a:lnTo>
                    <a:pt x="24129" y="59689"/>
                  </a:lnTo>
                  <a:close/>
                </a:path>
                <a:path w="24129" h="539750">
                  <a:moveTo>
                    <a:pt x="24129" y="62229"/>
                  </a:moveTo>
                  <a:lnTo>
                    <a:pt x="0" y="62229"/>
                  </a:lnTo>
                  <a:lnTo>
                    <a:pt x="0" y="66039"/>
                  </a:lnTo>
                  <a:lnTo>
                    <a:pt x="24129" y="66039"/>
                  </a:lnTo>
                  <a:lnTo>
                    <a:pt x="24129" y="62229"/>
                  </a:lnTo>
                  <a:close/>
                </a:path>
                <a:path w="24129" h="539750">
                  <a:moveTo>
                    <a:pt x="24129" y="66039"/>
                  </a:moveTo>
                  <a:lnTo>
                    <a:pt x="0" y="66039"/>
                  </a:lnTo>
                  <a:lnTo>
                    <a:pt x="0" y="72389"/>
                  </a:lnTo>
                  <a:lnTo>
                    <a:pt x="24129" y="72389"/>
                  </a:lnTo>
                  <a:lnTo>
                    <a:pt x="24129" y="66039"/>
                  </a:lnTo>
                  <a:close/>
                </a:path>
                <a:path w="24129" h="539750">
                  <a:moveTo>
                    <a:pt x="24129" y="72389"/>
                  </a:moveTo>
                  <a:lnTo>
                    <a:pt x="0" y="72389"/>
                  </a:lnTo>
                  <a:lnTo>
                    <a:pt x="0" y="74929"/>
                  </a:lnTo>
                  <a:lnTo>
                    <a:pt x="24129" y="74929"/>
                  </a:lnTo>
                  <a:lnTo>
                    <a:pt x="24129" y="72389"/>
                  </a:lnTo>
                  <a:close/>
                </a:path>
                <a:path w="24129" h="539750">
                  <a:moveTo>
                    <a:pt x="24129" y="74929"/>
                  </a:moveTo>
                  <a:lnTo>
                    <a:pt x="0" y="74929"/>
                  </a:lnTo>
                  <a:lnTo>
                    <a:pt x="0" y="78739"/>
                  </a:lnTo>
                  <a:lnTo>
                    <a:pt x="24129" y="78739"/>
                  </a:lnTo>
                  <a:lnTo>
                    <a:pt x="24129" y="74929"/>
                  </a:lnTo>
                  <a:close/>
                </a:path>
                <a:path w="24129" h="539750">
                  <a:moveTo>
                    <a:pt x="24129" y="78739"/>
                  </a:moveTo>
                  <a:lnTo>
                    <a:pt x="0" y="78739"/>
                  </a:lnTo>
                  <a:lnTo>
                    <a:pt x="0" y="81279"/>
                  </a:lnTo>
                  <a:lnTo>
                    <a:pt x="24129" y="81279"/>
                  </a:lnTo>
                  <a:lnTo>
                    <a:pt x="24129" y="78739"/>
                  </a:lnTo>
                  <a:close/>
                </a:path>
                <a:path w="24129" h="539750">
                  <a:moveTo>
                    <a:pt x="24129" y="81279"/>
                  </a:moveTo>
                  <a:lnTo>
                    <a:pt x="0" y="81279"/>
                  </a:lnTo>
                  <a:lnTo>
                    <a:pt x="0" y="85089"/>
                  </a:lnTo>
                  <a:lnTo>
                    <a:pt x="24129" y="85089"/>
                  </a:lnTo>
                  <a:lnTo>
                    <a:pt x="24129" y="81279"/>
                  </a:lnTo>
                  <a:close/>
                </a:path>
                <a:path w="24129" h="539750">
                  <a:moveTo>
                    <a:pt x="24129" y="85089"/>
                  </a:moveTo>
                  <a:lnTo>
                    <a:pt x="0" y="85089"/>
                  </a:lnTo>
                  <a:lnTo>
                    <a:pt x="0" y="93979"/>
                  </a:lnTo>
                  <a:lnTo>
                    <a:pt x="24129" y="93979"/>
                  </a:lnTo>
                  <a:lnTo>
                    <a:pt x="24129" y="85089"/>
                  </a:lnTo>
                  <a:close/>
                </a:path>
                <a:path w="24129" h="539750">
                  <a:moveTo>
                    <a:pt x="24129" y="93979"/>
                  </a:moveTo>
                  <a:lnTo>
                    <a:pt x="0" y="93979"/>
                  </a:lnTo>
                  <a:lnTo>
                    <a:pt x="0" y="97789"/>
                  </a:lnTo>
                  <a:lnTo>
                    <a:pt x="24129" y="97789"/>
                  </a:lnTo>
                  <a:lnTo>
                    <a:pt x="24129" y="93979"/>
                  </a:lnTo>
                  <a:close/>
                </a:path>
                <a:path w="24129" h="539750">
                  <a:moveTo>
                    <a:pt x="24129" y="97789"/>
                  </a:moveTo>
                  <a:lnTo>
                    <a:pt x="0" y="97789"/>
                  </a:lnTo>
                  <a:lnTo>
                    <a:pt x="0" y="100329"/>
                  </a:lnTo>
                  <a:lnTo>
                    <a:pt x="24129" y="100329"/>
                  </a:lnTo>
                  <a:lnTo>
                    <a:pt x="24129" y="97789"/>
                  </a:lnTo>
                  <a:close/>
                </a:path>
                <a:path w="24129" h="539750">
                  <a:moveTo>
                    <a:pt x="24129" y="100329"/>
                  </a:moveTo>
                  <a:lnTo>
                    <a:pt x="0" y="100329"/>
                  </a:lnTo>
                  <a:lnTo>
                    <a:pt x="0" y="104139"/>
                  </a:lnTo>
                  <a:lnTo>
                    <a:pt x="24129" y="104139"/>
                  </a:lnTo>
                  <a:lnTo>
                    <a:pt x="24129" y="100329"/>
                  </a:lnTo>
                  <a:close/>
                </a:path>
                <a:path w="24129" h="539750">
                  <a:moveTo>
                    <a:pt x="24129" y="104139"/>
                  </a:moveTo>
                  <a:lnTo>
                    <a:pt x="0" y="104139"/>
                  </a:lnTo>
                  <a:lnTo>
                    <a:pt x="0" y="106679"/>
                  </a:lnTo>
                  <a:lnTo>
                    <a:pt x="24129" y="106679"/>
                  </a:lnTo>
                  <a:lnTo>
                    <a:pt x="24129" y="104139"/>
                  </a:lnTo>
                  <a:close/>
                </a:path>
                <a:path w="24129" h="539750">
                  <a:moveTo>
                    <a:pt x="24129" y="538479"/>
                  </a:moveTo>
                  <a:lnTo>
                    <a:pt x="0" y="538479"/>
                  </a:lnTo>
                  <a:lnTo>
                    <a:pt x="0" y="539749"/>
                  </a:lnTo>
                  <a:lnTo>
                    <a:pt x="24129" y="539749"/>
                  </a:lnTo>
                  <a:lnTo>
                    <a:pt x="24129" y="538479"/>
                  </a:lnTo>
                  <a:close/>
                </a:path>
                <a:path w="24129" h="539750">
                  <a:moveTo>
                    <a:pt x="24129" y="417829"/>
                  </a:moveTo>
                  <a:lnTo>
                    <a:pt x="1269" y="417829"/>
                  </a:lnTo>
                  <a:lnTo>
                    <a:pt x="1269" y="419099"/>
                  </a:lnTo>
                  <a:lnTo>
                    <a:pt x="10160" y="419099"/>
                  </a:lnTo>
                  <a:lnTo>
                    <a:pt x="10160" y="420369"/>
                  </a:lnTo>
                  <a:lnTo>
                    <a:pt x="19050" y="420369"/>
                  </a:lnTo>
                  <a:lnTo>
                    <a:pt x="19050" y="422909"/>
                  </a:lnTo>
                  <a:lnTo>
                    <a:pt x="24129" y="422909"/>
                  </a:lnTo>
                  <a:lnTo>
                    <a:pt x="24129" y="417829"/>
                  </a:lnTo>
                  <a:close/>
                </a:path>
                <a:path w="24129" h="539750">
                  <a:moveTo>
                    <a:pt x="24129" y="411479"/>
                  </a:moveTo>
                  <a:lnTo>
                    <a:pt x="0" y="411479"/>
                  </a:lnTo>
                  <a:lnTo>
                    <a:pt x="0" y="416559"/>
                  </a:lnTo>
                  <a:lnTo>
                    <a:pt x="24129" y="416559"/>
                  </a:lnTo>
                  <a:lnTo>
                    <a:pt x="24129" y="411479"/>
                  </a:lnTo>
                  <a:close/>
                </a:path>
                <a:path w="24129" h="539750">
                  <a:moveTo>
                    <a:pt x="24129" y="405129"/>
                  </a:moveTo>
                  <a:lnTo>
                    <a:pt x="0" y="405129"/>
                  </a:lnTo>
                  <a:lnTo>
                    <a:pt x="0" y="410209"/>
                  </a:lnTo>
                  <a:lnTo>
                    <a:pt x="24129" y="410209"/>
                  </a:lnTo>
                  <a:lnTo>
                    <a:pt x="24129" y="405129"/>
                  </a:lnTo>
                  <a:close/>
                </a:path>
                <a:path w="24129" h="539750">
                  <a:moveTo>
                    <a:pt x="24129" y="398779"/>
                  </a:moveTo>
                  <a:lnTo>
                    <a:pt x="0" y="398779"/>
                  </a:lnTo>
                  <a:lnTo>
                    <a:pt x="0" y="403859"/>
                  </a:lnTo>
                  <a:lnTo>
                    <a:pt x="24129" y="403859"/>
                  </a:lnTo>
                  <a:lnTo>
                    <a:pt x="24129" y="398779"/>
                  </a:lnTo>
                  <a:close/>
                </a:path>
                <a:path w="24129" h="539750">
                  <a:moveTo>
                    <a:pt x="24129" y="392429"/>
                  </a:moveTo>
                  <a:lnTo>
                    <a:pt x="0" y="392429"/>
                  </a:lnTo>
                  <a:lnTo>
                    <a:pt x="0" y="397509"/>
                  </a:lnTo>
                  <a:lnTo>
                    <a:pt x="24129" y="397509"/>
                  </a:lnTo>
                  <a:lnTo>
                    <a:pt x="24129" y="392429"/>
                  </a:lnTo>
                  <a:close/>
                </a:path>
                <a:path w="24129" h="539750">
                  <a:moveTo>
                    <a:pt x="24129" y="386079"/>
                  </a:moveTo>
                  <a:lnTo>
                    <a:pt x="0" y="386079"/>
                  </a:lnTo>
                  <a:lnTo>
                    <a:pt x="0" y="391159"/>
                  </a:lnTo>
                  <a:lnTo>
                    <a:pt x="24129" y="391159"/>
                  </a:lnTo>
                  <a:lnTo>
                    <a:pt x="24129" y="386079"/>
                  </a:lnTo>
                  <a:close/>
                </a:path>
                <a:path w="24129" h="539750">
                  <a:moveTo>
                    <a:pt x="24129" y="379729"/>
                  </a:moveTo>
                  <a:lnTo>
                    <a:pt x="0" y="379729"/>
                  </a:lnTo>
                  <a:lnTo>
                    <a:pt x="0" y="384809"/>
                  </a:lnTo>
                  <a:lnTo>
                    <a:pt x="24129" y="384809"/>
                  </a:lnTo>
                  <a:lnTo>
                    <a:pt x="24129" y="379729"/>
                  </a:lnTo>
                  <a:close/>
                </a:path>
                <a:path w="24129" h="539750">
                  <a:moveTo>
                    <a:pt x="24129" y="373379"/>
                  </a:moveTo>
                  <a:lnTo>
                    <a:pt x="0" y="373379"/>
                  </a:lnTo>
                  <a:lnTo>
                    <a:pt x="0" y="378459"/>
                  </a:lnTo>
                  <a:lnTo>
                    <a:pt x="24129" y="378459"/>
                  </a:lnTo>
                  <a:lnTo>
                    <a:pt x="24129" y="373379"/>
                  </a:lnTo>
                  <a:close/>
                </a:path>
                <a:path w="24129" h="539750">
                  <a:moveTo>
                    <a:pt x="24129" y="367029"/>
                  </a:moveTo>
                  <a:lnTo>
                    <a:pt x="0" y="367029"/>
                  </a:lnTo>
                  <a:lnTo>
                    <a:pt x="0" y="372109"/>
                  </a:lnTo>
                  <a:lnTo>
                    <a:pt x="24129" y="372109"/>
                  </a:lnTo>
                  <a:lnTo>
                    <a:pt x="24129" y="367029"/>
                  </a:lnTo>
                  <a:close/>
                </a:path>
                <a:path w="24129" h="539750">
                  <a:moveTo>
                    <a:pt x="24129" y="361949"/>
                  </a:moveTo>
                  <a:lnTo>
                    <a:pt x="0" y="361949"/>
                  </a:lnTo>
                  <a:lnTo>
                    <a:pt x="0" y="365759"/>
                  </a:lnTo>
                  <a:lnTo>
                    <a:pt x="24129" y="365759"/>
                  </a:lnTo>
                  <a:lnTo>
                    <a:pt x="24129" y="361949"/>
                  </a:lnTo>
                  <a:close/>
                </a:path>
                <a:path w="24129" h="539750">
                  <a:moveTo>
                    <a:pt x="24129" y="360679"/>
                  </a:moveTo>
                  <a:lnTo>
                    <a:pt x="0" y="360679"/>
                  </a:lnTo>
                  <a:lnTo>
                    <a:pt x="0" y="361949"/>
                  </a:lnTo>
                  <a:lnTo>
                    <a:pt x="24129" y="361949"/>
                  </a:lnTo>
                  <a:lnTo>
                    <a:pt x="24129" y="360679"/>
                  </a:lnTo>
                  <a:close/>
                </a:path>
                <a:path w="24129" h="539750">
                  <a:moveTo>
                    <a:pt x="24129" y="354329"/>
                  </a:moveTo>
                  <a:lnTo>
                    <a:pt x="0" y="354329"/>
                  </a:lnTo>
                  <a:lnTo>
                    <a:pt x="0" y="359409"/>
                  </a:lnTo>
                  <a:lnTo>
                    <a:pt x="24129" y="359409"/>
                  </a:lnTo>
                  <a:lnTo>
                    <a:pt x="24129" y="354329"/>
                  </a:lnTo>
                  <a:close/>
                </a:path>
                <a:path w="24129" h="539750">
                  <a:moveTo>
                    <a:pt x="24129" y="347979"/>
                  </a:moveTo>
                  <a:lnTo>
                    <a:pt x="0" y="347979"/>
                  </a:lnTo>
                  <a:lnTo>
                    <a:pt x="0" y="353059"/>
                  </a:lnTo>
                  <a:lnTo>
                    <a:pt x="24129" y="353059"/>
                  </a:lnTo>
                  <a:lnTo>
                    <a:pt x="24129" y="347979"/>
                  </a:lnTo>
                  <a:close/>
                </a:path>
                <a:path w="24129" h="539750">
                  <a:moveTo>
                    <a:pt x="24129" y="341629"/>
                  </a:moveTo>
                  <a:lnTo>
                    <a:pt x="0" y="341629"/>
                  </a:lnTo>
                  <a:lnTo>
                    <a:pt x="0" y="346709"/>
                  </a:lnTo>
                  <a:lnTo>
                    <a:pt x="24129" y="346709"/>
                  </a:lnTo>
                  <a:lnTo>
                    <a:pt x="24129" y="341629"/>
                  </a:lnTo>
                  <a:close/>
                </a:path>
                <a:path w="24129" h="539750">
                  <a:moveTo>
                    <a:pt x="24129" y="335279"/>
                  </a:moveTo>
                  <a:lnTo>
                    <a:pt x="0" y="335279"/>
                  </a:lnTo>
                  <a:lnTo>
                    <a:pt x="0" y="340359"/>
                  </a:lnTo>
                  <a:lnTo>
                    <a:pt x="24129" y="340359"/>
                  </a:lnTo>
                  <a:lnTo>
                    <a:pt x="24129" y="335279"/>
                  </a:lnTo>
                  <a:close/>
                </a:path>
                <a:path w="24129" h="539750">
                  <a:moveTo>
                    <a:pt x="24129" y="328929"/>
                  </a:moveTo>
                  <a:lnTo>
                    <a:pt x="0" y="328929"/>
                  </a:lnTo>
                  <a:lnTo>
                    <a:pt x="0" y="334009"/>
                  </a:lnTo>
                  <a:lnTo>
                    <a:pt x="24129" y="334009"/>
                  </a:lnTo>
                  <a:lnTo>
                    <a:pt x="24129" y="328929"/>
                  </a:lnTo>
                  <a:close/>
                </a:path>
                <a:path w="24129" h="539750">
                  <a:moveTo>
                    <a:pt x="24129" y="322579"/>
                  </a:moveTo>
                  <a:lnTo>
                    <a:pt x="0" y="322579"/>
                  </a:lnTo>
                  <a:lnTo>
                    <a:pt x="0" y="327659"/>
                  </a:lnTo>
                  <a:lnTo>
                    <a:pt x="24129" y="327659"/>
                  </a:lnTo>
                  <a:lnTo>
                    <a:pt x="24129" y="322579"/>
                  </a:lnTo>
                  <a:close/>
                </a:path>
                <a:path w="24129" h="539750">
                  <a:moveTo>
                    <a:pt x="24129" y="316229"/>
                  </a:moveTo>
                  <a:lnTo>
                    <a:pt x="0" y="316229"/>
                  </a:lnTo>
                  <a:lnTo>
                    <a:pt x="0" y="321309"/>
                  </a:lnTo>
                  <a:lnTo>
                    <a:pt x="24129" y="321309"/>
                  </a:lnTo>
                  <a:lnTo>
                    <a:pt x="24129" y="316229"/>
                  </a:lnTo>
                  <a:close/>
                </a:path>
                <a:path w="24129" h="539750">
                  <a:moveTo>
                    <a:pt x="24129" y="309879"/>
                  </a:moveTo>
                  <a:lnTo>
                    <a:pt x="0" y="309879"/>
                  </a:lnTo>
                  <a:lnTo>
                    <a:pt x="0" y="314959"/>
                  </a:lnTo>
                  <a:lnTo>
                    <a:pt x="24129" y="314959"/>
                  </a:lnTo>
                  <a:lnTo>
                    <a:pt x="24129" y="309879"/>
                  </a:lnTo>
                  <a:close/>
                </a:path>
                <a:path w="24129" h="539750">
                  <a:moveTo>
                    <a:pt x="24129" y="303529"/>
                  </a:moveTo>
                  <a:lnTo>
                    <a:pt x="0" y="303529"/>
                  </a:lnTo>
                  <a:lnTo>
                    <a:pt x="0" y="308609"/>
                  </a:lnTo>
                  <a:lnTo>
                    <a:pt x="24129" y="308609"/>
                  </a:lnTo>
                  <a:lnTo>
                    <a:pt x="24129" y="303529"/>
                  </a:lnTo>
                  <a:close/>
                </a:path>
                <a:path w="24129" h="539750">
                  <a:moveTo>
                    <a:pt x="24129" y="297179"/>
                  </a:moveTo>
                  <a:lnTo>
                    <a:pt x="0" y="297179"/>
                  </a:lnTo>
                  <a:lnTo>
                    <a:pt x="0" y="302259"/>
                  </a:lnTo>
                  <a:lnTo>
                    <a:pt x="24129" y="302259"/>
                  </a:lnTo>
                  <a:lnTo>
                    <a:pt x="24129" y="297179"/>
                  </a:lnTo>
                  <a:close/>
                </a:path>
                <a:path w="24129" h="539750">
                  <a:moveTo>
                    <a:pt x="24129" y="290829"/>
                  </a:moveTo>
                  <a:lnTo>
                    <a:pt x="0" y="290829"/>
                  </a:lnTo>
                  <a:lnTo>
                    <a:pt x="0" y="295909"/>
                  </a:lnTo>
                  <a:lnTo>
                    <a:pt x="24129" y="295909"/>
                  </a:lnTo>
                  <a:lnTo>
                    <a:pt x="24129" y="290829"/>
                  </a:lnTo>
                  <a:close/>
                </a:path>
                <a:path w="24129" h="539750">
                  <a:moveTo>
                    <a:pt x="24129" y="284479"/>
                  </a:moveTo>
                  <a:lnTo>
                    <a:pt x="0" y="284479"/>
                  </a:lnTo>
                  <a:lnTo>
                    <a:pt x="0" y="289559"/>
                  </a:lnTo>
                  <a:lnTo>
                    <a:pt x="24129" y="289559"/>
                  </a:lnTo>
                  <a:lnTo>
                    <a:pt x="24129" y="284479"/>
                  </a:lnTo>
                  <a:close/>
                </a:path>
                <a:path w="24129" h="539750">
                  <a:moveTo>
                    <a:pt x="24129" y="278129"/>
                  </a:moveTo>
                  <a:lnTo>
                    <a:pt x="0" y="278129"/>
                  </a:lnTo>
                  <a:lnTo>
                    <a:pt x="0" y="283209"/>
                  </a:lnTo>
                  <a:lnTo>
                    <a:pt x="24129" y="283209"/>
                  </a:lnTo>
                  <a:lnTo>
                    <a:pt x="24129" y="278129"/>
                  </a:lnTo>
                  <a:close/>
                </a:path>
                <a:path w="24129" h="539750">
                  <a:moveTo>
                    <a:pt x="24129" y="271779"/>
                  </a:moveTo>
                  <a:lnTo>
                    <a:pt x="0" y="271779"/>
                  </a:lnTo>
                  <a:lnTo>
                    <a:pt x="0" y="276859"/>
                  </a:lnTo>
                  <a:lnTo>
                    <a:pt x="24129" y="276859"/>
                  </a:lnTo>
                  <a:lnTo>
                    <a:pt x="24129" y="271779"/>
                  </a:lnTo>
                  <a:close/>
                </a:path>
                <a:path w="24129" h="539750">
                  <a:moveTo>
                    <a:pt x="24129" y="265429"/>
                  </a:moveTo>
                  <a:lnTo>
                    <a:pt x="0" y="265429"/>
                  </a:lnTo>
                  <a:lnTo>
                    <a:pt x="0" y="270509"/>
                  </a:lnTo>
                  <a:lnTo>
                    <a:pt x="24129" y="270509"/>
                  </a:lnTo>
                  <a:lnTo>
                    <a:pt x="24129" y="265429"/>
                  </a:lnTo>
                  <a:close/>
                </a:path>
                <a:path w="24129" h="539750">
                  <a:moveTo>
                    <a:pt x="24129" y="259079"/>
                  </a:moveTo>
                  <a:lnTo>
                    <a:pt x="0" y="259079"/>
                  </a:lnTo>
                  <a:lnTo>
                    <a:pt x="0" y="264159"/>
                  </a:lnTo>
                  <a:lnTo>
                    <a:pt x="24129" y="264159"/>
                  </a:lnTo>
                  <a:lnTo>
                    <a:pt x="24129" y="259079"/>
                  </a:lnTo>
                  <a:close/>
                </a:path>
                <a:path w="24129" h="539750">
                  <a:moveTo>
                    <a:pt x="24129" y="252729"/>
                  </a:moveTo>
                  <a:lnTo>
                    <a:pt x="0" y="252729"/>
                  </a:lnTo>
                  <a:lnTo>
                    <a:pt x="0" y="257809"/>
                  </a:lnTo>
                  <a:lnTo>
                    <a:pt x="24129" y="257809"/>
                  </a:lnTo>
                  <a:lnTo>
                    <a:pt x="24129" y="252729"/>
                  </a:lnTo>
                  <a:close/>
                </a:path>
                <a:path w="24129" h="539750">
                  <a:moveTo>
                    <a:pt x="24129" y="246379"/>
                  </a:moveTo>
                  <a:lnTo>
                    <a:pt x="0" y="246379"/>
                  </a:lnTo>
                  <a:lnTo>
                    <a:pt x="0" y="251459"/>
                  </a:lnTo>
                  <a:lnTo>
                    <a:pt x="24129" y="251459"/>
                  </a:lnTo>
                  <a:lnTo>
                    <a:pt x="24129" y="246379"/>
                  </a:lnTo>
                  <a:close/>
                </a:path>
                <a:path w="24129" h="539750">
                  <a:moveTo>
                    <a:pt x="24129" y="242569"/>
                  </a:moveTo>
                  <a:lnTo>
                    <a:pt x="0" y="242569"/>
                  </a:lnTo>
                  <a:lnTo>
                    <a:pt x="0" y="245109"/>
                  </a:lnTo>
                  <a:lnTo>
                    <a:pt x="24129" y="245109"/>
                  </a:lnTo>
                  <a:lnTo>
                    <a:pt x="24129" y="242569"/>
                  </a:lnTo>
                  <a:close/>
                </a:path>
                <a:path w="24129" h="539750">
                  <a:moveTo>
                    <a:pt x="24129" y="237489"/>
                  </a:moveTo>
                  <a:lnTo>
                    <a:pt x="0" y="238759"/>
                  </a:lnTo>
                  <a:lnTo>
                    <a:pt x="0" y="242569"/>
                  </a:lnTo>
                  <a:lnTo>
                    <a:pt x="24129" y="241299"/>
                  </a:lnTo>
                  <a:lnTo>
                    <a:pt x="24129" y="237489"/>
                  </a:lnTo>
                  <a:close/>
                </a:path>
                <a:path w="24129" h="539750">
                  <a:moveTo>
                    <a:pt x="24129" y="234949"/>
                  </a:moveTo>
                  <a:lnTo>
                    <a:pt x="0" y="236219"/>
                  </a:lnTo>
                  <a:lnTo>
                    <a:pt x="0" y="238759"/>
                  </a:lnTo>
                  <a:lnTo>
                    <a:pt x="24129" y="237489"/>
                  </a:lnTo>
                  <a:lnTo>
                    <a:pt x="24129" y="234949"/>
                  </a:lnTo>
                  <a:close/>
                </a:path>
                <a:path w="24129" h="539750">
                  <a:moveTo>
                    <a:pt x="0" y="229869"/>
                  </a:moveTo>
                  <a:lnTo>
                    <a:pt x="0" y="236219"/>
                  </a:lnTo>
                  <a:lnTo>
                    <a:pt x="24129" y="234949"/>
                  </a:lnTo>
                  <a:lnTo>
                    <a:pt x="24129" y="231139"/>
                  </a:lnTo>
                  <a:lnTo>
                    <a:pt x="0" y="229869"/>
                  </a:lnTo>
                  <a:close/>
                </a:path>
                <a:path w="24129" h="539750">
                  <a:moveTo>
                    <a:pt x="0" y="226059"/>
                  </a:moveTo>
                  <a:lnTo>
                    <a:pt x="0" y="229869"/>
                  </a:lnTo>
                  <a:lnTo>
                    <a:pt x="24129" y="229869"/>
                  </a:lnTo>
                  <a:lnTo>
                    <a:pt x="24129" y="227329"/>
                  </a:lnTo>
                  <a:lnTo>
                    <a:pt x="0" y="226059"/>
                  </a:lnTo>
                  <a:close/>
                </a:path>
                <a:path w="24129" h="539750">
                  <a:moveTo>
                    <a:pt x="12064" y="222884"/>
                  </a:moveTo>
                  <a:lnTo>
                    <a:pt x="0" y="223519"/>
                  </a:lnTo>
                  <a:lnTo>
                    <a:pt x="0" y="226059"/>
                  </a:lnTo>
                  <a:lnTo>
                    <a:pt x="24129" y="226059"/>
                  </a:lnTo>
                  <a:lnTo>
                    <a:pt x="24129" y="223519"/>
                  </a:lnTo>
                  <a:lnTo>
                    <a:pt x="12064" y="222884"/>
                  </a:lnTo>
                  <a:close/>
                </a:path>
                <a:path w="24129" h="539750">
                  <a:moveTo>
                    <a:pt x="24129" y="218439"/>
                  </a:moveTo>
                  <a:lnTo>
                    <a:pt x="0" y="219709"/>
                  </a:lnTo>
                  <a:lnTo>
                    <a:pt x="0" y="222249"/>
                  </a:lnTo>
                  <a:lnTo>
                    <a:pt x="12064" y="222884"/>
                  </a:lnTo>
                  <a:lnTo>
                    <a:pt x="24129" y="222249"/>
                  </a:lnTo>
                  <a:lnTo>
                    <a:pt x="24129" y="218439"/>
                  </a:lnTo>
                  <a:close/>
                </a:path>
                <a:path w="24129" h="539750">
                  <a:moveTo>
                    <a:pt x="0" y="215899"/>
                  </a:moveTo>
                  <a:lnTo>
                    <a:pt x="0" y="219709"/>
                  </a:lnTo>
                  <a:lnTo>
                    <a:pt x="24129" y="218439"/>
                  </a:lnTo>
                  <a:lnTo>
                    <a:pt x="24129" y="217169"/>
                  </a:lnTo>
                  <a:lnTo>
                    <a:pt x="0" y="215899"/>
                  </a:lnTo>
                  <a:close/>
                </a:path>
                <a:path w="24129" h="539750">
                  <a:moveTo>
                    <a:pt x="12064" y="213994"/>
                  </a:moveTo>
                  <a:lnTo>
                    <a:pt x="0" y="214629"/>
                  </a:lnTo>
                  <a:lnTo>
                    <a:pt x="0" y="215899"/>
                  </a:lnTo>
                  <a:lnTo>
                    <a:pt x="24129" y="217169"/>
                  </a:lnTo>
                  <a:lnTo>
                    <a:pt x="24129" y="214629"/>
                  </a:lnTo>
                  <a:lnTo>
                    <a:pt x="12064" y="213994"/>
                  </a:lnTo>
                  <a:close/>
                </a:path>
                <a:path w="24129" h="539750">
                  <a:moveTo>
                    <a:pt x="24129" y="212089"/>
                  </a:moveTo>
                  <a:lnTo>
                    <a:pt x="0" y="213359"/>
                  </a:lnTo>
                  <a:lnTo>
                    <a:pt x="12064" y="213994"/>
                  </a:lnTo>
                  <a:lnTo>
                    <a:pt x="24129" y="213359"/>
                  </a:lnTo>
                  <a:lnTo>
                    <a:pt x="24129" y="212089"/>
                  </a:lnTo>
                  <a:close/>
                </a:path>
                <a:path w="24129" h="539750">
                  <a:moveTo>
                    <a:pt x="0" y="209549"/>
                  </a:moveTo>
                  <a:lnTo>
                    <a:pt x="0" y="212089"/>
                  </a:lnTo>
                  <a:lnTo>
                    <a:pt x="24129" y="212089"/>
                  </a:lnTo>
                  <a:lnTo>
                    <a:pt x="24129" y="210819"/>
                  </a:lnTo>
                  <a:lnTo>
                    <a:pt x="0" y="209549"/>
                  </a:lnTo>
                  <a:close/>
                </a:path>
                <a:path w="24129" h="539750">
                  <a:moveTo>
                    <a:pt x="0" y="203199"/>
                  </a:moveTo>
                  <a:lnTo>
                    <a:pt x="0" y="209549"/>
                  </a:lnTo>
                  <a:lnTo>
                    <a:pt x="24129" y="210819"/>
                  </a:lnTo>
                  <a:lnTo>
                    <a:pt x="24129" y="204469"/>
                  </a:lnTo>
                  <a:lnTo>
                    <a:pt x="0" y="203199"/>
                  </a:lnTo>
                  <a:close/>
                </a:path>
                <a:path w="24129" h="539750">
                  <a:moveTo>
                    <a:pt x="0" y="196849"/>
                  </a:moveTo>
                  <a:lnTo>
                    <a:pt x="0" y="203199"/>
                  </a:lnTo>
                  <a:lnTo>
                    <a:pt x="24129" y="203199"/>
                  </a:lnTo>
                  <a:lnTo>
                    <a:pt x="24129" y="198119"/>
                  </a:lnTo>
                  <a:lnTo>
                    <a:pt x="0" y="196849"/>
                  </a:lnTo>
                  <a:close/>
                </a:path>
                <a:path w="24129" h="539750">
                  <a:moveTo>
                    <a:pt x="0" y="193039"/>
                  </a:moveTo>
                  <a:lnTo>
                    <a:pt x="0" y="196849"/>
                  </a:lnTo>
                  <a:lnTo>
                    <a:pt x="24129" y="198119"/>
                  </a:lnTo>
                  <a:lnTo>
                    <a:pt x="24129" y="194309"/>
                  </a:lnTo>
                  <a:lnTo>
                    <a:pt x="0" y="193039"/>
                  </a:lnTo>
                  <a:close/>
                </a:path>
                <a:path w="24129" h="539750">
                  <a:moveTo>
                    <a:pt x="24129" y="191769"/>
                  </a:moveTo>
                  <a:lnTo>
                    <a:pt x="0" y="193039"/>
                  </a:lnTo>
                  <a:lnTo>
                    <a:pt x="24129" y="194309"/>
                  </a:lnTo>
                  <a:lnTo>
                    <a:pt x="24129" y="191769"/>
                  </a:lnTo>
                  <a:close/>
                </a:path>
                <a:path w="24129" h="539750">
                  <a:moveTo>
                    <a:pt x="0" y="190499"/>
                  </a:moveTo>
                  <a:lnTo>
                    <a:pt x="0" y="191769"/>
                  </a:lnTo>
                  <a:lnTo>
                    <a:pt x="24129" y="191769"/>
                  </a:lnTo>
                  <a:lnTo>
                    <a:pt x="0" y="190499"/>
                  </a:lnTo>
                  <a:close/>
                </a:path>
                <a:path w="24129" h="539750">
                  <a:moveTo>
                    <a:pt x="0" y="185419"/>
                  </a:moveTo>
                  <a:lnTo>
                    <a:pt x="0" y="190499"/>
                  </a:lnTo>
                  <a:lnTo>
                    <a:pt x="24129" y="190499"/>
                  </a:lnTo>
                  <a:lnTo>
                    <a:pt x="24129" y="186689"/>
                  </a:lnTo>
                  <a:lnTo>
                    <a:pt x="0" y="185419"/>
                  </a:lnTo>
                  <a:close/>
                </a:path>
                <a:path w="24129" h="539750">
                  <a:moveTo>
                    <a:pt x="0" y="180339"/>
                  </a:moveTo>
                  <a:lnTo>
                    <a:pt x="0" y="185419"/>
                  </a:lnTo>
                  <a:lnTo>
                    <a:pt x="24129" y="185419"/>
                  </a:lnTo>
                  <a:lnTo>
                    <a:pt x="24129" y="181609"/>
                  </a:lnTo>
                  <a:lnTo>
                    <a:pt x="0" y="180339"/>
                  </a:lnTo>
                  <a:close/>
                </a:path>
                <a:path w="24129" h="539750">
                  <a:moveTo>
                    <a:pt x="0" y="177799"/>
                  </a:moveTo>
                  <a:lnTo>
                    <a:pt x="0" y="180339"/>
                  </a:lnTo>
                  <a:lnTo>
                    <a:pt x="24129" y="180339"/>
                  </a:lnTo>
                  <a:lnTo>
                    <a:pt x="24129" y="179069"/>
                  </a:lnTo>
                  <a:lnTo>
                    <a:pt x="0" y="177799"/>
                  </a:lnTo>
                  <a:close/>
                </a:path>
                <a:path w="24129" h="539750">
                  <a:moveTo>
                    <a:pt x="0" y="176529"/>
                  </a:moveTo>
                  <a:lnTo>
                    <a:pt x="0" y="177799"/>
                  </a:lnTo>
                  <a:lnTo>
                    <a:pt x="24129" y="179069"/>
                  </a:lnTo>
                  <a:lnTo>
                    <a:pt x="24129" y="177799"/>
                  </a:lnTo>
                  <a:lnTo>
                    <a:pt x="0" y="176529"/>
                  </a:lnTo>
                  <a:close/>
                </a:path>
                <a:path w="24129" h="539750">
                  <a:moveTo>
                    <a:pt x="24129" y="171449"/>
                  </a:moveTo>
                  <a:lnTo>
                    <a:pt x="0" y="172719"/>
                  </a:lnTo>
                  <a:lnTo>
                    <a:pt x="0" y="176529"/>
                  </a:lnTo>
                  <a:lnTo>
                    <a:pt x="24129" y="176529"/>
                  </a:lnTo>
                  <a:lnTo>
                    <a:pt x="24129" y="171449"/>
                  </a:lnTo>
                  <a:close/>
                </a:path>
                <a:path w="24129" h="539750">
                  <a:moveTo>
                    <a:pt x="24129" y="170179"/>
                  </a:moveTo>
                  <a:lnTo>
                    <a:pt x="0" y="171449"/>
                  </a:lnTo>
                  <a:lnTo>
                    <a:pt x="0" y="172719"/>
                  </a:lnTo>
                  <a:lnTo>
                    <a:pt x="24129" y="171449"/>
                  </a:lnTo>
                  <a:lnTo>
                    <a:pt x="24129" y="170179"/>
                  </a:lnTo>
                  <a:close/>
                </a:path>
                <a:path w="24129" h="539750">
                  <a:moveTo>
                    <a:pt x="24129" y="167639"/>
                  </a:moveTo>
                  <a:lnTo>
                    <a:pt x="0" y="168909"/>
                  </a:lnTo>
                  <a:lnTo>
                    <a:pt x="0" y="170179"/>
                  </a:lnTo>
                  <a:lnTo>
                    <a:pt x="24129" y="170179"/>
                  </a:lnTo>
                  <a:lnTo>
                    <a:pt x="24129" y="167639"/>
                  </a:lnTo>
                  <a:close/>
                </a:path>
                <a:path w="24129" h="539750">
                  <a:moveTo>
                    <a:pt x="0" y="165099"/>
                  </a:moveTo>
                  <a:lnTo>
                    <a:pt x="0" y="168909"/>
                  </a:lnTo>
                  <a:lnTo>
                    <a:pt x="24129" y="167639"/>
                  </a:lnTo>
                  <a:lnTo>
                    <a:pt x="24129" y="166369"/>
                  </a:lnTo>
                  <a:lnTo>
                    <a:pt x="0" y="165099"/>
                  </a:lnTo>
                  <a:close/>
                </a:path>
                <a:path w="24129" h="539750">
                  <a:moveTo>
                    <a:pt x="0" y="163829"/>
                  </a:moveTo>
                  <a:lnTo>
                    <a:pt x="0" y="165099"/>
                  </a:lnTo>
                  <a:lnTo>
                    <a:pt x="24129" y="166369"/>
                  </a:lnTo>
                  <a:lnTo>
                    <a:pt x="24129" y="165099"/>
                  </a:lnTo>
                  <a:lnTo>
                    <a:pt x="0" y="163829"/>
                  </a:lnTo>
                  <a:close/>
                </a:path>
                <a:path w="24129" h="539750">
                  <a:moveTo>
                    <a:pt x="0" y="160019"/>
                  </a:moveTo>
                  <a:lnTo>
                    <a:pt x="0" y="163829"/>
                  </a:lnTo>
                  <a:lnTo>
                    <a:pt x="24129" y="163829"/>
                  </a:lnTo>
                  <a:lnTo>
                    <a:pt x="24129" y="161289"/>
                  </a:lnTo>
                  <a:lnTo>
                    <a:pt x="0" y="160019"/>
                  </a:lnTo>
                  <a:close/>
                </a:path>
                <a:path w="24129" h="539750">
                  <a:moveTo>
                    <a:pt x="0" y="158749"/>
                  </a:moveTo>
                  <a:lnTo>
                    <a:pt x="0" y="160019"/>
                  </a:lnTo>
                  <a:lnTo>
                    <a:pt x="24129" y="161289"/>
                  </a:lnTo>
                  <a:lnTo>
                    <a:pt x="24129" y="160019"/>
                  </a:lnTo>
                  <a:lnTo>
                    <a:pt x="0" y="158749"/>
                  </a:lnTo>
                  <a:close/>
                </a:path>
                <a:path w="24129" h="539750">
                  <a:moveTo>
                    <a:pt x="24129" y="153669"/>
                  </a:moveTo>
                  <a:lnTo>
                    <a:pt x="0" y="154939"/>
                  </a:lnTo>
                  <a:lnTo>
                    <a:pt x="0" y="158749"/>
                  </a:lnTo>
                  <a:lnTo>
                    <a:pt x="24129" y="160019"/>
                  </a:lnTo>
                  <a:lnTo>
                    <a:pt x="24129" y="153669"/>
                  </a:lnTo>
                  <a:close/>
                </a:path>
                <a:path w="24129" h="539750">
                  <a:moveTo>
                    <a:pt x="0" y="152399"/>
                  </a:moveTo>
                  <a:lnTo>
                    <a:pt x="0" y="154939"/>
                  </a:lnTo>
                  <a:lnTo>
                    <a:pt x="24129" y="153669"/>
                  </a:lnTo>
                  <a:lnTo>
                    <a:pt x="0" y="152399"/>
                  </a:lnTo>
                  <a:close/>
                </a:path>
                <a:path w="24129" h="539750">
                  <a:moveTo>
                    <a:pt x="24129" y="151129"/>
                  </a:moveTo>
                  <a:lnTo>
                    <a:pt x="0" y="152399"/>
                  </a:lnTo>
                  <a:lnTo>
                    <a:pt x="24129" y="153669"/>
                  </a:lnTo>
                  <a:lnTo>
                    <a:pt x="24129" y="151129"/>
                  </a:lnTo>
                  <a:close/>
                </a:path>
                <a:path w="24129" h="539750">
                  <a:moveTo>
                    <a:pt x="0" y="148589"/>
                  </a:moveTo>
                  <a:lnTo>
                    <a:pt x="0" y="151129"/>
                  </a:lnTo>
                  <a:lnTo>
                    <a:pt x="24129" y="149859"/>
                  </a:lnTo>
                  <a:lnTo>
                    <a:pt x="0" y="148589"/>
                  </a:lnTo>
                  <a:close/>
                </a:path>
                <a:path w="24129" h="539750">
                  <a:moveTo>
                    <a:pt x="24129" y="149859"/>
                  </a:moveTo>
                  <a:lnTo>
                    <a:pt x="0" y="151129"/>
                  </a:lnTo>
                  <a:lnTo>
                    <a:pt x="24129" y="151129"/>
                  </a:lnTo>
                  <a:lnTo>
                    <a:pt x="24129" y="149859"/>
                  </a:lnTo>
                  <a:close/>
                </a:path>
                <a:path w="24129" h="539750">
                  <a:moveTo>
                    <a:pt x="0" y="147319"/>
                  </a:moveTo>
                  <a:lnTo>
                    <a:pt x="0" y="148589"/>
                  </a:lnTo>
                  <a:lnTo>
                    <a:pt x="24129" y="148589"/>
                  </a:lnTo>
                  <a:lnTo>
                    <a:pt x="0" y="147319"/>
                  </a:lnTo>
                  <a:close/>
                </a:path>
                <a:path w="24129" h="539750">
                  <a:moveTo>
                    <a:pt x="0" y="146049"/>
                  </a:moveTo>
                  <a:lnTo>
                    <a:pt x="0" y="147319"/>
                  </a:lnTo>
                  <a:lnTo>
                    <a:pt x="24129" y="147319"/>
                  </a:lnTo>
                  <a:lnTo>
                    <a:pt x="0" y="146049"/>
                  </a:lnTo>
                  <a:close/>
                </a:path>
                <a:path w="24129" h="539750">
                  <a:moveTo>
                    <a:pt x="0" y="144779"/>
                  </a:moveTo>
                  <a:lnTo>
                    <a:pt x="0" y="146049"/>
                  </a:lnTo>
                  <a:lnTo>
                    <a:pt x="24129" y="147319"/>
                  </a:lnTo>
                  <a:lnTo>
                    <a:pt x="24129" y="146049"/>
                  </a:lnTo>
                  <a:lnTo>
                    <a:pt x="0" y="144779"/>
                  </a:lnTo>
                  <a:close/>
                </a:path>
                <a:path w="24129" h="539750">
                  <a:moveTo>
                    <a:pt x="0" y="143509"/>
                  </a:moveTo>
                  <a:lnTo>
                    <a:pt x="0" y="144779"/>
                  </a:lnTo>
                  <a:lnTo>
                    <a:pt x="24129" y="144779"/>
                  </a:lnTo>
                  <a:lnTo>
                    <a:pt x="0" y="143509"/>
                  </a:lnTo>
                  <a:close/>
                </a:path>
                <a:path w="24129" h="539750">
                  <a:moveTo>
                    <a:pt x="24129" y="140969"/>
                  </a:moveTo>
                  <a:lnTo>
                    <a:pt x="0" y="140969"/>
                  </a:lnTo>
                  <a:lnTo>
                    <a:pt x="0" y="143509"/>
                  </a:lnTo>
                  <a:lnTo>
                    <a:pt x="24129" y="143509"/>
                  </a:lnTo>
                  <a:lnTo>
                    <a:pt x="24129" y="140969"/>
                  </a:lnTo>
                  <a:close/>
                </a:path>
                <a:path w="24129" h="539750">
                  <a:moveTo>
                    <a:pt x="24129" y="137159"/>
                  </a:moveTo>
                  <a:lnTo>
                    <a:pt x="0" y="138429"/>
                  </a:lnTo>
                  <a:lnTo>
                    <a:pt x="0" y="139699"/>
                  </a:lnTo>
                  <a:lnTo>
                    <a:pt x="24129" y="140969"/>
                  </a:lnTo>
                  <a:lnTo>
                    <a:pt x="24129" y="137159"/>
                  </a:lnTo>
                  <a:close/>
                </a:path>
                <a:path w="24129" h="539750">
                  <a:moveTo>
                    <a:pt x="0" y="135889"/>
                  </a:moveTo>
                  <a:lnTo>
                    <a:pt x="0" y="138429"/>
                  </a:lnTo>
                  <a:lnTo>
                    <a:pt x="24129" y="137159"/>
                  </a:lnTo>
                  <a:lnTo>
                    <a:pt x="0" y="135889"/>
                  </a:lnTo>
                  <a:close/>
                </a:path>
                <a:path w="24129" h="539750">
                  <a:moveTo>
                    <a:pt x="0" y="133349"/>
                  </a:moveTo>
                  <a:lnTo>
                    <a:pt x="0" y="135889"/>
                  </a:lnTo>
                  <a:lnTo>
                    <a:pt x="24129" y="135889"/>
                  </a:lnTo>
                  <a:lnTo>
                    <a:pt x="24129" y="134619"/>
                  </a:lnTo>
                  <a:lnTo>
                    <a:pt x="0" y="133349"/>
                  </a:lnTo>
                  <a:close/>
                </a:path>
                <a:path w="24129" h="539750">
                  <a:moveTo>
                    <a:pt x="0" y="132079"/>
                  </a:moveTo>
                  <a:lnTo>
                    <a:pt x="0" y="133349"/>
                  </a:lnTo>
                  <a:lnTo>
                    <a:pt x="24129" y="134619"/>
                  </a:lnTo>
                  <a:lnTo>
                    <a:pt x="24129" y="133349"/>
                  </a:lnTo>
                  <a:lnTo>
                    <a:pt x="0" y="132079"/>
                  </a:lnTo>
                  <a:close/>
                </a:path>
                <a:path w="24129" h="539750">
                  <a:moveTo>
                    <a:pt x="0" y="130809"/>
                  </a:moveTo>
                  <a:lnTo>
                    <a:pt x="0" y="132079"/>
                  </a:lnTo>
                  <a:lnTo>
                    <a:pt x="24129" y="132079"/>
                  </a:lnTo>
                  <a:lnTo>
                    <a:pt x="0" y="130809"/>
                  </a:lnTo>
                  <a:close/>
                </a:path>
                <a:path w="24129" h="539750">
                  <a:moveTo>
                    <a:pt x="0" y="128269"/>
                  </a:moveTo>
                  <a:lnTo>
                    <a:pt x="0" y="130809"/>
                  </a:lnTo>
                  <a:lnTo>
                    <a:pt x="24129" y="130809"/>
                  </a:lnTo>
                  <a:lnTo>
                    <a:pt x="24129" y="129539"/>
                  </a:lnTo>
                  <a:lnTo>
                    <a:pt x="0" y="128269"/>
                  </a:lnTo>
                  <a:close/>
                </a:path>
                <a:path w="24129" h="539750">
                  <a:moveTo>
                    <a:pt x="0" y="126999"/>
                  </a:moveTo>
                  <a:lnTo>
                    <a:pt x="0" y="128269"/>
                  </a:lnTo>
                  <a:lnTo>
                    <a:pt x="24129" y="128269"/>
                  </a:lnTo>
                  <a:lnTo>
                    <a:pt x="0" y="126999"/>
                  </a:lnTo>
                  <a:close/>
                </a:path>
                <a:path w="24129" h="539750">
                  <a:moveTo>
                    <a:pt x="0" y="124459"/>
                  </a:moveTo>
                  <a:lnTo>
                    <a:pt x="0" y="126999"/>
                  </a:lnTo>
                  <a:lnTo>
                    <a:pt x="24129" y="128269"/>
                  </a:lnTo>
                  <a:lnTo>
                    <a:pt x="24129" y="125729"/>
                  </a:lnTo>
                  <a:lnTo>
                    <a:pt x="0" y="124459"/>
                  </a:lnTo>
                  <a:close/>
                </a:path>
                <a:path w="24129" h="539750">
                  <a:moveTo>
                    <a:pt x="24129" y="123189"/>
                  </a:moveTo>
                  <a:lnTo>
                    <a:pt x="0" y="124459"/>
                  </a:lnTo>
                  <a:lnTo>
                    <a:pt x="24129" y="125729"/>
                  </a:lnTo>
                  <a:lnTo>
                    <a:pt x="24129" y="123189"/>
                  </a:lnTo>
                  <a:close/>
                </a:path>
                <a:path w="24129" h="539750">
                  <a:moveTo>
                    <a:pt x="0" y="119379"/>
                  </a:moveTo>
                  <a:lnTo>
                    <a:pt x="0" y="123189"/>
                  </a:lnTo>
                  <a:lnTo>
                    <a:pt x="24129" y="123189"/>
                  </a:lnTo>
                  <a:lnTo>
                    <a:pt x="24129" y="120649"/>
                  </a:lnTo>
                  <a:lnTo>
                    <a:pt x="0" y="119379"/>
                  </a:lnTo>
                  <a:close/>
                </a:path>
                <a:path w="24129" h="539750">
                  <a:moveTo>
                    <a:pt x="24129" y="116839"/>
                  </a:moveTo>
                  <a:lnTo>
                    <a:pt x="0" y="118109"/>
                  </a:lnTo>
                  <a:lnTo>
                    <a:pt x="0" y="119379"/>
                  </a:lnTo>
                  <a:lnTo>
                    <a:pt x="24129" y="119379"/>
                  </a:lnTo>
                  <a:lnTo>
                    <a:pt x="24129" y="116839"/>
                  </a:lnTo>
                  <a:close/>
                </a:path>
                <a:path w="24129" h="539750">
                  <a:moveTo>
                    <a:pt x="0" y="114299"/>
                  </a:moveTo>
                  <a:lnTo>
                    <a:pt x="0" y="116839"/>
                  </a:lnTo>
                  <a:lnTo>
                    <a:pt x="24129" y="116839"/>
                  </a:lnTo>
                  <a:lnTo>
                    <a:pt x="24129" y="115569"/>
                  </a:lnTo>
                  <a:lnTo>
                    <a:pt x="0" y="114299"/>
                  </a:lnTo>
                  <a:close/>
                </a:path>
                <a:path w="24129" h="539750">
                  <a:moveTo>
                    <a:pt x="0" y="111759"/>
                  </a:moveTo>
                  <a:lnTo>
                    <a:pt x="0" y="114299"/>
                  </a:lnTo>
                  <a:lnTo>
                    <a:pt x="24129" y="115569"/>
                  </a:lnTo>
                  <a:lnTo>
                    <a:pt x="24129" y="113029"/>
                  </a:lnTo>
                  <a:lnTo>
                    <a:pt x="0" y="111759"/>
                  </a:lnTo>
                  <a:close/>
                </a:path>
                <a:path w="24129" h="539750">
                  <a:moveTo>
                    <a:pt x="0" y="110489"/>
                  </a:moveTo>
                  <a:lnTo>
                    <a:pt x="0" y="111759"/>
                  </a:lnTo>
                  <a:lnTo>
                    <a:pt x="24129" y="113029"/>
                  </a:lnTo>
                  <a:lnTo>
                    <a:pt x="24129" y="111759"/>
                  </a:lnTo>
                  <a:lnTo>
                    <a:pt x="0" y="110489"/>
                  </a:lnTo>
                  <a:close/>
                </a:path>
                <a:path w="24129" h="539750">
                  <a:moveTo>
                    <a:pt x="24129" y="109219"/>
                  </a:moveTo>
                  <a:lnTo>
                    <a:pt x="0" y="109219"/>
                  </a:lnTo>
                  <a:lnTo>
                    <a:pt x="0" y="110489"/>
                  </a:lnTo>
                  <a:lnTo>
                    <a:pt x="24129" y="110489"/>
                  </a:lnTo>
                  <a:lnTo>
                    <a:pt x="24129" y="109219"/>
                  </a:lnTo>
                  <a:close/>
                </a:path>
              </a:pathLst>
            </a:custGeom>
            <a:solidFill>
              <a:srgbClr val="C9C994"/>
            </a:solidFill>
          </p:spPr>
          <p:txBody>
            <a:bodyPr wrap="square" lIns="0" tIns="0" rIns="0" bIns="0" rtlCol="0"/>
            <a:lstStyle/>
            <a:p>
              <a:endParaRPr/>
            </a:p>
          </p:txBody>
        </p:sp>
        <p:sp>
          <p:nvSpPr>
            <p:cNvPr id="760" name="object 760"/>
            <p:cNvSpPr/>
            <p:nvPr/>
          </p:nvSpPr>
          <p:spPr>
            <a:xfrm>
              <a:off x="3535679" y="5929629"/>
              <a:ext cx="24130" cy="546100"/>
            </a:xfrm>
            <a:custGeom>
              <a:avLst/>
              <a:gdLst/>
              <a:ahLst/>
              <a:cxnLst/>
              <a:rect l="l" t="t" r="r" b="b"/>
              <a:pathLst>
                <a:path w="24129" h="546100">
                  <a:moveTo>
                    <a:pt x="5080" y="0"/>
                  </a:moveTo>
                  <a:lnTo>
                    <a:pt x="0" y="0"/>
                  </a:lnTo>
                  <a:lnTo>
                    <a:pt x="0" y="2540"/>
                  </a:lnTo>
                  <a:lnTo>
                    <a:pt x="8890" y="2540"/>
                  </a:lnTo>
                  <a:lnTo>
                    <a:pt x="8890" y="1270"/>
                  </a:lnTo>
                  <a:lnTo>
                    <a:pt x="5080" y="1270"/>
                  </a:lnTo>
                  <a:lnTo>
                    <a:pt x="5080" y="0"/>
                  </a:lnTo>
                  <a:close/>
                </a:path>
                <a:path w="24129" h="546100">
                  <a:moveTo>
                    <a:pt x="13970" y="2540"/>
                  </a:moveTo>
                  <a:lnTo>
                    <a:pt x="0" y="2540"/>
                  </a:lnTo>
                  <a:lnTo>
                    <a:pt x="0" y="17780"/>
                  </a:lnTo>
                  <a:lnTo>
                    <a:pt x="24130" y="17780"/>
                  </a:lnTo>
                  <a:lnTo>
                    <a:pt x="24130" y="5080"/>
                  </a:lnTo>
                  <a:lnTo>
                    <a:pt x="19050" y="5080"/>
                  </a:lnTo>
                  <a:lnTo>
                    <a:pt x="19050" y="3810"/>
                  </a:lnTo>
                  <a:lnTo>
                    <a:pt x="13970" y="3810"/>
                  </a:lnTo>
                  <a:lnTo>
                    <a:pt x="13970" y="2540"/>
                  </a:lnTo>
                  <a:close/>
                </a:path>
                <a:path w="24129" h="546100">
                  <a:moveTo>
                    <a:pt x="24130" y="17780"/>
                  </a:moveTo>
                  <a:lnTo>
                    <a:pt x="0" y="17780"/>
                  </a:lnTo>
                  <a:lnTo>
                    <a:pt x="0" y="21590"/>
                  </a:lnTo>
                  <a:lnTo>
                    <a:pt x="24130" y="21590"/>
                  </a:lnTo>
                  <a:lnTo>
                    <a:pt x="24130" y="17780"/>
                  </a:lnTo>
                  <a:close/>
                </a:path>
                <a:path w="24129" h="546100">
                  <a:moveTo>
                    <a:pt x="24130" y="21590"/>
                  </a:moveTo>
                  <a:lnTo>
                    <a:pt x="0" y="21590"/>
                  </a:lnTo>
                  <a:lnTo>
                    <a:pt x="0" y="30480"/>
                  </a:lnTo>
                  <a:lnTo>
                    <a:pt x="24130" y="30480"/>
                  </a:lnTo>
                  <a:lnTo>
                    <a:pt x="24130" y="21590"/>
                  </a:lnTo>
                  <a:close/>
                </a:path>
                <a:path w="24129" h="546100">
                  <a:moveTo>
                    <a:pt x="24130" y="30480"/>
                  </a:moveTo>
                  <a:lnTo>
                    <a:pt x="0" y="30480"/>
                  </a:lnTo>
                  <a:lnTo>
                    <a:pt x="0" y="36830"/>
                  </a:lnTo>
                  <a:lnTo>
                    <a:pt x="24130" y="36830"/>
                  </a:lnTo>
                  <a:lnTo>
                    <a:pt x="24130" y="30480"/>
                  </a:lnTo>
                  <a:close/>
                </a:path>
                <a:path w="24129" h="546100">
                  <a:moveTo>
                    <a:pt x="24130" y="36830"/>
                  </a:moveTo>
                  <a:lnTo>
                    <a:pt x="0" y="36830"/>
                  </a:lnTo>
                  <a:lnTo>
                    <a:pt x="0" y="40640"/>
                  </a:lnTo>
                  <a:lnTo>
                    <a:pt x="24130" y="40640"/>
                  </a:lnTo>
                  <a:lnTo>
                    <a:pt x="24130" y="36830"/>
                  </a:lnTo>
                  <a:close/>
                </a:path>
                <a:path w="24129" h="546100">
                  <a:moveTo>
                    <a:pt x="24130" y="40640"/>
                  </a:moveTo>
                  <a:lnTo>
                    <a:pt x="0" y="40640"/>
                  </a:lnTo>
                  <a:lnTo>
                    <a:pt x="0" y="46990"/>
                  </a:lnTo>
                  <a:lnTo>
                    <a:pt x="24130" y="46990"/>
                  </a:lnTo>
                  <a:lnTo>
                    <a:pt x="24130" y="40640"/>
                  </a:lnTo>
                  <a:close/>
                </a:path>
                <a:path w="24129" h="546100">
                  <a:moveTo>
                    <a:pt x="24130" y="46990"/>
                  </a:moveTo>
                  <a:lnTo>
                    <a:pt x="0" y="46990"/>
                  </a:lnTo>
                  <a:lnTo>
                    <a:pt x="0" y="49530"/>
                  </a:lnTo>
                  <a:lnTo>
                    <a:pt x="24130" y="49530"/>
                  </a:lnTo>
                  <a:lnTo>
                    <a:pt x="24130" y="46990"/>
                  </a:lnTo>
                  <a:close/>
                </a:path>
                <a:path w="24129" h="546100">
                  <a:moveTo>
                    <a:pt x="24130" y="49530"/>
                  </a:moveTo>
                  <a:lnTo>
                    <a:pt x="0" y="49530"/>
                  </a:lnTo>
                  <a:lnTo>
                    <a:pt x="0" y="59690"/>
                  </a:lnTo>
                  <a:lnTo>
                    <a:pt x="24130" y="59690"/>
                  </a:lnTo>
                  <a:lnTo>
                    <a:pt x="24130" y="49530"/>
                  </a:lnTo>
                  <a:close/>
                </a:path>
                <a:path w="24129" h="546100">
                  <a:moveTo>
                    <a:pt x="24130" y="59690"/>
                  </a:moveTo>
                  <a:lnTo>
                    <a:pt x="0" y="59690"/>
                  </a:lnTo>
                  <a:lnTo>
                    <a:pt x="0" y="62230"/>
                  </a:lnTo>
                  <a:lnTo>
                    <a:pt x="24130" y="62230"/>
                  </a:lnTo>
                  <a:lnTo>
                    <a:pt x="24130" y="59690"/>
                  </a:lnTo>
                  <a:close/>
                </a:path>
                <a:path w="24129" h="546100">
                  <a:moveTo>
                    <a:pt x="24130" y="62230"/>
                  </a:moveTo>
                  <a:lnTo>
                    <a:pt x="0" y="62230"/>
                  </a:lnTo>
                  <a:lnTo>
                    <a:pt x="0" y="66040"/>
                  </a:lnTo>
                  <a:lnTo>
                    <a:pt x="24130" y="66040"/>
                  </a:lnTo>
                  <a:lnTo>
                    <a:pt x="24130" y="62230"/>
                  </a:lnTo>
                  <a:close/>
                </a:path>
                <a:path w="24129" h="546100">
                  <a:moveTo>
                    <a:pt x="24130" y="66040"/>
                  </a:moveTo>
                  <a:lnTo>
                    <a:pt x="0" y="66040"/>
                  </a:lnTo>
                  <a:lnTo>
                    <a:pt x="0" y="68580"/>
                  </a:lnTo>
                  <a:lnTo>
                    <a:pt x="24130" y="68580"/>
                  </a:lnTo>
                  <a:lnTo>
                    <a:pt x="24130" y="66040"/>
                  </a:lnTo>
                  <a:close/>
                </a:path>
                <a:path w="24129" h="546100">
                  <a:moveTo>
                    <a:pt x="24130" y="68580"/>
                  </a:moveTo>
                  <a:lnTo>
                    <a:pt x="0" y="68580"/>
                  </a:lnTo>
                  <a:lnTo>
                    <a:pt x="0" y="72390"/>
                  </a:lnTo>
                  <a:lnTo>
                    <a:pt x="24130" y="72390"/>
                  </a:lnTo>
                  <a:lnTo>
                    <a:pt x="24130" y="68580"/>
                  </a:lnTo>
                  <a:close/>
                </a:path>
                <a:path w="24129" h="546100">
                  <a:moveTo>
                    <a:pt x="24130" y="72390"/>
                  </a:moveTo>
                  <a:lnTo>
                    <a:pt x="0" y="72390"/>
                  </a:lnTo>
                  <a:lnTo>
                    <a:pt x="0" y="78740"/>
                  </a:lnTo>
                  <a:lnTo>
                    <a:pt x="24130" y="78740"/>
                  </a:lnTo>
                  <a:lnTo>
                    <a:pt x="24130" y="72390"/>
                  </a:lnTo>
                  <a:close/>
                </a:path>
                <a:path w="24129" h="546100">
                  <a:moveTo>
                    <a:pt x="24130" y="78740"/>
                  </a:moveTo>
                  <a:lnTo>
                    <a:pt x="0" y="78740"/>
                  </a:lnTo>
                  <a:lnTo>
                    <a:pt x="0" y="81280"/>
                  </a:lnTo>
                  <a:lnTo>
                    <a:pt x="24130" y="81280"/>
                  </a:lnTo>
                  <a:lnTo>
                    <a:pt x="24130" y="78740"/>
                  </a:lnTo>
                  <a:close/>
                </a:path>
                <a:path w="24129" h="546100">
                  <a:moveTo>
                    <a:pt x="24130" y="81280"/>
                  </a:moveTo>
                  <a:lnTo>
                    <a:pt x="0" y="81280"/>
                  </a:lnTo>
                  <a:lnTo>
                    <a:pt x="0" y="85090"/>
                  </a:lnTo>
                  <a:lnTo>
                    <a:pt x="24130" y="85090"/>
                  </a:lnTo>
                  <a:lnTo>
                    <a:pt x="24130" y="81280"/>
                  </a:lnTo>
                  <a:close/>
                </a:path>
                <a:path w="24129" h="546100">
                  <a:moveTo>
                    <a:pt x="24130" y="85090"/>
                  </a:moveTo>
                  <a:lnTo>
                    <a:pt x="0" y="85090"/>
                  </a:lnTo>
                  <a:lnTo>
                    <a:pt x="0" y="87630"/>
                  </a:lnTo>
                  <a:lnTo>
                    <a:pt x="24130" y="87630"/>
                  </a:lnTo>
                  <a:lnTo>
                    <a:pt x="24130" y="85090"/>
                  </a:lnTo>
                  <a:close/>
                </a:path>
                <a:path w="24129" h="546100">
                  <a:moveTo>
                    <a:pt x="24130" y="87630"/>
                  </a:moveTo>
                  <a:lnTo>
                    <a:pt x="0" y="87630"/>
                  </a:lnTo>
                  <a:lnTo>
                    <a:pt x="0" y="91440"/>
                  </a:lnTo>
                  <a:lnTo>
                    <a:pt x="24130" y="91440"/>
                  </a:lnTo>
                  <a:lnTo>
                    <a:pt x="24130" y="87630"/>
                  </a:lnTo>
                  <a:close/>
                </a:path>
                <a:path w="24129" h="546100">
                  <a:moveTo>
                    <a:pt x="24130" y="91440"/>
                  </a:moveTo>
                  <a:lnTo>
                    <a:pt x="0" y="91440"/>
                  </a:lnTo>
                  <a:lnTo>
                    <a:pt x="0" y="100330"/>
                  </a:lnTo>
                  <a:lnTo>
                    <a:pt x="24130" y="100330"/>
                  </a:lnTo>
                  <a:lnTo>
                    <a:pt x="24130" y="91440"/>
                  </a:lnTo>
                  <a:close/>
                </a:path>
                <a:path w="24129" h="546100">
                  <a:moveTo>
                    <a:pt x="24130" y="100330"/>
                  </a:moveTo>
                  <a:lnTo>
                    <a:pt x="0" y="100330"/>
                  </a:lnTo>
                  <a:lnTo>
                    <a:pt x="0" y="104140"/>
                  </a:lnTo>
                  <a:lnTo>
                    <a:pt x="24130" y="104140"/>
                  </a:lnTo>
                  <a:lnTo>
                    <a:pt x="24130" y="100330"/>
                  </a:lnTo>
                  <a:close/>
                </a:path>
                <a:path w="24129" h="546100">
                  <a:moveTo>
                    <a:pt x="24130" y="104140"/>
                  </a:moveTo>
                  <a:lnTo>
                    <a:pt x="0" y="104140"/>
                  </a:lnTo>
                  <a:lnTo>
                    <a:pt x="0" y="106680"/>
                  </a:lnTo>
                  <a:lnTo>
                    <a:pt x="24130" y="106680"/>
                  </a:lnTo>
                  <a:lnTo>
                    <a:pt x="24130" y="104140"/>
                  </a:lnTo>
                  <a:close/>
                </a:path>
                <a:path w="24129" h="546100">
                  <a:moveTo>
                    <a:pt x="24130" y="106680"/>
                  </a:moveTo>
                  <a:lnTo>
                    <a:pt x="0" y="106680"/>
                  </a:lnTo>
                  <a:lnTo>
                    <a:pt x="0" y="110490"/>
                  </a:lnTo>
                  <a:lnTo>
                    <a:pt x="24130" y="110490"/>
                  </a:lnTo>
                  <a:lnTo>
                    <a:pt x="24130" y="106680"/>
                  </a:lnTo>
                  <a:close/>
                </a:path>
                <a:path w="24129" h="546100">
                  <a:moveTo>
                    <a:pt x="24130" y="110490"/>
                  </a:moveTo>
                  <a:lnTo>
                    <a:pt x="0" y="110490"/>
                  </a:lnTo>
                  <a:lnTo>
                    <a:pt x="0" y="113030"/>
                  </a:lnTo>
                  <a:lnTo>
                    <a:pt x="24130" y="113030"/>
                  </a:lnTo>
                  <a:lnTo>
                    <a:pt x="24130" y="110490"/>
                  </a:lnTo>
                  <a:close/>
                </a:path>
                <a:path w="24129" h="546100">
                  <a:moveTo>
                    <a:pt x="24130" y="544830"/>
                  </a:moveTo>
                  <a:lnTo>
                    <a:pt x="0" y="544830"/>
                  </a:lnTo>
                  <a:lnTo>
                    <a:pt x="0" y="546100"/>
                  </a:lnTo>
                  <a:lnTo>
                    <a:pt x="24130" y="546100"/>
                  </a:lnTo>
                  <a:lnTo>
                    <a:pt x="24130" y="544830"/>
                  </a:lnTo>
                  <a:close/>
                </a:path>
                <a:path w="24129" h="546100">
                  <a:moveTo>
                    <a:pt x="16510" y="422910"/>
                  </a:moveTo>
                  <a:lnTo>
                    <a:pt x="6350" y="422910"/>
                  </a:lnTo>
                  <a:lnTo>
                    <a:pt x="6350" y="424180"/>
                  </a:lnTo>
                  <a:lnTo>
                    <a:pt x="16510" y="424180"/>
                  </a:lnTo>
                  <a:lnTo>
                    <a:pt x="16510" y="422910"/>
                  </a:lnTo>
                  <a:close/>
                </a:path>
                <a:path w="24129" h="546100">
                  <a:moveTo>
                    <a:pt x="24130" y="417830"/>
                  </a:moveTo>
                  <a:lnTo>
                    <a:pt x="0" y="417830"/>
                  </a:lnTo>
                  <a:lnTo>
                    <a:pt x="0" y="422910"/>
                  </a:lnTo>
                  <a:lnTo>
                    <a:pt x="24130" y="422910"/>
                  </a:lnTo>
                  <a:lnTo>
                    <a:pt x="24130" y="417830"/>
                  </a:lnTo>
                  <a:close/>
                </a:path>
                <a:path w="24129" h="546100">
                  <a:moveTo>
                    <a:pt x="24130" y="411480"/>
                  </a:moveTo>
                  <a:lnTo>
                    <a:pt x="0" y="411480"/>
                  </a:lnTo>
                  <a:lnTo>
                    <a:pt x="0" y="416560"/>
                  </a:lnTo>
                  <a:lnTo>
                    <a:pt x="24130" y="416560"/>
                  </a:lnTo>
                  <a:lnTo>
                    <a:pt x="24130" y="411480"/>
                  </a:lnTo>
                  <a:close/>
                </a:path>
                <a:path w="24129" h="546100">
                  <a:moveTo>
                    <a:pt x="24130" y="405130"/>
                  </a:moveTo>
                  <a:lnTo>
                    <a:pt x="0" y="405130"/>
                  </a:lnTo>
                  <a:lnTo>
                    <a:pt x="0" y="410210"/>
                  </a:lnTo>
                  <a:lnTo>
                    <a:pt x="24130" y="410210"/>
                  </a:lnTo>
                  <a:lnTo>
                    <a:pt x="24130" y="405130"/>
                  </a:lnTo>
                  <a:close/>
                </a:path>
                <a:path w="24129" h="546100">
                  <a:moveTo>
                    <a:pt x="24130" y="398780"/>
                  </a:moveTo>
                  <a:lnTo>
                    <a:pt x="0" y="398780"/>
                  </a:lnTo>
                  <a:lnTo>
                    <a:pt x="0" y="403860"/>
                  </a:lnTo>
                  <a:lnTo>
                    <a:pt x="24130" y="403860"/>
                  </a:lnTo>
                  <a:lnTo>
                    <a:pt x="24130" y="398780"/>
                  </a:lnTo>
                  <a:close/>
                </a:path>
                <a:path w="24129" h="546100">
                  <a:moveTo>
                    <a:pt x="24130" y="392430"/>
                  </a:moveTo>
                  <a:lnTo>
                    <a:pt x="0" y="392430"/>
                  </a:lnTo>
                  <a:lnTo>
                    <a:pt x="0" y="397510"/>
                  </a:lnTo>
                  <a:lnTo>
                    <a:pt x="24130" y="397510"/>
                  </a:lnTo>
                  <a:lnTo>
                    <a:pt x="24130" y="392430"/>
                  </a:lnTo>
                  <a:close/>
                </a:path>
                <a:path w="24129" h="546100">
                  <a:moveTo>
                    <a:pt x="24130" y="386080"/>
                  </a:moveTo>
                  <a:lnTo>
                    <a:pt x="0" y="386080"/>
                  </a:lnTo>
                  <a:lnTo>
                    <a:pt x="0" y="391160"/>
                  </a:lnTo>
                  <a:lnTo>
                    <a:pt x="24130" y="391160"/>
                  </a:lnTo>
                  <a:lnTo>
                    <a:pt x="24130" y="386080"/>
                  </a:lnTo>
                  <a:close/>
                </a:path>
                <a:path w="24129" h="546100">
                  <a:moveTo>
                    <a:pt x="24130" y="379730"/>
                  </a:moveTo>
                  <a:lnTo>
                    <a:pt x="0" y="379730"/>
                  </a:lnTo>
                  <a:lnTo>
                    <a:pt x="0" y="384810"/>
                  </a:lnTo>
                  <a:lnTo>
                    <a:pt x="24130" y="384810"/>
                  </a:lnTo>
                  <a:lnTo>
                    <a:pt x="24130" y="379730"/>
                  </a:lnTo>
                  <a:close/>
                </a:path>
                <a:path w="24129" h="546100">
                  <a:moveTo>
                    <a:pt x="24130" y="373380"/>
                  </a:moveTo>
                  <a:lnTo>
                    <a:pt x="0" y="373380"/>
                  </a:lnTo>
                  <a:lnTo>
                    <a:pt x="0" y="378460"/>
                  </a:lnTo>
                  <a:lnTo>
                    <a:pt x="24130" y="378460"/>
                  </a:lnTo>
                  <a:lnTo>
                    <a:pt x="24130" y="373380"/>
                  </a:lnTo>
                  <a:close/>
                </a:path>
                <a:path w="24129" h="546100">
                  <a:moveTo>
                    <a:pt x="24130" y="368300"/>
                  </a:moveTo>
                  <a:lnTo>
                    <a:pt x="0" y="368300"/>
                  </a:lnTo>
                  <a:lnTo>
                    <a:pt x="0" y="372110"/>
                  </a:lnTo>
                  <a:lnTo>
                    <a:pt x="24130" y="372110"/>
                  </a:lnTo>
                  <a:lnTo>
                    <a:pt x="24130" y="368300"/>
                  </a:lnTo>
                  <a:close/>
                </a:path>
                <a:path w="24129" h="546100">
                  <a:moveTo>
                    <a:pt x="24130" y="367030"/>
                  </a:moveTo>
                  <a:lnTo>
                    <a:pt x="0" y="367030"/>
                  </a:lnTo>
                  <a:lnTo>
                    <a:pt x="0" y="368300"/>
                  </a:lnTo>
                  <a:lnTo>
                    <a:pt x="24130" y="368300"/>
                  </a:lnTo>
                  <a:lnTo>
                    <a:pt x="24130" y="367030"/>
                  </a:lnTo>
                  <a:close/>
                </a:path>
                <a:path w="24129" h="546100">
                  <a:moveTo>
                    <a:pt x="24130" y="360680"/>
                  </a:moveTo>
                  <a:lnTo>
                    <a:pt x="0" y="360680"/>
                  </a:lnTo>
                  <a:lnTo>
                    <a:pt x="0" y="365760"/>
                  </a:lnTo>
                  <a:lnTo>
                    <a:pt x="24130" y="365760"/>
                  </a:lnTo>
                  <a:lnTo>
                    <a:pt x="24130" y="360680"/>
                  </a:lnTo>
                  <a:close/>
                </a:path>
                <a:path w="24129" h="546100">
                  <a:moveTo>
                    <a:pt x="24130" y="354330"/>
                  </a:moveTo>
                  <a:lnTo>
                    <a:pt x="0" y="354330"/>
                  </a:lnTo>
                  <a:lnTo>
                    <a:pt x="0" y="359410"/>
                  </a:lnTo>
                  <a:lnTo>
                    <a:pt x="24130" y="359410"/>
                  </a:lnTo>
                  <a:lnTo>
                    <a:pt x="24130" y="354330"/>
                  </a:lnTo>
                  <a:close/>
                </a:path>
                <a:path w="24129" h="546100">
                  <a:moveTo>
                    <a:pt x="24130" y="347980"/>
                  </a:moveTo>
                  <a:lnTo>
                    <a:pt x="0" y="347980"/>
                  </a:lnTo>
                  <a:lnTo>
                    <a:pt x="0" y="353060"/>
                  </a:lnTo>
                  <a:lnTo>
                    <a:pt x="24130" y="353060"/>
                  </a:lnTo>
                  <a:lnTo>
                    <a:pt x="24130" y="347980"/>
                  </a:lnTo>
                  <a:close/>
                </a:path>
                <a:path w="24129" h="546100">
                  <a:moveTo>
                    <a:pt x="24130" y="341630"/>
                  </a:moveTo>
                  <a:lnTo>
                    <a:pt x="0" y="341630"/>
                  </a:lnTo>
                  <a:lnTo>
                    <a:pt x="0" y="346710"/>
                  </a:lnTo>
                  <a:lnTo>
                    <a:pt x="24130" y="346710"/>
                  </a:lnTo>
                  <a:lnTo>
                    <a:pt x="24130" y="341630"/>
                  </a:lnTo>
                  <a:close/>
                </a:path>
                <a:path w="24129" h="546100">
                  <a:moveTo>
                    <a:pt x="24130" y="335280"/>
                  </a:moveTo>
                  <a:lnTo>
                    <a:pt x="0" y="335280"/>
                  </a:lnTo>
                  <a:lnTo>
                    <a:pt x="0" y="340360"/>
                  </a:lnTo>
                  <a:lnTo>
                    <a:pt x="24130" y="340360"/>
                  </a:lnTo>
                  <a:lnTo>
                    <a:pt x="24130" y="335280"/>
                  </a:lnTo>
                  <a:close/>
                </a:path>
                <a:path w="24129" h="546100">
                  <a:moveTo>
                    <a:pt x="24130" y="328930"/>
                  </a:moveTo>
                  <a:lnTo>
                    <a:pt x="0" y="328930"/>
                  </a:lnTo>
                  <a:lnTo>
                    <a:pt x="0" y="334010"/>
                  </a:lnTo>
                  <a:lnTo>
                    <a:pt x="24130" y="334010"/>
                  </a:lnTo>
                  <a:lnTo>
                    <a:pt x="24130" y="328930"/>
                  </a:lnTo>
                  <a:close/>
                </a:path>
                <a:path w="24129" h="546100">
                  <a:moveTo>
                    <a:pt x="24130" y="322580"/>
                  </a:moveTo>
                  <a:lnTo>
                    <a:pt x="0" y="322580"/>
                  </a:lnTo>
                  <a:lnTo>
                    <a:pt x="0" y="327660"/>
                  </a:lnTo>
                  <a:lnTo>
                    <a:pt x="24130" y="327660"/>
                  </a:lnTo>
                  <a:lnTo>
                    <a:pt x="24130" y="322580"/>
                  </a:lnTo>
                  <a:close/>
                </a:path>
                <a:path w="24129" h="546100">
                  <a:moveTo>
                    <a:pt x="24130" y="316230"/>
                  </a:moveTo>
                  <a:lnTo>
                    <a:pt x="0" y="316230"/>
                  </a:lnTo>
                  <a:lnTo>
                    <a:pt x="0" y="321310"/>
                  </a:lnTo>
                  <a:lnTo>
                    <a:pt x="24130" y="321310"/>
                  </a:lnTo>
                  <a:lnTo>
                    <a:pt x="24130" y="316230"/>
                  </a:lnTo>
                  <a:close/>
                </a:path>
                <a:path w="24129" h="546100">
                  <a:moveTo>
                    <a:pt x="24130" y="309880"/>
                  </a:moveTo>
                  <a:lnTo>
                    <a:pt x="0" y="309880"/>
                  </a:lnTo>
                  <a:lnTo>
                    <a:pt x="0" y="314960"/>
                  </a:lnTo>
                  <a:lnTo>
                    <a:pt x="24130" y="314960"/>
                  </a:lnTo>
                  <a:lnTo>
                    <a:pt x="24130" y="309880"/>
                  </a:lnTo>
                  <a:close/>
                </a:path>
                <a:path w="24129" h="546100">
                  <a:moveTo>
                    <a:pt x="24130" y="303530"/>
                  </a:moveTo>
                  <a:lnTo>
                    <a:pt x="0" y="303530"/>
                  </a:lnTo>
                  <a:lnTo>
                    <a:pt x="0" y="308610"/>
                  </a:lnTo>
                  <a:lnTo>
                    <a:pt x="24130" y="308610"/>
                  </a:lnTo>
                  <a:lnTo>
                    <a:pt x="24130" y="303530"/>
                  </a:lnTo>
                  <a:close/>
                </a:path>
                <a:path w="24129" h="546100">
                  <a:moveTo>
                    <a:pt x="24130" y="297180"/>
                  </a:moveTo>
                  <a:lnTo>
                    <a:pt x="0" y="297180"/>
                  </a:lnTo>
                  <a:lnTo>
                    <a:pt x="0" y="302260"/>
                  </a:lnTo>
                  <a:lnTo>
                    <a:pt x="24130" y="302260"/>
                  </a:lnTo>
                  <a:lnTo>
                    <a:pt x="24130" y="297180"/>
                  </a:lnTo>
                  <a:close/>
                </a:path>
                <a:path w="24129" h="546100">
                  <a:moveTo>
                    <a:pt x="24130" y="290830"/>
                  </a:moveTo>
                  <a:lnTo>
                    <a:pt x="0" y="290830"/>
                  </a:lnTo>
                  <a:lnTo>
                    <a:pt x="0" y="295910"/>
                  </a:lnTo>
                  <a:lnTo>
                    <a:pt x="24130" y="295910"/>
                  </a:lnTo>
                  <a:lnTo>
                    <a:pt x="24130" y="290830"/>
                  </a:lnTo>
                  <a:close/>
                </a:path>
                <a:path w="24129" h="546100">
                  <a:moveTo>
                    <a:pt x="24130" y="284480"/>
                  </a:moveTo>
                  <a:lnTo>
                    <a:pt x="0" y="284480"/>
                  </a:lnTo>
                  <a:lnTo>
                    <a:pt x="0" y="289560"/>
                  </a:lnTo>
                  <a:lnTo>
                    <a:pt x="24130" y="289560"/>
                  </a:lnTo>
                  <a:lnTo>
                    <a:pt x="24130" y="284480"/>
                  </a:lnTo>
                  <a:close/>
                </a:path>
                <a:path w="24129" h="546100">
                  <a:moveTo>
                    <a:pt x="24130" y="278130"/>
                  </a:moveTo>
                  <a:lnTo>
                    <a:pt x="0" y="278130"/>
                  </a:lnTo>
                  <a:lnTo>
                    <a:pt x="0" y="283210"/>
                  </a:lnTo>
                  <a:lnTo>
                    <a:pt x="24130" y="283210"/>
                  </a:lnTo>
                  <a:lnTo>
                    <a:pt x="24130" y="278130"/>
                  </a:lnTo>
                  <a:close/>
                </a:path>
                <a:path w="24129" h="546100">
                  <a:moveTo>
                    <a:pt x="24130" y="271780"/>
                  </a:moveTo>
                  <a:lnTo>
                    <a:pt x="0" y="271780"/>
                  </a:lnTo>
                  <a:lnTo>
                    <a:pt x="0" y="276860"/>
                  </a:lnTo>
                  <a:lnTo>
                    <a:pt x="24130" y="276860"/>
                  </a:lnTo>
                  <a:lnTo>
                    <a:pt x="24130" y="271780"/>
                  </a:lnTo>
                  <a:close/>
                </a:path>
                <a:path w="24129" h="546100">
                  <a:moveTo>
                    <a:pt x="24130" y="265430"/>
                  </a:moveTo>
                  <a:lnTo>
                    <a:pt x="0" y="265430"/>
                  </a:lnTo>
                  <a:lnTo>
                    <a:pt x="0" y="270510"/>
                  </a:lnTo>
                  <a:lnTo>
                    <a:pt x="24130" y="270510"/>
                  </a:lnTo>
                  <a:lnTo>
                    <a:pt x="24130" y="265430"/>
                  </a:lnTo>
                  <a:close/>
                </a:path>
                <a:path w="24129" h="546100">
                  <a:moveTo>
                    <a:pt x="24130" y="259080"/>
                  </a:moveTo>
                  <a:lnTo>
                    <a:pt x="0" y="259080"/>
                  </a:lnTo>
                  <a:lnTo>
                    <a:pt x="0" y="264160"/>
                  </a:lnTo>
                  <a:lnTo>
                    <a:pt x="24130" y="264160"/>
                  </a:lnTo>
                  <a:lnTo>
                    <a:pt x="24130" y="259080"/>
                  </a:lnTo>
                  <a:close/>
                </a:path>
                <a:path w="24129" h="546100">
                  <a:moveTo>
                    <a:pt x="24130" y="252730"/>
                  </a:moveTo>
                  <a:lnTo>
                    <a:pt x="0" y="252730"/>
                  </a:lnTo>
                  <a:lnTo>
                    <a:pt x="0" y="257810"/>
                  </a:lnTo>
                  <a:lnTo>
                    <a:pt x="24130" y="257810"/>
                  </a:lnTo>
                  <a:lnTo>
                    <a:pt x="24130" y="252730"/>
                  </a:lnTo>
                  <a:close/>
                </a:path>
                <a:path w="24129" h="546100">
                  <a:moveTo>
                    <a:pt x="24130" y="248920"/>
                  </a:moveTo>
                  <a:lnTo>
                    <a:pt x="0" y="248920"/>
                  </a:lnTo>
                  <a:lnTo>
                    <a:pt x="0" y="251460"/>
                  </a:lnTo>
                  <a:lnTo>
                    <a:pt x="24130" y="251460"/>
                  </a:lnTo>
                  <a:lnTo>
                    <a:pt x="24130" y="248920"/>
                  </a:lnTo>
                  <a:close/>
                </a:path>
                <a:path w="24129" h="546100">
                  <a:moveTo>
                    <a:pt x="24130" y="243840"/>
                  </a:moveTo>
                  <a:lnTo>
                    <a:pt x="0" y="245110"/>
                  </a:lnTo>
                  <a:lnTo>
                    <a:pt x="0" y="248920"/>
                  </a:lnTo>
                  <a:lnTo>
                    <a:pt x="24130" y="247650"/>
                  </a:lnTo>
                  <a:lnTo>
                    <a:pt x="24130" y="243840"/>
                  </a:lnTo>
                  <a:close/>
                </a:path>
                <a:path w="24129" h="546100">
                  <a:moveTo>
                    <a:pt x="24130" y="241300"/>
                  </a:moveTo>
                  <a:lnTo>
                    <a:pt x="0" y="242570"/>
                  </a:lnTo>
                  <a:lnTo>
                    <a:pt x="0" y="245110"/>
                  </a:lnTo>
                  <a:lnTo>
                    <a:pt x="24130" y="243840"/>
                  </a:lnTo>
                  <a:lnTo>
                    <a:pt x="24130" y="241300"/>
                  </a:lnTo>
                  <a:close/>
                </a:path>
                <a:path w="24129" h="546100">
                  <a:moveTo>
                    <a:pt x="0" y="236220"/>
                  </a:moveTo>
                  <a:lnTo>
                    <a:pt x="0" y="242570"/>
                  </a:lnTo>
                  <a:lnTo>
                    <a:pt x="24130" y="241300"/>
                  </a:lnTo>
                  <a:lnTo>
                    <a:pt x="24130" y="237490"/>
                  </a:lnTo>
                  <a:lnTo>
                    <a:pt x="0" y="236220"/>
                  </a:lnTo>
                  <a:close/>
                </a:path>
                <a:path w="24129" h="546100">
                  <a:moveTo>
                    <a:pt x="0" y="232410"/>
                  </a:moveTo>
                  <a:lnTo>
                    <a:pt x="0" y="236220"/>
                  </a:lnTo>
                  <a:lnTo>
                    <a:pt x="24130" y="236220"/>
                  </a:lnTo>
                  <a:lnTo>
                    <a:pt x="24130" y="233680"/>
                  </a:lnTo>
                  <a:lnTo>
                    <a:pt x="0" y="232410"/>
                  </a:lnTo>
                  <a:close/>
                </a:path>
                <a:path w="24129" h="546100">
                  <a:moveTo>
                    <a:pt x="12065" y="229235"/>
                  </a:moveTo>
                  <a:lnTo>
                    <a:pt x="0" y="229870"/>
                  </a:lnTo>
                  <a:lnTo>
                    <a:pt x="0" y="232410"/>
                  </a:lnTo>
                  <a:lnTo>
                    <a:pt x="24130" y="232410"/>
                  </a:lnTo>
                  <a:lnTo>
                    <a:pt x="24130" y="229870"/>
                  </a:lnTo>
                  <a:lnTo>
                    <a:pt x="12065" y="229235"/>
                  </a:lnTo>
                  <a:close/>
                </a:path>
                <a:path w="24129" h="546100">
                  <a:moveTo>
                    <a:pt x="24130" y="224790"/>
                  </a:moveTo>
                  <a:lnTo>
                    <a:pt x="0" y="226060"/>
                  </a:lnTo>
                  <a:lnTo>
                    <a:pt x="0" y="228600"/>
                  </a:lnTo>
                  <a:lnTo>
                    <a:pt x="12065" y="229235"/>
                  </a:lnTo>
                  <a:lnTo>
                    <a:pt x="24130" y="228600"/>
                  </a:lnTo>
                  <a:lnTo>
                    <a:pt x="24130" y="224790"/>
                  </a:lnTo>
                  <a:close/>
                </a:path>
                <a:path w="24129" h="546100">
                  <a:moveTo>
                    <a:pt x="0" y="222250"/>
                  </a:moveTo>
                  <a:lnTo>
                    <a:pt x="0" y="226060"/>
                  </a:lnTo>
                  <a:lnTo>
                    <a:pt x="24130" y="224790"/>
                  </a:lnTo>
                  <a:lnTo>
                    <a:pt x="24130" y="223520"/>
                  </a:lnTo>
                  <a:lnTo>
                    <a:pt x="0" y="222250"/>
                  </a:lnTo>
                  <a:close/>
                </a:path>
                <a:path w="24129" h="546100">
                  <a:moveTo>
                    <a:pt x="12065" y="220345"/>
                  </a:moveTo>
                  <a:lnTo>
                    <a:pt x="0" y="220980"/>
                  </a:lnTo>
                  <a:lnTo>
                    <a:pt x="0" y="222250"/>
                  </a:lnTo>
                  <a:lnTo>
                    <a:pt x="24130" y="223520"/>
                  </a:lnTo>
                  <a:lnTo>
                    <a:pt x="24130" y="220980"/>
                  </a:lnTo>
                  <a:lnTo>
                    <a:pt x="12065" y="220345"/>
                  </a:lnTo>
                  <a:close/>
                </a:path>
                <a:path w="24129" h="546100">
                  <a:moveTo>
                    <a:pt x="24130" y="218440"/>
                  </a:moveTo>
                  <a:lnTo>
                    <a:pt x="0" y="219710"/>
                  </a:lnTo>
                  <a:lnTo>
                    <a:pt x="12065" y="220345"/>
                  </a:lnTo>
                  <a:lnTo>
                    <a:pt x="24130" y="219710"/>
                  </a:lnTo>
                  <a:lnTo>
                    <a:pt x="24130" y="218440"/>
                  </a:lnTo>
                  <a:close/>
                </a:path>
                <a:path w="24129" h="546100">
                  <a:moveTo>
                    <a:pt x="0" y="215900"/>
                  </a:moveTo>
                  <a:lnTo>
                    <a:pt x="0" y="218440"/>
                  </a:lnTo>
                  <a:lnTo>
                    <a:pt x="24130" y="218440"/>
                  </a:lnTo>
                  <a:lnTo>
                    <a:pt x="24130" y="217170"/>
                  </a:lnTo>
                  <a:lnTo>
                    <a:pt x="0" y="215900"/>
                  </a:lnTo>
                  <a:close/>
                </a:path>
                <a:path w="24129" h="546100">
                  <a:moveTo>
                    <a:pt x="0" y="209550"/>
                  </a:moveTo>
                  <a:lnTo>
                    <a:pt x="0" y="215900"/>
                  </a:lnTo>
                  <a:lnTo>
                    <a:pt x="24130" y="217170"/>
                  </a:lnTo>
                  <a:lnTo>
                    <a:pt x="24130" y="210820"/>
                  </a:lnTo>
                  <a:lnTo>
                    <a:pt x="0" y="209550"/>
                  </a:lnTo>
                  <a:close/>
                </a:path>
                <a:path w="24129" h="546100">
                  <a:moveTo>
                    <a:pt x="0" y="203200"/>
                  </a:moveTo>
                  <a:lnTo>
                    <a:pt x="0" y="209550"/>
                  </a:lnTo>
                  <a:lnTo>
                    <a:pt x="24130" y="209550"/>
                  </a:lnTo>
                  <a:lnTo>
                    <a:pt x="24130" y="204470"/>
                  </a:lnTo>
                  <a:lnTo>
                    <a:pt x="0" y="203200"/>
                  </a:lnTo>
                  <a:close/>
                </a:path>
                <a:path w="24129" h="546100">
                  <a:moveTo>
                    <a:pt x="0" y="199390"/>
                  </a:moveTo>
                  <a:lnTo>
                    <a:pt x="0" y="203200"/>
                  </a:lnTo>
                  <a:lnTo>
                    <a:pt x="24130" y="204470"/>
                  </a:lnTo>
                  <a:lnTo>
                    <a:pt x="24130" y="200660"/>
                  </a:lnTo>
                  <a:lnTo>
                    <a:pt x="0" y="199390"/>
                  </a:lnTo>
                  <a:close/>
                </a:path>
                <a:path w="24129" h="546100">
                  <a:moveTo>
                    <a:pt x="24130" y="198120"/>
                  </a:moveTo>
                  <a:lnTo>
                    <a:pt x="0" y="199390"/>
                  </a:lnTo>
                  <a:lnTo>
                    <a:pt x="24130" y="200660"/>
                  </a:lnTo>
                  <a:lnTo>
                    <a:pt x="24130" y="198120"/>
                  </a:lnTo>
                  <a:close/>
                </a:path>
                <a:path w="24129" h="546100">
                  <a:moveTo>
                    <a:pt x="0" y="196850"/>
                  </a:moveTo>
                  <a:lnTo>
                    <a:pt x="0" y="198120"/>
                  </a:lnTo>
                  <a:lnTo>
                    <a:pt x="24130" y="198120"/>
                  </a:lnTo>
                  <a:lnTo>
                    <a:pt x="0" y="196850"/>
                  </a:lnTo>
                  <a:close/>
                </a:path>
                <a:path w="24129" h="546100">
                  <a:moveTo>
                    <a:pt x="0" y="191770"/>
                  </a:moveTo>
                  <a:lnTo>
                    <a:pt x="0" y="196850"/>
                  </a:lnTo>
                  <a:lnTo>
                    <a:pt x="24130" y="196850"/>
                  </a:lnTo>
                  <a:lnTo>
                    <a:pt x="24130" y="193040"/>
                  </a:lnTo>
                  <a:lnTo>
                    <a:pt x="0" y="191770"/>
                  </a:lnTo>
                  <a:close/>
                </a:path>
                <a:path w="24129" h="546100">
                  <a:moveTo>
                    <a:pt x="0" y="186690"/>
                  </a:moveTo>
                  <a:lnTo>
                    <a:pt x="0" y="191770"/>
                  </a:lnTo>
                  <a:lnTo>
                    <a:pt x="24130" y="191770"/>
                  </a:lnTo>
                  <a:lnTo>
                    <a:pt x="24130" y="187960"/>
                  </a:lnTo>
                  <a:lnTo>
                    <a:pt x="0" y="186690"/>
                  </a:lnTo>
                  <a:close/>
                </a:path>
                <a:path w="24129" h="546100">
                  <a:moveTo>
                    <a:pt x="0" y="184150"/>
                  </a:moveTo>
                  <a:lnTo>
                    <a:pt x="0" y="186690"/>
                  </a:lnTo>
                  <a:lnTo>
                    <a:pt x="24130" y="186690"/>
                  </a:lnTo>
                  <a:lnTo>
                    <a:pt x="24130" y="185420"/>
                  </a:lnTo>
                  <a:lnTo>
                    <a:pt x="0" y="184150"/>
                  </a:lnTo>
                  <a:close/>
                </a:path>
                <a:path w="24129" h="546100">
                  <a:moveTo>
                    <a:pt x="0" y="182880"/>
                  </a:moveTo>
                  <a:lnTo>
                    <a:pt x="0" y="184150"/>
                  </a:lnTo>
                  <a:lnTo>
                    <a:pt x="24130" y="185420"/>
                  </a:lnTo>
                  <a:lnTo>
                    <a:pt x="24130" y="184150"/>
                  </a:lnTo>
                  <a:lnTo>
                    <a:pt x="0" y="182880"/>
                  </a:lnTo>
                  <a:close/>
                </a:path>
                <a:path w="24129" h="546100">
                  <a:moveTo>
                    <a:pt x="24130" y="177800"/>
                  </a:moveTo>
                  <a:lnTo>
                    <a:pt x="0" y="179070"/>
                  </a:lnTo>
                  <a:lnTo>
                    <a:pt x="0" y="182880"/>
                  </a:lnTo>
                  <a:lnTo>
                    <a:pt x="24130" y="182880"/>
                  </a:lnTo>
                  <a:lnTo>
                    <a:pt x="24130" y="177800"/>
                  </a:lnTo>
                  <a:close/>
                </a:path>
                <a:path w="24129" h="546100">
                  <a:moveTo>
                    <a:pt x="24130" y="176530"/>
                  </a:moveTo>
                  <a:lnTo>
                    <a:pt x="0" y="177800"/>
                  </a:lnTo>
                  <a:lnTo>
                    <a:pt x="0" y="179070"/>
                  </a:lnTo>
                  <a:lnTo>
                    <a:pt x="24130" y="177800"/>
                  </a:lnTo>
                  <a:lnTo>
                    <a:pt x="24130" y="176530"/>
                  </a:lnTo>
                  <a:close/>
                </a:path>
                <a:path w="24129" h="546100">
                  <a:moveTo>
                    <a:pt x="24130" y="173990"/>
                  </a:moveTo>
                  <a:lnTo>
                    <a:pt x="0" y="175260"/>
                  </a:lnTo>
                  <a:lnTo>
                    <a:pt x="0" y="176530"/>
                  </a:lnTo>
                  <a:lnTo>
                    <a:pt x="24130" y="176530"/>
                  </a:lnTo>
                  <a:lnTo>
                    <a:pt x="24130" y="173990"/>
                  </a:lnTo>
                  <a:close/>
                </a:path>
                <a:path w="24129" h="546100">
                  <a:moveTo>
                    <a:pt x="0" y="171450"/>
                  </a:moveTo>
                  <a:lnTo>
                    <a:pt x="0" y="175260"/>
                  </a:lnTo>
                  <a:lnTo>
                    <a:pt x="24130" y="173990"/>
                  </a:lnTo>
                  <a:lnTo>
                    <a:pt x="24130" y="172720"/>
                  </a:lnTo>
                  <a:lnTo>
                    <a:pt x="0" y="171450"/>
                  </a:lnTo>
                  <a:close/>
                </a:path>
                <a:path w="24129" h="546100">
                  <a:moveTo>
                    <a:pt x="0" y="170180"/>
                  </a:moveTo>
                  <a:lnTo>
                    <a:pt x="0" y="171450"/>
                  </a:lnTo>
                  <a:lnTo>
                    <a:pt x="24130" y="172720"/>
                  </a:lnTo>
                  <a:lnTo>
                    <a:pt x="24130" y="171450"/>
                  </a:lnTo>
                  <a:lnTo>
                    <a:pt x="0" y="170180"/>
                  </a:lnTo>
                  <a:close/>
                </a:path>
                <a:path w="24129" h="546100">
                  <a:moveTo>
                    <a:pt x="0" y="166370"/>
                  </a:moveTo>
                  <a:lnTo>
                    <a:pt x="0" y="170180"/>
                  </a:lnTo>
                  <a:lnTo>
                    <a:pt x="24130" y="170180"/>
                  </a:lnTo>
                  <a:lnTo>
                    <a:pt x="24130" y="167640"/>
                  </a:lnTo>
                  <a:lnTo>
                    <a:pt x="0" y="166370"/>
                  </a:lnTo>
                  <a:close/>
                </a:path>
                <a:path w="24129" h="546100">
                  <a:moveTo>
                    <a:pt x="0" y="165100"/>
                  </a:moveTo>
                  <a:lnTo>
                    <a:pt x="0" y="166370"/>
                  </a:lnTo>
                  <a:lnTo>
                    <a:pt x="24130" y="167640"/>
                  </a:lnTo>
                  <a:lnTo>
                    <a:pt x="24130" y="166370"/>
                  </a:lnTo>
                  <a:lnTo>
                    <a:pt x="0" y="165100"/>
                  </a:lnTo>
                  <a:close/>
                </a:path>
                <a:path w="24129" h="546100">
                  <a:moveTo>
                    <a:pt x="24130" y="160020"/>
                  </a:moveTo>
                  <a:lnTo>
                    <a:pt x="0" y="161290"/>
                  </a:lnTo>
                  <a:lnTo>
                    <a:pt x="0" y="165100"/>
                  </a:lnTo>
                  <a:lnTo>
                    <a:pt x="24130" y="166370"/>
                  </a:lnTo>
                  <a:lnTo>
                    <a:pt x="24130" y="160020"/>
                  </a:lnTo>
                  <a:close/>
                </a:path>
                <a:path w="24129" h="546100">
                  <a:moveTo>
                    <a:pt x="0" y="158750"/>
                  </a:moveTo>
                  <a:lnTo>
                    <a:pt x="0" y="161290"/>
                  </a:lnTo>
                  <a:lnTo>
                    <a:pt x="24130" y="160020"/>
                  </a:lnTo>
                  <a:lnTo>
                    <a:pt x="0" y="158750"/>
                  </a:lnTo>
                  <a:close/>
                </a:path>
                <a:path w="24129" h="546100">
                  <a:moveTo>
                    <a:pt x="24130" y="157480"/>
                  </a:moveTo>
                  <a:lnTo>
                    <a:pt x="0" y="158750"/>
                  </a:lnTo>
                  <a:lnTo>
                    <a:pt x="24130" y="160020"/>
                  </a:lnTo>
                  <a:lnTo>
                    <a:pt x="24130" y="157480"/>
                  </a:lnTo>
                  <a:close/>
                </a:path>
                <a:path w="24129" h="546100">
                  <a:moveTo>
                    <a:pt x="0" y="154940"/>
                  </a:moveTo>
                  <a:lnTo>
                    <a:pt x="0" y="157480"/>
                  </a:lnTo>
                  <a:lnTo>
                    <a:pt x="24130" y="156210"/>
                  </a:lnTo>
                  <a:lnTo>
                    <a:pt x="0" y="154940"/>
                  </a:lnTo>
                  <a:close/>
                </a:path>
                <a:path w="24129" h="546100">
                  <a:moveTo>
                    <a:pt x="24130" y="156210"/>
                  </a:moveTo>
                  <a:lnTo>
                    <a:pt x="0" y="157480"/>
                  </a:lnTo>
                  <a:lnTo>
                    <a:pt x="24130" y="157480"/>
                  </a:lnTo>
                  <a:lnTo>
                    <a:pt x="24130" y="156210"/>
                  </a:lnTo>
                  <a:close/>
                </a:path>
                <a:path w="24129" h="546100">
                  <a:moveTo>
                    <a:pt x="0" y="153670"/>
                  </a:moveTo>
                  <a:lnTo>
                    <a:pt x="0" y="154940"/>
                  </a:lnTo>
                  <a:lnTo>
                    <a:pt x="24130" y="154940"/>
                  </a:lnTo>
                  <a:lnTo>
                    <a:pt x="0" y="153670"/>
                  </a:lnTo>
                  <a:close/>
                </a:path>
                <a:path w="24129" h="546100">
                  <a:moveTo>
                    <a:pt x="0" y="152400"/>
                  </a:moveTo>
                  <a:lnTo>
                    <a:pt x="0" y="153670"/>
                  </a:lnTo>
                  <a:lnTo>
                    <a:pt x="24130" y="153670"/>
                  </a:lnTo>
                  <a:lnTo>
                    <a:pt x="0" y="152400"/>
                  </a:lnTo>
                  <a:close/>
                </a:path>
                <a:path w="24129" h="546100">
                  <a:moveTo>
                    <a:pt x="0" y="151130"/>
                  </a:moveTo>
                  <a:lnTo>
                    <a:pt x="0" y="152400"/>
                  </a:lnTo>
                  <a:lnTo>
                    <a:pt x="24130" y="153670"/>
                  </a:lnTo>
                  <a:lnTo>
                    <a:pt x="24130" y="152400"/>
                  </a:lnTo>
                  <a:lnTo>
                    <a:pt x="0" y="151130"/>
                  </a:lnTo>
                  <a:close/>
                </a:path>
                <a:path w="24129" h="546100">
                  <a:moveTo>
                    <a:pt x="0" y="149860"/>
                  </a:moveTo>
                  <a:lnTo>
                    <a:pt x="0" y="151130"/>
                  </a:lnTo>
                  <a:lnTo>
                    <a:pt x="24130" y="151130"/>
                  </a:lnTo>
                  <a:lnTo>
                    <a:pt x="0" y="149860"/>
                  </a:lnTo>
                  <a:close/>
                </a:path>
                <a:path w="24129" h="546100">
                  <a:moveTo>
                    <a:pt x="24130" y="147320"/>
                  </a:moveTo>
                  <a:lnTo>
                    <a:pt x="0" y="147320"/>
                  </a:lnTo>
                  <a:lnTo>
                    <a:pt x="0" y="149860"/>
                  </a:lnTo>
                  <a:lnTo>
                    <a:pt x="24130" y="149860"/>
                  </a:lnTo>
                  <a:lnTo>
                    <a:pt x="24130" y="147320"/>
                  </a:lnTo>
                  <a:close/>
                </a:path>
                <a:path w="24129" h="546100">
                  <a:moveTo>
                    <a:pt x="24130" y="143510"/>
                  </a:moveTo>
                  <a:lnTo>
                    <a:pt x="0" y="144780"/>
                  </a:lnTo>
                  <a:lnTo>
                    <a:pt x="0" y="146050"/>
                  </a:lnTo>
                  <a:lnTo>
                    <a:pt x="24130" y="147320"/>
                  </a:lnTo>
                  <a:lnTo>
                    <a:pt x="24130" y="143510"/>
                  </a:lnTo>
                  <a:close/>
                </a:path>
                <a:path w="24129" h="546100">
                  <a:moveTo>
                    <a:pt x="0" y="142240"/>
                  </a:moveTo>
                  <a:lnTo>
                    <a:pt x="0" y="144780"/>
                  </a:lnTo>
                  <a:lnTo>
                    <a:pt x="24130" y="143510"/>
                  </a:lnTo>
                  <a:lnTo>
                    <a:pt x="0" y="142240"/>
                  </a:lnTo>
                  <a:close/>
                </a:path>
                <a:path w="24129" h="546100">
                  <a:moveTo>
                    <a:pt x="0" y="139700"/>
                  </a:moveTo>
                  <a:lnTo>
                    <a:pt x="0" y="142240"/>
                  </a:lnTo>
                  <a:lnTo>
                    <a:pt x="24130" y="142240"/>
                  </a:lnTo>
                  <a:lnTo>
                    <a:pt x="24130" y="140970"/>
                  </a:lnTo>
                  <a:lnTo>
                    <a:pt x="0" y="139700"/>
                  </a:lnTo>
                  <a:close/>
                </a:path>
                <a:path w="24129" h="546100">
                  <a:moveTo>
                    <a:pt x="0" y="138430"/>
                  </a:moveTo>
                  <a:lnTo>
                    <a:pt x="0" y="139700"/>
                  </a:lnTo>
                  <a:lnTo>
                    <a:pt x="24130" y="140970"/>
                  </a:lnTo>
                  <a:lnTo>
                    <a:pt x="24130" y="139700"/>
                  </a:lnTo>
                  <a:lnTo>
                    <a:pt x="0" y="138430"/>
                  </a:lnTo>
                  <a:close/>
                </a:path>
                <a:path w="24129" h="546100">
                  <a:moveTo>
                    <a:pt x="0" y="137160"/>
                  </a:moveTo>
                  <a:lnTo>
                    <a:pt x="0" y="138430"/>
                  </a:lnTo>
                  <a:lnTo>
                    <a:pt x="24130" y="138430"/>
                  </a:lnTo>
                  <a:lnTo>
                    <a:pt x="0" y="137160"/>
                  </a:lnTo>
                  <a:close/>
                </a:path>
                <a:path w="24129" h="546100">
                  <a:moveTo>
                    <a:pt x="0" y="134620"/>
                  </a:moveTo>
                  <a:lnTo>
                    <a:pt x="0" y="137160"/>
                  </a:lnTo>
                  <a:lnTo>
                    <a:pt x="24130" y="137160"/>
                  </a:lnTo>
                  <a:lnTo>
                    <a:pt x="24130" y="135890"/>
                  </a:lnTo>
                  <a:lnTo>
                    <a:pt x="0" y="134620"/>
                  </a:lnTo>
                  <a:close/>
                </a:path>
                <a:path w="24129" h="546100">
                  <a:moveTo>
                    <a:pt x="0" y="133350"/>
                  </a:moveTo>
                  <a:lnTo>
                    <a:pt x="0" y="134620"/>
                  </a:lnTo>
                  <a:lnTo>
                    <a:pt x="24130" y="134620"/>
                  </a:lnTo>
                  <a:lnTo>
                    <a:pt x="0" y="133350"/>
                  </a:lnTo>
                  <a:close/>
                </a:path>
                <a:path w="24129" h="546100">
                  <a:moveTo>
                    <a:pt x="0" y="130810"/>
                  </a:moveTo>
                  <a:lnTo>
                    <a:pt x="0" y="133350"/>
                  </a:lnTo>
                  <a:lnTo>
                    <a:pt x="24130" y="134620"/>
                  </a:lnTo>
                  <a:lnTo>
                    <a:pt x="24130" y="132080"/>
                  </a:lnTo>
                  <a:lnTo>
                    <a:pt x="0" y="130810"/>
                  </a:lnTo>
                  <a:close/>
                </a:path>
                <a:path w="24129" h="546100">
                  <a:moveTo>
                    <a:pt x="24130" y="129540"/>
                  </a:moveTo>
                  <a:lnTo>
                    <a:pt x="0" y="130810"/>
                  </a:lnTo>
                  <a:lnTo>
                    <a:pt x="24130" y="132080"/>
                  </a:lnTo>
                  <a:lnTo>
                    <a:pt x="24130" y="129540"/>
                  </a:lnTo>
                  <a:close/>
                </a:path>
                <a:path w="24129" h="546100">
                  <a:moveTo>
                    <a:pt x="0" y="125730"/>
                  </a:moveTo>
                  <a:lnTo>
                    <a:pt x="0" y="129540"/>
                  </a:lnTo>
                  <a:lnTo>
                    <a:pt x="24130" y="129540"/>
                  </a:lnTo>
                  <a:lnTo>
                    <a:pt x="24130" y="127000"/>
                  </a:lnTo>
                  <a:lnTo>
                    <a:pt x="0" y="125730"/>
                  </a:lnTo>
                  <a:close/>
                </a:path>
                <a:path w="24129" h="546100">
                  <a:moveTo>
                    <a:pt x="24130" y="123190"/>
                  </a:moveTo>
                  <a:lnTo>
                    <a:pt x="0" y="124460"/>
                  </a:lnTo>
                  <a:lnTo>
                    <a:pt x="0" y="125730"/>
                  </a:lnTo>
                  <a:lnTo>
                    <a:pt x="24130" y="125730"/>
                  </a:lnTo>
                  <a:lnTo>
                    <a:pt x="24130" y="123190"/>
                  </a:lnTo>
                  <a:close/>
                </a:path>
                <a:path w="24129" h="546100">
                  <a:moveTo>
                    <a:pt x="0" y="120650"/>
                  </a:moveTo>
                  <a:lnTo>
                    <a:pt x="0" y="123190"/>
                  </a:lnTo>
                  <a:lnTo>
                    <a:pt x="24130" y="123190"/>
                  </a:lnTo>
                  <a:lnTo>
                    <a:pt x="24130" y="121920"/>
                  </a:lnTo>
                  <a:lnTo>
                    <a:pt x="0" y="120650"/>
                  </a:lnTo>
                  <a:close/>
                </a:path>
                <a:path w="24129" h="546100">
                  <a:moveTo>
                    <a:pt x="0" y="118110"/>
                  </a:moveTo>
                  <a:lnTo>
                    <a:pt x="0" y="120650"/>
                  </a:lnTo>
                  <a:lnTo>
                    <a:pt x="24130" y="121920"/>
                  </a:lnTo>
                  <a:lnTo>
                    <a:pt x="24130" y="119380"/>
                  </a:lnTo>
                  <a:lnTo>
                    <a:pt x="0" y="118110"/>
                  </a:lnTo>
                  <a:close/>
                </a:path>
                <a:path w="24129" h="546100">
                  <a:moveTo>
                    <a:pt x="0" y="116840"/>
                  </a:moveTo>
                  <a:lnTo>
                    <a:pt x="0" y="118110"/>
                  </a:lnTo>
                  <a:lnTo>
                    <a:pt x="24130" y="119380"/>
                  </a:lnTo>
                  <a:lnTo>
                    <a:pt x="24130" y="118110"/>
                  </a:lnTo>
                  <a:lnTo>
                    <a:pt x="0" y="116840"/>
                  </a:lnTo>
                  <a:close/>
                </a:path>
                <a:path w="24129" h="546100">
                  <a:moveTo>
                    <a:pt x="24130" y="115570"/>
                  </a:moveTo>
                  <a:lnTo>
                    <a:pt x="0" y="115570"/>
                  </a:lnTo>
                  <a:lnTo>
                    <a:pt x="0" y="116840"/>
                  </a:lnTo>
                  <a:lnTo>
                    <a:pt x="24130" y="116840"/>
                  </a:lnTo>
                  <a:lnTo>
                    <a:pt x="24130" y="115570"/>
                  </a:lnTo>
                  <a:close/>
                </a:path>
              </a:pathLst>
            </a:custGeom>
            <a:solidFill>
              <a:srgbClr val="C9C993"/>
            </a:solidFill>
          </p:spPr>
          <p:txBody>
            <a:bodyPr wrap="square" lIns="0" tIns="0" rIns="0" bIns="0" rtlCol="0"/>
            <a:lstStyle/>
            <a:p>
              <a:endParaRPr/>
            </a:p>
          </p:txBody>
        </p:sp>
        <p:sp>
          <p:nvSpPr>
            <p:cNvPr id="761" name="object 761"/>
            <p:cNvSpPr/>
            <p:nvPr/>
          </p:nvSpPr>
          <p:spPr>
            <a:xfrm>
              <a:off x="3510279" y="5922009"/>
              <a:ext cx="25400" cy="554990"/>
            </a:xfrm>
            <a:custGeom>
              <a:avLst/>
              <a:gdLst/>
              <a:ahLst/>
              <a:cxnLst/>
              <a:rect l="l" t="t" r="r" b="b"/>
              <a:pathLst>
                <a:path w="25400" h="554989">
                  <a:moveTo>
                    <a:pt x="2540" y="0"/>
                  </a:moveTo>
                  <a:lnTo>
                    <a:pt x="0" y="0"/>
                  </a:lnTo>
                  <a:lnTo>
                    <a:pt x="0" y="3809"/>
                  </a:lnTo>
                  <a:lnTo>
                    <a:pt x="11429" y="3809"/>
                  </a:lnTo>
                  <a:lnTo>
                    <a:pt x="11429" y="2540"/>
                  </a:lnTo>
                  <a:lnTo>
                    <a:pt x="6350" y="2540"/>
                  </a:lnTo>
                  <a:lnTo>
                    <a:pt x="6350" y="1270"/>
                  </a:lnTo>
                  <a:lnTo>
                    <a:pt x="2540" y="1270"/>
                  </a:lnTo>
                  <a:lnTo>
                    <a:pt x="2540" y="0"/>
                  </a:lnTo>
                  <a:close/>
                </a:path>
                <a:path w="25400" h="554989">
                  <a:moveTo>
                    <a:pt x="16510" y="3809"/>
                  </a:moveTo>
                  <a:lnTo>
                    <a:pt x="0" y="3809"/>
                  </a:lnTo>
                  <a:lnTo>
                    <a:pt x="0" y="10159"/>
                  </a:lnTo>
                  <a:lnTo>
                    <a:pt x="25400" y="10159"/>
                  </a:lnTo>
                  <a:lnTo>
                    <a:pt x="25400" y="6350"/>
                  </a:lnTo>
                  <a:lnTo>
                    <a:pt x="20320" y="6350"/>
                  </a:lnTo>
                  <a:lnTo>
                    <a:pt x="20320" y="5080"/>
                  </a:lnTo>
                  <a:lnTo>
                    <a:pt x="16510" y="5080"/>
                  </a:lnTo>
                  <a:lnTo>
                    <a:pt x="16510" y="3809"/>
                  </a:lnTo>
                  <a:close/>
                </a:path>
                <a:path w="25400" h="554989">
                  <a:moveTo>
                    <a:pt x="25400" y="10159"/>
                  </a:moveTo>
                  <a:lnTo>
                    <a:pt x="0" y="10159"/>
                  </a:lnTo>
                  <a:lnTo>
                    <a:pt x="0" y="25399"/>
                  </a:lnTo>
                  <a:lnTo>
                    <a:pt x="25400" y="25399"/>
                  </a:lnTo>
                  <a:lnTo>
                    <a:pt x="25400" y="10159"/>
                  </a:lnTo>
                  <a:close/>
                </a:path>
                <a:path w="25400" h="554989">
                  <a:moveTo>
                    <a:pt x="25400" y="25400"/>
                  </a:moveTo>
                  <a:lnTo>
                    <a:pt x="0" y="25400"/>
                  </a:lnTo>
                  <a:lnTo>
                    <a:pt x="0" y="29209"/>
                  </a:lnTo>
                  <a:lnTo>
                    <a:pt x="25400" y="29209"/>
                  </a:lnTo>
                  <a:lnTo>
                    <a:pt x="25400" y="25400"/>
                  </a:lnTo>
                  <a:close/>
                </a:path>
                <a:path w="25400" h="554989">
                  <a:moveTo>
                    <a:pt x="25400" y="29209"/>
                  </a:moveTo>
                  <a:lnTo>
                    <a:pt x="0" y="29209"/>
                  </a:lnTo>
                  <a:lnTo>
                    <a:pt x="0" y="38099"/>
                  </a:lnTo>
                  <a:lnTo>
                    <a:pt x="25400" y="38099"/>
                  </a:lnTo>
                  <a:lnTo>
                    <a:pt x="25400" y="29209"/>
                  </a:lnTo>
                  <a:close/>
                </a:path>
                <a:path w="25400" h="554989">
                  <a:moveTo>
                    <a:pt x="25400" y="38100"/>
                  </a:moveTo>
                  <a:lnTo>
                    <a:pt x="0" y="38100"/>
                  </a:lnTo>
                  <a:lnTo>
                    <a:pt x="0" y="44449"/>
                  </a:lnTo>
                  <a:lnTo>
                    <a:pt x="25400" y="44449"/>
                  </a:lnTo>
                  <a:lnTo>
                    <a:pt x="25400" y="38100"/>
                  </a:lnTo>
                  <a:close/>
                </a:path>
                <a:path w="25400" h="554989">
                  <a:moveTo>
                    <a:pt x="25400" y="44450"/>
                  </a:moveTo>
                  <a:lnTo>
                    <a:pt x="0" y="44450"/>
                  </a:lnTo>
                  <a:lnTo>
                    <a:pt x="0" y="48259"/>
                  </a:lnTo>
                  <a:lnTo>
                    <a:pt x="25400" y="48259"/>
                  </a:lnTo>
                  <a:lnTo>
                    <a:pt x="25400" y="44450"/>
                  </a:lnTo>
                  <a:close/>
                </a:path>
                <a:path w="25400" h="554989">
                  <a:moveTo>
                    <a:pt x="25400" y="48259"/>
                  </a:moveTo>
                  <a:lnTo>
                    <a:pt x="0" y="48259"/>
                  </a:lnTo>
                  <a:lnTo>
                    <a:pt x="0" y="54609"/>
                  </a:lnTo>
                  <a:lnTo>
                    <a:pt x="25400" y="54609"/>
                  </a:lnTo>
                  <a:lnTo>
                    <a:pt x="25400" y="48259"/>
                  </a:lnTo>
                  <a:close/>
                </a:path>
                <a:path w="25400" h="554989">
                  <a:moveTo>
                    <a:pt x="25400" y="54609"/>
                  </a:moveTo>
                  <a:lnTo>
                    <a:pt x="0" y="54609"/>
                  </a:lnTo>
                  <a:lnTo>
                    <a:pt x="0" y="57149"/>
                  </a:lnTo>
                  <a:lnTo>
                    <a:pt x="25400" y="57149"/>
                  </a:lnTo>
                  <a:lnTo>
                    <a:pt x="25400" y="54609"/>
                  </a:lnTo>
                  <a:close/>
                </a:path>
                <a:path w="25400" h="554989">
                  <a:moveTo>
                    <a:pt x="25400" y="57150"/>
                  </a:moveTo>
                  <a:lnTo>
                    <a:pt x="0" y="57150"/>
                  </a:lnTo>
                  <a:lnTo>
                    <a:pt x="0" y="67309"/>
                  </a:lnTo>
                  <a:lnTo>
                    <a:pt x="25400" y="67309"/>
                  </a:lnTo>
                  <a:lnTo>
                    <a:pt x="25400" y="57150"/>
                  </a:lnTo>
                  <a:close/>
                </a:path>
                <a:path w="25400" h="554989">
                  <a:moveTo>
                    <a:pt x="25400" y="67310"/>
                  </a:moveTo>
                  <a:lnTo>
                    <a:pt x="0" y="67310"/>
                  </a:lnTo>
                  <a:lnTo>
                    <a:pt x="0" y="69849"/>
                  </a:lnTo>
                  <a:lnTo>
                    <a:pt x="25400" y="69849"/>
                  </a:lnTo>
                  <a:lnTo>
                    <a:pt x="25400" y="67310"/>
                  </a:lnTo>
                  <a:close/>
                </a:path>
                <a:path w="25400" h="554989">
                  <a:moveTo>
                    <a:pt x="25400" y="69850"/>
                  </a:moveTo>
                  <a:lnTo>
                    <a:pt x="0" y="69850"/>
                  </a:lnTo>
                  <a:lnTo>
                    <a:pt x="0" y="73659"/>
                  </a:lnTo>
                  <a:lnTo>
                    <a:pt x="25400" y="73659"/>
                  </a:lnTo>
                  <a:lnTo>
                    <a:pt x="25400" y="69850"/>
                  </a:lnTo>
                  <a:close/>
                </a:path>
                <a:path w="25400" h="554989">
                  <a:moveTo>
                    <a:pt x="25400" y="73659"/>
                  </a:moveTo>
                  <a:lnTo>
                    <a:pt x="0" y="73659"/>
                  </a:lnTo>
                  <a:lnTo>
                    <a:pt x="0" y="76199"/>
                  </a:lnTo>
                  <a:lnTo>
                    <a:pt x="25400" y="76199"/>
                  </a:lnTo>
                  <a:lnTo>
                    <a:pt x="25400" y="73659"/>
                  </a:lnTo>
                  <a:close/>
                </a:path>
                <a:path w="25400" h="554989">
                  <a:moveTo>
                    <a:pt x="25400" y="76200"/>
                  </a:moveTo>
                  <a:lnTo>
                    <a:pt x="0" y="76200"/>
                  </a:lnTo>
                  <a:lnTo>
                    <a:pt x="0" y="80009"/>
                  </a:lnTo>
                  <a:lnTo>
                    <a:pt x="25400" y="80009"/>
                  </a:lnTo>
                  <a:lnTo>
                    <a:pt x="25400" y="76200"/>
                  </a:lnTo>
                  <a:close/>
                </a:path>
                <a:path w="25400" h="554989">
                  <a:moveTo>
                    <a:pt x="25400" y="80009"/>
                  </a:moveTo>
                  <a:lnTo>
                    <a:pt x="0" y="80009"/>
                  </a:lnTo>
                  <a:lnTo>
                    <a:pt x="0" y="86359"/>
                  </a:lnTo>
                  <a:lnTo>
                    <a:pt x="25400" y="86359"/>
                  </a:lnTo>
                  <a:lnTo>
                    <a:pt x="25400" y="80009"/>
                  </a:lnTo>
                  <a:close/>
                </a:path>
                <a:path w="25400" h="554989">
                  <a:moveTo>
                    <a:pt x="25400" y="86360"/>
                  </a:moveTo>
                  <a:lnTo>
                    <a:pt x="0" y="86360"/>
                  </a:lnTo>
                  <a:lnTo>
                    <a:pt x="0" y="88899"/>
                  </a:lnTo>
                  <a:lnTo>
                    <a:pt x="25400" y="88899"/>
                  </a:lnTo>
                  <a:lnTo>
                    <a:pt x="25400" y="86360"/>
                  </a:lnTo>
                  <a:close/>
                </a:path>
                <a:path w="25400" h="554989">
                  <a:moveTo>
                    <a:pt x="25400" y="88900"/>
                  </a:moveTo>
                  <a:lnTo>
                    <a:pt x="0" y="88900"/>
                  </a:lnTo>
                  <a:lnTo>
                    <a:pt x="0" y="92709"/>
                  </a:lnTo>
                  <a:lnTo>
                    <a:pt x="25400" y="92709"/>
                  </a:lnTo>
                  <a:lnTo>
                    <a:pt x="25400" y="88900"/>
                  </a:lnTo>
                  <a:close/>
                </a:path>
                <a:path w="25400" h="554989">
                  <a:moveTo>
                    <a:pt x="25400" y="92710"/>
                  </a:moveTo>
                  <a:lnTo>
                    <a:pt x="0" y="92710"/>
                  </a:lnTo>
                  <a:lnTo>
                    <a:pt x="0" y="95249"/>
                  </a:lnTo>
                  <a:lnTo>
                    <a:pt x="25400" y="95249"/>
                  </a:lnTo>
                  <a:lnTo>
                    <a:pt x="25400" y="92710"/>
                  </a:lnTo>
                  <a:close/>
                </a:path>
                <a:path w="25400" h="554989">
                  <a:moveTo>
                    <a:pt x="25400" y="95250"/>
                  </a:moveTo>
                  <a:lnTo>
                    <a:pt x="0" y="95250"/>
                  </a:lnTo>
                  <a:lnTo>
                    <a:pt x="0" y="99059"/>
                  </a:lnTo>
                  <a:lnTo>
                    <a:pt x="25400" y="99059"/>
                  </a:lnTo>
                  <a:lnTo>
                    <a:pt x="25400" y="95250"/>
                  </a:lnTo>
                  <a:close/>
                </a:path>
                <a:path w="25400" h="554989">
                  <a:moveTo>
                    <a:pt x="25400" y="99059"/>
                  </a:moveTo>
                  <a:lnTo>
                    <a:pt x="0" y="99059"/>
                  </a:lnTo>
                  <a:lnTo>
                    <a:pt x="0" y="107949"/>
                  </a:lnTo>
                  <a:lnTo>
                    <a:pt x="25400" y="107949"/>
                  </a:lnTo>
                  <a:lnTo>
                    <a:pt x="25400" y="99059"/>
                  </a:lnTo>
                  <a:close/>
                </a:path>
                <a:path w="25400" h="554989">
                  <a:moveTo>
                    <a:pt x="25400" y="107950"/>
                  </a:moveTo>
                  <a:lnTo>
                    <a:pt x="0" y="107950"/>
                  </a:lnTo>
                  <a:lnTo>
                    <a:pt x="0" y="111759"/>
                  </a:lnTo>
                  <a:lnTo>
                    <a:pt x="25400" y="111759"/>
                  </a:lnTo>
                  <a:lnTo>
                    <a:pt x="25400" y="107950"/>
                  </a:lnTo>
                  <a:close/>
                </a:path>
                <a:path w="25400" h="554989">
                  <a:moveTo>
                    <a:pt x="25400" y="111759"/>
                  </a:moveTo>
                  <a:lnTo>
                    <a:pt x="0" y="111759"/>
                  </a:lnTo>
                  <a:lnTo>
                    <a:pt x="0" y="114299"/>
                  </a:lnTo>
                  <a:lnTo>
                    <a:pt x="25400" y="114299"/>
                  </a:lnTo>
                  <a:lnTo>
                    <a:pt x="25400" y="111759"/>
                  </a:lnTo>
                  <a:close/>
                </a:path>
                <a:path w="25400" h="554989">
                  <a:moveTo>
                    <a:pt x="25400" y="114300"/>
                  </a:moveTo>
                  <a:lnTo>
                    <a:pt x="0" y="114300"/>
                  </a:lnTo>
                  <a:lnTo>
                    <a:pt x="0" y="118109"/>
                  </a:lnTo>
                  <a:lnTo>
                    <a:pt x="25400" y="118109"/>
                  </a:lnTo>
                  <a:lnTo>
                    <a:pt x="25400" y="114300"/>
                  </a:lnTo>
                  <a:close/>
                </a:path>
                <a:path w="25400" h="554989">
                  <a:moveTo>
                    <a:pt x="25400" y="118109"/>
                  </a:moveTo>
                  <a:lnTo>
                    <a:pt x="0" y="118109"/>
                  </a:lnTo>
                  <a:lnTo>
                    <a:pt x="0" y="120650"/>
                  </a:lnTo>
                  <a:lnTo>
                    <a:pt x="25400" y="120650"/>
                  </a:lnTo>
                  <a:lnTo>
                    <a:pt x="25400" y="118109"/>
                  </a:lnTo>
                  <a:close/>
                </a:path>
                <a:path w="25400" h="554989">
                  <a:moveTo>
                    <a:pt x="5080" y="553719"/>
                  </a:moveTo>
                  <a:lnTo>
                    <a:pt x="0" y="553719"/>
                  </a:lnTo>
                  <a:lnTo>
                    <a:pt x="0" y="554989"/>
                  </a:lnTo>
                  <a:lnTo>
                    <a:pt x="5080" y="554989"/>
                  </a:lnTo>
                  <a:lnTo>
                    <a:pt x="5080" y="553719"/>
                  </a:lnTo>
                  <a:close/>
                </a:path>
                <a:path w="25400" h="554989">
                  <a:moveTo>
                    <a:pt x="25400" y="552449"/>
                  </a:moveTo>
                  <a:lnTo>
                    <a:pt x="5080" y="552449"/>
                  </a:lnTo>
                  <a:lnTo>
                    <a:pt x="5080" y="553719"/>
                  </a:lnTo>
                  <a:lnTo>
                    <a:pt x="25400" y="553719"/>
                  </a:lnTo>
                  <a:lnTo>
                    <a:pt x="25400" y="552449"/>
                  </a:lnTo>
                  <a:close/>
                </a:path>
                <a:path w="25400" h="554989">
                  <a:moveTo>
                    <a:pt x="25400" y="425449"/>
                  </a:moveTo>
                  <a:lnTo>
                    <a:pt x="5080" y="425449"/>
                  </a:lnTo>
                  <a:lnTo>
                    <a:pt x="5080" y="426720"/>
                  </a:lnTo>
                  <a:lnTo>
                    <a:pt x="13970" y="426720"/>
                  </a:lnTo>
                  <a:lnTo>
                    <a:pt x="13970" y="427989"/>
                  </a:lnTo>
                  <a:lnTo>
                    <a:pt x="22860" y="427989"/>
                  </a:lnTo>
                  <a:lnTo>
                    <a:pt x="22860" y="430530"/>
                  </a:lnTo>
                  <a:lnTo>
                    <a:pt x="25400" y="430530"/>
                  </a:lnTo>
                  <a:lnTo>
                    <a:pt x="25400" y="425449"/>
                  </a:lnTo>
                  <a:close/>
                </a:path>
                <a:path w="25400" h="554989">
                  <a:moveTo>
                    <a:pt x="25400" y="419099"/>
                  </a:moveTo>
                  <a:lnTo>
                    <a:pt x="0" y="419099"/>
                  </a:lnTo>
                  <a:lnTo>
                    <a:pt x="0" y="424179"/>
                  </a:lnTo>
                  <a:lnTo>
                    <a:pt x="25400" y="424179"/>
                  </a:lnTo>
                  <a:lnTo>
                    <a:pt x="25400" y="419099"/>
                  </a:lnTo>
                  <a:close/>
                </a:path>
                <a:path w="25400" h="554989">
                  <a:moveTo>
                    <a:pt x="25400" y="412749"/>
                  </a:moveTo>
                  <a:lnTo>
                    <a:pt x="0" y="412749"/>
                  </a:lnTo>
                  <a:lnTo>
                    <a:pt x="0" y="417829"/>
                  </a:lnTo>
                  <a:lnTo>
                    <a:pt x="25400" y="417829"/>
                  </a:lnTo>
                  <a:lnTo>
                    <a:pt x="25400" y="412749"/>
                  </a:lnTo>
                  <a:close/>
                </a:path>
                <a:path w="25400" h="554989">
                  <a:moveTo>
                    <a:pt x="25400" y="406400"/>
                  </a:moveTo>
                  <a:lnTo>
                    <a:pt x="0" y="406400"/>
                  </a:lnTo>
                  <a:lnTo>
                    <a:pt x="0" y="411479"/>
                  </a:lnTo>
                  <a:lnTo>
                    <a:pt x="25400" y="411479"/>
                  </a:lnTo>
                  <a:lnTo>
                    <a:pt x="25400" y="406400"/>
                  </a:lnTo>
                  <a:close/>
                </a:path>
                <a:path w="25400" h="554989">
                  <a:moveTo>
                    <a:pt x="25400" y="400049"/>
                  </a:moveTo>
                  <a:lnTo>
                    <a:pt x="0" y="400049"/>
                  </a:lnTo>
                  <a:lnTo>
                    <a:pt x="0" y="405129"/>
                  </a:lnTo>
                  <a:lnTo>
                    <a:pt x="25400" y="405129"/>
                  </a:lnTo>
                  <a:lnTo>
                    <a:pt x="25400" y="400049"/>
                  </a:lnTo>
                  <a:close/>
                </a:path>
                <a:path w="25400" h="554989">
                  <a:moveTo>
                    <a:pt x="25400" y="393700"/>
                  </a:moveTo>
                  <a:lnTo>
                    <a:pt x="0" y="393700"/>
                  </a:lnTo>
                  <a:lnTo>
                    <a:pt x="0" y="398779"/>
                  </a:lnTo>
                  <a:lnTo>
                    <a:pt x="25400" y="398779"/>
                  </a:lnTo>
                  <a:lnTo>
                    <a:pt x="25400" y="393700"/>
                  </a:lnTo>
                  <a:close/>
                </a:path>
                <a:path w="25400" h="554989">
                  <a:moveTo>
                    <a:pt x="25400" y="387349"/>
                  </a:moveTo>
                  <a:lnTo>
                    <a:pt x="0" y="387349"/>
                  </a:lnTo>
                  <a:lnTo>
                    <a:pt x="0" y="392430"/>
                  </a:lnTo>
                  <a:lnTo>
                    <a:pt x="25400" y="392430"/>
                  </a:lnTo>
                  <a:lnTo>
                    <a:pt x="25400" y="387349"/>
                  </a:lnTo>
                  <a:close/>
                </a:path>
                <a:path w="25400" h="554989">
                  <a:moveTo>
                    <a:pt x="25400" y="381000"/>
                  </a:moveTo>
                  <a:lnTo>
                    <a:pt x="0" y="381000"/>
                  </a:lnTo>
                  <a:lnTo>
                    <a:pt x="0" y="386080"/>
                  </a:lnTo>
                  <a:lnTo>
                    <a:pt x="25400" y="386080"/>
                  </a:lnTo>
                  <a:lnTo>
                    <a:pt x="25400" y="381000"/>
                  </a:lnTo>
                  <a:close/>
                </a:path>
                <a:path w="25400" h="554989">
                  <a:moveTo>
                    <a:pt x="25400" y="375919"/>
                  </a:moveTo>
                  <a:lnTo>
                    <a:pt x="0" y="375919"/>
                  </a:lnTo>
                  <a:lnTo>
                    <a:pt x="0" y="379729"/>
                  </a:lnTo>
                  <a:lnTo>
                    <a:pt x="25400" y="379729"/>
                  </a:lnTo>
                  <a:lnTo>
                    <a:pt x="25400" y="375919"/>
                  </a:lnTo>
                  <a:close/>
                </a:path>
                <a:path w="25400" h="554989">
                  <a:moveTo>
                    <a:pt x="25400" y="374649"/>
                  </a:moveTo>
                  <a:lnTo>
                    <a:pt x="0" y="374649"/>
                  </a:lnTo>
                  <a:lnTo>
                    <a:pt x="0" y="375919"/>
                  </a:lnTo>
                  <a:lnTo>
                    <a:pt x="25400" y="375919"/>
                  </a:lnTo>
                  <a:lnTo>
                    <a:pt x="25400" y="374649"/>
                  </a:lnTo>
                  <a:close/>
                </a:path>
                <a:path w="25400" h="554989">
                  <a:moveTo>
                    <a:pt x="25400" y="368299"/>
                  </a:moveTo>
                  <a:lnTo>
                    <a:pt x="0" y="368299"/>
                  </a:lnTo>
                  <a:lnTo>
                    <a:pt x="0" y="373379"/>
                  </a:lnTo>
                  <a:lnTo>
                    <a:pt x="25400" y="373379"/>
                  </a:lnTo>
                  <a:lnTo>
                    <a:pt x="25400" y="368299"/>
                  </a:lnTo>
                  <a:close/>
                </a:path>
                <a:path w="25400" h="554989">
                  <a:moveTo>
                    <a:pt x="25400" y="361949"/>
                  </a:moveTo>
                  <a:lnTo>
                    <a:pt x="0" y="361949"/>
                  </a:lnTo>
                  <a:lnTo>
                    <a:pt x="0" y="367030"/>
                  </a:lnTo>
                  <a:lnTo>
                    <a:pt x="25400" y="367030"/>
                  </a:lnTo>
                  <a:lnTo>
                    <a:pt x="25400" y="361949"/>
                  </a:lnTo>
                  <a:close/>
                </a:path>
                <a:path w="25400" h="554989">
                  <a:moveTo>
                    <a:pt x="25400" y="355599"/>
                  </a:moveTo>
                  <a:lnTo>
                    <a:pt x="0" y="355599"/>
                  </a:lnTo>
                  <a:lnTo>
                    <a:pt x="0" y="360679"/>
                  </a:lnTo>
                  <a:lnTo>
                    <a:pt x="25400" y="360679"/>
                  </a:lnTo>
                  <a:lnTo>
                    <a:pt x="25400" y="355599"/>
                  </a:lnTo>
                  <a:close/>
                </a:path>
                <a:path w="25400" h="554989">
                  <a:moveTo>
                    <a:pt x="25400" y="349250"/>
                  </a:moveTo>
                  <a:lnTo>
                    <a:pt x="0" y="349250"/>
                  </a:lnTo>
                  <a:lnTo>
                    <a:pt x="0" y="354329"/>
                  </a:lnTo>
                  <a:lnTo>
                    <a:pt x="25400" y="354329"/>
                  </a:lnTo>
                  <a:lnTo>
                    <a:pt x="25400" y="349250"/>
                  </a:lnTo>
                  <a:close/>
                </a:path>
                <a:path w="25400" h="554989">
                  <a:moveTo>
                    <a:pt x="25400" y="342899"/>
                  </a:moveTo>
                  <a:lnTo>
                    <a:pt x="0" y="342899"/>
                  </a:lnTo>
                  <a:lnTo>
                    <a:pt x="0" y="347980"/>
                  </a:lnTo>
                  <a:lnTo>
                    <a:pt x="25400" y="347980"/>
                  </a:lnTo>
                  <a:lnTo>
                    <a:pt x="25400" y="342899"/>
                  </a:lnTo>
                  <a:close/>
                </a:path>
                <a:path w="25400" h="554989">
                  <a:moveTo>
                    <a:pt x="25400" y="336549"/>
                  </a:moveTo>
                  <a:lnTo>
                    <a:pt x="0" y="336549"/>
                  </a:lnTo>
                  <a:lnTo>
                    <a:pt x="0" y="341629"/>
                  </a:lnTo>
                  <a:lnTo>
                    <a:pt x="25400" y="341629"/>
                  </a:lnTo>
                  <a:lnTo>
                    <a:pt x="25400" y="336549"/>
                  </a:lnTo>
                  <a:close/>
                </a:path>
                <a:path w="25400" h="554989">
                  <a:moveTo>
                    <a:pt x="25400" y="330200"/>
                  </a:moveTo>
                  <a:lnTo>
                    <a:pt x="0" y="330200"/>
                  </a:lnTo>
                  <a:lnTo>
                    <a:pt x="0" y="335280"/>
                  </a:lnTo>
                  <a:lnTo>
                    <a:pt x="25400" y="335280"/>
                  </a:lnTo>
                  <a:lnTo>
                    <a:pt x="25400" y="330200"/>
                  </a:lnTo>
                  <a:close/>
                </a:path>
                <a:path w="25400" h="554989">
                  <a:moveTo>
                    <a:pt x="25400" y="323849"/>
                  </a:moveTo>
                  <a:lnTo>
                    <a:pt x="0" y="323849"/>
                  </a:lnTo>
                  <a:lnTo>
                    <a:pt x="0" y="328930"/>
                  </a:lnTo>
                  <a:lnTo>
                    <a:pt x="25400" y="328930"/>
                  </a:lnTo>
                  <a:lnTo>
                    <a:pt x="25400" y="323849"/>
                  </a:lnTo>
                  <a:close/>
                </a:path>
                <a:path w="25400" h="554989">
                  <a:moveTo>
                    <a:pt x="25400" y="317499"/>
                  </a:moveTo>
                  <a:lnTo>
                    <a:pt x="0" y="317499"/>
                  </a:lnTo>
                  <a:lnTo>
                    <a:pt x="0" y="322579"/>
                  </a:lnTo>
                  <a:lnTo>
                    <a:pt x="25400" y="322579"/>
                  </a:lnTo>
                  <a:lnTo>
                    <a:pt x="25400" y="317499"/>
                  </a:lnTo>
                  <a:close/>
                </a:path>
                <a:path w="25400" h="554989">
                  <a:moveTo>
                    <a:pt x="25400" y="311150"/>
                  </a:moveTo>
                  <a:lnTo>
                    <a:pt x="0" y="311150"/>
                  </a:lnTo>
                  <a:lnTo>
                    <a:pt x="0" y="316230"/>
                  </a:lnTo>
                  <a:lnTo>
                    <a:pt x="25400" y="316230"/>
                  </a:lnTo>
                  <a:lnTo>
                    <a:pt x="25400" y="311150"/>
                  </a:lnTo>
                  <a:close/>
                </a:path>
                <a:path w="25400" h="554989">
                  <a:moveTo>
                    <a:pt x="25400" y="304800"/>
                  </a:moveTo>
                  <a:lnTo>
                    <a:pt x="0" y="304800"/>
                  </a:lnTo>
                  <a:lnTo>
                    <a:pt x="0" y="309879"/>
                  </a:lnTo>
                  <a:lnTo>
                    <a:pt x="25400" y="309879"/>
                  </a:lnTo>
                  <a:lnTo>
                    <a:pt x="25400" y="304800"/>
                  </a:lnTo>
                  <a:close/>
                </a:path>
                <a:path w="25400" h="554989">
                  <a:moveTo>
                    <a:pt x="25400" y="298449"/>
                  </a:moveTo>
                  <a:lnTo>
                    <a:pt x="0" y="298449"/>
                  </a:lnTo>
                  <a:lnTo>
                    <a:pt x="0" y="303529"/>
                  </a:lnTo>
                  <a:lnTo>
                    <a:pt x="25400" y="303529"/>
                  </a:lnTo>
                  <a:lnTo>
                    <a:pt x="25400" y="298449"/>
                  </a:lnTo>
                  <a:close/>
                </a:path>
                <a:path w="25400" h="554989">
                  <a:moveTo>
                    <a:pt x="25400" y="292100"/>
                  </a:moveTo>
                  <a:lnTo>
                    <a:pt x="0" y="292100"/>
                  </a:lnTo>
                  <a:lnTo>
                    <a:pt x="0" y="297179"/>
                  </a:lnTo>
                  <a:lnTo>
                    <a:pt x="25400" y="297179"/>
                  </a:lnTo>
                  <a:lnTo>
                    <a:pt x="25400" y="292100"/>
                  </a:lnTo>
                  <a:close/>
                </a:path>
                <a:path w="25400" h="554989">
                  <a:moveTo>
                    <a:pt x="25400" y="285749"/>
                  </a:moveTo>
                  <a:lnTo>
                    <a:pt x="0" y="285749"/>
                  </a:lnTo>
                  <a:lnTo>
                    <a:pt x="0" y="290829"/>
                  </a:lnTo>
                  <a:lnTo>
                    <a:pt x="25400" y="290829"/>
                  </a:lnTo>
                  <a:lnTo>
                    <a:pt x="25400" y="285749"/>
                  </a:lnTo>
                  <a:close/>
                </a:path>
                <a:path w="25400" h="554989">
                  <a:moveTo>
                    <a:pt x="25400" y="279399"/>
                  </a:moveTo>
                  <a:lnTo>
                    <a:pt x="0" y="279399"/>
                  </a:lnTo>
                  <a:lnTo>
                    <a:pt x="0" y="284479"/>
                  </a:lnTo>
                  <a:lnTo>
                    <a:pt x="25400" y="284479"/>
                  </a:lnTo>
                  <a:lnTo>
                    <a:pt x="25400" y="279399"/>
                  </a:lnTo>
                  <a:close/>
                </a:path>
                <a:path w="25400" h="554989">
                  <a:moveTo>
                    <a:pt x="25400" y="273049"/>
                  </a:moveTo>
                  <a:lnTo>
                    <a:pt x="0" y="273049"/>
                  </a:lnTo>
                  <a:lnTo>
                    <a:pt x="0" y="278129"/>
                  </a:lnTo>
                  <a:lnTo>
                    <a:pt x="25400" y="278129"/>
                  </a:lnTo>
                  <a:lnTo>
                    <a:pt x="25400" y="273049"/>
                  </a:lnTo>
                  <a:close/>
                </a:path>
                <a:path w="25400" h="554989">
                  <a:moveTo>
                    <a:pt x="25400" y="266699"/>
                  </a:moveTo>
                  <a:lnTo>
                    <a:pt x="0" y="266699"/>
                  </a:lnTo>
                  <a:lnTo>
                    <a:pt x="0" y="271779"/>
                  </a:lnTo>
                  <a:lnTo>
                    <a:pt x="25400" y="271779"/>
                  </a:lnTo>
                  <a:lnTo>
                    <a:pt x="25400" y="266699"/>
                  </a:lnTo>
                  <a:close/>
                </a:path>
                <a:path w="25400" h="554989">
                  <a:moveTo>
                    <a:pt x="25400" y="260349"/>
                  </a:moveTo>
                  <a:lnTo>
                    <a:pt x="0" y="260349"/>
                  </a:lnTo>
                  <a:lnTo>
                    <a:pt x="0" y="265429"/>
                  </a:lnTo>
                  <a:lnTo>
                    <a:pt x="25400" y="265429"/>
                  </a:lnTo>
                  <a:lnTo>
                    <a:pt x="25400" y="260349"/>
                  </a:lnTo>
                  <a:close/>
                </a:path>
                <a:path w="25400" h="554989">
                  <a:moveTo>
                    <a:pt x="25400" y="256539"/>
                  </a:moveTo>
                  <a:lnTo>
                    <a:pt x="0" y="256539"/>
                  </a:lnTo>
                  <a:lnTo>
                    <a:pt x="0" y="259079"/>
                  </a:lnTo>
                  <a:lnTo>
                    <a:pt x="25400" y="259079"/>
                  </a:lnTo>
                  <a:lnTo>
                    <a:pt x="25400" y="256539"/>
                  </a:lnTo>
                  <a:close/>
                </a:path>
                <a:path w="25400" h="554989">
                  <a:moveTo>
                    <a:pt x="25400" y="251459"/>
                  </a:moveTo>
                  <a:lnTo>
                    <a:pt x="0" y="252729"/>
                  </a:lnTo>
                  <a:lnTo>
                    <a:pt x="0" y="256539"/>
                  </a:lnTo>
                  <a:lnTo>
                    <a:pt x="25400" y="255269"/>
                  </a:lnTo>
                  <a:lnTo>
                    <a:pt x="25400" y="251459"/>
                  </a:lnTo>
                  <a:close/>
                </a:path>
                <a:path w="25400" h="554989">
                  <a:moveTo>
                    <a:pt x="25400" y="248919"/>
                  </a:moveTo>
                  <a:lnTo>
                    <a:pt x="0" y="250189"/>
                  </a:lnTo>
                  <a:lnTo>
                    <a:pt x="0" y="252729"/>
                  </a:lnTo>
                  <a:lnTo>
                    <a:pt x="25400" y="251459"/>
                  </a:lnTo>
                  <a:lnTo>
                    <a:pt x="25400" y="248919"/>
                  </a:lnTo>
                  <a:close/>
                </a:path>
                <a:path w="25400" h="554989">
                  <a:moveTo>
                    <a:pt x="0" y="243839"/>
                  </a:moveTo>
                  <a:lnTo>
                    <a:pt x="0" y="250189"/>
                  </a:lnTo>
                  <a:lnTo>
                    <a:pt x="25400" y="248919"/>
                  </a:lnTo>
                  <a:lnTo>
                    <a:pt x="25400" y="245109"/>
                  </a:lnTo>
                  <a:lnTo>
                    <a:pt x="0" y="243839"/>
                  </a:lnTo>
                  <a:close/>
                </a:path>
                <a:path w="25400" h="554989">
                  <a:moveTo>
                    <a:pt x="0" y="240029"/>
                  </a:moveTo>
                  <a:lnTo>
                    <a:pt x="0" y="243839"/>
                  </a:lnTo>
                  <a:lnTo>
                    <a:pt x="25400" y="243839"/>
                  </a:lnTo>
                  <a:lnTo>
                    <a:pt x="25400" y="241299"/>
                  </a:lnTo>
                  <a:lnTo>
                    <a:pt x="0" y="240029"/>
                  </a:lnTo>
                  <a:close/>
                </a:path>
                <a:path w="25400" h="554989">
                  <a:moveTo>
                    <a:pt x="12700" y="236854"/>
                  </a:moveTo>
                  <a:lnTo>
                    <a:pt x="0" y="237489"/>
                  </a:lnTo>
                  <a:lnTo>
                    <a:pt x="0" y="240029"/>
                  </a:lnTo>
                  <a:lnTo>
                    <a:pt x="25400" y="240029"/>
                  </a:lnTo>
                  <a:lnTo>
                    <a:pt x="25400" y="237489"/>
                  </a:lnTo>
                  <a:lnTo>
                    <a:pt x="12700" y="236854"/>
                  </a:lnTo>
                  <a:close/>
                </a:path>
                <a:path w="25400" h="554989">
                  <a:moveTo>
                    <a:pt x="25400" y="232409"/>
                  </a:moveTo>
                  <a:lnTo>
                    <a:pt x="0" y="233679"/>
                  </a:lnTo>
                  <a:lnTo>
                    <a:pt x="0" y="236219"/>
                  </a:lnTo>
                  <a:lnTo>
                    <a:pt x="12700" y="236854"/>
                  </a:lnTo>
                  <a:lnTo>
                    <a:pt x="25400" y="236219"/>
                  </a:lnTo>
                  <a:lnTo>
                    <a:pt x="25400" y="232409"/>
                  </a:lnTo>
                  <a:close/>
                </a:path>
                <a:path w="25400" h="554989">
                  <a:moveTo>
                    <a:pt x="0" y="229869"/>
                  </a:moveTo>
                  <a:lnTo>
                    <a:pt x="0" y="233679"/>
                  </a:lnTo>
                  <a:lnTo>
                    <a:pt x="25400" y="232409"/>
                  </a:lnTo>
                  <a:lnTo>
                    <a:pt x="25400" y="231139"/>
                  </a:lnTo>
                  <a:lnTo>
                    <a:pt x="0" y="229869"/>
                  </a:lnTo>
                  <a:close/>
                </a:path>
                <a:path w="25400" h="554989">
                  <a:moveTo>
                    <a:pt x="12700" y="227964"/>
                  </a:moveTo>
                  <a:lnTo>
                    <a:pt x="0" y="228599"/>
                  </a:lnTo>
                  <a:lnTo>
                    <a:pt x="0" y="229869"/>
                  </a:lnTo>
                  <a:lnTo>
                    <a:pt x="25400" y="231139"/>
                  </a:lnTo>
                  <a:lnTo>
                    <a:pt x="25400" y="228599"/>
                  </a:lnTo>
                  <a:lnTo>
                    <a:pt x="12700" y="227964"/>
                  </a:lnTo>
                  <a:close/>
                </a:path>
                <a:path w="25400" h="554989">
                  <a:moveTo>
                    <a:pt x="25400" y="226059"/>
                  </a:moveTo>
                  <a:lnTo>
                    <a:pt x="0" y="227329"/>
                  </a:lnTo>
                  <a:lnTo>
                    <a:pt x="12700" y="227964"/>
                  </a:lnTo>
                  <a:lnTo>
                    <a:pt x="25400" y="227329"/>
                  </a:lnTo>
                  <a:lnTo>
                    <a:pt x="25400" y="226059"/>
                  </a:lnTo>
                  <a:close/>
                </a:path>
                <a:path w="25400" h="554989">
                  <a:moveTo>
                    <a:pt x="0" y="223519"/>
                  </a:moveTo>
                  <a:lnTo>
                    <a:pt x="0" y="226059"/>
                  </a:lnTo>
                  <a:lnTo>
                    <a:pt x="25400" y="226059"/>
                  </a:lnTo>
                  <a:lnTo>
                    <a:pt x="25400" y="224789"/>
                  </a:lnTo>
                  <a:lnTo>
                    <a:pt x="0" y="223519"/>
                  </a:lnTo>
                  <a:close/>
                </a:path>
                <a:path w="25400" h="554989">
                  <a:moveTo>
                    <a:pt x="0" y="217169"/>
                  </a:moveTo>
                  <a:lnTo>
                    <a:pt x="0" y="223519"/>
                  </a:lnTo>
                  <a:lnTo>
                    <a:pt x="25400" y="224789"/>
                  </a:lnTo>
                  <a:lnTo>
                    <a:pt x="25400" y="218439"/>
                  </a:lnTo>
                  <a:lnTo>
                    <a:pt x="0" y="217169"/>
                  </a:lnTo>
                  <a:close/>
                </a:path>
                <a:path w="25400" h="554989">
                  <a:moveTo>
                    <a:pt x="0" y="210819"/>
                  </a:moveTo>
                  <a:lnTo>
                    <a:pt x="0" y="217169"/>
                  </a:lnTo>
                  <a:lnTo>
                    <a:pt x="25400" y="217169"/>
                  </a:lnTo>
                  <a:lnTo>
                    <a:pt x="25400" y="212089"/>
                  </a:lnTo>
                  <a:lnTo>
                    <a:pt x="0" y="210819"/>
                  </a:lnTo>
                  <a:close/>
                </a:path>
                <a:path w="25400" h="554989">
                  <a:moveTo>
                    <a:pt x="0" y="207009"/>
                  </a:moveTo>
                  <a:lnTo>
                    <a:pt x="0" y="210819"/>
                  </a:lnTo>
                  <a:lnTo>
                    <a:pt x="25400" y="212089"/>
                  </a:lnTo>
                  <a:lnTo>
                    <a:pt x="25400" y="208279"/>
                  </a:lnTo>
                  <a:lnTo>
                    <a:pt x="0" y="207009"/>
                  </a:lnTo>
                  <a:close/>
                </a:path>
                <a:path w="25400" h="554989">
                  <a:moveTo>
                    <a:pt x="25400" y="205739"/>
                  </a:moveTo>
                  <a:lnTo>
                    <a:pt x="0" y="207009"/>
                  </a:lnTo>
                  <a:lnTo>
                    <a:pt x="25400" y="208279"/>
                  </a:lnTo>
                  <a:lnTo>
                    <a:pt x="25400" y="205739"/>
                  </a:lnTo>
                  <a:close/>
                </a:path>
                <a:path w="25400" h="554989">
                  <a:moveTo>
                    <a:pt x="0" y="204469"/>
                  </a:moveTo>
                  <a:lnTo>
                    <a:pt x="0" y="205739"/>
                  </a:lnTo>
                  <a:lnTo>
                    <a:pt x="25400" y="205739"/>
                  </a:lnTo>
                  <a:lnTo>
                    <a:pt x="0" y="204469"/>
                  </a:lnTo>
                  <a:close/>
                </a:path>
                <a:path w="25400" h="554989">
                  <a:moveTo>
                    <a:pt x="0" y="199389"/>
                  </a:moveTo>
                  <a:lnTo>
                    <a:pt x="0" y="204469"/>
                  </a:lnTo>
                  <a:lnTo>
                    <a:pt x="25400" y="204469"/>
                  </a:lnTo>
                  <a:lnTo>
                    <a:pt x="25400" y="200659"/>
                  </a:lnTo>
                  <a:lnTo>
                    <a:pt x="0" y="199389"/>
                  </a:lnTo>
                  <a:close/>
                </a:path>
                <a:path w="25400" h="554989">
                  <a:moveTo>
                    <a:pt x="0" y="194309"/>
                  </a:moveTo>
                  <a:lnTo>
                    <a:pt x="0" y="199389"/>
                  </a:lnTo>
                  <a:lnTo>
                    <a:pt x="25400" y="199389"/>
                  </a:lnTo>
                  <a:lnTo>
                    <a:pt x="25400" y="195579"/>
                  </a:lnTo>
                  <a:lnTo>
                    <a:pt x="0" y="194309"/>
                  </a:lnTo>
                  <a:close/>
                </a:path>
                <a:path w="25400" h="554989">
                  <a:moveTo>
                    <a:pt x="0" y="191769"/>
                  </a:moveTo>
                  <a:lnTo>
                    <a:pt x="0" y="194309"/>
                  </a:lnTo>
                  <a:lnTo>
                    <a:pt x="25400" y="194309"/>
                  </a:lnTo>
                  <a:lnTo>
                    <a:pt x="25400" y="193039"/>
                  </a:lnTo>
                  <a:lnTo>
                    <a:pt x="0" y="191769"/>
                  </a:lnTo>
                  <a:close/>
                </a:path>
                <a:path w="25400" h="554989">
                  <a:moveTo>
                    <a:pt x="0" y="190499"/>
                  </a:moveTo>
                  <a:lnTo>
                    <a:pt x="0" y="191769"/>
                  </a:lnTo>
                  <a:lnTo>
                    <a:pt x="25400" y="193039"/>
                  </a:lnTo>
                  <a:lnTo>
                    <a:pt x="25400" y="191769"/>
                  </a:lnTo>
                  <a:lnTo>
                    <a:pt x="0" y="190499"/>
                  </a:lnTo>
                  <a:close/>
                </a:path>
                <a:path w="25400" h="554989">
                  <a:moveTo>
                    <a:pt x="25400" y="185419"/>
                  </a:moveTo>
                  <a:lnTo>
                    <a:pt x="0" y="186689"/>
                  </a:lnTo>
                  <a:lnTo>
                    <a:pt x="0" y="190499"/>
                  </a:lnTo>
                  <a:lnTo>
                    <a:pt x="25400" y="190499"/>
                  </a:lnTo>
                  <a:lnTo>
                    <a:pt x="25400" y="185419"/>
                  </a:lnTo>
                  <a:close/>
                </a:path>
                <a:path w="25400" h="554989">
                  <a:moveTo>
                    <a:pt x="25400" y="184149"/>
                  </a:moveTo>
                  <a:lnTo>
                    <a:pt x="0" y="185419"/>
                  </a:lnTo>
                  <a:lnTo>
                    <a:pt x="0" y="186689"/>
                  </a:lnTo>
                  <a:lnTo>
                    <a:pt x="25400" y="185419"/>
                  </a:lnTo>
                  <a:lnTo>
                    <a:pt x="25400" y="184149"/>
                  </a:lnTo>
                  <a:close/>
                </a:path>
                <a:path w="25400" h="554989">
                  <a:moveTo>
                    <a:pt x="25400" y="181609"/>
                  </a:moveTo>
                  <a:lnTo>
                    <a:pt x="0" y="182879"/>
                  </a:lnTo>
                  <a:lnTo>
                    <a:pt x="0" y="184149"/>
                  </a:lnTo>
                  <a:lnTo>
                    <a:pt x="25400" y="184149"/>
                  </a:lnTo>
                  <a:lnTo>
                    <a:pt x="25400" y="181609"/>
                  </a:lnTo>
                  <a:close/>
                </a:path>
                <a:path w="25400" h="554989">
                  <a:moveTo>
                    <a:pt x="0" y="179069"/>
                  </a:moveTo>
                  <a:lnTo>
                    <a:pt x="0" y="182879"/>
                  </a:lnTo>
                  <a:lnTo>
                    <a:pt x="25400" y="181609"/>
                  </a:lnTo>
                  <a:lnTo>
                    <a:pt x="25400" y="180339"/>
                  </a:lnTo>
                  <a:lnTo>
                    <a:pt x="0" y="179069"/>
                  </a:lnTo>
                  <a:close/>
                </a:path>
                <a:path w="25400" h="554989">
                  <a:moveTo>
                    <a:pt x="0" y="177799"/>
                  </a:moveTo>
                  <a:lnTo>
                    <a:pt x="0" y="179069"/>
                  </a:lnTo>
                  <a:lnTo>
                    <a:pt x="25400" y="180339"/>
                  </a:lnTo>
                  <a:lnTo>
                    <a:pt x="25400" y="179069"/>
                  </a:lnTo>
                  <a:lnTo>
                    <a:pt x="0" y="177799"/>
                  </a:lnTo>
                  <a:close/>
                </a:path>
                <a:path w="25400" h="554989">
                  <a:moveTo>
                    <a:pt x="0" y="173989"/>
                  </a:moveTo>
                  <a:lnTo>
                    <a:pt x="0" y="177799"/>
                  </a:lnTo>
                  <a:lnTo>
                    <a:pt x="25400" y="177799"/>
                  </a:lnTo>
                  <a:lnTo>
                    <a:pt x="25400" y="175259"/>
                  </a:lnTo>
                  <a:lnTo>
                    <a:pt x="0" y="173989"/>
                  </a:lnTo>
                  <a:close/>
                </a:path>
                <a:path w="25400" h="554989">
                  <a:moveTo>
                    <a:pt x="0" y="172719"/>
                  </a:moveTo>
                  <a:lnTo>
                    <a:pt x="0" y="173989"/>
                  </a:lnTo>
                  <a:lnTo>
                    <a:pt x="25400" y="175259"/>
                  </a:lnTo>
                  <a:lnTo>
                    <a:pt x="25400" y="173989"/>
                  </a:lnTo>
                  <a:lnTo>
                    <a:pt x="0" y="172719"/>
                  </a:lnTo>
                  <a:close/>
                </a:path>
                <a:path w="25400" h="554989">
                  <a:moveTo>
                    <a:pt x="25400" y="167639"/>
                  </a:moveTo>
                  <a:lnTo>
                    <a:pt x="0" y="168909"/>
                  </a:lnTo>
                  <a:lnTo>
                    <a:pt x="0" y="172719"/>
                  </a:lnTo>
                  <a:lnTo>
                    <a:pt x="25400" y="173989"/>
                  </a:lnTo>
                  <a:lnTo>
                    <a:pt x="25400" y="167639"/>
                  </a:lnTo>
                  <a:close/>
                </a:path>
                <a:path w="25400" h="554989">
                  <a:moveTo>
                    <a:pt x="0" y="166369"/>
                  </a:moveTo>
                  <a:lnTo>
                    <a:pt x="0" y="168909"/>
                  </a:lnTo>
                  <a:lnTo>
                    <a:pt x="25400" y="167639"/>
                  </a:lnTo>
                  <a:lnTo>
                    <a:pt x="0" y="166369"/>
                  </a:lnTo>
                  <a:close/>
                </a:path>
                <a:path w="25400" h="554989">
                  <a:moveTo>
                    <a:pt x="25400" y="165099"/>
                  </a:moveTo>
                  <a:lnTo>
                    <a:pt x="0" y="166369"/>
                  </a:lnTo>
                  <a:lnTo>
                    <a:pt x="25400" y="167639"/>
                  </a:lnTo>
                  <a:lnTo>
                    <a:pt x="25400" y="165099"/>
                  </a:lnTo>
                  <a:close/>
                </a:path>
                <a:path w="25400" h="554989">
                  <a:moveTo>
                    <a:pt x="0" y="162559"/>
                  </a:moveTo>
                  <a:lnTo>
                    <a:pt x="0" y="165099"/>
                  </a:lnTo>
                  <a:lnTo>
                    <a:pt x="25400" y="163829"/>
                  </a:lnTo>
                  <a:lnTo>
                    <a:pt x="0" y="162559"/>
                  </a:lnTo>
                  <a:close/>
                </a:path>
                <a:path w="25400" h="554989">
                  <a:moveTo>
                    <a:pt x="25400" y="163829"/>
                  </a:moveTo>
                  <a:lnTo>
                    <a:pt x="0" y="165099"/>
                  </a:lnTo>
                  <a:lnTo>
                    <a:pt x="25400" y="165099"/>
                  </a:lnTo>
                  <a:lnTo>
                    <a:pt x="25400" y="163829"/>
                  </a:lnTo>
                  <a:close/>
                </a:path>
                <a:path w="25400" h="554989">
                  <a:moveTo>
                    <a:pt x="0" y="161289"/>
                  </a:moveTo>
                  <a:lnTo>
                    <a:pt x="0" y="162559"/>
                  </a:lnTo>
                  <a:lnTo>
                    <a:pt x="25400" y="162559"/>
                  </a:lnTo>
                  <a:lnTo>
                    <a:pt x="0" y="161289"/>
                  </a:lnTo>
                  <a:close/>
                </a:path>
                <a:path w="25400" h="554989">
                  <a:moveTo>
                    <a:pt x="0" y="160019"/>
                  </a:moveTo>
                  <a:lnTo>
                    <a:pt x="0" y="161289"/>
                  </a:lnTo>
                  <a:lnTo>
                    <a:pt x="25400" y="161289"/>
                  </a:lnTo>
                  <a:lnTo>
                    <a:pt x="0" y="160019"/>
                  </a:lnTo>
                  <a:close/>
                </a:path>
                <a:path w="25400" h="554989">
                  <a:moveTo>
                    <a:pt x="0" y="158749"/>
                  </a:moveTo>
                  <a:lnTo>
                    <a:pt x="0" y="160019"/>
                  </a:lnTo>
                  <a:lnTo>
                    <a:pt x="25400" y="161289"/>
                  </a:lnTo>
                  <a:lnTo>
                    <a:pt x="25400" y="160019"/>
                  </a:lnTo>
                  <a:lnTo>
                    <a:pt x="0" y="158749"/>
                  </a:lnTo>
                  <a:close/>
                </a:path>
                <a:path w="25400" h="554989">
                  <a:moveTo>
                    <a:pt x="0" y="157479"/>
                  </a:moveTo>
                  <a:lnTo>
                    <a:pt x="0" y="158749"/>
                  </a:lnTo>
                  <a:lnTo>
                    <a:pt x="25400" y="158749"/>
                  </a:lnTo>
                  <a:lnTo>
                    <a:pt x="0" y="157479"/>
                  </a:lnTo>
                  <a:close/>
                </a:path>
                <a:path w="25400" h="554989">
                  <a:moveTo>
                    <a:pt x="25400" y="154939"/>
                  </a:moveTo>
                  <a:lnTo>
                    <a:pt x="0" y="154939"/>
                  </a:lnTo>
                  <a:lnTo>
                    <a:pt x="0" y="157479"/>
                  </a:lnTo>
                  <a:lnTo>
                    <a:pt x="25400" y="157479"/>
                  </a:lnTo>
                  <a:lnTo>
                    <a:pt x="25400" y="154939"/>
                  </a:lnTo>
                  <a:close/>
                </a:path>
                <a:path w="25400" h="554989">
                  <a:moveTo>
                    <a:pt x="25400" y="151129"/>
                  </a:moveTo>
                  <a:lnTo>
                    <a:pt x="0" y="152399"/>
                  </a:lnTo>
                  <a:lnTo>
                    <a:pt x="0" y="153669"/>
                  </a:lnTo>
                  <a:lnTo>
                    <a:pt x="25400" y="154939"/>
                  </a:lnTo>
                  <a:lnTo>
                    <a:pt x="25400" y="151129"/>
                  </a:lnTo>
                  <a:close/>
                </a:path>
                <a:path w="25400" h="554989">
                  <a:moveTo>
                    <a:pt x="0" y="149859"/>
                  </a:moveTo>
                  <a:lnTo>
                    <a:pt x="0" y="152399"/>
                  </a:lnTo>
                  <a:lnTo>
                    <a:pt x="25400" y="151129"/>
                  </a:lnTo>
                  <a:lnTo>
                    <a:pt x="0" y="149859"/>
                  </a:lnTo>
                  <a:close/>
                </a:path>
                <a:path w="25400" h="554989">
                  <a:moveTo>
                    <a:pt x="0" y="147319"/>
                  </a:moveTo>
                  <a:lnTo>
                    <a:pt x="0" y="149859"/>
                  </a:lnTo>
                  <a:lnTo>
                    <a:pt x="25400" y="149859"/>
                  </a:lnTo>
                  <a:lnTo>
                    <a:pt x="25400" y="148589"/>
                  </a:lnTo>
                  <a:lnTo>
                    <a:pt x="0" y="147319"/>
                  </a:lnTo>
                  <a:close/>
                </a:path>
                <a:path w="25400" h="554989">
                  <a:moveTo>
                    <a:pt x="0" y="146049"/>
                  </a:moveTo>
                  <a:lnTo>
                    <a:pt x="0" y="147319"/>
                  </a:lnTo>
                  <a:lnTo>
                    <a:pt x="25400" y="148589"/>
                  </a:lnTo>
                  <a:lnTo>
                    <a:pt x="25400" y="147319"/>
                  </a:lnTo>
                  <a:lnTo>
                    <a:pt x="0" y="146049"/>
                  </a:lnTo>
                  <a:close/>
                </a:path>
                <a:path w="25400" h="554989">
                  <a:moveTo>
                    <a:pt x="0" y="144779"/>
                  </a:moveTo>
                  <a:lnTo>
                    <a:pt x="0" y="146049"/>
                  </a:lnTo>
                  <a:lnTo>
                    <a:pt x="25400" y="146049"/>
                  </a:lnTo>
                  <a:lnTo>
                    <a:pt x="0" y="144779"/>
                  </a:lnTo>
                  <a:close/>
                </a:path>
                <a:path w="25400" h="554989">
                  <a:moveTo>
                    <a:pt x="0" y="142239"/>
                  </a:moveTo>
                  <a:lnTo>
                    <a:pt x="0" y="144779"/>
                  </a:lnTo>
                  <a:lnTo>
                    <a:pt x="25400" y="144779"/>
                  </a:lnTo>
                  <a:lnTo>
                    <a:pt x="25400" y="143509"/>
                  </a:lnTo>
                  <a:lnTo>
                    <a:pt x="0" y="142239"/>
                  </a:lnTo>
                  <a:close/>
                </a:path>
                <a:path w="25400" h="554989">
                  <a:moveTo>
                    <a:pt x="0" y="140969"/>
                  </a:moveTo>
                  <a:lnTo>
                    <a:pt x="0" y="142239"/>
                  </a:lnTo>
                  <a:lnTo>
                    <a:pt x="25400" y="142239"/>
                  </a:lnTo>
                  <a:lnTo>
                    <a:pt x="0" y="140969"/>
                  </a:lnTo>
                  <a:close/>
                </a:path>
                <a:path w="25400" h="554989">
                  <a:moveTo>
                    <a:pt x="0" y="138429"/>
                  </a:moveTo>
                  <a:lnTo>
                    <a:pt x="0" y="140969"/>
                  </a:lnTo>
                  <a:lnTo>
                    <a:pt x="25400" y="142239"/>
                  </a:lnTo>
                  <a:lnTo>
                    <a:pt x="25400" y="139699"/>
                  </a:lnTo>
                  <a:lnTo>
                    <a:pt x="0" y="138429"/>
                  </a:lnTo>
                  <a:close/>
                </a:path>
                <a:path w="25400" h="554989">
                  <a:moveTo>
                    <a:pt x="25400" y="137159"/>
                  </a:moveTo>
                  <a:lnTo>
                    <a:pt x="0" y="138429"/>
                  </a:lnTo>
                  <a:lnTo>
                    <a:pt x="25400" y="139699"/>
                  </a:lnTo>
                  <a:lnTo>
                    <a:pt x="25400" y="137159"/>
                  </a:lnTo>
                  <a:close/>
                </a:path>
                <a:path w="25400" h="554989">
                  <a:moveTo>
                    <a:pt x="0" y="133349"/>
                  </a:moveTo>
                  <a:lnTo>
                    <a:pt x="0" y="137159"/>
                  </a:lnTo>
                  <a:lnTo>
                    <a:pt x="25400" y="137159"/>
                  </a:lnTo>
                  <a:lnTo>
                    <a:pt x="25400" y="134619"/>
                  </a:lnTo>
                  <a:lnTo>
                    <a:pt x="0" y="133349"/>
                  </a:lnTo>
                  <a:close/>
                </a:path>
                <a:path w="25400" h="554989">
                  <a:moveTo>
                    <a:pt x="25400" y="130809"/>
                  </a:moveTo>
                  <a:lnTo>
                    <a:pt x="0" y="132079"/>
                  </a:lnTo>
                  <a:lnTo>
                    <a:pt x="0" y="133349"/>
                  </a:lnTo>
                  <a:lnTo>
                    <a:pt x="25400" y="133349"/>
                  </a:lnTo>
                  <a:lnTo>
                    <a:pt x="25400" y="130809"/>
                  </a:lnTo>
                  <a:close/>
                </a:path>
                <a:path w="25400" h="554989">
                  <a:moveTo>
                    <a:pt x="0" y="128269"/>
                  </a:moveTo>
                  <a:lnTo>
                    <a:pt x="0" y="130809"/>
                  </a:lnTo>
                  <a:lnTo>
                    <a:pt x="25400" y="130809"/>
                  </a:lnTo>
                  <a:lnTo>
                    <a:pt x="25400" y="129539"/>
                  </a:lnTo>
                  <a:lnTo>
                    <a:pt x="0" y="128269"/>
                  </a:lnTo>
                  <a:close/>
                </a:path>
                <a:path w="25400" h="554989">
                  <a:moveTo>
                    <a:pt x="0" y="125729"/>
                  </a:moveTo>
                  <a:lnTo>
                    <a:pt x="0" y="128269"/>
                  </a:lnTo>
                  <a:lnTo>
                    <a:pt x="25400" y="129539"/>
                  </a:lnTo>
                  <a:lnTo>
                    <a:pt x="25400" y="126999"/>
                  </a:lnTo>
                  <a:lnTo>
                    <a:pt x="0" y="125729"/>
                  </a:lnTo>
                  <a:close/>
                </a:path>
                <a:path w="25400" h="554989">
                  <a:moveTo>
                    <a:pt x="0" y="124459"/>
                  </a:moveTo>
                  <a:lnTo>
                    <a:pt x="0" y="125729"/>
                  </a:lnTo>
                  <a:lnTo>
                    <a:pt x="25400" y="126999"/>
                  </a:lnTo>
                  <a:lnTo>
                    <a:pt x="25400" y="125729"/>
                  </a:lnTo>
                  <a:lnTo>
                    <a:pt x="0" y="124459"/>
                  </a:lnTo>
                  <a:close/>
                </a:path>
                <a:path w="25400" h="554989">
                  <a:moveTo>
                    <a:pt x="25400" y="123189"/>
                  </a:moveTo>
                  <a:lnTo>
                    <a:pt x="0" y="123189"/>
                  </a:lnTo>
                  <a:lnTo>
                    <a:pt x="0" y="124459"/>
                  </a:lnTo>
                  <a:lnTo>
                    <a:pt x="25400" y="124459"/>
                  </a:lnTo>
                  <a:lnTo>
                    <a:pt x="25400" y="123189"/>
                  </a:lnTo>
                  <a:close/>
                </a:path>
              </a:pathLst>
            </a:custGeom>
            <a:solidFill>
              <a:srgbClr val="C8C892"/>
            </a:solidFill>
          </p:spPr>
          <p:txBody>
            <a:bodyPr wrap="square" lIns="0" tIns="0" rIns="0" bIns="0" rtlCol="0"/>
            <a:lstStyle/>
            <a:p>
              <a:endParaRPr/>
            </a:p>
          </p:txBody>
        </p:sp>
        <p:sp>
          <p:nvSpPr>
            <p:cNvPr id="762" name="object 762"/>
            <p:cNvSpPr/>
            <p:nvPr/>
          </p:nvSpPr>
          <p:spPr>
            <a:xfrm>
              <a:off x="3486150" y="5915659"/>
              <a:ext cx="24130" cy="561340"/>
            </a:xfrm>
            <a:custGeom>
              <a:avLst/>
              <a:gdLst/>
              <a:ahLst/>
              <a:cxnLst/>
              <a:rect l="l" t="t" r="r" b="b"/>
              <a:pathLst>
                <a:path w="24129" h="561339">
                  <a:moveTo>
                    <a:pt x="2539" y="0"/>
                  </a:moveTo>
                  <a:lnTo>
                    <a:pt x="0" y="0"/>
                  </a:lnTo>
                  <a:lnTo>
                    <a:pt x="0" y="3809"/>
                  </a:lnTo>
                  <a:lnTo>
                    <a:pt x="11429" y="3809"/>
                  </a:lnTo>
                  <a:lnTo>
                    <a:pt x="11429" y="2539"/>
                  </a:lnTo>
                  <a:lnTo>
                    <a:pt x="7620" y="2539"/>
                  </a:lnTo>
                  <a:lnTo>
                    <a:pt x="7620" y="1269"/>
                  </a:lnTo>
                  <a:lnTo>
                    <a:pt x="2539" y="1269"/>
                  </a:lnTo>
                  <a:lnTo>
                    <a:pt x="2539" y="0"/>
                  </a:lnTo>
                  <a:close/>
                </a:path>
                <a:path w="24129" h="561339">
                  <a:moveTo>
                    <a:pt x="16509" y="3809"/>
                  </a:moveTo>
                  <a:lnTo>
                    <a:pt x="0" y="3809"/>
                  </a:lnTo>
                  <a:lnTo>
                    <a:pt x="0" y="6349"/>
                  </a:lnTo>
                  <a:lnTo>
                    <a:pt x="21590" y="6349"/>
                  </a:lnTo>
                  <a:lnTo>
                    <a:pt x="21590" y="5079"/>
                  </a:lnTo>
                  <a:lnTo>
                    <a:pt x="16509" y="5079"/>
                  </a:lnTo>
                  <a:lnTo>
                    <a:pt x="16509" y="3809"/>
                  </a:lnTo>
                  <a:close/>
                </a:path>
                <a:path w="24129" h="561339">
                  <a:moveTo>
                    <a:pt x="24129" y="6350"/>
                  </a:moveTo>
                  <a:lnTo>
                    <a:pt x="0" y="6350"/>
                  </a:lnTo>
                  <a:lnTo>
                    <a:pt x="0" y="16509"/>
                  </a:lnTo>
                  <a:lnTo>
                    <a:pt x="24129" y="16509"/>
                  </a:lnTo>
                  <a:lnTo>
                    <a:pt x="24129" y="6350"/>
                  </a:lnTo>
                  <a:close/>
                </a:path>
                <a:path w="24129" h="561339">
                  <a:moveTo>
                    <a:pt x="24129" y="16509"/>
                  </a:moveTo>
                  <a:lnTo>
                    <a:pt x="0" y="16509"/>
                  </a:lnTo>
                  <a:lnTo>
                    <a:pt x="0" y="31749"/>
                  </a:lnTo>
                  <a:lnTo>
                    <a:pt x="24129" y="31749"/>
                  </a:lnTo>
                  <a:lnTo>
                    <a:pt x="24129" y="16509"/>
                  </a:lnTo>
                  <a:close/>
                </a:path>
                <a:path w="24129" h="561339">
                  <a:moveTo>
                    <a:pt x="24129" y="31750"/>
                  </a:moveTo>
                  <a:lnTo>
                    <a:pt x="0" y="31750"/>
                  </a:lnTo>
                  <a:lnTo>
                    <a:pt x="0" y="35559"/>
                  </a:lnTo>
                  <a:lnTo>
                    <a:pt x="24129" y="35559"/>
                  </a:lnTo>
                  <a:lnTo>
                    <a:pt x="24129" y="31750"/>
                  </a:lnTo>
                  <a:close/>
                </a:path>
                <a:path w="24129" h="561339">
                  <a:moveTo>
                    <a:pt x="24129" y="35559"/>
                  </a:moveTo>
                  <a:lnTo>
                    <a:pt x="0" y="35559"/>
                  </a:lnTo>
                  <a:lnTo>
                    <a:pt x="0" y="44449"/>
                  </a:lnTo>
                  <a:lnTo>
                    <a:pt x="24129" y="44449"/>
                  </a:lnTo>
                  <a:lnTo>
                    <a:pt x="24129" y="35559"/>
                  </a:lnTo>
                  <a:close/>
                </a:path>
                <a:path w="24129" h="561339">
                  <a:moveTo>
                    <a:pt x="24129" y="44450"/>
                  </a:moveTo>
                  <a:lnTo>
                    <a:pt x="0" y="44450"/>
                  </a:lnTo>
                  <a:lnTo>
                    <a:pt x="0" y="50799"/>
                  </a:lnTo>
                  <a:lnTo>
                    <a:pt x="24129" y="50799"/>
                  </a:lnTo>
                  <a:lnTo>
                    <a:pt x="24129" y="44450"/>
                  </a:lnTo>
                  <a:close/>
                </a:path>
                <a:path w="24129" h="561339">
                  <a:moveTo>
                    <a:pt x="24129" y="50800"/>
                  </a:moveTo>
                  <a:lnTo>
                    <a:pt x="0" y="50800"/>
                  </a:lnTo>
                  <a:lnTo>
                    <a:pt x="0" y="54609"/>
                  </a:lnTo>
                  <a:lnTo>
                    <a:pt x="24129" y="54609"/>
                  </a:lnTo>
                  <a:lnTo>
                    <a:pt x="24129" y="50800"/>
                  </a:lnTo>
                  <a:close/>
                </a:path>
                <a:path w="24129" h="561339">
                  <a:moveTo>
                    <a:pt x="24129" y="54609"/>
                  </a:moveTo>
                  <a:lnTo>
                    <a:pt x="0" y="54609"/>
                  </a:lnTo>
                  <a:lnTo>
                    <a:pt x="0" y="60959"/>
                  </a:lnTo>
                  <a:lnTo>
                    <a:pt x="24129" y="60959"/>
                  </a:lnTo>
                  <a:lnTo>
                    <a:pt x="24129" y="54609"/>
                  </a:lnTo>
                  <a:close/>
                </a:path>
                <a:path w="24129" h="561339">
                  <a:moveTo>
                    <a:pt x="24129" y="60959"/>
                  </a:moveTo>
                  <a:lnTo>
                    <a:pt x="0" y="60959"/>
                  </a:lnTo>
                  <a:lnTo>
                    <a:pt x="0" y="63499"/>
                  </a:lnTo>
                  <a:lnTo>
                    <a:pt x="24129" y="63499"/>
                  </a:lnTo>
                  <a:lnTo>
                    <a:pt x="24129" y="60959"/>
                  </a:lnTo>
                  <a:close/>
                </a:path>
                <a:path w="24129" h="561339">
                  <a:moveTo>
                    <a:pt x="24129" y="63500"/>
                  </a:moveTo>
                  <a:lnTo>
                    <a:pt x="0" y="63500"/>
                  </a:lnTo>
                  <a:lnTo>
                    <a:pt x="0" y="73659"/>
                  </a:lnTo>
                  <a:lnTo>
                    <a:pt x="24129" y="73659"/>
                  </a:lnTo>
                  <a:lnTo>
                    <a:pt x="24129" y="63500"/>
                  </a:lnTo>
                  <a:close/>
                </a:path>
                <a:path w="24129" h="561339">
                  <a:moveTo>
                    <a:pt x="24129" y="73660"/>
                  </a:moveTo>
                  <a:lnTo>
                    <a:pt x="0" y="73660"/>
                  </a:lnTo>
                  <a:lnTo>
                    <a:pt x="0" y="76199"/>
                  </a:lnTo>
                  <a:lnTo>
                    <a:pt x="24129" y="76199"/>
                  </a:lnTo>
                  <a:lnTo>
                    <a:pt x="24129" y="73660"/>
                  </a:lnTo>
                  <a:close/>
                </a:path>
                <a:path w="24129" h="561339">
                  <a:moveTo>
                    <a:pt x="24129" y="76200"/>
                  </a:moveTo>
                  <a:lnTo>
                    <a:pt x="0" y="76200"/>
                  </a:lnTo>
                  <a:lnTo>
                    <a:pt x="0" y="80009"/>
                  </a:lnTo>
                  <a:lnTo>
                    <a:pt x="24129" y="80009"/>
                  </a:lnTo>
                  <a:lnTo>
                    <a:pt x="24129" y="76200"/>
                  </a:lnTo>
                  <a:close/>
                </a:path>
                <a:path w="24129" h="561339">
                  <a:moveTo>
                    <a:pt x="24129" y="80009"/>
                  </a:moveTo>
                  <a:lnTo>
                    <a:pt x="0" y="80009"/>
                  </a:lnTo>
                  <a:lnTo>
                    <a:pt x="0" y="82549"/>
                  </a:lnTo>
                  <a:lnTo>
                    <a:pt x="24129" y="82549"/>
                  </a:lnTo>
                  <a:lnTo>
                    <a:pt x="24129" y="80009"/>
                  </a:lnTo>
                  <a:close/>
                </a:path>
                <a:path w="24129" h="561339">
                  <a:moveTo>
                    <a:pt x="24129" y="82550"/>
                  </a:moveTo>
                  <a:lnTo>
                    <a:pt x="0" y="82550"/>
                  </a:lnTo>
                  <a:lnTo>
                    <a:pt x="0" y="86359"/>
                  </a:lnTo>
                  <a:lnTo>
                    <a:pt x="24129" y="86359"/>
                  </a:lnTo>
                  <a:lnTo>
                    <a:pt x="24129" y="82550"/>
                  </a:lnTo>
                  <a:close/>
                </a:path>
                <a:path w="24129" h="561339">
                  <a:moveTo>
                    <a:pt x="24129" y="86359"/>
                  </a:moveTo>
                  <a:lnTo>
                    <a:pt x="0" y="86359"/>
                  </a:lnTo>
                  <a:lnTo>
                    <a:pt x="0" y="92709"/>
                  </a:lnTo>
                  <a:lnTo>
                    <a:pt x="24129" y="92709"/>
                  </a:lnTo>
                  <a:lnTo>
                    <a:pt x="24129" y="86359"/>
                  </a:lnTo>
                  <a:close/>
                </a:path>
                <a:path w="24129" h="561339">
                  <a:moveTo>
                    <a:pt x="24129" y="92710"/>
                  </a:moveTo>
                  <a:lnTo>
                    <a:pt x="0" y="92710"/>
                  </a:lnTo>
                  <a:lnTo>
                    <a:pt x="0" y="95249"/>
                  </a:lnTo>
                  <a:lnTo>
                    <a:pt x="24129" y="95249"/>
                  </a:lnTo>
                  <a:lnTo>
                    <a:pt x="24129" y="92710"/>
                  </a:lnTo>
                  <a:close/>
                </a:path>
                <a:path w="24129" h="561339">
                  <a:moveTo>
                    <a:pt x="24129" y="95250"/>
                  </a:moveTo>
                  <a:lnTo>
                    <a:pt x="0" y="95250"/>
                  </a:lnTo>
                  <a:lnTo>
                    <a:pt x="0" y="99059"/>
                  </a:lnTo>
                  <a:lnTo>
                    <a:pt x="24129" y="99059"/>
                  </a:lnTo>
                  <a:lnTo>
                    <a:pt x="24129" y="95250"/>
                  </a:lnTo>
                  <a:close/>
                </a:path>
                <a:path w="24129" h="561339">
                  <a:moveTo>
                    <a:pt x="24129" y="99060"/>
                  </a:moveTo>
                  <a:lnTo>
                    <a:pt x="0" y="99060"/>
                  </a:lnTo>
                  <a:lnTo>
                    <a:pt x="0" y="101599"/>
                  </a:lnTo>
                  <a:lnTo>
                    <a:pt x="24129" y="101599"/>
                  </a:lnTo>
                  <a:lnTo>
                    <a:pt x="24129" y="99060"/>
                  </a:lnTo>
                  <a:close/>
                </a:path>
                <a:path w="24129" h="561339">
                  <a:moveTo>
                    <a:pt x="24129" y="101600"/>
                  </a:moveTo>
                  <a:lnTo>
                    <a:pt x="0" y="101600"/>
                  </a:lnTo>
                  <a:lnTo>
                    <a:pt x="0" y="105409"/>
                  </a:lnTo>
                  <a:lnTo>
                    <a:pt x="24129" y="105409"/>
                  </a:lnTo>
                  <a:lnTo>
                    <a:pt x="24129" y="101600"/>
                  </a:lnTo>
                  <a:close/>
                </a:path>
                <a:path w="24129" h="561339">
                  <a:moveTo>
                    <a:pt x="24129" y="105409"/>
                  </a:moveTo>
                  <a:lnTo>
                    <a:pt x="0" y="105409"/>
                  </a:lnTo>
                  <a:lnTo>
                    <a:pt x="0" y="114299"/>
                  </a:lnTo>
                  <a:lnTo>
                    <a:pt x="24129" y="114299"/>
                  </a:lnTo>
                  <a:lnTo>
                    <a:pt x="24129" y="105409"/>
                  </a:lnTo>
                  <a:close/>
                </a:path>
                <a:path w="24129" h="561339">
                  <a:moveTo>
                    <a:pt x="24129" y="114300"/>
                  </a:moveTo>
                  <a:lnTo>
                    <a:pt x="0" y="114300"/>
                  </a:lnTo>
                  <a:lnTo>
                    <a:pt x="0" y="118109"/>
                  </a:lnTo>
                  <a:lnTo>
                    <a:pt x="24129" y="118109"/>
                  </a:lnTo>
                  <a:lnTo>
                    <a:pt x="24129" y="114300"/>
                  </a:lnTo>
                  <a:close/>
                </a:path>
                <a:path w="24129" h="561339">
                  <a:moveTo>
                    <a:pt x="24129" y="118109"/>
                  </a:moveTo>
                  <a:lnTo>
                    <a:pt x="0" y="118109"/>
                  </a:lnTo>
                  <a:lnTo>
                    <a:pt x="0" y="120649"/>
                  </a:lnTo>
                  <a:lnTo>
                    <a:pt x="24129" y="120649"/>
                  </a:lnTo>
                  <a:lnTo>
                    <a:pt x="24129" y="118109"/>
                  </a:lnTo>
                  <a:close/>
                </a:path>
                <a:path w="24129" h="561339">
                  <a:moveTo>
                    <a:pt x="24129" y="120650"/>
                  </a:moveTo>
                  <a:lnTo>
                    <a:pt x="0" y="120650"/>
                  </a:lnTo>
                  <a:lnTo>
                    <a:pt x="0" y="124459"/>
                  </a:lnTo>
                  <a:lnTo>
                    <a:pt x="24129" y="124459"/>
                  </a:lnTo>
                  <a:lnTo>
                    <a:pt x="24129" y="120650"/>
                  </a:lnTo>
                  <a:close/>
                </a:path>
                <a:path w="24129" h="561339">
                  <a:moveTo>
                    <a:pt x="24129" y="124459"/>
                  </a:moveTo>
                  <a:lnTo>
                    <a:pt x="0" y="124459"/>
                  </a:lnTo>
                  <a:lnTo>
                    <a:pt x="0" y="127000"/>
                  </a:lnTo>
                  <a:lnTo>
                    <a:pt x="24129" y="127000"/>
                  </a:lnTo>
                  <a:lnTo>
                    <a:pt x="24129" y="124459"/>
                  </a:lnTo>
                  <a:close/>
                </a:path>
                <a:path w="24129" h="561339">
                  <a:moveTo>
                    <a:pt x="24129" y="560069"/>
                  </a:moveTo>
                  <a:lnTo>
                    <a:pt x="0" y="560069"/>
                  </a:lnTo>
                  <a:lnTo>
                    <a:pt x="0" y="561339"/>
                  </a:lnTo>
                  <a:lnTo>
                    <a:pt x="24129" y="561339"/>
                  </a:lnTo>
                  <a:lnTo>
                    <a:pt x="24129" y="560069"/>
                  </a:lnTo>
                  <a:close/>
                </a:path>
                <a:path w="24129" h="561339">
                  <a:moveTo>
                    <a:pt x="20320" y="430529"/>
                  </a:moveTo>
                  <a:lnTo>
                    <a:pt x="11429" y="430529"/>
                  </a:lnTo>
                  <a:lnTo>
                    <a:pt x="11429" y="431799"/>
                  </a:lnTo>
                  <a:lnTo>
                    <a:pt x="20320" y="431799"/>
                  </a:lnTo>
                  <a:lnTo>
                    <a:pt x="20320" y="430529"/>
                  </a:lnTo>
                  <a:close/>
                </a:path>
                <a:path w="24129" h="561339">
                  <a:moveTo>
                    <a:pt x="24129" y="425449"/>
                  </a:moveTo>
                  <a:lnTo>
                    <a:pt x="0" y="425449"/>
                  </a:lnTo>
                  <a:lnTo>
                    <a:pt x="0" y="427989"/>
                  </a:lnTo>
                  <a:lnTo>
                    <a:pt x="1270" y="427989"/>
                  </a:lnTo>
                  <a:lnTo>
                    <a:pt x="1270" y="430529"/>
                  </a:lnTo>
                  <a:lnTo>
                    <a:pt x="24129" y="430529"/>
                  </a:lnTo>
                  <a:lnTo>
                    <a:pt x="24129" y="425449"/>
                  </a:lnTo>
                  <a:close/>
                </a:path>
                <a:path w="24129" h="561339">
                  <a:moveTo>
                    <a:pt x="24129" y="419099"/>
                  </a:moveTo>
                  <a:lnTo>
                    <a:pt x="0" y="419099"/>
                  </a:lnTo>
                  <a:lnTo>
                    <a:pt x="0" y="424179"/>
                  </a:lnTo>
                  <a:lnTo>
                    <a:pt x="24129" y="424179"/>
                  </a:lnTo>
                  <a:lnTo>
                    <a:pt x="24129" y="419099"/>
                  </a:lnTo>
                  <a:close/>
                </a:path>
                <a:path w="24129" h="561339">
                  <a:moveTo>
                    <a:pt x="24129" y="412750"/>
                  </a:moveTo>
                  <a:lnTo>
                    <a:pt x="0" y="412750"/>
                  </a:lnTo>
                  <a:lnTo>
                    <a:pt x="0" y="417829"/>
                  </a:lnTo>
                  <a:lnTo>
                    <a:pt x="24129" y="417829"/>
                  </a:lnTo>
                  <a:lnTo>
                    <a:pt x="24129" y="412750"/>
                  </a:lnTo>
                  <a:close/>
                </a:path>
                <a:path w="24129" h="561339">
                  <a:moveTo>
                    <a:pt x="24129" y="406399"/>
                  </a:moveTo>
                  <a:lnTo>
                    <a:pt x="0" y="406399"/>
                  </a:lnTo>
                  <a:lnTo>
                    <a:pt x="0" y="411479"/>
                  </a:lnTo>
                  <a:lnTo>
                    <a:pt x="24129" y="411479"/>
                  </a:lnTo>
                  <a:lnTo>
                    <a:pt x="24129" y="406399"/>
                  </a:lnTo>
                  <a:close/>
                </a:path>
                <a:path w="24129" h="561339">
                  <a:moveTo>
                    <a:pt x="24129" y="400050"/>
                  </a:moveTo>
                  <a:lnTo>
                    <a:pt x="0" y="400050"/>
                  </a:lnTo>
                  <a:lnTo>
                    <a:pt x="0" y="405129"/>
                  </a:lnTo>
                  <a:lnTo>
                    <a:pt x="24129" y="405129"/>
                  </a:lnTo>
                  <a:lnTo>
                    <a:pt x="24129" y="400050"/>
                  </a:lnTo>
                  <a:close/>
                </a:path>
                <a:path w="24129" h="561339">
                  <a:moveTo>
                    <a:pt x="24129" y="393699"/>
                  </a:moveTo>
                  <a:lnTo>
                    <a:pt x="0" y="393699"/>
                  </a:lnTo>
                  <a:lnTo>
                    <a:pt x="0" y="398780"/>
                  </a:lnTo>
                  <a:lnTo>
                    <a:pt x="24129" y="398780"/>
                  </a:lnTo>
                  <a:lnTo>
                    <a:pt x="24129" y="393699"/>
                  </a:lnTo>
                  <a:close/>
                </a:path>
                <a:path w="24129" h="561339">
                  <a:moveTo>
                    <a:pt x="24129" y="387350"/>
                  </a:moveTo>
                  <a:lnTo>
                    <a:pt x="0" y="387350"/>
                  </a:lnTo>
                  <a:lnTo>
                    <a:pt x="0" y="392430"/>
                  </a:lnTo>
                  <a:lnTo>
                    <a:pt x="24129" y="392430"/>
                  </a:lnTo>
                  <a:lnTo>
                    <a:pt x="24129" y="387350"/>
                  </a:lnTo>
                  <a:close/>
                </a:path>
                <a:path w="24129" h="561339">
                  <a:moveTo>
                    <a:pt x="24129" y="382269"/>
                  </a:moveTo>
                  <a:lnTo>
                    <a:pt x="0" y="382269"/>
                  </a:lnTo>
                  <a:lnTo>
                    <a:pt x="0" y="386079"/>
                  </a:lnTo>
                  <a:lnTo>
                    <a:pt x="24129" y="386079"/>
                  </a:lnTo>
                  <a:lnTo>
                    <a:pt x="24129" y="382269"/>
                  </a:lnTo>
                  <a:close/>
                </a:path>
                <a:path w="24129" h="561339">
                  <a:moveTo>
                    <a:pt x="24129" y="380999"/>
                  </a:moveTo>
                  <a:lnTo>
                    <a:pt x="0" y="380999"/>
                  </a:lnTo>
                  <a:lnTo>
                    <a:pt x="0" y="382269"/>
                  </a:lnTo>
                  <a:lnTo>
                    <a:pt x="24129" y="382269"/>
                  </a:lnTo>
                  <a:lnTo>
                    <a:pt x="24129" y="380999"/>
                  </a:lnTo>
                  <a:close/>
                </a:path>
                <a:path w="24129" h="561339">
                  <a:moveTo>
                    <a:pt x="24129" y="374649"/>
                  </a:moveTo>
                  <a:lnTo>
                    <a:pt x="0" y="374649"/>
                  </a:lnTo>
                  <a:lnTo>
                    <a:pt x="0" y="379729"/>
                  </a:lnTo>
                  <a:lnTo>
                    <a:pt x="24129" y="379729"/>
                  </a:lnTo>
                  <a:lnTo>
                    <a:pt x="24129" y="374649"/>
                  </a:lnTo>
                  <a:close/>
                </a:path>
                <a:path w="24129" h="561339">
                  <a:moveTo>
                    <a:pt x="24129" y="368299"/>
                  </a:moveTo>
                  <a:lnTo>
                    <a:pt x="0" y="368299"/>
                  </a:lnTo>
                  <a:lnTo>
                    <a:pt x="0" y="373380"/>
                  </a:lnTo>
                  <a:lnTo>
                    <a:pt x="24129" y="373380"/>
                  </a:lnTo>
                  <a:lnTo>
                    <a:pt x="24129" y="368299"/>
                  </a:lnTo>
                  <a:close/>
                </a:path>
                <a:path w="24129" h="561339">
                  <a:moveTo>
                    <a:pt x="24129" y="361949"/>
                  </a:moveTo>
                  <a:lnTo>
                    <a:pt x="0" y="361949"/>
                  </a:lnTo>
                  <a:lnTo>
                    <a:pt x="0" y="367029"/>
                  </a:lnTo>
                  <a:lnTo>
                    <a:pt x="24129" y="367029"/>
                  </a:lnTo>
                  <a:lnTo>
                    <a:pt x="24129" y="361949"/>
                  </a:lnTo>
                  <a:close/>
                </a:path>
                <a:path w="24129" h="561339">
                  <a:moveTo>
                    <a:pt x="24129" y="355600"/>
                  </a:moveTo>
                  <a:lnTo>
                    <a:pt x="0" y="355600"/>
                  </a:lnTo>
                  <a:lnTo>
                    <a:pt x="0" y="360679"/>
                  </a:lnTo>
                  <a:lnTo>
                    <a:pt x="24129" y="360679"/>
                  </a:lnTo>
                  <a:lnTo>
                    <a:pt x="24129" y="355600"/>
                  </a:lnTo>
                  <a:close/>
                </a:path>
                <a:path w="24129" h="561339">
                  <a:moveTo>
                    <a:pt x="24129" y="349249"/>
                  </a:moveTo>
                  <a:lnTo>
                    <a:pt x="0" y="349249"/>
                  </a:lnTo>
                  <a:lnTo>
                    <a:pt x="0" y="354330"/>
                  </a:lnTo>
                  <a:lnTo>
                    <a:pt x="24129" y="354330"/>
                  </a:lnTo>
                  <a:lnTo>
                    <a:pt x="24129" y="349249"/>
                  </a:lnTo>
                  <a:close/>
                </a:path>
                <a:path w="24129" h="561339">
                  <a:moveTo>
                    <a:pt x="24129" y="342899"/>
                  </a:moveTo>
                  <a:lnTo>
                    <a:pt x="0" y="342899"/>
                  </a:lnTo>
                  <a:lnTo>
                    <a:pt x="0" y="347979"/>
                  </a:lnTo>
                  <a:lnTo>
                    <a:pt x="24129" y="347979"/>
                  </a:lnTo>
                  <a:lnTo>
                    <a:pt x="24129" y="342899"/>
                  </a:lnTo>
                  <a:close/>
                </a:path>
                <a:path w="24129" h="561339">
                  <a:moveTo>
                    <a:pt x="24129" y="336550"/>
                  </a:moveTo>
                  <a:lnTo>
                    <a:pt x="0" y="336550"/>
                  </a:lnTo>
                  <a:lnTo>
                    <a:pt x="0" y="341630"/>
                  </a:lnTo>
                  <a:lnTo>
                    <a:pt x="24129" y="341630"/>
                  </a:lnTo>
                  <a:lnTo>
                    <a:pt x="24129" y="336550"/>
                  </a:lnTo>
                  <a:close/>
                </a:path>
                <a:path w="24129" h="561339">
                  <a:moveTo>
                    <a:pt x="24129" y="330199"/>
                  </a:moveTo>
                  <a:lnTo>
                    <a:pt x="0" y="330199"/>
                  </a:lnTo>
                  <a:lnTo>
                    <a:pt x="0" y="335280"/>
                  </a:lnTo>
                  <a:lnTo>
                    <a:pt x="24129" y="335280"/>
                  </a:lnTo>
                  <a:lnTo>
                    <a:pt x="24129" y="330199"/>
                  </a:lnTo>
                  <a:close/>
                </a:path>
                <a:path w="24129" h="561339">
                  <a:moveTo>
                    <a:pt x="24129" y="323849"/>
                  </a:moveTo>
                  <a:lnTo>
                    <a:pt x="0" y="323849"/>
                  </a:lnTo>
                  <a:lnTo>
                    <a:pt x="0" y="328929"/>
                  </a:lnTo>
                  <a:lnTo>
                    <a:pt x="24129" y="328929"/>
                  </a:lnTo>
                  <a:lnTo>
                    <a:pt x="24129" y="323849"/>
                  </a:lnTo>
                  <a:close/>
                </a:path>
                <a:path w="24129" h="561339">
                  <a:moveTo>
                    <a:pt x="24129" y="317500"/>
                  </a:moveTo>
                  <a:lnTo>
                    <a:pt x="0" y="317500"/>
                  </a:lnTo>
                  <a:lnTo>
                    <a:pt x="0" y="322580"/>
                  </a:lnTo>
                  <a:lnTo>
                    <a:pt x="24129" y="322580"/>
                  </a:lnTo>
                  <a:lnTo>
                    <a:pt x="24129" y="317500"/>
                  </a:lnTo>
                  <a:close/>
                </a:path>
                <a:path w="24129" h="561339">
                  <a:moveTo>
                    <a:pt x="24129" y="311150"/>
                  </a:moveTo>
                  <a:lnTo>
                    <a:pt x="0" y="311150"/>
                  </a:lnTo>
                  <a:lnTo>
                    <a:pt x="0" y="316229"/>
                  </a:lnTo>
                  <a:lnTo>
                    <a:pt x="24129" y="316229"/>
                  </a:lnTo>
                  <a:lnTo>
                    <a:pt x="24129" y="311150"/>
                  </a:lnTo>
                  <a:close/>
                </a:path>
                <a:path w="24129" h="561339">
                  <a:moveTo>
                    <a:pt x="24129" y="304799"/>
                  </a:moveTo>
                  <a:lnTo>
                    <a:pt x="0" y="304799"/>
                  </a:lnTo>
                  <a:lnTo>
                    <a:pt x="0" y="309879"/>
                  </a:lnTo>
                  <a:lnTo>
                    <a:pt x="24129" y="309879"/>
                  </a:lnTo>
                  <a:lnTo>
                    <a:pt x="24129" y="304799"/>
                  </a:lnTo>
                  <a:close/>
                </a:path>
                <a:path w="24129" h="561339">
                  <a:moveTo>
                    <a:pt x="24129" y="298450"/>
                  </a:moveTo>
                  <a:lnTo>
                    <a:pt x="0" y="298450"/>
                  </a:lnTo>
                  <a:lnTo>
                    <a:pt x="0" y="303529"/>
                  </a:lnTo>
                  <a:lnTo>
                    <a:pt x="24129" y="303529"/>
                  </a:lnTo>
                  <a:lnTo>
                    <a:pt x="24129" y="298450"/>
                  </a:lnTo>
                  <a:close/>
                </a:path>
                <a:path w="24129" h="561339">
                  <a:moveTo>
                    <a:pt x="24129" y="292099"/>
                  </a:moveTo>
                  <a:lnTo>
                    <a:pt x="0" y="292099"/>
                  </a:lnTo>
                  <a:lnTo>
                    <a:pt x="0" y="297179"/>
                  </a:lnTo>
                  <a:lnTo>
                    <a:pt x="24129" y="297179"/>
                  </a:lnTo>
                  <a:lnTo>
                    <a:pt x="24129" y="292099"/>
                  </a:lnTo>
                  <a:close/>
                </a:path>
                <a:path w="24129" h="561339">
                  <a:moveTo>
                    <a:pt x="24129" y="285749"/>
                  </a:moveTo>
                  <a:lnTo>
                    <a:pt x="0" y="285749"/>
                  </a:lnTo>
                  <a:lnTo>
                    <a:pt x="0" y="290829"/>
                  </a:lnTo>
                  <a:lnTo>
                    <a:pt x="24129" y="290829"/>
                  </a:lnTo>
                  <a:lnTo>
                    <a:pt x="24129" y="285749"/>
                  </a:lnTo>
                  <a:close/>
                </a:path>
                <a:path w="24129" h="561339">
                  <a:moveTo>
                    <a:pt x="24129" y="279399"/>
                  </a:moveTo>
                  <a:lnTo>
                    <a:pt x="0" y="279399"/>
                  </a:lnTo>
                  <a:lnTo>
                    <a:pt x="0" y="284479"/>
                  </a:lnTo>
                  <a:lnTo>
                    <a:pt x="24129" y="284479"/>
                  </a:lnTo>
                  <a:lnTo>
                    <a:pt x="24129" y="279399"/>
                  </a:lnTo>
                  <a:close/>
                </a:path>
                <a:path w="24129" h="561339">
                  <a:moveTo>
                    <a:pt x="24129" y="273049"/>
                  </a:moveTo>
                  <a:lnTo>
                    <a:pt x="0" y="273049"/>
                  </a:lnTo>
                  <a:lnTo>
                    <a:pt x="0" y="278129"/>
                  </a:lnTo>
                  <a:lnTo>
                    <a:pt x="24129" y="278129"/>
                  </a:lnTo>
                  <a:lnTo>
                    <a:pt x="24129" y="273049"/>
                  </a:lnTo>
                  <a:close/>
                </a:path>
                <a:path w="24129" h="561339">
                  <a:moveTo>
                    <a:pt x="24129" y="266699"/>
                  </a:moveTo>
                  <a:lnTo>
                    <a:pt x="0" y="266699"/>
                  </a:lnTo>
                  <a:lnTo>
                    <a:pt x="0" y="271779"/>
                  </a:lnTo>
                  <a:lnTo>
                    <a:pt x="24129" y="271779"/>
                  </a:lnTo>
                  <a:lnTo>
                    <a:pt x="24129" y="266699"/>
                  </a:lnTo>
                  <a:close/>
                </a:path>
                <a:path w="24129" h="561339">
                  <a:moveTo>
                    <a:pt x="24129" y="262889"/>
                  </a:moveTo>
                  <a:lnTo>
                    <a:pt x="0" y="262889"/>
                  </a:lnTo>
                  <a:lnTo>
                    <a:pt x="0" y="265429"/>
                  </a:lnTo>
                  <a:lnTo>
                    <a:pt x="24129" y="265429"/>
                  </a:lnTo>
                  <a:lnTo>
                    <a:pt x="24129" y="262889"/>
                  </a:lnTo>
                  <a:close/>
                </a:path>
                <a:path w="24129" h="561339">
                  <a:moveTo>
                    <a:pt x="24129" y="257809"/>
                  </a:moveTo>
                  <a:lnTo>
                    <a:pt x="0" y="259079"/>
                  </a:lnTo>
                  <a:lnTo>
                    <a:pt x="0" y="262889"/>
                  </a:lnTo>
                  <a:lnTo>
                    <a:pt x="24129" y="261619"/>
                  </a:lnTo>
                  <a:lnTo>
                    <a:pt x="24129" y="257809"/>
                  </a:lnTo>
                  <a:close/>
                </a:path>
                <a:path w="24129" h="561339">
                  <a:moveTo>
                    <a:pt x="24129" y="255269"/>
                  </a:moveTo>
                  <a:lnTo>
                    <a:pt x="0" y="256539"/>
                  </a:lnTo>
                  <a:lnTo>
                    <a:pt x="0" y="259079"/>
                  </a:lnTo>
                  <a:lnTo>
                    <a:pt x="24129" y="257809"/>
                  </a:lnTo>
                  <a:lnTo>
                    <a:pt x="24129" y="255269"/>
                  </a:lnTo>
                  <a:close/>
                </a:path>
                <a:path w="24129" h="561339">
                  <a:moveTo>
                    <a:pt x="0" y="250189"/>
                  </a:moveTo>
                  <a:lnTo>
                    <a:pt x="0" y="256539"/>
                  </a:lnTo>
                  <a:lnTo>
                    <a:pt x="24129" y="255269"/>
                  </a:lnTo>
                  <a:lnTo>
                    <a:pt x="24129" y="251459"/>
                  </a:lnTo>
                  <a:lnTo>
                    <a:pt x="0" y="250189"/>
                  </a:lnTo>
                  <a:close/>
                </a:path>
                <a:path w="24129" h="561339">
                  <a:moveTo>
                    <a:pt x="0" y="246379"/>
                  </a:moveTo>
                  <a:lnTo>
                    <a:pt x="0" y="250189"/>
                  </a:lnTo>
                  <a:lnTo>
                    <a:pt x="24129" y="250189"/>
                  </a:lnTo>
                  <a:lnTo>
                    <a:pt x="24129" y="247649"/>
                  </a:lnTo>
                  <a:lnTo>
                    <a:pt x="0" y="246379"/>
                  </a:lnTo>
                  <a:close/>
                </a:path>
                <a:path w="24129" h="561339">
                  <a:moveTo>
                    <a:pt x="12064" y="243204"/>
                  </a:moveTo>
                  <a:lnTo>
                    <a:pt x="0" y="243839"/>
                  </a:lnTo>
                  <a:lnTo>
                    <a:pt x="0" y="246379"/>
                  </a:lnTo>
                  <a:lnTo>
                    <a:pt x="24129" y="246379"/>
                  </a:lnTo>
                  <a:lnTo>
                    <a:pt x="24129" y="243839"/>
                  </a:lnTo>
                  <a:lnTo>
                    <a:pt x="12064" y="243204"/>
                  </a:lnTo>
                  <a:close/>
                </a:path>
                <a:path w="24129" h="561339">
                  <a:moveTo>
                    <a:pt x="24129" y="238759"/>
                  </a:moveTo>
                  <a:lnTo>
                    <a:pt x="0" y="240029"/>
                  </a:lnTo>
                  <a:lnTo>
                    <a:pt x="0" y="242569"/>
                  </a:lnTo>
                  <a:lnTo>
                    <a:pt x="12064" y="243204"/>
                  </a:lnTo>
                  <a:lnTo>
                    <a:pt x="24129" y="242569"/>
                  </a:lnTo>
                  <a:lnTo>
                    <a:pt x="24129" y="238759"/>
                  </a:lnTo>
                  <a:close/>
                </a:path>
                <a:path w="24129" h="561339">
                  <a:moveTo>
                    <a:pt x="0" y="236219"/>
                  </a:moveTo>
                  <a:lnTo>
                    <a:pt x="0" y="240029"/>
                  </a:lnTo>
                  <a:lnTo>
                    <a:pt x="24129" y="238759"/>
                  </a:lnTo>
                  <a:lnTo>
                    <a:pt x="24129" y="237489"/>
                  </a:lnTo>
                  <a:lnTo>
                    <a:pt x="0" y="236219"/>
                  </a:lnTo>
                  <a:close/>
                </a:path>
                <a:path w="24129" h="561339">
                  <a:moveTo>
                    <a:pt x="12064" y="234314"/>
                  </a:moveTo>
                  <a:lnTo>
                    <a:pt x="0" y="234949"/>
                  </a:lnTo>
                  <a:lnTo>
                    <a:pt x="0" y="236219"/>
                  </a:lnTo>
                  <a:lnTo>
                    <a:pt x="24129" y="237489"/>
                  </a:lnTo>
                  <a:lnTo>
                    <a:pt x="24129" y="234949"/>
                  </a:lnTo>
                  <a:lnTo>
                    <a:pt x="12064" y="234314"/>
                  </a:lnTo>
                  <a:close/>
                </a:path>
                <a:path w="24129" h="561339">
                  <a:moveTo>
                    <a:pt x="24129" y="232409"/>
                  </a:moveTo>
                  <a:lnTo>
                    <a:pt x="0" y="233679"/>
                  </a:lnTo>
                  <a:lnTo>
                    <a:pt x="12064" y="234314"/>
                  </a:lnTo>
                  <a:lnTo>
                    <a:pt x="24129" y="233679"/>
                  </a:lnTo>
                  <a:lnTo>
                    <a:pt x="24129" y="232409"/>
                  </a:lnTo>
                  <a:close/>
                </a:path>
                <a:path w="24129" h="561339">
                  <a:moveTo>
                    <a:pt x="0" y="229869"/>
                  </a:moveTo>
                  <a:lnTo>
                    <a:pt x="0" y="232409"/>
                  </a:lnTo>
                  <a:lnTo>
                    <a:pt x="24129" y="232409"/>
                  </a:lnTo>
                  <a:lnTo>
                    <a:pt x="24129" y="231139"/>
                  </a:lnTo>
                  <a:lnTo>
                    <a:pt x="0" y="229869"/>
                  </a:lnTo>
                  <a:close/>
                </a:path>
                <a:path w="24129" h="561339">
                  <a:moveTo>
                    <a:pt x="0" y="223519"/>
                  </a:moveTo>
                  <a:lnTo>
                    <a:pt x="0" y="229869"/>
                  </a:lnTo>
                  <a:lnTo>
                    <a:pt x="24129" y="231139"/>
                  </a:lnTo>
                  <a:lnTo>
                    <a:pt x="24129" y="224789"/>
                  </a:lnTo>
                  <a:lnTo>
                    <a:pt x="0" y="223519"/>
                  </a:lnTo>
                  <a:close/>
                </a:path>
                <a:path w="24129" h="561339">
                  <a:moveTo>
                    <a:pt x="0" y="217169"/>
                  </a:moveTo>
                  <a:lnTo>
                    <a:pt x="0" y="223519"/>
                  </a:lnTo>
                  <a:lnTo>
                    <a:pt x="24129" y="223519"/>
                  </a:lnTo>
                  <a:lnTo>
                    <a:pt x="24129" y="218439"/>
                  </a:lnTo>
                  <a:lnTo>
                    <a:pt x="0" y="217169"/>
                  </a:lnTo>
                  <a:close/>
                </a:path>
                <a:path w="24129" h="561339">
                  <a:moveTo>
                    <a:pt x="0" y="213359"/>
                  </a:moveTo>
                  <a:lnTo>
                    <a:pt x="0" y="217169"/>
                  </a:lnTo>
                  <a:lnTo>
                    <a:pt x="24129" y="218439"/>
                  </a:lnTo>
                  <a:lnTo>
                    <a:pt x="24129" y="214629"/>
                  </a:lnTo>
                  <a:lnTo>
                    <a:pt x="0" y="213359"/>
                  </a:lnTo>
                  <a:close/>
                </a:path>
                <a:path w="24129" h="561339">
                  <a:moveTo>
                    <a:pt x="24129" y="212089"/>
                  </a:moveTo>
                  <a:lnTo>
                    <a:pt x="0" y="213359"/>
                  </a:lnTo>
                  <a:lnTo>
                    <a:pt x="24129" y="214629"/>
                  </a:lnTo>
                  <a:lnTo>
                    <a:pt x="24129" y="212089"/>
                  </a:lnTo>
                  <a:close/>
                </a:path>
                <a:path w="24129" h="561339">
                  <a:moveTo>
                    <a:pt x="0" y="210819"/>
                  </a:moveTo>
                  <a:lnTo>
                    <a:pt x="0" y="212089"/>
                  </a:lnTo>
                  <a:lnTo>
                    <a:pt x="24129" y="212089"/>
                  </a:lnTo>
                  <a:lnTo>
                    <a:pt x="0" y="210819"/>
                  </a:lnTo>
                  <a:close/>
                </a:path>
                <a:path w="24129" h="561339">
                  <a:moveTo>
                    <a:pt x="0" y="205739"/>
                  </a:moveTo>
                  <a:lnTo>
                    <a:pt x="0" y="210819"/>
                  </a:lnTo>
                  <a:lnTo>
                    <a:pt x="24129" y="210819"/>
                  </a:lnTo>
                  <a:lnTo>
                    <a:pt x="24129" y="207009"/>
                  </a:lnTo>
                  <a:lnTo>
                    <a:pt x="0" y="205739"/>
                  </a:lnTo>
                  <a:close/>
                </a:path>
                <a:path w="24129" h="561339">
                  <a:moveTo>
                    <a:pt x="0" y="200659"/>
                  </a:moveTo>
                  <a:lnTo>
                    <a:pt x="0" y="205739"/>
                  </a:lnTo>
                  <a:lnTo>
                    <a:pt x="24129" y="205739"/>
                  </a:lnTo>
                  <a:lnTo>
                    <a:pt x="24129" y="201929"/>
                  </a:lnTo>
                  <a:lnTo>
                    <a:pt x="0" y="200659"/>
                  </a:lnTo>
                  <a:close/>
                </a:path>
                <a:path w="24129" h="561339">
                  <a:moveTo>
                    <a:pt x="0" y="198119"/>
                  </a:moveTo>
                  <a:lnTo>
                    <a:pt x="0" y="200659"/>
                  </a:lnTo>
                  <a:lnTo>
                    <a:pt x="24129" y="200659"/>
                  </a:lnTo>
                  <a:lnTo>
                    <a:pt x="24129" y="199389"/>
                  </a:lnTo>
                  <a:lnTo>
                    <a:pt x="0" y="198119"/>
                  </a:lnTo>
                  <a:close/>
                </a:path>
                <a:path w="24129" h="561339">
                  <a:moveTo>
                    <a:pt x="0" y="196849"/>
                  </a:moveTo>
                  <a:lnTo>
                    <a:pt x="0" y="198119"/>
                  </a:lnTo>
                  <a:lnTo>
                    <a:pt x="24129" y="199389"/>
                  </a:lnTo>
                  <a:lnTo>
                    <a:pt x="24129" y="198119"/>
                  </a:lnTo>
                  <a:lnTo>
                    <a:pt x="0" y="196849"/>
                  </a:lnTo>
                  <a:close/>
                </a:path>
                <a:path w="24129" h="561339">
                  <a:moveTo>
                    <a:pt x="24129" y="191769"/>
                  </a:moveTo>
                  <a:lnTo>
                    <a:pt x="0" y="193039"/>
                  </a:lnTo>
                  <a:lnTo>
                    <a:pt x="0" y="196849"/>
                  </a:lnTo>
                  <a:lnTo>
                    <a:pt x="24129" y="196849"/>
                  </a:lnTo>
                  <a:lnTo>
                    <a:pt x="24129" y="191769"/>
                  </a:lnTo>
                  <a:close/>
                </a:path>
                <a:path w="24129" h="561339">
                  <a:moveTo>
                    <a:pt x="24129" y="190499"/>
                  </a:moveTo>
                  <a:lnTo>
                    <a:pt x="0" y="191769"/>
                  </a:lnTo>
                  <a:lnTo>
                    <a:pt x="0" y="193039"/>
                  </a:lnTo>
                  <a:lnTo>
                    <a:pt x="24129" y="191769"/>
                  </a:lnTo>
                  <a:lnTo>
                    <a:pt x="24129" y="190499"/>
                  </a:lnTo>
                  <a:close/>
                </a:path>
                <a:path w="24129" h="561339">
                  <a:moveTo>
                    <a:pt x="24129" y="187959"/>
                  </a:moveTo>
                  <a:lnTo>
                    <a:pt x="0" y="189229"/>
                  </a:lnTo>
                  <a:lnTo>
                    <a:pt x="0" y="190499"/>
                  </a:lnTo>
                  <a:lnTo>
                    <a:pt x="24129" y="190499"/>
                  </a:lnTo>
                  <a:lnTo>
                    <a:pt x="24129" y="187959"/>
                  </a:lnTo>
                  <a:close/>
                </a:path>
                <a:path w="24129" h="561339">
                  <a:moveTo>
                    <a:pt x="0" y="185419"/>
                  </a:moveTo>
                  <a:lnTo>
                    <a:pt x="0" y="189229"/>
                  </a:lnTo>
                  <a:lnTo>
                    <a:pt x="24129" y="187959"/>
                  </a:lnTo>
                  <a:lnTo>
                    <a:pt x="24129" y="186689"/>
                  </a:lnTo>
                  <a:lnTo>
                    <a:pt x="0" y="185419"/>
                  </a:lnTo>
                  <a:close/>
                </a:path>
                <a:path w="24129" h="561339">
                  <a:moveTo>
                    <a:pt x="0" y="184149"/>
                  </a:moveTo>
                  <a:lnTo>
                    <a:pt x="0" y="185419"/>
                  </a:lnTo>
                  <a:lnTo>
                    <a:pt x="24129" y="186689"/>
                  </a:lnTo>
                  <a:lnTo>
                    <a:pt x="24129" y="185419"/>
                  </a:lnTo>
                  <a:lnTo>
                    <a:pt x="0" y="184149"/>
                  </a:lnTo>
                  <a:close/>
                </a:path>
                <a:path w="24129" h="561339">
                  <a:moveTo>
                    <a:pt x="0" y="180339"/>
                  </a:moveTo>
                  <a:lnTo>
                    <a:pt x="0" y="184149"/>
                  </a:lnTo>
                  <a:lnTo>
                    <a:pt x="24129" y="184149"/>
                  </a:lnTo>
                  <a:lnTo>
                    <a:pt x="24129" y="181609"/>
                  </a:lnTo>
                  <a:lnTo>
                    <a:pt x="0" y="180339"/>
                  </a:lnTo>
                  <a:close/>
                </a:path>
                <a:path w="24129" h="561339">
                  <a:moveTo>
                    <a:pt x="0" y="179069"/>
                  </a:moveTo>
                  <a:lnTo>
                    <a:pt x="0" y="180339"/>
                  </a:lnTo>
                  <a:lnTo>
                    <a:pt x="24129" y="181609"/>
                  </a:lnTo>
                  <a:lnTo>
                    <a:pt x="24129" y="180339"/>
                  </a:lnTo>
                  <a:lnTo>
                    <a:pt x="0" y="179069"/>
                  </a:lnTo>
                  <a:close/>
                </a:path>
                <a:path w="24129" h="561339">
                  <a:moveTo>
                    <a:pt x="24129" y="173989"/>
                  </a:moveTo>
                  <a:lnTo>
                    <a:pt x="0" y="175259"/>
                  </a:lnTo>
                  <a:lnTo>
                    <a:pt x="0" y="179069"/>
                  </a:lnTo>
                  <a:lnTo>
                    <a:pt x="24129" y="180339"/>
                  </a:lnTo>
                  <a:lnTo>
                    <a:pt x="24129" y="173989"/>
                  </a:lnTo>
                  <a:close/>
                </a:path>
                <a:path w="24129" h="561339">
                  <a:moveTo>
                    <a:pt x="0" y="172719"/>
                  </a:moveTo>
                  <a:lnTo>
                    <a:pt x="0" y="175259"/>
                  </a:lnTo>
                  <a:lnTo>
                    <a:pt x="24129" y="173989"/>
                  </a:lnTo>
                  <a:lnTo>
                    <a:pt x="0" y="172719"/>
                  </a:lnTo>
                  <a:close/>
                </a:path>
                <a:path w="24129" h="561339">
                  <a:moveTo>
                    <a:pt x="24129" y="171449"/>
                  </a:moveTo>
                  <a:lnTo>
                    <a:pt x="0" y="172719"/>
                  </a:lnTo>
                  <a:lnTo>
                    <a:pt x="24129" y="173989"/>
                  </a:lnTo>
                  <a:lnTo>
                    <a:pt x="24129" y="171449"/>
                  </a:lnTo>
                  <a:close/>
                </a:path>
                <a:path w="24129" h="561339">
                  <a:moveTo>
                    <a:pt x="0" y="168909"/>
                  </a:moveTo>
                  <a:lnTo>
                    <a:pt x="0" y="171449"/>
                  </a:lnTo>
                  <a:lnTo>
                    <a:pt x="24129" y="170179"/>
                  </a:lnTo>
                  <a:lnTo>
                    <a:pt x="0" y="168909"/>
                  </a:lnTo>
                  <a:close/>
                </a:path>
                <a:path w="24129" h="561339">
                  <a:moveTo>
                    <a:pt x="24129" y="170179"/>
                  </a:moveTo>
                  <a:lnTo>
                    <a:pt x="0" y="171449"/>
                  </a:lnTo>
                  <a:lnTo>
                    <a:pt x="24129" y="171449"/>
                  </a:lnTo>
                  <a:lnTo>
                    <a:pt x="24129" y="170179"/>
                  </a:lnTo>
                  <a:close/>
                </a:path>
                <a:path w="24129" h="561339">
                  <a:moveTo>
                    <a:pt x="0" y="167639"/>
                  </a:moveTo>
                  <a:lnTo>
                    <a:pt x="0" y="168909"/>
                  </a:lnTo>
                  <a:lnTo>
                    <a:pt x="24129" y="168909"/>
                  </a:lnTo>
                  <a:lnTo>
                    <a:pt x="0" y="167639"/>
                  </a:lnTo>
                  <a:close/>
                </a:path>
                <a:path w="24129" h="561339">
                  <a:moveTo>
                    <a:pt x="0" y="166369"/>
                  </a:moveTo>
                  <a:lnTo>
                    <a:pt x="0" y="167639"/>
                  </a:lnTo>
                  <a:lnTo>
                    <a:pt x="24129" y="167639"/>
                  </a:lnTo>
                  <a:lnTo>
                    <a:pt x="0" y="166369"/>
                  </a:lnTo>
                  <a:close/>
                </a:path>
                <a:path w="24129" h="561339">
                  <a:moveTo>
                    <a:pt x="0" y="165099"/>
                  </a:moveTo>
                  <a:lnTo>
                    <a:pt x="0" y="166369"/>
                  </a:lnTo>
                  <a:lnTo>
                    <a:pt x="24129" y="167639"/>
                  </a:lnTo>
                  <a:lnTo>
                    <a:pt x="24129" y="166369"/>
                  </a:lnTo>
                  <a:lnTo>
                    <a:pt x="0" y="165099"/>
                  </a:lnTo>
                  <a:close/>
                </a:path>
                <a:path w="24129" h="561339">
                  <a:moveTo>
                    <a:pt x="0" y="163829"/>
                  </a:moveTo>
                  <a:lnTo>
                    <a:pt x="0" y="165099"/>
                  </a:lnTo>
                  <a:lnTo>
                    <a:pt x="24129" y="165099"/>
                  </a:lnTo>
                  <a:lnTo>
                    <a:pt x="0" y="163829"/>
                  </a:lnTo>
                  <a:close/>
                </a:path>
                <a:path w="24129" h="561339">
                  <a:moveTo>
                    <a:pt x="24129" y="161289"/>
                  </a:moveTo>
                  <a:lnTo>
                    <a:pt x="0" y="161289"/>
                  </a:lnTo>
                  <a:lnTo>
                    <a:pt x="0" y="163829"/>
                  </a:lnTo>
                  <a:lnTo>
                    <a:pt x="24129" y="163829"/>
                  </a:lnTo>
                  <a:lnTo>
                    <a:pt x="24129" y="161289"/>
                  </a:lnTo>
                  <a:close/>
                </a:path>
                <a:path w="24129" h="561339">
                  <a:moveTo>
                    <a:pt x="24129" y="157479"/>
                  </a:moveTo>
                  <a:lnTo>
                    <a:pt x="0" y="158749"/>
                  </a:lnTo>
                  <a:lnTo>
                    <a:pt x="0" y="160019"/>
                  </a:lnTo>
                  <a:lnTo>
                    <a:pt x="24129" y="161289"/>
                  </a:lnTo>
                  <a:lnTo>
                    <a:pt x="24129" y="157479"/>
                  </a:lnTo>
                  <a:close/>
                </a:path>
                <a:path w="24129" h="561339">
                  <a:moveTo>
                    <a:pt x="0" y="156209"/>
                  </a:moveTo>
                  <a:lnTo>
                    <a:pt x="0" y="158749"/>
                  </a:lnTo>
                  <a:lnTo>
                    <a:pt x="24129" y="157479"/>
                  </a:lnTo>
                  <a:lnTo>
                    <a:pt x="0" y="156209"/>
                  </a:lnTo>
                  <a:close/>
                </a:path>
                <a:path w="24129" h="561339">
                  <a:moveTo>
                    <a:pt x="0" y="153669"/>
                  </a:moveTo>
                  <a:lnTo>
                    <a:pt x="0" y="156209"/>
                  </a:lnTo>
                  <a:lnTo>
                    <a:pt x="24129" y="156209"/>
                  </a:lnTo>
                  <a:lnTo>
                    <a:pt x="24129" y="154939"/>
                  </a:lnTo>
                  <a:lnTo>
                    <a:pt x="0" y="153669"/>
                  </a:lnTo>
                  <a:close/>
                </a:path>
                <a:path w="24129" h="561339">
                  <a:moveTo>
                    <a:pt x="0" y="152399"/>
                  </a:moveTo>
                  <a:lnTo>
                    <a:pt x="0" y="153669"/>
                  </a:lnTo>
                  <a:lnTo>
                    <a:pt x="24129" y="154939"/>
                  </a:lnTo>
                  <a:lnTo>
                    <a:pt x="24129" y="153669"/>
                  </a:lnTo>
                  <a:lnTo>
                    <a:pt x="0" y="152399"/>
                  </a:lnTo>
                  <a:close/>
                </a:path>
                <a:path w="24129" h="561339">
                  <a:moveTo>
                    <a:pt x="0" y="151129"/>
                  </a:moveTo>
                  <a:lnTo>
                    <a:pt x="0" y="152399"/>
                  </a:lnTo>
                  <a:lnTo>
                    <a:pt x="24129" y="152399"/>
                  </a:lnTo>
                  <a:lnTo>
                    <a:pt x="0" y="151129"/>
                  </a:lnTo>
                  <a:close/>
                </a:path>
                <a:path w="24129" h="561339">
                  <a:moveTo>
                    <a:pt x="0" y="148589"/>
                  </a:moveTo>
                  <a:lnTo>
                    <a:pt x="0" y="151129"/>
                  </a:lnTo>
                  <a:lnTo>
                    <a:pt x="24129" y="151129"/>
                  </a:lnTo>
                  <a:lnTo>
                    <a:pt x="24129" y="149859"/>
                  </a:lnTo>
                  <a:lnTo>
                    <a:pt x="0" y="148589"/>
                  </a:lnTo>
                  <a:close/>
                </a:path>
                <a:path w="24129" h="561339">
                  <a:moveTo>
                    <a:pt x="0" y="147319"/>
                  </a:moveTo>
                  <a:lnTo>
                    <a:pt x="0" y="148589"/>
                  </a:lnTo>
                  <a:lnTo>
                    <a:pt x="24129" y="148589"/>
                  </a:lnTo>
                  <a:lnTo>
                    <a:pt x="0" y="147319"/>
                  </a:lnTo>
                  <a:close/>
                </a:path>
                <a:path w="24129" h="561339">
                  <a:moveTo>
                    <a:pt x="0" y="144779"/>
                  </a:moveTo>
                  <a:lnTo>
                    <a:pt x="0" y="147319"/>
                  </a:lnTo>
                  <a:lnTo>
                    <a:pt x="24129" y="148589"/>
                  </a:lnTo>
                  <a:lnTo>
                    <a:pt x="24129" y="146049"/>
                  </a:lnTo>
                  <a:lnTo>
                    <a:pt x="0" y="144779"/>
                  </a:lnTo>
                  <a:close/>
                </a:path>
                <a:path w="24129" h="561339">
                  <a:moveTo>
                    <a:pt x="24129" y="143509"/>
                  </a:moveTo>
                  <a:lnTo>
                    <a:pt x="0" y="144779"/>
                  </a:lnTo>
                  <a:lnTo>
                    <a:pt x="24129" y="146049"/>
                  </a:lnTo>
                  <a:lnTo>
                    <a:pt x="24129" y="143509"/>
                  </a:lnTo>
                  <a:close/>
                </a:path>
                <a:path w="24129" h="561339">
                  <a:moveTo>
                    <a:pt x="0" y="139699"/>
                  </a:moveTo>
                  <a:lnTo>
                    <a:pt x="0" y="143509"/>
                  </a:lnTo>
                  <a:lnTo>
                    <a:pt x="24129" y="143509"/>
                  </a:lnTo>
                  <a:lnTo>
                    <a:pt x="24129" y="140969"/>
                  </a:lnTo>
                  <a:lnTo>
                    <a:pt x="0" y="139699"/>
                  </a:lnTo>
                  <a:close/>
                </a:path>
                <a:path w="24129" h="561339">
                  <a:moveTo>
                    <a:pt x="24129" y="137159"/>
                  </a:moveTo>
                  <a:lnTo>
                    <a:pt x="0" y="138429"/>
                  </a:lnTo>
                  <a:lnTo>
                    <a:pt x="0" y="139699"/>
                  </a:lnTo>
                  <a:lnTo>
                    <a:pt x="24129" y="139699"/>
                  </a:lnTo>
                  <a:lnTo>
                    <a:pt x="24129" y="137159"/>
                  </a:lnTo>
                  <a:close/>
                </a:path>
                <a:path w="24129" h="561339">
                  <a:moveTo>
                    <a:pt x="0" y="134619"/>
                  </a:moveTo>
                  <a:lnTo>
                    <a:pt x="0" y="137159"/>
                  </a:lnTo>
                  <a:lnTo>
                    <a:pt x="24129" y="137159"/>
                  </a:lnTo>
                  <a:lnTo>
                    <a:pt x="24129" y="135889"/>
                  </a:lnTo>
                  <a:lnTo>
                    <a:pt x="0" y="134619"/>
                  </a:lnTo>
                  <a:close/>
                </a:path>
                <a:path w="24129" h="561339">
                  <a:moveTo>
                    <a:pt x="0" y="132079"/>
                  </a:moveTo>
                  <a:lnTo>
                    <a:pt x="0" y="134619"/>
                  </a:lnTo>
                  <a:lnTo>
                    <a:pt x="24129" y="135889"/>
                  </a:lnTo>
                  <a:lnTo>
                    <a:pt x="24129" y="133349"/>
                  </a:lnTo>
                  <a:lnTo>
                    <a:pt x="0" y="132079"/>
                  </a:lnTo>
                  <a:close/>
                </a:path>
                <a:path w="24129" h="561339">
                  <a:moveTo>
                    <a:pt x="0" y="130809"/>
                  </a:moveTo>
                  <a:lnTo>
                    <a:pt x="0" y="132079"/>
                  </a:lnTo>
                  <a:lnTo>
                    <a:pt x="24129" y="133349"/>
                  </a:lnTo>
                  <a:lnTo>
                    <a:pt x="24129" y="132079"/>
                  </a:lnTo>
                  <a:lnTo>
                    <a:pt x="0" y="130809"/>
                  </a:lnTo>
                  <a:close/>
                </a:path>
                <a:path w="24129" h="561339">
                  <a:moveTo>
                    <a:pt x="24129" y="129539"/>
                  </a:moveTo>
                  <a:lnTo>
                    <a:pt x="0" y="129539"/>
                  </a:lnTo>
                  <a:lnTo>
                    <a:pt x="0" y="130809"/>
                  </a:lnTo>
                  <a:lnTo>
                    <a:pt x="24129" y="130809"/>
                  </a:lnTo>
                  <a:lnTo>
                    <a:pt x="24129" y="129539"/>
                  </a:lnTo>
                  <a:close/>
                </a:path>
              </a:pathLst>
            </a:custGeom>
            <a:solidFill>
              <a:srgbClr val="C8C891"/>
            </a:solidFill>
          </p:spPr>
          <p:txBody>
            <a:bodyPr wrap="square" lIns="0" tIns="0" rIns="0" bIns="0" rtlCol="0"/>
            <a:lstStyle/>
            <a:p>
              <a:endParaRPr/>
            </a:p>
          </p:txBody>
        </p:sp>
        <p:sp>
          <p:nvSpPr>
            <p:cNvPr id="763" name="object 763"/>
            <p:cNvSpPr/>
            <p:nvPr/>
          </p:nvSpPr>
          <p:spPr>
            <a:xfrm>
              <a:off x="3462020" y="5909309"/>
              <a:ext cx="24130" cy="567690"/>
            </a:xfrm>
            <a:custGeom>
              <a:avLst/>
              <a:gdLst/>
              <a:ahLst/>
              <a:cxnLst/>
              <a:rect l="l" t="t" r="r" b="b"/>
              <a:pathLst>
                <a:path w="24129" h="567689">
                  <a:moveTo>
                    <a:pt x="3809" y="0"/>
                  </a:moveTo>
                  <a:lnTo>
                    <a:pt x="0" y="0"/>
                  </a:lnTo>
                  <a:lnTo>
                    <a:pt x="0" y="6349"/>
                  </a:lnTo>
                  <a:lnTo>
                    <a:pt x="21589" y="6349"/>
                  </a:lnTo>
                  <a:lnTo>
                    <a:pt x="21589" y="5079"/>
                  </a:lnTo>
                  <a:lnTo>
                    <a:pt x="17779" y="5079"/>
                  </a:lnTo>
                  <a:lnTo>
                    <a:pt x="17779" y="3809"/>
                  </a:lnTo>
                  <a:lnTo>
                    <a:pt x="12700" y="3809"/>
                  </a:lnTo>
                  <a:lnTo>
                    <a:pt x="12700" y="2539"/>
                  </a:lnTo>
                  <a:lnTo>
                    <a:pt x="7619" y="2539"/>
                  </a:lnTo>
                  <a:lnTo>
                    <a:pt x="7619" y="1269"/>
                  </a:lnTo>
                  <a:lnTo>
                    <a:pt x="3809" y="1269"/>
                  </a:lnTo>
                  <a:lnTo>
                    <a:pt x="3809" y="0"/>
                  </a:lnTo>
                  <a:close/>
                </a:path>
                <a:path w="24129" h="567689">
                  <a:moveTo>
                    <a:pt x="24129" y="6350"/>
                  </a:moveTo>
                  <a:lnTo>
                    <a:pt x="0" y="6350"/>
                  </a:lnTo>
                  <a:lnTo>
                    <a:pt x="0" y="10159"/>
                  </a:lnTo>
                  <a:lnTo>
                    <a:pt x="24129" y="10159"/>
                  </a:lnTo>
                  <a:lnTo>
                    <a:pt x="24129" y="6350"/>
                  </a:lnTo>
                  <a:close/>
                </a:path>
                <a:path w="24129" h="567689">
                  <a:moveTo>
                    <a:pt x="24129" y="10159"/>
                  </a:moveTo>
                  <a:lnTo>
                    <a:pt x="0" y="10159"/>
                  </a:lnTo>
                  <a:lnTo>
                    <a:pt x="0" y="22859"/>
                  </a:lnTo>
                  <a:lnTo>
                    <a:pt x="24129" y="22859"/>
                  </a:lnTo>
                  <a:lnTo>
                    <a:pt x="24129" y="10159"/>
                  </a:lnTo>
                  <a:close/>
                </a:path>
                <a:path w="24129" h="567689">
                  <a:moveTo>
                    <a:pt x="24129" y="22859"/>
                  </a:moveTo>
                  <a:lnTo>
                    <a:pt x="0" y="22859"/>
                  </a:lnTo>
                  <a:lnTo>
                    <a:pt x="0" y="38099"/>
                  </a:lnTo>
                  <a:lnTo>
                    <a:pt x="24129" y="38099"/>
                  </a:lnTo>
                  <a:lnTo>
                    <a:pt x="24129" y="22859"/>
                  </a:lnTo>
                  <a:close/>
                </a:path>
                <a:path w="24129" h="567689">
                  <a:moveTo>
                    <a:pt x="24129" y="38100"/>
                  </a:moveTo>
                  <a:lnTo>
                    <a:pt x="0" y="38100"/>
                  </a:lnTo>
                  <a:lnTo>
                    <a:pt x="0" y="41909"/>
                  </a:lnTo>
                  <a:lnTo>
                    <a:pt x="24129" y="41909"/>
                  </a:lnTo>
                  <a:lnTo>
                    <a:pt x="24129" y="38100"/>
                  </a:lnTo>
                  <a:close/>
                </a:path>
                <a:path w="24129" h="567689">
                  <a:moveTo>
                    <a:pt x="24129" y="41909"/>
                  </a:moveTo>
                  <a:lnTo>
                    <a:pt x="0" y="41909"/>
                  </a:lnTo>
                  <a:lnTo>
                    <a:pt x="0" y="50799"/>
                  </a:lnTo>
                  <a:lnTo>
                    <a:pt x="24129" y="50799"/>
                  </a:lnTo>
                  <a:lnTo>
                    <a:pt x="24129" y="41909"/>
                  </a:lnTo>
                  <a:close/>
                </a:path>
                <a:path w="24129" h="567689">
                  <a:moveTo>
                    <a:pt x="24129" y="50800"/>
                  </a:moveTo>
                  <a:lnTo>
                    <a:pt x="0" y="50800"/>
                  </a:lnTo>
                  <a:lnTo>
                    <a:pt x="0" y="57149"/>
                  </a:lnTo>
                  <a:lnTo>
                    <a:pt x="24129" y="57149"/>
                  </a:lnTo>
                  <a:lnTo>
                    <a:pt x="24129" y="50800"/>
                  </a:lnTo>
                  <a:close/>
                </a:path>
                <a:path w="24129" h="567689">
                  <a:moveTo>
                    <a:pt x="24129" y="57150"/>
                  </a:moveTo>
                  <a:lnTo>
                    <a:pt x="0" y="57150"/>
                  </a:lnTo>
                  <a:lnTo>
                    <a:pt x="0" y="60959"/>
                  </a:lnTo>
                  <a:lnTo>
                    <a:pt x="24129" y="60959"/>
                  </a:lnTo>
                  <a:lnTo>
                    <a:pt x="24129" y="57150"/>
                  </a:lnTo>
                  <a:close/>
                </a:path>
                <a:path w="24129" h="567689">
                  <a:moveTo>
                    <a:pt x="24129" y="60959"/>
                  </a:moveTo>
                  <a:lnTo>
                    <a:pt x="0" y="60959"/>
                  </a:lnTo>
                  <a:lnTo>
                    <a:pt x="0" y="67309"/>
                  </a:lnTo>
                  <a:lnTo>
                    <a:pt x="24129" y="67309"/>
                  </a:lnTo>
                  <a:lnTo>
                    <a:pt x="24129" y="60959"/>
                  </a:lnTo>
                  <a:close/>
                </a:path>
                <a:path w="24129" h="567689">
                  <a:moveTo>
                    <a:pt x="24129" y="67309"/>
                  </a:moveTo>
                  <a:lnTo>
                    <a:pt x="0" y="67309"/>
                  </a:lnTo>
                  <a:lnTo>
                    <a:pt x="0" y="69849"/>
                  </a:lnTo>
                  <a:lnTo>
                    <a:pt x="24129" y="69849"/>
                  </a:lnTo>
                  <a:lnTo>
                    <a:pt x="24129" y="67309"/>
                  </a:lnTo>
                  <a:close/>
                </a:path>
                <a:path w="24129" h="567689">
                  <a:moveTo>
                    <a:pt x="24129" y="69850"/>
                  </a:moveTo>
                  <a:lnTo>
                    <a:pt x="0" y="69850"/>
                  </a:lnTo>
                  <a:lnTo>
                    <a:pt x="0" y="80009"/>
                  </a:lnTo>
                  <a:lnTo>
                    <a:pt x="24129" y="80009"/>
                  </a:lnTo>
                  <a:lnTo>
                    <a:pt x="24129" y="69850"/>
                  </a:lnTo>
                  <a:close/>
                </a:path>
                <a:path w="24129" h="567689">
                  <a:moveTo>
                    <a:pt x="24129" y="80010"/>
                  </a:moveTo>
                  <a:lnTo>
                    <a:pt x="0" y="80010"/>
                  </a:lnTo>
                  <a:lnTo>
                    <a:pt x="0" y="82549"/>
                  </a:lnTo>
                  <a:lnTo>
                    <a:pt x="24129" y="82549"/>
                  </a:lnTo>
                  <a:lnTo>
                    <a:pt x="24129" y="80010"/>
                  </a:lnTo>
                  <a:close/>
                </a:path>
                <a:path w="24129" h="567689">
                  <a:moveTo>
                    <a:pt x="24129" y="82550"/>
                  </a:moveTo>
                  <a:lnTo>
                    <a:pt x="0" y="82550"/>
                  </a:lnTo>
                  <a:lnTo>
                    <a:pt x="0" y="86359"/>
                  </a:lnTo>
                  <a:lnTo>
                    <a:pt x="24129" y="86359"/>
                  </a:lnTo>
                  <a:lnTo>
                    <a:pt x="24129" y="82550"/>
                  </a:lnTo>
                  <a:close/>
                </a:path>
                <a:path w="24129" h="567689">
                  <a:moveTo>
                    <a:pt x="24129" y="86359"/>
                  </a:moveTo>
                  <a:lnTo>
                    <a:pt x="0" y="86359"/>
                  </a:lnTo>
                  <a:lnTo>
                    <a:pt x="0" y="88899"/>
                  </a:lnTo>
                  <a:lnTo>
                    <a:pt x="24129" y="88899"/>
                  </a:lnTo>
                  <a:lnTo>
                    <a:pt x="24129" y="86359"/>
                  </a:lnTo>
                  <a:close/>
                </a:path>
                <a:path w="24129" h="567689">
                  <a:moveTo>
                    <a:pt x="24129" y="88900"/>
                  </a:moveTo>
                  <a:lnTo>
                    <a:pt x="0" y="88900"/>
                  </a:lnTo>
                  <a:lnTo>
                    <a:pt x="0" y="92709"/>
                  </a:lnTo>
                  <a:lnTo>
                    <a:pt x="24129" y="92709"/>
                  </a:lnTo>
                  <a:lnTo>
                    <a:pt x="24129" y="88900"/>
                  </a:lnTo>
                  <a:close/>
                </a:path>
                <a:path w="24129" h="567689">
                  <a:moveTo>
                    <a:pt x="24129" y="92709"/>
                  </a:moveTo>
                  <a:lnTo>
                    <a:pt x="0" y="92709"/>
                  </a:lnTo>
                  <a:lnTo>
                    <a:pt x="0" y="99059"/>
                  </a:lnTo>
                  <a:lnTo>
                    <a:pt x="24129" y="99059"/>
                  </a:lnTo>
                  <a:lnTo>
                    <a:pt x="24129" y="92709"/>
                  </a:lnTo>
                  <a:close/>
                </a:path>
                <a:path w="24129" h="567689">
                  <a:moveTo>
                    <a:pt x="24129" y="99060"/>
                  </a:moveTo>
                  <a:lnTo>
                    <a:pt x="0" y="99060"/>
                  </a:lnTo>
                  <a:lnTo>
                    <a:pt x="0" y="101599"/>
                  </a:lnTo>
                  <a:lnTo>
                    <a:pt x="24129" y="101599"/>
                  </a:lnTo>
                  <a:lnTo>
                    <a:pt x="24129" y="99060"/>
                  </a:lnTo>
                  <a:close/>
                </a:path>
                <a:path w="24129" h="567689">
                  <a:moveTo>
                    <a:pt x="24129" y="101600"/>
                  </a:moveTo>
                  <a:lnTo>
                    <a:pt x="0" y="101600"/>
                  </a:lnTo>
                  <a:lnTo>
                    <a:pt x="0" y="105409"/>
                  </a:lnTo>
                  <a:lnTo>
                    <a:pt x="24129" y="105409"/>
                  </a:lnTo>
                  <a:lnTo>
                    <a:pt x="24129" y="101600"/>
                  </a:lnTo>
                  <a:close/>
                </a:path>
                <a:path w="24129" h="567689">
                  <a:moveTo>
                    <a:pt x="24129" y="105410"/>
                  </a:moveTo>
                  <a:lnTo>
                    <a:pt x="0" y="105410"/>
                  </a:lnTo>
                  <a:lnTo>
                    <a:pt x="0" y="107949"/>
                  </a:lnTo>
                  <a:lnTo>
                    <a:pt x="24129" y="107949"/>
                  </a:lnTo>
                  <a:lnTo>
                    <a:pt x="24129" y="105410"/>
                  </a:lnTo>
                  <a:close/>
                </a:path>
                <a:path w="24129" h="567689">
                  <a:moveTo>
                    <a:pt x="24129" y="107950"/>
                  </a:moveTo>
                  <a:lnTo>
                    <a:pt x="0" y="107950"/>
                  </a:lnTo>
                  <a:lnTo>
                    <a:pt x="0" y="111759"/>
                  </a:lnTo>
                  <a:lnTo>
                    <a:pt x="24129" y="111759"/>
                  </a:lnTo>
                  <a:lnTo>
                    <a:pt x="24129" y="107950"/>
                  </a:lnTo>
                  <a:close/>
                </a:path>
                <a:path w="24129" h="567689">
                  <a:moveTo>
                    <a:pt x="24129" y="111759"/>
                  </a:moveTo>
                  <a:lnTo>
                    <a:pt x="0" y="111759"/>
                  </a:lnTo>
                  <a:lnTo>
                    <a:pt x="0" y="120649"/>
                  </a:lnTo>
                  <a:lnTo>
                    <a:pt x="24129" y="120649"/>
                  </a:lnTo>
                  <a:lnTo>
                    <a:pt x="24129" y="111759"/>
                  </a:lnTo>
                  <a:close/>
                </a:path>
                <a:path w="24129" h="567689">
                  <a:moveTo>
                    <a:pt x="24129" y="120650"/>
                  </a:moveTo>
                  <a:lnTo>
                    <a:pt x="0" y="120650"/>
                  </a:lnTo>
                  <a:lnTo>
                    <a:pt x="0" y="124459"/>
                  </a:lnTo>
                  <a:lnTo>
                    <a:pt x="24129" y="124459"/>
                  </a:lnTo>
                  <a:lnTo>
                    <a:pt x="24129" y="120650"/>
                  </a:lnTo>
                  <a:close/>
                </a:path>
                <a:path w="24129" h="567689">
                  <a:moveTo>
                    <a:pt x="24129" y="124459"/>
                  </a:moveTo>
                  <a:lnTo>
                    <a:pt x="0" y="124459"/>
                  </a:lnTo>
                  <a:lnTo>
                    <a:pt x="0" y="126999"/>
                  </a:lnTo>
                  <a:lnTo>
                    <a:pt x="24129" y="126999"/>
                  </a:lnTo>
                  <a:lnTo>
                    <a:pt x="24129" y="124459"/>
                  </a:lnTo>
                  <a:close/>
                </a:path>
                <a:path w="24129" h="567689">
                  <a:moveTo>
                    <a:pt x="24129" y="127000"/>
                  </a:moveTo>
                  <a:lnTo>
                    <a:pt x="0" y="127000"/>
                  </a:lnTo>
                  <a:lnTo>
                    <a:pt x="0" y="130809"/>
                  </a:lnTo>
                  <a:lnTo>
                    <a:pt x="24129" y="130809"/>
                  </a:lnTo>
                  <a:lnTo>
                    <a:pt x="24129" y="127000"/>
                  </a:lnTo>
                  <a:close/>
                </a:path>
                <a:path w="24129" h="567689">
                  <a:moveTo>
                    <a:pt x="24129" y="130809"/>
                  </a:moveTo>
                  <a:lnTo>
                    <a:pt x="0" y="130809"/>
                  </a:lnTo>
                  <a:lnTo>
                    <a:pt x="0" y="133350"/>
                  </a:lnTo>
                  <a:lnTo>
                    <a:pt x="24129" y="133350"/>
                  </a:lnTo>
                  <a:lnTo>
                    <a:pt x="24129" y="130809"/>
                  </a:lnTo>
                  <a:close/>
                </a:path>
                <a:path w="24129" h="567689">
                  <a:moveTo>
                    <a:pt x="24129" y="566419"/>
                  </a:moveTo>
                  <a:lnTo>
                    <a:pt x="0" y="566419"/>
                  </a:lnTo>
                  <a:lnTo>
                    <a:pt x="0" y="567689"/>
                  </a:lnTo>
                  <a:lnTo>
                    <a:pt x="24129" y="567689"/>
                  </a:lnTo>
                  <a:lnTo>
                    <a:pt x="24129" y="566419"/>
                  </a:lnTo>
                  <a:close/>
                </a:path>
                <a:path w="24129" h="567689">
                  <a:moveTo>
                    <a:pt x="24129" y="431799"/>
                  </a:moveTo>
                  <a:lnTo>
                    <a:pt x="7619" y="431799"/>
                  </a:lnTo>
                  <a:lnTo>
                    <a:pt x="7619" y="433069"/>
                  </a:lnTo>
                  <a:lnTo>
                    <a:pt x="16509" y="433069"/>
                  </a:lnTo>
                  <a:lnTo>
                    <a:pt x="16509" y="434339"/>
                  </a:lnTo>
                  <a:lnTo>
                    <a:pt x="24129" y="434339"/>
                  </a:lnTo>
                  <a:lnTo>
                    <a:pt x="24129" y="431799"/>
                  </a:lnTo>
                  <a:close/>
                </a:path>
                <a:path w="24129" h="567689">
                  <a:moveTo>
                    <a:pt x="24129" y="425449"/>
                  </a:moveTo>
                  <a:lnTo>
                    <a:pt x="0" y="425449"/>
                  </a:lnTo>
                  <a:lnTo>
                    <a:pt x="0" y="430529"/>
                  </a:lnTo>
                  <a:lnTo>
                    <a:pt x="24129" y="430529"/>
                  </a:lnTo>
                  <a:lnTo>
                    <a:pt x="24129" y="425449"/>
                  </a:lnTo>
                  <a:close/>
                </a:path>
                <a:path w="24129" h="567689">
                  <a:moveTo>
                    <a:pt x="24129" y="419100"/>
                  </a:moveTo>
                  <a:lnTo>
                    <a:pt x="0" y="419100"/>
                  </a:lnTo>
                  <a:lnTo>
                    <a:pt x="0" y="424179"/>
                  </a:lnTo>
                  <a:lnTo>
                    <a:pt x="24129" y="424179"/>
                  </a:lnTo>
                  <a:lnTo>
                    <a:pt x="24129" y="419100"/>
                  </a:lnTo>
                  <a:close/>
                </a:path>
                <a:path w="24129" h="567689">
                  <a:moveTo>
                    <a:pt x="24129" y="412749"/>
                  </a:moveTo>
                  <a:lnTo>
                    <a:pt x="0" y="412749"/>
                  </a:lnTo>
                  <a:lnTo>
                    <a:pt x="0" y="417829"/>
                  </a:lnTo>
                  <a:lnTo>
                    <a:pt x="24129" y="417829"/>
                  </a:lnTo>
                  <a:lnTo>
                    <a:pt x="24129" y="412749"/>
                  </a:lnTo>
                  <a:close/>
                </a:path>
                <a:path w="24129" h="567689">
                  <a:moveTo>
                    <a:pt x="24129" y="406400"/>
                  </a:moveTo>
                  <a:lnTo>
                    <a:pt x="0" y="406400"/>
                  </a:lnTo>
                  <a:lnTo>
                    <a:pt x="0" y="411479"/>
                  </a:lnTo>
                  <a:lnTo>
                    <a:pt x="24129" y="411479"/>
                  </a:lnTo>
                  <a:lnTo>
                    <a:pt x="24129" y="406400"/>
                  </a:lnTo>
                  <a:close/>
                </a:path>
                <a:path w="24129" h="567689">
                  <a:moveTo>
                    <a:pt x="24129" y="400049"/>
                  </a:moveTo>
                  <a:lnTo>
                    <a:pt x="0" y="400049"/>
                  </a:lnTo>
                  <a:lnTo>
                    <a:pt x="0" y="405130"/>
                  </a:lnTo>
                  <a:lnTo>
                    <a:pt x="24129" y="405130"/>
                  </a:lnTo>
                  <a:lnTo>
                    <a:pt x="24129" y="400049"/>
                  </a:lnTo>
                  <a:close/>
                </a:path>
                <a:path w="24129" h="567689">
                  <a:moveTo>
                    <a:pt x="24129" y="393700"/>
                  </a:moveTo>
                  <a:lnTo>
                    <a:pt x="0" y="393700"/>
                  </a:lnTo>
                  <a:lnTo>
                    <a:pt x="0" y="398780"/>
                  </a:lnTo>
                  <a:lnTo>
                    <a:pt x="24129" y="398780"/>
                  </a:lnTo>
                  <a:lnTo>
                    <a:pt x="24129" y="393700"/>
                  </a:lnTo>
                  <a:close/>
                </a:path>
                <a:path w="24129" h="567689">
                  <a:moveTo>
                    <a:pt x="24129" y="388619"/>
                  </a:moveTo>
                  <a:lnTo>
                    <a:pt x="0" y="388619"/>
                  </a:lnTo>
                  <a:lnTo>
                    <a:pt x="0" y="392429"/>
                  </a:lnTo>
                  <a:lnTo>
                    <a:pt x="24129" y="392429"/>
                  </a:lnTo>
                  <a:lnTo>
                    <a:pt x="24129" y="388619"/>
                  </a:lnTo>
                  <a:close/>
                </a:path>
                <a:path w="24129" h="567689">
                  <a:moveTo>
                    <a:pt x="24129" y="387349"/>
                  </a:moveTo>
                  <a:lnTo>
                    <a:pt x="0" y="387349"/>
                  </a:lnTo>
                  <a:lnTo>
                    <a:pt x="0" y="388619"/>
                  </a:lnTo>
                  <a:lnTo>
                    <a:pt x="24129" y="388619"/>
                  </a:lnTo>
                  <a:lnTo>
                    <a:pt x="24129" y="387349"/>
                  </a:lnTo>
                  <a:close/>
                </a:path>
                <a:path w="24129" h="567689">
                  <a:moveTo>
                    <a:pt x="24129" y="380999"/>
                  </a:moveTo>
                  <a:lnTo>
                    <a:pt x="0" y="380999"/>
                  </a:lnTo>
                  <a:lnTo>
                    <a:pt x="0" y="386079"/>
                  </a:lnTo>
                  <a:lnTo>
                    <a:pt x="24129" y="386079"/>
                  </a:lnTo>
                  <a:lnTo>
                    <a:pt x="24129" y="380999"/>
                  </a:lnTo>
                  <a:close/>
                </a:path>
                <a:path w="24129" h="567689">
                  <a:moveTo>
                    <a:pt x="24129" y="374649"/>
                  </a:moveTo>
                  <a:lnTo>
                    <a:pt x="0" y="374649"/>
                  </a:lnTo>
                  <a:lnTo>
                    <a:pt x="0" y="379730"/>
                  </a:lnTo>
                  <a:lnTo>
                    <a:pt x="24129" y="379730"/>
                  </a:lnTo>
                  <a:lnTo>
                    <a:pt x="24129" y="374649"/>
                  </a:lnTo>
                  <a:close/>
                </a:path>
                <a:path w="24129" h="567689">
                  <a:moveTo>
                    <a:pt x="24129" y="368299"/>
                  </a:moveTo>
                  <a:lnTo>
                    <a:pt x="0" y="368299"/>
                  </a:lnTo>
                  <a:lnTo>
                    <a:pt x="0" y="373379"/>
                  </a:lnTo>
                  <a:lnTo>
                    <a:pt x="24129" y="373379"/>
                  </a:lnTo>
                  <a:lnTo>
                    <a:pt x="24129" y="368299"/>
                  </a:lnTo>
                  <a:close/>
                </a:path>
                <a:path w="24129" h="567689">
                  <a:moveTo>
                    <a:pt x="24129" y="361950"/>
                  </a:moveTo>
                  <a:lnTo>
                    <a:pt x="0" y="361950"/>
                  </a:lnTo>
                  <a:lnTo>
                    <a:pt x="0" y="367029"/>
                  </a:lnTo>
                  <a:lnTo>
                    <a:pt x="24129" y="367029"/>
                  </a:lnTo>
                  <a:lnTo>
                    <a:pt x="24129" y="361950"/>
                  </a:lnTo>
                  <a:close/>
                </a:path>
                <a:path w="24129" h="567689">
                  <a:moveTo>
                    <a:pt x="24129" y="355599"/>
                  </a:moveTo>
                  <a:lnTo>
                    <a:pt x="0" y="355599"/>
                  </a:lnTo>
                  <a:lnTo>
                    <a:pt x="0" y="360680"/>
                  </a:lnTo>
                  <a:lnTo>
                    <a:pt x="24129" y="360680"/>
                  </a:lnTo>
                  <a:lnTo>
                    <a:pt x="24129" y="355599"/>
                  </a:lnTo>
                  <a:close/>
                </a:path>
                <a:path w="24129" h="567689">
                  <a:moveTo>
                    <a:pt x="24129" y="349249"/>
                  </a:moveTo>
                  <a:lnTo>
                    <a:pt x="0" y="349249"/>
                  </a:lnTo>
                  <a:lnTo>
                    <a:pt x="0" y="354329"/>
                  </a:lnTo>
                  <a:lnTo>
                    <a:pt x="24129" y="354329"/>
                  </a:lnTo>
                  <a:lnTo>
                    <a:pt x="24129" y="349249"/>
                  </a:lnTo>
                  <a:close/>
                </a:path>
                <a:path w="24129" h="567689">
                  <a:moveTo>
                    <a:pt x="24129" y="342900"/>
                  </a:moveTo>
                  <a:lnTo>
                    <a:pt x="0" y="342900"/>
                  </a:lnTo>
                  <a:lnTo>
                    <a:pt x="0" y="347980"/>
                  </a:lnTo>
                  <a:lnTo>
                    <a:pt x="24129" y="347980"/>
                  </a:lnTo>
                  <a:lnTo>
                    <a:pt x="24129" y="342900"/>
                  </a:lnTo>
                  <a:close/>
                </a:path>
                <a:path w="24129" h="567689">
                  <a:moveTo>
                    <a:pt x="24129" y="336549"/>
                  </a:moveTo>
                  <a:lnTo>
                    <a:pt x="0" y="336549"/>
                  </a:lnTo>
                  <a:lnTo>
                    <a:pt x="0" y="341630"/>
                  </a:lnTo>
                  <a:lnTo>
                    <a:pt x="24129" y="341630"/>
                  </a:lnTo>
                  <a:lnTo>
                    <a:pt x="24129" y="336549"/>
                  </a:lnTo>
                  <a:close/>
                </a:path>
                <a:path w="24129" h="567689">
                  <a:moveTo>
                    <a:pt x="24129" y="330199"/>
                  </a:moveTo>
                  <a:lnTo>
                    <a:pt x="0" y="330199"/>
                  </a:lnTo>
                  <a:lnTo>
                    <a:pt x="0" y="335279"/>
                  </a:lnTo>
                  <a:lnTo>
                    <a:pt x="24129" y="335279"/>
                  </a:lnTo>
                  <a:lnTo>
                    <a:pt x="24129" y="330199"/>
                  </a:lnTo>
                  <a:close/>
                </a:path>
                <a:path w="24129" h="567689">
                  <a:moveTo>
                    <a:pt x="24129" y="323850"/>
                  </a:moveTo>
                  <a:lnTo>
                    <a:pt x="0" y="323850"/>
                  </a:lnTo>
                  <a:lnTo>
                    <a:pt x="0" y="328930"/>
                  </a:lnTo>
                  <a:lnTo>
                    <a:pt x="24129" y="328930"/>
                  </a:lnTo>
                  <a:lnTo>
                    <a:pt x="24129" y="323850"/>
                  </a:lnTo>
                  <a:close/>
                </a:path>
                <a:path w="24129" h="567689">
                  <a:moveTo>
                    <a:pt x="24129" y="317500"/>
                  </a:moveTo>
                  <a:lnTo>
                    <a:pt x="0" y="317500"/>
                  </a:lnTo>
                  <a:lnTo>
                    <a:pt x="0" y="322579"/>
                  </a:lnTo>
                  <a:lnTo>
                    <a:pt x="24129" y="322579"/>
                  </a:lnTo>
                  <a:lnTo>
                    <a:pt x="24129" y="317500"/>
                  </a:lnTo>
                  <a:close/>
                </a:path>
                <a:path w="24129" h="567689">
                  <a:moveTo>
                    <a:pt x="24129" y="311149"/>
                  </a:moveTo>
                  <a:lnTo>
                    <a:pt x="0" y="311149"/>
                  </a:lnTo>
                  <a:lnTo>
                    <a:pt x="0" y="316229"/>
                  </a:lnTo>
                  <a:lnTo>
                    <a:pt x="24129" y="316229"/>
                  </a:lnTo>
                  <a:lnTo>
                    <a:pt x="24129" y="311149"/>
                  </a:lnTo>
                  <a:close/>
                </a:path>
                <a:path w="24129" h="567689">
                  <a:moveTo>
                    <a:pt x="24129" y="304800"/>
                  </a:moveTo>
                  <a:lnTo>
                    <a:pt x="0" y="304800"/>
                  </a:lnTo>
                  <a:lnTo>
                    <a:pt x="0" y="309879"/>
                  </a:lnTo>
                  <a:lnTo>
                    <a:pt x="24129" y="309879"/>
                  </a:lnTo>
                  <a:lnTo>
                    <a:pt x="24129" y="304800"/>
                  </a:lnTo>
                  <a:close/>
                </a:path>
                <a:path w="24129" h="567689">
                  <a:moveTo>
                    <a:pt x="24129" y="298449"/>
                  </a:moveTo>
                  <a:lnTo>
                    <a:pt x="0" y="298449"/>
                  </a:lnTo>
                  <a:lnTo>
                    <a:pt x="0" y="303529"/>
                  </a:lnTo>
                  <a:lnTo>
                    <a:pt x="24129" y="303529"/>
                  </a:lnTo>
                  <a:lnTo>
                    <a:pt x="24129" y="298449"/>
                  </a:lnTo>
                  <a:close/>
                </a:path>
                <a:path w="24129" h="567689">
                  <a:moveTo>
                    <a:pt x="24129" y="292099"/>
                  </a:moveTo>
                  <a:lnTo>
                    <a:pt x="0" y="292099"/>
                  </a:lnTo>
                  <a:lnTo>
                    <a:pt x="0" y="297179"/>
                  </a:lnTo>
                  <a:lnTo>
                    <a:pt x="24129" y="297179"/>
                  </a:lnTo>
                  <a:lnTo>
                    <a:pt x="24129" y="292099"/>
                  </a:lnTo>
                  <a:close/>
                </a:path>
                <a:path w="24129" h="567689">
                  <a:moveTo>
                    <a:pt x="24129" y="285749"/>
                  </a:moveTo>
                  <a:lnTo>
                    <a:pt x="0" y="285749"/>
                  </a:lnTo>
                  <a:lnTo>
                    <a:pt x="0" y="290829"/>
                  </a:lnTo>
                  <a:lnTo>
                    <a:pt x="24129" y="290829"/>
                  </a:lnTo>
                  <a:lnTo>
                    <a:pt x="24129" y="285749"/>
                  </a:lnTo>
                  <a:close/>
                </a:path>
                <a:path w="24129" h="567689">
                  <a:moveTo>
                    <a:pt x="24129" y="279399"/>
                  </a:moveTo>
                  <a:lnTo>
                    <a:pt x="0" y="279399"/>
                  </a:lnTo>
                  <a:lnTo>
                    <a:pt x="0" y="284479"/>
                  </a:lnTo>
                  <a:lnTo>
                    <a:pt x="24129" y="284479"/>
                  </a:lnTo>
                  <a:lnTo>
                    <a:pt x="24129" y="279399"/>
                  </a:lnTo>
                  <a:close/>
                </a:path>
                <a:path w="24129" h="567689">
                  <a:moveTo>
                    <a:pt x="24129" y="273049"/>
                  </a:moveTo>
                  <a:lnTo>
                    <a:pt x="0" y="273049"/>
                  </a:lnTo>
                  <a:lnTo>
                    <a:pt x="0" y="278129"/>
                  </a:lnTo>
                  <a:lnTo>
                    <a:pt x="24129" y="278129"/>
                  </a:lnTo>
                  <a:lnTo>
                    <a:pt x="24129" y="273049"/>
                  </a:lnTo>
                  <a:close/>
                </a:path>
                <a:path w="24129" h="567689">
                  <a:moveTo>
                    <a:pt x="24129" y="269239"/>
                  </a:moveTo>
                  <a:lnTo>
                    <a:pt x="0" y="269239"/>
                  </a:lnTo>
                  <a:lnTo>
                    <a:pt x="0" y="271779"/>
                  </a:lnTo>
                  <a:lnTo>
                    <a:pt x="24129" y="271779"/>
                  </a:lnTo>
                  <a:lnTo>
                    <a:pt x="24129" y="269239"/>
                  </a:lnTo>
                  <a:close/>
                </a:path>
                <a:path w="24129" h="567689">
                  <a:moveTo>
                    <a:pt x="24129" y="264159"/>
                  </a:moveTo>
                  <a:lnTo>
                    <a:pt x="0" y="265429"/>
                  </a:lnTo>
                  <a:lnTo>
                    <a:pt x="0" y="269239"/>
                  </a:lnTo>
                  <a:lnTo>
                    <a:pt x="24129" y="267969"/>
                  </a:lnTo>
                  <a:lnTo>
                    <a:pt x="24129" y="264159"/>
                  </a:lnTo>
                  <a:close/>
                </a:path>
                <a:path w="24129" h="567689">
                  <a:moveTo>
                    <a:pt x="24129" y="261619"/>
                  </a:moveTo>
                  <a:lnTo>
                    <a:pt x="0" y="262889"/>
                  </a:lnTo>
                  <a:lnTo>
                    <a:pt x="0" y="265429"/>
                  </a:lnTo>
                  <a:lnTo>
                    <a:pt x="24129" y="264159"/>
                  </a:lnTo>
                  <a:lnTo>
                    <a:pt x="24129" y="261619"/>
                  </a:lnTo>
                  <a:close/>
                </a:path>
                <a:path w="24129" h="567689">
                  <a:moveTo>
                    <a:pt x="0" y="256539"/>
                  </a:moveTo>
                  <a:lnTo>
                    <a:pt x="0" y="262889"/>
                  </a:lnTo>
                  <a:lnTo>
                    <a:pt x="24129" y="261619"/>
                  </a:lnTo>
                  <a:lnTo>
                    <a:pt x="24129" y="257809"/>
                  </a:lnTo>
                  <a:lnTo>
                    <a:pt x="0" y="256539"/>
                  </a:lnTo>
                  <a:close/>
                </a:path>
                <a:path w="24129" h="567689">
                  <a:moveTo>
                    <a:pt x="0" y="252729"/>
                  </a:moveTo>
                  <a:lnTo>
                    <a:pt x="0" y="256539"/>
                  </a:lnTo>
                  <a:lnTo>
                    <a:pt x="24129" y="256539"/>
                  </a:lnTo>
                  <a:lnTo>
                    <a:pt x="24129" y="253999"/>
                  </a:lnTo>
                  <a:lnTo>
                    <a:pt x="0" y="252729"/>
                  </a:lnTo>
                  <a:close/>
                </a:path>
                <a:path w="24129" h="567689">
                  <a:moveTo>
                    <a:pt x="12064" y="249554"/>
                  </a:moveTo>
                  <a:lnTo>
                    <a:pt x="0" y="250189"/>
                  </a:lnTo>
                  <a:lnTo>
                    <a:pt x="0" y="252729"/>
                  </a:lnTo>
                  <a:lnTo>
                    <a:pt x="24129" y="252729"/>
                  </a:lnTo>
                  <a:lnTo>
                    <a:pt x="24129" y="250189"/>
                  </a:lnTo>
                  <a:lnTo>
                    <a:pt x="12064" y="249554"/>
                  </a:lnTo>
                  <a:close/>
                </a:path>
                <a:path w="24129" h="567689">
                  <a:moveTo>
                    <a:pt x="24129" y="245109"/>
                  </a:moveTo>
                  <a:lnTo>
                    <a:pt x="0" y="246379"/>
                  </a:lnTo>
                  <a:lnTo>
                    <a:pt x="0" y="248919"/>
                  </a:lnTo>
                  <a:lnTo>
                    <a:pt x="12064" y="249554"/>
                  </a:lnTo>
                  <a:lnTo>
                    <a:pt x="24129" y="248919"/>
                  </a:lnTo>
                  <a:lnTo>
                    <a:pt x="24129" y="245109"/>
                  </a:lnTo>
                  <a:close/>
                </a:path>
                <a:path w="24129" h="567689">
                  <a:moveTo>
                    <a:pt x="0" y="242569"/>
                  </a:moveTo>
                  <a:lnTo>
                    <a:pt x="0" y="246379"/>
                  </a:lnTo>
                  <a:lnTo>
                    <a:pt x="24129" y="245109"/>
                  </a:lnTo>
                  <a:lnTo>
                    <a:pt x="24129" y="243839"/>
                  </a:lnTo>
                  <a:lnTo>
                    <a:pt x="0" y="242569"/>
                  </a:lnTo>
                  <a:close/>
                </a:path>
                <a:path w="24129" h="567689">
                  <a:moveTo>
                    <a:pt x="12064" y="240664"/>
                  </a:moveTo>
                  <a:lnTo>
                    <a:pt x="0" y="241299"/>
                  </a:lnTo>
                  <a:lnTo>
                    <a:pt x="0" y="242569"/>
                  </a:lnTo>
                  <a:lnTo>
                    <a:pt x="24129" y="243839"/>
                  </a:lnTo>
                  <a:lnTo>
                    <a:pt x="24129" y="241299"/>
                  </a:lnTo>
                  <a:lnTo>
                    <a:pt x="12064" y="240664"/>
                  </a:lnTo>
                  <a:close/>
                </a:path>
                <a:path w="24129" h="567689">
                  <a:moveTo>
                    <a:pt x="24129" y="238759"/>
                  </a:moveTo>
                  <a:lnTo>
                    <a:pt x="0" y="240029"/>
                  </a:lnTo>
                  <a:lnTo>
                    <a:pt x="12064" y="240664"/>
                  </a:lnTo>
                  <a:lnTo>
                    <a:pt x="24129" y="240029"/>
                  </a:lnTo>
                  <a:lnTo>
                    <a:pt x="24129" y="238759"/>
                  </a:lnTo>
                  <a:close/>
                </a:path>
                <a:path w="24129" h="567689">
                  <a:moveTo>
                    <a:pt x="0" y="236219"/>
                  </a:moveTo>
                  <a:lnTo>
                    <a:pt x="0" y="238759"/>
                  </a:lnTo>
                  <a:lnTo>
                    <a:pt x="24129" y="238759"/>
                  </a:lnTo>
                  <a:lnTo>
                    <a:pt x="24129" y="237489"/>
                  </a:lnTo>
                  <a:lnTo>
                    <a:pt x="0" y="236219"/>
                  </a:lnTo>
                  <a:close/>
                </a:path>
                <a:path w="24129" h="567689">
                  <a:moveTo>
                    <a:pt x="0" y="229869"/>
                  </a:moveTo>
                  <a:lnTo>
                    <a:pt x="0" y="236219"/>
                  </a:lnTo>
                  <a:lnTo>
                    <a:pt x="24129" y="237489"/>
                  </a:lnTo>
                  <a:lnTo>
                    <a:pt x="24129" y="231139"/>
                  </a:lnTo>
                  <a:lnTo>
                    <a:pt x="0" y="229869"/>
                  </a:lnTo>
                  <a:close/>
                </a:path>
                <a:path w="24129" h="567689">
                  <a:moveTo>
                    <a:pt x="0" y="223519"/>
                  </a:moveTo>
                  <a:lnTo>
                    <a:pt x="0" y="229869"/>
                  </a:lnTo>
                  <a:lnTo>
                    <a:pt x="24129" y="229869"/>
                  </a:lnTo>
                  <a:lnTo>
                    <a:pt x="24129" y="224789"/>
                  </a:lnTo>
                  <a:lnTo>
                    <a:pt x="0" y="223519"/>
                  </a:lnTo>
                  <a:close/>
                </a:path>
                <a:path w="24129" h="567689">
                  <a:moveTo>
                    <a:pt x="0" y="219709"/>
                  </a:moveTo>
                  <a:lnTo>
                    <a:pt x="0" y="223519"/>
                  </a:lnTo>
                  <a:lnTo>
                    <a:pt x="24129" y="224789"/>
                  </a:lnTo>
                  <a:lnTo>
                    <a:pt x="24129" y="220979"/>
                  </a:lnTo>
                  <a:lnTo>
                    <a:pt x="0" y="219709"/>
                  </a:lnTo>
                  <a:close/>
                </a:path>
                <a:path w="24129" h="567689">
                  <a:moveTo>
                    <a:pt x="24129" y="218439"/>
                  </a:moveTo>
                  <a:lnTo>
                    <a:pt x="0" y="219709"/>
                  </a:lnTo>
                  <a:lnTo>
                    <a:pt x="24129" y="220979"/>
                  </a:lnTo>
                  <a:lnTo>
                    <a:pt x="24129" y="218439"/>
                  </a:lnTo>
                  <a:close/>
                </a:path>
                <a:path w="24129" h="567689">
                  <a:moveTo>
                    <a:pt x="0" y="217169"/>
                  </a:moveTo>
                  <a:lnTo>
                    <a:pt x="0" y="218439"/>
                  </a:lnTo>
                  <a:lnTo>
                    <a:pt x="24129" y="218439"/>
                  </a:lnTo>
                  <a:lnTo>
                    <a:pt x="0" y="217169"/>
                  </a:lnTo>
                  <a:close/>
                </a:path>
                <a:path w="24129" h="567689">
                  <a:moveTo>
                    <a:pt x="0" y="212089"/>
                  </a:moveTo>
                  <a:lnTo>
                    <a:pt x="0" y="217169"/>
                  </a:lnTo>
                  <a:lnTo>
                    <a:pt x="24129" y="217169"/>
                  </a:lnTo>
                  <a:lnTo>
                    <a:pt x="24129" y="213359"/>
                  </a:lnTo>
                  <a:lnTo>
                    <a:pt x="0" y="212089"/>
                  </a:lnTo>
                  <a:close/>
                </a:path>
                <a:path w="24129" h="567689">
                  <a:moveTo>
                    <a:pt x="0" y="207009"/>
                  </a:moveTo>
                  <a:lnTo>
                    <a:pt x="0" y="212089"/>
                  </a:lnTo>
                  <a:lnTo>
                    <a:pt x="24129" y="212089"/>
                  </a:lnTo>
                  <a:lnTo>
                    <a:pt x="24129" y="208279"/>
                  </a:lnTo>
                  <a:lnTo>
                    <a:pt x="0" y="207009"/>
                  </a:lnTo>
                  <a:close/>
                </a:path>
                <a:path w="24129" h="567689">
                  <a:moveTo>
                    <a:pt x="0" y="204469"/>
                  </a:moveTo>
                  <a:lnTo>
                    <a:pt x="0" y="207009"/>
                  </a:lnTo>
                  <a:lnTo>
                    <a:pt x="24129" y="207009"/>
                  </a:lnTo>
                  <a:lnTo>
                    <a:pt x="24129" y="205739"/>
                  </a:lnTo>
                  <a:lnTo>
                    <a:pt x="0" y="204469"/>
                  </a:lnTo>
                  <a:close/>
                </a:path>
                <a:path w="24129" h="567689">
                  <a:moveTo>
                    <a:pt x="0" y="203199"/>
                  </a:moveTo>
                  <a:lnTo>
                    <a:pt x="0" y="204469"/>
                  </a:lnTo>
                  <a:lnTo>
                    <a:pt x="24129" y="205739"/>
                  </a:lnTo>
                  <a:lnTo>
                    <a:pt x="24129" y="204469"/>
                  </a:lnTo>
                  <a:lnTo>
                    <a:pt x="0" y="203199"/>
                  </a:lnTo>
                  <a:close/>
                </a:path>
                <a:path w="24129" h="567689">
                  <a:moveTo>
                    <a:pt x="24129" y="198119"/>
                  </a:moveTo>
                  <a:lnTo>
                    <a:pt x="0" y="199389"/>
                  </a:lnTo>
                  <a:lnTo>
                    <a:pt x="0" y="203199"/>
                  </a:lnTo>
                  <a:lnTo>
                    <a:pt x="24129" y="203199"/>
                  </a:lnTo>
                  <a:lnTo>
                    <a:pt x="24129" y="198119"/>
                  </a:lnTo>
                  <a:close/>
                </a:path>
                <a:path w="24129" h="567689">
                  <a:moveTo>
                    <a:pt x="24129" y="196849"/>
                  </a:moveTo>
                  <a:lnTo>
                    <a:pt x="0" y="198119"/>
                  </a:lnTo>
                  <a:lnTo>
                    <a:pt x="0" y="199389"/>
                  </a:lnTo>
                  <a:lnTo>
                    <a:pt x="24129" y="198119"/>
                  </a:lnTo>
                  <a:lnTo>
                    <a:pt x="24129" y="196849"/>
                  </a:lnTo>
                  <a:close/>
                </a:path>
                <a:path w="24129" h="567689">
                  <a:moveTo>
                    <a:pt x="24129" y="194309"/>
                  </a:moveTo>
                  <a:lnTo>
                    <a:pt x="0" y="195579"/>
                  </a:lnTo>
                  <a:lnTo>
                    <a:pt x="0" y="196849"/>
                  </a:lnTo>
                  <a:lnTo>
                    <a:pt x="24129" y="196849"/>
                  </a:lnTo>
                  <a:lnTo>
                    <a:pt x="24129" y="194309"/>
                  </a:lnTo>
                  <a:close/>
                </a:path>
                <a:path w="24129" h="567689">
                  <a:moveTo>
                    <a:pt x="0" y="191769"/>
                  </a:moveTo>
                  <a:lnTo>
                    <a:pt x="0" y="195579"/>
                  </a:lnTo>
                  <a:lnTo>
                    <a:pt x="24129" y="194309"/>
                  </a:lnTo>
                  <a:lnTo>
                    <a:pt x="24129" y="193039"/>
                  </a:lnTo>
                  <a:lnTo>
                    <a:pt x="0" y="191769"/>
                  </a:lnTo>
                  <a:close/>
                </a:path>
                <a:path w="24129" h="567689">
                  <a:moveTo>
                    <a:pt x="0" y="190499"/>
                  </a:moveTo>
                  <a:lnTo>
                    <a:pt x="0" y="191769"/>
                  </a:lnTo>
                  <a:lnTo>
                    <a:pt x="24129" y="193039"/>
                  </a:lnTo>
                  <a:lnTo>
                    <a:pt x="24129" y="191769"/>
                  </a:lnTo>
                  <a:lnTo>
                    <a:pt x="0" y="190499"/>
                  </a:lnTo>
                  <a:close/>
                </a:path>
                <a:path w="24129" h="567689">
                  <a:moveTo>
                    <a:pt x="0" y="186689"/>
                  </a:moveTo>
                  <a:lnTo>
                    <a:pt x="0" y="190499"/>
                  </a:lnTo>
                  <a:lnTo>
                    <a:pt x="24129" y="190499"/>
                  </a:lnTo>
                  <a:lnTo>
                    <a:pt x="24129" y="187959"/>
                  </a:lnTo>
                  <a:lnTo>
                    <a:pt x="0" y="186689"/>
                  </a:lnTo>
                  <a:close/>
                </a:path>
                <a:path w="24129" h="567689">
                  <a:moveTo>
                    <a:pt x="0" y="185419"/>
                  </a:moveTo>
                  <a:lnTo>
                    <a:pt x="0" y="186689"/>
                  </a:lnTo>
                  <a:lnTo>
                    <a:pt x="24129" y="187959"/>
                  </a:lnTo>
                  <a:lnTo>
                    <a:pt x="24129" y="186689"/>
                  </a:lnTo>
                  <a:lnTo>
                    <a:pt x="0" y="185419"/>
                  </a:lnTo>
                  <a:close/>
                </a:path>
                <a:path w="24129" h="567689">
                  <a:moveTo>
                    <a:pt x="24129" y="180339"/>
                  </a:moveTo>
                  <a:lnTo>
                    <a:pt x="0" y="181609"/>
                  </a:lnTo>
                  <a:lnTo>
                    <a:pt x="0" y="185419"/>
                  </a:lnTo>
                  <a:lnTo>
                    <a:pt x="24129" y="186689"/>
                  </a:lnTo>
                  <a:lnTo>
                    <a:pt x="24129" y="180339"/>
                  </a:lnTo>
                  <a:close/>
                </a:path>
                <a:path w="24129" h="567689">
                  <a:moveTo>
                    <a:pt x="0" y="179069"/>
                  </a:moveTo>
                  <a:lnTo>
                    <a:pt x="0" y="181609"/>
                  </a:lnTo>
                  <a:lnTo>
                    <a:pt x="24129" y="180339"/>
                  </a:lnTo>
                  <a:lnTo>
                    <a:pt x="0" y="179069"/>
                  </a:lnTo>
                  <a:close/>
                </a:path>
                <a:path w="24129" h="567689">
                  <a:moveTo>
                    <a:pt x="24129" y="177799"/>
                  </a:moveTo>
                  <a:lnTo>
                    <a:pt x="0" y="179069"/>
                  </a:lnTo>
                  <a:lnTo>
                    <a:pt x="24129" y="180339"/>
                  </a:lnTo>
                  <a:lnTo>
                    <a:pt x="24129" y="177799"/>
                  </a:lnTo>
                  <a:close/>
                </a:path>
                <a:path w="24129" h="567689">
                  <a:moveTo>
                    <a:pt x="0" y="175259"/>
                  </a:moveTo>
                  <a:lnTo>
                    <a:pt x="0" y="177799"/>
                  </a:lnTo>
                  <a:lnTo>
                    <a:pt x="24129" y="176529"/>
                  </a:lnTo>
                  <a:lnTo>
                    <a:pt x="0" y="175259"/>
                  </a:lnTo>
                  <a:close/>
                </a:path>
                <a:path w="24129" h="567689">
                  <a:moveTo>
                    <a:pt x="24129" y="176529"/>
                  </a:moveTo>
                  <a:lnTo>
                    <a:pt x="0" y="177799"/>
                  </a:lnTo>
                  <a:lnTo>
                    <a:pt x="24129" y="177799"/>
                  </a:lnTo>
                  <a:lnTo>
                    <a:pt x="24129" y="176529"/>
                  </a:lnTo>
                  <a:close/>
                </a:path>
                <a:path w="24129" h="567689">
                  <a:moveTo>
                    <a:pt x="0" y="173989"/>
                  </a:moveTo>
                  <a:lnTo>
                    <a:pt x="0" y="175259"/>
                  </a:lnTo>
                  <a:lnTo>
                    <a:pt x="24129" y="175259"/>
                  </a:lnTo>
                  <a:lnTo>
                    <a:pt x="0" y="173989"/>
                  </a:lnTo>
                  <a:close/>
                </a:path>
                <a:path w="24129" h="567689">
                  <a:moveTo>
                    <a:pt x="0" y="172719"/>
                  </a:moveTo>
                  <a:lnTo>
                    <a:pt x="0" y="173989"/>
                  </a:lnTo>
                  <a:lnTo>
                    <a:pt x="24129" y="173989"/>
                  </a:lnTo>
                  <a:lnTo>
                    <a:pt x="0" y="172719"/>
                  </a:lnTo>
                  <a:close/>
                </a:path>
                <a:path w="24129" h="567689">
                  <a:moveTo>
                    <a:pt x="0" y="171449"/>
                  </a:moveTo>
                  <a:lnTo>
                    <a:pt x="0" y="172719"/>
                  </a:lnTo>
                  <a:lnTo>
                    <a:pt x="24129" y="173989"/>
                  </a:lnTo>
                  <a:lnTo>
                    <a:pt x="24129" y="172719"/>
                  </a:lnTo>
                  <a:lnTo>
                    <a:pt x="0" y="171449"/>
                  </a:lnTo>
                  <a:close/>
                </a:path>
                <a:path w="24129" h="567689">
                  <a:moveTo>
                    <a:pt x="0" y="170179"/>
                  </a:moveTo>
                  <a:lnTo>
                    <a:pt x="0" y="171449"/>
                  </a:lnTo>
                  <a:lnTo>
                    <a:pt x="24129" y="171449"/>
                  </a:lnTo>
                  <a:lnTo>
                    <a:pt x="0" y="170179"/>
                  </a:lnTo>
                  <a:close/>
                </a:path>
                <a:path w="24129" h="567689">
                  <a:moveTo>
                    <a:pt x="24129" y="167639"/>
                  </a:moveTo>
                  <a:lnTo>
                    <a:pt x="0" y="167639"/>
                  </a:lnTo>
                  <a:lnTo>
                    <a:pt x="0" y="170179"/>
                  </a:lnTo>
                  <a:lnTo>
                    <a:pt x="24129" y="170179"/>
                  </a:lnTo>
                  <a:lnTo>
                    <a:pt x="24129" y="167639"/>
                  </a:lnTo>
                  <a:close/>
                </a:path>
                <a:path w="24129" h="567689">
                  <a:moveTo>
                    <a:pt x="24129" y="163829"/>
                  </a:moveTo>
                  <a:lnTo>
                    <a:pt x="0" y="165099"/>
                  </a:lnTo>
                  <a:lnTo>
                    <a:pt x="0" y="166369"/>
                  </a:lnTo>
                  <a:lnTo>
                    <a:pt x="24129" y="167639"/>
                  </a:lnTo>
                  <a:lnTo>
                    <a:pt x="24129" y="163829"/>
                  </a:lnTo>
                  <a:close/>
                </a:path>
                <a:path w="24129" h="567689">
                  <a:moveTo>
                    <a:pt x="0" y="162559"/>
                  </a:moveTo>
                  <a:lnTo>
                    <a:pt x="0" y="165099"/>
                  </a:lnTo>
                  <a:lnTo>
                    <a:pt x="24129" y="163829"/>
                  </a:lnTo>
                  <a:lnTo>
                    <a:pt x="0" y="162559"/>
                  </a:lnTo>
                  <a:close/>
                </a:path>
                <a:path w="24129" h="567689">
                  <a:moveTo>
                    <a:pt x="0" y="160019"/>
                  </a:moveTo>
                  <a:lnTo>
                    <a:pt x="0" y="162559"/>
                  </a:lnTo>
                  <a:lnTo>
                    <a:pt x="24129" y="162559"/>
                  </a:lnTo>
                  <a:lnTo>
                    <a:pt x="24129" y="161289"/>
                  </a:lnTo>
                  <a:lnTo>
                    <a:pt x="0" y="160019"/>
                  </a:lnTo>
                  <a:close/>
                </a:path>
                <a:path w="24129" h="567689">
                  <a:moveTo>
                    <a:pt x="0" y="158749"/>
                  </a:moveTo>
                  <a:lnTo>
                    <a:pt x="0" y="160019"/>
                  </a:lnTo>
                  <a:lnTo>
                    <a:pt x="24129" y="161289"/>
                  </a:lnTo>
                  <a:lnTo>
                    <a:pt x="24129" y="160019"/>
                  </a:lnTo>
                  <a:lnTo>
                    <a:pt x="0" y="158749"/>
                  </a:lnTo>
                  <a:close/>
                </a:path>
                <a:path w="24129" h="567689">
                  <a:moveTo>
                    <a:pt x="0" y="157479"/>
                  </a:moveTo>
                  <a:lnTo>
                    <a:pt x="0" y="158749"/>
                  </a:lnTo>
                  <a:lnTo>
                    <a:pt x="24129" y="158749"/>
                  </a:lnTo>
                  <a:lnTo>
                    <a:pt x="0" y="157479"/>
                  </a:lnTo>
                  <a:close/>
                </a:path>
                <a:path w="24129" h="567689">
                  <a:moveTo>
                    <a:pt x="0" y="154939"/>
                  </a:moveTo>
                  <a:lnTo>
                    <a:pt x="0" y="157479"/>
                  </a:lnTo>
                  <a:lnTo>
                    <a:pt x="24129" y="157479"/>
                  </a:lnTo>
                  <a:lnTo>
                    <a:pt x="24129" y="156209"/>
                  </a:lnTo>
                  <a:lnTo>
                    <a:pt x="0" y="154939"/>
                  </a:lnTo>
                  <a:close/>
                </a:path>
                <a:path w="24129" h="567689">
                  <a:moveTo>
                    <a:pt x="0" y="153669"/>
                  </a:moveTo>
                  <a:lnTo>
                    <a:pt x="0" y="154939"/>
                  </a:lnTo>
                  <a:lnTo>
                    <a:pt x="24129" y="154939"/>
                  </a:lnTo>
                  <a:lnTo>
                    <a:pt x="0" y="153669"/>
                  </a:lnTo>
                  <a:close/>
                </a:path>
                <a:path w="24129" h="567689">
                  <a:moveTo>
                    <a:pt x="0" y="151129"/>
                  </a:moveTo>
                  <a:lnTo>
                    <a:pt x="0" y="153669"/>
                  </a:lnTo>
                  <a:lnTo>
                    <a:pt x="24129" y="154939"/>
                  </a:lnTo>
                  <a:lnTo>
                    <a:pt x="24129" y="152399"/>
                  </a:lnTo>
                  <a:lnTo>
                    <a:pt x="0" y="151129"/>
                  </a:lnTo>
                  <a:close/>
                </a:path>
                <a:path w="24129" h="567689">
                  <a:moveTo>
                    <a:pt x="24129" y="149859"/>
                  </a:moveTo>
                  <a:lnTo>
                    <a:pt x="0" y="151129"/>
                  </a:lnTo>
                  <a:lnTo>
                    <a:pt x="24129" y="152399"/>
                  </a:lnTo>
                  <a:lnTo>
                    <a:pt x="24129" y="149859"/>
                  </a:lnTo>
                  <a:close/>
                </a:path>
                <a:path w="24129" h="567689">
                  <a:moveTo>
                    <a:pt x="0" y="146049"/>
                  </a:moveTo>
                  <a:lnTo>
                    <a:pt x="0" y="149859"/>
                  </a:lnTo>
                  <a:lnTo>
                    <a:pt x="24129" y="149859"/>
                  </a:lnTo>
                  <a:lnTo>
                    <a:pt x="24129" y="147319"/>
                  </a:lnTo>
                  <a:lnTo>
                    <a:pt x="0" y="146049"/>
                  </a:lnTo>
                  <a:close/>
                </a:path>
                <a:path w="24129" h="567689">
                  <a:moveTo>
                    <a:pt x="24129" y="143509"/>
                  </a:moveTo>
                  <a:lnTo>
                    <a:pt x="0" y="144779"/>
                  </a:lnTo>
                  <a:lnTo>
                    <a:pt x="0" y="146049"/>
                  </a:lnTo>
                  <a:lnTo>
                    <a:pt x="24129" y="146049"/>
                  </a:lnTo>
                  <a:lnTo>
                    <a:pt x="24129" y="143509"/>
                  </a:lnTo>
                  <a:close/>
                </a:path>
                <a:path w="24129" h="567689">
                  <a:moveTo>
                    <a:pt x="0" y="140969"/>
                  </a:moveTo>
                  <a:lnTo>
                    <a:pt x="0" y="143509"/>
                  </a:lnTo>
                  <a:lnTo>
                    <a:pt x="24129" y="143509"/>
                  </a:lnTo>
                  <a:lnTo>
                    <a:pt x="24129" y="142239"/>
                  </a:lnTo>
                  <a:lnTo>
                    <a:pt x="0" y="140969"/>
                  </a:lnTo>
                  <a:close/>
                </a:path>
                <a:path w="24129" h="567689">
                  <a:moveTo>
                    <a:pt x="0" y="138429"/>
                  </a:moveTo>
                  <a:lnTo>
                    <a:pt x="0" y="140969"/>
                  </a:lnTo>
                  <a:lnTo>
                    <a:pt x="24129" y="142239"/>
                  </a:lnTo>
                  <a:lnTo>
                    <a:pt x="24129" y="139699"/>
                  </a:lnTo>
                  <a:lnTo>
                    <a:pt x="0" y="138429"/>
                  </a:lnTo>
                  <a:close/>
                </a:path>
                <a:path w="24129" h="567689">
                  <a:moveTo>
                    <a:pt x="0" y="137159"/>
                  </a:moveTo>
                  <a:lnTo>
                    <a:pt x="0" y="138429"/>
                  </a:lnTo>
                  <a:lnTo>
                    <a:pt x="24129" y="139699"/>
                  </a:lnTo>
                  <a:lnTo>
                    <a:pt x="24129" y="138429"/>
                  </a:lnTo>
                  <a:lnTo>
                    <a:pt x="0" y="137159"/>
                  </a:lnTo>
                  <a:close/>
                </a:path>
                <a:path w="24129" h="567689">
                  <a:moveTo>
                    <a:pt x="24129" y="135889"/>
                  </a:moveTo>
                  <a:lnTo>
                    <a:pt x="0" y="135889"/>
                  </a:lnTo>
                  <a:lnTo>
                    <a:pt x="0" y="137159"/>
                  </a:lnTo>
                  <a:lnTo>
                    <a:pt x="24129" y="137159"/>
                  </a:lnTo>
                  <a:lnTo>
                    <a:pt x="24129" y="135889"/>
                  </a:lnTo>
                  <a:close/>
                </a:path>
              </a:pathLst>
            </a:custGeom>
            <a:solidFill>
              <a:srgbClr val="C7C790"/>
            </a:solidFill>
          </p:spPr>
          <p:txBody>
            <a:bodyPr wrap="square" lIns="0" tIns="0" rIns="0" bIns="0" rtlCol="0"/>
            <a:lstStyle/>
            <a:p>
              <a:endParaRPr/>
            </a:p>
          </p:txBody>
        </p:sp>
        <p:sp>
          <p:nvSpPr>
            <p:cNvPr id="764" name="object 764"/>
            <p:cNvSpPr/>
            <p:nvPr/>
          </p:nvSpPr>
          <p:spPr>
            <a:xfrm>
              <a:off x="3437889" y="5902959"/>
              <a:ext cx="24130" cy="576580"/>
            </a:xfrm>
            <a:custGeom>
              <a:avLst/>
              <a:gdLst/>
              <a:ahLst/>
              <a:cxnLst/>
              <a:rect l="l" t="t" r="r" b="b"/>
              <a:pathLst>
                <a:path w="24129" h="576579">
                  <a:moveTo>
                    <a:pt x="3810" y="0"/>
                  </a:moveTo>
                  <a:lnTo>
                    <a:pt x="0" y="0"/>
                  </a:lnTo>
                  <a:lnTo>
                    <a:pt x="0" y="3809"/>
                  </a:lnTo>
                  <a:lnTo>
                    <a:pt x="12700" y="3809"/>
                  </a:lnTo>
                  <a:lnTo>
                    <a:pt x="12700" y="2539"/>
                  </a:lnTo>
                  <a:lnTo>
                    <a:pt x="8889" y="2539"/>
                  </a:lnTo>
                  <a:lnTo>
                    <a:pt x="8889" y="1270"/>
                  </a:lnTo>
                  <a:lnTo>
                    <a:pt x="3810" y="1270"/>
                  </a:lnTo>
                  <a:lnTo>
                    <a:pt x="3810" y="0"/>
                  </a:lnTo>
                  <a:close/>
                </a:path>
                <a:path w="24129" h="576579">
                  <a:moveTo>
                    <a:pt x="17780" y="3809"/>
                  </a:moveTo>
                  <a:lnTo>
                    <a:pt x="0" y="3809"/>
                  </a:lnTo>
                  <a:lnTo>
                    <a:pt x="0" y="6349"/>
                  </a:lnTo>
                  <a:lnTo>
                    <a:pt x="22860" y="6349"/>
                  </a:lnTo>
                  <a:lnTo>
                    <a:pt x="22860" y="5080"/>
                  </a:lnTo>
                  <a:lnTo>
                    <a:pt x="17780" y="5080"/>
                  </a:lnTo>
                  <a:lnTo>
                    <a:pt x="17780" y="3809"/>
                  </a:lnTo>
                  <a:close/>
                </a:path>
                <a:path w="24129" h="576579">
                  <a:moveTo>
                    <a:pt x="24130" y="6350"/>
                  </a:moveTo>
                  <a:lnTo>
                    <a:pt x="0" y="6350"/>
                  </a:lnTo>
                  <a:lnTo>
                    <a:pt x="0" y="12699"/>
                  </a:lnTo>
                  <a:lnTo>
                    <a:pt x="24130" y="12699"/>
                  </a:lnTo>
                  <a:lnTo>
                    <a:pt x="24130" y="6350"/>
                  </a:lnTo>
                  <a:close/>
                </a:path>
                <a:path w="24129" h="576579">
                  <a:moveTo>
                    <a:pt x="24130" y="12700"/>
                  </a:moveTo>
                  <a:lnTo>
                    <a:pt x="0" y="12700"/>
                  </a:lnTo>
                  <a:lnTo>
                    <a:pt x="0" y="16509"/>
                  </a:lnTo>
                  <a:lnTo>
                    <a:pt x="24130" y="16509"/>
                  </a:lnTo>
                  <a:lnTo>
                    <a:pt x="24130" y="12700"/>
                  </a:lnTo>
                  <a:close/>
                </a:path>
                <a:path w="24129" h="576579">
                  <a:moveTo>
                    <a:pt x="24130" y="16509"/>
                  </a:moveTo>
                  <a:lnTo>
                    <a:pt x="0" y="16509"/>
                  </a:lnTo>
                  <a:lnTo>
                    <a:pt x="0" y="29209"/>
                  </a:lnTo>
                  <a:lnTo>
                    <a:pt x="24130" y="29209"/>
                  </a:lnTo>
                  <a:lnTo>
                    <a:pt x="24130" y="16509"/>
                  </a:lnTo>
                  <a:close/>
                </a:path>
                <a:path w="24129" h="576579">
                  <a:moveTo>
                    <a:pt x="24130" y="29209"/>
                  </a:moveTo>
                  <a:lnTo>
                    <a:pt x="0" y="29209"/>
                  </a:lnTo>
                  <a:lnTo>
                    <a:pt x="0" y="44449"/>
                  </a:lnTo>
                  <a:lnTo>
                    <a:pt x="24130" y="44449"/>
                  </a:lnTo>
                  <a:lnTo>
                    <a:pt x="24130" y="29209"/>
                  </a:lnTo>
                  <a:close/>
                </a:path>
                <a:path w="24129" h="576579">
                  <a:moveTo>
                    <a:pt x="24130" y="44450"/>
                  </a:moveTo>
                  <a:lnTo>
                    <a:pt x="0" y="44450"/>
                  </a:lnTo>
                  <a:lnTo>
                    <a:pt x="0" y="48259"/>
                  </a:lnTo>
                  <a:lnTo>
                    <a:pt x="24130" y="48259"/>
                  </a:lnTo>
                  <a:lnTo>
                    <a:pt x="24130" y="44450"/>
                  </a:lnTo>
                  <a:close/>
                </a:path>
                <a:path w="24129" h="576579">
                  <a:moveTo>
                    <a:pt x="24130" y="48259"/>
                  </a:moveTo>
                  <a:lnTo>
                    <a:pt x="0" y="48259"/>
                  </a:lnTo>
                  <a:lnTo>
                    <a:pt x="0" y="57149"/>
                  </a:lnTo>
                  <a:lnTo>
                    <a:pt x="24130" y="57149"/>
                  </a:lnTo>
                  <a:lnTo>
                    <a:pt x="24130" y="48259"/>
                  </a:lnTo>
                  <a:close/>
                </a:path>
                <a:path w="24129" h="576579">
                  <a:moveTo>
                    <a:pt x="24130" y="57150"/>
                  </a:moveTo>
                  <a:lnTo>
                    <a:pt x="0" y="57150"/>
                  </a:lnTo>
                  <a:lnTo>
                    <a:pt x="0" y="63499"/>
                  </a:lnTo>
                  <a:lnTo>
                    <a:pt x="24130" y="63499"/>
                  </a:lnTo>
                  <a:lnTo>
                    <a:pt x="24130" y="57150"/>
                  </a:lnTo>
                  <a:close/>
                </a:path>
                <a:path w="24129" h="576579">
                  <a:moveTo>
                    <a:pt x="24130" y="63500"/>
                  </a:moveTo>
                  <a:lnTo>
                    <a:pt x="0" y="63500"/>
                  </a:lnTo>
                  <a:lnTo>
                    <a:pt x="0" y="67309"/>
                  </a:lnTo>
                  <a:lnTo>
                    <a:pt x="24130" y="67309"/>
                  </a:lnTo>
                  <a:lnTo>
                    <a:pt x="24130" y="63500"/>
                  </a:lnTo>
                  <a:close/>
                </a:path>
                <a:path w="24129" h="576579">
                  <a:moveTo>
                    <a:pt x="24130" y="67309"/>
                  </a:moveTo>
                  <a:lnTo>
                    <a:pt x="0" y="67309"/>
                  </a:lnTo>
                  <a:lnTo>
                    <a:pt x="0" y="73659"/>
                  </a:lnTo>
                  <a:lnTo>
                    <a:pt x="24130" y="73659"/>
                  </a:lnTo>
                  <a:lnTo>
                    <a:pt x="24130" y="67309"/>
                  </a:lnTo>
                  <a:close/>
                </a:path>
                <a:path w="24129" h="576579">
                  <a:moveTo>
                    <a:pt x="24130" y="73659"/>
                  </a:moveTo>
                  <a:lnTo>
                    <a:pt x="0" y="73659"/>
                  </a:lnTo>
                  <a:lnTo>
                    <a:pt x="0" y="76199"/>
                  </a:lnTo>
                  <a:lnTo>
                    <a:pt x="24130" y="76199"/>
                  </a:lnTo>
                  <a:lnTo>
                    <a:pt x="24130" y="73659"/>
                  </a:lnTo>
                  <a:close/>
                </a:path>
                <a:path w="24129" h="576579">
                  <a:moveTo>
                    <a:pt x="24130" y="76200"/>
                  </a:moveTo>
                  <a:lnTo>
                    <a:pt x="0" y="76200"/>
                  </a:lnTo>
                  <a:lnTo>
                    <a:pt x="0" y="86359"/>
                  </a:lnTo>
                  <a:lnTo>
                    <a:pt x="24130" y="86359"/>
                  </a:lnTo>
                  <a:lnTo>
                    <a:pt x="24130" y="76200"/>
                  </a:lnTo>
                  <a:close/>
                </a:path>
                <a:path w="24129" h="576579">
                  <a:moveTo>
                    <a:pt x="24130" y="86360"/>
                  </a:moveTo>
                  <a:lnTo>
                    <a:pt x="0" y="86360"/>
                  </a:lnTo>
                  <a:lnTo>
                    <a:pt x="0" y="88899"/>
                  </a:lnTo>
                  <a:lnTo>
                    <a:pt x="24130" y="88899"/>
                  </a:lnTo>
                  <a:lnTo>
                    <a:pt x="24130" y="86360"/>
                  </a:lnTo>
                  <a:close/>
                </a:path>
                <a:path w="24129" h="576579">
                  <a:moveTo>
                    <a:pt x="24130" y="88900"/>
                  </a:moveTo>
                  <a:lnTo>
                    <a:pt x="0" y="88900"/>
                  </a:lnTo>
                  <a:lnTo>
                    <a:pt x="0" y="92709"/>
                  </a:lnTo>
                  <a:lnTo>
                    <a:pt x="24130" y="92709"/>
                  </a:lnTo>
                  <a:lnTo>
                    <a:pt x="24130" y="88900"/>
                  </a:lnTo>
                  <a:close/>
                </a:path>
                <a:path w="24129" h="576579">
                  <a:moveTo>
                    <a:pt x="24130" y="92709"/>
                  </a:moveTo>
                  <a:lnTo>
                    <a:pt x="0" y="92709"/>
                  </a:lnTo>
                  <a:lnTo>
                    <a:pt x="0" y="95249"/>
                  </a:lnTo>
                  <a:lnTo>
                    <a:pt x="24130" y="95249"/>
                  </a:lnTo>
                  <a:lnTo>
                    <a:pt x="24130" y="92709"/>
                  </a:lnTo>
                  <a:close/>
                </a:path>
                <a:path w="24129" h="576579">
                  <a:moveTo>
                    <a:pt x="24130" y="95250"/>
                  </a:moveTo>
                  <a:lnTo>
                    <a:pt x="0" y="95250"/>
                  </a:lnTo>
                  <a:lnTo>
                    <a:pt x="0" y="99059"/>
                  </a:lnTo>
                  <a:lnTo>
                    <a:pt x="24130" y="99059"/>
                  </a:lnTo>
                  <a:lnTo>
                    <a:pt x="24130" y="95250"/>
                  </a:lnTo>
                  <a:close/>
                </a:path>
                <a:path w="24129" h="576579">
                  <a:moveTo>
                    <a:pt x="24130" y="99059"/>
                  </a:moveTo>
                  <a:lnTo>
                    <a:pt x="0" y="99059"/>
                  </a:lnTo>
                  <a:lnTo>
                    <a:pt x="0" y="105409"/>
                  </a:lnTo>
                  <a:lnTo>
                    <a:pt x="24130" y="105409"/>
                  </a:lnTo>
                  <a:lnTo>
                    <a:pt x="24130" y="99059"/>
                  </a:lnTo>
                  <a:close/>
                </a:path>
                <a:path w="24129" h="576579">
                  <a:moveTo>
                    <a:pt x="24130" y="105410"/>
                  </a:moveTo>
                  <a:lnTo>
                    <a:pt x="0" y="105410"/>
                  </a:lnTo>
                  <a:lnTo>
                    <a:pt x="0" y="107949"/>
                  </a:lnTo>
                  <a:lnTo>
                    <a:pt x="24130" y="107949"/>
                  </a:lnTo>
                  <a:lnTo>
                    <a:pt x="24130" y="105410"/>
                  </a:lnTo>
                  <a:close/>
                </a:path>
                <a:path w="24129" h="576579">
                  <a:moveTo>
                    <a:pt x="24130" y="107950"/>
                  </a:moveTo>
                  <a:lnTo>
                    <a:pt x="0" y="107950"/>
                  </a:lnTo>
                  <a:lnTo>
                    <a:pt x="0" y="111759"/>
                  </a:lnTo>
                  <a:lnTo>
                    <a:pt x="24130" y="111759"/>
                  </a:lnTo>
                  <a:lnTo>
                    <a:pt x="24130" y="107950"/>
                  </a:lnTo>
                  <a:close/>
                </a:path>
                <a:path w="24129" h="576579">
                  <a:moveTo>
                    <a:pt x="24130" y="111760"/>
                  </a:moveTo>
                  <a:lnTo>
                    <a:pt x="0" y="111760"/>
                  </a:lnTo>
                  <a:lnTo>
                    <a:pt x="0" y="114299"/>
                  </a:lnTo>
                  <a:lnTo>
                    <a:pt x="24130" y="114299"/>
                  </a:lnTo>
                  <a:lnTo>
                    <a:pt x="24130" y="111760"/>
                  </a:lnTo>
                  <a:close/>
                </a:path>
                <a:path w="24129" h="576579">
                  <a:moveTo>
                    <a:pt x="24130" y="114300"/>
                  </a:moveTo>
                  <a:lnTo>
                    <a:pt x="0" y="114300"/>
                  </a:lnTo>
                  <a:lnTo>
                    <a:pt x="0" y="118109"/>
                  </a:lnTo>
                  <a:lnTo>
                    <a:pt x="24130" y="118109"/>
                  </a:lnTo>
                  <a:lnTo>
                    <a:pt x="24130" y="114300"/>
                  </a:lnTo>
                  <a:close/>
                </a:path>
                <a:path w="24129" h="576579">
                  <a:moveTo>
                    <a:pt x="24130" y="118109"/>
                  </a:moveTo>
                  <a:lnTo>
                    <a:pt x="0" y="118109"/>
                  </a:lnTo>
                  <a:lnTo>
                    <a:pt x="0" y="126999"/>
                  </a:lnTo>
                  <a:lnTo>
                    <a:pt x="24130" y="126999"/>
                  </a:lnTo>
                  <a:lnTo>
                    <a:pt x="24130" y="118109"/>
                  </a:lnTo>
                  <a:close/>
                </a:path>
                <a:path w="24129" h="576579">
                  <a:moveTo>
                    <a:pt x="24130" y="127000"/>
                  </a:moveTo>
                  <a:lnTo>
                    <a:pt x="0" y="127000"/>
                  </a:lnTo>
                  <a:lnTo>
                    <a:pt x="0" y="130809"/>
                  </a:lnTo>
                  <a:lnTo>
                    <a:pt x="24130" y="130809"/>
                  </a:lnTo>
                  <a:lnTo>
                    <a:pt x="24130" y="127000"/>
                  </a:lnTo>
                  <a:close/>
                </a:path>
                <a:path w="24129" h="576579">
                  <a:moveTo>
                    <a:pt x="24130" y="130809"/>
                  </a:moveTo>
                  <a:lnTo>
                    <a:pt x="0" y="130809"/>
                  </a:lnTo>
                  <a:lnTo>
                    <a:pt x="0" y="133349"/>
                  </a:lnTo>
                  <a:lnTo>
                    <a:pt x="24130" y="133349"/>
                  </a:lnTo>
                  <a:lnTo>
                    <a:pt x="24130" y="130809"/>
                  </a:lnTo>
                  <a:close/>
                </a:path>
                <a:path w="24129" h="576579">
                  <a:moveTo>
                    <a:pt x="24130" y="133350"/>
                  </a:moveTo>
                  <a:lnTo>
                    <a:pt x="0" y="133350"/>
                  </a:lnTo>
                  <a:lnTo>
                    <a:pt x="0" y="137159"/>
                  </a:lnTo>
                  <a:lnTo>
                    <a:pt x="24130" y="137159"/>
                  </a:lnTo>
                  <a:lnTo>
                    <a:pt x="24130" y="133350"/>
                  </a:lnTo>
                  <a:close/>
                </a:path>
                <a:path w="24129" h="576579">
                  <a:moveTo>
                    <a:pt x="24130" y="137159"/>
                  </a:moveTo>
                  <a:lnTo>
                    <a:pt x="0" y="137159"/>
                  </a:lnTo>
                  <a:lnTo>
                    <a:pt x="0" y="139700"/>
                  </a:lnTo>
                  <a:lnTo>
                    <a:pt x="24130" y="139700"/>
                  </a:lnTo>
                  <a:lnTo>
                    <a:pt x="24130" y="137159"/>
                  </a:lnTo>
                  <a:close/>
                </a:path>
                <a:path w="24129" h="576579">
                  <a:moveTo>
                    <a:pt x="5080" y="574039"/>
                  </a:moveTo>
                  <a:lnTo>
                    <a:pt x="0" y="574039"/>
                  </a:lnTo>
                  <a:lnTo>
                    <a:pt x="0" y="576579"/>
                  </a:lnTo>
                  <a:lnTo>
                    <a:pt x="5079" y="576579"/>
                  </a:lnTo>
                  <a:lnTo>
                    <a:pt x="5080" y="574039"/>
                  </a:lnTo>
                  <a:close/>
                </a:path>
                <a:path w="24129" h="576579">
                  <a:moveTo>
                    <a:pt x="24130" y="572769"/>
                  </a:moveTo>
                  <a:lnTo>
                    <a:pt x="5080" y="572769"/>
                  </a:lnTo>
                  <a:lnTo>
                    <a:pt x="5080" y="574039"/>
                  </a:lnTo>
                  <a:lnTo>
                    <a:pt x="24130" y="574039"/>
                  </a:lnTo>
                  <a:lnTo>
                    <a:pt x="24130" y="572769"/>
                  </a:lnTo>
                  <a:close/>
                </a:path>
                <a:path w="24129" h="576579">
                  <a:moveTo>
                    <a:pt x="24130" y="431799"/>
                  </a:moveTo>
                  <a:lnTo>
                    <a:pt x="0" y="431799"/>
                  </a:lnTo>
                  <a:lnTo>
                    <a:pt x="0" y="434339"/>
                  </a:lnTo>
                  <a:lnTo>
                    <a:pt x="5080" y="434339"/>
                  </a:lnTo>
                  <a:lnTo>
                    <a:pt x="5080" y="435609"/>
                  </a:lnTo>
                  <a:lnTo>
                    <a:pt x="13970" y="435609"/>
                  </a:lnTo>
                  <a:lnTo>
                    <a:pt x="13970" y="438149"/>
                  </a:lnTo>
                  <a:lnTo>
                    <a:pt x="22860" y="438149"/>
                  </a:lnTo>
                  <a:lnTo>
                    <a:pt x="22860" y="436879"/>
                  </a:lnTo>
                  <a:lnTo>
                    <a:pt x="24130" y="436879"/>
                  </a:lnTo>
                  <a:lnTo>
                    <a:pt x="24130" y="431799"/>
                  </a:lnTo>
                  <a:close/>
                </a:path>
                <a:path w="24129" h="576579">
                  <a:moveTo>
                    <a:pt x="24130" y="425450"/>
                  </a:moveTo>
                  <a:lnTo>
                    <a:pt x="0" y="425450"/>
                  </a:lnTo>
                  <a:lnTo>
                    <a:pt x="0" y="430529"/>
                  </a:lnTo>
                  <a:lnTo>
                    <a:pt x="24130" y="430529"/>
                  </a:lnTo>
                  <a:lnTo>
                    <a:pt x="24130" y="425450"/>
                  </a:lnTo>
                  <a:close/>
                </a:path>
                <a:path w="24129" h="576579">
                  <a:moveTo>
                    <a:pt x="24130" y="419099"/>
                  </a:moveTo>
                  <a:lnTo>
                    <a:pt x="0" y="419099"/>
                  </a:lnTo>
                  <a:lnTo>
                    <a:pt x="0" y="424179"/>
                  </a:lnTo>
                  <a:lnTo>
                    <a:pt x="24130" y="424179"/>
                  </a:lnTo>
                  <a:lnTo>
                    <a:pt x="24130" y="419099"/>
                  </a:lnTo>
                  <a:close/>
                </a:path>
                <a:path w="24129" h="576579">
                  <a:moveTo>
                    <a:pt x="24130" y="412750"/>
                  </a:moveTo>
                  <a:lnTo>
                    <a:pt x="0" y="412750"/>
                  </a:lnTo>
                  <a:lnTo>
                    <a:pt x="0" y="417829"/>
                  </a:lnTo>
                  <a:lnTo>
                    <a:pt x="24130" y="417829"/>
                  </a:lnTo>
                  <a:lnTo>
                    <a:pt x="24130" y="412750"/>
                  </a:lnTo>
                  <a:close/>
                </a:path>
                <a:path w="24129" h="576579">
                  <a:moveTo>
                    <a:pt x="24130" y="406399"/>
                  </a:moveTo>
                  <a:lnTo>
                    <a:pt x="0" y="406399"/>
                  </a:lnTo>
                  <a:lnTo>
                    <a:pt x="0" y="411480"/>
                  </a:lnTo>
                  <a:lnTo>
                    <a:pt x="24130" y="411480"/>
                  </a:lnTo>
                  <a:lnTo>
                    <a:pt x="24130" y="406399"/>
                  </a:lnTo>
                  <a:close/>
                </a:path>
                <a:path w="24129" h="576579">
                  <a:moveTo>
                    <a:pt x="24130" y="400050"/>
                  </a:moveTo>
                  <a:lnTo>
                    <a:pt x="0" y="400050"/>
                  </a:lnTo>
                  <a:lnTo>
                    <a:pt x="0" y="405130"/>
                  </a:lnTo>
                  <a:lnTo>
                    <a:pt x="24130" y="405130"/>
                  </a:lnTo>
                  <a:lnTo>
                    <a:pt x="24130" y="400050"/>
                  </a:lnTo>
                  <a:close/>
                </a:path>
                <a:path w="24129" h="576579">
                  <a:moveTo>
                    <a:pt x="24130" y="394969"/>
                  </a:moveTo>
                  <a:lnTo>
                    <a:pt x="0" y="394969"/>
                  </a:lnTo>
                  <a:lnTo>
                    <a:pt x="0" y="398779"/>
                  </a:lnTo>
                  <a:lnTo>
                    <a:pt x="24130" y="398779"/>
                  </a:lnTo>
                  <a:lnTo>
                    <a:pt x="24130" y="394969"/>
                  </a:lnTo>
                  <a:close/>
                </a:path>
                <a:path w="24129" h="576579">
                  <a:moveTo>
                    <a:pt x="24130" y="393699"/>
                  </a:moveTo>
                  <a:lnTo>
                    <a:pt x="0" y="393699"/>
                  </a:lnTo>
                  <a:lnTo>
                    <a:pt x="0" y="394969"/>
                  </a:lnTo>
                  <a:lnTo>
                    <a:pt x="24130" y="394969"/>
                  </a:lnTo>
                  <a:lnTo>
                    <a:pt x="24130" y="393699"/>
                  </a:lnTo>
                  <a:close/>
                </a:path>
                <a:path w="24129" h="576579">
                  <a:moveTo>
                    <a:pt x="24130" y="387349"/>
                  </a:moveTo>
                  <a:lnTo>
                    <a:pt x="0" y="387349"/>
                  </a:lnTo>
                  <a:lnTo>
                    <a:pt x="0" y="392429"/>
                  </a:lnTo>
                  <a:lnTo>
                    <a:pt x="24130" y="392429"/>
                  </a:lnTo>
                  <a:lnTo>
                    <a:pt x="24130" y="387349"/>
                  </a:lnTo>
                  <a:close/>
                </a:path>
                <a:path w="24129" h="576579">
                  <a:moveTo>
                    <a:pt x="24130" y="380999"/>
                  </a:moveTo>
                  <a:lnTo>
                    <a:pt x="0" y="380999"/>
                  </a:lnTo>
                  <a:lnTo>
                    <a:pt x="0" y="386080"/>
                  </a:lnTo>
                  <a:lnTo>
                    <a:pt x="24130" y="386080"/>
                  </a:lnTo>
                  <a:lnTo>
                    <a:pt x="24130" y="380999"/>
                  </a:lnTo>
                  <a:close/>
                </a:path>
                <a:path w="24129" h="576579">
                  <a:moveTo>
                    <a:pt x="24130" y="374649"/>
                  </a:moveTo>
                  <a:lnTo>
                    <a:pt x="0" y="374649"/>
                  </a:lnTo>
                  <a:lnTo>
                    <a:pt x="0" y="379729"/>
                  </a:lnTo>
                  <a:lnTo>
                    <a:pt x="24130" y="379729"/>
                  </a:lnTo>
                  <a:lnTo>
                    <a:pt x="24130" y="374649"/>
                  </a:lnTo>
                  <a:close/>
                </a:path>
                <a:path w="24129" h="576579">
                  <a:moveTo>
                    <a:pt x="24130" y="368300"/>
                  </a:moveTo>
                  <a:lnTo>
                    <a:pt x="0" y="368300"/>
                  </a:lnTo>
                  <a:lnTo>
                    <a:pt x="0" y="373379"/>
                  </a:lnTo>
                  <a:lnTo>
                    <a:pt x="24130" y="373379"/>
                  </a:lnTo>
                  <a:lnTo>
                    <a:pt x="24130" y="368300"/>
                  </a:lnTo>
                  <a:close/>
                </a:path>
                <a:path w="24129" h="576579">
                  <a:moveTo>
                    <a:pt x="24130" y="361949"/>
                  </a:moveTo>
                  <a:lnTo>
                    <a:pt x="0" y="361949"/>
                  </a:lnTo>
                  <a:lnTo>
                    <a:pt x="0" y="367030"/>
                  </a:lnTo>
                  <a:lnTo>
                    <a:pt x="24130" y="367030"/>
                  </a:lnTo>
                  <a:lnTo>
                    <a:pt x="24130" y="361949"/>
                  </a:lnTo>
                  <a:close/>
                </a:path>
                <a:path w="24129" h="576579">
                  <a:moveTo>
                    <a:pt x="24130" y="355599"/>
                  </a:moveTo>
                  <a:lnTo>
                    <a:pt x="0" y="355599"/>
                  </a:lnTo>
                  <a:lnTo>
                    <a:pt x="0" y="360679"/>
                  </a:lnTo>
                  <a:lnTo>
                    <a:pt x="24130" y="360679"/>
                  </a:lnTo>
                  <a:lnTo>
                    <a:pt x="24130" y="355599"/>
                  </a:lnTo>
                  <a:close/>
                </a:path>
                <a:path w="24129" h="576579">
                  <a:moveTo>
                    <a:pt x="24130" y="349250"/>
                  </a:moveTo>
                  <a:lnTo>
                    <a:pt x="0" y="349250"/>
                  </a:lnTo>
                  <a:lnTo>
                    <a:pt x="0" y="354330"/>
                  </a:lnTo>
                  <a:lnTo>
                    <a:pt x="24130" y="354330"/>
                  </a:lnTo>
                  <a:lnTo>
                    <a:pt x="24130" y="349250"/>
                  </a:lnTo>
                  <a:close/>
                </a:path>
                <a:path w="24129" h="576579">
                  <a:moveTo>
                    <a:pt x="24130" y="342899"/>
                  </a:moveTo>
                  <a:lnTo>
                    <a:pt x="0" y="342899"/>
                  </a:lnTo>
                  <a:lnTo>
                    <a:pt x="0" y="347980"/>
                  </a:lnTo>
                  <a:lnTo>
                    <a:pt x="24130" y="347980"/>
                  </a:lnTo>
                  <a:lnTo>
                    <a:pt x="24130" y="342899"/>
                  </a:lnTo>
                  <a:close/>
                </a:path>
                <a:path w="24129" h="576579">
                  <a:moveTo>
                    <a:pt x="24130" y="336549"/>
                  </a:moveTo>
                  <a:lnTo>
                    <a:pt x="0" y="336549"/>
                  </a:lnTo>
                  <a:lnTo>
                    <a:pt x="0" y="341629"/>
                  </a:lnTo>
                  <a:lnTo>
                    <a:pt x="24130" y="341629"/>
                  </a:lnTo>
                  <a:lnTo>
                    <a:pt x="24130" y="336549"/>
                  </a:lnTo>
                  <a:close/>
                </a:path>
                <a:path w="24129" h="576579">
                  <a:moveTo>
                    <a:pt x="24130" y="330200"/>
                  </a:moveTo>
                  <a:lnTo>
                    <a:pt x="0" y="330200"/>
                  </a:lnTo>
                  <a:lnTo>
                    <a:pt x="0" y="335280"/>
                  </a:lnTo>
                  <a:lnTo>
                    <a:pt x="24130" y="335280"/>
                  </a:lnTo>
                  <a:lnTo>
                    <a:pt x="24130" y="330200"/>
                  </a:lnTo>
                  <a:close/>
                </a:path>
                <a:path w="24129" h="576579">
                  <a:moveTo>
                    <a:pt x="24130" y="323850"/>
                  </a:moveTo>
                  <a:lnTo>
                    <a:pt x="0" y="323850"/>
                  </a:lnTo>
                  <a:lnTo>
                    <a:pt x="0" y="328929"/>
                  </a:lnTo>
                  <a:lnTo>
                    <a:pt x="24130" y="328929"/>
                  </a:lnTo>
                  <a:lnTo>
                    <a:pt x="24130" y="323850"/>
                  </a:lnTo>
                  <a:close/>
                </a:path>
                <a:path w="24129" h="576579">
                  <a:moveTo>
                    <a:pt x="24130" y="317499"/>
                  </a:moveTo>
                  <a:lnTo>
                    <a:pt x="0" y="317499"/>
                  </a:lnTo>
                  <a:lnTo>
                    <a:pt x="0" y="322579"/>
                  </a:lnTo>
                  <a:lnTo>
                    <a:pt x="24130" y="322579"/>
                  </a:lnTo>
                  <a:lnTo>
                    <a:pt x="24130" y="317499"/>
                  </a:lnTo>
                  <a:close/>
                </a:path>
                <a:path w="24129" h="576579">
                  <a:moveTo>
                    <a:pt x="24130" y="311150"/>
                  </a:moveTo>
                  <a:lnTo>
                    <a:pt x="0" y="311150"/>
                  </a:lnTo>
                  <a:lnTo>
                    <a:pt x="0" y="316229"/>
                  </a:lnTo>
                  <a:lnTo>
                    <a:pt x="24130" y="316229"/>
                  </a:lnTo>
                  <a:lnTo>
                    <a:pt x="24130" y="311150"/>
                  </a:lnTo>
                  <a:close/>
                </a:path>
                <a:path w="24129" h="576579">
                  <a:moveTo>
                    <a:pt x="24130" y="304799"/>
                  </a:moveTo>
                  <a:lnTo>
                    <a:pt x="0" y="304799"/>
                  </a:lnTo>
                  <a:lnTo>
                    <a:pt x="0" y="309879"/>
                  </a:lnTo>
                  <a:lnTo>
                    <a:pt x="24130" y="309879"/>
                  </a:lnTo>
                  <a:lnTo>
                    <a:pt x="24130" y="304799"/>
                  </a:lnTo>
                  <a:close/>
                </a:path>
                <a:path w="24129" h="576579">
                  <a:moveTo>
                    <a:pt x="24130" y="298449"/>
                  </a:moveTo>
                  <a:lnTo>
                    <a:pt x="0" y="298449"/>
                  </a:lnTo>
                  <a:lnTo>
                    <a:pt x="0" y="303529"/>
                  </a:lnTo>
                  <a:lnTo>
                    <a:pt x="24130" y="303529"/>
                  </a:lnTo>
                  <a:lnTo>
                    <a:pt x="24130" y="298449"/>
                  </a:lnTo>
                  <a:close/>
                </a:path>
                <a:path w="24129" h="576579">
                  <a:moveTo>
                    <a:pt x="24130" y="292099"/>
                  </a:moveTo>
                  <a:lnTo>
                    <a:pt x="0" y="292099"/>
                  </a:lnTo>
                  <a:lnTo>
                    <a:pt x="0" y="297179"/>
                  </a:lnTo>
                  <a:lnTo>
                    <a:pt x="24130" y="297179"/>
                  </a:lnTo>
                  <a:lnTo>
                    <a:pt x="24130" y="292099"/>
                  </a:lnTo>
                  <a:close/>
                </a:path>
                <a:path w="24129" h="576579">
                  <a:moveTo>
                    <a:pt x="24130" y="285749"/>
                  </a:moveTo>
                  <a:lnTo>
                    <a:pt x="0" y="285749"/>
                  </a:lnTo>
                  <a:lnTo>
                    <a:pt x="0" y="290829"/>
                  </a:lnTo>
                  <a:lnTo>
                    <a:pt x="24130" y="290829"/>
                  </a:lnTo>
                  <a:lnTo>
                    <a:pt x="24130" y="285749"/>
                  </a:lnTo>
                  <a:close/>
                </a:path>
                <a:path w="24129" h="576579">
                  <a:moveTo>
                    <a:pt x="24130" y="279399"/>
                  </a:moveTo>
                  <a:lnTo>
                    <a:pt x="0" y="279399"/>
                  </a:lnTo>
                  <a:lnTo>
                    <a:pt x="0" y="284479"/>
                  </a:lnTo>
                  <a:lnTo>
                    <a:pt x="24130" y="284479"/>
                  </a:lnTo>
                  <a:lnTo>
                    <a:pt x="24130" y="279399"/>
                  </a:lnTo>
                  <a:close/>
                </a:path>
                <a:path w="24129" h="576579">
                  <a:moveTo>
                    <a:pt x="24130" y="275589"/>
                  </a:moveTo>
                  <a:lnTo>
                    <a:pt x="0" y="275589"/>
                  </a:lnTo>
                  <a:lnTo>
                    <a:pt x="0" y="278129"/>
                  </a:lnTo>
                  <a:lnTo>
                    <a:pt x="24130" y="278129"/>
                  </a:lnTo>
                  <a:lnTo>
                    <a:pt x="24130" y="275589"/>
                  </a:lnTo>
                  <a:close/>
                </a:path>
                <a:path w="24129" h="576579">
                  <a:moveTo>
                    <a:pt x="24130" y="270509"/>
                  </a:moveTo>
                  <a:lnTo>
                    <a:pt x="0" y="271779"/>
                  </a:lnTo>
                  <a:lnTo>
                    <a:pt x="0" y="275589"/>
                  </a:lnTo>
                  <a:lnTo>
                    <a:pt x="24130" y="274319"/>
                  </a:lnTo>
                  <a:lnTo>
                    <a:pt x="24130" y="270509"/>
                  </a:lnTo>
                  <a:close/>
                </a:path>
                <a:path w="24129" h="576579">
                  <a:moveTo>
                    <a:pt x="24130" y="267969"/>
                  </a:moveTo>
                  <a:lnTo>
                    <a:pt x="0" y="269239"/>
                  </a:lnTo>
                  <a:lnTo>
                    <a:pt x="0" y="271779"/>
                  </a:lnTo>
                  <a:lnTo>
                    <a:pt x="24130" y="270509"/>
                  </a:lnTo>
                  <a:lnTo>
                    <a:pt x="24130" y="267969"/>
                  </a:lnTo>
                  <a:close/>
                </a:path>
                <a:path w="24129" h="576579">
                  <a:moveTo>
                    <a:pt x="0" y="262889"/>
                  </a:moveTo>
                  <a:lnTo>
                    <a:pt x="0" y="269239"/>
                  </a:lnTo>
                  <a:lnTo>
                    <a:pt x="24130" y="267969"/>
                  </a:lnTo>
                  <a:lnTo>
                    <a:pt x="24130" y="264159"/>
                  </a:lnTo>
                  <a:lnTo>
                    <a:pt x="0" y="262889"/>
                  </a:lnTo>
                  <a:close/>
                </a:path>
                <a:path w="24129" h="576579">
                  <a:moveTo>
                    <a:pt x="0" y="259079"/>
                  </a:moveTo>
                  <a:lnTo>
                    <a:pt x="0" y="262889"/>
                  </a:lnTo>
                  <a:lnTo>
                    <a:pt x="24130" y="262889"/>
                  </a:lnTo>
                  <a:lnTo>
                    <a:pt x="24130" y="260349"/>
                  </a:lnTo>
                  <a:lnTo>
                    <a:pt x="0" y="259079"/>
                  </a:lnTo>
                  <a:close/>
                </a:path>
                <a:path w="24129" h="576579">
                  <a:moveTo>
                    <a:pt x="12064" y="255904"/>
                  </a:moveTo>
                  <a:lnTo>
                    <a:pt x="0" y="256539"/>
                  </a:lnTo>
                  <a:lnTo>
                    <a:pt x="0" y="259079"/>
                  </a:lnTo>
                  <a:lnTo>
                    <a:pt x="24130" y="259079"/>
                  </a:lnTo>
                  <a:lnTo>
                    <a:pt x="24130" y="256539"/>
                  </a:lnTo>
                  <a:lnTo>
                    <a:pt x="12064" y="255904"/>
                  </a:lnTo>
                  <a:close/>
                </a:path>
                <a:path w="24129" h="576579">
                  <a:moveTo>
                    <a:pt x="24130" y="251459"/>
                  </a:moveTo>
                  <a:lnTo>
                    <a:pt x="0" y="252729"/>
                  </a:lnTo>
                  <a:lnTo>
                    <a:pt x="0" y="255269"/>
                  </a:lnTo>
                  <a:lnTo>
                    <a:pt x="12064" y="255904"/>
                  </a:lnTo>
                  <a:lnTo>
                    <a:pt x="24130" y="255269"/>
                  </a:lnTo>
                  <a:lnTo>
                    <a:pt x="24130" y="251459"/>
                  </a:lnTo>
                  <a:close/>
                </a:path>
                <a:path w="24129" h="576579">
                  <a:moveTo>
                    <a:pt x="0" y="248919"/>
                  </a:moveTo>
                  <a:lnTo>
                    <a:pt x="0" y="252729"/>
                  </a:lnTo>
                  <a:lnTo>
                    <a:pt x="24130" y="251459"/>
                  </a:lnTo>
                  <a:lnTo>
                    <a:pt x="24130" y="250189"/>
                  </a:lnTo>
                  <a:lnTo>
                    <a:pt x="0" y="248919"/>
                  </a:lnTo>
                  <a:close/>
                </a:path>
                <a:path w="24129" h="576579">
                  <a:moveTo>
                    <a:pt x="12064" y="247014"/>
                  </a:moveTo>
                  <a:lnTo>
                    <a:pt x="0" y="247649"/>
                  </a:lnTo>
                  <a:lnTo>
                    <a:pt x="0" y="248919"/>
                  </a:lnTo>
                  <a:lnTo>
                    <a:pt x="24130" y="250189"/>
                  </a:lnTo>
                  <a:lnTo>
                    <a:pt x="24130" y="247649"/>
                  </a:lnTo>
                  <a:lnTo>
                    <a:pt x="12064" y="247014"/>
                  </a:lnTo>
                  <a:close/>
                </a:path>
                <a:path w="24129" h="576579">
                  <a:moveTo>
                    <a:pt x="24130" y="245109"/>
                  </a:moveTo>
                  <a:lnTo>
                    <a:pt x="0" y="246379"/>
                  </a:lnTo>
                  <a:lnTo>
                    <a:pt x="12064" y="247014"/>
                  </a:lnTo>
                  <a:lnTo>
                    <a:pt x="24130" y="246379"/>
                  </a:lnTo>
                  <a:lnTo>
                    <a:pt x="24130" y="245109"/>
                  </a:lnTo>
                  <a:close/>
                </a:path>
                <a:path w="24129" h="576579">
                  <a:moveTo>
                    <a:pt x="0" y="242569"/>
                  </a:moveTo>
                  <a:lnTo>
                    <a:pt x="0" y="245109"/>
                  </a:lnTo>
                  <a:lnTo>
                    <a:pt x="24130" y="245109"/>
                  </a:lnTo>
                  <a:lnTo>
                    <a:pt x="24130" y="243839"/>
                  </a:lnTo>
                  <a:lnTo>
                    <a:pt x="0" y="242569"/>
                  </a:lnTo>
                  <a:close/>
                </a:path>
                <a:path w="24129" h="576579">
                  <a:moveTo>
                    <a:pt x="0" y="236219"/>
                  </a:moveTo>
                  <a:lnTo>
                    <a:pt x="0" y="242569"/>
                  </a:lnTo>
                  <a:lnTo>
                    <a:pt x="24130" y="243839"/>
                  </a:lnTo>
                  <a:lnTo>
                    <a:pt x="24130" y="237489"/>
                  </a:lnTo>
                  <a:lnTo>
                    <a:pt x="0" y="236219"/>
                  </a:lnTo>
                  <a:close/>
                </a:path>
                <a:path w="24129" h="576579">
                  <a:moveTo>
                    <a:pt x="0" y="229869"/>
                  </a:moveTo>
                  <a:lnTo>
                    <a:pt x="0" y="236219"/>
                  </a:lnTo>
                  <a:lnTo>
                    <a:pt x="24130" y="236219"/>
                  </a:lnTo>
                  <a:lnTo>
                    <a:pt x="24130" y="231139"/>
                  </a:lnTo>
                  <a:lnTo>
                    <a:pt x="0" y="229869"/>
                  </a:lnTo>
                  <a:close/>
                </a:path>
                <a:path w="24129" h="576579">
                  <a:moveTo>
                    <a:pt x="0" y="226059"/>
                  </a:moveTo>
                  <a:lnTo>
                    <a:pt x="0" y="229869"/>
                  </a:lnTo>
                  <a:lnTo>
                    <a:pt x="24130" y="231139"/>
                  </a:lnTo>
                  <a:lnTo>
                    <a:pt x="24130" y="227329"/>
                  </a:lnTo>
                  <a:lnTo>
                    <a:pt x="0" y="226059"/>
                  </a:lnTo>
                  <a:close/>
                </a:path>
                <a:path w="24129" h="576579">
                  <a:moveTo>
                    <a:pt x="24130" y="224789"/>
                  </a:moveTo>
                  <a:lnTo>
                    <a:pt x="0" y="226059"/>
                  </a:lnTo>
                  <a:lnTo>
                    <a:pt x="24130" y="227329"/>
                  </a:lnTo>
                  <a:lnTo>
                    <a:pt x="24130" y="224789"/>
                  </a:lnTo>
                  <a:close/>
                </a:path>
                <a:path w="24129" h="576579">
                  <a:moveTo>
                    <a:pt x="0" y="223519"/>
                  </a:moveTo>
                  <a:lnTo>
                    <a:pt x="0" y="224789"/>
                  </a:lnTo>
                  <a:lnTo>
                    <a:pt x="24130" y="224789"/>
                  </a:lnTo>
                  <a:lnTo>
                    <a:pt x="0" y="223519"/>
                  </a:lnTo>
                  <a:close/>
                </a:path>
                <a:path w="24129" h="576579">
                  <a:moveTo>
                    <a:pt x="0" y="218439"/>
                  </a:moveTo>
                  <a:lnTo>
                    <a:pt x="0" y="223519"/>
                  </a:lnTo>
                  <a:lnTo>
                    <a:pt x="24130" y="223519"/>
                  </a:lnTo>
                  <a:lnTo>
                    <a:pt x="24130" y="219709"/>
                  </a:lnTo>
                  <a:lnTo>
                    <a:pt x="0" y="218439"/>
                  </a:lnTo>
                  <a:close/>
                </a:path>
                <a:path w="24129" h="576579">
                  <a:moveTo>
                    <a:pt x="0" y="213359"/>
                  </a:moveTo>
                  <a:lnTo>
                    <a:pt x="0" y="218439"/>
                  </a:lnTo>
                  <a:lnTo>
                    <a:pt x="24130" y="218439"/>
                  </a:lnTo>
                  <a:lnTo>
                    <a:pt x="24130" y="214629"/>
                  </a:lnTo>
                  <a:lnTo>
                    <a:pt x="0" y="213359"/>
                  </a:lnTo>
                  <a:close/>
                </a:path>
                <a:path w="24129" h="576579">
                  <a:moveTo>
                    <a:pt x="0" y="210819"/>
                  </a:moveTo>
                  <a:lnTo>
                    <a:pt x="0" y="213359"/>
                  </a:lnTo>
                  <a:lnTo>
                    <a:pt x="24130" y="213359"/>
                  </a:lnTo>
                  <a:lnTo>
                    <a:pt x="24130" y="212089"/>
                  </a:lnTo>
                  <a:lnTo>
                    <a:pt x="0" y="210819"/>
                  </a:lnTo>
                  <a:close/>
                </a:path>
                <a:path w="24129" h="576579">
                  <a:moveTo>
                    <a:pt x="0" y="209549"/>
                  </a:moveTo>
                  <a:lnTo>
                    <a:pt x="0" y="210819"/>
                  </a:lnTo>
                  <a:lnTo>
                    <a:pt x="24130" y="212089"/>
                  </a:lnTo>
                  <a:lnTo>
                    <a:pt x="24130" y="210819"/>
                  </a:lnTo>
                  <a:lnTo>
                    <a:pt x="0" y="209549"/>
                  </a:lnTo>
                  <a:close/>
                </a:path>
                <a:path w="24129" h="576579">
                  <a:moveTo>
                    <a:pt x="24130" y="204469"/>
                  </a:moveTo>
                  <a:lnTo>
                    <a:pt x="0" y="205739"/>
                  </a:lnTo>
                  <a:lnTo>
                    <a:pt x="0" y="209549"/>
                  </a:lnTo>
                  <a:lnTo>
                    <a:pt x="24130" y="209549"/>
                  </a:lnTo>
                  <a:lnTo>
                    <a:pt x="24130" y="204469"/>
                  </a:lnTo>
                  <a:close/>
                </a:path>
                <a:path w="24129" h="576579">
                  <a:moveTo>
                    <a:pt x="24130" y="203199"/>
                  </a:moveTo>
                  <a:lnTo>
                    <a:pt x="0" y="204469"/>
                  </a:lnTo>
                  <a:lnTo>
                    <a:pt x="0" y="205739"/>
                  </a:lnTo>
                  <a:lnTo>
                    <a:pt x="24130" y="204469"/>
                  </a:lnTo>
                  <a:lnTo>
                    <a:pt x="24130" y="203199"/>
                  </a:lnTo>
                  <a:close/>
                </a:path>
                <a:path w="24129" h="576579">
                  <a:moveTo>
                    <a:pt x="24130" y="200659"/>
                  </a:moveTo>
                  <a:lnTo>
                    <a:pt x="0" y="201929"/>
                  </a:lnTo>
                  <a:lnTo>
                    <a:pt x="0" y="203199"/>
                  </a:lnTo>
                  <a:lnTo>
                    <a:pt x="24130" y="203199"/>
                  </a:lnTo>
                  <a:lnTo>
                    <a:pt x="24130" y="200659"/>
                  </a:lnTo>
                  <a:close/>
                </a:path>
                <a:path w="24129" h="576579">
                  <a:moveTo>
                    <a:pt x="0" y="198119"/>
                  </a:moveTo>
                  <a:lnTo>
                    <a:pt x="0" y="201929"/>
                  </a:lnTo>
                  <a:lnTo>
                    <a:pt x="24130" y="200659"/>
                  </a:lnTo>
                  <a:lnTo>
                    <a:pt x="24130" y="199389"/>
                  </a:lnTo>
                  <a:lnTo>
                    <a:pt x="0" y="198119"/>
                  </a:lnTo>
                  <a:close/>
                </a:path>
                <a:path w="24129" h="576579">
                  <a:moveTo>
                    <a:pt x="0" y="196849"/>
                  </a:moveTo>
                  <a:lnTo>
                    <a:pt x="0" y="198119"/>
                  </a:lnTo>
                  <a:lnTo>
                    <a:pt x="24130" y="199389"/>
                  </a:lnTo>
                  <a:lnTo>
                    <a:pt x="24130" y="198119"/>
                  </a:lnTo>
                  <a:lnTo>
                    <a:pt x="0" y="196849"/>
                  </a:lnTo>
                  <a:close/>
                </a:path>
                <a:path w="24129" h="576579">
                  <a:moveTo>
                    <a:pt x="0" y="193039"/>
                  </a:moveTo>
                  <a:lnTo>
                    <a:pt x="0" y="196849"/>
                  </a:lnTo>
                  <a:lnTo>
                    <a:pt x="24130" y="196849"/>
                  </a:lnTo>
                  <a:lnTo>
                    <a:pt x="24130" y="194309"/>
                  </a:lnTo>
                  <a:lnTo>
                    <a:pt x="0" y="193039"/>
                  </a:lnTo>
                  <a:close/>
                </a:path>
                <a:path w="24129" h="576579">
                  <a:moveTo>
                    <a:pt x="0" y="191769"/>
                  </a:moveTo>
                  <a:lnTo>
                    <a:pt x="0" y="193039"/>
                  </a:lnTo>
                  <a:lnTo>
                    <a:pt x="24130" y="194309"/>
                  </a:lnTo>
                  <a:lnTo>
                    <a:pt x="24130" y="193039"/>
                  </a:lnTo>
                  <a:lnTo>
                    <a:pt x="0" y="191769"/>
                  </a:lnTo>
                  <a:close/>
                </a:path>
                <a:path w="24129" h="576579">
                  <a:moveTo>
                    <a:pt x="24130" y="186689"/>
                  </a:moveTo>
                  <a:lnTo>
                    <a:pt x="0" y="187959"/>
                  </a:lnTo>
                  <a:lnTo>
                    <a:pt x="0" y="191769"/>
                  </a:lnTo>
                  <a:lnTo>
                    <a:pt x="24130" y="193039"/>
                  </a:lnTo>
                  <a:lnTo>
                    <a:pt x="24130" y="186689"/>
                  </a:lnTo>
                  <a:close/>
                </a:path>
                <a:path w="24129" h="576579">
                  <a:moveTo>
                    <a:pt x="0" y="185419"/>
                  </a:moveTo>
                  <a:lnTo>
                    <a:pt x="0" y="187959"/>
                  </a:lnTo>
                  <a:lnTo>
                    <a:pt x="24130" y="186689"/>
                  </a:lnTo>
                  <a:lnTo>
                    <a:pt x="0" y="185419"/>
                  </a:lnTo>
                  <a:close/>
                </a:path>
                <a:path w="24129" h="576579">
                  <a:moveTo>
                    <a:pt x="24130" y="184149"/>
                  </a:moveTo>
                  <a:lnTo>
                    <a:pt x="0" y="185419"/>
                  </a:lnTo>
                  <a:lnTo>
                    <a:pt x="24130" y="186689"/>
                  </a:lnTo>
                  <a:lnTo>
                    <a:pt x="24130" y="184149"/>
                  </a:lnTo>
                  <a:close/>
                </a:path>
                <a:path w="24129" h="576579">
                  <a:moveTo>
                    <a:pt x="0" y="181609"/>
                  </a:moveTo>
                  <a:lnTo>
                    <a:pt x="0" y="184149"/>
                  </a:lnTo>
                  <a:lnTo>
                    <a:pt x="24130" y="182879"/>
                  </a:lnTo>
                  <a:lnTo>
                    <a:pt x="0" y="181609"/>
                  </a:lnTo>
                  <a:close/>
                </a:path>
                <a:path w="24129" h="576579">
                  <a:moveTo>
                    <a:pt x="24130" y="182879"/>
                  </a:moveTo>
                  <a:lnTo>
                    <a:pt x="0" y="184149"/>
                  </a:lnTo>
                  <a:lnTo>
                    <a:pt x="24130" y="184149"/>
                  </a:lnTo>
                  <a:lnTo>
                    <a:pt x="24130" y="182879"/>
                  </a:lnTo>
                  <a:close/>
                </a:path>
                <a:path w="24129" h="576579">
                  <a:moveTo>
                    <a:pt x="0" y="180339"/>
                  </a:moveTo>
                  <a:lnTo>
                    <a:pt x="0" y="181609"/>
                  </a:lnTo>
                  <a:lnTo>
                    <a:pt x="24130" y="181609"/>
                  </a:lnTo>
                  <a:lnTo>
                    <a:pt x="0" y="180339"/>
                  </a:lnTo>
                  <a:close/>
                </a:path>
                <a:path w="24129" h="576579">
                  <a:moveTo>
                    <a:pt x="0" y="179069"/>
                  </a:moveTo>
                  <a:lnTo>
                    <a:pt x="0" y="180339"/>
                  </a:lnTo>
                  <a:lnTo>
                    <a:pt x="24130" y="180339"/>
                  </a:lnTo>
                  <a:lnTo>
                    <a:pt x="0" y="179069"/>
                  </a:lnTo>
                  <a:close/>
                </a:path>
                <a:path w="24129" h="576579">
                  <a:moveTo>
                    <a:pt x="0" y="177799"/>
                  </a:moveTo>
                  <a:lnTo>
                    <a:pt x="0" y="179069"/>
                  </a:lnTo>
                  <a:lnTo>
                    <a:pt x="24130" y="180339"/>
                  </a:lnTo>
                  <a:lnTo>
                    <a:pt x="24130" y="179069"/>
                  </a:lnTo>
                  <a:lnTo>
                    <a:pt x="0" y="177799"/>
                  </a:lnTo>
                  <a:close/>
                </a:path>
                <a:path w="24129" h="576579">
                  <a:moveTo>
                    <a:pt x="0" y="176529"/>
                  </a:moveTo>
                  <a:lnTo>
                    <a:pt x="0" y="177799"/>
                  </a:lnTo>
                  <a:lnTo>
                    <a:pt x="24130" y="177799"/>
                  </a:lnTo>
                  <a:lnTo>
                    <a:pt x="0" y="176529"/>
                  </a:lnTo>
                  <a:close/>
                </a:path>
                <a:path w="24129" h="576579">
                  <a:moveTo>
                    <a:pt x="24130" y="173989"/>
                  </a:moveTo>
                  <a:lnTo>
                    <a:pt x="0" y="173989"/>
                  </a:lnTo>
                  <a:lnTo>
                    <a:pt x="0" y="176529"/>
                  </a:lnTo>
                  <a:lnTo>
                    <a:pt x="24130" y="176529"/>
                  </a:lnTo>
                  <a:lnTo>
                    <a:pt x="24130" y="173989"/>
                  </a:lnTo>
                  <a:close/>
                </a:path>
                <a:path w="24129" h="576579">
                  <a:moveTo>
                    <a:pt x="24130" y="170179"/>
                  </a:moveTo>
                  <a:lnTo>
                    <a:pt x="0" y="171449"/>
                  </a:lnTo>
                  <a:lnTo>
                    <a:pt x="0" y="172719"/>
                  </a:lnTo>
                  <a:lnTo>
                    <a:pt x="24130" y="173989"/>
                  </a:lnTo>
                  <a:lnTo>
                    <a:pt x="24130" y="170179"/>
                  </a:lnTo>
                  <a:close/>
                </a:path>
                <a:path w="24129" h="576579">
                  <a:moveTo>
                    <a:pt x="0" y="168909"/>
                  </a:moveTo>
                  <a:lnTo>
                    <a:pt x="0" y="171449"/>
                  </a:lnTo>
                  <a:lnTo>
                    <a:pt x="24130" y="170179"/>
                  </a:lnTo>
                  <a:lnTo>
                    <a:pt x="0" y="168909"/>
                  </a:lnTo>
                  <a:close/>
                </a:path>
                <a:path w="24129" h="576579">
                  <a:moveTo>
                    <a:pt x="0" y="166369"/>
                  </a:moveTo>
                  <a:lnTo>
                    <a:pt x="0" y="168909"/>
                  </a:lnTo>
                  <a:lnTo>
                    <a:pt x="24130" y="168909"/>
                  </a:lnTo>
                  <a:lnTo>
                    <a:pt x="24130" y="167639"/>
                  </a:lnTo>
                  <a:lnTo>
                    <a:pt x="0" y="166369"/>
                  </a:lnTo>
                  <a:close/>
                </a:path>
                <a:path w="24129" h="576579">
                  <a:moveTo>
                    <a:pt x="0" y="165099"/>
                  </a:moveTo>
                  <a:lnTo>
                    <a:pt x="0" y="166369"/>
                  </a:lnTo>
                  <a:lnTo>
                    <a:pt x="24130" y="167639"/>
                  </a:lnTo>
                  <a:lnTo>
                    <a:pt x="24130" y="166369"/>
                  </a:lnTo>
                  <a:lnTo>
                    <a:pt x="0" y="165099"/>
                  </a:lnTo>
                  <a:close/>
                </a:path>
                <a:path w="24129" h="576579">
                  <a:moveTo>
                    <a:pt x="0" y="163829"/>
                  </a:moveTo>
                  <a:lnTo>
                    <a:pt x="0" y="165099"/>
                  </a:lnTo>
                  <a:lnTo>
                    <a:pt x="24130" y="165099"/>
                  </a:lnTo>
                  <a:lnTo>
                    <a:pt x="0" y="163829"/>
                  </a:lnTo>
                  <a:close/>
                </a:path>
                <a:path w="24129" h="576579">
                  <a:moveTo>
                    <a:pt x="0" y="161289"/>
                  </a:moveTo>
                  <a:lnTo>
                    <a:pt x="0" y="163829"/>
                  </a:lnTo>
                  <a:lnTo>
                    <a:pt x="24130" y="163829"/>
                  </a:lnTo>
                  <a:lnTo>
                    <a:pt x="24130" y="162559"/>
                  </a:lnTo>
                  <a:lnTo>
                    <a:pt x="0" y="161289"/>
                  </a:lnTo>
                  <a:close/>
                </a:path>
                <a:path w="24129" h="576579">
                  <a:moveTo>
                    <a:pt x="0" y="160019"/>
                  </a:moveTo>
                  <a:lnTo>
                    <a:pt x="0" y="161289"/>
                  </a:lnTo>
                  <a:lnTo>
                    <a:pt x="24130" y="161289"/>
                  </a:lnTo>
                  <a:lnTo>
                    <a:pt x="0" y="160019"/>
                  </a:lnTo>
                  <a:close/>
                </a:path>
                <a:path w="24129" h="576579">
                  <a:moveTo>
                    <a:pt x="0" y="157479"/>
                  </a:moveTo>
                  <a:lnTo>
                    <a:pt x="0" y="160019"/>
                  </a:lnTo>
                  <a:lnTo>
                    <a:pt x="24130" y="161289"/>
                  </a:lnTo>
                  <a:lnTo>
                    <a:pt x="24130" y="158749"/>
                  </a:lnTo>
                  <a:lnTo>
                    <a:pt x="0" y="157479"/>
                  </a:lnTo>
                  <a:close/>
                </a:path>
                <a:path w="24129" h="576579">
                  <a:moveTo>
                    <a:pt x="24130" y="156209"/>
                  </a:moveTo>
                  <a:lnTo>
                    <a:pt x="0" y="157479"/>
                  </a:lnTo>
                  <a:lnTo>
                    <a:pt x="24130" y="158749"/>
                  </a:lnTo>
                  <a:lnTo>
                    <a:pt x="24130" y="156209"/>
                  </a:lnTo>
                  <a:close/>
                </a:path>
                <a:path w="24129" h="576579">
                  <a:moveTo>
                    <a:pt x="0" y="152399"/>
                  </a:moveTo>
                  <a:lnTo>
                    <a:pt x="0" y="156209"/>
                  </a:lnTo>
                  <a:lnTo>
                    <a:pt x="24130" y="156209"/>
                  </a:lnTo>
                  <a:lnTo>
                    <a:pt x="24130" y="153669"/>
                  </a:lnTo>
                  <a:lnTo>
                    <a:pt x="0" y="152399"/>
                  </a:lnTo>
                  <a:close/>
                </a:path>
                <a:path w="24129" h="576579">
                  <a:moveTo>
                    <a:pt x="24130" y="149859"/>
                  </a:moveTo>
                  <a:lnTo>
                    <a:pt x="0" y="151129"/>
                  </a:lnTo>
                  <a:lnTo>
                    <a:pt x="0" y="152399"/>
                  </a:lnTo>
                  <a:lnTo>
                    <a:pt x="24130" y="152399"/>
                  </a:lnTo>
                  <a:lnTo>
                    <a:pt x="24130" y="149859"/>
                  </a:lnTo>
                  <a:close/>
                </a:path>
                <a:path w="24129" h="576579">
                  <a:moveTo>
                    <a:pt x="0" y="147319"/>
                  </a:moveTo>
                  <a:lnTo>
                    <a:pt x="0" y="149859"/>
                  </a:lnTo>
                  <a:lnTo>
                    <a:pt x="24130" y="149859"/>
                  </a:lnTo>
                  <a:lnTo>
                    <a:pt x="24130" y="148589"/>
                  </a:lnTo>
                  <a:lnTo>
                    <a:pt x="0" y="147319"/>
                  </a:lnTo>
                  <a:close/>
                </a:path>
                <a:path w="24129" h="576579">
                  <a:moveTo>
                    <a:pt x="0" y="144779"/>
                  </a:moveTo>
                  <a:lnTo>
                    <a:pt x="0" y="147319"/>
                  </a:lnTo>
                  <a:lnTo>
                    <a:pt x="24130" y="148589"/>
                  </a:lnTo>
                  <a:lnTo>
                    <a:pt x="24130" y="146049"/>
                  </a:lnTo>
                  <a:lnTo>
                    <a:pt x="0" y="144779"/>
                  </a:lnTo>
                  <a:close/>
                </a:path>
                <a:path w="24129" h="576579">
                  <a:moveTo>
                    <a:pt x="0" y="143509"/>
                  </a:moveTo>
                  <a:lnTo>
                    <a:pt x="0" y="144779"/>
                  </a:lnTo>
                  <a:lnTo>
                    <a:pt x="24130" y="146049"/>
                  </a:lnTo>
                  <a:lnTo>
                    <a:pt x="24130" y="144779"/>
                  </a:lnTo>
                  <a:lnTo>
                    <a:pt x="0" y="143509"/>
                  </a:lnTo>
                  <a:close/>
                </a:path>
                <a:path w="24129" h="576579">
                  <a:moveTo>
                    <a:pt x="24130" y="142239"/>
                  </a:moveTo>
                  <a:lnTo>
                    <a:pt x="0" y="142239"/>
                  </a:lnTo>
                  <a:lnTo>
                    <a:pt x="0" y="143509"/>
                  </a:lnTo>
                  <a:lnTo>
                    <a:pt x="24130" y="143509"/>
                  </a:lnTo>
                  <a:lnTo>
                    <a:pt x="24130" y="142239"/>
                  </a:lnTo>
                  <a:close/>
                </a:path>
              </a:pathLst>
            </a:custGeom>
            <a:solidFill>
              <a:srgbClr val="C7C78F"/>
            </a:solidFill>
          </p:spPr>
          <p:txBody>
            <a:bodyPr wrap="square" lIns="0" tIns="0" rIns="0" bIns="0" rtlCol="0"/>
            <a:lstStyle/>
            <a:p>
              <a:endParaRPr/>
            </a:p>
          </p:txBody>
        </p:sp>
        <p:sp>
          <p:nvSpPr>
            <p:cNvPr id="765" name="object 765"/>
            <p:cNvSpPr/>
            <p:nvPr/>
          </p:nvSpPr>
          <p:spPr>
            <a:xfrm>
              <a:off x="3413759" y="5896609"/>
              <a:ext cx="24130" cy="582930"/>
            </a:xfrm>
            <a:custGeom>
              <a:avLst/>
              <a:gdLst/>
              <a:ahLst/>
              <a:cxnLst/>
              <a:rect l="l" t="t" r="r" b="b"/>
              <a:pathLst>
                <a:path w="24129" h="582929">
                  <a:moveTo>
                    <a:pt x="3810" y="0"/>
                  </a:moveTo>
                  <a:lnTo>
                    <a:pt x="0" y="0"/>
                  </a:lnTo>
                  <a:lnTo>
                    <a:pt x="0" y="3809"/>
                  </a:lnTo>
                  <a:lnTo>
                    <a:pt x="13969" y="3809"/>
                  </a:lnTo>
                  <a:lnTo>
                    <a:pt x="13969" y="2539"/>
                  </a:lnTo>
                  <a:lnTo>
                    <a:pt x="8889" y="2539"/>
                  </a:lnTo>
                  <a:lnTo>
                    <a:pt x="8889" y="1269"/>
                  </a:lnTo>
                  <a:lnTo>
                    <a:pt x="3810" y="1269"/>
                  </a:lnTo>
                  <a:lnTo>
                    <a:pt x="3810" y="0"/>
                  </a:lnTo>
                  <a:close/>
                </a:path>
                <a:path w="24129" h="582929">
                  <a:moveTo>
                    <a:pt x="19050" y="3810"/>
                  </a:moveTo>
                  <a:lnTo>
                    <a:pt x="0" y="3810"/>
                  </a:lnTo>
                  <a:lnTo>
                    <a:pt x="0" y="6349"/>
                  </a:lnTo>
                  <a:lnTo>
                    <a:pt x="22860" y="6349"/>
                  </a:lnTo>
                  <a:lnTo>
                    <a:pt x="22860" y="5079"/>
                  </a:lnTo>
                  <a:lnTo>
                    <a:pt x="19050" y="5079"/>
                  </a:lnTo>
                  <a:lnTo>
                    <a:pt x="19050" y="3810"/>
                  </a:lnTo>
                  <a:close/>
                </a:path>
                <a:path w="24129" h="582929">
                  <a:moveTo>
                    <a:pt x="24129" y="6350"/>
                  </a:moveTo>
                  <a:lnTo>
                    <a:pt x="0" y="6350"/>
                  </a:lnTo>
                  <a:lnTo>
                    <a:pt x="0" y="10159"/>
                  </a:lnTo>
                  <a:lnTo>
                    <a:pt x="24129" y="10159"/>
                  </a:lnTo>
                  <a:lnTo>
                    <a:pt x="24129" y="6350"/>
                  </a:lnTo>
                  <a:close/>
                </a:path>
                <a:path w="24129" h="582929">
                  <a:moveTo>
                    <a:pt x="24129" y="10159"/>
                  </a:moveTo>
                  <a:lnTo>
                    <a:pt x="0" y="10159"/>
                  </a:lnTo>
                  <a:lnTo>
                    <a:pt x="0" y="19049"/>
                  </a:lnTo>
                  <a:lnTo>
                    <a:pt x="24129" y="19049"/>
                  </a:lnTo>
                  <a:lnTo>
                    <a:pt x="24129" y="10159"/>
                  </a:lnTo>
                  <a:close/>
                </a:path>
                <a:path w="24129" h="582929">
                  <a:moveTo>
                    <a:pt x="24129" y="19050"/>
                  </a:moveTo>
                  <a:lnTo>
                    <a:pt x="0" y="19050"/>
                  </a:lnTo>
                  <a:lnTo>
                    <a:pt x="0" y="22859"/>
                  </a:lnTo>
                  <a:lnTo>
                    <a:pt x="24129" y="22859"/>
                  </a:lnTo>
                  <a:lnTo>
                    <a:pt x="24129" y="19050"/>
                  </a:lnTo>
                  <a:close/>
                </a:path>
                <a:path w="24129" h="582929">
                  <a:moveTo>
                    <a:pt x="24129" y="22859"/>
                  </a:moveTo>
                  <a:lnTo>
                    <a:pt x="0" y="22859"/>
                  </a:lnTo>
                  <a:lnTo>
                    <a:pt x="0" y="35559"/>
                  </a:lnTo>
                  <a:lnTo>
                    <a:pt x="24129" y="35559"/>
                  </a:lnTo>
                  <a:lnTo>
                    <a:pt x="24129" y="22859"/>
                  </a:lnTo>
                  <a:close/>
                </a:path>
                <a:path w="24129" h="582929">
                  <a:moveTo>
                    <a:pt x="24129" y="35559"/>
                  </a:moveTo>
                  <a:lnTo>
                    <a:pt x="0" y="35559"/>
                  </a:lnTo>
                  <a:lnTo>
                    <a:pt x="0" y="50799"/>
                  </a:lnTo>
                  <a:lnTo>
                    <a:pt x="24129" y="50799"/>
                  </a:lnTo>
                  <a:lnTo>
                    <a:pt x="24129" y="35559"/>
                  </a:lnTo>
                  <a:close/>
                </a:path>
                <a:path w="24129" h="582929">
                  <a:moveTo>
                    <a:pt x="24129" y="50800"/>
                  </a:moveTo>
                  <a:lnTo>
                    <a:pt x="0" y="50800"/>
                  </a:lnTo>
                  <a:lnTo>
                    <a:pt x="0" y="54609"/>
                  </a:lnTo>
                  <a:lnTo>
                    <a:pt x="24129" y="54609"/>
                  </a:lnTo>
                  <a:lnTo>
                    <a:pt x="24129" y="50800"/>
                  </a:lnTo>
                  <a:close/>
                </a:path>
                <a:path w="24129" h="582929">
                  <a:moveTo>
                    <a:pt x="24129" y="54609"/>
                  </a:moveTo>
                  <a:lnTo>
                    <a:pt x="0" y="54609"/>
                  </a:lnTo>
                  <a:lnTo>
                    <a:pt x="0" y="63499"/>
                  </a:lnTo>
                  <a:lnTo>
                    <a:pt x="24129" y="63499"/>
                  </a:lnTo>
                  <a:lnTo>
                    <a:pt x="24129" y="54609"/>
                  </a:lnTo>
                  <a:close/>
                </a:path>
                <a:path w="24129" h="582929">
                  <a:moveTo>
                    <a:pt x="24129" y="63500"/>
                  </a:moveTo>
                  <a:lnTo>
                    <a:pt x="0" y="63500"/>
                  </a:lnTo>
                  <a:lnTo>
                    <a:pt x="0" y="69849"/>
                  </a:lnTo>
                  <a:lnTo>
                    <a:pt x="24129" y="69849"/>
                  </a:lnTo>
                  <a:lnTo>
                    <a:pt x="24129" y="63500"/>
                  </a:lnTo>
                  <a:close/>
                </a:path>
                <a:path w="24129" h="582929">
                  <a:moveTo>
                    <a:pt x="24129" y="69850"/>
                  </a:moveTo>
                  <a:lnTo>
                    <a:pt x="0" y="69850"/>
                  </a:lnTo>
                  <a:lnTo>
                    <a:pt x="0" y="73659"/>
                  </a:lnTo>
                  <a:lnTo>
                    <a:pt x="24129" y="73659"/>
                  </a:lnTo>
                  <a:lnTo>
                    <a:pt x="24129" y="69850"/>
                  </a:lnTo>
                  <a:close/>
                </a:path>
                <a:path w="24129" h="582929">
                  <a:moveTo>
                    <a:pt x="24129" y="73659"/>
                  </a:moveTo>
                  <a:lnTo>
                    <a:pt x="0" y="73659"/>
                  </a:lnTo>
                  <a:lnTo>
                    <a:pt x="0" y="80009"/>
                  </a:lnTo>
                  <a:lnTo>
                    <a:pt x="24129" y="80009"/>
                  </a:lnTo>
                  <a:lnTo>
                    <a:pt x="24129" y="73659"/>
                  </a:lnTo>
                  <a:close/>
                </a:path>
                <a:path w="24129" h="582929">
                  <a:moveTo>
                    <a:pt x="24129" y="80009"/>
                  </a:moveTo>
                  <a:lnTo>
                    <a:pt x="0" y="80009"/>
                  </a:lnTo>
                  <a:lnTo>
                    <a:pt x="0" y="82549"/>
                  </a:lnTo>
                  <a:lnTo>
                    <a:pt x="24129" y="82549"/>
                  </a:lnTo>
                  <a:lnTo>
                    <a:pt x="24129" y="80009"/>
                  </a:lnTo>
                  <a:close/>
                </a:path>
                <a:path w="24129" h="582929">
                  <a:moveTo>
                    <a:pt x="24129" y="82550"/>
                  </a:moveTo>
                  <a:lnTo>
                    <a:pt x="0" y="82550"/>
                  </a:lnTo>
                  <a:lnTo>
                    <a:pt x="0" y="92709"/>
                  </a:lnTo>
                  <a:lnTo>
                    <a:pt x="24129" y="92709"/>
                  </a:lnTo>
                  <a:lnTo>
                    <a:pt x="24129" y="82550"/>
                  </a:lnTo>
                  <a:close/>
                </a:path>
                <a:path w="24129" h="582929">
                  <a:moveTo>
                    <a:pt x="24129" y="92710"/>
                  </a:moveTo>
                  <a:lnTo>
                    <a:pt x="0" y="92710"/>
                  </a:lnTo>
                  <a:lnTo>
                    <a:pt x="0" y="95249"/>
                  </a:lnTo>
                  <a:lnTo>
                    <a:pt x="24129" y="95249"/>
                  </a:lnTo>
                  <a:lnTo>
                    <a:pt x="24129" y="92710"/>
                  </a:lnTo>
                  <a:close/>
                </a:path>
                <a:path w="24129" h="582929">
                  <a:moveTo>
                    <a:pt x="24129" y="95250"/>
                  </a:moveTo>
                  <a:lnTo>
                    <a:pt x="0" y="95250"/>
                  </a:lnTo>
                  <a:lnTo>
                    <a:pt x="0" y="99059"/>
                  </a:lnTo>
                  <a:lnTo>
                    <a:pt x="24129" y="99059"/>
                  </a:lnTo>
                  <a:lnTo>
                    <a:pt x="24129" y="95250"/>
                  </a:lnTo>
                  <a:close/>
                </a:path>
                <a:path w="24129" h="582929">
                  <a:moveTo>
                    <a:pt x="24129" y="99059"/>
                  </a:moveTo>
                  <a:lnTo>
                    <a:pt x="0" y="99059"/>
                  </a:lnTo>
                  <a:lnTo>
                    <a:pt x="0" y="101599"/>
                  </a:lnTo>
                  <a:lnTo>
                    <a:pt x="24129" y="101599"/>
                  </a:lnTo>
                  <a:lnTo>
                    <a:pt x="24129" y="99059"/>
                  </a:lnTo>
                  <a:close/>
                </a:path>
                <a:path w="24129" h="582929">
                  <a:moveTo>
                    <a:pt x="24129" y="101600"/>
                  </a:moveTo>
                  <a:lnTo>
                    <a:pt x="0" y="101600"/>
                  </a:lnTo>
                  <a:lnTo>
                    <a:pt x="0" y="105409"/>
                  </a:lnTo>
                  <a:lnTo>
                    <a:pt x="24129" y="105409"/>
                  </a:lnTo>
                  <a:lnTo>
                    <a:pt x="24129" y="101600"/>
                  </a:lnTo>
                  <a:close/>
                </a:path>
                <a:path w="24129" h="582929">
                  <a:moveTo>
                    <a:pt x="24129" y="105409"/>
                  </a:moveTo>
                  <a:lnTo>
                    <a:pt x="0" y="105409"/>
                  </a:lnTo>
                  <a:lnTo>
                    <a:pt x="0" y="111759"/>
                  </a:lnTo>
                  <a:lnTo>
                    <a:pt x="24129" y="111759"/>
                  </a:lnTo>
                  <a:lnTo>
                    <a:pt x="24129" y="105409"/>
                  </a:lnTo>
                  <a:close/>
                </a:path>
                <a:path w="24129" h="582929">
                  <a:moveTo>
                    <a:pt x="24129" y="111760"/>
                  </a:moveTo>
                  <a:lnTo>
                    <a:pt x="0" y="111760"/>
                  </a:lnTo>
                  <a:lnTo>
                    <a:pt x="0" y="114299"/>
                  </a:lnTo>
                  <a:lnTo>
                    <a:pt x="24129" y="114299"/>
                  </a:lnTo>
                  <a:lnTo>
                    <a:pt x="24129" y="111760"/>
                  </a:lnTo>
                  <a:close/>
                </a:path>
                <a:path w="24129" h="582929">
                  <a:moveTo>
                    <a:pt x="24129" y="114300"/>
                  </a:moveTo>
                  <a:lnTo>
                    <a:pt x="0" y="114300"/>
                  </a:lnTo>
                  <a:lnTo>
                    <a:pt x="0" y="118109"/>
                  </a:lnTo>
                  <a:lnTo>
                    <a:pt x="24129" y="118109"/>
                  </a:lnTo>
                  <a:lnTo>
                    <a:pt x="24129" y="114300"/>
                  </a:lnTo>
                  <a:close/>
                </a:path>
                <a:path w="24129" h="582929">
                  <a:moveTo>
                    <a:pt x="24129" y="118110"/>
                  </a:moveTo>
                  <a:lnTo>
                    <a:pt x="0" y="118110"/>
                  </a:lnTo>
                  <a:lnTo>
                    <a:pt x="0" y="120649"/>
                  </a:lnTo>
                  <a:lnTo>
                    <a:pt x="24129" y="120649"/>
                  </a:lnTo>
                  <a:lnTo>
                    <a:pt x="24129" y="118110"/>
                  </a:lnTo>
                  <a:close/>
                </a:path>
                <a:path w="24129" h="582929">
                  <a:moveTo>
                    <a:pt x="24129" y="120650"/>
                  </a:moveTo>
                  <a:lnTo>
                    <a:pt x="0" y="120650"/>
                  </a:lnTo>
                  <a:lnTo>
                    <a:pt x="0" y="124459"/>
                  </a:lnTo>
                  <a:lnTo>
                    <a:pt x="24129" y="124459"/>
                  </a:lnTo>
                  <a:lnTo>
                    <a:pt x="24129" y="120650"/>
                  </a:lnTo>
                  <a:close/>
                </a:path>
                <a:path w="24129" h="582929">
                  <a:moveTo>
                    <a:pt x="24129" y="124459"/>
                  </a:moveTo>
                  <a:lnTo>
                    <a:pt x="0" y="124459"/>
                  </a:lnTo>
                  <a:lnTo>
                    <a:pt x="0" y="133349"/>
                  </a:lnTo>
                  <a:lnTo>
                    <a:pt x="24129" y="133349"/>
                  </a:lnTo>
                  <a:lnTo>
                    <a:pt x="24129" y="124459"/>
                  </a:lnTo>
                  <a:close/>
                </a:path>
                <a:path w="24129" h="582929">
                  <a:moveTo>
                    <a:pt x="24129" y="133350"/>
                  </a:moveTo>
                  <a:lnTo>
                    <a:pt x="0" y="133350"/>
                  </a:lnTo>
                  <a:lnTo>
                    <a:pt x="0" y="137159"/>
                  </a:lnTo>
                  <a:lnTo>
                    <a:pt x="24129" y="137159"/>
                  </a:lnTo>
                  <a:lnTo>
                    <a:pt x="24129" y="133350"/>
                  </a:lnTo>
                  <a:close/>
                </a:path>
                <a:path w="24129" h="582929">
                  <a:moveTo>
                    <a:pt x="24129" y="137159"/>
                  </a:moveTo>
                  <a:lnTo>
                    <a:pt x="0" y="137159"/>
                  </a:lnTo>
                  <a:lnTo>
                    <a:pt x="0" y="139699"/>
                  </a:lnTo>
                  <a:lnTo>
                    <a:pt x="24129" y="139699"/>
                  </a:lnTo>
                  <a:lnTo>
                    <a:pt x="24129" y="137159"/>
                  </a:lnTo>
                  <a:close/>
                </a:path>
                <a:path w="24129" h="582929">
                  <a:moveTo>
                    <a:pt x="24129" y="139700"/>
                  </a:moveTo>
                  <a:lnTo>
                    <a:pt x="0" y="139700"/>
                  </a:lnTo>
                  <a:lnTo>
                    <a:pt x="0" y="143509"/>
                  </a:lnTo>
                  <a:lnTo>
                    <a:pt x="24129" y="143509"/>
                  </a:lnTo>
                  <a:lnTo>
                    <a:pt x="24129" y="139700"/>
                  </a:lnTo>
                  <a:close/>
                </a:path>
                <a:path w="24129" h="582929">
                  <a:moveTo>
                    <a:pt x="24129" y="143509"/>
                  </a:moveTo>
                  <a:lnTo>
                    <a:pt x="0" y="143509"/>
                  </a:lnTo>
                  <a:lnTo>
                    <a:pt x="0" y="146050"/>
                  </a:lnTo>
                  <a:lnTo>
                    <a:pt x="24129" y="146050"/>
                  </a:lnTo>
                  <a:lnTo>
                    <a:pt x="24129" y="143509"/>
                  </a:lnTo>
                  <a:close/>
                </a:path>
                <a:path w="24129" h="582929">
                  <a:moveTo>
                    <a:pt x="24129" y="580389"/>
                  </a:moveTo>
                  <a:lnTo>
                    <a:pt x="0" y="580389"/>
                  </a:lnTo>
                  <a:lnTo>
                    <a:pt x="0" y="582929"/>
                  </a:lnTo>
                  <a:lnTo>
                    <a:pt x="24129" y="582929"/>
                  </a:lnTo>
                  <a:lnTo>
                    <a:pt x="24129" y="580389"/>
                  </a:lnTo>
                  <a:close/>
                </a:path>
                <a:path w="24129" h="582929">
                  <a:moveTo>
                    <a:pt x="24129" y="438149"/>
                  </a:moveTo>
                  <a:lnTo>
                    <a:pt x="10160" y="438149"/>
                  </a:lnTo>
                  <a:lnTo>
                    <a:pt x="10160" y="439419"/>
                  </a:lnTo>
                  <a:lnTo>
                    <a:pt x="20319" y="439419"/>
                  </a:lnTo>
                  <a:lnTo>
                    <a:pt x="20319" y="440689"/>
                  </a:lnTo>
                  <a:lnTo>
                    <a:pt x="24129" y="440689"/>
                  </a:lnTo>
                  <a:lnTo>
                    <a:pt x="24129" y="438149"/>
                  </a:lnTo>
                  <a:close/>
                </a:path>
                <a:path w="24129" h="582929">
                  <a:moveTo>
                    <a:pt x="24129" y="431800"/>
                  </a:moveTo>
                  <a:lnTo>
                    <a:pt x="0" y="431800"/>
                  </a:lnTo>
                  <a:lnTo>
                    <a:pt x="0" y="438149"/>
                  </a:lnTo>
                  <a:lnTo>
                    <a:pt x="1269" y="438149"/>
                  </a:lnTo>
                  <a:lnTo>
                    <a:pt x="1269" y="436879"/>
                  </a:lnTo>
                  <a:lnTo>
                    <a:pt x="24129" y="436879"/>
                  </a:lnTo>
                  <a:lnTo>
                    <a:pt x="24129" y="431800"/>
                  </a:lnTo>
                  <a:close/>
                </a:path>
                <a:path w="24129" h="582929">
                  <a:moveTo>
                    <a:pt x="24129" y="425449"/>
                  </a:moveTo>
                  <a:lnTo>
                    <a:pt x="0" y="425449"/>
                  </a:lnTo>
                  <a:lnTo>
                    <a:pt x="0" y="430529"/>
                  </a:lnTo>
                  <a:lnTo>
                    <a:pt x="24129" y="430529"/>
                  </a:lnTo>
                  <a:lnTo>
                    <a:pt x="24129" y="425449"/>
                  </a:lnTo>
                  <a:close/>
                </a:path>
                <a:path w="24129" h="582929">
                  <a:moveTo>
                    <a:pt x="24129" y="419100"/>
                  </a:moveTo>
                  <a:lnTo>
                    <a:pt x="0" y="419100"/>
                  </a:lnTo>
                  <a:lnTo>
                    <a:pt x="0" y="424179"/>
                  </a:lnTo>
                  <a:lnTo>
                    <a:pt x="24129" y="424179"/>
                  </a:lnTo>
                  <a:lnTo>
                    <a:pt x="24129" y="419100"/>
                  </a:lnTo>
                  <a:close/>
                </a:path>
                <a:path w="24129" h="582929">
                  <a:moveTo>
                    <a:pt x="24129" y="412749"/>
                  </a:moveTo>
                  <a:lnTo>
                    <a:pt x="0" y="412749"/>
                  </a:lnTo>
                  <a:lnTo>
                    <a:pt x="0" y="417830"/>
                  </a:lnTo>
                  <a:lnTo>
                    <a:pt x="24129" y="417830"/>
                  </a:lnTo>
                  <a:lnTo>
                    <a:pt x="24129" y="412749"/>
                  </a:lnTo>
                  <a:close/>
                </a:path>
                <a:path w="24129" h="582929">
                  <a:moveTo>
                    <a:pt x="24129" y="406400"/>
                  </a:moveTo>
                  <a:lnTo>
                    <a:pt x="0" y="406400"/>
                  </a:lnTo>
                  <a:lnTo>
                    <a:pt x="0" y="411480"/>
                  </a:lnTo>
                  <a:lnTo>
                    <a:pt x="24129" y="411480"/>
                  </a:lnTo>
                  <a:lnTo>
                    <a:pt x="24129" y="406400"/>
                  </a:lnTo>
                  <a:close/>
                </a:path>
                <a:path w="24129" h="582929">
                  <a:moveTo>
                    <a:pt x="24129" y="401319"/>
                  </a:moveTo>
                  <a:lnTo>
                    <a:pt x="0" y="401319"/>
                  </a:lnTo>
                  <a:lnTo>
                    <a:pt x="0" y="405129"/>
                  </a:lnTo>
                  <a:lnTo>
                    <a:pt x="24129" y="405129"/>
                  </a:lnTo>
                  <a:lnTo>
                    <a:pt x="24129" y="401319"/>
                  </a:lnTo>
                  <a:close/>
                </a:path>
                <a:path w="24129" h="582929">
                  <a:moveTo>
                    <a:pt x="24129" y="400049"/>
                  </a:moveTo>
                  <a:lnTo>
                    <a:pt x="0" y="400049"/>
                  </a:lnTo>
                  <a:lnTo>
                    <a:pt x="0" y="401319"/>
                  </a:lnTo>
                  <a:lnTo>
                    <a:pt x="24129" y="401319"/>
                  </a:lnTo>
                  <a:lnTo>
                    <a:pt x="24129" y="400049"/>
                  </a:lnTo>
                  <a:close/>
                </a:path>
                <a:path w="24129" h="582929">
                  <a:moveTo>
                    <a:pt x="24129" y="393699"/>
                  </a:moveTo>
                  <a:lnTo>
                    <a:pt x="0" y="393699"/>
                  </a:lnTo>
                  <a:lnTo>
                    <a:pt x="0" y="398779"/>
                  </a:lnTo>
                  <a:lnTo>
                    <a:pt x="24129" y="398779"/>
                  </a:lnTo>
                  <a:lnTo>
                    <a:pt x="24129" y="393699"/>
                  </a:lnTo>
                  <a:close/>
                </a:path>
                <a:path w="24129" h="582929">
                  <a:moveTo>
                    <a:pt x="24129" y="387349"/>
                  </a:moveTo>
                  <a:lnTo>
                    <a:pt x="0" y="387349"/>
                  </a:lnTo>
                  <a:lnTo>
                    <a:pt x="0" y="392430"/>
                  </a:lnTo>
                  <a:lnTo>
                    <a:pt x="24129" y="392430"/>
                  </a:lnTo>
                  <a:lnTo>
                    <a:pt x="24129" y="387349"/>
                  </a:lnTo>
                  <a:close/>
                </a:path>
                <a:path w="24129" h="582929">
                  <a:moveTo>
                    <a:pt x="24129" y="380999"/>
                  </a:moveTo>
                  <a:lnTo>
                    <a:pt x="0" y="380999"/>
                  </a:lnTo>
                  <a:lnTo>
                    <a:pt x="0" y="386079"/>
                  </a:lnTo>
                  <a:lnTo>
                    <a:pt x="24129" y="386079"/>
                  </a:lnTo>
                  <a:lnTo>
                    <a:pt x="24129" y="380999"/>
                  </a:lnTo>
                  <a:close/>
                </a:path>
                <a:path w="24129" h="582929">
                  <a:moveTo>
                    <a:pt x="24129" y="374650"/>
                  </a:moveTo>
                  <a:lnTo>
                    <a:pt x="0" y="374650"/>
                  </a:lnTo>
                  <a:lnTo>
                    <a:pt x="0" y="379729"/>
                  </a:lnTo>
                  <a:lnTo>
                    <a:pt x="24129" y="379729"/>
                  </a:lnTo>
                  <a:lnTo>
                    <a:pt x="24129" y="374650"/>
                  </a:lnTo>
                  <a:close/>
                </a:path>
                <a:path w="24129" h="582929">
                  <a:moveTo>
                    <a:pt x="24129" y="368299"/>
                  </a:moveTo>
                  <a:lnTo>
                    <a:pt x="0" y="368299"/>
                  </a:lnTo>
                  <a:lnTo>
                    <a:pt x="0" y="373380"/>
                  </a:lnTo>
                  <a:lnTo>
                    <a:pt x="24129" y="373380"/>
                  </a:lnTo>
                  <a:lnTo>
                    <a:pt x="24129" y="368299"/>
                  </a:lnTo>
                  <a:close/>
                </a:path>
                <a:path w="24129" h="582929">
                  <a:moveTo>
                    <a:pt x="24129" y="361949"/>
                  </a:moveTo>
                  <a:lnTo>
                    <a:pt x="0" y="361949"/>
                  </a:lnTo>
                  <a:lnTo>
                    <a:pt x="0" y="367029"/>
                  </a:lnTo>
                  <a:lnTo>
                    <a:pt x="24129" y="367029"/>
                  </a:lnTo>
                  <a:lnTo>
                    <a:pt x="24129" y="361949"/>
                  </a:lnTo>
                  <a:close/>
                </a:path>
                <a:path w="24129" h="582929">
                  <a:moveTo>
                    <a:pt x="24129" y="355600"/>
                  </a:moveTo>
                  <a:lnTo>
                    <a:pt x="0" y="355600"/>
                  </a:lnTo>
                  <a:lnTo>
                    <a:pt x="0" y="360680"/>
                  </a:lnTo>
                  <a:lnTo>
                    <a:pt x="24129" y="360680"/>
                  </a:lnTo>
                  <a:lnTo>
                    <a:pt x="24129" y="355600"/>
                  </a:lnTo>
                  <a:close/>
                </a:path>
                <a:path w="24129" h="582929">
                  <a:moveTo>
                    <a:pt x="24129" y="349249"/>
                  </a:moveTo>
                  <a:lnTo>
                    <a:pt x="0" y="349249"/>
                  </a:lnTo>
                  <a:lnTo>
                    <a:pt x="0" y="354330"/>
                  </a:lnTo>
                  <a:lnTo>
                    <a:pt x="24129" y="354330"/>
                  </a:lnTo>
                  <a:lnTo>
                    <a:pt x="24129" y="349249"/>
                  </a:lnTo>
                  <a:close/>
                </a:path>
                <a:path w="24129" h="582929">
                  <a:moveTo>
                    <a:pt x="24129" y="342899"/>
                  </a:moveTo>
                  <a:lnTo>
                    <a:pt x="0" y="342899"/>
                  </a:lnTo>
                  <a:lnTo>
                    <a:pt x="0" y="347979"/>
                  </a:lnTo>
                  <a:lnTo>
                    <a:pt x="24129" y="347979"/>
                  </a:lnTo>
                  <a:lnTo>
                    <a:pt x="24129" y="342899"/>
                  </a:lnTo>
                  <a:close/>
                </a:path>
                <a:path w="24129" h="582929">
                  <a:moveTo>
                    <a:pt x="24129" y="336550"/>
                  </a:moveTo>
                  <a:lnTo>
                    <a:pt x="0" y="336550"/>
                  </a:lnTo>
                  <a:lnTo>
                    <a:pt x="0" y="341630"/>
                  </a:lnTo>
                  <a:lnTo>
                    <a:pt x="24129" y="341630"/>
                  </a:lnTo>
                  <a:lnTo>
                    <a:pt x="24129" y="336550"/>
                  </a:lnTo>
                  <a:close/>
                </a:path>
                <a:path w="24129" h="582929">
                  <a:moveTo>
                    <a:pt x="24129" y="330200"/>
                  </a:moveTo>
                  <a:lnTo>
                    <a:pt x="0" y="330200"/>
                  </a:lnTo>
                  <a:lnTo>
                    <a:pt x="0" y="335279"/>
                  </a:lnTo>
                  <a:lnTo>
                    <a:pt x="24129" y="335279"/>
                  </a:lnTo>
                  <a:lnTo>
                    <a:pt x="24129" y="330200"/>
                  </a:lnTo>
                  <a:close/>
                </a:path>
                <a:path w="24129" h="582929">
                  <a:moveTo>
                    <a:pt x="24129" y="323849"/>
                  </a:moveTo>
                  <a:lnTo>
                    <a:pt x="0" y="323849"/>
                  </a:lnTo>
                  <a:lnTo>
                    <a:pt x="0" y="328929"/>
                  </a:lnTo>
                  <a:lnTo>
                    <a:pt x="24129" y="328929"/>
                  </a:lnTo>
                  <a:lnTo>
                    <a:pt x="24129" y="323849"/>
                  </a:lnTo>
                  <a:close/>
                </a:path>
                <a:path w="24129" h="582929">
                  <a:moveTo>
                    <a:pt x="24129" y="317500"/>
                  </a:moveTo>
                  <a:lnTo>
                    <a:pt x="0" y="317500"/>
                  </a:lnTo>
                  <a:lnTo>
                    <a:pt x="0" y="322579"/>
                  </a:lnTo>
                  <a:lnTo>
                    <a:pt x="24129" y="322579"/>
                  </a:lnTo>
                  <a:lnTo>
                    <a:pt x="24129" y="317500"/>
                  </a:lnTo>
                  <a:close/>
                </a:path>
                <a:path w="24129" h="582929">
                  <a:moveTo>
                    <a:pt x="24129" y="311149"/>
                  </a:moveTo>
                  <a:lnTo>
                    <a:pt x="0" y="311149"/>
                  </a:lnTo>
                  <a:lnTo>
                    <a:pt x="0" y="316229"/>
                  </a:lnTo>
                  <a:lnTo>
                    <a:pt x="24129" y="316229"/>
                  </a:lnTo>
                  <a:lnTo>
                    <a:pt x="24129" y="311149"/>
                  </a:lnTo>
                  <a:close/>
                </a:path>
                <a:path w="24129" h="582929">
                  <a:moveTo>
                    <a:pt x="24129" y="304799"/>
                  </a:moveTo>
                  <a:lnTo>
                    <a:pt x="0" y="304799"/>
                  </a:lnTo>
                  <a:lnTo>
                    <a:pt x="0" y="309879"/>
                  </a:lnTo>
                  <a:lnTo>
                    <a:pt x="24129" y="309879"/>
                  </a:lnTo>
                  <a:lnTo>
                    <a:pt x="24129" y="304799"/>
                  </a:lnTo>
                  <a:close/>
                </a:path>
                <a:path w="24129" h="582929">
                  <a:moveTo>
                    <a:pt x="24129" y="298449"/>
                  </a:moveTo>
                  <a:lnTo>
                    <a:pt x="0" y="298449"/>
                  </a:lnTo>
                  <a:lnTo>
                    <a:pt x="0" y="303529"/>
                  </a:lnTo>
                  <a:lnTo>
                    <a:pt x="24129" y="303529"/>
                  </a:lnTo>
                  <a:lnTo>
                    <a:pt x="24129" y="298449"/>
                  </a:lnTo>
                  <a:close/>
                </a:path>
                <a:path w="24129" h="582929">
                  <a:moveTo>
                    <a:pt x="24129" y="292099"/>
                  </a:moveTo>
                  <a:lnTo>
                    <a:pt x="0" y="292099"/>
                  </a:lnTo>
                  <a:lnTo>
                    <a:pt x="0" y="297179"/>
                  </a:lnTo>
                  <a:lnTo>
                    <a:pt x="24129" y="297179"/>
                  </a:lnTo>
                  <a:lnTo>
                    <a:pt x="24129" y="292099"/>
                  </a:lnTo>
                  <a:close/>
                </a:path>
                <a:path w="24129" h="582929">
                  <a:moveTo>
                    <a:pt x="24129" y="285749"/>
                  </a:moveTo>
                  <a:lnTo>
                    <a:pt x="0" y="285749"/>
                  </a:lnTo>
                  <a:lnTo>
                    <a:pt x="0" y="290829"/>
                  </a:lnTo>
                  <a:lnTo>
                    <a:pt x="24129" y="290829"/>
                  </a:lnTo>
                  <a:lnTo>
                    <a:pt x="24129" y="285749"/>
                  </a:lnTo>
                  <a:close/>
                </a:path>
                <a:path w="24129" h="582929">
                  <a:moveTo>
                    <a:pt x="24129" y="281939"/>
                  </a:moveTo>
                  <a:lnTo>
                    <a:pt x="0" y="281939"/>
                  </a:lnTo>
                  <a:lnTo>
                    <a:pt x="0" y="284479"/>
                  </a:lnTo>
                  <a:lnTo>
                    <a:pt x="24129" y="284479"/>
                  </a:lnTo>
                  <a:lnTo>
                    <a:pt x="24129" y="281939"/>
                  </a:lnTo>
                  <a:close/>
                </a:path>
                <a:path w="24129" h="582929">
                  <a:moveTo>
                    <a:pt x="24129" y="276859"/>
                  </a:moveTo>
                  <a:lnTo>
                    <a:pt x="0" y="278129"/>
                  </a:lnTo>
                  <a:lnTo>
                    <a:pt x="0" y="281939"/>
                  </a:lnTo>
                  <a:lnTo>
                    <a:pt x="24129" y="280669"/>
                  </a:lnTo>
                  <a:lnTo>
                    <a:pt x="24129" y="276859"/>
                  </a:lnTo>
                  <a:close/>
                </a:path>
                <a:path w="24129" h="582929">
                  <a:moveTo>
                    <a:pt x="24129" y="274319"/>
                  </a:moveTo>
                  <a:lnTo>
                    <a:pt x="0" y="275589"/>
                  </a:lnTo>
                  <a:lnTo>
                    <a:pt x="0" y="278129"/>
                  </a:lnTo>
                  <a:lnTo>
                    <a:pt x="24129" y="276859"/>
                  </a:lnTo>
                  <a:lnTo>
                    <a:pt x="24129" y="274319"/>
                  </a:lnTo>
                  <a:close/>
                </a:path>
                <a:path w="24129" h="582929">
                  <a:moveTo>
                    <a:pt x="0" y="269239"/>
                  </a:moveTo>
                  <a:lnTo>
                    <a:pt x="0" y="275589"/>
                  </a:lnTo>
                  <a:lnTo>
                    <a:pt x="24129" y="274319"/>
                  </a:lnTo>
                  <a:lnTo>
                    <a:pt x="24129" y="270509"/>
                  </a:lnTo>
                  <a:lnTo>
                    <a:pt x="0" y="269239"/>
                  </a:lnTo>
                  <a:close/>
                </a:path>
                <a:path w="24129" h="582929">
                  <a:moveTo>
                    <a:pt x="0" y="265429"/>
                  </a:moveTo>
                  <a:lnTo>
                    <a:pt x="0" y="269239"/>
                  </a:lnTo>
                  <a:lnTo>
                    <a:pt x="24129" y="269239"/>
                  </a:lnTo>
                  <a:lnTo>
                    <a:pt x="24129" y="266699"/>
                  </a:lnTo>
                  <a:lnTo>
                    <a:pt x="0" y="265429"/>
                  </a:lnTo>
                  <a:close/>
                </a:path>
                <a:path w="24129" h="582929">
                  <a:moveTo>
                    <a:pt x="12064" y="262254"/>
                  </a:moveTo>
                  <a:lnTo>
                    <a:pt x="0" y="262889"/>
                  </a:lnTo>
                  <a:lnTo>
                    <a:pt x="0" y="265429"/>
                  </a:lnTo>
                  <a:lnTo>
                    <a:pt x="24129" y="265429"/>
                  </a:lnTo>
                  <a:lnTo>
                    <a:pt x="24129" y="262889"/>
                  </a:lnTo>
                  <a:lnTo>
                    <a:pt x="12064" y="262254"/>
                  </a:lnTo>
                  <a:close/>
                </a:path>
                <a:path w="24129" h="582929">
                  <a:moveTo>
                    <a:pt x="24129" y="257809"/>
                  </a:moveTo>
                  <a:lnTo>
                    <a:pt x="0" y="259079"/>
                  </a:lnTo>
                  <a:lnTo>
                    <a:pt x="0" y="261619"/>
                  </a:lnTo>
                  <a:lnTo>
                    <a:pt x="12064" y="262254"/>
                  </a:lnTo>
                  <a:lnTo>
                    <a:pt x="24129" y="261619"/>
                  </a:lnTo>
                  <a:lnTo>
                    <a:pt x="24129" y="257809"/>
                  </a:lnTo>
                  <a:close/>
                </a:path>
                <a:path w="24129" h="582929">
                  <a:moveTo>
                    <a:pt x="0" y="255269"/>
                  </a:moveTo>
                  <a:lnTo>
                    <a:pt x="0" y="259079"/>
                  </a:lnTo>
                  <a:lnTo>
                    <a:pt x="24129" y="257809"/>
                  </a:lnTo>
                  <a:lnTo>
                    <a:pt x="24129" y="256539"/>
                  </a:lnTo>
                  <a:lnTo>
                    <a:pt x="0" y="255269"/>
                  </a:lnTo>
                  <a:close/>
                </a:path>
                <a:path w="24129" h="582929">
                  <a:moveTo>
                    <a:pt x="12064" y="253364"/>
                  </a:moveTo>
                  <a:lnTo>
                    <a:pt x="0" y="253999"/>
                  </a:lnTo>
                  <a:lnTo>
                    <a:pt x="0" y="255269"/>
                  </a:lnTo>
                  <a:lnTo>
                    <a:pt x="24129" y="256539"/>
                  </a:lnTo>
                  <a:lnTo>
                    <a:pt x="24129" y="253999"/>
                  </a:lnTo>
                  <a:lnTo>
                    <a:pt x="12064" y="253364"/>
                  </a:lnTo>
                  <a:close/>
                </a:path>
                <a:path w="24129" h="582929">
                  <a:moveTo>
                    <a:pt x="24129" y="251459"/>
                  </a:moveTo>
                  <a:lnTo>
                    <a:pt x="0" y="252729"/>
                  </a:lnTo>
                  <a:lnTo>
                    <a:pt x="12064" y="253364"/>
                  </a:lnTo>
                  <a:lnTo>
                    <a:pt x="24129" y="252729"/>
                  </a:lnTo>
                  <a:lnTo>
                    <a:pt x="24129" y="251459"/>
                  </a:lnTo>
                  <a:close/>
                </a:path>
                <a:path w="24129" h="582929">
                  <a:moveTo>
                    <a:pt x="0" y="248919"/>
                  </a:moveTo>
                  <a:lnTo>
                    <a:pt x="0" y="251459"/>
                  </a:lnTo>
                  <a:lnTo>
                    <a:pt x="24129" y="251459"/>
                  </a:lnTo>
                  <a:lnTo>
                    <a:pt x="24129" y="250189"/>
                  </a:lnTo>
                  <a:lnTo>
                    <a:pt x="0" y="248919"/>
                  </a:lnTo>
                  <a:close/>
                </a:path>
                <a:path w="24129" h="582929">
                  <a:moveTo>
                    <a:pt x="0" y="242569"/>
                  </a:moveTo>
                  <a:lnTo>
                    <a:pt x="0" y="248919"/>
                  </a:lnTo>
                  <a:lnTo>
                    <a:pt x="24129" y="250189"/>
                  </a:lnTo>
                  <a:lnTo>
                    <a:pt x="24129" y="243839"/>
                  </a:lnTo>
                  <a:lnTo>
                    <a:pt x="0" y="242569"/>
                  </a:lnTo>
                  <a:close/>
                </a:path>
                <a:path w="24129" h="582929">
                  <a:moveTo>
                    <a:pt x="0" y="236219"/>
                  </a:moveTo>
                  <a:lnTo>
                    <a:pt x="0" y="242569"/>
                  </a:lnTo>
                  <a:lnTo>
                    <a:pt x="24129" y="242569"/>
                  </a:lnTo>
                  <a:lnTo>
                    <a:pt x="24129" y="237489"/>
                  </a:lnTo>
                  <a:lnTo>
                    <a:pt x="0" y="236219"/>
                  </a:lnTo>
                  <a:close/>
                </a:path>
                <a:path w="24129" h="582929">
                  <a:moveTo>
                    <a:pt x="0" y="232409"/>
                  </a:moveTo>
                  <a:lnTo>
                    <a:pt x="0" y="236219"/>
                  </a:lnTo>
                  <a:lnTo>
                    <a:pt x="24129" y="237489"/>
                  </a:lnTo>
                  <a:lnTo>
                    <a:pt x="24129" y="233679"/>
                  </a:lnTo>
                  <a:lnTo>
                    <a:pt x="0" y="232409"/>
                  </a:lnTo>
                  <a:close/>
                </a:path>
                <a:path w="24129" h="582929">
                  <a:moveTo>
                    <a:pt x="24129" y="231139"/>
                  </a:moveTo>
                  <a:lnTo>
                    <a:pt x="0" y="232409"/>
                  </a:lnTo>
                  <a:lnTo>
                    <a:pt x="24129" y="233679"/>
                  </a:lnTo>
                  <a:lnTo>
                    <a:pt x="24129" y="231139"/>
                  </a:lnTo>
                  <a:close/>
                </a:path>
                <a:path w="24129" h="582929">
                  <a:moveTo>
                    <a:pt x="0" y="229869"/>
                  </a:moveTo>
                  <a:lnTo>
                    <a:pt x="0" y="231139"/>
                  </a:lnTo>
                  <a:lnTo>
                    <a:pt x="24129" y="231139"/>
                  </a:lnTo>
                  <a:lnTo>
                    <a:pt x="0" y="229869"/>
                  </a:lnTo>
                  <a:close/>
                </a:path>
                <a:path w="24129" h="582929">
                  <a:moveTo>
                    <a:pt x="0" y="224789"/>
                  </a:moveTo>
                  <a:lnTo>
                    <a:pt x="0" y="229869"/>
                  </a:lnTo>
                  <a:lnTo>
                    <a:pt x="24129" y="229869"/>
                  </a:lnTo>
                  <a:lnTo>
                    <a:pt x="24129" y="226059"/>
                  </a:lnTo>
                  <a:lnTo>
                    <a:pt x="0" y="224789"/>
                  </a:lnTo>
                  <a:close/>
                </a:path>
                <a:path w="24129" h="582929">
                  <a:moveTo>
                    <a:pt x="0" y="219709"/>
                  </a:moveTo>
                  <a:lnTo>
                    <a:pt x="0" y="224789"/>
                  </a:lnTo>
                  <a:lnTo>
                    <a:pt x="24129" y="224789"/>
                  </a:lnTo>
                  <a:lnTo>
                    <a:pt x="24129" y="220979"/>
                  </a:lnTo>
                  <a:lnTo>
                    <a:pt x="0" y="219709"/>
                  </a:lnTo>
                  <a:close/>
                </a:path>
                <a:path w="24129" h="582929">
                  <a:moveTo>
                    <a:pt x="0" y="217169"/>
                  </a:moveTo>
                  <a:lnTo>
                    <a:pt x="0" y="219709"/>
                  </a:lnTo>
                  <a:lnTo>
                    <a:pt x="24129" y="219709"/>
                  </a:lnTo>
                  <a:lnTo>
                    <a:pt x="24129" y="218439"/>
                  </a:lnTo>
                  <a:lnTo>
                    <a:pt x="0" y="217169"/>
                  </a:lnTo>
                  <a:close/>
                </a:path>
                <a:path w="24129" h="582929">
                  <a:moveTo>
                    <a:pt x="0" y="215899"/>
                  </a:moveTo>
                  <a:lnTo>
                    <a:pt x="0" y="217169"/>
                  </a:lnTo>
                  <a:lnTo>
                    <a:pt x="24129" y="218439"/>
                  </a:lnTo>
                  <a:lnTo>
                    <a:pt x="24129" y="217169"/>
                  </a:lnTo>
                  <a:lnTo>
                    <a:pt x="0" y="215899"/>
                  </a:lnTo>
                  <a:close/>
                </a:path>
                <a:path w="24129" h="582929">
                  <a:moveTo>
                    <a:pt x="24129" y="210819"/>
                  </a:moveTo>
                  <a:lnTo>
                    <a:pt x="0" y="212089"/>
                  </a:lnTo>
                  <a:lnTo>
                    <a:pt x="0" y="215899"/>
                  </a:lnTo>
                  <a:lnTo>
                    <a:pt x="24129" y="215899"/>
                  </a:lnTo>
                  <a:lnTo>
                    <a:pt x="24129" y="210819"/>
                  </a:lnTo>
                  <a:close/>
                </a:path>
                <a:path w="24129" h="582929">
                  <a:moveTo>
                    <a:pt x="24129" y="209549"/>
                  </a:moveTo>
                  <a:lnTo>
                    <a:pt x="0" y="210819"/>
                  </a:lnTo>
                  <a:lnTo>
                    <a:pt x="0" y="212089"/>
                  </a:lnTo>
                  <a:lnTo>
                    <a:pt x="24129" y="210819"/>
                  </a:lnTo>
                  <a:lnTo>
                    <a:pt x="24129" y="209549"/>
                  </a:lnTo>
                  <a:close/>
                </a:path>
                <a:path w="24129" h="582929">
                  <a:moveTo>
                    <a:pt x="24129" y="207009"/>
                  </a:moveTo>
                  <a:lnTo>
                    <a:pt x="0" y="208279"/>
                  </a:lnTo>
                  <a:lnTo>
                    <a:pt x="0" y="209549"/>
                  </a:lnTo>
                  <a:lnTo>
                    <a:pt x="24129" y="209549"/>
                  </a:lnTo>
                  <a:lnTo>
                    <a:pt x="24129" y="207009"/>
                  </a:lnTo>
                  <a:close/>
                </a:path>
                <a:path w="24129" h="582929">
                  <a:moveTo>
                    <a:pt x="0" y="204469"/>
                  </a:moveTo>
                  <a:lnTo>
                    <a:pt x="0" y="208279"/>
                  </a:lnTo>
                  <a:lnTo>
                    <a:pt x="24129" y="207009"/>
                  </a:lnTo>
                  <a:lnTo>
                    <a:pt x="24129" y="205739"/>
                  </a:lnTo>
                  <a:lnTo>
                    <a:pt x="0" y="204469"/>
                  </a:lnTo>
                  <a:close/>
                </a:path>
                <a:path w="24129" h="582929">
                  <a:moveTo>
                    <a:pt x="0" y="203199"/>
                  </a:moveTo>
                  <a:lnTo>
                    <a:pt x="0" y="204469"/>
                  </a:lnTo>
                  <a:lnTo>
                    <a:pt x="24129" y="205739"/>
                  </a:lnTo>
                  <a:lnTo>
                    <a:pt x="24129" y="204469"/>
                  </a:lnTo>
                  <a:lnTo>
                    <a:pt x="0" y="203199"/>
                  </a:lnTo>
                  <a:close/>
                </a:path>
                <a:path w="24129" h="582929">
                  <a:moveTo>
                    <a:pt x="0" y="199389"/>
                  </a:moveTo>
                  <a:lnTo>
                    <a:pt x="0" y="203199"/>
                  </a:lnTo>
                  <a:lnTo>
                    <a:pt x="24129" y="203199"/>
                  </a:lnTo>
                  <a:lnTo>
                    <a:pt x="24129" y="200659"/>
                  </a:lnTo>
                  <a:lnTo>
                    <a:pt x="0" y="199389"/>
                  </a:lnTo>
                  <a:close/>
                </a:path>
                <a:path w="24129" h="582929">
                  <a:moveTo>
                    <a:pt x="0" y="198119"/>
                  </a:moveTo>
                  <a:lnTo>
                    <a:pt x="0" y="199389"/>
                  </a:lnTo>
                  <a:lnTo>
                    <a:pt x="24129" y="200659"/>
                  </a:lnTo>
                  <a:lnTo>
                    <a:pt x="24129" y="199389"/>
                  </a:lnTo>
                  <a:lnTo>
                    <a:pt x="0" y="198119"/>
                  </a:lnTo>
                  <a:close/>
                </a:path>
                <a:path w="24129" h="582929">
                  <a:moveTo>
                    <a:pt x="24129" y="193039"/>
                  </a:moveTo>
                  <a:lnTo>
                    <a:pt x="0" y="194309"/>
                  </a:lnTo>
                  <a:lnTo>
                    <a:pt x="0" y="198119"/>
                  </a:lnTo>
                  <a:lnTo>
                    <a:pt x="24129" y="199389"/>
                  </a:lnTo>
                  <a:lnTo>
                    <a:pt x="24129" y="193039"/>
                  </a:lnTo>
                  <a:close/>
                </a:path>
                <a:path w="24129" h="582929">
                  <a:moveTo>
                    <a:pt x="0" y="191769"/>
                  </a:moveTo>
                  <a:lnTo>
                    <a:pt x="0" y="194309"/>
                  </a:lnTo>
                  <a:lnTo>
                    <a:pt x="24129" y="193039"/>
                  </a:lnTo>
                  <a:lnTo>
                    <a:pt x="0" y="191769"/>
                  </a:lnTo>
                  <a:close/>
                </a:path>
                <a:path w="24129" h="582929">
                  <a:moveTo>
                    <a:pt x="24129" y="190499"/>
                  </a:moveTo>
                  <a:lnTo>
                    <a:pt x="0" y="191769"/>
                  </a:lnTo>
                  <a:lnTo>
                    <a:pt x="24129" y="193039"/>
                  </a:lnTo>
                  <a:lnTo>
                    <a:pt x="24129" y="190499"/>
                  </a:lnTo>
                  <a:close/>
                </a:path>
                <a:path w="24129" h="582929">
                  <a:moveTo>
                    <a:pt x="0" y="187959"/>
                  </a:moveTo>
                  <a:lnTo>
                    <a:pt x="0" y="190499"/>
                  </a:lnTo>
                  <a:lnTo>
                    <a:pt x="24129" y="189229"/>
                  </a:lnTo>
                  <a:lnTo>
                    <a:pt x="0" y="187959"/>
                  </a:lnTo>
                  <a:close/>
                </a:path>
                <a:path w="24129" h="582929">
                  <a:moveTo>
                    <a:pt x="24129" y="189229"/>
                  </a:moveTo>
                  <a:lnTo>
                    <a:pt x="0" y="190499"/>
                  </a:lnTo>
                  <a:lnTo>
                    <a:pt x="24129" y="190499"/>
                  </a:lnTo>
                  <a:lnTo>
                    <a:pt x="24129" y="189229"/>
                  </a:lnTo>
                  <a:close/>
                </a:path>
                <a:path w="24129" h="582929">
                  <a:moveTo>
                    <a:pt x="0" y="186689"/>
                  </a:moveTo>
                  <a:lnTo>
                    <a:pt x="0" y="187959"/>
                  </a:lnTo>
                  <a:lnTo>
                    <a:pt x="24129" y="187959"/>
                  </a:lnTo>
                  <a:lnTo>
                    <a:pt x="0" y="186689"/>
                  </a:lnTo>
                  <a:close/>
                </a:path>
                <a:path w="24129" h="582929">
                  <a:moveTo>
                    <a:pt x="0" y="185419"/>
                  </a:moveTo>
                  <a:lnTo>
                    <a:pt x="0" y="186689"/>
                  </a:lnTo>
                  <a:lnTo>
                    <a:pt x="24129" y="186689"/>
                  </a:lnTo>
                  <a:lnTo>
                    <a:pt x="0" y="185419"/>
                  </a:lnTo>
                  <a:close/>
                </a:path>
                <a:path w="24129" h="582929">
                  <a:moveTo>
                    <a:pt x="0" y="184149"/>
                  </a:moveTo>
                  <a:lnTo>
                    <a:pt x="0" y="185419"/>
                  </a:lnTo>
                  <a:lnTo>
                    <a:pt x="24129" y="186689"/>
                  </a:lnTo>
                  <a:lnTo>
                    <a:pt x="24129" y="185419"/>
                  </a:lnTo>
                  <a:lnTo>
                    <a:pt x="0" y="184149"/>
                  </a:lnTo>
                  <a:close/>
                </a:path>
                <a:path w="24129" h="582929">
                  <a:moveTo>
                    <a:pt x="0" y="182879"/>
                  </a:moveTo>
                  <a:lnTo>
                    <a:pt x="0" y="184149"/>
                  </a:lnTo>
                  <a:lnTo>
                    <a:pt x="24129" y="184149"/>
                  </a:lnTo>
                  <a:lnTo>
                    <a:pt x="0" y="182879"/>
                  </a:lnTo>
                  <a:close/>
                </a:path>
                <a:path w="24129" h="582929">
                  <a:moveTo>
                    <a:pt x="24129" y="180339"/>
                  </a:moveTo>
                  <a:lnTo>
                    <a:pt x="0" y="180339"/>
                  </a:lnTo>
                  <a:lnTo>
                    <a:pt x="0" y="182879"/>
                  </a:lnTo>
                  <a:lnTo>
                    <a:pt x="24129" y="182879"/>
                  </a:lnTo>
                  <a:lnTo>
                    <a:pt x="24129" y="180339"/>
                  </a:lnTo>
                  <a:close/>
                </a:path>
                <a:path w="24129" h="582929">
                  <a:moveTo>
                    <a:pt x="24129" y="176529"/>
                  </a:moveTo>
                  <a:lnTo>
                    <a:pt x="0" y="177799"/>
                  </a:lnTo>
                  <a:lnTo>
                    <a:pt x="0" y="179069"/>
                  </a:lnTo>
                  <a:lnTo>
                    <a:pt x="24129" y="180339"/>
                  </a:lnTo>
                  <a:lnTo>
                    <a:pt x="24129" y="176529"/>
                  </a:lnTo>
                  <a:close/>
                </a:path>
                <a:path w="24129" h="582929">
                  <a:moveTo>
                    <a:pt x="0" y="175259"/>
                  </a:moveTo>
                  <a:lnTo>
                    <a:pt x="0" y="177799"/>
                  </a:lnTo>
                  <a:lnTo>
                    <a:pt x="24129" y="176529"/>
                  </a:lnTo>
                  <a:lnTo>
                    <a:pt x="0" y="175259"/>
                  </a:lnTo>
                  <a:close/>
                </a:path>
                <a:path w="24129" h="582929">
                  <a:moveTo>
                    <a:pt x="0" y="172719"/>
                  </a:moveTo>
                  <a:lnTo>
                    <a:pt x="0" y="175259"/>
                  </a:lnTo>
                  <a:lnTo>
                    <a:pt x="24129" y="175259"/>
                  </a:lnTo>
                  <a:lnTo>
                    <a:pt x="24129" y="173989"/>
                  </a:lnTo>
                  <a:lnTo>
                    <a:pt x="0" y="172719"/>
                  </a:lnTo>
                  <a:close/>
                </a:path>
                <a:path w="24129" h="582929">
                  <a:moveTo>
                    <a:pt x="0" y="171449"/>
                  </a:moveTo>
                  <a:lnTo>
                    <a:pt x="0" y="172719"/>
                  </a:lnTo>
                  <a:lnTo>
                    <a:pt x="24129" y="173989"/>
                  </a:lnTo>
                  <a:lnTo>
                    <a:pt x="24129" y="172719"/>
                  </a:lnTo>
                  <a:lnTo>
                    <a:pt x="0" y="171449"/>
                  </a:lnTo>
                  <a:close/>
                </a:path>
                <a:path w="24129" h="582929">
                  <a:moveTo>
                    <a:pt x="0" y="170179"/>
                  </a:moveTo>
                  <a:lnTo>
                    <a:pt x="0" y="171449"/>
                  </a:lnTo>
                  <a:lnTo>
                    <a:pt x="24129" y="171449"/>
                  </a:lnTo>
                  <a:lnTo>
                    <a:pt x="0" y="170179"/>
                  </a:lnTo>
                  <a:close/>
                </a:path>
                <a:path w="24129" h="582929">
                  <a:moveTo>
                    <a:pt x="0" y="167639"/>
                  </a:moveTo>
                  <a:lnTo>
                    <a:pt x="0" y="170179"/>
                  </a:lnTo>
                  <a:lnTo>
                    <a:pt x="24129" y="170179"/>
                  </a:lnTo>
                  <a:lnTo>
                    <a:pt x="24129" y="168909"/>
                  </a:lnTo>
                  <a:lnTo>
                    <a:pt x="0" y="167639"/>
                  </a:lnTo>
                  <a:close/>
                </a:path>
                <a:path w="24129" h="582929">
                  <a:moveTo>
                    <a:pt x="0" y="166369"/>
                  </a:moveTo>
                  <a:lnTo>
                    <a:pt x="0" y="167639"/>
                  </a:lnTo>
                  <a:lnTo>
                    <a:pt x="24129" y="167639"/>
                  </a:lnTo>
                  <a:lnTo>
                    <a:pt x="0" y="166369"/>
                  </a:lnTo>
                  <a:close/>
                </a:path>
                <a:path w="24129" h="582929">
                  <a:moveTo>
                    <a:pt x="0" y="163829"/>
                  </a:moveTo>
                  <a:lnTo>
                    <a:pt x="0" y="166369"/>
                  </a:lnTo>
                  <a:lnTo>
                    <a:pt x="24129" y="167639"/>
                  </a:lnTo>
                  <a:lnTo>
                    <a:pt x="24129" y="165099"/>
                  </a:lnTo>
                  <a:lnTo>
                    <a:pt x="0" y="163829"/>
                  </a:lnTo>
                  <a:close/>
                </a:path>
                <a:path w="24129" h="582929">
                  <a:moveTo>
                    <a:pt x="24129" y="162559"/>
                  </a:moveTo>
                  <a:lnTo>
                    <a:pt x="0" y="163829"/>
                  </a:lnTo>
                  <a:lnTo>
                    <a:pt x="24129" y="165099"/>
                  </a:lnTo>
                  <a:lnTo>
                    <a:pt x="24129" y="162559"/>
                  </a:lnTo>
                  <a:close/>
                </a:path>
                <a:path w="24129" h="582929">
                  <a:moveTo>
                    <a:pt x="0" y="158749"/>
                  </a:moveTo>
                  <a:lnTo>
                    <a:pt x="0" y="162559"/>
                  </a:lnTo>
                  <a:lnTo>
                    <a:pt x="24129" y="162559"/>
                  </a:lnTo>
                  <a:lnTo>
                    <a:pt x="24129" y="160019"/>
                  </a:lnTo>
                  <a:lnTo>
                    <a:pt x="0" y="158749"/>
                  </a:lnTo>
                  <a:close/>
                </a:path>
                <a:path w="24129" h="582929">
                  <a:moveTo>
                    <a:pt x="24129" y="156209"/>
                  </a:moveTo>
                  <a:lnTo>
                    <a:pt x="0" y="157479"/>
                  </a:lnTo>
                  <a:lnTo>
                    <a:pt x="0" y="158749"/>
                  </a:lnTo>
                  <a:lnTo>
                    <a:pt x="24129" y="158749"/>
                  </a:lnTo>
                  <a:lnTo>
                    <a:pt x="24129" y="156209"/>
                  </a:lnTo>
                  <a:close/>
                </a:path>
                <a:path w="24129" h="582929">
                  <a:moveTo>
                    <a:pt x="0" y="153669"/>
                  </a:moveTo>
                  <a:lnTo>
                    <a:pt x="0" y="156209"/>
                  </a:lnTo>
                  <a:lnTo>
                    <a:pt x="24129" y="156209"/>
                  </a:lnTo>
                  <a:lnTo>
                    <a:pt x="24129" y="154939"/>
                  </a:lnTo>
                  <a:lnTo>
                    <a:pt x="0" y="153669"/>
                  </a:lnTo>
                  <a:close/>
                </a:path>
                <a:path w="24129" h="582929">
                  <a:moveTo>
                    <a:pt x="0" y="151129"/>
                  </a:moveTo>
                  <a:lnTo>
                    <a:pt x="0" y="153669"/>
                  </a:lnTo>
                  <a:lnTo>
                    <a:pt x="24129" y="154939"/>
                  </a:lnTo>
                  <a:lnTo>
                    <a:pt x="24129" y="152399"/>
                  </a:lnTo>
                  <a:lnTo>
                    <a:pt x="0" y="151129"/>
                  </a:lnTo>
                  <a:close/>
                </a:path>
                <a:path w="24129" h="582929">
                  <a:moveTo>
                    <a:pt x="0" y="149859"/>
                  </a:moveTo>
                  <a:lnTo>
                    <a:pt x="0" y="151129"/>
                  </a:lnTo>
                  <a:lnTo>
                    <a:pt x="24129" y="152399"/>
                  </a:lnTo>
                  <a:lnTo>
                    <a:pt x="24129" y="151129"/>
                  </a:lnTo>
                  <a:lnTo>
                    <a:pt x="0" y="149859"/>
                  </a:lnTo>
                  <a:close/>
                </a:path>
                <a:path w="24129" h="582929">
                  <a:moveTo>
                    <a:pt x="24129" y="148589"/>
                  </a:moveTo>
                  <a:lnTo>
                    <a:pt x="0" y="148589"/>
                  </a:lnTo>
                  <a:lnTo>
                    <a:pt x="0" y="149859"/>
                  </a:lnTo>
                  <a:lnTo>
                    <a:pt x="24129" y="149859"/>
                  </a:lnTo>
                  <a:lnTo>
                    <a:pt x="24129" y="148589"/>
                  </a:lnTo>
                  <a:close/>
                </a:path>
              </a:pathLst>
            </a:custGeom>
            <a:solidFill>
              <a:srgbClr val="C6C68E"/>
            </a:solidFill>
          </p:spPr>
          <p:txBody>
            <a:bodyPr wrap="square" lIns="0" tIns="0" rIns="0" bIns="0" rtlCol="0"/>
            <a:lstStyle/>
            <a:p>
              <a:endParaRPr/>
            </a:p>
          </p:txBody>
        </p:sp>
        <p:sp>
          <p:nvSpPr>
            <p:cNvPr id="766" name="object 766"/>
            <p:cNvSpPr/>
            <p:nvPr/>
          </p:nvSpPr>
          <p:spPr>
            <a:xfrm>
              <a:off x="3389629" y="5890259"/>
              <a:ext cx="24130" cy="589280"/>
            </a:xfrm>
            <a:custGeom>
              <a:avLst/>
              <a:gdLst/>
              <a:ahLst/>
              <a:cxnLst/>
              <a:rect l="l" t="t" r="r" b="b"/>
              <a:pathLst>
                <a:path w="24129" h="589279">
                  <a:moveTo>
                    <a:pt x="5080" y="0"/>
                  </a:moveTo>
                  <a:lnTo>
                    <a:pt x="0" y="0"/>
                  </a:lnTo>
                  <a:lnTo>
                    <a:pt x="0" y="3809"/>
                  </a:lnTo>
                  <a:lnTo>
                    <a:pt x="13970" y="3809"/>
                  </a:lnTo>
                  <a:lnTo>
                    <a:pt x="13970" y="2540"/>
                  </a:lnTo>
                  <a:lnTo>
                    <a:pt x="10159" y="2540"/>
                  </a:lnTo>
                  <a:lnTo>
                    <a:pt x="10160" y="1269"/>
                  </a:lnTo>
                  <a:lnTo>
                    <a:pt x="5080" y="1269"/>
                  </a:lnTo>
                  <a:lnTo>
                    <a:pt x="5080" y="0"/>
                  </a:lnTo>
                  <a:close/>
                </a:path>
                <a:path w="24129" h="589279">
                  <a:moveTo>
                    <a:pt x="19050" y="3809"/>
                  </a:moveTo>
                  <a:lnTo>
                    <a:pt x="0" y="3809"/>
                  </a:lnTo>
                  <a:lnTo>
                    <a:pt x="0" y="10159"/>
                  </a:lnTo>
                  <a:lnTo>
                    <a:pt x="24130" y="10159"/>
                  </a:lnTo>
                  <a:lnTo>
                    <a:pt x="24130" y="5080"/>
                  </a:lnTo>
                  <a:lnTo>
                    <a:pt x="19050" y="5080"/>
                  </a:lnTo>
                  <a:lnTo>
                    <a:pt x="19050" y="3809"/>
                  </a:lnTo>
                  <a:close/>
                </a:path>
                <a:path w="24129" h="589279">
                  <a:moveTo>
                    <a:pt x="24130" y="10160"/>
                  </a:moveTo>
                  <a:lnTo>
                    <a:pt x="0" y="10160"/>
                  </a:lnTo>
                  <a:lnTo>
                    <a:pt x="0" y="12699"/>
                  </a:lnTo>
                  <a:lnTo>
                    <a:pt x="24130" y="12699"/>
                  </a:lnTo>
                  <a:lnTo>
                    <a:pt x="24130" y="10160"/>
                  </a:lnTo>
                  <a:close/>
                </a:path>
                <a:path w="24129" h="589279">
                  <a:moveTo>
                    <a:pt x="24130" y="12700"/>
                  </a:moveTo>
                  <a:lnTo>
                    <a:pt x="0" y="12700"/>
                  </a:lnTo>
                  <a:lnTo>
                    <a:pt x="0" y="16509"/>
                  </a:lnTo>
                  <a:lnTo>
                    <a:pt x="24130" y="16509"/>
                  </a:lnTo>
                  <a:lnTo>
                    <a:pt x="24130" y="12700"/>
                  </a:lnTo>
                  <a:close/>
                </a:path>
                <a:path w="24129" h="589279">
                  <a:moveTo>
                    <a:pt x="24130" y="16509"/>
                  </a:moveTo>
                  <a:lnTo>
                    <a:pt x="0" y="16509"/>
                  </a:lnTo>
                  <a:lnTo>
                    <a:pt x="0" y="25399"/>
                  </a:lnTo>
                  <a:lnTo>
                    <a:pt x="24130" y="25399"/>
                  </a:lnTo>
                  <a:lnTo>
                    <a:pt x="24130" y="16509"/>
                  </a:lnTo>
                  <a:close/>
                </a:path>
                <a:path w="24129" h="589279">
                  <a:moveTo>
                    <a:pt x="24130" y="25400"/>
                  </a:moveTo>
                  <a:lnTo>
                    <a:pt x="0" y="25400"/>
                  </a:lnTo>
                  <a:lnTo>
                    <a:pt x="0" y="29209"/>
                  </a:lnTo>
                  <a:lnTo>
                    <a:pt x="24130" y="29209"/>
                  </a:lnTo>
                  <a:lnTo>
                    <a:pt x="24130" y="25400"/>
                  </a:lnTo>
                  <a:close/>
                </a:path>
                <a:path w="24129" h="589279">
                  <a:moveTo>
                    <a:pt x="24130" y="29209"/>
                  </a:moveTo>
                  <a:lnTo>
                    <a:pt x="0" y="29209"/>
                  </a:lnTo>
                  <a:lnTo>
                    <a:pt x="0" y="41909"/>
                  </a:lnTo>
                  <a:lnTo>
                    <a:pt x="24130" y="41909"/>
                  </a:lnTo>
                  <a:lnTo>
                    <a:pt x="24130" y="29209"/>
                  </a:lnTo>
                  <a:close/>
                </a:path>
                <a:path w="24129" h="589279">
                  <a:moveTo>
                    <a:pt x="24130" y="41909"/>
                  </a:moveTo>
                  <a:lnTo>
                    <a:pt x="0" y="41909"/>
                  </a:lnTo>
                  <a:lnTo>
                    <a:pt x="0" y="57149"/>
                  </a:lnTo>
                  <a:lnTo>
                    <a:pt x="24130" y="57149"/>
                  </a:lnTo>
                  <a:lnTo>
                    <a:pt x="24130" y="41909"/>
                  </a:lnTo>
                  <a:close/>
                </a:path>
                <a:path w="24129" h="589279">
                  <a:moveTo>
                    <a:pt x="24130" y="57150"/>
                  </a:moveTo>
                  <a:lnTo>
                    <a:pt x="0" y="57150"/>
                  </a:lnTo>
                  <a:lnTo>
                    <a:pt x="0" y="60959"/>
                  </a:lnTo>
                  <a:lnTo>
                    <a:pt x="24130" y="60959"/>
                  </a:lnTo>
                  <a:lnTo>
                    <a:pt x="24130" y="57150"/>
                  </a:lnTo>
                  <a:close/>
                </a:path>
                <a:path w="24129" h="589279">
                  <a:moveTo>
                    <a:pt x="24130" y="60959"/>
                  </a:moveTo>
                  <a:lnTo>
                    <a:pt x="0" y="60959"/>
                  </a:lnTo>
                  <a:lnTo>
                    <a:pt x="0" y="69849"/>
                  </a:lnTo>
                  <a:lnTo>
                    <a:pt x="24130" y="69849"/>
                  </a:lnTo>
                  <a:lnTo>
                    <a:pt x="24130" y="60959"/>
                  </a:lnTo>
                  <a:close/>
                </a:path>
                <a:path w="24129" h="589279">
                  <a:moveTo>
                    <a:pt x="24130" y="69850"/>
                  </a:moveTo>
                  <a:lnTo>
                    <a:pt x="0" y="69850"/>
                  </a:lnTo>
                  <a:lnTo>
                    <a:pt x="0" y="76199"/>
                  </a:lnTo>
                  <a:lnTo>
                    <a:pt x="24130" y="76199"/>
                  </a:lnTo>
                  <a:lnTo>
                    <a:pt x="24130" y="69850"/>
                  </a:lnTo>
                  <a:close/>
                </a:path>
                <a:path w="24129" h="589279">
                  <a:moveTo>
                    <a:pt x="24130" y="76200"/>
                  </a:moveTo>
                  <a:lnTo>
                    <a:pt x="0" y="76200"/>
                  </a:lnTo>
                  <a:lnTo>
                    <a:pt x="0" y="80009"/>
                  </a:lnTo>
                  <a:lnTo>
                    <a:pt x="24130" y="80009"/>
                  </a:lnTo>
                  <a:lnTo>
                    <a:pt x="24130" y="76200"/>
                  </a:lnTo>
                  <a:close/>
                </a:path>
                <a:path w="24129" h="589279">
                  <a:moveTo>
                    <a:pt x="24130" y="80009"/>
                  </a:moveTo>
                  <a:lnTo>
                    <a:pt x="0" y="80009"/>
                  </a:lnTo>
                  <a:lnTo>
                    <a:pt x="0" y="86359"/>
                  </a:lnTo>
                  <a:lnTo>
                    <a:pt x="24130" y="86359"/>
                  </a:lnTo>
                  <a:lnTo>
                    <a:pt x="24130" y="80009"/>
                  </a:lnTo>
                  <a:close/>
                </a:path>
                <a:path w="24129" h="589279">
                  <a:moveTo>
                    <a:pt x="24130" y="86359"/>
                  </a:moveTo>
                  <a:lnTo>
                    <a:pt x="0" y="86359"/>
                  </a:lnTo>
                  <a:lnTo>
                    <a:pt x="0" y="88899"/>
                  </a:lnTo>
                  <a:lnTo>
                    <a:pt x="24130" y="88899"/>
                  </a:lnTo>
                  <a:lnTo>
                    <a:pt x="24130" y="86359"/>
                  </a:lnTo>
                  <a:close/>
                </a:path>
                <a:path w="24129" h="589279">
                  <a:moveTo>
                    <a:pt x="24130" y="88900"/>
                  </a:moveTo>
                  <a:lnTo>
                    <a:pt x="0" y="88900"/>
                  </a:lnTo>
                  <a:lnTo>
                    <a:pt x="0" y="99059"/>
                  </a:lnTo>
                  <a:lnTo>
                    <a:pt x="24130" y="99059"/>
                  </a:lnTo>
                  <a:lnTo>
                    <a:pt x="24130" y="88900"/>
                  </a:lnTo>
                  <a:close/>
                </a:path>
                <a:path w="24129" h="589279">
                  <a:moveTo>
                    <a:pt x="24130" y="99060"/>
                  </a:moveTo>
                  <a:lnTo>
                    <a:pt x="0" y="99060"/>
                  </a:lnTo>
                  <a:lnTo>
                    <a:pt x="0" y="101599"/>
                  </a:lnTo>
                  <a:lnTo>
                    <a:pt x="24130" y="101599"/>
                  </a:lnTo>
                  <a:lnTo>
                    <a:pt x="24130" y="99060"/>
                  </a:lnTo>
                  <a:close/>
                </a:path>
                <a:path w="24129" h="589279">
                  <a:moveTo>
                    <a:pt x="24130" y="101600"/>
                  </a:moveTo>
                  <a:lnTo>
                    <a:pt x="0" y="101600"/>
                  </a:lnTo>
                  <a:lnTo>
                    <a:pt x="0" y="105409"/>
                  </a:lnTo>
                  <a:lnTo>
                    <a:pt x="24130" y="105409"/>
                  </a:lnTo>
                  <a:lnTo>
                    <a:pt x="24130" y="101600"/>
                  </a:lnTo>
                  <a:close/>
                </a:path>
                <a:path w="24129" h="589279">
                  <a:moveTo>
                    <a:pt x="24130" y="105409"/>
                  </a:moveTo>
                  <a:lnTo>
                    <a:pt x="0" y="105409"/>
                  </a:lnTo>
                  <a:lnTo>
                    <a:pt x="0" y="107949"/>
                  </a:lnTo>
                  <a:lnTo>
                    <a:pt x="24130" y="107949"/>
                  </a:lnTo>
                  <a:lnTo>
                    <a:pt x="24130" y="105409"/>
                  </a:lnTo>
                  <a:close/>
                </a:path>
                <a:path w="24129" h="589279">
                  <a:moveTo>
                    <a:pt x="24130" y="107950"/>
                  </a:moveTo>
                  <a:lnTo>
                    <a:pt x="0" y="107950"/>
                  </a:lnTo>
                  <a:lnTo>
                    <a:pt x="0" y="111759"/>
                  </a:lnTo>
                  <a:lnTo>
                    <a:pt x="24130" y="111759"/>
                  </a:lnTo>
                  <a:lnTo>
                    <a:pt x="24130" y="107950"/>
                  </a:lnTo>
                  <a:close/>
                </a:path>
                <a:path w="24129" h="589279">
                  <a:moveTo>
                    <a:pt x="24130" y="111759"/>
                  </a:moveTo>
                  <a:lnTo>
                    <a:pt x="0" y="111759"/>
                  </a:lnTo>
                  <a:lnTo>
                    <a:pt x="0" y="118109"/>
                  </a:lnTo>
                  <a:lnTo>
                    <a:pt x="24130" y="118109"/>
                  </a:lnTo>
                  <a:lnTo>
                    <a:pt x="24130" y="111759"/>
                  </a:lnTo>
                  <a:close/>
                </a:path>
                <a:path w="24129" h="589279">
                  <a:moveTo>
                    <a:pt x="24130" y="118110"/>
                  </a:moveTo>
                  <a:lnTo>
                    <a:pt x="0" y="118110"/>
                  </a:lnTo>
                  <a:lnTo>
                    <a:pt x="0" y="120649"/>
                  </a:lnTo>
                  <a:lnTo>
                    <a:pt x="24130" y="120649"/>
                  </a:lnTo>
                  <a:lnTo>
                    <a:pt x="24130" y="118110"/>
                  </a:lnTo>
                  <a:close/>
                </a:path>
                <a:path w="24129" h="589279">
                  <a:moveTo>
                    <a:pt x="24130" y="120650"/>
                  </a:moveTo>
                  <a:lnTo>
                    <a:pt x="0" y="120650"/>
                  </a:lnTo>
                  <a:lnTo>
                    <a:pt x="0" y="124459"/>
                  </a:lnTo>
                  <a:lnTo>
                    <a:pt x="24130" y="124459"/>
                  </a:lnTo>
                  <a:lnTo>
                    <a:pt x="24130" y="120650"/>
                  </a:lnTo>
                  <a:close/>
                </a:path>
                <a:path w="24129" h="589279">
                  <a:moveTo>
                    <a:pt x="24130" y="124460"/>
                  </a:moveTo>
                  <a:lnTo>
                    <a:pt x="0" y="124460"/>
                  </a:lnTo>
                  <a:lnTo>
                    <a:pt x="0" y="126999"/>
                  </a:lnTo>
                  <a:lnTo>
                    <a:pt x="24130" y="126999"/>
                  </a:lnTo>
                  <a:lnTo>
                    <a:pt x="24130" y="124460"/>
                  </a:lnTo>
                  <a:close/>
                </a:path>
                <a:path w="24129" h="589279">
                  <a:moveTo>
                    <a:pt x="24130" y="127000"/>
                  </a:moveTo>
                  <a:lnTo>
                    <a:pt x="0" y="127000"/>
                  </a:lnTo>
                  <a:lnTo>
                    <a:pt x="0" y="130809"/>
                  </a:lnTo>
                  <a:lnTo>
                    <a:pt x="24130" y="130809"/>
                  </a:lnTo>
                  <a:lnTo>
                    <a:pt x="24130" y="127000"/>
                  </a:lnTo>
                  <a:close/>
                </a:path>
                <a:path w="24129" h="589279">
                  <a:moveTo>
                    <a:pt x="24130" y="130809"/>
                  </a:moveTo>
                  <a:lnTo>
                    <a:pt x="0" y="130809"/>
                  </a:lnTo>
                  <a:lnTo>
                    <a:pt x="0" y="139699"/>
                  </a:lnTo>
                  <a:lnTo>
                    <a:pt x="24130" y="139699"/>
                  </a:lnTo>
                  <a:lnTo>
                    <a:pt x="24130" y="130809"/>
                  </a:lnTo>
                  <a:close/>
                </a:path>
                <a:path w="24129" h="589279">
                  <a:moveTo>
                    <a:pt x="24130" y="139700"/>
                  </a:moveTo>
                  <a:lnTo>
                    <a:pt x="0" y="139700"/>
                  </a:lnTo>
                  <a:lnTo>
                    <a:pt x="0" y="143509"/>
                  </a:lnTo>
                  <a:lnTo>
                    <a:pt x="24130" y="143509"/>
                  </a:lnTo>
                  <a:lnTo>
                    <a:pt x="24130" y="139700"/>
                  </a:lnTo>
                  <a:close/>
                </a:path>
                <a:path w="24129" h="589279">
                  <a:moveTo>
                    <a:pt x="24130" y="143509"/>
                  </a:moveTo>
                  <a:lnTo>
                    <a:pt x="0" y="143509"/>
                  </a:lnTo>
                  <a:lnTo>
                    <a:pt x="0" y="146049"/>
                  </a:lnTo>
                  <a:lnTo>
                    <a:pt x="24130" y="146049"/>
                  </a:lnTo>
                  <a:lnTo>
                    <a:pt x="24130" y="143509"/>
                  </a:lnTo>
                  <a:close/>
                </a:path>
                <a:path w="24129" h="589279">
                  <a:moveTo>
                    <a:pt x="24130" y="146050"/>
                  </a:moveTo>
                  <a:lnTo>
                    <a:pt x="0" y="146050"/>
                  </a:lnTo>
                  <a:lnTo>
                    <a:pt x="0" y="149859"/>
                  </a:lnTo>
                  <a:lnTo>
                    <a:pt x="24130" y="149859"/>
                  </a:lnTo>
                  <a:lnTo>
                    <a:pt x="24130" y="146050"/>
                  </a:lnTo>
                  <a:close/>
                </a:path>
                <a:path w="24129" h="589279">
                  <a:moveTo>
                    <a:pt x="24130" y="149859"/>
                  </a:moveTo>
                  <a:lnTo>
                    <a:pt x="0" y="149859"/>
                  </a:lnTo>
                  <a:lnTo>
                    <a:pt x="0" y="152400"/>
                  </a:lnTo>
                  <a:lnTo>
                    <a:pt x="24130" y="152400"/>
                  </a:lnTo>
                  <a:lnTo>
                    <a:pt x="24130" y="149859"/>
                  </a:lnTo>
                  <a:close/>
                </a:path>
                <a:path w="24129" h="589279">
                  <a:moveTo>
                    <a:pt x="24130" y="586739"/>
                  </a:moveTo>
                  <a:lnTo>
                    <a:pt x="0" y="586739"/>
                  </a:lnTo>
                  <a:lnTo>
                    <a:pt x="0" y="589279"/>
                  </a:lnTo>
                  <a:lnTo>
                    <a:pt x="24130" y="589279"/>
                  </a:lnTo>
                  <a:lnTo>
                    <a:pt x="24130" y="586739"/>
                  </a:lnTo>
                  <a:close/>
                </a:path>
                <a:path w="24129" h="589279">
                  <a:moveTo>
                    <a:pt x="24130" y="438150"/>
                  </a:moveTo>
                  <a:lnTo>
                    <a:pt x="0" y="438150"/>
                  </a:lnTo>
                  <a:lnTo>
                    <a:pt x="0" y="440689"/>
                  </a:lnTo>
                  <a:lnTo>
                    <a:pt x="7620" y="440689"/>
                  </a:lnTo>
                  <a:lnTo>
                    <a:pt x="7620" y="441959"/>
                  </a:lnTo>
                  <a:lnTo>
                    <a:pt x="16510" y="441959"/>
                  </a:lnTo>
                  <a:lnTo>
                    <a:pt x="16510" y="444499"/>
                  </a:lnTo>
                  <a:lnTo>
                    <a:pt x="24130" y="444499"/>
                  </a:lnTo>
                  <a:lnTo>
                    <a:pt x="24130" y="438150"/>
                  </a:lnTo>
                  <a:close/>
                </a:path>
                <a:path w="24129" h="589279">
                  <a:moveTo>
                    <a:pt x="24130" y="431799"/>
                  </a:moveTo>
                  <a:lnTo>
                    <a:pt x="0" y="431799"/>
                  </a:lnTo>
                  <a:lnTo>
                    <a:pt x="0" y="436879"/>
                  </a:lnTo>
                  <a:lnTo>
                    <a:pt x="24130" y="436879"/>
                  </a:lnTo>
                  <a:lnTo>
                    <a:pt x="24130" y="431799"/>
                  </a:lnTo>
                  <a:close/>
                </a:path>
                <a:path w="24129" h="589279">
                  <a:moveTo>
                    <a:pt x="24130" y="425450"/>
                  </a:moveTo>
                  <a:lnTo>
                    <a:pt x="0" y="425450"/>
                  </a:lnTo>
                  <a:lnTo>
                    <a:pt x="0" y="430529"/>
                  </a:lnTo>
                  <a:lnTo>
                    <a:pt x="24130" y="430529"/>
                  </a:lnTo>
                  <a:lnTo>
                    <a:pt x="24130" y="425450"/>
                  </a:lnTo>
                  <a:close/>
                </a:path>
                <a:path w="24129" h="589279">
                  <a:moveTo>
                    <a:pt x="24130" y="419099"/>
                  </a:moveTo>
                  <a:lnTo>
                    <a:pt x="0" y="419099"/>
                  </a:lnTo>
                  <a:lnTo>
                    <a:pt x="0" y="424180"/>
                  </a:lnTo>
                  <a:lnTo>
                    <a:pt x="24130" y="424180"/>
                  </a:lnTo>
                  <a:lnTo>
                    <a:pt x="24130" y="419099"/>
                  </a:lnTo>
                  <a:close/>
                </a:path>
                <a:path w="24129" h="589279">
                  <a:moveTo>
                    <a:pt x="24130" y="412750"/>
                  </a:moveTo>
                  <a:lnTo>
                    <a:pt x="0" y="412750"/>
                  </a:lnTo>
                  <a:lnTo>
                    <a:pt x="0" y="417830"/>
                  </a:lnTo>
                  <a:lnTo>
                    <a:pt x="24130" y="417830"/>
                  </a:lnTo>
                  <a:lnTo>
                    <a:pt x="24130" y="412750"/>
                  </a:lnTo>
                  <a:close/>
                </a:path>
                <a:path w="24129" h="589279">
                  <a:moveTo>
                    <a:pt x="24130" y="407669"/>
                  </a:moveTo>
                  <a:lnTo>
                    <a:pt x="0" y="407669"/>
                  </a:lnTo>
                  <a:lnTo>
                    <a:pt x="0" y="411479"/>
                  </a:lnTo>
                  <a:lnTo>
                    <a:pt x="24130" y="411479"/>
                  </a:lnTo>
                  <a:lnTo>
                    <a:pt x="24130" y="407669"/>
                  </a:lnTo>
                  <a:close/>
                </a:path>
                <a:path w="24129" h="589279">
                  <a:moveTo>
                    <a:pt x="24130" y="406399"/>
                  </a:moveTo>
                  <a:lnTo>
                    <a:pt x="0" y="406399"/>
                  </a:lnTo>
                  <a:lnTo>
                    <a:pt x="0" y="407669"/>
                  </a:lnTo>
                  <a:lnTo>
                    <a:pt x="24130" y="407669"/>
                  </a:lnTo>
                  <a:lnTo>
                    <a:pt x="24130" y="406399"/>
                  </a:lnTo>
                  <a:close/>
                </a:path>
                <a:path w="24129" h="589279">
                  <a:moveTo>
                    <a:pt x="24130" y="400049"/>
                  </a:moveTo>
                  <a:lnTo>
                    <a:pt x="0" y="400049"/>
                  </a:lnTo>
                  <a:lnTo>
                    <a:pt x="0" y="405129"/>
                  </a:lnTo>
                  <a:lnTo>
                    <a:pt x="24130" y="405129"/>
                  </a:lnTo>
                  <a:lnTo>
                    <a:pt x="24130" y="400049"/>
                  </a:lnTo>
                  <a:close/>
                </a:path>
                <a:path w="24129" h="589279">
                  <a:moveTo>
                    <a:pt x="24130" y="393699"/>
                  </a:moveTo>
                  <a:lnTo>
                    <a:pt x="0" y="393699"/>
                  </a:lnTo>
                  <a:lnTo>
                    <a:pt x="0" y="398780"/>
                  </a:lnTo>
                  <a:lnTo>
                    <a:pt x="24130" y="398780"/>
                  </a:lnTo>
                  <a:lnTo>
                    <a:pt x="24130" y="393699"/>
                  </a:lnTo>
                  <a:close/>
                </a:path>
                <a:path w="24129" h="589279">
                  <a:moveTo>
                    <a:pt x="24130" y="387349"/>
                  </a:moveTo>
                  <a:lnTo>
                    <a:pt x="0" y="387349"/>
                  </a:lnTo>
                  <a:lnTo>
                    <a:pt x="0" y="392429"/>
                  </a:lnTo>
                  <a:lnTo>
                    <a:pt x="24130" y="392429"/>
                  </a:lnTo>
                  <a:lnTo>
                    <a:pt x="24130" y="387349"/>
                  </a:lnTo>
                  <a:close/>
                </a:path>
                <a:path w="24129" h="589279">
                  <a:moveTo>
                    <a:pt x="24130" y="381000"/>
                  </a:moveTo>
                  <a:lnTo>
                    <a:pt x="0" y="381000"/>
                  </a:lnTo>
                  <a:lnTo>
                    <a:pt x="0" y="386079"/>
                  </a:lnTo>
                  <a:lnTo>
                    <a:pt x="24130" y="386079"/>
                  </a:lnTo>
                  <a:lnTo>
                    <a:pt x="24130" y="381000"/>
                  </a:lnTo>
                  <a:close/>
                </a:path>
                <a:path w="24129" h="589279">
                  <a:moveTo>
                    <a:pt x="24130" y="374649"/>
                  </a:moveTo>
                  <a:lnTo>
                    <a:pt x="0" y="374649"/>
                  </a:lnTo>
                  <a:lnTo>
                    <a:pt x="0" y="379730"/>
                  </a:lnTo>
                  <a:lnTo>
                    <a:pt x="24130" y="379730"/>
                  </a:lnTo>
                  <a:lnTo>
                    <a:pt x="24130" y="374649"/>
                  </a:lnTo>
                  <a:close/>
                </a:path>
                <a:path w="24129" h="589279">
                  <a:moveTo>
                    <a:pt x="24130" y="368299"/>
                  </a:moveTo>
                  <a:lnTo>
                    <a:pt x="0" y="368299"/>
                  </a:lnTo>
                  <a:lnTo>
                    <a:pt x="0" y="373379"/>
                  </a:lnTo>
                  <a:lnTo>
                    <a:pt x="24130" y="373379"/>
                  </a:lnTo>
                  <a:lnTo>
                    <a:pt x="24130" y="368299"/>
                  </a:lnTo>
                  <a:close/>
                </a:path>
                <a:path w="24129" h="589279">
                  <a:moveTo>
                    <a:pt x="24130" y="361950"/>
                  </a:moveTo>
                  <a:lnTo>
                    <a:pt x="0" y="361950"/>
                  </a:lnTo>
                  <a:lnTo>
                    <a:pt x="0" y="367030"/>
                  </a:lnTo>
                  <a:lnTo>
                    <a:pt x="24130" y="367030"/>
                  </a:lnTo>
                  <a:lnTo>
                    <a:pt x="24130" y="361950"/>
                  </a:lnTo>
                  <a:close/>
                </a:path>
                <a:path w="24129" h="589279">
                  <a:moveTo>
                    <a:pt x="24130" y="355599"/>
                  </a:moveTo>
                  <a:lnTo>
                    <a:pt x="0" y="355599"/>
                  </a:lnTo>
                  <a:lnTo>
                    <a:pt x="0" y="360680"/>
                  </a:lnTo>
                  <a:lnTo>
                    <a:pt x="24130" y="360680"/>
                  </a:lnTo>
                  <a:lnTo>
                    <a:pt x="24130" y="355599"/>
                  </a:lnTo>
                  <a:close/>
                </a:path>
                <a:path w="24129" h="589279">
                  <a:moveTo>
                    <a:pt x="24130" y="349249"/>
                  </a:moveTo>
                  <a:lnTo>
                    <a:pt x="0" y="349249"/>
                  </a:lnTo>
                  <a:lnTo>
                    <a:pt x="0" y="354329"/>
                  </a:lnTo>
                  <a:lnTo>
                    <a:pt x="24130" y="354329"/>
                  </a:lnTo>
                  <a:lnTo>
                    <a:pt x="24130" y="349249"/>
                  </a:lnTo>
                  <a:close/>
                </a:path>
                <a:path w="24129" h="589279">
                  <a:moveTo>
                    <a:pt x="24130" y="342900"/>
                  </a:moveTo>
                  <a:lnTo>
                    <a:pt x="0" y="342900"/>
                  </a:lnTo>
                  <a:lnTo>
                    <a:pt x="0" y="347980"/>
                  </a:lnTo>
                  <a:lnTo>
                    <a:pt x="24130" y="347980"/>
                  </a:lnTo>
                  <a:lnTo>
                    <a:pt x="24130" y="342900"/>
                  </a:lnTo>
                  <a:close/>
                </a:path>
                <a:path w="24129" h="589279">
                  <a:moveTo>
                    <a:pt x="24130" y="336550"/>
                  </a:moveTo>
                  <a:lnTo>
                    <a:pt x="0" y="336550"/>
                  </a:lnTo>
                  <a:lnTo>
                    <a:pt x="0" y="341629"/>
                  </a:lnTo>
                  <a:lnTo>
                    <a:pt x="24130" y="341629"/>
                  </a:lnTo>
                  <a:lnTo>
                    <a:pt x="24130" y="336550"/>
                  </a:lnTo>
                  <a:close/>
                </a:path>
                <a:path w="24129" h="589279">
                  <a:moveTo>
                    <a:pt x="24130" y="330199"/>
                  </a:moveTo>
                  <a:lnTo>
                    <a:pt x="0" y="330199"/>
                  </a:lnTo>
                  <a:lnTo>
                    <a:pt x="0" y="335279"/>
                  </a:lnTo>
                  <a:lnTo>
                    <a:pt x="24130" y="335279"/>
                  </a:lnTo>
                  <a:lnTo>
                    <a:pt x="24130" y="330199"/>
                  </a:lnTo>
                  <a:close/>
                </a:path>
                <a:path w="24129" h="589279">
                  <a:moveTo>
                    <a:pt x="24130" y="323850"/>
                  </a:moveTo>
                  <a:lnTo>
                    <a:pt x="0" y="323850"/>
                  </a:lnTo>
                  <a:lnTo>
                    <a:pt x="0" y="328929"/>
                  </a:lnTo>
                  <a:lnTo>
                    <a:pt x="24130" y="328929"/>
                  </a:lnTo>
                  <a:lnTo>
                    <a:pt x="24130" y="323850"/>
                  </a:lnTo>
                  <a:close/>
                </a:path>
                <a:path w="24129" h="589279">
                  <a:moveTo>
                    <a:pt x="24130" y="317499"/>
                  </a:moveTo>
                  <a:lnTo>
                    <a:pt x="0" y="317499"/>
                  </a:lnTo>
                  <a:lnTo>
                    <a:pt x="0" y="322579"/>
                  </a:lnTo>
                  <a:lnTo>
                    <a:pt x="24130" y="322579"/>
                  </a:lnTo>
                  <a:lnTo>
                    <a:pt x="24130" y="317499"/>
                  </a:lnTo>
                  <a:close/>
                </a:path>
                <a:path w="24129" h="589279">
                  <a:moveTo>
                    <a:pt x="24130" y="311149"/>
                  </a:moveTo>
                  <a:lnTo>
                    <a:pt x="0" y="311149"/>
                  </a:lnTo>
                  <a:lnTo>
                    <a:pt x="0" y="316229"/>
                  </a:lnTo>
                  <a:lnTo>
                    <a:pt x="24130" y="316229"/>
                  </a:lnTo>
                  <a:lnTo>
                    <a:pt x="24130" y="311149"/>
                  </a:lnTo>
                  <a:close/>
                </a:path>
                <a:path w="24129" h="589279">
                  <a:moveTo>
                    <a:pt x="24130" y="304799"/>
                  </a:moveTo>
                  <a:lnTo>
                    <a:pt x="0" y="304799"/>
                  </a:lnTo>
                  <a:lnTo>
                    <a:pt x="0" y="309879"/>
                  </a:lnTo>
                  <a:lnTo>
                    <a:pt x="24130" y="309879"/>
                  </a:lnTo>
                  <a:lnTo>
                    <a:pt x="24130" y="304799"/>
                  </a:lnTo>
                  <a:close/>
                </a:path>
                <a:path w="24129" h="589279">
                  <a:moveTo>
                    <a:pt x="24130" y="298449"/>
                  </a:moveTo>
                  <a:lnTo>
                    <a:pt x="0" y="298449"/>
                  </a:lnTo>
                  <a:lnTo>
                    <a:pt x="0" y="303529"/>
                  </a:lnTo>
                  <a:lnTo>
                    <a:pt x="24130" y="303529"/>
                  </a:lnTo>
                  <a:lnTo>
                    <a:pt x="24130" y="298449"/>
                  </a:lnTo>
                  <a:close/>
                </a:path>
                <a:path w="24129" h="589279">
                  <a:moveTo>
                    <a:pt x="24130" y="292099"/>
                  </a:moveTo>
                  <a:lnTo>
                    <a:pt x="0" y="292099"/>
                  </a:lnTo>
                  <a:lnTo>
                    <a:pt x="0" y="297179"/>
                  </a:lnTo>
                  <a:lnTo>
                    <a:pt x="24130" y="297179"/>
                  </a:lnTo>
                  <a:lnTo>
                    <a:pt x="24130" y="292099"/>
                  </a:lnTo>
                  <a:close/>
                </a:path>
                <a:path w="24129" h="589279">
                  <a:moveTo>
                    <a:pt x="24130" y="288289"/>
                  </a:moveTo>
                  <a:lnTo>
                    <a:pt x="0" y="288289"/>
                  </a:lnTo>
                  <a:lnTo>
                    <a:pt x="0" y="290829"/>
                  </a:lnTo>
                  <a:lnTo>
                    <a:pt x="24130" y="290829"/>
                  </a:lnTo>
                  <a:lnTo>
                    <a:pt x="24130" y="288289"/>
                  </a:lnTo>
                  <a:close/>
                </a:path>
                <a:path w="24129" h="589279">
                  <a:moveTo>
                    <a:pt x="24130" y="283209"/>
                  </a:moveTo>
                  <a:lnTo>
                    <a:pt x="0" y="284479"/>
                  </a:lnTo>
                  <a:lnTo>
                    <a:pt x="0" y="288289"/>
                  </a:lnTo>
                  <a:lnTo>
                    <a:pt x="24130" y="287019"/>
                  </a:lnTo>
                  <a:lnTo>
                    <a:pt x="24130" y="283209"/>
                  </a:lnTo>
                  <a:close/>
                </a:path>
                <a:path w="24129" h="589279">
                  <a:moveTo>
                    <a:pt x="24130" y="280669"/>
                  </a:moveTo>
                  <a:lnTo>
                    <a:pt x="0" y="281939"/>
                  </a:lnTo>
                  <a:lnTo>
                    <a:pt x="0" y="284479"/>
                  </a:lnTo>
                  <a:lnTo>
                    <a:pt x="24130" y="283209"/>
                  </a:lnTo>
                  <a:lnTo>
                    <a:pt x="24130" y="280669"/>
                  </a:lnTo>
                  <a:close/>
                </a:path>
                <a:path w="24129" h="589279">
                  <a:moveTo>
                    <a:pt x="0" y="275589"/>
                  </a:moveTo>
                  <a:lnTo>
                    <a:pt x="0" y="281939"/>
                  </a:lnTo>
                  <a:lnTo>
                    <a:pt x="24130" y="280669"/>
                  </a:lnTo>
                  <a:lnTo>
                    <a:pt x="24130" y="276859"/>
                  </a:lnTo>
                  <a:lnTo>
                    <a:pt x="0" y="275589"/>
                  </a:lnTo>
                  <a:close/>
                </a:path>
                <a:path w="24129" h="589279">
                  <a:moveTo>
                    <a:pt x="0" y="271779"/>
                  </a:moveTo>
                  <a:lnTo>
                    <a:pt x="0" y="275589"/>
                  </a:lnTo>
                  <a:lnTo>
                    <a:pt x="24130" y="275589"/>
                  </a:lnTo>
                  <a:lnTo>
                    <a:pt x="24130" y="273049"/>
                  </a:lnTo>
                  <a:lnTo>
                    <a:pt x="0" y="271779"/>
                  </a:lnTo>
                  <a:close/>
                </a:path>
                <a:path w="24129" h="589279">
                  <a:moveTo>
                    <a:pt x="12065" y="268604"/>
                  </a:moveTo>
                  <a:lnTo>
                    <a:pt x="0" y="269239"/>
                  </a:lnTo>
                  <a:lnTo>
                    <a:pt x="0" y="271779"/>
                  </a:lnTo>
                  <a:lnTo>
                    <a:pt x="24130" y="271779"/>
                  </a:lnTo>
                  <a:lnTo>
                    <a:pt x="24130" y="269239"/>
                  </a:lnTo>
                  <a:lnTo>
                    <a:pt x="12065" y="268604"/>
                  </a:lnTo>
                  <a:close/>
                </a:path>
                <a:path w="24129" h="589279">
                  <a:moveTo>
                    <a:pt x="24130" y="264159"/>
                  </a:moveTo>
                  <a:lnTo>
                    <a:pt x="0" y="265429"/>
                  </a:lnTo>
                  <a:lnTo>
                    <a:pt x="0" y="267969"/>
                  </a:lnTo>
                  <a:lnTo>
                    <a:pt x="12065" y="268604"/>
                  </a:lnTo>
                  <a:lnTo>
                    <a:pt x="24130" y="267969"/>
                  </a:lnTo>
                  <a:lnTo>
                    <a:pt x="24130" y="264159"/>
                  </a:lnTo>
                  <a:close/>
                </a:path>
                <a:path w="24129" h="589279">
                  <a:moveTo>
                    <a:pt x="0" y="261619"/>
                  </a:moveTo>
                  <a:lnTo>
                    <a:pt x="0" y="265429"/>
                  </a:lnTo>
                  <a:lnTo>
                    <a:pt x="24130" y="264159"/>
                  </a:lnTo>
                  <a:lnTo>
                    <a:pt x="24130" y="262889"/>
                  </a:lnTo>
                  <a:lnTo>
                    <a:pt x="0" y="261619"/>
                  </a:lnTo>
                  <a:close/>
                </a:path>
                <a:path w="24129" h="589279">
                  <a:moveTo>
                    <a:pt x="12065" y="259714"/>
                  </a:moveTo>
                  <a:lnTo>
                    <a:pt x="0" y="260349"/>
                  </a:lnTo>
                  <a:lnTo>
                    <a:pt x="0" y="261619"/>
                  </a:lnTo>
                  <a:lnTo>
                    <a:pt x="24130" y="262889"/>
                  </a:lnTo>
                  <a:lnTo>
                    <a:pt x="24130" y="260349"/>
                  </a:lnTo>
                  <a:lnTo>
                    <a:pt x="12065" y="259714"/>
                  </a:lnTo>
                  <a:close/>
                </a:path>
                <a:path w="24129" h="589279">
                  <a:moveTo>
                    <a:pt x="24130" y="257809"/>
                  </a:moveTo>
                  <a:lnTo>
                    <a:pt x="0" y="259079"/>
                  </a:lnTo>
                  <a:lnTo>
                    <a:pt x="12065" y="259714"/>
                  </a:lnTo>
                  <a:lnTo>
                    <a:pt x="24130" y="259079"/>
                  </a:lnTo>
                  <a:lnTo>
                    <a:pt x="24130" y="257809"/>
                  </a:lnTo>
                  <a:close/>
                </a:path>
                <a:path w="24129" h="589279">
                  <a:moveTo>
                    <a:pt x="0" y="255269"/>
                  </a:moveTo>
                  <a:lnTo>
                    <a:pt x="0" y="257809"/>
                  </a:lnTo>
                  <a:lnTo>
                    <a:pt x="24130" y="257809"/>
                  </a:lnTo>
                  <a:lnTo>
                    <a:pt x="24130" y="256539"/>
                  </a:lnTo>
                  <a:lnTo>
                    <a:pt x="0" y="255269"/>
                  </a:lnTo>
                  <a:close/>
                </a:path>
                <a:path w="24129" h="589279">
                  <a:moveTo>
                    <a:pt x="0" y="248919"/>
                  </a:moveTo>
                  <a:lnTo>
                    <a:pt x="0" y="255269"/>
                  </a:lnTo>
                  <a:lnTo>
                    <a:pt x="24130" y="256539"/>
                  </a:lnTo>
                  <a:lnTo>
                    <a:pt x="24130" y="250189"/>
                  </a:lnTo>
                  <a:lnTo>
                    <a:pt x="0" y="248919"/>
                  </a:lnTo>
                  <a:close/>
                </a:path>
                <a:path w="24129" h="589279">
                  <a:moveTo>
                    <a:pt x="0" y="242569"/>
                  </a:moveTo>
                  <a:lnTo>
                    <a:pt x="0" y="248919"/>
                  </a:lnTo>
                  <a:lnTo>
                    <a:pt x="24130" y="248919"/>
                  </a:lnTo>
                  <a:lnTo>
                    <a:pt x="24130" y="243839"/>
                  </a:lnTo>
                  <a:lnTo>
                    <a:pt x="0" y="242569"/>
                  </a:lnTo>
                  <a:close/>
                </a:path>
                <a:path w="24129" h="589279">
                  <a:moveTo>
                    <a:pt x="0" y="238759"/>
                  </a:moveTo>
                  <a:lnTo>
                    <a:pt x="0" y="242569"/>
                  </a:lnTo>
                  <a:lnTo>
                    <a:pt x="24130" y="243839"/>
                  </a:lnTo>
                  <a:lnTo>
                    <a:pt x="24130" y="240029"/>
                  </a:lnTo>
                  <a:lnTo>
                    <a:pt x="0" y="238759"/>
                  </a:lnTo>
                  <a:close/>
                </a:path>
                <a:path w="24129" h="589279">
                  <a:moveTo>
                    <a:pt x="24130" y="237489"/>
                  </a:moveTo>
                  <a:lnTo>
                    <a:pt x="0" y="238759"/>
                  </a:lnTo>
                  <a:lnTo>
                    <a:pt x="24130" y="240029"/>
                  </a:lnTo>
                  <a:lnTo>
                    <a:pt x="24130" y="237489"/>
                  </a:lnTo>
                  <a:close/>
                </a:path>
                <a:path w="24129" h="589279">
                  <a:moveTo>
                    <a:pt x="0" y="236219"/>
                  </a:moveTo>
                  <a:lnTo>
                    <a:pt x="0" y="237489"/>
                  </a:lnTo>
                  <a:lnTo>
                    <a:pt x="24130" y="237489"/>
                  </a:lnTo>
                  <a:lnTo>
                    <a:pt x="0" y="236219"/>
                  </a:lnTo>
                  <a:close/>
                </a:path>
                <a:path w="24129" h="589279">
                  <a:moveTo>
                    <a:pt x="0" y="231139"/>
                  </a:moveTo>
                  <a:lnTo>
                    <a:pt x="0" y="236219"/>
                  </a:lnTo>
                  <a:lnTo>
                    <a:pt x="24130" y="236219"/>
                  </a:lnTo>
                  <a:lnTo>
                    <a:pt x="24130" y="232409"/>
                  </a:lnTo>
                  <a:lnTo>
                    <a:pt x="0" y="231139"/>
                  </a:lnTo>
                  <a:close/>
                </a:path>
                <a:path w="24129" h="589279">
                  <a:moveTo>
                    <a:pt x="0" y="226059"/>
                  </a:moveTo>
                  <a:lnTo>
                    <a:pt x="0" y="231139"/>
                  </a:lnTo>
                  <a:lnTo>
                    <a:pt x="24130" y="231139"/>
                  </a:lnTo>
                  <a:lnTo>
                    <a:pt x="24130" y="227329"/>
                  </a:lnTo>
                  <a:lnTo>
                    <a:pt x="0" y="226059"/>
                  </a:lnTo>
                  <a:close/>
                </a:path>
                <a:path w="24129" h="589279">
                  <a:moveTo>
                    <a:pt x="0" y="223519"/>
                  </a:moveTo>
                  <a:lnTo>
                    <a:pt x="0" y="226059"/>
                  </a:lnTo>
                  <a:lnTo>
                    <a:pt x="24130" y="226059"/>
                  </a:lnTo>
                  <a:lnTo>
                    <a:pt x="24130" y="224789"/>
                  </a:lnTo>
                  <a:lnTo>
                    <a:pt x="0" y="223519"/>
                  </a:lnTo>
                  <a:close/>
                </a:path>
                <a:path w="24129" h="589279">
                  <a:moveTo>
                    <a:pt x="0" y="222249"/>
                  </a:moveTo>
                  <a:lnTo>
                    <a:pt x="0" y="223519"/>
                  </a:lnTo>
                  <a:lnTo>
                    <a:pt x="24130" y="224789"/>
                  </a:lnTo>
                  <a:lnTo>
                    <a:pt x="24130" y="223519"/>
                  </a:lnTo>
                  <a:lnTo>
                    <a:pt x="0" y="222249"/>
                  </a:lnTo>
                  <a:close/>
                </a:path>
                <a:path w="24129" h="589279">
                  <a:moveTo>
                    <a:pt x="24130" y="217169"/>
                  </a:moveTo>
                  <a:lnTo>
                    <a:pt x="0" y="218439"/>
                  </a:lnTo>
                  <a:lnTo>
                    <a:pt x="0" y="222249"/>
                  </a:lnTo>
                  <a:lnTo>
                    <a:pt x="24130" y="222249"/>
                  </a:lnTo>
                  <a:lnTo>
                    <a:pt x="24130" y="217169"/>
                  </a:lnTo>
                  <a:close/>
                </a:path>
                <a:path w="24129" h="589279">
                  <a:moveTo>
                    <a:pt x="24130" y="215899"/>
                  </a:moveTo>
                  <a:lnTo>
                    <a:pt x="0" y="217169"/>
                  </a:lnTo>
                  <a:lnTo>
                    <a:pt x="0" y="218439"/>
                  </a:lnTo>
                  <a:lnTo>
                    <a:pt x="24130" y="217169"/>
                  </a:lnTo>
                  <a:lnTo>
                    <a:pt x="24130" y="215899"/>
                  </a:lnTo>
                  <a:close/>
                </a:path>
                <a:path w="24129" h="589279">
                  <a:moveTo>
                    <a:pt x="24130" y="213359"/>
                  </a:moveTo>
                  <a:lnTo>
                    <a:pt x="0" y="214629"/>
                  </a:lnTo>
                  <a:lnTo>
                    <a:pt x="0" y="215899"/>
                  </a:lnTo>
                  <a:lnTo>
                    <a:pt x="24130" y="215899"/>
                  </a:lnTo>
                  <a:lnTo>
                    <a:pt x="24130" y="213359"/>
                  </a:lnTo>
                  <a:close/>
                </a:path>
                <a:path w="24129" h="589279">
                  <a:moveTo>
                    <a:pt x="0" y="210819"/>
                  </a:moveTo>
                  <a:lnTo>
                    <a:pt x="0" y="214629"/>
                  </a:lnTo>
                  <a:lnTo>
                    <a:pt x="24130" y="213359"/>
                  </a:lnTo>
                  <a:lnTo>
                    <a:pt x="24130" y="212089"/>
                  </a:lnTo>
                  <a:lnTo>
                    <a:pt x="0" y="210819"/>
                  </a:lnTo>
                  <a:close/>
                </a:path>
                <a:path w="24129" h="589279">
                  <a:moveTo>
                    <a:pt x="0" y="209549"/>
                  </a:moveTo>
                  <a:lnTo>
                    <a:pt x="0" y="210819"/>
                  </a:lnTo>
                  <a:lnTo>
                    <a:pt x="24130" y="212089"/>
                  </a:lnTo>
                  <a:lnTo>
                    <a:pt x="24130" y="210819"/>
                  </a:lnTo>
                  <a:lnTo>
                    <a:pt x="0" y="209549"/>
                  </a:lnTo>
                  <a:close/>
                </a:path>
                <a:path w="24129" h="589279">
                  <a:moveTo>
                    <a:pt x="0" y="205739"/>
                  </a:moveTo>
                  <a:lnTo>
                    <a:pt x="0" y="209549"/>
                  </a:lnTo>
                  <a:lnTo>
                    <a:pt x="24130" y="209549"/>
                  </a:lnTo>
                  <a:lnTo>
                    <a:pt x="24130" y="207009"/>
                  </a:lnTo>
                  <a:lnTo>
                    <a:pt x="0" y="205739"/>
                  </a:lnTo>
                  <a:close/>
                </a:path>
                <a:path w="24129" h="589279">
                  <a:moveTo>
                    <a:pt x="0" y="204469"/>
                  </a:moveTo>
                  <a:lnTo>
                    <a:pt x="0" y="205739"/>
                  </a:lnTo>
                  <a:lnTo>
                    <a:pt x="24130" y="207009"/>
                  </a:lnTo>
                  <a:lnTo>
                    <a:pt x="24130" y="205739"/>
                  </a:lnTo>
                  <a:lnTo>
                    <a:pt x="0" y="204469"/>
                  </a:lnTo>
                  <a:close/>
                </a:path>
                <a:path w="24129" h="589279">
                  <a:moveTo>
                    <a:pt x="24130" y="199389"/>
                  </a:moveTo>
                  <a:lnTo>
                    <a:pt x="0" y="200659"/>
                  </a:lnTo>
                  <a:lnTo>
                    <a:pt x="0" y="204469"/>
                  </a:lnTo>
                  <a:lnTo>
                    <a:pt x="24130" y="205739"/>
                  </a:lnTo>
                  <a:lnTo>
                    <a:pt x="24130" y="199389"/>
                  </a:lnTo>
                  <a:close/>
                </a:path>
                <a:path w="24129" h="589279">
                  <a:moveTo>
                    <a:pt x="0" y="198119"/>
                  </a:moveTo>
                  <a:lnTo>
                    <a:pt x="0" y="200659"/>
                  </a:lnTo>
                  <a:lnTo>
                    <a:pt x="24130" y="199389"/>
                  </a:lnTo>
                  <a:lnTo>
                    <a:pt x="0" y="198119"/>
                  </a:lnTo>
                  <a:close/>
                </a:path>
                <a:path w="24129" h="589279">
                  <a:moveTo>
                    <a:pt x="24130" y="196849"/>
                  </a:moveTo>
                  <a:lnTo>
                    <a:pt x="0" y="198119"/>
                  </a:lnTo>
                  <a:lnTo>
                    <a:pt x="24130" y="199389"/>
                  </a:lnTo>
                  <a:lnTo>
                    <a:pt x="24130" y="196849"/>
                  </a:lnTo>
                  <a:close/>
                </a:path>
                <a:path w="24129" h="589279">
                  <a:moveTo>
                    <a:pt x="0" y="194309"/>
                  </a:moveTo>
                  <a:lnTo>
                    <a:pt x="0" y="196849"/>
                  </a:lnTo>
                  <a:lnTo>
                    <a:pt x="24130" y="195579"/>
                  </a:lnTo>
                  <a:lnTo>
                    <a:pt x="0" y="194309"/>
                  </a:lnTo>
                  <a:close/>
                </a:path>
                <a:path w="24129" h="589279">
                  <a:moveTo>
                    <a:pt x="24130" y="195579"/>
                  </a:moveTo>
                  <a:lnTo>
                    <a:pt x="0" y="196849"/>
                  </a:lnTo>
                  <a:lnTo>
                    <a:pt x="24130" y="196849"/>
                  </a:lnTo>
                  <a:lnTo>
                    <a:pt x="24130" y="195579"/>
                  </a:lnTo>
                  <a:close/>
                </a:path>
                <a:path w="24129" h="589279">
                  <a:moveTo>
                    <a:pt x="0" y="193039"/>
                  </a:moveTo>
                  <a:lnTo>
                    <a:pt x="0" y="194309"/>
                  </a:lnTo>
                  <a:lnTo>
                    <a:pt x="24130" y="194309"/>
                  </a:lnTo>
                  <a:lnTo>
                    <a:pt x="0" y="193039"/>
                  </a:lnTo>
                  <a:close/>
                </a:path>
                <a:path w="24129" h="589279">
                  <a:moveTo>
                    <a:pt x="0" y="191769"/>
                  </a:moveTo>
                  <a:lnTo>
                    <a:pt x="0" y="193039"/>
                  </a:lnTo>
                  <a:lnTo>
                    <a:pt x="24130" y="193039"/>
                  </a:lnTo>
                  <a:lnTo>
                    <a:pt x="0" y="191769"/>
                  </a:lnTo>
                  <a:close/>
                </a:path>
                <a:path w="24129" h="589279">
                  <a:moveTo>
                    <a:pt x="0" y="190499"/>
                  </a:moveTo>
                  <a:lnTo>
                    <a:pt x="0" y="191769"/>
                  </a:lnTo>
                  <a:lnTo>
                    <a:pt x="24130" y="193039"/>
                  </a:lnTo>
                  <a:lnTo>
                    <a:pt x="24130" y="191769"/>
                  </a:lnTo>
                  <a:lnTo>
                    <a:pt x="0" y="190499"/>
                  </a:lnTo>
                  <a:close/>
                </a:path>
                <a:path w="24129" h="589279">
                  <a:moveTo>
                    <a:pt x="0" y="189229"/>
                  </a:moveTo>
                  <a:lnTo>
                    <a:pt x="0" y="190499"/>
                  </a:lnTo>
                  <a:lnTo>
                    <a:pt x="24130" y="190499"/>
                  </a:lnTo>
                  <a:lnTo>
                    <a:pt x="0" y="189229"/>
                  </a:lnTo>
                  <a:close/>
                </a:path>
                <a:path w="24129" h="589279">
                  <a:moveTo>
                    <a:pt x="24130" y="186689"/>
                  </a:moveTo>
                  <a:lnTo>
                    <a:pt x="0" y="186689"/>
                  </a:lnTo>
                  <a:lnTo>
                    <a:pt x="0" y="189229"/>
                  </a:lnTo>
                  <a:lnTo>
                    <a:pt x="24130" y="189229"/>
                  </a:lnTo>
                  <a:lnTo>
                    <a:pt x="24130" y="186689"/>
                  </a:lnTo>
                  <a:close/>
                </a:path>
                <a:path w="24129" h="589279">
                  <a:moveTo>
                    <a:pt x="24130" y="182879"/>
                  </a:moveTo>
                  <a:lnTo>
                    <a:pt x="0" y="184149"/>
                  </a:lnTo>
                  <a:lnTo>
                    <a:pt x="0" y="185419"/>
                  </a:lnTo>
                  <a:lnTo>
                    <a:pt x="24130" y="186689"/>
                  </a:lnTo>
                  <a:lnTo>
                    <a:pt x="24130" y="182879"/>
                  </a:lnTo>
                  <a:close/>
                </a:path>
                <a:path w="24129" h="589279">
                  <a:moveTo>
                    <a:pt x="0" y="181609"/>
                  </a:moveTo>
                  <a:lnTo>
                    <a:pt x="0" y="184149"/>
                  </a:lnTo>
                  <a:lnTo>
                    <a:pt x="24130" y="182879"/>
                  </a:lnTo>
                  <a:lnTo>
                    <a:pt x="0" y="181609"/>
                  </a:lnTo>
                  <a:close/>
                </a:path>
                <a:path w="24129" h="589279">
                  <a:moveTo>
                    <a:pt x="0" y="179069"/>
                  </a:moveTo>
                  <a:lnTo>
                    <a:pt x="0" y="181609"/>
                  </a:lnTo>
                  <a:lnTo>
                    <a:pt x="24130" y="181609"/>
                  </a:lnTo>
                  <a:lnTo>
                    <a:pt x="24130" y="180339"/>
                  </a:lnTo>
                  <a:lnTo>
                    <a:pt x="0" y="179069"/>
                  </a:lnTo>
                  <a:close/>
                </a:path>
                <a:path w="24129" h="589279">
                  <a:moveTo>
                    <a:pt x="0" y="177799"/>
                  </a:moveTo>
                  <a:lnTo>
                    <a:pt x="0" y="179069"/>
                  </a:lnTo>
                  <a:lnTo>
                    <a:pt x="24130" y="180339"/>
                  </a:lnTo>
                  <a:lnTo>
                    <a:pt x="24130" y="179069"/>
                  </a:lnTo>
                  <a:lnTo>
                    <a:pt x="0" y="177799"/>
                  </a:lnTo>
                  <a:close/>
                </a:path>
                <a:path w="24129" h="589279">
                  <a:moveTo>
                    <a:pt x="0" y="176529"/>
                  </a:moveTo>
                  <a:lnTo>
                    <a:pt x="0" y="177799"/>
                  </a:lnTo>
                  <a:lnTo>
                    <a:pt x="24130" y="177799"/>
                  </a:lnTo>
                  <a:lnTo>
                    <a:pt x="0" y="176529"/>
                  </a:lnTo>
                  <a:close/>
                </a:path>
                <a:path w="24129" h="589279">
                  <a:moveTo>
                    <a:pt x="0" y="173989"/>
                  </a:moveTo>
                  <a:lnTo>
                    <a:pt x="0" y="176529"/>
                  </a:lnTo>
                  <a:lnTo>
                    <a:pt x="24130" y="176529"/>
                  </a:lnTo>
                  <a:lnTo>
                    <a:pt x="24130" y="175259"/>
                  </a:lnTo>
                  <a:lnTo>
                    <a:pt x="0" y="173989"/>
                  </a:lnTo>
                  <a:close/>
                </a:path>
                <a:path w="24129" h="589279">
                  <a:moveTo>
                    <a:pt x="0" y="172719"/>
                  </a:moveTo>
                  <a:lnTo>
                    <a:pt x="0" y="173989"/>
                  </a:lnTo>
                  <a:lnTo>
                    <a:pt x="24130" y="173989"/>
                  </a:lnTo>
                  <a:lnTo>
                    <a:pt x="0" y="172719"/>
                  </a:lnTo>
                  <a:close/>
                </a:path>
                <a:path w="24129" h="589279">
                  <a:moveTo>
                    <a:pt x="0" y="170179"/>
                  </a:moveTo>
                  <a:lnTo>
                    <a:pt x="0" y="172719"/>
                  </a:lnTo>
                  <a:lnTo>
                    <a:pt x="24130" y="173989"/>
                  </a:lnTo>
                  <a:lnTo>
                    <a:pt x="24130" y="171449"/>
                  </a:lnTo>
                  <a:lnTo>
                    <a:pt x="0" y="170179"/>
                  </a:lnTo>
                  <a:close/>
                </a:path>
                <a:path w="24129" h="589279">
                  <a:moveTo>
                    <a:pt x="24130" y="168909"/>
                  </a:moveTo>
                  <a:lnTo>
                    <a:pt x="0" y="170179"/>
                  </a:lnTo>
                  <a:lnTo>
                    <a:pt x="24130" y="171449"/>
                  </a:lnTo>
                  <a:lnTo>
                    <a:pt x="24130" y="168909"/>
                  </a:lnTo>
                  <a:close/>
                </a:path>
                <a:path w="24129" h="589279">
                  <a:moveTo>
                    <a:pt x="0" y="165099"/>
                  </a:moveTo>
                  <a:lnTo>
                    <a:pt x="0" y="168909"/>
                  </a:lnTo>
                  <a:lnTo>
                    <a:pt x="24130" y="168909"/>
                  </a:lnTo>
                  <a:lnTo>
                    <a:pt x="24130" y="166369"/>
                  </a:lnTo>
                  <a:lnTo>
                    <a:pt x="0" y="165099"/>
                  </a:lnTo>
                  <a:close/>
                </a:path>
                <a:path w="24129" h="589279">
                  <a:moveTo>
                    <a:pt x="24130" y="162559"/>
                  </a:moveTo>
                  <a:lnTo>
                    <a:pt x="0" y="163829"/>
                  </a:lnTo>
                  <a:lnTo>
                    <a:pt x="0" y="165099"/>
                  </a:lnTo>
                  <a:lnTo>
                    <a:pt x="24130" y="165099"/>
                  </a:lnTo>
                  <a:lnTo>
                    <a:pt x="24130" y="162559"/>
                  </a:lnTo>
                  <a:close/>
                </a:path>
                <a:path w="24129" h="589279">
                  <a:moveTo>
                    <a:pt x="0" y="160019"/>
                  </a:moveTo>
                  <a:lnTo>
                    <a:pt x="0" y="162559"/>
                  </a:lnTo>
                  <a:lnTo>
                    <a:pt x="24130" y="162559"/>
                  </a:lnTo>
                  <a:lnTo>
                    <a:pt x="24130" y="161289"/>
                  </a:lnTo>
                  <a:lnTo>
                    <a:pt x="0" y="160019"/>
                  </a:lnTo>
                  <a:close/>
                </a:path>
                <a:path w="24129" h="589279">
                  <a:moveTo>
                    <a:pt x="0" y="157479"/>
                  </a:moveTo>
                  <a:lnTo>
                    <a:pt x="0" y="160019"/>
                  </a:lnTo>
                  <a:lnTo>
                    <a:pt x="24130" y="161289"/>
                  </a:lnTo>
                  <a:lnTo>
                    <a:pt x="24130" y="158749"/>
                  </a:lnTo>
                  <a:lnTo>
                    <a:pt x="0" y="157479"/>
                  </a:lnTo>
                  <a:close/>
                </a:path>
                <a:path w="24129" h="589279">
                  <a:moveTo>
                    <a:pt x="0" y="156209"/>
                  </a:moveTo>
                  <a:lnTo>
                    <a:pt x="0" y="157479"/>
                  </a:lnTo>
                  <a:lnTo>
                    <a:pt x="24130" y="158749"/>
                  </a:lnTo>
                  <a:lnTo>
                    <a:pt x="24130" y="157479"/>
                  </a:lnTo>
                  <a:lnTo>
                    <a:pt x="0" y="156209"/>
                  </a:lnTo>
                  <a:close/>
                </a:path>
                <a:path w="24129" h="589279">
                  <a:moveTo>
                    <a:pt x="24130" y="154939"/>
                  </a:moveTo>
                  <a:lnTo>
                    <a:pt x="0" y="154939"/>
                  </a:lnTo>
                  <a:lnTo>
                    <a:pt x="0" y="156209"/>
                  </a:lnTo>
                  <a:lnTo>
                    <a:pt x="24130" y="156209"/>
                  </a:lnTo>
                  <a:lnTo>
                    <a:pt x="24130" y="154939"/>
                  </a:lnTo>
                  <a:close/>
                </a:path>
              </a:pathLst>
            </a:custGeom>
            <a:solidFill>
              <a:srgbClr val="C6C68D"/>
            </a:solidFill>
          </p:spPr>
          <p:txBody>
            <a:bodyPr wrap="square" lIns="0" tIns="0" rIns="0" bIns="0" rtlCol="0"/>
            <a:lstStyle/>
            <a:p>
              <a:endParaRPr/>
            </a:p>
          </p:txBody>
        </p:sp>
        <p:sp>
          <p:nvSpPr>
            <p:cNvPr id="767" name="object 767"/>
            <p:cNvSpPr/>
            <p:nvPr/>
          </p:nvSpPr>
          <p:spPr>
            <a:xfrm>
              <a:off x="3364229" y="5882639"/>
              <a:ext cx="25400" cy="596900"/>
            </a:xfrm>
            <a:custGeom>
              <a:avLst/>
              <a:gdLst/>
              <a:ahLst/>
              <a:cxnLst/>
              <a:rect l="l" t="t" r="r" b="b"/>
              <a:pathLst>
                <a:path w="25400" h="596900">
                  <a:moveTo>
                    <a:pt x="2540" y="0"/>
                  </a:moveTo>
                  <a:lnTo>
                    <a:pt x="0" y="0"/>
                  </a:lnTo>
                  <a:lnTo>
                    <a:pt x="0" y="1270"/>
                  </a:lnTo>
                  <a:lnTo>
                    <a:pt x="2540" y="1270"/>
                  </a:lnTo>
                  <a:lnTo>
                    <a:pt x="2540" y="0"/>
                  </a:lnTo>
                  <a:close/>
                </a:path>
                <a:path w="25400" h="596900">
                  <a:moveTo>
                    <a:pt x="6350" y="1270"/>
                  </a:moveTo>
                  <a:lnTo>
                    <a:pt x="0" y="1270"/>
                  </a:lnTo>
                  <a:lnTo>
                    <a:pt x="0" y="5080"/>
                  </a:lnTo>
                  <a:lnTo>
                    <a:pt x="16510" y="5080"/>
                  </a:lnTo>
                  <a:lnTo>
                    <a:pt x="16510" y="3810"/>
                  </a:lnTo>
                  <a:lnTo>
                    <a:pt x="11430" y="3810"/>
                  </a:lnTo>
                  <a:lnTo>
                    <a:pt x="11430" y="2540"/>
                  </a:lnTo>
                  <a:lnTo>
                    <a:pt x="6350" y="2540"/>
                  </a:lnTo>
                  <a:lnTo>
                    <a:pt x="6350" y="1270"/>
                  </a:lnTo>
                  <a:close/>
                </a:path>
                <a:path w="25400" h="596900">
                  <a:moveTo>
                    <a:pt x="21590" y="5080"/>
                  </a:moveTo>
                  <a:lnTo>
                    <a:pt x="0" y="5080"/>
                  </a:lnTo>
                  <a:lnTo>
                    <a:pt x="0" y="17780"/>
                  </a:lnTo>
                  <a:lnTo>
                    <a:pt x="25400" y="17780"/>
                  </a:lnTo>
                  <a:lnTo>
                    <a:pt x="25400" y="6350"/>
                  </a:lnTo>
                  <a:lnTo>
                    <a:pt x="21590" y="6350"/>
                  </a:lnTo>
                  <a:lnTo>
                    <a:pt x="21590" y="5080"/>
                  </a:lnTo>
                  <a:close/>
                </a:path>
                <a:path w="25400" h="596900">
                  <a:moveTo>
                    <a:pt x="25400" y="17780"/>
                  </a:moveTo>
                  <a:lnTo>
                    <a:pt x="0" y="17780"/>
                  </a:lnTo>
                  <a:lnTo>
                    <a:pt x="0" y="20320"/>
                  </a:lnTo>
                  <a:lnTo>
                    <a:pt x="25400" y="20320"/>
                  </a:lnTo>
                  <a:lnTo>
                    <a:pt x="25400" y="17780"/>
                  </a:lnTo>
                  <a:close/>
                </a:path>
                <a:path w="25400" h="596900">
                  <a:moveTo>
                    <a:pt x="25400" y="20320"/>
                  </a:moveTo>
                  <a:lnTo>
                    <a:pt x="0" y="20320"/>
                  </a:lnTo>
                  <a:lnTo>
                    <a:pt x="0" y="24130"/>
                  </a:lnTo>
                  <a:lnTo>
                    <a:pt x="25400" y="24130"/>
                  </a:lnTo>
                  <a:lnTo>
                    <a:pt x="25400" y="20320"/>
                  </a:lnTo>
                  <a:close/>
                </a:path>
                <a:path w="25400" h="596900">
                  <a:moveTo>
                    <a:pt x="25400" y="24130"/>
                  </a:moveTo>
                  <a:lnTo>
                    <a:pt x="0" y="24130"/>
                  </a:lnTo>
                  <a:lnTo>
                    <a:pt x="0" y="33020"/>
                  </a:lnTo>
                  <a:lnTo>
                    <a:pt x="25400" y="33020"/>
                  </a:lnTo>
                  <a:lnTo>
                    <a:pt x="25400" y="24130"/>
                  </a:lnTo>
                  <a:close/>
                </a:path>
                <a:path w="25400" h="596900">
                  <a:moveTo>
                    <a:pt x="25400" y="33020"/>
                  </a:moveTo>
                  <a:lnTo>
                    <a:pt x="0" y="33020"/>
                  </a:lnTo>
                  <a:lnTo>
                    <a:pt x="0" y="36830"/>
                  </a:lnTo>
                  <a:lnTo>
                    <a:pt x="25400" y="36830"/>
                  </a:lnTo>
                  <a:lnTo>
                    <a:pt x="25400" y="33020"/>
                  </a:lnTo>
                  <a:close/>
                </a:path>
                <a:path w="25400" h="596900">
                  <a:moveTo>
                    <a:pt x="25400" y="36830"/>
                  </a:moveTo>
                  <a:lnTo>
                    <a:pt x="0" y="36830"/>
                  </a:lnTo>
                  <a:lnTo>
                    <a:pt x="0" y="49530"/>
                  </a:lnTo>
                  <a:lnTo>
                    <a:pt x="25400" y="49530"/>
                  </a:lnTo>
                  <a:lnTo>
                    <a:pt x="25400" y="36830"/>
                  </a:lnTo>
                  <a:close/>
                </a:path>
                <a:path w="25400" h="596900">
                  <a:moveTo>
                    <a:pt x="25400" y="49530"/>
                  </a:moveTo>
                  <a:lnTo>
                    <a:pt x="0" y="49530"/>
                  </a:lnTo>
                  <a:lnTo>
                    <a:pt x="0" y="64770"/>
                  </a:lnTo>
                  <a:lnTo>
                    <a:pt x="25400" y="64770"/>
                  </a:lnTo>
                  <a:lnTo>
                    <a:pt x="25400" y="49530"/>
                  </a:lnTo>
                  <a:close/>
                </a:path>
                <a:path w="25400" h="596900">
                  <a:moveTo>
                    <a:pt x="25400" y="64770"/>
                  </a:moveTo>
                  <a:lnTo>
                    <a:pt x="0" y="64770"/>
                  </a:lnTo>
                  <a:lnTo>
                    <a:pt x="0" y="68580"/>
                  </a:lnTo>
                  <a:lnTo>
                    <a:pt x="25400" y="68580"/>
                  </a:lnTo>
                  <a:lnTo>
                    <a:pt x="25400" y="64770"/>
                  </a:lnTo>
                  <a:close/>
                </a:path>
                <a:path w="25400" h="596900">
                  <a:moveTo>
                    <a:pt x="25400" y="68580"/>
                  </a:moveTo>
                  <a:lnTo>
                    <a:pt x="0" y="68580"/>
                  </a:lnTo>
                  <a:lnTo>
                    <a:pt x="0" y="77470"/>
                  </a:lnTo>
                  <a:lnTo>
                    <a:pt x="25400" y="77470"/>
                  </a:lnTo>
                  <a:lnTo>
                    <a:pt x="25400" y="68580"/>
                  </a:lnTo>
                  <a:close/>
                </a:path>
                <a:path w="25400" h="596900">
                  <a:moveTo>
                    <a:pt x="25400" y="77470"/>
                  </a:moveTo>
                  <a:lnTo>
                    <a:pt x="0" y="77470"/>
                  </a:lnTo>
                  <a:lnTo>
                    <a:pt x="0" y="83820"/>
                  </a:lnTo>
                  <a:lnTo>
                    <a:pt x="25400" y="83820"/>
                  </a:lnTo>
                  <a:lnTo>
                    <a:pt x="25400" y="77470"/>
                  </a:lnTo>
                  <a:close/>
                </a:path>
                <a:path w="25400" h="596900">
                  <a:moveTo>
                    <a:pt x="25400" y="83820"/>
                  </a:moveTo>
                  <a:lnTo>
                    <a:pt x="0" y="83820"/>
                  </a:lnTo>
                  <a:lnTo>
                    <a:pt x="0" y="87630"/>
                  </a:lnTo>
                  <a:lnTo>
                    <a:pt x="25400" y="87630"/>
                  </a:lnTo>
                  <a:lnTo>
                    <a:pt x="25400" y="83820"/>
                  </a:lnTo>
                  <a:close/>
                </a:path>
                <a:path w="25400" h="596900">
                  <a:moveTo>
                    <a:pt x="25400" y="87630"/>
                  </a:moveTo>
                  <a:lnTo>
                    <a:pt x="0" y="87630"/>
                  </a:lnTo>
                  <a:lnTo>
                    <a:pt x="0" y="93980"/>
                  </a:lnTo>
                  <a:lnTo>
                    <a:pt x="25400" y="93980"/>
                  </a:lnTo>
                  <a:lnTo>
                    <a:pt x="25400" y="87630"/>
                  </a:lnTo>
                  <a:close/>
                </a:path>
                <a:path w="25400" h="596900">
                  <a:moveTo>
                    <a:pt x="25400" y="93980"/>
                  </a:moveTo>
                  <a:lnTo>
                    <a:pt x="0" y="93980"/>
                  </a:lnTo>
                  <a:lnTo>
                    <a:pt x="0" y="96520"/>
                  </a:lnTo>
                  <a:lnTo>
                    <a:pt x="25400" y="96520"/>
                  </a:lnTo>
                  <a:lnTo>
                    <a:pt x="25400" y="93980"/>
                  </a:lnTo>
                  <a:close/>
                </a:path>
                <a:path w="25400" h="596900">
                  <a:moveTo>
                    <a:pt x="25400" y="96520"/>
                  </a:moveTo>
                  <a:lnTo>
                    <a:pt x="0" y="96520"/>
                  </a:lnTo>
                  <a:lnTo>
                    <a:pt x="0" y="106680"/>
                  </a:lnTo>
                  <a:lnTo>
                    <a:pt x="25400" y="106680"/>
                  </a:lnTo>
                  <a:lnTo>
                    <a:pt x="25400" y="96520"/>
                  </a:lnTo>
                  <a:close/>
                </a:path>
                <a:path w="25400" h="596900">
                  <a:moveTo>
                    <a:pt x="25400" y="106680"/>
                  </a:moveTo>
                  <a:lnTo>
                    <a:pt x="0" y="106680"/>
                  </a:lnTo>
                  <a:lnTo>
                    <a:pt x="0" y="109220"/>
                  </a:lnTo>
                  <a:lnTo>
                    <a:pt x="25400" y="109220"/>
                  </a:lnTo>
                  <a:lnTo>
                    <a:pt x="25400" y="106680"/>
                  </a:lnTo>
                  <a:close/>
                </a:path>
                <a:path w="25400" h="596900">
                  <a:moveTo>
                    <a:pt x="25400" y="109220"/>
                  </a:moveTo>
                  <a:lnTo>
                    <a:pt x="0" y="109220"/>
                  </a:lnTo>
                  <a:lnTo>
                    <a:pt x="0" y="113030"/>
                  </a:lnTo>
                  <a:lnTo>
                    <a:pt x="25400" y="113030"/>
                  </a:lnTo>
                  <a:lnTo>
                    <a:pt x="25400" y="109220"/>
                  </a:lnTo>
                  <a:close/>
                </a:path>
                <a:path w="25400" h="596900">
                  <a:moveTo>
                    <a:pt x="25400" y="113030"/>
                  </a:moveTo>
                  <a:lnTo>
                    <a:pt x="0" y="113030"/>
                  </a:lnTo>
                  <a:lnTo>
                    <a:pt x="0" y="115570"/>
                  </a:lnTo>
                  <a:lnTo>
                    <a:pt x="25400" y="115570"/>
                  </a:lnTo>
                  <a:lnTo>
                    <a:pt x="25400" y="113030"/>
                  </a:lnTo>
                  <a:close/>
                </a:path>
                <a:path w="25400" h="596900">
                  <a:moveTo>
                    <a:pt x="25400" y="115570"/>
                  </a:moveTo>
                  <a:lnTo>
                    <a:pt x="0" y="115570"/>
                  </a:lnTo>
                  <a:lnTo>
                    <a:pt x="0" y="119380"/>
                  </a:lnTo>
                  <a:lnTo>
                    <a:pt x="25400" y="119380"/>
                  </a:lnTo>
                  <a:lnTo>
                    <a:pt x="25400" y="115570"/>
                  </a:lnTo>
                  <a:close/>
                </a:path>
                <a:path w="25400" h="596900">
                  <a:moveTo>
                    <a:pt x="25400" y="119380"/>
                  </a:moveTo>
                  <a:lnTo>
                    <a:pt x="0" y="119380"/>
                  </a:lnTo>
                  <a:lnTo>
                    <a:pt x="0" y="125730"/>
                  </a:lnTo>
                  <a:lnTo>
                    <a:pt x="25400" y="125730"/>
                  </a:lnTo>
                  <a:lnTo>
                    <a:pt x="25400" y="119380"/>
                  </a:lnTo>
                  <a:close/>
                </a:path>
                <a:path w="25400" h="596900">
                  <a:moveTo>
                    <a:pt x="25400" y="125730"/>
                  </a:moveTo>
                  <a:lnTo>
                    <a:pt x="0" y="125730"/>
                  </a:lnTo>
                  <a:lnTo>
                    <a:pt x="0" y="128270"/>
                  </a:lnTo>
                  <a:lnTo>
                    <a:pt x="25400" y="128270"/>
                  </a:lnTo>
                  <a:lnTo>
                    <a:pt x="25400" y="125730"/>
                  </a:lnTo>
                  <a:close/>
                </a:path>
                <a:path w="25400" h="596900">
                  <a:moveTo>
                    <a:pt x="25400" y="128270"/>
                  </a:moveTo>
                  <a:lnTo>
                    <a:pt x="0" y="128270"/>
                  </a:lnTo>
                  <a:lnTo>
                    <a:pt x="0" y="132080"/>
                  </a:lnTo>
                  <a:lnTo>
                    <a:pt x="25400" y="132080"/>
                  </a:lnTo>
                  <a:lnTo>
                    <a:pt x="25400" y="128270"/>
                  </a:lnTo>
                  <a:close/>
                </a:path>
                <a:path w="25400" h="596900">
                  <a:moveTo>
                    <a:pt x="25400" y="132080"/>
                  </a:moveTo>
                  <a:lnTo>
                    <a:pt x="0" y="132080"/>
                  </a:lnTo>
                  <a:lnTo>
                    <a:pt x="0" y="134620"/>
                  </a:lnTo>
                  <a:lnTo>
                    <a:pt x="25400" y="134620"/>
                  </a:lnTo>
                  <a:lnTo>
                    <a:pt x="25400" y="132080"/>
                  </a:lnTo>
                  <a:close/>
                </a:path>
                <a:path w="25400" h="596900">
                  <a:moveTo>
                    <a:pt x="25400" y="134620"/>
                  </a:moveTo>
                  <a:lnTo>
                    <a:pt x="0" y="134620"/>
                  </a:lnTo>
                  <a:lnTo>
                    <a:pt x="0" y="138430"/>
                  </a:lnTo>
                  <a:lnTo>
                    <a:pt x="25400" y="138430"/>
                  </a:lnTo>
                  <a:lnTo>
                    <a:pt x="25400" y="134620"/>
                  </a:lnTo>
                  <a:close/>
                </a:path>
                <a:path w="25400" h="596900">
                  <a:moveTo>
                    <a:pt x="25400" y="138430"/>
                  </a:moveTo>
                  <a:lnTo>
                    <a:pt x="0" y="138430"/>
                  </a:lnTo>
                  <a:lnTo>
                    <a:pt x="0" y="147320"/>
                  </a:lnTo>
                  <a:lnTo>
                    <a:pt x="25400" y="147320"/>
                  </a:lnTo>
                  <a:lnTo>
                    <a:pt x="25400" y="138430"/>
                  </a:lnTo>
                  <a:close/>
                </a:path>
                <a:path w="25400" h="596900">
                  <a:moveTo>
                    <a:pt x="25400" y="147320"/>
                  </a:moveTo>
                  <a:lnTo>
                    <a:pt x="0" y="147320"/>
                  </a:lnTo>
                  <a:lnTo>
                    <a:pt x="0" y="151130"/>
                  </a:lnTo>
                  <a:lnTo>
                    <a:pt x="25400" y="151130"/>
                  </a:lnTo>
                  <a:lnTo>
                    <a:pt x="25400" y="147320"/>
                  </a:lnTo>
                  <a:close/>
                </a:path>
                <a:path w="25400" h="596900">
                  <a:moveTo>
                    <a:pt x="25400" y="151130"/>
                  </a:moveTo>
                  <a:lnTo>
                    <a:pt x="0" y="151130"/>
                  </a:lnTo>
                  <a:lnTo>
                    <a:pt x="0" y="153670"/>
                  </a:lnTo>
                  <a:lnTo>
                    <a:pt x="25400" y="153670"/>
                  </a:lnTo>
                  <a:lnTo>
                    <a:pt x="25400" y="151130"/>
                  </a:lnTo>
                  <a:close/>
                </a:path>
                <a:path w="25400" h="596900">
                  <a:moveTo>
                    <a:pt x="25400" y="153670"/>
                  </a:moveTo>
                  <a:lnTo>
                    <a:pt x="0" y="153670"/>
                  </a:lnTo>
                  <a:lnTo>
                    <a:pt x="0" y="157480"/>
                  </a:lnTo>
                  <a:lnTo>
                    <a:pt x="25400" y="157480"/>
                  </a:lnTo>
                  <a:lnTo>
                    <a:pt x="25400" y="153670"/>
                  </a:lnTo>
                  <a:close/>
                </a:path>
                <a:path w="25400" h="596900">
                  <a:moveTo>
                    <a:pt x="25400" y="157480"/>
                  </a:moveTo>
                  <a:lnTo>
                    <a:pt x="0" y="157480"/>
                  </a:lnTo>
                  <a:lnTo>
                    <a:pt x="0" y="160020"/>
                  </a:lnTo>
                  <a:lnTo>
                    <a:pt x="25400" y="160020"/>
                  </a:lnTo>
                  <a:lnTo>
                    <a:pt x="25400" y="157480"/>
                  </a:lnTo>
                  <a:close/>
                </a:path>
                <a:path w="25400" h="596900">
                  <a:moveTo>
                    <a:pt x="6350" y="595630"/>
                  </a:moveTo>
                  <a:lnTo>
                    <a:pt x="0" y="595630"/>
                  </a:lnTo>
                  <a:lnTo>
                    <a:pt x="0" y="596900"/>
                  </a:lnTo>
                  <a:lnTo>
                    <a:pt x="6350" y="596900"/>
                  </a:lnTo>
                  <a:lnTo>
                    <a:pt x="6350" y="595630"/>
                  </a:lnTo>
                  <a:close/>
                </a:path>
                <a:path w="25400" h="596900">
                  <a:moveTo>
                    <a:pt x="25400" y="594360"/>
                  </a:moveTo>
                  <a:lnTo>
                    <a:pt x="6350" y="594360"/>
                  </a:lnTo>
                  <a:lnTo>
                    <a:pt x="6350" y="596900"/>
                  </a:lnTo>
                  <a:lnTo>
                    <a:pt x="25400" y="596900"/>
                  </a:lnTo>
                  <a:lnTo>
                    <a:pt x="25400" y="594360"/>
                  </a:lnTo>
                  <a:close/>
                </a:path>
                <a:path w="25400" h="596900">
                  <a:moveTo>
                    <a:pt x="25400" y="445770"/>
                  </a:moveTo>
                  <a:lnTo>
                    <a:pt x="15240" y="445770"/>
                  </a:lnTo>
                  <a:lnTo>
                    <a:pt x="15240" y="447040"/>
                  </a:lnTo>
                  <a:lnTo>
                    <a:pt x="24130" y="447040"/>
                  </a:lnTo>
                  <a:lnTo>
                    <a:pt x="24130" y="448310"/>
                  </a:lnTo>
                  <a:lnTo>
                    <a:pt x="25400" y="448310"/>
                  </a:lnTo>
                  <a:lnTo>
                    <a:pt x="25400" y="445770"/>
                  </a:lnTo>
                  <a:close/>
                </a:path>
                <a:path w="25400" h="596900">
                  <a:moveTo>
                    <a:pt x="25400" y="439420"/>
                  </a:moveTo>
                  <a:lnTo>
                    <a:pt x="0" y="439420"/>
                  </a:lnTo>
                  <a:lnTo>
                    <a:pt x="0" y="445770"/>
                  </a:lnTo>
                  <a:lnTo>
                    <a:pt x="6350" y="445770"/>
                  </a:lnTo>
                  <a:lnTo>
                    <a:pt x="6350" y="444500"/>
                  </a:lnTo>
                  <a:lnTo>
                    <a:pt x="25400" y="444500"/>
                  </a:lnTo>
                  <a:lnTo>
                    <a:pt x="25400" y="439420"/>
                  </a:lnTo>
                  <a:close/>
                </a:path>
                <a:path w="25400" h="596900">
                  <a:moveTo>
                    <a:pt x="25400" y="433070"/>
                  </a:moveTo>
                  <a:lnTo>
                    <a:pt x="0" y="433070"/>
                  </a:lnTo>
                  <a:lnTo>
                    <a:pt x="0" y="438150"/>
                  </a:lnTo>
                  <a:lnTo>
                    <a:pt x="25400" y="438150"/>
                  </a:lnTo>
                  <a:lnTo>
                    <a:pt x="25400" y="433070"/>
                  </a:lnTo>
                  <a:close/>
                </a:path>
                <a:path w="25400" h="596900">
                  <a:moveTo>
                    <a:pt x="25400" y="426720"/>
                  </a:moveTo>
                  <a:lnTo>
                    <a:pt x="0" y="426720"/>
                  </a:lnTo>
                  <a:lnTo>
                    <a:pt x="0" y="431800"/>
                  </a:lnTo>
                  <a:lnTo>
                    <a:pt x="25400" y="431800"/>
                  </a:lnTo>
                  <a:lnTo>
                    <a:pt x="25400" y="426720"/>
                  </a:lnTo>
                  <a:close/>
                </a:path>
                <a:path w="25400" h="596900">
                  <a:moveTo>
                    <a:pt x="25400" y="420370"/>
                  </a:moveTo>
                  <a:lnTo>
                    <a:pt x="0" y="420370"/>
                  </a:lnTo>
                  <a:lnTo>
                    <a:pt x="0" y="425450"/>
                  </a:lnTo>
                  <a:lnTo>
                    <a:pt x="25400" y="425450"/>
                  </a:lnTo>
                  <a:lnTo>
                    <a:pt x="25400" y="420370"/>
                  </a:lnTo>
                  <a:close/>
                </a:path>
                <a:path w="25400" h="596900">
                  <a:moveTo>
                    <a:pt x="25400" y="415290"/>
                  </a:moveTo>
                  <a:lnTo>
                    <a:pt x="0" y="415290"/>
                  </a:lnTo>
                  <a:lnTo>
                    <a:pt x="0" y="419100"/>
                  </a:lnTo>
                  <a:lnTo>
                    <a:pt x="25400" y="419100"/>
                  </a:lnTo>
                  <a:lnTo>
                    <a:pt x="25400" y="415290"/>
                  </a:lnTo>
                  <a:close/>
                </a:path>
                <a:path w="25400" h="596900">
                  <a:moveTo>
                    <a:pt x="25400" y="414020"/>
                  </a:moveTo>
                  <a:lnTo>
                    <a:pt x="0" y="414020"/>
                  </a:lnTo>
                  <a:lnTo>
                    <a:pt x="0" y="415290"/>
                  </a:lnTo>
                  <a:lnTo>
                    <a:pt x="25400" y="415290"/>
                  </a:lnTo>
                  <a:lnTo>
                    <a:pt x="25400" y="414020"/>
                  </a:lnTo>
                  <a:close/>
                </a:path>
                <a:path w="25400" h="596900">
                  <a:moveTo>
                    <a:pt x="25400" y="407670"/>
                  </a:moveTo>
                  <a:lnTo>
                    <a:pt x="0" y="407670"/>
                  </a:lnTo>
                  <a:lnTo>
                    <a:pt x="0" y="412750"/>
                  </a:lnTo>
                  <a:lnTo>
                    <a:pt x="25400" y="412750"/>
                  </a:lnTo>
                  <a:lnTo>
                    <a:pt x="25400" y="407670"/>
                  </a:lnTo>
                  <a:close/>
                </a:path>
                <a:path w="25400" h="596900">
                  <a:moveTo>
                    <a:pt x="25400" y="401320"/>
                  </a:moveTo>
                  <a:lnTo>
                    <a:pt x="0" y="401320"/>
                  </a:lnTo>
                  <a:lnTo>
                    <a:pt x="0" y="406400"/>
                  </a:lnTo>
                  <a:lnTo>
                    <a:pt x="25400" y="406400"/>
                  </a:lnTo>
                  <a:lnTo>
                    <a:pt x="25400" y="401320"/>
                  </a:lnTo>
                  <a:close/>
                </a:path>
                <a:path w="25400" h="596900">
                  <a:moveTo>
                    <a:pt x="25400" y="394970"/>
                  </a:moveTo>
                  <a:lnTo>
                    <a:pt x="0" y="394970"/>
                  </a:lnTo>
                  <a:lnTo>
                    <a:pt x="0" y="400050"/>
                  </a:lnTo>
                  <a:lnTo>
                    <a:pt x="25400" y="400050"/>
                  </a:lnTo>
                  <a:lnTo>
                    <a:pt x="25400" y="394970"/>
                  </a:lnTo>
                  <a:close/>
                </a:path>
                <a:path w="25400" h="596900">
                  <a:moveTo>
                    <a:pt x="25400" y="388620"/>
                  </a:moveTo>
                  <a:lnTo>
                    <a:pt x="0" y="388620"/>
                  </a:lnTo>
                  <a:lnTo>
                    <a:pt x="0" y="393700"/>
                  </a:lnTo>
                  <a:lnTo>
                    <a:pt x="25400" y="393700"/>
                  </a:lnTo>
                  <a:lnTo>
                    <a:pt x="25400" y="388620"/>
                  </a:lnTo>
                  <a:close/>
                </a:path>
                <a:path w="25400" h="596900">
                  <a:moveTo>
                    <a:pt x="25400" y="382270"/>
                  </a:moveTo>
                  <a:lnTo>
                    <a:pt x="0" y="382270"/>
                  </a:lnTo>
                  <a:lnTo>
                    <a:pt x="0" y="387350"/>
                  </a:lnTo>
                  <a:lnTo>
                    <a:pt x="25400" y="387350"/>
                  </a:lnTo>
                  <a:lnTo>
                    <a:pt x="25400" y="382270"/>
                  </a:lnTo>
                  <a:close/>
                </a:path>
                <a:path w="25400" h="596900">
                  <a:moveTo>
                    <a:pt x="25400" y="375920"/>
                  </a:moveTo>
                  <a:lnTo>
                    <a:pt x="0" y="375920"/>
                  </a:lnTo>
                  <a:lnTo>
                    <a:pt x="0" y="381000"/>
                  </a:lnTo>
                  <a:lnTo>
                    <a:pt x="25400" y="381000"/>
                  </a:lnTo>
                  <a:lnTo>
                    <a:pt x="25400" y="375920"/>
                  </a:lnTo>
                  <a:close/>
                </a:path>
                <a:path w="25400" h="596900">
                  <a:moveTo>
                    <a:pt x="25400" y="369570"/>
                  </a:moveTo>
                  <a:lnTo>
                    <a:pt x="0" y="369570"/>
                  </a:lnTo>
                  <a:lnTo>
                    <a:pt x="0" y="374650"/>
                  </a:lnTo>
                  <a:lnTo>
                    <a:pt x="25400" y="374650"/>
                  </a:lnTo>
                  <a:lnTo>
                    <a:pt x="25400" y="369570"/>
                  </a:lnTo>
                  <a:close/>
                </a:path>
                <a:path w="25400" h="596900">
                  <a:moveTo>
                    <a:pt x="25400" y="363220"/>
                  </a:moveTo>
                  <a:lnTo>
                    <a:pt x="0" y="363220"/>
                  </a:lnTo>
                  <a:lnTo>
                    <a:pt x="0" y="368300"/>
                  </a:lnTo>
                  <a:lnTo>
                    <a:pt x="25400" y="368300"/>
                  </a:lnTo>
                  <a:lnTo>
                    <a:pt x="25400" y="363220"/>
                  </a:lnTo>
                  <a:close/>
                </a:path>
                <a:path w="25400" h="596900">
                  <a:moveTo>
                    <a:pt x="25400" y="356870"/>
                  </a:moveTo>
                  <a:lnTo>
                    <a:pt x="0" y="356870"/>
                  </a:lnTo>
                  <a:lnTo>
                    <a:pt x="0" y="361950"/>
                  </a:lnTo>
                  <a:lnTo>
                    <a:pt x="25400" y="361950"/>
                  </a:lnTo>
                  <a:lnTo>
                    <a:pt x="25400" y="356870"/>
                  </a:lnTo>
                  <a:close/>
                </a:path>
                <a:path w="25400" h="596900">
                  <a:moveTo>
                    <a:pt x="25400" y="350520"/>
                  </a:moveTo>
                  <a:lnTo>
                    <a:pt x="0" y="350520"/>
                  </a:lnTo>
                  <a:lnTo>
                    <a:pt x="0" y="355600"/>
                  </a:lnTo>
                  <a:lnTo>
                    <a:pt x="25400" y="355600"/>
                  </a:lnTo>
                  <a:lnTo>
                    <a:pt x="25400" y="350520"/>
                  </a:lnTo>
                  <a:close/>
                </a:path>
                <a:path w="25400" h="596900">
                  <a:moveTo>
                    <a:pt x="25400" y="344170"/>
                  </a:moveTo>
                  <a:lnTo>
                    <a:pt x="0" y="344170"/>
                  </a:lnTo>
                  <a:lnTo>
                    <a:pt x="0" y="349250"/>
                  </a:lnTo>
                  <a:lnTo>
                    <a:pt x="25400" y="349250"/>
                  </a:lnTo>
                  <a:lnTo>
                    <a:pt x="25400" y="344170"/>
                  </a:lnTo>
                  <a:close/>
                </a:path>
                <a:path w="25400" h="596900">
                  <a:moveTo>
                    <a:pt x="25400" y="337820"/>
                  </a:moveTo>
                  <a:lnTo>
                    <a:pt x="0" y="337820"/>
                  </a:lnTo>
                  <a:lnTo>
                    <a:pt x="0" y="342900"/>
                  </a:lnTo>
                  <a:lnTo>
                    <a:pt x="25400" y="342900"/>
                  </a:lnTo>
                  <a:lnTo>
                    <a:pt x="25400" y="337820"/>
                  </a:lnTo>
                  <a:close/>
                </a:path>
                <a:path w="25400" h="596900">
                  <a:moveTo>
                    <a:pt x="25400" y="331470"/>
                  </a:moveTo>
                  <a:lnTo>
                    <a:pt x="0" y="331470"/>
                  </a:lnTo>
                  <a:lnTo>
                    <a:pt x="0" y="336550"/>
                  </a:lnTo>
                  <a:lnTo>
                    <a:pt x="25400" y="336550"/>
                  </a:lnTo>
                  <a:lnTo>
                    <a:pt x="25400" y="331470"/>
                  </a:lnTo>
                  <a:close/>
                </a:path>
                <a:path w="25400" h="596900">
                  <a:moveTo>
                    <a:pt x="25400" y="325120"/>
                  </a:moveTo>
                  <a:lnTo>
                    <a:pt x="0" y="325120"/>
                  </a:lnTo>
                  <a:lnTo>
                    <a:pt x="0" y="330200"/>
                  </a:lnTo>
                  <a:lnTo>
                    <a:pt x="25400" y="330200"/>
                  </a:lnTo>
                  <a:lnTo>
                    <a:pt x="25400" y="325120"/>
                  </a:lnTo>
                  <a:close/>
                </a:path>
                <a:path w="25400" h="596900">
                  <a:moveTo>
                    <a:pt x="25400" y="318770"/>
                  </a:moveTo>
                  <a:lnTo>
                    <a:pt x="0" y="318770"/>
                  </a:lnTo>
                  <a:lnTo>
                    <a:pt x="0" y="323850"/>
                  </a:lnTo>
                  <a:lnTo>
                    <a:pt x="25400" y="323850"/>
                  </a:lnTo>
                  <a:lnTo>
                    <a:pt x="25400" y="318770"/>
                  </a:lnTo>
                  <a:close/>
                </a:path>
                <a:path w="25400" h="596900">
                  <a:moveTo>
                    <a:pt x="25400" y="312420"/>
                  </a:moveTo>
                  <a:lnTo>
                    <a:pt x="0" y="312420"/>
                  </a:lnTo>
                  <a:lnTo>
                    <a:pt x="0" y="317500"/>
                  </a:lnTo>
                  <a:lnTo>
                    <a:pt x="25400" y="317500"/>
                  </a:lnTo>
                  <a:lnTo>
                    <a:pt x="25400" y="312420"/>
                  </a:lnTo>
                  <a:close/>
                </a:path>
                <a:path w="25400" h="596900">
                  <a:moveTo>
                    <a:pt x="25400" y="306070"/>
                  </a:moveTo>
                  <a:lnTo>
                    <a:pt x="0" y="306070"/>
                  </a:lnTo>
                  <a:lnTo>
                    <a:pt x="0" y="311150"/>
                  </a:lnTo>
                  <a:lnTo>
                    <a:pt x="25400" y="311150"/>
                  </a:lnTo>
                  <a:lnTo>
                    <a:pt x="25400" y="306070"/>
                  </a:lnTo>
                  <a:close/>
                </a:path>
                <a:path w="25400" h="596900">
                  <a:moveTo>
                    <a:pt x="25400" y="299720"/>
                  </a:moveTo>
                  <a:lnTo>
                    <a:pt x="0" y="299720"/>
                  </a:lnTo>
                  <a:lnTo>
                    <a:pt x="0" y="304800"/>
                  </a:lnTo>
                  <a:lnTo>
                    <a:pt x="25400" y="304800"/>
                  </a:lnTo>
                  <a:lnTo>
                    <a:pt x="25400" y="299720"/>
                  </a:lnTo>
                  <a:close/>
                </a:path>
                <a:path w="25400" h="596900">
                  <a:moveTo>
                    <a:pt x="25400" y="295910"/>
                  </a:moveTo>
                  <a:lnTo>
                    <a:pt x="0" y="295910"/>
                  </a:lnTo>
                  <a:lnTo>
                    <a:pt x="0" y="298450"/>
                  </a:lnTo>
                  <a:lnTo>
                    <a:pt x="25400" y="298450"/>
                  </a:lnTo>
                  <a:lnTo>
                    <a:pt x="25400" y="295910"/>
                  </a:lnTo>
                  <a:close/>
                </a:path>
                <a:path w="25400" h="596900">
                  <a:moveTo>
                    <a:pt x="25400" y="290830"/>
                  </a:moveTo>
                  <a:lnTo>
                    <a:pt x="0" y="292100"/>
                  </a:lnTo>
                  <a:lnTo>
                    <a:pt x="0" y="295910"/>
                  </a:lnTo>
                  <a:lnTo>
                    <a:pt x="25400" y="294640"/>
                  </a:lnTo>
                  <a:lnTo>
                    <a:pt x="25400" y="290830"/>
                  </a:lnTo>
                  <a:close/>
                </a:path>
                <a:path w="25400" h="596900">
                  <a:moveTo>
                    <a:pt x="25400" y="288290"/>
                  </a:moveTo>
                  <a:lnTo>
                    <a:pt x="0" y="289560"/>
                  </a:lnTo>
                  <a:lnTo>
                    <a:pt x="0" y="292100"/>
                  </a:lnTo>
                  <a:lnTo>
                    <a:pt x="25400" y="290830"/>
                  </a:lnTo>
                  <a:lnTo>
                    <a:pt x="25400" y="288290"/>
                  </a:lnTo>
                  <a:close/>
                </a:path>
                <a:path w="25400" h="596900">
                  <a:moveTo>
                    <a:pt x="0" y="283210"/>
                  </a:moveTo>
                  <a:lnTo>
                    <a:pt x="0" y="289560"/>
                  </a:lnTo>
                  <a:lnTo>
                    <a:pt x="25400" y="288290"/>
                  </a:lnTo>
                  <a:lnTo>
                    <a:pt x="25400" y="284480"/>
                  </a:lnTo>
                  <a:lnTo>
                    <a:pt x="0" y="283210"/>
                  </a:lnTo>
                  <a:close/>
                </a:path>
                <a:path w="25400" h="596900">
                  <a:moveTo>
                    <a:pt x="0" y="279400"/>
                  </a:moveTo>
                  <a:lnTo>
                    <a:pt x="0" y="283210"/>
                  </a:lnTo>
                  <a:lnTo>
                    <a:pt x="25400" y="283210"/>
                  </a:lnTo>
                  <a:lnTo>
                    <a:pt x="25400" y="280670"/>
                  </a:lnTo>
                  <a:lnTo>
                    <a:pt x="0" y="279400"/>
                  </a:lnTo>
                  <a:close/>
                </a:path>
                <a:path w="25400" h="596900">
                  <a:moveTo>
                    <a:pt x="12700" y="276225"/>
                  </a:moveTo>
                  <a:lnTo>
                    <a:pt x="0" y="276860"/>
                  </a:lnTo>
                  <a:lnTo>
                    <a:pt x="0" y="279400"/>
                  </a:lnTo>
                  <a:lnTo>
                    <a:pt x="25400" y="279400"/>
                  </a:lnTo>
                  <a:lnTo>
                    <a:pt x="25400" y="276860"/>
                  </a:lnTo>
                  <a:lnTo>
                    <a:pt x="12700" y="276225"/>
                  </a:lnTo>
                  <a:close/>
                </a:path>
                <a:path w="25400" h="596900">
                  <a:moveTo>
                    <a:pt x="25400" y="271780"/>
                  </a:moveTo>
                  <a:lnTo>
                    <a:pt x="0" y="273050"/>
                  </a:lnTo>
                  <a:lnTo>
                    <a:pt x="0" y="275590"/>
                  </a:lnTo>
                  <a:lnTo>
                    <a:pt x="12700" y="276225"/>
                  </a:lnTo>
                  <a:lnTo>
                    <a:pt x="25400" y="275590"/>
                  </a:lnTo>
                  <a:lnTo>
                    <a:pt x="25400" y="271780"/>
                  </a:lnTo>
                  <a:close/>
                </a:path>
                <a:path w="25400" h="596900">
                  <a:moveTo>
                    <a:pt x="0" y="269240"/>
                  </a:moveTo>
                  <a:lnTo>
                    <a:pt x="0" y="273050"/>
                  </a:lnTo>
                  <a:lnTo>
                    <a:pt x="25400" y="271780"/>
                  </a:lnTo>
                  <a:lnTo>
                    <a:pt x="25400" y="270510"/>
                  </a:lnTo>
                  <a:lnTo>
                    <a:pt x="0" y="269240"/>
                  </a:lnTo>
                  <a:close/>
                </a:path>
                <a:path w="25400" h="596900">
                  <a:moveTo>
                    <a:pt x="12700" y="267335"/>
                  </a:moveTo>
                  <a:lnTo>
                    <a:pt x="0" y="267970"/>
                  </a:lnTo>
                  <a:lnTo>
                    <a:pt x="0" y="269240"/>
                  </a:lnTo>
                  <a:lnTo>
                    <a:pt x="25400" y="270510"/>
                  </a:lnTo>
                  <a:lnTo>
                    <a:pt x="25400" y="267970"/>
                  </a:lnTo>
                  <a:lnTo>
                    <a:pt x="12700" y="267335"/>
                  </a:lnTo>
                  <a:close/>
                </a:path>
                <a:path w="25400" h="596900">
                  <a:moveTo>
                    <a:pt x="25400" y="265430"/>
                  </a:moveTo>
                  <a:lnTo>
                    <a:pt x="0" y="266700"/>
                  </a:lnTo>
                  <a:lnTo>
                    <a:pt x="12700" y="267335"/>
                  </a:lnTo>
                  <a:lnTo>
                    <a:pt x="25400" y="266700"/>
                  </a:lnTo>
                  <a:lnTo>
                    <a:pt x="25400" y="265430"/>
                  </a:lnTo>
                  <a:close/>
                </a:path>
                <a:path w="25400" h="596900">
                  <a:moveTo>
                    <a:pt x="0" y="262890"/>
                  </a:moveTo>
                  <a:lnTo>
                    <a:pt x="0" y="265430"/>
                  </a:lnTo>
                  <a:lnTo>
                    <a:pt x="25400" y="265430"/>
                  </a:lnTo>
                  <a:lnTo>
                    <a:pt x="25400" y="264160"/>
                  </a:lnTo>
                  <a:lnTo>
                    <a:pt x="0" y="262890"/>
                  </a:lnTo>
                  <a:close/>
                </a:path>
                <a:path w="25400" h="596900">
                  <a:moveTo>
                    <a:pt x="0" y="256540"/>
                  </a:moveTo>
                  <a:lnTo>
                    <a:pt x="0" y="262890"/>
                  </a:lnTo>
                  <a:lnTo>
                    <a:pt x="25400" y="264160"/>
                  </a:lnTo>
                  <a:lnTo>
                    <a:pt x="25400" y="257810"/>
                  </a:lnTo>
                  <a:lnTo>
                    <a:pt x="0" y="256540"/>
                  </a:lnTo>
                  <a:close/>
                </a:path>
                <a:path w="25400" h="596900">
                  <a:moveTo>
                    <a:pt x="0" y="250190"/>
                  </a:moveTo>
                  <a:lnTo>
                    <a:pt x="0" y="256540"/>
                  </a:lnTo>
                  <a:lnTo>
                    <a:pt x="25400" y="256540"/>
                  </a:lnTo>
                  <a:lnTo>
                    <a:pt x="25400" y="251460"/>
                  </a:lnTo>
                  <a:lnTo>
                    <a:pt x="0" y="250190"/>
                  </a:lnTo>
                  <a:close/>
                </a:path>
                <a:path w="25400" h="596900">
                  <a:moveTo>
                    <a:pt x="0" y="246380"/>
                  </a:moveTo>
                  <a:lnTo>
                    <a:pt x="0" y="250190"/>
                  </a:lnTo>
                  <a:lnTo>
                    <a:pt x="25400" y="251460"/>
                  </a:lnTo>
                  <a:lnTo>
                    <a:pt x="25400" y="247650"/>
                  </a:lnTo>
                  <a:lnTo>
                    <a:pt x="0" y="246380"/>
                  </a:lnTo>
                  <a:close/>
                </a:path>
                <a:path w="25400" h="596900">
                  <a:moveTo>
                    <a:pt x="25400" y="245110"/>
                  </a:moveTo>
                  <a:lnTo>
                    <a:pt x="0" y="246380"/>
                  </a:lnTo>
                  <a:lnTo>
                    <a:pt x="25400" y="247650"/>
                  </a:lnTo>
                  <a:lnTo>
                    <a:pt x="25400" y="245110"/>
                  </a:lnTo>
                  <a:close/>
                </a:path>
                <a:path w="25400" h="596900">
                  <a:moveTo>
                    <a:pt x="0" y="243840"/>
                  </a:moveTo>
                  <a:lnTo>
                    <a:pt x="0" y="245110"/>
                  </a:lnTo>
                  <a:lnTo>
                    <a:pt x="25400" y="245110"/>
                  </a:lnTo>
                  <a:lnTo>
                    <a:pt x="0" y="243840"/>
                  </a:lnTo>
                  <a:close/>
                </a:path>
                <a:path w="25400" h="596900">
                  <a:moveTo>
                    <a:pt x="0" y="238760"/>
                  </a:moveTo>
                  <a:lnTo>
                    <a:pt x="0" y="243840"/>
                  </a:lnTo>
                  <a:lnTo>
                    <a:pt x="25400" y="243840"/>
                  </a:lnTo>
                  <a:lnTo>
                    <a:pt x="25400" y="240030"/>
                  </a:lnTo>
                  <a:lnTo>
                    <a:pt x="0" y="238760"/>
                  </a:lnTo>
                  <a:close/>
                </a:path>
                <a:path w="25400" h="596900">
                  <a:moveTo>
                    <a:pt x="0" y="233680"/>
                  </a:moveTo>
                  <a:lnTo>
                    <a:pt x="0" y="238760"/>
                  </a:lnTo>
                  <a:lnTo>
                    <a:pt x="25400" y="238760"/>
                  </a:lnTo>
                  <a:lnTo>
                    <a:pt x="25400" y="234950"/>
                  </a:lnTo>
                  <a:lnTo>
                    <a:pt x="0" y="233680"/>
                  </a:lnTo>
                  <a:close/>
                </a:path>
                <a:path w="25400" h="596900">
                  <a:moveTo>
                    <a:pt x="0" y="231140"/>
                  </a:moveTo>
                  <a:lnTo>
                    <a:pt x="0" y="233680"/>
                  </a:lnTo>
                  <a:lnTo>
                    <a:pt x="25400" y="233680"/>
                  </a:lnTo>
                  <a:lnTo>
                    <a:pt x="25400" y="232410"/>
                  </a:lnTo>
                  <a:lnTo>
                    <a:pt x="0" y="231140"/>
                  </a:lnTo>
                  <a:close/>
                </a:path>
                <a:path w="25400" h="596900">
                  <a:moveTo>
                    <a:pt x="0" y="229870"/>
                  </a:moveTo>
                  <a:lnTo>
                    <a:pt x="0" y="231140"/>
                  </a:lnTo>
                  <a:lnTo>
                    <a:pt x="25400" y="232410"/>
                  </a:lnTo>
                  <a:lnTo>
                    <a:pt x="25400" y="231140"/>
                  </a:lnTo>
                  <a:lnTo>
                    <a:pt x="0" y="229870"/>
                  </a:lnTo>
                  <a:close/>
                </a:path>
                <a:path w="25400" h="596900">
                  <a:moveTo>
                    <a:pt x="25400" y="224790"/>
                  </a:moveTo>
                  <a:lnTo>
                    <a:pt x="0" y="226060"/>
                  </a:lnTo>
                  <a:lnTo>
                    <a:pt x="0" y="229870"/>
                  </a:lnTo>
                  <a:lnTo>
                    <a:pt x="25400" y="229870"/>
                  </a:lnTo>
                  <a:lnTo>
                    <a:pt x="25400" y="224790"/>
                  </a:lnTo>
                  <a:close/>
                </a:path>
                <a:path w="25400" h="596900">
                  <a:moveTo>
                    <a:pt x="25400" y="223520"/>
                  </a:moveTo>
                  <a:lnTo>
                    <a:pt x="0" y="224790"/>
                  </a:lnTo>
                  <a:lnTo>
                    <a:pt x="0" y="226060"/>
                  </a:lnTo>
                  <a:lnTo>
                    <a:pt x="25400" y="224790"/>
                  </a:lnTo>
                  <a:lnTo>
                    <a:pt x="25400" y="223520"/>
                  </a:lnTo>
                  <a:close/>
                </a:path>
                <a:path w="25400" h="596900">
                  <a:moveTo>
                    <a:pt x="25400" y="220980"/>
                  </a:moveTo>
                  <a:lnTo>
                    <a:pt x="0" y="222250"/>
                  </a:lnTo>
                  <a:lnTo>
                    <a:pt x="0" y="223520"/>
                  </a:lnTo>
                  <a:lnTo>
                    <a:pt x="25400" y="223520"/>
                  </a:lnTo>
                  <a:lnTo>
                    <a:pt x="25400" y="220980"/>
                  </a:lnTo>
                  <a:close/>
                </a:path>
                <a:path w="25400" h="596900">
                  <a:moveTo>
                    <a:pt x="0" y="218440"/>
                  </a:moveTo>
                  <a:lnTo>
                    <a:pt x="0" y="222250"/>
                  </a:lnTo>
                  <a:lnTo>
                    <a:pt x="25400" y="220980"/>
                  </a:lnTo>
                  <a:lnTo>
                    <a:pt x="25400" y="219710"/>
                  </a:lnTo>
                  <a:lnTo>
                    <a:pt x="0" y="218440"/>
                  </a:lnTo>
                  <a:close/>
                </a:path>
                <a:path w="25400" h="596900">
                  <a:moveTo>
                    <a:pt x="0" y="217170"/>
                  </a:moveTo>
                  <a:lnTo>
                    <a:pt x="0" y="218440"/>
                  </a:lnTo>
                  <a:lnTo>
                    <a:pt x="25400" y="219710"/>
                  </a:lnTo>
                  <a:lnTo>
                    <a:pt x="25400" y="218440"/>
                  </a:lnTo>
                  <a:lnTo>
                    <a:pt x="0" y="217170"/>
                  </a:lnTo>
                  <a:close/>
                </a:path>
                <a:path w="25400" h="596900">
                  <a:moveTo>
                    <a:pt x="0" y="213360"/>
                  </a:moveTo>
                  <a:lnTo>
                    <a:pt x="0" y="217170"/>
                  </a:lnTo>
                  <a:lnTo>
                    <a:pt x="25400" y="217170"/>
                  </a:lnTo>
                  <a:lnTo>
                    <a:pt x="25400" y="214630"/>
                  </a:lnTo>
                  <a:lnTo>
                    <a:pt x="0" y="213360"/>
                  </a:lnTo>
                  <a:close/>
                </a:path>
                <a:path w="25400" h="596900">
                  <a:moveTo>
                    <a:pt x="0" y="212090"/>
                  </a:moveTo>
                  <a:lnTo>
                    <a:pt x="0" y="213360"/>
                  </a:lnTo>
                  <a:lnTo>
                    <a:pt x="25400" y="214630"/>
                  </a:lnTo>
                  <a:lnTo>
                    <a:pt x="25400" y="213360"/>
                  </a:lnTo>
                  <a:lnTo>
                    <a:pt x="0" y="212090"/>
                  </a:lnTo>
                  <a:close/>
                </a:path>
                <a:path w="25400" h="596900">
                  <a:moveTo>
                    <a:pt x="25400" y="207010"/>
                  </a:moveTo>
                  <a:lnTo>
                    <a:pt x="0" y="208280"/>
                  </a:lnTo>
                  <a:lnTo>
                    <a:pt x="0" y="212090"/>
                  </a:lnTo>
                  <a:lnTo>
                    <a:pt x="25400" y="213360"/>
                  </a:lnTo>
                  <a:lnTo>
                    <a:pt x="25400" y="207010"/>
                  </a:lnTo>
                  <a:close/>
                </a:path>
                <a:path w="25400" h="596900">
                  <a:moveTo>
                    <a:pt x="0" y="205740"/>
                  </a:moveTo>
                  <a:lnTo>
                    <a:pt x="0" y="208280"/>
                  </a:lnTo>
                  <a:lnTo>
                    <a:pt x="25400" y="207010"/>
                  </a:lnTo>
                  <a:lnTo>
                    <a:pt x="0" y="205740"/>
                  </a:lnTo>
                  <a:close/>
                </a:path>
                <a:path w="25400" h="596900">
                  <a:moveTo>
                    <a:pt x="25400" y="204470"/>
                  </a:moveTo>
                  <a:lnTo>
                    <a:pt x="0" y="205740"/>
                  </a:lnTo>
                  <a:lnTo>
                    <a:pt x="25400" y="207010"/>
                  </a:lnTo>
                  <a:lnTo>
                    <a:pt x="25400" y="204470"/>
                  </a:lnTo>
                  <a:close/>
                </a:path>
                <a:path w="25400" h="596900">
                  <a:moveTo>
                    <a:pt x="0" y="201930"/>
                  </a:moveTo>
                  <a:lnTo>
                    <a:pt x="0" y="204470"/>
                  </a:lnTo>
                  <a:lnTo>
                    <a:pt x="25400" y="203200"/>
                  </a:lnTo>
                  <a:lnTo>
                    <a:pt x="0" y="201930"/>
                  </a:lnTo>
                  <a:close/>
                </a:path>
                <a:path w="25400" h="596900">
                  <a:moveTo>
                    <a:pt x="25400" y="203200"/>
                  </a:moveTo>
                  <a:lnTo>
                    <a:pt x="0" y="204470"/>
                  </a:lnTo>
                  <a:lnTo>
                    <a:pt x="25400" y="204470"/>
                  </a:lnTo>
                  <a:lnTo>
                    <a:pt x="25400" y="203200"/>
                  </a:lnTo>
                  <a:close/>
                </a:path>
                <a:path w="25400" h="596900">
                  <a:moveTo>
                    <a:pt x="0" y="200660"/>
                  </a:moveTo>
                  <a:lnTo>
                    <a:pt x="0" y="201930"/>
                  </a:lnTo>
                  <a:lnTo>
                    <a:pt x="25400" y="201930"/>
                  </a:lnTo>
                  <a:lnTo>
                    <a:pt x="0" y="200660"/>
                  </a:lnTo>
                  <a:close/>
                </a:path>
                <a:path w="25400" h="596900">
                  <a:moveTo>
                    <a:pt x="0" y="199390"/>
                  </a:moveTo>
                  <a:lnTo>
                    <a:pt x="0" y="200660"/>
                  </a:lnTo>
                  <a:lnTo>
                    <a:pt x="25400" y="200660"/>
                  </a:lnTo>
                  <a:lnTo>
                    <a:pt x="0" y="199390"/>
                  </a:lnTo>
                  <a:close/>
                </a:path>
                <a:path w="25400" h="596900">
                  <a:moveTo>
                    <a:pt x="0" y="198120"/>
                  </a:moveTo>
                  <a:lnTo>
                    <a:pt x="0" y="199390"/>
                  </a:lnTo>
                  <a:lnTo>
                    <a:pt x="25400" y="200660"/>
                  </a:lnTo>
                  <a:lnTo>
                    <a:pt x="25400" y="199390"/>
                  </a:lnTo>
                  <a:lnTo>
                    <a:pt x="0" y="198120"/>
                  </a:lnTo>
                  <a:close/>
                </a:path>
                <a:path w="25400" h="596900">
                  <a:moveTo>
                    <a:pt x="0" y="196850"/>
                  </a:moveTo>
                  <a:lnTo>
                    <a:pt x="0" y="198120"/>
                  </a:lnTo>
                  <a:lnTo>
                    <a:pt x="25400" y="198120"/>
                  </a:lnTo>
                  <a:lnTo>
                    <a:pt x="0" y="196850"/>
                  </a:lnTo>
                  <a:close/>
                </a:path>
                <a:path w="25400" h="596900">
                  <a:moveTo>
                    <a:pt x="25400" y="194310"/>
                  </a:moveTo>
                  <a:lnTo>
                    <a:pt x="0" y="194310"/>
                  </a:lnTo>
                  <a:lnTo>
                    <a:pt x="0" y="196850"/>
                  </a:lnTo>
                  <a:lnTo>
                    <a:pt x="25400" y="196850"/>
                  </a:lnTo>
                  <a:lnTo>
                    <a:pt x="25400" y="194310"/>
                  </a:lnTo>
                  <a:close/>
                </a:path>
                <a:path w="25400" h="596900">
                  <a:moveTo>
                    <a:pt x="25400" y="190500"/>
                  </a:moveTo>
                  <a:lnTo>
                    <a:pt x="0" y="191770"/>
                  </a:lnTo>
                  <a:lnTo>
                    <a:pt x="0" y="193040"/>
                  </a:lnTo>
                  <a:lnTo>
                    <a:pt x="25400" y="194310"/>
                  </a:lnTo>
                  <a:lnTo>
                    <a:pt x="25400" y="190500"/>
                  </a:lnTo>
                  <a:close/>
                </a:path>
                <a:path w="25400" h="596900">
                  <a:moveTo>
                    <a:pt x="0" y="189230"/>
                  </a:moveTo>
                  <a:lnTo>
                    <a:pt x="0" y="191770"/>
                  </a:lnTo>
                  <a:lnTo>
                    <a:pt x="25400" y="190500"/>
                  </a:lnTo>
                  <a:lnTo>
                    <a:pt x="0" y="189230"/>
                  </a:lnTo>
                  <a:close/>
                </a:path>
                <a:path w="25400" h="596900">
                  <a:moveTo>
                    <a:pt x="0" y="186690"/>
                  </a:moveTo>
                  <a:lnTo>
                    <a:pt x="0" y="189230"/>
                  </a:lnTo>
                  <a:lnTo>
                    <a:pt x="25400" y="189230"/>
                  </a:lnTo>
                  <a:lnTo>
                    <a:pt x="25400" y="187960"/>
                  </a:lnTo>
                  <a:lnTo>
                    <a:pt x="0" y="186690"/>
                  </a:lnTo>
                  <a:close/>
                </a:path>
                <a:path w="25400" h="596900">
                  <a:moveTo>
                    <a:pt x="0" y="185420"/>
                  </a:moveTo>
                  <a:lnTo>
                    <a:pt x="0" y="186690"/>
                  </a:lnTo>
                  <a:lnTo>
                    <a:pt x="25400" y="187960"/>
                  </a:lnTo>
                  <a:lnTo>
                    <a:pt x="25400" y="186690"/>
                  </a:lnTo>
                  <a:lnTo>
                    <a:pt x="0" y="185420"/>
                  </a:lnTo>
                  <a:close/>
                </a:path>
                <a:path w="25400" h="596900">
                  <a:moveTo>
                    <a:pt x="0" y="184150"/>
                  </a:moveTo>
                  <a:lnTo>
                    <a:pt x="0" y="185420"/>
                  </a:lnTo>
                  <a:lnTo>
                    <a:pt x="25400" y="185420"/>
                  </a:lnTo>
                  <a:lnTo>
                    <a:pt x="0" y="184150"/>
                  </a:lnTo>
                  <a:close/>
                </a:path>
                <a:path w="25400" h="596900">
                  <a:moveTo>
                    <a:pt x="0" y="181610"/>
                  </a:moveTo>
                  <a:lnTo>
                    <a:pt x="0" y="184150"/>
                  </a:lnTo>
                  <a:lnTo>
                    <a:pt x="25400" y="184150"/>
                  </a:lnTo>
                  <a:lnTo>
                    <a:pt x="25400" y="182880"/>
                  </a:lnTo>
                  <a:lnTo>
                    <a:pt x="0" y="181610"/>
                  </a:lnTo>
                  <a:close/>
                </a:path>
                <a:path w="25400" h="596900">
                  <a:moveTo>
                    <a:pt x="0" y="180340"/>
                  </a:moveTo>
                  <a:lnTo>
                    <a:pt x="0" y="181610"/>
                  </a:lnTo>
                  <a:lnTo>
                    <a:pt x="25400" y="181610"/>
                  </a:lnTo>
                  <a:lnTo>
                    <a:pt x="0" y="180340"/>
                  </a:lnTo>
                  <a:close/>
                </a:path>
                <a:path w="25400" h="596900">
                  <a:moveTo>
                    <a:pt x="0" y="177800"/>
                  </a:moveTo>
                  <a:lnTo>
                    <a:pt x="0" y="180340"/>
                  </a:lnTo>
                  <a:lnTo>
                    <a:pt x="25400" y="181610"/>
                  </a:lnTo>
                  <a:lnTo>
                    <a:pt x="25400" y="179070"/>
                  </a:lnTo>
                  <a:lnTo>
                    <a:pt x="0" y="177800"/>
                  </a:lnTo>
                  <a:close/>
                </a:path>
                <a:path w="25400" h="596900">
                  <a:moveTo>
                    <a:pt x="25400" y="176530"/>
                  </a:moveTo>
                  <a:lnTo>
                    <a:pt x="0" y="177800"/>
                  </a:lnTo>
                  <a:lnTo>
                    <a:pt x="25400" y="179070"/>
                  </a:lnTo>
                  <a:lnTo>
                    <a:pt x="25400" y="176530"/>
                  </a:lnTo>
                  <a:close/>
                </a:path>
                <a:path w="25400" h="596900">
                  <a:moveTo>
                    <a:pt x="0" y="172720"/>
                  </a:moveTo>
                  <a:lnTo>
                    <a:pt x="0" y="176530"/>
                  </a:lnTo>
                  <a:lnTo>
                    <a:pt x="25400" y="176530"/>
                  </a:lnTo>
                  <a:lnTo>
                    <a:pt x="25400" y="173990"/>
                  </a:lnTo>
                  <a:lnTo>
                    <a:pt x="0" y="172720"/>
                  </a:lnTo>
                  <a:close/>
                </a:path>
                <a:path w="25400" h="596900">
                  <a:moveTo>
                    <a:pt x="25400" y="170180"/>
                  </a:moveTo>
                  <a:lnTo>
                    <a:pt x="0" y="171450"/>
                  </a:lnTo>
                  <a:lnTo>
                    <a:pt x="0" y="172720"/>
                  </a:lnTo>
                  <a:lnTo>
                    <a:pt x="25400" y="172720"/>
                  </a:lnTo>
                  <a:lnTo>
                    <a:pt x="25400" y="170180"/>
                  </a:lnTo>
                  <a:close/>
                </a:path>
                <a:path w="25400" h="596900">
                  <a:moveTo>
                    <a:pt x="0" y="167640"/>
                  </a:moveTo>
                  <a:lnTo>
                    <a:pt x="0" y="170180"/>
                  </a:lnTo>
                  <a:lnTo>
                    <a:pt x="25400" y="170180"/>
                  </a:lnTo>
                  <a:lnTo>
                    <a:pt x="25400" y="168910"/>
                  </a:lnTo>
                  <a:lnTo>
                    <a:pt x="0" y="167640"/>
                  </a:lnTo>
                  <a:close/>
                </a:path>
                <a:path w="25400" h="596900">
                  <a:moveTo>
                    <a:pt x="0" y="165100"/>
                  </a:moveTo>
                  <a:lnTo>
                    <a:pt x="0" y="167640"/>
                  </a:lnTo>
                  <a:lnTo>
                    <a:pt x="25400" y="168910"/>
                  </a:lnTo>
                  <a:lnTo>
                    <a:pt x="25400" y="166370"/>
                  </a:lnTo>
                  <a:lnTo>
                    <a:pt x="0" y="165100"/>
                  </a:lnTo>
                  <a:close/>
                </a:path>
                <a:path w="25400" h="596900">
                  <a:moveTo>
                    <a:pt x="0" y="163830"/>
                  </a:moveTo>
                  <a:lnTo>
                    <a:pt x="0" y="165100"/>
                  </a:lnTo>
                  <a:lnTo>
                    <a:pt x="25400" y="166370"/>
                  </a:lnTo>
                  <a:lnTo>
                    <a:pt x="25400" y="165100"/>
                  </a:lnTo>
                  <a:lnTo>
                    <a:pt x="0" y="163830"/>
                  </a:lnTo>
                  <a:close/>
                </a:path>
                <a:path w="25400" h="596900">
                  <a:moveTo>
                    <a:pt x="25400" y="162560"/>
                  </a:moveTo>
                  <a:lnTo>
                    <a:pt x="0" y="162560"/>
                  </a:lnTo>
                  <a:lnTo>
                    <a:pt x="0" y="163830"/>
                  </a:lnTo>
                  <a:lnTo>
                    <a:pt x="25400" y="163830"/>
                  </a:lnTo>
                  <a:lnTo>
                    <a:pt x="25400" y="162560"/>
                  </a:lnTo>
                  <a:close/>
                </a:path>
              </a:pathLst>
            </a:custGeom>
            <a:solidFill>
              <a:srgbClr val="C5C58C"/>
            </a:solidFill>
          </p:spPr>
          <p:txBody>
            <a:bodyPr wrap="square" lIns="0" tIns="0" rIns="0" bIns="0" rtlCol="0"/>
            <a:lstStyle/>
            <a:p>
              <a:endParaRPr/>
            </a:p>
          </p:txBody>
        </p:sp>
        <p:sp>
          <p:nvSpPr>
            <p:cNvPr id="768" name="object 768"/>
            <p:cNvSpPr/>
            <p:nvPr/>
          </p:nvSpPr>
          <p:spPr>
            <a:xfrm>
              <a:off x="3340100" y="5876289"/>
              <a:ext cx="24130" cy="603250"/>
            </a:xfrm>
            <a:custGeom>
              <a:avLst/>
              <a:gdLst/>
              <a:ahLst/>
              <a:cxnLst/>
              <a:rect l="l" t="t" r="r" b="b"/>
              <a:pathLst>
                <a:path w="24129" h="603250">
                  <a:moveTo>
                    <a:pt x="2539" y="0"/>
                  </a:moveTo>
                  <a:lnTo>
                    <a:pt x="0" y="0"/>
                  </a:lnTo>
                  <a:lnTo>
                    <a:pt x="0" y="1270"/>
                  </a:lnTo>
                  <a:lnTo>
                    <a:pt x="2539" y="1270"/>
                  </a:lnTo>
                  <a:lnTo>
                    <a:pt x="2539" y="0"/>
                  </a:lnTo>
                  <a:close/>
                </a:path>
                <a:path w="24129" h="603250">
                  <a:moveTo>
                    <a:pt x="7620" y="1270"/>
                  </a:moveTo>
                  <a:lnTo>
                    <a:pt x="0" y="1270"/>
                  </a:lnTo>
                  <a:lnTo>
                    <a:pt x="0" y="5080"/>
                  </a:lnTo>
                  <a:lnTo>
                    <a:pt x="16510" y="5080"/>
                  </a:lnTo>
                  <a:lnTo>
                    <a:pt x="16510" y="3810"/>
                  </a:lnTo>
                  <a:lnTo>
                    <a:pt x="12700" y="3810"/>
                  </a:lnTo>
                  <a:lnTo>
                    <a:pt x="12700" y="2540"/>
                  </a:lnTo>
                  <a:lnTo>
                    <a:pt x="7620" y="2540"/>
                  </a:lnTo>
                  <a:lnTo>
                    <a:pt x="7620" y="1270"/>
                  </a:lnTo>
                  <a:close/>
                </a:path>
                <a:path w="24129" h="603250">
                  <a:moveTo>
                    <a:pt x="21590" y="5080"/>
                  </a:moveTo>
                  <a:lnTo>
                    <a:pt x="0" y="5080"/>
                  </a:lnTo>
                  <a:lnTo>
                    <a:pt x="0" y="7620"/>
                  </a:lnTo>
                  <a:lnTo>
                    <a:pt x="24129" y="7620"/>
                  </a:lnTo>
                  <a:lnTo>
                    <a:pt x="24129" y="6350"/>
                  </a:lnTo>
                  <a:lnTo>
                    <a:pt x="21590" y="6350"/>
                  </a:lnTo>
                  <a:lnTo>
                    <a:pt x="21590" y="5080"/>
                  </a:lnTo>
                  <a:close/>
                </a:path>
                <a:path w="24129" h="603250">
                  <a:moveTo>
                    <a:pt x="24129" y="7620"/>
                  </a:moveTo>
                  <a:lnTo>
                    <a:pt x="0" y="7620"/>
                  </a:lnTo>
                  <a:lnTo>
                    <a:pt x="0" y="11430"/>
                  </a:lnTo>
                  <a:lnTo>
                    <a:pt x="24129" y="11430"/>
                  </a:lnTo>
                  <a:lnTo>
                    <a:pt x="24129" y="7620"/>
                  </a:lnTo>
                  <a:close/>
                </a:path>
                <a:path w="24129" h="603250">
                  <a:moveTo>
                    <a:pt x="24129" y="11430"/>
                  </a:moveTo>
                  <a:lnTo>
                    <a:pt x="0" y="11430"/>
                  </a:lnTo>
                  <a:lnTo>
                    <a:pt x="0" y="24130"/>
                  </a:lnTo>
                  <a:lnTo>
                    <a:pt x="24129" y="24130"/>
                  </a:lnTo>
                  <a:lnTo>
                    <a:pt x="24129" y="11430"/>
                  </a:lnTo>
                  <a:close/>
                </a:path>
                <a:path w="24129" h="603250">
                  <a:moveTo>
                    <a:pt x="24129" y="24130"/>
                  </a:moveTo>
                  <a:lnTo>
                    <a:pt x="0" y="24130"/>
                  </a:lnTo>
                  <a:lnTo>
                    <a:pt x="0" y="26670"/>
                  </a:lnTo>
                  <a:lnTo>
                    <a:pt x="24129" y="26670"/>
                  </a:lnTo>
                  <a:lnTo>
                    <a:pt x="24129" y="24130"/>
                  </a:lnTo>
                  <a:close/>
                </a:path>
                <a:path w="24129" h="603250">
                  <a:moveTo>
                    <a:pt x="24129" y="26670"/>
                  </a:moveTo>
                  <a:lnTo>
                    <a:pt x="0" y="26670"/>
                  </a:lnTo>
                  <a:lnTo>
                    <a:pt x="0" y="30480"/>
                  </a:lnTo>
                  <a:lnTo>
                    <a:pt x="24129" y="30480"/>
                  </a:lnTo>
                  <a:lnTo>
                    <a:pt x="24129" y="26670"/>
                  </a:lnTo>
                  <a:close/>
                </a:path>
                <a:path w="24129" h="603250">
                  <a:moveTo>
                    <a:pt x="24129" y="30480"/>
                  </a:moveTo>
                  <a:lnTo>
                    <a:pt x="0" y="30480"/>
                  </a:lnTo>
                  <a:lnTo>
                    <a:pt x="0" y="39370"/>
                  </a:lnTo>
                  <a:lnTo>
                    <a:pt x="24129" y="39370"/>
                  </a:lnTo>
                  <a:lnTo>
                    <a:pt x="24129" y="30480"/>
                  </a:lnTo>
                  <a:close/>
                </a:path>
                <a:path w="24129" h="603250">
                  <a:moveTo>
                    <a:pt x="24129" y="39370"/>
                  </a:moveTo>
                  <a:lnTo>
                    <a:pt x="0" y="39370"/>
                  </a:lnTo>
                  <a:lnTo>
                    <a:pt x="0" y="43180"/>
                  </a:lnTo>
                  <a:lnTo>
                    <a:pt x="24129" y="43180"/>
                  </a:lnTo>
                  <a:lnTo>
                    <a:pt x="24129" y="39370"/>
                  </a:lnTo>
                  <a:close/>
                </a:path>
                <a:path w="24129" h="603250">
                  <a:moveTo>
                    <a:pt x="24129" y="43180"/>
                  </a:moveTo>
                  <a:lnTo>
                    <a:pt x="0" y="43180"/>
                  </a:lnTo>
                  <a:lnTo>
                    <a:pt x="0" y="55880"/>
                  </a:lnTo>
                  <a:lnTo>
                    <a:pt x="24129" y="55880"/>
                  </a:lnTo>
                  <a:lnTo>
                    <a:pt x="24129" y="43180"/>
                  </a:lnTo>
                  <a:close/>
                </a:path>
                <a:path w="24129" h="603250">
                  <a:moveTo>
                    <a:pt x="24129" y="55880"/>
                  </a:moveTo>
                  <a:lnTo>
                    <a:pt x="0" y="55880"/>
                  </a:lnTo>
                  <a:lnTo>
                    <a:pt x="0" y="71120"/>
                  </a:lnTo>
                  <a:lnTo>
                    <a:pt x="24129" y="71120"/>
                  </a:lnTo>
                  <a:lnTo>
                    <a:pt x="24129" y="55880"/>
                  </a:lnTo>
                  <a:close/>
                </a:path>
                <a:path w="24129" h="603250">
                  <a:moveTo>
                    <a:pt x="24129" y="71120"/>
                  </a:moveTo>
                  <a:lnTo>
                    <a:pt x="0" y="71120"/>
                  </a:lnTo>
                  <a:lnTo>
                    <a:pt x="0" y="74930"/>
                  </a:lnTo>
                  <a:lnTo>
                    <a:pt x="24129" y="74930"/>
                  </a:lnTo>
                  <a:lnTo>
                    <a:pt x="24129" y="71120"/>
                  </a:lnTo>
                  <a:close/>
                </a:path>
                <a:path w="24129" h="603250">
                  <a:moveTo>
                    <a:pt x="24129" y="74930"/>
                  </a:moveTo>
                  <a:lnTo>
                    <a:pt x="0" y="74930"/>
                  </a:lnTo>
                  <a:lnTo>
                    <a:pt x="0" y="83820"/>
                  </a:lnTo>
                  <a:lnTo>
                    <a:pt x="24129" y="83820"/>
                  </a:lnTo>
                  <a:lnTo>
                    <a:pt x="24129" y="74930"/>
                  </a:lnTo>
                  <a:close/>
                </a:path>
                <a:path w="24129" h="603250">
                  <a:moveTo>
                    <a:pt x="24129" y="83820"/>
                  </a:moveTo>
                  <a:lnTo>
                    <a:pt x="0" y="83820"/>
                  </a:lnTo>
                  <a:lnTo>
                    <a:pt x="0" y="90170"/>
                  </a:lnTo>
                  <a:lnTo>
                    <a:pt x="24129" y="90170"/>
                  </a:lnTo>
                  <a:lnTo>
                    <a:pt x="24129" y="83820"/>
                  </a:lnTo>
                  <a:close/>
                </a:path>
                <a:path w="24129" h="603250">
                  <a:moveTo>
                    <a:pt x="24129" y="90170"/>
                  </a:moveTo>
                  <a:lnTo>
                    <a:pt x="0" y="90170"/>
                  </a:lnTo>
                  <a:lnTo>
                    <a:pt x="0" y="93980"/>
                  </a:lnTo>
                  <a:lnTo>
                    <a:pt x="24129" y="93980"/>
                  </a:lnTo>
                  <a:lnTo>
                    <a:pt x="24129" y="90170"/>
                  </a:lnTo>
                  <a:close/>
                </a:path>
                <a:path w="24129" h="603250">
                  <a:moveTo>
                    <a:pt x="24129" y="93980"/>
                  </a:moveTo>
                  <a:lnTo>
                    <a:pt x="0" y="93980"/>
                  </a:lnTo>
                  <a:lnTo>
                    <a:pt x="0" y="100330"/>
                  </a:lnTo>
                  <a:lnTo>
                    <a:pt x="24129" y="100330"/>
                  </a:lnTo>
                  <a:lnTo>
                    <a:pt x="24129" y="93980"/>
                  </a:lnTo>
                  <a:close/>
                </a:path>
                <a:path w="24129" h="603250">
                  <a:moveTo>
                    <a:pt x="24129" y="100330"/>
                  </a:moveTo>
                  <a:lnTo>
                    <a:pt x="0" y="100330"/>
                  </a:lnTo>
                  <a:lnTo>
                    <a:pt x="0" y="102870"/>
                  </a:lnTo>
                  <a:lnTo>
                    <a:pt x="24129" y="102870"/>
                  </a:lnTo>
                  <a:lnTo>
                    <a:pt x="24129" y="100330"/>
                  </a:lnTo>
                  <a:close/>
                </a:path>
                <a:path w="24129" h="603250">
                  <a:moveTo>
                    <a:pt x="24129" y="102870"/>
                  </a:moveTo>
                  <a:lnTo>
                    <a:pt x="0" y="102870"/>
                  </a:lnTo>
                  <a:lnTo>
                    <a:pt x="0" y="113030"/>
                  </a:lnTo>
                  <a:lnTo>
                    <a:pt x="24129" y="113030"/>
                  </a:lnTo>
                  <a:lnTo>
                    <a:pt x="24129" y="102870"/>
                  </a:lnTo>
                  <a:close/>
                </a:path>
                <a:path w="24129" h="603250">
                  <a:moveTo>
                    <a:pt x="24129" y="113030"/>
                  </a:moveTo>
                  <a:lnTo>
                    <a:pt x="0" y="113030"/>
                  </a:lnTo>
                  <a:lnTo>
                    <a:pt x="0" y="115570"/>
                  </a:lnTo>
                  <a:lnTo>
                    <a:pt x="24129" y="115570"/>
                  </a:lnTo>
                  <a:lnTo>
                    <a:pt x="24129" y="113030"/>
                  </a:lnTo>
                  <a:close/>
                </a:path>
                <a:path w="24129" h="603250">
                  <a:moveTo>
                    <a:pt x="24129" y="115570"/>
                  </a:moveTo>
                  <a:lnTo>
                    <a:pt x="0" y="115570"/>
                  </a:lnTo>
                  <a:lnTo>
                    <a:pt x="0" y="119380"/>
                  </a:lnTo>
                  <a:lnTo>
                    <a:pt x="24129" y="119380"/>
                  </a:lnTo>
                  <a:lnTo>
                    <a:pt x="24129" y="115570"/>
                  </a:lnTo>
                  <a:close/>
                </a:path>
                <a:path w="24129" h="603250">
                  <a:moveTo>
                    <a:pt x="24129" y="119380"/>
                  </a:moveTo>
                  <a:lnTo>
                    <a:pt x="0" y="119380"/>
                  </a:lnTo>
                  <a:lnTo>
                    <a:pt x="0" y="121920"/>
                  </a:lnTo>
                  <a:lnTo>
                    <a:pt x="24129" y="121920"/>
                  </a:lnTo>
                  <a:lnTo>
                    <a:pt x="24129" y="119380"/>
                  </a:lnTo>
                  <a:close/>
                </a:path>
                <a:path w="24129" h="603250">
                  <a:moveTo>
                    <a:pt x="24129" y="121920"/>
                  </a:moveTo>
                  <a:lnTo>
                    <a:pt x="0" y="121920"/>
                  </a:lnTo>
                  <a:lnTo>
                    <a:pt x="0" y="125730"/>
                  </a:lnTo>
                  <a:lnTo>
                    <a:pt x="24129" y="125730"/>
                  </a:lnTo>
                  <a:lnTo>
                    <a:pt x="24129" y="121920"/>
                  </a:lnTo>
                  <a:close/>
                </a:path>
                <a:path w="24129" h="603250">
                  <a:moveTo>
                    <a:pt x="24129" y="125730"/>
                  </a:moveTo>
                  <a:lnTo>
                    <a:pt x="0" y="125730"/>
                  </a:lnTo>
                  <a:lnTo>
                    <a:pt x="0" y="132080"/>
                  </a:lnTo>
                  <a:lnTo>
                    <a:pt x="24129" y="132080"/>
                  </a:lnTo>
                  <a:lnTo>
                    <a:pt x="24129" y="125730"/>
                  </a:lnTo>
                  <a:close/>
                </a:path>
                <a:path w="24129" h="603250">
                  <a:moveTo>
                    <a:pt x="24129" y="132080"/>
                  </a:moveTo>
                  <a:lnTo>
                    <a:pt x="0" y="132080"/>
                  </a:lnTo>
                  <a:lnTo>
                    <a:pt x="0" y="134620"/>
                  </a:lnTo>
                  <a:lnTo>
                    <a:pt x="24129" y="134620"/>
                  </a:lnTo>
                  <a:lnTo>
                    <a:pt x="24129" y="132080"/>
                  </a:lnTo>
                  <a:close/>
                </a:path>
                <a:path w="24129" h="603250">
                  <a:moveTo>
                    <a:pt x="24129" y="134620"/>
                  </a:moveTo>
                  <a:lnTo>
                    <a:pt x="0" y="134620"/>
                  </a:lnTo>
                  <a:lnTo>
                    <a:pt x="0" y="138430"/>
                  </a:lnTo>
                  <a:lnTo>
                    <a:pt x="24129" y="138430"/>
                  </a:lnTo>
                  <a:lnTo>
                    <a:pt x="24129" y="134620"/>
                  </a:lnTo>
                  <a:close/>
                </a:path>
                <a:path w="24129" h="603250">
                  <a:moveTo>
                    <a:pt x="24129" y="138430"/>
                  </a:moveTo>
                  <a:lnTo>
                    <a:pt x="0" y="138430"/>
                  </a:lnTo>
                  <a:lnTo>
                    <a:pt x="0" y="140970"/>
                  </a:lnTo>
                  <a:lnTo>
                    <a:pt x="24129" y="140970"/>
                  </a:lnTo>
                  <a:lnTo>
                    <a:pt x="24129" y="138430"/>
                  </a:lnTo>
                  <a:close/>
                </a:path>
                <a:path w="24129" h="603250">
                  <a:moveTo>
                    <a:pt x="24129" y="140970"/>
                  </a:moveTo>
                  <a:lnTo>
                    <a:pt x="0" y="140970"/>
                  </a:lnTo>
                  <a:lnTo>
                    <a:pt x="0" y="144780"/>
                  </a:lnTo>
                  <a:lnTo>
                    <a:pt x="24129" y="144780"/>
                  </a:lnTo>
                  <a:lnTo>
                    <a:pt x="24129" y="140970"/>
                  </a:lnTo>
                  <a:close/>
                </a:path>
                <a:path w="24129" h="603250">
                  <a:moveTo>
                    <a:pt x="24129" y="144780"/>
                  </a:moveTo>
                  <a:lnTo>
                    <a:pt x="0" y="144780"/>
                  </a:lnTo>
                  <a:lnTo>
                    <a:pt x="0" y="153670"/>
                  </a:lnTo>
                  <a:lnTo>
                    <a:pt x="24129" y="153670"/>
                  </a:lnTo>
                  <a:lnTo>
                    <a:pt x="24129" y="144780"/>
                  </a:lnTo>
                  <a:close/>
                </a:path>
                <a:path w="24129" h="603250">
                  <a:moveTo>
                    <a:pt x="24129" y="153670"/>
                  </a:moveTo>
                  <a:lnTo>
                    <a:pt x="0" y="153670"/>
                  </a:lnTo>
                  <a:lnTo>
                    <a:pt x="0" y="157480"/>
                  </a:lnTo>
                  <a:lnTo>
                    <a:pt x="24129" y="157480"/>
                  </a:lnTo>
                  <a:lnTo>
                    <a:pt x="24129" y="153670"/>
                  </a:lnTo>
                  <a:close/>
                </a:path>
                <a:path w="24129" h="603250">
                  <a:moveTo>
                    <a:pt x="24129" y="157480"/>
                  </a:moveTo>
                  <a:lnTo>
                    <a:pt x="0" y="157480"/>
                  </a:lnTo>
                  <a:lnTo>
                    <a:pt x="0" y="160020"/>
                  </a:lnTo>
                  <a:lnTo>
                    <a:pt x="24129" y="160020"/>
                  </a:lnTo>
                  <a:lnTo>
                    <a:pt x="24129" y="157480"/>
                  </a:lnTo>
                  <a:close/>
                </a:path>
                <a:path w="24129" h="603250">
                  <a:moveTo>
                    <a:pt x="24129" y="160020"/>
                  </a:moveTo>
                  <a:lnTo>
                    <a:pt x="0" y="160020"/>
                  </a:lnTo>
                  <a:lnTo>
                    <a:pt x="0" y="163830"/>
                  </a:lnTo>
                  <a:lnTo>
                    <a:pt x="24129" y="163830"/>
                  </a:lnTo>
                  <a:lnTo>
                    <a:pt x="24129" y="160020"/>
                  </a:lnTo>
                  <a:close/>
                </a:path>
                <a:path w="24129" h="603250">
                  <a:moveTo>
                    <a:pt x="24129" y="163830"/>
                  </a:moveTo>
                  <a:lnTo>
                    <a:pt x="0" y="163830"/>
                  </a:lnTo>
                  <a:lnTo>
                    <a:pt x="0" y="166370"/>
                  </a:lnTo>
                  <a:lnTo>
                    <a:pt x="24129" y="166370"/>
                  </a:lnTo>
                  <a:lnTo>
                    <a:pt x="24129" y="163830"/>
                  </a:lnTo>
                  <a:close/>
                </a:path>
                <a:path w="24129" h="603250">
                  <a:moveTo>
                    <a:pt x="24129" y="601980"/>
                  </a:moveTo>
                  <a:lnTo>
                    <a:pt x="0" y="601980"/>
                  </a:lnTo>
                  <a:lnTo>
                    <a:pt x="0" y="603250"/>
                  </a:lnTo>
                  <a:lnTo>
                    <a:pt x="24129" y="603250"/>
                  </a:lnTo>
                  <a:lnTo>
                    <a:pt x="24129" y="601980"/>
                  </a:lnTo>
                  <a:close/>
                </a:path>
                <a:path w="24129" h="603250">
                  <a:moveTo>
                    <a:pt x="24129" y="445770"/>
                  </a:moveTo>
                  <a:lnTo>
                    <a:pt x="0" y="445770"/>
                  </a:lnTo>
                  <a:lnTo>
                    <a:pt x="0" y="447040"/>
                  </a:lnTo>
                  <a:lnTo>
                    <a:pt x="2539" y="447040"/>
                  </a:lnTo>
                  <a:lnTo>
                    <a:pt x="2539" y="448310"/>
                  </a:lnTo>
                  <a:lnTo>
                    <a:pt x="11429" y="448310"/>
                  </a:lnTo>
                  <a:lnTo>
                    <a:pt x="11429" y="449580"/>
                  </a:lnTo>
                  <a:lnTo>
                    <a:pt x="20320" y="449580"/>
                  </a:lnTo>
                  <a:lnTo>
                    <a:pt x="20320" y="452120"/>
                  </a:lnTo>
                  <a:lnTo>
                    <a:pt x="24129" y="452120"/>
                  </a:lnTo>
                  <a:lnTo>
                    <a:pt x="24129" y="445770"/>
                  </a:lnTo>
                  <a:close/>
                </a:path>
                <a:path w="24129" h="603250">
                  <a:moveTo>
                    <a:pt x="24129" y="439420"/>
                  </a:moveTo>
                  <a:lnTo>
                    <a:pt x="0" y="439420"/>
                  </a:lnTo>
                  <a:lnTo>
                    <a:pt x="0" y="444500"/>
                  </a:lnTo>
                  <a:lnTo>
                    <a:pt x="24129" y="444500"/>
                  </a:lnTo>
                  <a:lnTo>
                    <a:pt x="24129" y="439420"/>
                  </a:lnTo>
                  <a:close/>
                </a:path>
                <a:path w="24129" h="603250">
                  <a:moveTo>
                    <a:pt x="24129" y="433070"/>
                  </a:moveTo>
                  <a:lnTo>
                    <a:pt x="0" y="433070"/>
                  </a:lnTo>
                  <a:lnTo>
                    <a:pt x="0" y="438150"/>
                  </a:lnTo>
                  <a:lnTo>
                    <a:pt x="24129" y="438150"/>
                  </a:lnTo>
                  <a:lnTo>
                    <a:pt x="24129" y="433070"/>
                  </a:lnTo>
                  <a:close/>
                </a:path>
                <a:path w="24129" h="603250">
                  <a:moveTo>
                    <a:pt x="24129" y="426720"/>
                  </a:moveTo>
                  <a:lnTo>
                    <a:pt x="0" y="426720"/>
                  </a:lnTo>
                  <a:lnTo>
                    <a:pt x="0" y="431800"/>
                  </a:lnTo>
                  <a:lnTo>
                    <a:pt x="24129" y="431800"/>
                  </a:lnTo>
                  <a:lnTo>
                    <a:pt x="24129" y="426720"/>
                  </a:lnTo>
                  <a:close/>
                </a:path>
                <a:path w="24129" h="603250">
                  <a:moveTo>
                    <a:pt x="24129" y="421640"/>
                  </a:moveTo>
                  <a:lnTo>
                    <a:pt x="0" y="421640"/>
                  </a:lnTo>
                  <a:lnTo>
                    <a:pt x="0" y="425450"/>
                  </a:lnTo>
                  <a:lnTo>
                    <a:pt x="24129" y="425450"/>
                  </a:lnTo>
                  <a:lnTo>
                    <a:pt x="24129" y="421640"/>
                  </a:lnTo>
                  <a:close/>
                </a:path>
                <a:path w="24129" h="603250">
                  <a:moveTo>
                    <a:pt x="24129" y="420370"/>
                  </a:moveTo>
                  <a:lnTo>
                    <a:pt x="0" y="420370"/>
                  </a:lnTo>
                  <a:lnTo>
                    <a:pt x="0" y="421640"/>
                  </a:lnTo>
                  <a:lnTo>
                    <a:pt x="24129" y="421640"/>
                  </a:lnTo>
                  <a:lnTo>
                    <a:pt x="24129" y="420370"/>
                  </a:lnTo>
                  <a:close/>
                </a:path>
                <a:path w="24129" h="603250">
                  <a:moveTo>
                    <a:pt x="24129" y="414020"/>
                  </a:moveTo>
                  <a:lnTo>
                    <a:pt x="0" y="414020"/>
                  </a:lnTo>
                  <a:lnTo>
                    <a:pt x="0" y="419100"/>
                  </a:lnTo>
                  <a:lnTo>
                    <a:pt x="24129" y="419100"/>
                  </a:lnTo>
                  <a:lnTo>
                    <a:pt x="24129" y="414020"/>
                  </a:lnTo>
                  <a:close/>
                </a:path>
                <a:path w="24129" h="603250">
                  <a:moveTo>
                    <a:pt x="24129" y="407670"/>
                  </a:moveTo>
                  <a:lnTo>
                    <a:pt x="0" y="407670"/>
                  </a:lnTo>
                  <a:lnTo>
                    <a:pt x="0" y="412750"/>
                  </a:lnTo>
                  <a:lnTo>
                    <a:pt x="24129" y="412750"/>
                  </a:lnTo>
                  <a:lnTo>
                    <a:pt x="24129" y="407670"/>
                  </a:lnTo>
                  <a:close/>
                </a:path>
                <a:path w="24129" h="603250">
                  <a:moveTo>
                    <a:pt x="24129" y="401320"/>
                  </a:moveTo>
                  <a:lnTo>
                    <a:pt x="0" y="401320"/>
                  </a:lnTo>
                  <a:lnTo>
                    <a:pt x="0" y="406400"/>
                  </a:lnTo>
                  <a:lnTo>
                    <a:pt x="24129" y="406400"/>
                  </a:lnTo>
                  <a:lnTo>
                    <a:pt x="24129" y="401320"/>
                  </a:lnTo>
                  <a:close/>
                </a:path>
                <a:path w="24129" h="603250">
                  <a:moveTo>
                    <a:pt x="24129" y="394970"/>
                  </a:moveTo>
                  <a:lnTo>
                    <a:pt x="0" y="394970"/>
                  </a:lnTo>
                  <a:lnTo>
                    <a:pt x="0" y="400050"/>
                  </a:lnTo>
                  <a:lnTo>
                    <a:pt x="24129" y="400050"/>
                  </a:lnTo>
                  <a:lnTo>
                    <a:pt x="24129" y="394970"/>
                  </a:lnTo>
                  <a:close/>
                </a:path>
                <a:path w="24129" h="603250">
                  <a:moveTo>
                    <a:pt x="24129" y="388620"/>
                  </a:moveTo>
                  <a:lnTo>
                    <a:pt x="0" y="388620"/>
                  </a:lnTo>
                  <a:lnTo>
                    <a:pt x="0" y="393700"/>
                  </a:lnTo>
                  <a:lnTo>
                    <a:pt x="24129" y="393700"/>
                  </a:lnTo>
                  <a:lnTo>
                    <a:pt x="24129" y="388620"/>
                  </a:lnTo>
                  <a:close/>
                </a:path>
                <a:path w="24129" h="603250">
                  <a:moveTo>
                    <a:pt x="24129" y="382270"/>
                  </a:moveTo>
                  <a:lnTo>
                    <a:pt x="0" y="382270"/>
                  </a:lnTo>
                  <a:lnTo>
                    <a:pt x="0" y="387350"/>
                  </a:lnTo>
                  <a:lnTo>
                    <a:pt x="24129" y="387350"/>
                  </a:lnTo>
                  <a:lnTo>
                    <a:pt x="24129" y="382270"/>
                  </a:lnTo>
                  <a:close/>
                </a:path>
                <a:path w="24129" h="603250">
                  <a:moveTo>
                    <a:pt x="24129" y="375920"/>
                  </a:moveTo>
                  <a:lnTo>
                    <a:pt x="0" y="375920"/>
                  </a:lnTo>
                  <a:lnTo>
                    <a:pt x="0" y="381000"/>
                  </a:lnTo>
                  <a:lnTo>
                    <a:pt x="24129" y="381000"/>
                  </a:lnTo>
                  <a:lnTo>
                    <a:pt x="24129" y="375920"/>
                  </a:lnTo>
                  <a:close/>
                </a:path>
                <a:path w="24129" h="603250">
                  <a:moveTo>
                    <a:pt x="24129" y="369570"/>
                  </a:moveTo>
                  <a:lnTo>
                    <a:pt x="0" y="369570"/>
                  </a:lnTo>
                  <a:lnTo>
                    <a:pt x="0" y="374650"/>
                  </a:lnTo>
                  <a:lnTo>
                    <a:pt x="24129" y="374650"/>
                  </a:lnTo>
                  <a:lnTo>
                    <a:pt x="24129" y="369570"/>
                  </a:lnTo>
                  <a:close/>
                </a:path>
                <a:path w="24129" h="603250">
                  <a:moveTo>
                    <a:pt x="24129" y="363220"/>
                  </a:moveTo>
                  <a:lnTo>
                    <a:pt x="0" y="363220"/>
                  </a:lnTo>
                  <a:lnTo>
                    <a:pt x="0" y="368300"/>
                  </a:lnTo>
                  <a:lnTo>
                    <a:pt x="24129" y="368300"/>
                  </a:lnTo>
                  <a:lnTo>
                    <a:pt x="24129" y="363220"/>
                  </a:lnTo>
                  <a:close/>
                </a:path>
                <a:path w="24129" h="603250">
                  <a:moveTo>
                    <a:pt x="24129" y="356870"/>
                  </a:moveTo>
                  <a:lnTo>
                    <a:pt x="0" y="356870"/>
                  </a:lnTo>
                  <a:lnTo>
                    <a:pt x="0" y="361950"/>
                  </a:lnTo>
                  <a:lnTo>
                    <a:pt x="24129" y="361950"/>
                  </a:lnTo>
                  <a:lnTo>
                    <a:pt x="24129" y="356870"/>
                  </a:lnTo>
                  <a:close/>
                </a:path>
                <a:path w="24129" h="603250">
                  <a:moveTo>
                    <a:pt x="24129" y="350520"/>
                  </a:moveTo>
                  <a:lnTo>
                    <a:pt x="0" y="350520"/>
                  </a:lnTo>
                  <a:lnTo>
                    <a:pt x="0" y="355600"/>
                  </a:lnTo>
                  <a:lnTo>
                    <a:pt x="24129" y="355600"/>
                  </a:lnTo>
                  <a:lnTo>
                    <a:pt x="24129" y="350520"/>
                  </a:lnTo>
                  <a:close/>
                </a:path>
                <a:path w="24129" h="603250">
                  <a:moveTo>
                    <a:pt x="24129" y="344170"/>
                  </a:moveTo>
                  <a:lnTo>
                    <a:pt x="0" y="344170"/>
                  </a:lnTo>
                  <a:lnTo>
                    <a:pt x="0" y="349250"/>
                  </a:lnTo>
                  <a:lnTo>
                    <a:pt x="24129" y="349250"/>
                  </a:lnTo>
                  <a:lnTo>
                    <a:pt x="24129" y="344170"/>
                  </a:lnTo>
                  <a:close/>
                </a:path>
                <a:path w="24129" h="603250">
                  <a:moveTo>
                    <a:pt x="24129" y="337820"/>
                  </a:moveTo>
                  <a:lnTo>
                    <a:pt x="0" y="337820"/>
                  </a:lnTo>
                  <a:lnTo>
                    <a:pt x="0" y="342900"/>
                  </a:lnTo>
                  <a:lnTo>
                    <a:pt x="24129" y="342900"/>
                  </a:lnTo>
                  <a:lnTo>
                    <a:pt x="24129" y="337820"/>
                  </a:lnTo>
                  <a:close/>
                </a:path>
                <a:path w="24129" h="603250">
                  <a:moveTo>
                    <a:pt x="24129" y="331470"/>
                  </a:moveTo>
                  <a:lnTo>
                    <a:pt x="0" y="331470"/>
                  </a:lnTo>
                  <a:lnTo>
                    <a:pt x="0" y="336550"/>
                  </a:lnTo>
                  <a:lnTo>
                    <a:pt x="24129" y="336550"/>
                  </a:lnTo>
                  <a:lnTo>
                    <a:pt x="24129" y="331470"/>
                  </a:lnTo>
                  <a:close/>
                </a:path>
                <a:path w="24129" h="603250">
                  <a:moveTo>
                    <a:pt x="24129" y="325120"/>
                  </a:moveTo>
                  <a:lnTo>
                    <a:pt x="0" y="325120"/>
                  </a:lnTo>
                  <a:lnTo>
                    <a:pt x="0" y="330200"/>
                  </a:lnTo>
                  <a:lnTo>
                    <a:pt x="24129" y="330200"/>
                  </a:lnTo>
                  <a:lnTo>
                    <a:pt x="24129" y="325120"/>
                  </a:lnTo>
                  <a:close/>
                </a:path>
                <a:path w="24129" h="603250">
                  <a:moveTo>
                    <a:pt x="24129" y="318770"/>
                  </a:moveTo>
                  <a:lnTo>
                    <a:pt x="0" y="318770"/>
                  </a:lnTo>
                  <a:lnTo>
                    <a:pt x="0" y="323850"/>
                  </a:lnTo>
                  <a:lnTo>
                    <a:pt x="24129" y="323850"/>
                  </a:lnTo>
                  <a:lnTo>
                    <a:pt x="24129" y="318770"/>
                  </a:lnTo>
                  <a:close/>
                </a:path>
                <a:path w="24129" h="603250">
                  <a:moveTo>
                    <a:pt x="24129" y="312420"/>
                  </a:moveTo>
                  <a:lnTo>
                    <a:pt x="0" y="312420"/>
                  </a:lnTo>
                  <a:lnTo>
                    <a:pt x="0" y="317500"/>
                  </a:lnTo>
                  <a:lnTo>
                    <a:pt x="24129" y="317500"/>
                  </a:lnTo>
                  <a:lnTo>
                    <a:pt x="24129" y="312420"/>
                  </a:lnTo>
                  <a:close/>
                </a:path>
                <a:path w="24129" h="603250">
                  <a:moveTo>
                    <a:pt x="24129" y="306070"/>
                  </a:moveTo>
                  <a:lnTo>
                    <a:pt x="0" y="306070"/>
                  </a:lnTo>
                  <a:lnTo>
                    <a:pt x="0" y="311150"/>
                  </a:lnTo>
                  <a:lnTo>
                    <a:pt x="24129" y="311150"/>
                  </a:lnTo>
                  <a:lnTo>
                    <a:pt x="24129" y="306070"/>
                  </a:lnTo>
                  <a:close/>
                </a:path>
                <a:path w="24129" h="603250">
                  <a:moveTo>
                    <a:pt x="24129" y="302260"/>
                  </a:moveTo>
                  <a:lnTo>
                    <a:pt x="0" y="302260"/>
                  </a:lnTo>
                  <a:lnTo>
                    <a:pt x="0" y="304800"/>
                  </a:lnTo>
                  <a:lnTo>
                    <a:pt x="24129" y="304800"/>
                  </a:lnTo>
                  <a:lnTo>
                    <a:pt x="24129" y="302260"/>
                  </a:lnTo>
                  <a:close/>
                </a:path>
                <a:path w="24129" h="603250">
                  <a:moveTo>
                    <a:pt x="24129" y="297180"/>
                  </a:moveTo>
                  <a:lnTo>
                    <a:pt x="0" y="298450"/>
                  </a:lnTo>
                  <a:lnTo>
                    <a:pt x="0" y="302260"/>
                  </a:lnTo>
                  <a:lnTo>
                    <a:pt x="24129" y="300990"/>
                  </a:lnTo>
                  <a:lnTo>
                    <a:pt x="24129" y="297180"/>
                  </a:lnTo>
                  <a:close/>
                </a:path>
                <a:path w="24129" h="603250">
                  <a:moveTo>
                    <a:pt x="24129" y="294640"/>
                  </a:moveTo>
                  <a:lnTo>
                    <a:pt x="0" y="295910"/>
                  </a:lnTo>
                  <a:lnTo>
                    <a:pt x="0" y="298450"/>
                  </a:lnTo>
                  <a:lnTo>
                    <a:pt x="24129" y="297180"/>
                  </a:lnTo>
                  <a:lnTo>
                    <a:pt x="24129" y="294640"/>
                  </a:lnTo>
                  <a:close/>
                </a:path>
                <a:path w="24129" h="603250">
                  <a:moveTo>
                    <a:pt x="0" y="289560"/>
                  </a:moveTo>
                  <a:lnTo>
                    <a:pt x="0" y="295910"/>
                  </a:lnTo>
                  <a:lnTo>
                    <a:pt x="24129" y="294640"/>
                  </a:lnTo>
                  <a:lnTo>
                    <a:pt x="24129" y="290830"/>
                  </a:lnTo>
                  <a:lnTo>
                    <a:pt x="0" y="289560"/>
                  </a:lnTo>
                  <a:close/>
                </a:path>
                <a:path w="24129" h="603250">
                  <a:moveTo>
                    <a:pt x="0" y="285750"/>
                  </a:moveTo>
                  <a:lnTo>
                    <a:pt x="0" y="289560"/>
                  </a:lnTo>
                  <a:lnTo>
                    <a:pt x="24129" y="289560"/>
                  </a:lnTo>
                  <a:lnTo>
                    <a:pt x="24129" y="287020"/>
                  </a:lnTo>
                  <a:lnTo>
                    <a:pt x="0" y="285750"/>
                  </a:lnTo>
                  <a:close/>
                </a:path>
                <a:path w="24129" h="603250">
                  <a:moveTo>
                    <a:pt x="12064" y="282575"/>
                  </a:moveTo>
                  <a:lnTo>
                    <a:pt x="0" y="283210"/>
                  </a:lnTo>
                  <a:lnTo>
                    <a:pt x="0" y="285750"/>
                  </a:lnTo>
                  <a:lnTo>
                    <a:pt x="24129" y="285750"/>
                  </a:lnTo>
                  <a:lnTo>
                    <a:pt x="24129" y="283210"/>
                  </a:lnTo>
                  <a:lnTo>
                    <a:pt x="12064" y="282575"/>
                  </a:lnTo>
                  <a:close/>
                </a:path>
                <a:path w="24129" h="603250">
                  <a:moveTo>
                    <a:pt x="24129" y="278130"/>
                  </a:moveTo>
                  <a:lnTo>
                    <a:pt x="0" y="279400"/>
                  </a:lnTo>
                  <a:lnTo>
                    <a:pt x="0" y="281940"/>
                  </a:lnTo>
                  <a:lnTo>
                    <a:pt x="12064" y="282575"/>
                  </a:lnTo>
                  <a:lnTo>
                    <a:pt x="24129" y="281940"/>
                  </a:lnTo>
                  <a:lnTo>
                    <a:pt x="24129" y="278130"/>
                  </a:lnTo>
                  <a:close/>
                </a:path>
                <a:path w="24129" h="603250">
                  <a:moveTo>
                    <a:pt x="0" y="275590"/>
                  </a:moveTo>
                  <a:lnTo>
                    <a:pt x="0" y="279400"/>
                  </a:lnTo>
                  <a:lnTo>
                    <a:pt x="24129" y="278130"/>
                  </a:lnTo>
                  <a:lnTo>
                    <a:pt x="24129" y="276860"/>
                  </a:lnTo>
                  <a:lnTo>
                    <a:pt x="0" y="275590"/>
                  </a:lnTo>
                  <a:close/>
                </a:path>
                <a:path w="24129" h="603250">
                  <a:moveTo>
                    <a:pt x="12064" y="273685"/>
                  </a:moveTo>
                  <a:lnTo>
                    <a:pt x="0" y="274320"/>
                  </a:lnTo>
                  <a:lnTo>
                    <a:pt x="0" y="275590"/>
                  </a:lnTo>
                  <a:lnTo>
                    <a:pt x="24129" y="276860"/>
                  </a:lnTo>
                  <a:lnTo>
                    <a:pt x="24129" y="274320"/>
                  </a:lnTo>
                  <a:lnTo>
                    <a:pt x="12064" y="273685"/>
                  </a:lnTo>
                  <a:close/>
                </a:path>
                <a:path w="24129" h="603250">
                  <a:moveTo>
                    <a:pt x="24129" y="271780"/>
                  </a:moveTo>
                  <a:lnTo>
                    <a:pt x="0" y="273050"/>
                  </a:lnTo>
                  <a:lnTo>
                    <a:pt x="12064" y="273685"/>
                  </a:lnTo>
                  <a:lnTo>
                    <a:pt x="24129" y="273050"/>
                  </a:lnTo>
                  <a:lnTo>
                    <a:pt x="24129" y="271780"/>
                  </a:lnTo>
                  <a:close/>
                </a:path>
                <a:path w="24129" h="603250">
                  <a:moveTo>
                    <a:pt x="0" y="269240"/>
                  </a:moveTo>
                  <a:lnTo>
                    <a:pt x="0" y="271780"/>
                  </a:lnTo>
                  <a:lnTo>
                    <a:pt x="24129" y="271780"/>
                  </a:lnTo>
                  <a:lnTo>
                    <a:pt x="24129" y="270510"/>
                  </a:lnTo>
                  <a:lnTo>
                    <a:pt x="0" y="269240"/>
                  </a:lnTo>
                  <a:close/>
                </a:path>
                <a:path w="24129" h="603250">
                  <a:moveTo>
                    <a:pt x="0" y="262890"/>
                  </a:moveTo>
                  <a:lnTo>
                    <a:pt x="0" y="269240"/>
                  </a:lnTo>
                  <a:lnTo>
                    <a:pt x="24129" y="270510"/>
                  </a:lnTo>
                  <a:lnTo>
                    <a:pt x="24129" y="264160"/>
                  </a:lnTo>
                  <a:lnTo>
                    <a:pt x="0" y="262890"/>
                  </a:lnTo>
                  <a:close/>
                </a:path>
                <a:path w="24129" h="603250">
                  <a:moveTo>
                    <a:pt x="0" y="256540"/>
                  </a:moveTo>
                  <a:lnTo>
                    <a:pt x="0" y="262890"/>
                  </a:lnTo>
                  <a:lnTo>
                    <a:pt x="24129" y="262890"/>
                  </a:lnTo>
                  <a:lnTo>
                    <a:pt x="24129" y="257810"/>
                  </a:lnTo>
                  <a:lnTo>
                    <a:pt x="0" y="256540"/>
                  </a:lnTo>
                  <a:close/>
                </a:path>
                <a:path w="24129" h="603250">
                  <a:moveTo>
                    <a:pt x="0" y="252730"/>
                  </a:moveTo>
                  <a:lnTo>
                    <a:pt x="0" y="256540"/>
                  </a:lnTo>
                  <a:lnTo>
                    <a:pt x="24129" y="257810"/>
                  </a:lnTo>
                  <a:lnTo>
                    <a:pt x="24129" y="254000"/>
                  </a:lnTo>
                  <a:lnTo>
                    <a:pt x="0" y="252730"/>
                  </a:lnTo>
                  <a:close/>
                </a:path>
                <a:path w="24129" h="603250">
                  <a:moveTo>
                    <a:pt x="24129" y="251460"/>
                  </a:moveTo>
                  <a:lnTo>
                    <a:pt x="0" y="252730"/>
                  </a:lnTo>
                  <a:lnTo>
                    <a:pt x="24129" y="254000"/>
                  </a:lnTo>
                  <a:lnTo>
                    <a:pt x="24129" y="251460"/>
                  </a:lnTo>
                  <a:close/>
                </a:path>
                <a:path w="24129" h="603250">
                  <a:moveTo>
                    <a:pt x="0" y="250190"/>
                  </a:moveTo>
                  <a:lnTo>
                    <a:pt x="0" y="251460"/>
                  </a:lnTo>
                  <a:lnTo>
                    <a:pt x="24129" y="251460"/>
                  </a:lnTo>
                  <a:lnTo>
                    <a:pt x="0" y="250190"/>
                  </a:lnTo>
                  <a:close/>
                </a:path>
                <a:path w="24129" h="603250">
                  <a:moveTo>
                    <a:pt x="0" y="245110"/>
                  </a:moveTo>
                  <a:lnTo>
                    <a:pt x="0" y="250190"/>
                  </a:lnTo>
                  <a:lnTo>
                    <a:pt x="24129" y="250190"/>
                  </a:lnTo>
                  <a:lnTo>
                    <a:pt x="24129" y="246380"/>
                  </a:lnTo>
                  <a:lnTo>
                    <a:pt x="0" y="245110"/>
                  </a:lnTo>
                  <a:close/>
                </a:path>
                <a:path w="24129" h="603250">
                  <a:moveTo>
                    <a:pt x="0" y="240030"/>
                  </a:moveTo>
                  <a:lnTo>
                    <a:pt x="0" y="245110"/>
                  </a:lnTo>
                  <a:lnTo>
                    <a:pt x="24129" y="245110"/>
                  </a:lnTo>
                  <a:lnTo>
                    <a:pt x="24129" y="241300"/>
                  </a:lnTo>
                  <a:lnTo>
                    <a:pt x="0" y="240030"/>
                  </a:lnTo>
                  <a:close/>
                </a:path>
                <a:path w="24129" h="603250">
                  <a:moveTo>
                    <a:pt x="0" y="237490"/>
                  </a:moveTo>
                  <a:lnTo>
                    <a:pt x="0" y="240030"/>
                  </a:lnTo>
                  <a:lnTo>
                    <a:pt x="24129" y="240030"/>
                  </a:lnTo>
                  <a:lnTo>
                    <a:pt x="24129" y="238760"/>
                  </a:lnTo>
                  <a:lnTo>
                    <a:pt x="0" y="237490"/>
                  </a:lnTo>
                  <a:close/>
                </a:path>
                <a:path w="24129" h="603250">
                  <a:moveTo>
                    <a:pt x="0" y="236220"/>
                  </a:moveTo>
                  <a:lnTo>
                    <a:pt x="0" y="237490"/>
                  </a:lnTo>
                  <a:lnTo>
                    <a:pt x="24129" y="238760"/>
                  </a:lnTo>
                  <a:lnTo>
                    <a:pt x="24129" y="237490"/>
                  </a:lnTo>
                  <a:lnTo>
                    <a:pt x="0" y="236220"/>
                  </a:lnTo>
                  <a:close/>
                </a:path>
                <a:path w="24129" h="603250">
                  <a:moveTo>
                    <a:pt x="24129" y="231140"/>
                  </a:moveTo>
                  <a:lnTo>
                    <a:pt x="0" y="232410"/>
                  </a:lnTo>
                  <a:lnTo>
                    <a:pt x="0" y="236220"/>
                  </a:lnTo>
                  <a:lnTo>
                    <a:pt x="24129" y="236220"/>
                  </a:lnTo>
                  <a:lnTo>
                    <a:pt x="24129" y="231140"/>
                  </a:lnTo>
                  <a:close/>
                </a:path>
                <a:path w="24129" h="603250">
                  <a:moveTo>
                    <a:pt x="24129" y="229870"/>
                  </a:moveTo>
                  <a:lnTo>
                    <a:pt x="0" y="231140"/>
                  </a:lnTo>
                  <a:lnTo>
                    <a:pt x="0" y="232410"/>
                  </a:lnTo>
                  <a:lnTo>
                    <a:pt x="24129" y="231140"/>
                  </a:lnTo>
                  <a:lnTo>
                    <a:pt x="24129" y="229870"/>
                  </a:lnTo>
                  <a:close/>
                </a:path>
                <a:path w="24129" h="603250">
                  <a:moveTo>
                    <a:pt x="24129" y="227330"/>
                  </a:moveTo>
                  <a:lnTo>
                    <a:pt x="0" y="228600"/>
                  </a:lnTo>
                  <a:lnTo>
                    <a:pt x="0" y="229870"/>
                  </a:lnTo>
                  <a:lnTo>
                    <a:pt x="24129" y="229870"/>
                  </a:lnTo>
                  <a:lnTo>
                    <a:pt x="24129" y="227330"/>
                  </a:lnTo>
                  <a:close/>
                </a:path>
                <a:path w="24129" h="603250">
                  <a:moveTo>
                    <a:pt x="0" y="224790"/>
                  </a:moveTo>
                  <a:lnTo>
                    <a:pt x="0" y="228600"/>
                  </a:lnTo>
                  <a:lnTo>
                    <a:pt x="24129" y="227330"/>
                  </a:lnTo>
                  <a:lnTo>
                    <a:pt x="24129" y="226060"/>
                  </a:lnTo>
                  <a:lnTo>
                    <a:pt x="0" y="224790"/>
                  </a:lnTo>
                  <a:close/>
                </a:path>
                <a:path w="24129" h="603250">
                  <a:moveTo>
                    <a:pt x="0" y="223520"/>
                  </a:moveTo>
                  <a:lnTo>
                    <a:pt x="0" y="224790"/>
                  </a:lnTo>
                  <a:lnTo>
                    <a:pt x="24129" y="226060"/>
                  </a:lnTo>
                  <a:lnTo>
                    <a:pt x="24129" y="224790"/>
                  </a:lnTo>
                  <a:lnTo>
                    <a:pt x="0" y="223520"/>
                  </a:lnTo>
                  <a:close/>
                </a:path>
                <a:path w="24129" h="603250">
                  <a:moveTo>
                    <a:pt x="0" y="219710"/>
                  </a:moveTo>
                  <a:lnTo>
                    <a:pt x="0" y="223520"/>
                  </a:lnTo>
                  <a:lnTo>
                    <a:pt x="24129" y="223520"/>
                  </a:lnTo>
                  <a:lnTo>
                    <a:pt x="24129" y="220980"/>
                  </a:lnTo>
                  <a:lnTo>
                    <a:pt x="0" y="219710"/>
                  </a:lnTo>
                  <a:close/>
                </a:path>
                <a:path w="24129" h="603250">
                  <a:moveTo>
                    <a:pt x="0" y="218440"/>
                  </a:moveTo>
                  <a:lnTo>
                    <a:pt x="0" y="219710"/>
                  </a:lnTo>
                  <a:lnTo>
                    <a:pt x="24129" y="220980"/>
                  </a:lnTo>
                  <a:lnTo>
                    <a:pt x="24129" y="219710"/>
                  </a:lnTo>
                  <a:lnTo>
                    <a:pt x="0" y="218440"/>
                  </a:lnTo>
                  <a:close/>
                </a:path>
                <a:path w="24129" h="603250">
                  <a:moveTo>
                    <a:pt x="24129" y="213360"/>
                  </a:moveTo>
                  <a:lnTo>
                    <a:pt x="0" y="214630"/>
                  </a:lnTo>
                  <a:lnTo>
                    <a:pt x="0" y="218440"/>
                  </a:lnTo>
                  <a:lnTo>
                    <a:pt x="24129" y="219710"/>
                  </a:lnTo>
                  <a:lnTo>
                    <a:pt x="24129" y="213360"/>
                  </a:lnTo>
                  <a:close/>
                </a:path>
                <a:path w="24129" h="603250">
                  <a:moveTo>
                    <a:pt x="0" y="212090"/>
                  </a:moveTo>
                  <a:lnTo>
                    <a:pt x="0" y="214630"/>
                  </a:lnTo>
                  <a:lnTo>
                    <a:pt x="24129" y="213360"/>
                  </a:lnTo>
                  <a:lnTo>
                    <a:pt x="0" y="212090"/>
                  </a:lnTo>
                  <a:close/>
                </a:path>
                <a:path w="24129" h="603250">
                  <a:moveTo>
                    <a:pt x="24129" y="210820"/>
                  </a:moveTo>
                  <a:lnTo>
                    <a:pt x="0" y="212090"/>
                  </a:lnTo>
                  <a:lnTo>
                    <a:pt x="24129" y="213360"/>
                  </a:lnTo>
                  <a:lnTo>
                    <a:pt x="24129" y="210820"/>
                  </a:lnTo>
                  <a:close/>
                </a:path>
                <a:path w="24129" h="603250">
                  <a:moveTo>
                    <a:pt x="0" y="208280"/>
                  </a:moveTo>
                  <a:lnTo>
                    <a:pt x="0" y="210820"/>
                  </a:lnTo>
                  <a:lnTo>
                    <a:pt x="24129" y="209550"/>
                  </a:lnTo>
                  <a:lnTo>
                    <a:pt x="0" y="208280"/>
                  </a:lnTo>
                  <a:close/>
                </a:path>
                <a:path w="24129" h="603250">
                  <a:moveTo>
                    <a:pt x="24129" y="209550"/>
                  </a:moveTo>
                  <a:lnTo>
                    <a:pt x="0" y="210820"/>
                  </a:lnTo>
                  <a:lnTo>
                    <a:pt x="24129" y="210820"/>
                  </a:lnTo>
                  <a:lnTo>
                    <a:pt x="24129" y="209550"/>
                  </a:lnTo>
                  <a:close/>
                </a:path>
                <a:path w="24129" h="603250">
                  <a:moveTo>
                    <a:pt x="0" y="207010"/>
                  </a:moveTo>
                  <a:lnTo>
                    <a:pt x="0" y="208280"/>
                  </a:lnTo>
                  <a:lnTo>
                    <a:pt x="24129" y="208280"/>
                  </a:lnTo>
                  <a:lnTo>
                    <a:pt x="0" y="207010"/>
                  </a:lnTo>
                  <a:close/>
                </a:path>
                <a:path w="24129" h="603250">
                  <a:moveTo>
                    <a:pt x="0" y="205740"/>
                  </a:moveTo>
                  <a:lnTo>
                    <a:pt x="0" y="207010"/>
                  </a:lnTo>
                  <a:lnTo>
                    <a:pt x="24129" y="207010"/>
                  </a:lnTo>
                  <a:lnTo>
                    <a:pt x="0" y="205740"/>
                  </a:lnTo>
                  <a:close/>
                </a:path>
                <a:path w="24129" h="603250">
                  <a:moveTo>
                    <a:pt x="0" y="204470"/>
                  </a:moveTo>
                  <a:lnTo>
                    <a:pt x="0" y="205740"/>
                  </a:lnTo>
                  <a:lnTo>
                    <a:pt x="24129" y="207010"/>
                  </a:lnTo>
                  <a:lnTo>
                    <a:pt x="24129" y="205740"/>
                  </a:lnTo>
                  <a:lnTo>
                    <a:pt x="0" y="204470"/>
                  </a:lnTo>
                  <a:close/>
                </a:path>
                <a:path w="24129" h="603250">
                  <a:moveTo>
                    <a:pt x="0" y="203200"/>
                  </a:moveTo>
                  <a:lnTo>
                    <a:pt x="0" y="204470"/>
                  </a:lnTo>
                  <a:lnTo>
                    <a:pt x="24129" y="204470"/>
                  </a:lnTo>
                  <a:lnTo>
                    <a:pt x="0" y="203200"/>
                  </a:lnTo>
                  <a:close/>
                </a:path>
                <a:path w="24129" h="603250">
                  <a:moveTo>
                    <a:pt x="24129" y="200660"/>
                  </a:moveTo>
                  <a:lnTo>
                    <a:pt x="0" y="200660"/>
                  </a:lnTo>
                  <a:lnTo>
                    <a:pt x="0" y="203200"/>
                  </a:lnTo>
                  <a:lnTo>
                    <a:pt x="24129" y="203200"/>
                  </a:lnTo>
                  <a:lnTo>
                    <a:pt x="24129" y="200660"/>
                  </a:lnTo>
                  <a:close/>
                </a:path>
                <a:path w="24129" h="603250">
                  <a:moveTo>
                    <a:pt x="24129" y="196850"/>
                  </a:moveTo>
                  <a:lnTo>
                    <a:pt x="0" y="198120"/>
                  </a:lnTo>
                  <a:lnTo>
                    <a:pt x="0" y="199390"/>
                  </a:lnTo>
                  <a:lnTo>
                    <a:pt x="24129" y="200660"/>
                  </a:lnTo>
                  <a:lnTo>
                    <a:pt x="24129" y="196850"/>
                  </a:lnTo>
                  <a:close/>
                </a:path>
                <a:path w="24129" h="603250">
                  <a:moveTo>
                    <a:pt x="0" y="195580"/>
                  </a:moveTo>
                  <a:lnTo>
                    <a:pt x="0" y="198120"/>
                  </a:lnTo>
                  <a:lnTo>
                    <a:pt x="24129" y="196850"/>
                  </a:lnTo>
                  <a:lnTo>
                    <a:pt x="0" y="195580"/>
                  </a:lnTo>
                  <a:close/>
                </a:path>
                <a:path w="24129" h="603250">
                  <a:moveTo>
                    <a:pt x="0" y="193040"/>
                  </a:moveTo>
                  <a:lnTo>
                    <a:pt x="0" y="195580"/>
                  </a:lnTo>
                  <a:lnTo>
                    <a:pt x="24129" y="195580"/>
                  </a:lnTo>
                  <a:lnTo>
                    <a:pt x="24129" y="194310"/>
                  </a:lnTo>
                  <a:lnTo>
                    <a:pt x="0" y="193040"/>
                  </a:lnTo>
                  <a:close/>
                </a:path>
                <a:path w="24129" h="603250">
                  <a:moveTo>
                    <a:pt x="0" y="191770"/>
                  </a:moveTo>
                  <a:lnTo>
                    <a:pt x="0" y="193040"/>
                  </a:lnTo>
                  <a:lnTo>
                    <a:pt x="24129" y="194310"/>
                  </a:lnTo>
                  <a:lnTo>
                    <a:pt x="24129" y="193040"/>
                  </a:lnTo>
                  <a:lnTo>
                    <a:pt x="0" y="191770"/>
                  </a:lnTo>
                  <a:close/>
                </a:path>
                <a:path w="24129" h="603250">
                  <a:moveTo>
                    <a:pt x="0" y="190500"/>
                  </a:moveTo>
                  <a:lnTo>
                    <a:pt x="0" y="191770"/>
                  </a:lnTo>
                  <a:lnTo>
                    <a:pt x="24129" y="191770"/>
                  </a:lnTo>
                  <a:lnTo>
                    <a:pt x="0" y="190500"/>
                  </a:lnTo>
                  <a:close/>
                </a:path>
                <a:path w="24129" h="603250">
                  <a:moveTo>
                    <a:pt x="0" y="187960"/>
                  </a:moveTo>
                  <a:lnTo>
                    <a:pt x="0" y="190500"/>
                  </a:lnTo>
                  <a:lnTo>
                    <a:pt x="24129" y="190500"/>
                  </a:lnTo>
                  <a:lnTo>
                    <a:pt x="24129" y="189230"/>
                  </a:lnTo>
                  <a:lnTo>
                    <a:pt x="0" y="187960"/>
                  </a:lnTo>
                  <a:close/>
                </a:path>
                <a:path w="24129" h="603250">
                  <a:moveTo>
                    <a:pt x="0" y="186690"/>
                  </a:moveTo>
                  <a:lnTo>
                    <a:pt x="0" y="187960"/>
                  </a:lnTo>
                  <a:lnTo>
                    <a:pt x="24129" y="187960"/>
                  </a:lnTo>
                  <a:lnTo>
                    <a:pt x="0" y="186690"/>
                  </a:lnTo>
                  <a:close/>
                </a:path>
                <a:path w="24129" h="603250">
                  <a:moveTo>
                    <a:pt x="0" y="184150"/>
                  </a:moveTo>
                  <a:lnTo>
                    <a:pt x="0" y="186690"/>
                  </a:lnTo>
                  <a:lnTo>
                    <a:pt x="24129" y="187960"/>
                  </a:lnTo>
                  <a:lnTo>
                    <a:pt x="24129" y="185420"/>
                  </a:lnTo>
                  <a:lnTo>
                    <a:pt x="0" y="184150"/>
                  </a:lnTo>
                  <a:close/>
                </a:path>
                <a:path w="24129" h="603250">
                  <a:moveTo>
                    <a:pt x="24129" y="182880"/>
                  </a:moveTo>
                  <a:lnTo>
                    <a:pt x="0" y="184150"/>
                  </a:lnTo>
                  <a:lnTo>
                    <a:pt x="24129" y="185420"/>
                  </a:lnTo>
                  <a:lnTo>
                    <a:pt x="24129" y="182880"/>
                  </a:lnTo>
                  <a:close/>
                </a:path>
                <a:path w="24129" h="603250">
                  <a:moveTo>
                    <a:pt x="0" y="179070"/>
                  </a:moveTo>
                  <a:lnTo>
                    <a:pt x="0" y="182880"/>
                  </a:lnTo>
                  <a:lnTo>
                    <a:pt x="24129" y="182880"/>
                  </a:lnTo>
                  <a:lnTo>
                    <a:pt x="24129" y="180340"/>
                  </a:lnTo>
                  <a:lnTo>
                    <a:pt x="0" y="179070"/>
                  </a:lnTo>
                  <a:close/>
                </a:path>
                <a:path w="24129" h="603250">
                  <a:moveTo>
                    <a:pt x="24129" y="176530"/>
                  </a:moveTo>
                  <a:lnTo>
                    <a:pt x="0" y="177800"/>
                  </a:lnTo>
                  <a:lnTo>
                    <a:pt x="0" y="179070"/>
                  </a:lnTo>
                  <a:lnTo>
                    <a:pt x="24129" y="179070"/>
                  </a:lnTo>
                  <a:lnTo>
                    <a:pt x="24129" y="176530"/>
                  </a:lnTo>
                  <a:close/>
                </a:path>
                <a:path w="24129" h="603250">
                  <a:moveTo>
                    <a:pt x="0" y="173990"/>
                  </a:moveTo>
                  <a:lnTo>
                    <a:pt x="0" y="176530"/>
                  </a:lnTo>
                  <a:lnTo>
                    <a:pt x="24129" y="176530"/>
                  </a:lnTo>
                  <a:lnTo>
                    <a:pt x="24129" y="175260"/>
                  </a:lnTo>
                  <a:lnTo>
                    <a:pt x="0" y="173990"/>
                  </a:lnTo>
                  <a:close/>
                </a:path>
                <a:path w="24129" h="603250">
                  <a:moveTo>
                    <a:pt x="0" y="171450"/>
                  </a:moveTo>
                  <a:lnTo>
                    <a:pt x="0" y="173990"/>
                  </a:lnTo>
                  <a:lnTo>
                    <a:pt x="24129" y="175260"/>
                  </a:lnTo>
                  <a:lnTo>
                    <a:pt x="24129" y="172720"/>
                  </a:lnTo>
                  <a:lnTo>
                    <a:pt x="0" y="171450"/>
                  </a:lnTo>
                  <a:close/>
                </a:path>
                <a:path w="24129" h="603250">
                  <a:moveTo>
                    <a:pt x="0" y="170180"/>
                  </a:moveTo>
                  <a:lnTo>
                    <a:pt x="0" y="171450"/>
                  </a:lnTo>
                  <a:lnTo>
                    <a:pt x="24129" y="172720"/>
                  </a:lnTo>
                  <a:lnTo>
                    <a:pt x="24129" y="171450"/>
                  </a:lnTo>
                  <a:lnTo>
                    <a:pt x="0" y="170180"/>
                  </a:lnTo>
                  <a:close/>
                </a:path>
                <a:path w="24129" h="603250">
                  <a:moveTo>
                    <a:pt x="24129" y="168910"/>
                  </a:moveTo>
                  <a:lnTo>
                    <a:pt x="0" y="168910"/>
                  </a:lnTo>
                  <a:lnTo>
                    <a:pt x="0" y="170180"/>
                  </a:lnTo>
                  <a:lnTo>
                    <a:pt x="24129" y="170180"/>
                  </a:lnTo>
                  <a:lnTo>
                    <a:pt x="24129" y="168910"/>
                  </a:lnTo>
                  <a:close/>
                </a:path>
              </a:pathLst>
            </a:custGeom>
            <a:solidFill>
              <a:srgbClr val="C5C58B"/>
            </a:solidFill>
          </p:spPr>
          <p:txBody>
            <a:bodyPr wrap="square" lIns="0" tIns="0" rIns="0" bIns="0" rtlCol="0"/>
            <a:lstStyle/>
            <a:p>
              <a:endParaRPr/>
            </a:p>
          </p:txBody>
        </p:sp>
        <p:sp>
          <p:nvSpPr>
            <p:cNvPr id="769" name="object 769"/>
            <p:cNvSpPr/>
            <p:nvPr/>
          </p:nvSpPr>
          <p:spPr>
            <a:xfrm>
              <a:off x="3315970" y="5869939"/>
              <a:ext cx="24130" cy="609600"/>
            </a:xfrm>
            <a:custGeom>
              <a:avLst/>
              <a:gdLst/>
              <a:ahLst/>
              <a:cxnLst/>
              <a:rect l="l" t="t" r="r" b="b"/>
              <a:pathLst>
                <a:path w="24129" h="609600">
                  <a:moveTo>
                    <a:pt x="3809" y="0"/>
                  </a:moveTo>
                  <a:lnTo>
                    <a:pt x="0" y="0"/>
                  </a:lnTo>
                  <a:lnTo>
                    <a:pt x="0" y="1270"/>
                  </a:lnTo>
                  <a:lnTo>
                    <a:pt x="3809" y="1270"/>
                  </a:lnTo>
                  <a:lnTo>
                    <a:pt x="3809" y="0"/>
                  </a:lnTo>
                  <a:close/>
                </a:path>
                <a:path w="24129" h="609600">
                  <a:moveTo>
                    <a:pt x="7619" y="1270"/>
                  </a:moveTo>
                  <a:lnTo>
                    <a:pt x="0" y="1270"/>
                  </a:lnTo>
                  <a:lnTo>
                    <a:pt x="0" y="5080"/>
                  </a:lnTo>
                  <a:lnTo>
                    <a:pt x="17779" y="5080"/>
                  </a:lnTo>
                  <a:lnTo>
                    <a:pt x="17779" y="3810"/>
                  </a:lnTo>
                  <a:lnTo>
                    <a:pt x="12700" y="3810"/>
                  </a:lnTo>
                  <a:lnTo>
                    <a:pt x="12700" y="2540"/>
                  </a:lnTo>
                  <a:lnTo>
                    <a:pt x="7619" y="2540"/>
                  </a:lnTo>
                  <a:lnTo>
                    <a:pt x="7619" y="1270"/>
                  </a:lnTo>
                  <a:close/>
                </a:path>
                <a:path w="24129" h="609600">
                  <a:moveTo>
                    <a:pt x="22859" y="5080"/>
                  </a:moveTo>
                  <a:lnTo>
                    <a:pt x="0" y="5080"/>
                  </a:lnTo>
                  <a:lnTo>
                    <a:pt x="0" y="13970"/>
                  </a:lnTo>
                  <a:lnTo>
                    <a:pt x="24129" y="13970"/>
                  </a:lnTo>
                  <a:lnTo>
                    <a:pt x="24129" y="6350"/>
                  </a:lnTo>
                  <a:lnTo>
                    <a:pt x="22859" y="6350"/>
                  </a:lnTo>
                  <a:lnTo>
                    <a:pt x="22859" y="5080"/>
                  </a:lnTo>
                  <a:close/>
                </a:path>
                <a:path w="24129" h="609600">
                  <a:moveTo>
                    <a:pt x="24129" y="13970"/>
                  </a:moveTo>
                  <a:lnTo>
                    <a:pt x="0" y="13970"/>
                  </a:lnTo>
                  <a:lnTo>
                    <a:pt x="0" y="17780"/>
                  </a:lnTo>
                  <a:lnTo>
                    <a:pt x="24129" y="17780"/>
                  </a:lnTo>
                  <a:lnTo>
                    <a:pt x="24129" y="13970"/>
                  </a:lnTo>
                  <a:close/>
                </a:path>
                <a:path w="24129" h="609600">
                  <a:moveTo>
                    <a:pt x="24129" y="17780"/>
                  </a:moveTo>
                  <a:lnTo>
                    <a:pt x="0" y="17780"/>
                  </a:lnTo>
                  <a:lnTo>
                    <a:pt x="0" y="30480"/>
                  </a:lnTo>
                  <a:lnTo>
                    <a:pt x="24129" y="30480"/>
                  </a:lnTo>
                  <a:lnTo>
                    <a:pt x="24129" y="17780"/>
                  </a:lnTo>
                  <a:close/>
                </a:path>
                <a:path w="24129" h="609600">
                  <a:moveTo>
                    <a:pt x="24129" y="30480"/>
                  </a:moveTo>
                  <a:lnTo>
                    <a:pt x="0" y="30480"/>
                  </a:lnTo>
                  <a:lnTo>
                    <a:pt x="0" y="33020"/>
                  </a:lnTo>
                  <a:lnTo>
                    <a:pt x="24129" y="33020"/>
                  </a:lnTo>
                  <a:lnTo>
                    <a:pt x="24129" y="30480"/>
                  </a:lnTo>
                  <a:close/>
                </a:path>
                <a:path w="24129" h="609600">
                  <a:moveTo>
                    <a:pt x="24129" y="33020"/>
                  </a:moveTo>
                  <a:lnTo>
                    <a:pt x="0" y="33020"/>
                  </a:lnTo>
                  <a:lnTo>
                    <a:pt x="0" y="36830"/>
                  </a:lnTo>
                  <a:lnTo>
                    <a:pt x="24129" y="36830"/>
                  </a:lnTo>
                  <a:lnTo>
                    <a:pt x="24129" y="33020"/>
                  </a:lnTo>
                  <a:close/>
                </a:path>
                <a:path w="24129" h="609600">
                  <a:moveTo>
                    <a:pt x="24129" y="36830"/>
                  </a:moveTo>
                  <a:lnTo>
                    <a:pt x="0" y="36830"/>
                  </a:lnTo>
                  <a:lnTo>
                    <a:pt x="0" y="45720"/>
                  </a:lnTo>
                  <a:lnTo>
                    <a:pt x="24129" y="45720"/>
                  </a:lnTo>
                  <a:lnTo>
                    <a:pt x="24129" y="36830"/>
                  </a:lnTo>
                  <a:close/>
                </a:path>
                <a:path w="24129" h="609600">
                  <a:moveTo>
                    <a:pt x="24129" y="45720"/>
                  </a:moveTo>
                  <a:lnTo>
                    <a:pt x="0" y="45720"/>
                  </a:lnTo>
                  <a:lnTo>
                    <a:pt x="0" y="49530"/>
                  </a:lnTo>
                  <a:lnTo>
                    <a:pt x="24129" y="49530"/>
                  </a:lnTo>
                  <a:lnTo>
                    <a:pt x="24129" y="45720"/>
                  </a:lnTo>
                  <a:close/>
                </a:path>
                <a:path w="24129" h="609600">
                  <a:moveTo>
                    <a:pt x="24129" y="49530"/>
                  </a:moveTo>
                  <a:lnTo>
                    <a:pt x="0" y="49530"/>
                  </a:lnTo>
                  <a:lnTo>
                    <a:pt x="0" y="62230"/>
                  </a:lnTo>
                  <a:lnTo>
                    <a:pt x="24129" y="62230"/>
                  </a:lnTo>
                  <a:lnTo>
                    <a:pt x="24129" y="49530"/>
                  </a:lnTo>
                  <a:close/>
                </a:path>
                <a:path w="24129" h="609600">
                  <a:moveTo>
                    <a:pt x="24129" y="62230"/>
                  </a:moveTo>
                  <a:lnTo>
                    <a:pt x="0" y="62230"/>
                  </a:lnTo>
                  <a:lnTo>
                    <a:pt x="0" y="77470"/>
                  </a:lnTo>
                  <a:lnTo>
                    <a:pt x="24129" y="77470"/>
                  </a:lnTo>
                  <a:lnTo>
                    <a:pt x="24129" y="62230"/>
                  </a:lnTo>
                  <a:close/>
                </a:path>
                <a:path w="24129" h="609600">
                  <a:moveTo>
                    <a:pt x="24129" y="77470"/>
                  </a:moveTo>
                  <a:lnTo>
                    <a:pt x="0" y="77470"/>
                  </a:lnTo>
                  <a:lnTo>
                    <a:pt x="0" y="81280"/>
                  </a:lnTo>
                  <a:lnTo>
                    <a:pt x="24129" y="81280"/>
                  </a:lnTo>
                  <a:lnTo>
                    <a:pt x="24129" y="77470"/>
                  </a:lnTo>
                  <a:close/>
                </a:path>
                <a:path w="24129" h="609600">
                  <a:moveTo>
                    <a:pt x="24129" y="81280"/>
                  </a:moveTo>
                  <a:lnTo>
                    <a:pt x="0" y="81280"/>
                  </a:lnTo>
                  <a:lnTo>
                    <a:pt x="0" y="90170"/>
                  </a:lnTo>
                  <a:lnTo>
                    <a:pt x="24129" y="90170"/>
                  </a:lnTo>
                  <a:lnTo>
                    <a:pt x="24129" y="81280"/>
                  </a:lnTo>
                  <a:close/>
                </a:path>
                <a:path w="24129" h="609600">
                  <a:moveTo>
                    <a:pt x="24129" y="90170"/>
                  </a:moveTo>
                  <a:lnTo>
                    <a:pt x="0" y="90170"/>
                  </a:lnTo>
                  <a:lnTo>
                    <a:pt x="0" y="96520"/>
                  </a:lnTo>
                  <a:lnTo>
                    <a:pt x="24129" y="96520"/>
                  </a:lnTo>
                  <a:lnTo>
                    <a:pt x="24129" y="90170"/>
                  </a:lnTo>
                  <a:close/>
                </a:path>
                <a:path w="24129" h="609600">
                  <a:moveTo>
                    <a:pt x="24129" y="96520"/>
                  </a:moveTo>
                  <a:lnTo>
                    <a:pt x="0" y="96520"/>
                  </a:lnTo>
                  <a:lnTo>
                    <a:pt x="0" y="100330"/>
                  </a:lnTo>
                  <a:lnTo>
                    <a:pt x="24129" y="100330"/>
                  </a:lnTo>
                  <a:lnTo>
                    <a:pt x="24129" y="96520"/>
                  </a:lnTo>
                  <a:close/>
                </a:path>
                <a:path w="24129" h="609600">
                  <a:moveTo>
                    <a:pt x="24129" y="100330"/>
                  </a:moveTo>
                  <a:lnTo>
                    <a:pt x="0" y="100330"/>
                  </a:lnTo>
                  <a:lnTo>
                    <a:pt x="0" y="106680"/>
                  </a:lnTo>
                  <a:lnTo>
                    <a:pt x="24129" y="106680"/>
                  </a:lnTo>
                  <a:lnTo>
                    <a:pt x="24129" y="100330"/>
                  </a:lnTo>
                  <a:close/>
                </a:path>
                <a:path w="24129" h="609600">
                  <a:moveTo>
                    <a:pt x="24129" y="106680"/>
                  </a:moveTo>
                  <a:lnTo>
                    <a:pt x="0" y="106680"/>
                  </a:lnTo>
                  <a:lnTo>
                    <a:pt x="0" y="109220"/>
                  </a:lnTo>
                  <a:lnTo>
                    <a:pt x="24129" y="109220"/>
                  </a:lnTo>
                  <a:lnTo>
                    <a:pt x="24129" y="106680"/>
                  </a:lnTo>
                  <a:close/>
                </a:path>
                <a:path w="24129" h="609600">
                  <a:moveTo>
                    <a:pt x="24129" y="109220"/>
                  </a:moveTo>
                  <a:lnTo>
                    <a:pt x="0" y="109220"/>
                  </a:lnTo>
                  <a:lnTo>
                    <a:pt x="0" y="119380"/>
                  </a:lnTo>
                  <a:lnTo>
                    <a:pt x="24129" y="119380"/>
                  </a:lnTo>
                  <a:lnTo>
                    <a:pt x="24129" y="109220"/>
                  </a:lnTo>
                  <a:close/>
                </a:path>
                <a:path w="24129" h="609600">
                  <a:moveTo>
                    <a:pt x="24129" y="119380"/>
                  </a:moveTo>
                  <a:lnTo>
                    <a:pt x="0" y="119380"/>
                  </a:lnTo>
                  <a:lnTo>
                    <a:pt x="0" y="121920"/>
                  </a:lnTo>
                  <a:lnTo>
                    <a:pt x="24129" y="121920"/>
                  </a:lnTo>
                  <a:lnTo>
                    <a:pt x="24129" y="119380"/>
                  </a:lnTo>
                  <a:close/>
                </a:path>
                <a:path w="24129" h="609600">
                  <a:moveTo>
                    <a:pt x="24129" y="121920"/>
                  </a:moveTo>
                  <a:lnTo>
                    <a:pt x="0" y="121920"/>
                  </a:lnTo>
                  <a:lnTo>
                    <a:pt x="0" y="125730"/>
                  </a:lnTo>
                  <a:lnTo>
                    <a:pt x="24129" y="125730"/>
                  </a:lnTo>
                  <a:lnTo>
                    <a:pt x="24129" y="121920"/>
                  </a:lnTo>
                  <a:close/>
                </a:path>
                <a:path w="24129" h="609600">
                  <a:moveTo>
                    <a:pt x="24129" y="125730"/>
                  </a:moveTo>
                  <a:lnTo>
                    <a:pt x="0" y="125730"/>
                  </a:lnTo>
                  <a:lnTo>
                    <a:pt x="0" y="128270"/>
                  </a:lnTo>
                  <a:lnTo>
                    <a:pt x="24129" y="128270"/>
                  </a:lnTo>
                  <a:lnTo>
                    <a:pt x="24129" y="125730"/>
                  </a:lnTo>
                  <a:close/>
                </a:path>
                <a:path w="24129" h="609600">
                  <a:moveTo>
                    <a:pt x="24129" y="128270"/>
                  </a:moveTo>
                  <a:lnTo>
                    <a:pt x="0" y="128270"/>
                  </a:lnTo>
                  <a:lnTo>
                    <a:pt x="0" y="132080"/>
                  </a:lnTo>
                  <a:lnTo>
                    <a:pt x="24129" y="132080"/>
                  </a:lnTo>
                  <a:lnTo>
                    <a:pt x="24129" y="128270"/>
                  </a:lnTo>
                  <a:close/>
                </a:path>
                <a:path w="24129" h="609600">
                  <a:moveTo>
                    <a:pt x="24129" y="132080"/>
                  </a:moveTo>
                  <a:lnTo>
                    <a:pt x="0" y="132080"/>
                  </a:lnTo>
                  <a:lnTo>
                    <a:pt x="0" y="138430"/>
                  </a:lnTo>
                  <a:lnTo>
                    <a:pt x="24129" y="138430"/>
                  </a:lnTo>
                  <a:lnTo>
                    <a:pt x="24129" y="132080"/>
                  </a:lnTo>
                  <a:close/>
                </a:path>
                <a:path w="24129" h="609600">
                  <a:moveTo>
                    <a:pt x="24129" y="138430"/>
                  </a:moveTo>
                  <a:lnTo>
                    <a:pt x="0" y="138430"/>
                  </a:lnTo>
                  <a:lnTo>
                    <a:pt x="0" y="140970"/>
                  </a:lnTo>
                  <a:lnTo>
                    <a:pt x="24129" y="140970"/>
                  </a:lnTo>
                  <a:lnTo>
                    <a:pt x="24129" y="138430"/>
                  </a:lnTo>
                  <a:close/>
                </a:path>
                <a:path w="24129" h="609600">
                  <a:moveTo>
                    <a:pt x="24129" y="140970"/>
                  </a:moveTo>
                  <a:lnTo>
                    <a:pt x="0" y="140970"/>
                  </a:lnTo>
                  <a:lnTo>
                    <a:pt x="0" y="144780"/>
                  </a:lnTo>
                  <a:lnTo>
                    <a:pt x="24129" y="144780"/>
                  </a:lnTo>
                  <a:lnTo>
                    <a:pt x="24129" y="140970"/>
                  </a:lnTo>
                  <a:close/>
                </a:path>
                <a:path w="24129" h="609600">
                  <a:moveTo>
                    <a:pt x="24129" y="144780"/>
                  </a:moveTo>
                  <a:lnTo>
                    <a:pt x="0" y="144780"/>
                  </a:lnTo>
                  <a:lnTo>
                    <a:pt x="0" y="147320"/>
                  </a:lnTo>
                  <a:lnTo>
                    <a:pt x="24129" y="147320"/>
                  </a:lnTo>
                  <a:lnTo>
                    <a:pt x="24129" y="144780"/>
                  </a:lnTo>
                  <a:close/>
                </a:path>
                <a:path w="24129" h="609600">
                  <a:moveTo>
                    <a:pt x="24129" y="147320"/>
                  </a:moveTo>
                  <a:lnTo>
                    <a:pt x="0" y="147320"/>
                  </a:lnTo>
                  <a:lnTo>
                    <a:pt x="0" y="151130"/>
                  </a:lnTo>
                  <a:lnTo>
                    <a:pt x="24129" y="151130"/>
                  </a:lnTo>
                  <a:lnTo>
                    <a:pt x="24129" y="147320"/>
                  </a:lnTo>
                  <a:close/>
                </a:path>
                <a:path w="24129" h="609600">
                  <a:moveTo>
                    <a:pt x="24129" y="151130"/>
                  </a:moveTo>
                  <a:lnTo>
                    <a:pt x="0" y="151130"/>
                  </a:lnTo>
                  <a:lnTo>
                    <a:pt x="0" y="160020"/>
                  </a:lnTo>
                  <a:lnTo>
                    <a:pt x="24129" y="160020"/>
                  </a:lnTo>
                  <a:lnTo>
                    <a:pt x="24129" y="151130"/>
                  </a:lnTo>
                  <a:close/>
                </a:path>
                <a:path w="24129" h="609600">
                  <a:moveTo>
                    <a:pt x="24129" y="160020"/>
                  </a:moveTo>
                  <a:lnTo>
                    <a:pt x="0" y="160020"/>
                  </a:lnTo>
                  <a:lnTo>
                    <a:pt x="0" y="163830"/>
                  </a:lnTo>
                  <a:lnTo>
                    <a:pt x="24129" y="163830"/>
                  </a:lnTo>
                  <a:lnTo>
                    <a:pt x="24129" y="160020"/>
                  </a:lnTo>
                  <a:close/>
                </a:path>
                <a:path w="24129" h="609600">
                  <a:moveTo>
                    <a:pt x="24129" y="163830"/>
                  </a:moveTo>
                  <a:lnTo>
                    <a:pt x="0" y="163830"/>
                  </a:lnTo>
                  <a:lnTo>
                    <a:pt x="0" y="166370"/>
                  </a:lnTo>
                  <a:lnTo>
                    <a:pt x="24129" y="166370"/>
                  </a:lnTo>
                  <a:lnTo>
                    <a:pt x="24129" y="163830"/>
                  </a:lnTo>
                  <a:close/>
                </a:path>
                <a:path w="24129" h="609600">
                  <a:moveTo>
                    <a:pt x="24129" y="166370"/>
                  </a:moveTo>
                  <a:lnTo>
                    <a:pt x="0" y="166370"/>
                  </a:lnTo>
                  <a:lnTo>
                    <a:pt x="0" y="170180"/>
                  </a:lnTo>
                  <a:lnTo>
                    <a:pt x="24129" y="170180"/>
                  </a:lnTo>
                  <a:lnTo>
                    <a:pt x="24129" y="166370"/>
                  </a:lnTo>
                  <a:close/>
                </a:path>
                <a:path w="24129" h="609600">
                  <a:moveTo>
                    <a:pt x="24129" y="170180"/>
                  </a:moveTo>
                  <a:lnTo>
                    <a:pt x="0" y="170180"/>
                  </a:lnTo>
                  <a:lnTo>
                    <a:pt x="0" y="172720"/>
                  </a:lnTo>
                  <a:lnTo>
                    <a:pt x="24129" y="172720"/>
                  </a:lnTo>
                  <a:lnTo>
                    <a:pt x="24129" y="170180"/>
                  </a:lnTo>
                  <a:close/>
                </a:path>
                <a:path w="24129" h="609600">
                  <a:moveTo>
                    <a:pt x="24129" y="608330"/>
                  </a:moveTo>
                  <a:lnTo>
                    <a:pt x="0" y="608330"/>
                  </a:lnTo>
                  <a:lnTo>
                    <a:pt x="0" y="609600"/>
                  </a:lnTo>
                  <a:lnTo>
                    <a:pt x="24129" y="609600"/>
                  </a:lnTo>
                  <a:lnTo>
                    <a:pt x="24129" y="608330"/>
                  </a:lnTo>
                  <a:close/>
                </a:path>
                <a:path w="24129" h="609600">
                  <a:moveTo>
                    <a:pt x="24129" y="452120"/>
                  </a:moveTo>
                  <a:lnTo>
                    <a:pt x="17779" y="452120"/>
                  </a:lnTo>
                  <a:lnTo>
                    <a:pt x="17779" y="453390"/>
                  </a:lnTo>
                  <a:lnTo>
                    <a:pt x="24129" y="453390"/>
                  </a:lnTo>
                  <a:lnTo>
                    <a:pt x="24129" y="452120"/>
                  </a:lnTo>
                  <a:close/>
                </a:path>
                <a:path w="24129" h="609600">
                  <a:moveTo>
                    <a:pt x="24129" y="445770"/>
                  </a:moveTo>
                  <a:lnTo>
                    <a:pt x="0" y="445770"/>
                  </a:lnTo>
                  <a:lnTo>
                    <a:pt x="0" y="452120"/>
                  </a:lnTo>
                  <a:lnTo>
                    <a:pt x="8889" y="452120"/>
                  </a:lnTo>
                  <a:lnTo>
                    <a:pt x="8889" y="450850"/>
                  </a:lnTo>
                  <a:lnTo>
                    <a:pt x="24129" y="450850"/>
                  </a:lnTo>
                  <a:lnTo>
                    <a:pt x="24129" y="445770"/>
                  </a:lnTo>
                  <a:close/>
                </a:path>
                <a:path w="24129" h="609600">
                  <a:moveTo>
                    <a:pt x="24129" y="439420"/>
                  </a:moveTo>
                  <a:lnTo>
                    <a:pt x="0" y="439420"/>
                  </a:lnTo>
                  <a:lnTo>
                    <a:pt x="0" y="444500"/>
                  </a:lnTo>
                  <a:lnTo>
                    <a:pt x="24129" y="444500"/>
                  </a:lnTo>
                  <a:lnTo>
                    <a:pt x="24129" y="439420"/>
                  </a:lnTo>
                  <a:close/>
                </a:path>
                <a:path w="24129" h="609600">
                  <a:moveTo>
                    <a:pt x="24129" y="433070"/>
                  </a:moveTo>
                  <a:lnTo>
                    <a:pt x="0" y="433070"/>
                  </a:lnTo>
                  <a:lnTo>
                    <a:pt x="0" y="438150"/>
                  </a:lnTo>
                  <a:lnTo>
                    <a:pt x="24129" y="438150"/>
                  </a:lnTo>
                  <a:lnTo>
                    <a:pt x="24129" y="433070"/>
                  </a:lnTo>
                  <a:close/>
                </a:path>
                <a:path w="24129" h="609600">
                  <a:moveTo>
                    <a:pt x="24129" y="427990"/>
                  </a:moveTo>
                  <a:lnTo>
                    <a:pt x="0" y="427990"/>
                  </a:lnTo>
                  <a:lnTo>
                    <a:pt x="0" y="431800"/>
                  </a:lnTo>
                  <a:lnTo>
                    <a:pt x="24129" y="431800"/>
                  </a:lnTo>
                  <a:lnTo>
                    <a:pt x="24129" y="427990"/>
                  </a:lnTo>
                  <a:close/>
                </a:path>
                <a:path w="24129" h="609600">
                  <a:moveTo>
                    <a:pt x="24129" y="426720"/>
                  </a:moveTo>
                  <a:lnTo>
                    <a:pt x="0" y="426720"/>
                  </a:lnTo>
                  <a:lnTo>
                    <a:pt x="0" y="427990"/>
                  </a:lnTo>
                  <a:lnTo>
                    <a:pt x="24129" y="427990"/>
                  </a:lnTo>
                  <a:lnTo>
                    <a:pt x="24129" y="426720"/>
                  </a:lnTo>
                  <a:close/>
                </a:path>
                <a:path w="24129" h="609600">
                  <a:moveTo>
                    <a:pt x="24129" y="420370"/>
                  </a:moveTo>
                  <a:lnTo>
                    <a:pt x="0" y="420370"/>
                  </a:lnTo>
                  <a:lnTo>
                    <a:pt x="0" y="425450"/>
                  </a:lnTo>
                  <a:lnTo>
                    <a:pt x="24129" y="425450"/>
                  </a:lnTo>
                  <a:lnTo>
                    <a:pt x="24129" y="420370"/>
                  </a:lnTo>
                  <a:close/>
                </a:path>
                <a:path w="24129" h="609600">
                  <a:moveTo>
                    <a:pt x="24129" y="414020"/>
                  </a:moveTo>
                  <a:lnTo>
                    <a:pt x="0" y="414020"/>
                  </a:lnTo>
                  <a:lnTo>
                    <a:pt x="0" y="419100"/>
                  </a:lnTo>
                  <a:lnTo>
                    <a:pt x="24129" y="419100"/>
                  </a:lnTo>
                  <a:lnTo>
                    <a:pt x="24129" y="414020"/>
                  </a:lnTo>
                  <a:close/>
                </a:path>
                <a:path w="24129" h="609600">
                  <a:moveTo>
                    <a:pt x="24129" y="407670"/>
                  </a:moveTo>
                  <a:lnTo>
                    <a:pt x="0" y="407670"/>
                  </a:lnTo>
                  <a:lnTo>
                    <a:pt x="0" y="412750"/>
                  </a:lnTo>
                  <a:lnTo>
                    <a:pt x="24129" y="412750"/>
                  </a:lnTo>
                  <a:lnTo>
                    <a:pt x="24129" y="407670"/>
                  </a:lnTo>
                  <a:close/>
                </a:path>
                <a:path w="24129" h="609600">
                  <a:moveTo>
                    <a:pt x="24129" y="401320"/>
                  </a:moveTo>
                  <a:lnTo>
                    <a:pt x="0" y="401320"/>
                  </a:lnTo>
                  <a:lnTo>
                    <a:pt x="0" y="406400"/>
                  </a:lnTo>
                  <a:lnTo>
                    <a:pt x="24129" y="406400"/>
                  </a:lnTo>
                  <a:lnTo>
                    <a:pt x="24129" y="401320"/>
                  </a:lnTo>
                  <a:close/>
                </a:path>
                <a:path w="24129" h="609600">
                  <a:moveTo>
                    <a:pt x="24129" y="394970"/>
                  </a:moveTo>
                  <a:lnTo>
                    <a:pt x="0" y="394970"/>
                  </a:lnTo>
                  <a:lnTo>
                    <a:pt x="0" y="400050"/>
                  </a:lnTo>
                  <a:lnTo>
                    <a:pt x="24129" y="400050"/>
                  </a:lnTo>
                  <a:lnTo>
                    <a:pt x="24129" y="394970"/>
                  </a:lnTo>
                  <a:close/>
                </a:path>
                <a:path w="24129" h="609600">
                  <a:moveTo>
                    <a:pt x="24129" y="388620"/>
                  </a:moveTo>
                  <a:lnTo>
                    <a:pt x="0" y="388620"/>
                  </a:lnTo>
                  <a:lnTo>
                    <a:pt x="0" y="393700"/>
                  </a:lnTo>
                  <a:lnTo>
                    <a:pt x="24129" y="393700"/>
                  </a:lnTo>
                  <a:lnTo>
                    <a:pt x="24129" y="388620"/>
                  </a:lnTo>
                  <a:close/>
                </a:path>
                <a:path w="24129" h="609600">
                  <a:moveTo>
                    <a:pt x="24129" y="382270"/>
                  </a:moveTo>
                  <a:lnTo>
                    <a:pt x="0" y="382270"/>
                  </a:lnTo>
                  <a:lnTo>
                    <a:pt x="0" y="387350"/>
                  </a:lnTo>
                  <a:lnTo>
                    <a:pt x="24129" y="387350"/>
                  </a:lnTo>
                  <a:lnTo>
                    <a:pt x="24129" y="382270"/>
                  </a:lnTo>
                  <a:close/>
                </a:path>
                <a:path w="24129" h="609600">
                  <a:moveTo>
                    <a:pt x="24129" y="375920"/>
                  </a:moveTo>
                  <a:lnTo>
                    <a:pt x="0" y="375920"/>
                  </a:lnTo>
                  <a:lnTo>
                    <a:pt x="0" y="381000"/>
                  </a:lnTo>
                  <a:lnTo>
                    <a:pt x="24129" y="381000"/>
                  </a:lnTo>
                  <a:lnTo>
                    <a:pt x="24129" y="375920"/>
                  </a:lnTo>
                  <a:close/>
                </a:path>
                <a:path w="24129" h="609600">
                  <a:moveTo>
                    <a:pt x="24129" y="369570"/>
                  </a:moveTo>
                  <a:lnTo>
                    <a:pt x="0" y="369570"/>
                  </a:lnTo>
                  <a:lnTo>
                    <a:pt x="0" y="374650"/>
                  </a:lnTo>
                  <a:lnTo>
                    <a:pt x="24129" y="374650"/>
                  </a:lnTo>
                  <a:lnTo>
                    <a:pt x="24129" y="369570"/>
                  </a:lnTo>
                  <a:close/>
                </a:path>
                <a:path w="24129" h="609600">
                  <a:moveTo>
                    <a:pt x="24129" y="363220"/>
                  </a:moveTo>
                  <a:lnTo>
                    <a:pt x="0" y="363220"/>
                  </a:lnTo>
                  <a:lnTo>
                    <a:pt x="0" y="368300"/>
                  </a:lnTo>
                  <a:lnTo>
                    <a:pt x="24129" y="368300"/>
                  </a:lnTo>
                  <a:lnTo>
                    <a:pt x="24129" y="363220"/>
                  </a:lnTo>
                  <a:close/>
                </a:path>
                <a:path w="24129" h="609600">
                  <a:moveTo>
                    <a:pt x="24129" y="356870"/>
                  </a:moveTo>
                  <a:lnTo>
                    <a:pt x="0" y="356870"/>
                  </a:lnTo>
                  <a:lnTo>
                    <a:pt x="0" y="361950"/>
                  </a:lnTo>
                  <a:lnTo>
                    <a:pt x="24129" y="361950"/>
                  </a:lnTo>
                  <a:lnTo>
                    <a:pt x="24129" y="356870"/>
                  </a:lnTo>
                  <a:close/>
                </a:path>
                <a:path w="24129" h="609600">
                  <a:moveTo>
                    <a:pt x="24129" y="350520"/>
                  </a:moveTo>
                  <a:lnTo>
                    <a:pt x="0" y="350520"/>
                  </a:lnTo>
                  <a:lnTo>
                    <a:pt x="0" y="355600"/>
                  </a:lnTo>
                  <a:lnTo>
                    <a:pt x="24129" y="355600"/>
                  </a:lnTo>
                  <a:lnTo>
                    <a:pt x="24129" y="350520"/>
                  </a:lnTo>
                  <a:close/>
                </a:path>
                <a:path w="24129" h="609600">
                  <a:moveTo>
                    <a:pt x="24129" y="344170"/>
                  </a:moveTo>
                  <a:lnTo>
                    <a:pt x="0" y="344170"/>
                  </a:lnTo>
                  <a:lnTo>
                    <a:pt x="0" y="349250"/>
                  </a:lnTo>
                  <a:lnTo>
                    <a:pt x="24129" y="349250"/>
                  </a:lnTo>
                  <a:lnTo>
                    <a:pt x="24129" y="344170"/>
                  </a:lnTo>
                  <a:close/>
                </a:path>
                <a:path w="24129" h="609600">
                  <a:moveTo>
                    <a:pt x="24129" y="337820"/>
                  </a:moveTo>
                  <a:lnTo>
                    <a:pt x="0" y="337820"/>
                  </a:lnTo>
                  <a:lnTo>
                    <a:pt x="0" y="342900"/>
                  </a:lnTo>
                  <a:lnTo>
                    <a:pt x="24129" y="342900"/>
                  </a:lnTo>
                  <a:lnTo>
                    <a:pt x="24129" y="337820"/>
                  </a:lnTo>
                  <a:close/>
                </a:path>
                <a:path w="24129" h="609600">
                  <a:moveTo>
                    <a:pt x="24129" y="331470"/>
                  </a:moveTo>
                  <a:lnTo>
                    <a:pt x="0" y="331470"/>
                  </a:lnTo>
                  <a:lnTo>
                    <a:pt x="0" y="336550"/>
                  </a:lnTo>
                  <a:lnTo>
                    <a:pt x="24129" y="336550"/>
                  </a:lnTo>
                  <a:lnTo>
                    <a:pt x="24129" y="331470"/>
                  </a:lnTo>
                  <a:close/>
                </a:path>
                <a:path w="24129" h="609600">
                  <a:moveTo>
                    <a:pt x="24129" y="325120"/>
                  </a:moveTo>
                  <a:lnTo>
                    <a:pt x="0" y="325120"/>
                  </a:lnTo>
                  <a:lnTo>
                    <a:pt x="0" y="330200"/>
                  </a:lnTo>
                  <a:lnTo>
                    <a:pt x="24129" y="330200"/>
                  </a:lnTo>
                  <a:lnTo>
                    <a:pt x="24129" y="325120"/>
                  </a:lnTo>
                  <a:close/>
                </a:path>
                <a:path w="24129" h="609600">
                  <a:moveTo>
                    <a:pt x="24129" y="318770"/>
                  </a:moveTo>
                  <a:lnTo>
                    <a:pt x="0" y="318770"/>
                  </a:lnTo>
                  <a:lnTo>
                    <a:pt x="0" y="323850"/>
                  </a:lnTo>
                  <a:lnTo>
                    <a:pt x="24129" y="323850"/>
                  </a:lnTo>
                  <a:lnTo>
                    <a:pt x="24129" y="318770"/>
                  </a:lnTo>
                  <a:close/>
                </a:path>
                <a:path w="24129" h="609600">
                  <a:moveTo>
                    <a:pt x="24129" y="312420"/>
                  </a:moveTo>
                  <a:lnTo>
                    <a:pt x="0" y="312420"/>
                  </a:lnTo>
                  <a:lnTo>
                    <a:pt x="0" y="317500"/>
                  </a:lnTo>
                  <a:lnTo>
                    <a:pt x="24129" y="317500"/>
                  </a:lnTo>
                  <a:lnTo>
                    <a:pt x="24129" y="312420"/>
                  </a:lnTo>
                  <a:close/>
                </a:path>
                <a:path w="24129" h="609600">
                  <a:moveTo>
                    <a:pt x="24129" y="308610"/>
                  </a:moveTo>
                  <a:lnTo>
                    <a:pt x="0" y="308610"/>
                  </a:lnTo>
                  <a:lnTo>
                    <a:pt x="0" y="311150"/>
                  </a:lnTo>
                  <a:lnTo>
                    <a:pt x="24129" y="311150"/>
                  </a:lnTo>
                  <a:lnTo>
                    <a:pt x="24129" y="308610"/>
                  </a:lnTo>
                  <a:close/>
                </a:path>
                <a:path w="24129" h="609600">
                  <a:moveTo>
                    <a:pt x="24129" y="303530"/>
                  </a:moveTo>
                  <a:lnTo>
                    <a:pt x="0" y="304800"/>
                  </a:lnTo>
                  <a:lnTo>
                    <a:pt x="0" y="308610"/>
                  </a:lnTo>
                  <a:lnTo>
                    <a:pt x="24129" y="307340"/>
                  </a:lnTo>
                  <a:lnTo>
                    <a:pt x="24129" y="303530"/>
                  </a:lnTo>
                  <a:close/>
                </a:path>
                <a:path w="24129" h="609600">
                  <a:moveTo>
                    <a:pt x="24129" y="300990"/>
                  </a:moveTo>
                  <a:lnTo>
                    <a:pt x="0" y="302260"/>
                  </a:lnTo>
                  <a:lnTo>
                    <a:pt x="0" y="304800"/>
                  </a:lnTo>
                  <a:lnTo>
                    <a:pt x="24129" y="303530"/>
                  </a:lnTo>
                  <a:lnTo>
                    <a:pt x="24129" y="300990"/>
                  </a:lnTo>
                  <a:close/>
                </a:path>
                <a:path w="24129" h="609600">
                  <a:moveTo>
                    <a:pt x="0" y="295910"/>
                  </a:moveTo>
                  <a:lnTo>
                    <a:pt x="0" y="302260"/>
                  </a:lnTo>
                  <a:lnTo>
                    <a:pt x="24129" y="300990"/>
                  </a:lnTo>
                  <a:lnTo>
                    <a:pt x="24129" y="297180"/>
                  </a:lnTo>
                  <a:lnTo>
                    <a:pt x="0" y="295910"/>
                  </a:lnTo>
                  <a:close/>
                </a:path>
                <a:path w="24129" h="609600">
                  <a:moveTo>
                    <a:pt x="0" y="292100"/>
                  </a:moveTo>
                  <a:lnTo>
                    <a:pt x="0" y="295910"/>
                  </a:lnTo>
                  <a:lnTo>
                    <a:pt x="24129" y="295910"/>
                  </a:lnTo>
                  <a:lnTo>
                    <a:pt x="24129" y="293370"/>
                  </a:lnTo>
                  <a:lnTo>
                    <a:pt x="0" y="292100"/>
                  </a:lnTo>
                  <a:close/>
                </a:path>
                <a:path w="24129" h="609600">
                  <a:moveTo>
                    <a:pt x="12064" y="288925"/>
                  </a:moveTo>
                  <a:lnTo>
                    <a:pt x="0" y="289560"/>
                  </a:lnTo>
                  <a:lnTo>
                    <a:pt x="0" y="292100"/>
                  </a:lnTo>
                  <a:lnTo>
                    <a:pt x="24129" y="292100"/>
                  </a:lnTo>
                  <a:lnTo>
                    <a:pt x="24129" y="289560"/>
                  </a:lnTo>
                  <a:lnTo>
                    <a:pt x="12064" y="288925"/>
                  </a:lnTo>
                  <a:close/>
                </a:path>
                <a:path w="24129" h="609600">
                  <a:moveTo>
                    <a:pt x="24129" y="284480"/>
                  </a:moveTo>
                  <a:lnTo>
                    <a:pt x="0" y="285750"/>
                  </a:lnTo>
                  <a:lnTo>
                    <a:pt x="0" y="288290"/>
                  </a:lnTo>
                  <a:lnTo>
                    <a:pt x="12064" y="288925"/>
                  </a:lnTo>
                  <a:lnTo>
                    <a:pt x="24129" y="288290"/>
                  </a:lnTo>
                  <a:lnTo>
                    <a:pt x="24129" y="284480"/>
                  </a:lnTo>
                  <a:close/>
                </a:path>
                <a:path w="24129" h="609600">
                  <a:moveTo>
                    <a:pt x="0" y="281940"/>
                  </a:moveTo>
                  <a:lnTo>
                    <a:pt x="0" y="285750"/>
                  </a:lnTo>
                  <a:lnTo>
                    <a:pt x="24129" y="284480"/>
                  </a:lnTo>
                  <a:lnTo>
                    <a:pt x="24129" y="283210"/>
                  </a:lnTo>
                  <a:lnTo>
                    <a:pt x="0" y="281940"/>
                  </a:lnTo>
                  <a:close/>
                </a:path>
                <a:path w="24129" h="609600">
                  <a:moveTo>
                    <a:pt x="12064" y="280035"/>
                  </a:moveTo>
                  <a:lnTo>
                    <a:pt x="0" y="280670"/>
                  </a:lnTo>
                  <a:lnTo>
                    <a:pt x="0" y="281940"/>
                  </a:lnTo>
                  <a:lnTo>
                    <a:pt x="24129" y="283210"/>
                  </a:lnTo>
                  <a:lnTo>
                    <a:pt x="24129" y="280670"/>
                  </a:lnTo>
                  <a:lnTo>
                    <a:pt x="12064" y="280035"/>
                  </a:lnTo>
                  <a:close/>
                </a:path>
                <a:path w="24129" h="609600">
                  <a:moveTo>
                    <a:pt x="24129" y="278130"/>
                  </a:moveTo>
                  <a:lnTo>
                    <a:pt x="0" y="279400"/>
                  </a:lnTo>
                  <a:lnTo>
                    <a:pt x="12064" y="280035"/>
                  </a:lnTo>
                  <a:lnTo>
                    <a:pt x="24129" y="279400"/>
                  </a:lnTo>
                  <a:lnTo>
                    <a:pt x="24129" y="278130"/>
                  </a:lnTo>
                  <a:close/>
                </a:path>
                <a:path w="24129" h="609600">
                  <a:moveTo>
                    <a:pt x="0" y="275590"/>
                  </a:moveTo>
                  <a:lnTo>
                    <a:pt x="0" y="278130"/>
                  </a:lnTo>
                  <a:lnTo>
                    <a:pt x="24129" y="278130"/>
                  </a:lnTo>
                  <a:lnTo>
                    <a:pt x="24129" y="276860"/>
                  </a:lnTo>
                  <a:lnTo>
                    <a:pt x="0" y="275590"/>
                  </a:lnTo>
                  <a:close/>
                </a:path>
                <a:path w="24129" h="609600">
                  <a:moveTo>
                    <a:pt x="0" y="269240"/>
                  </a:moveTo>
                  <a:lnTo>
                    <a:pt x="0" y="275590"/>
                  </a:lnTo>
                  <a:lnTo>
                    <a:pt x="24129" y="276860"/>
                  </a:lnTo>
                  <a:lnTo>
                    <a:pt x="24129" y="270510"/>
                  </a:lnTo>
                  <a:lnTo>
                    <a:pt x="0" y="269240"/>
                  </a:lnTo>
                  <a:close/>
                </a:path>
                <a:path w="24129" h="609600">
                  <a:moveTo>
                    <a:pt x="0" y="262890"/>
                  </a:moveTo>
                  <a:lnTo>
                    <a:pt x="0" y="269240"/>
                  </a:lnTo>
                  <a:lnTo>
                    <a:pt x="24129" y="269240"/>
                  </a:lnTo>
                  <a:lnTo>
                    <a:pt x="24129" y="264160"/>
                  </a:lnTo>
                  <a:lnTo>
                    <a:pt x="0" y="262890"/>
                  </a:lnTo>
                  <a:close/>
                </a:path>
                <a:path w="24129" h="609600">
                  <a:moveTo>
                    <a:pt x="0" y="259080"/>
                  </a:moveTo>
                  <a:lnTo>
                    <a:pt x="0" y="262890"/>
                  </a:lnTo>
                  <a:lnTo>
                    <a:pt x="24129" y="264160"/>
                  </a:lnTo>
                  <a:lnTo>
                    <a:pt x="24129" y="260350"/>
                  </a:lnTo>
                  <a:lnTo>
                    <a:pt x="0" y="259080"/>
                  </a:lnTo>
                  <a:close/>
                </a:path>
                <a:path w="24129" h="609600">
                  <a:moveTo>
                    <a:pt x="24129" y="257810"/>
                  </a:moveTo>
                  <a:lnTo>
                    <a:pt x="0" y="259080"/>
                  </a:lnTo>
                  <a:lnTo>
                    <a:pt x="24129" y="260350"/>
                  </a:lnTo>
                  <a:lnTo>
                    <a:pt x="24129" y="257810"/>
                  </a:lnTo>
                  <a:close/>
                </a:path>
                <a:path w="24129" h="609600">
                  <a:moveTo>
                    <a:pt x="0" y="256540"/>
                  </a:moveTo>
                  <a:lnTo>
                    <a:pt x="0" y="257810"/>
                  </a:lnTo>
                  <a:lnTo>
                    <a:pt x="24129" y="257810"/>
                  </a:lnTo>
                  <a:lnTo>
                    <a:pt x="0" y="256540"/>
                  </a:lnTo>
                  <a:close/>
                </a:path>
                <a:path w="24129" h="609600">
                  <a:moveTo>
                    <a:pt x="0" y="251460"/>
                  </a:moveTo>
                  <a:lnTo>
                    <a:pt x="0" y="256540"/>
                  </a:lnTo>
                  <a:lnTo>
                    <a:pt x="24129" y="256540"/>
                  </a:lnTo>
                  <a:lnTo>
                    <a:pt x="24129" y="252730"/>
                  </a:lnTo>
                  <a:lnTo>
                    <a:pt x="0" y="251460"/>
                  </a:lnTo>
                  <a:close/>
                </a:path>
                <a:path w="24129" h="609600">
                  <a:moveTo>
                    <a:pt x="0" y="246380"/>
                  </a:moveTo>
                  <a:lnTo>
                    <a:pt x="0" y="251460"/>
                  </a:lnTo>
                  <a:lnTo>
                    <a:pt x="24129" y="251460"/>
                  </a:lnTo>
                  <a:lnTo>
                    <a:pt x="24129" y="247650"/>
                  </a:lnTo>
                  <a:lnTo>
                    <a:pt x="0" y="246380"/>
                  </a:lnTo>
                  <a:close/>
                </a:path>
                <a:path w="24129" h="609600">
                  <a:moveTo>
                    <a:pt x="0" y="243840"/>
                  </a:moveTo>
                  <a:lnTo>
                    <a:pt x="0" y="246380"/>
                  </a:lnTo>
                  <a:lnTo>
                    <a:pt x="24129" y="246380"/>
                  </a:lnTo>
                  <a:lnTo>
                    <a:pt x="24129" y="245110"/>
                  </a:lnTo>
                  <a:lnTo>
                    <a:pt x="0" y="243840"/>
                  </a:lnTo>
                  <a:close/>
                </a:path>
                <a:path w="24129" h="609600">
                  <a:moveTo>
                    <a:pt x="0" y="242570"/>
                  </a:moveTo>
                  <a:lnTo>
                    <a:pt x="0" y="243840"/>
                  </a:lnTo>
                  <a:lnTo>
                    <a:pt x="24129" y="245110"/>
                  </a:lnTo>
                  <a:lnTo>
                    <a:pt x="24129" y="243840"/>
                  </a:lnTo>
                  <a:lnTo>
                    <a:pt x="0" y="242570"/>
                  </a:lnTo>
                  <a:close/>
                </a:path>
                <a:path w="24129" h="609600">
                  <a:moveTo>
                    <a:pt x="24129" y="237490"/>
                  </a:moveTo>
                  <a:lnTo>
                    <a:pt x="0" y="238760"/>
                  </a:lnTo>
                  <a:lnTo>
                    <a:pt x="0" y="242570"/>
                  </a:lnTo>
                  <a:lnTo>
                    <a:pt x="24129" y="242570"/>
                  </a:lnTo>
                  <a:lnTo>
                    <a:pt x="24129" y="237490"/>
                  </a:lnTo>
                  <a:close/>
                </a:path>
                <a:path w="24129" h="609600">
                  <a:moveTo>
                    <a:pt x="24129" y="236220"/>
                  </a:moveTo>
                  <a:lnTo>
                    <a:pt x="0" y="237490"/>
                  </a:lnTo>
                  <a:lnTo>
                    <a:pt x="0" y="238760"/>
                  </a:lnTo>
                  <a:lnTo>
                    <a:pt x="24129" y="237490"/>
                  </a:lnTo>
                  <a:lnTo>
                    <a:pt x="24129" y="236220"/>
                  </a:lnTo>
                  <a:close/>
                </a:path>
                <a:path w="24129" h="609600">
                  <a:moveTo>
                    <a:pt x="24129" y="233680"/>
                  </a:moveTo>
                  <a:lnTo>
                    <a:pt x="0" y="234950"/>
                  </a:lnTo>
                  <a:lnTo>
                    <a:pt x="0" y="236220"/>
                  </a:lnTo>
                  <a:lnTo>
                    <a:pt x="24129" y="236220"/>
                  </a:lnTo>
                  <a:lnTo>
                    <a:pt x="24129" y="233680"/>
                  </a:lnTo>
                  <a:close/>
                </a:path>
                <a:path w="24129" h="609600">
                  <a:moveTo>
                    <a:pt x="0" y="231140"/>
                  </a:moveTo>
                  <a:lnTo>
                    <a:pt x="0" y="234950"/>
                  </a:lnTo>
                  <a:lnTo>
                    <a:pt x="24129" y="233680"/>
                  </a:lnTo>
                  <a:lnTo>
                    <a:pt x="24129" y="232410"/>
                  </a:lnTo>
                  <a:lnTo>
                    <a:pt x="0" y="231140"/>
                  </a:lnTo>
                  <a:close/>
                </a:path>
                <a:path w="24129" h="609600">
                  <a:moveTo>
                    <a:pt x="0" y="229870"/>
                  </a:moveTo>
                  <a:lnTo>
                    <a:pt x="0" y="231140"/>
                  </a:lnTo>
                  <a:lnTo>
                    <a:pt x="24129" y="232410"/>
                  </a:lnTo>
                  <a:lnTo>
                    <a:pt x="24129" y="231140"/>
                  </a:lnTo>
                  <a:lnTo>
                    <a:pt x="0" y="229870"/>
                  </a:lnTo>
                  <a:close/>
                </a:path>
                <a:path w="24129" h="609600">
                  <a:moveTo>
                    <a:pt x="0" y="226060"/>
                  </a:moveTo>
                  <a:lnTo>
                    <a:pt x="0" y="229870"/>
                  </a:lnTo>
                  <a:lnTo>
                    <a:pt x="24129" y="229870"/>
                  </a:lnTo>
                  <a:lnTo>
                    <a:pt x="24129" y="227330"/>
                  </a:lnTo>
                  <a:lnTo>
                    <a:pt x="0" y="226060"/>
                  </a:lnTo>
                  <a:close/>
                </a:path>
                <a:path w="24129" h="609600">
                  <a:moveTo>
                    <a:pt x="0" y="224790"/>
                  </a:moveTo>
                  <a:lnTo>
                    <a:pt x="0" y="226060"/>
                  </a:lnTo>
                  <a:lnTo>
                    <a:pt x="24129" y="227330"/>
                  </a:lnTo>
                  <a:lnTo>
                    <a:pt x="24129" y="226060"/>
                  </a:lnTo>
                  <a:lnTo>
                    <a:pt x="0" y="224790"/>
                  </a:lnTo>
                  <a:close/>
                </a:path>
                <a:path w="24129" h="609600">
                  <a:moveTo>
                    <a:pt x="24129" y="219710"/>
                  </a:moveTo>
                  <a:lnTo>
                    <a:pt x="0" y="220980"/>
                  </a:lnTo>
                  <a:lnTo>
                    <a:pt x="0" y="224790"/>
                  </a:lnTo>
                  <a:lnTo>
                    <a:pt x="24129" y="226060"/>
                  </a:lnTo>
                  <a:lnTo>
                    <a:pt x="24129" y="219710"/>
                  </a:lnTo>
                  <a:close/>
                </a:path>
                <a:path w="24129" h="609600">
                  <a:moveTo>
                    <a:pt x="0" y="218440"/>
                  </a:moveTo>
                  <a:lnTo>
                    <a:pt x="0" y="220980"/>
                  </a:lnTo>
                  <a:lnTo>
                    <a:pt x="24129" y="219710"/>
                  </a:lnTo>
                  <a:lnTo>
                    <a:pt x="0" y="218440"/>
                  </a:lnTo>
                  <a:close/>
                </a:path>
                <a:path w="24129" h="609600">
                  <a:moveTo>
                    <a:pt x="24129" y="217170"/>
                  </a:moveTo>
                  <a:lnTo>
                    <a:pt x="0" y="218440"/>
                  </a:lnTo>
                  <a:lnTo>
                    <a:pt x="24129" y="219710"/>
                  </a:lnTo>
                  <a:lnTo>
                    <a:pt x="24129" y="217170"/>
                  </a:lnTo>
                  <a:close/>
                </a:path>
                <a:path w="24129" h="609600">
                  <a:moveTo>
                    <a:pt x="0" y="214630"/>
                  </a:moveTo>
                  <a:lnTo>
                    <a:pt x="0" y="217170"/>
                  </a:lnTo>
                  <a:lnTo>
                    <a:pt x="24129" y="215900"/>
                  </a:lnTo>
                  <a:lnTo>
                    <a:pt x="0" y="214630"/>
                  </a:lnTo>
                  <a:close/>
                </a:path>
                <a:path w="24129" h="609600">
                  <a:moveTo>
                    <a:pt x="24129" y="215900"/>
                  </a:moveTo>
                  <a:lnTo>
                    <a:pt x="0" y="217170"/>
                  </a:lnTo>
                  <a:lnTo>
                    <a:pt x="24129" y="217170"/>
                  </a:lnTo>
                  <a:lnTo>
                    <a:pt x="24129" y="215900"/>
                  </a:lnTo>
                  <a:close/>
                </a:path>
                <a:path w="24129" h="609600">
                  <a:moveTo>
                    <a:pt x="0" y="213360"/>
                  </a:moveTo>
                  <a:lnTo>
                    <a:pt x="0" y="214630"/>
                  </a:lnTo>
                  <a:lnTo>
                    <a:pt x="24129" y="214630"/>
                  </a:lnTo>
                  <a:lnTo>
                    <a:pt x="0" y="213360"/>
                  </a:lnTo>
                  <a:close/>
                </a:path>
                <a:path w="24129" h="609600">
                  <a:moveTo>
                    <a:pt x="0" y="212090"/>
                  </a:moveTo>
                  <a:lnTo>
                    <a:pt x="0" y="213360"/>
                  </a:lnTo>
                  <a:lnTo>
                    <a:pt x="24129" y="213360"/>
                  </a:lnTo>
                  <a:lnTo>
                    <a:pt x="0" y="212090"/>
                  </a:lnTo>
                  <a:close/>
                </a:path>
                <a:path w="24129" h="609600">
                  <a:moveTo>
                    <a:pt x="0" y="210820"/>
                  </a:moveTo>
                  <a:lnTo>
                    <a:pt x="0" y="212090"/>
                  </a:lnTo>
                  <a:lnTo>
                    <a:pt x="24129" y="213360"/>
                  </a:lnTo>
                  <a:lnTo>
                    <a:pt x="24129" y="212090"/>
                  </a:lnTo>
                  <a:lnTo>
                    <a:pt x="0" y="210820"/>
                  </a:lnTo>
                  <a:close/>
                </a:path>
                <a:path w="24129" h="609600">
                  <a:moveTo>
                    <a:pt x="0" y="209550"/>
                  </a:moveTo>
                  <a:lnTo>
                    <a:pt x="0" y="210820"/>
                  </a:lnTo>
                  <a:lnTo>
                    <a:pt x="24129" y="210820"/>
                  </a:lnTo>
                  <a:lnTo>
                    <a:pt x="0" y="209550"/>
                  </a:lnTo>
                  <a:close/>
                </a:path>
                <a:path w="24129" h="609600">
                  <a:moveTo>
                    <a:pt x="24129" y="207010"/>
                  </a:moveTo>
                  <a:lnTo>
                    <a:pt x="0" y="207010"/>
                  </a:lnTo>
                  <a:lnTo>
                    <a:pt x="0" y="209550"/>
                  </a:lnTo>
                  <a:lnTo>
                    <a:pt x="24129" y="209550"/>
                  </a:lnTo>
                  <a:lnTo>
                    <a:pt x="24129" y="207010"/>
                  </a:lnTo>
                  <a:close/>
                </a:path>
                <a:path w="24129" h="609600">
                  <a:moveTo>
                    <a:pt x="24129" y="203200"/>
                  </a:moveTo>
                  <a:lnTo>
                    <a:pt x="0" y="204470"/>
                  </a:lnTo>
                  <a:lnTo>
                    <a:pt x="0" y="205740"/>
                  </a:lnTo>
                  <a:lnTo>
                    <a:pt x="24129" y="207010"/>
                  </a:lnTo>
                  <a:lnTo>
                    <a:pt x="24129" y="203200"/>
                  </a:lnTo>
                  <a:close/>
                </a:path>
                <a:path w="24129" h="609600">
                  <a:moveTo>
                    <a:pt x="0" y="201930"/>
                  </a:moveTo>
                  <a:lnTo>
                    <a:pt x="0" y="204470"/>
                  </a:lnTo>
                  <a:lnTo>
                    <a:pt x="24129" y="203200"/>
                  </a:lnTo>
                  <a:lnTo>
                    <a:pt x="0" y="201930"/>
                  </a:lnTo>
                  <a:close/>
                </a:path>
                <a:path w="24129" h="609600">
                  <a:moveTo>
                    <a:pt x="0" y="199390"/>
                  </a:moveTo>
                  <a:lnTo>
                    <a:pt x="0" y="201930"/>
                  </a:lnTo>
                  <a:lnTo>
                    <a:pt x="24129" y="201930"/>
                  </a:lnTo>
                  <a:lnTo>
                    <a:pt x="24129" y="200660"/>
                  </a:lnTo>
                  <a:lnTo>
                    <a:pt x="0" y="199390"/>
                  </a:lnTo>
                  <a:close/>
                </a:path>
                <a:path w="24129" h="609600">
                  <a:moveTo>
                    <a:pt x="0" y="198120"/>
                  </a:moveTo>
                  <a:lnTo>
                    <a:pt x="0" y="199390"/>
                  </a:lnTo>
                  <a:lnTo>
                    <a:pt x="24129" y="200660"/>
                  </a:lnTo>
                  <a:lnTo>
                    <a:pt x="24129" y="199390"/>
                  </a:lnTo>
                  <a:lnTo>
                    <a:pt x="0" y="198120"/>
                  </a:lnTo>
                  <a:close/>
                </a:path>
                <a:path w="24129" h="609600">
                  <a:moveTo>
                    <a:pt x="0" y="196850"/>
                  </a:moveTo>
                  <a:lnTo>
                    <a:pt x="0" y="198120"/>
                  </a:lnTo>
                  <a:lnTo>
                    <a:pt x="24129" y="198120"/>
                  </a:lnTo>
                  <a:lnTo>
                    <a:pt x="0" y="196850"/>
                  </a:lnTo>
                  <a:close/>
                </a:path>
                <a:path w="24129" h="609600">
                  <a:moveTo>
                    <a:pt x="0" y="194310"/>
                  </a:moveTo>
                  <a:lnTo>
                    <a:pt x="0" y="196850"/>
                  </a:lnTo>
                  <a:lnTo>
                    <a:pt x="24129" y="196850"/>
                  </a:lnTo>
                  <a:lnTo>
                    <a:pt x="24129" y="195580"/>
                  </a:lnTo>
                  <a:lnTo>
                    <a:pt x="0" y="194310"/>
                  </a:lnTo>
                  <a:close/>
                </a:path>
                <a:path w="24129" h="609600">
                  <a:moveTo>
                    <a:pt x="0" y="193040"/>
                  </a:moveTo>
                  <a:lnTo>
                    <a:pt x="0" y="194310"/>
                  </a:lnTo>
                  <a:lnTo>
                    <a:pt x="24129" y="194310"/>
                  </a:lnTo>
                  <a:lnTo>
                    <a:pt x="0" y="193040"/>
                  </a:lnTo>
                  <a:close/>
                </a:path>
                <a:path w="24129" h="609600">
                  <a:moveTo>
                    <a:pt x="0" y="190500"/>
                  </a:moveTo>
                  <a:lnTo>
                    <a:pt x="0" y="193040"/>
                  </a:lnTo>
                  <a:lnTo>
                    <a:pt x="24129" y="194310"/>
                  </a:lnTo>
                  <a:lnTo>
                    <a:pt x="24129" y="191770"/>
                  </a:lnTo>
                  <a:lnTo>
                    <a:pt x="0" y="190500"/>
                  </a:lnTo>
                  <a:close/>
                </a:path>
                <a:path w="24129" h="609600">
                  <a:moveTo>
                    <a:pt x="24129" y="189230"/>
                  </a:moveTo>
                  <a:lnTo>
                    <a:pt x="0" y="190500"/>
                  </a:lnTo>
                  <a:lnTo>
                    <a:pt x="24129" y="191770"/>
                  </a:lnTo>
                  <a:lnTo>
                    <a:pt x="24129" y="189230"/>
                  </a:lnTo>
                  <a:close/>
                </a:path>
                <a:path w="24129" h="609600">
                  <a:moveTo>
                    <a:pt x="0" y="185420"/>
                  </a:moveTo>
                  <a:lnTo>
                    <a:pt x="0" y="189230"/>
                  </a:lnTo>
                  <a:lnTo>
                    <a:pt x="24129" y="189230"/>
                  </a:lnTo>
                  <a:lnTo>
                    <a:pt x="24129" y="186690"/>
                  </a:lnTo>
                  <a:lnTo>
                    <a:pt x="0" y="185420"/>
                  </a:lnTo>
                  <a:close/>
                </a:path>
                <a:path w="24129" h="609600">
                  <a:moveTo>
                    <a:pt x="24129" y="182880"/>
                  </a:moveTo>
                  <a:lnTo>
                    <a:pt x="0" y="184150"/>
                  </a:lnTo>
                  <a:lnTo>
                    <a:pt x="0" y="185420"/>
                  </a:lnTo>
                  <a:lnTo>
                    <a:pt x="24129" y="185420"/>
                  </a:lnTo>
                  <a:lnTo>
                    <a:pt x="24129" y="182880"/>
                  </a:lnTo>
                  <a:close/>
                </a:path>
                <a:path w="24129" h="609600">
                  <a:moveTo>
                    <a:pt x="0" y="180340"/>
                  </a:moveTo>
                  <a:lnTo>
                    <a:pt x="0" y="182880"/>
                  </a:lnTo>
                  <a:lnTo>
                    <a:pt x="24129" y="182880"/>
                  </a:lnTo>
                  <a:lnTo>
                    <a:pt x="24129" y="181610"/>
                  </a:lnTo>
                  <a:lnTo>
                    <a:pt x="0" y="180340"/>
                  </a:lnTo>
                  <a:close/>
                </a:path>
                <a:path w="24129" h="609600">
                  <a:moveTo>
                    <a:pt x="0" y="177800"/>
                  </a:moveTo>
                  <a:lnTo>
                    <a:pt x="0" y="180340"/>
                  </a:lnTo>
                  <a:lnTo>
                    <a:pt x="24129" y="181610"/>
                  </a:lnTo>
                  <a:lnTo>
                    <a:pt x="24129" y="179070"/>
                  </a:lnTo>
                  <a:lnTo>
                    <a:pt x="0" y="177800"/>
                  </a:lnTo>
                  <a:close/>
                </a:path>
                <a:path w="24129" h="609600">
                  <a:moveTo>
                    <a:pt x="0" y="176530"/>
                  </a:moveTo>
                  <a:lnTo>
                    <a:pt x="0" y="177800"/>
                  </a:lnTo>
                  <a:lnTo>
                    <a:pt x="24129" y="179070"/>
                  </a:lnTo>
                  <a:lnTo>
                    <a:pt x="24129" y="177800"/>
                  </a:lnTo>
                  <a:lnTo>
                    <a:pt x="0" y="176530"/>
                  </a:lnTo>
                  <a:close/>
                </a:path>
                <a:path w="24129" h="609600">
                  <a:moveTo>
                    <a:pt x="24129" y="175260"/>
                  </a:moveTo>
                  <a:lnTo>
                    <a:pt x="0" y="175260"/>
                  </a:lnTo>
                  <a:lnTo>
                    <a:pt x="0" y="176530"/>
                  </a:lnTo>
                  <a:lnTo>
                    <a:pt x="24129" y="176530"/>
                  </a:lnTo>
                  <a:lnTo>
                    <a:pt x="24129" y="175260"/>
                  </a:lnTo>
                  <a:close/>
                </a:path>
              </a:pathLst>
            </a:custGeom>
            <a:solidFill>
              <a:srgbClr val="C4C48A"/>
            </a:solidFill>
          </p:spPr>
          <p:txBody>
            <a:bodyPr wrap="square" lIns="0" tIns="0" rIns="0" bIns="0" rtlCol="0"/>
            <a:lstStyle/>
            <a:p>
              <a:endParaRPr/>
            </a:p>
          </p:txBody>
        </p:sp>
        <p:sp>
          <p:nvSpPr>
            <p:cNvPr id="770" name="object 770"/>
            <p:cNvSpPr/>
            <p:nvPr/>
          </p:nvSpPr>
          <p:spPr>
            <a:xfrm>
              <a:off x="3291839" y="5863589"/>
              <a:ext cx="24130" cy="618490"/>
            </a:xfrm>
            <a:custGeom>
              <a:avLst/>
              <a:gdLst/>
              <a:ahLst/>
              <a:cxnLst/>
              <a:rect l="l" t="t" r="r" b="b"/>
              <a:pathLst>
                <a:path w="24129" h="618489">
                  <a:moveTo>
                    <a:pt x="3810" y="0"/>
                  </a:moveTo>
                  <a:lnTo>
                    <a:pt x="0" y="0"/>
                  </a:lnTo>
                  <a:lnTo>
                    <a:pt x="0" y="1270"/>
                  </a:lnTo>
                  <a:lnTo>
                    <a:pt x="3810" y="1270"/>
                  </a:lnTo>
                  <a:lnTo>
                    <a:pt x="3810" y="0"/>
                  </a:lnTo>
                  <a:close/>
                </a:path>
                <a:path w="24129" h="618489">
                  <a:moveTo>
                    <a:pt x="8889" y="1270"/>
                  </a:moveTo>
                  <a:lnTo>
                    <a:pt x="0" y="1270"/>
                  </a:lnTo>
                  <a:lnTo>
                    <a:pt x="0" y="5080"/>
                  </a:lnTo>
                  <a:lnTo>
                    <a:pt x="17780" y="5080"/>
                  </a:lnTo>
                  <a:lnTo>
                    <a:pt x="17780" y="3810"/>
                  </a:lnTo>
                  <a:lnTo>
                    <a:pt x="13970" y="3810"/>
                  </a:lnTo>
                  <a:lnTo>
                    <a:pt x="13970" y="2540"/>
                  </a:lnTo>
                  <a:lnTo>
                    <a:pt x="8889" y="2540"/>
                  </a:lnTo>
                  <a:lnTo>
                    <a:pt x="8889" y="1270"/>
                  </a:lnTo>
                  <a:close/>
                </a:path>
                <a:path w="24129" h="618489">
                  <a:moveTo>
                    <a:pt x="22860" y="5080"/>
                  </a:moveTo>
                  <a:lnTo>
                    <a:pt x="0" y="5080"/>
                  </a:lnTo>
                  <a:lnTo>
                    <a:pt x="0" y="7620"/>
                  </a:lnTo>
                  <a:lnTo>
                    <a:pt x="24130" y="7620"/>
                  </a:lnTo>
                  <a:lnTo>
                    <a:pt x="24130" y="6350"/>
                  </a:lnTo>
                  <a:lnTo>
                    <a:pt x="22860" y="6350"/>
                  </a:lnTo>
                  <a:lnTo>
                    <a:pt x="22860" y="5080"/>
                  </a:lnTo>
                  <a:close/>
                </a:path>
                <a:path w="24129" h="618489">
                  <a:moveTo>
                    <a:pt x="24130" y="7620"/>
                  </a:moveTo>
                  <a:lnTo>
                    <a:pt x="0" y="7620"/>
                  </a:lnTo>
                  <a:lnTo>
                    <a:pt x="0" y="11430"/>
                  </a:lnTo>
                  <a:lnTo>
                    <a:pt x="24130" y="11430"/>
                  </a:lnTo>
                  <a:lnTo>
                    <a:pt x="24130" y="7620"/>
                  </a:lnTo>
                  <a:close/>
                </a:path>
                <a:path w="24129" h="618489">
                  <a:moveTo>
                    <a:pt x="24130" y="11430"/>
                  </a:moveTo>
                  <a:lnTo>
                    <a:pt x="0" y="11430"/>
                  </a:lnTo>
                  <a:lnTo>
                    <a:pt x="0" y="20320"/>
                  </a:lnTo>
                  <a:lnTo>
                    <a:pt x="24130" y="20320"/>
                  </a:lnTo>
                  <a:lnTo>
                    <a:pt x="24130" y="11430"/>
                  </a:lnTo>
                  <a:close/>
                </a:path>
                <a:path w="24129" h="618489">
                  <a:moveTo>
                    <a:pt x="24130" y="20320"/>
                  </a:moveTo>
                  <a:lnTo>
                    <a:pt x="0" y="20320"/>
                  </a:lnTo>
                  <a:lnTo>
                    <a:pt x="0" y="24130"/>
                  </a:lnTo>
                  <a:lnTo>
                    <a:pt x="24130" y="24130"/>
                  </a:lnTo>
                  <a:lnTo>
                    <a:pt x="24130" y="20320"/>
                  </a:lnTo>
                  <a:close/>
                </a:path>
                <a:path w="24129" h="618489">
                  <a:moveTo>
                    <a:pt x="24130" y="24130"/>
                  </a:moveTo>
                  <a:lnTo>
                    <a:pt x="0" y="24130"/>
                  </a:lnTo>
                  <a:lnTo>
                    <a:pt x="0" y="36830"/>
                  </a:lnTo>
                  <a:lnTo>
                    <a:pt x="24130" y="36830"/>
                  </a:lnTo>
                  <a:lnTo>
                    <a:pt x="24130" y="24130"/>
                  </a:lnTo>
                  <a:close/>
                </a:path>
                <a:path w="24129" h="618489">
                  <a:moveTo>
                    <a:pt x="24130" y="36830"/>
                  </a:moveTo>
                  <a:lnTo>
                    <a:pt x="0" y="36830"/>
                  </a:lnTo>
                  <a:lnTo>
                    <a:pt x="0" y="39370"/>
                  </a:lnTo>
                  <a:lnTo>
                    <a:pt x="24130" y="39370"/>
                  </a:lnTo>
                  <a:lnTo>
                    <a:pt x="24130" y="36830"/>
                  </a:lnTo>
                  <a:close/>
                </a:path>
                <a:path w="24129" h="618489">
                  <a:moveTo>
                    <a:pt x="24130" y="39370"/>
                  </a:moveTo>
                  <a:lnTo>
                    <a:pt x="0" y="39370"/>
                  </a:lnTo>
                  <a:lnTo>
                    <a:pt x="0" y="43180"/>
                  </a:lnTo>
                  <a:lnTo>
                    <a:pt x="24130" y="43180"/>
                  </a:lnTo>
                  <a:lnTo>
                    <a:pt x="24130" y="39370"/>
                  </a:lnTo>
                  <a:close/>
                </a:path>
                <a:path w="24129" h="618489">
                  <a:moveTo>
                    <a:pt x="24130" y="43180"/>
                  </a:moveTo>
                  <a:lnTo>
                    <a:pt x="0" y="43180"/>
                  </a:lnTo>
                  <a:lnTo>
                    <a:pt x="0" y="52070"/>
                  </a:lnTo>
                  <a:lnTo>
                    <a:pt x="24130" y="52070"/>
                  </a:lnTo>
                  <a:lnTo>
                    <a:pt x="24130" y="43180"/>
                  </a:lnTo>
                  <a:close/>
                </a:path>
                <a:path w="24129" h="618489">
                  <a:moveTo>
                    <a:pt x="24130" y="52070"/>
                  </a:moveTo>
                  <a:lnTo>
                    <a:pt x="0" y="52070"/>
                  </a:lnTo>
                  <a:lnTo>
                    <a:pt x="0" y="55880"/>
                  </a:lnTo>
                  <a:lnTo>
                    <a:pt x="24130" y="55880"/>
                  </a:lnTo>
                  <a:lnTo>
                    <a:pt x="24130" y="52070"/>
                  </a:lnTo>
                  <a:close/>
                </a:path>
                <a:path w="24129" h="618489">
                  <a:moveTo>
                    <a:pt x="24130" y="55880"/>
                  </a:moveTo>
                  <a:lnTo>
                    <a:pt x="0" y="55880"/>
                  </a:lnTo>
                  <a:lnTo>
                    <a:pt x="0" y="68580"/>
                  </a:lnTo>
                  <a:lnTo>
                    <a:pt x="24130" y="68580"/>
                  </a:lnTo>
                  <a:lnTo>
                    <a:pt x="24130" y="55880"/>
                  </a:lnTo>
                  <a:close/>
                </a:path>
                <a:path w="24129" h="618489">
                  <a:moveTo>
                    <a:pt x="24130" y="68580"/>
                  </a:moveTo>
                  <a:lnTo>
                    <a:pt x="0" y="68580"/>
                  </a:lnTo>
                  <a:lnTo>
                    <a:pt x="0" y="83820"/>
                  </a:lnTo>
                  <a:lnTo>
                    <a:pt x="24130" y="83820"/>
                  </a:lnTo>
                  <a:lnTo>
                    <a:pt x="24130" y="68580"/>
                  </a:lnTo>
                  <a:close/>
                </a:path>
                <a:path w="24129" h="618489">
                  <a:moveTo>
                    <a:pt x="24130" y="83820"/>
                  </a:moveTo>
                  <a:lnTo>
                    <a:pt x="0" y="83820"/>
                  </a:lnTo>
                  <a:lnTo>
                    <a:pt x="0" y="87630"/>
                  </a:lnTo>
                  <a:lnTo>
                    <a:pt x="24130" y="87630"/>
                  </a:lnTo>
                  <a:lnTo>
                    <a:pt x="24130" y="83820"/>
                  </a:lnTo>
                  <a:close/>
                </a:path>
                <a:path w="24129" h="618489">
                  <a:moveTo>
                    <a:pt x="24130" y="87630"/>
                  </a:moveTo>
                  <a:lnTo>
                    <a:pt x="0" y="87630"/>
                  </a:lnTo>
                  <a:lnTo>
                    <a:pt x="0" y="96520"/>
                  </a:lnTo>
                  <a:lnTo>
                    <a:pt x="24130" y="96520"/>
                  </a:lnTo>
                  <a:lnTo>
                    <a:pt x="24130" y="87630"/>
                  </a:lnTo>
                  <a:close/>
                </a:path>
                <a:path w="24129" h="618489">
                  <a:moveTo>
                    <a:pt x="24130" y="96520"/>
                  </a:moveTo>
                  <a:lnTo>
                    <a:pt x="0" y="96520"/>
                  </a:lnTo>
                  <a:lnTo>
                    <a:pt x="0" y="102870"/>
                  </a:lnTo>
                  <a:lnTo>
                    <a:pt x="24130" y="102870"/>
                  </a:lnTo>
                  <a:lnTo>
                    <a:pt x="24130" y="96520"/>
                  </a:lnTo>
                  <a:close/>
                </a:path>
                <a:path w="24129" h="618489">
                  <a:moveTo>
                    <a:pt x="24130" y="102870"/>
                  </a:moveTo>
                  <a:lnTo>
                    <a:pt x="0" y="102870"/>
                  </a:lnTo>
                  <a:lnTo>
                    <a:pt x="0" y="106680"/>
                  </a:lnTo>
                  <a:lnTo>
                    <a:pt x="24130" y="106680"/>
                  </a:lnTo>
                  <a:lnTo>
                    <a:pt x="24130" y="102870"/>
                  </a:lnTo>
                  <a:close/>
                </a:path>
                <a:path w="24129" h="618489">
                  <a:moveTo>
                    <a:pt x="24130" y="106680"/>
                  </a:moveTo>
                  <a:lnTo>
                    <a:pt x="0" y="106680"/>
                  </a:lnTo>
                  <a:lnTo>
                    <a:pt x="0" y="113030"/>
                  </a:lnTo>
                  <a:lnTo>
                    <a:pt x="24130" y="113030"/>
                  </a:lnTo>
                  <a:lnTo>
                    <a:pt x="24130" y="106680"/>
                  </a:lnTo>
                  <a:close/>
                </a:path>
                <a:path w="24129" h="618489">
                  <a:moveTo>
                    <a:pt x="24130" y="113030"/>
                  </a:moveTo>
                  <a:lnTo>
                    <a:pt x="0" y="113030"/>
                  </a:lnTo>
                  <a:lnTo>
                    <a:pt x="0" y="115570"/>
                  </a:lnTo>
                  <a:lnTo>
                    <a:pt x="24130" y="115570"/>
                  </a:lnTo>
                  <a:lnTo>
                    <a:pt x="24130" y="113030"/>
                  </a:lnTo>
                  <a:close/>
                </a:path>
                <a:path w="24129" h="618489">
                  <a:moveTo>
                    <a:pt x="24130" y="115570"/>
                  </a:moveTo>
                  <a:lnTo>
                    <a:pt x="0" y="115570"/>
                  </a:lnTo>
                  <a:lnTo>
                    <a:pt x="0" y="125730"/>
                  </a:lnTo>
                  <a:lnTo>
                    <a:pt x="24130" y="125730"/>
                  </a:lnTo>
                  <a:lnTo>
                    <a:pt x="24130" y="115570"/>
                  </a:lnTo>
                  <a:close/>
                </a:path>
                <a:path w="24129" h="618489">
                  <a:moveTo>
                    <a:pt x="24130" y="125730"/>
                  </a:moveTo>
                  <a:lnTo>
                    <a:pt x="0" y="125730"/>
                  </a:lnTo>
                  <a:lnTo>
                    <a:pt x="0" y="128270"/>
                  </a:lnTo>
                  <a:lnTo>
                    <a:pt x="24130" y="128270"/>
                  </a:lnTo>
                  <a:lnTo>
                    <a:pt x="24130" y="125730"/>
                  </a:lnTo>
                  <a:close/>
                </a:path>
                <a:path w="24129" h="618489">
                  <a:moveTo>
                    <a:pt x="24130" y="128270"/>
                  </a:moveTo>
                  <a:lnTo>
                    <a:pt x="0" y="128270"/>
                  </a:lnTo>
                  <a:lnTo>
                    <a:pt x="0" y="132080"/>
                  </a:lnTo>
                  <a:lnTo>
                    <a:pt x="24130" y="132080"/>
                  </a:lnTo>
                  <a:lnTo>
                    <a:pt x="24130" y="128270"/>
                  </a:lnTo>
                  <a:close/>
                </a:path>
                <a:path w="24129" h="618489">
                  <a:moveTo>
                    <a:pt x="24130" y="132080"/>
                  </a:moveTo>
                  <a:lnTo>
                    <a:pt x="0" y="132080"/>
                  </a:lnTo>
                  <a:lnTo>
                    <a:pt x="0" y="134620"/>
                  </a:lnTo>
                  <a:lnTo>
                    <a:pt x="24130" y="134620"/>
                  </a:lnTo>
                  <a:lnTo>
                    <a:pt x="24130" y="132080"/>
                  </a:lnTo>
                  <a:close/>
                </a:path>
                <a:path w="24129" h="618489">
                  <a:moveTo>
                    <a:pt x="24130" y="134620"/>
                  </a:moveTo>
                  <a:lnTo>
                    <a:pt x="0" y="134620"/>
                  </a:lnTo>
                  <a:lnTo>
                    <a:pt x="0" y="138430"/>
                  </a:lnTo>
                  <a:lnTo>
                    <a:pt x="24130" y="138430"/>
                  </a:lnTo>
                  <a:lnTo>
                    <a:pt x="24130" y="134620"/>
                  </a:lnTo>
                  <a:close/>
                </a:path>
                <a:path w="24129" h="618489">
                  <a:moveTo>
                    <a:pt x="24130" y="138430"/>
                  </a:moveTo>
                  <a:lnTo>
                    <a:pt x="0" y="138430"/>
                  </a:lnTo>
                  <a:lnTo>
                    <a:pt x="0" y="144780"/>
                  </a:lnTo>
                  <a:lnTo>
                    <a:pt x="24130" y="144780"/>
                  </a:lnTo>
                  <a:lnTo>
                    <a:pt x="24130" y="138430"/>
                  </a:lnTo>
                  <a:close/>
                </a:path>
                <a:path w="24129" h="618489">
                  <a:moveTo>
                    <a:pt x="24130" y="144780"/>
                  </a:moveTo>
                  <a:lnTo>
                    <a:pt x="0" y="144780"/>
                  </a:lnTo>
                  <a:lnTo>
                    <a:pt x="0" y="147320"/>
                  </a:lnTo>
                  <a:lnTo>
                    <a:pt x="24130" y="147320"/>
                  </a:lnTo>
                  <a:lnTo>
                    <a:pt x="24130" y="144780"/>
                  </a:lnTo>
                  <a:close/>
                </a:path>
                <a:path w="24129" h="618489">
                  <a:moveTo>
                    <a:pt x="24130" y="147320"/>
                  </a:moveTo>
                  <a:lnTo>
                    <a:pt x="0" y="147320"/>
                  </a:lnTo>
                  <a:lnTo>
                    <a:pt x="0" y="151130"/>
                  </a:lnTo>
                  <a:lnTo>
                    <a:pt x="24130" y="151130"/>
                  </a:lnTo>
                  <a:lnTo>
                    <a:pt x="24130" y="147320"/>
                  </a:lnTo>
                  <a:close/>
                </a:path>
                <a:path w="24129" h="618489">
                  <a:moveTo>
                    <a:pt x="24130" y="151130"/>
                  </a:moveTo>
                  <a:lnTo>
                    <a:pt x="0" y="151130"/>
                  </a:lnTo>
                  <a:lnTo>
                    <a:pt x="0" y="153670"/>
                  </a:lnTo>
                  <a:lnTo>
                    <a:pt x="24130" y="153670"/>
                  </a:lnTo>
                  <a:lnTo>
                    <a:pt x="24130" y="151130"/>
                  </a:lnTo>
                  <a:close/>
                </a:path>
                <a:path w="24129" h="618489">
                  <a:moveTo>
                    <a:pt x="24130" y="153670"/>
                  </a:moveTo>
                  <a:lnTo>
                    <a:pt x="0" y="153670"/>
                  </a:lnTo>
                  <a:lnTo>
                    <a:pt x="0" y="157480"/>
                  </a:lnTo>
                  <a:lnTo>
                    <a:pt x="24130" y="157480"/>
                  </a:lnTo>
                  <a:lnTo>
                    <a:pt x="24130" y="153670"/>
                  </a:lnTo>
                  <a:close/>
                </a:path>
                <a:path w="24129" h="618489">
                  <a:moveTo>
                    <a:pt x="24130" y="157480"/>
                  </a:moveTo>
                  <a:lnTo>
                    <a:pt x="0" y="157480"/>
                  </a:lnTo>
                  <a:lnTo>
                    <a:pt x="0" y="166370"/>
                  </a:lnTo>
                  <a:lnTo>
                    <a:pt x="24130" y="166370"/>
                  </a:lnTo>
                  <a:lnTo>
                    <a:pt x="24130" y="157480"/>
                  </a:lnTo>
                  <a:close/>
                </a:path>
                <a:path w="24129" h="618489">
                  <a:moveTo>
                    <a:pt x="24130" y="166370"/>
                  </a:moveTo>
                  <a:lnTo>
                    <a:pt x="0" y="166370"/>
                  </a:lnTo>
                  <a:lnTo>
                    <a:pt x="0" y="170180"/>
                  </a:lnTo>
                  <a:lnTo>
                    <a:pt x="24130" y="170180"/>
                  </a:lnTo>
                  <a:lnTo>
                    <a:pt x="24130" y="166370"/>
                  </a:lnTo>
                  <a:close/>
                </a:path>
                <a:path w="24129" h="618489">
                  <a:moveTo>
                    <a:pt x="24130" y="170180"/>
                  </a:moveTo>
                  <a:lnTo>
                    <a:pt x="0" y="170180"/>
                  </a:lnTo>
                  <a:lnTo>
                    <a:pt x="0" y="172720"/>
                  </a:lnTo>
                  <a:lnTo>
                    <a:pt x="24130" y="172720"/>
                  </a:lnTo>
                  <a:lnTo>
                    <a:pt x="24130" y="170180"/>
                  </a:lnTo>
                  <a:close/>
                </a:path>
                <a:path w="24129" h="618489">
                  <a:moveTo>
                    <a:pt x="24130" y="172720"/>
                  </a:moveTo>
                  <a:lnTo>
                    <a:pt x="0" y="172720"/>
                  </a:lnTo>
                  <a:lnTo>
                    <a:pt x="0" y="176530"/>
                  </a:lnTo>
                  <a:lnTo>
                    <a:pt x="24130" y="176530"/>
                  </a:lnTo>
                  <a:lnTo>
                    <a:pt x="24130" y="172720"/>
                  </a:lnTo>
                  <a:close/>
                </a:path>
                <a:path w="24129" h="618489">
                  <a:moveTo>
                    <a:pt x="24130" y="176530"/>
                  </a:moveTo>
                  <a:lnTo>
                    <a:pt x="0" y="176530"/>
                  </a:lnTo>
                  <a:lnTo>
                    <a:pt x="0" y="179070"/>
                  </a:lnTo>
                  <a:lnTo>
                    <a:pt x="24130" y="179070"/>
                  </a:lnTo>
                  <a:lnTo>
                    <a:pt x="24130" y="176530"/>
                  </a:lnTo>
                  <a:close/>
                </a:path>
                <a:path w="24129" h="618489">
                  <a:moveTo>
                    <a:pt x="6350" y="615950"/>
                  </a:moveTo>
                  <a:lnTo>
                    <a:pt x="0" y="615950"/>
                  </a:lnTo>
                  <a:lnTo>
                    <a:pt x="0" y="618490"/>
                  </a:lnTo>
                  <a:lnTo>
                    <a:pt x="6350" y="618490"/>
                  </a:lnTo>
                  <a:lnTo>
                    <a:pt x="6350" y="615950"/>
                  </a:lnTo>
                  <a:close/>
                </a:path>
                <a:path w="24129" h="618489">
                  <a:moveTo>
                    <a:pt x="24130" y="614680"/>
                  </a:moveTo>
                  <a:lnTo>
                    <a:pt x="6350" y="614680"/>
                  </a:lnTo>
                  <a:lnTo>
                    <a:pt x="6350" y="615950"/>
                  </a:lnTo>
                  <a:lnTo>
                    <a:pt x="24130" y="615950"/>
                  </a:lnTo>
                  <a:lnTo>
                    <a:pt x="24130" y="614680"/>
                  </a:lnTo>
                  <a:close/>
                </a:path>
                <a:path w="24129" h="618489">
                  <a:moveTo>
                    <a:pt x="24130" y="452120"/>
                  </a:moveTo>
                  <a:lnTo>
                    <a:pt x="0" y="452120"/>
                  </a:lnTo>
                  <a:lnTo>
                    <a:pt x="0" y="453390"/>
                  </a:lnTo>
                  <a:lnTo>
                    <a:pt x="5080" y="453390"/>
                  </a:lnTo>
                  <a:lnTo>
                    <a:pt x="5080" y="454660"/>
                  </a:lnTo>
                  <a:lnTo>
                    <a:pt x="13970" y="454660"/>
                  </a:lnTo>
                  <a:lnTo>
                    <a:pt x="13970" y="455930"/>
                  </a:lnTo>
                  <a:lnTo>
                    <a:pt x="24130" y="455930"/>
                  </a:lnTo>
                  <a:lnTo>
                    <a:pt x="24130" y="452120"/>
                  </a:lnTo>
                  <a:close/>
                </a:path>
                <a:path w="24129" h="618489">
                  <a:moveTo>
                    <a:pt x="24130" y="445770"/>
                  </a:moveTo>
                  <a:lnTo>
                    <a:pt x="0" y="445770"/>
                  </a:lnTo>
                  <a:lnTo>
                    <a:pt x="0" y="450850"/>
                  </a:lnTo>
                  <a:lnTo>
                    <a:pt x="24130" y="450850"/>
                  </a:lnTo>
                  <a:lnTo>
                    <a:pt x="24130" y="445770"/>
                  </a:lnTo>
                  <a:close/>
                </a:path>
                <a:path w="24129" h="618489">
                  <a:moveTo>
                    <a:pt x="24130" y="439420"/>
                  </a:moveTo>
                  <a:lnTo>
                    <a:pt x="0" y="439420"/>
                  </a:lnTo>
                  <a:lnTo>
                    <a:pt x="0" y="444500"/>
                  </a:lnTo>
                  <a:lnTo>
                    <a:pt x="24130" y="444500"/>
                  </a:lnTo>
                  <a:lnTo>
                    <a:pt x="24130" y="439420"/>
                  </a:lnTo>
                  <a:close/>
                </a:path>
                <a:path w="24129" h="618489">
                  <a:moveTo>
                    <a:pt x="24130" y="434340"/>
                  </a:moveTo>
                  <a:lnTo>
                    <a:pt x="0" y="434340"/>
                  </a:lnTo>
                  <a:lnTo>
                    <a:pt x="0" y="438150"/>
                  </a:lnTo>
                  <a:lnTo>
                    <a:pt x="24130" y="438150"/>
                  </a:lnTo>
                  <a:lnTo>
                    <a:pt x="24130" y="434340"/>
                  </a:lnTo>
                  <a:close/>
                </a:path>
                <a:path w="24129" h="618489">
                  <a:moveTo>
                    <a:pt x="24130" y="433070"/>
                  </a:moveTo>
                  <a:lnTo>
                    <a:pt x="0" y="433070"/>
                  </a:lnTo>
                  <a:lnTo>
                    <a:pt x="0" y="434340"/>
                  </a:lnTo>
                  <a:lnTo>
                    <a:pt x="24130" y="434340"/>
                  </a:lnTo>
                  <a:lnTo>
                    <a:pt x="24130" y="433070"/>
                  </a:lnTo>
                  <a:close/>
                </a:path>
                <a:path w="24129" h="618489">
                  <a:moveTo>
                    <a:pt x="24130" y="426720"/>
                  </a:moveTo>
                  <a:lnTo>
                    <a:pt x="0" y="426720"/>
                  </a:lnTo>
                  <a:lnTo>
                    <a:pt x="0" y="431800"/>
                  </a:lnTo>
                  <a:lnTo>
                    <a:pt x="24130" y="431800"/>
                  </a:lnTo>
                  <a:lnTo>
                    <a:pt x="24130" y="426720"/>
                  </a:lnTo>
                  <a:close/>
                </a:path>
                <a:path w="24129" h="618489">
                  <a:moveTo>
                    <a:pt x="24130" y="420370"/>
                  </a:moveTo>
                  <a:lnTo>
                    <a:pt x="0" y="420370"/>
                  </a:lnTo>
                  <a:lnTo>
                    <a:pt x="0" y="425450"/>
                  </a:lnTo>
                  <a:lnTo>
                    <a:pt x="24130" y="425450"/>
                  </a:lnTo>
                  <a:lnTo>
                    <a:pt x="24130" y="420370"/>
                  </a:lnTo>
                  <a:close/>
                </a:path>
                <a:path w="24129" h="618489">
                  <a:moveTo>
                    <a:pt x="24130" y="414020"/>
                  </a:moveTo>
                  <a:lnTo>
                    <a:pt x="0" y="414020"/>
                  </a:lnTo>
                  <a:lnTo>
                    <a:pt x="0" y="419100"/>
                  </a:lnTo>
                  <a:lnTo>
                    <a:pt x="24130" y="419100"/>
                  </a:lnTo>
                  <a:lnTo>
                    <a:pt x="24130" y="414020"/>
                  </a:lnTo>
                  <a:close/>
                </a:path>
                <a:path w="24129" h="618489">
                  <a:moveTo>
                    <a:pt x="24130" y="407670"/>
                  </a:moveTo>
                  <a:lnTo>
                    <a:pt x="0" y="407670"/>
                  </a:lnTo>
                  <a:lnTo>
                    <a:pt x="0" y="412750"/>
                  </a:lnTo>
                  <a:lnTo>
                    <a:pt x="24130" y="412750"/>
                  </a:lnTo>
                  <a:lnTo>
                    <a:pt x="24130" y="407670"/>
                  </a:lnTo>
                  <a:close/>
                </a:path>
                <a:path w="24129" h="618489">
                  <a:moveTo>
                    <a:pt x="24130" y="401320"/>
                  </a:moveTo>
                  <a:lnTo>
                    <a:pt x="0" y="401320"/>
                  </a:lnTo>
                  <a:lnTo>
                    <a:pt x="0" y="406400"/>
                  </a:lnTo>
                  <a:lnTo>
                    <a:pt x="24130" y="406400"/>
                  </a:lnTo>
                  <a:lnTo>
                    <a:pt x="24130" y="401320"/>
                  </a:lnTo>
                  <a:close/>
                </a:path>
                <a:path w="24129" h="618489">
                  <a:moveTo>
                    <a:pt x="24130" y="394970"/>
                  </a:moveTo>
                  <a:lnTo>
                    <a:pt x="0" y="394970"/>
                  </a:lnTo>
                  <a:lnTo>
                    <a:pt x="0" y="400050"/>
                  </a:lnTo>
                  <a:lnTo>
                    <a:pt x="24130" y="400050"/>
                  </a:lnTo>
                  <a:lnTo>
                    <a:pt x="24130" y="394970"/>
                  </a:lnTo>
                  <a:close/>
                </a:path>
                <a:path w="24129" h="618489">
                  <a:moveTo>
                    <a:pt x="24130" y="388620"/>
                  </a:moveTo>
                  <a:lnTo>
                    <a:pt x="0" y="388620"/>
                  </a:lnTo>
                  <a:lnTo>
                    <a:pt x="0" y="393700"/>
                  </a:lnTo>
                  <a:lnTo>
                    <a:pt x="24130" y="393700"/>
                  </a:lnTo>
                  <a:lnTo>
                    <a:pt x="24130" y="388620"/>
                  </a:lnTo>
                  <a:close/>
                </a:path>
                <a:path w="24129" h="618489">
                  <a:moveTo>
                    <a:pt x="24130" y="382270"/>
                  </a:moveTo>
                  <a:lnTo>
                    <a:pt x="0" y="382270"/>
                  </a:lnTo>
                  <a:lnTo>
                    <a:pt x="0" y="387350"/>
                  </a:lnTo>
                  <a:lnTo>
                    <a:pt x="24130" y="387350"/>
                  </a:lnTo>
                  <a:lnTo>
                    <a:pt x="24130" y="382270"/>
                  </a:lnTo>
                  <a:close/>
                </a:path>
                <a:path w="24129" h="618489">
                  <a:moveTo>
                    <a:pt x="24130" y="375920"/>
                  </a:moveTo>
                  <a:lnTo>
                    <a:pt x="0" y="375920"/>
                  </a:lnTo>
                  <a:lnTo>
                    <a:pt x="0" y="381000"/>
                  </a:lnTo>
                  <a:lnTo>
                    <a:pt x="24130" y="381000"/>
                  </a:lnTo>
                  <a:lnTo>
                    <a:pt x="24130" y="375920"/>
                  </a:lnTo>
                  <a:close/>
                </a:path>
                <a:path w="24129" h="618489">
                  <a:moveTo>
                    <a:pt x="24130" y="369570"/>
                  </a:moveTo>
                  <a:lnTo>
                    <a:pt x="0" y="369570"/>
                  </a:lnTo>
                  <a:lnTo>
                    <a:pt x="0" y="374650"/>
                  </a:lnTo>
                  <a:lnTo>
                    <a:pt x="24130" y="374650"/>
                  </a:lnTo>
                  <a:lnTo>
                    <a:pt x="24130" y="369570"/>
                  </a:lnTo>
                  <a:close/>
                </a:path>
                <a:path w="24129" h="618489">
                  <a:moveTo>
                    <a:pt x="24130" y="363220"/>
                  </a:moveTo>
                  <a:lnTo>
                    <a:pt x="0" y="363220"/>
                  </a:lnTo>
                  <a:lnTo>
                    <a:pt x="0" y="368300"/>
                  </a:lnTo>
                  <a:lnTo>
                    <a:pt x="24130" y="368300"/>
                  </a:lnTo>
                  <a:lnTo>
                    <a:pt x="24130" y="363220"/>
                  </a:lnTo>
                  <a:close/>
                </a:path>
                <a:path w="24129" h="618489">
                  <a:moveTo>
                    <a:pt x="24130" y="356870"/>
                  </a:moveTo>
                  <a:lnTo>
                    <a:pt x="0" y="356870"/>
                  </a:lnTo>
                  <a:lnTo>
                    <a:pt x="0" y="361950"/>
                  </a:lnTo>
                  <a:lnTo>
                    <a:pt x="24130" y="361950"/>
                  </a:lnTo>
                  <a:lnTo>
                    <a:pt x="24130" y="356870"/>
                  </a:lnTo>
                  <a:close/>
                </a:path>
                <a:path w="24129" h="618489">
                  <a:moveTo>
                    <a:pt x="24130" y="350520"/>
                  </a:moveTo>
                  <a:lnTo>
                    <a:pt x="0" y="350520"/>
                  </a:lnTo>
                  <a:lnTo>
                    <a:pt x="0" y="355600"/>
                  </a:lnTo>
                  <a:lnTo>
                    <a:pt x="24130" y="355600"/>
                  </a:lnTo>
                  <a:lnTo>
                    <a:pt x="24130" y="350520"/>
                  </a:lnTo>
                  <a:close/>
                </a:path>
                <a:path w="24129" h="618489">
                  <a:moveTo>
                    <a:pt x="24130" y="344170"/>
                  </a:moveTo>
                  <a:lnTo>
                    <a:pt x="0" y="344170"/>
                  </a:lnTo>
                  <a:lnTo>
                    <a:pt x="0" y="349250"/>
                  </a:lnTo>
                  <a:lnTo>
                    <a:pt x="24130" y="349250"/>
                  </a:lnTo>
                  <a:lnTo>
                    <a:pt x="24130" y="344170"/>
                  </a:lnTo>
                  <a:close/>
                </a:path>
                <a:path w="24129" h="618489">
                  <a:moveTo>
                    <a:pt x="24130" y="337820"/>
                  </a:moveTo>
                  <a:lnTo>
                    <a:pt x="0" y="337820"/>
                  </a:lnTo>
                  <a:lnTo>
                    <a:pt x="0" y="342900"/>
                  </a:lnTo>
                  <a:lnTo>
                    <a:pt x="24130" y="342900"/>
                  </a:lnTo>
                  <a:lnTo>
                    <a:pt x="24130" y="337820"/>
                  </a:lnTo>
                  <a:close/>
                </a:path>
                <a:path w="24129" h="618489">
                  <a:moveTo>
                    <a:pt x="24130" y="331470"/>
                  </a:moveTo>
                  <a:lnTo>
                    <a:pt x="0" y="331470"/>
                  </a:lnTo>
                  <a:lnTo>
                    <a:pt x="0" y="336550"/>
                  </a:lnTo>
                  <a:lnTo>
                    <a:pt x="24130" y="336550"/>
                  </a:lnTo>
                  <a:lnTo>
                    <a:pt x="24130" y="331470"/>
                  </a:lnTo>
                  <a:close/>
                </a:path>
                <a:path w="24129" h="618489">
                  <a:moveTo>
                    <a:pt x="24130" y="325120"/>
                  </a:moveTo>
                  <a:lnTo>
                    <a:pt x="0" y="325120"/>
                  </a:lnTo>
                  <a:lnTo>
                    <a:pt x="0" y="330200"/>
                  </a:lnTo>
                  <a:lnTo>
                    <a:pt x="24130" y="330200"/>
                  </a:lnTo>
                  <a:lnTo>
                    <a:pt x="24130" y="325120"/>
                  </a:lnTo>
                  <a:close/>
                </a:path>
                <a:path w="24129" h="618489">
                  <a:moveTo>
                    <a:pt x="24130" y="318770"/>
                  </a:moveTo>
                  <a:lnTo>
                    <a:pt x="0" y="318770"/>
                  </a:lnTo>
                  <a:lnTo>
                    <a:pt x="0" y="323850"/>
                  </a:lnTo>
                  <a:lnTo>
                    <a:pt x="24130" y="323850"/>
                  </a:lnTo>
                  <a:lnTo>
                    <a:pt x="24130" y="318770"/>
                  </a:lnTo>
                  <a:close/>
                </a:path>
                <a:path w="24129" h="618489">
                  <a:moveTo>
                    <a:pt x="24130" y="314960"/>
                  </a:moveTo>
                  <a:lnTo>
                    <a:pt x="0" y="314960"/>
                  </a:lnTo>
                  <a:lnTo>
                    <a:pt x="0" y="317500"/>
                  </a:lnTo>
                  <a:lnTo>
                    <a:pt x="24130" y="317500"/>
                  </a:lnTo>
                  <a:lnTo>
                    <a:pt x="24130" y="314960"/>
                  </a:lnTo>
                  <a:close/>
                </a:path>
                <a:path w="24129" h="618489">
                  <a:moveTo>
                    <a:pt x="24130" y="309880"/>
                  </a:moveTo>
                  <a:lnTo>
                    <a:pt x="0" y="311150"/>
                  </a:lnTo>
                  <a:lnTo>
                    <a:pt x="0" y="314960"/>
                  </a:lnTo>
                  <a:lnTo>
                    <a:pt x="24130" y="313690"/>
                  </a:lnTo>
                  <a:lnTo>
                    <a:pt x="24130" y="309880"/>
                  </a:lnTo>
                  <a:close/>
                </a:path>
                <a:path w="24129" h="618489">
                  <a:moveTo>
                    <a:pt x="24130" y="307340"/>
                  </a:moveTo>
                  <a:lnTo>
                    <a:pt x="0" y="308610"/>
                  </a:lnTo>
                  <a:lnTo>
                    <a:pt x="0" y="311150"/>
                  </a:lnTo>
                  <a:lnTo>
                    <a:pt x="24130" y="309880"/>
                  </a:lnTo>
                  <a:lnTo>
                    <a:pt x="24130" y="307340"/>
                  </a:lnTo>
                  <a:close/>
                </a:path>
                <a:path w="24129" h="618489">
                  <a:moveTo>
                    <a:pt x="0" y="302260"/>
                  </a:moveTo>
                  <a:lnTo>
                    <a:pt x="0" y="308610"/>
                  </a:lnTo>
                  <a:lnTo>
                    <a:pt x="24130" y="307340"/>
                  </a:lnTo>
                  <a:lnTo>
                    <a:pt x="24130" y="303530"/>
                  </a:lnTo>
                  <a:lnTo>
                    <a:pt x="0" y="302260"/>
                  </a:lnTo>
                  <a:close/>
                </a:path>
                <a:path w="24129" h="618489">
                  <a:moveTo>
                    <a:pt x="0" y="298450"/>
                  </a:moveTo>
                  <a:lnTo>
                    <a:pt x="0" y="302260"/>
                  </a:lnTo>
                  <a:lnTo>
                    <a:pt x="24130" y="302260"/>
                  </a:lnTo>
                  <a:lnTo>
                    <a:pt x="24130" y="299720"/>
                  </a:lnTo>
                  <a:lnTo>
                    <a:pt x="0" y="298450"/>
                  </a:lnTo>
                  <a:close/>
                </a:path>
                <a:path w="24129" h="618489">
                  <a:moveTo>
                    <a:pt x="12064" y="295275"/>
                  </a:moveTo>
                  <a:lnTo>
                    <a:pt x="0" y="295910"/>
                  </a:lnTo>
                  <a:lnTo>
                    <a:pt x="0" y="298450"/>
                  </a:lnTo>
                  <a:lnTo>
                    <a:pt x="24130" y="298450"/>
                  </a:lnTo>
                  <a:lnTo>
                    <a:pt x="24130" y="295910"/>
                  </a:lnTo>
                  <a:lnTo>
                    <a:pt x="12064" y="295275"/>
                  </a:lnTo>
                  <a:close/>
                </a:path>
                <a:path w="24129" h="618489">
                  <a:moveTo>
                    <a:pt x="24130" y="290830"/>
                  </a:moveTo>
                  <a:lnTo>
                    <a:pt x="0" y="292100"/>
                  </a:lnTo>
                  <a:lnTo>
                    <a:pt x="0" y="294640"/>
                  </a:lnTo>
                  <a:lnTo>
                    <a:pt x="12064" y="295275"/>
                  </a:lnTo>
                  <a:lnTo>
                    <a:pt x="24130" y="294640"/>
                  </a:lnTo>
                  <a:lnTo>
                    <a:pt x="24130" y="290830"/>
                  </a:lnTo>
                  <a:close/>
                </a:path>
                <a:path w="24129" h="618489">
                  <a:moveTo>
                    <a:pt x="0" y="288290"/>
                  </a:moveTo>
                  <a:lnTo>
                    <a:pt x="0" y="292100"/>
                  </a:lnTo>
                  <a:lnTo>
                    <a:pt x="24130" y="290830"/>
                  </a:lnTo>
                  <a:lnTo>
                    <a:pt x="24130" y="289560"/>
                  </a:lnTo>
                  <a:lnTo>
                    <a:pt x="0" y="288290"/>
                  </a:lnTo>
                  <a:close/>
                </a:path>
                <a:path w="24129" h="618489">
                  <a:moveTo>
                    <a:pt x="12064" y="286385"/>
                  </a:moveTo>
                  <a:lnTo>
                    <a:pt x="0" y="287020"/>
                  </a:lnTo>
                  <a:lnTo>
                    <a:pt x="0" y="288290"/>
                  </a:lnTo>
                  <a:lnTo>
                    <a:pt x="24130" y="289560"/>
                  </a:lnTo>
                  <a:lnTo>
                    <a:pt x="24130" y="287020"/>
                  </a:lnTo>
                  <a:lnTo>
                    <a:pt x="12064" y="286385"/>
                  </a:lnTo>
                  <a:close/>
                </a:path>
                <a:path w="24129" h="618489">
                  <a:moveTo>
                    <a:pt x="24130" y="284480"/>
                  </a:moveTo>
                  <a:lnTo>
                    <a:pt x="0" y="285750"/>
                  </a:lnTo>
                  <a:lnTo>
                    <a:pt x="12064" y="286385"/>
                  </a:lnTo>
                  <a:lnTo>
                    <a:pt x="24130" y="285750"/>
                  </a:lnTo>
                  <a:lnTo>
                    <a:pt x="24130" y="284480"/>
                  </a:lnTo>
                  <a:close/>
                </a:path>
                <a:path w="24129" h="618489">
                  <a:moveTo>
                    <a:pt x="0" y="281940"/>
                  </a:moveTo>
                  <a:lnTo>
                    <a:pt x="0" y="284480"/>
                  </a:lnTo>
                  <a:lnTo>
                    <a:pt x="24130" y="284480"/>
                  </a:lnTo>
                  <a:lnTo>
                    <a:pt x="24130" y="283210"/>
                  </a:lnTo>
                  <a:lnTo>
                    <a:pt x="0" y="281940"/>
                  </a:lnTo>
                  <a:close/>
                </a:path>
                <a:path w="24129" h="618489">
                  <a:moveTo>
                    <a:pt x="0" y="275590"/>
                  </a:moveTo>
                  <a:lnTo>
                    <a:pt x="0" y="281940"/>
                  </a:lnTo>
                  <a:lnTo>
                    <a:pt x="24130" y="283210"/>
                  </a:lnTo>
                  <a:lnTo>
                    <a:pt x="24130" y="276860"/>
                  </a:lnTo>
                  <a:lnTo>
                    <a:pt x="0" y="275590"/>
                  </a:lnTo>
                  <a:close/>
                </a:path>
                <a:path w="24129" h="618489">
                  <a:moveTo>
                    <a:pt x="0" y="269240"/>
                  </a:moveTo>
                  <a:lnTo>
                    <a:pt x="0" y="275590"/>
                  </a:lnTo>
                  <a:lnTo>
                    <a:pt x="24130" y="275590"/>
                  </a:lnTo>
                  <a:lnTo>
                    <a:pt x="24130" y="270510"/>
                  </a:lnTo>
                  <a:lnTo>
                    <a:pt x="0" y="269240"/>
                  </a:lnTo>
                  <a:close/>
                </a:path>
                <a:path w="24129" h="618489">
                  <a:moveTo>
                    <a:pt x="0" y="265430"/>
                  </a:moveTo>
                  <a:lnTo>
                    <a:pt x="0" y="269240"/>
                  </a:lnTo>
                  <a:lnTo>
                    <a:pt x="24130" y="270510"/>
                  </a:lnTo>
                  <a:lnTo>
                    <a:pt x="24130" y="266700"/>
                  </a:lnTo>
                  <a:lnTo>
                    <a:pt x="0" y="265430"/>
                  </a:lnTo>
                  <a:close/>
                </a:path>
                <a:path w="24129" h="618489">
                  <a:moveTo>
                    <a:pt x="24130" y="264160"/>
                  </a:moveTo>
                  <a:lnTo>
                    <a:pt x="0" y="265430"/>
                  </a:lnTo>
                  <a:lnTo>
                    <a:pt x="24130" y="266700"/>
                  </a:lnTo>
                  <a:lnTo>
                    <a:pt x="24130" y="264160"/>
                  </a:lnTo>
                  <a:close/>
                </a:path>
                <a:path w="24129" h="618489">
                  <a:moveTo>
                    <a:pt x="0" y="262890"/>
                  </a:moveTo>
                  <a:lnTo>
                    <a:pt x="0" y="264160"/>
                  </a:lnTo>
                  <a:lnTo>
                    <a:pt x="24130" y="264160"/>
                  </a:lnTo>
                  <a:lnTo>
                    <a:pt x="0" y="262890"/>
                  </a:lnTo>
                  <a:close/>
                </a:path>
                <a:path w="24129" h="618489">
                  <a:moveTo>
                    <a:pt x="0" y="257810"/>
                  </a:moveTo>
                  <a:lnTo>
                    <a:pt x="0" y="262890"/>
                  </a:lnTo>
                  <a:lnTo>
                    <a:pt x="24130" y="262890"/>
                  </a:lnTo>
                  <a:lnTo>
                    <a:pt x="24130" y="259080"/>
                  </a:lnTo>
                  <a:lnTo>
                    <a:pt x="0" y="257810"/>
                  </a:lnTo>
                  <a:close/>
                </a:path>
                <a:path w="24129" h="618489">
                  <a:moveTo>
                    <a:pt x="0" y="252730"/>
                  </a:moveTo>
                  <a:lnTo>
                    <a:pt x="0" y="257810"/>
                  </a:lnTo>
                  <a:lnTo>
                    <a:pt x="24130" y="257810"/>
                  </a:lnTo>
                  <a:lnTo>
                    <a:pt x="24130" y="254000"/>
                  </a:lnTo>
                  <a:lnTo>
                    <a:pt x="0" y="252730"/>
                  </a:lnTo>
                  <a:close/>
                </a:path>
                <a:path w="24129" h="618489">
                  <a:moveTo>
                    <a:pt x="0" y="250190"/>
                  </a:moveTo>
                  <a:lnTo>
                    <a:pt x="0" y="252730"/>
                  </a:lnTo>
                  <a:lnTo>
                    <a:pt x="24130" y="252730"/>
                  </a:lnTo>
                  <a:lnTo>
                    <a:pt x="24130" y="251460"/>
                  </a:lnTo>
                  <a:lnTo>
                    <a:pt x="0" y="250190"/>
                  </a:lnTo>
                  <a:close/>
                </a:path>
                <a:path w="24129" h="618489">
                  <a:moveTo>
                    <a:pt x="0" y="248920"/>
                  </a:moveTo>
                  <a:lnTo>
                    <a:pt x="0" y="250190"/>
                  </a:lnTo>
                  <a:lnTo>
                    <a:pt x="24130" y="251460"/>
                  </a:lnTo>
                  <a:lnTo>
                    <a:pt x="24130" y="250190"/>
                  </a:lnTo>
                  <a:lnTo>
                    <a:pt x="0" y="248920"/>
                  </a:lnTo>
                  <a:close/>
                </a:path>
                <a:path w="24129" h="618489">
                  <a:moveTo>
                    <a:pt x="24130" y="243840"/>
                  </a:moveTo>
                  <a:lnTo>
                    <a:pt x="0" y="245110"/>
                  </a:lnTo>
                  <a:lnTo>
                    <a:pt x="0" y="248920"/>
                  </a:lnTo>
                  <a:lnTo>
                    <a:pt x="24130" y="248920"/>
                  </a:lnTo>
                  <a:lnTo>
                    <a:pt x="24130" y="243840"/>
                  </a:lnTo>
                  <a:close/>
                </a:path>
                <a:path w="24129" h="618489">
                  <a:moveTo>
                    <a:pt x="24130" y="242570"/>
                  </a:moveTo>
                  <a:lnTo>
                    <a:pt x="0" y="243840"/>
                  </a:lnTo>
                  <a:lnTo>
                    <a:pt x="0" y="245110"/>
                  </a:lnTo>
                  <a:lnTo>
                    <a:pt x="24130" y="243840"/>
                  </a:lnTo>
                  <a:lnTo>
                    <a:pt x="24130" y="242570"/>
                  </a:lnTo>
                  <a:close/>
                </a:path>
                <a:path w="24129" h="618489">
                  <a:moveTo>
                    <a:pt x="24130" y="240030"/>
                  </a:moveTo>
                  <a:lnTo>
                    <a:pt x="0" y="241300"/>
                  </a:lnTo>
                  <a:lnTo>
                    <a:pt x="0" y="242570"/>
                  </a:lnTo>
                  <a:lnTo>
                    <a:pt x="24130" y="242570"/>
                  </a:lnTo>
                  <a:lnTo>
                    <a:pt x="24130" y="240030"/>
                  </a:lnTo>
                  <a:close/>
                </a:path>
                <a:path w="24129" h="618489">
                  <a:moveTo>
                    <a:pt x="0" y="237490"/>
                  </a:moveTo>
                  <a:lnTo>
                    <a:pt x="0" y="241300"/>
                  </a:lnTo>
                  <a:lnTo>
                    <a:pt x="24130" y="240030"/>
                  </a:lnTo>
                  <a:lnTo>
                    <a:pt x="24130" y="238760"/>
                  </a:lnTo>
                  <a:lnTo>
                    <a:pt x="0" y="237490"/>
                  </a:lnTo>
                  <a:close/>
                </a:path>
                <a:path w="24129" h="618489">
                  <a:moveTo>
                    <a:pt x="0" y="236220"/>
                  </a:moveTo>
                  <a:lnTo>
                    <a:pt x="0" y="237490"/>
                  </a:lnTo>
                  <a:lnTo>
                    <a:pt x="24130" y="238760"/>
                  </a:lnTo>
                  <a:lnTo>
                    <a:pt x="24130" y="237490"/>
                  </a:lnTo>
                  <a:lnTo>
                    <a:pt x="0" y="236220"/>
                  </a:lnTo>
                  <a:close/>
                </a:path>
                <a:path w="24129" h="618489">
                  <a:moveTo>
                    <a:pt x="0" y="232410"/>
                  </a:moveTo>
                  <a:lnTo>
                    <a:pt x="0" y="236220"/>
                  </a:lnTo>
                  <a:lnTo>
                    <a:pt x="24130" y="236220"/>
                  </a:lnTo>
                  <a:lnTo>
                    <a:pt x="24130" y="233680"/>
                  </a:lnTo>
                  <a:lnTo>
                    <a:pt x="0" y="232410"/>
                  </a:lnTo>
                  <a:close/>
                </a:path>
                <a:path w="24129" h="618489">
                  <a:moveTo>
                    <a:pt x="0" y="231140"/>
                  </a:moveTo>
                  <a:lnTo>
                    <a:pt x="0" y="232410"/>
                  </a:lnTo>
                  <a:lnTo>
                    <a:pt x="24130" y="233680"/>
                  </a:lnTo>
                  <a:lnTo>
                    <a:pt x="24130" y="232410"/>
                  </a:lnTo>
                  <a:lnTo>
                    <a:pt x="0" y="231140"/>
                  </a:lnTo>
                  <a:close/>
                </a:path>
                <a:path w="24129" h="618489">
                  <a:moveTo>
                    <a:pt x="24130" y="226060"/>
                  </a:moveTo>
                  <a:lnTo>
                    <a:pt x="0" y="227330"/>
                  </a:lnTo>
                  <a:lnTo>
                    <a:pt x="0" y="231140"/>
                  </a:lnTo>
                  <a:lnTo>
                    <a:pt x="24130" y="232410"/>
                  </a:lnTo>
                  <a:lnTo>
                    <a:pt x="24130" y="226060"/>
                  </a:lnTo>
                  <a:close/>
                </a:path>
                <a:path w="24129" h="618489">
                  <a:moveTo>
                    <a:pt x="0" y="224790"/>
                  </a:moveTo>
                  <a:lnTo>
                    <a:pt x="0" y="227330"/>
                  </a:lnTo>
                  <a:lnTo>
                    <a:pt x="24130" y="226060"/>
                  </a:lnTo>
                  <a:lnTo>
                    <a:pt x="0" y="224790"/>
                  </a:lnTo>
                  <a:close/>
                </a:path>
                <a:path w="24129" h="618489">
                  <a:moveTo>
                    <a:pt x="24130" y="223520"/>
                  </a:moveTo>
                  <a:lnTo>
                    <a:pt x="0" y="224790"/>
                  </a:lnTo>
                  <a:lnTo>
                    <a:pt x="24130" y="226060"/>
                  </a:lnTo>
                  <a:lnTo>
                    <a:pt x="24130" y="223520"/>
                  </a:lnTo>
                  <a:close/>
                </a:path>
                <a:path w="24129" h="618489">
                  <a:moveTo>
                    <a:pt x="0" y="220980"/>
                  </a:moveTo>
                  <a:lnTo>
                    <a:pt x="0" y="223520"/>
                  </a:lnTo>
                  <a:lnTo>
                    <a:pt x="24130" y="222250"/>
                  </a:lnTo>
                  <a:lnTo>
                    <a:pt x="0" y="220980"/>
                  </a:lnTo>
                  <a:close/>
                </a:path>
                <a:path w="24129" h="618489">
                  <a:moveTo>
                    <a:pt x="24130" y="222250"/>
                  </a:moveTo>
                  <a:lnTo>
                    <a:pt x="0" y="223520"/>
                  </a:lnTo>
                  <a:lnTo>
                    <a:pt x="24130" y="223520"/>
                  </a:lnTo>
                  <a:lnTo>
                    <a:pt x="24130" y="222250"/>
                  </a:lnTo>
                  <a:close/>
                </a:path>
                <a:path w="24129" h="618489">
                  <a:moveTo>
                    <a:pt x="0" y="219710"/>
                  </a:moveTo>
                  <a:lnTo>
                    <a:pt x="0" y="220980"/>
                  </a:lnTo>
                  <a:lnTo>
                    <a:pt x="24130" y="220980"/>
                  </a:lnTo>
                  <a:lnTo>
                    <a:pt x="0" y="219710"/>
                  </a:lnTo>
                  <a:close/>
                </a:path>
                <a:path w="24129" h="618489">
                  <a:moveTo>
                    <a:pt x="0" y="218440"/>
                  </a:moveTo>
                  <a:lnTo>
                    <a:pt x="0" y="219710"/>
                  </a:lnTo>
                  <a:lnTo>
                    <a:pt x="24130" y="219710"/>
                  </a:lnTo>
                  <a:lnTo>
                    <a:pt x="0" y="218440"/>
                  </a:lnTo>
                  <a:close/>
                </a:path>
                <a:path w="24129" h="618489">
                  <a:moveTo>
                    <a:pt x="0" y="217170"/>
                  </a:moveTo>
                  <a:lnTo>
                    <a:pt x="0" y="218440"/>
                  </a:lnTo>
                  <a:lnTo>
                    <a:pt x="24130" y="219710"/>
                  </a:lnTo>
                  <a:lnTo>
                    <a:pt x="24130" y="218440"/>
                  </a:lnTo>
                  <a:lnTo>
                    <a:pt x="0" y="217170"/>
                  </a:lnTo>
                  <a:close/>
                </a:path>
                <a:path w="24129" h="618489">
                  <a:moveTo>
                    <a:pt x="0" y="215900"/>
                  </a:moveTo>
                  <a:lnTo>
                    <a:pt x="0" y="217170"/>
                  </a:lnTo>
                  <a:lnTo>
                    <a:pt x="24130" y="217170"/>
                  </a:lnTo>
                  <a:lnTo>
                    <a:pt x="0" y="215900"/>
                  </a:lnTo>
                  <a:close/>
                </a:path>
                <a:path w="24129" h="618489">
                  <a:moveTo>
                    <a:pt x="24130" y="213360"/>
                  </a:moveTo>
                  <a:lnTo>
                    <a:pt x="0" y="213360"/>
                  </a:lnTo>
                  <a:lnTo>
                    <a:pt x="0" y="215900"/>
                  </a:lnTo>
                  <a:lnTo>
                    <a:pt x="24130" y="215900"/>
                  </a:lnTo>
                  <a:lnTo>
                    <a:pt x="24130" y="213360"/>
                  </a:lnTo>
                  <a:close/>
                </a:path>
                <a:path w="24129" h="618489">
                  <a:moveTo>
                    <a:pt x="24130" y="209550"/>
                  </a:moveTo>
                  <a:lnTo>
                    <a:pt x="0" y="210820"/>
                  </a:lnTo>
                  <a:lnTo>
                    <a:pt x="0" y="212090"/>
                  </a:lnTo>
                  <a:lnTo>
                    <a:pt x="24130" y="213360"/>
                  </a:lnTo>
                  <a:lnTo>
                    <a:pt x="24130" y="209550"/>
                  </a:lnTo>
                  <a:close/>
                </a:path>
                <a:path w="24129" h="618489">
                  <a:moveTo>
                    <a:pt x="0" y="208280"/>
                  </a:moveTo>
                  <a:lnTo>
                    <a:pt x="0" y="210820"/>
                  </a:lnTo>
                  <a:lnTo>
                    <a:pt x="24130" y="209550"/>
                  </a:lnTo>
                  <a:lnTo>
                    <a:pt x="0" y="208280"/>
                  </a:lnTo>
                  <a:close/>
                </a:path>
                <a:path w="24129" h="618489">
                  <a:moveTo>
                    <a:pt x="0" y="205740"/>
                  </a:moveTo>
                  <a:lnTo>
                    <a:pt x="0" y="208280"/>
                  </a:lnTo>
                  <a:lnTo>
                    <a:pt x="24130" y="208280"/>
                  </a:lnTo>
                  <a:lnTo>
                    <a:pt x="24130" y="207010"/>
                  </a:lnTo>
                  <a:lnTo>
                    <a:pt x="0" y="205740"/>
                  </a:lnTo>
                  <a:close/>
                </a:path>
                <a:path w="24129" h="618489">
                  <a:moveTo>
                    <a:pt x="0" y="204470"/>
                  </a:moveTo>
                  <a:lnTo>
                    <a:pt x="0" y="205740"/>
                  </a:lnTo>
                  <a:lnTo>
                    <a:pt x="24130" y="207010"/>
                  </a:lnTo>
                  <a:lnTo>
                    <a:pt x="24130" y="205740"/>
                  </a:lnTo>
                  <a:lnTo>
                    <a:pt x="0" y="204470"/>
                  </a:lnTo>
                  <a:close/>
                </a:path>
                <a:path w="24129" h="618489">
                  <a:moveTo>
                    <a:pt x="0" y="203200"/>
                  </a:moveTo>
                  <a:lnTo>
                    <a:pt x="0" y="204470"/>
                  </a:lnTo>
                  <a:lnTo>
                    <a:pt x="24130" y="204470"/>
                  </a:lnTo>
                  <a:lnTo>
                    <a:pt x="0" y="203200"/>
                  </a:lnTo>
                  <a:close/>
                </a:path>
                <a:path w="24129" h="618489">
                  <a:moveTo>
                    <a:pt x="0" y="200660"/>
                  </a:moveTo>
                  <a:lnTo>
                    <a:pt x="0" y="203200"/>
                  </a:lnTo>
                  <a:lnTo>
                    <a:pt x="24130" y="203200"/>
                  </a:lnTo>
                  <a:lnTo>
                    <a:pt x="24130" y="201930"/>
                  </a:lnTo>
                  <a:lnTo>
                    <a:pt x="0" y="200660"/>
                  </a:lnTo>
                  <a:close/>
                </a:path>
                <a:path w="24129" h="618489">
                  <a:moveTo>
                    <a:pt x="0" y="199390"/>
                  </a:moveTo>
                  <a:lnTo>
                    <a:pt x="0" y="200660"/>
                  </a:lnTo>
                  <a:lnTo>
                    <a:pt x="24130" y="200660"/>
                  </a:lnTo>
                  <a:lnTo>
                    <a:pt x="0" y="199390"/>
                  </a:lnTo>
                  <a:close/>
                </a:path>
                <a:path w="24129" h="618489">
                  <a:moveTo>
                    <a:pt x="0" y="196850"/>
                  </a:moveTo>
                  <a:lnTo>
                    <a:pt x="0" y="199390"/>
                  </a:lnTo>
                  <a:lnTo>
                    <a:pt x="24130" y="200660"/>
                  </a:lnTo>
                  <a:lnTo>
                    <a:pt x="24130" y="198120"/>
                  </a:lnTo>
                  <a:lnTo>
                    <a:pt x="0" y="196850"/>
                  </a:lnTo>
                  <a:close/>
                </a:path>
                <a:path w="24129" h="618489">
                  <a:moveTo>
                    <a:pt x="24130" y="195580"/>
                  </a:moveTo>
                  <a:lnTo>
                    <a:pt x="0" y="196850"/>
                  </a:lnTo>
                  <a:lnTo>
                    <a:pt x="24130" y="198120"/>
                  </a:lnTo>
                  <a:lnTo>
                    <a:pt x="24130" y="195580"/>
                  </a:lnTo>
                  <a:close/>
                </a:path>
                <a:path w="24129" h="618489">
                  <a:moveTo>
                    <a:pt x="0" y="191770"/>
                  </a:moveTo>
                  <a:lnTo>
                    <a:pt x="0" y="195580"/>
                  </a:lnTo>
                  <a:lnTo>
                    <a:pt x="24130" y="195580"/>
                  </a:lnTo>
                  <a:lnTo>
                    <a:pt x="24130" y="193040"/>
                  </a:lnTo>
                  <a:lnTo>
                    <a:pt x="0" y="191770"/>
                  </a:lnTo>
                  <a:close/>
                </a:path>
                <a:path w="24129" h="618489">
                  <a:moveTo>
                    <a:pt x="24130" y="189230"/>
                  </a:moveTo>
                  <a:lnTo>
                    <a:pt x="0" y="190500"/>
                  </a:lnTo>
                  <a:lnTo>
                    <a:pt x="0" y="191770"/>
                  </a:lnTo>
                  <a:lnTo>
                    <a:pt x="24130" y="191770"/>
                  </a:lnTo>
                  <a:lnTo>
                    <a:pt x="24130" y="189230"/>
                  </a:lnTo>
                  <a:close/>
                </a:path>
                <a:path w="24129" h="618489">
                  <a:moveTo>
                    <a:pt x="0" y="186690"/>
                  </a:moveTo>
                  <a:lnTo>
                    <a:pt x="0" y="189230"/>
                  </a:lnTo>
                  <a:lnTo>
                    <a:pt x="24130" y="189230"/>
                  </a:lnTo>
                  <a:lnTo>
                    <a:pt x="24130" y="187960"/>
                  </a:lnTo>
                  <a:lnTo>
                    <a:pt x="0" y="186690"/>
                  </a:lnTo>
                  <a:close/>
                </a:path>
                <a:path w="24129" h="618489">
                  <a:moveTo>
                    <a:pt x="0" y="184150"/>
                  </a:moveTo>
                  <a:lnTo>
                    <a:pt x="0" y="186690"/>
                  </a:lnTo>
                  <a:lnTo>
                    <a:pt x="24130" y="187960"/>
                  </a:lnTo>
                  <a:lnTo>
                    <a:pt x="24130" y="185420"/>
                  </a:lnTo>
                  <a:lnTo>
                    <a:pt x="0" y="184150"/>
                  </a:lnTo>
                  <a:close/>
                </a:path>
                <a:path w="24129" h="618489">
                  <a:moveTo>
                    <a:pt x="0" y="182880"/>
                  </a:moveTo>
                  <a:lnTo>
                    <a:pt x="0" y="184150"/>
                  </a:lnTo>
                  <a:lnTo>
                    <a:pt x="24130" y="185420"/>
                  </a:lnTo>
                  <a:lnTo>
                    <a:pt x="24130" y="184150"/>
                  </a:lnTo>
                  <a:lnTo>
                    <a:pt x="0" y="182880"/>
                  </a:lnTo>
                  <a:close/>
                </a:path>
                <a:path w="24129" h="618489">
                  <a:moveTo>
                    <a:pt x="24130" y="181610"/>
                  </a:moveTo>
                  <a:lnTo>
                    <a:pt x="0" y="181610"/>
                  </a:lnTo>
                  <a:lnTo>
                    <a:pt x="0" y="182880"/>
                  </a:lnTo>
                  <a:lnTo>
                    <a:pt x="24130" y="182880"/>
                  </a:lnTo>
                  <a:lnTo>
                    <a:pt x="24130" y="181610"/>
                  </a:lnTo>
                  <a:close/>
                </a:path>
              </a:pathLst>
            </a:custGeom>
            <a:solidFill>
              <a:srgbClr val="C4C489"/>
            </a:solidFill>
          </p:spPr>
          <p:txBody>
            <a:bodyPr wrap="square" lIns="0" tIns="0" rIns="0" bIns="0" rtlCol="0"/>
            <a:lstStyle/>
            <a:p>
              <a:endParaRPr/>
            </a:p>
          </p:txBody>
        </p:sp>
        <p:sp>
          <p:nvSpPr>
            <p:cNvPr id="771" name="object 771"/>
            <p:cNvSpPr/>
            <p:nvPr/>
          </p:nvSpPr>
          <p:spPr>
            <a:xfrm>
              <a:off x="3266439" y="5855970"/>
              <a:ext cx="25400" cy="626110"/>
            </a:xfrm>
            <a:custGeom>
              <a:avLst/>
              <a:gdLst/>
              <a:ahLst/>
              <a:cxnLst/>
              <a:rect l="l" t="t" r="r" b="b"/>
              <a:pathLst>
                <a:path w="25400" h="626110">
                  <a:moveTo>
                    <a:pt x="1270" y="0"/>
                  </a:moveTo>
                  <a:lnTo>
                    <a:pt x="0" y="0"/>
                  </a:lnTo>
                  <a:lnTo>
                    <a:pt x="0" y="2539"/>
                  </a:lnTo>
                  <a:lnTo>
                    <a:pt x="6350" y="2539"/>
                  </a:lnTo>
                  <a:lnTo>
                    <a:pt x="6350" y="1269"/>
                  </a:lnTo>
                  <a:lnTo>
                    <a:pt x="1270" y="1269"/>
                  </a:lnTo>
                  <a:lnTo>
                    <a:pt x="1270" y="0"/>
                  </a:lnTo>
                  <a:close/>
                </a:path>
                <a:path w="25400" h="626110">
                  <a:moveTo>
                    <a:pt x="10160" y="2539"/>
                  </a:moveTo>
                  <a:lnTo>
                    <a:pt x="0" y="2539"/>
                  </a:lnTo>
                  <a:lnTo>
                    <a:pt x="0" y="6349"/>
                  </a:lnTo>
                  <a:lnTo>
                    <a:pt x="20320" y="6349"/>
                  </a:lnTo>
                  <a:lnTo>
                    <a:pt x="20320" y="5079"/>
                  </a:lnTo>
                  <a:lnTo>
                    <a:pt x="15239" y="5079"/>
                  </a:lnTo>
                  <a:lnTo>
                    <a:pt x="15239" y="3809"/>
                  </a:lnTo>
                  <a:lnTo>
                    <a:pt x="10160" y="3809"/>
                  </a:lnTo>
                  <a:lnTo>
                    <a:pt x="10160" y="2539"/>
                  </a:lnTo>
                  <a:close/>
                </a:path>
                <a:path w="25400" h="626110">
                  <a:moveTo>
                    <a:pt x="25400" y="6349"/>
                  </a:moveTo>
                  <a:lnTo>
                    <a:pt x="0" y="6349"/>
                  </a:lnTo>
                  <a:lnTo>
                    <a:pt x="0" y="8889"/>
                  </a:lnTo>
                  <a:lnTo>
                    <a:pt x="25400" y="8889"/>
                  </a:lnTo>
                  <a:lnTo>
                    <a:pt x="25400" y="6349"/>
                  </a:lnTo>
                  <a:close/>
                </a:path>
                <a:path w="25400" h="626110">
                  <a:moveTo>
                    <a:pt x="25400" y="8889"/>
                  </a:moveTo>
                  <a:lnTo>
                    <a:pt x="0" y="8889"/>
                  </a:lnTo>
                  <a:lnTo>
                    <a:pt x="0" y="12699"/>
                  </a:lnTo>
                  <a:lnTo>
                    <a:pt x="25400" y="12699"/>
                  </a:lnTo>
                  <a:lnTo>
                    <a:pt x="25400" y="8889"/>
                  </a:lnTo>
                  <a:close/>
                </a:path>
                <a:path w="25400" h="626110">
                  <a:moveTo>
                    <a:pt x="25400" y="12699"/>
                  </a:moveTo>
                  <a:lnTo>
                    <a:pt x="0" y="12699"/>
                  </a:lnTo>
                  <a:lnTo>
                    <a:pt x="0" y="15239"/>
                  </a:lnTo>
                  <a:lnTo>
                    <a:pt x="25400" y="15239"/>
                  </a:lnTo>
                  <a:lnTo>
                    <a:pt x="25400" y="12699"/>
                  </a:lnTo>
                  <a:close/>
                </a:path>
                <a:path w="25400" h="626110">
                  <a:moveTo>
                    <a:pt x="25400" y="15240"/>
                  </a:moveTo>
                  <a:lnTo>
                    <a:pt x="0" y="15240"/>
                  </a:lnTo>
                  <a:lnTo>
                    <a:pt x="0" y="19049"/>
                  </a:lnTo>
                  <a:lnTo>
                    <a:pt x="25400" y="19049"/>
                  </a:lnTo>
                  <a:lnTo>
                    <a:pt x="25400" y="15240"/>
                  </a:lnTo>
                  <a:close/>
                </a:path>
                <a:path w="25400" h="626110">
                  <a:moveTo>
                    <a:pt x="25400" y="19050"/>
                  </a:moveTo>
                  <a:lnTo>
                    <a:pt x="0" y="19050"/>
                  </a:lnTo>
                  <a:lnTo>
                    <a:pt x="0" y="27939"/>
                  </a:lnTo>
                  <a:lnTo>
                    <a:pt x="25400" y="27939"/>
                  </a:lnTo>
                  <a:lnTo>
                    <a:pt x="25400" y="19050"/>
                  </a:lnTo>
                  <a:close/>
                </a:path>
                <a:path w="25400" h="626110">
                  <a:moveTo>
                    <a:pt x="25400" y="27939"/>
                  </a:moveTo>
                  <a:lnTo>
                    <a:pt x="0" y="27939"/>
                  </a:lnTo>
                  <a:lnTo>
                    <a:pt x="0" y="31749"/>
                  </a:lnTo>
                  <a:lnTo>
                    <a:pt x="25400" y="31749"/>
                  </a:lnTo>
                  <a:lnTo>
                    <a:pt x="25400" y="27939"/>
                  </a:lnTo>
                  <a:close/>
                </a:path>
                <a:path w="25400" h="626110">
                  <a:moveTo>
                    <a:pt x="25400" y="31750"/>
                  </a:moveTo>
                  <a:lnTo>
                    <a:pt x="0" y="31750"/>
                  </a:lnTo>
                  <a:lnTo>
                    <a:pt x="0" y="44449"/>
                  </a:lnTo>
                  <a:lnTo>
                    <a:pt x="25400" y="44449"/>
                  </a:lnTo>
                  <a:lnTo>
                    <a:pt x="25400" y="31750"/>
                  </a:lnTo>
                  <a:close/>
                </a:path>
                <a:path w="25400" h="626110">
                  <a:moveTo>
                    <a:pt x="25400" y="44450"/>
                  </a:moveTo>
                  <a:lnTo>
                    <a:pt x="0" y="44450"/>
                  </a:lnTo>
                  <a:lnTo>
                    <a:pt x="0" y="46989"/>
                  </a:lnTo>
                  <a:lnTo>
                    <a:pt x="25400" y="46989"/>
                  </a:lnTo>
                  <a:lnTo>
                    <a:pt x="25400" y="44450"/>
                  </a:lnTo>
                  <a:close/>
                </a:path>
                <a:path w="25400" h="626110">
                  <a:moveTo>
                    <a:pt x="25400" y="46990"/>
                  </a:moveTo>
                  <a:lnTo>
                    <a:pt x="0" y="46990"/>
                  </a:lnTo>
                  <a:lnTo>
                    <a:pt x="0" y="50799"/>
                  </a:lnTo>
                  <a:lnTo>
                    <a:pt x="25400" y="50799"/>
                  </a:lnTo>
                  <a:lnTo>
                    <a:pt x="25400" y="46990"/>
                  </a:lnTo>
                  <a:close/>
                </a:path>
                <a:path w="25400" h="626110">
                  <a:moveTo>
                    <a:pt x="25400" y="50799"/>
                  </a:moveTo>
                  <a:lnTo>
                    <a:pt x="0" y="50799"/>
                  </a:lnTo>
                  <a:lnTo>
                    <a:pt x="0" y="59689"/>
                  </a:lnTo>
                  <a:lnTo>
                    <a:pt x="25400" y="59689"/>
                  </a:lnTo>
                  <a:lnTo>
                    <a:pt x="25400" y="50799"/>
                  </a:lnTo>
                  <a:close/>
                </a:path>
                <a:path w="25400" h="626110">
                  <a:moveTo>
                    <a:pt x="25400" y="59689"/>
                  </a:moveTo>
                  <a:lnTo>
                    <a:pt x="0" y="59689"/>
                  </a:lnTo>
                  <a:lnTo>
                    <a:pt x="0" y="63499"/>
                  </a:lnTo>
                  <a:lnTo>
                    <a:pt x="25400" y="63499"/>
                  </a:lnTo>
                  <a:lnTo>
                    <a:pt x="25400" y="59689"/>
                  </a:lnTo>
                  <a:close/>
                </a:path>
                <a:path w="25400" h="626110">
                  <a:moveTo>
                    <a:pt x="25400" y="63499"/>
                  </a:moveTo>
                  <a:lnTo>
                    <a:pt x="0" y="63499"/>
                  </a:lnTo>
                  <a:lnTo>
                    <a:pt x="0" y="76199"/>
                  </a:lnTo>
                  <a:lnTo>
                    <a:pt x="25400" y="76199"/>
                  </a:lnTo>
                  <a:lnTo>
                    <a:pt x="25400" y="63499"/>
                  </a:lnTo>
                  <a:close/>
                </a:path>
                <a:path w="25400" h="626110">
                  <a:moveTo>
                    <a:pt x="25400" y="76199"/>
                  </a:moveTo>
                  <a:lnTo>
                    <a:pt x="0" y="76199"/>
                  </a:lnTo>
                  <a:lnTo>
                    <a:pt x="0" y="91439"/>
                  </a:lnTo>
                  <a:lnTo>
                    <a:pt x="25400" y="91439"/>
                  </a:lnTo>
                  <a:lnTo>
                    <a:pt x="25400" y="76199"/>
                  </a:lnTo>
                  <a:close/>
                </a:path>
                <a:path w="25400" h="626110">
                  <a:moveTo>
                    <a:pt x="25400" y="91439"/>
                  </a:moveTo>
                  <a:lnTo>
                    <a:pt x="0" y="91439"/>
                  </a:lnTo>
                  <a:lnTo>
                    <a:pt x="0" y="95249"/>
                  </a:lnTo>
                  <a:lnTo>
                    <a:pt x="25400" y="95249"/>
                  </a:lnTo>
                  <a:lnTo>
                    <a:pt x="25400" y="91439"/>
                  </a:lnTo>
                  <a:close/>
                </a:path>
                <a:path w="25400" h="626110">
                  <a:moveTo>
                    <a:pt x="25400" y="95249"/>
                  </a:moveTo>
                  <a:lnTo>
                    <a:pt x="0" y="95249"/>
                  </a:lnTo>
                  <a:lnTo>
                    <a:pt x="0" y="104139"/>
                  </a:lnTo>
                  <a:lnTo>
                    <a:pt x="25400" y="104139"/>
                  </a:lnTo>
                  <a:lnTo>
                    <a:pt x="25400" y="95249"/>
                  </a:lnTo>
                  <a:close/>
                </a:path>
                <a:path w="25400" h="626110">
                  <a:moveTo>
                    <a:pt x="25400" y="104139"/>
                  </a:moveTo>
                  <a:lnTo>
                    <a:pt x="0" y="104139"/>
                  </a:lnTo>
                  <a:lnTo>
                    <a:pt x="0" y="110489"/>
                  </a:lnTo>
                  <a:lnTo>
                    <a:pt x="25400" y="110489"/>
                  </a:lnTo>
                  <a:lnTo>
                    <a:pt x="25400" y="104139"/>
                  </a:lnTo>
                  <a:close/>
                </a:path>
                <a:path w="25400" h="626110">
                  <a:moveTo>
                    <a:pt x="25400" y="110489"/>
                  </a:moveTo>
                  <a:lnTo>
                    <a:pt x="0" y="110489"/>
                  </a:lnTo>
                  <a:lnTo>
                    <a:pt x="0" y="114299"/>
                  </a:lnTo>
                  <a:lnTo>
                    <a:pt x="25400" y="114299"/>
                  </a:lnTo>
                  <a:lnTo>
                    <a:pt x="25400" y="110489"/>
                  </a:lnTo>
                  <a:close/>
                </a:path>
                <a:path w="25400" h="626110">
                  <a:moveTo>
                    <a:pt x="25400" y="114299"/>
                  </a:moveTo>
                  <a:lnTo>
                    <a:pt x="0" y="114299"/>
                  </a:lnTo>
                  <a:lnTo>
                    <a:pt x="0" y="120649"/>
                  </a:lnTo>
                  <a:lnTo>
                    <a:pt x="25400" y="120649"/>
                  </a:lnTo>
                  <a:lnTo>
                    <a:pt x="25400" y="114299"/>
                  </a:lnTo>
                  <a:close/>
                </a:path>
                <a:path w="25400" h="626110">
                  <a:moveTo>
                    <a:pt x="25400" y="120649"/>
                  </a:moveTo>
                  <a:lnTo>
                    <a:pt x="0" y="120649"/>
                  </a:lnTo>
                  <a:lnTo>
                    <a:pt x="0" y="123189"/>
                  </a:lnTo>
                  <a:lnTo>
                    <a:pt x="25400" y="123189"/>
                  </a:lnTo>
                  <a:lnTo>
                    <a:pt x="25400" y="120649"/>
                  </a:lnTo>
                  <a:close/>
                </a:path>
                <a:path w="25400" h="626110">
                  <a:moveTo>
                    <a:pt x="25400" y="123189"/>
                  </a:moveTo>
                  <a:lnTo>
                    <a:pt x="0" y="123189"/>
                  </a:lnTo>
                  <a:lnTo>
                    <a:pt x="0" y="133349"/>
                  </a:lnTo>
                  <a:lnTo>
                    <a:pt x="25400" y="133349"/>
                  </a:lnTo>
                  <a:lnTo>
                    <a:pt x="25400" y="123189"/>
                  </a:lnTo>
                  <a:close/>
                </a:path>
                <a:path w="25400" h="626110">
                  <a:moveTo>
                    <a:pt x="25400" y="133350"/>
                  </a:moveTo>
                  <a:lnTo>
                    <a:pt x="0" y="133350"/>
                  </a:lnTo>
                  <a:lnTo>
                    <a:pt x="0" y="135889"/>
                  </a:lnTo>
                  <a:lnTo>
                    <a:pt x="25400" y="135889"/>
                  </a:lnTo>
                  <a:lnTo>
                    <a:pt x="25400" y="133350"/>
                  </a:lnTo>
                  <a:close/>
                </a:path>
                <a:path w="25400" h="626110">
                  <a:moveTo>
                    <a:pt x="25400" y="135890"/>
                  </a:moveTo>
                  <a:lnTo>
                    <a:pt x="0" y="135890"/>
                  </a:lnTo>
                  <a:lnTo>
                    <a:pt x="0" y="139699"/>
                  </a:lnTo>
                  <a:lnTo>
                    <a:pt x="25400" y="139699"/>
                  </a:lnTo>
                  <a:lnTo>
                    <a:pt x="25400" y="135890"/>
                  </a:lnTo>
                  <a:close/>
                </a:path>
                <a:path w="25400" h="626110">
                  <a:moveTo>
                    <a:pt x="25400" y="139699"/>
                  </a:moveTo>
                  <a:lnTo>
                    <a:pt x="0" y="139699"/>
                  </a:lnTo>
                  <a:lnTo>
                    <a:pt x="0" y="142239"/>
                  </a:lnTo>
                  <a:lnTo>
                    <a:pt x="25400" y="142239"/>
                  </a:lnTo>
                  <a:lnTo>
                    <a:pt x="25400" y="139699"/>
                  </a:lnTo>
                  <a:close/>
                </a:path>
                <a:path w="25400" h="626110">
                  <a:moveTo>
                    <a:pt x="25400" y="142239"/>
                  </a:moveTo>
                  <a:lnTo>
                    <a:pt x="0" y="142239"/>
                  </a:lnTo>
                  <a:lnTo>
                    <a:pt x="0" y="146049"/>
                  </a:lnTo>
                  <a:lnTo>
                    <a:pt x="25400" y="146049"/>
                  </a:lnTo>
                  <a:lnTo>
                    <a:pt x="25400" y="142239"/>
                  </a:lnTo>
                  <a:close/>
                </a:path>
                <a:path w="25400" h="626110">
                  <a:moveTo>
                    <a:pt x="25400" y="146049"/>
                  </a:moveTo>
                  <a:lnTo>
                    <a:pt x="0" y="146049"/>
                  </a:lnTo>
                  <a:lnTo>
                    <a:pt x="0" y="152399"/>
                  </a:lnTo>
                  <a:lnTo>
                    <a:pt x="25400" y="152399"/>
                  </a:lnTo>
                  <a:lnTo>
                    <a:pt x="25400" y="146049"/>
                  </a:lnTo>
                  <a:close/>
                </a:path>
                <a:path w="25400" h="626110">
                  <a:moveTo>
                    <a:pt x="25400" y="152400"/>
                  </a:moveTo>
                  <a:lnTo>
                    <a:pt x="0" y="152400"/>
                  </a:lnTo>
                  <a:lnTo>
                    <a:pt x="0" y="154939"/>
                  </a:lnTo>
                  <a:lnTo>
                    <a:pt x="25400" y="154939"/>
                  </a:lnTo>
                  <a:lnTo>
                    <a:pt x="25400" y="152400"/>
                  </a:lnTo>
                  <a:close/>
                </a:path>
                <a:path w="25400" h="626110">
                  <a:moveTo>
                    <a:pt x="25400" y="154939"/>
                  </a:moveTo>
                  <a:lnTo>
                    <a:pt x="0" y="154939"/>
                  </a:lnTo>
                  <a:lnTo>
                    <a:pt x="0" y="158749"/>
                  </a:lnTo>
                  <a:lnTo>
                    <a:pt x="25400" y="158749"/>
                  </a:lnTo>
                  <a:lnTo>
                    <a:pt x="25400" y="154939"/>
                  </a:lnTo>
                  <a:close/>
                </a:path>
                <a:path w="25400" h="626110">
                  <a:moveTo>
                    <a:pt x="25400" y="158750"/>
                  </a:moveTo>
                  <a:lnTo>
                    <a:pt x="0" y="158750"/>
                  </a:lnTo>
                  <a:lnTo>
                    <a:pt x="0" y="161289"/>
                  </a:lnTo>
                  <a:lnTo>
                    <a:pt x="25400" y="161289"/>
                  </a:lnTo>
                  <a:lnTo>
                    <a:pt x="25400" y="158750"/>
                  </a:lnTo>
                  <a:close/>
                </a:path>
                <a:path w="25400" h="626110">
                  <a:moveTo>
                    <a:pt x="25400" y="161289"/>
                  </a:moveTo>
                  <a:lnTo>
                    <a:pt x="0" y="161289"/>
                  </a:lnTo>
                  <a:lnTo>
                    <a:pt x="0" y="165099"/>
                  </a:lnTo>
                  <a:lnTo>
                    <a:pt x="25400" y="165099"/>
                  </a:lnTo>
                  <a:lnTo>
                    <a:pt x="25400" y="161289"/>
                  </a:lnTo>
                  <a:close/>
                </a:path>
                <a:path w="25400" h="626110">
                  <a:moveTo>
                    <a:pt x="25400" y="165099"/>
                  </a:moveTo>
                  <a:lnTo>
                    <a:pt x="0" y="165099"/>
                  </a:lnTo>
                  <a:lnTo>
                    <a:pt x="0" y="173989"/>
                  </a:lnTo>
                  <a:lnTo>
                    <a:pt x="25400" y="173989"/>
                  </a:lnTo>
                  <a:lnTo>
                    <a:pt x="25400" y="165099"/>
                  </a:lnTo>
                  <a:close/>
                </a:path>
                <a:path w="25400" h="626110">
                  <a:moveTo>
                    <a:pt x="25400" y="173989"/>
                  </a:moveTo>
                  <a:lnTo>
                    <a:pt x="0" y="173989"/>
                  </a:lnTo>
                  <a:lnTo>
                    <a:pt x="0" y="177799"/>
                  </a:lnTo>
                  <a:lnTo>
                    <a:pt x="25400" y="177799"/>
                  </a:lnTo>
                  <a:lnTo>
                    <a:pt x="25400" y="173989"/>
                  </a:lnTo>
                  <a:close/>
                </a:path>
                <a:path w="25400" h="626110">
                  <a:moveTo>
                    <a:pt x="25400" y="177799"/>
                  </a:moveTo>
                  <a:lnTo>
                    <a:pt x="0" y="177799"/>
                  </a:lnTo>
                  <a:lnTo>
                    <a:pt x="0" y="180339"/>
                  </a:lnTo>
                  <a:lnTo>
                    <a:pt x="25400" y="180339"/>
                  </a:lnTo>
                  <a:lnTo>
                    <a:pt x="25400" y="177799"/>
                  </a:lnTo>
                  <a:close/>
                </a:path>
                <a:path w="25400" h="626110">
                  <a:moveTo>
                    <a:pt x="25400" y="180339"/>
                  </a:moveTo>
                  <a:lnTo>
                    <a:pt x="0" y="180339"/>
                  </a:lnTo>
                  <a:lnTo>
                    <a:pt x="0" y="184149"/>
                  </a:lnTo>
                  <a:lnTo>
                    <a:pt x="25400" y="184149"/>
                  </a:lnTo>
                  <a:lnTo>
                    <a:pt x="25400" y="180339"/>
                  </a:lnTo>
                  <a:close/>
                </a:path>
                <a:path w="25400" h="626110">
                  <a:moveTo>
                    <a:pt x="25400" y="184149"/>
                  </a:moveTo>
                  <a:lnTo>
                    <a:pt x="0" y="184149"/>
                  </a:lnTo>
                  <a:lnTo>
                    <a:pt x="0" y="186689"/>
                  </a:lnTo>
                  <a:lnTo>
                    <a:pt x="25400" y="186689"/>
                  </a:lnTo>
                  <a:lnTo>
                    <a:pt x="25400" y="184149"/>
                  </a:lnTo>
                  <a:close/>
                </a:path>
                <a:path w="25400" h="626110">
                  <a:moveTo>
                    <a:pt x="25400" y="623569"/>
                  </a:moveTo>
                  <a:lnTo>
                    <a:pt x="0" y="623569"/>
                  </a:lnTo>
                  <a:lnTo>
                    <a:pt x="0" y="626109"/>
                  </a:lnTo>
                  <a:lnTo>
                    <a:pt x="25400" y="626109"/>
                  </a:lnTo>
                  <a:lnTo>
                    <a:pt x="25400" y="623569"/>
                  </a:lnTo>
                  <a:close/>
                </a:path>
                <a:path w="25400" h="626110">
                  <a:moveTo>
                    <a:pt x="25400" y="459739"/>
                  </a:moveTo>
                  <a:lnTo>
                    <a:pt x="21589" y="459739"/>
                  </a:lnTo>
                  <a:lnTo>
                    <a:pt x="21589" y="461009"/>
                  </a:lnTo>
                  <a:lnTo>
                    <a:pt x="25400" y="461009"/>
                  </a:lnTo>
                  <a:lnTo>
                    <a:pt x="25400" y="459739"/>
                  </a:lnTo>
                  <a:close/>
                </a:path>
                <a:path w="25400" h="626110">
                  <a:moveTo>
                    <a:pt x="25400" y="453389"/>
                  </a:moveTo>
                  <a:lnTo>
                    <a:pt x="0" y="453389"/>
                  </a:lnTo>
                  <a:lnTo>
                    <a:pt x="0" y="457199"/>
                  </a:lnTo>
                  <a:lnTo>
                    <a:pt x="3810" y="457199"/>
                  </a:lnTo>
                  <a:lnTo>
                    <a:pt x="3810" y="459739"/>
                  </a:lnTo>
                  <a:lnTo>
                    <a:pt x="12700" y="459739"/>
                  </a:lnTo>
                  <a:lnTo>
                    <a:pt x="12700" y="458469"/>
                  </a:lnTo>
                  <a:lnTo>
                    <a:pt x="25400" y="458469"/>
                  </a:lnTo>
                  <a:lnTo>
                    <a:pt x="25400" y="453389"/>
                  </a:lnTo>
                  <a:close/>
                </a:path>
                <a:path w="25400" h="626110">
                  <a:moveTo>
                    <a:pt x="25400" y="447039"/>
                  </a:moveTo>
                  <a:lnTo>
                    <a:pt x="0" y="447039"/>
                  </a:lnTo>
                  <a:lnTo>
                    <a:pt x="0" y="452119"/>
                  </a:lnTo>
                  <a:lnTo>
                    <a:pt x="25400" y="452119"/>
                  </a:lnTo>
                  <a:lnTo>
                    <a:pt x="25400" y="447039"/>
                  </a:lnTo>
                  <a:close/>
                </a:path>
                <a:path w="25400" h="626110">
                  <a:moveTo>
                    <a:pt x="25400" y="441959"/>
                  </a:moveTo>
                  <a:lnTo>
                    <a:pt x="0" y="441959"/>
                  </a:lnTo>
                  <a:lnTo>
                    <a:pt x="0" y="445769"/>
                  </a:lnTo>
                  <a:lnTo>
                    <a:pt x="25400" y="445769"/>
                  </a:lnTo>
                  <a:lnTo>
                    <a:pt x="25400" y="441959"/>
                  </a:lnTo>
                  <a:close/>
                </a:path>
                <a:path w="25400" h="626110">
                  <a:moveTo>
                    <a:pt x="25400" y="440689"/>
                  </a:moveTo>
                  <a:lnTo>
                    <a:pt x="0" y="440689"/>
                  </a:lnTo>
                  <a:lnTo>
                    <a:pt x="0" y="441959"/>
                  </a:lnTo>
                  <a:lnTo>
                    <a:pt x="25400" y="441959"/>
                  </a:lnTo>
                  <a:lnTo>
                    <a:pt x="25400" y="440689"/>
                  </a:lnTo>
                  <a:close/>
                </a:path>
                <a:path w="25400" h="626110">
                  <a:moveTo>
                    <a:pt x="25400" y="434339"/>
                  </a:moveTo>
                  <a:lnTo>
                    <a:pt x="0" y="434339"/>
                  </a:lnTo>
                  <a:lnTo>
                    <a:pt x="0" y="439419"/>
                  </a:lnTo>
                  <a:lnTo>
                    <a:pt x="25400" y="439419"/>
                  </a:lnTo>
                  <a:lnTo>
                    <a:pt x="25400" y="434339"/>
                  </a:lnTo>
                  <a:close/>
                </a:path>
                <a:path w="25400" h="626110">
                  <a:moveTo>
                    <a:pt x="25400" y="427989"/>
                  </a:moveTo>
                  <a:lnTo>
                    <a:pt x="0" y="427989"/>
                  </a:lnTo>
                  <a:lnTo>
                    <a:pt x="0" y="433069"/>
                  </a:lnTo>
                  <a:lnTo>
                    <a:pt x="25400" y="433069"/>
                  </a:lnTo>
                  <a:lnTo>
                    <a:pt x="25400" y="427989"/>
                  </a:lnTo>
                  <a:close/>
                </a:path>
                <a:path w="25400" h="626110">
                  <a:moveTo>
                    <a:pt x="25400" y="421639"/>
                  </a:moveTo>
                  <a:lnTo>
                    <a:pt x="0" y="421639"/>
                  </a:lnTo>
                  <a:lnTo>
                    <a:pt x="0" y="426719"/>
                  </a:lnTo>
                  <a:lnTo>
                    <a:pt x="25400" y="426719"/>
                  </a:lnTo>
                  <a:lnTo>
                    <a:pt x="25400" y="421639"/>
                  </a:lnTo>
                  <a:close/>
                </a:path>
                <a:path w="25400" h="626110">
                  <a:moveTo>
                    <a:pt x="25400" y="415289"/>
                  </a:moveTo>
                  <a:lnTo>
                    <a:pt x="0" y="415289"/>
                  </a:lnTo>
                  <a:lnTo>
                    <a:pt x="0" y="420369"/>
                  </a:lnTo>
                  <a:lnTo>
                    <a:pt x="25400" y="420369"/>
                  </a:lnTo>
                  <a:lnTo>
                    <a:pt x="25400" y="415289"/>
                  </a:lnTo>
                  <a:close/>
                </a:path>
                <a:path w="25400" h="626110">
                  <a:moveTo>
                    <a:pt x="25400" y="408939"/>
                  </a:moveTo>
                  <a:lnTo>
                    <a:pt x="0" y="408939"/>
                  </a:lnTo>
                  <a:lnTo>
                    <a:pt x="0" y="414019"/>
                  </a:lnTo>
                  <a:lnTo>
                    <a:pt x="25400" y="414019"/>
                  </a:lnTo>
                  <a:lnTo>
                    <a:pt x="25400" y="408939"/>
                  </a:lnTo>
                  <a:close/>
                </a:path>
                <a:path w="25400" h="626110">
                  <a:moveTo>
                    <a:pt x="25400" y="402589"/>
                  </a:moveTo>
                  <a:lnTo>
                    <a:pt x="0" y="402589"/>
                  </a:lnTo>
                  <a:lnTo>
                    <a:pt x="0" y="407669"/>
                  </a:lnTo>
                  <a:lnTo>
                    <a:pt x="25400" y="407669"/>
                  </a:lnTo>
                  <a:lnTo>
                    <a:pt x="25400" y="402589"/>
                  </a:lnTo>
                  <a:close/>
                </a:path>
                <a:path w="25400" h="626110">
                  <a:moveTo>
                    <a:pt x="25400" y="396239"/>
                  </a:moveTo>
                  <a:lnTo>
                    <a:pt x="0" y="396239"/>
                  </a:lnTo>
                  <a:lnTo>
                    <a:pt x="0" y="401319"/>
                  </a:lnTo>
                  <a:lnTo>
                    <a:pt x="25400" y="401319"/>
                  </a:lnTo>
                  <a:lnTo>
                    <a:pt x="25400" y="396239"/>
                  </a:lnTo>
                  <a:close/>
                </a:path>
                <a:path w="25400" h="626110">
                  <a:moveTo>
                    <a:pt x="25400" y="389889"/>
                  </a:moveTo>
                  <a:lnTo>
                    <a:pt x="0" y="389889"/>
                  </a:lnTo>
                  <a:lnTo>
                    <a:pt x="0" y="394969"/>
                  </a:lnTo>
                  <a:lnTo>
                    <a:pt x="25400" y="394969"/>
                  </a:lnTo>
                  <a:lnTo>
                    <a:pt x="25400" y="389889"/>
                  </a:lnTo>
                  <a:close/>
                </a:path>
                <a:path w="25400" h="626110">
                  <a:moveTo>
                    <a:pt x="25400" y="383539"/>
                  </a:moveTo>
                  <a:lnTo>
                    <a:pt x="0" y="383539"/>
                  </a:lnTo>
                  <a:lnTo>
                    <a:pt x="0" y="388619"/>
                  </a:lnTo>
                  <a:lnTo>
                    <a:pt x="25400" y="388619"/>
                  </a:lnTo>
                  <a:lnTo>
                    <a:pt x="25400" y="383539"/>
                  </a:lnTo>
                  <a:close/>
                </a:path>
                <a:path w="25400" h="626110">
                  <a:moveTo>
                    <a:pt x="25400" y="377189"/>
                  </a:moveTo>
                  <a:lnTo>
                    <a:pt x="0" y="377189"/>
                  </a:lnTo>
                  <a:lnTo>
                    <a:pt x="0" y="382269"/>
                  </a:lnTo>
                  <a:lnTo>
                    <a:pt x="25400" y="382269"/>
                  </a:lnTo>
                  <a:lnTo>
                    <a:pt x="25400" y="377189"/>
                  </a:lnTo>
                  <a:close/>
                </a:path>
                <a:path w="25400" h="626110">
                  <a:moveTo>
                    <a:pt x="25400" y="370839"/>
                  </a:moveTo>
                  <a:lnTo>
                    <a:pt x="0" y="370839"/>
                  </a:lnTo>
                  <a:lnTo>
                    <a:pt x="0" y="375919"/>
                  </a:lnTo>
                  <a:lnTo>
                    <a:pt x="25400" y="375919"/>
                  </a:lnTo>
                  <a:lnTo>
                    <a:pt x="25400" y="370839"/>
                  </a:lnTo>
                  <a:close/>
                </a:path>
                <a:path w="25400" h="626110">
                  <a:moveTo>
                    <a:pt x="25400" y="364489"/>
                  </a:moveTo>
                  <a:lnTo>
                    <a:pt x="0" y="364489"/>
                  </a:lnTo>
                  <a:lnTo>
                    <a:pt x="0" y="369569"/>
                  </a:lnTo>
                  <a:lnTo>
                    <a:pt x="25400" y="369569"/>
                  </a:lnTo>
                  <a:lnTo>
                    <a:pt x="25400" y="364489"/>
                  </a:lnTo>
                  <a:close/>
                </a:path>
                <a:path w="25400" h="626110">
                  <a:moveTo>
                    <a:pt x="25400" y="358139"/>
                  </a:moveTo>
                  <a:lnTo>
                    <a:pt x="0" y="358139"/>
                  </a:lnTo>
                  <a:lnTo>
                    <a:pt x="0" y="363219"/>
                  </a:lnTo>
                  <a:lnTo>
                    <a:pt x="25400" y="363219"/>
                  </a:lnTo>
                  <a:lnTo>
                    <a:pt x="25400" y="358139"/>
                  </a:lnTo>
                  <a:close/>
                </a:path>
                <a:path w="25400" h="626110">
                  <a:moveTo>
                    <a:pt x="25400" y="351789"/>
                  </a:moveTo>
                  <a:lnTo>
                    <a:pt x="0" y="351789"/>
                  </a:lnTo>
                  <a:lnTo>
                    <a:pt x="0" y="356869"/>
                  </a:lnTo>
                  <a:lnTo>
                    <a:pt x="25400" y="356869"/>
                  </a:lnTo>
                  <a:lnTo>
                    <a:pt x="25400" y="351789"/>
                  </a:lnTo>
                  <a:close/>
                </a:path>
                <a:path w="25400" h="626110">
                  <a:moveTo>
                    <a:pt x="25400" y="345439"/>
                  </a:moveTo>
                  <a:lnTo>
                    <a:pt x="0" y="345439"/>
                  </a:lnTo>
                  <a:lnTo>
                    <a:pt x="0" y="350519"/>
                  </a:lnTo>
                  <a:lnTo>
                    <a:pt x="25400" y="350519"/>
                  </a:lnTo>
                  <a:lnTo>
                    <a:pt x="25400" y="345439"/>
                  </a:lnTo>
                  <a:close/>
                </a:path>
                <a:path w="25400" h="626110">
                  <a:moveTo>
                    <a:pt x="25400" y="339089"/>
                  </a:moveTo>
                  <a:lnTo>
                    <a:pt x="0" y="339089"/>
                  </a:lnTo>
                  <a:lnTo>
                    <a:pt x="0" y="344169"/>
                  </a:lnTo>
                  <a:lnTo>
                    <a:pt x="25400" y="344169"/>
                  </a:lnTo>
                  <a:lnTo>
                    <a:pt x="25400" y="339089"/>
                  </a:lnTo>
                  <a:close/>
                </a:path>
                <a:path w="25400" h="626110">
                  <a:moveTo>
                    <a:pt x="25400" y="332739"/>
                  </a:moveTo>
                  <a:lnTo>
                    <a:pt x="0" y="332739"/>
                  </a:lnTo>
                  <a:lnTo>
                    <a:pt x="0" y="337819"/>
                  </a:lnTo>
                  <a:lnTo>
                    <a:pt x="25400" y="337819"/>
                  </a:lnTo>
                  <a:lnTo>
                    <a:pt x="25400" y="332739"/>
                  </a:lnTo>
                  <a:close/>
                </a:path>
                <a:path w="25400" h="626110">
                  <a:moveTo>
                    <a:pt x="25400" y="326389"/>
                  </a:moveTo>
                  <a:lnTo>
                    <a:pt x="0" y="326389"/>
                  </a:lnTo>
                  <a:lnTo>
                    <a:pt x="0" y="331469"/>
                  </a:lnTo>
                  <a:lnTo>
                    <a:pt x="25400" y="331469"/>
                  </a:lnTo>
                  <a:lnTo>
                    <a:pt x="25400" y="326389"/>
                  </a:lnTo>
                  <a:close/>
                </a:path>
                <a:path w="25400" h="626110">
                  <a:moveTo>
                    <a:pt x="25400" y="322579"/>
                  </a:moveTo>
                  <a:lnTo>
                    <a:pt x="0" y="322579"/>
                  </a:lnTo>
                  <a:lnTo>
                    <a:pt x="0" y="325119"/>
                  </a:lnTo>
                  <a:lnTo>
                    <a:pt x="25400" y="325119"/>
                  </a:lnTo>
                  <a:lnTo>
                    <a:pt x="25400" y="322579"/>
                  </a:lnTo>
                  <a:close/>
                </a:path>
                <a:path w="25400" h="626110">
                  <a:moveTo>
                    <a:pt x="25400" y="317499"/>
                  </a:moveTo>
                  <a:lnTo>
                    <a:pt x="0" y="318769"/>
                  </a:lnTo>
                  <a:lnTo>
                    <a:pt x="0" y="322579"/>
                  </a:lnTo>
                  <a:lnTo>
                    <a:pt x="25400" y="321309"/>
                  </a:lnTo>
                  <a:lnTo>
                    <a:pt x="25400" y="317499"/>
                  </a:lnTo>
                  <a:close/>
                </a:path>
                <a:path w="25400" h="626110">
                  <a:moveTo>
                    <a:pt x="25400" y="314959"/>
                  </a:moveTo>
                  <a:lnTo>
                    <a:pt x="0" y="316229"/>
                  </a:lnTo>
                  <a:lnTo>
                    <a:pt x="0" y="318769"/>
                  </a:lnTo>
                  <a:lnTo>
                    <a:pt x="25400" y="317499"/>
                  </a:lnTo>
                  <a:lnTo>
                    <a:pt x="25400" y="314959"/>
                  </a:lnTo>
                  <a:close/>
                </a:path>
                <a:path w="25400" h="626110">
                  <a:moveTo>
                    <a:pt x="0" y="309879"/>
                  </a:moveTo>
                  <a:lnTo>
                    <a:pt x="0" y="316229"/>
                  </a:lnTo>
                  <a:lnTo>
                    <a:pt x="25400" y="314959"/>
                  </a:lnTo>
                  <a:lnTo>
                    <a:pt x="25400" y="311149"/>
                  </a:lnTo>
                  <a:lnTo>
                    <a:pt x="0" y="309879"/>
                  </a:lnTo>
                  <a:close/>
                </a:path>
                <a:path w="25400" h="626110">
                  <a:moveTo>
                    <a:pt x="0" y="306069"/>
                  </a:moveTo>
                  <a:lnTo>
                    <a:pt x="0" y="309879"/>
                  </a:lnTo>
                  <a:lnTo>
                    <a:pt x="25400" y="309879"/>
                  </a:lnTo>
                  <a:lnTo>
                    <a:pt x="25400" y="307339"/>
                  </a:lnTo>
                  <a:lnTo>
                    <a:pt x="0" y="306069"/>
                  </a:lnTo>
                  <a:close/>
                </a:path>
                <a:path w="25400" h="626110">
                  <a:moveTo>
                    <a:pt x="12700" y="302894"/>
                  </a:moveTo>
                  <a:lnTo>
                    <a:pt x="0" y="303529"/>
                  </a:lnTo>
                  <a:lnTo>
                    <a:pt x="0" y="306069"/>
                  </a:lnTo>
                  <a:lnTo>
                    <a:pt x="25400" y="306069"/>
                  </a:lnTo>
                  <a:lnTo>
                    <a:pt x="25400" y="303529"/>
                  </a:lnTo>
                  <a:lnTo>
                    <a:pt x="12700" y="302894"/>
                  </a:lnTo>
                  <a:close/>
                </a:path>
                <a:path w="25400" h="626110">
                  <a:moveTo>
                    <a:pt x="25400" y="298449"/>
                  </a:moveTo>
                  <a:lnTo>
                    <a:pt x="0" y="299719"/>
                  </a:lnTo>
                  <a:lnTo>
                    <a:pt x="0" y="302259"/>
                  </a:lnTo>
                  <a:lnTo>
                    <a:pt x="12700" y="302894"/>
                  </a:lnTo>
                  <a:lnTo>
                    <a:pt x="25400" y="302259"/>
                  </a:lnTo>
                  <a:lnTo>
                    <a:pt x="25400" y="298449"/>
                  </a:lnTo>
                  <a:close/>
                </a:path>
                <a:path w="25400" h="626110">
                  <a:moveTo>
                    <a:pt x="0" y="295909"/>
                  </a:moveTo>
                  <a:lnTo>
                    <a:pt x="0" y="299719"/>
                  </a:lnTo>
                  <a:lnTo>
                    <a:pt x="25400" y="298449"/>
                  </a:lnTo>
                  <a:lnTo>
                    <a:pt x="25400" y="297179"/>
                  </a:lnTo>
                  <a:lnTo>
                    <a:pt x="0" y="295909"/>
                  </a:lnTo>
                  <a:close/>
                </a:path>
                <a:path w="25400" h="626110">
                  <a:moveTo>
                    <a:pt x="12700" y="294004"/>
                  </a:moveTo>
                  <a:lnTo>
                    <a:pt x="0" y="294639"/>
                  </a:lnTo>
                  <a:lnTo>
                    <a:pt x="0" y="295909"/>
                  </a:lnTo>
                  <a:lnTo>
                    <a:pt x="25400" y="297179"/>
                  </a:lnTo>
                  <a:lnTo>
                    <a:pt x="25400" y="294639"/>
                  </a:lnTo>
                  <a:lnTo>
                    <a:pt x="12700" y="294004"/>
                  </a:lnTo>
                  <a:close/>
                </a:path>
                <a:path w="25400" h="626110">
                  <a:moveTo>
                    <a:pt x="25400" y="292099"/>
                  </a:moveTo>
                  <a:lnTo>
                    <a:pt x="0" y="293369"/>
                  </a:lnTo>
                  <a:lnTo>
                    <a:pt x="12700" y="294004"/>
                  </a:lnTo>
                  <a:lnTo>
                    <a:pt x="25400" y="293369"/>
                  </a:lnTo>
                  <a:lnTo>
                    <a:pt x="25400" y="292099"/>
                  </a:lnTo>
                  <a:close/>
                </a:path>
                <a:path w="25400" h="626110">
                  <a:moveTo>
                    <a:pt x="0" y="289559"/>
                  </a:moveTo>
                  <a:lnTo>
                    <a:pt x="0" y="292099"/>
                  </a:lnTo>
                  <a:lnTo>
                    <a:pt x="25400" y="292099"/>
                  </a:lnTo>
                  <a:lnTo>
                    <a:pt x="25400" y="290829"/>
                  </a:lnTo>
                  <a:lnTo>
                    <a:pt x="0" y="289559"/>
                  </a:lnTo>
                  <a:close/>
                </a:path>
                <a:path w="25400" h="626110">
                  <a:moveTo>
                    <a:pt x="0" y="283209"/>
                  </a:moveTo>
                  <a:lnTo>
                    <a:pt x="0" y="289559"/>
                  </a:lnTo>
                  <a:lnTo>
                    <a:pt x="25400" y="290829"/>
                  </a:lnTo>
                  <a:lnTo>
                    <a:pt x="25400" y="284479"/>
                  </a:lnTo>
                  <a:lnTo>
                    <a:pt x="0" y="283209"/>
                  </a:lnTo>
                  <a:close/>
                </a:path>
                <a:path w="25400" h="626110">
                  <a:moveTo>
                    <a:pt x="0" y="276859"/>
                  </a:moveTo>
                  <a:lnTo>
                    <a:pt x="0" y="283209"/>
                  </a:lnTo>
                  <a:lnTo>
                    <a:pt x="25400" y="283209"/>
                  </a:lnTo>
                  <a:lnTo>
                    <a:pt x="25400" y="278129"/>
                  </a:lnTo>
                  <a:lnTo>
                    <a:pt x="0" y="276859"/>
                  </a:lnTo>
                  <a:close/>
                </a:path>
                <a:path w="25400" h="626110">
                  <a:moveTo>
                    <a:pt x="0" y="273049"/>
                  </a:moveTo>
                  <a:lnTo>
                    <a:pt x="0" y="276859"/>
                  </a:lnTo>
                  <a:lnTo>
                    <a:pt x="25400" y="278129"/>
                  </a:lnTo>
                  <a:lnTo>
                    <a:pt x="25400" y="274319"/>
                  </a:lnTo>
                  <a:lnTo>
                    <a:pt x="0" y="273049"/>
                  </a:lnTo>
                  <a:close/>
                </a:path>
                <a:path w="25400" h="626110">
                  <a:moveTo>
                    <a:pt x="25400" y="271779"/>
                  </a:moveTo>
                  <a:lnTo>
                    <a:pt x="0" y="273049"/>
                  </a:lnTo>
                  <a:lnTo>
                    <a:pt x="25400" y="274319"/>
                  </a:lnTo>
                  <a:lnTo>
                    <a:pt x="25400" y="271779"/>
                  </a:lnTo>
                  <a:close/>
                </a:path>
                <a:path w="25400" h="626110">
                  <a:moveTo>
                    <a:pt x="0" y="270509"/>
                  </a:moveTo>
                  <a:lnTo>
                    <a:pt x="0" y="271779"/>
                  </a:lnTo>
                  <a:lnTo>
                    <a:pt x="25400" y="271779"/>
                  </a:lnTo>
                  <a:lnTo>
                    <a:pt x="0" y="270509"/>
                  </a:lnTo>
                  <a:close/>
                </a:path>
                <a:path w="25400" h="626110">
                  <a:moveTo>
                    <a:pt x="0" y="265429"/>
                  </a:moveTo>
                  <a:lnTo>
                    <a:pt x="0" y="270509"/>
                  </a:lnTo>
                  <a:lnTo>
                    <a:pt x="25400" y="270509"/>
                  </a:lnTo>
                  <a:lnTo>
                    <a:pt x="25400" y="266699"/>
                  </a:lnTo>
                  <a:lnTo>
                    <a:pt x="0" y="265429"/>
                  </a:lnTo>
                  <a:close/>
                </a:path>
                <a:path w="25400" h="626110">
                  <a:moveTo>
                    <a:pt x="0" y="260349"/>
                  </a:moveTo>
                  <a:lnTo>
                    <a:pt x="0" y="265429"/>
                  </a:lnTo>
                  <a:lnTo>
                    <a:pt x="25400" y="265429"/>
                  </a:lnTo>
                  <a:lnTo>
                    <a:pt x="25400" y="261619"/>
                  </a:lnTo>
                  <a:lnTo>
                    <a:pt x="0" y="260349"/>
                  </a:lnTo>
                  <a:close/>
                </a:path>
                <a:path w="25400" h="626110">
                  <a:moveTo>
                    <a:pt x="0" y="257809"/>
                  </a:moveTo>
                  <a:lnTo>
                    <a:pt x="0" y="260349"/>
                  </a:lnTo>
                  <a:lnTo>
                    <a:pt x="25400" y="260349"/>
                  </a:lnTo>
                  <a:lnTo>
                    <a:pt x="25400" y="259079"/>
                  </a:lnTo>
                  <a:lnTo>
                    <a:pt x="0" y="257809"/>
                  </a:lnTo>
                  <a:close/>
                </a:path>
                <a:path w="25400" h="626110">
                  <a:moveTo>
                    <a:pt x="0" y="256539"/>
                  </a:moveTo>
                  <a:lnTo>
                    <a:pt x="0" y="257809"/>
                  </a:lnTo>
                  <a:lnTo>
                    <a:pt x="25400" y="259079"/>
                  </a:lnTo>
                  <a:lnTo>
                    <a:pt x="25400" y="257809"/>
                  </a:lnTo>
                  <a:lnTo>
                    <a:pt x="0" y="256539"/>
                  </a:lnTo>
                  <a:close/>
                </a:path>
                <a:path w="25400" h="626110">
                  <a:moveTo>
                    <a:pt x="25400" y="251459"/>
                  </a:moveTo>
                  <a:lnTo>
                    <a:pt x="0" y="252729"/>
                  </a:lnTo>
                  <a:lnTo>
                    <a:pt x="0" y="256539"/>
                  </a:lnTo>
                  <a:lnTo>
                    <a:pt x="25400" y="256539"/>
                  </a:lnTo>
                  <a:lnTo>
                    <a:pt x="25400" y="251459"/>
                  </a:lnTo>
                  <a:close/>
                </a:path>
                <a:path w="25400" h="626110">
                  <a:moveTo>
                    <a:pt x="25400" y="250189"/>
                  </a:moveTo>
                  <a:lnTo>
                    <a:pt x="0" y="251459"/>
                  </a:lnTo>
                  <a:lnTo>
                    <a:pt x="0" y="252729"/>
                  </a:lnTo>
                  <a:lnTo>
                    <a:pt x="25400" y="251459"/>
                  </a:lnTo>
                  <a:lnTo>
                    <a:pt x="25400" y="250189"/>
                  </a:lnTo>
                  <a:close/>
                </a:path>
                <a:path w="25400" h="626110">
                  <a:moveTo>
                    <a:pt x="25400" y="247649"/>
                  </a:moveTo>
                  <a:lnTo>
                    <a:pt x="0" y="248919"/>
                  </a:lnTo>
                  <a:lnTo>
                    <a:pt x="0" y="250189"/>
                  </a:lnTo>
                  <a:lnTo>
                    <a:pt x="25400" y="250189"/>
                  </a:lnTo>
                  <a:lnTo>
                    <a:pt x="25400" y="247649"/>
                  </a:lnTo>
                  <a:close/>
                </a:path>
                <a:path w="25400" h="626110">
                  <a:moveTo>
                    <a:pt x="0" y="245109"/>
                  </a:moveTo>
                  <a:lnTo>
                    <a:pt x="0" y="248919"/>
                  </a:lnTo>
                  <a:lnTo>
                    <a:pt x="25400" y="247649"/>
                  </a:lnTo>
                  <a:lnTo>
                    <a:pt x="25400" y="246379"/>
                  </a:lnTo>
                  <a:lnTo>
                    <a:pt x="0" y="245109"/>
                  </a:lnTo>
                  <a:close/>
                </a:path>
                <a:path w="25400" h="626110">
                  <a:moveTo>
                    <a:pt x="0" y="243839"/>
                  </a:moveTo>
                  <a:lnTo>
                    <a:pt x="0" y="245109"/>
                  </a:lnTo>
                  <a:lnTo>
                    <a:pt x="25400" y="246379"/>
                  </a:lnTo>
                  <a:lnTo>
                    <a:pt x="25400" y="245109"/>
                  </a:lnTo>
                  <a:lnTo>
                    <a:pt x="0" y="243839"/>
                  </a:lnTo>
                  <a:close/>
                </a:path>
                <a:path w="25400" h="626110">
                  <a:moveTo>
                    <a:pt x="0" y="240029"/>
                  </a:moveTo>
                  <a:lnTo>
                    <a:pt x="0" y="243839"/>
                  </a:lnTo>
                  <a:lnTo>
                    <a:pt x="25400" y="243839"/>
                  </a:lnTo>
                  <a:lnTo>
                    <a:pt x="25400" y="241299"/>
                  </a:lnTo>
                  <a:lnTo>
                    <a:pt x="0" y="240029"/>
                  </a:lnTo>
                  <a:close/>
                </a:path>
                <a:path w="25400" h="626110">
                  <a:moveTo>
                    <a:pt x="0" y="238759"/>
                  </a:moveTo>
                  <a:lnTo>
                    <a:pt x="0" y="240029"/>
                  </a:lnTo>
                  <a:lnTo>
                    <a:pt x="25400" y="241299"/>
                  </a:lnTo>
                  <a:lnTo>
                    <a:pt x="25400" y="240029"/>
                  </a:lnTo>
                  <a:lnTo>
                    <a:pt x="0" y="238759"/>
                  </a:lnTo>
                  <a:close/>
                </a:path>
                <a:path w="25400" h="626110">
                  <a:moveTo>
                    <a:pt x="25400" y="233679"/>
                  </a:moveTo>
                  <a:lnTo>
                    <a:pt x="0" y="234949"/>
                  </a:lnTo>
                  <a:lnTo>
                    <a:pt x="0" y="238759"/>
                  </a:lnTo>
                  <a:lnTo>
                    <a:pt x="25400" y="240029"/>
                  </a:lnTo>
                  <a:lnTo>
                    <a:pt x="25400" y="233679"/>
                  </a:lnTo>
                  <a:close/>
                </a:path>
                <a:path w="25400" h="626110">
                  <a:moveTo>
                    <a:pt x="0" y="232409"/>
                  </a:moveTo>
                  <a:lnTo>
                    <a:pt x="0" y="234949"/>
                  </a:lnTo>
                  <a:lnTo>
                    <a:pt x="25400" y="233679"/>
                  </a:lnTo>
                  <a:lnTo>
                    <a:pt x="0" y="232409"/>
                  </a:lnTo>
                  <a:close/>
                </a:path>
                <a:path w="25400" h="626110">
                  <a:moveTo>
                    <a:pt x="25400" y="231139"/>
                  </a:moveTo>
                  <a:lnTo>
                    <a:pt x="0" y="232409"/>
                  </a:lnTo>
                  <a:lnTo>
                    <a:pt x="25400" y="233679"/>
                  </a:lnTo>
                  <a:lnTo>
                    <a:pt x="25400" y="231139"/>
                  </a:lnTo>
                  <a:close/>
                </a:path>
                <a:path w="25400" h="626110">
                  <a:moveTo>
                    <a:pt x="0" y="228599"/>
                  </a:moveTo>
                  <a:lnTo>
                    <a:pt x="0" y="231139"/>
                  </a:lnTo>
                  <a:lnTo>
                    <a:pt x="25400" y="229869"/>
                  </a:lnTo>
                  <a:lnTo>
                    <a:pt x="0" y="228599"/>
                  </a:lnTo>
                  <a:close/>
                </a:path>
                <a:path w="25400" h="626110">
                  <a:moveTo>
                    <a:pt x="25400" y="229869"/>
                  </a:moveTo>
                  <a:lnTo>
                    <a:pt x="0" y="231139"/>
                  </a:lnTo>
                  <a:lnTo>
                    <a:pt x="25400" y="231139"/>
                  </a:lnTo>
                  <a:lnTo>
                    <a:pt x="25400" y="229869"/>
                  </a:lnTo>
                  <a:close/>
                </a:path>
                <a:path w="25400" h="626110">
                  <a:moveTo>
                    <a:pt x="0" y="227329"/>
                  </a:moveTo>
                  <a:lnTo>
                    <a:pt x="0" y="228599"/>
                  </a:lnTo>
                  <a:lnTo>
                    <a:pt x="25400" y="228599"/>
                  </a:lnTo>
                  <a:lnTo>
                    <a:pt x="0" y="227329"/>
                  </a:lnTo>
                  <a:close/>
                </a:path>
                <a:path w="25400" h="626110">
                  <a:moveTo>
                    <a:pt x="0" y="226059"/>
                  </a:moveTo>
                  <a:lnTo>
                    <a:pt x="0" y="227329"/>
                  </a:lnTo>
                  <a:lnTo>
                    <a:pt x="25400" y="227329"/>
                  </a:lnTo>
                  <a:lnTo>
                    <a:pt x="0" y="226059"/>
                  </a:lnTo>
                  <a:close/>
                </a:path>
                <a:path w="25400" h="626110">
                  <a:moveTo>
                    <a:pt x="0" y="224789"/>
                  </a:moveTo>
                  <a:lnTo>
                    <a:pt x="0" y="226059"/>
                  </a:lnTo>
                  <a:lnTo>
                    <a:pt x="25400" y="227329"/>
                  </a:lnTo>
                  <a:lnTo>
                    <a:pt x="25400" y="226059"/>
                  </a:lnTo>
                  <a:lnTo>
                    <a:pt x="0" y="224789"/>
                  </a:lnTo>
                  <a:close/>
                </a:path>
                <a:path w="25400" h="626110">
                  <a:moveTo>
                    <a:pt x="0" y="223519"/>
                  </a:moveTo>
                  <a:lnTo>
                    <a:pt x="0" y="224789"/>
                  </a:lnTo>
                  <a:lnTo>
                    <a:pt x="25400" y="224789"/>
                  </a:lnTo>
                  <a:lnTo>
                    <a:pt x="0" y="223519"/>
                  </a:lnTo>
                  <a:close/>
                </a:path>
                <a:path w="25400" h="626110">
                  <a:moveTo>
                    <a:pt x="25400" y="220979"/>
                  </a:moveTo>
                  <a:lnTo>
                    <a:pt x="0" y="220979"/>
                  </a:lnTo>
                  <a:lnTo>
                    <a:pt x="0" y="223519"/>
                  </a:lnTo>
                  <a:lnTo>
                    <a:pt x="25400" y="223519"/>
                  </a:lnTo>
                  <a:lnTo>
                    <a:pt x="25400" y="220979"/>
                  </a:lnTo>
                  <a:close/>
                </a:path>
                <a:path w="25400" h="626110">
                  <a:moveTo>
                    <a:pt x="25400" y="217169"/>
                  </a:moveTo>
                  <a:lnTo>
                    <a:pt x="0" y="218439"/>
                  </a:lnTo>
                  <a:lnTo>
                    <a:pt x="0" y="219709"/>
                  </a:lnTo>
                  <a:lnTo>
                    <a:pt x="25400" y="220979"/>
                  </a:lnTo>
                  <a:lnTo>
                    <a:pt x="25400" y="217169"/>
                  </a:lnTo>
                  <a:close/>
                </a:path>
                <a:path w="25400" h="626110">
                  <a:moveTo>
                    <a:pt x="0" y="215899"/>
                  </a:moveTo>
                  <a:lnTo>
                    <a:pt x="0" y="218439"/>
                  </a:lnTo>
                  <a:lnTo>
                    <a:pt x="25400" y="217169"/>
                  </a:lnTo>
                  <a:lnTo>
                    <a:pt x="0" y="215899"/>
                  </a:lnTo>
                  <a:close/>
                </a:path>
                <a:path w="25400" h="626110">
                  <a:moveTo>
                    <a:pt x="0" y="213359"/>
                  </a:moveTo>
                  <a:lnTo>
                    <a:pt x="0" y="215899"/>
                  </a:lnTo>
                  <a:lnTo>
                    <a:pt x="25400" y="215899"/>
                  </a:lnTo>
                  <a:lnTo>
                    <a:pt x="25400" y="214629"/>
                  </a:lnTo>
                  <a:lnTo>
                    <a:pt x="0" y="213359"/>
                  </a:lnTo>
                  <a:close/>
                </a:path>
                <a:path w="25400" h="626110">
                  <a:moveTo>
                    <a:pt x="0" y="212089"/>
                  </a:moveTo>
                  <a:lnTo>
                    <a:pt x="0" y="213359"/>
                  </a:lnTo>
                  <a:lnTo>
                    <a:pt x="25400" y="214629"/>
                  </a:lnTo>
                  <a:lnTo>
                    <a:pt x="25400" y="213359"/>
                  </a:lnTo>
                  <a:lnTo>
                    <a:pt x="0" y="212089"/>
                  </a:lnTo>
                  <a:close/>
                </a:path>
                <a:path w="25400" h="626110">
                  <a:moveTo>
                    <a:pt x="0" y="210819"/>
                  </a:moveTo>
                  <a:lnTo>
                    <a:pt x="0" y="212089"/>
                  </a:lnTo>
                  <a:lnTo>
                    <a:pt x="25400" y="212089"/>
                  </a:lnTo>
                  <a:lnTo>
                    <a:pt x="0" y="210819"/>
                  </a:lnTo>
                  <a:close/>
                </a:path>
                <a:path w="25400" h="626110">
                  <a:moveTo>
                    <a:pt x="0" y="208279"/>
                  </a:moveTo>
                  <a:lnTo>
                    <a:pt x="0" y="210819"/>
                  </a:lnTo>
                  <a:lnTo>
                    <a:pt x="25400" y="210819"/>
                  </a:lnTo>
                  <a:lnTo>
                    <a:pt x="25400" y="209549"/>
                  </a:lnTo>
                  <a:lnTo>
                    <a:pt x="0" y="208279"/>
                  </a:lnTo>
                  <a:close/>
                </a:path>
                <a:path w="25400" h="626110">
                  <a:moveTo>
                    <a:pt x="0" y="207009"/>
                  </a:moveTo>
                  <a:lnTo>
                    <a:pt x="0" y="208279"/>
                  </a:lnTo>
                  <a:lnTo>
                    <a:pt x="25400" y="208279"/>
                  </a:lnTo>
                  <a:lnTo>
                    <a:pt x="0" y="207009"/>
                  </a:lnTo>
                  <a:close/>
                </a:path>
                <a:path w="25400" h="626110">
                  <a:moveTo>
                    <a:pt x="0" y="204469"/>
                  </a:moveTo>
                  <a:lnTo>
                    <a:pt x="0" y="207009"/>
                  </a:lnTo>
                  <a:lnTo>
                    <a:pt x="25400" y="208279"/>
                  </a:lnTo>
                  <a:lnTo>
                    <a:pt x="25400" y="205739"/>
                  </a:lnTo>
                  <a:lnTo>
                    <a:pt x="0" y="204469"/>
                  </a:lnTo>
                  <a:close/>
                </a:path>
                <a:path w="25400" h="626110">
                  <a:moveTo>
                    <a:pt x="25400" y="203199"/>
                  </a:moveTo>
                  <a:lnTo>
                    <a:pt x="0" y="204469"/>
                  </a:lnTo>
                  <a:lnTo>
                    <a:pt x="25400" y="205739"/>
                  </a:lnTo>
                  <a:lnTo>
                    <a:pt x="25400" y="203199"/>
                  </a:lnTo>
                  <a:close/>
                </a:path>
                <a:path w="25400" h="626110">
                  <a:moveTo>
                    <a:pt x="0" y="199389"/>
                  </a:moveTo>
                  <a:lnTo>
                    <a:pt x="0" y="203199"/>
                  </a:lnTo>
                  <a:lnTo>
                    <a:pt x="25400" y="203199"/>
                  </a:lnTo>
                  <a:lnTo>
                    <a:pt x="25400" y="200659"/>
                  </a:lnTo>
                  <a:lnTo>
                    <a:pt x="0" y="199389"/>
                  </a:lnTo>
                  <a:close/>
                </a:path>
                <a:path w="25400" h="626110">
                  <a:moveTo>
                    <a:pt x="25400" y="196849"/>
                  </a:moveTo>
                  <a:lnTo>
                    <a:pt x="0" y="198119"/>
                  </a:lnTo>
                  <a:lnTo>
                    <a:pt x="0" y="199389"/>
                  </a:lnTo>
                  <a:lnTo>
                    <a:pt x="25400" y="199389"/>
                  </a:lnTo>
                  <a:lnTo>
                    <a:pt x="25400" y="196849"/>
                  </a:lnTo>
                  <a:close/>
                </a:path>
                <a:path w="25400" h="626110">
                  <a:moveTo>
                    <a:pt x="0" y="194309"/>
                  </a:moveTo>
                  <a:lnTo>
                    <a:pt x="0" y="196849"/>
                  </a:lnTo>
                  <a:lnTo>
                    <a:pt x="25400" y="196849"/>
                  </a:lnTo>
                  <a:lnTo>
                    <a:pt x="25400" y="195579"/>
                  </a:lnTo>
                  <a:lnTo>
                    <a:pt x="0" y="194309"/>
                  </a:lnTo>
                  <a:close/>
                </a:path>
                <a:path w="25400" h="626110">
                  <a:moveTo>
                    <a:pt x="0" y="191769"/>
                  </a:moveTo>
                  <a:lnTo>
                    <a:pt x="0" y="194309"/>
                  </a:lnTo>
                  <a:lnTo>
                    <a:pt x="25400" y="195579"/>
                  </a:lnTo>
                  <a:lnTo>
                    <a:pt x="25400" y="193039"/>
                  </a:lnTo>
                  <a:lnTo>
                    <a:pt x="0" y="191769"/>
                  </a:lnTo>
                  <a:close/>
                </a:path>
                <a:path w="25400" h="626110">
                  <a:moveTo>
                    <a:pt x="0" y="190499"/>
                  </a:moveTo>
                  <a:lnTo>
                    <a:pt x="0" y="191769"/>
                  </a:lnTo>
                  <a:lnTo>
                    <a:pt x="25400" y="193039"/>
                  </a:lnTo>
                  <a:lnTo>
                    <a:pt x="25400" y="191769"/>
                  </a:lnTo>
                  <a:lnTo>
                    <a:pt x="0" y="190499"/>
                  </a:lnTo>
                  <a:close/>
                </a:path>
                <a:path w="25400" h="626110">
                  <a:moveTo>
                    <a:pt x="25400" y="189229"/>
                  </a:moveTo>
                  <a:lnTo>
                    <a:pt x="0" y="189229"/>
                  </a:lnTo>
                  <a:lnTo>
                    <a:pt x="0" y="190499"/>
                  </a:lnTo>
                  <a:lnTo>
                    <a:pt x="25400" y="190499"/>
                  </a:lnTo>
                  <a:lnTo>
                    <a:pt x="25400" y="189229"/>
                  </a:lnTo>
                  <a:close/>
                </a:path>
              </a:pathLst>
            </a:custGeom>
            <a:solidFill>
              <a:srgbClr val="C3C388"/>
            </a:solidFill>
          </p:spPr>
          <p:txBody>
            <a:bodyPr wrap="square" lIns="0" tIns="0" rIns="0" bIns="0" rtlCol="0"/>
            <a:lstStyle/>
            <a:p>
              <a:endParaRPr/>
            </a:p>
          </p:txBody>
        </p:sp>
        <p:sp>
          <p:nvSpPr>
            <p:cNvPr id="772" name="object 772"/>
            <p:cNvSpPr/>
            <p:nvPr/>
          </p:nvSpPr>
          <p:spPr>
            <a:xfrm>
              <a:off x="3242309" y="5849620"/>
              <a:ext cx="24130" cy="632460"/>
            </a:xfrm>
            <a:custGeom>
              <a:avLst/>
              <a:gdLst/>
              <a:ahLst/>
              <a:cxnLst/>
              <a:rect l="l" t="t" r="r" b="b"/>
              <a:pathLst>
                <a:path w="24129" h="632460">
                  <a:moveTo>
                    <a:pt x="2539" y="0"/>
                  </a:moveTo>
                  <a:lnTo>
                    <a:pt x="0" y="0"/>
                  </a:lnTo>
                  <a:lnTo>
                    <a:pt x="0" y="2539"/>
                  </a:lnTo>
                  <a:lnTo>
                    <a:pt x="6350" y="2539"/>
                  </a:lnTo>
                  <a:lnTo>
                    <a:pt x="6350" y="1269"/>
                  </a:lnTo>
                  <a:lnTo>
                    <a:pt x="2539" y="1269"/>
                  </a:lnTo>
                  <a:lnTo>
                    <a:pt x="2539" y="0"/>
                  </a:lnTo>
                  <a:close/>
                </a:path>
                <a:path w="24129" h="632460">
                  <a:moveTo>
                    <a:pt x="11429" y="2540"/>
                  </a:moveTo>
                  <a:lnTo>
                    <a:pt x="0" y="2540"/>
                  </a:lnTo>
                  <a:lnTo>
                    <a:pt x="0" y="8889"/>
                  </a:lnTo>
                  <a:lnTo>
                    <a:pt x="24129" y="8889"/>
                  </a:lnTo>
                  <a:lnTo>
                    <a:pt x="24129" y="6350"/>
                  </a:lnTo>
                  <a:lnTo>
                    <a:pt x="20319" y="6350"/>
                  </a:lnTo>
                  <a:lnTo>
                    <a:pt x="20319" y="5079"/>
                  </a:lnTo>
                  <a:lnTo>
                    <a:pt x="16510" y="5079"/>
                  </a:lnTo>
                  <a:lnTo>
                    <a:pt x="16510" y="3809"/>
                  </a:lnTo>
                  <a:lnTo>
                    <a:pt x="11429" y="3809"/>
                  </a:lnTo>
                  <a:lnTo>
                    <a:pt x="11429" y="2540"/>
                  </a:lnTo>
                  <a:close/>
                </a:path>
                <a:path w="24129" h="632460">
                  <a:moveTo>
                    <a:pt x="24129" y="8889"/>
                  </a:moveTo>
                  <a:lnTo>
                    <a:pt x="0" y="8889"/>
                  </a:lnTo>
                  <a:lnTo>
                    <a:pt x="0" y="12699"/>
                  </a:lnTo>
                  <a:lnTo>
                    <a:pt x="24129" y="12699"/>
                  </a:lnTo>
                  <a:lnTo>
                    <a:pt x="24129" y="8889"/>
                  </a:lnTo>
                  <a:close/>
                </a:path>
                <a:path w="24129" h="632460">
                  <a:moveTo>
                    <a:pt x="24129" y="12699"/>
                  </a:moveTo>
                  <a:lnTo>
                    <a:pt x="0" y="12699"/>
                  </a:lnTo>
                  <a:lnTo>
                    <a:pt x="0" y="15239"/>
                  </a:lnTo>
                  <a:lnTo>
                    <a:pt x="24129" y="15239"/>
                  </a:lnTo>
                  <a:lnTo>
                    <a:pt x="24129" y="12699"/>
                  </a:lnTo>
                  <a:close/>
                </a:path>
                <a:path w="24129" h="632460">
                  <a:moveTo>
                    <a:pt x="24129" y="15239"/>
                  </a:moveTo>
                  <a:lnTo>
                    <a:pt x="0" y="15239"/>
                  </a:lnTo>
                  <a:lnTo>
                    <a:pt x="0" y="19049"/>
                  </a:lnTo>
                  <a:lnTo>
                    <a:pt x="24129" y="19049"/>
                  </a:lnTo>
                  <a:lnTo>
                    <a:pt x="24129" y="15239"/>
                  </a:lnTo>
                  <a:close/>
                </a:path>
                <a:path w="24129" h="632460">
                  <a:moveTo>
                    <a:pt x="24129" y="19049"/>
                  </a:moveTo>
                  <a:lnTo>
                    <a:pt x="0" y="19049"/>
                  </a:lnTo>
                  <a:lnTo>
                    <a:pt x="0" y="21589"/>
                  </a:lnTo>
                  <a:lnTo>
                    <a:pt x="24129" y="21589"/>
                  </a:lnTo>
                  <a:lnTo>
                    <a:pt x="24129" y="19049"/>
                  </a:lnTo>
                  <a:close/>
                </a:path>
                <a:path w="24129" h="632460">
                  <a:moveTo>
                    <a:pt x="24129" y="21590"/>
                  </a:moveTo>
                  <a:lnTo>
                    <a:pt x="0" y="21590"/>
                  </a:lnTo>
                  <a:lnTo>
                    <a:pt x="0" y="25399"/>
                  </a:lnTo>
                  <a:lnTo>
                    <a:pt x="24129" y="25399"/>
                  </a:lnTo>
                  <a:lnTo>
                    <a:pt x="24129" y="21590"/>
                  </a:lnTo>
                  <a:close/>
                </a:path>
                <a:path w="24129" h="632460">
                  <a:moveTo>
                    <a:pt x="24129" y="25400"/>
                  </a:moveTo>
                  <a:lnTo>
                    <a:pt x="0" y="25400"/>
                  </a:lnTo>
                  <a:lnTo>
                    <a:pt x="0" y="34289"/>
                  </a:lnTo>
                  <a:lnTo>
                    <a:pt x="24129" y="34289"/>
                  </a:lnTo>
                  <a:lnTo>
                    <a:pt x="24129" y="25400"/>
                  </a:lnTo>
                  <a:close/>
                </a:path>
                <a:path w="24129" h="632460">
                  <a:moveTo>
                    <a:pt x="24129" y="34289"/>
                  </a:moveTo>
                  <a:lnTo>
                    <a:pt x="0" y="34289"/>
                  </a:lnTo>
                  <a:lnTo>
                    <a:pt x="0" y="38099"/>
                  </a:lnTo>
                  <a:lnTo>
                    <a:pt x="24129" y="38099"/>
                  </a:lnTo>
                  <a:lnTo>
                    <a:pt x="24129" y="34289"/>
                  </a:lnTo>
                  <a:close/>
                </a:path>
                <a:path w="24129" h="632460">
                  <a:moveTo>
                    <a:pt x="24129" y="38100"/>
                  </a:moveTo>
                  <a:lnTo>
                    <a:pt x="0" y="38100"/>
                  </a:lnTo>
                  <a:lnTo>
                    <a:pt x="0" y="50799"/>
                  </a:lnTo>
                  <a:lnTo>
                    <a:pt x="24129" y="50799"/>
                  </a:lnTo>
                  <a:lnTo>
                    <a:pt x="24129" y="38100"/>
                  </a:lnTo>
                  <a:close/>
                </a:path>
                <a:path w="24129" h="632460">
                  <a:moveTo>
                    <a:pt x="24129" y="50800"/>
                  </a:moveTo>
                  <a:lnTo>
                    <a:pt x="0" y="50800"/>
                  </a:lnTo>
                  <a:lnTo>
                    <a:pt x="0" y="53339"/>
                  </a:lnTo>
                  <a:lnTo>
                    <a:pt x="24129" y="53339"/>
                  </a:lnTo>
                  <a:lnTo>
                    <a:pt x="24129" y="50800"/>
                  </a:lnTo>
                  <a:close/>
                </a:path>
                <a:path w="24129" h="632460">
                  <a:moveTo>
                    <a:pt x="24129" y="53340"/>
                  </a:moveTo>
                  <a:lnTo>
                    <a:pt x="0" y="53340"/>
                  </a:lnTo>
                  <a:lnTo>
                    <a:pt x="0" y="57149"/>
                  </a:lnTo>
                  <a:lnTo>
                    <a:pt x="24129" y="57149"/>
                  </a:lnTo>
                  <a:lnTo>
                    <a:pt x="24129" y="53340"/>
                  </a:lnTo>
                  <a:close/>
                </a:path>
                <a:path w="24129" h="632460">
                  <a:moveTo>
                    <a:pt x="24129" y="57149"/>
                  </a:moveTo>
                  <a:lnTo>
                    <a:pt x="0" y="57149"/>
                  </a:lnTo>
                  <a:lnTo>
                    <a:pt x="0" y="66039"/>
                  </a:lnTo>
                  <a:lnTo>
                    <a:pt x="24129" y="66039"/>
                  </a:lnTo>
                  <a:lnTo>
                    <a:pt x="24129" y="57149"/>
                  </a:lnTo>
                  <a:close/>
                </a:path>
                <a:path w="24129" h="632460">
                  <a:moveTo>
                    <a:pt x="24129" y="66039"/>
                  </a:moveTo>
                  <a:lnTo>
                    <a:pt x="0" y="66039"/>
                  </a:lnTo>
                  <a:lnTo>
                    <a:pt x="0" y="69849"/>
                  </a:lnTo>
                  <a:lnTo>
                    <a:pt x="24129" y="69849"/>
                  </a:lnTo>
                  <a:lnTo>
                    <a:pt x="24129" y="66039"/>
                  </a:lnTo>
                  <a:close/>
                </a:path>
                <a:path w="24129" h="632460">
                  <a:moveTo>
                    <a:pt x="24129" y="69849"/>
                  </a:moveTo>
                  <a:lnTo>
                    <a:pt x="0" y="69849"/>
                  </a:lnTo>
                  <a:lnTo>
                    <a:pt x="0" y="82549"/>
                  </a:lnTo>
                  <a:lnTo>
                    <a:pt x="24129" y="82549"/>
                  </a:lnTo>
                  <a:lnTo>
                    <a:pt x="24129" y="69849"/>
                  </a:lnTo>
                  <a:close/>
                </a:path>
                <a:path w="24129" h="632460">
                  <a:moveTo>
                    <a:pt x="24129" y="82549"/>
                  </a:moveTo>
                  <a:lnTo>
                    <a:pt x="0" y="82549"/>
                  </a:lnTo>
                  <a:lnTo>
                    <a:pt x="0" y="97789"/>
                  </a:lnTo>
                  <a:lnTo>
                    <a:pt x="24129" y="97789"/>
                  </a:lnTo>
                  <a:lnTo>
                    <a:pt x="24129" y="82549"/>
                  </a:lnTo>
                  <a:close/>
                </a:path>
                <a:path w="24129" h="632460">
                  <a:moveTo>
                    <a:pt x="24129" y="97789"/>
                  </a:moveTo>
                  <a:lnTo>
                    <a:pt x="0" y="97789"/>
                  </a:lnTo>
                  <a:lnTo>
                    <a:pt x="0" y="101599"/>
                  </a:lnTo>
                  <a:lnTo>
                    <a:pt x="24129" y="101599"/>
                  </a:lnTo>
                  <a:lnTo>
                    <a:pt x="24129" y="97789"/>
                  </a:lnTo>
                  <a:close/>
                </a:path>
                <a:path w="24129" h="632460">
                  <a:moveTo>
                    <a:pt x="24129" y="101599"/>
                  </a:moveTo>
                  <a:lnTo>
                    <a:pt x="0" y="101599"/>
                  </a:lnTo>
                  <a:lnTo>
                    <a:pt x="0" y="110489"/>
                  </a:lnTo>
                  <a:lnTo>
                    <a:pt x="24129" y="110489"/>
                  </a:lnTo>
                  <a:lnTo>
                    <a:pt x="24129" y="101599"/>
                  </a:lnTo>
                  <a:close/>
                </a:path>
                <a:path w="24129" h="632460">
                  <a:moveTo>
                    <a:pt x="24129" y="110489"/>
                  </a:moveTo>
                  <a:lnTo>
                    <a:pt x="0" y="110489"/>
                  </a:lnTo>
                  <a:lnTo>
                    <a:pt x="0" y="116839"/>
                  </a:lnTo>
                  <a:lnTo>
                    <a:pt x="24129" y="116839"/>
                  </a:lnTo>
                  <a:lnTo>
                    <a:pt x="24129" y="110489"/>
                  </a:lnTo>
                  <a:close/>
                </a:path>
                <a:path w="24129" h="632460">
                  <a:moveTo>
                    <a:pt x="24129" y="116839"/>
                  </a:moveTo>
                  <a:lnTo>
                    <a:pt x="0" y="116839"/>
                  </a:lnTo>
                  <a:lnTo>
                    <a:pt x="0" y="120649"/>
                  </a:lnTo>
                  <a:lnTo>
                    <a:pt x="24129" y="120649"/>
                  </a:lnTo>
                  <a:lnTo>
                    <a:pt x="24129" y="116839"/>
                  </a:lnTo>
                  <a:close/>
                </a:path>
                <a:path w="24129" h="632460">
                  <a:moveTo>
                    <a:pt x="24129" y="120649"/>
                  </a:moveTo>
                  <a:lnTo>
                    <a:pt x="0" y="120649"/>
                  </a:lnTo>
                  <a:lnTo>
                    <a:pt x="0" y="126999"/>
                  </a:lnTo>
                  <a:lnTo>
                    <a:pt x="24129" y="126999"/>
                  </a:lnTo>
                  <a:lnTo>
                    <a:pt x="24129" y="120649"/>
                  </a:lnTo>
                  <a:close/>
                </a:path>
                <a:path w="24129" h="632460">
                  <a:moveTo>
                    <a:pt x="24129" y="126999"/>
                  </a:moveTo>
                  <a:lnTo>
                    <a:pt x="0" y="126999"/>
                  </a:lnTo>
                  <a:lnTo>
                    <a:pt x="0" y="129539"/>
                  </a:lnTo>
                  <a:lnTo>
                    <a:pt x="24129" y="129539"/>
                  </a:lnTo>
                  <a:lnTo>
                    <a:pt x="24129" y="126999"/>
                  </a:lnTo>
                  <a:close/>
                </a:path>
                <a:path w="24129" h="632460">
                  <a:moveTo>
                    <a:pt x="24129" y="129539"/>
                  </a:moveTo>
                  <a:lnTo>
                    <a:pt x="0" y="129539"/>
                  </a:lnTo>
                  <a:lnTo>
                    <a:pt x="0" y="139699"/>
                  </a:lnTo>
                  <a:lnTo>
                    <a:pt x="24129" y="139699"/>
                  </a:lnTo>
                  <a:lnTo>
                    <a:pt x="24129" y="129539"/>
                  </a:lnTo>
                  <a:close/>
                </a:path>
                <a:path w="24129" h="632460">
                  <a:moveTo>
                    <a:pt x="24129" y="139700"/>
                  </a:moveTo>
                  <a:lnTo>
                    <a:pt x="0" y="139700"/>
                  </a:lnTo>
                  <a:lnTo>
                    <a:pt x="0" y="142239"/>
                  </a:lnTo>
                  <a:lnTo>
                    <a:pt x="24129" y="142239"/>
                  </a:lnTo>
                  <a:lnTo>
                    <a:pt x="24129" y="139700"/>
                  </a:lnTo>
                  <a:close/>
                </a:path>
                <a:path w="24129" h="632460">
                  <a:moveTo>
                    <a:pt x="24129" y="142240"/>
                  </a:moveTo>
                  <a:lnTo>
                    <a:pt x="0" y="142240"/>
                  </a:lnTo>
                  <a:lnTo>
                    <a:pt x="0" y="146049"/>
                  </a:lnTo>
                  <a:lnTo>
                    <a:pt x="24129" y="146049"/>
                  </a:lnTo>
                  <a:lnTo>
                    <a:pt x="24129" y="142240"/>
                  </a:lnTo>
                  <a:close/>
                </a:path>
                <a:path w="24129" h="632460">
                  <a:moveTo>
                    <a:pt x="24129" y="146049"/>
                  </a:moveTo>
                  <a:lnTo>
                    <a:pt x="0" y="146049"/>
                  </a:lnTo>
                  <a:lnTo>
                    <a:pt x="0" y="148589"/>
                  </a:lnTo>
                  <a:lnTo>
                    <a:pt x="24129" y="148589"/>
                  </a:lnTo>
                  <a:lnTo>
                    <a:pt x="24129" y="146049"/>
                  </a:lnTo>
                  <a:close/>
                </a:path>
                <a:path w="24129" h="632460">
                  <a:moveTo>
                    <a:pt x="24129" y="148589"/>
                  </a:moveTo>
                  <a:lnTo>
                    <a:pt x="0" y="148589"/>
                  </a:lnTo>
                  <a:lnTo>
                    <a:pt x="0" y="152399"/>
                  </a:lnTo>
                  <a:lnTo>
                    <a:pt x="24129" y="152399"/>
                  </a:lnTo>
                  <a:lnTo>
                    <a:pt x="24129" y="148589"/>
                  </a:lnTo>
                  <a:close/>
                </a:path>
                <a:path w="24129" h="632460">
                  <a:moveTo>
                    <a:pt x="24129" y="152399"/>
                  </a:moveTo>
                  <a:lnTo>
                    <a:pt x="0" y="152399"/>
                  </a:lnTo>
                  <a:lnTo>
                    <a:pt x="0" y="158749"/>
                  </a:lnTo>
                  <a:lnTo>
                    <a:pt x="24129" y="158749"/>
                  </a:lnTo>
                  <a:lnTo>
                    <a:pt x="24129" y="152399"/>
                  </a:lnTo>
                  <a:close/>
                </a:path>
                <a:path w="24129" h="632460">
                  <a:moveTo>
                    <a:pt x="24129" y="158750"/>
                  </a:moveTo>
                  <a:lnTo>
                    <a:pt x="0" y="158750"/>
                  </a:lnTo>
                  <a:lnTo>
                    <a:pt x="0" y="161289"/>
                  </a:lnTo>
                  <a:lnTo>
                    <a:pt x="24129" y="161289"/>
                  </a:lnTo>
                  <a:lnTo>
                    <a:pt x="24129" y="158750"/>
                  </a:lnTo>
                  <a:close/>
                </a:path>
                <a:path w="24129" h="632460">
                  <a:moveTo>
                    <a:pt x="24129" y="161289"/>
                  </a:moveTo>
                  <a:lnTo>
                    <a:pt x="0" y="161289"/>
                  </a:lnTo>
                  <a:lnTo>
                    <a:pt x="0" y="165099"/>
                  </a:lnTo>
                  <a:lnTo>
                    <a:pt x="24129" y="165099"/>
                  </a:lnTo>
                  <a:lnTo>
                    <a:pt x="24129" y="161289"/>
                  </a:lnTo>
                  <a:close/>
                </a:path>
                <a:path w="24129" h="632460">
                  <a:moveTo>
                    <a:pt x="24129" y="165100"/>
                  </a:moveTo>
                  <a:lnTo>
                    <a:pt x="0" y="165100"/>
                  </a:lnTo>
                  <a:lnTo>
                    <a:pt x="0" y="167639"/>
                  </a:lnTo>
                  <a:lnTo>
                    <a:pt x="24129" y="167639"/>
                  </a:lnTo>
                  <a:lnTo>
                    <a:pt x="24129" y="165100"/>
                  </a:lnTo>
                  <a:close/>
                </a:path>
                <a:path w="24129" h="632460">
                  <a:moveTo>
                    <a:pt x="24129" y="167639"/>
                  </a:moveTo>
                  <a:lnTo>
                    <a:pt x="0" y="167639"/>
                  </a:lnTo>
                  <a:lnTo>
                    <a:pt x="0" y="171449"/>
                  </a:lnTo>
                  <a:lnTo>
                    <a:pt x="24129" y="171449"/>
                  </a:lnTo>
                  <a:lnTo>
                    <a:pt x="24129" y="167639"/>
                  </a:lnTo>
                  <a:close/>
                </a:path>
                <a:path w="24129" h="632460">
                  <a:moveTo>
                    <a:pt x="24129" y="171449"/>
                  </a:moveTo>
                  <a:lnTo>
                    <a:pt x="0" y="171449"/>
                  </a:lnTo>
                  <a:lnTo>
                    <a:pt x="0" y="180339"/>
                  </a:lnTo>
                  <a:lnTo>
                    <a:pt x="24129" y="180339"/>
                  </a:lnTo>
                  <a:lnTo>
                    <a:pt x="24129" y="171449"/>
                  </a:lnTo>
                  <a:close/>
                </a:path>
                <a:path w="24129" h="632460">
                  <a:moveTo>
                    <a:pt x="24129" y="180339"/>
                  </a:moveTo>
                  <a:lnTo>
                    <a:pt x="0" y="180339"/>
                  </a:lnTo>
                  <a:lnTo>
                    <a:pt x="0" y="184149"/>
                  </a:lnTo>
                  <a:lnTo>
                    <a:pt x="24129" y="184149"/>
                  </a:lnTo>
                  <a:lnTo>
                    <a:pt x="24129" y="180339"/>
                  </a:lnTo>
                  <a:close/>
                </a:path>
                <a:path w="24129" h="632460">
                  <a:moveTo>
                    <a:pt x="24129" y="184149"/>
                  </a:moveTo>
                  <a:lnTo>
                    <a:pt x="0" y="184149"/>
                  </a:lnTo>
                  <a:lnTo>
                    <a:pt x="0" y="186689"/>
                  </a:lnTo>
                  <a:lnTo>
                    <a:pt x="24129" y="186689"/>
                  </a:lnTo>
                  <a:lnTo>
                    <a:pt x="24129" y="184149"/>
                  </a:lnTo>
                  <a:close/>
                </a:path>
                <a:path w="24129" h="632460">
                  <a:moveTo>
                    <a:pt x="24129" y="186689"/>
                  </a:moveTo>
                  <a:lnTo>
                    <a:pt x="0" y="186689"/>
                  </a:lnTo>
                  <a:lnTo>
                    <a:pt x="0" y="190499"/>
                  </a:lnTo>
                  <a:lnTo>
                    <a:pt x="24129" y="190499"/>
                  </a:lnTo>
                  <a:lnTo>
                    <a:pt x="24129" y="186689"/>
                  </a:lnTo>
                  <a:close/>
                </a:path>
                <a:path w="24129" h="632460">
                  <a:moveTo>
                    <a:pt x="24129" y="190499"/>
                  </a:moveTo>
                  <a:lnTo>
                    <a:pt x="0" y="190499"/>
                  </a:lnTo>
                  <a:lnTo>
                    <a:pt x="0" y="193039"/>
                  </a:lnTo>
                  <a:lnTo>
                    <a:pt x="24129" y="193039"/>
                  </a:lnTo>
                  <a:lnTo>
                    <a:pt x="24129" y="190499"/>
                  </a:lnTo>
                  <a:close/>
                </a:path>
                <a:path w="24129" h="632460">
                  <a:moveTo>
                    <a:pt x="24129" y="629919"/>
                  </a:moveTo>
                  <a:lnTo>
                    <a:pt x="0" y="629919"/>
                  </a:lnTo>
                  <a:lnTo>
                    <a:pt x="0" y="632459"/>
                  </a:lnTo>
                  <a:lnTo>
                    <a:pt x="24129" y="632459"/>
                  </a:lnTo>
                  <a:lnTo>
                    <a:pt x="24129" y="629919"/>
                  </a:lnTo>
                  <a:close/>
                </a:path>
                <a:path w="24129" h="632460">
                  <a:moveTo>
                    <a:pt x="24129" y="459739"/>
                  </a:moveTo>
                  <a:lnTo>
                    <a:pt x="0" y="459739"/>
                  </a:lnTo>
                  <a:lnTo>
                    <a:pt x="0" y="461009"/>
                  </a:lnTo>
                  <a:lnTo>
                    <a:pt x="10160" y="461009"/>
                  </a:lnTo>
                  <a:lnTo>
                    <a:pt x="10160" y="462279"/>
                  </a:lnTo>
                  <a:lnTo>
                    <a:pt x="19050" y="462279"/>
                  </a:lnTo>
                  <a:lnTo>
                    <a:pt x="19050" y="463549"/>
                  </a:lnTo>
                  <a:lnTo>
                    <a:pt x="24129" y="463549"/>
                  </a:lnTo>
                  <a:lnTo>
                    <a:pt x="24129" y="459739"/>
                  </a:lnTo>
                  <a:close/>
                </a:path>
                <a:path w="24129" h="632460">
                  <a:moveTo>
                    <a:pt x="24129" y="453389"/>
                  </a:moveTo>
                  <a:lnTo>
                    <a:pt x="0" y="453389"/>
                  </a:lnTo>
                  <a:lnTo>
                    <a:pt x="0" y="458469"/>
                  </a:lnTo>
                  <a:lnTo>
                    <a:pt x="24129" y="458469"/>
                  </a:lnTo>
                  <a:lnTo>
                    <a:pt x="24129" y="453389"/>
                  </a:lnTo>
                  <a:close/>
                </a:path>
                <a:path w="24129" h="632460">
                  <a:moveTo>
                    <a:pt x="24129" y="448309"/>
                  </a:moveTo>
                  <a:lnTo>
                    <a:pt x="0" y="448309"/>
                  </a:lnTo>
                  <a:lnTo>
                    <a:pt x="0" y="452119"/>
                  </a:lnTo>
                  <a:lnTo>
                    <a:pt x="24129" y="452119"/>
                  </a:lnTo>
                  <a:lnTo>
                    <a:pt x="24129" y="448309"/>
                  </a:lnTo>
                  <a:close/>
                </a:path>
                <a:path w="24129" h="632460">
                  <a:moveTo>
                    <a:pt x="24129" y="447039"/>
                  </a:moveTo>
                  <a:lnTo>
                    <a:pt x="0" y="447039"/>
                  </a:lnTo>
                  <a:lnTo>
                    <a:pt x="0" y="448309"/>
                  </a:lnTo>
                  <a:lnTo>
                    <a:pt x="24129" y="448309"/>
                  </a:lnTo>
                  <a:lnTo>
                    <a:pt x="24129" y="447039"/>
                  </a:lnTo>
                  <a:close/>
                </a:path>
                <a:path w="24129" h="632460">
                  <a:moveTo>
                    <a:pt x="24129" y="440689"/>
                  </a:moveTo>
                  <a:lnTo>
                    <a:pt x="0" y="440689"/>
                  </a:lnTo>
                  <a:lnTo>
                    <a:pt x="0" y="445769"/>
                  </a:lnTo>
                  <a:lnTo>
                    <a:pt x="24129" y="445769"/>
                  </a:lnTo>
                  <a:lnTo>
                    <a:pt x="24129" y="440689"/>
                  </a:lnTo>
                  <a:close/>
                </a:path>
                <a:path w="24129" h="632460">
                  <a:moveTo>
                    <a:pt x="24129" y="434339"/>
                  </a:moveTo>
                  <a:lnTo>
                    <a:pt x="0" y="434339"/>
                  </a:lnTo>
                  <a:lnTo>
                    <a:pt x="0" y="439419"/>
                  </a:lnTo>
                  <a:lnTo>
                    <a:pt x="24129" y="439419"/>
                  </a:lnTo>
                  <a:lnTo>
                    <a:pt x="24129" y="434339"/>
                  </a:lnTo>
                  <a:close/>
                </a:path>
                <a:path w="24129" h="632460">
                  <a:moveTo>
                    <a:pt x="24129" y="427989"/>
                  </a:moveTo>
                  <a:lnTo>
                    <a:pt x="0" y="427989"/>
                  </a:lnTo>
                  <a:lnTo>
                    <a:pt x="0" y="433069"/>
                  </a:lnTo>
                  <a:lnTo>
                    <a:pt x="24129" y="433069"/>
                  </a:lnTo>
                  <a:lnTo>
                    <a:pt x="24129" y="427989"/>
                  </a:lnTo>
                  <a:close/>
                </a:path>
                <a:path w="24129" h="632460">
                  <a:moveTo>
                    <a:pt x="24129" y="421639"/>
                  </a:moveTo>
                  <a:lnTo>
                    <a:pt x="0" y="421639"/>
                  </a:lnTo>
                  <a:lnTo>
                    <a:pt x="0" y="426719"/>
                  </a:lnTo>
                  <a:lnTo>
                    <a:pt x="24129" y="426719"/>
                  </a:lnTo>
                  <a:lnTo>
                    <a:pt x="24129" y="421639"/>
                  </a:lnTo>
                  <a:close/>
                </a:path>
                <a:path w="24129" h="632460">
                  <a:moveTo>
                    <a:pt x="24129" y="415289"/>
                  </a:moveTo>
                  <a:lnTo>
                    <a:pt x="0" y="415289"/>
                  </a:lnTo>
                  <a:lnTo>
                    <a:pt x="0" y="420369"/>
                  </a:lnTo>
                  <a:lnTo>
                    <a:pt x="24129" y="420369"/>
                  </a:lnTo>
                  <a:lnTo>
                    <a:pt x="24129" y="415289"/>
                  </a:lnTo>
                  <a:close/>
                </a:path>
                <a:path w="24129" h="632460">
                  <a:moveTo>
                    <a:pt x="24129" y="408939"/>
                  </a:moveTo>
                  <a:lnTo>
                    <a:pt x="0" y="408939"/>
                  </a:lnTo>
                  <a:lnTo>
                    <a:pt x="0" y="414019"/>
                  </a:lnTo>
                  <a:lnTo>
                    <a:pt x="24129" y="414019"/>
                  </a:lnTo>
                  <a:lnTo>
                    <a:pt x="24129" y="408939"/>
                  </a:lnTo>
                  <a:close/>
                </a:path>
                <a:path w="24129" h="632460">
                  <a:moveTo>
                    <a:pt x="24129" y="402589"/>
                  </a:moveTo>
                  <a:lnTo>
                    <a:pt x="0" y="402589"/>
                  </a:lnTo>
                  <a:lnTo>
                    <a:pt x="0" y="407669"/>
                  </a:lnTo>
                  <a:lnTo>
                    <a:pt x="24129" y="407669"/>
                  </a:lnTo>
                  <a:lnTo>
                    <a:pt x="24129" y="402589"/>
                  </a:lnTo>
                  <a:close/>
                </a:path>
                <a:path w="24129" h="632460">
                  <a:moveTo>
                    <a:pt x="24129" y="396239"/>
                  </a:moveTo>
                  <a:lnTo>
                    <a:pt x="0" y="396239"/>
                  </a:lnTo>
                  <a:lnTo>
                    <a:pt x="0" y="401319"/>
                  </a:lnTo>
                  <a:lnTo>
                    <a:pt x="24129" y="401319"/>
                  </a:lnTo>
                  <a:lnTo>
                    <a:pt x="24129" y="396239"/>
                  </a:lnTo>
                  <a:close/>
                </a:path>
                <a:path w="24129" h="632460">
                  <a:moveTo>
                    <a:pt x="24129" y="389889"/>
                  </a:moveTo>
                  <a:lnTo>
                    <a:pt x="0" y="389889"/>
                  </a:lnTo>
                  <a:lnTo>
                    <a:pt x="0" y="394969"/>
                  </a:lnTo>
                  <a:lnTo>
                    <a:pt x="24129" y="394969"/>
                  </a:lnTo>
                  <a:lnTo>
                    <a:pt x="24129" y="389889"/>
                  </a:lnTo>
                  <a:close/>
                </a:path>
                <a:path w="24129" h="632460">
                  <a:moveTo>
                    <a:pt x="24129" y="383539"/>
                  </a:moveTo>
                  <a:lnTo>
                    <a:pt x="0" y="383539"/>
                  </a:lnTo>
                  <a:lnTo>
                    <a:pt x="0" y="388619"/>
                  </a:lnTo>
                  <a:lnTo>
                    <a:pt x="24129" y="388619"/>
                  </a:lnTo>
                  <a:lnTo>
                    <a:pt x="24129" y="383539"/>
                  </a:lnTo>
                  <a:close/>
                </a:path>
                <a:path w="24129" h="632460">
                  <a:moveTo>
                    <a:pt x="24129" y="377189"/>
                  </a:moveTo>
                  <a:lnTo>
                    <a:pt x="0" y="377189"/>
                  </a:lnTo>
                  <a:lnTo>
                    <a:pt x="0" y="382269"/>
                  </a:lnTo>
                  <a:lnTo>
                    <a:pt x="24129" y="382269"/>
                  </a:lnTo>
                  <a:lnTo>
                    <a:pt x="24129" y="377189"/>
                  </a:lnTo>
                  <a:close/>
                </a:path>
                <a:path w="24129" h="632460">
                  <a:moveTo>
                    <a:pt x="24129" y="370839"/>
                  </a:moveTo>
                  <a:lnTo>
                    <a:pt x="0" y="370839"/>
                  </a:lnTo>
                  <a:lnTo>
                    <a:pt x="0" y="375919"/>
                  </a:lnTo>
                  <a:lnTo>
                    <a:pt x="24129" y="375919"/>
                  </a:lnTo>
                  <a:lnTo>
                    <a:pt x="24129" y="370839"/>
                  </a:lnTo>
                  <a:close/>
                </a:path>
                <a:path w="24129" h="632460">
                  <a:moveTo>
                    <a:pt x="24129" y="364489"/>
                  </a:moveTo>
                  <a:lnTo>
                    <a:pt x="0" y="364489"/>
                  </a:lnTo>
                  <a:lnTo>
                    <a:pt x="0" y="369569"/>
                  </a:lnTo>
                  <a:lnTo>
                    <a:pt x="24129" y="369569"/>
                  </a:lnTo>
                  <a:lnTo>
                    <a:pt x="24129" y="364489"/>
                  </a:lnTo>
                  <a:close/>
                </a:path>
                <a:path w="24129" h="632460">
                  <a:moveTo>
                    <a:pt x="24129" y="358139"/>
                  </a:moveTo>
                  <a:lnTo>
                    <a:pt x="0" y="358139"/>
                  </a:lnTo>
                  <a:lnTo>
                    <a:pt x="0" y="363219"/>
                  </a:lnTo>
                  <a:lnTo>
                    <a:pt x="24129" y="363219"/>
                  </a:lnTo>
                  <a:lnTo>
                    <a:pt x="24129" y="358139"/>
                  </a:lnTo>
                  <a:close/>
                </a:path>
                <a:path w="24129" h="632460">
                  <a:moveTo>
                    <a:pt x="24129" y="351789"/>
                  </a:moveTo>
                  <a:lnTo>
                    <a:pt x="0" y="351789"/>
                  </a:lnTo>
                  <a:lnTo>
                    <a:pt x="0" y="356869"/>
                  </a:lnTo>
                  <a:lnTo>
                    <a:pt x="24129" y="356869"/>
                  </a:lnTo>
                  <a:lnTo>
                    <a:pt x="24129" y="351789"/>
                  </a:lnTo>
                  <a:close/>
                </a:path>
                <a:path w="24129" h="632460">
                  <a:moveTo>
                    <a:pt x="24129" y="345439"/>
                  </a:moveTo>
                  <a:lnTo>
                    <a:pt x="0" y="345439"/>
                  </a:lnTo>
                  <a:lnTo>
                    <a:pt x="0" y="350519"/>
                  </a:lnTo>
                  <a:lnTo>
                    <a:pt x="24129" y="350519"/>
                  </a:lnTo>
                  <a:lnTo>
                    <a:pt x="24129" y="345439"/>
                  </a:lnTo>
                  <a:close/>
                </a:path>
                <a:path w="24129" h="632460">
                  <a:moveTo>
                    <a:pt x="24129" y="339089"/>
                  </a:moveTo>
                  <a:lnTo>
                    <a:pt x="0" y="339089"/>
                  </a:lnTo>
                  <a:lnTo>
                    <a:pt x="0" y="344169"/>
                  </a:lnTo>
                  <a:lnTo>
                    <a:pt x="24129" y="344169"/>
                  </a:lnTo>
                  <a:lnTo>
                    <a:pt x="24129" y="339089"/>
                  </a:lnTo>
                  <a:close/>
                </a:path>
                <a:path w="24129" h="632460">
                  <a:moveTo>
                    <a:pt x="24129" y="332739"/>
                  </a:moveTo>
                  <a:lnTo>
                    <a:pt x="0" y="332739"/>
                  </a:lnTo>
                  <a:lnTo>
                    <a:pt x="0" y="337819"/>
                  </a:lnTo>
                  <a:lnTo>
                    <a:pt x="24129" y="337819"/>
                  </a:lnTo>
                  <a:lnTo>
                    <a:pt x="24129" y="332739"/>
                  </a:lnTo>
                  <a:close/>
                </a:path>
                <a:path w="24129" h="632460">
                  <a:moveTo>
                    <a:pt x="24129" y="328929"/>
                  </a:moveTo>
                  <a:lnTo>
                    <a:pt x="0" y="328929"/>
                  </a:lnTo>
                  <a:lnTo>
                    <a:pt x="0" y="331469"/>
                  </a:lnTo>
                  <a:lnTo>
                    <a:pt x="24129" y="331469"/>
                  </a:lnTo>
                  <a:lnTo>
                    <a:pt x="24129" y="328929"/>
                  </a:lnTo>
                  <a:close/>
                </a:path>
                <a:path w="24129" h="632460">
                  <a:moveTo>
                    <a:pt x="24129" y="323849"/>
                  </a:moveTo>
                  <a:lnTo>
                    <a:pt x="0" y="325119"/>
                  </a:lnTo>
                  <a:lnTo>
                    <a:pt x="0" y="328929"/>
                  </a:lnTo>
                  <a:lnTo>
                    <a:pt x="24129" y="327659"/>
                  </a:lnTo>
                  <a:lnTo>
                    <a:pt x="24129" y="323849"/>
                  </a:lnTo>
                  <a:close/>
                </a:path>
                <a:path w="24129" h="632460">
                  <a:moveTo>
                    <a:pt x="24129" y="321309"/>
                  </a:moveTo>
                  <a:lnTo>
                    <a:pt x="0" y="322579"/>
                  </a:lnTo>
                  <a:lnTo>
                    <a:pt x="0" y="325119"/>
                  </a:lnTo>
                  <a:lnTo>
                    <a:pt x="24129" y="323849"/>
                  </a:lnTo>
                  <a:lnTo>
                    <a:pt x="24129" y="321309"/>
                  </a:lnTo>
                  <a:close/>
                </a:path>
                <a:path w="24129" h="632460">
                  <a:moveTo>
                    <a:pt x="0" y="316229"/>
                  </a:moveTo>
                  <a:lnTo>
                    <a:pt x="0" y="322579"/>
                  </a:lnTo>
                  <a:lnTo>
                    <a:pt x="24129" y="321309"/>
                  </a:lnTo>
                  <a:lnTo>
                    <a:pt x="24129" y="317499"/>
                  </a:lnTo>
                  <a:lnTo>
                    <a:pt x="0" y="316229"/>
                  </a:lnTo>
                  <a:close/>
                </a:path>
                <a:path w="24129" h="632460">
                  <a:moveTo>
                    <a:pt x="0" y="312419"/>
                  </a:moveTo>
                  <a:lnTo>
                    <a:pt x="0" y="316229"/>
                  </a:lnTo>
                  <a:lnTo>
                    <a:pt x="24129" y="316229"/>
                  </a:lnTo>
                  <a:lnTo>
                    <a:pt x="24129" y="313689"/>
                  </a:lnTo>
                  <a:lnTo>
                    <a:pt x="0" y="312419"/>
                  </a:lnTo>
                  <a:close/>
                </a:path>
                <a:path w="24129" h="632460">
                  <a:moveTo>
                    <a:pt x="12064" y="309244"/>
                  </a:moveTo>
                  <a:lnTo>
                    <a:pt x="0" y="309879"/>
                  </a:lnTo>
                  <a:lnTo>
                    <a:pt x="0" y="312419"/>
                  </a:lnTo>
                  <a:lnTo>
                    <a:pt x="24129" y="312419"/>
                  </a:lnTo>
                  <a:lnTo>
                    <a:pt x="24129" y="309879"/>
                  </a:lnTo>
                  <a:lnTo>
                    <a:pt x="12064" y="309244"/>
                  </a:lnTo>
                  <a:close/>
                </a:path>
                <a:path w="24129" h="632460">
                  <a:moveTo>
                    <a:pt x="24129" y="304799"/>
                  </a:moveTo>
                  <a:lnTo>
                    <a:pt x="0" y="306069"/>
                  </a:lnTo>
                  <a:lnTo>
                    <a:pt x="0" y="308609"/>
                  </a:lnTo>
                  <a:lnTo>
                    <a:pt x="12064" y="309244"/>
                  </a:lnTo>
                  <a:lnTo>
                    <a:pt x="24129" y="308609"/>
                  </a:lnTo>
                  <a:lnTo>
                    <a:pt x="24129" y="304799"/>
                  </a:lnTo>
                  <a:close/>
                </a:path>
                <a:path w="24129" h="632460">
                  <a:moveTo>
                    <a:pt x="0" y="302259"/>
                  </a:moveTo>
                  <a:lnTo>
                    <a:pt x="0" y="306069"/>
                  </a:lnTo>
                  <a:lnTo>
                    <a:pt x="24129" y="304799"/>
                  </a:lnTo>
                  <a:lnTo>
                    <a:pt x="24129" y="303529"/>
                  </a:lnTo>
                  <a:lnTo>
                    <a:pt x="0" y="302259"/>
                  </a:lnTo>
                  <a:close/>
                </a:path>
                <a:path w="24129" h="632460">
                  <a:moveTo>
                    <a:pt x="12064" y="300354"/>
                  </a:moveTo>
                  <a:lnTo>
                    <a:pt x="0" y="300989"/>
                  </a:lnTo>
                  <a:lnTo>
                    <a:pt x="0" y="302259"/>
                  </a:lnTo>
                  <a:lnTo>
                    <a:pt x="24129" y="303529"/>
                  </a:lnTo>
                  <a:lnTo>
                    <a:pt x="24129" y="300989"/>
                  </a:lnTo>
                  <a:lnTo>
                    <a:pt x="12064" y="300354"/>
                  </a:lnTo>
                  <a:close/>
                </a:path>
                <a:path w="24129" h="632460">
                  <a:moveTo>
                    <a:pt x="24129" y="298449"/>
                  </a:moveTo>
                  <a:lnTo>
                    <a:pt x="0" y="299719"/>
                  </a:lnTo>
                  <a:lnTo>
                    <a:pt x="12064" y="300354"/>
                  </a:lnTo>
                  <a:lnTo>
                    <a:pt x="24129" y="299719"/>
                  </a:lnTo>
                  <a:lnTo>
                    <a:pt x="24129" y="298449"/>
                  </a:lnTo>
                  <a:close/>
                </a:path>
                <a:path w="24129" h="632460">
                  <a:moveTo>
                    <a:pt x="0" y="295909"/>
                  </a:moveTo>
                  <a:lnTo>
                    <a:pt x="0" y="298449"/>
                  </a:lnTo>
                  <a:lnTo>
                    <a:pt x="24129" y="298449"/>
                  </a:lnTo>
                  <a:lnTo>
                    <a:pt x="24129" y="297179"/>
                  </a:lnTo>
                  <a:lnTo>
                    <a:pt x="0" y="295909"/>
                  </a:lnTo>
                  <a:close/>
                </a:path>
                <a:path w="24129" h="632460">
                  <a:moveTo>
                    <a:pt x="0" y="289559"/>
                  </a:moveTo>
                  <a:lnTo>
                    <a:pt x="0" y="295909"/>
                  </a:lnTo>
                  <a:lnTo>
                    <a:pt x="24129" y="297179"/>
                  </a:lnTo>
                  <a:lnTo>
                    <a:pt x="24129" y="290829"/>
                  </a:lnTo>
                  <a:lnTo>
                    <a:pt x="0" y="289559"/>
                  </a:lnTo>
                  <a:close/>
                </a:path>
                <a:path w="24129" h="632460">
                  <a:moveTo>
                    <a:pt x="0" y="283209"/>
                  </a:moveTo>
                  <a:lnTo>
                    <a:pt x="0" y="289559"/>
                  </a:lnTo>
                  <a:lnTo>
                    <a:pt x="24129" y="289559"/>
                  </a:lnTo>
                  <a:lnTo>
                    <a:pt x="24129" y="284479"/>
                  </a:lnTo>
                  <a:lnTo>
                    <a:pt x="0" y="283209"/>
                  </a:lnTo>
                  <a:close/>
                </a:path>
                <a:path w="24129" h="632460">
                  <a:moveTo>
                    <a:pt x="0" y="279399"/>
                  </a:moveTo>
                  <a:lnTo>
                    <a:pt x="0" y="283209"/>
                  </a:lnTo>
                  <a:lnTo>
                    <a:pt x="24129" y="284479"/>
                  </a:lnTo>
                  <a:lnTo>
                    <a:pt x="24129" y="280669"/>
                  </a:lnTo>
                  <a:lnTo>
                    <a:pt x="0" y="279399"/>
                  </a:lnTo>
                  <a:close/>
                </a:path>
                <a:path w="24129" h="632460">
                  <a:moveTo>
                    <a:pt x="24129" y="278129"/>
                  </a:moveTo>
                  <a:lnTo>
                    <a:pt x="0" y="279399"/>
                  </a:lnTo>
                  <a:lnTo>
                    <a:pt x="24129" y="280669"/>
                  </a:lnTo>
                  <a:lnTo>
                    <a:pt x="24129" y="278129"/>
                  </a:lnTo>
                  <a:close/>
                </a:path>
                <a:path w="24129" h="632460">
                  <a:moveTo>
                    <a:pt x="0" y="276859"/>
                  </a:moveTo>
                  <a:lnTo>
                    <a:pt x="0" y="278129"/>
                  </a:lnTo>
                  <a:lnTo>
                    <a:pt x="24129" y="278129"/>
                  </a:lnTo>
                  <a:lnTo>
                    <a:pt x="0" y="276859"/>
                  </a:lnTo>
                  <a:close/>
                </a:path>
                <a:path w="24129" h="632460">
                  <a:moveTo>
                    <a:pt x="0" y="271779"/>
                  </a:moveTo>
                  <a:lnTo>
                    <a:pt x="0" y="276859"/>
                  </a:lnTo>
                  <a:lnTo>
                    <a:pt x="24129" y="276859"/>
                  </a:lnTo>
                  <a:lnTo>
                    <a:pt x="24129" y="273049"/>
                  </a:lnTo>
                  <a:lnTo>
                    <a:pt x="0" y="271779"/>
                  </a:lnTo>
                  <a:close/>
                </a:path>
                <a:path w="24129" h="632460">
                  <a:moveTo>
                    <a:pt x="0" y="266699"/>
                  </a:moveTo>
                  <a:lnTo>
                    <a:pt x="0" y="271779"/>
                  </a:lnTo>
                  <a:lnTo>
                    <a:pt x="24129" y="271779"/>
                  </a:lnTo>
                  <a:lnTo>
                    <a:pt x="24129" y="267969"/>
                  </a:lnTo>
                  <a:lnTo>
                    <a:pt x="0" y="266699"/>
                  </a:lnTo>
                  <a:close/>
                </a:path>
                <a:path w="24129" h="632460">
                  <a:moveTo>
                    <a:pt x="0" y="264159"/>
                  </a:moveTo>
                  <a:lnTo>
                    <a:pt x="0" y="266699"/>
                  </a:lnTo>
                  <a:lnTo>
                    <a:pt x="24129" y="266699"/>
                  </a:lnTo>
                  <a:lnTo>
                    <a:pt x="24129" y="265429"/>
                  </a:lnTo>
                  <a:lnTo>
                    <a:pt x="0" y="264159"/>
                  </a:lnTo>
                  <a:close/>
                </a:path>
                <a:path w="24129" h="632460">
                  <a:moveTo>
                    <a:pt x="0" y="262889"/>
                  </a:moveTo>
                  <a:lnTo>
                    <a:pt x="0" y="264159"/>
                  </a:lnTo>
                  <a:lnTo>
                    <a:pt x="24129" y="265429"/>
                  </a:lnTo>
                  <a:lnTo>
                    <a:pt x="24129" y="264159"/>
                  </a:lnTo>
                  <a:lnTo>
                    <a:pt x="0" y="262889"/>
                  </a:lnTo>
                  <a:close/>
                </a:path>
                <a:path w="24129" h="632460">
                  <a:moveTo>
                    <a:pt x="24129" y="257809"/>
                  </a:moveTo>
                  <a:lnTo>
                    <a:pt x="0" y="259079"/>
                  </a:lnTo>
                  <a:lnTo>
                    <a:pt x="0" y="262889"/>
                  </a:lnTo>
                  <a:lnTo>
                    <a:pt x="24129" y="262889"/>
                  </a:lnTo>
                  <a:lnTo>
                    <a:pt x="24129" y="257809"/>
                  </a:lnTo>
                  <a:close/>
                </a:path>
                <a:path w="24129" h="632460">
                  <a:moveTo>
                    <a:pt x="24129" y="256539"/>
                  </a:moveTo>
                  <a:lnTo>
                    <a:pt x="0" y="257809"/>
                  </a:lnTo>
                  <a:lnTo>
                    <a:pt x="0" y="259079"/>
                  </a:lnTo>
                  <a:lnTo>
                    <a:pt x="24129" y="257809"/>
                  </a:lnTo>
                  <a:lnTo>
                    <a:pt x="24129" y="256539"/>
                  </a:lnTo>
                  <a:close/>
                </a:path>
                <a:path w="24129" h="632460">
                  <a:moveTo>
                    <a:pt x="24129" y="253999"/>
                  </a:moveTo>
                  <a:lnTo>
                    <a:pt x="0" y="255269"/>
                  </a:lnTo>
                  <a:lnTo>
                    <a:pt x="0" y="256539"/>
                  </a:lnTo>
                  <a:lnTo>
                    <a:pt x="24129" y="256539"/>
                  </a:lnTo>
                  <a:lnTo>
                    <a:pt x="24129" y="253999"/>
                  </a:lnTo>
                  <a:close/>
                </a:path>
                <a:path w="24129" h="632460">
                  <a:moveTo>
                    <a:pt x="0" y="251459"/>
                  </a:moveTo>
                  <a:lnTo>
                    <a:pt x="0" y="255269"/>
                  </a:lnTo>
                  <a:lnTo>
                    <a:pt x="24129" y="253999"/>
                  </a:lnTo>
                  <a:lnTo>
                    <a:pt x="24129" y="252729"/>
                  </a:lnTo>
                  <a:lnTo>
                    <a:pt x="0" y="251459"/>
                  </a:lnTo>
                  <a:close/>
                </a:path>
                <a:path w="24129" h="632460">
                  <a:moveTo>
                    <a:pt x="0" y="250189"/>
                  </a:moveTo>
                  <a:lnTo>
                    <a:pt x="0" y="251459"/>
                  </a:lnTo>
                  <a:lnTo>
                    <a:pt x="24129" y="252729"/>
                  </a:lnTo>
                  <a:lnTo>
                    <a:pt x="24129" y="251459"/>
                  </a:lnTo>
                  <a:lnTo>
                    <a:pt x="0" y="250189"/>
                  </a:lnTo>
                  <a:close/>
                </a:path>
                <a:path w="24129" h="632460">
                  <a:moveTo>
                    <a:pt x="0" y="246379"/>
                  </a:moveTo>
                  <a:lnTo>
                    <a:pt x="0" y="250189"/>
                  </a:lnTo>
                  <a:lnTo>
                    <a:pt x="24129" y="250189"/>
                  </a:lnTo>
                  <a:lnTo>
                    <a:pt x="24129" y="247649"/>
                  </a:lnTo>
                  <a:lnTo>
                    <a:pt x="0" y="246379"/>
                  </a:lnTo>
                  <a:close/>
                </a:path>
                <a:path w="24129" h="632460">
                  <a:moveTo>
                    <a:pt x="0" y="245109"/>
                  </a:moveTo>
                  <a:lnTo>
                    <a:pt x="0" y="246379"/>
                  </a:lnTo>
                  <a:lnTo>
                    <a:pt x="24129" y="247649"/>
                  </a:lnTo>
                  <a:lnTo>
                    <a:pt x="24129" y="246379"/>
                  </a:lnTo>
                  <a:lnTo>
                    <a:pt x="0" y="245109"/>
                  </a:lnTo>
                  <a:close/>
                </a:path>
                <a:path w="24129" h="632460">
                  <a:moveTo>
                    <a:pt x="24129" y="240029"/>
                  </a:moveTo>
                  <a:lnTo>
                    <a:pt x="0" y="241299"/>
                  </a:lnTo>
                  <a:lnTo>
                    <a:pt x="0" y="245109"/>
                  </a:lnTo>
                  <a:lnTo>
                    <a:pt x="24129" y="246379"/>
                  </a:lnTo>
                  <a:lnTo>
                    <a:pt x="24129" y="240029"/>
                  </a:lnTo>
                  <a:close/>
                </a:path>
                <a:path w="24129" h="632460">
                  <a:moveTo>
                    <a:pt x="0" y="238759"/>
                  </a:moveTo>
                  <a:lnTo>
                    <a:pt x="0" y="241299"/>
                  </a:lnTo>
                  <a:lnTo>
                    <a:pt x="24129" y="240029"/>
                  </a:lnTo>
                  <a:lnTo>
                    <a:pt x="0" y="238759"/>
                  </a:lnTo>
                  <a:close/>
                </a:path>
                <a:path w="24129" h="632460">
                  <a:moveTo>
                    <a:pt x="24129" y="237489"/>
                  </a:moveTo>
                  <a:lnTo>
                    <a:pt x="0" y="238759"/>
                  </a:lnTo>
                  <a:lnTo>
                    <a:pt x="24129" y="240029"/>
                  </a:lnTo>
                  <a:lnTo>
                    <a:pt x="24129" y="237489"/>
                  </a:lnTo>
                  <a:close/>
                </a:path>
                <a:path w="24129" h="632460">
                  <a:moveTo>
                    <a:pt x="0" y="234949"/>
                  </a:moveTo>
                  <a:lnTo>
                    <a:pt x="0" y="237489"/>
                  </a:lnTo>
                  <a:lnTo>
                    <a:pt x="24129" y="236219"/>
                  </a:lnTo>
                  <a:lnTo>
                    <a:pt x="0" y="234949"/>
                  </a:lnTo>
                  <a:close/>
                </a:path>
                <a:path w="24129" h="632460">
                  <a:moveTo>
                    <a:pt x="24129" y="236219"/>
                  </a:moveTo>
                  <a:lnTo>
                    <a:pt x="0" y="237489"/>
                  </a:lnTo>
                  <a:lnTo>
                    <a:pt x="24129" y="237489"/>
                  </a:lnTo>
                  <a:lnTo>
                    <a:pt x="24129" y="236219"/>
                  </a:lnTo>
                  <a:close/>
                </a:path>
                <a:path w="24129" h="632460">
                  <a:moveTo>
                    <a:pt x="0" y="233679"/>
                  </a:moveTo>
                  <a:lnTo>
                    <a:pt x="0" y="234949"/>
                  </a:lnTo>
                  <a:lnTo>
                    <a:pt x="24129" y="234949"/>
                  </a:lnTo>
                  <a:lnTo>
                    <a:pt x="0" y="233679"/>
                  </a:lnTo>
                  <a:close/>
                </a:path>
                <a:path w="24129" h="632460">
                  <a:moveTo>
                    <a:pt x="0" y="232409"/>
                  </a:moveTo>
                  <a:lnTo>
                    <a:pt x="0" y="233679"/>
                  </a:lnTo>
                  <a:lnTo>
                    <a:pt x="24129" y="233679"/>
                  </a:lnTo>
                  <a:lnTo>
                    <a:pt x="0" y="232409"/>
                  </a:lnTo>
                  <a:close/>
                </a:path>
                <a:path w="24129" h="632460">
                  <a:moveTo>
                    <a:pt x="0" y="231139"/>
                  </a:moveTo>
                  <a:lnTo>
                    <a:pt x="0" y="232409"/>
                  </a:lnTo>
                  <a:lnTo>
                    <a:pt x="24129" y="233679"/>
                  </a:lnTo>
                  <a:lnTo>
                    <a:pt x="24129" y="232409"/>
                  </a:lnTo>
                  <a:lnTo>
                    <a:pt x="0" y="231139"/>
                  </a:lnTo>
                  <a:close/>
                </a:path>
                <a:path w="24129" h="632460">
                  <a:moveTo>
                    <a:pt x="0" y="229869"/>
                  </a:moveTo>
                  <a:lnTo>
                    <a:pt x="0" y="231139"/>
                  </a:lnTo>
                  <a:lnTo>
                    <a:pt x="24129" y="231139"/>
                  </a:lnTo>
                  <a:lnTo>
                    <a:pt x="0" y="229869"/>
                  </a:lnTo>
                  <a:close/>
                </a:path>
                <a:path w="24129" h="632460">
                  <a:moveTo>
                    <a:pt x="24129" y="227329"/>
                  </a:moveTo>
                  <a:lnTo>
                    <a:pt x="0" y="227329"/>
                  </a:lnTo>
                  <a:lnTo>
                    <a:pt x="0" y="229869"/>
                  </a:lnTo>
                  <a:lnTo>
                    <a:pt x="24129" y="229869"/>
                  </a:lnTo>
                  <a:lnTo>
                    <a:pt x="24129" y="227329"/>
                  </a:lnTo>
                  <a:close/>
                </a:path>
                <a:path w="24129" h="632460">
                  <a:moveTo>
                    <a:pt x="24129" y="223519"/>
                  </a:moveTo>
                  <a:lnTo>
                    <a:pt x="0" y="224789"/>
                  </a:lnTo>
                  <a:lnTo>
                    <a:pt x="0" y="226059"/>
                  </a:lnTo>
                  <a:lnTo>
                    <a:pt x="24129" y="227329"/>
                  </a:lnTo>
                  <a:lnTo>
                    <a:pt x="24129" y="223519"/>
                  </a:lnTo>
                  <a:close/>
                </a:path>
                <a:path w="24129" h="632460">
                  <a:moveTo>
                    <a:pt x="0" y="222249"/>
                  </a:moveTo>
                  <a:lnTo>
                    <a:pt x="0" y="224789"/>
                  </a:lnTo>
                  <a:lnTo>
                    <a:pt x="24129" y="223519"/>
                  </a:lnTo>
                  <a:lnTo>
                    <a:pt x="0" y="222249"/>
                  </a:lnTo>
                  <a:close/>
                </a:path>
                <a:path w="24129" h="632460">
                  <a:moveTo>
                    <a:pt x="0" y="219709"/>
                  </a:moveTo>
                  <a:lnTo>
                    <a:pt x="0" y="222249"/>
                  </a:lnTo>
                  <a:lnTo>
                    <a:pt x="24129" y="222249"/>
                  </a:lnTo>
                  <a:lnTo>
                    <a:pt x="24129" y="220979"/>
                  </a:lnTo>
                  <a:lnTo>
                    <a:pt x="0" y="219709"/>
                  </a:lnTo>
                  <a:close/>
                </a:path>
                <a:path w="24129" h="632460">
                  <a:moveTo>
                    <a:pt x="0" y="218439"/>
                  </a:moveTo>
                  <a:lnTo>
                    <a:pt x="0" y="219709"/>
                  </a:lnTo>
                  <a:lnTo>
                    <a:pt x="24129" y="220979"/>
                  </a:lnTo>
                  <a:lnTo>
                    <a:pt x="24129" y="219709"/>
                  </a:lnTo>
                  <a:lnTo>
                    <a:pt x="0" y="218439"/>
                  </a:lnTo>
                  <a:close/>
                </a:path>
                <a:path w="24129" h="632460">
                  <a:moveTo>
                    <a:pt x="0" y="217169"/>
                  </a:moveTo>
                  <a:lnTo>
                    <a:pt x="0" y="218439"/>
                  </a:lnTo>
                  <a:lnTo>
                    <a:pt x="24129" y="218439"/>
                  </a:lnTo>
                  <a:lnTo>
                    <a:pt x="0" y="217169"/>
                  </a:lnTo>
                  <a:close/>
                </a:path>
                <a:path w="24129" h="632460">
                  <a:moveTo>
                    <a:pt x="0" y="214629"/>
                  </a:moveTo>
                  <a:lnTo>
                    <a:pt x="0" y="217169"/>
                  </a:lnTo>
                  <a:lnTo>
                    <a:pt x="24129" y="217169"/>
                  </a:lnTo>
                  <a:lnTo>
                    <a:pt x="24129" y="215899"/>
                  </a:lnTo>
                  <a:lnTo>
                    <a:pt x="0" y="214629"/>
                  </a:lnTo>
                  <a:close/>
                </a:path>
                <a:path w="24129" h="632460">
                  <a:moveTo>
                    <a:pt x="0" y="213359"/>
                  </a:moveTo>
                  <a:lnTo>
                    <a:pt x="0" y="214629"/>
                  </a:lnTo>
                  <a:lnTo>
                    <a:pt x="24129" y="214629"/>
                  </a:lnTo>
                  <a:lnTo>
                    <a:pt x="0" y="213359"/>
                  </a:lnTo>
                  <a:close/>
                </a:path>
                <a:path w="24129" h="632460">
                  <a:moveTo>
                    <a:pt x="0" y="210819"/>
                  </a:moveTo>
                  <a:lnTo>
                    <a:pt x="0" y="213359"/>
                  </a:lnTo>
                  <a:lnTo>
                    <a:pt x="24129" y="214629"/>
                  </a:lnTo>
                  <a:lnTo>
                    <a:pt x="24129" y="212089"/>
                  </a:lnTo>
                  <a:lnTo>
                    <a:pt x="0" y="210819"/>
                  </a:lnTo>
                  <a:close/>
                </a:path>
                <a:path w="24129" h="632460">
                  <a:moveTo>
                    <a:pt x="24129" y="209549"/>
                  </a:moveTo>
                  <a:lnTo>
                    <a:pt x="0" y="210819"/>
                  </a:lnTo>
                  <a:lnTo>
                    <a:pt x="24129" y="212089"/>
                  </a:lnTo>
                  <a:lnTo>
                    <a:pt x="24129" y="209549"/>
                  </a:lnTo>
                  <a:close/>
                </a:path>
                <a:path w="24129" h="632460">
                  <a:moveTo>
                    <a:pt x="0" y="205739"/>
                  </a:moveTo>
                  <a:lnTo>
                    <a:pt x="0" y="209549"/>
                  </a:lnTo>
                  <a:lnTo>
                    <a:pt x="24129" y="209549"/>
                  </a:lnTo>
                  <a:lnTo>
                    <a:pt x="24129" y="207009"/>
                  </a:lnTo>
                  <a:lnTo>
                    <a:pt x="0" y="205739"/>
                  </a:lnTo>
                  <a:close/>
                </a:path>
                <a:path w="24129" h="632460">
                  <a:moveTo>
                    <a:pt x="24129" y="203199"/>
                  </a:moveTo>
                  <a:lnTo>
                    <a:pt x="0" y="204469"/>
                  </a:lnTo>
                  <a:lnTo>
                    <a:pt x="0" y="205739"/>
                  </a:lnTo>
                  <a:lnTo>
                    <a:pt x="24129" y="205739"/>
                  </a:lnTo>
                  <a:lnTo>
                    <a:pt x="24129" y="203199"/>
                  </a:lnTo>
                  <a:close/>
                </a:path>
                <a:path w="24129" h="632460">
                  <a:moveTo>
                    <a:pt x="0" y="200659"/>
                  </a:moveTo>
                  <a:lnTo>
                    <a:pt x="0" y="203199"/>
                  </a:lnTo>
                  <a:lnTo>
                    <a:pt x="24129" y="203199"/>
                  </a:lnTo>
                  <a:lnTo>
                    <a:pt x="24129" y="201929"/>
                  </a:lnTo>
                  <a:lnTo>
                    <a:pt x="0" y="200659"/>
                  </a:lnTo>
                  <a:close/>
                </a:path>
                <a:path w="24129" h="632460">
                  <a:moveTo>
                    <a:pt x="0" y="198119"/>
                  </a:moveTo>
                  <a:lnTo>
                    <a:pt x="0" y="200659"/>
                  </a:lnTo>
                  <a:lnTo>
                    <a:pt x="24129" y="201929"/>
                  </a:lnTo>
                  <a:lnTo>
                    <a:pt x="24129" y="199389"/>
                  </a:lnTo>
                  <a:lnTo>
                    <a:pt x="0" y="198119"/>
                  </a:lnTo>
                  <a:close/>
                </a:path>
                <a:path w="24129" h="632460">
                  <a:moveTo>
                    <a:pt x="0" y="196849"/>
                  </a:moveTo>
                  <a:lnTo>
                    <a:pt x="0" y="198119"/>
                  </a:lnTo>
                  <a:lnTo>
                    <a:pt x="24129" y="199389"/>
                  </a:lnTo>
                  <a:lnTo>
                    <a:pt x="24129" y="198119"/>
                  </a:lnTo>
                  <a:lnTo>
                    <a:pt x="0" y="196849"/>
                  </a:lnTo>
                  <a:close/>
                </a:path>
                <a:path w="24129" h="632460">
                  <a:moveTo>
                    <a:pt x="24129" y="195579"/>
                  </a:moveTo>
                  <a:lnTo>
                    <a:pt x="0" y="195579"/>
                  </a:lnTo>
                  <a:lnTo>
                    <a:pt x="0" y="196849"/>
                  </a:lnTo>
                  <a:lnTo>
                    <a:pt x="24129" y="196849"/>
                  </a:lnTo>
                  <a:lnTo>
                    <a:pt x="24129" y="195579"/>
                  </a:lnTo>
                  <a:close/>
                </a:path>
              </a:pathLst>
            </a:custGeom>
            <a:solidFill>
              <a:srgbClr val="C3C387"/>
            </a:solidFill>
          </p:spPr>
          <p:txBody>
            <a:bodyPr wrap="square" lIns="0" tIns="0" rIns="0" bIns="0" rtlCol="0"/>
            <a:lstStyle/>
            <a:p>
              <a:endParaRPr/>
            </a:p>
          </p:txBody>
        </p:sp>
        <p:sp>
          <p:nvSpPr>
            <p:cNvPr id="773" name="object 773"/>
            <p:cNvSpPr/>
            <p:nvPr/>
          </p:nvSpPr>
          <p:spPr>
            <a:xfrm>
              <a:off x="3218179" y="5843270"/>
              <a:ext cx="24130" cy="638810"/>
            </a:xfrm>
            <a:custGeom>
              <a:avLst/>
              <a:gdLst/>
              <a:ahLst/>
              <a:cxnLst/>
              <a:rect l="l" t="t" r="r" b="b"/>
              <a:pathLst>
                <a:path w="24130" h="638810">
                  <a:moveTo>
                    <a:pt x="2539" y="0"/>
                  </a:moveTo>
                  <a:lnTo>
                    <a:pt x="0" y="0"/>
                  </a:lnTo>
                  <a:lnTo>
                    <a:pt x="0" y="6349"/>
                  </a:lnTo>
                  <a:lnTo>
                    <a:pt x="21589" y="6349"/>
                  </a:lnTo>
                  <a:lnTo>
                    <a:pt x="21589" y="5079"/>
                  </a:lnTo>
                  <a:lnTo>
                    <a:pt x="16509" y="5079"/>
                  </a:lnTo>
                  <a:lnTo>
                    <a:pt x="16509" y="3809"/>
                  </a:lnTo>
                  <a:lnTo>
                    <a:pt x="11430" y="3809"/>
                  </a:lnTo>
                  <a:lnTo>
                    <a:pt x="11430" y="2539"/>
                  </a:lnTo>
                  <a:lnTo>
                    <a:pt x="7619" y="2539"/>
                  </a:lnTo>
                  <a:lnTo>
                    <a:pt x="7619" y="1269"/>
                  </a:lnTo>
                  <a:lnTo>
                    <a:pt x="2539" y="1269"/>
                  </a:lnTo>
                  <a:lnTo>
                    <a:pt x="2539" y="0"/>
                  </a:lnTo>
                  <a:close/>
                </a:path>
                <a:path w="24130" h="638810">
                  <a:moveTo>
                    <a:pt x="24130" y="6349"/>
                  </a:moveTo>
                  <a:lnTo>
                    <a:pt x="0" y="6349"/>
                  </a:lnTo>
                  <a:lnTo>
                    <a:pt x="0" y="15239"/>
                  </a:lnTo>
                  <a:lnTo>
                    <a:pt x="24130" y="15239"/>
                  </a:lnTo>
                  <a:lnTo>
                    <a:pt x="24130" y="6349"/>
                  </a:lnTo>
                  <a:close/>
                </a:path>
                <a:path w="24130" h="638810">
                  <a:moveTo>
                    <a:pt x="24130" y="15239"/>
                  </a:moveTo>
                  <a:lnTo>
                    <a:pt x="0" y="15239"/>
                  </a:lnTo>
                  <a:lnTo>
                    <a:pt x="0" y="19049"/>
                  </a:lnTo>
                  <a:lnTo>
                    <a:pt x="24130" y="19049"/>
                  </a:lnTo>
                  <a:lnTo>
                    <a:pt x="24130" y="15239"/>
                  </a:lnTo>
                  <a:close/>
                </a:path>
                <a:path w="24130" h="638810">
                  <a:moveTo>
                    <a:pt x="24130" y="19049"/>
                  </a:moveTo>
                  <a:lnTo>
                    <a:pt x="0" y="19049"/>
                  </a:lnTo>
                  <a:lnTo>
                    <a:pt x="0" y="21589"/>
                  </a:lnTo>
                  <a:lnTo>
                    <a:pt x="24130" y="21589"/>
                  </a:lnTo>
                  <a:lnTo>
                    <a:pt x="24130" y="19049"/>
                  </a:lnTo>
                  <a:close/>
                </a:path>
                <a:path w="24130" h="638810">
                  <a:moveTo>
                    <a:pt x="24130" y="21589"/>
                  </a:moveTo>
                  <a:lnTo>
                    <a:pt x="0" y="21589"/>
                  </a:lnTo>
                  <a:lnTo>
                    <a:pt x="0" y="25399"/>
                  </a:lnTo>
                  <a:lnTo>
                    <a:pt x="24130" y="25399"/>
                  </a:lnTo>
                  <a:lnTo>
                    <a:pt x="24130" y="21589"/>
                  </a:lnTo>
                  <a:close/>
                </a:path>
                <a:path w="24130" h="638810">
                  <a:moveTo>
                    <a:pt x="24130" y="25399"/>
                  </a:moveTo>
                  <a:lnTo>
                    <a:pt x="0" y="25399"/>
                  </a:lnTo>
                  <a:lnTo>
                    <a:pt x="0" y="27939"/>
                  </a:lnTo>
                  <a:lnTo>
                    <a:pt x="24130" y="27939"/>
                  </a:lnTo>
                  <a:lnTo>
                    <a:pt x="24130" y="25399"/>
                  </a:lnTo>
                  <a:close/>
                </a:path>
                <a:path w="24130" h="638810">
                  <a:moveTo>
                    <a:pt x="24130" y="27940"/>
                  </a:moveTo>
                  <a:lnTo>
                    <a:pt x="0" y="27940"/>
                  </a:lnTo>
                  <a:lnTo>
                    <a:pt x="0" y="31749"/>
                  </a:lnTo>
                  <a:lnTo>
                    <a:pt x="24130" y="31749"/>
                  </a:lnTo>
                  <a:lnTo>
                    <a:pt x="24130" y="27940"/>
                  </a:lnTo>
                  <a:close/>
                </a:path>
                <a:path w="24130" h="638810">
                  <a:moveTo>
                    <a:pt x="24130" y="31750"/>
                  </a:moveTo>
                  <a:lnTo>
                    <a:pt x="0" y="31750"/>
                  </a:lnTo>
                  <a:lnTo>
                    <a:pt x="0" y="40639"/>
                  </a:lnTo>
                  <a:lnTo>
                    <a:pt x="24130" y="40639"/>
                  </a:lnTo>
                  <a:lnTo>
                    <a:pt x="24130" y="31750"/>
                  </a:lnTo>
                  <a:close/>
                </a:path>
                <a:path w="24130" h="638810">
                  <a:moveTo>
                    <a:pt x="24130" y="40639"/>
                  </a:moveTo>
                  <a:lnTo>
                    <a:pt x="0" y="40639"/>
                  </a:lnTo>
                  <a:lnTo>
                    <a:pt x="0" y="44449"/>
                  </a:lnTo>
                  <a:lnTo>
                    <a:pt x="24130" y="44449"/>
                  </a:lnTo>
                  <a:lnTo>
                    <a:pt x="24130" y="40639"/>
                  </a:lnTo>
                  <a:close/>
                </a:path>
                <a:path w="24130" h="638810">
                  <a:moveTo>
                    <a:pt x="24130" y="44450"/>
                  </a:moveTo>
                  <a:lnTo>
                    <a:pt x="0" y="44450"/>
                  </a:lnTo>
                  <a:lnTo>
                    <a:pt x="0" y="57149"/>
                  </a:lnTo>
                  <a:lnTo>
                    <a:pt x="24130" y="57149"/>
                  </a:lnTo>
                  <a:lnTo>
                    <a:pt x="24130" y="44450"/>
                  </a:lnTo>
                  <a:close/>
                </a:path>
                <a:path w="24130" h="638810">
                  <a:moveTo>
                    <a:pt x="24130" y="57150"/>
                  </a:moveTo>
                  <a:lnTo>
                    <a:pt x="0" y="57150"/>
                  </a:lnTo>
                  <a:lnTo>
                    <a:pt x="0" y="59689"/>
                  </a:lnTo>
                  <a:lnTo>
                    <a:pt x="24130" y="59689"/>
                  </a:lnTo>
                  <a:lnTo>
                    <a:pt x="24130" y="57150"/>
                  </a:lnTo>
                  <a:close/>
                </a:path>
                <a:path w="24130" h="638810">
                  <a:moveTo>
                    <a:pt x="24130" y="59690"/>
                  </a:moveTo>
                  <a:lnTo>
                    <a:pt x="0" y="59690"/>
                  </a:lnTo>
                  <a:lnTo>
                    <a:pt x="0" y="63499"/>
                  </a:lnTo>
                  <a:lnTo>
                    <a:pt x="24130" y="63499"/>
                  </a:lnTo>
                  <a:lnTo>
                    <a:pt x="24130" y="59690"/>
                  </a:lnTo>
                  <a:close/>
                </a:path>
                <a:path w="24130" h="638810">
                  <a:moveTo>
                    <a:pt x="24130" y="63499"/>
                  </a:moveTo>
                  <a:lnTo>
                    <a:pt x="0" y="63499"/>
                  </a:lnTo>
                  <a:lnTo>
                    <a:pt x="0" y="72389"/>
                  </a:lnTo>
                  <a:lnTo>
                    <a:pt x="24130" y="72389"/>
                  </a:lnTo>
                  <a:lnTo>
                    <a:pt x="24130" y="63499"/>
                  </a:lnTo>
                  <a:close/>
                </a:path>
                <a:path w="24130" h="638810">
                  <a:moveTo>
                    <a:pt x="24130" y="72389"/>
                  </a:moveTo>
                  <a:lnTo>
                    <a:pt x="0" y="72389"/>
                  </a:lnTo>
                  <a:lnTo>
                    <a:pt x="0" y="76199"/>
                  </a:lnTo>
                  <a:lnTo>
                    <a:pt x="24130" y="76199"/>
                  </a:lnTo>
                  <a:lnTo>
                    <a:pt x="24130" y="72389"/>
                  </a:lnTo>
                  <a:close/>
                </a:path>
                <a:path w="24130" h="638810">
                  <a:moveTo>
                    <a:pt x="24130" y="76199"/>
                  </a:moveTo>
                  <a:lnTo>
                    <a:pt x="0" y="76199"/>
                  </a:lnTo>
                  <a:lnTo>
                    <a:pt x="0" y="88899"/>
                  </a:lnTo>
                  <a:lnTo>
                    <a:pt x="24130" y="88899"/>
                  </a:lnTo>
                  <a:lnTo>
                    <a:pt x="24130" y="76199"/>
                  </a:lnTo>
                  <a:close/>
                </a:path>
                <a:path w="24130" h="638810">
                  <a:moveTo>
                    <a:pt x="24130" y="88899"/>
                  </a:moveTo>
                  <a:lnTo>
                    <a:pt x="0" y="88899"/>
                  </a:lnTo>
                  <a:lnTo>
                    <a:pt x="0" y="104139"/>
                  </a:lnTo>
                  <a:lnTo>
                    <a:pt x="24130" y="104139"/>
                  </a:lnTo>
                  <a:lnTo>
                    <a:pt x="24130" y="88899"/>
                  </a:lnTo>
                  <a:close/>
                </a:path>
                <a:path w="24130" h="638810">
                  <a:moveTo>
                    <a:pt x="24130" y="104139"/>
                  </a:moveTo>
                  <a:lnTo>
                    <a:pt x="0" y="104139"/>
                  </a:lnTo>
                  <a:lnTo>
                    <a:pt x="0" y="107949"/>
                  </a:lnTo>
                  <a:lnTo>
                    <a:pt x="24130" y="107949"/>
                  </a:lnTo>
                  <a:lnTo>
                    <a:pt x="24130" y="104139"/>
                  </a:lnTo>
                  <a:close/>
                </a:path>
                <a:path w="24130" h="638810">
                  <a:moveTo>
                    <a:pt x="24130" y="107949"/>
                  </a:moveTo>
                  <a:lnTo>
                    <a:pt x="0" y="107949"/>
                  </a:lnTo>
                  <a:lnTo>
                    <a:pt x="0" y="116839"/>
                  </a:lnTo>
                  <a:lnTo>
                    <a:pt x="24130" y="116839"/>
                  </a:lnTo>
                  <a:lnTo>
                    <a:pt x="24130" y="107949"/>
                  </a:lnTo>
                  <a:close/>
                </a:path>
                <a:path w="24130" h="638810">
                  <a:moveTo>
                    <a:pt x="24130" y="116839"/>
                  </a:moveTo>
                  <a:lnTo>
                    <a:pt x="0" y="116839"/>
                  </a:lnTo>
                  <a:lnTo>
                    <a:pt x="0" y="123189"/>
                  </a:lnTo>
                  <a:lnTo>
                    <a:pt x="24130" y="123189"/>
                  </a:lnTo>
                  <a:lnTo>
                    <a:pt x="24130" y="116839"/>
                  </a:lnTo>
                  <a:close/>
                </a:path>
                <a:path w="24130" h="638810">
                  <a:moveTo>
                    <a:pt x="24130" y="123189"/>
                  </a:moveTo>
                  <a:lnTo>
                    <a:pt x="0" y="123189"/>
                  </a:lnTo>
                  <a:lnTo>
                    <a:pt x="0" y="126999"/>
                  </a:lnTo>
                  <a:lnTo>
                    <a:pt x="24130" y="126999"/>
                  </a:lnTo>
                  <a:lnTo>
                    <a:pt x="24130" y="123189"/>
                  </a:lnTo>
                  <a:close/>
                </a:path>
                <a:path w="24130" h="638810">
                  <a:moveTo>
                    <a:pt x="24130" y="126999"/>
                  </a:moveTo>
                  <a:lnTo>
                    <a:pt x="0" y="126999"/>
                  </a:lnTo>
                  <a:lnTo>
                    <a:pt x="0" y="133349"/>
                  </a:lnTo>
                  <a:lnTo>
                    <a:pt x="24130" y="133349"/>
                  </a:lnTo>
                  <a:lnTo>
                    <a:pt x="24130" y="126999"/>
                  </a:lnTo>
                  <a:close/>
                </a:path>
                <a:path w="24130" h="638810">
                  <a:moveTo>
                    <a:pt x="24130" y="133349"/>
                  </a:moveTo>
                  <a:lnTo>
                    <a:pt x="0" y="133349"/>
                  </a:lnTo>
                  <a:lnTo>
                    <a:pt x="0" y="135889"/>
                  </a:lnTo>
                  <a:lnTo>
                    <a:pt x="24130" y="135889"/>
                  </a:lnTo>
                  <a:lnTo>
                    <a:pt x="24130" y="133349"/>
                  </a:lnTo>
                  <a:close/>
                </a:path>
                <a:path w="24130" h="638810">
                  <a:moveTo>
                    <a:pt x="24130" y="135889"/>
                  </a:moveTo>
                  <a:lnTo>
                    <a:pt x="0" y="135889"/>
                  </a:lnTo>
                  <a:lnTo>
                    <a:pt x="0" y="146049"/>
                  </a:lnTo>
                  <a:lnTo>
                    <a:pt x="24130" y="146049"/>
                  </a:lnTo>
                  <a:lnTo>
                    <a:pt x="24130" y="135889"/>
                  </a:lnTo>
                  <a:close/>
                </a:path>
                <a:path w="24130" h="638810">
                  <a:moveTo>
                    <a:pt x="24130" y="146050"/>
                  </a:moveTo>
                  <a:lnTo>
                    <a:pt x="0" y="146050"/>
                  </a:lnTo>
                  <a:lnTo>
                    <a:pt x="0" y="148589"/>
                  </a:lnTo>
                  <a:lnTo>
                    <a:pt x="24130" y="148589"/>
                  </a:lnTo>
                  <a:lnTo>
                    <a:pt x="24130" y="146050"/>
                  </a:lnTo>
                  <a:close/>
                </a:path>
                <a:path w="24130" h="638810">
                  <a:moveTo>
                    <a:pt x="24130" y="148590"/>
                  </a:moveTo>
                  <a:lnTo>
                    <a:pt x="0" y="148590"/>
                  </a:lnTo>
                  <a:lnTo>
                    <a:pt x="0" y="152399"/>
                  </a:lnTo>
                  <a:lnTo>
                    <a:pt x="24130" y="152399"/>
                  </a:lnTo>
                  <a:lnTo>
                    <a:pt x="24130" y="148590"/>
                  </a:lnTo>
                  <a:close/>
                </a:path>
                <a:path w="24130" h="638810">
                  <a:moveTo>
                    <a:pt x="24130" y="152399"/>
                  </a:moveTo>
                  <a:lnTo>
                    <a:pt x="0" y="152399"/>
                  </a:lnTo>
                  <a:lnTo>
                    <a:pt x="0" y="154939"/>
                  </a:lnTo>
                  <a:lnTo>
                    <a:pt x="24130" y="154939"/>
                  </a:lnTo>
                  <a:lnTo>
                    <a:pt x="24130" y="152399"/>
                  </a:lnTo>
                  <a:close/>
                </a:path>
                <a:path w="24130" h="638810">
                  <a:moveTo>
                    <a:pt x="24130" y="154939"/>
                  </a:moveTo>
                  <a:lnTo>
                    <a:pt x="0" y="154939"/>
                  </a:lnTo>
                  <a:lnTo>
                    <a:pt x="0" y="158749"/>
                  </a:lnTo>
                  <a:lnTo>
                    <a:pt x="24130" y="158749"/>
                  </a:lnTo>
                  <a:lnTo>
                    <a:pt x="24130" y="154939"/>
                  </a:lnTo>
                  <a:close/>
                </a:path>
                <a:path w="24130" h="638810">
                  <a:moveTo>
                    <a:pt x="24130" y="158749"/>
                  </a:moveTo>
                  <a:lnTo>
                    <a:pt x="0" y="158749"/>
                  </a:lnTo>
                  <a:lnTo>
                    <a:pt x="0" y="165099"/>
                  </a:lnTo>
                  <a:lnTo>
                    <a:pt x="24130" y="165099"/>
                  </a:lnTo>
                  <a:lnTo>
                    <a:pt x="24130" y="158749"/>
                  </a:lnTo>
                  <a:close/>
                </a:path>
                <a:path w="24130" h="638810">
                  <a:moveTo>
                    <a:pt x="24130" y="165100"/>
                  </a:moveTo>
                  <a:lnTo>
                    <a:pt x="0" y="165100"/>
                  </a:lnTo>
                  <a:lnTo>
                    <a:pt x="0" y="167639"/>
                  </a:lnTo>
                  <a:lnTo>
                    <a:pt x="24130" y="167639"/>
                  </a:lnTo>
                  <a:lnTo>
                    <a:pt x="24130" y="165100"/>
                  </a:lnTo>
                  <a:close/>
                </a:path>
                <a:path w="24130" h="638810">
                  <a:moveTo>
                    <a:pt x="24130" y="167639"/>
                  </a:moveTo>
                  <a:lnTo>
                    <a:pt x="0" y="167639"/>
                  </a:lnTo>
                  <a:lnTo>
                    <a:pt x="0" y="171449"/>
                  </a:lnTo>
                  <a:lnTo>
                    <a:pt x="24130" y="171449"/>
                  </a:lnTo>
                  <a:lnTo>
                    <a:pt x="24130" y="167639"/>
                  </a:lnTo>
                  <a:close/>
                </a:path>
                <a:path w="24130" h="638810">
                  <a:moveTo>
                    <a:pt x="24130" y="171450"/>
                  </a:moveTo>
                  <a:lnTo>
                    <a:pt x="0" y="171450"/>
                  </a:lnTo>
                  <a:lnTo>
                    <a:pt x="0" y="173989"/>
                  </a:lnTo>
                  <a:lnTo>
                    <a:pt x="24130" y="173989"/>
                  </a:lnTo>
                  <a:lnTo>
                    <a:pt x="24130" y="171450"/>
                  </a:lnTo>
                  <a:close/>
                </a:path>
                <a:path w="24130" h="638810">
                  <a:moveTo>
                    <a:pt x="24130" y="173989"/>
                  </a:moveTo>
                  <a:lnTo>
                    <a:pt x="0" y="173989"/>
                  </a:lnTo>
                  <a:lnTo>
                    <a:pt x="0" y="177799"/>
                  </a:lnTo>
                  <a:lnTo>
                    <a:pt x="24130" y="177799"/>
                  </a:lnTo>
                  <a:lnTo>
                    <a:pt x="24130" y="173989"/>
                  </a:lnTo>
                  <a:close/>
                </a:path>
                <a:path w="24130" h="638810">
                  <a:moveTo>
                    <a:pt x="24130" y="177799"/>
                  </a:moveTo>
                  <a:lnTo>
                    <a:pt x="0" y="177799"/>
                  </a:lnTo>
                  <a:lnTo>
                    <a:pt x="0" y="186689"/>
                  </a:lnTo>
                  <a:lnTo>
                    <a:pt x="24130" y="186689"/>
                  </a:lnTo>
                  <a:lnTo>
                    <a:pt x="24130" y="177799"/>
                  </a:lnTo>
                  <a:close/>
                </a:path>
                <a:path w="24130" h="638810">
                  <a:moveTo>
                    <a:pt x="24130" y="186689"/>
                  </a:moveTo>
                  <a:lnTo>
                    <a:pt x="0" y="186689"/>
                  </a:lnTo>
                  <a:lnTo>
                    <a:pt x="0" y="190499"/>
                  </a:lnTo>
                  <a:lnTo>
                    <a:pt x="24130" y="190499"/>
                  </a:lnTo>
                  <a:lnTo>
                    <a:pt x="24130" y="186689"/>
                  </a:lnTo>
                  <a:close/>
                </a:path>
                <a:path w="24130" h="638810">
                  <a:moveTo>
                    <a:pt x="24130" y="190499"/>
                  </a:moveTo>
                  <a:lnTo>
                    <a:pt x="0" y="190499"/>
                  </a:lnTo>
                  <a:lnTo>
                    <a:pt x="0" y="193039"/>
                  </a:lnTo>
                  <a:lnTo>
                    <a:pt x="24130" y="193039"/>
                  </a:lnTo>
                  <a:lnTo>
                    <a:pt x="24130" y="190499"/>
                  </a:lnTo>
                  <a:close/>
                </a:path>
                <a:path w="24130" h="638810">
                  <a:moveTo>
                    <a:pt x="24130" y="193039"/>
                  </a:moveTo>
                  <a:lnTo>
                    <a:pt x="0" y="193039"/>
                  </a:lnTo>
                  <a:lnTo>
                    <a:pt x="0" y="196849"/>
                  </a:lnTo>
                  <a:lnTo>
                    <a:pt x="24130" y="196849"/>
                  </a:lnTo>
                  <a:lnTo>
                    <a:pt x="24130" y="193039"/>
                  </a:lnTo>
                  <a:close/>
                </a:path>
                <a:path w="24130" h="638810">
                  <a:moveTo>
                    <a:pt x="24130" y="196849"/>
                  </a:moveTo>
                  <a:lnTo>
                    <a:pt x="0" y="196849"/>
                  </a:lnTo>
                  <a:lnTo>
                    <a:pt x="0" y="199389"/>
                  </a:lnTo>
                  <a:lnTo>
                    <a:pt x="24130" y="199389"/>
                  </a:lnTo>
                  <a:lnTo>
                    <a:pt x="24130" y="196849"/>
                  </a:lnTo>
                  <a:close/>
                </a:path>
                <a:path w="24130" h="638810">
                  <a:moveTo>
                    <a:pt x="7619" y="637539"/>
                  </a:moveTo>
                  <a:lnTo>
                    <a:pt x="0" y="637539"/>
                  </a:lnTo>
                  <a:lnTo>
                    <a:pt x="0" y="638809"/>
                  </a:lnTo>
                  <a:lnTo>
                    <a:pt x="7619" y="638809"/>
                  </a:lnTo>
                  <a:lnTo>
                    <a:pt x="7619" y="637539"/>
                  </a:lnTo>
                  <a:close/>
                </a:path>
                <a:path w="24130" h="638810">
                  <a:moveTo>
                    <a:pt x="24130" y="636269"/>
                  </a:moveTo>
                  <a:lnTo>
                    <a:pt x="7619" y="636269"/>
                  </a:lnTo>
                  <a:lnTo>
                    <a:pt x="7619" y="638809"/>
                  </a:lnTo>
                  <a:lnTo>
                    <a:pt x="24130" y="638809"/>
                  </a:lnTo>
                  <a:lnTo>
                    <a:pt x="24130" y="636269"/>
                  </a:lnTo>
                  <a:close/>
                </a:path>
                <a:path w="24130" h="638810">
                  <a:moveTo>
                    <a:pt x="24130" y="459739"/>
                  </a:moveTo>
                  <a:lnTo>
                    <a:pt x="0" y="459739"/>
                  </a:lnTo>
                  <a:lnTo>
                    <a:pt x="0" y="463549"/>
                  </a:lnTo>
                  <a:lnTo>
                    <a:pt x="6350" y="463549"/>
                  </a:lnTo>
                  <a:lnTo>
                    <a:pt x="6350" y="466089"/>
                  </a:lnTo>
                  <a:lnTo>
                    <a:pt x="15239" y="466089"/>
                  </a:lnTo>
                  <a:lnTo>
                    <a:pt x="15239" y="464819"/>
                  </a:lnTo>
                  <a:lnTo>
                    <a:pt x="24130" y="464819"/>
                  </a:lnTo>
                  <a:lnTo>
                    <a:pt x="24130" y="459739"/>
                  </a:lnTo>
                  <a:close/>
                </a:path>
                <a:path w="24130" h="638810">
                  <a:moveTo>
                    <a:pt x="24130" y="454659"/>
                  </a:moveTo>
                  <a:lnTo>
                    <a:pt x="0" y="454659"/>
                  </a:lnTo>
                  <a:lnTo>
                    <a:pt x="0" y="458469"/>
                  </a:lnTo>
                  <a:lnTo>
                    <a:pt x="24130" y="458469"/>
                  </a:lnTo>
                  <a:lnTo>
                    <a:pt x="24130" y="454659"/>
                  </a:lnTo>
                  <a:close/>
                </a:path>
                <a:path w="24130" h="638810">
                  <a:moveTo>
                    <a:pt x="24130" y="453389"/>
                  </a:moveTo>
                  <a:lnTo>
                    <a:pt x="0" y="453389"/>
                  </a:lnTo>
                  <a:lnTo>
                    <a:pt x="0" y="454659"/>
                  </a:lnTo>
                  <a:lnTo>
                    <a:pt x="24130" y="454659"/>
                  </a:lnTo>
                  <a:lnTo>
                    <a:pt x="24130" y="453389"/>
                  </a:lnTo>
                  <a:close/>
                </a:path>
                <a:path w="24130" h="638810">
                  <a:moveTo>
                    <a:pt x="24130" y="447039"/>
                  </a:moveTo>
                  <a:lnTo>
                    <a:pt x="0" y="447039"/>
                  </a:lnTo>
                  <a:lnTo>
                    <a:pt x="0" y="452119"/>
                  </a:lnTo>
                  <a:lnTo>
                    <a:pt x="24130" y="452119"/>
                  </a:lnTo>
                  <a:lnTo>
                    <a:pt x="24130" y="447039"/>
                  </a:lnTo>
                  <a:close/>
                </a:path>
                <a:path w="24130" h="638810">
                  <a:moveTo>
                    <a:pt x="24130" y="440689"/>
                  </a:moveTo>
                  <a:lnTo>
                    <a:pt x="0" y="440689"/>
                  </a:lnTo>
                  <a:lnTo>
                    <a:pt x="0" y="445769"/>
                  </a:lnTo>
                  <a:lnTo>
                    <a:pt x="24130" y="445769"/>
                  </a:lnTo>
                  <a:lnTo>
                    <a:pt x="24130" y="440689"/>
                  </a:lnTo>
                  <a:close/>
                </a:path>
                <a:path w="24130" h="638810">
                  <a:moveTo>
                    <a:pt x="24130" y="434339"/>
                  </a:moveTo>
                  <a:lnTo>
                    <a:pt x="0" y="434339"/>
                  </a:lnTo>
                  <a:lnTo>
                    <a:pt x="0" y="439419"/>
                  </a:lnTo>
                  <a:lnTo>
                    <a:pt x="24130" y="439419"/>
                  </a:lnTo>
                  <a:lnTo>
                    <a:pt x="24130" y="434339"/>
                  </a:lnTo>
                  <a:close/>
                </a:path>
                <a:path w="24130" h="638810">
                  <a:moveTo>
                    <a:pt x="24130" y="427989"/>
                  </a:moveTo>
                  <a:lnTo>
                    <a:pt x="0" y="427989"/>
                  </a:lnTo>
                  <a:lnTo>
                    <a:pt x="0" y="433069"/>
                  </a:lnTo>
                  <a:lnTo>
                    <a:pt x="24130" y="433069"/>
                  </a:lnTo>
                  <a:lnTo>
                    <a:pt x="24130" y="427989"/>
                  </a:lnTo>
                  <a:close/>
                </a:path>
                <a:path w="24130" h="638810">
                  <a:moveTo>
                    <a:pt x="24130" y="421639"/>
                  </a:moveTo>
                  <a:lnTo>
                    <a:pt x="0" y="421639"/>
                  </a:lnTo>
                  <a:lnTo>
                    <a:pt x="0" y="426719"/>
                  </a:lnTo>
                  <a:lnTo>
                    <a:pt x="24130" y="426719"/>
                  </a:lnTo>
                  <a:lnTo>
                    <a:pt x="24130" y="421639"/>
                  </a:lnTo>
                  <a:close/>
                </a:path>
                <a:path w="24130" h="638810">
                  <a:moveTo>
                    <a:pt x="24130" y="415289"/>
                  </a:moveTo>
                  <a:lnTo>
                    <a:pt x="0" y="415289"/>
                  </a:lnTo>
                  <a:lnTo>
                    <a:pt x="0" y="420369"/>
                  </a:lnTo>
                  <a:lnTo>
                    <a:pt x="24130" y="420369"/>
                  </a:lnTo>
                  <a:lnTo>
                    <a:pt x="24130" y="415289"/>
                  </a:lnTo>
                  <a:close/>
                </a:path>
                <a:path w="24130" h="638810">
                  <a:moveTo>
                    <a:pt x="24130" y="408939"/>
                  </a:moveTo>
                  <a:lnTo>
                    <a:pt x="0" y="408939"/>
                  </a:lnTo>
                  <a:lnTo>
                    <a:pt x="0" y="414019"/>
                  </a:lnTo>
                  <a:lnTo>
                    <a:pt x="24130" y="414019"/>
                  </a:lnTo>
                  <a:lnTo>
                    <a:pt x="24130" y="408939"/>
                  </a:lnTo>
                  <a:close/>
                </a:path>
                <a:path w="24130" h="638810">
                  <a:moveTo>
                    <a:pt x="24130" y="402589"/>
                  </a:moveTo>
                  <a:lnTo>
                    <a:pt x="0" y="402589"/>
                  </a:lnTo>
                  <a:lnTo>
                    <a:pt x="0" y="407669"/>
                  </a:lnTo>
                  <a:lnTo>
                    <a:pt x="24130" y="407669"/>
                  </a:lnTo>
                  <a:lnTo>
                    <a:pt x="24130" y="402589"/>
                  </a:lnTo>
                  <a:close/>
                </a:path>
                <a:path w="24130" h="638810">
                  <a:moveTo>
                    <a:pt x="24130" y="396239"/>
                  </a:moveTo>
                  <a:lnTo>
                    <a:pt x="0" y="396239"/>
                  </a:lnTo>
                  <a:lnTo>
                    <a:pt x="0" y="401319"/>
                  </a:lnTo>
                  <a:lnTo>
                    <a:pt x="24130" y="401319"/>
                  </a:lnTo>
                  <a:lnTo>
                    <a:pt x="24130" y="396239"/>
                  </a:lnTo>
                  <a:close/>
                </a:path>
                <a:path w="24130" h="638810">
                  <a:moveTo>
                    <a:pt x="24130" y="389889"/>
                  </a:moveTo>
                  <a:lnTo>
                    <a:pt x="0" y="389889"/>
                  </a:lnTo>
                  <a:lnTo>
                    <a:pt x="0" y="394969"/>
                  </a:lnTo>
                  <a:lnTo>
                    <a:pt x="24130" y="394969"/>
                  </a:lnTo>
                  <a:lnTo>
                    <a:pt x="24130" y="389889"/>
                  </a:lnTo>
                  <a:close/>
                </a:path>
                <a:path w="24130" h="638810">
                  <a:moveTo>
                    <a:pt x="24130" y="383539"/>
                  </a:moveTo>
                  <a:lnTo>
                    <a:pt x="0" y="383539"/>
                  </a:lnTo>
                  <a:lnTo>
                    <a:pt x="0" y="388619"/>
                  </a:lnTo>
                  <a:lnTo>
                    <a:pt x="24130" y="388619"/>
                  </a:lnTo>
                  <a:lnTo>
                    <a:pt x="24130" y="383539"/>
                  </a:lnTo>
                  <a:close/>
                </a:path>
                <a:path w="24130" h="638810">
                  <a:moveTo>
                    <a:pt x="24130" y="377189"/>
                  </a:moveTo>
                  <a:lnTo>
                    <a:pt x="0" y="377189"/>
                  </a:lnTo>
                  <a:lnTo>
                    <a:pt x="0" y="382269"/>
                  </a:lnTo>
                  <a:lnTo>
                    <a:pt x="24130" y="382269"/>
                  </a:lnTo>
                  <a:lnTo>
                    <a:pt x="24130" y="377189"/>
                  </a:lnTo>
                  <a:close/>
                </a:path>
                <a:path w="24130" h="638810">
                  <a:moveTo>
                    <a:pt x="24130" y="370839"/>
                  </a:moveTo>
                  <a:lnTo>
                    <a:pt x="0" y="370839"/>
                  </a:lnTo>
                  <a:lnTo>
                    <a:pt x="0" y="375919"/>
                  </a:lnTo>
                  <a:lnTo>
                    <a:pt x="24130" y="375919"/>
                  </a:lnTo>
                  <a:lnTo>
                    <a:pt x="24130" y="370839"/>
                  </a:lnTo>
                  <a:close/>
                </a:path>
                <a:path w="24130" h="638810">
                  <a:moveTo>
                    <a:pt x="24130" y="364489"/>
                  </a:moveTo>
                  <a:lnTo>
                    <a:pt x="0" y="364489"/>
                  </a:lnTo>
                  <a:lnTo>
                    <a:pt x="0" y="369569"/>
                  </a:lnTo>
                  <a:lnTo>
                    <a:pt x="24130" y="369569"/>
                  </a:lnTo>
                  <a:lnTo>
                    <a:pt x="24130" y="364489"/>
                  </a:lnTo>
                  <a:close/>
                </a:path>
                <a:path w="24130" h="638810">
                  <a:moveTo>
                    <a:pt x="24130" y="358139"/>
                  </a:moveTo>
                  <a:lnTo>
                    <a:pt x="0" y="358139"/>
                  </a:lnTo>
                  <a:lnTo>
                    <a:pt x="0" y="363219"/>
                  </a:lnTo>
                  <a:lnTo>
                    <a:pt x="24130" y="363219"/>
                  </a:lnTo>
                  <a:lnTo>
                    <a:pt x="24130" y="358139"/>
                  </a:lnTo>
                  <a:close/>
                </a:path>
                <a:path w="24130" h="638810">
                  <a:moveTo>
                    <a:pt x="24130" y="351789"/>
                  </a:moveTo>
                  <a:lnTo>
                    <a:pt x="0" y="351789"/>
                  </a:lnTo>
                  <a:lnTo>
                    <a:pt x="0" y="356869"/>
                  </a:lnTo>
                  <a:lnTo>
                    <a:pt x="24130" y="356869"/>
                  </a:lnTo>
                  <a:lnTo>
                    <a:pt x="24130" y="351789"/>
                  </a:lnTo>
                  <a:close/>
                </a:path>
                <a:path w="24130" h="638810">
                  <a:moveTo>
                    <a:pt x="24130" y="345439"/>
                  </a:moveTo>
                  <a:lnTo>
                    <a:pt x="0" y="345439"/>
                  </a:lnTo>
                  <a:lnTo>
                    <a:pt x="0" y="350519"/>
                  </a:lnTo>
                  <a:lnTo>
                    <a:pt x="24130" y="350519"/>
                  </a:lnTo>
                  <a:lnTo>
                    <a:pt x="24130" y="345439"/>
                  </a:lnTo>
                  <a:close/>
                </a:path>
                <a:path w="24130" h="638810">
                  <a:moveTo>
                    <a:pt x="24130" y="339089"/>
                  </a:moveTo>
                  <a:lnTo>
                    <a:pt x="0" y="339089"/>
                  </a:lnTo>
                  <a:lnTo>
                    <a:pt x="0" y="344169"/>
                  </a:lnTo>
                  <a:lnTo>
                    <a:pt x="24130" y="344169"/>
                  </a:lnTo>
                  <a:lnTo>
                    <a:pt x="24130" y="339089"/>
                  </a:lnTo>
                  <a:close/>
                </a:path>
                <a:path w="24130" h="638810">
                  <a:moveTo>
                    <a:pt x="24130" y="335279"/>
                  </a:moveTo>
                  <a:lnTo>
                    <a:pt x="0" y="335279"/>
                  </a:lnTo>
                  <a:lnTo>
                    <a:pt x="0" y="337819"/>
                  </a:lnTo>
                  <a:lnTo>
                    <a:pt x="24130" y="337819"/>
                  </a:lnTo>
                  <a:lnTo>
                    <a:pt x="24130" y="335279"/>
                  </a:lnTo>
                  <a:close/>
                </a:path>
                <a:path w="24130" h="638810">
                  <a:moveTo>
                    <a:pt x="24130" y="330199"/>
                  </a:moveTo>
                  <a:lnTo>
                    <a:pt x="0" y="331469"/>
                  </a:lnTo>
                  <a:lnTo>
                    <a:pt x="0" y="335279"/>
                  </a:lnTo>
                  <a:lnTo>
                    <a:pt x="24130" y="334009"/>
                  </a:lnTo>
                  <a:lnTo>
                    <a:pt x="24130" y="330199"/>
                  </a:lnTo>
                  <a:close/>
                </a:path>
                <a:path w="24130" h="638810">
                  <a:moveTo>
                    <a:pt x="24130" y="327659"/>
                  </a:moveTo>
                  <a:lnTo>
                    <a:pt x="0" y="328929"/>
                  </a:lnTo>
                  <a:lnTo>
                    <a:pt x="0" y="331469"/>
                  </a:lnTo>
                  <a:lnTo>
                    <a:pt x="24130" y="330199"/>
                  </a:lnTo>
                  <a:lnTo>
                    <a:pt x="24130" y="327659"/>
                  </a:lnTo>
                  <a:close/>
                </a:path>
                <a:path w="24130" h="638810">
                  <a:moveTo>
                    <a:pt x="0" y="322579"/>
                  </a:moveTo>
                  <a:lnTo>
                    <a:pt x="0" y="328929"/>
                  </a:lnTo>
                  <a:lnTo>
                    <a:pt x="24130" y="327659"/>
                  </a:lnTo>
                  <a:lnTo>
                    <a:pt x="24130" y="323849"/>
                  </a:lnTo>
                  <a:lnTo>
                    <a:pt x="0" y="322579"/>
                  </a:lnTo>
                  <a:close/>
                </a:path>
                <a:path w="24130" h="638810">
                  <a:moveTo>
                    <a:pt x="0" y="318769"/>
                  </a:moveTo>
                  <a:lnTo>
                    <a:pt x="0" y="322579"/>
                  </a:lnTo>
                  <a:lnTo>
                    <a:pt x="24130" y="322579"/>
                  </a:lnTo>
                  <a:lnTo>
                    <a:pt x="24130" y="320039"/>
                  </a:lnTo>
                  <a:lnTo>
                    <a:pt x="0" y="318769"/>
                  </a:lnTo>
                  <a:close/>
                </a:path>
                <a:path w="24130" h="638810">
                  <a:moveTo>
                    <a:pt x="12065" y="315594"/>
                  </a:moveTo>
                  <a:lnTo>
                    <a:pt x="0" y="316229"/>
                  </a:lnTo>
                  <a:lnTo>
                    <a:pt x="0" y="318769"/>
                  </a:lnTo>
                  <a:lnTo>
                    <a:pt x="24130" y="318769"/>
                  </a:lnTo>
                  <a:lnTo>
                    <a:pt x="24130" y="316229"/>
                  </a:lnTo>
                  <a:lnTo>
                    <a:pt x="12065" y="315594"/>
                  </a:lnTo>
                  <a:close/>
                </a:path>
                <a:path w="24130" h="638810">
                  <a:moveTo>
                    <a:pt x="24130" y="311149"/>
                  </a:moveTo>
                  <a:lnTo>
                    <a:pt x="0" y="312419"/>
                  </a:lnTo>
                  <a:lnTo>
                    <a:pt x="0" y="314959"/>
                  </a:lnTo>
                  <a:lnTo>
                    <a:pt x="12065" y="315594"/>
                  </a:lnTo>
                  <a:lnTo>
                    <a:pt x="24130" y="314959"/>
                  </a:lnTo>
                  <a:lnTo>
                    <a:pt x="24130" y="311149"/>
                  </a:lnTo>
                  <a:close/>
                </a:path>
                <a:path w="24130" h="638810">
                  <a:moveTo>
                    <a:pt x="0" y="308609"/>
                  </a:moveTo>
                  <a:lnTo>
                    <a:pt x="0" y="312419"/>
                  </a:lnTo>
                  <a:lnTo>
                    <a:pt x="24130" y="311149"/>
                  </a:lnTo>
                  <a:lnTo>
                    <a:pt x="24130" y="309879"/>
                  </a:lnTo>
                  <a:lnTo>
                    <a:pt x="0" y="308609"/>
                  </a:lnTo>
                  <a:close/>
                </a:path>
                <a:path w="24130" h="638810">
                  <a:moveTo>
                    <a:pt x="12065" y="306704"/>
                  </a:moveTo>
                  <a:lnTo>
                    <a:pt x="0" y="307339"/>
                  </a:lnTo>
                  <a:lnTo>
                    <a:pt x="0" y="308609"/>
                  </a:lnTo>
                  <a:lnTo>
                    <a:pt x="24130" y="309879"/>
                  </a:lnTo>
                  <a:lnTo>
                    <a:pt x="24130" y="307339"/>
                  </a:lnTo>
                  <a:lnTo>
                    <a:pt x="12065" y="306704"/>
                  </a:lnTo>
                  <a:close/>
                </a:path>
                <a:path w="24130" h="638810">
                  <a:moveTo>
                    <a:pt x="24130" y="304799"/>
                  </a:moveTo>
                  <a:lnTo>
                    <a:pt x="0" y="306069"/>
                  </a:lnTo>
                  <a:lnTo>
                    <a:pt x="12065" y="306704"/>
                  </a:lnTo>
                  <a:lnTo>
                    <a:pt x="24130" y="306069"/>
                  </a:lnTo>
                  <a:lnTo>
                    <a:pt x="24130" y="304799"/>
                  </a:lnTo>
                  <a:close/>
                </a:path>
                <a:path w="24130" h="638810">
                  <a:moveTo>
                    <a:pt x="0" y="302259"/>
                  </a:moveTo>
                  <a:lnTo>
                    <a:pt x="0" y="304799"/>
                  </a:lnTo>
                  <a:lnTo>
                    <a:pt x="24130" y="304799"/>
                  </a:lnTo>
                  <a:lnTo>
                    <a:pt x="24130" y="303529"/>
                  </a:lnTo>
                  <a:lnTo>
                    <a:pt x="0" y="302259"/>
                  </a:lnTo>
                  <a:close/>
                </a:path>
                <a:path w="24130" h="638810">
                  <a:moveTo>
                    <a:pt x="0" y="295909"/>
                  </a:moveTo>
                  <a:lnTo>
                    <a:pt x="0" y="302259"/>
                  </a:lnTo>
                  <a:lnTo>
                    <a:pt x="24130" y="303529"/>
                  </a:lnTo>
                  <a:lnTo>
                    <a:pt x="24130" y="297179"/>
                  </a:lnTo>
                  <a:lnTo>
                    <a:pt x="0" y="295909"/>
                  </a:lnTo>
                  <a:close/>
                </a:path>
                <a:path w="24130" h="638810">
                  <a:moveTo>
                    <a:pt x="0" y="289559"/>
                  </a:moveTo>
                  <a:lnTo>
                    <a:pt x="0" y="295909"/>
                  </a:lnTo>
                  <a:lnTo>
                    <a:pt x="24130" y="295909"/>
                  </a:lnTo>
                  <a:lnTo>
                    <a:pt x="24130" y="290829"/>
                  </a:lnTo>
                  <a:lnTo>
                    <a:pt x="0" y="289559"/>
                  </a:lnTo>
                  <a:close/>
                </a:path>
                <a:path w="24130" h="638810">
                  <a:moveTo>
                    <a:pt x="0" y="285749"/>
                  </a:moveTo>
                  <a:lnTo>
                    <a:pt x="0" y="289559"/>
                  </a:lnTo>
                  <a:lnTo>
                    <a:pt x="24130" y="290829"/>
                  </a:lnTo>
                  <a:lnTo>
                    <a:pt x="24130" y="287019"/>
                  </a:lnTo>
                  <a:lnTo>
                    <a:pt x="0" y="285749"/>
                  </a:lnTo>
                  <a:close/>
                </a:path>
                <a:path w="24130" h="638810">
                  <a:moveTo>
                    <a:pt x="24130" y="284479"/>
                  </a:moveTo>
                  <a:lnTo>
                    <a:pt x="0" y="285749"/>
                  </a:lnTo>
                  <a:lnTo>
                    <a:pt x="24130" y="287019"/>
                  </a:lnTo>
                  <a:lnTo>
                    <a:pt x="24130" y="284479"/>
                  </a:lnTo>
                  <a:close/>
                </a:path>
                <a:path w="24130" h="638810">
                  <a:moveTo>
                    <a:pt x="0" y="283209"/>
                  </a:moveTo>
                  <a:lnTo>
                    <a:pt x="0" y="284479"/>
                  </a:lnTo>
                  <a:lnTo>
                    <a:pt x="24130" y="284479"/>
                  </a:lnTo>
                  <a:lnTo>
                    <a:pt x="0" y="283209"/>
                  </a:lnTo>
                  <a:close/>
                </a:path>
                <a:path w="24130" h="638810">
                  <a:moveTo>
                    <a:pt x="0" y="278129"/>
                  </a:moveTo>
                  <a:lnTo>
                    <a:pt x="0" y="283209"/>
                  </a:lnTo>
                  <a:lnTo>
                    <a:pt x="24130" y="283209"/>
                  </a:lnTo>
                  <a:lnTo>
                    <a:pt x="24130" y="279399"/>
                  </a:lnTo>
                  <a:lnTo>
                    <a:pt x="0" y="278129"/>
                  </a:lnTo>
                  <a:close/>
                </a:path>
                <a:path w="24130" h="638810">
                  <a:moveTo>
                    <a:pt x="0" y="273049"/>
                  </a:moveTo>
                  <a:lnTo>
                    <a:pt x="0" y="278129"/>
                  </a:lnTo>
                  <a:lnTo>
                    <a:pt x="24130" y="278129"/>
                  </a:lnTo>
                  <a:lnTo>
                    <a:pt x="24130" y="274319"/>
                  </a:lnTo>
                  <a:lnTo>
                    <a:pt x="0" y="273049"/>
                  </a:lnTo>
                  <a:close/>
                </a:path>
                <a:path w="24130" h="638810">
                  <a:moveTo>
                    <a:pt x="0" y="270509"/>
                  </a:moveTo>
                  <a:lnTo>
                    <a:pt x="0" y="273049"/>
                  </a:lnTo>
                  <a:lnTo>
                    <a:pt x="24130" y="273049"/>
                  </a:lnTo>
                  <a:lnTo>
                    <a:pt x="24130" y="271779"/>
                  </a:lnTo>
                  <a:lnTo>
                    <a:pt x="0" y="270509"/>
                  </a:lnTo>
                  <a:close/>
                </a:path>
                <a:path w="24130" h="638810">
                  <a:moveTo>
                    <a:pt x="0" y="269239"/>
                  </a:moveTo>
                  <a:lnTo>
                    <a:pt x="0" y="270509"/>
                  </a:lnTo>
                  <a:lnTo>
                    <a:pt x="24130" y="271779"/>
                  </a:lnTo>
                  <a:lnTo>
                    <a:pt x="24130" y="270509"/>
                  </a:lnTo>
                  <a:lnTo>
                    <a:pt x="0" y="269239"/>
                  </a:lnTo>
                  <a:close/>
                </a:path>
                <a:path w="24130" h="638810">
                  <a:moveTo>
                    <a:pt x="24130" y="264159"/>
                  </a:moveTo>
                  <a:lnTo>
                    <a:pt x="0" y="265429"/>
                  </a:lnTo>
                  <a:lnTo>
                    <a:pt x="0" y="269239"/>
                  </a:lnTo>
                  <a:lnTo>
                    <a:pt x="24130" y="269239"/>
                  </a:lnTo>
                  <a:lnTo>
                    <a:pt x="24130" y="264159"/>
                  </a:lnTo>
                  <a:close/>
                </a:path>
                <a:path w="24130" h="638810">
                  <a:moveTo>
                    <a:pt x="24130" y="262889"/>
                  </a:moveTo>
                  <a:lnTo>
                    <a:pt x="0" y="264159"/>
                  </a:lnTo>
                  <a:lnTo>
                    <a:pt x="0" y="265429"/>
                  </a:lnTo>
                  <a:lnTo>
                    <a:pt x="24130" y="264159"/>
                  </a:lnTo>
                  <a:lnTo>
                    <a:pt x="24130" y="262889"/>
                  </a:lnTo>
                  <a:close/>
                </a:path>
                <a:path w="24130" h="638810">
                  <a:moveTo>
                    <a:pt x="24130" y="260349"/>
                  </a:moveTo>
                  <a:lnTo>
                    <a:pt x="0" y="261619"/>
                  </a:lnTo>
                  <a:lnTo>
                    <a:pt x="0" y="262889"/>
                  </a:lnTo>
                  <a:lnTo>
                    <a:pt x="24130" y="262889"/>
                  </a:lnTo>
                  <a:lnTo>
                    <a:pt x="24130" y="260349"/>
                  </a:lnTo>
                  <a:close/>
                </a:path>
                <a:path w="24130" h="638810">
                  <a:moveTo>
                    <a:pt x="0" y="257809"/>
                  </a:moveTo>
                  <a:lnTo>
                    <a:pt x="0" y="261619"/>
                  </a:lnTo>
                  <a:lnTo>
                    <a:pt x="24130" y="260349"/>
                  </a:lnTo>
                  <a:lnTo>
                    <a:pt x="24130" y="259079"/>
                  </a:lnTo>
                  <a:lnTo>
                    <a:pt x="0" y="257809"/>
                  </a:lnTo>
                  <a:close/>
                </a:path>
                <a:path w="24130" h="638810">
                  <a:moveTo>
                    <a:pt x="0" y="256539"/>
                  </a:moveTo>
                  <a:lnTo>
                    <a:pt x="0" y="257809"/>
                  </a:lnTo>
                  <a:lnTo>
                    <a:pt x="24130" y="259079"/>
                  </a:lnTo>
                  <a:lnTo>
                    <a:pt x="24130" y="257809"/>
                  </a:lnTo>
                  <a:lnTo>
                    <a:pt x="0" y="256539"/>
                  </a:lnTo>
                  <a:close/>
                </a:path>
                <a:path w="24130" h="638810">
                  <a:moveTo>
                    <a:pt x="0" y="252729"/>
                  </a:moveTo>
                  <a:lnTo>
                    <a:pt x="0" y="256539"/>
                  </a:lnTo>
                  <a:lnTo>
                    <a:pt x="24130" y="256539"/>
                  </a:lnTo>
                  <a:lnTo>
                    <a:pt x="24130" y="253999"/>
                  </a:lnTo>
                  <a:lnTo>
                    <a:pt x="0" y="252729"/>
                  </a:lnTo>
                  <a:close/>
                </a:path>
                <a:path w="24130" h="638810">
                  <a:moveTo>
                    <a:pt x="0" y="251459"/>
                  </a:moveTo>
                  <a:lnTo>
                    <a:pt x="0" y="252729"/>
                  </a:lnTo>
                  <a:lnTo>
                    <a:pt x="24130" y="253999"/>
                  </a:lnTo>
                  <a:lnTo>
                    <a:pt x="24130" y="252729"/>
                  </a:lnTo>
                  <a:lnTo>
                    <a:pt x="0" y="251459"/>
                  </a:lnTo>
                  <a:close/>
                </a:path>
                <a:path w="24130" h="638810">
                  <a:moveTo>
                    <a:pt x="24130" y="246379"/>
                  </a:moveTo>
                  <a:lnTo>
                    <a:pt x="0" y="247649"/>
                  </a:lnTo>
                  <a:lnTo>
                    <a:pt x="0" y="251459"/>
                  </a:lnTo>
                  <a:lnTo>
                    <a:pt x="24130" y="252729"/>
                  </a:lnTo>
                  <a:lnTo>
                    <a:pt x="24130" y="246379"/>
                  </a:lnTo>
                  <a:close/>
                </a:path>
                <a:path w="24130" h="638810">
                  <a:moveTo>
                    <a:pt x="0" y="245109"/>
                  </a:moveTo>
                  <a:lnTo>
                    <a:pt x="0" y="247649"/>
                  </a:lnTo>
                  <a:lnTo>
                    <a:pt x="24130" y="246379"/>
                  </a:lnTo>
                  <a:lnTo>
                    <a:pt x="0" y="245109"/>
                  </a:lnTo>
                  <a:close/>
                </a:path>
                <a:path w="24130" h="638810">
                  <a:moveTo>
                    <a:pt x="24130" y="243839"/>
                  </a:moveTo>
                  <a:lnTo>
                    <a:pt x="0" y="245109"/>
                  </a:lnTo>
                  <a:lnTo>
                    <a:pt x="24130" y="246379"/>
                  </a:lnTo>
                  <a:lnTo>
                    <a:pt x="24130" y="243839"/>
                  </a:lnTo>
                  <a:close/>
                </a:path>
                <a:path w="24130" h="638810">
                  <a:moveTo>
                    <a:pt x="0" y="241299"/>
                  </a:moveTo>
                  <a:lnTo>
                    <a:pt x="0" y="243839"/>
                  </a:lnTo>
                  <a:lnTo>
                    <a:pt x="24130" y="242569"/>
                  </a:lnTo>
                  <a:lnTo>
                    <a:pt x="0" y="241299"/>
                  </a:lnTo>
                  <a:close/>
                </a:path>
                <a:path w="24130" h="638810">
                  <a:moveTo>
                    <a:pt x="24130" y="242569"/>
                  </a:moveTo>
                  <a:lnTo>
                    <a:pt x="0" y="243839"/>
                  </a:lnTo>
                  <a:lnTo>
                    <a:pt x="24130" y="243839"/>
                  </a:lnTo>
                  <a:lnTo>
                    <a:pt x="24130" y="242569"/>
                  </a:lnTo>
                  <a:close/>
                </a:path>
                <a:path w="24130" h="638810">
                  <a:moveTo>
                    <a:pt x="0" y="240029"/>
                  </a:moveTo>
                  <a:lnTo>
                    <a:pt x="0" y="241299"/>
                  </a:lnTo>
                  <a:lnTo>
                    <a:pt x="24130" y="241299"/>
                  </a:lnTo>
                  <a:lnTo>
                    <a:pt x="0" y="240029"/>
                  </a:lnTo>
                  <a:close/>
                </a:path>
                <a:path w="24130" h="638810">
                  <a:moveTo>
                    <a:pt x="0" y="238759"/>
                  </a:moveTo>
                  <a:lnTo>
                    <a:pt x="0" y="240029"/>
                  </a:lnTo>
                  <a:lnTo>
                    <a:pt x="24130" y="240029"/>
                  </a:lnTo>
                  <a:lnTo>
                    <a:pt x="0" y="238759"/>
                  </a:lnTo>
                  <a:close/>
                </a:path>
                <a:path w="24130" h="638810">
                  <a:moveTo>
                    <a:pt x="0" y="237489"/>
                  </a:moveTo>
                  <a:lnTo>
                    <a:pt x="0" y="238759"/>
                  </a:lnTo>
                  <a:lnTo>
                    <a:pt x="24130" y="240029"/>
                  </a:lnTo>
                  <a:lnTo>
                    <a:pt x="24130" y="238759"/>
                  </a:lnTo>
                  <a:lnTo>
                    <a:pt x="0" y="237489"/>
                  </a:lnTo>
                  <a:close/>
                </a:path>
                <a:path w="24130" h="638810">
                  <a:moveTo>
                    <a:pt x="0" y="236219"/>
                  </a:moveTo>
                  <a:lnTo>
                    <a:pt x="0" y="237489"/>
                  </a:lnTo>
                  <a:lnTo>
                    <a:pt x="24130" y="237489"/>
                  </a:lnTo>
                  <a:lnTo>
                    <a:pt x="0" y="236219"/>
                  </a:lnTo>
                  <a:close/>
                </a:path>
                <a:path w="24130" h="638810">
                  <a:moveTo>
                    <a:pt x="24130" y="233679"/>
                  </a:moveTo>
                  <a:lnTo>
                    <a:pt x="0" y="233679"/>
                  </a:lnTo>
                  <a:lnTo>
                    <a:pt x="0" y="236219"/>
                  </a:lnTo>
                  <a:lnTo>
                    <a:pt x="24130" y="236219"/>
                  </a:lnTo>
                  <a:lnTo>
                    <a:pt x="24130" y="233679"/>
                  </a:lnTo>
                  <a:close/>
                </a:path>
                <a:path w="24130" h="638810">
                  <a:moveTo>
                    <a:pt x="24130" y="229869"/>
                  </a:moveTo>
                  <a:lnTo>
                    <a:pt x="0" y="231139"/>
                  </a:lnTo>
                  <a:lnTo>
                    <a:pt x="0" y="232409"/>
                  </a:lnTo>
                  <a:lnTo>
                    <a:pt x="24130" y="233679"/>
                  </a:lnTo>
                  <a:lnTo>
                    <a:pt x="24130" y="229869"/>
                  </a:lnTo>
                  <a:close/>
                </a:path>
                <a:path w="24130" h="638810">
                  <a:moveTo>
                    <a:pt x="0" y="228599"/>
                  </a:moveTo>
                  <a:lnTo>
                    <a:pt x="0" y="231139"/>
                  </a:lnTo>
                  <a:lnTo>
                    <a:pt x="24130" y="229869"/>
                  </a:lnTo>
                  <a:lnTo>
                    <a:pt x="0" y="228599"/>
                  </a:lnTo>
                  <a:close/>
                </a:path>
                <a:path w="24130" h="638810">
                  <a:moveTo>
                    <a:pt x="0" y="226059"/>
                  </a:moveTo>
                  <a:lnTo>
                    <a:pt x="0" y="228599"/>
                  </a:lnTo>
                  <a:lnTo>
                    <a:pt x="24130" y="228599"/>
                  </a:lnTo>
                  <a:lnTo>
                    <a:pt x="24130" y="227329"/>
                  </a:lnTo>
                  <a:lnTo>
                    <a:pt x="0" y="226059"/>
                  </a:lnTo>
                  <a:close/>
                </a:path>
                <a:path w="24130" h="638810">
                  <a:moveTo>
                    <a:pt x="0" y="224789"/>
                  </a:moveTo>
                  <a:lnTo>
                    <a:pt x="0" y="226059"/>
                  </a:lnTo>
                  <a:lnTo>
                    <a:pt x="24130" y="227329"/>
                  </a:lnTo>
                  <a:lnTo>
                    <a:pt x="24130" y="226059"/>
                  </a:lnTo>
                  <a:lnTo>
                    <a:pt x="0" y="224789"/>
                  </a:lnTo>
                  <a:close/>
                </a:path>
                <a:path w="24130" h="638810">
                  <a:moveTo>
                    <a:pt x="0" y="223519"/>
                  </a:moveTo>
                  <a:lnTo>
                    <a:pt x="0" y="224789"/>
                  </a:lnTo>
                  <a:lnTo>
                    <a:pt x="24130" y="224789"/>
                  </a:lnTo>
                  <a:lnTo>
                    <a:pt x="0" y="223519"/>
                  </a:lnTo>
                  <a:close/>
                </a:path>
                <a:path w="24130" h="638810">
                  <a:moveTo>
                    <a:pt x="0" y="220979"/>
                  </a:moveTo>
                  <a:lnTo>
                    <a:pt x="0" y="223519"/>
                  </a:lnTo>
                  <a:lnTo>
                    <a:pt x="24130" y="223519"/>
                  </a:lnTo>
                  <a:lnTo>
                    <a:pt x="24130" y="222249"/>
                  </a:lnTo>
                  <a:lnTo>
                    <a:pt x="0" y="220979"/>
                  </a:lnTo>
                  <a:close/>
                </a:path>
                <a:path w="24130" h="638810">
                  <a:moveTo>
                    <a:pt x="0" y="219709"/>
                  </a:moveTo>
                  <a:lnTo>
                    <a:pt x="0" y="220979"/>
                  </a:lnTo>
                  <a:lnTo>
                    <a:pt x="24130" y="220979"/>
                  </a:lnTo>
                  <a:lnTo>
                    <a:pt x="0" y="219709"/>
                  </a:lnTo>
                  <a:close/>
                </a:path>
                <a:path w="24130" h="638810">
                  <a:moveTo>
                    <a:pt x="0" y="217169"/>
                  </a:moveTo>
                  <a:lnTo>
                    <a:pt x="0" y="219709"/>
                  </a:lnTo>
                  <a:lnTo>
                    <a:pt x="24130" y="220979"/>
                  </a:lnTo>
                  <a:lnTo>
                    <a:pt x="24130" y="218439"/>
                  </a:lnTo>
                  <a:lnTo>
                    <a:pt x="0" y="217169"/>
                  </a:lnTo>
                  <a:close/>
                </a:path>
                <a:path w="24130" h="638810">
                  <a:moveTo>
                    <a:pt x="24130" y="215899"/>
                  </a:moveTo>
                  <a:lnTo>
                    <a:pt x="0" y="217169"/>
                  </a:lnTo>
                  <a:lnTo>
                    <a:pt x="24130" y="218439"/>
                  </a:lnTo>
                  <a:lnTo>
                    <a:pt x="24130" y="215899"/>
                  </a:lnTo>
                  <a:close/>
                </a:path>
                <a:path w="24130" h="638810">
                  <a:moveTo>
                    <a:pt x="0" y="212089"/>
                  </a:moveTo>
                  <a:lnTo>
                    <a:pt x="0" y="215899"/>
                  </a:lnTo>
                  <a:lnTo>
                    <a:pt x="24130" y="215899"/>
                  </a:lnTo>
                  <a:lnTo>
                    <a:pt x="24130" y="213359"/>
                  </a:lnTo>
                  <a:lnTo>
                    <a:pt x="0" y="212089"/>
                  </a:lnTo>
                  <a:close/>
                </a:path>
                <a:path w="24130" h="638810">
                  <a:moveTo>
                    <a:pt x="24130" y="209549"/>
                  </a:moveTo>
                  <a:lnTo>
                    <a:pt x="0" y="210819"/>
                  </a:lnTo>
                  <a:lnTo>
                    <a:pt x="0" y="212089"/>
                  </a:lnTo>
                  <a:lnTo>
                    <a:pt x="24130" y="212089"/>
                  </a:lnTo>
                  <a:lnTo>
                    <a:pt x="24130" y="209549"/>
                  </a:lnTo>
                  <a:close/>
                </a:path>
                <a:path w="24130" h="638810">
                  <a:moveTo>
                    <a:pt x="0" y="207009"/>
                  </a:moveTo>
                  <a:lnTo>
                    <a:pt x="0" y="209549"/>
                  </a:lnTo>
                  <a:lnTo>
                    <a:pt x="24130" y="209549"/>
                  </a:lnTo>
                  <a:lnTo>
                    <a:pt x="24130" y="208279"/>
                  </a:lnTo>
                  <a:lnTo>
                    <a:pt x="0" y="207009"/>
                  </a:lnTo>
                  <a:close/>
                </a:path>
                <a:path w="24130" h="638810">
                  <a:moveTo>
                    <a:pt x="0" y="204469"/>
                  </a:moveTo>
                  <a:lnTo>
                    <a:pt x="0" y="207009"/>
                  </a:lnTo>
                  <a:lnTo>
                    <a:pt x="24130" y="208279"/>
                  </a:lnTo>
                  <a:lnTo>
                    <a:pt x="24130" y="205739"/>
                  </a:lnTo>
                  <a:lnTo>
                    <a:pt x="0" y="204469"/>
                  </a:lnTo>
                  <a:close/>
                </a:path>
                <a:path w="24130" h="638810">
                  <a:moveTo>
                    <a:pt x="0" y="203199"/>
                  </a:moveTo>
                  <a:lnTo>
                    <a:pt x="0" y="204469"/>
                  </a:lnTo>
                  <a:lnTo>
                    <a:pt x="24130" y="205739"/>
                  </a:lnTo>
                  <a:lnTo>
                    <a:pt x="24130" y="204469"/>
                  </a:lnTo>
                  <a:lnTo>
                    <a:pt x="0" y="203199"/>
                  </a:lnTo>
                  <a:close/>
                </a:path>
                <a:path w="24130" h="638810">
                  <a:moveTo>
                    <a:pt x="24130" y="201929"/>
                  </a:moveTo>
                  <a:lnTo>
                    <a:pt x="0" y="201929"/>
                  </a:lnTo>
                  <a:lnTo>
                    <a:pt x="0" y="203199"/>
                  </a:lnTo>
                  <a:lnTo>
                    <a:pt x="24130" y="203199"/>
                  </a:lnTo>
                  <a:lnTo>
                    <a:pt x="24130" y="201929"/>
                  </a:lnTo>
                  <a:close/>
                </a:path>
              </a:pathLst>
            </a:custGeom>
            <a:solidFill>
              <a:srgbClr val="C2C286"/>
            </a:solidFill>
          </p:spPr>
          <p:txBody>
            <a:bodyPr wrap="square" lIns="0" tIns="0" rIns="0" bIns="0" rtlCol="0"/>
            <a:lstStyle/>
            <a:p>
              <a:endParaRPr/>
            </a:p>
          </p:txBody>
        </p:sp>
        <p:sp>
          <p:nvSpPr>
            <p:cNvPr id="774" name="object 774"/>
            <p:cNvSpPr/>
            <p:nvPr/>
          </p:nvSpPr>
          <p:spPr>
            <a:xfrm>
              <a:off x="3194050" y="5836920"/>
              <a:ext cx="24130" cy="645160"/>
            </a:xfrm>
            <a:custGeom>
              <a:avLst/>
              <a:gdLst/>
              <a:ahLst/>
              <a:cxnLst/>
              <a:rect l="l" t="t" r="r" b="b"/>
              <a:pathLst>
                <a:path w="24130" h="645160">
                  <a:moveTo>
                    <a:pt x="3810" y="0"/>
                  </a:moveTo>
                  <a:lnTo>
                    <a:pt x="0" y="0"/>
                  </a:lnTo>
                  <a:lnTo>
                    <a:pt x="0" y="2539"/>
                  </a:lnTo>
                  <a:lnTo>
                    <a:pt x="7619" y="2539"/>
                  </a:lnTo>
                  <a:lnTo>
                    <a:pt x="7619" y="1269"/>
                  </a:lnTo>
                  <a:lnTo>
                    <a:pt x="3810" y="1269"/>
                  </a:lnTo>
                  <a:lnTo>
                    <a:pt x="3810" y="0"/>
                  </a:lnTo>
                  <a:close/>
                </a:path>
                <a:path w="24130" h="645160">
                  <a:moveTo>
                    <a:pt x="12700" y="2540"/>
                  </a:moveTo>
                  <a:lnTo>
                    <a:pt x="0" y="2540"/>
                  </a:lnTo>
                  <a:lnTo>
                    <a:pt x="0" y="6349"/>
                  </a:lnTo>
                  <a:lnTo>
                    <a:pt x="21589" y="6349"/>
                  </a:lnTo>
                  <a:lnTo>
                    <a:pt x="21589" y="5079"/>
                  </a:lnTo>
                  <a:lnTo>
                    <a:pt x="17780" y="5079"/>
                  </a:lnTo>
                  <a:lnTo>
                    <a:pt x="17780" y="3809"/>
                  </a:lnTo>
                  <a:lnTo>
                    <a:pt x="12700" y="3809"/>
                  </a:lnTo>
                  <a:lnTo>
                    <a:pt x="12700" y="2540"/>
                  </a:lnTo>
                  <a:close/>
                </a:path>
                <a:path w="24130" h="645160">
                  <a:moveTo>
                    <a:pt x="24130" y="6349"/>
                  </a:moveTo>
                  <a:lnTo>
                    <a:pt x="0" y="6349"/>
                  </a:lnTo>
                  <a:lnTo>
                    <a:pt x="0" y="12699"/>
                  </a:lnTo>
                  <a:lnTo>
                    <a:pt x="24130" y="12699"/>
                  </a:lnTo>
                  <a:lnTo>
                    <a:pt x="24130" y="6349"/>
                  </a:lnTo>
                  <a:close/>
                </a:path>
                <a:path w="24130" h="645160">
                  <a:moveTo>
                    <a:pt x="24130" y="12699"/>
                  </a:moveTo>
                  <a:lnTo>
                    <a:pt x="0" y="12699"/>
                  </a:lnTo>
                  <a:lnTo>
                    <a:pt x="0" y="21589"/>
                  </a:lnTo>
                  <a:lnTo>
                    <a:pt x="24130" y="21589"/>
                  </a:lnTo>
                  <a:lnTo>
                    <a:pt x="24130" y="12699"/>
                  </a:lnTo>
                  <a:close/>
                </a:path>
                <a:path w="24130" h="645160">
                  <a:moveTo>
                    <a:pt x="24130" y="21589"/>
                  </a:moveTo>
                  <a:lnTo>
                    <a:pt x="0" y="21589"/>
                  </a:lnTo>
                  <a:lnTo>
                    <a:pt x="0" y="25399"/>
                  </a:lnTo>
                  <a:lnTo>
                    <a:pt x="24130" y="25399"/>
                  </a:lnTo>
                  <a:lnTo>
                    <a:pt x="24130" y="21589"/>
                  </a:lnTo>
                  <a:close/>
                </a:path>
                <a:path w="24130" h="645160">
                  <a:moveTo>
                    <a:pt x="24130" y="25399"/>
                  </a:moveTo>
                  <a:lnTo>
                    <a:pt x="0" y="25399"/>
                  </a:lnTo>
                  <a:lnTo>
                    <a:pt x="0" y="27939"/>
                  </a:lnTo>
                  <a:lnTo>
                    <a:pt x="24130" y="27939"/>
                  </a:lnTo>
                  <a:lnTo>
                    <a:pt x="24130" y="25399"/>
                  </a:lnTo>
                  <a:close/>
                </a:path>
                <a:path w="24130" h="645160">
                  <a:moveTo>
                    <a:pt x="24130" y="27939"/>
                  </a:moveTo>
                  <a:lnTo>
                    <a:pt x="0" y="27939"/>
                  </a:lnTo>
                  <a:lnTo>
                    <a:pt x="0" y="31749"/>
                  </a:lnTo>
                  <a:lnTo>
                    <a:pt x="24130" y="31749"/>
                  </a:lnTo>
                  <a:lnTo>
                    <a:pt x="24130" y="27939"/>
                  </a:lnTo>
                  <a:close/>
                </a:path>
                <a:path w="24130" h="645160">
                  <a:moveTo>
                    <a:pt x="24130" y="31749"/>
                  </a:moveTo>
                  <a:lnTo>
                    <a:pt x="0" y="31749"/>
                  </a:lnTo>
                  <a:lnTo>
                    <a:pt x="0" y="34289"/>
                  </a:lnTo>
                  <a:lnTo>
                    <a:pt x="24130" y="34289"/>
                  </a:lnTo>
                  <a:lnTo>
                    <a:pt x="24130" y="31749"/>
                  </a:lnTo>
                  <a:close/>
                </a:path>
                <a:path w="24130" h="645160">
                  <a:moveTo>
                    <a:pt x="24130" y="34290"/>
                  </a:moveTo>
                  <a:lnTo>
                    <a:pt x="0" y="34290"/>
                  </a:lnTo>
                  <a:lnTo>
                    <a:pt x="0" y="38099"/>
                  </a:lnTo>
                  <a:lnTo>
                    <a:pt x="24130" y="38099"/>
                  </a:lnTo>
                  <a:lnTo>
                    <a:pt x="24130" y="34290"/>
                  </a:lnTo>
                  <a:close/>
                </a:path>
                <a:path w="24130" h="645160">
                  <a:moveTo>
                    <a:pt x="24130" y="38100"/>
                  </a:moveTo>
                  <a:lnTo>
                    <a:pt x="0" y="38100"/>
                  </a:lnTo>
                  <a:lnTo>
                    <a:pt x="0" y="46989"/>
                  </a:lnTo>
                  <a:lnTo>
                    <a:pt x="24130" y="46989"/>
                  </a:lnTo>
                  <a:lnTo>
                    <a:pt x="24130" y="38100"/>
                  </a:lnTo>
                  <a:close/>
                </a:path>
                <a:path w="24130" h="645160">
                  <a:moveTo>
                    <a:pt x="24130" y="46989"/>
                  </a:moveTo>
                  <a:lnTo>
                    <a:pt x="0" y="46989"/>
                  </a:lnTo>
                  <a:lnTo>
                    <a:pt x="0" y="50799"/>
                  </a:lnTo>
                  <a:lnTo>
                    <a:pt x="24130" y="50799"/>
                  </a:lnTo>
                  <a:lnTo>
                    <a:pt x="24130" y="46989"/>
                  </a:lnTo>
                  <a:close/>
                </a:path>
                <a:path w="24130" h="645160">
                  <a:moveTo>
                    <a:pt x="24130" y="50800"/>
                  </a:moveTo>
                  <a:lnTo>
                    <a:pt x="0" y="50800"/>
                  </a:lnTo>
                  <a:lnTo>
                    <a:pt x="0" y="63499"/>
                  </a:lnTo>
                  <a:lnTo>
                    <a:pt x="24130" y="63499"/>
                  </a:lnTo>
                  <a:lnTo>
                    <a:pt x="24130" y="50800"/>
                  </a:lnTo>
                  <a:close/>
                </a:path>
                <a:path w="24130" h="645160">
                  <a:moveTo>
                    <a:pt x="24130" y="63500"/>
                  </a:moveTo>
                  <a:lnTo>
                    <a:pt x="0" y="63500"/>
                  </a:lnTo>
                  <a:lnTo>
                    <a:pt x="0" y="66039"/>
                  </a:lnTo>
                  <a:lnTo>
                    <a:pt x="24130" y="66039"/>
                  </a:lnTo>
                  <a:lnTo>
                    <a:pt x="24130" y="63500"/>
                  </a:lnTo>
                  <a:close/>
                </a:path>
                <a:path w="24130" h="645160">
                  <a:moveTo>
                    <a:pt x="24130" y="66040"/>
                  </a:moveTo>
                  <a:lnTo>
                    <a:pt x="0" y="66040"/>
                  </a:lnTo>
                  <a:lnTo>
                    <a:pt x="0" y="69849"/>
                  </a:lnTo>
                  <a:lnTo>
                    <a:pt x="24130" y="69849"/>
                  </a:lnTo>
                  <a:lnTo>
                    <a:pt x="24130" y="66040"/>
                  </a:lnTo>
                  <a:close/>
                </a:path>
                <a:path w="24130" h="645160">
                  <a:moveTo>
                    <a:pt x="24130" y="69849"/>
                  </a:moveTo>
                  <a:lnTo>
                    <a:pt x="0" y="69849"/>
                  </a:lnTo>
                  <a:lnTo>
                    <a:pt x="0" y="78739"/>
                  </a:lnTo>
                  <a:lnTo>
                    <a:pt x="24130" y="78739"/>
                  </a:lnTo>
                  <a:lnTo>
                    <a:pt x="24130" y="69849"/>
                  </a:lnTo>
                  <a:close/>
                </a:path>
                <a:path w="24130" h="645160">
                  <a:moveTo>
                    <a:pt x="24130" y="78739"/>
                  </a:moveTo>
                  <a:lnTo>
                    <a:pt x="0" y="78739"/>
                  </a:lnTo>
                  <a:lnTo>
                    <a:pt x="0" y="82549"/>
                  </a:lnTo>
                  <a:lnTo>
                    <a:pt x="24130" y="82549"/>
                  </a:lnTo>
                  <a:lnTo>
                    <a:pt x="24130" y="78739"/>
                  </a:lnTo>
                  <a:close/>
                </a:path>
                <a:path w="24130" h="645160">
                  <a:moveTo>
                    <a:pt x="24130" y="82549"/>
                  </a:moveTo>
                  <a:lnTo>
                    <a:pt x="0" y="82549"/>
                  </a:lnTo>
                  <a:lnTo>
                    <a:pt x="0" y="95249"/>
                  </a:lnTo>
                  <a:lnTo>
                    <a:pt x="24130" y="95249"/>
                  </a:lnTo>
                  <a:lnTo>
                    <a:pt x="24130" y="82549"/>
                  </a:lnTo>
                  <a:close/>
                </a:path>
                <a:path w="24130" h="645160">
                  <a:moveTo>
                    <a:pt x="24130" y="95249"/>
                  </a:moveTo>
                  <a:lnTo>
                    <a:pt x="0" y="95249"/>
                  </a:lnTo>
                  <a:lnTo>
                    <a:pt x="0" y="110489"/>
                  </a:lnTo>
                  <a:lnTo>
                    <a:pt x="24130" y="110489"/>
                  </a:lnTo>
                  <a:lnTo>
                    <a:pt x="24130" y="95249"/>
                  </a:lnTo>
                  <a:close/>
                </a:path>
                <a:path w="24130" h="645160">
                  <a:moveTo>
                    <a:pt x="24130" y="110489"/>
                  </a:moveTo>
                  <a:lnTo>
                    <a:pt x="0" y="110489"/>
                  </a:lnTo>
                  <a:lnTo>
                    <a:pt x="0" y="114299"/>
                  </a:lnTo>
                  <a:lnTo>
                    <a:pt x="24130" y="114299"/>
                  </a:lnTo>
                  <a:lnTo>
                    <a:pt x="24130" y="110489"/>
                  </a:lnTo>
                  <a:close/>
                </a:path>
                <a:path w="24130" h="645160">
                  <a:moveTo>
                    <a:pt x="24130" y="114299"/>
                  </a:moveTo>
                  <a:lnTo>
                    <a:pt x="0" y="114299"/>
                  </a:lnTo>
                  <a:lnTo>
                    <a:pt x="0" y="123189"/>
                  </a:lnTo>
                  <a:lnTo>
                    <a:pt x="24130" y="123189"/>
                  </a:lnTo>
                  <a:lnTo>
                    <a:pt x="24130" y="114299"/>
                  </a:lnTo>
                  <a:close/>
                </a:path>
                <a:path w="24130" h="645160">
                  <a:moveTo>
                    <a:pt x="24130" y="123189"/>
                  </a:moveTo>
                  <a:lnTo>
                    <a:pt x="0" y="123189"/>
                  </a:lnTo>
                  <a:lnTo>
                    <a:pt x="0" y="129539"/>
                  </a:lnTo>
                  <a:lnTo>
                    <a:pt x="24130" y="129539"/>
                  </a:lnTo>
                  <a:lnTo>
                    <a:pt x="24130" y="123189"/>
                  </a:lnTo>
                  <a:close/>
                </a:path>
                <a:path w="24130" h="645160">
                  <a:moveTo>
                    <a:pt x="24130" y="129539"/>
                  </a:moveTo>
                  <a:lnTo>
                    <a:pt x="0" y="129539"/>
                  </a:lnTo>
                  <a:lnTo>
                    <a:pt x="0" y="133349"/>
                  </a:lnTo>
                  <a:lnTo>
                    <a:pt x="24130" y="133349"/>
                  </a:lnTo>
                  <a:lnTo>
                    <a:pt x="24130" y="129539"/>
                  </a:lnTo>
                  <a:close/>
                </a:path>
                <a:path w="24130" h="645160">
                  <a:moveTo>
                    <a:pt x="24130" y="133349"/>
                  </a:moveTo>
                  <a:lnTo>
                    <a:pt x="0" y="133349"/>
                  </a:lnTo>
                  <a:lnTo>
                    <a:pt x="0" y="139699"/>
                  </a:lnTo>
                  <a:lnTo>
                    <a:pt x="24130" y="139699"/>
                  </a:lnTo>
                  <a:lnTo>
                    <a:pt x="24130" y="133349"/>
                  </a:lnTo>
                  <a:close/>
                </a:path>
                <a:path w="24130" h="645160">
                  <a:moveTo>
                    <a:pt x="24130" y="139699"/>
                  </a:moveTo>
                  <a:lnTo>
                    <a:pt x="0" y="139699"/>
                  </a:lnTo>
                  <a:lnTo>
                    <a:pt x="0" y="142239"/>
                  </a:lnTo>
                  <a:lnTo>
                    <a:pt x="24130" y="142239"/>
                  </a:lnTo>
                  <a:lnTo>
                    <a:pt x="24130" y="139699"/>
                  </a:lnTo>
                  <a:close/>
                </a:path>
                <a:path w="24130" h="645160">
                  <a:moveTo>
                    <a:pt x="24130" y="142239"/>
                  </a:moveTo>
                  <a:lnTo>
                    <a:pt x="0" y="142239"/>
                  </a:lnTo>
                  <a:lnTo>
                    <a:pt x="0" y="152399"/>
                  </a:lnTo>
                  <a:lnTo>
                    <a:pt x="24130" y="152399"/>
                  </a:lnTo>
                  <a:lnTo>
                    <a:pt x="24130" y="142239"/>
                  </a:lnTo>
                  <a:close/>
                </a:path>
                <a:path w="24130" h="645160">
                  <a:moveTo>
                    <a:pt x="24130" y="152400"/>
                  </a:moveTo>
                  <a:lnTo>
                    <a:pt x="0" y="152400"/>
                  </a:lnTo>
                  <a:lnTo>
                    <a:pt x="0" y="154939"/>
                  </a:lnTo>
                  <a:lnTo>
                    <a:pt x="24130" y="154939"/>
                  </a:lnTo>
                  <a:lnTo>
                    <a:pt x="24130" y="152400"/>
                  </a:lnTo>
                  <a:close/>
                </a:path>
                <a:path w="24130" h="645160">
                  <a:moveTo>
                    <a:pt x="24130" y="154940"/>
                  </a:moveTo>
                  <a:lnTo>
                    <a:pt x="0" y="154940"/>
                  </a:lnTo>
                  <a:lnTo>
                    <a:pt x="0" y="158749"/>
                  </a:lnTo>
                  <a:lnTo>
                    <a:pt x="24130" y="158749"/>
                  </a:lnTo>
                  <a:lnTo>
                    <a:pt x="24130" y="154940"/>
                  </a:lnTo>
                  <a:close/>
                </a:path>
                <a:path w="24130" h="645160">
                  <a:moveTo>
                    <a:pt x="24130" y="158749"/>
                  </a:moveTo>
                  <a:lnTo>
                    <a:pt x="0" y="158749"/>
                  </a:lnTo>
                  <a:lnTo>
                    <a:pt x="0" y="161289"/>
                  </a:lnTo>
                  <a:lnTo>
                    <a:pt x="24130" y="161289"/>
                  </a:lnTo>
                  <a:lnTo>
                    <a:pt x="24130" y="158749"/>
                  </a:lnTo>
                  <a:close/>
                </a:path>
                <a:path w="24130" h="645160">
                  <a:moveTo>
                    <a:pt x="24130" y="161289"/>
                  </a:moveTo>
                  <a:lnTo>
                    <a:pt x="0" y="161289"/>
                  </a:lnTo>
                  <a:lnTo>
                    <a:pt x="0" y="165099"/>
                  </a:lnTo>
                  <a:lnTo>
                    <a:pt x="24130" y="165099"/>
                  </a:lnTo>
                  <a:lnTo>
                    <a:pt x="24130" y="161289"/>
                  </a:lnTo>
                  <a:close/>
                </a:path>
                <a:path w="24130" h="645160">
                  <a:moveTo>
                    <a:pt x="24130" y="165099"/>
                  </a:moveTo>
                  <a:lnTo>
                    <a:pt x="0" y="165099"/>
                  </a:lnTo>
                  <a:lnTo>
                    <a:pt x="0" y="171449"/>
                  </a:lnTo>
                  <a:lnTo>
                    <a:pt x="24130" y="171449"/>
                  </a:lnTo>
                  <a:lnTo>
                    <a:pt x="24130" y="165099"/>
                  </a:lnTo>
                  <a:close/>
                </a:path>
                <a:path w="24130" h="645160">
                  <a:moveTo>
                    <a:pt x="24130" y="171450"/>
                  </a:moveTo>
                  <a:lnTo>
                    <a:pt x="0" y="171450"/>
                  </a:lnTo>
                  <a:lnTo>
                    <a:pt x="0" y="173989"/>
                  </a:lnTo>
                  <a:lnTo>
                    <a:pt x="24130" y="173989"/>
                  </a:lnTo>
                  <a:lnTo>
                    <a:pt x="24130" y="171450"/>
                  </a:lnTo>
                  <a:close/>
                </a:path>
                <a:path w="24130" h="645160">
                  <a:moveTo>
                    <a:pt x="24130" y="173989"/>
                  </a:moveTo>
                  <a:lnTo>
                    <a:pt x="0" y="173989"/>
                  </a:lnTo>
                  <a:lnTo>
                    <a:pt x="0" y="177799"/>
                  </a:lnTo>
                  <a:lnTo>
                    <a:pt x="24130" y="177799"/>
                  </a:lnTo>
                  <a:lnTo>
                    <a:pt x="24130" y="173989"/>
                  </a:lnTo>
                  <a:close/>
                </a:path>
                <a:path w="24130" h="645160">
                  <a:moveTo>
                    <a:pt x="24130" y="177800"/>
                  </a:moveTo>
                  <a:lnTo>
                    <a:pt x="0" y="177800"/>
                  </a:lnTo>
                  <a:lnTo>
                    <a:pt x="0" y="180339"/>
                  </a:lnTo>
                  <a:lnTo>
                    <a:pt x="24130" y="180339"/>
                  </a:lnTo>
                  <a:lnTo>
                    <a:pt x="24130" y="177800"/>
                  </a:lnTo>
                  <a:close/>
                </a:path>
                <a:path w="24130" h="645160">
                  <a:moveTo>
                    <a:pt x="24130" y="180339"/>
                  </a:moveTo>
                  <a:lnTo>
                    <a:pt x="0" y="180339"/>
                  </a:lnTo>
                  <a:lnTo>
                    <a:pt x="0" y="184149"/>
                  </a:lnTo>
                  <a:lnTo>
                    <a:pt x="24130" y="184149"/>
                  </a:lnTo>
                  <a:lnTo>
                    <a:pt x="24130" y="180339"/>
                  </a:lnTo>
                  <a:close/>
                </a:path>
                <a:path w="24130" h="645160">
                  <a:moveTo>
                    <a:pt x="24130" y="184149"/>
                  </a:moveTo>
                  <a:lnTo>
                    <a:pt x="0" y="184149"/>
                  </a:lnTo>
                  <a:lnTo>
                    <a:pt x="0" y="193039"/>
                  </a:lnTo>
                  <a:lnTo>
                    <a:pt x="24130" y="193039"/>
                  </a:lnTo>
                  <a:lnTo>
                    <a:pt x="24130" y="184149"/>
                  </a:lnTo>
                  <a:close/>
                </a:path>
                <a:path w="24130" h="645160">
                  <a:moveTo>
                    <a:pt x="24130" y="193039"/>
                  </a:moveTo>
                  <a:lnTo>
                    <a:pt x="0" y="193039"/>
                  </a:lnTo>
                  <a:lnTo>
                    <a:pt x="0" y="196849"/>
                  </a:lnTo>
                  <a:lnTo>
                    <a:pt x="24130" y="196849"/>
                  </a:lnTo>
                  <a:lnTo>
                    <a:pt x="24130" y="193039"/>
                  </a:lnTo>
                  <a:close/>
                </a:path>
                <a:path w="24130" h="645160">
                  <a:moveTo>
                    <a:pt x="24130" y="196849"/>
                  </a:moveTo>
                  <a:lnTo>
                    <a:pt x="0" y="196849"/>
                  </a:lnTo>
                  <a:lnTo>
                    <a:pt x="0" y="199389"/>
                  </a:lnTo>
                  <a:lnTo>
                    <a:pt x="24130" y="199389"/>
                  </a:lnTo>
                  <a:lnTo>
                    <a:pt x="24130" y="196849"/>
                  </a:lnTo>
                  <a:close/>
                </a:path>
                <a:path w="24130" h="645160">
                  <a:moveTo>
                    <a:pt x="24130" y="199389"/>
                  </a:moveTo>
                  <a:lnTo>
                    <a:pt x="0" y="199389"/>
                  </a:lnTo>
                  <a:lnTo>
                    <a:pt x="0" y="203199"/>
                  </a:lnTo>
                  <a:lnTo>
                    <a:pt x="24130" y="203199"/>
                  </a:lnTo>
                  <a:lnTo>
                    <a:pt x="24130" y="199389"/>
                  </a:lnTo>
                  <a:close/>
                </a:path>
                <a:path w="24130" h="645160">
                  <a:moveTo>
                    <a:pt x="24130" y="203199"/>
                  </a:moveTo>
                  <a:lnTo>
                    <a:pt x="0" y="203199"/>
                  </a:lnTo>
                  <a:lnTo>
                    <a:pt x="0" y="205739"/>
                  </a:lnTo>
                  <a:lnTo>
                    <a:pt x="24130" y="205739"/>
                  </a:lnTo>
                  <a:lnTo>
                    <a:pt x="24130" y="203199"/>
                  </a:lnTo>
                  <a:close/>
                </a:path>
                <a:path w="24130" h="645160">
                  <a:moveTo>
                    <a:pt x="24130" y="643889"/>
                  </a:moveTo>
                  <a:lnTo>
                    <a:pt x="0" y="643889"/>
                  </a:lnTo>
                  <a:lnTo>
                    <a:pt x="0" y="645159"/>
                  </a:lnTo>
                  <a:lnTo>
                    <a:pt x="24130" y="645159"/>
                  </a:lnTo>
                  <a:lnTo>
                    <a:pt x="24130" y="643889"/>
                  </a:lnTo>
                  <a:close/>
                </a:path>
                <a:path w="24130" h="645160">
                  <a:moveTo>
                    <a:pt x="24130" y="466089"/>
                  </a:moveTo>
                  <a:lnTo>
                    <a:pt x="3810" y="466089"/>
                  </a:lnTo>
                  <a:lnTo>
                    <a:pt x="3810" y="467359"/>
                  </a:lnTo>
                  <a:lnTo>
                    <a:pt x="12700" y="467359"/>
                  </a:lnTo>
                  <a:lnTo>
                    <a:pt x="12700" y="468629"/>
                  </a:lnTo>
                  <a:lnTo>
                    <a:pt x="21589" y="468629"/>
                  </a:lnTo>
                  <a:lnTo>
                    <a:pt x="21589" y="469899"/>
                  </a:lnTo>
                  <a:lnTo>
                    <a:pt x="24130" y="469899"/>
                  </a:lnTo>
                  <a:lnTo>
                    <a:pt x="24130" y="466089"/>
                  </a:lnTo>
                  <a:close/>
                </a:path>
                <a:path w="24130" h="645160">
                  <a:moveTo>
                    <a:pt x="24130" y="461009"/>
                  </a:moveTo>
                  <a:lnTo>
                    <a:pt x="0" y="461009"/>
                  </a:lnTo>
                  <a:lnTo>
                    <a:pt x="0" y="464819"/>
                  </a:lnTo>
                  <a:lnTo>
                    <a:pt x="24130" y="464819"/>
                  </a:lnTo>
                  <a:lnTo>
                    <a:pt x="24130" y="461009"/>
                  </a:lnTo>
                  <a:close/>
                </a:path>
                <a:path w="24130" h="645160">
                  <a:moveTo>
                    <a:pt x="24130" y="459739"/>
                  </a:moveTo>
                  <a:lnTo>
                    <a:pt x="0" y="459739"/>
                  </a:lnTo>
                  <a:lnTo>
                    <a:pt x="0" y="461009"/>
                  </a:lnTo>
                  <a:lnTo>
                    <a:pt x="24130" y="461009"/>
                  </a:lnTo>
                  <a:lnTo>
                    <a:pt x="24130" y="459739"/>
                  </a:lnTo>
                  <a:close/>
                </a:path>
                <a:path w="24130" h="645160">
                  <a:moveTo>
                    <a:pt x="24130" y="453389"/>
                  </a:moveTo>
                  <a:lnTo>
                    <a:pt x="0" y="453389"/>
                  </a:lnTo>
                  <a:lnTo>
                    <a:pt x="0" y="458469"/>
                  </a:lnTo>
                  <a:lnTo>
                    <a:pt x="24130" y="458469"/>
                  </a:lnTo>
                  <a:lnTo>
                    <a:pt x="24130" y="453389"/>
                  </a:lnTo>
                  <a:close/>
                </a:path>
                <a:path w="24130" h="645160">
                  <a:moveTo>
                    <a:pt x="24130" y="447039"/>
                  </a:moveTo>
                  <a:lnTo>
                    <a:pt x="0" y="447039"/>
                  </a:lnTo>
                  <a:lnTo>
                    <a:pt x="0" y="452119"/>
                  </a:lnTo>
                  <a:lnTo>
                    <a:pt x="24130" y="452119"/>
                  </a:lnTo>
                  <a:lnTo>
                    <a:pt x="24130" y="447039"/>
                  </a:lnTo>
                  <a:close/>
                </a:path>
                <a:path w="24130" h="645160">
                  <a:moveTo>
                    <a:pt x="24130" y="440689"/>
                  </a:moveTo>
                  <a:lnTo>
                    <a:pt x="0" y="440689"/>
                  </a:lnTo>
                  <a:lnTo>
                    <a:pt x="0" y="445769"/>
                  </a:lnTo>
                  <a:lnTo>
                    <a:pt x="24130" y="445769"/>
                  </a:lnTo>
                  <a:lnTo>
                    <a:pt x="24130" y="440689"/>
                  </a:lnTo>
                  <a:close/>
                </a:path>
                <a:path w="24130" h="645160">
                  <a:moveTo>
                    <a:pt x="24130" y="434339"/>
                  </a:moveTo>
                  <a:lnTo>
                    <a:pt x="0" y="434339"/>
                  </a:lnTo>
                  <a:lnTo>
                    <a:pt x="0" y="439419"/>
                  </a:lnTo>
                  <a:lnTo>
                    <a:pt x="24130" y="439419"/>
                  </a:lnTo>
                  <a:lnTo>
                    <a:pt x="24130" y="434339"/>
                  </a:lnTo>
                  <a:close/>
                </a:path>
                <a:path w="24130" h="645160">
                  <a:moveTo>
                    <a:pt x="24130" y="427989"/>
                  </a:moveTo>
                  <a:lnTo>
                    <a:pt x="0" y="427989"/>
                  </a:lnTo>
                  <a:lnTo>
                    <a:pt x="0" y="433069"/>
                  </a:lnTo>
                  <a:lnTo>
                    <a:pt x="24130" y="433069"/>
                  </a:lnTo>
                  <a:lnTo>
                    <a:pt x="24130" y="427989"/>
                  </a:lnTo>
                  <a:close/>
                </a:path>
                <a:path w="24130" h="645160">
                  <a:moveTo>
                    <a:pt x="24130" y="421639"/>
                  </a:moveTo>
                  <a:lnTo>
                    <a:pt x="0" y="421639"/>
                  </a:lnTo>
                  <a:lnTo>
                    <a:pt x="0" y="426719"/>
                  </a:lnTo>
                  <a:lnTo>
                    <a:pt x="24130" y="426719"/>
                  </a:lnTo>
                  <a:lnTo>
                    <a:pt x="24130" y="421639"/>
                  </a:lnTo>
                  <a:close/>
                </a:path>
                <a:path w="24130" h="645160">
                  <a:moveTo>
                    <a:pt x="24130" y="415289"/>
                  </a:moveTo>
                  <a:lnTo>
                    <a:pt x="0" y="415289"/>
                  </a:lnTo>
                  <a:lnTo>
                    <a:pt x="0" y="420369"/>
                  </a:lnTo>
                  <a:lnTo>
                    <a:pt x="24130" y="420369"/>
                  </a:lnTo>
                  <a:lnTo>
                    <a:pt x="24130" y="415289"/>
                  </a:lnTo>
                  <a:close/>
                </a:path>
                <a:path w="24130" h="645160">
                  <a:moveTo>
                    <a:pt x="24130" y="408939"/>
                  </a:moveTo>
                  <a:lnTo>
                    <a:pt x="0" y="408939"/>
                  </a:lnTo>
                  <a:lnTo>
                    <a:pt x="0" y="414019"/>
                  </a:lnTo>
                  <a:lnTo>
                    <a:pt x="24130" y="414019"/>
                  </a:lnTo>
                  <a:lnTo>
                    <a:pt x="24130" y="408939"/>
                  </a:lnTo>
                  <a:close/>
                </a:path>
                <a:path w="24130" h="645160">
                  <a:moveTo>
                    <a:pt x="24130" y="402589"/>
                  </a:moveTo>
                  <a:lnTo>
                    <a:pt x="0" y="402589"/>
                  </a:lnTo>
                  <a:lnTo>
                    <a:pt x="0" y="407669"/>
                  </a:lnTo>
                  <a:lnTo>
                    <a:pt x="24130" y="407669"/>
                  </a:lnTo>
                  <a:lnTo>
                    <a:pt x="24130" y="402589"/>
                  </a:lnTo>
                  <a:close/>
                </a:path>
                <a:path w="24130" h="645160">
                  <a:moveTo>
                    <a:pt x="24130" y="396239"/>
                  </a:moveTo>
                  <a:lnTo>
                    <a:pt x="0" y="396239"/>
                  </a:lnTo>
                  <a:lnTo>
                    <a:pt x="0" y="401319"/>
                  </a:lnTo>
                  <a:lnTo>
                    <a:pt x="24130" y="401319"/>
                  </a:lnTo>
                  <a:lnTo>
                    <a:pt x="24130" y="396239"/>
                  </a:lnTo>
                  <a:close/>
                </a:path>
                <a:path w="24130" h="645160">
                  <a:moveTo>
                    <a:pt x="24130" y="389889"/>
                  </a:moveTo>
                  <a:lnTo>
                    <a:pt x="0" y="389889"/>
                  </a:lnTo>
                  <a:lnTo>
                    <a:pt x="0" y="394969"/>
                  </a:lnTo>
                  <a:lnTo>
                    <a:pt x="24130" y="394969"/>
                  </a:lnTo>
                  <a:lnTo>
                    <a:pt x="24130" y="389889"/>
                  </a:lnTo>
                  <a:close/>
                </a:path>
                <a:path w="24130" h="645160">
                  <a:moveTo>
                    <a:pt x="24130" y="383539"/>
                  </a:moveTo>
                  <a:lnTo>
                    <a:pt x="0" y="383539"/>
                  </a:lnTo>
                  <a:lnTo>
                    <a:pt x="0" y="388619"/>
                  </a:lnTo>
                  <a:lnTo>
                    <a:pt x="24130" y="388619"/>
                  </a:lnTo>
                  <a:lnTo>
                    <a:pt x="24130" y="383539"/>
                  </a:lnTo>
                  <a:close/>
                </a:path>
                <a:path w="24130" h="645160">
                  <a:moveTo>
                    <a:pt x="24130" y="377189"/>
                  </a:moveTo>
                  <a:lnTo>
                    <a:pt x="0" y="377189"/>
                  </a:lnTo>
                  <a:lnTo>
                    <a:pt x="0" y="382269"/>
                  </a:lnTo>
                  <a:lnTo>
                    <a:pt x="24130" y="382269"/>
                  </a:lnTo>
                  <a:lnTo>
                    <a:pt x="24130" y="377189"/>
                  </a:lnTo>
                  <a:close/>
                </a:path>
                <a:path w="24130" h="645160">
                  <a:moveTo>
                    <a:pt x="24130" y="370839"/>
                  </a:moveTo>
                  <a:lnTo>
                    <a:pt x="0" y="370839"/>
                  </a:lnTo>
                  <a:lnTo>
                    <a:pt x="0" y="375919"/>
                  </a:lnTo>
                  <a:lnTo>
                    <a:pt x="24130" y="375919"/>
                  </a:lnTo>
                  <a:lnTo>
                    <a:pt x="24130" y="370839"/>
                  </a:lnTo>
                  <a:close/>
                </a:path>
                <a:path w="24130" h="645160">
                  <a:moveTo>
                    <a:pt x="24130" y="364489"/>
                  </a:moveTo>
                  <a:lnTo>
                    <a:pt x="0" y="364489"/>
                  </a:lnTo>
                  <a:lnTo>
                    <a:pt x="0" y="369569"/>
                  </a:lnTo>
                  <a:lnTo>
                    <a:pt x="24130" y="369569"/>
                  </a:lnTo>
                  <a:lnTo>
                    <a:pt x="24130" y="364489"/>
                  </a:lnTo>
                  <a:close/>
                </a:path>
                <a:path w="24130" h="645160">
                  <a:moveTo>
                    <a:pt x="24130" y="358139"/>
                  </a:moveTo>
                  <a:lnTo>
                    <a:pt x="0" y="358139"/>
                  </a:lnTo>
                  <a:lnTo>
                    <a:pt x="0" y="363219"/>
                  </a:lnTo>
                  <a:lnTo>
                    <a:pt x="24130" y="363219"/>
                  </a:lnTo>
                  <a:lnTo>
                    <a:pt x="24130" y="358139"/>
                  </a:lnTo>
                  <a:close/>
                </a:path>
                <a:path w="24130" h="645160">
                  <a:moveTo>
                    <a:pt x="24130" y="351789"/>
                  </a:moveTo>
                  <a:lnTo>
                    <a:pt x="0" y="351789"/>
                  </a:lnTo>
                  <a:lnTo>
                    <a:pt x="0" y="356869"/>
                  </a:lnTo>
                  <a:lnTo>
                    <a:pt x="24130" y="356869"/>
                  </a:lnTo>
                  <a:lnTo>
                    <a:pt x="24130" y="351789"/>
                  </a:lnTo>
                  <a:close/>
                </a:path>
                <a:path w="24130" h="645160">
                  <a:moveTo>
                    <a:pt x="24130" y="345439"/>
                  </a:moveTo>
                  <a:lnTo>
                    <a:pt x="0" y="345439"/>
                  </a:lnTo>
                  <a:lnTo>
                    <a:pt x="0" y="350519"/>
                  </a:lnTo>
                  <a:lnTo>
                    <a:pt x="24130" y="350519"/>
                  </a:lnTo>
                  <a:lnTo>
                    <a:pt x="24130" y="345439"/>
                  </a:lnTo>
                  <a:close/>
                </a:path>
                <a:path w="24130" h="645160">
                  <a:moveTo>
                    <a:pt x="24130" y="341629"/>
                  </a:moveTo>
                  <a:lnTo>
                    <a:pt x="0" y="341629"/>
                  </a:lnTo>
                  <a:lnTo>
                    <a:pt x="0" y="344169"/>
                  </a:lnTo>
                  <a:lnTo>
                    <a:pt x="24130" y="344169"/>
                  </a:lnTo>
                  <a:lnTo>
                    <a:pt x="24130" y="341629"/>
                  </a:lnTo>
                  <a:close/>
                </a:path>
                <a:path w="24130" h="645160">
                  <a:moveTo>
                    <a:pt x="24130" y="336549"/>
                  </a:moveTo>
                  <a:lnTo>
                    <a:pt x="0" y="337819"/>
                  </a:lnTo>
                  <a:lnTo>
                    <a:pt x="0" y="341629"/>
                  </a:lnTo>
                  <a:lnTo>
                    <a:pt x="24130" y="340359"/>
                  </a:lnTo>
                  <a:lnTo>
                    <a:pt x="24130" y="336549"/>
                  </a:lnTo>
                  <a:close/>
                </a:path>
                <a:path w="24130" h="645160">
                  <a:moveTo>
                    <a:pt x="24130" y="334009"/>
                  </a:moveTo>
                  <a:lnTo>
                    <a:pt x="0" y="335279"/>
                  </a:lnTo>
                  <a:lnTo>
                    <a:pt x="0" y="337819"/>
                  </a:lnTo>
                  <a:lnTo>
                    <a:pt x="24130" y="336549"/>
                  </a:lnTo>
                  <a:lnTo>
                    <a:pt x="24130" y="334009"/>
                  </a:lnTo>
                  <a:close/>
                </a:path>
                <a:path w="24130" h="645160">
                  <a:moveTo>
                    <a:pt x="0" y="328929"/>
                  </a:moveTo>
                  <a:lnTo>
                    <a:pt x="0" y="335279"/>
                  </a:lnTo>
                  <a:lnTo>
                    <a:pt x="24130" y="334009"/>
                  </a:lnTo>
                  <a:lnTo>
                    <a:pt x="24130" y="330199"/>
                  </a:lnTo>
                  <a:lnTo>
                    <a:pt x="0" y="328929"/>
                  </a:lnTo>
                  <a:close/>
                </a:path>
                <a:path w="24130" h="645160">
                  <a:moveTo>
                    <a:pt x="0" y="325119"/>
                  </a:moveTo>
                  <a:lnTo>
                    <a:pt x="0" y="328929"/>
                  </a:lnTo>
                  <a:lnTo>
                    <a:pt x="24130" y="328929"/>
                  </a:lnTo>
                  <a:lnTo>
                    <a:pt x="24130" y="326389"/>
                  </a:lnTo>
                  <a:lnTo>
                    <a:pt x="0" y="325119"/>
                  </a:lnTo>
                  <a:close/>
                </a:path>
                <a:path w="24130" h="645160">
                  <a:moveTo>
                    <a:pt x="12064" y="321944"/>
                  </a:moveTo>
                  <a:lnTo>
                    <a:pt x="0" y="322579"/>
                  </a:lnTo>
                  <a:lnTo>
                    <a:pt x="0" y="325119"/>
                  </a:lnTo>
                  <a:lnTo>
                    <a:pt x="24130" y="325119"/>
                  </a:lnTo>
                  <a:lnTo>
                    <a:pt x="24130" y="322579"/>
                  </a:lnTo>
                  <a:lnTo>
                    <a:pt x="12064" y="321944"/>
                  </a:lnTo>
                  <a:close/>
                </a:path>
                <a:path w="24130" h="645160">
                  <a:moveTo>
                    <a:pt x="24130" y="317499"/>
                  </a:moveTo>
                  <a:lnTo>
                    <a:pt x="0" y="318769"/>
                  </a:lnTo>
                  <a:lnTo>
                    <a:pt x="0" y="321309"/>
                  </a:lnTo>
                  <a:lnTo>
                    <a:pt x="12064" y="321944"/>
                  </a:lnTo>
                  <a:lnTo>
                    <a:pt x="24130" y="321309"/>
                  </a:lnTo>
                  <a:lnTo>
                    <a:pt x="24130" y="317499"/>
                  </a:lnTo>
                  <a:close/>
                </a:path>
                <a:path w="24130" h="645160">
                  <a:moveTo>
                    <a:pt x="0" y="314959"/>
                  </a:moveTo>
                  <a:lnTo>
                    <a:pt x="0" y="318769"/>
                  </a:lnTo>
                  <a:lnTo>
                    <a:pt x="24130" y="317499"/>
                  </a:lnTo>
                  <a:lnTo>
                    <a:pt x="24130" y="316229"/>
                  </a:lnTo>
                  <a:lnTo>
                    <a:pt x="0" y="314959"/>
                  </a:lnTo>
                  <a:close/>
                </a:path>
                <a:path w="24130" h="645160">
                  <a:moveTo>
                    <a:pt x="12064" y="313054"/>
                  </a:moveTo>
                  <a:lnTo>
                    <a:pt x="0" y="313689"/>
                  </a:lnTo>
                  <a:lnTo>
                    <a:pt x="0" y="314959"/>
                  </a:lnTo>
                  <a:lnTo>
                    <a:pt x="24130" y="316229"/>
                  </a:lnTo>
                  <a:lnTo>
                    <a:pt x="24130" y="313689"/>
                  </a:lnTo>
                  <a:lnTo>
                    <a:pt x="12064" y="313054"/>
                  </a:lnTo>
                  <a:close/>
                </a:path>
                <a:path w="24130" h="645160">
                  <a:moveTo>
                    <a:pt x="24130" y="311149"/>
                  </a:moveTo>
                  <a:lnTo>
                    <a:pt x="0" y="312419"/>
                  </a:lnTo>
                  <a:lnTo>
                    <a:pt x="12064" y="313054"/>
                  </a:lnTo>
                  <a:lnTo>
                    <a:pt x="24130" y="312419"/>
                  </a:lnTo>
                  <a:lnTo>
                    <a:pt x="24130" y="311149"/>
                  </a:lnTo>
                  <a:close/>
                </a:path>
                <a:path w="24130" h="645160">
                  <a:moveTo>
                    <a:pt x="0" y="308609"/>
                  </a:moveTo>
                  <a:lnTo>
                    <a:pt x="0" y="311149"/>
                  </a:lnTo>
                  <a:lnTo>
                    <a:pt x="24130" y="311149"/>
                  </a:lnTo>
                  <a:lnTo>
                    <a:pt x="24130" y="309879"/>
                  </a:lnTo>
                  <a:lnTo>
                    <a:pt x="0" y="308609"/>
                  </a:lnTo>
                  <a:close/>
                </a:path>
                <a:path w="24130" h="645160">
                  <a:moveTo>
                    <a:pt x="0" y="302259"/>
                  </a:moveTo>
                  <a:lnTo>
                    <a:pt x="0" y="308609"/>
                  </a:lnTo>
                  <a:lnTo>
                    <a:pt x="24130" y="309879"/>
                  </a:lnTo>
                  <a:lnTo>
                    <a:pt x="24130" y="303529"/>
                  </a:lnTo>
                  <a:lnTo>
                    <a:pt x="0" y="302259"/>
                  </a:lnTo>
                  <a:close/>
                </a:path>
                <a:path w="24130" h="645160">
                  <a:moveTo>
                    <a:pt x="0" y="295909"/>
                  </a:moveTo>
                  <a:lnTo>
                    <a:pt x="0" y="302259"/>
                  </a:lnTo>
                  <a:lnTo>
                    <a:pt x="24130" y="302259"/>
                  </a:lnTo>
                  <a:lnTo>
                    <a:pt x="24130" y="297179"/>
                  </a:lnTo>
                  <a:lnTo>
                    <a:pt x="0" y="295909"/>
                  </a:lnTo>
                  <a:close/>
                </a:path>
                <a:path w="24130" h="645160">
                  <a:moveTo>
                    <a:pt x="0" y="292099"/>
                  </a:moveTo>
                  <a:lnTo>
                    <a:pt x="0" y="295909"/>
                  </a:lnTo>
                  <a:lnTo>
                    <a:pt x="24130" y="297179"/>
                  </a:lnTo>
                  <a:lnTo>
                    <a:pt x="24130" y="293369"/>
                  </a:lnTo>
                  <a:lnTo>
                    <a:pt x="0" y="292099"/>
                  </a:lnTo>
                  <a:close/>
                </a:path>
                <a:path w="24130" h="645160">
                  <a:moveTo>
                    <a:pt x="24130" y="290829"/>
                  </a:moveTo>
                  <a:lnTo>
                    <a:pt x="0" y="292099"/>
                  </a:lnTo>
                  <a:lnTo>
                    <a:pt x="24130" y="293369"/>
                  </a:lnTo>
                  <a:lnTo>
                    <a:pt x="24130" y="290829"/>
                  </a:lnTo>
                  <a:close/>
                </a:path>
                <a:path w="24130" h="645160">
                  <a:moveTo>
                    <a:pt x="0" y="289559"/>
                  </a:moveTo>
                  <a:lnTo>
                    <a:pt x="0" y="290829"/>
                  </a:lnTo>
                  <a:lnTo>
                    <a:pt x="24130" y="290829"/>
                  </a:lnTo>
                  <a:lnTo>
                    <a:pt x="0" y="289559"/>
                  </a:lnTo>
                  <a:close/>
                </a:path>
                <a:path w="24130" h="645160">
                  <a:moveTo>
                    <a:pt x="0" y="284479"/>
                  </a:moveTo>
                  <a:lnTo>
                    <a:pt x="0" y="289559"/>
                  </a:lnTo>
                  <a:lnTo>
                    <a:pt x="24130" y="289559"/>
                  </a:lnTo>
                  <a:lnTo>
                    <a:pt x="24130" y="285749"/>
                  </a:lnTo>
                  <a:lnTo>
                    <a:pt x="0" y="284479"/>
                  </a:lnTo>
                  <a:close/>
                </a:path>
                <a:path w="24130" h="645160">
                  <a:moveTo>
                    <a:pt x="0" y="279399"/>
                  </a:moveTo>
                  <a:lnTo>
                    <a:pt x="0" y="284479"/>
                  </a:lnTo>
                  <a:lnTo>
                    <a:pt x="24130" y="284479"/>
                  </a:lnTo>
                  <a:lnTo>
                    <a:pt x="24130" y="280669"/>
                  </a:lnTo>
                  <a:lnTo>
                    <a:pt x="0" y="279399"/>
                  </a:lnTo>
                  <a:close/>
                </a:path>
                <a:path w="24130" h="645160">
                  <a:moveTo>
                    <a:pt x="0" y="276859"/>
                  </a:moveTo>
                  <a:lnTo>
                    <a:pt x="0" y="279399"/>
                  </a:lnTo>
                  <a:lnTo>
                    <a:pt x="24130" y="279399"/>
                  </a:lnTo>
                  <a:lnTo>
                    <a:pt x="24130" y="278129"/>
                  </a:lnTo>
                  <a:lnTo>
                    <a:pt x="0" y="276859"/>
                  </a:lnTo>
                  <a:close/>
                </a:path>
                <a:path w="24130" h="645160">
                  <a:moveTo>
                    <a:pt x="0" y="275589"/>
                  </a:moveTo>
                  <a:lnTo>
                    <a:pt x="0" y="276859"/>
                  </a:lnTo>
                  <a:lnTo>
                    <a:pt x="24130" y="278129"/>
                  </a:lnTo>
                  <a:lnTo>
                    <a:pt x="24130" y="276859"/>
                  </a:lnTo>
                  <a:lnTo>
                    <a:pt x="0" y="275589"/>
                  </a:lnTo>
                  <a:close/>
                </a:path>
                <a:path w="24130" h="645160">
                  <a:moveTo>
                    <a:pt x="24130" y="270509"/>
                  </a:moveTo>
                  <a:lnTo>
                    <a:pt x="0" y="271779"/>
                  </a:lnTo>
                  <a:lnTo>
                    <a:pt x="0" y="275589"/>
                  </a:lnTo>
                  <a:lnTo>
                    <a:pt x="24130" y="275589"/>
                  </a:lnTo>
                  <a:lnTo>
                    <a:pt x="24130" y="270509"/>
                  </a:lnTo>
                  <a:close/>
                </a:path>
                <a:path w="24130" h="645160">
                  <a:moveTo>
                    <a:pt x="24130" y="269239"/>
                  </a:moveTo>
                  <a:lnTo>
                    <a:pt x="0" y="270509"/>
                  </a:lnTo>
                  <a:lnTo>
                    <a:pt x="0" y="271779"/>
                  </a:lnTo>
                  <a:lnTo>
                    <a:pt x="24130" y="270509"/>
                  </a:lnTo>
                  <a:lnTo>
                    <a:pt x="24130" y="269239"/>
                  </a:lnTo>
                  <a:close/>
                </a:path>
                <a:path w="24130" h="645160">
                  <a:moveTo>
                    <a:pt x="24130" y="266699"/>
                  </a:moveTo>
                  <a:lnTo>
                    <a:pt x="0" y="267969"/>
                  </a:lnTo>
                  <a:lnTo>
                    <a:pt x="0" y="269239"/>
                  </a:lnTo>
                  <a:lnTo>
                    <a:pt x="24130" y="269239"/>
                  </a:lnTo>
                  <a:lnTo>
                    <a:pt x="24130" y="266699"/>
                  </a:lnTo>
                  <a:close/>
                </a:path>
                <a:path w="24130" h="645160">
                  <a:moveTo>
                    <a:pt x="0" y="264159"/>
                  </a:moveTo>
                  <a:lnTo>
                    <a:pt x="0" y="267969"/>
                  </a:lnTo>
                  <a:lnTo>
                    <a:pt x="24130" y="266699"/>
                  </a:lnTo>
                  <a:lnTo>
                    <a:pt x="24130" y="265429"/>
                  </a:lnTo>
                  <a:lnTo>
                    <a:pt x="0" y="264159"/>
                  </a:lnTo>
                  <a:close/>
                </a:path>
                <a:path w="24130" h="645160">
                  <a:moveTo>
                    <a:pt x="0" y="262889"/>
                  </a:moveTo>
                  <a:lnTo>
                    <a:pt x="0" y="264159"/>
                  </a:lnTo>
                  <a:lnTo>
                    <a:pt x="24130" y="265429"/>
                  </a:lnTo>
                  <a:lnTo>
                    <a:pt x="24130" y="264159"/>
                  </a:lnTo>
                  <a:lnTo>
                    <a:pt x="0" y="262889"/>
                  </a:lnTo>
                  <a:close/>
                </a:path>
                <a:path w="24130" h="645160">
                  <a:moveTo>
                    <a:pt x="0" y="259079"/>
                  </a:moveTo>
                  <a:lnTo>
                    <a:pt x="0" y="262889"/>
                  </a:lnTo>
                  <a:lnTo>
                    <a:pt x="24130" y="262889"/>
                  </a:lnTo>
                  <a:lnTo>
                    <a:pt x="24130" y="260349"/>
                  </a:lnTo>
                  <a:lnTo>
                    <a:pt x="0" y="259079"/>
                  </a:lnTo>
                  <a:close/>
                </a:path>
                <a:path w="24130" h="645160">
                  <a:moveTo>
                    <a:pt x="0" y="257809"/>
                  </a:moveTo>
                  <a:lnTo>
                    <a:pt x="0" y="259079"/>
                  </a:lnTo>
                  <a:lnTo>
                    <a:pt x="24130" y="260349"/>
                  </a:lnTo>
                  <a:lnTo>
                    <a:pt x="24130" y="259079"/>
                  </a:lnTo>
                  <a:lnTo>
                    <a:pt x="0" y="257809"/>
                  </a:lnTo>
                  <a:close/>
                </a:path>
                <a:path w="24130" h="645160">
                  <a:moveTo>
                    <a:pt x="24130" y="252729"/>
                  </a:moveTo>
                  <a:lnTo>
                    <a:pt x="0" y="253999"/>
                  </a:lnTo>
                  <a:lnTo>
                    <a:pt x="0" y="257809"/>
                  </a:lnTo>
                  <a:lnTo>
                    <a:pt x="24130" y="259079"/>
                  </a:lnTo>
                  <a:lnTo>
                    <a:pt x="24130" y="252729"/>
                  </a:lnTo>
                  <a:close/>
                </a:path>
                <a:path w="24130" h="645160">
                  <a:moveTo>
                    <a:pt x="0" y="251459"/>
                  </a:moveTo>
                  <a:lnTo>
                    <a:pt x="0" y="253999"/>
                  </a:lnTo>
                  <a:lnTo>
                    <a:pt x="24130" y="252729"/>
                  </a:lnTo>
                  <a:lnTo>
                    <a:pt x="0" y="251459"/>
                  </a:lnTo>
                  <a:close/>
                </a:path>
                <a:path w="24130" h="645160">
                  <a:moveTo>
                    <a:pt x="24130" y="250189"/>
                  </a:moveTo>
                  <a:lnTo>
                    <a:pt x="0" y="251459"/>
                  </a:lnTo>
                  <a:lnTo>
                    <a:pt x="24130" y="252729"/>
                  </a:lnTo>
                  <a:lnTo>
                    <a:pt x="24130" y="250189"/>
                  </a:lnTo>
                  <a:close/>
                </a:path>
                <a:path w="24130" h="645160">
                  <a:moveTo>
                    <a:pt x="0" y="247649"/>
                  </a:moveTo>
                  <a:lnTo>
                    <a:pt x="0" y="250189"/>
                  </a:lnTo>
                  <a:lnTo>
                    <a:pt x="24130" y="248919"/>
                  </a:lnTo>
                  <a:lnTo>
                    <a:pt x="0" y="247649"/>
                  </a:lnTo>
                  <a:close/>
                </a:path>
                <a:path w="24130" h="645160">
                  <a:moveTo>
                    <a:pt x="24130" y="248919"/>
                  </a:moveTo>
                  <a:lnTo>
                    <a:pt x="0" y="250189"/>
                  </a:lnTo>
                  <a:lnTo>
                    <a:pt x="24130" y="250189"/>
                  </a:lnTo>
                  <a:lnTo>
                    <a:pt x="24130" y="248919"/>
                  </a:lnTo>
                  <a:close/>
                </a:path>
                <a:path w="24130" h="645160">
                  <a:moveTo>
                    <a:pt x="0" y="246379"/>
                  </a:moveTo>
                  <a:lnTo>
                    <a:pt x="0" y="247649"/>
                  </a:lnTo>
                  <a:lnTo>
                    <a:pt x="24130" y="247649"/>
                  </a:lnTo>
                  <a:lnTo>
                    <a:pt x="0" y="246379"/>
                  </a:lnTo>
                  <a:close/>
                </a:path>
                <a:path w="24130" h="645160">
                  <a:moveTo>
                    <a:pt x="0" y="245109"/>
                  </a:moveTo>
                  <a:lnTo>
                    <a:pt x="0" y="246379"/>
                  </a:lnTo>
                  <a:lnTo>
                    <a:pt x="24130" y="246379"/>
                  </a:lnTo>
                  <a:lnTo>
                    <a:pt x="0" y="245109"/>
                  </a:lnTo>
                  <a:close/>
                </a:path>
                <a:path w="24130" h="645160">
                  <a:moveTo>
                    <a:pt x="0" y="243839"/>
                  </a:moveTo>
                  <a:lnTo>
                    <a:pt x="0" y="245109"/>
                  </a:lnTo>
                  <a:lnTo>
                    <a:pt x="24130" y="246379"/>
                  </a:lnTo>
                  <a:lnTo>
                    <a:pt x="24130" y="245109"/>
                  </a:lnTo>
                  <a:lnTo>
                    <a:pt x="0" y="243839"/>
                  </a:lnTo>
                  <a:close/>
                </a:path>
                <a:path w="24130" h="645160">
                  <a:moveTo>
                    <a:pt x="0" y="242569"/>
                  </a:moveTo>
                  <a:lnTo>
                    <a:pt x="0" y="243839"/>
                  </a:lnTo>
                  <a:lnTo>
                    <a:pt x="24130" y="243839"/>
                  </a:lnTo>
                  <a:lnTo>
                    <a:pt x="0" y="242569"/>
                  </a:lnTo>
                  <a:close/>
                </a:path>
                <a:path w="24130" h="645160">
                  <a:moveTo>
                    <a:pt x="24130" y="240029"/>
                  </a:moveTo>
                  <a:lnTo>
                    <a:pt x="0" y="240029"/>
                  </a:lnTo>
                  <a:lnTo>
                    <a:pt x="0" y="242569"/>
                  </a:lnTo>
                  <a:lnTo>
                    <a:pt x="24130" y="242569"/>
                  </a:lnTo>
                  <a:lnTo>
                    <a:pt x="24130" y="240029"/>
                  </a:lnTo>
                  <a:close/>
                </a:path>
                <a:path w="24130" h="645160">
                  <a:moveTo>
                    <a:pt x="24130" y="236219"/>
                  </a:moveTo>
                  <a:lnTo>
                    <a:pt x="0" y="237489"/>
                  </a:lnTo>
                  <a:lnTo>
                    <a:pt x="0" y="238759"/>
                  </a:lnTo>
                  <a:lnTo>
                    <a:pt x="24130" y="240029"/>
                  </a:lnTo>
                  <a:lnTo>
                    <a:pt x="24130" y="236219"/>
                  </a:lnTo>
                  <a:close/>
                </a:path>
                <a:path w="24130" h="645160">
                  <a:moveTo>
                    <a:pt x="0" y="234949"/>
                  </a:moveTo>
                  <a:lnTo>
                    <a:pt x="0" y="237489"/>
                  </a:lnTo>
                  <a:lnTo>
                    <a:pt x="24130" y="236219"/>
                  </a:lnTo>
                  <a:lnTo>
                    <a:pt x="0" y="234949"/>
                  </a:lnTo>
                  <a:close/>
                </a:path>
                <a:path w="24130" h="645160">
                  <a:moveTo>
                    <a:pt x="0" y="232409"/>
                  </a:moveTo>
                  <a:lnTo>
                    <a:pt x="0" y="234949"/>
                  </a:lnTo>
                  <a:lnTo>
                    <a:pt x="24130" y="234949"/>
                  </a:lnTo>
                  <a:lnTo>
                    <a:pt x="24130" y="233679"/>
                  </a:lnTo>
                  <a:lnTo>
                    <a:pt x="0" y="232409"/>
                  </a:lnTo>
                  <a:close/>
                </a:path>
                <a:path w="24130" h="645160">
                  <a:moveTo>
                    <a:pt x="0" y="231139"/>
                  </a:moveTo>
                  <a:lnTo>
                    <a:pt x="0" y="232409"/>
                  </a:lnTo>
                  <a:lnTo>
                    <a:pt x="24130" y="233679"/>
                  </a:lnTo>
                  <a:lnTo>
                    <a:pt x="24130" y="232409"/>
                  </a:lnTo>
                  <a:lnTo>
                    <a:pt x="0" y="231139"/>
                  </a:lnTo>
                  <a:close/>
                </a:path>
                <a:path w="24130" h="645160">
                  <a:moveTo>
                    <a:pt x="0" y="229869"/>
                  </a:moveTo>
                  <a:lnTo>
                    <a:pt x="0" y="231139"/>
                  </a:lnTo>
                  <a:lnTo>
                    <a:pt x="24130" y="231139"/>
                  </a:lnTo>
                  <a:lnTo>
                    <a:pt x="0" y="229869"/>
                  </a:lnTo>
                  <a:close/>
                </a:path>
                <a:path w="24130" h="645160">
                  <a:moveTo>
                    <a:pt x="0" y="227329"/>
                  </a:moveTo>
                  <a:lnTo>
                    <a:pt x="0" y="229869"/>
                  </a:lnTo>
                  <a:lnTo>
                    <a:pt x="24130" y="229869"/>
                  </a:lnTo>
                  <a:lnTo>
                    <a:pt x="24130" y="228599"/>
                  </a:lnTo>
                  <a:lnTo>
                    <a:pt x="0" y="227329"/>
                  </a:lnTo>
                  <a:close/>
                </a:path>
                <a:path w="24130" h="645160">
                  <a:moveTo>
                    <a:pt x="0" y="226059"/>
                  </a:moveTo>
                  <a:lnTo>
                    <a:pt x="0" y="227329"/>
                  </a:lnTo>
                  <a:lnTo>
                    <a:pt x="24130" y="227329"/>
                  </a:lnTo>
                  <a:lnTo>
                    <a:pt x="0" y="226059"/>
                  </a:lnTo>
                  <a:close/>
                </a:path>
                <a:path w="24130" h="645160">
                  <a:moveTo>
                    <a:pt x="0" y="223519"/>
                  </a:moveTo>
                  <a:lnTo>
                    <a:pt x="0" y="226059"/>
                  </a:lnTo>
                  <a:lnTo>
                    <a:pt x="24130" y="227329"/>
                  </a:lnTo>
                  <a:lnTo>
                    <a:pt x="24130" y="224789"/>
                  </a:lnTo>
                  <a:lnTo>
                    <a:pt x="0" y="223519"/>
                  </a:lnTo>
                  <a:close/>
                </a:path>
                <a:path w="24130" h="645160">
                  <a:moveTo>
                    <a:pt x="24130" y="222249"/>
                  </a:moveTo>
                  <a:lnTo>
                    <a:pt x="0" y="223519"/>
                  </a:lnTo>
                  <a:lnTo>
                    <a:pt x="24130" y="224789"/>
                  </a:lnTo>
                  <a:lnTo>
                    <a:pt x="24130" y="222249"/>
                  </a:lnTo>
                  <a:close/>
                </a:path>
                <a:path w="24130" h="645160">
                  <a:moveTo>
                    <a:pt x="0" y="218439"/>
                  </a:moveTo>
                  <a:lnTo>
                    <a:pt x="0" y="222249"/>
                  </a:lnTo>
                  <a:lnTo>
                    <a:pt x="24130" y="222249"/>
                  </a:lnTo>
                  <a:lnTo>
                    <a:pt x="24130" y="219709"/>
                  </a:lnTo>
                  <a:lnTo>
                    <a:pt x="0" y="218439"/>
                  </a:lnTo>
                  <a:close/>
                </a:path>
                <a:path w="24130" h="645160">
                  <a:moveTo>
                    <a:pt x="24130" y="215899"/>
                  </a:moveTo>
                  <a:lnTo>
                    <a:pt x="0" y="217169"/>
                  </a:lnTo>
                  <a:lnTo>
                    <a:pt x="0" y="218439"/>
                  </a:lnTo>
                  <a:lnTo>
                    <a:pt x="24130" y="218439"/>
                  </a:lnTo>
                  <a:lnTo>
                    <a:pt x="24130" y="215899"/>
                  </a:lnTo>
                  <a:close/>
                </a:path>
                <a:path w="24130" h="645160">
                  <a:moveTo>
                    <a:pt x="0" y="213359"/>
                  </a:moveTo>
                  <a:lnTo>
                    <a:pt x="0" y="215899"/>
                  </a:lnTo>
                  <a:lnTo>
                    <a:pt x="24130" y="215899"/>
                  </a:lnTo>
                  <a:lnTo>
                    <a:pt x="24130" y="214629"/>
                  </a:lnTo>
                  <a:lnTo>
                    <a:pt x="0" y="213359"/>
                  </a:lnTo>
                  <a:close/>
                </a:path>
                <a:path w="24130" h="645160">
                  <a:moveTo>
                    <a:pt x="0" y="210819"/>
                  </a:moveTo>
                  <a:lnTo>
                    <a:pt x="0" y="213359"/>
                  </a:lnTo>
                  <a:lnTo>
                    <a:pt x="24130" y="214629"/>
                  </a:lnTo>
                  <a:lnTo>
                    <a:pt x="24130" y="212089"/>
                  </a:lnTo>
                  <a:lnTo>
                    <a:pt x="0" y="210819"/>
                  </a:lnTo>
                  <a:close/>
                </a:path>
                <a:path w="24130" h="645160">
                  <a:moveTo>
                    <a:pt x="0" y="209549"/>
                  </a:moveTo>
                  <a:lnTo>
                    <a:pt x="0" y="210819"/>
                  </a:lnTo>
                  <a:lnTo>
                    <a:pt x="24130" y="212089"/>
                  </a:lnTo>
                  <a:lnTo>
                    <a:pt x="24130" y="210819"/>
                  </a:lnTo>
                  <a:lnTo>
                    <a:pt x="0" y="209549"/>
                  </a:lnTo>
                  <a:close/>
                </a:path>
                <a:path w="24130" h="645160">
                  <a:moveTo>
                    <a:pt x="24130" y="208279"/>
                  </a:moveTo>
                  <a:lnTo>
                    <a:pt x="0" y="208279"/>
                  </a:lnTo>
                  <a:lnTo>
                    <a:pt x="0" y="209549"/>
                  </a:lnTo>
                  <a:lnTo>
                    <a:pt x="24130" y="209549"/>
                  </a:lnTo>
                  <a:lnTo>
                    <a:pt x="24130" y="208279"/>
                  </a:lnTo>
                  <a:close/>
                </a:path>
              </a:pathLst>
            </a:custGeom>
            <a:solidFill>
              <a:srgbClr val="C2C285"/>
            </a:solidFill>
          </p:spPr>
          <p:txBody>
            <a:bodyPr wrap="square" lIns="0" tIns="0" rIns="0" bIns="0" rtlCol="0"/>
            <a:lstStyle/>
            <a:p>
              <a:endParaRPr/>
            </a:p>
          </p:txBody>
        </p:sp>
        <p:sp>
          <p:nvSpPr>
            <p:cNvPr id="775" name="object 775"/>
            <p:cNvSpPr/>
            <p:nvPr/>
          </p:nvSpPr>
          <p:spPr>
            <a:xfrm>
              <a:off x="3169919" y="5830570"/>
              <a:ext cx="24130" cy="651510"/>
            </a:xfrm>
            <a:custGeom>
              <a:avLst/>
              <a:gdLst/>
              <a:ahLst/>
              <a:cxnLst/>
              <a:rect l="l" t="t" r="r" b="b"/>
              <a:pathLst>
                <a:path w="24130" h="651510">
                  <a:moveTo>
                    <a:pt x="3809" y="0"/>
                  </a:moveTo>
                  <a:lnTo>
                    <a:pt x="0" y="0"/>
                  </a:lnTo>
                  <a:lnTo>
                    <a:pt x="0" y="2539"/>
                  </a:lnTo>
                  <a:lnTo>
                    <a:pt x="8890" y="2539"/>
                  </a:lnTo>
                  <a:lnTo>
                    <a:pt x="8890" y="1269"/>
                  </a:lnTo>
                  <a:lnTo>
                    <a:pt x="3809" y="1269"/>
                  </a:lnTo>
                  <a:lnTo>
                    <a:pt x="3809" y="0"/>
                  </a:lnTo>
                  <a:close/>
                </a:path>
                <a:path w="24130" h="651510">
                  <a:moveTo>
                    <a:pt x="12700" y="2539"/>
                  </a:moveTo>
                  <a:lnTo>
                    <a:pt x="0" y="2539"/>
                  </a:lnTo>
                  <a:lnTo>
                    <a:pt x="0" y="6349"/>
                  </a:lnTo>
                  <a:lnTo>
                    <a:pt x="22860" y="6349"/>
                  </a:lnTo>
                  <a:lnTo>
                    <a:pt x="22860" y="5079"/>
                  </a:lnTo>
                  <a:lnTo>
                    <a:pt x="17780" y="5079"/>
                  </a:lnTo>
                  <a:lnTo>
                    <a:pt x="17780" y="3809"/>
                  </a:lnTo>
                  <a:lnTo>
                    <a:pt x="12700" y="3809"/>
                  </a:lnTo>
                  <a:lnTo>
                    <a:pt x="12700" y="2539"/>
                  </a:lnTo>
                  <a:close/>
                </a:path>
                <a:path w="24130" h="651510">
                  <a:moveTo>
                    <a:pt x="24130" y="6350"/>
                  </a:moveTo>
                  <a:lnTo>
                    <a:pt x="0" y="6350"/>
                  </a:lnTo>
                  <a:lnTo>
                    <a:pt x="0" y="12699"/>
                  </a:lnTo>
                  <a:lnTo>
                    <a:pt x="24130" y="12699"/>
                  </a:lnTo>
                  <a:lnTo>
                    <a:pt x="24130" y="6350"/>
                  </a:lnTo>
                  <a:close/>
                </a:path>
                <a:path w="24130" h="651510">
                  <a:moveTo>
                    <a:pt x="24130" y="12699"/>
                  </a:moveTo>
                  <a:lnTo>
                    <a:pt x="0" y="12699"/>
                  </a:lnTo>
                  <a:lnTo>
                    <a:pt x="0" y="19049"/>
                  </a:lnTo>
                  <a:lnTo>
                    <a:pt x="24130" y="19049"/>
                  </a:lnTo>
                  <a:lnTo>
                    <a:pt x="24130" y="12699"/>
                  </a:lnTo>
                  <a:close/>
                </a:path>
                <a:path w="24130" h="651510">
                  <a:moveTo>
                    <a:pt x="24130" y="19049"/>
                  </a:moveTo>
                  <a:lnTo>
                    <a:pt x="0" y="19049"/>
                  </a:lnTo>
                  <a:lnTo>
                    <a:pt x="0" y="27939"/>
                  </a:lnTo>
                  <a:lnTo>
                    <a:pt x="24130" y="27939"/>
                  </a:lnTo>
                  <a:lnTo>
                    <a:pt x="24130" y="19049"/>
                  </a:lnTo>
                  <a:close/>
                </a:path>
                <a:path w="24130" h="651510">
                  <a:moveTo>
                    <a:pt x="24130" y="27939"/>
                  </a:moveTo>
                  <a:lnTo>
                    <a:pt x="0" y="27939"/>
                  </a:lnTo>
                  <a:lnTo>
                    <a:pt x="0" y="31749"/>
                  </a:lnTo>
                  <a:lnTo>
                    <a:pt x="24130" y="31749"/>
                  </a:lnTo>
                  <a:lnTo>
                    <a:pt x="24130" y="27939"/>
                  </a:lnTo>
                  <a:close/>
                </a:path>
                <a:path w="24130" h="651510">
                  <a:moveTo>
                    <a:pt x="24130" y="31749"/>
                  </a:moveTo>
                  <a:lnTo>
                    <a:pt x="0" y="31749"/>
                  </a:lnTo>
                  <a:lnTo>
                    <a:pt x="0" y="34289"/>
                  </a:lnTo>
                  <a:lnTo>
                    <a:pt x="24130" y="34289"/>
                  </a:lnTo>
                  <a:lnTo>
                    <a:pt x="24130" y="31749"/>
                  </a:lnTo>
                  <a:close/>
                </a:path>
                <a:path w="24130" h="651510">
                  <a:moveTo>
                    <a:pt x="24130" y="34289"/>
                  </a:moveTo>
                  <a:lnTo>
                    <a:pt x="0" y="34289"/>
                  </a:lnTo>
                  <a:lnTo>
                    <a:pt x="0" y="38099"/>
                  </a:lnTo>
                  <a:lnTo>
                    <a:pt x="24130" y="38099"/>
                  </a:lnTo>
                  <a:lnTo>
                    <a:pt x="24130" y="34289"/>
                  </a:lnTo>
                  <a:close/>
                </a:path>
                <a:path w="24130" h="651510">
                  <a:moveTo>
                    <a:pt x="24130" y="38099"/>
                  </a:moveTo>
                  <a:lnTo>
                    <a:pt x="0" y="38099"/>
                  </a:lnTo>
                  <a:lnTo>
                    <a:pt x="0" y="40639"/>
                  </a:lnTo>
                  <a:lnTo>
                    <a:pt x="24130" y="40639"/>
                  </a:lnTo>
                  <a:lnTo>
                    <a:pt x="24130" y="38099"/>
                  </a:lnTo>
                  <a:close/>
                </a:path>
                <a:path w="24130" h="651510">
                  <a:moveTo>
                    <a:pt x="24130" y="40640"/>
                  </a:moveTo>
                  <a:lnTo>
                    <a:pt x="0" y="40640"/>
                  </a:lnTo>
                  <a:lnTo>
                    <a:pt x="0" y="44449"/>
                  </a:lnTo>
                  <a:lnTo>
                    <a:pt x="24130" y="44449"/>
                  </a:lnTo>
                  <a:lnTo>
                    <a:pt x="24130" y="40640"/>
                  </a:lnTo>
                  <a:close/>
                </a:path>
                <a:path w="24130" h="651510">
                  <a:moveTo>
                    <a:pt x="24130" y="44450"/>
                  </a:moveTo>
                  <a:lnTo>
                    <a:pt x="0" y="44450"/>
                  </a:lnTo>
                  <a:lnTo>
                    <a:pt x="0" y="53339"/>
                  </a:lnTo>
                  <a:lnTo>
                    <a:pt x="24130" y="53339"/>
                  </a:lnTo>
                  <a:lnTo>
                    <a:pt x="24130" y="44450"/>
                  </a:lnTo>
                  <a:close/>
                </a:path>
                <a:path w="24130" h="651510">
                  <a:moveTo>
                    <a:pt x="24130" y="53339"/>
                  </a:moveTo>
                  <a:lnTo>
                    <a:pt x="0" y="53339"/>
                  </a:lnTo>
                  <a:lnTo>
                    <a:pt x="0" y="57149"/>
                  </a:lnTo>
                  <a:lnTo>
                    <a:pt x="24130" y="57149"/>
                  </a:lnTo>
                  <a:lnTo>
                    <a:pt x="24130" y="53339"/>
                  </a:lnTo>
                  <a:close/>
                </a:path>
                <a:path w="24130" h="651510">
                  <a:moveTo>
                    <a:pt x="24130" y="57150"/>
                  </a:moveTo>
                  <a:lnTo>
                    <a:pt x="0" y="57150"/>
                  </a:lnTo>
                  <a:lnTo>
                    <a:pt x="0" y="69849"/>
                  </a:lnTo>
                  <a:lnTo>
                    <a:pt x="24130" y="69849"/>
                  </a:lnTo>
                  <a:lnTo>
                    <a:pt x="24130" y="57150"/>
                  </a:lnTo>
                  <a:close/>
                </a:path>
                <a:path w="24130" h="651510">
                  <a:moveTo>
                    <a:pt x="24130" y="69850"/>
                  </a:moveTo>
                  <a:lnTo>
                    <a:pt x="0" y="69850"/>
                  </a:lnTo>
                  <a:lnTo>
                    <a:pt x="0" y="72389"/>
                  </a:lnTo>
                  <a:lnTo>
                    <a:pt x="24130" y="72389"/>
                  </a:lnTo>
                  <a:lnTo>
                    <a:pt x="24130" y="69850"/>
                  </a:lnTo>
                  <a:close/>
                </a:path>
                <a:path w="24130" h="651510">
                  <a:moveTo>
                    <a:pt x="24130" y="72390"/>
                  </a:moveTo>
                  <a:lnTo>
                    <a:pt x="0" y="72390"/>
                  </a:lnTo>
                  <a:lnTo>
                    <a:pt x="0" y="76199"/>
                  </a:lnTo>
                  <a:lnTo>
                    <a:pt x="24130" y="76199"/>
                  </a:lnTo>
                  <a:lnTo>
                    <a:pt x="24130" y="72390"/>
                  </a:lnTo>
                  <a:close/>
                </a:path>
                <a:path w="24130" h="651510">
                  <a:moveTo>
                    <a:pt x="24130" y="76199"/>
                  </a:moveTo>
                  <a:lnTo>
                    <a:pt x="0" y="76199"/>
                  </a:lnTo>
                  <a:lnTo>
                    <a:pt x="0" y="85089"/>
                  </a:lnTo>
                  <a:lnTo>
                    <a:pt x="24130" y="85089"/>
                  </a:lnTo>
                  <a:lnTo>
                    <a:pt x="24130" y="76199"/>
                  </a:lnTo>
                  <a:close/>
                </a:path>
                <a:path w="24130" h="651510">
                  <a:moveTo>
                    <a:pt x="24130" y="85089"/>
                  </a:moveTo>
                  <a:lnTo>
                    <a:pt x="0" y="85089"/>
                  </a:lnTo>
                  <a:lnTo>
                    <a:pt x="0" y="88899"/>
                  </a:lnTo>
                  <a:lnTo>
                    <a:pt x="24130" y="88899"/>
                  </a:lnTo>
                  <a:lnTo>
                    <a:pt x="24130" y="85089"/>
                  </a:lnTo>
                  <a:close/>
                </a:path>
                <a:path w="24130" h="651510">
                  <a:moveTo>
                    <a:pt x="24130" y="88899"/>
                  </a:moveTo>
                  <a:lnTo>
                    <a:pt x="0" y="88899"/>
                  </a:lnTo>
                  <a:lnTo>
                    <a:pt x="0" y="101599"/>
                  </a:lnTo>
                  <a:lnTo>
                    <a:pt x="24130" y="101599"/>
                  </a:lnTo>
                  <a:lnTo>
                    <a:pt x="24130" y="88899"/>
                  </a:lnTo>
                  <a:close/>
                </a:path>
                <a:path w="24130" h="651510">
                  <a:moveTo>
                    <a:pt x="24130" y="101599"/>
                  </a:moveTo>
                  <a:lnTo>
                    <a:pt x="0" y="101599"/>
                  </a:lnTo>
                  <a:lnTo>
                    <a:pt x="0" y="116839"/>
                  </a:lnTo>
                  <a:lnTo>
                    <a:pt x="24130" y="116839"/>
                  </a:lnTo>
                  <a:lnTo>
                    <a:pt x="24130" y="101599"/>
                  </a:lnTo>
                  <a:close/>
                </a:path>
                <a:path w="24130" h="651510">
                  <a:moveTo>
                    <a:pt x="24130" y="116839"/>
                  </a:moveTo>
                  <a:lnTo>
                    <a:pt x="0" y="116839"/>
                  </a:lnTo>
                  <a:lnTo>
                    <a:pt x="0" y="120649"/>
                  </a:lnTo>
                  <a:lnTo>
                    <a:pt x="24130" y="120649"/>
                  </a:lnTo>
                  <a:lnTo>
                    <a:pt x="24130" y="116839"/>
                  </a:lnTo>
                  <a:close/>
                </a:path>
                <a:path w="24130" h="651510">
                  <a:moveTo>
                    <a:pt x="24130" y="120649"/>
                  </a:moveTo>
                  <a:lnTo>
                    <a:pt x="0" y="120649"/>
                  </a:lnTo>
                  <a:lnTo>
                    <a:pt x="0" y="129539"/>
                  </a:lnTo>
                  <a:lnTo>
                    <a:pt x="24130" y="129539"/>
                  </a:lnTo>
                  <a:lnTo>
                    <a:pt x="24130" y="120649"/>
                  </a:lnTo>
                  <a:close/>
                </a:path>
                <a:path w="24130" h="651510">
                  <a:moveTo>
                    <a:pt x="24130" y="129539"/>
                  </a:moveTo>
                  <a:lnTo>
                    <a:pt x="0" y="129539"/>
                  </a:lnTo>
                  <a:lnTo>
                    <a:pt x="0" y="135889"/>
                  </a:lnTo>
                  <a:lnTo>
                    <a:pt x="24130" y="135889"/>
                  </a:lnTo>
                  <a:lnTo>
                    <a:pt x="24130" y="129539"/>
                  </a:lnTo>
                  <a:close/>
                </a:path>
                <a:path w="24130" h="651510">
                  <a:moveTo>
                    <a:pt x="24130" y="135889"/>
                  </a:moveTo>
                  <a:lnTo>
                    <a:pt x="0" y="135889"/>
                  </a:lnTo>
                  <a:lnTo>
                    <a:pt x="0" y="139699"/>
                  </a:lnTo>
                  <a:lnTo>
                    <a:pt x="24130" y="139699"/>
                  </a:lnTo>
                  <a:lnTo>
                    <a:pt x="24130" y="135889"/>
                  </a:lnTo>
                  <a:close/>
                </a:path>
                <a:path w="24130" h="651510">
                  <a:moveTo>
                    <a:pt x="24130" y="139699"/>
                  </a:moveTo>
                  <a:lnTo>
                    <a:pt x="0" y="139699"/>
                  </a:lnTo>
                  <a:lnTo>
                    <a:pt x="0" y="146049"/>
                  </a:lnTo>
                  <a:lnTo>
                    <a:pt x="24130" y="146049"/>
                  </a:lnTo>
                  <a:lnTo>
                    <a:pt x="24130" y="139699"/>
                  </a:lnTo>
                  <a:close/>
                </a:path>
                <a:path w="24130" h="651510">
                  <a:moveTo>
                    <a:pt x="24130" y="146049"/>
                  </a:moveTo>
                  <a:lnTo>
                    <a:pt x="0" y="146049"/>
                  </a:lnTo>
                  <a:lnTo>
                    <a:pt x="0" y="148589"/>
                  </a:lnTo>
                  <a:lnTo>
                    <a:pt x="24130" y="148589"/>
                  </a:lnTo>
                  <a:lnTo>
                    <a:pt x="24130" y="146049"/>
                  </a:lnTo>
                  <a:close/>
                </a:path>
                <a:path w="24130" h="651510">
                  <a:moveTo>
                    <a:pt x="24130" y="148589"/>
                  </a:moveTo>
                  <a:lnTo>
                    <a:pt x="0" y="148589"/>
                  </a:lnTo>
                  <a:lnTo>
                    <a:pt x="0" y="158749"/>
                  </a:lnTo>
                  <a:lnTo>
                    <a:pt x="24130" y="158749"/>
                  </a:lnTo>
                  <a:lnTo>
                    <a:pt x="24130" y="148589"/>
                  </a:lnTo>
                  <a:close/>
                </a:path>
                <a:path w="24130" h="651510">
                  <a:moveTo>
                    <a:pt x="24130" y="158750"/>
                  </a:moveTo>
                  <a:lnTo>
                    <a:pt x="0" y="158750"/>
                  </a:lnTo>
                  <a:lnTo>
                    <a:pt x="0" y="161289"/>
                  </a:lnTo>
                  <a:lnTo>
                    <a:pt x="24130" y="161289"/>
                  </a:lnTo>
                  <a:lnTo>
                    <a:pt x="24130" y="158750"/>
                  </a:lnTo>
                  <a:close/>
                </a:path>
                <a:path w="24130" h="651510">
                  <a:moveTo>
                    <a:pt x="24130" y="161290"/>
                  </a:moveTo>
                  <a:lnTo>
                    <a:pt x="0" y="161290"/>
                  </a:lnTo>
                  <a:lnTo>
                    <a:pt x="0" y="165099"/>
                  </a:lnTo>
                  <a:lnTo>
                    <a:pt x="24130" y="165099"/>
                  </a:lnTo>
                  <a:lnTo>
                    <a:pt x="24130" y="161290"/>
                  </a:lnTo>
                  <a:close/>
                </a:path>
                <a:path w="24130" h="651510">
                  <a:moveTo>
                    <a:pt x="24130" y="165099"/>
                  </a:moveTo>
                  <a:lnTo>
                    <a:pt x="0" y="165099"/>
                  </a:lnTo>
                  <a:lnTo>
                    <a:pt x="0" y="167639"/>
                  </a:lnTo>
                  <a:lnTo>
                    <a:pt x="24130" y="167639"/>
                  </a:lnTo>
                  <a:lnTo>
                    <a:pt x="24130" y="165099"/>
                  </a:lnTo>
                  <a:close/>
                </a:path>
                <a:path w="24130" h="651510">
                  <a:moveTo>
                    <a:pt x="24130" y="167639"/>
                  </a:moveTo>
                  <a:lnTo>
                    <a:pt x="0" y="167639"/>
                  </a:lnTo>
                  <a:lnTo>
                    <a:pt x="0" y="171449"/>
                  </a:lnTo>
                  <a:lnTo>
                    <a:pt x="24130" y="171449"/>
                  </a:lnTo>
                  <a:lnTo>
                    <a:pt x="24130" y="167639"/>
                  </a:lnTo>
                  <a:close/>
                </a:path>
                <a:path w="24130" h="651510">
                  <a:moveTo>
                    <a:pt x="24130" y="171449"/>
                  </a:moveTo>
                  <a:lnTo>
                    <a:pt x="0" y="171449"/>
                  </a:lnTo>
                  <a:lnTo>
                    <a:pt x="0" y="177799"/>
                  </a:lnTo>
                  <a:lnTo>
                    <a:pt x="24130" y="177799"/>
                  </a:lnTo>
                  <a:lnTo>
                    <a:pt x="24130" y="171449"/>
                  </a:lnTo>
                  <a:close/>
                </a:path>
                <a:path w="24130" h="651510">
                  <a:moveTo>
                    <a:pt x="24130" y="177800"/>
                  </a:moveTo>
                  <a:lnTo>
                    <a:pt x="0" y="177800"/>
                  </a:lnTo>
                  <a:lnTo>
                    <a:pt x="0" y="180339"/>
                  </a:lnTo>
                  <a:lnTo>
                    <a:pt x="24130" y="180339"/>
                  </a:lnTo>
                  <a:lnTo>
                    <a:pt x="24130" y="177800"/>
                  </a:lnTo>
                  <a:close/>
                </a:path>
                <a:path w="24130" h="651510">
                  <a:moveTo>
                    <a:pt x="24130" y="180339"/>
                  </a:moveTo>
                  <a:lnTo>
                    <a:pt x="0" y="180339"/>
                  </a:lnTo>
                  <a:lnTo>
                    <a:pt x="0" y="184149"/>
                  </a:lnTo>
                  <a:lnTo>
                    <a:pt x="24130" y="184149"/>
                  </a:lnTo>
                  <a:lnTo>
                    <a:pt x="24130" y="180339"/>
                  </a:lnTo>
                  <a:close/>
                </a:path>
                <a:path w="24130" h="651510">
                  <a:moveTo>
                    <a:pt x="24130" y="184150"/>
                  </a:moveTo>
                  <a:lnTo>
                    <a:pt x="0" y="184150"/>
                  </a:lnTo>
                  <a:lnTo>
                    <a:pt x="0" y="186689"/>
                  </a:lnTo>
                  <a:lnTo>
                    <a:pt x="24130" y="186689"/>
                  </a:lnTo>
                  <a:lnTo>
                    <a:pt x="24130" y="184150"/>
                  </a:lnTo>
                  <a:close/>
                </a:path>
                <a:path w="24130" h="651510">
                  <a:moveTo>
                    <a:pt x="24130" y="186689"/>
                  </a:moveTo>
                  <a:lnTo>
                    <a:pt x="0" y="186689"/>
                  </a:lnTo>
                  <a:lnTo>
                    <a:pt x="0" y="190499"/>
                  </a:lnTo>
                  <a:lnTo>
                    <a:pt x="24130" y="190499"/>
                  </a:lnTo>
                  <a:lnTo>
                    <a:pt x="24130" y="186689"/>
                  </a:lnTo>
                  <a:close/>
                </a:path>
                <a:path w="24130" h="651510">
                  <a:moveTo>
                    <a:pt x="24130" y="190499"/>
                  </a:moveTo>
                  <a:lnTo>
                    <a:pt x="0" y="190499"/>
                  </a:lnTo>
                  <a:lnTo>
                    <a:pt x="0" y="199389"/>
                  </a:lnTo>
                  <a:lnTo>
                    <a:pt x="24130" y="199389"/>
                  </a:lnTo>
                  <a:lnTo>
                    <a:pt x="24130" y="190499"/>
                  </a:lnTo>
                  <a:close/>
                </a:path>
                <a:path w="24130" h="651510">
                  <a:moveTo>
                    <a:pt x="24130" y="199389"/>
                  </a:moveTo>
                  <a:lnTo>
                    <a:pt x="0" y="199389"/>
                  </a:lnTo>
                  <a:lnTo>
                    <a:pt x="0" y="203199"/>
                  </a:lnTo>
                  <a:lnTo>
                    <a:pt x="24130" y="203199"/>
                  </a:lnTo>
                  <a:lnTo>
                    <a:pt x="24130" y="199389"/>
                  </a:lnTo>
                  <a:close/>
                </a:path>
                <a:path w="24130" h="651510">
                  <a:moveTo>
                    <a:pt x="24130" y="203199"/>
                  </a:moveTo>
                  <a:lnTo>
                    <a:pt x="0" y="203199"/>
                  </a:lnTo>
                  <a:lnTo>
                    <a:pt x="0" y="205739"/>
                  </a:lnTo>
                  <a:lnTo>
                    <a:pt x="24130" y="205739"/>
                  </a:lnTo>
                  <a:lnTo>
                    <a:pt x="24130" y="203199"/>
                  </a:lnTo>
                  <a:close/>
                </a:path>
                <a:path w="24130" h="651510">
                  <a:moveTo>
                    <a:pt x="24130" y="205739"/>
                  </a:moveTo>
                  <a:lnTo>
                    <a:pt x="0" y="205739"/>
                  </a:lnTo>
                  <a:lnTo>
                    <a:pt x="0" y="209549"/>
                  </a:lnTo>
                  <a:lnTo>
                    <a:pt x="24130" y="209549"/>
                  </a:lnTo>
                  <a:lnTo>
                    <a:pt x="24130" y="205739"/>
                  </a:lnTo>
                  <a:close/>
                </a:path>
                <a:path w="24130" h="651510">
                  <a:moveTo>
                    <a:pt x="24130" y="209549"/>
                  </a:moveTo>
                  <a:lnTo>
                    <a:pt x="0" y="209549"/>
                  </a:lnTo>
                  <a:lnTo>
                    <a:pt x="0" y="212089"/>
                  </a:lnTo>
                  <a:lnTo>
                    <a:pt x="24130" y="212089"/>
                  </a:lnTo>
                  <a:lnTo>
                    <a:pt x="24130" y="209549"/>
                  </a:lnTo>
                  <a:close/>
                </a:path>
                <a:path w="24130" h="651510">
                  <a:moveTo>
                    <a:pt x="24130" y="650239"/>
                  </a:moveTo>
                  <a:lnTo>
                    <a:pt x="0" y="650239"/>
                  </a:lnTo>
                  <a:lnTo>
                    <a:pt x="0" y="651509"/>
                  </a:lnTo>
                  <a:lnTo>
                    <a:pt x="24130" y="651509"/>
                  </a:lnTo>
                  <a:lnTo>
                    <a:pt x="24130" y="650239"/>
                  </a:lnTo>
                  <a:close/>
                </a:path>
                <a:path w="24130" h="651510">
                  <a:moveTo>
                    <a:pt x="24130" y="467359"/>
                  </a:moveTo>
                  <a:lnTo>
                    <a:pt x="0" y="467359"/>
                  </a:lnTo>
                  <a:lnTo>
                    <a:pt x="0" y="469899"/>
                  </a:lnTo>
                  <a:lnTo>
                    <a:pt x="8890" y="469899"/>
                  </a:lnTo>
                  <a:lnTo>
                    <a:pt x="8890" y="472439"/>
                  </a:lnTo>
                  <a:lnTo>
                    <a:pt x="19050" y="472439"/>
                  </a:lnTo>
                  <a:lnTo>
                    <a:pt x="19050" y="471169"/>
                  </a:lnTo>
                  <a:lnTo>
                    <a:pt x="24130" y="471169"/>
                  </a:lnTo>
                  <a:lnTo>
                    <a:pt x="24130" y="467359"/>
                  </a:lnTo>
                  <a:close/>
                </a:path>
                <a:path w="24130" h="651510">
                  <a:moveTo>
                    <a:pt x="24130" y="466089"/>
                  </a:moveTo>
                  <a:lnTo>
                    <a:pt x="0" y="466089"/>
                  </a:lnTo>
                  <a:lnTo>
                    <a:pt x="0" y="467359"/>
                  </a:lnTo>
                  <a:lnTo>
                    <a:pt x="24130" y="467359"/>
                  </a:lnTo>
                  <a:lnTo>
                    <a:pt x="24130" y="466089"/>
                  </a:lnTo>
                  <a:close/>
                </a:path>
                <a:path w="24130" h="651510">
                  <a:moveTo>
                    <a:pt x="24130" y="459739"/>
                  </a:moveTo>
                  <a:lnTo>
                    <a:pt x="0" y="459739"/>
                  </a:lnTo>
                  <a:lnTo>
                    <a:pt x="0" y="464819"/>
                  </a:lnTo>
                  <a:lnTo>
                    <a:pt x="24130" y="464819"/>
                  </a:lnTo>
                  <a:lnTo>
                    <a:pt x="24130" y="459739"/>
                  </a:lnTo>
                  <a:close/>
                </a:path>
                <a:path w="24130" h="651510">
                  <a:moveTo>
                    <a:pt x="24130" y="453389"/>
                  </a:moveTo>
                  <a:lnTo>
                    <a:pt x="0" y="453389"/>
                  </a:lnTo>
                  <a:lnTo>
                    <a:pt x="0" y="458469"/>
                  </a:lnTo>
                  <a:lnTo>
                    <a:pt x="24130" y="458469"/>
                  </a:lnTo>
                  <a:lnTo>
                    <a:pt x="24130" y="453389"/>
                  </a:lnTo>
                  <a:close/>
                </a:path>
                <a:path w="24130" h="651510">
                  <a:moveTo>
                    <a:pt x="24130" y="447039"/>
                  </a:moveTo>
                  <a:lnTo>
                    <a:pt x="0" y="447039"/>
                  </a:lnTo>
                  <a:lnTo>
                    <a:pt x="0" y="452119"/>
                  </a:lnTo>
                  <a:lnTo>
                    <a:pt x="24130" y="452119"/>
                  </a:lnTo>
                  <a:lnTo>
                    <a:pt x="24130" y="447039"/>
                  </a:lnTo>
                  <a:close/>
                </a:path>
                <a:path w="24130" h="651510">
                  <a:moveTo>
                    <a:pt x="24130" y="440689"/>
                  </a:moveTo>
                  <a:lnTo>
                    <a:pt x="0" y="440689"/>
                  </a:lnTo>
                  <a:lnTo>
                    <a:pt x="0" y="445769"/>
                  </a:lnTo>
                  <a:lnTo>
                    <a:pt x="24130" y="445769"/>
                  </a:lnTo>
                  <a:lnTo>
                    <a:pt x="24130" y="440689"/>
                  </a:lnTo>
                  <a:close/>
                </a:path>
                <a:path w="24130" h="651510">
                  <a:moveTo>
                    <a:pt x="24130" y="434339"/>
                  </a:moveTo>
                  <a:lnTo>
                    <a:pt x="0" y="434339"/>
                  </a:lnTo>
                  <a:lnTo>
                    <a:pt x="0" y="439419"/>
                  </a:lnTo>
                  <a:lnTo>
                    <a:pt x="24130" y="439419"/>
                  </a:lnTo>
                  <a:lnTo>
                    <a:pt x="24130" y="434339"/>
                  </a:lnTo>
                  <a:close/>
                </a:path>
                <a:path w="24130" h="651510">
                  <a:moveTo>
                    <a:pt x="24130" y="427989"/>
                  </a:moveTo>
                  <a:lnTo>
                    <a:pt x="0" y="427989"/>
                  </a:lnTo>
                  <a:lnTo>
                    <a:pt x="0" y="433069"/>
                  </a:lnTo>
                  <a:lnTo>
                    <a:pt x="24130" y="433069"/>
                  </a:lnTo>
                  <a:lnTo>
                    <a:pt x="24130" y="427989"/>
                  </a:lnTo>
                  <a:close/>
                </a:path>
                <a:path w="24130" h="651510">
                  <a:moveTo>
                    <a:pt x="24130" y="421639"/>
                  </a:moveTo>
                  <a:lnTo>
                    <a:pt x="0" y="421639"/>
                  </a:lnTo>
                  <a:lnTo>
                    <a:pt x="0" y="426719"/>
                  </a:lnTo>
                  <a:lnTo>
                    <a:pt x="24130" y="426719"/>
                  </a:lnTo>
                  <a:lnTo>
                    <a:pt x="24130" y="421639"/>
                  </a:lnTo>
                  <a:close/>
                </a:path>
                <a:path w="24130" h="651510">
                  <a:moveTo>
                    <a:pt x="24130" y="415289"/>
                  </a:moveTo>
                  <a:lnTo>
                    <a:pt x="0" y="415289"/>
                  </a:lnTo>
                  <a:lnTo>
                    <a:pt x="0" y="420369"/>
                  </a:lnTo>
                  <a:lnTo>
                    <a:pt x="24130" y="420369"/>
                  </a:lnTo>
                  <a:lnTo>
                    <a:pt x="24130" y="415289"/>
                  </a:lnTo>
                  <a:close/>
                </a:path>
                <a:path w="24130" h="651510">
                  <a:moveTo>
                    <a:pt x="24130" y="408939"/>
                  </a:moveTo>
                  <a:lnTo>
                    <a:pt x="0" y="408939"/>
                  </a:lnTo>
                  <a:lnTo>
                    <a:pt x="0" y="414019"/>
                  </a:lnTo>
                  <a:lnTo>
                    <a:pt x="24130" y="414019"/>
                  </a:lnTo>
                  <a:lnTo>
                    <a:pt x="24130" y="408939"/>
                  </a:lnTo>
                  <a:close/>
                </a:path>
                <a:path w="24130" h="651510">
                  <a:moveTo>
                    <a:pt x="24130" y="402589"/>
                  </a:moveTo>
                  <a:lnTo>
                    <a:pt x="0" y="402589"/>
                  </a:lnTo>
                  <a:lnTo>
                    <a:pt x="0" y="407669"/>
                  </a:lnTo>
                  <a:lnTo>
                    <a:pt x="24130" y="407669"/>
                  </a:lnTo>
                  <a:lnTo>
                    <a:pt x="24130" y="402589"/>
                  </a:lnTo>
                  <a:close/>
                </a:path>
                <a:path w="24130" h="651510">
                  <a:moveTo>
                    <a:pt x="24130" y="396239"/>
                  </a:moveTo>
                  <a:lnTo>
                    <a:pt x="0" y="396239"/>
                  </a:lnTo>
                  <a:lnTo>
                    <a:pt x="0" y="401319"/>
                  </a:lnTo>
                  <a:lnTo>
                    <a:pt x="24130" y="401319"/>
                  </a:lnTo>
                  <a:lnTo>
                    <a:pt x="24130" y="396239"/>
                  </a:lnTo>
                  <a:close/>
                </a:path>
                <a:path w="24130" h="651510">
                  <a:moveTo>
                    <a:pt x="24130" y="389889"/>
                  </a:moveTo>
                  <a:lnTo>
                    <a:pt x="0" y="389889"/>
                  </a:lnTo>
                  <a:lnTo>
                    <a:pt x="0" y="394969"/>
                  </a:lnTo>
                  <a:lnTo>
                    <a:pt x="24130" y="394969"/>
                  </a:lnTo>
                  <a:lnTo>
                    <a:pt x="24130" y="389889"/>
                  </a:lnTo>
                  <a:close/>
                </a:path>
                <a:path w="24130" h="651510">
                  <a:moveTo>
                    <a:pt x="24130" y="383539"/>
                  </a:moveTo>
                  <a:lnTo>
                    <a:pt x="0" y="383539"/>
                  </a:lnTo>
                  <a:lnTo>
                    <a:pt x="0" y="388619"/>
                  </a:lnTo>
                  <a:lnTo>
                    <a:pt x="24130" y="388619"/>
                  </a:lnTo>
                  <a:lnTo>
                    <a:pt x="24130" y="383539"/>
                  </a:lnTo>
                  <a:close/>
                </a:path>
                <a:path w="24130" h="651510">
                  <a:moveTo>
                    <a:pt x="24130" y="377189"/>
                  </a:moveTo>
                  <a:lnTo>
                    <a:pt x="0" y="377189"/>
                  </a:lnTo>
                  <a:lnTo>
                    <a:pt x="0" y="382269"/>
                  </a:lnTo>
                  <a:lnTo>
                    <a:pt x="24130" y="382269"/>
                  </a:lnTo>
                  <a:lnTo>
                    <a:pt x="24130" y="377189"/>
                  </a:lnTo>
                  <a:close/>
                </a:path>
                <a:path w="24130" h="651510">
                  <a:moveTo>
                    <a:pt x="24130" y="370839"/>
                  </a:moveTo>
                  <a:lnTo>
                    <a:pt x="0" y="370839"/>
                  </a:lnTo>
                  <a:lnTo>
                    <a:pt x="0" y="375919"/>
                  </a:lnTo>
                  <a:lnTo>
                    <a:pt x="24130" y="375919"/>
                  </a:lnTo>
                  <a:lnTo>
                    <a:pt x="24130" y="370839"/>
                  </a:lnTo>
                  <a:close/>
                </a:path>
                <a:path w="24130" h="651510">
                  <a:moveTo>
                    <a:pt x="24130" y="364489"/>
                  </a:moveTo>
                  <a:lnTo>
                    <a:pt x="0" y="364489"/>
                  </a:lnTo>
                  <a:lnTo>
                    <a:pt x="0" y="369569"/>
                  </a:lnTo>
                  <a:lnTo>
                    <a:pt x="24130" y="369569"/>
                  </a:lnTo>
                  <a:lnTo>
                    <a:pt x="24130" y="364489"/>
                  </a:lnTo>
                  <a:close/>
                </a:path>
                <a:path w="24130" h="651510">
                  <a:moveTo>
                    <a:pt x="24130" y="358139"/>
                  </a:moveTo>
                  <a:lnTo>
                    <a:pt x="0" y="358139"/>
                  </a:lnTo>
                  <a:lnTo>
                    <a:pt x="0" y="363219"/>
                  </a:lnTo>
                  <a:lnTo>
                    <a:pt x="24130" y="363219"/>
                  </a:lnTo>
                  <a:lnTo>
                    <a:pt x="24130" y="358139"/>
                  </a:lnTo>
                  <a:close/>
                </a:path>
                <a:path w="24130" h="651510">
                  <a:moveTo>
                    <a:pt x="24130" y="351789"/>
                  </a:moveTo>
                  <a:lnTo>
                    <a:pt x="0" y="351789"/>
                  </a:lnTo>
                  <a:lnTo>
                    <a:pt x="0" y="356869"/>
                  </a:lnTo>
                  <a:lnTo>
                    <a:pt x="24130" y="356869"/>
                  </a:lnTo>
                  <a:lnTo>
                    <a:pt x="24130" y="351789"/>
                  </a:lnTo>
                  <a:close/>
                </a:path>
                <a:path w="24130" h="651510">
                  <a:moveTo>
                    <a:pt x="24130" y="347979"/>
                  </a:moveTo>
                  <a:lnTo>
                    <a:pt x="0" y="347979"/>
                  </a:lnTo>
                  <a:lnTo>
                    <a:pt x="0" y="350519"/>
                  </a:lnTo>
                  <a:lnTo>
                    <a:pt x="24130" y="350519"/>
                  </a:lnTo>
                  <a:lnTo>
                    <a:pt x="24130" y="347979"/>
                  </a:lnTo>
                  <a:close/>
                </a:path>
                <a:path w="24130" h="651510">
                  <a:moveTo>
                    <a:pt x="24130" y="342899"/>
                  </a:moveTo>
                  <a:lnTo>
                    <a:pt x="0" y="344169"/>
                  </a:lnTo>
                  <a:lnTo>
                    <a:pt x="0" y="347979"/>
                  </a:lnTo>
                  <a:lnTo>
                    <a:pt x="24130" y="346709"/>
                  </a:lnTo>
                  <a:lnTo>
                    <a:pt x="24130" y="342899"/>
                  </a:lnTo>
                  <a:close/>
                </a:path>
                <a:path w="24130" h="651510">
                  <a:moveTo>
                    <a:pt x="24130" y="340359"/>
                  </a:moveTo>
                  <a:lnTo>
                    <a:pt x="0" y="341629"/>
                  </a:lnTo>
                  <a:lnTo>
                    <a:pt x="0" y="344169"/>
                  </a:lnTo>
                  <a:lnTo>
                    <a:pt x="24130" y="342899"/>
                  </a:lnTo>
                  <a:lnTo>
                    <a:pt x="24130" y="340359"/>
                  </a:lnTo>
                  <a:close/>
                </a:path>
                <a:path w="24130" h="651510">
                  <a:moveTo>
                    <a:pt x="0" y="335279"/>
                  </a:moveTo>
                  <a:lnTo>
                    <a:pt x="0" y="341629"/>
                  </a:lnTo>
                  <a:lnTo>
                    <a:pt x="24130" y="340359"/>
                  </a:lnTo>
                  <a:lnTo>
                    <a:pt x="24130" y="336549"/>
                  </a:lnTo>
                  <a:lnTo>
                    <a:pt x="0" y="335279"/>
                  </a:lnTo>
                  <a:close/>
                </a:path>
                <a:path w="24130" h="651510">
                  <a:moveTo>
                    <a:pt x="0" y="331469"/>
                  </a:moveTo>
                  <a:lnTo>
                    <a:pt x="0" y="335279"/>
                  </a:lnTo>
                  <a:lnTo>
                    <a:pt x="24130" y="335279"/>
                  </a:lnTo>
                  <a:lnTo>
                    <a:pt x="24130" y="332739"/>
                  </a:lnTo>
                  <a:lnTo>
                    <a:pt x="0" y="331469"/>
                  </a:lnTo>
                  <a:close/>
                </a:path>
                <a:path w="24130" h="651510">
                  <a:moveTo>
                    <a:pt x="12065" y="328294"/>
                  </a:moveTo>
                  <a:lnTo>
                    <a:pt x="0" y="328929"/>
                  </a:lnTo>
                  <a:lnTo>
                    <a:pt x="0" y="331469"/>
                  </a:lnTo>
                  <a:lnTo>
                    <a:pt x="24130" y="331469"/>
                  </a:lnTo>
                  <a:lnTo>
                    <a:pt x="24130" y="328929"/>
                  </a:lnTo>
                  <a:lnTo>
                    <a:pt x="12065" y="328294"/>
                  </a:lnTo>
                  <a:close/>
                </a:path>
                <a:path w="24130" h="651510">
                  <a:moveTo>
                    <a:pt x="24130" y="323849"/>
                  </a:moveTo>
                  <a:lnTo>
                    <a:pt x="0" y="325119"/>
                  </a:lnTo>
                  <a:lnTo>
                    <a:pt x="0" y="327659"/>
                  </a:lnTo>
                  <a:lnTo>
                    <a:pt x="12065" y="328294"/>
                  </a:lnTo>
                  <a:lnTo>
                    <a:pt x="24130" y="327659"/>
                  </a:lnTo>
                  <a:lnTo>
                    <a:pt x="24130" y="323849"/>
                  </a:lnTo>
                  <a:close/>
                </a:path>
                <a:path w="24130" h="651510">
                  <a:moveTo>
                    <a:pt x="0" y="321309"/>
                  </a:moveTo>
                  <a:lnTo>
                    <a:pt x="0" y="325119"/>
                  </a:lnTo>
                  <a:lnTo>
                    <a:pt x="24130" y="323849"/>
                  </a:lnTo>
                  <a:lnTo>
                    <a:pt x="24130" y="322579"/>
                  </a:lnTo>
                  <a:lnTo>
                    <a:pt x="0" y="321309"/>
                  </a:lnTo>
                  <a:close/>
                </a:path>
                <a:path w="24130" h="651510">
                  <a:moveTo>
                    <a:pt x="12065" y="319404"/>
                  </a:moveTo>
                  <a:lnTo>
                    <a:pt x="0" y="320039"/>
                  </a:lnTo>
                  <a:lnTo>
                    <a:pt x="0" y="321309"/>
                  </a:lnTo>
                  <a:lnTo>
                    <a:pt x="24130" y="322579"/>
                  </a:lnTo>
                  <a:lnTo>
                    <a:pt x="24130" y="320039"/>
                  </a:lnTo>
                  <a:lnTo>
                    <a:pt x="12065" y="319404"/>
                  </a:lnTo>
                  <a:close/>
                </a:path>
                <a:path w="24130" h="651510">
                  <a:moveTo>
                    <a:pt x="24130" y="317499"/>
                  </a:moveTo>
                  <a:lnTo>
                    <a:pt x="0" y="318769"/>
                  </a:lnTo>
                  <a:lnTo>
                    <a:pt x="12065" y="319404"/>
                  </a:lnTo>
                  <a:lnTo>
                    <a:pt x="24130" y="318769"/>
                  </a:lnTo>
                  <a:lnTo>
                    <a:pt x="24130" y="317499"/>
                  </a:lnTo>
                  <a:close/>
                </a:path>
                <a:path w="24130" h="651510">
                  <a:moveTo>
                    <a:pt x="0" y="314959"/>
                  </a:moveTo>
                  <a:lnTo>
                    <a:pt x="0" y="317499"/>
                  </a:lnTo>
                  <a:lnTo>
                    <a:pt x="24130" y="317499"/>
                  </a:lnTo>
                  <a:lnTo>
                    <a:pt x="24130" y="316229"/>
                  </a:lnTo>
                  <a:lnTo>
                    <a:pt x="0" y="314959"/>
                  </a:lnTo>
                  <a:close/>
                </a:path>
                <a:path w="24130" h="651510">
                  <a:moveTo>
                    <a:pt x="0" y="308609"/>
                  </a:moveTo>
                  <a:lnTo>
                    <a:pt x="0" y="314959"/>
                  </a:lnTo>
                  <a:lnTo>
                    <a:pt x="24130" y="316229"/>
                  </a:lnTo>
                  <a:lnTo>
                    <a:pt x="24130" y="309879"/>
                  </a:lnTo>
                  <a:lnTo>
                    <a:pt x="0" y="308609"/>
                  </a:lnTo>
                  <a:close/>
                </a:path>
                <a:path w="24130" h="651510">
                  <a:moveTo>
                    <a:pt x="0" y="302259"/>
                  </a:moveTo>
                  <a:lnTo>
                    <a:pt x="0" y="308609"/>
                  </a:lnTo>
                  <a:lnTo>
                    <a:pt x="24130" y="308609"/>
                  </a:lnTo>
                  <a:lnTo>
                    <a:pt x="24130" y="303529"/>
                  </a:lnTo>
                  <a:lnTo>
                    <a:pt x="0" y="302259"/>
                  </a:lnTo>
                  <a:close/>
                </a:path>
                <a:path w="24130" h="651510">
                  <a:moveTo>
                    <a:pt x="0" y="298449"/>
                  </a:moveTo>
                  <a:lnTo>
                    <a:pt x="0" y="302259"/>
                  </a:lnTo>
                  <a:lnTo>
                    <a:pt x="24130" y="303529"/>
                  </a:lnTo>
                  <a:lnTo>
                    <a:pt x="24130" y="299719"/>
                  </a:lnTo>
                  <a:lnTo>
                    <a:pt x="0" y="298449"/>
                  </a:lnTo>
                  <a:close/>
                </a:path>
                <a:path w="24130" h="651510">
                  <a:moveTo>
                    <a:pt x="24130" y="297179"/>
                  </a:moveTo>
                  <a:lnTo>
                    <a:pt x="0" y="298449"/>
                  </a:lnTo>
                  <a:lnTo>
                    <a:pt x="24130" y="299719"/>
                  </a:lnTo>
                  <a:lnTo>
                    <a:pt x="24130" y="297179"/>
                  </a:lnTo>
                  <a:close/>
                </a:path>
                <a:path w="24130" h="651510">
                  <a:moveTo>
                    <a:pt x="0" y="295909"/>
                  </a:moveTo>
                  <a:lnTo>
                    <a:pt x="0" y="297179"/>
                  </a:lnTo>
                  <a:lnTo>
                    <a:pt x="24130" y="297179"/>
                  </a:lnTo>
                  <a:lnTo>
                    <a:pt x="0" y="295909"/>
                  </a:lnTo>
                  <a:close/>
                </a:path>
                <a:path w="24130" h="651510">
                  <a:moveTo>
                    <a:pt x="0" y="290829"/>
                  </a:moveTo>
                  <a:lnTo>
                    <a:pt x="0" y="295909"/>
                  </a:lnTo>
                  <a:lnTo>
                    <a:pt x="24130" y="295909"/>
                  </a:lnTo>
                  <a:lnTo>
                    <a:pt x="24130" y="292099"/>
                  </a:lnTo>
                  <a:lnTo>
                    <a:pt x="0" y="290829"/>
                  </a:lnTo>
                  <a:close/>
                </a:path>
                <a:path w="24130" h="651510">
                  <a:moveTo>
                    <a:pt x="0" y="285749"/>
                  </a:moveTo>
                  <a:lnTo>
                    <a:pt x="0" y="290829"/>
                  </a:lnTo>
                  <a:lnTo>
                    <a:pt x="24130" y="290829"/>
                  </a:lnTo>
                  <a:lnTo>
                    <a:pt x="24130" y="287019"/>
                  </a:lnTo>
                  <a:lnTo>
                    <a:pt x="0" y="285749"/>
                  </a:lnTo>
                  <a:close/>
                </a:path>
                <a:path w="24130" h="651510">
                  <a:moveTo>
                    <a:pt x="0" y="283209"/>
                  </a:moveTo>
                  <a:lnTo>
                    <a:pt x="0" y="285749"/>
                  </a:lnTo>
                  <a:lnTo>
                    <a:pt x="24130" y="285749"/>
                  </a:lnTo>
                  <a:lnTo>
                    <a:pt x="24130" y="284479"/>
                  </a:lnTo>
                  <a:lnTo>
                    <a:pt x="0" y="283209"/>
                  </a:lnTo>
                  <a:close/>
                </a:path>
                <a:path w="24130" h="651510">
                  <a:moveTo>
                    <a:pt x="0" y="281939"/>
                  </a:moveTo>
                  <a:lnTo>
                    <a:pt x="0" y="283209"/>
                  </a:lnTo>
                  <a:lnTo>
                    <a:pt x="24130" y="284479"/>
                  </a:lnTo>
                  <a:lnTo>
                    <a:pt x="24130" y="283209"/>
                  </a:lnTo>
                  <a:lnTo>
                    <a:pt x="0" y="281939"/>
                  </a:lnTo>
                  <a:close/>
                </a:path>
                <a:path w="24130" h="651510">
                  <a:moveTo>
                    <a:pt x="24130" y="276859"/>
                  </a:moveTo>
                  <a:lnTo>
                    <a:pt x="0" y="278129"/>
                  </a:lnTo>
                  <a:lnTo>
                    <a:pt x="0" y="281939"/>
                  </a:lnTo>
                  <a:lnTo>
                    <a:pt x="24130" y="281939"/>
                  </a:lnTo>
                  <a:lnTo>
                    <a:pt x="24130" y="276859"/>
                  </a:lnTo>
                  <a:close/>
                </a:path>
                <a:path w="24130" h="651510">
                  <a:moveTo>
                    <a:pt x="24130" y="275589"/>
                  </a:moveTo>
                  <a:lnTo>
                    <a:pt x="0" y="276859"/>
                  </a:lnTo>
                  <a:lnTo>
                    <a:pt x="0" y="278129"/>
                  </a:lnTo>
                  <a:lnTo>
                    <a:pt x="24130" y="276859"/>
                  </a:lnTo>
                  <a:lnTo>
                    <a:pt x="24130" y="275589"/>
                  </a:lnTo>
                  <a:close/>
                </a:path>
                <a:path w="24130" h="651510">
                  <a:moveTo>
                    <a:pt x="24130" y="273049"/>
                  </a:moveTo>
                  <a:lnTo>
                    <a:pt x="0" y="274319"/>
                  </a:lnTo>
                  <a:lnTo>
                    <a:pt x="0" y="275589"/>
                  </a:lnTo>
                  <a:lnTo>
                    <a:pt x="24130" y="275589"/>
                  </a:lnTo>
                  <a:lnTo>
                    <a:pt x="24130" y="273049"/>
                  </a:lnTo>
                  <a:close/>
                </a:path>
                <a:path w="24130" h="651510">
                  <a:moveTo>
                    <a:pt x="0" y="270509"/>
                  </a:moveTo>
                  <a:lnTo>
                    <a:pt x="0" y="274319"/>
                  </a:lnTo>
                  <a:lnTo>
                    <a:pt x="24130" y="273049"/>
                  </a:lnTo>
                  <a:lnTo>
                    <a:pt x="24130" y="271779"/>
                  </a:lnTo>
                  <a:lnTo>
                    <a:pt x="0" y="270509"/>
                  </a:lnTo>
                  <a:close/>
                </a:path>
                <a:path w="24130" h="651510">
                  <a:moveTo>
                    <a:pt x="0" y="269239"/>
                  </a:moveTo>
                  <a:lnTo>
                    <a:pt x="0" y="270509"/>
                  </a:lnTo>
                  <a:lnTo>
                    <a:pt x="24130" y="271779"/>
                  </a:lnTo>
                  <a:lnTo>
                    <a:pt x="24130" y="270509"/>
                  </a:lnTo>
                  <a:lnTo>
                    <a:pt x="0" y="269239"/>
                  </a:lnTo>
                  <a:close/>
                </a:path>
                <a:path w="24130" h="651510">
                  <a:moveTo>
                    <a:pt x="0" y="265429"/>
                  </a:moveTo>
                  <a:lnTo>
                    <a:pt x="0" y="269239"/>
                  </a:lnTo>
                  <a:lnTo>
                    <a:pt x="24130" y="269239"/>
                  </a:lnTo>
                  <a:lnTo>
                    <a:pt x="24130" y="266699"/>
                  </a:lnTo>
                  <a:lnTo>
                    <a:pt x="0" y="265429"/>
                  </a:lnTo>
                  <a:close/>
                </a:path>
                <a:path w="24130" h="651510">
                  <a:moveTo>
                    <a:pt x="0" y="264159"/>
                  </a:moveTo>
                  <a:lnTo>
                    <a:pt x="0" y="265429"/>
                  </a:lnTo>
                  <a:lnTo>
                    <a:pt x="24130" y="266699"/>
                  </a:lnTo>
                  <a:lnTo>
                    <a:pt x="24130" y="265429"/>
                  </a:lnTo>
                  <a:lnTo>
                    <a:pt x="0" y="264159"/>
                  </a:lnTo>
                  <a:close/>
                </a:path>
                <a:path w="24130" h="651510">
                  <a:moveTo>
                    <a:pt x="24130" y="259079"/>
                  </a:moveTo>
                  <a:lnTo>
                    <a:pt x="0" y="260349"/>
                  </a:lnTo>
                  <a:lnTo>
                    <a:pt x="0" y="264159"/>
                  </a:lnTo>
                  <a:lnTo>
                    <a:pt x="24130" y="265429"/>
                  </a:lnTo>
                  <a:lnTo>
                    <a:pt x="24130" y="259079"/>
                  </a:lnTo>
                  <a:close/>
                </a:path>
                <a:path w="24130" h="651510">
                  <a:moveTo>
                    <a:pt x="0" y="257809"/>
                  </a:moveTo>
                  <a:lnTo>
                    <a:pt x="0" y="260349"/>
                  </a:lnTo>
                  <a:lnTo>
                    <a:pt x="24130" y="259079"/>
                  </a:lnTo>
                  <a:lnTo>
                    <a:pt x="0" y="257809"/>
                  </a:lnTo>
                  <a:close/>
                </a:path>
                <a:path w="24130" h="651510">
                  <a:moveTo>
                    <a:pt x="24130" y="256539"/>
                  </a:moveTo>
                  <a:lnTo>
                    <a:pt x="0" y="257809"/>
                  </a:lnTo>
                  <a:lnTo>
                    <a:pt x="24130" y="259079"/>
                  </a:lnTo>
                  <a:lnTo>
                    <a:pt x="24130" y="256539"/>
                  </a:lnTo>
                  <a:close/>
                </a:path>
                <a:path w="24130" h="651510">
                  <a:moveTo>
                    <a:pt x="0" y="253999"/>
                  </a:moveTo>
                  <a:lnTo>
                    <a:pt x="0" y="256539"/>
                  </a:lnTo>
                  <a:lnTo>
                    <a:pt x="24130" y="255269"/>
                  </a:lnTo>
                  <a:lnTo>
                    <a:pt x="0" y="253999"/>
                  </a:lnTo>
                  <a:close/>
                </a:path>
                <a:path w="24130" h="651510">
                  <a:moveTo>
                    <a:pt x="24130" y="255269"/>
                  </a:moveTo>
                  <a:lnTo>
                    <a:pt x="0" y="256539"/>
                  </a:lnTo>
                  <a:lnTo>
                    <a:pt x="24130" y="256539"/>
                  </a:lnTo>
                  <a:lnTo>
                    <a:pt x="24130" y="255269"/>
                  </a:lnTo>
                  <a:close/>
                </a:path>
                <a:path w="24130" h="651510">
                  <a:moveTo>
                    <a:pt x="0" y="252729"/>
                  </a:moveTo>
                  <a:lnTo>
                    <a:pt x="0" y="253999"/>
                  </a:lnTo>
                  <a:lnTo>
                    <a:pt x="24130" y="253999"/>
                  </a:lnTo>
                  <a:lnTo>
                    <a:pt x="0" y="252729"/>
                  </a:lnTo>
                  <a:close/>
                </a:path>
                <a:path w="24130" h="651510">
                  <a:moveTo>
                    <a:pt x="0" y="251459"/>
                  </a:moveTo>
                  <a:lnTo>
                    <a:pt x="0" y="252729"/>
                  </a:lnTo>
                  <a:lnTo>
                    <a:pt x="24130" y="252729"/>
                  </a:lnTo>
                  <a:lnTo>
                    <a:pt x="0" y="251459"/>
                  </a:lnTo>
                  <a:close/>
                </a:path>
                <a:path w="24130" h="651510">
                  <a:moveTo>
                    <a:pt x="0" y="250189"/>
                  </a:moveTo>
                  <a:lnTo>
                    <a:pt x="0" y="251459"/>
                  </a:lnTo>
                  <a:lnTo>
                    <a:pt x="24130" y="252729"/>
                  </a:lnTo>
                  <a:lnTo>
                    <a:pt x="24130" y="251459"/>
                  </a:lnTo>
                  <a:lnTo>
                    <a:pt x="0" y="250189"/>
                  </a:lnTo>
                  <a:close/>
                </a:path>
                <a:path w="24130" h="651510">
                  <a:moveTo>
                    <a:pt x="0" y="248919"/>
                  </a:moveTo>
                  <a:lnTo>
                    <a:pt x="0" y="250189"/>
                  </a:lnTo>
                  <a:lnTo>
                    <a:pt x="24130" y="250189"/>
                  </a:lnTo>
                  <a:lnTo>
                    <a:pt x="0" y="248919"/>
                  </a:lnTo>
                  <a:close/>
                </a:path>
                <a:path w="24130" h="651510">
                  <a:moveTo>
                    <a:pt x="24130" y="246379"/>
                  </a:moveTo>
                  <a:lnTo>
                    <a:pt x="0" y="246379"/>
                  </a:lnTo>
                  <a:lnTo>
                    <a:pt x="0" y="248919"/>
                  </a:lnTo>
                  <a:lnTo>
                    <a:pt x="24130" y="248919"/>
                  </a:lnTo>
                  <a:lnTo>
                    <a:pt x="24130" y="246379"/>
                  </a:lnTo>
                  <a:close/>
                </a:path>
                <a:path w="24130" h="651510">
                  <a:moveTo>
                    <a:pt x="24130" y="242569"/>
                  </a:moveTo>
                  <a:lnTo>
                    <a:pt x="0" y="243839"/>
                  </a:lnTo>
                  <a:lnTo>
                    <a:pt x="0" y="245109"/>
                  </a:lnTo>
                  <a:lnTo>
                    <a:pt x="24130" y="246379"/>
                  </a:lnTo>
                  <a:lnTo>
                    <a:pt x="24130" y="242569"/>
                  </a:lnTo>
                  <a:close/>
                </a:path>
                <a:path w="24130" h="651510">
                  <a:moveTo>
                    <a:pt x="0" y="241299"/>
                  </a:moveTo>
                  <a:lnTo>
                    <a:pt x="0" y="243839"/>
                  </a:lnTo>
                  <a:lnTo>
                    <a:pt x="24130" y="242569"/>
                  </a:lnTo>
                  <a:lnTo>
                    <a:pt x="0" y="241299"/>
                  </a:lnTo>
                  <a:close/>
                </a:path>
                <a:path w="24130" h="651510">
                  <a:moveTo>
                    <a:pt x="0" y="238759"/>
                  </a:moveTo>
                  <a:lnTo>
                    <a:pt x="0" y="241299"/>
                  </a:lnTo>
                  <a:lnTo>
                    <a:pt x="24130" y="241299"/>
                  </a:lnTo>
                  <a:lnTo>
                    <a:pt x="24130" y="240029"/>
                  </a:lnTo>
                  <a:lnTo>
                    <a:pt x="0" y="238759"/>
                  </a:lnTo>
                  <a:close/>
                </a:path>
                <a:path w="24130" h="651510">
                  <a:moveTo>
                    <a:pt x="0" y="237489"/>
                  </a:moveTo>
                  <a:lnTo>
                    <a:pt x="0" y="238759"/>
                  </a:lnTo>
                  <a:lnTo>
                    <a:pt x="24130" y="240029"/>
                  </a:lnTo>
                  <a:lnTo>
                    <a:pt x="24130" y="238759"/>
                  </a:lnTo>
                  <a:lnTo>
                    <a:pt x="0" y="237489"/>
                  </a:lnTo>
                  <a:close/>
                </a:path>
                <a:path w="24130" h="651510">
                  <a:moveTo>
                    <a:pt x="0" y="236219"/>
                  </a:moveTo>
                  <a:lnTo>
                    <a:pt x="0" y="237489"/>
                  </a:lnTo>
                  <a:lnTo>
                    <a:pt x="24130" y="237489"/>
                  </a:lnTo>
                  <a:lnTo>
                    <a:pt x="0" y="236219"/>
                  </a:lnTo>
                  <a:close/>
                </a:path>
                <a:path w="24130" h="651510">
                  <a:moveTo>
                    <a:pt x="0" y="233679"/>
                  </a:moveTo>
                  <a:lnTo>
                    <a:pt x="0" y="236219"/>
                  </a:lnTo>
                  <a:lnTo>
                    <a:pt x="24130" y="236219"/>
                  </a:lnTo>
                  <a:lnTo>
                    <a:pt x="24130" y="234949"/>
                  </a:lnTo>
                  <a:lnTo>
                    <a:pt x="0" y="233679"/>
                  </a:lnTo>
                  <a:close/>
                </a:path>
                <a:path w="24130" h="651510">
                  <a:moveTo>
                    <a:pt x="0" y="232409"/>
                  </a:moveTo>
                  <a:lnTo>
                    <a:pt x="0" y="233679"/>
                  </a:lnTo>
                  <a:lnTo>
                    <a:pt x="24130" y="233679"/>
                  </a:lnTo>
                  <a:lnTo>
                    <a:pt x="0" y="232409"/>
                  </a:lnTo>
                  <a:close/>
                </a:path>
                <a:path w="24130" h="651510">
                  <a:moveTo>
                    <a:pt x="0" y="229869"/>
                  </a:moveTo>
                  <a:lnTo>
                    <a:pt x="0" y="232409"/>
                  </a:lnTo>
                  <a:lnTo>
                    <a:pt x="24130" y="233679"/>
                  </a:lnTo>
                  <a:lnTo>
                    <a:pt x="24130" y="231139"/>
                  </a:lnTo>
                  <a:lnTo>
                    <a:pt x="0" y="229869"/>
                  </a:lnTo>
                  <a:close/>
                </a:path>
                <a:path w="24130" h="651510">
                  <a:moveTo>
                    <a:pt x="24130" y="228599"/>
                  </a:moveTo>
                  <a:lnTo>
                    <a:pt x="0" y="229869"/>
                  </a:lnTo>
                  <a:lnTo>
                    <a:pt x="24130" y="231139"/>
                  </a:lnTo>
                  <a:lnTo>
                    <a:pt x="24130" y="228599"/>
                  </a:lnTo>
                  <a:close/>
                </a:path>
                <a:path w="24130" h="651510">
                  <a:moveTo>
                    <a:pt x="0" y="224789"/>
                  </a:moveTo>
                  <a:lnTo>
                    <a:pt x="0" y="228599"/>
                  </a:lnTo>
                  <a:lnTo>
                    <a:pt x="24130" y="228599"/>
                  </a:lnTo>
                  <a:lnTo>
                    <a:pt x="24130" y="226059"/>
                  </a:lnTo>
                  <a:lnTo>
                    <a:pt x="0" y="224789"/>
                  </a:lnTo>
                  <a:close/>
                </a:path>
                <a:path w="24130" h="651510">
                  <a:moveTo>
                    <a:pt x="24130" y="222249"/>
                  </a:moveTo>
                  <a:lnTo>
                    <a:pt x="0" y="223519"/>
                  </a:lnTo>
                  <a:lnTo>
                    <a:pt x="0" y="224789"/>
                  </a:lnTo>
                  <a:lnTo>
                    <a:pt x="24130" y="224789"/>
                  </a:lnTo>
                  <a:lnTo>
                    <a:pt x="24130" y="222249"/>
                  </a:lnTo>
                  <a:close/>
                </a:path>
                <a:path w="24130" h="651510">
                  <a:moveTo>
                    <a:pt x="0" y="219709"/>
                  </a:moveTo>
                  <a:lnTo>
                    <a:pt x="0" y="222249"/>
                  </a:lnTo>
                  <a:lnTo>
                    <a:pt x="24130" y="222249"/>
                  </a:lnTo>
                  <a:lnTo>
                    <a:pt x="24130" y="220979"/>
                  </a:lnTo>
                  <a:lnTo>
                    <a:pt x="0" y="219709"/>
                  </a:lnTo>
                  <a:close/>
                </a:path>
                <a:path w="24130" h="651510">
                  <a:moveTo>
                    <a:pt x="0" y="217169"/>
                  </a:moveTo>
                  <a:lnTo>
                    <a:pt x="0" y="219709"/>
                  </a:lnTo>
                  <a:lnTo>
                    <a:pt x="24130" y="220979"/>
                  </a:lnTo>
                  <a:lnTo>
                    <a:pt x="24130" y="218439"/>
                  </a:lnTo>
                  <a:lnTo>
                    <a:pt x="0" y="217169"/>
                  </a:lnTo>
                  <a:close/>
                </a:path>
                <a:path w="24130" h="651510">
                  <a:moveTo>
                    <a:pt x="0" y="215899"/>
                  </a:moveTo>
                  <a:lnTo>
                    <a:pt x="0" y="217169"/>
                  </a:lnTo>
                  <a:lnTo>
                    <a:pt x="24130" y="218439"/>
                  </a:lnTo>
                  <a:lnTo>
                    <a:pt x="24130" y="217169"/>
                  </a:lnTo>
                  <a:lnTo>
                    <a:pt x="0" y="215899"/>
                  </a:lnTo>
                  <a:close/>
                </a:path>
                <a:path w="24130" h="651510">
                  <a:moveTo>
                    <a:pt x="24130" y="214629"/>
                  </a:moveTo>
                  <a:lnTo>
                    <a:pt x="0" y="214629"/>
                  </a:lnTo>
                  <a:lnTo>
                    <a:pt x="0" y="215899"/>
                  </a:lnTo>
                  <a:lnTo>
                    <a:pt x="24130" y="215899"/>
                  </a:lnTo>
                  <a:lnTo>
                    <a:pt x="24130" y="214629"/>
                  </a:lnTo>
                  <a:close/>
                </a:path>
              </a:pathLst>
            </a:custGeom>
            <a:solidFill>
              <a:srgbClr val="C1C184"/>
            </a:solidFill>
          </p:spPr>
          <p:txBody>
            <a:bodyPr wrap="square" lIns="0" tIns="0" rIns="0" bIns="0" rtlCol="0"/>
            <a:lstStyle/>
            <a:p>
              <a:endParaRPr/>
            </a:p>
          </p:txBody>
        </p:sp>
        <p:sp>
          <p:nvSpPr>
            <p:cNvPr id="776" name="object 776"/>
            <p:cNvSpPr/>
            <p:nvPr/>
          </p:nvSpPr>
          <p:spPr>
            <a:xfrm>
              <a:off x="3145790" y="5824220"/>
              <a:ext cx="24130" cy="659130"/>
            </a:xfrm>
            <a:custGeom>
              <a:avLst/>
              <a:gdLst/>
              <a:ahLst/>
              <a:cxnLst/>
              <a:rect l="l" t="t" r="r" b="b"/>
              <a:pathLst>
                <a:path w="24130" h="659129">
                  <a:moveTo>
                    <a:pt x="3810" y="0"/>
                  </a:moveTo>
                  <a:lnTo>
                    <a:pt x="0" y="0"/>
                  </a:lnTo>
                  <a:lnTo>
                    <a:pt x="0" y="2539"/>
                  </a:lnTo>
                  <a:lnTo>
                    <a:pt x="8889" y="2539"/>
                  </a:lnTo>
                  <a:lnTo>
                    <a:pt x="8889" y="1269"/>
                  </a:lnTo>
                  <a:lnTo>
                    <a:pt x="3810" y="1269"/>
                  </a:lnTo>
                  <a:lnTo>
                    <a:pt x="3810" y="0"/>
                  </a:lnTo>
                  <a:close/>
                </a:path>
                <a:path w="24130" h="659129">
                  <a:moveTo>
                    <a:pt x="13970" y="2539"/>
                  </a:moveTo>
                  <a:lnTo>
                    <a:pt x="0" y="2539"/>
                  </a:lnTo>
                  <a:lnTo>
                    <a:pt x="0" y="12699"/>
                  </a:lnTo>
                  <a:lnTo>
                    <a:pt x="24130" y="12699"/>
                  </a:lnTo>
                  <a:lnTo>
                    <a:pt x="24130" y="6349"/>
                  </a:lnTo>
                  <a:lnTo>
                    <a:pt x="22860" y="6349"/>
                  </a:lnTo>
                  <a:lnTo>
                    <a:pt x="22860" y="5079"/>
                  </a:lnTo>
                  <a:lnTo>
                    <a:pt x="19050" y="5079"/>
                  </a:lnTo>
                  <a:lnTo>
                    <a:pt x="19050" y="3809"/>
                  </a:lnTo>
                  <a:lnTo>
                    <a:pt x="13970" y="3809"/>
                  </a:lnTo>
                  <a:lnTo>
                    <a:pt x="13970" y="2539"/>
                  </a:lnTo>
                  <a:close/>
                </a:path>
                <a:path w="24130" h="659129">
                  <a:moveTo>
                    <a:pt x="24130" y="12700"/>
                  </a:moveTo>
                  <a:lnTo>
                    <a:pt x="0" y="12700"/>
                  </a:lnTo>
                  <a:lnTo>
                    <a:pt x="0" y="19049"/>
                  </a:lnTo>
                  <a:lnTo>
                    <a:pt x="24130" y="19049"/>
                  </a:lnTo>
                  <a:lnTo>
                    <a:pt x="24130" y="12700"/>
                  </a:lnTo>
                  <a:close/>
                </a:path>
                <a:path w="24130" h="659129">
                  <a:moveTo>
                    <a:pt x="24130" y="19049"/>
                  </a:moveTo>
                  <a:lnTo>
                    <a:pt x="0" y="19049"/>
                  </a:lnTo>
                  <a:lnTo>
                    <a:pt x="0" y="25399"/>
                  </a:lnTo>
                  <a:lnTo>
                    <a:pt x="24130" y="25399"/>
                  </a:lnTo>
                  <a:lnTo>
                    <a:pt x="24130" y="19049"/>
                  </a:lnTo>
                  <a:close/>
                </a:path>
                <a:path w="24130" h="659129">
                  <a:moveTo>
                    <a:pt x="24130" y="25399"/>
                  </a:moveTo>
                  <a:lnTo>
                    <a:pt x="0" y="25399"/>
                  </a:lnTo>
                  <a:lnTo>
                    <a:pt x="0" y="34289"/>
                  </a:lnTo>
                  <a:lnTo>
                    <a:pt x="24130" y="34289"/>
                  </a:lnTo>
                  <a:lnTo>
                    <a:pt x="24130" y="25399"/>
                  </a:lnTo>
                  <a:close/>
                </a:path>
                <a:path w="24130" h="659129">
                  <a:moveTo>
                    <a:pt x="24130" y="34289"/>
                  </a:moveTo>
                  <a:lnTo>
                    <a:pt x="0" y="34289"/>
                  </a:lnTo>
                  <a:lnTo>
                    <a:pt x="0" y="38099"/>
                  </a:lnTo>
                  <a:lnTo>
                    <a:pt x="24130" y="38099"/>
                  </a:lnTo>
                  <a:lnTo>
                    <a:pt x="24130" y="34289"/>
                  </a:lnTo>
                  <a:close/>
                </a:path>
                <a:path w="24130" h="659129">
                  <a:moveTo>
                    <a:pt x="24130" y="38099"/>
                  </a:moveTo>
                  <a:lnTo>
                    <a:pt x="0" y="38099"/>
                  </a:lnTo>
                  <a:lnTo>
                    <a:pt x="0" y="40639"/>
                  </a:lnTo>
                  <a:lnTo>
                    <a:pt x="24130" y="40639"/>
                  </a:lnTo>
                  <a:lnTo>
                    <a:pt x="24130" y="38099"/>
                  </a:lnTo>
                  <a:close/>
                </a:path>
                <a:path w="24130" h="659129">
                  <a:moveTo>
                    <a:pt x="24130" y="40639"/>
                  </a:moveTo>
                  <a:lnTo>
                    <a:pt x="0" y="40639"/>
                  </a:lnTo>
                  <a:lnTo>
                    <a:pt x="0" y="44449"/>
                  </a:lnTo>
                  <a:lnTo>
                    <a:pt x="24130" y="44449"/>
                  </a:lnTo>
                  <a:lnTo>
                    <a:pt x="24130" y="40639"/>
                  </a:lnTo>
                  <a:close/>
                </a:path>
                <a:path w="24130" h="659129">
                  <a:moveTo>
                    <a:pt x="24130" y="44449"/>
                  </a:moveTo>
                  <a:lnTo>
                    <a:pt x="0" y="44449"/>
                  </a:lnTo>
                  <a:lnTo>
                    <a:pt x="0" y="46989"/>
                  </a:lnTo>
                  <a:lnTo>
                    <a:pt x="24130" y="46989"/>
                  </a:lnTo>
                  <a:lnTo>
                    <a:pt x="24130" y="44449"/>
                  </a:lnTo>
                  <a:close/>
                </a:path>
                <a:path w="24130" h="659129">
                  <a:moveTo>
                    <a:pt x="24130" y="46990"/>
                  </a:moveTo>
                  <a:lnTo>
                    <a:pt x="0" y="46990"/>
                  </a:lnTo>
                  <a:lnTo>
                    <a:pt x="0" y="50799"/>
                  </a:lnTo>
                  <a:lnTo>
                    <a:pt x="24130" y="50799"/>
                  </a:lnTo>
                  <a:lnTo>
                    <a:pt x="24130" y="46990"/>
                  </a:lnTo>
                  <a:close/>
                </a:path>
                <a:path w="24130" h="659129">
                  <a:moveTo>
                    <a:pt x="24130" y="50800"/>
                  </a:moveTo>
                  <a:lnTo>
                    <a:pt x="0" y="50800"/>
                  </a:lnTo>
                  <a:lnTo>
                    <a:pt x="0" y="59689"/>
                  </a:lnTo>
                  <a:lnTo>
                    <a:pt x="24130" y="59689"/>
                  </a:lnTo>
                  <a:lnTo>
                    <a:pt x="24130" y="50800"/>
                  </a:lnTo>
                  <a:close/>
                </a:path>
                <a:path w="24130" h="659129">
                  <a:moveTo>
                    <a:pt x="24130" y="59689"/>
                  </a:moveTo>
                  <a:lnTo>
                    <a:pt x="0" y="59689"/>
                  </a:lnTo>
                  <a:lnTo>
                    <a:pt x="0" y="63499"/>
                  </a:lnTo>
                  <a:lnTo>
                    <a:pt x="24130" y="63499"/>
                  </a:lnTo>
                  <a:lnTo>
                    <a:pt x="24130" y="59689"/>
                  </a:lnTo>
                  <a:close/>
                </a:path>
                <a:path w="24130" h="659129">
                  <a:moveTo>
                    <a:pt x="24130" y="63500"/>
                  </a:moveTo>
                  <a:lnTo>
                    <a:pt x="0" y="63500"/>
                  </a:lnTo>
                  <a:lnTo>
                    <a:pt x="0" y="76199"/>
                  </a:lnTo>
                  <a:lnTo>
                    <a:pt x="24130" y="76199"/>
                  </a:lnTo>
                  <a:lnTo>
                    <a:pt x="24130" y="63500"/>
                  </a:lnTo>
                  <a:close/>
                </a:path>
                <a:path w="24130" h="659129">
                  <a:moveTo>
                    <a:pt x="24130" y="76200"/>
                  </a:moveTo>
                  <a:lnTo>
                    <a:pt x="0" y="76200"/>
                  </a:lnTo>
                  <a:lnTo>
                    <a:pt x="0" y="78739"/>
                  </a:lnTo>
                  <a:lnTo>
                    <a:pt x="24130" y="78739"/>
                  </a:lnTo>
                  <a:lnTo>
                    <a:pt x="24130" y="76200"/>
                  </a:lnTo>
                  <a:close/>
                </a:path>
                <a:path w="24130" h="659129">
                  <a:moveTo>
                    <a:pt x="24130" y="78740"/>
                  </a:moveTo>
                  <a:lnTo>
                    <a:pt x="0" y="78740"/>
                  </a:lnTo>
                  <a:lnTo>
                    <a:pt x="0" y="82549"/>
                  </a:lnTo>
                  <a:lnTo>
                    <a:pt x="24130" y="82549"/>
                  </a:lnTo>
                  <a:lnTo>
                    <a:pt x="24130" y="78740"/>
                  </a:lnTo>
                  <a:close/>
                </a:path>
                <a:path w="24130" h="659129">
                  <a:moveTo>
                    <a:pt x="24130" y="82549"/>
                  </a:moveTo>
                  <a:lnTo>
                    <a:pt x="0" y="82549"/>
                  </a:lnTo>
                  <a:lnTo>
                    <a:pt x="0" y="91439"/>
                  </a:lnTo>
                  <a:lnTo>
                    <a:pt x="24130" y="91439"/>
                  </a:lnTo>
                  <a:lnTo>
                    <a:pt x="24130" y="82549"/>
                  </a:lnTo>
                  <a:close/>
                </a:path>
                <a:path w="24130" h="659129">
                  <a:moveTo>
                    <a:pt x="24130" y="91439"/>
                  </a:moveTo>
                  <a:lnTo>
                    <a:pt x="0" y="91439"/>
                  </a:lnTo>
                  <a:lnTo>
                    <a:pt x="0" y="95249"/>
                  </a:lnTo>
                  <a:lnTo>
                    <a:pt x="24130" y="95249"/>
                  </a:lnTo>
                  <a:lnTo>
                    <a:pt x="24130" y="91439"/>
                  </a:lnTo>
                  <a:close/>
                </a:path>
                <a:path w="24130" h="659129">
                  <a:moveTo>
                    <a:pt x="24130" y="95249"/>
                  </a:moveTo>
                  <a:lnTo>
                    <a:pt x="0" y="95249"/>
                  </a:lnTo>
                  <a:lnTo>
                    <a:pt x="0" y="107949"/>
                  </a:lnTo>
                  <a:lnTo>
                    <a:pt x="24130" y="107949"/>
                  </a:lnTo>
                  <a:lnTo>
                    <a:pt x="24130" y="95249"/>
                  </a:lnTo>
                  <a:close/>
                </a:path>
                <a:path w="24130" h="659129">
                  <a:moveTo>
                    <a:pt x="24130" y="107949"/>
                  </a:moveTo>
                  <a:lnTo>
                    <a:pt x="0" y="107949"/>
                  </a:lnTo>
                  <a:lnTo>
                    <a:pt x="0" y="123189"/>
                  </a:lnTo>
                  <a:lnTo>
                    <a:pt x="24130" y="123189"/>
                  </a:lnTo>
                  <a:lnTo>
                    <a:pt x="24130" y="107949"/>
                  </a:lnTo>
                  <a:close/>
                </a:path>
                <a:path w="24130" h="659129">
                  <a:moveTo>
                    <a:pt x="24130" y="123189"/>
                  </a:moveTo>
                  <a:lnTo>
                    <a:pt x="0" y="123189"/>
                  </a:lnTo>
                  <a:lnTo>
                    <a:pt x="0" y="126999"/>
                  </a:lnTo>
                  <a:lnTo>
                    <a:pt x="24130" y="126999"/>
                  </a:lnTo>
                  <a:lnTo>
                    <a:pt x="24130" y="123189"/>
                  </a:lnTo>
                  <a:close/>
                </a:path>
                <a:path w="24130" h="659129">
                  <a:moveTo>
                    <a:pt x="24130" y="126999"/>
                  </a:moveTo>
                  <a:lnTo>
                    <a:pt x="0" y="126999"/>
                  </a:lnTo>
                  <a:lnTo>
                    <a:pt x="0" y="135889"/>
                  </a:lnTo>
                  <a:lnTo>
                    <a:pt x="24130" y="135889"/>
                  </a:lnTo>
                  <a:lnTo>
                    <a:pt x="24130" y="126999"/>
                  </a:lnTo>
                  <a:close/>
                </a:path>
                <a:path w="24130" h="659129">
                  <a:moveTo>
                    <a:pt x="24130" y="135889"/>
                  </a:moveTo>
                  <a:lnTo>
                    <a:pt x="0" y="135889"/>
                  </a:lnTo>
                  <a:lnTo>
                    <a:pt x="0" y="142239"/>
                  </a:lnTo>
                  <a:lnTo>
                    <a:pt x="24130" y="142239"/>
                  </a:lnTo>
                  <a:lnTo>
                    <a:pt x="24130" y="135889"/>
                  </a:lnTo>
                  <a:close/>
                </a:path>
                <a:path w="24130" h="659129">
                  <a:moveTo>
                    <a:pt x="24130" y="142239"/>
                  </a:moveTo>
                  <a:lnTo>
                    <a:pt x="0" y="142239"/>
                  </a:lnTo>
                  <a:lnTo>
                    <a:pt x="0" y="146049"/>
                  </a:lnTo>
                  <a:lnTo>
                    <a:pt x="24130" y="146049"/>
                  </a:lnTo>
                  <a:lnTo>
                    <a:pt x="24130" y="142239"/>
                  </a:lnTo>
                  <a:close/>
                </a:path>
                <a:path w="24130" h="659129">
                  <a:moveTo>
                    <a:pt x="24130" y="146049"/>
                  </a:moveTo>
                  <a:lnTo>
                    <a:pt x="0" y="146049"/>
                  </a:lnTo>
                  <a:lnTo>
                    <a:pt x="0" y="152399"/>
                  </a:lnTo>
                  <a:lnTo>
                    <a:pt x="24130" y="152399"/>
                  </a:lnTo>
                  <a:lnTo>
                    <a:pt x="24130" y="146049"/>
                  </a:lnTo>
                  <a:close/>
                </a:path>
                <a:path w="24130" h="659129">
                  <a:moveTo>
                    <a:pt x="24130" y="152399"/>
                  </a:moveTo>
                  <a:lnTo>
                    <a:pt x="0" y="152399"/>
                  </a:lnTo>
                  <a:lnTo>
                    <a:pt x="0" y="154939"/>
                  </a:lnTo>
                  <a:lnTo>
                    <a:pt x="24130" y="154939"/>
                  </a:lnTo>
                  <a:lnTo>
                    <a:pt x="24130" y="152399"/>
                  </a:lnTo>
                  <a:close/>
                </a:path>
                <a:path w="24130" h="659129">
                  <a:moveTo>
                    <a:pt x="24130" y="154939"/>
                  </a:moveTo>
                  <a:lnTo>
                    <a:pt x="0" y="154939"/>
                  </a:lnTo>
                  <a:lnTo>
                    <a:pt x="0" y="165099"/>
                  </a:lnTo>
                  <a:lnTo>
                    <a:pt x="24130" y="165099"/>
                  </a:lnTo>
                  <a:lnTo>
                    <a:pt x="24130" y="154939"/>
                  </a:lnTo>
                  <a:close/>
                </a:path>
                <a:path w="24130" h="659129">
                  <a:moveTo>
                    <a:pt x="24130" y="165100"/>
                  </a:moveTo>
                  <a:lnTo>
                    <a:pt x="0" y="165100"/>
                  </a:lnTo>
                  <a:lnTo>
                    <a:pt x="0" y="167639"/>
                  </a:lnTo>
                  <a:lnTo>
                    <a:pt x="24130" y="167639"/>
                  </a:lnTo>
                  <a:lnTo>
                    <a:pt x="24130" y="165100"/>
                  </a:lnTo>
                  <a:close/>
                </a:path>
                <a:path w="24130" h="659129">
                  <a:moveTo>
                    <a:pt x="24130" y="167640"/>
                  </a:moveTo>
                  <a:lnTo>
                    <a:pt x="0" y="167640"/>
                  </a:lnTo>
                  <a:lnTo>
                    <a:pt x="0" y="171449"/>
                  </a:lnTo>
                  <a:lnTo>
                    <a:pt x="24130" y="171449"/>
                  </a:lnTo>
                  <a:lnTo>
                    <a:pt x="24130" y="167640"/>
                  </a:lnTo>
                  <a:close/>
                </a:path>
                <a:path w="24130" h="659129">
                  <a:moveTo>
                    <a:pt x="24130" y="171449"/>
                  </a:moveTo>
                  <a:lnTo>
                    <a:pt x="0" y="171449"/>
                  </a:lnTo>
                  <a:lnTo>
                    <a:pt x="0" y="173989"/>
                  </a:lnTo>
                  <a:lnTo>
                    <a:pt x="24130" y="173989"/>
                  </a:lnTo>
                  <a:lnTo>
                    <a:pt x="24130" y="171449"/>
                  </a:lnTo>
                  <a:close/>
                </a:path>
                <a:path w="24130" h="659129">
                  <a:moveTo>
                    <a:pt x="24130" y="173989"/>
                  </a:moveTo>
                  <a:lnTo>
                    <a:pt x="0" y="173989"/>
                  </a:lnTo>
                  <a:lnTo>
                    <a:pt x="0" y="177799"/>
                  </a:lnTo>
                  <a:lnTo>
                    <a:pt x="24130" y="177799"/>
                  </a:lnTo>
                  <a:lnTo>
                    <a:pt x="24130" y="173989"/>
                  </a:lnTo>
                  <a:close/>
                </a:path>
                <a:path w="24130" h="659129">
                  <a:moveTo>
                    <a:pt x="24130" y="177799"/>
                  </a:moveTo>
                  <a:lnTo>
                    <a:pt x="0" y="177799"/>
                  </a:lnTo>
                  <a:lnTo>
                    <a:pt x="0" y="184149"/>
                  </a:lnTo>
                  <a:lnTo>
                    <a:pt x="24130" y="184149"/>
                  </a:lnTo>
                  <a:lnTo>
                    <a:pt x="24130" y="177799"/>
                  </a:lnTo>
                  <a:close/>
                </a:path>
                <a:path w="24130" h="659129">
                  <a:moveTo>
                    <a:pt x="24130" y="184150"/>
                  </a:moveTo>
                  <a:lnTo>
                    <a:pt x="0" y="184150"/>
                  </a:lnTo>
                  <a:lnTo>
                    <a:pt x="0" y="186689"/>
                  </a:lnTo>
                  <a:lnTo>
                    <a:pt x="24130" y="186689"/>
                  </a:lnTo>
                  <a:lnTo>
                    <a:pt x="24130" y="184150"/>
                  </a:lnTo>
                  <a:close/>
                </a:path>
                <a:path w="24130" h="659129">
                  <a:moveTo>
                    <a:pt x="24130" y="186689"/>
                  </a:moveTo>
                  <a:lnTo>
                    <a:pt x="0" y="186689"/>
                  </a:lnTo>
                  <a:lnTo>
                    <a:pt x="0" y="190499"/>
                  </a:lnTo>
                  <a:lnTo>
                    <a:pt x="24130" y="190499"/>
                  </a:lnTo>
                  <a:lnTo>
                    <a:pt x="24130" y="186689"/>
                  </a:lnTo>
                  <a:close/>
                </a:path>
                <a:path w="24130" h="659129">
                  <a:moveTo>
                    <a:pt x="24130" y="190500"/>
                  </a:moveTo>
                  <a:lnTo>
                    <a:pt x="0" y="190500"/>
                  </a:lnTo>
                  <a:lnTo>
                    <a:pt x="0" y="193039"/>
                  </a:lnTo>
                  <a:lnTo>
                    <a:pt x="24130" y="193039"/>
                  </a:lnTo>
                  <a:lnTo>
                    <a:pt x="24130" y="190500"/>
                  </a:lnTo>
                  <a:close/>
                </a:path>
                <a:path w="24130" h="659129">
                  <a:moveTo>
                    <a:pt x="24130" y="193039"/>
                  </a:moveTo>
                  <a:lnTo>
                    <a:pt x="0" y="193039"/>
                  </a:lnTo>
                  <a:lnTo>
                    <a:pt x="0" y="196849"/>
                  </a:lnTo>
                  <a:lnTo>
                    <a:pt x="24130" y="196849"/>
                  </a:lnTo>
                  <a:lnTo>
                    <a:pt x="24130" y="193039"/>
                  </a:lnTo>
                  <a:close/>
                </a:path>
                <a:path w="24130" h="659129">
                  <a:moveTo>
                    <a:pt x="24130" y="196849"/>
                  </a:moveTo>
                  <a:lnTo>
                    <a:pt x="0" y="196849"/>
                  </a:lnTo>
                  <a:lnTo>
                    <a:pt x="0" y="205739"/>
                  </a:lnTo>
                  <a:lnTo>
                    <a:pt x="24130" y="205739"/>
                  </a:lnTo>
                  <a:lnTo>
                    <a:pt x="24130" y="196849"/>
                  </a:lnTo>
                  <a:close/>
                </a:path>
                <a:path w="24130" h="659129">
                  <a:moveTo>
                    <a:pt x="24130" y="205739"/>
                  </a:moveTo>
                  <a:lnTo>
                    <a:pt x="0" y="205739"/>
                  </a:lnTo>
                  <a:lnTo>
                    <a:pt x="0" y="209549"/>
                  </a:lnTo>
                  <a:lnTo>
                    <a:pt x="24130" y="209549"/>
                  </a:lnTo>
                  <a:lnTo>
                    <a:pt x="24130" y="205739"/>
                  </a:lnTo>
                  <a:close/>
                </a:path>
                <a:path w="24130" h="659129">
                  <a:moveTo>
                    <a:pt x="24130" y="209549"/>
                  </a:moveTo>
                  <a:lnTo>
                    <a:pt x="0" y="209549"/>
                  </a:lnTo>
                  <a:lnTo>
                    <a:pt x="0" y="212089"/>
                  </a:lnTo>
                  <a:lnTo>
                    <a:pt x="24130" y="212089"/>
                  </a:lnTo>
                  <a:lnTo>
                    <a:pt x="24130" y="209549"/>
                  </a:lnTo>
                  <a:close/>
                </a:path>
                <a:path w="24130" h="659129">
                  <a:moveTo>
                    <a:pt x="24130" y="212089"/>
                  </a:moveTo>
                  <a:lnTo>
                    <a:pt x="0" y="212089"/>
                  </a:lnTo>
                  <a:lnTo>
                    <a:pt x="0" y="215899"/>
                  </a:lnTo>
                  <a:lnTo>
                    <a:pt x="24130" y="215899"/>
                  </a:lnTo>
                  <a:lnTo>
                    <a:pt x="24130" y="212089"/>
                  </a:lnTo>
                  <a:close/>
                </a:path>
                <a:path w="24130" h="659129">
                  <a:moveTo>
                    <a:pt x="24130" y="215899"/>
                  </a:moveTo>
                  <a:lnTo>
                    <a:pt x="0" y="215899"/>
                  </a:lnTo>
                  <a:lnTo>
                    <a:pt x="0" y="218439"/>
                  </a:lnTo>
                  <a:lnTo>
                    <a:pt x="24130" y="218439"/>
                  </a:lnTo>
                  <a:lnTo>
                    <a:pt x="24130" y="215899"/>
                  </a:lnTo>
                  <a:close/>
                </a:path>
                <a:path w="24130" h="659129">
                  <a:moveTo>
                    <a:pt x="6350" y="657859"/>
                  </a:moveTo>
                  <a:lnTo>
                    <a:pt x="0" y="657859"/>
                  </a:lnTo>
                  <a:lnTo>
                    <a:pt x="0" y="659129"/>
                  </a:lnTo>
                  <a:lnTo>
                    <a:pt x="6350" y="659129"/>
                  </a:lnTo>
                  <a:lnTo>
                    <a:pt x="6350" y="657859"/>
                  </a:lnTo>
                  <a:close/>
                </a:path>
                <a:path w="24130" h="659129">
                  <a:moveTo>
                    <a:pt x="24130" y="656589"/>
                  </a:moveTo>
                  <a:lnTo>
                    <a:pt x="6350" y="656589"/>
                  </a:lnTo>
                  <a:lnTo>
                    <a:pt x="6350" y="657859"/>
                  </a:lnTo>
                  <a:lnTo>
                    <a:pt x="24130" y="657859"/>
                  </a:lnTo>
                  <a:lnTo>
                    <a:pt x="24130" y="656589"/>
                  </a:lnTo>
                  <a:close/>
                </a:path>
                <a:path w="24130" h="659129">
                  <a:moveTo>
                    <a:pt x="24130" y="472439"/>
                  </a:moveTo>
                  <a:lnTo>
                    <a:pt x="7620" y="472439"/>
                  </a:lnTo>
                  <a:lnTo>
                    <a:pt x="7620" y="473709"/>
                  </a:lnTo>
                  <a:lnTo>
                    <a:pt x="11429" y="473709"/>
                  </a:lnTo>
                  <a:lnTo>
                    <a:pt x="11430" y="474979"/>
                  </a:lnTo>
                  <a:lnTo>
                    <a:pt x="24130" y="474979"/>
                  </a:lnTo>
                  <a:lnTo>
                    <a:pt x="24130" y="472439"/>
                  </a:lnTo>
                  <a:close/>
                </a:path>
                <a:path w="24130" h="659129">
                  <a:moveTo>
                    <a:pt x="24130" y="466089"/>
                  </a:moveTo>
                  <a:lnTo>
                    <a:pt x="0" y="466089"/>
                  </a:lnTo>
                  <a:lnTo>
                    <a:pt x="0" y="472439"/>
                  </a:lnTo>
                  <a:lnTo>
                    <a:pt x="1270" y="472439"/>
                  </a:lnTo>
                  <a:lnTo>
                    <a:pt x="1270" y="471169"/>
                  </a:lnTo>
                  <a:lnTo>
                    <a:pt x="24130" y="471169"/>
                  </a:lnTo>
                  <a:lnTo>
                    <a:pt x="24130" y="466089"/>
                  </a:lnTo>
                  <a:close/>
                </a:path>
                <a:path w="24130" h="659129">
                  <a:moveTo>
                    <a:pt x="24130" y="459739"/>
                  </a:moveTo>
                  <a:lnTo>
                    <a:pt x="0" y="459739"/>
                  </a:lnTo>
                  <a:lnTo>
                    <a:pt x="0" y="464819"/>
                  </a:lnTo>
                  <a:lnTo>
                    <a:pt x="24130" y="464819"/>
                  </a:lnTo>
                  <a:lnTo>
                    <a:pt x="24130" y="459739"/>
                  </a:lnTo>
                  <a:close/>
                </a:path>
                <a:path w="24130" h="659129">
                  <a:moveTo>
                    <a:pt x="24130" y="453389"/>
                  </a:moveTo>
                  <a:lnTo>
                    <a:pt x="0" y="453389"/>
                  </a:lnTo>
                  <a:lnTo>
                    <a:pt x="0" y="458469"/>
                  </a:lnTo>
                  <a:lnTo>
                    <a:pt x="24130" y="458469"/>
                  </a:lnTo>
                  <a:lnTo>
                    <a:pt x="24130" y="453389"/>
                  </a:lnTo>
                  <a:close/>
                </a:path>
                <a:path w="24130" h="659129">
                  <a:moveTo>
                    <a:pt x="24130" y="447039"/>
                  </a:moveTo>
                  <a:lnTo>
                    <a:pt x="0" y="447039"/>
                  </a:lnTo>
                  <a:lnTo>
                    <a:pt x="0" y="452119"/>
                  </a:lnTo>
                  <a:lnTo>
                    <a:pt x="24130" y="452119"/>
                  </a:lnTo>
                  <a:lnTo>
                    <a:pt x="24130" y="447039"/>
                  </a:lnTo>
                  <a:close/>
                </a:path>
                <a:path w="24130" h="659129">
                  <a:moveTo>
                    <a:pt x="24130" y="440689"/>
                  </a:moveTo>
                  <a:lnTo>
                    <a:pt x="0" y="440689"/>
                  </a:lnTo>
                  <a:lnTo>
                    <a:pt x="0" y="445769"/>
                  </a:lnTo>
                  <a:lnTo>
                    <a:pt x="24130" y="445769"/>
                  </a:lnTo>
                  <a:lnTo>
                    <a:pt x="24130" y="440689"/>
                  </a:lnTo>
                  <a:close/>
                </a:path>
                <a:path w="24130" h="659129">
                  <a:moveTo>
                    <a:pt x="24130" y="434339"/>
                  </a:moveTo>
                  <a:lnTo>
                    <a:pt x="0" y="434339"/>
                  </a:lnTo>
                  <a:lnTo>
                    <a:pt x="0" y="439419"/>
                  </a:lnTo>
                  <a:lnTo>
                    <a:pt x="24130" y="439419"/>
                  </a:lnTo>
                  <a:lnTo>
                    <a:pt x="24130" y="434339"/>
                  </a:lnTo>
                  <a:close/>
                </a:path>
                <a:path w="24130" h="659129">
                  <a:moveTo>
                    <a:pt x="24130" y="427989"/>
                  </a:moveTo>
                  <a:lnTo>
                    <a:pt x="0" y="427989"/>
                  </a:lnTo>
                  <a:lnTo>
                    <a:pt x="0" y="433069"/>
                  </a:lnTo>
                  <a:lnTo>
                    <a:pt x="24130" y="433069"/>
                  </a:lnTo>
                  <a:lnTo>
                    <a:pt x="24130" y="427989"/>
                  </a:lnTo>
                  <a:close/>
                </a:path>
                <a:path w="24130" h="659129">
                  <a:moveTo>
                    <a:pt x="24130" y="421639"/>
                  </a:moveTo>
                  <a:lnTo>
                    <a:pt x="0" y="421639"/>
                  </a:lnTo>
                  <a:lnTo>
                    <a:pt x="0" y="426719"/>
                  </a:lnTo>
                  <a:lnTo>
                    <a:pt x="24130" y="426719"/>
                  </a:lnTo>
                  <a:lnTo>
                    <a:pt x="24130" y="421639"/>
                  </a:lnTo>
                  <a:close/>
                </a:path>
                <a:path w="24130" h="659129">
                  <a:moveTo>
                    <a:pt x="24130" y="415289"/>
                  </a:moveTo>
                  <a:lnTo>
                    <a:pt x="0" y="415289"/>
                  </a:lnTo>
                  <a:lnTo>
                    <a:pt x="0" y="420369"/>
                  </a:lnTo>
                  <a:lnTo>
                    <a:pt x="24130" y="420369"/>
                  </a:lnTo>
                  <a:lnTo>
                    <a:pt x="24130" y="415289"/>
                  </a:lnTo>
                  <a:close/>
                </a:path>
                <a:path w="24130" h="659129">
                  <a:moveTo>
                    <a:pt x="24130" y="408939"/>
                  </a:moveTo>
                  <a:lnTo>
                    <a:pt x="0" y="408939"/>
                  </a:lnTo>
                  <a:lnTo>
                    <a:pt x="0" y="414019"/>
                  </a:lnTo>
                  <a:lnTo>
                    <a:pt x="24130" y="414019"/>
                  </a:lnTo>
                  <a:lnTo>
                    <a:pt x="24130" y="408939"/>
                  </a:lnTo>
                  <a:close/>
                </a:path>
                <a:path w="24130" h="659129">
                  <a:moveTo>
                    <a:pt x="24130" y="402589"/>
                  </a:moveTo>
                  <a:lnTo>
                    <a:pt x="0" y="402589"/>
                  </a:lnTo>
                  <a:lnTo>
                    <a:pt x="0" y="407669"/>
                  </a:lnTo>
                  <a:lnTo>
                    <a:pt x="24130" y="407669"/>
                  </a:lnTo>
                  <a:lnTo>
                    <a:pt x="24130" y="402589"/>
                  </a:lnTo>
                  <a:close/>
                </a:path>
                <a:path w="24130" h="659129">
                  <a:moveTo>
                    <a:pt x="24130" y="396239"/>
                  </a:moveTo>
                  <a:lnTo>
                    <a:pt x="0" y="396239"/>
                  </a:lnTo>
                  <a:lnTo>
                    <a:pt x="0" y="401319"/>
                  </a:lnTo>
                  <a:lnTo>
                    <a:pt x="24130" y="401319"/>
                  </a:lnTo>
                  <a:lnTo>
                    <a:pt x="24130" y="396239"/>
                  </a:lnTo>
                  <a:close/>
                </a:path>
                <a:path w="24130" h="659129">
                  <a:moveTo>
                    <a:pt x="24130" y="389889"/>
                  </a:moveTo>
                  <a:lnTo>
                    <a:pt x="0" y="389889"/>
                  </a:lnTo>
                  <a:lnTo>
                    <a:pt x="0" y="394969"/>
                  </a:lnTo>
                  <a:lnTo>
                    <a:pt x="24130" y="394969"/>
                  </a:lnTo>
                  <a:lnTo>
                    <a:pt x="24130" y="389889"/>
                  </a:lnTo>
                  <a:close/>
                </a:path>
                <a:path w="24130" h="659129">
                  <a:moveTo>
                    <a:pt x="24130" y="383539"/>
                  </a:moveTo>
                  <a:lnTo>
                    <a:pt x="0" y="383539"/>
                  </a:lnTo>
                  <a:lnTo>
                    <a:pt x="0" y="388619"/>
                  </a:lnTo>
                  <a:lnTo>
                    <a:pt x="24130" y="388619"/>
                  </a:lnTo>
                  <a:lnTo>
                    <a:pt x="24130" y="383539"/>
                  </a:lnTo>
                  <a:close/>
                </a:path>
                <a:path w="24130" h="659129">
                  <a:moveTo>
                    <a:pt x="24130" y="377189"/>
                  </a:moveTo>
                  <a:lnTo>
                    <a:pt x="0" y="377189"/>
                  </a:lnTo>
                  <a:lnTo>
                    <a:pt x="0" y="382269"/>
                  </a:lnTo>
                  <a:lnTo>
                    <a:pt x="24130" y="382269"/>
                  </a:lnTo>
                  <a:lnTo>
                    <a:pt x="24130" y="377189"/>
                  </a:lnTo>
                  <a:close/>
                </a:path>
                <a:path w="24130" h="659129">
                  <a:moveTo>
                    <a:pt x="24130" y="370839"/>
                  </a:moveTo>
                  <a:lnTo>
                    <a:pt x="0" y="370839"/>
                  </a:lnTo>
                  <a:lnTo>
                    <a:pt x="0" y="375919"/>
                  </a:lnTo>
                  <a:lnTo>
                    <a:pt x="24130" y="375919"/>
                  </a:lnTo>
                  <a:lnTo>
                    <a:pt x="24130" y="370839"/>
                  </a:lnTo>
                  <a:close/>
                </a:path>
                <a:path w="24130" h="659129">
                  <a:moveTo>
                    <a:pt x="24130" y="364489"/>
                  </a:moveTo>
                  <a:lnTo>
                    <a:pt x="0" y="364489"/>
                  </a:lnTo>
                  <a:lnTo>
                    <a:pt x="0" y="369569"/>
                  </a:lnTo>
                  <a:lnTo>
                    <a:pt x="24130" y="369569"/>
                  </a:lnTo>
                  <a:lnTo>
                    <a:pt x="24130" y="364489"/>
                  </a:lnTo>
                  <a:close/>
                </a:path>
                <a:path w="24130" h="659129">
                  <a:moveTo>
                    <a:pt x="24130" y="358139"/>
                  </a:moveTo>
                  <a:lnTo>
                    <a:pt x="0" y="358139"/>
                  </a:lnTo>
                  <a:lnTo>
                    <a:pt x="0" y="363219"/>
                  </a:lnTo>
                  <a:lnTo>
                    <a:pt x="24130" y="363219"/>
                  </a:lnTo>
                  <a:lnTo>
                    <a:pt x="24130" y="358139"/>
                  </a:lnTo>
                  <a:close/>
                </a:path>
                <a:path w="24130" h="659129">
                  <a:moveTo>
                    <a:pt x="24130" y="354329"/>
                  </a:moveTo>
                  <a:lnTo>
                    <a:pt x="0" y="354329"/>
                  </a:lnTo>
                  <a:lnTo>
                    <a:pt x="0" y="356869"/>
                  </a:lnTo>
                  <a:lnTo>
                    <a:pt x="24130" y="356869"/>
                  </a:lnTo>
                  <a:lnTo>
                    <a:pt x="24130" y="354329"/>
                  </a:lnTo>
                  <a:close/>
                </a:path>
                <a:path w="24130" h="659129">
                  <a:moveTo>
                    <a:pt x="24130" y="349249"/>
                  </a:moveTo>
                  <a:lnTo>
                    <a:pt x="0" y="350519"/>
                  </a:lnTo>
                  <a:lnTo>
                    <a:pt x="0" y="354329"/>
                  </a:lnTo>
                  <a:lnTo>
                    <a:pt x="24130" y="353059"/>
                  </a:lnTo>
                  <a:lnTo>
                    <a:pt x="24130" y="349249"/>
                  </a:lnTo>
                  <a:close/>
                </a:path>
                <a:path w="24130" h="659129">
                  <a:moveTo>
                    <a:pt x="24130" y="346709"/>
                  </a:moveTo>
                  <a:lnTo>
                    <a:pt x="0" y="347979"/>
                  </a:lnTo>
                  <a:lnTo>
                    <a:pt x="0" y="350519"/>
                  </a:lnTo>
                  <a:lnTo>
                    <a:pt x="24130" y="349249"/>
                  </a:lnTo>
                  <a:lnTo>
                    <a:pt x="24130" y="346709"/>
                  </a:lnTo>
                  <a:close/>
                </a:path>
                <a:path w="24130" h="659129">
                  <a:moveTo>
                    <a:pt x="0" y="341629"/>
                  </a:moveTo>
                  <a:lnTo>
                    <a:pt x="0" y="347979"/>
                  </a:lnTo>
                  <a:lnTo>
                    <a:pt x="24130" y="346709"/>
                  </a:lnTo>
                  <a:lnTo>
                    <a:pt x="24130" y="342899"/>
                  </a:lnTo>
                  <a:lnTo>
                    <a:pt x="0" y="341629"/>
                  </a:lnTo>
                  <a:close/>
                </a:path>
                <a:path w="24130" h="659129">
                  <a:moveTo>
                    <a:pt x="0" y="337819"/>
                  </a:moveTo>
                  <a:lnTo>
                    <a:pt x="0" y="341629"/>
                  </a:lnTo>
                  <a:lnTo>
                    <a:pt x="24130" y="341629"/>
                  </a:lnTo>
                  <a:lnTo>
                    <a:pt x="24130" y="339089"/>
                  </a:lnTo>
                  <a:lnTo>
                    <a:pt x="0" y="337819"/>
                  </a:lnTo>
                  <a:close/>
                </a:path>
                <a:path w="24130" h="659129">
                  <a:moveTo>
                    <a:pt x="12064" y="334644"/>
                  </a:moveTo>
                  <a:lnTo>
                    <a:pt x="0" y="335279"/>
                  </a:lnTo>
                  <a:lnTo>
                    <a:pt x="0" y="337819"/>
                  </a:lnTo>
                  <a:lnTo>
                    <a:pt x="24130" y="337819"/>
                  </a:lnTo>
                  <a:lnTo>
                    <a:pt x="24130" y="335279"/>
                  </a:lnTo>
                  <a:lnTo>
                    <a:pt x="12064" y="334644"/>
                  </a:lnTo>
                  <a:close/>
                </a:path>
                <a:path w="24130" h="659129">
                  <a:moveTo>
                    <a:pt x="24130" y="330199"/>
                  </a:moveTo>
                  <a:lnTo>
                    <a:pt x="0" y="331469"/>
                  </a:lnTo>
                  <a:lnTo>
                    <a:pt x="0" y="334009"/>
                  </a:lnTo>
                  <a:lnTo>
                    <a:pt x="12064" y="334644"/>
                  </a:lnTo>
                  <a:lnTo>
                    <a:pt x="24130" y="334009"/>
                  </a:lnTo>
                  <a:lnTo>
                    <a:pt x="24130" y="330199"/>
                  </a:lnTo>
                  <a:close/>
                </a:path>
                <a:path w="24130" h="659129">
                  <a:moveTo>
                    <a:pt x="0" y="327659"/>
                  </a:moveTo>
                  <a:lnTo>
                    <a:pt x="0" y="331469"/>
                  </a:lnTo>
                  <a:lnTo>
                    <a:pt x="24130" y="330199"/>
                  </a:lnTo>
                  <a:lnTo>
                    <a:pt x="24130" y="328929"/>
                  </a:lnTo>
                  <a:lnTo>
                    <a:pt x="0" y="327659"/>
                  </a:lnTo>
                  <a:close/>
                </a:path>
                <a:path w="24130" h="659129">
                  <a:moveTo>
                    <a:pt x="12064" y="325754"/>
                  </a:moveTo>
                  <a:lnTo>
                    <a:pt x="0" y="326389"/>
                  </a:lnTo>
                  <a:lnTo>
                    <a:pt x="0" y="327659"/>
                  </a:lnTo>
                  <a:lnTo>
                    <a:pt x="24130" y="328929"/>
                  </a:lnTo>
                  <a:lnTo>
                    <a:pt x="24130" y="326389"/>
                  </a:lnTo>
                  <a:lnTo>
                    <a:pt x="12064" y="325754"/>
                  </a:lnTo>
                  <a:close/>
                </a:path>
                <a:path w="24130" h="659129">
                  <a:moveTo>
                    <a:pt x="24130" y="323849"/>
                  </a:moveTo>
                  <a:lnTo>
                    <a:pt x="0" y="325119"/>
                  </a:lnTo>
                  <a:lnTo>
                    <a:pt x="12064" y="325754"/>
                  </a:lnTo>
                  <a:lnTo>
                    <a:pt x="24130" y="325119"/>
                  </a:lnTo>
                  <a:lnTo>
                    <a:pt x="24130" y="323849"/>
                  </a:lnTo>
                  <a:close/>
                </a:path>
                <a:path w="24130" h="659129">
                  <a:moveTo>
                    <a:pt x="0" y="321309"/>
                  </a:moveTo>
                  <a:lnTo>
                    <a:pt x="0" y="323849"/>
                  </a:lnTo>
                  <a:lnTo>
                    <a:pt x="24130" y="323849"/>
                  </a:lnTo>
                  <a:lnTo>
                    <a:pt x="24130" y="322579"/>
                  </a:lnTo>
                  <a:lnTo>
                    <a:pt x="0" y="321309"/>
                  </a:lnTo>
                  <a:close/>
                </a:path>
                <a:path w="24130" h="659129">
                  <a:moveTo>
                    <a:pt x="0" y="314959"/>
                  </a:moveTo>
                  <a:lnTo>
                    <a:pt x="0" y="321309"/>
                  </a:lnTo>
                  <a:lnTo>
                    <a:pt x="24130" y="322579"/>
                  </a:lnTo>
                  <a:lnTo>
                    <a:pt x="24130" y="316229"/>
                  </a:lnTo>
                  <a:lnTo>
                    <a:pt x="0" y="314959"/>
                  </a:lnTo>
                  <a:close/>
                </a:path>
                <a:path w="24130" h="659129">
                  <a:moveTo>
                    <a:pt x="0" y="308609"/>
                  </a:moveTo>
                  <a:lnTo>
                    <a:pt x="0" y="314959"/>
                  </a:lnTo>
                  <a:lnTo>
                    <a:pt x="24130" y="314959"/>
                  </a:lnTo>
                  <a:lnTo>
                    <a:pt x="24130" y="309879"/>
                  </a:lnTo>
                  <a:lnTo>
                    <a:pt x="0" y="308609"/>
                  </a:lnTo>
                  <a:close/>
                </a:path>
                <a:path w="24130" h="659129">
                  <a:moveTo>
                    <a:pt x="0" y="304799"/>
                  </a:moveTo>
                  <a:lnTo>
                    <a:pt x="0" y="308609"/>
                  </a:lnTo>
                  <a:lnTo>
                    <a:pt x="24130" y="309879"/>
                  </a:lnTo>
                  <a:lnTo>
                    <a:pt x="24130" y="306069"/>
                  </a:lnTo>
                  <a:lnTo>
                    <a:pt x="0" y="304799"/>
                  </a:lnTo>
                  <a:close/>
                </a:path>
                <a:path w="24130" h="659129">
                  <a:moveTo>
                    <a:pt x="24130" y="303529"/>
                  </a:moveTo>
                  <a:lnTo>
                    <a:pt x="0" y="304799"/>
                  </a:lnTo>
                  <a:lnTo>
                    <a:pt x="24130" y="306069"/>
                  </a:lnTo>
                  <a:lnTo>
                    <a:pt x="24130" y="303529"/>
                  </a:lnTo>
                  <a:close/>
                </a:path>
                <a:path w="24130" h="659129">
                  <a:moveTo>
                    <a:pt x="0" y="302259"/>
                  </a:moveTo>
                  <a:lnTo>
                    <a:pt x="0" y="303529"/>
                  </a:lnTo>
                  <a:lnTo>
                    <a:pt x="24130" y="303529"/>
                  </a:lnTo>
                  <a:lnTo>
                    <a:pt x="0" y="302259"/>
                  </a:lnTo>
                  <a:close/>
                </a:path>
                <a:path w="24130" h="659129">
                  <a:moveTo>
                    <a:pt x="0" y="297179"/>
                  </a:moveTo>
                  <a:lnTo>
                    <a:pt x="0" y="302259"/>
                  </a:lnTo>
                  <a:lnTo>
                    <a:pt x="24130" y="302259"/>
                  </a:lnTo>
                  <a:lnTo>
                    <a:pt x="24130" y="298449"/>
                  </a:lnTo>
                  <a:lnTo>
                    <a:pt x="0" y="297179"/>
                  </a:lnTo>
                  <a:close/>
                </a:path>
                <a:path w="24130" h="659129">
                  <a:moveTo>
                    <a:pt x="0" y="292099"/>
                  </a:moveTo>
                  <a:lnTo>
                    <a:pt x="0" y="297179"/>
                  </a:lnTo>
                  <a:lnTo>
                    <a:pt x="24130" y="297179"/>
                  </a:lnTo>
                  <a:lnTo>
                    <a:pt x="24130" y="293369"/>
                  </a:lnTo>
                  <a:lnTo>
                    <a:pt x="0" y="292099"/>
                  </a:lnTo>
                  <a:close/>
                </a:path>
                <a:path w="24130" h="659129">
                  <a:moveTo>
                    <a:pt x="0" y="289559"/>
                  </a:moveTo>
                  <a:lnTo>
                    <a:pt x="0" y="292099"/>
                  </a:lnTo>
                  <a:lnTo>
                    <a:pt x="24130" y="292099"/>
                  </a:lnTo>
                  <a:lnTo>
                    <a:pt x="24130" y="290829"/>
                  </a:lnTo>
                  <a:lnTo>
                    <a:pt x="0" y="289559"/>
                  </a:lnTo>
                  <a:close/>
                </a:path>
                <a:path w="24130" h="659129">
                  <a:moveTo>
                    <a:pt x="0" y="288289"/>
                  </a:moveTo>
                  <a:lnTo>
                    <a:pt x="0" y="289559"/>
                  </a:lnTo>
                  <a:lnTo>
                    <a:pt x="24130" y="290829"/>
                  </a:lnTo>
                  <a:lnTo>
                    <a:pt x="24130" y="289559"/>
                  </a:lnTo>
                  <a:lnTo>
                    <a:pt x="0" y="288289"/>
                  </a:lnTo>
                  <a:close/>
                </a:path>
                <a:path w="24130" h="659129">
                  <a:moveTo>
                    <a:pt x="24130" y="283209"/>
                  </a:moveTo>
                  <a:lnTo>
                    <a:pt x="0" y="284479"/>
                  </a:lnTo>
                  <a:lnTo>
                    <a:pt x="0" y="288289"/>
                  </a:lnTo>
                  <a:lnTo>
                    <a:pt x="24130" y="288289"/>
                  </a:lnTo>
                  <a:lnTo>
                    <a:pt x="24130" y="283209"/>
                  </a:lnTo>
                  <a:close/>
                </a:path>
                <a:path w="24130" h="659129">
                  <a:moveTo>
                    <a:pt x="24130" y="281939"/>
                  </a:moveTo>
                  <a:lnTo>
                    <a:pt x="0" y="283209"/>
                  </a:lnTo>
                  <a:lnTo>
                    <a:pt x="0" y="284479"/>
                  </a:lnTo>
                  <a:lnTo>
                    <a:pt x="24130" y="283209"/>
                  </a:lnTo>
                  <a:lnTo>
                    <a:pt x="24130" y="281939"/>
                  </a:lnTo>
                  <a:close/>
                </a:path>
                <a:path w="24130" h="659129">
                  <a:moveTo>
                    <a:pt x="24130" y="279399"/>
                  </a:moveTo>
                  <a:lnTo>
                    <a:pt x="0" y="280669"/>
                  </a:lnTo>
                  <a:lnTo>
                    <a:pt x="0" y="281939"/>
                  </a:lnTo>
                  <a:lnTo>
                    <a:pt x="24130" y="281939"/>
                  </a:lnTo>
                  <a:lnTo>
                    <a:pt x="24130" y="279399"/>
                  </a:lnTo>
                  <a:close/>
                </a:path>
                <a:path w="24130" h="659129">
                  <a:moveTo>
                    <a:pt x="0" y="276859"/>
                  </a:moveTo>
                  <a:lnTo>
                    <a:pt x="0" y="280669"/>
                  </a:lnTo>
                  <a:lnTo>
                    <a:pt x="24130" y="279399"/>
                  </a:lnTo>
                  <a:lnTo>
                    <a:pt x="24130" y="278129"/>
                  </a:lnTo>
                  <a:lnTo>
                    <a:pt x="0" y="276859"/>
                  </a:lnTo>
                  <a:close/>
                </a:path>
                <a:path w="24130" h="659129">
                  <a:moveTo>
                    <a:pt x="0" y="275589"/>
                  </a:moveTo>
                  <a:lnTo>
                    <a:pt x="0" y="276859"/>
                  </a:lnTo>
                  <a:lnTo>
                    <a:pt x="24130" y="278129"/>
                  </a:lnTo>
                  <a:lnTo>
                    <a:pt x="24130" y="276859"/>
                  </a:lnTo>
                  <a:lnTo>
                    <a:pt x="0" y="275589"/>
                  </a:lnTo>
                  <a:close/>
                </a:path>
                <a:path w="24130" h="659129">
                  <a:moveTo>
                    <a:pt x="0" y="271779"/>
                  </a:moveTo>
                  <a:lnTo>
                    <a:pt x="0" y="275589"/>
                  </a:lnTo>
                  <a:lnTo>
                    <a:pt x="24130" y="275589"/>
                  </a:lnTo>
                  <a:lnTo>
                    <a:pt x="24130" y="273049"/>
                  </a:lnTo>
                  <a:lnTo>
                    <a:pt x="0" y="271779"/>
                  </a:lnTo>
                  <a:close/>
                </a:path>
                <a:path w="24130" h="659129">
                  <a:moveTo>
                    <a:pt x="0" y="270509"/>
                  </a:moveTo>
                  <a:lnTo>
                    <a:pt x="0" y="271779"/>
                  </a:lnTo>
                  <a:lnTo>
                    <a:pt x="24130" y="273049"/>
                  </a:lnTo>
                  <a:lnTo>
                    <a:pt x="24130" y="271779"/>
                  </a:lnTo>
                  <a:lnTo>
                    <a:pt x="0" y="270509"/>
                  </a:lnTo>
                  <a:close/>
                </a:path>
                <a:path w="24130" h="659129">
                  <a:moveTo>
                    <a:pt x="24130" y="265429"/>
                  </a:moveTo>
                  <a:lnTo>
                    <a:pt x="0" y="266699"/>
                  </a:lnTo>
                  <a:lnTo>
                    <a:pt x="0" y="270509"/>
                  </a:lnTo>
                  <a:lnTo>
                    <a:pt x="24130" y="271779"/>
                  </a:lnTo>
                  <a:lnTo>
                    <a:pt x="24130" y="265429"/>
                  </a:lnTo>
                  <a:close/>
                </a:path>
                <a:path w="24130" h="659129">
                  <a:moveTo>
                    <a:pt x="0" y="264159"/>
                  </a:moveTo>
                  <a:lnTo>
                    <a:pt x="0" y="266699"/>
                  </a:lnTo>
                  <a:lnTo>
                    <a:pt x="24130" y="265429"/>
                  </a:lnTo>
                  <a:lnTo>
                    <a:pt x="0" y="264159"/>
                  </a:lnTo>
                  <a:close/>
                </a:path>
                <a:path w="24130" h="659129">
                  <a:moveTo>
                    <a:pt x="24130" y="262889"/>
                  </a:moveTo>
                  <a:lnTo>
                    <a:pt x="0" y="264159"/>
                  </a:lnTo>
                  <a:lnTo>
                    <a:pt x="24130" y="265429"/>
                  </a:lnTo>
                  <a:lnTo>
                    <a:pt x="24130" y="262889"/>
                  </a:lnTo>
                  <a:close/>
                </a:path>
                <a:path w="24130" h="659129">
                  <a:moveTo>
                    <a:pt x="0" y="260349"/>
                  </a:moveTo>
                  <a:lnTo>
                    <a:pt x="0" y="262889"/>
                  </a:lnTo>
                  <a:lnTo>
                    <a:pt x="24130" y="261619"/>
                  </a:lnTo>
                  <a:lnTo>
                    <a:pt x="0" y="260349"/>
                  </a:lnTo>
                  <a:close/>
                </a:path>
                <a:path w="24130" h="659129">
                  <a:moveTo>
                    <a:pt x="24130" y="261619"/>
                  </a:moveTo>
                  <a:lnTo>
                    <a:pt x="0" y="262889"/>
                  </a:lnTo>
                  <a:lnTo>
                    <a:pt x="24130" y="262889"/>
                  </a:lnTo>
                  <a:lnTo>
                    <a:pt x="24130" y="261619"/>
                  </a:lnTo>
                  <a:close/>
                </a:path>
                <a:path w="24130" h="659129">
                  <a:moveTo>
                    <a:pt x="0" y="259079"/>
                  </a:moveTo>
                  <a:lnTo>
                    <a:pt x="0" y="260349"/>
                  </a:lnTo>
                  <a:lnTo>
                    <a:pt x="24130" y="260349"/>
                  </a:lnTo>
                  <a:lnTo>
                    <a:pt x="0" y="259079"/>
                  </a:lnTo>
                  <a:close/>
                </a:path>
                <a:path w="24130" h="659129">
                  <a:moveTo>
                    <a:pt x="0" y="257809"/>
                  </a:moveTo>
                  <a:lnTo>
                    <a:pt x="0" y="259079"/>
                  </a:lnTo>
                  <a:lnTo>
                    <a:pt x="24130" y="259079"/>
                  </a:lnTo>
                  <a:lnTo>
                    <a:pt x="0" y="257809"/>
                  </a:lnTo>
                  <a:close/>
                </a:path>
                <a:path w="24130" h="659129">
                  <a:moveTo>
                    <a:pt x="0" y="256539"/>
                  </a:moveTo>
                  <a:lnTo>
                    <a:pt x="0" y="257809"/>
                  </a:lnTo>
                  <a:lnTo>
                    <a:pt x="24130" y="259079"/>
                  </a:lnTo>
                  <a:lnTo>
                    <a:pt x="24130" y="257809"/>
                  </a:lnTo>
                  <a:lnTo>
                    <a:pt x="0" y="256539"/>
                  </a:lnTo>
                  <a:close/>
                </a:path>
                <a:path w="24130" h="659129">
                  <a:moveTo>
                    <a:pt x="0" y="255269"/>
                  </a:moveTo>
                  <a:lnTo>
                    <a:pt x="0" y="256539"/>
                  </a:lnTo>
                  <a:lnTo>
                    <a:pt x="24130" y="256539"/>
                  </a:lnTo>
                  <a:lnTo>
                    <a:pt x="0" y="255269"/>
                  </a:lnTo>
                  <a:close/>
                </a:path>
                <a:path w="24130" h="659129">
                  <a:moveTo>
                    <a:pt x="24130" y="252729"/>
                  </a:moveTo>
                  <a:lnTo>
                    <a:pt x="0" y="252729"/>
                  </a:lnTo>
                  <a:lnTo>
                    <a:pt x="0" y="255269"/>
                  </a:lnTo>
                  <a:lnTo>
                    <a:pt x="24130" y="255269"/>
                  </a:lnTo>
                  <a:lnTo>
                    <a:pt x="24130" y="252729"/>
                  </a:lnTo>
                  <a:close/>
                </a:path>
                <a:path w="24130" h="659129">
                  <a:moveTo>
                    <a:pt x="24130" y="248919"/>
                  </a:moveTo>
                  <a:lnTo>
                    <a:pt x="0" y="250189"/>
                  </a:lnTo>
                  <a:lnTo>
                    <a:pt x="0" y="251459"/>
                  </a:lnTo>
                  <a:lnTo>
                    <a:pt x="24130" y="252729"/>
                  </a:lnTo>
                  <a:lnTo>
                    <a:pt x="24130" y="248919"/>
                  </a:lnTo>
                  <a:close/>
                </a:path>
                <a:path w="24130" h="659129">
                  <a:moveTo>
                    <a:pt x="0" y="247649"/>
                  </a:moveTo>
                  <a:lnTo>
                    <a:pt x="0" y="250189"/>
                  </a:lnTo>
                  <a:lnTo>
                    <a:pt x="24130" y="248919"/>
                  </a:lnTo>
                  <a:lnTo>
                    <a:pt x="0" y="247649"/>
                  </a:lnTo>
                  <a:close/>
                </a:path>
                <a:path w="24130" h="659129">
                  <a:moveTo>
                    <a:pt x="0" y="245109"/>
                  </a:moveTo>
                  <a:lnTo>
                    <a:pt x="0" y="247649"/>
                  </a:lnTo>
                  <a:lnTo>
                    <a:pt x="24130" y="247649"/>
                  </a:lnTo>
                  <a:lnTo>
                    <a:pt x="24130" y="246379"/>
                  </a:lnTo>
                  <a:lnTo>
                    <a:pt x="0" y="245109"/>
                  </a:lnTo>
                  <a:close/>
                </a:path>
                <a:path w="24130" h="659129">
                  <a:moveTo>
                    <a:pt x="0" y="243839"/>
                  </a:moveTo>
                  <a:lnTo>
                    <a:pt x="0" y="245109"/>
                  </a:lnTo>
                  <a:lnTo>
                    <a:pt x="24130" y="246379"/>
                  </a:lnTo>
                  <a:lnTo>
                    <a:pt x="24130" y="245109"/>
                  </a:lnTo>
                  <a:lnTo>
                    <a:pt x="0" y="243839"/>
                  </a:lnTo>
                  <a:close/>
                </a:path>
                <a:path w="24130" h="659129">
                  <a:moveTo>
                    <a:pt x="0" y="242569"/>
                  </a:moveTo>
                  <a:lnTo>
                    <a:pt x="0" y="243839"/>
                  </a:lnTo>
                  <a:lnTo>
                    <a:pt x="24130" y="243839"/>
                  </a:lnTo>
                  <a:lnTo>
                    <a:pt x="0" y="242569"/>
                  </a:lnTo>
                  <a:close/>
                </a:path>
                <a:path w="24130" h="659129">
                  <a:moveTo>
                    <a:pt x="0" y="240029"/>
                  </a:moveTo>
                  <a:lnTo>
                    <a:pt x="0" y="242569"/>
                  </a:lnTo>
                  <a:lnTo>
                    <a:pt x="24130" y="242569"/>
                  </a:lnTo>
                  <a:lnTo>
                    <a:pt x="24130" y="241299"/>
                  </a:lnTo>
                  <a:lnTo>
                    <a:pt x="0" y="240029"/>
                  </a:lnTo>
                  <a:close/>
                </a:path>
                <a:path w="24130" h="659129">
                  <a:moveTo>
                    <a:pt x="0" y="238759"/>
                  </a:moveTo>
                  <a:lnTo>
                    <a:pt x="0" y="240029"/>
                  </a:lnTo>
                  <a:lnTo>
                    <a:pt x="24130" y="240029"/>
                  </a:lnTo>
                  <a:lnTo>
                    <a:pt x="0" y="238759"/>
                  </a:lnTo>
                  <a:close/>
                </a:path>
                <a:path w="24130" h="659129">
                  <a:moveTo>
                    <a:pt x="0" y="236219"/>
                  </a:moveTo>
                  <a:lnTo>
                    <a:pt x="0" y="238759"/>
                  </a:lnTo>
                  <a:lnTo>
                    <a:pt x="24130" y="240029"/>
                  </a:lnTo>
                  <a:lnTo>
                    <a:pt x="24130" y="237489"/>
                  </a:lnTo>
                  <a:lnTo>
                    <a:pt x="0" y="236219"/>
                  </a:lnTo>
                  <a:close/>
                </a:path>
                <a:path w="24130" h="659129">
                  <a:moveTo>
                    <a:pt x="24130" y="234949"/>
                  </a:moveTo>
                  <a:lnTo>
                    <a:pt x="0" y="236219"/>
                  </a:lnTo>
                  <a:lnTo>
                    <a:pt x="24130" y="237489"/>
                  </a:lnTo>
                  <a:lnTo>
                    <a:pt x="24130" y="234949"/>
                  </a:lnTo>
                  <a:close/>
                </a:path>
                <a:path w="24130" h="659129">
                  <a:moveTo>
                    <a:pt x="0" y="231139"/>
                  </a:moveTo>
                  <a:lnTo>
                    <a:pt x="0" y="234949"/>
                  </a:lnTo>
                  <a:lnTo>
                    <a:pt x="24130" y="234949"/>
                  </a:lnTo>
                  <a:lnTo>
                    <a:pt x="24130" y="232409"/>
                  </a:lnTo>
                  <a:lnTo>
                    <a:pt x="0" y="231139"/>
                  </a:lnTo>
                  <a:close/>
                </a:path>
                <a:path w="24130" h="659129">
                  <a:moveTo>
                    <a:pt x="24130" y="228599"/>
                  </a:moveTo>
                  <a:lnTo>
                    <a:pt x="0" y="229869"/>
                  </a:lnTo>
                  <a:lnTo>
                    <a:pt x="0" y="231139"/>
                  </a:lnTo>
                  <a:lnTo>
                    <a:pt x="24130" y="231139"/>
                  </a:lnTo>
                  <a:lnTo>
                    <a:pt x="24130" y="228599"/>
                  </a:lnTo>
                  <a:close/>
                </a:path>
                <a:path w="24130" h="659129">
                  <a:moveTo>
                    <a:pt x="0" y="226059"/>
                  </a:moveTo>
                  <a:lnTo>
                    <a:pt x="0" y="228599"/>
                  </a:lnTo>
                  <a:lnTo>
                    <a:pt x="24130" y="228599"/>
                  </a:lnTo>
                  <a:lnTo>
                    <a:pt x="24130" y="227329"/>
                  </a:lnTo>
                  <a:lnTo>
                    <a:pt x="0" y="226059"/>
                  </a:lnTo>
                  <a:close/>
                </a:path>
                <a:path w="24130" h="659129">
                  <a:moveTo>
                    <a:pt x="0" y="223519"/>
                  </a:moveTo>
                  <a:lnTo>
                    <a:pt x="0" y="226059"/>
                  </a:lnTo>
                  <a:lnTo>
                    <a:pt x="24130" y="227329"/>
                  </a:lnTo>
                  <a:lnTo>
                    <a:pt x="24130" y="224789"/>
                  </a:lnTo>
                  <a:lnTo>
                    <a:pt x="0" y="223519"/>
                  </a:lnTo>
                  <a:close/>
                </a:path>
                <a:path w="24130" h="659129">
                  <a:moveTo>
                    <a:pt x="0" y="222249"/>
                  </a:moveTo>
                  <a:lnTo>
                    <a:pt x="0" y="223519"/>
                  </a:lnTo>
                  <a:lnTo>
                    <a:pt x="24130" y="224789"/>
                  </a:lnTo>
                  <a:lnTo>
                    <a:pt x="24130" y="223519"/>
                  </a:lnTo>
                  <a:lnTo>
                    <a:pt x="0" y="222249"/>
                  </a:lnTo>
                  <a:close/>
                </a:path>
                <a:path w="24130" h="659129">
                  <a:moveTo>
                    <a:pt x="24130" y="220979"/>
                  </a:moveTo>
                  <a:lnTo>
                    <a:pt x="0" y="220979"/>
                  </a:lnTo>
                  <a:lnTo>
                    <a:pt x="0" y="222249"/>
                  </a:lnTo>
                  <a:lnTo>
                    <a:pt x="24130" y="222249"/>
                  </a:lnTo>
                  <a:lnTo>
                    <a:pt x="24130" y="220979"/>
                  </a:lnTo>
                  <a:close/>
                </a:path>
              </a:pathLst>
            </a:custGeom>
            <a:solidFill>
              <a:srgbClr val="C1C183"/>
            </a:solidFill>
          </p:spPr>
          <p:txBody>
            <a:bodyPr wrap="square" lIns="0" tIns="0" rIns="0" bIns="0" rtlCol="0"/>
            <a:lstStyle/>
            <a:p>
              <a:endParaRPr/>
            </a:p>
          </p:txBody>
        </p:sp>
        <p:sp>
          <p:nvSpPr>
            <p:cNvPr id="777" name="object 777"/>
            <p:cNvSpPr/>
            <p:nvPr/>
          </p:nvSpPr>
          <p:spPr>
            <a:xfrm>
              <a:off x="3120390" y="5816600"/>
              <a:ext cx="25400" cy="666750"/>
            </a:xfrm>
            <a:custGeom>
              <a:avLst/>
              <a:gdLst/>
              <a:ahLst/>
              <a:cxnLst/>
              <a:rect l="l" t="t" r="r" b="b"/>
              <a:pathLst>
                <a:path w="25400" h="666750">
                  <a:moveTo>
                    <a:pt x="1269" y="0"/>
                  </a:moveTo>
                  <a:lnTo>
                    <a:pt x="0" y="0"/>
                  </a:lnTo>
                  <a:lnTo>
                    <a:pt x="0" y="1269"/>
                  </a:lnTo>
                  <a:lnTo>
                    <a:pt x="1269" y="1269"/>
                  </a:lnTo>
                  <a:lnTo>
                    <a:pt x="1269" y="0"/>
                  </a:lnTo>
                  <a:close/>
                </a:path>
                <a:path w="25400" h="666750">
                  <a:moveTo>
                    <a:pt x="6350" y="1270"/>
                  </a:moveTo>
                  <a:lnTo>
                    <a:pt x="0" y="1270"/>
                  </a:lnTo>
                  <a:lnTo>
                    <a:pt x="0" y="3809"/>
                  </a:lnTo>
                  <a:lnTo>
                    <a:pt x="11430" y="3809"/>
                  </a:lnTo>
                  <a:lnTo>
                    <a:pt x="11430" y="2540"/>
                  </a:lnTo>
                  <a:lnTo>
                    <a:pt x="6350" y="2540"/>
                  </a:lnTo>
                  <a:lnTo>
                    <a:pt x="6350" y="1270"/>
                  </a:lnTo>
                  <a:close/>
                </a:path>
                <a:path w="25400" h="666750">
                  <a:moveTo>
                    <a:pt x="15239" y="3810"/>
                  </a:moveTo>
                  <a:lnTo>
                    <a:pt x="0" y="3810"/>
                  </a:lnTo>
                  <a:lnTo>
                    <a:pt x="0" y="10159"/>
                  </a:lnTo>
                  <a:lnTo>
                    <a:pt x="25400" y="10159"/>
                  </a:lnTo>
                  <a:lnTo>
                    <a:pt x="25400" y="6350"/>
                  </a:lnTo>
                  <a:lnTo>
                    <a:pt x="20319" y="6350"/>
                  </a:lnTo>
                  <a:lnTo>
                    <a:pt x="20319" y="5080"/>
                  </a:lnTo>
                  <a:lnTo>
                    <a:pt x="15239" y="5080"/>
                  </a:lnTo>
                  <a:lnTo>
                    <a:pt x="15239" y="3810"/>
                  </a:lnTo>
                  <a:close/>
                </a:path>
                <a:path w="25400" h="666750">
                  <a:moveTo>
                    <a:pt x="25400" y="10160"/>
                  </a:moveTo>
                  <a:lnTo>
                    <a:pt x="0" y="10160"/>
                  </a:lnTo>
                  <a:lnTo>
                    <a:pt x="0" y="20319"/>
                  </a:lnTo>
                  <a:lnTo>
                    <a:pt x="25400" y="20319"/>
                  </a:lnTo>
                  <a:lnTo>
                    <a:pt x="25400" y="10160"/>
                  </a:lnTo>
                  <a:close/>
                </a:path>
                <a:path w="25400" h="666750">
                  <a:moveTo>
                    <a:pt x="25400" y="20320"/>
                  </a:moveTo>
                  <a:lnTo>
                    <a:pt x="0" y="20320"/>
                  </a:lnTo>
                  <a:lnTo>
                    <a:pt x="0" y="26669"/>
                  </a:lnTo>
                  <a:lnTo>
                    <a:pt x="25400" y="26669"/>
                  </a:lnTo>
                  <a:lnTo>
                    <a:pt x="25400" y="20320"/>
                  </a:lnTo>
                  <a:close/>
                </a:path>
                <a:path w="25400" h="666750">
                  <a:moveTo>
                    <a:pt x="25400" y="26670"/>
                  </a:moveTo>
                  <a:lnTo>
                    <a:pt x="0" y="26670"/>
                  </a:lnTo>
                  <a:lnTo>
                    <a:pt x="0" y="33019"/>
                  </a:lnTo>
                  <a:lnTo>
                    <a:pt x="25400" y="33019"/>
                  </a:lnTo>
                  <a:lnTo>
                    <a:pt x="25400" y="26670"/>
                  </a:lnTo>
                  <a:close/>
                </a:path>
                <a:path w="25400" h="666750">
                  <a:moveTo>
                    <a:pt x="25400" y="33020"/>
                  </a:moveTo>
                  <a:lnTo>
                    <a:pt x="0" y="33020"/>
                  </a:lnTo>
                  <a:lnTo>
                    <a:pt x="0" y="41909"/>
                  </a:lnTo>
                  <a:lnTo>
                    <a:pt x="25400" y="41909"/>
                  </a:lnTo>
                  <a:lnTo>
                    <a:pt x="25400" y="33020"/>
                  </a:lnTo>
                  <a:close/>
                </a:path>
                <a:path w="25400" h="666750">
                  <a:moveTo>
                    <a:pt x="25400" y="41910"/>
                  </a:moveTo>
                  <a:lnTo>
                    <a:pt x="0" y="41910"/>
                  </a:lnTo>
                  <a:lnTo>
                    <a:pt x="0" y="45719"/>
                  </a:lnTo>
                  <a:lnTo>
                    <a:pt x="25400" y="45719"/>
                  </a:lnTo>
                  <a:lnTo>
                    <a:pt x="25400" y="41910"/>
                  </a:lnTo>
                  <a:close/>
                </a:path>
                <a:path w="25400" h="666750">
                  <a:moveTo>
                    <a:pt x="25400" y="45720"/>
                  </a:moveTo>
                  <a:lnTo>
                    <a:pt x="0" y="45720"/>
                  </a:lnTo>
                  <a:lnTo>
                    <a:pt x="0" y="48259"/>
                  </a:lnTo>
                  <a:lnTo>
                    <a:pt x="25400" y="48259"/>
                  </a:lnTo>
                  <a:lnTo>
                    <a:pt x="25400" y="45720"/>
                  </a:lnTo>
                  <a:close/>
                </a:path>
                <a:path w="25400" h="666750">
                  <a:moveTo>
                    <a:pt x="25400" y="48260"/>
                  </a:moveTo>
                  <a:lnTo>
                    <a:pt x="0" y="48260"/>
                  </a:lnTo>
                  <a:lnTo>
                    <a:pt x="0" y="52069"/>
                  </a:lnTo>
                  <a:lnTo>
                    <a:pt x="25400" y="52069"/>
                  </a:lnTo>
                  <a:lnTo>
                    <a:pt x="25400" y="48260"/>
                  </a:lnTo>
                  <a:close/>
                </a:path>
                <a:path w="25400" h="666750">
                  <a:moveTo>
                    <a:pt x="25400" y="52070"/>
                  </a:moveTo>
                  <a:lnTo>
                    <a:pt x="0" y="52070"/>
                  </a:lnTo>
                  <a:lnTo>
                    <a:pt x="0" y="54609"/>
                  </a:lnTo>
                  <a:lnTo>
                    <a:pt x="25400" y="54609"/>
                  </a:lnTo>
                  <a:lnTo>
                    <a:pt x="25400" y="52070"/>
                  </a:lnTo>
                  <a:close/>
                </a:path>
                <a:path w="25400" h="666750">
                  <a:moveTo>
                    <a:pt x="25400" y="54610"/>
                  </a:moveTo>
                  <a:lnTo>
                    <a:pt x="0" y="54610"/>
                  </a:lnTo>
                  <a:lnTo>
                    <a:pt x="0" y="58419"/>
                  </a:lnTo>
                  <a:lnTo>
                    <a:pt x="25400" y="58419"/>
                  </a:lnTo>
                  <a:lnTo>
                    <a:pt x="25400" y="54610"/>
                  </a:lnTo>
                  <a:close/>
                </a:path>
                <a:path w="25400" h="666750">
                  <a:moveTo>
                    <a:pt x="25400" y="58420"/>
                  </a:moveTo>
                  <a:lnTo>
                    <a:pt x="0" y="58420"/>
                  </a:lnTo>
                  <a:lnTo>
                    <a:pt x="0" y="67309"/>
                  </a:lnTo>
                  <a:lnTo>
                    <a:pt x="25400" y="67309"/>
                  </a:lnTo>
                  <a:lnTo>
                    <a:pt x="25400" y="58420"/>
                  </a:lnTo>
                  <a:close/>
                </a:path>
                <a:path w="25400" h="666750">
                  <a:moveTo>
                    <a:pt x="25400" y="67310"/>
                  </a:moveTo>
                  <a:lnTo>
                    <a:pt x="0" y="67310"/>
                  </a:lnTo>
                  <a:lnTo>
                    <a:pt x="0" y="71119"/>
                  </a:lnTo>
                  <a:lnTo>
                    <a:pt x="25400" y="71119"/>
                  </a:lnTo>
                  <a:lnTo>
                    <a:pt x="25400" y="67310"/>
                  </a:lnTo>
                  <a:close/>
                </a:path>
                <a:path w="25400" h="666750">
                  <a:moveTo>
                    <a:pt x="25400" y="71120"/>
                  </a:moveTo>
                  <a:lnTo>
                    <a:pt x="0" y="71120"/>
                  </a:lnTo>
                  <a:lnTo>
                    <a:pt x="0" y="83819"/>
                  </a:lnTo>
                  <a:lnTo>
                    <a:pt x="25400" y="83819"/>
                  </a:lnTo>
                  <a:lnTo>
                    <a:pt x="25400" y="71120"/>
                  </a:lnTo>
                  <a:close/>
                </a:path>
                <a:path w="25400" h="666750">
                  <a:moveTo>
                    <a:pt x="25400" y="83820"/>
                  </a:moveTo>
                  <a:lnTo>
                    <a:pt x="0" y="83820"/>
                  </a:lnTo>
                  <a:lnTo>
                    <a:pt x="0" y="86359"/>
                  </a:lnTo>
                  <a:lnTo>
                    <a:pt x="25400" y="86359"/>
                  </a:lnTo>
                  <a:lnTo>
                    <a:pt x="25400" y="83820"/>
                  </a:lnTo>
                  <a:close/>
                </a:path>
                <a:path w="25400" h="666750">
                  <a:moveTo>
                    <a:pt x="25400" y="86360"/>
                  </a:moveTo>
                  <a:lnTo>
                    <a:pt x="0" y="86360"/>
                  </a:lnTo>
                  <a:lnTo>
                    <a:pt x="0" y="90169"/>
                  </a:lnTo>
                  <a:lnTo>
                    <a:pt x="25400" y="90169"/>
                  </a:lnTo>
                  <a:lnTo>
                    <a:pt x="25400" y="86360"/>
                  </a:lnTo>
                  <a:close/>
                </a:path>
                <a:path w="25400" h="666750">
                  <a:moveTo>
                    <a:pt x="25400" y="90170"/>
                  </a:moveTo>
                  <a:lnTo>
                    <a:pt x="0" y="90170"/>
                  </a:lnTo>
                  <a:lnTo>
                    <a:pt x="0" y="99059"/>
                  </a:lnTo>
                  <a:lnTo>
                    <a:pt x="25400" y="99059"/>
                  </a:lnTo>
                  <a:lnTo>
                    <a:pt x="25400" y="90170"/>
                  </a:lnTo>
                  <a:close/>
                </a:path>
                <a:path w="25400" h="666750">
                  <a:moveTo>
                    <a:pt x="25400" y="99060"/>
                  </a:moveTo>
                  <a:lnTo>
                    <a:pt x="0" y="99060"/>
                  </a:lnTo>
                  <a:lnTo>
                    <a:pt x="0" y="102869"/>
                  </a:lnTo>
                  <a:lnTo>
                    <a:pt x="25400" y="102869"/>
                  </a:lnTo>
                  <a:lnTo>
                    <a:pt x="25400" y="99060"/>
                  </a:lnTo>
                  <a:close/>
                </a:path>
                <a:path w="25400" h="666750">
                  <a:moveTo>
                    <a:pt x="25400" y="102870"/>
                  </a:moveTo>
                  <a:lnTo>
                    <a:pt x="0" y="102870"/>
                  </a:lnTo>
                  <a:lnTo>
                    <a:pt x="0" y="115569"/>
                  </a:lnTo>
                  <a:lnTo>
                    <a:pt x="25400" y="115569"/>
                  </a:lnTo>
                  <a:lnTo>
                    <a:pt x="25400" y="102870"/>
                  </a:lnTo>
                  <a:close/>
                </a:path>
                <a:path w="25400" h="666750">
                  <a:moveTo>
                    <a:pt x="25400" y="115570"/>
                  </a:moveTo>
                  <a:lnTo>
                    <a:pt x="0" y="115570"/>
                  </a:lnTo>
                  <a:lnTo>
                    <a:pt x="0" y="130809"/>
                  </a:lnTo>
                  <a:lnTo>
                    <a:pt x="25400" y="130809"/>
                  </a:lnTo>
                  <a:lnTo>
                    <a:pt x="25400" y="115570"/>
                  </a:lnTo>
                  <a:close/>
                </a:path>
                <a:path w="25400" h="666750">
                  <a:moveTo>
                    <a:pt x="25400" y="130810"/>
                  </a:moveTo>
                  <a:lnTo>
                    <a:pt x="0" y="130810"/>
                  </a:lnTo>
                  <a:lnTo>
                    <a:pt x="0" y="134619"/>
                  </a:lnTo>
                  <a:lnTo>
                    <a:pt x="25400" y="134619"/>
                  </a:lnTo>
                  <a:lnTo>
                    <a:pt x="25400" y="130810"/>
                  </a:lnTo>
                  <a:close/>
                </a:path>
                <a:path w="25400" h="666750">
                  <a:moveTo>
                    <a:pt x="25400" y="134620"/>
                  </a:moveTo>
                  <a:lnTo>
                    <a:pt x="0" y="134620"/>
                  </a:lnTo>
                  <a:lnTo>
                    <a:pt x="0" y="143509"/>
                  </a:lnTo>
                  <a:lnTo>
                    <a:pt x="25400" y="143509"/>
                  </a:lnTo>
                  <a:lnTo>
                    <a:pt x="25400" y="134620"/>
                  </a:lnTo>
                  <a:close/>
                </a:path>
                <a:path w="25400" h="666750">
                  <a:moveTo>
                    <a:pt x="25400" y="143510"/>
                  </a:moveTo>
                  <a:lnTo>
                    <a:pt x="0" y="143510"/>
                  </a:lnTo>
                  <a:lnTo>
                    <a:pt x="0" y="149859"/>
                  </a:lnTo>
                  <a:lnTo>
                    <a:pt x="25400" y="149859"/>
                  </a:lnTo>
                  <a:lnTo>
                    <a:pt x="25400" y="143510"/>
                  </a:lnTo>
                  <a:close/>
                </a:path>
                <a:path w="25400" h="666750">
                  <a:moveTo>
                    <a:pt x="25400" y="149860"/>
                  </a:moveTo>
                  <a:lnTo>
                    <a:pt x="0" y="149860"/>
                  </a:lnTo>
                  <a:lnTo>
                    <a:pt x="0" y="153669"/>
                  </a:lnTo>
                  <a:lnTo>
                    <a:pt x="25400" y="153669"/>
                  </a:lnTo>
                  <a:lnTo>
                    <a:pt x="25400" y="149860"/>
                  </a:lnTo>
                  <a:close/>
                </a:path>
                <a:path w="25400" h="666750">
                  <a:moveTo>
                    <a:pt x="25400" y="153670"/>
                  </a:moveTo>
                  <a:lnTo>
                    <a:pt x="0" y="153670"/>
                  </a:lnTo>
                  <a:lnTo>
                    <a:pt x="0" y="160019"/>
                  </a:lnTo>
                  <a:lnTo>
                    <a:pt x="25400" y="160019"/>
                  </a:lnTo>
                  <a:lnTo>
                    <a:pt x="25400" y="153670"/>
                  </a:lnTo>
                  <a:close/>
                </a:path>
                <a:path w="25400" h="666750">
                  <a:moveTo>
                    <a:pt x="25400" y="160020"/>
                  </a:moveTo>
                  <a:lnTo>
                    <a:pt x="0" y="160020"/>
                  </a:lnTo>
                  <a:lnTo>
                    <a:pt x="0" y="162559"/>
                  </a:lnTo>
                  <a:lnTo>
                    <a:pt x="25400" y="162559"/>
                  </a:lnTo>
                  <a:lnTo>
                    <a:pt x="25400" y="160020"/>
                  </a:lnTo>
                  <a:close/>
                </a:path>
                <a:path w="25400" h="666750">
                  <a:moveTo>
                    <a:pt x="25400" y="162560"/>
                  </a:moveTo>
                  <a:lnTo>
                    <a:pt x="0" y="162560"/>
                  </a:lnTo>
                  <a:lnTo>
                    <a:pt x="0" y="172719"/>
                  </a:lnTo>
                  <a:lnTo>
                    <a:pt x="25400" y="172719"/>
                  </a:lnTo>
                  <a:lnTo>
                    <a:pt x="25400" y="162560"/>
                  </a:lnTo>
                  <a:close/>
                </a:path>
                <a:path w="25400" h="666750">
                  <a:moveTo>
                    <a:pt x="25400" y="172720"/>
                  </a:moveTo>
                  <a:lnTo>
                    <a:pt x="0" y="172720"/>
                  </a:lnTo>
                  <a:lnTo>
                    <a:pt x="0" y="175259"/>
                  </a:lnTo>
                  <a:lnTo>
                    <a:pt x="25400" y="175259"/>
                  </a:lnTo>
                  <a:lnTo>
                    <a:pt x="25400" y="172720"/>
                  </a:lnTo>
                  <a:close/>
                </a:path>
                <a:path w="25400" h="666750">
                  <a:moveTo>
                    <a:pt x="25400" y="175260"/>
                  </a:moveTo>
                  <a:lnTo>
                    <a:pt x="0" y="175260"/>
                  </a:lnTo>
                  <a:lnTo>
                    <a:pt x="0" y="179069"/>
                  </a:lnTo>
                  <a:lnTo>
                    <a:pt x="25400" y="179069"/>
                  </a:lnTo>
                  <a:lnTo>
                    <a:pt x="25400" y="175260"/>
                  </a:lnTo>
                  <a:close/>
                </a:path>
                <a:path w="25400" h="666750">
                  <a:moveTo>
                    <a:pt x="25400" y="179070"/>
                  </a:moveTo>
                  <a:lnTo>
                    <a:pt x="0" y="179070"/>
                  </a:lnTo>
                  <a:lnTo>
                    <a:pt x="0" y="181609"/>
                  </a:lnTo>
                  <a:lnTo>
                    <a:pt x="25400" y="181609"/>
                  </a:lnTo>
                  <a:lnTo>
                    <a:pt x="25400" y="179070"/>
                  </a:lnTo>
                  <a:close/>
                </a:path>
                <a:path w="25400" h="666750">
                  <a:moveTo>
                    <a:pt x="25400" y="181610"/>
                  </a:moveTo>
                  <a:lnTo>
                    <a:pt x="0" y="181610"/>
                  </a:lnTo>
                  <a:lnTo>
                    <a:pt x="0" y="185419"/>
                  </a:lnTo>
                  <a:lnTo>
                    <a:pt x="25400" y="185419"/>
                  </a:lnTo>
                  <a:lnTo>
                    <a:pt x="25400" y="181610"/>
                  </a:lnTo>
                  <a:close/>
                </a:path>
                <a:path w="25400" h="666750">
                  <a:moveTo>
                    <a:pt x="25400" y="185420"/>
                  </a:moveTo>
                  <a:lnTo>
                    <a:pt x="0" y="185420"/>
                  </a:lnTo>
                  <a:lnTo>
                    <a:pt x="0" y="191769"/>
                  </a:lnTo>
                  <a:lnTo>
                    <a:pt x="25400" y="191769"/>
                  </a:lnTo>
                  <a:lnTo>
                    <a:pt x="25400" y="185420"/>
                  </a:lnTo>
                  <a:close/>
                </a:path>
                <a:path w="25400" h="666750">
                  <a:moveTo>
                    <a:pt x="25400" y="191770"/>
                  </a:moveTo>
                  <a:lnTo>
                    <a:pt x="0" y="191770"/>
                  </a:lnTo>
                  <a:lnTo>
                    <a:pt x="0" y="194309"/>
                  </a:lnTo>
                  <a:lnTo>
                    <a:pt x="25400" y="194309"/>
                  </a:lnTo>
                  <a:lnTo>
                    <a:pt x="25400" y="191770"/>
                  </a:lnTo>
                  <a:close/>
                </a:path>
                <a:path w="25400" h="666750">
                  <a:moveTo>
                    <a:pt x="25400" y="194310"/>
                  </a:moveTo>
                  <a:lnTo>
                    <a:pt x="0" y="194310"/>
                  </a:lnTo>
                  <a:lnTo>
                    <a:pt x="0" y="198119"/>
                  </a:lnTo>
                  <a:lnTo>
                    <a:pt x="25400" y="198119"/>
                  </a:lnTo>
                  <a:lnTo>
                    <a:pt x="25400" y="194310"/>
                  </a:lnTo>
                  <a:close/>
                </a:path>
                <a:path w="25400" h="666750">
                  <a:moveTo>
                    <a:pt x="25400" y="198120"/>
                  </a:moveTo>
                  <a:lnTo>
                    <a:pt x="0" y="198120"/>
                  </a:lnTo>
                  <a:lnTo>
                    <a:pt x="0" y="200659"/>
                  </a:lnTo>
                  <a:lnTo>
                    <a:pt x="25400" y="200659"/>
                  </a:lnTo>
                  <a:lnTo>
                    <a:pt x="25400" y="198120"/>
                  </a:lnTo>
                  <a:close/>
                </a:path>
                <a:path w="25400" h="666750">
                  <a:moveTo>
                    <a:pt x="25400" y="200660"/>
                  </a:moveTo>
                  <a:lnTo>
                    <a:pt x="0" y="200660"/>
                  </a:lnTo>
                  <a:lnTo>
                    <a:pt x="0" y="204469"/>
                  </a:lnTo>
                  <a:lnTo>
                    <a:pt x="25400" y="204469"/>
                  </a:lnTo>
                  <a:lnTo>
                    <a:pt x="25400" y="200660"/>
                  </a:lnTo>
                  <a:close/>
                </a:path>
                <a:path w="25400" h="666750">
                  <a:moveTo>
                    <a:pt x="25400" y="204470"/>
                  </a:moveTo>
                  <a:lnTo>
                    <a:pt x="0" y="204470"/>
                  </a:lnTo>
                  <a:lnTo>
                    <a:pt x="0" y="213359"/>
                  </a:lnTo>
                  <a:lnTo>
                    <a:pt x="25400" y="213359"/>
                  </a:lnTo>
                  <a:lnTo>
                    <a:pt x="25400" y="204470"/>
                  </a:lnTo>
                  <a:close/>
                </a:path>
                <a:path w="25400" h="666750">
                  <a:moveTo>
                    <a:pt x="25400" y="213360"/>
                  </a:moveTo>
                  <a:lnTo>
                    <a:pt x="0" y="213360"/>
                  </a:lnTo>
                  <a:lnTo>
                    <a:pt x="0" y="217169"/>
                  </a:lnTo>
                  <a:lnTo>
                    <a:pt x="25400" y="217169"/>
                  </a:lnTo>
                  <a:lnTo>
                    <a:pt x="25400" y="213360"/>
                  </a:lnTo>
                  <a:close/>
                </a:path>
                <a:path w="25400" h="666750">
                  <a:moveTo>
                    <a:pt x="25400" y="217170"/>
                  </a:moveTo>
                  <a:lnTo>
                    <a:pt x="0" y="217170"/>
                  </a:lnTo>
                  <a:lnTo>
                    <a:pt x="0" y="219709"/>
                  </a:lnTo>
                  <a:lnTo>
                    <a:pt x="25400" y="219709"/>
                  </a:lnTo>
                  <a:lnTo>
                    <a:pt x="25400" y="217170"/>
                  </a:lnTo>
                  <a:close/>
                </a:path>
                <a:path w="25400" h="666750">
                  <a:moveTo>
                    <a:pt x="25400" y="219710"/>
                  </a:moveTo>
                  <a:lnTo>
                    <a:pt x="0" y="219710"/>
                  </a:lnTo>
                  <a:lnTo>
                    <a:pt x="0" y="223519"/>
                  </a:lnTo>
                  <a:lnTo>
                    <a:pt x="25400" y="223519"/>
                  </a:lnTo>
                  <a:lnTo>
                    <a:pt x="25400" y="219710"/>
                  </a:lnTo>
                  <a:close/>
                </a:path>
                <a:path w="25400" h="666750">
                  <a:moveTo>
                    <a:pt x="25400" y="223520"/>
                  </a:moveTo>
                  <a:lnTo>
                    <a:pt x="0" y="223520"/>
                  </a:lnTo>
                  <a:lnTo>
                    <a:pt x="0" y="226060"/>
                  </a:lnTo>
                  <a:lnTo>
                    <a:pt x="25400" y="226060"/>
                  </a:lnTo>
                  <a:lnTo>
                    <a:pt x="25400" y="223520"/>
                  </a:lnTo>
                  <a:close/>
                </a:path>
                <a:path w="25400" h="666750">
                  <a:moveTo>
                    <a:pt x="25400" y="665480"/>
                  </a:moveTo>
                  <a:lnTo>
                    <a:pt x="0" y="665480"/>
                  </a:lnTo>
                  <a:lnTo>
                    <a:pt x="0" y="666750"/>
                  </a:lnTo>
                  <a:lnTo>
                    <a:pt x="25400" y="666750"/>
                  </a:lnTo>
                  <a:lnTo>
                    <a:pt x="25400" y="665480"/>
                  </a:lnTo>
                  <a:close/>
                </a:path>
                <a:path w="25400" h="666750">
                  <a:moveTo>
                    <a:pt x="25400" y="473709"/>
                  </a:moveTo>
                  <a:lnTo>
                    <a:pt x="0" y="473709"/>
                  </a:lnTo>
                  <a:lnTo>
                    <a:pt x="0" y="474980"/>
                  </a:lnTo>
                  <a:lnTo>
                    <a:pt x="6350" y="474980"/>
                  </a:lnTo>
                  <a:lnTo>
                    <a:pt x="6350" y="476250"/>
                  </a:lnTo>
                  <a:lnTo>
                    <a:pt x="12700" y="476250"/>
                  </a:lnTo>
                  <a:lnTo>
                    <a:pt x="12700" y="477520"/>
                  </a:lnTo>
                  <a:lnTo>
                    <a:pt x="19050" y="477520"/>
                  </a:lnTo>
                  <a:lnTo>
                    <a:pt x="19050" y="480059"/>
                  </a:lnTo>
                  <a:lnTo>
                    <a:pt x="25400" y="480059"/>
                  </a:lnTo>
                  <a:lnTo>
                    <a:pt x="25400" y="473709"/>
                  </a:lnTo>
                  <a:close/>
                </a:path>
                <a:path w="25400" h="666750">
                  <a:moveTo>
                    <a:pt x="25400" y="467359"/>
                  </a:moveTo>
                  <a:lnTo>
                    <a:pt x="0" y="467359"/>
                  </a:lnTo>
                  <a:lnTo>
                    <a:pt x="0" y="472440"/>
                  </a:lnTo>
                  <a:lnTo>
                    <a:pt x="25400" y="472440"/>
                  </a:lnTo>
                  <a:lnTo>
                    <a:pt x="25400" y="467359"/>
                  </a:lnTo>
                  <a:close/>
                </a:path>
                <a:path w="25400" h="666750">
                  <a:moveTo>
                    <a:pt x="25400" y="461009"/>
                  </a:moveTo>
                  <a:lnTo>
                    <a:pt x="0" y="461009"/>
                  </a:lnTo>
                  <a:lnTo>
                    <a:pt x="0" y="466090"/>
                  </a:lnTo>
                  <a:lnTo>
                    <a:pt x="25400" y="466090"/>
                  </a:lnTo>
                  <a:lnTo>
                    <a:pt x="25400" y="461009"/>
                  </a:lnTo>
                  <a:close/>
                </a:path>
                <a:path w="25400" h="666750">
                  <a:moveTo>
                    <a:pt x="25400" y="454660"/>
                  </a:moveTo>
                  <a:lnTo>
                    <a:pt x="0" y="454660"/>
                  </a:lnTo>
                  <a:lnTo>
                    <a:pt x="0" y="459740"/>
                  </a:lnTo>
                  <a:lnTo>
                    <a:pt x="25400" y="459740"/>
                  </a:lnTo>
                  <a:lnTo>
                    <a:pt x="25400" y="454660"/>
                  </a:lnTo>
                  <a:close/>
                </a:path>
                <a:path w="25400" h="666750">
                  <a:moveTo>
                    <a:pt x="25400" y="448309"/>
                  </a:moveTo>
                  <a:lnTo>
                    <a:pt x="0" y="448309"/>
                  </a:lnTo>
                  <a:lnTo>
                    <a:pt x="0" y="453390"/>
                  </a:lnTo>
                  <a:lnTo>
                    <a:pt x="25400" y="453390"/>
                  </a:lnTo>
                  <a:lnTo>
                    <a:pt x="25400" y="448309"/>
                  </a:lnTo>
                  <a:close/>
                </a:path>
                <a:path w="25400" h="666750">
                  <a:moveTo>
                    <a:pt x="25400" y="441959"/>
                  </a:moveTo>
                  <a:lnTo>
                    <a:pt x="0" y="441959"/>
                  </a:lnTo>
                  <a:lnTo>
                    <a:pt x="0" y="447040"/>
                  </a:lnTo>
                  <a:lnTo>
                    <a:pt x="25400" y="447040"/>
                  </a:lnTo>
                  <a:lnTo>
                    <a:pt x="25400" y="441959"/>
                  </a:lnTo>
                  <a:close/>
                </a:path>
                <a:path w="25400" h="666750">
                  <a:moveTo>
                    <a:pt x="25400" y="435610"/>
                  </a:moveTo>
                  <a:lnTo>
                    <a:pt x="0" y="435610"/>
                  </a:lnTo>
                  <a:lnTo>
                    <a:pt x="0" y="440690"/>
                  </a:lnTo>
                  <a:lnTo>
                    <a:pt x="25400" y="440690"/>
                  </a:lnTo>
                  <a:lnTo>
                    <a:pt x="25400" y="435610"/>
                  </a:lnTo>
                  <a:close/>
                </a:path>
                <a:path w="25400" h="666750">
                  <a:moveTo>
                    <a:pt x="25400" y="429259"/>
                  </a:moveTo>
                  <a:lnTo>
                    <a:pt x="0" y="429259"/>
                  </a:lnTo>
                  <a:lnTo>
                    <a:pt x="0" y="434340"/>
                  </a:lnTo>
                  <a:lnTo>
                    <a:pt x="25400" y="434340"/>
                  </a:lnTo>
                  <a:lnTo>
                    <a:pt x="25400" y="429259"/>
                  </a:lnTo>
                  <a:close/>
                </a:path>
                <a:path w="25400" h="666750">
                  <a:moveTo>
                    <a:pt x="25400" y="422909"/>
                  </a:moveTo>
                  <a:lnTo>
                    <a:pt x="0" y="422909"/>
                  </a:lnTo>
                  <a:lnTo>
                    <a:pt x="0" y="427990"/>
                  </a:lnTo>
                  <a:lnTo>
                    <a:pt x="25400" y="427990"/>
                  </a:lnTo>
                  <a:lnTo>
                    <a:pt x="25400" y="422909"/>
                  </a:lnTo>
                  <a:close/>
                </a:path>
                <a:path w="25400" h="666750">
                  <a:moveTo>
                    <a:pt x="25400" y="416560"/>
                  </a:moveTo>
                  <a:lnTo>
                    <a:pt x="0" y="416560"/>
                  </a:lnTo>
                  <a:lnTo>
                    <a:pt x="0" y="421640"/>
                  </a:lnTo>
                  <a:lnTo>
                    <a:pt x="25400" y="421640"/>
                  </a:lnTo>
                  <a:lnTo>
                    <a:pt x="25400" y="416560"/>
                  </a:lnTo>
                  <a:close/>
                </a:path>
                <a:path w="25400" h="666750">
                  <a:moveTo>
                    <a:pt x="25400" y="410210"/>
                  </a:moveTo>
                  <a:lnTo>
                    <a:pt x="0" y="410210"/>
                  </a:lnTo>
                  <a:lnTo>
                    <a:pt x="0" y="415290"/>
                  </a:lnTo>
                  <a:lnTo>
                    <a:pt x="25400" y="415290"/>
                  </a:lnTo>
                  <a:lnTo>
                    <a:pt x="25400" y="410210"/>
                  </a:lnTo>
                  <a:close/>
                </a:path>
                <a:path w="25400" h="666750">
                  <a:moveTo>
                    <a:pt x="25400" y="403859"/>
                  </a:moveTo>
                  <a:lnTo>
                    <a:pt x="0" y="403859"/>
                  </a:lnTo>
                  <a:lnTo>
                    <a:pt x="0" y="408940"/>
                  </a:lnTo>
                  <a:lnTo>
                    <a:pt x="25400" y="408940"/>
                  </a:lnTo>
                  <a:lnTo>
                    <a:pt x="25400" y="403859"/>
                  </a:lnTo>
                  <a:close/>
                </a:path>
                <a:path w="25400" h="666750">
                  <a:moveTo>
                    <a:pt x="25400" y="397510"/>
                  </a:moveTo>
                  <a:lnTo>
                    <a:pt x="0" y="397510"/>
                  </a:lnTo>
                  <a:lnTo>
                    <a:pt x="0" y="402590"/>
                  </a:lnTo>
                  <a:lnTo>
                    <a:pt x="25400" y="402590"/>
                  </a:lnTo>
                  <a:lnTo>
                    <a:pt x="25400" y="397510"/>
                  </a:lnTo>
                  <a:close/>
                </a:path>
                <a:path w="25400" h="666750">
                  <a:moveTo>
                    <a:pt x="25400" y="391159"/>
                  </a:moveTo>
                  <a:lnTo>
                    <a:pt x="0" y="391159"/>
                  </a:lnTo>
                  <a:lnTo>
                    <a:pt x="0" y="396240"/>
                  </a:lnTo>
                  <a:lnTo>
                    <a:pt x="25400" y="396240"/>
                  </a:lnTo>
                  <a:lnTo>
                    <a:pt x="25400" y="391159"/>
                  </a:lnTo>
                  <a:close/>
                </a:path>
                <a:path w="25400" h="666750">
                  <a:moveTo>
                    <a:pt x="25400" y="384809"/>
                  </a:moveTo>
                  <a:lnTo>
                    <a:pt x="0" y="384809"/>
                  </a:lnTo>
                  <a:lnTo>
                    <a:pt x="0" y="389890"/>
                  </a:lnTo>
                  <a:lnTo>
                    <a:pt x="25400" y="389890"/>
                  </a:lnTo>
                  <a:lnTo>
                    <a:pt x="25400" y="384809"/>
                  </a:lnTo>
                  <a:close/>
                </a:path>
                <a:path w="25400" h="666750">
                  <a:moveTo>
                    <a:pt x="25400" y="378459"/>
                  </a:moveTo>
                  <a:lnTo>
                    <a:pt x="0" y="378459"/>
                  </a:lnTo>
                  <a:lnTo>
                    <a:pt x="0" y="383540"/>
                  </a:lnTo>
                  <a:lnTo>
                    <a:pt x="25400" y="383540"/>
                  </a:lnTo>
                  <a:lnTo>
                    <a:pt x="25400" y="378459"/>
                  </a:lnTo>
                  <a:close/>
                </a:path>
                <a:path w="25400" h="666750">
                  <a:moveTo>
                    <a:pt x="25400" y="372109"/>
                  </a:moveTo>
                  <a:lnTo>
                    <a:pt x="0" y="372109"/>
                  </a:lnTo>
                  <a:lnTo>
                    <a:pt x="0" y="377190"/>
                  </a:lnTo>
                  <a:lnTo>
                    <a:pt x="25400" y="377190"/>
                  </a:lnTo>
                  <a:lnTo>
                    <a:pt x="25400" y="372109"/>
                  </a:lnTo>
                  <a:close/>
                </a:path>
                <a:path w="25400" h="666750">
                  <a:moveTo>
                    <a:pt x="25400" y="365759"/>
                  </a:moveTo>
                  <a:lnTo>
                    <a:pt x="0" y="365759"/>
                  </a:lnTo>
                  <a:lnTo>
                    <a:pt x="0" y="370840"/>
                  </a:lnTo>
                  <a:lnTo>
                    <a:pt x="25400" y="370840"/>
                  </a:lnTo>
                  <a:lnTo>
                    <a:pt x="25400" y="365759"/>
                  </a:lnTo>
                  <a:close/>
                </a:path>
                <a:path w="25400" h="666750">
                  <a:moveTo>
                    <a:pt x="25400" y="361950"/>
                  </a:moveTo>
                  <a:lnTo>
                    <a:pt x="0" y="361950"/>
                  </a:lnTo>
                  <a:lnTo>
                    <a:pt x="0" y="364490"/>
                  </a:lnTo>
                  <a:lnTo>
                    <a:pt x="25400" y="364490"/>
                  </a:lnTo>
                  <a:lnTo>
                    <a:pt x="25400" y="361950"/>
                  </a:lnTo>
                  <a:close/>
                </a:path>
                <a:path w="25400" h="666750">
                  <a:moveTo>
                    <a:pt x="25400" y="356870"/>
                  </a:moveTo>
                  <a:lnTo>
                    <a:pt x="0" y="358140"/>
                  </a:lnTo>
                  <a:lnTo>
                    <a:pt x="0" y="361950"/>
                  </a:lnTo>
                  <a:lnTo>
                    <a:pt x="25400" y="360680"/>
                  </a:lnTo>
                  <a:lnTo>
                    <a:pt x="25400" y="356870"/>
                  </a:lnTo>
                  <a:close/>
                </a:path>
                <a:path w="25400" h="666750">
                  <a:moveTo>
                    <a:pt x="25400" y="354330"/>
                  </a:moveTo>
                  <a:lnTo>
                    <a:pt x="0" y="355600"/>
                  </a:lnTo>
                  <a:lnTo>
                    <a:pt x="0" y="358140"/>
                  </a:lnTo>
                  <a:lnTo>
                    <a:pt x="25400" y="356870"/>
                  </a:lnTo>
                  <a:lnTo>
                    <a:pt x="25400" y="354330"/>
                  </a:lnTo>
                  <a:close/>
                </a:path>
                <a:path w="25400" h="666750">
                  <a:moveTo>
                    <a:pt x="0" y="349250"/>
                  </a:moveTo>
                  <a:lnTo>
                    <a:pt x="0" y="355600"/>
                  </a:lnTo>
                  <a:lnTo>
                    <a:pt x="25400" y="354330"/>
                  </a:lnTo>
                  <a:lnTo>
                    <a:pt x="25400" y="350520"/>
                  </a:lnTo>
                  <a:lnTo>
                    <a:pt x="0" y="349250"/>
                  </a:lnTo>
                  <a:close/>
                </a:path>
                <a:path w="25400" h="666750">
                  <a:moveTo>
                    <a:pt x="0" y="345440"/>
                  </a:moveTo>
                  <a:lnTo>
                    <a:pt x="0" y="349250"/>
                  </a:lnTo>
                  <a:lnTo>
                    <a:pt x="25400" y="349250"/>
                  </a:lnTo>
                  <a:lnTo>
                    <a:pt x="25400" y="346710"/>
                  </a:lnTo>
                  <a:lnTo>
                    <a:pt x="0" y="345440"/>
                  </a:lnTo>
                  <a:close/>
                </a:path>
                <a:path w="25400" h="666750">
                  <a:moveTo>
                    <a:pt x="12700" y="342265"/>
                  </a:moveTo>
                  <a:lnTo>
                    <a:pt x="0" y="342900"/>
                  </a:lnTo>
                  <a:lnTo>
                    <a:pt x="0" y="345440"/>
                  </a:lnTo>
                  <a:lnTo>
                    <a:pt x="25400" y="345440"/>
                  </a:lnTo>
                  <a:lnTo>
                    <a:pt x="25400" y="342900"/>
                  </a:lnTo>
                  <a:lnTo>
                    <a:pt x="12700" y="342265"/>
                  </a:lnTo>
                  <a:close/>
                </a:path>
                <a:path w="25400" h="666750">
                  <a:moveTo>
                    <a:pt x="25400" y="337820"/>
                  </a:moveTo>
                  <a:lnTo>
                    <a:pt x="0" y="339090"/>
                  </a:lnTo>
                  <a:lnTo>
                    <a:pt x="0" y="341630"/>
                  </a:lnTo>
                  <a:lnTo>
                    <a:pt x="12700" y="342265"/>
                  </a:lnTo>
                  <a:lnTo>
                    <a:pt x="25400" y="341630"/>
                  </a:lnTo>
                  <a:lnTo>
                    <a:pt x="25400" y="337820"/>
                  </a:lnTo>
                  <a:close/>
                </a:path>
                <a:path w="25400" h="666750">
                  <a:moveTo>
                    <a:pt x="0" y="335280"/>
                  </a:moveTo>
                  <a:lnTo>
                    <a:pt x="0" y="339090"/>
                  </a:lnTo>
                  <a:lnTo>
                    <a:pt x="25400" y="337820"/>
                  </a:lnTo>
                  <a:lnTo>
                    <a:pt x="25400" y="336550"/>
                  </a:lnTo>
                  <a:lnTo>
                    <a:pt x="0" y="335280"/>
                  </a:lnTo>
                  <a:close/>
                </a:path>
                <a:path w="25400" h="666750">
                  <a:moveTo>
                    <a:pt x="12700" y="333375"/>
                  </a:moveTo>
                  <a:lnTo>
                    <a:pt x="0" y="334010"/>
                  </a:lnTo>
                  <a:lnTo>
                    <a:pt x="0" y="335280"/>
                  </a:lnTo>
                  <a:lnTo>
                    <a:pt x="25400" y="336550"/>
                  </a:lnTo>
                  <a:lnTo>
                    <a:pt x="25400" y="334010"/>
                  </a:lnTo>
                  <a:lnTo>
                    <a:pt x="12700" y="333375"/>
                  </a:lnTo>
                  <a:close/>
                </a:path>
                <a:path w="25400" h="666750">
                  <a:moveTo>
                    <a:pt x="25400" y="331470"/>
                  </a:moveTo>
                  <a:lnTo>
                    <a:pt x="0" y="332740"/>
                  </a:lnTo>
                  <a:lnTo>
                    <a:pt x="12700" y="333375"/>
                  </a:lnTo>
                  <a:lnTo>
                    <a:pt x="25400" y="332740"/>
                  </a:lnTo>
                  <a:lnTo>
                    <a:pt x="25400" y="331470"/>
                  </a:lnTo>
                  <a:close/>
                </a:path>
                <a:path w="25400" h="666750">
                  <a:moveTo>
                    <a:pt x="0" y="328930"/>
                  </a:moveTo>
                  <a:lnTo>
                    <a:pt x="0" y="331470"/>
                  </a:lnTo>
                  <a:lnTo>
                    <a:pt x="25400" y="331470"/>
                  </a:lnTo>
                  <a:lnTo>
                    <a:pt x="25400" y="330200"/>
                  </a:lnTo>
                  <a:lnTo>
                    <a:pt x="0" y="328930"/>
                  </a:lnTo>
                  <a:close/>
                </a:path>
                <a:path w="25400" h="666750">
                  <a:moveTo>
                    <a:pt x="0" y="322580"/>
                  </a:moveTo>
                  <a:lnTo>
                    <a:pt x="0" y="328930"/>
                  </a:lnTo>
                  <a:lnTo>
                    <a:pt x="25400" y="330200"/>
                  </a:lnTo>
                  <a:lnTo>
                    <a:pt x="25400" y="323850"/>
                  </a:lnTo>
                  <a:lnTo>
                    <a:pt x="0" y="322580"/>
                  </a:lnTo>
                  <a:close/>
                </a:path>
                <a:path w="25400" h="666750">
                  <a:moveTo>
                    <a:pt x="0" y="316230"/>
                  </a:moveTo>
                  <a:lnTo>
                    <a:pt x="0" y="322580"/>
                  </a:lnTo>
                  <a:lnTo>
                    <a:pt x="25400" y="322580"/>
                  </a:lnTo>
                  <a:lnTo>
                    <a:pt x="25400" y="317500"/>
                  </a:lnTo>
                  <a:lnTo>
                    <a:pt x="0" y="316230"/>
                  </a:lnTo>
                  <a:close/>
                </a:path>
                <a:path w="25400" h="666750">
                  <a:moveTo>
                    <a:pt x="0" y="312420"/>
                  </a:moveTo>
                  <a:lnTo>
                    <a:pt x="0" y="316230"/>
                  </a:lnTo>
                  <a:lnTo>
                    <a:pt x="25400" y="317500"/>
                  </a:lnTo>
                  <a:lnTo>
                    <a:pt x="25400" y="313690"/>
                  </a:lnTo>
                  <a:lnTo>
                    <a:pt x="0" y="312420"/>
                  </a:lnTo>
                  <a:close/>
                </a:path>
                <a:path w="25400" h="666750">
                  <a:moveTo>
                    <a:pt x="25400" y="311150"/>
                  </a:moveTo>
                  <a:lnTo>
                    <a:pt x="0" y="312420"/>
                  </a:lnTo>
                  <a:lnTo>
                    <a:pt x="25400" y="313690"/>
                  </a:lnTo>
                  <a:lnTo>
                    <a:pt x="25400" y="311150"/>
                  </a:lnTo>
                  <a:close/>
                </a:path>
                <a:path w="25400" h="666750">
                  <a:moveTo>
                    <a:pt x="0" y="309880"/>
                  </a:moveTo>
                  <a:lnTo>
                    <a:pt x="0" y="311150"/>
                  </a:lnTo>
                  <a:lnTo>
                    <a:pt x="25400" y="311150"/>
                  </a:lnTo>
                  <a:lnTo>
                    <a:pt x="0" y="309880"/>
                  </a:lnTo>
                  <a:close/>
                </a:path>
                <a:path w="25400" h="666750">
                  <a:moveTo>
                    <a:pt x="0" y="304800"/>
                  </a:moveTo>
                  <a:lnTo>
                    <a:pt x="0" y="309880"/>
                  </a:lnTo>
                  <a:lnTo>
                    <a:pt x="25400" y="309880"/>
                  </a:lnTo>
                  <a:lnTo>
                    <a:pt x="25400" y="306070"/>
                  </a:lnTo>
                  <a:lnTo>
                    <a:pt x="0" y="304800"/>
                  </a:lnTo>
                  <a:close/>
                </a:path>
                <a:path w="25400" h="666750">
                  <a:moveTo>
                    <a:pt x="0" y="299720"/>
                  </a:moveTo>
                  <a:lnTo>
                    <a:pt x="0" y="304800"/>
                  </a:lnTo>
                  <a:lnTo>
                    <a:pt x="25400" y="304800"/>
                  </a:lnTo>
                  <a:lnTo>
                    <a:pt x="25400" y="300990"/>
                  </a:lnTo>
                  <a:lnTo>
                    <a:pt x="0" y="299720"/>
                  </a:lnTo>
                  <a:close/>
                </a:path>
                <a:path w="25400" h="666750">
                  <a:moveTo>
                    <a:pt x="0" y="297180"/>
                  </a:moveTo>
                  <a:lnTo>
                    <a:pt x="0" y="299720"/>
                  </a:lnTo>
                  <a:lnTo>
                    <a:pt x="25400" y="299720"/>
                  </a:lnTo>
                  <a:lnTo>
                    <a:pt x="25400" y="298450"/>
                  </a:lnTo>
                  <a:lnTo>
                    <a:pt x="0" y="297180"/>
                  </a:lnTo>
                  <a:close/>
                </a:path>
                <a:path w="25400" h="666750">
                  <a:moveTo>
                    <a:pt x="0" y="295910"/>
                  </a:moveTo>
                  <a:lnTo>
                    <a:pt x="0" y="297180"/>
                  </a:lnTo>
                  <a:lnTo>
                    <a:pt x="25400" y="298450"/>
                  </a:lnTo>
                  <a:lnTo>
                    <a:pt x="25400" y="297180"/>
                  </a:lnTo>
                  <a:lnTo>
                    <a:pt x="0" y="295910"/>
                  </a:lnTo>
                  <a:close/>
                </a:path>
                <a:path w="25400" h="666750">
                  <a:moveTo>
                    <a:pt x="25400" y="290830"/>
                  </a:moveTo>
                  <a:lnTo>
                    <a:pt x="0" y="292100"/>
                  </a:lnTo>
                  <a:lnTo>
                    <a:pt x="0" y="295910"/>
                  </a:lnTo>
                  <a:lnTo>
                    <a:pt x="25400" y="295910"/>
                  </a:lnTo>
                  <a:lnTo>
                    <a:pt x="25400" y="290830"/>
                  </a:lnTo>
                  <a:close/>
                </a:path>
                <a:path w="25400" h="666750">
                  <a:moveTo>
                    <a:pt x="25400" y="289560"/>
                  </a:moveTo>
                  <a:lnTo>
                    <a:pt x="0" y="290830"/>
                  </a:lnTo>
                  <a:lnTo>
                    <a:pt x="0" y="292100"/>
                  </a:lnTo>
                  <a:lnTo>
                    <a:pt x="25400" y="290830"/>
                  </a:lnTo>
                  <a:lnTo>
                    <a:pt x="25400" y="289560"/>
                  </a:lnTo>
                  <a:close/>
                </a:path>
                <a:path w="25400" h="666750">
                  <a:moveTo>
                    <a:pt x="25400" y="287020"/>
                  </a:moveTo>
                  <a:lnTo>
                    <a:pt x="0" y="288290"/>
                  </a:lnTo>
                  <a:lnTo>
                    <a:pt x="0" y="289560"/>
                  </a:lnTo>
                  <a:lnTo>
                    <a:pt x="25400" y="289560"/>
                  </a:lnTo>
                  <a:lnTo>
                    <a:pt x="25400" y="287020"/>
                  </a:lnTo>
                  <a:close/>
                </a:path>
                <a:path w="25400" h="666750">
                  <a:moveTo>
                    <a:pt x="0" y="284480"/>
                  </a:moveTo>
                  <a:lnTo>
                    <a:pt x="0" y="288290"/>
                  </a:lnTo>
                  <a:lnTo>
                    <a:pt x="25400" y="287020"/>
                  </a:lnTo>
                  <a:lnTo>
                    <a:pt x="25400" y="285750"/>
                  </a:lnTo>
                  <a:lnTo>
                    <a:pt x="0" y="284480"/>
                  </a:lnTo>
                  <a:close/>
                </a:path>
                <a:path w="25400" h="666750">
                  <a:moveTo>
                    <a:pt x="0" y="283210"/>
                  </a:moveTo>
                  <a:lnTo>
                    <a:pt x="0" y="284480"/>
                  </a:lnTo>
                  <a:lnTo>
                    <a:pt x="25400" y="285750"/>
                  </a:lnTo>
                  <a:lnTo>
                    <a:pt x="25400" y="284480"/>
                  </a:lnTo>
                  <a:lnTo>
                    <a:pt x="0" y="283210"/>
                  </a:lnTo>
                  <a:close/>
                </a:path>
                <a:path w="25400" h="666750">
                  <a:moveTo>
                    <a:pt x="0" y="279400"/>
                  </a:moveTo>
                  <a:lnTo>
                    <a:pt x="0" y="283210"/>
                  </a:lnTo>
                  <a:lnTo>
                    <a:pt x="25400" y="283210"/>
                  </a:lnTo>
                  <a:lnTo>
                    <a:pt x="25400" y="280670"/>
                  </a:lnTo>
                  <a:lnTo>
                    <a:pt x="0" y="279400"/>
                  </a:lnTo>
                  <a:close/>
                </a:path>
                <a:path w="25400" h="666750">
                  <a:moveTo>
                    <a:pt x="0" y="278130"/>
                  </a:moveTo>
                  <a:lnTo>
                    <a:pt x="0" y="279400"/>
                  </a:lnTo>
                  <a:lnTo>
                    <a:pt x="25400" y="280670"/>
                  </a:lnTo>
                  <a:lnTo>
                    <a:pt x="25400" y="279400"/>
                  </a:lnTo>
                  <a:lnTo>
                    <a:pt x="0" y="278130"/>
                  </a:lnTo>
                  <a:close/>
                </a:path>
                <a:path w="25400" h="666750">
                  <a:moveTo>
                    <a:pt x="25400" y="273050"/>
                  </a:moveTo>
                  <a:lnTo>
                    <a:pt x="0" y="274320"/>
                  </a:lnTo>
                  <a:lnTo>
                    <a:pt x="0" y="278130"/>
                  </a:lnTo>
                  <a:lnTo>
                    <a:pt x="25400" y="279400"/>
                  </a:lnTo>
                  <a:lnTo>
                    <a:pt x="25400" y="273050"/>
                  </a:lnTo>
                  <a:close/>
                </a:path>
                <a:path w="25400" h="666750">
                  <a:moveTo>
                    <a:pt x="0" y="271780"/>
                  </a:moveTo>
                  <a:lnTo>
                    <a:pt x="0" y="274320"/>
                  </a:lnTo>
                  <a:lnTo>
                    <a:pt x="25400" y="273050"/>
                  </a:lnTo>
                  <a:lnTo>
                    <a:pt x="0" y="271780"/>
                  </a:lnTo>
                  <a:close/>
                </a:path>
                <a:path w="25400" h="666750">
                  <a:moveTo>
                    <a:pt x="25400" y="270510"/>
                  </a:moveTo>
                  <a:lnTo>
                    <a:pt x="0" y="271780"/>
                  </a:lnTo>
                  <a:lnTo>
                    <a:pt x="25400" y="273050"/>
                  </a:lnTo>
                  <a:lnTo>
                    <a:pt x="25400" y="270510"/>
                  </a:lnTo>
                  <a:close/>
                </a:path>
                <a:path w="25400" h="666750">
                  <a:moveTo>
                    <a:pt x="0" y="267970"/>
                  </a:moveTo>
                  <a:lnTo>
                    <a:pt x="0" y="270510"/>
                  </a:lnTo>
                  <a:lnTo>
                    <a:pt x="25400" y="269240"/>
                  </a:lnTo>
                  <a:lnTo>
                    <a:pt x="0" y="267970"/>
                  </a:lnTo>
                  <a:close/>
                </a:path>
                <a:path w="25400" h="666750">
                  <a:moveTo>
                    <a:pt x="25400" y="269240"/>
                  </a:moveTo>
                  <a:lnTo>
                    <a:pt x="0" y="270510"/>
                  </a:lnTo>
                  <a:lnTo>
                    <a:pt x="25400" y="270510"/>
                  </a:lnTo>
                  <a:lnTo>
                    <a:pt x="25400" y="269240"/>
                  </a:lnTo>
                  <a:close/>
                </a:path>
                <a:path w="25400" h="666750">
                  <a:moveTo>
                    <a:pt x="0" y="266700"/>
                  </a:moveTo>
                  <a:lnTo>
                    <a:pt x="0" y="267970"/>
                  </a:lnTo>
                  <a:lnTo>
                    <a:pt x="25400" y="267970"/>
                  </a:lnTo>
                  <a:lnTo>
                    <a:pt x="0" y="266700"/>
                  </a:lnTo>
                  <a:close/>
                </a:path>
                <a:path w="25400" h="666750">
                  <a:moveTo>
                    <a:pt x="0" y="265430"/>
                  </a:moveTo>
                  <a:lnTo>
                    <a:pt x="0" y="266700"/>
                  </a:lnTo>
                  <a:lnTo>
                    <a:pt x="25400" y="266700"/>
                  </a:lnTo>
                  <a:lnTo>
                    <a:pt x="0" y="265430"/>
                  </a:lnTo>
                  <a:close/>
                </a:path>
                <a:path w="25400" h="666750">
                  <a:moveTo>
                    <a:pt x="0" y="264160"/>
                  </a:moveTo>
                  <a:lnTo>
                    <a:pt x="0" y="265430"/>
                  </a:lnTo>
                  <a:lnTo>
                    <a:pt x="25400" y="266700"/>
                  </a:lnTo>
                  <a:lnTo>
                    <a:pt x="25400" y="265430"/>
                  </a:lnTo>
                  <a:lnTo>
                    <a:pt x="0" y="264160"/>
                  </a:lnTo>
                  <a:close/>
                </a:path>
                <a:path w="25400" h="666750">
                  <a:moveTo>
                    <a:pt x="0" y="262890"/>
                  </a:moveTo>
                  <a:lnTo>
                    <a:pt x="0" y="264160"/>
                  </a:lnTo>
                  <a:lnTo>
                    <a:pt x="25400" y="264160"/>
                  </a:lnTo>
                  <a:lnTo>
                    <a:pt x="0" y="262890"/>
                  </a:lnTo>
                  <a:close/>
                </a:path>
                <a:path w="25400" h="666750">
                  <a:moveTo>
                    <a:pt x="25400" y="260350"/>
                  </a:moveTo>
                  <a:lnTo>
                    <a:pt x="0" y="260350"/>
                  </a:lnTo>
                  <a:lnTo>
                    <a:pt x="0" y="262890"/>
                  </a:lnTo>
                  <a:lnTo>
                    <a:pt x="25400" y="262890"/>
                  </a:lnTo>
                  <a:lnTo>
                    <a:pt x="25400" y="260350"/>
                  </a:lnTo>
                  <a:close/>
                </a:path>
                <a:path w="25400" h="666750">
                  <a:moveTo>
                    <a:pt x="25400" y="256540"/>
                  </a:moveTo>
                  <a:lnTo>
                    <a:pt x="0" y="257810"/>
                  </a:lnTo>
                  <a:lnTo>
                    <a:pt x="0" y="259080"/>
                  </a:lnTo>
                  <a:lnTo>
                    <a:pt x="25400" y="260350"/>
                  </a:lnTo>
                  <a:lnTo>
                    <a:pt x="25400" y="256540"/>
                  </a:lnTo>
                  <a:close/>
                </a:path>
                <a:path w="25400" h="666750">
                  <a:moveTo>
                    <a:pt x="0" y="255270"/>
                  </a:moveTo>
                  <a:lnTo>
                    <a:pt x="0" y="257810"/>
                  </a:lnTo>
                  <a:lnTo>
                    <a:pt x="25400" y="256540"/>
                  </a:lnTo>
                  <a:lnTo>
                    <a:pt x="0" y="255270"/>
                  </a:lnTo>
                  <a:close/>
                </a:path>
                <a:path w="25400" h="666750">
                  <a:moveTo>
                    <a:pt x="0" y="252730"/>
                  </a:moveTo>
                  <a:lnTo>
                    <a:pt x="0" y="255270"/>
                  </a:lnTo>
                  <a:lnTo>
                    <a:pt x="25400" y="255270"/>
                  </a:lnTo>
                  <a:lnTo>
                    <a:pt x="25400" y="254000"/>
                  </a:lnTo>
                  <a:lnTo>
                    <a:pt x="0" y="252730"/>
                  </a:lnTo>
                  <a:close/>
                </a:path>
                <a:path w="25400" h="666750">
                  <a:moveTo>
                    <a:pt x="0" y="251460"/>
                  </a:moveTo>
                  <a:lnTo>
                    <a:pt x="0" y="252730"/>
                  </a:lnTo>
                  <a:lnTo>
                    <a:pt x="25400" y="254000"/>
                  </a:lnTo>
                  <a:lnTo>
                    <a:pt x="25400" y="252730"/>
                  </a:lnTo>
                  <a:lnTo>
                    <a:pt x="0" y="251460"/>
                  </a:lnTo>
                  <a:close/>
                </a:path>
                <a:path w="25400" h="666750">
                  <a:moveTo>
                    <a:pt x="0" y="250190"/>
                  </a:moveTo>
                  <a:lnTo>
                    <a:pt x="0" y="251460"/>
                  </a:lnTo>
                  <a:lnTo>
                    <a:pt x="25400" y="251460"/>
                  </a:lnTo>
                  <a:lnTo>
                    <a:pt x="0" y="250190"/>
                  </a:lnTo>
                  <a:close/>
                </a:path>
                <a:path w="25400" h="666750">
                  <a:moveTo>
                    <a:pt x="0" y="247650"/>
                  </a:moveTo>
                  <a:lnTo>
                    <a:pt x="0" y="250190"/>
                  </a:lnTo>
                  <a:lnTo>
                    <a:pt x="25400" y="250190"/>
                  </a:lnTo>
                  <a:lnTo>
                    <a:pt x="25400" y="248920"/>
                  </a:lnTo>
                  <a:lnTo>
                    <a:pt x="0" y="247650"/>
                  </a:lnTo>
                  <a:close/>
                </a:path>
                <a:path w="25400" h="666750">
                  <a:moveTo>
                    <a:pt x="0" y="246380"/>
                  </a:moveTo>
                  <a:lnTo>
                    <a:pt x="0" y="247650"/>
                  </a:lnTo>
                  <a:lnTo>
                    <a:pt x="25400" y="247650"/>
                  </a:lnTo>
                  <a:lnTo>
                    <a:pt x="0" y="246380"/>
                  </a:lnTo>
                  <a:close/>
                </a:path>
                <a:path w="25400" h="666750">
                  <a:moveTo>
                    <a:pt x="0" y="243840"/>
                  </a:moveTo>
                  <a:lnTo>
                    <a:pt x="0" y="246380"/>
                  </a:lnTo>
                  <a:lnTo>
                    <a:pt x="25400" y="247650"/>
                  </a:lnTo>
                  <a:lnTo>
                    <a:pt x="25400" y="245110"/>
                  </a:lnTo>
                  <a:lnTo>
                    <a:pt x="0" y="243840"/>
                  </a:lnTo>
                  <a:close/>
                </a:path>
                <a:path w="25400" h="666750">
                  <a:moveTo>
                    <a:pt x="25400" y="242570"/>
                  </a:moveTo>
                  <a:lnTo>
                    <a:pt x="0" y="243840"/>
                  </a:lnTo>
                  <a:lnTo>
                    <a:pt x="25400" y="245110"/>
                  </a:lnTo>
                  <a:lnTo>
                    <a:pt x="25400" y="242570"/>
                  </a:lnTo>
                  <a:close/>
                </a:path>
                <a:path w="25400" h="666750">
                  <a:moveTo>
                    <a:pt x="0" y="238760"/>
                  </a:moveTo>
                  <a:lnTo>
                    <a:pt x="0" y="242570"/>
                  </a:lnTo>
                  <a:lnTo>
                    <a:pt x="25400" y="242570"/>
                  </a:lnTo>
                  <a:lnTo>
                    <a:pt x="25400" y="240030"/>
                  </a:lnTo>
                  <a:lnTo>
                    <a:pt x="0" y="238760"/>
                  </a:lnTo>
                  <a:close/>
                </a:path>
                <a:path w="25400" h="666750">
                  <a:moveTo>
                    <a:pt x="25400" y="236220"/>
                  </a:moveTo>
                  <a:lnTo>
                    <a:pt x="0" y="237490"/>
                  </a:lnTo>
                  <a:lnTo>
                    <a:pt x="0" y="238760"/>
                  </a:lnTo>
                  <a:lnTo>
                    <a:pt x="25400" y="238760"/>
                  </a:lnTo>
                  <a:lnTo>
                    <a:pt x="25400" y="236220"/>
                  </a:lnTo>
                  <a:close/>
                </a:path>
                <a:path w="25400" h="666750">
                  <a:moveTo>
                    <a:pt x="0" y="233680"/>
                  </a:moveTo>
                  <a:lnTo>
                    <a:pt x="0" y="236220"/>
                  </a:lnTo>
                  <a:lnTo>
                    <a:pt x="25400" y="236220"/>
                  </a:lnTo>
                  <a:lnTo>
                    <a:pt x="25400" y="234950"/>
                  </a:lnTo>
                  <a:lnTo>
                    <a:pt x="0" y="233680"/>
                  </a:lnTo>
                  <a:close/>
                </a:path>
                <a:path w="25400" h="666750">
                  <a:moveTo>
                    <a:pt x="0" y="231140"/>
                  </a:moveTo>
                  <a:lnTo>
                    <a:pt x="0" y="233680"/>
                  </a:lnTo>
                  <a:lnTo>
                    <a:pt x="25400" y="234950"/>
                  </a:lnTo>
                  <a:lnTo>
                    <a:pt x="25400" y="232410"/>
                  </a:lnTo>
                  <a:lnTo>
                    <a:pt x="0" y="231140"/>
                  </a:lnTo>
                  <a:close/>
                </a:path>
                <a:path w="25400" h="666750">
                  <a:moveTo>
                    <a:pt x="0" y="229870"/>
                  </a:moveTo>
                  <a:lnTo>
                    <a:pt x="0" y="231140"/>
                  </a:lnTo>
                  <a:lnTo>
                    <a:pt x="25400" y="232410"/>
                  </a:lnTo>
                  <a:lnTo>
                    <a:pt x="25400" y="231140"/>
                  </a:lnTo>
                  <a:lnTo>
                    <a:pt x="0" y="229870"/>
                  </a:lnTo>
                  <a:close/>
                </a:path>
                <a:path w="25400" h="666750">
                  <a:moveTo>
                    <a:pt x="25400" y="228600"/>
                  </a:moveTo>
                  <a:lnTo>
                    <a:pt x="0" y="228600"/>
                  </a:lnTo>
                  <a:lnTo>
                    <a:pt x="0" y="229870"/>
                  </a:lnTo>
                  <a:lnTo>
                    <a:pt x="25400" y="229870"/>
                  </a:lnTo>
                  <a:lnTo>
                    <a:pt x="25400" y="228600"/>
                  </a:lnTo>
                  <a:close/>
                </a:path>
              </a:pathLst>
            </a:custGeom>
            <a:solidFill>
              <a:srgbClr val="C0C082"/>
            </a:solidFill>
          </p:spPr>
          <p:txBody>
            <a:bodyPr wrap="square" lIns="0" tIns="0" rIns="0" bIns="0" rtlCol="0"/>
            <a:lstStyle/>
            <a:p>
              <a:endParaRPr/>
            </a:p>
          </p:txBody>
        </p:sp>
        <p:sp>
          <p:nvSpPr>
            <p:cNvPr id="778" name="object 778"/>
            <p:cNvSpPr/>
            <p:nvPr/>
          </p:nvSpPr>
          <p:spPr>
            <a:xfrm>
              <a:off x="3096259" y="5810250"/>
              <a:ext cx="24130" cy="673100"/>
            </a:xfrm>
            <a:custGeom>
              <a:avLst/>
              <a:gdLst/>
              <a:ahLst/>
              <a:cxnLst/>
              <a:rect l="l" t="t" r="r" b="b"/>
              <a:pathLst>
                <a:path w="24130" h="673100">
                  <a:moveTo>
                    <a:pt x="2539" y="0"/>
                  </a:moveTo>
                  <a:lnTo>
                    <a:pt x="0" y="0"/>
                  </a:lnTo>
                  <a:lnTo>
                    <a:pt x="0" y="1269"/>
                  </a:lnTo>
                  <a:lnTo>
                    <a:pt x="2539" y="1269"/>
                  </a:lnTo>
                  <a:lnTo>
                    <a:pt x="2539" y="0"/>
                  </a:lnTo>
                  <a:close/>
                </a:path>
                <a:path w="24130" h="673100">
                  <a:moveTo>
                    <a:pt x="6350" y="1270"/>
                  </a:moveTo>
                  <a:lnTo>
                    <a:pt x="0" y="1270"/>
                  </a:lnTo>
                  <a:lnTo>
                    <a:pt x="0" y="3809"/>
                  </a:lnTo>
                  <a:lnTo>
                    <a:pt x="11429" y="3809"/>
                  </a:lnTo>
                  <a:lnTo>
                    <a:pt x="11429" y="2540"/>
                  </a:lnTo>
                  <a:lnTo>
                    <a:pt x="6350" y="2540"/>
                  </a:lnTo>
                  <a:lnTo>
                    <a:pt x="6350" y="1270"/>
                  </a:lnTo>
                  <a:close/>
                </a:path>
                <a:path w="24130" h="673100">
                  <a:moveTo>
                    <a:pt x="16510" y="3810"/>
                  </a:moveTo>
                  <a:lnTo>
                    <a:pt x="0" y="3810"/>
                  </a:lnTo>
                  <a:lnTo>
                    <a:pt x="0" y="7619"/>
                  </a:lnTo>
                  <a:lnTo>
                    <a:pt x="24129" y="7619"/>
                  </a:lnTo>
                  <a:lnTo>
                    <a:pt x="24129" y="6350"/>
                  </a:lnTo>
                  <a:lnTo>
                    <a:pt x="21589" y="6350"/>
                  </a:lnTo>
                  <a:lnTo>
                    <a:pt x="21589" y="5080"/>
                  </a:lnTo>
                  <a:lnTo>
                    <a:pt x="16510" y="5080"/>
                  </a:lnTo>
                  <a:lnTo>
                    <a:pt x="16510" y="3810"/>
                  </a:lnTo>
                  <a:close/>
                </a:path>
                <a:path w="24130" h="673100">
                  <a:moveTo>
                    <a:pt x="24129" y="7620"/>
                  </a:moveTo>
                  <a:lnTo>
                    <a:pt x="0" y="7620"/>
                  </a:lnTo>
                  <a:lnTo>
                    <a:pt x="0" y="16509"/>
                  </a:lnTo>
                  <a:lnTo>
                    <a:pt x="24129" y="16509"/>
                  </a:lnTo>
                  <a:lnTo>
                    <a:pt x="24129" y="7620"/>
                  </a:lnTo>
                  <a:close/>
                </a:path>
                <a:path w="24130" h="673100">
                  <a:moveTo>
                    <a:pt x="24129" y="16510"/>
                  </a:moveTo>
                  <a:lnTo>
                    <a:pt x="0" y="16510"/>
                  </a:lnTo>
                  <a:lnTo>
                    <a:pt x="0" y="26669"/>
                  </a:lnTo>
                  <a:lnTo>
                    <a:pt x="24129" y="26669"/>
                  </a:lnTo>
                  <a:lnTo>
                    <a:pt x="24129" y="16510"/>
                  </a:lnTo>
                  <a:close/>
                </a:path>
                <a:path w="24130" h="673100">
                  <a:moveTo>
                    <a:pt x="24129" y="26670"/>
                  </a:moveTo>
                  <a:lnTo>
                    <a:pt x="0" y="26670"/>
                  </a:lnTo>
                  <a:lnTo>
                    <a:pt x="0" y="33019"/>
                  </a:lnTo>
                  <a:lnTo>
                    <a:pt x="24129" y="33019"/>
                  </a:lnTo>
                  <a:lnTo>
                    <a:pt x="24129" y="26670"/>
                  </a:lnTo>
                  <a:close/>
                </a:path>
                <a:path w="24130" h="673100">
                  <a:moveTo>
                    <a:pt x="24129" y="33020"/>
                  </a:moveTo>
                  <a:lnTo>
                    <a:pt x="0" y="33020"/>
                  </a:lnTo>
                  <a:lnTo>
                    <a:pt x="0" y="39369"/>
                  </a:lnTo>
                  <a:lnTo>
                    <a:pt x="24129" y="39369"/>
                  </a:lnTo>
                  <a:lnTo>
                    <a:pt x="24129" y="33020"/>
                  </a:lnTo>
                  <a:close/>
                </a:path>
                <a:path w="24130" h="673100">
                  <a:moveTo>
                    <a:pt x="24129" y="39370"/>
                  </a:moveTo>
                  <a:lnTo>
                    <a:pt x="0" y="39370"/>
                  </a:lnTo>
                  <a:lnTo>
                    <a:pt x="0" y="48259"/>
                  </a:lnTo>
                  <a:lnTo>
                    <a:pt x="24129" y="48259"/>
                  </a:lnTo>
                  <a:lnTo>
                    <a:pt x="24129" y="39370"/>
                  </a:lnTo>
                  <a:close/>
                </a:path>
                <a:path w="24130" h="673100">
                  <a:moveTo>
                    <a:pt x="24129" y="48260"/>
                  </a:moveTo>
                  <a:lnTo>
                    <a:pt x="0" y="48260"/>
                  </a:lnTo>
                  <a:lnTo>
                    <a:pt x="0" y="52069"/>
                  </a:lnTo>
                  <a:lnTo>
                    <a:pt x="24129" y="52069"/>
                  </a:lnTo>
                  <a:lnTo>
                    <a:pt x="24129" y="48260"/>
                  </a:lnTo>
                  <a:close/>
                </a:path>
                <a:path w="24130" h="673100">
                  <a:moveTo>
                    <a:pt x="24129" y="52070"/>
                  </a:moveTo>
                  <a:lnTo>
                    <a:pt x="0" y="52070"/>
                  </a:lnTo>
                  <a:lnTo>
                    <a:pt x="0" y="54609"/>
                  </a:lnTo>
                  <a:lnTo>
                    <a:pt x="24129" y="54609"/>
                  </a:lnTo>
                  <a:lnTo>
                    <a:pt x="24129" y="52070"/>
                  </a:lnTo>
                  <a:close/>
                </a:path>
                <a:path w="24130" h="673100">
                  <a:moveTo>
                    <a:pt x="24129" y="54610"/>
                  </a:moveTo>
                  <a:lnTo>
                    <a:pt x="0" y="54610"/>
                  </a:lnTo>
                  <a:lnTo>
                    <a:pt x="0" y="58419"/>
                  </a:lnTo>
                  <a:lnTo>
                    <a:pt x="24129" y="58419"/>
                  </a:lnTo>
                  <a:lnTo>
                    <a:pt x="24129" y="54610"/>
                  </a:lnTo>
                  <a:close/>
                </a:path>
                <a:path w="24130" h="673100">
                  <a:moveTo>
                    <a:pt x="24129" y="58420"/>
                  </a:moveTo>
                  <a:lnTo>
                    <a:pt x="0" y="58420"/>
                  </a:lnTo>
                  <a:lnTo>
                    <a:pt x="0" y="60959"/>
                  </a:lnTo>
                  <a:lnTo>
                    <a:pt x="24129" y="60959"/>
                  </a:lnTo>
                  <a:lnTo>
                    <a:pt x="24129" y="58420"/>
                  </a:lnTo>
                  <a:close/>
                </a:path>
                <a:path w="24130" h="673100">
                  <a:moveTo>
                    <a:pt x="24129" y="60960"/>
                  </a:moveTo>
                  <a:lnTo>
                    <a:pt x="0" y="60960"/>
                  </a:lnTo>
                  <a:lnTo>
                    <a:pt x="0" y="64769"/>
                  </a:lnTo>
                  <a:lnTo>
                    <a:pt x="24129" y="64769"/>
                  </a:lnTo>
                  <a:lnTo>
                    <a:pt x="24129" y="60960"/>
                  </a:lnTo>
                  <a:close/>
                </a:path>
                <a:path w="24130" h="673100">
                  <a:moveTo>
                    <a:pt x="24129" y="64770"/>
                  </a:moveTo>
                  <a:lnTo>
                    <a:pt x="0" y="64770"/>
                  </a:lnTo>
                  <a:lnTo>
                    <a:pt x="0" y="73659"/>
                  </a:lnTo>
                  <a:lnTo>
                    <a:pt x="24129" y="73659"/>
                  </a:lnTo>
                  <a:lnTo>
                    <a:pt x="24129" y="64770"/>
                  </a:lnTo>
                  <a:close/>
                </a:path>
                <a:path w="24130" h="673100">
                  <a:moveTo>
                    <a:pt x="24129" y="73660"/>
                  </a:moveTo>
                  <a:lnTo>
                    <a:pt x="0" y="73660"/>
                  </a:lnTo>
                  <a:lnTo>
                    <a:pt x="0" y="77469"/>
                  </a:lnTo>
                  <a:lnTo>
                    <a:pt x="24129" y="77469"/>
                  </a:lnTo>
                  <a:lnTo>
                    <a:pt x="24129" y="73660"/>
                  </a:lnTo>
                  <a:close/>
                </a:path>
                <a:path w="24130" h="673100">
                  <a:moveTo>
                    <a:pt x="24129" y="77470"/>
                  </a:moveTo>
                  <a:lnTo>
                    <a:pt x="0" y="77470"/>
                  </a:lnTo>
                  <a:lnTo>
                    <a:pt x="0" y="90169"/>
                  </a:lnTo>
                  <a:lnTo>
                    <a:pt x="24129" y="90169"/>
                  </a:lnTo>
                  <a:lnTo>
                    <a:pt x="24129" y="77470"/>
                  </a:lnTo>
                  <a:close/>
                </a:path>
                <a:path w="24130" h="673100">
                  <a:moveTo>
                    <a:pt x="24129" y="90170"/>
                  </a:moveTo>
                  <a:lnTo>
                    <a:pt x="0" y="90170"/>
                  </a:lnTo>
                  <a:lnTo>
                    <a:pt x="0" y="92709"/>
                  </a:lnTo>
                  <a:lnTo>
                    <a:pt x="24129" y="92709"/>
                  </a:lnTo>
                  <a:lnTo>
                    <a:pt x="24129" y="90170"/>
                  </a:lnTo>
                  <a:close/>
                </a:path>
                <a:path w="24130" h="673100">
                  <a:moveTo>
                    <a:pt x="24129" y="92710"/>
                  </a:moveTo>
                  <a:lnTo>
                    <a:pt x="0" y="92710"/>
                  </a:lnTo>
                  <a:lnTo>
                    <a:pt x="0" y="96519"/>
                  </a:lnTo>
                  <a:lnTo>
                    <a:pt x="24129" y="96519"/>
                  </a:lnTo>
                  <a:lnTo>
                    <a:pt x="24129" y="92710"/>
                  </a:lnTo>
                  <a:close/>
                </a:path>
                <a:path w="24130" h="673100">
                  <a:moveTo>
                    <a:pt x="24129" y="96520"/>
                  </a:moveTo>
                  <a:lnTo>
                    <a:pt x="0" y="96520"/>
                  </a:lnTo>
                  <a:lnTo>
                    <a:pt x="0" y="105409"/>
                  </a:lnTo>
                  <a:lnTo>
                    <a:pt x="24129" y="105409"/>
                  </a:lnTo>
                  <a:lnTo>
                    <a:pt x="24129" y="96520"/>
                  </a:lnTo>
                  <a:close/>
                </a:path>
                <a:path w="24130" h="673100">
                  <a:moveTo>
                    <a:pt x="24129" y="105410"/>
                  </a:moveTo>
                  <a:lnTo>
                    <a:pt x="0" y="105410"/>
                  </a:lnTo>
                  <a:lnTo>
                    <a:pt x="0" y="109219"/>
                  </a:lnTo>
                  <a:lnTo>
                    <a:pt x="24129" y="109219"/>
                  </a:lnTo>
                  <a:lnTo>
                    <a:pt x="24129" y="105410"/>
                  </a:lnTo>
                  <a:close/>
                </a:path>
                <a:path w="24130" h="673100">
                  <a:moveTo>
                    <a:pt x="24129" y="109220"/>
                  </a:moveTo>
                  <a:lnTo>
                    <a:pt x="0" y="109220"/>
                  </a:lnTo>
                  <a:lnTo>
                    <a:pt x="0" y="121919"/>
                  </a:lnTo>
                  <a:lnTo>
                    <a:pt x="24129" y="121919"/>
                  </a:lnTo>
                  <a:lnTo>
                    <a:pt x="24129" y="109220"/>
                  </a:lnTo>
                  <a:close/>
                </a:path>
                <a:path w="24130" h="673100">
                  <a:moveTo>
                    <a:pt x="24129" y="121920"/>
                  </a:moveTo>
                  <a:lnTo>
                    <a:pt x="0" y="121920"/>
                  </a:lnTo>
                  <a:lnTo>
                    <a:pt x="0" y="137159"/>
                  </a:lnTo>
                  <a:lnTo>
                    <a:pt x="24129" y="137159"/>
                  </a:lnTo>
                  <a:lnTo>
                    <a:pt x="24129" y="121920"/>
                  </a:lnTo>
                  <a:close/>
                </a:path>
                <a:path w="24130" h="673100">
                  <a:moveTo>
                    <a:pt x="24129" y="137160"/>
                  </a:moveTo>
                  <a:lnTo>
                    <a:pt x="0" y="137160"/>
                  </a:lnTo>
                  <a:lnTo>
                    <a:pt x="0" y="140969"/>
                  </a:lnTo>
                  <a:lnTo>
                    <a:pt x="24129" y="140969"/>
                  </a:lnTo>
                  <a:lnTo>
                    <a:pt x="24129" y="137160"/>
                  </a:lnTo>
                  <a:close/>
                </a:path>
                <a:path w="24130" h="673100">
                  <a:moveTo>
                    <a:pt x="24129" y="140970"/>
                  </a:moveTo>
                  <a:lnTo>
                    <a:pt x="0" y="140970"/>
                  </a:lnTo>
                  <a:lnTo>
                    <a:pt x="0" y="149859"/>
                  </a:lnTo>
                  <a:lnTo>
                    <a:pt x="24129" y="149859"/>
                  </a:lnTo>
                  <a:lnTo>
                    <a:pt x="24129" y="140970"/>
                  </a:lnTo>
                  <a:close/>
                </a:path>
                <a:path w="24130" h="673100">
                  <a:moveTo>
                    <a:pt x="24129" y="149860"/>
                  </a:moveTo>
                  <a:lnTo>
                    <a:pt x="0" y="149860"/>
                  </a:lnTo>
                  <a:lnTo>
                    <a:pt x="0" y="156209"/>
                  </a:lnTo>
                  <a:lnTo>
                    <a:pt x="24129" y="156209"/>
                  </a:lnTo>
                  <a:lnTo>
                    <a:pt x="24129" y="149860"/>
                  </a:lnTo>
                  <a:close/>
                </a:path>
                <a:path w="24130" h="673100">
                  <a:moveTo>
                    <a:pt x="24129" y="156210"/>
                  </a:moveTo>
                  <a:lnTo>
                    <a:pt x="0" y="156210"/>
                  </a:lnTo>
                  <a:lnTo>
                    <a:pt x="0" y="160019"/>
                  </a:lnTo>
                  <a:lnTo>
                    <a:pt x="24129" y="160019"/>
                  </a:lnTo>
                  <a:lnTo>
                    <a:pt x="24129" y="156210"/>
                  </a:lnTo>
                  <a:close/>
                </a:path>
                <a:path w="24130" h="673100">
                  <a:moveTo>
                    <a:pt x="24129" y="160020"/>
                  </a:moveTo>
                  <a:lnTo>
                    <a:pt x="0" y="160020"/>
                  </a:lnTo>
                  <a:lnTo>
                    <a:pt x="0" y="166369"/>
                  </a:lnTo>
                  <a:lnTo>
                    <a:pt x="24129" y="166369"/>
                  </a:lnTo>
                  <a:lnTo>
                    <a:pt x="24129" y="160020"/>
                  </a:lnTo>
                  <a:close/>
                </a:path>
                <a:path w="24130" h="673100">
                  <a:moveTo>
                    <a:pt x="24129" y="166370"/>
                  </a:moveTo>
                  <a:lnTo>
                    <a:pt x="0" y="166370"/>
                  </a:lnTo>
                  <a:lnTo>
                    <a:pt x="0" y="168909"/>
                  </a:lnTo>
                  <a:lnTo>
                    <a:pt x="24129" y="168909"/>
                  </a:lnTo>
                  <a:lnTo>
                    <a:pt x="24129" y="166370"/>
                  </a:lnTo>
                  <a:close/>
                </a:path>
                <a:path w="24130" h="673100">
                  <a:moveTo>
                    <a:pt x="24129" y="168910"/>
                  </a:moveTo>
                  <a:lnTo>
                    <a:pt x="0" y="168910"/>
                  </a:lnTo>
                  <a:lnTo>
                    <a:pt x="0" y="179069"/>
                  </a:lnTo>
                  <a:lnTo>
                    <a:pt x="24129" y="179069"/>
                  </a:lnTo>
                  <a:lnTo>
                    <a:pt x="24129" y="168910"/>
                  </a:lnTo>
                  <a:close/>
                </a:path>
                <a:path w="24130" h="673100">
                  <a:moveTo>
                    <a:pt x="24129" y="179070"/>
                  </a:moveTo>
                  <a:lnTo>
                    <a:pt x="0" y="179070"/>
                  </a:lnTo>
                  <a:lnTo>
                    <a:pt x="0" y="181609"/>
                  </a:lnTo>
                  <a:lnTo>
                    <a:pt x="24129" y="181609"/>
                  </a:lnTo>
                  <a:lnTo>
                    <a:pt x="24129" y="179070"/>
                  </a:lnTo>
                  <a:close/>
                </a:path>
                <a:path w="24130" h="673100">
                  <a:moveTo>
                    <a:pt x="24129" y="181610"/>
                  </a:moveTo>
                  <a:lnTo>
                    <a:pt x="0" y="181610"/>
                  </a:lnTo>
                  <a:lnTo>
                    <a:pt x="0" y="185419"/>
                  </a:lnTo>
                  <a:lnTo>
                    <a:pt x="24129" y="185419"/>
                  </a:lnTo>
                  <a:lnTo>
                    <a:pt x="24129" y="181610"/>
                  </a:lnTo>
                  <a:close/>
                </a:path>
                <a:path w="24130" h="673100">
                  <a:moveTo>
                    <a:pt x="24129" y="185420"/>
                  </a:moveTo>
                  <a:lnTo>
                    <a:pt x="0" y="185420"/>
                  </a:lnTo>
                  <a:lnTo>
                    <a:pt x="0" y="187959"/>
                  </a:lnTo>
                  <a:lnTo>
                    <a:pt x="24129" y="187959"/>
                  </a:lnTo>
                  <a:lnTo>
                    <a:pt x="24129" y="185420"/>
                  </a:lnTo>
                  <a:close/>
                </a:path>
                <a:path w="24130" h="673100">
                  <a:moveTo>
                    <a:pt x="24129" y="187960"/>
                  </a:moveTo>
                  <a:lnTo>
                    <a:pt x="0" y="187960"/>
                  </a:lnTo>
                  <a:lnTo>
                    <a:pt x="0" y="191769"/>
                  </a:lnTo>
                  <a:lnTo>
                    <a:pt x="24129" y="191769"/>
                  </a:lnTo>
                  <a:lnTo>
                    <a:pt x="24129" y="187960"/>
                  </a:lnTo>
                  <a:close/>
                </a:path>
                <a:path w="24130" h="673100">
                  <a:moveTo>
                    <a:pt x="24129" y="191770"/>
                  </a:moveTo>
                  <a:lnTo>
                    <a:pt x="0" y="191770"/>
                  </a:lnTo>
                  <a:lnTo>
                    <a:pt x="0" y="198119"/>
                  </a:lnTo>
                  <a:lnTo>
                    <a:pt x="24129" y="198119"/>
                  </a:lnTo>
                  <a:lnTo>
                    <a:pt x="24129" y="191770"/>
                  </a:lnTo>
                  <a:close/>
                </a:path>
                <a:path w="24130" h="673100">
                  <a:moveTo>
                    <a:pt x="24129" y="198120"/>
                  </a:moveTo>
                  <a:lnTo>
                    <a:pt x="0" y="198120"/>
                  </a:lnTo>
                  <a:lnTo>
                    <a:pt x="0" y="200659"/>
                  </a:lnTo>
                  <a:lnTo>
                    <a:pt x="24129" y="200659"/>
                  </a:lnTo>
                  <a:lnTo>
                    <a:pt x="24129" y="198120"/>
                  </a:lnTo>
                  <a:close/>
                </a:path>
                <a:path w="24130" h="673100">
                  <a:moveTo>
                    <a:pt x="24129" y="200660"/>
                  </a:moveTo>
                  <a:lnTo>
                    <a:pt x="0" y="200660"/>
                  </a:lnTo>
                  <a:lnTo>
                    <a:pt x="0" y="204469"/>
                  </a:lnTo>
                  <a:lnTo>
                    <a:pt x="24129" y="204469"/>
                  </a:lnTo>
                  <a:lnTo>
                    <a:pt x="24129" y="200660"/>
                  </a:lnTo>
                  <a:close/>
                </a:path>
                <a:path w="24130" h="673100">
                  <a:moveTo>
                    <a:pt x="24129" y="204470"/>
                  </a:moveTo>
                  <a:lnTo>
                    <a:pt x="0" y="204470"/>
                  </a:lnTo>
                  <a:lnTo>
                    <a:pt x="0" y="207009"/>
                  </a:lnTo>
                  <a:lnTo>
                    <a:pt x="24129" y="207009"/>
                  </a:lnTo>
                  <a:lnTo>
                    <a:pt x="24129" y="204470"/>
                  </a:lnTo>
                  <a:close/>
                </a:path>
                <a:path w="24130" h="673100">
                  <a:moveTo>
                    <a:pt x="24129" y="207010"/>
                  </a:moveTo>
                  <a:lnTo>
                    <a:pt x="0" y="207010"/>
                  </a:lnTo>
                  <a:lnTo>
                    <a:pt x="0" y="210819"/>
                  </a:lnTo>
                  <a:lnTo>
                    <a:pt x="24129" y="210819"/>
                  </a:lnTo>
                  <a:lnTo>
                    <a:pt x="24129" y="207010"/>
                  </a:lnTo>
                  <a:close/>
                </a:path>
                <a:path w="24130" h="673100">
                  <a:moveTo>
                    <a:pt x="24129" y="210820"/>
                  </a:moveTo>
                  <a:lnTo>
                    <a:pt x="0" y="210820"/>
                  </a:lnTo>
                  <a:lnTo>
                    <a:pt x="0" y="219709"/>
                  </a:lnTo>
                  <a:lnTo>
                    <a:pt x="24129" y="219709"/>
                  </a:lnTo>
                  <a:lnTo>
                    <a:pt x="24129" y="210820"/>
                  </a:lnTo>
                  <a:close/>
                </a:path>
                <a:path w="24130" h="673100">
                  <a:moveTo>
                    <a:pt x="24129" y="219710"/>
                  </a:moveTo>
                  <a:lnTo>
                    <a:pt x="0" y="219710"/>
                  </a:lnTo>
                  <a:lnTo>
                    <a:pt x="0" y="223519"/>
                  </a:lnTo>
                  <a:lnTo>
                    <a:pt x="24129" y="223519"/>
                  </a:lnTo>
                  <a:lnTo>
                    <a:pt x="24129" y="219710"/>
                  </a:lnTo>
                  <a:close/>
                </a:path>
                <a:path w="24130" h="673100">
                  <a:moveTo>
                    <a:pt x="24129" y="223520"/>
                  </a:moveTo>
                  <a:lnTo>
                    <a:pt x="0" y="223520"/>
                  </a:lnTo>
                  <a:lnTo>
                    <a:pt x="0" y="226059"/>
                  </a:lnTo>
                  <a:lnTo>
                    <a:pt x="24129" y="226059"/>
                  </a:lnTo>
                  <a:lnTo>
                    <a:pt x="24129" y="223520"/>
                  </a:lnTo>
                  <a:close/>
                </a:path>
                <a:path w="24130" h="673100">
                  <a:moveTo>
                    <a:pt x="24129" y="226060"/>
                  </a:moveTo>
                  <a:lnTo>
                    <a:pt x="0" y="226060"/>
                  </a:lnTo>
                  <a:lnTo>
                    <a:pt x="0" y="229869"/>
                  </a:lnTo>
                  <a:lnTo>
                    <a:pt x="24129" y="229869"/>
                  </a:lnTo>
                  <a:lnTo>
                    <a:pt x="24129" y="226060"/>
                  </a:lnTo>
                  <a:close/>
                </a:path>
                <a:path w="24130" h="673100">
                  <a:moveTo>
                    <a:pt x="24129" y="229870"/>
                  </a:moveTo>
                  <a:lnTo>
                    <a:pt x="0" y="229870"/>
                  </a:lnTo>
                  <a:lnTo>
                    <a:pt x="0" y="232410"/>
                  </a:lnTo>
                  <a:lnTo>
                    <a:pt x="24129" y="232410"/>
                  </a:lnTo>
                  <a:lnTo>
                    <a:pt x="24129" y="229870"/>
                  </a:lnTo>
                  <a:close/>
                </a:path>
                <a:path w="24130" h="673100">
                  <a:moveTo>
                    <a:pt x="24129" y="671830"/>
                  </a:moveTo>
                  <a:lnTo>
                    <a:pt x="0" y="671830"/>
                  </a:lnTo>
                  <a:lnTo>
                    <a:pt x="0" y="673100"/>
                  </a:lnTo>
                  <a:lnTo>
                    <a:pt x="24129" y="673100"/>
                  </a:lnTo>
                  <a:lnTo>
                    <a:pt x="24129" y="671830"/>
                  </a:lnTo>
                  <a:close/>
                </a:path>
                <a:path w="24130" h="673100">
                  <a:moveTo>
                    <a:pt x="24129" y="473709"/>
                  </a:moveTo>
                  <a:lnTo>
                    <a:pt x="0" y="473709"/>
                  </a:lnTo>
                  <a:lnTo>
                    <a:pt x="0" y="476250"/>
                  </a:lnTo>
                  <a:lnTo>
                    <a:pt x="3809" y="476250"/>
                  </a:lnTo>
                  <a:lnTo>
                    <a:pt x="3809" y="477520"/>
                  </a:lnTo>
                  <a:lnTo>
                    <a:pt x="10159" y="477520"/>
                  </a:lnTo>
                  <a:lnTo>
                    <a:pt x="10159" y="480059"/>
                  </a:lnTo>
                  <a:lnTo>
                    <a:pt x="17779" y="480059"/>
                  </a:lnTo>
                  <a:lnTo>
                    <a:pt x="17779" y="478790"/>
                  </a:lnTo>
                  <a:lnTo>
                    <a:pt x="24129" y="478790"/>
                  </a:lnTo>
                  <a:lnTo>
                    <a:pt x="24129" y="473709"/>
                  </a:lnTo>
                  <a:close/>
                </a:path>
                <a:path w="24130" h="673100">
                  <a:moveTo>
                    <a:pt x="24129" y="467359"/>
                  </a:moveTo>
                  <a:lnTo>
                    <a:pt x="0" y="467359"/>
                  </a:lnTo>
                  <a:lnTo>
                    <a:pt x="0" y="472440"/>
                  </a:lnTo>
                  <a:lnTo>
                    <a:pt x="24129" y="472440"/>
                  </a:lnTo>
                  <a:lnTo>
                    <a:pt x="24129" y="467359"/>
                  </a:lnTo>
                  <a:close/>
                </a:path>
                <a:path w="24130" h="673100">
                  <a:moveTo>
                    <a:pt x="24129" y="461010"/>
                  </a:moveTo>
                  <a:lnTo>
                    <a:pt x="0" y="461010"/>
                  </a:lnTo>
                  <a:lnTo>
                    <a:pt x="0" y="466090"/>
                  </a:lnTo>
                  <a:lnTo>
                    <a:pt x="24129" y="466090"/>
                  </a:lnTo>
                  <a:lnTo>
                    <a:pt x="24129" y="461010"/>
                  </a:lnTo>
                  <a:close/>
                </a:path>
                <a:path w="24130" h="673100">
                  <a:moveTo>
                    <a:pt x="24129" y="454659"/>
                  </a:moveTo>
                  <a:lnTo>
                    <a:pt x="0" y="454659"/>
                  </a:lnTo>
                  <a:lnTo>
                    <a:pt x="0" y="459740"/>
                  </a:lnTo>
                  <a:lnTo>
                    <a:pt x="24129" y="459740"/>
                  </a:lnTo>
                  <a:lnTo>
                    <a:pt x="24129" y="454659"/>
                  </a:lnTo>
                  <a:close/>
                </a:path>
                <a:path w="24130" h="673100">
                  <a:moveTo>
                    <a:pt x="24129" y="448309"/>
                  </a:moveTo>
                  <a:lnTo>
                    <a:pt x="0" y="448309"/>
                  </a:lnTo>
                  <a:lnTo>
                    <a:pt x="0" y="453390"/>
                  </a:lnTo>
                  <a:lnTo>
                    <a:pt x="24129" y="453390"/>
                  </a:lnTo>
                  <a:lnTo>
                    <a:pt x="24129" y="448309"/>
                  </a:lnTo>
                  <a:close/>
                </a:path>
                <a:path w="24130" h="673100">
                  <a:moveTo>
                    <a:pt x="24129" y="441960"/>
                  </a:moveTo>
                  <a:lnTo>
                    <a:pt x="0" y="441960"/>
                  </a:lnTo>
                  <a:lnTo>
                    <a:pt x="0" y="447040"/>
                  </a:lnTo>
                  <a:lnTo>
                    <a:pt x="24129" y="447040"/>
                  </a:lnTo>
                  <a:lnTo>
                    <a:pt x="24129" y="441960"/>
                  </a:lnTo>
                  <a:close/>
                </a:path>
                <a:path w="24130" h="673100">
                  <a:moveTo>
                    <a:pt x="24129" y="435609"/>
                  </a:moveTo>
                  <a:lnTo>
                    <a:pt x="0" y="435609"/>
                  </a:lnTo>
                  <a:lnTo>
                    <a:pt x="0" y="440690"/>
                  </a:lnTo>
                  <a:lnTo>
                    <a:pt x="24129" y="440690"/>
                  </a:lnTo>
                  <a:lnTo>
                    <a:pt x="24129" y="435609"/>
                  </a:lnTo>
                  <a:close/>
                </a:path>
                <a:path w="24130" h="673100">
                  <a:moveTo>
                    <a:pt x="24129" y="429259"/>
                  </a:moveTo>
                  <a:lnTo>
                    <a:pt x="0" y="429259"/>
                  </a:lnTo>
                  <a:lnTo>
                    <a:pt x="0" y="434340"/>
                  </a:lnTo>
                  <a:lnTo>
                    <a:pt x="24129" y="434340"/>
                  </a:lnTo>
                  <a:lnTo>
                    <a:pt x="24129" y="429259"/>
                  </a:lnTo>
                  <a:close/>
                </a:path>
                <a:path w="24130" h="673100">
                  <a:moveTo>
                    <a:pt x="24129" y="422910"/>
                  </a:moveTo>
                  <a:lnTo>
                    <a:pt x="0" y="422910"/>
                  </a:lnTo>
                  <a:lnTo>
                    <a:pt x="0" y="427990"/>
                  </a:lnTo>
                  <a:lnTo>
                    <a:pt x="24129" y="427990"/>
                  </a:lnTo>
                  <a:lnTo>
                    <a:pt x="24129" y="422910"/>
                  </a:lnTo>
                  <a:close/>
                </a:path>
                <a:path w="24130" h="673100">
                  <a:moveTo>
                    <a:pt x="24129" y="416560"/>
                  </a:moveTo>
                  <a:lnTo>
                    <a:pt x="0" y="416560"/>
                  </a:lnTo>
                  <a:lnTo>
                    <a:pt x="0" y="421640"/>
                  </a:lnTo>
                  <a:lnTo>
                    <a:pt x="24129" y="421640"/>
                  </a:lnTo>
                  <a:lnTo>
                    <a:pt x="24129" y="416560"/>
                  </a:lnTo>
                  <a:close/>
                </a:path>
                <a:path w="24130" h="673100">
                  <a:moveTo>
                    <a:pt x="24129" y="410209"/>
                  </a:moveTo>
                  <a:lnTo>
                    <a:pt x="0" y="410209"/>
                  </a:lnTo>
                  <a:lnTo>
                    <a:pt x="0" y="415290"/>
                  </a:lnTo>
                  <a:lnTo>
                    <a:pt x="24129" y="415290"/>
                  </a:lnTo>
                  <a:lnTo>
                    <a:pt x="24129" y="410209"/>
                  </a:lnTo>
                  <a:close/>
                </a:path>
                <a:path w="24130" h="673100">
                  <a:moveTo>
                    <a:pt x="24129" y="403860"/>
                  </a:moveTo>
                  <a:lnTo>
                    <a:pt x="0" y="403860"/>
                  </a:lnTo>
                  <a:lnTo>
                    <a:pt x="0" y="408940"/>
                  </a:lnTo>
                  <a:lnTo>
                    <a:pt x="24129" y="408940"/>
                  </a:lnTo>
                  <a:lnTo>
                    <a:pt x="24129" y="403860"/>
                  </a:lnTo>
                  <a:close/>
                </a:path>
                <a:path w="24130" h="673100">
                  <a:moveTo>
                    <a:pt x="24129" y="397509"/>
                  </a:moveTo>
                  <a:lnTo>
                    <a:pt x="0" y="397509"/>
                  </a:lnTo>
                  <a:lnTo>
                    <a:pt x="0" y="402590"/>
                  </a:lnTo>
                  <a:lnTo>
                    <a:pt x="24129" y="402590"/>
                  </a:lnTo>
                  <a:lnTo>
                    <a:pt x="24129" y="397509"/>
                  </a:lnTo>
                  <a:close/>
                </a:path>
                <a:path w="24130" h="673100">
                  <a:moveTo>
                    <a:pt x="24129" y="391159"/>
                  </a:moveTo>
                  <a:lnTo>
                    <a:pt x="0" y="391159"/>
                  </a:lnTo>
                  <a:lnTo>
                    <a:pt x="0" y="396240"/>
                  </a:lnTo>
                  <a:lnTo>
                    <a:pt x="24129" y="396240"/>
                  </a:lnTo>
                  <a:lnTo>
                    <a:pt x="24129" y="391159"/>
                  </a:lnTo>
                  <a:close/>
                </a:path>
                <a:path w="24130" h="673100">
                  <a:moveTo>
                    <a:pt x="24129" y="384809"/>
                  </a:moveTo>
                  <a:lnTo>
                    <a:pt x="0" y="384809"/>
                  </a:lnTo>
                  <a:lnTo>
                    <a:pt x="0" y="389890"/>
                  </a:lnTo>
                  <a:lnTo>
                    <a:pt x="24129" y="389890"/>
                  </a:lnTo>
                  <a:lnTo>
                    <a:pt x="24129" y="384809"/>
                  </a:lnTo>
                  <a:close/>
                </a:path>
                <a:path w="24130" h="673100">
                  <a:moveTo>
                    <a:pt x="24129" y="378459"/>
                  </a:moveTo>
                  <a:lnTo>
                    <a:pt x="0" y="378459"/>
                  </a:lnTo>
                  <a:lnTo>
                    <a:pt x="0" y="383540"/>
                  </a:lnTo>
                  <a:lnTo>
                    <a:pt x="24129" y="383540"/>
                  </a:lnTo>
                  <a:lnTo>
                    <a:pt x="24129" y="378459"/>
                  </a:lnTo>
                  <a:close/>
                </a:path>
                <a:path w="24130" h="673100">
                  <a:moveTo>
                    <a:pt x="24129" y="372109"/>
                  </a:moveTo>
                  <a:lnTo>
                    <a:pt x="0" y="372109"/>
                  </a:lnTo>
                  <a:lnTo>
                    <a:pt x="0" y="377190"/>
                  </a:lnTo>
                  <a:lnTo>
                    <a:pt x="24129" y="377190"/>
                  </a:lnTo>
                  <a:lnTo>
                    <a:pt x="24129" y="372109"/>
                  </a:lnTo>
                  <a:close/>
                </a:path>
                <a:path w="24130" h="673100">
                  <a:moveTo>
                    <a:pt x="24129" y="368300"/>
                  </a:moveTo>
                  <a:lnTo>
                    <a:pt x="0" y="368300"/>
                  </a:lnTo>
                  <a:lnTo>
                    <a:pt x="0" y="370840"/>
                  </a:lnTo>
                  <a:lnTo>
                    <a:pt x="24129" y="370840"/>
                  </a:lnTo>
                  <a:lnTo>
                    <a:pt x="24129" y="368300"/>
                  </a:lnTo>
                  <a:close/>
                </a:path>
                <a:path w="24130" h="673100">
                  <a:moveTo>
                    <a:pt x="24129" y="363220"/>
                  </a:moveTo>
                  <a:lnTo>
                    <a:pt x="0" y="364490"/>
                  </a:lnTo>
                  <a:lnTo>
                    <a:pt x="0" y="368300"/>
                  </a:lnTo>
                  <a:lnTo>
                    <a:pt x="24129" y="367030"/>
                  </a:lnTo>
                  <a:lnTo>
                    <a:pt x="24129" y="363220"/>
                  </a:lnTo>
                  <a:close/>
                </a:path>
                <a:path w="24130" h="673100">
                  <a:moveTo>
                    <a:pt x="24129" y="360680"/>
                  </a:moveTo>
                  <a:lnTo>
                    <a:pt x="0" y="361950"/>
                  </a:lnTo>
                  <a:lnTo>
                    <a:pt x="0" y="364490"/>
                  </a:lnTo>
                  <a:lnTo>
                    <a:pt x="24129" y="363220"/>
                  </a:lnTo>
                  <a:lnTo>
                    <a:pt x="24129" y="360680"/>
                  </a:lnTo>
                  <a:close/>
                </a:path>
                <a:path w="24130" h="673100">
                  <a:moveTo>
                    <a:pt x="0" y="355600"/>
                  </a:moveTo>
                  <a:lnTo>
                    <a:pt x="0" y="361950"/>
                  </a:lnTo>
                  <a:lnTo>
                    <a:pt x="24129" y="360680"/>
                  </a:lnTo>
                  <a:lnTo>
                    <a:pt x="24129" y="356870"/>
                  </a:lnTo>
                  <a:lnTo>
                    <a:pt x="0" y="355600"/>
                  </a:lnTo>
                  <a:close/>
                </a:path>
                <a:path w="24130" h="673100">
                  <a:moveTo>
                    <a:pt x="0" y="351790"/>
                  </a:moveTo>
                  <a:lnTo>
                    <a:pt x="0" y="355600"/>
                  </a:lnTo>
                  <a:lnTo>
                    <a:pt x="24129" y="355600"/>
                  </a:lnTo>
                  <a:lnTo>
                    <a:pt x="24129" y="353060"/>
                  </a:lnTo>
                  <a:lnTo>
                    <a:pt x="0" y="351790"/>
                  </a:lnTo>
                  <a:close/>
                </a:path>
                <a:path w="24130" h="673100">
                  <a:moveTo>
                    <a:pt x="12064" y="348615"/>
                  </a:moveTo>
                  <a:lnTo>
                    <a:pt x="0" y="349250"/>
                  </a:lnTo>
                  <a:lnTo>
                    <a:pt x="0" y="351790"/>
                  </a:lnTo>
                  <a:lnTo>
                    <a:pt x="24129" y="351790"/>
                  </a:lnTo>
                  <a:lnTo>
                    <a:pt x="24129" y="349250"/>
                  </a:lnTo>
                  <a:lnTo>
                    <a:pt x="12064" y="348615"/>
                  </a:lnTo>
                  <a:close/>
                </a:path>
                <a:path w="24130" h="673100">
                  <a:moveTo>
                    <a:pt x="24129" y="344170"/>
                  </a:moveTo>
                  <a:lnTo>
                    <a:pt x="0" y="345440"/>
                  </a:lnTo>
                  <a:lnTo>
                    <a:pt x="0" y="347980"/>
                  </a:lnTo>
                  <a:lnTo>
                    <a:pt x="12064" y="348615"/>
                  </a:lnTo>
                  <a:lnTo>
                    <a:pt x="24129" y="347980"/>
                  </a:lnTo>
                  <a:lnTo>
                    <a:pt x="24129" y="344170"/>
                  </a:lnTo>
                  <a:close/>
                </a:path>
                <a:path w="24130" h="673100">
                  <a:moveTo>
                    <a:pt x="0" y="341630"/>
                  </a:moveTo>
                  <a:lnTo>
                    <a:pt x="0" y="345440"/>
                  </a:lnTo>
                  <a:lnTo>
                    <a:pt x="24129" y="344170"/>
                  </a:lnTo>
                  <a:lnTo>
                    <a:pt x="24129" y="342900"/>
                  </a:lnTo>
                  <a:lnTo>
                    <a:pt x="0" y="341630"/>
                  </a:lnTo>
                  <a:close/>
                </a:path>
                <a:path w="24130" h="673100">
                  <a:moveTo>
                    <a:pt x="12064" y="339725"/>
                  </a:moveTo>
                  <a:lnTo>
                    <a:pt x="0" y="340360"/>
                  </a:lnTo>
                  <a:lnTo>
                    <a:pt x="0" y="341630"/>
                  </a:lnTo>
                  <a:lnTo>
                    <a:pt x="24129" y="342900"/>
                  </a:lnTo>
                  <a:lnTo>
                    <a:pt x="24129" y="340360"/>
                  </a:lnTo>
                  <a:lnTo>
                    <a:pt x="12064" y="339725"/>
                  </a:lnTo>
                  <a:close/>
                </a:path>
                <a:path w="24130" h="673100">
                  <a:moveTo>
                    <a:pt x="24129" y="337820"/>
                  </a:moveTo>
                  <a:lnTo>
                    <a:pt x="0" y="339090"/>
                  </a:lnTo>
                  <a:lnTo>
                    <a:pt x="12064" y="339725"/>
                  </a:lnTo>
                  <a:lnTo>
                    <a:pt x="24129" y="339090"/>
                  </a:lnTo>
                  <a:lnTo>
                    <a:pt x="24129" y="337820"/>
                  </a:lnTo>
                  <a:close/>
                </a:path>
                <a:path w="24130" h="673100">
                  <a:moveTo>
                    <a:pt x="0" y="335280"/>
                  </a:moveTo>
                  <a:lnTo>
                    <a:pt x="0" y="337820"/>
                  </a:lnTo>
                  <a:lnTo>
                    <a:pt x="24129" y="337820"/>
                  </a:lnTo>
                  <a:lnTo>
                    <a:pt x="24129" y="336550"/>
                  </a:lnTo>
                  <a:lnTo>
                    <a:pt x="0" y="335280"/>
                  </a:lnTo>
                  <a:close/>
                </a:path>
                <a:path w="24130" h="673100">
                  <a:moveTo>
                    <a:pt x="0" y="328930"/>
                  </a:moveTo>
                  <a:lnTo>
                    <a:pt x="0" y="335280"/>
                  </a:lnTo>
                  <a:lnTo>
                    <a:pt x="24129" y="336550"/>
                  </a:lnTo>
                  <a:lnTo>
                    <a:pt x="24129" y="330200"/>
                  </a:lnTo>
                  <a:lnTo>
                    <a:pt x="0" y="328930"/>
                  </a:lnTo>
                  <a:close/>
                </a:path>
                <a:path w="24130" h="673100">
                  <a:moveTo>
                    <a:pt x="0" y="322580"/>
                  </a:moveTo>
                  <a:lnTo>
                    <a:pt x="0" y="328930"/>
                  </a:lnTo>
                  <a:lnTo>
                    <a:pt x="24129" y="328930"/>
                  </a:lnTo>
                  <a:lnTo>
                    <a:pt x="24129" y="323850"/>
                  </a:lnTo>
                  <a:lnTo>
                    <a:pt x="0" y="322580"/>
                  </a:lnTo>
                  <a:close/>
                </a:path>
                <a:path w="24130" h="673100">
                  <a:moveTo>
                    <a:pt x="0" y="318770"/>
                  </a:moveTo>
                  <a:lnTo>
                    <a:pt x="0" y="322580"/>
                  </a:lnTo>
                  <a:lnTo>
                    <a:pt x="24129" y="323850"/>
                  </a:lnTo>
                  <a:lnTo>
                    <a:pt x="24129" y="320040"/>
                  </a:lnTo>
                  <a:lnTo>
                    <a:pt x="0" y="318770"/>
                  </a:lnTo>
                  <a:close/>
                </a:path>
                <a:path w="24130" h="673100">
                  <a:moveTo>
                    <a:pt x="24129" y="317500"/>
                  </a:moveTo>
                  <a:lnTo>
                    <a:pt x="0" y="318770"/>
                  </a:lnTo>
                  <a:lnTo>
                    <a:pt x="24129" y="320040"/>
                  </a:lnTo>
                  <a:lnTo>
                    <a:pt x="24129" y="317500"/>
                  </a:lnTo>
                  <a:close/>
                </a:path>
                <a:path w="24130" h="673100">
                  <a:moveTo>
                    <a:pt x="0" y="316230"/>
                  </a:moveTo>
                  <a:lnTo>
                    <a:pt x="0" y="317500"/>
                  </a:lnTo>
                  <a:lnTo>
                    <a:pt x="24129" y="317500"/>
                  </a:lnTo>
                  <a:lnTo>
                    <a:pt x="0" y="316230"/>
                  </a:lnTo>
                  <a:close/>
                </a:path>
                <a:path w="24130" h="673100">
                  <a:moveTo>
                    <a:pt x="0" y="311150"/>
                  </a:moveTo>
                  <a:lnTo>
                    <a:pt x="0" y="316230"/>
                  </a:lnTo>
                  <a:lnTo>
                    <a:pt x="24129" y="316230"/>
                  </a:lnTo>
                  <a:lnTo>
                    <a:pt x="24129" y="312420"/>
                  </a:lnTo>
                  <a:lnTo>
                    <a:pt x="0" y="311150"/>
                  </a:lnTo>
                  <a:close/>
                </a:path>
                <a:path w="24130" h="673100">
                  <a:moveTo>
                    <a:pt x="0" y="306070"/>
                  </a:moveTo>
                  <a:lnTo>
                    <a:pt x="0" y="311150"/>
                  </a:lnTo>
                  <a:lnTo>
                    <a:pt x="24129" y="311150"/>
                  </a:lnTo>
                  <a:lnTo>
                    <a:pt x="24129" y="307340"/>
                  </a:lnTo>
                  <a:lnTo>
                    <a:pt x="0" y="306070"/>
                  </a:lnTo>
                  <a:close/>
                </a:path>
                <a:path w="24130" h="673100">
                  <a:moveTo>
                    <a:pt x="0" y="303530"/>
                  </a:moveTo>
                  <a:lnTo>
                    <a:pt x="0" y="306070"/>
                  </a:lnTo>
                  <a:lnTo>
                    <a:pt x="24129" y="306070"/>
                  </a:lnTo>
                  <a:lnTo>
                    <a:pt x="24129" y="304800"/>
                  </a:lnTo>
                  <a:lnTo>
                    <a:pt x="0" y="303530"/>
                  </a:lnTo>
                  <a:close/>
                </a:path>
                <a:path w="24130" h="673100">
                  <a:moveTo>
                    <a:pt x="0" y="302260"/>
                  </a:moveTo>
                  <a:lnTo>
                    <a:pt x="0" y="303530"/>
                  </a:lnTo>
                  <a:lnTo>
                    <a:pt x="24129" y="304800"/>
                  </a:lnTo>
                  <a:lnTo>
                    <a:pt x="24129" y="303530"/>
                  </a:lnTo>
                  <a:lnTo>
                    <a:pt x="0" y="302260"/>
                  </a:lnTo>
                  <a:close/>
                </a:path>
                <a:path w="24130" h="673100">
                  <a:moveTo>
                    <a:pt x="24129" y="297180"/>
                  </a:moveTo>
                  <a:lnTo>
                    <a:pt x="0" y="298450"/>
                  </a:lnTo>
                  <a:lnTo>
                    <a:pt x="0" y="302260"/>
                  </a:lnTo>
                  <a:lnTo>
                    <a:pt x="24129" y="302260"/>
                  </a:lnTo>
                  <a:lnTo>
                    <a:pt x="24129" y="297180"/>
                  </a:lnTo>
                  <a:close/>
                </a:path>
                <a:path w="24130" h="673100">
                  <a:moveTo>
                    <a:pt x="24129" y="295910"/>
                  </a:moveTo>
                  <a:lnTo>
                    <a:pt x="0" y="297180"/>
                  </a:lnTo>
                  <a:lnTo>
                    <a:pt x="0" y="298450"/>
                  </a:lnTo>
                  <a:lnTo>
                    <a:pt x="24129" y="297180"/>
                  </a:lnTo>
                  <a:lnTo>
                    <a:pt x="24129" y="295910"/>
                  </a:lnTo>
                  <a:close/>
                </a:path>
                <a:path w="24130" h="673100">
                  <a:moveTo>
                    <a:pt x="24129" y="293370"/>
                  </a:moveTo>
                  <a:lnTo>
                    <a:pt x="0" y="294640"/>
                  </a:lnTo>
                  <a:lnTo>
                    <a:pt x="0" y="295910"/>
                  </a:lnTo>
                  <a:lnTo>
                    <a:pt x="24129" y="295910"/>
                  </a:lnTo>
                  <a:lnTo>
                    <a:pt x="24129" y="293370"/>
                  </a:lnTo>
                  <a:close/>
                </a:path>
                <a:path w="24130" h="673100">
                  <a:moveTo>
                    <a:pt x="0" y="290830"/>
                  </a:moveTo>
                  <a:lnTo>
                    <a:pt x="0" y="294640"/>
                  </a:lnTo>
                  <a:lnTo>
                    <a:pt x="24129" y="293370"/>
                  </a:lnTo>
                  <a:lnTo>
                    <a:pt x="24129" y="292100"/>
                  </a:lnTo>
                  <a:lnTo>
                    <a:pt x="0" y="290830"/>
                  </a:lnTo>
                  <a:close/>
                </a:path>
                <a:path w="24130" h="673100">
                  <a:moveTo>
                    <a:pt x="0" y="289560"/>
                  </a:moveTo>
                  <a:lnTo>
                    <a:pt x="0" y="290830"/>
                  </a:lnTo>
                  <a:lnTo>
                    <a:pt x="24129" y="292100"/>
                  </a:lnTo>
                  <a:lnTo>
                    <a:pt x="24129" y="290830"/>
                  </a:lnTo>
                  <a:lnTo>
                    <a:pt x="0" y="289560"/>
                  </a:lnTo>
                  <a:close/>
                </a:path>
                <a:path w="24130" h="673100">
                  <a:moveTo>
                    <a:pt x="0" y="285750"/>
                  </a:moveTo>
                  <a:lnTo>
                    <a:pt x="0" y="289560"/>
                  </a:lnTo>
                  <a:lnTo>
                    <a:pt x="24129" y="289560"/>
                  </a:lnTo>
                  <a:lnTo>
                    <a:pt x="24129" y="287020"/>
                  </a:lnTo>
                  <a:lnTo>
                    <a:pt x="0" y="285750"/>
                  </a:lnTo>
                  <a:close/>
                </a:path>
                <a:path w="24130" h="673100">
                  <a:moveTo>
                    <a:pt x="0" y="284480"/>
                  </a:moveTo>
                  <a:lnTo>
                    <a:pt x="0" y="285750"/>
                  </a:lnTo>
                  <a:lnTo>
                    <a:pt x="24129" y="287020"/>
                  </a:lnTo>
                  <a:lnTo>
                    <a:pt x="24129" y="285750"/>
                  </a:lnTo>
                  <a:lnTo>
                    <a:pt x="0" y="284480"/>
                  </a:lnTo>
                  <a:close/>
                </a:path>
                <a:path w="24130" h="673100">
                  <a:moveTo>
                    <a:pt x="24129" y="279400"/>
                  </a:moveTo>
                  <a:lnTo>
                    <a:pt x="0" y="280670"/>
                  </a:lnTo>
                  <a:lnTo>
                    <a:pt x="0" y="284480"/>
                  </a:lnTo>
                  <a:lnTo>
                    <a:pt x="24129" y="285750"/>
                  </a:lnTo>
                  <a:lnTo>
                    <a:pt x="24129" y="279400"/>
                  </a:lnTo>
                  <a:close/>
                </a:path>
                <a:path w="24130" h="673100">
                  <a:moveTo>
                    <a:pt x="0" y="278130"/>
                  </a:moveTo>
                  <a:lnTo>
                    <a:pt x="0" y="280670"/>
                  </a:lnTo>
                  <a:lnTo>
                    <a:pt x="24129" y="279400"/>
                  </a:lnTo>
                  <a:lnTo>
                    <a:pt x="0" y="278130"/>
                  </a:lnTo>
                  <a:close/>
                </a:path>
                <a:path w="24130" h="673100">
                  <a:moveTo>
                    <a:pt x="24129" y="276860"/>
                  </a:moveTo>
                  <a:lnTo>
                    <a:pt x="0" y="278130"/>
                  </a:lnTo>
                  <a:lnTo>
                    <a:pt x="24129" y="279400"/>
                  </a:lnTo>
                  <a:lnTo>
                    <a:pt x="24129" y="276860"/>
                  </a:lnTo>
                  <a:close/>
                </a:path>
                <a:path w="24130" h="673100">
                  <a:moveTo>
                    <a:pt x="0" y="274320"/>
                  </a:moveTo>
                  <a:lnTo>
                    <a:pt x="0" y="276860"/>
                  </a:lnTo>
                  <a:lnTo>
                    <a:pt x="24129" y="275590"/>
                  </a:lnTo>
                  <a:lnTo>
                    <a:pt x="0" y="274320"/>
                  </a:lnTo>
                  <a:close/>
                </a:path>
                <a:path w="24130" h="673100">
                  <a:moveTo>
                    <a:pt x="24129" y="275590"/>
                  </a:moveTo>
                  <a:lnTo>
                    <a:pt x="0" y="276860"/>
                  </a:lnTo>
                  <a:lnTo>
                    <a:pt x="24129" y="276860"/>
                  </a:lnTo>
                  <a:lnTo>
                    <a:pt x="24129" y="275590"/>
                  </a:lnTo>
                  <a:close/>
                </a:path>
                <a:path w="24130" h="673100">
                  <a:moveTo>
                    <a:pt x="0" y="273050"/>
                  </a:moveTo>
                  <a:lnTo>
                    <a:pt x="0" y="274320"/>
                  </a:lnTo>
                  <a:lnTo>
                    <a:pt x="24129" y="274320"/>
                  </a:lnTo>
                  <a:lnTo>
                    <a:pt x="0" y="273050"/>
                  </a:lnTo>
                  <a:close/>
                </a:path>
                <a:path w="24130" h="673100">
                  <a:moveTo>
                    <a:pt x="0" y="271780"/>
                  </a:moveTo>
                  <a:lnTo>
                    <a:pt x="0" y="273050"/>
                  </a:lnTo>
                  <a:lnTo>
                    <a:pt x="24129" y="273050"/>
                  </a:lnTo>
                  <a:lnTo>
                    <a:pt x="0" y="271780"/>
                  </a:lnTo>
                  <a:close/>
                </a:path>
                <a:path w="24130" h="673100">
                  <a:moveTo>
                    <a:pt x="0" y="270510"/>
                  </a:moveTo>
                  <a:lnTo>
                    <a:pt x="0" y="271780"/>
                  </a:lnTo>
                  <a:lnTo>
                    <a:pt x="24129" y="273050"/>
                  </a:lnTo>
                  <a:lnTo>
                    <a:pt x="24129" y="271780"/>
                  </a:lnTo>
                  <a:lnTo>
                    <a:pt x="0" y="270510"/>
                  </a:lnTo>
                  <a:close/>
                </a:path>
                <a:path w="24130" h="673100">
                  <a:moveTo>
                    <a:pt x="0" y="269240"/>
                  </a:moveTo>
                  <a:lnTo>
                    <a:pt x="0" y="270510"/>
                  </a:lnTo>
                  <a:lnTo>
                    <a:pt x="24129" y="270510"/>
                  </a:lnTo>
                  <a:lnTo>
                    <a:pt x="0" y="269240"/>
                  </a:lnTo>
                  <a:close/>
                </a:path>
                <a:path w="24130" h="673100">
                  <a:moveTo>
                    <a:pt x="24129" y="266700"/>
                  </a:moveTo>
                  <a:lnTo>
                    <a:pt x="0" y="266700"/>
                  </a:lnTo>
                  <a:lnTo>
                    <a:pt x="0" y="269240"/>
                  </a:lnTo>
                  <a:lnTo>
                    <a:pt x="24129" y="269240"/>
                  </a:lnTo>
                  <a:lnTo>
                    <a:pt x="24129" y="266700"/>
                  </a:lnTo>
                  <a:close/>
                </a:path>
                <a:path w="24130" h="673100">
                  <a:moveTo>
                    <a:pt x="24129" y="262890"/>
                  </a:moveTo>
                  <a:lnTo>
                    <a:pt x="0" y="264160"/>
                  </a:lnTo>
                  <a:lnTo>
                    <a:pt x="0" y="265430"/>
                  </a:lnTo>
                  <a:lnTo>
                    <a:pt x="24129" y="266700"/>
                  </a:lnTo>
                  <a:lnTo>
                    <a:pt x="24129" y="262890"/>
                  </a:lnTo>
                  <a:close/>
                </a:path>
                <a:path w="24130" h="673100">
                  <a:moveTo>
                    <a:pt x="0" y="261620"/>
                  </a:moveTo>
                  <a:lnTo>
                    <a:pt x="0" y="264160"/>
                  </a:lnTo>
                  <a:lnTo>
                    <a:pt x="24129" y="262890"/>
                  </a:lnTo>
                  <a:lnTo>
                    <a:pt x="0" y="261620"/>
                  </a:lnTo>
                  <a:close/>
                </a:path>
                <a:path w="24130" h="673100">
                  <a:moveTo>
                    <a:pt x="0" y="259080"/>
                  </a:moveTo>
                  <a:lnTo>
                    <a:pt x="0" y="261620"/>
                  </a:lnTo>
                  <a:lnTo>
                    <a:pt x="24129" y="261620"/>
                  </a:lnTo>
                  <a:lnTo>
                    <a:pt x="24129" y="260350"/>
                  </a:lnTo>
                  <a:lnTo>
                    <a:pt x="0" y="259080"/>
                  </a:lnTo>
                  <a:close/>
                </a:path>
                <a:path w="24130" h="673100">
                  <a:moveTo>
                    <a:pt x="0" y="257810"/>
                  </a:moveTo>
                  <a:lnTo>
                    <a:pt x="0" y="259080"/>
                  </a:lnTo>
                  <a:lnTo>
                    <a:pt x="24129" y="260350"/>
                  </a:lnTo>
                  <a:lnTo>
                    <a:pt x="24129" y="259080"/>
                  </a:lnTo>
                  <a:lnTo>
                    <a:pt x="0" y="257810"/>
                  </a:lnTo>
                  <a:close/>
                </a:path>
                <a:path w="24130" h="673100">
                  <a:moveTo>
                    <a:pt x="0" y="256540"/>
                  </a:moveTo>
                  <a:lnTo>
                    <a:pt x="0" y="257810"/>
                  </a:lnTo>
                  <a:lnTo>
                    <a:pt x="24129" y="257810"/>
                  </a:lnTo>
                  <a:lnTo>
                    <a:pt x="0" y="256540"/>
                  </a:lnTo>
                  <a:close/>
                </a:path>
                <a:path w="24130" h="673100">
                  <a:moveTo>
                    <a:pt x="0" y="254000"/>
                  </a:moveTo>
                  <a:lnTo>
                    <a:pt x="0" y="256540"/>
                  </a:lnTo>
                  <a:lnTo>
                    <a:pt x="24129" y="256540"/>
                  </a:lnTo>
                  <a:lnTo>
                    <a:pt x="24129" y="255270"/>
                  </a:lnTo>
                  <a:lnTo>
                    <a:pt x="0" y="254000"/>
                  </a:lnTo>
                  <a:close/>
                </a:path>
                <a:path w="24130" h="673100">
                  <a:moveTo>
                    <a:pt x="0" y="252730"/>
                  </a:moveTo>
                  <a:lnTo>
                    <a:pt x="0" y="254000"/>
                  </a:lnTo>
                  <a:lnTo>
                    <a:pt x="24129" y="254000"/>
                  </a:lnTo>
                  <a:lnTo>
                    <a:pt x="0" y="252730"/>
                  </a:lnTo>
                  <a:close/>
                </a:path>
                <a:path w="24130" h="673100">
                  <a:moveTo>
                    <a:pt x="0" y="250190"/>
                  </a:moveTo>
                  <a:lnTo>
                    <a:pt x="0" y="252730"/>
                  </a:lnTo>
                  <a:lnTo>
                    <a:pt x="24129" y="254000"/>
                  </a:lnTo>
                  <a:lnTo>
                    <a:pt x="24129" y="251460"/>
                  </a:lnTo>
                  <a:lnTo>
                    <a:pt x="0" y="250190"/>
                  </a:lnTo>
                  <a:close/>
                </a:path>
                <a:path w="24130" h="673100">
                  <a:moveTo>
                    <a:pt x="24129" y="248920"/>
                  </a:moveTo>
                  <a:lnTo>
                    <a:pt x="0" y="250190"/>
                  </a:lnTo>
                  <a:lnTo>
                    <a:pt x="24129" y="251460"/>
                  </a:lnTo>
                  <a:lnTo>
                    <a:pt x="24129" y="248920"/>
                  </a:lnTo>
                  <a:close/>
                </a:path>
                <a:path w="24130" h="673100">
                  <a:moveTo>
                    <a:pt x="0" y="245110"/>
                  </a:moveTo>
                  <a:lnTo>
                    <a:pt x="0" y="248920"/>
                  </a:lnTo>
                  <a:lnTo>
                    <a:pt x="24129" y="248920"/>
                  </a:lnTo>
                  <a:lnTo>
                    <a:pt x="24129" y="246380"/>
                  </a:lnTo>
                  <a:lnTo>
                    <a:pt x="0" y="245110"/>
                  </a:lnTo>
                  <a:close/>
                </a:path>
                <a:path w="24130" h="673100">
                  <a:moveTo>
                    <a:pt x="24129" y="242570"/>
                  </a:moveTo>
                  <a:lnTo>
                    <a:pt x="0" y="243840"/>
                  </a:lnTo>
                  <a:lnTo>
                    <a:pt x="0" y="245110"/>
                  </a:lnTo>
                  <a:lnTo>
                    <a:pt x="24129" y="245110"/>
                  </a:lnTo>
                  <a:lnTo>
                    <a:pt x="24129" y="242570"/>
                  </a:lnTo>
                  <a:close/>
                </a:path>
                <a:path w="24130" h="673100">
                  <a:moveTo>
                    <a:pt x="0" y="240030"/>
                  </a:moveTo>
                  <a:lnTo>
                    <a:pt x="0" y="242570"/>
                  </a:lnTo>
                  <a:lnTo>
                    <a:pt x="24129" y="242570"/>
                  </a:lnTo>
                  <a:lnTo>
                    <a:pt x="24129" y="241300"/>
                  </a:lnTo>
                  <a:lnTo>
                    <a:pt x="0" y="240030"/>
                  </a:lnTo>
                  <a:close/>
                </a:path>
                <a:path w="24130" h="673100">
                  <a:moveTo>
                    <a:pt x="0" y="237490"/>
                  </a:moveTo>
                  <a:lnTo>
                    <a:pt x="0" y="240030"/>
                  </a:lnTo>
                  <a:lnTo>
                    <a:pt x="24129" y="241300"/>
                  </a:lnTo>
                  <a:lnTo>
                    <a:pt x="24129" y="238760"/>
                  </a:lnTo>
                  <a:lnTo>
                    <a:pt x="0" y="237490"/>
                  </a:lnTo>
                  <a:close/>
                </a:path>
                <a:path w="24130" h="673100">
                  <a:moveTo>
                    <a:pt x="0" y="236220"/>
                  </a:moveTo>
                  <a:lnTo>
                    <a:pt x="0" y="237490"/>
                  </a:lnTo>
                  <a:lnTo>
                    <a:pt x="24129" y="238760"/>
                  </a:lnTo>
                  <a:lnTo>
                    <a:pt x="24129" y="237490"/>
                  </a:lnTo>
                  <a:lnTo>
                    <a:pt x="0" y="236220"/>
                  </a:lnTo>
                  <a:close/>
                </a:path>
                <a:path w="24130" h="673100">
                  <a:moveTo>
                    <a:pt x="24129" y="234950"/>
                  </a:moveTo>
                  <a:lnTo>
                    <a:pt x="0" y="234950"/>
                  </a:lnTo>
                  <a:lnTo>
                    <a:pt x="0" y="236220"/>
                  </a:lnTo>
                  <a:lnTo>
                    <a:pt x="24129" y="236220"/>
                  </a:lnTo>
                  <a:lnTo>
                    <a:pt x="24129" y="234950"/>
                  </a:lnTo>
                  <a:close/>
                </a:path>
              </a:pathLst>
            </a:custGeom>
            <a:solidFill>
              <a:srgbClr val="C0C081"/>
            </a:solidFill>
          </p:spPr>
          <p:txBody>
            <a:bodyPr wrap="square" lIns="0" tIns="0" rIns="0" bIns="0" rtlCol="0"/>
            <a:lstStyle/>
            <a:p>
              <a:endParaRPr/>
            </a:p>
          </p:txBody>
        </p:sp>
        <p:sp>
          <p:nvSpPr>
            <p:cNvPr id="779" name="object 779"/>
            <p:cNvSpPr/>
            <p:nvPr/>
          </p:nvSpPr>
          <p:spPr>
            <a:xfrm>
              <a:off x="3072129" y="5803900"/>
              <a:ext cx="24130" cy="681990"/>
            </a:xfrm>
            <a:custGeom>
              <a:avLst/>
              <a:gdLst/>
              <a:ahLst/>
              <a:cxnLst/>
              <a:rect l="l" t="t" r="r" b="b"/>
              <a:pathLst>
                <a:path w="24130" h="681989">
                  <a:moveTo>
                    <a:pt x="2540" y="0"/>
                  </a:moveTo>
                  <a:lnTo>
                    <a:pt x="0" y="0"/>
                  </a:lnTo>
                  <a:lnTo>
                    <a:pt x="0" y="1269"/>
                  </a:lnTo>
                  <a:lnTo>
                    <a:pt x="2540" y="1269"/>
                  </a:lnTo>
                  <a:lnTo>
                    <a:pt x="2540" y="0"/>
                  </a:lnTo>
                  <a:close/>
                </a:path>
                <a:path w="24130" h="681989">
                  <a:moveTo>
                    <a:pt x="7619" y="1270"/>
                  </a:moveTo>
                  <a:lnTo>
                    <a:pt x="0" y="1270"/>
                  </a:lnTo>
                  <a:lnTo>
                    <a:pt x="0" y="3809"/>
                  </a:lnTo>
                  <a:lnTo>
                    <a:pt x="12699" y="3809"/>
                  </a:lnTo>
                  <a:lnTo>
                    <a:pt x="12699" y="2540"/>
                  </a:lnTo>
                  <a:lnTo>
                    <a:pt x="7619" y="2540"/>
                  </a:lnTo>
                  <a:lnTo>
                    <a:pt x="7619" y="1270"/>
                  </a:lnTo>
                  <a:close/>
                </a:path>
                <a:path w="24130" h="681989">
                  <a:moveTo>
                    <a:pt x="16509" y="3810"/>
                  </a:moveTo>
                  <a:lnTo>
                    <a:pt x="0" y="3810"/>
                  </a:lnTo>
                  <a:lnTo>
                    <a:pt x="0" y="10159"/>
                  </a:lnTo>
                  <a:lnTo>
                    <a:pt x="24130" y="10159"/>
                  </a:lnTo>
                  <a:lnTo>
                    <a:pt x="24130" y="6350"/>
                  </a:lnTo>
                  <a:lnTo>
                    <a:pt x="21590" y="6350"/>
                  </a:lnTo>
                  <a:lnTo>
                    <a:pt x="21590" y="5080"/>
                  </a:lnTo>
                  <a:lnTo>
                    <a:pt x="16509" y="5080"/>
                  </a:lnTo>
                  <a:lnTo>
                    <a:pt x="16509" y="3810"/>
                  </a:lnTo>
                  <a:close/>
                </a:path>
                <a:path w="24130" h="681989">
                  <a:moveTo>
                    <a:pt x="24130" y="10160"/>
                  </a:moveTo>
                  <a:lnTo>
                    <a:pt x="0" y="10160"/>
                  </a:lnTo>
                  <a:lnTo>
                    <a:pt x="0" y="13969"/>
                  </a:lnTo>
                  <a:lnTo>
                    <a:pt x="24130" y="13969"/>
                  </a:lnTo>
                  <a:lnTo>
                    <a:pt x="24130" y="10160"/>
                  </a:lnTo>
                  <a:close/>
                </a:path>
                <a:path w="24130" h="681989">
                  <a:moveTo>
                    <a:pt x="24130" y="13970"/>
                  </a:moveTo>
                  <a:lnTo>
                    <a:pt x="0" y="13970"/>
                  </a:lnTo>
                  <a:lnTo>
                    <a:pt x="0" y="22859"/>
                  </a:lnTo>
                  <a:lnTo>
                    <a:pt x="24130" y="22859"/>
                  </a:lnTo>
                  <a:lnTo>
                    <a:pt x="24130" y="13970"/>
                  </a:lnTo>
                  <a:close/>
                </a:path>
                <a:path w="24130" h="681989">
                  <a:moveTo>
                    <a:pt x="24130" y="22860"/>
                  </a:moveTo>
                  <a:lnTo>
                    <a:pt x="0" y="22860"/>
                  </a:lnTo>
                  <a:lnTo>
                    <a:pt x="0" y="33019"/>
                  </a:lnTo>
                  <a:lnTo>
                    <a:pt x="24130" y="33019"/>
                  </a:lnTo>
                  <a:lnTo>
                    <a:pt x="24130" y="22860"/>
                  </a:lnTo>
                  <a:close/>
                </a:path>
                <a:path w="24130" h="681989">
                  <a:moveTo>
                    <a:pt x="24130" y="33020"/>
                  </a:moveTo>
                  <a:lnTo>
                    <a:pt x="0" y="33020"/>
                  </a:lnTo>
                  <a:lnTo>
                    <a:pt x="0" y="39369"/>
                  </a:lnTo>
                  <a:lnTo>
                    <a:pt x="24130" y="39369"/>
                  </a:lnTo>
                  <a:lnTo>
                    <a:pt x="24130" y="33020"/>
                  </a:lnTo>
                  <a:close/>
                </a:path>
                <a:path w="24130" h="681989">
                  <a:moveTo>
                    <a:pt x="24130" y="39370"/>
                  </a:moveTo>
                  <a:lnTo>
                    <a:pt x="0" y="39370"/>
                  </a:lnTo>
                  <a:lnTo>
                    <a:pt x="0" y="45719"/>
                  </a:lnTo>
                  <a:lnTo>
                    <a:pt x="24130" y="45719"/>
                  </a:lnTo>
                  <a:lnTo>
                    <a:pt x="24130" y="39370"/>
                  </a:lnTo>
                  <a:close/>
                </a:path>
                <a:path w="24130" h="681989">
                  <a:moveTo>
                    <a:pt x="24130" y="45720"/>
                  </a:moveTo>
                  <a:lnTo>
                    <a:pt x="0" y="45720"/>
                  </a:lnTo>
                  <a:lnTo>
                    <a:pt x="0" y="54609"/>
                  </a:lnTo>
                  <a:lnTo>
                    <a:pt x="24130" y="54609"/>
                  </a:lnTo>
                  <a:lnTo>
                    <a:pt x="24130" y="45720"/>
                  </a:lnTo>
                  <a:close/>
                </a:path>
                <a:path w="24130" h="681989">
                  <a:moveTo>
                    <a:pt x="24130" y="54610"/>
                  </a:moveTo>
                  <a:lnTo>
                    <a:pt x="0" y="54610"/>
                  </a:lnTo>
                  <a:lnTo>
                    <a:pt x="0" y="58419"/>
                  </a:lnTo>
                  <a:lnTo>
                    <a:pt x="24130" y="58419"/>
                  </a:lnTo>
                  <a:lnTo>
                    <a:pt x="24130" y="54610"/>
                  </a:lnTo>
                  <a:close/>
                </a:path>
                <a:path w="24130" h="681989">
                  <a:moveTo>
                    <a:pt x="24130" y="58420"/>
                  </a:moveTo>
                  <a:lnTo>
                    <a:pt x="0" y="58420"/>
                  </a:lnTo>
                  <a:lnTo>
                    <a:pt x="0" y="60959"/>
                  </a:lnTo>
                  <a:lnTo>
                    <a:pt x="24130" y="60959"/>
                  </a:lnTo>
                  <a:lnTo>
                    <a:pt x="24130" y="58420"/>
                  </a:lnTo>
                  <a:close/>
                </a:path>
                <a:path w="24130" h="681989">
                  <a:moveTo>
                    <a:pt x="24130" y="60960"/>
                  </a:moveTo>
                  <a:lnTo>
                    <a:pt x="0" y="60960"/>
                  </a:lnTo>
                  <a:lnTo>
                    <a:pt x="0" y="64769"/>
                  </a:lnTo>
                  <a:lnTo>
                    <a:pt x="24130" y="64769"/>
                  </a:lnTo>
                  <a:lnTo>
                    <a:pt x="24130" y="60960"/>
                  </a:lnTo>
                  <a:close/>
                </a:path>
                <a:path w="24130" h="681989">
                  <a:moveTo>
                    <a:pt x="24130" y="64770"/>
                  </a:moveTo>
                  <a:lnTo>
                    <a:pt x="0" y="64770"/>
                  </a:lnTo>
                  <a:lnTo>
                    <a:pt x="0" y="67309"/>
                  </a:lnTo>
                  <a:lnTo>
                    <a:pt x="24130" y="67309"/>
                  </a:lnTo>
                  <a:lnTo>
                    <a:pt x="24130" y="64770"/>
                  </a:lnTo>
                  <a:close/>
                </a:path>
                <a:path w="24130" h="681989">
                  <a:moveTo>
                    <a:pt x="24130" y="67310"/>
                  </a:moveTo>
                  <a:lnTo>
                    <a:pt x="0" y="67310"/>
                  </a:lnTo>
                  <a:lnTo>
                    <a:pt x="0" y="71119"/>
                  </a:lnTo>
                  <a:lnTo>
                    <a:pt x="24130" y="71119"/>
                  </a:lnTo>
                  <a:lnTo>
                    <a:pt x="24130" y="67310"/>
                  </a:lnTo>
                  <a:close/>
                </a:path>
                <a:path w="24130" h="681989">
                  <a:moveTo>
                    <a:pt x="24130" y="71120"/>
                  </a:moveTo>
                  <a:lnTo>
                    <a:pt x="0" y="71120"/>
                  </a:lnTo>
                  <a:lnTo>
                    <a:pt x="0" y="80009"/>
                  </a:lnTo>
                  <a:lnTo>
                    <a:pt x="24130" y="80009"/>
                  </a:lnTo>
                  <a:lnTo>
                    <a:pt x="24130" y="71120"/>
                  </a:lnTo>
                  <a:close/>
                </a:path>
                <a:path w="24130" h="681989">
                  <a:moveTo>
                    <a:pt x="24130" y="80010"/>
                  </a:moveTo>
                  <a:lnTo>
                    <a:pt x="0" y="80010"/>
                  </a:lnTo>
                  <a:lnTo>
                    <a:pt x="0" y="83819"/>
                  </a:lnTo>
                  <a:lnTo>
                    <a:pt x="24130" y="83819"/>
                  </a:lnTo>
                  <a:lnTo>
                    <a:pt x="24130" y="80010"/>
                  </a:lnTo>
                  <a:close/>
                </a:path>
                <a:path w="24130" h="681989">
                  <a:moveTo>
                    <a:pt x="24130" y="83820"/>
                  </a:moveTo>
                  <a:lnTo>
                    <a:pt x="0" y="83820"/>
                  </a:lnTo>
                  <a:lnTo>
                    <a:pt x="0" y="96519"/>
                  </a:lnTo>
                  <a:lnTo>
                    <a:pt x="24130" y="96519"/>
                  </a:lnTo>
                  <a:lnTo>
                    <a:pt x="24130" y="83820"/>
                  </a:lnTo>
                  <a:close/>
                </a:path>
                <a:path w="24130" h="681989">
                  <a:moveTo>
                    <a:pt x="24130" y="96520"/>
                  </a:moveTo>
                  <a:lnTo>
                    <a:pt x="0" y="96520"/>
                  </a:lnTo>
                  <a:lnTo>
                    <a:pt x="0" y="99059"/>
                  </a:lnTo>
                  <a:lnTo>
                    <a:pt x="24130" y="99059"/>
                  </a:lnTo>
                  <a:lnTo>
                    <a:pt x="24130" y="96520"/>
                  </a:lnTo>
                  <a:close/>
                </a:path>
                <a:path w="24130" h="681989">
                  <a:moveTo>
                    <a:pt x="24130" y="99060"/>
                  </a:moveTo>
                  <a:lnTo>
                    <a:pt x="0" y="99060"/>
                  </a:lnTo>
                  <a:lnTo>
                    <a:pt x="0" y="102869"/>
                  </a:lnTo>
                  <a:lnTo>
                    <a:pt x="24130" y="102869"/>
                  </a:lnTo>
                  <a:lnTo>
                    <a:pt x="24130" y="99060"/>
                  </a:lnTo>
                  <a:close/>
                </a:path>
                <a:path w="24130" h="681989">
                  <a:moveTo>
                    <a:pt x="24130" y="102870"/>
                  </a:moveTo>
                  <a:lnTo>
                    <a:pt x="0" y="102870"/>
                  </a:lnTo>
                  <a:lnTo>
                    <a:pt x="0" y="111759"/>
                  </a:lnTo>
                  <a:lnTo>
                    <a:pt x="24130" y="111759"/>
                  </a:lnTo>
                  <a:lnTo>
                    <a:pt x="24130" y="102870"/>
                  </a:lnTo>
                  <a:close/>
                </a:path>
                <a:path w="24130" h="681989">
                  <a:moveTo>
                    <a:pt x="24130" y="111760"/>
                  </a:moveTo>
                  <a:lnTo>
                    <a:pt x="0" y="111760"/>
                  </a:lnTo>
                  <a:lnTo>
                    <a:pt x="0" y="115569"/>
                  </a:lnTo>
                  <a:lnTo>
                    <a:pt x="24130" y="115569"/>
                  </a:lnTo>
                  <a:lnTo>
                    <a:pt x="24130" y="111760"/>
                  </a:lnTo>
                  <a:close/>
                </a:path>
                <a:path w="24130" h="681989">
                  <a:moveTo>
                    <a:pt x="24130" y="115570"/>
                  </a:moveTo>
                  <a:lnTo>
                    <a:pt x="0" y="115570"/>
                  </a:lnTo>
                  <a:lnTo>
                    <a:pt x="0" y="128269"/>
                  </a:lnTo>
                  <a:lnTo>
                    <a:pt x="24130" y="128269"/>
                  </a:lnTo>
                  <a:lnTo>
                    <a:pt x="24130" y="115570"/>
                  </a:lnTo>
                  <a:close/>
                </a:path>
                <a:path w="24130" h="681989">
                  <a:moveTo>
                    <a:pt x="24130" y="128270"/>
                  </a:moveTo>
                  <a:lnTo>
                    <a:pt x="0" y="128270"/>
                  </a:lnTo>
                  <a:lnTo>
                    <a:pt x="0" y="143509"/>
                  </a:lnTo>
                  <a:lnTo>
                    <a:pt x="24130" y="143509"/>
                  </a:lnTo>
                  <a:lnTo>
                    <a:pt x="24130" y="128270"/>
                  </a:lnTo>
                  <a:close/>
                </a:path>
                <a:path w="24130" h="681989">
                  <a:moveTo>
                    <a:pt x="24130" y="143510"/>
                  </a:moveTo>
                  <a:lnTo>
                    <a:pt x="0" y="143510"/>
                  </a:lnTo>
                  <a:lnTo>
                    <a:pt x="0" y="147319"/>
                  </a:lnTo>
                  <a:lnTo>
                    <a:pt x="24130" y="147319"/>
                  </a:lnTo>
                  <a:lnTo>
                    <a:pt x="24130" y="143510"/>
                  </a:lnTo>
                  <a:close/>
                </a:path>
                <a:path w="24130" h="681989">
                  <a:moveTo>
                    <a:pt x="24130" y="147320"/>
                  </a:moveTo>
                  <a:lnTo>
                    <a:pt x="0" y="147320"/>
                  </a:lnTo>
                  <a:lnTo>
                    <a:pt x="0" y="156209"/>
                  </a:lnTo>
                  <a:lnTo>
                    <a:pt x="24130" y="156209"/>
                  </a:lnTo>
                  <a:lnTo>
                    <a:pt x="24130" y="147320"/>
                  </a:lnTo>
                  <a:close/>
                </a:path>
                <a:path w="24130" h="681989">
                  <a:moveTo>
                    <a:pt x="24130" y="156210"/>
                  </a:moveTo>
                  <a:lnTo>
                    <a:pt x="0" y="156210"/>
                  </a:lnTo>
                  <a:lnTo>
                    <a:pt x="0" y="162559"/>
                  </a:lnTo>
                  <a:lnTo>
                    <a:pt x="24130" y="162559"/>
                  </a:lnTo>
                  <a:lnTo>
                    <a:pt x="24130" y="156210"/>
                  </a:lnTo>
                  <a:close/>
                </a:path>
                <a:path w="24130" h="681989">
                  <a:moveTo>
                    <a:pt x="24130" y="162560"/>
                  </a:moveTo>
                  <a:lnTo>
                    <a:pt x="0" y="162560"/>
                  </a:lnTo>
                  <a:lnTo>
                    <a:pt x="0" y="166369"/>
                  </a:lnTo>
                  <a:lnTo>
                    <a:pt x="24130" y="166369"/>
                  </a:lnTo>
                  <a:lnTo>
                    <a:pt x="24130" y="162560"/>
                  </a:lnTo>
                  <a:close/>
                </a:path>
                <a:path w="24130" h="681989">
                  <a:moveTo>
                    <a:pt x="24130" y="166370"/>
                  </a:moveTo>
                  <a:lnTo>
                    <a:pt x="0" y="166370"/>
                  </a:lnTo>
                  <a:lnTo>
                    <a:pt x="0" y="172719"/>
                  </a:lnTo>
                  <a:lnTo>
                    <a:pt x="24130" y="172719"/>
                  </a:lnTo>
                  <a:lnTo>
                    <a:pt x="24130" y="166370"/>
                  </a:lnTo>
                  <a:close/>
                </a:path>
                <a:path w="24130" h="681989">
                  <a:moveTo>
                    <a:pt x="24130" y="172720"/>
                  </a:moveTo>
                  <a:lnTo>
                    <a:pt x="0" y="172720"/>
                  </a:lnTo>
                  <a:lnTo>
                    <a:pt x="0" y="175259"/>
                  </a:lnTo>
                  <a:lnTo>
                    <a:pt x="24130" y="175259"/>
                  </a:lnTo>
                  <a:lnTo>
                    <a:pt x="24130" y="172720"/>
                  </a:lnTo>
                  <a:close/>
                </a:path>
                <a:path w="24130" h="681989">
                  <a:moveTo>
                    <a:pt x="24130" y="175260"/>
                  </a:moveTo>
                  <a:lnTo>
                    <a:pt x="0" y="175260"/>
                  </a:lnTo>
                  <a:lnTo>
                    <a:pt x="0" y="185419"/>
                  </a:lnTo>
                  <a:lnTo>
                    <a:pt x="24130" y="185419"/>
                  </a:lnTo>
                  <a:lnTo>
                    <a:pt x="24130" y="175260"/>
                  </a:lnTo>
                  <a:close/>
                </a:path>
                <a:path w="24130" h="681989">
                  <a:moveTo>
                    <a:pt x="24130" y="185420"/>
                  </a:moveTo>
                  <a:lnTo>
                    <a:pt x="0" y="185420"/>
                  </a:lnTo>
                  <a:lnTo>
                    <a:pt x="0" y="187959"/>
                  </a:lnTo>
                  <a:lnTo>
                    <a:pt x="24130" y="187959"/>
                  </a:lnTo>
                  <a:lnTo>
                    <a:pt x="24130" y="185420"/>
                  </a:lnTo>
                  <a:close/>
                </a:path>
                <a:path w="24130" h="681989">
                  <a:moveTo>
                    <a:pt x="24130" y="187960"/>
                  </a:moveTo>
                  <a:lnTo>
                    <a:pt x="0" y="187960"/>
                  </a:lnTo>
                  <a:lnTo>
                    <a:pt x="0" y="191769"/>
                  </a:lnTo>
                  <a:lnTo>
                    <a:pt x="24130" y="191769"/>
                  </a:lnTo>
                  <a:lnTo>
                    <a:pt x="24130" y="187960"/>
                  </a:lnTo>
                  <a:close/>
                </a:path>
                <a:path w="24130" h="681989">
                  <a:moveTo>
                    <a:pt x="24130" y="191770"/>
                  </a:moveTo>
                  <a:lnTo>
                    <a:pt x="0" y="191770"/>
                  </a:lnTo>
                  <a:lnTo>
                    <a:pt x="0" y="194309"/>
                  </a:lnTo>
                  <a:lnTo>
                    <a:pt x="24130" y="194309"/>
                  </a:lnTo>
                  <a:lnTo>
                    <a:pt x="24130" y="191770"/>
                  </a:lnTo>
                  <a:close/>
                </a:path>
                <a:path w="24130" h="681989">
                  <a:moveTo>
                    <a:pt x="24130" y="194310"/>
                  </a:moveTo>
                  <a:lnTo>
                    <a:pt x="0" y="194310"/>
                  </a:lnTo>
                  <a:lnTo>
                    <a:pt x="0" y="198119"/>
                  </a:lnTo>
                  <a:lnTo>
                    <a:pt x="24130" y="198119"/>
                  </a:lnTo>
                  <a:lnTo>
                    <a:pt x="24130" y="194310"/>
                  </a:lnTo>
                  <a:close/>
                </a:path>
                <a:path w="24130" h="681989">
                  <a:moveTo>
                    <a:pt x="24130" y="198120"/>
                  </a:moveTo>
                  <a:lnTo>
                    <a:pt x="0" y="198120"/>
                  </a:lnTo>
                  <a:lnTo>
                    <a:pt x="0" y="204469"/>
                  </a:lnTo>
                  <a:lnTo>
                    <a:pt x="24130" y="204469"/>
                  </a:lnTo>
                  <a:lnTo>
                    <a:pt x="24130" y="198120"/>
                  </a:lnTo>
                  <a:close/>
                </a:path>
                <a:path w="24130" h="681989">
                  <a:moveTo>
                    <a:pt x="24130" y="204470"/>
                  </a:moveTo>
                  <a:lnTo>
                    <a:pt x="0" y="204470"/>
                  </a:lnTo>
                  <a:lnTo>
                    <a:pt x="0" y="207009"/>
                  </a:lnTo>
                  <a:lnTo>
                    <a:pt x="24130" y="207009"/>
                  </a:lnTo>
                  <a:lnTo>
                    <a:pt x="24130" y="204470"/>
                  </a:lnTo>
                  <a:close/>
                </a:path>
                <a:path w="24130" h="681989">
                  <a:moveTo>
                    <a:pt x="24130" y="207010"/>
                  </a:moveTo>
                  <a:lnTo>
                    <a:pt x="0" y="207010"/>
                  </a:lnTo>
                  <a:lnTo>
                    <a:pt x="0" y="210819"/>
                  </a:lnTo>
                  <a:lnTo>
                    <a:pt x="24130" y="210819"/>
                  </a:lnTo>
                  <a:lnTo>
                    <a:pt x="24130" y="207010"/>
                  </a:lnTo>
                  <a:close/>
                </a:path>
                <a:path w="24130" h="681989">
                  <a:moveTo>
                    <a:pt x="24130" y="210820"/>
                  </a:moveTo>
                  <a:lnTo>
                    <a:pt x="0" y="210820"/>
                  </a:lnTo>
                  <a:lnTo>
                    <a:pt x="0" y="213359"/>
                  </a:lnTo>
                  <a:lnTo>
                    <a:pt x="24130" y="213359"/>
                  </a:lnTo>
                  <a:lnTo>
                    <a:pt x="24130" y="210820"/>
                  </a:lnTo>
                  <a:close/>
                </a:path>
                <a:path w="24130" h="681989">
                  <a:moveTo>
                    <a:pt x="24130" y="213360"/>
                  </a:moveTo>
                  <a:lnTo>
                    <a:pt x="0" y="213360"/>
                  </a:lnTo>
                  <a:lnTo>
                    <a:pt x="0" y="217169"/>
                  </a:lnTo>
                  <a:lnTo>
                    <a:pt x="24130" y="217169"/>
                  </a:lnTo>
                  <a:lnTo>
                    <a:pt x="24130" y="213360"/>
                  </a:lnTo>
                  <a:close/>
                </a:path>
                <a:path w="24130" h="681989">
                  <a:moveTo>
                    <a:pt x="24130" y="217170"/>
                  </a:moveTo>
                  <a:lnTo>
                    <a:pt x="0" y="217170"/>
                  </a:lnTo>
                  <a:lnTo>
                    <a:pt x="0" y="226059"/>
                  </a:lnTo>
                  <a:lnTo>
                    <a:pt x="24130" y="226059"/>
                  </a:lnTo>
                  <a:lnTo>
                    <a:pt x="24130" y="217170"/>
                  </a:lnTo>
                  <a:close/>
                </a:path>
                <a:path w="24130" h="681989">
                  <a:moveTo>
                    <a:pt x="24130" y="226060"/>
                  </a:moveTo>
                  <a:lnTo>
                    <a:pt x="0" y="226060"/>
                  </a:lnTo>
                  <a:lnTo>
                    <a:pt x="0" y="229869"/>
                  </a:lnTo>
                  <a:lnTo>
                    <a:pt x="24130" y="229869"/>
                  </a:lnTo>
                  <a:lnTo>
                    <a:pt x="24130" y="226060"/>
                  </a:lnTo>
                  <a:close/>
                </a:path>
                <a:path w="24130" h="681989">
                  <a:moveTo>
                    <a:pt x="24130" y="229870"/>
                  </a:moveTo>
                  <a:lnTo>
                    <a:pt x="0" y="229870"/>
                  </a:lnTo>
                  <a:lnTo>
                    <a:pt x="0" y="232409"/>
                  </a:lnTo>
                  <a:lnTo>
                    <a:pt x="24130" y="232409"/>
                  </a:lnTo>
                  <a:lnTo>
                    <a:pt x="24130" y="229870"/>
                  </a:lnTo>
                  <a:close/>
                </a:path>
                <a:path w="24130" h="681989">
                  <a:moveTo>
                    <a:pt x="24130" y="232410"/>
                  </a:moveTo>
                  <a:lnTo>
                    <a:pt x="0" y="232410"/>
                  </a:lnTo>
                  <a:lnTo>
                    <a:pt x="0" y="236219"/>
                  </a:lnTo>
                  <a:lnTo>
                    <a:pt x="24130" y="236219"/>
                  </a:lnTo>
                  <a:lnTo>
                    <a:pt x="24130" y="232410"/>
                  </a:lnTo>
                  <a:close/>
                </a:path>
                <a:path w="24130" h="681989">
                  <a:moveTo>
                    <a:pt x="24130" y="236220"/>
                  </a:moveTo>
                  <a:lnTo>
                    <a:pt x="0" y="236220"/>
                  </a:lnTo>
                  <a:lnTo>
                    <a:pt x="0" y="238760"/>
                  </a:lnTo>
                  <a:lnTo>
                    <a:pt x="24130" y="238760"/>
                  </a:lnTo>
                  <a:lnTo>
                    <a:pt x="24130" y="236220"/>
                  </a:lnTo>
                  <a:close/>
                </a:path>
                <a:path w="24130" h="681989">
                  <a:moveTo>
                    <a:pt x="7619" y="679450"/>
                  </a:moveTo>
                  <a:lnTo>
                    <a:pt x="0" y="679450"/>
                  </a:lnTo>
                  <a:lnTo>
                    <a:pt x="0" y="681990"/>
                  </a:lnTo>
                  <a:lnTo>
                    <a:pt x="7619" y="681990"/>
                  </a:lnTo>
                  <a:lnTo>
                    <a:pt x="7619" y="679450"/>
                  </a:lnTo>
                  <a:close/>
                </a:path>
                <a:path w="24130" h="681989">
                  <a:moveTo>
                    <a:pt x="24130" y="678180"/>
                  </a:moveTo>
                  <a:lnTo>
                    <a:pt x="7619" y="678180"/>
                  </a:lnTo>
                  <a:lnTo>
                    <a:pt x="7619" y="679450"/>
                  </a:lnTo>
                  <a:lnTo>
                    <a:pt x="24130" y="679450"/>
                  </a:lnTo>
                  <a:lnTo>
                    <a:pt x="24130" y="678180"/>
                  </a:lnTo>
                  <a:close/>
                </a:path>
                <a:path w="24130" h="681989">
                  <a:moveTo>
                    <a:pt x="24130" y="480059"/>
                  </a:moveTo>
                  <a:lnTo>
                    <a:pt x="15239" y="480059"/>
                  </a:lnTo>
                  <a:lnTo>
                    <a:pt x="15239" y="481330"/>
                  </a:lnTo>
                  <a:lnTo>
                    <a:pt x="21589" y="481330"/>
                  </a:lnTo>
                  <a:lnTo>
                    <a:pt x="21589" y="482600"/>
                  </a:lnTo>
                  <a:lnTo>
                    <a:pt x="24130" y="482600"/>
                  </a:lnTo>
                  <a:lnTo>
                    <a:pt x="24130" y="480059"/>
                  </a:lnTo>
                  <a:close/>
                </a:path>
                <a:path w="24130" h="681989">
                  <a:moveTo>
                    <a:pt x="24130" y="473709"/>
                  </a:moveTo>
                  <a:lnTo>
                    <a:pt x="0" y="473709"/>
                  </a:lnTo>
                  <a:lnTo>
                    <a:pt x="0" y="477520"/>
                  </a:lnTo>
                  <a:lnTo>
                    <a:pt x="1269" y="477520"/>
                  </a:lnTo>
                  <a:lnTo>
                    <a:pt x="1269" y="480059"/>
                  </a:lnTo>
                  <a:lnTo>
                    <a:pt x="7619" y="480059"/>
                  </a:lnTo>
                  <a:lnTo>
                    <a:pt x="7619" y="478790"/>
                  </a:lnTo>
                  <a:lnTo>
                    <a:pt x="24130" y="478790"/>
                  </a:lnTo>
                  <a:lnTo>
                    <a:pt x="24130" y="473709"/>
                  </a:lnTo>
                  <a:close/>
                </a:path>
                <a:path w="24130" h="681989">
                  <a:moveTo>
                    <a:pt x="24130" y="467360"/>
                  </a:moveTo>
                  <a:lnTo>
                    <a:pt x="0" y="467360"/>
                  </a:lnTo>
                  <a:lnTo>
                    <a:pt x="0" y="472440"/>
                  </a:lnTo>
                  <a:lnTo>
                    <a:pt x="24130" y="472440"/>
                  </a:lnTo>
                  <a:lnTo>
                    <a:pt x="24130" y="467360"/>
                  </a:lnTo>
                  <a:close/>
                </a:path>
                <a:path w="24130" h="681989">
                  <a:moveTo>
                    <a:pt x="24130" y="461009"/>
                  </a:moveTo>
                  <a:lnTo>
                    <a:pt x="0" y="461009"/>
                  </a:lnTo>
                  <a:lnTo>
                    <a:pt x="0" y="466090"/>
                  </a:lnTo>
                  <a:lnTo>
                    <a:pt x="24130" y="466090"/>
                  </a:lnTo>
                  <a:lnTo>
                    <a:pt x="24130" y="461009"/>
                  </a:lnTo>
                  <a:close/>
                </a:path>
                <a:path w="24130" h="681989">
                  <a:moveTo>
                    <a:pt x="24130" y="454659"/>
                  </a:moveTo>
                  <a:lnTo>
                    <a:pt x="0" y="454659"/>
                  </a:lnTo>
                  <a:lnTo>
                    <a:pt x="0" y="459740"/>
                  </a:lnTo>
                  <a:lnTo>
                    <a:pt x="24130" y="459740"/>
                  </a:lnTo>
                  <a:lnTo>
                    <a:pt x="24130" y="454659"/>
                  </a:lnTo>
                  <a:close/>
                </a:path>
                <a:path w="24130" h="681989">
                  <a:moveTo>
                    <a:pt x="24130" y="448310"/>
                  </a:moveTo>
                  <a:lnTo>
                    <a:pt x="0" y="448310"/>
                  </a:lnTo>
                  <a:lnTo>
                    <a:pt x="0" y="453390"/>
                  </a:lnTo>
                  <a:lnTo>
                    <a:pt x="24130" y="453390"/>
                  </a:lnTo>
                  <a:lnTo>
                    <a:pt x="24130" y="448310"/>
                  </a:lnTo>
                  <a:close/>
                </a:path>
                <a:path w="24130" h="681989">
                  <a:moveTo>
                    <a:pt x="24130" y="441959"/>
                  </a:moveTo>
                  <a:lnTo>
                    <a:pt x="0" y="441959"/>
                  </a:lnTo>
                  <a:lnTo>
                    <a:pt x="0" y="447040"/>
                  </a:lnTo>
                  <a:lnTo>
                    <a:pt x="24130" y="447040"/>
                  </a:lnTo>
                  <a:lnTo>
                    <a:pt x="24130" y="441959"/>
                  </a:lnTo>
                  <a:close/>
                </a:path>
                <a:path w="24130" h="681989">
                  <a:moveTo>
                    <a:pt x="24130" y="435609"/>
                  </a:moveTo>
                  <a:lnTo>
                    <a:pt x="0" y="435609"/>
                  </a:lnTo>
                  <a:lnTo>
                    <a:pt x="0" y="440690"/>
                  </a:lnTo>
                  <a:lnTo>
                    <a:pt x="24130" y="440690"/>
                  </a:lnTo>
                  <a:lnTo>
                    <a:pt x="24130" y="435609"/>
                  </a:lnTo>
                  <a:close/>
                </a:path>
                <a:path w="24130" h="681989">
                  <a:moveTo>
                    <a:pt x="24130" y="429260"/>
                  </a:moveTo>
                  <a:lnTo>
                    <a:pt x="0" y="429260"/>
                  </a:lnTo>
                  <a:lnTo>
                    <a:pt x="0" y="434340"/>
                  </a:lnTo>
                  <a:lnTo>
                    <a:pt x="24130" y="434340"/>
                  </a:lnTo>
                  <a:lnTo>
                    <a:pt x="24130" y="429260"/>
                  </a:lnTo>
                  <a:close/>
                </a:path>
                <a:path w="24130" h="681989">
                  <a:moveTo>
                    <a:pt x="24130" y="422910"/>
                  </a:moveTo>
                  <a:lnTo>
                    <a:pt x="0" y="422910"/>
                  </a:lnTo>
                  <a:lnTo>
                    <a:pt x="0" y="427990"/>
                  </a:lnTo>
                  <a:lnTo>
                    <a:pt x="24130" y="427990"/>
                  </a:lnTo>
                  <a:lnTo>
                    <a:pt x="24130" y="422910"/>
                  </a:lnTo>
                  <a:close/>
                </a:path>
                <a:path w="24130" h="681989">
                  <a:moveTo>
                    <a:pt x="24130" y="416559"/>
                  </a:moveTo>
                  <a:lnTo>
                    <a:pt x="0" y="416559"/>
                  </a:lnTo>
                  <a:lnTo>
                    <a:pt x="0" y="421640"/>
                  </a:lnTo>
                  <a:lnTo>
                    <a:pt x="24130" y="421640"/>
                  </a:lnTo>
                  <a:lnTo>
                    <a:pt x="24130" y="416559"/>
                  </a:lnTo>
                  <a:close/>
                </a:path>
                <a:path w="24130" h="681989">
                  <a:moveTo>
                    <a:pt x="24130" y="410210"/>
                  </a:moveTo>
                  <a:lnTo>
                    <a:pt x="0" y="410210"/>
                  </a:lnTo>
                  <a:lnTo>
                    <a:pt x="0" y="415290"/>
                  </a:lnTo>
                  <a:lnTo>
                    <a:pt x="24130" y="415290"/>
                  </a:lnTo>
                  <a:lnTo>
                    <a:pt x="24130" y="410210"/>
                  </a:lnTo>
                  <a:close/>
                </a:path>
                <a:path w="24130" h="681989">
                  <a:moveTo>
                    <a:pt x="24130" y="403859"/>
                  </a:moveTo>
                  <a:lnTo>
                    <a:pt x="0" y="403859"/>
                  </a:lnTo>
                  <a:lnTo>
                    <a:pt x="0" y="408940"/>
                  </a:lnTo>
                  <a:lnTo>
                    <a:pt x="24130" y="408940"/>
                  </a:lnTo>
                  <a:lnTo>
                    <a:pt x="24130" y="403859"/>
                  </a:lnTo>
                  <a:close/>
                </a:path>
                <a:path w="24130" h="681989">
                  <a:moveTo>
                    <a:pt x="24130" y="397509"/>
                  </a:moveTo>
                  <a:lnTo>
                    <a:pt x="0" y="397509"/>
                  </a:lnTo>
                  <a:lnTo>
                    <a:pt x="0" y="402590"/>
                  </a:lnTo>
                  <a:lnTo>
                    <a:pt x="24130" y="402590"/>
                  </a:lnTo>
                  <a:lnTo>
                    <a:pt x="24130" y="397509"/>
                  </a:lnTo>
                  <a:close/>
                </a:path>
                <a:path w="24130" h="681989">
                  <a:moveTo>
                    <a:pt x="24130" y="391159"/>
                  </a:moveTo>
                  <a:lnTo>
                    <a:pt x="0" y="391159"/>
                  </a:lnTo>
                  <a:lnTo>
                    <a:pt x="0" y="396240"/>
                  </a:lnTo>
                  <a:lnTo>
                    <a:pt x="24130" y="396240"/>
                  </a:lnTo>
                  <a:lnTo>
                    <a:pt x="24130" y="391159"/>
                  </a:lnTo>
                  <a:close/>
                </a:path>
                <a:path w="24130" h="681989">
                  <a:moveTo>
                    <a:pt x="24130" y="384809"/>
                  </a:moveTo>
                  <a:lnTo>
                    <a:pt x="0" y="384809"/>
                  </a:lnTo>
                  <a:lnTo>
                    <a:pt x="0" y="389890"/>
                  </a:lnTo>
                  <a:lnTo>
                    <a:pt x="24130" y="389890"/>
                  </a:lnTo>
                  <a:lnTo>
                    <a:pt x="24130" y="384809"/>
                  </a:lnTo>
                  <a:close/>
                </a:path>
                <a:path w="24130" h="681989">
                  <a:moveTo>
                    <a:pt x="24130" y="378459"/>
                  </a:moveTo>
                  <a:lnTo>
                    <a:pt x="0" y="378459"/>
                  </a:lnTo>
                  <a:lnTo>
                    <a:pt x="0" y="383540"/>
                  </a:lnTo>
                  <a:lnTo>
                    <a:pt x="24130" y="383540"/>
                  </a:lnTo>
                  <a:lnTo>
                    <a:pt x="24130" y="378459"/>
                  </a:lnTo>
                  <a:close/>
                </a:path>
                <a:path w="24130" h="681989">
                  <a:moveTo>
                    <a:pt x="24130" y="374650"/>
                  </a:moveTo>
                  <a:lnTo>
                    <a:pt x="0" y="374650"/>
                  </a:lnTo>
                  <a:lnTo>
                    <a:pt x="0" y="377190"/>
                  </a:lnTo>
                  <a:lnTo>
                    <a:pt x="24130" y="377190"/>
                  </a:lnTo>
                  <a:lnTo>
                    <a:pt x="24130" y="374650"/>
                  </a:lnTo>
                  <a:close/>
                </a:path>
                <a:path w="24130" h="681989">
                  <a:moveTo>
                    <a:pt x="24130" y="369570"/>
                  </a:moveTo>
                  <a:lnTo>
                    <a:pt x="0" y="370840"/>
                  </a:lnTo>
                  <a:lnTo>
                    <a:pt x="0" y="374650"/>
                  </a:lnTo>
                  <a:lnTo>
                    <a:pt x="24130" y="373380"/>
                  </a:lnTo>
                  <a:lnTo>
                    <a:pt x="24130" y="369570"/>
                  </a:lnTo>
                  <a:close/>
                </a:path>
                <a:path w="24130" h="681989">
                  <a:moveTo>
                    <a:pt x="24130" y="367030"/>
                  </a:moveTo>
                  <a:lnTo>
                    <a:pt x="0" y="368300"/>
                  </a:lnTo>
                  <a:lnTo>
                    <a:pt x="0" y="370840"/>
                  </a:lnTo>
                  <a:lnTo>
                    <a:pt x="24130" y="369570"/>
                  </a:lnTo>
                  <a:lnTo>
                    <a:pt x="24130" y="367030"/>
                  </a:lnTo>
                  <a:close/>
                </a:path>
                <a:path w="24130" h="681989">
                  <a:moveTo>
                    <a:pt x="0" y="361950"/>
                  </a:moveTo>
                  <a:lnTo>
                    <a:pt x="0" y="368300"/>
                  </a:lnTo>
                  <a:lnTo>
                    <a:pt x="24130" y="367030"/>
                  </a:lnTo>
                  <a:lnTo>
                    <a:pt x="24130" y="363220"/>
                  </a:lnTo>
                  <a:lnTo>
                    <a:pt x="0" y="361950"/>
                  </a:lnTo>
                  <a:close/>
                </a:path>
                <a:path w="24130" h="681989">
                  <a:moveTo>
                    <a:pt x="0" y="358140"/>
                  </a:moveTo>
                  <a:lnTo>
                    <a:pt x="0" y="361950"/>
                  </a:lnTo>
                  <a:lnTo>
                    <a:pt x="24130" y="361950"/>
                  </a:lnTo>
                  <a:lnTo>
                    <a:pt x="24130" y="359410"/>
                  </a:lnTo>
                  <a:lnTo>
                    <a:pt x="0" y="358140"/>
                  </a:lnTo>
                  <a:close/>
                </a:path>
                <a:path w="24130" h="681989">
                  <a:moveTo>
                    <a:pt x="12065" y="354965"/>
                  </a:moveTo>
                  <a:lnTo>
                    <a:pt x="0" y="355600"/>
                  </a:lnTo>
                  <a:lnTo>
                    <a:pt x="0" y="358140"/>
                  </a:lnTo>
                  <a:lnTo>
                    <a:pt x="24130" y="358140"/>
                  </a:lnTo>
                  <a:lnTo>
                    <a:pt x="24130" y="355600"/>
                  </a:lnTo>
                  <a:lnTo>
                    <a:pt x="12065" y="354965"/>
                  </a:lnTo>
                  <a:close/>
                </a:path>
                <a:path w="24130" h="681989">
                  <a:moveTo>
                    <a:pt x="24130" y="350520"/>
                  </a:moveTo>
                  <a:lnTo>
                    <a:pt x="0" y="351790"/>
                  </a:lnTo>
                  <a:lnTo>
                    <a:pt x="0" y="354330"/>
                  </a:lnTo>
                  <a:lnTo>
                    <a:pt x="12065" y="354965"/>
                  </a:lnTo>
                  <a:lnTo>
                    <a:pt x="24130" y="354330"/>
                  </a:lnTo>
                  <a:lnTo>
                    <a:pt x="24130" y="350520"/>
                  </a:lnTo>
                  <a:close/>
                </a:path>
                <a:path w="24130" h="681989">
                  <a:moveTo>
                    <a:pt x="0" y="347980"/>
                  </a:moveTo>
                  <a:lnTo>
                    <a:pt x="0" y="351790"/>
                  </a:lnTo>
                  <a:lnTo>
                    <a:pt x="24130" y="350520"/>
                  </a:lnTo>
                  <a:lnTo>
                    <a:pt x="24130" y="349250"/>
                  </a:lnTo>
                  <a:lnTo>
                    <a:pt x="0" y="347980"/>
                  </a:lnTo>
                  <a:close/>
                </a:path>
                <a:path w="24130" h="681989">
                  <a:moveTo>
                    <a:pt x="12065" y="346075"/>
                  </a:moveTo>
                  <a:lnTo>
                    <a:pt x="0" y="346710"/>
                  </a:lnTo>
                  <a:lnTo>
                    <a:pt x="0" y="347980"/>
                  </a:lnTo>
                  <a:lnTo>
                    <a:pt x="24130" y="349250"/>
                  </a:lnTo>
                  <a:lnTo>
                    <a:pt x="24130" y="346710"/>
                  </a:lnTo>
                  <a:lnTo>
                    <a:pt x="12065" y="346075"/>
                  </a:lnTo>
                  <a:close/>
                </a:path>
                <a:path w="24130" h="681989">
                  <a:moveTo>
                    <a:pt x="24130" y="344170"/>
                  </a:moveTo>
                  <a:lnTo>
                    <a:pt x="0" y="345440"/>
                  </a:lnTo>
                  <a:lnTo>
                    <a:pt x="12065" y="346075"/>
                  </a:lnTo>
                  <a:lnTo>
                    <a:pt x="24130" y="345440"/>
                  </a:lnTo>
                  <a:lnTo>
                    <a:pt x="24130" y="344170"/>
                  </a:lnTo>
                  <a:close/>
                </a:path>
                <a:path w="24130" h="681989">
                  <a:moveTo>
                    <a:pt x="0" y="341630"/>
                  </a:moveTo>
                  <a:lnTo>
                    <a:pt x="0" y="344170"/>
                  </a:lnTo>
                  <a:lnTo>
                    <a:pt x="24130" y="344170"/>
                  </a:lnTo>
                  <a:lnTo>
                    <a:pt x="24130" y="342900"/>
                  </a:lnTo>
                  <a:lnTo>
                    <a:pt x="0" y="341630"/>
                  </a:lnTo>
                  <a:close/>
                </a:path>
                <a:path w="24130" h="681989">
                  <a:moveTo>
                    <a:pt x="0" y="335280"/>
                  </a:moveTo>
                  <a:lnTo>
                    <a:pt x="0" y="341630"/>
                  </a:lnTo>
                  <a:lnTo>
                    <a:pt x="24130" y="342900"/>
                  </a:lnTo>
                  <a:lnTo>
                    <a:pt x="24130" y="336550"/>
                  </a:lnTo>
                  <a:lnTo>
                    <a:pt x="0" y="335280"/>
                  </a:lnTo>
                  <a:close/>
                </a:path>
                <a:path w="24130" h="681989">
                  <a:moveTo>
                    <a:pt x="0" y="328930"/>
                  </a:moveTo>
                  <a:lnTo>
                    <a:pt x="0" y="335280"/>
                  </a:lnTo>
                  <a:lnTo>
                    <a:pt x="24130" y="335280"/>
                  </a:lnTo>
                  <a:lnTo>
                    <a:pt x="24130" y="330200"/>
                  </a:lnTo>
                  <a:lnTo>
                    <a:pt x="0" y="328930"/>
                  </a:lnTo>
                  <a:close/>
                </a:path>
                <a:path w="24130" h="681989">
                  <a:moveTo>
                    <a:pt x="0" y="325120"/>
                  </a:moveTo>
                  <a:lnTo>
                    <a:pt x="0" y="328930"/>
                  </a:lnTo>
                  <a:lnTo>
                    <a:pt x="24130" y="330200"/>
                  </a:lnTo>
                  <a:lnTo>
                    <a:pt x="24130" y="326390"/>
                  </a:lnTo>
                  <a:lnTo>
                    <a:pt x="0" y="325120"/>
                  </a:lnTo>
                  <a:close/>
                </a:path>
                <a:path w="24130" h="681989">
                  <a:moveTo>
                    <a:pt x="24130" y="323850"/>
                  </a:moveTo>
                  <a:lnTo>
                    <a:pt x="0" y="325120"/>
                  </a:lnTo>
                  <a:lnTo>
                    <a:pt x="24130" y="326390"/>
                  </a:lnTo>
                  <a:lnTo>
                    <a:pt x="24130" y="323850"/>
                  </a:lnTo>
                  <a:close/>
                </a:path>
                <a:path w="24130" h="681989">
                  <a:moveTo>
                    <a:pt x="0" y="322580"/>
                  </a:moveTo>
                  <a:lnTo>
                    <a:pt x="0" y="323850"/>
                  </a:lnTo>
                  <a:lnTo>
                    <a:pt x="24130" y="323850"/>
                  </a:lnTo>
                  <a:lnTo>
                    <a:pt x="0" y="322580"/>
                  </a:lnTo>
                  <a:close/>
                </a:path>
                <a:path w="24130" h="681989">
                  <a:moveTo>
                    <a:pt x="0" y="317500"/>
                  </a:moveTo>
                  <a:lnTo>
                    <a:pt x="0" y="322580"/>
                  </a:lnTo>
                  <a:lnTo>
                    <a:pt x="24130" y="322580"/>
                  </a:lnTo>
                  <a:lnTo>
                    <a:pt x="24130" y="318770"/>
                  </a:lnTo>
                  <a:lnTo>
                    <a:pt x="0" y="317500"/>
                  </a:lnTo>
                  <a:close/>
                </a:path>
                <a:path w="24130" h="681989">
                  <a:moveTo>
                    <a:pt x="0" y="312420"/>
                  </a:moveTo>
                  <a:lnTo>
                    <a:pt x="0" y="317500"/>
                  </a:lnTo>
                  <a:lnTo>
                    <a:pt x="24130" y="317500"/>
                  </a:lnTo>
                  <a:lnTo>
                    <a:pt x="24130" y="313690"/>
                  </a:lnTo>
                  <a:lnTo>
                    <a:pt x="0" y="312420"/>
                  </a:lnTo>
                  <a:close/>
                </a:path>
                <a:path w="24130" h="681989">
                  <a:moveTo>
                    <a:pt x="0" y="309880"/>
                  </a:moveTo>
                  <a:lnTo>
                    <a:pt x="0" y="312420"/>
                  </a:lnTo>
                  <a:lnTo>
                    <a:pt x="24130" y="312420"/>
                  </a:lnTo>
                  <a:lnTo>
                    <a:pt x="24130" y="311150"/>
                  </a:lnTo>
                  <a:lnTo>
                    <a:pt x="0" y="309880"/>
                  </a:lnTo>
                  <a:close/>
                </a:path>
                <a:path w="24130" h="681989">
                  <a:moveTo>
                    <a:pt x="0" y="308610"/>
                  </a:moveTo>
                  <a:lnTo>
                    <a:pt x="0" y="309880"/>
                  </a:lnTo>
                  <a:lnTo>
                    <a:pt x="24130" y="311150"/>
                  </a:lnTo>
                  <a:lnTo>
                    <a:pt x="24130" y="309880"/>
                  </a:lnTo>
                  <a:lnTo>
                    <a:pt x="0" y="308610"/>
                  </a:lnTo>
                  <a:close/>
                </a:path>
                <a:path w="24130" h="681989">
                  <a:moveTo>
                    <a:pt x="24130" y="303530"/>
                  </a:moveTo>
                  <a:lnTo>
                    <a:pt x="0" y="304800"/>
                  </a:lnTo>
                  <a:lnTo>
                    <a:pt x="0" y="308610"/>
                  </a:lnTo>
                  <a:lnTo>
                    <a:pt x="24130" y="308610"/>
                  </a:lnTo>
                  <a:lnTo>
                    <a:pt x="24130" y="303530"/>
                  </a:lnTo>
                  <a:close/>
                </a:path>
                <a:path w="24130" h="681989">
                  <a:moveTo>
                    <a:pt x="24130" y="302260"/>
                  </a:moveTo>
                  <a:lnTo>
                    <a:pt x="0" y="303530"/>
                  </a:lnTo>
                  <a:lnTo>
                    <a:pt x="0" y="304800"/>
                  </a:lnTo>
                  <a:lnTo>
                    <a:pt x="24130" y="303530"/>
                  </a:lnTo>
                  <a:lnTo>
                    <a:pt x="24130" y="302260"/>
                  </a:lnTo>
                  <a:close/>
                </a:path>
                <a:path w="24130" h="681989">
                  <a:moveTo>
                    <a:pt x="24130" y="299720"/>
                  </a:moveTo>
                  <a:lnTo>
                    <a:pt x="0" y="300990"/>
                  </a:lnTo>
                  <a:lnTo>
                    <a:pt x="0" y="302260"/>
                  </a:lnTo>
                  <a:lnTo>
                    <a:pt x="24130" y="302260"/>
                  </a:lnTo>
                  <a:lnTo>
                    <a:pt x="24130" y="299720"/>
                  </a:lnTo>
                  <a:close/>
                </a:path>
                <a:path w="24130" h="681989">
                  <a:moveTo>
                    <a:pt x="0" y="297180"/>
                  </a:moveTo>
                  <a:lnTo>
                    <a:pt x="0" y="300990"/>
                  </a:lnTo>
                  <a:lnTo>
                    <a:pt x="24130" y="299720"/>
                  </a:lnTo>
                  <a:lnTo>
                    <a:pt x="24130" y="298450"/>
                  </a:lnTo>
                  <a:lnTo>
                    <a:pt x="0" y="297180"/>
                  </a:lnTo>
                  <a:close/>
                </a:path>
                <a:path w="24130" h="681989">
                  <a:moveTo>
                    <a:pt x="0" y="295910"/>
                  </a:moveTo>
                  <a:lnTo>
                    <a:pt x="0" y="297180"/>
                  </a:lnTo>
                  <a:lnTo>
                    <a:pt x="24130" y="298450"/>
                  </a:lnTo>
                  <a:lnTo>
                    <a:pt x="24130" y="297180"/>
                  </a:lnTo>
                  <a:lnTo>
                    <a:pt x="0" y="295910"/>
                  </a:lnTo>
                  <a:close/>
                </a:path>
                <a:path w="24130" h="681989">
                  <a:moveTo>
                    <a:pt x="0" y="292100"/>
                  </a:moveTo>
                  <a:lnTo>
                    <a:pt x="0" y="295910"/>
                  </a:lnTo>
                  <a:lnTo>
                    <a:pt x="24130" y="295910"/>
                  </a:lnTo>
                  <a:lnTo>
                    <a:pt x="24130" y="293370"/>
                  </a:lnTo>
                  <a:lnTo>
                    <a:pt x="0" y="292100"/>
                  </a:lnTo>
                  <a:close/>
                </a:path>
                <a:path w="24130" h="681989">
                  <a:moveTo>
                    <a:pt x="0" y="290830"/>
                  </a:moveTo>
                  <a:lnTo>
                    <a:pt x="0" y="292100"/>
                  </a:lnTo>
                  <a:lnTo>
                    <a:pt x="24130" y="293370"/>
                  </a:lnTo>
                  <a:lnTo>
                    <a:pt x="24130" y="292100"/>
                  </a:lnTo>
                  <a:lnTo>
                    <a:pt x="0" y="290830"/>
                  </a:lnTo>
                  <a:close/>
                </a:path>
                <a:path w="24130" h="681989">
                  <a:moveTo>
                    <a:pt x="24130" y="285750"/>
                  </a:moveTo>
                  <a:lnTo>
                    <a:pt x="0" y="287020"/>
                  </a:lnTo>
                  <a:lnTo>
                    <a:pt x="0" y="290830"/>
                  </a:lnTo>
                  <a:lnTo>
                    <a:pt x="24130" y="292100"/>
                  </a:lnTo>
                  <a:lnTo>
                    <a:pt x="24130" y="285750"/>
                  </a:lnTo>
                  <a:close/>
                </a:path>
                <a:path w="24130" h="681989">
                  <a:moveTo>
                    <a:pt x="0" y="284480"/>
                  </a:moveTo>
                  <a:lnTo>
                    <a:pt x="0" y="287020"/>
                  </a:lnTo>
                  <a:lnTo>
                    <a:pt x="24130" y="285750"/>
                  </a:lnTo>
                  <a:lnTo>
                    <a:pt x="0" y="284480"/>
                  </a:lnTo>
                  <a:close/>
                </a:path>
                <a:path w="24130" h="681989">
                  <a:moveTo>
                    <a:pt x="24130" y="283210"/>
                  </a:moveTo>
                  <a:lnTo>
                    <a:pt x="0" y="284480"/>
                  </a:lnTo>
                  <a:lnTo>
                    <a:pt x="24130" y="285750"/>
                  </a:lnTo>
                  <a:lnTo>
                    <a:pt x="24130" y="283210"/>
                  </a:lnTo>
                  <a:close/>
                </a:path>
                <a:path w="24130" h="681989">
                  <a:moveTo>
                    <a:pt x="0" y="280670"/>
                  </a:moveTo>
                  <a:lnTo>
                    <a:pt x="0" y="283210"/>
                  </a:lnTo>
                  <a:lnTo>
                    <a:pt x="24130" y="281940"/>
                  </a:lnTo>
                  <a:lnTo>
                    <a:pt x="0" y="280670"/>
                  </a:lnTo>
                  <a:close/>
                </a:path>
                <a:path w="24130" h="681989">
                  <a:moveTo>
                    <a:pt x="24130" y="281940"/>
                  </a:moveTo>
                  <a:lnTo>
                    <a:pt x="0" y="283210"/>
                  </a:lnTo>
                  <a:lnTo>
                    <a:pt x="24130" y="283210"/>
                  </a:lnTo>
                  <a:lnTo>
                    <a:pt x="24130" y="281940"/>
                  </a:lnTo>
                  <a:close/>
                </a:path>
                <a:path w="24130" h="681989">
                  <a:moveTo>
                    <a:pt x="0" y="279400"/>
                  </a:moveTo>
                  <a:lnTo>
                    <a:pt x="0" y="280670"/>
                  </a:lnTo>
                  <a:lnTo>
                    <a:pt x="24130" y="280670"/>
                  </a:lnTo>
                  <a:lnTo>
                    <a:pt x="0" y="279400"/>
                  </a:lnTo>
                  <a:close/>
                </a:path>
                <a:path w="24130" h="681989">
                  <a:moveTo>
                    <a:pt x="0" y="278130"/>
                  </a:moveTo>
                  <a:lnTo>
                    <a:pt x="0" y="279400"/>
                  </a:lnTo>
                  <a:lnTo>
                    <a:pt x="24130" y="279400"/>
                  </a:lnTo>
                  <a:lnTo>
                    <a:pt x="0" y="278130"/>
                  </a:lnTo>
                  <a:close/>
                </a:path>
                <a:path w="24130" h="681989">
                  <a:moveTo>
                    <a:pt x="0" y="276860"/>
                  </a:moveTo>
                  <a:lnTo>
                    <a:pt x="0" y="278130"/>
                  </a:lnTo>
                  <a:lnTo>
                    <a:pt x="24130" y="279400"/>
                  </a:lnTo>
                  <a:lnTo>
                    <a:pt x="24130" y="278130"/>
                  </a:lnTo>
                  <a:lnTo>
                    <a:pt x="0" y="276860"/>
                  </a:lnTo>
                  <a:close/>
                </a:path>
                <a:path w="24130" h="681989">
                  <a:moveTo>
                    <a:pt x="0" y="275590"/>
                  </a:moveTo>
                  <a:lnTo>
                    <a:pt x="0" y="276860"/>
                  </a:lnTo>
                  <a:lnTo>
                    <a:pt x="24130" y="276860"/>
                  </a:lnTo>
                  <a:lnTo>
                    <a:pt x="0" y="275590"/>
                  </a:lnTo>
                  <a:close/>
                </a:path>
                <a:path w="24130" h="681989">
                  <a:moveTo>
                    <a:pt x="24130" y="273050"/>
                  </a:moveTo>
                  <a:lnTo>
                    <a:pt x="0" y="273050"/>
                  </a:lnTo>
                  <a:lnTo>
                    <a:pt x="0" y="275590"/>
                  </a:lnTo>
                  <a:lnTo>
                    <a:pt x="24130" y="275590"/>
                  </a:lnTo>
                  <a:lnTo>
                    <a:pt x="24130" y="273050"/>
                  </a:lnTo>
                  <a:close/>
                </a:path>
                <a:path w="24130" h="681989">
                  <a:moveTo>
                    <a:pt x="24130" y="269240"/>
                  </a:moveTo>
                  <a:lnTo>
                    <a:pt x="0" y="270510"/>
                  </a:lnTo>
                  <a:lnTo>
                    <a:pt x="0" y="271780"/>
                  </a:lnTo>
                  <a:lnTo>
                    <a:pt x="24130" y="273050"/>
                  </a:lnTo>
                  <a:lnTo>
                    <a:pt x="24130" y="269240"/>
                  </a:lnTo>
                  <a:close/>
                </a:path>
                <a:path w="24130" h="681989">
                  <a:moveTo>
                    <a:pt x="0" y="267970"/>
                  </a:moveTo>
                  <a:lnTo>
                    <a:pt x="0" y="270510"/>
                  </a:lnTo>
                  <a:lnTo>
                    <a:pt x="24130" y="269240"/>
                  </a:lnTo>
                  <a:lnTo>
                    <a:pt x="0" y="267970"/>
                  </a:lnTo>
                  <a:close/>
                </a:path>
                <a:path w="24130" h="681989">
                  <a:moveTo>
                    <a:pt x="0" y="265430"/>
                  </a:moveTo>
                  <a:lnTo>
                    <a:pt x="0" y="267970"/>
                  </a:lnTo>
                  <a:lnTo>
                    <a:pt x="24130" y="267970"/>
                  </a:lnTo>
                  <a:lnTo>
                    <a:pt x="24130" y="266700"/>
                  </a:lnTo>
                  <a:lnTo>
                    <a:pt x="0" y="265430"/>
                  </a:lnTo>
                  <a:close/>
                </a:path>
                <a:path w="24130" h="681989">
                  <a:moveTo>
                    <a:pt x="0" y="264160"/>
                  </a:moveTo>
                  <a:lnTo>
                    <a:pt x="0" y="265430"/>
                  </a:lnTo>
                  <a:lnTo>
                    <a:pt x="24130" y="266700"/>
                  </a:lnTo>
                  <a:lnTo>
                    <a:pt x="24130" y="265430"/>
                  </a:lnTo>
                  <a:lnTo>
                    <a:pt x="0" y="264160"/>
                  </a:lnTo>
                  <a:close/>
                </a:path>
                <a:path w="24130" h="681989">
                  <a:moveTo>
                    <a:pt x="0" y="262890"/>
                  </a:moveTo>
                  <a:lnTo>
                    <a:pt x="0" y="264160"/>
                  </a:lnTo>
                  <a:lnTo>
                    <a:pt x="24130" y="264160"/>
                  </a:lnTo>
                  <a:lnTo>
                    <a:pt x="0" y="262890"/>
                  </a:lnTo>
                  <a:close/>
                </a:path>
                <a:path w="24130" h="681989">
                  <a:moveTo>
                    <a:pt x="0" y="260350"/>
                  </a:moveTo>
                  <a:lnTo>
                    <a:pt x="0" y="262890"/>
                  </a:lnTo>
                  <a:lnTo>
                    <a:pt x="24130" y="262890"/>
                  </a:lnTo>
                  <a:lnTo>
                    <a:pt x="24130" y="261620"/>
                  </a:lnTo>
                  <a:lnTo>
                    <a:pt x="0" y="260350"/>
                  </a:lnTo>
                  <a:close/>
                </a:path>
                <a:path w="24130" h="681989">
                  <a:moveTo>
                    <a:pt x="0" y="259080"/>
                  </a:moveTo>
                  <a:lnTo>
                    <a:pt x="0" y="260350"/>
                  </a:lnTo>
                  <a:lnTo>
                    <a:pt x="24130" y="260350"/>
                  </a:lnTo>
                  <a:lnTo>
                    <a:pt x="0" y="259080"/>
                  </a:lnTo>
                  <a:close/>
                </a:path>
                <a:path w="24130" h="681989">
                  <a:moveTo>
                    <a:pt x="0" y="256540"/>
                  </a:moveTo>
                  <a:lnTo>
                    <a:pt x="0" y="259080"/>
                  </a:lnTo>
                  <a:lnTo>
                    <a:pt x="24130" y="260350"/>
                  </a:lnTo>
                  <a:lnTo>
                    <a:pt x="24130" y="257810"/>
                  </a:lnTo>
                  <a:lnTo>
                    <a:pt x="0" y="256540"/>
                  </a:lnTo>
                  <a:close/>
                </a:path>
                <a:path w="24130" h="681989">
                  <a:moveTo>
                    <a:pt x="24130" y="255270"/>
                  </a:moveTo>
                  <a:lnTo>
                    <a:pt x="0" y="256540"/>
                  </a:lnTo>
                  <a:lnTo>
                    <a:pt x="24130" y="257810"/>
                  </a:lnTo>
                  <a:lnTo>
                    <a:pt x="24130" y="255270"/>
                  </a:lnTo>
                  <a:close/>
                </a:path>
                <a:path w="24130" h="681989">
                  <a:moveTo>
                    <a:pt x="0" y="251460"/>
                  </a:moveTo>
                  <a:lnTo>
                    <a:pt x="0" y="255270"/>
                  </a:lnTo>
                  <a:lnTo>
                    <a:pt x="24130" y="255270"/>
                  </a:lnTo>
                  <a:lnTo>
                    <a:pt x="24130" y="252730"/>
                  </a:lnTo>
                  <a:lnTo>
                    <a:pt x="0" y="251460"/>
                  </a:lnTo>
                  <a:close/>
                </a:path>
                <a:path w="24130" h="681989">
                  <a:moveTo>
                    <a:pt x="24130" y="248920"/>
                  </a:moveTo>
                  <a:lnTo>
                    <a:pt x="0" y="250190"/>
                  </a:lnTo>
                  <a:lnTo>
                    <a:pt x="0" y="251460"/>
                  </a:lnTo>
                  <a:lnTo>
                    <a:pt x="24130" y="251460"/>
                  </a:lnTo>
                  <a:lnTo>
                    <a:pt x="24130" y="248920"/>
                  </a:lnTo>
                  <a:close/>
                </a:path>
                <a:path w="24130" h="681989">
                  <a:moveTo>
                    <a:pt x="0" y="246380"/>
                  </a:moveTo>
                  <a:lnTo>
                    <a:pt x="0" y="248920"/>
                  </a:lnTo>
                  <a:lnTo>
                    <a:pt x="24130" y="248920"/>
                  </a:lnTo>
                  <a:lnTo>
                    <a:pt x="24130" y="247650"/>
                  </a:lnTo>
                  <a:lnTo>
                    <a:pt x="0" y="246380"/>
                  </a:lnTo>
                  <a:close/>
                </a:path>
                <a:path w="24130" h="681989">
                  <a:moveTo>
                    <a:pt x="0" y="243840"/>
                  </a:moveTo>
                  <a:lnTo>
                    <a:pt x="0" y="246380"/>
                  </a:lnTo>
                  <a:lnTo>
                    <a:pt x="24130" y="247650"/>
                  </a:lnTo>
                  <a:lnTo>
                    <a:pt x="24130" y="245110"/>
                  </a:lnTo>
                  <a:lnTo>
                    <a:pt x="0" y="243840"/>
                  </a:lnTo>
                  <a:close/>
                </a:path>
                <a:path w="24130" h="681989">
                  <a:moveTo>
                    <a:pt x="0" y="242570"/>
                  </a:moveTo>
                  <a:lnTo>
                    <a:pt x="0" y="243840"/>
                  </a:lnTo>
                  <a:lnTo>
                    <a:pt x="24130" y="245110"/>
                  </a:lnTo>
                  <a:lnTo>
                    <a:pt x="24130" y="243840"/>
                  </a:lnTo>
                  <a:lnTo>
                    <a:pt x="0" y="242570"/>
                  </a:lnTo>
                  <a:close/>
                </a:path>
                <a:path w="24130" h="681989">
                  <a:moveTo>
                    <a:pt x="24130" y="241300"/>
                  </a:moveTo>
                  <a:lnTo>
                    <a:pt x="0" y="241300"/>
                  </a:lnTo>
                  <a:lnTo>
                    <a:pt x="0" y="242570"/>
                  </a:lnTo>
                  <a:lnTo>
                    <a:pt x="24130" y="242570"/>
                  </a:lnTo>
                  <a:lnTo>
                    <a:pt x="24130" y="241300"/>
                  </a:lnTo>
                  <a:close/>
                </a:path>
              </a:pathLst>
            </a:custGeom>
            <a:solidFill>
              <a:srgbClr val="BFBF80"/>
            </a:solidFill>
          </p:spPr>
          <p:txBody>
            <a:bodyPr wrap="square" lIns="0" tIns="0" rIns="0" bIns="0" rtlCol="0"/>
            <a:lstStyle/>
            <a:p>
              <a:endParaRPr/>
            </a:p>
          </p:txBody>
        </p:sp>
        <p:sp>
          <p:nvSpPr>
            <p:cNvPr id="780" name="object 780"/>
            <p:cNvSpPr/>
            <p:nvPr/>
          </p:nvSpPr>
          <p:spPr>
            <a:xfrm>
              <a:off x="3048000" y="5797550"/>
              <a:ext cx="24130" cy="688340"/>
            </a:xfrm>
            <a:custGeom>
              <a:avLst/>
              <a:gdLst/>
              <a:ahLst/>
              <a:cxnLst/>
              <a:rect l="l" t="t" r="r" b="b"/>
              <a:pathLst>
                <a:path w="24130" h="688339">
                  <a:moveTo>
                    <a:pt x="3810" y="0"/>
                  </a:moveTo>
                  <a:lnTo>
                    <a:pt x="0" y="0"/>
                  </a:lnTo>
                  <a:lnTo>
                    <a:pt x="0" y="1269"/>
                  </a:lnTo>
                  <a:lnTo>
                    <a:pt x="3810" y="1269"/>
                  </a:lnTo>
                  <a:lnTo>
                    <a:pt x="3810" y="0"/>
                  </a:lnTo>
                  <a:close/>
                </a:path>
                <a:path w="24130" h="688339">
                  <a:moveTo>
                    <a:pt x="7619" y="1270"/>
                  </a:moveTo>
                  <a:lnTo>
                    <a:pt x="0" y="1270"/>
                  </a:lnTo>
                  <a:lnTo>
                    <a:pt x="0" y="7619"/>
                  </a:lnTo>
                  <a:lnTo>
                    <a:pt x="24130" y="7619"/>
                  </a:lnTo>
                  <a:lnTo>
                    <a:pt x="24130" y="6350"/>
                  </a:lnTo>
                  <a:lnTo>
                    <a:pt x="22859" y="6350"/>
                  </a:lnTo>
                  <a:lnTo>
                    <a:pt x="22859" y="5080"/>
                  </a:lnTo>
                  <a:lnTo>
                    <a:pt x="17780" y="5080"/>
                  </a:lnTo>
                  <a:lnTo>
                    <a:pt x="17780" y="3810"/>
                  </a:lnTo>
                  <a:lnTo>
                    <a:pt x="12700" y="3810"/>
                  </a:lnTo>
                  <a:lnTo>
                    <a:pt x="12700" y="2540"/>
                  </a:lnTo>
                  <a:lnTo>
                    <a:pt x="7619" y="2540"/>
                  </a:lnTo>
                  <a:lnTo>
                    <a:pt x="7619" y="1270"/>
                  </a:lnTo>
                  <a:close/>
                </a:path>
                <a:path w="24130" h="688339">
                  <a:moveTo>
                    <a:pt x="24130" y="7620"/>
                  </a:moveTo>
                  <a:lnTo>
                    <a:pt x="0" y="7620"/>
                  </a:lnTo>
                  <a:lnTo>
                    <a:pt x="0" y="10159"/>
                  </a:lnTo>
                  <a:lnTo>
                    <a:pt x="24130" y="10159"/>
                  </a:lnTo>
                  <a:lnTo>
                    <a:pt x="24130" y="7620"/>
                  </a:lnTo>
                  <a:close/>
                </a:path>
                <a:path w="24130" h="688339">
                  <a:moveTo>
                    <a:pt x="24130" y="10160"/>
                  </a:moveTo>
                  <a:lnTo>
                    <a:pt x="0" y="10160"/>
                  </a:lnTo>
                  <a:lnTo>
                    <a:pt x="0" y="16509"/>
                  </a:lnTo>
                  <a:lnTo>
                    <a:pt x="24130" y="16509"/>
                  </a:lnTo>
                  <a:lnTo>
                    <a:pt x="24130" y="10160"/>
                  </a:lnTo>
                  <a:close/>
                </a:path>
                <a:path w="24130" h="688339">
                  <a:moveTo>
                    <a:pt x="24130" y="16510"/>
                  </a:moveTo>
                  <a:lnTo>
                    <a:pt x="0" y="16510"/>
                  </a:lnTo>
                  <a:lnTo>
                    <a:pt x="0" y="20319"/>
                  </a:lnTo>
                  <a:lnTo>
                    <a:pt x="24130" y="20319"/>
                  </a:lnTo>
                  <a:lnTo>
                    <a:pt x="24130" y="16510"/>
                  </a:lnTo>
                  <a:close/>
                </a:path>
                <a:path w="24130" h="688339">
                  <a:moveTo>
                    <a:pt x="24130" y="20320"/>
                  </a:moveTo>
                  <a:lnTo>
                    <a:pt x="0" y="20320"/>
                  </a:lnTo>
                  <a:lnTo>
                    <a:pt x="0" y="29209"/>
                  </a:lnTo>
                  <a:lnTo>
                    <a:pt x="24130" y="29209"/>
                  </a:lnTo>
                  <a:lnTo>
                    <a:pt x="24130" y="20320"/>
                  </a:lnTo>
                  <a:close/>
                </a:path>
                <a:path w="24130" h="688339">
                  <a:moveTo>
                    <a:pt x="24130" y="29210"/>
                  </a:moveTo>
                  <a:lnTo>
                    <a:pt x="0" y="29210"/>
                  </a:lnTo>
                  <a:lnTo>
                    <a:pt x="0" y="39369"/>
                  </a:lnTo>
                  <a:lnTo>
                    <a:pt x="24130" y="39369"/>
                  </a:lnTo>
                  <a:lnTo>
                    <a:pt x="24130" y="29210"/>
                  </a:lnTo>
                  <a:close/>
                </a:path>
                <a:path w="24130" h="688339">
                  <a:moveTo>
                    <a:pt x="24130" y="39370"/>
                  </a:moveTo>
                  <a:lnTo>
                    <a:pt x="0" y="39370"/>
                  </a:lnTo>
                  <a:lnTo>
                    <a:pt x="0" y="45719"/>
                  </a:lnTo>
                  <a:lnTo>
                    <a:pt x="24130" y="45719"/>
                  </a:lnTo>
                  <a:lnTo>
                    <a:pt x="24130" y="39370"/>
                  </a:lnTo>
                  <a:close/>
                </a:path>
                <a:path w="24130" h="688339">
                  <a:moveTo>
                    <a:pt x="24130" y="45720"/>
                  </a:moveTo>
                  <a:lnTo>
                    <a:pt x="0" y="45720"/>
                  </a:lnTo>
                  <a:lnTo>
                    <a:pt x="0" y="52069"/>
                  </a:lnTo>
                  <a:lnTo>
                    <a:pt x="24130" y="52069"/>
                  </a:lnTo>
                  <a:lnTo>
                    <a:pt x="24130" y="45720"/>
                  </a:lnTo>
                  <a:close/>
                </a:path>
                <a:path w="24130" h="688339">
                  <a:moveTo>
                    <a:pt x="24130" y="52070"/>
                  </a:moveTo>
                  <a:lnTo>
                    <a:pt x="0" y="52070"/>
                  </a:lnTo>
                  <a:lnTo>
                    <a:pt x="0" y="60959"/>
                  </a:lnTo>
                  <a:lnTo>
                    <a:pt x="24130" y="60959"/>
                  </a:lnTo>
                  <a:lnTo>
                    <a:pt x="24130" y="52070"/>
                  </a:lnTo>
                  <a:close/>
                </a:path>
                <a:path w="24130" h="688339">
                  <a:moveTo>
                    <a:pt x="24130" y="60960"/>
                  </a:moveTo>
                  <a:lnTo>
                    <a:pt x="0" y="60960"/>
                  </a:lnTo>
                  <a:lnTo>
                    <a:pt x="0" y="64769"/>
                  </a:lnTo>
                  <a:lnTo>
                    <a:pt x="24130" y="64769"/>
                  </a:lnTo>
                  <a:lnTo>
                    <a:pt x="24130" y="60960"/>
                  </a:lnTo>
                  <a:close/>
                </a:path>
                <a:path w="24130" h="688339">
                  <a:moveTo>
                    <a:pt x="24130" y="64770"/>
                  </a:moveTo>
                  <a:lnTo>
                    <a:pt x="0" y="64770"/>
                  </a:lnTo>
                  <a:lnTo>
                    <a:pt x="0" y="67309"/>
                  </a:lnTo>
                  <a:lnTo>
                    <a:pt x="24130" y="67309"/>
                  </a:lnTo>
                  <a:lnTo>
                    <a:pt x="24130" y="64770"/>
                  </a:lnTo>
                  <a:close/>
                </a:path>
                <a:path w="24130" h="688339">
                  <a:moveTo>
                    <a:pt x="24130" y="67310"/>
                  </a:moveTo>
                  <a:lnTo>
                    <a:pt x="0" y="67310"/>
                  </a:lnTo>
                  <a:lnTo>
                    <a:pt x="0" y="71119"/>
                  </a:lnTo>
                  <a:lnTo>
                    <a:pt x="24130" y="71119"/>
                  </a:lnTo>
                  <a:lnTo>
                    <a:pt x="24130" y="67310"/>
                  </a:lnTo>
                  <a:close/>
                </a:path>
                <a:path w="24130" h="688339">
                  <a:moveTo>
                    <a:pt x="24130" y="71120"/>
                  </a:moveTo>
                  <a:lnTo>
                    <a:pt x="0" y="71120"/>
                  </a:lnTo>
                  <a:lnTo>
                    <a:pt x="0" y="73659"/>
                  </a:lnTo>
                  <a:lnTo>
                    <a:pt x="24130" y="73659"/>
                  </a:lnTo>
                  <a:lnTo>
                    <a:pt x="24130" y="71120"/>
                  </a:lnTo>
                  <a:close/>
                </a:path>
                <a:path w="24130" h="688339">
                  <a:moveTo>
                    <a:pt x="24130" y="73660"/>
                  </a:moveTo>
                  <a:lnTo>
                    <a:pt x="0" y="73660"/>
                  </a:lnTo>
                  <a:lnTo>
                    <a:pt x="0" y="77469"/>
                  </a:lnTo>
                  <a:lnTo>
                    <a:pt x="24130" y="77469"/>
                  </a:lnTo>
                  <a:lnTo>
                    <a:pt x="24130" y="73660"/>
                  </a:lnTo>
                  <a:close/>
                </a:path>
                <a:path w="24130" h="688339">
                  <a:moveTo>
                    <a:pt x="24130" y="77470"/>
                  </a:moveTo>
                  <a:lnTo>
                    <a:pt x="0" y="77470"/>
                  </a:lnTo>
                  <a:lnTo>
                    <a:pt x="0" y="86359"/>
                  </a:lnTo>
                  <a:lnTo>
                    <a:pt x="24130" y="86359"/>
                  </a:lnTo>
                  <a:lnTo>
                    <a:pt x="24130" y="77470"/>
                  </a:lnTo>
                  <a:close/>
                </a:path>
                <a:path w="24130" h="688339">
                  <a:moveTo>
                    <a:pt x="24130" y="86360"/>
                  </a:moveTo>
                  <a:lnTo>
                    <a:pt x="0" y="86360"/>
                  </a:lnTo>
                  <a:lnTo>
                    <a:pt x="0" y="90169"/>
                  </a:lnTo>
                  <a:lnTo>
                    <a:pt x="24130" y="90169"/>
                  </a:lnTo>
                  <a:lnTo>
                    <a:pt x="24130" y="86360"/>
                  </a:lnTo>
                  <a:close/>
                </a:path>
                <a:path w="24130" h="688339">
                  <a:moveTo>
                    <a:pt x="24130" y="90170"/>
                  </a:moveTo>
                  <a:lnTo>
                    <a:pt x="0" y="90170"/>
                  </a:lnTo>
                  <a:lnTo>
                    <a:pt x="0" y="102869"/>
                  </a:lnTo>
                  <a:lnTo>
                    <a:pt x="24130" y="102869"/>
                  </a:lnTo>
                  <a:lnTo>
                    <a:pt x="24130" y="90170"/>
                  </a:lnTo>
                  <a:close/>
                </a:path>
                <a:path w="24130" h="688339">
                  <a:moveTo>
                    <a:pt x="24130" y="102870"/>
                  </a:moveTo>
                  <a:lnTo>
                    <a:pt x="0" y="102870"/>
                  </a:lnTo>
                  <a:lnTo>
                    <a:pt x="0" y="105409"/>
                  </a:lnTo>
                  <a:lnTo>
                    <a:pt x="24130" y="105409"/>
                  </a:lnTo>
                  <a:lnTo>
                    <a:pt x="24130" y="102870"/>
                  </a:lnTo>
                  <a:close/>
                </a:path>
                <a:path w="24130" h="688339">
                  <a:moveTo>
                    <a:pt x="24130" y="105410"/>
                  </a:moveTo>
                  <a:lnTo>
                    <a:pt x="0" y="105410"/>
                  </a:lnTo>
                  <a:lnTo>
                    <a:pt x="0" y="109219"/>
                  </a:lnTo>
                  <a:lnTo>
                    <a:pt x="24130" y="109219"/>
                  </a:lnTo>
                  <a:lnTo>
                    <a:pt x="24130" y="105410"/>
                  </a:lnTo>
                  <a:close/>
                </a:path>
                <a:path w="24130" h="688339">
                  <a:moveTo>
                    <a:pt x="24130" y="109220"/>
                  </a:moveTo>
                  <a:lnTo>
                    <a:pt x="0" y="109220"/>
                  </a:lnTo>
                  <a:lnTo>
                    <a:pt x="0" y="118109"/>
                  </a:lnTo>
                  <a:lnTo>
                    <a:pt x="24130" y="118109"/>
                  </a:lnTo>
                  <a:lnTo>
                    <a:pt x="24130" y="109220"/>
                  </a:lnTo>
                  <a:close/>
                </a:path>
                <a:path w="24130" h="688339">
                  <a:moveTo>
                    <a:pt x="24130" y="118110"/>
                  </a:moveTo>
                  <a:lnTo>
                    <a:pt x="0" y="118110"/>
                  </a:lnTo>
                  <a:lnTo>
                    <a:pt x="0" y="121919"/>
                  </a:lnTo>
                  <a:lnTo>
                    <a:pt x="24130" y="121919"/>
                  </a:lnTo>
                  <a:lnTo>
                    <a:pt x="24130" y="118110"/>
                  </a:lnTo>
                  <a:close/>
                </a:path>
                <a:path w="24130" h="688339">
                  <a:moveTo>
                    <a:pt x="24130" y="121920"/>
                  </a:moveTo>
                  <a:lnTo>
                    <a:pt x="0" y="121920"/>
                  </a:lnTo>
                  <a:lnTo>
                    <a:pt x="0" y="134619"/>
                  </a:lnTo>
                  <a:lnTo>
                    <a:pt x="24130" y="134619"/>
                  </a:lnTo>
                  <a:lnTo>
                    <a:pt x="24130" y="121920"/>
                  </a:lnTo>
                  <a:close/>
                </a:path>
                <a:path w="24130" h="688339">
                  <a:moveTo>
                    <a:pt x="24130" y="134620"/>
                  </a:moveTo>
                  <a:lnTo>
                    <a:pt x="0" y="134620"/>
                  </a:lnTo>
                  <a:lnTo>
                    <a:pt x="0" y="149859"/>
                  </a:lnTo>
                  <a:lnTo>
                    <a:pt x="24130" y="149859"/>
                  </a:lnTo>
                  <a:lnTo>
                    <a:pt x="24130" y="134620"/>
                  </a:lnTo>
                  <a:close/>
                </a:path>
                <a:path w="24130" h="688339">
                  <a:moveTo>
                    <a:pt x="24130" y="149860"/>
                  </a:moveTo>
                  <a:lnTo>
                    <a:pt x="0" y="149860"/>
                  </a:lnTo>
                  <a:lnTo>
                    <a:pt x="0" y="153669"/>
                  </a:lnTo>
                  <a:lnTo>
                    <a:pt x="24130" y="153669"/>
                  </a:lnTo>
                  <a:lnTo>
                    <a:pt x="24130" y="149860"/>
                  </a:lnTo>
                  <a:close/>
                </a:path>
                <a:path w="24130" h="688339">
                  <a:moveTo>
                    <a:pt x="24130" y="153670"/>
                  </a:moveTo>
                  <a:lnTo>
                    <a:pt x="0" y="153670"/>
                  </a:lnTo>
                  <a:lnTo>
                    <a:pt x="0" y="162559"/>
                  </a:lnTo>
                  <a:lnTo>
                    <a:pt x="24130" y="162559"/>
                  </a:lnTo>
                  <a:lnTo>
                    <a:pt x="24130" y="153670"/>
                  </a:lnTo>
                  <a:close/>
                </a:path>
                <a:path w="24130" h="688339">
                  <a:moveTo>
                    <a:pt x="24130" y="162560"/>
                  </a:moveTo>
                  <a:lnTo>
                    <a:pt x="0" y="162560"/>
                  </a:lnTo>
                  <a:lnTo>
                    <a:pt x="0" y="168909"/>
                  </a:lnTo>
                  <a:lnTo>
                    <a:pt x="24130" y="168909"/>
                  </a:lnTo>
                  <a:lnTo>
                    <a:pt x="24130" y="162560"/>
                  </a:lnTo>
                  <a:close/>
                </a:path>
                <a:path w="24130" h="688339">
                  <a:moveTo>
                    <a:pt x="24130" y="168910"/>
                  </a:moveTo>
                  <a:lnTo>
                    <a:pt x="0" y="168910"/>
                  </a:lnTo>
                  <a:lnTo>
                    <a:pt x="0" y="172719"/>
                  </a:lnTo>
                  <a:lnTo>
                    <a:pt x="24130" y="172719"/>
                  </a:lnTo>
                  <a:lnTo>
                    <a:pt x="24130" y="168910"/>
                  </a:lnTo>
                  <a:close/>
                </a:path>
                <a:path w="24130" h="688339">
                  <a:moveTo>
                    <a:pt x="24130" y="172720"/>
                  </a:moveTo>
                  <a:lnTo>
                    <a:pt x="0" y="172720"/>
                  </a:lnTo>
                  <a:lnTo>
                    <a:pt x="0" y="179069"/>
                  </a:lnTo>
                  <a:lnTo>
                    <a:pt x="24130" y="179069"/>
                  </a:lnTo>
                  <a:lnTo>
                    <a:pt x="24130" y="172720"/>
                  </a:lnTo>
                  <a:close/>
                </a:path>
                <a:path w="24130" h="688339">
                  <a:moveTo>
                    <a:pt x="24130" y="179070"/>
                  </a:moveTo>
                  <a:lnTo>
                    <a:pt x="0" y="179070"/>
                  </a:lnTo>
                  <a:lnTo>
                    <a:pt x="0" y="181609"/>
                  </a:lnTo>
                  <a:lnTo>
                    <a:pt x="24130" y="181609"/>
                  </a:lnTo>
                  <a:lnTo>
                    <a:pt x="24130" y="179070"/>
                  </a:lnTo>
                  <a:close/>
                </a:path>
                <a:path w="24130" h="688339">
                  <a:moveTo>
                    <a:pt x="24130" y="181610"/>
                  </a:moveTo>
                  <a:lnTo>
                    <a:pt x="0" y="181610"/>
                  </a:lnTo>
                  <a:lnTo>
                    <a:pt x="0" y="191769"/>
                  </a:lnTo>
                  <a:lnTo>
                    <a:pt x="24130" y="191769"/>
                  </a:lnTo>
                  <a:lnTo>
                    <a:pt x="24130" y="181610"/>
                  </a:lnTo>
                  <a:close/>
                </a:path>
                <a:path w="24130" h="688339">
                  <a:moveTo>
                    <a:pt x="24130" y="191770"/>
                  </a:moveTo>
                  <a:lnTo>
                    <a:pt x="0" y="191770"/>
                  </a:lnTo>
                  <a:lnTo>
                    <a:pt x="0" y="194309"/>
                  </a:lnTo>
                  <a:lnTo>
                    <a:pt x="24130" y="194309"/>
                  </a:lnTo>
                  <a:lnTo>
                    <a:pt x="24130" y="191770"/>
                  </a:lnTo>
                  <a:close/>
                </a:path>
                <a:path w="24130" h="688339">
                  <a:moveTo>
                    <a:pt x="24130" y="194310"/>
                  </a:moveTo>
                  <a:lnTo>
                    <a:pt x="0" y="194310"/>
                  </a:lnTo>
                  <a:lnTo>
                    <a:pt x="0" y="198119"/>
                  </a:lnTo>
                  <a:lnTo>
                    <a:pt x="24130" y="198119"/>
                  </a:lnTo>
                  <a:lnTo>
                    <a:pt x="24130" y="194310"/>
                  </a:lnTo>
                  <a:close/>
                </a:path>
                <a:path w="24130" h="688339">
                  <a:moveTo>
                    <a:pt x="24130" y="198120"/>
                  </a:moveTo>
                  <a:lnTo>
                    <a:pt x="0" y="198120"/>
                  </a:lnTo>
                  <a:lnTo>
                    <a:pt x="0" y="200659"/>
                  </a:lnTo>
                  <a:lnTo>
                    <a:pt x="24130" y="200659"/>
                  </a:lnTo>
                  <a:lnTo>
                    <a:pt x="24130" y="198120"/>
                  </a:lnTo>
                  <a:close/>
                </a:path>
                <a:path w="24130" h="688339">
                  <a:moveTo>
                    <a:pt x="24130" y="200660"/>
                  </a:moveTo>
                  <a:lnTo>
                    <a:pt x="0" y="200660"/>
                  </a:lnTo>
                  <a:lnTo>
                    <a:pt x="0" y="204469"/>
                  </a:lnTo>
                  <a:lnTo>
                    <a:pt x="24130" y="204469"/>
                  </a:lnTo>
                  <a:lnTo>
                    <a:pt x="24130" y="200660"/>
                  </a:lnTo>
                  <a:close/>
                </a:path>
                <a:path w="24130" h="688339">
                  <a:moveTo>
                    <a:pt x="24130" y="204470"/>
                  </a:moveTo>
                  <a:lnTo>
                    <a:pt x="0" y="204470"/>
                  </a:lnTo>
                  <a:lnTo>
                    <a:pt x="0" y="210819"/>
                  </a:lnTo>
                  <a:lnTo>
                    <a:pt x="24130" y="210819"/>
                  </a:lnTo>
                  <a:lnTo>
                    <a:pt x="24130" y="204470"/>
                  </a:lnTo>
                  <a:close/>
                </a:path>
                <a:path w="24130" h="688339">
                  <a:moveTo>
                    <a:pt x="24130" y="210820"/>
                  </a:moveTo>
                  <a:lnTo>
                    <a:pt x="0" y="210820"/>
                  </a:lnTo>
                  <a:lnTo>
                    <a:pt x="0" y="213359"/>
                  </a:lnTo>
                  <a:lnTo>
                    <a:pt x="24130" y="213359"/>
                  </a:lnTo>
                  <a:lnTo>
                    <a:pt x="24130" y="210820"/>
                  </a:lnTo>
                  <a:close/>
                </a:path>
                <a:path w="24130" h="688339">
                  <a:moveTo>
                    <a:pt x="24130" y="213360"/>
                  </a:moveTo>
                  <a:lnTo>
                    <a:pt x="0" y="213360"/>
                  </a:lnTo>
                  <a:lnTo>
                    <a:pt x="0" y="217169"/>
                  </a:lnTo>
                  <a:lnTo>
                    <a:pt x="24130" y="217169"/>
                  </a:lnTo>
                  <a:lnTo>
                    <a:pt x="24130" y="213360"/>
                  </a:lnTo>
                  <a:close/>
                </a:path>
                <a:path w="24130" h="688339">
                  <a:moveTo>
                    <a:pt x="24130" y="217170"/>
                  </a:moveTo>
                  <a:lnTo>
                    <a:pt x="0" y="217170"/>
                  </a:lnTo>
                  <a:lnTo>
                    <a:pt x="0" y="219709"/>
                  </a:lnTo>
                  <a:lnTo>
                    <a:pt x="24130" y="219709"/>
                  </a:lnTo>
                  <a:lnTo>
                    <a:pt x="24130" y="217170"/>
                  </a:lnTo>
                  <a:close/>
                </a:path>
                <a:path w="24130" h="688339">
                  <a:moveTo>
                    <a:pt x="24130" y="219710"/>
                  </a:moveTo>
                  <a:lnTo>
                    <a:pt x="0" y="219710"/>
                  </a:lnTo>
                  <a:lnTo>
                    <a:pt x="0" y="223519"/>
                  </a:lnTo>
                  <a:lnTo>
                    <a:pt x="24130" y="223519"/>
                  </a:lnTo>
                  <a:lnTo>
                    <a:pt x="24130" y="219710"/>
                  </a:lnTo>
                  <a:close/>
                </a:path>
                <a:path w="24130" h="688339">
                  <a:moveTo>
                    <a:pt x="24130" y="223520"/>
                  </a:moveTo>
                  <a:lnTo>
                    <a:pt x="0" y="223520"/>
                  </a:lnTo>
                  <a:lnTo>
                    <a:pt x="0" y="232409"/>
                  </a:lnTo>
                  <a:lnTo>
                    <a:pt x="24130" y="232409"/>
                  </a:lnTo>
                  <a:lnTo>
                    <a:pt x="24130" y="223520"/>
                  </a:lnTo>
                  <a:close/>
                </a:path>
                <a:path w="24130" h="688339">
                  <a:moveTo>
                    <a:pt x="24130" y="232410"/>
                  </a:moveTo>
                  <a:lnTo>
                    <a:pt x="0" y="232410"/>
                  </a:lnTo>
                  <a:lnTo>
                    <a:pt x="0" y="236219"/>
                  </a:lnTo>
                  <a:lnTo>
                    <a:pt x="24130" y="236219"/>
                  </a:lnTo>
                  <a:lnTo>
                    <a:pt x="24130" y="232410"/>
                  </a:lnTo>
                  <a:close/>
                </a:path>
                <a:path w="24130" h="688339">
                  <a:moveTo>
                    <a:pt x="24130" y="236220"/>
                  </a:moveTo>
                  <a:lnTo>
                    <a:pt x="0" y="236220"/>
                  </a:lnTo>
                  <a:lnTo>
                    <a:pt x="0" y="238759"/>
                  </a:lnTo>
                  <a:lnTo>
                    <a:pt x="24130" y="238759"/>
                  </a:lnTo>
                  <a:lnTo>
                    <a:pt x="24130" y="236220"/>
                  </a:lnTo>
                  <a:close/>
                </a:path>
                <a:path w="24130" h="688339">
                  <a:moveTo>
                    <a:pt x="24130" y="238760"/>
                  </a:moveTo>
                  <a:lnTo>
                    <a:pt x="0" y="238760"/>
                  </a:lnTo>
                  <a:lnTo>
                    <a:pt x="0" y="242569"/>
                  </a:lnTo>
                  <a:lnTo>
                    <a:pt x="24130" y="242569"/>
                  </a:lnTo>
                  <a:lnTo>
                    <a:pt x="24130" y="238760"/>
                  </a:lnTo>
                  <a:close/>
                </a:path>
                <a:path w="24130" h="688339">
                  <a:moveTo>
                    <a:pt x="24130" y="242570"/>
                  </a:moveTo>
                  <a:lnTo>
                    <a:pt x="0" y="242570"/>
                  </a:lnTo>
                  <a:lnTo>
                    <a:pt x="0" y="245110"/>
                  </a:lnTo>
                  <a:lnTo>
                    <a:pt x="24130" y="245110"/>
                  </a:lnTo>
                  <a:lnTo>
                    <a:pt x="24130" y="242570"/>
                  </a:lnTo>
                  <a:close/>
                </a:path>
                <a:path w="24130" h="688339">
                  <a:moveTo>
                    <a:pt x="24130" y="685800"/>
                  </a:moveTo>
                  <a:lnTo>
                    <a:pt x="0" y="685800"/>
                  </a:lnTo>
                  <a:lnTo>
                    <a:pt x="0" y="688340"/>
                  </a:lnTo>
                  <a:lnTo>
                    <a:pt x="24130" y="688340"/>
                  </a:lnTo>
                  <a:lnTo>
                    <a:pt x="24130" y="685800"/>
                  </a:lnTo>
                  <a:close/>
                </a:path>
                <a:path w="24130" h="688339">
                  <a:moveTo>
                    <a:pt x="24130" y="480059"/>
                  </a:moveTo>
                  <a:lnTo>
                    <a:pt x="6350" y="480059"/>
                  </a:lnTo>
                  <a:lnTo>
                    <a:pt x="6350" y="481330"/>
                  </a:lnTo>
                  <a:lnTo>
                    <a:pt x="12700" y="481330"/>
                  </a:lnTo>
                  <a:lnTo>
                    <a:pt x="12700" y="482600"/>
                  </a:lnTo>
                  <a:lnTo>
                    <a:pt x="19050" y="482600"/>
                  </a:lnTo>
                  <a:lnTo>
                    <a:pt x="19050" y="483870"/>
                  </a:lnTo>
                  <a:lnTo>
                    <a:pt x="24130" y="483870"/>
                  </a:lnTo>
                  <a:lnTo>
                    <a:pt x="24130" y="480059"/>
                  </a:lnTo>
                  <a:close/>
                </a:path>
                <a:path w="24130" h="688339">
                  <a:moveTo>
                    <a:pt x="24130" y="473710"/>
                  </a:moveTo>
                  <a:lnTo>
                    <a:pt x="0" y="473710"/>
                  </a:lnTo>
                  <a:lnTo>
                    <a:pt x="0" y="478790"/>
                  </a:lnTo>
                  <a:lnTo>
                    <a:pt x="24130" y="478790"/>
                  </a:lnTo>
                  <a:lnTo>
                    <a:pt x="24130" y="473710"/>
                  </a:lnTo>
                  <a:close/>
                </a:path>
                <a:path w="24130" h="688339">
                  <a:moveTo>
                    <a:pt x="24130" y="467359"/>
                  </a:moveTo>
                  <a:lnTo>
                    <a:pt x="0" y="467359"/>
                  </a:lnTo>
                  <a:lnTo>
                    <a:pt x="0" y="472440"/>
                  </a:lnTo>
                  <a:lnTo>
                    <a:pt x="24130" y="472440"/>
                  </a:lnTo>
                  <a:lnTo>
                    <a:pt x="24130" y="467359"/>
                  </a:lnTo>
                  <a:close/>
                </a:path>
                <a:path w="24130" h="688339">
                  <a:moveTo>
                    <a:pt x="24130" y="461009"/>
                  </a:moveTo>
                  <a:lnTo>
                    <a:pt x="0" y="461009"/>
                  </a:lnTo>
                  <a:lnTo>
                    <a:pt x="0" y="466090"/>
                  </a:lnTo>
                  <a:lnTo>
                    <a:pt x="24130" y="466090"/>
                  </a:lnTo>
                  <a:lnTo>
                    <a:pt x="24130" y="461009"/>
                  </a:lnTo>
                  <a:close/>
                </a:path>
                <a:path w="24130" h="688339">
                  <a:moveTo>
                    <a:pt x="24130" y="454660"/>
                  </a:moveTo>
                  <a:lnTo>
                    <a:pt x="0" y="454660"/>
                  </a:lnTo>
                  <a:lnTo>
                    <a:pt x="0" y="459740"/>
                  </a:lnTo>
                  <a:lnTo>
                    <a:pt x="24130" y="459740"/>
                  </a:lnTo>
                  <a:lnTo>
                    <a:pt x="24130" y="454660"/>
                  </a:lnTo>
                  <a:close/>
                </a:path>
                <a:path w="24130" h="688339">
                  <a:moveTo>
                    <a:pt x="24130" y="448309"/>
                  </a:moveTo>
                  <a:lnTo>
                    <a:pt x="0" y="448309"/>
                  </a:lnTo>
                  <a:lnTo>
                    <a:pt x="0" y="453390"/>
                  </a:lnTo>
                  <a:lnTo>
                    <a:pt x="24130" y="453390"/>
                  </a:lnTo>
                  <a:lnTo>
                    <a:pt x="24130" y="448309"/>
                  </a:lnTo>
                  <a:close/>
                </a:path>
                <a:path w="24130" h="688339">
                  <a:moveTo>
                    <a:pt x="24130" y="441959"/>
                  </a:moveTo>
                  <a:lnTo>
                    <a:pt x="0" y="441959"/>
                  </a:lnTo>
                  <a:lnTo>
                    <a:pt x="0" y="447040"/>
                  </a:lnTo>
                  <a:lnTo>
                    <a:pt x="24130" y="447040"/>
                  </a:lnTo>
                  <a:lnTo>
                    <a:pt x="24130" y="441959"/>
                  </a:lnTo>
                  <a:close/>
                </a:path>
                <a:path w="24130" h="688339">
                  <a:moveTo>
                    <a:pt x="24130" y="435610"/>
                  </a:moveTo>
                  <a:lnTo>
                    <a:pt x="0" y="435610"/>
                  </a:lnTo>
                  <a:lnTo>
                    <a:pt x="0" y="440690"/>
                  </a:lnTo>
                  <a:lnTo>
                    <a:pt x="24130" y="440690"/>
                  </a:lnTo>
                  <a:lnTo>
                    <a:pt x="24130" y="435610"/>
                  </a:lnTo>
                  <a:close/>
                </a:path>
                <a:path w="24130" h="688339">
                  <a:moveTo>
                    <a:pt x="24130" y="429260"/>
                  </a:moveTo>
                  <a:lnTo>
                    <a:pt x="0" y="429260"/>
                  </a:lnTo>
                  <a:lnTo>
                    <a:pt x="0" y="434340"/>
                  </a:lnTo>
                  <a:lnTo>
                    <a:pt x="24130" y="434340"/>
                  </a:lnTo>
                  <a:lnTo>
                    <a:pt x="24130" y="429260"/>
                  </a:lnTo>
                  <a:close/>
                </a:path>
                <a:path w="24130" h="688339">
                  <a:moveTo>
                    <a:pt x="24130" y="422909"/>
                  </a:moveTo>
                  <a:lnTo>
                    <a:pt x="0" y="422909"/>
                  </a:lnTo>
                  <a:lnTo>
                    <a:pt x="0" y="427990"/>
                  </a:lnTo>
                  <a:lnTo>
                    <a:pt x="24130" y="427990"/>
                  </a:lnTo>
                  <a:lnTo>
                    <a:pt x="24130" y="422909"/>
                  </a:lnTo>
                  <a:close/>
                </a:path>
                <a:path w="24130" h="688339">
                  <a:moveTo>
                    <a:pt x="24130" y="416560"/>
                  </a:moveTo>
                  <a:lnTo>
                    <a:pt x="0" y="416560"/>
                  </a:lnTo>
                  <a:lnTo>
                    <a:pt x="0" y="421640"/>
                  </a:lnTo>
                  <a:lnTo>
                    <a:pt x="24130" y="421640"/>
                  </a:lnTo>
                  <a:lnTo>
                    <a:pt x="24130" y="416560"/>
                  </a:lnTo>
                  <a:close/>
                </a:path>
                <a:path w="24130" h="688339">
                  <a:moveTo>
                    <a:pt x="24130" y="410209"/>
                  </a:moveTo>
                  <a:lnTo>
                    <a:pt x="0" y="410209"/>
                  </a:lnTo>
                  <a:lnTo>
                    <a:pt x="0" y="415290"/>
                  </a:lnTo>
                  <a:lnTo>
                    <a:pt x="24130" y="415290"/>
                  </a:lnTo>
                  <a:lnTo>
                    <a:pt x="24130" y="410209"/>
                  </a:lnTo>
                  <a:close/>
                </a:path>
                <a:path w="24130" h="688339">
                  <a:moveTo>
                    <a:pt x="24130" y="403859"/>
                  </a:moveTo>
                  <a:lnTo>
                    <a:pt x="0" y="403859"/>
                  </a:lnTo>
                  <a:lnTo>
                    <a:pt x="0" y="408940"/>
                  </a:lnTo>
                  <a:lnTo>
                    <a:pt x="24130" y="408940"/>
                  </a:lnTo>
                  <a:lnTo>
                    <a:pt x="24130" y="403859"/>
                  </a:lnTo>
                  <a:close/>
                </a:path>
                <a:path w="24130" h="688339">
                  <a:moveTo>
                    <a:pt x="24130" y="397509"/>
                  </a:moveTo>
                  <a:lnTo>
                    <a:pt x="0" y="397509"/>
                  </a:lnTo>
                  <a:lnTo>
                    <a:pt x="0" y="402590"/>
                  </a:lnTo>
                  <a:lnTo>
                    <a:pt x="24130" y="402590"/>
                  </a:lnTo>
                  <a:lnTo>
                    <a:pt x="24130" y="397509"/>
                  </a:lnTo>
                  <a:close/>
                </a:path>
                <a:path w="24130" h="688339">
                  <a:moveTo>
                    <a:pt x="24130" y="391159"/>
                  </a:moveTo>
                  <a:lnTo>
                    <a:pt x="0" y="391159"/>
                  </a:lnTo>
                  <a:lnTo>
                    <a:pt x="0" y="396240"/>
                  </a:lnTo>
                  <a:lnTo>
                    <a:pt x="24130" y="396240"/>
                  </a:lnTo>
                  <a:lnTo>
                    <a:pt x="24130" y="391159"/>
                  </a:lnTo>
                  <a:close/>
                </a:path>
                <a:path w="24130" h="688339">
                  <a:moveTo>
                    <a:pt x="24130" y="384809"/>
                  </a:moveTo>
                  <a:lnTo>
                    <a:pt x="0" y="384809"/>
                  </a:lnTo>
                  <a:lnTo>
                    <a:pt x="0" y="389890"/>
                  </a:lnTo>
                  <a:lnTo>
                    <a:pt x="24130" y="389890"/>
                  </a:lnTo>
                  <a:lnTo>
                    <a:pt x="24130" y="384809"/>
                  </a:lnTo>
                  <a:close/>
                </a:path>
                <a:path w="24130" h="688339">
                  <a:moveTo>
                    <a:pt x="24130" y="381000"/>
                  </a:moveTo>
                  <a:lnTo>
                    <a:pt x="0" y="381000"/>
                  </a:lnTo>
                  <a:lnTo>
                    <a:pt x="0" y="383540"/>
                  </a:lnTo>
                  <a:lnTo>
                    <a:pt x="24130" y="383540"/>
                  </a:lnTo>
                  <a:lnTo>
                    <a:pt x="24130" y="381000"/>
                  </a:lnTo>
                  <a:close/>
                </a:path>
                <a:path w="24130" h="688339">
                  <a:moveTo>
                    <a:pt x="24130" y="375920"/>
                  </a:moveTo>
                  <a:lnTo>
                    <a:pt x="0" y="377190"/>
                  </a:lnTo>
                  <a:lnTo>
                    <a:pt x="0" y="381000"/>
                  </a:lnTo>
                  <a:lnTo>
                    <a:pt x="24130" y="379730"/>
                  </a:lnTo>
                  <a:lnTo>
                    <a:pt x="24130" y="375920"/>
                  </a:lnTo>
                  <a:close/>
                </a:path>
                <a:path w="24130" h="688339">
                  <a:moveTo>
                    <a:pt x="24130" y="373380"/>
                  </a:moveTo>
                  <a:lnTo>
                    <a:pt x="0" y="374650"/>
                  </a:lnTo>
                  <a:lnTo>
                    <a:pt x="0" y="377190"/>
                  </a:lnTo>
                  <a:lnTo>
                    <a:pt x="24130" y="375920"/>
                  </a:lnTo>
                  <a:lnTo>
                    <a:pt x="24130" y="373380"/>
                  </a:lnTo>
                  <a:close/>
                </a:path>
                <a:path w="24130" h="688339">
                  <a:moveTo>
                    <a:pt x="0" y="368300"/>
                  </a:moveTo>
                  <a:lnTo>
                    <a:pt x="0" y="374650"/>
                  </a:lnTo>
                  <a:lnTo>
                    <a:pt x="24130" y="373380"/>
                  </a:lnTo>
                  <a:lnTo>
                    <a:pt x="24130" y="369570"/>
                  </a:lnTo>
                  <a:lnTo>
                    <a:pt x="0" y="368300"/>
                  </a:lnTo>
                  <a:close/>
                </a:path>
                <a:path w="24130" h="688339">
                  <a:moveTo>
                    <a:pt x="0" y="364490"/>
                  </a:moveTo>
                  <a:lnTo>
                    <a:pt x="0" y="368300"/>
                  </a:lnTo>
                  <a:lnTo>
                    <a:pt x="24130" y="368300"/>
                  </a:lnTo>
                  <a:lnTo>
                    <a:pt x="24130" y="365760"/>
                  </a:lnTo>
                  <a:lnTo>
                    <a:pt x="0" y="364490"/>
                  </a:lnTo>
                  <a:close/>
                </a:path>
                <a:path w="24130" h="688339">
                  <a:moveTo>
                    <a:pt x="12064" y="361315"/>
                  </a:moveTo>
                  <a:lnTo>
                    <a:pt x="0" y="361950"/>
                  </a:lnTo>
                  <a:lnTo>
                    <a:pt x="0" y="364490"/>
                  </a:lnTo>
                  <a:lnTo>
                    <a:pt x="24130" y="364490"/>
                  </a:lnTo>
                  <a:lnTo>
                    <a:pt x="24130" y="361950"/>
                  </a:lnTo>
                  <a:lnTo>
                    <a:pt x="12064" y="361315"/>
                  </a:lnTo>
                  <a:close/>
                </a:path>
                <a:path w="24130" h="688339">
                  <a:moveTo>
                    <a:pt x="24130" y="356870"/>
                  </a:moveTo>
                  <a:lnTo>
                    <a:pt x="0" y="358140"/>
                  </a:lnTo>
                  <a:lnTo>
                    <a:pt x="0" y="360680"/>
                  </a:lnTo>
                  <a:lnTo>
                    <a:pt x="12064" y="361315"/>
                  </a:lnTo>
                  <a:lnTo>
                    <a:pt x="24130" y="360680"/>
                  </a:lnTo>
                  <a:lnTo>
                    <a:pt x="24130" y="356870"/>
                  </a:lnTo>
                  <a:close/>
                </a:path>
                <a:path w="24130" h="688339">
                  <a:moveTo>
                    <a:pt x="0" y="354330"/>
                  </a:moveTo>
                  <a:lnTo>
                    <a:pt x="0" y="358140"/>
                  </a:lnTo>
                  <a:lnTo>
                    <a:pt x="24130" y="356870"/>
                  </a:lnTo>
                  <a:lnTo>
                    <a:pt x="24130" y="355600"/>
                  </a:lnTo>
                  <a:lnTo>
                    <a:pt x="0" y="354330"/>
                  </a:lnTo>
                  <a:close/>
                </a:path>
                <a:path w="24130" h="688339">
                  <a:moveTo>
                    <a:pt x="12064" y="352425"/>
                  </a:moveTo>
                  <a:lnTo>
                    <a:pt x="0" y="353060"/>
                  </a:lnTo>
                  <a:lnTo>
                    <a:pt x="0" y="354330"/>
                  </a:lnTo>
                  <a:lnTo>
                    <a:pt x="24130" y="355600"/>
                  </a:lnTo>
                  <a:lnTo>
                    <a:pt x="24130" y="353060"/>
                  </a:lnTo>
                  <a:lnTo>
                    <a:pt x="12064" y="352425"/>
                  </a:lnTo>
                  <a:close/>
                </a:path>
                <a:path w="24130" h="688339">
                  <a:moveTo>
                    <a:pt x="24130" y="350520"/>
                  </a:moveTo>
                  <a:lnTo>
                    <a:pt x="0" y="351790"/>
                  </a:lnTo>
                  <a:lnTo>
                    <a:pt x="12064" y="352425"/>
                  </a:lnTo>
                  <a:lnTo>
                    <a:pt x="24130" y="351790"/>
                  </a:lnTo>
                  <a:lnTo>
                    <a:pt x="24130" y="350520"/>
                  </a:lnTo>
                  <a:close/>
                </a:path>
                <a:path w="24130" h="688339">
                  <a:moveTo>
                    <a:pt x="0" y="347980"/>
                  </a:moveTo>
                  <a:lnTo>
                    <a:pt x="0" y="350520"/>
                  </a:lnTo>
                  <a:lnTo>
                    <a:pt x="24130" y="350520"/>
                  </a:lnTo>
                  <a:lnTo>
                    <a:pt x="24130" y="349250"/>
                  </a:lnTo>
                  <a:lnTo>
                    <a:pt x="0" y="347980"/>
                  </a:lnTo>
                  <a:close/>
                </a:path>
                <a:path w="24130" h="688339">
                  <a:moveTo>
                    <a:pt x="0" y="341630"/>
                  </a:moveTo>
                  <a:lnTo>
                    <a:pt x="0" y="347980"/>
                  </a:lnTo>
                  <a:lnTo>
                    <a:pt x="24130" y="349250"/>
                  </a:lnTo>
                  <a:lnTo>
                    <a:pt x="24130" y="342900"/>
                  </a:lnTo>
                  <a:lnTo>
                    <a:pt x="0" y="341630"/>
                  </a:lnTo>
                  <a:close/>
                </a:path>
                <a:path w="24130" h="688339">
                  <a:moveTo>
                    <a:pt x="0" y="335280"/>
                  </a:moveTo>
                  <a:lnTo>
                    <a:pt x="0" y="341630"/>
                  </a:lnTo>
                  <a:lnTo>
                    <a:pt x="24130" y="341630"/>
                  </a:lnTo>
                  <a:lnTo>
                    <a:pt x="24130" y="336550"/>
                  </a:lnTo>
                  <a:lnTo>
                    <a:pt x="0" y="335280"/>
                  </a:lnTo>
                  <a:close/>
                </a:path>
                <a:path w="24130" h="688339">
                  <a:moveTo>
                    <a:pt x="0" y="331470"/>
                  </a:moveTo>
                  <a:lnTo>
                    <a:pt x="0" y="335280"/>
                  </a:lnTo>
                  <a:lnTo>
                    <a:pt x="24130" y="336550"/>
                  </a:lnTo>
                  <a:lnTo>
                    <a:pt x="24130" y="332740"/>
                  </a:lnTo>
                  <a:lnTo>
                    <a:pt x="0" y="331470"/>
                  </a:lnTo>
                  <a:close/>
                </a:path>
                <a:path w="24130" h="688339">
                  <a:moveTo>
                    <a:pt x="24130" y="330200"/>
                  </a:moveTo>
                  <a:lnTo>
                    <a:pt x="0" y="331470"/>
                  </a:lnTo>
                  <a:lnTo>
                    <a:pt x="24130" y="332740"/>
                  </a:lnTo>
                  <a:lnTo>
                    <a:pt x="24130" y="330200"/>
                  </a:lnTo>
                  <a:close/>
                </a:path>
                <a:path w="24130" h="688339">
                  <a:moveTo>
                    <a:pt x="0" y="328930"/>
                  </a:moveTo>
                  <a:lnTo>
                    <a:pt x="0" y="330200"/>
                  </a:lnTo>
                  <a:lnTo>
                    <a:pt x="24130" y="330200"/>
                  </a:lnTo>
                  <a:lnTo>
                    <a:pt x="0" y="328930"/>
                  </a:lnTo>
                  <a:close/>
                </a:path>
                <a:path w="24130" h="688339">
                  <a:moveTo>
                    <a:pt x="0" y="323850"/>
                  </a:moveTo>
                  <a:lnTo>
                    <a:pt x="0" y="328930"/>
                  </a:lnTo>
                  <a:lnTo>
                    <a:pt x="24130" y="328930"/>
                  </a:lnTo>
                  <a:lnTo>
                    <a:pt x="24130" y="325120"/>
                  </a:lnTo>
                  <a:lnTo>
                    <a:pt x="0" y="323850"/>
                  </a:lnTo>
                  <a:close/>
                </a:path>
                <a:path w="24130" h="688339">
                  <a:moveTo>
                    <a:pt x="0" y="318770"/>
                  </a:moveTo>
                  <a:lnTo>
                    <a:pt x="0" y="323850"/>
                  </a:lnTo>
                  <a:lnTo>
                    <a:pt x="24130" y="323850"/>
                  </a:lnTo>
                  <a:lnTo>
                    <a:pt x="24130" y="320040"/>
                  </a:lnTo>
                  <a:lnTo>
                    <a:pt x="0" y="318770"/>
                  </a:lnTo>
                  <a:close/>
                </a:path>
                <a:path w="24130" h="688339">
                  <a:moveTo>
                    <a:pt x="0" y="316230"/>
                  </a:moveTo>
                  <a:lnTo>
                    <a:pt x="0" y="318770"/>
                  </a:lnTo>
                  <a:lnTo>
                    <a:pt x="24130" y="318770"/>
                  </a:lnTo>
                  <a:lnTo>
                    <a:pt x="24130" y="317500"/>
                  </a:lnTo>
                  <a:lnTo>
                    <a:pt x="0" y="316230"/>
                  </a:lnTo>
                  <a:close/>
                </a:path>
                <a:path w="24130" h="688339">
                  <a:moveTo>
                    <a:pt x="0" y="314960"/>
                  </a:moveTo>
                  <a:lnTo>
                    <a:pt x="0" y="316230"/>
                  </a:lnTo>
                  <a:lnTo>
                    <a:pt x="24130" y="317500"/>
                  </a:lnTo>
                  <a:lnTo>
                    <a:pt x="24130" y="316230"/>
                  </a:lnTo>
                  <a:lnTo>
                    <a:pt x="0" y="314960"/>
                  </a:lnTo>
                  <a:close/>
                </a:path>
                <a:path w="24130" h="688339">
                  <a:moveTo>
                    <a:pt x="24130" y="309880"/>
                  </a:moveTo>
                  <a:lnTo>
                    <a:pt x="0" y="311150"/>
                  </a:lnTo>
                  <a:lnTo>
                    <a:pt x="0" y="314960"/>
                  </a:lnTo>
                  <a:lnTo>
                    <a:pt x="24130" y="314960"/>
                  </a:lnTo>
                  <a:lnTo>
                    <a:pt x="24130" y="309880"/>
                  </a:lnTo>
                  <a:close/>
                </a:path>
                <a:path w="24130" h="688339">
                  <a:moveTo>
                    <a:pt x="24130" y="308610"/>
                  </a:moveTo>
                  <a:lnTo>
                    <a:pt x="0" y="309880"/>
                  </a:lnTo>
                  <a:lnTo>
                    <a:pt x="0" y="311150"/>
                  </a:lnTo>
                  <a:lnTo>
                    <a:pt x="24130" y="309880"/>
                  </a:lnTo>
                  <a:lnTo>
                    <a:pt x="24130" y="308610"/>
                  </a:lnTo>
                  <a:close/>
                </a:path>
                <a:path w="24130" h="688339">
                  <a:moveTo>
                    <a:pt x="24130" y="306070"/>
                  </a:moveTo>
                  <a:lnTo>
                    <a:pt x="0" y="307340"/>
                  </a:lnTo>
                  <a:lnTo>
                    <a:pt x="0" y="308610"/>
                  </a:lnTo>
                  <a:lnTo>
                    <a:pt x="24130" y="308610"/>
                  </a:lnTo>
                  <a:lnTo>
                    <a:pt x="24130" y="306070"/>
                  </a:lnTo>
                  <a:close/>
                </a:path>
                <a:path w="24130" h="688339">
                  <a:moveTo>
                    <a:pt x="0" y="303530"/>
                  </a:moveTo>
                  <a:lnTo>
                    <a:pt x="0" y="307340"/>
                  </a:lnTo>
                  <a:lnTo>
                    <a:pt x="24130" y="306070"/>
                  </a:lnTo>
                  <a:lnTo>
                    <a:pt x="24130" y="304800"/>
                  </a:lnTo>
                  <a:lnTo>
                    <a:pt x="0" y="303530"/>
                  </a:lnTo>
                  <a:close/>
                </a:path>
                <a:path w="24130" h="688339">
                  <a:moveTo>
                    <a:pt x="0" y="302260"/>
                  </a:moveTo>
                  <a:lnTo>
                    <a:pt x="0" y="303530"/>
                  </a:lnTo>
                  <a:lnTo>
                    <a:pt x="24130" y="304800"/>
                  </a:lnTo>
                  <a:lnTo>
                    <a:pt x="24130" y="303530"/>
                  </a:lnTo>
                  <a:lnTo>
                    <a:pt x="0" y="302260"/>
                  </a:lnTo>
                  <a:close/>
                </a:path>
                <a:path w="24130" h="688339">
                  <a:moveTo>
                    <a:pt x="0" y="298450"/>
                  </a:moveTo>
                  <a:lnTo>
                    <a:pt x="0" y="302260"/>
                  </a:lnTo>
                  <a:lnTo>
                    <a:pt x="24130" y="302260"/>
                  </a:lnTo>
                  <a:lnTo>
                    <a:pt x="24130" y="299720"/>
                  </a:lnTo>
                  <a:lnTo>
                    <a:pt x="0" y="298450"/>
                  </a:lnTo>
                  <a:close/>
                </a:path>
                <a:path w="24130" h="688339">
                  <a:moveTo>
                    <a:pt x="0" y="297180"/>
                  </a:moveTo>
                  <a:lnTo>
                    <a:pt x="0" y="298450"/>
                  </a:lnTo>
                  <a:lnTo>
                    <a:pt x="24130" y="299720"/>
                  </a:lnTo>
                  <a:lnTo>
                    <a:pt x="24130" y="298450"/>
                  </a:lnTo>
                  <a:lnTo>
                    <a:pt x="0" y="297180"/>
                  </a:lnTo>
                  <a:close/>
                </a:path>
                <a:path w="24130" h="688339">
                  <a:moveTo>
                    <a:pt x="24130" y="292100"/>
                  </a:moveTo>
                  <a:lnTo>
                    <a:pt x="0" y="293370"/>
                  </a:lnTo>
                  <a:lnTo>
                    <a:pt x="0" y="297180"/>
                  </a:lnTo>
                  <a:lnTo>
                    <a:pt x="24130" y="298450"/>
                  </a:lnTo>
                  <a:lnTo>
                    <a:pt x="24130" y="292100"/>
                  </a:lnTo>
                  <a:close/>
                </a:path>
                <a:path w="24130" h="688339">
                  <a:moveTo>
                    <a:pt x="0" y="290830"/>
                  </a:moveTo>
                  <a:lnTo>
                    <a:pt x="0" y="293370"/>
                  </a:lnTo>
                  <a:lnTo>
                    <a:pt x="24130" y="292100"/>
                  </a:lnTo>
                  <a:lnTo>
                    <a:pt x="0" y="290830"/>
                  </a:lnTo>
                  <a:close/>
                </a:path>
                <a:path w="24130" h="688339">
                  <a:moveTo>
                    <a:pt x="24130" y="289560"/>
                  </a:moveTo>
                  <a:lnTo>
                    <a:pt x="0" y="290830"/>
                  </a:lnTo>
                  <a:lnTo>
                    <a:pt x="24130" y="292100"/>
                  </a:lnTo>
                  <a:lnTo>
                    <a:pt x="24130" y="289560"/>
                  </a:lnTo>
                  <a:close/>
                </a:path>
                <a:path w="24130" h="688339">
                  <a:moveTo>
                    <a:pt x="0" y="287020"/>
                  </a:moveTo>
                  <a:lnTo>
                    <a:pt x="0" y="289560"/>
                  </a:lnTo>
                  <a:lnTo>
                    <a:pt x="24130" y="288290"/>
                  </a:lnTo>
                  <a:lnTo>
                    <a:pt x="0" y="287020"/>
                  </a:lnTo>
                  <a:close/>
                </a:path>
                <a:path w="24130" h="688339">
                  <a:moveTo>
                    <a:pt x="24130" y="288290"/>
                  </a:moveTo>
                  <a:lnTo>
                    <a:pt x="0" y="289560"/>
                  </a:lnTo>
                  <a:lnTo>
                    <a:pt x="24130" y="289560"/>
                  </a:lnTo>
                  <a:lnTo>
                    <a:pt x="24130" y="288290"/>
                  </a:lnTo>
                  <a:close/>
                </a:path>
                <a:path w="24130" h="688339">
                  <a:moveTo>
                    <a:pt x="0" y="285750"/>
                  </a:moveTo>
                  <a:lnTo>
                    <a:pt x="0" y="287020"/>
                  </a:lnTo>
                  <a:lnTo>
                    <a:pt x="24130" y="287020"/>
                  </a:lnTo>
                  <a:lnTo>
                    <a:pt x="0" y="285750"/>
                  </a:lnTo>
                  <a:close/>
                </a:path>
                <a:path w="24130" h="688339">
                  <a:moveTo>
                    <a:pt x="0" y="284480"/>
                  </a:moveTo>
                  <a:lnTo>
                    <a:pt x="0" y="285750"/>
                  </a:lnTo>
                  <a:lnTo>
                    <a:pt x="24130" y="285750"/>
                  </a:lnTo>
                  <a:lnTo>
                    <a:pt x="0" y="284480"/>
                  </a:lnTo>
                  <a:close/>
                </a:path>
                <a:path w="24130" h="688339">
                  <a:moveTo>
                    <a:pt x="0" y="283210"/>
                  </a:moveTo>
                  <a:lnTo>
                    <a:pt x="0" y="284480"/>
                  </a:lnTo>
                  <a:lnTo>
                    <a:pt x="24130" y="285750"/>
                  </a:lnTo>
                  <a:lnTo>
                    <a:pt x="24130" y="284480"/>
                  </a:lnTo>
                  <a:lnTo>
                    <a:pt x="0" y="283210"/>
                  </a:lnTo>
                  <a:close/>
                </a:path>
                <a:path w="24130" h="688339">
                  <a:moveTo>
                    <a:pt x="0" y="281940"/>
                  </a:moveTo>
                  <a:lnTo>
                    <a:pt x="0" y="283210"/>
                  </a:lnTo>
                  <a:lnTo>
                    <a:pt x="24130" y="283210"/>
                  </a:lnTo>
                  <a:lnTo>
                    <a:pt x="0" y="281940"/>
                  </a:lnTo>
                  <a:close/>
                </a:path>
                <a:path w="24130" h="688339">
                  <a:moveTo>
                    <a:pt x="24130" y="279400"/>
                  </a:moveTo>
                  <a:lnTo>
                    <a:pt x="0" y="279400"/>
                  </a:lnTo>
                  <a:lnTo>
                    <a:pt x="0" y="281940"/>
                  </a:lnTo>
                  <a:lnTo>
                    <a:pt x="24130" y="281940"/>
                  </a:lnTo>
                  <a:lnTo>
                    <a:pt x="24130" y="279400"/>
                  </a:lnTo>
                  <a:close/>
                </a:path>
                <a:path w="24130" h="688339">
                  <a:moveTo>
                    <a:pt x="24130" y="275590"/>
                  </a:moveTo>
                  <a:lnTo>
                    <a:pt x="0" y="276860"/>
                  </a:lnTo>
                  <a:lnTo>
                    <a:pt x="0" y="278130"/>
                  </a:lnTo>
                  <a:lnTo>
                    <a:pt x="24130" y="279400"/>
                  </a:lnTo>
                  <a:lnTo>
                    <a:pt x="24130" y="275590"/>
                  </a:lnTo>
                  <a:close/>
                </a:path>
                <a:path w="24130" h="688339">
                  <a:moveTo>
                    <a:pt x="0" y="274320"/>
                  </a:moveTo>
                  <a:lnTo>
                    <a:pt x="0" y="276860"/>
                  </a:lnTo>
                  <a:lnTo>
                    <a:pt x="24130" y="275590"/>
                  </a:lnTo>
                  <a:lnTo>
                    <a:pt x="0" y="274320"/>
                  </a:lnTo>
                  <a:close/>
                </a:path>
                <a:path w="24130" h="688339">
                  <a:moveTo>
                    <a:pt x="0" y="271780"/>
                  </a:moveTo>
                  <a:lnTo>
                    <a:pt x="0" y="274320"/>
                  </a:lnTo>
                  <a:lnTo>
                    <a:pt x="24130" y="274320"/>
                  </a:lnTo>
                  <a:lnTo>
                    <a:pt x="24130" y="273050"/>
                  </a:lnTo>
                  <a:lnTo>
                    <a:pt x="0" y="271780"/>
                  </a:lnTo>
                  <a:close/>
                </a:path>
                <a:path w="24130" h="688339">
                  <a:moveTo>
                    <a:pt x="0" y="270510"/>
                  </a:moveTo>
                  <a:lnTo>
                    <a:pt x="0" y="271780"/>
                  </a:lnTo>
                  <a:lnTo>
                    <a:pt x="24130" y="273050"/>
                  </a:lnTo>
                  <a:lnTo>
                    <a:pt x="24130" y="271780"/>
                  </a:lnTo>
                  <a:lnTo>
                    <a:pt x="0" y="270510"/>
                  </a:lnTo>
                  <a:close/>
                </a:path>
                <a:path w="24130" h="688339">
                  <a:moveTo>
                    <a:pt x="0" y="269240"/>
                  </a:moveTo>
                  <a:lnTo>
                    <a:pt x="0" y="270510"/>
                  </a:lnTo>
                  <a:lnTo>
                    <a:pt x="24130" y="270510"/>
                  </a:lnTo>
                  <a:lnTo>
                    <a:pt x="0" y="269240"/>
                  </a:lnTo>
                  <a:close/>
                </a:path>
                <a:path w="24130" h="688339">
                  <a:moveTo>
                    <a:pt x="0" y="266700"/>
                  </a:moveTo>
                  <a:lnTo>
                    <a:pt x="0" y="269240"/>
                  </a:lnTo>
                  <a:lnTo>
                    <a:pt x="24130" y="269240"/>
                  </a:lnTo>
                  <a:lnTo>
                    <a:pt x="24130" y="267970"/>
                  </a:lnTo>
                  <a:lnTo>
                    <a:pt x="0" y="266700"/>
                  </a:lnTo>
                  <a:close/>
                </a:path>
                <a:path w="24130" h="688339">
                  <a:moveTo>
                    <a:pt x="0" y="265430"/>
                  </a:moveTo>
                  <a:lnTo>
                    <a:pt x="0" y="266700"/>
                  </a:lnTo>
                  <a:lnTo>
                    <a:pt x="24130" y="266700"/>
                  </a:lnTo>
                  <a:lnTo>
                    <a:pt x="0" y="265430"/>
                  </a:lnTo>
                  <a:close/>
                </a:path>
                <a:path w="24130" h="688339">
                  <a:moveTo>
                    <a:pt x="0" y="262890"/>
                  </a:moveTo>
                  <a:lnTo>
                    <a:pt x="0" y="265430"/>
                  </a:lnTo>
                  <a:lnTo>
                    <a:pt x="24130" y="266700"/>
                  </a:lnTo>
                  <a:lnTo>
                    <a:pt x="24130" y="264160"/>
                  </a:lnTo>
                  <a:lnTo>
                    <a:pt x="0" y="262890"/>
                  </a:lnTo>
                  <a:close/>
                </a:path>
                <a:path w="24130" h="688339">
                  <a:moveTo>
                    <a:pt x="24130" y="261620"/>
                  </a:moveTo>
                  <a:lnTo>
                    <a:pt x="0" y="262890"/>
                  </a:lnTo>
                  <a:lnTo>
                    <a:pt x="24130" y="264160"/>
                  </a:lnTo>
                  <a:lnTo>
                    <a:pt x="24130" y="261620"/>
                  </a:lnTo>
                  <a:close/>
                </a:path>
                <a:path w="24130" h="688339">
                  <a:moveTo>
                    <a:pt x="0" y="257810"/>
                  </a:moveTo>
                  <a:lnTo>
                    <a:pt x="0" y="261620"/>
                  </a:lnTo>
                  <a:lnTo>
                    <a:pt x="24130" y="261620"/>
                  </a:lnTo>
                  <a:lnTo>
                    <a:pt x="24130" y="259080"/>
                  </a:lnTo>
                  <a:lnTo>
                    <a:pt x="0" y="257810"/>
                  </a:lnTo>
                  <a:close/>
                </a:path>
                <a:path w="24130" h="688339">
                  <a:moveTo>
                    <a:pt x="24130" y="255270"/>
                  </a:moveTo>
                  <a:lnTo>
                    <a:pt x="0" y="256540"/>
                  </a:lnTo>
                  <a:lnTo>
                    <a:pt x="0" y="257810"/>
                  </a:lnTo>
                  <a:lnTo>
                    <a:pt x="24130" y="257810"/>
                  </a:lnTo>
                  <a:lnTo>
                    <a:pt x="24130" y="255270"/>
                  </a:lnTo>
                  <a:close/>
                </a:path>
                <a:path w="24130" h="688339">
                  <a:moveTo>
                    <a:pt x="0" y="252730"/>
                  </a:moveTo>
                  <a:lnTo>
                    <a:pt x="0" y="255270"/>
                  </a:lnTo>
                  <a:lnTo>
                    <a:pt x="24130" y="255270"/>
                  </a:lnTo>
                  <a:lnTo>
                    <a:pt x="24130" y="254000"/>
                  </a:lnTo>
                  <a:lnTo>
                    <a:pt x="0" y="252730"/>
                  </a:lnTo>
                  <a:close/>
                </a:path>
                <a:path w="24130" h="688339">
                  <a:moveTo>
                    <a:pt x="0" y="250190"/>
                  </a:moveTo>
                  <a:lnTo>
                    <a:pt x="0" y="252730"/>
                  </a:lnTo>
                  <a:lnTo>
                    <a:pt x="24130" y="254000"/>
                  </a:lnTo>
                  <a:lnTo>
                    <a:pt x="24130" y="251460"/>
                  </a:lnTo>
                  <a:lnTo>
                    <a:pt x="0" y="250190"/>
                  </a:lnTo>
                  <a:close/>
                </a:path>
                <a:path w="24130" h="688339">
                  <a:moveTo>
                    <a:pt x="0" y="248920"/>
                  </a:moveTo>
                  <a:lnTo>
                    <a:pt x="0" y="250190"/>
                  </a:lnTo>
                  <a:lnTo>
                    <a:pt x="24130" y="251460"/>
                  </a:lnTo>
                  <a:lnTo>
                    <a:pt x="24130" y="250190"/>
                  </a:lnTo>
                  <a:lnTo>
                    <a:pt x="0" y="248920"/>
                  </a:lnTo>
                  <a:close/>
                </a:path>
                <a:path w="24130" h="688339">
                  <a:moveTo>
                    <a:pt x="24130" y="247650"/>
                  </a:moveTo>
                  <a:lnTo>
                    <a:pt x="0" y="247650"/>
                  </a:lnTo>
                  <a:lnTo>
                    <a:pt x="0" y="248920"/>
                  </a:lnTo>
                  <a:lnTo>
                    <a:pt x="24130" y="248920"/>
                  </a:lnTo>
                  <a:lnTo>
                    <a:pt x="24130" y="247650"/>
                  </a:lnTo>
                  <a:close/>
                </a:path>
              </a:pathLst>
            </a:custGeom>
            <a:solidFill>
              <a:srgbClr val="BFBF7F"/>
            </a:solidFill>
          </p:spPr>
          <p:txBody>
            <a:bodyPr wrap="square" lIns="0" tIns="0" rIns="0" bIns="0" rtlCol="0"/>
            <a:lstStyle/>
            <a:p>
              <a:endParaRPr/>
            </a:p>
          </p:txBody>
        </p:sp>
        <p:sp>
          <p:nvSpPr>
            <p:cNvPr id="781" name="object 781"/>
            <p:cNvSpPr/>
            <p:nvPr/>
          </p:nvSpPr>
          <p:spPr>
            <a:xfrm>
              <a:off x="3023869" y="5791200"/>
              <a:ext cx="24130" cy="694690"/>
            </a:xfrm>
            <a:custGeom>
              <a:avLst/>
              <a:gdLst/>
              <a:ahLst/>
              <a:cxnLst/>
              <a:rect l="l" t="t" r="r" b="b"/>
              <a:pathLst>
                <a:path w="24130" h="694689">
                  <a:moveTo>
                    <a:pt x="3810" y="0"/>
                  </a:moveTo>
                  <a:lnTo>
                    <a:pt x="0" y="0"/>
                  </a:lnTo>
                  <a:lnTo>
                    <a:pt x="0" y="1269"/>
                  </a:lnTo>
                  <a:lnTo>
                    <a:pt x="3810" y="1269"/>
                  </a:lnTo>
                  <a:lnTo>
                    <a:pt x="3810" y="0"/>
                  </a:lnTo>
                  <a:close/>
                </a:path>
                <a:path w="24130" h="694689">
                  <a:moveTo>
                    <a:pt x="8890" y="1270"/>
                  </a:moveTo>
                  <a:lnTo>
                    <a:pt x="0" y="1270"/>
                  </a:lnTo>
                  <a:lnTo>
                    <a:pt x="0" y="7619"/>
                  </a:lnTo>
                  <a:lnTo>
                    <a:pt x="24130" y="7619"/>
                  </a:lnTo>
                  <a:lnTo>
                    <a:pt x="24130" y="6350"/>
                  </a:lnTo>
                  <a:lnTo>
                    <a:pt x="22860" y="6350"/>
                  </a:lnTo>
                  <a:lnTo>
                    <a:pt x="22860" y="5080"/>
                  </a:lnTo>
                  <a:lnTo>
                    <a:pt x="17780" y="5080"/>
                  </a:lnTo>
                  <a:lnTo>
                    <a:pt x="17780" y="3810"/>
                  </a:lnTo>
                  <a:lnTo>
                    <a:pt x="13969" y="3810"/>
                  </a:lnTo>
                  <a:lnTo>
                    <a:pt x="13969" y="2540"/>
                  </a:lnTo>
                  <a:lnTo>
                    <a:pt x="8890" y="2540"/>
                  </a:lnTo>
                  <a:lnTo>
                    <a:pt x="8890" y="1270"/>
                  </a:lnTo>
                  <a:close/>
                </a:path>
                <a:path w="24130" h="694689">
                  <a:moveTo>
                    <a:pt x="24130" y="7620"/>
                  </a:moveTo>
                  <a:lnTo>
                    <a:pt x="0" y="7620"/>
                  </a:lnTo>
                  <a:lnTo>
                    <a:pt x="0" y="13969"/>
                  </a:lnTo>
                  <a:lnTo>
                    <a:pt x="24130" y="13969"/>
                  </a:lnTo>
                  <a:lnTo>
                    <a:pt x="24130" y="7620"/>
                  </a:lnTo>
                  <a:close/>
                </a:path>
                <a:path w="24130" h="694689">
                  <a:moveTo>
                    <a:pt x="24130" y="13970"/>
                  </a:moveTo>
                  <a:lnTo>
                    <a:pt x="0" y="13970"/>
                  </a:lnTo>
                  <a:lnTo>
                    <a:pt x="0" y="16509"/>
                  </a:lnTo>
                  <a:lnTo>
                    <a:pt x="24130" y="16509"/>
                  </a:lnTo>
                  <a:lnTo>
                    <a:pt x="24130" y="13970"/>
                  </a:lnTo>
                  <a:close/>
                </a:path>
                <a:path w="24130" h="694689">
                  <a:moveTo>
                    <a:pt x="24130" y="16510"/>
                  </a:moveTo>
                  <a:lnTo>
                    <a:pt x="0" y="16510"/>
                  </a:lnTo>
                  <a:lnTo>
                    <a:pt x="0" y="22859"/>
                  </a:lnTo>
                  <a:lnTo>
                    <a:pt x="24130" y="22859"/>
                  </a:lnTo>
                  <a:lnTo>
                    <a:pt x="24130" y="16510"/>
                  </a:lnTo>
                  <a:close/>
                </a:path>
                <a:path w="24130" h="694689">
                  <a:moveTo>
                    <a:pt x="24130" y="22860"/>
                  </a:moveTo>
                  <a:lnTo>
                    <a:pt x="0" y="22860"/>
                  </a:lnTo>
                  <a:lnTo>
                    <a:pt x="0" y="26669"/>
                  </a:lnTo>
                  <a:lnTo>
                    <a:pt x="24130" y="26669"/>
                  </a:lnTo>
                  <a:lnTo>
                    <a:pt x="24130" y="22860"/>
                  </a:lnTo>
                  <a:close/>
                </a:path>
                <a:path w="24130" h="694689">
                  <a:moveTo>
                    <a:pt x="24130" y="26670"/>
                  </a:moveTo>
                  <a:lnTo>
                    <a:pt x="0" y="26670"/>
                  </a:lnTo>
                  <a:lnTo>
                    <a:pt x="0" y="35559"/>
                  </a:lnTo>
                  <a:lnTo>
                    <a:pt x="24130" y="35559"/>
                  </a:lnTo>
                  <a:lnTo>
                    <a:pt x="24130" y="26670"/>
                  </a:lnTo>
                  <a:close/>
                </a:path>
                <a:path w="24130" h="694689">
                  <a:moveTo>
                    <a:pt x="24130" y="35560"/>
                  </a:moveTo>
                  <a:lnTo>
                    <a:pt x="0" y="35560"/>
                  </a:lnTo>
                  <a:lnTo>
                    <a:pt x="0" y="45719"/>
                  </a:lnTo>
                  <a:lnTo>
                    <a:pt x="24130" y="45719"/>
                  </a:lnTo>
                  <a:lnTo>
                    <a:pt x="24130" y="35560"/>
                  </a:lnTo>
                  <a:close/>
                </a:path>
                <a:path w="24130" h="694689">
                  <a:moveTo>
                    <a:pt x="24130" y="45720"/>
                  </a:moveTo>
                  <a:lnTo>
                    <a:pt x="0" y="45720"/>
                  </a:lnTo>
                  <a:lnTo>
                    <a:pt x="0" y="52069"/>
                  </a:lnTo>
                  <a:lnTo>
                    <a:pt x="24130" y="52069"/>
                  </a:lnTo>
                  <a:lnTo>
                    <a:pt x="24130" y="45720"/>
                  </a:lnTo>
                  <a:close/>
                </a:path>
                <a:path w="24130" h="694689">
                  <a:moveTo>
                    <a:pt x="24130" y="52070"/>
                  </a:moveTo>
                  <a:lnTo>
                    <a:pt x="0" y="52070"/>
                  </a:lnTo>
                  <a:lnTo>
                    <a:pt x="0" y="58419"/>
                  </a:lnTo>
                  <a:lnTo>
                    <a:pt x="24130" y="58419"/>
                  </a:lnTo>
                  <a:lnTo>
                    <a:pt x="24130" y="52070"/>
                  </a:lnTo>
                  <a:close/>
                </a:path>
                <a:path w="24130" h="694689">
                  <a:moveTo>
                    <a:pt x="24130" y="58420"/>
                  </a:moveTo>
                  <a:lnTo>
                    <a:pt x="0" y="58420"/>
                  </a:lnTo>
                  <a:lnTo>
                    <a:pt x="0" y="67309"/>
                  </a:lnTo>
                  <a:lnTo>
                    <a:pt x="24130" y="67309"/>
                  </a:lnTo>
                  <a:lnTo>
                    <a:pt x="24130" y="58420"/>
                  </a:lnTo>
                  <a:close/>
                </a:path>
                <a:path w="24130" h="694689">
                  <a:moveTo>
                    <a:pt x="24130" y="67310"/>
                  </a:moveTo>
                  <a:lnTo>
                    <a:pt x="0" y="67310"/>
                  </a:lnTo>
                  <a:lnTo>
                    <a:pt x="0" y="71119"/>
                  </a:lnTo>
                  <a:lnTo>
                    <a:pt x="24130" y="71119"/>
                  </a:lnTo>
                  <a:lnTo>
                    <a:pt x="24130" y="67310"/>
                  </a:lnTo>
                  <a:close/>
                </a:path>
                <a:path w="24130" h="694689">
                  <a:moveTo>
                    <a:pt x="24130" y="71120"/>
                  </a:moveTo>
                  <a:lnTo>
                    <a:pt x="0" y="71120"/>
                  </a:lnTo>
                  <a:lnTo>
                    <a:pt x="0" y="73659"/>
                  </a:lnTo>
                  <a:lnTo>
                    <a:pt x="24130" y="73659"/>
                  </a:lnTo>
                  <a:lnTo>
                    <a:pt x="24130" y="71120"/>
                  </a:lnTo>
                  <a:close/>
                </a:path>
                <a:path w="24130" h="694689">
                  <a:moveTo>
                    <a:pt x="24130" y="73660"/>
                  </a:moveTo>
                  <a:lnTo>
                    <a:pt x="0" y="73660"/>
                  </a:lnTo>
                  <a:lnTo>
                    <a:pt x="0" y="77469"/>
                  </a:lnTo>
                  <a:lnTo>
                    <a:pt x="24130" y="77469"/>
                  </a:lnTo>
                  <a:lnTo>
                    <a:pt x="24130" y="73660"/>
                  </a:lnTo>
                  <a:close/>
                </a:path>
                <a:path w="24130" h="694689">
                  <a:moveTo>
                    <a:pt x="24130" y="77470"/>
                  </a:moveTo>
                  <a:lnTo>
                    <a:pt x="0" y="77470"/>
                  </a:lnTo>
                  <a:lnTo>
                    <a:pt x="0" y="80009"/>
                  </a:lnTo>
                  <a:lnTo>
                    <a:pt x="24130" y="80009"/>
                  </a:lnTo>
                  <a:lnTo>
                    <a:pt x="24130" y="77470"/>
                  </a:lnTo>
                  <a:close/>
                </a:path>
                <a:path w="24130" h="694689">
                  <a:moveTo>
                    <a:pt x="24130" y="80010"/>
                  </a:moveTo>
                  <a:lnTo>
                    <a:pt x="0" y="80010"/>
                  </a:lnTo>
                  <a:lnTo>
                    <a:pt x="0" y="83819"/>
                  </a:lnTo>
                  <a:lnTo>
                    <a:pt x="24130" y="83819"/>
                  </a:lnTo>
                  <a:lnTo>
                    <a:pt x="24130" y="80010"/>
                  </a:lnTo>
                  <a:close/>
                </a:path>
                <a:path w="24130" h="694689">
                  <a:moveTo>
                    <a:pt x="24130" y="83820"/>
                  </a:moveTo>
                  <a:lnTo>
                    <a:pt x="0" y="83820"/>
                  </a:lnTo>
                  <a:lnTo>
                    <a:pt x="0" y="92709"/>
                  </a:lnTo>
                  <a:lnTo>
                    <a:pt x="24130" y="92709"/>
                  </a:lnTo>
                  <a:lnTo>
                    <a:pt x="24130" y="83820"/>
                  </a:lnTo>
                  <a:close/>
                </a:path>
                <a:path w="24130" h="694689">
                  <a:moveTo>
                    <a:pt x="24130" y="92710"/>
                  </a:moveTo>
                  <a:lnTo>
                    <a:pt x="0" y="92710"/>
                  </a:lnTo>
                  <a:lnTo>
                    <a:pt x="0" y="96519"/>
                  </a:lnTo>
                  <a:lnTo>
                    <a:pt x="24130" y="96519"/>
                  </a:lnTo>
                  <a:lnTo>
                    <a:pt x="24130" y="92710"/>
                  </a:lnTo>
                  <a:close/>
                </a:path>
                <a:path w="24130" h="694689">
                  <a:moveTo>
                    <a:pt x="24130" y="96520"/>
                  </a:moveTo>
                  <a:lnTo>
                    <a:pt x="0" y="96520"/>
                  </a:lnTo>
                  <a:lnTo>
                    <a:pt x="0" y="109219"/>
                  </a:lnTo>
                  <a:lnTo>
                    <a:pt x="24130" y="109219"/>
                  </a:lnTo>
                  <a:lnTo>
                    <a:pt x="24130" y="96520"/>
                  </a:lnTo>
                  <a:close/>
                </a:path>
                <a:path w="24130" h="694689">
                  <a:moveTo>
                    <a:pt x="24130" y="109220"/>
                  </a:moveTo>
                  <a:lnTo>
                    <a:pt x="0" y="109220"/>
                  </a:lnTo>
                  <a:lnTo>
                    <a:pt x="0" y="111759"/>
                  </a:lnTo>
                  <a:lnTo>
                    <a:pt x="24130" y="111759"/>
                  </a:lnTo>
                  <a:lnTo>
                    <a:pt x="24130" y="109220"/>
                  </a:lnTo>
                  <a:close/>
                </a:path>
                <a:path w="24130" h="694689">
                  <a:moveTo>
                    <a:pt x="24130" y="111760"/>
                  </a:moveTo>
                  <a:lnTo>
                    <a:pt x="0" y="111760"/>
                  </a:lnTo>
                  <a:lnTo>
                    <a:pt x="0" y="115569"/>
                  </a:lnTo>
                  <a:lnTo>
                    <a:pt x="24130" y="115569"/>
                  </a:lnTo>
                  <a:lnTo>
                    <a:pt x="24130" y="111760"/>
                  </a:lnTo>
                  <a:close/>
                </a:path>
                <a:path w="24130" h="694689">
                  <a:moveTo>
                    <a:pt x="24130" y="115570"/>
                  </a:moveTo>
                  <a:lnTo>
                    <a:pt x="0" y="115570"/>
                  </a:lnTo>
                  <a:lnTo>
                    <a:pt x="0" y="124459"/>
                  </a:lnTo>
                  <a:lnTo>
                    <a:pt x="24130" y="124459"/>
                  </a:lnTo>
                  <a:lnTo>
                    <a:pt x="24130" y="115570"/>
                  </a:lnTo>
                  <a:close/>
                </a:path>
                <a:path w="24130" h="694689">
                  <a:moveTo>
                    <a:pt x="24130" y="124460"/>
                  </a:moveTo>
                  <a:lnTo>
                    <a:pt x="0" y="124460"/>
                  </a:lnTo>
                  <a:lnTo>
                    <a:pt x="0" y="128269"/>
                  </a:lnTo>
                  <a:lnTo>
                    <a:pt x="24130" y="128269"/>
                  </a:lnTo>
                  <a:lnTo>
                    <a:pt x="24130" y="124460"/>
                  </a:lnTo>
                  <a:close/>
                </a:path>
                <a:path w="24130" h="694689">
                  <a:moveTo>
                    <a:pt x="24130" y="128270"/>
                  </a:moveTo>
                  <a:lnTo>
                    <a:pt x="0" y="128270"/>
                  </a:lnTo>
                  <a:lnTo>
                    <a:pt x="0" y="140969"/>
                  </a:lnTo>
                  <a:lnTo>
                    <a:pt x="24130" y="140969"/>
                  </a:lnTo>
                  <a:lnTo>
                    <a:pt x="24130" y="128270"/>
                  </a:lnTo>
                  <a:close/>
                </a:path>
                <a:path w="24130" h="694689">
                  <a:moveTo>
                    <a:pt x="24130" y="140970"/>
                  </a:moveTo>
                  <a:lnTo>
                    <a:pt x="0" y="140970"/>
                  </a:lnTo>
                  <a:lnTo>
                    <a:pt x="0" y="156209"/>
                  </a:lnTo>
                  <a:lnTo>
                    <a:pt x="24130" y="156209"/>
                  </a:lnTo>
                  <a:lnTo>
                    <a:pt x="24130" y="140970"/>
                  </a:lnTo>
                  <a:close/>
                </a:path>
                <a:path w="24130" h="694689">
                  <a:moveTo>
                    <a:pt x="24130" y="156210"/>
                  </a:moveTo>
                  <a:lnTo>
                    <a:pt x="0" y="156210"/>
                  </a:lnTo>
                  <a:lnTo>
                    <a:pt x="0" y="160019"/>
                  </a:lnTo>
                  <a:lnTo>
                    <a:pt x="24130" y="160019"/>
                  </a:lnTo>
                  <a:lnTo>
                    <a:pt x="24130" y="156210"/>
                  </a:lnTo>
                  <a:close/>
                </a:path>
                <a:path w="24130" h="694689">
                  <a:moveTo>
                    <a:pt x="24130" y="160020"/>
                  </a:moveTo>
                  <a:lnTo>
                    <a:pt x="0" y="160020"/>
                  </a:lnTo>
                  <a:lnTo>
                    <a:pt x="0" y="168909"/>
                  </a:lnTo>
                  <a:lnTo>
                    <a:pt x="24130" y="168909"/>
                  </a:lnTo>
                  <a:lnTo>
                    <a:pt x="24130" y="160020"/>
                  </a:lnTo>
                  <a:close/>
                </a:path>
                <a:path w="24130" h="694689">
                  <a:moveTo>
                    <a:pt x="24130" y="168910"/>
                  </a:moveTo>
                  <a:lnTo>
                    <a:pt x="0" y="168910"/>
                  </a:lnTo>
                  <a:lnTo>
                    <a:pt x="0" y="175259"/>
                  </a:lnTo>
                  <a:lnTo>
                    <a:pt x="24130" y="175259"/>
                  </a:lnTo>
                  <a:lnTo>
                    <a:pt x="24130" y="168910"/>
                  </a:lnTo>
                  <a:close/>
                </a:path>
                <a:path w="24130" h="694689">
                  <a:moveTo>
                    <a:pt x="24130" y="175260"/>
                  </a:moveTo>
                  <a:lnTo>
                    <a:pt x="0" y="175260"/>
                  </a:lnTo>
                  <a:lnTo>
                    <a:pt x="0" y="179069"/>
                  </a:lnTo>
                  <a:lnTo>
                    <a:pt x="24130" y="179069"/>
                  </a:lnTo>
                  <a:lnTo>
                    <a:pt x="24130" y="175260"/>
                  </a:lnTo>
                  <a:close/>
                </a:path>
                <a:path w="24130" h="694689">
                  <a:moveTo>
                    <a:pt x="24130" y="179070"/>
                  </a:moveTo>
                  <a:lnTo>
                    <a:pt x="0" y="179070"/>
                  </a:lnTo>
                  <a:lnTo>
                    <a:pt x="0" y="185419"/>
                  </a:lnTo>
                  <a:lnTo>
                    <a:pt x="24130" y="185419"/>
                  </a:lnTo>
                  <a:lnTo>
                    <a:pt x="24130" y="179070"/>
                  </a:lnTo>
                  <a:close/>
                </a:path>
                <a:path w="24130" h="694689">
                  <a:moveTo>
                    <a:pt x="24130" y="185420"/>
                  </a:moveTo>
                  <a:lnTo>
                    <a:pt x="0" y="185420"/>
                  </a:lnTo>
                  <a:lnTo>
                    <a:pt x="0" y="187959"/>
                  </a:lnTo>
                  <a:lnTo>
                    <a:pt x="24130" y="187959"/>
                  </a:lnTo>
                  <a:lnTo>
                    <a:pt x="24130" y="185420"/>
                  </a:lnTo>
                  <a:close/>
                </a:path>
                <a:path w="24130" h="694689">
                  <a:moveTo>
                    <a:pt x="24130" y="187960"/>
                  </a:moveTo>
                  <a:lnTo>
                    <a:pt x="0" y="187960"/>
                  </a:lnTo>
                  <a:lnTo>
                    <a:pt x="0" y="198119"/>
                  </a:lnTo>
                  <a:lnTo>
                    <a:pt x="24130" y="198119"/>
                  </a:lnTo>
                  <a:lnTo>
                    <a:pt x="24130" y="187960"/>
                  </a:lnTo>
                  <a:close/>
                </a:path>
                <a:path w="24130" h="694689">
                  <a:moveTo>
                    <a:pt x="24130" y="198120"/>
                  </a:moveTo>
                  <a:lnTo>
                    <a:pt x="0" y="198120"/>
                  </a:lnTo>
                  <a:lnTo>
                    <a:pt x="0" y="200659"/>
                  </a:lnTo>
                  <a:lnTo>
                    <a:pt x="24130" y="200659"/>
                  </a:lnTo>
                  <a:lnTo>
                    <a:pt x="24130" y="198120"/>
                  </a:lnTo>
                  <a:close/>
                </a:path>
                <a:path w="24130" h="694689">
                  <a:moveTo>
                    <a:pt x="24130" y="200660"/>
                  </a:moveTo>
                  <a:lnTo>
                    <a:pt x="0" y="200660"/>
                  </a:lnTo>
                  <a:lnTo>
                    <a:pt x="0" y="204469"/>
                  </a:lnTo>
                  <a:lnTo>
                    <a:pt x="24130" y="204469"/>
                  </a:lnTo>
                  <a:lnTo>
                    <a:pt x="24130" y="200660"/>
                  </a:lnTo>
                  <a:close/>
                </a:path>
                <a:path w="24130" h="694689">
                  <a:moveTo>
                    <a:pt x="24130" y="204470"/>
                  </a:moveTo>
                  <a:lnTo>
                    <a:pt x="0" y="204470"/>
                  </a:lnTo>
                  <a:lnTo>
                    <a:pt x="0" y="207009"/>
                  </a:lnTo>
                  <a:lnTo>
                    <a:pt x="24130" y="207009"/>
                  </a:lnTo>
                  <a:lnTo>
                    <a:pt x="24130" y="204470"/>
                  </a:lnTo>
                  <a:close/>
                </a:path>
                <a:path w="24130" h="694689">
                  <a:moveTo>
                    <a:pt x="24130" y="207010"/>
                  </a:moveTo>
                  <a:lnTo>
                    <a:pt x="0" y="207010"/>
                  </a:lnTo>
                  <a:lnTo>
                    <a:pt x="0" y="210819"/>
                  </a:lnTo>
                  <a:lnTo>
                    <a:pt x="24130" y="210819"/>
                  </a:lnTo>
                  <a:lnTo>
                    <a:pt x="24130" y="207010"/>
                  </a:lnTo>
                  <a:close/>
                </a:path>
                <a:path w="24130" h="694689">
                  <a:moveTo>
                    <a:pt x="24130" y="210820"/>
                  </a:moveTo>
                  <a:lnTo>
                    <a:pt x="0" y="210820"/>
                  </a:lnTo>
                  <a:lnTo>
                    <a:pt x="0" y="217169"/>
                  </a:lnTo>
                  <a:lnTo>
                    <a:pt x="24130" y="217169"/>
                  </a:lnTo>
                  <a:lnTo>
                    <a:pt x="24130" y="210820"/>
                  </a:lnTo>
                  <a:close/>
                </a:path>
                <a:path w="24130" h="694689">
                  <a:moveTo>
                    <a:pt x="24130" y="217170"/>
                  </a:moveTo>
                  <a:lnTo>
                    <a:pt x="0" y="217170"/>
                  </a:lnTo>
                  <a:lnTo>
                    <a:pt x="0" y="219709"/>
                  </a:lnTo>
                  <a:lnTo>
                    <a:pt x="24130" y="219709"/>
                  </a:lnTo>
                  <a:lnTo>
                    <a:pt x="24130" y="217170"/>
                  </a:lnTo>
                  <a:close/>
                </a:path>
                <a:path w="24130" h="694689">
                  <a:moveTo>
                    <a:pt x="24130" y="219710"/>
                  </a:moveTo>
                  <a:lnTo>
                    <a:pt x="0" y="219710"/>
                  </a:lnTo>
                  <a:lnTo>
                    <a:pt x="0" y="223519"/>
                  </a:lnTo>
                  <a:lnTo>
                    <a:pt x="24130" y="223519"/>
                  </a:lnTo>
                  <a:lnTo>
                    <a:pt x="24130" y="219710"/>
                  </a:lnTo>
                  <a:close/>
                </a:path>
                <a:path w="24130" h="694689">
                  <a:moveTo>
                    <a:pt x="24130" y="223520"/>
                  </a:moveTo>
                  <a:lnTo>
                    <a:pt x="0" y="223520"/>
                  </a:lnTo>
                  <a:lnTo>
                    <a:pt x="0" y="226059"/>
                  </a:lnTo>
                  <a:lnTo>
                    <a:pt x="24130" y="226059"/>
                  </a:lnTo>
                  <a:lnTo>
                    <a:pt x="24130" y="223520"/>
                  </a:lnTo>
                  <a:close/>
                </a:path>
                <a:path w="24130" h="694689">
                  <a:moveTo>
                    <a:pt x="24130" y="226060"/>
                  </a:moveTo>
                  <a:lnTo>
                    <a:pt x="0" y="226060"/>
                  </a:lnTo>
                  <a:lnTo>
                    <a:pt x="0" y="229869"/>
                  </a:lnTo>
                  <a:lnTo>
                    <a:pt x="24130" y="229869"/>
                  </a:lnTo>
                  <a:lnTo>
                    <a:pt x="24130" y="226060"/>
                  </a:lnTo>
                  <a:close/>
                </a:path>
                <a:path w="24130" h="694689">
                  <a:moveTo>
                    <a:pt x="24130" y="229870"/>
                  </a:moveTo>
                  <a:lnTo>
                    <a:pt x="0" y="229870"/>
                  </a:lnTo>
                  <a:lnTo>
                    <a:pt x="0" y="238759"/>
                  </a:lnTo>
                  <a:lnTo>
                    <a:pt x="24130" y="238759"/>
                  </a:lnTo>
                  <a:lnTo>
                    <a:pt x="24130" y="229870"/>
                  </a:lnTo>
                  <a:close/>
                </a:path>
                <a:path w="24130" h="694689">
                  <a:moveTo>
                    <a:pt x="24130" y="238760"/>
                  </a:moveTo>
                  <a:lnTo>
                    <a:pt x="0" y="238760"/>
                  </a:lnTo>
                  <a:lnTo>
                    <a:pt x="0" y="242569"/>
                  </a:lnTo>
                  <a:lnTo>
                    <a:pt x="24130" y="242569"/>
                  </a:lnTo>
                  <a:lnTo>
                    <a:pt x="24130" y="238760"/>
                  </a:lnTo>
                  <a:close/>
                </a:path>
                <a:path w="24130" h="694689">
                  <a:moveTo>
                    <a:pt x="24130" y="242570"/>
                  </a:moveTo>
                  <a:lnTo>
                    <a:pt x="0" y="242570"/>
                  </a:lnTo>
                  <a:lnTo>
                    <a:pt x="0" y="245109"/>
                  </a:lnTo>
                  <a:lnTo>
                    <a:pt x="24130" y="245109"/>
                  </a:lnTo>
                  <a:lnTo>
                    <a:pt x="24130" y="242570"/>
                  </a:lnTo>
                  <a:close/>
                </a:path>
                <a:path w="24130" h="694689">
                  <a:moveTo>
                    <a:pt x="24130" y="245110"/>
                  </a:moveTo>
                  <a:lnTo>
                    <a:pt x="0" y="245110"/>
                  </a:lnTo>
                  <a:lnTo>
                    <a:pt x="0" y="248919"/>
                  </a:lnTo>
                  <a:lnTo>
                    <a:pt x="24130" y="248919"/>
                  </a:lnTo>
                  <a:lnTo>
                    <a:pt x="24130" y="245110"/>
                  </a:lnTo>
                  <a:close/>
                </a:path>
                <a:path w="24130" h="694689">
                  <a:moveTo>
                    <a:pt x="24130" y="248920"/>
                  </a:moveTo>
                  <a:lnTo>
                    <a:pt x="0" y="248920"/>
                  </a:lnTo>
                  <a:lnTo>
                    <a:pt x="0" y="251460"/>
                  </a:lnTo>
                  <a:lnTo>
                    <a:pt x="24130" y="251460"/>
                  </a:lnTo>
                  <a:lnTo>
                    <a:pt x="24130" y="248920"/>
                  </a:lnTo>
                  <a:close/>
                </a:path>
                <a:path w="24130" h="694689">
                  <a:moveTo>
                    <a:pt x="24130" y="692150"/>
                  </a:moveTo>
                  <a:lnTo>
                    <a:pt x="0" y="692150"/>
                  </a:lnTo>
                  <a:lnTo>
                    <a:pt x="0" y="694690"/>
                  </a:lnTo>
                  <a:lnTo>
                    <a:pt x="24130" y="694690"/>
                  </a:lnTo>
                  <a:lnTo>
                    <a:pt x="24130" y="692150"/>
                  </a:lnTo>
                  <a:close/>
                </a:path>
                <a:path w="24130" h="694689">
                  <a:moveTo>
                    <a:pt x="24130" y="480060"/>
                  </a:moveTo>
                  <a:lnTo>
                    <a:pt x="0" y="480060"/>
                  </a:lnTo>
                  <a:lnTo>
                    <a:pt x="0" y="481330"/>
                  </a:lnTo>
                  <a:lnTo>
                    <a:pt x="3810" y="481330"/>
                  </a:lnTo>
                  <a:lnTo>
                    <a:pt x="3810" y="482600"/>
                  </a:lnTo>
                  <a:lnTo>
                    <a:pt x="10160" y="482600"/>
                  </a:lnTo>
                  <a:lnTo>
                    <a:pt x="10160" y="483870"/>
                  </a:lnTo>
                  <a:lnTo>
                    <a:pt x="16510" y="483870"/>
                  </a:lnTo>
                  <a:lnTo>
                    <a:pt x="16510" y="486409"/>
                  </a:lnTo>
                  <a:lnTo>
                    <a:pt x="22860" y="486409"/>
                  </a:lnTo>
                  <a:lnTo>
                    <a:pt x="22860" y="485140"/>
                  </a:lnTo>
                  <a:lnTo>
                    <a:pt x="24130" y="485140"/>
                  </a:lnTo>
                  <a:lnTo>
                    <a:pt x="24130" y="480060"/>
                  </a:lnTo>
                  <a:close/>
                </a:path>
                <a:path w="24130" h="694689">
                  <a:moveTo>
                    <a:pt x="24130" y="473709"/>
                  </a:moveTo>
                  <a:lnTo>
                    <a:pt x="0" y="473709"/>
                  </a:lnTo>
                  <a:lnTo>
                    <a:pt x="0" y="478790"/>
                  </a:lnTo>
                  <a:lnTo>
                    <a:pt x="24130" y="478790"/>
                  </a:lnTo>
                  <a:lnTo>
                    <a:pt x="24130" y="473709"/>
                  </a:lnTo>
                  <a:close/>
                </a:path>
                <a:path w="24130" h="694689">
                  <a:moveTo>
                    <a:pt x="24130" y="467359"/>
                  </a:moveTo>
                  <a:lnTo>
                    <a:pt x="0" y="467359"/>
                  </a:lnTo>
                  <a:lnTo>
                    <a:pt x="0" y="472440"/>
                  </a:lnTo>
                  <a:lnTo>
                    <a:pt x="24130" y="472440"/>
                  </a:lnTo>
                  <a:lnTo>
                    <a:pt x="24130" y="467359"/>
                  </a:lnTo>
                  <a:close/>
                </a:path>
                <a:path w="24130" h="694689">
                  <a:moveTo>
                    <a:pt x="24130" y="461010"/>
                  </a:moveTo>
                  <a:lnTo>
                    <a:pt x="0" y="461010"/>
                  </a:lnTo>
                  <a:lnTo>
                    <a:pt x="0" y="466090"/>
                  </a:lnTo>
                  <a:lnTo>
                    <a:pt x="24130" y="466090"/>
                  </a:lnTo>
                  <a:lnTo>
                    <a:pt x="24130" y="461010"/>
                  </a:lnTo>
                  <a:close/>
                </a:path>
                <a:path w="24130" h="694689">
                  <a:moveTo>
                    <a:pt x="24130" y="454659"/>
                  </a:moveTo>
                  <a:lnTo>
                    <a:pt x="0" y="454659"/>
                  </a:lnTo>
                  <a:lnTo>
                    <a:pt x="0" y="459740"/>
                  </a:lnTo>
                  <a:lnTo>
                    <a:pt x="24130" y="459740"/>
                  </a:lnTo>
                  <a:lnTo>
                    <a:pt x="24130" y="454659"/>
                  </a:lnTo>
                  <a:close/>
                </a:path>
                <a:path w="24130" h="694689">
                  <a:moveTo>
                    <a:pt x="24130" y="448309"/>
                  </a:moveTo>
                  <a:lnTo>
                    <a:pt x="0" y="448309"/>
                  </a:lnTo>
                  <a:lnTo>
                    <a:pt x="0" y="453390"/>
                  </a:lnTo>
                  <a:lnTo>
                    <a:pt x="24130" y="453390"/>
                  </a:lnTo>
                  <a:lnTo>
                    <a:pt x="24130" y="448309"/>
                  </a:lnTo>
                  <a:close/>
                </a:path>
                <a:path w="24130" h="694689">
                  <a:moveTo>
                    <a:pt x="24130" y="441960"/>
                  </a:moveTo>
                  <a:lnTo>
                    <a:pt x="0" y="441960"/>
                  </a:lnTo>
                  <a:lnTo>
                    <a:pt x="0" y="447040"/>
                  </a:lnTo>
                  <a:lnTo>
                    <a:pt x="24130" y="447040"/>
                  </a:lnTo>
                  <a:lnTo>
                    <a:pt x="24130" y="441960"/>
                  </a:lnTo>
                  <a:close/>
                </a:path>
                <a:path w="24130" h="694689">
                  <a:moveTo>
                    <a:pt x="24130" y="435610"/>
                  </a:moveTo>
                  <a:lnTo>
                    <a:pt x="0" y="435610"/>
                  </a:lnTo>
                  <a:lnTo>
                    <a:pt x="0" y="440690"/>
                  </a:lnTo>
                  <a:lnTo>
                    <a:pt x="24130" y="440690"/>
                  </a:lnTo>
                  <a:lnTo>
                    <a:pt x="24130" y="435610"/>
                  </a:lnTo>
                  <a:close/>
                </a:path>
                <a:path w="24130" h="694689">
                  <a:moveTo>
                    <a:pt x="24130" y="429259"/>
                  </a:moveTo>
                  <a:lnTo>
                    <a:pt x="0" y="429259"/>
                  </a:lnTo>
                  <a:lnTo>
                    <a:pt x="0" y="434340"/>
                  </a:lnTo>
                  <a:lnTo>
                    <a:pt x="24130" y="434340"/>
                  </a:lnTo>
                  <a:lnTo>
                    <a:pt x="24130" y="429259"/>
                  </a:lnTo>
                  <a:close/>
                </a:path>
                <a:path w="24130" h="694689">
                  <a:moveTo>
                    <a:pt x="24130" y="422910"/>
                  </a:moveTo>
                  <a:lnTo>
                    <a:pt x="0" y="422910"/>
                  </a:lnTo>
                  <a:lnTo>
                    <a:pt x="0" y="427990"/>
                  </a:lnTo>
                  <a:lnTo>
                    <a:pt x="24130" y="427990"/>
                  </a:lnTo>
                  <a:lnTo>
                    <a:pt x="24130" y="422910"/>
                  </a:lnTo>
                  <a:close/>
                </a:path>
                <a:path w="24130" h="694689">
                  <a:moveTo>
                    <a:pt x="24130" y="416559"/>
                  </a:moveTo>
                  <a:lnTo>
                    <a:pt x="0" y="416559"/>
                  </a:lnTo>
                  <a:lnTo>
                    <a:pt x="0" y="421640"/>
                  </a:lnTo>
                  <a:lnTo>
                    <a:pt x="24130" y="421640"/>
                  </a:lnTo>
                  <a:lnTo>
                    <a:pt x="24130" y="416559"/>
                  </a:lnTo>
                  <a:close/>
                </a:path>
                <a:path w="24130" h="694689">
                  <a:moveTo>
                    <a:pt x="24130" y="410209"/>
                  </a:moveTo>
                  <a:lnTo>
                    <a:pt x="0" y="410209"/>
                  </a:lnTo>
                  <a:lnTo>
                    <a:pt x="0" y="415290"/>
                  </a:lnTo>
                  <a:lnTo>
                    <a:pt x="24130" y="415290"/>
                  </a:lnTo>
                  <a:lnTo>
                    <a:pt x="24130" y="410209"/>
                  </a:lnTo>
                  <a:close/>
                </a:path>
                <a:path w="24130" h="694689">
                  <a:moveTo>
                    <a:pt x="24130" y="403859"/>
                  </a:moveTo>
                  <a:lnTo>
                    <a:pt x="0" y="403859"/>
                  </a:lnTo>
                  <a:lnTo>
                    <a:pt x="0" y="408940"/>
                  </a:lnTo>
                  <a:lnTo>
                    <a:pt x="24130" y="408940"/>
                  </a:lnTo>
                  <a:lnTo>
                    <a:pt x="24130" y="403859"/>
                  </a:lnTo>
                  <a:close/>
                </a:path>
                <a:path w="24130" h="694689">
                  <a:moveTo>
                    <a:pt x="24130" y="397509"/>
                  </a:moveTo>
                  <a:lnTo>
                    <a:pt x="0" y="397509"/>
                  </a:lnTo>
                  <a:lnTo>
                    <a:pt x="0" y="402590"/>
                  </a:lnTo>
                  <a:lnTo>
                    <a:pt x="24130" y="402590"/>
                  </a:lnTo>
                  <a:lnTo>
                    <a:pt x="24130" y="397509"/>
                  </a:lnTo>
                  <a:close/>
                </a:path>
                <a:path w="24130" h="694689">
                  <a:moveTo>
                    <a:pt x="24130" y="391159"/>
                  </a:moveTo>
                  <a:lnTo>
                    <a:pt x="0" y="391159"/>
                  </a:lnTo>
                  <a:lnTo>
                    <a:pt x="0" y="396240"/>
                  </a:lnTo>
                  <a:lnTo>
                    <a:pt x="24130" y="396240"/>
                  </a:lnTo>
                  <a:lnTo>
                    <a:pt x="24130" y="391159"/>
                  </a:lnTo>
                  <a:close/>
                </a:path>
                <a:path w="24130" h="694689">
                  <a:moveTo>
                    <a:pt x="24130" y="387350"/>
                  </a:moveTo>
                  <a:lnTo>
                    <a:pt x="0" y="387350"/>
                  </a:lnTo>
                  <a:lnTo>
                    <a:pt x="0" y="389890"/>
                  </a:lnTo>
                  <a:lnTo>
                    <a:pt x="24130" y="389890"/>
                  </a:lnTo>
                  <a:lnTo>
                    <a:pt x="24130" y="387350"/>
                  </a:lnTo>
                  <a:close/>
                </a:path>
                <a:path w="24130" h="694689">
                  <a:moveTo>
                    <a:pt x="24130" y="382270"/>
                  </a:moveTo>
                  <a:lnTo>
                    <a:pt x="0" y="383540"/>
                  </a:lnTo>
                  <a:lnTo>
                    <a:pt x="0" y="387350"/>
                  </a:lnTo>
                  <a:lnTo>
                    <a:pt x="24130" y="386080"/>
                  </a:lnTo>
                  <a:lnTo>
                    <a:pt x="24130" y="382270"/>
                  </a:lnTo>
                  <a:close/>
                </a:path>
                <a:path w="24130" h="694689">
                  <a:moveTo>
                    <a:pt x="24130" y="379730"/>
                  </a:moveTo>
                  <a:lnTo>
                    <a:pt x="0" y="381000"/>
                  </a:lnTo>
                  <a:lnTo>
                    <a:pt x="0" y="383540"/>
                  </a:lnTo>
                  <a:lnTo>
                    <a:pt x="24130" y="382270"/>
                  </a:lnTo>
                  <a:lnTo>
                    <a:pt x="24130" y="379730"/>
                  </a:lnTo>
                  <a:close/>
                </a:path>
                <a:path w="24130" h="694689">
                  <a:moveTo>
                    <a:pt x="0" y="374650"/>
                  </a:moveTo>
                  <a:lnTo>
                    <a:pt x="0" y="381000"/>
                  </a:lnTo>
                  <a:lnTo>
                    <a:pt x="24130" y="379730"/>
                  </a:lnTo>
                  <a:lnTo>
                    <a:pt x="24130" y="375920"/>
                  </a:lnTo>
                  <a:lnTo>
                    <a:pt x="0" y="374650"/>
                  </a:lnTo>
                  <a:close/>
                </a:path>
                <a:path w="24130" h="694689">
                  <a:moveTo>
                    <a:pt x="0" y="370840"/>
                  </a:moveTo>
                  <a:lnTo>
                    <a:pt x="0" y="374650"/>
                  </a:lnTo>
                  <a:lnTo>
                    <a:pt x="24130" y="374650"/>
                  </a:lnTo>
                  <a:lnTo>
                    <a:pt x="24130" y="372110"/>
                  </a:lnTo>
                  <a:lnTo>
                    <a:pt x="0" y="370840"/>
                  </a:lnTo>
                  <a:close/>
                </a:path>
                <a:path w="24130" h="694689">
                  <a:moveTo>
                    <a:pt x="12065" y="367665"/>
                  </a:moveTo>
                  <a:lnTo>
                    <a:pt x="0" y="368300"/>
                  </a:lnTo>
                  <a:lnTo>
                    <a:pt x="0" y="370840"/>
                  </a:lnTo>
                  <a:lnTo>
                    <a:pt x="24130" y="370840"/>
                  </a:lnTo>
                  <a:lnTo>
                    <a:pt x="24130" y="368300"/>
                  </a:lnTo>
                  <a:lnTo>
                    <a:pt x="12065" y="367665"/>
                  </a:lnTo>
                  <a:close/>
                </a:path>
                <a:path w="24130" h="694689">
                  <a:moveTo>
                    <a:pt x="24130" y="363220"/>
                  </a:moveTo>
                  <a:lnTo>
                    <a:pt x="0" y="364490"/>
                  </a:lnTo>
                  <a:lnTo>
                    <a:pt x="0" y="367030"/>
                  </a:lnTo>
                  <a:lnTo>
                    <a:pt x="12065" y="367665"/>
                  </a:lnTo>
                  <a:lnTo>
                    <a:pt x="24130" y="367030"/>
                  </a:lnTo>
                  <a:lnTo>
                    <a:pt x="24130" y="363220"/>
                  </a:lnTo>
                  <a:close/>
                </a:path>
                <a:path w="24130" h="694689">
                  <a:moveTo>
                    <a:pt x="0" y="360680"/>
                  </a:moveTo>
                  <a:lnTo>
                    <a:pt x="0" y="364490"/>
                  </a:lnTo>
                  <a:lnTo>
                    <a:pt x="24130" y="363220"/>
                  </a:lnTo>
                  <a:lnTo>
                    <a:pt x="24130" y="361950"/>
                  </a:lnTo>
                  <a:lnTo>
                    <a:pt x="0" y="360680"/>
                  </a:lnTo>
                  <a:close/>
                </a:path>
                <a:path w="24130" h="694689">
                  <a:moveTo>
                    <a:pt x="12065" y="358775"/>
                  </a:moveTo>
                  <a:lnTo>
                    <a:pt x="0" y="359410"/>
                  </a:lnTo>
                  <a:lnTo>
                    <a:pt x="0" y="360680"/>
                  </a:lnTo>
                  <a:lnTo>
                    <a:pt x="24130" y="361950"/>
                  </a:lnTo>
                  <a:lnTo>
                    <a:pt x="24130" y="359410"/>
                  </a:lnTo>
                  <a:lnTo>
                    <a:pt x="12065" y="358775"/>
                  </a:lnTo>
                  <a:close/>
                </a:path>
                <a:path w="24130" h="694689">
                  <a:moveTo>
                    <a:pt x="24130" y="356870"/>
                  </a:moveTo>
                  <a:lnTo>
                    <a:pt x="0" y="358140"/>
                  </a:lnTo>
                  <a:lnTo>
                    <a:pt x="12065" y="358775"/>
                  </a:lnTo>
                  <a:lnTo>
                    <a:pt x="24130" y="358140"/>
                  </a:lnTo>
                  <a:lnTo>
                    <a:pt x="24130" y="356870"/>
                  </a:lnTo>
                  <a:close/>
                </a:path>
                <a:path w="24130" h="694689">
                  <a:moveTo>
                    <a:pt x="0" y="354330"/>
                  </a:moveTo>
                  <a:lnTo>
                    <a:pt x="0" y="356870"/>
                  </a:lnTo>
                  <a:lnTo>
                    <a:pt x="24130" y="356870"/>
                  </a:lnTo>
                  <a:lnTo>
                    <a:pt x="24130" y="355600"/>
                  </a:lnTo>
                  <a:lnTo>
                    <a:pt x="0" y="354330"/>
                  </a:lnTo>
                  <a:close/>
                </a:path>
                <a:path w="24130" h="694689">
                  <a:moveTo>
                    <a:pt x="0" y="347980"/>
                  </a:moveTo>
                  <a:lnTo>
                    <a:pt x="0" y="354330"/>
                  </a:lnTo>
                  <a:lnTo>
                    <a:pt x="24130" y="355600"/>
                  </a:lnTo>
                  <a:lnTo>
                    <a:pt x="24130" y="349250"/>
                  </a:lnTo>
                  <a:lnTo>
                    <a:pt x="0" y="347980"/>
                  </a:lnTo>
                  <a:close/>
                </a:path>
                <a:path w="24130" h="694689">
                  <a:moveTo>
                    <a:pt x="0" y="341630"/>
                  </a:moveTo>
                  <a:lnTo>
                    <a:pt x="0" y="347980"/>
                  </a:lnTo>
                  <a:lnTo>
                    <a:pt x="24130" y="347980"/>
                  </a:lnTo>
                  <a:lnTo>
                    <a:pt x="24130" y="342900"/>
                  </a:lnTo>
                  <a:lnTo>
                    <a:pt x="0" y="341630"/>
                  </a:lnTo>
                  <a:close/>
                </a:path>
                <a:path w="24130" h="694689">
                  <a:moveTo>
                    <a:pt x="0" y="337820"/>
                  </a:moveTo>
                  <a:lnTo>
                    <a:pt x="0" y="341630"/>
                  </a:lnTo>
                  <a:lnTo>
                    <a:pt x="24130" y="342900"/>
                  </a:lnTo>
                  <a:lnTo>
                    <a:pt x="24130" y="339090"/>
                  </a:lnTo>
                  <a:lnTo>
                    <a:pt x="0" y="337820"/>
                  </a:lnTo>
                  <a:close/>
                </a:path>
                <a:path w="24130" h="694689">
                  <a:moveTo>
                    <a:pt x="24130" y="336550"/>
                  </a:moveTo>
                  <a:lnTo>
                    <a:pt x="0" y="337820"/>
                  </a:lnTo>
                  <a:lnTo>
                    <a:pt x="24130" y="339090"/>
                  </a:lnTo>
                  <a:lnTo>
                    <a:pt x="24130" y="336550"/>
                  </a:lnTo>
                  <a:close/>
                </a:path>
                <a:path w="24130" h="694689">
                  <a:moveTo>
                    <a:pt x="0" y="335280"/>
                  </a:moveTo>
                  <a:lnTo>
                    <a:pt x="0" y="336550"/>
                  </a:lnTo>
                  <a:lnTo>
                    <a:pt x="24130" y="336550"/>
                  </a:lnTo>
                  <a:lnTo>
                    <a:pt x="0" y="335280"/>
                  </a:lnTo>
                  <a:close/>
                </a:path>
                <a:path w="24130" h="694689">
                  <a:moveTo>
                    <a:pt x="0" y="330200"/>
                  </a:moveTo>
                  <a:lnTo>
                    <a:pt x="0" y="335280"/>
                  </a:lnTo>
                  <a:lnTo>
                    <a:pt x="24130" y="335280"/>
                  </a:lnTo>
                  <a:lnTo>
                    <a:pt x="24130" y="331470"/>
                  </a:lnTo>
                  <a:lnTo>
                    <a:pt x="0" y="330200"/>
                  </a:lnTo>
                  <a:close/>
                </a:path>
                <a:path w="24130" h="694689">
                  <a:moveTo>
                    <a:pt x="0" y="325120"/>
                  </a:moveTo>
                  <a:lnTo>
                    <a:pt x="0" y="330200"/>
                  </a:lnTo>
                  <a:lnTo>
                    <a:pt x="24130" y="330200"/>
                  </a:lnTo>
                  <a:lnTo>
                    <a:pt x="24130" y="326390"/>
                  </a:lnTo>
                  <a:lnTo>
                    <a:pt x="0" y="325120"/>
                  </a:lnTo>
                  <a:close/>
                </a:path>
                <a:path w="24130" h="694689">
                  <a:moveTo>
                    <a:pt x="0" y="322580"/>
                  </a:moveTo>
                  <a:lnTo>
                    <a:pt x="0" y="325120"/>
                  </a:lnTo>
                  <a:lnTo>
                    <a:pt x="24130" y="325120"/>
                  </a:lnTo>
                  <a:lnTo>
                    <a:pt x="24130" y="323850"/>
                  </a:lnTo>
                  <a:lnTo>
                    <a:pt x="0" y="322580"/>
                  </a:lnTo>
                  <a:close/>
                </a:path>
                <a:path w="24130" h="694689">
                  <a:moveTo>
                    <a:pt x="0" y="321310"/>
                  </a:moveTo>
                  <a:lnTo>
                    <a:pt x="0" y="322580"/>
                  </a:lnTo>
                  <a:lnTo>
                    <a:pt x="24130" y="323850"/>
                  </a:lnTo>
                  <a:lnTo>
                    <a:pt x="24130" y="322580"/>
                  </a:lnTo>
                  <a:lnTo>
                    <a:pt x="0" y="321310"/>
                  </a:lnTo>
                  <a:close/>
                </a:path>
                <a:path w="24130" h="694689">
                  <a:moveTo>
                    <a:pt x="24130" y="316230"/>
                  </a:moveTo>
                  <a:lnTo>
                    <a:pt x="0" y="317500"/>
                  </a:lnTo>
                  <a:lnTo>
                    <a:pt x="0" y="321310"/>
                  </a:lnTo>
                  <a:lnTo>
                    <a:pt x="24130" y="321310"/>
                  </a:lnTo>
                  <a:lnTo>
                    <a:pt x="24130" y="316230"/>
                  </a:lnTo>
                  <a:close/>
                </a:path>
                <a:path w="24130" h="694689">
                  <a:moveTo>
                    <a:pt x="24130" y="314960"/>
                  </a:moveTo>
                  <a:lnTo>
                    <a:pt x="0" y="316230"/>
                  </a:lnTo>
                  <a:lnTo>
                    <a:pt x="0" y="317500"/>
                  </a:lnTo>
                  <a:lnTo>
                    <a:pt x="24130" y="316230"/>
                  </a:lnTo>
                  <a:lnTo>
                    <a:pt x="24130" y="314960"/>
                  </a:lnTo>
                  <a:close/>
                </a:path>
                <a:path w="24130" h="694689">
                  <a:moveTo>
                    <a:pt x="24130" y="312420"/>
                  </a:moveTo>
                  <a:lnTo>
                    <a:pt x="0" y="313690"/>
                  </a:lnTo>
                  <a:lnTo>
                    <a:pt x="0" y="314960"/>
                  </a:lnTo>
                  <a:lnTo>
                    <a:pt x="24130" y="314960"/>
                  </a:lnTo>
                  <a:lnTo>
                    <a:pt x="24130" y="312420"/>
                  </a:lnTo>
                  <a:close/>
                </a:path>
                <a:path w="24130" h="694689">
                  <a:moveTo>
                    <a:pt x="0" y="309880"/>
                  </a:moveTo>
                  <a:lnTo>
                    <a:pt x="0" y="313690"/>
                  </a:lnTo>
                  <a:lnTo>
                    <a:pt x="24130" y="312420"/>
                  </a:lnTo>
                  <a:lnTo>
                    <a:pt x="24130" y="311150"/>
                  </a:lnTo>
                  <a:lnTo>
                    <a:pt x="0" y="309880"/>
                  </a:lnTo>
                  <a:close/>
                </a:path>
                <a:path w="24130" h="694689">
                  <a:moveTo>
                    <a:pt x="0" y="308610"/>
                  </a:moveTo>
                  <a:lnTo>
                    <a:pt x="0" y="309880"/>
                  </a:lnTo>
                  <a:lnTo>
                    <a:pt x="24130" y="311150"/>
                  </a:lnTo>
                  <a:lnTo>
                    <a:pt x="24130" y="309880"/>
                  </a:lnTo>
                  <a:lnTo>
                    <a:pt x="0" y="308610"/>
                  </a:lnTo>
                  <a:close/>
                </a:path>
                <a:path w="24130" h="694689">
                  <a:moveTo>
                    <a:pt x="0" y="304800"/>
                  </a:moveTo>
                  <a:lnTo>
                    <a:pt x="0" y="308610"/>
                  </a:lnTo>
                  <a:lnTo>
                    <a:pt x="24130" y="308610"/>
                  </a:lnTo>
                  <a:lnTo>
                    <a:pt x="24130" y="306070"/>
                  </a:lnTo>
                  <a:lnTo>
                    <a:pt x="0" y="304800"/>
                  </a:lnTo>
                  <a:close/>
                </a:path>
                <a:path w="24130" h="694689">
                  <a:moveTo>
                    <a:pt x="0" y="303530"/>
                  </a:moveTo>
                  <a:lnTo>
                    <a:pt x="0" y="304800"/>
                  </a:lnTo>
                  <a:lnTo>
                    <a:pt x="24130" y="306070"/>
                  </a:lnTo>
                  <a:lnTo>
                    <a:pt x="24130" y="304800"/>
                  </a:lnTo>
                  <a:lnTo>
                    <a:pt x="0" y="303530"/>
                  </a:lnTo>
                  <a:close/>
                </a:path>
                <a:path w="24130" h="694689">
                  <a:moveTo>
                    <a:pt x="24130" y="298450"/>
                  </a:moveTo>
                  <a:lnTo>
                    <a:pt x="0" y="299720"/>
                  </a:lnTo>
                  <a:lnTo>
                    <a:pt x="0" y="303530"/>
                  </a:lnTo>
                  <a:lnTo>
                    <a:pt x="24130" y="304800"/>
                  </a:lnTo>
                  <a:lnTo>
                    <a:pt x="24130" y="298450"/>
                  </a:lnTo>
                  <a:close/>
                </a:path>
                <a:path w="24130" h="694689">
                  <a:moveTo>
                    <a:pt x="0" y="297180"/>
                  </a:moveTo>
                  <a:lnTo>
                    <a:pt x="0" y="299720"/>
                  </a:lnTo>
                  <a:lnTo>
                    <a:pt x="24130" y="298450"/>
                  </a:lnTo>
                  <a:lnTo>
                    <a:pt x="0" y="297180"/>
                  </a:lnTo>
                  <a:close/>
                </a:path>
                <a:path w="24130" h="694689">
                  <a:moveTo>
                    <a:pt x="24130" y="295910"/>
                  </a:moveTo>
                  <a:lnTo>
                    <a:pt x="0" y="297180"/>
                  </a:lnTo>
                  <a:lnTo>
                    <a:pt x="24130" y="298450"/>
                  </a:lnTo>
                  <a:lnTo>
                    <a:pt x="24130" y="295910"/>
                  </a:lnTo>
                  <a:close/>
                </a:path>
                <a:path w="24130" h="694689">
                  <a:moveTo>
                    <a:pt x="0" y="293370"/>
                  </a:moveTo>
                  <a:lnTo>
                    <a:pt x="0" y="295910"/>
                  </a:lnTo>
                  <a:lnTo>
                    <a:pt x="24130" y="294640"/>
                  </a:lnTo>
                  <a:lnTo>
                    <a:pt x="0" y="293370"/>
                  </a:lnTo>
                  <a:close/>
                </a:path>
                <a:path w="24130" h="694689">
                  <a:moveTo>
                    <a:pt x="24130" y="294640"/>
                  </a:moveTo>
                  <a:lnTo>
                    <a:pt x="0" y="295910"/>
                  </a:lnTo>
                  <a:lnTo>
                    <a:pt x="24130" y="295910"/>
                  </a:lnTo>
                  <a:lnTo>
                    <a:pt x="24130" y="294640"/>
                  </a:lnTo>
                  <a:close/>
                </a:path>
                <a:path w="24130" h="694689">
                  <a:moveTo>
                    <a:pt x="0" y="292100"/>
                  </a:moveTo>
                  <a:lnTo>
                    <a:pt x="0" y="293370"/>
                  </a:lnTo>
                  <a:lnTo>
                    <a:pt x="24130" y="293370"/>
                  </a:lnTo>
                  <a:lnTo>
                    <a:pt x="0" y="292100"/>
                  </a:lnTo>
                  <a:close/>
                </a:path>
                <a:path w="24130" h="694689">
                  <a:moveTo>
                    <a:pt x="0" y="290830"/>
                  </a:moveTo>
                  <a:lnTo>
                    <a:pt x="0" y="292100"/>
                  </a:lnTo>
                  <a:lnTo>
                    <a:pt x="24130" y="292100"/>
                  </a:lnTo>
                  <a:lnTo>
                    <a:pt x="0" y="290830"/>
                  </a:lnTo>
                  <a:close/>
                </a:path>
                <a:path w="24130" h="694689">
                  <a:moveTo>
                    <a:pt x="0" y="289560"/>
                  </a:moveTo>
                  <a:lnTo>
                    <a:pt x="0" y="290830"/>
                  </a:lnTo>
                  <a:lnTo>
                    <a:pt x="24130" y="292100"/>
                  </a:lnTo>
                  <a:lnTo>
                    <a:pt x="24130" y="290830"/>
                  </a:lnTo>
                  <a:lnTo>
                    <a:pt x="0" y="289560"/>
                  </a:lnTo>
                  <a:close/>
                </a:path>
                <a:path w="24130" h="694689">
                  <a:moveTo>
                    <a:pt x="0" y="288290"/>
                  </a:moveTo>
                  <a:lnTo>
                    <a:pt x="0" y="289560"/>
                  </a:lnTo>
                  <a:lnTo>
                    <a:pt x="24130" y="289560"/>
                  </a:lnTo>
                  <a:lnTo>
                    <a:pt x="0" y="288290"/>
                  </a:lnTo>
                  <a:close/>
                </a:path>
                <a:path w="24130" h="694689">
                  <a:moveTo>
                    <a:pt x="24130" y="285750"/>
                  </a:moveTo>
                  <a:lnTo>
                    <a:pt x="0" y="285750"/>
                  </a:lnTo>
                  <a:lnTo>
                    <a:pt x="0" y="288290"/>
                  </a:lnTo>
                  <a:lnTo>
                    <a:pt x="24130" y="288290"/>
                  </a:lnTo>
                  <a:lnTo>
                    <a:pt x="24130" y="285750"/>
                  </a:lnTo>
                  <a:close/>
                </a:path>
                <a:path w="24130" h="694689">
                  <a:moveTo>
                    <a:pt x="24130" y="281940"/>
                  </a:moveTo>
                  <a:lnTo>
                    <a:pt x="0" y="283210"/>
                  </a:lnTo>
                  <a:lnTo>
                    <a:pt x="0" y="284480"/>
                  </a:lnTo>
                  <a:lnTo>
                    <a:pt x="24130" y="285750"/>
                  </a:lnTo>
                  <a:lnTo>
                    <a:pt x="24130" y="281940"/>
                  </a:lnTo>
                  <a:close/>
                </a:path>
                <a:path w="24130" h="694689">
                  <a:moveTo>
                    <a:pt x="0" y="280670"/>
                  </a:moveTo>
                  <a:lnTo>
                    <a:pt x="0" y="283210"/>
                  </a:lnTo>
                  <a:lnTo>
                    <a:pt x="24130" y="281940"/>
                  </a:lnTo>
                  <a:lnTo>
                    <a:pt x="0" y="280670"/>
                  </a:lnTo>
                  <a:close/>
                </a:path>
                <a:path w="24130" h="694689">
                  <a:moveTo>
                    <a:pt x="0" y="278130"/>
                  </a:moveTo>
                  <a:lnTo>
                    <a:pt x="0" y="280670"/>
                  </a:lnTo>
                  <a:lnTo>
                    <a:pt x="24130" y="280670"/>
                  </a:lnTo>
                  <a:lnTo>
                    <a:pt x="24130" y="279400"/>
                  </a:lnTo>
                  <a:lnTo>
                    <a:pt x="0" y="278130"/>
                  </a:lnTo>
                  <a:close/>
                </a:path>
                <a:path w="24130" h="694689">
                  <a:moveTo>
                    <a:pt x="0" y="276860"/>
                  </a:moveTo>
                  <a:lnTo>
                    <a:pt x="0" y="278130"/>
                  </a:lnTo>
                  <a:lnTo>
                    <a:pt x="24130" y="279400"/>
                  </a:lnTo>
                  <a:lnTo>
                    <a:pt x="24130" y="278130"/>
                  </a:lnTo>
                  <a:lnTo>
                    <a:pt x="0" y="276860"/>
                  </a:lnTo>
                  <a:close/>
                </a:path>
                <a:path w="24130" h="694689">
                  <a:moveTo>
                    <a:pt x="0" y="275590"/>
                  </a:moveTo>
                  <a:lnTo>
                    <a:pt x="0" y="276860"/>
                  </a:lnTo>
                  <a:lnTo>
                    <a:pt x="24130" y="276860"/>
                  </a:lnTo>
                  <a:lnTo>
                    <a:pt x="0" y="275590"/>
                  </a:lnTo>
                  <a:close/>
                </a:path>
                <a:path w="24130" h="694689">
                  <a:moveTo>
                    <a:pt x="0" y="273050"/>
                  </a:moveTo>
                  <a:lnTo>
                    <a:pt x="0" y="275590"/>
                  </a:lnTo>
                  <a:lnTo>
                    <a:pt x="24130" y="275590"/>
                  </a:lnTo>
                  <a:lnTo>
                    <a:pt x="24130" y="274320"/>
                  </a:lnTo>
                  <a:lnTo>
                    <a:pt x="0" y="273050"/>
                  </a:lnTo>
                  <a:close/>
                </a:path>
                <a:path w="24130" h="694689">
                  <a:moveTo>
                    <a:pt x="0" y="271780"/>
                  </a:moveTo>
                  <a:lnTo>
                    <a:pt x="0" y="273050"/>
                  </a:lnTo>
                  <a:lnTo>
                    <a:pt x="24130" y="273050"/>
                  </a:lnTo>
                  <a:lnTo>
                    <a:pt x="0" y="271780"/>
                  </a:lnTo>
                  <a:close/>
                </a:path>
                <a:path w="24130" h="694689">
                  <a:moveTo>
                    <a:pt x="0" y="269240"/>
                  </a:moveTo>
                  <a:lnTo>
                    <a:pt x="0" y="271780"/>
                  </a:lnTo>
                  <a:lnTo>
                    <a:pt x="24130" y="273050"/>
                  </a:lnTo>
                  <a:lnTo>
                    <a:pt x="24130" y="270510"/>
                  </a:lnTo>
                  <a:lnTo>
                    <a:pt x="0" y="269240"/>
                  </a:lnTo>
                  <a:close/>
                </a:path>
                <a:path w="24130" h="694689">
                  <a:moveTo>
                    <a:pt x="24130" y="267970"/>
                  </a:moveTo>
                  <a:lnTo>
                    <a:pt x="0" y="269240"/>
                  </a:lnTo>
                  <a:lnTo>
                    <a:pt x="24130" y="270510"/>
                  </a:lnTo>
                  <a:lnTo>
                    <a:pt x="24130" y="267970"/>
                  </a:lnTo>
                  <a:close/>
                </a:path>
                <a:path w="24130" h="694689">
                  <a:moveTo>
                    <a:pt x="0" y="264160"/>
                  </a:moveTo>
                  <a:lnTo>
                    <a:pt x="0" y="267970"/>
                  </a:lnTo>
                  <a:lnTo>
                    <a:pt x="24130" y="267970"/>
                  </a:lnTo>
                  <a:lnTo>
                    <a:pt x="24130" y="265430"/>
                  </a:lnTo>
                  <a:lnTo>
                    <a:pt x="0" y="264160"/>
                  </a:lnTo>
                  <a:close/>
                </a:path>
                <a:path w="24130" h="694689">
                  <a:moveTo>
                    <a:pt x="24130" y="261620"/>
                  </a:moveTo>
                  <a:lnTo>
                    <a:pt x="0" y="262890"/>
                  </a:lnTo>
                  <a:lnTo>
                    <a:pt x="0" y="264160"/>
                  </a:lnTo>
                  <a:lnTo>
                    <a:pt x="24130" y="264160"/>
                  </a:lnTo>
                  <a:lnTo>
                    <a:pt x="24130" y="261620"/>
                  </a:lnTo>
                  <a:close/>
                </a:path>
                <a:path w="24130" h="694689">
                  <a:moveTo>
                    <a:pt x="0" y="259080"/>
                  </a:moveTo>
                  <a:lnTo>
                    <a:pt x="0" y="261620"/>
                  </a:lnTo>
                  <a:lnTo>
                    <a:pt x="24130" y="261620"/>
                  </a:lnTo>
                  <a:lnTo>
                    <a:pt x="24130" y="260350"/>
                  </a:lnTo>
                  <a:lnTo>
                    <a:pt x="0" y="259080"/>
                  </a:lnTo>
                  <a:close/>
                </a:path>
                <a:path w="24130" h="694689">
                  <a:moveTo>
                    <a:pt x="0" y="256540"/>
                  </a:moveTo>
                  <a:lnTo>
                    <a:pt x="0" y="259080"/>
                  </a:lnTo>
                  <a:lnTo>
                    <a:pt x="24130" y="260350"/>
                  </a:lnTo>
                  <a:lnTo>
                    <a:pt x="24130" y="257810"/>
                  </a:lnTo>
                  <a:lnTo>
                    <a:pt x="0" y="256540"/>
                  </a:lnTo>
                  <a:close/>
                </a:path>
                <a:path w="24130" h="694689">
                  <a:moveTo>
                    <a:pt x="0" y="255270"/>
                  </a:moveTo>
                  <a:lnTo>
                    <a:pt x="0" y="256540"/>
                  </a:lnTo>
                  <a:lnTo>
                    <a:pt x="24130" y="257810"/>
                  </a:lnTo>
                  <a:lnTo>
                    <a:pt x="24130" y="256540"/>
                  </a:lnTo>
                  <a:lnTo>
                    <a:pt x="0" y="255270"/>
                  </a:lnTo>
                  <a:close/>
                </a:path>
                <a:path w="24130" h="694689">
                  <a:moveTo>
                    <a:pt x="24130" y="254000"/>
                  </a:moveTo>
                  <a:lnTo>
                    <a:pt x="0" y="254000"/>
                  </a:lnTo>
                  <a:lnTo>
                    <a:pt x="0" y="255270"/>
                  </a:lnTo>
                  <a:lnTo>
                    <a:pt x="24130" y="255270"/>
                  </a:lnTo>
                  <a:lnTo>
                    <a:pt x="24130" y="254000"/>
                  </a:lnTo>
                  <a:close/>
                </a:path>
              </a:pathLst>
            </a:custGeom>
            <a:solidFill>
              <a:srgbClr val="BEBE7E"/>
            </a:solidFill>
          </p:spPr>
          <p:txBody>
            <a:bodyPr wrap="square" lIns="0" tIns="0" rIns="0" bIns="0" rtlCol="0"/>
            <a:lstStyle/>
            <a:p>
              <a:endParaRPr/>
            </a:p>
          </p:txBody>
        </p:sp>
        <p:sp>
          <p:nvSpPr>
            <p:cNvPr id="782" name="object 782"/>
            <p:cNvSpPr/>
            <p:nvPr/>
          </p:nvSpPr>
          <p:spPr>
            <a:xfrm>
              <a:off x="2999740" y="5784850"/>
              <a:ext cx="24130" cy="701040"/>
            </a:xfrm>
            <a:custGeom>
              <a:avLst/>
              <a:gdLst/>
              <a:ahLst/>
              <a:cxnLst/>
              <a:rect l="l" t="t" r="r" b="b"/>
              <a:pathLst>
                <a:path w="24130" h="701039">
                  <a:moveTo>
                    <a:pt x="5080" y="0"/>
                  </a:moveTo>
                  <a:lnTo>
                    <a:pt x="0" y="0"/>
                  </a:lnTo>
                  <a:lnTo>
                    <a:pt x="0" y="13969"/>
                  </a:lnTo>
                  <a:lnTo>
                    <a:pt x="24130" y="13969"/>
                  </a:lnTo>
                  <a:lnTo>
                    <a:pt x="24130" y="5080"/>
                  </a:lnTo>
                  <a:lnTo>
                    <a:pt x="19050" y="5080"/>
                  </a:lnTo>
                  <a:lnTo>
                    <a:pt x="19050" y="3810"/>
                  </a:lnTo>
                  <a:lnTo>
                    <a:pt x="13970" y="3810"/>
                  </a:lnTo>
                  <a:lnTo>
                    <a:pt x="13970" y="2540"/>
                  </a:lnTo>
                  <a:lnTo>
                    <a:pt x="8890" y="2540"/>
                  </a:lnTo>
                  <a:lnTo>
                    <a:pt x="8890" y="1270"/>
                  </a:lnTo>
                  <a:lnTo>
                    <a:pt x="5080" y="1270"/>
                  </a:lnTo>
                  <a:lnTo>
                    <a:pt x="5080" y="0"/>
                  </a:lnTo>
                  <a:close/>
                </a:path>
                <a:path w="24130" h="701039">
                  <a:moveTo>
                    <a:pt x="24130" y="13970"/>
                  </a:moveTo>
                  <a:lnTo>
                    <a:pt x="0" y="13970"/>
                  </a:lnTo>
                  <a:lnTo>
                    <a:pt x="0" y="20319"/>
                  </a:lnTo>
                  <a:lnTo>
                    <a:pt x="24130" y="20319"/>
                  </a:lnTo>
                  <a:lnTo>
                    <a:pt x="24130" y="13970"/>
                  </a:lnTo>
                  <a:close/>
                </a:path>
                <a:path w="24130" h="701039">
                  <a:moveTo>
                    <a:pt x="24130" y="20320"/>
                  </a:moveTo>
                  <a:lnTo>
                    <a:pt x="0" y="20320"/>
                  </a:lnTo>
                  <a:lnTo>
                    <a:pt x="0" y="22859"/>
                  </a:lnTo>
                  <a:lnTo>
                    <a:pt x="24130" y="22859"/>
                  </a:lnTo>
                  <a:lnTo>
                    <a:pt x="24130" y="20320"/>
                  </a:lnTo>
                  <a:close/>
                </a:path>
                <a:path w="24130" h="701039">
                  <a:moveTo>
                    <a:pt x="24130" y="22860"/>
                  </a:moveTo>
                  <a:lnTo>
                    <a:pt x="0" y="22860"/>
                  </a:lnTo>
                  <a:lnTo>
                    <a:pt x="0" y="29209"/>
                  </a:lnTo>
                  <a:lnTo>
                    <a:pt x="24130" y="29209"/>
                  </a:lnTo>
                  <a:lnTo>
                    <a:pt x="24130" y="22860"/>
                  </a:lnTo>
                  <a:close/>
                </a:path>
                <a:path w="24130" h="701039">
                  <a:moveTo>
                    <a:pt x="24130" y="29210"/>
                  </a:moveTo>
                  <a:lnTo>
                    <a:pt x="0" y="29210"/>
                  </a:lnTo>
                  <a:lnTo>
                    <a:pt x="0" y="33019"/>
                  </a:lnTo>
                  <a:lnTo>
                    <a:pt x="24130" y="33019"/>
                  </a:lnTo>
                  <a:lnTo>
                    <a:pt x="24130" y="29210"/>
                  </a:lnTo>
                  <a:close/>
                </a:path>
                <a:path w="24130" h="701039">
                  <a:moveTo>
                    <a:pt x="24130" y="33020"/>
                  </a:moveTo>
                  <a:lnTo>
                    <a:pt x="0" y="33020"/>
                  </a:lnTo>
                  <a:lnTo>
                    <a:pt x="0" y="41909"/>
                  </a:lnTo>
                  <a:lnTo>
                    <a:pt x="24130" y="41909"/>
                  </a:lnTo>
                  <a:lnTo>
                    <a:pt x="24130" y="33020"/>
                  </a:lnTo>
                  <a:close/>
                </a:path>
                <a:path w="24130" h="701039">
                  <a:moveTo>
                    <a:pt x="24130" y="41910"/>
                  </a:moveTo>
                  <a:lnTo>
                    <a:pt x="0" y="41910"/>
                  </a:lnTo>
                  <a:lnTo>
                    <a:pt x="0" y="52069"/>
                  </a:lnTo>
                  <a:lnTo>
                    <a:pt x="24130" y="52069"/>
                  </a:lnTo>
                  <a:lnTo>
                    <a:pt x="24130" y="41910"/>
                  </a:lnTo>
                  <a:close/>
                </a:path>
                <a:path w="24130" h="701039">
                  <a:moveTo>
                    <a:pt x="24130" y="52070"/>
                  </a:moveTo>
                  <a:lnTo>
                    <a:pt x="0" y="52070"/>
                  </a:lnTo>
                  <a:lnTo>
                    <a:pt x="0" y="58419"/>
                  </a:lnTo>
                  <a:lnTo>
                    <a:pt x="24130" y="58419"/>
                  </a:lnTo>
                  <a:lnTo>
                    <a:pt x="24130" y="52070"/>
                  </a:lnTo>
                  <a:close/>
                </a:path>
                <a:path w="24130" h="701039">
                  <a:moveTo>
                    <a:pt x="24130" y="58420"/>
                  </a:moveTo>
                  <a:lnTo>
                    <a:pt x="0" y="58420"/>
                  </a:lnTo>
                  <a:lnTo>
                    <a:pt x="0" y="64769"/>
                  </a:lnTo>
                  <a:lnTo>
                    <a:pt x="24130" y="64769"/>
                  </a:lnTo>
                  <a:lnTo>
                    <a:pt x="24130" y="58420"/>
                  </a:lnTo>
                  <a:close/>
                </a:path>
                <a:path w="24130" h="701039">
                  <a:moveTo>
                    <a:pt x="24130" y="64770"/>
                  </a:moveTo>
                  <a:lnTo>
                    <a:pt x="0" y="64770"/>
                  </a:lnTo>
                  <a:lnTo>
                    <a:pt x="0" y="73659"/>
                  </a:lnTo>
                  <a:lnTo>
                    <a:pt x="24130" y="73659"/>
                  </a:lnTo>
                  <a:lnTo>
                    <a:pt x="24130" y="64770"/>
                  </a:lnTo>
                  <a:close/>
                </a:path>
                <a:path w="24130" h="701039">
                  <a:moveTo>
                    <a:pt x="24130" y="73660"/>
                  </a:moveTo>
                  <a:lnTo>
                    <a:pt x="0" y="73660"/>
                  </a:lnTo>
                  <a:lnTo>
                    <a:pt x="0" y="77469"/>
                  </a:lnTo>
                  <a:lnTo>
                    <a:pt x="24130" y="77469"/>
                  </a:lnTo>
                  <a:lnTo>
                    <a:pt x="24130" y="73660"/>
                  </a:lnTo>
                  <a:close/>
                </a:path>
                <a:path w="24130" h="701039">
                  <a:moveTo>
                    <a:pt x="24130" y="77470"/>
                  </a:moveTo>
                  <a:lnTo>
                    <a:pt x="0" y="77470"/>
                  </a:lnTo>
                  <a:lnTo>
                    <a:pt x="0" y="80009"/>
                  </a:lnTo>
                  <a:lnTo>
                    <a:pt x="24130" y="80009"/>
                  </a:lnTo>
                  <a:lnTo>
                    <a:pt x="24130" y="77470"/>
                  </a:lnTo>
                  <a:close/>
                </a:path>
                <a:path w="24130" h="701039">
                  <a:moveTo>
                    <a:pt x="24130" y="80010"/>
                  </a:moveTo>
                  <a:lnTo>
                    <a:pt x="0" y="80010"/>
                  </a:lnTo>
                  <a:lnTo>
                    <a:pt x="0" y="83819"/>
                  </a:lnTo>
                  <a:lnTo>
                    <a:pt x="24130" y="83819"/>
                  </a:lnTo>
                  <a:lnTo>
                    <a:pt x="24130" y="80010"/>
                  </a:lnTo>
                  <a:close/>
                </a:path>
                <a:path w="24130" h="701039">
                  <a:moveTo>
                    <a:pt x="24130" y="83820"/>
                  </a:moveTo>
                  <a:lnTo>
                    <a:pt x="0" y="83820"/>
                  </a:lnTo>
                  <a:lnTo>
                    <a:pt x="0" y="86359"/>
                  </a:lnTo>
                  <a:lnTo>
                    <a:pt x="24130" y="86359"/>
                  </a:lnTo>
                  <a:lnTo>
                    <a:pt x="24130" y="83820"/>
                  </a:lnTo>
                  <a:close/>
                </a:path>
                <a:path w="24130" h="701039">
                  <a:moveTo>
                    <a:pt x="24130" y="86360"/>
                  </a:moveTo>
                  <a:lnTo>
                    <a:pt x="0" y="86360"/>
                  </a:lnTo>
                  <a:lnTo>
                    <a:pt x="0" y="90169"/>
                  </a:lnTo>
                  <a:lnTo>
                    <a:pt x="24130" y="90169"/>
                  </a:lnTo>
                  <a:lnTo>
                    <a:pt x="24130" y="86360"/>
                  </a:lnTo>
                  <a:close/>
                </a:path>
                <a:path w="24130" h="701039">
                  <a:moveTo>
                    <a:pt x="24130" y="90170"/>
                  </a:moveTo>
                  <a:lnTo>
                    <a:pt x="0" y="90170"/>
                  </a:lnTo>
                  <a:lnTo>
                    <a:pt x="0" y="99059"/>
                  </a:lnTo>
                  <a:lnTo>
                    <a:pt x="24130" y="99059"/>
                  </a:lnTo>
                  <a:lnTo>
                    <a:pt x="24130" y="90170"/>
                  </a:lnTo>
                  <a:close/>
                </a:path>
                <a:path w="24130" h="701039">
                  <a:moveTo>
                    <a:pt x="24130" y="99060"/>
                  </a:moveTo>
                  <a:lnTo>
                    <a:pt x="0" y="99060"/>
                  </a:lnTo>
                  <a:lnTo>
                    <a:pt x="0" y="102869"/>
                  </a:lnTo>
                  <a:lnTo>
                    <a:pt x="24130" y="102869"/>
                  </a:lnTo>
                  <a:lnTo>
                    <a:pt x="24130" y="99060"/>
                  </a:lnTo>
                  <a:close/>
                </a:path>
                <a:path w="24130" h="701039">
                  <a:moveTo>
                    <a:pt x="24130" y="102870"/>
                  </a:moveTo>
                  <a:lnTo>
                    <a:pt x="0" y="102870"/>
                  </a:lnTo>
                  <a:lnTo>
                    <a:pt x="0" y="115569"/>
                  </a:lnTo>
                  <a:lnTo>
                    <a:pt x="24130" y="115569"/>
                  </a:lnTo>
                  <a:lnTo>
                    <a:pt x="24130" y="102870"/>
                  </a:lnTo>
                  <a:close/>
                </a:path>
                <a:path w="24130" h="701039">
                  <a:moveTo>
                    <a:pt x="24130" y="115570"/>
                  </a:moveTo>
                  <a:lnTo>
                    <a:pt x="0" y="115570"/>
                  </a:lnTo>
                  <a:lnTo>
                    <a:pt x="0" y="118109"/>
                  </a:lnTo>
                  <a:lnTo>
                    <a:pt x="24130" y="118109"/>
                  </a:lnTo>
                  <a:lnTo>
                    <a:pt x="24130" y="115570"/>
                  </a:lnTo>
                  <a:close/>
                </a:path>
                <a:path w="24130" h="701039">
                  <a:moveTo>
                    <a:pt x="24130" y="118110"/>
                  </a:moveTo>
                  <a:lnTo>
                    <a:pt x="0" y="118110"/>
                  </a:lnTo>
                  <a:lnTo>
                    <a:pt x="0" y="121919"/>
                  </a:lnTo>
                  <a:lnTo>
                    <a:pt x="24130" y="121919"/>
                  </a:lnTo>
                  <a:lnTo>
                    <a:pt x="24130" y="118110"/>
                  </a:lnTo>
                  <a:close/>
                </a:path>
                <a:path w="24130" h="701039">
                  <a:moveTo>
                    <a:pt x="24130" y="121920"/>
                  </a:moveTo>
                  <a:lnTo>
                    <a:pt x="0" y="121920"/>
                  </a:lnTo>
                  <a:lnTo>
                    <a:pt x="0" y="130809"/>
                  </a:lnTo>
                  <a:lnTo>
                    <a:pt x="24130" y="130809"/>
                  </a:lnTo>
                  <a:lnTo>
                    <a:pt x="24130" y="121920"/>
                  </a:lnTo>
                  <a:close/>
                </a:path>
                <a:path w="24130" h="701039">
                  <a:moveTo>
                    <a:pt x="24130" y="130810"/>
                  </a:moveTo>
                  <a:lnTo>
                    <a:pt x="0" y="130810"/>
                  </a:lnTo>
                  <a:lnTo>
                    <a:pt x="0" y="134619"/>
                  </a:lnTo>
                  <a:lnTo>
                    <a:pt x="24130" y="134619"/>
                  </a:lnTo>
                  <a:lnTo>
                    <a:pt x="24130" y="130810"/>
                  </a:lnTo>
                  <a:close/>
                </a:path>
                <a:path w="24130" h="701039">
                  <a:moveTo>
                    <a:pt x="24130" y="134620"/>
                  </a:moveTo>
                  <a:lnTo>
                    <a:pt x="0" y="134620"/>
                  </a:lnTo>
                  <a:lnTo>
                    <a:pt x="0" y="147319"/>
                  </a:lnTo>
                  <a:lnTo>
                    <a:pt x="24130" y="147319"/>
                  </a:lnTo>
                  <a:lnTo>
                    <a:pt x="24130" y="134620"/>
                  </a:lnTo>
                  <a:close/>
                </a:path>
                <a:path w="24130" h="701039">
                  <a:moveTo>
                    <a:pt x="24130" y="147320"/>
                  </a:moveTo>
                  <a:lnTo>
                    <a:pt x="0" y="147320"/>
                  </a:lnTo>
                  <a:lnTo>
                    <a:pt x="0" y="162559"/>
                  </a:lnTo>
                  <a:lnTo>
                    <a:pt x="24130" y="162559"/>
                  </a:lnTo>
                  <a:lnTo>
                    <a:pt x="24130" y="147320"/>
                  </a:lnTo>
                  <a:close/>
                </a:path>
                <a:path w="24130" h="701039">
                  <a:moveTo>
                    <a:pt x="24130" y="162560"/>
                  </a:moveTo>
                  <a:lnTo>
                    <a:pt x="0" y="162560"/>
                  </a:lnTo>
                  <a:lnTo>
                    <a:pt x="0" y="166369"/>
                  </a:lnTo>
                  <a:lnTo>
                    <a:pt x="24130" y="166369"/>
                  </a:lnTo>
                  <a:lnTo>
                    <a:pt x="24130" y="162560"/>
                  </a:lnTo>
                  <a:close/>
                </a:path>
                <a:path w="24130" h="701039">
                  <a:moveTo>
                    <a:pt x="24130" y="166370"/>
                  </a:moveTo>
                  <a:lnTo>
                    <a:pt x="0" y="166370"/>
                  </a:lnTo>
                  <a:lnTo>
                    <a:pt x="0" y="175259"/>
                  </a:lnTo>
                  <a:lnTo>
                    <a:pt x="24130" y="175259"/>
                  </a:lnTo>
                  <a:lnTo>
                    <a:pt x="24130" y="166370"/>
                  </a:lnTo>
                  <a:close/>
                </a:path>
                <a:path w="24130" h="701039">
                  <a:moveTo>
                    <a:pt x="24130" y="175260"/>
                  </a:moveTo>
                  <a:lnTo>
                    <a:pt x="0" y="175260"/>
                  </a:lnTo>
                  <a:lnTo>
                    <a:pt x="0" y="181609"/>
                  </a:lnTo>
                  <a:lnTo>
                    <a:pt x="24130" y="181609"/>
                  </a:lnTo>
                  <a:lnTo>
                    <a:pt x="24130" y="175260"/>
                  </a:lnTo>
                  <a:close/>
                </a:path>
                <a:path w="24130" h="701039">
                  <a:moveTo>
                    <a:pt x="24130" y="181610"/>
                  </a:moveTo>
                  <a:lnTo>
                    <a:pt x="0" y="181610"/>
                  </a:lnTo>
                  <a:lnTo>
                    <a:pt x="0" y="185419"/>
                  </a:lnTo>
                  <a:lnTo>
                    <a:pt x="24130" y="185419"/>
                  </a:lnTo>
                  <a:lnTo>
                    <a:pt x="24130" y="181610"/>
                  </a:lnTo>
                  <a:close/>
                </a:path>
                <a:path w="24130" h="701039">
                  <a:moveTo>
                    <a:pt x="24130" y="185420"/>
                  </a:moveTo>
                  <a:lnTo>
                    <a:pt x="0" y="185420"/>
                  </a:lnTo>
                  <a:lnTo>
                    <a:pt x="0" y="191769"/>
                  </a:lnTo>
                  <a:lnTo>
                    <a:pt x="24130" y="191769"/>
                  </a:lnTo>
                  <a:lnTo>
                    <a:pt x="24130" y="185420"/>
                  </a:lnTo>
                  <a:close/>
                </a:path>
                <a:path w="24130" h="701039">
                  <a:moveTo>
                    <a:pt x="24130" y="191770"/>
                  </a:moveTo>
                  <a:lnTo>
                    <a:pt x="0" y="191770"/>
                  </a:lnTo>
                  <a:lnTo>
                    <a:pt x="0" y="194309"/>
                  </a:lnTo>
                  <a:lnTo>
                    <a:pt x="24130" y="194309"/>
                  </a:lnTo>
                  <a:lnTo>
                    <a:pt x="24130" y="191770"/>
                  </a:lnTo>
                  <a:close/>
                </a:path>
                <a:path w="24130" h="701039">
                  <a:moveTo>
                    <a:pt x="24130" y="194310"/>
                  </a:moveTo>
                  <a:lnTo>
                    <a:pt x="0" y="194310"/>
                  </a:lnTo>
                  <a:lnTo>
                    <a:pt x="0" y="204469"/>
                  </a:lnTo>
                  <a:lnTo>
                    <a:pt x="24130" y="204469"/>
                  </a:lnTo>
                  <a:lnTo>
                    <a:pt x="24130" y="194310"/>
                  </a:lnTo>
                  <a:close/>
                </a:path>
                <a:path w="24130" h="701039">
                  <a:moveTo>
                    <a:pt x="24130" y="204470"/>
                  </a:moveTo>
                  <a:lnTo>
                    <a:pt x="0" y="204470"/>
                  </a:lnTo>
                  <a:lnTo>
                    <a:pt x="0" y="207009"/>
                  </a:lnTo>
                  <a:lnTo>
                    <a:pt x="24130" y="207009"/>
                  </a:lnTo>
                  <a:lnTo>
                    <a:pt x="24130" y="204470"/>
                  </a:lnTo>
                  <a:close/>
                </a:path>
                <a:path w="24130" h="701039">
                  <a:moveTo>
                    <a:pt x="24130" y="207010"/>
                  </a:moveTo>
                  <a:lnTo>
                    <a:pt x="0" y="207010"/>
                  </a:lnTo>
                  <a:lnTo>
                    <a:pt x="0" y="210819"/>
                  </a:lnTo>
                  <a:lnTo>
                    <a:pt x="24130" y="210819"/>
                  </a:lnTo>
                  <a:lnTo>
                    <a:pt x="24130" y="207010"/>
                  </a:lnTo>
                  <a:close/>
                </a:path>
                <a:path w="24130" h="701039">
                  <a:moveTo>
                    <a:pt x="24130" y="210820"/>
                  </a:moveTo>
                  <a:lnTo>
                    <a:pt x="0" y="210820"/>
                  </a:lnTo>
                  <a:lnTo>
                    <a:pt x="0" y="213359"/>
                  </a:lnTo>
                  <a:lnTo>
                    <a:pt x="24130" y="213359"/>
                  </a:lnTo>
                  <a:lnTo>
                    <a:pt x="24130" y="210820"/>
                  </a:lnTo>
                  <a:close/>
                </a:path>
                <a:path w="24130" h="701039">
                  <a:moveTo>
                    <a:pt x="24130" y="213360"/>
                  </a:moveTo>
                  <a:lnTo>
                    <a:pt x="0" y="213360"/>
                  </a:lnTo>
                  <a:lnTo>
                    <a:pt x="0" y="217169"/>
                  </a:lnTo>
                  <a:lnTo>
                    <a:pt x="24130" y="217169"/>
                  </a:lnTo>
                  <a:lnTo>
                    <a:pt x="24130" y="213360"/>
                  </a:lnTo>
                  <a:close/>
                </a:path>
                <a:path w="24130" h="701039">
                  <a:moveTo>
                    <a:pt x="24130" y="217170"/>
                  </a:moveTo>
                  <a:lnTo>
                    <a:pt x="0" y="217170"/>
                  </a:lnTo>
                  <a:lnTo>
                    <a:pt x="0" y="223519"/>
                  </a:lnTo>
                  <a:lnTo>
                    <a:pt x="24130" y="223519"/>
                  </a:lnTo>
                  <a:lnTo>
                    <a:pt x="24130" y="217170"/>
                  </a:lnTo>
                  <a:close/>
                </a:path>
                <a:path w="24130" h="701039">
                  <a:moveTo>
                    <a:pt x="24130" y="223520"/>
                  </a:moveTo>
                  <a:lnTo>
                    <a:pt x="0" y="223520"/>
                  </a:lnTo>
                  <a:lnTo>
                    <a:pt x="0" y="226059"/>
                  </a:lnTo>
                  <a:lnTo>
                    <a:pt x="24130" y="226059"/>
                  </a:lnTo>
                  <a:lnTo>
                    <a:pt x="24130" y="223520"/>
                  </a:lnTo>
                  <a:close/>
                </a:path>
                <a:path w="24130" h="701039">
                  <a:moveTo>
                    <a:pt x="24130" y="226060"/>
                  </a:moveTo>
                  <a:lnTo>
                    <a:pt x="0" y="226060"/>
                  </a:lnTo>
                  <a:lnTo>
                    <a:pt x="0" y="229869"/>
                  </a:lnTo>
                  <a:lnTo>
                    <a:pt x="24130" y="229869"/>
                  </a:lnTo>
                  <a:lnTo>
                    <a:pt x="24130" y="226060"/>
                  </a:lnTo>
                  <a:close/>
                </a:path>
                <a:path w="24130" h="701039">
                  <a:moveTo>
                    <a:pt x="24130" y="229870"/>
                  </a:moveTo>
                  <a:lnTo>
                    <a:pt x="0" y="229870"/>
                  </a:lnTo>
                  <a:lnTo>
                    <a:pt x="0" y="232409"/>
                  </a:lnTo>
                  <a:lnTo>
                    <a:pt x="24130" y="232409"/>
                  </a:lnTo>
                  <a:lnTo>
                    <a:pt x="24130" y="229870"/>
                  </a:lnTo>
                  <a:close/>
                </a:path>
                <a:path w="24130" h="701039">
                  <a:moveTo>
                    <a:pt x="24130" y="232410"/>
                  </a:moveTo>
                  <a:lnTo>
                    <a:pt x="0" y="232410"/>
                  </a:lnTo>
                  <a:lnTo>
                    <a:pt x="0" y="236219"/>
                  </a:lnTo>
                  <a:lnTo>
                    <a:pt x="24130" y="236219"/>
                  </a:lnTo>
                  <a:lnTo>
                    <a:pt x="24130" y="232410"/>
                  </a:lnTo>
                  <a:close/>
                </a:path>
                <a:path w="24130" h="701039">
                  <a:moveTo>
                    <a:pt x="24130" y="236220"/>
                  </a:moveTo>
                  <a:lnTo>
                    <a:pt x="0" y="236220"/>
                  </a:lnTo>
                  <a:lnTo>
                    <a:pt x="0" y="245109"/>
                  </a:lnTo>
                  <a:lnTo>
                    <a:pt x="24130" y="245109"/>
                  </a:lnTo>
                  <a:lnTo>
                    <a:pt x="24130" y="236220"/>
                  </a:lnTo>
                  <a:close/>
                </a:path>
                <a:path w="24130" h="701039">
                  <a:moveTo>
                    <a:pt x="24130" y="245110"/>
                  </a:moveTo>
                  <a:lnTo>
                    <a:pt x="0" y="245110"/>
                  </a:lnTo>
                  <a:lnTo>
                    <a:pt x="0" y="248919"/>
                  </a:lnTo>
                  <a:lnTo>
                    <a:pt x="24130" y="248919"/>
                  </a:lnTo>
                  <a:lnTo>
                    <a:pt x="24130" y="245110"/>
                  </a:lnTo>
                  <a:close/>
                </a:path>
                <a:path w="24130" h="701039">
                  <a:moveTo>
                    <a:pt x="24130" y="248920"/>
                  </a:moveTo>
                  <a:lnTo>
                    <a:pt x="0" y="248920"/>
                  </a:lnTo>
                  <a:lnTo>
                    <a:pt x="0" y="251459"/>
                  </a:lnTo>
                  <a:lnTo>
                    <a:pt x="24130" y="251459"/>
                  </a:lnTo>
                  <a:lnTo>
                    <a:pt x="24130" y="248920"/>
                  </a:lnTo>
                  <a:close/>
                </a:path>
                <a:path w="24130" h="701039">
                  <a:moveTo>
                    <a:pt x="24130" y="251460"/>
                  </a:moveTo>
                  <a:lnTo>
                    <a:pt x="0" y="251460"/>
                  </a:lnTo>
                  <a:lnTo>
                    <a:pt x="0" y="255269"/>
                  </a:lnTo>
                  <a:lnTo>
                    <a:pt x="24130" y="255269"/>
                  </a:lnTo>
                  <a:lnTo>
                    <a:pt x="24130" y="251460"/>
                  </a:lnTo>
                  <a:close/>
                </a:path>
                <a:path w="24130" h="701039">
                  <a:moveTo>
                    <a:pt x="24130" y="255270"/>
                  </a:moveTo>
                  <a:lnTo>
                    <a:pt x="0" y="255270"/>
                  </a:lnTo>
                  <a:lnTo>
                    <a:pt x="0" y="257810"/>
                  </a:lnTo>
                  <a:lnTo>
                    <a:pt x="24130" y="257810"/>
                  </a:lnTo>
                  <a:lnTo>
                    <a:pt x="24130" y="255270"/>
                  </a:lnTo>
                  <a:close/>
                </a:path>
                <a:path w="24130" h="701039">
                  <a:moveTo>
                    <a:pt x="7620" y="699770"/>
                  </a:moveTo>
                  <a:lnTo>
                    <a:pt x="0" y="699770"/>
                  </a:lnTo>
                  <a:lnTo>
                    <a:pt x="0" y="701040"/>
                  </a:lnTo>
                  <a:lnTo>
                    <a:pt x="7620" y="701040"/>
                  </a:lnTo>
                  <a:lnTo>
                    <a:pt x="7620" y="699770"/>
                  </a:lnTo>
                  <a:close/>
                </a:path>
                <a:path w="24130" h="701039">
                  <a:moveTo>
                    <a:pt x="24130" y="698500"/>
                  </a:moveTo>
                  <a:lnTo>
                    <a:pt x="7620" y="698500"/>
                  </a:lnTo>
                  <a:lnTo>
                    <a:pt x="7620" y="701040"/>
                  </a:lnTo>
                  <a:lnTo>
                    <a:pt x="24130" y="701040"/>
                  </a:lnTo>
                  <a:lnTo>
                    <a:pt x="24130" y="698500"/>
                  </a:lnTo>
                  <a:close/>
                </a:path>
                <a:path w="24130" h="701039">
                  <a:moveTo>
                    <a:pt x="24130" y="486410"/>
                  </a:moveTo>
                  <a:lnTo>
                    <a:pt x="20320" y="486410"/>
                  </a:lnTo>
                  <a:lnTo>
                    <a:pt x="20320" y="487680"/>
                  </a:lnTo>
                  <a:lnTo>
                    <a:pt x="24130" y="487680"/>
                  </a:lnTo>
                  <a:lnTo>
                    <a:pt x="24130" y="486410"/>
                  </a:lnTo>
                  <a:close/>
                </a:path>
                <a:path w="24130" h="701039">
                  <a:moveTo>
                    <a:pt x="24130" y="480059"/>
                  </a:moveTo>
                  <a:lnTo>
                    <a:pt x="0" y="480059"/>
                  </a:lnTo>
                  <a:lnTo>
                    <a:pt x="0" y="482600"/>
                  </a:lnTo>
                  <a:lnTo>
                    <a:pt x="1270" y="482600"/>
                  </a:lnTo>
                  <a:lnTo>
                    <a:pt x="1270" y="483870"/>
                  </a:lnTo>
                  <a:lnTo>
                    <a:pt x="7620" y="483870"/>
                  </a:lnTo>
                  <a:lnTo>
                    <a:pt x="7620" y="486410"/>
                  </a:lnTo>
                  <a:lnTo>
                    <a:pt x="13970" y="486410"/>
                  </a:lnTo>
                  <a:lnTo>
                    <a:pt x="13970" y="485140"/>
                  </a:lnTo>
                  <a:lnTo>
                    <a:pt x="24130" y="485140"/>
                  </a:lnTo>
                  <a:lnTo>
                    <a:pt x="24130" y="480059"/>
                  </a:lnTo>
                  <a:close/>
                </a:path>
                <a:path w="24130" h="701039">
                  <a:moveTo>
                    <a:pt x="24130" y="473709"/>
                  </a:moveTo>
                  <a:lnTo>
                    <a:pt x="0" y="473709"/>
                  </a:lnTo>
                  <a:lnTo>
                    <a:pt x="0" y="478790"/>
                  </a:lnTo>
                  <a:lnTo>
                    <a:pt x="24130" y="478790"/>
                  </a:lnTo>
                  <a:lnTo>
                    <a:pt x="24130" y="473709"/>
                  </a:lnTo>
                  <a:close/>
                </a:path>
                <a:path w="24130" h="701039">
                  <a:moveTo>
                    <a:pt x="24130" y="467360"/>
                  </a:moveTo>
                  <a:lnTo>
                    <a:pt x="0" y="467360"/>
                  </a:lnTo>
                  <a:lnTo>
                    <a:pt x="0" y="472440"/>
                  </a:lnTo>
                  <a:lnTo>
                    <a:pt x="24130" y="472440"/>
                  </a:lnTo>
                  <a:lnTo>
                    <a:pt x="24130" y="467360"/>
                  </a:lnTo>
                  <a:close/>
                </a:path>
                <a:path w="24130" h="701039">
                  <a:moveTo>
                    <a:pt x="24130" y="461009"/>
                  </a:moveTo>
                  <a:lnTo>
                    <a:pt x="0" y="461009"/>
                  </a:lnTo>
                  <a:lnTo>
                    <a:pt x="0" y="466090"/>
                  </a:lnTo>
                  <a:lnTo>
                    <a:pt x="24130" y="466090"/>
                  </a:lnTo>
                  <a:lnTo>
                    <a:pt x="24130" y="461009"/>
                  </a:lnTo>
                  <a:close/>
                </a:path>
                <a:path w="24130" h="701039">
                  <a:moveTo>
                    <a:pt x="24130" y="454659"/>
                  </a:moveTo>
                  <a:lnTo>
                    <a:pt x="0" y="454659"/>
                  </a:lnTo>
                  <a:lnTo>
                    <a:pt x="0" y="459740"/>
                  </a:lnTo>
                  <a:lnTo>
                    <a:pt x="24130" y="459740"/>
                  </a:lnTo>
                  <a:lnTo>
                    <a:pt x="24130" y="454659"/>
                  </a:lnTo>
                  <a:close/>
                </a:path>
                <a:path w="24130" h="701039">
                  <a:moveTo>
                    <a:pt x="24130" y="448310"/>
                  </a:moveTo>
                  <a:lnTo>
                    <a:pt x="0" y="448310"/>
                  </a:lnTo>
                  <a:lnTo>
                    <a:pt x="0" y="453390"/>
                  </a:lnTo>
                  <a:lnTo>
                    <a:pt x="24130" y="453390"/>
                  </a:lnTo>
                  <a:lnTo>
                    <a:pt x="24130" y="448310"/>
                  </a:lnTo>
                  <a:close/>
                </a:path>
                <a:path w="24130" h="701039">
                  <a:moveTo>
                    <a:pt x="24130" y="441960"/>
                  </a:moveTo>
                  <a:lnTo>
                    <a:pt x="0" y="441960"/>
                  </a:lnTo>
                  <a:lnTo>
                    <a:pt x="0" y="447040"/>
                  </a:lnTo>
                  <a:lnTo>
                    <a:pt x="24130" y="447040"/>
                  </a:lnTo>
                  <a:lnTo>
                    <a:pt x="24130" y="441960"/>
                  </a:lnTo>
                  <a:close/>
                </a:path>
                <a:path w="24130" h="701039">
                  <a:moveTo>
                    <a:pt x="24130" y="435609"/>
                  </a:moveTo>
                  <a:lnTo>
                    <a:pt x="0" y="435609"/>
                  </a:lnTo>
                  <a:lnTo>
                    <a:pt x="0" y="440690"/>
                  </a:lnTo>
                  <a:lnTo>
                    <a:pt x="24130" y="440690"/>
                  </a:lnTo>
                  <a:lnTo>
                    <a:pt x="24130" y="435609"/>
                  </a:lnTo>
                  <a:close/>
                </a:path>
                <a:path w="24130" h="701039">
                  <a:moveTo>
                    <a:pt x="24130" y="429260"/>
                  </a:moveTo>
                  <a:lnTo>
                    <a:pt x="0" y="429260"/>
                  </a:lnTo>
                  <a:lnTo>
                    <a:pt x="0" y="434340"/>
                  </a:lnTo>
                  <a:lnTo>
                    <a:pt x="24130" y="434340"/>
                  </a:lnTo>
                  <a:lnTo>
                    <a:pt x="24130" y="429260"/>
                  </a:lnTo>
                  <a:close/>
                </a:path>
                <a:path w="24130" h="701039">
                  <a:moveTo>
                    <a:pt x="24130" y="422909"/>
                  </a:moveTo>
                  <a:lnTo>
                    <a:pt x="0" y="422909"/>
                  </a:lnTo>
                  <a:lnTo>
                    <a:pt x="0" y="427990"/>
                  </a:lnTo>
                  <a:lnTo>
                    <a:pt x="24130" y="427990"/>
                  </a:lnTo>
                  <a:lnTo>
                    <a:pt x="24130" y="422909"/>
                  </a:lnTo>
                  <a:close/>
                </a:path>
                <a:path w="24130" h="701039">
                  <a:moveTo>
                    <a:pt x="24130" y="416559"/>
                  </a:moveTo>
                  <a:lnTo>
                    <a:pt x="0" y="416559"/>
                  </a:lnTo>
                  <a:lnTo>
                    <a:pt x="0" y="421640"/>
                  </a:lnTo>
                  <a:lnTo>
                    <a:pt x="24130" y="421640"/>
                  </a:lnTo>
                  <a:lnTo>
                    <a:pt x="24130" y="416559"/>
                  </a:lnTo>
                  <a:close/>
                </a:path>
                <a:path w="24130" h="701039">
                  <a:moveTo>
                    <a:pt x="24130" y="410209"/>
                  </a:moveTo>
                  <a:lnTo>
                    <a:pt x="0" y="410209"/>
                  </a:lnTo>
                  <a:lnTo>
                    <a:pt x="0" y="415290"/>
                  </a:lnTo>
                  <a:lnTo>
                    <a:pt x="24130" y="415290"/>
                  </a:lnTo>
                  <a:lnTo>
                    <a:pt x="24130" y="410209"/>
                  </a:lnTo>
                  <a:close/>
                </a:path>
                <a:path w="24130" h="701039">
                  <a:moveTo>
                    <a:pt x="24130" y="403859"/>
                  </a:moveTo>
                  <a:lnTo>
                    <a:pt x="0" y="403859"/>
                  </a:lnTo>
                  <a:lnTo>
                    <a:pt x="0" y="408940"/>
                  </a:lnTo>
                  <a:lnTo>
                    <a:pt x="24130" y="408940"/>
                  </a:lnTo>
                  <a:lnTo>
                    <a:pt x="24130" y="403859"/>
                  </a:lnTo>
                  <a:close/>
                </a:path>
                <a:path w="24130" h="701039">
                  <a:moveTo>
                    <a:pt x="24130" y="397509"/>
                  </a:moveTo>
                  <a:lnTo>
                    <a:pt x="0" y="397509"/>
                  </a:lnTo>
                  <a:lnTo>
                    <a:pt x="0" y="402590"/>
                  </a:lnTo>
                  <a:lnTo>
                    <a:pt x="24130" y="402590"/>
                  </a:lnTo>
                  <a:lnTo>
                    <a:pt x="24130" y="397509"/>
                  </a:lnTo>
                  <a:close/>
                </a:path>
                <a:path w="24130" h="701039">
                  <a:moveTo>
                    <a:pt x="24130" y="393700"/>
                  </a:moveTo>
                  <a:lnTo>
                    <a:pt x="0" y="393700"/>
                  </a:lnTo>
                  <a:lnTo>
                    <a:pt x="0" y="396240"/>
                  </a:lnTo>
                  <a:lnTo>
                    <a:pt x="24130" y="396240"/>
                  </a:lnTo>
                  <a:lnTo>
                    <a:pt x="24130" y="393700"/>
                  </a:lnTo>
                  <a:close/>
                </a:path>
                <a:path w="24130" h="701039">
                  <a:moveTo>
                    <a:pt x="24130" y="388620"/>
                  </a:moveTo>
                  <a:lnTo>
                    <a:pt x="0" y="389890"/>
                  </a:lnTo>
                  <a:lnTo>
                    <a:pt x="0" y="393700"/>
                  </a:lnTo>
                  <a:lnTo>
                    <a:pt x="24130" y="392430"/>
                  </a:lnTo>
                  <a:lnTo>
                    <a:pt x="24130" y="388620"/>
                  </a:lnTo>
                  <a:close/>
                </a:path>
                <a:path w="24130" h="701039">
                  <a:moveTo>
                    <a:pt x="24130" y="386080"/>
                  </a:moveTo>
                  <a:lnTo>
                    <a:pt x="0" y="387350"/>
                  </a:lnTo>
                  <a:lnTo>
                    <a:pt x="0" y="389890"/>
                  </a:lnTo>
                  <a:lnTo>
                    <a:pt x="24130" y="388620"/>
                  </a:lnTo>
                  <a:lnTo>
                    <a:pt x="24130" y="386080"/>
                  </a:lnTo>
                  <a:close/>
                </a:path>
                <a:path w="24130" h="701039">
                  <a:moveTo>
                    <a:pt x="0" y="381000"/>
                  </a:moveTo>
                  <a:lnTo>
                    <a:pt x="0" y="387350"/>
                  </a:lnTo>
                  <a:lnTo>
                    <a:pt x="24130" y="386080"/>
                  </a:lnTo>
                  <a:lnTo>
                    <a:pt x="24130" y="382270"/>
                  </a:lnTo>
                  <a:lnTo>
                    <a:pt x="0" y="381000"/>
                  </a:lnTo>
                  <a:close/>
                </a:path>
                <a:path w="24130" h="701039">
                  <a:moveTo>
                    <a:pt x="0" y="377190"/>
                  </a:moveTo>
                  <a:lnTo>
                    <a:pt x="0" y="381000"/>
                  </a:lnTo>
                  <a:lnTo>
                    <a:pt x="24130" y="381000"/>
                  </a:lnTo>
                  <a:lnTo>
                    <a:pt x="24130" y="378460"/>
                  </a:lnTo>
                  <a:lnTo>
                    <a:pt x="0" y="377190"/>
                  </a:lnTo>
                  <a:close/>
                </a:path>
                <a:path w="24130" h="701039">
                  <a:moveTo>
                    <a:pt x="12064" y="374015"/>
                  </a:moveTo>
                  <a:lnTo>
                    <a:pt x="0" y="374650"/>
                  </a:lnTo>
                  <a:lnTo>
                    <a:pt x="0" y="377190"/>
                  </a:lnTo>
                  <a:lnTo>
                    <a:pt x="24130" y="377190"/>
                  </a:lnTo>
                  <a:lnTo>
                    <a:pt x="24130" y="374650"/>
                  </a:lnTo>
                  <a:lnTo>
                    <a:pt x="12064" y="374015"/>
                  </a:lnTo>
                  <a:close/>
                </a:path>
                <a:path w="24130" h="701039">
                  <a:moveTo>
                    <a:pt x="24130" y="369570"/>
                  </a:moveTo>
                  <a:lnTo>
                    <a:pt x="0" y="370840"/>
                  </a:lnTo>
                  <a:lnTo>
                    <a:pt x="0" y="373380"/>
                  </a:lnTo>
                  <a:lnTo>
                    <a:pt x="12064" y="374015"/>
                  </a:lnTo>
                  <a:lnTo>
                    <a:pt x="24130" y="373380"/>
                  </a:lnTo>
                  <a:lnTo>
                    <a:pt x="24130" y="369570"/>
                  </a:lnTo>
                  <a:close/>
                </a:path>
                <a:path w="24130" h="701039">
                  <a:moveTo>
                    <a:pt x="0" y="367030"/>
                  </a:moveTo>
                  <a:lnTo>
                    <a:pt x="0" y="370840"/>
                  </a:lnTo>
                  <a:lnTo>
                    <a:pt x="24130" y="369570"/>
                  </a:lnTo>
                  <a:lnTo>
                    <a:pt x="24130" y="368300"/>
                  </a:lnTo>
                  <a:lnTo>
                    <a:pt x="0" y="367030"/>
                  </a:lnTo>
                  <a:close/>
                </a:path>
                <a:path w="24130" h="701039">
                  <a:moveTo>
                    <a:pt x="12064" y="365125"/>
                  </a:moveTo>
                  <a:lnTo>
                    <a:pt x="0" y="365760"/>
                  </a:lnTo>
                  <a:lnTo>
                    <a:pt x="0" y="367030"/>
                  </a:lnTo>
                  <a:lnTo>
                    <a:pt x="24130" y="368300"/>
                  </a:lnTo>
                  <a:lnTo>
                    <a:pt x="24130" y="365760"/>
                  </a:lnTo>
                  <a:lnTo>
                    <a:pt x="12064" y="365125"/>
                  </a:lnTo>
                  <a:close/>
                </a:path>
                <a:path w="24130" h="701039">
                  <a:moveTo>
                    <a:pt x="24130" y="363220"/>
                  </a:moveTo>
                  <a:lnTo>
                    <a:pt x="0" y="364490"/>
                  </a:lnTo>
                  <a:lnTo>
                    <a:pt x="12064" y="365125"/>
                  </a:lnTo>
                  <a:lnTo>
                    <a:pt x="24130" y="364490"/>
                  </a:lnTo>
                  <a:lnTo>
                    <a:pt x="24130" y="363220"/>
                  </a:lnTo>
                  <a:close/>
                </a:path>
                <a:path w="24130" h="701039">
                  <a:moveTo>
                    <a:pt x="0" y="360680"/>
                  </a:moveTo>
                  <a:lnTo>
                    <a:pt x="0" y="363220"/>
                  </a:lnTo>
                  <a:lnTo>
                    <a:pt x="24130" y="363220"/>
                  </a:lnTo>
                  <a:lnTo>
                    <a:pt x="24130" y="361950"/>
                  </a:lnTo>
                  <a:lnTo>
                    <a:pt x="0" y="360680"/>
                  </a:lnTo>
                  <a:close/>
                </a:path>
                <a:path w="24130" h="701039">
                  <a:moveTo>
                    <a:pt x="0" y="354330"/>
                  </a:moveTo>
                  <a:lnTo>
                    <a:pt x="0" y="360680"/>
                  </a:lnTo>
                  <a:lnTo>
                    <a:pt x="24130" y="361950"/>
                  </a:lnTo>
                  <a:lnTo>
                    <a:pt x="24130" y="355600"/>
                  </a:lnTo>
                  <a:lnTo>
                    <a:pt x="0" y="354330"/>
                  </a:lnTo>
                  <a:close/>
                </a:path>
                <a:path w="24130" h="701039">
                  <a:moveTo>
                    <a:pt x="0" y="347980"/>
                  </a:moveTo>
                  <a:lnTo>
                    <a:pt x="0" y="354330"/>
                  </a:lnTo>
                  <a:lnTo>
                    <a:pt x="24130" y="354330"/>
                  </a:lnTo>
                  <a:lnTo>
                    <a:pt x="24130" y="349250"/>
                  </a:lnTo>
                  <a:lnTo>
                    <a:pt x="0" y="347980"/>
                  </a:lnTo>
                  <a:close/>
                </a:path>
                <a:path w="24130" h="701039">
                  <a:moveTo>
                    <a:pt x="0" y="344170"/>
                  </a:moveTo>
                  <a:lnTo>
                    <a:pt x="0" y="347980"/>
                  </a:lnTo>
                  <a:lnTo>
                    <a:pt x="24130" y="349250"/>
                  </a:lnTo>
                  <a:lnTo>
                    <a:pt x="24130" y="345440"/>
                  </a:lnTo>
                  <a:lnTo>
                    <a:pt x="0" y="344170"/>
                  </a:lnTo>
                  <a:close/>
                </a:path>
                <a:path w="24130" h="701039">
                  <a:moveTo>
                    <a:pt x="24130" y="342900"/>
                  </a:moveTo>
                  <a:lnTo>
                    <a:pt x="0" y="344170"/>
                  </a:lnTo>
                  <a:lnTo>
                    <a:pt x="24130" y="345440"/>
                  </a:lnTo>
                  <a:lnTo>
                    <a:pt x="24130" y="342900"/>
                  </a:lnTo>
                  <a:close/>
                </a:path>
                <a:path w="24130" h="701039">
                  <a:moveTo>
                    <a:pt x="0" y="341630"/>
                  </a:moveTo>
                  <a:lnTo>
                    <a:pt x="0" y="342900"/>
                  </a:lnTo>
                  <a:lnTo>
                    <a:pt x="24130" y="342900"/>
                  </a:lnTo>
                  <a:lnTo>
                    <a:pt x="0" y="341630"/>
                  </a:lnTo>
                  <a:close/>
                </a:path>
                <a:path w="24130" h="701039">
                  <a:moveTo>
                    <a:pt x="0" y="336550"/>
                  </a:moveTo>
                  <a:lnTo>
                    <a:pt x="0" y="341630"/>
                  </a:lnTo>
                  <a:lnTo>
                    <a:pt x="24130" y="341630"/>
                  </a:lnTo>
                  <a:lnTo>
                    <a:pt x="24130" y="337820"/>
                  </a:lnTo>
                  <a:lnTo>
                    <a:pt x="0" y="336550"/>
                  </a:lnTo>
                  <a:close/>
                </a:path>
                <a:path w="24130" h="701039">
                  <a:moveTo>
                    <a:pt x="0" y="331470"/>
                  </a:moveTo>
                  <a:lnTo>
                    <a:pt x="0" y="336550"/>
                  </a:lnTo>
                  <a:lnTo>
                    <a:pt x="24130" y="336550"/>
                  </a:lnTo>
                  <a:lnTo>
                    <a:pt x="24130" y="332740"/>
                  </a:lnTo>
                  <a:lnTo>
                    <a:pt x="0" y="331470"/>
                  </a:lnTo>
                  <a:close/>
                </a:path>
                <a:path w="24130" h="701039">
                  <a:moveTo>
                    <a:pt x="0" y="328930"/>
                  </a:moveTo>
                  <a:lnTo>
                    <a:pt x="0" y="331470"/>
                  </a:lnTo>
                  <a:lnTo>
                    <a:pt x="24130" y="331470"/>
                  </a:lnTo>
                  <a:lnTo>
                    <a:pt x="24130" y="330200"/>
                  </a:lnTo>
                  <a:lnTo>
                    <a:pt x="0" y="328930"/>
                  </a:lnTo>
                  <a:close/>
                </a:path>
                <a:path w="24130" h="701039">
                  <a:moveTo>
                    <a:pt x="0" y="327660"/>
                  </a:moveTo>
                  <a:lnTo>
                    <a:pt x="0" y="328930"/>
                  </a:lnTo>
                  <a:lnTo>
                    <a:pt x="24130" y="330200"/>
                  </a:lnTo>
                  <a:lnTo>
                    <a:pt x="24130" y="328930"/>
                  </a:lnTo>
                  <a:lnTo>
                    <a:pt x="0" y="327660"/>
                  </a:lnTo>
                  <a:close/>
                </a:path>
                <a:path w="24130" h="701039">
                  <a:moveTo>
                    <a:pt x="24130" y="322580"/>
                  </a:moveTo>
                  <a:lnTo>
                    <a:pt x="0" y="323850"/>
                  </a:lnTo>
                  <a:lnTo>
                    <a:pt x="0" y="327660"/>
                  </a:lnTo>
                  <a:lnTo>
                    <a:pt x="24130" y="327660"/>
                  </a:lnTo>
                  <a:lnTo>
                    <a:pt x="24130" y="322580"/>
                  </a:lnTo>
                  <a:close/>
                </a:path>
                <a:path w="24130" h="701039">
                  <a:moveTo>
                    <a:pt x="24130" y="321310"/>
                  </a:moveTo>
                  <a:lnTo>
                    <a:pt x="0" y="322580"/>
                  </a:lnTo>
                  <a:lnTo>
                    <a:pt x="0" y="323850"/>
                  </a:lnTo>
                  <a:lnTo>
                    <a:pt x="24130" y="322580"/>
                  </a:lnTo>
                  <a:lnTo>
                    <a:pt x="24130" y="321310"/>
                  </a:lnTo>
                  <a:close/>
                </a:path>
                <a:path w="24130" h="701039">
                  <a:moveTo>
                    <a:pt x="24130" y="318770"/>
                  </a:moveTo>
                  <a:lnTo>
                    <a:pt x="0" y="320040"/>
                  </a:lnTo>
                  <a:lnTo>
                    <a:pt x="0" y="321310"/>
                  </a:lnTo>
                  <a:lnTo>
                    <a:pt x="24130" y="321310"/>
                  </a:lnTo>
                  <a:lnTo>
                    <a:pt x="24130" y="318770"/>
                  </a:lnTo>
                  <a:close/>
                </a:path>
                <a:path w="24130" h="701039">
                  <a:moveTo>
                    <a:pt x="0" y="316230"/>
                  </a:moveTo>
                  <a:lnTo>
                    <a:pt x="0" y="320040"/>
                  </a:lnTo>
                  <a:lnTo>
                    <a:pt x="24130" y="318770"/>
                  </a:lnTo>
                  <a:lnTo>
                    <a:pt x="24130" y="317500"/>
                  </a:lnTo>
                  <a:lnTo>
                    <a:pt x="0" y="316230"/>
                  </a:lnTo>
                  <a:close/>
                </a:path>
                <a:path w="24130" h="701039">
                  <a:moveTo>
                    <a:pt x="0" y="314960"/>
                  </a:moveTo>
                  <a:lnTo>
                    <a:pt x="0" y="316230"/>
                  </a:lnTo>
                  <a:lnTo>
                    <a:pt x="24130" y="317500"/>
                  </a:lnTo>
                  <a:lnTo>
                    <a:pt x="24130" y="316230"/>
                  </a:lnTo>
                  <a:lnTo>
                    <a:pt x="0" y="314960"/>
                  </a:lnTo>
                  <a:close/>
                </a:path>
                <a:path w="24130" h="701039">
                  <a:moveTo>
                    <a:pt x="0" y="311150"/>
                  </a:moveTo>
                  <a:lnTo>
                    <a:pt x="0" y="314960"/>
                  </a:lnTo>
                  <a:lnTo>
                    <a:pt x="24130" y="314960"/>
                  </a:lnTo>
                  <a:lnTo>
                    <a:pt x="24130" y="312420"/>
                  </a:lnTo>
                  <a:lnTo>
                    <a:pt x="0" y="311150"/>
                  </a:lnTo>
                  <a:close/>
                </a:path>
                <a:path w="24130" h="701039">
                  <a:moveTo>
                    <a:pt x="0" y="309880"/>
                  </a:moveTo>
                  <a:lnTo>
                    <a:pt x="0" y="311150"/>
                  </a:lnTo>
                  <a:lnTo>
                    <a:pt x="24130" y="312420"/>
                  </a:lnTo>
                  <a:lnTo>
                    <a:pt x="24130" y="311150"/>
                  </a:lnTo>
                  <a:lnTo>
                    <a:pt x="0" y="309880"/>
                  </a:lnTo>
                  <a:close/>
                </a:path>
                <a:path w="24130" h="701039">
                  <a:moveTo>
                    <a:pt x="24130" y="304800"/>
                  </a:moveTo>
                  <a:lnTo>
                    <a:pt x="0" y="306070"/>
                  </a:lnTo>
                  <a:lnTo>
                    <a:pt x="0" y="309880"/>
                  </a:lnTo>
                  <a:lnTo>
                    <a:pt x="24130" y="311150"/>
                  </a:lnTo>
                  <a:lnTo>
                    <a:pt x="24130" y="304800"/>
                  </a:lnTo>
                  <a:close/>
                </a:path>
                <a:path w="24130" h="701039">
                  <a:moveTo>
                    <a:pt x="0" y="303530"/>
                  </a:moveTo>
                  <a:lnTo>
                    <a:pt x="0" y="306070"/>
                  </a:lnTo>
                  <a:lnTo>
                    <a:pt x="24130" y="304800"/>
                  </a:lnTo>
                  <a:lnTo>
                    <a:pt x="0" y="303530"/>
                  </a:lnTo>
                  <a:close/>
                </a:path>
                <a:path w="24130" h="701039">
                  <a:moveTo>
                    <a:pt x="24130" y="302260"/>
                  </a:moveTo>
                  <a:lnTo>
                    <a:pt x="0" y="303530"/>
                  </a:lnTo>
                  <a:lnTo>
                    <a:pt x="24130" y="304800"/>
                  </a:lnTo>
                  <a:lnTo>
                    <a:pt x="24130" y="302260"/>
                  </a:lnTo>
                  <a:close/>
                </a:path>
                <a:path w="24130" h="701039">
                  <a:moveTo>
                    <a:pt x="0" y="299720"/>
                  </a:moveTo>
                  <a:lnTo>
                    <a:pt x="0" y="302260"/>
                  </a:lnTo>
                  <a:lnTo>
                    <a:pt x="24130" y="300990"/>
                  </a:lnTo>
                  <a:lnTo>
                    <a:pt x="0" y="299720"/>
                  </a:lnTo>
                  <a:close/>
                </a:path>
                <a:path w="24130" h="701039">
                  <a:moveTo>
                    <a:pt x="24130" y="300990"/>
                  </a:moveTo>
                  <a:lnTo>
                    <a:pt x="0" y="302260"/>
                  </a:lnTo>
                  <a:lnTo>
                    <a:pt x="24130" y="302260"/>
                  </a:lnTo>
                  <a:lnTo>
                    <a:pt x="24130" y="300990"/>
                  </a:lnTo>
                  <a:close/>
                </a:path>
                <a:path w="24130" h="701039">
                  <a:moveTo>
                    <a:pt x="0" y="298450"/>
                  </a:moveTo>
                  <a:lnTo>
                    <a:pt x="0" y="299720"/>
                  </a:lnTo>
                  <a:lnTo>
                    <a:pt x="24130" y="299720"/>
                  </a:lnTo>
                  <a:lnTo>
                    <a:pt x="0" y="298450"/>
                  </a:lnTo>
                  <a:close/>
                </a:path>
                <a:path w="24130" h="701039">
                  <a:moveTo>
                    <a:pt x="0" y="297180"/>
                  </a:moveTo>
                  <a:lnTo>
                    <a:pt x="0" y="298450"/>
                  </a:lnTo>
                  <a:lnTo>
                    <a:pt x="24130" y="298450"/>
                  </a:lnTo>
                  <a:lnTo>
                    <a:pt x="0" y="297180"/>
                  </a:lnTo>
                  <a:close/>
                </a:path>
                <a:path w="24130" h="701039">
                  <a:moveTo>
                    <a:pt x="0" y="295910"/>
                  </a:moveTo>
                  <a:lnTo>
                    <a:pt x="0" y="297180"/>
                  </a:lnTo>
                  <a:lnTo>
                    <a:pt x="24130" y="298450"/>
                  </a:lnTo>
                  <a:lnTo>
                    <a:pt x="24130" y="297180"/>
                  </a:lnTo>
                  <a:lnTo>
                    <a:pt x="0" y="295910"/>
                  </a:lnTo>
                  <a:close/>
                </a:path>
                <a:path w="24130" h="701039">
                  <a:moveTo>
                    <a:pt x="0" y="294640"/>
                  </a:moveTo>
                  <a:lnTo>
                    <a:pt x="0" y="295910"/>
                  </a:lnTo>
                  <a:lnTo>
                    <a:pt x="24130" y="295910"/>
                  </a:lnTo>
                  <a:lnTo>
                    <a:pt x="0" y="294640"/>
                  </a:lnTo>
                  <a:close/>
                </a:path>
                <a:path w="24130" h="701039">
                  <a:moveTo>
                    <a:pt x="24130" y="292100"/>
                  </a:moveTo>
                  <a:lnTo>
                    <a:pt x="0" y="292100"/>
                  </a:lnTo>
                  <a:lnTo>
                    <a:pt x="0" y="294640"/>
                  </a:lnTo>
                  <a:lnTo>
                    <a:pt x="24130" y="294640"/>
                  </a:lnTo>
                  <a:lnTo>
                    <a:pt x="24130" y="292100"/>
                  </a:lnTo>
                  <a:close/>
                </a:path>
                <a:path w="24130" h="701039">
                  <a:moveTo>
                    <a:pt x="24130" y="288290"/>
                  </a:moveTo>
                  <a:lnTo>
                    <a:pt x="0" y="289560"/>
                  </a:lnTo>
                  <a:lnTo>
                    <a:pt x="0" y="290830"/>
                  </a:lnTo>
                  <a:lnTo>
                    <a:pt x="24130" y="292100"/>
                  </a:lnTo>
                  <a:lnTo>
                    <a:pt x="24130" y="288290"/>
                  </a:lnTo>
                  <a:close/>
                </a:path>
                <a:path w="24130" h="701039">
                  <a:moveTo>
                    <a:pt x="0" y="287020"/>
                  </a:moveTo>
                  <a:lnTo>
                    <a:pt x="0" y="289560"/>
                  </a:lnTo>
                  <a:lnTo>
                    <a:pt x="24130" y="288290"/>
                  </a:lnTo>
                  <a:lnTo>
                    <a:pt x="0" y="287020"/>
                  </a:lnTo>
                  <a:close/>
                </a:path>
                <a:path w="24130" h="701039">
                  <a:moveTo>
                    <a:pt x="0" y="284480"/>
                  </a:moveTo>
                  <a:lnTo>
                    <a:pt x="0" y="287020"/>
                  </a:lnTo>
                  <a:lnTo>
                    <a:pt x="24130" y="287020"/>
                  </a:lnTo>
                  <a:lnTo>
                    <a:pt x="24130" y="285750"/>
                  </a:lnTo>
                  <a:lnTo>
                    <a:pt x="0" y="284480"/>
                  </a:lnTo>
                  <a:close/>
                </a:path>
                <a:path w="24130" h="701039">
                  <a:moveTo>
                    <a:pt x="0" y="283210"/>
                  </a:moveTo>
                  <a:lnTo>
                    <a:pt x="0" y="284480"/>
                  </a:lnTo>
                  <a:lnTo>
                    <a:pt x="24130" y="285750"/>
                  </a:lnTo>
                  <a:lnTo>
                    <a:pt x="24130" y="284480"/>
                  </a:lnTo>
                  <a:lnTo>
                    <a:pt x="0" y="283210"/>
                  </a:lnTo>
                  <a:close/>
                </a:path>
                <a:path w="24130" h="701039">
                  <a:moveTo>
                    <a:pt x="0" y="281940"/>
                  </a:moveTo>
                  <a:lnTo>
                    <a:pt x="0" y="283210"/>
                  </a:lnTo>
                  <a:lnTo>
                    <a:pt x="24130" y="283210"/>
                  </a:lnTo>
                  <a:lnTo>
                    <a:pt x="0" y="281940"/>
                  </a:lnTo>
                  <a:close/>
                </a:path>
                <a:path w="24130" h="701039">
                  <a:moveTo>
                    <a:pt x="0" y="279400"/>
                  </a:moveTo>
                  <a:lnTo>
                    <a:pt x="0" y="281940"/>
                  </a:lnTo>
                  <a:lnTo>
                    <a:pt x="24130" y="281940"/>
                  </a:lnTo>
                  <a:lnTo>
                    <a:pt x="24130" y="280670"/>
                  </a:lnTo>
                  <a:lnTo>
                    <a:pt x="0" y="279400"/>
                  </a:lnTo>
                  <a:close/>
                </a:path>
                <a:path w="24130" h="701039">
                  <a:moveTo>
                    <a:pt x="0" y="278130"/>
                  </a:moveTo>
                  <a:lnTo>
                    <a:pt x="0" y="279400"/>
                  </a:lnTo>
                  <a:lnTo>
                    <a:pt x="24130" y="279400"/>
                  </a:lnTo>
                  <a:lnTo>
                    <a:pt x="0" y="278130"/>
                  </a:lnTo>
                  <a:close/>
                </a:path>
                <a:path w="24130" h="701039">
                  <a:moveTo>
                    <a:pt x="0" y="275590"/>
                  </a:moveTo>
                  <a:lnTo>
                    <a:pt x="0" y="278130"/>
                  </a:lnTo>
                  <a:lnTo>
                    <a:pt x="24130" y="279400"/>
                  </a:lnTo>
                  <a:lnTo>
                    <a:pt x="24130" y="276860"/>
                  </a:lnTo>
                  <a:lnTo>
                    <a:pt x="0" y="275590"/>
                  </a:lnTo>
                  <a:close/>
                </a:path>
                <a:path w="24130" h="701039">
                  <a:moveTo>
                    <a:pt x="24130" y="274320"/>
                  </a:moveTo>
                  <a:lnTo>
                    <a:pt x="0" y="275590"/>
                  </a:lnTo>
                  <a:lnTo>
                    <a:pt x="24130" y="276860"/>
                  </a:lnTo>
                  <a:lnTo>
                    <a:pt x="24130" y="274320"/>
                  </a:lnTo>
                  <a:close/>
                </a:path>
                <a:path w="24130" h="701039">
                  <a:moveTo>
                    <a:pt x="0" y="270510"/>
                  </a:moveTo>
                  <a:lnTo>
                    <a:pt x="0" y="274320"/>
                  </a:lnTo>
                  <a:lnTo>
                    <a:pt x="24130" y="274320"/>
                  </a:lnTo>
                  <a:lnTo>
                    <a:pt x="24130" y="271780"/>
                  </a:lnTo>
                  <a:lnTo>
                    <a:pt x="0" y="270510"/>
                  </a:lnTo>
                  <a:close/>
                </a:path>
                <a:path w="24130" h="701039">
                  <a:moveTo>
                    <a:pt x="24130" y="267970"/>
                  </a:moveTo>
                  <a:lnTo>
                    <a:pt x="0" y="269240"/>
                  </a:lnTo>
                  <a:lnTo>
                    <a:pt x="0" y="270510"/>
                  </a:lnTo>
                  <a:lnTo>
                    <a:pt x="24130" y="270510"/>
                  </a:lnTo>
                  <a:lnTo>
                    <a:pt x="24130" y="267970"/>
                  </a:lnTo>
                  <a:close/>
                </a:path>
                <a:path w="24130" h="701039">
                  <a:moveTo>
                    <a:pt x="0" y="265430"/>
                  </a:moveTo>
                  <a:lnTo>
                    <a:pt x="0" y="267970"/>
                  </a:lnTo>
                  <a:lnTo>
                    <a:pt x="24130" y="267970"/>
                  </a:lnTo>
                  <a:lnTo>
                    <a:pt x="24130" y="266700"/>
                  </a:lnTo>
                  <a:lnTo>
                    <a:pt x="0" y="265430"/>
                  </a:lnTo>
                  <a:close/>
                </a:path>
                <a:path w="24130" h="701039">
                  <a:moveTo>
                    <a:pt x="0" y="262890"/>
                  </a:moveTo>
                  <a:lnTo>
                    <a:pt x="0" y="265430"/>
                  </a:lnTo>
                  <a:lnTo>
                    <a:pt x="24130" y="266700"/>
                  </a:lnTo>
                  <a:lnTo>
                    <a:pt x="24130" y="264160"/>
                  </a:lnTo>
                  <a:lnTo>
                    <a:pt x="0" y="262890"/>
                  </a:lnTo>
                  <a:close/>
                </a:path>
                <a:path w="24130" h="701039">
                  <a:moveTo>
                    <a:pt x="0" y="261620"/>
                  </a:moveTo>
                  <a:lnTo>
                    <a:pt x="0" y="262890"/>
                  </a:lnTo>
                  <a:lnTo>
                    <a:pt x="24130" y="264160"/>
                  </a:lnTo>
                  <a:lnTo>
                    <a:pt x="24130" y="262890"/>
                  </a:lnTo>
                  <a:lnTo>
                    <a:pt x="0" y="261620"/>
                  </a:lnTo>
                  <a:close/>
                </a:path>
                <a:path w="24130" h="701039">
                  <a:moveTo>
                    <a:pt x="24130" y="260350"/>
                  </a:moveTo>
                  <a:lnTo>
                    <a:pt x="0" y="260350"/>
                  </a:lnTo>
                  <a:lnTo>
                    <a:pt x="0" y="261620"/>
                  </a:lnTo>
                  <a:lnTo>
                    <a:pt x="24130" y="261620"/>
                  </a:lnTo>
                  <a:lnTo>
                    <a:pt x="24130" y="260350"/>
                  </a:lnTo>
                  <a:close/>
                </a:path>
              </a:pathLst>
            </a:custGeom>
            <a:solidFill>
              <a:srgbClr val="BEBE7D"/>
            </a:solidFill>
          </p:spPr>
          <p:txBody>
            <a:bodyPr wrap="square" lIns="0" tIns="0" rIns="0" bIns="0" rtlCol="0"/>
            <a:lstStyle/>
            <a:p>
              <a:endParaRPr/>
            </a:p>
          </p:txBody>
        </p:sp>
        <p:sp>
          <p:nvSpPr>
            <p:cNvPr id="783" name="object 783"/>
            <p:cNvSpPr/>
            <p:nvPr/>
          </p:nvSpPr>
          <p:spPr>
            <a:xfrm>
              <a:off x="2974340" y="5777229"/>
              <a:ext cx="25400" cy="708660"/>
            </a:xfrm>
            <a:custGeom>
              <a:avLst/>
              <a:gdLst/>
              <a:ahLst/>
              <a:cxnLst/>
              <a:rect l="l" t="t" r="r" b="b"/>
              <a:pathLst>
                <a:path w="25400" h="708660">
                  <a:moveTo>
                    <a:pt x="2540" y="0"/>
                  </a:moveTo>
                  <a:lnTo>
                    <a:pt x="0" y="0"/>
                  </a:lnTo>
                  <a:lnTo>
                    <a:pt x="0" y="2540"/>
                  </a:lnTo>
                  <a:lnTo>
                    <a:pt x="6350" y="2540"/>
                  </a:lnTo>
                  <a:lnTo>
                    <a:pt x="6350" y="1270"/>
                  </a:lnTo>
                  <a:lnTo>
                    <a:pt x="2540" y="1270"/>
                  </a:lnTo>
                  <a:lnTo>
                    <a:pt x="2540" y="0"/>
                  </a:lnTo>
                  <a:close/>
                </a:path>
                <a:path w="25400" h="708660">
                  <a:moveTo>
                    <a:pt x="11430" y="2540"/>
                  </a:moveTo>
                  <a:lnTo>
                    <a:pt x="0" y="2540"/>
                  </a:lnTo>
                  <a:lnTo>
                    <a:pt x="0" y="5080"/>
                  </a:lnTo>
                  <a:lnTo>
                    <a:pt x="16510" y="5080"/>
                  </a:lnTo>
                  <a:lnTo>
                    <a:pt x="16510" y="3810"/>
                  </a:lnTo>
                  <a:lnTo>
                    <a:pt x="11430" y="3810"/>
                  </a:lnTo>
                  <a:lnTo>
                    <a:pt x="11430" y="2540"/>
                  </a:lnTo>
                  <a:close/>
                </a:path>
                <a:path w="25400" h="708660">
                  <a:moveTo>
                    <a:pt x="20320" y="5080"/>
                  </a:moveTo>
                  <a:lnTo>
                    <a:pt x="0" y="5080"/>
                  </a:lnTo>
                  <a:lnTo>
                    <a:pt x="0" y="21590"/>
                  </a:lnTo>
                  <a:lnTo>
                    <a:pt x="25400" y="21590"/>
                  </a:lnTo>
                  <a:lnTo>
                    <a:pt x="25400" y="6350"/>
                  </a:lnTo>
                  <a:lnTo>
                    <a:pt x="20320" y="6350"/>
                  </a:lnTo>
                  <a:lnTo>
                    <a:pt x="20320" y="5080"/>
                  </a:lnTo>
                  <a:close/>
                </a:path>
                <a:path w="25400" h="708660">
                  <a:moveTo>
                    <a:pt x="25400" y="21590"/>
                  </a:moveTo>
                  <a:lnTo>
                    <a:pt x="0" y="21590"/>
                  </a:lnTo>
                  <a:lnTo>
                    <a:pt x="0" y="27940"/>
                  </a:lnTo>
                  <a:lnTo>
                    <a:pt x="25400" y="27940"/>
                  </a:lnTo>
                  <a:lnTo>
                    <a:pt x="25400" y="21590"/>
                  </a:lnTo>
                  <a:close/>
                </a:path>
                <a:path w="25400" h="708660">
                  <a:moveTo>
                    <a:pt x="25400" y="27940"/>
                  </a:moveTo>
                  <a:lnTo>
                    <a:pt x="0" y="27940"/>
                  </a:lnTo>
                  <a:lnTo>
                    <a:pt x="0" y="30480"/>
                  </a:lnTo>
                  <a:lnTo>
                    <a:pt x="25400" y="30480"/>
                  </a:lnTo>
                  <a:lnTo>
                    <a:pt x="25400" y="27940"/>
                  </a:lnTo>
                  <a:close/>
                </a:path>
                <a:path w="25400" h="708660">
                  <a:moveTo>
                    <a:pt x="25400" y="30480"/>
                  </a:moveTo>
                  <a:lnTo>
                    <a:pt x="0" y="30480"/>
                  </a:lnTo>
                  <a:lnTo>
                    <a:pt x="0" y="36830"/>
                  </a:lnTo>
                  <a:lnTo>
                    <a:pt x="25400" y="36830"/>
                  </a:lnTo>
                  <a:lnTo>
                    <a:pt x="25400" y="30480"/>
                  </a:lnTo>
                  <a:close/>
                </a:path>
                <a:path w="25400" h="708660">
                  <a:moveTo>
                    <a:pt x="25400" y="36830"/>
                  </a:moveTo>
                  <a:lnTo>
                    <a:pt x="0" y="36830"/>
                  </a:lnTo>
                  <a:lnTo>
                    <a:pt x="0" y="40640"/>
                  </a:lnTo>
                  <a:lnTo>
                    <a:pt x="25400" y="40640"/>
                  </a:lnTo>
                  <a:lnTo>
                    <a:pt x="25400" y="36830"/>
                  </a:lnTo>
                  <a:close/>
                </a:path>
                <a:path w="25400" h="708660">
                  <a:moveTo>
                    <a:pt x="25400" y="40640"/>
                  </a:moveTo>
                  <a:lnTo>
                    <a:pt x="0" y="40640"/>
                  </a:lnTo>
                  <a:lnTo>
                    <a:pt x="0" y="49530"/>
                  </a:lnTo>
                  <a:lnTo>
                    <a:pt x="25400" y="49530"/>
                  </a:lnTo>
                  <a:lnTo>
                    <a:pt x="25400" y="40640"/>
                  </a:lnTo>
                  <a:close/>
                </a:path>
                <a:path w="25400" h="708660">
                  <a:moveTo>
                    <a:pt x="25400" y="49530"/>
                  </a:moveTo>
                  <a:lnTo>
                    <a:pt x="0" y="49530"/>
                  </a:lnTo>
                  <a:lnTo>
                    <a:pt x="0" y="59690"/>
                  </a:lnTo>
                  <a:lnTo>
                    <a:pt x="25400" y="59690"/>
                  </a:lnTo>
                  <a:lnTo>
                    <a:pt x="25400" y="49530"/>
                  </a:lnTo>
                  <a:close/>
                </a:path>
                <a:path w="25400" h="708660">
                  <a:moveTo>
                    <a:pt x="25400" y="59690"/>
                  </a:moveTo>
                  <a:lnTo>
                    <a:pt x="0" y="59690"/>
                  </a:lnTo>
                  <a:lnTo>
                    <a:pt x="0" y="66040"/>
                  </a:lnTo>
                  <a:lnTo>
                    <a:pt x="25400" y="66040"/>
                  </a:lnTo>
                  <a:lnTo>
                    <a:pt x="25400" y="59690"/>
                  </a:lnTo>
                  <a:close/>
                </a:path>
                <a:path w="25400" h="708660">
                  <a:moveTo>
                    <a:pt x="25400" y="66040"/>
                  </a:moveTo>
                  <a:lnTo>
                    <a:pt x="0" y="66040"/>
                  </a:lnTo>
                  <a:lnTo>
                    <a:pt x="0" y="72390"/>
                  </a:lnTo>
                  <a:lnTo>
                    <a:pt x="25400" y="72390"/>
                  </a:lnTo>
                  <a:lnTo>
                    <a:pt x="25400" y="66040"/>
                  </a:lnTo>
                  <a:close/>
                </a:path>
                <a:path w="25400" h="708660">
                  <a:moveTo>
                    <a:pt x="25400" y="72390"/>
                  </a:moveTo>
                  <a:lnTo>
                    <a:pt x="0" y="72390"/>
                  </a:lnTo>
                  <a:lnTo>
                    <a:pt x="0" y="81280"/>
                  </a:lnTo>
                  <a:lnTo>
                    <a:pt x="25400" y="81280"/>
                  </a:lnTo>
                  <a:lnTo>
                    <a:pt x="25400" y="72390"/>
                  </a:lnTo>
                  <a:close/>
                </a:path>
                <a:path w="25400" h="708660">
                  <a:moveTo>
                    <a:pt x="25400" y="81280"/>
                  </a:moveTo>
                  <a:lnTo>
                    <a:pt x="0" y="81280"/>
                  </a:lnTo>
                  <a:lnTo>
                    <a:pt x="0" y="85090"/>
                  </a:lnTo>
                  <a:lnTo>
                    <a:pt x="25400" y="85090"/>
                  </a:lnTo>
                  <a:lnTo>
                    <a:pt x="25400" y="81280"/>
                  </a:lnTo>
                  <a:close/>
                </a:path>
                <a:path w="25400" h="708660">
                  <a:moveTo>
                    <a:pt x="25400" y="85090"/>
                  </a:moveTo>
                  <a:lnTo>
                    <a:pt x="0" y="85090"/>
                  </a:lnTo>
                  <a:lnTo>
                    <a:pt x="0" y="87630"/>
                  </a:lnTo>
                  <a:lnTo>
                    <a:pt x="25400" y="87630"/>
                  </a:lnTo>
                  <a:lnTo>
                    <a:pt x="25400" y="85090"/>
                  </a:lnTo>
                  <a:close/>
                </a:path>
                <a:path w="25400" h="708660">
                  <a:moveTo>
                    <a:pt x="25400" y="87630"/>
                  </a:moveTo>
                  <a:lnTo>
                    <a:pt x="0" y="87630"/>
                  </a:lnTo>
                  <a:lnTo>
                    <a:pt x="0" y="91440"/>
                  </a:lnTo>
                  <a:lnTo>
                    <a:pt x="25400" y="91440"/>
                  </a:lnTo>
                  <a:lnTo>
                    <a:pt x="25400" y="87630"/>
                  </a:lnTo>
                  <a:close/>
                </a:path>
                <a:path w="25400" h="708660">
                  <a:moveTo>
                    <a:pt x="25400" y="91440"/>
                  </a:moveTo>
                  <a:lnTo>
                    <a:pt x="0" y="91440"/>
                  </a:lnTo>
                  <a:lnTo>
                    <a:pt x="0" y="93980"/>
                  </a:lnTo>
                  <a:lnTo>
                    <a:pt x="25400" y="93980"/>
                  </a:lnTo>
                  <a:lnTo>
                    <a:pt x="25400" y="91440"/>
                  </a:lnTo>
                  <a:close/>
                </a:path>
                <a:path w="25400" h="708660">
                  <a:moveTo>
                    <a:pt x="25400" y="93980"/>
                  </a:moveTo>
                  <a:lnTo>
                    <a:pt x="0" y="93980"/>
                  </a:lnTo>
                  <a:lnTo>
                    <a:pt x="0" y="97790"/>
                  </a:lnTo>
                  <a:lnTo>
                    <a:pt x="25400" y="97790"/>
                  </a:lnTo>
                  <a:lnTo>
                    <a:pt x="25400" y="93980"/>
                  </a:lnTo>
                  <a:close/>
                </a:path>
                <a:path w="25400" h="708660">
                  <a:moveTo>
                    <a:pt x="25400" y="97790"/>
                  </a:moveTo>
                  <a:lnTo>
                    <a:pt x="0" y="97790"/>
                  </a:lnTo>
                  <a:lnTo>
                    <a:pt x="0" y="106680"/>
                  </a:lnTo>
                  <a:lnTo>
                    <a:pt x="25400" y="106680"/>
                  </a:lnTo>
                  <a:lnTo>
                    <a:pt x="25400" y="97790"/>
                  </a:lnTo>
                  <a:close/>
                </a:path>
                <a:path w="25400" h="708660">
                  <a:moveTo>
                    <a:pt x="25400" y="106680"/>
                  </a:moveTo>
                  <a:lnTo>
                    <a:pt x="0" y="106680"/>
                  </a:lnTo>
                  <a:lnTo>
                    <a:pt x="0" y="110490"/>
                  </a:lnTo>
                  <a:lnTo>
                    <a:pt x="25400" y="110490"/>
                  </a:lnTo>
                  <a:lnTo>
                    <a:pt x="25400" y="106680"/>
                  </a:lnTo>
                  <a:close/>
                </a:path>
                <a:path w="25400" h="708660">
                  <a:moveTo>
                    <a:pt x="25400" y="110490"/>
                  </a:moveTo>
                  <a:lnTo>
                    <a:pt x="0" y="110490"/>
                  </a:lnTo>
                  <a:lnTo>
                    <a:pt x="0" y="123190"/>
                  </a:lnTo>
                  <a:lnTo>
                    <a:pt x="25400" y="123190"/>
                  </a:lnTo>
                  <a:lnTo>
                    <a:pt x="25400" y="110490"/>
                  </a:lnTo>
                  <a:close/>
                </a:path>
                <a:path w="25400" h="708660">
                  <a:moveTo>
                    <a:pt x="25400" y="123190"/>
                  </a:moveTo>
                  <a:lnTo>
                    <a:pt x="0" y="123190"/>
                  </a:lnTo>
                  <a:lnTo>
                    <a:pt x="0" y="125730"/>
                  </a:lnTo>
                  <a:lnTo>
                    <a:pt x="25400" y="125730"/>
                  </a:lnTo>
                  <a:lnTo>
                    <a:pt x="25400" y="123190"/>
                  </a:lnTo>
                  <a:close/>
                </a:path>
                <a:path w="25400" h="708660">
                  <a:moveTo>
                    <a:pt x="25400" y="125730"/>
                  </a:moveTo>
                  <a:lnTo>
                    <a:pt x="0" y="125730"/>
                  </a:lnTo>
                  <a:lnTo>
                    <a:pt x="0" y="129540"/>
                  </a:lnTo>
                  <a:lnTo>
                    <a:pt x="25400" y="129540"/>
                  </a:lnTo>
                  <a:lnTo>
                    <a:pt x="25400" y="125730"/>
                  </a:lnTo>
                  <a:close/>
                </a:path>
                <a:path w="25400" h="708660">
                  <a:moveTo>
                    <a:pt x="25400" y="129540"/>
                  </a:moveTo>
                  <a:lnTo>
                    <a:pt x="0" y="129540"/>
                  </a:lnTo>
                  <a:lnTo>
                    <a:pt x="0" y="138430"/>
                  </a:lnTo>
                  <a:lnTo>
                    <a:pt x="25400" y="138430"/>
                  </a:lnTo>
                  <a:lnTo>
                    <a:pt x="25400" y="129540"/>
                  </a:lnTo>
                  <a:close/>
                </a:path>
                <a:path w="25400" h="708660">
                  <a:moveTo>
                    <a:pt x="25400" y="138430"/>
                  </a:moveTo>
                  <a:lnTo>
                    <a:pt x="0" y="138430"/>
                  </a:lnTo>
                  <a:lnTo>
                    <a:pt x="0" y="142240"/>
                  </a:lnTo>
                  <a:lnTo>
                    <a:pt x="25400" y="142240"/>
                  </a:lnTo>
                  <a:lnTo>
                    <a:pt x="25400" y="138430"/>
                  </a:lnTo>
                  <a:close/>
                </a:path>
                <a:path w="25400" h="708660">
                  <a:moveTo>
                    <a:pt x="25400" y="142240"/>
                  </a:moveTo>
                  <a:lnTo>
                    <a:pt x="0" y="142240"/>
                  </a:lnTo>
                  <a:lnTo>
                    <a:pt x="0" y="154940"/>
                  </a:lnTo>
                  <a:lnTo>
                    <a:pt x="25400" y="154940"/>
                  </a:lnTo>
                  <a:lnTo>
                    <a:pt x="25400" y="142240"/>
                  </a:lnTo>
                  <a:close/>
                </a:path>
                <a:path w="25400" h="708660">
                  <a:moveTo>
                    <a:pt x="25400" y="154940"/>
                  </a:moveTo>
                  <a:lnTo>
                    <a:pt x="0" y="154940"/>
                  </a:lnTo>
                  <a:lnTo>
                    <a:pt x="0" y="170180"/>
                  </a:lnTo>
                  <a:lnTo>
                    <a:pt x="25400" y="170180"/>
                  </a:lnTo>
                  <a:lnTo>
                    <a:pt x="25400" y="154940"/>
                  </a:lnTo>
                  <a:close/>
                </a:path>
                <a:path w="25400" h="708660">
                  <a:moveTo>
                    <a:pt x="25400" y="170180"/>
                  </a:moveTo>
                  <a:lnTo>
                    <a:pt x="0" y="170180"/>
                  </a:lnTo>
                  <a:lnTo>
                    <a:pt x="0" y="173990"/>
                  </a:lnTo>
                  <a:lnTo>
                    <a:pt x="25400" y="173990"/>
                  </a:lnTo>
                  <a:lnTo>
                    <a:pt x="25400" y="170180"/>
                  </a:lnTo>
                  <a:close/>
                </a:path>
                <a:path w="25400" h="708660">
                  <a:moveTo>
                    <a:pt x="25400" y="173990"/>
                  </a:moveTo>
                  <a:lnTo>
                    <a:pt x="0" y="173990"/>
                  </a:lnTo>
                  <a:lnTo>
                    <a:pt x="0" y="182880"/>
                  </a:lnTo>
                  <a:lnTo>
                    <a:pt x="25400" y="182880"/>
                  </a:lnTo>
                  <a:lnTo>
                    <a:pt x="25400" y="173990"/>
                  </a:lnTo>
                  <a:close/>
                </a:path>
                <a:path w="25400" h="708660">
                  <a:moveTo>
                    <a:pt x="25400" y="182880"/>
                  </a:moveTo>
                  <a:lnTo>
                    <a:pt x="0" y="182880"/>
                  </a:lnTo>
                  <a:lnTo>
                    <a:pt x="0" y="189230"/>
                  </a:lnTo>
                  <a:lnTo>
                    <a:pt x="25400" y="189230"/>
                  </a:lnTo>
                  <a:lnTo>
                    <a:pt x="25400" y="182880"/>
                  </a:lnTo>
                  <a:close/>
                </a:path>
                <a:path w="25400" h="708660">
                  <a:moveTo>
                    <a:pt x="25400" y="189230"/>
                  </a:moveTo>
                  <a:lnTo>
                    <a:pt x="0" y="189230"/>
                  </a:lnTo>
                  <a:lnTo>
                    <a:pt x="0" y="193040"/>
                  </a:lnTo>
                  <a:lnTo>
                    <a:pt x="25400" y="193040"/>
                  </a:lnTo>
                  <a:lnTo>
                    <a:pt x="25400" y="189230"/>
                  </a:lnTo>
                  <a:close/>
                </a:path>
                <a:path w="25400" h="708660">
                  <a:moveTo>
                    <a:pt x="25400" y="193040"/>
                  </a:moveTo>
                  <a:lnTo>
                    <a:pt x="0" y="193040"/>
                  </a:lnTo>
                  <a:lnTo>
                    <a:pt x="0" y="199390"/>
                  </a:lnTo>
                  <a:lnTo>
                    <a:pt x="25400" y="199390"/>
                  </a:lnTo>
                  <a:lnTo>
                    <a:pt x="25400" y="193040"/>
                  </a:lnTo>
                  <a:close/>
                </a:path>
                <a:path w="25400" h="708660">
                  <a:moveTo>
                    <a:pt x="25400" y="199390"/>
                  </a:moveTo>
                  <a:lnTo>
                    <a:pt x="0" y="199390"/>
                  </a:lnTo>
                  <a:lnTo>
                    <a:pt x="0" y="201930"/>
                  </a:lnTo>
                  <a:lnTo>
                    <a:pt x="25400" y="201930"/>
                  </a:lnTo>
                  <a:lnTo>
                    <a:pt x="25400" y="199390"/>
                  </a:lnTo>
                  <a:close/>
                </a:path>
                <a:path w="25400" h="708660">
                  <a:moveTo>
                    <a:pt x="25400" y="201930"/>
                  </a:moveTo>
                  <a:lnTo>
                    <a:pt x="0" y="201930"/>
                  </a:lnTo>
                  <a:lnTo>
                    <a:pt x="0" y="212090"/>
                  </a:lnTo>
                  <a:lnTo>
                    <a:pt x="25400" y="212090"/>
                  </a:lnTo>
                  <a:lnTo>
                    <a:pt x="25400" y="201930"/>
                  </a:lnTo>
                  <a:close/>
                </a:path>
                <a:path w="25400" h="708660">
                  <a:moveTo>
                    <a:pt x="25400" y="212090"/>
                  </a:moveTo>
                  <a:lnTo>
                    <a:pt x="0" y="212090"/>
                  </a:lnTo>
                  <a:lnTo>
                    <a:pt x="0" y="214630"/>
                  </a:lnTo>
                  <a:lnTo>
                    <a:pt x="25400" y="214630"/>
                  </a:lnTo>
                  <a:lnTo>
                    <a:pt x="25400" y="212090"/>
                  </a:lnTo>
                  <a:close/>
                </a:path>
                <a:path w="25400" h="708660">
                  <a:moveTo>
                    <a:pt x="25400" y="214630"/>
                  </a:moveTo>
                  <a:lnTo>
                    <a:pt x="0" y="214630"/>
                  </a:lnTo>
                  <a:lnTo>
                    <a:pt x="0" y="218440"/>
                  </a:lnTo>
                  <a:lnTo>
                    <a:pt x="25400" y="218440"/>
                  </a:lnTo>
                  <a:lnTo>
                    <a:pt x="25400" y="214630"/>
                  </a:lnTo>
                  <a:close/>
                </a:path>
                <a:path w="25400" h="708660">
                  <a:moveTo>
                    <a:pt x="25400" y="218440"/>
                  </a:moveTo>
                  <a:lnTo>
                    <a:pt x="0" y="218440"/>
                  </a:lnTo>
                  <a:lnTo>
                    <a:pt x="0" y="220980"/>
                  </a:lnTo>
                  <a:lnTo>
                    <a:pt x="25400" y="220980"/>
                  </a:lnTo>
                  <a:lnTo>
                    <a:pt x="25400" y="218440"/>
                  </a:lnTo>
                  <a:close/>
                </a:path>
                <a:path w="25400" h="708660">
                  <a:moveTo>
                    <a:pt x="25400" y="220980"/>
                  </a:moveTo>
                  <a:lnTo>
                    <a:pt x="0" y="220980"/>
                  </a:lnTo>
                  <a:lnTo>
                    <a:pt x="0" y="224790"/>
                  </a:lnTo>
                  <a:lnTo>
                    <a:pt x="25400" y="224790"/>
                  </a:lnTo>
                  <a:lnTo>
                    <a:pt x="25400" y="220980"/>
                  </a:lnTo>
                  <a:close/>
                </a:path>
                <a:path w="25400" h="708660">
                  <a:moveTo>
                    <a:pt x="25400" y="224790"/>
                  </a:moveTo>
                  <a:lnTo>
                    <a:pt x="0" y="224790"/>
                  </a:lnTo>
                  <a:lnTo>
                    <a:pt x="0" y="231140"/>
                  </a:lnTo>
                  <a:lnTo>
                    <a:pt x="25400" y="231140"/>
                  </a:lnTo>
                  <a:lnTo>
                    <a:pt x="25400" y="224790"/>
                  </a:lnTo>
                  <a:close/>
                </a:path>
                <a:path w="25400" h="708660">
                  <a:moveTo>
                    <a:pt x="25400" y="231140"/>
                  </a:moveTo>
                  <a:lnTo>
                    <a:pt x="0" y="231140"/>
                  </a:lnTo>
                  <a:lnTo>
                    <a:pt x="0" y="233680"/>
                  </a:lnTo>
                  <a:lnTo>
                    <a:pt x="25400" y="233680"/>
                  </a:lnTo>
                  <a:lnTo>
                    <a:pt x="25400" y="231140"/>
                  </a:lnTo>
                  <a:close/>
                </a:path>
                <a:path w="25400" h="708660">
                  <a:moveTo>
                    <a:pt x="25400" y="233680"/>
                  </a:moveTo>
                  <a:lnTo>
                    <a:pt x="0" y="233680"/>
                  </a:lnTo>
                  <a:lnTo>
                    <a:pt x="0" y="237490"/>
                  </a:lnTo>
                  <a:lnTo>
                    <a:pt x="25400" y="237490"/>
                  </a:lnTo>
                  <a:lnTo>
                    <a:pt x="25400" y="233680"/>
                  </a:lnTo>
                  <a:close/>
                </a:path>
                <a:path w="25400" h="708660">
                  <a:moveTo>
                    <a:pt x="25400" y="237490"/>
                  </a:moveTo>
                  <a:lnTo>
                    <a:pt x="0" y="237490"/>
                  </a:lnTo>
                  <a:lnTo>
                    <a:pt x="0" y="240030"/>
                  </a:lnTo>
                  <a:lnTo>
                    <a:pt x="25400" y="240030"/>
                  </a:lnTo>
                  <a:lnTo>
                    <a:pt x="25400" y="237490"/>
                  </a:lnTo>
                  <a:close/>
                </a:path>
                <a:path w="25400" h="708660">
                  <a:moveTo>
                    <a:pt x="25400" y="240030"/>
                  </a:moveTo>
                  <a:lnTo>
                    <a:pt x="0" y="240030"/>
                  </a:lnTo>
                  <a:lnTo>
                    <a:pt x="0" y="243840"/>
                  </a:lnTo>
                  <a:lnTo>
                    <a:pt x="25400" y="243840"/>
                  </a:lnTo>
                  <a:lnTo>
                    <a:pt x="25400" y="240030"/>
                  </a:lnTo>
                  <a:close/>
                </a:path>
                <a:path w="25400" h="708660">
                  <a:moveTo>
                    <a:pt x="25400" y="243840"/>
                  </a:moveTo>
                  <a:lnTo>
                    <a:pt x="0" y="243840"/>
                  </a:lnTo>
                  <a:lnTo>
                    <a:pt x="0" y="252730"/>
                  </a:lnTo>
                  <a:lnTo>
                    <a:pt x="25400" y="252730"/>
                  </a:lnTo>
                  <a:lnTo>
                    <a:pt x="25400" y="243840"/>
                  </a:lnTo>
                  <a:close/>
                </a:path>
                <a:path w="25400" h="708660">
                  <a:moveTo>
                    <a:pt x="25400" y="252730"/>
                  </a:moveTo>
                  <a:lnTo>
                    <a:pt x="0" y="252730"/>
                  </a:lnTo>
                  <a:lnTo>
                    <a:pt x="0" y="256540"/>
                  </a:lnTo>
                  <a:lnTo>
                    <a:pt x="25400" y="256540"/>
                  </a:lnTo>
                  <a:lnTo>
                    <a:pt x="25400" y="252730"/>
                  </a:lnTo>
                  <a:close/>
                </a:path>
                <a:path w="25400" h="708660">
                  <a:moveTo>
                    <a:pt x="25400" y="256540"/>
                  </a:moveTo>
                  <a:lnTo>
                    <a:pt x="0" y="256540"/>
                  </a:lnTo>
                  <a:lnTo>
                    <a:pt x="0" y="259080"/>
                  </a:lnTo>
                  <a:lnTo>
                    <a:pt x="25400" y="259080"/>
                  </a:lnTo>
                  <a:lnTo>
                    <a:pt x="25400" y="256540"/>
                  </a:lnTo>
                  <a:close/>
                </a:path>
                <a:path w="25400" h="708660">
                  <a:moveTo>
                    <a:pt x="25400" y="259080"/>
                  </a:moveTo>
                  <a:lnTo>
                    <a:pt x="0" y="259080"/>
                  </a:lnTo>
                  <a:lnTo>
                    <a:pt x="0" y="262890"/>
                  </a:lnTo>
                  <a:lnTo>
                    <a:pt x="25400" y="262890"/>
                  </a:lnTo>
                  <a:lnTo>
                    <a:pt x="25400" y="259080"/>
                  </a:lnTo>
                  <a:close/>
                </a:path>
                <a:path w="25400" h="708660">
                  <a:moveTo>
                    <a:pt x="25400" y="262890"/>
                  </a:moveTo>
                  <a:lnTo>
                    <a:pt x="0" y="262890"/>
                  </a:lnTo>
                  <a:lnTo>
                    <a:pt x="0" y="265430"/>
                  </a:lnTo>
                  <a:lnTo>
                    <a:pt x="25400" y="265430"/>
                  </a:lnTo>
                  <a:lnTo>
                    <a:pt x="25400" y="262890"/>
                  </a:lnTo>
                  <a:close/>
                </a:path>
                <a:path w="25400" h="708660">
                  <a:moveTo>
                    <a:pt x="25400" y="707390"/>
                  </a:moveTo>
                  <a:lnTo>
                    <a:pt x="0" y="707390"/>
                  </a:lnTo>
                  <a:lnTo>
                    <a:pt x="0" y="708660"/>
                  </a:lnTo>
                  <a:lnTo>
                    <a:pt x="25400" y="708660"/>
                  </a:lnTo>
                  <a:lnTo>
                    <a:pt x="25400" y="707390"/>
                  </a:lnTo>
                  <a:close/>
                </a:path>
                <a:path w="25400" h="708660">
                  <a:moveTo>
                    <a:pt x="25400" y="487680"/>
                  </a:moveTo>
                  <a:lnTo>
                    <a:pt x="12700" y="487680"/>
                  </a:lnTo>
                  <a:lnTo>
                    <a:pt x="12700" y="488950"/>
                  </a:lnTo>
                  <a:lnTo>
                    <a:pt x="19050" y="488950"/>
                  </a:lnTo>
                  <a:lnTo>
                    <a:pt x="19050" y="490220"/>
                  </a:lnTo>
                  <a:lnTo>
                    <a:pt x="25400" y="490220"/>
                  </a:lnTo>
                  <a:lnTo>
                    <a:pt x="25400" y="487680"/>
                  </a:lnTo>
                  <a:close/>
                </a:path>
                <a:path w="25400" h="708660">
                  <a:moveTo>
                    <a:pt x="25400" y="481330"/>
                  </a:moveTo>
                  <a:lnTo>
                    <a:pt x="0" y="481330"/>
                  </a:lnTo>
                  <a:lnTo>
                    <a:pt x="0" y="487680"/>
                  </a:lnTo>
                  <a:lnTo>
                    <a:pt x="6350" y="487680"/>
                  </a:lnTo>
                  <a:lnTo>
                    <a:pt x="6350" y="486410"/>
                  </a:lnTo>
                  <a:lnTo>
                    <a:pt x="25400" y="486410"/>
                  </a:lnTo>
                  <a:lnTo>
                    <a:pt x="25400" y="481330"/>
                  </a:lnTo>
                  <a:close/>
                </a:path>
                <a:path w="25400" h="708660">
                  <a:moveTo>
                    <a:pt x="25400" y="474980"/>
                  </a:moveTo>
                  <a:lnTo>
                    <a:pt x="0" y="474980"/>
                  </a:lnTo>
                  <a:lnTo>
                    <a:pt x="0" y="480060"/>
                  </a:lnTo>
                  <a:lnTo>
                    <a:pt x="25400" y="480060"/>
                  </a:lnTo>
                  <a:lnTo>
                    <a:pt x="25400" y="474980"/>
                  </a:lnTo>
                  <a:close/>
                </a:path>
                <a:path w="25400" h="708660">
                  <a:moveTo>
                    <a:pt x="25400" y="468630"/>
                  </a:moveTo>
                  <a:lnTo>
                    <a:pt x="0" y="468630"/>
                  </a:lnTo>
                  <a:lnTo>
                    <a:pt x="0" y="473710"/>
                  </a:lnTo>
                  <a:lnTo>
                    <a:pt x="25400" y="473710"/>
                  </a:lnTo>
                  <a:lnTo>
                    <a:pt x="25400" y="468630"/>
                  </a:lnTo>
                  <a:close/>
                </a:path>
                <a:path w="25400" h="708660">
                  <a:moveTo>
                    <a:pt x="25400" y="462280"/>
                  </a:moveTo>
                  <a:lnTo>
                    <a:pt x="0" y="462280"/>
                  </a:lnTo>
                  <a:lnTo>
                    <a:pt x="0" y="467360"/>
                  </a:lnTo>
                  <a:lnTo>
                    <a:pt x="25400" y="467360"/>
                  </a:lnTo>
                  <a:lnTo>
                    <a:pt x="25400" y="462280"/>
                  </a:lnTo>
                  <a:close/>
                </a:path>
                <a:path w="25400" h="708660">
                  <a:moveTo>
                    <a:pt x="25400" y="455930"/>
                  </a:moveTo>
                  <a:lnTo>
                    <a:pt x="0" y="455930"/>
                  </a:lnTo>
                  <a:lnTo>
                    <a:pt x="0" y="461010"/>
                  </a:lnTo>
                  <a:lnTo>
                    <a:pt x="25400" y="461010"/>
                  </a:lnTo>
                  <a:lnTo>
                    <a:pt x="25400" y="455930"/>
                  </a:lnTo>
                  <a:close/>
                </a:path>
                <a:path w="25400" h="708660">
                  <a:moveTo>
                    <a:pt x="25400" y="449580"/>
                  </a:moveTo>
                  <a:lnTo>
                    <a:pt x="0" y="449580"/>
                  </a:lnTo>
                  <a:lnTo>
                    <a:pt x="0" y="454660"/>
                  </a:lnTo>
                  <a:lnTo>
                    <a:pt x="25400" y="454660"/>
                  </a:lnTo>
                  <a:lnTo>
                    <a:pt x="25400" y="449580"/>
                  </a:lnTo>
                  <a:close/>
                </a:path>
                <a:path w="25400" h="708660">
                  <a:moveTo>
                    <a:pt x="25400" y="443230"/>
                  </a:moveTo>
                  <a:lnTo>
                    <a:pt x="0" y="443230"/>
                  </a:lnTo>
                  <a:lnTo>
                    <a:pt x="0" y="448310"/>
                  </a:lnTo>
                  <a:lnTo>
                    <a:pt x="25400" y="448310"/>
                  </a:lnTo>
                  <a:lnTo>
                    <a:pt x="25400" y="443230"/>
                  </a:lnTo>
                  <a:close/>
                </a:path>
                <a:path w="25400" h="708660">
                  <a:moveTo>
                    <a:pt x="25400" y="436880"/>
                  </a:moveTo>
                  <a:lnTo>
                    <a:pt x="0" y="436880"/>
                  </a:lnTo>
                  <a:lnTo>
                    <a:pt x="0" y="441960"/>
                  </a:lnTo>
                  <a:lnTo>
                    <a:pt x="25400" y="441960"/>
                  </a:lnTo>
                  <a:lnTo>
                    <a:pt x="25400" y="436880"/>
                  </a:lnTo>
                  <a:close/>
                </a:path>
                <a:path w="25400" h="708660">
                  <a:moveTo>
                    <a:pt x="25400" y="430530"/>
                  </a:moveTo>
                  <a:lnTo>
                    <a:pt x="0" y="430530"/>
                  </a:lnTo>
                  <a:lnTo>
                    <a:pt x="0" y="435610"/>
                  </a:lnTo>
                  <a:lnTo>
                    <a:pt x="25400" y="435610"/>
                  </a:lnTo>
                  <a:lnTo>
                    <a:pt x="25400" y="430530"/>
                  </a:lnTo>
                  <a:close/>
                </a:path>
                <a:path w="25400" h="708660">
                  <a:moveTo>
                    <a:pt x="25400" y="424180"/>
                  </a:moveTo>
                  <a:lnTo>
                    <a:pt x="0" y="424180"/>
                  </a:lnTo>
                  <a:lnTo>
                    <a:pt x="0" y="429260"/>
                  </a:lnTo>
                  <a:lnTo>
                    <a:pt x="25400" y="429260"/>
                  </a:lnTo>
                  <a:lnTo>
                    <a:pt x="25400" y="424180"/>
                  </a:lnTo>
                  <a:close/>
                </a:path>
                <a:path w="25400" h="708660">
                  <a:moveTo>
                    <a:pt x="25400" y="417830"/>
                  </a:moveTo>
                  <a:lnTo>
                    <a:pt x="0" y="417830"/>
                  </a:lnTo>
                  <a:lnTo>
                    <a:pt x="0" y="422910"/>
                  </a:lnTo>
                  <a:lnTo>
                    <a:pt x="25400" y="422910"/>
                  </a:lnTo>
                  <a:lnTo>
                    <a:pt x="25400" y="417830"/>
                  </a:lnTo>
                  <a:close/>
                </a:path>
                <a:path w="25400" h="708660">
                  <a:moveTo>
                    <a:pt x="25400" y="411480"/>
                  </a:moveTo>
                  <a:lnTo>
                    <a:pt x="0" y="411480"/>
                  </a:lnTo>
                  <a:lnTo>
                    <a:pt x="0" y="416560"/>
                  </a:lnTo>
                  <a:lnTo>
                    <a:pt x="25400" y="416560"/>
                  </a:lnTo>
                  <a:lnTo>
                    <a:pt x="25400" y="411480"/>
                  </a:lnTo>
                  <a:close/>
                </a:path>
                <a:path w="25400" h="708660">
                  <a:moveTo>
                    <a:pt x="25400" y="405130"/>
                  </a:moveTo>
                  <a:lnTo>
                    <a:pt x="0" y="405130"/>
                  </a:lnTo>
                  <a:lnTo>
                    <a:pt x="0" y="410210"/>
                  </a:lnTo>
                  <a:lnTo>
                    <a:pt x="25400" y="410210"/>
                  </a:lnTo>
                  <a:lnTo>
                    <a:pt x="25400" y="405130"/>
                  </a:lnTo>
                  <a:close/>
                </a:path>
                <a:path w="25400" h="708660">
                  <a:moveTo>
                    <a:pt x="25400" y="401320"/>
                  </a:moveTo>
                  <a:lnTo>
                    <a:pt x="0" y="401320"/>
                  </a:lnTo>
                  <a:lnTo>
                    <a:pt x="0" y="403860"/>
                  </a:lnTo>
                  <a:lnTo>
                    <a:pt x="25400" y="403860"/>
                  </a:lnTo>
                  <a:lnTo>
                    <a:pt x="25400" y="401320"/>
                  </a:lnTo>
                  <a:close/>
                </a:path>
                <a:path w="25400" h="708660">
                  <a:moveTo>
                    <a:pt x="25400" y="396240"/>
                  </a:moveTo>
                  <a:lnTo>
                    <a:pt x="0" y="397510"/>
                  </a:lnTo>
                  <a:lnTo>
                    <a:pt x="0" y="401320"/>
                  </a:lnTo>
                  <a:lnTo>
                    <a:pt x="25400" y="400050"/>
                  </a:lnTo>
                  <a:lnTo>
                    <a:pt x="25400" y="396240"/>
                  </a:lnTo>
                  <a:close/>
                </a:path>
                <a:path w="25400" h="708660">
                  <a:moveTo>
                    <a:pt x="25400" y="393700"/>
                  </a:moveTo>
                  <a:lnTo>
                    <a:pt x="0" y="394970"/>
                  </a:lnTo>
                  <a:lnTo>
                    <a:pt x="0" y="397510"/>
                  </a:lnTo>
                  <a:lnTo>
                    <a:pt x="25400" y="396240"/>
                  </a:lnTo>
                  <a:lnTo>
                    <a:pt x="25400" y="393700"/>
                  </a:lnTo>
                  <a:close/>
                </a:path>
                <a:path w="25400" h="708660">
                  <a:moveTo>
                    <a:pt x="0" y="388620"/>
                  </a:moveTo>
                  <a:lnTo>
                    <a:pt x="0" y="394970"/>
                  </a:lnTo>
                  <a:lnTo>
                    <a:pt x="25400" y="393700"/>
                  </a:lnTo>
                  <a:lnTo>
                    <a:pt x="25400" y="389890"/>
                  </a:lnTo>
                  <a:lnTo>
                    <a:pt x="0" y="388620"/>
                  </a:lnTo>
                  <a:close/>
                </a:path>
                <a:path w="25400" h="708660">
                  <a:moveTo>
                    <a:pt x="0" y="384810"/>
                  </a:moveTo>
                  <a:lnTo>
                    <a:pt x="0" y="388620"/>
                  </a:lnTo>
                  <a:lnTo>
                    <a:pt x="25400" y="388620"/>
                  </a:lnTo>
                  <a:lnTo>
                    <a:pt x="25400" y="386080"/>
                  </a:lnTo>
                  <a:lnTo>
                    <a:pt x="0" y="384810"/>
                  </a:lnTo>
                  <a:close/>
                </a:path>
                <a:path w="25400" h="708660">
                  <a:moveTo>
                    <a:pt x="12700" y="381635"/>
                  </a:moveTo>
                  <a:lnTo>
                    <a:pt x="0" y="382270"/>
                  </a:lnTo>
                  <a:lnTo>
                    <a:pt x="0" y="384810"/>
                  </a:lnTo>
                  <a:lnTo>
                    <a:pt x="25400" y="384810"/>
                  </a:lnTo>
                  <a:lnTo>
                    <a:pt x="25400" y="382270"/>
                  </a:lnTo>
                  <a:lnTo>
                    <a:pt x="12700" y="381635"/>
                  </a:lnTo>
                  <a:close/>
                </a:path>
                <a:path w="25400" h="708660">
                  <a:moveTo>
                    <a:pt x="25400" y="377190"/>
                  </a:moveTo>
                  <a:lnTo>
                    <a:pt x="0" y="378460"/>
                  </a:lnTo>
                  <a:lnTo>
                    <a:pt x="0" y="381000"/>
                  </a:lnTo>
                  <a:lnTo>
                    <a:pt x="12700" y="381635"/>
                  </a:lnTo>
                  <a:lnTo>
                    <a:pt x="25400" y="381000"/>
                  </a:lnTo>
                  <a:lnTo>
                    <a:pt x="25400" y="377190"/>
                  </a:lnTo>
                  <a:close/>
                </a:path>
                <a:path w="25400" h="708660">
                  <a:moveTo>
                    <a:pt x="0" y="374650"/>
                  </a:moveTo>
                  <a:lnTo>
                    <a:pt x="0" y="378460"/>
                  </a:lnTo>
                  <a:lnTo>
                    <a:pt x="25400" y="377190"/>
                  </a:lnTo>
                  <a:lnTo>
                    <a:pt x="25400" y="375920"/>
                  </a:lnTo>
                  <a:lnTo>
                    <a:pt x="0" y="374650"/>
                  </a:lnTo>
                  <a:close/>
                </a:path>
                <a:path w="25400" h="708660">
                  <a:moveTo>
                    <a:pt x="12700" y="372745"/>
                  </a:moveTo>
                  <a:lnTo>
                    <a:pt x="0" y="373380"/>
                  </a:lnTo>
                  <a:lnTo>
                    <a:pt x="0" y="374650"/>
                  </a:lnTo>
                  <a:lnTo>
                    <a:pt x="25400" y="375920"/>
                  </a:lnTo>
                  <a:lnTo>
                    <a:pt x="25400" y="373380"/>
                  </a:lnTo>
                  <a:lnTo>
                    <a:pt x="12700" y="372745"/>
                  </a:lnTo>
                  <a:close/>
                </a:path>
                <a:path w="25400" h="708660">
                  <a:moveTo>
                    <a:pt x="25400" y="370840"/>
                  </a:moveTo>
                  <a:lnTo>
                    <a:pt x="0" y="372110"/>
                  </a:lnTo>
                  <a:lnTo>
                    <a:pt x="12700" y="372745"/>
                  </a:lnTo>
                  <a:lnTo>
                    <a:pt x="25400" y="372110"/>
                  </a:lnTo>
                  <a:lnTo>
                    <a:pt x="25400" y="370840"/>
                  </a:lnTo>
                  <a:close/>
                </a:path>
                <a:path w="25400" h="708660">
                  <a:moveTo>
                    <a:pt x="0" y="368300"/>
                  </a:moveTo>
                  <a:lnTo>
                    <a:pt x="0" y="370840"/>
                  </a:lnTo>
                  <a:lnTo>
                    <a:pt x="25400" y="370840"/>
                  </a:lnTo>
                  <a:lnTo>
                    <a:pt x="25400" y="369570"/>
                  </a:lnTo>
                  <a:lnTo>
                    <a:pt x="0" y="368300"/>
                  </a:lnTo>
                  <a:close/>
                </a:path>
                <a:path w="25400" h="708660">
                  <a:moveTo>
                    <a:pt x="0" y="361950"/>
                  </a:moveTo>
                  <a:lnTo>
                    <a:pt x="0" y="368300"/>
                  </a:lnTo>
                  <a:lnTo>
                    <a:pt x="25400" y="369570"/>
                  </a:lnTo>
                  <a:lnTo>
                    <a:pt x="25400" y="363220"/>
                  </a:lnTo>
                  <a:lnTo>
                    <a:pt x="0" y="361950"/>
                  </a:lnTo>
                  <a:close/>
                </a:path>
                <a:path w="25400" h="708660">
                  <a:moveTo>
                    <a:pt x="0" y="355600"/>
                  </a:moveTo>
                  <a:lnTo>
                    <a:pt x="0" y="361950"/>
                  </a:lnTo>
                  <a:lnTo>
                    <a:pt x="25400" y="361950"/>
                  </a:lnTo>
                  <a:lnTo>
                    <a:pt x="25400" y="356870"/>
                  </a:lnTo>
                  <a:lnTo>
                    <a:pt x="0" y="355600"/>
                  </a:lnTo>
                  <a:close/>
                </a:path>
                <a:path w="25400" h="708660">
                  <a:moveTo>
                    <a:pt x="0" y="351790"/>
                  </a:moveTo>
                  <a:lnTo>
                    <a:pt x="0" y="355600"/>
                  </a:lnTo>
                  <a:lnTo>
                    <a:pt x="25400" y="356870"/>
                  </a:lnTo>
                  <a:lnTo>
                    <a:pt x="25400" y="353060"/>
                  </a:lnTo>
                  <a:lnTo>
                    <a:pt x="0" y="351790"/>
                  </a:lnTo>
                  <a:close/>
                </a:path>
                <a:path w="25400" h="708660">
                  <a:moveTo>
                    <a:pt x="25400" y="350520"/>
                  </a:moveTo>
                  <a:lnTo>
                    <a:pt x="0" y="351790"/>
                  </a:lnTo>
                  <a:lnTo>
                    <a:pt x="25400" y="353060"/>
                  </a:lnTo>
                  <a:lnTo>
                    <a:pt x="25400" y="350520"/>
                  </a:lnTo>
                  <a:close/>
                </a:path>
                <a:path w="25400" h="708660">
                  <a:moveTo>
                    <a:pt x="0" y="349250"/>
                  </a:moveTo>
                  <a:lnTo>
                    <a:pt x="0" y="350520"/>
                  </a:lnTo>
                  <a:lnTo>
                    <a:pt x="25400" y="350520"/>
                  </a:lnTo>
                  <a:lnTo>
                    <a:pt x="0" y="349250"/>
                  </a:lnTo>
                  <a:close/>
                </a:path>
                <a:path w="25400" h="708660">
                  <a:moveTo>
                    <a:pt x="0" y="344170"/>
                  </a:moveTo>
                  <a:lnTo>
                    <a:pt x="0" y="349250"/>
                  </a:lnTo>
                  <a:lnTo>
                    <a:pt x="25400" y="349250"/>
                  </a:lnTo>
                  <a:lnTo>
                    <a:pt x="25400" y="345440"/>
                  </a:lnTo>
                  <a:lnTo>
                    <a:pt x="0" y="344170"/>
                  </a:lnTo>
                  <a:close/>
                </a:path>
                <a:path w="25400" h="708660">
                  <a:moveTo>
                    <a:pt x="0" y="339090"/>
                  </a:moveTo>
                  <a:lnTo>
                    <a:pt x="0" y="344170"/>
                  </a:lnTo>
                  <a:lnTo>
                    <a:pt x="25400" y="344170"/>
                  </a:lnTo>
                  <a:lnTo>
                    <a:pt x="25400" y="340360"/>
                  </a:lnTo>
                  <a:lnTo>
                    <a:pt x="0" y="339090"/>
                  </a:lnTo>
                  <a:close/>
                </a:path>
                <a:path w="25400" h="708660">
                  <a:moveTo>
                    <a:pt x="0" y="336550"/>
                  </a:moveTo>
                  <a:lnTo>
                    <a:pt x="0" y="339090"/>
                  </a:lnTo>
                  <a:lnTo>
                    <a:pt x="25400" y="339090"/>
                  </a:lnTo>
                  <a:lnTo>
                    <a:pt x="25400" y="337820"/>
                  </a:lnTo>
                  <a:lnTo>
                    <a:pt x="0" y="336550"/>
                  </a:lnTo>
                  <a:close/>
                </a:path>
                <a:path w="25400" h="708660">
                  <a:moveTo>
                    <a:pt x="0" y="335280"/>
                  </a:moveTo>
                  <a:lnTo>
                    <a:pt x="0" y="336550"/>
                  </a:lnTo>
                  <a:lnTo>
                    <a:pt x="25400" y="337820"/>
                  </a:lnTo>
                  <a:lnTo>
                    <a:pt x="25400" y="336550"/>
                  </a:lnTo>
                  <a:lnTo>
                    <a:pt x="0" y="335280"/>
                  </a:lnTo>
                  <a:close/>
                </a:path>
                <a:path w="25400" h="708660">
                  <a:moveTo>
                    <a:pt x="25400" y="330200"/>
                  </a:moveTo>
                  <a:lnTo>
                    <a:pt x="0" y="331470"/>
                  </a:lnTo>
                  <a:lnTo>
                    <a:pt x="0" y="335280"/>
                  </a:lnTo>
                  <a:lnTo>
                    <a:pt x="25400" y="335280"/>
                  </a:lnTo>
                  <a:lnTo>
                    <a:pt x="25400" y="330200"/>
                  </a:lnTo>
                  <a:close/>
                </a:path>
                <a:path w="25400" h="708660">
                  <a:moveTo>
                    <a:pt x="25400" y="328930"/>
                  </a:moveTo>
                  <a:lnTo>
                    <a:pt x="0" y="330200"/>
                  </a:lnTo>
                  <a:lnTo>
                    <a:pt x="0" y="331470"/>
                  </a:lnTo>
                  <a:lnTo>
                    <a:pt x="25400" y="330200"/>
                  </a:lnTo>
                  <a:lnTo>
                    <a:pt x="25400" y="328930"/>
                  </a:lnTo>
                  <a:close/>
                </a:path>
                <a:path w="25400" h="708660">
                  <a:moveTo>
                    <a:pt x="25400" y="326390"/>
                  </a:moveTo>
                  <a:lnTo>
                    <a:pt x="0" y="327660"/>
                  </a:lnTo>
                  <a:lnTo>
                    <a:pt x="0" y="328930"/>
                  </a:lnTo>
                  <a:lnTo>
                    <a:pt x="25400" y="328930"/>
                  </a:lnTo>
                  <a:lnTo>
                    <a:pt x="25400" y="326390"/>
                  </a:lnTo>
                  <a:close/>
                </a:path>
                <a:path w="25400" h="708660">
                  <a:moveTo>
                    <a:pt x="0" y="323850"/>
                  </a:moveTo>
                  <a:lnTo>
                    <a:pt x="0" y="327660"/>
                  </a:lnTo>
                  <a:lnTo>
                    <a:pt x="25400" y="326390"/>
                  </a:lnTo>
                  <a:lnTo>
                    <a:pt x="25400" y="325120"/>
                  </a:lnTo>
                  <a:lnTo>
                    <a:pt x="0" y="323850"/>
                  </a:lnTo>
                  <a:close/>
                </a:path>
                <a:path w="25400" h="708660">
                  <a:moveTo>
                    <a:pt x="0" y="322580"/>
                  </a:moveTo>
                  <a:lnTo>
                    <a:pt x="0" y="323850"/>
                  </a:lnTo>
                  <a:lnTo>
                    <a:pt x="25400" y="325120"/>
                  </a:lnTo>
                  <a:lnTo>
                    <a:pt x="25400" y="323850"/>
                  </a:lnTo>
                  <a:lnTo>
                    <a:pt x="0" y="322580"/>
                  </a:lnTo>
                  <a:close/>
                </a:path>
                <a:path w="25400" h="708660">
                  <a:moveTo>
                    <a:pt x="0" y="318770"/>
                  </a:moveTo>
                  <a:lnTo>
                    <a:pt x="0" y="322580"/>
                  </a:lnTo>
                  <a:lnTo>
                    <a:pt x="25400" y="322580"/>
                  </a:lnTo>
                  <a:lnTo>
                    <a:pt x="25400" y="320040"/>
                  </a:lnTo>
                  <a:lnTo>
                    <a:pt x="0" y="318770"/>
                  </a:lnTo>
                  <a:close/>
                </a:path>
                <a:path w="25400" h="708660">
                  <a:moveTo>
                    <a:pt x="0" y="317500"/>
                  </a:moveTo>
                  <a:lnTo>
                    <a:pt x="0" y="318770"/>
                  </a:lnTo>
                  <a:lnTo>
                    <a:pt x="25400" y="320040"/>
                  </a:lnTo>
                  <a:lnTo>
                    <a:pt x="25400" y="318770"/>
                  </a:lnTo>
                  <a:lnTo>
                    <a:pt x="0" y="317500"/>
                  </a:lnTo>
                  <a:close/>
                </a:path>
                <a:path w="25400" h="708660">
                  <a:moveTo>
                    <a:pt x="25400" y="312420"/>
                  </a:moveTo>
                  <a:lnTo>
                    <a:pt x="0" y="313690"/>
                  </a:lnTo>
                  <a:lnTo>
                    <a:pt x="0" y="317500"/>
                  </a:lnTo>
                  <a:lnTo>
                    <a:pt x="25400" y="318770"/>
                  </a:lnTo>
                  <a:lnTo>
                    <a:pt x="25400" y="312420"/>
                  </a:lnTo>
                  <a:close/>
                </a:path>
                <a:path w="25400" h="708660">
                  <a:moveTo>
                    <a:pt x="0" y="311150"/>
                  </a:moveTo>
                  <a:lnTo>
                    <a:pt x="0" y="313690"/>
                  </a:lnTo>
                  <a:lnTo>
                    <a:pt x="25400" y="312420"/>
                  </a:lnTo>
                  <a:lnTo>
                    <a:pt x="0" y="311150"/>
                  </a:lnTo>
                  <a:close/>
                </a:path>
                <a:path w="25400" h="708660">
                  <a:moveTo>
                    <a:pt x="25400" y="309880"/>
                  </a:moveTo>
                  <a:lnTo>
                    <a:pt x="0" y="311150"/>
                  </a:lnTo>
                  <a:lnTo>
                    <a:pt x="25400" y="312420"/>
                  </a:lnTo>
                  <a:lnTo>
                    <a:pt x="25400" y="309880"/>
                  </a:lnTo>
                  <a:close/>
                </a:path>
                <a:path w="25400" h="708660">
                  <a:moveTo>
                    <a:pt x="0" y="307340"/>
                  </a:moveTo>
                  <a:lnTo>
                    <a:pt x="0" y="309880"/>
                  </a:lnTo>
                  <a:lnTo>
                    <a:pt x="25400" y="308610"/>
                  </a:lnTo>
                  <a:lnTo>
                    <a:pt x="0" y="307340"/>
                  </a:lnTo>
                  <a:close/>
                </a:path>
                <a:path w="25400" h="708660">
                  <a:moveTo>
                    <a:pt x="25400" y="308610"/>
                  </a:moveTo>
                  <a:lnTo>
                    <a:pt x="0" y="309880"/>
                  </a:lnTo>
                  <a:lnTo>
                    <a:pt x="25400" y="309880"/>
                  </a:lnTo>
                  <a:lnTo>
                    <a:pt x="25400" y="308610"/>
                  </a:lnTo>
                  <a:close/>
                </a:path>
                <a:path w="25400" h="708660">
                  <a:moveTo>
                    <a:pt x="0" y="306070"/>
                  </a:moveTo>
                  <a:lnTo>
                    <a:pt x="0" y="307340"/>
                  </a:lnTo>
                  <a:lnTo>
                    <a:pt x="25400" y="307340"/>
                  </a:lnTo>
                  <a:lnTo>
                    <a:pt x="0" y="306070"/>
                  </a:lnTo>
                  <a:close/>
                </a:path>
                <a:path w="25400" h="708660">
                  <a:moveTo>
                    <a:pt x="0" y="304800"/>
                  </a:moveTo>
                  <a:lnTo>
                    <a:pt x="0" y="306070"/>
                  </a:lnTo>
                  <a:lnTo>
                    <a:pt x="25400" y="306070"/>
                  </a:lnTo>
                  <a:lnTo>
                    <a:pt x="0" y="304800"/>
                  </a:lnTo>
                  <a:close/>
                </a:path>
                <a:path w="25400" h="708660">
                  <a:moveTo>
                    <a:pt x="0" y="303530"/>
                  </a:moveTo>
                  <a:lnTo>
                    <a:pt x="0" y="304800"/>
                  </a:lnTo>
                  <a:lnTo>
                    <a:pt x="25400" y="306070"/>
                  </a:lnTo>
                  <a:lnTo>
                    <a:pt x="25400" y="304800"/>
                  </a:lnTo>
                  <a:lnTo>
                    <a:pt x="0" y="303530"/>
                  </a:lnTo>
                  <a:close/>
                </a:path>
                <a:path w="25400" h="708660">
                  <a:moveTo>
                    <a:pt x="0" y="302260"/>
                  </a:moveTo>
                  <a:lnTo>
                    <a:pt x="0" y="303530"/>
                  </a:lnTo>
                  <a:lnTo>
                    <a:pt x="25400" y="303530"/>
                  </a:lnTo>
                  <a:lnTo>
                    <a:pt x="0" y="302260"/>
                  </a:lnTo>
                  <a:close/>
                </a:path>
                <a:path w="25400" h="708660">
                  <a:moveTo>
                    <a:pt x="25400" y="299720"/>
                  </a:moveTo>
                  <a:lnTo>
                    <a:pt x="0" y="299720"/>
                  </a:lnTo>
                  <a:lnTo>
                    <a:pt x="0" y="302260"/>
                  </a:lnTo>
                  <a:lnTo>
                    <a:pt x="25400" y="302260"/>
                  </a:lnTo>
                  <a:lnTo>
                    <a:pt x="25400" y="299720"/>
                  </a:lnTo>
                  <a:close/>
                </a:path>
                <a:path w="25400" h="708660">
                  <a:moveTo>
                    <a:pt x="25400" y="295910"/>
                  </a:moveTo>
                  <a:lnTo>
                    <a:pt x="0" y="297180"/>
                  </a:lnTo>
                  <a:lnTo>
                    <a:pt x="0" y="298450"/>
                  </a:lnTo>
                  <a:lnTo>
                    <a:pt x="25400" y="299720"/>
                  </a:lnTo>
                  <a:lnTo>
                    <a:pt x="25400" y="295910"/>
                  </a:lnTo>
                  <a:close/>
                </a:path>
                <a:path w="25400" h="708660">
                  <a:moveTo>
                    <a:pt x="0" y="294640"/>
                  </a:moveTo>
                  <a:lnTo>
                    <a:pt x="0" y="297180"/>
                  </a:lnTo>
                  <a:lnTo>
                    <a:pt x="25400" y="295910"/>
                  </a:lnTo>
                  <a:lnTo>
                    <a:pt x="0" y="294640"/>
                  </a:lnTo>
                  <a:close/>
                </a:path>
                <a:path w="25400" h="708660">
                  <a:moveTo>
                    <a:pt x="0" y="292100"/>
                  </a:moveTo>
                  <a:lnTo>
                    <a:pt x="0" y="294640"/>
                  </a:lnTo>
                  <a:lnTo>
                    <a:pt x="25400" y="294640"/>
                  </a:lnTo>
                  <a:lnTo>
                    <a:pt x="25400" y="293370"/>
                  </a:lnTo>
                  <a:lnTo>
                    <a:pt x="0" y="292100"/>
                  </a:lnTo>
                  <a:close/>
                </a:path>
                <a:path w="25400" h="708660">
                  <a:moveTo>
                    <a:pt x="0" y="290830"/>
                  </a:moveTo>
                  <a:lnTo>
                    <a:pt x="0" y="292100"/>
                  </a:lnTo>
                  <a:lnTo>
                    <a:pt x="25400" y="293370"/>
                  </a:lnTo>
                  <a:lnTo>
                    <a:pt x="25400" y="292100"/>
                  </a:lnTo>
                  <a:lnTo>
                    <a:pt x="0" y="290830"/>
                  </a:lnTo>
                  <a:close/>
                </a:path>
                <a:path w="25400" h="708660">
                  <a:moveTo>
                    <a:pt x="0" y="289560"/>
                  </a:moveTo>
                  <a:lnTo>
                    <a:pt x="0" y="290830"/>
                  </a:lnTo>
                  <a:lnTo>
                    <a:pt x="25400" y="290830"/>
                  </a:lnTo>
                  <a:lnTo>
                    <a:pt x="0" y="289560"/>
                  </a:lnTo>
                  <a:close/>
                </a:path>
                <a:path w="25400" h="708660">
                  <a:moveTo>
                    <a:pt x="0" y="287020"/>
                  </a:moveTo>
                  <a:lnTo>
                    <a:pt x="0" y="289560"/>
                  </a:lnTo>
                  <a:lnTo>
                    <a:pt x="25400" y="289560"/>
                  </a:lnTo>
                  <a:lnTo>
                    <a:pt x="25400" y="288290"/>
                  </a:lnTo>
                  <a:lnTo>
                    <a:pt x="0" y="287020"/>
                  </a:lnTo>
                  <a:close/>
                </a:path>
                <a:path w="25400" h="708660">
                  <a:moveTo>
                    <a:pt x="0" y="285750"/>
                  </a:moveTo>
                  <a:lnTo>
                    <a:pt x="0" y="287020"/>
                  </a:lnTo>
                  <a:lnTo>
                    <a:pt x="25400" y="287020"/>
                  </a:lnTo>
                  <a:lnTo>
                    <a:pt x="0" y="285750"/>
                  </a:lnTo>
                  <a:close/>
                </a:path>
                <a:path w="25400" h="708660">
                  <a:moveTo>
                    <a:pt x="0" y="283210"/>
                  </a:moveTo>
                  <a:lnTo>
                    <a:pt x="0" y="285750"/>
                  </a:lnTo>
                  <a:lnTo>
                    <a:pt x="25400" y="287020"/>
                  </a:lnTo>
                  <a:lnTo>
                    <a:pt x="25400" y="284480"/>
                  </a:lnTo>
                  <a:lnTo>
                    <a:pt x="0" y="283210"/>
                  </a:lnTo>
                  <a:close/>
                </a:path>
                <a:path w="25400" h="708660">
                  <a:moveTo>
                    <a:pt x="25400" y="281940"/>
                  </a:moveTo>
                  <a:lnTo>
                    <a:pt x="0" y="283210"/>
                  </a:lnTo>
                  <a:lnTo>
                    <a:pt x="25400" y="284480"/>
                  </a:lnTo>
                  <a:lnTo>
                    <a:pt x="25400" y="281940"/>
                  </a:lnTo>
                  <a:close/>
                </a:path>
                <a:path w="25400" h="708660">
                  <a:moveTo>
                    <a:pt x="0" y="278130"/>
                  </a:moveTo>
                  <a:lnTo>
                    <a:pt x="0" y="281940"/>
                  </a:lnTo>
                  <a:lnTo>
                    <a:pt x="25400" y="281940"/>
                  </a:lnTo>
                  <a:lnTo>
                    <a:pt x="25400" y="279400"/>
                  </a:lnTo>
                  <a:lnTo>
                    <a:pt x="0" y="278130"/>
                  </a:lnTo>
                  <a:close/>
                </a:path>
                <a:path w="25400" h="708660">
                  <a:moveTo>
                    <a:pt x="25400" y="275590"/>
                  </a:moveTo>
                  <a:lnTo>
                    <a:pt x="0" y="276860"/>
                  </a:lnTo>
                  <a:lnTo>
                    <a:pt x="0" y="278130"/>
                  </a:lnTo>
                  <a:lnTo>
                    <a:pt x="25400" y="278130"/>
                  </a:lnTo>
                  <a:lnTo>
                    <a:pt x="25400" y="275590"/>
                  </a:lnTo>
                  <a:close/>
                </a:path>
                <a:path w="25400" h="708660">
                  <a:moveTo>
                    <a:pt x="0" y="273050"/>
                  </a:moveTo>
                  <a:lnTo>
                    <a:pt x="0" y="275590"/>
                  </a:lnTo>
                  <a:lnTo>
                    <a:pt x="25400" y="275590"/>
                  </a:lnTo>
                  <a:lnTo>
                    <a:pt x="25400" y="274320"/>
                  </a:lnTo>
                  <a:lnTo>
                    <a:pt x="0" y="273050"/>
                  </a:lnTo>
                  <a:close/>
                </a:path>
                <a:path w="25400" h="708660">
                  <a:moveTo>
                    <a:pt x="0" y="270510"/>
                  </a:moveTo>
                  <a:lnTo>
                    <a:pt x="0" y="273050"/>
                  </a:lnTo>
                  <a:lnTo>
                    <a:pt x="25400" y="274320"/>
                  </a:lnTo>
                  <a:lnTo>
                    <a:pt x="25400" y="271780"/>
                  </a:lnTo>
                  <a:lnTo>
                    <a:pt x="0" y="270510"/>
                  </a:lnTo>
                  <a:close/>
                </a:path>
                <a:path w="25400" h="708660">
                  <a:moveTo>
                    <a:pt x="0" y="269240"/>
                  </a:moveTo>
                  <a:lnTo>
                    <a:pt x="0" y="270510"/>
                  </a:lnTo>
                  <a:lnTo>
                    <a:pt x="25400" y="271780"/>
                  </a:lnTo>
                  <a:lnTo>
                    <a:pt x="25400" y="270510"/>
                  </a:lnTo>
                  <a:lnTo>
                    <a:pt x="0" y="269240"/>
                  </a:lnTo>
                  <a:close/>
                </a:path>
                <a:path w="25400" h="708660">
                  <a:moveTo>
                    <a:pt x="25400" y="267970"/>
                  </a:moveTo>
                  <a:lnTo>
                    <a:pt x="0" y="267970"/>
                  </a:lnTo>
                  <a:lnTo>
                    <a:pt x="0" y="269240"/>
                  </a:lnTo>
                  <a:lnTo>
                    <a:pt x="25400" y="269240"/>
                  </a:lnTo>
                  <a:lnTo>
                    <a:pt x="25400" y="267970"/>
                  </a:lnTo>
                  <a:close/>
                </a:path>
              </a:pathLst>
            </a:custGeom>
            <a:solidFill>
              <a:srgbClr val="BDBD7C"/>
            </a:solidFill>
          </p:spPr>
          <p:txBody>
            <a:bodyPr wrap="square" lIns="0" tIns="0" rIns="0" bIns="0" rtlCol="0"/>
            <a:lstStyle/>
            <a:p>
              <a:endParaRPr/>
            </a:p>
          </p:txBody>
        </p:sp>
        <p:sp>
          <p:nvSpPr>
            <p:cNvPr id="784" name="object 784"/>
            <p:cNvSpPr/>
            <p:nvPr/>
          </p:nvSpPr>
          <p:spPr>
            <a:xfrm>
              <a:off x="2950209" y="5770879"/>
              <a:ext cx="24130" cy="715010"/>
            </a:xfrm>
            <a:custGeom>
              <a:avLst/>
              <a:gdLst/>
              <a:ahLst/>
              <a:cxnLst/>
              <a:rect l="l" t="t" r="r" b="b"/>
              <a:pathLst>
                <a:path w="24130" h="715010">
                  <a:moveTo>
                    <a:pt x="2539" y="0"/>
                  </a:moveTo>
                  <a:lnTo>
                    <a:pt x="0" y="0"/>
                  </a:lnTo>
                  <a:lnTo>
                    <a:pt x="0" y="2540"/>
                  </a:lnTo>
                  <a:lnTo>
                    <a:pt x="7619" y="2540"/>
                  </a:lnTo>
                  <a:lnTo>
                    <a:pt x="7619" y="1270"/>
                  </a:lnTo>
                  <a:lnTo>
                    <a:pt x="2539" y="1270"/>
                  </a:lnTo>
                  <a:lnTo>
                    <a:pt x="2539" y="0"/>
                  </a:lnTo>
                  <a:close/>
                </a:path>
                <a:path w="24130" h="715010">
                  <a:moveTo>
                    <a:pt x="11430" y="2540"/>
                  </a:moveTo>
                  <a:lnTo>
                    <a:pt x="0" y="2540"/>
                  </a:lnTo>
                  <a:lnTo>
                    <a:pt x="0" y="5080"/>
                  </a:lnTo>
                  <a:lnTo>
                    <a:pt x="16509" y="5080"/>
                  </a:lnTo>
                  <a:lnTo>
                    <a:pt x="16509" y="3810"/>
                  </a:lnTo>
                  <a:lnTo>
                    <a:pt x="11430" y="3810"/>
                  </a:lnTo>
                  <a:lnTo>
                    <a:pt x="11430" y="2540"/>
                  </a:lnTo>
                  <a:close/>
                </a:path>
                <a:path w="24130" h="715010">
                  <a:moveTo>
                    <a:pt x="21589" y="5080"/>
                  </a:moveTo>
                  <a:lnTo>
                    <a:pt x="0" y="5080"/>
                  </a:lnTo>
                  <a:lnTo>
                    <a:pt x="0" y="27940"/>
                  </a:lnTo>
                  <a:lnTo>
                    <a:pt x="24129" y="27940"/>
                  </a:lnTo>
                  <a:lnTo>
                    <a:pt x="24129" y="6350"/>
                  </a:lnTo>
                  <a:lnTo>
                    <a:pt x="21589" y="6350"/>
                  </a:lnTo>
                  <a:lnTo>
                    <a:pt x="21589" y="5080"/>
                  </a:lnTo>
                  <a:close/>
                </a:path>
                <a:path w="24130" h="715010">
                  <a:moveTo>
                    <a:pt x="24129" y="27940"/>
                  </a:moveTo>
                  <a:lnTo>
                    <a:pt x="0" y="27940"/>
                  </a:lnTo>
                  <a:lnTo>
                    <a:pt x="0" y="34290"/>
                  </a:lnTo>
                  <a:lnTo>
                    <a:pt x="24129" y="34290"/>
                  </a:lnTo>
                  <a:lnTo>
                    <a:pt x="24129" y="27940"/>
                  </a:lnTo>
                  <a:close/>
                </a:path>
                <a:path w="24130" h="715010">
                  <a:moveTo>
                    <a:pt x="24129" y="34290"/>
                  </a:moveTo>
                  <a:lnTo>
                    <a:pt x="0" y="34290"/>
                  </a:lnTo>
                  <a:lnTo>
                    <a:pt x="0" y="36830"/>
                  </a:lnTo>
                  <a:lnTo>
                    <a:pt x="24129" y="36830"/>
                  </a:lnTo>
                  <a:lnTo>
                    <a:pt x="24129" y="34290"/>
                  </a:lnTo>
                  <a:close/>
                </a:path>
                <a:path w="24130" h="715010">
                  <a:moveTo>
                    <a:pt x="24129" y="36830"/>
                  </a:moveTo>
                  <a:lnTo>
                    <a:pt x="0" y="36830"/>
                  </a:lnTo>
                  <a:lnTo>
                    <a:pt x="0" y="43180"/>
                  </a:lnTo>
                  <a:lnTo>
                    <a:pt x="24129" y="43180"/>
                  </a:lnTo>
                  <a:lnTo>
                    <a:pt x="24129" y="36830"/>
                  </a:lnTo>
                  <a:close/>
                </a:path>
                <a:path w="24130" h="715010">
                  <a:moveTo>
                    <a:pt x="24129" y="43180"/>
                  </a:moveTo>
                  <a:lnTo>
                    <a:pt x="0" y="43180"/>
                  </a:lnTo>
                  <a:lnTo>
                    <a:pt x="0" y="46990"/>
                  </a:lnTo>
                  <a:lnTo>
                    <a:pt x="24129" y="46990"/>
                  </a:lnTo>
                  <a:lnTo>
                    <a:pt x="24129" y="43180"/>
                  </a:lnTo>
                  <a:close/>
                </a:path>
                <a:path w="24130" h="715010">
                  <a:moveTo>
                    <a:pt x="24129" y="46990"/>
                  </a:moveTo>
                  <a:lnTo>
                    <a:pt x="0" y="46990"/>
                  </a:lnTo>
                  <a:lnTo>
                    <a:pt x="0" y="55880"/>
                  </a:lnTo>
                  <a:lnTo>
                    <a:pt x="24129" y="55880"/>
                  </a:lnTo>
                  <a:lnTo>
                    <a:pt x="24129" y="46990"/>
                  </a:lnTo>
                  <a:close/>
                </a:path>
                <a:path w="24130" h="715010">
                  <a:moveTo>
                    <a:pt x="24129" y="55880"/>
                  </a:moveTo>
                  <a:lnTo>
                    <a:pt x="0" y="55880"/>
                  </a:lnTo>
                  <a:lnTo>
                    <a:pt x="0" y="66040"/>
                  </a:lnTo>
                  <a:lnTo>
                    <a:pt x="24129" y="66040"/>
                  </a:lnTo>
                  <a:lnTo>
                    <a:pt x="24129" y="55880"/>
                  </a:lnTo>
                  <a:close/>
                </a:path>
                <a:path w="24130" h="715010">
                  <a:moveTo>
                    <a:pt x="24129" y="66040"/>
                  </a:moveTo>
                  <a:lnTo>
                    <a:pt x="0" y="66040"/>
                  </a:lnTo>
                  <a:lnTo>
                    <a:pt x="0" y="72390"/>
                  </a:lnTo>
                  <a:lnTo>
                    <a:pt x="24129" y="72390"/>
                  </a:lnTo>
                  <a:lnTo>
                    <a:pt x="24129" y="66040"/>
                  </a:lnTo>
                  <a:close/>
                </a:path>
                <a:path w="24130" h="715010">
                  <a:moveTo>
                    <a:pt x="24129" y="72390"/>
                  </a:moveTo>
                  <a:lnTo>
                    <a:pt x="0" y="72390"/>
                  </a:lnTo>
                  <a:lnTo>
                    <a:pt x="0" y="78740"/>
                  </a:lnTo>
                  <a:lnTo>
                    <a:pt x="24129" y="78740"/>
                  </a:lnTo>
                  <a:lnTo>
                    <a:pt x="24129" y="72390"/>
                  </a:lnTo>
                  <a:close/>
                </a:path>
                <a:path w="24130" h="715010">
                  <a:moveTo>
                    <a:pt x="24129" y="78740"/>
                  </a:moveTo>
                  <a:lnTo>
                    <a:pt x="0" y="78740"/>
                  </a:lnTo>
                  <a:lnTo>
                    <a:pt x="0" y="87630"/>
                  </a:lnTo>
                  <a:lnTo>
                    <a:pt x="24129" y="87630"/>
                  </a:lnTo>
                  <a:lnTo>
                    <a:pt x="24129" y="78740"/>
                  </a:lnTo>
                  <a:close/>
                </a:path>
                <a:path w="24130" h="715010">
                  <a:moveTo>
                    <a:pt x="24129" y="87630"/>
                  </a:moveTo>
                  <a:lnTo>
                    <a:pt x="0" y="87630"/>
                  </a:lnTo>
                  <a:lnTo>
                    <a:pt x="0" y="91440"/>
                  </a:lnTo>
                  <a:lnTo>
                    <a:pt x="24129" y="91440"/>
                  </a:lnTo>
                  <a:lnTo>
                    <a:pt x="24129" y="87630"/>
                  </a:lnTo>
                  <a:close/>
                </a:path>
                <a:path w="24130" h="715010">
                  <a:moveTo>
                    <a:pt x="24129" y="91440"/>
                  </a:moveTo>
                  <a:lnTo>
                    <a:pt x="0" y="91440"/>
                  </a:lnTo>
                  <a:lnTo>
                    <a:pt x="0" y="93980"/>
                  </a:lnTo>
                  <a:lnTo>
                    <a:pt x="24129" y="93980"/>
                  </a:lnTo>
                  <a:lnTo>
                    <a:pt x="24129" y="91440"/>
                  </a:lnTo>
                  <a:close/>
                </a:path>
                <a:path w="24130" h="715010">
                  <a:moveTo>
                    <a:pt x="24129" y="93980"/>
                  </a:moveTo>
                  <a:lnTo>
                    <a:pt x="0" y="93980"/>
                  </a:lnTo>
                  <a:lnTo>
                    <a:pt x="0" y="97790"/>
                  </a:lnTo>
                  <a:lnTo>
                    <a:pt x="24129" y="97790"/>
                  </a:lnTo>
                  <a:lnTo>
                    <a:pt x="24129" y="93980"/>
                  </a:lnTo>
                  <a:close/>
                </a:path>
                <a:path w="24130" h="715010">
                  <a:moveTo>
                    <a:pt x="24129" y="97790"/>
                  </a:moveTo>
                  <a:lnTo>
                    <a:pt x="0" y="97790"/>
                  </a:lnTo>
                  <a:lnTo>
                    <a:pt x="0" y="100330"/>
                  </a:lnTo>
                  <a:lnTo>
                    <a:pt x="24129" y="100330"/>
                  </a:lnTo>
                  <a:lnTo>
                    <a:pt x="24129" y="97790"/>
                  </a:lnTo>
                  <a:close/>
                </a:path>
                <a:path w="24130" h="715010">
                  <a:moveTo>
                    <a:pt x="24129" y="100330"/>
                  </a:moveTo>
                  <a:lnTo>
                    <a:pt x="0" y="100330"/>
                  </a:lnTo>
                  <a:lnTo>
                    <a:pt x="0" y="104140"/>
                  </a:lnTo>
                  <a:lnTo>
                    <a:pt x="24129" y="104140"/>
                  </a:lnTo>
                  <a:lnTo>
                    <a:pt x="24129" y="100330"/>
                  </a:lnTo>
                  <a:close/>
                </a:path>
                <a:path w="24130" h="715010">
                  <a:moveTo>
                    <a:pt x="24129" y="104140"/>
                  </a:moveTo>
                  <a:lnTo>
                    <a:pt x="0" y="104140"/>
                  </a:lnTo>
                  <a:lnTo>
                    <a:pt x="0" y="113030"/>
                  </a:lnTo>
                  <a:lnTo>
                    <a:pt x="24129" y="113030"/>
                  </a:lnTo>
                  <a:lnTo>
                    <a:pt x="24129" y="104140"/>
                  </a:lnTo>
                  <a:close/>
                </a:path>
                <a:path w="24130" h="715010">
                  <a:moveTo>
                    <a:pt x="24129" y="113030"/>
                  </a:moveTo>
                  <a:lnTo>
                    <a:pt x="0" y="113030"/>
                  </a:lnTo>
                  <a:lnTo>
                    <a:pt x="0" y="116840"/>
                  </a:lnTo>
                  <a:lnTo>
                    <a:pt x="24129" y="116840"/>
                  </a:lnTo>
                  <a:lnTo>
                    <a:pt x="24129" y="113030"/>
                  </a:lnTo>
                  <a:close/>
                </a:path>
                <a:path w="24130" h="715010">
                  <a:moveTo>
                    <a:pt x="24129" y="116840"/>
                  </a:moveTo>
                  <a:lnTo>
                    <a:pt x="0" y="116840"/>
                  </a:lnTo>
                  <a:lnTo>
                    <a:pt x="0" y="129540"/>
                  </a:lnTo>
                  <a:lnTo>
                    <a:pt x="24129" y="129540"/>
                  </a:lnTo>
                  <a:lnTo>
                    <a:pt x="24129" y="116840"/>
                  </a:lnTo>
                  <a:close/>
                </a:path>
                <a:path w="24130" h="715010">
                  <a:moveTo>
                    <a:pt x="24129" y="129540"/>
                  </a:moveTo>
                  <a:lnTo>
                    <a:pt x="0" y="129540"/>
                  </a:lnTo>
                  <a:lnTo>
                    <a:pt x="0" y="132080"/>
                  </a:lnTo>
                  <a:lnTo>
                    <a:pt x="24129" y="132080"/>
                  </a:lnTo>
                  <a:lnTo>
                    <a:pt x="24129" y="129540"/>
                  </a:lnTo>
                  <a:close/>
                </a:path>
                <a:path w="24130" h="715010">
                  <a:moveTo>
                    <a:pt x="24129" y="132080"/>
                  </a:moveTo>
                  <a:lnTo>
                    <a:pt x="0" y="132080"/>
                  </a:lnTo>
                  <a:lnTo>
                    <a:pt x="0" y="135890"/>
                  </a:lnTo>
                  <a:lnTo>
                    <a:pt x="24129" y="135890"/>
                  </a:lnTo>
                  <a:lnTo>
                    <a:pt x="24129" y="132080"/>
                  </a:lnTo>
                  <a:close/>
                </a:path>
                <a:path w="24130" h="715010">
                  <a:moveTo>
                    <a:pt x="24129" y="135890"/>
                  </a:moveTo>
                  <a:lnTo>
                    <a:pt x="0" y="135890"/>
                  </a:lnTo>
                  <a:lnTo>
                    <a:pt x="0" y="144780"/>
                  </a:lnTo>
                  <a:lnTo>
                    <a:pt x="24129" y="144780"/>
                  </a:lnTo>
                  <a:lnTo>
                    <a:pt x="24129" y="135890"/>
                  </a:lnTo>
                  <a:close/>
                </a:path>
                <a:path w="24130" h="715010">
                  <a:moveTo>
                    <a:pt x="24129" y="144780"/>
                  </a:moveTo>
                  <a:lnTo>
                    <a:pt x="0" y="144780"/>
                  </a:lnTo>
                  <a:lnTo>
                    <a:pt x="0" y="148590"/>
                  </a:lnTo>
                  <a:lnTo>
                    <a:pt x="24129" y="148590"/>
                  </a:lnTo>
                  <a:lnTo>
                    <a:pt x="24129" y="144780"/>
                  </a:lnTo>
                  <a:close/>
                </a:path>
                <a:path w="24130" h="715010">
                  <a:moveTo>
                    <a:pt x="24129" y="148590"/>
                  </a:moveTo>
                  <a:lnTo>
                    <a:pt x="0" y="148590"/>
                  </a:lnTo>
                  <a:lnTo>
                    <a:pt x="0" y="161290"/>
                  </a:lnTo>
                  <a:lnTo>
                    <a:pt x="24129" y="161290"/>
                  </a:lnTo>
                  <a:lnTo>
                    <a:pt x="24129" y="148590"/>
                  </a:lnTo>
                  <a:close/>
                </a:path>
                <a:path w="24130" h="715010">
                  <a:moveTo>
                    <a:pt x="24129" y="161290"/>
                  </a:moveTo>
                  <a:lnTo>
                    <a:pt x="0" y="161290"/>
                  </a:lnTo>
                  <a:lnTo>
                    <a:pt x="0" y="176530"/>
                  </a:lnTo>
                  <a:lnTo>
                    <a:pt x="24129" y="176530"/>
                  </a:lnTo>
                  <a:lnTo>
                    <a:pt x="24129" y="161290"/>
                  </a:lnTo>
                  <a:close/>
                </a:path>
                <a:path w="24130" h="715010">
                  <a:moveTo>
                    <a:pt x="24129" y="176530"/>
                  </a:moveTo>
                  <a:lnTo>
                    <a:pt x="0" y="176530"/>
                  </a:lnTo>
                  <a:lnTo>
                    <a:pt x="0" y="180340"/>
                  </a:lnTo>
                  <a:lnTo>
                    <a:pt x="24129" y="180340"/>
                  </a:lnTo>
                  <a:lnTo>
                    <a:pt x="24129" y="176530"/>
                  </a:lnTo>
                  <a:close/>
                </a:path>
                <a:path w="24130" h="715010">
                  <a:moveTo>
                    <a:pt x="24129" y="180340"/>
                  </a:moveTo>
                  <a:lnTo>
                    <a:pt x="0" y="180340"/>
                  </a:lnTo>
                  <a:lnTo>
                    <a:pt x="0" y="189230"/>
                  </a:lnTo>
                  <a:lnTo>
                    <a:pt x="24129" y="189230"/>
                  </a:lnTo>
                  <a:lnTo>
                    <a:pt x="24129" y="180340"/>
                  </a:lnTo>
                  <a:close/>
                </a:path>
                <a:path w="24130" h="715010">
                  <a:moveTo>
                    <a:pt x="24129" y="189230"/>
                  </a:moveTo>
                  <a:lnTo>
                    <a:pt x="0" y="189230"/>
                  </a:lnTo>
                  <a:lnTo>
                    <a:pt x="0" y="195580"/>
                  </a:lnTo>
                  <a:lnTo>
                    <a:pt x="24129" y="195580"/>
                  </a:lnTo>
                  <a:lnTo>
                    <a:pt x="24129" y="189230"/>
                  </a:lnTo>
                  <a:close/>
                </a:path>
                <a:path w="24130" h="715010">
                  <a:moveTo>
                    <a:pt x="24129" y="195580"/>
                  </a:moveTo>
                  <a:lnTo>
                    <a:pt x="0" y="195580"/>
                  </a:lnTo>
                  <a:lnTo>
                    <a:pt x="0" y="199390"/>
                  </a:lnTo>
                  <a:lnTo>
                    <a:pt x="24129" y="199390"/>
                  </a:lnTo>
                  <a:lnTo>
                    <a:pt x="24129" y="195580"/>
                  </a:lnTo>
                  <a:close/>
                </a:path>
                <a:path w="24130" h="715010">
                  <a:moveTo>
                    <a:pt x="24129" y="199390"/>
                  </a:moveTo>
                  <a:lnTo>
                    <a:pt x="0" y="199390"/>
                  </a:lnTo>
                  <a:lnTo>
                    <a:pt x="0" y="205740"/>
                  </a:lnTo>
                  <a:lnTo>
                    <a:pt x="24129" y="205740"/>
                  </a:lnTo>
                  <a:lnTo>
                    <a:pt x="24129" y="199390"/>
                  </a:lnTo>
                  <a:close/>
                </a:path>
                <a:path w="24130" h="715010">
                  <a:moveTo>
                    <a:pt x="24129" y="205740"/>
                  </a:moveTo>
                  <a:lnTo>
                    <a:pt x="0" y="205740"/>
                  </a:lnTo>
                  <a:lnTo>
                    <a:pt x="0" y="208280"/>
                  </a:lnTo>
                  <a:lnTo>
                    <a:pt x="24129" y="208280"/>
                  </a:lnTo>
                  <a:lnTo>
                    <a:pt x="24129" y="205740"/>
                  </a:lnTo>
                  <a:close/>
                </a:path>
                <a:path w="24130" h="715010">
                  <a:moveTo>
                    <a:pt x="24129" y="208280"/>
                  </a:moveTo>
                  <a:lnTo>
                    <a:pt x="0" y="208280"/>
                  </a:lnTo>
                  <a:lnTo>
                    <a:pt x="0" y="218440"/>
                  </a:lnTo>
                  <a:lnTo>
                    <a:pt x="24129" y="218440"/>
                  </a:lnTo>
                  <a:lnTo>
                    <a:pt x="24129" y="208280"/>
                  </a:lnTo>
                  <a:close/>
                </a:path>
                <a:path w="24130" h="715010">
                  <a:moveTo>
                    <a:pt x="24129" y="218440"/>
                  </a:moveTo>
                  <a:lnTo>
                    <a:pt x="0" y="218440"/>
                  </a:lnTo>
                  <a:lnTo>
                    <a:pt x="0" y="220980"/>
                  </a:lnTo>
                  <a:lnTo>
                    <a:pt x="24129" y="220980"/>
                  </a:lnTo>
                  <a:lnTo>
                    <a:pt x="24129" y="218440"/>
                  </a:lnTo>
                  <a:close/>
                </a:path>
                <a:path w="24130" h="715010">
                  <a:moveTo>
                    <a:pt x="24129" y="220980"/>
                  </a:moveTo>
                  <a:lnTo>
                    <a:pt x="0" y="220980"/>
                  </a:lnTo>
                  <a:lnTo>
                    <a:pt x="0" y="224790"/>
                  </a:lnTo>
                  <a:lnTo>
                    <a:pt x="24129" y="224790"/>
                  </a:lnTo>
                  <a:lnTo>
                    <a:pt x="24129" y="220980"/>
                  </a:lnTo>
                  <a:close/>
                </a:path>
                <a:path w="24130" h="715010">
                  <a:moveTo>
                    <a:pt x="24129" y="224790"/>
                  </a:moveTo>
                  <a:lnTo>
                    <a:pt x="0" y="224790"/>
                  </a:lnTo>
                  <a:lnTo>
                    <a:pt x="0" y="227330"/>
                  </a:lnTo>
                  <a:lnTo>
                    <a:pt x="24129" y="227330"/>
                  </a:lnTo>
                  <a:lnTo>
                    <a:pt x="24129" y="224790"/>
                  </a:lnTo>
                  <a:close/>
                </a:path>
                <a:path w="24130" h="715010">
                  <a:moveTo>
                    <a:pt x="24129" y="227330"/>
                  </a:moveTo>
                  <a:lnTo>
                    <a:pt x="0" y="227330"/>
                  </a:lnTo>
                  <a:lnTo>
                    <a:pt x="0" y="231140"/>
                  </a:lnTo>
                  <a:lnTo>
                    <a:pt x="24129" y="231140"/>
                  </a:lnTo>
                  <a:lnTo>
                    <a:pt x="24129" y="227330"/>
                  </a:lnTo>
                  <a:close/>
                </a:path>
                <a:path w="24130" h="715010">
                  <a:moveTo>
                    <a:pt x="24129" y="231140"/>
                  </a:moveTo>
                  <a:lnTo>
                    <a:pt x="0" y="231140"/>
                  </a:lnTo>
                  <a:lnTo>
                    <a:pt x="0" y="237490"/>
                  </a:lnTo>
                  <a:lnTo>
                    <a:pt x="24129" y="237490"/>
                  </a:lnTo>
                  <a:lnTo>
                    <a:pt x="24129" y="231140"/>
                  </a:lnTo>
                  <a:close/>
                </a:path>
                <a:path w="24130" h="715010">
                  <a:moveTo>
                    <a:pt x="24129" y="237490"/>
                  </a:moveTo>
                  <a:lnTo>
                    <a:pt x="0" y="237490"/>
                  </a:lnTo>
                  <a:lnTo>
                    <a:pt x="0" y="240030"/>
                  </a:lnTo>
                  <a:lnTo>
                    <a:pt x="24129" y="240030"/>
                  </a:lnTo>
                  <a:lnTo>
                    <a:pt x="24129" y="237490"/>
                  </a:lnTo>
                  <a:close/>
                </a:path>
                <a:path w="24130" h="715010">
                  <a:moveTo>
                    <a:pt x="24129" y="240030"/>
                  </a:moveTo>
                  <a:lnTo>
                    <a:pt x="0" y="240030"/>
                  </a:lnTo>
                  <a:lnTo>
                    <a:pt x="0" y="243840"/>
                  </a:lnTo>
                  <a:lnTo>
                    <a:pt x="24129" y="243840"/>
                  </a:lnTo>
                  <a:lnTo>
                    <a:pt x="24129" y="240030"/>
                  </a:lnTo>
                  <a:close/>
                </a:path>
                <a:path w="24130" h="715010">
                  <a:moveTo>
                    <a:pt x="24129" y="243840"/>
                  </a:moveTo>
                  <a:lnTo>
                    <a:pt x="0" y="243840"/>
                  </a:lnTo>
                  <a:lnTo>
                    <a:pt x="0" y="246380"/>
                  </a:lnTo>
                  <a:lnTo>
                    <a:pt x="24129" y="246380"/>
                  </a:lnTo>
                  <a:lnTo>
                    <a:pt x="24129" y="243840"/>
                  </a:lnTo>
                  <a:close/>
                </a:path>
                <a:path w="24130" h="715010">
                  <a:moveTo>
                    <a:pt x="24129" y="246380"/>
                  </a:moveTo>
                  <a:lnTo>
                    <a:pt x="0" y="246380"/>
                  </a:lnTo>
                  <a:lnTo>
                    <a:pt x="0" y="250190"/>
                  </a:lnTo>
                  <a:lnTo>
                    <a:pt x="24129" y="250190"/>
                  </a:lnTo>
                  <a:lnTo>
                    <a:pt x="24129" y="246380"/>
                  </a:lnTo>
                  <a:close/>
                </a:path>
                <a:path w="24130" h="715010">
                  <a:moveTo>
                    <a:pt x="24129" y="250190"/>
                  </a:moveTo>
                  <a:lnTo>
                    <a:pt x="0" y="250190"/>
                  </a:lnTo>
                  <a:lnTo>
                    <a:pt x="0" y="259080"/>
                  </a:lnTo>
                  <a:lnTo>
                    <a:pt x="24129" y="259080"/>
                  </a:lnTo>
                  <a:lnTo>
                    <a:pt x="24129" y="250190"/>
                  </a:lnTo>
                  <a:close/>
                </a:path>
                <a:path w="24130" h="715010">
                  <a:moveTo>
                    <a:pt x="24129" y="259080"/>
                  </a:moveTo>
                  <a:lnTo>
                    <a:pt x="0" y="259080"/>
                  </a:lnTo>
                  <a:lnTo>
                    <a:pt x="0" y="262890"/>
                  </a:lnTo>
                  <a:lnTo>
                    <a:pt x="24129" y="262890"/>
                  </a:lnTo>
                  <a:lnTo>
                    <a:pt x="24129" y="259080"/>
                  </a:lnTo>
                  <a:close/>
                </a:path>
                <a:path w="24130" h="715010">
                  <a:moveTo>
                    <a:pt x="24129" y="262890"/>
                  </a:moveTo>
                  <a:lnTo>
                    <a:pt x="0" y="262890"/>
                  </a:lnTo>
                  <a:lnTo>
                    <a:pt x="0" y="265430"/>
                  </a:lnTo>
                  <a:lnTo>
                    <a:pt x="24129" y="265430"/>
                  </a:lnTo>
                  <a:lnTo>
                    <a:pt x="24129" y="262890"/>
                  </a:lnTo>
                  <a:close/>
                </a:path>
                <a:path w="24130" h="715010">
                  <a:moveTo>
                    <a:pt x="24129" y="265430"/>
                  </a:moveTo>
                  <a:lnTo>
                    <a:pt x="0" y="265430"/>
                  </a:lnTo>
                  <a:lnTo>
                    <a:pt x="0" y="269240"/>
                  </a:lnTo>
                  <a:lnTo>
                    <a:pt x="24129" y="269240"/>
                  </a:lnTo>
                  <a:lnTo>
                    <a:pt x="24129" y="265430"/>
                  </a:lnTo>
                  <a:close/>
                </a:path>
                <a:path w="24130" h="715010">
                  <a:moveTo>
                    <a:pt x="24129" y="269240"/>
                  </a:moveTo>
                  <a:lnTo>
                    <a:pt x="0" y="269240"/>
                  </a:lnTo>
                  <a:lnTo>
                    <a:pt x="0" y="271780"/>
                  </a:lnTo>
                  <a:lnTo>
                    <a:pt x="24129" y="271780"/>
                  </a:lnTo>
                  <a:lnTo>
                    <a:pt x="24129" y="269240"/>
                  </a:lnTo>
                  <a:close/>
                </a:path>
                <a:path w="24130" h="715010">
                  <a:moveTo>
                    <a:pt x="24129" y="713740"/>
                  </a:moveTo>
                  <a:lnTo>
                    <a:pt x="0" y="713740"/>
                  </a:lnTo>
                  <a:lnTo>
                    <a:pt x="0" y="715010"/>
                  </a:lnTo>
                  <a:lnTo>
                    <a:pt x="24129" y="715010"/>
                  </a:lnTo>
                  <a:lnTo>
                    <a:pt x="24129" y="713740"/>
                  </a:lnTo>
                  <a:close/>
                </a:path>
                <a:path w="24130" h="715010">
                  <a:moveTo>
                    <a:pt x="24129" y="487680"/>
                  </a:moveTo>
                  <a:lnTo>
                    <a:pt x="3809" y="487680"/>
                  </a:lnTo>
                  <a:lnTo>
                    <a:pt x="3809" y="488950"/>
                  </a:lnTo>
                  <a:lnTo>
                    <a:pt x="10159" y="488950"/>
                  </a:lnTo>
                  <a:lnTo>
                    <a:pt x="10159" y="490220"/>
                  </a:lnTo>
                  <a:lnTo>
                    <a:pt x="17779" y="490220"/>
                  </a:lnTo>
                  <a:lnTo>
                    <a:pt x="17779" y="491490"/>
                  </a:lnTo>
                  <a:lnTo>
                    <a:pt x="24129" y="491490"/>
                  </a:lnTo>
                  <a:lnTo>
                    <a:pt x="24129" y="487680"/>
                  </a:lnTo>
                  <a:close/>
                </a:path>
                <a:path w="24130" h="715010">
                  <a:moveTo>
                    <a:pt x="24129" y="481330"/>
                  </a:moveTo>
                  <a:lnTo>
                    <a:pt x="0" y="481330"/>
                  </a:lnTo>
                  <a:lnTo>
                    <a:pt x="0" y="486410"/>
                  </a:lnTo>
                  <a:lnTo>
                    <a:pt x="24129" y="486410"/>
                  </a:lnTo>
                  <a:lnTo>
                    <a:pt x="24129" y="481330"/>
                  </a:lnTo>
                  <a:close/>
                </a:path>
                <a:path w="24130" h="715010">
                  <a:moveTo>
                    <a:pt x="24129" y="474980"/>
                  </a:moveTo>
                  <a:lnTo>
                    <a:pt x="0" y="474980"/>
                  </a:lnTo>
                  <a:lnTo>
                    <a:pt x="0" y="480060"/>
                  </a:lnTo>
                  <a:lnTo>
                    <a:pt x="24129" y="480060"/>
                  </a:lnTo>
                  <a:lnTo>
                    <a:pt x="24129" y="474980"/>
                  </a:lnTo>
                  <a:close/>
                </a:path>
                <a:path w="24130" h="715010">
                  <a:moveTo>
                    <a:pt x="24129" y="468630"/>
                  </a:moveTo>
                  <a:lnTo>
                    <a:pt x="0" y="468630"/>
                  </a:lnTo>
                  <a:lnTo>
                    <a:pt x="0" y="473710"/>
                  </a:lnTo>
                  <a:lnTo>
                    <a:pt x="24129" y="473710"/>
                  </a:lnTo>
                  <a:lnTo>
                    <a:pt x="24129" y="468630"/>
                  </a:lnTo>
                  <a:close/>
                </a:path>
                <a:path w="24130" h="715010">
                  <a:moveTo>
                    <a:pt x="24129" y="462280"/>
                  </a:moveTo>
                  <a:lnTo>
                    <a:pt x="0" y="462280"/>
                  </a:lnTo>
                  <a:lnTo>
                    <a:pt x="0" y="467360"/>
                  </a:lnTo>
                  <a:lnTo>
                    <a:pt x="24129" y="467360"/>
                  </a:lnTo>
                  <a:lnTo>
                    <a:pt x="24129" y="462280"/>
                  </a:lnTo>
                  <a:close/>
                </a:path>
                <a:path w="24130" h="715010">
                  <a:moveTo>
                    <a:pt x="24129" y="455930"/>
                  </a:moveTo>
                  <a:lnTo>
                    <a:pt x="0" y="455930"/>
                  </a:lnTo>
                  <a:lnTo>
                    <a:pt x="0" y="461010"/>
                  </a:lnTo>
                  <a:lnTo>
                    <a:pt x="24129" y="461010"/>
                  </a:lnTo>
                  <a:lnTo>
                    <a:pt x="24129" y="455930"/>
                  </a:lnTo>
                  <a:close/>
                </a:path>
                <a:path w="24130" h="715010">
                  <a:moveTo>
                    <a:pt x="24129" y="449580"/>
                  </a:moveTo>
                  <a:lnTo>
                    <a:pt x="0" y="449580"/>
                  </a:lnTo>
                  <a:lnTo>
                    <a:pt x="0" y="454660"/>
                  </a:lnTo>
                  <a:lnTo>
                    <a:pt x="24129" y="454660"/>
                  </a:lnTo>
                  <a:lnTo>
                    <a:pt x="24129" y="449580"/>
                  </a:lnTo>
                  <a:close/>
                </a:path>
                <a:path w="24130" h="715010">
                  <a:moveTo>
                    <a:pt x="24129" y="443230"/>
                  </a:moveTo>
                  <a:lnTo>
                    <a:pt x="0" y="443230"/>
                  </a:lnTo>
                  <a:lnTo>
                    <a:pt x="0" y="448310"/>
                  </a:lnTo>
                  <a:lnTo>
                    <a:pt x="24129" y="448310"/>
                  </a:lnTo>
                  <a:lnTo>
                    <a:pt x="24129" y="443230"/>
                  </a:lnTo>
                  <a:close/>
                </a:path>
                <a:path w="24130" h="715010">
                  <a:moveTo>
                    <a:pt x="24129" y="436880"/>
                  </a:moveTo>
                  <a:lnTo>
                    <a:pt x="0" y="436880"/>
                  </a:lnTo>
                  <a:lnTo>
                    <a:pt x="0" y="441960"/>
                  </a:lnTo>
                  <a:lnTo>
                    <a:pt x="24129" y="441960"/>
                  </a:lnTo>
                  <a:lnTo>
                    <a:pt x="24129" y="436880"/>
                  </a:lnTo>
                  <a:close/>
                </a:path>
                <a:path w="24130" h="715010">
                  <a:moveTo>
                    <a:pt x="24129" y="430530"/>
                  </a:moveTo>
                  <a:lnTo>
                    <a:pt x="0" y="430530"/>
                  </a:lnTo>
                  <a:lnTo>
                    <a:pt x="0" y="435610"/>
                  </a:lnTo>
                  <a:lnTo>
                    <a:pt x="24129" y="435610"/>
                  </a:lnTo>
                  <a:lnTo>
                    <a:pt x="24129" y="430530"/>
                  </a:lnTo>
                  <a:close/>
                </a:path>
                <a:path w="24130" h="715010">
                  <a:moveTo>
                    <a:pt x="24129" y="424180"/>
                  </a:moveTo>
                  <a:lnTo>
                    <a:pt x="0" y="424180"/>
                  </a:lnTo>
                  <a:lnTo>
                    <a:pt x="0" y="429260"/>
                  </a:lnTo>
                  <a:lnTo>
                    <a:pt x="24129" y="429260"/>
                  </a:lnTo>
                  <a:lnTo>
                    <a:pt x="24129" y="424180"/>
                  </a:lnTo>
                  <a:close/>
                </a:path>
                <a:path w="24130" h="715010">
                  <a:moveTo>
                    <a:pt x="24129" y="417830"/>
                  </a:moveTo>
                  <a:lnTo>
                    <a:pt x="0" y="417830"/>
                  </a:lnTo>
                  <a:lnTo>
                    <a:pt x="0" y="422910"/>
                  </a:lnTo>
                  <a:lnTo>
                    <a:pt x="24129" y="422910"/>
                  </a:lnTo>
                  <a:lnTo>
                    <a:pt x="24129" y="417830"/>
                  </a:lnTo>
                  <a:close/>
                </a:path>
                <a:path w="24130" h="715010">
                  <a:moveTo>
                    <a:pt x="24129" y="411480"/>
                  </a:moveTo>
                  <a:lnTo>
                    <a:pt x="0" y="411480"/>
                  </a:lnTo>
                  <a:lnTo>
                    <a:pt x="0" y="416560"/>
                  </a:lnTo>
                  <a:lnTo>
                    <a:pt x="24129" y="416560"/>
                  </a:lnTo>
                  <a:lnTo>
                    <a:pt x="24129" y="411480"/>
                  </a:lnTo>
                  <a:close/>
                </a:path>
                <a:path w="24130" h="715010">
                  <a:moveTo>
                    <a:pt x="24129" y="407670"/>
                  </a:moveTo>
                  <a:lnTo>
                    <a:pt x="0" y="407670"/>
                  </a:lnTo>
                  <a:lnTo>
                    <a:pt x="0" y="410210"/>
                  </a:lnTo>
                  <a:lnTo>
                    <a:pt x="24129" y="410210"/>
                  </a:lnTo>
                  <a:lnTo>
                    <a:pt x="24129" y="407670"/>
                  </a:lnTo>
                  <a:close/>
                </a:path>
                <a:path w="24130" h="715010">
                  <a:moveTo>
                    <a:pt x="24129" y="402590"/>
                  </a:moveTo>
                  <a:lnTo>
                    <a:pt x="0" y="403860"/>
                  </a:lnTo>
                  <a:lnTo>
                    <a:pt x="0" y="407670"/>
                  </a:lnTo>
                  <a:lnTo>
                    <a:pt x="24129" y="406400"/>
                  </a:lnTo>
                  <a:lnTo>
                    <a:pt x="24129" y="402590"/>
                  </a:lnTo>
                  <a:close/>
                </a:path>
                <a:path w="24130" h="715010">
                  <a:moveTo>
                    <a:pt x="24129" y="400050"/>
                  </a:moveTo>
                  <a:lnTo>
                    <a:pt x="0" y="401320"/>
                  </a:lnTo>
                  <a:lnTo>
                    <a:pt x="0" y="403860"/>
                  </a:lnTo>
                  <a:lnTo>
                    <a:pt x="24129" y="402590"/>
                  </a:lnTo>
                  <a:lnTo>
                    <a:pt x="24129" y="400050"/>
                  </a:lnTo>
                  <a:close/>
                </a:path>
                <a:path w="24130" h="715010">
                  <a:moveTo>
                    <a:pt x="0" y="394970"/>
                  </a:moveTo>
                  <a:lnTo>
                    <a:pt x="0" y="401320"/>
                  </a:lnTo>
                  <a:lnTo>
                    <a:pt x="24129" y="400050"/>
                  </a:lnTo>
                  <a:lnTo>
                    <a:pt x="24129" y="396240"/>
                  </a:lnTo>
                  <a:lnTo>
                    <a:pt x="0" y="394970"/>
                  </a:lnTo>
                  <a:close/>
                </a:path>
                <a:path w="24130" h="715010">
                  <a:moveTo>
                    <a:pt x="0" y="391160"/>
                  </a:moveTo>
                  <a:lnTo>
                    <a:pt x="0" y="394970"/>
                  </a:lnTo>
                  <a:lnTo>
                    <a:pt x="24129" y="394970"/>
                  </a:lnTo>
                  <a:lnTo>
                    <a:pt x="24129" y="392430"/>
                  </a:lnTo>
                  <a:lnTo>
                    <a:pt x="0" y="391160"/>
                  </a:lnTo>
                  <a:close/>
                </a:path>
                <a:path w="24130" h="715010">
                  <a:moveTo>
                    <a:pt x="12064" y="387985"/>
                  </a:moveTo>
                  <a:lnTo>
                    <a:pt x="0" y="388620"/>
                  </a:lnTo>
                  <a:lnTo>
                    <a:pt x="0" y="391160"/>
                  </a:lnTo>
                  <a:lnTo>
                    <a:pt x="24129" y="391160"/>
                  </a:lnTo>
                  <a:lnTo>
                    <a:pt x="24129" y="388620"/>
                  </a:lnTo>
                  <a:lnTo>
                    <a:pt x="12064" y="387985"/>
                  </a:lnTo>
                  <a:close/>
                </a:path>
                <a:path w="24130" h="715010">
                  <a:moveTo>
                    <a:pt x="24129" y="383540"/>
                  </a:moveTo>
                  <a:lnTo>
                    <a:pt x="0" y="384810"/>
                  </a:lnTo>
                  <a:lnTo>
                    <a:pt x="0" y="387350"/>
                  </a:lnTo>
                  <a:lnTo>
                    <a:pt x="12064" y="387985"/>
                  </a:lnTo>
                  <a:lnTo>
                    <a:pt x="24129" y="387350"/>
                  </a:lnTo>
                  <a:lnTo>
                    <a:pt x="24129" y="383540"/>
                  </a:lnTo>
                  <a:close/>
                </a:path>
                <a:path w="24130" h="715010">
                  <a:moveTo>
                    <a:pt x="0" y="381000"/>
                  </a:moveTo>
                  <a:lnTo>
                    <a:pt x="0" y="384810"/>
                  </a:lnTo>
                  <a:lnTo>
                    <a:pt x="24129" y="383540"/>
                  </a:lnTo>
                  <a:lnTo>
                    <a:pt x="24129" y="382270"/>
                  </a:lnTo>
                  <a:lnTo>
                    <a:pt x="0" y="381000"/>
                  </a:lnTo>
                  <a:close/>
                </a:path>
                <a:path w="24130" h="715010">
                  <a:moveTo>
                    <a:pt x="12064" y="379095"/>
                  </a:moveTo>
                  <a:lnTo>
                    <a:pt x="0" y="379730"/>
                  </a:lnTo>
                  <a:lnTo>
                    <a:pt x="0" y="381000"/>
                  </a:lnTo>
                  <a:lnTo>
                    <a:pt x="24129" y="382270"/>
                  </a:lnTo>
                  <a:lnTo>
                    <a:pt x="24129" y="379730"/>
                  </a:lnTo>
                  <a:lnTo>
                    <a:pt x="12064" y="379095"/>
                  </a:lnTo>
                  <a:close/>
                </a:path>
                <a:path w="24130" h="715010">
                  <a:moveTo>
                    <a:pt x="24129" y="377190"/>
                  </a:moveTo>
                  <a:lnTo>
                    <a:pt x="0" y="378460"/>
                  </a:lnTo>
                  <a:lnTo>
                    <a:pt x="12064" y="379095"/>
                  </a:lnTo>
                  <a:lnTo>
                    <a:pt x="24129" y="378460"/>
                  </a:lnTo>
                  <a:lnTo>
                    <a:pt x="24129" y="377190"/>
                  </a:lnTo>
                  <a:close/>
                </a:path>
                <a:path w="24130" h="715010">
                  <a:moveTo>
                    <a:pt x="0" y="374650"/>
                  </a:moveTo>
                  <a:lnTo>
                    <a:pt x="0" y="377190"/>
                  </a:lnTo>
                  <a:lnTo>
                    <a:pt x="24129" y="377190"/>
                  </a:lnTo>
                  <a:lnTo>
                    <a:pt x="24129" y="375920"/>
                  </a:lnTo>
                  <a:lnTo>
                    <a:pt x="0" y="374650"/>
                  </a:lnTo>
                  <a:close/>
                </a:path>
                <a:path w="24130" h="715010">
                  <a:moveTo>
                    <a:pt x="0" y="368300"/>
                  </a:moveTo>
                  <a:lnTo>
                    <a:pt x="0" y="374650"/>
                  </a:lnTo>
                  <a:lnTo>
                    <a:pt x="24129" y="375920"/>
                  </a:lnTo>
                  <a:lnTo>
                    <a:pt x="24129" y="369570"/>
                  </a:lnTo>
                  <a:lnTo>
                    <a:pt x="0" y="368300"/>
                  </a:lnTo>
                  <a:close/>
                </a:path>
                <a:path w="24130" h="715010">
                  <a:moveTo>
                    <a:pt x="0" y="361950"/>
                  </a:moveTo>
                  <a:lnTo>
                    <a:pt x="0" y="368300"/>
                  </a:lnTo>
                  <a:lnTo>
                    <a:pt x="24129" y="368300"/>
                  </a:lnTo>
                  <a:lnTo>
                    <a:pt x="24129" y="363220"/>
                  </a:lnTo>
                  <a:lnTo>
                    <a:pt x="0" y="361950"/>
                  </a:lnTo>
                  <a:close/>
                </a:path>
                <a:path w="24130" h="715010">
                  <a:moveTo>
                    <a:pt x="0" y="358140"/>
                  </a:moveTo>
                  <a:lnTo>
                    <a:pt x="0" y="361950"/>
                  </a:lnTo>
                  <a:lnTo>
                    <a:pt x="24129" y="363220"/>
                  </a:lnTo>
                  <a:lnTo>
                    <a:pt x="24129" y="359410"/>
                  </a:lnTo>
                  <a:lnTo>
                    <a:pt x="0" y="358140"/>
                  </a:lnTo>
                  <a:close/>
                </a:path>
                <a:path w="24130" h="715010">
                  <a:moveTo>
                    <a:pt x="24129" y="356870"/>
                  </a:moveTo>
                  <a:lnTo>
                    <a:pt x="0" y="358140"/>
                  </a:lnTo>
                  <a:lnTo>
                    <a:pt x="24129" y="359410"/>
                  </a:lnTo>
                  <a:lnTo>
                    <a:pt x="24129" y="356870"/>
                  </a:lnTo>
                  <a:close/>
                </a:path>
                <a:path w="24130" h="715010">
                  <a:moveTo>
                    <a:pt x="0" y="355600"/>
                  </a:moveTo>
                  <a:lnTo>
                    <a:pt x="0" y="356870"/>
                  </a:lnTo>
                  <a:lnTo>
                    <a:pt x="24129" y="356870"/>
                  </a:lnTo>
                  <a:lnTo>
                    <a:pt x="0" y="355600"/>
                  </a:lnTo>
                  <a:close/>
                </a:path>
                <a:path w="24130" h="715010">
                  <a:moveTo>
                    <a:pt x="0" y="350520"/>
                  </a:moveTo>
                  <a:lnTo>
                    <a:pt x="0" y="355600"/>
                  </a:lnTo>
                  <a:lnTo>
                    <a:pt x="24129" y="355600"/>
                  </a:lnTo>
                  <a:lnTo>
                    <a:pt x="24129" y="351790"/>
                  </a:lnTo>
                  <a:lnTo>
                    <a:pt x="0" y="350520"/>
                  </a:lnTo>
                  <a:close/>
                </a:path>
                <a:path w="24130" h="715010">
                  <a:moveTo>
                    <a:pt x="0" y="345440"/>
                  </a:moveTo>
                  <a:lnTo>
                    <a:pt x="0" y="350520"/>
                  </a:lnTo>
                  <a:lnTo>
                    <a:pt x="24129" y="350520"/>
                  </a:lnTo>
                  <a:lnTo>
                    <a:pt x="24129" y="346710"/>
                  </a:lnTo>
                  <a:lnTo>
                    <a:pt x="0" y="345440"/>
                  </a:lnTo>
                  <a:close/>
                </a:path>
                <a:path w="24130" h="715010">
                  <a:moveTo>
                    <a:pt x="0" y="342900"/>
                  </a:moveTo>
                  <a:lnTo>
                    <a:pt x="0" y="345440"/>
                  </a:lnTo>
                  <a:lnTo>
                    <a:pt x="24129" y="345440"/>
                  </a:lnTo>
                  <a:lnTo>
                    <a:pt x="24129" y="344170"/>
                  </a:lnTo>
                  <a:lnTo>
                    <a:pt x="0" y="342900"/>
                  </a:lnTo>
                  <a:close/>
                </a:path>
                <a:path w="24130" h="715010">
                  <a:moveTo>
                    <a:pt x="0" y="341630"/>
                  </a:moveTo>
                  <a:lnTo>
                    <a:pt x="0" y="342900"/>
                  </a:lnTo>
                  <a:lnTo>
                    <a:pt x="24129" y="344170"/>
                  </a:lnTo>
                  <a:lnTo>
                    <a:pt x="24129" y="342900"/>
                  </a:lnTo>
                  <a:lnTo>
                    <a:pt x="0" y="341630"/>
                  </a:lnTo>
                  <a:close/>
                </a:path>
                <a:path w="24130" h="715010">
                  <a:moveTo>
                    <a:pt x="24129" y="336550"/>
                  </a:moveTo>
                  <a:lnTo>
                    <a:pt x="0" y="337820"/>
                  </a:lnTo>
                  <a:lnTo>
                    <a:pt x="0" y="341630"/>
                  </a:lnTo>
                  <a:lnTo>
                    <a:pt x="24129" y="341630"/>
                  </a:lnTo>
                  <a:lnTo>
                    <a:pt x="24129" y="336550"/>
                  </a:lnTo>
                  <a:close/>
                </a:path>
                <a:path w="24130" h="715010">
                  <a:moveTo>
                    <a:pt x="24129" y="335280"/>
                  </a:moveTo>
                  <a:lnTo>
                    <a:pt x="0" y="336550"/>
                  </a:lnTo>
                  <a:lnTo>
                    <a:pt x="0" y="337820"/>
                  </a:lnTo>
                  <a:lnTo>
                    <a:pt x="24129" y="336550"/>
                  </a:lnTo>
                  <a:lnTo>
                    <a:pt x="24129" y="335280"/>
                  </a:lnTo>
                  <a:close/>
                </a:path>
                <a:path w="24130" h="715010">
                  <a:moveTo>
                    <a:pt x="24129" y="332740"/>
                  </a:moveTo>
                  <a:lnTo>
                    <a:pt x="0" y="334010"/>
                  </a:lnTo>
                  <a:lnTo>
                    <a:pt x="0" y="335280"/>
                  </a:lnTo>
                  <a:lnTo>
                    <a:pt x="24129" y="335280"/>
                  </a:lnTo>
                  <a:lnTo>
                    <a:pt x="24129" y="332740"/>
                  </a:lnTo>
                  <a:close/>
                </a:path>
                <a:path w="24130" h="715010">
                  <a:moveTo>
                    <a:pt x="0" y="330200"/>
                  </a:moveTo>
                  <a:lnTo>
                    <a:pt x="0" y="334010"/>
                  </a:lnTo>
                  <a:lnTo>
                    <a:pt x="24129" y="332740"/>
                  </a:lnTo>
                  <a:lnTo>
                    <a:pt x="24129" y="331470"/>
                  </a:lnTo>
                  <a:lnTo>
                    <a:pt x="0" y="330200"/>
                  </a:lnTo>
                  <a:close/>
                </a:path>
                <a:path w="24130" h="715010">
                  <a:moveTo>
                    <a:pt x="0" y="328930"/>
                  </a:moveTo>
                  <a:lnTo>
                    <a:pt x="0" y="330200"/>
                  </a:lnTo>
                  <a:lnTo>
                    <a:pt x="24129" y="331470"/>
                  </a:lnTo>
                  <a:lnTo>
                    <a:pt x="24129" y="330200"/>
                  </a:lnTo>
                  <a:lnTo>
                    <a:pt x="0" y="328930"/>
                  </a:lnTo>
                  <a:close/>
                </a:path>
                <a:path w="24130" h="715010">
                  <a:moveTo>
                    <a:pt x="0" y="325120"/>
                  </a:moveTo>
                  <a:lnTo>
                    <a:pt x="0" y="328930"/>
                  </a:lnTo>
                  <a:lnTo>
                    <a:pt x="24129" y="328930"/>
                  </a:lnTo>
                  <a:lnTo>
                    <a:pt x="24129" y="326390"/>
                  </a:lnTo>
                  <a:lnTo>
                    <a:pt x="0" y="325120"/>
                  </a:lnTo>
                  <a:close/>
                </a:path>
                <a:path w="24130" h="715010">
                  <a:moveTo>
                    <a:pt x="0" y="323850"/>
                  </a:moveTo>
                  <a:lnTo>
                    <a:pt x="0" y="325120"/>
                  </a:lnTo>
                  <a:lnTo>
                    <a:pt x="24129" y="326390"/>
                  </a:lnTo>
                  <a:lnTo>
                    <a:pt x="24129" y="325120"/>
                  </a:lnTo>
                  <a:lnTo>
                    <a:pt x="0" y="323850"/>
                  </a:lnTo>
                  <a:close/>
                </a:path>
                <a:path w="24130" h="715010">
                  <a:moveTo>
                    <a:pt x="24129" y="318770"/>
                  </a:moveTo>
                  <a:lnTo>
                    <a:pt x="0" y="320040"/>
                  </a:lnTo>
                  <a:lnTo>
                    <a:pt x="0" y="323850"/>
                  </a:lnTo>
                  <a:lnTo>
                    <a:pt x="24129" y="325120"/>
                  </a:lnTo>
                  <a:lnTo>
                    <a:pt x="24129" y="318770"/>
                  </a:lnTo>
                  <a:close/>
                </a:path>
                <a:path w="24130" h="715010">
                  <a:moveTo>
                    <a:pt x="0" y="317500"/>
                  </a:moveTo>
                  <a:lnTo>
                    <a:pt x="0" y="320040"/>
                  </a:lnTo>
                  <a:lnTo>
                    <a:pt x="24129" y="318770"/>
                  </a:lnTo>
                  <a:lnTo>
                    <a:pt x="0" y="317500"/>
                  </a:lnTo>
                  <a:close/>
                </a:path>
                <a:path w="24130" h="715010">
                  <a:moveTo>
                    <a:pt x="24129" y="316230"/>
                  </a:moveTo>
                  <a:lnTo>
                    <a:pt x="0" y="317500"/>
                  </a:lnTo>
                  <a:lnTo>
                    <a:pt x="24129" y="318770"/>
                  </a:lnTo>
                  <a:lnTo>
                    <a:pt x="24129" y="316230"/>
                  </a:lnTo>
                  <a:close/>
                </a:path>
                <a:path w="24130" h="715010">
                  <a:moveTo>
                    <a:pt x="0" y="313690"/>
                  </a:moveTo>
                  <a:lnTo>
                    <a:pt x="0" y="316230"/>
                  </a:lnTo>
                  <a:lnTo>
                    <a:pt x="24129" y="314960"/>
                  </a:lnTo>
                  <a:lnTo>
                    <a:pt x="0" y="313690"/>
                  </a:lnTo>
                  <a:close/>
                </a:path>
                <a:path w="24130" h="715010">
                  <a:moveTo>
                    <a:pt x="24129" y="314960"/>
                  </a:moveTo>
                  <a:lnTo>
                    <a:pt x="0" y="316230"/>
                  </a:lnTo>
                  <a:lnTo>
                    <a:pt x="24129" y="316230"/>
                  </a:lnTo>
                  <a:lnTo>
                    <a:pt x="24129" y="314960"/>
                  </a:lnTo>
                  <a:close/>
                </a:path>
                <a:path w="24130" h="715010">
                  <a:moveTo>
                    <a:pt x="0" y="312420"/>
                  </a:moveTo>
                  <a:lnTo>
                    <a:pt x="0" y="313690"/>
                  </a:lnTo>
                  <a:lnTo>
                    <a:pt x="24129" y="313690"/>
                  </a:lnTo>
                  <a:lnTo>
                    <a:pt x="0" y="312420"/>
                  </a:lnTo>
                  <a:close/>
                </a:path>
                <a:path w="24130" h="715010">
                  <a:moveTo>
                    <a:pt x="0" y="311150"/>
                  </a:moveTo>
                  <a:lnTo>
                    <a:pt x="0" y="312420"/>
                  </a:lnTo>
                  <a:lnTo>
                    <a:pt x="24129" y="312420"/>
                  </a:lnTo>
                  <a:lnTo>
                    <a:pt x="0" y="311150"/>
                  </a:lnTo>
                  <a:close/>
                </a:path>
                <a:path w="24130" h="715010">
                  <a:moveTo>
                    <a:pt x="0" y="309880"/>
                  </a:moveTo>
                  <a:lnTo>
                    <a:pt x="0" y="311150"/>
                  </a:lnTo>
                  <a:lnTo>
                    <a:pt x="24129" y="312420"/>
                  </a:lnTo>
                  <a:lnTo>
                    <a:pt x="24129" y="311150"/>
                  </a:lnTo>
                  <a:lnTo>
                    <a:pt x="0" y="309880"/>
                  </a:lnTo>
                  <a:close/>
                </a:path>
                <a:path w="24130" h="715010">
                  <a:moveTo>
                    <a:pt x="0" y="308610"/>
                  </a:moveTo>
                  <a:lnTo>
                    <a:pt x="0" y="309880"/>
                  </a:lnTo>
                  <a:lnTo>
                    <a:pt x="24129" y="309880"/>
                  </a:lnTo>
                  <a:lnTo>
                    <a:pt x="0" y="308610"/>
                  </a:lnTo>
                  <a:close/>
                </a:path>
                <a:path w="24130" h="715010">
                  <a:moveTo>
                    <a:pt x="24129" y="306070"/>
                  </a:moveTo>
                  <a:lnTo>
                    <a:pt x="0" y="306070"/>
                  </a:lnTo>
                  <a:lnTo>
                    <a:pt x="0" y="308610"/>
                  </a:lnTo>
                  <a:lnTo>
                    <a:pt x="24129" y="308610"/>
                  </a:lnTo>
                  <a:lnTo>
                    <a:pt x="24129" y="306070"/>
                  </a:lnTo>
                  <a:close/>
                </a:path>
                <a:path w="24130" h="715010">
                  <a:moveTo>
                    <a:pt x="24129" y="302260"/>
                  </a:moveTo>
                  <a:lnTo>
                    <a:pt x="0" y="303530"/>
                  </a:lnTo>
                  <a:lnTo>
                    <a:pt x="0" y="304800"/>
                  </a:lnTo>
                  <a:lnTo>
                    <a:pt x="24129" y="306070"/>
                  </a:lnTo>
                  <a:lnTo>
                    <a:pt x="24129" y="302260"/>
                  </a:lnTo>
                  <a:close/>
                </a:path>
                <a:path w="24130" h="715010">
                  <a:moveTo>
                    <a:pt x="0" y="300990"/>
                  </a:moveTo>
                  <a:lnTo>
                    <a:pt x="0" y="303530"/>
                  </a:lnTo>
                  <a:lnTo>
                    <a:pt x="24129" y="302260"/>
                  </a:lnTo>
                  <a:lnTo>
                    <a:pt x="0" y="300990"/>
                  </a:lnTo>
                  <a:close/>
                </a:path>
                <a:path w="24130" h="715010">
                  <a:moveTo>
                    <a:pt x="0" y="298450"/>
                  </a:moveTo>
                  <a:lnTo>
                    <a:pt x="0" y="300990"/>
                  </a:lnTo>
                  <a:lnTo>
                    <a:pt x="24129" y="300990"/>
                  </a:lnTo>
                  <a:lnTo>
                    <a:pt x="24129" y="299720"/>
                  </a:lnTo>
                  <a:lnTo>
                    <a:pt x="0" y="298450"/>
                  </a:lnTo>
                  <a:close/>
                </a:path>
                <a:path w="24130" h="715010">
                  <a:moveTo>
                    <a:pt x="0" y="297180"/>
                  </a:moveTo>
                  <a:lnTo>
                    <a:pt x="0" y="298450"/>
                  </a:lnTo>
                  <a:lnTo>
                    <a:pt x="24129" y="299720"/>
                  </a:lnTo>
                  <a:lnTo>
                    <a:pt x="24129" y="298450"/>
                  </a:lnTo>
                  <a:lnTo>
                    <a:pt x="0" y="297180"/>
                  </a:lnTo>
                  <a:close/>
                </a:path>
                <a:path w="24130" h="715010">
                  <a:moveTo>
                    <a:pt x="0" y="295910"/>
                  </a:moveTo>
                  <a:lnTo>
                    <a:pt x="0" y="297180"/>
                  </a:lnTo>
                  <a:lnTo>
                    <a:pt x="24129" y="297180"/>
                  </a:lnTo>
                  <a:lnTo>
                    <a:pt x="0" y="295910"/>
                  </a:lnTo>
                  <a:close/>
                </a:path>
                <a:path w="24130" h="715010">
                  <a:moveTo>
                    <a:pt x="0" y="293370"/>
                  </a:moveTo>
                  <a:lnTo>
                    <a:pt x="0" y="295910"/>
                  </a:lnTo>
                  <a:lnTo>
                    <a:pt x="24129" y="295910"/>
                  </a:lnTo>
                  <a:lnTo>
                    <a:pt x="24129" y="294640"/>
                  </a:lnTo>
                  <a:lnTo>
                    <a:pt x="0" y="293370"/>
                  </a:lnTo>
                  <a:close/>
                </a:path>
                <a:path w="24130" h="715010">
                  <a:moveTo>
                    <a:pt x="0" y="292100"/>
                  </a:moveTo>
                  <a:lnTo>
                    <a:pt x="0" y="293370"/>
                  </a:lnTo>
                  <a:lnTo>
                    <a:pt x="24129" y="293370"/>
                  </a:lnTo>
                  <a:lnTo>
                    <a:pt x="0" y="292100"/>
                  </a:lnTo>
                  <a:close/>
                </a:path>
                <a:path w="24130" h="715010">
                  <a:moveTo>
                    <a:pt x="0" y="289560"/>
                  </a:moveTo>
                  <a:lnTo>
                    <a:pt x="0" y="292100"/>
                  </a:lnTo>
                  <a:lnTo>
                    <a:pt x="24129" y="293370"/>
                  </a:lnTo>
                  <a:lnTo>
                    <a:pt x="24129" y="290830"/>
                  </a:lnTo>
                  <a:lnTo>
                    <a:pt x="0" y="289560"/>
                  </a:lnTo>
                  <a:close/>
                </a:path>
                <a:path w="24130" h="715010">
                  <a:moveTo>
                    <a:pt x="24129" y="288290"/>
                  </a:moveTo>
                  <a:lnTo>
                    <a:pt x="0" y="289560"/>
                  </a:lnTo>
                  <a:lnTo>
                    <a:pt x="24129" y="290830"/>
                  </a:lnTo>
                  <a:lnTo>
                    <a:pt x="24129" y="288290"/>
                  </a:lnTo>
                  <a:close/>
                </a:path>
                <a:path w="24130" h="715010">
                  <a:moveTo>
                    <a:pt x="0" y="284480"/>
                  </a:moveTo>
                  <a:lnTo>
                    <a:pt x="0" y="288290"/>
                  </a:lnTo>
                  <a:lnTo>
                    <a:pt x="24129" y="288290"/>
                  </a:lnTo>
                  <a:lnTo>
                    <a:pt x="24129" y="285750"/>
                  </a:lnTo>
                  <a:lnTo>
                    <a:pt x="0" y="284480"/>
                  </a:lnTo>
                  <a:close/>
                </a:path>
                <a:path w="24130" h="715010">
                  <a:moveTo>
                    <a:pt x="24129" y="281940"/>
                  </a:moveTo>
                  <a:lnTo>
                    <a:pt x="0" y="283210"/>
                  </a:lnTo>
                  <a:lnTo>
                    <a:pt x="0" y="284480"/>
                  </a:lnTo>
                  <a:lnTo>
                    <a:pt x="24129" y="284480"/>
                  </a:lnTo>
                  <a:lnTo>
                    <a:pt x="24129" y="281940"/>
                  </a:lnTo>
                  <a:close/>
                </a:path>
                <a:path w="24130" h="715010">
                  <a:moveTo>
                    <a:pt x="0" y="279400"/>
                  </a:moveTo>
                  <a:lnTo>
                    <a:pt x="0" y="281940"/>
                  </a:lnTo>
                  <a:lnTo>
                    <a:pt x="24129" y="281940"/>
                  </a:lnTo>
                  <a:lnTo>
                    <a:pt x="24129" y="280670"/>
                  </a:lnTo>
                  <a:lnTo>
                    <a:pt x="0" y="279400"/>
                  </a:lnTo>
                  <a:close/>
                </a:path>
                <a:path w="24130" h="715010">
                  <a:moveTo>
                    <a:pt x="0" y="276860"/>
                  </a:moveTo>
                  <a:lnTo>
                    <a:pt x="0" y="279400"/>
                  </a:lnTo>
                  <a:lnTo>
                    <a:pt x="24129" y="280670"/>
                  </a:lnTo>
                  <a:lnTo>
                    <a:pt x="24129" y="278130"/>
                  </a:lnTo>
                  <a:lnTo>
                    <a:pt x="0" y="276860"/>
                  </a:lnTo>
                  <a:close/>
                </a:path>
                <a:path w="24130" h="715010">
                  <a:moveTo>
                    <a:pt x="0" y="275590"/>
                  </a:moveTo>
                  <a:lnTo>
                    <a:pt x="0" y="276860"/>
                  </a:lnTo>
                  <a:lnTo>
                    <a:pt x="24129" y="278130"/>
                  </a:lnTo>
                  <a:lnTo>
                    <a:pt x="24129" y="276860"/>
                  </a:lnTo>
                  <a:lnTo>
                    <a:pt x="0" y="275590"/>
                  </a:lnTo>
                  <a:close/>
                </a:path>
                <a:path w="24130" h="715010">
                  <a:moveTo>
                    <a:pt x="24129" y="274320"/>
                  </a:moveTo>
                  <a:lnTo>
                    <a:pt x="0" y="274320"/>
                  </a:lnTo>
                  <a:lnTo>
                    <a:pt x="0" y="275590"/>
                  </a:lnTo>
                  <a:lnTo>
                    <a:pt x="24129" y="275590"/>
                  </a:lnTo>
                  <a:lnTo>
                    <a:pt x="24129" y="274320"/>
                  </a:lnTo>
                  <a:close/>
                </a:path>
              </a:pathLst>
            </a:custGeom>
            <a:solidFill>
              <a:srgbClr val="BDBD7B"/>
            </a:solidFill>
          </p:spPr>
          <p:txBody>
            <a:bodyPr wrap="square" lIns="0" tIns="0" rIns="0" bIns="0" rtlCol="0"/>
            <a:lstStyle/>
            <a:p>
              <a:endParaRPr/>
            </a:p>
          </p:txBody>
        </p:sp>
        <p:sp>
          <p:nvSpPr>
            <p:cNvPr id="785" name="object 785"/>
            <p:cNvSpPr/>
            <p:nvPr/>
          </p:nvSpPr>
          <p:spPr>
            <a:xfrm>
              <a:off x="2926079" y="5764529"/>
              <a:ext cx="24130" cy="723900"/>
            </a:xfrm>
            <a:custGeom>
              <a:avLst/>
              <a:gdLst/>
              <a:ahLst/>
              <a:cxnLst/>
              <a:rect l="l" t="t" r="r" b="b"/>
              <a:pathLst>
                <a:path w="24130" h="723900">
                  <a:moveTo>
                    <a:pt x="2540" y="0"/>
                  </a:moveTo>
                  <a:lnTo>
                    <a:pt x="0" y="0"/>
                  </a:lnTo>
                  <a:lnTo>
                    <a:pt x="0" y="2540"/>
                  </a:lnTo>
                  <a:lnTo>
                    <a:pt x="7619" y="2540"/>
                  </a:lnTo>
                  <a:lnTo>
                    <a:pt x="7619" y="1270"/>
                  </a:lnTo>
                  <a:lnTo>
                    <a:pt x="2540" y="1270"/>
                  </a:lnTo>
                  <a:lnTo>
                    <a:pt x="2540" y="0"/>
                  </a:lnTo>
                  <a:close/>
                </a:path>
                <a:path w="24130" h="723900">
                  <a:moveTo>
                    <a:pt x="12699" y="2540"/>
                  </a:moveTo>
                  <a:lnTo>
                    <a:pt x="0" y="2540"/>
                  </a:lnTo>
                  <a:lnTo>
                    <a:pt x="0" y="5080"/>
                  </a:lnTo>
                  <a:lnTo>
                    <a:pt x="17780" y="5080"/>
                  </a:lnTo>
                  <a:lnTo>
                    <a:pt x="17780" y="3810"/>
                  </a:lnTo>
                  <a:lnTo>
                    <a:pt x="12699" y="3810"/>
                  </a:lnTo>
                  <a:lnTo>
                    <a:pt x="12699" y="2540"/>
                  </a:lnTo>
                  <a:close/>
                </a:path>
                <a:path w="24130" h="723900">
                  <a:moveTo>
                    <a:pt x="21590" y="5080"/>
                  </a:moveTo>
                  <a:lnTo>
                    <a:pt x="0" y="5080"/>
                  </a:lnTo>
                  <a:lnTo>
                    <a:pt x="0" y="8890"/>
                  </a:lnTo>
                  <a:lnTo>
                    <a:pt x="24130" y="8890"/>
                  </a:lnTo>
                  <a:lnTo>
                    <a:pt x="24130" y="6350"/>
                  </a:lnTo>
                  <a:lnTo>
                    <a:pt x="21590" y="6350"/>
                  </a:lnTo>
                  <a:lnTo>
                    <a:pt x="21590" y="5080"/>
                  </a:lnTo>
                  <a:close/>
                </a:path>
                <a:path w="24130" h="723900">
                  <a:moveTo>
                    <a:pt x="24130" y="8890"/>
                  </a:moveTo>
                  <a:lnTo>
                    <a:pt x="0" y="8890"/>
                  </a:lnTo>
                  <a:lnTo>
                    <a:pt x="0" y="34290"/>
                  </a:lnTo>
                  <a:lnTo>
                    <a:pt x="24130" y="34290"/>
                  </a:lnTo>
                  <a:lnTo>
                    <a:pt x="24130" y="8890"/>
                  </a:lnTo>
                  <a:close/>
                </a:path>
                <a:path w="24130" h="723900">
                  <a:moveTo>
                    <a:pt x="24130" y="34290"/>
                  </a:moveTo>
                  <a:lnTo>
                    <a:pt x="0" y="34290"/>
                  </a:lnTo>
                  <a:lnTo>
                    <a:pt x="0" y="40640"/>
                  </a:lnTo>
                  <a:lnTo>
                    <a:pt x="24130" y="40640"/>
                  </a:lnTo>
                  <a:lnTo>
                    <a:pt x="24130" y="34290"/>
                  </a:lnTo>
                  <a:close/>
                </a:path>
                <a:path w="24130" h="723900">
                  <a:moveTo>
                    <a:pt x="24130" y="40640"/>
                  </a:moveTo>
                  <a:lnTo>
                    <a:pt x="0" y="40640"/>
                  </a:lnTo>
                  <a:lnTo>
                    <a:pt x="0" y="43180"/>
                  </a:lnTo>
                  <a:lnTo>
                    <a:pt x="24130" y="43180"/>
                  </a:lnTo>
                  <a:lnTo>
                    <a:pt x="24130" y="40640"/>
                  </a:lnTo>
                  <a:close/>
                </a:path>
                <a:path w="24130" h="723900">
                  <a:moveTo>
                    <a:pt x="24130" y="43180"/>
                  </a:moveTo>
                  <a:lnTo>
                    <a:pt x="0" y="43180"/>
                  </a:lnTo>
                  <a:lnTo>
                    <a:pt x="0" y="49530"/>
                  </a:lnTo>
                  <a:lnTo>
                    <a:pt x="24130" y="49530"/>
                  </a:lnTo>
                  <a:lnTo>
                    <a:pt x="24130" y="43180"/>
                  </a:lnTo>
                  <a:close/>
                </a:path>
                <a:path w="24130" h="723900">
                  <a:moveTo>
                    <a:pt x="24130" y="49530"/>
                  </a:moveTo>
                  <a:lnTo>
                    <a:pt x="0" y="49530"/>
                  </a:lnTo>
                  <a:lnTo>
                    <a:pt x="0" y="53340"/>
                  </a:lnTo>
                  <a:lnTo>
                    <a:pt x="24130" y="53340"/>
                  </a:lnTo>
                  <a:lnTo>
                    <a:pt x="24130" y="49530"/>
                  </a:lnTo>
                  <a:close/>
                </a:path>
                <a:path w="24130" h="723900">
                  <a:moveTo>
                    <a:pt x="24130" y="53340"/>
                  </a:moveTo>
                  <a:lnTo>
                    <a:pt x="0" y="53340"/>
                  </a:lnTo>
                  <a:lnTo>
                    <a:pt x="0" y="62230"/>
                  </a:lnTo>
                  <a:lnTo>
                    <a:pt x="24130" y="62230"/>
                  </a:lnTo>
                  <a:lnTo>
                    <a:pt x="24130" y="53340"/>
                  </a:lnTo>
                  <a:close/>
                </a:path>
                <a:path w="24130" h="723900">
                  <a:moveTo>
                    <a:pt x="24130" y="62230"/>
                  </a:moveTo>
                  <a:lnTo>
                    <a:pt x="0" y="62230"/>
                  </a:lnTo>
                  <a:lnTo>
                    <a:pt x="0" y="72390"/>
                  </a:lnTo>
                  <a:lnTo>
                    <a:pt x="24130" y="72390"/>
                  </a:lnTo>
                  <a:lnTo>
                    <a:pt x="24130" y="62230"/>
                  </a:lnTo>
                  <a:close/>
                </a:path>
                <a:path w="24130" h="723900">
                  <a:moveTo>
                    <a:pt x="24130" y="72390"/>
                  </a:moveTo>
                  <a:lnTo>
                    <a:pt x="0" y="72390"/>
                  </a:lnTo>
                  <a:lnTo>
                    <a:pt x="0" y="78740"/>
                  </a:lnTo>
                  <a:lnTo>
                    <a:pt x="24130" y="78740"/>
                  </a:lnTo>
                  <a:lnTo>
                    <a:pt x="24130" y="72390"/>
                  </a:lnTo>
                  <a:close/>
                </a:path>
                <a:path w="24130" h="723900">
                  <a:moveTo>
                    <a:pt x="24130" y="78740"/>
                  </a:moveTo>
                  <a:lnTo>
                    <a:pt x="0" y="78740"/>
                  </a:lnTo>
                  <a:lnTo>
                    <a:pt x="0" y="85090"/>
                  </a:lnTo>
                  <a:lnTo>
                    <a:pt x="24130" y="85090"/>
                  </a:lnTo>
                  <a:lnTo>
                    <a:pt x="24130" y="78740"/>
                  </a:lnTo>
                  <a:close/>
                </a:path>
                <a:path w="24130" h="723900">
                  <a:moveTo>
                    <a:pt x="24130" y="85090"/>
                  </a:moveTo>
                  <a:lnTo>
                    <a:pt x="0" y="85090"/>
                  </a:lnTo>
                  <a:lnTo>
                    <a:pt x="0" y="93980"/>
                  </a:lnTo>
                  <a:lnTo>
                    <a:pt x="24130" y="93980"/>
                  </a:lnTo>
                  <a:lnTo>
                    <a:pt x="24130" y="85090"/>
                  </a:lnTo>
                  <a:close/>
                </a:path>
                <a:path w="24130" h="723900">
                  <a:moveTo>
                    <a:pt x="24130" y="93980"/>
                  </a:moveTo>
                  <a:lnTo>
                    <a:pt x="0" y="93980"/>
                  </a:lnTo>
                  <a:lnTo>
                    <a:pt x="0" y="97790"/>
                  </a:lnTo>
                  <a:lnTo>
                    <a:pt x="24130" y="97790"/>
                  </a:lnTo>
                  <a:lnTo>
                    <a:pt x="24130" y="93980"/>
                  </a:lnTo>
                  <a:close/>
                </a:path>
                <a:path w="24130" h="723900">
                  <a:moveTo>
                    <a:pt x="24130" y="97790"/>
                  </a:moveTo>
                  <a:lnTo>
                    <a:pt x="0" y="97790"/>
                  </a:lnTo>
                  <a:lnTo>
                    <a:pt x="0" y="100330"/>
                  </a:lnTo>
                  <a:lnTo>
                    <a:pt x="24130" y="100330"/>
                  </a:lnTo>
                  <a:lnTo>
                    <a:pt x="24130" y="97790"/>
                  </a:lnTo>
                  <a:close/>
                </a:path>
                <a:path w="24130" h="723900">
                  <a:moveTo>
                    <a:pt x="24130" y="100330"/>
                  </a:moveTo>
                  <a:lnTo>
                    <a:pt x="0" y="100330"/>
                  </a:lnTo>
                  <a:lnTo>
                    <a:pt x="0" y="104140"/>
                  </a:lnTo>
                  <a:lnTo>
                    <a:pt x="24130" y="104140"/>
                  </a:lnTo>
                  <a:lnTo>
                    <a:pt x="24130" y="100330"/>
                  </a:lnTo>
                  <a:close/>
                </a:path>
                <a:path w="24130" h="723900">
                  <a:moveTo>
                    <a:pt x="24130" y="104140"/>
                  </a:moveTo>
                  <a:lnTo>
                    <a:pt x="0" y="104140"/>
                  </a:lnTo>
                  <a:lnTo>
                    <a:pt x="0" y="106680"/>
                  </a:lnTo>
                  <a:lnTo>
                    <a:pt x="24130" y="106680"/>
                  </a:lnTo>
                  <a:lnTo>
                    <a:pt x="24130" y="104140"/>
                  </a:lnTo>
                  <a:close/>
                </a:path>
                <a:path w="24130" h="723900">
                  <a:moveTo>
                    <a:pt x="24130" y="106680"/>
                  </a:moveTo>
                  <a:lnTo>
                    <a:pt x="0" y="106680"/>
                  </a:lnTo>
                  <a:lnTo>
                    <a:pt x="0" y="110490"/>
                  </a:lnTo>
                  <a:lnTo>
                    <a:pt x="24130" y="110490"/>
                  </a:lnTo>
                  <a:lnTo>
                    <a:pt x="24130" y="106680"/>
                  </a:lnTo>
                  <a:close/>
                </a:path>
                <a:path w="24130" h="723900">
                  <a:moveTo>
                    <a:pt x="24130" y="110490"/>
                  </a:moveTo>
                  <a:lnTo>
                    <a:pt x="0" y="110490"/>
                  </a:lnTo>
                  <a:lnTo>
                    <a:pt x="0" y="119380"/>
                  </a:lnTo>
                  <a:lnTo>
                    <a:pt x="24130" y="119380"/>
                  </a:lnTo>
                  <a:lnTo>
                    <a:pt x="24130" y="110490"/>
                  </a:lnTo>
                  <a:close/>
                </a:path>
                <a:path w="24130" h="723900">
                  <a:moveTo>
                    <a:pt x="24130" y="119380"/>
                  </a:moveTo>
                  <a:lnTo>
                    <a:pt x="0" y="119380"/>
                  </a:lnTo>
                  <a:lnTo>
                    <a:pt x="0" y="123190"/>
                  </a:lnTo>
                  <a:lnTo>
                    <a:pt x="24130" y="123190"/>
                  </a:lnTo>
                  <a:lnTo>
                    <a:pt x="24130" y="119380"/>
                  </a:lnTo>
                  <a:close/>
                </a:path>
                <a:path w="24130" h="723900">
                  <a:moveTo>
                    <a:pt x="24130" y="123190"/>
                  </a:moveTo>
                  <a:lnTo>
                    <a:pt x="0" y="123190"/>
                  </a:lnTo>
                  <a:lnTo>
                    <a:pt x="0" y="135890"/>
                  </a:lnTo>
                  <a:lnTo>
                    <a:pt x="24130" y="135890"/>
                  </a:lnTo>
                  <a:lnTo>
                    <a:pt x="24130" y="123190"/>
                  </a:lnTo>
                  <a:close/>
                </a:path>
                <a:path w="24130" h="723900">
                  <a:moveTo>
                    <a:pt x="24130" y="135890"/>
                  </a:moveTo>
                  <a:lnTo>
                    <a:pt x="0" y="135890"/>
                  </a:lnTo>
                  <a:lnTo>
                    <a:pt x="0" y="138430"/>
                  </a:lnTo>
                  <a:lnTo>
                    <a:pt x="24130" y="138430"/>
                  </a:lnTo>
                  <a:lnTo>
                    <a:pt x="24130" y="135890"/>
                  </a:lnTo>
                  <a:close/>
                </a:path>
                <a:path w="24130" h="723900">
                  <a:moveTo>
                    <a:pt x="24130" y="138430"/>
                  </a:moveTo>
                  <a:lnTo>
                    <a:pt x="0" y="138430"/>
                  </a:lnTo>
                  <a:lnTo>
                    <a:pt x="0" y="142240"/>
                  </a:lnTo>
                  <a:lnTo>
                    <a:pt x="24130" y="142240"/>
                  </a:lnTo>
                  <a:lnTo>
                    <a:pt x="24130" y="138430"/>
                  </a:lnTo>
                  <a:close/>
                </a:path>
                <a:path w="24130" h="723900">
                  <a:moveTo>
                    <a:pt x="24130" y="142240"/>
                  </a:moveTo>
                  <a:lnTo>
                    <a:pt x="0" y="142240"/>
                  </a:lnTo>
                  <a:lnTo>
                    <a:pt x="0" y="151130"/>
                  </a:lnTo>
                  <a:lnTo>
                    <a:pt x="24130" y="151130"/>
                  </a:lnTo>
                  <a:lnTo>
                    <a:pt x="24130" y="142240"/>
                  </a:lnTo>
                  <a:close/>
                </a:path>
                <a:path w="24130" h="723900">
                  <a:moveTo>
                    <a:pt x="24130" y="151130"/>
                  </a:moveTo>
                  <a:lnTo>
                    <a:pt x="0" y="151130"/>
                  </a:lnTo>
                  <a:lnTo>
                    <a:pt x="0" y="154940"/>
                  </a:lnTo>
                  <a:lnTo>
                    <a:pt x="24130" y="154940"/>
                  </a:lnTo>
                  <a:lnTo>
                    <a:pt x="24130" y="151130"/>
                  </a:lnTo>
                  <a:close/>
                </a:path>
                <a:path w="24130" h="723900">
                  <a:moveTo>
                    <a:pt x="24130" y="154940"/>
                  </a:moveTo>
                  <a:lnTo>
                    <a:pt x="0" y="154940"/>
                  </a:lnTo>
                  <a:lnTo>
                    <a:pt x="0" y="167640"/>
                  </a:lnTo>
                  <a:lnTo>
                    <a:pt x="24130" y="167640"/>
                  </a:lnTo>
                  <a:lnTo>
                    <a:pt x="24130" y="154940"/>
                  </a:lnTo>
                  <a:close/>
                </a:path>
                <a:path w="24130" h="723900">
                  <a:moveTo>
                    <a:pt x="24130" y="167640"/>
                  </a:moveTo>
                  <a:lnTo>
                    <a:pt x="0" y="167640"/>
                  </a:lnTo>
                  <a:lnTo>
                    <a:pt x="0" y="182880"/>
                  </a:lnTo>
                  <a:lnTo>
                    <a:pt x="24130" y="182880"/>
                  </a:lnTo>
                  <a:lnTo>
                    <a:pt x="24130" y="167640"/>
                  </a:lnTo>
                  <a:close/>
                </a:path>
                <a:path w="24130" h="723900">
                  <a:moveTo>
                    <a:pt x="24130" y="182880"/>
                  </a:moveTo>
                  <a:lnTo>
                    <a:pt x="0" y="182880"/>
                  </a:lnTo>
                  <a:lnTo>
                    <a:pt x="0" y="186690"/>
                  </a:lnTo>
                  <a:lnTo>
                    <a:pt x="24130" y="186690"/>
                  </a:lnTo>
                  <a:lnTo>
                    <a:pt x="24130" y="182880"/>
                  </a:lnTo>
                  <a:close/>
                </a:path>
                <a:path w="24130" h="723900">
                  <a:moveTo>
                    <a:pt x="24130" y="186690"/>
                  </a:moveTo>
                  <a:lnTo>
                    <a:pt x="0" y="186690"/>
                  </a:lnTo>
                  <a:lnTo>
                    <a:pt x="0" y="195580"/>
                  </a:lnTo>
                  <a:lnTo>
                    <a:pt x="24130" y="195580"/>
                  </a:lnTo>
                  <a:lnTo>
                    <a:pt x="24130" y="186690"/>
                  </a:lnTo>
                  <a:close/>
                </a:path>
                <a:path w="24130" h="723900">
                  <a:moveTo>
                    <a:pt x="24130" y="195580"/>
                  </a:moveTo>
                  <a:lnTo>
                    <a:pt x="0" y="195580"/>
                  </a:lnTo>
                  <a:lnTo>
                    <a:pt x="0" y="201930"/>
                  </a:lnTo>
                  <a:lnTo>
                    <a:pt x="24130" y="201930"/>
                  </a:lnTo>
                  <a:lnTo>
                    <a:pt x="24130" y="195580"/>
                  </a:lnTo>
                  <a:close/>
                </a:path>
                <a:path w="24130" h="723900">
                  <a:moveTo>
                    <a:pt x="24130" y="201930"/>
                  </a:moveTo>
                  <a:lnTo>
                    <a:pt x="0" y="201930"/>
                  </a:lnTo>
                  <a:lnTo>
                    <a:pt x="0" y="205740"/>
                  </a:lnTo>
                  <a:lnTo>
                    <a:pt x="24130" y="205740"/>
                  </a:lnTo>
                  <a:lnTo>
                    <a:pt x="24130" y="201930"/>
                  </a:lnTo>
                  <a:close/>
                </a:path>
                <a:path w="24130" h="723900">
                  <a:moveTo>
                    <a:pt x="24130" y="205740"/>
                  </a:moveTo>
                  <a:lnTo>
                    <a:pt x="0" y="205740"/>
                  </a:lnTo>
                  <a:lnTo>
                    <a:pt x="0" y="212090"/>
                  </a:lnTo>
                  <a:lnTo>
                    <a:pt x="24130" y="212090"/>
                  </a:lnTo>
                  <a:lnTo>
                    <a:pt x="24130" y="205740"/>
                  </a:lnTo>
                  <a:close/>
                </a:path>
                <a:path w="24130" h="723900">
                  <a:moveTo>
                    <a:pt x="24130" y="212090"/>
                  </a:moveTo>
                  <a:lnTo>
                    <a:pt x="0" y="212090"/>
                  </a:lnTo>
                  <a:lnTo>
                    <a:pt x="0" y="214630"/>
                  </a:lnTo>
                  <a:lnTo>
                    <a:pt x="24130" y="214630"/>
                  </a:lnTo>
                  <a:lnTo>
                    <a:pt x="24130" y="212090"/>
                  </a:lnTo>
                  <a:close/>
                </a:path>
                <a:path w="24130" h="723900">
                  <a:moveTo>
                    <a:pt x="24130" y="214630"/>
                  </a:moveTo>
                  <a:lnTo>
                    <a:pt x="0" y="214630"/>
                  </a:lnTo>
                  <a:lnTo>
                    <a:pt x="0" y="224790"/>
                  </a:lnTo>
                  <a:lnTo>
                    <a:pt x="24130" y="224790"/>
                  </a:lnTo>
                  <a:lnTo>
                    <a:pt x="24130" y="214630"/>
                  </a:lnTo>
                  <a:close/>
                </a:path>
                <a:path w="24130" h="723900">
                  <a:moveTo>
                    <a:pt x="24130" y="224790"/>
                  </a:moveTo>
                  <a:lnTo>
                    <a:pt x="0" y="224790"/>
                  </a:lnTo>
                  <a:lnTo>
                    <a:pt x="0" y="227330"/>
                  </a:lnTo>
                  <a:lnTo>
                    <a:pt x="24130" y="227330"/>
                  </a:lnTo>
                  <a:lnTo>
                    <a:pt x="24130" y="224790"/>
                  </a:lnTo>
                  <a:close/>
                </a:path>
                <a:path w="24130" h="723900">
                  <a:moveTo>
                    <a:pt x="24130" y="227330"/>
                  </a:moveTo>
                  <a:lnTo>
                    <a:pt x="0" y="227330"/>
                  </a:lnTo>
                  <a:lnTo>
                    <a:pt x="0" y="231140"/>
                  </a:lnTo>
                  <a:lnTo>
                    <a:pt x="24130" y="231140"/>
                  </a:lnTo>
                  <a:lnTo>
                    <a:pt x="24130" y="227330"/>
                  </a:lnTo>
                  <a:close/>
                </a:path>
                <a:path w="24130" h="723900">
                  <a:moveTo>
                    <a:pt x="24130" y="231140"/>
                  </a:moveTo>
                  <a:lnTo>
                    <a:pt x="0" y="231140"/>
                  </a:lnTo>
                  <a:lnTo>
                    <a:pt x="0" y="233680"/>
                  </a:lnTo>
                  <a:lnTo>
                    <a:pt x="24130" y="233680"/>
                  </a:lnTo>
                  <a:lnTo>
                    <a:pt x="24130" y="231140"/>
                  </a:lnTo>
                  <a:close/>
                </a:path>
                <a:path w="24130" h="723900">
                  <a:moveTo>
                    <a:pt x="24130" y="233680"/>
                  </a:moveTo>
                  <a:lnTo>
                    <a:pt x="0" y="233680"/>
                  </a:lnTo>
                  <a:lnTo>
                    <a:pt x="0" y="237490"/>
                  </a:lnTo>
                  <a:lnTo>
                    <a:pt x="24130" y="237490"/>
                  </a:lnTo>
                  <a:lnTo>
                    <a:pt x="24130" y="233680"/>
                  </a:lnTo>
                  <a:close/>
                </a:path>
                <a:path w="24130" h="723900">
                  <a:moveTo>
                    <a:pt x="24130" y="237490"/>
                  </a:moveTo>
                  <a:lnTo>
                    <a:pt x="0" y="237490"/>
                  </a:lnTo>
                  <a:lnTo>
                    <a:pt x="0" y="243840"/>
                  </a:lnTo>
                  <a:lnTo>
                    <a:pt x="24130" y="243840"/>
                  </a:lnTo>
                  <a:lnTo>
                    <a:pt x="24130" y="237490"/>
                  </a:lnTo>
                  <a:close/>
                </a:path>
                <a:path w="24130" h="723900">
                  <a:moveTo>
                    <a:pt x="24130" y="243840"/>
                  </a:moveTo>
                  <a:lnTo>
                    <a:pt x="0" y="243840"/>
                  </a:lnTo>
                  <a:lnTo>
                    <a:pt x="0" y="246380"/>
                  </a:lnTo>
                  <a:lnTo>
                    <a:pt x="24130" y="246380"/>
                  </a:lnTo>
                  <a:lnTo>
                    <a:pt x="24130" y="243840"/>
                  </a:lnTo>
                  <a:close/>
                </a:path>
                <a:path w="24130" h="723900">
                  <a:moveTo>
                    <a:pt x="24130" y="246380"/>
                  </a:moveTo>
                  <a:lnTo>
                    <a:pt x="0" y="246380"/>
                  </a:lnTo>
                  <a:lnTo>
                    <a:pt x="0" y="250190"/>
                  </a:lnTo>
                  <a:lnTo>
                    <a:pt x="24130" y="250190"/>
                  </a:lnTo>
                  <a:lnTo>
                    <a:pt x="24130" y="246380"/>
                  </a:lnTo>
                  <a:close/>
                </a:path>
                <a:path w="24130" h="723900">
                  <a:moveTo>
                    <a:pt x="24130" y="250190"/>
                  </a:moveTo>
                  <a:lnTo>
                    <a:pt x="0" y="250190"/>
                  </a:lnTo>
                  <a:lnTo>
                    <a:pt x="0" y="252730"/>
                  </a:lnTo>
                  <a:lnTo>
                    <a:pt x="24130" y="252730"/>
                  </a:lnTo>
                  <a:lnTo>
                    <a:pt x="24130" y="250190"/>
                  </a:lnTo>
                  <a:close/>
                </a:path>
                <a:path w="24130" h="723900">
                  <a:moveTo>
                    <a:pt x="24130" y="252730"/>
                  </a:moveTo>
                  <a:lnTo>
                    <a:pt x="0" y="252730"/>
                  </a:lnTo>
                  <a:lnTo>
                    <a:pt x="0" y="256540"/>
                  </a:lnTo>
                  <a:lnTo>
                    <a:pt x="24130" y="256540"/>
                  </a:lnTo>
                  <a:lnTo>
                    <a:pt x="24130" y="252730"/>
                  </a:lnTo>
                  <a:close/>
                </a:path>
                <a:path w="24130" h="723900">
                  <a:moveTo>
                    <a:pt x="24130" y="256540"/>
                  </a:moveTo>
                  <a:lnTo>
                    <a:pt x="0" y="256540"/>
                  </a:lnTo>
                  <a:lnTo>
                    <a:pt x="0" y="265430"/>
                  </a:lnTo>
                  <a:lnTo>
                    <a:pt x="24130" y="265430"/>
                  </a:lnTo>
                  <a:lnTo>
                    <a:pt x="24130" y="256540"/>
                  </a:lnTo>
                  <a:close/>
                </a:path>
                <a:path w="24130" h="723900">
                  <a:moveTo>
                    <a:pt x="24130" y="265430"/>
                  </a:moveTo>
                  <a:lnTo>
                    <a:pt x="0" y="265430"/>
                  </a:lnTo>
                  <a:lnTo>
                    <a:pt x="0" y="269240"/>
                  </a:lnTo>
                  <a:lnTo>
                    <a:pt x="24130" y="269240"/>
                  </a:lnTo>
                  <a:lnTo>
                    <a:pt x="24130" y="265430"/>
                  </a:lnTo>
                  <a:close/>
                </a:path>
                <a:path w="24130" h="723900">
                  <a:moveTo>
                    <a:pt x="24130" y="269240"/>
                  </a:moveTo>
                  <a:lnTo>
                    <a:pt x="0" y="269240"/>
                  </a:lnTo>
                  <a:lnTo>
                    <a:pt x="0" y="271780"/>
                  </a:lnTo>
                  <a:lnTo>
                    <a:pt x="24130" y="271780"/>
                  </a:lnTo>
                  <a:lnTo>
                    <a:pt x="24130" y="269240"/>
                  </a:lnTo>
                  <a:close/>
                </a:path>
                <a:path w="24130" h="723900">
                  <a:moveTo>
                    <a:pt x="24130" y="271780"/>
                  </a:moveTo>
                  <a:lnTo>
                    <a:pt x="0" y="271780"/>
                  </a:lnTo>
                  <a:lnTo>
                    <a:pt x="0" y="275590"/>
                  </a:lnTo>
                  <a:lnTo>
                    <a:pt x="24130" y="275590"/>
                  </a:lnTo>
                  <a:lnTo>
                    <a:pt x="24130" y="271780"/>
                  </a:lnTo>
                  <a:close/>
                </a:path>
                <a:path w="24130" h="723900">
                  <a:moveTo>
                    <a:pt x="24130" y="275590"/>
                  </a:moveTo>
                  <a:lnTo>
                    <a:pt x="0" y="275590"/>
                  </a:lnTo>
                  <a:lnTo>
                    <a:pt x="0" y="278130"/>
                  </a:lnTo>
                  <a:lnTo>
                    <a:pt x="24130" y="278130"/>
                  </a:lnTo>
                  <a:lnTo>
                    <a:pt x="24130" y="275590"/>
                  </a:lnTo>
                  <a:close/>
                </a:path>
                <a:path w="24130" h="723900">
                  <a:moveTo>
                    <a:pt x="8889" y="721360"/>
                  </a:moveTo>
                  <a:lnTo>
                    <a:pt x="0" y="721360"/>
                  </a:lnTo>
                  <a:lnTo>
                    <a:pt x="0" y="723900"/>
                  </a:lnTo>
                  <a:lnTo>
                    <a:pt x="8889" y="723900"/>
                  </a:lnTo>
                  <a:lnTo>
                    <a:pt x="8889" y="721360"/>
                  </a:lnTo>
                  <a:close/>
                </a:path>
                <a:path w="24130" h="723900">
                  <a:moveTo>
                    <a:pt x="24130" y="720090"/>
                  </a:moveTo>
                  <a:lnTo>
                    <a:pt x="8889" y="720090"/>
                  </a:lnTo>
                  <a:lnTo>
                    <a:pt x="8889" y="721360"/>
                  </a:lnTo>
                  <a:lnTo>
                    <a:pt x="24130" y="721360"/>
                  </a:lnTo>
                  <a:lnTo>
                    <a:pt x="24130" y="720090"/>
                  </a:lnTo>
                  <a:close/>
                </a:path>
                <a:path w="24130" h="723900">
                  <a:moveTo>
                    <a:pt x="24130" y="487680"/>
                  </a:moveTo>
                  <a:lnTo>
                    <a:pt x="0" y="487680"/>
                  </a:lnTo>
                  <a:lnTo>
                    <a:pt x="0" y="488950"/>
                  </a:lnTo>
                  <a:lnTo>
                    <a:pt x="1269" y="488950"/>
                  </a:lnTo>
                  <a:lnTo>
                    <a:pt x="1269" y="490220"/>
                  </a:lnTo>
                  <a:lnTo>
                    <a:pt x="7619" y="490220"/>
                  </a:lnTo>
                  <a:lnTo>
                    <a:pt x="7619" y="491490"/>
                  </a:lnTo>
                  <a:lnTo>
                    <a:pt x="15239" y="491490"/>
                  </a:lnTo>
                  <a:lnTo>
                    <a:pt x="15239" y="494030"/>
                  </a:lnTo>
                  <a:lnTo>
                    <a:pt x="21589" y="494030"/>
                  </a:lnTo>
                  <a:lnTo>
                    <a:pt x="21589" y="492760"/>
                  </a:lnTo>
                  <a:lnTo>
                    <a:pt x="24130" y="492760"/>
                  </a:lnTo>
                  <a:lnTo>
                    <a:pt x="24130" y="487680"/>
                  </a:lnTo>
                  <a:close/>
                </a:path>
                <a:path w="24130" h="723900">
                  <a:moveTo>
                    <a:pt x="24130" y="481330"/>
                  </a:moveTo>
                  <a:lnTo>
                    <a:pt x="0" y="481330"/>
                  </a:lnTo>
                  <a:lnTo>
                    <a:pt x="0" y="486410"/>
                  </a:lnTo>
                  <a:lnTo>
                    <a:pt x="24130" y="486410"/>
                  </a:lnTo>
                  <a:lnTo>
                    <a:pt x="24130" y="481330"/>
                  </a:lnTo>
                  <a:close/>
                </a:path>
                <a:path w="24130" h="723900">
                  <a:moveTo>
                    <a:pt x="24130" y="474980"/>
                  </a:moveTo>
                  <a:lnTo>
                    <a:pt x="0" y="474980"/>
                  </a:lnTo>
                  <a:lnTo>
                    <a:pt x="0" y="480060"/>
                  </a:lnTo>
                  <a:lnTo>
                    <a:pt x="24130" y="480060"/>
                  </a:lnTo>
                  <a:lnTo>
                    <a:pt x="24130" y="474980"/>
                  </a:lnTo>
                  <a:close/>
                </a:path>
                <a:path w="24130" h="723900">
                  <a:moveTo>
                    <a:pt x="24130" y="468630"/>
                  </a:moveTo>
                  <a:lnTo>
                    <a:pt x="0" y="468630"/>
                  </a:lnTo>
                  <a:lnTo>
                    <a:pt x="0" y="473710"/>
                  </a:lnTo>
                  <a:lnTo>
                    <a:pt x="24130" y="473710"/>
                  </a:lnTo>
                  <a:lnTo>
                    <a:pt x="24130" y="468630"/>
                  </a:lnTo>
                  <a:close/>
                </a:path>
                <a:path w="24130" h="723900">
                  <a:moveTo>
                    <a:pt x="24130" y="462280"/>
                  </a:moveTo>
                  <a:lnTo>
                    <a:pt x="0" y="462280"/>
                  </a:lnTo>
                  <a:lnTo>
                    <a:pt x="0" y="467360"/>
                  </a:lnTo>
                  <a:lnTo>
                    <a:pt x="24130" y="467360"/>
                  </a:lnTo>
                  <a:lnTo>
                    <a:pt x="24130" y="462280"/>
                  </a:lnTo>
                  <a:close/>
                </a:path>
                <a:path w="24130" h="723900">
                  <a:moveTo>
                    <a:pt x="24130" y="455930"/>
                  </a:moveTo>
                  <a:lnTo>
                    <a:pt x="0" y="455930"/>
                  </a:lnTo>
                  <a:lnTo>
                    <a:pt x="0" y="461010"/>
                  </a:lnTo>
                  <a:lnTo>
                    <a:pt x="24130" y="461010"/>
                  </a:lnTo>
                  <a:lnTo>
                    <a:pt x="24130" y="455930"/>
                  </a:lnTo>
                  <a:close/>
                </a:path>
                <a:path w="24130" h="723900">
                  <a:moveTo>
                    <a:pt x="24130" y="449580"/>
                  </a:moveTo>
                  <a:lnTo>
                    <a:pt x="0" y="449580"/>
                  </a:lnTo>
                  <a:lnTo>
                    <a:pt x="0" y="454660"/>
                  </a:lnTo>
                  <a:lnTo>
                    <a:pt x="24130" y="454660"/>
                  </a:lnTo>
                  <a:lnTo>
                    <a:pt x="24130" y="449580"/>
                  </a:lnTo>
                  <a:close/>
                </a:path>
                <a:path w="24130" h="723900">
                  <a:moveTo>
                    <a:pt x="24130" y="443230"/>
                  </a:moveTo>
                  <a:lnTo>
                    <a:pt x="0" y="443230"/>
                  </a:lnTo>
                  <a:lnTo>
                    <a:pt x="0" y="448310"/>
                  </a:lnTo>
                  <a:lnTo>
                    <a:pt x="24130" y="448310"/>
                  </a:lnTo>
                  <a:lnTo>
                    <a:pt x="24130" y="443230"/>
                  </a:lnTo>
                  <a:close/>
                </a:path>
                <a:path w="24130" h="723900">
                  <a:moveTo>
                    <a:pt x="24130" y="436880"/>
                  </a:moveTo>
                  <a:lnTo>
                    <a:pt x="0" y="436880"/>
                  </a:lnTo>
                  <a:lnTo>
                    <a:pt x="0" y="441960"/>
                  </a:lnTo>
                  <a:lnTo>
                    <a:pt x="24130" y="441960"/>
                  </a:lnTo>
                  <a:lnTo>
                    <a:pt x="24130" y="436880"/>
                  </a:lnTo>
                  <a:close/>
                </a:path>
                <a:path w="24130" h="723900">
                  <a:moveTo>
                    <a:pt x="24130" y="430530"/>
                  </a:moveTo>
                  <a:lnTo>
                    <a:pt x="0" y="430530"/>
                  </a:lnTo>
                  <a:lnTo>
                    <a:pt x="0" y="435610"/>
                  </a:lnTo>
                  <a:lnTo>
                    <a:pt x="24130" y="435610"/>
                  </a:lnTo>
                  <a:lnTo>
                    <a:pt x="24130" y="430530"/>
                  </a:lnTo>
                  <a:close/>
                </a:path>
                <a:path w="24130" h="723900">
                  <a:moveTo>
                    <a:pt x="24130" y="424180"/>
                  </a:moveTo>
                  <a:lnTo>
                    <a:pt x="0" y="424180"/>
                  </a:lnTo>
                  <a:lnTo>
                    <a:pt x="0" y="429260"/>
                  </a:lnTo>
                  <a:lnTo>
                    <a:pt x="24130" y="429260"/>
                  </a:lnTo>
                  <a:lnTo>
                    <a:pt x="24130" y="424180"/>
                  </a:lnTo>
                  <a:close/>
                </a:path>
                <a:path w="24130" h="723900">
                  <a:moveTo>
                    <a:pt x="24130" y="417830"/>
                  </a:moveTo>
                  <a:lnTo>
                    <a:pt x="0" y="417830"/>
                  </a:lnTo>
                  <a:lnTo>
                    <a:pt x="0" y="422910"/>
                  </a:lnTo>
                  <a:lnTo>
                    <a:pt x="24130" y="422910"/>
                  </a:lnTo>
                  <a:lnTo>
                    <a:pt x="24130" y="417830"/>
                  </a:lnTo>
                  <a:close/>
                </a:path>
                <a:path w="24130" h="723900">
                  <a:moveTo>
                    <a:pt x="24130" y="414020"/>
                  </a:moveTo>
                  <a:lnTo>
                    <a:pt x="0" y="414020"/>
                  </a:lnTo>
                  <a:lnTo>
                    <a:pt x="0" y="416560"/>
                  </a:lnTo>
                  <a:lnTo>
                    <a:pt x="24130" y="416560"/>
                  </a:lnTo>
                  <a:lnTo>
                    <a:pt x="24130" y="414020"/>
                  </a:lnTo>
                  <a:close/>
                </a:path>
                <a:path w="24130" h="723900">
                  <a:moveTo>
                    <a:pt x="24130" y="408940"/>
                  </a:moveTo>
                  <a:lnTo>
                    <a:pt x="0" y="410210"/>
                  </a:lnTo>
                  <a:lnTo>
                    <a:pt x="0" y="414020"/>
                  </a:lnTo>
                  <a:lnTo>
                    <a:pt x="24130" y="412750"/>
                  </a:lnTo>
                  <a:lnTo>
                    <a:pt x="24130" y="408940"/>
                  </a:lnTo>
                  <a:close/>
                </a:path>
                <a:path w="24130" h="723900">
                  <a:moveTo>
                    <a:pt x="24130" y="406400"/>
                  </a:moveTo>
                  <a:lnTo>
                    <a:pt x="0" y="407670"/>
                  </a:lnTo>
                  <a:lnTo>
                    <a:pt x="0" y="410210"/>
                  </a:lnTo>
                  <a:lnTo>
                    <a:pt x="24130" y="408940"/>
                  </a:lnTo>
                  <a:lnTo>
                    <a:pt x="24130" y="406400"/>
                  </a:lnTo>
                  <a:close/>
                </a:path>
                <a:path w="24130" h="723900">
                  <a:moveTo>
                    <a:pt x="0" y="401320"/>
                  </a:moveTo>
                  <a:lnTo>
                    <a:pt x="0" y="407670"/>
                  </a:lnTo>
                  <a:lnTo>
                    <a:pt x="24130" y="406400"/>
                  </a:lnTo>
                  <a:lnTo>
                    <a:pt x="24130" y="402590"/>
                  </a:lnTo>
                  <a:lnTo>
                    <a:pt x="0" y="401320"/>
                  </a:lnTo>
                  <a:close/>
                </a:path>
                <a:path w="24130" h="723900">
                  <a:moveTo>
                    <a:pt x="0" y="397510"/>
                  </a:moveTo>
                  <a:lnTo>
                    <a:pt x="0" y="401320"/>
                  </a:lnTo>
                  <a:lnTo>
                    <a:pt x="24130" y="401320"/>
                  </a:lnTo>
                  <a:lnTo>
                    <a:pt x="24130" y="398780"/>
                  </a:lnTo>
                  <a:lnTo>
                    <a:pt x="0" y="397510"/>
                  </a:lnTo>
                  <a:close/>
                </a:path>
                <a:path w="24130" h="723900">
                  <a:moveTo>
                    <a:pt x="12065" y="394335"/>
                  </a:moveTo>
                  <a:lnTo>
                    <a:pt x="0" y="394970"/>
                  </a:lnTo>
                  <a:lnTo>
                    <a:pt x="0" y="397510"/>
                  </a:lnTo>
                  <a:lnTo>
                    <a:pt x="24130" y="397510"/>
                  </a:lnTo>
                  <a:lnTo>
                    <a:pt x="24130" y="394970"/>
                  </a:lnTo>
                  <a:lnTo>
                    <a:pt x="12065" y="394335"/>
                  </a:lnTo>
                  <a:close/>
                </a:path>
                <a:path w="24130" h="723900">
                  <a:moveTo>
                    <a:pt x="24130" y="389890"/>
                  </a:moveTo>
                  <a:lnTo>
                    <a:pt x="0" y="391160"/>
                  </a:lnTo>
                  <a:lnTo>
                    <a:pt x="0" y="393700"/>
                  </a:lnTo>
                  <a:lnTo>
                    <a:pt x="12065" y="394335"/>
                  </a:lnTo>
                  <a:lnTo>
                    <a:pt x="24130" y="393700"/>
                  </a:lnTo>
                  <a:lnTo>
                    <a:pt x="24130" y="389890"/>
                  </a:lnTo>
                  <a:close/>
                </a:path>
                <a:path w="24130" h="723900">
                  <a:moveTo>
                    <a:pt x="0" y="387350"/>
                  </a:moveTo>
                  <a:lnTo>
                    <a:pt x="0" y="391160"/>
                  </a:lnTo>
                  <a:lnTo>
                    <a:pt x="24130" y="389890"/>
                  </a:lnTo>
                  <a:lnTo>
                    <a:pt x="24130" y="388620"/>
                  </a:lnTo>
                  <a:lnTo>
                    <a:pt x="0" y="387350"/>
                  </a:lnTo>
                  <a:close/>
                </a:path>
                <a:path w="24130" h="723900">
                  <a:moveTo>
                    <a:pt x="12065" y="385445"/>
                  </a:moveTo>
                  <a:lnTo>
                    <a:pt x="0" y="386080"/>
                  </a:lnTo>
                  <a:lnTo>
                    <a:pt x="0" y="387350"/>
                  </a:lnTo>
                  <a:lnTo>
                    <a:pt x="24130" y="388620"/>
                  </a:lnTo>
                  <a:lnTo>
                    <a:pt x="24130" y="386080"/>
                  </a:lnTo>
                  <a:lnTo>
                    <a:pt x="12065" y="385445"/>
                  </a:lnTo>
                  <a:close/>
                </a:path>
                <a:path w="24130" h="723900">
                  <a:moveTo>
                    <a:pt x="24130" y="383540"/>
                  </a:moveTo>
                  <a:lnTo>
                    <a:pt x="0" y="384810"/>
                  </a:lnTo>
                  <a:lnTo>
                    <a:pt x="12065" y="385445"/>
                  </a:lnTo>
                  <a:lnTo>
                    <a:pt x="24130" y="384810"/>
                  </a:lnTo>
                  <a:lnTo>
                    <a:pt x="24130" y="383540"/>
                  </a:lnTo>
                  <a:close/>
                </a:path>
                <a:path w="24130" h="723900">
                  <a:moveTo>
                    <a:pt x="0" y="381000"/>
                  </a:moveTo>
                  <a:lnTo>
                    <a:pt x="0" y="383540"/>
                  </a:lnTo>
                  <a:lnTo>
                    <a:pt x="24130" y="383540"/>
                  </a:lnTo>
                  <a:lnTo>
                    <a:pt x="24130" y="382270"/>
                  </a:lnTo>
                  <a:lnTo>
                    <a:pt x="0" y="381000"/>
                  </a:lnTo>
                  <a:close/>
                </a:path>
                <a:path w="24130" h="723900">
                  <a:moveTo>
                    <a:pt x="0" y="374650"/>
                  </a:moveTo>
                  <a:lnTo>
                    <a:pt x="0" y="381000"/>
                  </a:lnTo>
                  <a:lnTo>
                    <a:pt x="24130" y="382270"/>
                  </a:lnTo>
                  <a:lnTo>
                    <a:pt x="24130" y="375920"/>
                  </a:lnTo>
                  <a:lnTo>
                    <a:pt x="0" y="374650"/>
                  </a:lnTo>
                  <a:close/>
                </a:path>
                <a:path w="24130" h="723900">
                  <a:moveTo>
                    <a:pt x="0" y="368300"/>
                  </a:moveTo>
                  <a:lnTo>
                    <a:pt x="0" y="374650"/>
                  </a:lnTo>
                  <a:lnTo>
                    <a:pt x="24130" y="374650"/>
                  </a:lnTo>
                  <a:lnTo>
                    <a:pt x="24130" y="369570"/>
                  </a:lnTo>
                  <a:lnTo>
                    <a:pt x="0" y="368300"/>
                  </a:lnTo>
                  <a:close/>
                </a:path>
                <a:path w="24130" h="723900">
                  <a:moveTo>
                    <a:pt x="0" y="364490"/>
                  </a:moveTo>
                  <a:lnTo>
                    <a:pt x="0" y="368300"/>
                  </a:lnTo>
                  <a:lnTo>
                    <a:pt x="24130" y="369570"/>
                  </a:lnTo>
                  <a:lnTo>
                    <a:pt x="24130" y="365760"/>
                  </a:lnTo>
                  <a:lnTo>
                    <a:pt x="0" y="364490"/>
                  </a:lnTo>
                  <a:close/>
                </a:path>
                <a:path w="24130" h="723900">
                  <a:moveTo>
                    <a:pt x="24130" y="363220"/>
                  </a:moveTo>
                  <a:lnTo>
                    <a:pt x="0" y="364490"/>
                  </a:lnTo>
                  <a:lnTo>
                    <a:pt x="24130" y="365760"/>
                  </a:lnTo>
                  <a:lnTo>
                    <a:pt x="24130" y="363220"/>
                  </a:lnTo>
                  <a:close/>
                </a:path>
                <a:path w="24130" h="723900">
                  <a:moveTo>
                    <a:pt x="0" y="361950"/>
                  </a:moveTo>
                  <a:lnTo>
                    <a:pt x="0" y="363220"/>
                  </a:lnTo>
                  <a:lnTo>
                    <a:pt x="24130" y="363220"/>
                  </a:lnTo>
                  <a:lnTo>
                    <a:pt x="0" y="361950"/>
                  </a:lnTo>
                  <a:close/>
                </a:path>
                <a:path w="24130" h="723900">
                  <a:moveTo>
                    <a:pt x="0" y="356870"/>
                  </a:moveTo>
                  <a:lnTo>
                    <a:pt x="0" y="361950"/>
                  </a:lnTo>
                  <a:lnTo>
                    <a:pt x="24130" y="361950"/>
                  </a:lnTo>
                  <a:lnTo>
                    <a:pt x="24130" y="358140"/>
                  </a:lnTo>
                  <a:lnTo>
                    <a:pt x="0" y="356870"/>
                  </a:lnTo>
                  <a:close/>
                </a:path>
                <a:path w="24130" h="723900">
                  <a:moveTo>
                    <a:pt x="0" y="351790"/>
                  </a:moveTo>
                  <a:lnTo>
                    <a:pt x="0" y="356870"/>
                  </a:lnTo>
                  <a:lnTo>
                    <a:pt x="24130" y="356870"/>
                  </a:lnTo>
                  <a:lnTo>
                    <a:pt x="24130" y="353060"/>
                  </a:lnTo>
                  <a:lnTo>
                    <a:pt x="0" y="351790"/>
                  </a:lnTo>
                  <a:close/>
                </a:path>
                <a:path w="24130" h="723900">
                  <a:moveTo>
                    <a:pt x="0" y="349250"/>
                  </a:moveTo>
                  <a:lnTo>
                    <a:pt x="0" y="351790"/>
                  </a:lnTo>
                  <a:lnTo>
                    <a:pt x="24130" y="351790"/>
                  </a:lnTo>
                  <a:lnTo>
                    <a:pt x="24130" y="350520"/>
                  </a:lnTo>
                  <a:lnTo>
                    <a:pt x="0" y="349250"/>
                  </a:lnTo>
                  <a:close/>
                </a:path>
                <a:path w="24130" h="723900">
                  <a:moveTo>
                    <a:pt x="0" y="347980"/>
                  </a:moveTo>
                  <a:lnTo>
                    <a:pt x="0" y="349250"/>
                  </a:lnTo>
                  <a:lnTo>
                    <a:pt x="24130" y="350520"/>
                  </a:lnTo>
                  <a:lnTo>
                    <a:pt x="24130" y="349250"/>
                  </a:lnTo>
                  <a:lnTo>
                    <a:pt x="0" y="347980"/>
                  </a:lnTo>
                  <a:close/>
                </a:path>
                <a:path w="24130" h="723900">
                  <a:moveTo>
                    <a:pt x="24130" y="342900"/>
                  </a:moveTo>
                  <a:lnTo>
                    <a:pt x="0" y="344170"/>
                  </a:lnTo>
                  <a:lnTo>
                    <a:pt x="0" y="347980"/>
                  </a:lnTo>
                  <a:lnTo>
                    <a:pt x="24130" y="347980"/>
                  </a:lnTo>
                  <a:lnTo>
                    <a:pt x="24130" y="342900"/>
                  </a:lnTo>
                  <a:close/>
                </a:path>
                <a:path w="24130" h="723900">
                  <a:moveTo>
                    <a:pt x="24130" y="341630"/>
                  </a:moveTo>
                  <a:lnTo>
                    <a:pt x="0" y="342900"/>
                  </a:lnTo>
                  <a:lnTo>
                    <a:pt x="0" y="344170"/>
                  </a:lnTo>
                  <a:lnTo>
                    <a:pt x="24130" y="342900"/>
                  </a:lnTo>
                  <a:lnTo>
                    <a:pt x="24130" y="341630"/>
                  </a:lnTo>
                  <a:close/>
                </a:path>
                <a:path w="24130" h="723900">
                  <a:moveTo>
                    <a:pt x="24130" y="339090"/>
                  </a:moveTo>
                  <a:lnTo>
                    <a:pt x="0" y="340360"/>
                  </a:lnTo>
                  <a:lnTo>
                    <a:pt x="0" y="341630"/>
                  </a:lnTo>
                  <a:lnTo>
                    <a:pt x="24130" y="341630"/>
                  </a:lnTo>
                  <a:lnTo>
                    <a:pt x="24130" y="339090"/>
                  </a:lnTo>
                  <a:close/>
                </a:path>
                <a:path w="24130" h="723900">
                  <a:moveTo>
                    <a:pt x="0" y="336550"/>
                  </a:moveTo>
                  <a:lnTo>
                    <a:pt x="0" y="340360"/>
                  </a:lnTo>
                  <a:lnTo>
                    <a:pt x="24130" y="339090"/>
                  </a:lnTo>
                  <a:lnTo>
                    <a:pt x="24130" y="337820"/>
                  </a:lnTo>
                  <a:lnTo>
                    <a:pt x="0" y="336550"/>
                  </a:lnTo>
                  <a:close/>
                </a:path>
                <a:path w="24130" h="723900">
                  <a:moveTo>
                    <a:pt x="0" y="335280"/>
                  </a:moveTo>
                  <a:lnTo>
                    <a:pt x="0" y="336550"/>
                  </a:lnTo>
                  <a:lnTo>
                    <a:pt x="24130" y="337820"/>
                  </a:lnTo>
                  <a:lnTo>
                    <a:pt x="24130" y="336550"/>
                  </a:lnTo>
                  <a:lnTo>
                    <a:pt x="0" y="335280"/>
                  </a:lnTo>
                  <a:close/>
                </a:path>
                <a:path w="24130" h="723900">
                  <a:moveTo>
                    <a:pt x="0" y="331470"/>
                  </a:moveTo>
                  <a:lnTo>
                    <a:pt x="0" y="335280"/>
                  </a:lnTo>
                  <a:lnTo>
                    <a:pt x="24130" y="335280"/>
                  </a:lnTo>
                  <a:lnTo>
                    <a:pt x="24130" y="332740"/>
                  </a:lnTo>
                  <a:lnTo>
                    <a:pt x="0" y="331470"/>
                  </a:lnTo>
                  <a:close/>
                </a:path>
                <a:path w="24130" h="723900">
                  <a:moveTo>
                    <a:pt x="0" y="330200"/>
                  </a:moveTo>
                  <a:lnTo>
                    <a:pt x="0" y="331470"/>
                  </a:lnTo>
                  <a:lnTo>
                    <a:pt x="24130" y="332740"/>
                  </a:lnTo>
                  <a:lnTo>
                    <a:pt x="24130" y="331470"/>
                  </a:lnTo>
                  <a:lnTo>
                    <a:pt x="0" y="330200"/>
                  </a:lnTo>
                  <a:close/>
                </a:path>
                <a:path w="24130" h="723900">
                  <a:moveTo>
                    <a:pt x="24130" y="325120"/>
                  </a:moveTo>
                  <a:lnTo>
                    <a:pt x="0" y="326390"/>
                  </a:lnTo>
                  <a:lnTo>
                    <a:pt x="0" y="330200"/>
                  </a:lnTo>
                  <a:lnTo>
                    <a:pt x="24130" y="331470"/>
                  </a:lnTo>
                  <a:lnTo>
                    <a:pt x="24130" y="325120"/>
                  </a:lnTo>
                  <a:close/>
                </a:path>
                <a:path w="24130" h="723900">
                  <a:moveTo>
                    <a:pt x="0" y="323850"/>
                  </a:moveTo>
                  <a:lnTo>
                    <a:pt x="0" y="326390"/>
                  </a:lnTo>
                  <a:lnTo>
                    <a:pt x="24130" y="325120"/>
                  </a:lnTo>
                  <a:lnTo>
                    <a:pt x="0" y="323850"/>
                  </a:lnTo>
                  <a:close/>
                </a:path>
                <a:path w="24130" h="723900">
                  <a:moveTo>
                    <a:pt x="24130" y="322580"/>
                  </a:moveTo>
                  <a:lnTo>
                    <a:pt x="0" y="323850"/>
                  </a:lnTo>
                  <a:lnTo>
                    <a:pt x="24130" y="325120"/>
                  </a:lnTo>
                  <a:lnTo>
                    <a:pt x="24130" y="322580"/>
                  </a:lnTo>
                  <a:close/>
                </a:path>
                <a:path w="24130" h="723900">
                  <a:moveTo>
                    <a:pt x="0" y="320040"/>
                  </a:moveTo>
                  <a:lnTo>
                    <a:pt x="0" y="322580"/>
                  </a:lnTo>
                  <a:lnTo>
                    <a:pt x="24130" y="321310"/>
                  </a:lnTo>
                  <a:lnTo>
                    <a:pt x="0" y="320040"/>
                  </a:lnTo>
                  <a:close/>
                </a:path>
                <a:path w="24130" h="723900">
                  <a:moveTo>
                    <a:pt x="24130" y="321310"/>
                  </a:moveTo>
                  <a:lnTo>
                    <a:pt x="0" y="322580"/>
                  </a:lnTo>
                  <a:lnTo>
                    <a:pt x="24130" y="322580"/>
                  </a:lnTo>
                  <a:lnTo>
                    <a:pt x="24130" y="321310"/>
                  </a:lnTo>
                  <a:close/>
                </a:path>
                <a:path w="24130" h="723900">
                  <a:moveTo>
                    <a:pt x="0" y="318770"/>
                  </a:moveTo>
                  <a:lnTo>
                    <a:pt x="0" y="320040"/>
                  </a:lnTo>
                  <a:lnTo>
                    <a:pt x="24130" y="320040"/>
                  </a:lnTo>
                  <a:lnTo>
                    <a:pt x="0" y="318770"/>
                  </a:lnTo>
                  <a:close/>
                </a:path>
                <a:path w="24130" h="723900">
                  <a:moveTo>
                    <a:pt x="0" y="317500"/>
                  </a:moveTo>
                  <a:lnTo>
                    <a:pt x="0" y="318770"/>
                  </a:lnTo>
                  <a:lnTo>
                    <a:pt x="24130" y="318770"/>
                  </a:lnTo>
                  <a:lnTo>
                    <a:pt x="0" y="317500"/>
                  </a:lnTo>
                  <a:close/>
                </a:path>
                <a:path w="24130" h="723900">
                  <a:moveTo>
                    <a:pt x="0" y="316230"/>
                  </a:moveTo>
                  <a:lnTo>
                    <a:pt x="0" y="317500"/>
                  </a:lnTo>
                  <a:lnTo>
                    <a:pt x="24130" y="318770"/>
                  </a:lnTo>
                  <a:lnTo>
                    <a:pt x="24130" y="317500"/>
                  </a:lnTo>
                  <a:lnTo>
                    <a:pt x="0" y="316230"/>
                  </a:lnTo>
                  <a:close/>
                </a:path>
                <a:path w="24130" h="723900">
                  <a:moveTo>
                    <a:pt x="0" y="314960"/>
                  </a:moveTo>
                  <a:lnTo>
                    <a:pt x="0" y="316230"/>
                  </a:lnTo>
                  <a:lnTo>
                    <a:pt x="24130" y="316230"/>
                  </a:lnTo>
                  <a:lnTo>
                    <a:pt x="0" y="314960"/>
                  </a:lnTo>
                  <a:close/>
                </a:path>
                <a:path w="24130" h="723900">
                  <a:moveTo>
                    <a:pt x="24130" y="312420"/>
                  </a:moveTo>
                  <a:lnTo>
                    <a:pt x="0" y="312420"/>
                  </a:lnTo>
                  <a:lnTo>
                    <a:pt x="0" y="314960"/>
                  </a:lnTo>
                  <a:lnTo>
                    <a:pt x="24130" y="314960"/>
                  </a:lnTo>
                  <a:lnTo>
                    <a:pt x="24130" y="312420"/>
                  </a:lnTo>
                  <a:close/>
                </a:path>
                <a:path w="24130" h="723900">
                  <a:moveTo>
                    <a:pt x="24130" y="308610"/>
                  </a:moveTo>
                  <a:lnTo>
                    <a:pt x="0" y="309880"/>
                  </a:lnTo>
                  <a:lnTo>
                    <a:pt x="0" y="311150"/>
                  </a:lnTo>
                  <a:lnTo>
                    <a:pt x="24130" y="312420"/>
                  </a:lnTo>
                  <a:lnTo>
                    <a:pt x="24130" y="308610"/>
                  </a:lnTo>
                  <a:close/>
                </a:path>
                <a:path w="24130" h="723900">
                  <a:moveTo>
                    <a:pt x="0" y="307340"/>
                  </a:moveTo>
                  <a:lnTo>
                    <a:pt x="0" y="309880"/>
                  </a:lnTo>
                  <a:lnTo>
                    <a:pt x="24130" y="308610"/>
                  </a:lnTo>
                  <a:lnTo>
                    <a:pt x="0" y="307340"/>
                  </a:lnTo>
                  <a:close/>
                </a:path>
                <a:path w="24130" h="723900">
                  <a:moveTo>
                    <a:pt x="0" y="304800"/>
                  </a:moveTo>
                  <a:lnTo>
                    <a:pt x="0" y="307340"/>
                  </a:lnTo>
                  <a:lnTo>
                    <a:pt x="24130" y="307340"/>
                  </a:lnTo>
                  <a:lnTo>
                    <a:pt x="24130" y="306070"/>
                  </a:lnTo>
                  <a:lnTo>
                    <a:pt x="0" y="304800"/>
                  </a:lnTo>
                  <a:close/>
                </a:path>
                <a:path w="24130" h="723900">
                  <a:moveTo>
                    <a:pt x="0" y="303530"/>
                  </a:moveTo>
                  <a:lnTo>
                    <a:pt x="0" y="304800"/>
                  </a:lnTo>
                  <a:lnTo>
                    <a:pt x="24130" y="306070"/>
                  </a:lnTo>
                  <a:lnTo>
                    <a:pt x="24130" y="304800"/>
                  </a:lnTo>
                  <a:lnTo>
                    <a:pt x="0" y="303530"/>
                  </a:lnTo>
                  <a:close/>
                </a:path>
                <a:path w="24130" h="723900">
                  <a:moveTo>
                    <a:pt x="0" y="302260"/>
                  </a:moveTo>
                  <a:lnTo>
                    <a:pt x="0" y="303530"/>
                  </a:lnTo>
                  <a:lnTo>
                    <a:pt x="24130" y="303530"/>
                  </a:lnTo>
                  <a:lnTo>
                    <a:pt x="0" y="302260"/>
                  </a:lnTo>
                  <a:close/>
                </a:path>
                <a:path w="24130" h="723900">
                  <a:moveTo>
                    <a:pt x="0" y="299720"/>
                  </a:moveTo>
                  <a:lnTo>
                    <a:pt x="0" y="302260"/>
                  </a:lnTo>
                  <a:lnTo>
                    <a:pt x="24130" y="302260"/>
                  </a:lnTo>
                  <a:lnTo>
                    <a:pt x="24130" y="300990"/>
                  </a:lnTo>
                  <a:lnTo>
                    <a:pt x="0" y="299720"/>
                  </a:lnTo>
                  <a:close/>
                </a:path>
                <a:path w="24130" h="723900">
                  <a:moveTo>
                    <a:pt x="0" y="298450"/>
                  </a:moveTo>
                  <a:lnTo>
                    <a:pt x="0" y="299720"/>
                  </a:lnTo>
                  <a:lnTo>
                    <a:pt x="24130" y="299720"/>
                  </a:lnTo>
                  <a:lnTo>
                    <a:pt x="0" y="298450"/>
                  </a:lnTo>
                  <a:close/>
                </a:path>
                <a:path w="24130" h="723900">
                  <a:moveTo>
                    <a:pt x="0" y="295910"/>
                  </a:moveTo>
                  <a:lnTo>
                    <a:pt x="0" y="298450"/>
                  </a:lnTo>
                  <a:lnTo>
                    <a:pt x="24130" y="299720"/>
                  </a:lnTo>
                  <a:lnTo>
                    <a:pt x="24130" y="297180"/>
                  </a:lnTo>
                  <a:lnTo>
                    <a:pt x="0" y="295910"/>
                  </a:lnTo>
                  <a:close/>
                </a:path>
                <a:path w="24130" h="723900">
                  <a:moveTo>
                    <a:pt x="24130" y="294640"/>
                  </a:moveTo>
                  <a:lnTo>
                    <a:pt x="0" y="295910"/>
                  </a:lnTo>
                  <a:lnTo>
                    <a:pt x="24130" y="297180"/>
                  </a:lnTo>
                  <a:lnTo>
                    <a:pt x="24130" y="294640"/>
                  </a:lnTo>
                  <a:close/>
                </a:path>
                <a:path w="24130" h="723900">
                  <a:moveTo>
                    <a:pt x="0" y="290830"/>
                  </a:moveTo>
                  <a:lnTo>
                    <a:pt x="0" y="294640"/>
                  </a:lnTo>
                  <a:lnTo>
                    <a:pt x="24130" y="294640"/>
                  </a:lnTo>
                  <a:lnTo>
                    <a:pt x="24130" y="292100"/>
                  </a:lnTo>
                  <a:lnTo>
                    <a:pt x="0" y="290830"/>
                  </a:lnTo>
                  <a:close/>
                </a:path>
                <a:path w="24130" h="723900">
                  <a:moveTo>
                    <a:pt x="24130" y="288290"/>
                  </a:moveTo>
                  <a:lnTo>
                    <a:pt x="0" y="289560"/>
                  </a:lnTo>
                  <a:lnTo>
                    <a:pt x="0" y="290830"/>
                  </a:lnTo>
                  <a:lnTo>
                    <a:pt x="24130" y="290830"/>
                  </a:lnTo>
                  <a:lnTo>
                    <a:pt x="24130" y="288290"/>
                  </a:lnTo>
                  <a:close/>
                </a:path>
                <a:path w="24130" h="723900">
                  <a:moveTo>
                    <a:pt x="0" y="285750"/>
                  </a:moveTo>
                  <a:lnTo>
                    <a:pt x="0" y="288290"/>
                  </a:lnTo>
                  <a:lnTo>
                    <a:pt x="24130" y="288290"/>
                  </a:lnTo>
                  <a:lnTo>
                    <a:pt x="24130" y="287020"/>
                  </a:lnTo>
                  <a:lnTo>
                    <a:pt x="0" y="285750"/>
                  </a:lnTo>
                  <a:close/>
                </a:path>
                <a:path w="24130" h="723900">
                  <a:moveTo>
                    <a:pt x="0" y="283210"/>
                  </a:moveTo>
                  <a:lnTo>
                    <a:pt x="0" y="285750"/>
                  </a:lnTo>
                  <a:lnTo>
                    <a:pt x="24130" y="287020"/>
                  </a:lnTo>
                  <a:lnTo>
                    <a:pt x="24130" y="284480"/>
                  </a:lnTo>
                  <a:lnTo>
                    <a:pt x="0" y="283210"/>
                  </a:lnTo>
                  <a:close/>
                </a:path>
                <a:path w="24130" h="723900">
                  <a:moveTo>
                    <a:pt x="0" y="281940"/>
                  </a:moveTo>
                  <a:lnTo>
                    <a:pt x="0" y="283210"/>
                  </a:lnTo>
                  <a:lnTo>
                    <a:pt x="24130" y="284480"/>
                  </a:lnTo>
                  <a:lnTo>
                    <a:pt x="24130" y="283210"/>
                  </a:lnTo>
                  <a:lnTo>
                    <a:pt x="0" y="281940"/>
                  </a:lnTo>
                  <a:close/>
                </a:path>
                <a:path w="24130" h="723900">
                  <a:moveTo>
                    <a:pt x="24130" y="280670"/>
                  </a:moveTo>
                  <a:lnTo>
                    <a:pt x="0" y="280670"/>
                  </a:lnTo>
                  <a:lnTo>
                    <a:pt x="0" y="281940"/>
                  </a:lnTo>
                  <a:lnTo>
                    <a:pt x="24130" y="281940"/>
                  </a:lnTo>
                  <a:lnTo>
                    <a:pt x="24130" y="280670"/>
                  </a:lnTo>
                  <a:close/>
                </a:path>
              </a:pathLst>
            </a:custGeom>
            <a:solidFill>
              <a:srgbClr val="BCBC7A"/>
            </a:solidFill>
          </p:spPr>
          <p:txBody>
            <a:bodyPr wrap="square" lIns="0" tIns="0" rIns="0" bIns="0" rtlCol="0"/>
            <a:lstStyle/>
            <a:p>
              <a:endParaRPr/>
            </a:p>
          </p:txBody>
        </p:sp>
        <p:sp>
          <p:nvSpPr>
            <p:cNvPr id="786" name="object 786"/>
            <p:cNvSpPr/>
            <p:nvPr/>
          </p:nvSpPr>
          <p:spPr>
            <a:xfrm>
              <a:off x="2901950" y="5758179"/>
              <a:ext cx="24130" cy="730250"/>
            </a:xfrm>
            <a:custGeom>
              <a:avLst/>
              <a:gdLst/>
              <a:ahLst/>
              <a:cxnLst/>
              <a:rect l="l" t="t" r="r" b="b"/>
              <a:pathLst>
                <a:path w="24130" h="730250">
                  <a:moveTo>
                    <a:pt x="3809" y="0"/>
                  </a:moveTo>
                  <a:lnTo>
                    <a:pt x="0" y="0"/>
                  </a:lnTo>
                  <a:lnTo>
                    <a:pt x="0" y="5079"/>
                  </a:lnTo>
                  <a:lnTo>
                    <a:pt x="17779" y="5079"/>
                  </a:lnTo>
                  <a:lnTo>
                    <a:pt x="17779" y="3809"/>
                  </a:lnTo>
                  <a:lnTo>
                    <a:pt x="12700" y="3809"/>
                  </a:lnTo>
                  <a:lnTo>
                    <a:pt x="12700" y="2539"/>
                  </a:lnTo>
                  <a:lnTo>
                    <a:pt x="8889" y="2539"/>
                  </a:lnTo>
                  <a:lnTo>
                    <a:pt x="8889" y="1269"/>
                  </a:lnTo>
                  <a:lnTo>
                    <a:pt x="3809" y="1269"/>
                  </a:lnTo>
                  <a:lnTo>
                    <a:pt x="3809" y="0"/>
                  </a:lnTo>
                  <a:close/>
                </a:path>
                <a:path w="24130" h="730250">
                  <a:moveTo>
                    <a:pt x="22860" y="5079"/>
                  </a:moveTo>
                  <a:lnTo>
                    <a:pt x="0" y="5079"/>
                  </a:lnTo>
                  <a:lnTo>
                    <a:pt x="0" y="8889"/>
                  </a:lnTo>
                  <a:lnTo>
                    <a:pt x="24130" y="8889"/>
                  </a:lnTo>
                  <a:lnTo>
                    <a:pt x="24130" y="6349"/>
                  </a:lnTo>
                  <a:lnTo>
                    <a:pt x="22860" y="6349"/>
                  </a:lnTo>
                  <a:lnTo>
                    <a:pt x="22860" y="5079"/>
                  </a:lnTo>
                  <a:close/>
                </a:path>
                <a:path w="24130" h="730250">
                  <a:moveTo>
                    <a:pt x="24130" y="8889"/>
                  </a:moveTo>
                  <a:lnTo>
                    <a:pt x="0" y="8889"/>
                  </a:lnTo>
                  <a:lnTo>
                    <a:pt x="0" y="11429"/>
                  </a:lnTo>
                  <a:lnTo>
                    <a:pt x="24130" y="11429"/>
                  </a:lnTo>
                  <a:lnTo>
                    <a:pt x="24130" y="8889"/>
                  </a:lnTo>
                  <a:close/>
                </a:path>
                <a:path w="24130" h="730250">
                  <a:moveTo>
                    <a:pt x="24130" y="11429"/>
                  </a:moveTo>
                  <a:lnTo>
                    <a:pt x="0" y="11429"/>
                  </a:lnTo>
                  <a:lnTo>
                    <a:pt x="0" y="15239"/>
                  </a:lnTo>
                  <a:lnTo>
                    <a:pt x="24130" y="15239"/>
                  </a:lnTo>
                  <a:lnTo>
                    <a:pt x="24130" y="11429"/>
                  </a:lnTo>
                  <a:close/>
                </a:path>
                <a:path w="24130" h="730250">
                  <a:moveTo>
                    <a:pt x="24130" y="15239"/>
                  </a:moveTo>
                  <a:lnTo>
                    <a:pt x="0" y="15239"/>
                  </a:lnTo>
                  <a:lnTo>
                    <a:pt x="0" y="40639"/>
                  </a:lnTo>
                  <a:lnTo>
                    <a:pt x="24130" y="40639"/>
                  </a:lnTo>
                  <a:lnTo>
                    <a:pt x="24130" y="15239"/>
                  </a:lnTo>
                  <a:close/>
                </a:path>
                <a:path w="24130" h="730250">
                  <a:moveTo>
                    <a:pt x="24130" y="40639"/>
                  </a:moveTo>
                  <a:lnTo>
                    <a:pt x="0" y="40639"/>
                  </a:lnTo>
                  <a:lnTo>
                    <a:pt x="0" y="46989"/>
                  </a:lnTo>
                  <a:lnTo>
                    <a:pt x="24130" y="46989"/>
                  </a:lnTo>
                  <a:lnTo>
                    <a:pt x="24130" y="40639"/>
                  </a:lnTo>
                  <a:close/>
                </a:path>
                <a:path w="24130" h="730250">
                  <a:moveTo>
                    <a:pt x="24130" y="46989"/>
                  </a:moveTo>
                  <a:lnTo>
                    <a:pt x="0" y="46989"/>
                  </a:lnTo>
                  <a:lnTo>
                    <a:pt x="0" y="49529"/>
                  </a:lnTo>
                  <a:lnTo>
                    <a:pt x="24130" y="49529"/>
                  </a:lnTo>
                  <a:lnTo>
                    <a:pt x="24130" y="46989"/>
                  </a:lnTo>
                  <a:close/>
                </a:path>
                <a:path w="24130" h="730250">
                  <a:moveTo>
                    <a:pt x="24130" y="49529"/>
                  </a:moveTo>
                  <a:lnTo>
                    <a:pt x="0" y="49529"/>
                  </a:lnTo>
                  <a:lnTo>
                    <a:pt x="0" y="55879"/>
                  </a:lnTo>
                  <a:lnTo>
                    <a:pt x="24130" y="55879"/>
                  </a:lnTo>
                  <a:lnTo>
                    <a:pt x="24130" y="49529"/>
                  </a:lnTo>
                  <a:close/>
                </a:path>
                <a:path w="24130" h="730250">
                  <a:moveTo>
                    <a:pt x="24130" y="55879"/>
                  </a:moveTo>
                  <a:lnTo>
                    <a:pt x="0" y="55879"/>
                  </a:lnTo>
                  <a:lnTo>
                    <a:pt x="0" y="59689"/>
                  </a:lnTo>
                  <a:lnTo>
                    <a:pt x="24130" y="59689"/>
                  </a:lnTo>
                  <a:lnTo>
                    <a:pt x="24130" y="55879"/>
                  </a:lnTo>
                  <a:close/>
                </a:path>
                <a:path w="24130" h="730250">
                  <a:moveTo>
                    <a:pt x="24130" y="59689"/>
                  </a:moveTo>
                  <a:lnTo>
                    <a:pt x="0" y="59689"/>
                  </a:lnTo>
                  <a:lnTo>
                    <a:pt x="0" y="68579"/>
                  </a:lnTo>
                  <a:lnTo>
                    <a:pt x="24130" y="68579"/>
                  </a:lnTo>
                  <a:lnTo>
                    <a:pt x="24130" y="59689"/>
                  </a:lnTo>
                  <a:close/>
                </a:path>
                <a:path w="24130" h="730250">
                  <a:moveTo>
                    <a:pt x="24130" y="68579"/>
                  </a:moveTo>
                  <a:lnTo>
                    <a:pt x="0" y="68579"/>
                  </a:lnTo>
                  <a:lnTo>
                    <a:pt x="0" y="78739"/>
                  </a:lnTo>
                  <a:lnTo>
                    <a:pt x="24130" y="78739"/>
                  </a:lnTo>
                  <a:lnTo>
                    <a:pt x="24130" y="68579"/>
                  </a:lnTo>
                  <a:close/>
                </a:path>
                <a:path w="24130" h="730250">
                  <a:moveTo>
                    <a:pt x="24130" y="78739"/>
                  </a:moveTo>
                  <a:lnTo>
                    <a:pt x="0" y="78739"/>
                  </a:lnTo>
                  <a:lnTo>
                    <a:pt x="0" y="85089"/>
                  </a:lnTo>
                  <a:lnTo>
                    <a:pt x="24130" y="85089"/>
                  </a:lnTo>
                  <a:lnTo>
                    <a:pt x="24130" y="78739"/>
                  </a:lnTo>
                  <a:close/>
                </a:path>
                <a:path w="24130" h="730250">
                  <a:moveTo>
                    <a:pt x="24130" y="85089"/>
                  </a:moveTo>
                  <a:lnTo>
                    <a:pt x="0" y="85089"/>
                  </a:lnTo>
                  <a:lnTo>
                    <a:pt x="0" y="91439"/>
                  </a:lnTo>
                  <a:lnTo>
                    <a:pt x="24130" y="91439"/>
                  </a:lnTo>
                  <a:lnTo>
                    <a:pt x="24130" y="85089"/>
                  </a:lnTo>
                  <a:close/>
                </a:path>
                <a:path w="24130" h="730250">
                  <a:moveTo>
                    <a:pt x="24130" y="91439"/>
                  </a:moveTo>
                  <a:lnTo>
                    <a:pt x="0" y="91439"/>
                  </a:lnTo>
                  <a:lnTo>
                    <a:pt x="0" y="100329"/>
                  </a:lnTo>
                  <a:lnTo>
                    <a:pt x="24130" y="100329"/>
                  </a:lnTo>
                  <a:lnTo>
                    <a:pt x="24130" y="91439"/>
                  </a:lnTo>
                  <a:close/>
                </a:path>
                <a:path w="24130" h="730250">
                  <a:moveTo>
                    <a:pt x="24130" y="100329"/>
                  </a:moveTo>
                  <a:lnTo>
                    <a:pt x="0" y="100329"/>
                  </a:lnTo>
                  <a:lnTo>
                    <a:pt x="0" y="104139"/>
                  </a:lnTo>
                  <a:lnTo>
                    <a:pt x="24130" y="104139"/>
                  </a:lnTo>
                  <a:lnTo>
                    <a:pt x="24130" y="100329"/>
                  </a:lnTo>
                  <a:close/>
                </a:path>
                <a:path w="24130" h="730250">
                  <a:moveTo>
                    <a:pt x="24130" y="104139"/>
                  </a:moveTo>
                  <a:lnTo>
                    <a:pt x="0" y="104139"/>
                  </a:lnTo>
                  <a:lnTo>
                    <a:pt x="0" y="106679"/>
                  </a:lnTo>
                  <a:lnTo>
                    <a:pt x="24130" y="106679"/>
                  </a:lnTo>
                  <a:lnTo>
                    <a:pt x="24130" y="104139"/>
                  </a:lnTo>
                  <a:close/>
                </a:path>
                <a:path w="24130" h="730250">
                  <a:moveTo>
                    <a:pt x="24130" y="106679"/>
                  </a:moveTo>
                  <a:lnTo>
                    <a:pt x="0" y="106679"/>
                  </a:lnTo>
                  <a:lnTo>
                    <a:pt x="0" y="110489"/>
                  </a:lnTo>
                  <a:lnTo>
                    <a:pt x="24130" y="110489"/>
                  </a:lnTo>
                  <a:lnTo>
                    <a:pt x="24130" y="106679"/>
                  </a:lnTo>
                  <a:close/>
                </a:path>
                <a:path w="24130" h="730250">
                  <a:moveTo>
                    <a:pt x="24130" y="110489"/>
                  </a:moveTo>
                  <a:lnTo>
                    <a:pt x="0" y="110489"/>
                  </a:lnTo>
                  <a:lnTo>
                    <a:pt x="0" y="113029"/>
                  </a:lnTo>
                  <a:lnTo>
                    <a:pt x="24130" y="113029"/>
                  </a:lnTo>
                  <a:lnTo>
                    <a:pt x="24130" y="110489"/>
                  </a:lnTo>
                  <a:close/>
                </a:path>
                <a:path w="24130" h="730250">
                  <a:moveTo>
                    <a:pt x="24130" y="113029"/>
                  </a:moveTo>
                  <a:lnTo>
                    <a:pt x="0" y="113029"/>
                  </a:lnTo>
                  <a:lnTo>
                    <a:pt x="0" y="116839"/>
                  </a:lnTo>
                  <a:lnTo>
                    <a:pt x="24130" y="116839"/>
                  </a:lnTo>
                  <a:lnTo>
                    <a:pt x="24130" y="113029"/>
                  </a:lnTo>
                  <a:close/>
                </a:path>
                <a:path w="24130" h="730250">
                  <a:moveTo>
                    <a:pt x="24130" y="116839"/>
                  </a:moveTo>
                  <a:lnTo>
                    <a:pt x="0" y="116839"/>
                  </a:lnTo>
                  <a:lnTo>
                    <a:pt x="0" y="125729"/>
                  </a:lnTo>
                  <a:lnTo>
                    <a:pt x="24130" y="125729"/>
                  </a:lnTo>
                  <a:lnTo>
                    <a:pt x="24130" y="116839"/>
                  </a:lnTo>
                  <a:close/>
                </a:path>
                <a:path w="24130" h="730250">
                  <a:moveTo>
                    <a:pt x="24130" y="125729"/>
                  </a:moveTo>
                  <a:lnTo>
                    <a:pt x="0" y="125729"/>
                  </a:lnTo>
                  <a:lnTo>
                    <a:pt x="0" y="129539"/>
                  </a:lnTo>
                  <a:lnTo>
                    <a:pt x="24130" y="129539"/>
                  </a:lnTo>
                  <a:lnTo>
                    <a:pt x="24130" y="125729"/>
                  </a:lnTo>
                  <a:close/>
                </a:path>
                <a:path w="24130" h="730250">
                  <a:moveTo>
                    <a:pt x="24130" y="129539"/>
                  </a:moveTo>
                  <a:lnTo>
                    <a:pt x="0" y="129539"/>
                  </a:lnTo>
                  <a:lnTo>
                    <a:pt x="0" y="142239"/>
                  </a:lnTo>
                  <a:lnTo>
                    <a:pt x="24130" y="142239"/>
                  </a:lnTo>
                  <a:lnTo>
                    <a:pt x="24130" y="129539"/>
                  </a:lnTo>
                  <a:close/>
                </a:path>
                <a:path w="24130" h="730250">
                  <a:moveTo>
                    <a:pt x="24130" y="142239"/>
                  </a:moveTo>
                  <a:lnTo>
                    <a:pt x="0" y="142239"/>
                  </a:lnTo>
                  <a:lnTo>
                    <a:pt x="0" y="144779"/>
                  </a:lnTo>
                  <a:lnTo>
                    <a:pt x="24130" y="144779"/>
                  </a:lnTo>
                  <a:lnTo>
                    <a:pt x="24130" y="142239"/>
                  </a:lnTo>
                  <a:close/>
                </a:path>
                <a:path w="24130" h="730250">
                  <a:moveTo>
                    <a:pt x="24130" y="144779"/>
                  </a:moveTo>
                  <a:lnTo>
                    <a:pt x="0" y="144779"/>
                  </a:lnTo>
                  <a:lnTo>
                    <a:pt x="0" y="148589"/>
                  </a:lnTo>
                  <a:lnTo>
                    <a:pt x="24130" y="148589"/>
                  </a:lnTo>
                  <a:lnTo>
                    <a:pt x="24130" y="144779"/>
                  </a:lnTo>
                  <a:close/>
                </a:path>
                <a:path w="24130" h="730250">
                  <a:moveTo>
                    <a:pt x="24130" y="148589"/>
                  </a:moveTo>
                  <a:lnTo>
                    <a:pt x="0" y="148589"/>
                  </a:lnTo>
                  <a:lnTo>
                    <a:pt x="0" y="157479"/>
                  </a:lnTo>
                  <a:lnTo>
                    <a:pt x="24130" y="157479"/>
                  </a:lnTo>
                  <a:lnTo>
                    <a:pt x="24130" y="148589"/>
                  </a:lnTo>
                  <a:close/>
                </a:path>
                <a:path w="24130" h="730250">
                  <a:moveTo>
                    <a:pt x="24130" y="157479"/>
                  </a:moveTo>
                  <a:lnTo>
                    <a:pt x="0" y="157479"/>
                  </a:lnTo>
                  <a:lnTo>
                    <a:pt x="0" y="161289"/>
                  </a:lnTo>
                  <a:lnTo>
                    <a:pt x="24130" y="161289"/>
                  </a:lnTo>
                  <a:lnTo>
                    <a:pt x="24130" y="157479"/>
                  </a:lnTo>
                  <a:close/>
                </a:path>
                <a:path w="24130" h="730250">
                  <a:moveTo>
                    <a:pt x="24130" y="161289"/>
                  </a:moveTo>
                  <a:lnTo>
                    <a:pt x="0" y="161289"/>
                  </a:lnTo>
                  <a:lnTo>
                    <a:pt x="0" y="173989"/>
                  </a:lnTo>
                  <a:lnTo>
                    <a:pt x="24130" y="173989"/>
                  </a:lnTo>
                  <a:lnTo>
                    <a:pt x="24130" y="161289"/>
                  </a:lnTo>
                  <a:close/>
                </a:path>
                <a:path w="24130" h="730250">
                  <a:moveTo>
                    <a:pt x="24130" y="173989"/>
                  </a:moveTo>
                  <a:lnTo>
                    <a:pt x="0" y="173989"/>
                  </a:lnTo>
                  <a:lnTo>
                    <a:pt x="0" y="189229"/>
                  </a:lnTo>
                  <a:lnTo>
                    <a:pt x="24130" y="189229"/>
                  </a:lnTo>
                  <a:lnTo>
                    <a:pt x="24130" y="173989"/>
                  </a:lnTo>
                  <a:close/>
                </a:path>
                <a:path w="24130" h="730250">
                  <a:moveTo>
                    <a:pt x="24130" y="189229"/>
                  </a:moveTo>
                  <a:lnTo>
                    <a:pt x="0" y="189229"/>
                  </a:lnTo>
                  <a:lnTo>
                    <a:pt x="0" y="193039"/>
                  </a:lnTo>
                  <a:lnTo>
                    <a:pt x="24130" y="193039"/>
                  </a:lnTo>
                  <a:lnTo>
                    <a:pt x="24130" y="189229"/>
                  </a:lnTo>
                  <a:close/>
                </a:path>
                <a:path w="24130" h="730250">
                  <a:moveTo>
                    <a:pt x="24130" y="193039"/>
                  </a:moveTo>
                  <a:lnTo>
                    <a:pt x="0" y="193039"/>
                  </a:lnTo>
                  <a:lnTo>
                    <a:pt x="0" y="201929"/>
                  </a:lnTo>
                  <a:lnTo>
                    <a:pt x="24130" y="201929"/>
                  </a:lnTo>
                  <a:lnTo>
                    <a:pt x="24130" y="193039"/>
                  </a:lnTo>
                  <a:close/>
                </a:path>
                <a:path w="24130" h="730250">
                  <a:moveTo>
                    <a:pt x="24130" y="201929"/>
                  </a:moveTo>
                  <a:lnTo>
                    <a:pt x="0" y="201929"/>
                  </a:lnTo>
                  <a:lnTo>
                    <a:pt x="0" y="208279"/>
                  </a:lnTo>
                  <a:lnTo>
                    <a:pt x="24130" y="208279"/>
                  </a:lnTo>
                  <a:lnTo>
                    <a:pt x="24130" y="201929"/>
                  </a:lnTo>
                  <a:close/>
                </a:path>
                <a:path w="24130" h="730250">
                  <a:moveTo>
                    <a:pt x="24130" y="208279"/>
                  </a:moveTo>
                  <a:lnTo>
                    <a:pt x="0" y="208279"/>
                  </a:lnTo>
                  <a:lnTo>
                    <a:pt x="0" y="212089"/>
                  </a:lnTo>
                  <a:lnTo>
                    <a:pt x="24130" y="212089"/>
                  </a:lnTo>
                  <a:lnTo>
                    <a:pt x="24130" y="208279"/>
                  </a:lnTo>
                  <a:close/>
                </a:path>
                <a:path w="24130" h="730250">
                  <a:moveTo>
                    <a:pt x="24130" y="212089"/>
                  </a:moveTo>
                  <a:lnTo>
                    <a:pt x="0" y="212089"/>
                  </a:lnTo>
                  <a:lnTo>
                    <a:pt x="0" y="218439"/>
                  </a:lnTo>
                  <a:lnTo>
                    <a:pt x="24130" y="218439"/>
                  </a:lnTo>
                  <a:lnTo>
                    <a:pt x="24130" y="212089"/>
                  </a:lnTo>
                  <a:close/>
                </a:path>
                <a:path w="24130" h="730250">
                  <a:moveTo>
                    <a:pt x="24130" y="218439"/>
                  </a:moveTo>
                  <a:lnTo>
                    <a:pt x="0" y="218439"/>
                  </a:lnTo>
                  <a:lnTo>
                    <a:pt x="0" y="220979"/>
                  </a:lnTo>
                  <a:lnTo>
                    <a:pt x="24130" y="220979"/>
                  </a:lnTo>
                  <a:lnTo>
                    <a:pt x="24130" y="218439"/>
                  </a:lnTo>
                  <a:close/>
                </a:path>
                <a:path w="24130" h="730250">
                  <a:moveTo>
                    <a:pt x="24130" y="220979"/>
                  </a:moveTo>
                  <a:lnTo>
                    <a:pt x="0" y="220979"/>
                  </a:lnTo>
                  <a:lnTo>
                    <a:pt x="0" y="231139"/>
                  </a:lnTo>
                  <a:lnTo>
                    <a:pt x="24130" y="231139"/>
                  </a:lnTo>
                  <a:lnTo>
                    <a:pt x="24130" y="220979"/>
                  </a:lnTo>
                  <a:close/>
                </a:path>
                <a:path w="24130" h="730250">
                  <a:moveTo>
                    <a:pt x="24130" y="231139"/>
                  </a:moveTo>
                  <a:lnTo>
                    <a:pt x="0" y="231139"/>
                  </a:lnTo>
                  <a:lnTo>
                    <a:pt x="0" y="233679"/>
                  </a:lnTo>
                  <a:lnTo>
                    <a:pt x="24130" y="233679"/>
                  </a:lnTo>
                  <a:lnTo>
                    <a:pt x="24130" y="231139"/>
                  </a:lnTo>
                  <a:close/>
                </a:path>
                <a:path w="24130" h="730250">
                  <a:moveTo>
                    <a:pt x="24130" y="233679"/>
                  </a:moveTo>
                  <a:lnTo>
                    <a:pt x="0" y="233679"/>
                  </a:lnTo>
                  <a:lnTo>
                    <a:pt x="0" y="237489"/>
                  </a:lnTo>
                  <a:lnTo>
                    <a:pt x="24130" y="237489"/>
                  </a:lnTo>
                  <a:lnTo>
                    <a:pt x="24130" y="233679"/>
                  </a:lnTo>
                  <a:close/>
                </a:path>
                <a:path w="24130" h="730250">
                  <a:moveTo>
                    <a:pt x="24130" y="237489"/>
                  </a:moveTo>
                  <a:lnTo>
                    <a:pt x="0" y="237489"/>
                  </a:lnTo>
                  <a:lnTo>
                    <a:pt x="0" y="240029"/>
                  </a:lnTo>
                  <a:lnTo>
                    <a:pt x="24130" y="240029"/>
                  </a:lnTo>
                  <a:lnTo>
                    <a:pt x="24130" y="237489"/>
                  </a:lnTo>
                  <a:close/>
                </a:path>
                <a:path w="24130" h="730250">
                  <a:moveTo>
                    <a:pt x="24130" y="240029"/>
                  </a:moveTo>
                  <a:lnTo>
                    <a:pt x="0" y="240029"/>
                  </a:lnTo>
                  <a:lnTo>
                    <a:pt x="0" y="243839"/>
                  </a:lnTo>
                  <a:lnTo>
                    <a:pt x="24130" y="243839"/>
                  </a:lnTo>
                  <a:lnTo>
                    <a:pt x="24130" y="240029"/>
                  </a:lnTo>
                  <a:close/>
                </a:path>
                <a:path w="24130" h="730250">
                  <a:moveTo>
                    <a:pt x="24130" y="243839"/>
                  </a:moveTo>
                  <a:lnTo>
                    <a:pt x="0" y="243839"/>
                  </a:lnTo>
                  <a:lnTo>
                    <a:pt x="0" y="250189"/>
                  </a:lnTo>
                  <a:lnTo>
                    <a:pt x="24130" y="250189"/>
                  </a:lnTo>
                  <a:lnTo>
                    <a:pt x="24130" y="243839"/>
                  </a:lnTo>
                  <a:close/>
                </a:path>
                <a:path w="24130" h="730250">
                  <a:moveTo>
                    <a:pt x="24130" y="250189"/>
                  </a:moveTo>
                  <a:lnTo>
                    <a:pt x="0" y="250189"/>
                  </a:lnTo>
                  <a:lnTo>
                    <a:pt x="0" y="252729"/>
                  </a:lnTo>
                  <a:lnTo>
                    <a:pt x="24130" y="252729"/>
                  </a:lnTo>
                  <a:lnTo>
                    <a:pt x="24130" y="250189"/>
                  </a:lnTo>
                  <a:close/>
                </a:path>
                <a:path w="24130" h="730250">
                  <a:moveTo>
                    <a:pt x="24130" y="252729"/>
                  </a:moveTo>
                  <a:lnTo>
                    <a:pt x="0" y="252729"/>
                  </a:lnTo>
                  <a:lnTo>
                    <a:pt x="0" y="256539"/>
                  </a:lnTo>
                  <a:lnTo>
                    <a:pt x="24130" y="256539"/>
                  </a:lnTo>
                  <a:lnTo>
                    <a:pt x="24130" y="252729"/>
                  </a:lnTo>
                  <a:close/>
                </a:path>
                <a:path w="24130" h="730250">
                  <a:moveTo>
                    <a:pt x="24130" y="256539"/>
                  </a:moveTo>
                  <a:lnTo>
                    <a:pt x="0" y="256539"/>
                  </a:lnTo>
                  <a:lnTo>
                    <a:pt x="0" y="259079"/>
                  </a:lnTo>
                  <a:lnTo>
                    <a:pt x="24130" y="259079"/>
                  </a:lnTo>
                  <a:lnTo>
                    <a:pt x="24130" y="256539"/>
                  </a:lnTo>
                  <a:close/>
                </a:path>
                <a:path w="24130" h="730250">
                  <a:moveTo>
                    <a:pt x="24130" y="259079"/>
                  </a:moveTo>
                  <a:lnTo>
                    <a:pt x="0" y="259079"/>
                  </a:lnTo>
                  <a:lnTo>
                    <a:pt x="0" y="262889"/>
                  </a:lnTo>
                  <a:lnTo>
                    <a:pt x="24130" y="262889"/>
                  </a:lnTo>
                  <a:lnTo>
                    <a:pt x="24130" y="259079"/>
                  </a:lnTo>
                  <a:close/>
                </a:path>
                <a:path w="24130" h="730250">
                  <a:moveTo>
                    <a:pt x="24130" y="262889"/>
                  </a:moveTo>
                  <a:lnTo>
                    <a:pt x="0" y="262889"/>
                  </a:lnTo>
                  <a:lnTo>
                    <a:pt x="0" y="271779"/>
                  </a:lnTo>
                  <a:lnTo>
                    <a:pt x="24130" y="271779"/>
                  </a:lnTo>
                  <a:lnTo>
                    <a:pt x="24130" y="262889"/>
                  </a:lnTo>
                  <a:close/>
                </a:path>
                <a:path w="24130" h="730250">
                  <a:moveTo>
                    <a:pt x="24130" y="271779"/>
                  </a:moveTo>
                  <a:lnTo>
                    <a:pt x="0" y="271779"/>
                  </a:lnTo>
                  <a:lnTo>
                    <a:pt x="0" y="275589"/>
                  </a:lnTo>
                  <a:lnTo>
                    <a:pt x="24130" y="275589"/>
                  </a:lnTo>
                  <a:lnTo>
                    <a:pt x="24130" y="271779"/>
                  </a:lnTo>
                  <a:close/>
                </a:path>
                <a:path w="24130" h="730250">
                  <a:moveTo>
                    <a:pt x="24130" y="275589"/>
                  </a:moveTo>
                  <a:lnTo>
                    <a:pt x="0" y="275589"/>
                  </a:lnTo>
                  <a:lnTo>
                    <a:pt x="0" y="278129"/>
                  </a:lnTo>
                  <a:lnTo>
                    <a:pt x="24130" y="278129"/>
                  </a:lnTo>
                  <a:lnTo>
                    <a:pt x="24130" y="275589"/>
                  </a:lnTo>
                  <a:close/>
                </a:path>
                <a:path w="24130" h="730250">
                  <a:moveTo>
                    <a:pt x="24130" y="278129"/>
                  </a:moveTo>
                  <a:lnTo>
                    <a:pt x="0" y="278129"/>
                  </a:lnTo>
                  <a:lnTo>
                    <a:pt x="0" y="281939"/>
                  </a:lnTo>
                  <a:lnTo>
                    <a:pt x="24130" y="281939"/>
                  </a:lnTo>
                  <a:lnTo>
                    <a:pt x="24130" y="278129"/>
                  </a:lnTo>
                  <a:close/>
                </a:path>
                <a:path w="24130" h="730250">
                  <a:moveTo>
                    <a:pt x="24130" y="281939"/>
                  </a:moveTo>
                  <a:lnTo>
                    <a:pt x="0" y="281939"/>
                  </a:lnTo>
                  <a:lnTo>
                    <a:pt x="0" y="284479"/>
                  </a:lnTo>
                  <a:lnTo>
                    <a:pt x="24130" y="284479"/>
                  </a:lnTo>
                  <a:lnTo>
                    <a:pt x="24130" y="281939"/>
                  </a:lnTo>
                  <a:close/>
                </a:path>
                <a:path w="24130" h="730250">
                  <a:moveTo>
                    <a:pt x="24130" y="727709"/>
                  </a:moveTo>
                  <a:lnTo>
                    <a:pt x="0" y="727709"/>
                  </a:lnTo>
                  <a:lnTo>
                    <a:pt x="0" y="730249"/>
                  </a:lnTo>
                  <a:lnTo>
                    <a:pt x="24130" y="730249"/>
                  </a:lnTo>
                  <a:lnTo>
                    <a:pt x="24130" y="727709"/>
                  </a:lnTo>
                  <a:close/>
                </a:path>
                <a:path w="24130" h="730250">
                  <a:moveTo>
                    <a:pt x="24130" y="494029"/>
                  </a:moveTo>
                  <a:lnTo>
                    <a:pt x="19050" y="494029"/>
                  </a:lnTo>
                  <a:lnTo>
                    <a:pt x="19050" y="495299"/>
                  </a:lnTo>
                  <a:lnTo>
                    <a:pt x="24130" y="495299"/>
                  </a:lnTo>
                  <a:lnTo>
                    <a:pt x="24130" y="494029"/>
                  </a:lnTo>
                  <a:close/>
                </a:path>
                <a:path w="24130" h="730250">
                  <a:moveTo>
                    <a:pt x="24130" y="487679"/>
                  </a:moveTo>
                  <a:lnTo>
                    <a:pt x="0" y="487679"/>
                  </a:lnTo>
                  <a:lnTo>
                    <a:pt x="0" y="491489"/>
                  </a:lnTo>
                  <a:lnTo>
                    <a:pt x="6350" y="491489"/>
                  </a:lnTo>
                  <a:lnTo>
                    <a:pt x="6350" y="494029"/>
                  </a:lnTo>
                  <a:lnTo>
                    <a:pt x="12700" y="494029"/>
                  </a:lnTo>
                  <a:lnTo>
                    <a:pt x="12700" y="492759"/>
                  </a:lnTo>
                  <a:lnTo>
                    <a:pt x="24130" y="492759"/>
                  </a:lnTo>
                  <a:lnTo>
                    <a:pt x="24130" y="487679"/>
                  </a:lnTo>
                  <a:close/>
                </a:path>
                <a:path w="24130" h="730250">
                  <a:moveTo>
                    <a:pt x="24130" y="481329"/>
                  </a:moveTo>
                  <a:lnTo>
                    <a:pt x="0" y="481329"/>
                  </a:lnTo>
                  <a:lnTo>
                    <a:pt x="0" y="486409"/>
                  </a:lnTo>
                  <a:lnTo>
                    <a:pt x="24130" y="486409"/>
                  </a:lnTo>
                  <a:lnTo>
                    <a:pt x="24130" y="481329"/>
                  </a:lnTo>
                  <a:close/>
                </a:path>
                <a:path w="24130" h="730250">
                  <a:moveTo>
                    <a:pt x="24130" y="474979"/>
                  </a:moveTo>
                  <a:lnTo>
                    <a:pt x="0" y="474979"/>
                  </a:lnTo>
                  <a:lnTo>
                    <a:pt x="0" y="480059"/>
                  </a:lnTo>
                  <a:lnTo>
                    <a:pt x="24130" y="480059"/>
                  </a:lnTo>
                  <a:lnTo>
                    <a:pt x="24130" y="474979"/>
                  </a:lnTo>
                  <a:close/>
                </a:path>
                <a:path w="24130" h="730250">
                  <a:moveTo>
                    <a:pt x="24130" y="468629"/>
                  </a:moveTo>
                  <a:lnTo>
                    <a:pt x="0" y="468629"/>
                  </a:lnTo>
                  <a:lnTo>
                    <a:pt x="0" y="473709"/>
                  </a:lnTo>
                  <a:lnTo>
                    <a:pt x="24130" y="473709"/>
                  </a:lnTo>
                  <a:lnTo>
                    <a:pt x="24130" y="468629"/>
                  </a:lnTo>
                  <a:close/>
                </a:path>
                <a:path w="24130" h="730250">
                  <a:moveTo>
                    <a:pt x="24130" y="462279"/>
                  </a:moveTo>
                  <a:lnTo>
                    <a:pt x="0" y="462279"/>
                  </a:lnTo>
                  <a:lnTo>
                    <a:pt x="0" y="467359"/>
                  </a:lnTo>
                  <a:lnTo>
                    <a:pt x="24130" y="467359"/>
                  </a:lnTo>
                  <a:lnTo>
                    <a:pt x="24130" y="462279"/>
                  </a:lnTo>
                  <a:close/>
                </a:path>
                <a:path w="24130" h="730250">
                  <a:moveTo>
                    <a:pt x="24130" y="455929"/>
                  </a:moveTo>
                  <a:lnTo>
                    <a:pt x="0" y="455929"/>
                  </a:lnTo>
                  <a:lnTo>
                    <a:pt x="0" y="461009"/>
                  </a:lnTo>
                  <a:lnTo>
                    <a:pt x="24130" y="461009"/>
                  </a:lnTo>
                  <a:lnTo>
                    <a:pt x="24130" y="455929"/>
                  </a:lnTo>
                  <a:close/>
                </a:path>
                <a:path w="24130" h="730250">
                  <a:moveTo>
                    <a:pt x="24130" y="449579"/>
                  </a:moveTo>
                  <a:lnTo>
                    <a:pt x="0" y="449579"/>
                  </a:lnTo>
                  <a:lnTo>
                    <a:pt x="0" y="454659"/>
                  </a:lnTo>
                  <a:lnTo>
                    <a:pt x="24130" y="454659"/>
                  </a:lnTo>
                  <a:lnTo>
                    <a:pt x="24130" y="449579"/>
                  </a:lnTo>
                  <a:close/>
                </a:path>
                <a:path w="24130" h="730250">
                  <a:moveTo>
                    <a:pt x="24130" y="443229"/>
                  </a:moveTo>
                  <a:lnTo>
                    <a:pt x="0" y="443229"/>
                  </a:lnTo>
                  <a:lnTo>
                    <a:pt x="0" y="448309"/>
                  </a:lnTo>
                  <a:lnTo>
                    <a:pt x="24130" y="448309"/>
                  </a:lnTo>
                  <a:lnTo>
                    <a:pt x="24130" y="443229"/>
                  </a:lnTo>
                  <a:close/>
                </a:path>
                <a:path w="24130" h="730250">
                  <a:moveTo>
                    <a:pt x="24130" y="436879"/>
                  </a:moveTo>
                  <a:lnTo>
                    <a:pt x="0" y="436879"/>
                  </a:lnTo>
                  <a:lnTo>
                    <a:pt x="0" y="441959"/>
                  </a:lnTo>
                  <a:lnTo>
                    <a:pt x="24130" y="441959"/>
                  </a:lnTo>
                  <a:lnTo>
                    <a:pt x="24130" y="436879"/>
                  </a:lnTo>
                  <a:close/>
                </a:path>
                <a:path w="24130" h="730250">
                  <a:moveTo>
                    <a:pt x="24130" y="430529"/>
                  </a:moveTo>
                  <a:lnTo>
                    <a:pt x="0" y="430529"/>
                  </a:lnTo>
                  <a:lnTo>
                    <a:pt x="0" y="435609"/>
                  </a:lnTo>
                  <a:lnTo>
                    <a:pt x="24130" y="435609"/>
                  </a:lnTo>
                  <a:lnTo>
                    <a:pt x="24130" y="430529"/>
                  </a:lnTo>
                  <a:close/>
                </a:path>
                <a:path w="24130" h="730250">
                  <a:moveTo>
                    <a:pt x="24130" y="424179"/>
                  </a:moveTo>
                  <a:lnTo>
                    <a:pt x="0" y="424179"/>
                  </a:lnTo>
                  <a:lnTo>
                    <a:pt x="0" y="429259"/>
                  </a:lnTo>
                  <a:lnTo>
                    <a:pt x="24130" y="429259"/>
                  </a:lnTo>
                  <a:lnTo>
                    <a:pt x="24130" y="424179"/>
                  </a:lnTo>
                  <a:close/>
                </a:path>
                <a:path w="24130" h="730250">
                  <a:moveTo>
                    <a:pt x="24130" y="420369"/>
                  </a:moveTo>
                  <a:lnTo>
                    <a:pt x="0" y="420369"/>
                  </a:lnTo>
                  <a:lnTo>
                    <a:pt x="0" y="422909"/>
                  </a:lnTo>
                  <a:lnTo>
                    <a:pt x="24130" y="422909"/>
                  </a:lnTo>
                  <a:lnTo>
                    <a:pt x="24130" y="420369"/>
                  </a:lnTo>
                  <a:close/>
                </a:path>
                <a:path w="24130" h="730250">
                  <a:moveTo>
                    <a:pt x="24130" y="415289"/>
                  </a:moveTo>
                  <a:lnTo>
                    <a:pt x="0" y="416559"/>
                  </a:lnTo>
                  <a:lnTo>
                    <a:pt x="0" y="420369"/>
                  </a:lnTo>
                  <a:lnTo>
                    <a:pt x="24130" y="419099"/>
                  </a:lnTo>
                  <a:lnTo>
                    <a:pt x="24130" y="415289"/>
                  </a:lnTo>
                  <a:close/>
                </a:path>
                <a:path w="24130" h="730250">
                  <a:moveTo>
                    <a:pt x="24130" y="412749"/>
                  </a:moveTo>
                  <a:lnTo>
                    <a:pt x="0" y="414019"/>
                  </a:lnTo>
                  <a:lnTo>
                    <a:pt x="0" y="416559"/>
                  </a:lnTo>
                  <a:lnTo>
                    <a:pt x="24130" y="415289"/>
                  </a:lnTo>
                  <a:lnTo>
                    <a:pt x="24130" y="412749"/>
                  </a:lnTo>
                  <a:close/>
                </a:path>
                <a:path w="24130" h="730250">
                  <a:moveTo>
                    <a:pt x="0" y="407669"/>
                  </a:moveTo>
                  <a:lnTo>
                    <a:pt x="0" y="414019"/>
                  </a:lnTo>
                  <a:lnTo>
                    <a:pt x="24130" y="412749"/>
                  </a:lnTo>
                  <a:lnTo>
                    <a:pt x="24130" y="408939"/>
                  </a:lnTo>
                  <a:lnTo>
                    <a:pt x="0" y="407669"/>
                  </a:lnTo>
                  <a:close/>
                </a:path>
                <a:path w="24130" h="730250">
                  <a:moveTo>
                    <a:pt x="0" y="403859"/>
                  </a:moveTo>
                  <a:lnTo>
                    <a:pt x="0" y="407669"/>
                  </a:lnTo>
                  <a:lnTo>
                    <a:pt x="24130" y="407669"/>
                  </a:lnTo>
                  <a:lnTo>
                    <a:pt x="24130" y="405129"/>
                  </a:lnTo>
                  <a:lnTo>
                    <a:pt x="0" y="403859"/>
                  </a:lnTo>
                  <a:close/>
                </a:path>
                <a:path w="24130" h="730250">
                  <a:moveTo>
                    <a:pt x="12064" y="400684"/>
                  </a:moveTo>
                  <a:lnTo>
                    <a:pt x="0" y="401319"/>
                  </a:lnTo>
                  <a:lnTo>
                    <a:pt x="0" y="403859"/>
                  </a:lnTo>
                  <a:lnTo>
                    <a:pt x="24130" y="403859"/>
                  </a:lnTo>
                  <a:lnTo>
                    <a:pt x="24130" y="401319"/>
                  </a:lnTo>
                  <a:lnTo>
                    <a:pt x="12064" y="400684"/>
                  </a:lnTo>
                  <a:close/>
                </a:path>
                <a:path w="24130" h="730250">
                  <a:moveTo>
                    <a:pt x="24130" y="396239"/>
                  </a:moveTo>
                  <a:lnTo>
                    <a:pt x="0" y="397509"/>
                  </a:lnTo>
                  <a:lnTo>
                    <a:pt x="0" y="400049"/>
                  </a:lnTo>
                  <a:lnTo>
                    <a:pt x="12064" y="400684"/>
                  </a:lnTo>
                  <a:lnTo>
                    <a:pt x="24130" y="400049"/>
                  </a:lnTo>
                  <a:lnTo>
                    <a:pt x="24130" y="396239"/>
                  </a:lnTo>
                  <a:close/>
                </a:path>
                <a:path w="24130" h="730250">
                  <a:moveTo>
                    <a:pt x="0" y="393699"/>
                  </a:moveTo>
                  <a:lnTo>
                    <a:pt x="0" y="397509"/>
                  </a:lnTo>
                  <a:lnTo>
                    <a:pt x="24130" y="396239"/>
                  </a:lnTo>
                  <a:lnTo>
                    <a:pt x="24130" y="394969"/>
                  </a:lnTo>
                  <a:lnTo>
                    <a:pt x="0" y="393699"/>
                  </a:lnTo>
                  <a:close/>
                </a:path>
                <a:path w="24130" h="730250">
                  <a:moveTo>
                    <a:pt x="12064" y="391794"/>
                  </a:moveTo>
                  <a:lnTo>
                    <a:pt x="0" y="392429"/>
                  </a:lnTo>
                  <a:lnTo>
                    <a:pt x="0" y="393699"/>
                  </a:lnTo>
                  <a:lnTo>
                    <a:pt x="24130" y="394969"/>
                  </a:lnTo>
                  <a:lnTo>
                    <a:pt x="24130" y="392429"/>
                  </a:lnTo>
                  <a:lnTo>
                    <a:pt x="12064" y="391794"/>
                  </a:lnTo>
                  <a:close/>
                </a:path>
                <a:path w="24130" h="730250">
                  <a:moveTo>
                    <a:pt x="24130" y="389889"/>
                  </a:moveTo>
                  <a:lnTo>
                    <a:pt x="0" y="391159"/>
                  </a:lnTo>
                  <a:lnTo>
                    <a:pt x="12064" y="391794"/>
                  </a:lnTo>
                  <a:lnTo>
                    <a:pt x="24130" y="391159"/>
                  </a:lnTo>
                  <a:lnTo>
                    <a:pt x="24130" y="389889"/>
                  </a:lnTo>
                  <a:close/>
                </a:path>
                <a:path w="24130" h="730250">
                  <a:moveTo>
                    <a:pt x="0" y="387349"/>
                  </a:moveTo>
                  <a:lnTo>
                    <a:pt x="0" y="389889"/>
                  </a:lnTo>
                  <a:lnTo>
                    <a:pt x="24130" y="389889"/>
                  </a:lnTo>
                  <a:lnTo>
                    <a:pt x="24130" y="388619"/>
                  </a:lnTo>
                  <a:lnTo>
                    <a:pt x="0" y="387349"/>
                  </a:lnTo>
                  <a:close/>
                </a:path>
                <a:path w="24130" h="730250">
                  <a:moveTo>
                    <a:pt x="0" y="380999"/>
                  </a:moveTo>
                  <a:lnTo>
                    <a:pt x="0" y="387349"/>
                  </a:lnTo>
                  <a:lnTo>
                    <a:pt x="24130" y="388619"/>
                  </a:lnTo>
                  <a:lnTo>
                    <a:pt x="24130" y="382269"/>
                  </a:lnTo>
                  <a:lnTo>
                    <a:pt x="0" y="380999"/>
                  </a:lnTo>
                  <a:close/>
                </a:path>
                <a:path w="24130" h="730250">
                  <a:moveTo>
                    <a:pt x="0" y="374649"/>
                  </a:moveTo>
                  <a:lnTo>
                    <a:pt x="0" y="380999"/>
                  </a:lnTo>
                  <a:lnTo>
                    <a:pt x="24130" y="380999"/>
                  </a:lnTo>
                  <a:lnTo>
                    <a:pt x="24130" y="375919"/>
                  </a:lnTo>
                  <a:lnTo>
                    <a:pt x="0" y="374649"/>
                  </a:lnTo>
                  <a:close/>
                </a:path>
                <a:path w="24130" h="730250">
                  <a:moveTo>
                    <a:pt x="0" y="370839"/>
                  </a:moveTo>
                  <a:lnTo>
                    <a:pt x="0" y="374649"/>
                  </a:lnTo>
                  <a:lnTo>
                    <a:pt x="24130" y="375919"/>
                  </a:lnTo>
                  <a:lnTo>
                    <a:pt x="24130" y="372109"/>
                  </a:lnTo>
                  <a:lnTo>
                    <a:pt x="0" y="370839"/>
                  </a:lnTo>
                  <a:close/>
                </a:path>
                <a:path w="24130" h="730250">
                  <a:moveTo>
                    <a:pt x="24130" y="369569"/>
                  </a:moveTo>
                  <a:lnTo>
                    <a:pt x="0" y="370839"/>
                  </a:lnTo>
                  <a:lnTo>
                    <a:pt x="24130" y="372109"/>
                  </a:lnTo>
                  <a:lnTo>
                    <a:pt x="24130" y="369569"/>
                  </a:lnTo>
                  <a:close/>
                </a:path>
                <a:path w="24130" h="730250">
                  <a:moveTo>
                    <a:pt x="0" y="368299"/>
                  </a:moveTo>
                  <a:lnTo>
                    <a:pt x="0" y="369569"/>
                  </a:lnTo>
                  <a:lnTo>
                    <a:pt x="24130" y="369569"/>
                  </a:lnTo>
                  <a:lnTo>
                    <a:pt x="0" y="368299"/>
                  </a:lnTo>
                  <a:close/>
                </a:path>
                <a:path w="24130" h="730250">
                  <a:moveTo>
                    <a:pt x="0" y="363219"/>
                  </a:moveTo>
                  <a:lnTo>
                    <a:pt x="0" y="368299"/>
                  </a:lnTo>
                  <a:lnTo>
                    <a:pt x="24130" y="368299"/>
                  </a:lnTo>
                  <a:lnTo>
                    <a:pt x="24130" y="364489"/>
                  </a:lnTo>
                  <a:lnTo>
                    <a:pt x="0" y="363219"/>
                  </a:lnTo>
                  <a:close/>
                </a:path>
                <a:path w="24130" h="730250">
                  <a:moveTo>
                    <a:pt x="0" y="358139"/>
                  </a:moveTo>
                  <a:lnTo>
                    <a:pt x="0" y="363219"/>
                  </a:lnTo>
                  <a:lnTo>
                    <a:pt x="24130" y="363219"/>
                  </a:lnTo>
                  <a:lnTo>
                    <a:pt x="24130" y="359409"/>
                  </a:lnTo>
                  <a:lnTo>
                    <a:pt x="0" y="358139"/>
                  </a:lnTo>
                  <a:close/>
                </a:path>
                <a:path w="24130" h="730250">
                  <a:moveTo>
                    <a:pt x="0" y="355599"/>
                  </a:moveTo>
                  <a:lnTo>
                    <a:pt x="0" y="358139"/>
                  </a:lnTo>
                  <a:lnTo>
                    <a:pt x="24130" y="358139"/>
                  </a:lnTo>
                  <a:lnTo>
                    <a:pt x="24130" y="356869"/>
                  </a:lnTo>
                  <a:lnTo>
                    <a:pt x="0" y="355599"/>
                  </a:lnTo>
                  <a:close/>
                </a:path>
                <a:path w="24130" h="730250">
                  <a:moveTo>
                    <a:pt x="0" y="354329"/>
                  </a:moveTo>
                  <a:lnTo>
                    <a:pt x="0" y="355599"/>
                  </a:lnTo>
                  <a:lnTo>
                    <a:pt x="24130" y="356869"/>
                  </a:lnTo>
                  <a:lnTo>
                    <a:pt x="24130" y="355599"/>
                  </a:lnTo>
                  <a:lnTo>
                    <a:pt x="0" y="354329"/>
                  </a:lnTo>
                  <a:close/>
                </a:path>
                <a:path w="24130" h="730250">
                  <a:moveTo>
                    <a:pt x="24130" y="349249"/>
                  </a:moveTo>
                  <a:lnTo>
                    <a:pt x="0" y="350519"/>
                  </a:lnTo>
                  <a:lnTo>
                    <a:pt x="0" y="354329"/>
                  </a:lnTo>
                  <a:lnTo>
                    <a:pt x="24130" y="354329"/>
                  </a:lnTo>
                  <a:lnTo>
                    <a:pt x="24130" y="349249"/>
                  </a:lnTo>
                  <a:close/>
                </a:path>
                <a:path w="24130" h="730250">
                  <a:moveTo>
                    <a:pt x="24130" y="347979"/>
                  </a:moveTo>
                  <a:lnTo>
                    <a:pt x="0" y="349249"/>
                  </a:lnTo>
                  <a:lnTo>
                    <a:pt x="0" y="350519"/>
                  </a:lnTo>
                  <a:lnTo>
                    <a:pt x="24130" y="349249"/>
                  </a:lnTo>
                  <a:lnTo>
                    <a:pt x="24130" y="347979"/>
                  </a:lnTo>
                  <a:close/>
                </a:path>
                <a:path w="24130" h="730250">
                  <a:moveTo>
                    <a:pt x="24130" y="345439"/>
                  </a:moveTo>
                  <a:lnTo>
                    <a:pt x="0" y="346709"/>
                  </a:lnTo>
                  <a:lnTo>
                    <a:pt x="0" y="347979"/>
                  </a:lnTo>
                  <a:lnTo>
                    <a:pt x="24130" y="347979"/>
                  </a:lnTo>
                  <a:lnTo>
                    <a:pt x="24130" y="345439"/>
                  </a:lnTo>
                  <a:close/>
                </a:path>
                <a:path w="24130" h="730250">
                  <a:moveTo>
                    <a:pt x="0" y="342899"/>
                  </a:moveTo>
                  <a:lnTo>
                    <a:pt x="0" y="346709"/>
                  </a:lnTo>
                  <a:lnTo>
                    <a:pt x="24130" y="345439"/>
                  </a:lnTo>
                  <a:lnTo>
                    <a:pt x="24130" y="344169"/>
                  </a:lnTo>
                  <a:lnTo>
                    <a:pt x="0" y="342899"/>
                  </a:lnTo>
                  <a:close/>
                </a:path>
                <a:path w="24130" h="730250">
                  <a:moveTo>
                    <a:pt x="0" y="341629"/>
                  </a:moveTo>
                  <a:lnTo>
                    <a:pt x="0" y="342899"/>
                  </a:lnTo>
                  <a:lnTo>
                    <a:pt x="24130" y="344169"/>
                  </a:lnTo>
                  <a:lnTo>
                    <a:pt x="24130" y="342899"/>
                  </a:lnTo>
                  <a:lnTo>
                    <a:pt x="0" y="341629"/>
                  </a:lnTo>
                  <a:close/>
                </a:path>
                <a:path w="24130" h="730250">
                  <a:moveTo>
                    <a:pt x="0" y="337819"/>
                  </a:moveTo>
                  <a:lnTo>
                    <a:pt x="0" y="341629"/>
                  </a:lnTo>
                  <a:lnTo>
                    <a:pt x="24130" y="341629"/>
                  </a:lnTo>
                  <a:lnTo>
                    <a:pt x="24130" y="339089"/>
                  </a:lnTo>
                  <a:lnTo>
                    <a:pt x="0" y="337819"/>
                  </a:lnTo>
                  <a:close/>
                </a:path>
                <a:path w="24130" h="730250">
                  <a:moveTo>
                    <a:pt x="0" y="336549"/>
                  </a:moveTo>
                  <a:lnTo>
                    <a:pt x="0" y="337819"/>
                  </a:lnTo>
                  <a:lnTo>
                    <a:pt x="24130" y="339089"/>
                  </a:lnTo>
                  <a:lnTo>
                    <a:pt x="24130" y="337819"/>
                  </a:lnTo>
                  <a:lnTo>
                    <a:pt x="0" y="336549"/>
                  </a:lnTo>
                  <a:close/>
                </a:path>
                <a:path w="24130" h="730250">
                  <a:moveTo>
                    <a:pt x="24130" y="331469"/>
                  </a:moveTo>
                  <a:lnTo>
                    <a:pt x="0" y="332739"/>
                  </a:lnTo>
                  <a:lnTo>
                    <a:pt x="0" y="336549"/>
                  </a:lnTo>
                  <a:lnTo>
                    <a:pt x="24130" y="337819"/>
                  </a:lnTo>
                  <a:lnTo>
                    <a:pt x="24130" y="331469"/>
                  </a:lnTo>
                  <a:close/>
                </a:path>
                <a:path w="24130" h="730250">
                  <a:moveTo>
                    <a:pt x="0" y="330199"/>
                  </a:moveTo>
                  <a:lnTo>
                    <a:pt x="0" y="332739"/>
                  </a:lnTo>
                  <a:lnTo>
                    <a:pt x="24130" y="331469"/>
                  </a:lnTo>
                  <a:lnTo>
                    <a:pt x="0" y="330199"/>
                  </a:lnTo>
                  <a:close/>
                </a:path>
                <a:path w="24130" h="730250">
                  <a:moveTo>
                    <a:pt x="24130" y="328929"/>
                  </a:moveTo>
                  <a:lnTo>
                    <a:pt x="0" y="330199"/>
                  </a:lnTo>
                  <a:lnTo>
                    <a:pt x="24130" y="331469"/>
                  </a:lnTo>
                  <a:lnTo>
                    <a:pt x="24130" y="328929"/>
                  </a:lnTo>
                  <a:close/>
                </a:path>
                <a:path w="24130" h="730250">
                  <a:moveTo>
                    <a:pt x="0" y="326389"/>
                  </a:moveTo>
                  <a:lnTo>
                    <a:pt x="0" y="328929"/>
                  </a:lnTo>
                  <a:lnTo>
                    <a:pt x="24130" y="327659"/>
                  </a:lnTo>
                  <a:lnTo>
                    <a:pt x="0" y="326389"/>
                  </a:lnTo>
                  <a:close/>
                </a:path>
                <a:path w="24130" h="730250">
                  <a:moveTo>
                    <a:pt x="24130" y="327659"/>
                  </a:moveTo>
                  <a:lnTo>
                    <a:pt x="0" y="328929"/>
                  </a:lnTo>
                  <a:lnTo>
                    <a:pt x="24130" y="328929"/>
                  </a:lnTo>
                  <a:lnTo>
                    <a:pt x="24130" y="327659"/>
                  </a:lnTo>
                  <a:close/>
                </a:path>
                <a:path w="24130" h="730250">
                  <a:moveTo>
                    <a:pt x="0" y="325119"/>
                  </a:moveTo>
                  <a:lnTo>
                    <a:pt x="0" y="326389"/>
                  </a:lnTo>
                  <a:lnTo>
                    <a:pt x="24130" y="326389"/>
                  </a:lnTo>
                  <a:lnTo>
                    <a:pt x="0" y="325119"/>
                  </a:lnTo>
                  <a:close/>
                </a:path>
                <a:path w="24130" h="730250">
                  <a:moveTo>
                    <a:pt x="0" y="323849"/>
                  </a:moveTo>
                  <a:lnTo>
                    <a:pt x="0" y="325119"/>
                  </a:lnTo>
                  <a:lnTo>
                    <a:pt x="24130" y="325119"/>
                  </a:lnTo>
                  <a:lnTo>
                    <a:pt x="0" y="323849"/>
                  </a:lnTo>
                  <a:close/>
                </a:path>
                <a:path w="24130" h="730250">
                  <a:moveTo>
                    <a:pt x="0" y="322579"/>
                  </a:moveTo>
                  <a:lnTo>
                    <a:pt x="0" y="323849"/>
                  </a:lnTo>
                  <a:lnTo>
                    <a:pt x="24130" y="325119"/>
                  </a:lnTo>
                  <a:lnTo>
                    <a:pt x="24130" y="323849"/>
                  </a:lnTo>
                  <a:lnTo>
                    <a:pt x="0" y="322579"/>
                  </a:lnTo>
                  <a:close/>
                </a:path>
                <a:path w="24130" h="730250">
                  <a:moveTo>
                    <a:pt x="0" y="321309"/>
                  </a:moveTo>
                  <a:lnTo>
                    <a:pt x="0" y="322579"/>
                  </a:lnTo>
                  <a:lnTo>
                    <a:pt x="24130" y="322579"/>
                  </a:lnTo>
                  <a:lnTo>
                    <a:pt x="0" y="321309"/>
                  </a:lnTo>
                  <a:close/>
                </a:path>
                <a:path w="24130" h="730250">
                  <a:moveTo>
                    <a:pt x="24130" y="318769"/>
                  </a:moveTo>
                  <a:lnTo>
                    <a:pt x="0" y="318769"/>
                  </a:lnTo>
                  <a:lnTo>
                    <a:pt x="0" y="321309"/>
                  </a:lnTo>
                  <a:lnTo>
                    <a:pt x="24130" y="321309"/>
                  </a:lnTo>
                  <a:lnTo>
                    <a:pt x="24130" y="318769"/>
                  </a:lnTo>
                  <a:close/>
                </a:path>
                <a:path w="24130" h="730250">
                  <a:moveTo>
                    <a:pt x="24130" y="314959"/>
                  </a:moveTo>
                  <a:lnTo>
                    <a:pt x="0" y="316229"/>
                  </a:lnTo>
                  <a:lnTo>
                    <a:pt x="0" y="317499"/>
                  </a:lnTo>
                  <a:lnTo>
                    <a:pt x="24130" y="318769"/>
                  </a:lnTo>
                  <a:lnTo>
                    <a:pt x="24130" y="314959"/>
                  </a:lnTo>
                  <a:close/>
                </a:path>
                <a:path w="24130" h="730250">
                  <a:moveTo>
                    <a:pt x="0" y="313689"/>
                  </a:moveTo>
                  <a:lnTo>
                    <a:pt x="0" y="316229"/>
                  </a:lnTo>
                  <a:lnTo>
                    <a:pt x="24130" y="314959"/>
                  </a:lnTo>
                  <a:lnTo>
                    <a:pt x="0" y="313689"/>
                  </a:lnTo>
                  <a:close/>
                </a:path>
                <a:path w="24130" h="730250">
                  <a:moveTo>
                    <a:pt x="0" y="311149"/>
                  </a:moveTo>
                  <a:lnTo>
                    <a:pt x="0" y="313689"/>
                  </a:lnTo>
                  <a:lnTo>
                    <a:pt x="24130" y="313689"/>
                  </a:lnTo>
                  <a:lnTo>
                    <a:pt x="24130" y="312419"/>
                  </a:lnTo>
                  <a:lnTo>
                    <a:pt x="0" y="311149"/>
                  </a:lnTo>
                  <a:close/>
                </a:path>
                <a:path w="24130" h="730250">
                  <a:moveTo>
                    <a:pt x="0" y="309879"/>
                  </a:moveTo>
                  <a:lnTo>
                    <a:pt x="0" y="311149"/>
                  </a:lnTo>
                  <a:lnTo>
                    <a:pt x="24130" y="312419"/>
                  </a:lnTo>
                  <a:lnTo>
                    <a:pt x="24130" y="311149"/>
                  </a:lnTo>
                  <a:lnTo>
                    <a:pt x="0" y="309879"/>
                  </a:lnTo>
                  <a:close/>
                </a:path>
                <a:path w="24130" h="730250">
                  <a:moveTo>
                    <a:pt x="0" y="308609"/>
                  </a:moveTo>
                  <a:lnTo>
                    <a:pt x="0" y="309879"/>
                  </a:lnTo>
                  <a:lnTo>
                    <a:pt x="24130" y="309879"/>
                  </a:lnTo>
                  <a:lnTo>
                    <a:pt x="0" y="308609"/>
                  </a:lnTo>
                  <a:close/>
                </a:path>
                <a:path w="24130" h="730250">
                  <a:moveTo>
                    <a:pt x="0" y="306069"/>
                  </a:moveTo>
                  <a:lnTo>
                    <a:pt x="0" y="308609"/>
                  </a:lnTo>
                  <a:lnTo>
                    <a:pt x="24130" y="308609"/>
                  </a:lnTo>
                  <a:lnTo>
                    <a:pt x="24130" y="307339"/>
                  </a:lnTo>
                  <a:lnTo>
                    <a:pt x="0" y="306069"/>
                  </a:lnTo>
                  <a:close/>
                </a:path>
                <a:path w="24130" h="730250">
                  <a:moveTo>
                    <a:pt x="0" y="304799"/>
                  </a:moveTo>
                  <a:lnTo>
                    <a:pt x="0" y="306069"/>
                  </a:lnTo>
                  <a:lnTo>
                    <a:pt x="24130" y="306069"/>
                  </a:lnTo>
                  <a:lnTo>
                    <a:pt x="0" y="304799"/>
                  </a:lnTo>
                  <a:close/>
                </a:path>
                <a:path w="24130" h="730250">
                  <a:moveTo>
                    <a:pt x="0" y="302259"/>
                  </a:moveTo>
                  <a:lnTo>
                    <a:pt x="0" y="304799"/>
                  </a:lnTo>
                  <a:lnTo>
                    <a:pt x="24130" y="306069"/>
                  </a:lnTo>
                  <a:lnTo>
                    <a:pt x="24130" y="303529"/>
                  </a:lnTo>
                  <a:lnTo>
                    <a:pt x="0" y="302259"/>
                  </a:lnTo>
                  <a:close/>
                </a:path>
                <a:path w="24130" h="730250">
                  <a:moveTo>
                    <a:pt x="24130" y="300989"/>
                  </a:moveTo>
                  <a:lnTo>
                    <a:pt x="0" y="302259"/>
                  </a:lnTo>
                  <a:lnTo>
                    <a:pt x="24130" y="303529"/>
                  </a:lnTo>
                  <a:lnTo>
                    <a:pt x="24130" y="300989"/>
                  </a:lnTo>
                  <a:close/>
                </a:path>
                <a:path w="24130" h="730250">
                  <a:moveTo>
                    <a:pt x="0" y="297179"/>
                  </a:moveTo>
                  <a:lnTo>
                    <a:pt x="0" y="300989"/>
                  </a:lnTo>
                  <a:lnTo>
                    <a:pt x="24130" y="300989"/>
                  </a:lnTo>
                  <a:lnTo>
                    <a:pt x="24130" y="298449"/>
                  </a:lnTo>
                  <a:lnTo>
                    <a:pt x="0" y="297179"/>
                  </a:lnTo>
                  <a:close/>
                </a:path>
                <a:path w="24130" h="730250">
                  <a:moveTo>
                    <a:pt x="24130" y="294639"/>
                  </a:moveTo>
                  <a:lnTo>
                    <a:pt x="0" y="295909"/>
                  </a:lnTo>
                  <a:lnTo>
                    <a:pt x="0" y="297179"/>
                  </a:lnTo>
                  <a:lnTo>
                    <a:pt x="24130" y="297179"/>
                  </a:lnTo>
                  <a:lnTo>
                    <a:pt x="24130" y="294639"/>
                  </a:lnTo>
                  <a:close/>
                </a:path>
                <a:path w="24130" h="730250">
                  <a:moveTo>
                    <a:pt x="0" y="292099"/>
                  </a:moveTo>
                  <a:lnTo>
                    <a:pt x="0" y="294639"/>
                  </a:lnTo>
                  <a:lnTo>
                    <a:pt x="24130" y="294639"/>
                  </a:lnTo>
                  <a:lnTo>
                    <a:pt x="24130" y="293369"/>
                  </a:lnTo>
                  <a:lnTo>
                    <a:pt x="0" y="292099"/>
                  </a:lnTo>
                  <a:close/>
                </a:path>
                <a:path w="24130" h="730250">
                  <a:moveTo>
                    <a:pt x="0" y="289559"/>
                  </a:moveTo>
                  <a:lnTo>
                    <a:pt x="0" y="292099"/>
                  </a:lnTo>
                  <a:lnTo>
                    <a:pt x="24130" y="293369"/>
                  </a:lnTo>
                  <a:lnTo>
                    <a:pt x="24130" y="290829"/>
                  </a:lnTo>
                  <a:lnTo>
                    <a:pt x="0" y="289559"/>
                  </a:lnTo>
                  <a:close/>
                </a:path>
                <a:path w="24130" h="730250">
                  <a:moveTo>
                    <a:pt x="0" y="288289"/>
                  </a:moveTo>
                  <a:lnTo>
                    <a:pt x="0" y="289559"/>
                  </a:lnTo>
                  <a:lnTo>
                    <a:pt x="24130" y="290829"/>
                  </a:lnTo>
                  <a:lnTo>
                    <a:pt x="24130" y="289559"/>
                  </a:lnTo>
                  <a:lnTo>
                    <a:pt x="0" y="288289"/>
                  </a:lnTo>
                  <a:close/>
                </a:path>
                <a:path w="24130" h="730250">
                  <a:moveTo>
                    <a:pt x="24130" y="287019"/>
                  </a:moveTo>
                  <a:lnTo>
                    <a:pt x="0" y="287019"/>
                  </a:lnTo>
                  <a:lnTo>
                    <a:pt x="0" y="288289"/>
                  </a:lnTo>
                  <a:lnTo>
                    <a:pt x="24130" y="288289"/>
                  </a:lnTo>
                  <a:lnTo>
                    <a:pt x="24130" y="287019"/>
                  </a:lnTo>
                  <a:close/>
                </a:path>
              </a:pathLst>
            </a:custGeom>
            <a:solidFill>
              <a:srgbClr val="BCBC79"/>
            </a:solidFill>
          </p:spPr>
          <p:txBody>
            <a:bodyPr wrap="square" lIns="0" tIns="0" rIns="0" bIns="0" rtlCol="0"/>
            <a:lstStyle/>
            <a:p>
              <a:endParaRPr/>
            </a:p>
          </p:txBody>
        </p:sp>
        <p:sp>
          <p:nvSpPr>
            <p:cNvPr id="787" name="object 787"/>
            <p:cNvSpPr/>
            <p:nvPr/>
          </p:nvSpPr>
          <p:spPr>
            <a:xfrm>
              <a:off x="2876550" y="5750559"/>
              <a:ext cx="25400" cy="737870"/>
            </a:xfrm>
            <a:custGeom>
              <a:avLst/>
              <a:gdLst/>
              <a:ahLst/>
              <a:cxnLst/>
              <a:rect l="l" t="t" r="r" b="b"/>
              <a:pathLst>
                <a:path w="25400" h="737870">
                  <a:moveTo>
                    <a:pt x="1270" y="0"/>
                  </a:moveTo>
                  <a:lnTo>
                    <a:pt x="0" y="0"/>
                  </a:lnTo>
                  <a:lnTo>
                    <a:pt x="0" y="6349"/>
                  </a:lnTo>
                  <a:lnTo>
                    <a:pt x="20319" y="6349"/>
                  </a:lnTo>
                  <a:lnTo>
                    <a:pt x="20319" y="5079"/>
                  </a:lnTo>
                  <a:lnTo>
                    <a:pt x="15240" y="5079"/>
                  </a:lnTo>
                  <a:lnTo>
                    <a:pt x="15240" y="3810"/>
                  </a:lnTo>
                  <a:lnTo>
                    <a:pt x="10160" y="3810"/>
                  </a:lnTo>
                  <a:lnTo>
                    <a:pt x="10160" y="2539"/>
                  </a:lnTo>
                  <a:lnTo>
                    <a:pt x="5080" y="2539"/>
                  </a:lnTo>
                  <a:lnTo>
                    <a:pt x="5080" y="1269"/>
                  </a:lnTo>
                  <a:lnTo>
                    <a:pt x="1270" y="1269"/>
                  </a:lnTo>
                  <a:lnTo>
                    <a:pt x="1270" y="0"/>
                  </a:lnTo>
                  <a:close/>
                </a:path>
                <a:path w="25400" h="737870">
                  <a:moveTo>
                    <a:pt x="24130" y="6350"/>
                  </a:moveTo>
                  <a:lnTo>
                    <a:pt x="0" y="6350"/>
                  </a:lnTo>
                  <a:lnTo>
                    <a:pt x="0" y="10159"/>
                  </a:lnTo>
                  <a:lnTo>
                    <a:pt x="25400" y="10159"/>
                  </a:lnTo>
                  <a:lnTo>
                    <a:pt x="25400" y="7620"/>
                  </a:lnTo>
                  <a:lnTo>
                    <a:pt x="24130" y="7620"/>
                  </a:lnTo>
                  <a:lnTo>
                    <a:pt x="24130" y="6350"/>
                  </a:lnTo>
                  <a:close/>
                </a:path>
                <a:path w="25400" h="737870">
                  <a:moveTo>
                    <a:pt x="25400" y="10160"/>
                  </a:moveTo>
                  <a:lnTo>
                    <a:pt x="0" y="10160"/>
                  </a:lnTo>
                  <a:lnTo>
                    <a:pt x="0" y="12699"/>
                  </a:lnTo>
                  <a:lnTo>
                    <a:pt x="25400" y="12699"/>
                  </a:lnTo>
                  <a:lnTo>
                    <a:pt x="25400" y="10160"/>
                  </a:lnTo>
                  <a:close/>
                </a:path>
                <a:path w="25400" h="737870">
                  <a:moveTo>
                    <a:pt x="25400" y="12700"/>
                  </a:moveTo>
                  <a:lnTo>
                    <a:pt x="0" y="12700"/>
                  </a:lnTo>
                  <a:lnTo>
                    <a:pt x="0" y="16509"/>
                  </a:lnTo>
                  <a:lnTo>
                    <a:pt x="25400" y="16509"/>
                  </a:lnTo>
                  <a:lnTo>
                    <a:pt x="25400" y="12700"/>
                  </a:lnTo>
                  <a:close/>
                </a:path>
                <a:path w="25400" h="737870">
                  <a:moveTo>
                    <a:pt x="25400" y="16510"/>
                  </a:moveTo>
                  <a:lnTo>
                    <a:pt x="0" y="16510"/>
                  </a:lnTo>
                  <a:lnTo>
                    <a:pt x="0" y="19049"/>
                  </a:lnTo>
                  <a:lnTo>
                    <a:pt x="25400" y="19049"/>
                  </a:lnTo>
                  <a:lnTo>
                    <a:pt x="25400" y="16510"/>
                  </a:lnTo>
                  <a:close/>
                </a:path>
                <a:path w="25400" h="737870">
                  <a:moveTo>
                    <a:pt x="25400" y="19050"/>
                  </a:moveTo>
                  <a:lnTo>
                    <a:pt x="0" y="19050"/>
                  </a:lnTo>
                  <a:lnTo>
                    <a:pt x="0" y="22859"/>
                  </a:lnTo>
                  <a:lnTo>
                    <a:pt x="25400" y="22859"/>
                  </a:lnTo>
                  <a:lnTo>
                    <a:pt x="25400" y="19050"/>
                  </a:lnTo>
                  <a:close/>
                </a:path>
                <a:path w="25400" h="737870">
                  <a:moveTo>
                    <a:pt x="25400" y="22859"/>
                  </a:moveTo>
                  <a:lnTo>
                    <a:pt x="0" y="22859"/>
                  </a:lnTo>
                  <a:lnTo>
                    <a:pt x="0" y="48259"/>
                  </a:lnTo>
                  <a:lnTo>
                    <a:pt x="25400" y="48259"/>
                  </a:lnTo>
                  <a:lnTo>
                    <a:pt x="25400" y="22859"/>
                  </a:lnTo>
                  <a:close/>
                </a:path>
                <a:path w="25400" h="737870">
                  <a:moveTo>
                    <a:pt x="25400" y="48259"/>
                  </a:moveTo>
                  <a:lnTo>
                    <a:pt x="0" y="48259"/>
                  </a:lnTo>
                  <a:lnTo>
                    <a:pt x="0" y="54609"/>
                  </a:lnTo>
                  <a:lnTo>
                    <a:pt x="25400" y="54609"/>
                  </a:lnTo>
                  <a:lnTo>
                    <a:pt x="25400" y="48259"/>
                  </a:lnTo>
                  <a:close/>
                </a:path>
                <a:path w="25400" h="737870">
                  <a:moveTo>
                    <a:pt x="25400" y="54609"/>
                  </a:moveTo>
                  <a:lnTo>
                    <a:pt x="0" y="54609"/>
                  </a:lnTo>
                  <a:lnTo>
                    <a:pt x="0" y="57149"/>
                  </a:lnTo>
                  <a:lnTo>
                    <a:pt x="25400" y="57149"/>
                  </a:lnTo>
                  <a:lnTo>
                    <a:pt x="25400" y="54609"/>
                  </a:lnTo>
                  <a:close/>
                </a:path>
                <a:path w="25400" h="737870">
                  <a:moveTo>
                    <a:pt x="25400" y="57150"/>
                  </a:moveTo>
                  <a:lnTo>
                    <a:pt x="0" y="57150"/>
                  </a:lnTo>
                  <a:lnTo>
                    <a:pt x="0" y="63499"/>
                  </a:lnTo>
                  <a:lnTo>
                    <a:pt x="25400" y="63499"/>
                  </a:lnTo>
                  <a:lnTo>
                    <a:pt x="25400" y="57150"/>
                  </a:lnTo>
                  <a:close/>
                </a:path>
                <a:path w="25400" h="737870">
                  <a:moveTo>
                    <a:pt x="25400" y="63500"/>
                  </a:moveTo>
                  <a:lnTo>
                    <a:pt x="0" y="63500"/>
                  </a:lnTo>
                  <a:lnTo>
                    <a:pt x="0" y="67309"/>
                  </a:lnTo>
                  <a:lnTo>
                    <a:pt x="25400" y="67309"/>
                  </a:lnTo>
                  <a:lnTo>
                    <a:pt x="25400" y="63500"/>
                  </a:lnTo>
                  <a:close/>
                </a:path>
                <a:path w="25400" h="737870">
                  <a:moveTo>
                    <a:pt x="25400" y="67309"/>
                  </a:moveTo>
                  <a:lnTo>
                    <a:pt x="0" y="67309"/>
                  </a:lnTo>
                  <a:lnTo>
                    <a:pt x="0" y="76199"/>
                  </a:lnTo>
                  <a:lnTo>
                    <a:pt x="25400" y="76199"/>
                  </a:lnTo>
                  <a:lnTo>
                    <a:pt x="25400" y="67309"/>
                  </a:lnTo>
                  <a:close/>
                </a:path>
                <a:path w="25400" h="737870">
                  <a:moveTo>
                    <a:pt x="25400" y="76200"/>
                  </a:moveTo>
                  <a:lnTo>
                    <a:pt x="0" y="76200"/>
                  </a:lnTo>
                  <a:lnTo>
                    <a:pt x="0" y="86359"/>
                  </a:lnTo>
                  <a:lnTo>
                    <a:pt x="25400" y="86359"/>
                  </a:lnTo>
                  <a:lnTo>
                    <a:pt x="25400" y="76200"/>
                  </a:lnTo>
                  <a:close/>
                </a:path>
                <a:path w="25400" h="737870">
                  <a:moveTo>
                    <a:pt x="25400" y="86360"/>
                  </a:moveTo>
                  <a:lnTo>
                    <a:pt x="0" y="86360"/>
                  </a:lnTo>
                  <a:lnTo>
                    <a:pt x="0" y="92709"/>
                  </a:lnTo>
                  <a:lnTo>
                    <a:pt x="25400" y="92709"/>
                  </a:lnTo>
                  <a:lnTo>
                    <a:pt x="25400" y="86360"/>
                  </a:lnTo>
                  <a:close/>
                </a:path>
                <a:path w="25400" h="737870">
                  <a:moveTo>
                    <a:pt x="25400" y="92709"/>
                  </a:moveTo>
                  <a:lnTo>
                    <a:pt x="0" y="92709"/>
                  </a:lnTo>
                  <a:lnTo>
                    <a:pt x="0" y="99059"/>
                  </a:lnTo>
                  <a:lnTo>
                    <a:pt x="25400" y="99059"/>
                  </a:lnTo>
                  <a:lnTo>
                    <a:pt x="25400" y="92709"/>
                  </a:lnTo>
                  <a:close/>
                </a:path>
                <a:path w="25400" h="737870">
                  <a:moveTo>
                    <a:pt x="25400" y="99059"/>
                  </a:moveTo>
                  <a:lnTo>
                    <a:pt x="0" y="99059"/>
                  </a:lnTo>
                  <a:lnTo>
                    <a:pt x="0" y="107949"/>
                  </a:lnTo>
                  <a:lnTo>
                    <a:pt x="25400" y="107949"/>
                  </a:lnTo>
                  <a:lnTo>
                    <a:pt x="25400" y="99059"/>
                  </a:lnTo>
                  <a:close/>
                </a:path>
                <a:path w="25400" h="737870">
                  <a:moveTo>
                    <a:pt x="25400" y="107950"/>
                  </a:moveTo>
                  <a:lnTo>
                    <a:pt x="0" y="107950"/>
                  </a:lnTo>
                  <a:lnTo>
                    <a:pt x="0" y="111759"/>
                  </a:lnTo>
                  <a:lnTo>
                    <a:pt x="25400" y="111759"/>
                  </a:lnTo>
                  <a:lnTo>
                    <a:pt x="25400" y="107950"/>
                  </a:lnTo>
                  <a:close/>
                </a:path>
                <a:path w="25400" h="737870">
                  <a:moveTo>
                    <a:pt x="25400" y="111759"/>
                  </a:moveTo>
                  <a:lnTo>
                    <a:pt x="0" y="111759"/>
                  </a:lnTo>
                  <a:lnTo>
                    <a:pt x="0" y="114299"/>
                  </a:lnTo>
                  <a:lnTo>
                    <a:pt x="25400" y="114299"/>
                  </a:lnTo>
                  <a:lnTo>
                    <a:pt x="25400" y="111759"/>
                  </a:lnTo>
                  <a:close/>
                </a:path>
                <a:path w="25400" h="737870">
                  <a:moveTo>
                    <a:pt x="25400" y="114300"/>
                  </a:moveTo>
                  <a:lnTo>
                    <a:pt x="0" y="114300"/>
                  </a:lnTo>
                  <a:lnTo>
                    <a:pt x="0" y="118109"/>
                  </a:lnTo>
                  <a:lnTo>
                    <a:pt x="25400" y="118109"/>
                  </a:lnTo>
                  <a:lnTo>
                    <a:pt x="25400" y="114300"/>
                  </a:lnTo>
                  <a:close/>
                </a:path>
                <a:path w="25400" h="737870">
                  <a:moveTo>
                    <a:pt x="25400" y="118109"/>
                  </a:moveTo>
                  <a:lnTo>
                    <a:pt x="0" y="118109"/>
                  </a:lnTo>
                  <a:lnTo>
                    <a:pt x="0" y="120649"/>
                  </a:lnTo>
                  <a:lnTo>
                    <a:pt x="25400" y="120649"/>
                  </a:lnTo>
                  <a:lnTo>
                    <a:pt x="25400" y="118109"/>
                  </a:lnTo>
                  <a:close/>
                </a:path>
                <a:path w="25400" h="737870">
                  <a:moveTo>
                    <a:pt x="25400" y="120650"/>
                  </a:moveTo>
                  <a:lnTo>
                    <a:pt x="0" y="120650"/>
                  </a:lnTo>
                  <a:lnTo>
                    <a:pt x="0" y="124459"/>
                  </a:lnTo>
                  <a:lnTo>
                    <a:pt x="25400" y="124459"/>
                  </a:lnTo>
                  <a:lnTo>
                    <a:pt x="25400" y="120650"/>
                  </a:lnTo>
                  <a:close/>
                </a:path>
                <a:path w="25400" h="737870">
                  <a:moveTo>
                    <a:pt x="25400" y="124460"/>
                  </a:moveTo>
                  <a:lnTo>
                    <a:pt x="0" y="124460"/>
                  </a:lnTo>
                  <a:lnTo>
                    <a:pt x="0" y="133349"/>
                  </a:lnTo>
                  <a:lnTo>
                    <a:pt x="25400" y="133349"/>
                  </a:lnTo>
                  <a:lnTo>
                    <a:pt x="25400" y="124460"/>
                  </a:lnTo>
                  <a:close/>
                </a:path>
                <a:path w="25400" h="737870">
                  <a:moveTo>
                    <a:pt x="25400" y="133350"/>
                  </a:moveTo>
                  <a:lnTo>
                    <a:pt x="0" y="133350"/>
                  </a:lnTo>
                  <a:lnTo>
                    <a:pt x="0" y="137159"/>
                  </a:lnTo>
                  <a:lnTo>
                    <a:pt x="25400" y="137159"/>
                  </a:lnTo>
                  <a:lnTo>
                    <a:pt x="25400" y="133350"/>
                  </a:lnTo>
                  <a:close/>
                </a:path>
                <a:path w="25400" h="737870">
                  <a:moveTo>
                    <a:pt x="25400" y="137160"/>
                  </a:moveTo>
                  <a:lnTo>
                    <a:pt x="0" y="137160"/>
                  </a:lnTo>
                  <a:lnTo>
                    <a:pt x="0" y="149859"/>
                  </a:lnTo>
                  <a:lnTo>
                    <a:pt x="25400" y="149859"/>
                  </a:lnTo>
                  <a:lnTo>
                    <a:pt x="25400" y="137160"/>
                  </a:lnTo>
                  <a:close/>
                </a:path>
                <a:path w="25400" h="737870">
                  <a:moveTo>
                    <a:pt x="25400" y="149860"/>
                  </a:moveTo>
                  <a:lnTo>
                    <a:pt x="0" y="149860"/>
                  </a:lnTo>
                  <a:lnTo>
                    <a:pt x="0" y="152399"/>
                  </a:lnTo>
                  <a:lnTo>
                    <a:pt x="25400" y="152399"/>
                  </a:lnTo>
                  <a:lnTo>
                    <a:pt x="25400" y="149860"/>
                  </a:lnTo>
                  <a:close/>
                </a:path>
                <a:path w="25400" h="737870">
                  <a:moveTo>
                    <a:pt x="25400" y="152400"/>
                  </a:moveTo>
                  <a:lnTo>
                    <a:pt x="0" y="152400"/>
                  </a:lnTo>
                  <a:lnTo>
                    <a:pt x="0" y="156209"/>
                  </a:lnTo>
                  <a:lnTo>
                    <a:pt x="25400" y="156209"/>
                  </a:lnTo>
                  <a:lnTo>
                    <a:pt x="25400" y="152400"/>
                  </a:lnTo>
                  <a:close/>
                </a:path>
                <a:path w="25400" h="737870">
                  <a:moveTo>
                    <a:pt x="25400" y="156209"/>
                  </a:moveTo>
                  <a:lnTo>
                    <a:pt x="0" y="156209"/>
                  </a:lnTo>
                  <a:lnTo>
                    <a:pt x="0" y="165099"/>
                  </a:lnTo>
                  <a:lnTo>
                    <a:pt x="25400" y="165099"/>
                  </a:lnTo>
                  <a:lnTo>
                    <a:pt x="25400" y="156209"/>
                  </a:lnTo>
                  <a:close/>
                </a:path>
                <a:path w="25400" h="737870">
                  <a:moveTo>
                    <a:pt x="25400" y="165100"/>
                  </a:moveTo>
                  <a:lnTo>
                    <a:pt x="0" y="165100"/>
                  </a:lnTo>
                  <a:lnTo>
                    <a:pt x="0" y="168909"/>
                  </a:lnTo>
                  <a:lnTo>
                    <a:pt x="25400" y="168909"/>
                  </a:lnTo>
                  <a:lnTo>
                    <a:pt x="25400" y="165100"/>
                  </a:lnTo>
                  <a:close/>
                </a:path>
                <a:path w="25400" h="737870">
                  <a:moveTo>
                    <a:pt x="25400" y="168909"/>
                  </a:moveTo>
                  <a:lnTo>
                    <a:pt x="0" y="168909"/>
                  </a:lnTo>
                  <a:lnTo>
                    <a:pt x="0" y="181609"/>
                  </a:lnTo>
                  <a:lnTo>
                    <a:pt x="25400" y="181609"/>
                  </a:lnTo>
                  <a:lnTo>
                    <a:pt x="25400" y="168909"/>
                  </a:lnTo>
                  <a:close/>
                </a:path>
                <a:path w="25400" h="737870">
                  <a:moveTo>
                    <a:pt x="25400" y="181609"/>
                  </a:moveTo>
                  <a:lnTo>
                    <a:pt x="0" y="181609"/>
                  </a:lnTo>
                  <a:lnTo>
                    <a:pt x="0" y="196849"/>
                  </a:lnTo>
                  <a:lnTo>
                    <a:pt x="25400" y="196849"/>
                  </a:lnTo>
                  <a:lnTo>
                    <a:pt x="25400" y="181609"/>
                  </a:lnTo>
                  <a:close/>
                </a:path>
                <a:path w="25400" h="737870">
                  <a:moveTo>
                    <a:pt x="25400" y="196850"/>
                  </a:moveTo>
                  <a:lnTo>
                    <a:pt x="0" y="196850"/>
                  </a:lnTo>
                  <a:lnTo>
                    <a:pt x="0" y="200659"/>
                  </a:lnTo>
                  <a:lnTo>
                    <a:pt x="25400" y="200659"/>
                  </a:lnTo>
                  <a:lnTo>
                    <a:pt x="25400" y="196850"/>
                  </a:lnTo>
                  <a:close/>
                </a:path>
                <a:path w="25400" h="737870">
                  <a:moveTo>
                    <a:pt x="25400" y="200659"/>
                  </a:moveTo>
                  <a:lnTo>
                    <a:pt x="0" y="200659"/>
                  </a:lnTo>
                  <a:lnTo>
                    <a:pt x="0" y="209549"/>
                  </a:lnTo>
                  <a:lnTo>
                    <a:pt x="25400" y="209549"/>
                  </a:lnTo>
                  <a:lnTo>
                    <a:pt x="25400" y="200659"/>
                  </a:lnTo>
                  <a:close/>
                </a:path>
                <a:path w="25400" h="737870">
                  <a:moveTo>
                    <a:pt x="25400" y="209550"/>
                  </a:moveTo>
                  <a:lnTo>
                    <a:pt x="0" y="209550"/>
                  </a:lnTo>
                  <a:lnTo>
                    <a:pt x="0" y="215899"/>
                  </a:lnTo>
                  <a:lnTo>
                    <a:pt x="25400" y="215899"/>
                  </a:lnTo>
                  <a:lnTo>
                    <a:pt x="25400" y="209550"/>
                  </a:lnTo>
                  <a:close/>
                </a:path>
                <a:path w="25400" h="737870">
                  <a:moveTo>
                    <a:pt x="25400" y="215900"/>
                  </a:moveTo>
                  <a:lnTo>
                    <a:pt x="0" y="215900"/>
                  </a:lnTo>
                  <a:lnTo>
                    <a:pt x="0" y="219709"/>
                  </a:lnTo>
                  <a:lnTo>
                    <a:pt x="25400" y="219709"/>
                  </a:lnTo>
                  <a:lnTo>
                    <a:pt x="25400" y="215900"/>
                  </a:lnTo>
                  <a:close/>
                </a:path>
                <a:path w="25400" h="737870">
                  <a:moveTo>
                    <a:pt x="25400" y="219709"/>
                  </a:moveTo>
                  <a:lnTo>
                    <a:pt x="0" y="219709"/>
                  </a:lnTo>
                  <a:lnTo>
                    <a:pt x="0" y="226059"/>
                  </a:lnTo>
                  <a:lnTo>
                    <a:pt x="25400" y="226059"/>
                  </a:lnTo>
                  <a:lnTo>
                    <a:pt x="25400" y="219709"/>
                  </a:lnTo>
                  <a:close/>
                </a:path>
                <a:path w="25400" h="737870">
                  <a:moveTo>
                    <a:pt x="25400" y="226059"/>
                  </a:moveTo>
                  <a:lnTo>
                    <a:pt x="0" y="226059"/>
                  </a:lnTo>
                  <a:lnTo>
                    <a:pt x="0" y="228599"/>
                  </a:lnTo>
                  <a:lnTo>
                    <a:pt x="25400" y="228599"/>
                  </a:lnTo>
                  <a:lnTo>
                    <a:pt x="25400" y="226059"/>
                  </a:lnTo>
                  <a:close/>
                </a:path>
                <a:path w="25400" h="737870">
                  <a:moveTo>
                    <a:pt x="25400" y="228600"/>
                  </a:moveTo>
                  <a:lnTo>
                    <a:pt x="0" y="228600"/>
                  </a:lnTo>
                  <a:lnTo>
                    <a:pt x="0" y="238759"/>
                  </a:lnTo>
                  <a:lnTo>
                    <a:pt x="25400" y="238759"/>
                  </a:lnTo>
                  <a:lnTo>
                    <a:pt x="25400" y="228600"/>
                  </a:lnTo>
                  <a:close/>
                </a:path>
                <a:path w="25400" h="737870">
                  <a:moveTo>
                    <a:pt x="25400" y="238760"/>
                  </a:moveTo>
                  <a:lnTo>
                    <a:pt x="0" y="238760"/>
                  </a:lnTo>
                  <a:lnTo>
                    <a:pt x="0" y="241299"/>
                  </a:lnTo>
                  <a:lnTo>
                    <a:pt x="25400" y="241299"/>
                  </a:lnTo>
                  <a:lnTo>
                    <a:pt x="25400" y="238760"/>
                  </a:lnTo>
                  <a:close/>
                </a:path>
                <a:path w="25400" h="737870">
                  <a:moveTo>
                    <a:pt x="25400" y="241300"/>
                  </a:moveTo>
                  <a:lnTo>
                    <a:pt x="0" y="241300"/>
                  </a:lnTo>
                  <a:lnTo>
                    <a:pt x="0" y="245109"/>
                  </a:lnTo>
                  <a:lnTo>
                    <a:pt x="25400" y="245109"/>
                  </a:lnTo>
                  <a:lnTo>
                    <a:pt x="25400" y="241300"/>
                  </a:lnTo>
                  <a:close/>
                </a:path>
                <a:path w="25400" h="737870">
                  <a:moveTo>
                    <a:pt x="25400" y="245109"/>
                  </a:moveTo>
                  <a:lnTo>
                    <a:pt x="0" y="245109"/>
                  </a:lnTo>
                  <a:lnTo>
                    <a:pt x="0" y="247649"/>
                  </a:lnTo>
                  <a:lnTo>
                    <a:pt x="25400" y="247649"/>
                  </a:lnTo>
                  <a:lnTo>
                    <a:pt x="25400" y="245109"/>
                  </a:lnTo>
                  <a:close/>
                </a:path>
                <a:path w="25400" h="737870">
                  <a:moveTo>
                    <a:pt x="25400" y="247650"/>
                  </a:moveTo>
                  <a:lnTo>
                    <a:pt x="0" y="247650"/>
                  </a:lnTo>
                  <a:lnTo>
                    <a:pt x="0" y="251459"/>
                  </a:lnTo>
                  <a:lnTo>
                    <a:pt x="25400" y="251459"/>
                  </a:lnTo>
                  <a:lnTo>
                    <a:pt x="25400" y="247650"/>
                  </a:lnTo>
                  <a:close/>
                </a:path>
                <a:path w="25400" h="737870">
                  <a:moveTo>
                    <a:pt x="25400" y="251459"/>
                  </a:moveTo>
                  <a:lnTo>
                    <a:pt x="0" y="251459"/>
                  </a:lnTo>
                  <a:lnTo>
                    <a:pt x="0" y="257809"/>
                  </a:lnTo>
                  <a:lnTo>
                    <a:pt x="25400" y="257809"/>
                  </a:lnTo>
                  <a:lnTo>
                    <a:pt x="25400" y="251459"/>
                  </a:lnTo>
                  <a:close/>
                </a:path>
                <a:path w="25400" h="737870">
                  <a:moveTo>
                    <a:pt x="25400" y="257810"/>
                  </a:moveTo>
                  <a:lnTo>
                    <a:pt x="0" y="257810"/>
                  </a:lnTo>
                  <a:lnTo>
                    <a:pt x="0" y="260349"/>
                  </a:lnTo>
                  <a:lnTo>
                    <a:pt x="25400" y="260349"/>
                  </a:lnTo>
                  <a:lnTo>
                    <a:pt x="25400" y="257810"/>
                  </a:lnTo>
                  <a:close/>
                </a:path>
                <a:path w="25400" h="737870">
                  <a:moveTo>
                    <a:pt x="25400" y="260350"/>
                  </a:moveTo>
                  <a:lnTo>
                    <a:pt x="0" y="260350"/>
                  </a:lnTo>
                  <a:lnTo>
                    <a:pt x="0" y="264159"/>
                  </a:lnTo>
                  <a:lnTo>
                    <a:pt x="25400" y="264159"/>
                  </a:lnTo>
                  <a:lnTo>
                    <a:pt x="25400" y="260350"/>
                  </a:lnTo>
                  <a:close/>
                </a:path>
                <a:path w="25400" h="737870">
                  <a:moveTo>
                    <a:pt x="25400" y="264160"/>
                  </a:moveTo>
                  <a:lnTo>
                    <a:pt x="0" y="264160"/>
                  </a:lnTo>
                  <a:lnTo>
                    <a:pt x="0" y="266699"/>
                  </a:lnTo>
                  <a:lnTo>
                    <a:pt x="25400" y="266699"/>
                  </a:lnTo>
                  <a:lnTo>
                    <a:pt x="25400" y="264160"/>
                  </a:lnTo>
                  <a:close/>
                </a:path>
                <a:path w="25400" h="737870">
                  <a:moveTo>
                    <a:pt x="25400" y="266700"/>
                  </a:moveTo>
                  <a:lnTo>
                    <a:pt x="0" y="266700"/>
                  </a:lnTo>
                  <a:lnTo>
                    <a:pt x="0" y="270509"/>
                  </a:lnTo>
                  <a:lnTo>
                    <a:pt x="25400" y="270509"/>
                  </a:lnTo>
                  <a:lnTo>
                    <a:pt x="25400" y="266700"/>
                  </a:lnTo>
                  <a:close/>
                </a:path>
                <a:path w="25400" h="737870">
                  <a:moveTo>
                    <a:pt x="25400" y="270509"/>
                  </a:moveTo>
                  <a:lnTo>
                    <a:pt x="0" y="270509"/>
                  </a:lnTo>
                  <a:lnTo>
                    <a:pt x="0" y="279399"/>
                  </a:lnTo>
                  <a:lnTo>
                    <a:pt x="25400" y="279399"/>
                  </a:lnTo>
                  <a:lnTo>
                    <a:pt x="25400" y="270509"/>
                  </a:lnTo>
                  <a:close/>
                </a:path>
                <a:path w="25400" h="737870">
                  <a:moveTo>
                    <a:pt x="25400" y="279400"/>
                  </a:moveTo>
                  <a:lnTo>
                    <a:pt x="0" y="279400"/>
                  </a:lnTo>
                  <a:lnTo>
                    <a:pt x="0" y="283209"/>
                  </a:lnTo>
                  <a:lnTo>
                    <a:pt x="25400" y="283209"/>
                  </a:lnTo>
                  <a:lnTo>
                    <a:pt x="25400" y="279400"/>
                  </a:lnTo>
                  <a:close/>
                </a:path>
                <a:path w="25400" h="737870">
                  <a:moveTo>
                    <a:pt x="25400" y="283209"/>
                  </a:moveTo>
                  <a:lnTo>
                    <a:pt x="0" y="283209"/>
                  </a:lnTo>
                  <a:lnTo>
                    <a:pt x="0" y="285749"/>
                  </a:lnTo>
                  <a:lnTo>
                    <a:pt x="25400" y="285749"/>
                  </a:lnTo>
                  <a:lnTo>
                    <a:pt x="25400" y="283209"/>
                  </a:lnTo>
                  <a:close/>
                </a:path>
                <a:path w="25400" h="737870">
                  <a:moveTo>
                    <a:pt x="25400" y="285750"/>
                  </a:moveTo>
                  <a:lnTo>
                    <a:pt x="0" y="285750"/>
                  </a:lnTo>
                  <a:lnTo>
                    <a:pt x="0" y="289559"/>
                  </a:lnTo>
                  <a:lnTo>
                    <a:pt x="25400" y="289559"/>
                  </a:lnTo>
                  <a:lnTo>
                    <a:pt x="25400" y="285750"/>
                  </a:lnTo>
                  <a:close/>
                </a:path>
                <a:path w="25400" h="737870">
                  <a:moveTo>
                    <a:pt x="25400" y="289559"/>
                  </a:moveTo>
                  <a:lnTo>
                    <a:pt x="0" y="289559"/>
                  </a:lnTo>
                  <a:lnTo>
                    <a:pt x="0" y="292100"/>
                  </a:lnTo>
                  <a:lnTo>
                    <a:pt x="25400" y="292100"/>
                  </a:lnTo>
                  <a:lnTo>
                    <a:pt x="25400" y="289559"/>
                  </a:lnTo>
                  <a:close/>
                </a:path>
                <a:path w="25400" h="737870">
                  <a:moveTo>
                    <a:pt x="25400" y="735329"/>
                  </a:moveTo>
                  <a:lnTo>
                    <a:pt x="0" y="735329"/>
                  </a:lnTo>
                  <a:lnTo>
                    <a:pt x="0" y="737869"/>
                  </a:lnTo>
                  <a:lnTo>
                    <a:pt x="25400" y="737869"/>
                  </a:lnTo>
                  <a:lnTo>
                    <a:pt x="25400" y="735329"/>
                  </a:lnTo>
                  <a:close/>
                </a:path>
                <a:path w="25400" h="737870">
                  <a:moveTo>
                    <a:pt x="25400" y="495299"/>
                  </a:moveTo>
                  <a:lnTo>
                    <a:pt x="11430" y="495299"/>
                  </a:lnTo>
                  <a:lnTo>
                    <a:pt x="11430" y="496569"/>
                  </a:lnTo>
                  <a:lnTo>
                    <a:pt x="17780" y="496569"/>
                  </a:lnTo>
                  <a:lnTo>
                    <a:pt x="17780" y="497839"/>
                  </a:lnTo>
                  <a:lnTo>
                    <a:pt x="24130" y="497839"/>
                  </a:lnTo>
                  <a:lnTo>
                    <a:pt x="24130" y="499109"/>
                  </a:lnTo>
                  <a:lnTo>
                    <a:pt x="25400" y="499109"/>
                  </a:lnTo>
                  <a:lnTo>
                    <a:pt x="25400" y="495299"/>
                  </a:lnTo>
                  <a:close/>
                </a:path>
                <a:path w="25400" h="737870">
                  <a:moveTo>
                    <a:pt x="25400" y="488949"/>
                  </a:moveTo>
                  <a:lnTo>
                    <a:pt x="0" y="488949"/>
                  </a:lnTo>
                  <a:lnTo>
                    <a:pt x="0" y="495299"/>
                  </a:lnTo>
                  <a:lnTo>
                    <a:pt x="5080" y="495299"/>
                  </a:lnTo>
                  <a:lnTo>
                    <a:pt x="5080" y="494029"/>
                  </a:lnTo>
                  <a:lnTo>
                    <a:pt x="25400" y="494029"/>
                  </a:lnTo>
                  <a:lnTo>
                    <a:pt x="25400" y="488949"/>
                  </a:lnTo>
                  <a:close/>
                </a:path>
                <a:path w="25400" h="737870">
                  <a:moveTo>
                    <a:pt x="25400" y="482600"/>
                  </a:moveTo>
                  <a:lnTo>
                    <a:pt x="0" y="482600"/>
                  </a:lnTo>
                  <a:lnTo>
                    <a:pt x="0" y="487680"/>
                  </a:lnTo>
                  <a:lnTo>
                    <a:pt x="25400" y="487680"/>
                  </a:lnTo>
                  <a:lnTo>
                    <a:pt x="25400" y="482600"/>
                  </a:lnTo>
                  <a:close/>
                </a:path>
                <a:path w="25400" h="737870">
                  <a:moveTo>
                    <a:pt x="25400" y="476250"/>
                  </a:moveTo>
                  <a:lnTo>
                    <a:pt x="0" y="476250"/>
                  </a:lnTo>
                  <a:lnTo>
                    <a:pt x="0" y="481329"/>
                  </a:lnTo>
                  <a:lnTo>
                    <a:pt x="25400" y="481329"/>
                  </a:lnTo>
                  <a:lnTo>
                    <a:pt x="25400" y="476250"/>
                  </a:lnTo>
                  <a:close/>
                </a:path>
                <a:path w="25400" h="737870">
                  <a:moveTo>
                    <a:pt x="25400" y="469899"/>
                  </a:moveTo>
                  <a:lnTo>
                    <a:pt x="0" y="469899"/>
                  </a:lnTo>
                  <a:lnTo>
                    <a:pt x="0" y="474979"/>
                  </a:lnTo>
                  <a:lnTo>
                    <a:pt x="25400" y="474979"/>
                  </a:lnTo>
                  <a:lnTo>
                    <a:pt x="25400" y="469899"/>
                  </a:lnTo>
                  <a:close/>
                </a:path>
                <a:path w="25400" h="737870">
                  <a:moveTo>
                    <a:pt x="25400" y="463550"/>
                  </a:moveTo>
                  <a:lnTo>
                    <a:pt x="0" y="463550"/>
                  </a:lnTo>
                  <a:lnTo>
                    <a:pt x="0" y="468629"/>
                  </a:lnTo>
                  <a:lnTo>
                    <a:pt x="25400" y="468629"/>
                  </a:lnTo>
                  <a:lnTo>
                    <a:pt x="25400" y="463550"/>
                  </a:lnTo>
                  <a:close/>
                </a:path>
                <a:path w="25400" h="737870">
                  <a:moveTo>
                    <a:pt x="25400" y="457199"/>
                  </a:moveTo>
                  <a:lnTo>
                    <a:pt x="0" y="457199"/>
                  </a:lnTo>
                  <a:lnTo>
                    <a:pt x="0" y="462279"/>
                  </a:lnTo>
                  <a:lnTo>
                    <a:pt x="25400" y="462279"/>
                  </a:lnTo>
                  <a:lnTo>
                    <a:pt x="25400" y="457199"/>
                  </a:lnTo>
                  <a:close/>
                </a:path>
                <a:path w="25400" h="737870">
                  <a:moveTo>
                    <a:pt x="25400" y="450849"/>
                  </a:moveTo>
                  <a:lnTo>
                    <a:pt x="0" y="450849"/>
                  </a:lnTo>
                  <a:lnTo>
                    <a:pt x="0" y="455929"/>
                  </a:lnTo>
                  <a:lnTo>
                    <a:pt x="25400" y="455929"/>
                  </a:lnTo>
                  <a:lnTo>
                    <a:pt x="25400" y="450849"/>
                  </a:lnTo>
                  <a:close/>
                </a:path>
                <a:path w="25400" h="737870">
                  <a:moveTo>
                    <a:pt x="25400" y="444499"/>
                  </a:moveTo>
                  <a:lnTo>
                    <a:pt x="0" y="444499"/>
                  </a:lnTo>
                  <a:lnTo>
                    <a:pt x="0" y="449579"/>
                  </a:lnTo>
                  <a:lnTo>
                    <a:pt x="25400" y="449579"/>
                  </a:lnTo>
                  <a:lnTo>
                    <a:pt x="25400" y="444499"/>
                  </a:lnTo>
                  <a:close/>
                </a:path>
                <a:path w="25400" h="737870">
                  <a:moveTo>
                    <a:pt x="25400" y="438149"/>
                  </a:moveTo>
                  <a:lnTo>
                    <a:pt x="0" y="438149"/>
                  </a:lnTo>
                  <a:lnTo>
                    <a:pt x="0" y="443229"/>
                  </a:lnTo>
                  <a:lnTo>
                    <a:pt x="25400" y="443229"/>
                  </a:lnTo>
                  <a:lnTo>
                    <a:pt x="25400" y="438149"/>
                  </a:lnTo>
                  <a:close/>
                </a:path>
                <a:path w="25400" h="737870">
                  <a:moveTo>
                    <a:pt x="25400" y="431799"/>
                  </a:moveTo>
                  <a:lnTo>
                    <a:pt x="0" y="431799"/>
                  </a:lnTo>
                  <a:lnTo>
                    <a:pt x="0" y="436879"/>
                  </a:lnTo>
                  <a:lnTo>
                    <a:pt x="25400" y="436879"/>
                  </a:lnTo>
                  <a:lnTo>
                    <a:pt x="25400" y="431799"/>
                  </a:lnTo>
                  <a:close/>
                </a:path>
                <a:path w="25400" h="737870">
                  <a:moveTo>
                    <a:pt x="25400" y="427989"/>
                  </a:moveTo>
                  <a:lnTo>
                    <a:pt x="0" y="427989"/>
                  </a:lnTo>
                  <a:lnTo>
                    <a:pt x="0" y="430529"/>
                  </a:lnTo>
                  <a:lnTo>
                    <a:pt x="25400" y="430529"/>
                  </a:lnTo>
                  <a:lnTo>
                    <a:pt x="25400" y="427989"/>
                  </a:lnTo>
                  <a:close/>
                </a:path>
                <a:path w="25400" h="737870">
                  <a:moveTo>
                    <a:pt x="25400" y="422909"/>
                  </a:moveTo>
                  <a:lnTo>
                    <a:pt x="0" y="424179"/>
                  </a:lnTo>
                  <a:lnTo>
                    <a:pt x="0" y="427989"/>
                  </a:lnTo>
                  <a:lnTo>
                    <a:pt x="25400" y="426719"/>
                  </a:lnTo>
                  <a:lnTo>
                    <a:pt x="25400" y="422909"/>
                  </a:lnTo>
                  <a:close/>
                </a:path>
                <a:path w="25400" h="737870">
                  <a:moveTo>
                    <a:pt x="25400" y="420369"/>
                  </a:moveTo>
                  <a:lnTo>
                    <a:pt x="0" y="421639"/>
                  </a:lnTo>
                  <a:lnTo>
                    <a:pt x="0" y="424179"/>
                  </a:lnTo>
                  <a:lnTo>
                    <a:pt x="25400" y="422909"/>
                  </a:lnTo>
                  <a:lnTo>
                    <a:pt x="25400" y="420369"/>
                  </a:lnTo>
                  <a:close/>
                </a:path>
                <a:path w="25400" h="737870">
                  <a:moveTo>
                    <a:pt x="0" y="415289"/>
                  </a:moveTo>
                  <a:lnTo>
                    <a:pt x="0" y="421639"/>
                  </a:lnTo>
                  <a:lnTo>
                    <a:pt x="25400" y="420369"/>
                  </a:lnTo>
                  <a:lnTo>
                    <a:pt x="25400" y="416559"/>
                  </a:lnTo>
                  <a:lnTo>
                    <a:pt x="0" y="415289"/>
                  </a:lnTo>
                  <a:close/>
                </a:path>
                <a:path w="25400" h="737870">
                  <a:moveTo>
                    <a:pt x="0" y="411479"/>
                  </a:moveTo>
                  <a:lnTo>
                    <a:pt x="0" y="415289"/>
                  </a:lnTo>
                  <a:lnTo>
                    <a:pt x="25400" y="415289"/>
                  </a:lnTo>
                  <a:lnTo>
                    <a:pt x="25400" y="412749"/>
                  </a:lnTo>
                  <a:lnTo>
                    <a:pt x="0" y="411479"/>
                  </a:lnTo>
                  <a:close/>
                </a:path>
                <a:path w="25400" h="737870">
                  <a:moveTo>
                    <a:pt x="12700" y="408304"/>
                  </a:moveTo>
                  <a:lnTo>
                    <a:pt x="0" y="408939"/>
                  </a:lnTo>
                  <a:lnTo>
                    <a:pt x="0" y="411479"/>
                  </a:lnTo>
                  <a:lnTo>
                    <a:pt x="25400" y="411479"/>
                  </a:lnTo>
                  <a:lnTo>
                    <a:pt x="25400" y="408939"/>
                  </a:lnTo>
                  <a:lnTo>
                    <a:pt x="12700" y="408304"/>
                  </a:lnTo>
                  <a:close/>
                </a:path>
                <a:path w="25400" h="737870">
                  <a:moveTo>
                    <a:pt x="25400" y="403859"/>
                  </a:moveTo>
                  <a:lnTo>
                    <a:pt x="0" y="405129"/>
                  </a:lnTo>
                  <a:lnTo>
                    <a:pt x="0" y="407669"/>
                  </a:lnTo>
                  <a:lnTo>
                    <a:pt x="12700" y="408304"/>
                  </a:lnTo>
                  <a:lnTo>
                    <a:pt x="25400" y="407669"/>
                  </a:lnTo>
                  <a:lnTo>
                    <a:pt x="25400" y="403859"/>
                  </a:lnTo>
                  <a:close/>
                </a:path>
                <a:path w="25400" h="737870">
                  <a:moveTo>
                    <a:pt x="0" y="401319"/>
                  </a:moveTo>
                  <a:lnTo>
                    <a:pt x="0" y="405129"/>
                  </a:lnTo>
                  <a:lnTo>
                    <a:pt x="25400" y="403859"/>
                  </a:lnTo>
                  <a:lnTo>
                    <a:pt x="25400" y="402589"/>
                  </a:lnTo>
                  <a:lnTo>
                    <a:pt x="0" y="401319"/>
                  </a:lnTo>
                  <a:close/>
                </a:path>
                <a:path w="25400" h="737870">
                  <a:moveTo>
                    <a:pt x="12700" y="399414"/>
                  </a:moveTo>
                  <a:lnTo>
                    <a:pt x="0" y="400049"/>
                  </a:lnTo>
                  <a:lnTo>
                    <a:pt x="0" y="401319"/>
                  </a:lnTo>
                  <a:lnTo>
                    <a:pt x="25400" y="402589"/>
                  </a:lnTo>
                  <a:lnTo>
                    <a:pt x="25400" y="400049"/>
                  </a:lnTo>
                  <a:lnTo>
                    <a:pt x="12700" y="399414"/>
                  </a:lnTo>
                  <a:close/>
                </a:path>
                <a:path w="25400" h="737870">
                  <a:moveTo>
                    <a:pt x="25400" y="397509"/>
                  </a:moveTo>
                  <a:lnTo>
                    <a:pt x="0" y="398779"/>
                  </a:lnTo>
                  <a:lnTo>
                    <a:pt x="12700" y="399414"/>
                  </a:lnTo>
                  <a:lnTo>
                    <a:pt x="25400" y="398779"/>
                  </a:lnTo>
                  <a:lnTo>
                    <a:pt x="25400" y="397509"/>
                  </a:lnTo>
                  <a:close/>
                </a:path>
                <a:path w="25400" h="737870">
                  <a:moveTo>
                    <a:pt x="0" y="394969"/>
                  </a:moveTo>
                  <a:lnTo>
                    <a:pt x="0" y="397509"/>
                  </a:lnTo>
                  <a:lnTo>
                    <a:pt x="25400" y="397509"/>
                  </a:lnTo>
                  <a:lnTo>
                    <a:pt x="25400" y="396239"/>
                  </a:lnTo>
                  <a:lnTo>
                    <a:pt x="0" y="394969"/>
                  </a:lnTo>
                  <a:close/>
                </a:path>
                <a:path w="25400" h="737870">
                  <a:moveTo>
                    <a:pt x="0" y="388619"/>
                  </a:moveTo>
                  <a:lnTo>
                    <a:pt x="0" y="394969"/>
                  </a:lnTo>
                  <a:lnTo>
                    <a:pt x="25400" y="396239"/>
                  </a:lnTo>
                  <a:lnTo>
                    <a:pt x="25400" y="389889"/>
                  </a:lnTo>
                  <a:lnTo>
                    <a:pt x="0" y="388619"/>
                  </a:lnTo>
                  <a:close/>
                </a:path>
                <a:path w="25400" h="737870">
                  <a:moveTo>
                    <a:pt x="0" y="382269"/>
                  </a:moveTo>
                  <a:lnTo>
                    <a:pt x="0" y="388619"/>
                  </a:lnTo>
                  <a:lnTo>
                    <a:pt x="25400" y="388619"/>
                  </a:lnTo>
                  <a:lnTo>
                    <a:pt x="25400" y="383539"/>
                  </a:lnTo>
                  <a:lnTo>
                    <a:pt x="0" y="382269"/>
                  </a:lnTo>
                  <a:close/>
                </a:path>
                <a:path w="25400" h="737870">
                  <a:moveTo>
                    <a:pt x="0" y="378459"/>
                  </a:moveTo>
                  <a:lnTo>
                    <a:pt x="0" y="382269"/>
                  </a:lnTo>
                  <a:lnTo>
                    <a:pt x="25400" y="383539"/>
                  </a:lnTo>
                  <a:lnTo>
                    <a:pt x="25400" y="379729"/>
                  </a:lnTo>
                  <a:lnTo>
                    <a:pt x="0" y="378459"/>
                  </a:lnTo>
                  <a:close/>
                </a:path>
                <a:path w="25400" h="737870">
                  <a:moveTo>
                    <a:pt x="25400" y="377189"/>
                  </a:moveTo>
                  <a:lnTo>
                    <a:pt x="0" y="378459"/>
                  </a:lnTo>
                  <a:lnTo>
                    <a:pt x="25400" y="379729"/>
                  </a:lnTo>
                  <a:lnTo>
                    <a:pt x="25400" y="377189"/>
                  </a:lnTo>
                  <a:close/>
                </a:path>
                <a:path w="25400" h="737870">
                  <a:moveTo>
                    <a:pt x="0" y="375919"/>
                  </a:moveTo>
                  <a:lnTo>
                    <a:pt x="0" y="377189"/>
                  </a:lnTo>
                  <a:lnTo>
                    <a:pt x="25400" y="377189"/>
                  </a:lnTo>
                  <a:lnTo>
                    <a:pt x="0" y="375919"/>
                  </a:lnTo>
                  <a:close/>
                </a:path>
                <a:path w="25400" h="737870">
                  <a:moveTo>
                    <a:pt x="0" y="370839"/>
                  </a:moveTo>
                  <a:lnTo>
                    <a:pt x="0" y="375919"/>
                  </a:lnTo>
                  <a:lnTo>
                    <a:pt x="25400" y="375919"/>
                  </a:lnTo>
                  <a:lnTo>
                    <a:pt x="25400" y="372109"/>
                  </a:lnTo>
                  <a:lnTo>
                    <a:pt x="0" y="370839"/>
                  </a:lnTo>
                  <a:close/>
                </a:path>
                <a:path w="25400" h="737870">
                  <a:moveTo>
                    <a:pt x="0" y="365759"/>
                  </a:moveTo>
                  <a:lnTo>
                    <a:pt x="0" y="370839"/>
                  </a:lnTo>
                  <a:lnTo>
                    <a:pt x="25400" y="370839"/>
                  </a:lnTo>
                  <a:lnTo>
                    <a:pt x="25400" y="367029"/>
                  </a:lnTo>
                  <a:lnTo>
                    <a:pt x="0" y="365759"/>
                  </a:lnTo>
                  <a:close/>
                </a:path>
                <a:path w="25400" h="737870">
                  <a:moveTo>
                    <a:pt x="0" y="363219"/>
                  </a:moveTo>
                  <a:lnTo>
                    <a:pt x="0" y="365759"/>
                  </a:lnTo>
                  <a:lnTo>
                    <a:pt x="25400" y="365759"/>
                  </a:lnTo>
                  <a:lnTo>
                    <a:pt x="25400" y="364489"/>
                  </a:lnTo>
                  <a:lnTo>
                    <a:pt x="0" y="363219"/>
                  </a:lnTo>
                  <a:close/>
                </a:path>
                <a:path w="25400" h="737870">
                  <a:moveTo>
                    <a:pt x="0" y="361949"/>
                  </a:moveTo>
                  <a:lnTo>
                    <a:pt x="0" y="363219"/>
                  </a:lnTo>
                  <a:lnTo>
                    <a:pt x="25400" y="364489"/>
                  </a:lnTo>
                  <a:lnTo>
                    <a:pt x="25400" y="363219"/>
                  </a:lnTo>
                  <a:lnTo>
                    <a:pt x="0" y="361949"/>
                  </a:lnTo>
                  <a:close/>
                </a:path>
                <a:path w="25400" h="737870">
                  <a:moveTo>
                    <a:pt x="25400" y="356869"/>
                  </a:moveTo>
                  <a:lnTo>
                    <a:pt x="0" y="358139"/>
                  </a:lnTo>
                  <a:lnTo>
                    <a:pt x="0" y="361949"/>
                  </a:lnTo>
                  <a:lnTo>
                    <a:pt x="25400" y="361949"/>
                  </a:lnTo>
                  <a:lnTo>
                    <a:pt x="25400" y="356869"/>
                  </a:lnTo>
                  <a:close/>
                </a:path>
                <a:path w="25400" h="737870">
                  <a:moveTo>
                    <a:pt x="25400" y="355599"/>
                  </a:moveTo>
                  <a:lnTo>
                    <a:pt x="0" y="356869"/>
                  </a:lnTo>
                  <a:lnTo>
                    <a:pt x="0" y="358139"/>
                  </a:lnTo>
                  <a:lnTo>
                    <a:pt x="25400" y="356869"/>
                  </a:lnTo>
                  <a:lnTo>
                    <a:pt x="25400" y="355599"/>
                  </a:lnTo>
                  <a:close/>
                </a:path>
                <a:path w="25400" h="737870">
                  <a:moveTo>
                    <a:pt x="25400" y="353059"/>
                  </a:moveTo>
                  <a:lnTo>
                    <a:pt x="0" y="354329"/>
                  </a:lnTo>
                  <a:lnTo>
                    <a:pt x="0" y="355599"/>
                  </a:lnTo>
                  <a:lnTo>
                    <a:pt x="25400" y="355599"/>
                  </a:lnTo>
                  <a:lnTo>
                    <a:pt x="25400" y="353059"/>
                  </a:lnTo>
                  <a:close/>
                </a:path>
                <a:path w="25400" h="737870">
                  <a:moveTo>
                    <a:pt x="0" y="350519"/>
                  </a:moveTo>
                  <a:lnTo>
                    <a:pt x="0" y="354329"/>
                  </a:lnTo>
                  <a:lnTo>
                    <a:pt x="25400" y="353059"/>
                  </a:lnTo>
                  <a:lnTo>
                    <a:pt x="25400" y="351789"/>
                  </a:lnTo>
                  <a:lnTo>
                    <a:pt x="0" y="350519"/>
                  </a:lnTo>
                  <a:close/>
                </a:path>
                <a:path w="25400" h="737870">
                  <a:moveTo>
                    <a:pt x="0" y="349249"/>
                  </a:moveTo>
                  <a:lnTo>
                    <a:pt x="0" y="350519"/>
                  </a:lnTo>
                  <a:lnTo>
                    <a:pt x="25400" y="351789"/>
                  </a:lnTo>
                  <a:lnTo>
                    <a:pt x="25400" y="350519"/>
                  </a:lnTo>
                  <a:lnTo>
                    <a:pt x="0" y="349249"/>
                  </a:lnTo>
                  <a:close/>
                </a:path>
                <a:path w="25400" h="737870">
                  <a:moveTo>
                    <a:pt x="0" y="345439"/>
                  </a:moveTo>
                  <a:lnTo>
                    <a:pt x="0" y="349249"/>
                  </a:lnTo>
                  <a:lnTo>
                    <a:pt x="25400" y="349249"/>
                  </a:lnTo>
                  <a:lnTo>
                    <a:pt x="25400" y="346709"/>
                  </a:lnTo>
                  <a:lnTo>
                    <a:pt x="0" y="345439"/>
                  </a:lnTo>
                  <a:close/>
                </a:path>
                <a:path w="25400" h="737870">
                  <a:moveTo>
                    <a:pt x="0" y="344169"/>
                  </a:moveTo>
                  <a:lnTo>
                    <a:pt x="0" y="345439"/>
                  </a:lnTo>
                  <a:lnTo>
                    <a:pt x="25400" y="346709"/>
                  </a:lnTo>
                  <a:lnTo>
                    <a:pt x="25400" y="345439"/>
                  </a:lnTo>
                  <a:lnTo>
                    <a:pt x="0" y="344169"/>
                  </a:lnTo>
                  <a:close/>
                </a:path>
                <a:path w="25400" h="737870">
                  <a:moveTo>
                    <a:pt x="25400" y="339089"/>
                  </a:moveTo>
                  <a:lnTo>
                    <a:pt x="0" y="340359"/>
                  </a:lnTo>
                  <a:lnTo>
                    <a:pt x="0" y="344169"/>
                  </a:lnTo>
                  <a:lnTo>
                    <a:pt x="25400" y="345439"/>
                  </a:lnTo>
                  <a:lnTo>
                    <a:pt x="25400" y="339089"/>
                  </a:lnTo>
                  <a:close/>
                </a:path>
                <a:path w="25400" h="737870">
                  <a:moveTo>
                    <a:pt x="0" y="337819"/>
                  </a:moveTo>
                  <a:lnTo>
                    <a:pt x="0" y="340359"/>
                  </a:lnTo>
                  <a:lnTo>
                    <a:pt x="25400" y="339089"/>
                  </a:lnTo>
                  <a:lnTo>
                    <a:pt x="0" y="337819"/>
                  </a:lnTo>
                  <a:close/>
                </a:path>
                <a:path w="25400" h="737870">
                  <a:moveTo>
                    <a:pt x="25400" y="336549"/>
                  </a:moveTo>
                  <a:lnTo>
                    <a:pt x="0" y="337819"/>
                  </a:lnTo>
                  <a:lnTo>
                    <a:pt x="25400" y="339089"/>
                  </a:lnTo>
                  <a:lnTo>
                    <a:pt x="25400" y="336549"/>
                  </a:lnTo>
                  <a:close/>
                </a:path>
                <a:path w="25400" h="737870">
                  <a:moveTo>
                    <a:pt x="0" y="334009"/>
                  </a:moveTo>
                  <a:lnTo>
                    <a:pt x="0" y="336549"/>
                  </a:lnTo>
                  <a:lnTo>
                    <a:pt x="25400" y="335279"/>
                  </a:lnTo>
                  <a:lnTo>
                    <a:pt x="0" y="334009"/>
                  </a:lnTo>
                  <a:close/>
                </a:path>
                <a:path w="25400" h="737870">
                  <a:moveTo>
                    <a:pt x="25400" y="335279"/>
                  </a:moveTo>
                  <a:lnTo>
                    <a:pt x="0" y="336549"/>
                  </a:lnTo>
                  <a:lnTo>
                    <a:pt x="25400" y="336549"/>
                  </a:lnTo>
                  <a:lnTo>
                    <a:pt x="25400" y="335279"/>
                  </a:lnTo>
                  <a:close/>
                </a:path>
                <a:path w="25400" h="737870">
                  <a:moveTo>
                    <a:pt x="0" y="332739"/>
                  </a:moveTo>
                  <a:lnTo>
                    <a:pt x="0" y="334009"/>
                  </a:lnTo>
                  <a:lnTo>
                    <a:pt x="25400" y="334009"/>
                  </a:lnTo>
                  <a:lnTo>
                    <a:pt x="0" y="332739"/>
                  </a:lnTo>
                  <a:close/>
                </a:path>
                <a:path w="25400" h="737870">
                  <a:moveTo>
                    <a:pt x="0" y="331469"/>
                  </a:moveTo>
                  <a:lnTo>
                    <a:pt x="0" y="332739"/>
                  </a:lnTo>
                  <a:lnTo>
                    <a:pt x="25400" y="332739"/>
                  </a:lnTo>
                  <a:lnTo>
                    <a:pt x="0" y="331469"/>
                  </a:lnTo>
                  <a:close/>
                </a:path>
                <a:path w="25400" h="737870">
                  <a:moveTo>
                    <a:pt x="0" y="330199"/>
                  </a:moveTo>
                  <a:lnTo>
                    <a:pt x="0" y="331469"/>
                  </a:lnTo>
                  <a:lnTo>
                    <a:pt x="25400" y="332739"/>
                  </a:lnTo>
                  <a:lnTo>
                    <a:pt x="25400" y="331469"/>
                  </a:lnTo>
                  <a:lnTo>
                    <a:pt x="0" y="330199"/>
                  </a:lnTo>
                  <a:close/>
                </a:path>
                <a:path w="25400" h="737870">
                  <a:moveTo>
                    <a:pt x="0" y="328929"/>
                  </a:moveTo>
                  <a:lnTo>
                    <a:pt x="0" y="330199"/>
                  </a:lnTo>
                  <a:lnTo>
                    <a:pt x="25400" y="330199"/>
                  </a:lnTo>
                  <a:lnTo>
                    <a:pt x="0" y="328929"/>
                  </a:lnTo>
                  <a:close/>
                </a:path>
                <a:path w="25400" h="737870">
                  <a:moveTo>
                    <a:pt x="25400" y="326389"/>
                  </a:moveTo>
                  <a:lnTo>
                    <a:pt x="0" y="326389"/>
                  </a:lnTo>
                  <a:lnTo>
                    <a:pt x="0" y="328929"/>
                  </a:lnTo>
                  <a:lnTo>
                    <a:pt x="25400" y="328929"/>
                  </a:lnTo>
                  <a:lnTo>
                    <a:pt x="25400" y="326389"/>
                  </a:lnTo>
                  <a:close/>
                </a:path>
                <a:path w="25400" h="737870">
                  <a:moveTo>
                    <a:pt x="25400" y="322579"/>
                  </a:moveTo>
                  <a:lnTo>
                    <a:pt x="0" y="323849"/>
                  </a:lnTo>
                  <a:lnTo>
                    <a:pt x="0" y="325119"/>
                  </a:lnTo>
                  <a:lnTo>
                    <a:pt x="25400" y="326389"/>
                  </a:lnTo>
                  <a:lnTo>
                    <a:pt x="25400" y="322579"/>
                  </a:lnTo>
                  <a:close/>
                </a:path>
                <a:path w="25400" h="737870">
                  <a:moveTo>
                    <a:pt x="0" y="321309"/>
                  </a:moveTo>
                  <a:lnTo>
                    <a:pt x="0" y="323849"/>
                  </a:lnTo>
                  <a:lnTo>
                    <a:pt x="25400" y="322579"/>
                  </a:lnTo>
                  <a:lnTo>
                    <a:pt x="0" y="321309"/>
                  </a:lnTo>
                  <a:close/>
                </a:path>
                <a:path w="25400" h="737870">
                  <a:moveTo>
                    <a:pt x="0" y="318769"/>
                  </a:moveTo>
                  <a:lnTo>
                    <a:pt x="0" y="321309"/>
                  </a:lnTo>
                  <a:lnTo>
                    <a:pt x="25400" y="321309"/>
                  </a:lnTo>
                  <a:lnTo>
                    <a:pt x="25400" y="320039"/>
                  </a:lnTo>
                  <a:lnTo>
                    <a:pt x="0" y="318769"/>
                  </a:lnTo>
                  <a:close/>
                </a:path>
                <a:path w="25400" h="737870">
                  <a:moveTo>
                    <a:pt x="0" y="317499"/>
                  </a:moveTo>
                  <a:lnTo>
                    <a:pt x="0" y="318769"/>
                  </a:lnTo>
                  <a:lnTo>
                    <a:pt x="25400" y="320039"/>
                  </a:lnTo>
                  <a:lnTo>
                    <a:pt x="25400" y="318769"/>
                  </a:lnTo>
                  <a:lnTo>
                    <a:pt x="0" y="317499"/>
                  </a:lnTo>
                  <a:close/>
                </a:path>
                <a:path w="25400" h="737870">
                  <a:moveTo>
                    <a:pt x="0" y="316229"/>
                  </a:moveTo>
                  <a:lnTo>
                    <a:pt x="0" y="317499"/>
                  </a:lnTo>
                  <a:lnTo>
                    <a:pt x="25400" y="317499"/>
                  </a:lnTo>
                  <a:lnTo>
                    <a:pt x="0" y="316229"/>
                  </a:lnTo>
                  <a:close/>
                </a:path>
                <a:path w="25400" h="737870">
                  <a:moveTo>
                    <a:pt x="0" y="313689"/>
                  </a:moveTo>
                  <a:lnTo>
                    <a:pt x="0" y="316229"/>
                  </a:lnTo>
                  <a:lnTo>
                    <a:pt x="25400" y="316229"/>
                  </a:lnTo>
                  <a:lnTo>
                    <a:pt x="25400" y="314959"/>
                  </a:lnTo>
                  <a:lnTo>
                    <a:pt x="0" y="313689"/>
                  </a:lnTo>
                  <a:close/>
                </a:path>
                <a:path w="25400" h="737870">
                  <a:moveTo>
                    <a:pt x="0" y="312419"/>
                  </a:moveTo>
                  <a:lnTo>
                    <a:pt x="0" y="313689"/>
                  </a:lnTo>
                  <a:lnTo>
                    <a:pt x="25400" y="313689"/>
                  </a:lnTo>
                  <a:lnTo>
                    <a:pt x="0" y="312419"/>
                  </a:lnTo>
                  <a:close/>
                </a:path>
                <a:path w="25400" h="737870">
                  <a:moveTo>
                    <a:pt x="0" y="309879"/>
                  </a:moveTo>
                  <a:lnTo>
                    <a:pt x="0" y="312419"/>
                  </a:lnTo>
                  <a:lnTo>
                    <a:pt x="25400" y="313689"/>
                  </a:lnTo>
                  <a:lnTo>
                    <a:pt x="25400" y="311149"/>
                  </a:lnTo>
                  <a:lnTo>
                    <a:pt x="0" y="309879"/>
                  </a:lnTo>
                  <a:close/>
                </a:path>
                <a:path w="25400" h="737870">
                  <a:moveTo>
                    <a:pt x="25400" y="308609"/>
                  </a:moveTo>
                  <a:lnTo>
                    <a:pt x="0" y="309879"/>
                  </a:lnTo>
                  <a:lnTo>
                    <a:pt x="25400" y="311149"/>
                  </a:lnTo>
                  <a:lnTo>
                    <a:pt x="25400" y="308609"/>
                  </a:lnTo>
                  <a:close/>
                </a:path>
                <a:path w="25400" h="737870">
                  <a:moveTo>
                    <a:pt x="0" y="304799"/>
                  </a:moveTo>
                  <a:lnTo>
                    <a:pt x="0" y="308609"/>
                  </a:lnTo>
                  <a:lnTo>
                    <a:pt x="25400" y="308609"/>
                  </a:lnTo>
                  <a:lnTo>
                    <a:pt x="25400" y="306069"/>
                  </a:lnTo>
                  <a:lnTo>
                    <a:pt x="0" y="304799"/>
                  </a:lnTo>
                  <a:close/>
                </a:path>
                <a:path w="25400" h="737870">
                  <a:moveTo>
                    <a:pt x="25400" y="302259"/>
                  </a:moveTo>
                  <a:lnTo>
                    <a:pt x="0" y="303529"/>
                  </a:lnTo>
                  <a:lnTo>
                    <a:pt x="0" y="304799"/>
                  </a:lnTo>
                  <a:lnTo>
                    <a:pt x="25400" y="304799"/>
                  </a:lnTo>
                  <a:lnTo>
                    <a:pt x="25400" y="302259"/>
                  </a:lnTo>
                  <a:close/>
                </a:path>
                <a:path w="25400" h="737870">
                  <a:moveTo>
                    <a:pt x="0" y="299719"/>
                  </a:moveTo>
                  <a:lnTo>
                    <a:pt x="0" y="302259"/>
                  </a:lnTo>
                  <a:lnTo>
                    <a:pt x="25400" y="302259"/>
                  </a:lnTo>
                  <a:lnTo>
                    <a:pt x="25400" y="300989"/>
                  </a:lnTo>
                  <a:lnTo>
                    <a:pt x="0" y="299719"/>
                  </a:lnTo>
                  <a:close/>
                </a:path>
                <a:path w="25400" h="737870">
                  <a:moveTo>
                    <a:pt x="0" y="297179"/>
                  </a:moveTo>
                  <a:lnTo>
                    <a:pt x="0" y="299719"/>
                  </a:lnTo>
                  <a:lnTo>
                    <a:pt x="25400" y="300989"/>
                  </a:lnTo>
                  <a:lnTo>
                    <a:pt x="25400" y="298449"/>
                  </a:lnTo>
                  <a:lnTo>
                    <a:pt x="0" y="297179"/>
                  </a:lnTo>
                  <a:close/>
                </a:path>
                <a:path w="25400" h="737870">
                  <a:moveTo>
                    <a:pt x="0" y="295909"/>
                  </a:moveTo>
                  <a:lnTo>
                    <a:pt x="0" y="297179"/>
                  </a:lnTo>
                  <a:lnTo>
                    <a:pt x="25400" y="298449"/>
                  </a:lnTo>
                  <a:lnTo>
                    <a:pt x="25400" y="297179"/>
                  </a:lnTo>
                  <a:lnTo>
                    <a:pt x="0" y="295909"/>
                  </a:lnTo>
                  <a:close/>
                </a:path>
                <a:path w="25400" h="737870">
                  <a:moveTo>
                    <a:pt x="25400" y="294639"/>
                  </a:moveTo>
                  <a:lnTo>
                    <a:pt x="0" y="294639"/>
                  </a:lnTo>
                  <a:lnTo>
                    <a:pt x="0" y="295909"/>
                  </a:lnTo>
                  <a:lnTo>
                    <a:pt x="25400" y="295909"/>
                  </a:lnTo>
                  <a:lnTo>
                    <a:pt x="25400" y="294639"/>
                  </a:lnTo>
                  <a:close/>
                </a:path>
              </a:pathLst>
            </a:custGeom>
            <a:solidFill>
              <a:srgbClr val="BBBB78"/>
            </a:solidFill>
          </p:spPr>
          <p:txBody>
            <a:bodyPr wrap="square" lIns="0" tIns="0" rIns="0" bIns="0" rtlCol="0"/>
            <a:lstStyle/>
            <a:p>
              <a:endParaRPr/>
            </a:p>
          </p:txBody>
        </p:sp>
        <p:sp>
          <p:nvSpPr>
            <p:cNvPr id="788" name="object 788"/>
            <p:cNvSpPr/>
            <p:nvPr/>
          </p:nvSpPr>
          <p:spPr>
            <a:xfrm>
              <a:off x="2852419" y="5744209"/>
              <a:ext cx="24130" cy="744220"/>
            </a:xfrm>
            <a:custGeom>
              <a:avLst/>
              <a:gdLst/>
              <a:ahLst/>
              <a:cxnLst/>
              <a:rect l="l" t="t" r="r" b="b"/>
              <a:pathLst>
                <a:path w="24130" h="744220">
                  <a:moveTo>
                    <a:pt x="1269" y="0"/>
                  </a:moveTo>
                  <a:lnTo>
                    <a:pt x="0" y="0"/>
                  </a:lnTo>
                  <a:lnTo>
                    <a:pt x="0" y="3809"/>
                  </a:lnTo>
                  <a:lnTo>
                    <a:pt x="11430" y="3809"/>
                  </a:lnTo>
                  <a:lnTo>
                    <a:pt x="11430" y="2539"/>
                  </a:lnTo>
                  <a:lnTo>
                    <a:pt x="6350" y="2539"/>
                  </a:lnTo>
                  <a:lnTo>
                    <a:pt x="6350" y="1269"/>
                  </a:lnTo>
                  <a:lnTo>
                    <a:pt x="1269" y="1269"/>
                  </a:lnTo>
                  <a:lnTo>
                    <a:pt x="1269" y="0"/>
                  </a:lnTo>
                  <a:close/>
                </a:path>
                <a:path w="24130" h="744220">
                  <a:moveTo>
                    <a:pt x="15240" y="3809"/>
                  </a:moveTo>
                  <a:lnTo>
                    <a:pt x="0" y="3809"/>
                  </a:lnTo>
                  <a:lnTo>
                    <a:pt x="0" y="6349"/>
                  </a:lnTo>
                  <a:lnTo>
                    <a:pt x="20319" y="6349"/>
                  </a:lnTo>
                  <a:lnTo>
                    <a:pt x="20319" y="5079"/>
                  </a:lnTo>
                  <a:lnTo>
                    <a:pt x="15240" y="5079"/>
                  </a:lnTo>
                  <a:lnTo>
                    <a:pt x="15240" y="3809"/>
                  </a:lnTo>
                  <a:close/>
                </a:path>
                <a:path w="24130" h="744220">
                  <a:moveTo>
                    <a:pt x="24130" y="6350"/>
                  </a:moveTo>
                  <a:lnTo>
                    <a:pt x="0" y="6350"/>
                  </a:lnTo>
                  <a:lnTo>
                    <a:pt x="0" y="12699"/>
                  </a:lnTo>
                  <a:lnTo>
                    <a:pt x="24130" y="12699"/>
                  </a:lnTo>
                  <a:lnTo>
                    <a:pt x="24130" y="6350"/>
                  </a:lnTo>
                  <a:close/>
                </a:path>
                <a:path w="24130" h="744220">
                  <a:moveTo>
                    <a:pt x="24130" y="12700"/>
                  </a:moveTo>
                  <a:lnTo>
                    <a:pt x="0" y="12700"/>
                  </a:lnTo>
                  <a:lnTo>
                    <a:pt x="0" y="16509"/>
                  </a:lnTo>
                  <a:lnTo>
                    <a:pt x="24130" y="16509"/>
                  </a:lnTo>
                  <a:lnTo>
                    <a:pt x="24130" y="12700"/>
                  </a:lnTo>
                  <a:close/>
                </a:path>
                <a:path w="24130" h="744220">
                  <a:moveTo>
                    <a:pt x="24130" y="16510"/>
                  </a:moveTo>
                  <a:lnTo>
                    <a:pt x="0" y="16510"/>
                  </a:lnTo>
                  <a:lnTo>
                    <a:pt x="0" y="19049"/>
                  </a:lnTo>
                  <a:lnTo>
                    <a:pt x="24130" y="19049"/>
                  </a:lnTo>
                  <a:lnTo>
                    <a:pt x="24130" y="16510"/>
                  </a:lnTo>
                  <a:close/>
                </a:path>
                <a:path w="24130" h="744220">
                  <a:moveTo>
                    <a:pt x="24130" y="19050"/>
                  </a:moveTo>
                  <a:lnTo>
                    <a:pt x="0" y="19050"/>
                  </a:lnTo>
                  <a:lnTo>
                    <a:pt x="0" y="22859"/>
                  </a:lnTo>
                  <a:lnTo>
                    <a:pt x="24130" y="22859"/>
                  </a:lnTo>
                  <a:lnTo>
                    <a:pt x="24130" y="19050"/>
                  </a:lnTo>
                  <a:close/>
                </a:path>
                <a:path w="24130" h="744220">
                  <a:moveTo>
                    <a:pt x="24130" y="22860"/>
                  </a:moveTo>
                  <a:lnTo>
                    <a:pt x="0" y="22860"/>
                  </a:lnTo>
                  <a:lnTo>
                    <a:pt x="0" y="25399"/>
                  </a:lnTo>
                  <a:lnTo>
                    <a:pt x="24130" y="25399"/>
                  </a:lnTo>
                  <a:lnTo>
                    <a:pt x="24130" y="22860"/>
                  </a:lnTo>
                  <a:close/>
                </a:path>
                <a:path w="24130" h="744220">
                  <a:moveTo>
                    <a:pt x="24130" y="25400"/>
                  </a:moveTo>
                  <a:lnTo>
                    <a:pt x="0" y="25400"/>
                  </a:lnTo>
                  <a:lnTo>
                    <a:pt x="0" y="29209"/>
                  </a:lnTo>
                  <a:lnTo>
                    <a:pt x="24130" y="29209"/>
                  </a:lnTo>
                  <a:lnTo>
                    <a:pt x="24130" y="25400"/>
                  </a:lnTo>
                  <a:close/>
                </a:path>
                <a:path w="24130" h="744220">
                  <a:moveTo>
                    <a:pt x="24130" y="29209"/>
                  </a:moveTo>
                  <a:lnTo>
                    <a:pt x="0" y="29209"/>
                  </a:lnTo>
                  <a:lnTo>
                    <a:pt x="0" y="54609"/>
                  </a:lnTo>
                  <a:lnTo>
                    <a:pt x="24130" y="54609"/>
                  </a:lnTo>
                  <a:lnTo>
                    <a:pt x="24130" y="29209"/>
                  </a:lnTo>
                  <a:close/>
                </a:path>
                <a:path w="24130" h="744220">
                  <a:moveTo>
                    <a:pt x="24130" y="54609"/>
                  </a:moveTo>
                  <a:lnTo>
                    <a:pt x="0" y="54609"/>
                  </a:lnTo>
                  <a:lnTo>
                    <a:pt x="0" y="60959"/>
                  </a:lnTo>
                  <a:lnTo>
                    <a:pt x="24130" y="60959"/>
                  </a:lnTo>
                  <a:lnTo>
                    <a:pt x="24130" y="54609"/>
                  </a:lnTo>
                  <a:close/>
                </a:path>
                <a:path w="24130" h="744220">
                  <a:moveTo>
                    <a:pt x="24130" y="60959"/>
                  </a:moveTo>
                  <a:lnTo>
                    <a:pt x="0" y="60959"/>
                  </a:lnTo>
                  <a:lnTo>
                    <a:pt x="0" y="63499"/>
                  </a:lnTo>
                  <a:lnTo>
                    <a:pt x="24130" y="63499"/>
                  </a:lnTo>
                  <a:lnTo>
                    <a:pt x="24130" y="60959"/>
                  </a:lnTo>
                  <a:close/>
                </a:path>
                <a:path w="24130" h="744220">
                  <a:moveTo>
                    <a:pt x="24130" y="63500"/>
                  </a:moveTo>
                  <a:lnTo>
                    <a:pt x="0" y="63500"/>
                  </a:lnTo>
                  <a:lnTo>
                    <a:pt x="0" y="69849"/>
                  </a:lnTo>
                  <a:lnTo>
                    <a:pt x="24130" y="69849"/>
                  </a:lnTo>
                  <a:lnTo>
                    <a:pt x="24130" y="63500"/>
                  </a:lnTo>
                  <a:close/>
                </a:path>
                <a:path w="24130" h="744220">
                  <a:moveTo>
                    <a:pt x="24130" y="69850"/>
                  </a:moveTo>
                  <a:lnTo>
                    <a:pt x="0" y="69850"/>
                  </a:lnTo>
                  <a:lnTo>
                    <a:pt x="0" y="73659"/>
                  </a:lnTo>
                  <a:lnTo>
                    <a:pt x="24130" y="73659"/>
                  </a:lnTo>
                  <a:lnTo>
                    <a:pt x="24130" y="69850"/>
                  </a:lnTo>
                  <a:close/>
                </a:path>
                <a:path w="24130" h="744220">
                  <a:moveTo>
                    <a:pt x="24130" y="73659"/>
                  </a:moveTo>
                  <a:lnTo>
                    <a:pt x="0" y="73659"/>
                  </a:lnTo>
                  <a:lnTo>
                    <a:pt x="0" y="82549"/>
                  </a:lnTo>
                  <a:lnTo>
                    <a:pt x="24130" y="82549"/>
                  </a:lnTo>
                  <a:lnTo>
                    <a:pt x="24130" y="73659"/>
                  </a:lnTo>
                  <a:close/>
                </a:path>
                <a:path w="24130" h="744220">
                  <a:moveTo>
                    <a:pt x="24130" y="82550"/>
                  </a:moveTo>
                  <a:lnTo>
                    <a:pt x="0" y="82550"/>
                  </a:lnTo>
                  <a:lnTo>
                    <a:pt x="0" y="92709"/>
                  </a:lnTo>
                  <a:lnTo>
                    <a:pt x="24130" y="92709"/>
                  </a:lnTo>
                  <a:lnTo>
                    <a:pt x="24130" y="82550"/>
                  </a:lnTo>
                  <a:close/>
                </a:path>
                <a:path w="24130" h="744220">
                  <a:moveTo>
                    <a:pt x="24130" y="92710"/>
                  </a:moveTo>
                  <a:lnTo>
                    <a:pt x="0" y="92710"/>
                  </a:lnTo>
                  <a:lnTo>
                    <a:pt x="0" y="99059"/>
                  </a:lnTo>
                  <a:lnTo>
                    <a:pt x="24130" y="99059"/>
                  </a:lnTo>
                  <a:lnTo>
                    <a:pt x="24130" y="92710"/>
                  </a:lnTo>
                  <a:close/>
                </a:path>
                <a:path w="24130" h="744220">
                  <a:moveTo>
                    <a:pt x="24130" y="99059"/>
                  </a:moveTo>
                  <a:lnTo>
                    <a:pt x="0" y="99059"/>
                  </a:lnTo>
                  <a:lnTo>
                    <a:pt x="0" y="105409"/>
                  </a:lnTo>
                  <a:lnTo>
                    <a:pt x="24130" y="105409"/>
                  </a:lnTo>
                  <a:lnTo>
                    <a:pt x="24130" y="99059"/>
                  </a:lnTo>
                  <a:close/>
                </a:path>
                <a:path w="24130" h="744220">
                  <a:moveTo>
                    <a:pt x="24130" y="105409"/>
                  </a:moveTo>
                  <a:lnTo>
                    <a:pt x="0" y="105409"/>
                  </a:lnTo>
                  <a:lnTo>
                    <a:pt x="0" y="114299"/>
                  </a:lnTo>
                  <a:lnTo>
                    <a:pt x="24130" y="114299"/>
                  </a:lnTo>
                  <a:lnTo>
                    <a:pt x="24130" y="105409"/>
                  </a:lnTo>
                  <a:close/>
                </a:path>
                <a:path w="24130" h="744220">
                  <a:moveTo>
                    <a:pt x="24130" y="114300"/>
                  </a:moveTo>
                  <a:lnTo>
                    <a:pt x="0" y="114300"/>
                  </a:lnTo>
                  <a:lnTo>
                    <a:pt x="0" y="118109"/>
                  </a:lnTo>
                  <a:lnTo>
                    <a:pt x="24130" y="118109"/>
                  </a:lnTo>
                  <a:lnTo>
                    <a:pt x="24130" y="114300"/>
                  </a:lnTo>
                  <a:close/>
                </a:path>
                <a:path w="24130" h="744220">
                  <a:moveTo>
                    <a:pt x="24130" y="118109"/>
                  </a:moveTo>
                  <a:lnTo>
                    <a:pt x="0" y="118109"/>
                  </a:lnTo>
                  <a:lnTo>
                    <a:pt x="0" y="120649"/>
                  </a:lnTo>
                  <a:lnTo>
                    <a:pt x="24130" y="120649"/>
                  </a:lnTo>
                  <a:lnTo>
                    <a:pt x="24130" y="118109"/>
                  </a:lnTo>
                  <a:close/>
                </a:path>
                <a:path w="24130" h="744220">
                  <a:moveTo>
                    <a:pt x="24130" y="120650"/>
                  </a:moveTo>
                  <a:lnTo>
                    <a:pt x="0" y="120650"/>
                  </a:lnTo>
                  <a:lnTo>
                    <a:pt x="0" y="124459"/>
                  </a:lnTo>
                  <a:lnTo>
                    <a:pt x="24130" y="124459"/>
                  </a:lnTo>
                  <a:lnTo>
                    <a:pt x="24130" y="120650"/>
                  </a:lnTo>
                  <a:close/>
                </a:path>
                <a:path w="24130" h="744220">
                  <a:moveTo>
                    <a:pt x="24130" y="124459"/>
                  </a:moveTo>
                  <a:lnTo>
                    <a:pt x="0" y="124459"/>
                  </a:lnTo>
                  <a:lnTo>
                    <a:pt x="0" y="126999"/>
                  </a:lnTo>
                  <a:lnTo>
                    <a:pt x="24130" y="126999"/>
                  </a:lnTo>
                  <a:lnTo>
                    <a:pt x="24130" y="124459"/>
                  </a:lnTo>
                  <a:close/>
                </a:path>
                <a:path w="24130" h="744220">
                  <a:moveTo>
                    <a:pt x="24130" y="127000"/>
                  </a:moveTo>
                  <a:lnTo>
                    <a:pt x="0" y="127000"/>
                  </a:lnTo>
                  <a:lnTo>
                    <a:pt x="0" y="130809"/>
                  </a:lnTo>
                  <a:lnTo>
                    <a:pt x="24130" y="130809"/>
                  </a:lnTo>
                  <a:lnTo>
                    <a:pt x="24130" y="127000"/>
                  </a:lnTo>
                  <a:close/>
                </a:path>
                <a:path w="24130" h="744220">
                  <a:moveTo>
                    <a:pt x="24130" y="130810"/>
                  </a:moveTo>
                  <a:lnTo>
                    <a:pt x="0" y="130810"/>
                  </a:lnTo>
                  <a:lnTo>
                    <a:pt x="0" y="139699"/>
                  </a:lnTo>
                  <a:lnTo>
                    <a:pt x="24130" y="139699"/>
                  </a:lnTo>
                  <a:lnTo>
                    <a:pt x="24130" y="130810"/>
                  </a:lnTo>
                  <a:close/>
                </a:path>
                <a:path w="24130" h="744220">
                  <a:moveTo>
                    <a:pt x="24130" y="139700"/>
                  </a:moveTo>
                  <a:lnTo>
                    <a:pt x="0" y="139700"/>
                  </a:lnTo>
                  <a:lnTo>
                    <a:pt x="0" y="143509"/>
                  </a:lnTo>
                  <a:lnTo>
                    <a:pt x="24130" y="143509"/>
                  </a:lnTo>
                  <a:lnTo>
                    <a:pt x="24130" y="139700"/>
                  </a:lnTo>
                  <a:close/>
                </a:path>
                <a:path w="24130" h="744220">
                  <a:moveTo>
                    <a:pt x="24130" y="143510"/>
                  </a:moveTo>
                  <a:lnTo>
                    <a:pt x="0" y="143510"/>
                  </a:lnTo>
                  <a:lnTo>
                    <a:pt x="0" y="156209"/>
                  </a:lnTo>
                  <a:lnTo>
                    <a:pt x="24130" y="156209"/>
                  </a:lnTo>
                  <a:lnTo>
                    <a:pt x="24130" y="143510"/>
                  </a:lnTo>
                  <a:close/>
                </a:path>
                <a:path w="24130" h="744220">
                  <a:moveTo>
                    <a:pt x="24130" y="156210"/>
                  </a:moveTo>
                  <a:lnTo>
                    <a:pt x="0" y="156210"/>
                  </a:lnTo>
                  <a:lnTo>
                    <a:pt x="0" y="158749"/>
                  </a:lnTo>
                  <a:lnTo>
                    <a:pt x="24130" y="158749"/>
                  </a:lnTo>
                  <a:lnTo>
                    <a:pt x="24130" y="156210"/>
                  </a:lnTo>
                  <a:close/>
                </a:path>
                <a:path w="24130" h="744220">
                  <a:moveTo>
                    <a:pt x="24130" y="158750"/>
                  </a:moveTo>
                  <a:lnTo>
                    <a:pt x="0" y="158750"/>
                  </a:lnTo>
                  <a:lnTo>
                    <a:pt x="0" y="162559"/>
                  </a:lnTo>
                  <a:lnTo>
                    <a:pt x="24130" y="162559"/>
                  </a:lnTo>
                  <a:lnTo>
                    <a:pt x="24130" y="158750"/>
                  </a:lnTo>
                  <a:close/>
                </a:path>
                <a:path w="24130" h="744220">
                  <a:moveTo>
                    <a:pt x="24130" y="162559"/>
                  </a:moveTo>
                  <a:lnTo>
                    <a:pt x="0" y="162559"/>
                  </a:lnTo>
                  <a:lnTo>
                    <a:pt x="0" y="171449"/>
                  </a:lnTo>
                  <a:lnTo>
                    <a:pt x="24130" y="171449"/>
                  </a:lnTo>
                  <a:lnTo>
                    <a:pt x="24130" y="162559"/>
                  </a:lnTo>
                  <a:close/>
                </a:path>
                <a:path w="24130" h="744220">
                  <a:moveTo>
                    <a:pt x="24130" y="171450"/>
                  </a:moveTo>
                  <a:lnTo>
                    <a:pt x="0" y="171450"/>
                  </a:lnTo>
                  <a:lnTo>
                    <a:pt x="0" y="175259"/>
                  </a:lnTo>
                  <a:lnTo>
                    <a:pt x="24130" y="175259"/>
                  </a:lnTo>
                  <a:lnTo>
                    <a:pt x="24130" y="171450"/>
                  </a:lnTo>
                  <a:close/>
                </a:path>
                <a:path w="24130" h="744220">
                  <a:moveTo>
                    <a:pt x="24130" y="175259"/>
                  </a:moveTo>
                  <a:lnTo>
                    <a:pt x="0" y="175259"/>
                  </a:lnTo>
                  <a:lnTo>
                    <a:pt x="0" y="187959"/>
                  </a:lnTo>
                  <a:lnTo>
                    <a:pt x="24130" y="187959"/>
                  </a:lnTo>
                  <a:lnTo>
                    <a:pt x="24130" y="175259"/>
                  </a:lnTo>
                  <a:close/>
                </a:path>
                <a:path w="24130" h="744220">
                  <a:moveTo>
                    <a:pt x="24130" y="187959"/>
                  </a:moveTo>
                  <a:lnTo>
                    <a:pt x="0" y="187959"/>
                  </a:lnTo>
                  <a:lnTo>
                    <a:pt x="0" y="203199"/>
                  </a:lnTo>
                  <a:lnTo>
                    <a:pt x="24130" y="203199"/>
                  </a:lnTo>
                  <a:lnTo>
                    <a:pt x="24130" y="187959"/>
                  </a:lnTo>
                  <a:close/>
                </a:path>
                <a:path w="24130" h="744220">
                  <a:moveTo>
                    <a:pt x="24130" y="203200"/>
                  </a:moveTo>
                  <a:lnTo>
                    <a:pt x="0" y="203200"/>
                  </a:lnTo>
                  <a:lnTo>
                    <a:pt x="0" y="207009"/>
                  </a:lnTo>
                  <a:lnTo>
                    <a:pt x="24130" y="207009"/>
                  </a:lnTo>
                  <a:lnTo>
                    <a:pt x="24130" y="203200"/>
                  </a:lnTo>
                  <a:close/>
                </a:path>
                <a:path w="24130" h="744220">
                  <a:moveTo>
                    <a:pt x="24130" y="207009"/>
                  </a:moveTo>
                  <a:lnTo>
                    <a:pt x="0" y="207009"/>
                  </a:lnTo>
                  <a:lnTo>
                    <a:pt x="0" y="215899"/>
                  </a:lnTo>
                  <a:lnTo>
                    <a:pt x="24130" y="215899"/>
                  </a:lnTo>
                  <a:lnTo>
                    <a:pt x="24130" y="207009"/>
                  </a:lnTo>
                  <a:close/>
                </a:path>
                <a:path w="24130" h="744220">
                  <a:moveTo>
                    <a:pt x="24130" y="215900"/>
                  </a:moveTo>
                  <a:lnTo>
                    <a:pt x="0" y="215900"/>
                  </a:lnTo>
                  <a:lnTo>
                    <a:pt x="0" y="222249"/>
                  </a:lnTo>
                  <a:lnTo>
                    <a:pt x="24130" y="222249"/>
                  </a:lnTo>
                  <a:lnTo>
                    <a:pt x="24130" y="215900"/>
                  </a:lnTo>
                  <a:close/>
                </a:path>
                <a:path w="24130" h="744220">
                  <a:moveTo>
                    <a:pt x="24130" y="222250"/>
                  </a:moveTo>
                  <a:lnTo>
                    <a:pt x="0" y="222250"/>
                  </a:lnTo>
                  <a:lnTo>
                    <a:pt x="0" y="226059"/>
                  </a:lnTo>
                  <a:lnTo>
                    <a:pt x="24130" y="226059"/>
                  </a:lnTo>
                  <a:lnTo>
                    <a:pt x="24130" y="222250"/>
                  </a:lnTo>
                  <a:close/>
                </a:path>
                <a:path w="24130" h="744220">
                  <a:moveTo>
                    <a:pt x="24130" y="226059"/>
                  </a:moveTo>
                  <a:lnTo>
                    <a:pt x="0" y="226059"/>
                  </a:lnTo>
                  <a:lnTo>
                    <a:pt x="0" y="232409"/>
                  </a:lnTo>
                  <a:lnTo>
                    <a:pt x="24130" y="232409"/>
                  </a:lnTo>
                  <a:lnTo>
                    <a:pt x="24130" y="226059"/>
                  </a:lnTo>
                  <a:close/>
                </a:path>
                <a:path w="24130" h="744220">
                  <a:moveTo>
                    <a:pt x="24130" y="232409"/>
                  </a:moveTo>
                  <a:lnTo>
                    <a:pt x="0" y="232409"/>
                  </a:lnTo>
                  <a:lnTo>
                    <a:pt x="0" y="234949"/>
                  </a:lnTo>
                  <a:lnTo>
                    <a:pt x="24130" y="234949"/>
                  </a:lnTo>
                  <a:lnTo>
                    <a:pt x="24130" y="232409"/>
                  </a:lnTo>
                  <a:close/>
                </a:path>
                <a:path w="24130" h="744220">
                  <a:moveTo>
                    <a:pt x="24130" y="234950"/>
                  </a:moveTo>
                  <a:lnTo>
                    <a:pt x="0" y="234950"/>
                  </a:lnTo>
                  <a:lnTo>
                    <a:pt x="0" y="245109"/>
                  </a:lnTo>
                  <a:lnTo>
                    <a:pt x="24130" y="245109"/>
                  </a:lnTo>
                  <a:lnTo>
                    <a:pt x="24130" y="234950"/>
                  </a:lnTo>
                  <a:close/>
                </a:path>
                <a:path w="24130" h="744220">
                  <a:moveTo>
                    <a:pt x="24130" y="245110"/>
                  </a:moveTo>
                  <a:lnTo>
                    <a:pt x="0" y="245110"/>
                  </a:lnTo>
                  <a:lnTo>
                    <a:pt x="0" y="247649"/>
                  </a:lnTo>
                  <a:lnTo>
                    <a:pt x="24130" y="247649"/>
                  </a:lnTo>
                  <a:lnTo>
                    <a:pt x="24130" y="245110"/>
                  </a:lnTo>
                  <a:close/>
                </a:path>
                <a:path w="24130" h="744220">
                  <a:moveTo>
                    <a:pt x="24130" y="247650"/>
                  </a:moveTo>
                  <a:lnTo>
                    <a:pt x="0" y="247650"/>
                  </a:lnTo>
                  <a:lnTo>
                    <a:pt x="0" y="251459"/>
                  </a:lnTo>
                  <a:lnTo>
                    <a:pt x="24130" y="251459"/>
                  </a:lnTo>
                  <a:lnTo>
                    <a:pt x="24130" y="247650"/>
                  </a:lnTo>
                  <a:close/>
                </a:path>
                <a:path w="24130" h="744220">
                  <a:moveTo>
                    <a:pt x="24130" y="251459"/>
                  </a:moveTo>
                  <a:lnTo>
                    <a:pt x="0" y="251459"/>
                  </a:lnTo>
                  <a:lnTo>
                    <a:pt x="0" y="253999"/>
                  </a:lnTo>
                  <a:lnTo>
                    <a:pt x="24130" y="253999"/>
                  </a:lnTo>
                  <a:lnTo>
                    <a:pt x="24130" y="251459"/>
                  </a:lnTo>
                  <a:close/>
                </a:path>
                <a:path w="24130" h="744220">
                  <a:moveTo>
                    <a:pt x="24130" y="254000"/>
                  </a:moveTo>
                  <a:lnTo>
                    <a:pt x="0" y="254000"/>
                  </a:lnTo>
                  <a:lnTo>
                    <a:pt x="0" y="257809"/>
                  </a:lnTo>
                  <a:lnTo>
                    <a:pt x="24130" y="257809"/>
                  </a:lnTo>
                  <a:lnTo>
                    <a:pt x="24130" y="254000"/>
                  </a:lnTo>
                  <a:close/>
                </a:path>
                <a:path w="24130" h="744220">
                  <a:moveTo>
                    <a:pt x="24130" y="257809"/>
                  </a:moveTo>
                  <a:lnTo>
                    <a:pt x="0" y="257809"/>
                  </a:lnTo>
                  <a:lnTo>
                    <a:pt x="0" y="264159"/>
                  </a:lnTo>
                  <a:lnTo>
                    <a:pt x="24130" y="264159"/>
                  </a:lnTo>
                  <a:lnTo>
                    <a:pt x="24130" y="257809"/>
                  </a:lnTo>
                  <a:close/>
                </a:path>
                <a:path w="24130" h="744220">
                  <a:moveTo>
                    <a:pt x="24130" y="264160"/>
                  </a:moveTo>
                  <a:lnTo>
                    <a:pt x="0" y="264160"/>
                  </a:lnTo>
                  <a:lnTo>
                    <a:pt x="0" y="266699"/>
                  </a:lnTo>
                  <a:lnTo>
                    <a:pt x="24130" y="266699"/>
                  </a:lnTo>
                  <a:lnTo>
                    <a:pt x="24130" y="264160"/>
                  </a:lnTo>
                  <a:close/>
                </a:path>
                <a:path w="24130" h="744220">
                  <a:moveTo>
                    <a:pt x="24130" y="266700"/>
                  </a:moveTo>
                  <a:lnTo>
                    <a:pt x="0" y="266700"/>
                  </a:lnTo>
                  <a:lnTo>
                    <a:pt x="0" y="270509"/>
                  </a:lnTo>
                  <a:lnTo>
                    <a:pt x="24130" y="270509"/>
                  </a:lnTo>
                  <a:lnTo>
                    <a:pt x="24130" y="266700"/>
                  </a:lnTo>
                  <a:close/>
                </a:path>
                <a:path w="24130" h="744220">
                  <a:moveTo>
                    <a:pt x="24130" y="270510"/>
                  </a:moveTo>
                  <a:lnTo>
                    <a:pt x="0" y="270510"/>
                  </a:lnTo>
                  <a:lnTo>
                    <a:pt x="0" y="273049"/>
                  </a:lnTo>
                  <a:lnTo>
                    <a:pt x="24130" y="273049"/>
                  </a:lnTo>
                  <a:lnTo>
                    <a:pt x="24130" y="270510"/>
                  </a:lnTo>
                  <a:close/>
                </a:path>
                <a:path w="24130" h="744220">
                  <a:moveTo>
                    <a:pt x="24130" y="273050"/>
                  </a:moveTo>
                  <a:lnTo>
                    <a:pt x="0" y="273050"/>
                  </a:lnTo>
                  <a:lnTo>
                    <a:pt x="0" y="276859"/>
                  </a:lnTo>
                  <a:lnTo>
                    <a:pt x="24130" y="276859"/>
                  </a:lnTo>
                  <a:lnTo>
                    <a:pt x="24130" y="273050"/>
                  </a:lnTo>
                  <a:close/>
                </a:path>
                <a:path w="24130" h="744220">
                  <a:moveTo>
                    <a:pt x="24130" y="276859"/>
                  </a:moveTo>
                  <a:lnTo>
                    <a:pt x="0" y="276859"/>
                  </a:lnTo>
                  <a:lnTo>
                    <a:pt x="0" y="285749"/>
                  </a:lnTo>
                  <a:lnTo>
                    <a:pt x="24130" y="285749"/>
                  </a:lnTo>
                  <a:lnTo>
                    <a:pt x="24130" y="276859"/>
                  </a:lnTo>
                  <a:close/>
                </a:path>
                <a:path w="24130" h="744220">
                  <a:moveTo>
                    <a:pt x="24130" y="285750"/>
                  </a:moveTo>
                  <a:lnTo>
                    <a:pt x="0" y="285750"/>
                  </a:lnTo>
                  <a:lnTo>
                    <a:pt x="0" y="289559"/>
                  </a:lnTo>
                  <a:lnTo>
                    <a:pt x="24130" y="289559"/>
                  </a:lnTo>
                  <a:lnTo>
                    <a:pt x="24130" y="285750"/>
                  </a:lnTo>
                  <a:close/>
                </a:path>
                <a:path w="24130" h="744220">
                  <a:moveTo>
                    <a:pt x="24130" y="289559"/>
                  </a:moveTo>
                  <a:lnTo>
                    <a:pt x="0" y="289559"/>
                  </a:lnTo>
                  <a:lnTo>
                    <a:pt x="0" y="292099"/>
                  </a:lnTo>
                  <a:lnTo>
                    <a:pt x="24130" y="292099"/>
                  </a:lnTo>
                  <a:lnTo>
                    <a:pt x="24130" y="289559"/>
                  </a:lnTo>
                  <a:close/>
                </a:path>
                <a:path w="24130" h="744220">
                  <a:moveTo>
                    <a:pt x="24130" y="292100"/>
                  </a:moveTo>
                  <a:lnTo>
                    <a:pt x="0" y="292100"/>
                  </a:lnTo>
                  <a:lnTo>
                    <a:pt x="0" y="295909"/>
                  </a:lnTo>
                  <a:lnTo>
                    <a:pt x="24130" y="295909"/>
                  </a:lnTo>
                  <a:lnTo>
                    <a:pt x="24130" y="292100"/>
                  </a:lnTo>
                  <a:close/>
                </a:path>
                <a:path w="24130" h="744220">
                  <a:moveTo>
                    <a:pt x="24130" y="295909"/>
                  </a:moveTo>
                  <a:lnTo>
                    <a:pt x="0" y="295909"/>
                  </a:lnTo>
                  <a:lnTo>
                    <a:pt x="0" y="298450"/>
                  </a:lnTo>
                  <a:lnTo>
                    <a:pt x="24130" y="298450"/>
                  </a:lnTo>
                  <a:lnTo>
                    <a:pt x="24130" y="295909"/>
                  </a:lnTo>
                  <a:close/>
                </a:path>
                <a:path w="24130" h="744220">
                  <a:moveTo>
                    <a:pt x="10160" y="742949"/>
                  </a:moveTo>
                  <a:lnTo>
                    <a:pt x="0" y="742949"/>
                  </a:lnTo>
                  <a:lnTo>
                    <a:pt x="0" y="744219"/>
                  </a:lnTo>
                  <a:lnTo>
                    <a:pt x="10160" y="744219"/>
                  </a:lnTo>
                  <a:lnTo>
                    <a:pt x="10160" y="742949"/>
                  </a:lnTo>
                  <a:close/>
                </a:path>
                <a:path w="24130" h="744220">
                  <a:moveTo>
                    <a:pt x="24130" y="741679"/>
                  </a:moveTo>
                  <a:lnTo>
                    <a:pt x="10160" y="741679"/>
                  </a:lnTo>
                  <a:lnTo>
                    <a:pt x="10160" y="744219"/>
                  </a:lnTo>
                  <a:lnTo>
                    <a:pt x="24130" y="744219"/>
                  </a:lnTo>
                  <a:lnTo>
                    <a:pt x="24130" y="741679"/>
                  </a:lnTo>
                  <a:close/>
                </a:path>
                <a:path w="24130" h="744220">
                  <a:moveTo>
                    <a:pt x="24130" y="495299"/>
                  </a:moveTo>
                  <a:lnTo>
                    <a:pt x="2540" y="495299"/>
                  </a:lnTo>
                  <a:lnTo>
                    <a:pt x="2540" y="496569"/>
                  </a:lnTo>
                  <a:lnTo>
                    <a:pt x="8890" y="496569"/>
                  </a:lnTo>
                  <a:lnTo>
                    <a:pt x="8890" y="497839"/>
                  </a:lnTo>
                  <a:lnTo>
                    <a:pt x="15240" y="497839"/>
                  </a:lnTo>
                  <a:lnTo>
                    <a:pt x="15240" y="499109"/>
                  </a:lnTo>
                  <a:lnTo>
                    <a:pt x="21590" y="499109"/>
                  </a:lnTo>
                  <a:lnTo>
                    <a:pt x="21590" y="501650"/>
                  </a:lnTo>
                  <a:lnTo>
                    <a:pt x="24130" y="501650"/>
                  </a:lnTo>
                  <a:lnTo>
                    <a:pt x="24130" y="495299"/>
                  </a:lnTo>
                  <a:close/>
                </a:path>
                <a:path w="24130" h="744220">
                  <a:moveTo>
                    <a:pt x="24130" y="488950"/>
                  </a:moveTo>
                  <a:lnTo>
                    <a:pt x="0" y="488950"/>
                  </a:lnTo>
                  <a:lnTo>
                    <a:pt x="0" y="494030"/>
                  </a:lnTo>
                  <a:lnTo>
                    <a:pt x="24130" y="494030"/>
                  </a:lnTo>
                  <a:lnTo>
                    <a:pt x="24130" y="488950"/>
                  </a:lnTo>
                  <a:close/>
                </a:path>
                <a:path w="24130" h="744220">
                  <a:moveTo>
                    <a:pt x="24130" y="482600"/>
                  </a:moveTo>
                  <a:lnTo>
                    <a:pt x="0" y="482600"/>
                  </a:lnTo>
                  <a:lnTo>
                    <a:pt x="0" y="487679"/>
                  </a:lnTo>
                  <a:lnTo>
                    <a:pt x="24130" y="487679"/>
                  </a:lnTo>
                  <a:lnTo>
                    <a:pt x="24130" y="482600"/>
                  </a:lnTo>
                  <a:close/>
                </a:path>
                <a:path w="24130" h="744220">
                  <a:moveTo>
                    <a:pt x="24130" y="476249"/>
                  </a:moveTo>
                  <a:lnTo>
                    <a:pt x="0" y="476249"/>
                  </a:lnTo>
                  <a:lnTo>
                    <a:pt x="0" y="481329"/>
                  </a:lnTo>
                  <a:lnTo>
                    <a:pt x="24130" y="481329"/>
                  </a:lnTo>
                  <a:lnTo>
                    <a:pt x="24130" y="476249"/>
                  </a:lnTo>
                  <a:close/>
                </a:path>
                <a:path w="24130" h="744220">
                  <a:moveTo>
                    <a:pt x="24130" y="469900"/>
                  </a:moveTo>
                  <a:lnTo>
                    <a:pt x="0" y="469900"/>
                  </a:lnTo>
                  <a:lnTo>
                    <a:pt x="0" y="474979"/>
                  </a:lnTo>
                  <a:lnTo>
                    <a:pt x="24130" y="474979"/>
                  </a:lnTo>
                  <a:lnTo>
                    <a:pt x="24130" y="469900"/>
                  </a:lnTo>
                  <a:close/>
                </a:path>
                <a:path w="24130" h="744220">
                  <a:moveTo>
                    <a:pt x="24130" y="463549"/>
                  </a:moveTo>
                  <a:lnTo>
                    <a:pt x="0" y="463549"/>
                  </a:lnTo>
                  <a:lnTo>
                    <a:pt x="0" y="468629"/>
                  </a:lnTo>
                  <a:lnTo>
                    <a:pt x="24130" y="468629"/>
                  </a:lnTo>
                  <a:lnTo>
                    <a:pt x="24130" y="463549"/>
                  </a:lnTo>
                  <a:close/>
                </a:path>
                <a:path w="24130" h="744220">
                  <a:moveTo>
                    <a:pt x="24130" y="457199"/>
                  </a:moveTo>
                  <a:lnTo>
                    <a:pt x="0" y="457199"/>
                  </a:lnTo>
                  <a:lnTo>
                    <a:pt x="0" y="462279"/>
                  </a:lnTo>
                  <a:lnTo>
                    <a:pt x="24130" y="462279"/>
                  </a:lnTo>
                  <a:lnTo>
                    <a:pt x="24130" y="457199"/>
                  </a:lnTo>
                  <a:close/>
                </a:path>
                <a:path w="24130" h="744220">
                  <a:moveTo>
                    <a:pt x="24130" y="450849"/>
                  </a:moveTo>
                  <a:lnTo>
                    <a:pt x="0" y="450849"/>
                  </a:lnTo>
                  <a:lnTo>
                    <a:pt x="0" y="455929"/>
                  </a:lnTo>
                  <a:lnTo>
                    <a:pt x="24130" y="455929"/>
                  </a:lnTo>
                  <a:lnTo>
                    <a:pt x="24130" y="450849"/>
                  </a:lnTo>
                  <a:close/>
                </a:path>
                <a:path w="24130" h="744220">
                  <a:moveTo>
                    <a:pt x="24130" y="444499"/>
                  </a:moveTo>
                  <a:lnTo>
                    <a:pt x="0" y="444499"/>
                  </a:lnTo>
                  <a:lnTo>
                    <a:pt x="0" y="449579"/>
                  </a:lnTo>
                  <a:lnTo>
                    <a:pt x="24130" y="449579"/>
                  </a:lnTo>
                  <a:lnTo>
                    <a:pt x="24130" y="444499"/>
                  </a:lnTo>
                  <a:close/>
                </a:path>
                <a:path w="24130" h="744220">
                  <a:moveTo>
                    <a:pt x="24130" y="438149"/>
                  </a:moveTo>
                  <a:lnTo>
                    <a:pt x="0" y="438149"/>
                  </a:lnTo>
                  <a:lnTo>
                    <a:pt x="0" y="443229"/>
                  </a:lnTo>
                  <a:lnTo>
                    <a:pt x="24130" y="443229"/>
                  </a:lnTo>
                  <a:lnTo>
                    <a:pt x="24130" y="438149"/>
                  </a:lnTo>
                  <a:close/>
                </a:path>
                <a:path w="24130" h="744220">
                  <a:moveTo>
                    <a:pt x="24130" y="434339"/>
                  </a:moveTo>
                  <a:lnTo>
                    <a:pt x="0" y="434339"/>
                  </a:lnTo>
                  <a:lnTo>
                    <a:pt x="0" y="436879"/>
                  </a:lnTo>
                  <a:lnTo>
                    <a:pt x="24130" y="436879"/>
                  </a:lnTo>
                  <a:lnTo>
                    <a:pt x="24130" y="434339"/>
                  </a:lnTo>
                  <a:close/>
                </a:path>
                <a:path w="24130" h="744220">
                  <a:moveTo>
                    <a:pt x="24130" y="429259"/>
                  </a:moveTo>
                  <a:lnTo>
                    <a:pt x="0" y="430529"/>
                  </a:lnTo>
                  <a:lnTo>
                    <a:pt x="0" y="434339"/>
                  </a:lnTo>
                  <a:lnTo>
                    <a:pt x="24130" y="433069"/>
                  </a:lnTo>
                  <a:lnTo>
                    <a:pt x="24130" y="429259"/>
                  </a:lnTo>
                  <a:close/>
                </a:path>
                <a:path w="24130" h="744220">
                  <a:moveTo>
                    <a:pt x="24130" y="426719"/>
                  </a:moveTo>
                  <a:lnTo>
                    <a:pt x="0" y="427989"/>
                  </a:lnTo>
                  <a:lnTo>
                    <a:pt x="0" y="430529"/>
                  </a:lnTo>
                  <a:lnTo>
                    <a:pt x="24130" y="429259"/>
                  </a:lnTo>
                  <a:lnTo>
                    <a:pt x="24130" y="426719"/>
                  </a:lnTo>
                  <a:close/>
                </a:path>
                <a:path w="24130" h="744220">
                  <a:moveTo>
                    <a:pt x="0" y="421639"/>
                  </a:moveTo>
                  <a:lnTo>
                    <a:pt x="0" y="427989"/>
                  </a:lnTo>
                  <a:lnTo>
                    <a:pt x="24130" y="426719"/>
                  </a:lnTo>
                  <a:lnTo>
                    <a:pt x="24130" y="422909"/>
                  </a:lnTo>
                  <a:lnTo>
                    <a:pt x="0" y="421639"/>
                  </a:lnTo>
                  <a:close/>
                </a:path>
                <a:path w="24130" h="744220">
                  <a:moveTo>
                    <a:pt x="0" y="417829"/>
                  </a:moveTo>
                  <a:lnTo>
                    <a:pt x="0" y="421639"/>
                  </a:lnTo>
                  <a:lnTo>
                    <a:pt x="24130" y="421639"/>
                  </a:lnTo>
                  <a:lnTo>
                    <a:pt x="24130" y="419099"/>
                  </a:lnTo>
                  <a:lnTo>
                    <a:pt x="0" y="417829"/>
                  </a:lnTo>
                  <a:close/>
                </a:path>
                <a:path w="24130" h="744220">
                  <a:moveTo>
                    <a:pt x="12065" y="414654"/>
                  </a:moveTo>
                  <a:lnTo>
                    <a:pt x="0" y="415289"/>
                  </a:lnTo>
                  <a:lnTo>
                    <a:pt x="0" y="417829"/>
                  </a:lnTo>
                  <a:lnTo>
                    <a:pt x="24130" y="417829"/>
                  </a:lnTo>
                  <a:lnTo>
                    <a:pt x="24130" y="415289"/>
                  </a:lnTo>
                  <a:lnTo>
                    <a:pt x="12065" y="414654"/>
                  </a:lnTo>
                  <a:close/>
                </a:path>
                <a:path w="24130" h="744220">
                  <a:moveTo>
                    <a:pt x="24130" y="410209"/>
                  </a:moveTo>
                  <a:lnTo>
                    <a:pt x="0" y="411479"/>
                  </a:lnTo>
                  <a:lnTo>
                    <a:pt x="0" y="414019"/>
                  </a:lnTo>
                  <a:lnTo>
                    <a:pt x="12065" y="414654"/>
                  </a:lnTo>
                  <a:lnTo>
                    <a:pt x="24130" y="414019"/>
                  </a:lnTo>
                  <a:lnTo>
                    <a:pt x="24130" y="410209"/>
                  </a:lnTo>
                  <a:close/>
                </a:path>
                <a:path w="24130" h="744220">
                  <a:moveTo>
                    <a:pt x="0" y="407669"/>
                  </a:moveTo>
                  <a:lnTo>
                    <a:pt x="0" y="411479"/>
                  </a:lnTo>
                  <a:lnTo>
                    <a:pt x="24130" y="410209"/>
                  </a:lnTo>
                  <a:lnTo>
                    <a:pt x="24130" y="408939"/>
                  </a:lnTo>
                  <a:lnTo>
                    <a:pt x="0" y="407669"/>
                  </a:lnTo>
                  <a:close/>
                </a:path>
                <a:path w="24130" h="744220">
                  <a:moveTo>
                    <a:pt x="12065" y="405764"/>
                  </a:moveTo>
                  <a:lnTo>
                    <a:pt x="0" y="406399"/>
                  </a:lnTo>
                  <a:lnTo>
                    <a:pt x="0" y="407669"/>
                  </a:lnTo>
                  <a:lnTo>
                    <a:pt x="24130" y="408939"/>
                  </a:lnTo>
                  <a:lnTo>
                    <a:pt x="24130" y="406399"/>
                  </a:lnTo>
                  <a:lnTo>
                    <a:pt x="12065" y="405764"/>
                  </a:lnTo>
                  <a:close/>
                </a:path>
                <a:path w="24130" h="744220">
                  <a:moveTo>
                    <a:pt x="24130" y="403859"/>
                  </a:moveTo>
                  <a:lnTo>
                    <a:pt x="0" y="405129"/>
                  </a:lnTo>
                  <a:lnTo>
                    <a:pt x="12065" y="405764"/>
                  </a:lnTo>
                  <a:lnTo>
                    <a:pt x="24130" y="405129"/>
                  </a:lnTo>
                  <a:lnTo>
                    <a:pt x="24130" y="403859"/>
                  </a:lnTo>
                  <a:close/>
                </a:path>
                <a:path w="24130" h="744220">
                  <a:moveTo>
                    <a:pt x="0" y="401319"/>
                  </a:moveTo>
                  <a:lnTo>
                    <a:pt x="0" y="403859"/>
                  </a:lnTo>
                  <a:lnTo>
                    <a:pt x="24130" y="403859"/>
                  </a:lnTo>
                  <a:lnTo>
                    <a:pt x="24130" y="402589"/>
                  </a:lnTo>
                  <a:lnTo>
                    <a:pt x="0" y="401319"/>
                  </a:lnTo>
                  <a:close/>
                </a:path>
                <a:path w="24130" h="744220">
                  <a:moveTo>
                    <a:pt x="0" y="394969"/>
                  </a:moveTo>
                  <a:lnTo>
                    <a:pt x="0" y="401319"/>
                  </a:lnTo>
                  <a:lnTo>
                    <a:pt x="24130" y="402589"/>
                  </a:lnTo>
                  <a:lnTo>
                    <a:pt x="24130" y="396239"/>
                  </a:lnTo>
                  <a:lnTo>
                    <a:pt x="0" y="394969"/>
                  </a:lnTo>
                  <a:close/>
                </a:path>
                <a:path w="24130" h="744220">
                  <a:moveTo>
                    <a:pt x="0" y="388619"/>
                  </a:moveTo>
                  <a:lnTo>
                    <a:pt x="0" y="394969"/>
                  </a:lnTo>
                  <a:lnTo>
                    <a:pt x="24130" y="394969"/>
                  </a:lnTo>
                  <a:lnTo>
                    <a:pt x="24130" y="389889"/>
                  </a:lnTo>
                  <a:lnTo>
                    <a:pt x="0" y="388619"/>
                  </a:lnTo>
                  <a:close/>
                </a:path>
                <a:path w="24130" h="744220">
                  <a:moveTo>
                    <a:pt x="0" y="384809"/>
                  </a:moveTo>
                  <a:lnTo>
                    <a:pt x="0" y="388619"/>
                  </a:lnTo>
                  <a:lnTo>
                    <a:pt x="24130" y="389889"/>
                  </a:lnTo>
                  <a:lnTo>
                    <a:pt x="24130" y="386079"/>
                  </a:lnTo>
                  <a:lnTo>
                    <a:pt x="0" y="384809"/>
                  </a:lnTo>
                  <a:close/>
                </a:path>
                <a:path w="24130" h="744220">
                  <a:moveTo>
                    <a:pt x="24130" y="383539"/>
                  </a:moveTo>
                  <a:lnTo>
                    <a:pt x="0" y="384809"/>
                  </a:lnTo>
                  <a:lnTo>
                    <a:pt x="24130" y="386079"/>
                  </a:lnTo>
                  <a:lnTo>
                    <a:pt x="24130" y="383539"/>
                  </a:lnTo>
                  <a:close/>
                </a:path>
                <a:path w="24130" h="744220">
                  <a:moveTo>
                    <a:pt x="0" y="382269"/>
                  </a:moveTo>
                  <a:lnTo>
                    <a:pt x="0" y="383539"/>
                  </a:lnTo>
                  <a:lnTo>
                    <a:pt x="24130" y="383539"/>
                  </a:lnTo>
                  <a:lnTo>
                    <a:pt x="0" y="382269"/>
                  </a:lnTo>
                  <a:close/>
                </a:path>
                <a:path w="24130" h="744220">
                  <a:moveTo>
                    <a:pt x="0" y="377189"/>
                  </a:moveTo>
                  <a:lnTo>
                    <a:pt x="0" y="382269"/>
                  </a:lnTo>
                  <a:lnTo>
                    <a:pt x="24130" y="382269"/>
                  </a:lnTo>
                  <a:lnTo>
                    <a:pt x="24130" y="378459"/>
                  </a:lnTo>
                  <a:lnTo>
                    <a:pt x="0" y="377189"/>
                  </a:lnTo>
                  <a:close/>
                </a:path>
                <a:path w="24130" h="744220">
                  <a:moveTo>
                    <a:pt x="0" y="372109"/>
                  </a:moveTo>
                  <a:lnTo>
                    <a:pt x="0" y="377189"/>
                  </a:lnTo>
                  <a:lnTo>
                    <a:pt x="24130" y="377189"/>
                  </a:lnTo>
                  <a:lnTo>
                    <a:pt x="24130" y="373379"/>
                  </a:lnTo>
                  <a:lnTo>
                    <a:pt x="0" y="372109"/>
                  </a:lnTo>
                  <a:close/>
                </a:path>
                <a:path w="24130" h="744220">
                  <a:moveTo>
                    <a:pt x="0" y="369569"/>
                  </a:moveTo>
                  <a:lnTo>
                    <a:pt x="0" y="372109"/>
                  </a:lnTo>
                  <a:lnTo>
                    <a:pt x="24130" y="372109"/>
                  </a:lnTo>
                  <a:lnTo>
                    <a:pt x="24130" y="370839"/>
                  </a:lnTo>
                  <a:lnTo>
                    <a:pt x="0" y="369569"/>
                  </a:lnTo>
                  <a:close/>
                </a:path>
                <a:path w="24130" h="744220">
                  <a:moveTo>
                    <a:pt x="0" y="368299"/>
                  </a:moveTo>
                  <a:lnTo>
                    <a:pt x="0" y="369569"/>
                  </a:lnTo>
                  <a:lnTo>
                    <a:pt x="24130" y="370839"/>
                  </a:lnTo>
                  <a:lnTo>
                    <a:pt x="24130" y="369569"/>
                  </a:lnTo>
                  <a:lnTo>
                    <a:pt x="0" y="368299"/>
                  </a:lnTo>
                  <a:close/>
                </a:path>
                <a:path w="24130" h="744220">
                  <a:moveTo>
                    <a:pt x="24130" y="363219"/>
                  </a:moveTo>
                  <a:lnTo>
                    <a:pt x="0" y="364489"/>
                  </a:lnTo>
                  <a:lnTo>
                    <a:pt x="0" y="368299"/>
                  </a:lnTo>
                  <a:lnTo>
                    <a:pt x="24130" y="368299"/>
                  </a:lnTo>
                  <a:lnTo>
                    <a:pt x="24130" y="363219"/>
                  </a:lnTo>
                  <a:close/>
                </a:path>
                <a:path w="24130" h="744220">
                  <a:moveTo>
                    <a:pt x="24130" y="361949"/>
                  </a:moveTo>
                  <a:lnTo>
                    <a:pt x="0" y="363219"/>
                  </a:lnTo>
                  <a:lnTo>
                    <a:pt x="0" y="364489"/>
                  </a:lnTo>
                  <a:lnTo>
                    <a:pt x="24130" y="363219"/>
                  </a:lnTo>
                  <a:lnTo>
                    <a:pt x="24130" y="361949"/>
                  </a:lnTo>
                  <a:close/>
                </a:path>
                <a:path w="24130" h="744220">
                  <a:moveTo>
                    <a:pt x="24130" y="359409"/>
                  </a:moveTo>
                  <a:lnTo>
                    <a:pt x="0" y="360679"/>
                  </a:lnTo>
                  <a:lnTo>
                    <a:pt x="0" y="361949"/>
                  </a:lnTo>
                  <a:lnTo>
                    <a:pt x="24130" y="361949"/>
                  </a:lnTo>
                  <a:lnTo>
                    <a:pt x="24130" y="359409"/>
                  </a:lnTo>
                  <a:close/>
                </a:path>
                <a:path w="24130" h="744220">
                  <a:moveTo>
                    <a:pt x="0" y="356869"/>
                  </a:moveTo>
                  <a:lnTo>
                    <a:pt x="0" y="360679"/>
                  </a:lnTo>
                  <a:lnTo>
                    <a:pt x="24130" y="359409"/>
                  </a:lnTo>
                  <a:lnTo>
                    <a:pt x="24130" y="358139"/>
                  </a:lnTo>
                  <a:lnTo>
                    <a:pt x="0" y="356869"/>
                  </a:lnTo>
                  <a:close/>
                </a:path>
                <a:path w="24130" h="744220">
                  <a:moveTo>
                    <a:pt x="0" y="355599"/>
                  </a:moveTo>
                  <a:lnTo>
                    <a:pt x="0" y="356869"/>
                  </a:lnTo>
                  <a:lnTo>
                    <a:pt x="24130" y="358139"/>
                  </a:lnTo>
                  <a:lnTo>
                    <a:pt x="24130" y="356869"/>
                  </a:lnTo>
                  <a:lnTo>
                    <a:pt x="0" y="355599"/>
                  </a:lnTo>
                  <a:close/>
                </a:path>
                <a:path w="24130" h="744220">
                  <a:moveTo>
                    <a:pt x="0" y="351789"/>
                  </a:moveTo>
                  <a:lnTo>
                    <a:pt x="0" y="355599"/>
                  </a:lnTo>
                  <a:lnTo>
                    <a:pt x="24130" y="355599"/>
                  </a:lnTo>
                  <a:lnTo>
                    <a:pt x="24130" y="353059"/>
                  </a:lnTo>
                  <a:lnTo>
                    <a:pt x="0" y="351789"/>
                  </a:lnTo>
                  <a:close/>
                </a:path>
                <a:path w="24130" h="744220">
                  <a:moveTo>
                    <a:pt x="0" y="350519"/>
                  </a:moveTo>
                  <a:lnTo>
                    <a:pt x="0" y="351789"/>
                  </a:lnTo>
                  <a:lnTo>
                    <a:pt x="24130" y="353059"/>
                  </a:lnTo>
                  <a:lnTo>
                    <a:pt x="24130" y="351789"/>
                  </a:lnTo>
                  <a:lnTo>
                    <a:pt x="0" y="350519"/>
                  </a:lnTo>
                  <a:close/>
                </a:path>
                <a:path w="24130" h="744220">
                  <a:moveTo>
                    <a:pt x="24130" y="345439"/>
                  </a:moveTo>
                  <a:lnTo>
                    <a:pt x="0" y="346709"/>
                  </a:lnTo>
                  <a:lnTo>
                    <a:pt x="0" y="350519"/>
                  </a:lnTo>
                  <a:lnTo>
                    <a:pt x="24130" y="351789"/>
                  </a:lnTo>
                  <a:lnTo>
                    <a:pt x="24130" y="345439"/>
                  </a:lnTo>
                  <a:close/>
                </a:path>
                <a:path w="24130" h="744220">
                  <a:moveTo>
                    <a:pt x="0" y="344169"/>
                  </a:moveTo>
                  <a:lnTo>
                    <a:pt x="0" y="346709"/>
                  </a:lnTo>
                  <a:lnTo>
                    <a:pt x="24130" y="345439"/>
                  </a:lnTo>
                  <a:lnTo>
                    <a:pt x="0" y="344169"/>
                  </a:lnTo>
                  <a:close/>
                </a:path>
                <a:path w="24130" h="744220">
                  <a:moveTo>
                    <a:pt x="24130" y="342899"/>
                  </a:moveTo>
                  <a:lnTo>
                    <a:pt x="0" y="344169"/>
                  </a:lnTo>
                  <a:lnTo>
                    <a:pt x="24130" y="345439"/>
                  </a:lnTo>
                  <a:lnTo>
                    <a:pt x="24130" y="342899"/>
                  </a:lnTo>
                  <a:close/>
                </a:path>
                <a:path w="24130" h="744220">
                  <a:moveTo>
                    <a:pt x="0" y="340359"/>
                  </a:moveTo>
                  <a:lnTo>
                    <a:pt x="0" y="342899"/>
                  </a:lnTo>
                  <a:lnTo>
                    <a:pt x="24130" y="341629"/>
                  </a:lnTo>
                  <a:lnTo>
                    <a:pt x="0" y="340359"/>
                  </a:lnTo>
                  <a:close/>
                </a:path>
                <a:path w="24130" h="744220">
                  <a:moveTo>
                    <a:pt x="24130" y="341629"/>
                  </a:moveTo>
                  <a:lnTo>
                    <a:pt x="0" y="342899"/>
                  </a:lnTo>
                  <a:lnTo>
                    <a:pt x="24130" y="342899"/>
                  </a:lnTo>
                  <a:lnTo>
                    <a:pt x="24130" y="341629"/>
                  </a:lnTo>
                  <a:close/>
                </a:path>
                <a:path w="24130" h="744220">
                  <a:moveTo>
                    <a:pt x="0" y="339089"/>
                  </a:moveTo>
                  <a:lnTo>
                    <a:pt x="0" y="340359"/>
                  </a:lnTo>
                  <a:lnTo>
                    <a:pt x="24130" y="340359"/>
                  </a:lnTo>
                  <a:lnTo>
                    <a:pt x="0" y="339089"/>
                  </a:lnTo>
                  <a:close/>
                </a:path>
                <a:path w="24130" h="744220">
                  <a:moveTo>
                    <a:pt x="0" y="337819"/>
                  </a:moveTo>
                  <a:lnTo>
                    <a:pt x="0" y="339089"/>
                  </a:lnTo>
                  <a:lnTo>
                    <a:pt x="24130" y="339089"/>
                  </a:lnTo>
                  <a:lnTo>
                    <a:pt x="0" y="337819"/>
                  </a:lnTo>
                  <a:close/>
                </a:path>
                <a:path w="24130" h="744220">
                  <a:moveTo>
                    <a:pt x="0" y="336549"/>
                  </a:moveTo>
                  <a:lnTo>
                    <a:pt x="0" y="337819"/>
                  </a:lnTo>
                  <a:lnTo>
                    <a:pt x="24130" y="339089"/>
                  </a:lnTo>
                  <a:lnTo>
                    <a:pt x="24130" y="337819"/>
                  </a:lnTo>
                  <a:lnTo>
                    <a:pt x="0" y="336549"/>
                  </a:lnTo>
                  <a:close/>
                </a:path>
                <a:path w="24130" h="744220">
                  <a:moveTo>
                    <a:pt x="0" y="335279"/>
                  </a:moveTo>
                  <a:lnTo>
                    <a:pt x="0" y="336549"/>
                  </a:lnTo>
                  <a:lnTo>
                    <a:pt x="24130" y="336549"/>
                  </a:lnTo>
                  <a:lnTo>
                    <a:pt x="0" y="335279"/>
                  </a:lnTo>
                  <a:close/>
                </a:path>
                <a:path w="24130" h="744220">
                  <a:moveTo>
                    <a:pt x="24130" y="332739"/>
                  </a:moveTo>
                  <a:lnTo>
                    <a:pt x="0" y="332739"/>
                  </a:lnTo>
                  <a:lnTo>
                    <a:pt x="0" y="335279"/>
                  </a:lnTo>
                  <a:lnTo>
                    <a:pt x="24130" y="335279"/>
                  </a:lnTo>
                  <a:lnTo>
                    <a:pt x="24130" y="332739"/>
                  </a:lnTo>
                  <a:close/>
                </a:path>
                <a:path w="24130" h="744220">
                  <a:moveTo>
                    <a:pt x="24130" y="328929"/>
                  </a:moveTo>
                  <a:lnTo>
                    <a:pt x="0" y="330199"/>
                  </a:lnTo>
                  <a:lnTo>
                    <a:pt x="0" y="331469"/>
                  </a:lnTo>
                  <a:lnTo>
                    <a:pt x="24130" y="332739"/>
                  </a:lnTo>
                  <a:lnTo>
                    <a:pt x="24130" y="328929"/>
                  </a:lnTo>
                  <a:close/>
                </a:path>
                <a:path w="24130" h="744220">
                  <a:moveTo>
                    <a:pt x="0" y="327659"/>
                  </a:moveTo>
                  <a:lnTo>
                    <a:pt x="0" y="330199"/>
                  </a:lnTo>
                  <a:lnTo>
                    <a:pt x="24130" y="328929"/>
                  </a:lnTo>
                  <a:lnTo>
                    <a:pt x="0" y="327659"/>
                  </a:lnTo>
                  <a:close/>
                </a:path>
                <a:path w="24130" h="744220">
                  <a:moveTo>
                    <a:pt x="0" y="325119"/>
                  </a:moveTo>
                  <a:lnTo>
                    <a:pt x="0" y="327659"/>
                  </a:lnTo>
                  <a:lnTo>
                    <a:pt x="24130" y="327659"/>
                  </a:lnTo>
                  <a:lnTo>
                    <a:pt x="24130" y="326389"/>
                  </a:lnTo>
                  <a:lnTo>
                    <a:pt x="0" y="325119"/>
                  </a:lnTo>
                  <a:close/>
                </a:path>
                <a:path w="24130" h="744220">
                  <a:moveTo>
                    <a:pt x="0" y="323849"/>
                  </a:moveTo>
                  <a:lnTo>
                    <a:pt x="0" y="325119"/>
                  </a:lnTo>
                  <a:lnTo>
                    <a:pt x="24130" y="326389"/>
                  </a:lnTo>
                  <a:lnTo>
                    <a:pt x="24130" y="325119"/>
                  </a:lnTo>
                  <a:lnTo>
                    <a:pt x="0" y="323849"/>
                  </a:lnTo>
                  <a:close/>
                </a:path>
                <a:path w="24130" h="744220">
                  <a:moveTo>
                    <a:pt x="0" y="322579"/>
                  </a:moveTo>
                  <a:lnTo>
                    <a:pt x="0" y="323849"/>
                  </a:lnTo>
                  <a:lnTo>
                    <a:pt x="24130" y="323849"/>
                  </a:lnTo>
                  <a:lnTo>
                    <a:pt x="0" y="322579"/>
                  </a:lnTo>
                  <a:close/>
                </a:path>
                <a:path w="24130" h="744220">
                  <a:moveTo>
                    <a:pt x="0" y="320039"/>
                  </a:moveTo>
                  <a:lnTo>
                    <a:pt x="0" y="322579"/>
                  </a:lnTo>
                  <a:lnTo>
                    <a:pt x="24130" y="322579"/>
                  </a:lnTo>
                  <a:lnTo>
                    <a:pt x="24130" y="321309"/>
                  </a:lnTo>
                  <a:lnTo>
                    <a:pt x="0" y="320039"/>
                  </a:lnTo>
                  <a:close/>
                </a:path>
                <a:path w="24130" h="744220">
                  <a:moveTo>
                    <a:pt x="0" y="318769"/>
                  </a:moveTo>
                  <a:lnTo>
                    <a:pt x="0" y="320039"/>
                  </a:lnTo>
                  <a:lnTo>
                    <a:pt x="24130" y="320039"/>
                  </a:lnTo>
                  <a:lnTo>
                    <a:pt x="0" y="318769"/>
                  </a:lnTo>
                  <a:close/>
                </a:path>
                <a:path w="24130" h="744220">
                  <a:moveTo>
                    <a:pt x="0" y="316229"/>
                  </a:moveTo>
                  <a:lnTo>
                    <a:pt x="0" y="318769"/>
                  </a:lnTo>
                  <a:lnTo>
                    <a:pt x="24130" y="320039"/>
                  </a:lnTo>
                  <a:lnTo>
                    <a:pt x="24130" y="317499"/>
                  </a:lnTo>
                  <a:lnTo>
                    <a:pt x="0" y="316229"/>
                  </a:lnTo>
                  <a:close/>
                </a:path>
                <a:path w="24130" h="744220">
                  <a:moveTo>
                    <a:pt x="24130" y="314959"/>
                  </a:moveTo>
                  <a:lnTo>
                    <a:pt x="0" y="316229"/>
                  </a:lnTo>
                  <a:lnTo>
                    <a:pt x="24130" y="317499"/>
                  </a:lnTo>
                  <a:lnTo>
                    <a:pt x="24130" y="314959"/>
                  </a:lnTo>
                  <a:close/>
                </a:path>
                <a:path w="24130" h="744220">
                  <a:moveTo>
                    <a:pt x="0" y="311149"/>
                  </a:moveTo>
                  <a:lnTo>
                    <a:pt x="0" y="314959"/>
                  </a:lnTo>
                  <a:lnTo>
                    <a:pt x="24130" y="314959"/>
                  </a:lnTo>
                  <a:lnTo>
                    <a:pt x="24130" y="312419"/>
                  </a:lnTo>
                  <a:lnTo>
                    <a:pt x="0" y="311149"/>
                  </a:lnTo>
                  <a:close/>
                </a:path>
                <a:path w="24130" h="744220">
                  <a:moveTo>
                    <a:pt x="24130" y="308609"/>
                  </a:moveTo>
                  <a:lnTo>
                    <a:pt x="0" y="309879"/>
                  </a:lnTo>
                  <a:lnTo>
                    <a:pt x="0" y="311149"/>
                  </a:lnTo>
                  <a:lnTo>
                    <a:pt x="24130" y="311149"/>
                  </a:lnTo>
                  <a:lnTo>
                    <a:pt x="24130" y="308609"/>
                  </a:lnTo>
                  <a:close/>
                </a:path>
                <a:path w="24130" h="744220">
                  <a:moveTo>
                    <a:pt x="0" y="306069"/>
                  </a:moveTo>
                  <a:lnTo>
                    <a:pt x="0" y="308609"/>
                  </a:lnTo>
                  <a:lnTo>
                    <a:pt x="24130" y="308609"/>
                  </a:lnTo>
                  <a:lnTo>
                    <a:pt x="24130" y="307339"/>
                  </a:lnTo>
                  <a:lnTo>
                    <a:pt x="0" y="306069"/>
                  </a:lnTo>
                  <a:close/>
                </a:path>
                <a:path w="24130" h="744220">
                  <a:moveTo>
                    <a:pt x="0" y="303529"/>
                  </a:moveTo>
                  <a:lnTo>
                    <a:pt x="0" y="306069"/>
                  </a:lnTo>
                  <a:lnTo>
                    <a:pt x="24130" y="307339"/>
                  </a:lnTo>
                  <a:lnTo>
                    <a:pt x="24130" y="304799"/>
                  </a:lnTo>
                  <a:lnTo>
                    <a:pt x="0" y="303529"/>
                  </a:lnTo>
                  <a:close/>
                </a:path>
                <a:path w="24130" h="744220">
                  <a:moveTo>
                    <a:pt x="0" y="302259"/>
                  </a:moveTo>
                  <a:lnTo>
                    <a:pt x="0" y="303529"/>
                  </a:lnTo>
                  <a:lnTo>
                    <a:pt x="24130" y="304799"/>
                  </a:lnTo>
                  <a:lnTo>
                    <a:pt x="24130" y="303529"/>
                  </a:lnTo>
                  <a:lnTo>
                    <a:pt x="0" y="302259"/>
                  </a:lnTo>
                  <a:close/>
                </a:path>
                <a:path w="24130" h="744220">
                  <a:moveTo>
                    <a:pt x="24130" y="300989"/>
                  </a:moveTo>
                  <a:lnTo>
                    <a:pt x="0" y="300989"/>
                  </a:lnTo>
                  <a:lnTo>
                    <a:pt x="0" y="302259"/>
                  </a:lnTo>
                  <a:lnTo>
                    <a:pt x="24130" y="302259"/>
                  </a:lnTo>
                  <a:lnTo>
                    <a:pt x="24130" y="300989"/>
                  </a:lnTo>
                  <a:close/>
                </a:path>
              </a:pathLst>
            </a:custGeom>
            <a:solidFill>
              <a:srgbClr val="BBBB77"/>
            </a:solidFill>
          </p:spPr>
          <p:txBody>
            <a:bodyPr wrap="square" lIns="0" tIns="0" rIns="0" bIns="0" rtlCol="0"/>
            <a:lstStyle/>
            <a:p>
              <a:endParaRPr/>
            </a:p>
          </p:txBody>
        </p:sp>
        <p:sp>
          <p:nvSpPr>
            <p:cNvPr id="789" name="object 789"/>
            <p:cNvSpPr/>
            <p:nvPr/>
          </p:nvSpPr>
          <p:spPr>
            <a:xfrm>
              <a:off x="2828290" y="5737859"/>
              <a:ext cx="24130" cy="750570"/>
            </a:xfrm>
            <a:custGeom>
              <a:avLst/>
              <a:gdLst/>
              <a:ahLst/>
              <a:cxnLst/>
              <a:rect l="l" t="t" r="r" b="b"/>
              <a:pathLst>
                <a:path w="24130" h="750570">
                  <a:moveTo>
                    <a:pt x="2540" y="0"/>
                  </a:moveTo>
                  <a:lnTo>
                    <a:pt x="0" y="0"/>
                  </a:lnTo>
                  <a:lnTo>
                    <a:pt x="0" y="3809"/>
                  </a:lnTo>
                  <a:lnTo>
                    <a:pt x="11430" y="3809"/>
                  </a:lnTo>
                  <a:lnTo>
                    <a:pt x="11430" y="2540"/>
                  </a:lnTo>
                  <a:lnTo>
                    <a:pt x="6349" y="2540"/>
                  </a:lnTo>
                  <a:lnTo>
                    <a:pt x="6350" y="1269"/>
                  </a:lnTo>
                  <a:lnTo>
                    <a:pt x="2540" y="1269"/>
                  </a:lnTo>
                  <a:lnTo>
                    <a:pt x="2540" y="0"/>
                  </a:lnTo>
                  <a:close/>
                </a:path>
                <a:path w="24130" h="750570">
                  <a:moveTo>
                    <a:pt x="16510" y="3809"/>
                  </a:moveTo>
                  <a:lnTo>
                    <a:pt x="0" y="3809"/>
                  </a:lnTo>
                  <a:lnTo>
                    <a:pt x="0" y="10159"/>
                  </a:lnTo>
                  <a:lnTo>
                    <a:pt x="24130" y="10159"/>
                  </a:lnTo>
                  <a:lnTo>
                    <a:pt x="24130" y="6350"/>
                  </a:lnTo>
                  <a:lnTo>
                    <a:pt x="21590" y="6350"/>
                  </a:lnTo>
                  <a:lnTo>
                    <a:pt x="21590" y="5079"/>
                  </a:lnTo>
                  <a:lnTo>
                    <a:pt x="16510" y="5079"/>
                  </a:lnTo>
                  <a:lnTo>
                    <a:pt x="16510" y="3809"/>
                  </a:lnTo>
                  <a:close/>
                </a:path>
                <a:path w="24130" h="750570">
                  <a:moveTo>
                    <a:pt x="24130" y="10160"/>
                  </a:moveTo>
                  <a:lnTo>
                    <a:pt x="0" y="10160"/>
                  </a:lnTo>
                  <a:lnTo>
                    <a:pt x="0" y="12699"/>
                  </a:lnTo>
                  <a:lnTo>
                    <a:pt x="24130" y="12699"/>
                  </a:lnTo>
                  <a:lnTo>
                    <a:pt x="24130" y="10160"/>
                  </a:lnTo>
                  <a:close/>
                </a:path>
                <a:path w="24130" h="750570">
                  <a:moveTo>
                    <a:pt x="24130" y="12700"/>
                  </a:moveTo>
                  <a:lnTo>
                    <a:pt x="0" y="12700"/>
                  </a:lnTo>
                  <a:lnTo>
                    <a:pt x="0" y="19049"/>
                  </a:lnTo>
                  <a:lnTo>
                    <a:pt x="24130" y="19049"/>
                  </a:lnTo>
                  <a:lnTo>
                    <a:pt x="24130" y="12700"/>
                  </a:lnTo>
                  <a:close/>
                </a:path>
                <a:path w="24130" h="750570">
                  <a:moveTo>
                    <a:pt x="24130" y="19050"/>
                  </a:moveTo>
                  <a:lnTo>
                    <a:pt x="0" y="19050"/>
                  </a:lnTo>
                  <a:lnTo>
                    <a:pt x="0" y="22859"/>
                  </a:lnTo>
                  <a:lnTo>
                    <a:pt x="24130" y="22859"/>
                  </a:lnTo>
                  <a:lnTo>
                    <a:pt x="24130" y="19050"/>
                  </a:lnTo>
                  <a:close/>
                </a:path>
                <a:path w="24130" h="750570">
                  <a:moveTo>
                    <a:pt x="24130" y="22860"/>
                  </a:moveTo>
                  <a:lnTo>
                    <a:pt x="0" y="22860"/>
                  </a:lnTo>
                  <a:lnTo>
                    <a:pt x="0" y="25399"/>
                  </a:lnTo>
                  <a:lnTo>
                    <a:pt x="24130" y="25399"/>
                  </a:lnTo>
                  <a:lnTo>
                    <a:pt x="24130" y="22860"/>
                  </a:lnTo>
                  <a:close/>
                </a:path>
                <a:path w="24130" h="750570">
                  <a:moveTo>
                    <a:pt x="24130" y="25400"/>
                  </a:moveTo>
                  <a:lnTo>
                    <a:pt x="0" y="25400"/>
                  </a:lnTo>
                  <a:lnTo>
                    <a:pt x="0" y="29209"/>
                  </a:lnTo>
                  <a:lnTo>
                    <a:pt x="24130" y="29209"/>
                  </a:lnTo>
                  <a:lnTo>
                    <a:pt x="24130" y="25400"/>
                  </a:lnTo>
                  <a:close/>
                </a:path>
                <a:path w="24130" h="750570">
                  <a:moveTo>
                    <a:pt x="24130" y="29210"/>
                  </a:moveTo>
                  <a:lnTo>
                    <a:pt x="0" y="29210"/>
                  </a:lnTo>
                  <a:lnTo>
                    <a:pt x="0" y="31749"/>
                  </a:lnTo>
                  <a:lnTo>
                    <a:pt x="24130" y="31749"/>
                  </a:lnTo>
                  <a:lnTo>
                    <a:pt x="24130" y="29210"/>
                  </a:lnTo>
                  <a:close/>
                </a:path>
                <a:path w="24130" h="750570">
                  <a:moveTo>
                    <a:pt x="24130" y="31750"/>
                  </a:moveTo>
                  <a:lnTo>
                    <a:pt x="0" y="31750"/>
                  </a:lnTo>
                  <a:lnTo>
                    <a:pt x="0" y="35559"/>
                  </a:lnTo>
                  <a:lnTo>
                    <a:pt x="24130" y="35559"/>
                  </a:lnTo>
                  <a:lnTo>
                    <a:pt x="24130" y="31750"/>
                  </a:lnTo>
                  <a:close/>
                </a:path>
                <a:path w="24130" h="750570">
                  <a:moveTo>
                    <a:pt x="24130" y="35559"/>
                  </a:moveTo>
                  <a:lnTo>
                    <a:pt x="0" y="35559"/>
                  </a:lnTo>
                  <a:lnTo>
                    <a:pt x="0" y="60959"/>
                  </a:lnTo>
                  <a:lnTo>
                    <a:pt x="24130" y="60959"/>
                  </a:lnTo>
                  <a:lnTo>
                    <a:pt x="24130" y="35559"/>
                  </a:lnTo>
                  <a:close/>
                </a:path>
                <a:path w="24130" h="750570">
                  <a:moveTo>
                    <a:pt x="24130" y="60959"/>
                  </a:moveTo>
                  <a:lnTo>
                    <a:pt x="0" y="60959"/>
                  </a:lnTo>
                  <a:lnTo>
                    <a:pt x="0" y="67309"/>
                  </a:lnTo>
                  <a:lnTo>
                    <a:pt x="24130" y="67309"/>
                  </a:lnTo>
                  <a:lnTo>
                    <a:pt x="24130" y="60959"/>
                  </a:lnTo>
                  <a:close/>
                </a:path>
                <a:path w="24130" h="750570">
                  <a:moveTo>
                    <a:pt x="24130" y="67309"/>
                  </a:moveTo>
                  <a:lnTo>
                    <a:pt x="0" y="67309"/>
                  </a:lnTo>
                  <a:lnTo>
                    <a:pt x="0" y="69849"/>
                  </a:lnTo>
                  <a:lnTo>
                    <a:pt x="24130" y="69849"/>
                  </a:lnTo>
                  <a:lnTo>
                    <a:pt x="24130" y="67309"/>
                  </a:lnTo>
                  <a:close/>
                </a:path>
                <a:path w="24130" h="750570">
                  <a:moveTo>
                    <a:pt x="24130" y="69850"/>
                  </a:moveTo>
                  <a:lnTo>
                    <a:pt x="0" y="69850"/>
                  </a:lnTo>
                  <a:lnTo>
                    <a:pt x="0" y="76199"/>
                  </a:lnTo>
                  <a:lnTo>
                    <a:pt x="24130" y="76199"/>
                  </a:lnTo>
                  <a:lnTo>
                    <a:pt x="24130" y="69850"/>
                  </a:lnTo>
                  <a:close/>
                </a:path>
                <a:path w="24130" h="750570">
                  <a:moveTo>
                    <a:pt x="24130" y="76200"/>
                  </a:moveTo>
                  <a:lnTo>
                    <a:pt x="0" y="76200"/>
                  </a:lnTo>
                  <a:lnTo>
                    <a:pt x="0" y="80009"/>
                  </a:lnTo>
                  <a:lnTo>
                    <a:pt x="24130" y="80009"/>
                  </a:lnTo>
                  <a:lnTo>
                    <a:pt x="24130" y="76200"/>
                  </a:lnTo>
                  <a:close/>
                </a:path>
                <a:path w="24130" h="750570">
                  <a:moveTo>
                    <a:pt x="24130" y="80009"/>
                  </a:moveTo>
                  <a:lnTo>
                    <a:pt x="0" y="80009"/>
                  </a:lnTo>
                  <a:lnTo>
                    <a:pt x="0" y="88899"/>
                  </a:lnTo>
                  <a:lnTo>
                    <a:pt x="24130" y="88899"/>
                  </a:lnTo>
                  <a:lnTo>
                    <a:pt x="24130" y="80009"/>
                  </a:lnTo>
                  <a:close/>
                </a:path>
                <a:path w="24130" h="750570">
                  <a:moveTo>
                    <a:pt x="24130" y="88900"/>
                  </a:moveTo>
                  <a:lnTo>
                    <a:pt x="0" y="88900"/>
                  </a:lnTo>
                  <a:lnTo>
                    <a:pt x="0" y="99059"/>
                  </a:lnTo>
                  <a:lnTo>
                    <a:pt x="24130" y="99059"/>
                  </a:lnTo>
                  <a:lnTo>
                    <a:pt x="24130" y="88900"/>
                  </a:lnTo>
                  <a:close/>
                </a:path>
                <a:path w="24130" h="750570">
                  <a:moveTo>
                    <a:pt x="24130" y="99060"/>
                  </a:moveTo>
                  <a:lnTo>
                    <a:pt x="0" y="99060"/>
                  </a:lnTo>
                  <a:lnTo>
                    <a:pt x="0" y="105409"/>
                  </a:lnTo>
                  <a:lnTo>
                    <a:pt x="24130" y="105409"/>
                  </a:lnTo>
                  <a:lnTo>
                    <a:pt x="24130" y="99060"/>
                  </a:lnTo>
                  <a:close/>
                </a:path>
                <a:path w="24130" h="750570">
                  <a:moveTo>
                    <a:pt x="24130" y="105409"/>
                  </a:moveTo>
                  <a:lnTo>
                    <a:pt x="0" y="105409"/>
                  </a:lnTo>
                  <a:lnTo>
                    <a:pt x="0" y="111759"/>
                  </a:lnTo>
                  <a:lnTo>
                    <a:pt x="24130" y="111759"/>
                  </a:lnTo>
                  <a:lnTo>
                    <a:pt x="24130" y="105409"/>
                  </a:lnTo>
                  <a:close/>
                </a:path>
                <a:path w="24130" h="750570">
                  <a:moveTo>
                    <a:pt x="24130" y="111759"/>
                  </a:moveTo>
                  <a:lnTo>
                    <a:pt x="0" y="111759"/>
                  </a:lnTo>
                  <a:lnTo>
                    <a:pt x="0" y="120649"/>
                  </a:lnTo>
                  <a:lnTo>
                    <a:pt x="24130" y="120649"/>
                  </a:lnTo>
                  <a:lnTo>
                    <a:pt x="24130" y="111759"/>
                  </a:lnTo>
                  <a:close/>
                </a:path>
                <a:path w="24130" h="750570">
                  <a:moveTo>
                    <a:pt x="24130" y="120650"/>
                  </a:moveTo>
                  <a:lnTo>
                    <a:pt x="0" y="120650"/>
                  </a:lnTo>
                  <a:lnTo>
                    <a:pt x="0" y="124459"/>
                  </a:lnTo>
                  <a:lnTo>
                    <a:pt x="24130" y="124459"/>
                  </a:lnTo>
                  <a:lnTo>
                    <a:pt x="24130" y="120650"/>
                  </a:lnTo>
                  <a:close/>
                </a:path>
                <a:path w="24130" h="750570">
                  <a:moveTo>
                    <a:pt x="24130" y="124459"/>
                  </a:moveTo>
                  <a:lnTo>
                    <a:pt x="0" y="124459"/>
                  </a:lnTo>
                  <a:lnTo>
                    <a:pt x="0" y="126999"/>
                  </a:lnTo>
                  <a:lnTo>
                    <a:pt x="24130" y="126999"/>
                  </a:lnTo>
                  <a:lnTo>
                    <a:pt x="24130" y="124459"/>
                  </a:lnTo>
                  <a:close/>
                </a:path>
                <a:path w="24130" h="750570">
                  <a:moveTo>
                    <a:pt x="24130" y="127000"/>
                  </a:moveTo>
                  <a:lnTo>
                    <a:pt x="0" y="127000"/>
                  </a:lnTo>
                  <a:lnTo>
                    <a:pt x="0" y="130809"/>
                  </a:lnTo>
                  <a:lnTo>
                    <a:pt x="24130" y="130809"/>
                  </a:lnTo>
                  <a:lnTo>
                    <a:pt x="24130" y="127000"/>
                  </a:lnTo>
                  <a:close/>
                </a:path>
                <a:path w="24130" h="750570">
                  <a:moveTo>
                    <a:pt x="24130" y="130809"/>
                  </a:moveTo>
                  <a:lnTo>
                    <a:pt x="0" y="130809"/>
                  </a:lnTo>
                  <a:lnTo>
                    <a:pt x="0" y="133349"/>
                  </a:lnTo>
                  <a:lnTo>
                    <a:pt x="24130" y="133349"/>
                  </a:lnTo>
                  <a:lnTo>
                    <a:pt x="24130" y="130809"/>
                  </a:lnTo>
                  <a:close/>
                </a:path>
                <a:path w="24130" h="750570">
                  <a:moveTo>
                    <a:pt x="24130" y="133350"/>
                  </a:moveTo>
                  <a:lnTo>
                    <a:pt x="0" y="133350"/>
                  </a:lnTo>
                  <a:lnTo>
                    <a:pt x="0" y="137159"/>
                  </a:lnTo>
                  <a:lnTo>
                    <a:pt x="24130" y="137159"/>
                  </a:lnTo>
                  <a:lnTo>
                    <a:pt x="24130" y="133350"/>
                  </a:lnTo>
                  <a:close/>
                </a:path>
                <a:path w="24130" h="750570">
                  <a:moveTo>
                    <a:pt x="24130" y="137160"/>
                  </a:moveTo>
                  <a:lnTo>
                    <a:pt x="0" y="137160"/>
                  </a:lnTo>
                  <a:lnTo>
                    <a:pt x="0" y="146049"/>
                  </a:lnTo>
                  <a:lnTo>
                    <a:pt x="24130" y="146049"/>
                  </a:lnTo>
                  <a:lnTo>
                    <a:pt x="24130" y="137160"/>
                  </a:lnTo>
                  <a:close/>
                </a:path>
                <a:path w="24130" h="750570">
                  <a:moveTo>
                    <a:pt x="24130" y="146050"/>
                  </a:moveTo>
                  <a:lnTo>
                    <a:pt x="0" y="146050"/>
                  </a:lnTo>
                  <a:lnTo>
                    <a:pt x="0" y="149859"/>
                  </a:lnTo>
                  <a:lnTo>
                    <a:pt x="24130" y="149859"/>
                  </a:lnTo>
                  <a:lnTo>
                    <a:pt x="24130" y="146050"/>
                  </a:lnTo>
                  <a:close/>
                </a:path>
                <a:path w="24130" h="750570">
                  <a:moveTo>
                    <a:pt x="24130" y="149860"/>
                  </a:moveTo>
                  <a:lnTo>
                    <a:pt x="0" y="149860"/>
                  </a:lnTo>
                  <a:lnTo>
                    <a:pt x="0" y="162559"/>
                  </a:lnTo>
                  <a:lnTo>
                    <a:pt x="24130" y="162559"/>
                  </a:lnTo>
                  <a:lnTo>
                    <a:pt x="24130" y="149860"/>
                  </a:lnTo>
                  <a:close/>
                </a:path>
                <a:path w="24130" h="750570">
                  <a:moveTo>
                    <a:pt x="24130" y="162560"/>
                  </a:moveTo>
                  <a:lnTo>
                    <a:pt x="0" y="162560"/>
                  </a:lnTo>
                  <a:lnTo>
                    <a:pt x="0" y="165099"/>
                  </a:lnTo>
                  <a:lnTo>
                    <a:pt x="24130" y="165099"/>
                  </a:lnTo>
                  <a:lnTo>
                    <a:pt x="24130" y="162560"/>
                  </a:lnTo>
                  <a:close/>
                </a:path>
                <a:path w="24130" h="750570">
                  <a:moveTo>
                    <a:pt x="24130" y="165100"/>
                  </a:moveTo>
                  <a:lnTo>
                    <a:pt x="0" y="165100"/>
                  </a:lnTo>
                  <a:lnTo>
                    <a:pt x="0" y="168909"/>
                  </a:lnTo>
                  <a:lnTo>
                    <a:pt x="24130" y="168909"/>
                  </a:lnTo>
                  <a:lnTo>
                    <a:pt x="24130" y="165100"/>
                  </a:lnTo>
                  <a:close/>
                </a:path>
                <a:path w="24130" h="750570">
                  <a:moveTo>
                    <a:pt x="24130" y="168909"/>
                  </a:moveTo>
                  <a:lnTo>
                    <a:pt x="0" y="168909"/>
                  </a:lnTo>
                  <a:lnTo>
                    <a:pt x="0" y="177799"/>
                  </a:lnTo>
                  <a:lnTo>
                    <a:pt x="24130" y="177799"/>
                  </a:lnTo>
                  <a:lnTo>
                    <a:pt x="24130" y="168909"/>
                  </a:lnTo>
                  <a:close/>
                </a:path>
                <a:path w="24130" h="750570">
                  <a:moveTo>
                    <a:pt x="24130" y="177800"/>
                  </a:moveTo>
                  <a:lnTo>
                    <a:pt x="0" y="177800"/>
                  </a:lnTo>
                  <a:lnTo>
                    <a:pt x="0" y="181609"/>
                  </a:lnTo>
                  <a:lnTo>
                    <a:pt x="24130" y="181609"/>
                  </a:lnTo>
                  <a:lnTo>
                    <a:pt x="24130" y="177800"/>
                  </a:lnTo>
                  <a:close/>
                </a:path>
                <a:path w="24130" h="750570">
                  <a:moveTo>
                    <a:pt x="24130" y="181609"/>
                  </a:moveTo>
                  <a:lnTo>
                    <a:pt x="0" y="181609"/>
                  </a:lnTo>
                  <a:lnTo>
                    <a:pt x="0" y="194309"/>
                  </a:lnTo>
                  <a:lnTo>
                    <a:pt x="24130" y="194309"/>
                  </a:lnTo>
                  <a:lnTo>
                    <a:pt x="24130" y="181609"/>
                  </a:lnTo>
                  <a:close/>
                </a:path>
                <a:path w="24130" h="750570">
                  <a:moveTo>
                    <a:pt x="24130" y="194309"/>
                  </a:moveTo>
                  <a:lnTo>
                    <a:pt x="0" y="194309"/>
                  </a:lnTo>
                  <a:lnTo>
                    <a:pt x="0" y="209549"/>
                  </a:lnTo>
                  <a:lnTo>
                    <a:pt x="24130" y="209549"/>
                  </a:lnTo>
                  <a:lnTo>
                    <a:pt x="24130" y="194309"/>
                  </a:lnTo>
                  <a:close/>
                </a:path>
                <a:path w="24130" h="750570">
                  <a:moveTo>
                    <a:pt x="24130" y="209550"/>
                  </a:moveTo>
                  <a:lnTo>
                    <a:pt x="0" y="209550"/>
                  </a:lnTo>
                  <a:lnTo>
                    <a:pt x="0" y="213359"/>
                  </a:lnTo>
                  <a:lnTo>
                    <a:pt x="24130" y="213359"/>
                  </a:lnTo>
                  <a:lnTo>
                    <a:pt x="24130" y="209550"/>
                  </a:lnTo>
                  <a:close/>
                </a:path>
                <a:path w="24130" h="750570">
                  <a:moveTo>
                    <a:pt x="24130" y="213359"/>
                  </a:moveTo>
                  <a:lnTo>
                    <a:pt x="0" y="213359"/>
                  </a:lnTo>
                  <a:lnTo>
                    <a:pt x="0" y="222249"/>
                  </a:lnTo>
                  <a:lnTo>
                    <a:pt x="24130" y="222249"/>
                  </a:lnTo>
                  <a:lnTo>
                    <a:pt x="24130" y="213359"/>
                  </a:lnTo>
                  <a:close/>
                </a:path>
                <a:path w="24130" h="750570">
                  <a:moveTo>
                    <a:pt x="24130" y="222250"/>
                  </a:moveTo>
                  <a:lnTo>
                    <a:pt x="0" y="222250"/>
                  </a:lnTo>
                  <a:lnTo>
                    <a:pt x="0" y="228599"/>
                  </a:lnTo>
                  <a:lnTo>
                    <a:pt x="24130" y="228599"/>
                  </a:lnTo>
                  <a:lnTo>
                    <a:pt x="24130" y="222250"/>
                  </a:lnTo>
                  <a:close/>
                </a:path>
                <a:path w="24130" h="750570">
                  <a:moveTo>
                    <a:pt x="24130" y="228600"/>
                  </a:moveTo>
                  <a:lnTo>
                    <a:pt x="0" y="228600"/>
                  </a:lnTo>
                  <a:lnTo>
                    <a:pt x="0" y="232409"/>
                  </a:lnTo>
                  <a:lnTo>
                    <a:pt x="24130" y="232409"/>
                  </a:lnTo>
                  <a:lnTo>
                    <a:pt x="24130" y="228600"/>
                  </a:lnTo>
                  <a:close/>
                </a:path>
                <a:path w="24130" h="750570">
                  <a:moveTo>
                    <a:pt x="24130" y="232409"/>
                  </a:moveTo>
                  <a:lnTo>
                    <a:pt x="0" y="232409"/>
                  </a:lnTo>
                  <a:lnTo>
                    <a:pt x="0" y="238759"/>
                  </a:lnTo>
                  <a:lnTo>
                    <a:pt x="24130" y="238759"/>
                  </a:lnTo>
                  <a:lnTo>
                    <a:pt x="24130" y="232409"/>
                  </a:lnTo>
                  <a:close/>
                </a:path>
                <a:path w="24130" h="750570">
                  <a:moveTo>
                    <a:pt x="24130" y="238759"/>
                  </a:moveTo>
                  <a:lnTo>
                    <a:pt x="0" y="238759"/>
                  </a:lnTo>
                  <a:lnTo>
                    <a:pt x="0" y="241299"/>
                  </a:lnTo>
                  <a:lnTo>
                    <a:pt x="24130" y="241299"/>
                  </a:lnTo>
                  <a:lnTo>
                    <a:pt x="24130" y="238759"/>
                  </a:lnTo>
                  <a:close/>
                </a:path>
                <a:path w="24130" h="750570">
                  <a:moveTo>
                    <a:pt x="24130" y="241300"/>
                  </a:moveTo>
                  <a:lnTo>
                    <a:pt x="0" y="241300"/>
                  </a:lnTo>
                  <a:lnTo>
                    <a:pt x="0" y="251459"/>
                  </a:lnTo>
                  <a:lnTo>
                    <a:pt x="24130" y="251459"/>
                  </a:lnTo>
                  <a:lnTo>
                    <a:pt x="24130" y="241300"/>
                  </a:lnTo>
                  <a:close/>
                </a:path>
                <a:path w="24130" h="750570">
                  <a:moveTo>
                    <a:pt x="24130" y="251460"/>
                  </a:moveTo>
                  <a:lnTo>
                    <a:pt x="0" y="251460"/>
                  </a:lnTo>
                  <a:lnTo>
                    <a:pt x="0" y="253999"/>
                  </a:lnTo>
                  <a:lnTo>
                    <a:pt x="24130" y="253999"/>
                  </a:lnTo>
                  <a:lnTo>
                    <a:pt x="24130" y="251460"/>
                  </a:lnTo>
                  <a:close/>
                </a:path>
                <a:path w="24130" h="750570">
                  <a:moveTo>
                    <a:pt x="24130" y="254000"/>
                  </a:moveTo>
                  <a:lnTo>
                    <a:pt x="0" y="254000"/>
                  </a:lnTo>
                  <a:lnTo>
                    <a:pt x="0" y="257809"/>
                  </a:lnTo>
                  <a:lnTo>
                    <a:pt x="24130" y="257809"/>
                  </a:lnTo>
                  <a:lnTo>
                    <a:pt x="24130" y="254000"/>
                  </a:lnTo>
                  <a:close/>
                </a:path>
                <a:path w="24130" h="750570">
                  <a:moveTo>
                    <a:pt x="24130" y="257809"/>
                  </a:moveTo>
                  <a:lnTo>
                    <a:pt x="0" y="257809"/>
                  </a:lnTo>
                  <a:lnTo>
                    <a:pt x="0" y="260349"/>
                  </a:lnTo>
                  <a:lnTo>
                    <a:pt x="24130" y="260349"/>
                  </a:lnTo>
                  <a:lnTo>
                    <a:pt x="24130" y="257809"/>
                  </a:lnTo>
                  <a:close/>
                </a:path>
                <a:path w="24130" h="750570">
                  <a:moveTo>
                    <a:pt x="24130" y="260350"/>
                  </a:moveTo>
                  <a:lnTo>
                    <a:pt x="0" y="260350"/>
                  </a:lnTo>
                  <a:lnTo>
                    <a:pt x="0" y="264159"/>
                  </a:lnTo>
                  <a:lnTo>
                    <a:pt x="24130" y="264159"/>
                  </a:lnTo>
                  <a:lnTo>
                    <a:pt x="24130" y="260350"/>
                  </a:lnTo>
                  <a:close/>
                </a:path>
                <a:path w="24130" h="750570">
                  <a:moveTo>
                    <a:pt x="24130" y="264159"/>
                  </a:moveTo>
                  <a:lnTo>
                    <a:pt x="0" y="264159"/>
                  </a:lnTo>
                  <a:lnTo>
                    <a:pt x="0" y="270509"/>
                  </a:lnTo>
                  <a:lnTo>
                    <a:pt x="24130" y="270509"/>
                  </a:lnTo>
                  <a:lnTo>
                    <a:pt x="24130" y="264159"/>
                  </a:lnTo>
                  <a:close/>
                </a:path>
                <a:path w="24130" h="750570">
                  <a:moveTo>
                    <a:pt x="24130" y="270510"/>
                  </a:moveTo>
                  <a:lnTo>
                    <a:pt x="0" y="270510"/>
                  </a:lnTo>
                  <a:lnTo>
                    <a:pt x="0" y="273049"/>
                  </a:lnTo>
                  <a:lnTo>
                    <a:pt x="24130" y="273049"/>
                  </a:lnTo>
                  <a:lnTo>
                    <a:pt x="24130" y="270510"/>
                  </a:lnTo>
                  <a:close/>
                </a:path>
                <a:path w="24130" h="750570">
                  <a:moveTo>
                    <a:pt x="24130" y="273050"/>
                  </a:moveTo>
                  <a:lnTo>
                    <a:pt x="0" y="273050"/>
                  </a:lnTo>
                  <a:lnTo>
                    <a:pt x="0" y="276859"/>
                  </a:lnTo>
                  <a:lnTo>
                    <a:pt x="24130" y="276859"/>
                  </a:lnTo>
                  <a:lnTo>
                    <a:pt x="24130" y="273050"/>
                  </a:lnTo>
                  <a:close/>
                </a:path>
                <a:path w="24130" h="750570">
                  <a:moveTo>
                    <a:pt x="24130" y="276860"/>
                  </a:moveTo>
                  <a:lnTo>
                    <a:pt x="0" y="276860"/>
                  </a:lnTo>
                  <a:lnTo>
                    <a:pt x="0" y="279399"/>
                  </a:lnTo>
                  <a:lnTo>
                    <a:pt x="24130" y="279399"/>
                  </a:lnTo>
                  <a:lnTo>
                    <a:pt x="24130" y="276860"/>
                  </a:lnTo>
                  <a:close/>
                </a:path>
                <a:path w="24130" h="750570">
                  <a:moveTo>
                    <a:pt x="24130" y="279400"/>
                  </a:moveTo>
                  <a:lnTo>
                    <a:pt x="0" y="279400"/>
                  </a:lnTo>
                  <a:lnTo>
                    <a:pt x="0" y="283209"/>
                  </a:lnTo>
                  <a:lnTo>
                    <a:pt x="24130" y="283209"/>
                  </a:lnTo>
                  <a:lnTo>
                    <a:pt x="24130" y="279400"/>
                  </a:lnTo>
                  <a:close/>
                </a:path>
                <a:path w="24130" h="750570">
                  <a:moveTo>
                    <a:pt x="24130" y="283209"/>
                  </a:moveTo>
                  <a:lnTo>
                    <a:pt x="0" y="283209"/>
                  </a:lnTo>
                  <a:lnTo>
                    <a:pt x="0" y="292099"/>
                  </a:lnTo>
                  <a:lnTo>
                    <a:pt x="24130" y="292099"/>
                  </a:lnTo>
                  <a:lnTo>
                    <a:pt x="24130" y="283209"/>
                  </a:lnTo>
                  <a:close/>
                </a:path>
                <a:path w="24130" h="750570">
                  <a:moveTo>
                    <a:pt x="24130" y="292100"/>
                  </a:moveTo>
                  <a:lnTo>
                    <a:pt x="0" y="292100"/>
                  </a:lnTo>
                  <a:lnTo>
                    <a:pt x="0" y="295909"/>
                  </a:lnTo>
                  <a:lnTo>
                    <a:pt x="24130" y="295909"/>
                  </a:lnTo>
                  <a:lnTo>
                    <a:pt x="24130" y="292100"/>
                  </a:lnTo>
                  <a:close/>
                </a:path>
                <a:path w="24130" h="750570">
                  <a:moveTo>
                    <a:pt x="24130" y="295909"/>
                  </a:moveTo>
                  <a:lnTo>
                    <a:pt x="0" y="295909"/>
                  </a:lnTo>
                  <a:lnTo>
                    <a:pt x="0" y="298449"/>
                  </a:lnTo>
                  <a:lnTo>
                    <a:pt x="24130" y="298449"/>
                  </a:lnTo>
                  <a:lnTo>
                    <a:pt x="24130" y="295909"/>
                  </a:lnTo>
                  <a:close/>
                </a:path>
                <a:path w="24130" h="750570">
                  <a:moveTo>
                    <a:pt x="24130" y="298450"/>
                  </a:moveTo>
                  <a:lnTo>
                    <a:pt x="0" y="298450"/>
                  </a:lnTo>
                  <a:lnTo>
                    <a:pt x="0" y="302259"/>
                  </a:lnTo>
                  <a:lnTo>
                    <a:pt x="24130" y="302259"/>
                  </a:lnTo>
                  <a:lnTo>
                    <a:pt x="24130" y="298450"/>
                  </a:lnTo>
                  <a:close/>
                </a:path>
                <a:path w="24130" h="750570">
                  <a:moveTo>
                    <a:pt x="24130" y="302259"/>
                  </a:moveTo>
                  <a:lnTo>
                    <a:pt x="0" y="302259"/>
                  </a:lnTo>
                  <a:lnTo>
                    <a:pt x="0" y="304800"/>
                  </a:lnTo>
                  <a:lnTo>
                    <a:pt x="24130" y="304800"/>
                  </a:lnTo>
                  <a:lnTo>
                    <a:pt x="24130" y="302259"/>
                  </a:lnTo>
                  <a:close/>
                </a:path>
                <a:path w="24130" h="750570">
                  <a:moveTo>
                    <a:pt x="24130" y="749299"/>
                  </a:moveTo>
                  <a:lnTo>
                    <a:pt x="0" y="749299"/>
                  </a:lnTo>
                  <a:lnTo>
                    <a:pt x="0" y="750569"/>
                  </a:lnTo>
                  <a:lnTo>
                    <a:pt x="24130" y="750569"/>
                  </a:lnTo>
                  <a:lnTo>
                    <a:pt x="24130" y="749299"/>
                  </a:lnTo>
                  <a:close/>
                </a:path>
                <a:path w="24130" h="750570">
                  <a:moveTo>
                    <a:pt x="24130" y="495300"/>
                  </a:moveTo>
                  <a:lnTo>
                    <a:pt x="0" y="495300"/>
                  </a:lnTo>
                  <a:lnTo>
                    <a:pt x="0" y="497839"/>
                  </a:lnTo>
                  <a:lnTo>
                    <a:pt x="6350" y="497839"/>
                  </a:lnTo>
                  <a:lnTo>
                    <a:pt x="6350" y="499109"/>
                  </a:lnTo>
                  <a:lnTo>
                    <a:pt x="12700" y="499109"/>
                  </a:lnTo>
                  <a:lnTo>
                    <a:pt x="12700" y="501649"/>
                  </a:lnTo>
                  <a:lnTo>
                    <a:pt x="20320" y="501649"/>
                  </a:lnTo>
                  <a:lnTo>
                    <a:pt x="20320" y="500380"/>
                  </a:lnTo>
                  <a:lnTo>
                    <a:pt x="24130" y="500380"/>
                  </a:lnTo>
                  <a:lnTo>
                    <a:pt x="24130" y="495300"/>
                  </a:lnTo>
                  <a:close/>
                </a:path>
                <a:path w="24130" h="750570">
                  <a:moveTo>
                    <a:pt x="24130" y="488950"/>
                  </a:moveTo>
                  <a:lnTo>
                    <a:pt x="0" y="488950"/>
                  </a:lnTo>
                  <a:lnTo>
                    <a:pt x="0" y="494029"/>
                  </a:lnTo>
                  <a:lnTo>
                    <a:pt x="24130" y="494029"/>
                  </a:lnTo>
                  <a:lnTo>
                    <a:pt x="24130" y="488950"/>
                  </a:lnTo>
                  <a:close/>
                </a:path>
                <a:path w="24130" h="750570">
                  <a:moveTo>
                    <a:pt x="24130" y="482599"/>
                  </a:moveTo>
                  <a:lnTo>
                    <a:pt x="0" y="482599"/>
                  </a:lnTo>
                  <a:lnTo>
                    <a:pt x="0" y="487679"/>
                  </a:lnTo>
                  <a:lnTo>
                    <a:pt x="24130" y="487679"/>
                  </a:lnTo>
                  <a:lnTo>
                    <a:pt x="24130" y="482599"/>
                  </a:lnTo>
                  <a:close/>
                </a:path>
                <a:path w="24130" h="750570">
                  <a:moveTo>
                    <a:pt x="24130" y="476250"/>
                  </a:moveTo>
                  <a:lnTo>
                    <a:pt x="0" y="476250"/>
                  </a:lnTo>
                  <a:lnTo>
                    <a:pt x="0" y="481329"/>
                  </a:lnTo>
                  <a:lnTo>
                    <a:pt x="24130" y="481329"/>
                  </a:lnTo>
                  <a:lnTo>
                    <a:pt x="24130" y="476250"/>
                  </a:lnTo>
                  <a:close/>
                </a:path>
                <a:path w="24130" h="750570">
                  <a:moveTo>
                    <a:pt x="24130" y="469899"/>
                  </a:moveTo>
                  <a:lnTo>
                    <a:pt x="0" y="469899"/>
                  </a:lnTo>
                  <a:lnTo>
                    <a:pt x="0" y="474979"/>
                  </a:lnTo>
                  <a:lnTo>
                    <a:pt x="24130" y="474979"/>
                  </a:lnTo>
                  <a:lnTo>
                    <a:pt x="24130" y="469899"/>
                  </a:lnTo>
                  <a:close/>
                </a:path>
                <a:path w="24130" h="750570">
                  <a:moveTo>
                    <a:pt x="24130" y="463549"/>
                  </a:moveTo>
                  <a:lnTo>
                    <a:pt x="0" y="463549"/>
                  </a:lnTo>
                  <a:lnTo>
                    <a:pt x="0" y="468629"/>
                  </a:lnTo>
                  <a:lnTo>
                    <a:pt x="24130" y="468629"/>
                  </a:lnTo>
                  <a:lnTo>
                    <a:pt x="24130" y="463549"/>
                  </a:lnTo>
                  <a:close/>
                </a:path>
                <a:path w="24130" h="750570">
                  <a:moveTo>
                    <a:pt x="24130" y="457199"/>
                  </a:moveTo>
                  <a:lnTo>
                    <a:pt x="0" y="457199"/>
                  </a:lnTo>
                  <a:lnTo>
                    <a:pt x="0" y="462279"/>
                  </a:lnTo>
                  <a:lnTo>
                    <a:pt x="24130" y="462279"/>
                  </a:lnTo>
                  <a:lnTo>
                    <a:pt x="24130" y="457199"/>
                  </a:lnTo>
                  <a:close/>
                </a:path>
                <a:path w="24130" h="750570">
                  <a:moveTo>
                    <a:pt x="24130" y="450849"/>
                  </a:moveTo>
                  <a:lnTo>
                    <a:pt x="0" y="450849"/>
                  </a:lnTo>
                  <a:lnTo>
                    <a:pt x="0" y="455929"/>
                  </a:lnTo>
                  <a:lnTo>
                    <a:pt x="24130" y="455929"/>
                  </a:lnTo>
                  <a:lnTo>
                    <a:pt x="24130" y="450849"/>
                  </a:lnTo>
                  <a:close/>
                </a:path>
                <a:path w="24130" h="750570">
                  <a:moveTo>
                    <a:pt x="24130" y="444499"/>
                  </a:moveTo>
                  <a:lnTo>
                    <a:pt x="0" y="444499"/>
                  </a:lnTo>
                  <a:lnTo>
                    <a:pt x="0" y="449579"/>
                  </a:lnTo>
                  <a:lnTo>
                    <a:pt x="24130" y="449579"/>
                  </a:lnTo>
                  <a:lnTo>
                    <a:pt x="24130" y="444499"/>
                  </a:lnTo>
                  <a:close/>
                </a:path>
                <a:path w="24130" h="750570">
                  <a:moveTo>
                    <a:pt x="24130" y="440689"/>
                  </a:moveTo>
                  <a:lnTo>
                    <a:pt x="0" y="440689"/>
                  </a:lnTo>
                  <a:lnTo>
                    <a:pt x="0" y="443229"/>
                  </a:lnTo>
                  <a:lnTo>
                    <a:pt x="24130" y="443229"/>
                  </a:lnTo>
                  <a:lnTo>
                    <a:pt x="24130" y="440689"/>
                  </a:lnTo>
                  <a:close/>
                </a:path>
                <a:path w="24130" h="750570">
                  <a:moveTo>
                    <a:pt x="24130" y="435609"/>
                  </a:moveTo>
                  <a:lnTo>
                    <a:pt x="0" y="436879"/>
                  </a:lnTo>
                  <a:lnTo>
                    <a:pt x="0" y="440689"/>
                  </a:lnTo>
                  <a:lnTo>
                    <a:pt x="24130" y="439419"/>
                  </a:lnTo>
                  <a:lnTo>
                    <a:pt x="24130" y="435609"/>
                  </a:lnTo>
                  <a:close/>
                </a:path>
                <a:path w="24130" h="750570">
                  <a:moveTo>
                    <a:pt x="24130" y="433069"/>
                  </a:moveTo>
                  <a:lnTo>
                    <a:pt x="0" y="434339"/>
                  </a:lnTo>
                  <a:lnTo>
                    <a:pt x="0" y="436879"/>
                  </a:lnTo>
                  <a:lnTo>
                    <a:pt x="24130" y="435609"/>
                  </a:lnTo>
                  <a:lnTo>
                    <a:pt x="24130" y="433069"/>
                  </a:lnTo>
                  <a:close/>
                </a:path>
                <a:path w="24130" h="750570">
                  <a:moveTo>
                    <a:pt x="0" y="427989"/>
                  </a:moveTo>
                  <a:lnTo>
                    <a:pt x="0" y="434339"/>
                  </a:lnTo>
                  <a:lnTo>
                    <a:pt x="24130" y="433069"/>
                  </a:lnTo>
                  <a:lnTo>
                    <a:pt x="24130" y="429259"/>
                  </a:lnTo>
                  <a:lnTo>
                    <a:pt x="0" y="427989"/>
                  </a:lnTo>
                  <a:close/>
                </a:path>
                <a:path w="24130" h="750570">
                  <a:moveTo>
                    <a:pt x="0" y="424179"/>
                  </a:moveTo>
                  <a:lnTo>
                    <a:pt x="0" y="427989"/>
                  </a:lnTo>
                  <a:lnTo>
                    <a:pt x="24130" y="427989"/>
                  </a:lnTo>
                  <a:lnTo>
                    <a:pt x="24130" y="425449"/>
                  </a:lnTo>
                  <a:lnTo>
                    <a:pt x="0" y="424179"/>
                  </a:lnTo>
                  <a:close/>
                </a:path>
                <a:path w="24130" h="750570">
                  <a:moveTo>
                    <a:pt x="12064" y="421004"/>
                  </a:moveTo>
                  <a:lnTo>
                    <a:pt x="0" y="421639"/>
                  </a:lnTo>
                  <a:lnTo>
                    <a:pt x="0" y="424179"/>
                  </a:lnTo>
                  <a:lnTo>
                    <a:pt x="24130" y="424179"/>
                  </a:lnTo>
                  <a:lnTo>
                    <a:pt x="24130" y="421639"/>
                  </a:lnTo>
                  <a:lnTo>
                    <a:pt x="12064" y="421004"/>
                  </a:lnTo>
                  <a:close/>
                </a:path>
                <a:path w="24130" h="750570">
                  <a:moveTo>
                    <a:pt x="24130" y="416559"/>
                  </a:moveTo>
                  <a:lnTo>
                    <a:pt x="0" y="417829"/>
                  </a:lnTo>
                  <a:lnTo>
                    <a:pt x="0" y="420369"/>
                  </a:lnTo>
                  <a:lnTo>
                    <a:pt x="12064" y="421004"/>
                  </a:lnTo>
                  <a:lnTo>
                    <a:pt x="24130" y="420369"/>
                  </a:lnTo>
                  <a:lnTo>
                    <a:pt x="24130" y="416559"/>
                  </a:lnTo>
                  <a:close/>
                </a:path>
                <a:path w="24130" h="750570">
                  <a:moveTo>
                    <a:pt x="0" y="414019"/>
                  </a:moveTo>
                  <a:lnTo>
                    <a:pt x="0" y="417829"/>
                  </a:lnTo>
                  <a:lnTo>
                    <a:pt x="24130" y="416559"/>
                  </a:lnTo>
                  <a:lnTo>
                    <a:pt x="24130" y="415289"/>
                  </a:lnTo>
                  <a:lnTo>
                    <a:pt x="0" y="414019"/>
                  </a:lnTo>
                  <a:close/>
                </a:path>
                <a:path w="24130" h="750570">
                  <a:moveTo>
                    <a:pt x="12064" y="412114"/>
                  </a:moveTo>
                  <a:lnTo>
                    <a:pt x="0" y="412749"/>
                  </a:lnTo>
                  <a:lnTo>
                    <a:pt x="0" y="414019"/>
                  </a:lnTo>
                  <a:lnTo>
                    <a:pt x="24130" y="415289"/>
                  </a:lnTo>
                  <a:lnTo>
                    <a:pt x="24130" y="412749"/>
                  </a:lnTo>
                  <a:lnTo>
                    <a:pt x="12064" y="412114"/>
                  </a:lnTo>
                  <a:close/>
                </a:path>
                <a:path w="24130" h="750570">
                  <a:moveTo>
                    <a:pt x="24130" y="410209"/>
                  </a:moveTo>
                  <a:lnTo>
                    <a:pt x="0" y="411479"/>
                  </a:lnTo>
                  <a:lnTo>
                    <a:pt x="12064" y="412114"/>
                  </a:lnTo>
                  <a:lnTo>
                    <a:pt x="24130" y="411479"/>
                  </a:lnTo>
                  <a:lnTo>
                    <a:pt x="24130" y="410209"/>
                  </a:lnTo>
                  <a:close/>
                </a:path>
                <a:path w="24130" h="750570">
                  <a:moveTo>
                    <a:pt x="0" y="407669"/>
                  </a:moveTo>
                  <a:lnTo>
                    <a:pt x="0" y="410209"/>
                  </a:lnTo>
                  <a:lnTo>
                    <a:pt x="24130" y="410209"/>
                  </a:lnTo>
                  <a:lnTo>
                    <a:pt x="24130" y="408939"/>
                  </a:lnTo>
                  <a:lnTo>
                    <a:pt x="0" y="407669"/>
                  </a:lnTo>
                  <a:close/>
                </a:path>
                <a:path w="24130" h="750570">
                  <a:moveTo>
                    <a:pt x="0" y="401319"/>
                  </a:moveTo>
                  <a:lnTo>
                    <a:pt x="0" y="407669"/>
                  </a:lnTo>
                  <a:lnTo>
                    <a:pt x="24130" y="408939"/>
                  </a:lnTo>
                  <a:lnTo>
                    <a:pt x="24130" y="402589"/>
                  </a:lnTo>
                  <a:lnTo>
                    <a:pt x="0" y="401319"/>
                  </a:lnTo>
                  <a:close/>
                </a:path>
                <a:path w="24130" h="750570">
                  <a:moveTo>
                    <a:pt x="0" y="394969"/>
                  </a:moveTo>
                  <a:lnTo>
                    <a:pt x="0" y="401319"/>
                  </a:lnTo>
                  <a:lnTo>
                    <a:pt x="24130" y="401319"/>
                  </a:lnTo>
                  <a:lnTo>
                    <a:pt x="24130" y="396239"/>
                  </a:lnTo>
                  <a:lnTo>
                    <a:pt x="0" y="394969"/>
                  </a:lnTo>
                  <a:close/>
                </a:path>
                <a:path w="24130" h="750570">
                  <a:moveTo>
                    <a:pt x="0" y="391159"/>
                  </a:moveTo>
                  <a:lnTo>
                    <a:pt x="0" y="394969"/>
                  </a:lnTo>
                  <a:lnTo>
                    <a:pt x="24130" y="396239"/>
                  </a:lnTo>
                  <a:lnTo>
                    <a:pt x="24130" y="392429"/>
                  </a:lnTo>
                  <a:lnTo>
                    <a:pt x="0" y="391159"/>
                  </a:lnTo>
                  <a:close/>
                </a:path>
                <a:path w="24130" h="750570">
                  <a:moveTo>
                    <a:pt x="24130" y="389889"/>
                  </a:moveTo>
                  <a:lnTo>
                    <a:pt x="0" y="391159"/>
                  </a:lnTo>
                  <a:lnTo>
                    <a:pt x="24130" y="392429"/>
                  </a:lnTo>
                  <a:lnTo>
                    <a:pt x="24130" y="389889"/>
                  </a:lnTo>
                  <a:close/>
                </a:path>
                <a:path w="24130" h="750570">
                  <a:moveTo>
                    <a:pt x="0" y="388619"/>
                  </a:moveTo>
                  <a:lnTo>
                    <a:pt x="0" y="389889"/>
                  </a:lnTo>
                  <a:lnTo>
                    <a:pt x="24130" y="389889"/>
                  </a:lnTo>
                  <a:lnTo>
                    <a:pt x="0" y="388619"/>
                  </a:lnTo>
                  <a:close/>
                </a:path>
                <a:path w="24130" h="750570">
                  <a:moveTo>
                    <a:pt x="0" y="383539"/>
                  </a:moveTo>
                  <a:lnTo>
                    <a:pt x="0" y="388619"/>
                  </a:lnTo>
                  <a:lnTo>
                    <a:pt x="24130" y="388619"/>
                  </a:lnTo>
                  <a:lnTo>
                    <a:pt x="24130" y="384809"/>
                  </a:lnTo>
                  <a:lnTo>
                    <a:pt x="0" y="383539"/>
                  </a:lnTo>
                  <a:close/>
                </a:path>
                <a:path w="24130" h="750570">
                  <a:moveTo>
                    <a:pt x="0" y="378459"/>
                  </a:moveTo>
                  <a:lnTo>
                    <a:pt x="0" y="383539"/>
                  </a:lnTo>
                  <a:lnTo>
                    <a:pt x="24130" y="383539"/>
                  </a:lnTo>
                  <a:lnTo>
                    <a:pt x="24130" y="379729"/>
                  </a:lnTo>
                  <a:lnTo>
                    <a:pt x="0" y="378459"/>
                  </a:lnTo>
                  <a:close/>
                </a:path>
                <a:path w="24130" h="750570">
                  <a:moveTo>
                    <a:pt x="0" y="375919"/>
                  </a:moveTo>
                  <a:lnTo>
                    <a:pt x="0" y="378459"/>
                  </a:lnTo>
                  <a:lnTo>
                    <a:pt x="24130" y="378459"/>
                  </a:lnTo>
                  <a:lnTo>
                    <a:pt x="24130" y="377189"/>
                  </a:lnTo>
                  <a:lnTo>
                    <a:pt x="0" y="375919"/>
                  </a:lnTo>
                  <a:close/>
                </a:path>
                <a:path w="24130" h="750570">
                  <a:moveTo>
                    <a:pt x="0" y="374649"/>
                  </a:moveTo>
                  <a:lnTo>
                    <a:pt x="0" y="375919"/>
                  </a:lnTo>
                  <a:lnTo>
                    <a:pt x="24130" y="377189"/>
                  </a:lnTo>
                  <a:lnTo>
                    <a:pt x="24130" y="375919"/>
                  </a:lnTo>
                  <a:lnTo>
                    <a:pt x="0" y="374649"/>
                  </a:lnTo>
                  <a:close/>
                </a:path>
                <a:path w="24130" h="750570">
                  <a:moveTo>
                    <a:pt x="24130" y="369569"/>
                  </a:moveTo>
                  <a:lnTo>
                    <a:pt x="0" y="370839"/>
                  </a:lnTo>
                  <a:lnTo>
                    <a:pt x="0" y="374649"/>
                  </a:lnTo>
                  <a:lnTo>
                    <a:pt x="24130" y="374649"/>
                  </a:lnTo>
                  <a:lnTo>
                    <a:pt x="24130" y="369569"/>
                  </a:lnTo>
                  <a:close/>
                </a:path>
                <a:path w="24130" h="750570">
                  <a:moveTo>
                    <a:pt x="24130" y="368299"/>
                  </a:moveTo>
                  <a:lnTo>
                    <a:pt x="0" y="369569"/>
                  </a:lnTo>
                  <a:lnTo>
                    <a:pt x="0" y="370839"/>
                  </a:lnTo>
                  <a:lnTo>
                    <a:pt x="24130" y="369569"/>
                  </a:lnTo>
                  <a:lnTo>
                    <a:pt x="24130" y="368299"/>
                  </a:lnTo>
                  <a:close/>
                </a:path>
                <a:path w="24130" h="750570">
                  <a:moveTo>
                    <a:pt x="24130" y="365759"/>
                  </a:moveTo>
                  <a:lnTo>
                    <a:pt x="0" y="367029"/>
                  </a:lnTo>
                  <a:lnTo>
                    <a:pt x="0" y="368299"/>
                  </a:lnTo>
                  <a:lnTo>
                    <a:pt x="24130" y="368299"/>
                  </a:lnTo>
                  <a:lnTo>
                    <a:pt x="24130" y="365759"/>
                  </a:lnTo>
                  <a:close/>
                </a:path>
                <a:path w="24130" h="750570">
                  <a:moveTo>
                    <a:pt x="0" y="363219"/>
                  </a:moveTo>
                  <a:lnTo>
                    <a:pt x="0" y="367029"/>
                  </a:lnTo>
                  <a:lnTo>
                    <a:pt x="24130" y="365759"/>
                  </a:lnTo>
                  <a:lnTo>
                    <a:pt x="24130" y="364489"/>
                  </a:lnTo>
                  <a:lnTo>
                    <a:pt x="0" y="363219"/>
                  </a:lnTo>
                  <a:close/>
                </a:path>
                <a:path w="24130" h="750570">
                  <a:moveTo>
                    <a:pt x="0" y="361949"/>
                  </a:moveTo>
                  <a:lnTo>
                    <a:pt x="0" y="363219"/>
                  </a:lnTo>
                  <a:lnTo>
                    <a:pt x="24130" y="364489"/>
                  </a:lnTo>
                  <a:lnTo>
                    <a:pt x="24130" y="363219"/>
                  </a:lnTo>
                  <a:lnTo>
                    <a:pt x="0" y="361949"/>
                  </a:lnTo>
                  <a:close/>
                </a:path>
                <a:path w="24130" h="750570">
                  <a:moveTo>
                    <a:pt x="0" y="358139"/>
                  </a:moveTo>
                  <a:lnTo>
                    <a:pt x="0" y="361949"/>
                  </a:lnTo>
                  <a:lnTo>
                    <a:pt x="24130" y="361949"/>
                  </a:lnTo>
                  <a:lnTo>
                    <a:pt x="24130" y="359409"/>
                  </a:lnTo>
                  <a:lnTo>
                    <a:pt x="0" y="358139"/>
                  </a:lnTo>
                  <a:close/>
                </a:path>
                <a:path w="24130" h="750570">
                  <a:moveTo>
                    <a:pt x="0" y="356869"/>
                  </a:moveTo>
                  <a:lnTo>
                    <a:pt x="0" y="358139"/>
                  </a:lnTo>
                  <a:lnTo>
                    <a:pt x="24130" y="359409"/>
                  </a:lnTo>
                  <a:lnTo>
                    <a:pt x="24130" y="358139"/>
                  </a:lnTo>
                  <a:lnTo>
                    <a:pt x="0" y="356869"/>
                  </a:lnTo>
                  <a:close/>
                </a:path>
                <a:path w="24130" h="750570">
                  <a:moveTo>
                    <a:pt x="24130" y="351789"/>
                  </a:moveTo>
                  <a:lnTo>
                    <a:pt x="0" y="353059"/>
                  </a:lnTo>
                  <a:lnTo>
                    <a:pt x="0" y="356869"/>
                  </a:lnTo>
                  <a:lnTo>
                    <a:pt x="24130" y="358139"/>
                  </a:lnTo>
                  <a:lnTo>
                    <a:pt x="24130" y="351789"/>
                  </a:lnTo>
                  <a:close/>
                </a:path>
                <a:path w="24130" h="750570">
                  <a:moveTo>
                    <a:pt x="0" y="350519"/>
                  </a:moveTo>
                  <a:lnTo>
                    <a:pt x="0" y="353059"/>
                  </a:lnTo>
                  <a:lnTo>
                    <a:pt x="24130" y="351789"/>
                  </a:lnTo>
                  <a:lnTo>
                    <a:pt x="0" y="350519"/>
                  </a:lnTo>
                  <a:close/>
                </a:path>
                <a:path w="24130" h="750570">
                  <a:moveTo>
                    <a:pt x="24130" y="349249"/>
                  </a:moveTo>
                  <a:lnTo>
                    <a:pt x="0" y="350519"/>
                  </a:lnTo>
                  <a:lnTo>
                    <a:pt x="24130" y="351789"/>
                  </a:lnTo>
                  <a:lnTo>
                    <a:pt x="24130" y="349249"/>
                  </a:lnTo>
                  <a:close/>
                </a:path>
                <a:path w="24130" h="750570">
                  <a:moveTo>
                    <a:pt x="0" y="346709"/>
                  </a:moveTo>
                  <a:lnTo>
                    <a:pt x="0" y="349249"/>
                  </a:lnTo>
                  <a:lnTo>
                    <a:pt x="24130" y="347979"/>
                  </a:lnTo>
                  <a:lnTo>
                    <a:pt x="0" y="346709"/>
                  </a:lnTo>
                  <a:close/>
                </a:path>
                <a:path w="24130" h="750570">
                  <a:moveTo>
                    <a:pt x="24130" y="347979"/>
                  </a:moveTo>
                  <a:lnTo>
                    <a:pt x="0" y="349249"/>
                  </a:lnTo>
                  <a:lnTo>
                    <a:pt x="24130" y="349249"/>
                  </a:lnTo>
                  <a:lnTo>
                    <a:pt x="24130" y="347979"/>
                  </a:lnTo>
                  <a:close/>
                </a:path>
                <a:path w="24130" h="750570">
                  <a:moveTo>
                    <a:pt x="0" y="345439"/>
                  </a:moveTo>
                  <a:lnTo>
                    <a:pt x="0" y="346709"/>
                  </a:lnTo>
                  <a:lnTo>
                    <a:pt x="24130" y="346709"/>
                  </a:lnTo>
                  <a:lnTo>
                    <a:pt x="0" y="345439"/>
                  </a:lnTo>
                  <a:close/>
                </a:path>
                <a:path w="24130" h="750570">
                  <a:moveTo>
                    <a:pt x="0" y="344169"/>
                  </a:moveTo>
                  <a:lnTo>
                    <a:pt x="0" y="345439"/>
                  </a:lnTo>
                  <a:lnTo>
                    <a:pt x="24130" y="345439"/>
                  </a:lnTo>
                  <a:lnTo>
                    <a:pt x="0" y="344169"/>
                  </a:lnTo>
                  <a:close/>
                </a:path>
                <a:path w="24130" h="750570">
                  <a:moveTo>
                    <a:pt x="0" y="342899"/>
                  </a:moveTo>
                  <a:lnTo>
                    <a:pt x="0" y="344169"/>
                  </a:lnTo>
                  <a:lnTo>
                    <a:pt x="24130" y="345439"/>
                  </a:lnTo>
                  <a:lnTo>
                    <a:pt x="24130" y="344169"/>
                  </a:lnTo>
                  <a:lnTo>
                    <a:pt x="0" y="342899"/>
                  </a:lnTo>
                  <a:close/>
                </a:path>
                <a:path w="24130" h="750570">
                  <a:moveTo>
                    <a:pt x="0" y="341629"/>
                  </a:moveTo>
                  <a:lnTo>
                    <a:pt x="0" y="342899"/>
                  </a:lnTo>
                  <a:lnTo>
                    <a:pt x="24130" y="342899"/>
                  </a:lnTo>
                  <a:lnTo>
                    <a:pt x="0" y="341629"/>
                  </a:lnTo>
                  <a:close/>
                </a:path>
                <a:path w="24130" h="750570">
                  <a:moveTo>
                    <a:pt x="24130" y="339089"/>
                  </a:moveTo>
                  <a:lnTo>
                    <a:pt x="0" y="339089"/>
                  </a:lnTo>
                  <a:lnTo>
                    <a:pt x="0" y="341629"/>
                  </a:lnTo>
                  <a:lnTo>
                    <a:pt x="24130" y="341629"/>
                  </a:lnTo>
                  <a:lnTo>
                    <a:pt x="24130" y="339089"/>
                  </a:lnTo>
                  <a:close/>
                </a:path>
                <a:path w="24130" h="750570">
                  <a:moveTo>
                    <a:pt x="24130" y="335279"/>
                  </a:moveTo>
                  <a:lnTo>
                    <a:pt x="0" y="336549"/>
                  </a:lnTo>
                  <a:lnTo>
                    <a:pt x="0" y="337819"/>
                  </a:lnTo>
                  <a:lnTo>
                    <a:pt x="24130" y="339089"/>
                  </a:lnTo>
                  <a:lnTo>
                    <a:pt x="24130" y="335279"/>
                  </a:lnTo>
                  <a:close/>
                </a:path>
                <a:path w="24130" h="750570">
                  <a:moveTo>
                    <a:pt x="0" y="334009"/>
                  </a:moveTo>
                  <a:lnTo>
                    <a:pt x="0" y="336549"/>
                  </a:lnTo>
                  <a:lnTo>
                    <a:pt x="24130" y="335279"/>
                  </a:lnTo>
                  <a:lnTo>
                    <a:pt x="0" y="334009"/>
                  </a:lnTo>
                  <a:close/>
                </a:path>
                <a:path w="24130" h="750570">
                  <a:moveTo>
                    <a:pt x="0" y="331469"/>
                  </a:moveTo>
                  <a:lnTo>
                    <a:pt x="0" y="334009"/>
                  </a:lnTo>
                  <a:lnTo>
                    <a:pt x="24130" y="334009"/>
                  </a:lnTo>
                  <a:lnTo>
                    <a:pt x="24130" y="332739"/>
                  </a:lnTo>
                  <a:lnTo>
                    <a:pt x="0" y="331469"/>
                  </a:lnTo>
                  <a:close/>
                </a:path>
                <a:path w="24130" h="750570">
                  <a:moveTo>
                    <a:pt x="0" y="330199"/>
                  </a:moveTo>
                  <a:lnTo>
                    <a:pt x="0" y="331469"/>
                  </a:lnTo>
                  <a:lnTo>
                    <a:pt x="24130" y="332739"/>
                  </a:lnTo>
                  <a:lnTo>
                    <a:pt x="24130" y="331469"/>
                  </a:lnTo>
                  <a:lnTo>
                    <a:pt x="0" y="330199"/>
                  </a:lnTo>
                  <a:close/>
                </a:path>
                <a:path w="24130" h="750570">
                  <a:moveTo>
                    <a:pt x="0" y="328929"/>
                  </a:moveTo>
                  <a:lnTo>
                    <a:pt x="0" y="330199"/>
                  </a:lnTo>
                  <a:lnTo>
                    <a:pt x="24130" y="330199"/>
                  </a:lnTo>
                  <a:lnTo>
                    <a:pt x="0" y="328929"/>
                  </a:lnTo>
                  <a:close/>
                </a:path>
                <a:path w="24130" h="750570">
                  <a:moveTo>
                    <a:pt x="0" y="326389"/>
                  </a:moveTo>
                  <a:lnTo>
                    <a:pt x="0" y="328929"/>
                  </a:lnTo>
                  <a:lnTo>
                    <a:pt x="24130" y="328929"/>
                  </a:lnTo>
                  <a:lnTo>
                    <a:pt x="24130" y="327659"/>
                  </a:lnTo>
                  <a:lnTo>
                    <a:pt x="0" y="326389"/>
                  </a:lnTo>
                  <a:close/>
                </a:path>
                <a:path w="24130" h="750570">
                  <a:moveTo>
                    <a:pt x="0" y="325119"/>
                  </a:moveTo>
                  <a:lnTo>
                    <a:pt x="0" y="326389"/>
                  </a:lnTo>
                  <a:lnTo>
                    <a:pt x="24130" y="326389"/>
                  </a:lnTo>
                  <a:lnTo>
                    <a:pt x="0" y="325119"/>
                  </a:lnTo>
                  <a:close/>
                </a:path>
                <a:path w="24130" h="750570">
                  <a:moveTo>
                    <a:pt x="0" y="322579"/>
                  </a:moveTo>
                  <a:lnTo>
                    <a:pt x="0" y="325119"/>
                  </a:lnTo>
                  <a:lnTo>
                    <a:pt x="24130" y="326389"/>
                  </a:lnTo>
                  <a:lnTo>
                    <a:pt x="24130" y="323849"/>
                  </a:lnTo>
                  <a:lnTo>
                    <a:pt x="0" y="322579"/>
                  </a:lnTo>
                  <a:close/>
                </a:path>
                <a:path w="24130" h="750570">
                  <a:moveTo>
                    <a:pt x="24130" y="321309"/>
                  </a:moveTo>
                  <a:lnTo>
                    <a:pt x="0" y="322579"/>
                  </a:lnTo>
                  <a:lnTo>
                    <a:pt x="24130" y="323849"/>
                  </a:lnTo>
                  <a:lnTo>
                    <a:pt x="24130" y="321309"/>
                  </a:lnTo>
                  <a:close/>
                </a:path>
                <a:path w="24130" h="750570">
                  <a:moveTo>
                    <a:pt x="0" y="317499"/>
                  </a:moveTo>
                  <a:lnTo>
                    <a:pt x="0" y="321309"/>
                  </a:lnTo>
                  <a:lnTo>
                    <a:pt x="24130" y="321309"/>
                  </a:lnTo>
                  <a:lnTo>
                    <a:pt x="24130" y="318769"/>
                  </a:lnTo>
                  <a:lnTo>
                    <a:pt x="0" y="317499"/>
                  </a:lnTo>
                  <a:close/>
                </a:path>
                <a:path w="24130" h="750570">
                  <a:moveTo>
                    <a:pt x="24130" y="314959"/>
                  </a:moveTo>
                  <a:lnTo>
                    <a:pt x="0" y="316229"/>
                  </a:lnTo>
                  <a:lnTo>
                    <a:pt x="0" y="317499"/>
                  </a:lnTo>
                  <a:lnTo>
                    <a:pt x="24130" y="317499"/>
                  </a:lnTo>
                  <a:lnTo>
                    <a:pt x="24130" y="314959"/>
                  </a:lnTo>
                  <a:close/>
                </a:path>
                <a:path w="24130" h="750570">
                  <a:moveTo>
                    <a:pt x="0" y="312419"/>
                  </a:moveTo>
                  <a:lnTo>
                    <a:pt x="0" y="314959"/>
                  </a:lnTo>
                  <a:lnTo>
                    <a:pt x="24130" y="314959"/>
                  </a:lnTo>
                  <a:lnTo>
                    <a:pt x="24130" y="313689"/>
                  </a:lnTo>
                  <a:lnTo>
                    <a:pt x="0" y="312419"/>
                  </a:lnTo>
                  <a:close/>
                </a:path>
                <a:path w="24130" h="750570">
                  <a:moveTo>
                    <a:pt x="0" y="309879"/>
                  </a:moveTo>
                  <a:lnTo>
                    <a:pt x="0" y="312419"/>
                  </a:lnTo>
                  <a:lnTo>
                    <a:pt x="24130" y="313689"/>
                  </a:lnTo>
                  <a:lnTo>
                    <a:pt x="24130" y="311149"/>
                  </a:lnTo>
                  <a:lnTo>
                    <a:pt x="0" y="309879"/>
                  </a:lnTo>
                  <a:close/>
                </a:path>
                <a:path w="24130" h="750570">
                  <a:moveTo>
                    <a:pt x="0" y="308609"/>
                  </a:moveTo>
                  <a:lnTo>
                    <a:pt x="0" y="309879"/>
                  </a:lnTo>
                  <a:lnTo>
                    <a:pt x="24130" y="311149"/>
                  </a:lnTo>
                  <a:lnTo>
                    <a:pt x="24130" y="309879"/>
                  </a:lnTo>
                  <a:lnTo>
                    <a:pt x="0" y="308609"/>
                  </a:lnTo>
                  <a:close/>
                </a:path>
                <a:path w="24130" h="750570">
                  <a:moveTo>
                    <a:pt x="24130" y="307339"/>
                  </a:moveTo>
                  <a:lnTo>
                    <a:pt x="0" y="307339"/>
                  </a:lnTo>
                  <a:lnTo>
                    <a:pt x="0" y="308609"/>
                  </a:lnTo>
                  <a:lnTo>
                    <a:pt x="24130" y="308609"/>
                  </a:lnTo>
                  <a:lnTo>
                    <a:pt x="24130" y="307339"/>
                  </a:lnTo>
                  <a:close/>
                </a:path>
              </a:pathLst>
            </a:custGeom>
            <a:solidFill>
              <a:srgbClr val="BABA76"/>
            </a:solidFill>
          </p:spPr>
          <p:txBody>
            <a:bodyPr wrap="square" lIns="0" tIns="0" rIns="0" bIns="0" rtlCol="0"/>
            <a:lstStyle/>
            <a:p>
              <a:endParaRPr/>
            </a:p>
          </p:txBody>
        </p:sp>
        <p:sp>
          <p:nvSpPr>
            <p:cNvPr id="790" name="object 790"/>
            <p:cNvSpPr/>
            <p:nvPr/>
          </p:nvSpPr>
          <p:spPr>
            <a:xfrm>
              <a:off x="2804159" y="5731509"/>
              <a:ext cx="24130" cy="756920"/>
            </a:xfrm>
            <a:custGeom>
              <a:avLst/>
              <a:gdLst/>
              <a:ahLst/>
              <a:cxnLst/>
              <a:rect l="l" t="t" r="r" b="b"/>
              <a:pathLst>
                <a:path w="24130" h="756920">
                  <a:moveTo>
                    <a:pt x="2539" y="0"/>
                  </a:moveTo>
                  <a:lnTo>
                    <a:pt x="0" y="0"/>
                  </a:lnTo>
                  <a:lnTo>
                    <a:pt x="0" y="6349"/>
                  </a:lnTo>
                  <a:lnTo>
                    <a:pt x="21589" y="6349"/>
                  </a:lnTo>
                  <a:lnTo>
                    <a:pt x="21589" y="5079"/>
                  </a:lnTo>
                  <a:lnTo>
                    <a:pt x="16509" y="5079"/>
                  </a:lnTo>
                  <a:lnTo>
                    <a:pt x="16509" y="3810"/>
                  </a:lnTo>
                  <a:lnTo>
                    <a:pt x="12700" y="3810"/>
                  </a:lnTo>
                  <a:lnTo>
                    <a:pt x="12700" y="2539"/>
                  </a:lnTo>
                  <a:lnTo>
                    <a:pt x="7619" y="2539"/>
                  </a:lnTo>
                  <a:lnTo>
                    <a:pt x="7619" y="1269"/>
                  </a:lnTo>
                  <a:lnTo>
                    <a:pt x="2539" y="1269"/>
                  </a:lnTo>
                  <a:lnTo>
                    <a:pt x="2539" y="0"/>
                  </a:lnTo>
                  <a:close/>
                </a:path>
                <a:path w="24130" h="756920">
                  <a:moveTo>
                    <a:pt x="24129" y="6350"/>
                  </a:moveTo>
                  <a:lnTo>
                    <a:pt x="0" y="6350"/>
                  </a:lnTo>
                  <a:lnTo>
                    <a:pt x="0" y="10159"/>
                  </a:lnTo>
                  <a:lnTo>
                    <a:pt x="24129" y="10159"/>
                  </a:lnTo>
                  <a:lnTo>
                    <a:pt x="24129" y="6350"/>
                  </a:lnTo>
                  <a:close/>
                </a:path>
                <a:path w="24130" h="756920">
                  <a:moveTo>
                    <a:pt x="24129" y="10159"/>
                  </a:moveTo>
                  <a:lnTo>
                    <a:pt x="0" y="10159"/>
                  </a:lnTo>
                  <a:lnTo>
                    <a:pt x="0" y="16509"/>
                  </a:lnTo>
                  <a:lnTo>
                    <a:pt x="24129" y="16509"/>
                  </a:lnTo>
                  <a:lnTo>
                    <a:pt x="24129" y="10159"/>
                  </a:lnTo>
                  <a:close/>
                </a:path>
                <a:path w="24130" h="756920">
                  <a:moveTo>
                    <a:pt x="24129" y="16510"/>
                  </a:moveTo>
                  <a:lnTo>
                    <a:pt x="0" y="16510"/>
                  </a:lnTo>
                  <a:lnTo>
                    <a:pt x="0" y="19049"/>
                  </a:lnTo>
                  <a:lnTo>
                    <a:pt x="24129" y="19049"/>
                  </a:lnTo>
                  <a:lnTo>
                    <a:pt x="24129" y="16510"/>
                  </a:lnTo>
                  <a:close/>
                </a:path>
                <a:path w="24130" h="756920">
                  <a:moveTo>
                    <a:pt x="24129" y="19050"/>
                  </a:moveTo>
                  <a:lnTo>
                    <a:pt x="0" y="19050"/>
                  </a:lnTo>
                  <a:lnTo>
                    <a:pt x="0" y="25399"/>
                  </a:lnTo>
                  <a:lnTo>
                    <a:pt x="24129" y="25399"/>
                  </a:lnTo>
                  <a:lnTo>
                    <a:pt x="24129" y="19050"/>
                  </a:lnTo>
                  <a:close/>
                </a:path>
                <a:path w="24130" h="756920">
                  <a:moveTo>
                    <a:pt x="24129" y="25400"/>
                  </a:moveTo>
                  <a:lnTo>
                    <a:pt x="0" y="25400"/>
                  </a:lnTo>
                  <a:lnTo>
                    <a:pt x="0" y="29209"/>
                  </a:lnTo>
                  <a:lnTo>
                    <a:pt x="24129" y="29209"/>
                  </a:lnTo>
                  <a:lnTo>
                    <a:pt x="24129" y="25400"/>
                  </a:lnTo>
                  <a:close/>
                </a:path>
                <a:path w="24130" h="756920">
                  <a:moveTo>
                    <a:pt x="24129" y="29210"/>
                  </a:moveTo>
                  <a:lnTo>
                    <a:pt x="0" y="29210"/>
                  </a:lnTo>
                  <a:lnTo>
                    <a:pt x="0" y="31749"/>
                  </a:lnTo>
                  <a:lnTo>
                    <a:pt x="24129" y="31749"/>
                  </a:lnTo>
                  <a:lnTo>
                    <a:pt x="24129" y="29210"/>
                  </a:lnTo>
                  <a:close/>
                </a:path>
                <a:path w="24130" h="756920">
                  <a:moveTo>
                    <a:pt x="24129" y="31750"/>
                  </a:moveTo>
                  <a:lnTo>
                    <a:pt x="0" y="31750"/>
                  </a:lnTo>
                  <a:lnTo>
                    <a:pt x="0" y="35559"/>
                  </a:lnTo>
                  <a:lnTo>
                    <a:pt x="24129" y="35559"/>
                  </a:lnTo>
                  <a:lnTo>
                    <a:pt x="24129" y="31750"/>
                  </a:lnTo>
                  <a:close/>
                </a:path>
                <a:path w="24130" h="756920">
                  <a:moveTo>
                    <a:pt x="24129" y="35560"/>
                  </a:moveTo>
                  <a:lnTo>
                    <a:pt x="0" y="35560"/>
                  </a:lnTo>
                  <a:lnTo>
                    <a:pt x="0" y="38099"/>
                  </a:lnTo>
                  <a:lnTo>
                    <a:pt x="24129" y="38099"/>
                  </a:lnTo>
                  <a:lnTo>
                    <a:pt x="24129" y="35560"/>
                  </a:lnTo>
                  <a:close/>
                </a:path>
                <a:path w="24130" h="756920">
                  <a:moveTo>
                    <a:pt x="24129" y="38100"/>
                  </a:moveTo>
                  <a:lnTo>
                    <a:pt x="0" y="38100"/>
                  </a:lnTo>
                  <a:lnTo>
                    <a:pt x="0" y="41909"/>
                  </a:lnTo>
                  <a:lnTo>
                    <a:pt x="24129" y="41909"/>
                  </a:lnTo>
                  <a:lnTo>
                    <a:pt x="24129" y="38100"/>
                  </a:lnTo>
                  <a:close/>
                </a:path>
                <a:path w="24130" h="756920">
                  <a:moveTo>
                    <a:pt x="24129" y="41909"/>
                  </a:moveTo>
                  <a:lnTo>
                    <a:pt x="0" y="41909"/>
                  </a:lnTo>
                  <a:lnTo>
                    <a:pt x="0" y="67309"/>
                  </a:lnTo>
                  <a:lnTo>
                    <a:pt x="24129" y="67309"/>
                  </a:lnTo>
                  <a:lnTo>
                    <a:pt x="24129" y="41909"/>
                  </a:lnTo>
                  <a:close/>
                </a:path>
                <a:path w="24130" h="756920">
                  <a:moveTo>
                    <a:pt x="24129" y="67309"/>
                  </a:moveTo>
                  <a:lnTo>
                    <a:pt x="0" y="67309"/>
                  </a:lnTo>
                  <a:lnTo>
                    <a:pt x="0" y="73659"/>
                  </a:lnTo>
                  <a:lnTo>
                    <a:pt x="24129" y="73659"/>
                  </a:lnTo>
                  <a:lnTo>
                    <a:pt x="24129" y="67309"/>
                  </a:lnTo>
                  <a:close/>
                </a:path>
                <a:path w="24130" h="756920">
                  <a:moveTo>
                    <a:pt x="24129" y="73659"/>
                  </a:moveTo>
                  <a:lnTo>
                    <a:pt x="0" y="73659"/>
                  </a:lnTo>
                  <a:lnTo>
                    <a:pt x="0" y="76199"/>
                  </a:lnTo>
                  <a:lnTo>
                    <a:pt x="24129" y="76199"/>
                  </a:lnTo>
                  <a:lnTo>
                    <a:pt x="24129" y="73659"/>
                  </a:lnTo>
                  <a:close/>
                </a:path>
                <a:path w="24130" h="756920">
                  <a:moveTo>
                    <a:pt x="24129" y="76200"/>
                  </a:moveTo>
                  <a:lnTo>
                    <a:pt x="0" y="76200"/>
                  </a:lnTo>
                  <a:lnTo>
                    <a:pt x="0" y="82549"/>
                  </a:lnTo>
                  <a:lnTo>
                    <a:pt x="24129" y="82549"/>
                  </a:lnTo>
                  <a:lnTo>
                    <a:pt x="24129" y="76200"/>
                  </a:lnTo>
                  <a:close/>
                </a:path>
                <a:path w="24130" h="756920">
                  <a:moveTo>
                    <a:pt x="24129" y="82550"/>
                  </a:moveTo>
                  <a:lnTo>
                    <a:pt x="0" y="82550"/>
                  </a:lnTo>
                  <a:lnTo>
                    <a:pt x="0" y="86359"/>
                  </a:lnTo>
                  <a:lnTo>
                    <a:pt x="24129" y="86359"/>
                  </a:lnTo>
                  <a:lnTo>
                    <a:pt x="24129" y="82550"/>
                  </a:lnTo>
                  <a:close/>
                </a:path>
                <a:path w="24130" h="756920">
                  <a:moveTo>
                    <a:pt x="24129" y="86359"/>
                  </a:moveTo>
                  <a:lnTo>
                    <a:pt x="0" y="86359"/>
                  </a:lnTo>
                  <a:lnTo>
                    <a:pt x="0" y="95249"/>
                  </a:lnTo>
                  <a:lnTo>
                    <a:pt x="24129" y="95249"/>
                  </a:lnTo>
                  <a:lnTo>
                    <a:pt x="24129" y="86359"/>
                  </a:lnTo>
                  <a:close/>
                </a:path>
                <a:path w="24130" h="756920">
                  <a:moveTo>
                    <a:pt x="24129" y="95250"/>
                  </a:moveTo>
                  <a:lnTo>
                    <a:pt x="0" y="95250"/>
                  </a:lnTo>
                  <a:lnTo>
                    <a:pt x="0" y="105409"/>
                  </a:lnTo>
                  <a:lnTo>
                    <a:pt x="24129" y="105409"/>
                  </a:lnTo>
                  <a:lnTo>
                    <a:pt x="24129" y="95250"/>
                  </a:lnTo>
                  <a:close/>
                </a:path>
                <a:path w="24130" h="756920">
                  <a:moveTo>
                    <a:pt x="24129" y="105410"/>
                  </a:moveTo>
                  <a:lnTo>
                    <a:pt x="0" y="105410"/>
                  </a:lnTo>
                  <a:lnTo>
                    <a:pt x="0" y="111759"/>
                  </a:lnTo>
                  <a:lnTo>
                    <a:pt x="24129" y="111759"/>
                  </a:lnTo>
                  <a:lnTo>
                    <a:pt x="24129" y="105410"/>
                  </a:lnTo>
                  <a:close/>
                </a:path>
                <a:path w="24130" h="756920">
                  <a:moveTo>
                    <a:pt x="24129" y="111759"/>
                  </a:moveTo>
                  <a:lnTo>
                    <a:pt x="0" y="111759"/>
                  </a:lnTo>
                  <a:lnTo>
                    <a:pt x="0" y="118109"/>
                  </a:lnTo>
                  <a:lnTo>
                    <a:pt x="24129" y="118109"/>
                  </a:lnTo>
                  <a:lnTo>
                    <a:pt x="24129" y="111759"/>
                  </a:lnTo>
                  <a:close/>
                </a:path>
                <a:path w="24130" h="756920">
                  <a:moveTo>
                    <a:pt x="24129" y="118109"/>
                  </a:moveTo>
                  <a:lnTo>
                    <a:pt x="0" y="118109"/>
                  </a:lnTo>
                  <a:lnTo>
                    <a:pt x="0" y="126999"/>
                  </a:lnTo>
                  <a:lnTo>
                    <a:pt x="24129" y="126999"/>
                  </a:lnTo>
                  <a:lnTo>
                    <a:pt x="24129" y="118109"/>
                  </a:lnTo>
                  <a:close/>
                </a:path>
                <a:path w="24130" h="756920">
                  <a:moveTo>
                    <a:pt x="24129" y="127000"/>
                  </a:moveTo>
                  <a:lnTo>
                    <a:pt x="0" y="127000"/>
                  </a:lnTo>
                  <a:lnTo>
                    <a:pt x="0" y="130809"/>
                  </a:lnTo>
                  <a:lnTo>
                    <a:pt x="24129" y="130809"/>
                  </a:lnTo>
                  <a:lnTo>
                    <a:pt x="24129" y="127000"/>
                  </a:lnTo>
                  <a:close/>
                </a:path>
                <a:path w="24130" h="756920">
                  <a:moveTo>
                    <a:pt x="24129" y="130809"/>
                  </a:moveTo>
                  <a:lnTo>
                    <a:pt x="0" y="130809"/>
                  </a:lnTo>
                  <a:lnTo>
                    <a:pt x="0" y="133349"/>
                  </a:lnTo>
                  <a:lnTo>
                    <a:pt x="24129" y="133349"/>
                  </a:lnTo>
                  <a:lnTo>
                    <a:pt x="24129" y="130809"/>
                  </a:lnTo>
                  <a:close/>
                </a:path>
                <a:path w="24130" h="756920">
                  <a:moveTo>
                    <a:pt x="24129" y="133350"/>
                  </a:moveTo>
                  <a:lnTo>
                    <a:pt x="0" y="133350"/>
                  </a:lnTo>
                  <a:lnTo>
                    <a:pt x="0" y="137159"/>
                  </a:lnTo>
                  <a:lnTo>
                    <a:pt x="24129" y="137159"/>
                  </a:lnTo>
                  <a:lnTo>
                    <a:pt x="24129" y="133350"/>
                  </a:lnTo>
                  <a:close/>
                </a:path>
                <a:path w="24130" h="756920">
                  <a:moveTo>
                    <a:pt x="24129" y="137159"/>
                  </a:moveTo>
                  <a:lnTo>
                    <a:pt x="0" y="137159"/>
                  </a:lnTo>
                  <a:lnTo>
                    <a:pt x="0" y="139699"/>
                  </a:lnTo>
                  <a:lnTo>
                    <a:pt x="24129" y="139699"/>
                  </a:lnTo>
                  <a:lnTo>
                    <a:pt x="24129" y="137159"/>
                  </a:lnTo>
                  <a:close/>
                </a:path>
                <a:path w="24130" h="756920">
                  <a:moveTo>
                    <a:pt x="24129" y="139700"/>
                  </a:moveTo>
                  <a:lnTo>
                    <a:pt x="0" y="139700"/>
                  </a:lnTo>
                  <a:lnTo>
                    <a:pt x="0" y="143509"/>
                  </a:lnTo>
                  <a:lnTo>
                    <a:pt x="24129" y="143509"/>
                  </a:lnTo>
                  <a:lnTo>
                    <a:pt x="24129" y="139700"/>
                  </a:lnTo>
                  <a:close/>
                </a:path>
                <a:path w="24130" h="756920">
                  <a:moveTo>
                    <a:pt x="24129" y="143510"/>
                  </a:moveTo>
                  <a:lnTo>
                    <a:pt x="0" y="143510"/>
                  </a:lnTo>
                  <a:lnTo>
                    <a:pt x="0" y="152399"/>
                  </a:lnTo>
                  <a:lnTo>
                    <a:pt x="24129" y="152399"/>
                  </a:lnTo>
                  <a:lnTo>
                    <a:pt x="24129" y="143510"/>
                  </a:lnTo>
                  <a:close/>
                </a:path>
                <a:path w="24130" h="756920">
                  <a:moveTo>
                    <a:pt x="24129" y="152400"/>
                  </a:moveTo>
                  <a:lnTo>
                    <a:pt x="0" y="152400"/>
                  </a:lnTo>
                  <a:lnTo>
                    <a:pt x="0" y="156209"/>
                  </a:lnTo>
                  <a:lnTo>
                    <a:pt x="24129" y="156209"/>
                  </a:lnTo>
                  <a:lnTo>
                    <a:pt x="24129" y="152400"/>
                  </a:lnTo>
                  <a:close/>
                </a:path>
                <a:path w="24130" h="756920">
                  <a:moveTo>
                    <a:pt x="24129" y="156210"/>
                  </a:moveTo>
                  <a:lnTo>
                    <a:pt x="0" y="156210"/>
                  </a:lnTo>
                  <a:lnTo>
                    <a:pt x="0" y="168909"/>
                  </a:lnTo>
                  <a:lnTo>
                    <a:pt x="24129" y="168909"/>
                  </a:lnTo>
                  <a:lnTo>
                    <a:pt x="24129" y="156210"/>
                  </a:lnTo>
                  <a:close/>
                </a:path>
                <a:path w="24130" h="756920">
                  <a:moveTo>
                    <a:pt x="24129" y="168910"/>
                  </a:moveTo>
                  <a:lnTo>
                    <a:pt x="0" y="168910"/>
                  </a:lnTo>
                  <a:lnTo>
                    <a:pt x="0" y="171449"/>
                  </a:lnTo>
                  <a:lnTo>
                    <a:pt x="24129" y="171449"/>
                  </a:lnTo>
                  <a:lnTo>
                    <a:pt x="24129" y="168910"/>
                  </a:lnTo>
                  <a:close/>
                </a:path>
                <a:path w="24130" h="756920">
                  <a:moveTo>
                    <a:pt x="24129" y="171450"/>
                  </a:moveTo>
                  <a:lnTo>
                    <a:pt x="0" y="171450"/>
                  </a:lnTo>
                  <a:lnTo>
                    <a:pt x="0" y="175259"/>
                  </a:lnTo>
                  <a:lnTo>
                    <a:pt x="24129" y="175259"/>
                  </a:lnTo>
                  <a:lnTo>
                    <a:pt x="24129" y="171450"/>
                  </a:lnTo>
                  <a:close/>
                </a:path>
                <a:path w="24130" h="756920">
                  <a:moveTo>
                    <a:pt x="24129" y="175259"/>
                  </a:moveTo>
                  <a:lnTo>
                    <a:pt x="0" y="175259"/>
                  </a:lnTo>
                  <a:lnTo>
                    <a:pt x="0" y="184149"/>
                  </a:lnTo>
                  <a:lnTo>
                    <a:pt x="24129" y="184149"/>
                  </a:lnTo>
                  <a:lnTo>
                    <a:pt x="24129" y="175259"/>
                  </a:lnTo>
                  <a:close/>
                </a:path>
                <a:path w="24130" h="756920">
                  <a:moveTo>
                    <a:pt x="24129" y="184150"/>
                  </a:moveTo>
                  <a:lnTo>
                    <a:pt x="0" y="184150"/>
                  </a:lnTo>
                  <a:lnTo>
                    <a:pt x="0" y="187959"/>
                  </a:lnTo>
                  <a:lnTo>
                    <a:pt x="24129" y="187959"/>
                  </a:lnTo>
                  <a:lnTo>
                    <a:pt x="24129" y="184150"/>
                  </a:lnTo>
                  <a:close/>
                </a:path>
                <a:path w="24130" h="756920">
                  <a:moveTo>
                    <a:pt x="24129" y="187959"/>
                  </a:moveTo>
                  <a:lnTo>
                    <a:pt x="0" y="187959"/>
                  </a:lnTo>
                  <a:lnTo>
                    <a:pt x="0" y="200659"/>
                  </a:lnTo>
                  <a:lnTo>
                    <a:pt x="24129" y="200659"/>
                  </a:lnTo>
                  <a:lnTo>
                    <a:pt x="24129" y="187959"/>
                  </a:lnTo>
                  <a:close/>
                </a:path>
                <a:path w="24130" h="756920">
                  <a:moveTo>
                    <a:pt x="24129" y="200659"/>
                  </a:moveTo>
                  <a:lnTo>
                    <a:pt x="0" y="200659"/>
                  </a:lnTo>
                  <a:lnTo>
                    <a:pt x="0" y="215899"/>
                  </a:lnTo>
                  <a:lnTo>
                    <a:pt x="24129" y="215899"/>
                  </a:lnTo>
                  <a:lnTo>
                    <a:pt x="24129" y="200659"/>
                  </a:lnTo>
                  <a:close/>
                </a:path>
                <a:path w="24130" h="756920">
                  <a:moveTo>
                    <a:pt x="24129" y="215900"/>
                  </a:moveTo>
                  <a:lnTo>
                    <a:pt x="0" y="215900"/>
                  </a:lnTo>
                  <a:lnTo>
                    <a:pt x="0" y="219709"/>
                  </a:lnTo>
                  <a:lnTo>
                    <a:pt x="24129" y="219709"/>
                  </a:lnTo>
                  <a:lnTo>
                    <a:pt x="24129" y="215900"/>
                  </a:lnTo>
                  <a:close/>
                </a:path>
                <a:path w="24130" h="756920">
                  <a:moveTo>
                    <a:pt x="24129" y="219709"/>
                  </a:moveTo>
                  <a:lnTo>
                    <a:pt x="0" y="219709"/>
                  </a:lnTo>
                  <a:lnTo>
                    <a:pt x="0" y="228599"/>
                  </a:lnTo>
                  <a:lnTo>
                    <a:pt x="24129" y="228599"/>
                  </a:lnTo>
                  <a:lnTo>
                    <a:pt x="24129" y="219709"/>
                  </a:lnTo>
                  <a:close/>
                </a:path>
                <a:path w="24130" h="756920">
                  <a:moveTo>
                    <a:pt x="24129" y="228600"/>
                  </a:moveTo>
                  <a:lnTo>
                    <a:pt x="0" y="228600"/>
                  </a:lnTo>
                  <a:lnTo>
                    <a:pt x="0" y="234949"/>
                  </a:lnTo>
                  <a:lnTo>
                    <a:pt x="24129" y="234949"/>
                  </a:lnTo>
                  <a:lnTo>
                    <a:pt x="24129" y="228600"/>
                  </a:lnTo>
                  <a:close/>
                </a:path>
                <a:path w="24130" h="756920">
                  <a:moveTo>
                    <a:pt x="24129" y="234950"/>
                  </a:moveTo>
                  <a:lnTo>
                    <a:pt x="0" y="234950"/>
                  </a:lnTo>
                  <a:lnTo>
                    <a:pt x="0" y="238759"/>
                  </a:lnTo>
                  <a:lnTo>
                    <a:pt x="24129" y="238759"/>
                  </a:lnTo>
                  <a:lnTo>
                    <a:pt x="24129" y="234950"/>
                  </a:lnTo>
                  <a:close/>
                </a:path>
                <a:path w="24130" h="756920">
                  <a:moveTo>
                    <a:pt x="24129" y="238759"/>
                  </a:moveTo>
                  <a:lnTo>
                    <a:pt x="0" y="238759"/>
                  </a:lnTo>
                  <a:lnTo>
                    <a:pt x="0" y="245109"/>
                  </a:lnTo>
                  <a:lnTo>
                    <a:pt x="24129" y="245109"/>
                  </a:lnTo>
                  <a:lnTo>
                    <a:pt x="24129" y="238759"/>
                  </a:lnTo>
                  <a:close/>
                </a:path>
                <a:path w="24130" h="756920">
                  <a:moveTo>
                    <a:pt x="24129" y="245109"/>
                  </a:moveTo>
                  <a:lnTo>
                    <a:pt x="0" y="245109"/>
                  </a:lnTo>
                  <a:lnTo>
                    <a:pt x="0" y="247649"/>
                  </a:lnTo>
                  <a:lnTo>
                    <a:pt x="24129" y="247649"/>
                  </a:lnTo>
                  <a:lnTo>
                    <a:pt x="24129" y="245109"/>
                  </a:lnTo>
                  <a:close/>
                </a:path>
                <a:path w="24130" h="756920">
                  <a:moveTo>
                    <a:pt x="24129" y="247650"/>
                  </a:moveTo>
                  <a:lnTo>
                    <a:pt x="0" y="247650"/>
                  </a:lnTo>
                  <a:lnTo>
                    <a:pt x="0" y="257809"/>
                  </a:lnTo>
                  <a:lnTo>
                    <a:pt x="24129" y="257809"/>
                  </a:lnTo>
                  <a:lnTo>
                    <a:pt x="24129" y="247650"/>
                  </a:lnTo>
                  <a:close/>
                </a:path>
                <a:path w="24130" h="756920">
                  <a:moveTo>
                    <a:pt x="24129" y="257810"/>
                  </a:moveTo>
                  <a:lnTo>
                    <a:pt x="0" y="257810"/>
                  </a:lnTo>
                  <a:lnTo>
                    <a:pt x="0" y="260349"/>
                  </a:lnTo>
                  <a:lnTo>
                    <a:pt x="24129" y="260349"/>
                  </a:lnTo>
                  <a:lnTo>
                    <a:pt x="24129" y="257810"/>
                  </a:lnTo>
                  <a:close/>
                </a:path>
                <a:path w="24130" h="756920">
                  <a:moveTo>
                    <a:pt x="24129" y="260350"/>
                  </a:moveTo>
                  <a:lnTo>
                    <a:pt x="0" y="260350"/>
                  </a:lnTo>
                  <a:lnTo>
                    <a:pt x="0" y="264159"/>
                  </a:lnTo>
                  <a:lnTo>
                    <a:pt x="24129" y="264159"/>
                  </a:lnTo>
                  <a:lnTo>
                    <a:pt x="24129" y="260350"/>
                  </a:lnTo>
                  <a:close/>
                </a:path>
                <a:path w="24130" h="756920">
                  <a:moveTo>
                    <a:pt x="24129" y="264159"/>
                  </a:moveTo>
                  <a:lnTo>
                    <a:pt x="0" y="264159"/>
                  </a:lnTo>
                  <a:lnTo>
                    <a:pt x="0" y="266699"/>
                  </a:lnTo>
                  <a:lnTo>
                    <a:pt x="24129" y="266699"/>
                  </a:lnTo>
                  <a:lnTo>
                    <a:pt x="24129" y="264159"/>
                  </a:lnTo>
                  <a:close/>
                </a:path>
                <a:path w="24130" h="756920">
                  <a:moveTo>
                    <a:pt x="24129" y="266700"/>
                  </a:moveTo>
                  <a:lnTo>
                    <a:pt x="0" y="266700"/>
                  </a:lnTo>
                  <a:lnTo>
                    <a:pt x="0" y="270509"/>
                  </a:lnTo>
                  <a:lnTo>
                    <a:pt x="24129" y="270509"/>
                  </a:lnTo>
                  <a:lnTo>
                    <a:pt x="24129" y="266700"/>
                  </a:lnTo>
                  <a:close/>
                </a:path>
                <a:path w="24130" h="756920">
                  <a:moveTo>
                    <a:pt x="24129" y="270509"/>
                  </a:moveTo>
                  <a:lnTo>
                    <a:pt x="0" y="270509"/>
                  </a:lnTo>
                  <a:lnTo>
                    <a:pt x="0" y="276859"/>
                  </a:lnTo>
                  <a:lnTo>
                    <a:pt x="24129" y="276859"/>
                  </a:lnTo>
                  <a:lnTo>
                    <a:pt x="24129" y="270509"/>
                  </a:lnTo>
                  <a:close/>
                </a:path>
                <a:path w="24130" h="756920">
                  <a:moveTo>
                    <a:pt x="24129" y="276860"/>
                  </a:moveTo>
                  <a:lnTo>
                    <a:pt x="0" y="276860"/>
                  </a:lnTo>
                  <a:lnTo>
                    <a:pt x="0" y="279399"/>
                  </a:lnTo>
                  <a:lnTo>
                    <a:pt x="24129" y="279399"/>
                  </a:lnTo>
                  <a:lnTo>
                    <a:pt x="24129" y="276860"/>
                  </a:lnTo>
                  <a:close/>
                </a:path>
                <a:path w="24130" h="756920">
                  <a:moveTo>
                    <a:pt x="24129" y="279400"/>
                  </a:moveTo>
                  <a:lnTo>
                    <a:pt x="0" y="279400"/>
                  </a:lnTo>
                  <a:lnTo>
                    <a:pt x="0" y="283209"/>
                  </a:lnTo>
                  <a:lnTo>
                    <a:pt x="24129" y="283209"/>
                  </a:lnTo>
                  <a:lnTo>
                    <a:pt x="24129" y="279400"/>
                  </a:lnTo>
                  <a:close/>
                </a:path>
                <a:path w="24130" h="756920">
                  <a:moveTo>
                    <a:pt x="24129" y="283210"/>
                  </a:moveTo>
                  <a:lnTo>
                    <a:pt x="0" y="283210"/>
                  </a:lnTo>
                  <a:lnTo>
                    <a:pt x="0" y="285749"/>
                  </a:lnTo>
                  <a:lnTo>
                    <a:pt x="24129" y="285749"/>
                  </a:lnTo>
                  <a:lnTo>
                    <a:pt x="24129" y="283210"/>
                  </a:lnTo>
                  <a:close/>
                </a:path>
                <a:path w="24130" h="756920">
                  <a:moveTo>
                    <a:pt x="24129" y="285750"/>
                  </a:moveTo>
                  <a:lnTo>
                    <a:pt x="0" y="285750"/>
                  </a:lnTo>
                  <a:lnTo>
                    <a:pt x="0" y="289559"/>
                  </a:lnTo>
                  <a:lnTo>
                    <a:pt x="24129" y="289559"/>
                  </a:lnTo>
                  <a:lnTo>
                    <a:pt x="24129" y="285750"/>
                  </a:lnTo>
                  <a:close/>
                </a:path>
                <a:path w="24130" h="756920">
                  <a:moveTo>
                    <a:pt x="24129" y="289559"/>
                  </a:moveTo>
                  <a:lnTo>
                    <a:pt x="0" y="289559"/>
                  </a:lnTo>
                  <a:lnTo>
                    <a:pt x="0" y="298449"/>
                  </a:lnTo>
                  <a:lnTo>
                    <a:pt x="24129" y="298449"/>
                  </a:lnTo>
                  <a:lnTo>
                    <a:pt x="24129" y="289559"/>
                  </a:lnTo>
                  <a:close/>
                </a:path>
                <a:path w="24130" h="756920">
                  <a:moveTo>
                    <a:pt x="24129" y="298450"/>
                  </a:moveTo>
                  <a:lnTo>
                    <a:pt x="0" y="298450"/>
                  </a:lnTo>
                  <a:lnTo>
                    <a:pt x="0" y="302259"/>
                  </a:lnTo>
                  <a:lnTo>
                    <a:pt x="24129" y="302259"/>
                  </a:lnTo>
                  <a:lnTo>
                    <a:pt x="24129" y="298450"/>
                  </a:lnTo>
                  <a:close/>
                </a:path>
                <a:path w="24130" h="756920">
                  <a:moveTo>
                    <a:pt x="24129" y="302259"/>
                  </a:moveTo>
                  <a:lnTo>
                    <a:pt x="0" y="302259"/>
                  </a:lnTo>
                  <a:lnTo>
                    <a:pt x="0" y="304799"/>
                  </a:lnTo>
                  <a:lnTo>
                    <a:pt x="24129" y="304799"/>
                  </a:lnTo>
                  <a:lnTo>
                    <a:pt x="24129" y="302259"/>
                  </a:lnTo>
                  <a:close/>
                </a:path>
                <a:path w="24130" h="756920">
                  <a:moveTo>
                    <a:pt x="24129" y="304800"/>
                  </a:moveTo>
                  <a:lnTo>
                    <a:pt x="0" y="304800"/>
                  </a:lnTo>
                  <a:lnTo>
                    <a:pt x="0" y="308609"/>
                  </a:lnTo>
                  <a:lnTo>
                    <a:pt x="24129" y="308609"/>
                  </a:lnTo>
                  <a:lnTo>
                    <a:pt x="24129" y="304800"/>
                  </a:lnTo>
                  <a:close/>
                </a:path>
                <a:path w="24130" h="756920">
                  <a:moveTo>
                    <a:pt x="24129" y="308609"/>
                  </a:moveTo>
                  <a:lnTo>
                    <a:pt x="0" y="308609"/>
                  </a:lnTo>
                  <a:lnTo>
                    <a:pt x="0" y="311150"/>
                  </a:lnTo>
                  <a:lnTo>
                    <a:pt x="24129" y="311150"/>
                  </a:lnTo>
                  <a:lnTo>
                    <a:pt x="24129" y="308609"/>
                  </a:lnTo>
                  <a:close/>
                </a:path>
                <a:path w="24130" h="756920">
                  <a:moveTo>
                    <a:pt x="24129" y="755649"/>
                  </a:moveTo>
                  <a:lnTo>
                    <a:pt x="0" y="755649"/>
                  </a:lnTo>
                  <a:lnTo>
                    <a:pt x="0" y="756919"/>
                  </a:lnTo>
                  <a:lnTo>
                    <a:pt x="24129" y="756919"/>
                  </a:lnTo>
                  <a:lnTo>
                    <a:pt x="24129" y="755649"/>
                  </a:lnTo>
                  <a:close/>
                </a:path>
                <a:path w="24130" h="756920">
                  <a:moveTo>
                    <a:pt x="24129" y="501650"/>
                  </a:moveTo>
                  <a:lnTo>
                    <a:pt x="17779" y="501650"/>
                  </a:lnTo>
                  <a:lnTo>
                    <a:pt x="17779" y="502920"/>
                  </a:lnTo>
                  <a:lnTo>
                    <a:pt x="24129" y="502920"/>
                  </a:lnTo>
                  <a:lnTo>
                    <a:pt x="24129" y="501650"/>
                  </a:lnTo>
                  <a:close/>
                </a:path>
                <a:path w="24130" h="756920">
                  <a:moveTo>
                    <a:pt x="24129" y="495300"/>
                  </a:moveTo>
                  <a:lnTo>
                    <a:pt x="0" y="495300"/>
                  </a:lnTo>
                  <a:lnTo>
                    <a:pt x="0" y="499109"/>
                  </a:lnTo>
                  <a:lnTo>
                    <a:pt x="3809" y="499109"/>
                  </a:lnTo>
                  <a:lnTo>
                    <a:pt x="3809" y="501650"/>
                  </a:lnTo>
                  <a:lnTo>
                    <a:pt x="10159" y="501650"/>
                  </a:lnTo>
                  <a:lnTo>
                    <a:pt x="10159" y="500379"/>
                  </a:lnTo>
                  <a:lnTo>
                    <a:pt x="24129" y="500379"/>
                  </a:lnTo>
                  <a:lnTo>
                    <a:pt x="24129" y="495300"/>
                  </a:lnTo>
                  <a:close/>
                </a:path>
                <a:path w="24130" h="756920">
                  <a:moveTo>
                    <a:pt x="24129" y="488949"/>
                  </a:moveTo>
                  <a:lnTo>
                    <a:pt x="0" y="488949"/>
                  </a:lnTo>
                  <a:lnTo>
                    <a:pt x="0" y="494029"/>
                  </a:lnTo>
                  <a:lnTo>
                    <a:pt x="24129" y="494029"/>
                  </a:lnTo>
                  <a:lnTo>
                    <a:pt x="24129" y="488949"/>
                  </a:lnTo>
                  <a:close/>
                </a:path>
                <a:path w="24130" h="756920">
                  <a:moveTo>
                    <a:pt x="24129" y="482600"/>
                  </a:moveTo>
                  <a:lnTo>
                    <a:pt x="0" y="482600"/>
                  </a:lnTo>
                  <a:lnTo>
                    <a:pt x="0" y="487679"/>
                  </a:lnTo>
                  <a:lnTo>
                    <a:pt x="24129" y="487679"/>
                  </a:lnTo>
                  <a:lnTo>
                    <a:pt x="24129" y="482600"/>
                  </a:lnTo>
                  <a:close/>
                </a:path>
                <a:path w="24130" h="756920">
                  <a:moveTo>
                    <a:pt x="24129" y="476249"/>
                  </a:moveTo>
                  <a:lnTo>
                    <a:pt x="0" y="476249"/>
                  </a:lnTo>
                  <a:lnTo>
                    <a:pt x="0" y="481329"/>
                  </a:lnTo>
                  <a:lnTo>
                    <a:pt x="24129" y="481329"/>
                  </a:lnTo>
                  <a:lnTo>
                    <a:pt x="24129" y="476249"/>
                  </a:lnTo>
                  <a:close/>
                </a:path>
                <a:path w="24130" h="756920">
                  <a:moveTo>
                    <a:pt x="24129" y="469899"/>
                  </a:moveTo>
                  <a:lnTo>
                    <a:pt x="0" y="469899"/>
                  </a:lnTo>
                  <a:lnTo>
                    <a:pt x="0" y="474979"/>
                  </a:lnTo>
                  <a:lnTo>
                    <a:pt x="24129" y="474979"/>
                  </a:lnTo>
                  <a:lnTo>
                    <a:pt x="24129" y="469899"/>
                  </a:lnTo>
                  <a:close/>
                </a:path>
                <a:path w="24130" h="756920">
                  <a:moveTo>
                    <a:pt x="24129" y="463549"/>
                  </a:moveTo>
                  <a:lnTo>
                    <a:pt x="0" y="463549"/>
                  </a:lnTo>
                  <a:lnTo>
                    <a:pt x="0" y="468629"/>
                  </a:lnTo>
                  <a:lnTo>
                    <a:pt x="24129" y="468629"/>
                  </a:lnTo>
                  <a:lnTo>
                    <a:pt x="24129" y="463549"/>
                  </a:lnTo>
                  <a:close/>
                </a:path>
                <a:path w="24130" h="756920">
                  <a:moveTo>
                    <a:pt x="24129" y="457199"/>
                  </a:moveTo>
                  <a:lnTo>
                    <a:pt x="0" y="457199"/>
                  </a:lnTo>
                  <a:lnTo>
                    <a:pt x="0" y="462279"/>
                  </a:lnTo>
                  <a:lnTo>
                    <a:pt x="24129" y="462279"/>
                  </a:lnTo>
                  <a:lnTo>
                    <a:pt x="24129" y="457199"/>
                  </a:lnTo>
                  <a:close/>
                </a:path>
                <a:path w="24130" h="756920">
                  <a:moveTo>
                    <a:pt x="24129" y="450849"/>
                  </a:moveTo>
                  <a:lnTo>
                    <a:pt x="0" y="450849"/>
                  </a:lnTo>
                  <a:lnTo>
                    <a:pt x="0" y="455929"/>
                  </a:lnTo>
                  <a:lnTo>
                    <a:pt x="24129" y="455929"/>
                  </a:lnTo>
                  <a:lnTo>
                    <a:pt x="24129" y="450849"/>
                  </a:lnTo>
                  <a:close/>
                </a:path>
                <a:path w="24130" h="756920">
                  <a:moveTo>
                    <a:pt x="24129" y="447039"/>
                  </a:moveTo>
                  <a:lnTo>
                    <a:pt x="0" y="447039"/>
                  </a:lnTo>
                  <a:lnTo>
                    <a:pt x="0" y="449579"/>
                  </a:lnTo>
                  <a:lnTo>
                    <a:pt x="24129" y="449579"/>
                  </a:lnTo>
                  <a:lnTo>
                    <a:pt x="24129" y="447039"/>
                  </a:lnTo>
                  <a:close/>
                </a:path>
                <a:path w="24130" h="756920">
                  <a:moveTo>
                    <a:pt x="24129" y="441959"/>
                  </a:moveTo>
                  <a:lnTo>
                    <a:pt x="0" y="443229"/>
                  </a:lnTo>
                  <a:lnTo>
                    <a:pt x="0" y="447039"/>
                  </a:lnTo>
                  <a:lnTo>
                    <a:pt x="24129" y="445769"/>
                  </a:lnTo>
                  <a:lnTo>
                    <a:pt x="24129" y="441959"/>
                  </a:lnTo>
                  <a:close/>
                </a:path>
                <a:path w="24130" h="756920">
                  <a:moveTo>
                    <a:pt x="24129" y="439419"/>
                  </a:moveTo>
                  <a:lnTo>
                    <a:pt x="0" y="440689"/>
                  </a:lnTo>
                  <a:lnTo>
                    <a:pt x="0" y="443229"/>
                  </a:lnTo>
                  <a:lnTo>
                    <a:pt x="24129" y="441959"/>
                  </a:lnTo>
                  <a:lnTo>
                    <a:pt x="24129" y="439419"/>
                  </a:lnTo>
                  <a:close/>
                </a:path>
                <a:path w="24130" h="756920">
                  <a:moveTo>
                    <a:pt x="0" y="434339"/>
                  </a:moveTo>
                  <a:lnTo>
                    <a:pt x="0" y="440689"/>
                  </a:lnTo>
                  <a:lnTo>
                    <a:pt x="24129" y="439419"/>
                  </a:lnTo>
                  <a:lnTo>
                    <a:pt x="24129" y="435609"/>
                  </a:lnTo>
                  <a:lnTo>
                    <a:pt x="0" y="434339"/>
                  </a:lnTo>
                  <a:close/>
                </a:path>
                <a:path w="24130" h="756920">
                  <a:moveTo>
                    <a:pt x="0" y="430529"/>
                  </a:moveTo>
                  <a:lnTo>
                    <a:pt x="0" y="434339"/>
                  </a:lnTo>
                  <a:lnTo>
                    <a:pt x="24129" y="434339"/>
                  </a:lnTo>
                  <a:lnTo>
                    <a:pt x="24129" y="431799"/>
                  </a:lnTo>
                  <a:lnTo>
                    <a:pt x="0" y="430529"/>
                  </a:lnTo>
                  <a:close/>
                </a:path>
                <a:path w="24130" h="756920">
                  <a:moveTo>
                    <a:pt x="12064" y="427354"/>
                  </a:moveTo>
                  <a:lnTo>
                    <a:pt x="0" y="427989"/>
                  </a:lnTo>
                  <a:lnTo>
                    <a:pt x="0" y="430529"/>
                  </a:lnTo>
                  <a:lnTo>
                    <a:pt x="24129" y="430529"/>
                  </a:lnTo>
                  <a:lnTo>
                    <a:pt x="24129" y="427989"/>
                  </a:lnTo>
                  <a:lnTo>
                    <a:pt x="12064" y="427354"/>
                  </a:lnTo>
                  <a:close/>
                </a:path>
                <a:path w="24130" h="756920">
                  <a:moveTo>
                    <a:pt x="24129" y="422909"/>
                  </a:moveTo>
                  <a:lnTo>
                    <a:pt x="0" y="424179"/>
                  </a:lnTo>
                  <a:lnTo>
                    <a:pt x="0" y="426719"/>
                  </a:lnTo>
                  <a:lnTo>
                    <a:pt x="12064" y="427354"/>
                  </a:lnTo>
                  <a:lnTo>
                    <a:pt x="24129" y="426719"/>
                  </a:lnTo>
                  <a:lnTo>
                    <a:pt x="24129" y="422909"/>
                  </a:lnTo>
                  <a:close/>
                </a:path>
                <a:path w="24130" h="756920">
                  <a:moveTo>
                    <a:pt x="0" y="420369"/>
                  </a:moveTo>
                  <a:lnTo>
                    <a:pt x="0" y="424179"/>
                  </a:lnTo>
                  <a:lnTo>
                    <a:pt x="24129" y="422909"/>
                  </a:lnTo>
                  <a:lnTo>
                    <a:pt x="24129" y="421639"/>
                  </a:lnTo>
                  <a:lnTo>
                    <a:pt x="0" y="420369"/>
                  </a:lnTo>
                  <a:close/>
                </a:path>
                <a:path w="24130" h="756920">
                  <a:moveTo>
                    <a:pt x="12064" y="418464"/>
                  </a:moveTo>
                  <a:lnTo>
                    <a:pt x="0" y="419099"/>
                  </a:lnTo>
                  <a:lnTo>
                    <a:pt x="0" y="420369"/>
                  </a:lnTo>
                  <a:lnTo>
                    <a:pt x="24129" y="421639"/>
                  </a:lnTo>
                  <a:lnTo>
                    <a:pt x="24129" y="419099"/>
                  </a:lnTo>
                  <a:lnTo>
                    <a:pt x="12064" y="418464"/>
                  </a:lnTo>
                  <a:close/>
                </a:path>
                <a:path w="24130" h="756920">
                  <a:moveTo>
                    <a:pt x="24129" y="416559"/>
                  </a:moveTo>
                  <a:lnTo>
                    <a:pt x="0" y="417829"/>
                  </a:lnTo>
                  <a:lnTo>
                    <a:pt x="12064" y="418464"/>
                  </a:lnTo>
                  <a:lnTo>
                    <a:pt x="24129" y="417829"/>
                  </a:lnTo>
                  <a:lnTo>
                    <a:pt x="24129" y="416559"/>
                  </a:lnTo>
                  <a:close/>
                </a:path>
                <a:path w="24130" h="756920">
                  <a:moveTo>
                    <a:pt x="0" y="414019"/>
                  </a:moveTo>
                  <a:lnTo>
                    <a:pt x="0" y="416559"/>
                  </a:lnTo>
                  <a:lnTo>
                    <a:pt x="24129" y="416559"/>
                  </a:lnTo>
                  <a:lnTo>
                    <a:pt x="24129" y="415289"/>
                  </a:lnTo>
                  <a:lnTo>
                    <a:pt x="0" y="414019"/>
                  </a:lnTo>
                  <a:close/>
                </a:path>
                <a:path w="24130" h="756920">
                  <a:moveTo>
                    <a:pt x="0" y="407669"/>
                  </a:moveTo>
                  <a:lnTo>
                    <a:pt x="0" y="414019"/>
                  </a:lnTo>
                  <a:lnTo>
                    <a:pt x="24129" y="415289"/>
                  </a:lnTo>
                  <a:lnTo>
                    <a:pt x="24129" y="408939"/>
                  </a:lnTo>
                  <a:lnTo>
                    <a:pt x="0" y="407669"/>
                  </a:lnTo>
                  <a:close/>
                </a:path>
                <a:path w="24130" h="756920">
                  <a:moveTo>
                    <a:pt x="0" y="401319"/>
                  </a:moveTo>
                  <a:lnTo>
                    <a:pt x="0" y="407669"/>
                  </a:lnTo>
                  <a:lnTo>
                    <a:pt x="24129" y="407669"/>
                  </a:lnTo>
                  <a:lnTo>
                    <a:pt x="24129" y="402589"/>
                  </a:lnTo>
                  <a:lnTo>
                    <a:pt x="0" y="401319"/>
                  </a:lnTo>
                  <a:close/>
                </a:path>
                <a:path w="24130" h="756920">
                  <a:moveTo>
                    <a:pt x="0" y="397509"/>
                  </a:moveTo>
                  <a:lnTo>
                    <a:pt x="0" y="401319"/>
                  </a:lnTo>
                  <a:lnTo>
                    <a:pt x="24129" y="402589"/>
                  </a:lnTo>
                  <a:lnTo>
                    <a:pt x="24129" y="398779"/>
                  </a:lnTo>
                  <a:lnTo>
                    <a:pt x="0" y="397509"/>
                  </a:lnTo>
                  <a:close/>
                </a:path>
                <a:path w="24130" h="756920">
                  <a:moveTo>
                    <a:pt x="24129" y="396239"/>
                  </a:moveTo>
                  <a:lnTo>
                    <a:pt x="0" y="397509"/>
                  </a:lnTo>
                  <a:lnTo>
                    <a:pt x="24129" y="398779"/>
                  </a:lnTo>
                  <a:lnTo>
                    <a:pt x="24129" y="396239"/>
                  </a:lnTo>
                  <a:close/>
                </a:path>
                <a:path w="24130" h="756920">
                  <a:moveTo>
                    <a:pt x="0" y="394969"/>
                  </a:moveTo>
                  <a:lnTo>
                    <a:pt x="0" y="396239"/>
                  </a:lnTo>
                  <a:lnTo>
                    <a:pt x="24129" y="396239"/>
                  </a:lnTo>
                  <a:lnTo>
                    <a:pt x="0" y="394969"/>
                  </a:lnTo>
                  <a:close/>
                </a:path>
                <a:path w="24130" h="756920">
                  <a:moveTo>
                    <a:pt x="0" y="389889"/>
                  </a:moveTo>
                  <a:lnTo>
                    <a:pt x="0" y="394969"/>
                  </a:lnTo>
                  <a:lnTo>
                    <a:pt x="24129" y="394969"/>
                  </a:lnTo>
                  <a:lnTo>
                    <a:pt x="24129" y="391159"/>
                  </a:lnTo>
                  <a:lnTo>
                    <a:pt x="0" y="389889"/>
                  </a:lnTo>
                  <a:close/>
                </a:path>
                <a:path w="24130" h="756920">
                  <a:moveTo>
                    <a:pt x="0" y="384809"/>
                  </a:moveTo>
                  <a:lnTo>
                    <a:pt x="0" y="389889"/>
                  </a:lnTo>
                  <a:lnTo>
                    <a:pt x="24129" y="389889"/>
                  </a:lnTo>
                  <a:lnTo>
                    <a:pt x="24129" y="386079"/>
                  </a:lnTo>
                  <a:lnTo>
                    <a:pt x="0" y="384809"/>
                  </a:lnTo>
                  <a:close/>
                </a:path>
                <a:path w="24130" h="756920">
                  <a:moveTo>
                    <a:pt x="0" y="382269"/>
                  </a:moveTo>
                  <a:lnTo>
                    <a:pt x="0" y="384809"/>
                  </a:lnTo>
                  <a:lnTo>
                    <a:pt x="24129" y="384809"/>
                  </a:lnTo>
                  <a:lnTo>
                    <a:pt x="24129" y="383539"/>
                  </a:lnTo>
                  <a:lnTo>
                    <a:pt x="0" y="382269"/>
                  </a:lnTo>
                  <a:close/>
                </a:path>
                <a:path w="24130" h="756920">
                  <a:moveTo>
                    <a:pt x="0" y="380999"/>
                  </a:moveTo>
                  <a:lnTo>
                    <a:pt x="0" y="382269"/>
                  </a:lnTo>
                  <a:lnTo>
                    <a:pt x="24129" y="383539"/>
                  </a:lnTo>
                  <a:lnTo>
                    <a:pt x="24129" y="382269"/>
                  </a:lnTo>
                  <a:lnTo>
                    <a:pt x="0" y="380999"/>
                  </a:lnTo>
                  <a:close/>
                </a:path>
                <a:path w="24130" h="756920">
                  <a:moveTo>
                    <a:pt x="24129" y="375919"/>
                  </a:moveTo>
                  <a:lnTo>
                    <a:pt x="0" y="377189"/>
                  </a:lnTo>
                  <a:lnTo>
                    <a:pt x="0" y="380999"/>
                  </a:lnTo>
                  <a:lnTo>
                    <a:pt x="24129" y="380999"/>
                  </a:lnTo>
                  <a:lnTo>
                    <a:pt x="24129" y="375919"/>
                  </a:lnTo>
                  <a:close/>
                </a:path>
                <a:path w="24130" h="756920">
                  <a:moveTo>
                    <a:pt x="24129" y="374649"/>
                  </a:moveTo>
                  <a:lnTo>
                    <a:pt x="0" y="375919"/>
                  </a:lnTo>
                  <a:lnTo>
                    <a:pt x="0" y="377189"/>
                  </a:lnTo>
                  <a:lnTo>
                    <a:pt x="24129" y="375919"/>
                  </a:lnTo>
                  <a:lnTo>
                    <a:pt x="24129" y="374649"/>
                  </a:lnTo>
                  <a:close/>
                </a:path>
                <a:path w="24130" h="756920">
                  <a:moveTo>
                    <a:pt x="24129" y="372109"/>
                  </a:moveTo>
                  <a:lnTo>
                    <a:pt x="0" y="373379"/>
                  </a:lnTo>
                  <a:lnTo>
                    <a:pt x="0" y="374649"/>
                  </a:lnTo>
                  <a:lnTo>
                    <a:pt x="24129" y="374649"/>
                  </a:lnTo>
                  <a:lnTo>
                    <a:pt x="24129" y="372109"/>
                  </a:lnTo>
                  <a:close/>
                </a:path>
                <a:path w="24130" h="756920">
                  <a:moveTo>
                    <a:pt x="0" y="369569"/>
                  </a:moveTo>
                  <a:lnTo>
                    <a:pt x="0" y="373379"/>
                  </a:lnTo>
                  <a:lnTo>
                    <a:pt x="24129" y="372109"/>
                  </a:lnTo>
                  <a:lnTo>
                    <a:pt x="24129" y="370839"/>
                  </a:lnTo>
                  <a:lnTo>
                    <a:pt x="0" y="369569"/>
                  </a:lnTo>
                  <a:close/>
                </a:path>
                <a:path w="24130" h="756920">
                  <a:moveTo>
                    <a:pt x="0" y="368299"/>
                  </a:moveTo>
                  <a:lnTo>
                    <a:pt x="0" y="369569"/>
                  </a:lnTo>
                  <a:lnTo>
                    <a:pt x="24129" y="370839"/>
                  </a:lnTo>
                  <a:lnTo>
                    <a:pt x="24129" y="369569"/>
                  </a:lnTo>
                  <a:lnTo>
                    <a:pt x="0" y="368299"/>
                  </a:lnTo>
                  <a:close/>
                </a:path>
                <a:path w="24130" h="756920">
                  <a:moveTo>
                    <a:pt x="0" y="364489"/>
                  </a:moveTo>
                  <a:lnTo>
                    <a:pt x="0" y="368299"/>
                  </a:lnTo>
                  <a:lnTo>
                    <a:pt x="24129" y="368299"/>
                  </a:lnTo>
                  <a:lnTo>
                    <a:pt x="24129" y="365759"/>
                  </a:lnTo>
                  <a:lnTo>
                    <a:pt x="0" y="364489"/>
                  </a:lnTo>
                  <a:close/>
                </a:path>
                <a:path w="24130" h="756920">
                  <a:moveTo>
                    <a:pt x="0" y="363219"/>
                  </a:moveTo>
                  <a:lnTo>
                    <a:pt x="0" y="364489"/>
                  </a:lnTo>
                  <a:lnTo>
                    <a:pt x="24129" y="365759"/>
                  </a:lnTo>
                  <a:lnTo>
                    <a:pt x="24129" y="364489"/>
                  </a:lnTo>
                  <a:lnTo>
                    <a:pt x="0" y="363219"/>
                  </a:lnTo>
                  <a:close/>
                </a:path>
                <a:path w="24130" h="756920">
                  <a:moveTo>
                    <a:pt x="24129" y="358139"/>
                  </a:moveTo>
                  <a:lnTo>
                    <a:pt x="0" y="359409"/>
                  </a:lnTo>
                  <a:lnTo>
                    <a:pt x="0" y="363219"/>
                  </a:lnTo>
                  <a:lnTo>
                    <a:pt x="24129" y="364489"/>
                  </a:lnTo>
                  <a:lnTo>
                    <a:pt x="24129" y="358139"/>
                  </a:lnTo>
                  <a:close/>
                </a:path>
                <a:path w="24130" h="756920">
                  <a:moveTo>
                    <a:pt x="0" y="356869"/>
                  </a:moveTo>
                  <a:lnTo>
                    <a:pt x="0" y="359409"/>
                  </a:lnTo>
                  <a:lnTo>
                    <a:pt x="24129" y="358139"/>
                  </a:lnTo>
                  <a:lnTo>
                    <a:pt x="0" y="356869"/>
                  </a:lnTo>
                  <a:close/>
                </a:path>
                <a:path w="24130" h="756920">
                  <a:moveTo>
                    <a:pt x="24129" y="355599"/>
                  </a:moveTo>
                  <a:lnTo>
                    <a:pt x="0" y="356869"/>
                  </a:lnTo>
                  <a:lnTo>
                    <a:pt x="24129" y="358139"/>
                  </a:lnTo>
                  <a:lnTo>
                    <a:pt x="24129" y="355599"/>
                  </a:lnTo>
                  <a:close/>
                </a:path>
                <a:path w="24130" h="756920">
                  <a:moveTo>
                    <a:pt x="0" y="353059"/>
                  </a:moveTo>
                  <a:lnTo>
                    <a:pt x="0" y="355599"/>
                  </a:lnTo>
                  <a:lnTo>
                    <a:pt x="24129" y="354329"/>
                  </a:lnTo>
                  <a:lnTo>
                    <a:pt x="0" y="353059"/>
                  </a:lnTo>
                  <a:close/>
                </a:path>
                <a:path w="24130" h="756920">
                  <a:moveTo>
                    <a:pt x="24129" y="354329"/>
                  </a:moveTo>
                  <a:lnTo>
                    <a:pt x="0" y="355599"/>
                  </a:lnTo>
                  <a:lnTo>
                    <a:pt x="24129" y="355599"/>
                  </a:lnTo>
                  <a:lnTo>
                    <a:pt x="24129" y="354329"/>
                  </a:lnTo>
                  <a:close/>
                </a:path>
                <a:path w="24130" h="756920">
                  <a:moveTo>
                    <a:pt x="0" y="351789"/>
                  </a:moveTo>
                  <a:lnTo>
                    <a:pt x="0" y="353059"/>
                  </a:lnTo>
                  <a:lnTo>
                    <a:pt x="24129" y="353059"/>
                  </a:lnTo>
                  <a:lnTo>
                    <a:pt x="0" y="351789"/>
                  </a:lnTo>
                  <a:close/>
                </a:path>
                <a:path w="24130" h="756920">
                  <a:moveTo>
                    <a:pt x="0" y="350519"/>
                  </a:moveTo>
                  <a:lnTo>
                    <a:pt x="0" y="351789"/>
                  </a:lnTo>
                  <a:lnTo>
                    <a:pt x="24129" y="351789"/>
                  </a:lnTo>
                  <a:lnTo>
                    <a:pt x="0" y="350519"/>
                  </a:lnTo>
                  <a:close/>
                </a:path>
                <a:path w="24130" h="756920">
                  <a:moveTo>
                    <a:pt x="0" y="349249"/>
                  </a:moveTo>
                  <a:lnTo>
                    <a:pt x="0" y="350519"/>
                  </a:lnTo>
                  <a:lnTo>
                    <a:pt x="24129" y="351789"/>
                  </a:lnTo>
                  <a:lnTo>
                    <a:pt x="24129" y="350519"/>
                  </a:lnTo>
                  <a:lnTo>
                    <a:pt x="0" y="349249"/>
                  </a:lnTo>
                  <a:close/>
                </a:path>
                <a:path w="24130" h="756920">
                  <a:moveTo>
                    <a:pt x="0" y="347979"/>
                  </a:moveTo>
                  <a:lnTo>
                    <a:pt x="0" y="349249"/>
                  </a:lnTo>
                  <a:lnTo>
                    <a:pt x="24129" y="349249"/>
                  </a:lnTo>
                  <a:lnTo>
                    <a:pt x="0" y="347979"/>
                  </a:lnTo>
                  <a:close/>
                </a:path>
                <a:path w="24130" h="756920">
                  <a:moveTo>
                    <a:pt x="24129" y="345439"/>
                  </a:moveTo>
                  <a:lnTo>
                    <a:pt x="0" y="345439"/>
                  </a:lnTo>
                  <a:lnTo>
                    <a:pt x="0" y="347979"/>
                  </a:lnTo>
                  <a:lnTo>
                    <a:pt x="24129" y="347979"/>
                  </a:lnTo>
                  <a:lnTo>
                    <a:pt x="24129" y="345439"/>
                  </a:lnTo>
                  <a:close/>
                </a:path>
                <a:path w="24130" h="756920">
                  <a:moveTo>
                    <a:pt x="24129" y="341629"/>
                  </a:moveTo>
                  <a:lnTo>
                    <a:pt x="0" y="342899"/>
                  </a:lnTo>
                  <a:lnTo>
                    <a:pt x="0" y="344169"/>
                  </a:lnTo>
                  <a:lnTo>
                    <a:pt x="24129" y="345439"/>
                  </a:lnTo>
                  <a:lnTo>
                    <a:pt x="24129" y="341629"/>
                  </a:lnTo>
                  <a:close/>
                </a:path>
                <a:path w="24130" h="756920">
                  <a:moveTo>
                    <a:pt x="0" y="340359"/>
                  </a:moveTo>
                  <a:lnTo>
                    <a:pt x="0" y="342899"/>
                  </a:lnTo>
                  <a:lnTo>
                    <a:pt x="24129" y="341629"/>
                  </a:lnTo>
                  <a:lnTo>
                    <a:pt x="0" y="340359"/>
                  </a:lnTo>
                  <a:close/>
                </a:path>
                <a:path w="24130" h="756920">
                  <a:moveTo>
                    <a:pt x="0" y="337819"/>
                  </a:moveTo>
                  <a:lnTo>
                    <a:pt x="0" y="340359"/>
                  </a:lnTo>
                  <a:lnTo>
                    <a:pt x="24129" y="340359"/>
                  </a:lnTo>
                  <a:lnTo>
                    <a:pt x="24129" y="339089"/>
                  </a:lnTo>
                  <a:lnTo>
                    <a:pt x="0" y="337819"/>
                  </a:lnTo>
                  <a:close/>
                </a:path>
                <a:path w="24130" h="756920">
                  <a:moveTo>
                    <a:pt x="0" y="336549"/>
                  </a:moveTo>
                  <a:lnTo>
                    <a:pt x="0" y="337819"/>
                  </a:lnTo>
                  <a:lnTo>
                    <a:pt x="24129" y="339089"/>
                  </a:lnTo>
                  <a:lnTo>
                    <a:pt x="24129" y="337819"/>
                  </a:lnTo>
                  <a:lnTo>
                    <a:pt x="0" y="336549"/>
                  </a:lnTo>
                  <a:close/>
                </a:path>
                <a:path w="24130" h="756920">
                  <a:moveTo>
                    <a:pt x="0" y="335279"/>
                  </a:moveTo>
                  <a:lnTo>
                    <a:pt x="0" y="336549"/>
                  </a:lnTo>
                  <a:lnTo>
                    <a:pt x="24129" y="336549"/>
                  </a:lnTo>
                  <a:lnTo>
                    <a:pt x="0" y="335279"/>
                  </a:lnTo>
                  <a:close/>
                </a:path>
                <a:path w="24130" h="756920">
                  <a:moveTo>
                    <a:pt x="0" y="332739"/>
                  </a:moveTo>
                  <a:lnTo>
                    <a:pt x="0" y="335279"/>
                  </a:lnTo>
                  <a:lnTo>
                    <a:pt x="24129" y="335279"/>
                  </a:lnTo>
                  <a:lnTo>
                    <a:pt x="24129" y="334009"/>
                  </a:lnTo>
                  <a:lnTo>
                    <a:pt x="0" y="332739"/>
                  </a:lnTo>
                  <a:close/>
                </a:path>
                <a:path w="24130" h="756920">
                  <a:moveTo>
                    <a:pt x="0" y="331469"/>
                  </a:moveTo>
                  <a:lnTo>
                    <a:pt x="0" y="332739"/>
                  </a:lnTo>
                  <a:lnTo>
                    <a:pt x="24129" y="332739"/>
                  </a:lnTo>
                  <a:lnTo>
                    <a:pt x="0" y="331469"/>
                  </a:lnTo>
                  <a:close/>
                </a:path>
                <a:path w="24130" h="756920">
                  <a:moveTo>
                    <a:pt x="0" y="328929"/>
                  </a:moveTo>
                  <a:lnTo>
                    <a:pt x="0" y="331469"/>
                  </a:lnTo>
                  <a:lnTo>
                    <a:pt x="24129" y="332739"/>
                  </a:lnTo>
                  <a:lnTo>
                    <a:pt x="24129" y="330199"/>
                  </a:lnTo>
                  <a:lnTo>
                    <a:pt x="0" y="328929"/>
                  </a:lnTo>
                  <a:close/>
                </a:path>
                <a:path w="24130" h="756920">
                  <a:moveTo>
                    <a:pt x="24129" y="327659"/>
                  </a:moveTo>
                  <a:lnTo>
                    <a:pt x="0" y="328929"/>
                  </a:lnTo>
                  <a:lnTo>
                    <a:pt x="24129" y="330199"/>
                  </a:lnTo>
                  <a:lnTo>
                    <a:pt x="24129" y="327659"/>
                  </a:lnTo>
                  <a:close/>
                </a:path>
                <a:path w="24130" h="756920">
                  <a:moveTo>
                    <a:pt x="0" y="323849"/>
                  </a:moveTo>
                  <a:lnTo>
                    <a:pt x="0" y="327659"/>
                  </a:lnTo>
                  <a:lnTo>
                    <a:pt x="24129" y="327659"/>
                  </a:lnTo>
                  <a:lnTo>
                    <a:pt x="24129" y="325119"/>
                  </a:lnTo>
                  <a:lnTo>
                    <a:pt x="0" y="323849"/>
                  </a:lnTo>
                  <a:close/>
                </a:path>
                <a:path w="24130" h="756920">
                  <a:moveTo>
                    <a:pt x="24129" y="321309"/>
                  </a:moveTo>
                  <a:lnTo>
                    <a:pt x="0" y="322579"/>
                  </a:lnTo>
                  <a:lnTo>
                    <a:pt x="0" y="323849"/>
                  </a:lnTo>
                  <a:lnTo>
                    <a:pt x="24129" y="323849"/>
                  </a:lnTo>
                  <a:lnTo>
                    <a:pt x="24129" y="321309"/>
                  </a:lnTo>
                  <a:close/>
                </a:path>
                <a:path w="24130" h="756920">
                  <a:moveTo>
                    <a:pt x="0" y="318769"/>
                  </a:moveTo>
                  <a:lnTo>
                    <a:pt x="0" y="321309"/>
                  </a:lnTo>
                  <a:lnTo>
                    <a:pt x="24129" y="321309"/>
                  </a:lnTo>
                  <a:lnTo>
                    <a:pt x="24129" y="320039"/>
                  </a:lnTo>
                  <a:lnTo>
                    <a:pt x="0" y="318769"/>
                  </a:lnTo>
                  <a:close/>
                </a:path>
                <a:path w="24130" h="756920">
                  <a:moveTo>
                    <a:pt x="0" y="316229"/>
                  </a:moveTo>
                  <a:lnTo>
                    <a:pt x="0" y="318769"/>
                  </a:lnTo>
                  <a:lnTo>
                    <a:pt x="24129" y="320039"/>
                  </a:lnTo>
                  <a:lnTo>
                    <a:pt x="24129" y="317499"/>
                  </a:lnTo>
                  <a:lnTo>
                    <a:pt x="0" y="316229"/>
                  </a:lnTo>
                  <a:close/>
                </a:path>
                <a:path w="24130" h="756920">
                  <a:moveTo>
                    <a:pt x="0" y="314959"/>
                  </a:moveTo>
                  <a:lnTo>
                    <a:pt x="0" y="316229"/>
                  </a:lnTo>
                  <a:lnTo>
                    <a:pt x="24129" y="317499"/>
                  </a:lnTo>
                  <a:lnTo>
                    <a:pt x="24129" y="316229"/>
                  </a:lnTo>
                  <a:lnTo>
                    <a:pt x="0" y="314959"/>
                  </a:lnTo>
                  <a:close/>
                </a:path>
                <a:path w="24130" h="756920">
                  <a:moveTo>
                    <a:pt x="24129" y="313689"/>
                  </a:moveTo>
                  <a:lnTo>
                    <a:pt x="0" y="313689"/>
                  </a:lnTo>
                  <a:lnTo>
                    <a:pt x="0" y="314959"/>
                  </a:lnTo>
                  <a:lnTo>
                    <a:pt x="24129" y="314959"/>
                  </a:lnTo>
                  <a:lnTo>
                    <a:pt x="24129" y="313689"/>
                  </a:lnTo>
                  <a:close/>
                </a:path>
              </a:pathLst>
            </a:custGeom>
            <a:solidFill>
              <a:srgbClr val="BABA75"/>
            </a:solidFill>
          </p:spPr>
          <p:txBody>
            <a:bodyPr wrap="square" lIns="0" tIns="0" rIns="0" bIns="0" rtlCol="0"/>
            <a:lstStyle/>
            <a:p>
              <a:endParaRPr/>
            </a:p>
          </p:txBody>
        </p:sp>
        <p:sp>
          <p:nvSpPr>
            <p:cNvPr id="791" name="object 791"/>
            <p:cNvSpPr/>
            <p:nvPr/>
          </p:nvSpPr>
          <p:spPr>
            <a:xfrm>
              <a:off x="2780029" y="5725159"/>
              <a:ext cx="24130" cy="764540"/>
            </a:xfrm>
            <a:custGeom>
              <a:avLst/>
              <a:gdLst/>
              <a:ahLst/>
              <a:cxnLst/>
              <a:rect l="l" t="t" r="r" b="b"/>
              <a:pathLst>
                <a:path w="24130" h="764539">
                  <a:moveTo>
                    <a:pt x="3809" y="0"/>
                  </a:moveTo>
                  <a:lnTo>
                    <a:pt x="0" y="0"/>
                  </a:lnTo>
                  <a:lnTo>
                    <a:pt x="0" y="3809"/>
                  </a:lnTo>
                  <a:lnTo>
                    <a:pt x="12699" y="3809"/>
                  </a:lnTo>
                  <a:lnTo>
                    <a:pt x="12699" y="2540"/>
                  </a:lnTo>
                  <a:lnTo>
                    <a:pt x="7619" y="2540"/>
                  </a:lnTo>
                  <a:lnTo>
                    <a:pt x="7619" y="1269"/>
                  </a:lnTo>
                  <a:lnTo>
                    <a:pt x="3809" y="1269"/>
                  </a:lnTo>
                  <a:lnTo>
                    <a:pt x="3809" y="0"/>
                  </a:lnTo>
                  <a:close/>
                </a:path>
                <a:path w="24130" h="764539">
                  <a:moveTo>
                    <a:pt x="17780" y="3809"/>
                  </a:moveTo>
                  <a:lnTo>
                    <a:pt x="0" y="3809"/>
                  </a:lnTo>
                  <a:lnTo>
                    <a:pt x="0" y="12699"/>
                  </a:lnTo>
                  <a:lnTo>
                    <a:pt x="24130" y="12699"/>
                  </a:lnTo>
                  <a:lnTo>
                    <a:pt x="24130" y="6350"/>
                  </a:lnTo>
                  <a:lnTo>
                    <a:pt x="22859" y="6350"/>
                  </a:lnTo>
                  <a:lnTo>
                    <a:pt x="22859" y="5080"/>
                  </a:lnTo>
                  <a:lnTo>
                    <a:pt x="17780" y="5080"/>
                  </a:lnTo>
                  <a:lnTo>
                    <a:pt x="17780" y="3809"/>
                  </a:lnTo>
                  <a:close/>
                </a:path>
                <a:path w="24130" h="764539">
                  <a:moveTo>
                    <a:pt x="24130" y="12700"/>
                  </a:moveTo>
                  <a:lnTo>
                    <a:pt x="0" y="12700"/>
                  </a:lnTo>
                  <a:lnTo>
                    <a:pt x="0" y="16509"/>
                  </a:lnTo>
                  <a:lnTo>
                    <a:pt x="24130" y="16509"/>
                  </a:lnTo>
                  <a:lnTo>
                    <a:pt x="24130" y="12700"/>
                  </a:lnTo>
                  <a:close/>
                </a:path>
                <a:path w="24130" h="764539">
                  <a:moveTo>
                    <a:pt x="24130" y="16509"/>
                  </a:moveTo>
                  <a:lnTo>
                    <a:pt x="0" y="16509"/>
                  </a:lnTo>
                  <a:lnTo>
                    <a:pt x="0" y="22859"/>
                  </a:lnTo>
                  <a:lnTo>
                    <a:pt x="24130" y="22859"/>
                  </a:lnTo>
                  <a:lnTo>
                    <a:pt x="24130" y="16509"/>
                  </a:lnTo>
                  <a:close/>
                </a:path>
                <a:path w="24130" h="764539">
                  <a:moveTo>
                    <a:pt x="24130" y="22860"/>
                  </a:moveTo>
                  <a:lnTo>
                    <a:pt x="0" y="22860"/>
                  </a:lnTo>
                  <a:lnTo>
                    <a:pt x="0" y="25399"/>
                  </a:lnTo>
                  <a:lnTo>
                    <a:pt x="24130" y="25399"/>
                  </a:lnTo>
                  <a:lnTo>
                    <a:pt x="24130" y="22860"/>
                  </a:lnTo>
                  <a:close/>
                </a:path>
                <a:path w="24130" h="764539">
                  <a:moveTo>
                    <a:pt x="24130" y="25400"/>
                  </a:moveTo>
                  <a:lnTo>
                    <a:pt x="0" y="25400"/>
                  </a:lnTo>
                  <a:lnTo>
                    <a:pt x="0" y="31749"/>
                  </a:lnTo>
                  <a:lnTo>
                    <a:pt x="24130" y="31749"/>
                  </a:lnTo>
                  <a:lnTo>
                    <a:pt x="24130" y="25400"/>
                  </a:lnTo>
                  <a:close/>
                </a:path>
                <a:path w="24130" h="764539">
                  <a:moveTo>
                    <a:pt x="24130" y="31750"/>
                  </a:moveTo>
                  <a:lnTo>
                    <a:pt x="0" y="31750"/>
                  </a:lnTo>
                  <a:lnTo>
                    <a:pt x="0" y="35559"/>
                  </a:lnTo>
                  <a:lnTo>
                    <a:pt x="24130" y="35559"/>
                  </a:lnTo>
                  <a:lnTo>
                    <a:pt x="24130" y="31750"/>
                  </a:lnTo>
                  <a:close/>
                </a:path>
                <a:path w="24130" h="764539">
                  <a:moveTo>
                    <a:pt x="24130" y="35560"/>
                  </a:moveTo>
                  <a:lnTo>
                    <a:pt x="0" y="35560"/>
                  </a:lnTo>
                  <a:lnTo>
                    <a:pt x="0" y="38099"/>
                  </a:lnTo>
                  <a:lnTo>
                    <a:pt x="24130" y="38099"/>
                  </a:lnTo>
                  <a:lnTo>
                    <a:pt x="24130" y="35560"/>
                  </a:lnTo>
                  <a:close/>
                </a:path>
                <a:path w="24130" h="764539">
                  <a:moveTo>
                    <a:pt x="24130" y="38100"/>
                  </a:moveTo>
                  <a:lnTo>
                    <a:pt x="0" y="38100"/>
                  </a:lnTo>
                  <a:lnTo>
                    <a:pt x="0" y="41909"/>
                  </a:lnTo>
                  <a:lnTo>
                    <a:pt x="24130" y="41909"/>
                  </a:lnTo>
                  <a:lnTo>
                    <a:pt x="24130" y="38100"/>
                  </a:lnTo>
                  <a:close/>
                </a:path>
                <a:path w="24130" h="764539">
                  <a:moveTo>
                    <a:pt x="24130" y="41910"/>
                  </a:moveTo>
                  <a:lnTo>
                    <a:pt x="0" y="41910"/>
                  </a:lnTo>
                  <a:lnTo>
                    <a:pt x="0" y="44449"/>
                  </a:lnTo>
                  <a:lnTo>
                    <a:pt x="24130" y="44449"/>
                  </a:lnTo>
                  <a:lnTo>
                    <a:pt x="24130" y="41910"/>
                  </a:lnTo>
                  <a:close/>
                </a:path>
                <a:path w="24130" h="764539">
                  <a:moveTo>
                    <a:pt x="24130" y="44450"/>
                  </a:moveTo>
                  <a:lnTo>
                    <a:pt x="0" y="44450"/>
                  </a:lnTo>
                  <a:lnTo>
                    <a:pt x="0" y="48259"/>
                  </a:lnTo>
                  <a:lnTo>
                    <a:pt x="24130" y="48259"/>
                  </a:lnTo>
                  <a:lnTo>
                    <a:pt x="24130" y="44450"/>
                  </a:lnTo>
                  <a:close/>
                </a:path>
                <a:path w="24130" h="764539">
                  <a:moveTo>
                    <a:pt x="24130" y="48259"/>
                  </a:moveTo>
                  <a:lnTo>
                    <a:pt x="0" y="48259"/>
                  </a:lnTo>
                  <a:lnTo>
                    <a:pt x="0" y="73659"/>
                  </a:lnTo>
                  <a:lnTo>
                    <a:pt x="24130" y="73659"/>
                  </a:lnTo>
                  <a:lnTo>
                    <a:pt x="24130" y="48259"/>
                  </a:lnTo>
                  <a:close/>
                </a:path>
                <a:path w="24130" h="764539">
                  <a:moveTo>
                    <a:pt x="24130" y="73659"/>
                  </a:moveTo>
                  <a:lnTo>
                    <a:pt x="0" y="73659"/>
                  </a:lnTo>
                  <a:lnTo>
                    <a:pt x="0" y="80009"/>
                  </a:lnTo>
                  <a:lnTo>
                    <a:pt x="24130" y="80009"/>
                  </a:lnTo>
                  <a:lnTo>
                    <a:pt x="24130" y="73659"/>
                  </a:lnTo>
                  <a:close/>
                </a:path>
                <a:path w="24130" h="764539">
                  <a:moveTo>
                    <a:pt x="24130" y="80009"/>
                  </a:moveTo>
                  <a:lnTo>
                    <a:pt x="0" y="80009"/>
                  </a:lnTo>
                  <a:lnTo>
                    <a:pt x="0" y="82549"/>
                  </a:lnTo>
                  <a:lnTo>
                    <a:pt x="24130" y="82549"/>
                  </a:lnTo>
                  <a:lnTo>
                    <a:pt x="24130" y="80009"/>
                  </a:lnTo>
                  <a:close/>
                </a:path>
                <a:path w="24130" h="764539">
                  <a:moveTo>
                    <a:pt x="24130" y="82550"/>
                  </a:moveTo>
                  <a:lnTo>
                    <a:pt x="0" y="82550"/>
                  </a:lnTo>
                  <a:lnTo>
                    <a:pt x="0" y="88899"/>
                  </a:lnTo>
                  <a:lnTo>
                    <a:pt x="24130" y="88899"/>
                  </a:lnTo>
                  <a:lnTo>
                    <a:pt x="24130" y="82550"/>
                  </a:lnTo>
                  <a:close/>
                </a:path>
                <a:path w="24130" h="764539">
                  <a:moveTo>
                    <a:pt x="24130" y="88900"/>
                  </a:moveTo>
                  <a:lnTo>
                    <a:pt x="0" y="88900"/>
                  </a:lnTo>
                  <a:lnTo>
                    <a:pt x="0" y="92709"/>
                  </a:lnTo>
                  <a:lnTo>
                    <a:pt x="24130" y="92709"/>
                  </a:lnTo>
                  <a:lnTo>
                    <a:pt x="24130" y="88900"/>
                  </a:lnTo>
                  <a:close/>
                </a:path>
                <a:path w="24130" h="764539">
                  <a:moveTo>
                    <a:pt x="24130" y="92709"/>
                  </a:moveTo>
                  <a:lnTo>
                    <a:pt x="0" y="92709"/>
                  </a:lnTo>
                  <a:lnTo>
                    <a:pt x="0" y="101599"/>
                  </a:lnTo>
                  <a:lnTo>
                    <a:pt x="24130" y="101599"/>
                  </a:lnTo>
                  <a:lnTo>
                    <a:pt x="24130" y="92709"/>
                  </a:lnTo>
                  <a:close/>
                </a:path>
                <a:path w="24130" h="764539">
                  <a:moveTo>
                    <a:pt x="24130" y="101600"/>
                  </a:moveTo>
                  <a:lnTo>
                    <a:pt x="0" y="101600"/>
                  </a:lnTo>
                  <a:lnTo>
                    <a:pt x="0" y="111759"/>
                  </a:lnTo>
                  <a:lnTo>
                    <a:pt x="24130" y="111759"/>
                  </a:lnTo>
                  <a:lnTo>
                    <a:pt x="24130" y="101600"/>
                  </a:lnTo>
                  <a:close/>
                </a:path>
                <a:path w="24130" h="764539">
                  <a:moveTo>
                    <a:pt x="24130" y="111760"/>
                  </a:moveTo>
                  <a:lnTo>
                    <a:pt x="0" y="111760"/>
                  </a:lnTo>
                  <a:lnTo>
                    <a:pt x="0" y="118109"/>
                  </a:lnTo>
                  <a:lnTo>
                    <a:pt x="24130" y="118109"/>
                  </a:lnTo>
                  <a:lnTo>
                    <a:pt x="24130" y="111760"/>
                  </a:lnTo>
                  <a:close/>
                </a:path>
                <a:path w="24130" h="764539">
                  <a:moveTo>
                    <a:pt x="24130" y="118109"/>
                  </a:moveTo>
                  <a:lnTo>
                    <a:pt x="0" y="118109"/>
                  </a:lnTo>
                  <a:lnTo>
                    <a:pt x="0" y="124459"/>
                  </a:lnTo>
                  <a:lnTo>
                    <a:pt x="24130" y="124459"/>
                  </a:lnTo>
                  <a:lnTo>
                    <a:pt x="24130" y="118109"/>
                  </a:lnTo>
                  <a:close/>
                </a:path>
                <a:path w="24130" h="764539">
                  <a:moveTo>
                    <a:pt x="24130" y="124459"/>
                  </a:moveTo>
                  <a:lnTo>
                    <a:pt x="0" y="124459"/>
                  </a:lnTo>
                  <a:lnTo>
                    <a:pt x="0" y="133349"/>
                  </a:lnTo>
                  <a:lnTo>
                    <a:pt x="24130" y="133349"/>
                  </a:lnTo>
                  <a:lnTo>
                    <a:pt x="24130" y="124459"/>
                  </a:lnTo>
                  <a:close/>
                </a:path>
                <a:path w="24130" h="764539">
                  <a:moveTo>
                    <a:pt x="24130" y="133350"/>
                  </a:moveTo>
                  <a:lnTo>
                    <a:pt x="0" y="133350"/>
                  </a:lnTo>
                  <a:lnTo>
                    <a:pt x="0" y="137159"/>
                  </a:lnTo>
                  <a:lnTo>
                    <a:pt x="24130" y="137159"/>
                  </a:lnTo>
                  <a:lnTo>
                    <a:pt x="24130" y="133350"/>
                  </a:lnTo>
                  <a:close/>
                </a:path>
                <a:path w="24130" h="764539">
                  <a:moveTo>
                    <a:pt x="24130" y="137159"/>
                  </a:moveTo>
                  <a:lnTo>
                    <a:pt x="0" y="137159"/>
                  </a:lnTo>
                  <a:lnTo>
                    <a:pt x="0" y="139699"/>
                  </a:lnTo>
                  <a:lnTo>
                    <a:pt x="24130" y="139699"/>
                  </a:lnTo>
                  <a:lnTo>
                    <a:pt x="24130" y="137159"/>
                  </a:lnTo>
                  <a:close/>
                </a:path>
                <a:path w="24130" h="764539">
                  <a:moveTo>
                    <a:pt x="24130" y="139700"/>
                  </a:moveTo>
                  <a:lnTo>
                    <a:pt x="0" y="139700"/>
                  </a:lnTo>
                  <a:lnTo>
                    <a:pt x="0" y="143509"/>
                  </a:lnTo>
                  <a:lnTo>
                    <a:pt x="24130" y="143509"/>
                  </a:lnTo>
                  <a:lnTo>
                    <a:pt x="24130" y="139700"/>
                  </a:lnTo>
                  <a:close/>
                </a:path>
                <a:path w="24130" h="764539">
                  <a:moveTo>
                    <a:pt x="24130" y="143509"/>
                  </a:moveTo>
                  <a:lnTo>
                    <a:pt x="0" y="143509"/>
                  </a:lnTo>
                  <a:lnTo>
                    <a:pt x="0" y="146049"/>
                  </a:lnTo>
                  <a:lnTo>
                    <a:pt x="24130" y="146049"/>
                  </a:lnTo>
                  <a:lnTo>
                    <a:pt x="24130" y="143509"/>
                  </a:lnTo>
                  <a:close/>
                </a:path>
                <a:path w="24130" h="764539">
                  <a:moveTo>
                    <a:pt x="24130" y="146050"/>
                  </a:moveTo>
                  <a:lnTo>
                    <a:pt x="0" y="146050"/>
                  </a:lnTo>
                  <a:lnTo>
                    <a:pt x="0" y="149859"/>
                  </a:lnTo>
                  <a:lnTo>
                    <a:pt x="24130" y="149859"/>
                  </a:lnTo>
                  <a:lnTo>
                    <a:pt x="24130" y="146050"/>
                  </a:lnTo>
                  <a:close/>
                </a:path>
                <a:path w="24130" h="764539">
                  <a:moveTo>
                    <a:pt x="24130" y="149860"/>
                  </a:moveTo>
                  <a:lnTo>
                    <a:pt x="0" y="149860"/>
                  </a:lnTo>
                  <a:lnTo>
                    <a:pt x="0" y="158749"/>
                  </a:lnTo>
                  <a:lnTo>
                    <a:pt x="24130" y="158749"/>
                  </a:lnTo>
                  <a:lnTo>
                    <a:pt x="24130" y="149860"/>
                  </a:lnTo>
                  <a:close/>
                </a:path>
                <a:path w="24130" h="764539">
                  <a:moveTo>
                    <a:pt x="24130" y="158750"/>
                  </a:moveTo>
                  <a:lnTo>
                    <a:pt x="0" y="158750"/>
                  </a:lnTo>
                  <a:lnTo>
                    <a:pt x="0" y="162559"/>
                  </a:lnTo>
                  <a:lnTo>
                    <a:pt x="24130" y="162559"/>
                  </a:lnTo>
                  <a:lnTo>
                    <a:pt x="24130" y="158750"/>
                  </a:lnTo>
                  <a:close/>
                </a:path>
                <a:path w="24130" h="764539">
                  <a:moveTo>
                    <a:pt x="24130" y="162560"/>
                  </a:moveTo>
                  <a:lnTo>
                    <a:pt x="0" y="162560"/>
                  </a:lnTo>
                  <a:lnTo>
                    <a:pt x="0" y="175259"/>
                  </a:lnTo>
                  <a:lnTo>
                    <a:pt x="24130" y="175259"/>
                  </a:lnTo>
                  <a:lnTo>
                    <a:pt x="24130" y="162560"/>
                  </a:lnTo>
                  <a:close/>
                </a:path>
                <a:path w="24130" h="764539">
                  <a:moveTo>
                    <a:pt x="24130" y="175260"/>
                  </a:moveTo>
                  <a:lnTo>
                    <a:pt x="0" y="175260"/>
                  </a:lnTo>
                  <a:lnTo>
                    <a:pt x="0" y="177799"/>
                  </a:lnTo>
                  <a:lnTo>
                    <a:pt x="24130" y="177799"/>
                  </a:lnTo>
                  <a:lnTo>
                    <a:pt x="24130" y="175260"/>
                  </a:lnTo>
                  <a:close/>
                </a:path>
                <a:path w="24130" h="764539">
                  <a:moveTo>
                    <a:pt x="24130" y="177800"/>
                  </a:moveTo>
                  <a:lnTo>
                    <a:pt x="0" y="177800"/>
                  </a:lnTo>
                  <a:lnTo>
                    <a:pt x="0" y="181609"/>
                  </a:lnTo>
                  <a:lnTo>
                    <a:pt x="24130" y="181609"/>
                  </a:lnTo>
                  <a:lnTo>
                    <a:pt x="24130" y="177800"/>
                  </a:lnTo>
                  <a:close/>
                </a:path>
                <a:path w="24130" h="764539">
                  <a:moveTo>
                    <a:pt x="24130" y="181609"/>
                  </a:moveTo>
                  <a:lnTo>
                    <a:pt x="0" y="181609"/>
                  </a:lnTo>
                  <a:lnTo>
                    <a:pt x="0" y="190499"/>
                  </a:lnTo>
                  <a:lnTo>
                    <a:pt x="24130" y="190499"/>
                  </a:lnTo>
                  <a:lnTo>
                    <a:pt x="24130" y="181609"/>
                  </a:lnTo>
                  <a:close/>
                </a:path>
                <a:path w="24130" h="764539">
                  <a:moveTo>
                    <a:pt x="24130" y="190500"/>
                  </a:moveTo>
                  <a:lnTo>
                    <a:pt x="0" y="190500"/>
                  </a:lnTo>
                  <a:lnTo>
                    <a:pt x="0" y="194309"/>
                  </a:lnTo>
                  <a:lnTo>
                    <a:pt x="24130" y="194309"/>
                  </a:lnTo>
                  <a:lnTo>
                    <a:pt x="24130" y="190500"/>
                  </a:lnTo>
                  <a:close/>
                </a:path>
                <a:path w="24130" h="764539">
                  <a:moveTo>
                    <a:pt x="24130" y="194309"/>
                  </a:moveTo>
                  <a:lnTo>
                    <a:pt x="0" y="194309"/>
                  </a:lnTo>
                  <a:lnTo>
                    <a:pt x="0" y="207009"/>
                  </a:lnTo>
                  <a:lnTo>
                    <a:pt x="24130" y="207009"/>
                  </a:lnTo>
                  <a:lnTo>
                    <a:pt x="24130" y="194309"/>
                  </a:lnTo>
                  <a:close/>
                </a:path>
                <a:path w="24130" h="764539">
                  <a:moveTo>
                    <a:pt x="24130" y="207009"/>
                  </a:moveTo>
                  <a:lnTo>
                    <a:pt x="0" y="207009"/>
                  </a:lnTo>
                  <a:lnTo>
                    <a:pt x="0" y="222249"/>
                  </a:lnTo>
                  <a:lnTo>
                    <a:pt x="24130" y="222249"/>
                  </a:lnTo>
                  <a:lnTo>
                    <a:pt x="24130" y="207009"/>
                  </a:lnTo>
                  <a:close/>
                </a:path>
                <a:path w="24130" h="764539">
                  <a:moveTo>
                    <a:pt x="24130" y="222250"/>
                  </a:moveTo>
                  <a:lnTo>
                    <a:pt x="0" y="222250"/>
                  </a:lnTo>
                  <a:lnTo>
                    <a:pt x="0" y="226059"/>
                  </a:lnTo>
                  <a:lnTo>
                    <a:pt x="24130" y="226059"/>
                  </a:lnTo>
                  <a:lnTo>
                    <a:pt x="24130" y="222250"/>
                  </a:lnTo>
                  <a:close/>
                </a:path>
                <a:path w="24130" h="764539">
                  <a:moveTo>
                    <a:pt x="24130" y="226059"/>
                  </a:moveTo>
                  <a:lnTo>
                    <a:pt x="0" y="226059"/>
                  </a:lnTo>
                  <a:lnTo>
                    <a:pt x="0" y="234949"/>
                  </a:lnTo>
                  <a:lnTo>
                    <a:pt x="24130" y="234949"/>
                  </a:lnTo>
                  <a:lnTo>
                    <a:pt x="24130" y="226059"/>
                  </a:lnTo>
                  <a:close/>
                </a:path>
                <a:path w="24130" h="764539">
                  <a:moveTo>
                    <a:pt x="24130" y="234950"/>
                  </a:moveTo>
                  <a:lnTo>
                    <a:pt x="0" y="234950"/>
                  </a:lnTo>
                  <a:lnTo>
                    <a:pt x="0" y="241299"/>
                  </a:lnTo>
                  <a:lnTo>
                    <a:pt x="24130" y="241299"/>
                  </a:lnTo>
                  <a:lnTo>
                    <a:pt x="24130" y="234950"/>
                  </a:lnTo>
                  <a:close/>
                </a:path>
                <a:path w="24130" h="764539">
                  <a:moveTo>
                    <a:pt x="24130" y="241300"/>
                  </a:moveTo>
                  <a:lnTo>
                    <a:pt x="0" y="241300"/>
                  </a:lnTo>
                  <a:lnTo>
                    <a:pt x="0" y="245109"/>
                  </a:lnTo>
                  <a:lnTo>
                    <a:pt x="24130" y="245109"/>
                  </a:lnTo>
                  <a:lnTo>
                    <a:pt x="24130" y="241300"/>
                  </a:lnTo>
                  <a:close/>
                </a:path>
                <a:path w="24130" h="764539">
                  <a:moveTo>
                    <a:pt x="24130" y="245109"/>
                  </a:moveTo>
                  <a:lnTo>
                    <a:pt x="0" y="245109"/>
                  </a:lnTo>
                  <a:lnTo>
                    <a:pt x="0" y="251459"/>
                  </a:lnTo>
                  <a:lnTo>
                    <a:pt x="24130" y="251459"/>
                  </a:lnTo>
                  <a:lnTo>
                    <a:pt x="24130" y="245109"/>
                  </a:lnTo>
                  <a:close/>
                </a:path>
                <a:path w="24130" h="764539">
                  <a:moveTo>
                    <a:pt x="24130" y="251459"/>
                  </a:moveTo>
                  <a:lnTo>
                    <a:pt x="0" y="251459"/>
                  </a:lnTo>
                  <a:lnTo>
                    <a:pt x="0" y="253999"/>
                  </a:lnTo>
                  <a:lnTo>
                    <a:pt x="24130" y="253999"/>
                  </a:lnTo>
                  <a:lnTo>
                    <a:pt x="24130" y="251459"/>
                  </a:lnTo>
                  <a:close/>
                </a:path>
                <a:path w="24130" h="764539">
                  <a:moveTo>
                    <a:pt x="24130" y="254000"/>
                  </a:moveTo>
                  <a:lnTo>
                    <a:pt x="0" y="254000"/>
                  </a:lnTo>
                  <a:lnTo>
                    <a:pt x="0" y="264159"/>
                  </a:lnTo>
                  <a:lnTo>
                    <a:pt x="24130" y="264159"/>
                  </a:lnTo>
                  <a:lnTo>
                    <a:pt x="24130" y="254000"/>
                  </a:lnTo>
                  <a:close/>
                </a:path>
                <a:path w="24130" h="764539">
                  <a:moveTo>
                    <a:pt x="24130" y="264160"/>
                  </a:moveTo>
                  <a:lnTo>
                    <a:pt x="0" y="264160"/>
                  </a:lnTo>
                  <a:lnTo>
                    <a:pt x="0" y="266699"/>
                  </a:lnTo>
                  <a:lnTo>
                    <a:pt x="24130" y="266699"/>
                  </a:lnTo>
                  <a:lnTo>
                    <a:pt x="24130" y="264160"/>
                  </a:lnTo>
                  <a:close/>
                </a:path>
                <a:path w="24130" h="764539">
                  <a:moveTo>
                    <a:pt x="24130" y="266700"/>
                  </a:moveTo>
                  <a:lnTo>
                    <a:pt x="0" y="266700"/>
                  </a:lnTo>
                  <a:lnTo>
                    <a:pt x="0" y="270509"/>
                  </a:lnTo>
                  <a:lnTo>
                    <a:pt x="24130" y="270509"/>
                  </a:lnTo>
                  <a:lnTo>
                    <a:pt x="24130" y="266700"/>
                  </a:lnTo>
                  <a:close/>
                </a:path>
                <a:path w="24130" h="764539">
                  <a:moveTo>
                    <a:pt x="24130" y="270509"/>
                  </a:moveTo>
                  <a:lnTo>
                    <a:pt x="0" y="270509"/>
                  </a:lnTo>
                  <a:lnTo>
                    <a:pt x="0" y="273049"/>
                  </a:lnTo>
                  <a:lnTo>
                    <a:pt x="24130" y="273049"/>
                  </a:lnTo>
                  <a:lnTo>
                    <a:pt x="24130" y="270509"/>
                  </a:lnTo>
                  <a:close/>
                </a:path>
                <a:path w="24130" h="764539">
                  <a:moveTo>
                    <a:pt x="24130" y="273050"/>
                  </a:moveTo>
                  <a:lnTo>
                    <a:pt x="0" y="273050"/>
                  </a:lnTo>
                  <a:lnTo>
                    <a:pt x="0" y="276859"/>
                  </a:lnTo>
                  <a:lnTo>
                    <a:pt x="24130" y="276859"/>
                  </a:lnTo>
                  <a:lnTo>
                    <a:pt x="24130" y="273050"/>
                  </a:lnTo>
                  <a:close/>
                </a:path>
                <a:path w="24130" h="764539">
                  <a:moveTo>
                    <a:pt x="24130" y="276859"/>
                  </a:moveTo>
                  <a:lnTo>
                    <a:pt x="0" y="276859"/>
                  </a:lnTo>
                  <a:lnTo>
                    <a:pt x="0" y="283209"/>
                  </a:lnTo>
                  <a:lnTo>
                    <a:pt x="24130" y="283209"/>
                  </a:lnTo>
                  <a:lnTo>
                    <a:pt x="24130" y="276859"/>
                  </a:lnTo>
                  <a:close/>
                </a:path>
                <a:path w="24130" h="764539">
                  <a:moveTo>
                    <a:pt x="24130" y="283210"/>
                  </a:moveTo>
                  <a:lnTo>
                    <a:pt x="0" y="283210"/>
                  </a:lnTo>
                  <a:lnTo>
                    <a:pt x="0" y="285749"/>
                  </a:lnTo>
                  <a:lnTo>
                    <a:pt x="24130" y="285749"/>
                  </a:lnTo>
                  <a:lnTo>
                    <a:pt x="24130" y="283210"/>
                  </a:lnTo>
                  <a:close/>
                </a:path>
                <a:path w="24130" h="764539">
                  <a:moveTo>
                    <a:pt x="24130" y="285750"/>
                  </a:moveTo>
                  <a:lnTo>
                    <a:pt x="0" y="285750"/>
                  </a:lnTo>
                  <a:lnTo>
                    <a:pt x="0" y="289559"/>
                  </a:lnTo>
                  <a:lnTo>
                    <a:pt x="24130" y="289559"/>
                  </a:lnTo>
                  <a:lnTo>
                    <a:pt x="24130" y="285750"/>
                  </a:lnTo>
                  <a:close/>
                </a:path>
                <a:path w="24130" h="764539">
                  <a:moveTo>
                    <a:pt x="24130" y="289560"/>
                  </a:moveTo>
                  <a:lnTo>
                    <a:pt x="0" y="289560"/>
                  </a:lnTo>
                  <a:lnTo>
                    <a:pt x="0" y="292099"/>
                  </a:lnTo>
                  <a:lnTo>
                    <a:pt x="24130" y="292099"/>
                  </a:lnTo>
                  <a:lnTo>
                    <a:pt x="24130" y="289560"/>
                  </a:lnTo>
                  <a:close/>
                </a:path>
                <a:path w="24130" h="764539">
                  <a:moveTo>
                    <a:pt x="24130" y="292100"/>
                  </a:moveTo>
                  <a:lnTo>
                    <a:pt x="0" y="292100"/>
                  </a:lnTo>
                  <a:lnTo>
                    <a:pt x="0" y="295909"/>
                  </a:lnTo>
                  <a:lnTo>
                    <a:pt x="24130" y="295909"/>
                  </a:lnTo>
                  <a:lnTo>
                    <a:pt x="24130" y="292100"/>
                  </a:lnTo>
                  <a:close/>
                </a:path>
                <a:path w="24130" h="764539">
                  <a:moveTo>
                    <a:pt x="24130" y="295909"/>
                  </a:moveTo>
                  <a:lnTo>
                    <a:pt x="0" y="295909"/>
                  </a:lnTo>
                  <a:lnTo>
                    <a:pt x="0" y="304799"/>
                  </a:lnTo>
                  <a:lnTo>
                    <a:pt x="24130" y="304799"/>
                  </a:lnTo>
                  <a:lnTo>
                    <a:pt x="24130" y="295909"/>
                  </a:lnTo>
                  <a:close/>
                </a:path>
                <a:path w="24130" h="764539">
                  <a:moveTo>
                    <a:pt x="24130" y="304800"/>
                  </a:moveTo>
                  <a:lnTo>
                    <a:pt x="0" y="304800"/>
                  </a:lnTo>
                  <a:lnTo>
                    <a:pt x="0" y="308609"/>
                  </a:lnTo>
                  <a:lnTo>
                    <a:pt x="24130" y="308609"/>
                  </a:lnTo>
                  <a:lnTo>
                    <a:pt x="24130" y="304800"/>
                  </a:lnTo>
                  <a:close/>
                </a:path>
                <a:path w="24130" h="764539">
                  <a:moveTo>
                    <a:pt x="24130" y="308609"/>
                  </a:moveTo>
                  <a:lnTo>
                    <a:pt x="0" y="308609"/>
                  </a:lnTo>
                  <a:lnTo>
                    <a:pt x="0" y="311149"/>
                  </a:lnTo>
                  <a:lnTo>
                    <a:pt x="24130" y="311149"/>
                  </a:lnTo>
                  <a:lnTo>
                    <a:pt x="24130" y="308609"/>
                  </a:lnTo>
                  <a:close/>
                </a:path>
                <a:path w="24130" h="764539">
                  <a:moveTo>
                    <a:pt x="24130" y="311150"/>
                  </a:moveTo>
                  <a:lnTo>
                    <a:pt x="0" y="311150"/>
                  </a:lnTo>
                  <a:lnTo>
                    <a:pt x="0" y="314959"/>
                  </a:lnTo>
                  <a:lnTo>
                    <a:pt x="24130" y="314959"/>
                  </a:lnTo>
                  <a:lnTo>
                    <a:pt x="24130" y="311150"/>
                  </a:lnTo>
                  <a:close/>
                </a:path>
                <a:path w="24130" h="764539">
                  <a:moveTo>
                    <a:pt x="24130" y="314959"/>
                  </a:moveTo>
                  <a:lnTo>
                    <a:pt x="0" y="314959"/>
                  </a:lnTo>
                  <a:lnTo>
                    <a:pt x="0" y="317500"/>
                  </a:lnTo>
                  <a:lnTo>
                    <a:pt x="24130" y="317500"/>
                  </a:lnTo>
                  <a:lnTo>
                    <a:pt x="24130" y="314959"/>
                  </a:lnTo>
                  <a:close/>
                </a:path>
                <a:path w="24130" h="764539">
                  <a:moveTo>
                    <a:pt x="10159" y="763269"/>
                  </a:moveTo>
                  <a:lnTo>
                    <a:pt x="0" y="763269"/>
                  </a:lnTo>
                  <a:lnTo>
                    <a:pt x="0" y="764539"/>
                  </a:lnTo>
                  <a:lnTo>
                    <a:pt x="10159" y="764539"/>
                  </a:lnTo>
                  <a:lnTo>
                    <a:pt x="10159" y="763269"/>
                  </a:lnTo>
                  <a:close/>
                </a:path>
                <a:path w="24130" h="764539">
                  <a:moveTo>
                    <a:pt x="24130" y="761999"/>
                  </a:moveTo>
                  <a:lnTo>
                    <a:pt x="10159" y="761999"/>
                  </a:lnTo>
                  <a:lnTo>
                    <a:pt x="10159" y="763269"/>
                  </a:lnTo>
                  <a:lnTo>
                    <a:pt x="24130" y="763269"/>
                  </a:lnTo>
                  <a:lnTo>
                    <a:pt x="24130" y="761999"/>
                  </a:lnTo>
                  <a:close/>
                </a:path>
                <a:path w="24130" h="764539">
                  <a:moveTo>
                    <a:pt x="24130" y="501650"/>
                  </a:moveTo>
                  <a:lnTo>
                    <a:pt x="8889" y="501650"/>
                  </a:lnTo>
                  <a:lnTo>
                    <a:pt x="8889" y="502919"/>
                  </a:lnTo>
                  <a:lnTo>
                    <a:pt x="15239" y="502919"/>
                  </a:lnTo>
                  <a:lnTo>
                    <a:pt x="15239" y="504190"/>
                  </a:lnTo>
                  <a:lnTo>
                    <a:pt x="21589" y="504190"/>
                  </a:lnTo>
                  <a:lnTo>
                    <a:pt x="21589" y="505459"/>
                  </a:lnTo>
                  <a:lnTo>
                    <a:pt x="24130" y="505459"/>
                  </a:lnTo>
                  <a:lnTo>
                    <a:pt x="24130" y="501650"/>
                  </a:lnTo>
                  <a:close/>
                </a:path>
                <a:path w="24130" h="764539">
                  <a:moveTo>
                    <a:pt x="24130" y="495299"/>
                  </a:moveTo>
                  <a:lnTo>
                    <a:pt x="0" y="495299"/>
                  </a:lnTo>
                  <a:lnTo>
                    <a:pt x="0" y="501650"/>
                  </a:lnTo>
                  <a:lnTo>
                    <a:pt x="1269" y="501650"/>
                  </a:lnTo>
                  <a:lnTo>
                    <a:pt x="1269" y="500379"/>
                  </a:lnTo>
                  <a:lnTo>
                    <a:pt x="24130" y="500379"/>
                  </a:lnTo>
                  <a:lnTo>
                    <a:pt x="24130" y="495299"/>
                  </a:lnTo>
                  <a:close/>
                </a:path>
                <a:path w="24130" h="764539">
                  <a:moveTo>
                    <a:pt x="24130" y="488950"/>
                  </a:moveTo>
                  <a:lnTo>
                    <a:pt x="0" y="488950"/>
                  </a:lnTo>
                  <a:lnTo>
                    <a:pt x="0" y="494029"/>
                  </a:lnTo>
                  <a:lnTo>
                    <a:pt x="24130" y="494029"/>
                  </a:lnTo>
                  <a:lnTo>
                    <a:pt x="24130" y="488950"/>
                  </a:lnTo>
                  <a:close/>
                </a:path>
                <a:path w="24130" h="764539">
                  <a:moveTo>
                    <a:pt x="24130" y="482599"/>
                  </a:moveTo>
                  <a:lnTo>
                    <a:pt x="0" y="482599"/>
                  </a:lnTo>
                  <a:lnTo>
                    <a:pt x="0" y="487679"/>
                  </a:lnTo>
                  <a:lnTo>
                    <a:pt x="24130" y="487679"/>
                  </a:lnTo>
                  <a:lnTo>
                    <a:pt x="24130" y="482599"/>
                  </a:lnTo>
                  <a:close/>
                </a:path>
                <a:path w="24130" h="764539">
                  <a:moveTo>
                    <a:pt x="24130" y="476249"/>
                  </a:moveTo>
                  <a:lnTo>
                    <a:pt x="0" y="476249"/>
                  </a:lnTo>
                  <a:lnTo>
                    <a:pt x="0" y="481329"/>
                  </a:lnTo>
                  <a:lnTo>
                    <a:pt x="24130" y="481329"/>
                  </a:lnTo>
                  <a:lnTo>
                    <a:pt x="24130" y="476249"/>
                  </a:lnTo>
                  <a:close/>
                </a:path>
                <a:path w="24130" h="764539">
                  <a:moveTo>
                    <a:pt x="24130" y="469899"/>
                  </a:moveTo>
                  <a:lnTo>
                    <a:pt x="0" y="469899"/>
                  </a:lnTo>
                  <a:lnTo>
                    <a:pt x="0" y="474979"/>
                  </a:lnTo>
                  <a:lnTo>
                    <a:pt x="24130" y="474979"/>
                  </a:lnTo>
                  <a:lnTo>
                    <a:pt x="24130" y="469899"/>
                  </a:lnTo>
                  <a:close/>
                </a:path>
                <a:path w="24130" h="764539">
                  <a:moveTo>
                    <a:pt x="24130" y="463549"/>
                  </a:moveTo>
                  <a:lnTo>
                    <a:pt x="0" y="463549"/>
                  </a:lnTo>
                  <a:lnTo>
                    <a:pt x="0" y="468629"/>
                  </a:lnTo>
                  <a:lnTo>
                    <a:pt x="24130" y="468629"/>
                  </a:lnTo>
                  <a:lnTo>
                    <a:pt x="24130" y="463549"/>
                  </a:lnTo>
                  <a:close/>
                </a:path>
                <a:path w="24130" h="764539">
                  <a:moveTo>
                    <a:pt x="24130" y="457199"/>
                  </a:moveTo>
                  <a:lnTo>
                    <a:pt x="0" y="457199"/>
                  </a:lnTo>
                  <a:lnTo>
                    <a:pt x="0" y="462279"/>
                  </a:lnTo>
                  <a:lnTo>
                    <a:pt x="24130" y="462279"/>
                  </a:lnTo>
                  <a:lnTo>
                    <a:pt x="24130" y="457199"/>
                  </a:lnTo>
                  <a:close/>
                </a:path>
                <a:path w="24130" h="764539">
                  <a:moveTo>
                    <a:pt x="24130" y="453389"/>
                  </a:moveTo>
                  <a:lnTo>
                    <a:pt x="0" y="453389"/>
                  </a:lnTo>
                  <a:lnTo>
                    <a:pt x="0" y="455929"/>
                  </a:lnTo>
                  <a:lnTo>
                    <a:pt x="24130" y="455929"/>
                  </a:lnTo>
                  <a:lnTo>
                    <a:pt x="24130" y="453389"/>
                  </a:lnTo>
                  <a:close/>
                </a:path>
                <a:path w="24130" h="764539">
                  <a:moveTo>
                    <a:pt x="24130" y="448309"/>
                  </a:moveTo>
                  <a:lnTo>
                    <a:pt x="0" y="449579"/>
                  </a:lnTo>
                  <a:lnTo>
                    <a:pt x="0" y="453389"/>
                  </a:lnTo>
                  <a:lnTo>
                    <a:pt x="24130" y="452119"/>
                  </a:lnTo>
                  <a:lnTo>
                    <a:pt x="24130" y="448309"/>
                  </a:lnTo>
                  <a:close/>
                </a:path>
                <a:path w="24130" h="764539">
                  <a:moveTo>
                    <a:pt x="24130" y="445769"/>
                  </a:moveTo>
                  <a:lnTo>
                    <a:pt x="0" y="447039"/>
                  </a:lnTo>
                  <a:lnTo>
                    <a:pt x="0" y="449579"/>
                  </a:lnTo>
                  <a:lnTo>
                    <a:pt x="24130" y="448309"/>
                  </a:lnTo>
                  <a:lnTo>
                    <a:pt x="24130" y="445769"/>
                  </a:lnTo>
                  <a:close/>
                </a:path>
                <a:path w="24130" h="764539">
                  <a:moveTo>
                    <a:pt x="0" y="440689"/>
                  </a:moveTo>
                  <a:lnTo>
                    <a:pt x="0" y="447039"/>
                  </a:lnTo>
                  <a:lnTo>
                    <a:pt x="24130" y="445769"/>
                  </a:lnTo>
                  <a:lnTo>
                    <a:pt x="24130" y="441959"/>
                  </a:lnTo>
                  <a:lnTo>
                    <a:pt x="0" y="440689"/>
                  </a:lnTo>
                  <a:close/>
                </a:path>
                <a:path w="24130" h="764539">
                  <a:moveTo>
                    <a:pt x="0" y="436879"/>
                  </a:moveTo>
                  <a:lnTo>
                    <a:pt x="0" y="440689"/>
                  </a:lnTo>
                  <a:lnTo>
                    <a:pt x="24130" y="440689"/>
                  </a:lnTo>
                  <a:lnTo>
                    <a:pt x="24130" y="438149"/>
                  </a:lnTo>
                  <a:lnTo>
                    <a:pt x="0" y="436879"/>
                  </a:lnTo>
                  <a:close/>
                </a:path>
                <a:path w="24130" h="764539">
                  <a:moveTo>
                    <a:pt x="12065" y="433704"/>
                  </a:moveTo>
                  <a:lnTo>
                    <a:pt x="0" y="434339"/>
                  </a:lnTo>
                  <a:lnTo>
                    <a:pt x="0" y="436879"/>
                  </a:lnTo>
                  <a:lnTo>
                    <a:pt x="24130" y="436879"/>
                  </a:lnTo>
                  <a:lnTo>
                    <a:pt x="24130" y="434339"/>
                  </a:lnTo>
                  <a:lnTo>
                    <a:pt x="12065" y="433704"/>
                  </a:lnTo>
                  <a:close/>
                </a:path>
                <a:path w="24130" h="764539">
                  <a:moveTo>
                    <a:pt x="24130" y="429259"/>
                  </a:moveTo>
                  <a:lnTo>
                    <a:pt x="0" y="430529"/>
                  </a:lnTo>
                  <a:lnTo>
                    <a:pt x="0" y="433069"/>
                  </a:lnTo>
                  <a:lnTo>
                    <a:pt x="12065" y="433704"/>
                  </a:lnTo>
                  <a:lnTo>
                    <a:pt x="24130" y="433069"/>
                  </a:lnTo>
                  <a:lnTo>
                    <a:pt x="24130" y="429259"/>
                  </a:lnTo>
                  <a:close/>
                </a:path>
                <a:path w="24130" h="764539">
                  <a:moveTo>
                    <a:pt x="0" y="426719"/>
                  </a:moveTo>
                  <a:lnTo>
                    <a:pt x="0" y="430529"/>
                  </a:lnTo>
                  <a:lnTo>
                    <a:pt x="24130" y="429259"/>
                  </a:lnTo>
                  <a:lnTo>
                    <a:pt x="24130" y="427989"/>
                  </a:lnTo>
                  <a:lnTo>
                    <a:pt x="0" y="426719"/>
                  </a:lnTo>
                  <a:close/>
                </a:path>
                <a:path w="24130" h="764539">
                  <a:moveTo>
                    <a:pt x="12065" y="424814"/>
                  </a:moveTo>
                  <a:lnTo>
                    <a:pt x="0" y="425449"/>
                  </a:lnTo>
                  <a:lnTo>
                    <a:pt x="0" y="426719"/>
                  </a:lnTo>
                  <a:lnTo>
                    <a:pt x="24130" y="427989"/>
                  </a:lnTo>
                  <a:lnTo>
                    <a:pt x="24130" y="425449"/>
                  </a:lnTo>
                  <a:lnTo>
                    <a:pt x="12065" y="424814"/>
                  </a:lnTo>
                  <a:close/>
                </a:path>
                <a:path w="24130" h="764539">
                  <a:moveTo>
                    <a:pt x="24130" y="422909"/>
                  </a:moveTo>
                  <a:lnTo>
                    <a:pt x="0" y="424179"/>
                  </a:lnTo>
                  <a:lnTo>
                    <a:pt x="12065" y="424814"/>
                  </a:lnTo>
                  <a:lnTo>
                    <a:pt x="24130" y="424179"/>
                  </a:lnTo>
                  <a:lnTo>
                    <a:pt x="24130" y="422909"/>
                  </a:lnTo>
                  <a:close/>
                </a:path>
                <a:path w="24130" h="764539">
                  <a:moveTo>
                    <a:pt x="0" y="420369"/>
                  </a:moveTo>
                  <a:lnTo>
                    <a:pt x="0" y="422909"/>
                  </a:lnTo>
                  <a:lnTo>
                    <a:pt x="24130" y="422909"/>
                  </a:lnTo>
                  <a:lnTo>
                    <a:pt x="24130" y="421639"/>
                  </a:lnTo>
                  <a:lnTo>
                    <a:pt x="0" y="420369"/>
                  </a:lnTo>
                  <a:close/>
                </a:path>
                <a:path w="24130" h="764539">
                  <a:moveTo>
                    <a:pt x="0" y="414019"/>
                  </a:moveTo>
                  <a:lnTo>
                    <a:pt x="0" y="420369"/>
                  </a:lnTo>
                  <a:lnTo>
                    <a:pt x="24130" y="421639"/>
                  </a:lnTo>
                  <a:lnTo>
                    <a:pt x="24130" y="415289"/>
                  </a:lnTo>
                  <a:lnTo>
                    <a:pt x="0" y="414019"/>
                  </a:lnTo>
                  <a:close/>
                </a:path>
                <a:path w="24130" h="764539">
                  <a:moveTo>
                    <a:pt x="0" y="407669"/>
                  </a:moveTo>
                  <a:lnTo>
                    <a:pt x="0" y="414019"/>
                  </a:lnTo>
                  <a:lnTo>
                    <a:pt x="24130" y="414019"/>
                  </a:lnTo>
                  <a:lnTo>
                    <a:pt x="24130" y="408939"/>
                  </a:lnTo>
                  <a:lnTo>
                    <a:pt x="0" y="407669"/>
                  </a:lnTo>
                  <a:close/>
                </a:path>
                <a:path w="24130" h="764539">
                  <a:moveTo>
                    <a:pt x="0" y="403859"/>
                  </a:moveTo>
                  <a:lnTo>
                    <a:pt x="0" y="407669"/>
                  </a:lnTo>
                  <a:lnTo>
                    <a:pt x="24130" y="408939"/>
                  </a:lnTo>
                  <a:lnTo>
                    <a:pt x="24130" y="405129"/>
                  </a:lnTo>
                  <a:lnTo>
                    <a:pt x="0" y="403859"/>
                  </a:lnTo>
                  <a:close/>
                </a:path>
                <a:path w="24130" h="764539">
                  <a:moveTo>
                    <a:pt x="24130" y="402589"/>
                  </a:moveTo>
                  <a:lnTo>
                    <a:pt x="0" y="403859"/>
                  </a:lnTo>
                  <a:lnTo>
                    <a:pt x="24130" y="405129"/>
                  </a:lnTo>
                  <a:lnTo>
                    <a:pt x="24130" y="402589"/>
                  </a:lnTo>
                  <a:close/>
                </a:path>
                <a:path w="24130" h="764539">
                  <a:moveTo>
                    <a:pt x="0" y="401319"/>
                  </a:moveTo>
                  <a:lnTo>
                    <a:pt x="0" y="402589"/>
                  </a:lnTo>
                  <a:lnTo>
                    <a:pt x="24130" y="402589"/>
                  </a:lnTo>
                  <a:lnTo>
                    <a:pt x="0" y="401319"/>
                  </a:lnTo>
                  <a:close/>
                </a:path>
                <a:path w="24130" h="764539">
                  <a:moveTo>
                    <a:pt x="0" y="396239"/>
                  </a:moveTo>
                  <a:lnTo>
                    <a:pt x="0" y="401319"/>
                  </a:lnTo>
                  <a:lnTo>
                    <a:pt x="24130" y="401319"/>
                  </a:lnTo>
                  <a:lnTo>
                    <a:pt x="24130" y="397509"/>
                  </a:lnTo>
                  <a:lnTo>
                    <a:pt x="0" y="396239"/>
                  </a:lnTo>
                  <a:close/>
                </a:path>
                <a:path w="24130" h="764539">
                  <a:moveTo>
                    <a:pt x="0" y="391159"/>
                  </a:moveTo>
                  <a:lnTo>
                    <a:pt x="0" y="396239"/>
                  </a:lnTo>
                  <a:lnTo>
                    <a:pt x="24130" y="396239"/>
                  </a:lnTo>
                  <a:lnTo>
                    <a:pt x="24130" y="392429"/>
                  </a:lnTo>
                  <a:lnTo>
                    <a:pt x="0" y="391159"/>
                  </a:lnTo>
                  <a:close/>
                </a:path>
                <a:path w="24130" h="764539">
                  <a:moveTo>
                    <a:pt x="0" y="388619"/>
                  </a:moveTo>
                  <a:lnTo>
                    <a:pt x="0" y="391159"/>
                  </a:lnTo>
                  <a:lnTo>
                    <a:pt x="24130" y="391159"/>
                  </a:lnTo>
                  <a:lnTo>
                    <a:pt x="24130" y="389889"/>
                  </a:lnTo>
                  <a:lnTo>
                    <a:pt x="0" y="388619"/>
                  </a:lnTo>
                  <a:close/>
                </a:path>
                <a:path w="24130" h="764539">
                  <a:moveTo>
                    <a:pt x="0" y="387349"/>
                  </a:moveTo>
                  <a:lnTo>
                    <a:pt x="0" y="388619"/>
                  </a:lnTo>
                  <a:lnTo>
                    <a:pt x="24130" y="389889"/>
                  </a:lnTo>
                  <a:lnTo>
                    <a:pt x="24130" y="388619"/>
                  </a:lnTo>
                  <a:lnTo>
                    <a:pt x="0" y="387349"/>
                  </a:lnTo>
                  <a:close/>
                </a:path>
                <a:path w="24130" h="764539">
                  <a:moveTo>
                    <a:pt x="24130" y="382269"/>
                  </a:moveTo>
                  <a:lnTo>
                    <a:pt x="0" y="383539"/>
                  </a:lnTo>
                  <a:lnTo>
                    <a:pt x="0" y="387349"/>
                  </a:lnTo>
                  <a:lnTo>
                    <a:pt x="24130" y="387349"/>
                  </a:lnTo>
                  <a:lnTo>
                    <a:pt x="24130" y="382269"/>
                  </a:lnTo>
                  <a:close/>
                </a:path>
                <a:path w="24130" h="764539">
                  <a:moveTo>
                    <a:pt x="24130" y="380999"/>
                  </a:moveTo>
                  <a:lnTo>
                    <a:pt x="0" y="382269"/>
                  </a:lnTo>
                  <a:lnTo>
                    <a:pt x="0" y="383539"/>
                  </a:lnTo>
                  <a:lnTo>
                    <a:pt x="24130" y="382269"/>
                  </a:lnTo>
                  <a:lnTo>
                    <a:pt x="24130" y="380999"/>
                  </a:lnTo>
                  <a:close/>
                </a:path>
                <a:path w="24130" h="764539">
                  <a:moveTo>
                    <a:pt x="24130" y="378459"/>
                  </a:moveTo>
                  <a:lnTo>
                    <a:pt x="0" y="379729"/>
                  </a:lnTo>
                  <a:lnTo>
                    <a:pt x="0" y="380999"/>
                  </a:lnTo>
                  <a:lnTo>
                    <a:pt x="24130" y="380999"/>
                  </a:lnTo>
                  <a:lnTo>
                    <a:pt x="24130" y="378459"/>
                  </a:lnTo>
                  <a:close/>
                </a:path>
                <a:path w="24130" h="764539">
                  <a:moveTo>
                    <a:pt x="0" y="375919"/>
                  </a:moveTo>
                  <a:lnTo>
                    <a:pt x="0" y="379729"/>
                  </a:lnTo>
                  <a:lnTo>
                    <a:pt x="24130" y="378459"/>
                  </a:lnTo>
                  <a:lnTo>
                    <a:pt x="24130" y="377189"/>
                  </a:lnTo>
                  <a:lnTo>
                    <a:pt x="0" y="375919"/>
                  </a:lnTo>
                  <a:close/>
                </a:path>
                <a:path w="24130" h="764539">
                  <a:moveTo>
                    <a:pt x="0" y="374649"/>
                  </a:moveTo>
                  <a:lnTo>
                    <a:pt x="0" y="375919"/>
                  </a:lnTo>
                  <a:lnTo>
                    <a:pt x="24130" y="377189"/>
                  </a:lnTo>
                  <a:lnTo>
                    <a:pt x="24130" y="375919"/>
                  </a:lnTo>
                  <a:lnTo>
                    <a:pt x="0" y="374649"/>
                  </a:lnTo>
                  <a:close/>
                </a:path>
                <a:path w="24130" h="764539">
                  <a:moveTo>
                    <a:pt x="0" y="370839"/>
                  </a:moveTo>
                  <a:lnTo>
                    <a:pt x="0" y="374649"/>
                  </a:lnTo>
                  <a:lnTo>
                    <a:pt x="24130" y="374649"/>
                  </a:lnTo>
                  <a:lnTo>
                    <a:pt x="24130" y="372109"/>
                  </a:lnTo>
                  <a:lnTo>
                    <a:pt x="0" y="370839"/>
                  </a:lnTo>
                  <a:close/>
                </a:path>
                <a:path w="24130" h="764539">
                  <a:moveTo>
                    <a:pt x="0" y="369569"/>
                  </a:moveTo>
                  <a:lnTo>
                    <a:pt x="0" y="370839"/>
                  </a:lnTo>
                  <a:lnTo>
                    <a:pt x="24130" y="372109"/>
                  </a:lnTo>
                  <a:lnTo>
                    <a:pt x="24130" y="370839"/>
                  </a:lnTo>
                  <a:lnTo>
                    <a:pt x="0" y="369569"/>
                  </a:lnTo>
                  <a:close/>
                </a:path>
                <a:path w="24130" h="764539">
                  <a:moveTo>
                    <a:pt x="24130" y="364489"/>
                  </a:moveTo>
                  <a:lnTo>
                    <a:pt x="0" y="365759"/>
                  </a:lnTo>
                  <a:lnTo>
                    <a:pt x="0" y="369569"/>
                  </a:lnTo>
                  <a:lnTo>
                    <a:pt x="24130" y="370839"/>
                  </a:lnTo>
                  <a:lnTo>
                    <a:pt x="24130" y="364489"/>
                  </a:lnTo>
                  <a:close/>
                </a:path>
                <a:path w="24130" h="764539">
                  <a:moveTo>
                    <a:pt x="0" y="363219"/>
                  </a:moveTo>
                  <a:lnTo>
                    <a:pt x="0" y="365759"/>
                  </a:lnTo>
                  <a:lnTo>
                    <a:pt x="24130" y="364489"/>
                  </a:lnTo>
                  <a:lnTo>
                    <a:pt x="0" y="363219"/>
                  </a:lnTo>
                  <a:close/>
                </a:path>
                <a:path w="24130" h="764539">
                  <a:moveTo>
                    <a:pt x="24130" y="361949"/>
                  </a:moveTo>
                  <a:lnTo>
                    <a:pt x="0" y="363219"/>
                  </a:lnTo>
                  <a:lnTo>
                    <a:pt x="24130" y="364489"/>
                  </a:lnTo>
                  <a:lnTo>
                    <a:pt x="24130" y="361949"/>
                  </a:lnTo>
                  <a:close/>
                </a:path>
                <a:path w="24130" h="764539">
                  <a:moveTo>
                    <a:pt x="0" y="359409"/>
                  </a:moveTo>
                  <a:lnTo>
                    <a:pt x="0" y="361949"/>
                  </a:lnTo>
                  <a:lnTo>
                    <a:pt x="24130" y="360679"/>
                  </a:lnTo>
                  <a:lnTo>
                    <a:pt x="0" y="359409"/>
                  </a:lnTo>
                  <a:close/>
                </a:path>
                <a:path w="24130" h="764539">
                  <a:moveTo>
                    <a:pt x="24130" y="360679"/>
                  </a:moveTo>
                  <a:lnTo>
                    <a:pt x="0" y="361949"/>
                  </a:lnTo>
                  <a:lnTo>
                    <a:pt x="24130" y="361949"/>
                  </a:lnTo>
                  <a:lnTo>
                    <a:pt x="24130" y="360679"/>
                  </a:lnTo>
                  <a:close/>
                </a:path>
                <a:path w="24130" h="764539">
                  <a:moveTo>
                    <a:pt x="0" y="358139"/>
                  </a:moveTo>
                  <a:lnTo>
                    <a:pt x="0" y="359409"/>
                  </a:lnTo>
                  <a:lnTo>
                    <a:pt x="24130" y="359409"/>
                  </a:lnTo>
                  <a:lnTo>
                    <a:pt x="0" y="358139"/>
                  </a:lnTo>
                  <a:close/>
                </a:path>
                <a:path w="24130" h="764539">
                  <a:moveTo>
                    <a:pt x="0" y="356869"/>
                  </a:moveTo>
                  <a:lnTo>
                    <a:pt x="0" y="358139"/>
                  </a:lnTo>
                  <a:lnTo>
                    <a:pt x="24130" y="358139"/>
                  </a:lnTo>
                  <a:lnTo>
                    <a:pt x="0" y="356869"/>
                  </a:lnTo>
                  <a:close/>
                </a:path>
                <a:path w="24130" h="764539">
                  <a:moveTo>
                    <a:pt x="0" y="355599"/>
                  </a:moveTo>
                  <a:lnTo>
                    <a:pt x="0" y="356869"/>
                  </a:lnTo>
                  <a:lnTo>
                    <a:pt x="24130" y="358139"/>
                  </a:lnTo>
                  <a:lnTo>
                    <a:pt x="24130" y="356869"/>
                  </a:lnTo>
                  <a:lnTo>
                    <a:pt x="0" y="355599"/>
                  </a:lnTo>
                  <a:close/>
                </a:path>
                <a:path w="24130" h="764539">
                  <a:moveTo>
                    <a:pt x="0" y="354329"/>
                  </a:moveTo>
                  <a:lnTo>
                    <a:pt x="0" y="355599"/>
                  </a:lnTo>
                  <a:lnTo>
                    <a:pt x="24130" y="355599"/>
                  </a:lnTo>
                  <a:lnTo>
                    <a:pt x="0" y="354329"/>
                  </a:lnTo>
                  <a:close/>
                </a:path>
                <a:path w="24130" h="764539">
                  <a:moveTo>
                    <a:pt x="24130" y="351789"/>
                  </a:moveTo>
                  <a:lnTo>
                    <a:pt x="0" y="351789"/>
                  </a:lnTo>
                  <a:lnTo>
                    <a:pt x="0" y="354329"/>
                  </a:lnTo>
                  <a:lnTo>
                    <a:pt x="24130" y="354329"/>
                  </a:lnTo>
                  <a:lnTo>
                    <a:pt x="24130" y="351789"/>
                  </a:lnTo>
                  <a:close/>
                </a:path>
                <a:path w="24130" h="764539">
                  <a:moveTo>
                    <a:pt x="24130" y="347979"/>
                  </a:moveTo>
                  <a:lnTo>
                    <a:pt x="0" y="349249"/>
                  </a:lnTo>
                  <a:lnTo>
                    <a:pt x="0" y="350519"/>
                  </a:lnTo>
                  <a:lnTo>
                    <a:pt x="24130" y="351789"/>
                  </a:lnTo>
                  <a:lnTo>
                    <a:pt x="24130" y="347979"/>
                  </a:lnTo>
                  <a:close/>
                </a:path>
                <a:path w="24130" h="764539">
                  <a:moveTo>
                    <a:pt x="0" y="346709"/>
                  </a:moveTo>
                  <a:lnTo>
                    <a:pt x="0" y="349249"/>
                  </a:lnTo>
                  <a:lnTo>
                    <a:pt x="24130" y="347979"/>
                  </a:lnTo>
                  <a:lnTo>
                    <a:pt x="0" y="346709"/>
                  </a:lnTo>
                  <a:close/>
                </a:path>
                <a:path w="24130" h="764539">
                  <a:moveTo>
                    <a:pt x="0" y="344169"/>
                  </a:moveTo>
                  <a:lnTo>
                    <a:pt x="0" y="346709"/>
                  </a:lnTo>
                  <a:lnTo>
                    <a:pt x="24130" y="346709"/>
                  </a:lnTo>
                  <a:lnTo>
                    <a:pt x="24130" y="345439"/>
                  </a:lnTo>
                  <a:lnTo>
                    <a:pt x="0" y="344169"/>
                  </a:lnTo>
                  <a:close/>
                </a:path>
                <a:path w="24130" h="764539">
                  <a:moveTo>
                    <a:pt x="0" y="342899"/>
                  </a:moveTo>
                  <a:lnTo>
                    <a:pt x="0" y="344169"/>
                  </a:lnTo>
                  <a:lnTo>
                    <a:pt x="24130" y="345439"/>
                  </a:lnTo>
                  <a:lnTo>
                    <a:pt x="24130" y="344169"/>
                  </a:lnTo>
                  <a:lnTo>
                    <a:pt x="0" y="342899"/>
                  </a:lnTo>
                  <a:close/>
                </a:path>
                <a:path w="24130" h="764539">
                  <a:moveTo>
                    <a:pt x="0" y="341629"/>
                  </a:moveTo>
                  <a:lnTo>
                    <a:pt x="0" y="342899"/>
                  </a:lnTo>
                  <a:lnTo>
                    <a:pt x="24130" y="342899"/>
                  </a:lnTo>
                  <a:lnTo>
                    <a:pt x="0" y="341629"/>
                  </a:lnTo>
                  <a:close/>
                </a:path>
                <a:path w="24130" h="764539">
                  <a:moveTo>
                    <a:pt x="0" y="339089"/>
                  </a:moveTo>
                  <a:lnTo>
                    <a:pt x="0" y="341629"/>
                  </a:lnTo>
                  <a:lnTo>
                    <a:pt x="24130" y="341629"/>
                  </a:lnTo>
                  <a:lnTo>
                    <a:pt x="24130" y="340359"/>
                  </a:lnTo>
                  <a:lnTo>
                    <a:pt x="0" y="339089"/>
                  </a:lnTo>
                  <a:close/>
                </a:path>
                <a:path w="24130" h="764539">
                  <a:moveTo>
                    <a:pt x="0" y="337819"/>
                  </a:moveTo>
                  <a:lnTo>
                    <a:pt x="0" y="339089"/>
                  </a:lnTo>
                  <a:lnTo>
                    <a:pt x="24130" y="339089"/>
                  </a:lnTo>
                  <a:lnTo>
                    <a:pt x="0" y="337819"/>
                  </a:lnTo>
                  <a:close/>
                </a:path>
                <a:path w="24130" h="764539">
                  <a:moveTo>
                    <a:pt x="0" y="335279"/>
                  </a:moveTo>
                  <a:lnTo>
                    <a:pt x="0" y="337819"/>
                  </a:lnTo>
                  <a:lnTo>
                    <a:pt x="24130" y="339089"/>
                  </a:lnTo>
                  <a:lnTo>
                    <a:pt x="24130" y="336549"/>
                  </a:lnTo>
                  <a:lnTo>
                    <a:pt x="0" y="335279"/>
                  </a:lnTo>
                  <a:close/>
                </a:path>
                <a:path w="24130" h="764539">
                  <a:moveTo>
                    <a:pt x="24130" y="334009"/>
                  </a:moveTo>
                  <a:lnTo>
                    <a:pt x="0" y="335279"/>
                  </a:lnTo>
                  <a:lnTo>
                    <a:pt x="24130" y="336549"/>
                  </a:lnTo>
                  <a:lnTo>
                    <a:pt x="24130" y="334009"/>
                  </a:lnTo>
                  <a:close/>
                </a:path>
                <a:path w="24130" h="764539">
                  <a:moveTo>
                    <a:pt x="0" y="330199"/>
                  </a:moveTo>
                  <a:lnTo>
                    <a:pt x="0" y="334009"/>
                  </a:lnTo>
                  <a:lnTo>
                    <a:pt x="24130" y="334009"/>
                  </a:lnTo>
                  <a:lnTo>
                    <a:pt x="24130" y="331469"/>
                  </a:lnTo>
                  <a:lnTo>
                    <a:pt x="0" y="330199"/>
                  </a:lnTo>
                  <a:close/>
                </a:path>
                <a:path w="24130" h="764539">
                  <a:moveTo>
                    <a:pt x="24130" y="327659"/>
                  </a:moveTo>
                  <a:lnTo>
                    <a:pt x="0" y="328929"/>
                  </a:lnTo>
                  <a:lnTo>
                    <a:pt x="0" y="330199"/>
                  </a:lnTo>
                  <a:lnTo>
                    <a:pt x="24130" y="330199"/>
                  </a:lnTo>
                  <a:lnTo>
                    <a:pt x="24130" y="327659"/>
                  </a:lnTo>
                  <a:close/>
                </a:path>
                <a:path w="24130" h="764539">
                  <a:moveTo>
                    <a:pt x="0" y="325119"/>
                  </a:moveTo>
                  <a:lnTo>
                    <a:pt x="0" y="327659"/>
                  </a:lnTo>
                  <a:lnTo>
                    <a:pt x="24130" y="327659"/>
                  </a:lnTo>
                  <a:lnTo>
                    <a:pt x="24130" y="326389"/>
                  </a:lnTo>
                  <a:lnTo>
                    <a:pt x="0" y="325119"/>
                  </a:lnTo>
                  <a:close/>
                </a:path>
                <a:path w="24130" h="764539">
                  <a:moveTo>
                    <a:pt x="0" y="322579"/>
                  </a:moveTo>
                  <a:lnTo>
                    <a:pt x="0" y="325119"/>
                  </a:lnTo>
                  <a:lnTo>
                    <a:pt x="24130" y="326389"/>
                  </a:lnTo>
                  <a:lnTo>
                    <a:pt x="24130" y="323849"/>
                  </a:lnTo>
                  <a:lnTo>
                    <a:pt x="0" y="322579"/>
                  </a:lnTo>
                  <a:close/>
                </a:path>
                <a:path w="24130" h="764539">
                  <a:moveTo>
                    <a:pt x="0" y="321309"/>
                  </a:moveTo>
                  <a:lnTo>
                    <a:pt x="0" y="322579"/>
                  </a:lnTo>
                  <a:lnTo>
                    <a:pt x="24130" y="323849"/>
                  </a:lnTo>
                  <a:lnTo>
                    <a:pt x="24130" y="322579"/>
                  </a:lnTo>
                  <a:lnTo>
                    <a:pt x="0" y="321309"/>
                  </a:lnTo>
                  <a:close/>
                </a:path>
                <a:path w="24130" h="764539">
                  <a:moveTo>
                    <a:pt x="24130" y="320039"/>
                  </a:moveTo>
                  <a:lnTo>
                    <a:pt x="0" y="320039"/>
                  </a:lnTo>
                  <a:lnTo>
                    <a:pt x="0" y="321309"/>
                  </a:lnTo>
                  <a:lnTo>
                    <a:pt x="24130" y="321309"/>
                  </a:lnTo>
                  <a:lnTo>
                    <a:pt x="24130" y="320039"/>
                  </a:lnTo>
                  <a:close/>
                </a:path>
              </a:pathLst>
            </a:custGeom>
            <a:solidFill>
              <a:srgbClr val="B9B974"/>
            </a:solidFill>
          </p:spPr>
          <p:txBody>
            <a:bodyPr wrap="square" lIns="0" tIns="0" rIns="0" bIns="0" rtlCol="0"/>
            <a:lstStyle/>
            <a:p>
              <a:endParaRPr/>
            </a:p>
          </p:txBody>
        </p:sp>
        <p:sp>
          <p:nvSpPr>
            <p:cNvPr id="792" name="object 792"/>
            <p:cNvSpPr/>
            <p:nvPr/>
          </p:nvSpPr>
          <p:spPr>
            <a:xfrm>
              <a:off x="2754629" y="5717539"/>
              <a:ext cx="25400" cy="772160"/>
            </a:xfrm>
            <a:custGeom>
              <a:avLst/>
              <a:gdLst/>
              <a:ahLst/>
              <a:cxnLst/>
              <a:rect l="l" t="t" r="r" b="b"/>
              <a:pathLst>
                <a:path w="25400" h="772160">
                  <a:moveTo>
                    <a:pt x="1269" y="0"/>
                  </a:moveTo>
                  <a:lnTo>
                    <a:pt x="0" y="0"/>
                  </a:lnTo>
                  <a:lnTo>
                    <a:pt x="0" y="1270"/>
                  </a:lnTo>
                  <a:lnTo>
                    <a:pt x="1269" y="1270"/>
                  </a:lnTo>
                  <a:lnTo>
                    <a:pt x="1269" y="0"/>
                  </a:lnTo>
                  <a:close/>
                </a:path>
                <a:path w="25400" h="772160">
                  <a:moveTo>
                    <a:pt x="5080" y="1270"/>
                  </a:moveTo>
                  <a:lnTo>
                    <a:pt x="0" y="1270"/>
                  </a:lnTo>
                  <a:lnTo>
                    <a:pt x="0" y="5080"/>
                  </a:lnTo>
                  <a:lnTo>
                    <a:pt x="15239" y="5080"/>
                  </a:lnTo>
                  <a:lnTo>
                    <a:pt x="15239" y="3810"/>
                  </a:lnTo>
                  <a:lnTo>
                    <a:pt x="10159" y="3810"/>
                  </a:lnTo>
                  <a:lnTo>
                    <a:pt x="10159" y="2540"/>
                  </a:lnTo>
                  <a:lnTo>
                    <a:pt x="5080" y="2540"/>
                  </a:lnTo>
                  <a:lnTo>
                    <a:pt x="5080" y="1270"/>
                  </a:lnTo>
                  <a:close/>
                </a:path>
                <a:path w="25400" h="772160">
                  <a:moveTo>
                    <a:pt x="19050" y="5080"/>
                  </a:moveTo>
                  <a:lnTo>
                    <a:pt x="0" y="5080"/>
                  </a:lnTo>
                  <a:lnTo>
                    <a:pt x="0" y="7620"/>
                  </a:lnTo>
                  <a:lnTo>
                    <a:pt x="24130" y="7620"/>
                  </a:lnTo>
                  <a:lnTo>
                    <a:pt x="24130" y="6350"/>
                  </a:lnTo>
                  <a:lnTo>
                    <a:pt x="19050" y="6350"/>
                  </a:lnTo>
                  <a:lnTo>
                    <a:pt x="19050" y="5080"/>
                  </a:lnTo>
                  <a:close/>
                </a:path>
                <a:path w="25400" h="772160">
                  <a:moveTo>
                    <a:pt x="25400" y="7620"/>
                  </a:moveTo>
                  <a:lnTo>
                    <a:pt x="0" y="7620"/>
                  </a:lnTo>
                  <a:lnTo>
                    <a:pt x="0" y="20320"/>
                  </a:lnTo>
                  <a:lnTo>
                    <a:pt x="25400" y="20320"/>
                  </a:lnTo>
                  <a:lnTo>
                    <a:pt x="25400" y="7620"/>
                  </a:lnTo>
                  <a:close/>
                </a:path>
                <a:path w="25400" h="772160">
                  <a:moveTo>
                    <a:pt x="25400" y="20320"/>
                  </a:moveTo>
                  <a:lnTo>
                    <a:pt x="0" y="20320"/>
                  </a:lnTo>
                  <a:lnTo>
                    <a:pt x="0" y="24130"/>
                  </a:lnTo>
                  <a:lnTo>
                    <a:pt x="25400" y="24130"/>
                  </a:lnTo>
                  <a:lnTo>
                    <a:pt x="25400" y="20320"/>
                  </a:lnTo>
                  <a:close/>
                </a:path>
                <a:path w="25400" h="772160">
                  <a:moveTo>
                    <a:pt x="25400" y="24130"/>
                  </a:moveTo>
                  <a:lnTo>
                    <a:pt x="0" y="24130"/>
                  </a:lnTo>
                  <a:lnTo>
                    <a:pt x="0" y="30480"/>
                  </a:lnTo>
                  <a:lnTo>
                    <a:pt x="25400" y="30480"/>
                  </a:lnTo>
                  <a:lnTo>
                    <a:pt x="25400" y="24130"/>
                  </a:lnTo>
                  <a:close/>
                </a:path>
                <a:path w="25400" h="772160">
                  <a:moveTo>
                    <a:pt x="25400" y="30480"/>
                  </a:moveTo>
                  <a:lnTo>
                    <a:pt x="0" y="30480"/>
                  </a:lnTo>
                  <a:lnTo>
                    <a:pt x="0" y="33020"/>
                  </a:lnTo>
                  <a:lnTo>
                    <a:pt x="25400" y="33020"/>
                  </a:lnTo>
                  <a:lnTo>
                    <a:pt x="25400" y="30480"/>
                  </a:lnTo>
                  <a:close/>
                </a:path>
                <a:path w="25400" h="772160">
                  <a:moveTo>
                    <a:pt x="25400" y="33020"/>
                  </a:moveTo>
                  <a:lnTo>
                    <a:pt x="0" y="33020"/>
                  </a:lnTo>
                  <a:lnTo>
                    <a:pt x="0" y="39370"/>
                  </a:lnTo>
                  <a:lnTo>
                    <a:pt x="25400" y="39370"/>
                  </a:lnTo>
                  <a:lnTo>
                    <a:pt x="25400" y="33020"/>
                  </a:lnTo>
                  <a:close/>
                </a:path>
                <a:path w="25400" h="772160">
                  <a:moveTo>
                    <a:pt x="25400" y="39370"/>
                  </a:moveTo>
                  <a:lnTo>
                    <a:pt x="0" y="39370"/>
                  </a:lnTo>
                  <a:lnTo>
                    <a:pt x="0" y="43180"/>
                  </a:lnTo>
                  <a:lnTo>
                    <a:pt x="25400" y="43180"/>
                  </a:lnTo>
                  <a:lnTo>
                    <a:pt x="25400" y="39370"/>
                  </a:lnTo>
                  <a:close/>
                </a:path>
                <a:path w="25400" h="772160">
                  <a:moveTo>
                    <a:pt x="25400" y="43180"/>
                  </a:moveTo>
                  <a:lnTo>
                    <a:pt x="0" y="43180"/>
                  </a:lnTo>
                  <a:lnTo>
                    <a:pt x="0" y="45720"/>
                  </a:lnTo>
                  <a:lnTo>
                    <a:pt x="25400" y="45720"/>
                  </a:lnTo>
                  <a:lnTo>
                    <a:pt x="25400" y="43180"/>
                  </a:lnTo>
                  <a:close/>
                </a:path>
                <a:path w="25400" h="772160">
                  <a:moveTo>
                    <a:pt x="25400" y="45720"/>
                  </a:moveTo>
                  <a:lnTo>
                    <a:pt x="0" y="45720"/>
                  </a:lnTo>
                  <a:lnTo>
                    <a:pt x="0" y="49530"/>
                  </a:lnTo>
                  <a:lnTo>
                    <a:pt x="25400" y="49530"/>
                  </a:lnTo>
                  <a:lnTo>
                    <a:pt x="25400" y="45720"/>
                  </a:lnTo>
                  <a:close/>
                </a:path>
                <a:path w="25400" h="772160">
                  <a:moveTo>
                    <a:pt x="25400" y="49530"/>
                  </a:moveTo>
                  <a:lnTo>
                    <a:pt x="0" y="49530"/>
                  </a:lnTo>
                  <a:lnTo>
                    <a:pt x="0" y="52070"/>
                  </a:lnTo>
                  <a:lnTo>
                    <a:pt x="25400" y="52070"/>
                  </a:lnTo>
                  <a:lnTo>
                    <a:pt x="25400" y="49530"/>
                  </a:lnTo>
                  <a:close/>
                </a:path>
                <a:path w="25400" h="772160">
                  <a:moveTo>
                    <a:pt x="25400" y="52070"/>
                  </a:moveTo>
                  <a:lnTo>
                    <a:pt x="0" y="52070"/>
                  </a:lnTo>
                  <a:lnTo>
                    <a:pt x="0" y="55880"/>
                  </a:lnTo>
                  <a:lnTo>
                    <a:pt x="25400" y="55880"/>
                  </a:lnTo>
                  <a:lnTo>
                    <a:pt x="25400" y="52070"/>
                  </a:lnTo>
                  <a:close/>
                </a:path>
                <a:path w="25400" h="772160">
                  <a:moveTo>
                    <a:pt x="25400" y="55880"/>
                  </a:moveTo>
                  <a:lnTo>
                    <a:pt x="0" y="55880"/>
                  </a:lnTo>
                  <a:lnTo>
                    <a:pt x="0" y="81280"/>
                  </a:lnTo>
                  <a:lnTo>
                    <a:pt x="25400" y="81280"/>
                  </a:lnTo>
                  <a:lnTo>
                    <a:pt x="25400" y="55880"/>
                  </a:lnTo>
                  <a:close/>
                </a:path>
                <a:path w="25400" h="772160">
                  <a:moveTo>
                    <a:pt x="25400" y="81280"/>
                  </a:moveTo>
                  <a:lnTo>
                    <a:pt x="0" y="81280"/>
                  </a:lnTo>
                  <a:lnTo>
                    <a:pt x="0" y="87630"/>
                  </a:lnTo>
                  <a:lnTo>
                    <a:pt x="25400" y="87630"/>
                  </a:lnTo>
                  <a:lnTo>
                    <a:pt x="25400" y="81280"/>
                  </a:lnTo>
                  <a:close/>
                </a:path>
                <a:path w="25400" h="772160">
                  <a:moveTo>
                    <a:pt x="25400" y="87630"/>
                  </a:moveTo>
                  <a:lnTo>
                    <a:pt x="0" y="87630"/>
                  </a:lnTo>
                  <a:lnTo>
                    <a:pt x="0" y="90170"/>
                  </a:lnTo>
                  <a:lnTo>
                    <a:pt x="25400" y="90170"/>
                  </a:lnTo>
                  <a:lnTo>
                    <a:pt x="25400" y="87630"/>
                  </a:lnTo>
                  <a:close/>
                </a:path>
                <a:path w="25400" h="772160">
                  <a:moveTo>
                    <a:pt x="25400" y="90170"/>
                  </a:moveTo>
                  <a:lnTo>
                    <a:pt x="0" y="90170"/>
                  </a:lnTo>
                  <a:lnTo>
                    <a:pt x="0" y="96520"/>
                  </a:lnTo>
                  <a:lnTo>
                    <a:pt x="25400" y="96520"/>
                  </a:lnTo>
                  <a:lnTo>
                    <a:pt x="25400" y="90170"/>
                  </a:lnTo>
                  <a:close/>
                </a:path>
                <a:path w="25400" h="772160">
                  <a:moveTo>
                    <a:pt x="25400" y="96520"/>
                  </a:moveTo>
                  <a:lnTo>
                    <a:pt x="0" y="96520"/>
                  </a:lnTo>
                  <a:lnTo>
                    <a:pt x="0" y="100330"/>
                  </a:lnTo>
                  <a:lnTo>
                    <a:pt x="25400" y="100330"/>
                  </a:lnTo>
                  <a:lnTo>
                    <a:pt x="25400" y="96520"/>
                  </a:lnTo>
                  <a:close/>
                </a:path>
                <a:path w="25400" h="772160">
                  <a:moveTo>
                    <a:pt x="25400" y="100330"/>
                  </a:moveTo>
                  <a:lnTo>
                    <a:pt x="0" y="100330"/>
                  </a:lnTo>
                  <a:lnTo>
                    <a:pt x="0" y="109220"/>
                  </a:lnTo>
                  <a:lnTo>
                    <a:pt x="25400" y="109220"/>
                  </a:lnTo>
                  <a:lnTo>
                    <a:pt x="25400" y="100330"/>
                  </a:lnTo>
                  <a:close/>
                </a:path>
                <a:path w="25400" h="772160">
                  <a:moveTo>
                    <a:pt x="25400" y="109220"/>
                  </a:moveTo>
                  <a:lnTo>
                    <a:pt x="0" y="109220"/>
                  </a:lnTo>
                  <a:lnTo>
                    <a:pt x="0" y="119380"/>
                  </a:lnTo>
                  <a:lnTo>
                    <a:pt x="25400" y="119380"/>
                  </a:lnTo>
                  <a:lnTo>
                    <a:pt x="25400" y="109220"/>
                  </a:lnTo>
                  <a:close/>
                </a:path>
                <a:path w="25400" h="772160">
                  <a:moveTo>
                    <a:pt x="25400" y="119380"/>
                  </a:moveTo>
                  <a:lnTo>
                    <a:pt x="0" y="119380"/>
                  </a:lnTo>
                  <a:lnTo>
                    <a:pt x="0" y="125730"/>
                  </a:lnTo>
                  <a:lnTo>
                    <a:pt x="25400" y="125730"/>
                  </a:lnTo>
                  <a:lnTo>
                    <a:pt x="25400" y="119380"/>
                  </a:lnTo>
                  <a:close/>
                </a:path>
                <a:path w="25400" h="772160">
                  <a:moveTo>
                    <a:pt x="25400" y="125730"/>
                  </a:moveTo>
                  <a:lnTo>
                    <a:pt x="0" y="125730"/>
                  </a:lnTo>
                  <a:lnTo>
                    <a:pt x="0" y="132080"/>
                  </a:lnTo>
                  <a:lnTo>
                    <a:pt x="25400" y="132080"/>
                  </a:lnTo>
                  <a:lnTo>
                    <a:pt x="25400" y="125730"/>
                  </a:lnTo>
                  <a:close/>
                </a:path>
                <a:path w="25400" h="772160">
                  <a:moveTo>
                    <a:pt x="25400" y="132080"/>
                  </a:moveTo>
                  <a:lnTo>
                    <a:pt x="0" y="132080"/>
                  </a:lnTo>
                  <a:lnTo>
                    <a:pt x="0" y="140970"/>
                  </a:lnTo>
                  <a:lnTo>
                    <a:pt x="25400" y="140970"/>
                  </a:lnTo>
                  <a:lnTo>
                    <a:pt x="25400" y="132080"/>
                  </a:lnTo>
                  <a:close/>
                </a:path>
                <a:path w="25400" h="772160">
                  <a:moveTo>
                    <a:pt x="25400" y="140970"/>
                  </a:moveTo>
                  <a:lnTo>
                    <a:pt x="0" y="140970"/>
                  </a:lnTo>
                  <a:lnTo>
                    <a:pt x="0" y="144780"/>
                  </a:lnTo>
                  <a:lnTo>
                    <a:pt x="25400" y="144780"/>
                  </a:lnTo>
                  <a:lnTo>
                    <a:pt x="25400" y="140970"/>
                  </a:lnTo>
                  <a:close/>
                </a:path>
                <a:path w="25400" h="772160">
                  <a:moveTo>
                    <a:pt x="25400" y="144780"/>
                  </a:moveTo>
                  <a:lnTo>
                    <a:pt x="0" y="144780"/>
                  </a:lnTo>
                  <a:lnTo>
                    <a:pt x="0" y="147320"/>
                  </a:lnTo>
                  <a:lnTo>
                    <a:pt x="25400" y="147320"/>
                  </a:lnTo>
                  <a:lnTo>
                    <a:pt x="25400" y="144780"/>
                  </a:lnTo>
                  <a:close/>
                </a:path>
                <a:path w="25400" h="772160">
                  <a:moveTo>
                    <a:pt x="25400" y="147320"/>
                  </a:moveTo>
                  <a:lnTo>
                    <a:pt x="0" y="147320"/>
                  </a:lnTo>
                  <a:lnTo>
                    <a:pt x="0" y="151130"/>
                  </a:lnTo>
                  <a:lnTo>
                    <a:pt x="25400" y="151130"/>
                  </a:lnTo>
                  <a:lnTo>
                    <a:pt x="25400" y="147320"/>
                  </a:lnTo>
                  <a:close/>
                </a:path>
                <a:path w="25400" h="772160">
                  <a:moveTo>
                    <a:pt x="25400" y="151130"/>
                  </a:moveTo>
                  <a:lnTo>
                    <a:pt x="0" y="151130"/>
                  </a:lnTo>
                  <a:lnTo>
                    <a:pt x="0" y="153670"/>
                  </a:lnTo>
                  <a:lnTo>
                    <a:pt x="25400" y="153670"/>
                  </a:lnTo>
                  <a:lnTo>
                    <a:pt x="25400" y="151130"/>
                  </a:lnTo>
                  <a:close/>
                </a:path>
                <a:path w="25400" h="772160">
                  <a:moveTo>
                    <a:pt x="25400" y="153670"/>
                  </a:moveTo>
                  <a:lnTo>
                    <a:pt x="0" y="153670"/>
                  </a:lnTo>
                  <a:lnTo>
                    <a:pt x="0" y="157480"/>
                  </a:lnTo>
                  <a:lnTo>
                    <a:pt x="25400" y="157480"/>
                  </a:lnTo>
                  <a:lnTo>
                    <a:pt x="25400" y="153670"/>
                  </a:lnTo>
                  <a:close/>
                </a:path>
                <a:path w="25400" h="772160">
                  <a:moveTo>
                    <a:pt x="25400" y="157480"/>
                  </a:moveTo>
                  <a:lnTo>
                    <a:pt x="0" y="157480"/>
                  </a:lnTo>
                  <a:lnTo>
                    <a:pt x="0" y="166370"/>
                  </a:lnTo>
                  <a:lnTo>
                    <a:pt x="25400" y="166370"/>
                  </a:lnTo>
                  <a:lnTo>
                    <a:pt x="25400" y="157480"/>
                  </a:lnTo>
                  <a:close/>
                </a:path>
                <a:path w="25400" h="772160">
                  <a:moveTo>
                    <a:pt x="25400" y="166370"/>
                  </a:moveTo>
                  <a:lnTo>
                    <a:pt x="0" y="166370"/>
                  </a:lnTo>
                  <a:lnTo>
                    <a:pt x="0" y="170180"/>
                  </a:lnTo>
                  <a:lnTo>
                    <a:pt x="25400" y="170180"/>
                  </a:lnTo>
                  <a:lnTo>
                    <a:pt x="25400" y="166370"/>
                  </a:lnTo>
                  <a:close/>
                </a:path>
                <a:path w="25400" h="772160">
                  <a:moveTo>
                    <a:pt x="25400" y="170180"/>
                  </a:moveTo>
                  <a:lnTo>
                    <a:pt x="0" y="170180"/>
                  </a:lnTo>
                  <a:lnTo>
                    <a:pt x="0" y="182880"/>
                  </a:lnTo>
                  <a:lnTo>
                    <a:pt x="25400" y="182880"/>
                  </a:lnTo>
                  <a:lnTo>
                    <a:pt x="25400" y="170180"/>
                  </a:lnTo>
                  <a:close/>
                </a:path>
                <a:path w="25400" h="772160">
                  <a:moveTo>
                    <a:pt x="25400" y="182880"/>
                  </a:moveTo>
                  <a:lnTo>
                    <a:pt x="0" y="182880"/>
                  </a:lnTo>
                  <a:lnTo>
                    <a:pt x="0" y="185420"/>
                  </a:lnTo>
                  <a:lnTo>
                    <a:pt x="25400" y="185420"/>
                  </a:lnTo>
                  <a:lnTo>
                    <a:pt x="25400" y="182880"/>
                  </a:lnTo>
                  <a:close/>
                </a:path>
                <a:path w="25400" h="772160">
                  <a:moveTo>
                    <a:pt x="25400" y="185420"/>
                  </a:moveTo>
                  <a:lnTo>
                    <a:pt x="0" y="185420"/>
                  </a:lnTo>
                  <a:lnTo>
                    <a:pt x="0" y="189230"/>
                  </a:lnTo>
                  <a:lnTo>
                    <a:pt x="25400" y="189230"/>
                  </a:lnTo>
                  <a:lnTo>
                    <a:pt x="25400" y="185420"/>
                  </a:lnTo>
                  <a:close/>
                </a:path>
                <a:path w="25400" h="772160">
                  <a:moveTo>
                    <a:pt x="25400" y="189230"/>
                  </a:moveTo>
                  <a:lnTo>
                    <a:pt x="0" y="189230"/>
                  </a:lnTo>
                  <a:lnTo>
                    <a:pt x="0" y="198120"/>
                  </a:lnTo>
                  <a:lnTo>
                    <a:pt x="25400" y="198120"/>
                  </a:lnTo>
                  <a:lnTo>
                    <a:pt x="25400" y="189230"/>
                  </a:lnTo>
                  <a:close/>
                </a:path>
                <a:path w="25400" h="772160">
                  <a:moveTo>
                    <a:pt x="25400" y="198120"/>
                  </a:moveTo>
                  <a:lnTo>
                    <a:pt x="0" y="198120"/>
                  </a:lnTo>
                  <a:lnTo>
                    <a:pt x="0" y="201930"/>
                  </a:lnTo>
                  <a:lnTo>
                    <a:pt x="25400" y="201930"/>
                  </a:lnTo>
                  <a:lnTo>
                    <a:pt x="25400" y="198120"/>
                  </a:lnTo>
                  <a:close/>
                </a:path>
                <a:path w="25400" h="772160">
                  <a:moveTo>
                    <a:pt x="25400" y="201930"/>
                  </a:moveTo>
                  <a:lnTo>
                    <a:pt x="0" y="201930"/>
                  </a:lnTo>
                  <a:lnTo>
                    <a:pt x="0" y="214630"/>
                  </a:lnTo>
                  <a:lnTo>
                    <a:pt x="25400" y="214630"/>
                  </a:lnTo>
                  <a:lnTo>
                    <a:pt x="25400" y="201930"/>
                  </a:lnTo>
                  <a:close/>
                </a:path>
                <a:path w="25400" h="772160">
                  <a:moveTo>
                    <a:pt x="25400" y="214630"/>
                  </a:moveTo>
                  <a:lnTo>
                    <a:pt x="0" y="214630"/>
                  </a:lnTo>
                  <a:lnTo>
                    <a:pt x="0" y="229870"/>
                  </a:lnTo>
                  <a:lnTo>
                    <a:pt x="25400" y="229870"/>
                  </a:lnTo>
                  <a:lnTo>
                    <a:pt x="25400" y="214630"/>
                  </a:lnTo>
                  <a:close/>
                </a:path>
                <a:path w="25400" h="772160">
                  <a:moveTo>
                    <a:pt x="25400" y="229870"/>
                  </a:moveTo>
                  <a:lnTo>
                    <a:pt x="0" y="229870"/>
                  </a:lnTo>
                  <a:lnTo>
                    <a:pt x="0" y="233680"/>
                  </a:lnTo>
                  <a:lnTo>
                    <a:pt x="25400" y="233680"/>
                  </a:lnTo>
                  <a:lnTo>
                    <a:pt x="25400" y="229870"/>
                  </a:lnTo>
                  <a:close/>
                </a:path>
                <a:path w="25400" h="772160">
                  <a:moveTo>
                    <a:pt x="25400" y="233680"/>
                  </a:moveTo>
                  <a:lnTo>
                    <a:pt x="0" y="233680"/>
                  </a:lnTo>
                  <a:lnTo>
                    <a:pt x="0" y="242570"/>
                  </a:lnTo>
                  <a:lnTo>
                    <a:pt x="25400" y="242570"/>
                  </a:lnTo>
                  <a:lnTo>
                    <a:pt x="25400" y="233680"/>
                  </a:lnTo>
                  <a:close/>
                </a:path>
                <a:path w="25400" h="772160">
                  <a:moveTo>
                    <a:pt x="25400" y="242570"/>
                  </a:moveTo>
                  <a:lnTo>
                    <a:pt x="0" y="242570"/>
                  </a:lnTo>
                  <a:lnTo>
                    <a:pt x="0" y="248920"/>
                  </a:lnTo>
                  <a:lnTo>
                    <a:pt x="25400" y="248920"/>
                  </a:lnTo>
                  <a:lnTo>
                    <a:pt x="25400" y="242570"/>
                  </a:lnTo>
                  <a:close/>
                </a:path>
                <a:path w="25400" h="772160">
                  <a:moveTo>
                    <a:pt x="25400" y="248920"/>
                  </a:moveTo>
                  <a:lnTo>
                    <a:pt x="0" y="248920"/>
                  </a:lnTo>
                  <a:lnTo>
                    <a:pt x="0" y="252730"/>
                  </a:lnTo>
                  <a:lnTo>
                    <a:pt x="25400" y="252730"/>
                  </a:lnTo>
                  <a:lnTo>
                    <a:pt x="25400" y="248920"/>
                  </a:lnTo>
                  <a:close/>
                </a:path>
                <a:path w="25400" h="772160">
                  <a:moveTo>
                    <a:pt x="25400" y="252730"/>
                  </a:moveTo>
                  <a:lnTo>
                    <a:pt x="0" y="252730"/>
                  </a:lnTo>
                  <a:lnTo>
                    <a:pt x="0" y="259080"/>
                  </a:lnTo>
                  <a:lnTo>
                    <a:pt x="25400" y="259080"/>
                  </a:lnTo>
                  <a:lnTo>
                    <a:pt x="25400" y="252730"/>
                  </a:lnTo>
                  <a:close/>
                </a:path>
                <a:path w="25400" h="772160">
                  <a:moveTo>
                    <a:pt x="25400" y="259080"/>
                  </a:moveTo>
                  <a:lnTo>
                    <a:pt x="0" y="259080"/>
                  </a:lnTo>
                  <a:lnTo>
                    <a:pt x="0" y="261620"/>
                  </a:lnTo>
                  <a:lnTo>
                    <a:pt x="25400" y="261620"/>
                  </a:lnTo>
                  <a:lnTo>
                    <a:pt x="25400" y="259080"/>
                  </a:lnTo>
                  <a:close/>
                </a:path>
                <a:path w="25400" h="772160">
                  <a:moveTo>
                    <a:pt x="25400" y="261620"/>
                  </a:moveTo>
                  <a:lnTo>
                    <a:pt x="0" y="261620"/>
                  </a:lnTo>
                  <a:lnTo>
                    <a:pt x="0" y="271780"/>
                  </a:lnTo>
                  <a:lnTo>
                    <a:pt x="25400" y="271780"/>
                  </a:lnTo>
                  <a:lnTo>
                    <a:pt x="25400" y="261620"/>
                  </a:lnTo>
                  <a:close/>
                </a:path>
                <a:path w="25400" h="772160">
                  <a:moveTo>
                    <a:pt x="25400" y="271780"/>
                  </a:moveTo>
                  <a:lnTo>
                    <a:pt x="0" y="271780"/>
                  </a:lnTo>
                  <a:lnTo>
                    <a:pt x="0" y="274320"/>
                  </a:lnTo>
                  <a:lnTo>
                    <a:pt x="25400" y="274320"/>
                  </a:lnTo>
                  <a:lnTo>
                    <a:pt x="25400" y="271780"/>
                  </a:lnTo>
                  <a:close/>
                </a:path>
                <a:path w="25400" h="772160">
                  <a:moveTo>
                    <a:pt x="25400" y="274320"/>
                  </a:moveTo>
                  <a:lnTo>
                    <a:pt x="0" y="274320"/>
                  </a:lnTo>
                  <a:lnTo>
                    <a:pt x="0" y="278130"/>
                  </a:lnTo>
                  <a:lnTo>
                    <a:pt x="25400" y="278130"/>
                  </a:lnTo>
                  <a:lnTo>
                    <a:pt x="25400" y="274320"/>
                  </a:lnTo>
                  <a:close/>
                </a:path>
                <a:path w="25400" h="772160">
                  <a:moveTo>
                    <a:pt x="25400" y="278130"/>
                  </a:moveTo>
                  <a:lnTo>
                    <a:pt x="0" y="278130"/>
                  </a:lnTo>
                  <a:lnTo>
                    <a:pt x="0" y="280670"/>
                  </a:lnTo>
                  <a:lnTo>
                    <a:pt x="25400" y="280670"/>
                  </a:lnTo>
                  <a:lnTo>
                    <a:pt x="25400" y="278130"/>
                  </a:lnTo>
                  <a:close/>
                </a:path>
                <a:path w="25400" h="772160">
                  <a:moveTo>
                    <a:pt x="25400" y="280670"/>
                  </a:moveTo>
                  <a:lnTo>
                    <a:pt x="0" y="280670"/>
                  </a:lnTo>
                  <a:lnTo>
                    <a:pt x="0" y="284480"/>
                  </a:lnTo>
                  <a:lnTo>
                    <a:pt x="25400" y="284480"/>
                  </a:lnTo>
                  <a:lnTo>
                    <a:pt x="25400" y="280670"/>
                  </a:lnTo>
                  <a:close/>
                </a:path>
                <a:path w="25400" h="772160">
                  <a:moveTo>
                    <a:pt x="25400" y="284480"/>
                  </a:moveTo>
                  <a:lnTo>
                    <a:pt x="0" y="284480"/>
                  </a:lnTo>
                  <a:lnTo>
                    <a:pt x="0" y="290830"/>
                  </a:lnTo>
                  <a:lnTo>
                    <a:pt x="25400" y="290830"/>
                  </a:lnTo>
                  <a:lnTo>
                    <a:pt x="25400" y="284480"/>
                  </a:lnTo>
                  <a:close/>
                </a:path>
                <a:path w="25400" h="772160">
                  <a:moveTo>
                    <a:pt x="25400" y="290830"/>
                  </a:moveTo>
                  <a:lnTo>
                    <a:pt x="0" y="290830"/>
                  </a:lnTo>
                  <a:lnTo>
                    <a:pt x="0" y="293370"/>
                  </a:lnTo>
                  <a:lnTo>
                    <a:pt x="25400" y="293370"/>
                  </a:lnTo>
                  <a:lnTo>
                    <a:pt x="25400" y="290830"/>
                  </a:lnTo>
                  <a:close/>
                </a:path>
                <a:path w="25400" h="772160">
                  <a:moveTo>
                    <a:pt x="25400" y="293370"/>
                  </a:moveTo>
                  <a:lnTo>
                    <a:pt x="0" y="293370"/>
                  </a:lnTo>
                  <a:lnTo>
                    <a:pt x="0" y="297180"/>
                  </a:lnTo>
                  <a:lnTo>
                    <a:pt x="25400" y="297180"/>
                  </a:lnTo>
                  <a:lnTo>
                    <a:pt x="25400" y="293370"/>
                  </a:lnTo>
                  <a:close/>
                </a:path>
                <a:path w="25400" h="772160">
                  <a:moveTo>
                    <a:pt x="25400" y="297180"/>
                  </a:moveTo>
                  <a:lnTo>
                    <a:pt x="0" y="297180"/>
                  </a:lnTo>
                  <a:lnTo>
                    <a:pt x="0" y="299720"/>
                  </a:lnTo>
                  <a:lnTo>
                    <a:pt x="25400" y="299720"/>
                  </a:lnTo>
                  <a:lnTo>
                    <a:pt x="25400" y="297180"/>
                  </a:lnTo>
                  <a:close/>
                </a:path>
                <a:path w="25400" h="772160">
                  <a:moveTo>
                    <a:pt x="25400" y="299720"/>
                  </a:moveTo>
                  <a:lnTo>
                    <a:pt x="0" y="299720"/>
                  </a:lnTo>
                  <a:lnTo>
                    <a:pt x="0" y="303530"/>
                  </a:lnTo>
                  <a:lnTo>
                    <a:pt x="25400" y="303530"/>
                  </a:lnTo>
                  <a:lnTo>
                    <a:pt x="25400" y="299720"/>
                  </a:lnTo>
                  <a:close/>
                </a:path>
                <a:path w="25400" h="772160">
                  <a:moveTo>
                    <a:pt x="25400" y="303530"/>
                  </a:moveTo>
                  <a:lnTo>
                    <a:pt x="0" y="303530"/>
                  </a:lnTo>
                  <a:lnTo>
                    <a:pt x="0" y="312420"/>
                  </a:lnTo>
                  <a:lnTo>
                    <a:pt x="25400" y="312420"/>
                  </a:lnTo>
                  <a:lnTo>
                    <a:pt x="25400" y="303530"/>
                  </a:lnTo>
                  <a:close/>
                </a:path>
                <a:path w="25400" h="772160">
                  <a:moveTo>
                    <a:pt x="25400" y="312420"/>
                  </a:moveTo>
                  <a:lnTo>
                    <a:pt x="0" y="312420"/>
                  </a:lnTo>
                  <a:lnTo>
                    <a:pt x="0" y="316230"/>
                  </a:lnTo>
                  <a:lnTo>
                    <a:pt x="25400" y="316230"/>
                  </a:lnTo>
                  <a:lnTo>
                    <a:pt x="25400" y="312420"/>
                  </a:lnTo>
                  <a:close/>
                </a:path>
                <a:path w="25400" h="772160">
                  <a:moveTo>
                    <a:pt x="25400" y="316230"/>
                  </a:moveTo>
                  <a:lnTo>
                    <a:pt x="0" y="316230"/>
                  </a:lnTo>
                  <a:lnTo>
                    <a:pt x="0" y="318770"/>
                  </a:lnTo>
                  <a:lnTo>
                    <a:pt x="25400" y="318770"/>
                  </a:lnTo>
                  <a:lnTo>
                    <a:pt x="25400" y="316230"/>
                  </a:lnTo>
                  <a:close/>
                </a:path>
                <a:path w="25400" h="772160">
                  <a:moveTo>
                    <a:pt x="25400" y="318770"/>
                  </a:moveTo>
                  <a:lnTo>
                    <a:pt x="0" y="318770"/>
                  </a:lnTo>
                  <a:lnTo>
                    <a:pt x="0" y="322580"/>
                  </a:lnTo>
                  <a:lnTo>
                    <a:pt x="25400" y="322580"/>
                  </a:lnTo>
                  <a:lnTo>
                    <a:pt x="25400" y="318770"/>
                  </a:lnTo>
                  <a:close/>
                </a:path>
                <a:path w="25400" h="772160">
                  <a:moveTo>
                    <a:pt x="25400" y="322580"/>
                  </a:moveTo>
                  <a:lnTo>
                    <a:pt x="0" y="322580"/>
                  </a:lnTo>
                  <a:lnTo>
                    <a:pt x="0" y="325120"/>
                  </a:lnTo>
                  <a:lnTo>
                    <a:pt x="25400" y="325120"/>
                  </a:lnTo>
                  <a:lnTo>
                    <a:pt x="25400" y="322580"/>
                  </a:lnTo>
                  <a:close/>
                </a:path>
                <a:path w="25400" h="772160">
                  <a:moveTo>
                    <a:pt x="25400" y="770890"/>
                  </a:moveTo>
                  <a:lnTo>
                    <a:pt x="0" y="770890"/>
                  </a:lnTo>
                  <a:lnTo>
                    <a:pt x="0" y="772160"/>
                  </a:lnTo>
                  <a:lnTo>
                    <a:pt x="25400" y="772160"/>
                  </a:lnTo>
                  <a:lnTo>
                    <a:pt x="25400" y="770890"/>
                  </a:lnTo>
                  <a:close/>
                </a:path>
                <a:path w="25400" h="772160">
                  <a:moveTo>
                    <a:pt x="25400" y="502920"/>
                  </a:moveTo>
                  <a:lnTo>
                    <a:pt x="0" y="502920"/>
                  </a:lnTo>
                  <a:lnTo>
                    <a:pt x="0" y="504190"/>
                  </a:lnTo>
                  <a:lnTo>
                    <a:pt x="7619" y="504190"/>
                  </a:lnTo>
                  <a:lnTo>
                    <a:pt x="7619" y="505460"/>
                  </a:lnTo>
                  <a:lnTo>
                    <a:pt x="13969" y="505460"/>
                  </a:lnTo>
                  <a:lnTo>
                    <a:pt x="13969" y="506730"/>
                  </a:lnTo>
                  <a:lnTo>
                    <a:pt x="20319" y="506730"/>
                  </a:lnTo>
                  <a:lnTo>
                    <a:pt x="20319" y="509270"/>
                  </a:lnTo>
                  <a:lnTo>
                    <a:pt x="25400" y="509270"/>
                  </a:lnTo>
                  <a:lnTo>
                    <a:pt x="25400" y="502920"/>
                  </a:lnTo>
                  <a:close/>
                </a:path>
                <a:path w="25400" h="772160">
                  <a:moveTo>
                    <a:pt x="25400" y="496570"/>
                  </a:moveTo>
                  <a:lnTo>
                    <a:pt x="0" y="496570"/>
                  </a:lnTo>
                  <a:lnTo>
                    <a:pt x="0" y="501650"/>
                  </a:lnTo>
                  <a:lnTo>
                    <a:pt x="25400" y="501650"/>
                  </a:lnTo>
                  <a:lnTo>
                    <a:pt x="25400" y="496570"/>
                  </a:lnTo>
                  <a:close/>
                </a:path>
                <a:path w="25400" h="772160">
                  <a:moveTo>
                    <a:pt x="25400" y="490220"/>
                  </a:moveTo>
                  <a:lnTo>
                    <a:pt x="0" y="490220"/>
                  </a:lnTo>
                  <a:lnTo>
                    <a:pt x="0" y="495300"/>
                  </a:lnTo>
                  <a:lnTo>
                    <a:pt x="25400" y="495300"/>
                  </a:lnTo>
                  <a:lnTo>
                    <a:pt x="25400" y="490220"/>
                  </a:lnTo>
                  <a:close/>
                </a:path>
                <a:path w="25400" h="772160">
                  <a:moveTo>
                    <a:pt x="25400" y="483870"/>
                  </a:moveTo>
                  <a:lnTo>
                    <a:pt x="0" y="483870"/>
                  </a:lnTo>
                  <a:lnTo>
                    <a:pt x="0" y="488950"/>
                  </a:lnTo>
                  <a:lnTo>
                    <a:pt x="25400" y="488950"/>
                  </a:lnTo>
                  <a:lnTo>
                    <a:pt x="25400" y="483870"/>
                  </a:lnTo>
                  <a:close/>
                </a:path>
                <a:path w="25400" h="772160">
                  <a:moveTo>
                    <a:pt x="25400" y="477520"/>
                  </a:moveTo>
                  <a:lnTo>
                    <a:pt x="0" y="477520"/>
                  </a:lnTo>
                  <a:lnTo>
                    <a:pt x="0" y="482600"/>
                  </a:lnTo>
                  <a:lnTo>
                    <a:pt x="25400" y="482600"/>
                  </a:lnTo>
                  <a:lnTo>
                    <a:pt x="25400" y="477520"/>
                  </a:lnTo>
                  <a:close/>
                </a:path>
                <a:path w="25400" h="772160">
                  <a:moveTo>
                    <a:pt x="25400" y="471170"/>
                  </a:moveTo>
                  <a:lnTo>
                    <a:pt x="0" y="471170"/>
                  </a:lnTo>
                  <a:lnTo>
                    <a:pt x="0" y="476250"/>
                  </a:lnTo>
                  <a:lnTo>
                    <a:pt x="25400" y="476250"/>
                  </a:lnTo>
                  <a:lnTo>
                    <a:pt x="25400" y="471170"/>
                  </a:lnTo>
                  <a:close/>
                </a:path>
                <a:path w="25400" h="772160">
                  <a:moveTo>
                    <a:pt x="25400" y="464820"/>
                  </a:moveTo>
                  <a:lnTo>
                    <a:pt x="0" y="464820"/>
                  </a:lnTo>
                  <a:lnTo>
                    <a:pt x="0" y="469900"/>
                  </a:lnTo>
                  <a:lnTo>
                    <a:pt x="25400" y="469900"/>
                  </a:lnTo>
                  <a:lnTo>
                    <a:pt x="25400" y="464820"/>
                  </a:lnTo>
                  <a:close/>
                </a:path>
                <a:path w="25400" h="772160">
                  <a:moveTo>
                    <a:pt x="25400" y="461010"/>
                  </a:moveTo>
                  <a:lnTo>
                    <a:pt x="0" y="461010"/>
                  </a:lnTo>
                  <a:lnTo>
                    <a:pt x="0" y="463550"/>
                  </a:lnTo>
                  <a:lnTo>
                    <a:pt x="25400" y="463550"/>
                  </a:lnTo>
                  <a:lnTo>
                    <a:pt x="25400" y="461010"/>
                  </a:lnTo>
                  <a:close/>
                </a:path>
                <a:path w="25400" h="772160">
                  <a:moveTo>
                    <a:pt x="25400" y="455930"/>
                  </a:moveTo>
                  <a:lnTo>
                    <a:pt x="0" y="457200"/>
                  </a:lnTo>
                  <a:lnTo>
                    <a:pt x="0" y="461010"/>
                  </a:lnTo>
                  <a:lnTo>
                    <a:pt x="25400" y="459740"/>
                  </a:lnTo>
                  <a:lnTo>
                    <a:pt x="25400" y="455930"/>
                  </a:lnTo>
                  <a:close/>
                </a:path>
                <a:path w="25400" h="772160">
                  <a:moveTo>
                    <a:pt x="25400" y="453390"/>
                  </a:moveTo>
                  <a:lnTo>
                    <a:pt x="0" y="454660"/>
                  </a:lnTo>
                  <a:lnTo>
                    <a:pt x="0" y="457200"/>
                  </a:lnTo>
                  <a:lnTo>
                    <a:pt x="25400" y="455930"/>
                  </a:lnTo>
                  <a:lnTo>
                    <a:pt x="25400" y="453390"/>
                  </a:lnTo>
                  <a:close/>
                </a:path>
                <a:path w="25400" h="772160">
                  <a:moveTo>
                    <a:pt x="0" y="448310"/>
                  </a:moveTo>
                  <a:lnTo>
                    <a:pt x="0" y="454660"/>
                  </a:lnTo>
                  <a:lnTo>
                    <a:pt x="25400" y="453390"/>
                  </a:lnTo>
                  <a:lnTo>
                    <a:pt x="25400" y="449580"/>
                  </a:lnTo>
                  <a:lnTo>
                    <a:pt x="0" y="448310"/>
                  </a:lnTo>
                  <a:close/>
                </a:path>
                <a:path w="25400" h="772160">
                  <a:moveTo>
                    <a:pt x="0" y="444500"/>
                  </a:moveTo>
                  <a:lnTo>
                    <a:pt x="0" y="448310"/>
                  </a:lnTo>
                  <a:lnTo>
                    <a:pt x="25400" y="448310"/>
                  </a:lnTo>
                  <a:lnTo>
                    <a:pt x="25400" y="445770"/>
                  </a:lnTo>
                  <a:lnTo>
                    <a:pt x="0" y="444500"/>
                  </a:lnTo>
                  <a:close/>
                </a:path>
                <a:path w="25400" h="772160">
                  <a:moveTo>
                    <a:pt x="12700" y="441325"/>
                  </a:moveTo>
                  <a:lnTo>
                    <a:pt x="0" y="441960"/>
                  </a:lnTo>
                  <a:lnTo>
                    <a:pt x="0" y="444500"/>
                  </a:lnTo>
                  <a:lnTo>
                    <a:pt x="25400" y="444500"/>
                  </a:lnTo>
                  <a:lnTo>
                    <a:pt x="25400" y="441960"/>
                  </a:lnTo>
                  <a:lnTo>
                    <a:pt x="12700" y="441325"/>
                  </a:lnTo>
                  <a:close/>
                </a:path>
                <a:path w="25400" h="772160">
                  <a:moveTo>
                    <a:pt x="25400" y="436880"/>
                  </a:moveTo>
                  <a:lnTo>
                    <a:pt x="0" y="438150"/>
                  </a:lnTo>
                  <a:lnTo>
                    <a:pt x="0" y="440690"/>
                  </a:lnTo>
                  <a:lnTo>
                    <a:pt x="12700" y="441325"/>
                  </a:lnTo>
                  <a:lnTo>
                    <a:pt x="25400" y="440690"/>
                  </a:lnTo>
                  <a:lnTo>
                    <a:pt x="25400" y="436880"/>
                  </a:lnTo>
                  <a:close/>
                </a:path>
                <a:path w="25400" h="772160">
                  <a:moveTo>
                    <a:pt x="0" y="434340"/>
                  </a:moveTo>
                  <a:lnTo>
                    <a:pt x="0" y="438150"/>
                  </a:lnTo>
                  <a:lnTo>
                    <a:pt x="25400" y="436880"/>
                  </a:lnTo>
                  <a:lnTo>
                    <a:pt x="25400" y="435610"/>
                  </a:lnTo>
                  <a:lnTo>
                    <a:pt x="0" y="434340"/>
                  </a:lnTo>
                  <a:close/>
                </a:path>
                <a:path w="25400" h="772160">
                  <a:moveTo>
                    <a:pt x="12700" y="432435"/>
                  </a:moveTo>
                  <a:lnTo>
                    <a:pt x="0" y="433070"/>
                  </a:lnTo>
                  <a:lnTo>
                    <a:pt x="0" y="434340"/>
                  </a:lnTo>
                  <a:lnTo>
                    <a:pt x="25400" y="435610"/>
                  </a:lnTo>
                  <a:lnTo>
                    <a:pt x="25400" y="433070"/>
                  </a:lnTo>
                  <a:lnTo>
                    <a:pt x="12700" y="432435"/>
                  </a:lnTo>
                  <a:close/>
                </a:path>
                <a:path w="25400" h="772160">
                  <a:moveTo>
                    <a:pt x="25400" y="430530"/>
                  </a:moveTo>
                  <a:lnTo>
                    <a:pt x="0" y="431800"/>
                  </a:lnTo>
                  <a:lnTo>
                    <a:pt x="12700" y="432435"/>
                  </a:lnTo>
                  <a:lnTo>
                    <a:pt x="25400" y="431800"/>
                  </a:lnTo>
                  <a:lnTo>
                    <a:pt x="25400" y="430530"/>
                  </a:lnTo>
                  <a:close/>
                </a:path>
                <a:path w="25400" h="772160">
                  <a:moveTo>
                    <a:pt x="0" y="427990"/>
                  </a:moveTo>
                  <a:lnTo>
                    <a:pt x="0" y="430530"/>
                  </a:lnTo>
                  <a:lnTo>
                    <a:pt x="25400" y="430530"/>
                  </a:lnTo>
                  <a:lnTo>
                    <a:pt x="25400" y="429260"/>
                  </a:lnTo>
                  <a:lnTo>
                    <a:pt x="0" y="427990"/>
                  </a:lnTo>
                  <a:close/>
                </a:path>
                <a:path w="25400" h="772160">
                  <a:moveTo>
                    <a:pt x="0" y="421640"/>
                  </a:moveTo>
                  <a:lnTo>
                    <a:pt x="0" y="427990"/>
                  </a:lnTo>
                  <a:lnTo>
                    <a:pt x="25400" y="429260"/>
                  </a:lnTo>
                  <a:lnTo>
                    <a:pt x="25400" y="422910"/>
                  </a:lnTo>
                  <a:lnTo>
                    <a:pt x="0" y="421640"/>
                  </a:lnTo>
                  <a:close/>
                </a:path>
                <a:path w="25400" h="772160">
                  <a:moveTo>
                    <a:pt x="0" y="415290"/>
                  </a:moveTo>
                  <a:lnTo>
                    <a:pt x="0" y="421640"/>
                  </a:lnTo>
                  <a:lnTo>
                    <a:pt x="25400" y="421640"/>
                  </a:lnTo>
                  <a:lnTo>
                    <a:pt x="25400" y="416560"/>
                  </a:lnTo>
                  <a:lnTo>
                    <a:pt x="0" y="415290"/>
                  </a:lnTo>
                  <a:close/>
                </a:path>
                <a:path w="25400" h="772160">
                  <a:moveTo>
                    <a:pt x="0" y="411480"/>
                  </a:moveTo>
                  <a:lnTo>
                    <a:pt x="0" y="415290"/>
                  </a:lnTo>
                  <a:lnTo>
                    <a:pt x="25400" y="416560"/>
                  </a:lnTo>
                  <a:lnTo>
                    <a:pt x="25400" y="412750"/>
                  </a:lnTo>
                  <a:lnTo>
                    <a:pt x="0" y="411480"/>
                  </a:lnTo>
                  <a:close/>
                </a:path>
                <a:path w="25400" h="772160">
                  <a:moveTo>
                    <a:pt x="25400" y="410210"/>
                  </a:moveTo>
                  <a:lnTo>
                    <a:pt x="0" y="411480"/>
                  </a:lnTo>
                  <a:lnTo>
                    <a:pt x="25400" y="412750"/>
                  </a:lnTo>
                  <a:lnTo>
                    <a:pt x="25400" y="410210"/>
                  </a:lnTo>
                  <a:close/>
                </a:path>
                <a:path w="25400" h="772160">
                  <a:moveTo>
                    <a:pt x="0" y="408940"/>
                  </a:moveTo>
                  <a:lnTo>
                    <a:pt x="0" y="410210"/>
                  </a:lnTo>
                  <a:lnTo>
                    <a:pt x="25400" y="410210"/>
                  </a:lnTo>
                  <a:lnTo>
                    <a:pt x="0" y="408940"/>
                  </a:lnTo>
                  <a:close/>
                </a:path>
                <a:path w="25400" h="772160">
                  <a:moveTo>
                    <a:pt x="0" y="403860"/>
                  </a:moveTo>
                  <a:lnTo>
                    <a:pt x="0" y="408940"/>
                  </a:lnTo>
                  <a:lnTo>
                    <a:pt x="25400" y="408940"/>
                  </a:lnTo>
                  <a:lnTo>
                    <a:pt x="25400" y="405130"/>
                  </a:lnTo>
                  <a:lnTo>
                    <a:pt x="0" y="403860"/>
                  </a:lnTo>
                  <a:close/>
                </a:path>
                <a:path w="25400" h="772160">
                  <a:moveTo>
                    <a:pt x="0" y="398780"/>
                  </a:moveTo>
                  <a:lnTo>
                    <a:pt x="0" y="403860"/>
                  </a:lnTo>
                  <a:lnTo>
                    <a:pt x="25400" y="403860"/>
                  </a:lnTo>
                  <a:lnTo>
                    <a:pt x="25400" y="400050"/>
                  </a:lnTo>
                  <a:lnTo>
                    <a:pt x="0" y="398780"/>
                  </a:lnTo>
                  <a:close/>
                </a:path>
                <a:path w="25400" h="772160">
                  <a:moveTo>
                    <a:pt x="0" y="396240"/>
                  </a:moveTo>
                  <a:lnTo>
                    <a:pt x="0" y="398780"/>
                  </a:lnTo>
                  <a:lnTo>
                    <a:pt x="25400" y="398780"/>
                  </a:lnTo>
                  <a:lnTo>
                    <a:pt x="25400" y="397510"/>
                  </a:lnTo>
                  <a:lnTo>
                    <a:pt x="0" y="396240"/>
                  </a:lnTo>
                  <a:close/>
                </a:path>
                <a:path w="25400" h="772160">
                  <a:moveTo>
                    <a:pt x="0" y="394970"/>
                  </a:moveTo>
                  <a:lnTo>
                    <a:pt x="0" y="396240"/>
                  </a:lnTo>
                  <a:lnTo>
                    <a:pt x="25400" y="397510"/>
                  </a:lnTo>
                  <a:lnTo>
                    <a:pt x="25400" y="396240"/>
                  </a:lnTo>
                  <a:lnTo>
                    <a:pt x="0" y="394970"/>
                  </a:lnTo>
                  <a:close/>
                </a:path>
                <a:path w="25400" h="772160">
                  <a:moveTo>
                    <a:pt x="25400" y="389890"/>
                  </a:moveTo>
                  <a:lnTo>
                    <a:pt x="0" y="391160"/>
                  </a:lnTo>
                  <a:lnTo>
                    <a:pt x="0" y="394970"/>
                  </a:lnTo>
                  <a:lnTo>
                    <a:pt x="25400" y="394970"/>
                  </a:lnTo>
                  <a:lnTo>
                    <a:pt x="25400" y="389890"/>
                  </a:lnTo>
                  <a:close/>
                </a:path>
                <a:path w="25400" h="772160">
                  <a:moveTo>
                    <a:pt x="25400" y="388620"/>
                  </a:moveTo>
                  <a:lnTo>
                    <a:pt x="0" y="389890"/>
                  </a:lnTo>
                  <a:lnTo>
                    <a:pt x="0" y="391160"/>
                  </a:lnTo>
                  <a:lnTo>
                    <a:pt x="25400" y="389890"/>
                  </a:lnTo>
                  <a:lnTo>
                    <a:pt x="25400" y="388620"/>
                  </a:lnTo>
                  <a:close/>
                </a:path>
                <a:path w="25400" h="772160">
                  <a:moveTo>
                    <a:pt x="25400" y="386080"/>
                  </a:moveTo>
                  <a:lnTo>
                    <a:pt x="0" y="387350"/>
                  </a:lnTo>
                  <a:lnTo>
                    <a:pt x="0" y="388620"/>
                  </a:lnTo>
                  <a:lnTo>
                    <a:pt x="25400" y="388620"/>
                  </a:lnTo>
                  <a:lnTo>
                    <a:pt x="25400" y="386080"/>
                  </a:lnTo>
                  <a:close/>
                </a:path>
                <a:path w="25400" h="772160">
                  <a:moveTo>
                    <a:pt x="0" y="383540"/>
                  </a:moveTo>
                  <a:lnTo>
                    <a:pt x="0" y="387350"/>
                  </a:lnTo>
                  <a:lnTo>
                    <a:pt x="25400" y="386080"/>
                  </a:lnTo>
                  <a:lnTo>
                    <a:pt x="25400" y="384810"/>
                  </a:lnTo>
                  <a:lnTo>
                    <a:pt x="0" y="383540"/>
                  </a:lnTo>
                  <a:close/>
                </a:path>
                <a:path w="25400" h="772160">
                  <a:moveTo>
                    <a:pt x="0" y="382270"/>
                  </a:moveTo>
                  <a:lnTo>
                    <a:pt x="0" y="383540"/>
                  </a:lnTo>
                  <a:lnTo>
                    <a:pt x="25400" y="384810"/>
                  </a:lnTo>
                  <a:lnTo>
                    <a:pt x="25400" y="383540"/>
                  </a:lnTo>
                  <a:lnTo>
                    <a:pt x="0" y="382270"/>
                  </a:lnTo>
                  <a:close/>
                </a:path>
                <a:path w="25400" h="772160">
                  <a:moveTo>
                    <a:pt x="0" y="378460"/>
                  </a:moveTo>
                  <a:lnTo>
                    <a:pt x="0" y="382270"/>
                  </a:lnTo>
                  <a:lnTo>
                    <a:pt x="25400" y="382270"/>
                  </a:lnTo>
                  <a:lnTo>
                    <a:pt x="25400" y="379730"/>
                  </a:lnTo>
                  <a:lnTo>
                    <a:pt x="0" y="378460"/>
                  </a:lnTo>
                  <a:close/>
                </a:path>
                <a:path w="25400" h="772160">
                  <a:moveTo>
                    <a:pt x="0" y="377190"/>
                  </a:moveTo>
                  <a:lnTo>
                    <a:pt x="0" y="378460"/>
                  </a:lnTo>
                  <a:lnTo>
                    <a:pt x="25400" y="379730"/>
                  </a:lnTo>
                  <a:lnTo>
                    <a:pt x="25400" y="378460"/>
                  </a:lnTo>
                  <a:lnTo>
                    <a:pt x="0" y="377190"/>
                  </a:lnTo>
                  <a:close/>
                </a:path>
                <a:path w="25400" h="772160">
                  <a:moveTo>
                    <a:pt x="25400" y="372110"/>
                  </a:moveTo>
                  <a:lnTo>
                    <a:pt x="0" y="373380"/>
                  </a:lnTo>
                  <a:lnTo>
                    <a:pt x="0" y="377190"/>
                  </a:lnTo>
                  <a:lnTo>
                    <a:pt x="25400" y="378460"/>
                  </a:lnTo>
                  <a:lnTo>
                    <a:pt x="25400" y="372110"/>
                  </a:lnTo>
                  <a:close/>
                </a:path>
                <a:path w="25400" h="772160">
                  <a:moveTo>
                    <a:pt x="0" y="370840"/>
                  </a:moveTo>
                  <a:lnTo>
                    <a:pt x="0" y="373380"/>
                  </a:lnTo>
                  <a:lnTo>
                    <a:pt x="25400" y="372110"/>
                  </a:lnTo>
                  <a:lnTo>
                    <a:pt x="0" y="370840"/>
                  </a:lnTo>
                  <a:close/>
                </a:path>
                <a:path w="25400" h="772160">
                  <a:moveTo>
                    <a:pt x="25400" y="369570"/>
                  </a:moveTo>
                  <a:lnTo>
                    <a:pt x="0" y="370840"/>
                  </a:lnTo>
                  <a:lnTo>
                    <a:pt x="25400" y="372110"/>
                  </a:lnTo>
                  <a:lnTo>
                    <a:pt x="25400" y="369570"/>
                  </a:lnTo>
                  <a:close/>
                </a:path>
                <a:path w="25400" h="772160">
                  <a:moveTo>
                    <a:pt x="0" y="367030"/>
                  </a:moveTo>
                  <a:lnTo>
                    <a:pt x="0" y="369570"/>
                  </a:lnTo>
                  <a:lnTo>
                    <a:pt x="25400" y="368300"/>
                  </a:lnTo>
                  <a:lnTo>
                    <a:pt x="0" y="367030"/>
                  </a:lnTo>
                  <a:close/>
                </a:path>
                <a:path w="25400" h="772160">
                  <a:moveTo>
                    <a:pt x="25400" y="368300"/>
                  </a:moveTo>
                  <a:lnTo>
                    <a:pt x="0" y="369570"/>
                  </a:lnTo>
                  <a:lnTo>
                    <a:pt x="25400" y="369570"/>
                  </a:lnTo>
                  <a:lnTo>
                    <a:pt x="25400" y="368300"/>
                  </a:lnTo>
                  <a:close/>
                </a:path>
                <a:path w="25400" h="772160">
                  <a:moveTo>
                    <a:pt x="0" y="365760"/>
                  </a:moveTo>
                  <a:lnTo>
                    <a:pt x="0" y="367030"/>
                  </a:lnTo>
                  <a:lnTo>
                    <a:pt x="25400" y="367030"/>
                  </a:lnTo>
                  <a:lnTo>
                    <a:pt x="0" y="365760"/>
                  </a:lnTo>
                  <a:close/>
                </a:path>
                <a:path w="25400" h="772160">
                  <a:moveTo>
                    <a:pt x="0" y="364490"/>
                  </a:moveTo>
                  <a:lnTo>
                    <a:pt x="0" y="365760"/>
                  </a:lnTo>
                  <a:lnTo>
                    <a:pt x="25400" y="365760"/>
                  </a:lnTo>
                  <a:lnTo>
                    <a:pt x="0" y="364490"/>
                  </a:lnTo>
                  <a:close/>
                </a:path>
                <a:path w="25400" h="772160">
                  <a:moveTo>
                    <a:pt x="0" y="363220"/>
                  </a:moveTo>
                  <a:lnTo>
                    <a:pt x="0" y="364490"/>
                  </a:lnTo>
                  <a:lnTo>
                    <a:pt x="25400" y="365760"/>
                  </a:lnTo>
                  <a:lnTo>
                    <a:pt x="25400" y="364490"/>
                  </a:lnTo>
                  <a:lnTo>
                    <a:pt x="0" y="363220"/>
                  </a:lnTo>
                  <a:close/>
                </a:path>
                <a:path w="25400" h="772160">
                  <a:moveTo>
                    <a:pt x="0" y="361950"/>
                  </a:moveTo>
                  <a:lnTo>
                    <a:pt x="0" y="363220"/>
                  </a:lnTo>
                  <a:lnTo>
                    <a:pt x="25400" y="363220"/>
                  </a:lnTo>
                  <a:lnTo>
                    <a:pt x="0" y="361950"/>
                  </a:lnTo>
                  <a:close/>
                </a:path>
                <a:path w="25400" h="772160">
                  <a:moveTo>
                    <a:pt x="25400" y="359410"/>
                  </a:moveTo>
                  <a:lnTo>
                    <a:pt x="0" y="359410"/>
                  </a:lnTo>
                  <a:lnTo>
                    <a:pt x="0" y="361950"/>
                  </a:lnTo>
                  <a:lnTo>
                    <a:pt x="25400" y="361950"/>
                  </a:lnTo>
                  <a:lnTo>
                    <a:pt x="25400" y="359410"/>
                  </a:lnTo>
                  <a:close/>
                </a:path>
                <a:path w="25400" h="772160">
                  <a:moveTo>
                    <a:pt x="25400" y="355600"/>
                  </a:moveTo>
                  <a:lnTo>
                    <a:pt x="0" y="356870"/>
                  </a:lnTo>
                  <a:lnTo>
                    <a:pt x="0" y="358140"/>
                  </a:lnTo>
                  <a:lnTo>
                    <a:pt x="25400" y="359410"/>
                  </a:lnTo>
                  <a:lnTo>
                    <a:pt x="25400" y="355600"/>
                  </a:lnTo>
                  <a:close/>
                </a:path>
                <a:path w="25400" h="772160">
                  <a:moveTo>
                    <a:pt x="0" y="354330"/>
                  </a:moveTo>
                  <a:lnTo>
                    <a:pt x="0" y="356870"/>
                  </a:lnTo>
                  <a:lnTo>
                    <a:pt x="25400" y="355600"/>
                  </a:lnTo>
                  <a:lnTo>
                    <a:pt x="0" y="354330"/>
                  </a:lnTo>
                  <a:close/>
                </a:path>
                <a:path w="25400" h="772160">
                  <a:moveTo>
                    <a:pt x="0" y="351790"/>
                  </a:moveTo>
                  <a:lnTo>
                    <a:pt x="0" y="354330"/>
                  </a:lnTo>
                  <a:lnTo>
                    <a:pt x="25400" y="354330"/>
                  </a:lnTo>
                  <a:lnTo>
                    <a:pt x="25400" y="353060"/>
                  </a:lnTo>
                  <a:lnTo>
                    <a:pt x="0" y="351790"/>
                  </a:lnTo>
                  <a:close/>
                </a:path>
                <a:path w="25400" h="772160">
                  <a:moveTo>
                    <a:pt x="0" y="350520"/>
                  </a:moveTo>
                  <a:lnTo>
                    <a:pt x="0" y="351790"/>
                  </a:lnTo>
                  <a:lnTo>
                    <a:pt x="25400" y="353060"/>
                  </a:lnTo>
                  <a:lnTo>
                    <a:pt x="25400" y="351790"/>
                  </a:lnTo>
                  <a:lnTo>
                    <a:pt x="0" y="350520"/>
                  </a:lnTo>
                  <a:close/>
                </a:path>
                <a:path w="25400" h="772160">
                  <a:moveTo>
                    <a:pt x="0" y="349250"/>
                  </a:moveTo>
                  <a:lnTo>
                    <a:pt x="0" y="350520"/>
                  </a:lnTo>
                  <a:lnTo>
                    <a:pt x="25400" y="350520"/>
                  </a:lnTo>
                  <a:lnTo>
                    <a:pt x="0" y="349250"/>
                  </a:lnTo>
                  <a:close/>
                </a:path>
                <a:path w="25400" h="772160">
                  <a:moveTo>
                    <a:pt x="0" y="346710"/>
                  </a:moveTo>
                  <a:lnTo>
                    <a:pt x="0" y="349250"/>
                  </a:lnTo>
                  <a:lnTo>
                    <a:pt x="25400" y="349250"/>
                  </a:lnTo>
                  <a:lnTo>
                    <a:pt x="25400" y="347980"/>
                  </a:lnTo>
                  <a:lnTo>
                    <a:pt x="0" y="346710"/>
                  </a:lnTo>
                  <a:close/>
                </a:path>
                <a:path w="25400" h="772160">
                  <a:moveTo>
                    <a:pt x="0" y="345440"/>
                  </a:moveTo>
                  <a:lnTo>
                    <a:pt x="0" y="346710"/>
                  </a:lnTo>
                  <a:lnTo>
                    <a:pt x="25400" y="346710"/>
                  </a:lnTo>
                  <a:lnTo>
                    <a:pt x="0" y="345440"/>
                  </a:lnTo>
                  <a:close/>
                </a:path>
                <a:path w="25400" h="772160">
                  <a:moveTo>
                    <a:pt x="0" y="342900"/>
                  </a:moveTo>
                  <a:lnTo>
                    <a:pt x="0" y="345440"/>
                  </a:lnTo>
                  <a:lnTo>
                    <a:pt x="25400" y="346710"/>
                  </a:lnTo>
                  <a:lnTo>
                    <a:pt x="25400" y="344170"/>
                  </a:lnTo>
                  <a:lnTo>
                    <a:pt x="0" y="342900"/>
                  </a:lnTo>
                  <a:close/>
                </a:path>
                <a:path w="25400" h="772160">
                  <a:moveTo>
                    <a:pt x="25400" y="341630"/>
                  </a:moveTo>
                  <a:lnTo>
                    <a:pt x="0" y="342900"/>
                  </a:lnTo>
                  <a:lnTo>
                    <a:pt x="25400" y="344170"/>
                  </a:lnTo>
                  <a:lnTo>
                    <a:pt x="25400" y="341630"/>
                  </a:lnTo>
                  <a:close/>
                </a:path>
                <a:path w="25400" h="772160">
                  <a:moveTo>
                    <a:pt x="0" y="337820"/>
                  </a:moveTo>
                  <a:lnTo>
                    <a:pt x="0" y="341630"/>
                  </a:lnTo>
                  <a:lnTo>
                    <a:pt x="25400" y="341630"/>
                  </a:lnTo>
                  <a:lnTo>
                    <a:pt x="25400" y="339090"/>
                  </a:lnTo>
                  <a:lnTo>
                    <a:pt x="0" y="337820"/>
                  </a:lnTo>
                  <a:close/>
                </a:path>
                <a:path w="25400" h="772160">
                  <a:moveTo>
                    <a:pt x="25400" y="335280"/>
                  </a:moveTo>
                  <a:lnTo>
                    <a:pt x="0" y="336550"/>
                  </a:lnTo>
                  <a:lnTo>
                    <a:pt x="0" y="337820"/>
                  </a:lnTo>
                  <a:lnTo>
                    <a:pt x="25400" y="337820"/>
                  </a:lnTo>
                  <a:lnTo>
                    <a:pt x="25400" y="335280"/>
                  </a:lnTo>
                  <a:close/>
                </a:path>
                <a:path w="25400" h="772160">
                  <a:moveTo>
                    <a:pt x="0" y="332740"/>
                  </a:moveTo>
                  <a:lnTo>
                    <a:pt x="0" y="335280"/>
                  </a:lnTo>
                  <a:lnTo>
                    <a:pt x="25400" y="335280"/>
                  </a:lnTo>
                  <a:lnTo>
                    <a:pt x="25400" y="334010"/>
                  </a:lnTo>
                  <a:lnTo>
                    <a:pt x="0" y="332740"/>
                  </a:lnTo>
                  <a:close/>
                </a:path>
                <a:path w="25400" h="772160">
                  <a:moveTo>
                    <a:pt x="0" y="330200"/>
                  </a:moveTo>
                  <a:lnTo>
                    <a:pt x="0" y="332740"/>
                  </a:lnTo>
                  <a:lnTo>
                    <a:pt x="25400" y="334010"/>
                  </a:lnTo>
                  <a:lnTo>
                    <a:pt x="25400" y="331470"/>
                  </a:lnTo>
                  <a:lnTo>
                    <a:pt x="0" y="330200"/>
                  </a:lnTo>
                  <a:close/>
                </a:path>
                <a:path w="25400" h="772160">
                  <a:moveTo>
                    <a:pt x="0" y="328930"/>
                  </a:moveTo>
                  <a:lnTo>
                    <a:pt x="0" y="330200"/>
                  </a:lnTo>
                  <a:lnTo>
                    <a:pt x="25400" y="331470"/>
                  </a:lnTo>
                  <a:lnTo>
                    <a:pt x="25400" y="330200"/>
                  </a:lnTo>
                  <a:lnTo>
                    <a:pt x="0" y="328930"/>
                  </a:lnTo>
                  <a:close/>
                </a:path>
                <a:path w="25400" h="772160">
                  <a:moveTo>
                    <a:pt x="25400" y="327660"/>
                  </a:moveTo>
                  <a:lnTo>
                    <a:pt x="0" y="327660"/>
                  </a:lnTo>
                  <a:lnTo>
                    <a:pt x="0" y="328930"/>
                  </a:lnTo>
                  <a:lnTo>
                    <a:pt x="25400" y="328930"/>
                  </a:lnTo>
                  <a:lnTo>
                    <a:pt x="25400" y="327660"/>
                  </a:lnTo>
                  <a:close/>
                </a:path>
              </a:pathLst>
            </a:custGeom>
            <a:solidFill>
              <a:srgbClr val="B9B973"/>
            </a:solidFill>
          </p:spPr>
          <p:txBody>
            <a:bodyPr wrap="square" lIns="0" tIns="0" rIns="0" bIns="0" rtlCol="0"/>
            <a:lstStyle/>
            <a:p>
              <a:endParaRPr/>
            </a:p>
          </p:txBody>
        </p:sp>
        <p:sp>
          <p:nvSpPr>
            <p:cNvPr id="793" name="object 793"/>
            <p:cNvSpPr/>
            <p:nvPr/>
          </p:nvSpPr>
          <p:spPr>
            <a:xfrm>
              <a:off x="2730500" y="5711189"/>
              <a:ext cx="24130" cy="778510"/>
            </a:xfrm>
            <a:custGeom>
              <a:avLst/>
              <a:gdLst/>
              <a:ahLst/>
              <a:cxnLst/>
              <a:rect l="l" t="t" r="r" b="b"/>
              <a:pathLst>
                <a:path w="24130" h="778510">
                  <a:moveTo>
                    <a:pt x="1269" y="0"/>
                  </a:moveTo>
                  <a:lnTo>
                    <a:pt x="0" y="0"/>
                  </a:lnTo>
                  <a:lnTo>
                    <a:pt x="0" y="1270"/>
                  </a:lnTo>
                  <a:lnTo>
                    <a:pt x="1269" y="1270"/>
                  </a:lnTo>
                  <a:lnTo>
                    <a:pt x="1269" y="0"/>
                  </a:lnTo>
                  <a:close/>
                </a:path>
                <a:path w="24130" h="778510">
                  <a:moveTo>
                    <a:pt x="6350" y="1270"/>
                  </a:moveTo>
                  <a:lnTo>
                    <a:pt x="0" y="1270"/>
                  </a:lnTo>
                  <a:lnTo>
                    <a:pt x="0" y="5080"/>
                  </a:lnTo>
                  <a:lnTo>
                    <a:pt x="15239" y="5080"/>
                  </a:lnTo>
                  <a:lnTo>
                    <a:pt x="15239" y="3810"/>
                  </a:lnTo>
                  <a:lnTo>
                    <a:pt x="10160" y="3810"/>
                  </a:lnTo>
                  <a:lnTo>
                    <a:pt x="10160" y="2540"/>
                  </a:lnTo>
                  <a:lnTo>
                    <a:pt x="6350" y="2540"/>
                  </a:lnTo>
                  <a:lnTo>
                    <a:pt x="6350" y="1270"/>
                  </a:lnTo>
                  <a:close/>
                </a:path>
                <a:path w="24130" h="778510">
                  <a:moveTo>
                    <a:pt x="20319" y="5080"/>
                  </a:moveTo>
                  <a:lnTo>
                    <a:pt x="0" y="5080"/>
                  </a:lnTo>
                  <a:lnTo>
                    <a:pt x="0" y="7620"/>
                  </a:lnTo>
                  <a:lnTo>
                    <a:pt x="24130" y="7620"/>
                  </a:lnTo>
                  <a:lnTo>
                    <a:pt x="24130" y="6350"/>
                  </a:lnTo>
                  <a:lnTo>
                    <a:pt x="20319" y="6350"/>
                  </a:lnTo>
                  <a:lnTo>
                    <a:pt x="20319" y="5080"/>
                  </a:lnTo>
                  <a:close/>
                </a:path>
                <a:path w="24130" h="778510">
                  <a:moveTo>
                    <a:pt x="24130" y="7620"/>
                  </a:moveTo>
                  <a:lnTo>
                    <a:pt x="0" y="7620"/>
                  </a:lnTo>
                  <a:lnTo>
                    <a:pt x="0" y="11430"/>
                  </a:lnTo>
                  <a:lnTo>
                    <a:pt x="24130" y="11430"/>
                  </a:lnTo>
                  <a:lnTo>
                    <a:pt x="24130" y="7620"/>
                  </a:lnTo>
                  <a:close/>
                </a:path>
                <a:path w="24130" h="778510">
                  <a:moveTo>
                    <a:pt x="24130" y="11430"/>
                  </a:moveTo>
                  <a:lnTo>
                    <a:pt x="0" y="11430"/>
                  </a:lnTo>
                  <a:lnTo>
                    <a:pt x="0" y="26670"/>
                  </a:lnTo>
                  <a:lnTo>
                    <a:pt x="24130" y="26670"/>
                  </a:lnTo>
                  <a:lnTo>
                    <a:pt x="24130" y="11430"/>
                  </a:lnTo>
                  <a:close/>
                </a:path>
                <a:path w="24130" h="778510">
                  <a:moveTo>
                    <a:pt x="24130" y="26670"/>
                  </a:moveTo>
                  <a:lnTo>
                    <a:pt x="0" y="26670"/>
                  </a:lnTo>
                  <a:lnTo>
                    <a:pt x="0" y="30480"/>
                  </a:lnTo>
                  <a:lnTo>
                    <a:pt x="24130" y="30480"/>
                  </a:lnTo>
                  <a:lnTo>
                    <a:pt x="24130" y="26670"/>
                  </a:lnTo>
                  <a:close/>
                </a:path>
                <a:path w="24130" h="778510">
                  <a:moveTo>
                    <a:pt x="24130" y="30480"/>
                  </a:moveTo>
                  <a:lnTo>
                    <a:pt x="0" y="30480"/>
                  </a:lnTo>
                  <a:lnTo>
                    <a:pt x="0" y="36830"/>
                  </a:lnTo>
                  <a:lnTo>
                    <a:pt x="24130" y="36830"/>
                  </a:lnTo>
                  <a:lnTo>
                    <a:pt x="24130" y="30480"/>
                  </a:lnTo>
                  <a:close/>
                </a:path>
                <a:path w="24130" h="778510">
                  <a:moveTo>
                    <a:pt x="24130" y="36830"/>
                  </a:moveTo>
                  <a:lnTo>
                    <a:pt x="0" y="36830"/>
                  </a:lnTo>
                  <a:lnTo>
                    <a:pt x="0" y="39370"/>
                  </a:lnTo>
                  <a:lnTo>
                    <a:pt x="24130" y="39370"/>
                  </a:lnTo>
                  <a:lnTo>
                    <a:pt x="24130" y="36830"/>
                  </a:lnTo>
                  <a:close/>
                </a:path>
                <a:path w="24130" h="778510">
                  <a:moveTo>
                    <a:pt x="24130" y="39370"/>
                  </a:moveTo>
                  <a:lnTo>
                    <a:pt x="0" y="39370"/>
                  </a:lnTo>
                  <a:lnTo>
                    <a:pt x="0" y="45720"/>
                  </a:lnTo>
                  <a:lnTo>
                    <a:pt x="24130" y="45720"/>
                  </a:lnTo>
                  <a:lnTo>
                    <a:pt x="24130" y="39370"/>
                  </a:lnTo>
                  <a:close/>
                </a:path>
                <a:path w="24130" h="778510">
                  <a:moveTo>
                    <a:pt x="24130" y="45720"/>
                  </a:moveTo>
                  <a:lnTo>
                    <a:pt x="0" y="45720"/>
                  </a:lnTo>
                  <a:lnTo>
                    <a:pt x="0" y="49530"/>
                  </a:lnTo>
                  <a:lnTo>
                    <a:pt x="24130" y="49530"/>
                  </a:lnTo>
                  <a:lnTo>
                    <a:pt x="24130" y="45720"/>
                  </a:lnTo>
                  <a:close/>
                </a:path>
                <a:path w="24130" h="778510">
                  <a:moveTo>
                    <a:pt x="24130" y="49530"/>
                  </a:moveTo>
                  <a:lnTo>
                    <a:pt x="0" y="49530"/>
                  </a:lnTo>
                  <a:lnTo>
                    <a:pt x="0" y="52070"/>
                  </a:lnTo>
                  <a:lnTo>
                    <a:pt x="24130" y="52070"/>
                  </a:lnTo>
                  <a:lnTo>
                    <a:pt x="24130" y="49530"/>
                  </a:lnTo>
                  <a:close/>
                </a:path>
                <a:path w="24130" h="778510">
                  <a:moveTo>
                    <a:pt x="24130" y="52070"/>
                  </a:moveTo>
                  <a:lnTo>
                    <a:pt x="0" y="52070"/>
                  </a:lnTo>
                  <a:lnTo>
                    <a:pt x="0" y="55880"/>
                  </a:lnTo>
                  <a:lnTo>
                    <a:pt x="24130" y="55880"/>
                  </a:lnTo>
                  <a:lnTo>
                    <a:pt x="24130" y="52070"/>
                  </a:lnTo>
                  <a:close/>
                </a:path>
                <a:path w="24130" h="778510">
                  <a:moveTo>
                    <a:pt x="24130" y="55880"/>
                  </a:moveTo>
                  <a:lnTo>
                    <a:pt x="0" y="55880"/>
                  </a:lnTo>
                  <a:lnTo>
                    <a:pt x="0" y="58420"/>
                  </a:lnTo>
                  <a:lnTo>
                    <a:pt x="24130" y="58420"/>
                  </a:lnTo>
                  <a:lnTo>
                    <a:pt x="24130" y="55880"/>
                  </a:lnTo>
                  <a:close/>
                </a:path>
                <a:path w="24130" h="778510">
                  <a:moveTo>
                    <a:pt x="24130" y="58420"/>
                  </a:moveTo>
                  <a:lnTo>
                    <a:pt x="0" y="58420"/>
                  </a:lnTo>
                  <a:lnTo>
                    <a:pt x="0" y="62230"/>
                  </a:lnTo>
                  <a:lnTo>
                    <a:pt x="24130" y="62230"/>
                  </a:lnTo>
                  <a:lnTo>
                    <a:pt x="24130" y="58420"/>
                  </a:lnTo>
                  <a:close/>
                </a:path>
                <a:path w="24130" h="778510">
                  <a:moveTo>
                    <a:pt x="24130" y="62230"/>
                  </a:moveTo>
                  <a:lnTo>
                    <a:pt x="0" y="62230"/>
                  </a:lnTo>
                  <a:lnTo>
                    <a:pt x="0" y="87630"/>
                  </a:lnTo>
                  <a:lnTo>
                    <a:pt x="24130" y="87630"/>
                  </a:lnTo>
                  <a:lnTo>
                    <a:pt x="24130" y="62230"/>
                  </a:lnTo>
                  <a:close/>
                </a:path>
                <a:path w="24130" h="778510">
                  <a:moveTo>
                    <a:pt x="24130" y="87630"/>
                  </a:moveTo>
                  <a:lnTo>
                    <a:pt x="0" y="87630"/>
                  </a:lnTo>
                  <a:lnTo>
                    <a:pt x="0" y="93980"/>
                  </a:lnTo>
                  <a:lnTo>
                    <a:pt x="24130" y="93980"/>
                  </a:lnTo>
                  <a:lnTo>
                    <a:pt x="24130" y="87630"/>
                  </a:lnTo>
                  <a:close/>
                </a:path>
                <a:path w="24130" h="778510">
                  <a:moveTo>
                    <a:pt x="24130" y="93980"/>
                  </a:moveTo>
                  <a:lnTo>
                    <a:pt x="0" y="93980"/>
                  </a:lnTo>
                  <a:lnTo>
                    <a:pt x="0" y="96520"/>
                  </a:lnTo>
                  <a:lnTo>
                    <a:pt x="24130" y="96520"/>
                  </a:lnTo>
                  <a:lnTo>
                    <a:pt x="24130" y="93980"/>
                  </a:lnTo>
                  <a:close/>
                </a:path>
                <a:path w="24130" h="778510">
                  <a:moveTo>
                    <a:pt x="24130" y="96520"/>
                  </a:moveTo>
                  <a:lnTo>
                    <a:pt x="0" y="96520"/>
                  </a:lnTo>
                  <a:lnTo>
                    <a:pt x="0" y="102870"/>
                  </a:lnTo>
                  <a:lnTo>
                    <a:pt x="24130" y="102870"/>
                  </a:lnTo>
                  <a:lnTo>
                    <a:pt x="24130" y="96520"/>
                  </a:lnTo>
                  <a:close/>
                </a:path>
                <a:path w="24130" h="778510">
                  <a:moveTo>
                    <a:pt x="24130" y="102870"/>
                  </a:moveTo>
                  <a:lnTo>
                    <a:pt x="0" y="102870"/>
                  </a:lnTo>
                  <a:lnTo>
                    <a:pt x="0" y="106680"/>
                  </a:lnTo>
                  <a:lnTo>
                    <a:pt x="24130" y="106680"/>
                  </a:lnTo>
                  <a:lnTo>
                    <a:pt x="24130" y="102870"/>
                  </a:lnTo>
                  <a:close/>
                </a:path>
                <a:path w="24130" h="778510">
                  <a:moveTo>
                    <a:pt x="24130" y="106680"/>
                  </a:moveTo>
                  <a:lnTo>
                    <a:pt x="0" y="106680"/>
                  </a:lnTo>
                  <a:lnTo>
                    <a:pt x="0" y="115570"/>
                  </a:lnTo>
                  <a:lnTo>
                    <a:pt x="24130" y="115570"/>
                  </a:lnTo>
                  <a:lnTo>
                    <a:pt x="24130" y="106680"/>
                  </a:lnTo>
                  <a:close/>
                </a:path>
                <a:path w="24130" h="778510">
                  <a:moveTo>
                    <a:pt x="24130" y="115570"/>
                  </a:moveTo>
                  <a:lnTo>
                    <a:pt x="0" y="115570"/>
                  </a:lnTo>
                  <a:lnTo>
                    <a:pt x="0" y="125730"/>
                  </a:lnTo>
                  <a:lnTo>
                    <a:pt x="24130" y="125730"/>
                  </a:lnTo>
                  <a:lnTo>
                    <a:pt x="24130" y="115570"/>
                  </a:lnTo>
                  <a:close/>
                </a:path>
                <a:path w="24130" h="778510">
                  <a:moveTo>
                    <a:pt x="24130" y="125730"/>
                  </a:moveTo>
                  <a:lnTo>
                    <a:pt x="0" y="125730"/>
                  </a:lnTo>
                  <a:lnTo>
                    <a:pt x="0" y="132080"/>
                  </a:lnTo>
                  <a:lnTo>
                    <a:pt x="24130" y="132080"/>
                  </a:lnTo>
                  <a:lnTo>
                    <a:pt x="24130" y="125730"/>
                  </a:lnTo>
                  <a:close/>
                </a:path>
                <a:path w="24130" h="778510">
                  <a:moveTo>
                    <a:pt x="24130" y="132080"/>
                  </a:moveTo>
                  <a:lnTo>
                    <a:pt x="0" y="132080"/>
                  </a:lnTo>
                  <a:lnTo>
                    <a:pt x="0" y="138430"/>
                  </a:lnTo>
                  <a:lnTo>
                    <a:pt x="24130" y="138430"/>
                  </a:lnTo>
                  <a:lnTo>
                    <a:pt x="24130" y="132080"/>
                  </a:lnTo>
                  <a:close/>
                </a:path>
                <a:path w="24130" h="778510">
                  <a:moveTo>
                    <a:pt x="24130" y="138430"/>
                  </a:moveTo>
                  <a:lnTo>
                    <a:pt x="0" y="138430"/>
                  </a:lnTo>
                  <a:lnTo>
                    <a:pt x="0" y="147320"/>
                  </a:lnTo>
                  <a:lnTo>
                    <a:pt x="24130" y="147320"/>
                  </a:lnTo>
                  <a:lnTo>
                    <a:pt x="24130" y="138430"/>
                  </a:lnTo>
                  <a:close/>
                </a:path>
                <a:path w="24130" h="778510">
                  <a:moveTo>
                    <a:pt x="24130" y="147320"/>
                  </a:moveTo>
                  <a:lnTo>
                    <a:pt x="0" y="147320"/>
                  </a:lnTo>
                  <a:lnTo>
                    <a:pt x="0" y="151130"/>
                  </a:lnTo>
                  <a:lnTo>
                    <a:pt x="24130" y="151130"/>
                  </a:lnTo>
                  <a:lnTo>
                    <a:pt x="24130" y="147320"/>
                  </a:lnTo>
                  <a:close/>
                </a:path>
                <a:path w="24130" h="778510">
                  <a:moveTo>
                    <a:pt x="24130" y="151130"/>
                  </a:moveTo>
                  <a:lnTo>
                    <a:pt x="0" y="151130"/>
                  </a:lnTo>
                  <a:lnTo>
                    <a:pt x="0" y="153670"/>
                  </a:lnTo>
                  <a:lnTo>
                    <a:pt x="24130" y="153670"/>
                  </a:lnTo>
                  <a:lnTo>
                    <a:pt x="24130" y="151130"/>
                  </a:lnTo>
                  <a:close/>
                </a:path>
                <a:path w="24130" h="778510">
                  <a:moveTo>
                    <a:pt x="24130" y="153670"/>
                  </a:moveTo>
                  <a:lnTo>
                    <a:pt x="0" y="153670"/>
                  </a:lnTo>
                  <a:lnTo>
                    <a:pt x="0" y="157480"/>
                  </a:lnTo>
                  <a:lnTo>
                    <a:pt x="24130" y="157480"/>
                  </a:lnTo>
                  <a:lnTo>
                    <a:pt x="24130" y="153670"/>
                  </a:lnTo>
                  <a:close/>
                </a:path>
                <a:path w="24130" h="778510">
                  <a:moveTo>
                    <a:pt x="24130" y="157480"/>
                  </a:moveTo>
                  <a:lnTo>
                    <a:pt x="0" y="157480"/>
                  </a:lnTo>
                  <a:lnTo>
                    <a:pt x="0" y="160020"/>
                  </a:lnTo>
                  <a:lnTo>
                    <a:pt x="24130" y="160020"/>
                  </a:lnTo>
                  <a:lnTo>
                    <a:pt x="24130" y="157480"/>
                  </a:lnTo>
                  <a:close/>
                </a:path>
                <a:path w="24130" h="778510">
                  <a:moveTo>
                    <a:pt x="24130" y="160020"/>
                  </a:moveTo>
                  <a:lnTo>
                    <a:pt x="0" y="160020"/>
                  </a:lnTo>
                  <a:lnTo>
                    <a:pt x="0" y="163830"/>
                  </a:lnTo>
                  <a:lnTo>
                    <a:pt x="24130" y="163830"/>
                  </a:lnTo>
                  <a:lnTo>
                    <a:pt x="24130" y="160020"/>
                  </a:lnTo>
                  <a:close/>
                </a:path>
                <a:path w="24130" h="778510">
                  <a:moveTo>
                    <a:pt x="24130" y="163830"/>
                  </a:moveTo>
                  <a:lnTo>
                    <a:pt x="0" y="163830"/>
                  </a:lnTo>
                  <a:lnTo>
                    <a:pt x="0" y="172720"/>
                  </a:lnTo>
                  <a:lnTo>
                    <a:pt x="24130" y="172720"/>
                  </a:lnTo>
                  <a:lnTo>
                    <a:pt x="24130" y="163830"/>
                  </a:lnTo>
                  <a:close/>
                </a:path>
                <a:path w="24130" h="778510">
                  <a:moveTo>
                    <a:pt x="24130" y="172720"/>
                  </a:moveTo>
                  <a:lnTo>
                    <a:pt x="0" y="172720"/>
                  </a:lnTo>
                  <a:lnTo>
                    <a:pt x="0" y="176530"/>
                  </a:lnTo>
                  <a:lnTo>
                    <a:pt x="24130" y="176530"/>
                  </a:lnTo>
                  <a:lnTo>
                    <a:pt x="24130" y="172720"/>
                  </a:lnTo>
                  <a:close/>
                </a:path>
                <a:path w="24130" h="778510">
                  <a:moveTo>
                    <a:pt x="24130" y="176530"/>
                  </a:moveTo>
                  <a:lnTo>
                    <a:pt x="0" y="176530"/>
                  </a:lnTo>
                  <a:lnTo>
                    <a:pt x="0" y="189230"/>
                  </a:lnTo>
                  <a:lnTo>
                    <a:pt x="24130" y="189230"/>
                  </a:lnTo>
                  <a:lnTo>
                    <a:pt x="24130" y="176530"/>
                  </a:lnTo>
                  <a:close/>
                </a:path>
                <a:path w="24130" h="778510">
                  <a:moveTo>
                    <a:pt x="24130" y="189230"/>
                  </a:moveTo>
                  <a:lnTo>
                    <a:pt x="0" y="189230"/>
                  </a:lnTo>
                  <a:lnTo>
                    <a:pt x="0" y="191770"/>
                  </a:lnTo>
                  <a:lnTo>
                    <a:pt x="24130" y="191770"/>
                  </a:lnTo>
                  <a:lnTo>
                    <a:pt x="24130" y="189230"/>
                  </a:lnTo>
                  <a:close/>
                </a:path>
                <a:path w="24130" h="778510">
                  <a:moveTo>
                    <a:pt x="24130" y="191770"/>
                  </a:moveTo>
                  <a:lnTo>
                    <a:pt x="0" y="191770"/>
                  </a:lnTo>
                  <a:lnTo>
                    <a:pt x="0" y="195580"/>
                  </a:lnTo>
                  <a:lnTo>
                    <a:pt x="24130" y="195580"/>
                  </a:lnTo>
                  <a:lnTo>
                    <a:pt x="24130" y="191770"/>
                  </a:lnTo>
                  <a:close/>
                </a:path>
                <a:path w="24130" h="778510">
                  <a:moveTo>
                    <a:pt x="24130" y="195580"/>
                  </a:moveTo>
                  <a:lnTo>
                    <a:pt x="0" y="195580"/>
                  </a:lnTo>
                  <a:lnTo>
                    <a:pt x="0" y="204470"/>
                  </a:lnTo>
                  <a:lnTo>
                    <a:pt x="24130" y="204470"/>
                  </a:lnTo>
                  <a:lnTo>
                    <a:pt x="24130" y="195580"/>
                  </a:lnTo>
                  <a:close/>
                </a:path>
                <a:path w="24130" h="778510">
                  <a:moveTo>
                    <a:pt x="24130" y="204470"/>
                  </a:moveTo>
                  <a:lnTo>
                    <a:pt x="0" y="204470"/>
                  </a:lnTo>
                  <a:lnTo>
                    <a:pt x="0" y="208280"/>
                  </a:lnTo>
                  <a:lnTo>
                    <a:pt x="24130" y="208280"/>
                  </a:lnTo>
                  <a:lnTo>
                    <a:pt x="24130" y="204470"/>
                  </a:lnTo>
                  <a:close/>
                </a:path>
                <a:path w="24130" h="778510">
                  <a:moveTo>
                    <a:pt x="24130" y="208280"/>
                  </a:moveTo>
                  <a:lnTo>
                    <a:pt x="0" y="208280"/>
                  </a:lnTo>
                  <a:lnTo>
                    <a:pt x="0" y="220980"/>
                  </a:lnTo>
                  <a:lnTo>
                    <a:pt x="24130" y="220980"/>
                  </a:lnTo>
                  <a:lnTo>
                    <a:pt x="24130" y="208280"/>
                  </a:lnTo>
                  <a:close/>
                </a:path>
                <a:path w="24130" h="778510">
                  <a:moveTo>
                    <a:pt x="24130" y="220980"/>
                  </a:moveTo>
                  <a:lnTo>
                    <a:pt x="0" y="220980"/>
                  </a:lnTo>
                  <a:lnTo>
                    <a:pt x="0" y="236220"/>
                  </a:lnTo>
                  <a:lnTo>
                    <a:pt x="24130" y="236220"/>
                  </a:lnTo>
                  <a:lnTo>
                    <a:pt x="24130" y="220980"/>
                  </a:lnTo>
                  <a:close/>
                </a:path>
                <a:path w="24130" h="778510">
                  <a:moveTo>
                    <a:pt x="24130" y="236220"/>
                  </a:moveTo>
                  <a:lnTo>
                    <a:pt x="0" y="236220"/>
                  </a:lnTo>
                  <a:lnTo>
                    <a:pt x="0" y="240030"/>
                  </a:lnTo>
                  <a:lnTo>
                    <a:pt x="24130" y="240030"/>
                  </a:lnTo>
                  <a:lnTo>
                    <a:pt x="24130" y="236220"/>
                  </a:lnTo>
                  <a:close/>
                </a:path>
                <a:path w="24130" h="778510">
                  <a:moveTo>
                    <a:pt x="24130" y="240030"/>
                  </a:moveTo>
                  <a:lnTo>
                    <a:pt x="0" y="240030"/>
                  </a:lnTo>
                  <a:lnTo>
                    <a:pt x="0" y="248920"/>
                  </a:lnTo>
                  <a:lnTo>
                    <a:pt x="24130" y="248920"/>
                  </a:lnTo>
                  <a:lnTo>
                    <a:pt x="24130" y="240030"/>
                  </a:lnTo>
                  <a:close/>
                </a:path>
                <a:path w="24130" h="778510">
                  <a:moveTo>
                    <a:pt x="24130" y="248920"/>
                  </a:moveTo>
                  <a:lnTo>
                    <a:pt x="0" y="248920"/>
                  </a:lnTo>
                  <a:lnTo>
                    <a:pt x="0" y="255270"/>
                  </a:lnTo>
                  <a:lnTo>
                    <a:pt x="24130" y="255270"/>
                  </a:lnTo>
                  <a:lnTo>
                    <a:pt x="24130" y="248920"/>
                  </a:lnTo>
                  <a:close/>
                </a:path>
                <a:path w="24130" h="778510">
                  <a:moveTo>
                    <a:pt x="24130" y="255270"/>
                  </a:moveTo>
                  <a:lnTo>
                    <a:pt x="0" y="255270"/>
                  </a:lnTo>
                  <a:lnTo>
                    <a:pt x="0" y="259080"/>
                  </a:lnTo>
                  <a:lnTo>
                    <a:pt x="24130" y="259080"/>
                  </a:lnTo>
                  <a:lnTo>
                    <a:pt x="24130" y="255270"/>
                  </a:lnTo>
                  <a:close/>
                </a:path>
                <a:path w="24130" h="778510">
                  <a:moveTo>
                    <a:pt x="24130" y="259080"/>
                  </a:moveTo>
                  <a:lnTo>
                    <a:pt x="0" y="259080"/>
                  </a:lnTo>
                  <a:lnTo>
                    <a:pt x="0" y="265430"/>
                  </a:lnTo>
                  <a:lnTo>
                    <a:pt x="24130" y="265430"/>
                  </a:lnTo>
                  <a:lnTo>
                    <a:pt x="24130" y="259080"/>
                  </a:lnTo>
                  <a:close/>
                </a:path>
                <a:path w="24130" h="778510">
                  <a:moveTo>
                    <a:pt x="24130" y="265430"/>
                  </a:moveTo>
                  <a:lnTo>
                    <a:pt x="0" y="265430"/>
                  </a:lnTo>
                  <a:lnTo>
                    <a:pt x="0" y="267970"/>
                  </a:lnTo>
                  <a:lnTo>
                    <a:pt x="24130" y="267970"/>
                  </a:lnTo>
                  <a:lnTo>
                    <a:pt x="24130" y="265430"/>
                  </a:lnTo>
                  <a:close/>
                </a:path>
                <a:path w="24130" h="778510">
                  <a:moveTo>
                    <a:pt x="24130" y="267970"/>
                  </a:moveTo>
                  <a:lnTo>
                    <a:pt x="0" y="267970"/>
                  </a:lnTo>
                  <a:lnTo>
                    <a:pt x="0" y="278130"/>
                  </a:lnTo>
                  <a:lnTo>
                    <a:pt x="24130" y="278130"/>
                  </a:lnTo>
                  <a:lnTo>
                    <a:pt x="24130" y="267970"/>
                  </a:lnTo>
                  <a:close/>
                </a:path>
                <a:path w="24130" h="778510">
                  <a:moveTo>
                    <a:pt x="24130" y="278130"/>
                  </a:moveTo>
                  <a:lnTo>
                    <a:pt x="0" y="278130"/>
                  </a:lnTo>
                  <a:lnTo>
                    <a:pt x="0" y="280670"/>
                  </a:lnTo>
                  <a:lnTo>
                    <a:pt x="24130" y="280670"/>
                  </a:lnTo>
                  <a:lnTo>
                    <a:pt x="24130" y="278130"/>
                  </a:lnTo>
                  <a:close/>
                </a:path>
                <a:path w="24130" h="778510">
                  <a:moveTo>
                    <a:pt x="24130" y="280670"/>
                  </a:moveTo>
                  <a:lnTo>
                    <a:pt x="0" y="280670"/>
                  </a:lnTo>
                  <a:lnTo>
                    <a:pt x="0" y="284480"/>
                  </a:lnTo>
                  <a:lnTo>
                    <a:pt x="24130" y="284480"/>
                  </a:lnTo>
                  <a:lnTo>
                    <a:pt x="24130" y="280670"/>
                  </a:lnTo>
                  <a:close/>
                </a:path>
                <a:path w="24130" h="778510">
                  <a:moveTo>
                    <a:pt x="24130" y="284480"/>
                  </a:moveTo>
                  <a:lnTo>
                    <a:pt x="0" y="284480"/>
                  </a:lnTo>
                  <a:lnTo>
                    <a:pt x="0" y="287020"/>
                  </a:lnTo>
                  <a:lnTo>
                    <a:pt x="24130" y="287020"/>
                  </a:lnTo>
                  <a:lnTo>
                    <a:pt x="24130" y="284480"/>
                  </a:lnTo>
                  <a:close/>
                </a:path>
                <a:path w="24130" h="778510">
                  <a:moveTo>
                    <a:pt x="24130" y="287020"/>
                  </a:moveTo>
                  <a:lnTo>
                    <a:pt x="0" y="287020"/>
                  </a:lnTo>
                  <a:lnTo>
                    <a:pt x="0" y="290830"/>
                  </a:lnTo>
                  <a:lnTo>
                    <a:pt x="24130" y="290830"/>
                  </a:lnTo>
                  <a:lnTo>
                    <a:pt x="24130" y="287020"/>
                  </a:lnTo>
                  <a:close/>
                </a:path>
                <a:path w="24130" h="778510">
                  <a:moveTo>
                    <a:pt x="24130" y="290830"/>
                  </a:moveTo>
                  <a:lnTo>
                    <a:pt x="0" y="290830"/>
                  </a:lnTo>
                  <a:lnTo>
                    <a:pt x="0" y="297180"/>
                  </a:lnTo>
                  <a:lnTo>
                    <a:pt x="24130" y="297180"/>
                  </a:lnTo>
                  <a:lnTo>
                    <a:pt x="24130" y="290830"/>
                  </a:lnTo>
                  <a:close/>
                </a:path>
                <a:path w="24130" h="778510">
                  <a:moveTo>
                    <a:pt x="24130" y="297180"/>
                  </a:moveTo>
                  <a:lnTo>
                    <a:pt x="0" y="297180"/>
                  </a:lnTo>
                  <a:lnTo>
                    <a:pt x="0" y="299720"/>
                  </a:lnTo>
                  <a:lnTo>
                    <a:pt x="24130" y="299720"/>
                  </a:lnTo>
                  <a:lnTo>
                    <a:pt x="24130" y="297180"/>
                  </a:lnTo>
                  <a:close/>
                </a:path>
                <a:path w="24130" h="778510">
                  <a:moveTo>
                    <a:pt x="24130" y="299720"/>
                  </a:moveTo>
                  <a:lnTo>
                    <a:pt x="0" y="299720"/>
                  </a:lnTo>
                  <a:lnTo>
                    <a:pt x="0" y="303530"/>
                  </a:lnTo>
                  <a:lnTo>
                    <a:pt x="24130" y="303530"/>
                  </a:lnTo>
                  <a:lnTo>
                    <a:pt x="24130" y="299720"/>
                  </a:lnTo>
                  <a:close/>
                </a:path>
                <a:path w="24130" h="778510">
                  <a:moveTo>
                    <a:pt x="24130" y="303530"/>
                  </a:moveTo>
                  <a:lnTo>
                    <a:pt x="0" y="303530"/>
                  </a:lnTo>
                  <a:lnTo>
                    <a:pt x="0" y="306070"/>
                  </a:lnTo>
                  <a:lnTo>
                    <a:pt x="24130" y="306070"/>
                  </a:lnTo>
                  <a:lnTo>
                    <a:pt x="24130" y="303530"/>
                  </a:lnTo>
                  <a:close/>
                </a:path>
                <a:path w="24130" h="778510">
                  <a:moveTo>
                    <a:pt x="24130" y="306070"/>
                  </a:moveTo>
                  <a:lnTo>
                    <a:pt x="0" y="306070"/>
                  </a:lnTo>
                  <a:lnTo>
                    <a:pt x="0" y="309880"/>
                  </a:lnTo>
                  <a:lnTo>
                    <a:pt x="24130" y="309880"/>
                  </a:lnTo>
                  <a:lnTo>
                    <a:pt x="24130" y="306070"/>
                  </a:lnTo>
                  <a:close/>
                </a:path>
                <a:path w="24130" h="778510">
                  <a:moveTo>
                    <a:pt x="24130" y="309880"/>
                  </a:moveTo>
                  <a:lnTo>
                    <a:pt x="0" y="309880"/>
                  </a:lnTo>
                  <a:lnTo>
                    <a:pt x="0" y="318770"/>
                  </a:lnTo>
                  <a:lnTo>
                    <a:pt x="24130" y="318770"/>
                  </a:lnTo>
                  <a:lnTo>
                    <a:pt x="24130" y="309880"/>
                  </a:lnTo>
                  <a:close/>
                </a:path>
                <a:path w="24130" h="778510">
                  <a:moveTo>
                    <a:pt x="24130" y="318770"/>
                  </a:moveTo>
                  <a:lnTo>
                    <a:pt x="0" y="318770"/>
                  </a:lnTo>
                  <a:lnTo>
                    <a:pt x="0" y="322580"/>
                  </a:lnTo>
                  <a:lnTo>
                    <a:pt x="24130" y="322580"/>
                  </a:lnTo>
                  <a:lnTo>
                    <a:pt x="24130" y="318770"/>
                  </a:lnTo>
                  <a:close/>
                </a:path>
                <a:path w="24130" h="778510">
                  <a:moveTo>
                    <a:pt x="24130" y="322580"/>
                  </a:moveTo>
                  <a:lnTo>
                    <a:pt x="0" y="322580"/>
                  </a:lnTo>
                  <a:lnTo>
                    <a:pt x="0" y="325120"/>
                  </a:lnTo>
                  <a:lnTo>
                    <a:pt x="24130" y="325120"/>
                  </a:lnTo>
                  <a:lnTo>
                    <a:pt x="24130" y="322580"/>
                  </a:lnTo>
                  <a:close/>
                </a:path>
                <a:path w="24130" h="778510">
                  <a:moveTo>
                    <a:pt x="24130" y="325120"/>
                  </a:moveTo>
                  <a:lnTo>
                    <a:pt x="0" y="325120"/>
                  </a:lnTo>
                  <a:lnTo>
                    <a:pt x="0" y="328930"/>
                  </a:lnTo>
                  <a:lnTo>
                    <a:pt x="24130" y="328930"/>
                  </a:lnTo>
                  <a:lnTo>
                    <a:pt x="24130" y="325120"/>
                  </a:lnTo>
                  <a:close/>
                </a:path>
                <a:path w="24130" h="778510">
                  <a:moveTo>
                    <a:pt x="24130" y="328930"/>
                  </a:moveTo>
                  <a:lnTo>
                    <a:pt x="0" y="328930"/>
                  </a:lnTo>
                  <a:lnTo>
                    <a:pt x="0" y="331470"/>
                  </a:lnTo>
                  <a:lnTo>
                    <a:pt x="24130" y="331470"/>
                  </a:lnTo>
                  <a:lnTo>
                    <a:pt x="24130" y="328930"/>
                  </a:lnTo>
                  <a:close/>
                </a:path>
                <a:path w="24130" h="778510">
                  <a:moveTo>
                    <a:pt x="24130" y="777240"/>
                  </a:moveTo>
                  <a:lnTo>
                    <a:pt x="0" y="777240"/>
                  </a:lnTo>
                  <a:lnTo>
                    <a:pt x="0" y="778510"/>
                  </a:lnTo>
                  <a:lnTo>
                    <a:pt x="24130" y="778510"/>
                  </a:lnTo>
                  <a:lnTo>
                    <a:pt x="24130" y="777240"/>
                  </a:lnTo>
                  <a:close/>
                </a:path>
                <a:path w="24130" h="778510">
                  <a:moveTo>
                    <a:pt x="24130" y="502920"/>
                  </a:moveTo>
                  <a:lnTo>
                    <a:pt x="0" y="502920"/>
                  </a:lnTo>
                  <a:lnTo>
                    <a:pt x="0" y="505460"/>
                  </a:lnTo>
                  <a:lnTo>
                    <a:pt x="5080" y="505460"/>
                  </a:lnTo>
                  <a:lnTo>
                    <a:pt x="5080" y="506730"/>
                  </a:lnTo>
                  <a:lnTo>
                    <a:pt x="11430" y="506730"/>
                  </a:lnTo>
                  <a:lnTo>
                    <a:pt x="11430" y="509270"/>
                  </a:lnTo>
                  <a:lnTo>
                    <a:pt x="17780" y="509270"/>
                  </a:lnTo>
                  <a:lnTo>
                    <a:pt x="17780" y="508000"/>
                  </a:lnTo>
                  <a:lnTo>
                    <a:pt x="24130" y="508000"/>
                  </a:lnTo>
                  <a:lnTo>
                    <a:pt x="24130" y="502920"/>
                  </a:lnTo>
                  <a:close/>
                </a:path>
                <a:path w="24130" h="778510">
                  <a:moveTo>
                    <a:pt x="24130" y="496570"/>
                  </a:moveTo>
                  <a:lnTo>
                    <a:pt x="0" y="496570"/>
                  </a:lnTo>
                  <a:lnTo>
                    <a:pt x="0" y="501650"/>
                  </a:lnTo>
                  <a:lnTo>
                    <a:pt x="24130" y="501650"/>
                  </a:lnTo>
                  <a:lnTo>
                    <a:pt x="24130" y="496570"/>
                  </a:lnTo>
                  <a:close/>
                </a:path>
                <a:path w="24130" h="778510">
                  <a:moveTo>
                    <a:pt x="24130" y="490220"/>
                  </a:moveTo>
                  <a:lnTo>
                    <a:pt x="0" y="490220"/>
                  </a:lnTo>
                  <a:lnTo>
                    <a:pt x="0" y="495300"/>
                  </a:lnTo>
                  <a:lnTo>
                    <a:pt x="24130" y="495300"/>
                  </a:lnTo>
                  <a:lnTo>
                    <a:pt x="24130" y="490220"/>
                  </a:lnTo>
                  <a:close/>
                </a:path>
                <a:path w="24130" h="778510">
                  <a:moveTo>
                    <a:pt x="24130" y="483870"/>
                  </a:moveTo>
                  <a:lnTo>
                    <a:pt x="0" y="483870"/>
                  </a:lnTo>
                  <a:lnTo>
                    <a:pt x="0" y="488950"/>
                  </a:lnTo>
                  <a:lnTo>
                    <a:pt x="24130" y="488950"/>
                  </a:lnTo>
                  <a:lnTo>
                    <a:pt x="24130" y="483870"/>
                  </a:lnTo>
                  <a:close/>
                </a:path>
                <a:path w="24130" h="778510">
                  <a:moveTo>
                    <a:pt x="24130" y="477520"/>
                  </a:moveTo>
                  <a:lnTo>
                    <a:pt x="0" y="477520"/>
                  </a:lnTo>
                  <a:lnTo>
                    <a:pt x="0" y="482600"/>
                  </a:lnTo>
                  <a:lnTo>
                    <a:pt x="24130" y="482600"/>
                  </a:lnTo>
                  <a:lnTo>
                    <a:pt x="24130" y="477520"/>
                  </a:lnTo>
                  <a:close/>
                </a:path>
                <a:path w="24130" h="778510">
                  <a:moveTo>
                    <a:pt x="24130" y="471170"/>
                  </a:moveTo>
                  <a:lnTo>
                    <a:pt x="0" y="471170"/>
                  </a:lnTo>
                  <a:lnTo>
                    <a:pt x="0" y="476250"/>
                  </a:lnTo>
                  <a:lnTo>
                    <a:pt x="24130" y="476250"/>
                  </a:lnTo>
                  <a:lnTo>
                    <a:pt x="24130" y="471170"/>
                  </a:lnTo>
                  <a:close/>
                </a:path>
                <a:path w="24130" h="778510">
                  <a:moveTo>
                    <a:pt x="24130" y="467360"/>
                  </a:moveTo>
                  <a:lnTo>
                    <a:pt x="0" y="467360"/>
                  </a:lnTo>
                  <a:lnTo>
                    <a:pt x="0" y="469900"/>
                  </a:lnTo>
                  <a:lnTo>
                    <a:pt x="24130" y="469900"/>
                  </a:lnTo>
                  <a:lnTo>
                    <a:pt x="24130" y="467360"/>
                  </a:lnTo>
                  <a:close/>
                </a:path>
                <a:path w="24130" h="778510">
                  <a:moveTo>
                    <a:pt x="24130" y="462280"/>
                  </a:moveTo>
                  <a:lnTo>
                    <a:pt x="0" y="463550"/>
                  </a:lnTo>
                  <a:lnTo>
                    <a:pt x="0" y="467360"/>
                  </a:lnTo>
                  <a:lnTo>
                    <a:pt x="24130" y="466090"/>
                  </a:lnTo>
                  <a:lnTo>
                    <a:pt x="24130" y="462280"/>
                  </a:lnTo>
                  <a:close/>
                </a:path>
                <a:path w="24130" h="778510">
                  <a:moveTo>
                    <a:pt x="24130" y="459740"/>
                  </a:moveTo>
                  <a:lnTo>
                    <a:pt x="0" y="461010"/>
                  </a:lnTo>
                  <a:lnTo>
                    <a:pt x="0" y="463550"/>
                  </a:lnTo>
                  <a:lnTo>
                    <a:pt x="24130" y="462280"/>
                  </a:lnTo>
                  <a:lnTo>
                    <a:pt x="24130" y="459740"/>
                  </a:lnTo>
                  <a:close/>
                </a:path>
                <a:path w="24130" h="778510">
                  <a:moveTo>
                    <a:pt x="0" y="454660"/>
                  </a:moveTo>
                  <a:lnTo>
                    <a:pt x="0" y="461010"/>
                  </a:lnTo>
                  <a:lnTo>
                    <a:pt x="24130" y="459740"/>
                  </a:lnTo>
                  <a:lnTo>
                    <a:pt x="24130" y="455930"/>
                  </a:lnTo>
                  <a:lnTo>
                    <a:pt x="0" y="454660"/>
                  </a:lnTo>
                  <a:close/>
                </a:path>
                <a:path w="24130" h="778510">
                  <a:moveTo>
                    <a:pt x="0" y="450850"/>
                  </a:moveTo>
                  <a:lnTo>
                    <a:pt x="0" y="454660"/>
                  </a:lnTo>
                  <a:lnTo>
                    <a:pt x="24130" y="454660"/>
                  </a:lnTo>
                  <a:lnTo>
                    <a:pt x="24130" y="452120"/>
                  </a:lnTo>
                  <a:lnTo>
                    <a:pt x="0" y="450850"/>
                  </a:lnTo>
                  <a:close/>
                </a:path>
                <a:path w="24130" h="778510">
                  <a:moveTo>
                    <a:pt x="12064" y="447675"/>
                  </a:moveTo>
                  <a:lnTo>
                    <a:pt x="0" y="448310"/>
                  </a:lnTo>
                  <a:lnTo>
                    <a:pt x="0" y="450850"/>
                  </a:lnTo>
                  <a:lnTo>
                    <a:pt x="24130" y="450850"/>
                  </a:lnTo>
                  <a:lnTo>
                    <a:pt x="24130" y="448310"/>
                  </a:lnTo>
                  <a:lnTo>
                    <a:pt x="12064" y="447675"/>
                  </a:lnTo>
                  <a:close/>
                </a:path>
                <a:path w="24130" h="778510">
                  <a:moveTo>
                    <a:pt x="24130" y="443230"/>
                  </a:moveTo>
                  <a:lnTo>
                    <a:pt x="0" y="444500"/>
                  </a:lnTo>
                  <a:lnTo>
                    <a:pt x="0" y="447040"/>
                  </a:lnTo>
                  <a:lnTo>
                    <a:pt x="12064" y="447675"/>
                  </a:lnTo>
                  <a:lnTo>
                    <a:pt x="24130" y="447040"/>
                  </a:lnTo>
                  <a:lnTo>
                    <a:pt x="24130" y="443230"/>
                  </a:lnTo>
                  <a:close/>
                </a:path>
                <a:path w="24130" h="778510">
                  <a:moveTo>
                    <a:pt x="0" y="440690"/>
                  </a:moveTo>
                  <a:lnTo>
                    <a:pt x="0" y="444500"/>
                  </a:lnTo>
                  <a:lnTo>
                    <a:pt x="24130" y="443230"/>
                  </a:lnTo>
                  <a:lnTo>
                    <a:pt x="24130" y="441960"/>
                  </a:lnTo>
                  <a:lnTo>
                    <a:pt x="0" y="440690"/>
                  </a:lnTo>
                  <a:close/>
                </a:path>
                <a:path w="24130" h="778510">
                  <a:moveTo>
                    <a:pt x="12064" y="438785"/>
                  </a:moveTo>
                  <a:lnTo>
                    <a:pt x="0" y="439420"/>
                  </a:lnTo>
                  <a:lnTo>
                    <a:pt x="0" y="440690"/>
                  </a:lnTo>
                  <a:lnTo>
                    <a:pt x="24130" y="441960"/>
                  </a:lnTo>
                  <a:lnTo>
                    <a:pt x="24130" y="439420"/>
                  </a:lnTo>
                  <a:lnTo>
                    <a:pt x="12064" y="438785"/>
                  </a:lnTo>
                  <a:close/>
                </a:path>
                <a:path w="24130" h="778510">
                  <a:moveTo>
                    <a:pt x="24130" y="436880"/>
                  </a:moveTo>
                  <a:lnTo>
                    <a:pt x="0" y="438150"/>
                  </a:lnTo>
                  <a:lnTo>
                    <a:pt x="12064" y="438785"/>
                  </a:lnTo>
                  <a:lnTo>
                    <a:pt x="24130" y="438150"/>
                  </a:lnTo>
                  <a:lnTo>
                    <a:pt x="24130" y="436880"/>
                  </a:lnTo>
                  <a:close/>
                </a:path>
                <a:path w="24130" h="778510">
                  <a:moveTo>
                    <a:pt x="0" y="434340"/>
                  </a:moveTo>
                  <a:lnTo>
                    <a:pt x="0" y="436880"/>
                  </a:lnTo>
                  <a:lnTo>
                    <a:pt x="24130" y="436880"/>
                  </a:lnTo>
                  <a:lnTo>
                    <a:pt x="24130" y="435610"/>
                  </a:lnTo>
                  <a:lnTo>
                    <a:pt x="0" y="434340"/>
                  </a:lnTo>
                  <a:close/>
                </a:path>
                <a:path w="24130" h="778510">
                  <a:moveTo>
                    <a:pt x="0" y="427990"/>
                  </a:moveTo>
                  <a:lnTo>
                    <a:pt x="0" y="434340"/>
                  </a:lnTo>
                  <a:lnTo>
                    <a:pt x="24130" y="435610"/>
                  </a:lnTo>
                  <a:lnTo>
                    <a:pt x="24130" y="429260"/>
                  </a:lnTo>
                  <a:lnTo>
                    <a:pt x="0" y="427990"/>
                  </a:lnTo>
                  <a:close/>
                </a:path>
                <a:path w="24130" h="778510">
                  <a:moveTo>
                    <a:pt x="0" y="421640"/>
                  </a:moveTo>
                  <a:lnTo>
                    <a:pt x="0" y="427990"/>
                  </a:lnTo>
                  <a:lnTo>
                    <a:pt x="24130" y="427990"/>
                  </a:lnTo>
                  <a:lnTo>
                    <a:pt x="24130" y="422910"/>
                  </a:lnTo>
                  <a:lnTo>
                    <a:pt x="0" y="421640"/>
                  </a:lnTo>
                  <a:close/>
                </a:path>
                <a:path w="24130" h="778510">
                  <a:moveTo>
                    <a:pt x="0" y="417830"/>
                  </a:moveTo>
                  <a:lnTo>
                    <a:pt x="0" y="421640"/>
                  </a:lnTo>
                  <a:lnTo>
                    <a:pt x="24130" y="422910"/>
                  </a:lnTo>
                  <a:lnTo>
                    <a:pt x="24130" y="419100"/>
                  </a:lnTo>
                  <a:lnTo>
                    <a:pt x="0" y="417830"/>
                  </a:lnTo>
                  <a:close/>
                </a:path>
                <a:path w="24130" h="778510">
                  <a:moveTo>
                    <a:pt x="24130" y="416560"/>
                  </a:moveTo>
                  <a:lnTo>
                    <a:pt x="0" y="417830"/>
                  </a:lnTo>
                  <a:lnTo>
                    <a:pt x="24130" y="419100"/>
                  </a:lnTo>
                  <a:lnTo>
                    <a:pt x="24130" y="416560"/>
                  </a:lnTo>
                  <a:close/>
                </a:path>
                <a:path w="24130" h="778510">
                  <a:moveTo>
                    <a:pt x="0" y="415290"/>
                  </a:moveTo>
                  <a:lnTo>
                    <a:pt x="0" y="416560"/>
                  </a:lnTo>
                  <a:lnTo>
                    <a:pt x="24130" y="416560"/>
                  </a:lnTo>
                  <a:lnTo>
                    <a:pt x="0" y="415290"/>
                  </a:lnTo>
                  <a:close/>
                </a:path>
                <a:path w="24130" h="778510">
                  <a:moveTo>
                    <a:pt x="0" y="410210"/>
                  </a:moveTo>
                  <a:lnTo>
                    <a:pt x="0" y="415290"/>
                  </a:lnTo>
                  <a:lnTo>
                    <a:pt x="24130" y="415290"/>
                  </a:lnTo>
                  <a:lnTo>
                    <a:pt x="24130" y="411480"/>
                  </a:lnTo>
                  <a:lnTo>
                    <a:pt x="0" y="410210"/>
                  </a:lnTo>
                  <a:close/>
                </a:path>
                <a:path w="24130" h="778510">
                  <a:moveTo>
                    <a:pt x="0" y="405130"/>
                  </a:moveTo>
                  <a:lnTo>
                    <a:pt x="0" y="410210"/>
                  </a:lnTo>
                  <a:lnTo>
                    <a:pt x="24130" y="410210"/>
                  </a:lnTo>
                  <a:lnTo>
                    <a:pt x="24130" y="406400"/>
                  </a:lnTo>
                  <a:lnTo>
                    <a:pt x="0" y="405130"/>
                  </a:lnTo>
                  <a:close/>
                </a:path>
                <a:path w="24130" h="778510">
                  <a:moveTo>
                    <a:pt x="0" y="402590"/>
                  </a:moveTo>
                  <a:lnTo>
                    <a:pt x="0" y="405130"/>
                  </a:lnTo>
                  <a:lnTo>
                    <a:pt x="24130" y="405130"/>
                  </a:lnTo>
                  <a:lnTo>
                    <a:pt x="24130" y="403860"/>
                  </a:lnTo>
                  <a:lnTo>
                    <a:pt x="0" y="402590"/>
                  </a:lnTo>
                  <a:close/>
                </a:path>
                <a:path w="24130" h="778510">
                  <a:moveTo>
                    <a:pt x="0" y="401320"/>
                  </a:moveTo>
                  <a:lnTo>
                    <a:pt x="0" y="402590"/>
                  </a:lnTo>
                  <a:lnTo>
                    <a:pt x="24130" y="403860"/>
                  </a:lnTo>
                  <a:lnTo>
                    <a:pt x="24130" y="402590"/>
                  </a:lnTo>
                  <a:lnTo>
                    <a:pt x="0" y="401320"/>
                  </a:lnTo>
                  <a:close/>
                </a:path>
                <a:path w="24130" h="778510">
                  <a:moveTo>
                    <a:pt x="24130" y="396240"/>
                  </a:moveTo>
                  <a:lnTo>
                    <a:pt x="0" y="397510"/>
                  </a:lnTo>
                  <a:lnTo>
                    <a:pt x="0" y="401320"/>
                  </a:lnTo>
                  <a:lnTo>
                    <a:pt x="24130" y="401320"/>
                  </a:lnTo>
                  <a:lnTo>
                    <a:pt x="24130" y="396240"/>
                  </a:lnTo>
                  <a:close/>
                </a:path>
                <a:path w="24130" h="778510">
                  <a:moveTo>
                    <a:pt x="24130" y="394970"/>
                  </a:moveTo>
                  <a:lnTo>
                    <a:pt x="0" y="396240"/>
                  </a:lnTo>
                  <a:lnTo>
                    <a:pt x="0" y="397510"/>
                  </a:lnTo>
                  <a:lnTo>
                    <a:pt x="24130" y="396240"/>
                  </a:lnTo>
                  <a:lnTo>
                    <a:pt x="24130" y="394970"/>
                  </a:lnTo>
                  <a:close/>
                </a:path>
                <a:path w="24130" h="778510">
                  <a:moveTo>
                    <a:pt x="24130" y="392430"/>
                  </a:moveTo>
                  <a:lnTo>
                    <a:pt x="0" y="393700"/>
                  </a:lnTo>
                  <a:lnTo>
                    <a:pt x="0" y="394970"/>
                  </a:lnTo>
                  <a:lnTo>
                    <a:pt x="24130" y="394970"/>
                  </a:lnTo>
                  <a:lnTo>
                    <a:pt x="24130" y="392430"/>
                  </a:lnTo>
                  <a:close/>
                </a:path>
                <a:path w="24130" h="778510">
                  <a:moveTo>
                    <a:pt x="0" y="389890"/>
                  </a:moveTo>
                  <a:lnTo>
                    <a:pt x="0" y="393700"/>
                  </a:lnTo>
                  <a:lnTo>
                    <a:pt x="24130" y="392430"/>
                  </a:lnTo>
                  <a:lnTo>
                    <a:pt x="24130" y="391160"/>
                  </a:lnTo>
                  <a:lnTo>
                    <a:pt x="0" y="389890"/>
                  </a:lnTo>
                  <a:close/>
                </a:path>
                <a:path w="24130" h="778510">
                  <a:moveTo>
                    <a:pt x="0" y="388620"/>
                  </a:moveTo>
                  <a:lnTo>
                    <a:pt x="0" y="389890"/>
                  </a:lnTo>
                  <a:lnTo>
                    <a:pt x="24130" y="391160"/>
                  </a:lnTo>
                  <a:lnTo>
                    <a:pt x="24130" y="389890"/>
                  </a:lnTo>
                  <a:lnTo>
                    <a:pt x="0" y="388620"/>
                  </a:lnTo>
                  <a:close/>
                </a:path>
                <a:path w="24130" h="778510">
                  <a:moveTo>
                    <a:pt x="0" y="384810"/>
                  </a:moveTo>
                  <a:lnTo>
                    <a:pt x="0" y="388620"/>
                  </a:lnTo>
                  <a:lnTo>
                    <a:pt x="24130" y="388620"/>
                  </a:lnTo>
                  <a:lnTo>
                    <a:pt x="24130" y="386080"/>
                  </a:lnTo>
                  <a:lnTo>
                    <a:pt x="0" y="384810"/>
                  </a:lnTo>
                  <a:close/>
                </a:path>
                <a:path w="24130" h="778510">
                  <a:moveTo>
                    <a:pt x="0" y="383540"/>
                  </a:moveTo>
                  <a:lnTo>
                    <a:pt x="0" y="384810"/>
                  </a:lnTo>
                  <a:lnTo>
                    <a:pt x="24130" y="386080"/>
                  </a:lnTo>
                  <a:lnTo>
                    <a:pt x="24130" y="384810"/>
                  </a:lnTo>
                  <a:lnTo>
                    <a:pt x="0" y="383540"/>
                  </a:lnTo>
                  <a:close/>
                </a:path>
                <a:path w="24130" h="778510">
                  <a:moveTo>
                    <a:pt x="24130" y="378460"/>
                  </a:moveTo>
                  <a:lnTo>
                    <a:pt x="0" y="379730"/>
                  </a:lnTo>
                  <a:lnTo>
                    <a:pt x="0" y="383540"/>
                  </a:lnTo>
                  <a:lnTo>
                    <a:pt x="24130" y="384810"/>
                  </a:lnTo>
                  <a:lnTo>
                    <a:pt x="24130" y="378460"/>
                  </a:lnTo>
                  <a:close/>
                </a:path>
                <a:path w="24130" h="778510">
                  <a:moveTo>
                    <a:pt x="0" y="377190"/>
                  </a:moveTo>
                  <a:lnTo>
                    <a:pt x="0" y="379730"/>
                  </a:lnTo>
                  <a:lnTo>
                    <a:pt x="24130" y="378460"/>
                  </a:lnTo>
                  <a:lnTo>
                    <a:pt x="0" y="377190"/>
                  </a:lnTo>
                  <a:close/>
                </a:path>
                <a:path w="24130" h="778510">
                  <a:moveTo>
                    <a:pt x="24130" y="375920"/>
                  </a:moveTo>
                  <a:lnTo>
                    <a:pt x="0" y="377190"/>
                  </a:lnTo>
                  <a:lnTo>
                    <a:pt x="24130" y="378460"/>
                  </a:lnTo>
                  <a:lnTo>
                    <a:pt x="24130" y="375920"/>
                  </a:lnTo>
                  <a:close/>
                </a:path>
                <a:path w="24130" h="778510">
                  <a:moveTo>
                    <a:pt x="0" y="373380"/>
                  </a:moveTo>
                  <a:lnTo>
                    <a:pt x="0" y="375920"/>
                  </a:lnTo>
                  <a:lnTo>
                    <a:pt x="24130" y="374650"/>
                  </a:lnTo>
                  <a:lnTo>
                    <a:pt x="0" y="373380"/>
                  </a:lnTo>
                  <a:close/>
                </a:path>
                <a:path w="24130" h="778510">
                  <a:moveTo>
                    <a:pt x="24130" y="374650"/>
                  </a:moveTo>
                  <a:lnTo>
                    <a:pt x="0" y="375920"/>
                  </a:lnTo>
                  <a:lnTo>
                    <a:pt x="24130" y="375920"/>
                  </a:lnTo>
                  <a:lnTo>
                    <a:pt x="24130" y="374650"/>
                  </a:lnTo>
                  <a:close/>
                </a:path>
                <a:path w="24130" h="778510">
                  <a:moveTo>
                    <a:pt x="0" y="372110"/>
                  </a:moveTo>
                  <a:lnTo>
                    <a:pt x="0" y="373380"/>
                  </a:lnTo>
                  <a:lnTo>
                    <a:pt x="24130" y="373380"/>
                  </a:lnTo>
                  <a:lnTo>
                    <a:pt x="0" y="372110"/>
                  </a:lnTo>
                  <a:close/>
                </a:path>
                <a:path w="24130" h="778510">
                  <a:moveTo>
                    <a:pt x="0" y="370840"/>
                  </a:moveTo>
                  <a:lnTo>
                    <a:pt x="0" y="372110"/>
                  </a:lnTo>
                  <a:lnTo>
                    <a:pt x="24130" y="372110"/>
                  </a:lnTo>
                  <a:lnTo>
                    <a:pt x="0" y="370840"/>
                  </a:lnTo>
                  <a:close/>
                </a:path>
                <a:path w="24130" h="778510">
                  <a:moveTo>
                    <a:pt x="0" y="369570"/>
                  </a:moveTo>
                  <a:lnTo>
                    <a:pt x="0" y="370840"/>
                  </a:lnTo>
                  <a:lnTo>
                    <a:pt x="24130" y="372110"/>
                  </a:lnTo>
                  <a:lnTo>
                    <a:pt x="24130" y="370840"/>
                  </a:lnTo>
                  <a:lnTo>
                    <a:pt x="0" y="369570"/>
                  </a:lnTo>
                  <a:close/>
                </a:path>
                <a:path w="24130" h="778510">
                  <a:moveTo>
                    <a:pt x="0" y="368300"/>
                  </a:moveTo>
                  <a:lnTo>
                    <a:pt x="0" y="369570"/>
                  </a:lnTo>
                  <a:lnTo>
                    <a:pt x="24130" y="369570"/>
                  </a:lnTo>
                  <a:lnTo>
                    <a:pt x="0" y="368300"/>
                  </a:lnTo>
                  <a:close/>
                </a:path>
                <a:path w="24130" h="778510">
                  <a:moveTo>
                    <a:pt x="24130" y="365760"/>
                  </a:moveTo>
                  <a:lnTo>
                    <a:pt x="0" y="365760"/>
                  </a:lnTo>
                  <a:lnTo>
                    <a:pt x="0" y="368300"/>
                  </a:lnTo>
                  <a:lnTo>
                    <a:pt x="24130" y="368300"/>
                  </a:lnTo>
                  <a:lnTo>
                    <a:pt x="24130" y="365760"/>
                  </a:lnTo>
                  <a:close/>
                </a:path>
                <a:path w="24130" h="778510">
                  <a:moveTo>
                    <a:pt x="24130" y="361950"/>
                  </a:moveTo>
                  <a:lnTo>
                    <a:pt x="0" y="363220"/>
                  </a:lnTo>
                  <a:lnTo>
                    <a:pt x="0" y="364490"/>
                  </a:lnTo>
                  <a:lnTo>
                    <a:pt x="24130" y="365760"/>
                  </a:lnTo>
                  <a:lnTo>
                    <a:pt x="24130" y="361950"/>
                  </a:lnTo>
                  <a:close/>
                </a:path>
                <a:path w="24130" h="778510">
                  <a:moveTo>
                    <a:pt x="0" y="360680"/>
                  </a:moveTo>
                  <a:lnTo>
                    <a:pt x="0" y="363220"/>
                  </a:lnTo>
                  <a:lnTo>
                    <a:pt x="24130" y="361950"/>
                  </a:lnTo>
                  <a:lnTo>
                    <a:pt x="0" y="360680"/>
                  </a:lnTo>
                  <a:close/>
                </a:path>
                <a:path w="24130" h="778510">
                  <a:moveTo>
                    <a:pt x="0" y="358140"/>
                  </a:moveTo>
                  <a:lnTo>
                    <a:pt x="0" y="360680"/>
                  </a:lnTo>
                  <a:lnTo>
                    <a:pt x="24130" y="360680"/>
                  </a:lnTo>
                  <a:lnTo>
                    <a:pt x="24130" y="359410"/>
                  </a:lnTo>
                  <a:lnTo>
                    <a:pt x="0" y="358140"/>
                  </a:lnTo>
                  <a:close/>
                </a:path>
                <a:path w="24130" h="778510">
                  <a:moveTo>
                    <a:pt x="0" y="356870"/>
                  </a:moveTo>
                  <a:lnTo>
                    <a:pt x="0" y="358140"/>
                  </a:lnTo>
                  <a:lnTo>
                    <a:pt x="24130" y="359410"/>
                  </a:lnTo>
                  <a:lnTo>
                    <a:pt x="24130" y="358140"/>
                  </a:lnTo>
                  <a:lnTo>
                    <a:pt x="0" y="356870"/>
                  </a:lnTo>
                  <a:close/>
                </a:path>
                <a:path w="24130" h="778510">
                  <a:moveTo>
                    <a:pt x="0" y="355600"/>
                  </a:moveTo>
                  <a:lnTo>
                    <a:pt x="0" y="356870"/>
                  </a:lnTo>
                  <a:lnTo>
                    <a:pt x="24130" y="356870"/>
                  </a:lnTo>
                  <a:lnTo>
                    <a:pt x="0" y="355600"/>
                  </a:lnTo>
                  <a:close/>
                </a:path>
                <a:path w="24130" h="778510">
                  <a:moveTo>
                    <a:pt x="0" y="353060"/>
                  </a:moveTo>
                  <a:lnTo>
                    <a:pt x="0" y="355600"/>
                  </a:lnTo>
                  <a:lnTo>
                    <a:pt x="24130" y="355600"/>
                  </a:lnTo>
                  <a:lnTo>
                    <a:pt x="24130" y="354330"/>
                  </a:lnTo>
                  <a:lnTo>
                    <a:pt x="0" y="353060"/>
                  </a:lnTo>
                  <a:close/>
                </a:path>
                <a:path w="24130" h="778510">
                  <a:moveTo>
                    <a:pt x="0" y="351790"/>
                  </a:moveTo>
                  <a:lnTo>
                    <a:pt x="0" y="353060"/>
                  </a:lnTo>
                  <a:lnTo>
                    <a:pt x="24130" y="353060"/>
                  </a:lnTo>
                  <a:lnTo>
                    <a:pt x="0" y="351790"/>
                  </a:lnTo>
                  <a:close/>
                </a:path>
                <a:path w="24130" h="778510">
                  <a:moveTo>
                    <a:pt x="0" y="349250"/>
                  </a:moveTo>
                  <a:lnTo>
                    <a:pt x="0" y="351790"/>
                  </a:lnTo>
                  <a:lnTo>
                    <a:pt x="24130" y="353060"/>
                  </a:lnTo>
                  <a:lnTo>
                    <a:pt x="24130" y="350520"/>
                  </a:lnTo>
                  <a:lnTo>
                    <a:pt x="0" y="349250"/>
                  </a:lnTo>
                  <a:close/>
                </a:path>
                <a:path w="24130" h="778510">
                  <a:moveTo>
                    <a:pt x="24130" y="347980"/>
                  </a:moveTo>
                  <a:lnTo>
                    <a:pt x="0" y="349250"/>
                  </a:lnTo>
                  <a:lnTo>
                    <a:pt x="24130" y="350520"/>
                  </a:lnTo>
                  <a:lnTo>
                    <a:pt x="24130" y="347980"/>
                  </a:lnTo>
                  <a:close/>
                </a:path>
                <a:path w="24130" h="778510">
                  <a:moveTo>
                    <a:pt x="0" y="344170"/>
                  </a:moveTo>
                  <a:lnTo>
                    <a:pt x="0" y="347980"/>
                  </a:lnTo>
                  <a:lnTo>
                    <a:pt x="24130" y="347980"/>
                  </a:lnTo>
                  <a:lnTo>
                    <a:pt x="24130" y="345440"/>
                  </a:lnTo>
                  <a:lnTo>
                    <a:pt x="0" y="344170"/>
                  </a:lnTo>
                  <a:close/>
                </a:path>
                <a:path w="24130" h="778510">
                  <a:moveTo>
                    <a:pt x="24130" y="341630"/>
                  </a:moveTo>
                  <a:lnTo>
                    <a:pt x="0" y="342900"/>
                  </a:lnTo>
                  <a:lnTo>
                    <a:pt x="0" y="344170"/>
                  </a:lnTo>
                  <a:lnTo>
                    <a:pt x="24130" y="344170"/>
                  </a:lnTo>
                  <a:lnTo>
                    <a:pt x="24130" y="341630"/>
                  </a:lnTo>
                  <a:close/>
                </a:path>
                <a:path w="24130" h="778510">
                  <a:moveTo>
                    <a:pt x="0" y="339090"/>
                  </a:moveTo>
                  <a:lnTo>
                    <a:pt x="0" y="341630"/>
                  </a:lnTo>
                  <a:lnTo>
                    <a:pt x="24130" y="341630"/>
                  </a:lnTo>
                  <a:lnTo>
                    <a:pt x="24130" y="340360"/>
                  </a:lnTo>
                  <a:lnTo>
                    <a:pt x="0" y="339090"/>
                  </a:lnTo>
                  <a:close/>
                </a:path>
                <a:path w="24130" h="778510">
                  <a:moveTo>
                    <a:pt x="0" y="336550"/>
                  </a:moveTo>
                  <a:lnTo>
                    <a:pt x="0" y="339090"/>
                  </a:lnTo>
                  <a:lnTo>
                    <a:pt x="24130" y="340360"/>
                  </a:lnTo>
                  <a:lnTo>
                    <a:pt x="24130" y="337820"/>
                  </a:lnTo>
                  <a:lnTo>
                    <a:pt x="0" y="336550"/>
                  </a:lnTo>
                  <a:close/>
                </a:path>
                <a:path w="24130" h="778510">
                  <a:moveTo>
                    <a:pt x="0" y="335280"/>
                  </a:moveTo>
                  <a:lnTo>
                    <a:pt x="0" y="336550"/>
                  </a:lnTo>
                  <a:lnTo>
                    <a:pt x="24130" y="337820"/>
                  </a:lnTo>
                  <a:lnTo>
                    <a:pt x="24130" y="336550"/>
                  </a:lnTo>
                  <a:lnTo>
                    <a:pt x="0" y="335280"/>
                  </a:lnTo>
                  <a:close/>
                </a:path>
                <a:path w="24130" h="778510">
                  <a:moveTo>
                    <a:pt x="24130" y="334010"/>
                  </a:moveTo>
                  <a:lnTo>
                    <a:pt x="0" y="334010"/>
                  </a:lnTo>
                  <a:lnTo>
                    <a:pt x="0" y="335280"/>
                  </a:lnTo>
                  <a:lnTo>
                    <a:pt x="24130" y="335280"/>
                  </a:lnTo>
                  <a:lnTo>
                    <a:pt x="24130" y="334010"/>
                  </a:lnTo>
                  <a:close/>
                </a:path>
              </a:pathLst>
            </a:custGeom>
            <a:solidFill>
              <a:srgbClr val="B8B872"/>
            </a:solidFill>
          </p:spPr>
          <p:txBody>
            <a:bodyPr wrap="square" lIns="0" tIns="0" rIns="0" bIns="0" rtlCol="0"/>
            <a:lstStyle/>
            <a:p>
              <a:endParaRPr/>
            </a:p>
          </p:txBody>
        </p:sp>
        <p:sp>
          <p:nvSpPr>
            <p:cNvPr id="794" name="object 794"/>
            <p:cNvSpPr/>
            <p:nvPr/>
          </p:nvSpPr>
          <p:spPr>
            <a:xfrm>
              <a:off x="2706369" y="5704839"/>
              <a:ext cx="24130" cy="787400"/>
            </a:xfrm>
            <a:custGeom>
              <a:avLst/>
              <a:gdLst/>
              <a:ahLst/>
              <a:cxnLst/>
              <a:rect l="l" t="t" r="r" b="b"/>
              <a:pathLst>
                <a:path w="24130" h="787400">
                  <a:moveTo>
                    <a:pt x="1269" y="0"/>
                  </a:moveTo>
                  <a:lnTo>
                    <a:pt x="0" y="0"/>
                  </a:lnTo>
                  <a:lnTo>
                    <a:pt x="0" y="1270"/>
                  </a:lnTo>
                  <a:lnTo>
                    <a:pt x="1269" y="1270"/>
                  </a:lnTo>
                  <a:lnTo>
                    <a:pt x="1269" y="0"/>
                  </a:lnTo>
                  <a:close/>
                </a:path>
                <a:path w="24130" h="787400">
                  <a:moveTo>
                    <a:pt x="6350" y="1270"/>
                  </a:moveTo>
                  <a:lnTo>
                    <a:pt x="0" y="1270"/>
                  </a:lnTo>
                  <a:lnTo>
                    <a:pt x="0" y="5080"/>
                  </a:lnTo>
                  <a:lnTo>
                    <a:pt x="16510" y="5080"/>
                  </a:lnTo>
                  <a:lnTo>
                    <a:pt x="16510" y="3810"/>
                  </a:lnTo>
                  <a:lnTo>
                    <a:pt x="11430" y="3810"/>
                  </a:lnTo>
                  <a:lnTo>
                    <a:pt x="11430" y="2540"/>
                  </a:lnTo>
                  <a:lnTo>
                    <a:pt x="6350" y="2540"/>
                  </a:lnTo>
                  <a:lnTo>
                    <a:pt x="6350" y="1270"/>
                  </a:lnTo>
                  <a:close/>
                </a:path>
                <a:path w="24130" h="787400">
                  <a:moveTo>
                    <a:pt x="20319" y="5080"/>
                  </a:moveTo>
                  <a:lnTo>
                    <a:pt x="0" y="5080"/>
                  </a:lnTo>
                  <a:lnTo>
                    <a:pt x="0" y="7620"/>
                  </a:lnTo>
                  <a:lnTo>
                    <a:pt x="24130" y="7620"/>
                  </a:lnTo>
                  <a:lnTo>
                    <a:pt x="24130" y="6350"/>
                  </a:lnTo>
                  <a:lnTo>
                    <a:pt x="20319" y="6350"/>
                  </a:lnTo>
                  <a:lnTo>
                    <a:pt x="20319" y="5080"/>
                  </a:lnTo>
                  <a:close/>
                </a:path>
                <a:path w="24130" h="787400">
                  <a:moveTo>
                    <a:pt x="24130" y="7620"/>
                  </a:moveTo>
                  <a:lnTo>
                    <a:pt x="0" y="7620"/>
                  </a:lnTo>
                  <a:lnTo>
                    <a:pt x="0" y="11430"/>
                  </a:lnTo>
                  <a:lnTo>
                    <a:pt x="24130" y="11430"/>
                  </a:lnTo>
                  <a:lnTo>
                    <a:pt x="24130" y="7620"/>
                  </a:lnTo>
                  <a:close/>
                </a:path>
                <a:path w="24130" h="787400">
                  <a:moveTo>
                    <a:pt x="24130" y="11430"/>
                  </a:moveTo>
                  <a:lnTo>
                    <a:pt x="0" y="11430"/>
                  </a:lnTo>
                  <a:lnTo>
                    <a:pt x="0" y="13970"/>
                  </a:lnTo>
                  <a:lnTo>
                    <a:pt x="24130" y="13970"/>
                  </a:lnTo>
                  <a:lnTo>
                    <a:pt x="24130" y="11430"/>
                  </a:lnTo>
                  <a:close/>
                </a:path>
                <a:path w="24130" h="787400">
                  <a:moveTo>
                    <a:pt x="24130" y="13970"/>
                  </a:moveTo>
                  <a:lnTo>
                    <a:pt x="0" y="13970"/>
                  </a:lnTo>
                  <a:lnTo>
                    <a:pt x="0" y="17780"/>
                  </a:lnTo>
                  <a:lnTo>
                    <a:pt x="24130" y="17780"/>
                  </a:lnTo>
                  <a:lnTo>
                    <a:pt x="24130" y="13970"/>
                  </a:lnTo>
                  <a:close/>
                </a:path>
                <a:path w="24130" h="787400">
                  <a:moveTo>
                    <a:pt x="24130" y="17780"/>
                  </a:moveTo>
                  <a:lnTo>
                    <a:pt x="0" y="17780"/>
                  </a:lnTo>
                  <a:lnTo>
                    <a:pt x="0" y="33020"/>
                  </a:lnTo>
                  <a:lnTo>
                    <a:pt x="24130" y="33020"/>
                  </a:lnTo>
                  <a:lnTo>
                    <a:pt x="24130" y="17780"/>
                  </a:lnTo>
                  <a:close/>
                </a:path>
                <a:path w="24130" h="787400">
                  <a:moveTo>
                    <a:pt x="24130" y="33020"/>
                  </a:moveTo>
                  <a:lnTo>
                    <a:pt x="0" y="33020"/>
                  </a:lnTo>
                  <a:lnTo>
                    <a:pt x="0" y="36830"/>
                  </a:lnTo>
                  <a:lnTo>
                    <a:pt x="24130" y="36830"/>
                  </a:lnTo>
                  <a:lnTo>
                    <a:pt x="24130" y="33020"/>
                  </a:lnTo>
                  <a:close/>
                </a:path>
                <a:path w="24130" h="787400">
                  <a:moveTo>
                    <a:pt x="24130" y="36830"/>
                  </a:moveTo>
                  <a:lnTo>
                    <a:pt x="0" y="36830"/>
                  </a:lnTo>
                  <a:lnTo>
                    <a:pt x="0" y="43180"/>
                  </a:lnTo>
                  <a:lnTo>
                    <a:pt x="24130" y="43180"/>
                  </a:lnTo>
                  <a:lnTo>
                    <a:pt x="24130" y="36830"/>
                  </a:lnTo>
                  <a:close/>
                </a:path>
                <a:path w="24130" h="787400">
                  <a:moveTo>
                    <a:pt x="24130" y="43180"/>
                  </a:moveTo>
                  <a:lnTo>
                    <a:pt x="0" y="43180"/>
                  </a:lnTo>
                  <a:lnTo>
                    <a:pt x="0" y="45720"/>
                  </a:lnTo>
                  <a:lnTo>
                    <a:pt x="24130" y="45720"/>
                  </a:lnTo>
                  <a:lnTo>
                    <a:pt x="24130" y="43180"/>
                  </a:lnTo>
                  <a:close/>
                </a:path>
                <a:path w="24130" h="787400">
                  <a:moveTo>
                    <a:pt x="24130" y="45720"/>
                  </a:moveTo>
                  <a:lnTo>
                    <a:pt x="0" y="45720"/>
                  </a:lnTo>
                  <a:lnTo>
                    <a:pt x="0" y="52070"/>
                  </a:lnTo>
                  <a:lnTo>
                    <a:pt x="24130" y="52070"/>
                  </a:lnTo>
                  <a:lnTo>
                    <a:pt x="24130" y="45720"/>
                  </a:lnTo>
                  <a:close/>
                </a:path>
                <a:path w="24130" h="787400">
                  <a:moveTo>
                    <a:pt x="24130" y="52070"/>
                  </a:moveTo>
                  <a:lnTo>
                    <a:pt x="0" y="52070"/>
                  </a:lnTo>
                  <a:lnTo>
                    <a:pt x="0" y="55880"/>
                  </a:lnTo>
                  <a:lnTo>
                    <a:pt x="24130" y="55880"/>
                  </a:lnTo>
                  <a:lnTo>
                    <a:pt x="24130" y="52070"/>
                  </a:lnTo>
                  <a:close/>
                </a:path>
                <a:path w="24130" h="787400">
                  <a:moveTo>
                    <a:pt x="24130" y="55880"/>
                  </a:moveTo>
                  <a:lnTo>
                    <a:pt x="0" y="55880"/>
                  </a:lnTo>
                  <a:lnTo>
                    <a:pt x="0" y="58420"/>
                  </a:lnTo>
                  <a:lnTo>
                    <a:pt x="24130" y="58420"/>
                  </a:lnTo>
                  <a:lnTo>
                    <a:pt x="24130" y="55880"/>
                  </a:lnTo>
                  <a:close/>
                </a:path>
                <a:path w="24130" h="787400">
                  <a:moveTo>
                    <a:pt x="24130" y="58420"/>
                  </a:moveTo>
                  <a:lnTo>
                    <a:pt x="0" y="58420"/>
                  </a:lnTo>
                  <a:lnTo>
                    <a:pt x="0" y="62230"/>
                  </a:lnTo>
                  <a:lnTo>
                    <a:pt x="24130" y="62230"/>
                  </a:lnTo>
                  <a:lnTo>
                    <a:pt x="24130" y="58420"/>
                  </a:lnTo>
                  <a:close/>
                </a:path>
                <a:path w="24130" h="787400">
                  <a:moveTo>
                    <a:pt x="24130" y="62230"/>
                  </a:moveTo>
                  <a:lnTo>
                    <a:pt x="0" y="62230"/>
                  </a:lnTo>
                  <a:lnTo>
                    <a:pt x="0" y="64770"/>
                  </a:lnTo>
                  <a:lnTo>
                    <a:pt x="24130" y="64770"/>
                  </a:lnTo>
                  <a:lnTo>
                    <a:pt x="24130" y="62230"/>
                  </a:lnTo>
                  <a:close/>
                </a:path>
                <a:path w="24130" h="787400">
                  <a:moveTo>
                    <a:pt x="24130" y="64770"/>
                  </a:moveTo>
                  <a:lnTo>
                    <a:pt x="0" y="64770"/>
                  </a:lnTo>
                  <a:lnTo>
                    <a:pt x="0" y="68580"/>
                  </a:lnTo>
                  <a:lnTo>
                    <a:pt x="24130" y="68580"/>
                  </a:lnTo>
                  <a:lnTo>
                    <a:pt x="24130" y="64770"/>
                  </a:lnTo>
                  <a:close/>
                </a:path>
                <a:path w="24130" h="787400">
                  <a:moveTo>
                    <a:pt x="24130" y="68580"/>
                  </a:moveTo>
                  <a:lnTo>
                    <a:pt x="0" y="68580"/>
                  </a:lnTo>
                  <a:lnTo>
                    <a:pt x="0" y="93980"/>
                  </a:lnTo>
                  <a:lnTo>
                    <a:pt x="24130" y="93980"/>
                  </a:lnTo>
                  <a:lnTo>
                    <a:pt x="24130" y="68580"/>
                  </a:lnTo>
                  <a:close/>
                </a:path>
                <a:path w="24130" h="787400">
                  <a:moveTo>
                    <a:pt x="24130" y="93980"/>
                  </a:moveTo>
                  <a:lnTo>
                    <a:pt x="0" y="93980"/>
                  </a:lnTo>
                  <a:lnTo>
                    <a:pt x="0" y="100330"/>
                  </a:lnTo>
                  <a:lnTo>
                    <a:pt x="24130" y="100330"/>
                  </a:lnTo>
                  <a:lnTo>
                    <a:pt x="24130" y="93980"/>
                  </a:lnTo>
                  <a:close/>
                </a:path>
                <a:path w="24130" h="787400">
                  <a:moveTo>
                    <a:pt x="24130" y="100330"/>
                  </a:moveTo>
                  <a:lnTo>
                    <a:pt x="0" y="100330"/>
                  </a:lnTo>
                  <a:lnTo>
                    <a:pt x="0" y="102870"/>
                  </a:lnTo>
                  <a:lnTo>
                    <a:pt x="24130" y="102870"/>
                  </a:lnTo>
                  <a:lnTo>
                    <a:pt x="24130" y="100330"/>
                  </a:lnTo>
                  <a:close/>
                </a:path>
                <a:path w="24130" h="787400">
                  <a:moveTo>
                    <a:pt x="24130" y="102870"/>
                  </a:moveTo>
                  <a:lnTo>
                    <a:pt x="0" y="102870"/>
                  </a:lnTo>
                  <a:lnTo>
                    <a:pt x="0" y="109220"/>
                  </a:lnTo>
                  <a:lnTo>
                    <a:pt x="24130" y="109220"/>
                  </a:lnTo>
                  <a:lnTo>
                    <a:pt x="24130" y="102870"/>
                  </a:lnTo>
                  <a:close/>
                </a:path>
                <a:path w="24130" h="787400">
                  <a:moveTo>
                    <a:pt x="24130" y="109220"/>
                  </a:moveTo>
                  <a:lnTo>
                    <a:pt x="0" y="109220"/>
                  </a:lnTo>
                  <a:lnTo>
                    <a:pt x="0" y="113030"/>
                  </a:lnTo>
                  <a:lnTo>
                    <a:pt x="24130" y="113030"/>
                  </a:lnTo>
                  <a:lnTo>
                    <a:pt x="24130" y="109220"/>
                  </a:lnTo>
                  <a:close/>
                </a:path>
                <a:path w="24130" h="787400">
                  <a:moveTo>
                    <a:pt x="24130" y="113030"/>
                  </a:moveTo>
                  <a:lnTo>
                    <a:pt x="0" y="113030"/>
                  </a:lnTo>
                  <a:lnTo>
                    <a:pt x="0" y="121920"/>
                  </a:lnTo>
                  <a:lnTo>
                    <a:pt x="24130" y="121920"/>
                  </a:lnTo>
                  <a:lnTo>
                    <a:pt x="24130" y="113030"/>
                  </a:lnTo>
                  <a:close/>
                </a:path>
                <a:path w="24130" h="787400">
                  <a:moveTo>
                    <a:pt x="24130" y="121920"/>
                  </a:moveTo>
                  <a:lnTo>
                    <a:pt x="0" y="121920"/>
                  </a:lnTo>
                  <a:lnTo>
                    <a:pt x="0" y="132080"/>
                  </a:lnTo>
                  <a:lnTo>
                    <a:pt x="24130" y="132080"/>
                  </a:lnTo>
                  <a:lnTo>
                    <a:pt x="24130" y="121920"/>
                  </a:lnTo>
                  <a:close/>
                </a:path>
                <a:path w="24130" h="787400">
                  <a:moveTo>
                    <a:pt x="24130" y="132080"/>
                  </a:moveTo>
                  <a:lnTo>
                    <a:pt x="0" y="132080"/>
                  </a:lnTo>
                  <a:lnTo>
                    <a:pt x="0" y="138430"/>
                  </a:lnTo>
                  <a:lnTo>
                    <a:pt x="24130" y="138430"/>
                  </a:lnTo>
                  <a:lnTo>
                    <a:pt x="24130" y="132080"/>
                  </a:lnTo>
                  <a:close/>
                </a:path>
                <a:path w="24130" h="787400">
                  <a:moveTo>
                    <a:pt x="24130" y="138430"/>
                  </a:moveTo>
                  <a:lnTo>
                    <a:pt x="0" y="138430"/>
                  </a:lnTo>
                  <a:lnTo>
                    <a:pt x="0" y="144780"/>
                  </a:lnTo>
                  <a:lnTo>
                    <a:pt x="24130" y="144780"/>
                  </a:lnTo>
                  <a:lnTo>
                    <a:pt x="24130" y="138430"/>
                  </a:lnTo>
                  <a:close/>
                </a:path>
                <a:path w="24130" h="787400">
                  <a:moveTo>
                    <a:pt x="24130" y="144780"/>
                  </a:moveTo>
                  <a:lnTo>
                    <a:pt x="0" y="144780"/>
                  </a:lnTo>
                  <a:lnTo>
                    <a:pt x="0" y="153670"/>
                  </a:lnTo>
                  <a:lnTo>
                    <a:pt x="24130" y="153670"/>
                  </a:lnTo>
                  <a:lnTo>
                    <a:pt x="24130" y="144780"/>
                  </a:lnTo>
                  <a:close/>
                </a:path>
                <a:path w="24130" h="787400">
                  <a:moveTo>
                    <a:pt x="24130" y="153670"/>
                  </a:moveTo>
                  <a:lnTo>
                    <a:pt x="0" y="153670"/>
                  </a:lnTo>
                  <a:lnTo>
                    <a:pt x="0" y="157480"/>
                  </a:lnTo>
                  <a:lnTo>
                    <a:pt x="24130" y="157480"/>
                  </a:lnTo>
                  <a:lnTo>
                    <a:pt x="24130" y="153670"/>
                  </a:lnTo>
                  <a:close/>
                </a:path>
                <a:path w="24130" h="787400">
                  <a:moveTo>
                    <a:pt x="24130" y="157480"/>
                  </a:moveTo>
                  <a:lnTo>
                    <a:pt x="0" y="157480"/>
                  </a:lnTo>
                  <a:lnTo>
                    <a:pt x="0" y="160020"/>
                  </a:lnTo>
                  <a:lnTo>
                    <a:pt x="24130" y="160020"/>
                  </a:lnTo>
                  <a:lnTo>
                    <a:pt x="24130" y="157480"/>
                  </a:lnTo>
                  <a:close/>
                </a:path>
                <a:path w="24130" h="787400">
                  <a:moveTo>
                    <a:pt x="24130" y="160020"/>
                  </a:moveTo>
                  <a:lnTo>
                    <a:pt x="0" y="160020"/>
                  </a:lnTo>
                  <a:lnTo>
                    <a:pt x="0" y="163830"/>
                  </a:lnTo>
                  <a:lnTo>
                    <a:pt x="24130" y="163830"/>
                  </a:lnTo>
                  <a:lnTo>
                    <a:pt x="24130" y="160020"/>
                  </a:lnTo>
                  <a:close/>
                </a:path>
                <a:path w="24130" h="787400">
                  <a:moveTo>
                    <a:pt x="24130" y="163830"/>
                  </a:moveTo>
                  <a:lnTo>
                    <a:pt x="0" y="163830"/>
                  </a:lnTo>
                  <a:lnTo>
                    <a:pt x="0" y="166370"/>
                  </a:lnTo>
                  <a:lnTo>
                    <a:pt x="24130" y="166370"/>
                  </a:lnTo>
                  <a:lnTo>
                    <a:pt x="24130" y="163830"/>
                  </a:lnTo>
                  <a:close/>
                </a:path>
                <a:path w="24130" h="787400">
                  <a:moveTo>
                    <a:pt x="24130" y="166370"/>
                  </a:moveTo>
                  <a:lnTo>
                    <a:pt x="0" y="166370"/>
                  </a:lnTo>
                  <a:lnTo>
                    <a:pt x="0" y="170180"/>
                  </a:lnTo>
                  <a:lnTo>
                    <a:pt x="24130" y="170180"/>
                  </a:lnTo>
                  <a:lnTo>
                    <a:pt x="24130" y="166370"/>
                  </a:lnTo>
                  <a:close/>
                </a:path>
                <a:path w="24130" h="787400">
                  <a:moveTo>
                    <a:pt x="24130" y="170180"/>
                  </a:moveTo>
                  <a:lnTo>
                    <a:pt x="0" y="170180"/>
                  </a:lnTo>
                  <a:lnTo>
                    <a:pt x="0" y="179070"/>
                  </a:lnTo>
                  <a:lnTo>
                    <a:pt x="24130" y="179070"/>
                  </a:lnTo>
                  <a:lnTo>
                    <a:pt x="24130" y="170180"/>
                  </a:lnTo>
                  <a:close/>
                </a:path>
                <a:path w="24130" h="787400">
                  <a:moveTo>
                    <a:pt x="24130" y="179070"/>
                  </a:moveTo>
                  <a:lnTo>
                    <a:pt x="0" y="179070"/>
                  </a:lnTo>
                  <a:lnTo>
                    <a:pt x="0" y="182880"/>
                  </a:lnTo>
                  <a:lnTo>
                    <a:pt x="24130" y="182880"/>
                  </a:lnTo>
                  <a:lnTo>
                    <a:pt x="24130" y="179070"/>
                  </a:lnTo>
                  <a:close/>
                </a:path>
                <a:path w="24130" h="787400">
                  <a:moveTo>
                    <a:pt x="24130" y="182880"/>
                  </a:moveTo>
                  <a:lnTo>
                    <a:pt x="0" y="182880"/>
                  </a:lnTo>
                  <a:lnTo>
                    <a:pt x="0" y="195580"/>
                  </a:lnTo>
                  <a:lnTo>
                    <a:pt x="24130" y="195580"/>
                  </a:lnTo>
                  <a:lnTo>
                    <a:pt x="24130" y="182880"/>
                  </a:lnTo>
                  <a:close/>
                </a:path>
                <a:path w="24130" h="787400">
                  <a:moveTo>
                    <a:pt x="24130" y="195580"/>
                  </a:moveTo>
                  <a:lnTo>
                    <a:pt x="0" y="195580"/>
                  </a:lnTo>
                  <a:lnTo>
                    <a:pt x="0" y="198120"/>
                  </a:lnTo>
                  <a:lnTo>
                    <a:pt x="24130" y="198120"/>
                  </a:lnTo>
                  <a:lnTo>
                    <a:pt x="24130" y="195580"/>
                  </a:lnTo>
                  <a:close/>
                </a:path>
                <a:path w="24130" h="787400">
                  <a:moveTo>
                    <a:pt x="24130" y="198120"/>
                  </a:moveTo>
                  <a:lnTo>
                    <a:pt x="0" y="198120"/>
                  </a:lnTo>
                  <a:lnTo>
                    <a:pt x="0" y="201930"/>
                  </a:lnTo>
                  <a:lnTo>
                    <a:pt x="24130" y="201930"/>
                  </a:lnTo>
                  <a:lnTo>
                    <a:pt x="24130" y="198120"/>
                  </a:lnTo>
                  <a:close/>
                </a:path>
                <a:path w="24130" h="787400">
                  <a:moveTo>
                    <a:pt x="24130" y="201930"/>
                  </a:moveTo>
                  <a:lnTo>
                    <a:pt x="0" y="201930"/>
                  </a:lnTo>
                  <a:lnTo>
                    <a:pt x="0" y="210820"/>
                  </a:lnTo>
                  <a:lnTo>
                    <a:pt x="24130" y="210820"/>
                  </a:lnTo>
                  <a:lnTo>
                    <a:pt x="24130" y="201930"/>
                  </a:lnTo>
                  <a:close/>
                </a:path>
                <a:path w="24130" h="787400">
                  <a:moveTo>
                    <a:pt x="24130" y="210820"/>
                  </a:moveTo>
                  <a:lnTo>
                    <a:pt x="0" y="210820"/>
                  </a:lnTo>
                  <a:lnTo>
                    <a:pt x="0" y="214630"/>
                  </a:lnTo>
                  <a:lnTo>
                    <a:pt x="24130" y="214630"/>
                  </a:lnTo>
                  <a:lnTo>
                    <a:pt x="24130" y="210820"/>
                  </a:lnTo>
                  <a:close/>
                </a:path>
                <a:path w="24130" h="787400">
                  <a:moveTo>
                    <a:pt x="24130" y="214630"/>
                  </a:moveTo>
                  <a:lnTo>
                    <a:pt x="0" y="214630"/>
                  </a:lnTo>
                  <a:lnTo>
                    <a:pt x="0" y="227330"/>
                  </a:lnTo>
                  <a:lnTo>
                    <a:pt x="24130" y="227330"/>
                  </a:lnTo>
                  <a:lnTo>
                    <a:pt x="24130" y="214630"/>
                  </a:lnTo>
                  <a:close/>
                </a:path>
                <a:path w="24130" h="787400">
                  <a:moveTo>
                    <a:pt x="24130" y="227330"/>
                  </a:moveTo>
                  <a:lnTo>
                    <a:pt x="0" y="227330"/>
                  </a:lnTo>
                  <a:lnTo>
                    <a:pt x="0" y="242570"/>
                  </a:lnTo>
                  <a:lnTo>
                    <a:pt x="24130" y="242570"/>
                  </a:lnTo>
                  <a:lnTo>
                    <a:pt x="24130" y="227330"/>
                  </a:lnTo>
                  <a:close/>
                </a:path>
                <a:path w="24130" h="787400">
                  <a:moveTo>
                    <a:pt x="24130" y="242570"/>
                  </a:moveTo>
                  <a:lnTo>
                    <a:pt x="0" y="242570"/>
                  </a:lnTo>
                  <a:lnTo>
                    <a:pt x="0" y="246380"/>
                  </a:lnTo>
                  <a:lnTo>
                    <a:pt x="24130" y="246380"/>
                  </a:lnTo>
                  <a:lnTo>
                    <a:pt x="24130" y="242570"/>
                  </a:lnTo>
                  <a:close/>
                </a:path>
                <a:path w="24130" h="787400">
                  <a:moveTo>
                    <a:pt x="24130" y="246380"/>
                  </a:moveTo>
                  <a:lnTo>
                    <a:pt x="0" y="246380"/>
                  </a:lnTo>
                  <a:lnTo>
                    <a:pt x="0" y="255270"/>
                  </a:lnTo>
                  <a:lnTo>
                    <a:pt x="24130" y="255270"/>
                  </a:lnTo>
                  <a:lnTo>
                    <a:pt x="24130" y="246380"/>
                  </a:lnTo>
                  <a:close/>
                </a:path>
                <a:path w="24130" h="787400">
                  <a:moveTo>
                    <a:pt x="24130" y="255270"/>
                  </a:moveTo>
                  <a:lnTo>
                    <a:pt x="0" y="255270"/>
                  </a:lnTo>
                  <a:lnTo>
                    <a:pt x="0" y="261620"/>
                  </a:lnTo>
                  <a:lnTo>
                    <a:pt x="24130" y="261620"/>
                  </a:lnTo>
                  <a:lnTo>
                    <a:pt x="24130" y="255270"/>
                  </a:lnTo>
                  <a:close/>
                </a:path>
                <a:path w="24130" h="787400">
                  <a:moveTo>
                    <a:pt x="24130" y="261620"/>
                  </a:moveTo>
                  <a:lnTo>
                    <a:pt x="0" y="261620"/>
                  </a:lnTo>
                  <a:lnTo>
                    <a:pt x="0" y="265430"/>
                  </a:lnTo>
                  <a:lnTo>
                    <a:pt x="24130" y="265430"/>
                  </a:lnTo>
                  <a:lnTo>
                    <a:pt x="24130" y="261620"/>
                  </a:lnTo>
                  <a:close/>
                </a:path>
                <a:path w="24130" h="787400">
                  <a:moveTo>
                    <a:pt x="24130" y="265430"/>
                  </a:moveTo>
                  <a:lnTo>
                    <a:pt x="0" y="265430"/>
                  </a:lnTo>
                  <a:lnTo>
                    <a:pt x="0" y="271780"/>
                  </a:lnTo>
                  <a:lnTo>
                    <a:pt x="24130" y="271780"/>
                  </a:lnTo>
                  <a:lnTo>
                    <a:pt x="24130" y="265430"/>
                  </a:lnTo>
                  <a:close/>
                </a:path>
                <a:path w="24130" h="787400">
                  <a:moveTo>
                    <a:pt x="24130" y="271780"/>
                  </a:moveTo>
                  <a:lnTo>
                    <a:pt x="0" y="271780"/>
                  </a:lnTo>
                  <a:lnTo>
                    <a:pt x="0" y="274320"/>
                  </a:lnTo>
                  <a:lnTo>
                    <a:pt x="24130" y="274320"/>
                  </a:lnTo>
                  <a:lnTo>
                    <a:pt x="24130" y="271780"/>
                  </a:lnTo>
                  <a:close/>
                </a:path>
                <a:path w="24130" h="787400">
                  <a:moveTo>
                    <a:pt x="24130" y="274320"/>
                  </a:moveTo>
                  <a:lnTo>
                    <a:pt x="0" y="274320"/>
                  </a:lnTo>
                  <a:lnTo>
                    <a:pt x="0" y="284480"/>
                  </a:lnTo>
                  <a:lnTo>
                    <a:pt x="24130" y="284480"/>
                  </a:lnTo>
                  <a:lnTo>
                    <a:pt x="24130" y="274320"/>
                  </a:lnTo>
                  <a:close/>
                </a:path>
                <a:path w="24130" h="787400">
                  <a:moveTo>
                    <a:pt x="24130" y="284480"/>
                  </a:moveTo>
                  <a:lnTo>
                    <a:pt x="0" y="284480"/>
                  </a:lnTo>
                  <a:lnTo>
                    <a:pt x="0" y="287020"/>
                  </a:lnTo>
                  <a:lnTo>
                    <a:pt x="24130" y="287020"/>
                  </a:lnTo>
                  <a:lnTo>
                    <a:pt x="24130" y="284480"/>
                  </a:lnTo>
                  <a:close/>
                </a:path>
                <a:path w="24130" h="787400">
                  <a:moveTo>
                    <a:pt x="24130" y="287020"/>
                  </a:moveTo>
                  <a:lnTo>
                    <a:pt x="0" y="287020"/>
                  </a:lnTo>
                  <a:lnTo>
                    <a:pt x="0" y="290830"/>
                  </a:lnTo>
                  <a:lnTo>
                    <a:pt x="24130" y="290830"/>
                  </a:lnTo>
                  <a:lnTo>
                    <a:pt x="24130" y="287020"/>
                  </a:lnTo>
                  <a:close/>
                </a:path>
                <a:path w="24130" h="787400">
                  <a:moveTo>
                    <a:pt x="24130" y="290830"/>
                  </a:moveTo>
                  <a:lnTo>
                    <a:pt x="0" y="290830"/>
                  </a:lnTo>
                  <a:lnTo>
                    <a:pt x="0" y="293370"/>
                  </a:lnTo>
                  <a:lnTo>
                    <a:pt x="24130" y="293370"/>
                  </a:lnTo>
                  <a:lnTo>
                    <a:pt x="24130" y="290830"/>
                  </a:lnTo>
                  <a:close/>
                </a:path>
                <a:path w="24130" h="787400">
                  <a:moveTo>
                    <a:pt x="24130" y="293370"/>
                  </a:moveTo>
                  <a:lnTo>
                    <a:pt x="0" y="293370"/>
                  </a:lnTo>
                  <a:lnTo>
                    <a:pt x="0" y="297180"/>
                  </a:lnTo>
                  <a:lnTo>
                    <a:pt x="24130" y="297180"/>
                  </a:lnTo>
                  <a:lnTo>
                    <a:pt x="24130" y="293370"/>
                  </a:lnTo>
                  <a:close/>
                </a:path>
                <a:path w="24130" h="787400">
                  <a:moveTo>
                    <a:pt x="24130" y="297180"/>
                  </a:moveTo>
                  <a:lnTo>
                    <a:pt x="0" y="297180"/>
                  </a:lnTo>
                  <a:lnTo>
                    <a:pt x="0" y="303530"/>
                  </a:lnTo>
                  <a:lnTo>
                    <a:pt x="24130" y="303530"/>
                  </a:lnTo>
                  <a:lnTo>
                    <a:pt x="24130" y="297180"/>
                  </a:lnTo>
                  <a:close/>
                </a:path>
                <a:path w="24130" h="787400">
                  <a:moveTo>
                    <a:pt x="24130" y="303530"/>
                  </a:moveTo>
                  <a:lnTo>
                    <a:pt x="0" y="303530"/>
                  </a:lnTo>
                  <a:lnTo>
                    <a:pt x="0" y="306070"/>
                  </a:lnTo>
                  <a:lnTo>
                    <a:pt x="24130" y="306070"/>
                  </a:lnTo>
                  <a:lnTo>
                    <a:pt x="24130" y="303530"/>
                  </a:lnTo>
                  <a:close/>
                </a:path>
                <a:path w="24130" h="787400">
                  <a:moveTo>
                    <a:pt x="24130" y="306070"/>
                  </a:moveTo>
                  <a:lnTo>
                    <a:pt x="0" y="306070"/>
                  </a:lnTo>
                  <a:lnTo>
                    <a:pt x="0" y="309880"/>
                  </a:lnTo>
                  <a:lnTo>
                    <a:pt x="24130" y="309880"/>
                  </a:lnTo>
                  <a:lnTo>
                    <a:pt x="24130" y="306070"/>
                  </a:lnTo>
                  <a:close/>
                </a:path>
                <a:path w="24130" h="787400">
                  <a:moveTo>
                    <a:pt x="24130" y="309880"/>
                  </a:moveTo>
                  <a:lnTo>
                    <a:pt x="0" y="309880"/>
                  </a:lnTo>
                  <a:lnTo>
                    <a:pt x="0" y="312420"/>
                  </a:lnTo>
                  <a:lnTo>
                    <a:pt x="24130" y="312420"/>
                  </a:lnTo>
                  <a:lnTo>
                    <a:pt x="24130" y="309880"/>
                  </a:lnTo>
                  <a:close/>
                </a:path>
                <a:path w="24130" h="787400">
                  <a:moveTo>
                    <a:pt x="24130" y="312420"/>
                  </a:moveTo>
                  <a:lnTo>
                    <a:pt x="0" y="312420"/>
                  </a:lnTo>
                  <a:lnTo>
                    <a:pt x="0" y="316230"/>
                  </a:lnTo>
                  <a:lnTo>
                    <a:pt x="24130" y="316230"/>
                  </a:lnTo>
                  <a:lnTo>
                    <a:pt x="24130" y="312420"/>
                  </a:lnTo>
                  <a:close/>
                </a:path>
                <a:path w="24130" h="787400">
                  <a:moveTo>
                    <a:pt x="24130" y="316230"/>
                  </a:moveTo>
                  <a:lnTo>
                    <a:pt x="0" y="316230"/>
                  </a:lnTo>
                  <a:lnTo>
                    <a:pt x="0" y="325120"/>
                  </a:lnTo>
                  <a:lnTo>
                    <a:pt x="24130" y="325120"/>
                  </a:lnTo>
                  <a:lnTo>
                    <a:pt x="24130" y="316230"/>
                  </a:lnTo>
                  <a:close/>
                </a:path>
                <a:path w="24130" h="787400">
                  <a:moveTo>
                    <a:pt x="24130" y="325120"/>
                  </a:moveTo>
                  <a:lnTo>
                    <a:pt x="0" y="325120"/>
                  </a:lnTo>
                  <a:lnTo>
                    <a:pt x="0" y="328930"/>
                  </a:lnTo>
                  <a:lnTo>
                    <a:pt x="24130" y="328930"/>
                  </a:lnTo>
                  <a:lnTo>
                    <a:pt x="24130" y="325120"/>
                  </a:lnTo>
                  <a:close/>
                </a:path>
                <a:path w="24130" h="787400">
                  <a:moveTo>
                    <a:pt x="24130" y="328930"/>
                  </a:moveTo>
                  <a:lnTo>
                    <a:pt x="0" y="328930"/>
                  </a:lnTo>
                  <a:lnTo>
                    <a:pt x="0" y="331470"/>
                  </a:lnTo>
                  <a:lnTo>
                    <a:pt x="24130" y="331470"/>
                  </a:lnTo>
                  <a:lnTo>
                    <a:pt x="24130" y="328930"/>
                  </a:lnTo>
                  <a:close/>
                </a:path>
                <a:path w="24130" h="787400">
                  <a:moveTo>
                    <a:pt x="24130" y="331470"/>
                  </a:moveTo>
                  <a:lnTo>
                    <a:pt x="0" y="331470"/>
                  </a:lnTo>
                  <a:lnTo>
                    <a:pt x="0" y="335280"/>
                  </a:lnTo>
                  <a:lnTo>
                    <a:pt x="24130" y="335280"/>
                  </a:lnTo>
                  <a:lnTo>
                    <a:pt x="24130" y="331470"/>
                  </a:lnTo>
                  <a:close/>
                </a:path>
                <a:path w="24130" h="787400">
                  <a:moveTo>
                    <a:pt x="24130" y="335280"/>
                  </a:moveTo>
                  <a:lnTo>
                    <a:pt x="0" y="335280"/>
                  </a:lnTo>
                  <a:lnTo>
                    <a:pt x="0" y="337820"/>
                  </a:lnTo>
                  <a:lnTo>
                    <a:pt x="24130" y="337820"/>
                  </a:lnTo>
                  <a:lnTo>
                    <a:pt x="24130" y="335280"/>
                  </a:lnTo>
                  <a:close/>
                </a:path>
                <a:path w="24130" h="787400">
                  <a:moveTo>
                    <a:pt x="11430" y="784860"/>
                  </a:moveTo>
                  <a:lnTo>
                    <a:pt x="0" y="784860"/>
                  </a:lnTo>
                  <a:lnTo>
                    <a:pt x="0" y="787400"/>
                  </a:lnTo>
                  <a:lnTo>
                    <a:pt x="11430" y="787400"/>
                  </a:lnTo>
                  <a:lnTo>
                    <a:pt x="11430" y="784860"/>
                  </a:lnTo>
                  <a:close/>
                </a:path>
                <a:path w="24130" h="787400">
                  <a:moveTo>
                    <a:pt x="24130" y="783590"/>
                  </a:moveTo>
                  <a:lnTo>
                    <a:pt x="11430" y="783590"/>
                  </a:lnTo>
                  <a:lnTo>
                    <a:pt x="11430" y="784860"/>
                  </a:lnTo>
                  <a:lnTo>
                    <a:pt x="24130" y="784860"/>
                  </a:lnTo>
                  <a:lnTo>
                    <a:pt x="24130" y="783590"/>
                  </a:lnTo>
                  <a:close/>
                </a:path>
                <a:path w="24130" h="787400">
                  <a:moveTo>
                    <a:pt x="24130" y="509270"/>
                  </a:moveTo>
                  <a:lnTo>
                    <a:pt x="15240" y="509270"/>
                  </a:lnTo>
                  <a:lnTo>
                    <a:pt x="15240" y="510540"/>
                  </a:lnTo>
                  <a:lnTo>
                    <a:pt x="22860" y="510540"/>
                  </a:lnTo>
                  <a:lnTo>
                    <a:pt x="22860" y="511810"/>
                  </a:lnTo>
                  <a:lnTo>
                    <a:pt x="24130" y="511810"/>
                  </a:lnTo>
                  <a:lnTo>
                    <a:pt x="24130" y="509270"/>
                  </a:lnTo>
                  <a:close/>
                </a:path>
                <a:path w="24130" h="787400">
                  <a:moveTo>
                    <a:pt x="24130" y="502920"/>
                  </a:moveTo>
                  <a:lnTo>
                    <a:pt x="0" y="502920"/>
                  </a:lnTo>
                  <a:lnTo>
                    <a:pt x="0" y="506730"/>
                  </a:lnTo>
                  <a:lnTo>
                    <a:pt x="2540" y="506730"/>
                  </a:lnTo>
                  <a:lnTo>
                    <a:pt x="2540" y="509270"/>
                  </a:lnTo>
                  <a:lnTo>
                    <a:pt x="8890" y="509270"/>
                  </a:lnTo>
                  <a:lnTo>
                    <a:pt x="8890" y="508000"/>
                  </a:lnTo>
                  <a:lnTo>
                    <a:pt x="24130" y="508000"/>
                  </a:lnTo>
                  <a:lnTo>
                    <a:pt x="24130" y="502920"/>
                  </a:lnTo>
                  <a:close/>
                </a:path>
                <a:path w="24130" h="787400">
                  <a:moveTo>
                    <a:pt x="24130" y="496570"/>
                  </a:moveTo>
                  <a:lnTo>
                    <a:pt x="0" y="496570"/>
                  </a:lnTo>
                  <a:lnTo>
                    <a:pt x="0" y="501650"/>
                  </a:lnTo>
                  <a:lnTo>
                    <a:pt x="24130" y="501650"/>
                  </a:lnTo>
                  <a:lnTo>
                    <a:pt x="24130" y="496570"/>
                  </a:lnTo>
                  <a:close/>
                </a:path>
                <a:path w="24130" h="787400">
                  <a:moveTo>
                    <a:pt x="24130" y="490220"/>
                  </a:moveTo>
                  <a:lnTo>
                    <a:pt x="0" y="490220"/>
                  </a:lnTo>
                  <a:lnTo>
                    <a:pt x="0" y="495300"/>
                  </a:lnTo>
                  <a:lnTo>
                    <a:pt x="24130" y="495300"/>
                  </a:lnTo>
                  <a:lnTo>
                    <a:pt x="24130" y="490220"/>
                  </a:lnTo>
                  <a:close/>
                </a:path>
                <a:path w="24130" h="787400">
                  <a:moveTo>
                    <a:pt x="24130" y="483870"/>
                  </a:moveTo>
                  <a:lnTo>
                    <a:pt x="0" y="483870"/>
                  </a:lnTo>
                  <a:lnTo>
                    <a:pt x="0" y="488950"/>
                  </a:lnTo>
                  <a:lnTo>
                    <a:pt x="24130" y="488950"/>
                  </a:lnTo>
                  <a:lnTo>
                    <a:pt x="24130" y="483870"/>
                  </a:lnTo>
                  <a:close/>
                </a:path>
                <a:path w="24130" h="787400">
                  <a:moveTo>
                    <a:pt x="24130" y="477520"/>
                  </a:moveTo>
                  <a:lnTo>
                    <a:pt x="0" y="477520"/>
                  </a:lnTo>
                  <a:lnTo>
                    <a:pt x="0" y="482600"/>
                  </a:lnTo>
                  <a:lnTo>
                    <a:pt x="24130" y="482600"/>
                  </a:lnTo>
                  <a:lnTo>
                    <a:pt x="24130" y="477520"/>
                  </a:lnTo>
                  <a:close/>
                </a:path>
                <a:path w="24130" h="787400">
                  <a:moveTo>
                    <a:pt x="24130" y="473710"/>
                  </a:moveTo>
                  <a:lnTo>
                    <a:pt x="0" y="473710"/>
                  </a:lnTo>
                  <a:lnTo>
                    <a:pt x="0" y="476250"/>
                  </a:lnTo>
                  <a:lnTo>
                    <a:pt x="24130" y="476250"/>
                  </a:lnTo>
                  <a:lnTo>
                    <a:pt x="24130" y="473710"/>
                  </a:lnTo>
                  <a:close/>
                </a:path>
                <a:path w="24130" h="787400">
                  <a:moveTo>
                    <a:pt x="24130" y="468630"/>
                  </a:moveTo>
                  <a:lnTo>
                    <a:pt x="0" y="469900"/>
                  </a:lnTo>
                  <a:lnTo>
                    <a:pt x="0" y="473710"/>
                  </a:lnTo>
                  <a:lnTo>
                    <a:pt x="24130" y="472440"/>
                  </a:lnTo>
                  <a:lnTo>
                    <a:pt x="24130" y="468630"/>
                  </a:lnTo>
                  <a:close/>
                </a:path>
                <a:path w="24130" h="787400">
                  <a:moveTo>
                    <a:pt x="24130" y="466090"/>
                  </a:moveTo>
                  <a:lnTo>
                    <a:pt x="0" y="467360"/>
                  </a:lnTo>
                  <a:lnTo>
                    <a:pt x="0" y="469900"/>
                  </a:lnTo>
                  <a:lnTo>
                    <a:pt x="24130" y="468630"/>
                  </a:lnTo>
                  <a:lnTo>
                    <a:pt x="24130" y="466090"/>
                  </a:lnTo>
                  <a:close/>
                </a:path>
                <a:path w="24130" h="787400">
                  <a:moveTo>
                    <a:pt x="0" y="461010"/>
                  </a:moveTo>
                  <a:lnTo>
                    <a:pt x="0" y="467360"/>
                  </a:lnTo>
                  <a:lnTo>
                    <a:pt x="24130" y="466090"/>
                  </a:lnTo>
                  <a:lnTo>
                    <a:pt x="24130" y="462280"/>
                  </a:lnTo>
                  <a:lnTo>
                    <a:pt x="0" y="461010"/>
                  </a:lnTo>
                  <a:close/>
                </a:path>
                <a:path w="24130" h="787400">
                  <a:moveTo>
                    <a:pt x="0" y="457200"/>
                  </a:moveTo>
                  <a:lnTo>
                    <a:pt x="0" y="461010"/>
                  </a:lnTo>
                  <a:lnTo>
                    <a:pt x="24130" y="461010"/>
                  </a:lnTo>
                  <a:lnTo>
                    <a:pt x="24130" y="458470"/>
                  </a:lnTo>
                  <a:lnTo>
                    <a:pt x="0" y="457200"/>
                  </a:lnTo>
                  <a:close/>
                </a:path>
                <a:path w="24130" h="787400">
                  <a:moveTo>
                    <a:pt x="12065" y="454025"/>
                  </a:moveTo>
                  <a:lnTo>
                    <a:pt x="0" y="454660"/>
                  </a:lnTo>
                  <a:lnTo>
                    <a:pt x="0" y="457200"/>
                  </a:lnTo>
                  <a:lnTo>
                    <a:pt x="24130" y="457200"/>
                  </a:lnTo>
                  <a:lnTo>
                    <a:pt x="24130" y="454660"/>
                  </a:lnTo>
                  <a:lnTo>
                    <a:pt x="12065" y="454025"/>
                  </a:lnTo>
                  <a:close/>
                </a:path>
                <a:path w="24130" h="787400">
                  <a:moveTo>
                    <a:pt x="24130" y="449580"/>
                  </a:moveTo>
                  <a:lnTo>
                    <a:pt x="0" y="450850"/>
                  </a:lnTo>
                  <a:lnTo>
                    <a:pt x="0" y="453390"/>
                  </a:lnTo>
                  <a:lnTo>
                    <a:pt x="12065" y="454025"/>
                  </a:lnTo>
                  <a:lnTo>
                    <a:pt x="24130" y="453390"/>
                  </a:lnTo>
                  <a:lnTo>
                    <a:pt x="24130" y="449580"/>
                  </a:lnTo>
                  <a:close/>
                </a:path>
                <a:path w="24130" h="787400">
                  <a:moveTo>
                    <a:pt x="0" y="447040"/>
                  </a:moveTo>
                  <a:lnTo>
                    <a:pt x="0" y="450850"/>
                  </a:lnTo>
                  <a:lnTo>
                    <a:pt x="24130" y="449580"/>
                  </a:lnTo>
                  <a:lnTo>
                    <a:pt x="24130" y="448310"/>
                  </a:lnTo>
                  <a:lnTo>
                    <a:pt x="0" y="447040"/>
                  </a:lnTo>
                  <a:close/>
                </a:path>
                <a:path w="24130" h="787400">
                  <a:moveTo>
                    <a:pt x="12065" y="445135"/>
                  </a:moveTo>
                  <a:lnTo>
                    <a:pt x="0" y="445770"/>
                  </a:lnTo>
                  <a:lnTo>
                    <a:pt x="0" y="447040"/>
                  </a:lnTo>
                  <a:lnTo>
                    <a:pt x="24130" y="448310"/>
                  </a:lnTo>
                  <a:lnTo>
                    <a:pt x="24130" y="445770"/>
                  </a:lnTo>
                  <a:lnTo>
                    <a:pt x="12065" y="445135"/>
                  </a:lnTo>
                  <a:close/>
                </a:path>
                <a:path w="24130" h="787400">
                  <a:moveTo>
                    <a:pt x="24130" y="443230"/>
                  </a:moveTo>
                  <a:lnTo>
                    <a:pt x="0" y="444500"/>
                  </a:lnTo>
                  <a:lnTo>
                    <a:pt x="12065" y="445135"/>
                  </a:lnTo>
                  <a:lnTo>
                    <a:pt x="24130" y="444500"/>
                  </a:lnTo>
                  <a:lnTo>
                    <a:pt x="24130" y="443230"/>
                  </a:lnTo>
                  <a:close/>
                </a:path>
                <a:path w="24130" h="787400">
                  <a:moveTo>
                    <a:pt x="0" y="440690"/>
                  </a:moveTo>
                  <a:lnTo>
                    <a:pt x="0" y="443230"/>
                  </a:lnTo>
                  <a:lnTo>
                    <a:pt x="24130" y="443230"/>
                  </a:lnTo>
                  <a:lnTo>
                    <a:pt x="24130" y="441960"/>
                  </a:lnTo>
                  <a:lnTo>
                    <a:pt x="0" y="440690"/>
                  </a:lnTo>
                  <a:close/>
                </a:path>
                <a:path w="24130" h="787400">
                  <a:moveTo>
                    <a:pt x="0" y="434340"/>
                  </a:moveTo>
                  <a:lnTo>
                    <a:pt x="0" y="440690"/>
                  </a:lnTo>
                  <a:lnTo>
                    <a:pt x="24130" y="441960"/>
                  </a:lnTo>
                  <a:lnTo>
                    <a:pt x="24130" y="435610"/>
                  </a:lnTo>
                  <a:lnTo>
                    <a:pt x="0" y="434340"/>
                  </a:lnTo>
                  <a:close/>
                </a:path>
                <a:path w="24130" h="787400">
                  <a:moveTo>
                    <a:pt x="0" y="427990"/>
                  </a:moveTo>
                  <a:lnTo>
                    <a:pt x="0" y="434340"/>
                  </a:lnTo>
                  <a:lnTo>
                    <a:pt x="24130" y="434340"/>
                  </a:lnTo>
                  <a:lnTo>
                    <a:pt x="24130" y="429260"/>
                  </a:lnTo>
                  <a:lnTo>
                    <a:pt x="0" y="427990"/>
                  </a:lnTo>
                  <a:close/>
                </a:path>
                <a:path w="24130" h="787400">
                  <a:moveTo>
                    <a:pt x="0" y="424180"/>
                  </a:moveTo>
                  <a:lnTo>
                    <a:pt x="0" y="427990"/>
                  </a:lnTo>
                  <a:lnTo>
                    <a:pt x="24130" y="429260"/>
                  </a:lnTo>
                  <a:lnTo>
                    <a:pt x="24130" y="425450"/>
                  </a:lnTo>
                  <a:lnTo>
                    <a:pt x="0" y="424180"/>
                  </a:lnTo>
                  <a:close/>
                </a:path>
                <a:path w="24130" h="787400">
                  <a:moveTo>
                    <a:pt x="24130" y="422910"/>
                  </a:moveTo>
                  <a:lnTo>
                    <a:pt x="0" y="424180"/>
                  </a:lnTo>
                  <a:lnTo>
                    <a:pt x="24130" y="425450"/>
                  </a:lnTo>
                  <a:lnTo>
                    <a:pt x="24130" y="422910"/>
                  </a:lnTo>
                  <a:close/>
                </a:path>
                <a:path w="24130" h="787400">
                  <a:moveTo>
                    <a:pt x="0" y="421640"/>
                  </a:moveTo>
                  <a:lnTo>
                    <a:pt x="0" y="422910"/>
                  </a:lnTo>
                  <a:lnTo>
                    <a:pt x="24130" y="422910"/>
                  </a:lnTo>
                  <a:lnTo>
                    <a:pt x="0" y="421640"/>
                  </a:lnTo>
                  <a:close/>
                </a:path>
                <a:path w="24130" h="787400">
                  <a:moveTo>
                    <a:pt x="0" y="416560"/>
                  </a:moveTo>
                  <a:lnTo>
                    <a:pt x="0" y="421640"/>
                  </a:lnTo>
                  <a:lnTo>
                    <a:pt x="24130" y="421640"/>
                  </a:lnTo>
                  <a:lnTo>
                    <a:pt x="24130" y="417830"/>
                  </a:lnTo>
                  <a:lnTo>
                    <a:pt x="0" y="416560"/>
                  </a:lnTo>
                  <a:close/>
                </a:path>
                <a:path w="24130" h="787400">
                  <a:moveTo>
                    <a:pt x="0" y="411480"/>
                  </a:moveTo>
                  <a:lnTo>
                    <a:pt x="0" y="416560"/>
                  </a:lnTo>
                  <a:lnTo>
                    <a:pt x="24130" y="416560"/>
                  </a:lnTo>
                  <a:lnTo>
                    <a:pt x="24130" y="412750"/>
                  </a:lnTo>
                  <a:lnTo>
                    <a:pt x="0" y="411480"/>
                  </a:lnTo>
                  <a:close/>
                </a:path>
                <a:path w="24130" h="787400">
                  <a:moveTo>
                    <a:pt x="0" y="408940"/>
                  </a:moveTo>
                  <a:lnTo>
                    <a:pt x="0" y="411480"/>
                  </a:lnTo>
                  <a:lnTo>
                    <a:pt x="24130" y="411480"/>
                  </a:lnTo>
                  <a:lnTo>
                    <a:pt x="24130" y="410210"/>
                  </a:lnTo>
                  <a:lnTo>
                    <a:pt x="0" y="408940"/>
                  </a:lnTo>
                  <a:close/>
                </a:path>
                <a:path w="24130" h="787400">
                  <a:moveTo>
                    <a:pt x="0" y="407670"/>
                  </a:moveTo>
                  <a:lnTo>
                    <a:pt x="0" y="408940"/>
                  </a:lnTo>
                  <a:lnTo>
                    <a:pt x="24130" y="410210"/>
                  </a:lnTo>
                  <a:lnTo>
                    <a:pt x="24130" y="408940"/>
                  </a:lnTo>
                  <a:lnTo>
                    <a:pt x="0" y="407670"/>
                  </a:lnTo>
                  <a:close/>
                </a:path>
                <a:path w="24130" h="787400">
                  <a:moveTo>
                    <a:pt x="24130" y="402590"/>
                  </a:moveTo>
                  <a:lnTo>
                    <a:pt x="0" y="403860"/>
                  </a:lnTo>
                  <a:lnTo>
                    <a:pt x="0" y="407670"/>
                  </a:lnTo>
                  <a:lnTo>
                    <a:pt x="24130" y="407670"/>
                  </a:lnTo>
                  <a:lnTo>
                    <a:pt x="24130" y="402590"/>
                  </a:lnTo>
                  <a:close/>
                </a:path>
                <a:path w="24130" h="787400">
                  <a:moveTo>
                    <a:pt x="24130" y="401320"/>
                  </a:moveTo>
                  <a:lnTo>
                    <a:pt x="0" y="402590"/>
                  </a:lnTo>
                  <a:lnTo>
                    <a:pt x="0" y="403860"/>
                  </a:lnTo>
                  <a:lnTo>
                    <a:pt x="24130" y="402590"/>
                  </a:lnTo>
                  <a:lnTo>
                    <a:pt x="24130" y="401320"/>
                  </a:lnTo>
                  <a:close/>
                </a:path>
                <a:path w="24130" h="787400">
                  <a:moveTo>
                    <a:pt x="24130" y="398780"/>
                  </a:moveTo>
                  <a:lnTo>
                    <a:pt x="0" y="400050"/>
                  </a:lnTo>
                  <a:lnTo>
                    <a:pt x="0" y="401320"/>
                  </a:lnTo>
                  <a:lnTo>
                    <a:pt x="24130" y="401320"/>
                  </a:lnTo>
                  <a:lnTo>
                    <a:pt x="24130" y="398780"/>
                  </a:lnTo>
                  <a:close/>
                </a:path>
                <a:path w="24130" h="787400">
                  <a:moveTo>
                    <a:pt x="0" y="396240"/>
                  </a:moveTo>
                  <a:lnTo>
                    <a:pt x="0" y="400050"/>
                  </a:lnTo>
                  <a:lnTo>
                    <a:pt x="24130" y="398780"/>
                  </a:lnTo>
                  <a:lnTo>
                    <a:pt x="24130" y="397510"/>
                  </a:lnTo>
                  <a:lnTo>
                    <a:pt x="0" y="396240"/>
                  </a:lnTo>
                  <a:close/>
                </a:path>
                <a:path w="24130" h="787400">
                  <a:moveTo>
                    <a:pt x="0" y="394970"/>
                  </a:moveTo>
                  <a:lnTo>
                    <a:pt x="0" y="396240"/>
                  </a:lnTo>
                  <a:lnTo>
                    <a:pt x="24130" y="397510"/>
                  </a:lnTo>
                  <a:lnTo>
                    <a:pt x="24130" y="396240"/>
                  </a:lnTo>
                  <a:lnTo>
                    <a:pt x="0" y="394970"/>
                  </a:lnTo>
                  <a:close/>
                </a:path>
                <a:path w="24130" h="787400">
                  <a:moveTo>
                    <a:pt x="0" y="391160"/>
                  </a:moveTo>
                  <a:lnTo>
                    <a:pt x="0" y="394970"/>
                  </a:lnTo>
                  <a:lnTo>
                    <a:pt x="24130" y="394970"/>
                  </a:lnTo>
                  <a:lnTo>
                    <a:pt x="24130" y="392430"/>
                  </a:lnTo>
                  <a:lnTo>
                    <a:pt x="0" y="391160"/>
                  </a:lnTo>
                  <a:close/>
                </a:path>
                <a:path w="24130" h="787400">
                  <a:moveTo>
                    <a:pt x="0" y="389890"/>
                  </a:moveTo>
                  <a:lnTo>
                    <a:pt x="0" y="391160"/>
                  </a:lnTo>
                  <a:lnTo>
                    <a:pt x="24130" y="392430"/>
                  </a:lnTo>
                  <a:lnTo>
                    <a:pt x="24130" y="391160"/>
                  </a:lnTo>
                  <a:lnTo>
                    <a:pt x="0" y="389890"/>
                  </a:lnTo>
                  <a:close/>
                </a:path>
                <a:path w="24130" h="787400">
                  <a:moveTo>
                    <a:pt x="24130" y="384810"/>
                  </a:moveTo>
                  <a:lnTo>
                    <a:pt x="0" y="386080"/>
                  </a:lnTo>
                  <a:lnTo>
                    <a:pt x="0" y="389890"/>
                  </a:lnTo>
                  <a:lnTo>
                    <a:pt x="24130" y="391160"/>
                  </a:lnTo>
                  <a:lnTo>
                    <a:pt x="24130" y="384810"/>
                  </a:lnTo>
                  <a:close/>
                </a:path>
                <a:path w="24130" h="787400">
                  <a:moveTo>
                    <a:pt x="0" y="383540"/>
                  </a:moveTo>
                  <a:lnTo>
                    <a:pt x="0" y="386080"/>
                  </a:lnTo>
                  <a:lnTo>
                    <a:pt x="24130" y="384810"/>
                  </a:lnTo>
                  <a:lnTo>
                    <a:pt x="0" y="383540"/>
                  </a:lnTo>
                  <a:close/>
                </a:path>
                <a:path w="24130" h="787400">
                  <a:moveTo>
                    <a:pt x="24130" y="382270"/>
                  </a:moveTo>
                  <a:lnTo>
                    <a:pt x="0" y="383540"/>
                  </a:lnTo>
                  <a:lnTo>
                    <a:pt x="24130" y="384810"/>
                  </a:lnTo>
                  <a:lnTo>
                    <a:pt x="24130" y="382270"/>
                  </a:lnTo>
                  <a:close/>
                </a:path>
                <a:path w="24130" h="787400">
                  <a:moveTo>
                    <a:pt x="0" y="379730"/>
                  </a:moveTo>
                  <a:lnTo>
                    <a:pt x="0" y="382270"/>
                  </a:lnTo>
                  <a:lnTo>
                    <a:pt x="24130" y="381000"/>
                  </a:lnTo>
                  <a:lnTo>
                    <a:pt x="0" y="379730"/>
                  </a:lnTo>
                  <a:close/>
                </a:path>
                <a:path w="24130" h="787400">
                  <a:moveTo>
                    <a:pt x="24130" y="381000"/>
                  </a:moveTo>
                  <a:lnTo>
                    <a:pt x="0" y="382270"/>
                  </a:lnTo>
                  <a:lnTo>
                    <a:pt x="24130" y="382270"/>
                  </a:lnTo>
                  <a:lnTo>
                    <a:pt x="24130" y="381000"/>
                  </a:lnTo>
                  <a:close/>
                </a:path>
                <a:path w="24130" h="787400">
                  <a:moveTo>
                    <a:pt x="0" y="378460"/>
                  </a:moveTo>
                  <a:lnTo>
                    <a:pt x="0" y="379730"/>
                  </a:lnTo>
                  <a:lnTo>
                    <a:pt x="24130" y="379730"/>
                  </a:lnTo>
                  <a:lnTo>
                    <a:pt x="0" y="378460"/>
                  </a:lnTo>
                  <a:close/>
                </a:path>
                <a:path w="24130" h="787400">
                  <a:moveTo>
                    <a:pt x="0" y="377190"/>
                  </a:moveTo>
                  <a:lnTo>
                    <a:pt x="0" y="378460"/>
                  </a:lnTo>
                  <a:lnTo>
                    <a:pt x="24130" y="378460"/>
                  </a:lnTo>
                  <a:lnTo>
                    <a:pt x="0" y="377190"/>
                  </a:lnTo>
                  <a:close/>
                </a:path>
                <a:path w="24130" h="787400">
                  <a:moveTo>
                    <a:pt x="0" y="375920"/>
                  </a:moveTo>
                  <a:lnTo>
                    <a:pt x="0" y="377190"/>
                  </a:lnTo>
                  <a:lnTo>
                    <a:pt x="24130" y="378460"/>
                  </a:lnTo>
                  <a:lnTo>
                    <a:pt x="24130" y="377190"/>
                  </a:lnTo>
                  <a:lnTo>
                    <a:pt x="0" y="375920"/>
                  </a:lnTo>
                  <a:close/>
                </a:path>
                <a:path w="24130" h="787400">
                  <a:moveTo>
                    <a:pt x="0" y="374650"/>
                  </a:moveTo>
                  <a:lnTo>
                    <a:pt x="0" y="375920"/>
                  </a:lnTo>
                  <a:lnTo>
                    <a:pt x="24130" y="375920"/>
                  </a:lnTo>
                  <a:lnTo>
                    <a:pt x="0" y="374650"/>
                  </a:lnTo>
                  <a:close/>
                </a:path>
                <a:path w="24130" h="787400">
                  <a:moveTo>
                    <a:pt x="24130" y="372110"/>
                  </a:moveTo>
                  <a:lnTo>
                    <a:pt x="0" y="372110"/>
                  </a:lnTo>
                  <a:lnTo>
                    <a:pt x="0" y="374650"/>
                  </a:lnTo>
                  <a:lnTo>
                    <a:pt x="24130" y="374650"/>
                  </a:lnTo>
                  <a:lnTo>
                    <a:pt x="24130" y="372110"/>
                  </a:lnTo>
                  <a:close/>
                </a:path>
                <a:path w="24130" h="787400">
                  <a:moveTo>
                    <a:pt x="24130" y="368300"/>
                  </a:moveTo>
                  <a:lnTo>
                    <a:pt x="0" y="369570"/>
                  </a:lnTo>
                  <a:lnTo>
                    <a:pt x="0" y="370840"/>
                  </a:lnTo>
                  <a:lnTo>
                    <a:pt x="24130" y="372110"/>
                  </a:lnTo>
                  <a:lnTo>
                    <a:pt x="24130" y="368300"/>
                  </a:lnTo>
                  <a:close/>
                </a:path>
                <a:path w="24130" h="787400">
                  <a:moveTo>
                    <a:pt x="0" y="367030"/>
                  </a:moveTo>
                  <a:lnTo>
                    <a:pt x="0" y="369570"/>
                  </a:lnTo>
                  <a:lnTo>
                    <a:pt x="24130" y="368300"/>
                  </a:lnTo>
                  <a:lnTo>
                    <a:pt x="0" y="367030"/>
                  </a:lnTo>
                  <a:close/>
                </a:path>
                <a:path w="24130" h="787400">
                  <a:moveTo>
                    <a:pt x="0" y="364490"/>
                  </a:moveTo>
                  <a:lnTo>
                    <a:pt x="0" y="367030"/>
                  </a:lnTo>
                  <a:lnTo>
                    <a:pt x="24130" y="367030"/>
                  </a:lnTo>
                  <a:lnTo>
                    <a:pt x="24130" y="365760"/>
                  </a:lnTo>
                  <a:lnTo>
                    <a:pt x="0" y="364490"/>
                  </a:lnTo>
                  <a:close/>
                </a:path>
                <a:path w="24130" h="787400">
                  <a:moveTo>
                    <a:pt x="0" y="363220"/>
                  </a:moveTo>
                  <a:lnTo>
                    <a:pt x="0" y="364490"/>
                  </a:lnTo>
                  <a:lnTo>
                    <a:pt x="24130" y="365760"/>
                  </a:lnTo>
                  <a:lnTo>
                    <a:pt x="24130" y="364490"/>
                  </a:lnTo>
                  <a:lnTo>
                    <a:pt x="0" y="363220"/>
                  </a:lnTo>
                  <a:close/>
                </a:path>
                <a:path w="24130" h="787400">
                  <a:moveTo>
                    <a:pt x="0" y="361950"/>
                  </a:moveTo>
                  <a:lnTo>
                    <a:pt x="0" y="363220"/>
                  </a:lnTo>
                  <a:lnTo>
                    <a:pt x="24130" y="363220"/>
                  </a:lnTo>
                  <a:lnTo>
                    <a:pt x="0" y="361950"/>
                  </a:lnTo>
                  <a:close/>
                </a:path>
                <a:path w="24130" h="787400">
                  <a:moveTo>
                    <a:pt x="0" y="359410"/>
                  </a:moveTo>
                  <a:lnTo>
                    <a:pt x="0" y="361950"/>
                  </a:lnTo>
                  <a:lnTo>
                    <a:pt x="24130" y="361950"/>
                  </a:lnTo>
                  <a:lnTo>
                    <a:pt x="24130" y="360680"/>
                  </a:lnTo>
                  <a:lnTo>
                    <a:pt x="0" y="359410"/>
                  </a:lnTo>
                  <a:close/>
                </a:path>
                <a:path w="24130" h="787400">
                  <a:moveTo>
                    <a:pt x="0" y="358140"/>
                  </a:moveTo>
                  <a:lnTo>
                    <a:pt x="0" y="359410"/>
                  </a:lnTo>
                  <a:lnTo>
                    <a:pt x="24130" y="359410"/>
                  </a:lnTo>
                  <a:lnTo>
                    <a:pt x="0" y="358140"/>
                  </a:lnTo>
                  <a:close/>
                </a:path>
                <a:path w="24130" h="787400">
                  <a:moveTo>
                    <a:pt x="0" y="355600"/>
                  </a:moveTo>
                  <a:lnTo>
                    <a:pt x="0" y="358140"/>
                  </a:lnTo>
                  <a:lnTo>
                    <a:pt x="24130" y="359410"/>
                  </a:lnTo>
                  <a:lnTo>
                    <a:pt x="24130" y="356870"/>
                  </a:lnTo>
                  <a:lnTo>
                    <a:pt x="0" y="355600"/>
                  </a:lnTo>
                  <a:close/>
                </a:path>
                <a:path w="24130" h="787400">
                  <a:moveTo>
                    <a:pt x="24130" y="354330"/>
                  </a:moveTo>
                  <a:lnTo>
                    <a:pt x="0" y="355600"/>
                  </a:lnTo>
                  <a:lnTo>
                    <a:pt x="24130" y="356870"/>
                  </a:lnTo>
                  <a:lnTo>
                    <a:pt x="24130" y="354330"/>
                  </a:lnTo>
                  <a:close/>
                </a:path>
                <a:path w="24130" h="787400">
                  <a:moveTo>
                    <a:pt x="0" y="350520"/>
                  </a:moveTo>
                  <a:lnTo>
                    <a:pt x="0" y="354330"/>
                  </a:lnTo>
                  <a:lnTo>
                    <a:pt x="24130" y="354330"/>
                  </a:lnTo>
                  <a:lnTo>
                    <a:pt x="24130" y="351790"/>
                  </a:lnTo>
                  <a:lnTo>
                    <a:pt x="0" y="350520"/>
                  </a:lnTo>
                  <a:close/>
                </a:path>
                <a:path w="24130" h="787400">
                  <a:moveTo>
                    <a:pt x="24130" y="347980"/>
                  </a:moveTo>
                  <a:lnTo>
                    <a:pt x="0" y="349250"/>
                  </a:lnTo>
                  <a:lnTo>
                    <a:pt x="0" y="350520"/>
                  </a:lnTo>
                  <a:lnTo>
                    <a:pt x="24130" y="350520"/>
                  </a:lnTo>
                  <a:lnTo>
                    <a:pt x="24130" y="347980"/>
                  </a:lnTo>
                  <a:close/>
                </a:path>
                <a:path w="24130" h="787400">
                  <a:moveTo>
                    <a:pt x="0" y="345440"/>
                  </a:moveTo>
                  <a:lnTo>
                    <a:pt x="0" y="347980"/>
                  </a:lnTo>
                  <a:lnTo>
                    <a:pt x="24130" y="347980"/>
                  </a:lnTo>
                  <a:lnTo>
                    <a:pt x="24130" y="346710"/>
                  </a:lnTo>
                  <a:lnTo>
                    <a:pt x="0" y="345440"/>
                  </a:lnTo>
                  <a:close/>
                </a:path>
                <a:path w="24130" h="787400">
                  <a:moveTo>
                    <a:pt x="0" y="342900"/>
                  </a:moveTo>
                  <a:lnTo>
                    <a:pt x="0" y="345440"/>
                  </a:lnTo>
                  <a:lnTo>
                    <a:pt x="24130" y="346710"/>
                  </a:lnTo>
                  <a:lnTo>
                    <a:pt x="24130" y="344170"/>
                  </a:lnTo>
                  <a:lnTo>
                    <a:pt x="0" y="342900"/>
                  </a:lnTo>
                  <a:close/>
                </a:path>
                <a:path w="24130" h="787400">
                  <a:moveTo>
                    <a:pt x="0" y="341630"/>
                  </a:moveTo>
                  <a:lnTo>
                    <a:pt x="0" y="342900"/>
                  </a:lnTo>
                  <a:lnTo>
                    <a:pt x="24130" y="344170"/>
                  </a:lnTo>
                  <a:lnTo>
                    <a:pt x="24130" y="342900"/>
                  </a:lnTo>
                  <a:lnTo>
                    <a:pt x="0" y="341630"/>
                  </a:lnTo>
                  <a:close/>
                </a:path>
                <a:path w="24130" h="787400">
                  <a:moveTo>
                    <a:pt x="24130" y="340360"/>
                  </a:moveTo>
                  <a:lnTo>
                    <a:pt x="0" y="340360"/>
                  </a:lnTo>
                  <a:lnTo>
                    <a:pt x="0" y="341630"/>
                  </a:lnTo>
                  <a:lnTo>
                    <a:pt x="24130" y="341630"/>
                  </a:lnTo>
                  <a:lnTo>
                    <a:pt x="24130" y="340360"/>
                  </a:lnTo>
                  <a:close/>
                </a:path>
              </a:pathLst>
            </a:custGeom>
            <a:solidFill>
              <a:srgbClr val="B8B871"/>
            </a:solidFill>
          </p:spPr>
          <p:txBody>
            <a:bodyPr wrap="square" lIns="0" tIns="0" rIns="0" bIns="0" rtlCol="0"/>
            <a:lstStyle/>
            <a:p>
              <a:endParaRPr/>
            </a:p>
          </p:txBody>
        </p:sp>
        <p:sp>
          <p:nvSpPr>
            <p:cNvPr id="795" name="object 795"/>
            <p:cNvSpPr/>
            <p:nvPr/>
          </p:nvSpPr>
          <p:spPr>
            <a:xfrm>
              <a:off x="2682240" y="5698489"/>
              <a:ext cx="24130" cy="793750"/>
            </a:xfrm>
            <a:custGeom>
              <a:avLst/>
              <a:gdLst/>
              <a:ahLst/>
              <a:cxnLst/>
              <a:rect l="l" t="t" r="r" b="b"/>
              <a:pathLst>
                <a:path w="24130" h="793750">
                  <a:moveTo>
                    <a:pt x="2539" y="0"/>
                  </a:moveTo>
                  <a:lnTo>
                    <a:pt x="0" y="0"/>
                  </a:lnTo>
                  <a:lnTo>
                    <a:pt x="0" y="7620"/>
                  </a:lnTo>
                  <a:lnTo>
                    <a:pt x="24130" y="7620"/>
                  </a:lnTo>
                  <a:lnTo>
                    <a:pt x="24130" y="6350"/>
                  </a:lnTo>
                  <a:lnTo>
                    <a:pt x="21589" y="6350"/>
                  </a:lnTo>
                  <a:lnTo>
                    <a:pt x="21589" y="5080"/>
                  </a:lnTo>
                  <a:lnTo>
                    <a:pt x="16510" y="5080"/>
                  </a:lnTo>
                  <a:lnTo>
                    <a:pt x="16510" y="3810"/>
                  </a:lnTo>
                  <a:lnTo>
                    <a:pt x="11430" y="3810"/>
                  </a:lnTo>
                  <a:lnTo>
                    <a:pt x="11430" y="2540"/>
                  </a:lnTo>
                  <a:lnTo>
                    <a:pt x="7620" y="2540"/>
                  </a:lnTo>
                  <a:lnTo>
                    <a:pt x="7620" y="1270"/>
                  </a:lnTo>
                  <a:lnTo>
                    <a:pt x="2539" y="1270"/>
                  </a:lnTo>
                  <a:lnTo>
                    <a:pt x="2539" y="0"/>
                  </a:lnTo>
                  <a:close/>
                </a:path>
                <a:path w="24130" h="793750">
                  <a:moveTo>
                    <a:pt x="24130" y="7620"/>
                  </a:moveTo>
                  <a:lnTo>
                    <a:pt x="0" y="7620"/>
                  </a:lnTo>
                  <a:lnTo>
                    <a:pt x="0" y="11430"/>
                  </a:lnTo>
                  <a:lnTo>
                    <a:pt x="24130" y="11430"/>
                  </a:lnTo>
                  <a:lnTo>
                    <a:pt x="24130" y="7620"/>
                  </a:lnTo>
                  <a:close/>
                </a:path>
                <a:path w="24130" h="793750">
                  <a:moveTo>
                    <a:pt x="24130" y="11430"/>
                  </a:moveTo>
                  <a:lnTo>
                    <a:pt x="0" y="11430"/>
                  </a:lnTo>
                  <a:lnTo>
                    <a:pt x="0" y="13970"/>
                  </a:lnTo>
                  <a:lnTo>
                    <a:pt x="24130" y="13970"/>
                  </a:lnTo>
                  <a:lnTo>
                    <a:pt x="24130" y="11430"/>
                  </a:lnTo>
                  <a:close/>
                </a:path>
                <a:path w="24130" h="793750">
                  <a:moveTo>
                    <a:pt x="24130" y="13970"/>
                  </a:moveTo>
                  <a:lnTo>
                    <a:pt x="0" y="13970"/>
                  </a:lnTo>
                  <a:lnTo>
                    <a:pt x="0" y="17780"/>
                  </a:lnTo>
                  <a:lnTo>
                    <a:pt x="24130" y="17780"/>
                  </a:lnTo>
                  <a:lnTo>
                    <a:pt x="24130" y="13970"/>
                  </a:lnTo>
                  <a:close/>
                </a:path>
                <a:path w="24130" h="793750">
                  <a:moveTo>
                    <a:pt x="24130" y="17780"/>
                  </a:moveTo>
                  <a:lnTo>
                    <a:pt x="0" y="17780"/>
                  </a:lnTo>
                  <a:lnTo>
                    <a:pt x="0" y="20320"/>
                  </a:lnTo>
                  <a:lnTo>
                    <a:pt x="24130" y="20320"/>
                  </a:lnTo>
                  <a:lnTo>
                    <a:pt x="24130" y="17780"/>
                  </a:lnTo>
                  <a:close/>
                </a:path>
                <a:path w="24130" h="793750">
                  <a:moveTo>
                    <a:pt x="24130" y="20320"/>
                  </a:moveTo>
                  <a:lnTo>
                    <a:pt x="0" y="20320"/>
                  </a:lnTo>
                  <a:lnTo>
                    <a:pt x="0" y="24130"/>
                  </a:lnTo>
                  <a:lnTo>
                    <a:pt x="24130" y="24130"/>
                  </a:lnTo>
                  <a:lnTo>
                    <a:pt x="24130" y="20320"/>
                  </a:lnTo>
                  <a:close/>
                </a:path>
                <a:path w="24130" h="793750">
                  <a:moveTo>
                    <a:pt x="24130" y="24130"/>
                  </a:moveTo>
                  <a:lnTo>
                    <a:pt x="0" y="24130"/>
                  </a:lnTo>
                  <a:lnTo>
                    <a:pt x="0" y="39370"/>
                  </a:lnTo>
                  <a:lnTo>
                    <a:pt x="24130" y="39370"/>
                  </a:lnTo>
                  <a:lnTo>
                    <a:pt x="24130" y="24130"/>
                  </a:lnTo>
                  <a:close/>
                </a:path>
                <a:path w="24130" h="793750">
                  <a:moveTo>
                    <a:pt x="24130" y="39370"/>
                  </a:moveTo>
                  <a:lnTo>
                    <a:pt x="0" y="39370"/>
                  </a:lnTo>
                  <a:lnTo>
                    <a:pt x="0" y="43180"/>
                  </a:lnTo>
                  <a:lnTo>
                    <a:pt x="24130" y="43180"/>
                  </a:lnTo>
                  <a:lnTo>
                    <a:pt x="24130" y="39370"/>
                  </a:lnTo>
                  <a:close/>
                </a:path>
                <a:path w="24130" h="793750">
                  <a:moveTo>
                    <a:pt x="24130" y="43180"/>
                  </a:moveTo>
                  <a:lnTo>
                    <a:pt x="0" y="43180"/>
                  </a:lnTo>
                  <a:lnTo>
                    <a:pt x="0" y="49530"/>
                  </a:lnTo>
                  <a:lnTo>
                    <a:pt x="24130" y="49530"/>
                  </a:lnTo>
                  <a:lnTo>
                    <a:pt x="24130" y="43180"/>
                  </a:lnTo>
                  <a:close/>
                </a:path>
                <a:path w="24130" h="793750">
                  <a:moveTo>
                    <a:pt x="24130" y="49530"/>
                  </a:moveTo>
                  <a:lnTo>
                    <a:pt x="0" y="49530"/>
                  </a:lnTo>
                  <a:lnTo>
                    <a:pt x="0" y="52070"/>
                  </a:lnTo>
                  <a:lnTo>
                    <a:pt x="24130" y="52070"/>
                  </a:lnTo>
                  <a:lnTo>
                    <a:pt x="24130" y="49530"/>
                  </a:lnTo>
                  <a:close/>
                </a:path>
                <a:path w="24130" h="793750">
                  <a:moveTo>
                    <a:pt x="24130" y="52070"/>
                  </a:moveTo>
                  <a:lnTo>
                    <a:pt x="0" y="52070"/>
                  </a:lnTo>
                  <a:lnTo>
                    <a:pt x="0" y="58420"/>
                  </a:lnTo>
                  <a:lnTo>
                    <a:pt x="24130" y="58420"/>
                  </a:lnTo>
                  <a:lnTo>
                    <a:pt x="24130" y="52070"/>
                  </a:lnTo>
                  <a:close/>
                </a:path>
                <a:path w="24130" h="793750">
                  <a:moveTo>
                    <a:pt x="24130" y="58420"/>
                  </a:moveTo>
                  <a:lnTo>
                    <a:pt x="0" y="58420"/>
                  </a:lnTo>
                  <a:lnTo>
                    <a:pt x="0" y="62230"/>
                  </a:lnTo>
                  <a:lnTo>
                    <a:pt x="24130" y="62230"/>
                  </a:lnTo>
                  <a:lnTo>
                    <a:pt x="24130" y="58420"/>
                  </a:lnTo>
                  <a:close/>
                </a:path>
                <a:path w="24130" h="793750">
                  <a:moveTo>
                    <a:pt x="24130" y="62230"/>
                  </a:moveTo>
                  <a:lnTo>
                    <a:pt x="0" y="62230"/>
                  </a:lnTo>
                  <a:lnTo>
                    <a:pt x="0" y="64770"/>
                  </a:lnTo>
                  <a:lnTo>
                    <a:pt x="24130" y="64770"/>
                  </a:lnTo>
                  <a:lnTo>
                    <a:pt x="24130" y="62230"/>
                  </a:lnTo>
                  <a:close/>
                </a:path>
                <a:path w="24130" h="793750">
                  <a:moveTo>
                    <a:pt x="24130" y="64770"/>
                  </a:moveTo>
                  <a:lnTo>
                    <a:pt x="0" y="64770"/>
                  </a:lnTo>
                  <a:lnTo>
                    <a:pt x="0" y="68580"/>
                  </a:lnTo>
                  <a:lnTo>
                    <a:pt x="24130" y="68580"/>
                  </a:lnTo>
                  <a:lnTo>
                    <a:pt x="24130" y="64770"/>
                  </a:lnTo>
                  <a:close/>
                </a:path>
                <a:path w="24130" h="793750">
                  <a:moveTo>
                    <a:pt x="24130" y="68580"/>
                  </a:moveTo>
                  <a:lnTo>
                    <a:pt x="0" y="68580"/>
                  </a:lnTo>
                  <a:lnTo>
                    <a:pt x="0" y="71120"/>
                  </a:lnTo>
                  <a:lnTo>
                    <a:pt x="24130" y="71120"/>
                  </a:lnTo>
                  <a:lnTo>
                    <a:pt x="24130" y="68580"/>
                  </a:lnTo>
                  <a:close/>
                </a:path>
                <a:path w="24130" h="793750">
                  <a:moveTo>
                    <a:pt x="24130" y="71120"/>
                  </a:moveTo>
                  <a:lnTo>
                    <a:pt x="0" y="71120"/>
                  </a:lnTo>
                  <a:lnTo>
                    <a:pt x="0" y="74930"/>
                  </a:lnTo>
                  <a:lnTo>
                    <a:pt x="24130" y="74930"/>
                  </a:lnTo>
                  <a:lnTo>
                    <a:pt x="24130" y="71120"/>
                  </a:lnTo>
                  <a:close/>
                </a:path>
                <a:path w="24130" h="793750">
                  <a:moveTo>
                    <a:pt x="24130" y="74930"/>
                  </a:moveTo>
                  <a:lnTo>
                    <a:pt x="0" y="74930"/>
                  </a:lnTo>
                  <a:lnTo>
                    <a:pt x="0" y="100330"/>
                  </a:lnTo>
                  <a:lnTo>
                    <a:pt x="24130" y="100330"/>
                  </a:lnTo>
                  <a:lnTo>
                    <a:pt x="24130" y="74930"/>
                  </a:lnTo>
                  <a:close/>
                </a:path>
                <a:path w="24130" h="793750">
                  <a:moveTo>
                    <a:pt x="24130" y="100330"/>
                  </a:moveTo>
                  <a:lnTo>
                    <a:pt x="0" y="100330"/>
                  </a:lnTo>
                  <a:lnTo>
                    <a:pt x="0" y="106680"/>
                  </a:lnTo>
                  <a:lnTo>
                    <a:pt x="24130" y="106680"/>
                  </a:lnTo>
                  <a:lnTo>
                    <a:pt x="24130" y="100330"/>
                  </a:lnTo>
                  <a:close/>
                </a:path>
                <a:path w="24130" h="793750">
                  <a:moveTo>
                    <a:pt x="24130" y="106680"/>
                  </a:moveTo>
                  <a:lnTo>
                    <a:pt x="0" y="106680"/>
                  </a:lnTo>
                  <a:lnTo>
                    <a:pt x="0" y="109220"/>
                  </a:lnTo>
                  <a:lnTo>
                    <a:pt x="24130" y="109220"/>
                  </a:lnTo>
                  <a:lnTo>
                    <a:pt x="24130" y="106680"/>
                  </a:lnTo>
                  <a:close/>
                </a:path>
                <a:path w="24130" h="793750">
                  <a:moveTo>
                    <a:pt x="24130" y="109220"/>
                  </a:moveTo>
                  <a:lnTo>
                    <a:pt x="0" y="109220"/>
                  </a:lnTo>
                  <a:lnTo>
                    <a:pt x="0" y="115570"/>
                  </a:lnTo>
                  <a:lnTo>
                    <a:pt x="24130" y="115570"/>
                  </a:lnTo>
                  <a:lnTo>
                    <a:pt x="24130" y="109220"/>
                  </a:lnTo>
                  <a:close/>
                </a:path>
                <a:path w="24130" h="793750">
                  <a:moveTo>
                    <a:pt x="24130" y="115570"/>
                  </a:moveTo>
                  <a:lnTo>
                    <a:pt x="0" y="115570"/>
                  </a:lnTo>
                  <a:lnTo>
                    <a:pt x="0" y="119380"/>
                  </a:lnTo>
                  <a:lnTo>
                    <a:pt x="24130" y="119380"/>
                  </a:lnTo>
                  <a:lnTo>
                    <a:pt x="24130" y="115570"/>
                  </a:lnTo>
                  <a:close/>
                </a:path>
                <a:path w="24130" h="793750">
                  <a:moveTo>
                    <a:pt x="24130" y="119380"/>
                  </a:moveTo>
                  <a:lnTo>
                    <a:pt x="0" y="119380"/>
                  </a:lnTo>
                  <a:lnTo>
                    <a:pt x="0" y="128270"/>
                  </a:lnTo>
                  <a:lnTo>
                    <a:pt x="24130" y="128270"/>
                  </a:lnTo>
                  <a:lnTo>
                    <a:pt x="24130" y="119380"/>
                  </a:lnTo>
                  <a:close/>
                </a:path>
                <a:path w="24130" h="793750">
                  <a:moveTo>
                    <a:pt x="24130" y="128270"/>
                  </a:moveTo>
                  <a:lnTo>
                    <a:pt x="0" y="128270"/>
                  </a:lnTo>
                  <a:lnTo>
                    <a:pt x="0" y="138430"/>
                  </a:lnTo>
                  <a:lnTo>
                    <a:pt x="24130" y="138430"/>
                  </a:lnTo>
                  <a:lnTo>
                    <a:pt x="24130" y="128270"/>
                  </a:lnTo>
                  <a:close/>
                </a:path>
                <a:path w="24130" h="793750">
                  <a:moveTo>
                    <a:pt x="24130" y="138430"/>
                  </a:moveTo>
                  <a:lnTo>
                    <a:pt x="0" y="138430"/>
                  </a:lnTo>
                  <a:lnTo>
                    <a:pt x="0" y="144780"/>
                  </a:lnTo>
                  <a:lnTo>
                    <a:pt x="24130" y="144780"/>
                  </a:lnTo>
                  <a:lnTo>
                    <a:pt x="24130" y="138430"/>
                  </a:lnTo>
                  <a:close/>
                </a:path>
                <a:path w="24130" h="793750">
                  <a:moveTo>
                    <a:pt x="24130" y="144780"/>
                  </a:moveTo>
                  <a:lnTo>
                    <a:pt x="0" y="144780"/>
                  </a:lnTo>
                  <a:lnTo>
                    <a:pt x="0" y="151130"/>
                  </a:lnTo>
                  <a:lnTo>
                    <a:pt x="24130" y="151130"/>
                  </a:lnTo>
                  <a:lnTo>
                    <a:pt x="24130" y="144780"/>
                  </a:lnTo>
                  <a:close/>
                </a:path>
                <a:path w="24130" h="793750">
                  <a:moveTo>
                    <a:pt x="24130" y="151130"/>
                  </a:moveTo>
                  <a:lnTo>
                    <a:pt x="0" y="151130"/>
                  </a:lnTo>
                  <a:lnTo>
                    <a:pt x="0" y="160020"/>
                  </a:lnTo>
                  <a:lnTo>
                    <a:pt x="24130" y="160020"/>
                  </a:lnTo>
                  <a:lnTo>
                    <a:pt x="24130" y="151130"/>
                  </a:lnTo>
                  <a:close/>
                </a:path>
                <a:path w="24130" h="793750">
                  <a:moveTo>
                    <a:pt x="24130" y="160020"/>
                  </a:moveTo>
                  <a:lnTo>
                    <a:pt x="0" y="160020"/>
                  </a:lnTo>
                  <a:lnTo>
                    <a:pt x="0" y="163830"/>
                  </a:lnTo>
                  <a:lnTo>
                    <a:pt x="24130" y="163830"/>
                  </a:lnTo>
                  <a:lnTo>
                    <a:pt x="24130" y="160020"/>
                  </a:lnTo>
                  <a:close/>
                </a:path>
                <a:path w="24130" h="793750">
                  <a:moveTo>
                    <a:pt x="24130" y="163830"/>
                  </a:moveTo>
                  <a:lnTo>
                    <a:pt x="0" y="163830"/>
                  </a:lnTo>
                  <a:lnTo>
                    <a:pt x="0" y="166370"/>
                  </a:lnTo>
                  <a:lnTo>
                    <a:pt x="24130" y="166370"/>
                  </a:lnTo>
                  <a:lnTo>
                    <a:pt x="24130" y="163830"/>
                  </a:lnTo>
                  <a:close/>
                </a:path>
                <a:path w="24130" h="793750">
                  <a:moveTo>
                    <a:pt x="24130" y="166370"/>
                  </a:moveTo>
                  <a:lnTo>
                    <a:pt x="0" y="166370"/>
                  </a:lnTo>
                  <a:lnTo>
                    <a:pt x="0" y="170180"/>
                  </a:lnTo>
                  <a:lnTo>
                    <a:pt x="24130" y="170180"/>
                  </a:lnTo>
                  <a:lnTo>
                    <a:pt x="24130" y="166370"/>
                  </a:lnTo>
                  <a:close/>
                </a:path>
                <a:path w="24130" h="793750">
                  <a:moveTo>
                    <a:pt x="24130" y="170180"/>
                  </a:moveTo>
                  <a:lnTo>
                    <a:pt x="0" y="170180"/>
                  </a:lnTo>
                  <a:lnTo>
                    <a:pt x="0" y="172720"/>
                  </a:lnTo>
                  <a:lnTo>
                    <a:pt x="24130" y="172720"/>
                  </a:lnTo>
                  <a:lnTo>
                    <a:pt x="24130" y="170180"/>
                  </a:lnTo>
                  <a:close/>
                </a:path>
                <a:path w="24130" h="793750">
                  <a:moveTo>
                    <a:pt x="24130" y="172720"/>
                  </a:moveTo>
                  <a:lnTo>
                    <a:pt x="0" y="172720"/>
                  </a:lnTo>
                  <a:lnTo>
                    <a:pt x="0" y="176530"/>
                  </a:lnTo>
                  <a:lnTo>
                    <a:pt x="24130" y="176530"/>
                  </a:lnTo>
                  <a:lnTo>
                    <a:pt x="24130" y="172720"/>
                  </a:lnTo>
                  <a:close/>
                </a:path>
                <a:path w="24130" h="793750">
                  <a:moveTo>
                    <a:pt x="24130" y="176530"/>
                  </a:moveTo>
                  <a:lnTo>
                    <a:pt x="0" y="176530"/>
                  </a:lnTo>
                  <a:lnTo>
                    <a:pt x="0" y="185420"/>
                  </a:lnTo>
                  <a:lnTo>
                    <a:pt x="24130" y="185420"/>
                  </a:lnTo>
                  <a:lnTo>
                    <a:pt x="24130" y="176530"/>
                  </a:lnTo>
                  <a:close/>
                </a:path>
                <a:path w="24130" h="793750">
                  <a:moveTo>
                    <a:pt x="24130" y="185420"/>
                  </a:moveTo>
                  <a:lnTo>
                    <a:pt x="0" y="185420"/>
                  </a:lnTo>
                  <a:lnTo>
                    <a:pt x="0" y="189230"/>
                  </a:lnTo>
                  <a:lnTo>
                    <a:pt x="24130" y="189230"/>
                  </a:lnTo>
                  <a:lnTo>
                    <a:pt x="24130" y="185420"/>
                  </a:lnTo>
                  <a:close/>
                </a:path>
                <a:path w="24130" h="793750">
                  <a:moveTo>
                    <a:pt x="24130" y="189230"/>
                  </a:moveTo>
                  <a:lnTo>
                    <a:pt x="0" y="189230"/>
                  </a:lnTo>
                  <a:lnTo>
                    <a:pt x="0" y="201930"/>
                  </a:lnTo>
                  <a:lnTo>
                    <a:pt x="24130" y="201930"/>
                  </a:lnTo>
                  <a:lnTo>
                    <a:pt x="24130" y="189230"/>
                  </a:lnTo>
                  <a:close/>
                </a:path>
                <a:path w="24130" h="793750">
                  <a:moveTo>
                    <a:pt x="24130" y="201930"/>
                  </a:moveTo>
                  <a:lnTo>
                    <a:pt x="0" y="201930"/>
                  </a:lnTo>
                  <a:lnTo>
                    <a:pt x="0" y="204470"/>
                  </a:lnTo>
                  <a:lnTo>
                    <a:pt x="24130" y="204470"/>
                  </a:lnTo>
                  <a:lnTo>
                    <a:pt x="24130" y="201930"/>
                  </a:lnTo>
                  <a:close/>
                </a:path>
                <a:path w="24130" h="793750">
                  <a:moveTo>
                    <a:pt x="24130" y="204470"/>
                  </a:moveTo>
                  <a:lnTo>
                    <a:pt x="0" y="204470"/>
                  </a:lnTo>
                  <a:lnTo>
                    <a:pt x="0" y="208280"/>
                  </a:lnTo>
                  <a:lnTo>
                    <a:pt x="24130" y="208280"/>
                  </a:lnTo>
                  <a:lnTo>
                    <a:pt x="24130" y="204470"/>
                  </a:lnTo>
                  <a:close/>
                </a:path>
                <a:path w="24130" h="793750">
                  <a:moveTo>
                    <a:pt x="24130" y="208280"/>
                  </a:moveTo>
                  <a:lnTo>
                    <a:pt x="0" y="208280"/>
                  </a:lnTo>
                  <a:lnTo>
                    <a:pt x="0" y="217170"/>
                  </a:lnTo>
                  <a:lnTo>
                    <a:pt x="24130" y="217170"/>
                  </a:lnTo>
                  <a:lnTo>
                    <a:pt x="24130" y="208280"/>
                  </a:lnTo>
                  <a:close/>
                </a:path>
                <a:path w="24130" h="793750">
                  <a:moveTo>
                    <a:pt x="24130" y="217170"/>
                  </a:moveTo>
                  <a:lnTo>
                    <a:pt x="0" y="217170"/>
                  </a:lnTo>
                  <a:lnTo>
                    <a:pt x="0" y="220980"/>
                  </a:lnTo>
                  <a:lnTo>
                    <a:pt x="24130" y="220980"/>
                  </a:lnTo>
                  <a:lnTo>
                    <a:pt x="24130" y="217170"/>
                  </a:lnTo>
                  <a:close/>
                </a:path>
                <a:path w="24130" h="793750">
                  <a:moveTo>
                    <a:pt x="24130" y="220980"/>
                  </a:moveTo>
                  <a:lnTo>
                    <a:pt x="0" y="220980"/>
                  </a:lnTo>
                  <a:lnTo>
                    <a:pt x="0" y="233680"/>
                  </a:lnTo>
                  <a:lnTo>
                    <a:pt x="24130" y="233680"/>
                  </a:lnTo>
                  <a:lnTo>
                    <a:pt x="24130" y="220980"/>
                  </a:lnTo>
                  <a:close/>
                </a:path>
                <a:path w="24130" h="793750">
                  <a:moveTo>
                    <a:pt x="24130" y="233680"/>
                  </a:moveTo>
                  <a:lnTo>
                    <a:pt x="0" y="233680"/>
                  </a:lnTo>
                  <a:lnTo>
                    <a:pt x="0" y="248920"/>
                  </a:lnTo>
                  <a:lnTo>
                    <a:pt x="24130" y="248920"/>
                  </a:lnTo>
                  <a:lnTo>
                    <a:pt x="24130" y="233680"/>
                  </a:lnTo>
                  <a:close/>
                </a:path>
                <a:path w="24130" h="793750">
                  <a:moveTo>
                    <a:pt x="24130" y="248920"/>
                  </a:moveTo>
                  <a:lnTo>
                    <a:pt x="0" y="248920"/>
                  </a:lnTo>
                  <a:lnTo>
                    <a:pt x="0" y="252730"/>
                  </a:lnTo>
                  <a:lnTo>
                    <a:pt x="24130" y="252730"/>
                  </a:lnTo>
                  <a:lnTo>
                    <a:pt x="24130" y="248920"/>
                  </a:lnTo>
                  <a:close/>
                </a:path>
                <a:path w="24130" h="793750">
                  <a:moveTo>
                    <a:pt x="24130" y="252730"/>
                  </a:moveTo>
                  <a:lnTo>
                    <a:pt x="0" y="252730"/>
                  </a:lnTo>
                  <a:lnTo>
                    <a:pt x="0" y="261620"/>
                  </a:lnTo>
                  <a:lnTo>
                    <a:pt x="24130" y="261620"/>
                  </a:lnTo>
                  <a:lnTo>
                    <a:pt x="24130" y="252730"/>
                  </a:lnTo>
                  <a:close/>
                </a:path>
                <a:path w="24130" h="793750">
                  <a:moveTo>
                    <a:pt x="24130" y="261620"/>
                  </a:moveTo>
                  <a:lnTo>
                    <a:pt x="0" y="261620"/>
                  </a:lnTo>
                  <a:lnTo>
                    <a:pt x="0" y="267970"/>
                  </a:lnTo>
                  <a:lnTo>
                    <a:pt x="24130" y="267970"/>
                  </a:lnTo>
                  <a:lnTo>
                    <a:pt x="24130" y="261620"/>
                  </a:lnTo>
                  <a:close/>
                </a:path>
                <a:path w="24130" h="793750">
                  <a:moveTo>
                    <a:pt x="24130" y="267970"/>
                  </a:moveTo>
                  <a:lnTo>
                    <a:pt x="0" y="267970"/>
                  </a:lnTo>
                  <a:lnTo>
                    <a:pt x="0" y="271780"/>
                  </a:lnTo>
                  <a:lnTo>
                    <a:pt x="24130" y="271780"/>
                  </a:lnTo>
                  <a:lnTo>
                    <a:pt x="24130" y="267970"/>
                  </a:lnTo>
                  <a:close/>
                </a:path>
                <a:path w="24130" h="793750">
                  <a:moveTo>
                    <a:pt x="24130" y="271780"/>
                  </a:moveTo>
                  <a:lnTo>
                    <a:pt x="0" y="271780"/>
                  </a:lnTo>
                  <a:lnTo>
                    <a:pt x="0" y="278130"/>
                  </a:lnTo>
                  <a:lnTo>
                    <a:pt x="24130" y="278130"/>
                  </a:lnTo>
                  <a:lnTo>
                    <a:pt x="24130" y="271780"/>
                  </a:lnTo>
                  <a:close/>
                </a:path>
                <a:path w="24130" h="793750">
                  <a:moveTo>
                    <a:pt x="24130" y="278130"/>
                  </a:moveTo>
                  <a:lnTo>
                    <a:pt x="0" y="278130"/>
                  </a:lnTo>
                  <a:lnTo>
                    <a:pt x="0" y="280670"/>
                  </a:lnTo>
                  <a:lnTo>
                    <a:pt x="24130" y="280670"/>
                  </a:lnTo>
                  <a:lnTo>
                    <a:pt x="24130" y="278130"/>
                  </a:lnTo>
                  <a:close/>
                </a:path>
                <a:path w="24130" h="793750">
                  <a:moveTo>
                    <a:pt x="24130" y="280670"/>
                  </a:moveTo>
                  <a:lnTo>
                    <a:pt x="0" y="280670"/>
                  </a:lnTo>
                  <a:lnTo>
                    <a:pt x="0" y="290830"/>
                  </a:lnTo>
                  <a:lnTo>
                    <a:pt x="24130" y="290830"/>
                  </a:lnTo>
                  <a:lnTo>
                    <a:pt x="24130" y="280670"/>
                  </a:lnTo>
                  <a:close/>
                </a:path>
                <a:path w="24130" h="793750">
                  <a:moveTo>
                    <a:pt x="24130" y="290830"/>
                  </a:moveTo>
                  <a:lnTo>
                    <a:pt x="0" y="290830"/>
                  </a:lnTo>
                  <a:lnTo>
                    <a:pt x="0" y="293370"/>
                  </a:lnTo>
                  <a:lnTo>
                    <a:pt x="24130" y="293370"/>
                  </a:lnTo>
                  <a:lnTo>
                    <a:pt x="24130" y="290830"/>
                  </a:lnTo>
                  <a:close/>
                </a:path>
                <a:path w="24130" h="793750">
                  <a:moveTo>
                    <a:pt x="24130" y="293370"/>
                  </a:moveTo>
                  <a:lnTo>
                    <a:pt x="0" y="293370"/>
                  </a:lnTo>
                  <a:lnTo>
                    <a:pt x="0" y="297180"/>
                  </a:lnTo>
                  <a:lnTo>
                    <a:pt x="24130" y="297180"/>
                  </a:lnTo>
                  <a:lnTo>
                    <a:pt x="24130" y="293370"/>
                  </a:lnTo>
                  <a:close/>
                </a:path>
                <a:path w="24130" h="793750">
                  <a:moveTo>
                    <a:pt x="24130" y="297180"/>
                  </a:moveTo>
                  <a:lnTo>
                    <a:pt x="0" y="297180"/>
                  </a:lnTo>
                  <a:lnTo>
                    <a:pt x="0" y="299720"/>
                  </a:lnTo>
                  <a:lnTo>
                    <a:pt x="24130" y="299720"/>
                  </a:lnTo>
                  <a:lnTo>
                    <a:pt x="24130" y="297180"/>
                  </a:lnTo>
                  <a:close/>
                </a:path>
                <a:path w="24130" h="793750">
                  <a:moveTo>
                    <a:pt x="24130" y="299720"/>
                  </a:moveTo>
                  <a:lnTo>
                    <a:pt x="0" y="299720"/>
                  </a:lnTo>
                  <a:lnTo>
                    <a:pt x="0" y="303530"/>
                  </a:lnTo>
                  <a:lnTo>
                    <a:pt x="24130" y="303530"/>
                  </a:lnTo>
                  <a:lnTo>
                    <a:pt x="24130" y="299720"/>
                  </a:lnTo>
                  <a:close/>
                </a:path>
                <a:path w="24130" h="793750">
                  <a:moveTo>
                    <a:pt x="24130" y="303530"/>
                  </a:moveTo>
                  <a:lnTo>
                    <a:pt x="0" y="303530"/>
                  </a:lnTo>
                  <a:lnTo>
                    <a:pt x="0" y="309880"/>
                  </a:lnTo>
                  <a:lnTo>
                    <a:pt x="24130" y="309880"/>
                  </a:lnTo>
                  <a:lnTo>
                    <a:pt x="24130" y="303530"/>
                  </a:lnTo>
                  <a:close/>
                </a:path>
                <a:path w="24130" h="793750">
                  <a:moveTo>
                    <a:pt x="24130" y="309880"/>
                  </a:moveTo>
                  <a:lnTo>
                    <a:pt x="0" y="309880"/>
                  </a:lnTo>
                  <a:lnTo>
                    <a:pt x="0" y="312420"/>
                  </a:lnTo>
                  <a:lnTo>
                    <a:pt x="24130" y="312420"/>
                  </a:lnTo>
                  <a:lnTo>
                    <a:pt x="24130" y="309880"/>
                  </a:lnTo>
                  <a:close/>
                </a:path>
                <a:path w="24130" h="793750">
                  <a:moveTo>
                    <a:pt x="24130" y="312420"/>
                  </a:moveTo>
                  <a:lnTo>
                    <a:pt x="0" y="312420"/>
                  </a:lnTo>
                  <a:lnTo>
                    <a:pt x="0" y="316230"/>
                  </a:lnTo>
                  <a:lnTo>
                    <a:pt x="24130" y="316230"/>
                  </a:lnTo>
                  <a:lnTo>
                    <a:pt x="24130" y="312420"/>
                  </a:lnTo>
                  <a:close/>
                </a:path>
                <a:path w="24130" h="793750">
                  <a:moveTo>
                    <a:pt x="24130" y="316230"/>
                  </a:moveTo>
                  <a:lnTo>
                    <a:pt x="0" y="316230"/>
                  </a:lnTo>
                  <a:lnTo>
                    <a:pt x="0" y="318770"/>
                  </a:lnTo>
                  <a:lnTo>
                    <a:pt x="24130" y="318770"/>
                  </a:lnTo>
                  <a:lnTo>
                    <a:pt x="24130" y="316230"/>
                  </a:lnTo>
                  <a:close/>
                </a:path>
                <a:path w="24130" h="793750">
                  <a:moveTo>
                    <a:pt x="24130" y="318770"/>
                  </a:moveTo>
                  <a:lnTo>
                    <a:pt x="0" y="318770"/>
                  </a:lnTo>
                  <a:lnTo>
                    <a:pt x="0" y="322580"/>
                  </a:lnTo>
                  <a:lnTo>
                    <a:pt x="24130" y="322580"/>
                  </a:lnTo>
                  <a:lnTo>
                    <a:pt x="24130" y="318770"/>
                  </a:lnTo>
                  <a:close/>
                </a:path>
                <a:path w="24130" h="793750">
                  <a:moveTo>
                    <a:pt x="24130" y="322580"/>
                  </a:moveTo>
                  <a:lnTo>
                    <a:pt x="0" y="322580"/>
                  </a:lnTo>
                  <a:lnTo>
                    <a:pt x="0" y="331470"/>
                  </a:lnTo>
                  <a:lnTo>
                    <a:pt x="24130" y="331470"/>
                  </a:lnTo>
                  <a:lnTo>
                    <a:pt x="24130" y="322580"/>
                  </a:lnTo>
                  <a:close/>
                </a:path>
                <a:path w="24130" h="793750">
                  <a:moveTo>
                    <a:pt x="24130" y="331470"/>
                  </a:moveTo>
                  <a:lnTo>
                    <a:pt x="0" y="331470"/>
                  </a:lnTo>
                  <a:lnTo>
                    <a:pt x="0" y="335280"/>
                  </a:lnTo>
                  <a:lnTo>
                    <a:pt x="24130" y="335280"/>
                  </a:lnTo>
                  <a:lnTo>
                    <a:pt x="24130" y="331470"/>
                  </a:lnTo>
                  <a:close/>
                </a:path>
                <a:path w="24130" h="793750">
                  <a:moveTo>
                    <a:pt x="24130" y="335280"/>
                  </a:moveTo>
                  <a:lnTo>
                    <a:pt x="0" y="335280"/>
                  </a:lnTo>
                  <a:lnTo>
                    <a:pt x="0" y="337820"/>
                  </a:lnTo>
                  <a:lnTo>
                    <a:pt x="24130" y="337820"/>
                  </a:lnTo>
                  <a:lnTo>
                    <a:pt x="24130" y="335280"/>
                  </a:lnTo>
                  <a:close/>
                </a:path>
                <a:path w="24130" h="793750">
                  <a:moveTo>
                    <a:pt x="24130" y="337820"/>
                  </a:moveTo>
                  <a:lnTo>
                    <a:pt x="0" y="337820"/>
                  </a:lnTo>
                  <a:lnTo>
                    <a:pt x="0" y="341630"/>
                  </a:lnTo>
                  <a:lnTo>
                    <a:pt x="24130" y="341630"/>
                  </a:lnTo>
                  <a:lnTo>
                    <a:pt x="24130" y="337820"/>
                  </a:lnTo>
                  <a:close/>
                </a:path>
                <a:path w="24130" h="793750">
                  <a:moveTo>
                    <a:pt x="24130" y="341630"/>
                  </a:moveTo>
                  <a:lnTo>
                    <a:pt x="0" y="341630"/>
                  </a:lnTo>
                  <a:lnTo>
                    <a:pt x="0" y="344170"/>
                  </a:lnTo>
                  <a:lnTo>
                    <a:pt x="24130" y="344170"/>
                  </a:lnTo>
                  <a:lnTo>
                    <a:pt x="24130" y="341630"/>
                  </a:lnTo>
                  <a:close/>
                </a:path>
                <a:path w="24130" h="793750">
                  <a:moveTo>
                    <a:pt x="24130" y="791210"/>
                  </a:moveTo>
                  <a:lnTo>
                    <a:pt x="0" y="791210"/>
                  </a:lnTo>
                  <a:lnTo>
                    <a:pt x="0" y="793750"/>
                  </a:lnTo>
                  <a:lnTo>
                    <a:pt x="24130" y="793750"/>
                  </a:lnTo>
                  <a:lnTo>
                    <a:pt x="24130" y="791210"/>
                  </a:lnTo>
                  <a:close/>
                </a:path>
                <a:path w="24130" h="793750">
                  <a:moveTo>
                    <a:pt x="24130" y="509270"/>
                  </a:moveTo>
                  <a:lnTo>
                    <a:pt x="6350" y="509270"/>
                  </a:lnTo>
                  <a:lnTo>
                    <a:pt x="6350" y="510540"/>
                  </a:lnTo>
                  <a:lnTo>
                    <a:pt x="12700" y="510540"/>
                  </a:lnTo>
                  <a:lnTo>
                    <a:pt x="12700" y="511810"/>
                  </a:lnTo>
                  <a:lnTo>
                    <a:pt x="20320" y="511810"/>
                  </a:lnTo>
                  <a:lnTo>
                    <a:pt x="20320" y="513080"/>
                  </a:lnTo>
                  <a:lnTo>
                    <a:pt x="24130" y="513080"/>
                  </a:lnTo>
                  <a:lnTo>
                    <a:pt x="24130" y="509270"/>
                  </a:lnTo>
                  <a:close/>
                </a:path>
                <a:path w="24130" h="793750">
                  <a:moveTo>
                    <a:pt x="24130" y="502920"/>
                  </a:moveTo>
                  <a:lnTo>
                    <a:pt x="0" y="502920"/>
                  </a:lnTo>
                  <a:lnTo>
                    <a:pt x="0" y="508000"/>
                  </a:lnTo>
                  <a:lnTo>
                    <a:pt x="24130" y="508000"/>
                  </a:lnTo>
                  <a:lnTo>
                    <a:pt x="24130" y="502920"/>
                  </a:lnTo>
                  <a:close/>
                </a:path>
                <a:path w="24130" h="793750">
                  <a:moveTo>
                    <a:pt x="24130" y="496570"/>
                  </a:moveTo>
                  <a:lnTo>
                    <a:pt x="0" y="496570"/>
                  </a:lnTo>
                  <a:lnTo>
                    <a:pt x="0" y="501650"/>
                  </a:lnTo>
                  <a:lnTo>
                    <a:pt x="24130" y="501650"/>
                  </a:lnTo>
                  <a:lnTo>
                    <a:pt x="24130" y="496570"/>
                  </a:lnTo>
                  <a:close/>
                </a:path>
                <a:path w="24130" h="793750">
                  <a:moveTo>
                    <a:pt x="24130" y="490220"/>
                  </a:moveTo>
                  <a:lnTo>
                    <a:pt x="0" y="490220"/>
                  </a:lnTo>
                  <a:lnTo>
                    <a:pt x="0" y="495300"/>
                  </a:lnTo>
                  <a:lnTo>
                    <a:pt x="24130" y="495300"/>
                  </a:lnTo>
                  <a:lnTo>
                    <a:pt x="24130" y="490220"/>
                  </a:lnTo>
                  <a:close/>
                </a:path>
                <a:path w="24130" h="793750">
                  <a:moveTo>
                    <a:pt x="24130" y="483870"/>
                  </a:moveTo>
                  <a:lnTo>
                    <a:pt x="0" y="483870"/>
                  </a:lnTo>
                  <a:lnTo>
                    <a:pt x="0" y="488950"/>
                  </a:lnTo>
                  <a:lnTo>
                    <a:pt x="24130" y="488950"/>
                  </a:lnTo>
                  <a:lnTo>
                    <a:pt x="24130" y="483870"/>
                  </a:lnTo>
                  <a:close/>
                </a:path>
                <a:path w="24130" h="793750">
                  <a:moveTo>
                    <a:pt x="24130" y="480060"/>
                  </a:moveTo>
                  <a:lnTo>
                    <a:pt x="0" y="480060"/>
                  </a:lnTo>
                  <a:lnTo>
                    <a:pt x="0" y="482600"/>
                  </a:lnTo>
                  <a:lnTo>
                    <a:pt x="24130" y="482600"/>
                  </a:lnTo>
                  <a:lnTo>
                    <a:pt x="24130" y="480060"/>
                  </a:lnTo>
                  <a:close/>
                </a:path>
                <a:path w="24130" h="793750">
                  <a:moveTo>
                    <a:pt x="24130" y="474980"/>
                  </a:moveTo>
                  <a:lnTo>
                    <a:pt x="0" y="476250"/>
                  </a:lnTo>
                  <a:lnTo>
                    <a:pt x="0" y="480060"/>
                  </a:lnTo>
                  <a:lnTo>
                    <a:pt x="24130" y="478790"/>
                  </a:lnTo>
                  <a:lnTo>
                    <a:pt x="24130" y="474980"/>
                  </a:lnTo>
                  <a:close/>
                </a:path>
                <a:path w="24130" h="793750">
                  <a:moveTo>
                    <a:pt x="24130" y="472440"/>
                  </a:moveTo>
                  <a:lnTo>
                    <a:pt x="0" y="473710"/>
                  </a:lnTo>
                  <a:lnTo>
                    <a:pt x="0" y="476250"/>
                  </a:lnTo>
                  <a:lnTo>
                    <a:pt x="24130" y="474980"/>
                  </a:lnTo>
                  <a:lnTo>
                    <a:pt x="24130" y="472440"/>
                  </a:lnTo>
                  <a:close/>
                </a:path>
                <a:path w="24130" h="793750">
                  <a:moveTo>
                    <a:pt x="0" y="467360"/>
                  </a:moveTo>
                  <a:lnTo>
                    <a:pt x="0" y="473710"/>
                  </a:lnTo>
                  <a:lnTo>
                    <a:pt x="24130" y="472440"/>
                  </a:lnTo>
                  <a:lnTo>
                    <a:pt x="24130" y="468630"/>
                  </a:lnTo>
                  <a:lnTo>
                    <a:pt x="0" y="467360"/>
                  </a:lnTo>
                  <a:close/>
                </a:path>
                <a:path w="24130" h="793750">
                  <a:moveTo>
                    <a:pt x="0" y="463550"/>
                  </a:moveTo>
                  <a:lnTo>
                    <a:pt x="0" y="467360"/>
                  </a:lnTo>
                  <a:lnTo>
                    <a:pt x="24130" y="467360"/>
                  </a:lnTo>
                  <a:lnTo>
                    <a:pt x="24130" y="464820"/>
                  </a:lnTo>
                  <a:lnTo>
                    <a:pt x="0" y="463550"/>
                  </a:lnTo>
                  <a:close/>
                </a:path>
                <a:path w="24130" h="793750">
                  <a:moveTo>
                    <a:pt x="12064" y="460375"/>
                  </a:moveTo>
                  <a:lnTo>
                    <a:pt x="0" y="461010"/>
                  </a:lnTo>
                  <a:lnTo>
                    <a:pt x="0" y="463550"/>
                  </a:lnTo>
                  <a:lnTo>
                    <a:pt x="24130" y="463550"/>
                  </a:lnTo>
                  <a:lnTo>
                    <a:pt x="24130" y="461010"/>
                  </a:lnTo>
                  <a:lnTo>
                    <a:pt x="12064" y="460375"/>
                  </a:lnTo>
                  <a:close/>
                </a:path>
                <a:path w="24130" h="793750">
                  <a:moveTo>
                    <a:pt x="24130" y="455930"/>
                  </a:moveTo>
                  <a:lnTo>
                    <a:pt x="0" y="457200"/>
                  </a:lnTo>
                  <a:lnTo>
                    <a:pt x="0" y="459740"/>
                  </a:lnTo>
                  <a:lnTo>
                    <a:pt x="12064" y="460375"/>
                  </a:lnTo>
                  <a:lnTo>
                    <a:pt x="24130" y="459740"/>
                  </a:lnTo>
                  <a:lnTo>
                    <a:pt x="24130" y="455930"/>
                  </a:lnTo>
                  <a:close/>
                </a:path>
                <a:path w="24130" h="793750">
                  <a:moveTo>
                    <a:pt x="0" y="453390"/>
                  </a:moveTo>
                  <a:lnTo>
                    <a:pt x="0" y="457200"/>
                  </a:lnTo>
                  <a:lnTo>
                    <a:pt x="24130" y="455930"/>
                  </a:lnTo>
                  <a:lnTo>
                    <a:pt x="24130" y="454660"/>
                  </a:lnTo>
                  <a:lnTo>
                    <a:pt x="0" y="453390"/>
                  </a:lnTo>
                  <a:close/>
                </a:path>
                <a:path w="24130" h="793750">
                  <a:moveTo>
                    <a:pt x="12064" y="451485"/>
                  </a:moveTo>
                  <a:lnTo>
                    <a:pt x="0" y="452120"/>
                  </a:lnTo>
                  <a:lnTo>
                    <a:pt x="0" y="453390"/>
                  </a:lnTo>
                  <a:lnTo>
                    <a:pt x="24130" y="454660"/>
                  </a:lnTo>
                  <a:lnTo>
                    <a:pt x="24130" y="452120"/>
                  </a:lnTo>
                  <a:lnTo>
                    <a:pt x="12064" y="451485"/>
                  </a:lnTo>
                  <a:close/>
                </a:path>
                <a:path w="24130" h="793750">
                  <a:moveTo>
                    <a:pt x="24130" y="449580"/>
                  </a:moveTo>
                  <a:lnTo>
                    <a:pt x="0" y="450850"/>
                  </a:lnTo>
                  <a:lnTo>
                    <a:pt x="12064" y="451485"/>
                  </a:lnTo>
                  <a:lnTo>
                    <a:pt x="24130" y="450850"/>
                  </a:lnTo>
                  <a:lnTo>
                    <a:pt x="24130" y="449580"/>
                  </a:lnTo>
                  <a:close/>
                </a:path>
                <a:path w="24130" h="793750">
                  <a:moveTo>
                    <a:pt x="0" y="447040"/>
                  </a:moveTo>
                  <a:lnTo>
                    <a:pt x="0" y="449580"/>
                  </a:lnTo>
                  <a:lnTo>
                    <a:pt x="24130" y="449580"/>
                  </a:lnTo>
                  <a:lnTo>
                    <a:pt x="24130" y="448310"/>
                  </a:lnTo>
                  <a:lnTo>
                    <a:pt x="0" y="447040"/>
                  </a:lnTo>
                  <a:close/>
                </a:path>
                <a:path w="24130" h="793750">
                  <a:moveTo>
                    <a:pt x="0" y="440690"/>
                  </a:moveTo>
                  <a:lnTo>
                    <a:pt x="0" y="447040"/>
                  </a:lnTo>
                  <a:lnTo>
                    <a:pt x="24130" y="448310"/>
                  </a:lnTo>
                  <a:lnTo>
                    <a:pt x="24130" y="441960"/>
                  </a:lnTo>
                  <a:lnTo>
                    <a:pt x="0" y="440690"/>
                  </a:lnTo>
                  <a:close/>
                </a:path>
                <a:path w="24130" h="793750">
                  <a:moveTo>
                    <a:pt x="0" y="434340"/>
                  </a:moveTo>
                  <a:lnTo>
                    <a:pt x="0" y="440690"/>
                  </a:lnTo>
                  <a:lnTo>
                    <a:pt x="24130" y="440690"/>
                  </a:lnTo>
                  <a:lnTo>
                    <a:pt x="24130" y="435610"/>
                  </a:lnTo>
                  <a:lnTo>
                    <a:pt x="0" y="434340"/>
                  </a:lnTo>
                  <a:close/>
                </a:path>
                <a:path w="24130" h="793750">
                  <a:moveTo>
                    <a:pt x="0" y="430530"/>
                  </a:moveTo>
                  <a:lnTo>
                    <a:pt x="0" y="434340"/>
                  </a:lnTo>
                  <a:lnTo>
                    <a:pt x="24130" y="435610"/>
                  </a:lnTo>
                  <a:lnTo>
                    <a:pt x="24130" y="431800"/>
                  </a:lnTo>
                  <a:lnTo>
                    <a:pt x="0" y="430530"/>
                  </a:lnTo>
                  <a:close/>
                </a:path>
                <a:path w="24130" h="793750">
                  <a:moveTo>
                    <a:pt x="24130" y="429260"/>
                  </a:moveTo>
                  <a:lnTo>
                    <a:pt x="0" y="430530"/>
                  </a:lnTo>
                  <a:lnTo>
                    <a:pt x="24130" y="431800"/>
                  </a:lnTo>
                  <a:lnTo>
                    <a:pt x="24130" y="429260"/>
                  </a:lnTo>
                  <a:close/>
                </a:path>
                <a:path w="24130" h="793750">
                  <a:moveTo>
                    <a:pt x="0" y="427990"/>
                  </a:moveTo>
                  <a:lnTo>
                    <a:pt x="0" y="429260"/>
                  </a:lnTo>
                  <a:lnTo>
                    <a:pt x="24130" y="429260"/>
                  </a:lnTo>
                  <a:lnTo>
                    <a:pt x="0" y="427990"/>
                  </a:lnTo>
                  <a:close/>
                </a:path>
                <a:path w="24130" h="793750">
                  <a:moveTo>
                    <a:pt x="0" y="422910"/>
                  </a:moveTo>
                  <a:lnTo>
                    <a:pt x="0" y="427990"/>
                  </a:lnTo>
                  <a:lnTo>
                    <a:pt x="24130" y="427990"/>
                  </a:lnTo>
                  <a:lnTo>
                    <a:pt x="24130" y="424180"/>
                  </a:lnTo>
                  <a:lnTo>
                    <a:pt x="0" y="422910"/>
                  </a:lnTo>
                  <a:close/>
                </a:path>
                <a:path w="24130" h="793750">
                  <a:moveTo>
                    <a:pt x="0" y="417830"/>
                  </a:moveTo>
                  <a:lnTo>
                    <a:pt x="0" y="422910"/>
                  </a:lnTo>
                  <a:lnTo>
                    <a:pt x="24130" y="422910"/>
                  </a:lnTo>
                  <a:lnTo>
                    <a:pt x="24130" y="419100"/>
                  </a:lnTo>
                  <a:lnTo>
                    <a:pt x="0" y="417830"/>
                  </a:lnTo>
                  <a:close/>
                </a:path>
                <a:path w="24130" h="793750">
                  <a:moveTo>
                    <a:pt x="0" y="415290"/>
                  </a:moveTo>
                  <a:lnTo>
                    <a:pt x="0" y="417830"/>
                  </a:lnTo>
                  <a:lnTo>
                    <a:pt x="24130" y="417830"/>
                  </a:lnTo>
                  <a:lnTo>
                    <a:pt x="24130" y="416560"/>
                  </a:lnTo>
                  <a:lnTo>
                    <a:pt x="0" y="415290"/>
                  </a:lnTo>
                  <a:close/>
                </a:path>
                <a:path w="24130" h="793750">
                  <a:moveTo>
                    <a:pt x="0" y="414020"/>
                  </a:moveTo>
                  <a:lnTo>
                    <a:pt x="0" y="415290"/>
                  </a:lnTo>
                  <a:lnTo>
                    <a:pt x="24130" y="416560"/>
                  </a:lnTo>
                  <a:lnTo>
                    <a:pt x="24130" y="415290"/>
                  </a:lnTo>
                  <a:lnTo>
                    <a:pt x="0" y="414020"/>
                  </a:lnTo>
                  <a:close/>
                </a:path>
                <a:path w="24130" h="793750">
                  <a:moveTo>
                    <a:pt x="24130" y="408940"/>
                  </a:moveTo>
                  <a:lnTo>
                    <a:pt x="0" y="410210"/>
                  </a:lnTo>
                  <a:lnTo>
                    <a:pt x="0" y="414020"/>
                  </a:lnTo>
                  <a:lnTo>
                    <a:pt x="24130" y="414020"/>
                  </a:lnTo>
                  <a:lnTo>
                    <a:pt x="24130" y="408940"/>
                  </a:lnTo>
                  <a:close/>
                </a:path>
                <a:path w="24130" h="793750">
                  <a:moveTo>
                    <a:pt x="24130" y="407670"/>
                  </a:moveTo>
                  <a:lnTo>
                    <a:pt x="0" y="408940"/>
                  </a:lnTo>
                  <a:lnTo>
                    <a:pt x="0" y="410210"/>
                  </a:lnTo>
                  <a:lnTo>
                    <a:pt x="24130" y="408940"/>
                  </a:lnTo>
                  <a:lnTo>
                    <a:pt x="24130" y="407670"/>
                  </a:lnTo>
                  <a:close/>
                </a:path>
                <a:path w="24130" h="793750">
                  <a:moveTo>
                    <a:pt x="24130" y="405130"/>
                  </a:moveTo>
                  <a:lnTo>
                    <a:pt x="0" y="406400"/>
                  </a:lnTo>
                  <a:lnTo>
                    <a:pt x="0" y="407670"/>
                  </a:lnTo>
                  <a:lnTo>
                    <a:pt x="24130" y="407670"/>
                  </a:lnTo>
                  <a:lnTo>
                    <a:pt x="24130" y="405130"/>
                  </a:lnTo>
                  <a:close/>
                </a:path>
                <a:path w="24130" h="793750">
                  <a:moveTo>
                    <a:pt x="0" y="402590"/>
                  </a:moveTo>
                  <a:lnTo>
                    <a:pt x="0" y="406400"/>
                  </a:lnTo>
                  <a:lnTo>
                    <a:pt x="24130" y="405130"/>
                  </a:lnTo>
                  <a:lnTo>
                    <a:pt x="24130" y="403860"/>
                  </a:lnTo>
                  <a:lnTo>
                    <a:pt x="0" y="402590"/>
                  </a:lnTo>
                  <a:close/>
                </a:path>
                <a:path w="24130" h="793750">
                  <a:moveTo>
                    <a:pt x="0" y="401320"/>
                  </a:moveTo>
                  <a:lnTo>
                    <a:pt x="0" y="402590"/>
                  </a:lnTo>
                  <a:lnTo>
                    <a:pt x="24130" y="403860"/>
                  </a:lnTo>
                  <a:lnTo>
                    <a:pt x="24130" y="402590"/>
                  </a:lnTo>
                  <a:lnTo>
                    <a:pt x="0" y="401320"/>
                  </a:lnTo>
                  <a:close/>
                </a:path>
                <a:path w="24130" h="793750">
                  <a:moveTo>
                    <a:pt x="0" y="397510"/>
                  </a:moveTo>
                  <a:lnTo>
                    <a:pt x="0" y="401320"/>
                  </a:lnTo>
                  <a:lnTo>
                    <a:pt x="24130" y="401320"/>
                  </a:lnTo>
                  <a:lnTo>
                    <a:pt x="24130" y="398780"/>
                  </a:lnTo>
                  <a:lnTo>
                    <a:pt x="0" y="397510"/>
                  </a:lnTo>
                  <a:close/>
                </a:path>
                <a:path w="24130" h="793750">
                  <a:moveTo>
                    <a:pt x="0" y="396240"/>
                  </a:moveTo>
                  <a:lnTo>
                    <a:pt x="0" y="397510"/>
                  </a:lnTo>
                  <a:lnTo>
                    <a:pt x="24130" y="398780"/>
                  </a:lnTo>
                  <a:lnTo>
                    <a:pt x="24130" y="397510"/>
                  </a:lnTo>
                  <a:lnTo>
                    <a:pt x="0" y="396240"/>
                  </a:lnTo>
                  <a:close/>
                </a:path>
                <a:path w="24130" h="793750">
                  <a:moveTo>
                    <a:pt x="24130" y="391160"/>
                  </a:moveTo>
                  <a:lnTo>
                    <a:pt x="0" y="392430"/>
                  </a:lnTo>
                  <a:lnTo>
                    <a:pt x="0" y="396240"/>
                  </a:lnTo>
                  <a:lnTo>
                    <a:pt x="24130" y="397510"/>
                  </a:lnTo>
                  <a:lnTo>
                    <a:pt x="24130" y="391160"/>
                  </a:lnTo>
                  <a:close/>
                </a:path>
                <a:path w="24130" h="793750">
                  <a:moveTo>
                    <a:pt x="0" y="389890"/>
                  </a:moveTo>
                  <a:lnTo>
                    <a:pt x="0" y="392430"/>
                  </a:lnTo>
                  <a:lnTo>
                    <a:pt x="24130" y="391160"/>
                  </a:lnTo>
                  <a:lnTo>
                    <a:pt x="0" y="389890"/>
                  </a:lnTo>
                  <a:close/>
                </a:path>
                <a:path w="24130" h="793750">
                  <a:moveTo>
                    <a:pt x="24130" y="388620"/>
                  </a:moveTo>
                  <a:lnTo>
                    <a:pt x="0" y="389890"/>
                  </a:lnTo>
                  <a:lnTo>
                    <a:pt x="24130" y="391160"/>
                  </a:lnTo>
                  <a:lnTo>
                    <a:pt x="24130" y="388620"/>
                  </a:lnTo>
                  <a:close/>
                </a:path>
                <a:path w="24130" h="793750">
                  <a:moveTo>
                    <a:pt x="0" y="386080"/>
                  </a:moveTo>
                  <a:lnTo>
                    <a:pt x="0" y="388620"/>
                  </a:lnTo>
                  <a:lnTo>
                    <a:pt x="24130" y="387350"/>
                  </a:lnTo>
                  <a:lnTo>
                    <a:pt x="0" y="386080"/>
                  </a:lnTo>
                  <a:close/>
                </a:path>
                <a:path w="24130" h="793750">
                  <a:moveTo>
                    <a:pt x="24130" y="387350"/>
                  </a:moveTo>
                  <a:lnTo>
                    <a:pt x="0" y="388620"/>
                  </a:lnTo>
                  <a:lnTo>
                    <a:pt x="24130" y="388620"/>
                  </a:lnTo>
                  <a:lnTo>
                    <a:pt x="24130" y="387350"/>
                  </a:lnTo>
                  <a:close/>
                </a:path>
                <a:path w="24130" h="793750">
                  <a:moveTo>
                    <a:pt x="0" y="384810"/>
                  </a:moveTo>
                  <a:lnTo>
                    <a:pt x="0" y="386080"/>
                  </a:lnTo>
                  <a:lnTo>
                    <a:pt x="24130" y="386080"/>
                  </a:lnTo>
                  <a:lnTo>
                    <a:pt x="0" y="384810"/>
                  </a:lnTo>
                  <a:close/>
                </a:path>
                <a:path w="24130" h="793750">
                  <a:moveTo>
                    <a:pt x="0" y="383540"/>
                  </a:moveTo>
                  <a:lnTo>
                    <a:pt x="0" y="384810"/>
                  </a:lnTo>
                  <a:lnTo>
                    <a:pt x="24130" y="384810"/>
                  </a:lnTo>
                  <a:lnTo>
                    <a:pt x="0" y="383540"/>
                  </a:lnTo>
                  <a:close/>
                </a:path>
                <a:path w="24130" h="793750">
                  <a:moveTo>
                    <a:pt x="0" y="382270"/>
                  </a:moveTo>
                  <a:lnTo>
                    <a:pt x="0" y="383540"/>
                  </a:lnTo>
                  <a:lnTo>
                    <a:pt x="24130" y="384810"/>
                  </a:lnTo>
                  <a:lnTo>
                    <a:pt x="24130" y="383540"/>
                  </a:lnTo>
                  <a:lnTo>
                    <a:pt x="0" y="382270"/>
                  </a:lnTo>
                  <a:close/>
                </a:path>
                <a:path w="24130" h="793750">
                  <a:moveTo>
                    <a:pt x="0" y="381000"/>
                  </a:moveTo>
                  <a:lnTo>
                    <a:pt x="0" y="382270"/>
                  </a:lnTo>
                  <a:lnTo>
                    <a:pt x="24130" y="382270"/>
                  </a:lnTo>
                  <a:lnTo>
                    <a:pt x="0" y="381000"/>
                  </a:lnTo>
                  <a:close/>
                </a:path>
                <a:path w="24130" h="793750">
                  <a:moveTo>
                    <a:pt x="24130" y="378460"/>
                  </a:moveTo>
                  <a:lnTo>
                    <a:pt x="0" y="378460"/>
                  </a:lnTo>
                  <a:lnTo>
                    <a:pt x="0" y="381000"/>
                  </a:lnTo>
                  <a:lnTo>
                    <a:pt x="24130" y="381000"/>
                  </a:lnTo>
                  <a:lnTo>
                    <a:pt x="24130" y="378460"/>
                  </a:lnTo>
                  <a:close/>
                </a:path>
                <a:path w="24130" h="793750">
                  <a:moveTo>
                    <a:pt x="24130" y="374650"/>
                  </a:moveTo>
                  <a:lnTo>
                    <a:pt x="0" y="375920"/>
                  </a:lnTo>
                  <a:lnTo>
                    <a:pt x="0" y="377190"/>
                  </a:lnTo>
                  <a:lnTo>
                    <a:pt x="24130" y="378460"/>
                  </a:lnTo>
                  <a:lnTo>
                    <a:pt x="24130" y="374650"/>
                  </a:lnTo>
                  <a:close/>
                </a:path>
                <a:path w="24130" h="793750">
                  <a:moveTo>
                    <a:pt x="0" y="373380"/>
                  </a:moveTo>
                  <a:lnTo>
                    <a:pt x="0" y="375920"/>
                  </a:lnTo>
                  <a:lnTo>
                    <a:pt x="24130" y="374650"/>
                  </a:lnTo>
                  <a:lnTo>
                    <a:pt x="0" y="373380"/>
                  </a:lnTo>
                  <a:close/>
                </a:path>
                <a:path w="24130" h="793750">
                  <a:moveTo>
                    <a:pt x="0" y="370840"/>
                  </a:moveTo>
                  <a:lnTo>
                    <a:pt x="0" y="373380"/>
                  </a:lnTo>
                  <a:lnTo>
                    <a:pt x="24130" y="373380"/>
                  </a:lnTo>
                  <a:lnTo>
                    <a:pt x="24130" y="372110"/>
                  </a:lnTo>
                  <a:lnTo>
                    <a:pt x="0" y="370840"/>
                  </a:lnTo>
                  <a:close/>
                </a:path>
                <a:path w="24130" h="793750">
                  <a:moveTo>
                    <a:pt x="0" y="369570"/>
                  </a:moveTo>
                  <a:lnTo>
                    <a:pt x="0" y="370840"/>
                  </a:lnTo>
                  <a:lnTo>
                    <a:pt x="24130" y="372110"/>
                  </a:lnTo>
                  <a:lnTo>
                    <a:pt x="24130" y="370840"/>
                  </a:lnTo>
                  <a:lnTo>
                    <a:pt x="0" y="369570"/>
                  </a:lnTo>
                  <a:close/>
                </a:path>
                <a:path w="24130" h="793750">
                  <a:moveTo>
                    <a:pt x="0" y="368300"/>
                  </a:moveTo>
                  <a:lnTo>
                    <a:pt x="0" y="369570"/>
                  </a:lnTo>
                  <a:lnTo>
                    <a:pt x="24130" y="369570"/>
                  </a:lnTo>
                  <a:lnTo>
                    <a:pt x="0" y="368300"/>
                  </a:lnTo>
                  <a:close/>
                </a:path>
                <a:path w="24130" h="793750">
                  <a:moveTo>
                    <a:pt x="0" y="365760"/>
                  </a:moveTo>
                  <a:lnTo>
                    <a:pt x="0" y="368300"/>
                  </a:lnTo>
                  <a:lnTo>
                    <a:pt x="24130" y="368300"/>
                  </a:lnTo>
                  <a:lnTo>
                    <a:pt x="24130" y="367030"/>
                  </a:lnTo>
                  <a:lnTo>
                    <a:pt x="0" y="365760"/>
                  </a:lnTo>
                  <a:close/>
                </a:path>
                <a:path w="24130" h="793750">
                  <a:moveTo>
                    <a:pt x="0" y="364490"/>
                  </a:moveTo>
                  <a:lnTo>
                    <a:pt x="0" y="365760"/>
                  </a:lnTo>
                  <a:lnTo>
                    <a:pt x="24130" y="365760"/>
                  </a:lnTo>
                  <a:lnTo>
                    <a:pt x="0" y="364490"/>
                  </a:lnTo>
                  <a:close/>
                </a:path>
                <a:path w="24130" h="793750">
                  <a:moveTo>
                    <a:pt x="0" y="361950"/>
                  </a:moveTo>
                  <a:lnTo>
                    <a:pt x="0" y="364490"/>
                  </a:lnTo>
                  <a:lnTo>
                    <a:pt x="24130" y="365760"/>
                  </a:lnTo>
                  <a:lnTo>
                    <a:pt x="24130" y="363220"/>
                  </a:lnTo>
                  <a:lnTo>
                    <a:pt x="0" y="361950"/>
                  </a:lnTo>
                  <a:close/>
                </a:path>
                <a:path w="24130" h="793750">
                  <a:moveTo>
                    <a:pt x="24130" y="360680"/>
                  </a:moveTo>
                  <a:lnTo>
                    <a:pt x="0" y="361950"/>
                  </a:lnTo>
                  <a:lnTo>
                    <a:pt x="24130" y="363220"/>
                  </a:lnTo>
                  <a:lnTo>
                    <a:pt x="24130" y="360680"/>
                  </a:lnTo>
                  <a:close/>
                </a:path>
                <a:path w="24130" h="793750">
                  <a:moveTo>
                    <a:pt x="0" y="356870"/>
                  </a:moveTo>
                  <a:lnTo>
                    <a:pt x="0" y="360680"/>
                  </a:lnTo>
                  <a:lnTo>
                    <a:pt x="24130" y="360680"/>
                  </a:lnTo>
                  <a:lnTo>
                    <a:pt x="24130" y="358140"/>
                  </a:lnTo>
                  <a:lnTo>
                    <a:pt x="0" y="356870"/>
                  </a:lnTo>
                  <a:close/>
                </a:path>
                <a:path w="24130" h="793750">
                  <a:moveTo>
                    <a:pt x="24130" y="354330"/>
                  </a:moveTo>
                  <a:lnTo>
                    <a:pt x="0" y="355600"/>
                  </a:lnTo>
                  <a:lnTo>
                    <a:pt x="0" y="356870"/>
                  </a:lnTo>
                  <a:lnTo>
                    <a:pt x="24130" y="356870"/>
                  </a:lnTo>
                  <a:lnTo>
                    <a:pt x="24130" y="354330"/>
                  </a:lnTo>
                  <a:close/>
                </a:path>
                <a:path w="24130" h="793750">
                  <a:moveTo>
                    <a:pt x="0" y="351790"/>
                  </a:moveTo>
                  <a:lnTo>
                    <a:pt x="0" y="354330"/>
                  </a:lnTo>
                  <a:lnTo>
                    <a:pt x="24130" y="354330"/>
                  </a:lnTo>
                  <a:lnTo>
                    <a:pt x="24130" y="353060"/>
                  </a:lnTo>
                  <a:lnTo>
                    <a:pt x="0" y="351790"/>
                  </a:lnTo>
                  <a:close/>
                </a:path>
                <a:path w="24130" h="793750">
                  <a:moveTo>
                    <a:pt x="0" y="349250"/>
                  </a:moveTo>
                  <a:lnTo>
                    <a:pt x="0" y="351790"/>
                  </a:lnTo>
                  <a:lnTo>
                    <a:pt x="24130" y="353060"/>
                  </a:lnTo>
                  <a:lnTo>
                    <a:pt x="24130" y="350520"/>
                  </a:lnTo>
                  <a:lnTo>
                    <a:pt x="0" y="349250"/>
                  </a:lnTo>
                  <a:close/>
                </a:path>
                <a:path w="24130" h="793750">
                  <a:moveTo>
                    <a:pt x="0" y="347980"/>
                  </a:moveTo>
                  <a:lnTo>
                    <a:pt x="0" y="349250"/>
                  </a:lnTo>
                  <a:lnTo>
                    <a:pt x="24130" y="350520"/>
                  </a:lnTo>
                  <a:lnTo>
                    <a:pt x="24130" y="349250"/>
                  </a:lnTo>
                  <a:lnTo>
                    <a:pt x="0" y="347980"/>
                  </a:lnTo>
                  <a:close/>
                </a:path>
                <a:path w="24130" h="793750">
                  <a:moveTo>
                    <a:pt x="24130" y="346710"/>
                  </a:moveTo>
                  <a:lnTo>
                    <a:pt x="0" y="346710"/>
                  </a:lnTo>
                  <a:lnTo>
                    <a:pt x="0" y="347980"/>
                  </a:lnTo>
                  <a:lnTo>
                    <a:pt x="24130" y="347980"/>
                  </a:lnTo>
                  <a:lnTo>
                    <a:pt x="24130" y="346710"/>
                  </a:lnTo>
                  <a:close/>
                </a:path>
              </a:pathLst>
            </a:custGeom>
            <a:solidFill>
              <a:srgbClr val="B7B770"/>
            </a:solidFill>
          </p:spPr>
          <p:txBody>
            <a:bodyPr wrap="square" lIns="0" tIns="0" rIns="0" bIns="0" rtlCol="0"/>
            <a:lstStyle/>
            <a:p>
              <a:endParaRPr/>
            </a:p>
          </p:txBody>
        </p:sp>
        <p:sp>
          <p:nvSpPr>
            <p:cNvPr id="796" name="object 796"/>
            <p:cNvSpPr/>
            <p:nvPr/>
          </p:nvSpPr>
          <p:spPr>
            <a:xfrm>
              <a:off x="2658109" y="5692139"/>
              <a:ext cx="24130" cy="800100"/>
            </a:xfrm>
            <a:custGeom>
              <a:avLst/>
              <a:gdLst/>
              <a:ahLst/>
              <a:cxnLst/>
              <a:rect l="l" t="t" r="r" b="b"/>
              <a:pathLst>
                <a:path w="24130" h="800100">
                  <a:moveTo>
                    <a:pt x="2539" y="0"/>
                  </a:moveTo>
                  <a:lnTo>
                    <a:pt x="0" y="0"/>
                  </a:lnTo>
                  <a:lnTo>
                    <a:pt x="0" y="1270"/>
                  </a:lnTo>
                  <a:lnTo>
                    <a:pt x="2539" y="1270"/>
                  </a:lnTo>
                  <a:lnTo>
                    <a:pt x="2539" y="0"/>
                  </a:lnTo>
                  <a:close/>
                </a:path>
                <a:path w="24130" h="800100">
                  <a:moveTo>
                    <a:pt x="7619" y="1270"/>
                  </a:moveTo>
                  <a:lnTo>
                    <a:pt x="0" y="1270"/>
                  </a:lnTo>
                  <a:lnTo>
                    <a:pt x="0" y="5080"/>
                  </a:lnTo>
                  <a:lnTo>
                    <a:pt x="17779" y="5080"/>
                  </a:lnTo>
                  <a:lnTo>
                    <a:pt x="17779" y="3810"/>
                  </a:lnTo>
                  <a:lnTo>
                    <a:pt x="12700" y="3810"/>
                  </a:lnTo>
                  <a:lnTo>
                    <a:pt x="12700" y="2540"/>
                  </a:lnTo>
                  <a:lnTo>
                    <a:pt x="7619" y="2540"/>
                  </a:lnTo>
                  <a:lnTo>
                    <a:pt x="7619" y="1270"/>
                  </a:lnTo>
                  <a:close/>
                </a:path>
                <a:path w="24130" h="800100">
                  <a:moveTo>
                    <a:pt x="21589" y="5080"/>
                  </a:moveTo>
                  <a:lnTo>
                    <a:pt x="0" y="5080"/>
                  </a:lnTo>
                  <a:lnTo>
                    <a:pt x="0" y="13970"/>
                  </a:lnTo>
                  <a:lnTo>
                    <a:pt x="24129" y="13970"/>
                  </a:lnTo>
                  <a:lnTo>
                    <a:pt x="24129" y="6350"/>
                  </a:lnTo>
                  <a:lnTo>
                    <a:pt x="21589" y="6350"/>
                  </a:lnTo>
                  <a:lnTo>
                    <a:pt x="21589" y="5080"/>
                  </a:lnTo>
                  <a:close/>
                </a:path>
                <a:path w="24130" h="800100">
                  <a:moveTo>
                    <a:pt x="24129" y="13970"/>
                  </a:moveTo>
                  <a:lnTo>
                    <a:pt x="0" y="13970"/>
                  </a:lnTo>
                  <a:lnTo>
                    <a:pt x="0" y="17780"/>
                  </a:lnTo>
                  <a:lnTo>
                    <a:pt x="24129" y="17780"/>
                  </a:lnTo>
                  <a:lnTo>
                    <a:pt x="24129" y="13970"/>
                  </a:lnTo>
                  <a:close/>
                </a:path>
                <a:path w="24130" h="800100">
                  <a:moveTo>
                    <a:pt x="24129" y="17780"/>
                  </a:moveTo>
                  <a:lnTo>
                    <a:pt x="0" y="17780"/>
                  </a:lnTo>
                  <a:lnTo>
                    <a:pt x="0" y="20320"/>
                  </a:lnTo>
                  <a:lnTo>
                    <a:pt x="24129" y="20320"/>
                  </a:lnTo>
                  <a:lnTo>
                    <a:pt x="24129" y="17780"/>
                  </a:lnTo>
                  <a:close/>
                </a:path>
                <a:path w="24130" h="800100">
                  <a:moveTo>
                    <a:pt x="24129" y="20320"/>
                  </a:moveTo>
                  <a:lnTo>
                    <a:pt x="0" y="20320"/>
                  </a:lnTo>
                  <a:lnTo>
                    <a:pt x="0" y="24130"/>
                  </a:lnTo>
                  <a:lnTo>
                    <a:pt x="24129" y="24130"/>
                  </a:lnTo>
                  <a:lnTo>
                    <a:pt x="24129" y="20320"/>
                  </a:lnTo>
                  <a:close/>
                </a:path>
                <a:path w="24130" h="800100">
                  <a:moveTo>
                    <a:pt x="24129" y="24130"/>
                  </a:moveTo>
                  <a:lnTo>
                    <a:pt x="0" y="24130"/>
                  </a:lnTo>
                  <a:lnTo>
                    <a:pt x="0" y="26670"/>
                  </a:lnTo>
                  <a:lnTo>
                    <a:pt x="24129" y="26670"/>
                  </a:lnTo>
                  <a:lnTo>
                    <a:pt x="24129" y="24130"/>
                  </a:lnTo>
                  <a:close/>
                </a:path>
                <a:path w="24130" h="800100">
                  <a:moveTo>
                    <a:pt x="24129" y="26670"/>
                  </a:moveTo>
                  <a:lnTo>
                    <a:pt x="0" y="26670"/>
                  </a:lnTo>
                  <a:lnTo>
                    <a:pt x="0" y="30480"/>
                  </a:lnTo>
                  <a:lnTo>
                    <a:pt x="24129" y="30480"/>
                  </a:lnTo>
                  <a:lnTo>
                    <a:pt x="24129" y="26670"/>
                  </a:lnTo>
                  <a:close/>
                </a:path>
                <a:path w="24130" h="800100">
                  <a:moveTo>
                    <a:pt x="24129" y="30480"/>
                  </a:moveTo>
                  <a:lnTo>
                    <a:pt x="0" y="30480"/>
                  </a:lnTo>
                  <a:lnTo>
                    <a:pt x="0" y="45720"/>
                  </a:lnTo>
                  <a:lnTo>
                    <a:pt x="24129" y="45720"/>
                  </a:lnTo>
                  <a:lnTo>
                    <a:pt x="24129" y="30480"/>
                  </a:lnTo>
                  <a:close/>
                </a:path>
                <a:path w="24130" h="800100">
                  <a:moveTo>
                    <a:pt x="24129" y="45720"/>
                  </a:moveTo>
                  <a:lnTo>
                    <a:pt x="0" y="45720"/>
                  </a:lnTo>
                  <a:lnTo>
                    <a:pt x="0" y="49530"/>
                  </a:lnTo>
                  <a:lnTo>
                    <a:pt x="24129" y="49530"/>
                  </a:lnTo>
                  <a:lnTo>
                    <a:pt x="24129" y="45720"/>
                  </a:lnTo>
                  <a:close/>
                </a:path>
                <a:path w="24130" h="800100">
                  <a:moveTo>
                    <a:pt x="24129" y="49530"/>
                  </a:moveTo>
                  <a:lnTo>
                    <a:pt x="0" y="49530"/>
                  </a:lnTo>
                  <a:lnTo>
                    <a:pt x="0" y="55880"/>
                  </a:lnTo>
                  <a:lnTo>
                    <a:pt x="24129" y="55880"/>
                  </a:lnTo>
                  <a:lnTo>
                    <a:pt x="24129" y="49530"/>
                  </a:lnTo>
                  <a:close/>
                </a:path>
                <a:path w="24130" h="800100">
                  <a:moveTo>
                    <a:pt x="24129" y="55880"/>
                  </a:moveTo>
                  <a:lnTo>
                    <a:pt x="0" y="55880"/>
                  </a:lnTo>
                  <a:lnTo>
                    <a:pt x="0" y="58420"/>
                  </a:lnTo>
                  <a:lnTo>
                    <a:pt x="24129" y="58420"/>
                  </a:lnTo>
                  <a:lnTo>
                    <a:pt x="24129" y="55880"/>
                  </a:lnTo>
                  <a:close/>
                </a:path>
                <a:path w="24130" h="800100">
                  <a:moveTo>
                    <a:pt x="24129" y="58420"/>
                  </a:moveTo>
                  <a:lnTo>
                    <a:pt x="0" y="58420"/>
                  </a:lnTo>
                  <a:lnTo>
                    <a:pt x="0" y="64770"/>
                  </a:lnTo>
                  <a:lnTo>
                    <a:pt x="24129" y="64770"/>
                  </a:lnTo>
                  <a:lnTo>
                    <a:pt x="24129" y="58420"/>
                  </a:lnTo>
                  <a:close/>
                </a:path>
                <a:path w="24130" h="800100">
                  <a:moveTo>
                    <a:pt x="24129" y="64770"/>
                  </a:moveTo>
                  <a:lnTo>
                    <a:pt x="0" y="64770"/>
                  </a:lnTo>
                  <a:lnTo>
                    <a:pt x="0" y="68580"/>
                  </a:lnTo>
                  <a:lnTo>
                    <a:pt x="24129" y="68580"/>
                  </a:lnTo>
                  <a:lnTo>
                    <a:pt x="24129" y="64770"/>
                  </a:lnTo>
                  <a:close/>
                </a:path>
                <a:path w="24130" h="800100">
                  <a:moveTo>
                    <a:pt x="24129" y="68580"/>
                  </a:moveTo>
                  <a:lnTo>
                    <a:pt x="0" y="68580"/>
                  </a:lnTo>
                  <a:lnTo>
                    <a:pt x="0" y="71120"/>
                  </a:lnTo>
                  <a:lnTo>
                    <a:pt x="24129" y="71120"/>
                  </a:lnTo>
                  <a:lnTo>
                    <a:pt x="24129" y="68580"/>
                  </a:lnTo>
                  <a:close/>
                </a:path>
                <a:path w="24130" h="800100">
                  <a:moveTo>
                    <a:pt x="24129" y="71120"/>
                  </a:moveTo>
                  <a:lnTo>
                    <a:pt x="0" y="71120"/>
                  </a:lnTo>
                  <a:lnTo>
                    <a:pt x="0" y="74930"/>
                  </a:lnTo>
                  <a:lnTo>
                    <a:pt x="24129" y="74930"/>
                  </a:lnTo>
                  <a:lnTo>
                    <a:pt x="24129" y="71120"/>
                  </a:lnTo>
                  <a:close/>
                </a:path>
                <a:path w="24130" h="800100">
                  <a:moveTo>
                    <a:pt x="24129" y="74930"/>
                  </a:moveTo>
                  <a:lnTo>
                    <a:pt x="0" y="74930"/>
                  </a:lnTo>
                  <a:lnTo>
                    <a:pt x="0" y="77470"/>
                  </a:lnTo>
                  <a:lnTo>
                    <a:pt x="24129" y="77470"/>
                  </a:lnTo>
                  <a:lnTo>
                    <a:pt x="24129" y="74930"/>
                  </a:lnTo>
                  <a:close/>
                </a:path>
                <a:path w="24130" h="800100">
                  <a:moveTo>
                    <a:pt x="24129" y="77470"/>
                  </a:moveTo>
                  <a:lnTo>
                    <a:pt x="0" y="77470"/>
                  </a:lnTo>
                  <a:lnTo>
                    <a:pt x="0" y="81280"/>
                  </a:lnTo>
                  <a:lnTo>
                    <a:pt x="24129" y="81280"/>
                  </a:lnTo>
                  <a:lnTo>
                    <a:pt x="24129" y="77470"/>
                  </a:lnTo>
                  <a:close/>
                </a:path>
                <a:path w="24130" h="800100">
                  <a:moveTo>
                    <a:pt x="24129" y="81280"/>
                  </a:moveTo>
                  <a:lnTo>
                    <a:pt x="0" y="81280"/>
                  </a:lnTo>
                  <a:lnTo>
                    <a:pt x="0" y="106680"/>
                  </a:lnTo>
                  <a:lnTo>
                    <a:pt x="24129" y="106680"/>
                  </a:lnTo>
                  <a:lnTo>
                    <a:pt x="24129" y="81280"/>
                  </a:lnTo>
                  <a:close/>
                </a:path>
                <a:path w="24130" h="800100">
                  <a:moveTo>
                    <a:pt x="24129" y="106680"/>
                  </a:moveTo>
                  <a:lnTo>
                    <a:pt x="0" y="106680"/>
                  </a:lnTo>
                  <a:lnTo>
                    <a:pt x="0" y="113030"/>
                  </a:lnTo>
                  <a:lnTo>
                    <a:pt x="24129" y="113030"/>
                  </a:lnTo>
                  <a:lnTo>
                    <a:pt x="24129" y="106680"/>
                  </a:lnTo>
                  <a:close/>
                </a:path>
                <a:path w="24130" h="800100">
                  <a:moveTo>
                    <a:pt x="24129" y="113030"/>
                  </a:moveTo>
                  <a:lnTo>
                    <a:pt x="0" y="113030"/>
                  </a:lnTo>
                  <a:lnTo>
                    <a:pt x="0" y="115570"/>
                  </a:lnTo>
                  <a:lnTo>
                    <a:pt x="24129" y="115570"/>
                  </a:lnTo>
                  <a:lnTo>
                    <a:pt x="24129" y="113030"/>
                  </a:lnTo>
                  <a:close/>
                </a:path>
                <a:path w="24130" h="800100">
                  <a:moveTo>
                    <a:pt x="24129" y="115570"/>
                  </a:moveTo>
                  <a:lnTo>
                    <a:pt x="0" y="115570"/>
                  </a:lnTo>
                  <a:lnTo>
                    <a:pt x="0" y="121920"/>
                  </a:lnTo>
                  <a:lnTo>
                    <a:pt x="24129" y="121920"/>
                  </a:lnTo>
                  <a:lnTo>
                    <a:pt x="24129" y="115570"/>
                  </a:lnTo>
                  <a:close/>
                </a:path>
                <a:path w="24130" h="800100">
                  <a:moveTo>
                    <a:pt x="24129" y="121920"/>
                  </a:moveTo>
                  <a:lnTo>
                    <a:pt x="0" y="121920"/>
                  </a:lnTo>
                  <a:lnTo>
                    <a:pt x="0" y="125730"/>
                  </a:lnTo>
                  <a:lnTo>
                    <a:pt x="24129" y="125730"/>
                  </a:lnTo>
                  <a:lnTo>
                    <a:pt x="24129" y="121920"/>
                  </a:lnTo>
                  <a:close/>
                </a:path>
                <a:path w="24130" h="800100">
                  <a:moveTo>
                    <a:pt x="24129" y="125730"/>
                  </a:moveTo>
                  <a:lnTo>
                    <a:pt x="0" y="125730"/>
                  </a:lnTo>
                  <a:lnTo>
                    <a:pt x="0" y="134620"/>
                  </a:lnTo>
                  <a:lnTo>
                    <a:pt x="24129" y="134620"/>
                  </a:lnTo>
                  <a:lnTo>
                    <a:pt x="24129" y="125730"/>
                  </a:lnTo>
                  <a:close/>
                </a:path>
                <a:path w="24130" h="800100">
                  <a:moveTo>
                    <a:pt x="24129" y="134620"/>
                  </a:moveTo>
                  <a:lnTo>
                    <a:pt x="0" y="134620"/>
                  </a:lnTo>
                  <a:lnTo>
                    <a:pt x="0" y="144780"/>
                  </a:lnTo>
                  <a:lnTo>
                    <a:pt x="24129" y="144780"/>
                  </a:lnTo>
                  <a:lnTo>
                    <a:pt x="24129" y="134620"/>
                  </a:lnTo>
                  <a:close/>
                </a:path>
                <a:path w="24130" h="800100">
                  <a:moveTo>
                    <a:pt x="24129" y="144780"/>
                  </a:moveTo>
                  <a:lnTo>
                    <a:pt x="0" y="144780"/>
                  </a:lnTo>
                  <a:lnTo>
                    <a:pt x="0" y="151130"/>
                  </a:lnTo>
                  <a:lnTo>
                    <a:pt x="24129" y="151130"/>
                  </a:lnTo>
                  <a:lnTo>
                    <a:pt x="24129" y="144780"/>
                  </a:lnTo>
                  <a:close/>
                </a:path>
                <a:path w="24130" h="800100">
                  <a:moveTo>
                    <a:pt x="24129" y="151130"/>
                  </a:moveTo>
                  <a:lnTo>
                    <a:pt x="0" y="151130"/>
                  </a:lnTo>
                  <a:lnTo>
                    <a:pt x="0" y="157480"/>
                  </a:lnTo>
                  <a:lnTo>
                    <a:pt x="24129" y="157480"/>
                  </a:lnTo>
                  <a:lnTo>
                    <a:pt x="24129" y="151130"/>
                  </a:lnTo>
                  <a:close/>
                </a:path>
                <a:path w="24130" h="800100">
                  <a:moveTo>
                    <a:pt x="24129" y="157480"/>
                  </a:moveTo>
                  <a:lnTo>
                    <a:pt x="0" y="157480"/>
                  </a:lnTo>
                  <a:lnTo>
                    <a:pt x="0" y="166370"/>
                  </a:lnTo>
                  <a:lnTo>
                    <a:pt x="24129" y="166370"/>
                  </a:lnTo>
                  <a:lnTo>
                    <a:pt x="24129" y="157480"/>
                  </a:lnTo>
                  <a:close/>
                </a:path>
                <a:path w="24130" h="800100">
                  <a:moveTo>
                    <a:pt x="24129" y="166370"/>
                  </a:moveTo>
                  <a:lnTo>
                    <a:pt x="0" y="166370"/>
                  </a:lnTo>
                  <a:lnTo>
                    <a:pt x="0" y="170180"/>
                  </a:lnTo>
                  <a:lnTo>
                    <a:pt x="24129" y="170180"/>
                  </a:lnTo>
                  <a:lnTo>
                    <a:pt x="24129" y="166370"/>
                  </a:lnTo>
                  <a:close/>
                </a:path>
                <a:path w="24130" h="800100">
                  <a:moveTo>
                    <a:pt x="24129" y="170180"/>
                  </a:moveTo>
                  <a:lnTo>
                    <a:pt x="0" y="170180"/>
                  </a:lnTo>
                  <a:lnTo>
                    <a:pt x="0" y="172720"/>
                  </a:lnTo>
                  <a:lnTo>
                    <a:pt x="24129" y="172720"/>
                  </a:lnTo>
                  <a:lnTo>
                    <a:pt x="24129" y="170180"/>
                  </a:lnTo>
                  <a:close/>
                </a:path>
                <a:path w="24130" h="800100">
                  <a:moveTo>
                    <a:pt x="24129" y="172720"/>
                  </a:moveTo>
                  <a:lnTo>
                    <a:pt x="0" y="172720"/>
                  </a:lnTo>
                  <a:lnTo>
                    <a:pt x="0" y="176530"/>
                  </a:lnTo>
                  <a:lnTo>
                    <a:pt x="24129" y="176530"/>
                  </a:lnTo>
                  <a:lnTo>
                    <a:pt x="24129" y="172720"/>
                  </a:lnTo>
                  <a:close/>
                </a:path>
                <a:path w="24130" h="800100">
                  <a:moveTo>
                    <a:pt x="24129" y="176530"/>
                  </a:moveTo>
                  <a:lnTo>
                    <a:pt x="0" y="176530"/>
                  </a:lnTo>
                  <a:lnTo>
                    <a:pt x="0" y="179070"/>
                  </a:lnTo>
                  <a:lnTo>
                    <a:pt x="24129" y="179070"/>
                  </a:lnTo>
                  <a:lnTo>
                    <a:pt x="24129" y="176530"/>
                  </a:lnTo>
                  <a:close/>
                </a:path>
                <a:path w="24130" h="800100">
                  <a:moveTo>
                    <a:pt x="24129" y="179070"/>
                  </a:moveTo>
                  <a:lnTo>
                    <a:pt x="0" y="179070"/>
                  </a:lnTo>
                  <a:lnTo>
                    <a:pt x="0" y="182880"/>
                  </a:lnTo>
                  <a:lnTo>
                    <a:pt x="24129" y="182880"/>
                  </a:lnTo>
                  <a:lnTo>
                    <a:pt x="24129" y="179070"/>
                  </a:lnTo>
                  <a:close/>
                </a:path>
                <a:path w="24130" h="800100">
                  <a:moveTo>
                    <a:pt x="24129" y="182880"/>
                  </a:moveTo>
                  <a:lnTo>
                    <a:pt x="0" y="182880"/>
                  </a:lnTo>
                  <a:lnTo>
                    <a:pt x="0" y="191770"/>
                  </a:lnTo>
                  <a:lnTo>
                    <a:pt x="24129" y="191770"/>
                  </a:lnTo>
                  <a:lnTo>
                    <a:pt x="24129" y="182880"/>
                  </a:lnTo>
                  <a:close/>
                </a:path>
                <a:path w="24130" h="800100">
                  <a:moveTo>
                    <a:pt x="24129" y="191770"/>
                  </a:moveTo>
                  <a:lnTo>
                    <a:pt x="0" y="191770"/>
                  </a:lnTo>
                  <a:lnTo>
                    <a:pt x="0" y="195580"/>
                  </a:lnTo>
                  <a:lnTo>
                    <a:pt x="24129" y="195580"/>
                  </a:lnTo>
                  <a:lnTo>
                    <a:pt x="24129" y="191770"/>
                  </a:lnTo>
                  <a:close/>
                </a:path>
                <a:path w="24130" h="800100">
                  <a:moveTo>
                    <a:pt x="24129" y="195580"/>
                  </a:moveTo>
                  <a:lnTo>
                    <a:pt x="0" y="195580"/>
                  </a:lnTo>
                  <a:lnTo>
                    <a:pt x="0" y="208280"/>
                  </a:lnTo>
                  <a:lnTo>
                    <a:pt x="24129" y="208280"/>
                  </a:lnTo>
                  <a:lnTo>
                    <a:pt x="24129" y="195580"/>
                  </a:lnTo>
                  <a:close/>
                </a:path>
                <a:path w="24130" h="800100">
                  <a:moveTo>
                    <a:pt x="24129" y="208280"/>
                  </a:moveTo>
                  <a:lnTo>
                    <a:pt x="0" y="208280"/>
                  </a:lnTo>
                  <a:lnTo>
                    <a:pt x="0" y="210820"/>
                  </a:lnTo>
                  <a:lnTo>
                    <a:pt x="24129" y="210820"/>
                  </a:lnTo>
                  <a:lnTo>
                    <a:pt x="24129" y="208280"/>
                  </a:lnTo>
                  <a:close/>
                </a:path>
                <a:path w="24130" h="800100">
                  <a:moveTo>
                    <a:pt x="24129" y="210820"/>
                  </a:moveTo>
                  <a:lnTo>
                    <a:pt x="0" y="210820"/>
                  </a:lnTo>
                  <a:lnTo>
                    <a:pt x="0" y="214630"/>
                  </a:lnTo>
                  <a:lnTo>
                    <a:pt x="24129" y="214630"/>
                  </a:lnTo>
                  <a:lnTo>
                    <a:pt x="24129" y="210820"/>
                  </a:lnTo>
                  <a:close/>
                </a:path>
                <a:path w="24130" h="800100">
                  <a:moveTo>
                    <a:pt x="24129" y="214630"/>
                  </a:moveTo>
                  <a:lnTo>
                    <a:pt x="0" y="214630"/>
                  </a:lnTo>
                  <a:lnTo>
                    <a:pt x="0" y="223520"/>
                  </a:lnTo>
                  <a:lnTo>
                    <a:pt x="24129" y="223520"/>
                  </a:lnTo>
                  <a:lnTo>
                    <a:pt x="24129" y="214630"/>
                  </a:lnTo>
                  <a:close/>
                </a:path>
                <a:path w="24130" h="800100">
                  <a:moveTo>
                    <a:pt x="24129" y="223520"/>
                  </a:moveTo>
                  <a:lnTo>
                    <a:pt x="0" y="223520"/>
                  </a:lnTo>
                  <a:lnTo>
                    <a:pt x="0" y="227330"/>
                  </a:lnTo>
                  <a:lnTo>
                    <a:pt x="24129" y="227330"/>
                  </a:lnTo>
                  <a:lnTo>
                    <a:pt x="24129" y="223520"/>
                  </a:lnTo>
                  <a:close/>
                </a:path>
                <a:path w="24130" h="800100">
                  <a:moveTo>
                    <a:pt x="24129" y="227330"/>
                  </a:moveTo>
                  <a:lnTo>
                    <a:pt x="0" y="227330"/>
                  </a:lnTo>
                  <a:lnTo>
                    <a:pt x="0" y="240030"/>
                  </a:lnTo>
                  <a:lnTo>
                    <a:pt x="24129" y="240030"/>
                  </a:lnTo>
                  <a:lnTo>
                    <a:pt x="24129" y="227330"/>
                  </a:lnTo>
                  <a:close/>
                </a:path>
                <a:path w="24130" h="800100">
                  <a:moveTo>
                    <a:pt x="24129" y="240030"/>
                  </a:moveTo>
                  <a:lnTo>
                    <a:pt x="0" y="240030"/>
                  </a:lnTo>
                  <a:lnTo>
                    <a:pt x="0" y="255270"/>
                  </a:lnTo>
                  <a:lnTo>
                    <a:pt x="24129" y="255270"/>
                  </a:lnTo>
                  <a:lnTo>
                    <a:pt x="24129" y="240030"/>
                  </a:lnTo>
                  <a:close/>
                </a:path>
                <a:path w="24130" h="800100">
                  <a:moveTo>
                    <a:pt x="24129" y="255270"/>
                  </a:moveTo>
                  <a:lnTo>
                    <a:pt x="0" y="255270"/>
                  </a:lnTo>
                  <a:lnTo>
                    <a:pt x="0" y="259080"/>
                  </a:lnTo>
                  <a:lnTo>
                    <a:pt x="24129" y="259080"/>
                  </a:lnTo>
                  <a:lnTo>
                    <a:pt x="24129" y="255270"/>
                  </a:lnTo>
                  <a:close/>
                </a:path>
                <a:path w="24130" h="800100">
                  <a:moveTo>
                    <a:pt x="24129" y="259080"/>
                  </a:moveTo>
                  <a:lnTo>
                    <a:pt x="0" y="259080"/>
                  </a:lnTo>
                  <a:lnTo>
                    <a:pt x="0" y="267970"/>
                  </a:lnTo>
                  <a:lnTo>
                    <a:pt x="24129" y="267970"/>
                  </a:lnTo>
                  <a:lnTo>
                    <a:pt x="24129" y="259080"/>
                  </a:lnTo>
                  <a:close/>
                </a:path>
                <a:path w="24130" h="800100">
                  <a:moveTo>
                    <a:pt x="24129" y="267970"/>
                  </a:moveTo>
                  <a:lnTo>
                    <a:pt x="0" y="267970"/>
                  </a:lnTo>
                  <a:lnTo>
                    <a:pt x="0" y="274320"/>
                  </a:lnTo>
                  <a:lnTo>
                    <a:pt x="24129" y="274320"/>
                  </a:lnTo>
                  <a:lnTo>
                    <a:pt x="24129" y="267970"/>
                  </a:lnTo>
                  <a:close/>
                </a:path>
                <a:path w="24130" h="800100">
                  <a:moveTo>
                    <a:pt x="24129" y="274320"/>
                  </a:moveTo>
                  <a:lnTo>
                    <a:pt x="0" y="274320"/>
                  </a:lnTo>
                  <a:lnTo>
                    <a:pt x="0" y="278130"/>
                  </a:lnTo>
                  <a:lnTo>
                    <a:pt x="24129" y="278130"/>
                  </a:lnTo>
                  <a:lnTo>
                    <a:pt x="24129" y="274320"/>
                  </a:lnTo>
                  <a:close/>
                </a:path>
                <a:path w="24130" h="800100">
                  <a:moveTo>
                    <a:pt x="24129" y="278130"/>
                  </a:moveTo>
                  <a:lnTo>
                    <a:pt x="0" y="278130"/>
                  </a:lnTo>
                  <a:lnTo>
                    <a:pt x="0" y="284480"/>
                  </a:lnTo>
                  <a:lnTo>
                    <a:pt x="24129" y="284480"/>
                  </a:lnTo>
                  <a:lnTo>
                    <a:pt x="24129" y="278130"/>
                  </a:lnTo>
                  <a:close/>
                </a:path>
                <a:path w="24130" h="800100">
                  <a:moveTo>
                    <a:pt x="24129" y="284480"/>
                  </a:moveTo>
                  <a:lnTo>
                    <a:pt x="0" y="284480"/>
                  </a:lnTo>
                  <a:lnTo>
                    <a:pt x="0" y="287020"/>
                  </a:lnTo>
                  <a:lnTo>
                    <a:pt x="24129" y="287020"/>
                  </a:lnTo>
                  <a:lnTo>
                    <a:pt x="24129" y="284480"/>
                  </a:lnTo>
                  <a:close/>
                </a:path>
                <a:path w="24130" h="800100">
                  <a:moveTo>
                    <a:pt x="24129" y="287020"/>
                  </a:moveTo>
                  <a:lnTo>
                    <a:pt x="0" y="287020"/>
                  </a:lnTo>
                  <a:lnTo>
                    <a:pt x="0" y="297180"/>
                  </a:lnTo>
                  <a:lnTo>
                    <a:pt x="24129" y="297180"/>
                  </a:lnTo>
                  <a:lnTo>
                    <a:pt x="24129" y="287020"/>
                  </a:lnTo>
                  <a:close/>
                </a:path>
                <a:path w="24130" h="800100">
                  <a:moveTo>
                    <a:pt x="24129" y="297180"/>
                  </a:moveTo>
                  <a:lnTo>
                    <a:pt x="0" y="297180"/>
                  </a:lnTo>
                  <a:lnTo>
                    <a:pt x="0" y="299720"/>
                  </a:lnTo>
                  <a:lnTo>
                    <a:pt x="24129" y="299720"/>
                  </a:lnTo>
                  <a:lnTo>
                    <a:pt x="24129" y="297180"/>
                  </a:lnTo>
                  <a:close/>
                </a:path>
                <a:path w="24130" h="800100">
                  <a:moveTo>
                    <a:pt x="24129" y="299720"/>
                  </a:moveTo>
                  <a:lnTo>
                    <a:pt x="0" y="299720"/>
                  </a:lnTo>
                  <a:lnTo>
                    <a:pt x="0" y="303530"/>
                  </a:lnTo>
                  <a:lnTo>
                    <a:pt x="24129" y="303530"/>
                  </a:lnTo>
                  <a:lnTo>
                    <a:pt x="24129" y="299720"/>
                  </a:lnTo>
                  <a:close/>
                </a:path>
                <a:path w="24130" h="800100">
                  <a:moveTo>
                    <a:pt x="24129" y="303530"/>
                  </a:moveTo>
                  <a:lnTo>
                    <a:pt x="0" y="303530"/>
                  </a:lnTo>
                  <a:lnTo>
                    <a:pt x="0" y="306070"/>
                  </a:lnTo>
                  <a:lnTo>
                    <a:pt x="24129" y="306070"/>
                  </a:lnTo>
                  <a:lnTo>
                    <a:pt x="24129" y="303530"/>
                  </a:lnTo>
                  <a:close/>
                </a:path>
                <a:path w="24130" h="800100">
                  <a:moveTo>
                    <a:pt x="24129" y="306070"/>
                  </a:moveTo>
                  <a:lnTo>
                    <a:pt x="0" y="306070"/>
                  </a:lnTo>
                  <a:lnTo>
                    <a:pt x="0" y="309880"/>
                  </a:lnTo>
                  <a:lnTo>
                    <a:pt x="24129" y="309880"/>
                  </a:lnTo>
                  <a:lnTo>
                    <a:pt x="24129" y="306070"/>
                  </a:lnTo>
                  <a:close/>
                </a:path>
                <a:path w="24130" h="800100">
                  <a:moveTo>
                    <a:pt x="24129" y="309880"/>
                  </a:moveTo>
                  <a:lnTo>
                    <a:pt x="0" y="309880"/>
                  </a:lnTo>
                  <a:lnTo>
                    <a:pt x="0" y="316230"/>
                  </a:lnTo>
                  <a:lnTo>
                    <a:pt x="24129" y="316230"/>
                  </a:lnTo>
                  <a:lnTo>
                    <a:pt x="24129" y="309880"/>
                  </a:lnTo>
                  <a:close/>
                </a:path>
                <a:path w="24130" h="800100">
                  <a:moveTo>
                    <a:pt x="24129" y="316230"/>
                  </a:moveTo>
                  <a:lnTo>
                    <a:pt x="0" y="316230"/>
                  </a:lnTo>
                  <a:lnTo>
                    <a:pt x="0" y="318770"/>
                  </a:lnTo>
                  <a:lnTo>
                    <a:pt x="24129" y="318770"/>
                  </a:lnTo>
                  <a:lnTo>
                    <a:pt x="24129" y="316230"/>
                  </a:lnTo>
                  <a:close/>
                </a:path>
                <a:path w="24130" h="800100">
                  <a:moveTo>
                    <a:pt x="24129" y="318770"/>
                  </a:moveTo>
                  <a:lnTo>
                    <a:pt x="0" y="318770"/>
                  </a:lnTo>
                  <a:lnTo>
                    <a:pt x="0" y="322580"/>
                  </a:lnTo>
                  <a:lnTo>
                    <a:pt x="24129" y="322580"/>
                  </a:lnTo>
                  <a:lnTo>
                    <a:pt x="24129" y="318770"/>
                  </a:lnTo>
                  <a:close/>
                </a:path>
                <a:path w="24130" h="800100">
                  <a:moveTo>
                    <a:pt x="24129" y="322580"/>
                  </a:moveTo>
                  <a:lnTo>
                    <a:pt x="0" y="322580"/>
                  </a:lnTo>
                  <a:lnTo>
                    <a:pt x="0" y="325120"/>
                  </a:lnTo>
                  <a:lnTo>
                    <a:pt x="24129" y="325120"/>
                  </a:lnTo>
                  <a:lnTo>
                    <a:pt x="24129" y="322580"/>
                  </a:lnTo>
                  <a:close/>
                </a:path>
                <a:path w="24130" h="800100">
                  <a:moveTo>
                    <a:pt x="24129" y="325120"/>
                  </a:moveTo>
                  <a:lnTo>
                    <a:pt x="0" y="325120"/>
                  </a:lnTo>
                  <a:lnTo>
                    <a:pt x="0" y="328930"/>
                  </a:lnTo>
                  <a:lnTo>
                    <a:pt x="24129" y="328930"/>
                  </a:lnTo>
                  <a:lnTo>
                    <a:pt x="24129" y="325120"/>
                  </a:lnTo>
                  <a:close/>
                </a:path>
                <a:path w="24130" h="800100">
                  <a:moveTo>
                    <a:pt x="24129" y="328930"/>
                  </a:moveTo>
                  <a:lnTo>
                    <a:pt x="0" y="328930"/>
                  </a:lnTo>
                  <a:lnTo>
                    <a:pt x="0" y="337820"/>
                  </a:lnTo>
                  <a:lnTo>
                    <a:pt x="24129" y="337820"/>
                  </a:lnTo>
                  <a:lnTo>
                    <a:pt x="24129" y="328930"/>
                  </a:lnTo>
                  <a:close/>
                </a:path>
                <a:path w="24130" h="800100">
                  <a:moveTo>
                    <a:pt x="24129" y="337820"/>
                  </a:moveTo>
                  <a:lnTo>
                    <a:pt x="0" y="337820"/>
                  </a:lnTo>
                  <a:lnTo>
                    <a:pt x="0" y="341630"/>
                  </a:lnTo>
                  <a:lnTo>
                    <a:pt x="24129" y="341630"/>
                  </a:lnTo>
                  <a:lnTo>
                    <a:pt x="24129" y="337820"/>
                  </a:lnTo>
                  <a:close/>
                </a:path>
                <a:path w="24130" h="800100">
                  <a:moveTo>
                    <a:pt x="24129" y="341630"/>
                  </a:moveTo>
                  <a:lnTo>
                    <a:pt x="0" y="341630"/>
                  </a:lnTo>
                  <a:lnTo>
                    <a:pt x="0" y="344170"/>
                  </a:lnTo>
                  <a:lnTo>
                    <a:pt x="24129" y="344170"/>
                  </a:lnTo>
                  <a:lnTo>
                    <a:pt x="24129" y="341630"/>
                  </a:lnTo>
                  <a:close/>
                </a:path>
                <a:path w="24130" h="800100">
                  <a:moveTo>
                    <a:pt x="24129" y="344170"/>
                  </a:moveTo>
                  <a:lnTo>
                    <a:pt x="0" y="344170"/>
                  </a:lnTo>
                  <a:lnTo>
                    <a:pt x="0" y="347980"/>
                  </a:lnTo>
                  <a:lnTo>
                    <a:pt x="24129" y="347980"/>
                  </a:lnTo>
                  <a:lnTo>
                    <a:pt x="24129" y="344170"/>
                  </a:lnTo>
                  <a:close/>
                </a:path>
                <a:path w="24130" h="800100">
                  <a:moveTo>
                    <a:pt x="24129" y="347980"/>
                  </a:moveTo>
                  <a:lnTo>
                    <a:pt x="0" y="347980"/>
                  </a:lnTo>
                  <a:lnTo>
                    <a:pt x="0" y="350520"/>
                  </a:lnTo>
                  <a:lnTo>
                    <a:pt x="24129" y="350520"/>
                  </a:lnTo>
                  <a:lnTo>
                    <a:pt x="24129" y="347980"/>
                  </a:lnTo>
                  <a:close/>
                </a:path>
                <a:path w="24130" h="800100">
                  <a:moveTo>
                    <a:pt x="24129" y="797560"/>
                  </a:moveTo>
                  <a:lnTo>
                    <a:pt x="0" y="797560"/>
                  </a:lnTo>
                  <a:lnTo>
                    <a:pt x="0" y="800100"/>
                  </a:lnTo>
                  <a:lnTo>
                    <a:pt x="24129" y="800100"/>
                  </a:lnTo>
                  <a:lnTo>
                    <a:pt x="24129" y="797560"/>
                  </a:lnTo>
                  <a:close/>
                </a:path>
                <a:path w="24130" h="800100">
                  <a:moveTo>
                    <a:pt x="24129" y="509270"/>
                  </a:moveTo>
                  <a:lnTo>
                    <a:pt x="0" y="509270"/>
                  </a:lnTo>
                  <a:lnTo>
                    <a:pt x="0" y="510540"/>
                  </a:lnTo>
                  <a:lnTo>
                    <a:pt x="3809" y="510540"/>
                  </a:lnTo>
                  <a:lnTo>
                    <a:pt x="3809" y="511810"/>
                  </a:lnTo>
                  <a:lnTo>
                    <a:pt x="10159" y="511810"/>
                  </a:lnTo>
                  <a:lnTo>
                    <a:pt x="10159" y="513080"/>
                  </a:lnTo>
                  <a:lnTo>
                    <a:pt x="17779" y="513080"/>
                  </a:lnTo>
                  <a:lnTo>
                    <a:pt x="17779" y="515620"/>
                  </a:lnTo>
                  <a:lnTo>
                    <a:pt x="24129" y="515620"/>
                  </a:lnTo>
                  <a:lnTo>
                    <a:pt x="24129" y="509270"/>
                  </a:lnTo>
                  <a:close/>
                </a:path>
                <a:path w="24130" h="800100">
                  <a:moveTo>
                    <a:pt x="24129" y="502920"/>
                  </a:moveTo>
                  <a:lnTo>
                    <a:pt x="0" y="502920"/>
                  </a:lnTo>
                  <a:lnTo>
                    <a:pt x="0" y="508000"/>
                  </a:lnTo>
                  <a:lnTo>
                    <a:pt x="24129" y="508000"/>
                  </a:lnTo>
                  <a:lnTo>
                    <a:pt x="24129" y="502920"/>
                  </a:lnTo>
                  <a:close/>
                </a:path>
                <a:path w="24130" h="800100">
                  <a:moveTo>
                    <a:pt x="24129" y="496570"/>
                  </a:moveTo>
                  <a:lnTo>
                    <a:pt x="0" y="496570"/>
                  </a:lnTo>
                  <a:lnTo>
                    <a:pt x="0" y="501650"/>
                  </a:lnTo>
                  <a:lnTo>
                    <a:pt x="24129" y="501650"/>
                  </a:lnTo>
                  <a:lnTo>
                    <a:pt x="24129" y="496570"/>
                  </a:lnTo>
                  <a:close/>
                </a:path>
                <a:path w="24130" h="800100">
                  <a:moveTo>
                    <a:pt x="24129" y="490220"/>
                  </a:moveTo>
                  <a:lnTo>
                    <a:pt x="0" y="490220"/>
                  </a:lnTo>
                  <a:lnTo>
                    <a:pt x="0" y="495300"/>
                  </a:lnTo>
                  <a:lnTo>
                    <a:pt x="24129" y="495300"/>
                  </a:lnTo>
                  <a:lnTo>
                    <a:pt x="24129" y="490220"/>
                  </a:lnTo>
                  <a:close/>
                </a:path>
                <a:path w="24130" h="800100">
                  <a:moveTo>
                    <a:pt x="24129" y="486410"/>
                  </a:moveTo>
                  <a:lnTo>
                    <a:pt x="0" y="486410"/>
                  </a:lnTo>
                  <a:lnTo>
                    <a:pt x="0" y="488950"/>
                  </a:lnTo>
                  <a:lnTo>
                    <a:pt x="24129" y="488950"/>
                  </a:lnTo>
                  <a:lnTo>
                    <a:pt x="24129" y="486410"/>
                  </a:lnTo>
                  <a:close/>
                </a:path>
                <a:path w="24130" h="800100">
                  <a:moveTo>
                    <a:pt x="24129" y="481330"/>
                  </a:moveTo>
                  <a:lnTo>
                    <a:pt x="0" y="482600"/>
                  </a:lnTo>
                  <a:lnTo>
                    <a:pt x="0" y="486410"/>
                  </a:lnTo>
                  <a:lnTo>
                    <a:pt x="24129" y="485140"/>
                  </a:lnTo>
                  <a:lnTo>
                    <a:pt x="24129" y="481330"/>
                  </a:lnTo>
                  <a:close/>
                </a:path>
                <a:path w="24130" h="800100">
                  <a:moveTo>
                    <a:pt x="24129" y="478790"/>
                  </a:moveTo>
                  <a:lnTo>
                    <a:pt x="0" y="480060"/>
                  </a:lnTo>
                  <a:lnTo>
                    <a:pt x="0" y="482600"/>
                  </a:lnTo>
                  <a:lnTo>
                    <a:pt x="24129" y="481330"/>
                  </a:lnTo>
                  <a:lnTo>
                    <a:pt x="24129" y="478790"/>
                  </a:lnTo>
                  <a:close/>
                </a:path>
                <a:path w="24130" h="800100">
                  <a:moveTo>
                    <a:pt x="0" y="473710"/>
                  </a:moveTo>
                  <a:lnTo>
                    <a:pt x="0" y="480060"/>
                  </a:lnTo>
                  <a:lnTo>
                    <a:pt x="24129" y="478790"/>
                  </a:lnTo>
                  <a:lnTo>
                    <a:pt x="24129" y="474980"/>
                  </a:lnTo>
                  <a:lnTo>
                    <a:pt x="0" y="473710"/>
                  </a:lnTo>
                  <a:close/>
                </a:path>
                <a:path w="24130" h="800100">
                  <a:moveTo>
                    <a:pt x="0" y="469900"/>
                  </a:moveTo>
                  <a:lnTo>
                    <a:pt x="0" y="473710"/>
                  </a:lnTo>
                  <a:lnTo>
                    <a:pt x="24129" y="473710"/>
                  </a:lnTo>
                  <a:lnTo>
                    <a:pt x="24129" y="471170"/>
                  </a:lnTo>
                  <a:lnTo>
                    <a:pt x="0" y="469900"/>
                  </a:lnTo>
                  <a:close/>
                </a:path>
                <a:path w="24130" h="800100">
                  <a:moveTo>
                    <a:pt x="12064" y="466725"/>
                  </a:moveTo>
                  <a:lnTo>
                    <a:pt x="0" y="467360"/>
                  </a:lnTo>
                  <a:lnTo>
                    <a:pt x="0" y="469900"/>
                  </a:lnTo>
                  <a:lnTo>
                    <a:pt x="24129" y="469900"/>
                  </a:lnTo>
                  <a:lnTo>
                    <a:pt x="24129" y="467360"/>
                  </a:lnTo>
                  <a:lnTo>
                    <a:pt x="12064" y="466725"/>
                  </a:lnTo>
                  <a:close/>
                </a:path>
                <a:path w="24130" h="800100">
                  <a:moveTo>
                    <a:pt x="24129" y="462280"/>
                  </a:moveTo>
                  <a:lnTo>
                    <a:pt x="0" y="463550"/>
                  </a:lnTo>
                  <a:lnTo>
                    <a:pt x="0" y="466090"/>
                  </a:lnTo>
                  <a:lnTo>
                    <a:pt x="12064" y="466725"/>
                  </a:lnTo>
                  <a:lnTo>
                    <a:pt x="24129" y="466090"/>
                  </a:lnTo>
                  <a:lnTo>
                    <a:pt x="24129" y="462280"/>
                  </a:lnTo>
                  <a:close/>
                </a:path>
                <a:path w="24130" h="800100">
                  <a:moveTo>
                    <a:pt x="0" y="459740"/>
                  </a:moveTo>
                  <a:lnTo>
                    <a:pt x="0" y="463550"/>
                  </a:lnTo>
                  <a:lnTo>
                    <a:pt x="24129" y="462280"/>
                  </a:lnTo>
                  <a:lnTo>
                    <a:pt x="24129" y="461010"/>
                  </a:lnTo>
                  <a:lnTo>
                    <a:pt x="0" y="459740"/>
                  </a:lnTo>
                  <a:close/>
                </a:path>
                <a:path w="24130" h="800100">
                  <a:moveTo>
                    <a:pt x="12064" y="457835"/>
                  </a:moveTo>
                  <a:lnTo>
                    <a:pt x="0" y="458470"/>
                  </a:lnTo>
                  <a:lnTo>
                    <a:pt x="0" y="459740"/>
                  </a:lnTo>
                  <a:lnTo>
                    <a:pt x="24129" y="461010"/>
                  </a:lnTo>
                  <a:lnTo>
                    <a:pt x="24129" y="458470"/>
                  </a:lnTo>
                  <a:lnTo>
                    <a:pt x="12064" y="457835"/>
                  </a:lnTo>
                  <a:close/>
                </a:path>
                <a:path w="24130" h="800100">
                  <a:moveTo>
                    <a:pt x="24129" y="455930"/>
                  </a:moveTo>
                  <a:lnTo>
                    <a:pt x="0" y="457200"/>
                  </a:lnTo>
                  <a:lnTo>
                    <a:pt x="12064" y="457835"/>
                  </a:lnTo>
                  <a:lnTo>
                    <a:pt x="24129" y="457200"/>
                  </a:lnTo>
                  <a:lnTo>
                    <a:pt x="24129" y="455930"/>
                  </a:lnTo>
                  <a:close/>
                </a:path>
                <a:path w="24130" h="800100">
                  <a:moveTo>
                    <a:pt x="0" y="453390"/>
                  </a:moveTo>
                  <a:lnTo>
                    <a:pt x="0" y="455930"/>
                  </a:lnTo>
                  <a:lnTo>
                    <a:pt x="24129" y="455930"/>
                  </a:lnTo>
                  <a:lnTo>
                    <a:pt x="24129" y="454660"/>
                  </a:lnTo>
                  <a:lnTo>
                    <a:pt x="0" y="453390"/>
                  </a:lnTo>
                  <a:close/>
                </a:path>
                <a:path w="24130" h="800100">
                  <a:moveTo>
                    <a:pt x="0" y="447040"/>
                  </a:moveTo>
                  <a:lnTo>
                    <a:pt x="0" y="453390"/>
                  </a:lnTo>
                  <a:lnTo>
                    <a:pt x="24129" y="454660"/>
                  </a:lnTo>
                  <a:lnTo>
                    <a:pt x="24129" y="448310"/>
                  </a:lnTo>
                  <a:lnTo>
                    <a:pt x="0" y="447040"/>
                  </a:lnTo>
                  <a:close/>
                </a:path>
                <a:path w="24130" h="800100">
                  <a:moveTo>
                    <a:pt x="0" y="440690"/>
                  </a:moveTo>
                  <a:lnTo>
                    <a:pt x="0" y="447040"/>
                  </a:lnTo>
                  <a:lnTo>
                    <a:pt x="24129" y="447040"/>
                  </a:lnTo>
                  <a:lnTo>
                    <a:pt x="24129" y="441960"/>
                  </a:lnTo>
                  <a:lnTo>
                    <a:pt x="0" y="440690"/>
                  </a:lnTo>
                  <a:close/>
                </a:path>
                <a:path w="24130" h="800100">
                  <a:moveTo>
                    <a:pt x="0" y="436880"/>
                  </a:moveTo>
                  <a:lnTo>
                    <a:pt x="0" y="440690"/>
                  </a:lnTo>
                  <a:lnTo>
                    <a:pt x="24129" y="441960"/>
                  </a:lnTo>
                  <a:lnTo>
                    <a:pt x="24129" y="438150"/>
                  </a:lnTo>
                  <a:lnTo>
                    <a:pt x="0" y="436880"/>
                  </a:lnTo>
                  <a:close/>
                </a:path>
                <a:path w="24130" h="800100">
                  <a:moveTo>
                    <a:pt x="24129" y="435610"/>
                  </a:moveTo>
                  <a:lnTo>
                    <a:pt x="0" y="436880"/>
                  </a:lnTo>
                  <a:lnTo>
                    <a:pt x="24129" y="438150"/>
                  </a:lnTo>
                  <a:lnTo>
                    <a:pt x="24129" y="435610"/>
                  </a:lnTo>
                  <a:close/>
                </a:path>
                <a:path w="24130" h="800100">
                  <a:moveTo>
                    <a:pt x="0" y="434340"/>
                  </a:moveTo>
                  <a:lnTo>
                    <a:pt x="0" y="435610"/>
                  </a:lnTo>
                  <a:lnTo>
                    <a:pt x="24129" y="435610"/>
                  </a:lnTo>
                  <a:lnTo>
                    <a:pt x="0" y="434340"/>
                  </a:lnTo>
                  <a:close/>
                </a:path>
                <a:path w="24130" h="800100">
                  <a:moveTo>
                    <a:pt x="0" y="429260"/>
                  </a:moveTo>
                  <a:lnTo>
                    <a:pt x="0" y="434340"/>
                  </a:lnTo>
                  <a:lnTo>
                    <a:pt x="24129" y="434340"/>
                  </a:lnTo>
                  <a:lnTo>
                    <a:pt x="24129" y="430530"/>
                  </a:lnTo>
                  <a:lnTo>
                    <a:pt x="0" y="429260"/>
                  </a:lnTo>
                  <a:close/>
                </a:path>
                <a:path w="24130" h="800100">
                  <a:moveTo>
                    <a:pt x="0" y="424180"/>
                  </a:moveTo>
                  <a:lnTo>
                    <a:pt x="0" y="429260"/>
                  </a:lnTo>
                  <a:lnTo>
                    <a:pt x="24129" y="429260"/>
                  </a:lnTo>
                  <a:lnTo>
                    <a:pt x="24129" y="425450"/>
                  </a:lnTo>
                  <a:lnTo>
                    <a:pt x="0" y="424180"/>
                  </a:lnTo>
                  <a:close/>
                </a:path>
                <a:path w="24130" h="800100">
                  <a:moveTo>
                    <a:pt x="0" y="421640"/>
                  </a:moveTo>
                  <a:lnTo>
                    <a:pt x="0" y="424180"/>
                  </a:lnTo>
                  <a:lnTo>
                    <a:pt x="24129" y="424180"/>
                  </a:lnTo>
                  <a:lnTo>
                    <a:pt x="24129" y="422910"/>
                  </a:lnTo>
                  <a:lnTo>
                    <a:pt x="0" y="421640"/>
                  </a:lnTo>
                  <a:close/>
                </a:path>
                <a:path w="24130" h="800100">
                  <a:moveTo>
                    <a:pt x="0" y="420370"/>
                  </a:moveTo>
                  <a:lnTo>
                    <a:pt x="0" y="421640"/>
                  </a:lnTo>
                  <a:lnTo>
                    <a:pt x="24129" y="422910"/>
                  </a:lnTo>
                  <a:lnTo>
                    <a:pt x="24129" y="421640"/>
                  </a:lnTo>
                  <a:lnTo>
                    <a:pt x="0" y="420370"/>
                  </a:lnTo>
                  <a:close/>
                </a:path>
                <a:path w="24130" h="800100">
                  <a:moveTo>
                    <a:pt x="24129" y="415290"/>
                  </a:moveTo>
                  <a:lnTo>
                    <a:pt x="0" y="416560"/>
                  </a:lnTo>
                  <a:lnTo>
                    <a:pt x="0" y="420370"/>
                  </a:lnTo>
                  <a:lnTo>
                    <a:pt x="24129" y="420370"/>
                  </a:lnTo>
                  <a:lnTo>
                    <a:pt x="24129" y="415290"/>
                  </a:lnTo>
                  <a:close/>
                </a:path>
                <a:path w="24130" h="800100">
                  <a:moveTo>
                    <a:pt x="24129" y="414020"/>
                  </a:moveTo>
                  <a:lnTo>
                    <a:pt x="0" y="415290"/>
                  </a:lnTo>
                  <a:lnTo>
                    <a:pt x="0" y="416560"/>
                  </a:lnTo>
                  <a:lnTo>
                    <a:pt x="24129" y="415290"/>
                  </a:lnTo>
                  <a:lnTo>
                    <a:pt x="24129" y="414020"/>
                  </a:lnTo>
                  <a:close/>
                </a:path>
                <a:path w="24130" h="800100">
                  <a:moveTo>
                    <a:pt x="24129" y="411480"/>
                  </a:moveTo>
                  <a:lnTo>
                    <a:pt x="0" y="412750"/>
                  </a:lnTo>
                  <a:lnTo>
                    <a:pt x="0" y="414020"/>
                  </a:lnTo>
                  <a:lnTo>
                    <a:pt x="24129" y="414020"/>
                  </a:lnTo>
                  <a:lnTo>
                    <a:pt x="24129" y="411480"/>
                  </a:lnTo>
                  <a:close/>
                </a:path>
                <a:path w="24130" h="800100">
                  <a:moveTo>
                    <a:pt x="0" y="408940"/>
                  </a:moveTo>
                  <a:lnTo>
                    <a:pt x="0" y="412750"/>
                  </a:lnTo>
                  <a:lnTo>
                    <a:pt x="24129" y="411480"/>
                  </a:lnTo>
                  <a:lnTo>
                    <a:pt x="24129" y="410210"/>
                  </a:lnTo>
                  <a:lnTo>
                    <a:pt x="0" y="408940"/>
                  </a:lnTo>
                  <a:close/>
                </a:path>
                <a:path w="24130" h="800100">
                  <a:moveTo>
                    <a:pt x="0" y="407670"/>
                  </a:moveTo>
                  <a:lnTo>
                    <a:pt x="0" y="408940"/>
                  </a:lnTo>
                  <a:lnTo>
                    <a:pt x="24129" y="410210"/>
                  </a:lnTo>
                  <a:lnTo>
                    <a:pt x="24129" y="408940"/>
                  </a:lnTo>
                  <a:lnTo>
                    <a:pt x="0" y="407670"/>
                  </a:lnTo>
                  <a:close/>
                </a:path>
                <a:path w="24130" h="800100">
                  <a:moveTo>
                    <a:pt x="0" y="403860"/>
                  </a:moveTo>
                  <a:lnTo>
                    <a:pt x="0" y="407670"/>
                  </a:lnTo>
                  <a:lnTo>
                    <a:pt x="24129" y="407670"/>
                  </a:lnTo>
                  <a:lnTo>
                    <a:pt x="24129" y="405130"/>
                  </a:lnTo>
                  <a:lnTo>
                    <a:pt x="0" y="403860"/>
                  </a:lnTo>
                  <a:close/>
                </a:path>
                <a:path w="24130" h="800100">
                  <a:moveTo>
                    <a:pt x="0" y="402590"/>
                  </a:moveTo>
                  <a:lnTo>
                    <a:pt x="0" y="403860"/>
                  </a:lnTo>
                  <a:lnTo>
                    <a:pt x="24129" y="405130"/>
                  </a:lnTo>
                  <a:lnTo>
                    <a:pt x="24129" y="403860"/>
                  </a:lnTo>
                  <a:lnTo>
                    <a:pt x="0" y="402590"/>
                  </a:lnTo>
                  <a:close/>
                </a:path>
                <a:path w="24130" h="800100">
                  <a:moveTo>
                    <a:pt x="24129" y="397510"/>
                  </a:moveTo>
                  <a:lnTo>
                    <a:pt x="0" y="398780"/>
                  </a:lnTo>
                  <a:lnTo>
                    <a:pt x="0" y="402590"/>
                  </a:lnTo>
                  <a:lnTo>
                    <a:pt x="24129" y="403860"/>
                  </a:lnTo>
                  <a:lnTo>
                    <a:pt x="24129" y="397510"/>
                  </a:lnTo>
                  <a:close/>
                </a:path>
                <a:path w="24130" h="800100">
                  <a:moveTo>
                    <a:pt x="0" y="396240"/>
                  </a:moveTo>
                  <a:lnTo>
                    <a:pt x="0" y="398780"/>
                  </a:lnTo>
                  <a:lnTo>
                    <a:pt x="24129" y="397510"/>
                  </a:lnTo>
                  <a:lnTo>
                    <a:pt x="0" y="396240"/>
                  </a:lnTo>
                  <a:close/>
                </a:path>
                <a:path w="24130" h="800100">
                  <a:moveTo>
                    <a:pt x="24129" y="394970"/>
                  </a:moveTo>
                  <a:lnTo>
                    <a:pt x="0" y="396240"/>
                  </a:lnTo>
                  <a:lnTo>
                    <a:pt x="24129" y="397510"/>
                  </a:lnTo>
                  <a:lnTo>
                    <a:pt x="24129" y="394970"/>
                  </a:lnTo>
                  <a:close/>
                </a:path>
                <a:path w="24130" h="800100">
                  <a:moveTo>
                    <a:pt x="0" y="392430"/>
                  </a:moveTo>
                  <a:lnTo>
                    <a:pt x="0" y="394970"/>
                  </a:lnTo>
                  <a:lnTo>
                    <a:pt x="24129" y="393700"/>
                  </a:lnTo>
                  <a:lnTo>
                    <a:pt x="0" y="392430"/>
                  </a:lnTo>
                  <a:close/>
                </a:path>
                <a:path w="24130" h="800100">
                  <a:moveTo>
                    <a:pt x="24129" y="393700"/>
                  </a:moveTo>
                  <a:lnTo>
                    <a:pt x="0" y="394970"/>
                  </a:lnTo>
                  <a:lnTo>
                    <a:pt x="24129" y="394970"/>
                  </a:lnTo>
                  <a:lnTo>
                    <a:pt x="24129" y="393700"/>
                  </a:lnTo>
                  <a:close/>
                </a:path>
                <a:path w="24130" h="800100">
                  <a:moveTo>
                    <a:pt x="0" y="391160"/>
                  </a:moveTo>
                  <a:lnTo>
                    <a:pt x="0" y="392430"/>
                  </a:lnTo>
                  <a:lnTo>
                    <a:pt x="24129" y="392430"/>
                  </a:lnTo>
                  <a:lnTo>
                    <a:pt x="0" y="391160"/>
                  </a:lnTo>
                  <a:close/>
                </a:path>
                <a:path w="24130" h="800100">
                  <a:moveTo>
                    <a:pt x="0" y="389890"/>
                  </a:moveTo>
                  <a:lnTo>
                    <a:pt x="0" y="391160"/>
                  </a:lnTo>
                  <a:lnTo>
                    <a:pt x="24129" y="391160"/>
                  </a:lnTo>
                  <a:lnTo>
                    <a:pt x="0" y="389890"/>
                  </a:lnTo>
                  <a:close/>
                </a:path>
                <a:path w="24130" h="800100">
                  <a:moveTo>
                    <a:pt x="0" y="388620"/>
                  </a:moveTo>
                  <a:lnTo>
                    <a:pt x="0" y="389890"/>
                  </a:lnTo>
                  <a:lnTo>
                    <a:pt x="24129" y="391160"/>
                  </a:lnTo>
                  <a:lnTo>
                    <a:pt x="24129" y="389890"/>
                  </a:lnTo>
                  <a:lnTo>
                    <a:pt x="0" y="388620"/>
                  </a:lnTo>
                  <a:close/>
                </a:path>
                <a:path w="24130" h="800100">
                  <a:moveTo>
                    <a:pt x="0" y="387350"/>
                  </a:moveTo>
                  <a:lnTo>
                    <a:pt x="0" y="388620"/>
                  </a:lnTo>
                  <a:lnTo>
                    <a:pt x="24129" y="388620"/>
                  </a:lnTo>
                  <a:lnTo>
                    <a:pt x="0" y="387350"/>
                  </a:lnTo>
                  <a:close/>
                </a:path>
                <a:path w="24130" h="800100">
                  <a:moveTo>
                    <a:pt x="24129" y="384810"/>
                  </a:moveTo>
                  <a:lnTo>
                    <a:pt x="0" y="384810"/>
                  </a:lnTo>
                  <a:lnTo>
                    <a:pt x="0" y="387350"/>
                  </a:lnTo>
                  <a:lnTo>
                    <a:pt x="24129" y="387350"/>
                  </a:lnTo>
                  <a:lnTo>
                    <a:pt x="24129" y="384810"/>
                  </a:lnTo>
                  <a:close/>
                </a:path>
                <a:path w="24130" h="800100">
                  <a:moveTo>
                    <a:pt x="24129" y="381000"/>
                  </a:moveTo>
                  <a:lnTo>
                    <a:pt x="0" y="382270"/>
                  </a:lnTo>
                  <a:lnTo>
                    <a:pt x="0" y="383540"/>
                  </a:lnTo>
                  <a:lnTo>
                    <a:pt x="24129" y="384810"/>
                  </a:lnTo>
                  <a:lnTo>
                    <a:pt x="24129" y="381000"/>
                  </a:lnTo>
                  <a:close/>
                </a:path>
                <a:path w="24130" h="800100">
                  <a:moveTo>
                    <a:pt x="0" y="379730"/>
                  </a:moveTo>
                  <a:lnTo>
                    <a:pt x="0" y="382270"/>
                  </a:lnTo>
                  <a:lnTo>
                    <a:pt x="24129" y="381000"/>
                  </a:lnTo>
                  <a:lnTo>
                    <a:pt x="0" y="379730"/>
                  </a:lnTo>
                  <a:close/>
                </a:path>
                <a:path w="24130" h="800100">
                  <a:moveTo>
                    <a:pt x="0" y="377190"/>
                  </a:moveTo>
                  <a:lnTo>
                    <a:pt x="0" y="379730"/>
                  </a:lnTo>
                  <a:lnTo>
                    <a:pt x="24129" y="379730"/>
                  </a:lnTo>
                  <a:lnTo>
                    <a:pt x="24129" y="378460"/>
                  </a:lnTo>
                  <a:lnTo>
                    <a:pt x="0" y="377190"/>
                  </a:lnTo>
                  <a:close/>
                </a:path>
                <a:path w="24130" h="800100">
                  <a:moveTo>
                    <a:pt x="0" y="375920"/>
                  </a:moveTo>
                  <a:lnTo>
                    <a:pt x="0" y="377190"/>
                  </a:lnTo>
                  <a:lnTo>
                    <a:pt x="24129" y="378460"/>
                  </a:lnTo>
                  <a:lnTo>
                    <a:pt x="24129" y="377190"/>
                  </a:lnTo>
                  <a:lnTo>
                    <a:pt x="0" y="375920"/>
                  </a:lnTo>
                  <a:close/>
                </a:path>
                <a:path w="24130" h="800100">
                  <a:moveTo>
                    <a:pt x="0" y="374650"/>
                  </a:moveTo>
                  <a:lnTo>
                    <a:pt x="0" y="375920"/>
                  </a:lnTo>
                  <a:lnTo>
                    <a:pt x="24129" y="375920"/>
                  </a:lnTo>
                  <a:lnTo>
                    <a:pt x="0" y="374650"/>
                  </a:lnTo>
                  <a:close/>
                </a:path>
                <a:path w="24130" h="800100">
                  <a:moveTo>
                    <a:pt x="0" y="372110"/>
                  </a:moveTo>
                  <a:lnTo>
                    <a:pt x="0" y="374650"/>
                  </a:lnTo>
                  <a:lnTo>
                    <a:pt x="24129" y="374650"/>
                  </a:lnTo>
                  <a:lnTo>
                    <a:pt x="24129" y="373380"/>
                  </a:lnTo>
                  <a:lnTo>
                    <a:pt x="0" y="372110"/>
                  </a:lnTo>
                  <a:close/>
                </a:path>
                <a:path w="24130" h="800100">
                  <a:moveTo>
                    <a:pt x="0" y="370840"/>
                  </a:moveTo>
                  <a:lnTo>
                    <a:pt x="0" y="372110"/>
                  </a:lnTo>
                  <a:lnTo>
                    <a:pt x="24129" y="372110"/>
                  </a:lnTo>
                  <a:lnTo>
                    <a:pt x="0" y="370840"/>
                  </a:lnTo>
                  <a:close/>
                </a:path>
                <a:path w="24130" h="800100">
                  <a:moveTo>
                    <a:pt x="0" y="368300"/>
                  </a:moveTo>
                  <a:lnTo>
                    <a:pt x="0" y="370840"/>
                  </a:lnTo>
                  <a:lnTo>
                    <a:pt x="24129" y="372110"/>
                  </a:lnTo>
                  <a:lnTo>
                    <a:pt x="24129" y="369570"/>
                  </a:lnTo>
                  <a:lnTo>
                    <a:pt x="0" y="368300"/>
                  </a:lnTo>
                  <a:close/>
                </a:path>
                <a:path w="24130" h="800100">
                  <a:moveTo>
                    <a:pt x="24129" y="367030"/>
                  </a:moveTo>
                  <a:lnTo>
                    <a:pt x="0" y="368300"/>
                  </a:lnTo>
                  <a:lnTo>
                    <a:pt x="24129" y="369570"/>
                  </a:lnTo>
                  <a:lnTo>
                    <a:pt x="24129" y="367030"/>
                  </a:lnTo>
                  <a:close/>
                </a:path>
                <a:path w="24130" h="800100">
                  <a:moveTo>
                    <a:pt x="0" y="363220"/>
                  </a:moveTo>
                  <a:lnTo>
                    <a:pt x="0" y="367030"/>
                  </a:lnTo>
                  <a:lnTo>
                    <a:pt x="24129" y="367030"/>
                  </a:lnTo>
                  <a:lnTo>
                    <a:pt x="24129" y="364490"/>
                  </a:lnTo>
                  <a:lnTo>
                    <a:pt x="0" y="363220"/>
                  </a:lnTo>
                  <a:close/>
                </a:path>
                <a:path w="24130" h="800100">
                  <a:moveTo>
                    <a:pt x="24129" y="360680"/>
                  </a:moveTo>
                  <a:lnTo>
                    <a:pt x="0" y="361950"/>
                  </a:lnTo>
                  <a:lnTo>
                    <a:pt x="0" y="363220"/>
                  </a:lnTo>
                  <a:lnTo>
                    <a:pt x="24129" y="363220"/>
                  </a:lnTo>
                  <a:lnTo>
                    <a:pt x="24129" y="360680"/>
                  </a:lnTo>
                  <a:close/>
                </a:path>
                <a:path w="24130" h="800100">
                  <a:moveTo>
                    <a:pt x="0" y="358140"/>
                  </a:moveTo>
                  <a:lnTo>
                    <a:pt x="0" y="360680"/>
                  </a:lnTo>
                  <a:lnTo>
                    <a:pt x="24129" y="360680"/>
                  </a:lnTo>
                  <a:lnTo>
                    <a:pt x="24129" y="359410"/>
                  </a:lnTo>
                  <a:lnTo>
                    <a:pt x="0" y="358140"/>
                  </a:lnTo>
                  <a:close/>
                </a:path>
                <a:path w="24130" h="800100">
                  <a:moveTo>
                    <a:pt x="0" y="355600"/>
                  </a:moveTo>
                  <a:lnTo>
                    <a:pt x="0" y="358140"/>
                  </a:lnTo>
                  <a:lnTo>
                    <a:pt x="24129" y="359410"/>
                  </a:lnTo>
                  <a:lnTo>
                    <a:pt x="24129" y="356870"/>
                  </a:lnTo>
                  <a:lnTo>
                    <a:pt x="0" y="355600"/>
                  </a:lnTo>
                  <a:close/>
                </a:path>
                <a:path w="24130" h="800100">
                  <a:moveTo>
                    <a:pt x="0" y="354330"/>
                  </a:moveTo>
                  <a:lnTo>
                    <a:pt x="0" y="355600"/>
                  </a:lnTo>
                  <a:lnTo>
                    <a:pt x="24129" y="356870"/>
                  </a:lnTo>
                  <a:lnTo>
                    <a:pt x="24129" y="355600"/>
                  </a:lnTo>
                  <a:lnTo>
                    <a:pt x="0" y="354330"/>
                  </a:lnTo>
                  <a:close/>
                </a:path>
                <a:path w="24130" h="800100">
                  <a:moveTo>
                    <a:pt x="24129" y="353060"/>
                  </a:moveTo>
                  <a:lnTo>
                    <a:pt x="0" y="353060"/>
                  </a:lnTo>
                  <a:lnTo>
                    <a:pt x="0" y="354330"/>
                  </a:lnTo>
                  <a:lnTo>
                    <a:pt x="24129" y="354330"/>
                  </a:lnTo>
                  <a:lnTo>
                    <a:pt x="24129" y="353060"/>
                  </a:lnTo>
                  <a:close/>
                </a:path>
              </a:pathLst>
            </a:custGeom>
            <a:solidFill>
              <a:srgbClr val="B7B76F"/>
            </a:solidFill>
          </p:spPr>
          <p:txBody>
            <a:bodyPr wrap="square" lIns="0" tIns="0" rIns="0" bIns="0" rtlCol="0"/>
            <a:lstStyle/>
            <a:p>
              <a:endParaRPr/>
            </a:p>
          </p:txBody>
        </p:sp>
        <p:sp>
          <p:nvSpPr>
            <p:cNvPr id="797" name="object 797"/>
            <p:cNvSpPr/>
            <p:nvPr/>
          </p:nvSpPr>
          <p:spPr>
            <a:xfrm>
              <a:off x="2633979" y="5685789"/>
              <a:ext cx="24130" cy="806450"/>
            </a:xfrm>
            <a:custGeom>
              <a:avLst/>
              <a:gdLst/>
              <a:ahLst/>
              <a:cxnLst/>
              <a:rect l="l" t="t" r="r" b="b"/>
              <a:pathLst>
                <a:path w="24130" h="806450">
                  <a:moveTo>
                    <a:pt x="3809" y="0"/>
                  </a:moveTo>
                  <a:lnTo>
                    <a:pt x="0" y="0"/>
                  </a:lnTo>
                  <a:lnTo>
                    <a:pt x="0" y="5079"/>
                  </a:lnTo>
                  <a:lnTo>
                    <a:pt x="17780" y="5079"/>
                  </a:lnTo>
                  <a:lnTo>
                    <a:pt x="17780" y="3809"/>
                  </a:lnTo>
                  <a:lnTo>
                    <a:pt x="12700" y="3809"/>
                  </a:lnTo>
                  <a:lnTo>
                    <a:pt x="12700" y="2539"/>
                  </a:lnTo>
                  <a:lnTo>
                    <a:pt x="8889" y="2539"/>
                  </a:lnTo>
                  <a:lnTo>
                    <a:pt x="8889" y="1269"/>
                  </a:lnTo>
                  <a:lnTo>
                    <a:pt x="3809" y="1269"/>
                  </a:lnTo>
                  <a:lnTo>
                    <a:pt x="3809" y="0"/>
                  </a:lnTo>
                  <a:close/>
                </a:path>
                <a:path w="24130" h="806450">
                  <a:moveTo>
                    <a:pt x="22859" y="5079"/>
                  </a:moveTo>
                  <a:lnTo>
                    <a:pt x="0" y="5079"/>
                  </a:lnTo>
                  <a:lnTo>
                    <a:pt x="0" y="7619"/>
                  </a:lnTo>
                  <a:lnTo>
                    <a:pt x="24130" y="7619"/>
                  </a:lnTo>
                  <a:lnTo>
                    <a:pt x="24130" y="6349"/>
                  </a:lnTo>
                  <a:lnTo>
                    <a:pt x="22859" y="6349"/>
                  </a:lnTo>
                  <a:lnTo>
                    <a:pt x="22859" y="5079"/>
                  </a:lnTo>
                  <a:close/>
                </a:path>
                <a:path w="24130" h="806450">
                  <a:moveTo>
                    <a:pt x="24130" y="7619"/>
                  </a:moveTo>
                  <a:lnTo>
                    <a:pt x="0" y="7619"/>
                  </a:lnTo>
                  <a:lnTo>
                    <a:pt x="0" y="11429"/>
                  </a:lnTo>
                  <a:lnTo>
                    <a:pt x="24130" y="11429"/>
                  </a:lnTo>
                  <a:lnTo>
                    <a:pt x="24130" y="7619"/>
                  </a:lnTo>
                  <a:close/>
                </a:path>
                <a:path w="24130" h="806450">
                  <a:moveTo>
                    <a:pt x="24130" y="11429"/>
                  </a:moveTo>
                  <a:lnTo>
                    <a:pt x="0" y="11429"/>
                  </a:lnTo>
                  <a:lnTo>
                    <a:pt x="0" y="20319"/>
                  </a:lnTo>
                  <a:lnTo>
                    <a:pt x="24130" y="20319"/>
                  </a:lnTo>
                  <a:lnTo>
                    <a:pt x="24130" y="11429"/>
                  </a:lnTo>
                  <a:close/>
                </a:path>
                <a:path w="24130" h="806450">
                  <a:moveTo>
                    <a:pt x="24130" y="20319"/>
                  </a:moveTo>
                  <a:lnTo>
                    <a:pt x="0" y="20319"/>
                  </a:lnTo>
                  <a:lnTo>
                    <a:pt x="0" y="24129"/>
                  </a:lnTo>
                  <a:lnTo>
                    <a:pt x="24130" y="24129"/>
                  </a:lnTo>
                  <a:lnTo>
                    <a:pt x="24130" y="20319"/>
                  </a:lnTo>
                  <a:close/>
                </a:path>
                <a:path w="24130" h="806450">
                  <a:moveTo>
                    <a:pt x="24130" y="24129"/>
                  </a:moveTo>
                  <a:lnTo>
                    <a:pt x="0" y="24129"/>
                  </a:lnTo>
                  <a:lnTo>
                    <a:pt x="0" y="26669"/>
                  </a:lnTo>
                  <a:lnTo>
                    <a:pt x="24130" y="26669"/>
                  </a:lnTo>
                  <a:lnTo>
                    <a:pt x="24130" y="24129"/>
                  </a:lnTo>
                  <a:close/>
                </a:path>
                <a:path w="24130" h="806450">
                  <a:moveTo>
                    <a:pt x="24130" y="26669"/>
                  </a:moveTo>
                  <a:lnTo>
                    <a:pt x="0" y="26669"/>
                  </a:lnTo>
                  <a:lnTo>
                    <a:pt x="0" y="30479"/>
                  </a:lnTo>
                  <a:lnTo>
                    <a:pt x="24130" y="30479"/>
                  </a:lnTo>
                  <a:lnTo>
                    <a:pt x="24130" y="26669"/>
                  </a:lnTo>
                  <a:close/>
                </a:path>
                <a:path w="24130" h="806450">
                  <a:moveTo>
                    <a:pt x="24130" y="30479"/>
                  </a:moveTo>
                  <a:lnTo>
                    <a:pt x="0" y="30479"/>
                  </a:lnTo>
                  <a:lnTo>
                    <a:pt x="0" y="33019"/>
                  </a:lnTo>
                  <a:lnTo>
                    <a:pt x="24130" y="33019"/>
                  </a:lnTo>
                  <a:lnTo>
                    <a:pt x="24130" y="30479"/>
                  </a:lnTo>
                  <a:close/>
                </a:path>
                <a:path w="24130" h="806450">
                  <a:moveTo>
                    <a:pt x="24130" y="33019"/>
                  </a:moveTo>
                  <a:lnTo>
                    <a:pt x="0" y="33019"/>
                  </a:lnTo>
                  <a:lnTo>
                    <a:pt x="0" y="36829"/>
                  </a:lnTo>
                  <a:lnTo>
                    <a:pt x="24130" y="36829"/>
                  </a:lnTo>
                  <a:lnTo>
                    <a:pt x="24130" y="33019"/>
                  </a:lnTo>
                  <a:close/>
                </a:path>
                <a:path w="24130" h="806450">
                  <a:moveTo>
                    <a:pt x="24130" y="36829"/>
                  </a:moveTo>
                  <a:lnTo>
                    <a:pt x="0" y="36829"/>
                  </a:lnTo>
                  <a:lnTo>
                    <a:pt x="0" y="52069"/>
                  </a:lnTo>
                  <a:lnTo>
                    <a:pt x="24130" y="52069"/>
                  </a:lnTo>
                  <a:lnTo>
                    <a:pt x="24130" y="36829"/>
                  </a:lnTo>
                  <a:close/>
                </a:path>
                <a:path w="24130" h="806450">
                  <a:moveTo>
                    <a:pt x="24130" y="52069"/>
                  </a:moveTo>
                  <a:lnTo>
                    <a:pt x="0" y="52069"/>
                  </a:lnTo>
                  <a:lnTo>
                    <a:pt x="0" y="55879"/>
                  </a:lnTo>
                  <a:lnTo>
                    <a:pt x="24130" y="55879"/>
                  </a:lnTo>
                  <a:lnTo>
                    <a:pt x="24130" y="52069"/>
                  </a:lnTo>
                  <a:close/>
                </a:path>
                <a:path w="24130" h="806450">
                  <a:moveTo>
                    <a:pt x="24130" y="55879"/>
                  </a:moveTo>
                  <a:lnTo>
                    <a:pt x="0" y="55879"/>
                  </a:lnTo>
                  <a:lnTo>
                    <a:pt x="0" y="62229"/>
                  </a:lnTo>
                  <a:lnTo>
                    <a:pt x="24130" y="62229"/>
                  </a:lnTo>
                  <a:lnTo>
                    <a:pt x="24130" y="55879"/>
                  </a:lnTo>
                  <a:close/>
                </a:path>
                <a:path w="24130" h="806450">
                  <a:moveTo>
                    <a:pt x="24130" y="62229"/>
                  </a:moveTo>
                  <a:lnTo>
                    <a:pt x="0" y="62229"/>
                  </a:lnTo>
                  <a:lnTo>
                    <a:pt x="0" y="64769"/>
                  </a:lnTo>
                  <a:lnTo>
                    <a:pt x="24130" y="64769"/>
                  </a:lnTo>
                  <a:lnTo>
                    <a:pt x="24130" y="62229"/>
                  </a:lnTo>
                  <a:close/>
                </a:path>
                <a:path w="24130" h="806450">
                  <a:moveTo>
                    <a:pt x="24130" y="64769"/>
                  </a:moveTo>
                  <a:lnTo>
                    <a:pt x="0" y="64769"/>
                  </a:lnTo>
                  <a:lnTo>
                    <a:pt x="0" y="71119"/>
                  </a:lnTo>
                  <a:lnTo>
                    <a:pt x="24130" y="71119"/>
                  </a:lnTo>
                  <a:lnTo>
                    <a:pt x="24130" y="64769"/>
                  </a:lnTo>
                  <a:close/>
                </a:path>
                <a:path w="24130" h="806450">
                  <a:moveTo>
                    <a:pt x="24130" y="71119"/>
                  </a:moveTo>
                  <a:lnTo>
                    <a:pt x="0" y="71119"/>
                  </a:lnTo>
                  <a:lnTo>
                    <a:pt x="0" y="74929"/>
                  </a:lnTo>
                  <a:lnTo>
                    <a:pt x="24130" y="74929"/>
                  </a:lnTo>
                  <a:lnTo>
                    <a:pt x="24130" y="71119"/>
                  </a:lnTo>
                  <a:close/>
                </a:path>
                <a:path w="24130" h="806450">
                  <a:moveTo>
                    <a:pt x="24130" y="74929"/>
                  </a:moveTo>
                  <a:lnTo>
                    <a:pt x="0" y="74929"/>
                  </a:lnTo>
                  <a:lnTo>
                    <a:pt x="0" y="77469"/>
                  </a:lnTo>
                  <a:lnTo>
                    <a:pt x="24130" y="77469"/>
                  </a:lnTo>
                  <a:lnTo>
                    <a:pt x="24130" y="74929"/>
                  </a:lnTo>
                  <a:close/>
                </a:path>
                <a:path w="24130" h="806450">
                  <a:moveTo>
                    <a:pt x="24130" y="77469"/>
                  </a:moveTo>
                  <a:lnTo>
                    <a:pt x="0" y="77469"/>
                  </a:lnTo>
                  <a:lnTo>
                    <a:pt x="0" y="81279"/>
                  </a:lnTo>
                  <a:lnTo>
                    <a:pt x="24130" y="81279"/>
                  </a:lnTo>
                  <a:lnTo>
                    <a:pt x="24130" y="77469"/>
                  </a:lnTo>
                  <a:close/>
                </a:path>
                <a:path w="24130" h="806450">
                  <a:moveTo>
                    <a:pt x="24130" y="81279"/>
                  </a:moveTo>
                  <a:lnTo>
                    <a:pt x="0" y="81279"/>
                  </a:lnTo>
                  <a:lnTo>
                    <a:pt x="0" y="83819"/>
                  </a:lnTo>
                  <a:lnTo>
                    <a:pt x="24130" y="83819"/>
                  </a:lnTo>
                  <a:lnTo>
                    <a:pt x="24130" y="81279"/>
                  </a:lnTo>
                  <a:close/>
                </a:path>
                <a:path w="24130" h="806450">
                  <a:moveTo>
                    <a:pt x="24130" y="83819"/>
                  </a:moveTo>
                  <a:lnTo>
                    <a:pt x="0" y="83819"/>
                  </a:lnTo>
                  <a:lnTo>
                    <a:pt x="0" y="87629"/>
                  </a:lnTo>
                  <a:lnTo>
                    <a:pt x="24130" y="87629"/>
                  </a:lnTo>
                  <a:lnTo>
                    <a:pt x="24130" y="83819"/>
                  </a:lnTo>
                  <a:close/>
                </a:path>
                <a:path w="24130" h="806450">
                  <a:moveTo>
                    <a:pt x="24130" y="87629"/>
                  </a:moveTo>
                  <a:lnTo>
                    <a:pt x="0" y="87629"/>
                  </a:lnTo>
                  <a:lnTo>
                    <a:pt x="0" y="113029"/>
                  </a:lnTo>
                  <a:lnTo>
                    <a:pt x="24130" y="113029"/>
                  </a:lnTo>
                  <a:lnTo>
                    <a:pt x="24130" y="87629"/>
                  </a:lnTo>
                  <a:close/>
                </a:path>
                <a:path w="24130" h="806450">
                  <a:moveTo>
                    <a:pt x="24130" y="113029"/>
                  </a:moveTo>
                  <a:lnTo>
                    <a:pt x="0" y="113029"/>
                  </a:lnTo>
                  <a:lnTo>
                    <a:pt x="0" y="119379"/>
                  </a:lnTo>
                  <a:lnTo>
                    <a:pt x="24130" y="119379"/>
                  </a:lnTo>
                  <a:lnTo>
                    <a:pt x="24130" y="113029"/>
                  </a:lnTo>
                  <a:close/>
                </a:path>
                <a:path w="24130" h="806450">
                  <a:moveTo>
                    <a:pt x="24130" y="119379"/>
                  </a:moveTo>
                  <a:lnTo>
                    <a:pt x="0" y="119379"/>
                  </a:lnTo>
                  <a:lnTo>
                    <a:pt x="0" y="121919"/>
                  </a:lnTo>
                  <a:lnTo>
                    <a:pt x="24130" y="121919"/>
                  </a:lnTo>
                  <a:lnTo>
                    <a:pt x="24130" y="119379"/>
                  </a:lnTo>
                  <a:close/>
                </a:path>
                <a:path w="24130" h="806450">
                  <a:moveTo>
                    <a:pt x="24130" y="121919"/>
                  </a:moveTo>
                  <a:lnTo>
                    <a:pt x="0" y="121919"/>
                  </a:lnTo>
                  <a:lnTo>
                    <a:pt x="0" y="128269"/>
                  </a:lnTo>
                  <a:lnTo>
                    <a:pt x="24130" y="128269"/>
                  </a:lnTo>
                  <a:lnTo>
                    <a:pt x="24130" y="121919"/>
                  </a:lnTo>
                  <a:close/>
                </a:path>
                <a:path w="24130" h="806450">
                  <a:moveTo>
                    <a:pt x="24130" y="128269"/>
                  </a:moveTo>
                  <a:lnTo>
                    <a:pt x="0" y="128269"/>
                  </a:lnTo>
                  <a:lnTo>
                    <a:pt x="0" y="132079"/>
                  </a:lnTo>
                  <a:lnTo>
                    <a:pt x="24130" y="132079"/>
                  </a:lnTo>
                  <a:lnTo>
                    <a:pt x="24130" y="128269"/>
                  </a:lnTo>
                  <a:close/>
                </a:path>
                <a:path w="24130" h="806450">
                  <a:moveTo>
                    <a:pt x="24130" y="132079"/>
                  </a:moveTo>
                  <a:lnTo>
                    <a:pt x="0" y="132079"/>
                  </a:lnTo>
                  <a:lnTo>
                    <a:pt x="0" y="140969"/>
                  </a:lnTo>
                  <a:lnTo>
                    <a:pt x="24130" y="140969"/>
                  </a:lnTo>
                  <a:lnTo>
                    <a:pt x="24130" y="132079"/>
                  </a:lnTo>
                  <a:close/>
                </a:path>
                <a:path w="24130" h="806450">
                  <a:moveTo>
                    <a:pt x="24130" y="140969"/>
                  </a:moveTo>
                  <a:lnTo>
                    <a:pt x="0" y="140969"/>
                  </a:lnTo>
                  <a:lnTo>
                    <a:pt x="0" y="151129"/>
                  </a:lnTo>
                  <a:lnTo>
                    <a:pt x="24130" y="151129"/>
                  </a:lnTo>
                  <a:lnTo>
                    <a:pt x="24130" y="140969"/>
                  </a:lnTo>
                  <a:close/>
                </a:path>
                <a:path w="24130" h="806450">
                  <a:moveTo>
                    <a:pt x="24130" y="151129"/>
                  </a:moveTo>
                  <a:lnTo>
                    <a:pt x="0" y="151129"/>
                  </a:lnTo>
                  <a:lnTo>
                    <a:pt x="0" y="157479"/>
                  </a:lnTo>
                  <a:lnTo>
                    <a:pt x="24130" y="157479"/>
                  </a:lnTo>
                  <a:lnTo>
                    <a:pt x="24130" y="151129"/>
                  </a:lnTo>
                  <a:close/>
                </a:path>
                <a:path w="24130" h="806450">
                  <a:moveTo>
                    <a:pt x="24130" y="157479"/>
                  </a:moveTo>
                  <a:lnTo>
                    <a:pt x="0" y="157479"/>
                  </a:lnTo>
                  <a:lnTo>
                    <a:pt x="0" y="163829"/>
                  </a:lnTo>
                  <a:lnTo>
                    <a:pt x="24130" y="163829"/>
                  </a:lnTo>
                  <a:lnTo>
                    <a:pt x="24130" y="157479"/>
                  </a:lnTo>
                  <a:close/>
                </a:path>
                <a:path w="24130" h="806450">
                  <a:moveTo>
                    <a:pt x="24130" y="163829"/>
                  </a:moveTo>
                  <a:lnTo>
                    <a:pt x="0" y="163829"/>
                  </a:lnTo>
                  <a:lnTo>
                    <a:pt x="0" y="172719"/>
                  </a:lnTo>
                  <a:lnTo>
                    <a:pt x="24130" y="172719"/>
                  </a:lnTo>
                  <a:lnTo>
                    <a:pt x="24130" y="163829"/>
                  </a:lnTo>
                  <a:close/>
                </a:path>
                <a:path w="24130" h="806450">
                  <a:moveTo>
                    <a:pt x="24130" y="172719"/>
                  </a:moveTo>
                  <a:lnTo>
                    <a:pt x="0" y="172719"/>
                  </a:lnTo>
                  <a:lnTo>
                    <a:pt x="0" y="176529"/>
                  </a:lnTo>
                  <a:lnTo>
                    <a:pt x="24130" y="176529"/>
                  </a:lnTo>
                  <a:lnTo>
                    <a:pt x="24130" y="172719"/>
                  </a:lnTo>
                  <a:close/>
                </a:path>
                <a:path w="24130" h="806450">
                  <a:moveTo>
                    <a:pt x="24130" y="176529"/>
                  </a:moveTo>
                  <a:lnTo>
                    <a:pt x="0" y="176529"/>
                  </a:lnTo>
                  <a:lnTo>
                    <a:pt x="0" y="179069"/>
                  </a:lnTo>
                  <a:lnTo>
                    <a:pt x="24130" y="179069"/>
                  </a:lnTo>
                  <a:lnTo>
                    <a:pt x="24130" y="176529"/>
                  </a:lnTo>
                  <a:close/>
                </a:path>
                <a:path w="24130" h="806450">
                  <a:moveTo>
                    <a:pt x="24130" y="179069"/>
                  </a:moveTo>
                  <a:lnTo>
                    <a:pt x="0" y="179069"/>
                  </a:lnTo>
                  <a:lnTo>
                    <a:pt x="0" y="182879"/>
                  </a:lnTo>
                  <a:lnTo>
                    <a:pt x="24130" y="182879"/>
                  </a:lnTo>
                  <a:lnTo>
                    <a:pt x="24130" y="179069"/>
                  </a:lnTo>
                  <a:close/>
                </a:path>
                <a:path w="24130" h="806450">
                  <a:moveTo>
                    <a:pt x="24130" y="182879"/>
                  </a:moveTo>
                  <a:lnTo>
                    <a:pt x="0" y="182879"/>
                  </a:lnTo>
                  <a:lnTo>
                    <a:pt x="0" y="185419"/>
                  </a:lnTo>
                  <a:lnTo>
                    <a:pt x="24130" y="185419"/>
                  </a:lnTo>
                  <a:lnTo>
                    <a:pt x="24130" y="182879"/>
                  </a:lnTo>
                  <a:close/>
                </a:path>
                <a:path w="24130" h="806450">
                  <a:moveTo>
                    <a:pt x="24130" y="185419"/>
                  </a:moveTo>
                  <a:lnTo>
                    <a:pt x="0" y="185419"/>
                  </a:lnTo>
                  <a:lnTo>
                    <a:pt x="0" y="189229"/>
                  </a:lnTo>
                  <a:lnTo>
                    <a:pt x="24130" y="189229"/>
                  </a:lnTo>
                  <a:lnTo>
                    <a:pt x="24130" y="185419"/>
                  </a:lnTo>
                  <a:close/>
                </a:path>
                <a:path w="24130" h="806450">
                  <a:moveTo>
                    <a:pt x="24130" y="189229"/>
                  </a:moveTo>
                  <a:lnTo>
                    <a:pt x="0" y="189229"/>
                  </a:lnTo>
                  <a:lnTo>
                    <a:pt x="0" y="198119"/>
                  </a:lnTo>
                  <a:lnTo>
                    <a:pt x="24130" y="198119"/>
                  </a:lnTo>
                  <a:lnTo>
                    <a:pt x="24130" y="189229"/>
                  </a:lnTo>
                  <a:close/>
                </a:path>
                <a:path w="24130" h="806450">
                  <a:moveTo>
                    <a:pt x="24130" y="198119"/>
                  </a:moveTo>
                  <a:lnTo>
                    <a:pt x="0" y="198119"/>
                  </a:lnTo>
                  <a:lnTo>
                    <a:pt x="0" y="201929"/>
                  </a:lnTo>
                  <a:lnTo>
                    <a:pt x="24130" y="201929"/>
                  </a:lnTo>
                  <a:lnTo>
                    <a:pt x="24130" y="198119"/>
                  </a:lnTo>
                  <a:close/>
                </a:path>
                <a:path w="24130" h="806450">
                  <a:moveTo>
                    <a:pt x="24130" y="201929"/>
                  </a:moveTo>
                  <a:lnTo>
                    <a:pt x="0" y="201929"/>
                  </a:lnTo>
                  <a:lnTo>
                    <a:pt x="0" y="214629"/>
                  </a:lnTo>
                  <a:lnTo>
                    <a:pt x="24130" y="214629"/>
                  </a:lnTo>
                  <a:lnTo>
                    <a:pt x="24130" y="201929"/>
                  </a:lnTo>
                  <a:close/>
                </a:path>
                <a:path w="24130" h="806450">
                  <a:moveTo>
                    <a:pt x="24130" y="214629"/>
                  </a:moveTo>
                  <a:lnTo>
                    <a:pt x="0" y="214629"/>
                  </a:lnTo>
                  <a:lnTo>
                    <a:pt x="0" y="217169"/>
                  </a:lnTo>
                  <a:lnTo>
                    <a:pt x="24130" y="217169"/>
                  </a:lnTo>
                  <a:lnTo>
                    <a:pt x="24130" y="214629"/>
                  </a:lnTo>
                  <a:close/>
                </a:path>
                <a:path w="24130" h="806450">
                  <a:moveTo>
                    <a:pt x="24130" y="217169"/>
                  </a:moveTo>
                  <a:lnTo>
                    <a:pt x="0" y="217169"/>
                  </a:lnTo>
                  <a:lnTo>
                    <a:pt x="0" y="220979"/>
                  </a:lnTo>
                  <a:lnTo>
                    <a:pt x="24130" y="220979"/>
                  </a:lnTo>
                  <a:lnTo>
                    <a:pt x="24130" y="217169"/>
                  </a:lnTo>
                  <a:close/>
                </a:path>
                <a:path w="24130" h="806450">
                  <a:moveTo>
                    <a:pt x="24130" y="220979"/>
                  </a:moveTo>
                  <a:lnTo>
                    <a:pt x="0" y="220979"/>
                  </a:lnTo>
                  <a:lnTo>
                    <a:pt x="0" y="229869"/>
                  </a:lnTo>
                  <a:lnTo>
                    <a:pt x="24130" y="229869"/>
                  </a:lnTo>
                  <a:lnTo>
                    <a:pt x="24130" y="220979"/>
                  </a:lnTo>
                  <a:close/>
                </a:path>
                <a:path w="24130" h="806450">
                  <a:moveTo>
                    <a:pt x="24130" y="229869"/>
                  </a:moveTo>
                  <a:lnTo>
                    <a:pt x="0" y="229869"/>
                  </a:lnTo>
                  <a:lnTo>
                    <a:pt x="0" y="233679"/>
                  </a:lnTo>
                  <a:lnTo>
                    <a:pt x="24130" y="233679"/>
                  </a:lnTo>
                  <a:lnTo>
                    <a:pt x="24130" y="229869"/>
                  </a:lnTo>
                  <a:close/>
                </a:path>
                <a:path w="24130" h="806450">
                  <a:moveTo>
                    <a:pt x="24130" y="233679"/>
                  </a:moveTo>
                  <a:lnTo>
                    <a:pt x="0" y="233679"/>
                  </a:lnTo>
                  <a:lnTo>
                    <a:pt x="0" y="246379"/>
                  </a:lnTo>
                  <a:lnTo>
                    <a:pt x="24130" y="246379"/>
                  </a:lnTo>
                  <a:lnTo>
                    <a:pt x="24130" y="233679"/>
                  </a:lnTo>
                  <a:close/>
                </a:path>
                <a:path w="24130" h="806450">
                  <a:moveTo>
                    <a:pt x="24130" y="246379"/>
                  </a:moveTo>
                  <a:lnTo>
                    <a:pt x="0" y="246379"/>
                  </a:lnTo>
                  <a:lnTo>
                    <a:pt x="0" y="261619"/>
                  </a:lnTo>
                  <a:lnTo>
                    <a:pt x="24130" y="261619"/>
                  </a:lnTo>
                  <a:lnTo>
                    <a:pt x="24130" y="246379"/>
                  </a:lnTo>
                  <a:close/>
                </a:path>
                <a:path w="24130" h="806450">
                  <a:moveTo>
                    <a:pt x="24130" y="261619"/>
                  </a:moveTo>
                  <a:lnTo>
                    <a:pt x="0" y="261619"/>
                  </a:lnTo>
                  <a:lnTo>
                    <a:pt x="0" y="265429"/>
                  </a:lnTo>
                  <a:lnTo>
                    <a:pt x="24130" y="265429"/>
                  </a:lnTo>
                  <a:lnTo>
                    <a:pt x="24130" y="261619"/>
                  </a:lnTo>
                  <a:close/>
                </a:path>
                <a:path w="24130" h="806450">
                  <a:moveTo>
                    <a:pt x="24130" y="265429"/>
                  </a:moveTo>
                  <a:lnTo>
                    <a:pt x="0" y="265429"/>
                  </a:lnTo>
                  <a:lnTo>
                    <a:pt x="0" y="274319"/>
                  </a:lnTo>
                  <a:lnTo>
                    <a:pt x="24130" y="274319"/>
                  </a:lnTo>
                  <a:lnTo>
                    <a:pt x="24130" y="265429"/>
                  </a:lnTo>
                  <a:close/>
                </a:path>
                <a:path w="24130" h="806450">
                  <a:moveTo>
                    <a:pt x="24130" y="274319"/>
                  </a:moveTo>
                  <a:lnTo>
                    <a:pt x="0" y="274319"/>
                  </a:lnTo>
                  <a:lnTo>
                    <a:pt x="0" y="280669"/>
                  </a:lnTo>
                  <a:lnTo>
                    <a:pt x="24130" y="280669"/>
                  </a:lnTo>
                  <a:lnTo>
                    <a:pt x="24130" y="274319"/>
                  </a:lnTo>
                  <a:close/>
                </a:path>
                <a:path w="24130" h="806450">
                  <a:moveTo>
                    <a:pt x="24130" y="280669"/>
                  </a:moveTo>
                  <a:lnTo>
                    <a:pt x="0" y="280669"/>
                  </a:lnTo>
                  <a:lnTo>
                    <a:pt x="0" y="284479"/>
                  </a:lnTo>
                  <a:lnTo>
                    <a:pt x="24130" y="284479"/>
                  </a:lnTo>
                  <a:lnTo>
                    <a:pt x="24130" y="280669"/>
                  </a:lnTo>
                  <a:close/>
                </a:path>
                <a:path w="24130" h="806450">
                  <a:moveTo>
                    <a:pt x="24130" y="284479"/>
                  </a:moveTo>
                  <a:lnTo>
                    <a:pt x="0" y="284479"/>
                  </a:lnTo>
                  <a:lnTo>
                    <a:pt x="0" y="290829"/>
                  </a:lnTo>
                  <a:lnTo>
                    <a:pt x="24130" y="290829"/>
                  </a:lnTo>
                  <a:lnTo>
                    <a:pt x="24130" y="284479"/>
                  </a:lnTo>
                  <a:close/>
                </a:path>
                <a:path w="24130" h="806450">
                  <a:moveTo>
                    <a:pt x="24130" y="290829"/>
                  </a:moveTo>
                  <a:lnTo>
                    <a:pt x="0" y="290829"/>
                  </a:lnTo>
                  <a:lnTo>
                    <a:pt x="0" y="293369"/>
                  </a:lnTo>
                  <a:lnTo>
                    <a:pt x="24130" y="293369"/>
                  </a:lnTo>
                  <a:lnTo>
                    <a:pt x="24130" y="290829"/>
                  </a:lnTo>
                  <a:close/>
                </a:path>
                <a:path w="24130" h="806450">
                  <a:moveTo>
                    <a:pt x="24130" y="293369"/>
                  </a:moveTo>
                  <a:lnTo>
                    <a:pt x="0" y="293369"/>
                  </a:lnTo>
                  <a:lnTo>
                    <a:pt x="0" y="303529"/>
                  </a:lnTo>
                  <a:lnTo>
                    <a:pt x="24130" y="303529"/>
                  </a:lnTo>
                  <a:lnTo>
                    <a:pt x="24130" y="293369"/>
                  </a:lnTo>
                  <a:close/>
                </a:path>
                <a:path w="24130" h="806450">
                  <a:moveTo>
                    <a:pt x="24130" y="303529"/>
                  </a:moveTo>
                  <a:lnTo>
                    <a:pt x="0" y="303529"/>
                  </a:lnTo>
                  <a:lnTo>
                    <a:pt x="0" y="306069"/>
                  </a:lnTo>
                  <a:lnTo>
                    <a:pt x="24130" y="306069"/>
                  </a:lnTo>
                  <a:lnTo>
                    <a:pt x="24130" y="303529"/>
                  </a:lnTo>
                  <a:close/>
                </a:path>
                <a:path w="24130" h="806450">
                  <a:moveTo>
                    <a:pt x="24130" y="306069"/>
                  </a:moveTo>
                  <a:lnTo>
                    <a:pt x="0" y="306069"/>
                  </a:lnTo>
                  <a:lnTo>
                    <a:pt x="0" y="309879"/>
                  </a:lnTo>
                  <a:lnTo>
                    <a:pt x="24130" y="309879"/>
                  </a:lnTo>
                  <a:lnTo>
                    <a:pt x="24130" y="306069"/>
                  </a:lnTo>
                  <a:close/>
                </a:path>
                <a:path w="24130" h="806450">
                  <a:moveTo>
                    <a:pt x="24130" y="309879"/>
                  </a:moveTo>
                  <a:lnTo>
                    <a:pt x="0" y="309879"/>
                  </a:lnTo>
                  <a:lnTo>
                    <a:pt x="0" y="312419"/>
                  </a:lnTo>
                  <a:lnTo>
                    <a:pt x="24130" y="312419"/>
                  </a:lnTo>
                  <a:lnTo>
                    <a:pt x="24130" y="309879"/>
                  </a:lnTo>
                  <a:close/>
                </a:path>
                <a:path w="24130" h="806450">
                  <a:moveTo>
                    <a:pt x="24130" y="312419"/>
                  </a:moveTo>
                  <a:lnTo>
                    <a:pt x="0" y="312419"/>
                  </a:lnTo>
                  <a:lnTo>
                    <a:pt x="0" y="316229"/>
                  </a:lnTo>
                  <a:lnTo>
                    <a:pt x="24130" y="316229"/>
                  </a:lnTo>
                  <a:lnTo>
                    <a:pt x="24130" y="312419"/>
                  </a:lnTo>
                  <a:close/>
                </a:path>
                <a:path w="24130" h="806450">
                  <a:moveTo>
                    <a:pt x="24130" y="316229"/>
                  </a:moveTo>
                  <a:lnTo>
                    <a:pt x="0" y="316229"/>
                  </a:lnTo>
                  <a:lnTo>
                    <a:pt x="0" y="322579"/>
                  </a:lnTo>
                  <a:lnTo>
                    <a:pt x="24130" y="322579"/>
                  </a:lnTo>
                  <a:lnTo>
                    <a:pt x="24130" y="316229"/>
                  </a:lnTo>
                  <a:close/>
                </a:path>
                <a:path w="24130" h="806450">
                  <a:moveTo>
                    <a:pt x="24130" y="322579"/>
                  </a:moveTo>
                  <a:lnTo>
                    <a:pt x="0" y="322579"/>
                  </a:lnTo>
                  <a:lnTo>
                    <a:pt x="0" y="325119"/>
                  </a:lnTo>
                  <a:lnTo>
                    <a:pt x="24130" y="325119"/>
                  </a:lnTo>
                  <a:lnTo>
                    <a:pt x="24130" y="322579"/>
                  </a:lnTo>
                  <a:close/>
                </a:path>
                <a:path w="24130" h="806450">
                  <a:moveTo>
                    <a:pt x="24130" y="325119"/>
                  </a:moveTo>
                  <a:lnTo>
                    <a:pt x="0" y="325119"/>
                  </a:lnTo>
                  <a:lnTo>
                    <a:pt x="0" y="328929"/>
                  </a:lnTo>
                  <a:lnTo>
                    <a:pt x="24130" y="328929"/>
                  </a:lnTo>
                  <a:lnTo>
                    <a:pt x="24130" y="325119"/>
                  </a:lnTo>
                  <a:close/>
                </a:path>
                <a:path w="24130" h="806450">
                  <a:moveTo>
                    <a:pt x="24130" y="328929"/>
                  </a:moveTo>
                  <a:lnTo>
                    <a:pt x="0" y="328929"/>
                  </a:lnTo>
                  <a:lnTo>
                    <a:pt x="0" y="331469"/>
                  </a:lnTo>
                  <a:lnTo>
                    <a:pt x="24130" y="331469"/>
                  </a:lnTo>
                  <a:lnTo>
                    <a:pt x="24130" y="328929"/>
                  </a:lnTo>
                  <a:close/>
                </a:path>
                <a:path w="24130" h="806450">
                  <a:moveTo>
                    <a:pt x="24130" y="331469"/>
                  </a:moveTo>
                  <a:lnTo>
                    <a:pt x="0" y="331469"/>
                  </a:lnTo>
                  <a:lnTo>
                    <a:pt x="0" y="335279"/>
                  </a:lnTo>
                  <a:lnTo>
                    <a:pt x="24130" y="335279"/>
                  </a:lnTo>
                  <a:lnTo>
                    <a:pt x="24130" y="331469"/>
                  </a:lnTo>
                  <a:close/>
                </a:path>
                <a:path w="24130" h="806450">
                  <a:moveTo>
                    <a:pt x="24130" y="335279"/>
                  </a:moveTo>
                  <a:lnTo>
                    <a:pt x="0" y="335279"/>
                  </a:lnTo>
                  <a:lnTo>
                    <a:pt x="0" y="344169"/>
                  </a:lnTo>
                  <a:lnTo>
                    <a:pt x="24130" y="344169"/>
                  </a:lnTo>
                  <a:lnTo>
                    <a:pt x="24130" y="335279"/>
                  </a:lnTo>
                  <a:close/>
                </a:path>
                <a:path w="24130" h="806450">
                  <a:moveTo>
                    <a:pt x="24130" y="344169"/>
                  </a:moveTo>
                  <a:lnTo>
                    <a:pt x="0" y="344169"/>
                  </a:lnTo>
                  <a:lnTo>
                    <a:pt x="0" y="347979"/>
                  </a:lnTo>
                  <a:lnTo>
                    <a:pt x="24130" y="347979"/>
                  </a:lnTo>
                  <a:lnTo>
                    <a:pt x="24130" y="344169"/>
                  </a:lnTo>
                  <a:close/>
                </a:path>
                <a:path w="24130" h="806450">
                  <a:moveTo>
                    <a:pt x="24130" y="347979"/>
                  </a:moveTo>
                  <a:lnTo>
                    <a:pt x="0" y="347979"/>
                  </a:lnTo>
                  <a:lnTo>
                    <a:pt x="0" y="350519"/>
                  </a:lnTo>
                  <a:lnTo>
                    <a:pt x="24130" y="350519"/>
                  </a:lnTo>
                  <a:lnTo>
                    <a:pt x="24130" y="347979"/>
                  </a:lnTo>
                  <a:close/>
                </a:path>
                <a:path w="24130" h="806450">
                  <a:moveTo>
                    <a:pt x="24130" y="350519"/>
                  </a:moveTo>
                  <a:lnTo>
                    <a:pt x="0" y="350519"/>
                  </a:lnTo>
                  <a:lnTo>
                    <a:pt x="0" y="354329"/>
                  </a:lnTo>
                  <a:lnTo>
                    <a:pt x="24130" y="354329"/>
                  </a:lnTo>
                  <a:lnTo>
                    <a:pt x="24130" y="350519"/>
                  </a:lnTo>
                  <a:close/>
                </a:path>
                <a:path w="24130" h="806450">
                  <a:moveTo>
                    <a:pt x="24130" y="354329"/>
                  </a:moveTo>
                  <a:lnTo>
                    <a:pt x="0" y="354329"/>
                  </a:lnTo>
                  <a:lnTo>
                    <a:pt x="0" y="356869"/>
                  </a:lnTo>
                  <a:lnTo>
                    <a:pt x="24130" y="356869"/>
                  </a:lnTo>
                  <a:lnTo>
                    <a:pt x="24130" y="354329"/>
                  </a:lnTo>
                  <a:close/>
                </a:path>
                <a:path w="24130" h="806450">
                  <a:moveTo>
                    <a:pt x="11430" y="805179"/>
                  </a:moveTo>
                  <a:lnTo>
                    <a:pt x="0" y="805179"/>
                  </a:lnTo>
                  <a:lnTo>
                    <a:pt x="0" y="806449"/>
                  </a:lnTo>
                  <a:lnTo>
                    <a:pt x="11430" y="806449"/>
                  </a:lnTo>
                  <a:lnTo>
                    <a:pt x="11430" y="805179"/>
                  </a:lnTo>
                  <a:close/>
                </a:path>
                <a:path w="24130" h="806450">
                  <a:moveTo>
                    <a:pt x="24130" y="803909"/>
                  </a:moveTo>
                  <a:lnTo>
                    <a:pt x="11430" y="803909"/>
                  </a:lnTo>
                  <a:lnTo>
                    <a:pt x="11430" y="806449"/>
                  </a:lnTo>
                  <a:lnTo>
                    <a:pt x="24130" y="806449"/>
                  </a:lnTo>
                  <a:lnTo>
                    <a:pt x="24130" y="803909"/>
                  </a:lnTo>
                  <a:close/>
                </a:path>
                <a:path w="24130" h="806450">
                  <a:moveTo>
                    <a:pt x="24130" y="515619"/>
                  </a:moveTo>
                  <a:lnTo>
                    <a:pt x="21589" y="515619"/>
                  </a:lnTo>
                  <a:lnTo>
                    <a:pt x="21589" y="516889"/>
                  </a:lnTo>
                  <a:lnTo>
                    <a:pt x="24130" y="516889"/>
                  </a:lnTo>
                  <a:lnTo>
                    <a:pt x="24130" y="515619"/>
                  </a:lnTo>
                  <a:close/>
                </a:path>
                <a:path w="24130" h="806450">
                  <a:moveTo>
                    <a:pt x="24130" y="509269"/>
                  </a:moveTo>
                  <a:lnTo>
                    <a:pt x="0" y="509269"/>
                  </a:lnTo>
                  <a:lnTo>
                    <a:pt x="0" y="511809"/>
                  </a:lnTo>
                  <a:lnTo>
                    <a:pt x="1269" y="511809"/>
                  </a:lnTo>
                  <a:lnTo>
                    <a:pt x="1269" y="513079"/>
                  </a:lnTo>
                  <a:lnTo>
                    <a:pt x="8889" y="513079"/>
                  </a:lnTo>
                  <a:lnTo>
                    <a:pt x="8889" y="515619"/>
                  </a:lnTo>
                  <a:lnTo>
                    <a:pt x="15239" y="515619"/>
                  </a:lnTo>
                  <a:lnTo>
                    <a:pt x="15239" y="514349"/>
                  </a:lnTo>
                  <a:lnTo>
                    <a:pt x="24130" y="514349"/>
                  </a:lnTo>
                  <a:lnTo>
                    <a:pt x="24130" y="509269"/>
                  </a:lnTo>
                  <a:close/>
                </a:path>
                <a:path w="24130" h="806450">
                  <a:moveTo>
                    <a:pt x="24130" y="502919"/>
                  </a:moveTo>
                  <a:lnTo>
                    <a:pt x="0" y="502919"/>
                  </a:lnTo>
                  <a:lnTo>
                    <a:pt x="0" y="507999"/>
                  </a:lnTo>
                  <a:lnTo>
                    <a:pt x="24130" y="507999"/>
                  </a:lnTo>
                  <a:lnTo>
                    <a:pt x="24130" y="502919"/>
                  </a:lnTo>
                  <a:close/>
                </a:path>
                <a:path w="24130" h="806450">
                  <a:moveTo>
                    <a:pt x="24130" y="496569"/>
                  </a:moveTo>
                  <a:lnTo>
                    <a:pt x="0" y="496569"/>
                  </a:lnTo>
                  <a:lnTo>
                    <a:pt x="0" y="501649"/>
                  </a:lnTo>
                  <a:lnTo>
                    <a:pt x="24130" y="501649"/>
                  </a:lnTo>
                  <a:lnTo>
                    <a:pt x="24130" y="496569"/>
                  </a:lnTo>
                  <a:close/>
                </a:path>
                <a:path w="24130" h="806450">
                  <a:moveTo>
                    <a:pt x="24130" y="492759"/>
                  </a:moveTo>
                  <a:lnTo>
                    <a:pt x="0" y="492759"/>
                  </a:lnTo>
                  <a:lnTo>
                    <a:pt x="0" y="495299"/>
                  </a:lnTo>
                  <a:lnTo>
                    <a:pt x="24130" y="495299"/>
                  </a:lnTo>
                  <a:lnTo>
                    <a:pt x="24130" y="492759"/>
                  </a:lnTo>
                  <a:close/>
                </a:path>
                <a:path w="24130" h="806450">
                  <a:moveTo>
                    <a:pt x="24130" y="487679"/>
                  </a:moveTo>
                  <a:lnTo>
                    <a:pt x="0" y="488949"/>
                  </a:lnTo>
                  <a:lnTo>
                    <a:pt x="0" y="492759"/>
                  </a:lnTo>
                  <a:lnTo>
                    <a:pt x="24130" y="491489"/>
                  </a:lnTo>
                  <a:lnTo>
                    <a:pt x="24130" y="487679"/>
                  </a:lnTo>
                  <a:close/>
                </a:path>
                <a:path w="24130" h="806450">
                  <a:moveTo>
                    <a:pt x="24130" y="485139"/>
                  </a:moveTo>
                  <a:lnTo>
                    <a:pt x="0" y="486409"/>
                  </a:lnTo>
                  <a:lnTo>
                    <a:pt x="0" y="488949"/>
                  </a:lnTo>
                  <a:lnTo>
                    <a:pt x="24130" y="487679"/>
                  </a:lnTo>
                  <a:lnTo>
                    <a:pt x="24130" y="485139"/>
                  </a:lnTo>
                  <a:close/>
                </a:path>
                <a:path w="24130" h="806450">
                  <a:moveTo>
                    <a:pt x="0" y="480059"/>
                  </a:moveTo>
                  <a:lnTo>
                    <a:pt x="0" y="486409"/>
                  </a:lnTo>
                  <a:lnTo>
                    <a:pt x="24130" y="485139"/>
                  </a:lnTo>
                  <a:lnTo>
                    <a:pt x="24130" y="481329"/>
                  </a:lnTo>
                  <a:lnTo>
                    <a:pt x="0" y="480059"/>
                  </a:lnTo>
                  <a:close/>
                </a:path>
                <a:path w="24130" h="806450">
                  <a:moveTo>
                    <a:pt x="0" y="476249"/>
                  </a:moveTo>
                  <a:lnTo>
                    <a:pt x="0" y="480059"/>
                  </a:lnTo>
                  <a:lnTo>
                    <a:pt x="24130" y="480059"/>
                  </a:lnTo>
                  <a:lnTo>
                    <a:pt x="24130" y="477519"/>
                  </a:lnTo>
                  <a:lnTo>
                    <a:pt x="0" y="476249"/>
                  </a:lnTo>
                  <a:close/>
                </a:path>
                <a:path w="24130" h="806450">
                  <a:moveTo>
                    <a:pt x="12065" y="473074"/>
                  </a:moveTo>
                  <a:lnTo>
                    <a:pt x="0" y="473709"/>
                  </a:lnTo>
                  <a:lnTo>
                    <a:pt x="0" y="476249"/>
                  </a:lnTo>
                  <a:lnTo>
                    <a:pt x="24130" y="476249"/>
                  </a:lnTo>
                  <a:lnTo>
                    <a:pt x="24130" y="473709"/>
                  </a:lnTo>
                  <a:lnTo>
                    <a:pt x="12065" y="473074"/>
                  </a:lnTo>
                  <a:close/>
                </a:path>
                <a:path w="24130" h="806450">
                  <a:moveTo>
                    <a:pt x="24130" y="468629"/>
                  </a:moveTo>
                  <a:lnTo>
                    <a:pt x="0" y="469899"/>
                  </a:lnTo>
                  <a:lnTo>
                    <a:pt x="0" y="472439"/>
                  </a:lnTo>
                  <a:lnTo>
                    <a:pt x="12065" y="473074"/>
                  </a:lnTo>
                  <a:lnTo>
                    <a:pt x="24130" y="472439"/>
                  </a:lnTo>
                  <a:lnTo>
                    <a:pt x="24130" y="468629"/>
                  </a:lnTo>
                  <a:close/>
                </a:path>
                <a:path w="24130" h="806450">
                  <a:moveTo>
                    <a:pt x="0" y="466089"/>
                  </a:moveTo>
                  <a:lnTo>
                    <a:pt x="0" y="469899"/>
                  </a:lnTo>
                  <a:lnTo>
                    <a:pt x="24130" y="468629"/>
                  </a:lnTo>
                  <a:lnTo>
                    <a:pt x="24130" y="467359"/>
                  </a:lnTo>
                  <a:lnTo>
                    <a:pt x="0" y="466089"/>
                  </a:lnTo>
                  <a:close/>
                </a:path>
                <a:path w="24130" h="806450">
                  <a:moveTo>
                    <a:pt x="12065" y="464184"/>
                  </a:moveTo>
                  <a:lnTo>
                    <a:pt x="0" y="464819"/>
                  </a:lnTo>
                  <a:lnTo>
                    <a:pt x="0" y="466089"/>
                  </a:lnTo>
                  <a:lnTo>
                    <a:pt x="24130" y="467359"/>
                  </a:lnTo>
                  <a:lnTo>
                    <a:pt x="24130" y="464819"/>
                  </a:lnTo>
                  <a:lnTo>
                    <a:pt x="12065" y="464184"/>
                  </a:lnTo>
                  <a:close/>
                </a:path>
                <a:path w="24130" h="806450">
                  <a:moveTo>
                    <a:pt x="24130" y="462279"/>
                  </a:moveTo>
                  <a:lnTo>
                    <a:pt x="0" y="463549"/>
                  </a:lnTo>
                  <a:lnTo>
                    <a:pt x="12065" y="464184"/>
                  </a:lnTo>
                  <a:lnTo>
                    <a:pt x="24130" y="463549"/>
                  </a:lnTo>
                  <a:lnTo>
                    <a:pt x="24130" y="462279"/>
                  </a:lnTo>
                  <a:close/>
                </a:path>
                <a:path w="24130" h="806450">
                  <a:moveTo>
                    <a:pt x="0" y="459739"/>
                  </a:moveTo>
                  <a:lnTo>
                    <a:pt x="0" y="462279"/>
                  </a:lnTo>
                  <a:lnTo>
                    <a:pt x="24130" y="462279"/>
                  </a:lnTo>
                  <a:lnTo>
                    <a:pt x="24130" y="461009"/>
                  </a:lnTo>
                  <a:lnTo>
                    <a:pt x="0" y="459739"/>
                  </a:lnTo>
                  <a:close/>
                </a:path>
                <a:path w="24130" h="806450">
                  <a:moveTo>
                    <a:pt x="0" y="453389"/>
                  </a:moveTo>
                  <a:lnTo>
                    <a:pt x="0" y="459739"/>
                  </a:lnTo>
                  <a:lnTo>
                    <a:pt x="24130" y="461009"/>
                  </a:lnTo>
                  <a:lnTo>
                    <a:pt x="24130" y="454659"/>
                  </a:lnTo>
                  <a:lnTo>
                    <a:pt x="0" y="453389"/>
                  </a:lnTo>
                  <a:close/>
                </a:path>
                <a:path w="24130" h="806450">
                  <a:moveTo>
                    <a:pt x="0" y="447039"/>
                  </a:moveTo>
                  <a:lnTo>
                    <a:pt x="0" y="453389"/>
                  </a:lnTo>
                  <a:lnTo>
                    <a:pt x="24130" y="453389"/>
                  </a:lnTo>
                  <a:lnTo>
                    <a:pt x="24130" y="448309"/>
                  </a:lnTo>
                  <a:lnTo>
                    <a:pt x="0" y="447039"/>
                  </a:lnTo>
                  <a:close/>
                </a:path>
                <a:path w="24130" h="806450">
                  <a:moveTo>
                    <a:pt x="0" y="443229"/>
                  </a:moveTo>
                  <a:lnTo>
                    <a:pt x="0" y="447039"/>
                  </a:lnTo>
                  <a:lnTo>
                    <a:pt x="24130" y="448309"/>
                  </a:lnTo>
                  <a:lnTo>
                    <a:pt x="24130" y="444499"/>
                  </a:lnTo>
                  <a:lnTo>
                    <a:pt x="0" y="443229"/>
                  </a:lnTo>
                  <a:close/>
                </a:path>
                <a:path w="24130" h="806450">
                  <a:moveTo>
                    <a:pt x="24130" y="441959"/>
                  </a:moveTo>
                  <a:lnTo>
                    <a:pt x="0" y="443229"/>
                  </a:lnTo>
                  <a:lnTo>
                    <a:pt x="24130" y="444499"/>
                  </a:lnTo>
                  <a:lnTo>
                    <a:pt x="24130" y="441959"/>
                  </a:lnTo>
                  <a:close/>
                </a:path>
                <a:path w="24130" h="806450">
                  <a:moveTo>
                    <a:pt x="0" y="440689"/>
                  </a:moveTo>
                  <a:lnTo>
                    <a:pt x="0" y="441959"/>
                  </a:lnTo>
                  <a:lnTo>
                    <a:pt x="24130" y="441959"/>
                  </a:lnTo>
                  <a:lnTo>
                    <a:pt x="0" y="440689"/>
                  </a:lnTo>
                  <a:close/>
                </a:path>
                <a:path w="24130" h="806450">
                  <a:moveTo>
                    <a:pt x="0" y="435609"/>
                  </a:moveTo>
                  <a:lnTo>
                    <a:pt x="0" y="440689"/>
                  </a:lnTo>
                  <a:lnTo>
                    <a:pt x="24130" y="440689"/>
                  </a:lnTo>
                  <a:lnTo>
                    <a:pt x="24130" y="436879"/>
                  </a:lnTo>
                  <a:lnTo>
                    <a:pt x="0" y="435609"/>
                  </a:lnTo>
                  <a:close/>
                </a:path>
                <a:path w="24130" h="806450">
                  <a:moveTo>
                    <a:pt x="0" y="430529"/>
                  </a:moveTo>
                  <a:lnTo>
                    <a:pt x="0" y="435609"/>
                  </a:lnTo>
                  <a:lnTo>
                    <a:pt x="24130" y="435609"/>
                  </a:lnTo>
                  <a:lnTo>
                    <a:pt x="24130" y="431799"/>
                  </a:lnTo>
                  <a:lnTo>
                    <a:pt x="0" y="430529"/>
                  </a:lnTo>
                  <a:close/>
                </a:path>
                <a:path w="24130" h="806450">
                  <a:moveTo>
                    <a:pt x="0" y="427989"/>
                  </a:moveTo>
                  <a:lnTo>
                    <a:pt x="0" y="430529"/>
                  </a:lnTo>
                  <a:lnTo>
                    <a:pt x="24130" y="430529"/>
                  </a:lnTo>
                  <a:lnTo>
                    <a:pt x="24130" y="429259"/>
                  </a:lnTo>
                  <a:lnTo>
                    <a:pt x="0" y="427989"/>
                  </a:lnTo>
                  <a:close/>
                </a:path>
                <a:path w="24130" h="806450">
                  <a:moveTo>
                    <a:pt x="0" y="426719"/>
                  </a:moveTo>
                  <a:lnTo>
                    <a:pt x="0" y="427989"/>
                  </a:lnTo>
                  <a:lnTo>
                    <a:pt x="24130" y="429259"/>
                  </a:lnTo>
                  <a:lnTo>
                    <a:pt x="24130" y="427989"/>
                  </a:lnTo>
                  <a:lnTo>
                    <a:pt x="0" y="426719"/>
                  </a:lnTo>
                  <a:close/>
                </a:path>
                <a:path w="24130" h="806450">
                  <a:moveTo>
                    <a:pt x="24130" y="421639"/>
                  </a:moveTo>
                  <a:lnTo>
                    <a:pt x="0" y="422909"/>
                  </a:lnTo>
                  <a:lnTo>
                    <a:pt x="0" y="426719"/>
                  </a:lnTo>
                  <a:lnTo>
                    <a:pt x="24130" y="426719"/>
                  </a:lnTo>
                  <a:lnTo>
                    <a:pt x="24130" y="421639"/>
                  </a:lnTo>
                  <a:close/>
                </a:path>
                <a:path w="24130" h="806450">
                  <a:moveTo>
                    <a:pt x="24130" y="420369"/>
                  </a:moveTo>
                  <a:lnTo>
                    <a:pt x="0" y="421639"/>
                  </a:lnTo>
                  <a:lnTo>
                    <a:pt x="0" y="422909"/>
                  </a:lnTo>
                  <a:lnTo>
                    <a:pt x="24130" y="421639"/>
                  </a:lnTo>
                  <a:lnTo>
                    <a:pt x="24130" y="420369"/>
                  </a:lnTo>
                  <a:close/>
                </a:path>
                <a:path w="24130" h="806450">
                  <a:moveTo>
                    <a:pt x="24130" y="417829"/>
                  </a:moveTo>
                  <a:lnTo>
                    <a:pt x="0" y="419099"/>
                  </a:lnTo>
                  <a:lnTo>
                    <a:pt x="0" y="420369"/>
                  </a:lnTo>
                  <a:lnTo>
                    <a:pt x="24130" y="420369"/>
                  </a:lnTo>
                  <a:lnTo>
                    <a:pt x="24130" y="417829"/>
                  </a:lnTo>
                  <a:close/>
                </a:path>
                <a:path w="24130" h="806450">
                  <a:moveTo>
                    <a:pt x="0" y="415289"/>
                  </a:moveTo>
                  <a:lnTo>
                    <a:pt x="0" y="419099"/>
                  </a:lnTo>
                  <a:lnTo>
                    <a:pt x="24130" y="417829"/>
                  </a:lnTo>
                  <a:lnTo>
                    <a:pt x="24130" y="416559"/>
                  </a:lnTo>
                  <a:lnTo>
                    <a:pt x="0" y="415289"/>
                  </a:lnTo>
                  <a:close/>
                </a:path>
                <a:path w="24130" h="806450">
                  <a:moveTo>
                    <a:pt x="0" y="414019"/>
                  </a:moveTo>
                  <a:lnTo>
                    <a:pt x="0" y="415289"/>
                  </a:lnTo>
                  <a:lnTo>
                    <a:pt x="24130" y="416559"/>
                  </a:lnTo>
                  <a:lnTo>
                    <a:pt x="24130" y="415289"/>
                  </a:lnTo>
                  <a:lnTo>
                    <a:pt x="0" y="414019"/>
                  </a:lnTo>
                  <a:close/>
                </a:path>
                <a:path w="24130" h="806450">
                  <a:moveTo>
                    <a:pt x="0" y="410209"/>
                  </a:moveTo>
                  <a:lnTo>
                    <a:pt x="0" y="414019"/>
                  </a:lnTo>
                  <a:lnTo>
                    <a:pt x="24130" y="414019"/>
                  </a:lnTo>
                  <a:lnTo>
                    <a:pt x="24130" y="411479"/>
                  </a:lnTo>
                  <a:lnTo>
                    <a:pt x="0" y="410209"/>
                  </a:lnTo>
                  <a:close/>
                </a:path>
                <a:path w="24130" h="806450">
                  <a:moveTo>
                    <a:pt x="0" y="408939"/>
                  </a:moveTo>
                  <a:lnTo>
                    <a:pt x="0" y="410209"/>
                  </a:lnTo>
                  <a:lnTo>
                    <a:pt x="24130" y="411479"/>
                  </a:lnTo>
                  <a:lnTo>
                    <a:pt x="24130" y="410209"/>
                  </a:lnTo>
                  <a:lnTo>
                    <a:pt x="0" y="408939"/>
                  </a:lnTo>
                  <a:close/>
                </a:path>
                <a:path w="24130" h="806450">
                  <a:moveTo>
                    <a:pt x="24130" y="403859"/>
                  </a:moveTo>
                  <a:lnTo>
                    <a:pt x="0" y="405129"/>
                  </a:lnTo>
                  <a:lnTo>
                    <a:pt x="0" y="408939"/>
                  </a:lnTo>
                  <a:lnTo>
                    <a:pt x="24130" y="410209"/>
                  </a:lnTo>
                  <a:lnTo>
                    <a:pt x="24130" y="403859"/>
                  </a:lnTo>
                  <a:close/>
                </a:path>
                <a:path w="24130" h="806450">
                  <a:moveTo>
                    <a:pt x="0" y="402589"/>
                  </a:moveTo>
                  <a:lnTo>
                    <a:pt x="0" y="405129"/>
                  </a:lnTo>
                  <a:lnTo>
                    <a:pt x="24130" y="403859"/>
                  </a:lnTo>
                  <a:lnTo>
                    <a:pt x="0" y="402589"/>
                  </a:lnTo>
                  <a:close/>
                </a:path>
                <a:path w="24130" h="806450">
                  <a:moveTo>
                    <a:pt x="24130" y="401319"/>
                  </a:moveTo>
                  <a:lnTo>
                    <a:pt x="0" y="402589"/>
                  </a:lnTo>
                  <a:lnTo>
                    <a:pt x="24130" y="403859"/>
                  </a:lnTo>
                  <a:lnTo>
                    <a:pt x="24130" y="401319"/>
                  </a:lnTo>
                  <a:close/>
                </a:path>
                <a:path w="24130" h="806450">
                  <a:moveTo>
                    <a:pt x="0" y="398779"/>
                  </a:moveTo>
                  <a:lnTo>
                    <a:pt x="0" y="401319"/>
                  </a:lnTo>
                  <a:lnTo>
                    <a:pt x="24130" y="400049"/>
                  </a:lnTo>
                  <a:lnTo>
                    <a:pt x="0" y="398779"/>
                  </a:lnTo>
                  <a:close/>
                </a:path>
                <a:path w="24130" h="806450">
                  <a:moveTo>
                    <a:pt x="24130" y="400049"/>
                  </a:moveTo>
                  <a:lnTo>
                    <a:pt x="0" y="401319"/>
                  </a:lnTo>
                  <a:lnTo>
                    <a:pt x="24130" y="401319"/>
                  </a:lnTo>
                  <a:lnTo>
                    <a:pt x="24130" y="400049"/>
                  </a:lnTo>
                  <a:close/>
                </a:path>
                <a:path w="24130" h="806450">
                  <a:moveTo>
                    <a:pt x="0" y="397509"/>
                  </a:moveTo>
                  <a:lnTo>
                    <a:pt x="0" y="398779"/>
                  </a:lnTo>
                  <a:lnTo>
                    <a:pt x="24130" y="398779"/>
                  </a:lnTo>
                  <a:lnTo>
                    <a:pt x="0" y="397509"/>
                  </a:lnTo>
                  <a:close/>
                </a:path>
                <a:path w="24130" h="806450">
                  <a:moveTo>
                    <a:pt x="0" y="396239"/>
                  </a:moveTo>
                  <a:lnTo>
                    <a:pt x="0" y="397509"/>
                  </a:lnTo>
                  <a:lnTo>
                    <a:pt x="24130" y="397509"/>
                  </a:lnTo>
                  <a:lnTo>
                    <a:pt x="0" y="396239"/>
                  </a:lnTo>
                  <a:close/>
                </a:path>
                <a:path w="24130" h="806450">
                  <a:moveTo>
                    <a:pt x="0" y="394969"/>
                  </a:moveTo>
                  <a:lnTo>
                    <a:pt x="0" y="396239"/>
                  </a:lnTo>
                  <a:lnTo>
                    <a:pt x="24130" y="397509"/>
                  </a:lnTo>
                  <a:lnTo>
                    <a:pt x="24130" y="396239"/>
                  </a:lnTo>
                  <a:lnTo>
                    <a:pt x="0" y="394969"/>
                  </a:lnTo>
                  <a:close/>
                </a:path>
                <a:path w="24130" h="806450">
                  <a:moveTo>
                    <a:pt x="0" y="393699"/>
                  </a:moveTo>
                  <a:lnTo>
                    <a:pt x="0" y="394969"/>
                  </a:lnTo>
                  <a:lnTo>
                    <a:pt x="24130" y="394969"/>
                  </a:lnTo>
                  <a:lnTo>
                    <a:pt x="0" y="393699"/>
                  </a:lnTo>
                  <a:close/>
                </a:path>
                <a:path w="24130" h="806450">
                  <a:moveTo>
                    <a:pt x="24130" y="391159"/>
                  </a:moveTo>
                  <a:lnTo>
                    <a:pt x="0" y="391159"/>
                  </a:lnTo>
                  <a:lnTo>
                    <a:pt x="0" y="393699"/>
                  </a:lnTo>
                  <a:lnTo>
                    <a:pt x="24130" y="393699"/>
                  </a:lnTo>
                  <a:lnTo>
                    <a:pt x="24130" y="391159"/>
                  </a:lnTo>
                  <a:close/>
                </a:path>
                <a:path w="24130" h="806450">
                  <a:moveTo>
                    <a:pt x="24130" y="387349"/>
                  </a:moveTo>
                  <a:lnTo>
                    <a:pt x="0" y="388619"/>
                  </a:lnTo>
                  <a:lnTo>
                    <a:pt x="0" y="389889"/>
                  </a:lnTo>
                  <a:lnTo>
                    <a:pt x="24130" y="391159"/>
                  </a:lnTo>
                  <a:lnTo>
                    <a:pt x="24130" y="387349"/>
                  </a:lnTo>
                  <a:close/>
                </a:path>
                <a:path w="24130" h="806450">
                  <a:moveTo>
                    <a:pt x="0" y="386079"/>
                  </a:moveTo>
                  <a:lnTo>
                    <a:pt x="0" y="388619"/>
                  </a:lnTo>
                  <a:lnTo>
                    <a:pt x="24130" y="387349"/>
                  </a:lnTo>
                  <a:lnTo>
                    <a:pt x="0" y="386079"/>
                  </a:lnTo>
                  <a:close/>
                </a:path>
                <a:path w="24130" h="806450">
                  <a:moveTo>
                    <a:pt x="0" y="383539"/>
                  </a:moveTo>
                  <a:lnTo>
                    <a:pt x="0" y="386079"/>
                  </a:lnTo>
                  <a:lnTo>
                    <a:pt x="24130" y="386079"/>
                  </a:lnTo>
                  <a:lnTo>
                    <a:pt x="24130" y="384809"/>
                  </a:lnTo>
                  <a:lnTo>
                    <a:pt x="0" y="383539"/>
                  </a:lnTo>
                  <a:close/>
                </a:path>
                <a:path w="24130" h="806450">
                  <a:moveTo>
                    <a:pt x="0" y="382269"/>
                  </a:moveTo>
                  <a:lnTo>
                    <a:pt x="0" y="383539"/>
                  </a:lnTo>
                  <a:lnTo>
                    <a:pt x="24130" y="384809"/>
                  </a:lnTo>
                  <a:lnTo>
                    <a:pt x="24130" y="383539"/>
                  </a:lnTo>
                  <a:lnTo>
                    <a:pt x="0" y="382269"/>
                  </a:lnTo>
                  <a:close/>
                </a:path>
                <a:path w="24130" h="806450">
                  <a:moveTo>
                    <a:pt x="0" y="380999"/>
                  </a:moveTo>
                  <a:lnTo>
                    <a:pt x="0" y="382269"/>
                  </a:lnTo>
                  <a:lnTo>
                    <a:pt x="24130" y="382269"/>
                  </a:lnTo>
                  <a:lnTo>
                    <a:pt x="0" y="380999"/>
                  </a:lnTo>
                  <a:close/>
                </a:path>
                <a:path w="24130" h="806450">
                  <a:moveTo>
                    <a:pt x="0" y="378459"/>
                  </a:moveTo>
                  <a:lnTo>
                    <a:pt x="0" y="380999"/>
                  </a:lnTo>
                  <a:lnTo>
                    <a:pt x="24130" y="380999"/>
                  </a:lnTo>
                  <a:lnTo>
                    <a:pt x="24130" y="379729"/>
                  </a:lnTo>
                  <a:lnTo>
                    <a:pt x="0" y="378459"/>
                  </a:lnTo>
                  <a:close/>
                </a:path>
                <a:path w="24130" h="806450">
                  <a:moveTo>
                    <a:pt x="0" y="377189"/>
                  </a:moveTo>
                  <a:lnTo>
                    <a:pt x="0" y="378459"/>
                  </a:lnTo>
                  <a:lnTo>
                    <a:pt x="24130" y="378459"/>
                  </a:lnTo>
                  <a:lnTo>
                    <a:pt x="0" y="377189"/>
                  </a:lnTo>
                  <a:close/>
                </a:path>
                <a:path w="24130" h="806450">
                  <a:moveTo>
                    <a:pt x="0" y="374649"/>
                  </a:moveTo>
                  <a:lnTo>
                    <a:pt x="0" y="377189"/>
                  </a:lnTo>
                  <a:lnTo>
                    <a:pt x="24130" y="378459"/>
                  </a:lnTo>
                  <a:lnTo>
                    <a:pt x="24130" y="375919"/>
                  </a:lnTo>
                  <a:lnTo>
                    <a:pt x="0" y="374649"/>
                  </a:lnTo>
                  <a:close/>
                </a:path>
                <a:path w="24130" h="806450">
                  <a:moveTo>
                    <a:pt x="24130" y="373379"/>
                  </a:moveTo>
                  <a:lnTo>
                    <a:pt x="0" y="374649"/>
                  </a:lnTo>
                  <a:lnTo>
                    <a:pt x="24130" y="375919"/>
                  </a:lnTo>
                  <a:lnTo>
                    <a:pt x="24130" y="373379"/>
                  </a:lnTo>
                  <a:close/>
                </a:path>
                <a:path w="24130" h="806450">
                  <a:moveTo>
                    <a:pt x="0" y="369569"/>
                  </a:moveTo>
                  <a:lnTo>
                    <a:pt x="0" y="373379"/>
                  </a:lnTo>
                  <a:lnTo>
                    <a:pt x="24130" y="373379"/>
                  </a:lnTo>
                  <a:lnTo>
                    <a:pt x="24130" y="370839"/>
                  </a:lnTo>
                  <a:lnTo>
                    <a:pt x="0" y="369569"/>
                  </a:lnTo>
                  <a:close/>
                </a:path>
                <a:path w="24130" h="806450">
                  <a:moveTo>
                    <a:pt x="24130" y="367029"/>
                  </a:moveTo>
                  <a:lnTo>
                    <a:pt x="0" y="368299"/>
                  </a:lnTo>
                  <a:lnTo>
                    <a:pt x="0" y="369569"/>
                  </a:lnTo>
                  <a:lnTo>
                    <a:pt x="24130" y="369569"/>
                  </a:lnTo>
                  <a:lnTo>
                    <a:pt x="24130" y="367029"/>
                  </a:lnTo>
                  <a:close/>
                </a:path>
                <a:path w="24130" h="806450">
                  <a:moveTo>
                    <a:pt x="0" y="364489"/>
                  </a:moveTo>
                  <a:lnTo>
                    <a:pt x="0" y="367029"/>
                  </a:lnTo>
                  <a:lnTo>
                    <a:pt x="24130" y="367029"/>
                  </a:lnTo>
                  <a:lnTo>
                    <a:pt x="24130" y="365759"/>
                  </a:lnTo>
                  <a:lnTo>
                    <a:pt x="0" y="364489"/>
                  </a:lnTo>
                  <a:close/>
                </a:path>
                <a:path w="24130" h="806450">
                  <a:moveTo>
                    <a:pt x="0" y="361949"/>
                  </a:moveTo>
                  <a:lnTo>
                    <a:pt x="0" y="364489"/>
                  </a:lnTo>
                  <a:lnTo>
                    <a:pt x="24130" y="365759"/>
                  </a:lnTo>
                  <a:lnTo>
                    <a:pt x="24130" y="363219"/>
                  </a:lnTo>
                  <a:lnTo>
                    <a:pt x="0" y="361949"/>
                  </a:lnTo>
                  <a:close/>
                </a:path>
                <a:path w="24130" h="806450">
                  <a:moveTo>
                    <a:pt x="0" y="360679"/>
                  </a:moveTo>
                  <a:lnTo>
                    <a:pt x="0" y="361949"/>
                  </a:lnTo>
                  <a:lnTo>
                    <a:pt x="24130" y="363219"/>
                  </a:lnTo>
                  <a:lnTo>
                    <a:pt x="24130" y="361949"/>
                  </a:lnTo>
                  <a:lnTo>
                    <a:pt x="0" y="360679"/>
                  </a:lnTo>
                  <a:close/>
                </a:path>
                <a:path w="24130" h="806450">
                  <a:moveTo>
                    <a:pt x="24130" y="359409"/>
                  </a:moveTo>
                  <a:lnTo>
                    <a:pt x="0" y="359409"/>
                  </a:lnTo>
                  <a:lnTo>
                    <a:pt x="0" y="360679"/>
                  </a:lnTo>
                  <a:lnTo>
                    <a:pt x="24130" y="360679"/>
                  </a:lnTo>
                  <a:lnTo>
                    <a:pt x="24130" y="359409"/>
                  </a:lnTo>
                  <a:close/>
                </a:path>
              </a:pathLst>
            </a:custGeom>
            <a:solidFill>
              <a:srgbClr val="B6B66E"/>
            </a:solidFill>
          </p:spPr>
          <p:txBody>
            <a:bodyPr wrap="square" lIns="0" tIns="0" rIns="0" bIns="0" rtlCol="0"/>
            <a:lstStyle/>
            <a:p>
              <a:endParaRPr/>
            </a:p>
          </p:txBody>
        </p:sp>
        <p:sp>
          <p:nvSpPr>
            <p:cNvPr id="798" name="object 798"/>
            <p:cNvSpPr/>
            <p:nvPr/>
          </p:nvSpPr>
          <p:spPr>
            <a:xfrm>
              <a:off x="2608579" y="5678170"/>
              <a:ext cx="25400" cy="814069"/>
            </a:xfrm>
            <a:custGeom>
              <a:avLst/>
              <a:gdLst/>
              <a:ahLst/>
              <a:cxnLst/>
              <a:rect l="l" t="t" r="r" b="b"/>
              <a:pathLst>
                <a:path w="25400" h="814070">
                  <a:moveTo>
                    <a:pt x="1269" y="0"/>
                  </a:moveTo>
                  <a:lnTo>
                    <a:pt x="0" y="0"/>
                  </a:lnTo>
                  <a:lnTo>
                    <a:pt x="0" y="2539"/>
                  </a:lnTo>
                  <a:lnTo>
                    <a:pt x="5080" y="2539"/>
                  </a:lnTo>
                  <a:lnTo>
                    <a:pt x="5080" y="1269"/>
                  </a:lnTo>
                  <a:lnTo>
                    <a:pt x="1269" y="1269"/>
                  </a:lnTo>
                  <a:lnTo>
                    <a:pt x="1269" y="0"/>
                  </a:lnTo>
                  <a:close/>
                </a:path>
                <a:path w="25400" h="814070">
                  <a:moveTo>
                    <a:pt x="10159" y="2539"/>
                  </a:moveTo>
                  <a:lnTo>
                    <a:pt x="0" y="2539"/>
                  </a:lnTo>
                  <a:lnTo>
                    <a:pt x="0" y="6349"/>
                  </a:lnTo>
                  <a:lnTo>
                    <a:pt x="20319" y="6349"/>
                  </a:lnTo>
                  <a:lnTo>
                    <a:pt x="20319" y="5079"/>
                  </a:lnTo>
                  <a:lnTo>
                    <a:pt x="15240" y="5079"/>
                  </a:lnTo>
                  <a:lnTo>
                    <a:pt x="15240" y="3809"/>
                  </a:lnTo>
                  <a:lnTo>
                    <a:pt x="10159" y="3809"/>
                  </a:lnTo>
                  <a:lnTo>
                    <a:pt x="10159" y="2539"/>
                  </a:lnTo>
                  <a:close/>
                </a:path>
                <a:path w="25400" h="814070">
                  <a:moveTo>
                    <a:pt x="24130" y="6349"/>
                  </a:moveTo>
                  <a:lnTo>
                    <a:pt x="0" y="6349"/>
                  </a:lnTo>
                  <a:lnTo>
                    <a:pt x="0" y="12699"/>
                  </a:lnTo>
                  <a:lnTo>
                    <a:pt x="25400" y="12699"/>
                  </a:lnTo>
                  <a:lnTo>
                    <a:pt x="25400" y="7619"/>
                  </a:lnTo>
                  <a:lnTo>
                    <a:pt x="24130" y="7619"/>
                  </a:lnTo>
                  <a:lnTo>
                    <a:pt x="24130" y="6349"/>
                  </a:lnTo>
                  <a:close/>
                </a:path>
                <a:path w="25400" h="814070">
                  <a:moveTo>
                    <a:pt x="25400" y="12699"/>
                  </a:moveTo>
                  <a:lnTo>
                    <a:pt x="0" y="12699"/>
                  </a:lnTo>
                  <a:lnTo>
                    <a:pt x="0" y="15239"/>
                  </a:lnTo>
                  <a:lnTo>
                    <a:pt x="25400" y="15239"/>
                  </a:lnTo>
                  <a:lnTo>
                    <a:pt x="25400" y="12699"/>
                  </a:lnTo>
                  <a:close/>
                </a:path>
                <a:path w="25400" h="814070">
                  <a:moveTo>
                    <a:pt x="25400" y="15239"/>
                  </a:moveTo>
                  <a:lnTo>
                    <a:pt x="0" y="15239"/>
                  </a:lnTo>
                  <a:lnTo>
                    <a:pt x="0" y="19049"/>
                  </a:lnTo>
                  <a:lnTo>
                    <a:pt x="25400" y="19049"/>
                  </a:lnTo>
                  <a:lnTo>
                    <a:pt x="25400" y="15239"/>
                  </a:lnTo>
                  <a:close/>
                </a:path>
                <a:path w="25400" h="814070">
                  <a:moveTo>
                    <a:pt x="25400" y="19049"/>
                  </a:moveTo>
                  <a:lnTo>
                    <a:pt x="0" y="19049"/>
                  </a:lnTo>
                  <a:lnTo>
                    <a:pt x="0" y="27939"/>
                  </a:lnTo>
                  <a:lnTo>
                    <a:pt x="25400" y="27939"/>
                  </a:lnTo>
                  <a:lnTo>
                    <a:pt x="25400" y="19049"/>
                  </a:lnTo>
                  <a:close/>
                </a:path>
                <a:path w="25400" h="814070">
                  <a:moveTo>
                    <a:pt x="25400" y="27939"/>
                  </a:moveTo>
                  <a:lnTo>
                    <a:pt x="0" y="27939"/>
                  </a:lnTo>
                  <a:lnTo>
                    <a:pt x="0" y="31749"/>
                  </a:lnTo>
                  <a:lnTo>
                    <a:pt x="25400" y="31749"/>
                  </a:lnTo>
                  <a:lnTo>
                    <a:pt x="25400" y="27939"/>
                  </a:lnTo>
                  <a:close/>
                </a:path>
                <a:path w="25400" h="814070">
                  <a:moveTo>
                    <a:pt x="25400" y="31749"/>
                  </a:moveTo>
                  <a:lnTo>
                    <a:pt x="0" y="31749"/>
                  </a:lnTo>
                  <a:lnTo>
                    <a:pt x="0" y="34289"/>
                  </a:lnTo>
                  <a:lnTo>
                    <a:pt x="25400" y="34289"/>
                  </a:lnTo>
                  <a:lnTo>
                    <a:pt x="25400" y="31749"/>
                  </a:lnTo>
                  <a:close/>
                </a:path>
                <a:path w="25400" h="814070">
                  <a:moveTo>
                    <a:pt x="25400" y="34289"/>
                  </a:moveTo>
                  <a:lnTo>
                    <a:pt x="0" y="34289"/>
                  </a:lnTo>
                  <a:lnTo>
                    <a:pt x="0" y="38099"/>
                  </a:lnTo>
                  <a:lnTo>
                    <a:pt x="25400" y="38099"/>
                  </a:lnTo>
                  <a:lnTo>
                    <a:pt x="25400" y="34289"/>
                  </a:lnTo>
                  <a:close/>
                </a:path>
                <a:path w="25400" h="814070">
                  <a:moveTo>
                    <a:pt x="25400" y="38099"/>
                  </a:moveTo>
                  <a:lnTo>
                    <a:pt x="0" y="38099"/>
                  </a:lnTo>
                  <a:lnTo>
                    <a:pt x="0" y="40639"/>
                  </a:lnTo>
                  <a:lnTo>
                    <a:pt x="25400" y="40639"/>
                  </a:lnTo>
                  <a:lnTo>
                    <a:pt x="25400" y="38099"/>
                  </a:lnTo>
                  <a:close/>
                </a:path>
                <a:path w="25400" h="814070">
                  <a:moveTo>
                    <a:pt x="25400" y="40640"/>
                  </a:moveTo>
                  <a:lnTo>
                    <a:pt x="0" y="40640"/>
                  </a:lnTo>
                  <a:lnTo>
                    <a:pt x="0" y="44449"/>
                  </a:lnTo>
                  <a:lnTo>
                    <a:pt x="25400" y="44449"/>
                  </a:lnTo>
                  <a:lnTo>
                    <a:pt x="25400" y="40640"/>
                  </a:lnTo>
                  <a:close/>
                </a:path>
                <a:path w="25400" h="814070">
                  <a:moveTo>
                    <a:pt x="25400" y="44449"/>
                  </a:moveTo>
                  <a:lnTo>
                    <a:pt x="0" y="44449"/>
                  </a:lnTo>
                  <a:lnTo>
                    <a:pt x="0" y="59689"/>
                  </a:lnTo>
                  <a:lnTo>
                    <a:pt x="25400" y="59689"/>
                  </a:lnTo>
                  <a:lnTo>
                    <a:pt x="25400" y="44449"/>
                  </a:lnTo>
                  <a:close/>
                </a:path>
                <a:path w="25400" h="814070">
                  <a:moveTo>
                    <a:pt x="25400" y="59689"/>
                  </a:moveTo>
                  <a:lnTo>
                    <a:pt x="0" y="59689"/>
                  </a:lnTo>
                  <a:lnTo>
                    <a:pt x="0" y="63499"/>
                  </a:lnTo>
                  <a:lnTo>
                    <a:pt x="25400" y="63499"/>
                  </a:lnTo>
                  <a:lnTo>
                    <a:pt x="25400" y="59689"/>
                  </a:lnTo>
                  <a:close/>
                </a:path>
                <a:path w="25400" h="814070">
                  <a:moveTo>
                    <a:pt x="25400" y="63499"/>
                  </a:moveTo>
                  <a:lnTo>
                    <a:pt x="0" y="63499"/>
                  </a:lnTo>
                  <a:lnTo>
                    <a:pt x="0" y="69849"/>
                  </a:lnTo>
                  <a:lnTo>
                    <a:pt x="25400" y="69849"/>
                  </a:lnTo>
                  <a:lnTo>
                    <a:pt x="25400" y="63499"/>
                  </a:lnTo>
                  <a:close/>
                </a:path>
                <a:path w="25400" h="814070">
                  <a:moveTo>
                    <a:pt x="25400" y="69850"/>
                  </a:moveTo>
                  <a:lnTo>
                    <a:pt x="0" y="69850"/>
                  </a:lnTo>
                  <a:lnTo>
                    <a:pt x="0" y="72389"/>
                  </a:lnTo>
                  <a:lnTo>
                    <a:pt x="25400" y="72389"/>
                  </a:lnTo>
                  <a:lnTo>
                    <a:pt x="25400" y="69850"/>
                  </a:lnTo>
                  <a:close/>
                </a:path>
                <a:path w="25400" h="814070">
                  <a:moveTo>
                    <a:pt x="25400" y="72389"/>
                  </a:moveTo>
                  <a:lnTo>
                    <a:pt x="0" y="72389"/>
                  </a:lnTo>
                  <a:lnTo>
                    <a:pt x="0" y="78739"/>
                  </a:lnTo>
                  <a:lnTo>
                    <a:pt x="25400" y="78739"/>
                  </a:lnTo>
                  <a:lnTo>
                    <a:pt x="25400" y="72389"/>
                  </a:lnTo>
                  <a:close/>
                </a:path>
                <a:path w="25400" h="814070">
                  <a:moveTo>
                    <a:pt x="25400" y="78739"/>
                  </a:moveTo>
                  <a:lnTo>
                    <a:pt x="0" y="78739"/>
                  </a:lnTo>
                  <a:lnTo>
                    <a:pt x="0" y="82549"/>
                  </a:lnTo>
                  <a:lnTo>
                    <a:pt x="25400" y="82549"/>
                  </a:lnTo>
                  <a:lnTo>
                    <a:pt x="25400" y="78739"/>
                  </a:lnTo>
                  <a:close/>
                </a:path>
                <a:path w="25400" h="814070">
                  <a:moveTo>
                    <a:pt x="25400" y="82550"/>
                  </a:moveTo>
                  <a:lnTo>
                    <a:pt x="0" y="82550"/>
                  </a:lnTo>
                  <a:lnTo>
                    <a:pt x="0" y="85089"/>
                  </a:lnTo>
                  <a:lnTo>
                    <a:pt x="25400" y="85089"/>
                  </a:lnTo>
                  <a:lnTo>
                    <a:pt x="25400" y="82550"/>
                  </a:lnTo>
                  <a:close/>
                </a:path>
                <a:path w="25400" h="814070">
                  <a:moveTo>
                    <a:pt x="25400" y="85089"/>
                  </a:moveTo>
                  <a:lnTo>
                    <a:pt x="0" y="85089"/>
                  </a:lnTo>
                  <a:lnTo>
                    <a:pt x="0" y="88899"/>
                  </a:lnTo>
                  <a:lnTo>
                    <a:pt x="25400" y="88899"/>
                  </a:lnTo>
                  <a:lnTo>
                    <a:pt x="25400" y="85089"/>
                  </a:lnTo>
                  <a:close/>
                </a:path>
                <a:path w="25400" h="814070">
                  <a:moveTo>
                    <a:pt x="25400" y="88900"/>
                  </a:moveTo>
                  <a:lnTo>
                    <a:pt x="0" y="88900"/>
                  </a:lnTo>
                  <a:lnTo>
                    <a:pt x="0" y="91439"/>
                  </a:lnTo>
                  <a:lnTo>
                    <a:pt x="25400" y="91439"/>
                  </a:lnTo>
                  <a:lnTo>
                    <a:pt x="25400" y="88900"/>
                  </a:lnTo>
                  <a:close/>
                </a:path>
                <a:path w="25400" h="814070">
                  <a:moveTo>
                    <a:pt x="25400" y="91439"/>
                  </a:moveTo>
                  <a:lnTo>
                    <a:pt x="0" y="91439"/>
                  </a:lnTo>
                  <a:lnTo>
                    <a:pt x="0" y="95249"/>
                  </a:lnTo>
                  <a:lnTo>
                    <a:pt x="25400" y="95249"/>
                  </a:lnTo>
                  <a:lnTo>
                    <a:pt x="25400" y="91439"/>
                  </a:lnTo>
                  <a:close/>
                </a:path>
                <a:path w="25400" h="814070">
                  <a:moveTo>
                    <a:pt x="25400" y="95249"/>
                  </a:moveTo>
                  <a:lnTo>
                    <a:pt x="0" y="95249"/>
                  </a:lnTo>
                  <a:lnTo>
                    <a:pt x="0" y="120649"/>
                  </a:lnTo>
                  <a:lnTo>
                    <a:pt x="25400" y="120649"/>
                  </a:lnTo>
                  <a:lnTo>
                    <a:pt x="25400" y="95249"/>
                  </a:lnTo>
                  <a:close/>
                </a:path>
                <a:path w="25400" h="814070">
                  <a:moveTo>
                    <a:pt x="25400" y="120649"/>
                  </a:moveTo>
                  <a:lnTo>
                    <a:pt x="0" y="120649"/>
                  </a:lnTo>
                  <a:lnTo>
                    <a:pt x="0" y="126999"/>
                  </a:lnTo>
                  <a:lnTo>
                    <a:pt x="25400" y="126999"/>
                  </a:lnTo>
                  <a:lnTo>
                    <a:pt x="25400" y="120649"/>
                  </a:lnTo>
                  <a:close/>
                </a:path>
                <a:path w="25400" h="814070">
                  <a:moveTo>
                    <a:pt x="25400" y="126999"/>
                  </a:moveTo>
                  <a:lnTo>
                    <a:pt x="0" y="126999"/>
                  </a:lnTo>
                  <a:lnTo>
                    <a:pt x="0" y="129539"/>
                  </a:lnTo>
                  <a:lnTo>
                    <a:pt x="25400" y="129539"/>
                  </a:lnTo>
                  <a:lnTo>
                    <a:pt x="25400" y="126999"/>
                  </a:lnTo>
                  <a:close/>
                </a:path>
                <a:path w="25400" h="814070">
                  <a:moveTo>
                    <a:pt x="25400" y="129540"/>
                  </a:moveTo>
                  <a:lnTo>
                    <a:pt x="0" y="129540"/>
                  </a:lnTo>
                  <a:lnTo>
                    <a:pt x="0" y="135889"/>
                  </a:lnTo>
                  <a:lnTo>
                    <a:pt x="25400" y="135889"/>
                  </a:lnTo>
                  <a:lnTo>
                    <a:pt x="25400" y="129540"/>
                  </a:lnTo>
                  <a:close/>
                </a:path>
                <a:path w="25400" h="814070">
                  <a:moveTo>
                    <a:pt x="25400" y="135889"/>
                  </a:moveTo>
                  <a:lnTo>
                    <a:pt x="0" y="135889"/>
                  </a:lnTo>
                  <a:lnTo>
                    <a:pt x="0" y="139699"/>
                  </a:lnTo>
                  <a:lnTo>
                    <a:pt x="25400" y="139699"/>
                  </a:lnTo>
                  <a:lnTo>
                    <a:pt x="25400" y="135889"/>
                  </a:lnTo>
                  <a:close/>
                </a:path>
                <a:path w="25400" h="814070">
                  <a:moveTo>
                    <a:pt x="25400" y="139699"/>
                  </a:moveTo>
                  <a:lnTo>
                    <a:pt x="0" y="139699"/>
                  </a:lnTo>
                  <a:lnTo>
                    <a:pt x="0" y="148589"/>
                  </a:lnTo>
                  <a:lnTo>
                    <a:pt x="25400" y="148589"/>
                  </a:lnTo>
                  <a:lnTo>
                    <a:pt x="25400" y="139699"/>
                  </a:lnTo>
                  <a:close/>
                </a:path>
                <a:path w="25400" h="814070">
                  <a:moveTo>
                    <a:pt x="25400" y="148589"/>
                  </a:moveTo>
                  <a:lnTo>
                    <a:pt x="0" y="148589"/>
                  </a:lnTo>
                  <a:lnTo>
                    <a:pt x="0" y="158749"/>
                  </a:lnTo>
                  <a:lnTo>
                    <a:pt x="25400" y="158749"/>
                  </a:lnTo>
                  <a:lnTo>
                    <a:pt x="25400" y="148589"/>
                  </a:lnTo>
                  <a:close/>
                </a:path>
                <a:path w="25400" h="814070">
                  <a:moveTo>
                    <a:pt x="25400" y="158750"/>
                  </a:moveTo>
                  <a:lnTo>
                    <a:pt x="0" y="158750"/>
                  </a:lnTo>
                  <a:lnTo>
                    <a:pt x="0" y="165099"/>
                  </a:lnTo>
                  <a:lnTo>
                    <a:pt x="25400" y="165099"/>
                  </a:lnTo>
                  <a:lnTo>
                    <a:pt x="25400" y="158750"/>
                  </a:lnTo>
                  <a:close/>
                </a:path>
                <a:path w="25400" h="814070">
                  <a:moveTo>
                    <a:pt x="25400" y="165099"/>
                  </a:moveTo>
                  <a:lnTo>
                    <a:pt x="0" y="165099"/>
                  </a:lnTo>
                  <a:lnTo>
                    <a:pt x="0" y="171449"/>
                  </a:lnTo>
                  <a:lnTo>
                    <a:pt x="25400" y="171449"/>
                  </a:lnTo>
                  <a:lnTo>
                    <a:pt x="25400" y="165099"/>
                  </a:lnTo>
                  <a:close/>
                </a:path>
                <a:path w="25400" h="814070">
                  <a:moveTo>
                    <a:pt x="25400" y="171449"/>
                  </a:moveTo>
                  <a:lnTo>
                    <a:pt x="0" y="171449"/>
                  </a:lnTo>
                  <a:lnTo>
                    <a:pt x="0" y="180339"/>
                  </a:lnTo>
                  <a:lnTo>
                    <a:pt x="25400" y="180339"/>
                  </a:lnTo>
                  <a:lnTo>
                    <a:pt x="25400" y="171449"/>
                  </a:lnTo>
                  <a:close/>
                </a:path>
                <a:path w="25400" h="814070">
                  <a:moveTo>
                    <a:pt x="25400" y="180339"/>
                  </a:moveTo>
                  <a:lnTo>
                    <a:pt x="0" y="180339"/>
                  </a:lnTo>
                  <a:lnTo>
                    <a:pt x="0" y="184149"/>
                  </a:lnTo>
                  <a:lnTo>
                    <a:pt x="25400" y="184149"/>
                  </a:lnTo>
                  <a:lnTo>
                    <a:pt x="25400" y="180339"/>
                  </a:lnTo>
                  <a:close/>
                </a:path>
                <a:path w="25400" h="814070">
                  <a:moveTo>
                    <a:pt x="25400" y="184149"/>
                  </a:moveTo>
                  <a:lnTo>
                    <a:pt x="0" y="184149"/>
                  </a:lnTo>
                  <a:lnTo>
                    <a:pt x="0" y="186689"/>
                  </a:lnTo>
                  <a:lnTo>
                    <a:pt x="25400" y="186689"/>
                  </a:lnTo>
                  <a:lnTo>
                    <a:pt x="25400" y="184149"/>
                  </a:lnTo>
                  <a:close/>
                </a:path>
                <a:path w="25400" h="814070">
                  <a:moveTo>
                    <a:pt x="25400" y="186689"/>
                  </a:moveTo>
                  <a:lnTo>
                    <a:pt x="0" y="186689"/>
                  </a:lnTo>
                  <a:lnTo>
                    <a:pt x="0" y="190499"/>
                  </a:lnTo>
                  <a:lnTo>
                    <a:pt x="25400" y="190499"/>
                  </a:lnTo>
                  <a:lnTo>
                    <a:pt x="25400" y="186689"/>
                  </a:lnTo>
                  <a:close/>
                </a:path>
                <a:path w="25400" h="814070">
                  <a:moveTo>
                    <a:pt x="25400" y="190499"/>
                  </a:moveTo>
                  <a:lnTo>
                    <a:pt x="0" y="190499"/>
                  </a:lnTo>
                  <a:lnTo>
                    <a:pt x="0" y="193039"/>
                  </a:lnTo>
                  <a:lnTo>
                    <a:pt x="25400" y="193039"/>
                  </a:lnTo>
                  <a:lnTo>
                    <a:pt x="25400" y="190499"/>
                  </a:lnTo>
                  <a:close/>
                </a:path>
                <a:path w="25400" h="814070">
                  <a:moveTo>
                    <a:pt x="25400" y="193040"/>
                  </a:moveTo>
                  <a:lnTo>
                    <a:pt x="0" y="193040"/>
                  </a:lnTo>
                  <a:lnTo>
                    <a:pt x="0" y="196849"/>
                  </a:lnTo>
                  <a:lnTo>
                    <a:pt x="25400" y="196849"/>
                  </a:lnTo>
                  <a:lnTo>
                    <a:pt x="25400" y="193040"/>
                  </a:lnTo>
                  <a:close/>
                </a:path>
                <a:path w="25400" h="814070">
                  <a:moveTo>
                    <a:pt x="25400" y="196850"/>
                  </a:moveTo>
                  <a:lnTo>
                    <a:pt x="0" y="196850"/>
                  </a:lnTo>
                  <a:lnTo>
                    <a:pt x="0" y="205739"/>
                  </a:lnTo>
                  <a:lnTo>
                    <a:pt x="25400" y="205739"/>
                  </a:lnTo>
                  <a:lnTo>
                    <a:pt x="25400" y="196850"/>
                  </a:lnTo>
                  <a:close/>
                </a:path>
                <a:path w="25400" h="814070">
                  <a:moveTo>
                    <a:pt x="25400" y="205739"/>
                  </a:moveTo>
                  <a:lnTo>
                    <a:pt x="0" y="205739"/>
                  </a:lnTo>
                  <a:lnTo>
                    <a:pt x="0" y="209549"/>
                  </a:lnTo>
                  <a:lnTo>
                    <a:pt x="25400" y="209549"/>
                  </a:lnTo>
                  <a:lnTo>
                    <a:pt x="25400" y="205739"/>
                  </a:lnTo>
                  <a:close/>
                </a:path>
                <a:path w="25400" h="814070">
                  <a:moveTo>
                    <a:pt x="25400" y="209550"/>
                  </a:moveTo>
                  <a:lnTo>
                    <a:pt x="0" y="209550"/>
                  </a:lnTo>
                  <a:lnTo>
                    <a:pt x="0" y="222249"/>
                  </a:lnTo>
                  <a:lnTo>
                    <a:pt x="25400" y="222249"/>
                  </a:lnTo>
                  <a:lnTo>
                    <a:pt x="25400" y="209550"/>
                  </a:lnTo>
                  <a:close/>
                </a:path>
                <a:path w="25400" h="814070">
                  <a:moveTo>
                    <a:pt x="25400" y="222250"/>
                  </a:moveTo>
                  <a:lnTo>
                    <a:pt x="0" y="222250"/>
                  </a:lnTo>
                  <a:lnTo>
                    <a:pt x="0" y="224789"/>
                  </a:lnTo>
                  <a:lnTo>
                    <a:pt x="25400" y="224789"/>
                  </a:lnTo>
                  <a:lnTo>
                    <a:pt x="25400" y="222250"/>
                  </a:lnTo>
                  <a:close/>
                </a:path>
                <a:path w="25400" h="814070">
                  <a:moveTo>
                    <a:pt x="25400" y="224790"/>
                  </a:moveTo>
                  <a:lnTo>
                    <a:pt x="0" y="224790"/>
                  </a:lnTo>
                  <a:lnTo>
                    <a:pt x="0" y="228599"/>
                  </a:lnTo>
                  <a:lnTo>
                    <a:pt x="25400" y="228599"/>
                  </a:lnTo>
                  <a:lnTo>
                    <a:pt x="25400" y="224790"/>
                  </a:lnTo>
                  <a:close/>
                </a:path>
                <a:path w="25400" h="814070">
                  <a:moveTo>
                    <a:pt x="25400" y="228599"/>
                  </a:moveTo>
                  <a:lnTo>
                    <a:pt x="0" y="228599"/>
                  </a:lnTo>
                  <a:lnTo>
                    <a:pt x="0" y="237489"/>
                  </a:lnTo>
                  <a:lnTo>
                    <a:pt x="25400" y="237489"/>
                  </a:lnTo>
                  <a:lnTo>
                    <a:pt x="25400" y="228599"/>
                  </a:lnTo>
                  <a:close/>
                </a:path>
                <a:path w="25400" h="814070">
                  <a:moveTo>
                    <a:pt x="25400" y="237489"/>
                  </a:moveTo>
                  <a:lnTo>
                    <a:pt x="0" y="237489"/>
                  </a:lnTo>
                  <a:lnTo>
                    <a:pt x="0" y="241299"/>
                  </a:lnTo>
                  <a:lnTo>
                    <a:pt x="25400" y="241299"/>
                  </a:lnTo>
                  <a:lnTo>
                    <a:pt x="25400" y="237489"/>
                  </a:lnTo>
                  <a:close/>
                </a:path>
                <a:path w="25400" h="814070">
                  <a:moveTo>
                    <a:pt x="25400" y="241299"/>
                  </a:moveTo>
                  <a:lnTo>
                    <a:pt x="0" y="241299"/>
                  </a:lnTo>
                  <a:lnTo>
                    <a:pt x="0" y="253999"/>
                  </a:lnTo>
                  <a:lnTo>
                    <a:pt x="25400" y="253999"/>
                  </a:lnTo>
                  <a:lnTo>
                    <a:pt x="25400" y="241299"/>
                  </a:lnTo>
                  <a:close/>
                </a:path>
                <a:path w="25400" h="814070">
                  <a:moveTo>
                    <a:pt x="25400" y="253999"/>
                  </a:moveTo>
                  <a:lnTo>
                    <a:pt x="0" y="253999"/>
                  </a:lnTo>
                  <a:lnTo>
                    <a:pt x="0" y="269239"/>
                  </a:lnTo>
                  <a:lnTo>
                    <a:pt x="25400" y="269239"/>
                  </a:lnTo>
                  <a:lnTo>
                    <a:pt x="25400" y="253999"/>
                  </a:lnTo>
                  <a:close/>
                </a:path>
                <a:path w="25400" h="814070">
                  <a:moveTo>
                    <a:pt x="25400" y="269239"/>
                  </a:moveTo>
                  <a:lnTo>
                    <a:pt x="0" y="269239"/>
                  </a:lnTo>
                  <a:lnTo>
                    <a:pt x="0" y="273049"/>
                  </a:lnTo>
                  <a:lnTo>
                    <a:pt x="25400" y="273049"/>
                  </a:lnTo>
                  <a:lnTo>
                    <a:pt x="25400" y="269239"/>
                  </a:lnTo>
                  <a:close/>
                </a:path>
                <a:path w="25400" h="814070">
                  <a:moveTo>
                    <a:pt x="25400" y="273049"/>
                  </a:moveTo>
                  <a:lnTo>
                    <a:pt x="0" y="273049"/>
                  </a:lnTo>
                  <a:lnTo>
                    <a:pt x="0" y="281939"/>
                  </a:lnTo>
                  <a:lnTo>
                    <a:pt x="25400" y="281939"/>
                  </a:lnTo>
                  <a:lnTo>
                    <a:pt x="25400" y="273049"/>
                  </a:lnTo>
                  <a:close/>
                </a:path>
                <a:path w="25400" h="814070">
                  <a:moveTo>
                    <a:pt x="25400" y="281939"/>
                  </a:moveTo>
                  <a:lnTo>
                    <a:pt x="0" y="281939"/>
                  </a:lnTo>
                  <a:lnTo>
                    <a:pt x="0" y="288289"/>
                  </a:lnTo>
                  <a:lnTo>
                    <a:pt x="25400" y="288289"/>
                  </a:lnTo>
                  <a:lnTo>
                    <a:pt x="25400" y="281939"/>
                  </a:lnTo>
                  <a:close/>
                </a:path>
                <a:path w="25400" h="814070">
                  <a:moveTo>
                    <a:pt x="25400" y="288289"/>
                  </a:moveTo>
                  <a:lnTo>
                    <a:pt x="0" y="288289"/>
                  </a:lnTo>
                  <a:lnTo>
                    <a:pt x="0" y="292099"/>
                  </a:lnTo>
                  <a:lnTo>
                    <a:pt x="25400" y="292099"/>
                  </a:lnTo>
                  <a:lnTo>
                    <a:pt x="25400" y="288289"/>
                  </a:lnTo>
                  <a:close/>
                </a:path>
                <a:path w="25400" h="814070">
                  <a:moveTo>
                    <a:pt x="25400" y="292099"/>
                  </a:moveTo>
                  <a:lnTo>
                    <a:pt x="0" y="292099"/>
                  </a:lnTo>
                  <a:lnTo>
                    <a:pt x="0" y="298449"/>
                  </a:lnTo>
                  <a:lnTo>
                    <a:pt x="25400" y="298449"/>
                  </a:lnTo>
                  <a:lnTo>
                    <a:pt x="25400" y="292099"/>
                  </a:lnTo>
                  <a:close/>
                </a:path>
                <a:path w="25400" h="814070">
                  <a:moveTo>
                    <a:pt x="25400" y="298449"/>
                  </a:moveTo>
                  <a:lnTo>
                    <a:pt x="0" y="298449"/>
                  </a:lnTo>
                  <a:lnTo>
                    <a:pt x="0" y="300989"/>
                  </a:lnTo>
                  <a:lnTo>
                    <a:pt x="25400" y="300989"/>
                  </a:lnTo>
                  <a:lnTo>
                    <a:pt x="25400" y="298449"/>
                  </a:lnTo>
                  <a:close/>
                </a:path>
                <a:path w="25400" h="814070">
                  <a:moveTo>
                    <a:pt x="25400" y="300989"/>
                  </a:moveTo>
                  <a:lnTo>
                    <a:pt x="0" y="300989"/>
                  </a:lnTo>
                  <a:lnTo>
                    <a:pt x="0" y="311149"/>
                  </a:lnTo>
                  <a:lnTo>
                    <a:pt x="25400" y="311149"/>
                  </a:lnTo>
                  <a:lnTo>
                    <a:pt x="25400" y="300989"/>
                  </a:lnTo>
                  <a:close/>
                </a:path>
                <a:path w="25400" h="814070">
                  <a:moveTo>
                    <a:pt x="25400" y="311150"/>
                  </a:moveTo>
                  <a:lnTo>
                    <a:pt x="0" y="311150"/>
                  </a:lnTo>
                  <a:lnTo>
                    <a:pt x="0" y="313689"/>
                  </a:lnTo>
                  <a:lnTo>
                    <a:pt x="25400" y="313689"/>
                  </a:lnTo>
                  <a:lnTo>
                    <a:pt x="25400" y="311150"/>
                  </a:lnTo>
                  <a:close/>
                </a:path>
                <a:path w="25400" h="814070">
                  <a:moveTo>
                    <a:pt x="25400" y="313690"/>
                  </a:moveTo>
                  <a:lnTo>
                    <a:pt x="0" y="313690"/>
                  </a:lnTo>
                  <a:lnTo>
                    <a:pt x="0" y="317499"/>
                  </a:lnTo>
                  <a:lnTo>
                    <a:pt x="25400" y="317499"/>
                  </a:lnTo>
                  <a:lnTo>
                    <a:pt x="25400" y="313690"/>
                  </a:lnTo>
                  <a:close/>
                </a:path>
                <a:path w="25400" h="814070">
                  <a:moveTo>
                    <a:pt x="25400" y="317499"/>
                  </a:moveTo>
                  <a:lnTo>
                    <a:pt x="0" y="317499"/>
                  </a:lnTo>
                  <a:lnTo>
                    <a:pt x="0" y="320039"/>
                  </a:lnTo>
                  <a:lnTo>
                    <a:pt x="25400" y="320039"/>
                  </a:lnTo>
                  <a:lnTo>
                    <a:pt x="25400" y="317499"/>
                  </a:lnTo>
                  <a:close/>
                </a:path>
                <a:path w="25400" h="814070">
                  <a:moveTo>
                    <a:pt x="25400" y="320039"/>
                  </a:moveTo>
                  <a:lnTo>
                    <a:pt x="0" y="320039"/>
                  </a:lnTo>
                  <a:lnTo>
                    <a:pt x="0" y="323849"/>
                  </a:lnTo>
                  <a:lnTo>
                    <a:pt x="25400" y="323849"/>
                  </a:lnTo>
                  <a:lnTo>
                    <a:pt x="25400" y="320039"/>
                  </a:lnTo>
                  <a:close/>
                </a:path>
                <a:path w="25400" h="814070">
                  <a:moveTo>
                    <a:pt x="25400" y="323849"/>
                  </a:moveTo>
                  <a:lnTo>
                    <a:pt x="0" y="323849"/>
                  </a:lnTo>
                  <a:lnTo>
                    <a:pt x="0" y="330199"/>
                  </a:lnTo>
                  <a:lnTo>
                    <a:pt x="25400" y="330199"/>
                  </a:lnTo>
                  <a:lnTo>
                    <a:pt x="25400" y="323849"/>
                  </a:lnTo>
                  <a:close/>
                </a:path>
                <a:path w="25400" h="814070">
                  <a:moveTo>
                    <a:pt x="25400" y="330200"/>
                  </a:moveTo>
                  <a:lnTo>
                    <a:pt x="0" y="330200"/>
                  </a:lnTo>
                  <a:lnTo>
                    <a:pt x="0" y="332739"/>
                  </a:lnTo>
                  <a:lnTo>
                    <a:pt x="25400" y="332739"/>
                  </a:lnTo>
                  <a:lnTo>
                    <a:pt x="25400" y="330200"/>
                  </a:lnTo>
                  <a:close/>
                </a:path>
                <a:path w="25400" h="814070">
                  <a:moveTo>
                    <a:pt x="25400" y="332739"/>
                  </a:moveTo>
                  <a:lnTo>
                    <a:pt x="0" y="332739"/>
                  </a:lnTo>
                  <a:lnTo>
                    <a:pt x="0" y="336549"/>
                  </a:lnTo>
                  <a:lnTo>
                    <a:pt x="25400" y="336549"/>
                  </a:lnTo>
                  <a:lnTo>
                    <a:pt x="25400" y="332739"/>
                  </a:lnTo>
                  <a:close/>
                </a:path>
                <a:path w="25400" h="814070">
                  <a:moveTo>
                    <a:pt x="25400" y="336550"/>
                  </a:moveTo>
                  <a:lnTo>
                    <a:pt x="0" y="336550"/>
                  </a:lnTo>
                  <a:lnTo>
                    <a:pt x="0" y="339089"/>
                  </a:lnTo>
                  <a:lnTo>
                    <a:pt x="25400" y="339089"/>
                  </a:lnTo>
                  <a:lnTo>
                    <a:pt x="25400" y="336550"/>
                  </a:lnTo>
                  <a:close/>
                </a:path>
                <a:path w="25400" h="814070">
                  <a:moveTo>
                    <a:pt x="25400" y="339089"/>
                  </a:moveTo>
                  <a:lnTo>
                    <a:pt x="0" y="339089"/>
                  </a:lnTo>
                  <a:lnTo>
                    <a:pt x="0" y="342899"/>
                  </a:lnTo>
                  <a:lnTo>
                    <a:pt x="25400" y="342899"/>
                  </a:lnTo>
                  <a:lnTo>
                    <a:pt x="25400" y="339089"/>
                  </a:lnTo>
                  <a:close/>
                </a:path>
                <a:path w="25400" h="814070">
                  <a:moveTo>
                    <a:pt x="25400" y="342899"/>
                  </a:moveTo>
                  <a:lnTo>
                    <a:pt x="0" y="342899"/>
                  </a:lnTo>
                  <a:lnTo>
                    <a:pt x="0" y="351789"/>
                  </a:lnTo>
                  <a:lnTo>
                    <a:pt x="25400" y="351789"/>
                  </a:lnTo>
                  <a:lnTo>
                    <a:pt x="25400" y="342899"/>
                  </a:lnTo>
                  <a:close/>
                </a:path>
                <a:path w="25400" h="814070">
                  <a:moveTo>
                    <a:pt x="25400" y="351789"/>
                  </a:moveTo>
                  <a:lnTo>
                    <a:pt x="0" y="351789"/>
                  </a:lnTo>
                  <a:lnTo>
                    <a:pt x="0" y="355599"/>
                  </a:lnTo>
                  <a:lnTo>
                    <a:pt x="25400" y="355599"/>
                  </a:lnTo>
                  <a:lnTo>
                    <a:pt x="25400" y="351789"/>
                  </a:lnTo>
                  <a:close/>
                </a:path>
                <a:path w="25400" h="814070">
                  <a:moveTo>
                    <a:pt x="25400" y="355599"/>
                  </a:moveTo>
                  <a:lnTo>
                    <a:pt x="0" y="355599"/>
                  </a:lnTo>
                  <a:lnTo>
                    <a:pt x="0" y="358139"/>
                  </a:lnTo>
                  <a:lnTo>
                    <a:pt x="25400" y="358139"/>
                  </a:lnTo>
                  <a:lnTo>
                    <a:pt x="25400" y="355599"/>
                  </a:lnTo>
                  <a:close/>
                </a:path>
                <a:path w="25400" h="814070">
                  <a:moveTo>
                    <a:pt x="25400" y="358139"/>
                  </a:moveTo>
                  <a:lnTo>
                    <a:pt x="0" y="358139"/>
                  </a:lnTo>
                  <a:lnTo>
                    <a:pt x="0" y="361949"/>
                  </a:lnTo>
                  <a:lnTo>
                    <a:pt x="25400" y="361949"/>
                  </a:lnTo>
                  <a:lnTo>
                    <a:pt x="25400" y="358139"/>
                  </a:lnTo>
                  <a:close/>
                </a:path>
                <a:path w="25400" h="814070">
                  <a:moveTo>
                    <a:pt x="25400" y="361949"/>
                  </a:moveTo>
                  <a:lnTo>
                    <a:pt x="0" y="361949"/>
                  </a:lnTo>
                  <a:lnTo>
                    <a:pt x="0" y="364489"/>
                  </a:lnTo>
                  <a:lnTo>
                    <a:pt x="25400" y="364489"/>
                  </a:lnTo>
                  <a:lnTo>
                    <a:pt x="25400" y="361949"/>
                  </a:lnTo>
                  <a:close/>
                </a:path>
                <a:path w="25400" h="814070">
                  <a:moveTo>
                    <a:pt x="25400" y="812799"/>
                  </a:moveTo>
                  <a:lnTo>
                    <a:pt x="0" y="812799"/>
                  </a:lnTo>
                  <a:lnTo>
                    <a:pt x="0" y="814069"/>
                  </a:lnTo>
                  <a:lnTo>
                    <a:pt x="25400" y="814069"/>
                  </a:lnTo>
                  <a:lnTo>
                    <a:pt x="25400" y="812799"/>
                  </a:lnTo>
                  <a:close/>
                </a:path>
                <a:path w="25400" h="814070">
                  <a:moveTo>
                    <a:pt x="25400" y="516889"/>
                  </a:moveTo>
                  <a:lnTo>
                    <a:pt x="13969" y="516889"/>
                  </a:lnTo>
                  <a:lnTo>
                    <a:pt x="13969" y="518159"/>
                  </a:lnTo>
                  <a:lnTo>
                    <a:pt x="20319" y="518159"/>
                  </a:lnTo>
                  <a:lnTo>
                    <a:pt x="20319" y="519429"/>
                  </a:lnTo>
                  <a:lnTo>
                    <a:pt x="25400" y="519429"/>
                  </a:lnTo>
                  <a:lnTo>
                    <a:pt x="25400" y="516889"/>
                  </a:lnTo>
                  <a:close/>
                </a:path>
                <a:path w="25400" h="814070">
                  <a:moveTo>
                    <a:pt x="25400" y="510539"/>
                  </a:moveTo>
                  <a:lnTo>
                    <a:pt x="0" y="510539"/>
                  </a:lnTo>
                  <a:lnTo>
                    <a:pt x="0" y="516889"/>
                  </a:lnTo>
                  <a:lnTo>
                    <a:pt x="7619" y="516889"/>
                  </a:lnTo>
                  <a:lnTo>
                    <a:pt x="7619" y="515619"/>
                  </a:lnTo>
                  <a:lnTo>
                    <a:pt x="25400" y="515619"/>
                  </a:lnTo>
                  <a:lnTo>
                    <a:pt x="25400" y="510539"/>
                  </a:lnTo>
                  <a:close/>
                </a:path>
                <a:path w="25400" h="814070">
                  <a:moveTo>
                    <a:pt x="25400" y="504189"/>
                  </a:moveTo>
                  <a:lnTo>
                    <a:pt x="0" y="504189"/>
                  </a:lnTo>
                  <a:lnTo>
                    <a:pt x="0" y="509269"/>
                  </a:lnTo>
                  <a:lnTo>
                    <a:pt x="25400" y="509269"/>
                  </a:lnTo>
                  <a:lnTo>
                    <a:pt x="25400" y="504189"/>
                  </a:lnTo>
                  <a:close/>
                </a:path>
                <a:path w="25400" h="814070">
                  <a:moveTo>
                    <a:pt x="25400" y="500379"/>
                  </a:moveTo>
                  <a:lnTo>
                    <a:pt x="0" y="500379"/>
                  </a:lnTo>
                  <a:lnTo>
                    <a:pt x="0" y="502919"/>
                  </a:lnTo>
                  <a:lnTo>
                    <a:pt x="25400" y="502919"/>
                  </a:lnTo>
                  <a:lnTo>
                    <a:pt x="25400" y="500379"/>
                  </a:lnTo>
                  <a:close/>
                </a:path>
                <a:path w="25400" h="814070">
                  <a:moveTo>
                    <a:pt x="25400" y="495299"/>
                  </a:moveTo>
                  <a:lnTo>
                    <a:pt x="0" y="496569"/>
                  </a:lnTo>
                  <a:lnTo>
                    <a:pt x="0" y="500379"/>
                  </a:lnTo>
                  <a:lnTo>
                    <a:pt x="25400" y="499109"/>
                  </a:lnTo>
                  <a:lnTo>
                    <a:pt x="25400" y="495299"/>
                  </a:lnTo>
                  <a:close/>
                </a:path>
                <a:path w="25400" h="814070">
                  <a:moveTo>
                    <a:pt x="25400" y="492759"/>
                  </a:moveTo>
                  <a:lnTo>
                    <a:pt x="0" y="494029"/>
                  </a:lnTo>
                  <a:lnTo>
                    <a:pt x="0" y="496569"/>
                  </a:lnTo>
                  <a:lnTo>
                    <a:pt x="25400" y="495299"/>
                  </a:lnTo>
                  <a:lnTo>
                    <a:pt x="25400" y="492759"/>
                  </a:lnTo>
                  <a:close/>
                </a:path>
                <a:path w="25400" h="814070">
                  <a:moveTo>
                    <a:pt x="0" y="487679"/>
                  </a:moveTo>
                  <a:lnTo>
                    <a:pt x="0" y="494029"/>
                  </a:lnTo>
                  <a:lnTo>
                    <a:pt x="25400" y="492759"/>
                  </a:lnTo>
                  <a:lnTo>
                    <a:pt x="25400" y="488949"/>
                  </a:lnTo>
                  <a:lnTo>
                    <a:pt x="0" y="487679"/>
                  </a:lnTo>
                  <a:close/>
                </a:path>
                <a:path w="25400" h="814070">
                  <a:moveTo>
                    <a:pt x="0" y="483869"/>
                  </a:moveTo>
                  <a:lnTo>
                    <a:pt x="0" y="487679"/>
                  </a:lnTo>
                  <a:lnTo>
                    <a:pt x="25400" y="487679"/>
                  </a:lnTo>
                  <a:lnTo>
                    <a:pt x="25400" y="485139"/>
                  </a:lnTo>
                  <a:lnTo>
                    <a:pt x="0" y="483869"/>
                  </a:lnTo>
                  <a:close/>
                </a:path>
                <a:path w="25400" h="814070">
                  <a:moveTo>
                    <a:pt x="12700" y="480694"/>
                  </a:moveTo>
                  <a:lnTo>
                    <a:pt x="0" y="481329"/>
                  </a:lnTo>
                  <a:lnTo>
                    <a:pt x="0" y="483869"/>
                  </a:lnTo>
                  <a:lnTo>
                    <a:pt x="25400" y="483869"/>
                  </a:lnTo>
                  <a:lnTo>
                    <a:pt x="25400" y="481329"/>
                  </a:lnTo>
                  <a:lnTo>
                    <a:pt x="12700" y="480694"/>
                  </a:lnTo>
                  <a:close/>
                </a:path>
                <a:path w="25400" h="814070">
                  <a:moveTo>
                    <a:pt x="25400" y="476249"/>
                  </a:moveTo>
                  <a:lnTo>
                    <a:pt x="0" y="477519"/>
                  </a:lnTo>
                  <a:lnTo>
                    <a:pt x="0" y="480059"/>
                  </a:lnTo>
                  <a:lnTo>
                    <a:pt x="12700" y="480694"/>
                  </a:lnTo>
                  <a:lnTo>
                    <a:pt x="25400" y="480059"/>
                  </a:lnTo>
                  <a:lnTo>
                    <a:pt x="25400" y="476249"/>
                  </a:lnTo>
                  <a:close/>
                </a:path>
                <a:path w="25400" h="814070">
                  <a:moveTo>
                    <a:pt x="0" y="473709"/>
                  </a:moveTo>
                  <a:lnTo>
                    <a:pt x="0" y="477519"/>
                  </a:lnTo>
                  <a:lnTo>
                    <a:pt x="25400" y="476249"/>
                  </a:lnTo>
                  <a:lnTo>
                    <a:pt x="25400" y="474979"/>
                  </a:lnTo>
                  <a:lnTo>
                    <a:pt x="0" y="473709"/>
                  </a:lnTo>
                  <a:close/>
                </a:path>
                <a:path w="25400" h="814070">
                  <a:moveTo>
                    <a:pt x="12700" y="471804"/>
                  </a:moveTo>
                  <a:lnTo>
                    <a:pt x="0" y="472439"/>
                  </a:lnTo>
                  <a:lnTo>
                    <a:pt x="0" y="473709"/>
                  </a:lnTo>
                  <a:lnTo>
                    <a:pt x="25400" y="474979"/>
                  </a:lnTo>
                  <a:lnTo>
                    <a:pt x="25400" y="472439"/>
                  </a:lnTo>
                  <a:lnTo>
                    <a:pt x="12700" y="471804"/>
                  </a:lnTo>
                  <a:close/>
                </a:path>
                <a:path w="25400" h="814070">
                  <a:moveTo>
                    <a:pt x="25400" y="469899"/>
                  </a:moveTo>
                  <a:lnTo>
                    <a:pt x="0" y="471169"/>
                  </a:lnTo>
                  <a:lnTo>
                    <a:pt x="12700" y="471804"/>
                  </a:lnTo>
                  <a:lnTo>
                    <a:pt x="25400" y="471169"/>
                  </a:lnTo>
                  <a:lnTo>
                    <a:pt x="25400" y="469899"/>
                  </a:lnTo>
                  <a:close/>
                </a:path>
                <a:path w="25400" h="814070">
                  <a:moveTo>
                    <a:pt x="0" y="467359"/>
                  </a:moveTo>
                  <a:lnTo>
                    <a:pt x="0" y="469899"/>
                  </a:lnTo>
                  <a:lnTo>
                    <a:pt x="25400" y="469899"/>
                  </a:lnTo>
                  <a:lnTo>
                    <a:pt x="25400" y="468629"/>
                  </a:lnTo>
                  <a:lnTo>
                    <a:pt x="0" y="467359"/>
                  </a:lnTo>
                  <a:close/>
                </a:path>
                <a:path w="25400" h="814070">
                  <a:moveTo>
                    <a:pt x="0" y="461009"/>
                  </a:moveTo>
                  <a:lnTo>
                    <a:pt x="0" y="467359"/>
                  </a:lnTo>
                  <a:lnTo>
                    <a:pt x="25400" y="468629"/>
                  </a:lnTo>
                  <a:lnTo>
                    <a:pt x="25400" y="462279"/>
                  </a:lnTo>
                  <a:lnTo>
                    <a:pt x="0" y="461009"/>
                  </a:lnTo>
                  <a:close/>
                </a:path>
                <a:path w="25400" h="814070">
                  <a:moveTo>
                    <a:pt x="0" y="454659"/>
                  </a:moveTo>
                  <a:lnTo>
                    <a:pt x="0" y="461009"/>
                  </a:lnTo>
                  <a:lnTo>
                    <a:pt x="25400" y="461009"/>
                  </a:lnTo>
                  <a:lnTo>
                    <a:pt x="25400" y="455929"/>
                  </a:lnTo>
                  <a:lnTo>
                    <a:pt x="0" y="454659"/>
                  </a:lnTo>
                  <a:close/>
                </a:path>
                <a:path w="25400" h="814070">
                  <a:moveTo>
                    <a:pt x="0" y="450849"/>
                  </a:moveTo>
                  <a:lnTo>
                    <a:pt x="0" y="454659"/>
                  </a:lnTo>
                  <a:lnTo>
                    <a:pt x="25400" y="455929"/>
                  </a:lnTo>
                  <a:lnTo>
                    <a:pt x="25400" y="452119"/>
                  </a:lnTo>
                  <a:lnTo>
                    <a:pt x="0" y="450849"/>
                  </a:lnTo>
                  <a:close/>
                </a:path>
                <a:path w="25400" h="814070">
                  <a:moveTo>
                    <a:pt x="25400" y="449579"/>
                  </a:moveTo>
                  <a:lnTo>
                    <a:pt x="0" y="450849"/>
                  </a:lnTo>
                  <a:lnTo>
                    <a:pt x="25400" y="452119"/>
                  </a:lnTo>
                  <a:lnTo>
                    <a:pt x="25400" y="449579"/>
                  </a:lnTo>
                  <a:close/>
                </a:path>
                <a:path w="25400" h="814070">
                  <a:moveTo>
                    <a:pt x="0" y="448309"/>
                  </a:moveTo>
                  <a:lnTo>
                    <a:pt x="0" y="449579"/>
                  </a:lnTo>
                  <a:lnTo>
                    <a:pt x="25400" y="449579"/>
                  </a:lnTo>
                  <a:lnTo>
                    <a:pt x="0" y="448309"/>
                  </a:lnTo>
                  <a:close/>
                </a:path>
                <a:path w="25400" h="814070">
                  <a:moveTo>
                    <a:pt x="0" y="443229"/>
                  </a:moveTo>
                  <a:lnTo>
                    <a:pt x="0" y="448309"/>
                  </a:lnTo>
                  <a:lnTo>
                    <a:pt x="25400" y="448309"/>
                  </a:lnTo>
                  <a:lnTo>
                    <a:pt x="25400" y="444499"/>
                  </a:lnTo>
                  <a:lnTo>
                    <a:pt x="0" y="443229"/>
                  </a:lnTo>
                  <a:close/>
                </a:path>
                <a:path w="25400" h="814070">
                  <a:moveTo>
                    <a:pt x="0" y="438149"/>
                  </a:moveTo>
                  <a:lnTo>
                    <a:pt x="0" y="443229"/>
                  </a:lnTo>
                  <a:lnTo>
                    <a:pt x="25400" y="443229"/>
                  </a:lnTo>
                  <a:lnTo>
                    <a:pt x="25400" y="439419"/>
                  </a:lnTo>
                  <a:lnTo>
                    <a:pt x="0" y="438149"/>
                  </a:lnTo>
                  <a:close/>
                </a:path>
                <a:path w="25400" h="814070">
                  <a:moveTo>
                    <a:pt x="0" y="435609"/>
                  </a:moveTo>
                  <a:lnTo>
                    <a:pt x="0" y="438149"/>
                  </a:lnTo>
                  <a:lnTo>
                    <a:pt x="25400" y="438149"/>
                  </a:lnTo>
                  <a:lnTo>
                    <a:pt x="25400" y="436879"/>
                  </a:lnTo>
                  <a:lnTo>
                    <a:pt x="0" y="435609"/>
                  </a:lnTo>
                  <a:close/>
                </a:path>
                <a:path w="25400" h="814070">
                  <a:moveTo>
                    <a:pt x="0" y="434339"/>
                  </a:moveTo>
                  <a:lnTo>
                    <a:pt x="0" y="435609"/>
                  </a:lnTo>
                  <a:lnTo>
                    <a:pt x="25400" y="436879"/>
                  </a:lnTo>
                  <a:lnTo>
                    <a:pt x="25400" y="435609"/>
                  </a:lnTo>
                  <a:lnTo>
                    <a:pt x="0" y="434339"/>
                  </a:lnTo>
                  <a:close/>
                </a:path>
                <a:path w="25400" h="814070">
                  <a:moveTo>
                    <a:pt x="25400" y="429259"/>
                  </a:moveTo>
                  <a:lnTo>
                    <a:pt x="0" y="430529"/>
                  </a:lnTo>
                  <a:lnTo>
                    <a:pt x="0" y="434339"/>
                  </a:lnTo>
                  <a:lnTo>
                    <a:pt x="25400" y="434339"/>
                  </a:lnTo>
                  <a:lnTo>
                    <a:pt x="25400" y="429259"/>
                  </a:lnTo>
                  <a:close/>
                </a:path>
                <a:path w="25400" h="814070">
                  <a:moveTo>
                    <a:pt x="25400" y="427989"/>
                  </a:moveTo>
                  <a:lnTo>
                    <a:pt x="0" y="429259"/>
                  </a:lnTo>
                  <a:lnTo>
                    <a:pt x="0" y="430529"/>
                  </a:lnTo>
                  <a:lnTo>
                    <a:pt x="25400" y="429259"/>
                  </a:lnTo>
                  <a:lnTo>
                    <a:pt x="25400" y="427989"/>
                  </a:lnTo>
                  <a:close/>
                </a:path>
                <a:path w="25400" h="814070">
                  <a:moveTo>
                    <a:pt x="25400" y="425449"/>
                  </a:moveTo>
                  <a:lnTo>
                    <a:pt x="0" y="426719"/>
                  </a:lnTo>
                  <a:lnTo>
                    <a:pt x="0" y="427989"/>
                  </a:lnTo>
                  <a:lnTo>
                    <a:pt x="25400" y="427989"/>
                  </a:lnTo>
                  <a:lnTo>
                    <a:pt x="25400" y="425449"/>
                  </a:lnTo>
                  <a:close/>
                </a:path>
                <a:path w="25400" h="814070">
                  <a:moveTo>
                    <a:pt x="0" y="422909"/>
                  </a:moveTo>
                  <a:lnTo>
                    <a:pt x="0" y="426719"/>
                  </a:lnTo>
                  <a:lnTo>
                    <a:pt x="25400" y="425449"/>
                  </a:lnTo>
                  <a:lnTo>
                    <a:pt x="25400" y="424179"/>
                  </a:lnTo>
                  <a:lnTo>
                    <a:pt x="0" y="422909"/>
                  </a:lnTo>
                  <a:close/>
                </a:path>
                <a:path w="25400" h="814070">
                  <a:moveTo>
                    <a:pt x="0" y="421639"/>
                  </a:moveTo>
                  <a:lnTo>
                    <a:pt x="0" y="422909"/>
                  </a:lnTo>
                  <a:lnTo>
                    <a:pt x="25400" y="424179"/>
                  </a:lnTo>
                  <a:lnTo>
                    <a:pt x="25400" y="422909"/>
                  </a:lnTo>
                  <a:lnTo>
                    <a:pt x="0" y="421639"/>
                  </a:lnTo>
                  <a:close/>
                </a:path>
                <a:path w="25400" h="814070">
                  <a:moveTo>
                    <a:pt x="0" y="417829"/>
                  </a:moveTo>
                  <a:lnTo>
                    <a:pt x="0" y="421639"/>
                  </a:lnTo>
                  <a:lnTo>
                    <a:pt x="25400" y="421639"/>
                  </a:lnTo>
                  <a:lnTo>
                    <a:pt x="25400" y="419099"/>
                  </a:lnTo>
                  <a:lnTo>
                    <a:pt x="0" y="417829"/>
                  </a:lnTo>
                  <a:close/>
                </a:path>
                <a:path w="25400" h="814070">
                  <a:moveTo>
                    <a:pt x="0" y="416559"/>
                  </a:moveTo>
                  <a:lnTo>
                    <a:pt x="0" y="417829"/>
                  </a:lnTo>
                  <a:lnTo>
                    <a:pt x="25400" y="419099"/>
                  </a:lnTo>
                  <a:lnTo>
                    <a:pt x="25400" y="417829"/>
                  </a:lnTo>
                  <a:lnTo>
                    <a:pt x="0" y="416559"/>
                  </a:lnTo>
                  <a:close/>
                </a:path>
                <a:path w="25400" h="814070">
                  <a:moveTo>
                    <a:pt x="25400" y="411479"/>
                  </a:moveTo>
                  <a:lnTo>
                    <a:pt x="0" y="412749"/>
                  </a:lnTo>
                  <a:lnTo>
                    <a:pt x="0" y="416559"/>
                  </a:lnTo>
                  <a:lnTo>
                    <a:pt x="25400" y="417829"/>
                  </a:lnTo>
                  <a:lnTo>
                    <a:pt x="25400" y="411479"/>
                  </a:lnTo>
                  <a:close/>
                </a:path>
                <a:path w="25400" h="814070">
                  <a:moveTo>
                    <a:pt x="0" y="410209"/>
                  </a:moveTo>
                  <a:lnTo>
                    <a:pt x="0" y="412749"/>
                  </a:lnTo>
                  <a:lnTo>
                    <a:pt x="25400" y="411479"/>
                  </a:lnTo>
                  <a:lnTo>
                    <a:pt x="0" y="410209"/>
                  </a:lnTo>
                  <a:close/>
                </a:path>
                <a:path w="25400" h="814070">
                  <a:moveTo>
                    <a:pt x="25400" y="408939"/>
                  </a:moveTo>
                  <a:lnTo>
                    <a:pt x="0" y="410209"/>
                  </a:lnTo>
                  <a:lnTo>
                    <a:pt x="25400" y="411479"/>
                  </a:lnTo>
                  <a:lnTo>
                    <a:pt x="25400" y="408939"/>
                  </a:lnTo>
                  <a:close/>
                </a:path>
                <a:path w="25400" h="814070">
                  <a:moveTo>
                    <a:pt x="0" y="406399"/>
                  </a:moveTo>
                  <a:lnTo>
                    <a:pt x="0" y="408939"/>
                  </a:lnTo>
                  <a:lnTo>
                    <a:pt x="25400" y="407669"/>
                  </a:lnTo>
                  <a:lnTo>
                    <a:pt x="0" y="406399"/>
                  </a:lnTo>
                  <a:close/>
                </a:path>
                <a:path w="25400" h="814070">
                  <a:moveTo>
                    <a:pt x="25400" y="407669"/>
                  </a:moveTo>
                  <a:lnTo>
                    <a:pt x="0" y="408939"/>
                  </a:lnTo>
                  <a:lnTo>
                    <a:pt x="25400" y="408939"/>
                  </a:lnTo>
                  <a:lnTo>
                    <a:pt x="25400" y="407669"/>
                  </a:lnTo>
                  <a:close/>
                </a:path>
                <a:path w="25400" h="814070">
                  <a:moveTo>
                    <a:pt x="0" y="405129"/>
                  </a:moveTo>
                  <a:lnTo>
                    <a:pt x="0" y="406399"/>
                  </a:lnTo>
                  <a:lnTo>
                    <a:pt x="25400" y="406399"/>
                  </a:lnTo>
                  <a:lnTo>
                    <a:pt x="0" y="405129"/>
                  </a:lnTo>
                  <a:close/>
                </a:path>
                <a:path w="25400" h="814070">
                  <a:moveTo>
                    <a:pt x="0" y="403859"/>
                  </a:moveTo>
                  <a:lnTo>
                    <a:pt x="0" y="405129"/>
                  </a:lnTo>
                  <a:lnTo>
                    <a:pt x="25400" y="405129"/>
                  </a:lnTo>
                  <a:lnTo>
                    <a:pt x="0" y="403859"/>
                  </a:lnTo>
                  <a:close/>
                </a:path>
                <a:path w="25400" h="814070">
                  <a:moveTo>
                    <a:pt x="0" y="402589"/>
                  </a:moveTo>
                  <a:lnTo>
                    <a:pt x="0" y="403859"/>
                  </a:lnTo>
                  <a:lnTo>
                    <a:pt x="25400" y="405129"/>
                  </a:lnTo>
                  <a:lnTo>
                    <a:pt x="25400" y="403859"/>
                  </a:lnTo>
                  <a:lnTo>
                    <a:pt x="0" y="402589"/>
                  </a:lnTo>
                  <a:close/>
                </a:path>
                <a:path w="25400" h="814070">
                  <a:moveTo>
                    <a:pt x="0" y="401319"/>
                  </a:moveTo>
                  <a:lnTo>
                    <a:pt x="0" y="402589"/>
                  </a:lnTo>
                  <a:lnTo>
                    <a:pt x="25400" y="402589"/>
                  </a:lnTo>
                  <a:lnTo>
                    <a:pt x="0" y="401319"/>
                  </a:lnTo>
                  <a:close/>
                </a:path>
                <a:path w="25400" h="814070">
                  <a:moveTo>
                    <a:pt x="25400" y="398779"/>
                  </a:moveTo>
                  <a:lnTo>
                    <a:pt x="0" y="398779"/>
                  </a:lnTo>
                  <a:lnTo>
                    <a:pt x="0" y="401319"/>
                  </a:lnTo>
                  <a:lnTo>
                    <a:pt x="25400" y="401319"/>
                  </a:lnTo>
                  <a:lnTo>
                    <a:pt x="25400" y="398779"/>
                  </a:lnTo>
                  <a:close/>
                </a:path>
                <a:path w="25400" h="814070">
                  <a:moveTo>
                    <a:pt x="25400" y="394969"/>
                  </a:moveTo>
                  <a:lnTo>
                    <a:pt x="0" y="396239"/>
                  </a:lnTo>
                  <a:lnTo>
                    <a:pt x="0" y="397509"/>
                  </a:lnTo>
                  <a:lnTo>
                    <a:pt x="25400" y="398779"/>
                  </a:lnTo>
                  <a:lnTo>
                    <a:pt x="25400" y="394969"/>
                  </a:lnTo>
                  <a:close/>
                </a:path>
                <a:path w="25400" h="814070">
                  <a:moveTo>
                    <a:pt x="0" y="393699"/>
                  </a:moveTo>
                  <a:lnTo>
                    <a:pt x="0" y="396239"/>
                  </a:lnTo>
                  <a:lnTo>
                    <a:pt x="25400" y="394969"/>
                  </a:lnTo>
                  <a:lnTo>
                    <a:pt x="0" y="393699"/>
                  </a:lnTo>
                  <a:close/>
                </a:path>
                <a:path w="25400" h="814070">
                  <a:moveTo>
                    <a:pt x="0" y="391159"/>
                  </a:moveTo>
                  <a:lnTo>
                    <a:pt x="0" y="393699"/>
                  </a:lnTo>
                  <a:lnTo>
                    <a:pt x="25400" y="393699"/>
                  </a:lnTo>
                  <a:lnTo>
                    <a:pt x="25400" y="392429"/>
                  </a:lnTo>
                  <a:lnTo>
                    <a:pt x="0" y="391159"/>
                  </a:lnTo>
                  <a:close/>
                </a:path>
                <a:path w="25400" h="814070">
                  <a:moveTo>
                    <a:pt x="0" y="389889"/>
                  </a:moveTo>
                  <a:lnTo>
                    <a:pt x="0" y="391159"/>
                  </a:lnTo>
                  <a:lnTo>
                    <a:pt x="25400" y="392429"/>
                  </a:lnTo>
                  <a:lnTo>
                    <a:pt x="25400" y="391159"/>
                  </a:lnTo>
                  <a:lnTo>
                    <a:pt x="0" y="389889"/>
                  </a:lnTo>
                  <a:close/>
                </a:path>
                <a:path w="25400" h="814070">
                  <a:moveTo>
                    <a:pt x="0" y="388619"/>
                  </a:moveTo>
                  <a:lnTo>
                    <a:pt x="0" y="389889"/>
                  </a:lnTo>
                  <a:lnTo>
                    <a:pt x="25400" y="389889"/>
                  </a:lnTo>
                  <a:lnTo>
                    <a:pt x="0" y="388619"/>
                  </a:lnTo>
                  <a:close/>
                </a:path>
                <a:path w="25400" h="814070">
                  <a:moveTo>
                    <a:pt x="0" y="386079"/>
                  </a:moveTo>
                  <a:lnTo>
                    <a:pt x="0" y="388619"/>
                  </a:lnTo>
                  <a:lnTo>
                    <a:pt x="25400" y="388619"/>
                  </a:lnTo>
                  <a:lnTo>
                    <a:pt x="25400" y="387349"/>
                  </a:lnTo>
                  <a:lnTo>
                    <a:pt x="0" y="386079"/>
                  </a:lnTo>
                  <a:close/>
                </a:path>
                <a:path w="25400" h="814070">
                  <a:moveTo>
                    <a:pt x="0" y="384809"/>
                  </a:moveTo>
                  <a:lnTo>
                    <a:pt x="0" y="386079"/>
                  </a:lnTo>
                  <a:lnTo>
                    <a:pt x="25400" y="386079"/>
                  </a:lnTo>
                  <a:lnTo>
                    <a:pt x="0" y="384809"/>
                  </a:lnTo>
                  <a:close/>
                </a:path>
                <a:path w="25400" h="814070">
                  <a:moveTo>
                    <a:pt x="0" y="382269"/>
                  </a:moveTo>
                  <a:lnTo>
                    <a:pt x="0" y="384809"/>
                  </a:lnTo>
                  <a:lnTo>
                    <a:pt x="25400" y="386079"/>
                  </a:lnTo>
                  <a:lnTo>
                    <a:pt x="25400" y="383539"/>
                  </a:lnTo>
                  <a:lnTo>
                    <a:pt x="0" y="382269"/>
                  </a:lnTo>
                  <a:close/>
                </a:path>
                <a:path w="25400" h="814070">
                  <a:moveTo>
                    <a:pt x="25400" y="380999"/>
                  </a:moveTo>
                  <a:lnTo>
                    <a:pt x="0" y="382269"/>
                  </a:lnTo>
                  <a:lnTo>
                    <a:pt x="25400" y="383539"/>
                  </a:lnTo>
                  <a:lnTo>
                    <a:pt x="25400" y="380999"/>
                  </a:lnTo>
                  <a:close/>
                </a:path>
                <a:path w="25400" h="814070">
                  <a:moveTo>
                    <a:pt x="0" y="377189"/>
                  </a:moveTo>
                  <a:lnTo>
                    <a:pt x="0" y="380999"/>
                  </a:lnTo>
                  <a:lnTo>
                    <a:pt x="25400" y="380999"/>
                  </a:lnTo>
                  <a:lnTo>
                    <a:pt x="25400" y="378459"/>
                  </a:lnTo>
                  <a:lnTo>
                    <a:pt x="0" y="377189"/>
                  </a:lnTo>
                  <a:close/>
                </a:path>
                <a:path w="25400" h="814070">
                  <a:moveTo>
                    <a:pt x="25400" y="374649"/>
                  </a:moveTo>
                  <a:lnTo>
                    <a:pt x="0" y="375919"/>
                  </a:lnTo>
                  <a:lnTo>
                    <a:pt x="0" y="377189"/>
                  </a:lnTo>
                  <a:lnTo>
                    <a:pt x="25400" y="377189"/>
                  </a:lnTo>
                  <a:lnTo>
                    <a:pt x="25400" y="374649"/>
                  </a:lnTo>
                  <a:close/>
                </a:path>
                <a:path w="25400" h="814070">
                  <a:moveTo>
                    <a:pt x="0" y="372109"/>
                  </a:moveTo>
                  <a:lnTo>
                    <a:pt x="0" y="374649"/>
                  </a:lnTo>
                  <a:lnTo>
                    <a:pt x="25400" y="374649"/>
                  </a:lnTo>
                  <a:lnTo>
                    <a:pt x="25400" y="373379"/>
                  </a:lnTo>
                  <a:lnTo>
                    <a:pt x="0" y="372109"/>
                  </a:lnTo>
                  <a:close/>
                </a:path>
                <a:path w="25400" h="814070">
                  <a:moveTo>
                    <a:pt x="0" y="369569"/>
                  </a:moveTo>
                  <a:lnTo>
                    <a:pt x="0" y="372109"/>
                  </a:lnTo>
                  <a:lnTo>
                    <a:pt x="25400" y="373379"/>
                  </a:lnTo>
                  <a:lnTo>
                    <a:pt x="25400" y="370839"/>
                  </a:lnTo>
                  <a:lnTo>
                    <a:pt x="0" y="369569"/>
                  </a:lnTo>
                  <a:close/>
                </a:path>
                <a:path w="25400" h="814070">
                  <a:moveTo>
                    <a:pt x="0" y="368299"/>
                  </a:moveTo>
                  <a:lnTo>
                    <a:pt x="0" y="369569"/>
                  </a:lnTo>
                  <a:lnTo>
                    <a:pt x="25400" y="370839"/>
                  </a:lnTo>
                  <a:lnTo>
                    <a:pt x="25400" y="369569"/>
                  </a:lnTo>
                  <a:lnTo>
                    <a:pt x="0" y="368299"/>
                  </a:lnTo>
                  <a:close/>
                </a:path>
                <a:path w="25400" h="814070">
                  <a:moveTo>
                    <a:pt x="25400" y="367029"/>
                  </a:moveTo>
                  <a:lnTo>
                    <a:pt x="0" y="367029"/>
                  </a:lnTo>
                  <a:lnTo>
                    <a:pt x="0" y="368299"/>
                  </a:lnTo>
                  <a:lnTo>
                    <a:pt x="25400" y="368299"/>
                  </a:lnTo>
                  <a:lnTo>
                    <a:pt x="25400" y="367029"/>
                  </a:lnTo>
                  <a:close/>
                </a:path>
              </a:pathLst>
            </a:custGeom>
            <a:solidFill>
              <a:srgbClr val="B6B66D"/>
            </a:solidFill>
          </p:spPr>
          <p:txBody>
            <a:bodyPr wrap="square" lIns="0" tIns="0" rIns="0" bIns="0" rtlCol="0"/>
            <a:lstStyle/>
            <a:p>
              <a:endParaRPr/>
            </a:p>
          </p:txBody>
        </p:sp>
        <p:sp>
          <p:nvSpPr>
            <p:cNvPr id="799" name="object 799"/>
            <p:cNvSpPr/>
            <p:nvPr/>
          </p:nvSpPr>
          <p:spPr>
            <a:xfrm>
              <a:off x="2584450" y="5671820"/>
              <a:ext cx="24130" cy="820419"/>
            </a:xfrm>
            <a:custGeom>
              <a:avLst/>
              <a:gdLst/>
              <a:ahLst/>
              <a:cxnLst/>
              <a:rect l="l" t="t" r="r" b="b"/>
              <a:pathLst>
                <a:path w="24130" h="820420">
                  <a:moveTo>
                    <a:pt x="1269" y="0"/>
                  </a:moveTo>
                  <a:lnTo>
                    <a:pt x="0" y="0"/>
                  </a:lnTo>
                  <a:lnTo>
                    <a:pt x="0" y="2539"/>
                  </a:lnTo>
                  <a:lnTo>
                    <a:pt x="6350" y="2539"/>
                  </a:lnTo>
                  <a:lnTo>
                    <a:pt x="6350" y="1269"/>
                  </a:lnTo>
                  <a:lnTo>
                    <a:pt x="1269" y="1269"/>
                  </a:lnTo>
                  <a:lnTo>
                    <a:pt x="1269" y="0"/>
                  </a:lnTo>
                  <a:close/>
                </a:path>
                <a:path w="24130" h="820420">
                  <a:moveTo>
                    <a:pt x="11430" y="2539"/>
                  </a:moveTo>
                  <a:lnTo>
                    <a:pt x="0" y="2539"/>
                  </a:lnTo>
                  <a:lnTo>
                    <a:pt x="0" y="8889"/>
                  </a:lnTo>
                  <a:lnTo>
                    <a:pt x="24130" y="8889"/>
                  </a:lnTo>
                  <a:lnTo>
                    <a:pt x="24130" y="6350"/>
                  </a:lnTo>
                  <a:lnTo>
                    <a:pt x="20319" y="6350"/>
                  </a:lnTo>
                  <a:lnTo>
                    <a:pt x="20319" y="5079"/>
                  </a:lnTo>
                  <a:lnTo>
                    <a:pt x="15239" y="5079"/>
                  </a:lnTo>
                  <a:lnTo>
                    <a:pt x="15239" y="3809"/>
                  </a:lnTo>
                  <a:lnTo>
                    <a:pt x="11430" y="3809"/>
                  </a:lnTo>
                  <a:lnTo>
                    <a:pt x="11430" y="2539"/>
                  </a:lnTo>
                  <a:close/>
                </a:path>
                <a:path w="24130" h="820420">
                  <a:moveTo>
                    <a:pt x="24130" y="8889"/>
                  </a:moveTo>
                  <a:lnTo>
                    <a:pt x="0" y="8889"/>
                  </a:lnTo>
                  <a:lnTo>
                    <a:pt x="0" y="19049"/>
                  </a:lnTo>
                  <a:lnTo>
                    <a:pt x="24130" y="19049"/>
                  </a:lnTo>
                  <a:lnTo>
                    <a:pt x="24130" y="8889"/>
                  </a:lnTo>
                  <a:close/>
                </a:path>
                <a:path w="24130" h="820420">
                  <a:moveTo>
                    <a:pt x="24130" y="19049"/>
                  </a:moveTo>
                  <a:lnTo>
                    <a:pt x="0" y="19049"/>
                  </a:lnTo>
                  <a:lnTo>
                    <a:pt x="0" y="21589"/>
                  </a:lnTo>
                  <a:lnTo>
                    <a:pt x="24130" y="21589"/>
                  </a:lnTo>
                  <a:lnTo>
                    <a:pt x="24130" y="19049"/>
                  </a:lnTo>
                  <a:close/>
                </a:path>
                <a:path w="24130" h="820420">
                  <a:moveTo>
                    <a:pt x="24130" y="21589"/>
                  </a:moveTo>
                  <a:lnTo>
                    <a:pt x="0" y="21589"/>
                  </a:lnTo>
                  <a:lnTo>
                    <a:pt x="0" y="25399"/>
                  </a:lnTo>
                  <a:lnTo>
                    <a:pt x="24130" y="25399"/>
                  </a:lnTo>
                  <a:lnTo>
                    <a:pt x="24130" y="21589"/>
                  </a:lnTo>
                  <a:close/>
                </a:path>
                <a:path w="24130" h="820420">
                  <a:moveTo>
                    <a:pt x="24130" y="25399"/>
                  </a:moveTo>
                  <a:lnTo>
                    <a:pt x="0" y="25399"/>
                  </a:lnTo>
                  <a:lnTo>
                    <a:pt x="0" y="34289"/>
                  </a:lnTo>
                  <a:lnTo>
                    <a:pt x="24130" y="34289"/>
                  </a:lnTo>
                  <a:lnTo>
                    <a:pt x="24130" y="25399"/>
                  </a:lnTo>
                  <a:close/>
                </a:path>
                <a:path w="24130" h="820420">
                  <a:moveTo>
                    <a:pt x="24130" y="34289"/>
                  </a:moveTo>
                  <a:lnTo>
                    <a:pt x="0" y="34289"/>
                  </a:lnTo>
                  <a:lnTo>
                    <a:pt x="0" y="38099"/>
                  </a:lnTo>
                  <a:lnTo>
                    <a:pt x="24130" y="38099"/>
                  </a:lnTo>
                  <a:lnTo>
                    <a:pt x="24130" y="34289"/>
                  </a:lnTo>
                  <a:close/>
                </a:path>
                <a:path w="24130" h="820420">
                  <a:moveTo>
                    <a:pt x="24130" y="38099"/>
                  </a:moveTo>
                  <a:lnTo>
                    <a:pt x="0" y="38099"/>
                  </a:lnTo>
                  <a:lnTo>
                    <a:pt x="0" y="40639"/>
                  </a:lnTo>
                  <a:lnTo>
                    <a:pt x="24130" y="40639"/>
                  </a:lnTo>
                  <a:lnTo>
                    <a:pt x="24130" y="38099"/>
                  </a:lnTo>
                  <a:close/>
                </a:path>
                <a:path w="24130" h="820420">
                  <a:moveTo>
                    <a:pt x="24130" y="40639"/>
                  </a:moveTo>
                  <a:lnTo>
                    <a:pt x="0" y="40639"/>
                  </a:lnTo>
                  <a:lnTo>
                    <a:pt x="0" y="44449"/>
                  </a:lnTo>
                  <a:lnTo>
                    <a:pt x="24130" y="44449"/>
                  </a:lnTo>
                  <a:lnTo>
                    <a:pt x="24130" y="40639"/>
                  </a:lnTo>
                  <a:close/>
                </a:path>
                <a:path w="24130" h="820420">
                  <a:moveTo>
                    <a:pt x="24130" y="44449"/>
                  </a:moveTo>
                  <a:lnTo>
                    <a:pt x="0" y="44449"/>
                  </a:lnTo>
                  <a:lnTo>
                    <a:pt x="0" y="46989"/>
                  </a:lnTo>
                  <a:lnTo>
                    <a:pt x="24130" y="46989"/>
                  </a:lnTo>
                  <a:lnTo>
                    <a:pt x="24130" y="44449"/>
                  </a:lnTo>
                  <a:close/>
                </a:path>
                <a:path w="24130" h="820420">
                  <a:moveTo>
                    <a:pt x="24130" y="46990"/>
                  </a:moveTo>
                  <a:lnTo>
                    <a:pt x="0" y="46990"/>
                  </a:lnTo>
                  <a:lnTo>
                    <a:pt x="0" y="50799"/>
                  </a:lnTo>
                  <a:lnTo>
                    <a:pt x="24130" y="50799"/>
                  </a:lnTo>
                  <a:lnTo>
                    <a:pt x="24130" y="46990"/>
                  </a:lnTo>
                  <a:close/>
                </a:path>
                <a:path w="24130" h="820420">
                  <a:moveTo>
                    <a:pt x="24130" y="50799"/>
                  </a:moveTo>
                  <a:lnTo>
                    <a:pt x="0" y="50799"/>
                  </a:lnTo>
                  <a:lnTo>
                    <a:pt x="0" y="66039"/>
                  </a:lnTo>
                  <a:lnTo>
                    <a:pt x="24130" y="66039"/>
                  </a:lnTo>
                  <a:lnTo>
                    <a:pt x="24130" y="50799"/>
                  </a:lnTo>
                  <a:close/>
                </a:path>
                <a:path w="24130" h="820420">
                  <a:moveTo>
                    <a:pt x="24130" y="66039"/>
                  </a:moveTo>
                  <a:lnTo>
                    <a:pt x="0" y="66039"/>
                  </a:lnTo>
                  <a:lnTo>
                    <a:pt x="0" y="69849"/>
                  </a:lnTo>
                  <a:lnTo>
                    <a:pt x="24130" y="69849"/>
                  </a:lnTo>
                  <a:lnTo>
                    <a:pt x="24130" y="66039"/>
                  </a:lnTo>
                  <a:close/>
                </a:path>
                <a:path w="24130" h="820420">
                  <a:moveTo>
                    <a:pt x="24130" y="69849"/>
                  </a:moveTo>
                  <a:lnTo>
                    <a:pt x="0" y="69849"/>
                  </a:lnTo>
                  <a:lnTo>
                    <a:pt x="0" y="76199"/>
                  </a:lnTo>
                  <a:lnTo>
                    <a:pt x="24130" y="76199"/>
                  </a:lnTo>
                  <a:lnTo>
                    <a:pt x="24130" y="69849"/>
                  </a:lnTo>
                  <a:close/>
                </a:path>
                <a:path w="24130" h="820420">
                  <a:moveTo>
                    <a:pt x="24130" y="76200"/>
                  </a:moveTo>
                  <a:lnTo>
                    <a:pt x="0" y="76200"/>
                  </a:lnTo>
                  <a:lnTo>
                    <a:pt x="0" y="78739"/>
                  </a:lnTo>
                  <a:lnTo>
                    <a:pt x="24130" y="78739"/>
                  </a:lnTo>
                  <a:lnTo>
                    <a:pt x="24130" y="76200"/>
                  </a:lnTo>
                  <a:close/>
                </a:path>
                <a:path w="24130" h="820420">
                  <a:moveTo>
                    <a:pt x="24130" y="78739"/>
                  </a:moveTo>
                  <a:lnTo>
                    <a:pt x="0" y="78739"/>
                  </a:lnTo>
                  <a:lnTo>
                    <a:pt x="0" y="85089"/>
                  </a:lnTo>
                  <a:lnTo>
                    <a:pt x="24130" y="85089"/>
                  </a:lnTo>
                  <a:lnTo>
                    <a:pt x="24130" y="78739"/>
                  </a:lnTo>
                  <a:close/>
                </a:path>
                <a:path w="24130" h="820420">
                  <a:moveTo>
                    <a:pt x="24130" y="85089"/>
                  </a:moveTo>
                  <a:lnTo>
                    <a:pt x="0" y="85089"/>
                  </a:lnTo>
                  <a:lnTo>
                    <a:pt x="0" y="88899"/>
                  </a:lnTo>
                  <a:lnTo>
                    <a:pt x="24130" y="88899"/>
                  </a:lnTo>
                  <a:lnTo>
                    <a:pt x="24130" y="85089"/>
                  </a:lnTo>
                  <a:close/>
                </a:path>
                <a:path w="24130" h="820420">
                  <a:moveTo>
                    <a:pt x="24130" y="88900"/>
                  </a:moveTo>
                  <a:lnTo>
                    <a:pt x="0" y="88900"/>
                  </a:lnTo>
                  <a:lnTo>
                    <a:pt x="0" y="91439"/>
                  </a:lnTo>
                  <a:lnTo>
                    <a:pt x="24130" y="91439"/>
                  </a:lnTo>
                  <a:lnTo>
                    <a:pt x="24130" y="88900"/>
                  </a:lnTo>
                  <a:close/>
                </a:path>
                <a:path w="24130" h="820420">
                  <a:moveTo>
                    <a:pt x="24130" y="91439"/>
                  </a:moveTo>
                  <a:lnTo>
                    <a:pt x="0" y="91439"/>
                  </a:lnTo>
                  <a:lnTo>
                    <a:pt x="0" y="95249"/>
                  </a:lnTo>
                  <a:lnTo>
                    <a:pt x="24130" y="95249"/>
                  </a:lnTo>
                  <a:lnTo>
                    <a:pt x="24130" y="91439"/>
                  </a:lnTo>
                  <a:close/>
                </a:path>
                <a:path w="24130" h="820420">
                  <a:moveTo>
                    <a:pt x="24130" y="95250"/>
                  </a:moveTo>
                  <a:lnTo>
                    <a:pt x="0" y="95250"/>
                  </a:lnTo>
                  <a:lnTo>
                    <a:pt x="0" y="97789"/>
                  </a:lnTo>
                  <a:lnTo>
                    <a:pt x="24130" y="97789"/>
                  </a:lnTo>
                  <a:lnTo>
                    <a:pt x="24130" y="95250"/>
                  </a:lnTo>
                  <a:close/>
                </a:path>
                <a:path w="24130" h="820420">
                  <a:moveTo>
                    <a:pt x="24130" y="97789"/>
                  </a:moveTo>
                  <a:lnTo>
                    <a:pt x="0" y="97789"/>
                  </a:lnTo>
                  <a:lnTo>
                    <a:pt x="0" y="101599"/>
                  </a:lnTo>
                  <a:lnTo>
                    <a:pt x="24130" y="101599"/>
                  </a:lnTo>
                  <a:lnTo>
                    <a:pt x="24130" y="97789"/>
                  </a:lnTo>
                  <a:close/>
                </a:path>
                <a:path w="24130" h="820420">
                  <a:moveTo>
                    <a:pt x="24130" y="101599"/>
                  </a:moveTo>
                  <a:lnTo>
                    <a:pt x="0" y="101599"/>
                  </a:lnTo>
                  <a:lnTo>
                    <a:pt x="0" y="126999"/>
                  </a:lnTo>
                  <a:lnTo>
                    <a:pt x="24130" y="126999"/>
                  </a:lnTo>
                  <a:lnTo>
                    <a:pt x="24130" y="101599"/>
                  </a:lnTo>
                  <a:close/>
                </a:path>
                <a:path w="24130" h="820420">
                  <a:moveTo>
                    <a:pt x="24130" y="126999"/>
                  </a:moveTo>
                  <a:lnTo>
                    <a:pt x="0" y="126999"/>
                  </a:lnTo>
                  <a:lnTo>
                    <a:pt x="0" y="133349"/>
                  </a:lnTo>
                  <a:lnTo>
                    <a:pt x="24130" y="133349"/>
                  </a:lnTo>
                  <a:lnTo>
                    <a:pt x="24130" y="126999"/>
                  </a:lnTo>
                  <a:close/>
                </a:path>
                <a:path w="24130" h="820420">
                  <a:moveTo>
                    <a:pt x="24130" y="133349"/>
                  </a:moveTo>
                  <a:lnTo>
                    <a:pt x="0" y="133349"/>
                  </a:lnTo>
                  <a:lnTo>
                    <a:pt x="0" y="135889"/>
                  </a:lnTo>
                  <a:lnTo>
                    <a:pt x="24130" y="135889"/>
                  </a:lnTo>
                  <a:lnTo>
                    <a:pt x="24130" y="133349"/>
                  </a:lnTo>
                  <a:close/>
                </a:path>
                <a:path w="24130" h="820420">
                  <a:moveTo>
                    <a:pt x="24130" y="135890"/>
                  </a:moveTo>
                  <a:lnTo>
                    <a:pt x="0" y="135890"/>
                  </a:lnTo>
                  <a:lnTo>
                    <a:pt x="0" y="142239"/>
                  </a:lnTo>
                  <a:lnTo>
                    <a:pt x="24130" y="142239"/>
                  </a:lnTo>
                  <a:lnTo>
                    <a:pt x="24130" y="135890"/>
                  </a:lnTo>
                  <a:close/>
                </a:path>
                <a:path w="24130" h="820420">
                  <a:moveTo>
                    <a:pt x="24130" y="142239"/>
                  </a:moveTo>
                  <a:lnTo>
                    <a:pt x="0" y="142239"/>
                  </a:lnTo>
                  <a:lnTo>
                    <a:pt x="0" y="146049"/>
                  </a:lnTo>
                  <a:lnTo>
                    <a:pt x="24130" y="146049"/>
                  </a:lnTo>
                  <a:lnTo>
                    <a:pt x="24130" y="142239"/>
                  </a:lnTo>
                  <a:close/>
                </a:path>
                <a:path w="24130" h="820420">
                  <a:moveTo>
                    <a:pt x="24130" y="146049"/>
                  </a:moveTo>
                  <a:lnTo>
                    <a:pt x="0" y="146049"/>
                  </a:lnTo>
                  <a:lnTo>
                    <a:pt x="0" y="154939"/>
                  </a:lnTo>
                  <a:lnTo>
                    <a:pt x="24130" y="154939"/>
                  </a:lnTo>
                  <a:lnTo>
                    <a:pt x="24130" y="146049"/>
                  </a:lnTo>
                  <a:close/>
                </a:path>
                <a:path w="24130" h="820420">
                  <a:moveTo>
                    <a:pt x="24130" y="154939"/>
                  </a:moveTo>
                  <a:lnTo>
                    <a:pt x="0" y="154939"/>
                  </a:lnTo>
                  <a:lnTo>
                    <a:pt x="0" y="165099"/>
                  </a:lnTo>
                  <a:lnTo>
                    <a:pt x="24130" y="165099"/>
                  </a:lnTo>
                  <a:lnTo>
                    <a:pt x="24130" y="154939"/>
                  </a:lnTo>
                  <a:close/>
                </a:path>
                <a:path w="24130" h="820420">
                  <a:moveTo>
                    <a:pt x="24130" y="165100"/>
                  </a:moveTo>
                  <a:lnTo>
                    <a:pt x="0" y="165100"/>
                  </a:lnTo>
                  <a:lnTo>
                    <a:pt x="0" y="171449"/>
                  </a:lnTo>
                  <a:lnTo>
                    <a:pt x="24130" y="171449"/>
                  </a:lnTo>
                  <a:lnTo>
                    <a:pt x="24130" y="165100"/>
                  </a:lnTo>
                  <a:close/>
                </a:path>
                <a:path w="24130" h="820420">
                  <a:moveTo>
                    <a:pt x="24130" y="171449"/>
                  </a:moveTo>
                  <a:lnTo>
                    <a:pt x="0" y="171449"/>
                  </a:lnTo>
                  <a:lnTo>
                    <a:pt x="0" y="177799"/>
                  </a:lnTo>
                  <a:lnTo>
                    <a:pt x="24130" y="177799"/>
                  </a:lnTo>
                  <a:lnTo>
                    <a:pt x="24130" y="171449"/>
                  </a:lnTo>
                  <a:close/>
                </a:path>
                <a:path w="24130" h="820420">
                  <a:moveTo>
                    <a:pt x="24130" y="177799"/>
                  </a:moveTo>
                  <a:lnTo>
                    <a:pt x="0" y="177799"/>
                  </a:lnTo>
                  <a:lnTo>
                    <a:pt x="0" y="186689"/>
                  </a:lnTo>
                  <a:lnTo>
                    <a:pt x="24130" y="186689"/>
                  </a:lnTo>
                  <a:lnTo>
                    <a:pt x="24130" y="177799"/>
                  </a:lnTo>
                  <a:close/>
                </a:path>
                <a:path w="24130" h="820420">
                  <a:moveTo>
                    <a:pt x="24130" y="186689"/>
                  </a:moveTo>
                  <a:lnTo>
                    <a:pt x="0" y="186689"/>
                  </a:lnTo>
                  <a:lnTo>
                    <a:pt x="0" y="190499"/>
                  </a:lnTo>
                  <a:lnTo>
                    <a:pt x="24130" y="190499"/>
                  </a:lnTo>
                  <a:lnTo>
                    <a:pt x="24130" y="186689"/>
                  </a:lnTo>
                  <a:close/>
                </a:path>
                <a:path w="24130" h="820420">
                  <a:moveTo>
                    <a:pt x="24130" y="190499"/>
                  </a:moveTo>
                  <a:lnTo>
                    <a:pt x="0" y="190499"/>
                  </a:lnTo>
                  <a:lnTo>
                    <a:pt x="0" y="193039"/>
                  </a:lnTo>
                  <a:lnTo>
                    <a:pt x="24130" y="193039"/>
                  </a:lnTo>
                  <a:lnTo>
                    <a:pt x="24130" y="190499"/>
                  </a:lnTo>
                  <a:close/>
                </a:path>
                <a:path w="24130" h="820420">
                  <a:moveTo>
                    <a:pt x="24130" y="193039"/>
                  </a:moveTo>
                  <a:lnTo>
                    <a:pt x="0" y="193039"/>
                  </a:lnTo>
                  <a:lnTo>
                    <a:pt x="0" y="196849"/>
                  </a:lnTo>
                  <a:lnTo>
                    <a:pt x="24130" y="196849"/>
                  </a:lnTo>
                  <a:lnTo>
                    <a:pt x="24130" y="193039"/>
                  </a:lnTo>
                  <a:close/>
                </a:path>
                <a:path w="24130" h="820420">
                  <a:moveTo>
                    <a:pt x="24130" y="196849"/>
                  </a:moveTo>
                  <a:lnTo>
                    <a:pt x="0" y="196849"/>
                  </a:lnTo>
                  <a:lnTo>
                    <a:pt x="0" y="199389"/>
                  </a:lnTo>
                  <a:lnTo>
                    <a:pt x="24130" y="199389"/>
                  </a:lnTo>
                  <a:lnTo>
                    <a:pt x="24130" y="196849"/>
                  </a:lnTo>
                  <a:close/>
                </a:path>
                <a:path w="24130" h="820420">
                  <a:moveTo>
                    <a:pt x="24130" y="199390"/>
                  </a:moveTo>
                  <a:lnTo>
                    <a:pt x="0" y="199390"/>
                  </a:lnTo>
                  <a:lnTo>
                    <a:pt x="0" y="203199"/>
                  </a:lnTo>
                  <a:lnTo>
                    <a:pt x="24130" y="203199"/>
                  </a:lnTo>
                  <a:lnTo>
                    <a:pt x="24130" y="199390"/>
                  </a:lnTo>
                  <a:close/>
                </a:path>
                <a:path w="24130" h="820420">
                  <a:moveTo>
                    <a:pt x="24130" y="203200"/>
                  </a:moveTo>
                  <a:lnTo>
                    <a:pt x="0" y="203200"/>
                  </a:lnTo>
                  <a:lnTo>
                    <a:pt x="0" y="212089"/>
                  </a:lnTo>
                  <a:lnTo>
                    <a:pt x="24130" y="212089"/>
                  </a:lnTo>
                  <a:lnTo>
                    <a:pt x="24130" y="203200"/>
                  </a:lnTo>
                  <a:close/>
                </a:path>
                <a:path w="24130" h="820420">
                  <a:moveTo>
                    <a:pt x="24130" y="212089"/>
                  </a:moveTo>
                  <a:lnTo>
                    <a:pt x="0" y="212089"/>
                  </a:lnTo>
                  <a:lnTo>
                    <a:pt x="0" y="215899"/>
                  </a:lnTo>
                  <a:lnTo>
                    <a:pt x="24130" y="215899"/>
                  </a:lnTo>
                  <a:lnTo>
                    <a:pt x="24130" y="212089"/>
                  </a:lnTo>
                  <a:close/>
                </a:path>
                <a:path w="24130" h="820420">
                  <a:moveTo>
                    <a:pt x="24130" y="215900"/>
                  </a:moveTo>
                  <a:lnTo>
                    <a:pt x="0" y="215900"/>
                  </a:lnTo>
                  <a:lnTo>
                    <a:pt x="0" y="228599"/>
                  </a:lnTo>
                  <a:lnTo>
                    <a:pt x="24130" y="228599"/>
                  </a:lnTo>
                  <a:lnTo>
                    <a:pt x="24130" y="215900"/>
                  </a:lnTo>
                  <a:close/>
                </a:path>
                <a:path w="24130" h="820420">
                  <a:moveTo>
                    <a:pt x="24130" y="228600"/>
                  </a:moveTo>
                  <a:lnTo>
                    <a:pt x="0" y="228600"/>
                  </a:lnTo>
                  <a:lnTo>
                    <a:pt x="0" y="231139"/>
                  </a:lnTo>
                  <a:lnTo>
                    <a:pt x="24130" y="231139"/>
                  </a:lnTo>
                  <a:lnTo>
                    <a:pt x="24130" y="228600"/>
                  </a:lnTo>
                  <a:close/>
                </a:path>
                <a:path w="24130" h="820420">
                  <a:moveTo>
                    <a:pt x="24130" y="231140"/>
                  </a:moveTo>
                  <a:lnTo>
                    <a:pt x="0" y="231140"/>
                  </a:lnTo>
                  <a:lnTo>
                    <a:pt x="0" y="234949"/>
                  </a:lnTo>
                  <a:lnTo>
                    <a:pt x="24130" y="234949"/>
                  </a:lnTo>
                  <a:lnTo>
                    <a:pt x="24130" y="231140"/>
                  </a:lnTo>
                  <a:close/>
                </a:path>
                <a:path w="24130" h="820420">
                  <a:moveTo>
                    <a:pt x="24130" y="234949"/>
                  </a:moveTo>
                  <a:lnTo>
                    <a:pt x="0" y="234949"/>
                  </a:lnTo>
                  <a:lnTo>
                    <a:pt x="0" y="243839"/>
                  </a:lnTo>
                  <a:lnTo>
                    <a:pt x="24130" y="243839"/>
                  </a:lnTo>
                  <a:lnTo>
                    <a:pt x="24130" y="234949"/>
                  </a:lnTo>
                  <a:close/>
                </a:path>
                <a:path w="24130" h="820420">
                  <a:moveTo>
                    <a:pt x="24130" y="243839"/>
                  </a:moveTo>
                  <a:lnTo>
                    <a:pt x="0" y="243839"/>
                  </a:lnTo>
                  <a:lnTo>
                    <a:pt x="0" y="247649"/>
                  </a:lnTo>
                  <a:lnTo>
                    <a:pt x="24130" y="247649"/>
                  </a:lnTo>
                  <a:lnTo>
                    <a:pt x="24130" y="243839"/>
                  </a:lnTo>
                  <a:close/>
                </a:path>
                <a:path w="24130" h="820420">
                  <a:moveTo>
                    <a:pt x="24130" y="247649"/>
                  </a:moveTo>
                  <a:lnTo>
                    <a:pt x="0" y="247649"/>
                  </a:lnTo>
                  <a:lnTo>
                    <a:pt x="0" y="260349"/>
                  </a:lnTo>
                  <a:lnTo>
                    <a:pt x="24130" y="260349"/>
                  </a:lnTo>
                  <a:lnTo>
                    <a:pt x="24130" y="247649"/>
                  </a:lnTo>
                  <a:close/>
                </a:path>
                <a:path w="24130" h="820420">
                  <a:moveTo>
                    <a:pt x="24130" y="260349"/>
                  </a:moveTo>
                  <a:lnTo>
                    <a:pt x="0" y="260349"/>
                  </a:lnTo>
                  <a:lnTo>
                    <a:pt x="0" y="275589"/>
                  </a:lnTo>
                  <a:lnTo>
                    <a:pt x="24130" y="275589"/>
                  </a:lnTo>
                  <a:lnTo>
                    <a:pt x="24130" y="260349"/>
                  </a:lnTo>
                  <a:close/>
                </a:path>
                <a:path w="24130" h="820420">
                  <a:moveTo>
                    <a:pt x="24130" y="275589"/>
                  </a:moveTo>
                  <a:lnTo>
                    <a:pt x="0" y="275589"/>
                  </a:lnTo>
                  <a:lnTo>
                    <a:pt x="0" y="279399"/>
                  </a:lnTo>
                  <a:lnTo>
                    <a:pt x="24130" y="279399"/>
                  </a:lnTo>
                  <a:lnTo>
                    <a:pt x="24130" y="275589"/>
                  </a:lnTo>
                  <a:close/>
                </a:path>
                <a:path w="24130" h="820420">
                  <a:moveTo>
                    <a:pt x="24130" y="279399"/>
                  </a:moveTo>
                  <a:lnTo>
                    <a:pt x="0" y="279399"/>
                  </a:lnTo>
                  <a:lnTo>
                    <a:pt x="0" y="288289"/>
                  </a:lnTo>
                  <a:lnTo>
                    <a:pt x="24130" y="288289"/>
                  </a:lnTo>
                  <a:lnTo>
                    <a:pt x="24130" y="279399"/>
                  </a:lnTo>
                  <a:close/>
                </a:path>
                <a:path w="24130" h="820420">
                  <a:moveTo>
                    <a:pt x="24130" y="288289"/>
                  </a:moveTo>
                  <a:lnTo>
                    <a:pt x="0" y="288289"/>
                  </a:lnTo>
                  <a:lnTo>
                    <a:pt x="0" y="294639"/>
                  </a:lnTo>
                  <a:lnTo>
                    <a:pt x="24130" y="294639"/>
                  </a:lnTo>
                  <a:lnTo>
                    <a:pt x="24130" y="288289"/>
                  </a:lnTo>
                  <a:close/>
                </a:path>
                <a:path w="24130" h="820420">
                  <a:moveTo>
                    <a:pt x="24130" y="294639"/>
                  </a:moveTo>
                  <a:lnTo>
                    <a:pt x="0" y="294639"/>
                  </a:lnTo>
                  <a:lnTo>
                    <a:pt x="0" y="298449"/>
                  </a:lnTo>
                  <a:lnTo>
                    <a:pt x="24130" y="298449"/>
                  </a:lnTo>
                  <a:lnTo>
                    <a:pt x="24130" y="294639"/>
                  </a:lnTo>
                  <a:close/>
                </a:path>
                <a:path w="24130" h="820420">
                  <a:moveTo>
                    <a:pt x="24130" y="298449"/>
                  </a:moveTo>
                  <a:lnTo>
                    <a:pt x="0" y="298449"/>
                  </a:lnTo>
                  <a:lnTo>
                    <a:pt x="0" y="304799"/>
                  </a:lnTo>
                  <a:lnTo>
                    <a:pt x="24130" y="304799"/>
                  </a:lnTo>
                  <a:lnTo>
                    <a:pt x="24130" y="298449"/>
                  </a:lnTo>
                  <a:close/>
                </a:path>
                <a:path w="24130" h="820420">
                  <a:moveTo>
                    <a:pt x="24130" y="304799"/>
                  </a:moveTo>
                  <a:lnTo>
                    <a:pt x="0" y="304799"/>
                  </a:lnTo>
                  <a:lnTo>
                    <a:pt x="0" y="307339"/>
                  </a:lnTo>
                  <a:lnTo>
                    <a:pt x="24130" y="307339"/>
                  </a:lnTo>
                  <a:lnTo>
                    <a:pt x="24130" y="304799"/>
                  </a:lnTo>
                  <a:close/>
                </a:path>
                <a:path w="24130" h="820420">
                  <a:moveTo>
                    <a:pt x="24130" y="307339"/>
                  </a:moveTo>
                  <a:lnTo>
                    <a:pt x="0" y="307339"/>
                  </a:lnTo>
                  <a:lnTo>
                    <a:pt x="0" y="317499"/>
                  </a:lnTo>
                  <a:lnTo>
                    <a:pt x="24130" y="317499"/>
                  </a:lnTo>
                  <a:lnTo>
                    <a:pt x="24130" y="307339"/>
                  </a:lnTo>
                  <a:close/>
                </a:path>
                <a:path w="24130" h="820420">
                  <a:moveTo>
                    <a:pt x="24130" y="317500"/>
                  </a:moveTo>
                  <a:lnTo>
                    <a:pt x="0" y="317500"/>
                  </a:lnTo>
                  <a:lnTo>
                    <a:pt x="0" y="320039"/>
                  </a:lnTo>
                  <a:lnTo>
                    <a:pt x="24130" y="320039"/>
                  </a:lnTo>
                  <a:lnTo>
                    <a:pt x="24130" y="317500"/>
                  </a:lnTo>
                  <a:close/>
                </a:path>
                <a:path w="24130" h="820420">
                  <a:moveTo>
                    <a:pt x="24130" y="320040"/>
                  </a:moveTo>
                  <a:lnTo>
                    <a:pt x="0" y="320040"/>
                  </a:lnTo>
                  <a:lnTo>
                    <a:pt x="0" y="323849"/>
                  </a:lnTo>
                  <a:lnTo>
                    <a:pt x="24130" y="323849"/>
                  </a:lnTo>
                  <a:lnTo>
                    <a:pt x="24130" y="320040"/>
                  </a:lnTo>
                  <a:close/>
                </a:path>
                <a:path w="24130" h="820420">
                  <a:moveTo>
                    <a:pt x="24130" y="323849"/>
                  </a:moveTo>
                  <a:lnTo>
                    <a:pt x="0" y="323849"/>
                  </a:lnTo>
                  <a:lnTo>
                    <a:pt x="0" y="326389"/>
                  </a:lnTo>
                  <a:lnTo>
                    <a:pt x="24130" y="326389"/>
                  </a:lnTo>
                  <a:lnTo>
                    <a:pt x="24130" y="323849"/>
                  </a:lnTo>
                  <a:close/>
                </a:path>
                <a:path w="24130" h="820420">
                  <a:moveTo>
                    <a:pt x="24130" y="326389"/>
                  </a:moveTo>
                  <a:lnTo>
                    <a:pt x="0" y="326389"/>
                  </a:lnTo>
                  <a:lnTo>
                    <a:pt x="0" y="330199"/>
                  </a:lnTo>
                  <a:lnTo>
                    <a:pt x="24130" y="330199"/>
                  </a:lnTo>
                  <a:lnTo>
                    <a:pt x="24130" y="326389"/>
                  </a:lnTo>
                  <a:close/>
                </a:path>
                <a:path w="24130" h="820420">
                  <a:moveTo>
                    <a:pt x="24130" y="330199"/>
                  </a:moveTo>
                  <a:lnTo>
                    <a:pt x="0" y="330199"/>
                  </a:lnTo>
                  <a:lnTo>
                    <a:pt x="0" y="336549"/>
                  </a:lnTo>
                  <a:lnTo>
                    <a:pt x="24130" y="336549"/>
                  </a:lnTo>
                  <a:lnTo>
                    <a:pt x="24130" y="330199"/>
                  </a:lnTo>
                  <a:close/>
                </a:path>
                <a:path w="24130" h="820420">
                  <a:moveTo>
                    <a:pt x="24130" y="336550"/>
                  </a:moveTo>
                  <a:lnTo>
                    <a:pt x="0" y="336550"/>
                  </a:lnTo>
                  <a:lnTo>
                    <a:pt x="0" y="339089"/>
                  </a:lnTo>
                  <a:lnTo>
                    <a:pt x="24130" y="339089"/>
                  </a:lnTo>
                  <a:lnTo>
                    <a:pt x="24130" y="336550"/>
                  </a:lnTo>
                  <a:close/>
                </a:path>
                <a:path w="24130" h="820420">
                  <a:moveTo>
                    <a:pt x="24130" y="339089"/>
                  </a:moveTo>
                  <a:lnTo>
                    <a:pt x="0" y="339089"/>
                  </a:lnTo>
                  <a:lnTo>
                    <a:pt x="0" y="342899"/>
                  </a:lnTo>
                  <a:lnTo>
                    <a:pt x="24130" y="342899"/>
                  </a:lnTo>
                  <a:lnTo>
                    <a:pt x="24130" y="339089"/>
                  </a:lnTo>
                  <a:close/>
                </a:path>
                <a:path w="24130" h="820420">
                  <a:moveTo>
                    <a:pt x="24130" y="342900"/>
                  </a:moveTo>
                  <a:lnTo>
                    <a:pt x="0" y="342900"/>
                  </a:lnTo>
                  <a:lnTo>
                    <a:pt x="0" y="345439"/>
                  </a:lnTo>
                  <a:lnTo>
                    <a:pt x="24130" y="345439"/>
                  </a:lnTo>
                  <a:lnTo>
                    <a:pt x="24130" y="342900"/>
                  </a:lnTo>
                  <a:close/>
                </a:path>
                <a:path w="24130" h="820420">
                  <a:moveTo>
                    <a:pt x="24130" y="345439"/>
                  </a:moveTo>
                  <a:lnTo>
                    <a:pt x="0" y="345439"/>
                  </a:lnTo>
                  <a:lnTo>
                    <a:pt x="0" y="349249"/>
                  </a:lnTo>
                  <a:lnTo>
                    <a:pt x="24130" y="349249"/>
                  </a:lnTo>
                  <a:lnTo>
                    <a:pt x="24130" y="345439"/>
                  </a:lnTo>
                  <a:close/>
                </a:path>
                <a:path w="24130" h="820420">
                  <a:moveTo>
                    <a:pt x="24130" y="349249"/>
                  </a:moveTo>
                  <a:lnTo>
                    <a:pt x="0" y="349249"/>
                  </a:lnTo>
                  <a:lnTo>
                    <a:pt x="0" y="358139"/>
                  </a:lnTo>
                  <a:lnTo>
                    <a:pt x="24130" y="358139"/>
                  </a:lnTo>
                  <a:lnTo>
                    <a:pt x="24130" y="349249"/>
                  </a:lnTo>
                  <a:close/>
                </a:path>
                <a:path w="24130" h="820420">
                  <a:moveTo>
                    <a:pt x="24130" y="358139"/>
                  </a:moveTo>
                  <a:lnTo>
                    <a:pt x="0" y="358139"/>
                  </a:lnTo>
                  <a:lnTo>
                    <a:pt x="0" y="361949"/>
                  </a:lnTo>
                  <a:lnTo>
                    <a:pt x="24130" y="361949"/>
                  </a:lnTo>
                  <a:lnTo>
                    <a:pt x="24130" y="358139"/>
                  </a:lnTo>
                  <a:close/>
                </a:path>
                <a:path w="24130" h="820420">
                  <a:moveTo>
                    <a:pt x="24130" y="361949"/>
                  </a:moveTo>
                  <a:lnTo>
                    <a:pt x="0" y="361949"/>
                  </a:lnTo>
                  <a:lnTo>
                    <a:pt x="0" y="364489"/>
                  </a:lnTo>
                  <a:lnTo>
                    <a:pt x="24130" y="364489"/>
                  </a:lnTo>
                  <a:lnTo>
                    <a:pt x="24130" y="361949"/>
                  </a:lnTo>
                  <a:close/>
                </a:path>
                <a:path w="24130" h="820420">
                  <a:moveTo>
                    <a:pt x="24130" y="364489"/>
                  </a:moveTo>
                  <a:lnTo>
                    <a:pt x="0" y="364489"/>
                  </a:lnTo>
                  <a:lnTo>
                    <a:pt x="0" y="368299"/>
                  </a:lnTo>
                  <a:lnTo>
                    <a:pt x="24130" y="368299"/>
                  </a:lnTo>
                  <a:lnTo>
                    <a:pt x="24130" y="364489"/>
                  </a:lnTo>
                  <a:close/>
                </a:path>
                <a:path w="24130" h="820420">
                  <a:moveTo>
                    <a:pt x="24130" y="368299"/>
                  </a:moveTo>
                  <a:lnTo>
                    <a:pt x="0" y="368299"/>
                  </a:lnTo>
                  <a:lnTo>
                    <a:pt x="0" y="370839"/>
                  </a:lnTo>
                  <a:lnTo>
                    <a:pt x="24130" y="370839"/>
                  </a:lnTo>
                  <a:lnTo>
                    <a:pt x="24130" y="368299"/>
                  </a:lnTo>
                  <a:close/>
                </a:path>
                <a:path w="24130" h="820420">
                  <a:moveTo>
                    <a:pt x="24130" y="819149"/>
                  </a:moveTo>
                  <a:lnTo>
                    <a:pt x="0" y="819149"/>
                  </a:lnTo>
                  <a:lnTo>
                    <a:pt x="0" y="820419"/>
                  </a:lnTo>
                  <a:lnTo>
                    <a:pt x="24130" y="820419"/>
                  </a:lnTo>
                  <a:lnTo>
                    <a:pt x="24130" y="819149"/>
                  </a:lnTo>
                  <a:close/>
                </a:path>
                <a:path w="24130" h="820420">
                  <a:moveTo>
                    <a:pt x="24130" y="516889"/>
                  </a:moveTo>
                  <a:lnTo>
                    <a:pt x="5080" y="516889"/>
                  </a:lnTo>
                  <a:lnTo>
                    <a:pt x="5080" y="518159"/>
                  </a:lnTo>
                  <a:lnTo>
                    <a:pt x="11430" y="518159"/>
                  </a:lnTo>
                  <a:lnTo>
                    <a:pt x="11430" y="519429"/>
                  </a:lnTo>
                  <a:lnTo>
                    <a:pt x="17780" y="519429"/>
                  </a:lnTo>
                  <a:lnTo>
                    <a:pt x="17780" y="520699"/>
                  </a:lnTo>
                  <a:lnTo>
                    <a:pt x="24130" y="520699"/>
                  </a:lnTo>
                  <a:lnTo>
                    <a:pt x="24130" y="516889"/>
                  </a:lnTo>
                  <a:close/>
                </a:path>
                <a:path w="24130" h="820420">
                  <a:moveTo>
                    <a:pt x="24130" y="510539"/>
                  </a:moveTo>
                  <a:lnTo>
                    <a:pt x="0" y="510539"/>
                  </a:lnTo>
                  <a:lnTo>
                    <a:pt x="0" y="515619"/>
                  </a:lnTo>
                  <a:lnTo>
                    <a:pt x="24130" y="515619"/>
                  </a:lnTo>
                  <a:lnTo>
                    <a:pt x="24130" y="510539"/>
                  </a:lnTo>
                  <a:close/>
                </a:path>
                <a:path w="24130" h="820420">
                  <a:moveTo>
                    <a:pt x="24130" y="506729"/>
                  </a:moveTo>
                  <a:lnTo>
                    <a:pt x="0" y="506729"/>
                  </a:lnTo>
                  <a:lnTo>
                    <a:pt x="0" y="509269"/>
                  </a:lnTo>
                  <a:lnTo>
                    <a:pt x="24130" y="509269"/>
                  </a:lnTo>
                  <a:lnTo>
                    <a:pt x="24130" y="506729"/>
                  </a:lnTo>
                  <a:close/>
                </a:path>
                <a:path w="24130" h="820420">
                  <a:moveTo>
                    <a:pt x="24130" y="501649"/>
                  </a:moveTo>
                  <a:lnTo>
                    <a:pt x="0" y="502919"/>
                  </a:lnTo>
                  <a:lnTo>
                    <a:pt x="0" y="506729"/>
                  </a:lnTo>
                  <a:lnTo>
                    <a:pt x="24130" y="505459"/>
                  </a:lnTo>
                  <a:lnTo>
                    <a:pt x="24130" y="501649"/>
                  </a:lnTo>
                  <a:close/>
                </a:path>
                <a:path w="24130" h="820420">
                  <a:moveTo>
                    <a:pt x="24130" y="499109"/>
                  </a:moveTo>
                  <a:lnTo>
                    <a:pt x="0" y="500379"/>
                  </a:lnTo>
                  <a:lnTo>
                    <a:pt x="0" y="502919"/>
                  </a:lnTo>
                  <a:lnTo>
                    <a:pt x="24130" y="501649"/>
                  </a:lnTo>
                  <a:lnTo>
                    <a:pt x="24130" y="499109"/>
                  </a:lnTo>
                  <a:close/>
                </a:path>
                <a:path w="24130" h="820420">
                  <a:moveTo>
                    <a:pt x="0" y="494029"/>
                  </a:moveTo>
                  <a:lnTo>
                    <a:pt x="0" y="500379"/>
                  </a:lnTo>
                  <a:lnTo>
                    <a:pt x="24130" y="499109"/>
                  </a:lnTo>
                  <a:lnTo>
                    <a:pt x="24130" y="495299"/>
                  </a:lnTo>
                  <a:lnTo>
                    <a:pt x="0" y="494029"/>
                  </a:lnTo>
                  <a:close/>
                </a:path>
                <a:path w="24130" h="820420">
                  <a:moveTo>
                    <a:pt x="0" y="490219"/>
                  </a:moveTo>
                  <a:lnTo>
                    <a:pt x="0" y="494029"/>
                  </a:lnTo>
                  <a:lnTo>
                    <a:pt x="24130" y="494029"/>
                  </a:lnTo>
                  <a:lnTo>
                    <a:pt x="24130" y="491489"/>
                  </a:lnTo>
                  <a:lnTo>
                    <a:pt x="0" y="490219"/>
                  </a:lnTo>
                  <a:close/>
                </a:path>
                <a:path w="24130" h="820420">
                  <a:moveTo>
                    <a:pt x="12064" y="487044"/>
                  </a:moveTo>
                  <a:lnTo>
                    <a:pt x="0" y="487679"/>
                  </a:lnTo>
                  <a:lnTo>
                    <a:pt x="0" y="490219"/>
                  </a:lnTo>
                  <a:lnTo>
                    <a:pt x="24130" y="490219"/>
                  </a:lnTo>
                  <a:lnTo>
                    <a:pt x="24130" y="487679"/>
                  </a:lnTo>
                  <a:lnTo>
                    <a:pt x="12064" y="487044"/>
                  </a:lnTo>
                  <a:close/>
                </a:path>
                <a:path w="24130" h="820420">
                  <a:moveTo>
                    <a:pt x="24130" y="482599"/>
                  </a:moveTo>
                  <a:lnTo>
                    <a:pt x="0" y="483869"/>
                  </a:lnTo>
                  <a:lnTo>
                    <a:pt x="0" y="486409"/>
                  </a:lnTo>
                  <a:lnTo>
                    <a:pt x="12064" y="487044"/>
                  </a:lnTo>
                  <a:lnTo>
                    <a:pt x="24130" y="486409"/>
                  </a:lnTo>
                  <a:lnTo>
                    <a:pt x="24130" y="482599"/>
                  </a:lnTo>
                  <a:close/>
                </a:path>
                <a:path w="24130" h="820420">
                  <a:moveTo>
                    <a:pt x="0" y="480059"/>
                  </a:moveTo>
                  <a:lnTo>
                    <a:pt x="0" y="483869"/>
                  </a:lnTo>
                  <a:lnTo>
                    <a:pt x="24130" y="482599"/>
                  </a:lnTo>
                  <a:lnTo>
                    <a:pt x="24130" y="481329"/>
                  </a:lnTo>
                  <a:lnTo>
                    <a:pt x="0" y="480059"/>
                  </a:lnTo>
                  <a:close/>
                </a:path>
                <a:path w="24130" h="820420">
                  <a:moveTo>
                    <a:pt x="12064" y="478154"/>
                  </a:moveTo>
                  <a:lnTo>
                    <a:pt x="0" y="478789"/>
                  </a:lnTo>
                  <a:lnTo>
                    <a:pt x="0" y="480059"/>
                  </a:lnTo>
                  <a:lnTo>
                    <a:pt x="24130" y="481329"/>
                  </a:lnTo>
                  <a:lnTo>
                    <a:pt x="24130" y="478789"/>
                  </a:lnTo>
                  <a:lnTo>
                    <a:pt x="12064" y="478154"/>
                  </a:lnTo>
                  <a:close/>
                </a:path>
                <a:path w="24130" h="820420">
                  <a:moveTo>
                    <a:pt x="24130" y="476249"/>
                  </a:moveTo>
                  <a:lnTo>
                    <a:pt x="0" y="477519"/>
                  </a:lnTo>
                  <a:lnTo>
                    <a:pt x="12064" y="478154"/>
                  </a:lnTo>
                  <a:lnTo>
                    <a:pt x="24130" y="477519"/>
                  </a:lnTo>
                  <a:lnTo>
                    <a:pt x="24130" y="476249"/>
                  </a:lnTo>
                  <a:close/>
                </a:path>
                <a:path w="24130" h="820420">
                  <a:moveTo>
                    <a:pt x="0" y="473709"/>
                  </a:moveTo>
                  <a:lnTo>
                    <a:pt x="0" y="476249"/>
                  </a:lnTo>
                  <a:lnTo>
                    <a:pt x="24130" y="476249"/>
                  </a:lnTo>
                  <a:lnTo>
                    <a:pt x="24130" y="474979"/>
                  </a:lnTo>
                  <a:lnTo>
                    <a:pt x="0" y="473709"/>
                  </a:lnTo>
                  <a:close/>
                </a:path>
                <a:path w="24130" h="820420">
                  <a:moveTo>
                    <a:pt x="0" y="467359"/>
                  </a:moveTo>
                  <a:lnTo>
                    <a:pt x="0" y="473709"/>
                  </a:lnTo>
                  <a:lnTo>
                    <a:pt x="24130" y="474979"/>
                  </a:lnTo>
                  <a:lnTo>
                    <a:pt x="24130" y="468629"/>
                  </a:lnTo>
                  <a:lnTo>
                    <a:pt x="0" y="467359"/>
                  </a:lnTo>
                  <a:close/>
                </a:path>
                <a:path w="24130" h="820420">
                  <a:moveTo>
                    <a:pt x="0" y="461009"/>
                  </a:moveTo>
                  <a:lnTo>
                    <a:pt x="0" y="467359"/>
                  </a:lnTo>
                  <a:lnTo>
                    <a:pt x="24130" y="467359"/>
                  </a:lnTo>
                  <a:lnTo>
                    <a:pt x="24130" y="462279"/>
                  </a:lnTo>
                  <a:lnTo>
                    <a:pt x="0" y="461009"/>
                  </a:lnTo>
                  <a:close/>
                </a:path>
                <a:path w="24130" h="820420">
                  <a:moveTo>
                    <a:pt x="0" y="457199"/>
                  </a:moveTo>
                  <a:lnTo>
                    <a:pt x="0" y="461009"/>
                  </a:lnTo>
                  <a:lnTo>
                    <a:pt x="24130" y="462279"/>
                  </a:lnTo>
                  <a:lnTo>
                    <a:pt x="24130" y="458469"/>
                  </a:lnTo>
                  <a:lnTo>
                    <a:pt x="0" y="457199"/>
                  </a:lnTo>
                  <a:close/>
                </a:path>
                <a:path w="24130" h="820420">
                  <a:moveTo>
                    <a:pt x="24130" y="455929"/>
                  </a:moveTo>
                  <a:lnTo>
                    <a:pt x="0" y="457199"/>
                  </a:lnTo>
                  <a:lnTo>
                    <a:pt x="24130" y="458469"/>
                  </a:lnTo>
                  <a:lnTo>
                    <a:pt x="24130" y="455929"/>
                  </a:lnTo>
                  <a:close/>
                </a:path>
                <a:path w="24130" h="820420">
                  <a:moveTo>
                    <a:pt x="0" y="454659"/>
                  </a:moveTo>
                  <a:lnTo>
                    <a:pt x="0" y="455929"/>
                  </a:lnTo>
                  <a:lnTo>
                    <a:pt x="24130" y="455929"/>
                  </a:lnTo>
                  <a:lnTo>
                    <a:pt x="0" y="454659"/>
                  </a:lnTo>
                  <a:close/>
                </a:path>
                <a:path w="24130" h="820420">
                  <a:moveTo>
                    <a:pt x="0" y="449579"/>
                  </a:moveTo>
                  <a:lnTo>
                    <a:pt x="0" y="454659"/>
                  </a:lnTo>
                  <a:lnTo>
                    <a:pt x="24130" y="454659"/>
                  </a:lnTo>
                  <a:lnTo>
                    <a:pt x="24130" y="450849"/>
                  </a:lnTo>
                  <a:lnTo>
                    <a:pt x="0" y="449579"/>
                  </a:lnTo>
                  <a:close/>
                </a:path>
                <a:path w="24130" h="820420">
                  <a:moveTo>
                    <a:pt x="0" y="444499"/>
                  </a:moveTo>
                  <a:lnTo>
                    <a:pt x="0" y="449579"/>
                  </a:lnTo>
                  <a:lnTo>
                    <a:pt x="24130" y="449579"/>
                  </a:lnTo>
                  <a:lnTo>
                    <a:pt x="24130" y="445769"/>
                  </a:lnTo>
                  <a:lnTo>
                    <a:pt x="0" y="444499"/>
                  </a:lnTo>
                  <a:close/>
                </a:path>
                <a:path w="24130" h="820420">
                  <a:moveTo>
                    <a:pt x="0" y="441959"/>
                  </a:moveTo>
                  <a:lnTo>
                    <a:pt x="0" y="444499"/>
                  </a:lnTo>
                  <a:lnTo>
                    <a:pt x="24130" y="444499"/>
                  </a:lnTo>
                  <a:lnTo>
                    <a:pt x="24130" y="443229"/>
                  </a:lnTo>
                  <a:lnTo>
                    <a:pt x="0" y="441959"/>
                  </a:lnTo>
                  <a:close/>
                </a:path>
                <a:path w="24130" h="820420">
                  <a:moveTo>
                    <a:pt x="0" y="440689"/>
                  </a:moveTo>
                  <a:lnTo>
                    <a:pt x="0" y="441959"/>
                  </a:lnTo>
                  <a:lnTo>
                    <a:pt x="24130" y="443229"/>
                  </a:lnTo>
                  <a:lnTo>
                    <a:pt x="24130" y="441959"/>
                  </a:lnTo>
                  <a:lnTo>
                    <a:pt x="0" y="440689"/>
                  </a:lnTo>
                  <a:close/>
                </a:path>
                <a:path w="24130" h="820420">
                  <a:moveTo>
                    <a:pt x="24130" y="435609"/>
                  </a:moveTo>
                  <a:lnTo>
                    <a:pt x="0" y="436879"/>
                  </a:lnTo>
                  <a:lnTo>
                    <a:pt x="0" y="440689"/>
                  </a:lnTo>
                  <a:lnTo>
                    <a:pt x="24130" y="440689"/>
                  </a:lnTo>
                  <a:lnTo>
                    <a:pt x="24130" y="435609"/>
                  </a:lnTo>
                  <a:close/>
                </a:path>
                <a:path w="24130" h="820420">
                  <a:moveTo>
                    <a:pt x="24130" y="434339"/>
                  </a:moveTo>
                  <a:lnTo>
                    <a:pt x="0" y="435609"/>
                  </a:lnTo>
                  <a:lnTo>
                    <a:pt x="0" y="436879"/>
                  </a:lnTo>
                  <a:lnTo>
                    <a:pt x="24130" y="435609"/>
                  </a:lnTo>
                  <a:lnTo>
                    <a:pt x="24130" y="434339"/>
                  </a:lnTo>
                  <a:close/>
                </a:path>
                <a:path w="24130" h="820420">
                  <a:moveTo>
                    <a:pt x="24130" y="431799"/>
                  </a:moveTo>
                  <a:lnTo>
                    <a:pt x="0" y="433069"/>
                  </a:lnTo>
                  <a:lnTo>
                    <a:pt x="0" y="434339"/>
                  </a:lnTo>
                  <a:lnTo>
                    <a:pt x="24130" y="434339"/>
                  </a:lnTo>
                  <a:lnTo>
                    <a:pt x="24130" y="431799"/>
                  </a:lnTo>
                  <a:close/>
                </a:path>
                <a:path w="24130" h="820420">
                  <a:moveTo>
                    <a:pt x="0" y="429259"/>
                  </a:moveTo>
                  <a:lnTo>
                    <a:pt x="0" y="433069"/>
                  </a:lnTo>
                  <a:lnTo>
                    <a:pt x="24130" y="431799"/>
                  </a:lnTo>
                  <a:lnTo>
                    <a:pt x="24130" y="430529"/>
                  </a:lnTo>
                  <a:lnTo>
                    <a:pt x="0" y="429259"/>
                  </a:lnTo>
                  <a:close/>
                </a:path>
                <a:path w="24130" h="820420">
                  <a:moveTo>
                    <a:pt x="0" y="427989"/>
                  </a:moveTo>
                  <a:lnTo>
                    <a:pt x="0" y="429259"/>
                  </a:lnTo>
                  <a:lnTo>
                    <a:pt x="24130" y="430529"/>
                  </a:lnTo>
                  <a:lnTo>
                    <a:pt x="24130" y="429259"/>
                  </a:lnTo>
                  <a:lnTo>
                    <a:pt x="0" y="427989"/>
                  </a:lnTo>
                  <a:close/>
                </a:path>
                <a:path w="24130" h="820420">
                  <a:moveTo>
                    <a:pt x="0" y="424179"/>
                  </a:moveTo>
                  <a:lnTo>
                    <a:pt x="0" y="427989"/>
                  </a:lnTo>
                  <a:lnTo>
                    <a:pt x="24130" y="427989"/>
                  </a:lnTo>
                  <a:lnTo>
                    <a:pt x="24130" y="425449"/>
                  </a:lnTo>
                  <a:lnTo>
                    <a:pt x="0" y="424179"/>
                  </a:lnTo>
                  <a:close/>
                </a:path>
                <a:path w="24130" h="820420">
                  <a:moveTo>
                    <a:pt x="0" y="422909"/>
                  </a:moveTo>
                  <a:lnTo>
                    <a:pt x="0" y="424179"/>
                  </a:lnTo>
                  <a:lnTo>
                    <a:pt x="24130" y="425449"/>
                  </a:lnTo>
                  <a:lnTo>
                    <a:pt x="24130" y="424179"/>
                  </a:lnTo>
                  <a:lnTo>
                    <a:pt x="0" y="422909"/>
                  </a:lnTo>
                  <a:close/>
                </a:path>
                <a:path w="24130" h="820420">
                  <a:moveTo>
                    <a:pt x="24130" y="417829"/>
                  </a:moveTo>
                  <a:lnTo>
                    <a:pt x="0" y="419099"/>
                  </a:lnTo>
                  <a:lnTo>
                    <a:pt x="0" y="422909"/>
                  </a:lnTo>
                  <a:lnTo>
                    <a:pt x="24130" y="424179"/>
                  </a:lnTo>
                  <a:lnTo>
                    <a:pt x="24130" y="417829"/>
                  </a:lnTo>
                  <a:close/>
                </a:path>
                <a:path w="24130" h="820420">
                  <a:moveTo>
                    <a:pt x="0" y="416559"/>
                  </a:moveTo>
                  <a:lnTo>
                    <a:pt x="0" y="419099"/>
                  </a:lnTo>
                  <a:lnTo>
                    <a:pt x="24130" y="417829"/>
                  </a:lnTo>
                  <a:lnTo>
                    <a:pt x="0" y="416559"/>
                  </a:lnTo>
                  <a:close/>
                </a:path>
                <a:path w="24130" h="820420">
                  <a:moveTo>
                    <a:pt x="24130" y="415289"/>
                  </a:moveTo>
                  <a:lnTo>
                    <a:pt x="0" y="416559"/>
                  </a:lnTo>
                  <a:lnTo>
                    <a:pt x="24130" y="417829"/>
                  </a:lnTo>
                  <a:lnTo>
                    <a:pt x="24130" y="415289"/>
                  </a:lnTo>
                  <a:close/>
                </a:path>
                <a:path w="24130" h="820420">
                  <a:moveTo>
                    <a:pt x="0" y="412749"/>
                  </a:moveTo>
                  <a:lnTo>
                    <a:pt x="0" y="415289"/>
                  </a:lnTo>
                  <a:lnTo>
                    <a:pt x="24130" y="414019"/>
                  </a:lnTo>
                  <a:lnTo>
                    <a:pt x="0" y="412749"/>
                  </a:lnTo>
                  <a:close/>
                </a:path>
                <a:path w="24130" h="820420">
                  <a:moveTo>
                    <a:pt x="24130" y="414019"/>
                  </a:moveTo>
                  <a:lnTo>
                    <a:pt x="0" y="415289"/>
                  </a:lnTo>
                  <a:lnTo>
                    <a:pt x="24130" y="415289"/>
                  </a:lnTo>
                  <a:lnTo>
                    <a:pt x="24130" y="414019"/>
                  </a:lnTo>
                  <a:close/>
                </a:path>
                <a:path w="24130" h="820420">
                  <a:moveTo>
                    <a:pt x="0" y="411479"/>
                  </a:moveTo>
                  <a:lnTo>
                    <a:pt x="0" y="412749"/>
                  </a:lnTo>
                  <a:lnTo>
                    <a:pt x="24130" y="412749"/>
                  </a:lnTo>
                  <a:lnTo>
                    <a:pt x="0" y="411479"/>
                  </a:lnTo>
                  <a:close/>
                </a:path>
                <a:path w="24130" h="820420">
                  <a:moveTo>
                    <a:pt x="0" y="410209"/>
                  </a:moveTo>
                  <a:lnTo>
                    <a:pt x="0" y="411479"/>
                  </a:lnTo>
                  <a:lnTo>
                    <a:pt x="24130" y="411479"/>
                  </a:lnTo>
                  <a:lnTo>
                    <a:pt x="0" y="410209"/>
                  </a:lnTo>
                  <a:close/>
                </a:path>
                <a:path w="24130" h="820420">
                  <a:moveTo>
                    <a:pt x="0" y="408939"/>
                  </a:moveTo>
                  <a:lnTo>
                    <a:pt x="0" y="410209"/>
                  </a:lnTo>
                  <a:lnTo>
                    <a:pt x="24130" y="411479"/>
                  </a:lnTo>
                  <a:lnTo>
                    <a:pt x="24130" y="410209"/>
                  </a:lnTo>
                  <a:lnTo>
                    <a:pt x="0" y="408939"/>
                  </a:lnTo>
                  <a:close/>
                </a:path>
                <a:path w="24130" h="820420">
                  <a:moveTo>
                    <a:pt x="0" y="407669"/>
                  </a:moveTo>
                  <a:lnTo>
                    <a:pt x="0" y="408939"/>
                  </a:lnTo>
                  <a:lnTo>
                    <a:pt x="24130" y="408939"/>
                  </a:lnTo>
                  <a:lnTo>
                    <a:pt x="0" y="407669"/>
                  </a:lnTo>
                  <a:close/>
                </a:path>
                <a:path w="24130" h="820420">
                  <a:moveTo>
                    <a:pt x="24130" y="405129"/>
                  </a:moveTo>
                  <a:lnTo>
                    <a:pt x="0" y="405129"/>
                  </a:lnTo>
                  <a:lnTo>
                    <a:pt x="0" y="407669"/>
                  </a:lnTo>
                  <a:lnTo>
                    <a:pt x="24130" y="407669"/>
                  </a:lnTo>
                  <a:lnTo>
                    <a:pt x="24130" y="405129"/>
                  </a:lnTo>
                  <a:close/>
                </a:path>
                <a:path w="24130" h="820420">
                  <a:moveTo>
                    <a:pt x="24130" y="401319"/>
                  </a:moveTo>
                  <a:lnTo>
                    <a:pt x="0" y="402589"/>
                  </a:lnTo>
                  <a:lnTo>
                    <a:pt x="0" y="403859"/>
                  </a:lnTo>
                  <a:lnTo>
                    <a:pt x="24130" y="405129"/>
                  </a:lnTo>
                  <a:lnTo>
                    <a:pt x="24130" y="401319"/>
                  </a:lnTo>
                  <a:close/>
                </a:path>
                <a:path w="24130" h="820420">
                  <a:moveTo>
                    <a:pt x="0" y="400049"/>
                  </a:moveTo>
                  <a:lnTo>
                    <a:pt x="0" y="402589"/>
                  </a:lnTo>
                  <a:lnTo>
                    <a:pt x="24130" y="401319"/>
                  </a:lnTo>
                  <a:lnTo>
                    <a:pt x="0" y="400049"/>
                  </a:lnTo>
                  <a:close/>
                </a:path>
                <a:path w="24130" h="820420">
                  <a:moveTo>
                    <a:pt x="0" y="397509"/>
                  </a:moveTo>
                  <a:lnTo>
                    <a:pt x="0" y="400049"/>
                  </a:lnTo>
                  <a:lnTo>
                    <a:pt x="24130" y="400049"/>
                  </a:lnTo>
                  <a:lnTo>
                    <a:pt x="24130" y="398779"/>
                  </a:lnTo>
                  <a:lnTo>
                    <a:pt x="0" y="397509"/>
                  </a:lnTo>
                  <a:close/>
                </a:path>
                <a:path w="24130" h="820420">
                  <a:moveTo>
                    <a:pt x="0" y="396239"/>
                  </a:moveTo>
                  <a:lnTo>
                    <a:pt x="0" y="397509"/>
                  </a:lnTo>
                  <a:lnTo>
                    <a:pt x="24130" y="398779"/>
                  </a:lnTo>
                  <a:lnTo>
                    <a:pt x="24130" y="397509"/>
                  </a:lnTo>
                  <a:lnTo>
                    <a:pt x="0" y="396239"/>
                  </a:lnTo>
                  <a:close/>
                </a:path>
                <a:path w="24130" h="820420">
                  <a:moveTo>
                    <a:pt x="0" y="394969"/>
                  </a:moveTo>
                  <a:lnTo>
                    <a:pt x="0" y="396239"/>
                  </a:lnTo>
                  <a:lnTo>
                    <a:pt x="24130" y="396239"/>
                  </a:lnTo>
                  <a:lnTo>
                    <a:pt x="0" y="394969"/>
                  </a:lnTo>
                  <a:close/>
                </a:path>
                <a:path w="24130" h="820420">
                  <a:moveTo>
                    <a:pt x="0" y="392429"/>
                  </a:moveTo>
                  <a:lnTo>
                    <a:pt x="0" y="394969"/>
                  </a:lnTo>
                  <a:lnTo>
                    <a:pt x="24130" y="394969"/>
                  </a:lnTo>
                  <a:lnTo>
                    <a:pt x="24130" y="393699"/>
                  </a:lnTo>
                  <a:lnTo>
                    <a:pt x="0" y="392429"/>
                  </a:lnTo>
                  <a:close/>
                </a:path>
                <a:path w="24130" h="820420">
                  <a:moveTo>
                    <a:pt x="0" y="391159"/>
                  </a:moveTo>
                  <a:lnTo>
                    <a:pt x="0" y="392429"/>
                  </a:lnTo>
                  <a:lnTo>
                    <a:pt x="24130" y="392429"/>
                  </a:lnTo>
                  <a:lnTo>
                    <a:pt x="0" y="391159"/>
                  </a:lnTo>
                  <a:close/>
                </a:path>
                <a:path w="24130" h="820420">
                  <a:moveTo>
                    <a:pt x="0" y="388619"/>
                  </a:moveTo>
                  <a:lnTo>
                    <a:pt x="0" y="391159"/>
                  </a:lnTo>
                  <a:lnTo>
                    <a:pt x="24130" y="392429"/>
                  </a:lnTo>
                  <a:lnTo>
                    <a:pt x="24130" y="389889"/>
                  </a:lnTo>
                  <a:lnTo>
                    <a:pt x="0" y="388619"/>
                  </a:lnTo>
                  <a:close/>
                </a:path>
                <a:path w="24130" h="820420">
                  <a:moveTo>
                    <a:pt x="24130" y="387349"/>
                  </a:moveTo>
                  <a:lnTo>
                    <a:pt x="0" y="388619"/>
                  </a:lnTo>
                  <a:lnTo>
                    <a:pt x="24130" y="389889"/>
                  </a:lnTo>
                  <a:lnTo>
                    <a:pt x="24130" y="387349"/>
                  </a:lnTo>
                  <a:close/>
                </a:path>
                <a:path w="24130" h="820420">
                  <a:moveTo>
                    <a:pt x="0" y="383539"/>
                  </a:moveTo>
                  <a:lnTo>
                    <a:pt x="0" y="387349"/>
                  </a:lnTo>
                  <a:lnTo>
                    <a:pt x="24130" y="387349"/>
                  </a:lnTo>
                  <a:lnTo>
                    <a:pt x="24130" y="384809"/>
                  </a:lnTo>
                  <a:lnTo>
                    <a:pt x="0" y="383539"/>
                  </a:lnTo>
                  <a:close/>
                </a:path>
                <a:path w="24130" h="820420">
                  <a:moveTo>
                    <a:pt x="24130" y="380999"/>
                  </a:moveTo>
                  <a:lnTo>
                    <a:pt x="0" y="382269"/>
                  </a:lnTo>
                  <a:lnTo>
                    <a:pt x="0" y="383539"/>
                  </a:lnTo>
                  <a:lnTo>
                    <a:pt x="24130" y="383539"/>
                  </a:lnTo>
                  <a:lnTo>
                    <a:pt x="24130" y="380999"/>
                  </a:lnTo>
                  <a:close/>
                </a:path>
                <a:path w="24130" h="820420">
                  <a:moveTo>
                    <a:pt x="0" y="378459"/>
                  </a:moveTo>
                  <a:lnTo>
                    <a:pt x="0" y="380999"/>
                  </a:lnTo>
                  <a:lnTo>
                    <a:pt x="24130" y="380999"/>
                  </a:lnTo>
                  <a:lnTo>
                    <a:pt x="24130" y="379729"/>
                  </a:lnTo>
                  <a:lnTo>
                    <a:pt x="0" y="378459"/>
                  </a:lnTo>
                  <a:close/>
                </a:path>
                <a:path w="24130" h="820420">
                  <a:moveTo>
                    <a:pt x="0" y="375919"/>
                  </a:moveTo>
                  <a:lnTo>
                    <a:pt x="0" y="378459"/>
                  </a:lnTo>
                  <a:lnTo>
                    <a:pt x="24130" y="379729"/>
                  </a:lnTo>
                  <a:lnTo>
                    <a:pt x="24130" y="377189"/>
                  </a:lnTo>
                  <a:lnTo>
                    <a:pt x="0" y="375919"/>
                  </a:lnTo>
                  <a:close/>
                </a:path>
                <a:path w="24130" h="820420">
                  <a:moveTo>
                    <a:pt x="0" y="374649"/>
                  </a:moveTo>
                  <a:lnTo>
                    <a:pt x="0" y="375919"/>
                  </a:lnTo>
                  <a:lnTo>
                    <a:pt x="24130" y="377189"/>
                  </a:lnTo>
                  <a:lnTo>
                    <a:pt x="24130" y="375919"/>
                  </a:lnTo>
                  <a:lnTo>
                    <a:pt x="0" y="374649"/>
                  </a:lnTo>
                  <a:close/>
                </a:path>
                <a:path w="24130" h="820420">
                  <a:moveTo>
                    <a:pt x="24130" y="373379"/>
                  </a:moveTo>
                  <a:lnTo>
                    <a:pt x="0" y="373379"/>
                  </a:lnTo>
                  <a:lnTo>
                    <a:pt x="0" y="374649"/>
                  </a:lnTo>
                  <a:lnTo>
                    <a:pt x="24130" y="374649"/>
                  </a:lnTo>
                  <a:lnTo>
                    <a:pt x="24130" y="373379"/>
                  </a:lnTo>
                  <a:close/>
                </a:path>
              </a:pathLst>
            </a:custGeom>
            <a:solidFill>
              <a:srgbClr val="B5B56C"/>
            </a:solidFill>
          </p:spPr>
          <p:txBody>
            <a:bodyPr wrap="square" lIns="0" tIns="0" rIns="0" bIns="0" rtlCol="0"/>
            <a:lstStyle/>
            <a:p>
              <a:endParaRPr/>
            </a:p>
          </p:txBody>
        </p:sp>
        <p:sp>
          <p:nvSpPr>
            <p:cNvPr id="800" name="object 800"/>
            <p:cNvSpPr/>
            <p:nvPr/>
          </p:nvSpPr>
          <p:spPr>
            <a:xfrm>
              <a:off x="2560319" y="5665470"/>
              <a:ext cx="24130" cy="829310"/>
            </a:xfrm>
            <a:custGeom>
              <a:avLst/>
              <a:gdLst/>
              <a:ahLst/>
              <a:cxnLst/>
              <a:rect l="l" t="t" r="r" b="b"/>
              <a:pathLst>
                <a:path w="24130" h="829310">
                  <a:moveTo>
                    <a:pt x="2540" y="0"/>
                  </a:moveTo>
                  <a:lnTo>
                    <a:pt x="0" y="0"/>
                  </a:lnTo>
                  <a:lnTo>
                    <a:pt x="0" y="2539"/>
                  </a:lnTo>
                  <a:lnTo>
                    <a:pt x="6350" y="2539"/>
                  </a:lnTo>
                  <a:lnTo>
                    <a:pt x="6350" y="1269"/>
                  </a:lnTo>
                  <a:lnTo>
                    <a:pt x="2540" y="1269"/>
                  </a:lnTo>
                  <a:lnTo>
                    <a:pt x="2540" y="0"/>
                  </a:lnTo>
                  <a:close/>
                </a:path>
                <a:path w="24130" h="829310">
                  <a:moveTo>
                    <a:pt x="11430" y="2539"/>
                  </a:moveTo>
                  <a:lnTo>
                    <a:pt x="0" y="2539"/>
                  </a:lnTo>
                  <a:lnTo>
                    <a:pt x="0" y="6349"/>
                  </a:lnTo>
                  <a:lnTo>
                    <a:pt x="21590" y="6349"/>
                  </a:lnTo>
                  <a:lnTo>
                    <a:pt x="21590" y="5079"/>
                  </a:lnTo>
                  <a:lnTo>
                    <a:pt x="16509" y="5079"/>
                  </a:lnTo>
                  <a:lnTo>
                    <a:pt x="16509" y="3809"/>
                  </a:lnTo>
                  <a:lnTo>
                    <a:pt x="11430" y="3809"/>
                  </a:lnTo>
                  <a:lnTo>
                    <a:pt x="11430" y="2539"/>
                  </a:lnTo>
                  <a:close/>
                </a:path>
                <a:path w="24130" h="829310">
                  <a:moveTo>
                    <a:pt x="24130" y="6349"/>
                  </a:moveTo>
                  <a:lnTo>
                    <a:pt x="0" y="6349"/>
                  </a:lnTo>
                  <a:lnTo>
                    <a:pt x="0" y="8889"/>
                  </a:lnTo>
                  <a:lnTo>
                    <a:pt x="24130" y="8889"/>
                  </a:lnTo>
                  <a:lnTo>
                    <a:pt x="24130" y="6349"/>
                  </a:lnTo>
                  <a:close/>
                </a:path>
                <a:path w="24130" h="829310">
                  <a:moveTo>
                    <a:pt x="24130" y="8889"/>
                  </a:moveTo>
                  <a:lnTo>
                    <a:pt x="0" y="8889"/>
                  </a:lnTo>
                  <a:lnTo>
                    <a:pt x="0" y="15239"/>
                  </a:lnTo>
                  <a:lnTo>
                    <a:pt x="24130" y="15239"/>
                  </a:lnTo>
                  <a:lnTo>
                    <a:pt x="24130" y="8889"/>
                  </a:lnTo>
                  <a:close/>
                </a:path>
                <a:path w="24130" h="829310">
                  <a:moveTo>
                    <a:pt x="24130" y="15239"/>
                  </a:moveTo>
                  <a:lnTo>
                    <a:pt x="0" y="15239"/>
                  </a:lnTo>
                  <a:lnTo>
                    <a:pt x="0" y="25399"/>
                  </a:lnTo>
                  <a:lnTo>
                    <a:pt x="24130" y="25399"/>
                  </a:lnTo>
                  <a:lnTo>
                    <a:pt x="24130" y="15239"/>
                  </a:lnTo>
                  <a:close/>
                </a:path>
                <a:path w="24130" h="829310">
                  <a:moveTo>
                    <a:pt x="24130" y="25399"/>
                  </a:moveTo>
                  <a:lnTo>
                    <a:pt x="0" y="25399"/>
                  </a:lnTo>
                  <a:lnTo>
                    <a:pt x="0" y="27939"/>
                  </a:lnTo>
                  <a:lnTo>
                    <a:pt x="24130" y="27939"/>
                  </a:lnTo>
                  <a:lnTo>
                    <a:pt x="24130" y="25399"/>
                  </a:lnTo>
                  <a:close/>
                </a:path>
                <a:path w="24130" h="829310">
                  <a:moveTo>
                    <a:pt x="24130" y="27939"/>
                  </a:moveTo>
                  <a:lnTo>
                    <a:pt x="0" y="27939"/>
                  </a:lnTo>
                  <a:lnTo>
                    <a:pt x="0" y="31749"/>
                  </a:lnTo>
                  <a:lnTo>
                    <a:pt x="24130" y="31749"/>
                  </a:lnTo>
                  <a:lnTo>
                    <a:pt x="24130" y="27939"/>
                  </a:lnTo>
                  <a:close/>
                </a:path>
                <a:path w="24130" h="829310">
                  <a:moveTo>
                    <a:pt x="24130" y="31749"/>
                  </a:moveTo>
                  <a:lnTo>
                    <a:pt x="0" y="31749"/>
                  </a:lnTo>
                  <a:lnTo>
                    <a:pt x="0" y="40639"/>
                  </a:lnTo>
                  <a:lnTo>
                    <a:pt x="24130" y="40639"/>
                  </a:lnTo>
                  <a:lnTo>
                    <a:pt x="24130" y="31749"/>
                  </a:lnTo>
                  <a:close/>
                </a:path>
                <a:path w="24130" h="829310">
                  <a:moveTo>
                    <a:pt x="24130" y="40639"/>
                  </a:moveTo>
                  <a:lnTo>
                    <a:pt x="0" y="40639"/>
                  </a:lnTo>
                  <a:lnTo>
                    <a:pt x="0" y="44449"/>
                  </a:lnTo>
                  <a:lnTo>
                    <a:pt x="24130" y="44449"/>
                  </a:lnTo>
                  <a:lnTo>
                    <a:pt x="24130" y="40639"/>
                  </a:lnTo>
                  <a:close/>
                </a:path>
                <a:path w="24130" h="829310">
                  <a:moveTo>
                    <a:pt x="24130" y="44449"/>
                  </a:moveTo>
                  <a:lnTo>
                    <a:pt x="0" y="44449"/>
                  </a:lnTo>
                  <a:lnTo>
                    <a:pt x="0" y="46989"/>
                  </a:lnTo>
                  <a:lnTo>
                    <a:pt x="24130" y="46989"/>
                  </a:lnTo>
                  <a:lnTo>
                    <a:pt x="24130" y="44449"/>
                  </a:lnTo>
                  <a:close/>
                </a:path>
                <a:path w="24130" h="829310">
                  <a:moveTo>
                    <a:pt x="24130" y="46989"/>
                  </a:moveTo>
                  <a:lnTo>
                    <a:pt x="0" y="46989"/>
                  </a:lnTo>
                  <a:lnTo>
                    <a:pt x="0" y="50799"/>
                  </a:lnTo>
                  <a:lnTo>
                    <a:pt x="24130" y="50799"/>
                  </a:lnTo>
                  <a:lnTo>
                    <a:pt x="24130" y="46989"/>
                  </a:lnTo>
                  <a:close/>
                </a:path>
                <a:path w="24130" h="829310">
                  <a:moveTo>
                    <a:pt x="24130" y="50799"/>
                  </a:moveTo>
                  <a:lnTo>
                    <a:pt x="0" y="50799"/>
                  </a:lnTo>
                  <a:lnTo>
                    <a:pt x="0" y="53339"/>
                  </a:lnTo>
                  <a:lnTo>
                    <a:pt x="24130" y="53339"/>
                  </a:lnTo>
                  <a:lnTo>
                    <a:pt x="24130" y="50799"/>
                  </a:lnTo>
                  <a:close/>
                </a:path>
                <a:path w="24130" h="829310">
                  <a:moveTo>
                    <a:pt x="24130" y="53340"/>
                  </a:moveTo>
                  <a:lnTo>
                    <a:pt x="0" y="53340"/>
                  </a:lnTo>
                  <a:lnTo>
                    <a:pt x="0" y="57149"/>
                  </a:lnTo>
                  <a:lnTo>
                    <a:pt x="24130" y="57149"/>
                  </a:lnTo>
                  <a:lnTo>
                    <a:pt x="24130" y="53340"/>
                  </a:lnTo>
                  <a:close/>
                </a:path>
                <a:path w="24130" h="829310">
                  <a:moveTo>
                    <a:pt x="24130" y="57149"/>
                  </a:moveTo>
                  <a:lnTo>
                    <a:pt x="0" y="57149"/>
                  </a:lnTo>
                  <a:lnTo>
                    <a:pt x="0" y="72389"/>
                  </a:lnTo>
                  <a:lnTo>
                    <a:pt x="24130" y="72389"/>
                  </a:lnTo>
                  <a:lnTo>
                    <a:pt x="24130" y="57149"/>
                  </a:lnTo>
                  <a:close/>
                </a:path>
                <a:path w="24130" h="829310">
                  <a:moveTo>
                    <a:pt x="24130" y="72389"/>
                  </a:moveTo>
                  <a:lnTo>
                    <a:pt x="0" y="72389"/>
                  </a:lnTo>
                  <a:lnTo>
                    <a:pt x="0" y="76199"/>
                  </a:lnTo>
                  <a:lnTo>
                    <a:pt x="24130" y="76199"/>
                  </a:lnTo>
                  <a:lnTo>
                    <a:pt x="24130" y="72389"/>
                  </a:lnTo>
                  <a:close/>
                </a:path>
                <a:path w="24130" h="829310">
                  <a:moveTo>
                    <a:pt x="24130" y="76199"/>
                  </a:moveTo>
                  <a:lnTo>
                    <a:pt x="0" y="76199"/>
                  </a:lnTo>
                  <a:lnTo>
                    <a:pt x="0" y="82549"/>
                  </a:lnTo>
                  <a:lnTo>
                    <a:pt x="24130" y="82549"/>
                  </a:lnTo>
                  <a:lnTo>
                    <a:pt x="24130" y="76199"/>
                  </a:lnTo>
                  <a:close/>
                </a:path>
                <a:path w="24130" h="829310">
                  <a:moveTo>
                    <a:pt x="24130" y="82550"/>
                  </a:moveTo>
                  <a:lnTo>
                    <a:pt x="0" y="82550"/>
                  </a:lnTo>
                  <a:lnTo>
                    <a:pt x="0" y="85089"/>
                  </a:lnTo>
                  <a:lnTo>
                    <a:pt x="24130" y="85089"/>
                  </a:lnTo>
                  <a:lnTo>
                    <a:pt x="24130" y="82550"/>
                  </a:lnTo>
                  <a:close/>
                </a:path>
                <a:path w="24130" h="829310">
                  <a:moveTo>
                    <a:pt x="24130" y="85089"/>
                  </a:moveTo>
                  <a:lnTo>
                    <a:pt x="0" y="85089"/>
                  </a:lnTo>
                  <a:lnTo>
                    <a:pt x="0" y="91439"/>
                  </a:lnTo>
                  <a:lnTo>
                    <a:pt x="24130" y="91439"/>
                  </a:lnTo>
                  <a:lnTo>
                    <a:pt x="24130" y="85089"/>
                  </a:lnTo>
                  <a:close/>
                </a:path>
                <a:path w="24130" h="829310">
                  <a:moveTo>
                    <a:pt x="24130" y="91439"/>
                  </a:moveTo>
                  <a:lnTo>
                    <a:pt x="0" y="91439"/>
                  </a:lnTo>
                  <a:lnTo>
                    <a:pt x="0" y="95249"/>
                  </a:lnTo>
                  <a:lnTo>
                    <a:pt x="24130" y="95249"/>
                  </a:lnTo>
                  <a:lnTo>
                    <a:pt x="24130" y="91439"/>
                  </a:lnTo>
                  <a:close/>
                </a:path>
                <a:path w="24130" h="829310">
                  <a:moveTo>
                    <a:pt x="24130" y="95250"/>
                  </a:moveTo>
                  <a:lnTo>
                    <a:pt x="0" y="95250"/>
                  </a:lnTo>
                  <a:lnTo>
                    <a:pt x="0" y="97789"/>
                  </a:lnTo>
                  <a:lnTo>
                    <a:pt x="24130" y="97789"/>
                  </a:lnTo>
                  <a:lnTo>
                    <a:pt x="24130" y="95250"/>
                  </a:lnTo>
                  <a:close/>
                </a:path>
                <a:path w="24130" h="829310">
                  <a:moveTo>
                    <a:pt x="24130" y="97789"/>
                  </a:moveTo>
                  <a:lnTo>
                    <a:pt x="0" y="97789"/>
                  </a:lnTo>
                  <a:lnTo>
                    <a:pt x="0" y="101599"/>
                  </a:lnTo>
                  <a:lnTo>
                    <a:pt x="24130" y="101599"/>
                  </a:lnTo>
                  <a:lnTo>
                    <a:pt x="24130" y="97789"/>
                  </a:lnTo>
                  <a:close/>
                </a:path>
                <a:path w="24130" h="829310">
                  <a:moveTo>
                    <a:pt x="24130" y="101600"/>
                  </a:moveTo>
                  <a:lnTo>
                    <a:pt x="0" y="101600"/>
                  </a:lnTo>
                  <a:lnTo>
                    <a:pt x="0" y="104139"/>
                  </a:lnTo>
                  <a:lnTo>
                    <a:pt x="24130" y="104139"/>
                  </a:lnTo>
                  <a:lnTo>
                    <a:pt x="24130" y="101600"/>
                  </a:lnTo>
                  <a:close/>
                </a:path>
                <a:path w="24130" h="829310">
                  <a:moveTo>
                    <a:pt x="24130" y="104139"/>
                  </a:moveTo>
                  <a:lnTo>
                    <a:pt x="0" y="104139"/>
                  </a:lnTo>
                  <a:lnTo>
                    <a:pt x="0" y="107949"/>
                  </a:lnTo>
                  <a:lnTo>
                    <a:pt x="24130" y="107949"/>
                  </a:lnTo>
                  <a:lnTo>
                    <a:pt x="24130" y="104139"/>
                  </a:lnTo>
                  <a:close/>
                </a:path>
                <a:path w="24130" h="829310">
                  <a:moveTo>
                    <a:pt x="24130" y="107949"/>
                  </a:moveTo>
                  <a:lnTo>
                    <a:pt x="0" y="107949"/>
                  </a:lnTo>
                  <a:lnTo>
                    <a:pt x="0" y="133349"/>
                  </a:lnTo>
                  <a:lnTo>
                    <a:pt x="24130" y="133349"/>
                  </a:lnTo>
                  <a:lnTo>
                    <a:pt x="24130" y="107949"/>
                  </a:lnTo>
                  <a:close/>
                </a:path>
                <a:path w="24130" h="829310">
                  <a:moveTo>
                    <a:pt x="24130" y="133349"/>
                  </a:moveTo>
                  <a:lnTo>
                    <a:pt x="0" y="133349"/>
                  </a:lnTo>
                  <a:lnTo>
                    <a:pt x="0" y="139699"/>
                  </a:lnTo>
                  <a:lnTo>
                    <a:pt x="24130" y="139699"/>
                  </a:lnTo>
                  <a:lnTo>
                    <a:pt x="24130" y="133349"/>
                  </a:lnTo>
                  <a:close/>
                </a:path>
                <a:path w="24130" h="829310">
                  <a:moveTo>
                    <a:pt x="24130" y="139699"/>
                  </a:moveTo>
                  <a:lnTo>
                    <a:pt x="0" y="139699"/>
                  </a:lnTo>
                  <a:lnTo>
                    <a:pt x="0" y="142239"/>
                  </a:lnTo>
                  <a:lnTo>
                    <a:pt x="24130" y="142239"/>
                  </a:lnTo>
                  <a:lnTo>
                    <a:pt x="24130" y="139699"/>
                  </a:lnTo>
                  <a:close/>
                </a:path>
                <a:path w="24130" h="829310">
                  <a:moveTo>
                    <a:pt x="24130" y="142240"/>
                  </a:moveTo>
                  <a:lnTo>
                    <a:pt x="0" y="142240"/>
                  </a:lnTo>
                  <a:lnTo>
                    <a:pt x="0" y="148589"/>
                  </a:lnTo>
                  <a:lnTo>
                    <a:pt x="24130" y="148589"/>
                  </a:lnTo>
                  <a:lnTo>
                    <a:pt x="24130" y="142240"/>
                  </a:lnTo>
                  <a:close/>
                </a:path>
                <a:path w="24130" h="829310">
                  <a:moveTo>
                    <a:pt x="24130" y="148589"/>
                  </a:moveTo>
                  <a:lnTo>
                    <a:pt x="0" y="148589"/>
                  </a:lnTo>
                  <a:lnTo>
                    <a:pt x="0" y="152399"/>
                  </a:lnTo>
                  <a:lnTo>
                    <a:pt x="24130" y="152399"/>
                  </a:lnTo>
                  <a:lnTo>
                    <a:pt x="24130" y="148589"/>
                  </a:lnTo>
                  <a:close/>
                </a:path>
                <a:path w="24130" h="829310">
                  <a:moveTo>
                    <a:pt x="24130" y="152399"/>
                  </a:moveTo>
                  <a:lnTo>
                    <a:pt x="0" y="152399"/>
                  </a:lnTo>
                  <a:lnTo>
                    <a:pt x="0" y="161289"/>
                  </a:lnTo>
                  <a:lnTo>
                    <a:pt x="24130" y="161289"/>
                  </a:lnTo>
                  <a:lnTo>
                    <a:pt x="24130" y="152399"/>
                  </a:lnTo>
                  <a:close/>
                </a:path>
                <a:path w="24130" h="829310">
                  <a:moveTo>
                    <a:pt x="24130" y="161289"/>
                  </a:moveTo>
                  <a:lnTo>
                    <a:pt x="0" y="161289"/>
                  </a:lnTo>
                  <a:lnTo>
                    <a:pt x="0" y="171449"/>
                  </a:lnTo>
                  <a:lnTo>
                    <a:pt x="24130" y="171449"/>
                  </a:lnTo>
                  <a:lnTo>
                    <a:pt x="24130" y="161289"/>
                  </a:lnTo>
                  <a:close/>
                </a:path>
                <a:path w="24130" h="829310">
                  <a:moveTo>
                    <a:pt x="24130" y="171450"/>
                  </a:moveTo>
                  <a:lnTo>
                    <a:pt x="0" y="171450"/>
                  </a:lnTo>
                  <a:lnTo>
                    <a:pt x="0" y="177799"/>
                  </a:lnTo>
                  <a:lnTo>
                    <a:pt x="24130" y="177799"/>
                  </a:lnTo>
                  <a:lnTo>
                    <a:pt x="24130" y="171450"/>
                  </a:lnTo>
                  <a:close/>
                </a:path>
                <a:path w="24130" h="829310">
                  <a:moveTo>
                    <a:pt x="24130" y="177799"/>
                  </a:moveTo>
                  <a:lnTo>
                    <a:pt x="0" y="177799"/>
                  </a:lnTo>
                  <a:lnTo>
                    <a:pt x="0" y="184149"/>
                  </a:lnTo>
                  <a:lnTo>
                    <a:pt x="24130" y="184149"/>
                  </a:lnTo>
                  <a:lnTo>
                    <a:pt x="24130" y="177799"/>
                  </a:lnTo>
                  <a:close/>
                </a:path>
                <a:path w="24130" h="829310">
                  <a:moveTo>
                    <a:pt x="24130" y="184149"/>
                  </a:moveTo>
                  <a:lnTo>
                    <a:pt x="0" y="184149"/>
                  </a:lnTo>
                  <a:lnTo>
                    <a:pt x="0" y="193039"/>
                  </a:lnTo>
                  <a:lnTo>
                    <a:pt x="24130" y="193039"/>
                  </a:lnTo>
                  <a:lnTo>
                    <a:pt x="24130" y="184149"/>
                  </a:lnTo>
                  <a:close/>
                </a:path>
                <a:path w="24130" h="829310">
                  <a:moveTo>
                    <a:pt x="24130" y="193039"/>
                  </a:moveTo>
                  <a:lnTo>
                    <a:pt x="0" y="193039"/>
                  </a:lnTo>
                  <a:lnTo>
                    <a:pt x="0" y="196849"/>
                  </a:lnTo>
                  <a:lnTo>
                    <a:pt x="24130" y="196849"/>
                  </a:lnTo>
                  <a:lnTo>
                    <a:pt x="24130" y="193039"/>
                  </a:lnTo>
                  <a:close/>
                </a:path>
                <a:path w="24130" h="829310">
                  <a:moveTo>
                    <a:pt x="24130" y="196849"/>
                  </a:moveTo>
                  <a:lnTo>
                    <a:pt x="0" y="196849"/>
                  </a:lnTo>
                  <a:lnTo>
                    <a:pt x="0" y="199389"/>
                  </a:lnTo>
                  <a:lnTo>
                    <a:pt x="24130" y="199389"/>
                  </a:lnTo>
                  <a:lnTo>
                    <a:pt x="24130" y="196849"/>
                  </a:lnTo>
                  <a:close/>
                </a:path>
                <a:path w="24130" h="829310">
                  <a:moveTo>
                    <a:pt x="24130" y="199389"/>
                  </a:moveTo>
                  <a:lnTo>
                    <a:pt x="0" y="199389"/>
                  </a:lnTo>
                  <a:lnTo>
                    <a:pt x="0" y="203199"/>
                  </a:lnTo>
                  <a:lnTo>
                    <a:pt x="24130" y="203199"/>
                  </a:lnTo>
                  <a:lnTo>
                    <a:pt x="24130" y="199389"/>
                  </a:lnTo>
                  <a:close/>
                </a:path>
                <a:path w="24130" h="829310">
                  <a:moveTo>
                    <a:pt x="24130" y="203199"/>
                  </a:moveTo>
                  <a:lnTo>
                    <a:pt x="0" y="203199"/>
                  </a:lnTo>
                  <a:lnTo>
                    <a:pt x="0" y="205739"/>
                  </a:lnTo>
                  <a:lnTo>
                    <a:pt x="24130" y="205739"/>
                  </a:lnTo>
                  <a:lnTo>
                    <a:pt x="24130" y="203199"/>
                  </a:lnTo>
                  <a:close/>
                </a:path>
                <a:path w="24130" h="829310">
                  <a:moveTo>
                    <a:pt x="24130" y="205740"/>
                  </a:moveTo>
                  <a:lnTo>
                    <a:pt x="0" y="205740"/>
                  </a:lnTo>
                  <a:lnTo>
                    <a:pt x="0" y="209549"/>
                  </a:lnTo>
                  <a:lnTo>
                    <a:pt x="24130" y="209549"/>
                  </a:lnTo>
                  <a:lnTo>
                    <a:pt x="24130" y="205740"/>
                  </a:lnTo>
                  <a:close/>
                </a:path>
                <a:path w="24130" h="829310">
                  <a:moveTo>
                    <a:pt x="24130" y="209550"/>
                  </a:moveTo>
                  <a:lnTo>
                    <a:pt x="0" y="209550"/>
                  </a:lnTo>
                  <a:lnTo>
                    <a:pt x="0" y="218439"/>
                  </a:lnTo>
                  <a:lnTo>
                    <a:pt x="24130" y="218439"/>
                  </a:lnTo>
                  <a:lnTo>
                    <a:pt x="24130" y="209550"/>
                  </a:lnTo>
                  <a:close/>
                </a:path>
                <a:path w="24130" h="829310">
                  <a:moveTo>
                    <a:pt x="24130" y="218439"/>
                  </a:moveTo>
                  <a:lnTo>
                    <a:pt x="0" y="218439"/>
                  </a:lnTo>
                  <a:lnTo>
                    <a:pt x="0" y="222249"/>
                  </a:lnTo>
                  <a:lnTo>
                    <a:pt x="24130" y="222249"/>
                  </a:lnTo>
                  <a:lnTo>
                    <a:pt x="24130" y="218439"/>
                  </a:lnTo>
                  <a:close/>
                </a:path>
                <a:path w="24130" h="829310">
                  <a:moveTo>
                    <a:pt x="24130" y="222250"/>
                  </a:moveTo>
                  <a:lnTo>
                    <a:pt x="0" y="222250"/>
                  </a:lnTo>
                  <a:lnTo>
                    <a:pt x="0" y="234949"/>
                  </a:lnTo>
                  <a:lnTo>
                    <a:pt x="24130" y="234949"/>
                  </a:lnTo>
                  <a:lnTo>
                    <a:pt x="24130" y="222250"/>
                  </a:lnTo>
                  <a:close/>
                </a:path>
                <a:path w="24130" h="829310">
                  <a:moveTo>
                    <a:pt x="24130" y="234950"/>
                  </a:moveTo>
                  <a:lnTo>
                    <a:pt x="0" y="234950"/>
                  </a:lnTo>
                  <a:lnTo>
                    <a:pt x="0" y="237489"/>
                  </a:lnTo>
                  <a:lnTo>
                    <a:pt x="24130" y="237489"/>
                  </a:lnTo>
                  <a:lnTo>
                    <a:pt x="24130" y="234950"/>
                  </a:lnTo>
                  <a:close/>
                </a:path>
                <a:path w="24130" h="829310">
                  <a:moveTo>
                    <a:pt x="24130" y="237490"/>
                  </a:moveTo>
                  <a:lnTo>
                    <a:pt x="0" y="237490"/>
                  </a:lnTo>
                  <a:lnTo>
                    <a:pt x="0" y="241299"/>
                  </a:lnTo>
                  <a:lnTo>
                    <a:pt x="24130" y="241299"/>
                  </a:lnTo>
                  <a:lnTo>
                    <a:pt x="24130" y="237490"/>
                  </a:lnTo>
                  <a:close/>
                </a:path>
                <a:path w="24130" h="829310">
                  <a:moveTo>
                    <a:pt x="24130" y="241299"/>
                  </a:moveTo>
                  <a:lnTo>
                    <a:pt x="0" y="241299"/>
                  </a:lnTo>
                  <a:lnTo>
                    <a:pt x="0" y="250189"/>
                  </a:lnTo>
                  <a:lnTo>
                    <a:pt x="24130" y="250189"/>
                  </a:lnTo>
                  <a:lnTo>
                    <a:pt x="24130" y="241299"/>
                  </a:lnTo>
                  <a:close/>
                </a:path>
                <a:path w="24130" h="829310">
                  <a:moveTo>
                    <a:pt x="24130" y="250189"/>
                  </a:moveTo>
                  <a:lnTo>
                    <a:pt x="0" y="250189"/>
                  </a:lnTo>
                  <a:lnTo>
                    <a:pt x="0" y="253999"/>
                  </a:lnTo>
                  <a:lnTo>
                    <a:pt x="24130" y="253999"/>
                  </a:lnTo>
                  <a:lnTo>
                    <a:pt x="24130" y="250189"/>
                  </a:lnTo>
                  <a:close/>
                </a:path>
                <a:path w="24130" h="829310">
                  <a:moveTo>
                    <a:pt x="24130" y="253999"/>
                  </a:moveTo>
                  <a:lnTo>
                    <a:pt x="0" y="253999"/>
                  </a:lnTo>
                  <a:lnTo>
                    <a:pt x="0" y="266699"/>
                  </a:lnTo>
                  <a:lnTo>
                    <a:pt x="24130" y="266699"/>
                  </a:lnTo>
                  <a:lnTo>
                    <a:pt x="24130" y="253999"/>
                  </a:lnTo>
                  <a:close/>
                </a:path>
                <a:path w="24130" h="829310">
                  <a:moveTo>
                    <a:pt x="24130" y="266699"/>
                  </a:moveTo>
                  <a:lnTo>
                    <a:pt x="0" y="266699"/>
                  </a:lnTo>
                  <a:lnTo>
                    <a:pt x="0" y="281939"/>
                  </a:lnTo>
                  <a:lnTo>
                    <a:pt x="24130" y="281939"/>
                  </a:lnTo>
                  <a:lnTo>
                    <a:pt x="24130" y="266699"/>
                  </a:lnTo>
                  <a:close/>
                </a:path>
                <a:path w="24130" h="829310">
                  <a:moveTo>
                    <a:pt x="24130" y="281939"/>
                  </a:moveTo>
                  <a:lnTo>
                    <a:pt x="0" y="281939"/>
                  </a:lnTo>
                  <a:lnTo>
                    <a:pt x="0" y="285749"/>
                  </a:lnTo>
                  <a:lnTo>
                    <a:pt x="24130" y="285749"/>
                  </a:lnTo>
                  <a:lnTo>
                    <a:pt x="24130" y="281939"/>
                  </a:lnTo>
                  <a:close/>
                </a:path>
                <a:path w="24130" h="829310">
                  <a:moveTo>
                    <a:pt x="24130" y="285749"/>
                  </a:moveTo>
                  <a:lnTo>
                    <a:pt x="0" y="285749"/>
                  </a:lnTo>
                  <a:lnTo>
                    <a:pt x="0" y="294639"/>
                  </a:lnTo>
                  <a:lnTo>
                    <a:pt x="24130" y="294639"/>
                  </a:lnTo>
                  <a:lnTo>
                    <a:pt x="24130" y="285749"/>
                  </a:lnTo>
                  <a:close/>
                </a:path>
                <a:path w="24130" h="829310">
                  <a:moveTo>
                    <a:pt x="24130" y="294639"/>
                  </a:moveTo>
                  <a:lnTo>
                    <a:pt x="0" y="294639"/>
                  </a:lnTo>
                  <a:lnTo>
                    <a:pt x="0" y="300989"/>
                  </a:lnTo>
                  <a:lnTo>
                    <a:pt x="24130" y="300989"/>
                  </a:lnTo>
                  <a:lnTo>
                    <a:pt x="24130" y="294639"/>
                  </a:lnTo>
                  <a:close/>
                </a:path>
                <a:path w="24130" h="829310">
                  <a:moveTo>
                    <a:pt x="24130" y="300989"/>
                  </a:moveTo>
                  <a:lnTo>
                    <a:pt x="0" y="300989"/>
                  </a:lnTo>
                  <a:lnTo>
                    <a:pt x="0" y="304799"/>
                  </a:lnTo>
                  <a:lnTo>
                    <a:pt x="24130" y="304799"/>
                  </a:lnTo>
                  <a:lnTo>
                    <a:pt x="24130" y="300989"/>
                  </a:lnTo>
                  <a:close/>
                </a:path>
                <a:path w="24130" h="829310">
                  <a:moveTo>
                    <a:pt x="24130" y="304799"/>
                  </a:moveTo>
                  <a:lnTo>
                    <a:pt x="0" y="304799"/>
                  </a:lnTo>
                  <a:lnTo>
                    <a:pt x="0" y="311149"/>
                  </a:lnTo>
                  <a:lnTo>
                    <a:pt x="24130" y="311149"/>
                  </a:lnTo>
                  <a:lnTo>
                    <a:pt x="24130" y="304799"/>
                  </a:lnTo>
                  <a:close/>
                </a:path>
                <a:path w="24130" h="829310">
                  <a:moveTo>
                    <a:pt x="24130" y="311149"/>
                  </a:moveTo>
                  <a:lnTo>
                    <a:pt x="0" y="311149"/>
                  </a:lnTo>
                  <a:lnTo>
                    <a:pt x="0" y="313689"/>
                  </a:lnTo>
                  <a:lnTo>
                    <a:pt x="24130" y="313689"/>
                  </a:lnTo>
                  <a:lnTo>
                    <a:pt x="24130" y="311149"/>
                  </a:lnTo>
                  <a:close/>
                </a:path>
                <a:path w="24130" h="829310">
                  <a:moveTo>
                    <a:pt x="24130" y="313689"/>
                  </a:moveTo>
                  <a:lnTo>
                    <a:pt x="0" y="313689"/>
                  </a:lnTo>
                  <a:lnTo>
                    <a:pt x="0" y="323849"/>
                  </a:lnTo>
                  <a:lnTo>
                    <a:pt x="24130" y="323849"/>
                  </a:lnTo>
                  <a:lnTo>
                    <a:pt x="24130" y="313689"/>
                  </a:lnTo>
                  <a:close/>
                </a:path>
                <a:path w="24130" h="829310">
                  <a:moveTo>
                    <a:pt x="24130" y="323850"/>
                  </a:moveTo>
                  <a:lnTo>
                    <a:pt x="0" y="323850"/>
                  </a:lnTo>
                  <a:lnTo>
                    <a:pt x="0" y="326389"/>
                  </a:lnTo>
                  <a:lnTo>
                    <a:pt x="24130" y="326389"/>
                  </a:lnTo>
                  <a:lnTo>
                    <a:pt x="24130" y="323850"/>
                  </a:lnTo>
                  <a:close/>
                </a:path>
                <a:path w="24130" h="829310">
                  <a:moveTo>
                    <a:pt x="24130" y="326390"/>
                  </a:moveTo>
                  <a:lnTo>
                    <a:pt x="0" y="326390"/>
                  </a:lnTo>
                  <a:lnTo>
                    <a:pt x="0" y="330199"/>
                  </a:lnTo>
                  <a:lnTo>
                    <a:pt x="24130" y="330199"/>
                  </a:lnTo>
                  <a:lnTo>
                    <a:pt x="24130" y="326390"/>
                  </a:lnTo>
                  <a:close/>
                </a:path>
                <a:path w="24130" h="829310">
                  <a:moveTo>
                    <a:pt x="24130" y="330199"/>
                  </a:moveTo>
                  <a:lnTo>
                    <a:pt x="0" y="330199"/>
                  </a:lnTo>
                  <a:lnTo>
                    <a:pt x="0" y="332739"/>
                  </a:lnTo>
                  <a:lnTo>
                    <a:pt x="24130" y="332739"/>
                  </a:lnTo>
                  <a:lnTo>
                    <a:pt x="24130" y="330199"/>
                  </a:lnTo>
                  <a:close/>
                </a:path>
                <a:path w="24130" h="829310">
                  <a:moveTo>
                    <a:pt x="24130" y="332739"/>
                  </a:moveTo>
                  <a:lnTo>
                    <a:pt x="0" y="332739"/>
                  </a:lnTo>
                  <a:lnTo>
                    <a:pt x="0" y="336549"/>
                  </a:lnTo>
                  <a:lnTo>
                    <a:pt x="24130" y="336549"/>
                  </a:lnTo>
                  <a:lnTo>
                    <a:pt x="24130" y="332739"/>
                  </a:lnTo>
                  <a:close/>
                </a:path>
                <a:path w="24130" h="829310">
                  <a:moveTo>
                    <a:pt x="24130" y="336549"/>
                  </a:moveTo>
                  <a:lnTo>
                    <a:pt x="0" y="336549"/>
                  </a:lnTo>
                  <a:lnTo>
                    <a:pt x="0" y="342899"/>
                  </a:lnTo>
                  <a:lnTo>
                    <a:pt x="24130" y="342899"/>
                  </a:lnTo>
                  <a:lnTo>
                    <a:pt x="24130" y="336549"/>
                  </a:lnTo>
                  <a:close/>
                </a:path>
                <a:path w="24130" h="829310">
                  <a:moveTo>
                    <a:pt x="24130" y="342900"/>
                  </a:moveTo>
                  <a:lnTo>
                    <a:pt x="0" y="342900"/>
                  </a:lnTo>
                  <a:lnTo>
                    <a:pt x="0" y="345439"/>
                  </a:lnTo>
                  <a:lnTo>
                    <a:pt x="24130" y="345439"/>
                  </a:lnTo>
                  <a:lnTo>
                    <a:pt x="24130" y="342900"/>
                  </a:lnTo>
                  <a:close/>
                </a:path>
                <a:path w="24130" h="829310">
                  <a:moveTo>
                    <a:pt x="24130" y="345439"/>
                  </a:moveTo>
                  <a:lnTo>
                    <a:pt x="0" y="345439"/>
                  </a:lnTo>
                  <a:lnTo>
                    <a:pt x="0" y="349249"/>
                  </a:lnTo>
                  <a:lnTo>
                    <a:pt x="24130" y="349249"/>
                  </a:lnTo>
                  <a:lnTo>
                    <a:pt x="24130" y="345439"/>
                  </a:lnTo>
                  <a:close/>
                </a:path>
                <a:path w="24130" h="829310">
                  <a:moveTo>
                    <a:pt x="24130" y="349250"/>
                  </a:moveTo>
                  <a:lnTo>
                    <a:pt x="0" y="349250"/>
                  </a:lnTo>
                  <a:lnTo>
                    <a:pt x="0" y="351789"/>
                  </a:lnTo>
                  <a:lnTo>
                    <a:pt x="24130" y="351789"/>
                  </a:lnTo>
                  <a:lnTo>
                    <a:pt x="24130" y="349250"/>
                  </a:lnTo>
                  <a:close/>
                </a:path>
                <a:path w="24130" h="829310">
                  <a:moveTo>
                    <a:pt x="24130" y="351789"/>
                  </a:moveTo>
                  <a:lnTo>
                    <a:pt x="0" y="351789"/>
                  </a:lnTo>
                  <a:lnTo>
                    <a:pt x="0" y="355599"/>
                  </a:lnTo>
                  <a:lnTo>
                    <a:pt x="24130" y="355599"/>
                  </a:lnTo>
                  <a:lnTo>
                    <a:pt x="24130" y="351789"/>
                  </a:lnTo>
                  <a:close/>
                </a:path>
                <a:path w="24130" h="829310">
                  <a:moveTo>
                    <a:pt x="24130" y="355599"/>
                  </a:moveTo>
                  <a:lnTo>
                    <a:pt x="0" y="355599"/>
                  </a:lnTo>
                  <a:lnTo>
                    <a:pt x="0" y="364489"/>
                  </a:lnTo>
                  <a:lnTo>
                    <a:pt x="24130" y="364489"/>
                  </a:lnTo>
                  <a:lnTo>
                    <a:pt x="24130" y="355599"/>
                  </a:lnTo>
                  <a:close/>
                </a:path>
                <a:path w="24130" h="829310">
                  <a:moveTo>
                    <a:pt x="24130" y="364489"/>
                  </a:moveTo>
                  <a:lnTo>
                    <a:pt x="0" y="364489"/>
                  </a:lnTo>
                  <a:lnTo>
                    <a:pt x="0" y="368299"/>
                  </a:lnTo>
                  <a:lnTo>
                    <a:pt x="24130" y="368299"/>
                  </a:lnTo>
                  <a:lnTo>
                    <a:pt x="24130" y="364489"/>
                  </a:lnTo>
                  <a:close/>
                </a:path>
                <a:path w="24130" h="829310">
                  <a:moveTo>
                    <a:pt x="24130" y="368299"/>
                  </a:moveTo>
                  <a:lnTo>
                    <a:pt x="0" y="368299"/>
                  </a:lnTo>
                  <a:lnTo>
                    <a:pt x="0" y="370839"/>
                  </a:lnTo>
                  <a:lnTo>
                    <a:pt x="24130" y="370839"/>
                  </a:lnTo>
                  <a:lnTo>
                    <a:pt x="24130" y="368299"/>
                  </a:lnTo>
                  <a:close/>
                </a:path>
                <a:path w="24130" h="829310">
                  <a:moveTo>
                    <a:pt x="24130" y="370839"/>
                  </a:moveTo>
                  <a:lnTo>
                    <a:pt x="0" y="370839"/>
                  </a:lnTo>
                  <a:lnTo>
                    <a:pt x="0" y="374649"/>
                  </a:lnTo>
                  <a:lnTo>
                    <a:pt x="24130" y="374649"/>
                  </a:lnTo>
                  <a:lnTo>
                    <a:pt x="24130" y="370839"/>
                  </a:lnTo>
                  <a:close/>
                </a:path>
                <a:path w="24130" h="829310">
                  <a:moveTo>
                    <a:pt x="24130" y="374649"/>
                  </a:moveTo>
                  <a:lnTo>
                    <a:pt x="0" y="374649"/>
                  </a:lnTo>
                  <a:lnTo>
                    <a:pt x="0" y="377189"/>
                  </a:lnTo>
                  <a:lnTo>
                    <a:pt x="24130" y="377189"/>
                  </a:lnTo>
                  <a:lnTo>
                    <a:pt x="24130" y="374649"/>
                  </a:lnTo>
                  <a:close/>
                </a:path>
                <a:path w="24130" h="829310">
                  <a:moveTo>
                    <a:pt x="12700" y="826769"/>
                  </a:moveTo>
                  <a:lnTo>
                    <a:pt x="0" y="826769"/>
                  </a:lnTo>
                  <a:lnTo>
                    <a:pt x="0" y="829309"/>
                  </a:lnTo>
                  <a:lnTo>
                    <a:pt x="12700" y="829309"/>
                  </a:lnTo>
                  <a:lnTo>
                    <a:pt x="12700" y="826769"/>
                  </a:lnTo>
                  <a:close/>
                </a:path>
                <a:path w="24130" h="829310">
                  <a:moveTo>
                    <a:pt x="24130" y="825499"/>
                  </a:moveTo>
                  <a:lnTo>
                    <a:pt x="12700" y="825499"/>
                  </a:lnTo>
                  <a:lnTo>
                    <a:pt x="12700" y="826769"/>
                  </a:lnTo>
                  <a:lnTo>
                    <a:pt x="24130" y="826769"/>
                  </a:lnTo>
                  <a:lnTo>
                    <a:pt x="24130" y="825499"/>
                  </a:lnTo>
                  <a:close/>
                </a:path>
                <a:path w="24130" h="829310">
                  <a:moveTo>
                    <a:pt x="24130" y="516889"/>
                  </a:moveTo>
                  <a:lnTo>
                    <a:pt x="0" y="516889"/>
                  </a:lnTo>
                  <a:lnTo>
                    <a:pt x="0" y="518159"/>
                  </a:lnTo>
                  <a:lnTo>
                    <a:pt x="3810" y="518159"/>
                  </a:lnTo>
                  <a:lnTo>
                    <a:pt x="3810" y="519429"/>
                  </a:lnTo>
                  <a:lnTo>
                    <a:pt x="6350" y="519429"/>
                  </a:lnTo>
                  <a:lnTo>
                    <a:pt x="6350" y="520699"/>
                  </a:lnTo>
                  <a:lnTo>
                    <a:pt x="15239" y="520699"/>
                  </a:lnTo>
                  <a:lnTo>
                    <a:pt x="15240" y="523239"/>
                  </a:lnTo>
                  <a:lnTo>
                    <a:pt x="22860" y="523239"/>
                  </a:lnTo>
                  <a:lnTo>
                    <a:pt x="22860" y="521969"/>
                  </a:lnTo>
                  <a:lnTo>
                    <a:pt x="24130" y="521969"/>
                  </a:lnTo>
                  <a:lnTo>
                    <a:pt x="24130" y="516889"/>
                  </a:lnTo>
                  <a:close/>
                </a:path>
                <a:path w="24130" h="829310">
                  <a:moveTo>
                    <a:pt x="24130" y="513079"/>
                  </a:moveTo>
                  <a:lnTo>
                    <a:pt x="0" y="513079"/>
                  </a:lnTo>
                  <a:lnTo>
                    <a:pt x="0" y="515619"/>
                  </a:lnTo>
                  <a:lnTo>
                    <a:pt x="24130" y="515619"/>
                  </a:lnTo>
                  <a:lnTo>
                    <a:pt x="24130" y="513079"/>
                  </a:lnTo>
                  <a:close/>
                </a:path>
                <a:path w="24130" h="829310">
                  <a:moveTo>
                    <a:pt x="24130" y="507999"/>
                  </a:moveTo>
                  <a:lnTo>
                    <a:pt x="0" y="509269"/>
                  </a:lnTo>
                  <a:lnTo>
                    <a:pt x="0" y="513079"/>
                  </a:lnTo>
                  <a:lnTo>
                    <a:pt x="24130" y="511809"/>
                  </a:lnTo>
                  <a:lnTo>
                    <a:pt x="24130" y="507999"/>
                  </a:lnTo>
                  <a:close/>
                </a:path>
                <a:path w="24130" h="829310">
                  <a:moveTo>
                    <a:pt x="24130" y="505459"/>
                  </a:moveTo>
                  <a:lnTo>
                    <a:pt x="0" y="506729"/>
                  </a:lnTo>
                  <a:lnTo>
                    <a:pt x="0" y="509269"/>
                  </a:lnTo>
                  <a:lnTo>
                    <a:pt x="24130" y="507999"/>
                  </a:lnTo>
                  <a:lnTo>
                    <a:pt x="24130" y="505459"/>
                  </a:lnTo>
                  <a:close/>
                </a:path>
                <a:path w="24130" h="829310">
                  <a:moveTo>
                    <a:pt x="0" y="500379"/>
                  </a:moveTo>
                  <a:lnTo>
                    <a:pt x="0" y="506729"/>
                  </a:lnTo>
                  <a:lnTo>
                    <a:pt x="24130" y="505459"/>
                  </a:lnTo>
                  <a:lnTo>
                    <a:pt x="24130" y="501649"/>
                  </a:lnTo>
                  <a:lnTo>
                    <a:pt x="0" y="500379"/>
                  </a:lnTo>
                  <a:close/>
                </a:path>
                <a:path w="24130" h="829310">
                  <a:moveTo>
                    <a:pt x="0" y="496569"/>
                  </a:moveTo>
                  <a:lnTo>
                    <a:pt x="0" y="500379"/>
                  </a:lnTo>
                  <a:lnTo>
                    <a:pt x="24130" y="500379"/>
                  </a:lnTo>
                  <a:lnTo>
                    <a:pt x="24130" y="497839"/>
                  </a:lnTo>
                  <a:lnTo>
                    <a:pt x="0" y="496569"/>
                  </a:lnTo>
                  <a:close/>
                </a:path>
                <a:path w="24130" h="829310">
                  <a:moveTo>
                    <a:pt x="12065" y="493394"/>
                  </a:moveTo>
                  <a:lnTo>
                    <a:pt x="0" y="494029"/>
                  </a:lnTo>
                  <a:lnTo>
                    <a:pt x="0" y="496569"/>
                  </a:lnTo>
                  <a:lnTo>
                    <a:pt x="24130" y="496569"/>
                  </a:lnTo>
                  <a:lnTo>
                    <a:pt x="24130" y="494029"/>
                  </a:lnTo>
                  <a:lnTo>
                    <a:pt x="12065" y="493394"/>
                  </a:lnTo>
                  <a:close/>
                </a:path>
                <a:path w="24130" h="829310">
                  <a:moveTo>
                    <a:pt x="24130" y="488949"/>
                  </a:moveTo>
                  <a:lnTo>
                    <a:pt x="0" y="490219"/>
                  </a:lnTo>
                  <a:lnTo>
                    <a:pt x="0" y="492759"/>
                  </a:lnTo>
                  <a:lnTo>
                    <a:pt x="12065" y="493394"/>
                  </a:lnTo>
                  <a:lnTo>
                    <a:pt x="24130" y="492759"/>
                  </a:lnTo>
                  <a:lnTo>
                    <a:pt x="24130" y="488949"/>
                  </a:lnTo>
                  <a:close/>
                </a:path>
                <a:path w="24130" h="829310">
                  <a:moveTo>
                    <a:pt x="0" y="486409"/>
                  </a:moveTo>
                  <a:lnTo>
                    <a:pt x="0" y="490219"/>
                  </a:lnTo>
                  <a:lnTo>
                    <a:pt x="24130" y="488949"/>
                  </a:lnTo>
                  <a:lnTo>
                    <a:pt x="24130" y="487679"/>
                  </a:lnTo>
                  <a:lnTo>
                    <a:pt x="0" y="486409"/>
                  </a:lnTo>
                  <a:close/>
                </a:path>
                <a:path w="24130" h="829310">
                  <a:moveTo>
                    <a:pt x="12065" y="484504"/>
                  </a:moveTo>
                  <a:lnTo>
                    <a:pt x="0" y="485139"/>
                  </a:lnTo>
                  <a:lnTo>
                    <a:pt x="0" y="486409"/>
                  </a:lnTo>
                  <a:lnTo>
                    <a:pt x="24130" y="487679"/>
                  </a:lnTo>
                  <a:lnTo>
                    <a:pt x="24130" y="485139"/>
                  </a:lnTo>
                  <a:lnTo>
                    <a:pt x="12065" y="484504"/>
                  </a:lnTo>
                  <a:close/>
                </a:path>
                <a:path w="24130" h="829310">
                  <a:moveTo>
                    <a:pt x="24130" y="482599"/>
                  </a:moveTo>
                  <a:lnTo>
                    <a:pt x="0" y="483869"/>
                  </a:lnTo>
                  <a:lnTo>
                    <a:pt x="12065" y="484504"/>
                  </a:lnTo>
                  <a:lnTo>
                    <a:pt x="24130" y="483869"/>
                  </a:lnTo>
                  <a:lnTo>
                    <a:pt x="24130" y="482599"/>
                  </a:lnTo>
                  <a:close/>
                </a:path>
                <a:path w="24130" h="829310">
                  <a:moveTo>
                    <a:pt x="0" y="480059"/>
                  </a:moveTo>
                  <a:lnTo>
                    <a:pt x="0" y="482599"/>
                  </a:lnTo>
                  <a:lnTo>
                    <a:pt x="24130" y="482599"/>
                  </a:lnTo>
                  <a:lnTo>
                    <a:pt x="24130" y="481329"/>
                  </a:lnTo>
                  <a:lnTo>
                    <a:pt x="0" y="480059"/>
                  </a:lnTo>
                  <a:close/>
                </a:path>
                <a:path w="24130" h="829310">
                  <a:moveTo>
                    <a:pt x="0" y="473709"/>
                  </a:moveTo>
                  <a:lnTo>
                    <a:pt x="0" y="480059"/>
                  </a:lnTo>
                  <a:lnTo>
                    <a:pt x="24130" y="481329"/>
                  </a:lnTo>
                  <a:lnTo>
                    <a:pt x="24130" y="474979"/>
                  </a:lnTo>
                  <a:lnTo>
                    <a:pt x="0" y="473709"/>
                  </a:lnTo>
                  <a:close/>
                </a:path>
                <a:path w="24130" h="829310">
                  <a:moveTo>
                    <a:pt x="0" y="467359"/>
                  </a:moveTo>
                  <a:lnTo>
                    <a:pt x="0" y="473709"/>
                  </a:lnTo>
                  <a:lnTo>
                    <a:pt x="24130" y="473709"/>
                  </a:lnTo>
                  <a:lnTo>
                    <a:pt x="24130" y="468629"/>
                  </a:lnTo>
                  <a:lnTo>
                    <a:pt x="0" y="467359"/>
                  </a:lnTo>
                  <a:close/>
                </a:path>
                <a:path w="24130" h="829310">
                  <a:moveTo>
                    <a:pt x="0" y="463549"/>
                  </a:moveTo>
                  <a:lnTo>
                    <a:pt x="0" y="467359"/>
                  </a:lnTo>
                  <a:lnTo>
                    <a:pt x="24130" y="468629"/>
                  </a:lnTo>
                  <a:lnTo>
                    <a:pt x="24130" y="464819"/>
                  </a:lnTo>
                  <a:lnTo>
                    <a:pt x="0" y="463549"/>
                  </a:lnTo>
                  <a:close/>
                </a:path>
                <a:path w="24130" h="829310">
                  <a:moveTo>
                    <a:pt x="24130" y="462279"/>
                  </a:moveTo>
                  <a:lnTo>
                    <a:pt x="0" y="463549"/>
                  </a:lnTo>
                  <a:lnTo>
                    <a:pt x="24130" y="464819"/>
                  </a:lnTo>
                  <a:lnTo>
                    <a:pt x="24130" y="462279"/>
                  </a:lnTo>
                  <a:close/>
                </a:path>
                <a:path w="24130" h="829310">
                  <a:moveTo>
                    <a:pt x="0" y="461009"/>
                  </a:moveTo>
                  <a:lnTo>
                    <a:pt x="0" y="462279"/>
                  </a:lnTo>
                  <a:lnTo>
                    <a:pt x="24130" y="462279"/>
                  </a:lnTo>
                  <a:lnTo>
                    <a:pt x="0" y="461009"/>
                  </a:lnTo>
                  <a:close/>
                </a:path>
                <a:path w="24130" h="829310">
                  <a:moveTo>
                    <a:pt x="0" y="455929"/>
                  </a:moveTo>
                  <a:lnTo>
                    <a:pt x="0" y="461009"/>
                  </a:lnTo>
                  <a:lnTo>
                    <a:pt x="24130" y="461009"/>
                  </a:lnTo>
                  <a:lnTo>
                    <a:pt x="24130" y="457199"/>
                  </a:lnTo>
                  <a:lnTo>
                    <a:pt x="0" y="455929"/>
                  </a:lnTo>
                  <a:close/>
                </a:path>
                <a:path w="24130" h="829310">
                  <a:moveTo>
                    <a:pt x="0" y="450849"/>
                  </a:moveTo>
                  <a:lnTo>
                    <a:pt x="0" y="455929"/>
                  </a:lnTo>
                  <a:lnTo>
                    <a:pt x="24130" y="455929"/>
                  </a:lnTo>
                  <a:lnTo>
                    <a:pt x="24130" y="452119"/>
                  </a:lnTo>
                  <a:lnTo>
                    <a:pt x="0" y="450849"/>
                  </a:lnTo>
                  <a:close/>
                </a:path>
                <a:path w="24130" h="829310">
                  <a:moveTo>
                    <a:pt x="0" y="448309"/>
                  </a:moveTo>
                  <a:lnTo>
                    <a:pt x="0" y="450849"/>
                  </a:lnTo>
                  <a:lnTo>
                    <a:pt x="24130" y="450849"/>
                  </a:lnTo>
                  <a:lnTo>
                    <a:pt x="24130" y="449579"/>
                  </a:lnTo>
                  <a:lnTo>
                    <a:pt x="0" y="448309"/>
                  </a:lnTo>
                  <a:close/>
                </a:path>
                <a:path w="24130" h="829310">
                  <a:moveTo>
                    <a:pt x="0" y="447039"/>
                  </a:moveTo>
                  <a:lnTo>
                    <a:pt x="0" y="448309"/>
                  </a:lnTo>
                  <a:lnTo>
                    <a:pt x="24130" y="449579"/>
                  </a:lnTo>
                  <a:lnTo>
                    <a:pt x="24130" y="448309"/>
                  </a:lnTo>
                  <a:lnTo>
                    <a:pt x="0" y="447039"/>
                  </a:lnTo>
                  <a:close/>
                </a:path>
                <a:path w="24130" h="829310">
                  <a:moveTo>
                    <a:pt x="24130" y="441959"/>
                  </a:moveTo>
                  <a:lnTo>
                    <a:pt x="0" y="443229"/>
                  </a:lnTo>
                  <a:lnTo>
                    <a:pt x="0" y="447039"/>
                  </a:lnTo>
                  <a:lnTo>
                    <a:pt x="24130" y="447039"/>
                  </a:lnTo>
                  <a:lnTo>
                    <a:pt x="24130" y="441959"/>
                  </a:lnTo>
                  <a:close/>
                </a:path>
                <a:path w="24130" h="829310">
                  <a:moveTo>
                    <a:pt x="24130" y="440689"/>
                  </a:moveTo>
                  <a:lnTo>
                    <a:pt x="0" y="441959"/>
                  </a:lnTo>
                  <a:lnTo>
                    <a:pt x="0" y="443229"/>
                  </a:lnTo>
                  <a:lnTo>
                    <a:pt x="24130" y="441959"/>
                  </a:lnTo>
                  <a:lnTo>
                    <a:pt x="24130" y="440689"/>
                  </a:lnTo>
                  <a:close/>
                </a:path>
                <a:path w="24130" h="829310">
                  <a:moveTo>
                    <a:pt x="24130" y="438149"/>
                  </a:moveTo>
                  <a:lnTo>
                    <a:pt x="0" y="439419"/>
                  </a:lnTo>
                  <a:lnTo>
                    <a:pt x="0" y="440689"/>
                  </a:lnTo>
                  <a:lnTo>
                    <a:pt x="24130" y="440689"/>
                  </a:lnTo>
                  <a:lnTo>
                    <a:pt x="24130" y="438149"/>
                  </a:lnTo>
                  <a:close/>
                </a:path>
                <a:path w="24130" h="829310">
                  <a:moveTo>
                    <a:pt x="0" y="435609"/>
                  </a:moveTo>
                  <a:lnTo>
                    <a:pt x="0" y="439419"/>
                  </a:lnTo>
                  <a:lnTo>
                    <a:pt x="24130" y="438149"/>
                  </a:lnTo>
                  <a:lnTo>
                    <a:pt x="24130" y="436879"/>
                  </a:lnTo>
                  <a:lnTo>
                    <a:pt x="0" y="435609"/>
                  </a:lnTo>
                  <a:close/>
                </a:path>
                <a:path w="24130" h="829310">
                  <a:moveTo>
                    <a:pt x="0" y="434339"/>
                  </a:moveTo>
                  <a:lnTo>
                    <a:pt x="0" y="435609"/>
                  </a:lnTo>
                  <a:lnTo>
                    <a:pt x="24130" y="436879"/>
                  </a:lnTo>
                  <a:lnTo>
                    <a:pt x="24130" y="435609"/>
                  </a:lnTo>
                  <a:lnTo>
                    <a:pt x="0" y="434339"/>
                  </a:lnTo>
                  <a:close/>
                </a:path>
                <a:path w="24130" h="829310">
                  <a:moveTo>
                    <a:pt x="0" y="430529"/>
                  </a:moveTo>
                  <a:lnTo>
                    <a:pt x="0" y="434339"/>
                  </a:lnTo>
                  <a:lnTo>
                    <a:pt x="24130" y="434339"/>
                  </a:lnTo>
                  <a:lnTo>
                    <a:pt x="24130" y="431799"/>
                  </a:lnTo>
                  <a:lnTo>
                    <a:pt x="0" y="430529"/>
                  </a:lnTo>
                  <a:close/>
                </a:path>
                <a:path w="24130" h="829310">
                  <a:moveTo>
                    <a:pt x="0" y="429259"/>
                  </a:moveTo>
                  <a:lnTo>
                    <a:pt x="0" y="430529"/>
                  </a:lnTo>
                  <a:lnTo>
                    <a:pt x="24130" y="431799"/>
                  </a:lnTo>
                  <a:lnTo>
                    <a:pt x="24130" y="430529"/>
                  </a:lnTo>
                  <a:lnTo>
                    <a:pt x="0" y="429259"/>
                  </a:lnTo>
                  <a:close/>
                </a:path>
                <a:path w="24130" h="829310">
                  <a:moveTo>
                    <a:pt x="24130" y="424179"/>
                  </a:moveTo>
                  <a:lnTo>
                    <a:pt x="0" y="425449"/>
                  </a:lnTo>
                  <a:lnTo>
                    <a:pt x="0" y="429259"/>
                  </a:lnTo>
                  <a:lnTo>
                    <a:pt x="24130" y="430529"/>
                  </a:lnTo>
                  <a:lnTo>
                    <a:pt x="24130" y="424179"/>
                  </a:lnTo>
                  <a:close/>
                </a:path>
                <a:path w="24130" h="829310">
                  <a:moveTo>
                    <a:pt x="0" y="422909"/>
                  </a:moveTo>
                  <a:lnTo>
                    <a:pt x="0" y="425449"/>
                  </a:lnTo>
                  <a:lnTo>
                    <a:pt x="24130" y="424179"/>
                  </a:lnTo>
                  <a:lnTo>
                    <a:pt x="0" y="422909"/>
                  </a:lnTo>
                  <a:close/>
                </a:path>
                <a:path w="24130" h="829310">
                  <a:moveTo>
                    <a:pt x="24130" y="421639"/>
                  </a:moveTo>
                  <a:lnTo>
                    <a:pt x="0" y="422909"/>
                  </a:lnTo>
                  <a:lnTo>
                    <a:pt x="24130" y="424179"/>
                  </a:lnTo>
                  <a:lnTo>
                    <a:pt x="24130" y="421639"/>
                  </a:lnTo>
                  <a:close/>
                </a:path>
                <a:path w="24130" h="829310">
                  <a:moveTo>
                    <a:pt x="0" y="419099"/>
                  </a:moveTo>
                  <a:lnTo>
                    <a:pt x="0" y="421639"/>
                  </a:lnTo>
                  <a:lnTo>
                    <a:pt x="24130" y="420369"/>
                  </a:lnTo>
                  <a:lnTo>
                    <a:pt x="0" y="419099"/>
                  </a:lnTo>
                  <a:close/>
                </a:path>
                <a:path w="24130" h="829310">
                  <a:moveTo>
                    <a:pt x="24130" y="420369"/>
                  </a:moveTo>
                  <a:lnTo>
                    <a:pt x="0" y="421639"/>
                  </a:lnTo>
                  <a:lnTo>
                    <a:pt x="24130" y="421639"/>
                  </a:lnTo>
                  <a:lnTo>
                    <a:pt x="24130" y="420369"/>
                  </a:lnTo>
                  <a:close/>
                </a:path>
                <a:path w="24130" h="829310">
                  <a:moveTo>
                    <a:pt x="0" y="417829"/>
                  </a:moveTo>
                  <a:lnTo>
                    <a:pt x="0" y="419099"/>
                  </a:lnTo>
                  <a:lnTo>
                    <a:pt x="24130" y="419099"/>
                  </a:lnTo>
                  <a:lnTo>
                    <a:pt x="0" y="417829"/>
                  </a:lnTo>
                  <a:close/>
                </a:path>
                <a:path w="24130" h="829310">
                  <a:moveTo>
                    <a:pt x="0" y="416559"/>
                  </a:moveTo>
                  <a:lnTo>
                    <a:pt x="0" y="417829"/>
                  </a:lnTo>
                  <a:lnTo>
                    <a:pt x="24130" y="417829"/>
                  </a:lnTo>
                  <a:lnTo>
                    <a:pt x="0" y="416559"/>
                  </a:lnTo>
                  <a:close/>
                </a:path>
                <a:path w="24130" h="829310">
                  <a:moveTo>
                    <a:pt x="0" y="415289"/>
                  </a:moveTo>
                  <a:lnTo>
                    <a:pt x="0" y="416559"/>
                  </a:lnTo>
                  <a:lnTo>
                    <a:pt x="24130" y="417829"/>
                  </a:lnTo>
                  <a:lnTo>
                    <a:pt x="24130" y="416559"/>
                  </a:lnTo>
                  <a:lnTo>
                    <a:pt x="0" y="415289"/>
                  </a:lnTo>
                  <a:close/>
                </a:path>
                <a:path w="24130" h="829310">
                  <a:moveTo>
                    <a:pt x="0" y="414019"/>
                  </a:moveTo>
                  <a:lnTo>
                    <a:pt x="0" y="415289"/>
                  </a:lnTo>
                  <a:lnTo>
                    <a:pt x="24130" y="415289"/>
                  </a:lnTo>
                  <a:lnTo>
                    <a:pt x="0" y="414019"/>
                  </a:lnTo>
                  <a:close/>
                </a:path>
                <a:path w="24130" h="829310">
                  <a:moveTo>
                    <a:pt x="24130" y="411479"/>
                  </a:moveTo>
                  <a:lnTo>
                    <a:pt x="0" y="411479"/>
                  </a:lnTo>
                  <a:lnTo>
                    <a:pt x="0" y="414019"/>
                  </a:lnTo>
                  <a:lnTo>
                    <a:pt x="24130" y="414019"/>
                  </a:lnTo>
                  <a:lnTo>
                    <a:pt x="24130" y="411479"/>
                  </a:lnTo>
                  <a:close/>
                </a:path>
                <a:path w="24130" h="829310">
                  <a:moveTo>
                    <a:pt x="24130" y="407669"/>
                  </a:moveTo>
                  <a:lnTo>
                    <a:pt x="0" y="408939"/>
                  </a:lnTo>
                  <a:lnTo>
                    <a:pt x="0" y="410209"/>
                  </a:lnTo>
                  <a:lnTo>
                    <a:pt x="24130" y="411479"/>
                  </a:lnTo>
                  <a:lnTo>
                    <a:pt x="24130" y="407669"/>
                  </a:lnTo>
                  <a:close/>
                </a:path>
                <a:path w="24130" h="829310">
                  <a:moveTo>
                    <a:pt x="0" y="406399"/>
                  </a:moveTo>
                  <a:lnTo>
                    <a:pt x="0" y="408939"/>
                  </a:lnTo>
                  <a:lnTo>
                    <a:pt x="24130" y="407669"/>
                  </a:lnTo>
                  <a:lnTo>
                    <a:pt x="0" y="406399"/>
                  </a:lnTo>
                  <a:close/>
                </a:path>
                <a:path w="24130" h="829310">
                  <a:moveTo>
                    <a:pt x="0" y="403859"/>
                  </a:moveTo>
                  <a:lnTo>
                    <a:pt x="0" y="406399"/>
                  </a:lnTo>
                  <a:lnTo>
                    <a:pt x="24130" y="406399"/>
                  </a:lnTo>
                  <a:lnTo>
                    <a:pt x="24130" y="405129"/>
                  </a:lnTo>
                  <a:lnTo>
                    <a:pt x="0" y="403859"/>
                  </a:lnTo>
                  <a:close/>
                </a:path>
                <a:path w="24130" h="829310">
                  <a:moveTo>
                    <a:pt x="0" y="402589"/>
                  </a:moveTo>
                  <a:lnTo>
                    <a:pt x="0" y="403859"/>
                  </a:lnTo>
                  <a:lnTo>
                    <a:pt x="24130" y="405129"/>
                  </a:lnTo>
                  <a:lnTo>
                    <a:pt x="24130" y="403859"/>
                  </a:lnTo>
                  <a:lnTo>
                    <a:pt x="0" y="402589"/>
                  </a:lnTo>
                  <a:close/>
                </a:path>
                <a:path w="24130" h="829310">
                  <a:moveTo>
                    <a:pt x="0" y="401319"/>
                  </a:moveTo>
                  <a:lnTo>
                    <a:pt x="0" y="402589"/>
                  </a:lnTo>
                  <a:lnTo>
                    <a:pt x="24130" y="402589"/>
                  </a:lnTo>
                  <a:lnTo>
                    <a:pt x="0" y="401319"/>
                  </a:lnTo>
                  <a:close/>
                </a:path>
                <a:path w="24130" h="829310">
                  <a:moveTo>
                    <a:pt x="0" y="398779"/>
                  </a:moveTo>
                  <a:lnTo>
                    <a:pt x="0" y="401319"/>
                  </a:lnTo>
                  <a:lnTo>
                    <a:pt x="24130" y="401319"/>
                  </a:lnTo>
                  <a:lnTo>
                    <a:pt x="24130" y="400049"/>
                  </a:lnTo>
                  <a:lnTo>
                    <a:pt x="0" y="398779"/>
                  </a:lnTo>
                  <a:close/>
                </a:path>
                <a:path w="24130" h="829310">
                  <a:moveTo>
                    <a:pt x="0" y="397509"/>
                  </a:moveTo>
                  <a:lnTo>
                    <a:pt x="0" y="398779"/>
                  </a:lnTo>
                  <a:lnTo>
                    <a:pt x="24130" y="398779"/>
                  </a:lnTo>
                  <a:lnTo>
                    <a:pt x="0" y="397509"/>
                  </a:lnTo>
                  <a:close/>
                </a:path>
                <a:path w="24130" h="829310">
                  <a:moveTo>
                    <a:pt x="0" y="394969"/>
                  </a:moveTo>
                  <a:lnTo>
                    <a:pt x="0" y="397509"/>
                  </a:lnTo>
                  <a:lnTo>
                    <a:pt x="24130" y="398779"/>
                  </a:lnTo>
                  <a:lnTo>
                    <a:pt x="24130" y="396239"/>
                  </a:lnTo>
                  <a:lnTo>
                    <a:pt x="0" y="394969"/>
                  </a:lnTo>
                  <a:close/>
                </a:path>
                <a:path w="24130" h="829310">
                  <a:moveTo>
                    <a:pt x="24130" y="393699"/>
                  </a:moveTo>
                  <a:lnTo>
                    <a:pt x="0" y="394969"/>
                  </a:lnTo>
                  <a:lnTo>
                    <a:pt x="24130" y="396239"/>
                  </a:lnTo>
                  <a:lnTo>
                    <a:pt x="24130" y="393699"/>
                  </a:lnTo>
                  <a:close/>
                </a:path>
                <a:path w="24130" h="829310">
                  <a:moveTo>
                    <a:pt x="0" y="389889"/>
                  </a:moveTo>
                  <a:lnTo>
                    <a:pt x="0" y="393699"/>
                  </a:lnTo>
                  <a:lnTo>
                    <a:pt x="24130" y="393699"/>
                  </a:lnTo>
                  <a:lnTo>
                    <a:pt x="24130" y="391159"/>
                  </a:lnTo>
                  <a:lnTo>
                    <a:pt x="0" y="389889"/>
                  </a:lnTo>
                  <a:close/>
                </a:path>
                <a:path w="24130" h="829310">
                  <a:moveTo>
                    <a:pt x="24130" y="387349"/>
                  </a:moveTo>
                  <a:lnTo>
                    <a:pt x="0" y="388619"/>
                  </a:lnTo>
                  <a:lnTo>
                    <a:pt x="0" y="389889"/>
                  </a:lnTo>
                  <a:lnTo>
                    <a:pt x="24130" y="389889"/>
                  </a:lnTo>
                  <a:lnTo>
                    <a:pt x="24130" y="387349"/>
                  </a:lnTo>
                  <a:close/>
                </a:path>
                <a:path w="24130" h="829310">
                  <a:moveTo>
                    <a:pt x="0" y="384809"/>
                  </a:moveTo>
                  <a:lnTo>
                    <a:pt x="0" y="387349"/>
                  </a:lnTo>
                  <a:lnTo>
                    <a:pt x="24130" y="387349"/>
                  </a:lnTo>
                  <a:lnTo>
                    <a:pt x="24130" y="386079"/>
                  </a:lnTo>
                  <a:lnTo>
                    <a:pt x="0" y="384809"/>
                  </a:lnTo>
                  <a:close/>
                </a:path>
                <a:path w="24130" h="829310">
                  <a:moveTo>
                    <a:pt x="0" y="382269"/>
                  </a:moveTo>
                  <a:lnTo>
                    <a:pt x="0" y="384809"/>
                  </a:lnTo>
                  <a:lnTo>
                    <a:pt x="24130" y="386079"/>
                  </a:lnTo>
                  <a:lnTo>
                    <a:pt x="24130" y="383539"/>
                  </a:lnTo>
                  <a:lnTo>
                    <a:pt x="0" y="382269"/>
                  </a:lnTo>
                  <a:close/>
                </a:path>
                <a:path w="24130" h="829310">
                  <a:moveTo>
                    <a:pt x="0" y="380999"/>
                  </a:moveTo>
                  <a:lnTo>
                    <a:pt x="0" y="382269"/>
                  </a:lnTo>
                  <a:lnTo>
                    <a:pt x="24130" y="383539"/>
                  </a:lnTo>
                  <a:lnTo>
                    <a:pt x="24130" y="382269"/>
                  </a:lnTo>
                  <a:lnTo>
                    <a:pt x="0" y="380999"/>
                  </a:lnTo>
                  <a:close/>
                </a:path>
                <a:path w="24130" h="829310">
                  <a:moveTo>
                    <a:pt x="24130" y="379729"/>
                  </a:moveTo>
                  <a:lnTo>
                    <a:pt x="0" y="379729"/>
                  </a:lnTo>
                  <a:lnTo>
                    <a:pt x="0" y="380999"/>
                  </a:lnTo>
                  <a:lnTo>
                    <a:pt x="24130" y="380999"/>
                  </a:lnTo>
                  <a:lnTo>
                    <a:pt x="24130" y="379729"/>
                  </a:lnTo>
                  <a:close/>
                </a:path>
              </a:pathLst>
            </a:custGeom>
            <a:solidFill>
              <a:srgbClr val="B5B56B"/>
            </a:solidFill>
          </p:spPr>
          <p:txBody>
            <a:bodyPr wrap="square" lIns="0" tIns="0" rIns="0" bIns="0" rtlCol="0"/>
            <a:lstStyle/>
            <a:p>
              <a:endParaRPr/>
            </a:p>
          </p:txBody>
        </p:sp>
        <p:sp>
          <p:nvSpPr>
            <p:cNvPr id="801" name="object 801"/>
            <p:cNvSpPr/>
            <p:nvPr/>
          </p:nvSpPr>
          <p:spPr>
            <a:xfrm>
              <a:off x="2536190" y="5659120"/>
              <a:ext cx="24130" cy="835660"/>
            </a:xfrm>
            <a:custGeom>
              <a:avLst/>
              <a:gdLst/>
              <a:ahLst/>
              <a:cxnLst/>
              <a:rect l="l" t="t" r="r" b="b"/>
              <a:pathLst>
                <a:path w="24130" h="835660">
                  <a:moveTo>
                    <a:pt x="2540" y="0"/>
                  </a:moveTo>
                  <a:lnTo>
                    <a:pt x="0" y="0"/>
                  </a:lnTo>
                  <a:lnTo>
                    <a:pt x="0" y="2539"/>
                  </a:lnTo>
                  <a:lnTo>
                    <a:pt x="7620" y="2539"/>
                  </a:lnTo>
                  <a:lnTo>
                    <a:pt x="7620" y="1269"/>
                  </a:lnTo>
                  <a:lnTo>
                    <a:pt x="2540" y="1269"/>
                  </a:lnTo>
                  <a:lnTo>
                    <a:pt x="2540" y="0"/>
                  </a:lnTo>
                  <a:close/>
                </a:path>
                <a:path w="24130" h="835660">
                  <a:moveTo>
                    <a:pt x="12700" y="2539"/>
                  </a:moveTo>
                  <a:lnTo>
                    <a:pt x="0" y="2539"/>
                  </a:lnTo>
                  <a:lnTo>
                    <a:pt x="0" y="8889"/>
                  </a:lnTo>
                  <a:lnTo>
                    <a:pt x="24130" y="8889"/>
                  </a:lnTo>
                  <a:lnTo>
                    <a:pt x="24130" y="6349"/>
                  </a:lnTo>
                  <a:lnTo>
                    <a:pt x="21589" y="6349"/>
                  </a:lnTo>
                  <a:lnTo>
                    <a:pt x="21589" y="5079"/>
                  </a:lnTo>
                  <a:lnTo>
                    <a:pt x="16510" y="5079"/>
                  </a:lnTo>
                  <a:lnTo>
                    <a:pt x="16510" y="3809"/>
                  </a:lnTo>
                  <a:lnTo>
                    <a:pt x="12700" y="3809"/>
                  </a:lnTo>
                  <a:lnTo>
                    <a:pt x="12700" y="2539"/>
                  </a:lnTo>
                  <a:close/>
                </a:path>
                <a:path w="24130" h="835660">
                  <a:moveTo>
                    <a:pt x="24130" y="8889"/>
                  </a:moveTo>
                  <a:lnTo>
                    <a:pt x="0" y="8889"/>
                  </a:lnTo>
                  <a:lnTo>
                    <a:pt x="0" y="12699"/>
                  </a:lnTo>
                  <a:lnTo>
                    <a:pt x="24130" y="12699"/>
                  </a:lnTo>
                  <a:lnTo>
                    <a:pt x="24130" y="8889"/>
                  </a:lnTo>
                  <a:close/>
                </a:path>
                <a:path w="24130" h="835660">
                  <a:moveTo>
                    <a:pt x="24130" y="12699"/>
                  </a:moveTo>
                  <a:lnTo>
                    <a:pt x="0" y="12699"/>
                  </a:lnTo>
                  <a:lnTo>
                    <a:pt x="0" y="15239"/>
                  </a:lnTo>
                  <a:lnTo>
                    <a:pt x="24130" y="15239"/>
                  </a:lnTo>
                  <a:lnTo>
                    <a:pt x="24130" y="12699"/>
                  </a:lnTo>
                  <a:close/>
                </a:path>
                <a:path w="24130" h="835660">
                  <a:moveTo>
                    <a:pt x="24130" y="15239"/>
                  </a:moveTo>
                  <a:lnTo>
                    <a:pt x="0" y="15239"/>
                  </a:lnTo>
                  <a:lnTo>
                    <a:pt x="0" y="21589"/>
                  </a:lnTo>
                  <a:lnTo>
                    <a:pt x="24130" y="21589"/>
                  </a:lnTo>
                  <a:lnTo>
                    <a:pt x="24130" y="15239"/>
                  </a:lnTo>
                  <a:close/>
                </a:path>
                <a:path w="24130" h="835660">
                  <a:moveTo>
                    <a:pt x="24130" y="21589"/>
                  </a:moveTo>
                  <a:lnTo>
                    <a:pt x="0" y="21589"/>
                  </a:lnTo>
                  <a:lnTo>
                    <a:pt x="0" y="31749"/>
                  </a:lnTo>
                  <a:lnTo>
                    <a:pt x="24130" y="31749"/>
                  </a:lnTo>
                  <a:lnTo>
                    <a:pt x="24130" y="21589"/>
                  </a:lnTo>
                  <a:close/>
                </a:path>
                <a:path w="24130" h="835660">
                  <a:moveTo>
                    <a:pt x="24130" y="31749"/>
                  </a:moveTo>
                  <a:lnTo>
                    <a:pt x="0" y="31749"/>
                  </a:lnTo>
                  <a:lnTo>
                    <a:pt x="0" y="34289"/>
                  </a:lnTo>
                  <a:lnTo>
                    <a:pt x="24130" y="34289"/>
                  </a:lnTo>
                  <a:lnTo>
                    <a:pt x="24130" y="31749"/>
                  </a:lnTo>
                  <a:close/>
                </a:path>
                <a:path w="24130" h="835660">
                  <a:moveTo>
                    <a:pt x="24130" y="34289"/>
                  </a:moveTo>
                  <a:lnTo>
                    <a:pt x="0" y="34289"/>
                  </a:lnTo>
                  <a:lnTo>
                    <a:pt x="0" y="38099"/>
                  </a:lnTo>
                  <a:lnTo>
                    <a:pt x="24130" y="38099"/>
                  </a:lnTo>
                  <a:lnTo>
                    <a:pt x="24130" y="34289"/>
                  </a:lnTo>
                  <a:close/>
                </a:path>
                <a:path w="24130" h="835660">
                  <a:moveTo>
                    <a:pt x="24130" y="38099"/>
                  </a:moveTo>
                  <a:lnTo>
                    <a:pt x="0" y="38099"/>
                  </a:lnTo>
                  <a:lnTo>
                    <a:pt x="0" y="46989"/>
                  </a:lnTo>
                  <a:lnTo>
                    <a:pt x="24130" y="46989"/>
                  </a:lnTo>
                  <a:lnTo>
                    <a:pt x="24130" y="38099"/>
                  </a:lnTo>
                  <a:close/>
                </a:path>
                <a:path w="24130" h="835660">
                  <a:moveTo>
                    <a:pt x="24130" y="46989"/>
                  </a:moveTo>
                  <a:lnTo>
                    <a:pt x="0" y="46989"/>
                  </a:lnTo>
                  <a:lnTo>
                    <a:pt x="0" y="50799"/>
                  </a:lnTo>
                  <a:lnTo>
                    <a:pt x="24130" y="50799"/>
                  </a:lnTo>
                  <a:lnTo>
                    <a:pt x="24130" y="46989"/>
                  </a:lnTo>
                  <a:close/>
                </a:path>
                <a:path w="24130" h="835660">
                  <a:moveTo>
                    <a:pt x="24130" y="50799"/>
                  </a:moveTo>
                  <a:lnTo>
                    <a:pt x="0" y="50799"/>
                  </a:lnTo>
                  <a:lnTo>
                    <a:pt x="0" y="53339"/>
                  </a:lnTo>
                  <a:lnTo>
                    <a:pt x="24130" y="53339"/>
                  </a:lnTo>
                  <a:lnTo>
                    <a:pt x="24130" y="50799"/>
                  </a:lnTo>
                  <a:close/>
                </a:path>
                <a:path w="24130" h="835660">
                  <a:moveTo>
                    <a:pt x="24130" y="53339"/>
                  </a:moveTo>
                  <a:lnTo>
                    <a:pt x="0" y="53339"/>
                  </a:lnTo>
                  <a:lnTo>
                    <a:pt x="0" y="57149"/>
                  </a:lnTo>
                  <a:lnTo>
                    <a:pt x="24130" y="57149"/>
                  </a:lnTo>
                  <a:lnTo>
                    <a:pt x="24130" y="53339"/>
                  </a:lnTo>
                  <a:close/>
                </a:path>
                <a:path w="24130" h="835660">
                  <a:moveTo>
                    <a:pt x="24130" y="57149"/>
                  </a:moveTo>
                  <a:lnTo>
                    <a:pt x="0" y="57149"/>
                  </a:lnTo>
                  <a:lnTo>
                    <a:pt x="0" y="59689"/>
                  </a:lnTo>
                  <a:lnTo>
                    <a:pt x="24130" y="59689"/>
                  </a:lnTo>
                  <a:lnTo>
                    <a:pt x="24130" y="57149"/>
                  </a:lnTo>
                  <a:close/>
                </a:path>
                <a:path w="24130" h="835660">
                  <a:moveTo>
                    <a:pt x="24130" y="59690"/>
                  </a:moveTo>
                  <a:lnTo>
                    <a:pt x="0" y="59690"/>
                  </a:lnTo>
                  <a:lnTo>
                    <a:pt x="0" y="63499"/>
                  </a:lnTo>
                  <a:lnTo>
                    <a:pt x="24130" y="63499"/>
                  </a:lnTo>
                  <a:lnTo>
                    <a:pt x="24130" y="59690"/>
                  </a:lnTo>
                  <a:close/>
                </a:path>
                <a:path w="24130" h="835660">
                  <a:moveTo>
                    <a:pt x="24130" y="63499"/>
                  </a:moveTo>
                  <a:lnTo>
                    <a:pt x="0" y="63499"/>
                  </a:lnTo>
                  <a:lnTo>
                    <a:pt x="0" y="78739"/>
                  </a:lnTo>
                  <a:lnTo>
                    <a:pt x="24130" y="78739"/>
                  </a:lnTo>
                  <a:lnTo>
                    <a:pt x="24130" y="63499"/>
                  </a:lnTo>
                  <a:close/>
                </a:path>
                <a:path w="24130" h="835660">
                  <a:moveTo>
                    <a:pt x="24130" y="78739"/>
                  </a:moveTo>
                  <a:lnTo>
                    <a:pt x="0" y="78739"/>
                  </a:lnTo>
                  <a:lnTo>
                    <a:pt x="0" y="82549"/>
                  </a:lnTo>
                  <a:lnTo>
                    <a:pt x="24130" y="82549"/>
                  </a:lnTo>
                  <a:lnTo>
                    <a:pt x="24130" y="78739"/>
                  </a:lnTo>
                  <a:close/>
                </a:path>
                <a:path w="24130" h="835660">
                  <a:moveTo>
                    <a:pt x="24130" y="82549"/>
                  </a:moveTo>
                  <a:lnTo>
                    <a:pt x="0" y="82549"/>
                  </a:lnTo>
                  <a:lnTo>
                    <a:pt x="0" y="88899"/>
                  </a:lnTo>
                  <a:lnTo>
                    <a:pt x="24130" y="88899"/>
                  </a:lnTo>
                  <a:lnTo>
                    <a:pt x="24130" y="82549"/>
                  </a:lnTo>
                  <a:close/>
                </a:path>
                <a:path w="24130" h="835660">
                  <a:moveTo>
                    <a:pt x="24130" y="88900"/>
                  </a:moveTo>
                  <a:lnTo>
                    <a:pt x="0" y="88900"/>
                  </a:lnTo>
                  <a:lnTo>
                    <a:pt x="0" y="91439"/>
                  </a:lnTo>
                  <a:lnTo>
                    <a:pt x="24130" y="91439"/>
                  </a:lnTo>
                  <a:lnTo>
                    <a:pt x="24130" y="88900"/>
                  </a:lnTo>
                  <a:close/>
                </a:path>
                <a:path w="24130" h="835660">
                  <a:moveTo>
                    <a:pt x="24130" y="91439"/>
                  </a:moveTo>
                  <a:lnTo>
                    <a:pt x="0" y="91439"/>
                  </a:lnTo>
                  <a:lnTo>
                    <a:pt x="0" y="97789"/>
                  </a:lnTo>
                  <a:lnTo>
                    <a:pt x="24130" y="97789"/>
                  </a:lnTo>
                  <a:lnTo>
                    <a:pt x="24130" y="91439"/>
                  </a:lnTo>
                  <a:close/>
                </a:path>
                <a:path w="24130" h="835660">
                  <a:moveTo>
                    <a:pt x="24130" y="97789"/>
                  </a:moveTo>
                  <a:lnTo>
                    <a:pt x="0" y="97789"/>
                  </a:lnTo>
                  <a:lnTo>
                    <a:pt x="0" y="101599"/>
                  </a:lnTo>
                  <a:lnTo>
                    <a:pt x="24130" y="101599"/>
                  </a:lnTo>
                  <a:lnTo>
                    <a:pt x="24130" y="97789"/>
                  </a:lnTo>
                  <a:close/>
                </a:path>
                <a:path w="24130" h="835660">
                  <a:moveTo>
                    <a:pt x="24130" y="101600"/>
                  </a:moveTo>
                  <a:lnTo>
                    <a:pt x="0" y="101600"/>
                  </a:lnTo>
                  <a:lnTo>
                    <a:pt x="0" y="104139"/>
                  </a:lnTo>
                  <a:lnTo>
                    <a:pt x="24130" y="104139"/>
                  </a:lnTo>
                  <a:lnTo>
                    <a:pt x="24130" y="101600"/>
                  </a:lnTo>
                  <a:close/>
                </a:path>
                <a:path w="24130" h="835660">
                  <a:moveTo>
                    <a:pt x="24130" y="104139"/>
                  </a:moveTo>
                  <a:lnTo>
                    <a:pt x="0" y="104139"/>
                  </a:lnTo>
                  <a:lnTo>
                    <a:pt x="0" y="107949"/>
                  </a:lnTo>
                  <a:lnTo>
                    <a:pt x="24130" y="107949"/>
                  </a:lnTo>
                  <a:lnTo>
                    <a:pt x="24130" y="104139"/>
                  </a:lnTo>
                  <a:close/>
                </a:path>
                <a:path w="24130" h="835660">
                  <a:moveTo>
                    <a:pt x="24130" y="107950"/>
                  </a:moveTo>
                  <a:lnTo>
                    <a:pt x="0" y="107950"/>
                  </a:lnTo>
                  <a:lnTo>
                    <a:pt x="0" y="110489"/>
                  </a:lnTo>
                  <a:lnTo>
                    <a:pt x="24130" y="110489"/>
                  </a:lnTo>
                  <a:lnTo>
                    <a:pt x="24130" y="107950"/>
                  </a:lnTo>
                  <a:close/>
                </a:path>
                <a:path w="24130" h="835660">
                  <a:moveTo>
                    <a:pt x="24130" y="110489"/>
                  </a:moveTo>
                  <a:lnTo>
                    <a:pt x="0" y="110489"/>
                  </a:lnTo>
                  <a:lnTo>
                    <a:pt x="0" y="114299"/>
                  </a:lnTo>
                  <a:lnTo>
                    <a:pt x="24130" y="114299"/>
                  </a:lnTo>
                  <a:lnTo>
                    <a:pt x="24130" y="110489"/>
                  </a:lnTo>
                  <a:close/>
                </a:path>
                <a:path w="24130" h="835660">
                  <a:moveTo>
                    <a:pt x="24130" y="114299"/>
                  </a:moveTo>
                  <a:lnTo>
                    <a:pt x="0" y="114299"/>
                  </a:lnTo>
                  <a:lnTo>
                    <a:pt x="0" y="139699"/>
                  </a:lnTo>
                  <a:lnTo>
                    <a:pt x="24130" y="139699"/>
                  </a:lnTo>
                  <a:lnTo>
                    <a:pt x="24130" y="114299"/>
                  </a:lnTo>
                  <a:close/>
                </a:path>
                <a:path w="24130" h="835660">
                  <a:moveTo>
                    <a:pt x="24130" y="139699"/>
                  </a:moveTo>
                  <a:lnTo>
                    <a:pt x="0" y="139699"/>
                  </a:lnTo>
                  <a:lnTo>
                    <a:pt x="0" y="146049"/>
                  </a:lnTo>
                  <a:lnTo>
                    <a:pt x="24130" y="146049"/>
                  </a:lnTo>
                  <a:lnTo>
                    <a:pt x="24130" y="139699"/>
                  </a:lnTo>
                  <a:close/>
                </a:path>
                <a:path w="24130" h="835660">
                  <a:moveTo>
                    <a:pt x="24130" y="146049"/>
                  </a:moveTo>
                  <a:lnTo>
                    <a:pt x="0" y="146049"/>
                  </a:lnTo>
                  <a:lnTo>
                    <a:pt x="0" y="148589"/>
                  </a:lnTo>
                  <a:lnTo>
                    <a:pt x="24130" y="148589"/>
                  </a:lnTo>
                  <a:lnTo>
                    <a:pt x="24130" y="146049"/>
                  </a:lnTo>
                  <a:close/>
                </a:path>
                <a:path w="24130" h="835660">
                  <a:moveTo>
                    <a:pt x="24130" y="148590"/>
                  </a:moveTo>
                  <a:lnTo>
                    <a:pt x="0" y="148590"/>
                  </a:lnTo>
                  <a:lnTo>
                    <a:pt x="0" y="154939"/>
                  </a:lnTo>
                  <a:lnTo>
                    <a:pt x="24130" y="154939"/>
                  </a:lnTo>
                  <a:lnTo>
                    <a:pt x="24130" y="148590"/>
                  </a:lnTo>
                  <a:close/>
                </a:path>
                <a:path w="24130" h="835660">
                  <a:moveTo>
                    <a:pt x="24130" y="154939"/>
                  </a:moveTo>
                  <a:lnTo>
                    <a:pt x="0" y="154939"/>
                  </a:lnTo>
                  <a:lnTo>
                    <a:pt x="0" y="158749"/>
                  </a:lnTo>
                  <a:lnTo>
                    <a:pt x="24130" y="158749"/>
                  </a:lnTo>
                  <a:lnTo>
                    <a:pt x="24130" y="154939"/>
                  </a:lnTo>
                  <a:close/>
                </a:path>
                <a:path w="24130" h="835660">
                  <a:moveTo>
                    <a:pt x="24130" y="158749"/>
                  </a:moveTo>
                  <a:lnTo>
                    <a:pt x="0" y="158749"/>
                  </a:lnTo>
                  <a:lnTo>
                    <a:pt x="0" y="167639"/>
                  </a:lnTo>
                  <a:lnTo>
                    <a:pt x="24130" y="167639"/>
                  </a:lnTo>
                  <a:lnTo>
                    <a:pt x="24130" y="158749"/>
                  </a:lnTo>
                  <a:close/>
                </a:path>
                <a:path w="24130" h="835660">
                  <a:moveTo>
                    <a:pt x="24130" y="167639"/>
                  </a:moveTo>
                  <a:lnTo>
                    <a:pt x="0" y="167639"/>
                  </a:lnTo>
                  <a:lnTo>
                    <a:pt x="0" y="177799"/>
                  </a:lnTo>
                  <a:lnTo>
                    <a:pt x="24130" y="177799"/>
                  </a:lnTo>
                  <a:lnTo>
                    <a:pt x="24130" y="167639"/>
                  </a:lnTo>
                  <a:close/>
                </a:path>
                <a:path w="24130" h="835660">
                  <a:moveTo>
                    <a:pt x="24130" y="177800"/>
                  </a:moveTo>
                  <a:lnTo>
                    <a:pt x="0" y="177800"/>
                  </a:lnTo>
                  <a:lnTo>
                    <a:pt x="0" y="184149"/>
                  </a:lnTo>
                  <a:lnTo>
                    <a:pt x="24130" y="184149"/>
                  </a:lnTo>
                  <a:lnTo>
                    <a:pt x="24130" y="177800"/>
                  </a:lnTo>
                  <a:close/>
                </a:path>
                <a:path w="24130" h="835660">
                  <a:moveTo>
                    <a:pt x="24130" y="184149"/>
                  </a:moveTo>
                  <a:lnTo>
                    <a:pt x="0" y="184149"/>
                  </a:lnTo>
                  <a:lnTo>
                    <a:pt x="0" y="190499"/>
                  </a:lnTo>
                  <a:lnTo>
                    <a:pt x="24130" y="190499"/>
                  </a:lnTo>
                  <a:lnTo>
                    <a:pt x="24130" y="184149"/>
                  </a:lnTo>
                  <a:close/>
                </a:path>
                <a:path w="24130" h="835660">
                  <a:moveTo>
                    <a:pt x="24130" y="190499"/>
                  </a:moveTo>
                  <a:lnTo>
                    <a:pt x="0" y="190499"/>
                  </a:lnTo>
                  <a:lnTo>
                    <a:pt x="0" y="199389"/>
                  </a:lnTo>
                  <a:lnTo>
                    <a:pt x="24130" y="199389"/>
                  </a:lnTo>
                  <a:lnTo>
                    <a:pt x="24130" y="190499"/>
                  </a:lnTo>
                  <a:close/>
                </a:path>
                <a:path w="24130" h="835660">
                  <a:moveTo>
                    <a:pt x="24130" y="199389"/>
                  </a:moveTo>
                  <a:lnTo>
                    <a:pt x="0" y="199389"/>
                  </a:lnTo>
                  <a:lnTo>
                    <a:pt x="0" y="203199"/>
                  </a:lnTo>
                  <a:lnTo>
                    <a:pt x="24130" y="203199"/>
                  </a:lnTo>
                  <a:lnTo>
                    <a:pt x="24130" y="199389"/>
                  </a:lnTo>
                  <a:close/>
                </a:path>
                <a:path w="24130" h="835660">
                  <a:moveTo>
                    <a:pt x="24130" y="203199"/>
                  </a:moveTo>
                  <a:lnTo>
                    <a:pt x="0" y="203199"/>
                  </a:lnTo>
                  <a:lnTo>
                    <a:pt x="0" y="205739"/>
                  </a:lnTo>
                  <a:lnTo>
                    <a:pt x="24130" y="205739"/>
                  </a:lnTo>
                  <a:lnTo>
                    <a:pt x="24130" y="203199"/>
                  </a:lnTo>
                  <a:close/>
                </a:path>
                <a:path w="24130" h="835660">
                  <a:moveTo>
                    <a:pt x="24130" y="205739"/>
                  </a:moveTo>
                  <a:lnTo>
                    <a:pt x="0" y="205739"/>
                  </a:lnTo>
                  <a:lnTo>
                    <a:pt x="0" y="209549"/>
                  </a:lnTo>
                  <a:lnTo>
                    <a:pt x="24130" y="209549"/>
                  </a:lnTo>
                  <a:lnTo>
                    <a:pt x="24130" y="205739"/>
                  </a:lnTo>
                  <a:close/>
                </a:path>
                <a:path w="24130" h="835660">
                  <a:moveTo>
                    <a:pt x="24130" y="209549"/>
                  </a:moveTo>
                  <a:lnTo>
                    <a:pt x="0" y="209549"/>
                  </a:lnTo>
                  <a:lnTo>
                    <a:pt x="0" y="212089"/>
                  </a:lnTo>
                  <a:lnTo>
                    <a:pt x="24130" y="212089"/>
                  </a:lnTo>
                  <a:lnTo>
                    <a:pt x="24130" y="209549"/>
                  </a:lnTo>
                  <a:close/>
                </a:path>
                <a:path w="24130" h="835660">
                  <a:moveTo>
                    <a:pt x="24130" y="212090"/>
                  </a:moveTo>
                  <a:lnTo>
                    <a:pt x="0" y="212090"/>
                  </a:lnTo>
                  <a:lnTo>
                    <a:pt x="0" y="215899"/>
                  </a:lnTo>
                  <a:lnTo>
                    <a:pt x="24130" y="215899"/>
                  </a:lnTo>
                  <a:lnTo>
                    <a:pt x="24130" y="212090"/>
                  </a:lnTo>
                  <a:close/>
                </a:path>
                <a:path w="24130" h="835660">
                  <a:moveTo>
                    <a:pt x="24130" y="215900"/>
                  </a:moveTo>
                  <a:lnTo>
                    <a:pt x="0" y="215900"/>
                  </a:lnTo>
                  <a:lnTo>
                    <a:pt x="0" y="224789"/>
                  </a:lnTo>
                  <a:lnTo>
                    <a:pt x="24130" y="224789"/>
                  </a:lnTo>
                  <a:lnTo>
                    <a:pt x="24130" y="215900"/>
                  </a:lnTo>
                  <a:close/>
                </a:path>
                <a:path w="24130" h="835660">
                  <a:moveTo>
                    <a:pt x="24130" y="224789"/>
                  </a:moveTo>
                  <a:lnTo>
                    <a:pt x="0" y="224789"/>
                  </a:lnTo>
                  <a:lnTo>
                    <a:pt x="0" y="228599"/>
                  </a:lnTo>
                  <a:lnTo>
                    <a:pt x="24130" y="228599"/>
                  </a:lnTo>
                  <a:lnTo>
                    <a:pt x="24130" y="224789"/>
                  </a:lnTo>
                  <a:close/>
                </a:path>
                <a:path w="24130" h="835660">
                  <a:moveTo>
                    <a:pt x="24130" y="228600"/>
                  </a:moveTo>
                  <a:lnTo>
                    <a:pt x="0" y="228600"/>
                  </a:lnTo>
                  <a:lnTo>
                    <a:pt x="0" y="241299"/>
                  </a:lnTo>
                  <a:lnTo>
                    <a:pt x="24130" y="241299"/>
                  </a:lnTo>
                  <a:lnTo>
                    <a:pt x="24130" y="228600"/>
                  </a:lnTo>
                  <a:close/>
                </a:path>
                <a:path w="24130" h="835660">
                  <a:moveTo>
                    <a:pt x="24130" y="241300"/>
                  </a:moveTo>
                  <a:lnTo>
                    <a:pt x="0" y="241300"/>
                  </a:lnTo>
                  <a:lnTo>
                    <a:pt x="0" y="243839"/>
                  </a:lnTo>
                  <a:lnTo>
                    <a:pt x="24130" y="243839"/>
                  </a:lnTo>
                  <a:lnTo>
                    <a:pt x="24130" y="241300"/>
                  </a:lnTo>
                  <a:close/>
                </a:path>
                <a:path w="24130" h="835660">
                  <a:moveTo>
                    <a:pt x="24130" y="243840"/>
                  </a:moveTo>
                  <a:lnTo>
                    <a:pt x="0" y="243840"/>
                  </a:lnTo>
                  <a:lnTo>
                    <a:pt x="0" y="247649"/>
                  </a:lnTo>
                  <a:lnTo>
                    <a:pt x="24130" y="247649"/>
                  </a:lnTo>
                  <a:lnTo>
                    <a:pt x="24130" y="243840"/>
                  </a:lnTo>
                  <a:close/>
                </a:path>
                <a:path w="24130" h="835660">
                  <a:moveTo>
                    <a:pt x="24130" y="247649"/>
                  </a:moveTo>
                  <a:lnTo>
                    <a:pt x="0" y="247649"/>
                  </a:lnTo>
                  <a:lnTo>
                    <a:pt x="0" y="256539"/>
                  </a:lnTo>
                  <a:lnTo>
                    <a:pt x="24130" y="256539"/>
                  </a:lnTo>
                  <a:lnTo>
                    <a:pt x="24130" y="247649"/>
                  </a:lnTo>
                  <a:close/>
                </a:path>
                <a:path w="24130" h="835660">
                  <a:moveTo>
                    <a:pt x="24130" y="256539"/>
                  </a:moveTo>
                  <a:lnTo>
                    <a:pt x="0" y="256539"/>
                  </a:lnTo>
                  <a:lnTo>
                    <a:pt x="0" y="260349"/>
                  </a:lnTo>
                  <a:lnTo>
                    <a:pt x="24130" y="260349"/>
                  </a:lnTo>
                  <a:lnTo>
                    <a:pt x="24130" y="256539"/>
                  </a:lnTo>
                  <a:close/>
                </a:path>
                <a:path w="24130" h="835660">
                  <a:moveTo>
                    <a:pt x="24130" y="260349"/>
                  </a:moveTo>
                  <a:lnTo>
                    <a:pt x="0" y="260349"/>
                  </a:lnTo>
                  <a:lnTo>
                    <a:pt x="0" y="273049"/>
                  </a:lnTo>
                  <a:lnTo>
                    <a:pt x="24130" y="273049"/>
                  </a:lnTo>
                  <a:lnTo>
                    <a:pt x="24130" y="260349"/>
                  </a:lnTo>
                  <a:close/>
                </a:path>
                <a:path w="24130" h="835660">
                  <a:moveTo>
                    <a:pt x="24130" y="273049"/>
                  </a:moveTo>
                  <a:lnTo>
                    <a:pt x="0" y="273049"/>
                  </a:lnTo>
                  <a:lnTo>
                    <a:pt x="0" y="288289"/>
                  </a:lnTo>
                  <a:lnTo>
                    <a:pt x="24130" y="288289"/>
                  </a:lnTo>
                  <a:lnTo>
                    <a:pt x="24130" y="273049"/>
                  </a:lnTo>
                  <a:close/>
                </a:path>
                <a:path w="24130" h="835660">
                  <a:moveTo>
                    <a:pt x="24130" y="288289"/>
                  </a:moveTo>
                  <a:lnTo>
                    <a:pt x="0" y="288289"/>
                  </a:lnTo>
                  <a:lnTo>
                    <a:pt x="0" y="292099"/>
                  </a:lnTo>
                  <a:lnTo>
                    <a:pt x="24130" y="292099"/>
                  </a:lnTo>
                  <a:lnTo>
                    <a:pt x="24130" y="288289"/>
                  </a:lnTo>
                  <a:close/>
                </a:path>
                <a:path w="24130" h="835660">
                  <a:moveTo>
                    <a:pt x="24130" y="292099"/>
                  </a:moveTo>
                  <a:lnTo>
                    <a:pt x="0" y="292099"/>
                  </a:lnTo>
                  <a:lnTo>
                    <a:pt x="0" y="300989"/>
                  </a:lnTo>
                  <a:lnTo>
                    <a:pt x="24130" y="300989"/>
                  </a:lnTo>
                  <a:lnTo>
                    <a:pt x="24130" y="292099"/>
                  </a:lnTo>
                  <a:close/>
                </a:path>
                <a:path w="24130" h="835660">
                  <a:moveTo>
                    <a:pt x="24130" y="300989"/>
                  </a:moveTo>
                  <a:lnTo>
                    <a:pt x="0" y="300989"/>
                  </a:lnTo>
                  <a:lnTo>
                    <a:pt x="0" y="307339"/>
                  </a:lnTo>
                  <a:lnTo>
                    <a:pt x="24130" y="307339"/>
                  </a:lnTo>
                  <a:lnTo>
                    <a:pt x="24130" y="300989"/>
                  </a:lnTo>
                  <a:close/>
                </a:path>
                <a:path w="24130" h="835660">
                  <a:moveTo>
                    <a:pt x="24130" y="307339"/>
                  </a:moveTo>
                  <a:lnTo>
                    <a:pt x="0" y="307339"/>
                  </a:lnTo>
                  <a:lnTo>
                    <a:pt x="0" y="311149"/>
                  </a:lnTo>
                  <a:lnTo>
                    <a:pt x="24130" y="311149"/>
                  </a:lnTo>
                  <a:lnTo>
                    <a:pt x="24130" y="307339"/>
                  </a:lnTo>
                  <a:close/>
                </a:path>
                <a:path w="24130" h="835660">
                  <a:moveTo>
                    <a:pt x="24130" y="311149"/>
                  </a:moveTo>
                  <a:lnTo>
                    <a:pt x="0" y="311149"/>
                  </a:lnTo>
                  <a:lnTo>
                    <a:pt x="0" y="317499"/>
                  </a:lnTo>
                  <a:lnTo>
                    <a:pt x="24130" y="317499"/>
                  </a:lnTo>
                  <a:lnTo>
                    <a:pt x="24130" y="311149"/>
                  </a:lnTo>
                  <a:close/>
                </a:path>
                <a:path w="24130" h="835660">
                  <a:moveTo>
                    <a:pt x="24130" y="317499"/>
                  </a:moveTo>
                  <a:lnTo>
                    <a:pt x="0" y="317499"/>
                  </a:lnTo>
                  <a:lnTo>
                    <a:pt x="0" y="320039"/>
                  </a:lnTo>
                  <a:lnTo>
                    <a:pt x="24130" y="320039"/>
                  </a:lnTo>
                  <a:lnTo>
                    <a:pt x="24130" y="317499"/>
                  </a:lnTo>
                  <a:close/>
                </a:path>
                <a:path w="24130" h="835660">
                  <a:moveTo>
                    <a:pt x="24130" y="320039"/>
                  </a:moveTo>
                  <a:lnTo>
                    <a:pt x="0" y="320039"/>
                  </a:lnTo>
                  <a:lnTo>
                    <a:pt x="0" y="330199"/>
                  </a:lnTo>
                  <a:lnTo>
                    <a:pt x="24130" y="330199"/>
                  </a:lnTo>
                  <a:lnTo>
                    <a:pt x="24130" y="320039"/>
                  </a:lnTo>
                  <a:close/>
                </a:path>
                <a:path w="24130" h="835660">
                  <a:moveTo>
                    <a:pt x="24130" y="330200"/>
                  </a:moveTo>
                  <a:lnTo>
                    <a:pt x="0" y="330200"/>
                  </a:lnTo>
                  <a:lnTo>
                    <a:pt x="0" y="332739"/>
                  </a:lnTo>
                  <a:lnTo>
                    <a:pt x="24130" y="332739"/>
                  </a:lnTo>
                  <a:lnTo>
                    <a:pt x="24130" y="330200"/>
                  </a:lnTo>
                  <a:close/>
                </a:path>
                <a:path w="24130" h="835660">
                  <a:moveTo>
                    <a:pt x="24130" y="332740"/>
                  </a:moveTo>
                  <a:lnTo>
                    <a:pt x="0" y="332740"/>
                  </a:lnTo>
                  <a:lnTo>
                    <a:pt x="0" y="336549"/>
                  </a:lnTo>
                  <a:lnTo>
                    <a:pt x="24130" y="336549"/>
                  </a:lnTo>
                  <a:lnTo>
                    <a:pt x="24130" y="332740"/>
                  </a:lnTo>
                  <a:close/>
                </a:path>
                <a:path w="24130" h="835660">
                  <a:moveTo>
                    <a:pt x="24130" y="336549"/>
                  </a:moveTo>
                  <a:lnTo>
                    <a:pt x="0" y="336549"/>
                  </a:lnTo>
                  <a:lnTo>
                    <a:pt x="0" y="339089"/>
                  </a:lnTo>
                  <a:lnTo>
                    <a:pt x="24130" y="339089"/>
                  </a:lnTo>
                  <a:lnTo>
                    <a:pt x="24130" y="336549"/>
                  </a:lnTo>
                  <a:close/>
                </a:path>
                <a:path w="24130" h="835660">
                  <a:moveTo>
                    <a:pt x="24130" y="339089"/>
                  </a:moveTo>
                  <a:lnTo>
                    <a:pt x="0" y="339089"/>
                  </a:lnTo>
                  <a:lnTo>
                    <a:pt x="0" y="342899"/>
                  </a:lnTo>
                  <a:lnTo>
                    <a:pt x="24130" y="342899"/>
                  </a:lnTo>
                  <a:lnTo>
                    <a:pt x="24130" y="339089"/>
                  </a:lnTo>
                  <a:close/>
                </a:path>
                <a:path w="24130" h="835660">
                  <a:moveTo>
                    <a:pt x="24130" y="342899"/>
                  </a:moveTo>
                  <a:lnTo>
                    <a:pt x="0" y="342899"/>
                  </a:lnTo>
                  <a:lnTo>
                    <a:pt x="0" y="349249"/>
                  </a:lnTo>
                  <a:lnTo>
                    <a:pt x="24130" y="349249"/>
                  </a:lnTo>
                  <a:lnTo>
                    <a:pt x="24130" y="342899"/>
                  </a:lnTo>
                  <a:close/>
                </a:path>
                <a:path w="24130" h="835660">
                  <a:moveTo>
                    <a:pt x="24130" y="349250"/>
                  </a:moveTo>
                  <a:lnTo>
                    <a:pt x="0" y="349250"/>
                  </a:lnTo>
                  <a:lnTo>
                    <a:pt x="0" y="351789"/>
                  </a:lnTo>
                  <a:lnTo>
                    <a:pt x="24130" y="351789"/>
                  </a:lnTo>
                  <a:lnTo>
                    <a:pt x="24130" y="349250"/>
                  </a:lnTo>
                  <a:close/>
                </a:path>
                <a:path w="24130" h="835660">
                  <a:moveTo>
                    <a:pt x="24130" y="351789"/>
                  </a:moveTo>
                  <a:lnTo>
                    <a:pt x="0" y="351789"/>
                  </a:lnTo>
                  <a:lnTo>
                    <a:pt x="0" y="355599"/>
                  </a:lnTo>
                  <a:lnTo>
                    <a:pt x="24130" y="355599"/>
                  </a:lnTo>
                  <a:lnTo>
                    <a:pt x="24130" y="351789"/>
                  </a:lnTo>
                  <a:close/>
                </a:path>
                <a:path w="24130" h="835660">
                  <a:moveTo>
                    <a:pt x="24130" y="355600"/>
                  </a:moveTo>
                  <a:lnTo>
                    <a:pt x="0" y="355600"/>
                  </a:lnTo>
                  <a:lnTo>
                    <a:pt x="0" y="358139"/>
                  </a:lnTo>
                  <a:lnTo>
                    <a:pt x="24130" y="358139"/>
                  </a:lnTo>
                  <a:lnTo>
                    <a:pt x="24130" y="355600"/>
                  </a:lnTo>
                  <a:close/>
                </a:path>
                <a:path w="24130" h="835660">
                  <a:moveTo>
                    <a:pt x="24130" y="358139"/>
                  </a:moveTo>
                  <a:lnTo>
                    <a:pt x="0" y="358139"/>
                  </a:lnTo>
                  <a:lnTo>
                    <a:pt x="0" y="361949"/>
                  </a:lnTo>
                  <a:lnTo>
                    <a:pt x="24130" y="361949"/>
                  </a:lnTo>
                  <a:lnTo>
                    <a:pt x="24130" y="358139"/>
                  </a:lnTo>
                  <a:close/>
                </a:path>
                <a:path w="24130" h="835660">
                  <a:moveTo>
                    <a:pt x="24130" y="361949"/>
                  </a:moveTo>
                  <a:lnTo>
                    <a:pt x="0" y="361949"/>
                  </a:lnTo>
                  <a:lnTo>
                    <a:pt x="0" y="370839"/>
                  </a:lnTo>
                  <a:lnTo>
                    <a:pt x="24130" y="370839"/>
                  </a:lnTo>
                  <a:lnTo>
                    <a:pt x="24130" y="361949"/>
                  </a:lnTo>
                  <a:close/>
                </a:path>
                <a:path w="24130" h="835660">
                  <a:moveTo>
                    <a:pt x="24130" y="370839"/>
                  </a:moveTo>
                  <a:lnTo>
                    <a:pt x="0" y="370839"/>
                  </a:lnTo>
                  <a:lnTo>
                    <a:pt x="0" y="374649"/>
                  </a:lnTo>
                  <a:lnTo>
                    <a:pt x="24130" y="374649"/>
                  </a:lnTo>
                  <a:lnTo>
                    <a:pt x="24130" y="370839"/>
                  </a:lnTo>
                  <a:close/>
                </a:path>
                <a:path w="24130" h="835660">
                  <a:moveTo>
                    <a:pt x="24130" y="374649"/>
                  </a:moveTo>
                  <a:lnTo>
                    <a:pt x="0" y="374649"/>
                  </a:lnTo>
                  <a:lnTo>
                    <a:pt x="0" y="377189"/>
                  </a:lnTo>
                  <a:lnTo>
                    <a:pt x="24130" y="377189"/>
                  </a:lnTo>
                  <a:lnTo>
                    <a:pt x="24130" y="374649"/>
                  </a:lnTo>
                  <a:close/>
                </a:path>
                <a:path w="24130" h="835660">
                  <a:moveTo>
                    <a:pt x="24130" y="377189"/>
                  </a:moveTo>
                  <a:lnTo>
                    <a:pt x="0" y="377189"/>
                  </a:lnTo>
                  <a:lnTo>
                    <a:pt x="0" y="380999"/>
                  </a:lnTo>
                  <a:lnTo>
                    <a:pt x="24130" y="380999"/>
                  </a:lnTo>
                  <a:lnTo>
                    <a:pt x="24130" y="377189"/>
                  </a:lnTo>
                  <a:close/>
                </a:path>
                <a:path w="24130" h="835660">
                  <a:moveTo>
                    <a:pt x="24130" y="380999"/>
                  </a:moveTo>
                  <a:lnTo>
                    <a:pt x="0" y="380999"/>
                  </a:lnTo>
                  <a:lnTo>
                    <a:pt x="0" y="383539"/>
                  </a:lnTo>
                  <a:lnTo>
                    <a:pt x="24130" y="383539"/>
                  </a:lnTo>
                  <a:lnTo>
                    <a:pt x="24130" y="380999"/>
                  </a:lnTo>
                  <a:close/>
                </a:path>
                <a:path w="24130" h="835660">
                  <a:moveTo>
                    <a:pt x="24130" y="833119"/>
                  </a:moveTo>
                  <a:lnTo>
                    <a:pt x="0" y="833119"/>
                  </a:lnTo>
                  <a:lnTo>
                    <a:pt x="0" y="835659"/>
                  </a:lnTo>
                  <a:lnTo>
                    <a:pt x="24130" y="835659"/>
                  </a:lnTo>
                  <a:lnTo>
                    <a:pt x="24130" y="833119"/>
                  </a:lnTo>
                  <a:close/>
                </a:path>
                <a:path w="24130" h="835660">
                  <a:moveTo>
                    <a:pt x="24130" y="523239"/>
                  </a:moveTo>
                  <a:lnTo>
                    <a:pt x="22860" y="523239"/>
                  </a:lnTo>
                  <a:lnTo>
                    <a:pt x="22860" y="524509"/>
                  </a:lnTo>
                  <a:lnTo>
                    <a:pt x="24130" y="524509"/>
                  </a:lnTo>
                  <a:lnTo>
                    <a:pt x="24130" y="523239"/>
                  </a:lnTo>
                  <a:close/>
                </a:path>
                <a:path w="24130" h="835660">
                  <a:moveTo>
                    <a:pt x="24130" y="514349"/>
                  </a:moveTo>
                  <a:lnTo>
                    <a:pt x="0" y="515619"/>
                  </a:lnTo>
                  <a:lnTo>
                    <a:pt x="0" y="518159"/>
                  </a:lnTo>
                  <a:lnTo>
                    <a:pt x="2540" y="518159"/>
                  </a:lnTo>
                  <a:lnTo>
                    <a:pt x="2540" y="519429"/>
                  </a:lnTo>
                  <a:lnTo>
                    <a:pt x="7620" y="519429"/>
                  </a:lnTo>
                  <a:lnTo>
                    <a:pt x="7620" y="520699"/>
                  </a:lnTo>
                  <a:lnTo>
                    <a:pt x="12700" y="520699"/>
                  </a:lnTo>
                  <a:lnTo>
                    <a:pt x="12700" y="523239"/>
                  </a:lnTo>
                  <a:lnTo>
                    <a:pt x="17780" y="523239"/>
                  </a:lnTo>
                  <a:lnTo>
                    <a:pt x="17780" y="521969"/>
                  </a:lnTo>
                  <a:lnTo>
                    <a:pt x="24130" y="521969"/>
                  </a:lnTo>
                  <a:lnTo>
                    <a:pt x="24130" y="514349"/>
                  </a:lnTo>
                  <a:close/>
                </a:path>
                <a:path w="24130" h="835660">
                  <a:moveTo>
                    <a:pt x="0" y="506729"/>
                  </a:moveTo>
                  <a:lnTo>
                    <a:pt x="0" y="515619"/>
                  </a:lnTo>
                  <a:lnTo>
                    <a:pt x="24130" y="514349"/>
                  </a:lnTo>
                  <a:lnTo>
                    <a:pt x="24130" y="507999"/>
                  </a:lnTo>
                  <a:lnTo>
                    <a:pt x="0" y="506729"/>
                  </a:lnTo>
                  <a:close/>
                </a:path>
                <a:path w="24130" h="835660">
                  <a:moveTo>
                    <a:pt x="0" y="505459"/>
                  </a:moveTo>
                  <a:lnTo>
                    <a:pt x="0" y="506729"/>
                  </a:lnTo>
                  <a:lnTo>
                    <a:pt x="24130" y="506729"/>
                  </a:lnTo>
                  <a:lnTo>
                    <a:pt x="0" y="505459"/>
                  </a:lnTo>
                  <a:close/>
                </a:path>
                <a:path w="24130" h="835660">
                  <a:moveTo>
                    <a:pt x="0" y="502919"/>
                  </a:moveTo>
                  <a:lnTo>
                    <a:pt x="0" y="505459"/>
                  </a:lnTo>
                  <a:lnTo>
                    <a:pt x="24130" y="505459"/>
                  </a:lnTo>
                  <a:lnTo>
                    <a:pt x="24130" y="504189"/>
                  </a:lnTo>
                  <a:lnTo>
                    <a:pt x="0" y="502919"/>
                  </a:lnTo>
                  <a:close/>
                </a:path>
                <a:path w="24130" h="835660">
                  <a:moveTo>
                    <a:pt x="24130" y="495299"/>
                  </a:moveTo>
                  <a:lnTo>
                    <a:pt x="0" y="496569"/>
                  </a:lnTo>
                  <a:lnTo>
                    <a:pt x="0" y="502919"/>
                  </a:lnTo>
                  <a:lnTo>
                    <a:pt x="24130" y="502919"/>
                  </a:lnTo>
                  <a:lnTo>
                    <a:pt x="24130" y="495299"/>
                  </a:lnTo>
                  <a:close/>
                </a:path>
                <a:path w="24130" h="835660">
                  <a:moveTo>
                    <a:pt x="12064" y="490854"/>
                  </a:moveTo>
                  <a:lnTo>
                    <a:pt x="0" y="491489"/>
                  </a:lnTo>
                  <a:lnTo>
                    <a:pt x="0" y="496569"/>
                  </a:lnTo>
                  <a:lnTo>
                    <a:pt x="24130" y="495299"/>
                  </a:lnTo>
                  <a:lnTo>
                    <a:pt x="24130" y="491489"/>
                  </a:lnTo>
                  <a:lnTo>
                    <a:pt x="12064" y="490854"/>
                  </a:lnTo>
                  <a:close/>
                </a:path>
                <a:path w="24130" h="835660">
                  <a:moveTo>
                    <a:pt x="24130" y="488949"/>
                  </a:moveTo>
                  <a:lnTo>
                    <a:pt x="0" y="490219"/>
                  </a:lnTo>
                  <a:lnTo>
                    <a:pt x="12064" y="490854"/>
                  </a:lnTo>
                  <a:lnTo>
                    <a:pt x="24130" y="490219"/>
                  </a:lnTo>
                  <a:lnTo>
                    <a:pt x="24130" y="488949"/>
                  </a:lnTo>
                  <a:close/>
                </a:path>
                <a:path w="24130" h="835660">
                  <a:moveTo>
                    <a:pt x="0" y="486409"/>
                  </a:moveTo>
                  <a:lnTo>
                    <a:pt x="0" y="488949"/>
                  </a:lnTo>
                  <a:lnTo>
                    <a:pt x="24130" y="488949"/>
                  </a:lnTo>
                  <a:lnTo>
                    <a:pt x="24130" y="487679"/>
                  </a:lnTo>
                  <a:lnTo>
                    <a:pt x="0" y="486409"/>
                  </a:lnTo>
                  <a:close/>
                </a:path>
                <a:path w="24130" h="835660">
                  <a:moveTo>
                    <a:pt x="0" y="473709"/>
                  </a:moveTo>
                  <a:lnTo>
                    <a:pt x="0" y="486409"/>
                  </a:lnTo>
                  <a:lnTo>
                    <a:pt x="24130" y="486409"/>
                  </a:lnTo>
                  <a:lnTo>
                    <a:pt x="24130" y="474979"/>
                  </a:lnTo>
                  <a:lnTo>
                    <a:pt x="0" y="473709"/>
                  </a:lnTo>
                  <a:close/>
                </a:path>
                <a:path w="24130" h="835660">
                  <a:moveTo>
                    <a:pt x="0" y="469899"/>
                  </a:moveTo>
                  <a:lnTo>
                    <a:pt x="0" y="473709"/>
                  </a:lnTo>
                  <a:lnTo>
                    <a:pt x="24130" y="473709"/>
                  </a:lnTo>
                  <a:lnTo>
                    <a:pt x="24130" y="471169"/>
                  </a:lnTo>
                  <a:lnTo>
                    <a:pt x="0" y="469899"/>
                  </a:lnTo>
                  <a:close/>
                </a:path>
                <a:path w="24130" h="835660">
                  <a:moveTo>
                    <a:pt x="24130" y="468629"/>
                  </a:moveTo>
                  <a:lnTo>
                    <a:pt x="0" y="469899"/>
                  </a:lnTo>
                  <a:lnTo>
                    <a:pt x="24130" y="471169"/>
                  </a:lnTo>
                  <a:lnTo>
                    <a:pt x="24130" y="468629"/>
                  </a:lnTo>
                  <a:close/>
                </a:path>
                <a:path w="24130" h="835660">
                  <a:moveTo>
                    <a:pt x="0" y="462279"/>
                  </a:moveTo>
                  <a:lnTo>
                    <a:pt x="0" y="468629"/>
                  </a:lnTo>
                  <a:lnTo>
                    <a:pt x="24130" y="468629"/>
                  </a:lnTo>
                  <a:lnTo>
                    <a:pt x="24130" y="463549"/>
                  </a:lnTo>
                  <a:lnTo>
                    <a:pt x="0" y="462279"/>
                  </a:lnTo>
                  <a:close/>
                </a:path>
                <a:path w="24130" h="835660">
                  <a:moveTo>
                    <a:pt x="0" y="457199"/>
                  </a:moveTo>
                  <a:lnTo>
                    <a:pt x="0" y="462279"/>
                  </a:lnTo>
                  <a:lnTo>
                    <a:pt x="24130" y="462279"/>
                  </a:lnTo>
                  <a:lnTo>
                    <a:pt x="24130" y="458469"/>
                  </a:lnTo>
                  <a:lnTo>
                    <a:pt x="0" y="457199"/>
                  </a:lnTo>
                  <a:close/>
                </a:path>
                <a:path w="24130" h="835660">
                  <a:moveTo>
                    <a:pt x="0" y="453389"/>
                  </a:moveTo>
                  <a:lnTo>
                    <a:pt x="0" y="457199"/>
                  </a:lnTo>
                  <a:lnTo>
                    <a:pt x="24130" y="457199"/>
                  </a:lnTo>
                  <a:lnTo>
                    <a:pt x="24130" y="454659"/>
                  </a:lnTo>
                  <a:lnTo>
                    <a:pt x="0" y="453389"/>
                  </a:lnTo>
                  <a:close/>
                </a:path>
                <a:path w="24130" h="835660">
                  <a:moveTo>
                    <a:pt x="24130" y="447039"/>
                  </a:moveTo>
                  <a:lnTo>
                    <a:pt x="0" y="448309"/>
                  </a:lnTo>
                  <a:lnTo>
                    <a:pt x="0" y="453389"/>
                  </a:lnTo>
                  <a:lnTo>
                    <a:pt x="24130" y="453389"/>
                  </a:lnTo>
                  <a:lnTo>
                    <a:pt x="24130" y="447039"/>
                  </a:lnTo>
                  <a:close/>
                </a:path>
                <a:path w="24130" h="835660">
                  <a:moveTo>
                    <a:pt x="24130" y="444499"/>
                  </a:moveTo>
                  <a:lnTo>
                    <a:pt x="0" y="445769"/>
                  </a:lnTo>
                  <a:lnTo>
                    <a:pt x="0" y="447039"/>
                  </a:lnTo>
                  <a:lnTo>
                    <a:pt x="24130" y="447039"/>
                  </a:lnTo>
                  <a:lnTo>
                    <a:pt x="24130" y="444499"/>
                  </a:lnTo>
                  <a:close/>
                </a:path>
                <a:path w="24130" h="835660">
                  <a:moveTo>
                    <a:pt x="0" y="440689"/>
                  </a:moveTo>
                  <a:lnTo>
                    <a:pt x="0" y="445769"/>
                  </a:lnTo>
                  <a:lnTo>
                    <a:pt x="24130" y="444499"/>
                  </a:lnTo>
                  <a:lnTo>
                    <a:pt x="24130" y="441959"/>
                  </a:lnTo>
                  <a:lnTo>
                    <a:pt x="0" y="440689"/>
                  </a:lnTo>
                  <a:close/>
                </a:path>
                <a:path w="24130" h="835660">
                  <a:moveTo>
                    <a:pt x="0" y="436879"/>
                  </a:moveTo>
                  <a:lnTo>
                    <a:pt x="0" y="440689"/>
                  </a:lnTo>
                  <a:lnTo>
                    <a:pt x="24130" y="440689"/>
                  </a:lnTo>
                  <a:lnTo>
                    <a:pt x="24130" y="438149"/>
                  </a:lnTo>
                  <a:lnTo>
                    <a:pt x="0" y="436879"/>
                  </a:lnTo>
                  <a:close/>
                </a:path>
                <a:path w="24130" h="835660">
                  <a:moveTo>
                    <a:pt x="24130" y="430529"/>
                  </a:moveTo>
                  <a:lnTo>
                    <a:pt x="0" y="431799"/>
                  </a:lnTo>
                  <a:lnTo>
                    <a:pt x="0" y="436879"/>
                  </a:lnTo>
                  <a:lnTo>
                    <a:pt x="24130" y="438149"/>
                  </a:lnTo>
                  <a:lnTo>
                    <a:pt x="24130" y="430529"/>
                  </a:lnTo>
                  <a:close/>
                </a:path>
                <a:path w="24130" h="835660">
                  <a:moveTo>
                    <a:pt x="0" y="429259"/>
                  </a:moveTo>
                  <a:lnTo>
                    <a:pt x="0" y="431799"/>
                  </a:lnTo>
                  <a:lnTo>
                    <a:pt x="24130" y="430529"/>
                  </a:lnTo>
                  <a:lnTo>
                    <a:pt x="0" y="429259"/>
                  </a:lnTo>
                  <a:close/>
                </a:path>
                <a:path w="24130" h="835660">
                  <a:moveTo>
                    <a:pt x="24130" y="427989"/>
                  </a:moveTo>
                  <a:lnTo>
                    <a:pt x="0" y="429259"/>
                  </a:lnTo>
                  <a:lnTo>
                    <a:pt x="24130" y="430529"/>
                  </a:lnTo>
                  <a:lnTo>
                    <a:pt x="24130" y="427989"/>
                  </a:lnTo>
                  <a:close/>
                </a:path>
                <a:path w="24130" h="835660">
                  <a:moveTo>
                    <a:pt x="0" y="425449"/>
                  </a:moveTo>
                  <a:lnTo>
                    <a:pt x="0" y="427989"/>
                  </a:lnTo>
                  <a:lnTo>
                    <a:pt x="24130" y="426719"/>
                  </a:lnTo>
                  <a:lnTo>
                    <a:pt x="0" y="425449"/>
                  </a:lnTo>
                  <a:close/>
                </a:path>
                <a:path w="24130" h="835660">
                  <a:moveTo>
                    <a:pt x="24130" y="426719"/>
                  </a:moveTo>
                  <a:lnTo>
                    <a:pt x="0" y="427989"/>
                  </a:lnTo>
                  <a:lnTo>
                    <a:pt x="24130" y="427989"/>
                  </a:lnTo>
                  <a:lnTo>
                    <a:pt x="24130" y="426719"/>
                  </a:lnTo>
                  <a:close/>
                </a:path>
                <a:path w="24130" h="835660">
                  <a:moveTo>
                    <a:pt x="0" y="424179"/>
                  </a:moveTo>
                  <a:lnTo>
                    <a:pt x="0" y="425449"/>
                  </a:lnTo>
                  <a:lnTo>
                    <a:pt x="24130" y="425449"/>
                  </a:lnTo>
                  <a:lnTo>
                    <a:pt x="0" y="424179"/>
                  </a:lnTo>
                  <a:close/>
                </a:path>
                <a:path w="24130" h="835660">
                  <a:moveTo>
                    <a:pt x="0" y="421639"/>
                  </a:moveTo>
                  <a:lnTo>
                    <a:pt x="0" y="424179"/>
                  </a:lnTo>
                  <a:lnTo>
                    <a:pt x="24130" y="424179"/>
                  </a:lnTo>
                  <a:lnTo>
                    <a:pt x="24130" y="422909"/>
                  </a:lnTo>
                  <a:lnTo>
                    <a:pt x="0" y="421639"/>
                  </a:lnTo>
                  <a:close/>
                </a:path>
                <a:path w="24130" h="835660">
                  <a:moveTo>
                    <a:pt x="0" y="420369"/>
                  </a:moveTo>
                  <a:lnTo>
                    <a:pt x="0" y="421639"/>
                  </a:lnTo>
                  <a:lnTo>
                    <a:pt x="24130" y="421639"/>
                  </a:lnTo>
                  <a:lnTo>
                    <a:pt x="0" y="420369"/>
                  </a:lnTo>
                  <a:close/>
                </a:path>
                <a:path w="24130" h="835660">
                  <a:moveTo>
                    <a:pt x="0" y="416559"/>
                  </a:moveTo>
                  <a:lnTo>
                    <a:pt x="0" y="420369"/>
                  </a:lnTo>
                  <a:lnTo>
                    <a:pt x="24130" y="420369"/>
                  </a:lnTo>
                  <a:lnTo>
                    <a:pt x="24130" y="417829"/>
                  </a:lnTo>
                  <a:lnTo>
                    <a:pt x="0" y="416559"/>
                  </a:lnTo>
                  <a:close/>
                </a:path>
                <a:path w="24130" h="835660">
                  <a:moveTo>
                    <a:pt x="24130" y="414019"/>
                  </a:moveTo>
                  <a:lnTo>
                    <a:pt x="0" y="415289"/>
                  </a:lnTo>
                  <a:lnTo>
                    <a:pt x="0" y="416559"/>
                  </a:lnTo>
                  <a:lnTo>
                    <a:pt x="24130" y="416559"/>
                  </a:lnTo>
                  <a:lnTo>
                    <a:pt x="24130" y="414019"/>
                  </a:lnTo>
                  <a:close/>
                </a:path>
                <a:path w="24130" h="835660">
                  <a:moveTo>
                    <a:pt x="0" y="412749"/>
                  </a:moveTo>
                  <a:lnTo>
                    <a:pt x="0" y="415289"/>
                  </a:lnTo>
                  <a:lnTo>
                    <a:pt x="24130" y="414019"/>
                  </a:lnTo>
                  <a:lnTo>
                    <a:pt x="0" y="412749"/>
                  </a:lnTo>
                  <a:close/>
                </a:path>
                <a:path w="24130" h="835660">
                  <a:moveTo>
                    <a:pt x="0" y="408939"/>
                  </a:moveTo>
                  <a:lnTo>
                    <a:pt x="0" y="412749"/>
                  </a:lnTo>
                  <a:lnTo>
                    <a:pt x="24130" y="412749"/>
                  </a:lnTo>
                  <a:lnTo>
                    <a:pt x="24130" y="410209"/>
                  </a:lnTo>
                  <a:lnTo>
                    <a:pt x="0" y="408939"/>
                  </a:lnTo>
                  <a:close/>
                </a:path>
                <a:path w="24130" h="835660">
                  <a:moveTo>
                    <a:pt x="0" y="407669"/>
                  </a:moveTo>
                  <a:lnTo>
                    <a:pt x="0" y="408939"/>
                  </a:lnTo>
                  <a:lnTo>
                    <a:pt x="24130" y="408939"/>
                  </a:lnTo>
                  <a:lnTo>
                    <a:pt x="0" y="407669"/>
                  </a:lnTo>
                  <a:close/>
                </a:path>
                <a:path w="24130" h="835660">
                  <a:moveTo>
                    <a:pt x="0" y="405129"/>
                  </a:moveTo>
                  <a:lnTo>
                    <a:pt x="0" y="407669"/>
                  </a:lnTo>
                  <a:lnTo>
                    <a:pt x="24130" y="407669"/>
                  </a:lnTo>
                  <a:lnTo>
                    <a:pt x="24130" y="406399"/>
                  </a:lnTo>
                  <a:lnTo>
                    <a:pt x="0" y="405129"/>
                  </a:lnTo>
                  <a:close/>
                </a:path>
                <a:path w="24130" h="835660">
                  <a:moveTo>
                    <a:pt x="0" y="403859"/>
                  </a:moveTo>
                  <a:lnTo>
                    <a:pt x="0" y="405129"/>
                  </a:lnTo>
                  <a:lnTo>
                    <a:pt x="24130" y="405129"/>
                  </a:lnTo>
                  <a:lnTo>
                    <a:pt x="0" y="403859"/>
                  </a:lnTo>
                  <a:close/>
                </a:path>
                <a:path w="24130" h="835660">
                  <a:moveTo>
                    <a:pt x="0" y="401319"/>
                  </a:moveTo>
                  <a:lnTo>
                    <a:pt x="0" y="403859"/>
                  </a:lnTo>
                  <a:lnTo>
                    <a:pt x="24130" y="403859"/>
                  </a:lnTo>
                  <a:lnTo>
                    <a:pt x="24130" y="402589"/>
                  </a:lnTo>
                  <a:lnTo>
                    <a:pt x="0" y="401319"/>
                  </a:lnTo>
                  <a:close/>
                </a:path>
                <a:path w="24130" h="835660">
                  <a:moveTo>
                    <a:pt x="24130" y="400049"/>
                  </a:moveTo>
                  <a:lnTo>
                    <a:pt x="0" y="401319"/>
                  </a:lnTo>
                  <a:lnTo>
                    <a:pt x="24130" y="402589"/>
                  </a:lnTo>
                  <a:lnTo>
                    <a:pt x="24130" y="400049"/>
                  </a:lnTo>
                  <a:close/>
                </a:path>
                <a:path w="24130" h="835660">
                  <a:moveTo>
                    <a:pt x="0" y="396239"/>
                  </a:moveTo>
                  <a:lnTo>
                    <a:pt x="0" y="400049"/>
                  </a:lnTo>
                  <a:lnTo>
                    <a:pt x="24130" y="400049"/>
                  </a:lnTo>
                  <a:lnTo>
                    <a:pt x="24130" y="397509"/>
                  </a:lnTo>
                  <a:lnTo>
                    <a:pt x="0" y="396239"/>
                  </a:lnTo>
                  <a:close/>
                </a:path>
                <a:path w="24130" h="835660">
                  <a:moveTo>
                    <a:pt x="24130" y="393699"/>
                  </a:moveTo>
                  <a:lnTo>
                    <a:pt x="0" y="394969"/>
                  </a:lnTo>
                  <a:lnTo>
                    <a:pt x="0" y="396239"/>
                  </a:lnTo>
                  <a:lnTo>
                    <a:pt x="24130" y="396239"/>
                  </a:lnTo>
                  <a:lnTo>
                    <a:pt x="24130" y="393699"/>
                  </a:lnTo>
                  <a:close/>
                </a:path>
                <a:path w="24130" h="835660">
                  <a:moveTo>
                    <a:pt x="0" y="388619"/>
                  </a:moveTo>
                  <a:lnTo>
                    <a:pt x="0" y="393699"/>
                  </a:lnTo>
                  <a:lnTo>
                    <a:pt x="24130" y="393699"/>
                  </a:lnTo>
                  <a:lnTo>
                    <a:pt x="24130" y="389889"/>
                  </a:lnTo>
                  <a:lnTo>
                    <a:pt x="0" y="388619"/>
                  </a:lnTo>
                  <a:close/>
                </a:path>
                <a:path w="24130" h="835660">
                  <a:moveTo>
                    <a:pt x="0" y="387349"/>
                  </a:moveTo>
                  <a:lnTo>
                    <a:pt x="0" y="388619"/>
                  </a:lnTo>
                  <a:lnTo>
                    <a:pt x="24130" y="389889"/>
                  </a:lnTo>
                  <a:lnTo>
                    <a:pt x="24130" y="388619"/>
                  </a:lnTo>
                  <a:lnTo>
                    <a:pt x="0" y="387349"/>
                  </a:lnTo>
                  <a:close/>
                </a:path>
                <a:path w="24130" h="835660">
                  <a:moveTo>
                    <a:pt x="0" y="384809"/>
                  </a:moveTo>
                  <a:lnTo>
                    <a:pt x="0" y="387349"/>
                  </a:lnTo>
                  <a:lnTo>
                    <a:pt x="24130" y="387349"/>
                  </a:lnTo>
                  <a:lnTo>
                    <a:pt x="24130" y="386079"/>
                  </a:lnTo>
                  <a:lnTo>
                    <a:pt x="0" y="384809"/>
                  </a:lnTo>
                  <a:close/>
                </a:path>
              </a:pathLst>
            </a:custGeom>
            <a:solidFill>
              <a:srgbClr val="B4B46A"/>
            </a:solidFill>
          </p:spPr>
          <p:txBody>
            <a:bodyPr wrap="square" lIns="0" tIns="0" rIns="0" bIns="0" rtlCol="0"/>
            <a:lstStyle/>
            <a:p>
              <a:endParaRPr/>
            </a:p>
          </p:txBody>
        </p:sp>
        <p:sp>
          <p:nvSpPr>
            <p:cNvPr id="802" name="object 802"/>
            <p:cNvSpPr/>
            <p:nvPr/>
          </p:nvSpPr>
          <p:spPr>
            <a:xfrm>
              <a:off x="2510790" y="5652770"/>
              <a:ext cx="25400" cy="842010"/>
            </a:xfrm>
            <a:custGeom>
              <a:avLst/>
              <a:gdLst/>
              <a:ahLst/>
              <a:cxnLst/>
              <a:rect l="l" t="t" r="r" b="b"/>
              <a:pathLst>
                <a:path w="25400" h="842010">
                  <a:moveTo>
                    <a:pt x="5080" y="0"/>
                  </a:moveTo>
                  <a:lnTo>
                    <a:pt x="0" y="0"/>
                  </a:lnTo>
                  <a:lnTo>
                    <a:pt x="0" y="8889"/>
                  </a:lnTo>
                  <a:lnTo>
                    <a:pt x="25400" y="8889"/>
                  </a:lnTo>
                  <a:lnTo>
                    <a:pt x="25400" y="6350"/>
                  </a:lnTo>
                  <a:lnTo>
                    <a:pt x="24130" y="6350"/>
                  </a:lnTo>
                  <a:lnTo>
                    <a:pt x="24130" y="5079"/>
                  </a:lnTo>
                  <a:lnTo>
                    <a:pt x="19050" y="5079"/>
                  </a:lnTo>
                  <a:lnTo>
                    <a:pt x="19050" y="3809"/>
                  </a:lnTo>
                  <a:lnTo>
                    <a:pt x="13970" y="3809"/>
                  </a:lnTo>
                  <a:lnTo>
                    <a:pt x="13970" y="2539"/>
                  </a:lnTo>
                  <a:lnTo>
                    <a:pt x="8889" y="2539"/>
                  </a:lnTo>
                  <a:lnTo>
                    <a:pt x="8889" y="1269"/>
                  </a:lnTo>
                  <a:lnTo>
                    <a:pt x="5080" y="1269"/>
                  </a:lnTo>
                  <a:lnTo>
                    <a:pt x="5080" y="0"/>
                  </a:lnTo>
                  <a:close/>
                </a:path>
                <a:path w="25400" h="842010">
                  <a:moveTo>
                    <a:pt x="25400" y="8889"/>
                  </a:moveTo>
                  <a:lnTo>
                    <a:pt x="0" y="8889"/>
                  </a:lnTo>
                  <a:lnTo>
                    <a:pt x="0" y="15239"/>
                  </a:lnTo>
                  <a:lnTo>
                    <a:pt x="25400" y="15239"/>
                  </a:lnTo>
                  <a:lnTo>
                    <a:pt x="25400" y="8889"/>
                  </a:lnTo>
                  <a:close/>
                </a:path>
                <a:path w="25400" h="842010">
                  <a:moveTo>
                    <a:pt x="25400" y="15239"/>
                  </a:moveTo>
                  <a:lnTo>
                    <a:pt x="0" y="15239"/>
                  </a:lnTo>
                  <a:lnTo>
                    <a:pt x="0" y="19049"/>
                  </a:lnTo>
                  <a:lnTo>
                    <a:pt x="25400" y="19049"/>
                  </a:lnTo>
                  <a:lnTo>
                    <a:pt x="25400" y="15239"/>
                  </a:lnTo>
                  <a:close/>
                </a:path>
                <a:path w="25400" h="842010">
                  <a:moveTo>
                    <a:pt x="25400" y="19049"/>
                  </a:moveTo>
                  <a:lnTo>
                    <a:pt x="0" y="19049"/>
                  </a:lnTo>
                  <a:lnTo>
                    <a:pt x="0" y="21589"/>
                  </a:lnTo>
                  <a:lnTo>
                    <a:pt x="25400" y="21589"/>
                  </a:lnTo>
                  <a:lnTo>
                    <a:pt x="25400" y="19049"/>
                  </a:lnTo>
                  <a:close/>
                </a:path>
                <a:path w="25400" h="842010">
                  <a:moveTo>
                    <a:pt x="25400" y="21589"/>
                  </a:moveTo>
                  <a:lnTo>
                    <a:pt x="0" y="21589"/>
                  </a:lnTo>
                  <a:lnTo>
                    <a:pt x="0" y="27939"/>
                  </a:lnTo>
                  <a:lnTo>
                    <a:pt x="25400" y="27939"/>
                  </a:lnTo>
                  <a:lnTo>
                    <a:pt x="25400" y="21589"/>
                  </a:lnTo>
                  <a:close/>
                </a:path>
                <a:path w="25400" h="842010">
                  <a:moveTo>
                    <a:pt x="25400" y="27939"/>
                  </a:moveTo>
                  <a:lnTo>
                    <a:pt x="0" y="27939"/>
                  </a:lnTo>
                  <a:lnTo>
                    <a:pt x="0" y="38099"/>
                  </a:lnTo>
                  <a:lnTo>
                    <a:pt x="25400" y="38099"/>
                  </a:lnTo>
                  <a:lnTo>
                    <a:pt x="25400" y="27939"/>
                  </a:lnTo>
                  <a:close/>
                </a:path>
                <a:path w="25400" h="842010">
                  <a:moveTo>
                    <a:pt x="25400" y="38099"/>
                  </a:moveTo>
                  <a:lnTo>
                    <a:pt x="0" y="38099"/>
                  </a:lnTo>
                  <a:lnTo>
                    <a:pt x="0" y="40639"/>
                  </a:lnTo>
                  <a:lnTo>
                    <a:pt x="25400" y="40639"/>
                  </a:lnTo>
                  <a:lnTo>
                    <a:pt x="25400" y="38099"/>
                  </a:lnTo>
                  <a:close/>
                </a:path>
                <a:path w="25400" h="842010">
                  <a:moveTo>
                    <a:pt x="25400" y="40639"/>
                  </a:moveTo>
                  <a:lnTo>
                    <a:pt x="0" y="40639"/>
                  </a:lnTo>
                  <a:lnTo>
                    <a:pt x="0" y="44449"/>
                  </a:lnTo>
                  <a:lnTo>
                    <a:pt x="25400" y="44449"/>
                  </a:lnTo>
                  <a:lnTo>
                    <a:pt x="25400" y="40639"/>
                  </a:lnTo>
                  <a:close/>
                </a:path>
                <a:path w="25400" h="842010">
                  <a:moveTo>
                    <a:pt x="25400" y="44449"/>
                  </a:moveTo>
                  <a:lnTo>
                    <a:pt x="0" y="44449"/>
                  </a:lnTo>
                  <a:lnTo>
                    <a:pt x="0" y="53339"/>
                  </a:lnTo>
                  <a:lnTo>
                    <a:pt x="25400" y="53339"/>
                  </a:lnTo>
                  <a:lnTo>
                    <a:pt x="25400" y="44449"/>
                  </a:lnTo>
                  <a:close/>
                </a:path>
                <a:path w="25400" h="842010">
                  <a:moveTo>
                    <a:pt x="25400" y="53339"/>
                  </a:moveTo>
                  <a:lnTo>
                    <a:pt x="0" y="53339"/>
                  </a:lnTo>
                  <a:lnTo>
                    <a:pt x="0" y="57149"/>
                  </a:lnTo>
                  <a:lnTo>
                    <a:pt x="25400" y="57149"/>
                  </a:lnTo>
                  <a:lnTo>
                    <a:pt x="25400" y="53339"/>
                  </a:lnTo>
                  <a:close/>
                </a:path>
                <a:path w="25400" h="842010">
                  <a:moveTo>
                    <a:pt x="25400" y="57149"/>
                  </a:moveTo>
                  <a:lnTo>
                    <a:pt x="0" y="57149"/>
                  </a:lnTo>
                  <a:lnTo>
                    <a:pt x="0" y="59689"/>
                  </a:lnTo>
                  <a:lnTo>
                    <a:pt x="25400" y="59689"/>
                  </a:lnTo>
                  <a:lnTo>
                    <a:pt x="25400" y="57149"/>
                  </a:lnTo>
                  <a:close/>
                </a:path>
                <a:path w="25400" h="842010">
                  <a:moveTo>
                    <a:pt x="25400" y="59689"/>
                  </a:moveTo>
                  <a:lnTo>
                    <a:pt x="0" y="59689"/>
                  </a:lnTo>
                  <a:lnTo>
                    <a:pt x="0" y="63499"/>
                  </a:lnTo>
                  <a:lnTo>
                    <a:pt x="25400" y="63499"/>
                  </a:lnTo>
                  <a:lnTo>
                    <a:pt x="25400" y="59689"/>
                  </a:lnTo>
                  <a:close/>
                </a:path>
                <a:path w="25400" h="842010">
                  <a:moveTo>
                    <a:pt x="25400" y="63499"/>
                  </a:moveTo>
                  <a:lnTo>
                    <a:pt x="0" y="63499"/>
                  </a:lnTo>
                  <a:lnTo>
                    <a:pt x="0" y="66039"/>
                  </a:lnTo>
                  <a:lnTo>
                    <a:pt x="25400" y="66039"/>
                  </a:lnTo>
                  <a:lnTo>
                    <a:pt x="25400" y="63499"/>
                  </a:lnTo>
                  <a:close/>
                </a:path>
                <a:path w="25400" h="842010">
                  <a:moveTo>
                    <a:pt x="25400" y="66040"/>
                  </a:moveTo>
                  <a:lnTo>
                    <a:pt x="0" y="66040"/>
                  </a:lnTo>
                  <a:lnTo>
                    <a:pt x="0" y="69849"/>
                  </a:lnTo>
                  <a:lnTo>
                    <a:pt x="25400" y="69849"/>
                  </a:lnTo>
                  <a:lnTo>
                    <a:pt x="25400" y="66040"/>
                  </a:lnTo>
                  <a:close/>
                </a:path>
                <a:path w="25400" h="842010">
                  <a:moveTo>
                    <a:pt x="25400" y="69849"/>
                  </a:moveTo>
                  <a:lnTo>
                    <a:pt x="0" y="69849"/>
                  </a:lnTo>
                  <a:lnTo>
                    <a:pt x="0" y="85089"/>
                  </a:lnTo>
                  <a:lnTo>
                    <a:pt x="25400" y="85089"/>
                  </a:lnTo>
                  <a:lnTo>
                    <a:pt x="25400" y="69849"/>
                  </a:lnTo>
                  <a:close/>
                </a:path>
                <a:path w="25400" h="842010">
                  <a:moveTo>
                    <a:pt x="25400" y="85089"/>
                  </a:moveTo>
                  <a:lnTo>
                    <a:pt x="0" y="85089"/>
                  </a:lnTo>
                  <a:lnTo>
                    <a:pt x="0" y="88899"/>
                  </a:lnTo>
                  <a:lnTo>
                    <a:pt x="25400" y="88899"/>
                  </a:lnTo>
                  <a:lnTo>
                    <a:pt x="25400" y="85089"/>
                  </a:lnTo>
                  <a:close/>
                </a:path>
                <a:path w="25400" h="842010">
                  <a:moveTo>
                    <a:pt x="25400" y="88899"/>
                  </a:moveTo>
                  <a:lnTo>
                    <a:pt x="0" y="88899"/>
                  </a:lnTo>
                  <a:lnTo>
                    <a:pt x="0" y="95249"/>
                  </a:lnTo>
                  <a:lnTo>
                    <a:pt x="25400" y="95249"/>
                  </a:lnTo>
                  <a:lnTo>
                    <a:pt x="25400" y="88899"/>
                  </a:lnTo>
                  <a:close/>
                </a:path>
                <a:path w="25400" h="842010">
                  <a:moveTo>
                    <a:pt x="25400" y="95250"/>
                  </a:moveTo>
                  <a:lnTo>
                    <a:pt x="0" y="95250"/>
                  </a:lnTo>
                  <a:lnTo>
                    <a:pt x="0" y="97789"/>
                  </a:lnTo>
                  <a:lnTo>
                    <a:pt x="25400" y="97789"/>
                  </a:lnTo>
                  <a:lnTo>
                    <a:pt x="25400" y="95250"/>
                  </a:lnTo>
                  <a:close/>
                </a:path>
                <a:path w="25400" h="842010">
                  <a:moveTo>
                    <a:pt x="25400" y="97789"/>
                  </a:moveTo>
                  <a:lnTo>
                    <a:pt x="0" y="97789"/>
                  </a:lnTo>
                  <a:lnTo>
                    <a:pt x="0" y="104139"/>
                  </a:lnTo>
                  <a:lnTo>
                    <a:pt x="25400" y="104139"/>
                  </a:lnTo>
                  <a:lnTo>
                    <a:pt x="25400" y="97789"/>
                  </a:lnTo>
                  <a:close/>
                </a:path>
                <a:path w="25400" h="842010">
                  <a:moveTo>
                    <a:pt x="25400" y="104139"/>
                  </a:moveTo>
                  <a:lnTo>
                    <a:pt x="0" y="104139"/>
                  </a:lnTo>
                  <a:lnTo>
                    <a:pt x="0" y="107949"/>
                  </a:lnTo>
                  <a:lnTo>
                    <a:pt x="25400" y="107949"/>
                  </a:lnTo>
                  <a:lnTo>
                    <a:pt x="25400" y="104139"/>
                  </a:lnTo>
                  <a:close/>
                </a:path>
                <a:path w="25400" h="842010">
                  <a:moveTo>
                    <a:pt x="25400" y="107950"/>
                  </a:moveTo>
                  <a:lnTo>
                    <a:pt x="0" y="107950"/>
                  </a:lnTo>
                  <a:lnTo>
                    <a:pt x="0" y="110489"/>
                  </a:lnTo>
                  <a:lnTo>
                    <a:pt x="25400" y="110489"/>
                  </a:lnTo>
                  <a:lnTo>
                    <a:pt x="25400" y="107950"/>
                  </a:lnTo>
                  <a:close/>
                </a:path>
                <a:path w="25400" h="842010">
                  <a:moveTo>
                    <a:pt x="25400" y="110489"/>
                  </a:moveTo>
                  <a:lnTo>
                    <a:pt x="0" y="110489"/>
                  </a:lnTo>
                  <a:lnTo>
                    <a:pt x="0" y="114299"/>
                  </a:lnTo>
                  <a:lnTo>
                    <a:pt x="25400" y="114299"/>
                  </a:lnTo>
                  <a:lnTo>
                    <a:pt x="25400" y="110489"/>
                  </a:lnTo>
                  <a:close/>
                </a:path>
                <a:path w="25400" h="842010">
                  <a:moveTo>
                    <a:pt x="25400" y="114300"/>
                  </a:moveTo>
                  <a:lnTo>
                    <a:pt x="0" y="114300"/>
                  </a:lnTo>
                  <a:lnTo>
                    <a:pt x="0" y="116839"/>
                  </a:lnTo>
                  <a:lnTo>
                    <a:pt x="25400" y="116839"/>
                  </a:lnTo>
                  <a:lnTo>
                    <a:pt x="25400" y="114300"/>
                  </a:lnTo>
                  <a:close/>
                </a:path>
                <a:path w="25400" h="842010">
                  <a:moveTo>
                    <a:pt x="25400" y="116839"/>
                  </a:moveTo>
                  <a:lnTo>
                    <a:pt x="0" y="116839"/>
                  </a:lnTo>
                  <a:lnTo>
                    <a:pt x="0" y="120649"/>
                  </a:lnTo>
                  <a:lnTo>
                    <a:pt x="25400" y="120649"/>
                  </a:lnTo>
                  <a:lnTo>
                    <a:pt x="25400" y="116839"/>
                  </a:lnTo>
                  <a:close/>
                </a:path>
                <a:path w="25400" h="842010">
                  <a:moveTo>
                    <a:pt x="25400" y="120649"/>
                  </a:moveTo>
                  <a:lnTo>
                    <a:pt x="0" y="120649"/>
                  </a:lnTo>
                  <a:lnTo>
                    <a:pt x="0" y="146049"/>
                  </a:lnTo>
                  <a:lnTo>
                    <a:pt x="25400" y="146049"/>
                  </a:lnTo>
                  <a:lnTo>
                    <a:pt x="25400" y="120649"/>
                  </a:lnTo>
                  <a:close/>
                </a:path>
                <a:path w="25400" h="842010">
                  <a:moveTo>
                    <a:pt x="25400" y="146049"/>
                  </a:moveTo>
                  <a:lnTo>
                    <a:pt x="0" y="146049"/>
                  </a:lnTo>
                  <a:lnTo>
                    <a:pt x="0" y="152399"/>
                  </a:lnTo>
                  <a:lnTo>
                    <a:pt x="25400" y="152399"/>
                  </a:lnTo>
                  <a:lnTo>
                    <a:pt x="25400" y="146049"/>
                  </a:lnTo>
                  <a:close/>
                </a:path>
                <a:path w="25400" h="842010">
                  <a:moveTo>
                    <a:pt x="25400" y="152399"/>
                  </a:moveTo>
                  <a:lnTo>
                    <a:pt x="0" y="152399"/>
                  </a:lnTo>
                  <a:lnTo>
                    <a:pt x="0" y="154939"/>
                  </a:lnTo>
                  <a:lnTo>
                    <a:pt x="25400" y="154939"/>
                  </a:lnTo>
                  <a:lnTo>
                    <a:pt x="25400" y="152399"/>
                  </a:lnTo>
                  <a:close/>
                </a:path>
                <a:path w="25400" h="842010">
                  <a:moveTo>
                    <a:pt x="25400" y="154940"/>
                  </a:moveTo>
                  <a:lnTo>
                    <a:pt x="0" y="154940"/>
                  </a:lnTo>
                  <a:lnTo>
                    <a:pt x="0" y="161289"/>
                  </a:lnTo>
                  <a:lnTo>
                    <a:pt x="25400" y="161289"/>
                  </a:lnTo>
                  <a:lnTo>
                    <a:pt x="25400" y="154940"/>
                  </a:lnTo>
                  <a:close/>
                </a:path>
                <a:path w="25400" h="842010">
                  <a:moveTo>
                    <a:pt x="25400" y="161289"/>
                  </a:moveTo>
                  <a:lnTo>
                    <a:pt x="0" y="161289"/>
                  </a:lnTo>
                  <a:lnTo>
                    <a:pt x="0" y="165099"/>
                  </a:lnTo>
                  <a:lnTo>
                    <a:pt x="25400" y="165099"/>
                  </a:lnTo>
                  <a:lnTo>
                    <a:pt x="25400" y="161289"/>
                  </a:lnTo>
                  <a:close/>
                </a:path>
                <a:path w="25400" h="842010">
                  <a:moveTo>
                    <a:pt x="25400" y="165099"/>
                  </a:moveTo>
                  <a:lnTo>
                    <a:pt x="0" y="165099"/>
                  </a:lnTo>
                  <a:lnTo>
                    <a:pt x="0" y="173989"/>
                  </a:lnTo>
                  <a:lnTo>
                    <a:pt x="25400" y="173989"/>
                  </a:lnTo>
                  <a:lnTo>
                    <a:pt x="25400" y="165099"/>
                  </a:lnTo>
                  <a:close/>
                </a:path>
                <a:path w="25400" h="842010">
                  <a:moveTo>
                    <a:pt x="25400" y="173989"/>
                  </a:moveTo>
                  <a:lnTo>
                    <a:pt x="0" y="173989"/>
                  </a:lnTo>
                  <a:lnTo>
                    <a:pt x="0" y="184149"/>
                  </a:lnTo>
                  <a:lnTo>
                    <a:pt x="25400" y="184149"/>
                  </a:lnTo>
                  <a:lnTo>
                    <a:pt x="25400" y="173989"/>
                  </a:lnTo>
                  <a:close/>
                </a:path>
                <a:path w="25400" h="842010">
                  <a:moveTo>
                    <a:pt x="25400" y="184150"/>
                  </a:moveTo>
                  <a:lnTo>
                    <a:pt x="0" y="184150"/>
                  </a:lnTo>
                  <a:lnTo>
                    <a:pt x="0" y="190499"/>
                  </a:lnTo>
                  <a:lnTo>
                    <a:pt x="25400" y="190499"/>
                  </a:lnTo>
                  <a:lnTo>
                    <a:pt x="25400" y="184150"/>
                  </a:lnTo>
                  <a:close/>
                </a:path>
                <a:path w="25400" h="842010">
                  <a:moveTo>
                    <a:pt x="25400" y="190499"/>
                  </a:moveTo>
                  <a:lnTo>
                    <a:pt x="0" y="190499"/>
                  </a:lnTo>
                  <a:lnTo>
                    <a:pt x="0" y="196849"/>
                  </a:lnTo>
                  <a:lnTo>
                    <a:pt x="25400" y="196849"/>
                  </a:lnTo>
                  <a:lnTo>
                    <a:pt x="25400" y="190499"/>
                  </a:lnTo>
                  <a:close/>
                </a:path>
                <a:path w="25400" h="842010">
                  <a:moveTo>
                    <a:pt x="25400" y="196849"/>
                  </a:moveTo>
                  <a:lnTo>
                    <a:pt x="0" y="196849"/>
                  </a:lnTo>
                  <a:lnTo>
                    <a:pt x="0" y="205739"/>
                  </a:lnTo>
                  <a:lnTo>
                    <a:pt x="25400" y="205739"/>
                  </a:lnTo>
                  <a:lnTo>
                    <a:pt x="25400" y="196849"/>
                  </a:lnTo>
                  <a:close/>
                </a:path>
                <a:path w="25400" h="842010">
                  <a:moveTo>
                    <a:pt x="25400" y="205739"/>
                  </a:moveTo>
                  <a:lnTo>
                    <a:pt x="0" y="205739"/>
                  </a:lnTo>
                  <a:lnTo>
                    <a:pt x="0" y="209549"/>
                  </a:lnTo>
                  <a:lnTo>
                    <a:pt x="25400" y="209549"/>
                  </a:lnTo>
                  <a:lnTo>
                    <a:pt x="25400" y="205739"/>
                  </a:lnTo>
                  <a:close/>
                </a:path>
                <a:path w="25400" h="842010">
                  <a:moveTo>
                    <a:pt x="25400" y="209549"/>
                  </a:moveTo>
                  <a:lnTo>
                    <a:pt x="0" y="209549"/>
                  </a:lnTo>
                  <a:lnTo>
                    <a:pt x="0" y="212089"/>
                  </a:lnTo>
                  <a:lnTo>
                    <a:pt x="25400" y="212089"/>
                  </a:lnTo>
                  <a:lnTo>
                    <a:pt x="25400" y="209549"/>
                  </a:lnTo>
                  <a:close/>
                </a:path>
                <a:path w="25400" h="842010">
                  <a:moveTo>
                    <a:pt x="25400" y="212089"/>
                  </a:moveTo>
                  <a:lnTo>
                    <a:pt x="0" y="212089"/>
                  </a:lnTo>
                  <a:lnTo>
                    <a:pt x="0" y="215899"/>
                  </a:lnTo>
                  <a:lnTo>
                    <a:pt x="25400" y="215899"/>
                  </a:lnTo>
                  <a:lnTo>
                    <a:pt x="25400" y="212089"/>
                  </a:lnTo>
                  <a:close/>
                </a:path>
                <a:path w="25400" h="842010">
                  <a:moveTo>
                    <a:pt x="25400" y="215899"/>
                  </a:moveTo>
                  <a:lnTo>
                    <a:pt x="0" y="215899"/>
                  </a:lnTo>
                  <a:lnTo>
                    <a:pt x="0" y="218439"/>
                  </a:lnTo>
                  <a:lnTo>
                    <a:pt x="25400" y="218439"/>
                  </a:lnTo>
                  <a:lnTo>
                    <a:pt x="25400" y="215899"/>
                  </a:lnTo>
                  <a:close/>
                </a:path>
                <a:path w="25400" h="842010">
                  <a:moveTo>
                    <a:pt x="25400" y="218440"/>
                  </a:moveTo>
                  <a:lnTo>
                    <a:pt x="0" y="218440"/>
                  </a:lnTo>
                  <a:lnTo>
                    <a:pt x="0" y="222249"/>
                  </a:lnTo>
                  <a:lnTo>
                    <a:pt x="25400" y="222249"/>
                  </a:lnTo>
                  <a:lnTo>
                    <a:pt x="25400" y="218440"/>
                  </a:lnTo>
                  <a:close/>
                </a:path>
                <a:path w="25400" h="842010">
                  <a:moveTo>
                    <a:pt x="25400" y="222250"/>
                  </a:moveTo>
                  <a:lnTo>
                    <a:pt x="0" y="222250"/>
                  </a:lnTo>
                  <a:lnTo>
                    <a:pt x="0" y="231139"/>
                  </a:lnTo>
                  <a:lnTo>
                    <a:pt x="25400" y="231139"/>
                  </a:lnTo>
                  <a:lnTo>
                    <a:pt x="25400" y="222250"/>
                  </a:lnTo>
                  <a:close/>
                </a:path>
                <a:path w="25400" h="842010">
                  <a:moveTo>
                    <a:pt x="25400" y="231139"/>
                  </a:moveTo>
                  <a:lnTo>
                    <a:pt x="0" y="231139"/>
                  </a:lnTo>
                  <a:lnTo>
                    <a:pt x="0" y="234949"/>
                  </a:lnTo>
                  <a:lnTo>
                    <a:pt x="25400" y="234949"/>
                  </a:lnTo>
                  <a:lnTo>
                    <a:pt x="25400" y="231139"/>
                  </a:lnTo>
                  <a:close/>
                </a:path>
                <a:path w="25400" h="842010">
                  <a:moveTo>
                    <a:pt x="25400" y="234950"/>
                  </a:moveTo>
                  <a:lnTo>
                    <a:pt x="0" y="234950"/>
                  </a:lnTo>
                  <a:lnTo>
                    <a:pt x="0" y="247649"/>
                  </a:lnTo>
                  <a:lnTo>
                    <a:pt x="25400" y="247649"/>
                  </a:lnTo>
                  <a:lnTo>
                    <a:pt x="25400" y="234950"/>
                  </a:lnTo>
                  <a:close/>
                </a:path>
                <a:path w="25400" h="842010">
                  <a:moveTo>
                    <a:pt x="25400" y="247650"/>
                  </a:moveTo>
                  <a:lnTo>
                    <a:pt x="0" y="247650"/>
                  </a:lnTo>
                  <a:lnTo>
                    <a:pt x="0" y="250189"/>
                  </a:lnTo>
                  <a:lnTo>
                    <a:pt x="25400" y="250189"/>
                  </a:lnTo>
                  <a:lnTo>
                    <a:pt x="25400" y="247650"/>
                  </a:lnTo>
                  <a:close/>
                </a:path>
                <a:path w="25400" h="842010">
                  <a:moveTo>
                    <a:pt x="25400" y="250190"/>
                  </a:moveTo>
                  <a:lnTo>
                    <a:pt x="0" y="250190"/>
                  </a:lnTo>
                  <a:lnTo>
                    <a:pt x="0" y="253999"/>
                  </a:lnTo>
                  <a:lnTo>
                    <a:pt x="25400" y="253999"/>
                  </a:lnTo>
                  <a:lnTo>
                    <a:pt x="25400" y="250190"/>
                  </a:lnTo>
                  <a:close/>
                </a:path>
                <a:path w="25400" h="842010">
                  <a:moveTo>
                    <a:pt x="25400" y="253999"/>
                  </a:moveTo>
                  <a:lnTo>
                    <a:pt x="0" y="253999"/>
                  </a:lnTo>
                  <a:lnTo>
                    <a:pt x="0" y="262889"/>
                  </a:lnTo>
                  <a:lnTo>
                    <a:pt x="25400" y="262889"/>
                  </a:lnTo>
                  <a:lnTo>
                    <a:pt x="25400" y="253999"/>
                  </a:lnTo>
                  <a:close/>
                </a:path>
                <a:path w="25400" h="842010">
                  <a:moveTo>
                    <a:pt x="25400" y="262889"/>
                  </a:moveTo>
                  <a:lnTo>
                    <a:pt x="0" y="262889"/>
                  </a:lnTo>
                  <a:lnTo>
                    <a:pt x="0" y="266699"/>
                  </a:lnTo>
                  <a:lnTo>
                    <a:pt x="25400" y="266699"/>
                  </a:lnTo>
                  <a:lnTo>
                    <a:pt x="25400" y="262889"/>
                  </a:lnTo>
                  <a:close/>
                </a:path>
                <a:path w="25400" h="842010">
                  <a:moveTo>
                    <a:pt x="25400" y="266699"/>
                  </a:moveTo>
                  <a:lnTo>
                    <a:pt x="0" y="266699"/>
                  </a:lnTo>
                  <a:lnTo>
                    <a:pt x="0" y="279399"/>
                  </a:lnTo>
                  <a:lnTo>
                    <a:pt x="25400" y="279399"/>
                  </a:lnTo>
                  <a:lnTo>
                    <a:pt x="25400" y="266699"/>
                  </a:lnTo>
                  <a:close/>
                </a:path>
                <a:path w="25400" h="842010">
                  <a:moveTo>
                    <a:pt x="25400" y="279399"/>
                  </a:moveTo>
                  <a:lnTo>
                    <a:pt x="0" y="279399"/>
                  </a:lnTo>
                  <a:lnTo>
                    <a:pt x="0" y="294639"/>
                  </a:lnTo>
                  <a:lnTo>
                    <a:pt x="25400" y="294639"/>
                  </a:lnTo>
                  <a:lnTo>
                    <a:pt x="25400" y="279399"/>
                  </a:lnTo>
                  <a:close/>
                </a:path>
                <a:path w="25400" h="842010">
                  <a:moveTo>
                    <a:pt x="25400" y="294639"/>
                  </a:moveTo>
                  <a:lnTo>
                    <a:pt x="0" y="294639"/>
                  </a:lnTo>
                  <a:lnTo>
                    <a:pt x="0" y="298449"/>
                  </a:lnTo>
                  <a:lnTo>
                    <a:pt x="25400" y="298449"/>
                  </a:lnTo>
                  <a:lnTo>
                    <a:pt x="25400" y="294639"/>
                  </a:lnTo>
                  <a:close/>
                </a:path>
                <a:path w="25400" h="842010">
                  <a:moveTo>
                    <a:pt x="25400" y="298449"/>
                  </a:moveTo>
                  <a:lnTo>
                    <a:pt x="0" y="298449"/>
                  </a:lnTo>
                  <a:lnTo>
                    <a:pt x="0" y="307339"/>
                  </a:lnTo>
                  <a:lnTo>
                    <a:pt x="25400" y="307339"/>
                  </a:lnTo>
                  <a:lnTo>
                    <a:pt x="25400" y="298449"/>
                  </a:lnTo>
                  <a:close/>
                </a:path>
                <a:path w="25400" h="842010">
                  <a:moveTo>
                    <a:pt x="25400" y="307339"/>
                  </a:moveTo>
                  <a:lnTo>
                    <a:pt x="0" y="307339"/>
                  </a:lnTo>
                  <a:lnTo>
                    <a:pt x="0" y="313689"/>
                  </a:lnTo>
                  <a:lnTo>
                    <a:pt x="25400" y="313689"/>
                  </a:lnTo>
                  <a:lnTo>
                    <a:pt x="25400" y="307339"/>
                  </a:lnTo>
                  <a:close/>
                </a:path>
                <a:path w="25400" h="842010">
                  <a:moveTo>
                    <a:pt x="25400" y="313689"/>
                  </a:moveTo>
                  <a:lnTo>
                    <a:pt x="0" y="313689"/>
                  </a:lnTo>
                  <a:lnTo>
                    <a:pt x="0" y="317499"/>
                  </a:lnTo>
                  <a:lnTo>
                    <a:pt x="25400" y="317499"/>
                  </a:lnTo>
                  <a:lnTo>
                    <a:pt x="25400" y="313689"/>
                  </a:lnTo>
                  <a:close/>
                </a:path>
                <a:path w="25400" h="842010">
                  <a:moveTo>
                    <a:pt x="25400" y="317499"/>
                  </a:moveTo>
                  <a:lnTo>
                    <a:pt x="0" y="317499"/>
                  </a:lnTo>
                  <a:lnTo>
                    <a:pt x="0" y="323849"/>
                  </a:lnTo>
                  <a:lnTo>
                    <a:pt x="25400" y="323849"/>
                  </a:lnTo>
                  <a:lnTo>
                    <a:pt x="25400" y="317499"/>
                  </a:lnTo>
                  <a:close/>
                </a:path>
                <a:path w="25400" h="842010">
                  <a:moveTo>
                    <a:pt x="25400" y="323849"/>
                  </a:moveTo>
                  <a:lnTo>
                    <a:pt x="0" y="323849"/>
                  </a:lnTo>
                  <a:lnTo>
                    <a:pt x="0" y="326389"/>
                  </a:lnTo>
                  <a:lnTo>
                    <a:pt x="25400" y="326389"/>
                  </a:lnTo>
                  <a:lnTo>
                    <a:pt x="25400" y="323849"/>
                  </a:lnTo>
                  <a:close/>
                </a:path>
                <a:path w="25400" h="842010">
                  <a:moveTo>
                    <a:pt x="25400" y="326389"/>
                  </a:moveTo>
                  <a:lnTo>
                    <a:pt x="0" y="326389"/>
                  </a:lnTo>
                  <a:lnTo>
                    <a:pt x="0" y="336549"/>
                  </a:lnTo>
                  <a:lnTo>
                    <a:pt x="25400" y="336549"/>
                  </a:lnTo>
                  <a:lnTo>
                    <a:pt x="25400" y="326389"/>
                  </a:lnTo>
                  <a:close/>
                </a:path>
                <a:path w="25400" h="842010">
                  <a:moveTo>
                    <a:pt x="25400" y="336550"/>
                  </a:moveTo>
                  <a:lnTo>
                    <a:pt x="0" y="336550"/>
                  </a:lnTo>
                  <a:lnTo>
                    <a:pt x="0" y="339089"/>
                  </a:lnTo>
                  <a:lnTo>
                    <a:pt x="25400" y="339089"/>
                  </a:lnTo>
                  <a:lnTo>
                    <a:pt x="25400" y="336550"/>
                  </a:lnTo>
                  <a:close/>
                </a:path>
                <a:path w="25400" h="842010">
                  <a:moveTo>
                    <a:pt x="25400" y="339090"/>
                  </a:moveTo>
                  <a:lnTo>
                    <a:pt x="0" y="339090"/>
                  </a:lnTo>
                  <a:lnTo>
                    <a:pt x="0" y="342899"/>
                  </a:lnTo>
                  <a:lnTo>
                    <a:pt x="25400" y="342899"/>
                  </a:lnTo>
                  <a:lnTo>
                    <a:pt x="25400" y="339090"/>
                  </a:lnTo>
                  <a:close/>
                </a:path>
                <a:path w="25400" h="842010">
                  <a:moveTo>
                    <a:pt x="25400" y="342899"/>
                  </a:moveTo>
                  <a:lnTo>
                    <a:pt x="0" y="342899"/>
                  </a:lnTo>
                  <a:lnTo>
                    <a:pt x="0" y="345439"/>
                  </a:lnTo>
                  <a:lnTo>
                    <a:pt x="25400" y="345439"/>
                  </a:lnTo>
                  <a:lnTo>
                    <a:pt x="25400" y="342899"/>
                  </a:lnTo>
                  <a:close/>
                </a:path>
                <a:path w="25400" h="842010">
                  <a:moveTo>
                    <a:pt x="25400" y="345439"/>
                  </a:moveTo>
                  <a:lnTo>
                    <a:pt x="0" y="345439"/>
                  </a:lnTo>
                  <a:lnTo>
                    <a:pt x="0" y="349249"/>
                  </a:lnTo>
                  <a:lnTo>
                    <a:pt x="25400" y="349249"/>
                  </a:lnTo>
                  <a:lnTo>
                    <a:pt x="25400" y="345439"/>
                  </a:lnTo>
                  <a:close/>
                </a:path>
                <a:path w="25400" h="842010">
                  <a:moveTo>
                    <a:pt x="25400" y="349249"/>
                  </a:moveTo>
                  <a:lnTo>
                    <a:pt x="0" y="349249"/>
                  </a:lnTo>
                  <a:lnTo>
                    <a:pt x="0" y="355599"/>
                  </a:lnTo>
                  <a:lnTo>
                    <a:pt x="25400" y="355599"/>
                  </a:lnTo>
                  <a:lnTo>
                    <a:pt x="25400" y="349249"/>
                  </a:lnTo>
                  <a:close/>
                </a:path>
                <a:path w="25400" h="842010">
                  <a:moveTo>
                    <a:pt x="25400" y="355600"/>
                  </a:moveTo>
                  <a:lnTo>
                    <a:pt x="0" y="355600"/>
                  </a:lnTo>
                  <a:lnTo>
                    <a:pt x="0" y="358139"/>
                  </a:lnTo>
                  <a:lnTo>
                    <a:pt x="25400" y="358139"/>
                  </a:lnTo>
                  <a:lnTo>
                    <a:pt x="25400" y="355600"/>
                  </a:lnTo>
                  <a:close/>
                </a:path>
                <a:path w="25400" h="842010">
                  <a:moveTo>
                    <a:pt x="25400" y="358139"/>
                  </a:moveTo>
                  <a:lnTo>
                    <a:pt x="0" y="358139"/>
                  </a:lnTo>
                  <a:lnTo>
                    <a:pt x="0" y="361949"/>
                  </a:lnTo>
                  <a:lnTo>
                    <a:pt x="25400" y="361949"/>
                  </a:lnTo>
                  <a:lnTo>
                    <a:pt x="25400" y="358139"/>
                  </a:lnTo>
                  <a:close/>
                </a:path>
                <a:path w="25400" h="842010">
                  <a:moveTo>
                    <a:pt x="25400" y="361950"/>
                  </a:moveTo>
                  <a:lnTo>
                    <a:pt x="0" y="361950"/>
                  </a:lnTo>
                  <a:lnTo>
                    <a:pt x="0" y="364489"/>
                  </a:lnTo>
                  <a:lnTo>
                    <a:pt x="25400" y="364489"/>
                  </a:lnTo>
                  <a:lnTo>
                    <a:pt x="25400" y="361950"/>
                  </a:lnTo>
                  <a:close/>
                </a:path>
                <a:path w="25400" h="842010">
                  <a:moveTo>
                    <a:pt x="25400" y="364489"/>
                  </a:moveTo>
                  <a:lnTo>
                    <a:pt x="0" y="364489"/>
                  </a:lnTo>
                  <a:lnTo>
                    <a:pt x="0" y="368299"/>
                  </a:lnTo>
                  <a:lnTo>
                    <a:pt x="25400" y="368299"/>
                  </a:lnTo>
                  <a:lnTo>
                    <a:pt x="25400" y="364489"/>
                  </a:lnTo>
                  <a:close/>
                </a:path>
                <a:path w="25400" h="842010">
                  <a:moveTo>
                    <a:pt x="25400" y="368299"/>
                  </a:moveTo>
                  <a:lnTo>
                    <a:pt x="0" y="368299"/>
                  </a:lnTo>
                  <a:lnTo>
                    <a:pt x="0" y="377189"/>
                  </a:lnTo>
                  <a:lnTo>
                    <a:pt x="25400" y="377189"/>
                  </a:lnTo>
                  <a:lnTo>
                    <a:pt x="25400" y="368299"/>
                  </a:lnTo>
                  <a:close/>
                </a:path>
                <a:path w="25400" h="842010">
                  <a:moveTo>
                    <a:pt x="25400" y="377189"/>
                  </a:moveTo>
                  <a:lnTo>
                    <a:pt x="0" y="377189"/>
                  </a:lnTo>
                  <a:lnTo>
                    <a:pt x="0" y="380999"/>
                  </a:lnTo>
                  <a:lnTo>
                    <a:pt x="25400" y="380999"/>
                  </a:lnTo>
                  <a:lnTo>
                    <a:pt x="25400" y="377189"/>
                  </a:lnTo>
                  <a:close/>
                </a:path>
                <a:path w="25400" h="842010">
                  <a:moveTo>
                    <a:pt x="25400" y="380999"/>
                  </a:moveTo>
                  <a:lnTo>
                    <a:pt x="0" y="380999"/>
                  </a:lnTo>
                  <a:lnTo>
                    <a:pt x="0" y="383539"/>
                  </a:lnTo>
                  <a:lnTo>
                    <a:pt x="25400" y="383539"/>
                  </a:lnTo>
                  <a:lnTo>
                    <a:pt x="25400" y="380999"/>
                  </a:lnTo>
                  <a:close/>
                </a:path>
                <a:path w="25400" h="842010">
                  <a:moveTo>
                    <a:pt x="25400" y="383539"/>
                  </a:moveTo>
                  <a:lnTo>
                    <a:pt x="0" y="383539"/>
                  </a:lnTo>
                  <a:lnTo>
                    <a:pt x="0" y="387349"/>
                  </a:lnTo>
                  <a:lnTo>
                    <a:pt x="25400" y="387349"/>
                  </a:lnTo>
                  <a:lnTo>
                    <a:pt x="25400" y="383539"/>
                  </a:lnTo>
                  <a:close/>
                </a:path>
                <a:path w="25400" h="842010">
                  <a:moveTo>
                    <a:pt x="25400" y="387349"/>
                  </a:moveTo>
                  <a:lnTo>
                    <a:pt x="0" y="387349"/>
                  </a:lnTo>
                  <a:lnTo>
                    <a:pt x="0" y="389889"/>
                  </a:lnTo>
                  <a:lnTo>
                    <a:pt x="25400" y="389889"/>
                  </a:lnTo>
                  <a:lnTo>
                    <a:pt x="25400" y="387349"/>
                  </a:lnTo>
                  <a:close/>
                </a:path>
                <a:path w="25400" h="842010">
                  <a:moveTo>
                    <a:pt x="25400" y="839469"/>
                  </a:moveTo>
                  <a:lnTo>
                    <a:pt x="0" y="839469"/>
                  </a:lnTo>
                  <a:lnTo>
                    <a:pt x="0" y="842009"/>
                  </a:lnTo>
                  <a:lnTo>
                    <a:pt x="25400" y="842009"/>
                  </a:lnTo>
                  <a:lnTo>
                    <a:pt x="25400" y="839469"/>
                  </a:lnTo>
                  <a:close/>
                </a:path>
                <a:path w="25400" h="842010">
                  <a:moveTo>
                    <a:pt x="25400" y="523239"/>
                  </a:moveTo>
                  <a:lnTo>
                    <a:pt x="22860" y="523239"/>
                  </a:lnTo>
                  <a:lnTo>
                    <a:pt x="22860" y="524509"/>
                  </a:lnTo>
                  <a:lnTo>
                    <a:pt x="25400" y="524509"/>
                  </a:lnTo>
                  <a:lnTo>
                    <a:pt x="25400" y="523239"/>
                  </a:lnTo>
                  <a:close/>
                </a:path>
                <a:path w="25400" h="842010">
                  <a:moveTo>
                    <a:pt x="25400" y="520699"/>
                  </a:moveTo>
                  <a:lnTo>
                    <a:pt x="13970" y="521969"/>
                  </a:lnTo>
                  <a:lnTo>
                    <a:pt x="13970" y="523239"/>
                  </a:lnTo>
                  <a:lnTo>
                    <a:pt x="25400" y="521969"/>
                  </a:lnTo>
                  <a:lnTo>
                    <a:pt x="25400" y="520699"/>
                  </a:lnTo>
                  <a:close/>
                </a:path>
                <a:path w="25400" h="842010">
                  <a:moveTo>
                    <a:pt x="25400" y="520699"/>
                  </a:moveTo>
                  <a:lnTo>
                    <a:pt x="8890" y="520699"/>
                  </a:lnTo>
                  <a:lnTo>
                    <a:pt x="8890" y="521969"/>
                  </a:lnTo>
                  <a:lnTo>
                    <a:pt x="25400" y="520699"/>
                  </a:lnTo>
                  <a:close/>
                </a:path>
                <a:path w="25400" h="842010">
                  <a:moveTo>
                    <a:pt x="25400" y="518159"/>
                  </a:moveTo>
                  <a:lnTo>
                    <a:pt x="3810" y="519239"/>
                  </a:lnTo>
                  <a:lnTo>
                    <a:pt x="3810" y="520699"/>
                  </a:lnTo>
                  <a:lnTo>
                    <a:pt x="25400" y="519429"/>
                  </a:lnTo>
                  <a:lnTo>
                    <a:pt x="25400" y="518159"/>
                  </a:lnTo>
                  <a:close/>
                </a:path>
                <a:path w="25400" h="842010">
                  <a:moveTo>
                    <a:pt x="25400" y="514349"/>
                  </a:moveTo>
                  <a:lnTo>
                    <a:pt x="0" y="515619"/>
                  </a:lnTo>
                  <a:lnTo>
                    <a:pt x="0" y="519429"/>
                  </a:lnTo>
                  <a:lnTo>
                    <a:pt x="3810" y="519239"/>
                  </a:lnTo>
                  <a:lnTo>
                    <a:pt x="3810" y="518159"/>
                  </a:lnTo>
                  <a:lnTo>
                    <a:pt x="25400" y="518159"/>
                  </a:lnTo>
                  <a:lnTo>
                    <a:pt x="25400" y="514349"/>
                  </a:lnTo>
                  <a:close/>
                </a:path>
                <a:path w="25400" h="842010">
                  <a:moveTo>
                    <a:pt x="25400" y="507999"/>
                  </a:moveTo>
                  <a:lnTo>
                    <a:pt x="0" y="509269"/>
                  </a:lnTo>
                  <a:lnTo>
                    <a:pt x="0" y="514349"/>
                  </a:lnTo>
                  <a:lnTo>
                    <a:pt x="25400" y="514349"/>
                  </a:lnTo>
                  <a:lnTo>
                    <a:pt x="25400" y="507999"/>
                  </a:lnTo>
                  <a:close/>
                </a:path>
                <a:path w="25400" h="842010">
                  <a:moveTo>
                    <a:pt x="25400" y="507999"/>
                  </a:moveTo>
                  <a:lnTo>
                    <a:pt x="0" y="507999"/>
                  </a:lnTo>
                  <a:lnTo>
                    <a:pt x="0" y="509269"/>
                  </a:lnTo>
                  <a:lnTo>
                    <a:pt x="25400" y="507999"/>
                  </a:lnTo>
                  <a:close/>
                </a:path>
                <a:path w="25400" h="842010">
                  <a:moveTo>
                    <a:pt x="12700" y="506094"/>
                  </a:moveTo>
                  <a:lnTo>
                    <a:pt x="0" y="506729"/>
                  </a:lnTo>
                  <a:lnTo>
                    <a:pt x="0" y="507999"/>
                  </a:lnTo>
                  <a:lnTo>
                    <a:pt x="25400" y="506729"/>
                  </a:lnTo>
                  <a:lnTo>
                    <a:pt x="12700" y="506094"/>
                  </a:lnTo>
                  <a:close/>
                </a:path>
                <a:path w="25400" h="842010">
                  <a:moveTo>
                    <a:pt x="25400" y="504189"/>
                  </a:moveTo>
                  <a:lnTo>
                    <a:pt x="0" y="504189"/>
                  </a:lnTo>
                  <a:lnTo>
                    <a:pt x="0" y="505459"/>
                  </a:lnTo>
                  <a:lnTo>
                    <a:pt x="12700" y="506094"/>
                  </a:lnTo>
                  <a:lnTo>
                    <a:pt x="25400" y="505459"/>
                  </a:lnTo>
                  <a:lnTo>
                    <a:pt x="25400" y="504189"/>
                  </a:lnTo>
                  <a:close/>
                </a:path>
                <a:path w="25400" h="842010">
                  <a:moveTo>
                    <a:pt x="25400" y="501649"/>
                  </a:moveTo>
                  <a:lnTo>
                    <a:pt x="0" y="502919"/>
                  </a:lnTo>
                  <a:lnTo>
                    <a:pt x="0" y="504189"/>
                  </a:lnTo>
                  <a:lnTo>
                    <a:pt x="25400" y="502919"/>
                  </a:lnTo>
                  <a:lnTo>
                    <a:pt x="25400" y="501649"/>
                  </a:lnTo>
                  <a:close/>
                </a:path>
                <a:path w="25400" h="842010">
                  <a:moveTo>
                    <a:pt x="0" y="499109"/>
                  </a:moveTo>
                  <a:lnTo>
                    <a:pt x="0" y="502919"/>
                  </a:lnTo>
                  <a:lnTo>
                    <a:pt x="25400" y="501649"/>
                  </a:lnTo>
                  <a:lnTo>
                    <a:pt x="25400" y="500379"/>
                  </a:lnTo>
                  <a:lnTo>
                    <a:pt x="0" y="499109"/>
                  </a:lnTo>
                  <a:close/>
                </a:path>
                <a:path w="25400" h="842010">
                  <a:moveTo>
                    <a:pt x="25400" y="495299"/>
                  </a:moveTo>
                  <a:lnTo>
                    <a:pt x="0" y="496569"/>
                  </a:lnTo>
                  <a:lnTo>
                    <a:pt x="0" y="499109"/>
                  </a:lnTo>
                  <a:lnTo>
                    <a:pt x="25400" y="500379"/>
                  </a:lnTo>
                  <a:lnTo>
                    <a:pt x="25400" y="495299"/>
                  </a:lnTo>
                  <a:close/>
                </a:path>
                <a:path w="25400" h="842010">
                  <a:moveTo>
                    <a:pt x="0" y="492759"/>
                  </a:moveTo>
                  <a:lnTo>
                    <a:pt x="0" y="495299"/>
                  </a:lnTo>
                  <a:lnTo>
                    <a:pt x="25400" y="495299"/>
                  </a:lnTo>
                  <a:lnTo>
                    <a:pt x="25400" y="494029"/>
                  </a:lnTo>
                  <a:lnTo>
                    <a:pt x="0" y="492759"/>
                  </a:lnTo>
                  <a:close/>
                </a:path>
                <a:path w="25400" h="842010">
                  <a:moveTo>
                    <a:pt x="25400" y="491489"/>
                  </a:moveTo>
                  <a:lnTo>
                    <a:pt x="0" y="491489"/>
                  </a:lnTo>
                  <a:lnTo>
                    <a:pt x="0" y="492759"/>
                  </a:lnTo>
                  <a:lnTo>
                    <a:pt x="25400" y="494029"/>
                  </a:lnTo>
                  <a:lnTo>
                    <a:pt x="25400" y="491489"/>
                  </a:lnTo>
                  <a:close/>
                </a:path>
                <a:path w="25400" h="842010">
                  <a:moveTo>
                    <a:pt x="0" y="486409"/>
                  </a:moveTo>
                  <a:lnTo>
                    <a:pt x="0" y="491489"/>
                  </a:lnTo>
                  <a:lnTo>
                    <a:pt x="25400" y="490219"/>
                  </a:lnTo>
                  <a:lnTo>
                    <a:pt x="25400" y="487679"/>
                  </a:lnTo>
                  <a:lnTo>
                    <a:pt x="0" y="486409"/>
                  </a:lnTo>
                  <a:close/>
                </a:path>
                <a:path w="25400" h="842010">
                  <a:moveTo>
                    <a:pt x="0" y="480059"/>
                  </a:moveTo>
                  <a:lnTo>
                    <a:pt x="0" y="486409"/>
                  </a:lnTo>
                  <a:lnTo>
                    <a:pt x="25400" y="486409"/>
                  </a:lnTo>
                  <a:lnTo>
                    <a:pt x="25400" y="481329"/>
                  </a:lnTo>
                  <a:lnTo>
                    <a:pt x="0" y="480059"/>
                  </a:lnTo>
                  <a:close/>
                </a:path>
                <a:path w="25400" h="842010">
                  <a:moveTo>
                    <a:pt x="0" y="476249"/>
                  </a:moveTo>
                  <a:lnTo>
                    <a:pt x="0" y="480059"/>
                  </a:lnTo>
                  <a:lnTo>
                    <a:pt x="25400" y="481329"/>
                  </a:lnTo>
                  <a:lnTo>
                    <a:pt x="25400" y="477519"/>
                  </a:lnTo>
                  <a:lnTo>
                    <a:pt x="0" y="476249"/>
                  </a:lnTo>
                  <a:close/>
                </a:path>
                <a:path w="25400" h="842010">
                  <a:moveTo>
                    <a:pt x="0" y="473709"/>
                  </a:moveTo>
                  <a:lnTo>
                    <a:pt x="0" y="476249"/>
                  </a:lnTo>
                  <a:lnTo>
                    <a:pt x="25400" y="477519"/>
                  </a:lnTo>
                  <a:lnTo>
                    <a:pt x="25400" y="474979"/>
                  </a:lnTo>
                  <a:lnTo>
                    <a:pt x="0" y="473709"/>
                  </a:lnTo>
                  <a:close/>
                </a:path>
                <a:path w="25400" h="842010">
                  <a:moveTo>
                    <a:pt x="0" y="463549"/>
                  </a:moveTo>
                  <a:lnTo>
                    <a:pt x="0" y="473709"/>
                  </a:lnTo>
                  <a:lnTo>
                    <a:pt x="25400" y="473709"/>
                  </a:lnTo>
                  <a:lnTo>
                    <a:pt x="25400" y="464819"/>
                  </a:lnTo>
                  <a:lnTo>
                    <a:pt x="0" y="463549"/>
                  </a:lnTo>
                  <a:close/>
                </a:path>
                <a:path w="25400" h="842010">
                  <a:moveTo>
                    <a:pt x="0" y="461009"/>
                  </a:moveTo>
                  <a:lnTo>
                    <a:pt x="0" y="463549"/>
                  </a:lnTo>
                  <a:lnTo>
                    <a:pt x="25400" y="463549"/>
                  </a:lnTo>
                  <a:lnTo>
                    <a:pt x="25400" y="462279"/>
                  </a:lnTo>
                  <a:lnTo>
                    <a:pt x="0" y="461009"/>
                  </a:lnTo>
                  <a:close/>
                </a:path>
                <a:path w="25400" h="842010">
                  <a:moveTo>
                    <a:pt x="0" y="459739"/>
                  </a:moveTo>
                  <a:lnTo>
                    <a:pt x="0" y="461009"/>
                  </a:lnTo>
                  <a:lnTo>
                    <a:pt x="25400" y="462279"/>
                  </a:lnTo>
                  <a:lnTo>
                    <a:pt x="25400" y="461009"/>
                  </a:lnTo>
                  <a:lnTo>
                    <a:pt x="0" y="459739"/>
                  </a:lnTo>
                  <a:close/>
                </a:path>
                <a:path w="25400" h="842010">
                  <a:moveTo>
                    <a:pt x="25400" y="454659"/>
                  </a:moveTo>
                  <a:lnTo>
                    <a:pt x="0" y="455929"/>
                  </a:lnTo>
                  <a:lnTo>
                    <a:pt x="0" y="459739"/>
                  </a:lnTo>
                  <a:lnTo>
                    <a:pt x="25400" y="459739"/>
                  </a:lnTo>
                  <a:lnTo>
                    <a:pt x="25400" y="454659"/>
                  </a:lnTo>
                  <a:close/>
                </a:path>
                <a:path w="25400" h="842010">
                  <a:moveTo>
                    <a:pt x="25400" y="453389"/>
                  </a:moveTo>
                  <a:lnTo>
                    <a:pt x="0" y="454659"/>
                  </a:lnTo>
                  <a:lnTo>
                    <a:pt x="0" y="455929"/>
                  </a:lnTo>
                  <a:lnTo>
                    <a:pt x="25400" y="454659"/>
                  </a:lnTo>
                  <a:lnTo>
                    <a:pt x="25400" y="453389"/>
                  </a:lnTo>
                  <a:close/>
                </a:path>
                <a:path w="25400" h="842010">
                  <a:moveTo>
                    <a:pt x="25400" y="450849"/>
                  </a:moveTo>
                  <a:lnTo>
                    <a:pt x="0" y="452119"/>
                  </a:lnTo>
                  <a:lnTo>
                    <a:pt x="0" y="453389"/>
                  </a:lnTo>
                  <a:lnTo>
                    <a:pt x="25400" y="453389"/>
                  </a:lnTo>
                  <a:lnTo>
                    <a:pt x="25400" y="450849"/>
                  </a:lnTo>
                  <a:close/>
                </a:path>
                <a:path w="25400" h="842010">
                  <a:moveTo>
                    <a:pt x="25400" y="450849"/>
                  </a:moveTo>
                  <a:lnTo>
                    <a:pt x="0" y="450849"/>
                  </a:lnTo>
                  <a:lnTo>
                    <a:pt x="0" y="452119"/>
                  </a:lnTo>
                  <a:lnTo>
                    <a:pt x="25400" y="450849"/>
                  </a:lnTo>
                  <a:close/>
                </a:path>
                <a:path w="25400" h="842010">
                  <a:moveTo>
                    <a:pt x="0" y="448309"/>
                  </a:moveTo>
                  <a:lnTo>
                    <a:pt x="0" y="450849"/>
                  </a:lnTo>
                  <a:lnTo>
                    <a:pt x="25400" y="449579"/>
                  </a:lnTo>
                  <a:lnTo>
                    <a:pt x="0" y="448309"/>
                  </a:lnTo>
                  <a:close/>
                </a:path>
                <a:path w="25400" h="842010">
                  <a:moveTo>
                    <a:pt x="0" y="447039"/>
                  </a:moveTo>
                  <a:lnTo>
                    <a:pt x="0" y="448309"/>
                  </a:lnTo>
                  <a:lnTo>
                    <a:pt x="25400" y="449579"/>
                  </a:lnTo>
                  <a:lnTo>
                    <a:pt x="25400" y="448309"/>
                  </a:lnTo>
                  <a:lnTo>
                    <a:pt x="0" y="447039"/>
                  </a:lnTo>
                  <a:close/>
                </a:path>
                <a:path w="25400" h="842010">
                  <a:moveTo>
                    <a:pt x="0" y="441959"/>
                  </a:moveTo>
                  <a:lnTo>
                    <a:pt x="0" y="447039"/>
                  </a:lnTo>
                  <a:lnTo>
                    <a:pt x="25400" y="447039"/>
                  </a:lnTo>
                  <a:lnTo>
                    <a:pt x="25400" y="443229"/>
                  </a:lnTo>
                  <a:lnTo>
                    <a:pt x="0" y="441959"/>
                  </a:lnTo>
                  <a:close/>
                </a:path>
                <a:path w="25400" h="842010">
                  <a:moveTo>
                    <a:pt x="25400" y="438149"/>
                  </a:moveTo>
                  <a:lnTo>
                    <a:pt x="0" y="438149"/>
                  </a:lnTo>
                  <a:lnTo>
                    <a:pt x="0" y="441959"/>
                  </a:lnTo>
                  <a:lnTo>
                    <a:pt x="25400" y="443229"/>
                  </a:lnTo>
                  <a:lnTo>
                    <a:pt x="25400" y="438149"/>
                  </a:lnTo>
                  <a:close/>
                </a:path>
                <a:path w="25400" h="842010">
                  <a:moveTo>
                    <a:pt x="0" y="435609"/>
                  </a:moveTo>
                  <a:lnTo>
                    <a:pt x="0" y="438149"/>
                  </a:lnTo>
                  <a:lnTo>
                    <a:pt x="25400" y="436879"/>
                  </a:lnTo>
                  <a:lnTo>
                    <a:pt x="0" y="435609"/>
                  </a:lnTo>
                  <a:close/>
                </a:path>
                <a:path w="25400" h="842010">
                  <a:moveTo>
                    <a:pt x="25400" y="434339"/>
                  </a:moveTo>
                  <a:lnTo>
                    <a:pt x="0" y="435609"/>
                  </a:lnTo>
                  <a:lnTo>
                    <a:pt x="25400" y="436879"/>
                  </a:lnTo>
                  <a:lnTo>
                    <a:pt x="25400" y="434339"/>
                  </a:lnTo>
                  <a:close/>
                </a:path>
                <a:path w="25400" h="842010">
                  <a:moveTo>
                    <a:pt x="0" y="431799"/>
                  </a:moveTo>
                  <a:lnTo>
                    <a:pt x="0" y="434339"/>
                  </a:lnTo>
                  <a:lnTo>
                    <a:pt x="25400" y="434339"/>
                  </a:lnTo>
                  <a:lnTo>
                    <a:pt x="25400" y="433069"/>
                  </a:lnTo>
                  <a:lnTo>
                    <a:pt x="0" y="431799"/>
                  </a:lnTo>
                  <a:close/>
                </a:path>
                <a:path w="25400" h="842010">
                  <a:moveTo>
                    <a:pt x="0" y="429259"/>
                  </a:moveTo>
                  <a:lnTo>
                    <a:pt x="0" y="431799"/>
                  </a:lnTo>
                  <a:lnTo>
                    <a:pt x="25400" y="431799"/>
                  </a:lnTo>
                  <a:lnTo>
                    <a:pt x="25400" y="430529"/>
                  </a:lnTo>
                  <a:lnTo>
                    <a:pt x="0" y="429259"/>
                  </a:lnTo>
                  <a:close/>
                </a:path>
                <a:path w="25400" h="842010">
                  <a:moveTo>
                    <a:pt x="0" y="427989"/>
                  </a:moveTo>
                  <a:lnTo>
                    <a:pt x="0" y="429259"/>
                  </a:lnTo>
                  <a:lnTo>
                    <a:pt x="25400" y="430529"/>
                  </a:lnTo>
                  <a:lnTo>
                    <a:pt x="25400" y="429259"/>
                  </a:lnTo>
                  <a:lnTo>
                    <a:pt x="0" y="427989"/>
                  </a:lnTo>
                  <a:close/>
                </a:path>
                <a:path w="25400" h="842010">
                  <a:moveTo>
                    <a:pt x="25400" y="424179"/>
                  </a:moveTo>
                  <a:lnTo>
                    <a:pt x="0" y="424179"/>
                  </a:lnTo>
                  <a:lnTo>
                    <a:pt x="0" y="427989"/>
                  </a:lnTo>
                  <a:lnTo>
                    <a:pt x="25400" y="427989"/>
                  </a:lnTo>
                  <a:lnTo>
                    <a:pt x="25400" y="424179"/>
                  </a:lnTo>
                  <a:close/>
                </a:path>
                <a:path w="25400" h="842010">
                  <a:moveTo>
                    <a:pt x="25400" y="420369"/>
                  </a:moveTo>
                  <a:lnTo>
                    <a:pt x="0" y="421639"/>
                  </a:lnTo>
                  <a:lnTo>
                    <a:pt x="0" y="422909"/>
                  </a:lnTo>
                  <a:lnTo>
                    <a:pt x="25400" y="424179"/>
                  </a:lnTo>
                  <a:lnTo>
                    <a:pt x="25400" y="420369"/>
                  </a:lnTo>
                  <a:close/>
                </a:path>
                <a:path w="25400" h="842010">
                  <a:moveTo>
                    <a:pt x="0" y="419099"/>
                  </a:moveTo>
                  <a:lnTo>
                    <a:pt x="0" y="421639"/>
                  </a:lnTo>
                  <a:lnTo>
                    <a:pt x="25400" y="420369"/>
                  </a:lnTo>
                  <a:lnTo>
                    <a:pt x="0" y="419099"/>
                  </a:lnTo>
                  <a:close/>
                </a:path>
                <a:path w="25400" h="842010">
                  <a:moveTo>
                    <a:pt x="0" y="416559"/>
                  </a:moveTo>
                  <a:lnTo>
                    <a:pt x="0" y="419099"/>
                  </a:lnTo>
                  <a:lnTo>
                    <a:pt x="25400" y="417829"/>
                  </a:lnTo>
                  <a:lnTo>
                    <a:pt x="0" y="416559"/>
                  </a:lnTo>
                  <a:close/>
                </a:path>
                <a:path w="25400" h="842010">
                  <a:moveTo>
                    <a:pt x="0" y="415289"/>
                  </a:moveTo>
                  <a:lnTo>
                    <a:pt x="0" y="416559"/>
                  </a:lnTo>
                  <a:lnTo>
                    <a:pt x="25400" y="417829"/>
                  </a:lnTo>
                  <a:lnTo>
                    <a:pt x="25400" y="416559"/>
                  </a:lnTo>
                  <a:lnTo>
                    <a:pt x="0" y="415289"/>
                  </a:lnTo>
                  <a:close/>
                </a:path>
                <a:path w="25400" h="842010">
                  <a:moveTo>
                    <a:pt x="0" y="410209"/>
                  </a:moveTo>
                  <a:lnTo>
                    <a:pt x="0" y="415289"/>
                  </a:lnTo>
                  <a:lnTo>
                    <a:pt x="25400" y="415289"/>
                  </a:lnTo>
                  <a:lnTo>
                    <a:pt x="25400" y="411479"/>
                  </a:lnTo>
                  <a:lnTo>
                    <a:pt x="0" y="410209"/>
                  </a:lnTo>
                  <a:close/>
                </a:path>
                <a:path w="25400" h="842010">
                  <a:moveTo>
                    <a:pt x="25400" y="406399"/>
                  </a:moveTo>
                  <a:lnTo>
                    <a:pt x="0" y="407669"/>
                  </a:lnTo>
                  <a:lnTo>
                    <a:pt x="0" y="410209"/>
                  </a:lnTo>
                  <a:lnTo>
                    <a:pt x="25400" y="411479"/>
                  </a:lnTo>
                  <a:lnTo>
                    <a:pt x="25400" y="406399"/>
                  </a:lnTo>
                  <a:close/>
                </a:path>
                <a:path w="25400" h="842010">
                  <a:moveTo>
                    <a:pt x="0" y="402589"/>
                  </a:moveTo>
                  <a:lnTo>
                    <a:pt x="0" y="406399"/>
                  </a:lnTo>
                  <a:lnTo>
                    <a:pt x="25400" y="406399"/>
                  </a:lnTo>
                  <a:lnTo>
                    <a:pt x="25400" y="403859"/>
                  </a:lnTo>
                  <a:lnTo>
                    <a:pt x="0" y="402589"/>
                  </a:lnTo>
                  <a:close/>
                </a:path>
                <a:path w="25400" h="842010">
                  <a:moveTo>
                    <a:pt x="25400" y="400049"/>
                  </a:moveTo>
                  <a:lnTo>
                    <a:pt x="0" y="401319"/>
                  </a:lnTo>
                  <a:lnTo>
                    <a:pt x="0" y="402589"/>
                  </a:lnTo>
                  <a:lnTo>
                    <a:pt x="25400" y="402589"/>
                  </a:lnTo>
                  <a:lnTo>
                    <a:pt x="25400" y="400049"/>
                  </a:lnTo>
                  <a:close/>
                </a:path>
                <a:path w="25400" h="842010">
                  <a:moveTo>
                    <a:pt x="0" y="397509"/>
                  </a:moveTo>
                  <a:lnTo>
                    <a:pt x="0" y="400049"/>
                  </a:lnTo>
                  <a:lnTo>
                    <a:pt x="25400" y="400049"/>
                  </a:lnTo>
                  <a:lnTo>
                    <a:pt x="25400" y="398779"/>
                  </a:lnTo>
                  <a:lnTo>
                    <a:pt x="0" y="397509"/>
                  </a:lnTo>
                  <a:close/>
                </a:path>
                <a:path w="25400" h="842010">
                  <a:moveTo>
                    <a:pt x="0" y="393699"/>
                  </a:moveTo>
                  <a:lnTo>
                    <a:pt x="0" y="397509"/>
                  </a:lnTo>
                  <a:lnTo>
                    <a:pt x="25400" y="398779"/>
                  </a:lnTo>
                  <a:lnTo>
                    <a:pt x="25400" y="394969"/>
                  </a:lnTo>
                  <a:lnTo>
                    <a:pt x="0" y="393699"/>
                  </a:lnTo>
                  <a:close/>
                </a:path>
                <a:path w="25400" h="842010">
                  <a:moveTo>
                    <a:pt x="25400" y="392429"/>
                  </a:moveTo>
                  <a:lnTo>
                    <a:pt x="0" y="392429"/>
                  </a:lnTo>
                  <a:lnTo>
                    <a:pt x="0" y="393699"/>
                  </a:lnTo>
                  <a:lnTo>
                    <a:pt x="25400" y="392429"/>
                  </a:lnTo>
                  <a:close/>
                </a:path>
              </a:pathLst>
            </a:custGeom>
            <a:solidFill>
              <a:srgbClr val="B4B469"/>
            </a:solidFill>
          </p:spPr>
          <p:txBody>
            <a:bodyPr wrap="square" lIns="0" tIns="0" rIns="0" bIns="0" rtlCol="0"/>
            <a:lstStyle/>
            <a:p>
              <a:endParaRPr/>
            </a:p>
          </p:txBody>
        </p:sp>
        <p:sp>
          <p:nvSpPr>
            <p:cNvPr id="803" name="object 803"/>
            <p:cNvSpPr/>
            <p:nvPr/>
          </p:nvSpPr>
          <p:spPr>
            <a:xfrm>
              <a:off x="2486659" y="5645150"/>
              <a:ext cx="24130" cy="849630"/>
            </a:xfrm>
            <a:custGeom>
              <a:avLst/>
              <a:gdLst/>
              <a:ahLst/>
              <a:cxnLst/>
              <a:rect l="l" t="t" r="r" b="b"/>
              <a:pathLst>
                <a:path w="24130" h="849629">
                  <a:moveTo>
                    <a:pt x="1269" y="0"/>
                  </a:moveTo>
                  <a:lnTo>
                    <a:pt x="0" y="0"/>
                  </a:lnTo>
                  <a:lnTo>
                    <a:pt x="0" y="1269"/>
                  </a:lnTo>
                  <a:lnTo>
                    <a:pt x="1269" y="1269"/>
                  </a:lnTo>
                  <a:lnTo>
                    <a:pt x="1269" y="0"/>
                  </a:lnTo>
                  <a:close/>
                </a:path>
                <a:path w="24130" h="849629">
                  <a:moveTo>
                    <a:pt x="5079" y="1270"/>
                  </a:moveTo>
                  <a:lnTo>
                    <a:pt x="0" y="1270"/>
                  </a:lnTo>
                  <a:lnTo>
                    <a:pt x="0" y="3809"/>
                  </a:lnTo>
                  <a:lnTo>
                    <a:pt x="10159" y="3809"/>
                  </a:lnTo>
                  <a:lnTo>
                    <a:pt x="10159" y="2540"/>
                  </a:lnTo>
                  <a:lnTo>
                    <a:pt x="5079" y="2540"/>
                  </a:lnTo>
                  <a:lnTo>
                    <a:pt x="5079" y="1270"/>
                  </a:lnTo>
                  <a:close/>
                </a:path>
                <a:path w="24130" h="849629">
                  <a:moveTo>
                    <a:pt x="15239" y="3810"/>
                  </a:moveTo>
                  <a:lnTo>
                    <a:pt x="0" y="3810"/>
                  </a:lnTo>
                  <a:lnTo>
                    <a:pt x="0" y="16509"/>
                  </a:lnTo>
                  <a:lnTo>
                    <a:pt x="24129" y="16509"/>
                  </a:lnTo>
                  <a:lnTo>
                    <a:pt x="24129" y="6350"/>
                  </a:lnTo>
                  <a:lnTo>
                    <a:pt x="19050" y="6350"/>
                  </a:lnTo>
                  <a:lnTo>
                    <a:pt x="19050" y="5080"/>
                  </a:lnTo>
                  <a:lnTo>
                    <a:pt x="15239" y="5080"/>
                  </a:lnTo>
                  <a:lnTo>
                    <a:pt x="15239" y="3810"/>
                  </a:lnTo>
                  <a:close/>
                </a:path>
                <a:path w="24130" h="849629">
                  <a:moveTo>
                    <a:pt x="24129" y="16510"/>
                  </a:moveTo>
                  <a:lnTo>
                    <a:pt x="0" y="16510"/>
                  </a:lnTo>
                  <a:lnTo>
                    <a:pt x="0" y="22859"/>
                  </a:lnTo>
                  <a:lnTo>
                    <a:pt x="24129" y="22859"/>
                  </a:lnTo>
                  <a:lnTo>
                    <a:pt x="24129" y="16510"/>
                  </a:lnTo>
                  <a:close/>
                </a:path>
                <a:path w="24130" h="849629">
                  <a:moveTo>
                    <a:pt x="24129" y="22860"/>
                  </a:moveTo>
                  <a:lnTo>
                    <a:pt x="0" y="22860"/>
                  </a:lnTo>
                  <a:lnTo>
                    <a:pt x="0" y="26669"/>
                  </a:lnTo>
                  <a:lnTo>
                    <a:pt x="24129" y="26669"/>
                  </a:lnTo>
                  <a:lnTo>
                    <a:pt x="24129" y="22860"/>
                  </a:lnTo>
                  <a:close/>
                </a:path>
                <a:path w="24130" h="849629">
                  <a:moveTo>
                    <a:pt x="24129" y="26670"/>
                  </a:moveTo>
                  <a:lnTo>
                    <a:pt x="0" y="26670"/>
                  </a:lnTo>
                  <a:lnTo>
                    <a:pt x="0" y="29209"/>
                  </a:lnTo>
                  <a:lnTo>
                    <a:pt x="24129" y="29209"/>
                  </a:lnTo>
                  <a:lnTo>
                    <a:pt x="24129" y="26670"/>
                  </a:lnTo>
                  <a:close/>
                </a:path>
                <a:path w="24130" h="849629">
                  <a:moveTo>
                    <a:pt x="24129" y="29210"/>
                  </a:moveTo>
                  <a:lnTo>
                    <a:pt x="0" y="29210"/>
                  </a:lnTo>
                  <a:lnTo>
                    <a:pt x="0" y="35559"/>
                  </a:lnTo>
                  <a:lnTo>
                    <a:pt x="24129" y="35559"/>
                  </a:lnTo>
                  <a:lnTo>
                    <a:pt x="24129" y="29210"/>
                  </a:lnTo>
                  <a:close/>
                </a:path>
                <a:path w="24130" h="849629">
                  <a:moveTo>
                    <a:pt x="24129" y="35560"/>
                  </a:moveTo>
                  <a:lnTo>
                    <a:pt x="0" y="35560"/>
                  </a:lnTo>
                  <a:lnTo>
                    <a:pt x="0" y="45719"/>
                  </a:lnTo>
                  <a:lnTo>
                    <a:pt x="24129" y="45719"/>
                  </a:lnTo>
                  <a:lnTo>
                    <a:pt x="24129" y="35560"/>
                  </a:lnTo>
                  <a:close/>
                </a:path>
                <a:path w="24130" h="849629">
                  <a:moveTo>
                    <a:pt x="24129" y="45720"/>
                  </a:moveTo>
                  <a:lnTo>
                    <a:pt x="0" y="45720"/>
                  </a:lnTo>
                  <a:lnTo>
                    <a:pt x="0" y="48259"/>
                  </a:lnTo>
                  <a:lnTo>
                    <a:pt x="24129" y="48259"/>
                  </a:lnTo>
                  <a:lnTo>
                    <a:pt x="24129" y="45720"/>
                  </a:lnTo>
                  <a:close/>
                </a:path>
                <a:path w="24130" h="849629">
                  <a:moveTo>
                    <a:pt x="24129" y="48260"/>
                  </a:moveTo>
                  <a:lnTo>
                    <a:pt x="0" y="48260"/>
                  </a:lnTo>
                  <a:lnTo>
                    <a:pt x="0" y="52069"/>
                  </a:lnTo>
                  <a:lnTo>
                    <a:pt x="24129" y="52069"/>
                  </a:lnTo>
                  <a:lnTo>
                    <a:pt x="24129" y="48260"/>
                  </a:lnTo>
                  <a:close/>
                </a:path>
                <a:path w="24130" h="849629">
                  <a:moveTo>
                    <a:pt x="24129" y="52070"/>
                  </a:moveTo>
                  <a:lnTo>
                    <a:pt x="0" y="52070"/>
                  </a:lnTo>
                  <a:lnTo>
                    <a:pt x="0" y="60959"/>
                  </a:lnTo>
                  <a:lnTo>
                    <a:pt x="24129" y="60959"/>
                  </a:lnTo>
                  <a:lnTo>
                    <a:pt x="24129" y="52070"/>
                  </a:lnTo>
                  <a:close/>
                </a:path>
                <a:path w="24130" h="849629">
                  <a:moveTo>
                    <a:pt x="24129" y="60960"/>
                  </a:moveTo>
                  <a:lnTo>
                    <a:pt x="0" y="60960"/>
                  </a:lnTo>
                  <a:lnTo>
                    <a:pt x="0" y="64769"/>
                  </a:lnTo>
                  <a:lnTo>
                    <a:pt x="24129" y="64769"/>
                  </a:lnTo>
                  <a:lnTo>
                    <a:pt x="24129" y="60960"/>
                  </a:lnTo>
                  <a:close/>
                </a:path>
                <a:path w="24130" h="849629">
                  <a:moveTo>
                    <a:pt x="24129" y="64770"/>
                  </a:moveTo>
                  <a:lnTo>
                    <a:pt x="0" y="64770"/>
                  </a:lnTo>
                  <a:lnTo>
                    <a:pt x="0" y="67309"/>
                  </a:lnTo>
                  <a:lnTo>
                    <a:pt x="24129" y="67309"/>
                  </a:lnTo>
                  <a:lnTo>
                    <a:pt x="24129" y="64770"/>
                  </a:lnTo>
                  <a:close/>
                </a:path>
                <a:path w="24130" h="849629">
                  <a:moveTo>
                    <a:pt x="24129" y="67310"/>
                  </a:moveTo>
                  <a:lnTo>
                    <a:pt x="0" y="67310"/>
                  </a:lnTo>
                  <a:lnTo>
                    <a:pt x="0" y="71119"/>
                  </a:lnTo>
                  <a:lnTo>
                    <a:pt x="24129" y="71119"/>
                  </a:lnTo>
                  <a:lnTo>
                    <a:pt x="24129" y="67310"/>
                  </a:lnTo>
                  <a:close/>
                </a:path>
                <a:path w="24130" h="849629">
                  <a:moveTo>
                    <a:pt x="24129" y="71120"/>
                  </a:moveTo>
                  <a:lnTo>
                    <a:pt x="0" y="71120"/>
                  </a:lnTo>
                  <a:lnTo>
                    <a:pt x="0" y="73659"/>
                  </a:lnTo>
                  <a:lnTo>
                    <a:pt x="24129" y="73659"/>
                  </a:lnTo>
                  <a:lnTo>
                    <a:pt x="24129" y="71120"/>
                  </a:lnTo>
                  <a:close/>
                </a:path>
                <a:path w="24130" h="849629">
                  <a:moveTo>
                    <a:pt x="24129" y="73660"/>
                  </a:moveTo>
                  <a:lnTo>
                    <a:pt x="0" y="73660"/>
                  </a:lnTo>
                  <a:lnTo>
                    <a:pt x="0" y="77469"/>
                  </a:lnTo>
                  <a:lnTo>
                    <a:pt x="24129" y="77469"/>
                  </a:lnTo>
                  <a:lnTo>
                    <a:pt x="24129" y="73660"/>
                  </a:lnTo>
                  <a:close/>
                </a:path>
                <a:path w="24130" h="849629">
                  <a:moveTo>
                    <a:pt x="24129" y="77470"/>
                  </a:moveTo>
                  <a:lnTo>
                    <a:pt x="0" y="77470"/>
                  </a:lnTo>
                  <a:lnTo>
                    <a:pt x="0" y="92709"/>
                  </a:lnTo>
                  <a:lnTo>
                    <a:pt x="24129" y="92709"/>
                  </a:lnTo>
                  <a:lnTo>
                    <a:pt x="24129" y="77470"/>
                  </a:lnTo>
                  <a:close/>
                </a:path>
                <a:path w="24130" h="849629">
                  <a:moveTo>
                    <a:pt x="24129" y="92710"/>
                  </a:moveTo>
                  <a:lnTo>
                    <a:pt x="0" y="92710"/>
                  </a:lnTo>
                  <a:lnTo>
                    <a:pt x="0" y="96519"/>
                  </a:lnTo>
                  <a:lnTo>
                    <a:pt x="24129" y="96519"/>
                  </a:lnTo>
                  <a:lnTo>
                    <a:pt x="24129" y="92710"/>
                  </a:lnTo>
                  <a:close/>
                </a:path>
                <a:path w="24130" h="849629">
                  <a:moveTo>
                    <a:pt x="24129" y="96520"/>
                  </a:moveTo>
                  <a:lnTo>
                    <a:pt x="0" y="96520"/>
                  </a:lnTo>
                  <a:lnTo>
                    <a:pt x="0" y="102869"/>
                  </a:lnTo>
                  <a:lnTo>
                    <a:pt x="24129" y="102869"/>
                  </a:lnTo>
                  <a:lnTo>
                    <a:pt x="24129" y="96520"/>
                  </a:lnTo>
                  <a:close/>
                </a:path>
                <a:path w="24130" h="849629">
                  <a:moveTo>
                    <a:pt x="24129" y="102870"/>
                  </a:moveTo>
                  <a:lnTo>
                    <a:pt x="0" y="102870"/>
                  </a:lnTo>
                  <a:lnTo>
                    <a:pt x="0" y="105409"/>
                  </a:lnTo>
                  <a:lnTo>
                    <a:pt x="24129" y="105409"/>
                  </a:lnTo>
                  <a:lnTo>
                    <a:pt x="24129" y="102870"/>
                  </a:lnTo>
                  <a:close/>
                </a:path>
                <a:path w="24130" h="849629">
                  <a:moveTo>
                    <a:pt x="24129" y="105410"/>
                  </a:moveTo>
                  <a:lnTo>
                    <a:pt x="0" y="105410"/>
                  </a:lnTo>
                  <a:lnTo>
                    <a:pt x="0" y="111759"/>
                  </a:lnTo>
                  <a:lnTo>
                    <a:pt x="24129" y="111759"/>
                  </a:lnTo>
                  <a:lnTo>
                    <a:pt x="24129" y="105410"/>
                  </a:lnTo>
                  <a:close/>
                </a:path>
                <a:path w="24130" h="849629">
                  <a:moveTo>
                    <a:pt x="24129" y="111760"/>
                  </a:moveTo>
                  <a:lnTo>
                    <a:pt x="0" y="111760"/>
                  </a:lnTo>
                  <a:lnTo>
                    <a:pt x="0" y="115570"/>
                  </a:lnTo>
                  <a:lnTo>
                    <a:pt x="24129" y="115570"/>
                  </a:lnTo>
                  <a:lnTo>
                    <a:pt x="24129" y="111760"/>
                  </a:lnTo>
                  <a:close/>
                </a:path>
                <a:path w="24130" h="849629">
                  <a:moveTo>
                    <a:pt x="24129" y="115570"/>
                  </a:moveTo>
                  <a:lnTo>
                    <a:pt x="0" y="115570"/>
                  </a:lnTo>
                  <a:lnTo>
                    <a:pt x="0" y="118109"/>
                  </a:lnTo>
                  <a:lnTo>
                    <a:pt x="24129" y="118109"/>
                  </a:lnTo>
                  <a:lnTo>
                    <a:pt x="24129" y="115570"/>
                  </a:lnTo>
                  <a:close/>
                </a:path>
                <a:path w="24130" h="849629">
                  <a:moveTo>
                    <a:pt x="24129" y="118110"/>
                  </a:moveTo>
                  <a:lnTo>
                    <a:pt x="0" y="118110"/>
                  </a:lnTo>
                  <a:lnTo>
                    <a:pt x="0" y="121919"/>
                  </a:lnTo>
                  <a:lnTo>
                    <a:pt x="24129" y="121919"/>
                  </a:lnTo>
                  <a:lnTo>
                    <a:pt x="24129" y="118110"/>
                  </a:lnTo>
                  <a:close/>
                </a:path>
                <a:path w="24130" h="849629">
                  <a:moveTo>
                    <a:pt x="24129" y="121920"/>
                  </a:moveTo>
                  <a:lnTo>
                    <a:pt x="0" y="121920"/>
                  </a:lnTo>
                  <a:lnTo>
                    <a:pt x="0" y="124459"/>
                  </a:lnTo>
                  <a:lnTo>
                    <a:pt x="24129" y="124459"/>
                  </a:lnTo>
                  <a:lnTo>
                    <a:pt x="24129" y="121920"/>
                  </a:lnTo>
                  <a:close/>
                </a:path>
                <a:path w="24130" h="849629">
                  <a:moveTo>
                    <a:pt x="24129" y="124460"/>
                  </a:moveTo>
                  <a:lnTo>
                    <a:pt x="0" y="124460"/>
                  </a:lnTo>
                  <a:lnTo>
                    <a:pt x="0" y="128269"/>
                  </a:lnTo>
                  <a:lnTo>
                    <a:pt x="24129" y="128269"/>
                  </a:lnTo>
                  <a:lnTo>
                    <a:pt x="24129" y="124460"/>
                  </a:lnTo>
                  <a:close/>
                </a:path>
                <a:path w="24130" h="849629">
                  <a:moveTo>
                    <a:pt x="24129" y="128270"/>
                  </a:moveTo>
                  <a:lnTo>
                    <a:pt x="0" y="128270"/>
                  </a:lnTo>
                  <a:lnTo>
                    <a:pt x="0" y="153669"/>
                  </a:lnTo>
                  <a:lnTo>
                    <a:pt x="24129" y="153669"/>
                  </a:lnTo>
                  <a:lnTo>
                    <a:pt x="24129" y="128270"/>
                  </a:lnTo>
                  <a:close/>
                </a:path>
                <a:path w="24130" h="849629">
                  <a:moveTo>
                    <a:pt x="24129" y="153670"/>
                  </a:moveTo>
                  <a:lnTo>
                    <a:pt x="0" y="153670"/>
                  </a:lnTo>
                  <a:lnTo>
                    <a:pt x="0" y="160019"/>
                  </a:lnTo>
                  <a:lnTo>
                    <a:pt x="24129" y="160019"/>
                  </a:lnTo>
                  <a:lnTo>
                    <a:pt x="24129" y="153670"/>
                  </a:lnTo>
                  <a:close/>
                </a:path>
                <a:path w="24130" h="849629">
                  <a:moveTo>
                    <a:pt x="24129" y="160020"/>
                  </a:moveTo>
                  <a:lnTo>
                    <a:pt x="0" y="160020"/>
                  </a:lnTo>
                  <a:lnTo>
                    <a:pt x="0" y="162559"/>
                  </a:lnTo>
                  <a:lnTo>
                    <a:pt x="24129" y="162559"/>
                  </a:lnTo>
                  <a:lnTo>
                    <a:pt x="24129" y="160020"/>
                  </a:lnTo>
                  <a:close/>
                </a:path>
                <a:path w="24130" h="849629">
                  <a:moveTo>
                    <a:pt x="24129" y="162560"/>
                  </a:moveTo>
                  <a:lnTo>
                    <a:pt x="0" y="162560"/>
                  </a:lnTo>
                  <a:lnTo>
                    <a:pt x="0" y="168909"/>
                  </a:lnTo>
                  <a:lnTo>
                    <a:pt x="24129" y="168909"/>
                  </a:lnTo>
                  <a:lnTo>
                    <a:pt x="24129" y="162560"/>
                  </a:lnTo>
                  <a:close/>
                </a:path>
                <a:path w="24130" h="849629">
                  <a:moveTo>
                    <a:pt x="24129" y="168910"/>
                  </a:moveTo>
                  <a:lnTo>
                    <a:pt x="0" y="168910"/>
                  </a:lnTo>
                  <a:lnTo>
                    <a:pt x="0" y="172719"/>
                  </a:lnTo>
                  <a:lnTo>
                    <a:pt x="24129" y="172719"/>
                  </a:lnTo>
                  <a:lnTo>
                    <a:pt x="24129" y="168910"/>
                  </a:lnTo>
                  <a:close/>
                </a:path>
                <a:path w="24130" h="849629">
                  <a:moveTo>
                    <a:pt x="24129" y="172720"/>
                  </a:moveTo>
                  <a:lnTo>
                    <a:pt x="0" y="172720"/>
                  </a:lnTo>
                  <a:lnTo>
                    <a:pt x="0" y="181609"/>
                  </a:lnTo>
                  <a:lnTo>
                    <a:pt x="24129" y="181609"/>
                  </a:lnTo>
                  <a:lnTo>
                    <a:pt x="24129" y="172720"/>
                  </a:lnTo>
                  <a:close/>
                </a:path>
                <a:path w="24130" h="849629">
                  <a:moveTo>
                    <a:pt x="24129" y="181610"/>
                  </a:moveTo>
                  <a:lnTo>
                    <a:pt x="0" y="181610"/>
                  </a:lnTo>
                  <a:lnTo>
                    <a:pt x="0" y="191769"/>
                  </a:lnTo>
                  <a:lnTo>
                    <a:pt x="24129" y="191769"/>
                  </a:lnTo>
                  <a:lnTo>
                    <a:pt x="24129" y="181610"/>
                  </a:lnTo>
                  <a:close/>
                </a:path>
                <a:path w="24130" h="849629">
                  <a:moveTo>
                    <a:pt x="24129" y="191770"/>
                  </a:moveTo>
                  <a:lnTo>
                    <a:pt x="0" y="191770"/>
                  </a:lnTo>
                  <a:lnTo>
                    <a:pt x="0" y="198119"/>
                  </a:lnTo>
                  <a:lnTo>
                    <a:pt x="24129" y="198119"/>
                  </a:lnTo>
                  <a:lnTo>
                    <a:pt x="24129" y="191770"/>
                  </a:lnTo>
                  <a:close/>
                </a:path>
                <a:path w="24130" h="849629">
                  <a:moveTo>
                    <a:pt x="24129" y="198120"/>
                  </a:moveTo>
                  <a:lnTo>
                    <a:pt x="0" y="198120"/>
                  </a:lnTo>
                  <a:lnTo>
                    <a:pt x="0" y="204469"/>
                  </a:lnTo>
                  <a:lnTo>
                    <a:pt x="24129" y="204469"/>
                  </a:lnTo>
                  <a:lnTo>
                    <a:pt x="24129" y="198120"/>
                  </a:lnTo>
                  <a:close/>
                </a:path>
                <a:path w="24130" h="849629">
                  <a:moveTo>
                    <a:pt x="24129" y="204470"/>
                  </a:moveTo>
                  <a:lnTo>
                    <a:pt x="0" y="204470"/>
                  </a:lnTo>
                  <a:lnTo>
                    <a:pt x="0" y="213359"/>
                  </a:lnTo>
                  <a:lnTo>
                    <a:pt x="24129" y="213359"/>
                  </a:lnTo>
                  <a:lnTo>
                    <a:pt x="24129" y="204470"/>
                  </a:lnTo>
                  <a:close/>
                </a:path>
                <a:path w="24130" h="849629">
                  <a:moveTo>
                    <a:pt x="24129" y="213360"/>
                  </a:moveTo>
                  <a:lnTo>
                    <a:pt x="0" y="213360"/>
                  </a:lnTo>
                  <a:lnTo>
                    <a:pt x="0" y="217169"/>
                  </a:lnTo>
                  <a:lnTo>
                    <a:pt x="24129" y="217169"/>
                  </a:lnTo>
                  <a:lnTo>
                    <a:pt x="24129" y="213360"/>
                  </a:lnTo>
                  <a:close/>
                </a:path>
                <a:path w="24130" h="849629">
                  <a:moveTo>
                    <a:pt x="24129" y="217170"/>
                  </a:moveTo>
                  <a:lnTo>
                    <a:pt x="0" y="217170"/>
                  </a:lnTo>
                  <a:lnTo>
                    <a:pt x="0" y="219709"/>
                  </a:lnTo>
                  <a:lnTo>
                    <a:pt x="24129" y="219709"/>
                  </a:lnTo>
                  <a:lnTo>
                    <a:pt x="24129" y="217170"/>
                  </a:lnTo>
                  <a:close/>
                </a:path>
                <a:path w="24130" h="849629">
                  <a:moveTo>
                    <a:pt x="24129" y="219710"/>
                  </a:moveTo>
                  <a:lnTo>
                    <a:pt x="0" y="219710"/>
                  </a:lnTo>
                  <a:lnTo>
                    <a:pt x="0" y="223519"/>
                  </a:lnTo>
                  <a:lnTo>
                    <a:pt x="24129" y="223519"/>
                  </a:lnTo>
                  <a:lnTo>
                    <a:pt x="24129" y="219710"/>
                  </a:lnTo>
                  <a:close/>
                </a:path>
                <a:path w="24130" h="849629">
                  <a:moveTo>
                    <a:pt x="24129" y="223520"/>
                  </a:moveTo>
                  <a:lnTo>
                    <a:pt x="0" y="223520"/>
                  </a:lnTo>
                  <a:lnTo>
                    <a:pt x="0" y="226059"/>
                  </a:lnTo>
                  <a:lnTo>
                    <a:pt x="24129" y="226059"/>
                  </a:lnTo>
                  <a:lnTo>
                    <a:pt x="24129" y="223520"/>
                  </a:lnTo>
                  <a:close/>
                </a:path>
                <a:path w="24130" h="849629">
                  <a:moveTo>
                    <a:pt x="24129" y="226060"/>
                  </a:moveTo>
                  <a:lnTo>
                    <a:pt x="0" y="226060"/>
                  </a:lnTo>
                  <a:lnTo>
                    <a:pt x="0" y="229869"/>
                  </a:lnTo>
                  <a:lnTo>
                    <a:pt x="24129" y="229869"/>
                  </a:lnTo>
                  <a:lnTo>
                    <a:pt x="24129" y="226060"/>
                  </a:lnTo>
                  <a:close/>
                </a:path>
                <a:path w="24130" h="849629">
                  <a:moveTo>
                    <a:pt x="24129" y="229870"/>
                  </a:moveTo>
                  <a:lnTo>
                    <a:pt x="0" y="229870"/>
                  </a:lnTo>
                  <a:lnTo>
                    <a:pt x="0" y="238759"/>
                  </a:lnTo>
                  <a:lnTo>
                    <a:pt x="24129" y="238759"/>
                  </a:lnTo>
                  <a:lnTo>
                    <a:pt x="24129" y="229870"/>
                  </a:lnTo>
                  <a:close/>
                </a:path>
                <a:path w="24130" h="849629">
                  <a:moveTo>
                    <a:pt x="24129" y="238760"/>
                  </a:moveTo>
                  <a:lnTo>
                    <a:pt x="0" y="238760"/>
                  </a:lnTo>
                  <a:lnTo>
                    <a:pt x="0" y="242569"/>
                  </a:lnTo>
                  <a:lnTo>
                    <a:pt x="24129" y="242569"/>
                  </a:lnTo>
                  <a:lnTo>
                    <a:pt x="24129" y="238760"/>
                  </a:lnTo>
                  <a:close/>
                </a:path>
                <a:path w="24130" h="849629">
                  <a:moveTo>
                    <a:pt x="24129" y="242570"/>
                  </a:moveTo>
                  <a:lnTo>
                    <a:pt x="0" y="242570"/>
                  </a:lnTo>
                  <a:lnTo>
                    <a:pt x="0" y="255269"/>
                  </a:lnTo>
                  <a:lnTo>
                    <a:pt x="24129" y="255269"/>
                  </a:lnTo>
                  <a:lnTo>
                    <a:pt x="24129" y="242570"/>
                  </a:lnTo>
                  <a:close/>
                </a:path>
                <a:path w="24130" h="849629">
                  <a:moveTo>
                    <a:pt x="24129" y="255270"/>
                  </a:moveTo>
                  <a:lnTo>
                    <a:pt x="0" y="255270"/>
                  </a:lnTo>
                  <a:lnTo>
                    <a:pt x="0" y="257809"/>
                  </a:lnTo>
                  <a:lnTo>
                    <a:pt x="24129" y="257809"/>
                  </a:lnTo>
                  <a:lnTo>
                    <a:pt x="24129" y="255270"/>
                  </a:lnTo>
                  <a:close/>
                </a:path>
                <a:path w="24130" h="849629">
                  <a:moveTo>
                    <a:pt x="24129" y="257810"/>
                  </a:moveTo>
                  <a:lnTo>
                    <a:pt x="0" y="257810"/>
                  </a:lnTo>
                  <a:lnTo>
                    <a:pt x="0" y="261619"/>
                  </a:lnTo>
                  <a:lnTo>
                    <a:pt x="24129" y="261619"/>
                  </a:lnTo>
                  <a:lnTo>
                    <a:pt x="24129" y="257810"/>
                  </a:lnTo>
                  <a:close/>
                </a:path>
                <a:path w="24130" h="849629">
                  <a:moveTo>
                    <a:pt x="24129" y="261620"/>
                  </a:moveTo>
                  <a:lnTo>
                    <a:pt x="0" y="261620"/>
                  </a:lnTo>
                  <a:lnTo>
                    <a:pt x="0" y="270509"/>
                  </a:lnTo>
                  <a:lnTo>
                    <a:pt x="24129" y="270509"/>
                  </a:lnTo>
                  <a:lnTo>
                    <a:pt x="24129" y="261620"/>
                  </a:lnTo>
                  <a:close/>
                </a:path>
                <a:path w="24130" h="849629">
                  <a:moveTo>
                    <a:pt x="24129" y="270510"/>
                  </a:moveTo>
                  <a:lnTo>
                    <a:pt x="0" y="270510"/>
                  </a:lnTo>
                  <a:lnTo>
                    <a:pt x="0" y="274319"/>
                  </a:lnTo>
                  <a:lnTo>
                    <a:pt x="24129" y="274319"/>
                  </a:lnTo>
                  <a:lnTo>
                    <a:pt x="24129" y="270510"/>
                  </a:lnTo>
                  <a:close/>
                </a:path>
                <a:path w="24130" h="849629">
                  <a:moveTo>
                    <a:pt x="24129" y="274320"/>
                  </a:moveTo>
                  <a:lnTo>
                    <a:pt x="0" y="274320"/>
                  </a:lnTo>
                  <a:lnTo>
                    <a:pt x="0" y="287019"/>
                  </a:lnTo>
                  <a:lnTo>
                    <a:pt x="24129" y="287019"/>
                  </a:lnTo>
                  <a:lnTo>
                    <a:pt x="24129" y="274320"/>
                  </a:lnTo>
                  <a:close/>
                </a:path>
                <a:path w="24130" h="849629">
                  <a:moveTo>
                    <a:pt x="24129" y="287020"/>
                  </a:moveTo>
                  <a:lnTo>
                    <a:pt x="0" y="287020"/>
                  </a:lnTo>
                  <a:lnTo>
                    <a:pt x="0" y="302259"/>
                  </a:lnTo>
                  <a:lnTo>
                    <a:pt x="24129" y="302259"/>
                  </a:lnTo>
                  <a:lnTo>
                    <a:pt x="24129" y="287020"/>
                  </a:lnTo>
                  <a:close/>
                </a:path>
                <a:path w="24130" h="849629">
                  <a:moveTo>
                    <a:pt x="24129" y="302260"/>
                  </a:moveTo>
                  <a:lnTo>
                    <a:pt x="0" y="302260"/>
                  </a:lnTo>
                  <a:lnTo>
                    <a:pt x="0" y="306069"/>
                  </a:lnTo>
                  <a:lnTo>
                    <a:pt x="24129" y="306069"/>
                  </a:lnTo>
                  <a:lnTo>
                    <a:pt x="24129" y="302260"/>
                  </a:lnTo>
                  <a:close/>
                </a:path>
                <a:path w="24130" h="849629">
                  <a:moveTo>
                    <a:pt x="24129" y="306070"/>
                  </a:moveTo>
                  <a:lnTo>
                    <a:pt x="0" y="306070"/>
                  </a:lnTo>
                  <a:lnTo>
                    <a:pt x="0" y="314959"/>
                  </a:lnTo>
                  <a:lnTo>
                    <a:pt x="24129" y="314959"/>
                  </a:lnTo>
                  <a:lnTo>
                    <a:pt x="24129" y="306070"/>
                  </a:lnTo>
                  <a:close/>
                </a:path>
                <a:path w="24130" h="849629">
                  <a:moveTo>
                    <a:pt x="24129" y="314960"/>
                  </a:moveTo>
                  <a:lnTo>
                    <a:pt x="0" y="314960"/>
                  </a:lnTo>
                  <a:lnTo>
                    <a:pt x="0" y="321309"/>
                  </a:lnTo>
                  <a:lnTo>
                    <a:pt x="24129" y="321309"/>
                  </a:lnTo>
                  <a:lnTo>
                    <a:pt x="24129" y="314960"/>
                  </a:lnTo>
                  <a:close/>
                </a:path>
                <a:path w="24130" h="849629">
                  <a:moveTo>
                    <a:pt x="24129" y="321310"/>
                  </a:moveTo>
                  <a:lnTo>
                    <a:pt x="0" y="321310"/>
                  </a:lnTo>
                  <a:lnTo>
                    <a:pt x="0" y="325119"/>
                  </a:lnTo>
                  <a:lnTo>
                    <a:pt x="24129" y="325119"/>
                  </a:lnTo>
                  <a:lnTo>
                    <a:pt x="24129" y="321310"/>
                  </a:lnTo>
                  <a:close/>
                </a:path>
                <a:path w="24130" h="849629">
                  <a:moveTo>
                    <a:pt x="24129" y="325120"/>
                  </a:moveTo>
                  <a:lnTo>
                    <a:pt x="0" y="325120"/>
                  </a:lnTo>
                  <a:lnTo>
                    <a:pt x="0" y="331469"/>
                  </a:lnTo>
                  <a:lnTo>
                    <a:pt x="24129" y="331469"/>
                  </a:lnTo>
                  <a:lnTo>
                    <a:pt x="24129" y="325120"/>
                  </a:lnTo>
                  <a:close/>
                </a:path>
                <a:path w="24130" h="849629">
                  <a:moveTo>
                    <a:pt x="24129" y="331470"/>
                  </a:moveTo>
                  <a:lnTo>
                    <a:pt x="0" y="331470"/>
                  </a:lnTo>
                  <a:lnTo>
                    <a:pt x="0" y="334009"/>
                  </a:lnTo>
                  <a:lnTo>
                    <a:pt x="24129" y="334009"/>
                  </a:lnTo>
                  <a:lnTo>
                    <a:pt x="24129" y="331470"/>
                  </a:lnTo>
                  <a:close/>
                </a:path>
                <a:path w="24130" h="849629">
                  <a:moveTo>
                    <a:pt x="24129" y="334010"/>
                  </a:moveTo>
                  <a:lnTo>
                    <a:pt x="0" y="334010"/>
                  </a:lnTo>
                  <a:lnTo>
                    <a:pt x="0" y="344169"/>
                  </a:lnTo>
                  <a:lnTo>
                    <a:pt x="24129" y="344169"/>
                  </a:lnTo>
                  <a:lnTo>
                    <a:pt x="24129" y="334010"/>
                  </a:lnTo>
                  <a:close/>
                </a:path>
                <a:path w="24130" h="849629">
                  <a:moveTo>
                    <a:pt x="24129" y="344170"/>
                  </a:moveTo>
                  <a:lnTo>
                    <a:pt x="0" y="344170"/>
                  </a:lnTo>
                  <a:lnTo>
                    <a:pt x="0" y="346709"/>
                  </a:lnTo>
                  <a:lnTo>
                    <a:pt x="24129" y="346709"/>
                  </a:lnTo>
                  <a:lnTo>
                    <a:pt x="24129" y="344170"/>
                  </a:lnTo>
                  <a:close/>
                </a:path>
                <a:path w="24130" h="849629">
                  <a:moveTo>
                    <a:pt x="24129" y="346710"/>
                  </a:moveTo>
                  <a:lnTo>
                    <a:pt x="0" y="346710"/>
                  </a:lnTo>
                  <a:lnTo>
                    <a:pt x="0" y="350519"/>
                  </a:lnTo>
                  <a:lnTo>
                    <a:pt x="24129" y="350519"/>
                  </a:lnTo>
                  <a:lnTo>
                    <a:pt x="24129" y="346710"/>
                  </a:lnTo>
                  <a:close/>
                </a:path>
                <a:path w="24130" h="849629">
                  <a:moveTo>
                    <a:pt x="24129" y="350520"/>
                  </a:moveTo>
                  <a:lnTo>
                    <a:pt x="0" y="350520"/>
                  </a:lnTo>
                  <a:lnTo>
                    <a:pt x="0" y="353059"/>
                  </a:lnTo>
                  <a:lnTo>
                    <a:pt x="24129" y="353059"/>
                  </a:lnTo>
                  <a:lnTo>
                    <a:pt x="24129" y="350520"/>
                  </a:lnTo>
                  <a:close/>
                </a:path>
                <a:path w="24130" h="849629">
                  <a:moveTo>
                    <a:pt x="24129" y="353060"/>
                  </a:moveTo>
                  <a:lnTo>
                    <a:pt x="0" y="353060"/>
                  </a:lnTo>
                  <a:lnTo>
                    <a:pt x="0" y="356869"/>
                  </a:lnTo>
                  <a:lnTo>
                    <a:pt x="24129" y="356869"/>
                  </a:lnTo>
                  <a:lnTo>
                    <a:pt x="24129" y="353060"/>
                  </a:lnTo>
                  <a:close/>
                </a:path>
                <a:path w="24130" h="849629">
                  <a:moveTo>
                    <a:pt x="24129" y="356870"/>
                  </a:moveTo>
                  <a:lnTo>
                    <a:pt x="0" y="356870"/>
                  </a:lnTo>
                  <a:lnTo>
                    <a:pt x="0" y="363219"/>
                  </a:lnTo>
                  <a:lnTo>
                    <a:pt x="24129" y="363219"/>
                  </a:lnTo>
                  <a:lnTo>
                    <a:pt x="24129" y="356870"/>
                  </a:lnTo>
                  <a:close/>
                </a:path>
                <a:path w="24130" h="849629">
                  <a:moveTo>
                    <a:pt x="24129" y="363220"/>
                  </a:moveTo>
                  <a:lnTo>
                    <a:pt x="0" y="363220"/>
                  </a:lnTo>
                  <a:lnTo>
                    <a:pt x="0" y="365759"/>
                  </a:lnTo>
                  <a:lnTo>
                    <a:pt x="24129" y="365759"/>
                  </a:lnTo>
                  <a:lnTo>
                    <a:pt x="24129" y="363220"/>
                  </a:lnTo>
                  <a:close/>
                </a:path>
                <a:path w="24130" h="849629">
                  <a:moveTo>
                    <a:pt x="24129" y="365760"/>
                  </a:moveTo>
                  <a:lnTo>
                    <a:pt x="0" y="365760"/>
                  </a:lnTo>
                  <a:lnTo>
                    <a:pt x="0" y="369569"/>
                  </a:lnTo>
                  <a:lnTo>
                    <a:pt x="24129" y="369569"/>
                  </a:lnTo>
                  <a:lnTo>
                    <a:pt x="24129" y="365760"/>
                  </a:lnTo>
                  <a:close/>
                </a:path>
                <a:path w="24130" h="849629">
                  <a:moveTo>
                    <a:pt x="24129" y="369570"/>
                  </a:moveTo>
                  <a:lnTo>
                    <a:pt x="0" y="369570"/>
                  </a:lnTo>
                  <a:lnTo>
                    <a:pt x="0" y="372109"/>
                  </a:lnTo>
                  <a:lnTo>
                    <a:pt x="24129" y="372109"/>
                  </a:lnTo>
                  <a:lnTo>
                    <a:pt x="24129" y="369570"/>
                  </a:lnTo>
                  <a:close/>
                </a:path>
                <a:path w="24130" h="849629">
                  <a:moveTo>
                    <a:pt x="24129" y="372110"/>
                  </a:moveTo>
                  <a:lnTo>
                    <a:pt x="0" y="372110"/>
                  </a:lnTo>
                  <a:lnTo>
                    <a:pt x="0" y="375919"/>
                  </a:lnTo>
                  <a:lnTo>
                    <a:pt x="24129" y="375919"/>
                  </a:lnTo>
                  <a:lnTo>
                    <a:pt x="24129" y="372110"/>
                  </a:lnTo>
                  <a:close/>
                </a:path>
                <a:path w="24130" h="849629">
                  <a:moveTo>
                    <a:pt x="24129" y="375920"/>
                  </a:moveTo>
                  <a:lnTo>
                    <a:pt x="0" y="375920"/>
                  </a:lnTo>
                  <a:lnTo>
                    <a:pt x="0" y="384809"/>
                  </a:lnTo>
                  <a:lnTo>
                    <a:pt x="24129" y="384809"/>
                  </a:lnTo>
                  <a:lnTo>
                    <a:pt x="24129" y="375920"/>
                  </a:lnTo>
                  <a:close/>
                </a:path>
                <a:path w="24130" h="849629">
                  <a:moveTo>
                    <a:pt x="24129" y="384810"/>
                  </a:moveTo>
                  <a:lnTo>
                    <a:pt x="0" y="384810"/>
                  </a:lnTo>
                  <a:lnTo>
                    <a:pt x="0" y="388619"/>
                  </a:lnTo>
                  <a:lnTo>
                    <a:pt x="24129" y="388619"/>
                  </a:lnTo>
                  <a:lnTo>
                    <a:pt x="24129" y="384810"/>
                  </a:lnTo>
                  <a:close/>
                </a:path>
                <a:path w="24130" h="849629">
                  <a:moveTo>
                    <a:pt x="24129" y="388620"/>
                  </a:moveTo>
                  <a:lnTo>
                    <a:pt x="0" y="388620"/>
                  </a:lnTo>
                  <a:lnTo>
                    <a:pt x="0" y="391159"/>
                  </a:lnTo>
                  <a:lnTo>
                    <a:pt x="24129" y="391159"/>
                  </a:lnTo>
                  <a:lnTo>
                    <a:pt x="24129" y="388620"/>
                  </a:lnTo>
                  <a:close/>
                </a:path>
                <a:path w="24130" h="849629">
                  <a:moveTo>
                    <a:pt x="24129" y="391160"/>
                  </a:moveTo>
                  <a:lnTo>
                    <a:pt x="0" y="391160"/>
                  </a:lnTo>
                  <a:lnTo>
                    <a:pt x="0" y="394969"/>
                  </a:lnTo>
                  <a:lnTo>
                    <a:pt x="24129" y="394969"/>
                  </a:lnTo>
                  <a:lnTo>
                    <a:pt x="24129" y="391160"/>
                  </a:lnTo>
                  <a:close/>
                </a:path>
                <a:path w="24130" h="849629">
                  <a:moveTo>
                    <a:pt x="24129" y="394970"/>
                  </a:moveTo>
                  <a:lnTo>
                    <a:pt x="0" y="394970"/>
                  </a:lnTo>
                  <a:lnTo>
                    <a:pt x="0" y="397510"/>
                  </a:lnTo>
                  <a:lnTo>
                    <a:pt x="24129" y="397510"/>
                  </a:lnTo>
                  <a:lnTo>
                    <a:pt x="24129" y="394970"/>
                  </a:lnTo>
                  <a:close/>
                </a:path>
                <a:path w="24130" h="849629">
                  <a:moveTo>
                    <a:pt x="13969" y="848360"/>
                  </a:moveTo>
                  <a:lnTo>
                    <a:pt x="0" y="848360"/>
                  </a:lnTo>
                  <a:lnTo>
                    <a:pt x="0" y="849630"/>
                  </a:lnTo>
                  <a:lnTo>
                    <a:pt x="13969" y="849630"/>
                  </a:lnTo>
                  <a:lnTo>
                    <a:pt x="13969" y="848360"/>
                  </a:lnTo>
                  <a:close/>
                </a:path>
                <a:path w="24130" h="849629">
                  <a:moveTo>
                    <a:pt x="24129" y="847090"/>
                  </a:moveTo>
                  <a:lnTo>
                    <a:pt x="13969" y="847090"/>
                  </a:lnTo>
                  <a:lnTo>
                    <a:pt x="13969" y="849630"/>
                  </a:lnTo>
                  <a:lnTo>
                    <a:pt x="24129" y="849630"/>
                  </a:lnTo>
                  <a:lnTo>
                    <a:pt x="24129" y="847090"/>
                  </a:lnTo>
                  <a:close/>
                </a:path>
                <a:path w="24130" h="849629">
                  <a:moveTo>
                    <a:pt x="24129" y="521970"/>
                  </a:moveTo>
                  <a:lnTo>
                    <a:pt x="12700" y="522097"/>
                  </a:lnTo>
                  <a:lnTo>
                    <a:pt x="12700" y="523367"/>
                  </a:lnTo>
                  <a:lnTo>
                    <a:pt x="17779" y="523367"/>
                  </a:lnTo>
                  <a:lnTo>
                    <a:pt x="17779" y="524510"/>
                  </a:lnTo>
                  <a:lnTo>
                    <a:pt x="22859" y="524510"/>
                  </a:lnTo>
                  <a:lnTo>
                    <a:pt x="22859" y="525780"/>
                  </a:lnTo>
                  <a:lnTo>
                    <a:pt x="24129" y="525780"/>
                  </a:lnTo>
                  <a:lnTo>
                    <a:pt x="24129" y="521970"/>
                  </a:lnTo>
                  <a:close/>
                </a:path>
                <a:path w="24130" h="849629">
                  <a:moveTo>
                    <a:pt x="24129" y="519556"/>
                  </a:moveTo>
                  <a:lnTo>
                    <a:pt x="3809" y="519556"/>
                  </a:lnTo>
                  <a:lnTo>
                    <a:pt x="3809" y="520827"/>
                  </a:lnTo>
                  <a:lnTo>
                    <a:pt x="8889" y="520827"/>
                  </a:lnTo>
                  <a:lnTo>
                    <a:pt x="8889" y="522097"/>
                  </a:lnTo>
                  <a:lnTo>
                    <a:pt x="24129" y="521970"/>
                  </a:lnTo>
                  <a:lnTo>
                    <a:pt x="24129" y="519556"/>
                  </a:lnTo>
                  <a:close/>
                </a:path>
                <a:path w="24130" h="849629">
                  <a:moveTo>
                    <a:pt x="24129" y="515620"/>
                  </a:moveTo>
                  <a:lnTo>
                    <a:pt x="0" y="515747"/>
                  </a:lnTo>
                  <a:lnTo>
                    <a:pt x="0" y="519556"/>
                  </a:lnTo>
                  <a:lnTo>
                    <a:pt x="3809" y="519556"/>
                  </a:lnTo>
                  <a:lnTo>
                    <a:pt x="24129" y="519430"/>
                  </a:lnTo>
                  <a:lnTo>
                    <a:pt x="24129" y="515620"/>
                  </a:lnTo>
                  <a:close/>
                </a:path>
                <a:path w="24130" h="849629">
                  <a:moveTo>
                    <a:pt x="24129" y="519430"/>
                  </a:moveTo>
                  <a:lnTo>
                    <a:pt x="3809" y="519430"/>
                  </a:lnTo>
                  <a:lnTo>
                    <a:pt x="24129" y="519556"/>
                  </a:lnTo>
                  <a:close/>
                </a:path>
                <a:path w="24130" h="849629">
                  <a:moveTo>
                    <a:pt x="24129" y="514477"/>
                  </a:moveTo>
                  <a:lnTo>
                    <a:pt x="0" y="514477"/>
                  </a:lnTo>
                  <a:lnTo>
                    <a:pt x="0" y="515747"/>
                  </a:lnTo>
                  <a:lnTo>
                    <a:pt x="24129" y="515620"/>
                  </a:lnTo>
                  <a:lnTo>
                    <a:pt x="24129" y="514477"/>
                  </a:lnTo>
                  <a:close/>
                </a:path>
                <a:path w="24130" h="849629">
                  <a:moveTo>
                    <a:pt x="12064" y="513143"/>
                  </a:moveTo>
                  <a:lnTo>
                    <a:pt x="0" y="513206"/>
                  </a:lnTo>
                  <a:lnTo>
                    <a:pt x="0" y="514477"/>
                  </a:lnTo>
                  <a:lnTo>
                    <a:pt x="24129" y="514350"/>
                  </a:lnTo>
                  <a:lnTo>
                    <a:pt x="24129" y="513206"/>
                  </a:lnTo>
                  <a:lnTo>
                    <a:pt x="12064" y="513143"/>
                  </a:lnTo>
                  <a:close/>
                </a:path>
                <a:path w="24130" h="849629">
                  <a:moveTo>
                    <a:pt x="24129" y="510667"/>
                  </a:moveTo>
                  <a:lnTo>
                    <a:pt x="0" y="510667"/>
                  </a:lnTo>
                  <a:lnTo>
                    <a:pt x="0" y="513080"/>
                  </a:lnTo>
                  <a:lnTo>
                    <a:pt x="12064" y="513143"/>
                  </a:lnTo>
                  <a:lnTo>
                    <a:pt x="24129" y="513080"/>
                  </a:lnTo>
                  <a:lnTo>
                    <a:pt x="24129" y="510667"/>
                  </a:lnTo>
                  <a:close/>
                </a:path>
                <a:path w="24130" h="849629">
                  <a:moveTo>
                    <a:pt x="24129" y="509270"/>
                  </a:moveTo>
                  <a:lnTo>
                    <a:pt x="0" y="509397"/>
                  </a:lnTo>
                  <a:lnTo>
                    <a:pt x="0" y="510667"/>
                  </a:lnTo>
                  <a:lnTo>
                    <a:pt x="24129" y="510539"/>
                  </a:lnTo>
                  <a:lnTo>
                    <a:pt x="24129" y="509270"/>
                  </a:lnTo>
                  <a:close/>
                </a:path>
                <a:path w="24130" h="849629">
                  <a:moveTo>
                    <a:pt x="0" y="506730"/>
                  </a:moveTo>
                  <a:lnTo>
                    <a:pt x="0" y="509397"/>
                  </a:lnTo>
                  <a:lnTo>
                    <a:pt x="24129" y="509270"/>
                  </a:lnTo>
                  <a:lnTo>
                    <a:pt x="24129" y="506856"/>
                  </a:lnTo>
                  <a:lnTo>
                    <a:pt x="0" y="506730"/>
                  </a:lnTo>
                  <a:close/>
                </a:path>
                <a:path w="24130" h="849629">
                  <a:moveTo>
                    <a:pt x="24129" y="502920"/>
                  </a:moveTo>
                  <a:lnTo>
                    <a:pt x="0" y="503047"/>
                  </a:lnTo>
                  <a:lnTo>
                    <a:pt x="0" y="506730"/>
                  </a:lnTo>
                  <a:lnTo>
                    <a:pt x="24129" y="506856"/>
                  </a:lnTo>
                  <a:lnTo>
                    <a:pt x="24129" y="502920"/>
                  </a:lnTo>
                  <a:close/>
                </a:path>
                <a:path w="24130" h="849629">
                  <a:moveTo>
                    <a:pt x="0" y="500380"/>
                  </a:moveTo>
                  <a:lnTo>
                    <a:pt x="0" y="502920"/>
                  </a:lnTo>
                  <a:lnTo>
                    <a:pt x="24129" y="502920"/>
                  </a:lnTo>
                  <a:lnTo>
                    <a:pt x="24129" y="500506"/>
                  </a:lnTo>
                  <a:lnTo>
                    <a:pt x="0" y="500380"/>
                  </a:lnTo>
                  <a:close/>
                </a:path>
                <a:path w="24130" h="849629">
                  <a:moveTo>
                    <a:pt x="24129" y="497967"/>
                  </a:moveTo>
                  <a:lnTo>
                    <a:pt x="0" y="497967"/>
                  </a:lnTo>
                  <a:lnTo>
                    <a:pt x="0" y="500380"/>
                  </a:lnTo>
                  <a:lnTo>
                    <a:pt x="24129" y="500506"/>
                  </a:lnTo>
                  <a:lnTo>
                    <a:pt x="24129" y="497967"/>
                  </a:lnTo>
                  <a:close/>
                </a:path>
                <a:path w="24130" h="849629">
                  <a:moveTo>
                    <a:pt x="0" y="494030"/>
                  </a:moveTo>
                  <a:lnTo>
                    <a:pt x="0" y="497967"/>
                  </a:lnTo>
                  <a:lnTo>
                    <a:pt x="24129" y="497839"/>
                  </a:lnTo>
                  <a:lnTo>
                    <a:pt x="24129" y="494156"/>
                  </a:lnTo>
                  <a:lnTo>
                    <a:pt x="0" y="494030"/>
                  </a:lnTo>
                  <a:close/>
                </a:path>
                <a:path w="24130" h="849629">
                  <a:moveTo>
                    <a:pt x="0" y="487680"/>
                  </a:moveTo>
                  <a:lnTo>
                    <a:pt x="0" y="494030"/>
                  </a:lnTo>
                  <a:lnTo>
                    <a:pt x="24129" y="494030"/>
                  </a:lnTo>
                  <a:lnTo>
                    <a:pt x="24129" y="487806"/>
                  </a:lnTo>
                  <a:lnTo>
                    <a:pt x="0" y="487680"/>
                  </a:lnTo>
                  <a:close/>
                </a:path>
                <a:path w="24130" h="849629">
                  <a:moveTo>
                    <a:pt x="0" y="483870"/>
                  </a:moveTo>
                  <a:lnTo>
                    <a:pt x="0" y="487680"/>
                  </a:lnTo>
                  <a:lnTo>
                    <a:pt x="24129" y="487806"/>
                  </a:lnTo>
                  <a:lnTo>
                    <a:pt x="24129" y="483997"/>
                  </a:lnTo>
                  <a:lnTo>
                    <a:pt x="0" y="483870"/>
                  </a:lnTo>
                  <a:close/>
                </a:path>
                <a:path w="24130" h="849629">
                  <a:moveTo>
                    <a:pt x="0" y="481330"/>
                  </a:moveTo>
                  <a:lnTo>
                    <a:pt x="0" y="483870"/>
                  </a:lnTo>
                  <a:lnTo>
                    <a:pt x="24129" y="483997"/>
                  </a:lnTo>
                  <a:lnTo>
                    <a:pt x="24129" y="481456"/>
                  </a:lnTo>
                  <a:lnTo>
                    <a:pt x="0" y="481330"/>
                  </a:lnTo>
                  <a:close/>
                </a:path>
                <a:path w="24130" h="849629">
                  <a:moveTo>
                    <a:pt x="0" y="471170"/>
                  </a:moveTo>
                  <a:lnTo>
                    <a:pt x="0" y="481330"/>
                  </a:lnTo>
                  <a:lnTo>
                    <a:pt x="24129" y="481330"/>
                  </a:lnTo>
                  <a:lnTo>
                    <a:pt x="24129" y="471297"/>
                  </a:lnTo>
                  <a:lnTo>
                    <a:pt x="0" y="471170"/>
                  </a:lnTo>
                  <a:close/>
                </a:path>
                <a:path w="24130" h="849629">
                  <a:moveTo>
                    <a:pt x="0" y="468630"/>
                  </a:moveTo>
                  <a:lnTo>
                    <a:pt x="0" y="471170"/>
                  </a:lnTo>
                  <a:lnTo>
                    <a:pt x="24129" y="471170"/>
                  </a:lnTo>
                  <a:lnTo>
                    <a:pt x="24129" y="468756"/>
                  </a:lnTo>
                  <a:lnTo>
                    <a:pt x="0" y="468630"/>
                  </a:lnTo>
                  <a:close/>
                </a:path>
                <a:path w="24130" h="849629">
                  <a:moveTo>
                    <a:pt x="0" y="467359"/>
                  </a:moveTo>
                  <a:lnTo>
                    <a:pt x="0" y="468630"/>
                  </a:lnTo>
                  <a:lnTo>
                    <a:pt x="24129" y="468756"/>
                  </a:lnTo>
                  <a:lnTo>
                    <a:pt x="24129" y="467487"/>
                  </a:lnTo>
                  <a:lnTo>
                    <a:pt x="0" y="467359"/>
                  </a:lnTo>
                  <a:close/>
                </a:path>
                <a:path w="24130" h="849629">
                  <a:moveTo>
                    <a:pt x="24129" y="462280"/>
                  </a:moveTo>
                  <a:lnTo>
                    <a:pt x="0" y="462406"/>
                  </a:lnTo>
                  <a:lnTo>
                    <a:pt x="0" y="467359"/>
                  </a:lnTo>
                  <a:lnTo>
                    <a:pt x="24129" y="467359"/>
                  </a:lnTo>
                  <a:lnTo>
                    <a:pt x="24129" y="462280"/>
                  </a:lnTo>
                  <a:close/>
                </a:path>
                <a:path w="24130" h="849629">
                  <a:moveTo>
                    <a:pt x="24129" y="461009"/>
                  </a:moveTo>
                  <a:lnTo>
                    <a:pt x="0" y="461137"/>
                  </a:lnTo>
                  <a:lnTo>
                    <a:pt x="0" y="462406"/>
                  </a:lnTo>
                  <a:lnTo>
                    <a:pt x="24129" y="462280"/>
                  </a:lnTo>
                  <a:lnTo>
                    <a:pt x="24129" y="461009"/>
                  </a:lnTo>
                  <a:close/>
                </a:path>
                <a:path w="24130" h="849629">
                  <a:moveTo>
                    <a:pt x="24129" y="458470"/>
                  </a:moveTo>
                  <a:lnTo>
                    <a:pt x="0" y="458597"/>
                  </a:lnTo>
                  <a:lnTo>
                    <a:pt x="0" y="461009"/>
                  </a:lnTo>
                  <a:lnTo>
                    <a:pt x="24129" y="461009"/>
                  </a:lnTo>
                  <a:lnTo>
                    <a:pt x="24129" y="458470"/>
                  </a:lnTo>
                  <a:close/>
                </a:path>
                <a:path w="24130" h="849629">
                  <a:moveTo>
                    <a:pt x="24129" y="457327"/>
                  </a:moveTo>
                  <a:lnTo>
                    <a:pt x="0" y="457327"/>
                  </a:lnTo>
                  <a:lnTo>
                    <a:pt x="0" y="458597"/>
                  </a:lnTo>
                  <a:lnTo>
                    <a:pt x="24129" y="458470"/>
                  </a:lnTo>
                  <a:lnTo>
                    <a:pt x="24129" y="457327"/>
                  </a:lnTo>
                  <a:close/>
                </a:path>
                <a:path w="24130" h="849629">
                  <a:moveTo>
                    <a:pt x="0" y="455930"/>
                  </a:moveTo>
                  <a:lnTo>
                    <a:pt x="0" y="457327"/>
                  </a:lnTo>
                  <a:lnTo>
                    <a:pt x="24129" y="457200"/>
                  </a:lnTo>
                  <a:lnTo>
                    <a:pt x="24129" y="456056"/>
                  </a:lnTo>
                  <a:lnTo>
                    <a:pt x="0" y="455930"/>
                  </a:lnTo>
                  <a:close/>
                </a:path>
                <a:path w="24130" h="849629">
                  <a:moveTo>
                    <a:pt x="0" y="454659"/>
                  </a:moveTo>
                  <a:lnTo>
                    <a:pt x="0" y="455930"/>
                  </a:lnTo>
                  <a:lnTo>
                    <a:pt x="24129" y="456056"/>
                  </a:lnTo>
                  <a:lnTo>
                    <a:pt x="24129" y="454787"/>
                  </a:lnTo>
                  <a:lnTo>
                    <a:pt x="0" y="454659"/>
                  </a:lnTo>
                  <a:close/>
                </a:path>
                <a:path w="24130" h="849629">
                  <a:moveTo>
                    <a:pt x="0" y="449580"/>
                  </a:moveTo>
                  <a:lnTo>
                    <a:pt x="0" y="454659"/>
                  </a:lnTo>
                  <a:lnTo>
                    <a:pt x="24129" y="454659"/>
                  </a:lnTo>
                  <a:lnTo>
                    <a:pt x="24129" y="449706"/>
                  </a:lnTo>
                  <a:lnTo>
                    <a:pt x="0" y="449580"/>
                  </a:lnTo>
                  <a:close/>
                </a:path>
                <a:path w="24130" h="849629">
                  <a:moveTo>
                    <a:pt x="24129" y="444627"/>
                  </a:moveTo>
                  <a:lnTo>
                    <a:pt x="0" y="444627"/>
                  </a:lnTo>
                  <a:lnTo>
                    <a:pt x="0" y="449580"/>
                  </a:lnTo>
                  <a:lnTo>
                    <a:pt x="24129" y="449706"/>
                  </a:lnTo>
                  <a:lnTo>
                    <a:pt x="24129" y="444627"/>
                  </a:lnTo>
                  <a:close/>
                </a:path>
                <a:path w="24130" h="849629">
                  <a:moveTo>
                    <a:pt x="0" y="443230"/>
                  </a:moveTo>
                  <a:lnTo>
                    <a:pt x="0" y="444627"/>
                  </a:lnTo>
                  <a:lnTo>
                    <a:pt x="24129" y="444500"/>
                  </a:lnTo>
                  <a:lnTo>
                    <a:pt x="24129" y="443356"/>
                  </a:lnTo>
                  <a:lnTo>
                    <a:pt x="0" y="443230"/>
                  </a:lnTo>
                  <a:close/>
                </a:path>
                <a:path w="24130" h="849629">
                  <a:moveTo>
                    <a:pt x="24129" y="441959"/>
                  </a:moveTo>
                  <a:lnTo>
                    <a:pt x="0" y="442087"/>
                  </a:lnTo>
                  <a:lnTo>
                    <a:pt x="0" y="443230"/>
                  </a:lnTo>
                  <a:lnTo>
                    <a:pt x="24129" y="443356"/>
                  </a:lnTo>
                  <a:lnTo>
                    <a:pt x="24129" y="441959"/>
                  </a:lnTo>
                  <a:close/>
                </a:path>
                <a:path w="24130" h="849629">
                  <a:moveTo>
                    <a:pt x="0" y="439420"/>
                  </a:moveTo>
                  <a:lnTo>
                    <a:pt x="0" y="441959"/>
                  </a:lnTo>
                  <a:lnTo>
                    <a:pt x="24129" y="441959"/>
                  </a:lnTo>
                  <a:lnTo>
                    <a:pt x="24129" y="439547"/>
                  </a:lnTo>
                  <a:lnTo>
                    <a:pt x="0" y="439420"/>
                  </a:lnTo>
                  <a:close/>
                </a:path>
                <a:path w="24130" h="849629">
                  <a:moveTo>
                    <a:pt x="0" y="436880"/>
                  </a:moveTo>
                  <a:lnTo>
                    <a:pt x="0" y="439420"/>
                  </a:lnTo>
                  <a:lnTo>
                    <a:pt x="24129" y="439420"/>
                  </a:lnTo>
                  <a:lnTo>
                    <a:pt x="24129" y="437006"/>
                  </a:lnTo>
                  <a:lnTo>
                    <a:pt x="0" y="436880"/>
                  </a:lnTo>
                  <a:close/>
                </a:path>
                <a:path w="24130" h="849629">
                  <a:moveTo>
                    <a:pt x="0" y="435609"/>
                  </a:moveTo>
                  <a:lnTo>
                    <a:pt x="0" y="436880"/>
                  </a:lnTo>
                  <a:lnTo>
                    <a:pt x="24129" y="437006"/>
                  </a:lnTo>
                  <a:lnTo>
                    <a:pt x="24129" y="435737"/>
                  </a:lnTo>
                  <a:lnTo>
                    <a:pt x="0" y="435609"/>
                  </a:lnTo>
                  <a:close/>
                </a:path>
                <a:path w="24130" h="849629">
                  <a:moveTo>
                    <a:pt x="24129" y="430656"/>
                  </a:moveTo>
                  <a:lnTo>
                    <a:pt x="0" y="430656"/>
                  </a:lnTo>
                  <a:lnTo>
                    <a:pt x="0" y="435609"/>
                  </a:lnTo>
                  <a:lnTo>
                    <a:pt x="24129" y="435609"/>
                  </a:lnTo>
                  <a:lnTo>
                    <a:pt x="24129" y="430656"/>
                  </a:lnTo>
                  <a:close/>
                </a:path>
                <a:path w="24130" h="849629">
                  <a:moveTo>
                    <a:pt x="24129" y="427989"/>
                  </a:moveTo>
                  <a:lnTo>
                    <a:pt x="0" y="428117"/>
                  </a:lnTo>
                  <a:lnTo>
                    <a:pt x="0" y="430530"/>
                  </a:lnTo>
                  <a:lnTo>
                    <a:pt x="24129" y="430656"/>
                  </a:lnTo>
                  <a:lnTo>
                    <a:pt x="24129" y="427989"/>
                  </a:lnTo>
                  <a:close/>
                </a:path>
                <a:path w="24130" h="849629">
                  <a:moveTo>
                    <a:pt x="0" y="426720"/>
                  </a:moveTo>
                  <a:lnTo>
                    <a:pt x="0" y="428117"/>
                  </a:lnTo>
                  <a:lnTo>
                    <a:pt x="24129" y="427989"/>
                  </a:lnTo>
                  <a:lnTo>
                    <a:pt x="24129" y="426847"/>
                  </a:lnTo>
                  <a:lnTo>
                    <a:pt x="0" y="426720"/>
                  </a:lnTo>
                  <a:close/>
                </a:path>
                <a:path w="24130" h="849629">
                  <a:moveTo>
                    <a:pt x="24129" y="425577"/>
                  </a:moveTo>
                  <a:lnTo>
                    <a:pt x="0" y="425577"/>
                  </a:lnTo>
                  <a:lnTo>
                    <a:pt x="0" y="426720"/>
                  </a:lnTo>
                  <a:lnTo>
                    <a:pt x="24129" y="426720"/>
                  </a:lnTo>
                  <a:lnTo>
                    <a:pt x="24129" y="425577"/>
                  </a:lnTo>
                  <a:close/>
                </a:path>
                <a:path w="24130" h="849629">
                  <a:moveTo>
                    <a:pt x="0" y="424180"/>
                  </a:moveTo>
                  <a:lnTo>
                    <a:pt x="0" y="425577"/>
                  </a:lnTo>
                  <a:lnTo>
                    <a:pt x="24129" y="425450"/>
                  </a:lnTo>
                  <a:lnTo>
                    <a:pt x="24129" y="424306"/>
                  </a:lnTo>
                  <a:lnTo>
                    <a:pt x="0" y="424180"/>
                  </a:lnTo>
                  <a:close/>
                </a:path>
                <a:path w="24130" h="849629">
                  <a:moveTo>
                    <a:pt x="0" y="422909"/>
                  </a:moveTo>
                  <a:lnTo>
                    <a:pt x="0" y="424180"/>
                  </a:lnTo>
                  <a:lnTo>
                    <a:pt x="24129" y="424306"/>
                  </a:lnTo>
                  <a:lnTo>
                    <a:pt x="24129" y="423037"/>
                  </a:lnTo>
                  <a:lnTo>
                    <a:pt x="0" y="422909"/>
                  </a:lnTo>
                  <a:close/>
                </a:path>
                <a:path w="24130" h="849629">
                  <a:moveTo>
                    <a:pt x="0" y="417830"/>
                  </a:moveTo>
                  <a:lnTo>
                    <a:pt x="0" y="422909"/>
                  </a:lnTo>
                  <a:lnTo>
                    <a:pt x="24129" y="422909"/>
                  </a:lnTo>
                  <a:lnTo>
                    <a:pt x="24129" y="417956"/>
                  </a:lnTo>
                  <a:lnTo>
                    <a:pt x="0" y="417830"/>
                  </a:lnTo>
                  <a:close/>
                </a:path>
                <a:path w="24130" h="849629">
                  <a:moveTo>
                    <a:pt x="24129" y="414019"/>
                  </a:moveTo>
                  <a:lnTo>
                    <a:pt x="0" y="414147"/>
                  </a:lnTo>
                  <a:lnTo>
                    <a:pt x="0" y="417830"/>
                  </a:lnTo>
                  <a:lnTo>
                    <a:pt x="24129" y="417956"/>
                  </a:lnTo>
                  <a:lnTo>
                    <a:pt x="24129" y="414019"/>
                  </a:lnTo>
                  <a:close/>
                </a:path>
                <a:path w="24130" h="849629">
                  <a:moveTo>
                    <a:pt x="0" y="410209"/>
                  </a:moveTo>
                  <a:lnTo>
                    <a:pt x="0" y="414019"/>
                  </a:lnTo>
                  <a:lnTo>
                    <a:pt x="24129" y="414019"/>
                  </a:lnTo>
                  <a:lnTo>
                    <a:pt x="24129" y="410337"/>
                  </a:lnTo>
                  <a:lnTo>
                    <a:pt x="0" y="410209"/>
                  </a:lnTo>
                  <a:close/>
                </a:path>
                <a:path w="24130" h="849629">
                  <a:moveTo>
                    <a:pt x="24129" y="407669"/>
                  </a:moveTo>
                  <a:lnTo>
                    <a:pt x="0" y="407797"/>
                  </a:lnTo>
                  <a:lnTo>
                    <a:pt x="0" y="410209"/>
                  </a:lnTo>
                  <a:lnTo>
                    <a:pt x="24129" y="410209"/>
                  </a:lnTo>
                  <a:lnTo>
                    <a:pt x="24129" y="407669"/>
                  </a:lnTo>
                  <a:close/>
                </a:path>
                <a:path w="24130" h="849629">
                  <a:moveTo>
                    <a:pt x="0" y="405130"/>
                  </a:moveTo>
                  <a:lnTo>
                    <a:pt x="0" y="407669"/>
                  </a:lnTo>
                  <a:lnTo>
                    <a:pt x="24129" y="407669"/>
                  </a:lnTo>
                  <a:lnTo>
                    <a:pt x="24129" y="405256"/>
                  </a:lnTo>
                  <a:lnTo>
                    <a:pt x="0" y="405130"/>
                  </a:lnTo>
                  <a:close/>
                </a:path>
                <a:path w="24130" h="849629">
                  <a:moveTo>
                    <a:pt x="0" y="401319"/>
                  </a:moveTo>
                  <a:lnTo>
                    <a:pt x="0" y="405130"/>
                  </a:lnTo>
                  <a:lnTo>
                    <a:pt x="24129" y="405256"/>
                  </a:lnTo>
                  <a:lnTo>
                    <a:pt x="24129" y="401447"/>
                  </a:lnTo>
                  <a:lnTo>
                    <a:pt x="0" y="401319"/>
                  </a:lnTo>
                  <a:close/>
                </a:path>
                <a:path w="24130" h="849629">
                  <a:moveTo>
                    <a:pt x="24129" y="400177"/>
                  </a:moveTo>
                  <a:lnTo>
                    <a:pt x="0" y="400177"/>
                  </a:lnTo>
                  <a:lnTo>
                    <a:pt x="0" y="401319"/>
                  </a:lnTo>
                  <a:lnTo>
                    <a:pt x="24129" y="401319"/>
                  </a:lnTo>
                  <a:lnTo>
                    <a:pt x="24129" y="400177"/>
                  </a:lnTo>
                  <a:close/>
                </a:path>
                <a:path w="24130" h="849629">
                  <a:moveTo>
                    <a:pt x="24129" y="398906"/>
                  </a:moveTo>
                  <a:lnTo>
                    <a:pt x="0" y="398906"/>
                  </a:lnTo>
                  <a:lnTo>
                    <a:pt x="0" y="400177"/>
                  </a:lnTo>
                  <a:lnTo>
                    <a:pt x="24129" y="400050"/>
                  </a:lnTo>
                  <a:lnTo>
                    <a:pt x="24129" y="398906"/>
                  </a:lnTo>
                  <a:close/>
                </a:path>
              </a:pathLst>
            </a:custGeom>
            <a:solidFill>
              <a:srgbClr val="B3B368"/>
            </a:solidFill>
          </p:spPr>
          <p:txBody>
            <a:bodyPr wrap="square" lIns="0" tIns="0" rIns="0" bIns="0" rtlCol="0"/>
            <a:lstStyle/>
            <a:p>
              <a:endParaRPr/>
            </a:p>
          </p:txBody>
        </p:sp>
        <p:sp>
          <p:nvSpPr>
            <p:cNvPr id="804" name="object 804"/>
            <p:cNvSpPr/>
            <p:nvPr/>
          </p:nvSpPr>
          <p:spPr>
            <a:xfrm>
              <a:off x="2462529" y="5638800"/>
              <a:ext cx="24130" cy="855980"/>
            </a:xfrm>
            <a:custGeom>
              <a:avLst/>
              <a:gdLst/>
              <a:ahLst/>
              <a:cxnLst/>
              <a:rect l="l" t="t" r="r" b="b"/>
              <a:pathLst>
                <a:path w="24130" h="855979">
                  <a:moveTo>
                    <a:pt x="1269" y="0"/>
                  </a:moveTo>
                  <a:lnTo>
                    <a:pt x="0" y="0"/>
                  </a:lnTo>
                  <a:lnTo>
                    <a:pt x="0" y="7619"/>
                  </a:lnTo>
                  <a:lnTo>
                    <a:pt x="24130" y="7619"/>
                  </a:lnTo>
                  <a:lnTo>
                    <a:pt x="24130" y="6350"/>
                  </a:lnTo>
                  <a:lnTo>
                    <a:pt x="20319" y="6350"/>
                  </a:lnTo>
                  <a:lnTo>
                    <a:pt x="20319" y="5080"/>
                  </a:lnTo>
                  <a:lnTo>
                    <a:pt x="15240" y="5080"/>
                  </a:lnTo>
                  <a:lnTo>
                    <a:pt x="15240" y="3810"/>
                  </a:lnTo>
                  <a:lnTo>
                    <a:pt x="10159" y="3810"/>
                  </a:lnTo>
                  <a:lnTo>
                    <a:pt x="10159" y="2540"/>
                  </a:lnTo>
                  <a:lnTo>
                    <a:pt x="6350" y="2540"/>
                  </a:lnTo>
                  <a:lnTo>
                    <a:pt x="6350" y="1270"/>
                  </a:lnTo>
                  <a:lnTo>
                    <a:pt x="1269" y="1270"/>
                  </a:lnTo>
                  <a:lnTo>
                    <a:pt x="1269" y="0"/>
                  </a:lnTo>
                  <a:close/>
                </a:path>
                <a:path w="24130" h="855979">
                  <a:moveTo>
                    <a:pt x="24130" y="7620"/>
                  </a:moveTo>
                  <a:lnTo>
                    <a:pt x="0" y="7620"/>
                  </a:lnTo>
                  <a:lnTo>
                    <a:pt x="0" y="22859"/>
                  </a:lnTo>
                  <a:lnTo>
                    <a:pt x="24130" y="22859"/>
                  </a:lnTo>
                  <a:lnTo>
                    <a:pt x="24130" y="7620"/>
                  </a:lnTo>
                  <a:close/>
                </a:path>
                <a:path w="24130" h="855979">
                  <a:moveTo>
                    <a:pt x="24130" y="22860"/>
                  </a:moveTo>
                  <a:lnTo>
                    <a:pt x="0" y="22860"/>
                  </a:lnTo>
                  <a:lnTo>
                    <a:pt x="0" y="29209"/>
                  </a:lnTo>
                  <a:lnTo>
                    <a:pt x="24130" y="29209"/>
                  </a:lnTo>
                  <a:lnTo>
                    <a:pt x="24130" y="22860"/>
                  </a:lnTo>
                  <a:close/>
                </a:path>
                <a:path w="24130" h="855979">
                  <a:moveTo>
                    <a:pt x="24130" y="29210"/>
                  </a:moveTo>
                  <a:lnTo>
                    <a:pt x="0" y="29210"/>
                  </a:lnTo>
                  <a:lnTo>
                    <a:pt x="0" y="33019"/>
                  </a:lnTo>
                  <a:lnTo>
                    <a:pt x="24130" y="33019"/>
                  </a:lnTo>
                  <a:lnTo>
                    <a:pt x="24130" y="29210"/>
                  </a:lnTo>
                  <a:close/>
                </a:path>
                <a:path w="24130" h="855979">
                  <a:moveTo>
                    <a:pt x="24130" y="33020"/>
                  </a:moveTo>
                  <a:lnTo>
                    <a:pt x="0" y="33020"/>
                  </a:lnTo>
                  <a:lnTo>
                    <a:pt x="0" y="35559"/>
                  </a:lnTo>
                  <a:lnTo>
                    <a:pt x="24130" y="35559"/>
                  </a:lnTo>
                  <a:lnTo>
                    <a:pt x="24130" y="33020"/>
                  </a:lnTo>
                  <a:close/>
                </a:path>
                <a:path w="24130" h="855979">
                  <a:moveTo>
                    <a:pt x="24130" y="35560"/>
                  </a:moveTo>
                  <a:lnTo>
                    <a:pt x="0" y="35560"/>
                  </a:lnTo>
                  <a:lnTo>
                    <a:pt x="0" y="41909"/>
                  </a:lnTo>
                  <a:lnTo>
                    <a:pt x="24130" y="41909"/>
                  </a:lnTo>
                  <a:lnTo>
                    <a:pt x="24130" y="35560"/>
                  </a:lnTo>
                  <a:close/>
                </a:path>
                <a:path w="24130" h="855979">
                  <a:moveTo>
                    <a:pt x="24130" y="41910"/>
                  </a:moveTo>
                  <a:lnTo>
                    <a:pt x="0" y="41910"/>
                  </a:lnTo>
                  <a:lnTo>
                    <a:pt x="0" y="52069"/>
                  </a:lnTo>
                  <a:lnTo>
                    <a:pt x="24130" y="52069"/>
                  </a:lnTo>
                  <a:lnTo>
                    <a:pt x="24130" y="41910"/>
                  </a:lnTo>
                  <a:close/>
                </a:path>
                <a:path w="24130" h="855979">
                  <a:moveTo>
                    <a:pt x="24130" y="52070"/>
                  </a:moveTo>
                  <a:lnTo>
                    <a:pt x="0" y="52070"/>
                  </a:lnTo>
                  <a:lnTo>
                    <a:pt x="0" y="54609"/>
                  </a:lnTo>
                  <a:lnTo>
                    <a:pt x="24130" y="54609"/>
                  </a:lnTo>
                  <a:lnTo>
                    <a:pt x="24130" y="52070"/>
                  </a:lnTo>
                  <a:close/>
                </a:path>
                <a:path w="24130" h="855979">
                  <a:moveTo>
                    <a:pt x="24130" y="54610"/>
                  </a:moveTo>
                  <a:lnTo>
                    <a:pt x="0" y="54610"/>
                  </a:lnTo>
                  <a:lnTo>
                    <a:pt x="0" y="58419"/>
                  </a:lnTo>
                  <a:lnTo>
                    <a:pt x="24130" y="58419"/>
                  </a:lnTo>
                  <a:lnTo>
                    <a:pt x="24130" y="54610"/>
                  </a:lnTo>
                  <a:close/>
                </a:path>
                <a:path w="24130" h="855979">
                  <a:moveTo>
                    <a:pt x="24130" y="58420"/>
                  </a:moveTo>
                  <a:lnTo>
                    <a:pt x="0" y="58420"/>
                  </a:lnTo>
                  <a:lnTo>
                    <a:pt x="0" y="67309"/>
                  </a:lnTo>
                  <a:lnTo>
                    <a:pt x="24130" y="67309"/>
                  </a:lnTo>
                  <a:lnTo>
                    <a:pt x="24130" y="58420"/>
                  </a:lnTo>
                  <a:close/>
                </a:path>
                <a:path w="24130" h="855979">
                  <a:moveTo>
                    <a:pt x="24130" y="67310"/>
                  </a:moveTo>
                  <a:lnTo>
                    <a:pt x="0" y="67310"/>
                  </a:lnTo>
                  <a:lnTo>
                    <a:pt x="0" y="71119"/>
                  </a:lnTo>
                  <a:lnTo>
                    <a:pt x="24130" y="71119"/>
                  </a:lnTo>
                  <a:lnTo>
                    <a:pt x="24130" y="67310"/>
                  </a:lnTo>
                  <a:close/>
                </a:path>
                <a:path w="24130" h="855979">
                  <a:moveTo>
                    <a:pt x="24130" y="71120"/>
                  </a:moveTo>
                  <a:lnTo>
                    <a:pt x="0" y="71120"/>
                  </a:lnTo>
                  <a:lnTo>
                    <a:pt x="0" y="73659"/>
                  </a:lnTo>
                  <a:lnTo>
                    <a:pt x="24130" y="73659"/>
                  </a:lnTo>
                  <a:lnTo>
                    <a:pt x="24130" y="71120"/>
                  </a:lnTo>
                  <a:close/>
                </a:path>
                <a:path w="24130" h="855979">
                  <a:moveTo>
                    <a:pt x="24130" y="73660"/>
                  </a:moveTo>
                  <a:lnTo>
                    <a:pt x="0" y="73660"/>
                  </a:lnTo>
                  <a:lnTo>
                    <a:pt x="0" y="77469"/>
                  </a:lnTo>
                  <a:lnTo>
                    <a:pt x="24130" y="77469"/>
                  </a:lnTo>
                  <a:lnTo>
                    <a:pt x="24130" y="73660"/>
                  </a:lnTo>
                  <a:close/>
                </a:path>
                <a:path w="24130" h="855979">
                  <a:moveTo>
                    <a:pt x="24130" y="77470"/>
                  </a:moveTo>
                  <a:lnTo>
                    <a:pt x="0" y="77470"/>
                  </a:lnTo>
                  <a:lnTo>
                    <a:pt x="0" y="80009"/>
                  </a:lnTo>
                  <a:lnTo>
                    <a:pt x="24130" y="80009"/>
                  </a:lnTo>
                  <a:lnTo>
                    <a:pt x="24130" y="77470"/>
                  </a:lnTo>
                  <a:close/>
                </a:path>
                <a:path w="24130" h="855979">
                  <a:moveTo>
                    <a:pt x="24130" y="80010"/>
                  </a:moveTo>
                  <a:lnTo>
                    <a:pt x="0" y="80010"/>
                  </a:lnTo>
                  <a:lnTo>
                    <a:pt x="0" y="83819"/>
                  </a:lnTo>
                  <a:lnTo>
                    <a:pt x="24130" y="83819"/>
                  </a:lnTo>
                  <a:lnTo>
                    <a:pt x="24130" y="80010"/>
                  </a:lnTo>
                  <a:close/>
                </a:path>
                <a:path w="24130" h="855979">
                  <a:moveTo>
                    <a:pt x="24130" y="83820"/>
                  </a:moveTo>
                  <a:lnTo>
                    <a:pt x="0" y="83820"/>
                  </a:lnTo>
                  <a:lnTo>
                    <a:pt x="0" y="99059"/>
                  </a:lnTo>
                  <a:lnTo>
                    <a:pt x="24130" y="99059"/>
                  </a:lnTo>
                  <a:lnTo>
                    <a:pt x="24130" y="83820"/>
                  </a:lnTo>
                  <a:close/>
                </a:path>
                <a:path w="24130" h="855979">
                  <a:moveTo>
                    <a:pt x="24130" y="99060"/>
                  </a:moveTo>
                  <a:lnTo>
                    <a:pt x="0" y="99060"/>
                  </a:lnTo>
                  <a:lnTo>
                    <a:pt x="0" y="102869"/>
                  </a:lnTo>
                  <a:lnTo>
                    <a:pt x="24130" y="102869"/>
                  </a:lnTo>
                  <a:lnTo>
                    <a:pt x="24130" y="99060"/>
                  </a:lnTo>
                  <a:close/>
                </a:path>
                <a:path w="24130" h="855979">
                  <a:moveTo>
                    <a:pt x="24130" y="102870"/>
                  </a:moveTo>
                  <a:lnTo>
                    <a:pt x="0" y="102870"/>
                  </a:lnTo>
                  <a:lnTo>
                    <a:pt x="0" y="109219"/>
                  </a:lnTo>
                  <a:lnTo>
                    <a:pt x="24130" y="109219"/>
                  </a:lnTo>
                  <a:lnTo>
                    <a:pt x="24130" y="102870"/>
                  </a:lnTo>
                  <a:close/>
                </a:path>
                <a:path w="24130" h="855979">
                  <a:moveTo>
                    <a:pt x="24130" y="109220"/>
                  </a:moveTo>
                  <a:lnTo>
                    <a:pt x="0" y="109220"/>
                  </a:lnTo>
                  <a:lnTo>
                    <a:pt x="0" y="111759"/>
                  </a:lnTo>
                  <a:lnTo>
                    <a:pt x="24130" y="111759"/>
                  </a:lnTo>
                  <a:lnTo>
                    <a:pt x="24130" y="109220"/>
                  </a:lnTo>
                  <a:close/>
                </a:path>
                <a:path w="24130" h="855979">
                  <a:moveTo>
                    <a:pt x="24130" y="111760"/>
                  </a:moveTo>
                  <a:lnTo>
                    <a:pt x="0" y="111760"/>
                  </a:lnTo>
                  <a:lnTo>
                    <a:pt x="0" y="118109"/>
                  </a:lnTo>
                  <a:lnTo>
                    <a:pt x="24130" y="118109"/>
                  </a:lnTo>
                  <a:lnTo>
                    <a:pt x="24130" y="111760"/>
                  </a:lnTo>
                  <a:close/>
                </a:path>
                <a:path w="24130" h="855979">
                  <a:moveTo>
                    <a:pt x="24130" y="118110"/>
                  </a:moveTo>
                  <a:lnTo>
                    <a:pt x="0" y="118110"/>
                  </a:lnTo>
                  <a:lnTo>
                    <a:pt x="0" y="121920"/>
                  </a:lnTo>
                  <a:lnTo>
                    <a:pt x="24130" y="121920"/>
                  </a:lnTo>
                  <a:lnTo>
                    <a:pt x="24130" y="118110"/>
                  </a:lnTo>
                  <a:close/>
                </a:path>
                <a:path w="24130" h="855979">
                  <a:moveTo>
                    <a:pt x="24130" y="121920"/>
                  </a:moveTo>
                  <a:lnTo>
                    <a:pt x="0" y="121920"/>
                  </a:lnTo>
                  <a:lnTo>
                    <a:pt x="0" y="124459"/>
                  </a:lnTo>
                  <a:lnTo>
                    <a:pt x="24130" y="124459"/>
                  </a:lnTo>
                  <a:lnTo>
                    <a:pt x="24130" y="121920"/>
                  </a:lnTo>
                  <a:close/>
                </a:path>
                <a:path w="24130" h="855979">
                  <a:moveTo>
                    <a:pt x="24130" y="124460"/>
                  </a:moveTo>
                  <a:lnTo>
                    <a:pt x="0" y="124460"/>
                  </a:lnTo>
                  <a:lnTo>
                    <a:pt x="0" y="128269"/>
                  </a:lnTo>
                  <a:lnTo>
                    <a:pt x="24130" y="128269"/>
                  </a:lnTo>
                  <a:lnTo>
                    <a:pt x="24130" y="124460"/>
                  </a:lnTo>
                  <a:close/>
                </a:path>
                <a:path w="24130" h="855979">
                  <a:moveTo>
                    <a:pt x="24130" y="128270"/>
                  </a:moveTo>
                  <a:lnTo>
                    <a:pt x="0" y="128270"/>
                  </a:lnTo>
                  <a:lnTo>
                    <a:pt x="0" y="130809"/>
                  </a:lnTo>
                  <a:lnTo>
                    <a:pt x="24130" y="130809"/>
                  </a:lnTo>
                  <a:lnTo>
                    <a:pt x="24130" y="128270"/>
                  </a:lnTo>
                  <a:close/>
                </a:path>
                <a:path w="24130" h="855979">
                  <a:moveTo>
                    <a:pt x="24130" y="130810"/>
                  </a:moveTo>
                  <a:lnTo>
                    <a:pt x="0" y="130810"/>
                  </a:lnTo>
                  <a:lnTo>
                    <a:pt x="0" y="134619"/>
                  </a:lnTo>
                  <a:lnTo>
                    <a:pt x="24130" y="134619"/>
                  </a:lnTo>
                  <a:lnTo>
                    <a:pt x="24130" y="130810"/>
                  </a:lnTo>
                  <a:close/>
                </a:path>
                <a:path w="24130" h="855979">
                  <a:moveTo>
                    <a:pt x="24130" y="134620"/>
                  </a:moveTo>
                  <a:lnTo>
                    <a:pt x="0" y="134620"/>
                  </a:lnTo>
                  <a:lnTo>
                    <a:pt x="0" y="160019"/>
                  </a:lnTo>
                  <a:lnTo>
                    <a:pt x="24130" y="160019"/>
                  </a:lnTo>
                  <a:lnTo>
                    <a:pt x="24130" y="134620"/>
                  </a:lnTo>
                  <a:close/>
                </a:path>
                <a:path w="24130" h="855979">
                  <a:moveTo>
                    <a:pt x="24130" y="160020"/>
                  </a:moveTo>
                  <a:lnTo>
                    <a:pt x="0" y="160020"/>
                  </a:lnTo>
                  <a:lnTo>
                    <a:pt x="0" y="166369"/>
                  </a:lnTo>
                  <a:lnTo>
                    <a:pt x="24130" y="166369"/>
                  </a:lnTo>
                  <a:lnTo>
                    <a:pt x="24130" y="160020"/>
                  </a:lnTo>
                  <a:close/>
                </a:path>
                <a:path w="24130" h="855979">
                  <a:moveTo>
                    <a:pt x="24130" y="166370"/>
                  </a:moveTo>
                  <a:lnTo>
                    <a:pt x="0" y="166370"/>
                  </a:lnTo>
                  <a:lnTo>
                    <a:pt x="0" y="168909"/>
                  </a:lnTo>
                  <a:lnTo>
                    <a:pt x="24130" y="168909"/>
                  </a:lnTo>
                  <a:lnTo>
                    <a:pt x="24130" y="166370"/>
                  </a:lnTo>
                  <a:close/>
                </a:path>
                <a:path w="24130" h="855979">
                  <a:moveTo>
                    <a:pt x="24130" y="168910"/>
                  </a:moveTo>
                  <a:lnTo>
                    <a:pt x="0" y="168910"/>
                  </a:lnTo>
                  <a:lnTo>
                    <a:pt x="0" y="175259"/>
                  </a:lnTo>
                  <a:lnTo>
                    <a:pt x="24130" y="175259"/>
                  </a:lnTo>
                  <a:lnTo>
                    <a:pt x="24130" y="168910"/>
                  </a:lnTo>
                  <a:close/>
                </a:path>
                <a:path w="24130" h="855979">
                  <a:moveTo>
                    <a:pt x="24130" y="175260"/>
                  </a:moveTo>
                  <a:lnTo>
                    <a:pt x="0" y="175260"/>
                  </a:lnTo>
                  <a:lnTo>
                    <a:pt x="0" y="179069"/>
                  </a:lnTo>
                  <a:lnTo>
                    <a:pt x="24130" y="179069"/>
                  </a:lnTo>
                  <a:lnTo>
                    <a:pt x="24130" y="175260"/>
                  </a:lnTo>
                  <a:close/>
                </a:path>
                <a:path w="24130" h="855979">
                  <a:moveTo>
                    <a:pt x="24130" y="179070"/>
                  </a:moveTo>
                  <a:lnTo>
                    <a:pt x="0" y="179070"/>
                  </a:lnTo>
                  <a:lnTo>
                    <a:pt x="0" y="187959"/>
                  </a:lnTo>
                  <a:lnTo>
                    <a:pt x="24130" y="187959"/>
                  </a:lnTo>
                  <a:lnTo>
                    <a:pt x="24130" y="179070"/>
                  </a:lnTo>
                  <a:close/>
                </a:path>
                <a:path w="24130" h="855979">
                  <a:moveTo>
                    <a:pt x="24130" y="187960"/>
                  </a:moveTo>
                  <a:lnTo>
                    <a:pt x="0" y="187960"/>
                  </a:lnTo>
                  <a:lnTo>
                    <a:pt x="0" y="198119"/>
                  </a:lnTo>
                  <a:lnTo>
                    <a:pt x="24130" y="198119"/>
                  </a:lnTo>
                  <a:lnTo>
                    <a:pt x="24130" y="187960"/>
                  </a:lnTo>
                  <a:close/>
                </a:path>
                <a:path w="24130" h="855979">
                  <a:moveTo>
                    <a:pt x="24130" y="198120"/>
                  </a:moveTo>
                  <a:lnTo>
                    <a:pt x="0" y="198120"/>
                  </a:lnTo>
                  <a:lnTo>
                    <a:pt x="0" y="204469"/>
                  </a:lnTo>
                  <a:lnTo>
                    <a:pt x="24130" y="204469"/>
                  </a:lnTo>
                  <a:lnTo>
                    <a:pt x="24130" y="198120"/>
                  </a:lnTo>
                  <a:close/>
                </a:path>
                <a:path w="24130" h="855979">
                  <a:moveTo>
                    <a:pt x="24130" y="204470"/>
                  </a:moveTo>
                  <a:lnTo>
                    <a:pt x="0" y="204470"/>
                  </a:lnTo>
                  <a:lnTo>
                    <a:pt x="0" y="210819"/>
                  </a:lnTo>
                  <a:lnTo>
                    <a:pt x="24130" y="210819"/>
                  </a:lnTo>
                  <a:lnTo>
                    <a:pt x="24130" y="204470"/>
                  </a:lnTo>
                  <a:close/>
                </a:path>
                <a:path w="24130" h="855979">
                  <a:moveTo>
                    <a:pt x="24130" y="210820"/>
                  </a:moveTo>
                  <a:lnTo>
                    <a:pt x="0" y="210820"/>
                  </a:lnTo>
                  <a:lnTo>
                    <a:pt x="0" y="219709"/>
                  </a:lnTo>
                  <a:lnTo>
                    <a:pt x="24130" y="219709"/>
                  </a:lnTo>
                  <a:lnTo>
                    <a:pt x="24130" y="210820"/>
                  </a:lnTo>
                  <a:close/>
                </a:path>
                <a:path w="24130" h="855979">
                  <a:moveTo>
                    <a:pt x="24130" y="219710"/>
                  </a:moveTo>
                  <a:lnTo>
                    <a:pt x="0" y="219710"/>
                  </a:lnTo>
                  <a:lnTo>
                    <a:pt x="0" y="223519"/>
                  </a:lnTo>
                  <a:lnTo>
                    <a:pt x="24130" y="223519"/>
                  </a:lnTo>
                  <a:lnTo>
                    <a:pt x="24130" y="219710"/>
                  </a:lnTo>
                  <a:close/>
                </a:path>
                <a:path w="24130" h="855979">
                  <a:moveTo>
                    <a:pt x="24130" y="223520"/>
                  </a:moveTo>
                  <a:lnTo>
                    <a:pt x="0" y="223520"/>
                  </a:lnTo>
                  <a:lnTo>
                    <a:pt x="0" y="226059"/>
                  </a:lnTo>
                  <a:lnTo>
                    <a:pt x="24130" y="226059"/>
                  </a:lnTo>
                  <a:lnTo>
                    <a:pt x="24130" y="223520"/>
                  </a:lnTo>
                  <a:close/>
                </a:path>
                <a:path w="24130" h="855979">
                  <a:moveTo>
                    <a:pt x="24130" y="226060"/>
                  </a:moveTo>
                  <a:lnTo>
                    <a:pt x="0" y="226060"/>
                  </a:lnTo>
                  <a:lnTo>
                    <a:pt x="0" y="229869"/>
                  </a:lnTo>
                  <a:lnTo>
                    <a:pt x="24130" y="229869"/>
                  </a:lnTo>
                  <a:lnTo>
                    <a:pt x="24130" y="226060"/>
                  </a:lnTo>
                  <a:close/>
                </a:path>
                <a:path w="24130" h="855979">
                  <a:moveTo>
                    <a:pt x="24130" y="229870"/>
                  </a:moveTo>
                  <a:lnTo>
                    <a:pt x="0" y="229870"/>
                  </a:lnTo>
                  <a:lnTo>
                    <a:pt x="0" y="232409"/>
                  </a:lnTo>
                  <a:lnTo>
                    <a:pt x="24130" y="232409"/>
                  </a:lnTo>
                  <a:lnTo>
                    <a:pt x="24130" y="229870"/>
                  </a:lnTo>
                  <a:close/>
                </a:path>
                <a:path w="24130" h="855979">
                  <a:moveTo>
                    <a:pt x="24130" y="232410"/>
                  </a:moveTo>
                  <a:lnTo>
                    <a:pt x="0" y="232410"/>
                  </a:lnTo>
                  <a:lnTo>
                    <a:pt x="0" y="236219"/>
                  </a:lnTo>
                  <a:lnTo>
                    <a:pt x="24130" y="236219"/>
                  </a:lnTo>
                  <a:lnTo>
                    <a:pt x="24130" y="232410"/>
                  </a:lnTo>
                  <a:close/>
                </a:path>
                <a:path w="24130" h="855979">
                  <a:moveTo>
                    <a:pt x="24130" y="236220"/>
                  </a:moveTo>
                  <a:lnTo>
                    <a:pt x="0" y="236220"/>
                  </a:lnTo>
                  <a:lnTo>
                    <a:pt x="0" y="245109"/>
                  </a:lnTo>
                  <a:lnTo>
                    <a:pt x="24130" y="245109"/>
                  </a:lnTo>
                  <a:lnTo>
                    <a:pt x="24130" y="236220"/>
                  </a:lnTo>
                  <a:close/>
                </a:path>
                <a:path w="24130" h="855979">
                  <a:moveTo>
                    <a:pt x="24130" y="245110"/>
                  </a:moveTo>
                  <a:lnTo>
                    <a:pt x="0" y="245110"/>
                  </a:lnTo>
                  <a:lnTo>
                    <a:pt x="0" y="248919"/>
                  </a:lnTo>
                  <a:lnTo>
                    <a:pt x="24130" y="248919"/>
                  </a:lnTo>
                  <a:lnTo>
                    <a:pt x="24130" y="245110"/>
                  </a:lnTo>
                  <a:close/>
                </a:path>
                <a:path w="24130" h="855979">
                  <a:moveTo>
                    <a:pt x="24130" y="248920"/>
                  </a:moveTo>
                  <a:lnTo>
                    <a:pt x="0" y="248920"/>
                  </a:lnTo>
                  <a:lnTo>
                    <a:pt x="0" y="261619"/>
                  </a:lnTo>
                  <a:lnTo>
                    <a:pt x="24130" y="261619"/>
                  </a:lnTo>
                  <a:lnTo>
                    <a:pt x="24130" y="248920"/>
                  </a:lnTo>
                  <a:close/>
                </a:path>
                <a:path w="24130" h="855979">
                  <a:moveTo>
                    <a:pt x="24130" y="261620"/>
                  </a:moveTo>
                  <a:lnTo>
                    <a:pt x="0" y="261620"/>
                  </a:lnTo>
                  <a:lnTo>
                    <a:pt x="0" y="264159"/>
                  </a:lnTo>
                  <a:lnTo>
                    <a:pt x="24130" y="264159"/>
                  </a:lnTo>
                  <a:lnTo>
                    <a:pt x="24130" y="261620"/>
                  </a:lnTo>
                  <a:close/>
                </a:path>
                <a:path w="24130" h="855979">
                  <a:moveTo>
                    <a:pt x="24130" y="264160"/>
                  </a:moveTo>
                  <a:lnTo>
                    <a:pt x="0" y="264160"/>
                  </a:lnTo>
                  <a:lnTo>
                    <a:pt x="0" y="267969"/>
                  </a:lnTo>
                  <a:lnTo>
                    <a:pt x="24130" y="267969"/>
                  </a:lnTo>
                  <a:lnTo>
                    <a:pt x="24130" y="264160"/>
                  </a:lnTo>
                  <a:close/>
                </a:path>
                <a:path w="24130" h="855979">
                  <a:moveTo>
                    <a:pt x="24130" y="267970"/>
                  </a:moveTo>
                  <a:lnTo>
                    <a:pt x="0" y="267970"/>
                  </a:lnTo>
                  <a:lnTo>
                    <a:pt x="0" y="276859"/>
                  </a:lnTo>
                  <a:lnTo>
                    <a:pt x="24130" y="276859"/>
                  </a:lnTo>
                  <a:lnTo>
                    <a:pt x="24130" y="267970"/>
                  </a:lnTo>
                  <a:close/>
                </a:path>
                <a:path w="24130" h="855979">
                  <a:moveTo>
                    <a:pt x="24130" y="276860"/>
                  </a:moveTo>
                  <a:lnTo>
                    <a:pt x="0" y="276860"/>
                  </a:lnTo>
                  <a:lnTo>
                    <a:pt x="0" y="280669"/>
                  </a:lnTo>
                  <a:lnTo>
                    <a:pt x="24130" y="280669"/>
                  </a:lnTo>
                  <a:lnTo>
                    <a:pt x="24130" y="276860"/>
                  </a:lnTo>
                  <a:close/>
                </a:path>
                <a:path w="24130" h="855979">
                  <a:moveTo>
                    <a:pt x="24130" y="280670"/>
                  </a:moveTo>
                  <a:lnTo>
                    <a:pt x="0" y="280670"/>
                  </a:lnTo>
                  <a:lnTo>
                    <a:pt x="0" y="293369"/>
                  </a:lnTo>
                  <a:lnTo>
                    <a:pt x="24130" y="293369"/>
                  </a:lnTo>
                  <a:lnTo>
                    <a:pt x="24130" y="280670"/>
                  </a:lnTo>
                  <a:close/>
                </a:path>
                <a:path w="24130" h="855979">
                  <a:moveTo>
                    <a:pt x="24130" y="293370"/>
                  </a:moveTo>
                  <a:lnTo>
                    <a:pt x="0" y="293370"/>
                  </a:lnTo>
                  <a:lnTo>
                    <a:pt x="0" y="308609"/>
                  </a:lnTo>
                  <a:lnTo>
                    <a:pt x="24130" y="308609"/>
                  </a:lnTo>
                  <a:lnTo>
                    <a:pt x="24130" y="293370"/>
                  </a:lnTo>
                  <a:close/>
                </a:path>
                <a:path w="24130" h="855979">
                  <a:moveTo>
                    <a:pt x="24130" y="308610"/>
                  </a:moveTo>
                  <a:lnTo>
                    <a:pt x="0" y="308610"/>
                  </a:lnTo>
                  <a:lnTo>
                    <a:pt x="0" y="312419"/>
                  </a:lnTo>
                  <a:lnTo>
                    <a:pt x="24130" y="312419"/>
                  </a:lnTo>
                  <a:lnTo>
                    <a:pt x="24130" y="308610"/>
                  </a:lnTo>
                  <a:close/>
                </a:path>
                <a:path w="24130" h="855979">
                  <a:moveTo>
                    <a:pt x="24130" y="312420"/>
                  </a:moveTo>
                  <a:lnTo>
                    <a:pt x="0" y="312420"/>
                  </a:lnTo>
                  <a:lnTo>
                    <a:pt x="0" y="321309"/>
                  </a:lnTo>
                  <a:lnTo>
                    <a:pt x="24130" y="321309"/>
                  </a:lnTo>
                  <a:lnTo>
                    <a:pt x="24130" y="312420"/>
                  </a:lnTo>
                  <a:close/>
                </a:path>
                <a:path w="24130" h="855979">
                  <a:moveTo>
                    <a:pt x="24130" y="321310"/>
                  </a:moveTo>
                  <a:lnTo>
                    <a:pt x="0" y="321310"/>
                  </a:lnTo>
                  <a:lnTo>
                    <a:pt x="0" y="327659"/>
                  </a:lnTo>
                  <a:lnTo>
                    <a:pt x="24130" y="327659"/>
                  </a:lnTo>
                  <a:lnTo>
                    <a:pt x="24130" y="321310"/>
                  </a:lnTo>
                  <a:close/>
                </a:path>
                <a:path w="24130" h="855979">
                  <a:moveTo>
                    <a:pt x="24130" y="327660"/>
                  </a:moveTo>
                  <a:lnTo>
                    <a:pt x="0" y="327660"/>
                  </a:lnTo>
                  <a:lnTo>
                    <a:pt x="0" y="331469"/>
                  </a:lnTo>
                  <a:lnTo>
                    <a:pt x="24130" y="331469"/>
                  </a:lnTo>
                  <a:lnTo>
                    <a:pt x="24130" y="327660"/>
                  </a:lnTo>
                  <a:close/>
                </a:path>
                <a:path w="24130" h="855979">
                  <a:moveTo>
                    <a:pt x="24130" y="331470"/>
                  </a:moveTo>
                  <a:lnTo>
                    <a:pt x="0" y="331470"/>
                  </a:lnTo>
                  <a:lnTo>
                    <a:pt x="0" y="337819"/>
                  </a:lnTo>
                  <a:lnTo>
                    <a:pt x="24130" y="337819"/>
                  </a:lnTo>
                  <a:lnTo>
                    <a:pt x="24130" y="331470"/>
                  </a:lnTo>
                  <a:close/>
                </a:path>
                <a:path w="24130" h="855979">
                  <a:moveTo>
                    <a:pt x="24130" y="337820"/>
                  </a:moveTo>
                  <a:lnTo>
                    <a:pt x="0" y="337820"/>
                  </a:lnTo>
                  <a:lnTo>
                    <a:pt x="0" y="340359"/>
                  </a:lnTo>
                  <a:lnTo>
                    <a:pt x="24130" y="340359"/>
                  </a:lnTo>
                  <a:lnTo>
                    <a:pt x="24130" y="337820"/>
                  </a:lnTo>
                  <a:close/>
                </a:path>
                <a:path w="24130" h="855979">
                  <a:moveTo>
                    <a:pt x="24130" y="340360"/>
                  </a:moveTo>
                  <a:lnTo>
                    <a:pt x="0" y="340360"/>
                  </a:lnTo>
                  <a:lnTo>
                    <a:pt x="0" y="350519"/>
                  </a:lnTo>
                  <a:lnTo>
                    <a:pt x="24130" y="350519"/>
                  </a:lnTo>
                  <a:lnTo>
                    <a:pt x="24130" y="340360"/>
                  </a:lnTo>
                  <a:close/>
                </a:path>
                <a:path w="24130" h="855979">
                  <a:moveTo>
                    <a:pt x="24130" y="350520"/>
                  </a:moveTo>
                  <a:lnTo>
                    <a:pt x="0" y="350520"/>
                  </a:lnTo>
                  <a:lnTo>
                    <a:pt x="0" y="353059"/>
                  </a:lnTo>
                  <a:lnTo>
                    <a:pt x="24130" y="353059"/>
                  </a:lnTo>
                  <a:lnTo>
                    <a:pt x="24130" y="350520"/>
                  </a:lnTo>
                  <a:close/>
                </a:path>
                <a:path w="24130" h="855979">
                  <a:moveTo>
                    <a:pt x="24130" y="353060"/>
                  </a:moveTo>
                  <a:lnTo>
                    <a:pt x="0" y="353060"/>
                  </a:lnTo>
                  <a:lnTo>
                    <a:pt x="0" y="356869"/>
                  </a:lnTo>
                  <a:lnTo>
                    <a:pt x="24130" y="356869"/>
                  </a:lnTo>
                  <a:lnTo>
                    <a:pt x="24130" y="353060"/>
                  </a:lnTo>
                  <a:close/>
                </a:path>
                <a:path w="24130" h="855979">
                  <a:moveTo>
                    <a:pt x="24130" y="356870"/>
                  </a:moveTo>
                  <a:lnTo>
                    <a:pt x="0" y="356870"/>
                  </a:lnTo>
                  <a:lnTo>
                    <a:pt x="0" y="359409"/>
                  </a:lnTo>
                  <a:lnTo>
                    <a:pt x="24130" y="359409"/>
                  </a:lnTo>
                  <a:lnTo>
                    <a:pt x="24130" y="356870"/>
                  </a:lnTo>
                  <a:close/>
                </a:path>
                <a:path w="24130" h="855979">
                  <a:moveTo>
                    <a:pt x="24130" y="359410"/>
                  </a:moveTo>
                  <a:lnTo>
                    <a:pt x="0" y="359410"/>
                  </a:lnTo>
                  <a:lnTo>
                    <a:pt x="0" y="363219"/>
                  </a:lnTo>
                  <a:lnTo>
                    <a:pt x="24130" y="363219"/>
                  </a:lnTo>
                  <a:lnTo>
                    <a:pt x="24130" y="359410"/>
                  </a:lnTo>
                  <a:close/>
                </a:path>
                <a:path w="24130" h="855979">
                  <a:moveTo>
                    <a:pt x="24130" y="363220"/>
                  </a:moveTo>
                  <a:lnTo>
                    <a:pt x="0" y="363220"/>
                  </a:lnTo>
                  <a:lnTo>
                    <a:pt x="0" y="369569"/>
                  </a:lnTo>
                  <a:lnTo>
                    <a:pt x="24130" y="369569"/>
                  </a:lnTo>
                  <a:lnTo>
                    <a:pt x="24130" y="363220"/>
                  </a:lnTo>
                  <a:close/>
                </a:path>
                <a:path w="24130" h="855979">
                  <a:moveTo>
                    <a:pt x="24130" y="369570"/>
                  </a:moveTo>
                  <a:lnTo>
                    <a:pt x="0" y="369570"/>
                  </a:lnTo>
                  <a:lnTo>
                    <a:pt x="0" y="372109"/>
                  </a:lnTo>
                  <a:lnTo>
                    <a:pt x="24130" y="372109"/>
                  </a:lnTo>
                  <a:lnTo>
                    <a:pt x="24130" y="369570"/>
                  </a:lnTo>
                  <a:close/>
                </a:path>
                <a:path w="24130" h="855979">
                  <a:moveTo>
                    <a:pt x="24130" y="372110"/>
                  </a:moveTo>
                  <a:lnTo>
                    <a:pt x="0" y="372110"/>
                  </a:lnTo>
                  <a:lnTo>
                    <a:pt x="0" y="375919"/>
                  </a:lnTo>
                  <a:lnTo>
                    <a:pt x="24130" y="375919"/>
                  </a:lnTo>
                  <a:lnTo>
                    <a:pt x="24130" y="372110"/>
                  </a:lnTo>
                  <a:close/>
                </a:path>
                <a:path w="24130" h="855979">
                  <a:moveTo>
                    <a:pt x="24130" y="375920"/>
                  </a:moveTo>
                  <a:lnTo>
                    <a:pt x="0" y="375920"/>
                  </a:lnTo>
                  <a:lnTo>
                    <a:pt x="0" y="378459"/>
                  </a:lnTo>
                  <a:lnTo>
                    <a:pt x="24130" y="378459"/>
                  </a:lnTo>
                  <a:lnTo>
                    <a:pt x="24130" y="375920"/>
                  </a:lnTo>
                  <a:close/>
                </a:path>
                <a:path w="24130" h="855979">
                  <a:moveTo>
                    <a:pt x="24130" y="378460"/>
                  </a:moveTo>
                  <a:lnTo>
                    <a:pt x="0" y="378460"/>
                  </a:lnTo>
                  <a:lnTo>
                    <a:pt x="0" y="382269"/>
                  </a:lnTo>
                  <a:lnTo>
                    <a:pt x="24130" y="382269"/>
                  </a:lnTo>
                  <a:lnTo>
                    <a:pt x="24130" y="378460"/>
                  </a:lnTo>
                  <a:close/>
                </a:path>
                <a:path w="24130" h="855979">
                  <a:moveTo>
                    <a:pt x="24130" y="382270"/>
                  </a:moveTo>
                  <a:lnTo>
                    <a:pt x="0" y="382270"/>
                  </a:lnTo>
                  <a:lnTo>
                    <a:pt x="0" y="391159"/>
                  </a:lnTo>
                  <a:lnTo>
                    <a:pt x="24130" y="391159"/>
                  </a:lnTo>
                  <a:lnTo>
                    <a:pt x="24130" y="382270"/>
                  </a:lnTo>
                  <a:close/>
                </a:path>
                <a:path w="24130" h="855979">
                  <a:moveTo>
                    <a:pt x="24130" y="391160"/>
                  </a:moveTo>
                  <a:lnTo>
                    <a:pt x="0" y="391160"/>
                  </a:lnTo>
                  <a:lnTo>
                    <a:pt x="0" y="394969"/>
                  </a:lnTo>
                  <a:lnTo>
                    <a:pt x="24130" y="394969"/>
                  </a:lnTo>
                  <a:lnTo>
                    <a:pt x="24130" y="391160"/>
                  </a:lnTo>
                  <a:close/>
                </a:path>
                <a:path w="24130" h="855979">
                  <a:moveTo>
                    <a:pt x="24130" y="394970"/>
                  </a:moveTo>
                  <a:lnTo>
                    <a:pt x="0" y="394970"/>
                  </a:lnTo>
                  <a:lnTo>
                    <a:pt x="0" y="397509"/>
                  </a:lnTo>
                  <a:lnTo>
                    <a:pt x="24130" y="397509"/>
                  </a:lnTo>
                  <a:lnTo>
                    <a:pt x="24130" y="394970"/>
                  </a:lnTo>
                  <a:close/>
                </a:path>
                <a:path w="24130" h="855979">
                  <a:moveTo>
                    <a:pt x="24130" y="397510"/>
                  </a:moveTo>
                  <a:lnTo>
                    <a:pt x="0" y="397510"/>
                  </a:lnTo>
                  <a:lnTo>
                    <a:pt x="0" y="401319"/>
                  </a:lnTo>
                  <a:lnTo>
                    <a:pt x="24130" y="401319"/>
                  </a:lnTo>
                  <a:lnTo>
                    <a:pt x="24130" y="397510"/>
                  </a:lnTo>
                  <a:close/>
                </a:path>
                <a:path w="24130" h="855979">
                  <a:moveTo>
                    <a:pt x="24130" y="401320"/>
                  </a:moveTo>
                  <a:lnTo>
                    <a:pt x="0" y="401320"/>
                  </a:lnTo>
                  <a:lnTo>
                    <a:pt x="0" y="403860"/>
                  </a:lnTo>
                  <a:lnTo>
                    <a:pt x="24130" y="403860"/>
                  </a:lnTo>
                  <a:lnTo>
                    <a:pt x="24130" y="401320"/>
                  </a:lnTo>
                  <a:close/>
                </a:path>
                <a:path w="24130" h="855979">
                  <a:moveTo>
                    <a:pt x="24130" y="854710"/>
                  </a:moveTo>
                  <a:lnTo>
                    <a:pt x="0" y="854710"/>
                  </a:lnTo>
                  <a:lnTo>
                    <a:pt x="0" y="855980"/>
                  </a:lnTo>
                  <a:lnTo>
                    <a:pt x="24130" y="855980"/>
                  </a:lnTo>
                  <a:lnTo>
                    <a:pt x="24130" y="854710"/>
                  </a:lnTo>
                  <a:close/>
                </a:path>
                <a:path w="24130" h="855979">
                  <a:moveTo>
                    <a:pt x="24130" y="405130"/>
                  </a:moveTo>
                  <a:lnTo>
                    <a:pt x="0" y="405130"/>
                  </a:lnTo>
                  <a:lnTo>
                    <a:pt x="0" y="519430"/>
                  </a:lnTo>
                  <a:lnTo>
                    <a:pt x="2539" y="519430"/>
                  </a:lnTo>
                  <a:lnTo>
                    <a:pt x="2539" y="520700"/>
                  </a:lnTo>
                  <a:lnTo>
                    <a:pt x="7619" y="520700"/>
                  </a:lnTo>
                  <a:lnTo>
                    <a:pt x="7619" y="521970"/>
                  </a:lnTo>
                  <a:lnTo>
                    <a:pt x="12700" y="521970"/>
                  </a:lnTo>
                  <a:lnTo>
                    <a:pt x="12700" y="523240"/>
                  </a:lnTo>
                  <a:lnTo>
                    <a:pt x="17780" y="523240"/>
                  </a:lnTo>
                  <a:lnTo>
                    <a:pt x="17780" y="524510"/>
                  </a:lnTo>
                  <a:lnTo>
                    <a:pt x="22859" y="524510"/>
                  </a:lnTo>
                  <a:lnTo>
                    <a:pt x="22859" y="525780"/>
                  </a:lnTo>
                  <a:lnTo>
                    <a:pt x="24130" y="525780"/>
                  </a:lnTo>
                  <a:lnTo>
                    <a:pt x="24130" y="405130"/>
                  </a:lnTo>
                  <a:close/>
                </a:path>
              </a:pathLst>
            </a:custGeom>
            <a:solidFill>
              <a:srgbClr val="B3B367"/>
            </a:solidFill>
          </p:spPr>
          <p:txBody>
            <a:bodyPr wrap="square" lIns="0" tIns="0" rIns="0" bIns="0" rtlCol="0"/>
            <a:lstStyle/>
            <a:p>
              <a:endParaRPr/>
            </a:p>
          </p:txBody>
        </p:sp>
        <p:sp>
          <p:nvSpPr>
            <p:cNvPr id="805" name="object 805"/>
            <p:cNvSpPr/>
            <p:nvPr/>
          </p:nvSpPr>
          <p:spPr>
            <a:xfrm>
              <a:off x="2414270" y="5626100"/>
              <a:ext cx="48260" cy="869950"/>
            </a:xfrm>
            <a:custGeom>
              <a:avLst/>
              <a:gdLst/>
              <a:ahLst/>
              <a:cxnLst/>
              <a:rect l="l" t="t" r="r" b="b"/>
              <a:pathLst>
                <a:path w="48260" h="869950">
                  <a:moveTo>
                    <a:pt x="2540" y="0"/>
                  </a:moveTo>
                  <a:lnTo>
                    <a:pt x="0" y="0"/>
                  </a:lnTo>
                  <a:lnTo>
                    <a:pt x="0" y="1270"/>
                  </a:lnTo>
                  <a:lnTo>
                    <a:pt x="2540" y="1270"/>
                  </a:lnTo>
                  <a:lnTo>
                    <a:pt x="2540" y="0"/>
                  </a:lnTo>
                  <a:close/>
                </a:path>
                <a:path w="48260" h="869950">
                  <a:moveTo>
                    <a:pt x="11430" y="2552"/>
                  </a:moveTo>
                  <a:lnTo>
                    <a:pt x="7620" y="2552"/>
                  </a:lnTo>
                  <a:lnTo>
                    <a:pt x="7620" y="1282"/>
                  </a:lnTo>
                  <a:lnTo>
                    <a:pt x="0" y="1282"/>
                  </a:lnTo>
                  <a:lnTo>
                    <a:pt x="0" y="3810"/>
                  </a:lnTo>
                  <a:lnTo>
                    <a:pt x="11430" y="3810"/>
                  </a:lnTo>
                  <a:lnTo>
                    <a:pt x="11430" y="2552"/>
                  </a:lnTo>
                  <a:close/>
                </a:path>
                <a:path w="48260" h="869950">
                  <a:moveTo>
                    <a:pt x="13970" y="868692"/>
                  </a:moveTo>
                  <a:lnTo>
                    <a:pt x="0" y="868692"/>
                  </a:lnTo>
                  <a:lnTo>
                    <a:pt x="0" y="869950"/>
                  </a:lnTo>
                  <a:lnTo>
                    <a:pt x="13970" y="869950"/>
                  </a:lnTo>
                  <a:lnTo>
                    <a:pt x="13970" y="868692"/>
                  </a:lnTo>
                  <a:close/>
                </a:path>
                <a:path w="48260" h="869950">
                  <a:moveTo>
                    <a:pt x="25400" y="6350"/>
                  </a:moveTo>
                  <a:lnTo>
                    <a:pt x="24130" y="6350"/>
                  </a:lnTo>
                  <a:lnTo>
                    <a:pt x="21590" y="6362"/>
                  </a:lnTo>
                  <a:lnTo>
                    <a:pt x="21590" y="5080"/>
                  </a:lnTo>
                  <a:lnTo>
                    <a:pt x="16510" y="5080"/>
                  </a:lnTo>
                  <a:lnTo>
                    <a:pt x="16510" y="3822"/>
                  </a:lnTo>
                  <a:lnTo>
                    <a:pt x="0" y="3822"/>
                  </a:lnTo>
                  <a:lnTo>
                    <a:pt x="0" y="7620"/>
                  </a:lnTo>
                  <a:lnTo>
                    <a:pt x="24130" y="7620"/>
                  </a:lnTo>
                  <a:lnTo>
                    <a:pt x="25400" y="7620"/>
                  </a:lnTo>
                  <a:lnTo>
                    <a:pt x="25400" y="6350"/>
                  </a:lnTo>
                  <a:close/>
                </a:path>
                <a:path w="48260" h="869950">
                  <a:moveTo>
                    <a:pt x="48260" y="867410"/>
                  </a:moveTo>
                  <a:lnTo>
                    <a:pt x="24130" y="867410"/>
                  </a:lnTo>
                  <a:lnTo>
                    <a:pt x="13970" y="867410"/>
                  </a:lnTo>
                  <a:lnTo>
                    <a:pt x="13970" y="868692"/>
                  </a:lnTo>
                  <a:lnTo>
                    <a:pt x="24130" y="868692"/>
                  </a:lnTo>
                  <a:lnTo>
                    <a:pt x="48260" y="868692"/>
                  </a:lnTo>
                  <a:lnTo>
                    <a:pt x="48260" y="867410"/>
                  </a:lnTo>
                  <a:close/>
                </a:path>
                <a:path w="48260" h="869950">
                  <a:moveTo>
                    <a:pt x="48260" y="523379"/>
                  </a:moveTo>
                  <a:lnTo>
                    <a:pt x="36195" y="523316"/>
                  </a:lnTo>
                  <a:lnTo>
                    <a:pt x="24130" y="523379"/>
                  </a:lnTo>
                  <a:lnTo>
                    <a:pt x="16510" y="523240"/>
                  </a:lnTo>
                  <a:lnTo>
                    <a:pt x="16510" y="524522"/>
                  </a:lnTo>
                  <a:lnTo>
                    <a:pt x="21590" y="524522"/>
                  </a:lnTo>
                  <a:lnTo>
                    <a:pt x="21590" y="525792"/>
                  </a:lnTo>
                  <a:lnTo>
                    <a:pt x="24130" y="525792"/>
                  </a:lnTo>
                  <a:lnTo>
                    <a:pt x="26670" y="525792"/>
                  </a:lnTo>
                  <a:lnTo>
                    <a:pt x="26670" y="527062"/>
                  </a:lnTo>
                  <a:lnTo>
                    <a:pt x="31750" y="527062"/>
                  </a:lnTo>
                  <a:lnTo>
                    <a:pt x="31750" y="528332"/>
                  </a:lnTo>
                  <a:lnTo>
                    <a:pt x="36830" y="528332"/>
                  </a:lnTo>
                  <a:lnTo>
                    <a:pt x="36830" y="529590"/>
                  </a:lnTo>
                  <a:lnTo>
                    <a:pt x="41910" y="529590"/>
                  </a:lnTo>
                  <a:lnTo>
                    <a:pt x="41910" y="530872"/>
                  </a:lnTo>
                  <a:lnTo>
                    <a:pt x="46990" y="530872"/>
                  </a:lnTo>
                  <a:lnTo>
                    <a:pt x="46990" y="532142"/>
                  </a:lnTo>
                  <a:lnTo>
                    <a:pt x="48260" y="532142"/>
                  </a:lnTo>
                  <a:lnTo>
                    <a:pt x="48260" y="523379"/>
                  </a:lnTo>
                  <a:close/>
                </a:path>
                <a:path w="48260" h="869950">
                  <a:moveTo>
                    <a:pt x="48260" y="519569"/>
                  </a:moveTo>
                  <a:lnTo>
                    <a:pt x="24130" y="519442"/>
                  </a:lnTo>
                  <a:lnTo>
                    <a:pt x="24130" y="519569"/>
                  </a:lnTo>
                  <a:lnTo>
                    <a:pt x="2540" y="519455"/>
                  </a:lnTo>
                  <a:lnTo>
                    <a:pt x="2540" y="520712"/>
                  </a:lnTo>
                  <a:lnTo>
                    <a:pt x="7620" y="520712"/>
                  </a:lnTo>
                  <a:lnTo>
                    <a:pt x="7620" y="521982"/>
                  </a:lnTo>
                  <a:lnTo>
                    <a:pt x="12700" y="521982"/>
                  </a:lnTo>
                  <a:lnTo>
                    <a:pt x="12700" y="523240"/>
                  </a:lnTo>
                  <a:lnTo>
                    <a:pt x="16510" y="523240"/>
                  </a:lnTo>
                  <a:lnTo>
                    <a:pt x="24130" y="523240"/>
                  </a:lnTo>
                  <a:lnTo>
                    <a:pt x="36195" y="523316"/>
                  </a:lnTo>
                  <a:lnTo>
                    <a:pt x="48260" y="523240"/>
                  </a:lnTo>
                  <a:lnTo>
                    <a:pt x="48260" y="521982"/>
                  </a:lnTo>
                  <a:lnTo>
                    <a:pt x="24130" y="522109"/>
                  </a:lnTo>
                  <a:lnTo>
                    <a:pt x="24130" y="521982"/>
                  </a:lnTo>
                  <a:lnTo>
                    <a:pt x="48260" y="521982"/>
                  </a:lnTo>
                  <a:lnTo>
                    <a:pt x="48260" y="519569"/>
                  </a:lnTo>
                  <a:close/>
                </a:path>
                <a:path w="48260" h="869950">
                  <a:moveTo>
                    <a:pt x="48260" y="506869"/>
                  </a:moveTo>
                  <a:lnTo>
                    <a:pt x="24130" y="506742"/>
                  </a:lnTo>
                  <a:lnTo>
                    <a:pt x="24130" y="506869"/>
                  </a:lnTo>
                  <a:lnTo>
                    <a:pt x="0" y="506742"/>
                  </a:lnTo>
                  <a:lnTo>
                    <a:pt x="0" y="519442"/>
                  </a:lnTo>
                  <a:lnTo>
                    <a:pt x="2540" y="519455"/>
                  </a:lnTo>
                  <a:lnTo>
                    <a:pt x="24130" y="519442"/>
                  </a:lnTo>
                  <a:lnTo>
                    <a:pt x="48260" y="519442"/>
                  </a:lnTo>
                  <a:lnTo>
                    <a:pt x="48260" y="506869"/>
                  </a:lnTo>
                  <a:close/>
                </a:path>
                <a:path w="48260" h="869950">
                  <a:moveTo>
                    <a:pt x="48260" y="501662"/>
                  </a:moveTo>
                  <a:lnTo>
                    <a:pt x="24130" y="501789"/>
                  </a:lnTo>
                  <a:lnTo>
                    <a:pt x="24130" y="501662"/>
                  </a:lnTo>
                  <a:lnTo>
                    <a:pt x="0" y="501789"/>
                  </a:lnTo>
                  <a:lnTo>
                    <a:pt x="0" y="502932"/>
                  </a:lnTo>
                  <a:lnTo>
                    <a:pt x="0" y="506742"/>
                  </a:lnTo>
                  <a:lnTo>
                    <a:pt x="24130" y="506742"/>
                  </a:lnTo>
                  <a:lnTo>
                    <a:pt x="48260" y="506742"/>
                  </a:lnTo>
                  <a:lnTo>
                    <a:pt x="48260" y="503059"/>
                  </a:lnTo>
                  <a:lnTo>
                    <a:pt x="48260" y="501662"/>
                  </a:lnTo>
                  <a:close/>
                </a:path>
                <a:path w="48260" h="869950">
                  <a:moveTo>
                    <a:pt x="48260" y="495439"/>
                  </a:moveTo>
                  <a:lnTo>
                    <a:pt x="24130" y="495312"/>
                  </a:lnTo>
                  <a:lnTo>
                    <a:pt x="24130" y="495439"/>
                  </a:lnTo>
                  <a:lnTo>
                    <a:pt x="0" y="495312"/>
                  </a:lnTo>
                  <a:lnTo>
                    <a:pt x="0" y="501662"/>
                  </a:lnTo>
                  <a:lnTo>
                    <a:pt x="24130" y="501662"/>
                  </a:lnTo>
                  <a:lnTo>
                    <a:pt x="48260" y="501662"/>
                  </a:lnTo>
                  <a:lnTo>
                    <a:pt x="48260" y="495439"/>
                  </a:lnTo>
                  <a:close/>
                </a:path>
                <a:path w="48260" h="869950">
                  <a:moveTo>
                    <a:pt x="48260" y="490359"/>
                  </a:moveTo>
                  <a:lnTo>
                    <a:pt x="24130" y="490232"/>
                  </a:lnTo>
                  <a:lnTo>
                    <a:pt x="24130" y="490359"/>
                  </a:lnTo>
                  <a:lnTo>
                    <a:pt x="0" y="490232"/>
                  </a:lnTo>
                  <a:lnTo>
                    <a:pt x="0" y="495312"/>
                  </a:lnTo>
                  <a:lnTo>
                    <a:pt x="24130" y="495312"/>
                  </a:lnTo>
                  <a:lnTo>
                    <a:pt x="48260" y="495312"/>
                  </a:lnTo>
                  <a:lnTo>
                    <a:pt x="48260" y="490359"/>
                  </a:lnTo>
                  <a:close/>
                </a:path>
                <a:path w="48260" h="869950">
                  <a:moveTo>
                    <a:pt x="48260" y="486537"/>
                  </a:moveTo>
                  <a:lnTo>
                    <a:pt x="24130" y="486422"/>
                  </a:lnTo>
                  <a:lnTo>
                    <a:pt x="0" y="486422"/>
                  </a:lnTo>
                  <a:lnTo>
                    <a:pt x="0" y="490232"/>
                  </a:lnTo>
                  <a:lnTo>
                    <a:pt x="24130" y="490232"/>
                  </a:lnTo>
                  <a:lnTo>
                    <a:pt x="48260" y="490232"/>
                  </a:lnTo>
                  <a:lnTo>
                    <a:pt x="48260" y="486537"/>
                  </a:lnTo>
                  <a:close/>
                </a:path>
                <a:path w="48260" h="869950">
                  <a:moveTo>
                    <a:pt x="48260" y="480072"/>
                  </a:moveTo>
                  <a:lnTo>
                    <a:pt x="24130" y="480187"/>
                  </a:lnTo>
                  <a:lnTo>
                    <a:pt x="0" y="480187"/>
                  </a:lnTo>
                  <a:lnTo>
                    <a:pt x="0" y="486422"/>
                  </a:lnTo>
                  <a:lnTo>
                    <a:pt x="24130" y="486422"/>
                  </a:lnTo>
                  <a:lnTo>
                    <a:pt x="48260" y="486422"/>
                  </a:lnTo>
                  <a:lnTo>
                    <a:pt x="48260" y="480072"/>
                  </a:lnTo>
                  <a:close/>
                </a:path>
                <a:path w="48260" h="869950">
                  <a:moveTo>
                    <a:pt x="48260" y="473837"/>
                  </a:moveTo>
                  <a:lnTo>
                    <a:pt x="24130" y="473722"/>
                  </a:lnTo>
                  <a:lnTo>
                    <a:pt x="0" y="473722"/>
                  </a:lnTo>
                  <a:lnTo>
                    <a:pt x="0" y="477659"/>
                  </a:lnTo>
                  <a:lnTo>
                    <a:pt x="0" y="480072"/>
                  </a:lnTo>
                  <a:lnTo>
                    <a:pt x="24130" y="480072"/>
                  </a:lnTo>
                  <a:lnTo>
                    <a:pt x="48260" y="480072"/>
                  </a:lnTo>
                  <a:lnTo>
                    <a:pt x="48260" y="477532"/>
                  </a:lnTo>
                  <a:lnTo>
                    <a:pt x="48260" y="473837"/>
                  </a:lnTo>
                  <a:close/>
                </a:path>
                <a:path w="48260" h="869950">
                  <a:moveTo>
                    <a:pt x="48260" y="461022"/>
                  </a:moveTo>
                  <a:lnTo>
                    <a:pt x="24130" y="461137"/>
                  </a:lnTo>
                  <a:lnTo>
                    <a:pt x="0" y="461137"/>
                  </a:lnTo>
                  <a:lnTo>
                    <a:pt x="0" y="462292"/>
                  </a:lnTo>
                  <a:lnTo>
                    <a:pt x="0" y="463689"/>
                  </a:lnTo>
                  <a:lnTo>
                    <a:pt x="0" y="469912"/>
                  </a:lnTo>
                  <a:lnTo>
                    <a:pt x="0" y="473722"/>
                  </a:lnTo>
                  <a:lnTo>
                    <a:pt x="24130" y="473722"/>
                  </a:lnTo>
                  <a:lnTo>
                    <a:pt x="48260" y="473722"/>
                  </a:lnTo>
                  <a:lnTo>
                    <a:pt x="48260" y="470039"/>
                  </a:lnTo>
                  <a:lnTo>
                    <a:pt x="48260" y="463562"/>
                  </a:lnTo>
                  <a:lnTo>
                    <a:pt x="48260" y="462419"/>
                  </a:lnTo>
                  <a:lnTo>
                    <a:pt x="48260" y="461022"/>
                  </a:lnTo>
                  <a:close/>
                </a:path>
                <a:path w="48260" h="869950">
                  <a:moveTo>
                    <a:pt x="48260" y="458609"/>
                  </a:moveTo>
                  <a:lnTo>
                    <a:pt x="24130" y="458482"/>
                  </a:lnTo>
                  <a:lnTo>
                    <a:pt x="24130" y="458609"/>
                  </a:lnTo>
                  <a:lnTo>
                    <a:pt x="0" y="458482"/>
                  </a:lnTo>
                  <a:lnTo>
                    <a:pt x="0" y="459879"/>
                  </a:lnTo>
                  <a:lnTo>
                    <a:pt x="0" y="461022"/>
                  </a:lnTo>
                  <a:lnTo>
                    <a:pt x="24130" y="461022"/>
                  </a:lnTo>
                  <a:lnTo>
                    <a:pt x="48260" y="461022"/>
                  </a:lnTo>
                  <a:lnTo>
                    <a:pt x="48260" y="459740"/>
                  </a:lnTo>
                  <a:lnTo>
                    <a:pt x="48260" y="458609"/>
                  </a:lnTo>
                  <a:close/>
                </a:path>
                <a:path w="48260" h="869950">
                  <a:moveTo>
                    <a:pt x="48260" y="457339"/>
                  </a:moveTo>
                  <a:lnTo>
                    <a:pt x="24130" y="457212"/>
                  </a:lnTo>
                  <a:lnTo>
                    <a:pt x="24130" y="457339"/>
                  </a:lnTo>
                  <a:lnTo>
                    <a:pt x="0" y="457212"/>
                  </a:lnTo>
                  <a:lnTo>
                    <a:pt x="0" y="458482"/>
                  </a:lnTo>
                  <a:lnTo>
                    <a:pt x="24130" y="458482"/>
                  </a:lnTo>
                  <a:lnTo>
                    <a:pt x="48260" y="458482"/>
                  </a:lnTo>
                  <a:lnTo>
                    <a:pt x="48260" y="457339"/>
                  </a:lnTo>
                  <a:close/>
                </a:path>
                <a:path w="48260" h="869950">
                  <a:moveTo>
                    <a:pt x="48260" y="454787"/>
                  </a:moveTo>
                  <a:lnTo>
                    <a:pt x="24130" y="454672"/>
                  </a:lnTo>
                  <a:lnTo>
                    <a:pt x="0" y="454672"/>
                  </a:lnTo>
                  <a:lnTo>
                    <a:pt x="0" y="457212"/>
                  </a:lnTo>
                  <a:lnTo>
                    <a:pt x="24130" y="457212"/>
                  </a:lnTo>
                  <a:lnTo>
                    <a:pt x="48260" y="457212"/>
                  </a:lnTo>
                  <a:lnTo>
                    <a:pt x="48260" y="454787"/>
                  </a:lnTo>
                  <a:close/>
                </a:path>
                <a:path w="48260" h="869950">
                  <a:moveTo>
                    <a:pt x="48260" y="453529"/>
                  </a:moveTo>
                  <a:lnTo>
                    <a:pt x="24130" y="453390"/>
                  </a:lnTo>
                  <a:lnTo>
                    <a:pt x="24130" y="453529"/>
                  </a:lnTo>
                  <a:lnTo>
                    <a:pt x="0" y="453390"/>
                  </a:lnTo>
                  <a:lnTo>
                    <a:pt x="0" y="454672"/>
                  </a:lnTo>
                  <a:lnTo>
                    <a:pt x="24130" y="454672"/>
                  </a:lnTo>
                  <a:lnTo>
                    <a:pt x="48260" y="454672"/>
                  </a:lnTo>
                  <a:lnTo>
                    <a:pt x="48260" y="453529"/>
                  </a:lnTo>
                  <a:close/>
                </a:path>
                <a:path w="48260" h="869950">
                  <a:moveTo>
                    <a:pt x="48260" y="449719"/>
                  </a:moveTo>
                  <a:lnTo>
                    <a:pt x="24130" y="449592"/>
                  </a:lnTo>
                  <a:lnTo>
                    <a:pt x="24130" y="449719"/>
                  </a:lnTo>
                  <a:lnTo>
                    <a:pt x="0" y="449592"/>
                  </a:lnTo>
                  <a:lnTo>
                    <a:pt x="0" y="453390"/>
                  </a:lnTo>
                  <a:lnTo>
                    <a:pt x="24130" y="453390"/>
                  </a:lnTo>
                  <a:lnTo>
                    <a:pt x="48260" y="453390"/>
                  </a:lnTo>
                  <a:lnTo>
                    <a:pt x="48260" y="449719"/>
                  </a:lnTo>
                  <a:close/>
                </a:path>
                <a:path w="48260" h="869950">
                  <a:moveTo>
                    <a:pt x="48260" y="445909"/>
                  </a:moveTo>
                  <a:lnTo>
                    <a:pt x="24130" y="445782"/>
                  </a:lnTo>
                  <a:lnTo>
                    <a:pt x="24130" y="445909"/>
                  </a:lnTo>
                  <a:lnTo>
                    <a:pt x="0" y="445782"/>
                  </a:lnTo>
                  <a:lnTo>
                    <a:pt x="0" y="447179"/>
                  </a:lnTo>
                  <a:lnTo>
                    <a:pt x="0" y="449592"/>
                  </a:lnTo>
                  <a:lnTo>
                    <a:pt x="24130" y="449592"/>
                  </a:lnTo>
                  <a:lnTo>
                    <a:pt x="48260" y="449592"/>
                  </a:lnTo>
                  <a:lnTo>
                    <a:pt x="48260" y="447040"/>
                  </a:lnTo>
                  <a:lnTo>
                    <a:pt x="48260" y="445909"/>
                  </a:lnTo>
                  <a:close/>
                </a:path>
                <a:path w="48260" h="869950">
                  <a:moveTo>
                    <a:pt x="48260" y="442087"/>
                  </a:moveTo>
                  <a:lnTo>
                    <a:pt x="24130" y="441972"/>
                  </a:lnTo>
                  <a:lnTo>
                    <a:pt x="0" y="441972"/>
                  </a:lnTo>
                  <a:lnTo>
                    <a:pt x="0" y="445782"/>
                  </a:lnTo>
                  <a:lnTo>
                    <a:pt x="24130" y="445782"/>
                  </a:lnTo>
                  <a:lnTo>
                    <a:pt x="48260" y="445782"/>
                  </a:lnTo>
                  <a:lnTo>
                    <a:pt x="48260" y="442087"/>
                  </a:lnTo>
                  <a:close/>
                </a:path>
                <a:path w="48260" h="869950">
                  <a:moveTo>
                    <a:pt x="48260" y="440829"/>
                  </a:moveTo>
                  <a:lnTo>
                    <a:pt x="24130" y="440690"/>
                  </a:lnTo>
                  <a:lnTo>
                    <a:pt x="24130" y="440829"/>
                  </a:lnTo>
                  <a:lnTo>
                    <a:pt x="0" y="440690"/>
                  </a:lnTo>
                  <a:lnTo>
                    <a:pt x="0" y="441972"/>
                  </a:lnTo>
                  <a:lnTo>
                    <a:pt x="24130" y="441972"/>
                  </a:lnTo>
                  <a:lnTo>
                    <a:pt x="48260" y="441972"/>
                  </a:lnTo>
                  <a:lnTo>
                    <a:pt x="48260" y="440829"/>
                  </a:lnTo>
                  <a:close/>
                </a:path>
                <a:path w="48260" h="869950">
                  <a:moveTo>
                    <a:pt x="48260" y="438289"/>
                  </a:moveTo>
                  <a:lnTo>
                    <a:pt x="24130" y="438162"/>
                  </a:lnTo>
                  <a:lnTo>
                    <a:pt x="24130" y="438289"/>
                  </a:lnTo>
                  <a:lnTo>
                    <a:pt x="0" y="438162"/>
                  </a:lnTo>
                  <a:lnTo>
                    <a:pt x="0" y="440690"/>
                  </a:lnTo>
                  <a:lnTo>
                    <a:pt x="24130" y="440690"/>
                  </a:lnTo>
                  <a:lnTo>
                    <a:pt x="48260" y="440690"/>
                  </a:lnTo>
                  <a:lnTo>
                    <a:pt x="48260" y="438289"/>
                  </a:lnTo>
                  <a:close/>
                </a:path>
                <a:path w="48260" h="869950">
                  <a:moveTo>
                    <a:pt x="48260" y="437019"/>
                  </a:moveTo>
                  <a:lnTo>
                    <a:pt x="24130" y="436892"/>
                  </a:lnTo>
                  <a:lnTo>
                    <a:pt x="24130" y="437019"/>
                  </a:lnTo>
                  <a:lnTo>
                    <a:pt x="0" y="436892"/>
                  </a:lnTo>
                  <a:lnTo>
                    <a:pt x="0" y="438162"/>
                  </a:lnTo>
                  <a:lnTo>
                    <a:pt x="24130" y="438162"/>
                  </a:lnTo>
                  <a:lnTo>
                    <a:pt x="48260" y="438162"/>
                  </a:lnTo>
                  <a:lnTo>
                    <a:pt x="48260" y="437019"/>
                  </a:lnTo>
                  <a:close/>
                </a:path>
                <a:path w="48260" h="869950">
                  <a:moveTo>
                    <a:pt x="48260" y="433082"/>
                  </a:moveTo>
                  <a:lnTo>
                    <a:pt x="24130" y="433209"/>
                  </a:lnTo>
                  <a:lnTo>
                    <a:pt x="24130" y="433082"/>
                  </a:lnTo>
                  <a:lnTo>
                    <a:pt x="0" y="433209"/>
                  </a:lnTo>
                  <a:lnTo>
                    <a:pt x="0" y="434340"/>
                  </a:lnTo>
                  <a:lnTo>
                    <a:pt x="0" y="436892"/>
                  </a:lnTo>
                  <a:lnTo>
                    <a:pt x="24130" y="436892"/>
                  </a:lnTo>
                  <a:lnTo>
                    <a:pt x="48260" y="436892"/>
                  </a:lnTo>
                  <a:lnTo>
                    <a:pt x="48260" y="434479"/>
                  </a:lnTo>
                  <a:lnTo>
                    <a:pt x="48260" y="433082"/>
                  </a:lnTo>
                  <a:close/>
                </a:path>
                <a:path w="48260" h="869950">
                  <a:moveTo>
                    <a:pt x="48260" y="429387"/>
                  </a:moveTo>
                  <a:lnTo>
                    <a:pt x="24130" y="429272"/>
                  </a:lnTo>
                  <a:lnTo>
                    <a:pt x="0" y="429272"/>
                  </a:lnTo>
                  <a:lnTo>
                    <a:pt x="0" y="433082"/>
                  </a:lnTo>
                  <a:lnTo>
                    <a:pt x="24130" y="433082"/>
                  </a:lnTo>
                  <a:lnTo>
                    <a:pt x="48260" y="433082"/>
                  </a:lnTo>
                  <a:lnTo>
                    <a:pt x="48260" y="429387"/>
                  </a:lnTo>
                  <a:close/>
                </a:path>
                <a:path w="48260" h="869950">
                  <a:moveTo>
                    <a:pt x="48260" y="426732"/>
                  </a:moveTo>
                  <a:lnTo>
                    <a:pt x="24130" y="426859"/>
                  </a:lnTo>
                  <a:lnTo>
                    <a:pt x="24130" y="426732"/>
                  </a:lnTo>
                  <a:lnTo>
                    <a:pt x="0" y="426859"/>
                  </a:lnTo>
                  <a:lnTo>
                    <a:pt x="0" y="429272"/>
                  </a:lnTo>
                  <a:lnTo>
                    <a:pt x="24130" y="429272"/>
                  </a:lnTo>
                  <a:lnTo>
                    <a:pt x="48260" y="429272"/>
                  </a:lnTo>
                  <a:lnTo>
                    <a:pt x="48260" y="426732"/>
                  </a:lnTo>
                  <a:close/>
                </a:path>
                <a:path w="48260" h="869950">
                  <a:moveTo>
                    <a:pt x="48260" y="420509"/>
                  </a:moveTo>
                  <a:lnTo>
                    <a:pt x="24130" y="420382"/>
                  </a:lnTo>
                  <a:lnTo>
                    <a:pt x="24130" y="420509"/>
                  </a:lnTo>
                  <a:lnTo>
                    <a:pt x="0" y="420382"/>
                  </a:lnTo>
                  <a:lnTo>
                    <a:pt x="0" y="421640"/>
                  </a:lnTo>
                  <a:lnTo>
                    <a:pt x="0" y="426732"/>
                  </a:lnTo>
                  <a:lnTo>
                    <a:pt x="24130" y="426732"/>
                  </a:lnTo>
                  <a:lnTo>
                    <a:pt x="48260" y="426732"/>
                  </a:lnTo>
                  <a:lnTo>
                    <a:pt x="48260" y="421779"/>
                  </a:lnTo>
                  <a:lnTo>
                    <a:pt x="48260" y="420509"/>
                  </a:lnTo>
                  <a:close/>
                </a:path>
                <a:path w="48260" h="869950">
                  <a:moveTo>
                    <a:pt x="48260" y="417969"/>
                  </a:moveTo>
                  <a:lnTo>
                    <a:pt x="24130" y="417842"/>
                  </a:lnTo>
                  <a:lnTo>
                    <a:pt x="24130" y="417969"/>
                  </a:lnTo>
                  <a:lnTo>
                    <a:pt x="0" y="417842"/>
                  </a:lnTo>
                  <a:lnTo>
                    <a:pt x="0" y="420382"/>
                  </a:lnTo>
                  <a:lnTo>
                    <a:pt x="24130" y="420382"/>
                  </a:lnTo>
                  <a:lnTo>
                    <a:pt x="48260" y="420382"/>
                  </a:lnTo>
                  <a:lnTo>
                    <a:pt x="48260" y="417969"/>
                  </a:lnTo>
                  <a:close/>
                </a:path>
                <a:path w="48260" h="869950">
                  <a:moveTo>
                    <a:pt x="48260" y="414032"/>
                  </a:moveTo>
                  <a:lnTo>
                    <a:pt x="24130" y="414032"/>
                  </a:lnTo>
                  <a:lnTo>
                    <a:pt x="0" y="414032"/>
                  </a:lnTo>
                  <a:lnTo>
                    <a:pt x="0" y="416572"/>
                  </a:lnTo>
                  <a:lnTo>
                    <a:pt x="24130" y="416572"/>
                  </a:lnTo>
                  <a:lnTo>
                    <a:pt x="48260" y="416572"/>
                  </a:lnTo>
                  <a:lnTo>
                    <a:pt x="48260" y="414032"/>
                  </a:lnTo>
                  <a:close/>
                </a:path>
                <a:path w="48260" h="869950">
                  <a:moveTo>
                    <a:pt x="48260" y="410222"/>
                  </a:moveTo>
                  <a:lnTo>
                    <a:pt x="24130" y="410222"/>
                  </a:lnTo>
                  <a:lnTo>
                    <a:pt x="0" y="410222"/>
                  </a:lnTo>
                  <a:lnTo>
                    <a:pt x="0" y="414020"/>
                  </a:lnTo>
                  <a:lnTo>
                    <a:pt x="24130" y="414020"/>
                  </a:lnTo>
                  <a:lnTo>
                    <a:pt x="48260" y="414020"/>
                  </a:lnTo>
                  <a:lnTo>
                    <a:pt x="48260" y="410222"/>
                  </a:lnTo>
                  <a:close/>
                </a:path>
                <a:path w="48260" h="869950">
                  <a:moveTo>
                    <a:pt x="48260" y="407682"/>
                  </a:moveTo>
                  <a:lnTo>
                    <a:pt x="24130" y="407682"/>
                  </a:lnTo>
                  <a:lnTo>
                    <a:pt x="0" y="407682"/>
                  </a:lnTo>
                  <a:lnTo>
                    <a:pt x="0" y="410210"/>
                  </a:lnTo>
                  <a:lnTo>
                    <a:pt x="24130" y="410210"/>
                  </a:lnTo>
                  <a:lnTo>
                    <a:pt x="48260" y="410210"/>
                  </a:lnTo>
                  <a:lnTo>
                    <a:pt x="48260" y="407682"/>
                  </a:lnTo>
                  <a:close/>
                </a:path>
                <a:path w="48260" h="869950">
                  <a:moveTo>
                    <a:pt x="48260" y="403872"/>
                  </a:moveTo>
                  <a:lnTo>
                    <a:pt x="24130" y="403872"/>
                  </a:lnTo>
                  <a:lnTo>
                    <a:pt x="0" y="403872"/>
                  </a:lnTo>
                  <a:lnTo>
                    <a:pt x="0" y="407670"/>
                  </a:lnTo>
                  <a:lnTo>
                    <a:pt x="24130" y="407670"/>
                  </a:lnTo>
                  <a:lnTo>
                    <a:pt x="48260" y="407670"/>
                  </a:lnTo>
                  <a:lnTo>
                    <a:pt x="48260" y="403872"/>
                  </a:lnTo>
                  <a:close/>
                </a:path>
                <a:path w="48260" h="869950">
                  <a:moveTo>
                    <a:pt x="48260" y="394982"/>
                  </a:moveTo>
                  <a:lnTo>
                    <a:pt x="24130" y="394982"/>
                  </a:lnTo>
                  <a:lnTo>
                    <a:pt x="0" y="394982"/>
                  </a:lnTo>
                  <a:lnTo>
                    <a:pt x="0" y="403860"/>
                  </a:lnTo>
                  <a:lnTo>
                    <a:pt x="24130" y="403860"/>
                  </a:lnTo>
                  <a:lnTo>
                    <a:pt x="48260" y="403860"/>
                  </a:lnTo>
                  <a:lnTo>
                    <a:pt x="48260" y="394982"/>
                  </a:lnTo>
                  <a:close/>
                </a:path>
                <a:path w="48260" h="869950">
                  <a:moveTo>
                    <a:pt x="48260" y="391172"/>
                  </a:moveTo>
                  <a:lnTo>
                    <a:pt x="24130" y="391172"/>
                  </a:lnTo>
                  <a:lnTo>
                    <a:pt x="0" y="391172"/>
                  </a:lnTo>
                  <a:lnTo>
                    <a:pt x="0" y="394970"/>
                  </a:lnTo>
                  <a:lnTo>
                    <a:pt x="24130" y="394970"/>
                  </a:lnTo>
                  <a:lnTo>
                    <a:pt x="48260" y="394970"/>
                  </a:lnTo>
                  <a:lnTo>
                    <a:pt x="48260" y="391172"/>
                  </a:lnTo>
                  <a:close/>
                </a:path>
                <a:path w="48260" h="869950">
                  <a:moveTo>
                    <a:pt x="48260" y="388632"/>
                  </a:moveTo>
                  <a:lnTo>
                    <a:pt x="24130" y="388632"/>
                  </a:lnTo>
                  <a:lnTo>
                    <a:pt x="0" y="388632"/>
                  </a:lnTo>
                  <a:lnTo>
                    <a:pt x="0" y="391160"/>
                  </a:lnTo>
                  <a:lnTo>
                    <a:pt x="24130" y="391160"/>
                  </a:lnTo>
                  <a:lnTo>
                    <a:pt x="48260" y="391160"/>
                  </a:lnTo>
                  <a:lnTo>
                    <a:pt x="48260" y="388632"/>
                  </a:lnTo>
                  <a:close/>
                </a:path>
                <a:path w="48260" h="869950">
                  <a:moveTo>
                    <a:pt x="48260" y="384822"/>
                  </a:moveTo>
                  <a:lnTo>
                    <a:pt x="24130" y="384822"/>
                  </a:lnTo>
                  <a:lnTo>
                    <a:pt x="0" y="384822"/>
                  </a:lnTo>
                  <a:lnTo>
                    <a:pt x="0" y="388620"/>
                  </a:lnTo>
                  <a:lnTo>
                    <a:pt x="24130" y="388620"/>
                  </a:lnTo>
                  <a:lnTo>
                    <a:pt x="48260" y="388620"/>
                  </a:lnTo>
                  <a:lnTo>
                    <a:pt x="48260" y="384822"/>
                  </a:lnTo>
                  <a:close/>
                </a:path>
                <a:path w="48260" h="869950">
                  <a:moveTo>
                    <a:pt x="48260" y="382282"/>
                  </a:moveTo>
                  <a:lnTo>
                    <a:pt x="24130" y="382282"/>
                  </a:lnTo>
                  <a:lnTo>
                    <a:pt x="0" y="382282"/>
                  </a:lnTo>
                  <a:lnTo>
                    <a:pt x="0" y="384810"/>
                  </a:lnTo>
                  <a:lnTo>
                    <a:pt x="24130" y="384810"/>
                  </a:lnTo>
                  <a:lnTo>
                    <a:pt x="48260" y="384810"/>
                  </a:lnTo>
                  <a:lnTo>
                    <a:pt x="48260" y="382282"/>
                  </a:lnTo>
                  <a:close/>
                </a:path>
                <a:path w="48260" h="869950">
                  <a:moveTo>
                    <a:pt x="48260" y="375932"/>
                  </a:moveTo>
                  <a:lnTo>
                    <a:pt x="24130" y="375932"/>
                  </a:lnTo>
                  <a:lnTo>
                    <a:pt x="0" y="375932"/>
                  </a:lnTo>
                  <a:lnTo>
                    <a:pt x="0" y="382270"/>
                  </a:lnTo>
                  <a:lnTo>
                    <a:pt x="24130" y="382270"/>
                  </a:lnTo>
                  <a:lnTo>
                    <a:pt x="48260" y="382270"/>
                  </a:lnTo>
                  <a:lnTo>
                    <a:pt x="48260" y="375932"/>
                  </a:lnTo>
                  <a:close/>
                </a:path>
                <a:path w="48260" h="869950">
                  <a:moveTo>
                    <a:pt x="48260" y="372122"/>
                  </a:moveTo>
                  <a:lnTo>
                    <a:pt x="24130" y="372122"/>
                  </a:lnTo>
                  <a:lnTo>
                    <a:pt x="0" y="372122"/>
                  </a:lnTo>
                  <a:lnTo>
                    <a:pt x="0" y="375920"/>
                  </a:lnTo>
                  <a:lnTo>
                    <a:pt x="24130" y="375920"/>
                  </a:lnTo>
                  <a:lnTo>
                    <a:pt x="48260" y="375920"/>
                  </a:lnTo>
                  <a:lnTo>
                    <a:pt x="48260" y="372122"/>
                  </a:lnTo>
                  <a:close/>
                </a:path>
                <a:path w="48260" h="869950">
                  <a:moveTo>
                    <a:pt x="48260" y="369582"/>
                  </a:moveTo>
                  <a:lnTo>
                    <a:pt x="24130" y="369582"/>
                  </a:lnTo>
                  <a:lnTo>
                    <a:pt x="0" y="369582"/>
                  </a:lnTo>
                  <a:lnTo>
                    <a:pt x="0" y="372110"/>
                  </a:lnTo>
                  <a:lnTo>
                    <a:pt x="24130" y="372110"/>
                  </a:lnTo>
                  <a:lnTo>
                    <a:pt x="48260" y="372110"/>
                  </a:lnTo>
                  <a:lnTo>
                    <a:pt x="48260" y="369582"/>
                  </a:lnTo>
                  <a:close/>
                </a:path>
                <a:path w="48260" h="869950">
                  <a:moveTo>
                    <a:pt x="48260" y="365772"/>
                  </a:moveTo>
                  <a:lnTo>
                    <a:pt x="24130" y="365772"/>
                  </a:lnTo>
                  <a:lnTo>
                    <a:pt x="0" y="365772"/>
                  </a:lnTo>
                  <a:lnTo>
                    <a:pt x="0" y="369570"/>
                  </a:lnTo>
                  <a:lnTo>
                    <a:pt x="24130" y="369570"/>
                  </a:lnTo>
                  <a:lnTo>
                    <a:pt x="48260" y="369570"/>
                  </a:lnTo>
                  <a:lnTo>
                    <a:pt x="48260" y="365772"/>
                  </a:lnTo>
                  <a:close/>
                </a:path>
                <a:path w="48260" h="869950">
                  <a:moveTo>
                    <a:pt x="48260" y="363232"/>
                  </a:moveTo>
                  <a:lnTo>
                    <a:pt x="24130" y="363232"/>
                  </a:lnTo>
                  <a:lnTo>
                    <a:pt x="0" y="363232"/>
                  </a:lnTo>
                  <a:lnTo>
                    <a:pt x="0" y="365760"/>
                  </a:lnTo>
                  <a:lnTo>
                    <a:pt x="24130" y="365760"/>
                  </a:lnTo>
                  <a:lnTo>
                    <a:pt x="48260" y="365760"/>
                  </a:lnTo>
                  <a:lnTo>
                    <a:pt x="48260" y="363232"/>
                  </a:lnTo>
                  <a:close/>
                </a:path>
                <a:path w="48260" h="869950">
                  <a:moveTo>
                    <a:pt x="48260" y="353072"/>
                  </a:moveTo>
                  <a:lnTo>
                    <a:pt x="24130" y="353072"/>
                  </a:lnTo>
                  <a:lnTo>
                    <a:pt x="0" y="353072"/>
                  </a:lnTo>
                  <a:lnTo>
                    <a:pt x="0" y="363220"/>
                  </a:lnTo>
                  <a:lnTo>
                    <a:pt x="24130" y="363220"/>
                  </a:lnTo>
                  <a:lnTo>
                    <a:pt x="48260" y="363220"/>
                  </a:lnTo>
                  <a:lnTo>
                    <a:pt x="48260" y="353072"/>
                  </a:lnTo>
                  <a:close/>
                </a:path>
                <a:path w="48260" h="869950">
                  <a:moveTo>
                    <a:pt x="48260" y="350532"/>
                  </a:moveTo>
                  <a:lnTo>
                    <a:pt x="24130" y="350532"/>
                  </a:lnTo>
                  <a:lnTo>
                    <a:pt x="0" y="350532"/>
                  </a:lnTo>
                  <a:lnTo>
                    <a:pt x="0" y="353060"/>
                  </a:lnTo>
                  <a:lnTo>
                    <a:pt x="24130" y="353060"/>
                  </a:lnTo>
                  <a:lnTo>
                    <a:pt x="48260" y="353060"/>
                  </a:lnTo>
                  <a:lnTo>
                    <a:pt x="48260" y="350532"/>
                  </a:lnTo>
                  <a:close/>
                </a:path>
                <a:path w="48260" h="869950">
                  <a:moveTo>
                    <a:pt x="48260" y="344182"/>
                  </a:moveTo>
                  <a:lnTo>
                    <a:pt x="24130" y="344182"/>
                  </a:lnTo>
                  <a:lnTo>
                    <a:pt x="0" y="344182"/>
                  </a:lnTo>
                  <a:lnTo>
                    <a:pt x="0" y="350520"/>
                  </a:lnTo>
                  <a:lnTo>
                    <a:pt x="24130" y="350520"/>
                  </a:lnTo>
                  <a:lnTo>
                    <a:pt x="48260" y="350520"/>
                  </a:lnTo>
                  <a:lnTo>
                    <a:pt x="48260" y="344182"/>
                  </a:lnTo>
                  <a:close/>
                </a:path>
                <a:path w="48260" h="869950">
                  <a:moveTo>
                    <a:pt x="48260" y="340372"/>
                  </a:moveTo>
                  <a:lnTo>
                    <a:pt x="24130" y="340372"/>
                  </a:lnTo>
                  <a:lnTo>
                    <a:pt x="0" y="340372"/>
                  </a:lnTo>
                  <a:lnTo>
                    <a:pt x="0" y="344170"/>
                  </a:lnTo>
                  <a:lnTo>
                    <a:pt x="24130" y="344170"/>
                  </a:lnTo>
                  <a:lnTo>
                    <a:pt x="48260" y="344170"/>
                  </a:lnTo>
                  <a:lnTo>
                    <a:pt x="48260" y="340372"/>
                  </a:lnTo>
                  <a:close/>
                </a:path>
                <a:path w="48260" h="869950">
                  <a:moveTo>
                    <a:pt x="48260" y="334022"/>
                  </a:moveTo>
                  <a:lnTo>
                    <a:pt x="24130" y="334022"/>
                  </a:lnTo>
                  <a:lnTo>
                    <a:pt x="0" y="334022"/>
                  </a:lnTo>
                  <a:lnTo>
                    <a:pt x="0" y="340360"/>
                  </a:lnTo>
                  <a:lnTo>
                    <a:pt x="24130" y="340360"/>
                  </a:lnTo>
                  <a:lnTo>
                    <a:pt x="48260" y="340360"/>
                  </a:lnTo>
                  <a:lnTo>
                    <a:pt x="48260" y="334022"/>
                  </a:lnTo>
                  <a:close/>
                </a:path>
                <a:path w="48260" h="869950">
                  <a:moveTo>
                    <a:pt x="48260" y="325132"/>
                  </a:moveTo>
                  <a:lnTo>
                    <a:pt x="24130" y="325132"/>
                  </a:lnTo>
                  <a:lnTo>
                    <a:pt x="0" y="325132"/>
                  </a:lnTo>
                  <a:lnTo>
                    <a:pt x="0" y="334010"/>
                  </a:lnTo>
                  <a:lnTo>
                    <a:pt x="24130" y="334010"/>
                  </a:lnTo>
                  <a:lnTo>
                    <a:pt x="48260" y="334010"/>
                  </a:lnTo>
                  <a:lnTo>
                    <a:pt x="48260" y="325132"/>
                  </a:lnTo>
                  <a:close/>
                </a:path>
                <a:path w="48260" h="869950">
                  <a:moveTo>
                    <a:pt x="48260" y="321322"/>
                  </a:moveTo>
                  <a:lnTo>
                    <a:pt x="24130" y="321322"/>
                  </a:lnTo>
                  <a:lnTo>
                    <a:pt x="0" y="321322"/>
                  </a:lnTo>
                  <a:lnTo>
                    <a:pt x="0" y="325120"/>
                  </a:lnTo>
                  <a:lnTo>
                    <a:pt x="24130" y="325120"/>
                  </a:lnTo>
                  <a:lnTo>
                    <a:pt x="48260" y="325120"/>
                  </a:lnTo>
                  <a:lnTo>
                    <a:pt x="48260" y="321322"/>
                  </a:lnTo>
                  <a:close/>
                </a:path>
                <a:path w="48260" h="869950">
                  <a:moveTo>
                    <a:pt x="48260" y="306082"/>
                  </a:moveTo>
                  <a:lnTo>
                    <a:pt x="24130" y="306082"/>
                  </a:lnTo>
                  <a:lnTo>
                    <a:pt x="0" y="306082"/>
                  </a:lnTo>
                  <a:lnTo>
                    <a:pt x="0" y="321310"/>
                  </a:lnTo>
                  <a:lnTo>
                    <a:pt x="24130" y="321310"/>
                  </a:lnTo>
                  <a:lnTo>
                    <a:pt x="48260" y="321310"/>
                  </a:lnTo>
                  <a:lnTo>
                    <a:pt x="48260" y="306082"/>
                  </a:lnTo>
                  <a:close/>
                </a:path>
                <a:path w="48260" h="869950">
                  <a:moveTo>
                    <a:pt x="48260" y="293382"/>
                  </a:moveTo>
                  <a:lnTo>
                    <a:pt x="24130" y="293382"/>
                  </a:lnTo>
                  <a:lnTo>
                    <a:pt x="0" y="293382"/>
                  </a:lnTo>
                  <a:lnTo>
                    <a:pt x="0" y="306070"/>
                  </a:lnTo>
                  <a:lnTo>
                    <a:pt x="24130" y="306070"/>
                  </a:lnTo>
                  <a:lnTo>
                    <a:pt x="48260" y="306070"/>
                  </a:lnTo>
                  <a:lnTo>
                    <a:pt x="48260" y="293382"/>
                  </a:lnTo>
                  <a:close/>
                </a:path>
                <a:path w="48260" h="869950">
                  <a:moveTo>
                    <a:pt x="48260" y="289572"/>
                  </a:moveTo>
                  <a:lnTo>
                    <a:pt x="24130" y="289572"/>
                  </a:lnTo>
                  <a:lnTo>
                    <a:pt x="0" y="289572"/>
                  </a:lnTo>
                  <a:lnTo>
                    <a:pt x="0" y="293370"/>
                  </a:lnTo>
                  <a:lnTo>
                    <a:pt x="24130" y="293370"/>
                  </a:lnTo>
                  <a:lnTo>
                    <a:pt x="48260" y="293370"/>
                  </a:lnTo>
                  <a:lnTo>
                    <a:pt x="48260" y="289572"/>
                  </a:lnTo>
                  <a:close/>
                </a:path>
                <a:path w="48260" h="869950">
                  <a:moveTo>
                    <a:pt x="48260" y="280682"/>
                  </a:moveTo>
                  <a:lnTo>
                    <a:pt x="24130" y="280682"/>
                  </a:lnTo>
                  <a:lnTo>
                    <a:pt x="0" y="280682"/>
                  </a:lnTo>
                  <a:lnTo>
                    <a:pt x="0" y="289560"/>
                  </a:lnTo>
                  <a:lnTo>
                    <a:pt x="24130" y="289560"/>
                  </a:lnTo>
                  <a:lnTo>
                    <a:pt x="48260" y="289560"/>
                  </a:lnTo>
                  <a:lnTo>
                    <a:pt x="48260" y="280682"/>
                  </a:lnTo>
                  <a:close/>
                </a:path>
                <a:path w="48260" h="869950">
                  <a:moveTo>
                    <a:pt x="48260" y="276872"/>
                  </a:moveTo>
                  <a:lnTo>
                    <a:pt x="24130" y="276872"/>
                  </a:lnTo>
                  <a:lnTo>
                    <a:pt x="0" y="276872"/>
                  </a:lnTo>
                  <a:lnTo>
                    <a:pt x="0" y="280670"/>
                  </a:lnTo>
                  <a:lnTo>
                    <a:pt x="24130" y="280670"/>
                  </a:lnTo>
                  <a:lnTo>
                    <a:pt x="48260" y="280670"/>
                  </a:lnTo>
                  <a:lnTo>
                    <a:pt x="48260" y="276872"/>
                  </a:lnTo>
                  <a:close/>
                </a:path>
                <a:path w="48260" h="869950">
                  <a:moveTo>
                    <a:pt x="48260" y="274332"/>
                  </a:moveTo>
                  <a:lnTo>
                    <a:pt x="24130" y="274332"/>
                  </a:lnTo>
                  <a:lnTo>
                    <a:pt x="0" y="274332"/>
                  </a:lnTo>
                  <a:lnTo>
                    <a:pt x="0" y="276860"/>
                  </a:lnTo>
                  <a:lnTo>
                    <a:pt x="24130" y="276860"/>
                  </a:lnTo>
                  <a:lnTo>
                    <a:pt x="48260" y="276860"/>
                  </a:lnTo>
                  <a:lnTo>
                    <a:pt x="48260" y="274332"/>
                  </a:lnTo>
                  <a:close/>
                </a:path>
                <a:path w="48260" h="869950">
                  <a:moveTo>
                    <a:pt x="48260" y="261632"/>
                  </a:moveTo>
                  <a:lnTo>
                    <a:pt x="24130" y="261632"/>
                  </a:lnTo>
                  <a:lnTo>
                    <a:pt x="0" y="261632"/>
                  </a:lnTo>
                  <a:lnTo>
                    <a:pt x="0" y="274320"/>
                  </a:lnTo>
                  <a:lnTo>
                    <a:pt x="24130" y="274320"/>
                  </a:lnTo>
                  <a:lnTo>
                    <a:pt x="48260" y="274320"/>
                  </a:lnTo>
                  <a:lnTo>
                    <a:pt x="48260" y="261632"/>
                  </a:lnTo>
                  <a:close/>
                </a:path>
                <a:path w="48260" h="869950">
                  <a:moveTo>
                    <a:pt x="48260" y="257822"/>
                  </a:moveTo>
                  <a:lnTo>
                    <a:pt x="24130" y="257822"/>
                  </a:lnTo>
                  <a:lnTo>
                    <a:pt x="0" y="257822"/>
                  </a:lnTo>
                  <a:lnTo>
                    <a:pt x="0" y="261620"/>
                  </a:lnTo>
                  <a:lnTo>
                    <a:pt x="24130" y="261620"/>
                  </a:lnTo>
                  <a:lnTo>
                    <a:pt x="48260" y="261620"/>
                  </a:lnTo>
                  <a:lnTo>
                    <a:pt x="48260" y="257822"/>
                  </a:lnTo>
                  <a:close/>
                </a:path>
                <a:path w="48260" h="869950">
                  <a:moveTo>
                    <a:pt x="48260" y="248932"/>
                  </a:moveTo>
                  <a:lnTo>
                    <a:pt x="24130" y="248932"/>
                  </a:lnTo>
                  <a:lnTo>
                    <a:pt x="0" y="248932"/>
                  </a:lnTo>
                  <a:lnTo>
                    <a:pt x="0" y="257810"/>
                  </a:lnTo>
                  <a:lnTo>
                    <a:pt x="24130" y="257810"/>
                  </a:lnTo>
                  <a:lnTo>
                    <a:pt x="48260" y="257810"/>
                  </a:lnTo>
                  <a:lnTo>
                    <a:pt x="48260" y="248932"/>
                  </a:lnTo>
                  <a:close/>
                </a:path>
                <a:path w="48260" h="869950">
                  <a:moveTo>
                    <a:pt x="48260" y="245122"/>
                  </a:moveTo>
                  <a:lnTo>
                    <a:pt x="24130" y="245122"/>
                  </a:lnTo>
                  <a:lnTo>
                    <a:pt x="0" y="245122"/>
                  </a:lnTo>
                  <a:lnTo>
                    <a:pt x="0" y="248920"/>
                  </a:lnTo>
                  <a:lnTo>
                    <a:pt x="24130" y="248920"/>
                  </a:lnTo>
                  <a:lnTo>
                    <a:pt x="48260" y="248920"/>
                  </a:lnTo>
                  <a:lnTo>
                    <a:pt x="48260" y="245122"/>
                  </a:lnTo>
                  <a:close/>
                </a:path>
                <a:path w="48260" h="869950">
                  <a:moveTo>
                    <a:pt x="48260" y="242582"/>
                  </a:moveTo>
                  <a:lnTo>
                    <a:pt x="24130" y="242582"/>
                  </a:lnTo>
                  <a:lnTo>
                    <a:pt x="0" y="242582"/>
                  </a:lnTo>
                  <a:lnTo>
                    <a:pt x="0" y="245110"/>
                  </a:lnTo>
                  <a:lnTo>
                    <a:pt x="24130" y="245110"/>
                  </a:lnTo>
                  <a:lnTo>
                    <a:pt x="48260" y="245110"/>
                  </a:lnTo>
                  <a:lnTo>
                    <a:pt x="48260" y="242582"/>
                  </a:lnTo>
                  <a:close/>
                </a:path>
                <a:path w="48260" h="869950">
                  <a:moveTo>
                    <a:pt x="48260" y="238772"/>
                  </a:moveTo>
                  <a:lnTo>
                    <a:pt x="24130" y="238772"/>
                  </a:lnTo>
                  <a:lnTo>
                    <a:pt x="0" y="238772"/>
                  </a:lnTo>
                  <a:lnTo>
                    <a:pt x="0" y="242570"/>
                  </a:lnTo>
                  <a:lnTo>
                    <a:pt x="24130" y="242570"/>
                  </a:lnTo>
                  <a:lnTo>
                    <a:pt x="48260" y="242570"/>
                  </a:lnTo>
                  <a:lnTo>
                    <a:pt x="48260" y="238772"/>
                  </a:lnTo>
                  <a:close/>
                </a:path>
                <a:path w="48260" h="869950">
                  <a:moveTo>
                    <a:pt x="48260" y="236232"/>
                  </a:moveTo>
                  <a:lnTo>
                    <a:pt x="24130" y="236232"/>
                  </a:lnTo>
                  <a:lnTo>
                    <a:pt x="0" y="236232"/>
                  </a:lnTo>
                  <a:lnTo>
                    <a:pt x="0" y="238760"/>
                  </a:lnTo>
                  <a:lnTo>
                    <a:pt x="24130" y="238760"/>
                  </a:lnTo>
                  <a:lnTo>
                    <a:pt x="48260" y="238760"/>
                  </a:lnTo>
                  <a:lnTo>
                    <a:pt x="48260" y="236232"/>
                  </a:lnTo>
                  <a:close/>
                </a:path>
                <a:path w="48260" h="869950">
                  <a:moveTo>
                    <a:pt x="48260" y="232422"/>
                  </a:moveTo>
                  <a:lnTo>
                    <a:pt x="24130" y="232422"/>
                  </a:lnTo>
                  <a:lnTo>
                    <a:pt x="0" y="232422"/>
                  </a:lnTo>
                  <a:lnTo>
                    <a:pt x="0" y="236220"/>
                  </a:lnTo>
                  <a:lnTo>
                    <a:pt x="24130" y="236220"/>
                  </a:lnTo>
                  <a:lnTo>
                    <a:pt x="48260" y="236220"/>
                  </a:lnTo>
                  <a:lnTo>
                    <a:pt x="48260" y="232422"/>
                  </a:lnTo>
                  <a:close/>
                </a:path>
                <a:path w="48260" h="869950">
                  <a:moveTo>
                    <a:pt x="48260" y="223532"/>
                  </a:moveTo>
                  <a:lnTo>
                    <a:pt x="24130" y="223532"/>
                  </a:lnTo>
                  <a:lnTo>
                    <a:pt x="0" y="223532"/>
                  </a:lnTo>
                  <a:lnTo>
                    <a:pt x="0" y="232410"/>
                  </a:lnTo>
                  <a:lnTo>
                    <a:pt x="24130" y="232410"/>
                  </a:lnTo>
                  <a:lnTo>
                    <a:pt x="48260" y="232410"/>
                  </a:lnTo>
                  <a:lnTo>
                    <a:pt x="48260" y="223532"/>
                  </a:lnTo>
                  <a:close/>
                </a:path>
                <a:path w="48260" h="869950">
                  <a:moveTo>
                    <a:pt x="48260" y="217182"/>
                  </a:moveTo>
                  <a:lnTo>
                    <a:pt x="24130" y="217182"/>
                  </a:lnTo>
                  <a:lnTo>
                    <a:pt x="0" y="217182"/>
                  </a:lnTo>
                  <a:lnTo>
                    <a:pt x="0" y="223520"/>
                  </a:lnTo>
                  <a:lnTo>
                    <a:pt x="24130" y="223520"/>
                  </a:lnTo>
                  <a:lnTo>
                    <a:pt x="48260" y="223520"/>
                  </a:lnTo>
                  <a:lnTo>
                    <a:pt x="48260" y="217182"/>
                  </a:lnTo>
                  <a:close/>
                </a:path>
                <a:path w="48260" h="869950">
                  <a:moveTo>
                    <a:pt x="48260" y="210832"/>
                  </a:moveTo>
                  <a:lnTo>
                    <a:pt x="24130" y="210832"/>
                  </a:lnTo>
                  <a:lnTo>
                    <a:pt x="0" y="210832"/>
                  </a:lnTo>
                  <a:lnTo>
                    <a:pt x="0" y="217170"/>
                  </a:lnTo>
                  <a:lnTo>
                    <a:pt x="24130" y="217170"/>
                  </a:lnTo>
                  <a:lnTo>
                    <a:pt x="48260" y="217170"/>
                  </a:lnTo>
                  <a:lnTo>
                    <a:pt x="48260" y="210832"/>
                  </a:lnTo>
                  <a:close/>
                </a:path>
                <a:path w="48260" h="869950">
                  <a:moveTo>
                    <a:pt x="48260" y="200672"/>
                  </a:moveTo>
                  <a:lnTo>
                    <a:pt x="24130" y="200672"/>
                  </a:lnTo>
                  <a:lnTo>
                    <a:pt x="0" y="200672"/>
                  </a:lnTo>
                  <a:lnTo>
                    <a:pt x="0" y="210820"/>
                  </a:lnTo>
                  <a:lnTo>
                    <a:pt x="24130" y="210820"/>
                  </a:lnTo>
                  <a:lnTo>
                    <a:pt x="48260" y="210820"/>
                  </a:lnTo>
                  <a:lnTo>
                    <a:pt x="48260" y="200672"/>
                  </a:lnTo>
                  <a:close/>
                </a:path>
                <a:path w="48260" h="869950">
                  <a:moveTo>
                    <a:pt x="48260" y="191782"/>
                  </a:moveTo>
                  <a:lnTo>
                    <a:pt x="24130" y="191782"/>
                  </a:lnTo>
                  <a:lnTo>
                    <a:pt x="0" y="191782"/>
                  </a:lnTo>
                  <a:lnTo>
                    <a:pt x="0" y="200660"/>
                  </a:lnTo>
                  <a:lnTo>
                    <a:pt x="24130" y="200660"/>
                  </a:lnTo>
                  <a:lnTo>
                    <a:pt x="48260" y="200660"/>
                  </a:lnTo>
                  <a:lnTo>
                    <a:pt x="48260" y="191782"/>
                  </a:lnTo>
                  <a:close/>
                </a:path>
                <a:path w="48260" h="869950">
                  <a:moveTo>
                    <a:pt x="48260" y="187972"/>
                  </a:moveTo>
                  <a:lnTo>
                    <a:pt x="24130" y="187972"/>
                  </a:lnTo>
                  <a:lnTo>
                    <a:pt x="0" y="187972"/>
                  </a:lnTo>
                  <a:lnTo>
                    <a:pt x="0" y="191770"/>
                  </a:lnTo>
                  <a:lnTo>
                    <a:pt x="24130" y="191770"/>
                  </a:lnTo>
                  <a:lnTo>
                    <a:pt x="48260" y="191770"/>
                  </a:lnTo>
                  <a:lnTo>
                    <a:pt x="48260" y="187972"/>
                  </a:lnTo>
                  <a:close/>
                </a:path>
                <a:path w="48260" h="869950">
                  <a:moveTo>
                    <a:pt x="48260" y="181622"/>
                  </a:moveTo>
                  <a:lnTo>
                    <a:pt x="24130" y="181622"/>
                  </a:lnTo>
                  <a:lnTo>
                    <a:pt x="0" y="181622"/>
                  </a:lnTo>
                  <a:lnTo>
                    <a:pt x="0" y="187960"/>
                  </a:lnTo>
                  <a:lnTo>
                    <a:pt x="24130" y="187960"/>
                  </a:lnTo>
                  <a:lnTo>
                    <a:pt x="48260" y="187960"/>
                  </a:lnTo>
                  <a:lnTo>
                    <a:pt x="48260" y="181622"/>
                  </a:lnTo>
                  <a:close/>
                </a:path>
                <a:path w="48260" h="869950">
                  <a:moveTo>
                    <a:pt x="48260" y="179082"/>
                  </a:moveTo>
                  <a:lnTo>
                    <a:pt x="24130" y="179082"/>
                  </a:lnTo>
                  <a:lnTo>
                    <a:pt x="0" y="179082"/>
                  </a:lnTo>
                  <a:lnTo>
                    <a:pt x="0" y="181610"/>
                  </a:lnTo>
                  <a:lnTo>
                    <a:pt x="24130" y="181610"/>
                  </a:lnTo>
                  <a:lnTo>
                    <a:pt x="48260" y="181610"/>
                  </a:lnTo>
                  <a:lnTo>
                    <a:pt x="48260" y="179082"/>
                  </a:lnTo>
                  <a:close/>
                </a:path>
                <a:path w="48260" h="869950">
                  <a:moveTo>
                    <a:pt x="48260" y="172732"/>
                  </a:moveTo>
                  <a:lnTo>
                    <a:pt x="24130" y="172732"/>
                  </a:lnTo>
                  <a:lnTo>
                    <a:pt x="0" y="172732"/>
                  </a:lnTo>
                  <a:lnTo>
                    <a:pt x="0" y="179070"/>
                  </a:lnTo>
                  <a:lnTo>
                    <a:pt x="24130" y="179070"/>
                  </a:lnTo>
                  <a:lnTo>
                    <a:pt x="48260" y="179070"/>
                  </a:lnTo>
                  <a:lnTo>
                    <a:pt x="48260" y="172732"/>
                  </a:lnTo>
                  <a:close/>
                </a:path>
                <a:path w="48260" h="869950">
                  <a:moveTo>
                    <a:pt x="48260" y="147332"/>
                  </a:moveTo>
                  <a:lnTo>
                    <a:pt x="24130" y="147332"/>
                  </a:lnTo>
                  <a:lnTo>
                    <a:pt x="0" y="147332"/>
                  </a:lnTo>
                  <a:lnTo>
                    <a:pt x="0" y="172720"/>
                  </a:lnTo>
                  <a:lnTo>
                    <a:pt x="24130" y="172720"/>
                  </a:lnTo>
                  <a:lnTo>
                    <a:pt x="48260" y="172720"/>
                  </a:lnTo>
                  <a:lnTo>
                    <a:pt x="48260" y="147332"/>
                  </a:lnTo>
                  <a:close/>
                </a:path>
                <a:path w="48260" h="869950">
                  <a:moveTo>
                    <a:pt x="48260" y="143522"/>
                  </a:moveTo>
                  <a:lnTo>
                    <a:pt x="24130" y="143522"/>
                  </a:lnTo>
                  <a:lnTo>
                    <a:pt x="0" y="143522"/>
                  </a:lnTo>
                  <a:lnTo>
                    <a:pt x="0" y="147320"/>
                  </a:lnTo>
                  <a:lnTo>
                    <a:pt x="24130" y="147320"/>
                  </a:lnTo>
                  <a:lnTo>
                    <a:pt x="48260" y="147320"/>
                  </a:lnTo>
                  <a:lnTo>
                    <a:pt x="48260" y="143522"/>
                  </a:lnTo>
                  <a:close/>
                </a:path>
                <a:path w="48260" h="869950">
                  <a:moveTo>
                    <a:pt x="48260" y="140982"/>
                  </a:moveTo>
                  <a:lnTo>
                    <a:pt x="24130" y="140982"/>
                  </a:lnTo>
                  <a:lnTo>
                    <a:pt x="0" y="140982"/>
                  </a:lnTo>
                  <a:lnTo>
                    <a:pt x="0" y="143510"/>
                  </a:lnTo>
                  <a:lnTo>
                    <a:pt x="24130" y="143510"/>
                  </a:lnTo>
                  <a:lnTo>
                    <a:pt x="48260" y="143510"/>
                  </a:lnTo>
                  <a:lnTo>
                    <a:pt x="48260" y="140982"/>
                  </a:lnTo>
                  <a:close/>
                </a:path>
                <a:path w="48260" h="869950">
                  <a:moveTo>
                    <a:pt x="48260" y="137172"/>
                  </a:moveTo>
                  <a:lnTo>
                    <a:pt x="24130" y="137172"/>
                  </a:lnTo>
                  <a:lnTo>
                    <a:pt x="0" y="137172"/>
                  </a:lnTo>
                  <a:lnTo>
                    <a:pt x="0" y="140970"/>
                  </a:lnTo>
                  <a:lnTo>
                    <a:pt x="24130" y="140970"/>
                  </a:lnTo>
                  <a:lnTo>
                    <a:pt x="48260" y="140970"/>
                  </a:lnTo>
                  <a:lnTo>
                    <a:pt x="48260" y="137172"/>
                  </a:lnTo>
                  <a:close/>
                </a:path>
                <a:path w="48260" h="869950">
                  <a:moveTo>
                    <a:pt x="48260" y="130822"/>
                  </a:moveTo>
                  <a:lnTo>
                    <a:pt x="24130" y="130822"/>
                  </a:lnTo>
                  <a:lnTo>
                    <a:pt x="0" y="130822"/>
                  </a:lnTo>
                  <a:lnTo>
                    <a:pt x="0" y="134632"/>
                  </a:lnTo>
                  <a:lnTo>
                    <a:pt x="0" y="137160"/>
                  </a:lnTo>
                  <a:lnTo>
                    <a:pt x="24130" y="137160"/>
                  </a:lnTo>
                  <a:lnTo>
                    <a:pt x="48260" y="137160"/>
                  </a:lnTo>
                  <a:lnTo>
                    <a:pt x="48260" y="134632"/>
                  </a:lnTo>
                  <a:lnTo>
                    <a:pt x="48260" y="130822"/>
                  </a:lnTo>
                  <a:close/>
                </a:path>
                <a:path w="48260" h="869950">
                  <a:moveTo>
                    <a:pt x="48260" y="124472"/>
                  </a:moveTo>
                  <a:lnTo>
                    <a:pt x="24130" y="124472"/>
                  </a:lnTo>
                  <a:lnTo>
                    <a:pt x="0" y="124472"/>
                  </a:lnTo>
                  <a:lnTo>
                    <a:pt x="0" y="130810"/>
                  </a:lnTo>
                  <a:lnTo>
                    <a:pt x="24130" y="130810"/>
                  </a:lnTo>
                  <a:lnTo>
                    <a:pt x="48260" y="130810"/>
                  </a:lnTo>
                  <a:lnTo>
                    <a:pt x="48260" y="124472"/>
                  </a:lnTo>
                  <a:close/>
                </a:path>
                <a:path w="48260" h="869950">
                  <a:moveTo>
                    <a:pt x="48260" y="121932"/>
                  </a:moveTo>
                  <a:lnTo>
                    <a:pt x="24130" y="121932"/>
                  </a:lnTo>
                  <a:lnTo>
                    <a:pt x="0" y="121932"/>
                  </a:lnTo>
                  <a:lnTo>
                    <a:pt x="0" y="124460"/>
                  </a:lnTo>
                  <a:lnTo>
                    <a:pt x="24130" y="124460"/>
                  </a:lnTo>
                  <a:lnTo>
                    <a:pt x="48260" y="124460"/>
                  </a:lnTo>
                  <a:lnTo>
                    <a:pt x="48260" y="121932"/>
                  </a:lnTo>
                  <a:close/>
                </a:path>
                <a:path w="48260" h="869950">
                  <a:moveTo>
                    <a:pt x="48260" y="115582"/>
                  </a:moveTo>
                  <a:lnTo>
                    <a:pt x="24130" y="115582"/>
                  </a:lnTo>
                  <a:lnTo>
                    <a:pt x="0" y="115582"/>
                  </a:lnTo>
                  <a:lnTo>
                    <a:pt x="0" y="121920"/>
                  </a:lnTo>
                  <a:lnTo>
                    <a:pt x="24130" y="121920"/>
                  </a:lnTo>
                  <a:lnTo>
                    <a:pt x="48260" y="121920"/>
                  </a:lnTo>
                  <a:lnTo>
                    <a:pt x="48260" y="115582"/>
                  </a:lnTo>
                  <a:close/>
                </a:path>
                <a:path w="48260" h="869950">
                  <a:moveTo>
                    <a:pt x="48260" y="111772"/>
                  </a:moveTo>
                  <a:lnTo>
                    <a:pt x="24130" y="111772"/>
                  </a:lnTo>
                  <a:lnTo>
                    <a:pt x="0" y="111772"/>
                  </a:lnTo>
                  <a:lnTo>
                    <a:pt x="0" y="115570"/>
                  </a:lnTo>
                  <a:lnTo>
                    <a:pt x="24130" y="115570"/>
                  </a:lnTo>
                  <a:lnTo>
                    <a:pt x="48260" y="115570"/>
                  </a:lnTo>
                  <a:lnTo>
                    <a:pt x="48260" y="111772"/>
                  </a:lnTo>
                  <a:close/>
                </a:path>
                <a:path w="48260" h="869950">
                  <a:moveTo>
                    <a:pt x="48260" y="96532"/>
                  </a:moveTo>
                  <a:lnTo>
                    <a:pt x="24130" y="96532"/>
                  </a:lnTo>
                  <a:lnTo>
                    <a:pt x="0" y="96532"/>
                  </a:lnTo>
                  <a:lnTo>
                    <a:pt x="0" y="111760"/>
                  </a:lnTo>
                  <a:lnTo>
                    <a:pt x="24130" y="111760"/>
                  </a:lnTo>
                  <a:lnTo>
                    <a:pt x="48260" y="111760"/>
                  </a:lnTo>
                  <a:lnTo>
                    <a:pt x="48260" y="96532"/>
                  </a:lnTo>
                  <a:close/>
                </a:path>
                <a:path w="48260" h="869950">
                  <a:moveTo>
                    <a:pt x="48260" y="92722"/>
                  </a:moveTo>
                  <a:lnTo>
                    <a:pt x="24130" y="92722"/>
                  </a:lnTo>
                  <a:lnTo>
                    <a:pt x="0" y="92722"/>
                  </a:lnTo>
                  <a:lnTo>
                    <a:pt x="0" y="96520"/>
                  </a:lnTo>
                  <a:lnTo>
                    <a:pt x="24130" y="96520"/>
                  </a:lnTo>
                  <a:lnTo>
                    <a:pt x="48260" y="96520"/>
                  </a:lnTo>
                  <a:lnTo>
                    <a:pt x="48260" y="92722"/>
                  </a:lnTo>
                  <a:close/>
                </a:path>
                <a:path w="48260" h="869950">
                  <a:moveTo>
                    <a:pt x="48260" y="90182"/>
                  </a:moveTo>
                  <a:lnTo>
                    <a:pt x="24130" y="90182"/>
                  </a:lnTo>
                  <a:lnTo>
                    <a:pt x="0" y="90182"/>
                  </a:lnTo>
                  <a:lnTo>
                    <a:pt x="0" y="92710"/>
                  </a:lnTo>
                  <a:lnTo>
                    <a:pt x="24130" y="92710"/>
                  </a:lnTo>
                  <a:lnTo>
                    <a:pt x="48260" y="92710"/>
                  </a:lnTo>
                  <a:lnTo>
                    <a:pt x="48260" y="90182"/>
                  </a:lnTo>
                  <a:close/>
                </a:path>
                <a:path w="48260" h="869950">
                  <a:moveTo>
                    <a:pt x="48260" y="86372"/>
                  </a:moveTo>
                  <a:lnTo>
                    <a:pt x="24130" y="86372"/>
                  </a:lnTo>
                  <a:lnTo>
                    <a:pt x="0" y="86372"/>
                  </a:lnTo>
                  <a:lnTo>
                    <a:pt x="0" y="90170"/>
                  </a:lnTo>
                  <a:lnTo>
                    <a:pt x="24130" y="90170"/>
                  </a:lnTo>
                  <a:lnTo>
                    <a:pt x="48260" y="90170"/>
                  </a:lnTo>
                  <a:lnTo>
                    <a:pt x="48260" y="86372"/>
                  </a:lnTo>
                  <a:close/>
                </a:path>
                <a:path w="48260" h="869950">
                  <a:moveTo>
                    <a:pt x="48260" y="83832"/>
                  </a:moveTo>
                  <a:lnTo>
                    <a:pt x="24130" y="83832"/>
                  </a:lnTo>
                  <a:lnTo>
                    <a:pt x="0" y="83832"/>
                  </a:lnTo>
                  <a:lnTo>
                    <a:pt x="0" y="86360"/>
                  </a:lnTo>
                  <a:lnTo>
                    <a:pt x="24130" y="86360"/>
                  </a:lnTo>
                  <a:lnTo>
                    <a:pt x="48260" y="86360"/>
                  </a:lnTo>
                  <a:lnTo>
                    <a:pt x="48260" y="83832"/>
                  </a:lnTo>
                  <a:close/>
                </a:path>
                <a:path w="48260" h="869950">
                  <a:moveTo>
                    <a:pt x="48260" y="80022"/>
                  </a:moveTo>
                  <a:lnTo>
                    <a:pt x="24130" y="80022"/>
                  </a:lnTo>
                  <a:lnTo>
                    <a:pt x="0" y="80022"/>
                  </a:lnTo>
                  <a:lnTo>
                    <a:pt x="0" y="83820"/>
                  </a:lnTo>
                  <a:lnTo>
                    <a:pt x="24130" y="83820"/>
                  </a:lnTo>
                  <a:lnTo>
                    <a:pt x="48260" y="83820"/>
                  </a:lnTo>
                  <a:lnTo>
                    <a:pt x="48260" y="80022"/>
                  </a:lnTo>
                  <a:close/>
                </a:path>
                <a:path w="48260" h="869950">
                  <a:moveTo>
                    <a:pt x="48260" y="71132"/>
                  </a:moveTo>
                  <a:lnTo>
                    <a:pt x="24130" y="71132"/>
                  </a:lnTo>
                  <a:lnTo>
                    <a:pt x="0" y="71132"/>
                  </a:lnTo>
                  <a:lnTo>
                    <a:pt x="0" y="80010"/>
                  </a:lnTo>
                  <a:lnTo>
                    <a:pt x="24130" y="80010"/>
                  </a:lnTo>
                  <a:lnTo>
                    <a:pt x="48260" y="80010"/>
                  </a:lnTo>
                  <a:lnTo>
                    <a:pt x="48260" y="71132"/>
                  </a:lnTo>
                  <a:close/>
                </a:path>
                <a:path w="48260" h="869950">
                  <a:moveTo>
                    <a:pt x="48260" y="67322"/>
                  </a:moveTo>
                  <a:lnTo>
                    <a:pt x="24130" y="67322"/>
                  </a:lnTo>
                  <a:lnTo>
                    <a:pt x="0" y="67322"/>
                  </a:lnTo>
                  <a:lnTo>
                    <a:pt x="0" y="71120"/>
                  </a:lnTo>
                  <a:lnTo>
                    <a:pt x="24130" y="71120"/>
                  </a:lnTo>
                  <a:lnTo>
                    <a:pt x="48260" y="71120"/>
                  </a:lnTo>
                  <a:lnTo>
                    <a:pt x="48260" y="67322"/>
                  </a:lnTo>
                  <a:close/>
                </a:path>
                <a:path w="48260" h="869950">
                  <a:moveTo>
                    <a:pt x="48260" y="64782"/>
                  </a:moveTo>
                  <a:lnTo>
                    <a:pt x="24130" y="64782"/>
                  </a:lnTo>
                  <a:lnTo>
                    <a:pt x="0" y="64782"/>
                  </a:lnTo>
                  <a:lnTo>
                    <a:pt x="0" y="67310"/>
                  </a:lnTo>
                  <a:lnTo>
                    <a:pt x="24130" y="67310"/>
                  </a:lnTo>
                  <a:lnTo>
                    <a:pt x="48260" y="67310"/>
                  </a:lnTo>
                  <a:lnTo>
                    <a:pt x="48260" y="64782"/>
                  </a:lnTo>
                  <a:close/>
                </a:path>
                <a:path w="48260" h="869950">
                  <a:moveTo>
                    <a:pt x="48260" y="54622"/>
                  </a:moveTo>
                  <a:lnTo>
                    <a:pt x="24130" y="54622"/>
                  </a:lnTo>
                  <a:lnTo>
                    <a:pt x="0" y="54622"/>
                  </a:lnTo>
                  <a:lnTo>
                    <a:pt x="0" y="64770"/>
                  </a:lnTo>
                  <a:lnTo>
                    <a:pt x="24130" y="64770"/>
                  </a:lnTo>
                  <a:lnTo>
                    <a:pt x="48260" y="64770"/>
                  </a:lnTo>
                  <a:lnTo>
                    <a:pt x="48260" y="54622"/>
                  </a:lnTo>
                  <a:close/>
                </a:path>
                <a:path w="48260" h="869950">
                  <a:moveTo>
                    <a:pt x="48260" y="48272"/>
                  </a:moveTo>
                  <a:lnTo>
                    <a:pt x="24130" y="48272"/>
                  </a:lnTo>
                  <a:lnTo>
                    <a:pt x="0" y="48272"/>
                  </a:lnTo>
                  <a:lnTo>
                    <a:pt x="0" y="54610"/>
                  </a:lnTo>
                  <a:lnTo>
                    <a:pt x="24130" y="54610"/>
                  </a:lnTo>
                  <a:lnTo>
                    <a:pt x="48260" y="54610"/>
                  </a:lnTo>
                  <a:lnTo>
                    <a:pt x="48260" y="48272"/>
                  </a:lnTo>
                  <a:close/>
                </a:path>
                <a:path w="48260" h="869950">
                  <a:moveTo>
                    <a:pt x="48260" y="45732"/>
                  </a:moveTo>
                  <a:lnTo>
                    <a:pt x="24130" y="45732"/>
                  </a:lnTo>
                  <a:lnTo>
                    <a:pt x="0" y="45732"/>
                  </a:lnTo>
                  <a:lnTo>
                    <a:pt x="0" y="48260"/>
                  </a:lnTo>
                  <a:lnTo>
                    <a:pt x="24130" y="48260"/>
                  </a:lnTo>
                  <a:lnTo>
                    <a:pt x="48260" y="48260"/>
                  </a:lnTo>
                  <a:lnTo>
                    <a:pt x="48260" y="45732"/>
                  </a:lnTo>
                  <a:close/>
                </a:path>
                <a:path w="48260" h="869950">
                  <a:moveTo>
                    <a:pt x="48260" y="41922"/>
                  </a:moveTo>
                  <a:lnTo>
                    <a:pt x="24130" y="41922"/>
                  </a:lnTo>
                  <a:lnTo>
                    <a:pt x="0" y="41922"/>
                  </a:lnTo>
                  <a:lnTo>
                    <a:pt x="0" y="45720"/>
                  </a:lnTo>
                  <a:lnTo>
                    <a:pt x="24130" y="45720"/>
                  </a:lnTo>
                  <a:lnTo>
                    <a:pt x="48260" y="45720"/>
                  </a:lnTo>
                  <a:lnTo>
                    <a:pt x="48260" y="41922"/>
                  </a:lnTo>
                  <a:close/>
                </a:path>
                <a:path w="48260" h="869950">
                  <a:moveTo>
                    <a:pt x="48260" y="35572"/>
                  </a:moveTo>
                  <a:lnTo>
                    <a:pt x="24130" y="35572"/>
                  </a:lnTo>
                  <a:lnTo>
                    <a:pt x="0" y="35572"/>
                  </a:lnTo>
                  <a:lnTo>
                    <a:pt x="0" y="41910"/>
                  </a:lnTo>
                  <a:lnTo>
                    <a:pt x="24130" y="41910"/>
                  </a:lnTo>
                  <a:lnTo>
                    <a:pt x="48260" y="41910"/>
                  </a:lnTo>
                  <a:lnTo>
                    <a:pt x="48260" y="35572"/>
                  </a:lnTo>
                  <a:close/>
                </a:path>
                <a:path w="48260" h="869950">
                  <a:moveTo>
                    <a:pt x="48260" y="20332"/>
                  </a:moveTo>
                  <a:lnTo>
                    <a:pt x="24130" y="20332"/>
                  </a:lnTo>
                  <a:lnTo>
                    <a:pt x="0" y="20332"/>
                  </a:lnTo>
                  <a:lnTo>
                    <a:pt x="0" y="35560"/>
                  </a:lnTo>
                  <a:lnTo>
                    <a:pt x="24130" y="35560"/>
                  </a:lnTo>
                  <a:lnTo>
                    <a:pt x="48260" y="35560"/>
                  </a:lnTo>
                  <a:lnTo>
                    <a:pt x="48260" y="20332"/>
                  </a:lnTo>
                  <a:close/>
                </a:path>
                <a:path w="48260" h="869950">
                  <a:moveTo>
                    <a:pt x="48260" y="12700"/>
                  </a:moveTo>
                  <a:lnTo>
                    <a:pt x="44450" y="12700"/>
                  </a:lnTo>
                  <a:lnTo>
                    <a:pt x="44450" y="11430"/>
                  </a:lnTo>
                  <a:lnTo>
                    <a:pt x="40640" y="11430"/>
                  </a:lnTo>
                  <a:lnTo>
                    <a:pt x="40640" y="10172"/>
                  </a:lnTo>
                  <a:lnTo>
                    <a:pt x="35560" y="10172"/>
                  </a:lnTo>
                  <a:lnTo>
                    <a:pt x="35560" y="8890"/>
                  </a:lnTo>
                  <a:lnTo>
                    <a:pt x="30480" y="8890"/>
                  </a:lnTo>
                  <a:lnTo>
                    <a:pt x="30480" y="7632"/>
                  </a:lnTo>
                  <a:lnTo>
                    <a:pt x="24130" y="7632"/>
                  </a:lnTo>
                  <a:lnTo>
                    <a:pt x="0" y="7632"/>
                  </a:lnTo>
                  <a:lnTo>
                    <a:pt x="0" y="20320"/>
                  </a:lnTo>
                  <a:lnTo>
                    <a:pt x="24130" y="20320"/>
                  </a:lnTo>
                  <a:lnTo>
                    <a:pt x="48260" y="20320"/>
                  </a:lnTo>
                  <a:lnTo>
                    <a:pt x="48260" y="12700"/>
                  </a:lnTo>
                  <a:close/>
                </a:path>
              </a:pathLst>
            </a:custGeom>
            <a:solidFill>
              <a:srgbClr val="B2B266"/>
            </a:solidFill>
          </p:spPr>
          <p:txBody>
            <a:bodyPr wrap="square" lIns="0" tIns="0" rIns="0" bIns="0" rtlCol="0"/>
            <a:lstStyle/>
            <a:p>
              <a:endParaRPr/>
            </a:p>
          </p:txBody>
        </p:sp>
        <p:sp>
          <p:nvSpPr>
            <p:cNvPr id="806" name="object 806"/>
            <p:cNvSpPr/>
            <p:nvPr/>
          </p:nvSpPr>
          <p:spPr>
            <a:xfrm>
              <a:off x="2390140" y="5619750"/>
              <a:ext cx="24130" cy="876300"/>
            </a:xfrm>
            <a:custGeom>
              <a:avLst/>
              <a:gdLst/>
              <a:ahLst/>
              <a:cxnLst/>
              <a:rect l="l" t="t" r="r" b="b"/>
              <a:pathLst>
                <a:path w="24130" h="876300">
                  <a:moveTo>
                    <a:pt x="2540" y="0"/>
                  </a:moveTo>
                  <a:lnTo>
                    <a:pt x="0" y="0"/>
                  </a:lnTo>
                  <a:lnTo>
                    <a:pt x="0" y="1269"/>
                  </a:lnTo>
                  <a:lnTo>
                    <a:pt x="2540" y="1269"/>
                  </a:lnTo>
                  <a:lnTo>
                    <a:pt x="2540" y="0"/>
                  </a:lnTo>
                  <a:close/>
                </a:path>
                <a:path w="24130" h="876300">
                  <a:moveTo>
                    <a:pt x="7620" y="1270"/>
                  </a:moveTo>
                  <a:lnTo>
                    <a:pt x="0" y="1270"/>
                  </a:lnTo>
                  <a:lnTo>
                    <a:pt x="0" y="3809"/>
                  </a:lnTo>
                  <a:lnTo>
                    <a:pt x="12700" y="3809"/>
                  </a:lnTo>
                  <a:lnTo>
                    <a:pt x="12700" y="2540"/>
                  </a:lnTo>
                  <a:lnTo>
                    <a:pt x="7620" y="2540"/>
                  </a:lnTo>
                  <a:lnTo>
                    <a:pt x="7620" y="1270"/>
                  </a:lnTo>
                  <a:close/>
                </a:path>
                <a:path w="24130" h="876300">
                  <a:moveTo>
                    <a:pt x="17780" y="3810"/>
                  </a:moveTo>
                  <a:lnTo>
                    <a:pt x="0" y="3810"/>
                  </a:lnTo>
                  <a:lnTo>
                    <a:pt x="0" y="7619"/>
                  </a:lnTo>
                  <a:lnTo>
                    <a:pt x="24130" y="7619"/>
                  </a:lnTo>
                  <a:lnTo>
                    <a:pt x="24130" y="6350"/>
                  </a:lnTo>
                  <a:lnTo>
                    <a:pt x="21590" y="6350"/>
                  </a:lnTo>
                  <a:lnTo>
                    <a:pt x="21590" y="5080"/>
                  </a:lnTo>
                  <a:lnTo>
                    <a:pt x="17780" y="5080"/>
                  </a:lnTo>
                  <a:lnTo>
                    <a:pt x="17780" y="3810"/>
                  </a:lnTo>
                  <a:close/>
                </a:path>
                <a:path w="24130" h="876300">
                  <a:moveTo>
                    <a:pt x="24130" y="7620"/>
                  </a:moveTo>
                  <a:lnTo>
                    <a:pt x="0" y="7620"/>
                  </a:lnTo>
                  <a:lnTo>
                    <a:pt x="0" y="10159"/>
                  </a:lnTo>
                  <a:lnTo>
                    <a:pt x="24130" y="10159"/>
                  </a:lnTo>
                  <a:lnTo>
                    <a:pt x="24130" y="7620"/>
                  </a:lnTo>
                  <a:close/>
                </a:path>
                <a:path w="24130" h="876300">
                  <a:moveTo>
                    <a:pt x="24130" y="10160"/>
                  </a:moveTo>
                  <a:lnTo>
                    <a:pt x="0" y="10160"/>
                  </a:lnTo>
                  <a:lnTo>
                    <a:pt x="0" y="13969"/>
                  </a:lnTo>
                  <a:lnTo>
                    <a:pt x="24130" y="13969"/>
                  </a:lnTo>
                  <a:lnTo>
                    <a:pt x="24130" y="10160"/>
                  </a:lnTo>
                  <a:close/>
                </a:path>
                <a:path w="24130" h="876300">
                  <a:moveTo>
                    <a:pt x="24130" y="13970"/>
                  </a:moveTo>
                  <a:lnTo>
                    <a:pt x="0" y="13970"/>
                  </a:lnTo>
                  <a:lnTo>
                    <a:pt x="0" y="26669"/>
                  </a:lnTo>
                  <a:lnTo>
                    <a:pt x="24130" y="26669"/>
                  </a:lnTo>
                  <a:lnTo>
                    <a:pt x="24130" y="13970"/>
                  </a:lnTo>
                  <a:close/>
                </a:path>
                <a:path w="24130" h="876300">
                  <a:moveTo>
                    <a:pt x="24130" y="26670"/>
                  </a:moveTo>
                  <a:lnTo>
                    <a:pt x="0" y="26670"/>
                  </a:lnTo>
                  <a:lnTo>
                    <a:pt x="0" y="41909"/>
                  </a:lnTo>
                  <a:lnTo>
                    <a:pt x="24130" y="41909"/>
                  </a:lnTo>
                  <a:lnTo>
                    <a:pt x="24130" y="26670"/>
                  </a:lnTo>
                  <a:close/>
                </a:path>
                <a:path w="24130" h="876300">
                  <a:moveTo>
                    <a:pt x="24130" y="41910"/>
                  </a:moveTo>
                  <a:lnTo>
                    <a:pt x="0" y="41910"/>
                  </a:lnTo>
                  <a:lnTo>
                    <a:pt x="0" y="48259"/>
                  </a:lnTo>
                  <a:lnTo>
                    <a:pt x="24130" y="48259"/>
                  </a:lnTo>
                  <a:lnTo>
                    <a:pt x="24130" y="41910"/>
                  </a:lnTo>
                  <a:close/>
                </a:path>
                <a:path w="24130" h="876300">
                  <a:moveTo>
                    <a:pt x="24130" y="48260"/>
                  </a:moveTo>
                  <a:lnTo>
                    <a:pt x="0" y="48260"/>
                  </a:lnTo>
                  <a:lnTo>
                    <a:pt x="0" y="52069"/>
                  </a:lnTo>
                  <a:lnTo>
                    <a:pt x="24130" y="52069"/>
                  </a:lnTo>
                  <a:lnTo>
                    <a:pt x="24130" y="48260"/>
                  </a:lnTo>
                  <a:close/>
                </a:path>
                <a:path w="24130" h="876300">
                  <a:moveTo>
                    <a:pt x="24130" y="52070"/>
                  </a:moveTo>
                  <a:lnTo>
                    <a:pt x="0" y="52070"/>
                  </a:lnTo>
                  <a:lnTo>
                    <a:pt x="0" y="54609"/>
                  </a:lnTo>
                  <a:lnTo>
                    <a:pt x="24130" y="54609"/>
                  </a:lnTo>
                  <a:lnTo>
                    <a:pt x="24130" y="52070"/>
                  </a:lnTo>
                  <a:close/>
                </a:path>
                <a:path w="24130" h="876300">
                  <a:moveTo>
                    <a:pt x="24130" y="54610"/>
                  </a:moveTo>
                  <a:lnTo>
                    <a:pt x="0" y="54610"/>
                  </a:lnTo>
                  <a:lnTo>
                    <a:pt x="0" y="60959"/>
                  </a:lnTo>
                  <a:lnTo>
                    <a:pt x="24130" y="60959"/>
                  </a:lnTo>
                  <a:lnTo>
                    <a:pt x="24130" y="54610"/>
                  </a:lnTo>
                  <a:close/>
                </a:path>
                <a:path w="24130" h="876300">
                  <a:moveTo>
                    <a:pt x="24130" y="60960"/>
                  </a:moveTo>
                  <a:lnTo>
                    <a:pt x="0" y="60960"/>
                  </a:lnTo>
                  <a:lnTo>
                    <a:pt x="0" y="71119"/>
                  </a:lnTo>
                  <a:lnTo>
                    <a:pt x="24130" y="71119"/>
                  </a:lnTo>
                  <a:lnTo>
                    <a:pt x="24130" y="60960"/>
                  </a:lnTo>
                  <a:close/>
                </a:path>
                <a:path w="24130" h="876300">
                  <a:moveTo>
                    <a:pt x="24130" y="71120"/>
                  </a:moveTo>
                  <a:lnTo>
                    <a:pt x="0" y="71120"/>
                  </a:lnTo>
                  <a:lnTo>
                    <a:pt x="0" y="73659"/>
                  </a:lnTo>
                  <a:lnTo>
                    <a:pt x="24130" y="73659"/>
                  </a:lnTo>
                  <a:lnTo>
                    <a:pt x="24130" y="71120"/>
                  </a:lnTo>
                  <a:close/>
                </a:path>
                <a:path w="24130" h="876300">
                  <a:moveTo>
                    <a:pt x="24130" y="73660"/>
                  </a:moveTo>
                  <a:lnTo>
                    <a:pt x="0" y="73660"/>
                  </a:lnTo>
                  <a:lnTo>
                    <a:pt x="0" y="77469"/>
                  </a:lnTo>
                  <a:lnTo>
                    <a:pt x="24130" y="77469"/>
                  </a:lnTo>
                  <a:lnTo>
                    <a:pt x="24130" y="73660"/>
                  </a:lnTo>
                  <a:close/>
                </a:path>
                <a:path w="24130" h="876300">
                  <a:moveTo>
                    <a:pt x="24130" y="77470"/>
                  </a:moveTo>
                  <a:lnTo>
                    <a:pt x="0" y="77470"/>
                  </a:lnTo>
                  <a:lnTo>
                    <a:pt x="0" y="86359"/>
                  </a:lnTo>
                  <a:lnTo>
                    <a:pt x="24130" y="86359"/>
                  </a:lnTo>
                  <a:lnTo>
                    <a:pt x="24130" y="77470"/>
                  </a:lnTo>
                  <a:close/>
                </a:path>
                <a:path w="24130" h="876300">
                  <a:moveTo>
                    <a:pt x="24130" y="86360"/>
                  </a:moveTo>
                  <a:lnTo>
                    <a:pt x="0" y="86360"/>
                  </a:lnTo>
                  <a:lnTo>
                    <a:pt x="0" y="90169"/>
                  </a:lnTo>
                  <a:lnTo>
                    <a:pt x="24130" y="90169"/>
                  </a:lnTo>
                  <a:lnTo>
                    <a:pt x="24130" y="86360"/>
                  </a:lnTo>
                  <a:close/>
                </a:path>
                <a:path w="24130" h="876300">
                  <a:moveTo>
                    <a:pt x="24130" y="90170"/>
                  </a:moveTo>
                  <a:lnTo>
                    <a:pt x="0" y="90170"/>
                  </a:lnTo>
                  <a:lnTo>
                    <a:pt x="0" y="92709"/>
                  </a:lnTo>
                  <a:lnTo>
                    <a:pt x="24130" y="92709"/>
                  </a:lnTo>
                  <a:lnTo>
                    <a:pt x="24130" y="90170"/>
                  </a:lnTo>
                  <a:close/>
                </a:path>
                <a:path w="24130" h="876300">
                  <a:moveTo>
                    <a:pt x="24130" y="92710"/>
                  </a:moveTo>
                  <a:lnTo>
                    <a:pt x="0" y="92710"/>
                  </a:lnTo>
                  <a:lnTo>
                    <a:pt x="0" y="96519"/>
                  </a:lnTo>
                  <a:lnTo>
                    <a:pt x="24130" y="96519"/>
                  </a:lnTo>
                  <a:lnTo>
                    <a:pt x="24130" y="92710"/>
                  </a:lnTo>
                  <a:close/>
                </a:path>
                <a:path w="24130" h="876300">
                  <a:moveTo>
                    <a:pt x="24130" y="96520"/>
                  </a:moveTo>
                  <a:lnTo>
                    <a:pt x="0" y="96520"/>
                  </a:lnTo>
                  <a:lnTo>
                    <a:pt x="0" y="99059"/>
                  </a:lnTo>
                  <a:lnTo>
                    <a:pt x="24130" y="99059"/>
                  </a:lnTo>
                  <a:lnTo>
                    <a:pt x="24130" y="96520"/>
                  </a:lnTo>
                  <a:close/>
                </a:path>
                <a:path w="24130" h="876300">
                  <a:moveTo>
                    <a:pt x="24130" y="99060"/>
                  </a:moveTo>
                  <a:lnTo>
                    <a:pt x="0" y="99060"/>
                  </a:lnTo>
                  <a:lnTo>
                    <a:pt x="0" y="102869"/>
                  </a:lnTo>
                  <a:lnTo>
                    <a:pt x="24130" y="102869"/>
                  </a:lnTo>
                  <a:lnTo>
                    <a:pt x="24130" y="99060"/>
                  </a:lnTo>
                  <a:close/>
                </a:path>
                <a:path w="24130" h="876300">
                  <a:moveTo>
                    <a:pt x="24130" y="102870"/>
                  </a:moveTo>
                  <a:lnTo>
                    <a:pt x="0" y="102870"/>
                  </a:lnTo>
                  <a:lnTo>
                    <a:pt x="0" y="118109"/>
                  </a:lnTo>
                  <a:lnTo>
                    <a:pt x="24130" y="118109"/>
                  </a:lnTo>
                  <a:lnTo>
                    <a:pt x="24130" y="102870"/>
                  </a:lnTo>
                  <a:close/>
                </a:path>
                <a:path w="24130" h="876300">
                  <a:moveTo>
                    <a:pt x="24130" y="118110"/>
                  </a:moveTo>
                  <a:lnTo>
                    <a:pt x="0" y="118110"/>
                  </a:lnTo>
                  <a:lnTo>
                    <a:pt x="0" y="121919"/>
                  </a:lnTo>
                  <a:lnTo>
                    <a:pt x="24130" y="121919"/>
                  </a:lnTo>
                  <a:lnTo>
                    <a:pt x="24130" y="118110"/>
                  </a:lnTo>
                  <a:close/>
                </a:path>
                <a:path w="24130" h="876300">
                  <a:moveTo>
                    <a:pt x="24130" y="121920"/>
                  </a:moveTo>
                  <a:lnTo>
                    <a:pt x="0" y="121920"/>
                  </a:lnTo>
                  <a:lnTo>
                    <a:pt x="0" y="128269"/>
                  </a:lnTo>
                  <a:lnTo>
                    <a:pt x="24130" y="128269"/>
                  </a:lnTo>
                  <a:lnTo>
                    <a:pt x="24130" y="121920"/>
                  </a:lnTo>
                  <a:close/>
                </a:path>
                <a:path w="24130" h="876300">
                  <a:moveTo>
                    <a:pt x="24130" y="128270"/>
                  </a:moveTo>
                  <a:lnTo>
                    <a:pt x="0" y="128270"/>
                  </a:lnTo>
                  <a:lnTo>
                    <a:pt x="0" y="130809"/>
                  </a:lnTo>
                  <a:lnTo>
                    <a:pt x="24130" y="130809"/>
                  </a:lnTo>
                  <a:lnTo>
                    <a:pt x="24130" y="128270"/>
                  </a:lnTo>
                  <a:close/>
                </a:path>
                <a:path w="24130" h="876300">
                  <a:moveTo>
                    <a:pt x="24130" y="130810"/>
                  </a:moveTo>
                  <a:lnTo>
                    <a:pt x="0" y="130810"/>
                  </a:lnTo>
                  <a:lnTo>
                    <a:pt x="0" y="137159"/>
                  </a:lnTo>
                  <a:lnTo>
                    <a:pt x="24130" y="137159"/>
                  </a:lnTo>
                  <a:lnTo>
                    <a:pt x="24130" y="130810"/>
                  </a:lnTo>
                  <a:close/>
                </a:path>
                <a:path w="24130" h="876300">
                  <a:moveTo>
                    <a:pt x="24130" y="137160"/>
                  </a:moveTo>
                  <a:lnTo>
                    <a:pt x="0" y="137160"/>
                  </a:lnTo>
                  <a:lnTo>
                    <a:pt x="0" y="140970"/>
                  </a:lnTo>
                  <a:lnTo>
                    <a:pt x="24130" y="140970"/>
                  </a:lnTo>
                  <a:lnTo>
                    <a:pt x="24130" y="137160"/>
                  </a:lnTo>
                  <a:close/>
                </a:path>
                <a:path w="24130" h="876300">
                  <a:moveTo>
                    <a:pt x="24130" y="140970"/>
                  </a:moveTo>
                  <a:lnTo>
                    <a:pt x="0" y="140970"/>
                  </a:lnTo>
                  <a:lnTo>
                    <a:pt x="0" y="143509"/>
                  </a:lnTo>
                  <a:lnTo>
                    <a:pt x="24130" y="143509"/>
                  </a:lnTo>
                  <a:lnTo>
                    <a:pt x="24130" y="140970"/>
                  </a:lnTo>
                  <a:close/>
                </a:path>
                <a:path w="24130" h="876300">
                  <a:moveTo>
                    <a:pt x="24130" y="143510"/>
                  </a:moveTo>
                  <a:lnTo>
                    <a:pt x="0" y="143510"/>
                  </a:lnTo>
                  <a:lnTo>
                    <a:pt x="0" y="147319"/>
                  </a:lnTo>
                  <a:lnTo>
                    <a:pt x="24130" y="147319"/>
                  </a:lnTo>
                  <a:lnTo>
                    <a:pt x="24130" y="143510"/>
                  </a:lnTo>
                  <a:close/>
                </a:path>
                <a:path w="24130" h="876300">
                  <a:moveTo>
                    <a:pt x="24130" y="147320"/>
                  </a:moveTo>
                  <a:lnTo>
                    <a:pt x="0" y="147320"/>
                  </a:lnTo>
                  <a:lnTo>
                    <a:pt x="0" y="149859"/>
                  </a:lnTo>
                  <a:lnTo>
                    <a:pt x="24130" y="149859"/>
                  </a:lnTo>
                  <a:lnTo>
                    <a:pt x="24130" y="147320"/>
                  </a:lnTo>
                  <a:close/>
                </a:path>
                <a:path w="24130" h="876300">
                  <a:moveTo>
                    <a:pt x="24130" y="149860"/>
                  </a:moveTo>
                  <a:lnTo>
                    <a:pt x="0" y="149860"/>
                  </a:lnTo>
                  <a:lnTo>
                    <a:pt x="0" y="153669"/>
                  </a:lnTo>
                  <a:lnTo>
                    <a:pt x="24130" y="153669"/>
                  </a:lnTo>
                  <a:lnTo>
                    <a:pt x="24130" y="149860"/>
                  </a:lnTo>
                  <a:close/>
                </a:path>
                <a:path w="24130" h="876300">
                  <a:moveTo>
                    <a:pt x="24130" y="153670"/>
                  </a:moveTo>
                  <a:lnTo>
                    <a:pt x="0" y="153670"/>
                  </a:lnTo>
                  <a:lnTo>
                    <a:pt x="0" y="179069"/>
                  </a:lnTo>
                  <a:lnTo>
                    <a:pt x="24130" y="179069"/>
                  </a:lnTo>
                  <a:lnTo>
                    <a:pt x="24130" y="153670"/>
                  </a:lnTo>
                  <a:close/>
                </a:path>
                <a:path w="24130" h="876300">
                  <a:moveTo>
                    <a:pt x="24130" y="179070"/>
                  </a:moveTo>
                  <a:lnTo>
                    <a:pt x="0" y="179070"/>
                  </a:lnTo>
                  <a:lnTo>
                    <a:pt x="0" y="185419"/>
                  </a:lnTo>
                  <a:lnTo>
                    <a:pt x="24130" y="185419"/>
                  </a:lnTo>
                  <a:lnTo>
                    <a:pt x="24130" y="179070"/>
                  </a:lnTo>
                  <a:close/>
                </a:path>
                <a:path w="24130" h="876300">
                  <a:moveTo>
                    <a:pt x="24130" y="185420"/>
                  </a:moveTo>
                  <a:lnTo>
                    <a:pt x="0" y="185420"/>
                  </a:lnTo>
                  <a:lnTo>
                    <a:pt x="0" y="187959"/>
                  </a:lnTo>
                  <a:lnTo>
                    <a:pt x="24130" y="187959"/>
                  </a:lnTo>
                  <a:lnTo>
                    <a:pt x="24130" y="185420"/>
                  </a:lnTo>
                  <a:close/>
                </a:path>
                <a:path w="24130" h="876300">
                  <a:moveTo>
                    <a:pt x="24130" y="187960"/>
                  </a:moveTo>
                  <a:lnTo>
                    <a:pt x="0" y="187960"/>
                  </a:lnTo>
                  <a:lnTo>
                    <a:pt x="0" y="194309"/>
                  </a:lnTo>
                  <a:lnTo>
                    <a:pt x="24130" y="194309"/>
                  </a:lnTo>
                  <a:lnTo>
                    <a:pt x="24130" y="187960"/>
                  </a:lnTo>
                  <a:close/>
                </a:path>
                <a:path w="24130" h="876300">
                  <a:moveTo>
                    <a:pt x="24130" y="194310"/>
                  </a:moveTo>
                  <a:lnTo>
                    <a:pt x="0" y="194310"/>
                  </a:lnTo>
                  <a:lnTo>
                    <a:pt x="0" y="198119"/>
                  </a:lnTo>
                  <a:lnTo>
                    <a:pt x="24130" y="198119"/>
                  </a:lnTo>
                  <a:lnTo>
                    <a:pt x="24130" y="194310"/>
                  </a:lnTo>
                  <a:close/>
                </a:path>
                <a:path w="24130" h="876300">
                  <a:moveTo>
                    <a:pt x="24130" y="198120"/>
                  </a:moveTo>
                  <a:lnTo>
                    <a:pt x="0" y="198120"/>
                  </a:lnTo>
                  <a:lnTo>
                    <a:pt x="0" y="207009"/>
                  </a:lnTo>
                  <a:lnTo>
                    <a:pt x="24130" y="207009"/>
                  </a:lnTo>
                  <a:lnTo>
                    <a:pt x="24130" y="198120"/>
                  </a:lnTo>
                  <a:close/>
                </a:path>
                <a:path w="24130" h="876300">
                  <a:moveTo>
                    <a:pt x="24130" y="207010"/>
                  </a:moveTo>
                  <a:lnTo>
                    <a:pt x="0" y="207010"/>
                  </a:lnTo>
                  <a:lnTo>
                    <a:pt x="0" y="217169"/>
                  </a:lnTo>
                  <a:lnTo>
                    <a:pt x="24130" y="217169"/>
                  </a:lnTo>
                  <a:lnTo>
                    <a:pt x="24130" y="207010"/>
                  </a:lnTo>
                  <a:close/>
                </a:path>
                <a:path w="24130" h="876300">
                  <a:moveTo>
                    <a:pt x="24130" y="217170"/>
                  </a:moveTo>
                  <a:lnTo>
                    <a:pt x="0" y="217170"/>
                  </a:lnTo>
                  <a:lnTo>
                    <a:pt x="0" y="223519"/>
                  </a:lnTo>
                  <a:lnTo>
                    <a:pt x="24130" y="223519"/>
                  </a:lnTo>
                  <a:lnTo>
                    <a:pt x="24130" y="217170"/>
                  </a:lnTo>
                  <a:close/>
                </a:path>
                <a:path w="24130" h="876300">
                  <a:moveTo>
                    <a:pt x="24130" y="223520"/>
                  </a:moveTo>
                  <a:lnTo>
                    <a:pt x="0" y="223520"/>
                  </a:lnTo>
                  <a:lnTo>
                    <a:pt x="0" y="229869"/>
                  </a:lnTo>
                  <a:lnTo>
                    <a:pt x="24130" y="229869"/>
                  </a:lnTo>
                  <a:lnTo>
                    <a:pt x="24130" y="223520"/>
                  </a:lnTo>
                  <a:close/>
                </a:path>
                <a:path w="24130" h="876300">
                  <a:moveTo>
                    <a:pt x="24130" y="229870"/>
                  </a:moveTo>
                  <a:lnTo>
                    <a:pt x="0" y="229870"/>
                  </a:lnTo>
                  <a:lnTo>
                    <a:pt x="0" y="238759"/>
                  </a:lnTo>
                  <a:lnTo>
                    <a:pt x="24130" y="238759"/>
                  </a:lnTo>
                  <a:lnTo>
                    <a:pt x="24130" y="229870"/>
                  </a:lnTo>
                  <a:close/>
                </a:path>
                <a:path w="24130" h="876300">
                  <a:moveTo>
                    <a:pt x="24130" y="238760"/>
                  </a:moveTo>
                  <a:lnTo>
                    <a:pt x="0" y="238760"/>
                  </a:lnTo>
                  <a:lnTo>
                    <a:pt x="0" y="242569"/>
                  </a:lnTo>
                  <a:lnTo>
                    <a:pt x="24130" y="242569"/>
                  </a:lnTo>
                  <a:lnTo>
                    <a:pt x="24130" y="238760"/>
                  </a:lnTo>
                  <a:close/>
                </a:path>
                <a:path w="24130" h="876300">
                  <a:moveTo>
                    <a:pt x="24130" y="242570"/>
                  </a:moveTo>
                  <a:lnTo>
                    <a:pt x="0" y="242570"/>
                  </a:lnTo>
                  <a:lnTo>
                    <a:pt x="0" y="245109"/>
                  </a:lnTo>
                  <a:lnTo>
                    <a:pt x="24130" y="245109"/>
                  </a:lnTo>
                  <a:lnTo>
                    <a:pt x="24130" y="242570"/>
                  </a:lnTo>
                  <a:close/>
                </a:path>
                <a:path w="24130" h="876300">
                  <a:moveTo>
                    <a:pt x="24130" y="245110"/>
                  </a:moveTo>
                  <a:lnTo>
                    <a:pt x="0" y="245110"/>
                  </a:lnTo>
                  <a:lnTo>
                    <a:pt x="0" y="248919"/>
                  </a:lnTo>
                  <a:lnTo>
                    <a:pt x="24130" y="248919"/>
                  </a:lnTo>
                  <a:lnTo>
                    <a:pt x="24130" y="245110"/>
                  </a:lnTo>
                  <a:close/>
                </a:path>
                <a:path w="24130" h="876300">
                  <a:moveTo>
                    <a:pt x="24130" y="248920"/>
                  </a:moveTo>
                  <a:lnTo>
                    <a:pt x="0" y="248920"/>
                  </a:lnTo>
                  <a:lnTo>
                    <a:pt x="0" y="251459"/>
                  </a:lnTo>
                  <a:lnTo>
                    <a:pt x="24130" y="251459"/>
                  </a:lnTo>
                  <a:lnTo>
                    <a:pt x="24130" y="248920"/>
                  </a:lnTo>
                  <a:close/>
                </a:path>
                <a:path w="24130" h="876300">
                  <a:moveTo>
                    <a:pt x="24130" y="251460"/>
                  </a:moveTo>
                  <a:lnTo>
                    <a:pt x="0" y="251460"/>
                  </a:lnTo>
                  <a:lnTo>
                    <a:pt x="0" y="255269"/>
                  </a:lnTo>
                  <a:lnTo>
                    <a:pt x="24130" y="255269"/>
                  </a:lnTo>
                  <a:lnTo>
                    <a:pt x="24130" y="251460"/>
                  </a:lnTo>
                  <a:close/>
                </a:path>
                <a:path w="24130" h="876300">
                  <a:moveTo>
                    <a:pt x="24130" y="255270"/>
                  </a:moveTo>
                  <a:lnTo>
                    <a:pt x="0" y="255270"/>
                  </a:lnTo>
                  <a:lnTo>
                    <a:pt x="0" y="264159"/>
                  </a:lnTo>
                  <a:lnTo>
                    <a:pt x="24130" y="264159"/>
                  </a:lnTo>
                  <a:lnTo>
                    <a:pt x="24130" y="255270"/>
                  </a:lnTo>
                  <a:close/>
                </a:path>
                <a:path w="24130" h="876300">
                  <a:moveTo>
                    <a:pt x="24130" y="264160"/>
                  </a:moveTo>
                  <a:lnTo>
                    <a:pt x="0" y="264160"/>
                  </a:lnTo>
                  <a:lnTo>
                    <a:pt x="0" y="267969"/>
                  </a:lnTo>
                  <a:lnTo>
                    <a:pt x="24130" y="267969"/>
                  </a:lnTo>
                  <a:lnTo>
                    <a:pt x="24130" y="264160"/>
                  </a:lnTo>
                  <a:close/>
                </a:path>
                <a:path w="24130" h="876300">
                  <a:moveTo>
                    <a:pt x="24130" y="267970"/>
                  </a:moveTo>
                  <a:lnTo>
                    <a:pt x="0" y="267970"/>
                  </a:lnTo>
                  <a:lnTo>
                    <a:pt x="0" y="280669"/>
                  </a:lnTo>
                  <a:lnTo>
                    <a:pt x="24130" y="280669"/>
                  </a:lnTo>
                  <a:lnTo>
                    <a:pt x="24130" y="267970"/>
                  </a:lnTo>
                  <a:close/>
                </a:path>
                <a:path w="24130" h="876300">
                  <a:moveTo>
                    <a:pt x="24130" y="280670"/>
                  </a:moveTo>
                  <a:lnTo>
                    <a:pt x="0" y="280670"/>
                  </a:lnTo>
                  <a:lnTo>
                    <a:pt x="0" y="283209"/>
                  </a:lnTo>
                  <a:lnTo>
                    <a:pt x="24130" y="283209"/>
                  </a:lnTo>
                  <a:lnTo>
                    <a:pt x="24130" y="280670"/>
                  </a:lnTo>
                  <a:close/>
                </a:path>
                <a:path w="24130" h="876300">
                  <a:moveTo>
                    <a:pt x="24130" y="283210"/>
                  </a:moveTo>
                  <a:lnTo>
                    <a:pt x="0" y="283210"/>
                  </a:lnTo>
                  <a:lnTo>
                    <a:pt x="0" y="287019"/>
                  </a:lnTo>
                  <a:lnTo>
                    <a:pt x="24130" y="287019"/>
                  </a:lnTo>
                  <a:lnTo>
                    <a:pt x="24130" y="283210"/>
                  </a:lnTo>
                  <a:close/>
                </a:path>
                <a:path w="24130" h="876300">
                  <a:moveTo>
                    <a:pt x="24130" y="287020"/>
                  </a:moveTo>
                  <a:lnTo>
                    <a:pt x="0" y="287020"/>
                  </a:lnTo>
                  <a:lnTo>
                    <a:pt x="0" y="295909"/>
                  </a:lnTo>
                  <a:lnTo>
                    <a:pt x="24130" y="295909"/>
                  </a:lnTo>
                  <a:lnTo>
                    <a:pt x="24130" y="287020"/>
                  </a:lnTo>
                  <a:close/>
                </a:path>
                <a:path w="24130" h="876300">
                  <a:moveTo>
                    <a:pt x="24130" y="295910"/>
                  </a:moveTo>
                  <a:lnTo>
                    <a:pt x="0" y="295910"/>
                  </a:lnTo>
                  <a:lnTo>
                    <a:pt x="0" y="299719"/>
                  </a:lnTo>
                  <a:lnTo>
                    <a:pt x="24130" y="299719"/>
                  </a:lnTo>
                  <a:lnTo>
                    <a:pt x="24130" y="295910"/>
                  </a:lnTo>
                  <a:close/>
                </a:path>
                <a:path w="24130" h="876300">
                  <a:moveTo>
                    <a:pt x="24130" y="299720"/>
                  </a:moveTo>
                  <a:lnTo>
                    <a:pt x="0" y="299720"/>
                  </a:lnTo>
                  <a:lnTo>
                    <a:pt x="0" y="312419"/>
                  </a:lnTo>
                  <a:lnTo>
                    <a:pt x="24130" y="312419"/>
                  </a:lnTo>
                  <a:lnTo>
                    <a:pt x="24130" y="299720"/>
                  </a:lnTo>
                  <a:close/>
                </a:path>
                <a:path w="24130" h="876300">
                  <a:moveTo>
                    <a:pt x="24130" y="312420"/>
                  </a:moveTo>
                  <a:lnTo>
                    <a:pt x="0" y="312420"/>
                  </a:lnTo>
                  <a:lnTo>
                    <a:pt x="0" y="327659"/>
                  </a:lnTo>
                  <a:lnTo>
                    <a:pt x="24130" y="327659"/>
                  </a:lnTo>
                  <a:lnTo>
                    <a:pt x="24130" y="312420"/>
                  </a:lnTo>
                  <a:close/>
                </a:path>
                <a:path w="24130" h="876300">
                  <a:moveTo>
                    <a:pt x="24130" y="327660"/>
                  </a:moveTo>
                  <a:lnTo>
                    <a:pt x="0" y="327660"/>
                  </a:lnTo>
                  <a:lnTo>
                    <a:pt x="0" y="331469"/>
                  </a:lnTo>
                  <a:lnTo>
                    <a:pt x="24130" y="331469"/>
                  </a:lnTo>
                  <a:lnTo>
                    <a:pt x="24130" y="327660"/>
                  </a:lnTo>
                  <a:close/>
                </a:path>
                <a:path w="24130" h="876300">
                  <a:moveTo>
                    <a:pt x="24130" y="331470"/>
                  </a:moveTo>
                  <a:lnTo>
                    <a:pt x="0" y="331470"/>
                  </a:lnTo>
                  <a:lnTo>
                    <a:pt x="0" y="340359"/>
                  </a:lnTo>
                  <a:lnTo>
                    <a:pt x="24130" y="340359"/>
                  </a:lnTo>
                  <a:lnTo>
                    <a:pt x="24130" y="331470"/>
                  </a:lnTo>
                  <a:close/>
                </a:path>
                <a:path w="24130" h="876300">
                  <a:moveTo>
                    <a:pt x="24130" y="340360"/>
                  </a:moveTo>
                  <a:lnTo>
                    <a:pt x="0" y="340360"/>
                  </a:lnTo>
                  <a:lnTo>
                    <a:pt x="0" y="346709"/>
                  </a:lnTo>
                  <a:lnTo>
                    <a:pt x="24130" y="346709"/>
                  </a:lnTo>
                  <a:lnTo>
                    <a:pt x="24130" y="340360"/>
                  </a:lnTo>
                  <a:close/>
                </a:path>
                <a:path w="24130" h="876300">
                  <a:moveTo>
                    <a:pt x="24130" y="346710"/>
                  </a:moveTo>
                  <a:lnTo>
                    <a:pt x="0" y="346710"/>
                  </a:lnTo>
                  <a:lnTo>
                    <a:pt x="0" y="350519"/>
                  </a:lnTo>
                  <a:lnTo>
                    <a:pt x="24130" y="350519"/>
                  </a:lnTo>
                  <a:lnTo>
                    <a:pt x="24130" y="346710"/>
                  </a:lnTo>
                  <a:close/>
                </a:path>
                <a:path w="24130" h="876300">
                  <a:moveTo>
                    <a:pt x="24130" y="350520"/>
                  </a:moveTo>
                  <a:lnTo>
                    <a:pt x="0" y="350520"/>
                  </a:lnTo>
                  <a:lnTo>
                    <a:pt x="0" y="356869"/>
                  </a:lnTo>
                  <a:lnTo>
                    <a:pt x="24130" y="356869"/>
                  </a:lnTo>
                  <a:lnTo>
                    <a:pt x="24130" y="350520"/>
                  </a:lnTo>
                  <a:close/>
                </a:path>
                <a:path w="24130" h="876300">
                  <a:moveTo>
                    <a:pt x="24130" y="356870"/>
                  </a:moveTo>
                  <a:lnTo>
                    <a:pt x="0" y="356870"/>
                  </a:lnTo>
                  <a:lnTo>
                    <a:pt x="0" y="359409"/>
                  </a:lnTo>
                  <a:lnTo>
                    <a:pt x="24130" y="359409"/>
                  </a:lnTo>
                  <a:lnTo>
                    <a:pt x="24130" y="356870"/>
                  </a:lnTo>
                  <a:close/>
                </a:path>
                <a:path w="24130" h="876300">
                  <a:moveTo>
                    <a:pt x="24130" y="359410"/>
                  </a:moveTo>
                  <a:lnTo>
                    <a:pt x="0" y="359410"/>
                  </a:lnTo>
                  <a:lnTo>
                    <a:pt x="0" y="369569"/>
                  </a:lnTo>
                  <a:lnTo>
                    <a:pt x="24130" y="369569"/>
                  </a:lnTo>
                  <a:lnTo>
                    <a:pt x="24130" y="359410"/>
                  </a:lnTo>
                  <a:close/>
                </a:path>
                <a:path w="24130" h="876300">
                  <a:moveTo>
                    <a:pt x="24130" y="369570"/>
                  </a:moveTo>
                  <a:lnTo>
                    <a:pt x="0" y="369570"/>
                  </a:lnTo>
                  <a:lnTo>
                    <a:pt x="0" y="372109"/>
                  </a:lnTo>
                  <a:lnTo>
                    <a:pt x="24130" y="372109"/>
                  </a:lnTo>
                  <a:lnTo>
                    <a:pt x="24130" y="369570"/>
                  </a:lnTo>
                  <a:close/>
                </a:path>
                <a:path w="24130" h="876300">
                  <a:moveTo>
                    <a:pt x="24130" y="372110"/>
                  </a:moveTo>
                  <a:lnTo>
                    <a:pt x="0" y="372110"/>
                  </a:lnTo>
                  <a:lnTo>
                    <a:pt x="0" y="375919"/>
                  </a:lnTo>
                  <a:lnTo>
                    <a:pt x="24130" y="375919"/>
                  </a:lnTo>
                  <a:lnTo>
                    <a:pt x="24130" y="372110"/>
                  </a:lnTo>
                  <a:close/>
                </a:path>
                <a:path w="24130" h="876300">
                  <a:moveTo>
                    <a:pt x="24130" y="375920"/>
                  </a:moveTo>
                  <a:lnTo>
                    <a:pt x="0" y="375920"/>
                  </a:lnTo>
                  <a:lnTo>
                    <a:pt x="0" y="378459"/>
                  </a:lnTo>
                  <a:lnTo>
                    <a:pt x="24130" y="378459"/>
                  </a:lnTo>
                  <a:lnTo>
                    <a:pt x="24130" y="375920"/>
                  </a:lnTo>
                  <a:close/>
                </a:path>
                <a:path w="24130" h="876300">
                  <a:moveTo>
                    <a:pt x="24130" y="378460"/>
                  </a:moveTo>
                  <a:lnTo>
                    <a:pt x="0" y="378460"/>
                  </a:lnTo>
                  <a:lnTo>
                    <a:pt x="0" y="382269"/>
                  </a:lnTo>
                  <a:lnTo>
                    <a:pt x="24130" y="382269"/>
                  </a:lnTo>
                  <a:lnTo>
                    <a:pt x="24130" y="378460"/>
                  </a:lnTo>
                  <a:close/>
                </a:path>
                <a:path w="24130" h="876300">
                  <a:moveTo>
                    <a:pt x="24130" y="382270"/>
                  </a:moveTo>
                  <a:lnTo>
                    <a:pt x="0" y="382270"/>
                  </a:lnTo>
                  <a:lnTo>
                    <a:pt x="0" y="388619"/>
                  </a:lnTo>
                  <a:lnTo>
                    <a:pt x="24130" y="388619"/>
                  </a:lnTo>
                  <a:lnTo>
                    <a:pt x="24130" y="382270"/>
                  </a:lnTo>
                  <a:close/>
                </a:path>
                <a:path w="24130" h="876300">
                  <a:moveTo>
                    <a:pt x="24130" y="388620"/>
                  </a:moveTo>
                  <a:lnTo>
                    <a:pt x="0" y="388620"/>
                  </a:lnTo>
                  <a:lnTo>
                    <a:pt x="0" y="391159"/>
                  </a:lnTo>
                  <a:lnTo>
                    <a:pt x="24130" y="391159"/>
                  </a:lnTo>
                  <a:lnTo>
                    <a:pt x="24130" y="388620"/>
                  </a:lnTo>
                  <a:close/>
                </a:path>
                <a:path w="24130" h="876300">
                  <a:moveTo>
                    <a:pt x="24130" y="391160"/>
                  </a:moveTo>
                  <a:lnTo>
                    <a:pt x="0" y="391160"/>
                  </a:lnTo>
                  <a:lnTo>
                    <a:pt x="0" y="394969"/>
                  </a:lnTo>
                  <a:lnTo>
                    <a:pt x="24130" y="394969"/>
                  </a:lnTo>
                  <a:lnTo>
                    <a:pt x="24130" y="391160"/>
                  </a:lnTo>
                  <a:close/>
                </a:path>
                <a:path w="24130" h="876300">
                  <a:moveTo>
                    <a:pt x="24130" y="394970"/>
                  </a:moveTo>
                  <a:lnTo>
                    <a:pt x="0" y="394970"/>
                  </a:lnTo>
                  <a:lnTo>
                    <a:pt x="0" y="397509"/>
                  </a:lnTo>
                  <a:lnTo>
                    <a:pt x="24130" y="397509"/>
                  </a:lnTo>
                  <a:lnTo>
                    <a:pt x="24130" y="394970"/>
                  </a:lnTo>
                  <a:close/>
                </a:path>
                <a:path w="24130" h="876300">
                  <a:moveTo>
                    <a:pt x="24130" y="397510"/>
                  </a:moveTo>
                  <a:lnTo>
                    <a:pt x="0" y="397510"/>
                  </a:lnTo>
                  <a:lnTo>
                    <a:pt x="0" y="401319"/>
                  </a:lnTo>
                  <a:lnTo>
                    <a:pt x="24130" y="401319"/>
                  </a:lnTo>
                  <a:lnTo>
                    <a:pt x="24130" y="397510"/>
                  </a:lnTo>
                  <a:close/>
                </a:path>
                <a:path w="24130" h="876300">
                  <a:moveTo>
                    <a:pt x="24130" y="401320"/>
                  </a:moveTo>
                  <a:lnTo>
                    <a:pt x="0" y="401320"/>
                  </a:lnTo>
                  <a:lnTo>
                    <a:pt x="0" y="410209"/>
                  </a:lnTo>
                  <a:lnTo>
                    <a:pt x="24130" y="410209"/>
                  </a:lnTo>
                  <a:lnTo>
                    <a:pt x="24130" y="401320"/>
                  </a:lnTo>
                  <a:close/>
                </a:path>
                <a:path w="24130" h="876300">
                  <a:moveTo>
                    <a:pt x="24130" y="410210"/>
                  </a:moveTo>
                  <a:lnTo>
                    <a:pt x="0" y="410210"/>
                  </a:lnTo>
                  <a:lnTo>
                    <a:pt x="0" y="414019"/>
                  </a:lnTo>
                  <a:lnTo>
                    <a:pt x="24130" y="414019"/>
                  </a:lnTo>
                  <a:lnTo>
                    <a:pt x="24130" y="410210"/>
                  </a:lnTo>
                  <a:close/>
                </a:path>
                <a:path w="24130" h="876300">
                  <a:moveTo>
                    <a:pt x="24130" y="414020"/>
                  </a:moveTo>
                  <a:lnTo>
                    <a:pt x="0" y="414020"/>
                  </a:lnTo>
                  <a:lnTo>
                    <a:pt x="0" y="416559"/>
                  </a:lnTo>
                  <a:lnTo>
                    <a:pt x="24130" y="416559"/>
                  </a:lnTo>
                  <a:lnTo>
                    <a:pt x="24130" y="414020"/>
                  </a:lnTo>
                  <a:close/>
                </a:path>
                <a:path w="24130" h="876300">
                  <a:moveTo>
                    <a:pt x="24130" y="416560"/>
                  </a:moveTo>
                  <a:lnTo>
                    <a:pt x="0" y="416560"/>
                  </a:lnTo>
                  <a:lnTo>
                    <a:pt x="0" y="420369"/>
                  </a:lnTo>
                  <a:lnTo>
                    <a:pt x="24130" y="420369"/>
                  </a:lnTo>
                  <a:lnTo>
                    <a:pt x="24130" y="416560"/>
                  </a:lnTo>
                  <a:close/>
                </a:path>
                <a:path w="24130" h="876300">
                  <a:moveTo>
                    <a:pt x="24130" y="420370"/>
                  </a:moveTo>
                  <a:lnTo>
                    <a:pt x="0" y="420370"/>
                  </a:lnTo>
                  <a:lnTo>
                    <a:pt x="0" y="422910"/>
                  </a:lnTo>
                  <a:lnTo>
                    <a:pt x="24130" y="422910"/>
                  </a:lnTo>
                  <a:lnTo>
                    <a:pt x="24130" y="420370"/>
                  </a:lnTo>
                  <a:close/>
                </a:path>
                <a:path w="24130" h="876300">
                  <a:moveTo>
                    <a:pt x="24130" y="875030"/>
                  </a:moveTo>
                  <a:lnTo>
                    <a:pt x="0" y="875030"/>
                  </a:lnTo>
                  <a:lnTo>
                    <a:pt x="0" y="876300"/>
                  </a:lnTo>
                  <a:lnTo>
                    <a:pt x="24130" y="876300"/>
                  </a:lnTo>
                  <a:lnTo>
                    <a:pt x="24130" y="875030"/>
                  </a:lnTo>
                  <a:close/>
                </a:path>
                <a:path w="24130" h="876300">
                  <a:moveTo>
                    <a:pt x="24130" y="424180"/>
                  </a:moveTo>
                  <a:lnTo>
                    <a:pt x="0" y="424180"/>
                  </a:lnTo>
                  <a:lnTo>
                    <a:pt x="0" y="519430"/>
                  </a:lnTo>
                  <a:lnTo>
                    <a:pt x="2540" y="519430"/>
                  </a:lnTo>
                  <a:lnTo>
                    <a:pt x="2540" y="520700"/>
                  </a:lnTo>
                  <a:lnTo>
                    <a:pt x="6350" y="520700"/>
                  </a:lnTo>
                  <a:lnTo>
                    <a:pt x="6350" y="521970"/>
                  </a:lnTo>
                  <a:lnTo>
                    <a:pt x="11430" y="521970"/>
                  </a:lnTo>
                  <a:lnTo>
                    <a:pt x="11430" y="523240"/>
                  </a:lnTo>
                  <a:lnTo>
                    <a:pt x="16510" y="523240"/>
                  </a:lnTo>
                  <a:lnTo>
                    <a:pt x="16510" y="524510"/>
                  </a:lnTo>
                  <a:lnTo>
                    <a:pt x="21590" y="524510"/>
                  </a:lnTo>
                  <a:lnTo>
                    <a:pt x="21590" y="525780"/>
                  </a:lnTo>
                  <a:lnTo>
                    <a:pt x="24130" y="525780"/>
                  </a:lnTo>
                  <a:lnTo>
                    <a:pt x="24130" y="424180"/>
                  </a:lnTo>
                  <a:close/>
                </a:path>
              </a:pathLst>
            </a:custGeom>
            <a:solidFill>
              <a:srgbClr val="B1B164"/>
            </a:solidFill>
          </p:spPr>
          <p:txBody>
            <a:bodyPr wrap="square" lIns="0" tIns="0" rIns="0" bIns="0" rtlCol="0"/>
            <a:lstStyle/>
            <a:p>
              <a:endParaRPr/>
            </a:p>
          </p:txBody>
        </p:sp>
        <p:sp>
          <p:nvSpPr>
            <p:cNvPr id="807" name="object 807"/>
            <p:cNvSpPr/>
            <p:nvPr/>
          </p:nvSpPr>
          <p:spPr>
            <a:xfrm>
              <a:off x="2364740" y="5613400"/>
              <a:ext cx="25400" cy="882650"/>
            </a:xfrm>
            <a:custGeom>
              <a:avLst/>
              <a:gdLst/>
              <a:ahLst/>
              <a:cxnLst/>
              <a:rect l="l" t="t" r="r" b="b"/>
              <a:pathLst>
                <a:path w="25400" h="882650">
                  <a:moveTo>
                    <a:pt x="5080" y="0"/>
                  </a:moveTo>
                  <a:lnTo>
                    <a:pt x="0" y="0"/>
                  </a:lnTo>
                  <a:lnTo>
                    <a:pt x="0" y="3809"/>
                  </a:lnTo>
                  <a:lnTo>
                    <a:pt x="13970" y="3809"/>
                  </a:lnTo>
                  <a:lnTo>
                    <a:pt x="13970" y="2540"/>
                  </a:lnTo>
                  <a:lnTo>
                    <a:pt x="10160" y="2540"/>
                  </a:lnTo>
                  <a:lnTo>
                    <a:pt x="10160" y="1270"/>
                  </a:lnTo>
                  <a:lnTo>
                    <a:pt x="5080" y="1270"/>
                  </a:lnTo>
                  <a:lnTo>
                    <a:pt x="5080" y="0"/>
                  </a:lnTo>
                  <a:close/>
                </a:path>
                <a:path w="25400" h="882650">
                  <a:moveTo>
                    <a:pt x="19050" y="3810"/>
                  </a:moveTo>
                  <a:lnTo>
                    <a:pt x="0" y="3810"/>
                  </a:lnTo>
                  <a:lnTo>
                    <a:pt x="0" y="7619"/>
                  </a:lnTo>
                  <a:lnTo>
                    <a:pt x="25400" y="7619"/>
                  </a:lnTo>
                  <a:lnTo>
                    <a:pt x="25400" y="6350"/>
                  </a:lnTo>
                  <a:lnTo>
                    <a:pt x="24130" y="6350"/>
                  </a:lnTo>
                  <a:lnTo>
                    <a:pt x="24130" y="5080"/>
                  </a:lnTo>
                  <a:lnTo>
                    <a:pt x="19050" y="5080"/>
                  </a:lnTo>
                  <a:lnTo>
                    <a:pt x="19050" y="3810"/>
                  </a:lnTo>
                  <a:close/>
                </a:path>
                <a:path w="25400" h="882650">
                  <a:moveTo>
                    <a:pt x="25400" y="7620"/>
                  </a:moveTo>
                  <a:lnTo>
                    <a:pt x="0" y="7620"/>
                  </a:lnTo>
                  <a:lnTo>
                    <a:pt x="0" y="13969"/>
                  </a:lnTo>
                  <a:lnTo>
                    <a:pt x="25400" y="13969"/>
                  </a:lnTo>
                  <a:lnTo>
                    <a:pt x="25400" y="7620"/>
                  </a:lnTo>
                  <a:close/>
                </a:path>
                <a:path w="25400" h="882650">
                  <a:moveTo>
                    <a:pt x="25400" y="13970"/>
                  </a:moveTo>
                  <a:lnTo>
                    <a:pt x="0" y="13970"/>
                  </a:lnTo>
                  <a:lnTo>
                    <a:pt x="0" y="16509"/>
                  </a:lnTo>
                  <a:lnTo>
                    <a:pt x="25400" y="16509"/>
                  </a:lnTo>
                  <a:lnTo>
                    <a:pt x="25400" y="13970"/>
                  </a:lnTo>
                  <a:close/>
                </a:path>
                <a:path w="25400" h="882650">
                  <a:moveTo>
                    <a:pt x="25400" y="16510"/>
                  </a:moveTo>
                  <a:lnTo>
                    <a:pt x="0" y="16510"/>
                  </a:lnTo>
                  <a:lnTo>
                    <a:pt x="0" y="20319"/>
                  </a:lnTo>
                  <a:lnTo>
                    <a:pt x="25400" y="20319"/>
                  </a:lnTo>
                  <a:lnTo>
                    <a:pt x="25400" y="16510"/>
                  </a:lnTo>
                  <a:close/>
                </a:path>
                <a:path w="25400" h="882650">
                  <a:moveTo>
                    <a:pt x="25400" y="20320"/>
                  </a:moveTo>
                  <a:lnTo>
                    <a:pt x="0" y="20320"/>
                  </a:lnTo>
                  <a:lnTo>
                    <a:pt x="0" y="33019"/>
                  </a:lnTo>
                  <a:lnTo>
                    <a:pt x="25400" y="33019"/>
                  </a:lnTo>
                  <a:lnTo>
                    <a:pt x="25400" y="20320"/>
                  </a:lnTo>
                  <a:close/>
                </a:path>
                <a:path w="25400" h="882650">
                  <a:moveTo>
                    <a:pt x="25400" y="33020"/>
                  </a:moveTo>
                  <a:lnTo>
                    <a:pt x="0" y="33020"/>
                  </a:lnTo>
                  <a:lnTo>
                    <a:pt x="0" y="48259"/>
                  </a:lnTo>
                  <a:lnTo>
                    <a:pt x="25400" y="48259"/>
                  </a:lnTo>
                  <a:lnTo>
                    <a:pt x="25400" y="33020"/>
                  </a:lnTo>
                  <a:close/>
                </a:path>
                <a:path w="25400" h="882650">
                  <a:moveTo>
                    <a:pt x="25400" y="48260"/>
                  </a:moveTo>
                  <a:lnTo>
                    <a:pt x="0" y="48260"/>
                  </a:lnTo>
                  <a:lnTo>
                    <a:pt x="0" y="54609"/>
                  </a:lnTo>
                  <a:lnTo>
                    <a:pt x="25400" y="54609"/>
                  </a:lnTo>
                  <a:lnTo>
                    <a:pt x="25400" y="48260"/>
                  </a:lnTo>
                  <a:close/>
                </a:path>
                <a:path w="25400" h="882650">
                  <a:moveTo>
                    <a:pt x="25400" y="54610"/>
                  </a:moveTo>
                  <a:lnTo>
                    <a:pt x="0" y="54610"/>
                  </a:lnTo>
                  <a:lnTo>
                    <a:pt x="0" y="58419"/>
                  </a:lnTo>
                  <a:lnTo>
                    <a:pt x="25400" y="58419"/>
                  </a:lnTo>
                  <a:lnTo>
                    <a:pt x="25400" y="54610"/>
                  </a:lnTo>
                  <a:close/>
                </a:path>
                <a:path w="25400" h="882650">
                  <a:moveTo>
                    <a:pt x="25400" y="58420"/>
                  </a:moveTo>
                  <a:lnTo>
                    <a:pt x="0" y="58420"/>
                  </a:lnTo>
                  <a:lnTo>
                    <a:pt x="0" y="60959"/>
                  </a:lnTo>
                  <a:lnTo>
                    <a:pt x="25400" y="60959"/>
                  </a:lnTo>
                  <a:lnTo>
                    <a:pt x="25400" y="58420"/>
                  </a:lnTo>
                  <a:close/>
                </a:path>
                <a:path w="25400" h="882650">
                  <a:moveTo>
                    <a:pt x="25400" y="60960"/>
                  </a:moveTo>
                  <a:lnTo>
                    <a:pt x="0" y="60960"/>
                  </a:lnTo>
                  <a:lnTo>
                    <a:pt x="0" y="67309"/>
                  </a:lnTo>
                  <a:lnTo>
                    <a:pt x="25400" y="67309"/>
                  </a:lnTo>
                  <a:lnTo>
                    <a:pt x="25400" y="60960"/>
                  </a:lnTo>
                  <a:close/>
                </a:path>
                <a:path w="25400" h="882650">
                  <a:moveTo>
                    <a:pt x="25400" y="67310"/>
                  </a:moveTo>
                  <a:lnTo>
                    <a:pt x="0" y="67310"/>
                  </a:lnTo>
                  <a:lnTo>
                    <a:pt x="0" y="77469"/>
                  </a:lnTo>
                  <a:lnTo>
                    <a:pt x="25400" y="77469"/>
                  </a:lnTo>
                  <a:lnTo>
                    <a:pt x="25400" y="67310"/>
                  </a:lnTo>
                  <a:close/>
                </a:path>
                <a:path w="25400" h="882650">
                  <a:moveTo>
                    <a:pt x="25400" y="77470"/>
                  </a:moveTo>
                  <a:lnTo>
                    <a:pt x="0" y="77470"/>
                  </a:lnTo>
                  <a:lnTo>
                    <a:pt x="0" y="80009"/>
                  </a:lnTo>
                  <a:lnTo>
                    <a:pt x="25400" y="80009"/>
                  </a:lnTo>
                  <a:lnTo>
                    <a:pt x="25400" y="77470"/>
                  </a:lnTo>
                  <a:close/>
                </a:path>
                <a:path w="25400" h="882650">
                  <a:moveTo>
                    <a:pt x="25400" y="80010"/>
                  </a:moveTo>
                  <a:lnTo>
                    <a:pt x="0" y="80010"/>
                  </a:lnTo>
                  <a:lnTo>
                    <a:pt x="0" y="83819"/>
                  </a:lnTo>
                  <a:lnTo>
                    <a:pt x="25400" y="83819"/>
                  </a:lnTo>
                  <a:lnTo>
                    <a:pt x="25400" y="80010"/>
                  </a:lnTo>
                  <a:close/>
                </a:path>
                <a:path w="25400" h="882650">
                  <a:moveTo>
                    <a:pt x="25400" y="83820"/>
                  </a:moveTo>
                  <a:lnTo>
                    <a:pt x="0" y="83820"/>
                  </a:lnTo>
                  <a:lnTo>
                    <a:pt x="0" y="92709"/>
                  </a:lnTo>
                  <a:lnTo>
                    <a:pt x="25400" y="92709"/>
                  </a:lnTo>
                  <a:lnTo>
                    <a:pt x="25400" y="83820"/>
                  </a:lnTo>
                  <a:close/>
                </a:path>
                <a:path w="25400" h="882650">
                  <a:moveTo>
                    <a:pt x="25400" y="92710"/>
                  </a:moveTo>
                  <a:lnTo>
                    <a:pt x="0" y="92710"/>
                  </a:lnTo>
                  <a:lnTo>
                    <a:pt x="0" y="96519"/>
                  </a:lnTo>
                  <a:lnTo>
                    <a:pt x="25400" y="96519"/>
                  </a:lnTo>
                  <a:lnTo>
                    <a:pt x="25400" y="92710"/>
                  </a:lnTo>
                  <a:close/>
                </a:path>
                <a:path w="25400" h="882650">
                  <a:moveTo>
                    <a:pt x="25400" y="96520"/>
                  </a:moveTo>
                  <a:lnTo>
                    <a:pt x="0" y="96520"/>
                  </a:lnTo>
                  <a:lnTo>
                    <a:pt x="0" y="99059"/>
                  </a:lnTo>
                  <a:lnTo>
                    <a:pt x="25400" y="99059"/>
                  </a:lnTo>
                  <a:lnTo>
                    <a:pt x="25400" y="96520"/>
                  </a:lnTo>
                  <a:close/>
                </a:path>
                <a:path w="25400" h="882650">
                  <a:moveTo>
                    <a:pt x="25400" y="99060"/>
                  </a:moveTo>
                  <a:lnTo>
                    <a:pt x="0" y="99060"/>
                  </a:lnTo>
                  <a:lnTo>
                    <a:pt x="0" y="102869"/>
                  </a:lnTo>
                  <a:lnTo>
                    <a:pt x="25400" y="102869"/>
                  </a:lnTo>
                  <a:lnTo>
                    <a:pt x="25400" y="99060"/>
                  </a:lnTo>
                  <a:close/>
                </a:path>
                <a:path w="25400" h="882650">
                  <a:moveTo>
                    <a:pt x="25400" y="102870"/>
                  </a:moveTo>
                  <a:lnTo>
                    <a:pt x="0" y="102870"/>
                  </a:lnTo>
                  <a:lnTo>
                    <a:pt x="0" y="105409"/>
                  </a:lnTo>
                  <a:lnTo>
                    <a:pt x="25400" y="105409"/>
                  </a:lnTo>
                  <a:lnTo>
                    <a:pt x="25400" y="102870"/>
                  </a:lnTo>
                  <a:close/>
                </a:path>
                <a:path w="25400" h="882650">
                  <a:moveTo>
                    <a:pt x="25400" y="105410"/>
                  </a:moveTo>
                  <a:lnTo>
                    <a:pt x="0" y="105410"/>
                  </a:lnTo>
                  <a:lnTo>
                    <a:pt x="0" y="109219"/>
                  </a:lnTo>
                  <a:lnTo>
                    <a:pt x="25400" y="109219"/>
                  </a:lnTo>
                  <a:lnTo>
                    <a:pt x="25400" y="105410"/>
                  </a:lnTo>
                  <a:close/>
                </a:path>
                <a:path w="25400" h="882650">
                  <a:moveTo>
                    <a:pt x="25400" y="109220"/>
                  </a:moveTo>
                  <a:lnTo>
                    <a:pt x="0" y="109220"/>
                  </a:lnTo>
                  <a:lnTo>
                    <a:pt x="0" y="124459"/>
                  </a:lnTo>
                  <a:lnTo>
                    <a:pt x="25400" y="124459"/>
                  </a:lnTo>
                  <a:lnTo>
                    <a:pt x="25400" y="109220"/>
                  </a:lnTo>
                  <a:close/>
                </a:path>
                <a:path w="25400" h="882650">
                  <a:moveTo>
                    <a:pt x="25400" y="124460"/>
                  </a:moveTo>
                  <a:lnTo>
                    <a:pt x="0" y="124460"/>
                  </a:lnTo>
                  <a:lnTo>
                    <a:pt x="0" y="128269"/>
                  </a:lnTo>
                  <a:lnTo>
                    <a:pt x="25400" y="128269"/>
                  </a:lnTo>
                  <a:lnTo>
                    <a:pt x="25400" y="124460"/>
                  </a:lnTo>
                  <a:close/>
                </a:path>
                <a:path w="25400" h="882650">
                  <a:moveTo>
                    <a:pt x="25400" y="128270"/>
                  </a:moveTo>
                  <a:lnTo>
                    <a:pt x="0" y="128270"/>
                  </a:lnTo>
                  <a:lnTo>
                    <a:pt x="0" y="134619"/>
                  </a:lnTo>
                  <a:lnTo>
                    <a:pt x="25400" y="134619"/>
                  </a:lnTo>
                  <a:lnTo>
                    <a:pt x="25400" y="128270"/>
                  </a:lnTo>
                  <a:close/>
                </a:path>
                <a:path w="25400" h="882650">
                  <a:moveTo>
                    <a:pt x="25400" y="134620"/>
                  </a:moveTo>
                  <a:lnTo>
                    <a:pt x="0" y="134620"/>
                  </a:lnTo>
                  <a:lnTo>
                    <a:pt x="0" y="137159"/>
                  </a:lnTo>
                  <a:lnTo>
                    <a:pt x="25400" y="137159"/>
                  </a:lnTo>
                  <a:lnTo>
                    <a:pt x="25400" y="134620"/>
                  </a:lnTo>
                  <a:close/>
                </a:path>
                <a:path w="25400" h="882650">
                  <a:moveTo>
                    <a:pt x="25400" y="137160"/>
                  </a:moveTo>
                  <a:lnTo>
                    <a:pt x="0" y="137160"/>
                  </a:lnTo>
                  <a:lnTo>
                    <a:pt x="0" y="143509"/>
                  </a:lnTo>
                  <a:lnTo>
                    <a:pt x="25400" y="143509"/>
                  </a:lnTo>
                  <a:lnTo>
                    <a:pt x="25400" y="137160"/>
                  </a:lnTo>
                  <a:close/>
                </a:path>
                <a:path w="25400" h="882650">
                  <a:moveTo>
                    <a:pt x="25400" y="143510"/>
                  </a:moveTo>
                  <a:lnTo>
                    <a:pt x="0" y="143510"/>
                  </a:lnTo>
                  <a:lnTo>
                    <a:pt x="0" y="147320"/>
                  </a:lnTo>
                  <a:lnTo>
                    <a:pt x="25400" y="147320"/>
                  </a:lnTo>
                  <a:lnTo>
                    <a:pt x="25400" y="143510"/>
                  </a:lnTo>
                  <a:close/>
                </a:path>
                <a:path w="25400" h="882650">
                  <a:moveTo>
                    <a:pt x="25400" y="147320"/>
                  </a:moveTo>
                  <a:lnTo>
                    <a:pt x="0" y="147320"/>
                  </a:lnTo>
                  <a:lnTo>
                    <a:pt x="0" y="149859"/>
                  </a:lnTo>
                  <a:lnTo>
                    <a:pt x="25400" y="149859"/>
                  </a:lnTo>
                  <a:lnTo>
                    <a:pt x="25400" y="147320"/>
                  </a:lnTo>
                  <a:close/>
                </a:path>
                <a:path w="25400" h="882650">
                  <a:moveTo>
                    <a:pt x="25400" y="149860"/>
                  </a:moveTo>
                  <a:lnTo>
                    <a:pt x="0" y="149860"/>
                  </a:lnTo>
                  <a:lnTo>
                    <a:pt x="0" y="153669"/>
                  </a:lnTo>
                  <a:lnTo>
                    <a:pt x="25400" y="153669"/>
                  </a:lnTo>
                  <a:lnTo>
                    <a:pt x="25400" y="149860"/>
                  </a:lnTo>
                  <a:close/>
                </a:path>
                <a:path w="25400" h="882650">
                  <a:moveTo>
                    <a:pt x="25400" y="153670"/>
                  </a:moveTo>
                  <a:lnTo>
                    <a:pt x="0" y="153670"/>
                  </a:lnTo>
                  <a:lnTo>
                    <a:pt x="0" y="156209"/>
                  </a:lnTo>
                  <a:lnTo>
                    <a:pt x="25400" y="156209"/>
                  </a:lnTo>
                  <a:lnTo>
                    <a:pt x="25400" y="153670"/>
                  </a:lnTo>
                  <a:close/>
                </a:path>
                <a:path w="25400" h="882650">
                  <a:moveTo>
                    <a:pt x="25400" y="156210"/>
                  </a:moveTo>
                  <a:lnTo>
                    <a:pt x="0" y="156210"/>
                  </a:lnTo>
                  <a:lnTo>
                    <a:pt x="0" y="160019"/>
                  </a:lnTo>
                  <a:lnTo>
                    <a:pt x="25400" y="160019"/>
                  </a:lnTo>
                  <a:lnTo>
                    <a:pt x="25400" y="156210"/>
                  </a:lnTo>
                  <a:close/>
                </a:path>
                <a:path w="25400" h="882650">
                  <a:moveTo>
                    <a:pt x="25400" y="160020"/>
                  </a:moveTo>
                  <a:lnTo>
                    <a:pt x="0" y="160020"/>
                  </a:lnTo>
                  <a:lnTo>
                    <a:pt x="0" y="185419"/>
                  </a:lnTo>
                  <a:lnTo>
                    <a:pt x="25400" y="185419"/>
                  </a:lnTo>
                  <a:lnTo>
                    <a:pt x="25400" y="160020"/>
                  </a:lnTo>
                  <a:close/>
                </a:path>
                <a:path w="25400" h="882650">
                  <a:moveTo>
                    <a:pt x="25400" y="185420"/>
                  </a:moveTo>
                  <a:lnTo>
                    <a:pt x="0" y="185420"/>
                  </a:lnTo>
                  <a:lnTo>
                    <a:pt x="0" y="191769"/>
                  </a:lnTo>
                  <a:lnTo>
                    <a:pt x="25400" y="191769"/>
                  </a:lnTo>
                  <a:lnTo>
                    <a:pt x="25400" y="185420"/>
                  </a:lnTo>
                  <a:close/>
                </a:path>
                <a:path w="25400" h="882650">
                  <a:moveTo>
                    <a:pt x="25400" y="191770"/>
                  </a:moveTo>
                  <a:lnTo>
                    <a:pt x="0" y="191770"/>
                  </a:lnTo>
                  <a:lnTo>
                    <a:pt x="0" y="194309"/>
                  </a:lnTo>
                  <a:lnTo>
                    <a:pt x="25400" y="194309"/>
                  </a:lnTo>
                  <a:lnTo>
                    <a:pt x="25400" y="191770"/>
                  </a:lnTo>
                  <a:close/>
                </a:path>
                <a:path w="25400" h="882650">
                  <a:moveTo>
                    <a:pt x="25400" y="194310"/>
                  </a:moveTo>
                  <a:lnTo>
                    <a:pt x="0" y="194310"/>
                  </a:lnTo>
                  <a:lnTo>
                    <a:pt x="0" y="200659"/>
                  </a:lnTo>
                  <a:lnTo>
                    <a:pt x="25400" y="200659"/>
                  </a:lnTo>
                  <a:lnTo>
                    <a:pt x="25400" y="194310"/>
                  </a:lnTo>
                  <a:close/>
                </a:path>
                <a:path w="25400" h="882650">
                  <a:moveTo>
                    <a:pt x="25400" y="200660"/>
                  </a:moveTo>
                  <a:lnTo>
                    <a:pt x="0" y="200660"/>
                  </a:lnTo>
                  <a:lnTo>
                    <a:pt x="0" y="204469"/>
                  </a:lnTo>
                  <a:lnTo>
                    <a:pt x="25400" y="204469"/>
                  </a:lnTo>
                  <a:lnTo>
                    <a:pt x="25400" y="200660"/>
                  </a:lnTo>
                  <a:close/>
                </a:path>
                <a:path w="25400" h="882650">
                  <a:moveTo>
                    <a:pt x="25400" y="204470"/>
                  </a:moveTo>
                  <a:lnTo>
                    <a:pt x="0" y="204470"/>
                  </a:lnTo>
                  <a:lnTo>
                    <a:pt x="0" y="213359"/>
                  </a:lnTo>
                  <a:lnTo>
                    <a:pt x="25400" y="213359"/>
                  </a:lnTo>
                  <a:lnTo>
                    <a:pt x="25400" y="204470"/>
                  </a:lnTo>
                  <a:close/>
                </a:path>
                <a:path w="25400" h="882650">
                  <a:moveTo>
                    <a:pt x="25400" y="213360"/>
                  </a:moveTo>
                  <a:lnTo>
                    <a:pt x="0" y="213360"/>
                  </a:lnTo>
                  <a:lnTo>
                    <a:pt x="0" y="223519"/>
                  </a:lnTo>
                  <a:lnTo>
                    <a:pt x="25400" y="223519"/>
                  </a:lnTo>
                  <a:lnTo>
                    <a:pt x="25400" y="213360"/>
                  </a:lnTo>
                  <a:close/>
                </a:path>
                <a:path w="25400" h="882650">
                  <a:moveTo>
                    <a:pt x="25400" y="223520"/>
                  </a:moveTo>
                  <a:lnTo>
                    <a:pt x="0" y="223520"/>
                  </a:lnTo>
                  <a:lnTo>
                    <a:pt x="0" y="229869"/>
                  </a:lnTo>
                  <a:lnTo>
                    <a:pt x="25400" y="229869"/>
                  </a:lnTo>
                  <a:lnTo>
                    <a:pt x="25400" y="223520"/>
                  </a:lnTo>
                  <a:close/>
                </a:path>
                <a:path w="25400" h="882650">
                  <a:moveTo>
                    <a:pt x="25400" y="229870"/>
                  </a:moveTo>
                  <a:lnTo>
                    <a:pt x="0" y="229870"/>
                  </a:lnTo>
                  <a:lnTo>
                    <a:pt x="0" y="236219"/>
                  </a:lnTo>
                  <a:lnTo>
                    <a:pt x="25400" y="236219"/>
                  </a:lnTo>
                  <a:lnTo>
                    <a:pt x="25400" y="229870"/>
                  </a:lnTo>
                  <a:close/>
                </a:path>
                <a:path w="25400" h="882650">
                  <a:moveTo>
                    <a:pt x="25400" y="236220"/>
                  </a:moveTo>
                  <a:lnTo>
                    <a:pt x="0" y="236220"/>
                  </a:lnTo>
                  <a:lnTo>
                    <a:pt x="0" y="245109"/>
                  </a:lnTo>
                  <a:lnTo>
                    <a:pt x="25400" y="245109"/>
                  </a:lnTo>
                  <a:lnTo>
                    <a:pt x="25400" y="236220"/>
                  </a:lnTo>
                  <a:close/>
                </a:path>
                <a:path w="25400" h="882650">
                  <a:moveTo>
                    <a:pt x="25400" y="245110"/>
                  </a:moveTo>
                  <a:lnTo>
                    <a:pt x="0" y="245110"/>
                  </a:lnTo>
                  <a:lnTo>
                    <a:pt x="0" y="248919"/>
                  </a:lnTo>
                  <a:lnTo>
                    <a:pt x="25400" y="248919"/>
                  </a:lnTo>
                  <a:lnTo>
                    <a:pt x="25400" y="245110"/>
                  </a:lnTo>
                  <a:close/>
                </a:path>
                <a:path w="25400" h="882650">
                  <a:moveTo>
                    <a:pt x="25400" y="248920"/>
                  </a:moveTo>
                  <a:lnTo>
                    <a:pt x="0" y="248920"/>
                  </a:lnTo>
                  <a:lnTo>
                    <a:pt x="0" y="251459"/>
                  </a:lnTo>
                  <a:lnTo>
                    <a:pt x="25400" y="251459"/>
                  </a:lnTo>
                  <a:lnTo>
                    <a:pt x="25400" y="248920"/>
                  </a:lnTo>
                  <a:close/>
                </a:path>
                <a:path w="25400" h="882650">
                  <a:moveTo>
                    <a:pt x="25400" y="251460"/>
                  </a:moveTo>
                  <a:lnTo>
                    <a:pt x="0" y="251460"/>
                  </a:lnTo>
                  <a:lnTo>
                    <a:pt x="0" y="255269"/>
                  </a:lnTo>
                  <a:lnTo>
                    <a:pt x="25400" y="255269"/>
                  </a:lnTo>
                  <a:lnTo>
                    <a:pt x="25400" y="251460"/>
                  </a:lnTo>
                  <a:close/>
                </a:path>
                <a:path w="25400" h="882650">
                  <a:moveTo>
                    <a:pt x="25400" y="255270"/>
                  </a:moveTo>
                  <a:lnTo>
                    <a:pt x="0" y="255270"/>
                  </a:lnTo>
                  <a:lnTo>
                    <a:pt x="0" y="257809"/>
                  </a:lnTo>
                  <a:lnTo>
                    <a:pt x="25400" y="257809"/>
                  </a:lnTo>
                  <a:lnTo>
                    <a:pt x="25400" y="255270"/>
                  </a:lnTo>
                  <a:close/>
                </a:path>
                <a:path w="25400" h="882650">
                  <a:moveTo>
                    <a:pt x="25400" y="257810"/>
                  </a:moveTo>
                  <a:lnTo>
                    <a:pt x="0" y="257810"/>
                  </a:lnTo>
                  <a:lnTo>
                    <a:pt x="0" y="261619"/>
                  </a:lnTo>
                  <a:lnTo>
                    <a:pt x="25400" y="261619"/>
                  </a:lnTo>
                  <a:lnTo>
                    <a:pt x="25400" y="257810"/>
                  </a:lnTo>
                  <a:close/>
                </a:path>
                <a:path w="25400" h="882650">
                  <a:moveTo>
                    <a:pt x="25400" y="261620"/>
                  </a:moveTo>
                  <a:lnTo>
                    <a:pt x="0" y="261620"/>
                  </a:lnTo>
                  <a:lnTo>
                    <a:pt x="0" y="270509"/>
                  </a:lnTo>
                  <a:lnTo>
                    <a:pt x="25400" y="270509"/>
                  </a:lnTo>
                  <a:lnTo>
                    <a:pt x="25400" y="261620"/>
                  </a:lnTo>
                  <a:close/>
                </a:path>
                <a:path w="25400" h="882650">
                  <a:moveTo>
                    <a:pt x="25400" y="270510"/>
                  </a:moveTo>
                  <a:lnTo>
                    <a:pt x="0" y="270510"/>
                  </a:lnTo>
                  <a:lnTo>
                    <a:pt x="0" y="274319"/>
                  </a:lnTo>
                  <a:lnTo>
                    <a:pt x="25400" y="274319"/>
                  </a:lnTo>
                  <a:lnTo>
                    <a:pt x="25400" y="270510"/>
                  </a:lnTo>
                  <a:close/>
                </a:path>
                <a:path w="25400" h="882650">
                  <a:moveTo>
                    <a:pt x="25400" y="274320"/>
                  </a:moveTo>
                  <a:lnTo>
                    <a:pt x="0" y="274320"/>
                  </a:lnTo>
                  <a:lnTo>
                    <a:pt x="0" y="287019"/>
                  </a:lnTo>
                  <a:lnTo>
                    <a:pt x="25400" y="287019"/>
                  </a:lnTo>
                  <a:lnTo>
                    <a:pt x="25400" y="274320"/>
                  </a:lnTo>
                  <a:close/>
                </a:path>
                <a:path w="25400" h="882650">
                  <a:moveTo>
                    <a:pt x="25400" y="287020"/>
                  </a:moveTo>
                  <a:lnTo>
                    <a:pt x="0" y="287020"/>
                  </a:lnTo>
                  <a:lnTo>
                    <a:pt x="0" y="289559"/>
                  </a:lnTo>
                  <a:lnTo>
                    <a:pt x="25400" y="289559"/>
                  </a:lnTo>
                  <a:lnTo>
                    <a:pt x="25400" y="287020"/>
                  </a:lnTo>
                  <a:close/>
                </a:path>
                <a:path w="25400" h="882650">
                  <a:moveTo>
                    <a:pt x="25400" y="289560"/>
                  </a:moveTo>
                  <a:lnTo>
                    <a:pt x="0" y="289560"/>
                  </a:lnTo>
                  <a:lnTo>
                    <a:pt x="0" y="293369"/>
                  </a:lnTo>
                  <a:lnTo>
                    <a:pt x="25400" y="293369"/>
                  </a:lnTo>
                  <a:lnTo>
                    <a:pt x="25400" y="289560"/>
                  </a:lnTo>
                  <a:close/>
                </a:path>
                <a:path w="25400" h="882650">
                  <a:moveTo>
                    <a:pt x="25400" y="293370"/>
                  </a:moveTo>
                  <a:lnTo>
                    <a:pt x="0" y="293370"/>
                  </a:lnTo>
                  <a:lnTo>
                    <a:pt x="0" y="302259"/>
                  </a:lnTo>
                  <a:lnTo>
                    <a:pt x="25400" y="302259"/>
                  </a:lnTo>
                  <a:lnTo>
                    <a:pt x="25400" y="293370"/>
                  </a:lnTo>
                  <a:close/>
                </a:path>
                <a:path w="25400" h="882650">
                  <a:moveTo>
                    <a:pt x="25400" y="302260"/>
                  </a:moveTo>
                  <a:lnTo>
                    <a:pt x="0" y="302260"/>
                  </a:lnTo>
                  <a:lnTo>
                    <a:pt x="0" y="306069"/>
                  </a:lnTo>
                  <a:lnTo>
                    <a:pt x="25400" y="306069"/>
                  </a:lnTo>
                  <a:lnTo>
                    <a:pt x="25400" y="302260"/>
                  </a:lnTo>
                  <a:close/>
                </a:path>
                <a:path w="25400" h="882650">
                  <a:moveTo>
                    <a:pt x="25400" y="306070"/>
                  </a:moveTo>
                  <a:lnTo>
                    <a:pt x="0" y="306070"/>
                  </a:lnTo>
                  <a:lnTo>
                    <a:pt x="0" y="318769"/>
                  </a:lnTo>
                  <a:lnTo>
                    <a:pt x="25400" y="318769"/>
                  </a:lnTo>
                  <a:lnTo>
                    <a:pt x="25400" y="306070"/>
                  </a:lnTo>
                  <a:close/>
                </a:path>
                <a:path w="25400" h="882650">
                  <a:moveTo>
                    <a:pt x="25400" y="318770"/>
                  </a:moveTo>
                  <a:lnTo>
                    <a:pt x="0" y="318770"/>
                  </a:lnTo>
                  <a:lnTo>
                    <a:pt x="0" y="334009"/>
                  </a:lnTo>
                  <a:lnTo>
                    <a:pt x="25400" y="334009"/>
                  </a:lnTo>
                  <a:lnTo>
                    <a:pt x="25400" y="318770"/>
                  </a:lnTo>
                  <a:close/>
                </a:path>
                <a:path w="25400" h="882650">
                  <a:moveTo>
                    <a:pt x="25400" y="334010"/>
                  </a:moveTo>
                  <a:lnTo>
                    <a:pt x="0" y="334010"/>
                  </a:lnTo>
                  <a:lnTo>
                    <a:pt x="0" y="337819"/>
                  </a:lnTo>
                  <a:lnTo>
                    <a:pt x="25400" y="337819"/>
                  </a:lnTo>
                  <a:lnTo>
                    <a:pt x="25400" y="334010"/>
                  </a:lnTo>
                  <a:close/>
                </a:path>
                <a:path w="25400" h="882650">
                  <a:moveTo>
                    <a:pt x="25400" y="337820"/>
                  </a:moveTo>
                  <a:lnTo>
                    <a:pt x="0" y="337820"/>
                  </a:lnTo>
                  <a:lnTo>
                    <a:pt x="0" y="346709"/>
                  </a:lnTo>
                  <a:lnTo>
                    <a:pt x="25400" y="346709"/>
                  </a:lnTo>
                  <a:lnTo>
                    <a:pt x="25400" y="337820"/>
                  </a:lnTo>
                  <a:close/>
                </a:path>
                <a:path w="25400" h="882650">
                  <a:moveTo>
                    <a:pt x="25400" y="346710"/>
                  </a:moveTo>
                  <a:lnTo>
                    <a:pt x="0" y="346710"/>
                  </a:lnTo>
                  <a:lnTo>
                    <a:pt x="0" y="353059"/>
                  </a:lnTo>
                  <a:lnTo>
                    <a:pt x="25400" y="353059"/>
                  </a:lnTo>
                  <a:lnTo>
                    <a:pt x="25400" y="346710"/>
                  </a:lnTo>
                  <a:close/>
                </a:path>
                <a:path w="25400" h="882650">
                  <a:moveTo>
                    <a:pt x="25400" y="353060"/>
                  </a:moveTo>
                  <a:lnTo>
                    <a:pt x="0" y="353060"/>
                  </a:lnTo>
                  <a:lnTo>
                    <a:pt x="0" y="356869"/>
                  </a:lnTo>
                  <a:lnTo>
                    <a:pt x="25400" y="356869"/>
                  </a:lnTo>
                  <a:lnTo>
                    <a:pt x="25400" y="353060"/>
                  </a:lnTo>
                  <a:close/>
                </a:path>
                <a:path w="25400" h="882650">
                  <a:moveTo>
                    <a:pt x="25400" y="356870"/>
                  </a:moveTo>
                  <a:lnTo>
                    <a:pt x="0" y="356870"/>
                  </a:lnTo>
                  <a:lnTo>
                    <a:pt x="0" y="363219"/>
                  </a:lnTo>
                  <a:lnTo>
                    <a:pt x="25400" y="363219"/>
                  </a:lnTo>
                  <a:lnTo>
                    <a:pt x="25400" y="356870"/>
                  </a:lnTo>
                  <a:close/>
                </a:path>
                <a:path w="25400" h="882650">
                  <a:moveTo>
                    <a:pt x="25400" y="363220"/>
                  </a:moveTo>
                  <a:lnTo>
                    <a:pt x="0" y="363220"/>
                  </a:lnTo>
                  <a:lnTo>
                    <a:pt x="0" y="365759"/>
                  </a:lnTo>
                  <a:lnTo>
                    <a:pt x="25400" y="365759"/>
                  </a:lnTo>
                  <a:lnTo>
                    <a:pt x="25400" y="363220"/>
                  </a:lnTo>
                  <a:close/>
                </a:path>
                <a:path w="25400" h="882650">
                  <a:moveTo>
                    <a:pt x="25400" y="365760"/>
                  </a:moveTo>
                  <a:lnTo>
                    <a:pt x="0" y="365760"/>
                  </a:lnTo>
                  <a:lnTo>
                    <a:pt x="0" y="375919"/>
                  </a:lnTo>
                  <a:lnTo>
                    <a:pt x="25400" y="375919"/>
                  </a:lnTo>
                  <a:lnTo>
                    <a:pt x="25400" y="365760"/>
                  </a:lnTo>
                  <a:close/>
                </a:path>
                <a:path w="25400" h="882650">
                  <a:moveTo>
                    <a:pt x="25400" y="375920"/>
                  </a:moveTo>
                  <a:lnTo>
                    <a:pt x="0" y="375920"/>
                  </a:lnTo>
                  <a:lnTo>
                    <a:pt x="0" y="378459"/>
                  </a:lnTo>
                  <a:lnTo>
                    <a:pt x="25400" y="378459"/>
                  </a:lnTo>
                  <a:lnTo>
                    <a:pt x="25400" y="375920"/>
                  </a:lnTo>
                  <a:close/>
                </a:path>
                <a:path w="25400" h="882650">
                  <a:moveTo>
                    <a:pt x="25400" y="378460"/>
                  </a:moveTo>
                  <a:lnTo>
                    <a:pt x="0" y="378460"/>
                  </a:lnTo>
                  <a:lnTo>
                    <a:pt x="0" y="382269"/>
                  </a:lnTo>
                  <a:lnTo>
                    <a:pt x="25400" y="382269"/>
                  </a:lnTo>
                  <a:lnTo>
                    <a:pt x="25400" y="378460"/>
                  </a:lnTo>
                  <a:close/>
                </a:path>
                <a:path w="25400" h="882650">
                  <a:moveTo>
                    <a:pt x="25400" y="382270"/>
                  </a:moveTo>
                  <a:lnTo>
                    <a:pt x="0" y="382270"/>
                  </a:lnTo>
                  <a:lnTo>
                    <a:pt x="0" y="384809"/>
                  </a:lnTo>
                  <a:lnTo>
                    <a:pt x="25400" y="384809"/>
                  </a:lnTo>
                  <a:lnTo>
                    <a:pt x="25400" y="382270"/>
                  </a:lnTo>
                  <a:close/>
                </a:path>
                <a:path w="25400" h="882650">
                  <a:moveTo>
                    <a:pt x="25400" y="384810"/>
                  </a:moveTo>
                  <a:lnTo>
                    <a:pt x="0" y="384810"/>
                  </a:lnTo>
                  <a:lnTo>
                    <a:pt x="0" y="388619"/>
                  </a:lnTo>
                  <a:lnTo>
                    <a:pt x="25400" y="388619"/>
                  </a:lnTo>
                  <a:lnTo>
                    <a:pt x="25400" y="384810"/>
                  </a:lnTo>
                  <a:close/>
                </a:path>
                <a:path w="25400" h="882650">
                  <a:moveTo>
                    <a:pt x="25400" y="388620"/>
                  </a:moveTo>
                  <a:lnTo>
                    <a:pt x="0" y="388620"/>
                  </a:lnTo>
                  <a:lnTo>
                    <a:pt x="0" y="394969"/>
                  </a:lnTo>
                  <a:lnTo>
                    <a:pt x="25400" y="394969"/>
                  </a:lnTo>
                  <a:lnTo>
                    <a:pt x="25400" y="388620"/>
                  </a:lnTo>
                  <a:close/>
                </a:path>
                <a:path w="25400" h="882650">
                  <a:moveTo>
                    <a:pt x="25400" y="394970"/>
                  </a:moveTo>
                  <a:lnTo>
                    <a:pt x="0" y="394970"/>
                  </a:lnTo>
                  <a:lnTo>
                    <a:pt x="0" y="397509"/>
                  </a:lnTo>
                  <a:lnTo>
                    <a:pt x="25400" y="397509"/>
                  </a:lnTo>
                  <a:lnTo>
                    <a:pt x="25400" y="394970"/>
                  </a:lnTo>
                  <a:close/>
                </a:path>
                <a:path w="25400" h="882650">
                  <a:moveTo>
                    <a:pt x="25400" y="397510"/>
                  </a:moveTo>
                  <a:lnTo>
                    <a:pt x="0" y="397510"/>
                  </a:lnTo>
                  <a:lnTo>
                    <a:pt x="0" y="401319"/>
                  </a:lnTo>
                  <a:lnTo>
                    <a:pt x="25400" y="401319"/>
                  </a:lnTo>
                  <a:lnTo>
                    <a:pt x="25400" y="397510"/>
                  </a:lnTo>
                  <a:close/>
                </a:path>
                <a:path w="25400" h="882650">
                  <a:moveTo>
                    <a:pt x="25400" y="401320"/>
                  </a:moveTo>
                  <a:lnTo>
                    <a:pt x="0" y="401320"/>
                  </a:lnTo>
                  <a:lnTo>
                    <a:pt x="0" y="403859"/>
                  </a:lnTo>
                  <a:lnTo>
                    <a:pt x="25400" y="403859"/>
                  </a:lnTo>
                  <a:lnTo>
                    <a:pt x="25400" y="401320"/>
                  </a:lnTo>
                  <a:close/>
                </a:path>
                <a:path w="25400" h="882650">
                  <a:moveTo>
                    <a:pt x="25400" y="403860"/>
                  </a:moveTo>
                  <a:lnTo>
                    <a:pt x="0" y="403860"/>
                  </a:lnTo>
                  <a:lnTo>
                    <a:pt x="0" y="407669"/>
                  </a:lnTo>
                  <a:lnTo>
                    <a:pt x="25400" y="407669"/>
                  </a:lnTo>
                  <a:lnTo>
                    <a:pt x="25400" y="403860"/>
                  </a:lnTo>
                  <a:close/>
                </a:path>
                <a:path w="25400" h="882650">
                  <a:moveTo>
                    <a:pt x="25400" y="407670"/>
                  </a:moveTo>
                  <a:lnTo>
                    <a:pt x="0" y="407670"/>
                  </a:lnTo>
                  <a:lnTo>
                    <a:pt x="0" y="416559"/>
                  </a:lnTo>
                  <a:lnTo>
                    <a:pt x="25400" y="416559"/>
                  </a:lnTo>
                  <a:lnTo>
                    <a:pt x="25400" y="407670"/>
                  </a:lnTo>
                  <a:close/>
                </a:path>
                <a:path w="25400" h="882650">
                  <a:moveTo>
                    <a:pt x="25400" y="416560"/>
                  </a:moveTo>
                  <a:lnTo>
                    <a:pt x="0" y="416560"/>
                  </a:lnTo>
                  <a:lnTo>
                    <a:pt x="0" y="420369"/>
                  </a:lnTo>
                  <a:lnTo>
                    <a:pt x="25400" y="420369"/>
                  </a:lnTo>
                  <a:lnTo>
                    <a:pt x="25400" y="416560"/>
                  </a:lnTo>
                  <a:close/>
                </a:path>
                <a:path w="25400" h="882650">
                  <a:moveTo>
                    <a:pt x="25400" y="420370"/>
                  </a:moveTo>
                  <a:lnTo>
                    <a:pt x="0" y="420370"/>
                  </a:lnTo>
                  <a:lnTo>
                    <a:pt x="0" y="422909"/>
                  </a:lnTo>
                  <a:lnTo>
                    <a:pt x="25400" y="422909"/>
                  </a:lnTo>
                  <a:lnTo>
                    <a:pt x="25400" y="420370"/>
                  </a:lnTo>
                  <a:close/>
                </a:path>
                <a:path w="25400" h="882650">
                  <a:moveTo>
                    <a:pt x="25400" y="422910"/>
                  </a:moveTo>
                  <a:lnTo>
                    <a:pt x="0" y="422910"/>
                  </a:lnTo>
                  <a:lnTo>
                    <a:pt x="0" y="426719"/>
                  </a:lnTo>
                  <a:lnTo>
                    <a:pt x="25400" y="426719"/>
                  </a:lnTo>
                  <a:lnTo>
                    <a:pt x="25400" y="422910"/>
                  </a:lnTo>
                  <a:close/>
                </a:path>
                <a:path w="25400" h="882650">
                  <a:moveTo>
                    <a:pt x="25400" y="426720"/>
                  </a:moveTo>
                  <a:lnTo>
                    <a:pt x="0" y="426720"/>
                  </a:lnTo>
                  <a:lnTo>
                    <a:pt x="0" y="429260"/>
                  </a:lnTo>
                  <a:lnTo>
                    <a:pt x="25400" y="429260"/>
                  </a:lnTo>
                  <a:lnTo>
                    <a:pt x="25400" y="426720"/>
                  </a:lnTo>
                  <a:close/>
                </a:path>
                <a:path w="25400" h="882650">
                  <a:moveTo>
                    <a:pt x="25400" y="881380"/>
                  </a:moveTo>
                  <a:lnTo>
                    <a:pt x="0" y="881380"/>
                  </a:lnTo>
                  <a:lnTo>
                    <a:pt x="0" y="882650"/>
                  </a:lnTo>
                  <a:lnTo>
                    <a:pt x="25400" y="882650"/>
                  </a:lnTo>
                  <a:lnTo>
                    <a:pt x="25400" y="881380"/>
                  </a:lnTo>
                  <a:close/>
                </a:path>
                <a:path w="25400" h="882650">
                  <a:moveTo>
                    <a:pt x="25400" y="521970"/>
                  </a:moveTo>
                  <a:lnTo>
                    <a:pt x="12700" y="522097"/>
                  </a:lnTo>
                  <a:lnTo>
                    <a:pt x="12700" y="523367"/>
                  </a:lnTo>
                  <a:lnTo>
                    <a:pt x="17780" y="523367"/>
                  </a:lnTo>
                  <a:lnTo>
                    <a:pt x="17780" y="524510"/>
                  </a:lnTo>
                  <a:lnTo>
                    <a:pt x="22860" y="524510"/>
                  </a:lnTo>
                  <a:lnTo>
                    <a:pt x="22860" y="525780"/>
                  </a:lnTo>
                  <a:lnTo>
                    <a:pt x="25400" y="525780"/>
                  </a:lnTo>
                  <a:lnTo>
                    <a:pt x="25400" y="521970"/>
                  </a:lnTo>
                  <a:close/>
                </a:path>
                <a:path w="25400" h="882650">
                  <a:moveTo>
                    <a:pt x="2540" y="519442"/>
                  </a:moveTo>
                  <a:lnTo>
                    <a:pt x="2540" y="520827"/>
                  </a:lnTo>
                  <a:lnTo>
                    <a:pt x="7620" y="520827"/>
                  </a:lnTo>
                  <a:lnTo>
                    <a:pt x="7620" y="522097"/>
                  </a:lnTo>
                  <a:lnTo>
                    <a:pt x="25400" y="521970"/>
                  </a:lnTo>
                  <a:lnTo>
                    <a:pt x="25400" y="519556"/>
                  </a:lnTo>
                  <a:lnTo>
                    <a:pt x="2540" y="519442"/>
                  </a:lnTo>
                  <a:close/>
                </a:path>
                <a:path w="25400" h="882650">
                  <a:moveTo>
                    <a:pt x="25400" y="519430"/>
                  </a:moveTo>
                  <a:lnTo>
                    <a:pt x="2540" y="519430"/>
                  </a:lnTo>
                  <a:lnTo>
                    <a:pt x="25400" y="519556"/>
                  </a:lnTo>
                  <a:close/>
                </a:path>
                <a:path w="25400" h="882650">
                  <a:moveTo>
                    <a:pt x="0" y="515620"/>
                  </a:moveTo>
                  <a:lnTo>
                    <a:pt x="0" y="519430"/>
                  </a:lnTo>
                  <a:lnTo>
                    <a:pt x="2540" y="519442"/>
                  </a:lnTo>
                  <a:lnTo>
                    <a:pt x="25400" y="519430"/>
                  </a:lnTo>
                  <a:lnTo>
                    <a:pt x="25400" y="515747"/>
                  </a:lnTo>
                  <a:lnTo>
                    <a:pt x="0" y="515620"/>
                  </a:lnTo>
                  <a:close/>
                </a:path>
                <a:path w="25400" h="882650">
                  <a:moveTo>
                    <a:pt x="0" y="513080"/>
                  </a:moveTo>
                  <a:lnTo>
                    <a:pt x="0" y="515620"/>
                  </a:lnTo>
                  <a:lnTo>
                    <a:pt x="25400" y="515747"/>
                  </a:lnTo>
                  <a:lnTo>
                    <a:pt x="25400" y="513206"/>
                  </a:lnTo>
                  <a:lnTo>
                    <a:pt x="0" y="513080"/>
                  </a:lnTo>
                  <a:close/>
                </a:path>
                <a:path w="25400" h="882650">
                  <a:moveTo>
                    <a:pt x="0" y="502920"/>
                  </a:moveTo>
                  <a:lnTo>
                    <a:pt x="0" y="513080"/>
                  </a:lnTo>
                  <a:lnTo>
                    <a:pt x="25400" y="513080"/>
                  </a:lnTo>
                  <a:lnTo>
                    <a:pt x="25400" y="503047"/>
                  </a:lnTo>
                  <a:lnTo>
                    <a:pt x="0" y="502920"/>
                  </a:lnTo>
                  <a:close/>
                </a:path>
                <a:path w="25400" h="882650">
                  <a:moveTo>
                    <a:pt x="0" y="500380"/>
                  </a:moveTo>
                  <a:lnTo>
                    <a:pt x="0" y="502920"/>
                  </a:lnTo>
                  <a:lnTo>
                    <a:pt x="25400" y="502920"/>
                  </a:lnTo>
                  <a:lnTo>
                    <a:pt x="25400" y="500506"/>
                  </a:lnTo>
                  <a:lnTo>
                    <a:pt x="0" y="500380"/>
                  </a:lnTo>
                  <a:close/>
                </a:path>
                <a:path w="25400" h="882650">
                  <a:moveTo>
                    <a:pt x="0" y="499109"/>
                  </a:moveTo>
                  <a:lnTo>
                    <a:pt x="0" y="500380"/>
                  </a:lnTo>
                  <a:lnTo>
                    <a:pt x="25400" y="500506"/>
                  </a:lnTo>
                  <a:lnTo>
                    <a:pt x="25400" y="499237"/>
                  </a:lnTo>
                  <a:lnTo>
                    <a:pt x="0" y="499109"/>
                  </a:lnTo>
                  <a:close/>
                </a:path>
                <a:path w="25400" h="882650">
                  <a:moveTo>
                    <a:pt x="25400" y="494030"/>
                  </a:moveTo>
                  <a:lnTo>
                    <a:pt x="0" y="494156"/>
                  </a:lnTo>
                  <a:lnTo>
                    <a:pt x="0" y="499109"/>
                  </a:lnTo>
                  <a:lnTo>
                    <a:pt x="25400" y="499109"/>
                  </a:lnTo>
                  <a:lnTo>
                    <a:pt x="25400" y="494030"/>
                  </a:lnTo>
                  <a:close/>
                </a:path>
                <a:path w="25400" h="882650">
                  <a:moveTo>
                    <a:pt x="25400" y="492759"/>
                  </a:moveTo>
                  <a:lnTo>
                    <a:pt x="0" y="492887"/>
                  </a:lnTo>
                  <a:lnTo>
                    <a:pt x="0" y="494156"/>
                  </a:lnTo>
                  <a:lnTo>
                    <a:pt x="25400" y="494030"/>
                  </a:lnTo>
                  <a:lnTo>
                    <a:pt x="25400" y="492759"/>
                  </a:lnTo>
                  <a:close/>
                </a:path>
                <a:path w="25400" h="882650">
                  <a:moveTo>
                    <a:pt x="25400" y="490220"/>
                  </a:moveTo>
                  <a:lnTo>
                    <a:pt x="0" y="490347"/>
                  </a:lnTo>
                  <a:lnTo>
                    <a:pt x="0" y="492759"/>
                  </a:lnTo>
                  <a:lnTo>
                    <a:pt x="25400" y="492759"/>
                  </a:lnTo>
                  <a:lnTo>
                    <a:pt x="25400" y="490220"/>
                  </a:lnTo>
                  <a:close/>
                </a:path>
                <a:path w="25400" h="882650">
                  <a:moveTo>
                    <a:pt x="25400" y="489077"/>
                  </a:moveTo>
                  <a:lnTo>
                    <a:pt x="0" y="489077"/>
                  </a:lnTo>
                  <a:lnTo>
                    <a:pt x="0" y="490347"/>
                  </a:lnTo>
                  <a:lnTo>
                    <a:pt x="25400" y="490220"/>
                  </a:lnTo>
                  <a:lnTo>
                    <a:pt x="25400" y="489077"/>
                  </a:lnTo>
                  <a:close/>
                </a:path>
                <a:path w="25400" h="882650">
                  <a:moveTo>
                    <a:pt x="0" y="487680"/>
                  </a:moveTo>
                  <a:lnTo>
                    <a:pt x="0" y="489077"/>
                  </a:lnTo>
                  <a:lnTo>
                    <a:pt x="25400" y="488950"/>
                  </a:lnTo>
                  <a:lnTo>
                    <a:pt x="25400" y="487806"/>
                  </a:lnTo>
                  <a:lnTo>
                    <a:pt x="0" y="487680"/>
                  </a:lnTo>
                  <a:close/>
                </a:path>
                <a:path w="25400" h="882650">
                  <a:moveTo>
                    <a:pt x="0" y="486409"/>
                  </a:moveTo>
                  <a:lnTo>
                    <a:pt x="0" y="487680"/>
                  </a:lnTo>
                  <a:lnTo>
                    <a:pt x="25400" y="487806"/>
                  </a:lnTo>
                  <a:lnTo>
                    <a:pt x="25400" y="486537"/>
                  </a:lnTo>
                  <a:lnTo>
                    <a:pt x="0" y="486409"/>
                  </a:lnTo>
                  <a:close/>
                </a:path>
                <a:path w="25400" h="882650">
                  <a:moveTo>
                    <a:pt x="0" y="481330"/>
                  </a:moveTo>
                  <a:lnTo>
                    <a:pt x="0" y="486409"/>
                  </a:lnTo>
                  <a:lnTo>
                    <a:pt x="25400" y="486409"/>
                  </a:lnTo>
                  <a:lnTo>
                    <a:pt x="25400" y="481456"/>
                  </a:lnTo>
                  <a:lnTo>
                    <a:pt x="0" y="481330"/>
                  </a:lnTo>
                  <a:close/>
                </a:path>
                <a:path w="25400" h="882650">
                  <a:moveTo>
                    <a:pt x="25400" y="476377"/>
                  </a:moveTo>
                  <a:lnTo>
                    <a:pt x="0" y="476377"/>
                  </a:lnTo>
                  <a:lnTo>
                    <a:pt x="0" y="481330"/>
                  </a:lnTo>
                  <a:lnTo>
                    <a:pt x="25400" y="481456"/>
                  </a:lnTo>
                  <a:lnTo>
                    <a:pt x="25400" y="476377"/>
                  </a:lnTo>
                  <a:close/>
                </a:path>
                <a:path w="25400" h="882650">
                  <a:moveTo>
                    <a:pt x="0" y="474980"/>
                  </a:moveTo>
                  <a:lnTo>
                    <a:pt x="0" y="476377"/>
                  </a:lnTo>
                  <a:lnTo>
                    <a:pt x="25400" y="476250"/>
                  </a:lnTo>
                  <a:lnTo>
                    <a:pt x="25400" y="475106"/>
                  </a:lnTo>
                  <a:lnTo>
                    <a:pt x="0" y="474980"/>
                  </a:lnTo>
                  <a:close/>
                </a:path>
                <a:path w="25400" h="882650">
                  <a:moveTo>
                    <a:pt x="25400" y="473709"/>
                  </a:moveTo>
                  <a:lnTo>
                    <a:pt x="0" y="473837"/>
                  </a:lnTo>
                  <a:lnTo>
                    <a:pt x="0" y="474980"/>
                  </a:lnTo>
                  <a:lnTo>
                    <a:pt x="25400" y="475106"/>
                  </a:lnTo>
                  <a:lnTo>
                    <a:pt x="25400" y="473709"/>
                  </a:lnTo>
                  <a:close/>
                </a:path>
                <a:path w="25400" h="882650">
                  <a:moveTo>
                    <a:pt x="0" y="471170"/>
                  </a:moveTo>
                  <a:lnTo>
                    <a:pt x="0" y="473709"/>
                  </a:lnTo>
                  <a:lnTo>
                    <a:pt x="25400" y="473709"/>
                  </a:lnTo>
                  <a:lnTo>
                    <a:pt x="25400" y="471297"/>
                  </a:lnTo>
                  <a:lnTo>
                    <a:pt x="0" y="471170"/>
                  </a:lnTo>
                  <a:close/>
                </a:path>
                <a:path w="25400" h="882650">
                  <a:moveTo>
                    <a:pt x="0" y="468630"/>
                  </a:moveTo>
                  <a:lnTo>
                    <a:pt x="0" y="471170"/>
                  </a:lnTo>
                  <a:lnTo>
                    <a:pt x="25400" y="471170"/>
                  </a:lnTo>
                  <a:lnTo>
                    <a:pt x="25400" y="468756"/>
                  </a:lnTo>
                  <a:lnTo>
                    <a:pt x="0" y="468630"/>
                  </a:lnTo>
                  <a:close/>
                </a:path>
                <a:path w="25400" h="882650">
                  <a:moveTo>
                    <a:pt x="0" y="467359"/>
                  </a:moveTo>
                  <a:lnTo>
                    <a:pt x="0" y="468630"/>
                  </a:lnTo>
                  <a:lnTo>
                    <a:pt x="25400" y="468756"/>
                  </a:lnTo>
                  <a:lnTo>
                    <a:pt x="25400" y="467487"/>
                  </a:lnTo>
                  <a:lnTo>
                    <a:pt x="0" y="467359"/>
                  </a:lnTo>
                  <a:close/>
                </a:path>
                <a:path w="25400" h="882650">
                  <a:moveTo>
                    <a:pt x="25400" y="462406"/>
                  </a:moveTo>
                  <a:lnTo>
                    <a:pt x="0" y="462406"/>
                  </a:lnTo>
                  <a:lnTo>
                    <a:pt x="0" y="467359"/>
                  </a:lnTo>
                  <a:lnTo>
                    <a:pt x="25400" y="467359"/>
                  </a:lnTo>
                  <a:lnTo>
                    <a:pt x="25400" y="462406"/>
                  </a:lnTo>
                  <a:close/>
                </a:path>
                <a:path w="25400" h="882650">
                  <a:moveTo>
                    <a:pt x="25400" y="459739"/>
                  </a:moveTo>
                  <a:lnTo>
                    <a:pt x="0" y="459867"/>
                  </a:lnTo>
                  <a:lnTo>
                    <a:pt x="0" y="462280"/>
                  </a:lnTo>
                  <a:lnTo>
                    <a:pt x="25400" y="462406"/>
                  </a:lnTo>
                  <a:lnTo>
                    <a:pt x="25400" y="459739"/>
                  </a:lnTo>
                  <a:close/>
                </a:path>
                <a:path w="25400" h="882650">
                  <a:moveTo>
                    <a:pt x="0" y="458470"/>
                  </a:moveTo>
                  <a:lnTo>
                    <a:pt x="0" y="459867"/>
                  </a:lnTo>
                  <a:lnTo>
                    <a:pt x="25400" y="459739"/>
                  </a:lnTo>
                  <a:lnTo>
                    <a:pt x="25400" y="458597"/>
                  </a:lnTo>
                  <a:lnTo>
                    <a:pt x="0" y="458470"/>
                  </a:lnTo>
                  <a:close/>
                </a:path>
                <a:path w="25400" h="882650">
                  <a:moveTo>
                    <a:pt x="25400" y="457327"/>
                  </a:moveTo>
                  <a:lnTo>
                    <a:pt x="0" y="457327"/>
                  </a:lnTo>
                  <a:lnTo>
                    <a:pt x="0" y="458470"/>
                  </a:lnTo>
                  <a:lnTo>
                    <a:pt x="25400" y="458470"/>
                  </a:lnTo>
                  <a:lnTo>
                    <a:pt x="25400" y="457327"/>
                  </a:lnTo>
                  <a:close/>
                </a:path>
                <a:path w="25400" h="882650">
                  <a:moveTo>
                    <a:pt x="0" y="455930"/>
                  </a:moveTo>
                  <a:lnTo>
                    <a:pt x="0" y="457327"/>
                  </a:lnTo>
                  <a:lnTo>
                    <a:pt x="25400" y="457200"/>
                  </a:lnTo>
                  <a:lnTo>
                    <a:pt x="25400" y="456056"/>
                  </a:lnTo>
                  <a:lnTo>
                    <a:pt x="0" y="455930"/>
                  </a:lnTo>
                  <a:close/>
                </a:path>
                <a:path w="25400" h="882650">
                  <a:moveTo>
                    <a:pt x="0" y="454659"/>
                  </a:moveTo>
                  <a:lnTo>
                    <a:pt x="0" y="455930"/>
                  </a:lnTo>
                  <a:lnTo>
                    <a:pt x="25400" y="456056"/>
                  </a:lnTo>
                  <a:lnTo>
                    <a:pt x="25400" y="454787"/>
                  </a:lnTo>
                  <a:lnTo>
                    <a:pt x="0" y="454659"/>
                  </a:lnTo>
                  <a:close/>
                </a:path>
                <a:path w="25400" h="882650">
                  <a:moveTo>
                    <a:pt x="0" y="449580"/>
                  </a:moveTo>
                  <a:lnTo>
                    <a:pt x="0" y="454659"/>
                  </a:lnTo>
                  <a:lnTo>
                    <a:pt x="25400" y="454659"/>
                  </a:lnTo>
                  <a:lnTo>
                    <a:pt x="25400" y="449706"/>
                  </a:lnTo>
                  <a:lnTo>
                    <a:pt x="0" y="449580"/>
                  </a:lnTo>
                  <a:close/>
                </a:path>
                <a:path w="25400" h="882650">
                  <a:moveTo>
                    <a:pt x="25400" y="445770"/>
                  </a:moveTo>
                  <a:lnTo>
                    <a:pt x="0" y="445897"/>
                  </a:lnTo>
                  <a:lnTo>
                    <a:pt x="0" y="449580"/>
                  </a:lnTo>
                  <a:lnTo>
                    <a:pt x="25400" y="449706"/>
                  </a:lnTo>
                  <a:lnTo>
                    <a:pt x="25400" y="445770"/>
                  </a:lnTo>
                  <a:close/>
                </a:path>
                <a:path w="25400" h="882650">
                  <a:moveTo>
                    <a:pt x="0" y="441959"/>
                  </a:moveTo>
                  <a:lnTo>
                    <a:pt x="0" y="445770"/>
                  </a:lnTo>
                  <a:lnTo>
                    <a:pt x="25400" y="445770"/>
                  </a:lnTo>
                  <a:lnTo>
                    <a:pt x="25400" y="442087"/>
                  </a:lnTo>
                  <a:lnTo>
                    <a:pt x="0" y="441959"/>
                  </a:lnTo>
                  <a:close/>
                </a:path>
                <a:path w="25400" h="882650">
                  <a:moveTo>
                    <a:pt x="25400" y="439420"/>
                  </a:moveTo>
                  <a:lnTo>
                    <a:pt x="0" y="439547"/>
                  </a:lnTo>
                  <a:lnTo>
                    <a:pt x="0" y="441959"/>
                  </a:lnTo>
                  <a:lnTo>
                    <a:pt x="25400" y="441959"/>
                  </a:lnTo>
                  <a:lnTo>
                    <a:pt x="25400" y="439420"/>
                  </a:lnTo>
                  <a:close/>
                </a:path>
                <a:path w="25400" h="882650">
                  <a:moveTo>
                    <a:pt x="0" y="436880"/>
                  </a:moveTo>
                  <a:lnTo>
                    <a:pt x="0" y="439420"/>
                  </a:lnTo>
                  <a:lnTo>
                    <a:pt x="25400" y="439420"/>
                  </a:lnTo>
                  <a:lnTo>
                    <a:pt x="25400" y="437006"/>
                  </a:lnTo>
                  <a:lnTo>
                    <a:pt x="0" y="436880"/>
                  </a:lnTo>
                  <a:close/>
                </a:path>
                <a:path w="25400" h="882650">
                  <a:moveTo>
                    <a:pt x="0" y="433070"/>
                  </a:moveTo>
                  <a:lnTo>
                    <a:pt x="0" y="436880"/>
                  </a:lnTo>
                  <a:lnTo>
                    <a:pt x="25400" y="437006"/>
                  </a:lnTo>
                  <a:lnTo>
                    <a:pt x="25400" y="433197"/>
                  </a:lnTo>
                  <a:lnTo>
                    <a:pt x="0" y="433070"/>
                  </a:lnTo>
                  <a:close/>
                </a:path>
                <a:path w="25400" h="882650">
                  <a:moveTo>
                    <a:pt x="25400" y="431927"/>
                  </a:moveTo>
                  <a:lnTo>
                    <a:pt x="0" y="431927"/>
                  </a:lnTo>
                  <a:lnTo>
                    <a:pt x="0" y="433070"/>
                  </a:lnTo>
                  <a:lnTo>
                    <a:pt x="25400" y="433070"/>
                  </a:lnTo>
                  <a:lnTo>
                    <a:pt x="25400" y="431927"/>
                  </a:lnTo>
                  <a:close/>
                </a:path>
                <a:path w="25400" h="882650">
                  <a:moveTo>
                    <a:pt x="25400" y="430656"/>
                  </a:moveTo>
                  <a:lnTo>
                    <a:pt x="0" y="430656"/>
                  </a:lnTo>
                  <a:lnTo>
                    <a:pt x="0" y="431927"/>
                  </a:lnTo>
                  <a:lnTo>
                    <a:pt x="25400" y="431800"/>
                  </a:lnTo>
                  <a:lnTo>
                    <a:pt x="25400" y="430656"/>
                  </a:lnTo>
                  <a:close/>
                </a:path>
              </a:pathLst>
            </a:custGeom>
            <a:solidFill>
              <a:srgbClr val="B1B163"/>
            </a:solidFill>
          </p:spPr>
          <p:txBody>
            <a:bodyPr wrap="square" lIns="0" tIns="0" rIns="0" bIns="0" rtlCol="0"/>
            <a:lstStyle/>
            <a:p>
              <a:endParaRPr/>
            </a:p>
          </p:txBody>
        </p:sp>
        <p:sp>
          <p:nvSpPr>
            <p:cNvPr id="808" name="object 808"/>
            <p:cNvSpPr/>
            <p:nvPr/>
          </p:nvSpPr>
          <p:spPr>
            <a:xfrm>
              <a:off x="2340609" y="5605779"/>
              <a:ext cx="24130" cy="892810"/>
            </a:xfrm>
            <a:custGeom>
              <a:avLst/>
              <a:gdLst/>
              <a:ahLst/>
              <a:cxnLst/>
              <a:rect l="l" t="t" r="r" b="b"/>
              <a:pathLst>
                <a:path w="24130" h="892810">
                  <a:moveTo>
                    <a:pt x="1269" y="0"/>
                  </a:moveTo>
                  <a:lnTo>
                    <a:pt x="0" y="0"/>
                  </a:lnTo>
                  <a:lnTo>
                    <a:pt x="0" y="2540"/>
                  </a:lnTo>
                  <a:lnTo>
                    <a:pt x="5079" y="2540"/>
                  </a:lnTo>
                  <a:lnTo>
                    <a:pt x="5079" y="1270"/>
                  </a:lnTo>
                  <a:lnTo>
                    <a:pt x="1269" y="1270"/>
                  </a:lnTo>
                  <a:lnTo>
                    <a:pt x="1269" y="0"/>
                  </a:lnTo>
                  <a:close/>
                </a:path>
                <a:path w="24130" h="892810">
                  <a:moveTo>
                    <a:pt x="10160" y="2540"/>
                  </a:moveTo>
                  <a:lnTo>
                    <a:pt x="0" y="2540"/>
                  </a:lnTo>
                  <a:lnTo>
                    <a:pt x="0" y="5080"/>
                  </a:lnTo>
                  <a:lnTo>
                    <a:pt x="15239" y="5080"/>
                  </a:lnTo>
                  <a:lnTo>
                    <a:pt x="15239" y="3810"/>
                  </a:lnTo>
                  <a:lnTo>
                    <a:pt x="10160" y="3810"/>
                  </a:lnTo>
                  <a:lnTo>
                    <a:pt x="10160" y="2540"/>
                  </a:lnTo>
                  <a:close/>
                </a:path>
                <a:path w="24130" h="892810">
                  <a:moveTo>
                    <a:pt x="20319" y="5080"/>
                  </a:moveTo>
                  <a:lnTo>
                    <a:pt x="0" y="5080"/>
                  </a:lnTo>
                  <a:lnTo>
                    <a:pt x="0" y="11430"/>
                  </a:lnTo>
                  <a:lnTo>
                    <a:pt x="24129" y="11430"/>
                  </a:lnTo>
                  <a:lnTo>
                    <a:pt x="24129" y="6350"/>
                  </a:lnTo>
                  <a:lnTo>
                    <a:pt x="20319" y="6350"/>
                  </a:lnTo>
                  <a:lnTo>
                    <a:pt x="20319" y="5080"/>
                  </a:lnTo>
                  <a:close/>
                </a:path>
                <a:path w="24130" h="892810">
                  <a:moveTo>
                    <a:pt x="24129" y="11430"/>
                  </a:moveTo>
                  <a:lnTo>
                    <a:pt x="0" y="11430"/>
                  </a:lnTo>
                  <a:lnTo>
                    <a:pt x="0" y="15240"/>
                  </a:lnTo>
                  <a:lnTo>
                    <a:pt x="24129" y="15240"/>
                  </a:lnTo>
                  <a:lnTo>
                    <a:pt x="24129" y="11430"/>
                  </a:lnTo>
                  <a:close/>
                </a:path>
                <a:path w="24130" h="892810">
                  <a:moveTo>
                    <a:pt x="24129" y="15240"/>
                  </a:moveTo>
                  <a:lnTo>
                    <a:pt x="0" y="15240"/>
                  </a:lnTo>
                  <a:lnTo>
                    <a:pt x="0" y="21590"/>
                  </a:lnTo>
                  <a:lnTo>
                    <a:pt x="24129" y="21590"/>
                  </a:lnTo>
                  <a:lnTo>
                    <a:pt x="24129" y="15240"/>
                  </a:lnTo>
                  <a:close/>
                </a:path>
                <a:path w="24130" h="892810">
                  <a:moveTo>
                    <a:pt x="24129" y="21590"/>
                  </a:moveTo>
                  <a:lnTo>
                    <a:pt x="0" y="21590"/>
                  </a:lnTo>
                  <a:lnTo>
                    <a:pt x="0" y="24130"/>
                  </a:lnTo>
                  <a:lnTo>
                    <a:pt x="24129" y="24130"/>
                  </a:lnTo>
                  <a:lnTo>
                    <a:pt x="24129" y="21590"/>
                  </a:lnTo>
                  <a:close/>
                </a:path>
                <a:path w="24130" h="892810">
                  <a:moveTo>
                    <a:pt x="24129" y="24130"/>
                  </a:moveTo>
                  <a:lnTo>
                    <a:pt x="0" y="24130"/>
                  </a:lnTo>
                  <a:lnTo>
                    <a:pt x="0" y="27940"/>
                  </a:lnTo>
                  <a:lnTo>
                    <a:pt x="24129" y="27940"/>
                  </a:lnTo>
                  <a:lnTo>
                    <a:pt x="24129" y="24130"/>
                  </a:lnTo>
                  <a:close/>
                </a:path>
                <a:path w="24130" h="892810">
                  <a:moveTo>
                    <a:pt x="24129" y="27940"/>
                  </a:moveTo>
                  <a:lnTo>
                    <a:pt x="0" y="27940"/>
                  </a:lnTo>
                  <a:lnTo>
                    <a:pt x="0" y="40640"/>
                  </a:lnTo>
                  <a:lnTo>
                    <a:pt x="24129" y="40640"/>
                  </a:lnTo>
                  <a:lnTo>
                    <a:pt x="24129" y="27940"/>
                  </a:lnTo>
                  <a:close/>
                </a:path>
                <a:path w="24130" h="892810">
                  <a:moveTo>
                    <a:pt x="24129" y="40640"/>
                  </a:moveTo>
                  <a:lnTo>
                    <a:pt x="0" y="40640"/>
                  </a:lnTo>
                  <a:lnTo>
                    <a:pt x="0" y="55880"/>
                  </a:lnTo>
                  <a:lnTo>
                    <a:pt x="24129" y="55880"/>
                  </a:lnTo>
                  <a:lnTo>
                    <a:pt x="24129" y="40640"/>
                  </a:lnTo>
                  <a:close/>
                </a:path>
                <a:path w="24130" h="892810">
                  <a:moveTo>
                    <a:pt x="24129" y="55880"/>
                  </a:moveTo>
                  <a:lnTo>
                    <a:pt x="0" y="55880"/>
                  </a:lnTo>
                  <a:lnTo>
                    <a:pt x="0" y="62230"/>
                  </a:lnTo>
                  <a:lnTo>
                    <a:pt x="24129" y="62230"/>
                  </a:lnTo>
                  <a:lnTo>
                    <a:pt x="24129" y="55880"/>
                  </a:lnTo>
                  <a:close/>
                </a:path>
                <a:path w="24130" h="892810">
                  <a:moveTo>
                    <a:pt x="24129" y="62230"/>
                  </a:moveTo>
                  <a:lnTo>
                    <a:pt x="0" y="62230"/>
                  </a:lnTo>
                  <a:lnTo>
                    <a:pt x="0" y="66040"/>
                  </a:lnTo>
                  <a:lnTo>
                    <a:pt x="24129" y="66040"/>
                  </a:lnTo>
                  <a:lnTo>
                    <a:pt x="24129" y="62230"/>
                  </a:lnTo>
                  <a:close/>
                </a:path>
                <a:path w="24130" h="892810">
                  <a:moveTo>
                    <a:pt x="24129" y="66040"/>
                  </a:moveTo>
                  <a:lnTo>
                    <a:pt x="0" y="66040"/>
                  </a:lnTo>
                  <a:lnTo>
                    <a:pt x="0" y="68580"/>
                  </a:lnTo>
                  <a:lnTo>
                    <a:pt x="24129" y="68580"/>
                  </a:lnTo>
                  <a:lnTo>
                    <a:pt x="24129" y="66040"/>
                  </a:lnTo>
                  <a:close/>
                </a:path>
                <a:path w="24130" h="892810">
                  <a:moveTo>
                    <a:pt x="24129" y="68580"/>
                  </a:moveTo>
                  <a:lnTo>
                    <a:pt x="0" y="68580"/>
                  </a:lnTo>
                  <a:lnTo>
                    <a:pt x="0" y="74930"/>
                  </a:lnTo>
                  <a:lnTo>
                    <a:pt x="24129" y="74930"/>
                  </a:lnTo>
                  <a:lnTo>
                    <a:pt x="24129" y="68580"/>
                  </a:lnTo>
                  <a:close/>
                </a:path>
                <a:path w="24130" h="892810">
                  <a:moveTo>
                    <a:pt x="24129" y="74930"/>
                  </a:moveTo>
                  <a:lnTo>
                    <a:pt x="0" y="74930"/>
                  </a:lnTo>
                  <a:lnTo>
                    <a:pt x="0" y="85090"/>
                  </a:lnTo>
                  <a:lnTo>
                    <a:pt x="24129" y="85090"/>
                  </a:lnTo>
                  <a:lnTo>
                    <a:pt x="24129" y="74930"/>
                  </a:lnTo>
                  <a:close/>
                </a:path>
                <a:path w="24130" h="892810">
                  <a:moveTo>
                    <a:pt x="24129" y="85090"/>
                  </a:moveTo>
                  <a:lnTo>
                    <a:pt x="0" y="85090"/>
                  </a:lnTo>
                  <a:lnTo>
                    <a:pt x="0" y="87630"/>
                  </a:lnTo>
                  <a:lnTo>
                    <a:pt x="24129" y="87630"/>
                  </a:lnTo>
                  <a:lnTo>
                    <a:pt x="24129" y="85090"/>
                  </a:lnTo>
                  <a:close/>
                </a:path>
                <a:path w="24130" h="892810">
                  <a:moveTo>
                    <a:pt x="24129" y="87630"/>
                  </a:moveTo>
                  <a:lnTo>
                    <a:pt x="0" y="87630"/>
                  </a:lnTo>
                  <a:lnTo>
                    <a:pt x="0" y="91440"/>
                  </a:lnTo>
                  <a:lnTo>
                    <a:pt x="24129" y="91440"/>
                  </a:lnTo>
                  <a:lnTo>
                    <a:pt x="24129" y="87630"/>
                  </a:lnTo>
                  <a:close/>
                </a:path>
                <a:path w="24130" h="892810">
                  <a:moveTo>
                    <a:pt x="24129" y="91440"/>
                  </a:moveTo>
                  <a:lnTo>
                    <a:pt x="0" y="91440"/>
                  </a:lnTo>
                  <a:lnTo>
                    <a:pt x="0" y="100330"/>
                  </a:lnTo>
                  <a:lnTo>
                    <a:pt x="24129" y="100330"/>
                  </a:lnTo>
                  <a:lnTo>
                    <a:pt x="24129" y="91440"/>
                  </a:lnTo>
                  <a:close/>
                </a:path>
                <a:path w="24130" h="892810">
                  <a:moveTo>
                    <a:pt x="24129" y="100330"/>
                  </a:moveTo>
                  <a:lnTo>
                    <a:pt x="0" y="100330"/>
                  </a:lnTo>
                  <a:lnTo>
                    <a:pt x="0" y="104140"/>
                  </a:lnTo>
                  <a:lnTo>
                    <a:pt x="24129" y="104140"/>
                  </a:lnTo>
                  <a:lnTo>
                    <a:pt x="24129" y="100330"/>
                  </a:lnTo>
                  <a:close/>
                </a:path>
                <a:path w="24130" h="892810">
                  <a:moveTo>
                    <a:pt x="24129" y="104140"/>
                  </a:moveTo>
                  <a:lnTo>
                    <a:pt x="0" y="104140"/>
                  </a:lnTo>
                  <a:lnTo>
                    <a:pt x="0" y="106680"/>
                  </a:lnTo>
                  <a:lnTo>
                    <a:pt x="24129" y="106680"/>
                  </a:lnTo>
                  <a:lnTo>
                    <a:pt x="24129" y="104140"/>
                  </a:lnTo>
                  <a:close/>
                </a:path>
                <a:path w="24130" h="892810">
                  <a:moveTo>
                    <a:pt x="24129" y="106680"/>
                  </a:moveTo>
                  <a:lnTo>
                    <a:pt x="0" y="106680"/>
                  </a:lnTo>
                  <a:lnTo>
                    <a:pt x="0" y="110490"/>
                  </a:lnTo>
                  <a:lnTo>
                    <a:pt x="24129" y="110490"/>
                  </a:lnTo>
                  <a:lnTo>
                    <a:pt x="24129" y="106680"/>
                  </a:lnTo>
                  <a:close/>
                </a:path>
                <a:path w="24130" h="892810">
                  <a:moveTo>
                    <a:pt x="24129" y="110490"/>
                  </a:moveTo>
                  <a:lnTo>
                    <a:pt x="0" y="110490"/>
                  </a:lnTo>
                  <a:lnTo>
                    <a:pt x="0" y="113030"/>
                  </a:lnTo>
                  <a:lnTo>
                    <a:pt x="24129" y="113030"/>
                  </a:lnTo>
                  <a:lnTo>
                    <a:pt x="24129" y="110490"/>
                  </a:lnTo>
                  <a:close/>
                </a:path>
                <a:path w="24130" h="892810">
                  <a:moveTo>
                    <a:pt x="24129" y="113030"/>
                  </a:moveTo>
                  <a:lnTo>
                    <a:pt x="0" y="113030"/>
                  </a:lnTo>
                  <a:lnTo>
                    <a:pt x="0" y="116840"/>
                  </a:lnTo>
                  <a:lnTo>
                    <a:pt x="24129" y="116840"/>
                  </a:lnTo>
                  <a:lnTo>
                    <a:pt x="24129" y="113030"/>
                  </a:lnTo>
                  <a:close/>
                </a:path>
                <a:path w="24130" h="892810">
                  <a:moveTo>
                    <a:pt x="24129" y="116840"/>
                  </a:moveTo>
                  <a:lnTo>
                    <a:pt x="0" y="116840"/>
                  </a:lnTo>
                  <a:lnTo>
                    <a:pt x="0" y="132080"/>
                  </a:lnTo>
                  <a:lnTo>
                    <a:pt x="24129" y="132080"/>
                  </a:lnTo>
                  <a:lnTo>
                    <a:pt x="24129" y="116840"/>
                  </a:lnTo>
                  <a:close/>
                </a:path>
                <a:path w="24130" h="892810">
                  <a:moveTo>
                    <a:pt x="24129" y="132080"/>
                  </a:moveTo>
                  <a:lnTo>
                    <a:pt x="0" y="132080"/>
                  </a:lnTo>
                  <a:lnTo>
                    <a:pt x="0" y="135890"/>
                  </a:lnTo>
                  <a:lnTo>
                    <a:pt x="24129" y="135890"/>
                  </a:lnTo>
                  <a:lnTo>
                    <a:pt x="24129" y="132080"/>
                  </a:lnTo>
                  <a:close/>
                </a:path>
                <a:path w="24130" h="892810">
                  <a:moveTo>
                    <a:pt x="24129" y="135890"/>
                  </a:moveTo>
                  <a:lnTo>
                    <a:pt x="0" y="135890"/>
                  </a:lnTo>
                  <a:lnTo>
                    <a:pt x="0" y="142240"/>
                  </a:lnTo>
                  <a:lnTo>
                    <a:pt x="24129" y="142240"/>
                  </a:lnTo>
                  <a:lnTo>
                    <a:pt x="24129" y="135890"/>
                  </a:lnTo>
                  <a:close/>
                </a:path>
                <a:path w="24130" h="892810">
                  <a:moveTo>
                    <a:pt x="24129" y="142240"/>
                  </a:moveTo>
                  <a:lnTo>
                    <a:pt x="0" y="142240"/>
                  </a:lnTo>
                  <a:lnTo>
                    <a:pt x="0" y="144780"/>
                  </a:lnTo>
                  <a:lnTo>
                    <a:pt x="24129" y="144780"/>
                  </a:lnTo>
                  <a:lnTo>
                    <a:pt x="24129" y="142240"/>
                  </a:lnTo>
                  <a:close/>
                </a:path>
                <a:path w="24130" h="892810">
                  <a:moveTo>
                    <a:pt x="24129" y="144780"/>
                  </a:moveTo>
                  <a:lnTo>
                    <a:pt x="0" y="144780"/>
                  </a:lnTo>
                  <a:lnTo>
                    <a:pt x="0" y="151130"/>
                  </a:lnTo>
                  <a:lnTo>
                    <a:pt x="24129" y="151130"/>
                  </a:lnTo>
                  <a:lnTo>
                    <a:pt x="24129" y="144780"/>
                  </a:lnTo>
                  <a:close/>
                </a:path>
                <a:path w="24130" h="892810">
                  <a:moveTo>
                    <a:pt x="24129" y="151130"/>
                  </a:moveTo>
                  <a:lnTo>
                    <a:pt x="0" y="151130"/>
                  </a:lnTo>
                  <a:lnTo>
                    <a:pt x="0" y="154940"/>
                  </a:lnTo>
                  <a:lnTo>
                    <a:pt x="24129" y="154940"/>
                  </a:lnTo>
                  <a:lnTo>
                    <a:pt x="24129" y="151130"/>
                  </a:lnTo>
                  <a:close/>
                </a:path>
                <a:path w="24130" h="892810">
                  <a:moveTo>
                    <a:pt x="24129" y="154940"/>
                  </a:moveTo>
                  <a:lnTo>
                    <a:pt x="0" y="154940"/>
                  </a:lnTo>
                  <a:lnTo>
                    <a:pt x="0" y="157480"/>
                  </a:lnTo>
                  <a:lnTo>
                    <a:pt x="24129" y="157480"/>
                  </a:lnTo>
                  <a:lnTo>
                    <a:pt x="24129" y="154940"/>
                  </a:lnTo>
                  <a:close/>
                </a:path>
                <a:path w="24130" h="892810">
                  <a:moveTo>
                    <a:pt x="24129" y="157480"/>
                  </a:moveTo>
                  <a:lnTo>
                    <a:pt x="0" y="157480"/>
                  </a:lnTo>
                  <a:lnTo>
                    <a:pt x="0" y="161290"/>
                  </a:lnTo>
                  <a:lnTo>
                    <a:pt x="24129" y="161290"/>
                  </a:lnTo>
                  <a:lnTo>
                    <a:pt x="24129" y="157480"/>
                  </a:lnTo>
                  <a:close/>
                </a:path>
                <a:path w="24130" h="892810">
                  <a:moveTo>
                    <a:pt x="24129" y="161290"/>
                  </a:moveTo>
                  <a:lnTo>
                    <a:pt x="0" y="161290"/>
                  </a:lnTo>
                  <a:lnTo>
                    <a:pt x="0" y="163830"/>
                  </a:lnTo>
                  <a:lnTo>
                    <a:pt x="24129" y="163830"/>
                  </a:lnTo>
                  <a:lnTo>
                    <a:pt x="24129" y="161290"/>
                  </a:lnTo>
                  <a:close/>
                </a:path>
                <a:path w="24130" h="892810">
                  <a:moveTo>
                    <a:pt x="24129" y="163830"/>
                  </a:moveTo>
                  <a:lnTo>
                    <a:pt x="0" y="163830"/>
                  </a:lnTo>
                  <a:lnTo>
                    <a:pt x="0" y="167640"/>
                  </a:lnTo>
                  <a:lnTo>
                    <a:pt x="24129" y="167640"/>
                  </a:lnTo>
                  <a:lnTo>
                    <a:pt x="24129" y="163830"/>
                  </a:lnTo>
                  <a:close/>
                </a:path>
                <a:path w="24130" h="892810">
                  <a:moveTo>
                    <a:pt x="24129" y="167640"/>
                  </a:moveTo>
                  <a:lnTo>
                    <a:pt x="0" y="167640"/>
                  </a:lnTo>
                  <a:lnTo>
                    <a:pt x="0" y="193040"/>
                  </a:lnTo>
                  <a:lnTo>
                    <a:pt x="24129" y="193040"/>
                  </a:lnTo>
                  <a:lnTo>
                    <a:pt x="24129" y="167640"/>
                  </a:lnTo>
                  <a:close/>
                </a:path>
                <a:path w="24130" h="892810">
                  <a:moveTo>
                    <a:pt x="24129" y="193040"/>
                  </a:moveTo>
                  <a:lnTo>
                    <a:pt x="0" y="193040"/>
                  </a:lnTo>
                  <a:lnTo>
                    <a:pt x="0" y="199390"/>
                  </a:lnTo>
                  <a:lnTo>
                    <a:pt x="24129" y="199390"/>
                  </a:lnTo>
                  <a:lnTo>
                    <a:pt x="24129" y="193040"/>
                  </a:lnTo>
                  <a:close/>
                </a:path>
                <a:path w="24130" h="892810">
                  <a:moveTo>
                    <a:pt x="24129" y="199390"/>
                  </a:moveTo>
                  <a:lnTo>
                    <a:pt x="0" y="199390"/>
                  </a:lnTo>
                  <a:lnTo>
                    <a:pt x="0" y="201930"/>
                  </a:lnTo>
                  <a:lnTo>
                    <a:pt x="24129" y="201930"/>
                  </a:lnTo>
                  <a:lnTo>
                    <a:pt x="24129" y="199390"/>
                  </a:lnTo>
                  <a:close/>
                </a:path>
                <a:path w="24130" h="892810">
                  <a:moveTo>
                    <a:pt x="24129" y="201930"/>
                  </a:moveTo>
                  <a:lnTo>
                    <a:pt x="0" y="201930"/>
                  </a:lnTo>
                  <a:lnTo>
                    <a:pt x="0" y="208280"/>
                  </a:lnTo>
                  <a:lnTo>
                    <a:pt x="24129" y="208280"/>
                  </a:lnTo>
                  <a:lnTo>
                    <a:pt x="24129" y="201930"/>
                  </a:lnTo>
                  <a:close/>
                </a:path>
                <a:path w="24130" h="892810">
                  <a:moveTo>
                    <a:pt x="24129" y="208280"/>
                  </a:moveTo>
                  <a:lnTo>
                    <a:pt x="0" y="208280"/>
                  </a:lnTo>
                  <a:lnTo>
                    <a:pt x="0" y="212090"/>
                  </a:lnTo>
                  <a:lnTo>
                    <a:pt x="24129" y="212090"/>
                  </a:lnTo>
                  <a:lnTo>
                    <a:pt x="24129" y="208280"/>
                  </a:lnTo>
                  <a:close/>
                </a:path>
                <a:path w="24130" h="892810">
                  <a:moveTo>
                    <a:pt x="24129" y="212090"/>
                  </a:moveTo>
                  <a:lnTo>
                    <a:pt x="0" y="212090"/>
                  </a:lnTo>
                  <a:lnTo>
                    <a:pt x="0" y="220980"/>
                  </a:lnTo>
                  <a:lnTo>
                    <a:pt x="24129" y="220980"/>
                  </a:lnTo>
                  <a:lnTo>
                    <a:pt x="24129" y="212090"/>
                  </a:lnTo>
                  <a:close/>
                </a:path>
                <a:path w="24130" h="892810">
                  <a:moveTo>
                    <a:pt x="24129" y="220980"/>
                  </a:moveTo>
                  <a:lnTo>
                    <a:pt x="0" y="220980"/>
                  </a:lnTo>
                  <a:lnTo>
                    <a:pt x="0" y="231140"/>
                  </a:lnTo>
                  <a:lnTo>
                    <a:pt x="24129" y="231140"/>
                  </a:lnTo>
                  <a:lnTo>
                    <a:pt x="24129" y="220980"/>
                  </a:lnTo>
                  <a:close/>
                </a:path>
                <a:path w="24130" h="892810">
                  <a:moveTo>
                    <a:pt x="24129" y="231140"/>
                  </a:moveTo>
                  <a:lnTo>
                    <a:pt x="0" y="231140"/>
                  </a:lnTo>
                  <a:lnTo>
                    <a:pt x="0" y="237490"/>
                  </a:lnTo>
                  <a:lnTo>
                    <a:pt x="24129" y="237490"/>
                  </a:lnTo>
                  <a:lnTo>
                    <a:pt x="24129" y="231140"/>
                  </a:lnTo>
                  <a:close/>
                </a:path>
                <a:path w="24130" h="892810">
                  <a:moveTo>
                    <a:pt x="24129" y="237490"/>
                  </a:moveTo>
                  <a:lnTo>
                    <a:pt x="0" y="237490"/>
                  </a:lnTo>
                  <a:lnTo>
                    <a:pt x="0" y="243840"/>
                  </a:lnTo>
                  <a:lnTo>
                    <a:pt x="24129" y="243840"/>
                  </a:lnTo>
                  <a:lnTo>
                    <a:pt x="24129" y="237490"/>
                  </a:lnTo>
                  <a:close/>
                </a:path>
                <a:path w="24130" h="892810">
                  <a:moveTo>
                    <a:pt x="24129" y="243840"/>
                  </a:moveTo>
                  <a:lnTo>
                    <a:pt x="0" y="243840"/>
                  </a:lnTo>
                  <a:lnTo>
                    <a:pt x="0" y="252730"/>
                  </a:lnTo>
                  <a:lnTo>
                    <a:pt x="24129" y="252730"/>
                  </a:lnTo>
                  <a:lnTo>
                    <a:pt x="24129" y="243840"/>
                  </a:lnTo>
                  <a:close/>
                </a:path>
                <a:path w="24130" h="892810">
                  <a:moveTo>
                    <a:pt x="24129" y="252730"/>
                  </a:moveTo>
                  <a:lnTo>
                    <a:pt x="0" y="252730"/>
                  </a:lnTo>
                  <a:lnTo>
                    <a:pt x="0" y="256540"/>
                  </a:lnTo>
                  <a:lnTo>
                    <a:pt x="24129" y="256540"/>
                  </a:lnTo>
                  <a:lnTo>
                    <a:pt x="24129" y="252730"/>
                  </a:lnTo>
                  <a:close/>
                </a:path>
                <a:path w="24130" h="892810">
                  <a:moveTo>
                    <a:pt x="24129" y="256540"/>
                  </a:moveTo>
                  <a:lnTo>
                    <a:pt x="0" y="256540"/>
                  </a:lnTo>
                  <a:lnTo>
                    <a:pt x="0" y="259080"/>
                  </a:lnTo>
                  <a:lnTo>
                    <a:pt x="24129" y="259080"/>
                  </a:lnTo>
                  <a:lnTo>
                    <a:pt x="24129" y="256540"/>
                  </a:lnTo>
                  <a:close/>
                </a:path>
                <a:path w="24130" h="892810">
                  <a:moveTo>
                    <a:pt x="24129" y="259080"/>
                  </a:moveTo>
                  <a:lnTo>
                    <a:pt x="0" y="259080"/>
                  </a:lnTo>
                  <a:lnTo>
                    <a:pt x="0" y="262890"/>
                  </a:lnTo>
                  <a:lnTo>
                    <a:pt x="24129" y="262890"/>
                  </a:lnTo>
                  <a:lnTo>
                    <a:pt x="24129" y="259080"/>
                  </a:lnTo>
                  <a:close/>
                </a:path>
                <a:path w="24130" h="892810">
                  <a:moveTo>
                    <a:pt x="24129" y="262890"/>
                  </a:moveTo>
                  <a:lnTo>
                    <a:pt x="0" y="262890"/>
                  </a:lnTo>
                  <a:lnTo>
                    <a:pt x="0" y="265430"/>
                  </a:lnTo>
                  <a:lnTo>
                    <a:pt x="24129" y="265430"/>
                  </a:lnTo>
                  <a:lnTo>
                    <a:pt x="24129" y="262890"/>
                  </a:lnTo>
                  <a:close/>
                </a:path>
                <a:path w="24130" h="892810">
                  <a:moveTo>
                    <a:pt x="24129" y="265430"/>
                  </a:moveTo>
                  <a:lnTo>
                    <a:pt x="0" y="265430"/>
                  </a:lnTo>
                  <a:lnTo>
                    <a:pt x="0" y="269240"/>
                  </a:lnTo>
                  <a:lnTo>
                    <a:pt x="24129" y="269240"/>
                  </a:lnTo>
                  <a:lnTo>
                    <a:pt x="24129" y="265430"/>
                  </a:lnTo>
                  <a:close/>
                </a:path>
                <a:path w="24130" h="892810">
                  <a:moveTo>
                    <a:pt x="24129" y="269240"/>
                  </a:moveTo>
                  <a:lnTo>
                    <a:pt x="0" y="269240"/>
                  </a:lnTo>
                  <a:lnTo>
                    <a:pt x="0" y="278130"/>
                  </a:lnTo>
                  <a:lnTo>
                    <a:pt x="24129" y="278130"/>
                  </a:lnTo>
                  <a:lnTo>
                    <a:pt x="24129" y="269240"/>
                  </a:lnTo>
                  <a:close/>
                </a:path>
                <a:path w="24130" h="892810">
                  <a:moveTo>
                    <a:pt x="24129" y="278130"/>
                  </a:moveTo>
                  <a:lnTo>
                    <a:pt x="0" y="278130"/>
                  </a:lnTo>
                  <a:lnTo>
                    <a:pt x="0" y="281940"/>
                  </a:lnTo>
                  <a:lnTo>
                    <a:pt x="24129" y="281940"/>
                  </a:lnTo>
                  <a:lnTo>
                    <a:pt x="24129" y="278130"/>
                  </a:lnTo>
                  <a:close/>
                </a:path>
                <a:path w="24130" h="892810">
                  <a:moveTo>
                    <a:pt x="24129" y="281940"/>
                  </a:moveTo>
                  <a:lnTo>
                    <a:pt x="0" y="281940"/>
                  </a:lnTo>
                  <a:lnTo>
                    <a:pt x="0" y="294640"/>
                  </a:lnTo>
                  <a:lnTo>
                    <a:pt x="24129" y="294640"/>
                  </a:lnTo>
                  <a:lnTo>
                    <a:pt x="24129" y="281940"/>
                  </a:lnTo>
                  <a:close/>
                </a:path>
                <a:path w="24130" h="892810">
                  <a:moveTo>
                    <a:pt x="24129" y="294640"/>
                  </a:moveTo>
                  <a:lnTo>
                    <a:pt x="0" y="294640"/>
                  </a:lnTo>
                  <a:lnTo>
                    <a:pt x="0" y="297180"/>
                  </a:lnTo>
                  <a:lnTo>
                    <a:pt x="24129" y="297180"/>
                  </a:lnTo>
                  <a:lnTo>
                    <a:pt x="24129" y="294640"/>
                  </a:lnTo>
                  <a:close/>
                </a:path>
                <a:path w="24130" h="892810">
                  <a:moveTo>
                    <a:pt x="24129" y="297180"/>
                  </a:moveTo>
                  <a:lnTo>
                    <a:pt x="0" y="297180"/>
                  </a:lnTo>
                  <a:lnTo>
                    <a:pt x="0" y="300990"/>
                  </a:lnTo>
                  <a:lnTo>
                    <a:pt x="24129" y="300990"/>
                  </a:lnTo>
                  <a:lnTo>
                    <a:pt x="24129" y="297180"/>
                  </a:lnTo>
                  <a:close/>
                </a:path>
                <a:path w="24130" h="892810">
                  <a:moveTo>
                    <a:pt x="24129" y="300990"/>
                  </a:moveTo>
                  <a:lnTo>
                    <a:pt x="0" y="300990"/>
                  </a:lnTo>
                  <a:lnTo>
                    <a:pt x="0" y="309880"/>
                  </a:lnTo>
                  <a:lnTo>
                    <a:pt x="24129" y="309880"/>
                  </a:lnTo>
                  <a:lnTo>
                    <a:pt x="24129" y="300990"/>
                  </a:lnTo>
                  <a:close/>
                </a:path>
                <a:path w="24130" h="892810">
                  <a:moveTo>
                    <a:pt x="24129" y="309880"/>
                  </a:moveTo>
                  <a:lnTo>
                    <a:pt x="0" y="309880"/>
                  </a:lnTo>
                  <a:lnTo>
                    <a:pt x="0" y="313690"/>
                  </a:lnTo>
                  <a:lnTo>
                    <a:pt x="24129" y="313690"/>
                  </a:lnTo>
                  <a:lnTo>
                    <a:pt x="24129" y="309880"/>
                  </a:lnTo>
                  <a:close/>
                </a:path>
                <a:path w="24130" h="892810">
                  <a:moveTo>
                    <a:pt x="24129" y="313690"/>
                  </a:moveTo>
                  <a:lnTo>
                    <a:pt x="0" y="313690"/>
                  </a:lnTo>
                  <a:lnTo>
                    <a:pt x="0" y="326390"/>
                  </a:lnTo>
                  <a:lnTo>
                    <a:pt x="24129" y="326390"/>
                  </a:lnTo>
                  <a:lnTo>
                    <a:pt x="24129" y="313690"/>
                  </a:lnTo>
                  <a:close/>
                </a:path>
                <a:path w="24130" h="892810">
                  <a:moveTo>
                    <a:pt x="24129" y="326390"/>
                  </a:moveTo>
                  <a:lnTo>
                    <a:pt x="0" y="326390"/>
                  </a:lnTo>
                  <a:lnTo>
                    <a:pt x="0" y="341630"/>
                  </a:lnTo>
                  <a:lnTo>
                    <a:pt x="24129" y="341630"/>
                  </a:lnTo>
                  <a:lnTo>
                    <a:pt x="24129" y="326390"/>
                  </a:lnTo>
                  <a:close/>
                </a:path>
                <a:path w="24130" h="892810">
                  <a:moveTo>
                    <a:pt x="24129" y="341630"/>
                  </a:moveTo>
                  <a:lnTo>
                    <a:pt x="0" y="341630"/>
                  </a:lnTo>
                  <a:lnTo>
                    <a:pt x="0" y="345440"/>
                  </a:lnTo>
                  <a:lnTo>
                    <a:pt x="24129" y="345440"/>
                  </a:lnTo>
                  <a:lnTo>
                    <a:pt x="24129" y="341630"/>
                  </a:lnTo>
                  <a:close/>
                </a:path>
                <a:path w="24130" h="892810">
                  <a:moveTo>
                    <a:pt x="24129" y="345440"/>
                  </a:moveTo>
                  <a:lnTo>
                    <a:pt x="0" y="345440"/>
                  </a:lnTo>
                  <a:lnTo>
                    <a:pt x="0" y="354330"/>
                  </a:lnTo>
                  <a:lnTo>
                    <a:pt x="24129" y="354330"/>
                  </a:lnTo>
                  <a:lnTo>
                    <a:pt x="24129" y="345440"/>
                  </a:lnTo>
                  <a:close/>
                </a:path>
                <a:path w="24130" h="892810">
                  <a:moveTo>
                    <a:pt x="24129" y="354330"/>
                  </a:moveTo>
                  <a:lnTo>
                    <a:pt x="0" y="354330"/>
                  </a:lnTo>
                  <a:lnTo>
                    <a:pt x="0" y="360680"/>
                  </a:lnTo>
                  <a:lnTo>
                    <a:pt x="24129" y="360680"/>
                  </a:lnTo>
                  <a:lnTo>
                    <a:pt x="24129" y="354330"/>
                  </a:lnTo>
                  <a:close/>
                </a:path>
                <a:path w="24130" h="892810">
                  <a:moveTo>
                    <a:pt x="24129" y="360680"/>
                  </a:moveTo>
                  <a:lnTo>
                    <a:pt x="0" y="360680"/>
                  </a:lnTo>
                  <a:lnTo>
                    <a:pt x="0" y="364490"/>
                  </a:lnTo>
                  <a:lnTo>
                    <a:pt x="24129" y="364490"/>
                  </a:lnTo>
                  <a:lnTo>
                    <a:pt x="24129" y="360680"/>
                  </a:lnTo>
                  <a:close/>
                </a:path>
                <a:path w="24130" h="892810">
                  <a:moveTo>
                    <a:pt x="24129" y="364490"/>
                  </a:moveTo>
                  <a:lnTo>
                    <a:pt x="0" y="364490"/>
                  </a:lnTo>
                  <a:lnTo>
                    <a:pt x="0" y="370840"/>
                  </a:lnTo>
                  <a:lnTo>
                    <a:pt x="24129" y="370840"/>
                  </a:lnTo>
                  <a:lnTo>
                    <a:pt x="24129" y="364490"/>
                  </a:lnTo>
                  <a:close/>
                </a:path>
                <a:path w="24130" h="892810">
                  <a:moveTo>
                    <a:pt x="24129" y="370840"/>
                  </a:moveTo>
                  <a:lnTo>
                    <a:pt x="0" y="370840"/>
                  </a:lnTo>
                  <a:lnTo>
                    <a:pt x="0" y="373380"/>
                  </a:lnTo>
                  <a:lnTo>
                    <a:pt x="24129" y="373380"/>
                  </a:lnTo>
                  <a:lnTo>
                    <a:pt x="24129" y="370840"/>
                  </a:lnTo>
                  <a:close/>
                </a:path>
                <a:path w="24130" h="892810">
                  <a:moveTo>
                    <a:pt x="24129" y="373380"/>
                  </a:moveTo>
                  <a:lnTo>
                    <a:pt x="0" y="373380"/>
                  </a:lnTo>
                  <a:lnTo>
                    <a:pt x="0" y="383540"/>
                  </a:lnTo>
                  <a:lnTo>
                    <a:pt x="24129" y="383540"/>
                  </a:lnTo>
                  <a:lnTo>
                    <a:pt x="24129" y="373380"/>
                  </a:lnTo>
                  <a:close/>
                </a:path>
                <a:path w="24130" h="892810">
                  <a:moveTo>
                    <a:pt x="24129" y="383540"/>
                  </a:moveTo>
                  <a:lnTo>
                    <a:pt x="0" y="383540"/>
                  </a:lnTo>
                  <a:lnTo>
                    <a:pt x="0" y="386080"/>
                  </a:lnTo>
                  <a:lnTo>
                    <a:pt x="24129" y="386080"/>
                  </a:lnTo>
                  <a:lnTo>
                    <a:pt x="24129" y="383540"/>
                  </a:lnTo>
                  <a:close/>
                </a:path>
                <a:path w="24130" h="892810">
                  <a:moveTo>
                    <a:pt x="24129" y="386080"/>
                  </a:moveTo>
                  <a:lnTo>
                    <a:pt x="0" y="386080"/>
                  </a:lnTo>
                  <a:lnTo>
                    <a:pt x="0" y="389890"/>
                  </a:lnTo>
                  <a:lnTo>
                    <a:pt x="24129" y="389890"/>
                  </a:lnTo>
                  <a:lnTo>
                    <a:pt x="24129" y="386080"/>
                  </a:lnTo>
                  <a:close/>
                </a:path>
                <a:path w="24130" h="892810">
                  <a:moveTo>
                    <a:pt x="24129" y="389890"/>
                  </a:moveTo>
                  <a:lnTo>
                    <a:pt x="0" y="389890"/>
                  </a:lnTo>
                  <a:lnTo>
                    <a:pt x="0" y="392430"/>
                  </a:lnTo>
                  <a:lnTo>
                    <a:pt x="24129" y="392430"/>
                  </a:lnTo>
                  <a:lnTo>
                    <a:pt x="24129" y="389890"/>
                  </a:lnTo>
                  <a:close/>
                </a:path>
                <a:path w="24130" h="892810">
                  <a:moveTo>
                    <a:pt x="24129" y="392430"/>
                  </a:moveTo>
                  <a:lnTo>
                    <a:pt x="0" y="392430"/>
                  </a:lnTo>
                  <a:lnTo>
                    <a:pt x="0" y="396240"/>
                  </a:lnTo>
                  <a:lnTo>
                    <a:pt x="24129" y="396240"/>
                  </a:lnTo>
                  <a:lnTo>
                    <a:pt x="24129" y="392430"/>
                  </a:lnTo>
                  <a:close/>
                </a:path>
                <a:path w="24130" h="892810">
                  <a:moveTo>
                    <a:pt x="24129" y="396240"/>
                  </a:moveTo>
                  <a:lnTo>
                    <a:pt x="0" y="396240"/>
                  </a:lnTo>
                  <a:lnTo>
                    <a:pt x="0" y="402590"/>
                  </a:lnTo>
                  <a:lnTo>
                    <a:pt x="24129" y="402590"/>
                  </a:lnTo>
                  <a:lnTo>
                    <a:pt x="24129" y="396240"/>
                  </a:lnTo>
                  <a:close/>
                </a:path>
                <a:path w="24130" h="892810">
                  <a:moveTo>
                    <a:pt x="24129" y="402590"/>
                  </a:moveTo>
                  <a:lnTo>
                    <a:pt x="0" y="402590"/>
                  </a:lnTo>
                  <a:lnTo>
                    <a:pt x="0" y="405130"/>
                  </a:lnTo>
                  <a:lnTo>
                    <a:pt x="24129" y="405130"/>
                  </a:lnTo>
                  <a:lnTo>
                    <a:pt x="24129" y="402590"/>
                  </a:lnTo>
                  <a:close/>
                </a:path>
                <a:path w="24130" h="892810">
                  <a:moveTo>
                    <a:pt x="24129" y="405130"/>
                  </a:moveTo>
                  <a:lnTo>
                    <a:pt x="0" y="405130"/>
                  </a:lnTo>
                  <a:lnTo>
                    <a:pt x="0" y="408940"/>
                  </a:lnTo>
                  <a:lnTo>
                    <a:pt x="24129" y="408940"/>
                  </a:lnTo>
                  <a:lnTo>
                    <a:pt x="24129" y="405130"/>
                  </a:lnTo>
                  <a:close/>
                </a:path>
                <a:path w="24130" h="892810">
                  <a:moveTo>
                    <a:pt x="24129" y="408940"/>
                  </a:moveTo>
                  <a:lnTo>
                    <a:pt x="0" y="408940"/>
                  </a:lnTo>
                  <a:lnTo>
                    <a:pt x="0" y="411480"/>
                  </a:lnTo>
                  <a:lnTo>
                    <a:pt x="24129" y="411480"/>
                  </a:lnTo>
                  <a:lnTo>
                    <a:pt x="24129" y="408940"/>
                  </a:lnTo>
                  <a:close/>
                </a:path>
                <a:path w="24130" h="892810">
                  <a:moveTo>
                    <a:pt x="24129" y="411480"/>
                  </a:moveTo>
                  <a:lnTo>
                    <a:pt x="0" y="411480"/>
                  </a:lnTo>
                  <a:lnTo>
                    <a:pt x="0" y="415290"/>
                  </a:lnTo>
                  <a:lnTo>
                    <a:pt x="24129" y="415290"/>
                  </a:lnTo>
                  <a:lnTo>
                    <a:pt x="24129" y="411480"/>
                  </a:lnTo>
                  <a:close/>
                </a:path>
                <a:path w="24130" h="892810">
                  <a:moveTo>
                    <a:pt x="24129" y="415290"/>
                  </a:moveTo>
                  <a:lnTo>
                    <a:pt x="0" y="415290"/>
                  </a:lnTo>
                  <a:lnTo>
                    <a:pt x="0" y="424180"/>
                  </a:lnTo>
                  <a:lnTo>
                    <a:pt x="24129" y="424180"/>
                  </a:lnTo>
                  <a:lnTo>
                    <a:pt x="24129" y="415290"/>
                  </a:lnTo>
                  <a:close/>
                </a:path>
                <a:path w="24130" h="892810">
                  <a:moveTo>
                    <a:pt x="24129" y="424180"/>
                  </a:moveTo>
                  <a:lnTo>
                    <a:pt x="0" y="424180"/>
                  </a:lnTo>
                  <a:lnTo>
                    <a:pt x="0" y="427990"/>
                  </a:lnTo>
                  <a:lnTo>
                    <a:pt x="24129" y="427990"/>
                  </a:lnTo>
                  <a:lnTo>
                    <a:pt x="24129" y="424180"/>
                  </a:lnTo>
                  <a:close/>
                </a:path>
                <a:path w="24130" h="892810">
                  <a:moveTo>
                    <a:pt x="24129" y="427990"/>
                  </a:moveTo>
                  <a:lnTo>
                    <a:pt x="0" y="427990"/>
                  </a:lnTo>
                  <a:lnTo>
                    <a:pt x="0" y="430530"/>
                  </a:lnTo>
                  <a:lnTo>
                    <a:pt x="24129" y="430530"/>
                  </a:lnTo>
                  <a:lnTo>
                    <a:pt x="24129" y="427990"/>
                  </a:lnTo>
                  <a:close/>
                </a:path>
                <a:path w="24130" h="892810">
                  <a:moveTo>
                    <a:pt x="24129" y="430530"/>
                  </a:moveTo>
                  <a:lnTo>
                    <a:pt x="0" y="430530"/>
                  </a:lnTo>
                  <a:lnTo>
                    <a:pt x="0" y="434340"/>
                  </a:lnTo>
                  <a:lnTo>
                    <a:pt x="24129" y="434340"/>
                  </a:lnTo>
                  <a:lnTo>
                    <a:pt x="24129" y="430530"/>
                  </a:lnTo>
                  <a:close/>
                </a:path>
                <a:path w="24130" h="892810">
                  <a:moveTo>
                    <a:pt x="24129" y="434340"/>
                  </a:moveTo>
                  <a:lnTo>
                    <a:pt x="0" y="434340"/>
                  </a:lnTo>
                  <a:lnTo>
                    <a:pt x="0" y="436880"/>
                  </a:lnTo>
                  <a:lnTo>
                    <a:pt x="24129" y="436880"/>
                  </a:lnTo>
                  <a:lnTo>
                    <a:pt x="24129" y="434340"/>
                  </a:lnTo>
                  <a:close/>
                </a:path>
                <a:path w="24130" h="892810">
                  <a:moveTo>
                    <a:pt x="15239" y="890270"/>
                  </a:moveTo>
                  <a:lnTo>
                    <a:pt x="0" y="890270"/>
                  </a:lnTo>
                  <a:lnTo>
                    <a:pt x="0" y="892810"/>
                  </a:lnTo>
                  <a:lnTo>
                    <a:pt x="15239" y="892810"/>
                  </a:lnTo>
                  <a:lnTo>
                    <a:pt x="15239" y="890270"/>
                  </a:lnTo>
                  <a:close/>
                </a:path>
                <a:path w="24130" h="892810">
                  <a:moveTo>
                    <a:pt x="24129" y="889000"/>
                  </a:moveTo>
                  <a:lnTo>
                    <a:pt x="15239" y="889000"/>
                  </a:lnTo>
                  <a:lnTo>
                    <a:pt x="15239" y="890270"/>
                  </a:lnTo>
                  <a:lnTo>
                    <a:pt x="24129" y="890270"/>
                  </a:lnTo>
                  <a:lnTo>
                    <a:pt x="24129" y="889000"/>
                  </a:lnTo>
                  <a:close/>
                </a:path>
                <a:path w="24130" h="892810">
                  <a:moveTo>
                    <a:pt x="12700" y="523279"/>
                  </a:moveTo>
                  <a:lnTo>
                    <a:pt x="12700" y="524510"/>
                  </a:lnTo>
                  <a:lnTo>
                    <a:pt x="17779" y="524510"/>
                  </a:lnTo>
                  <a:lnTo>
                    <a:pt x="17779" y="525780"/>
                  </a:lnTo>
                  <a:lnTo>
                    <a:pt x="21589" y="525780"/>
                  </a:lnTo>
                  <a:lnTo>
                    <a:pt x="21589" y="527050"/>
                  </a:lnTo>
                  <a:lnTo>
                    <a:pt x="24129" y="527050"/>
                  </a:lnTo>
                  <a:lnTo>
                    <a:pt x="24129" y="523367"/>
                  </a:lnTo>
                  <a:lnTo>
                    <a:pt x="12700" y="523279"/>
                  </a:lnTo>
                  <a:close/>
                </a:path>
                <a:path w="24130" h="892810">
                  <a:moveTo>
                    <a:pt x="24129" y="523240"/>
                  </a:moveTo>
                  <a:lnTo>
                    <a:pt x="12700" y="523240"/>
                  </a:lnTo>
                  <a:lnTo>
                    <a:pt x="24129" y="523367"/>
                  </a:lnTo>
                  <a:close/>
                </a:path>
                <a:path w="24130" h="892810">
                  <a:moveTo>
                    <a:pt x="0" y="515620"/>
                  </a:moveTo>
                  <a:lnTo>
                    <a:pt x="0" y="520700"/>
                  </a:lnTo>
                  <a:lnTo>
                    <a:pt x="2539" y="520700"/>
                  </a:lnTo>
                  <a:lnTo>
                    <a:pt x="2539" y="521970"/>
                  </a:lnTo>
                  <a:lnTo>
                    <a:pt x="7619" y="521970"/>
                  </a:lnTo>
                  <a:lnTo>
                    <a:pt x="7619" y="523240"/>
                  </a:lnTo>
                  <a:lnTo>
                    <a:pt x="12700" y="523279"/>
                  </a:lnTo>
                  <a:lnTo>
                    <a:pt x="24129" y="523240"/>
                  </a:lnTo>
                  <a:lnTo>
                    <a:pt x="24129" y="515747"/>
                  </a:lnTo>
                  <a:lnTo>
                    <a:pt x="0" y="515620"/>
                  </a:lnTo>
                  <a:close/>
                </a:path>
                <a:path w="24130" h="892810">
                  <a:moveTo>
                    <a:pt x="0" y="510540"/>
                  </a:moveTo>
                  <a:lnTo>
                    <a:pt x="0" y="515620"/>
                  </a:lnTo>
                  <a:lnTo>
                    <a:pt x="24129" y="515620"/>
                  </a:lnTo>
                  <a:lnTo>
                    <a:pt x="24129" y="510667"/>
                  </a:lnTo>
                  <a:lnTo>
                    <a:pt x="0" y="510540"/>
                  </a:lnTo>
                  <a:close/>
                </a:path>
                <a:path w="24130" h="892810">
                  <a:moveTo>
                    <a:pt x="0" y="506730"/>
                  </a:moveTo>
                  <a:lnTo>
                    <a:pt x="0" y="510540"/>
                  </a:lnTo>
                  <a:lnTo>
                    <a:pt x="24129" y="510540"/>
                  </a:lnTo>
                  <a:lnTo>
                    <a:pt x="24129" y="506857"/>
                  </a:lnTo>
                  <a:lnTo>
                    <a:pt x="0" y="506730"/>
                  </a:lnTo>
                  <a:close/>
                </a:path>
                <a:path w="24130" h="892810">
                  <a:moveTo>
                    <a:pt x="24129" y="500380"/>
                  </a:moveTo>
                  <a:lnTo>
                    <a:pt x="0" y="500507"/>
                  </a:lnTo>
                  <a:lnTo>
                    <a:pt x="0" y="506730"/>
                  </a:lnTo>
                  <a:lnTo>
                    <a:pt x="24129" y="506730"/>
                  </a:lnTo>
                  <a:lnTo>
                    <a:pt x="24129" y="500380"/>
                  </a:lnTo>
                  <a:close/>
                </a:path>
                <a:path w="24130" h="892810">
                  <a:moveTo>
                    <a:pt x="24129" y="497840"/>
                  </a:moveTo>
                  <a:lnTo>
                    <a:pt x="0" y="497967"/>
                  </a:lnTo>
                  <a:lnTo>
                    <a:pt x="0" y="500380"/>
                  </a:lnTo>
                  <a:lnTo>
                    <a:pt x="24129" y="500380"/>
                  </a:lnTo>
                  <a:lnTo>
                    <a:pt x="24129" y="497840"/>
                  </a:lnTo>
                  <a:close/>
                </a:path>
                <a:path w="24130" h="892810">
                  <a:moveTo>
                    <a:pt x="0" y="494030"/>
                  </a:moveTo>
                  <a:lnTo>
                    <a:pt x="0" y="497967"/>
                  </a:lnTo>
                  <a:lnTo>
                    <a:pt x="24129" y="497840"/>
                  </a:lnTo>
                  <a:lnTo>
                    <a:pt x="24129" y="494157"/>
                  </a:lnTo>
                  <a:lnTo>
                    <a:pt x="0" y="494030"/>
                  </a:lnTo>
                  <a:close/>
                </a:path>
                <a:path w="24130" h="892810">
                  <a:moveTo>
                    <a:pt x="0" y="490220"/>
                  </a:moveTo>
                  <a:lnTo>
                    <a:pt x="0" y="494030"/>
                  </a:lnTo>
                  <a:lnTo>
                    <a:pt x="24129" y="494030"/>
                  </a:lnTo>
                  <a:lnTo>
                    <a:pt x="24129" y="490347"/>
                  </a:lnTo>
                  <a:lnTo>
                    <a:pt x="0" y="490220"/>
                  </a:lnTo>
                  <a:close/>
                </a:path>
                <a:path w="24130" h="892810">
                  <a:moveTo>
                    <a:pt x="24129" y="483870"/>
                  </a:moveTo>
                  <a:lnTo>
                    <a:pt x="0" y="483997"/>
                  </a:lnTo>
                  <a:lnTo>
                    <a:pt x="0" y="490220"/>
                  </a:lnTo>
                  <a:lnTo>
                    <a:pt x="24129" y="490347"/>
                  </a:lnTo>
                  <a:lnTo>
                    <a:pt x="24129" y="483870"/>
                  </a:lnTo>
                  <a:close/>
                </a:path>
                <a:path w="24130" h="892810">
                  <a:moveTo>
                    <a:pt x="0" y="482600"/>
                  </a:moveTo>
                  <a:lnTo>
                    <a:pt x="0" y="483997"/>
                  </a:lnTo>
                  <a:lnTo>
                    <a:pt x="24129" y="483870"/>
                  </a:lnTo>
                  <a:lnTo>
                    <a:pt x="24129" y="482727"/>
                  </a:lnTo>
                  <a:lnTo>
                    <a:pt x="0" y="482600"/>
                  </a:lnTo>
                  <a:close/>
                </a:path>
                <a:path w="24130" h="892810">
                  <a:moveTo>
                    <a:pt x="24129" y="481330"/>
                  </a:moveTo>
                  <a:lnTo>
                    <a:pt x="0" y="481457"/>
                  </a:lnTo>
                  <a:lnTo>
                    <a:pt x="0" y="482600"/>
                  </a:lnTo>
                  <a:lnTo>
                    <a:pt x="24129" y="482727"/>
                  </a:lnTo>
                  <a:lnTo>
                    <a:pt x="24129" y="481330"/>
                  </a:lnTo>
                  <a:close/>
                </a:path>
                <a:path w="24130" h="892810">
                  <a:moveTo>
                    <a:pt x="24129" y="480060"/>
                  </a:moveTo>
                  <a:lnTo>
                    <a:pt x="0" y="480187"/>
                  </a:lnTo>
                  <a:lnTo>
                    <a:pt x="0" y="481330"/>
                  </a:lnTo>
                  <a:lnTo>
                    <a:pt x="24129" y="481330"/>
                  </a:lnTo>
                  <a:lnTo>
                    <a:pt x="24129" y="480060"/>
                  </a:lnTo>
                  <a:close/>
                </a:path>
                <a:path w="24130" h="892810">
                  <a:moveTo>
                    <a:pt x="0" y="478790"/>
                  </a:moveTo>
                  <a:lnTo>
                    <a:pt x="0" y="480187"/>
                  </a:lnTo>
                  <a:lnTo>
                    <a:pt x="24129" y="480060"/>
                  </a:lnTo>
                  <a:lnTo>
                    <a:pt x="24129" y="478917"/>
                  </a:lnTo>
                  <a:lnTo>
                    <a:pt x="0" y="478790"/>
                  </a:lnTo>
                  <a:close/>
                </a:path>
                <a:path w="24130" h="892810">
                  <a:moveTo>
                    <a:pt x="0" y="477520"/>
                  </a:moveTo>
                  <a:lnTo>
                    <a:pt x="0" y="478790"/>
                  </a:lnTo>
                  <a:lnTo>
                    <a:pt x="24129" y="478790"/>
                  </a:lnTo>
                  <a:lnTo>
                    <a:pt x="24129" y="477647"/>
                  </a:lnTo>
                  <a:lnTo>
                    <a:pt x="0" y="477520"/>
                  </a:lnTo>
                  <a:close/>
                </a:path>
                <a:path w="24130" h="892810">
                  <a:moveTo>
                    <a:pt x="0" y="474980"/>
                  </a:moveTo>
                  <a:lnTo>
                    <a:pt x="0" y="477520"/>
                  </a:lnTo>
                  <a:lnTo>
                    <a:pt x="24129" y="477520"/>
                  </a:lnTo>
                  <a:lnTo>
                    <a:pt x="24129" y="475107"/>
                  </a:lnTo>
                  <a:lnTo>
                    <a:pt x="0" y="474980"/>
                  </a:lnTo>
                  <a:close/>
                </a:path>
                <a:path w="24130" h="892810">
                  <a:moveTo>
                    <a:pt x="0" y="473710"/>
                  </a:moveTo>
                  <a:lnTo>
                    <a:pt x="0" y="474980"/>
                  </a:lnTo>
                  <a:lnTo>
                    <a:pt x="24129" y="474980"/>
                  </a:lnTo>
                  <a:lnTo>
                    <a:pt x="24129" y="473837"/>
                  </a:lnTo>
                  <a:lnTo>
                    <a:pt x="0" y="473710"/>
                  </a:lnTo>
                  <a:close/>
                </a:path>
                <a:path w="24130" h="892810">
                  <a:moveTo>
                    <a:pt x="0" y="469900"/>
                  </a:moveTo>
                  <a:lnTo>
                    <a:pt x="0" y="473710"/>
                  </a:lnTo>
                  <a:lnTo>
                    <a:pt x="24129" y="473710"/>
                  </a:lnTo>
                  <a:lnTo>
                    <a:pt x="24129" y="470027"/>
                  </a:lnTo>
                  <a:lnTo>
                    <a:pt x="0" y="469900"/>
                  </a:lnTo>
                  <a:close/>
                </a:path>
                <a:path w="24130" h="892810">
                  <a:moveTo>
                    <a:pt x="24129" y="467360"/>
                  </a:moveTo>
                  <a:lnTo>
                    <a:pt x="0" y="467487"/>
                  </a:lnTo>
                  <a:lnTo>
                    <a:pt x="0" y="469900"/>
                  </a:lnTo>
                  <a:lnTo>
                    <a:pt x="24129" y="469900"/>
                  </a:lnTo>
                  <a:lnTo>
                    <a:pt x="24129" y="467360"/>
                  </a:lnTo>
                  <a:close/>
                </a:path>
                <a:path w="24130" h="892810">
                  <a:moveTo>
                    <a:pt x="0" y="466090"/>
                  </a:moveTo>
                  <a:lnTo>
                    <a:pt x="0" y="467487"/>
                  </a:lnTo>
                  <a:lnTo>
                    <a:pt x="24129" y="467360"/>
                  </a:lnTo>
                  <a:lnTo>
                    <a:pt x="24129" y="466217"/>
                  </a:lnTo>
                  <a:lnTo>
                    <a:pt x="0" y="466090"/>
                  </a:lnTo>
                  <a:close/>
                </a:path>
                <a:path w="24130" h="892810">
                  <a:moveTo>
                    <a:pt x="0" y="462280"/>
                  </a:moveTo>
                  <a:lnTo>
                    <a:pt x="0" y="466090"/>
                  </a:lnTo>
                  <a:lnTo>
                    <a:pt x="24129" y="466090"/>
                  </a:lnTo>
                  <a:lnTo>
                    <a:pt x="24129" y="462407"/>
                  </a:lnTo>
                  <a:lnTo>
                    <a:pt x="0" y="462280"/>
                  </a:lnTo>
                  <a:close/>
                </a:path>
                <a:path w="24130" h="892810">
                  <a:moveTo>
                    <a:pt x="0" y="461010"/>
                  </a:moveTo>
                  <a:lnTo>
                    <a:pt x="0" y="462280"/>
                  </a:lnTo>
                  <a:lnTo>
                    <a:pt x="24129" y="462280"/>
                  </a:lnTo>
                  <a:lnTo>
                    <a:pt x="24129" y="461137"/>
                  </a:lnTo>
                  <a:lnTo>
                    <a:pt x="0" y="461010"/>
                  </a:lnTo>
                  <a:close/>
                </a:path>
                <a:path w="24130" h="892810">
                  <a:moveTo>
                    <a:pt x="0" y="458470"/>
                  </a:moveTo>
                  <a:lnTo>
                    <a:pt x="0" y="461010"/>
                  </a:lnTo>
                  <a:lnTo>
                    <a:pt x="24129" y="461010"/>
                  </a:lnTo>
                  <a:lnTo>
                    <a:pt x="24129" y="458597"/>
                  </a:lnTo>
                  <a:lnTo>
                    <a:pt x="0" y="458470"/>
                  </a:lnTo>
                  <a:close/>
                </a:path>
                <a:path w="24130" h="892810">
                  <a:moveTo>
                    <a:pt x="0" y="457200"/>
                  </a:moveTo>
                  <a:lnTo>
                    <a:pt x="0" y="458470"/>
                  </a:lnTo>
                  <a:lnTo>
                    <a:pt x="24129" y="458470"/>
                  </a:lnTo>
                  <a:lnTo>
                    <a:pt x="24129" y="457327"/>
                  </a:lnTo>
                  <a:lnTo>
                    <a:pt x="0" y="457200"/>
                  </a:lnTo>
                  <a:close/>
                </a:path>
                <a:path w="24130" h="892810">
                  <a:moveTo>
                    <a:pt x="0" y="454660"/>
                  </a:moveTo>
                  <a:lnTo>
                    <a:pt x="0" y="457200"/>
                  </a:lnTo>
                  <a:lnTo>
                    <a:pt x="24129" y="457200"/>
                  </a:lnTo>
                  <a:lnTo>
                    <a:pt x="24129" y="454787"/>
                  </a:lnTo>
                  <a:lnTo>
                    <a:pt x="0" y="454660"/>
                  </a:lnTo>
                  <a:close/>
                </a:path>
                <a:path w="24130" h="892810">
                  <a:moveTo>
                    <a:pt x="24129" y="453390"/>
                  </a:moveTo>
                  <a:lnTo>
                    <a:pt x="0" y="453517"/>
                  </a:lnTo>
                  <a:lnTo>
                    <a:pt x="0" y="454660"/>
                  </a:lnTo>
                  <a:lnTo>
                    <a:pt x="24129" y="454787"/>
                  </a:lnTo>
                  <a:lnTo>
                    <a:pt x="24129" y="453390"/>
                  </a:lnTo>
                  <a:close/>
                </a:path>
                <a:path w="24130" h="892810">
                  <a:moveTo>
                    <a:pt x="0" y="449580"/>
                  </a:moveTo>
                  <a:lnTo>
                    <a:pt x="0" y="453390"/>
                  </a:lnTo>
                  <a:lnTo>
                    <a:pt x="24129" y="453390"/>
                  </a:lnTo>
                  <a:lnTo>
                    <a:pt x="24129" y="449707"/>
                  </a:lnTo>
                  <a:lnTo>
                    <a:pt x="0" y="449580"/>
                  </a:lnTo>
                  <a:close/>
                </a:path>
                <a:path w="24130" h="892810">
                  <a:moveTo>
                    <a:pt x="24129" y="447040"/>
                  </a:moveTo>
                  <a:lnTo>
                    <a:pt x="0" y="447167"/>
                  </a:lnTo>
                  <a:lnTo>
                    <a:pt x="0" y="449580"/>
                  </a:lnTo>
                  <a:lnTo>
                    <a:pt x="24129" y="449580"/>
                  </a:lnTo>
                  <a:lnTo>
                    <a:pt x="24129" y="447040"/>
                  </a:lnTo>
                  <a:close/>
                </a:path>
                <a:path w="24130" h="892810">
                  <a:moveTo>
                    <a:pt x="0" y="441960"/>
                  </a:moveTo>
                  <a:lnTo>
                    <a:pt x="0" y="447040"/>
                  </a:lnTo>
                  <a:lnTo>
                    <a:pt x="24129" y="447040"/>
                  </a:lnTo>
                  <a:lnTo>
                    <a:pt x="24129" y="442087"/>
                  </a:lnTo>
                  <a:lnTo>
                    <a:pt x="0" y="441960"/>
                  </a:lnTo>
                  <a:close/>
                </a:path>
                <a:path w="24130" h="892810">
                  <a:moveTo>
                    <a:pt x="0" y="440690"/>
                  </a:moveTo>
                  <a:lnTo>
                    <a:pt x="0" y="441960"/>
                  </a:lnTo>
                  <a:lnTo>
                    <a:pt x="24129" y="442087"/>
                  </a:lnTo>
                  <a:lnTo>
                    <a:pt x="24129" y="440817"/>
                  </a:lnTo>
                  <a:lnTo>
                    <a:pt x="0" y="440690"/>
                  </a:lnTo>
                  <a:close/>
                </a:path>
                <a:path w="24130" h="892810">
                  <a:moveTo>
                    <a:pt x="0" y="438150"/>
                  </a:moveTo>
                  <a:lnTo>
                    <a:pt x="0" y="440690"/>
                  </a:lnTo>
                  <a:lnTo>
                    <a:pt x="24129" y="440690"/>
                  </a:lnTo>
                  <a:lnTo>
                    <a:pt x="24129" y="438277"/>
                  </a:lnTo>
                  <a:lnTo>
                    <a:pt x="0" y="438150"/>
                  </a:lnTo>
                  <a:close/>
                </a:path>
              </a:pathLst>
            </a:custGeom>
            <a:solidFill>
              <a:srgbClr val="B0B062"/>
            </a:solidFill>
          </p:spPr>
          <p:txBody>
            <a:bodyPr wrap="square" lIns="0" tIns="0" rIns="0" bIns="0" rtlCol="0"/>
            <a:lstStyle/>
            <a:p>
              <a:endParaRPr/>
            </a:p>
          </p:txBody>
        </p:sp>
        <p:sp>
          <p:nvSpPr>
            <p:cNvPr id="809" name="object 809"/>
            <p:cNvSpPr/>
            <p:nvPr/>
          </p:nvSpPr>
          <p:spPr>
            <a:xfrm>
              <a:off x="2316479" y="5599429"/>
              <a:ext cx="24130" cy="899160"/>
            </a:xfrm>
            <a:custGeom>
              <a:avLst/>
              <a:gdLst/>
              <a:ahLst/>
              <a:cxnLst/>
              <a:rect l="l" t="t" r="r" b="b"/>
              <a:pathLst>
                <a:path w="24130" h="899160">
                  <a:moveTo>
                    <a:pt x="1269" y="0"/>
                  </a:moveTo>
                  <a:lnTo>
                    <a:pt x="0" y="0"/>
                  </a:lnTo>
                  <a:lnTo>
                    <a:pt x="0" y="5080"/>
                  </a:lnTo>
                  <a:lnTo>
                    <a:pt x="15240" y="5080"/>
                  </a:lnTo>
                  <a:lnTo>
                    <a:pt x="15240" y="3810"/>
                  </a:lnTo>
                  <a:lnTo>
                    <a:pt x="11430" y="3810"/>
                  </a:lnTo>
                  <a:lnTo>
                    <a:pt x="11430" y="2540"/>
                  </a:lnTo>
                  <a:lnTo>
                    <a:pt x="6350" y="2540"/>
                  </a:lnTo>
                  <a:lnTo>
                    <a:pt x="6350" y="1270"/>
                  </a:lnTo>
                  <a:lnTo>
                    <a:pt x="1269" y="1270"/>
                  </a:lnTo>
                  <a:lnTo>
                    <a:pt x="1269" y="0"/>
                  </a:lnTo>
                  <a:close/>
                </a:path>
                <a:path w="24130" h="899160">
                  <a:moveTo>
                    <a:pt x="20319" y="5080"/>
                  </a:moveTo>
                  <a:lnTo>
                    <a:pt x="0" y="5080"/>
                  </a:lnTo>
                  <a:lnTo>
                    <a:pt x="0" y="8890"/>
                  </a:lnTo>
                  <a:lnTo>
                    <a:pt x="24130" y="8890"/>
                  </a:lnTo>
                  <a:lnTo>
                    <a:pt x="24130" y="6350"/>
                  </a:lnTo>
                  <a:lnTo>
                    <a:pt x="20319" y="6350"/>
                  </a:lnTo>
                  <a:lnTo>
                    <a:pt x="20319" y="5080"/>
                  </a:lnTo>
                  <a:close/>
                </a:path>
                <a:path w="24130" h="899160">
                  <a:moveTo>
                    <a:pt x="24130" y="8890"/>
                  </a:moveTo>
                  <a:lnTo>
                    <a:pt x="0" y="8890"/>
                  </a:lnTo>
                  <a:lnTo>
                    <a:pt x="0" y="11430"/>
                  </a:lnTo>
                  <a:lnTo>
                    <a:pt x="24130" y="11430"/>
                  </a:lnTo>
                  <a:lnTo>
                    <a:pt x="24130" y="8890"/>
                  </a:lnTo>
                  <a:close/>
                </a:path>
                <a:path w="24130" h="899160">
                  <a:moveTo>
                    <a:pt x="24130" y="11430"/>
                  </a:moveTo>
                  <a:lnTo>
                    <a:pt x="0" y="11430"/>
                  </a:lnTo>
                  <a:lnTo>
                    <a:pt x="0" y="17780"/>
                  </a:lnTo>
                  <a:lnTo>
                    <a:pt x="24130" y="17780"/>
                  </a:lnTo>
                  <a:lnTo>
                    <a:pt x="24130" y="11430"/>
                  </a:lnTo>
                  <a:close/>
                </a:path>
                <a:path w="24130" h="899160">
                  <a:moveTo>
                    <a:pt x="24130" y="17780"/>
                  </a:moveTo>
                  <a:lnTo>
                    <a:pt x="0" y="17780"/>
                  </a:lnTo>
                  <a:lnTo>
                    <a:pt x="0" y="21590"/>
                  </a:lnTo>
                  <a:lnTo>
                    <a:pt x="24130" y="21590"/>
                  </a:lnTo>
                  <a:lnTo>
                    <a:pt x="24130" y="17780"/>
                  </a:lnTo>
                  <a:close/>
                </a:path>
                <a:path w="24130" h="899160">
                  <a:moveTo>
                    <a:pt x="24130" y="21590"/>
                  </a:moveTo>
                  <a:lnTo>
                    <a:pt x="0" y="21590"/>
                  </a:lnTo>
                  <a:lnTo>
                    <a:pt x="0" y="27940"/>
                  </a:lnTo>
                  <a:lnTo>
                    <a:pt x="24130" y="27940"/>
                  </a:lnTo>
                  <a:lnTo>
                    <a:pt x="24130" y="21590"/>
                  </a:lnTo>
                  <a:close/>
                </a:path>
                <a:path w="24130" h="899160">
                  <a:moveTo>
                    <a:pt x="24130" y="27940"/>
                  </a:moveTo>
                  <a:lnTo>
                    <a:pt x="0" y="27940"/>
                  </a:lnTo>
                  <a:lnTo>
                    <a:pt x="0" y="30480"/>
                  </a:lnTo>
                  <a:lnTo>
                    <a:pt x="24130" y="30480"/>
                  </a:lnTo>
                  <a:lnTo>
                    <a:pt x="24130" y="27940"/>
                  </a:lnTo>
                  <a:close/>
                </a:path>
                <a:path w="24130" h="899160">
                  <a:moveTo>
                    <a:pt x="24130" y="30480"/>
                  </a:moveTo>
                  <a:lnTo>
                    <a:pt x="0" y="30480"/>
                  </a:lnTo>
                  <a:lnTo>
                    <a:pt x="0" y="34290"/>
                  </a:lnTo>
                  <a:lnTo>
                    <a:pt x="24130" y="34290"/>
                  </a:lnTo>
                  <a:lnTo>
                    <a:pt x="24130" y="30480"/>
                  </a:lnTo>
                  <a:close/>
                </a:path>
                <a:path w="24130" h="899160">
                  <a:moveTo>
                    <a:pt x="24130" y="34290"/>
                  </a:moveTo>
                  <a:lnTo>
                    <a:pt x="0" y="34290"/>
                  </a:lnTo>
                  <a:lnTo>
                    <a:pt x="0" y="46990"/>
                  </a:lnTo>
                  <a:lnTo>
                    <a:pt x="24130" y="46990"/>
                  </a:lnTo>
                  <a:lnTo>
                    <a:pt x="24130" y="34290"/>
                  </a:lnTo>
                  <a:close/>
                </a:path>
                <a:path w="24130" h="899160">
                  <a:moveTo>
                    <a:pt x="24130" y="46990"/>
                  </a:moveTo>
                  <a:lnTo>
                    <a:pt x="0" y="46990"/>
                  </a:lnTo>
                  <a:lnTo>
                    <a:pt x="0" y="62230"/>
                  </a:lnTo>
                  <a:lnTo>
                    <a:pt x="24130" y="62230"/>
                  </a:lnTo>
                  <a:lnTo>
                    <a:pt x="24130" y="46990"/>
                  </a:lnTo>
                  <a:close/>
                </a:path>
                <a:path w="24130" h="899160">
                  <a:moveTo>
                    <a:pt x="24130" y="62230"/>
                  </a:moveTo>
                  <a:lnTo>
                    <a:pt x="0" y="62230"/>
                  </a:lnTo>
                  <a:lnTo>
                    <a:pt x="0" y="68580"/>
                  </a:lnTo>
                  <a:lnTo>
                    <a:pt x="24130" y="68580"/>
                  </a:lnTo>
                  <a:lnTo>
                    <a:pt x="24130" y="62230"/>
                  </a:lnTo>
                  <a:close/>
                </a:path>
                <a:path w="24130" h="899160">
                  <a:moveTo>
                    <a:pt x="24130" y="68580"/>
                  </a:moveTo>
                  <a:lnTo>
                    <a:pt x="0" y="68580"/>
                  </a:lnTo>
                  <a:lnTo>
                    <a:pt x="0" y="72390"/>
                  </a:lnTo>
                  <a:lnTo>
                    <a:pt x="24130" y="72390"/>
                  </a:lnTo>
                  <a:lnTo>
                    <a:pt x="24130" y="68580"/>
                  </a:lnTo>
                  <a:close/>
                </a:path>
                <a:path w="24130" h="899160">
                  <a:moveTo>
                    <a:pt x="24130" y="72390"/>
                  </a:moveTo>
                  <a:lnTo>
                    <a:pt x="0" y="72390"/>
                  </a:lnTo>
                  <a:lnTo>
                    <a:pt x="0" y="74930"/>
                  </a:lnTo>
                  <a:lnTo>
                    <a:pt x="24130" y="74930"/>
                  </a:lnTo>
                  <a:lnTo>
                    <a:pt x="24130" y="72390"/>
                  </a:lnTo>
                  <a:close/>
                </a:path>
                <a:path w="24130" h="899160">
                  <a:moveTo>
                    <a:pt x="24130" y="74930"/>
                  </a:moveTo>
                  <a:lnTo>
                    <a:pt x="0" y="74930"/>
                  </a:lnTo>
                  <a:lnTo>
                    <a:pt x="0" y="81280"/>
                  </a:lnTo>
                  <a:lnTo>
                    <a:pt x="24130" y="81280"/>
                  </a:lnTo>
                  <a:lnTo>
                    <a:pt x="24130" y="74930"/>
                  </a:lnTo>
                  <a:close/>
                </a:path>
                <a:path w="24130" h="899160">
                  <a:moveTo>
                    <a:pt x="24130" y="81280"/>
                  </a:moveTo>
                  <a:lnTo>
                    <a:pt x="0" y="81280"/>
                  </a:lnTo>
                  <a:lnTo>
                    <a:pt x="0" y="91440"/>
                  </a:lnTo>
                  <a:lnTo>
                    <a:pt x="24130" y="91440"/>
                  </a:lnTo>
                  <a:lnTo>
                    <a:pt x="24130" y="81280"/>
                  </a:lnTo>
                  <a:close/>
                </a:path>
                <a:path w="24130" h="899160">
                  <a:moveTo>
                    <a:pt x="24130" y="91440"/>
                  </a:moveTo>
                  <a:lnTo>
                    <a:pt x="0" y="91440"/>
                  </a:lnTo>
                  <a:lnTo>
                    <a:pt x="0" y="93980"/>
                  </a:lnTo>
                  <a:lnTo>
                    <a:pt x="24130" y="93980"/>
                  </a:lnTo>
                  <a:lnTo>
                    <a:pt x="24130" y="91440"/>
                  </a:lnTo>
                  <a:close/>
                </a:path>
                <a:path w="24130" h="899160">
                  <a:moveTo>
                    <a:pt x="24130" y="93980"/>
                  </a:moveTo>
                  <a:lnTo>
                    <a:pt x="0" y="93980"/>
                  </a:lnTo>
                  <a:lnTo>
                    <a:pt x="0" y="97790"/>
                  </a:lnTo>
                  <a:lnTo>
                    <a:pt x="24130" y="97790"/>
                  </a:lnTo>
                  <a:lnTo>
                    <a:pt x="24130" y="93980"/>
                  </a:lnTo>
                  <a:close/>
                </a:path>
                <a:path w="24130" h="899160">
                  <a:moveTo>
                    <a:pt x="24130" y="97790"/>
                  </a:moveTo>
                  <a:lnTo>
                    <a:pt x="0" y="97790"/>
                  </a:lnTo>
                  <a:lnTo>
                    <a:pt x="0" y="106680"/>
                  </a:lnTo>
                  <a:lnTo>
                    <a:pt x="24130" y="106680"/>
                  </a:lnTo>
                  <a:lnTo>
                    <a:pt x="24130" y="97790"/>
                  </a:lnTo>
                  <a:close/>
                </a:path>
                <a:path w="24130" h="899160">
                  <a:moveTo>
                    <a:pt x="24130" y="106680"/>
                  </a:moveTo>
                  <a:lnTo>
                    <a:pt x="0" y="106680"/>
                  </a:lnTo>
                  <a:lnTo>
                    <a:pt x="0" y="110490"/>
                  </a:lnTo>
                  <a:lnTo>
                    <a:pt x="24130" y="110490"/>
                  </a:lnTo>
                  <a:lnTo>
                    <a:pt x="24130" y="106680"/>
                  </a:lnTo>
                  <a:close/>
                </a:path>
                <a:path w="24130" h="899160">
                  <a:moveTo>
                    <a:pt x="24130" y="110490"/>
                  </a:moveTo>
                  <a:lnTo>
                    <a:pt x="0" y="110490"/>
                  </a:lnTo>
                  <a:lnTo>
                    <a:pt x="0" y="113030"/>
                  </a:lnTo>
                  <a:lnTo>
                    <a:pt x="24130" y="113030"/>
                  </a:lnTo>
                  <a:lnTo>
                    <a:pt x="24130" y="110490"/>
                  </a:lnTo>
                  <a:close/>
                </a:path>
                <a:path w="24130" h="899160">
                  <a:moveTo>
                    <a:pt x="24130" y="113030"/>
                  </a:moveTo>
                  <a:lnTo>
                    <a:pt x="0" y="113030"/>
                  </a:lnTo>
                  <a:lnTo>
                    <a:pt x="0" y="116840"/>
                  </a:lnTo>
                  <a:lnTo>
                    <a:pt x="24130" y="116840"/>
                  </a:lnTo>
                  <a:lnTo>
                    <a:pt x="24130" y="113030"/>
                  </a:lnTo>
                  <a:close/>
                </a:path>
                <a:path w="24130" h="899160">
                  <a:moveTo>
                    <a:pt x="24130" y="116840"/>
                  </a:moveTo>
                  <a:lnTo>
                    <a:pt x="0" y="116840"/>
                  </a:lnTo>
                  <a:lnTo>
                    <a:pt x="0" y="119380"/>
                  </a:lnTo>
                  <a:lnTo>
                    <a:pt x="24130" y="119380"/>
                  </a:lnTo>
                  <a:lnTo>
                    <a:pt x="24130" y="116840"/>
                  </a:lnTo>
                  <a:close/>
                </a:path>
                <a:path w="24130" h="899160">
                  <a:moveTo>
                    <a:pt x="24130" y="119380"/>
                  </a:moveTo>
                  <a:lnTo>
                    <a:pt x="0" y="119380"/>
                  </a:lnTo>
                  <a:lnTo>
                    <a:pt x="0" y="123190"/>
                  </a:lnTo>
                  <a:lnTo>
                    <a:pt x="24130" y="123190"/>
                  </a:lnTo>
                  <a:lnTo>
                    <a:pt x="24130" y="119380"/>
                  </a:lnTo>
                  <a:close/>
                </a:path>
                <a:path w="24130" h="899160">
                  <a:moveTo>
                    <a:pt x="24130" y="123190"/>
                  </a:moveTo>
                  <a:lnTo>
                    <a:pt x="0" y="123190"/>
                  </a:lnTo>
                  <a:lnTo>
                    <a:pt x="0" y="138430"/>
                  </a:lnTo>
                  <a:lnTo>
                    <a:pt x="24130" y="138430"/>
                  </a:lnTo>
                  <a:lnTo>
                    <a:pt x="24130" y="123190"/>
                  </a:lnTo>
                  <a:close/>
                </a:path>
                <a:path w="24130" h="899160">
                  <a:moveTo>
                    <a:pt x="24130" y="138430"/>
                  </a:moveTo>
                  <a:lnTo>
                    <a:pt x="0" y="138430"/>
                  </a:lnTo>
                  <a:lnTo>
                    <a:pt x="0" y="142240"/>
                  </a:lnTo>
                  <a:lnTo>
                    <a:pt x="24130" y="142240"/>
                  </a:lnTo>
                  <a:lnTo>
                    <a:pt x="24130" y="138430"/>
                  </a:lnTo>
                  <a:close/>
                </a:path>
                <a:path w="24130" h="899160">
                  <a:moveTo>
                    <a:pt x="24130" y="142240"/>
                  </a:moveTo>
                  <a:lnTo>
                    <a:pt x="0" y="142240"/>
                  </a:lnTo>
                  <a:lnTo>
                    <a:pt x="0" y="148590"/>
                  </a:lnTo>
                  <a:lnTo>
                    <a:pt x="24130" y="148590"/>
                  </a:lnTo>
                  <a:lnTo>
                    <a:pt x="24130" y="142240"/>
                  </a:lnTo>
                  <a:close/>
                </a:path>
                <a:path w="24130" h="899160">
                  <a:moveTo>
                    <a:pt x="24130" y="148590"/>
                  </a:moveTo>
                  <a:lnTo>
                    <a:pt x="0" y="148590"/>
                  </a:lnTo>
                  <a:lnTo>
                    <a:pt x="0" y="151130"/>
                  </a:lnTo>
                  <a:lnTo>
                    <a:pt x="24130" y="151130"/>
                  </a:lnTo>
                  <a:lnTo>
                    <a:pt x="24130" y="148590"/>
                  </a:lnTo>
                  <a:close/>
                </a:path>
                <a:path w="24130" h="899160">
                  <a:moveTo>
                    <a:pt x="24130" y="151130"/>
                  </a:moveTo>
                  <a:lnTo>
                    <a:pt x="0" y="151130"/>
                  </a:lnTo>
                  <a:lnTo>
                    <a:pt x="0" y="157480"/>
                  </a:lnTo>
                  <a:lnTo>
                    <a:pt x="24130" y="157480"/>
                  </a:lnTo>
                  <a:lnTo>
                    <a:pt x="24130" y="151130"/>
                  </a:lnTo>
                  <a:close/>
                </a:path>
                <a:path w="24130" h="899160">
                  <a:moveTo>
                    <a:pt x="24130" y="157480"/>
                  </a:moveTo>
                  <a:lnTo>
                    <a:pt x="0" y="157480"/>
                  </a:lnTo>
                  <a:lnTo>
                    <a:pt x="0" y="161290"/>
                  </a:lnTo>
                  <a:lnTo>
                    <a:pt x="24130" y="161290"/>
                  </a:lnTo>
                  <a:lnTo>
                    <a:pt x="24130" y="157480"/>
                  </a:lnTo>
                  <a:close/>
                </a:path>
                <a:path w="24130" h="899160">
                  <a:moveTo>
                    <a:pt x="24130" y="161290"/>
                  </a:moveTo>
                  <a:lnTo>
                    <a:pt x="0" y="161290"/>
                  </a:lnTo>
                  <a:lnTo>
                    <a:pt x="0" y="163830"/>
                  </a:lnTo>
                  <a:lnTo>
                    <a:pt x="24130" y="163830"/>
                  </a:lnTo>
                  <a:lnTo>
                    <a:pt x="24130" y="161290"/>
                  </a:lnTo>
                  <a:close/>
                </a:path>
                <a:path w="24130" h="899160">
                  <a:moveTo>
                    <a:pt x="24130" y="163830"/>
                  </a:moveTo>
                  <a:lnTo>
                    <a:pt x="0" y="163830"/>
                  </a:lnTo>
                  <a:lnTo>
                    <a:pt x="0" y="167640"/>
                  </a:lnTo>
                  <a:lnTo>
                    <a:pt x="24130" y="167640"/>
                  </a:lnTo>
                  <a:lnTo>
                    <a:pt x="24130" y="163830"/>
                  </a:lnTo>
                  <a:close/>
                </a:path>
                <a:path w="24130" h="899160">
                  <a:moveTo>
                    <a:pt x="24130" y="167640"/>
                  </a:moveTo>
                  <a:lnTo>
                    <a:pt x="0" y="167640"/>
                  </a:lnTo>
                  <a:lnTo>
                    <a:pt x="0" y="170180"/>
                  </a:lnTo>
                  <a:lnTo>
                    <a:pt x="24130" y="170180"/>
                  </a:lnTo>
                  <a:lnTo>
                    <a:pt x="24130" y="167640"/>
                  </a:lnTo>
                  <a:close/>
                </a:path>
                <a:path w="24130" h="899160">
                  <a:moveTo>
                    <a:pt x="24130" y="170180"/>
                  </a:moveTo>
                  <a:lnTo>
                    <a:pt x="0" y="170180"/>
                  </a:lnTo>
                  <a:lnTo>
                    <a:pt x="0" y="173990"/>
                  </a:lnTo>
                  <a:lnTo>
                    <a:pt x="24130" y="173990"/>
                  </a:lnTo>
                  <a:lnTo>
                    <a:pt x="24130" y="170180"/>
                  </a:lnTo>
                  <a:close/>
                </a:path>
                <a:path w="24130" h="899160">
                  <a:moveTo>
                    <a:pt x="24130" y="173990"/>
                  </a:moveTo>
                  <a:lnTo>
                    <a:pt x="0" y="173990"/>
                  </a:lnTo>
                  <a:lnTo>
                    <a:pt x="0" y="199390"/>
                  </a:lnTo>
                  <a:lnTo>
                    <a:pt x="24130" y="199390"/>
                  </a:lnTo>
                  <a:lnTo>
                    <a:pt x="24130" y="173990"/>
                  </a:lnTo>
                  <a:close/>
                </a:path>
                <a:path w="24130" h="899160">
                  <a:moveTo>
                    <a:pt x="24130" y="199390"/>
                  </a:moveTo>
                  <a:lnTo>
                    <a:pt x="0" y="199390"/>
                  </a:lnTo>
                  <a:lnTo>
                    <a:pt x="0" y="205740"/>
                  </a:lnTo>
                  <a:lnTo>
                    <a:pt x="24130" y="205740"/>
                  </a:lnTo>
                  <a:lnTo>
                    <a:pt x="24130" y="199390"/>
                  </a:lnTo>
                  <a:close/>
                </a:path>
                <a:path w="24130" h="899160">
                  <a:moveTo>
                    <a:pt x="24130" y="205740"/>
                  </a:moveTo>
                  <a:lnTo>
                    <a:pt x="0" y="205740"/>
                  </a:lnTo>
                  <a:lnTo>
                    <a:pt x="0" y="208280"/>
                  </a:lnTo>
                  <a:lnTo>
                    <a:pt x="24130" y="208280"/>
                  </a:lnTo>
                  <a:lnTo>
                    <a:pt x="24130" y="205740"/>
                  </a:lnTo>
                  <a:close/>
                </a:path>
                <a:path w="24130" h="899160">
                  <a:moveTo>
                    <a:pt x="24130" y="208280"/>
                  </a:moveTo>
                  <a:lnTo>
                    <a:pt x="0" y="208280"/>
                  </a:lnTo>
                  <a:lnTo>
                    <a:pt x="0" y="214630"/>
                  </a:lnTo>
                  <a:lnTo>
                    <a:pt x="24130" y="214630"/>
                  </a:lnTo>
                  <a:lnTo>
                    <a:pt x="24130" y="208280"/>
                  </a:lnTo>
                  <a:close/>
                </a:path>
                <a:path w="24130" h="899160">
                  <a:moveTo>
                    <a:pt x="24130" y="214630"/>
                  </a:moveTo>
                  <a:lnTo>
                    <a:pt x="0" y="214630"/>
                  </a:lnTo>
                  <a:lnTo>
                    <a:pt x="0" y="218440"/>
                  </a:lnTo>
                  <a:lnTo>
                    <a:pt x="24130" y="218440"/>
                  </a:lnTo>
                  <a:lnTo>
                    <a:pt x="24130" y="214630"/>
                  </a:lnTo>
                  <a:close/>
                </a:path>
                <a:path w="24130" h="899160">
                  <a:moveTo>
                    <a:pt x="24130" y="218440"/>
                  </a:moveTo>
                  <a:lnTo>
                    <a:pt x="0" y="218440"/>
                  </a:lnTo>
                  <a:lnTo>
                    <a:pt x="0" y="227330"/>
                  </a:lnTo>
                  <a:lnTo>
                    <a:pt x="24130" y="227330"/>
                  </a:lnTo>
                  <a:lnTo>
                    <a:pt x="24130" y="218440"/>
                  </a:lnTo>
                  <a:close/>
                </a:path>
                <a:path w="24130" h="899160">
                  <a:moveTo>
                    <a:pt x="24130" y="227330"/>
                  </a:moveTo>
                  <a:lnTo>
                    <a:pt x="0" y="227330"/>
                  </a:lnTo>
                  <a:lnTo>
                    <a:pt x="0" y="237490"/>
                  </a:lnTo>
                  <a:lnTo>
                    <a:pt x="24130" y="237490"/>
                  </a:lnTo>
                  <a:lnTo>
                    <a:pt x="24130" y="227330"/>
                  </a:lnTo>
                  <a:close/>
                </a:path>
                <a:path w="24130" h="899160">
                  <a:moveTo>
                    <a:pt x="24130" y="237490"/>
                  </a:moveTo>
                  <a:lnTo>
                    <a:pt x="0" y="237490"/>
                  </a:lnTo>
                  <a:lnTo>
                    <a:pt x="0" y="243840"/>
                  </a:lnTo>
                  <a:lnTo>
                    <a:pt x="24130" y="243840"/>
                  </a:lnTo>
                  <a:lnTo>
                    <a:pt x="24130" y="237490"/>
                  </a:lnTo>
                  <a:close/>
                </a:path>
                <a:path w="24130" h="899160">
                  <a:moveTo>
                    <a:pt x="24130" y="243840"/>
                  </a:moveTo>
                  <a:lnTo>
                    <a:pt x="0" y="243840"/>
                  </a:lnTo>
                  <a:lnTo>
                    <a:pt x="0" y="250190"/>
                  </a:lnTo>
                  <a:lnTo>
                    <a:pt x="24130" y="250190"/>
                  </a:lnTo>
                  <a:lnTo>
                    <a:pt x="24130" y="243840"/>
                  </a:lnTo>
                  <a:close/>
                </a:path>
                <a:path w="24130" h="899160">
                  <a:moveTo>
                    <a:pt x="24130" y="250190"/>
                  </a:moveTo>
                  <a:lnTo>
                    <a:pt x="0" y="250190"/>
                  </a:lnTo>
                  <a:lnTo>
                    <a:pt x="0" y="259080"/>
                  </a:lnTo>
                  <a:lnTo>
                    <a:pt x="24130" y="259080"/>
                  </a:lnTo>
                  <a:lnTo>
                    <a:pt x="24130" y="250190"/>
                  </a:lnTo>
                  <a:close/>
                </a:path>
                <a:path w="24130" h="899160">
                  <a:moveTo>
                    <a:pt x="24130" y="259080"/>
                  </a:moveTo>
                  <a:lnTo>
                    <a:pt x="0" y="259080"/>
                  </a:lnTo>
                  <a:lnTo>
                    <a:pt x="0" y="262890"/>
                  </a:lnTo>
                  <a:lnTo>
                    <a:pt x="24130" y="262890"/>
                  </a:lnTo>
                  <a:lnTo>
                    <a:pt x="24130" y="259080"/>
                  </a:lnTo>
                  <a:close/>
                </a:path>
                <a:path w="24130" h="899160">
                  <a:moveTo>
                    <a:pt x="24130" y="262890"/>
                  </a:moveTo>
                  <a:lnTo>
                    <a:pt x="0" y="262890"/>
                  </a:lnTo>
                  <a:lnTo>
                    <a:pt x="0" y="265430"/>
                  </a:lnTo>
                  <a:lnTo>
                    <a:pt x="24130" y="265430"/>
                  </a:lnTo>
                  <a:lnTo>
                    <a:pt x="24130" y="262890"/>
                  </a:lnTo>
                  <a:close/>
                </a:path>
                <a:path w="24130" h="899160">
                  <a:moveTo>
                    <a:pt x="24130" y="265430"/>
                  </a:moveTo>
                  <a:lnTo>
                    <a:pt x="0" y="265430"/>
                  </a:lnTo>
                  <a:lnTo>
                    <a:pt x="0" y="269240"/>
                  </a:lnTo>
                  <a:lnTo>
                    <a:pt x="24130" y="269240"/>
                  </a:lnTo>
                  <a:lnTo>
                    <a:pt x="24130" y="265430"/>
                  </a:lnTo>
                  <a:close/>
                </a:path>
                <a:path w="24130" h="899160">
                  <a:moveTo>
                    <a:pt x="24130" y="269240"/>
                  </a:moveTo>
                  <a:lnTo>
                    <a:pt x="0" y="269240"/>
                  </a:lnTo>
                  <a:lnTo>
                    <a:pt x="0" y="271780"/>
                  </a:lnTo>
                  <a:lnTo>
                    <a:pt x="24130" y="271780"/>
                  </a:lnTo>
                  <a:lnTo>
                    <a:pt x="24130" y="269240"/>
                  </a:lnTo>
                  <a:close/>
                </a:path>
                <a:path w="24130" h="899160">
                  <a:moveTo>
                    <a:pt x="24130" y="271780"/>
                  </a:moveTo>
                  <a:lnTo>
                    <a:pt x="0" y="271780"/>
                  </a:lnTo>
                  <a:lnTo>
                    <a:pt x="0" y="275590"/>
                  </a:lnTo>
                  <a:lnTo>
                    <a:pt x="24130" y="275590"/>
                  </a:lnTo>
                  <a:lnTo>
                    <a:pt x="24130" y="271780"/>
                  </a:lnTo>
                  <a:close/>
                </a:path>
                <a:path w="24130" h="899160">
                  <a:moveTo>
                    <a:pt x="24130" y="275590"/>
                  </a:moveTo>
                  <a:lnTo>
                    <a:pt x="0" y="275590"/>
                  </a:lnTo>
                  <a:lnTo>
                    <a:pt x="0" y="284480"/>
                  </a:lnTo>
                  <a:lnTo>
                    <a:pt x="24130" y="284480"/>
                  </a:lnTo>
                  <a:lnTo>
                    <a:pt x="24130" y="275590"/>
                  </a:lnTo>
                  <a:close/>
                </a:path>
                <a:path w="24130" h="899160">
                  <a:moveTo>
                    <a:pt x="24130" y="284480"/>
                  </a:moveTo>
                  <a:lnTo>
                    <a:pt x="0" y="284480"/>
                  </a:lnTo>
                  <a:lnTo>
                    <a:pt x="0" y="288290"/>
                  </a:lnTo>
                  <a:lnTo>
                    <a:pt x="24130" y="288290"/>
                  </a:lnTo>
                  <a:lnTo>
                    <a:pt x="24130" y="284480"/>
                  </a:lnTo>
                  <a:close/>
                </a:path>
                <a:path w="24130" h="899160">
                  <a:moveTo>
                    <a:pt x="24130" y="288290"/>
                  </a:moveTo>
                  <a:lnTo>
                    <a:pt x="0" y="288290"/>
                  </a:lnTo>
                  <a:lnTo>
                    <a:pt x="0" y="300990"/>
                  </a:lnTo>
                  <a:lnTo>
                    <a:pt x="24130" y="300990"/>
                  </a:lnTo>
                  <a:lnTo>
                    <a:pt x="24130" y="288290"/>
                  </a:lnTo>
                  <a:close/>
                </a:path>
                <a:path w="24130" h="899160">
                  <a:moveTo>
                    <a:pt x="24130" y="300990"/>
                  </a:moveTo>
                  <a:lnTo>
                    <a:pt x="0" y="300990"/>
                  </a:lnTo>
                  <a:lnTo>
                    <a:pt x="0" y="303530"/>
                  </a:lnTo>
                  <a:lnTo>
                    <a:pt x="24130" y="303530"/>
                  </a:lnTo>
                  <a:lnTo>
                    <a:pt x="24130" y="300990"/>
                  </a:lnTo>
                  <a:close/>
                </a:path>
                <a:path w="24130" h="899160">
                  <a:moveTo>
                    <a:pt x="24130" y="303530"/>
                  </a:moveTo>
                  <a:lnTo>
                    <a:pt x="0" y="303530"/>
                  </a:lnTo>
                  <a:lnTo>
                    <a:pt x="0" y="307340"/>
                  </a:lnTo>
                  <a:lnTo>
                    <a:pt x="24130" y="307340"/>
                  </a:lnTo>
                  <a:lnTo>
                    <a:pt x="24130" y="303530"/>
                  </a:lnTo>
                  <a:close/>
                </a:path>
                <a:path w="24130" h="899160">
                  <a:moveTo>
                    <a:pt x="24130" y="307340"/>
                  </a:moveTo>
                  <a:lnTo>
                    <a:pt x="0" y="307340"/>
                  </a:lnTo>
                  <a:lnTo>
                    <a:pt x="0" y="316230"/>
                  </a:lnTo>
                  <a:lnTo>
                    <a:pt x="24130" y="316230"/>
                  </a:lnTo>
                  <a:lnTo>
                    <a:pt x="24130" y="307340"/>
                  </a:lnTo>
                  <a:close/>
                </a:path>
                <a:path w="24130" h="899160">
                  <a:moveTo>
                    <a:pt x="24130" y="316230"/>
                  </a:moveTo>
                  <a:lnTo>
                    <a:pt x="0" y="316230"/>
                  </a:lnTo>
                  <a:lnTo>
                    <a:pt x="0" y="320040"/>
                  </a:lnTo>
                  <a:lnTo>
                    <a:pt x="24130" y="320040"/>
                  </a:lnTo>
                  <a:lnTo>
                    <a:pt x="24130" y="316230"/>
                  </a:lnTo>
                  <a:close/>
                </a:path>
                <a:path w="24130" h="899160">
                  <a:moveTo>
                    <a:pt x="24130" y="320040"/>
                  </a:moveTo>
                  <a:lnTo>
                    <a:pt x="0" y="320040"/>
                  </a:lnTo>
                  <a:lnTo>
                    <a:pt x="0" y="332740"/>
                  </a:lnTo>
                  <a:lnTo>
                    <a:pt x="24130" y="332740"/>
                  </a:lnTo>
                  <a:lnTo>
                    <a:pt x="24130" y="320040"/>
                  </a:lnTo>
                  <a:close/>
                </a:path>
                <a:path w="24130" h="899160">
                  <a:moveTo>
                    <a:pt x="24130" y="332740"/>
                  </a:moveTo>
                  <a:lnTo>
                    <a:pt x="0" y="332740"/>
                  </a:lnTo>
                  <a:lnTo>
                    <a:pt x="0" y="347980"/>
                  </a:lnTo>
                  <a:lnTo>
                    <a:pt x="24130" y="347980"/>
                  </a:lnTo>
                  <a:lnTo>
                    <a:pt x="24130" y="332740"/>
                  </a:lnTo>
                  <a:close/>
                </a:path>
                <a:path w="24130" h="899160">
                  <a:moveTo>
                    <a:pt x="24130" y="347980"/>
                  </a:moveTo>
                  <a:lnTo>
                    <a:pt x="0" y="347980"/>
                  </a:lnTo>
                  <a:lnTo>
                    <a:pt x="0" y="351790"/>
                  </a:lnTo>
                  <a:lnTo>
                    <a:pt x="24130" y="351790"/>
                  </a:lnTo>
                  <a:lnTo>
                    <a:pt x="24130" y="347980"/>
                  </a:lnTo>
                  <a:close/>
                </a:path>
                <a:path w="24130" h="899160">
                  <a:moveTo>
                    <a:pt x="24130" y="351790"/>
                  </a:moveTo>
                  <a:lnTo>
                    <a:pt x="0" y="351790"/>
                  </a:lnTo>
                  <a:lnTo>
                    <a:pt x="0" y="360680"/>
                  </a:lnTo>
                  <a:lnTo>
                    <a:pt x="24130" y="360680"/>
                  </a:lnTo>
                  <a:lnTo>
                    <a:pt x="24130" y="351790"/>
                  </a:lnTo>
                  <a:close/>
                </a:path>
                <a:path w="24130" h="899160">
                  <a:moveTo>
                    <a:pt x="24130" y="360680"/>
                  </a:moveTo>
                  <a:lnTo>
                    <a:pt x="0" y="360680"/>
                  </a:lnTo>
                  <a:lnTo>
                    <a:pt x="0" y="367030"/>
                  </a:lnTo>
                  <a:lnTo>
                    <a:pt x="24130" y="367030"/>
                  </a:lnTo>
                  <a:lnTo>
                    <a:pt x="24130" y="360680"/>
                  </a:lnTo>
                  <a:close/>
                </a:path>
                <a:path w="24130" h="899160">
                  <a:moveTo>
                    <a:pt x="24130" y="367030"/>
                  </a:moveTo>
                  <a:lnTo>
                    <a:pt x="0" y="367030"/>
                  </a:lnTo>
                  <a:lnTo>
                    <a:pt x="0" y="370840"/>
                  </a:lnTo>
                  <a:lnTo>
                    <a:pt x="24130" y="370840"/>
                  </a:lnTo>
                  <a:lnTo>
                    <a:pt x="24130" y="367030"/>
                  </a:lnTo>
                  <a:close/>
                </a:path>
                <a:path w="24130" h="899160">
                  <a:moveTo>
                    <a:pt x="24130" y="370840"/>
                  </a:moveTo>
                  <a:lnTo>
                    <a:pt x="0" y="370840"/>
                  </a:lnTo>
                  <a:lnTo>
                    <a:pt x="0" y="377190"/>
                  </a:lnTo>
                  <a:lnTo>
                    <a:pt x="24130" y="377190"/>
                  </a:lnTo>
                  <a:lnTo>
                    <a:pt x="24130" y="370840"/>
                  </a:lnTo>
                  <a:close/>
                </a:path>
                <a:path w="24130" h="899160">
                  <a:moveTo>
                    <a:pt x="24130" y="377190"/>
                  </a:moveTo>
                  <a:lnTo>
                    <a:pt x="0" y="377190"/>
                  </a:lnTo>
                  <a:lnTo>
                    <a:pt x="0" y="379730"/>
                  </a:lnTo>
                  <a:lnTo>
                    <a:pt x="24130" y="379730"/>
                  </a:lnTo>
                  <a:lnTo>
                    <a:pt x="24130" y="377190"/>
                  </a:lnTo>
                  <a:close/>
                </a:path>
                <a:path w="24130" h="899160">
                  <a:moveTo>
                    <a:pt x="24130" y="379730"/>
                  </a:moveTo>
                  <a:lnTo>
                    <a:pt x="0" y="379730"/>
                  </a:lnTo>
                  <a:lnTo>
                    <a:pt x="0" y="389890"/>
                  </a:lnTo>
                  <a:lnTo>
                    <a:pt x="24130" y="389890"/>
                  </a:lnTo>
                  <a:lnTo>
                    <a:pt x="24130" y="379730"/>
                  </a:lnTo>
                  <a:close/>
                </a:path>
                <a:path w="24130" h="899160">
                  <a:moveTo>
                    <a:pt x="24130" y="389890"/>
                  </a:moveTo>
                  <a:lnTo>
                    <a:pt x="0" y="389890"/>
                  </a:lnTo>
                  <a:lnTo>
                    <a:pt x="0" y="392430"/>
                  </a:lnTo>
                  <a:lnTo>
                    <a:pt x="24130" y="392430"/>
                  </a:lnTo>
                  <a:lnTo>
                    <a:pt x="24130" y="389890"/>
                  </a:lnTo>
                  <a:close/>
                </a:path>
                <a:path w="24130" h="899160">
                  <a:moveTo>
                    <a:pt x="24130" y="392430"/>
                  </a:moveTo>
                  <a:lnTo>
                    <a:pt x="0" y="392430"/>
                  </a:lnTo>
                  <a:lnTo>
                    <a:pt x="0" y="396240"/>
                  </a:lnTo>
                  <a:lnTo>
                    <a:pt x="24130" y="396240"/>
                  </a:lnTo>
                  <a:lnTo>
                    <a:pt x="24130" y="392430"/>
                  </a:lnTo>
                  <a:close/>
                </a:path>
                <a:path w="24130" h="899160">
                  <a:moveTo>
                    <a:pt x="24130" y="396240"/>
                  </a:moveTo>
                  <a:lnTo>
                    <a:pt x="0" y="396240"/>
                  </a:lnTo>
                  <a:lnTo>
                    <a:pt x="0" y="398780"/>
                  </a:lnTo>
                  <a:lnTo>
                    <a:pt x="24130" y="398780"/>
                  </a:lnTo>
                  <a:lnTo>
                    <a:pt x="24130" y="396240"/>
                  </a:lnTo>
                  <a:close/>
                </a:path>
                <a:path w="24130" h="899160">
                  <a:moveTo>
                    <a:pt x="24130" y="398780"/>
                  </a:moveTo>
                  <a:lnTo>
                    <a:pt x="0" y="398780"/>
                  </a:lnTo>
                  <a:lnTo>
                    <a:pt x="0" y="402590"/>
                  </a:lnTo>
                  <a:lnTo>
                    <a:pt x="24130" y="402590"/>
                  </a:lnTo>
                  <a:lnTo>
                    <a:pt x="24130" y="398780"/>
                  </a:lnTo>
                  <a:close/>
                </a:path>
                <a:path w="24130" h="899160">
                  <a:moveTo>
                    <a:pt x="24130" y="402590"/>
                  </a:moveTo>
                  <a:lnTo>
                    <a:pt x="0" y="402590"/>
                  </a:lnTo>
                  <a:lnTo>
                    <a:pt x="0" y="408940"/>
                  </a:lnTo>
                  <a:lnTo>
                    <a:pt x="24130" y="408940"/>
                  </a:lnTo>
                  <a:lnTo>
                    <a:pt x="24130" y="402590"/>
                  </a:lnTo>
                  <a:close/>
                </a:path>
                <a:path w="24130" h="899160">
                  <a:moveTo>
                    <a:pt x="24130" y="408940"/>
                  </a:moveTo>
                  <a:lnTo>
                    <a:pt x="0" y="408940"/>
                  </a:lnTo>
                  <a:lnTo>
                    <a:pt x="0" y="411480"/>
                  </a:lnTo>
                  <a:lnTo>
                    <a:pt x="24130" y="411480"/>
                  </a:lnTo>
                  <a:lnTo>
                    <a:pt x="24130" y="408940"/>
                  </a:lnTo>
                  <a:close/>
                </a:path>
                <a:path w="24130" h="899160">
                  <a:moveTo>
                    <a:pt x="24130" y="411480"/>
                  </a:moveTo>
                  <a:lnTo>
                    <a:pt x="0" y="411480"/>
                  </a:lnTo>
                  <a:lnTo>
                    <a:pt x="0" y="415290"/>
                  </a:lnTo>
                  <a:lnTo>
                    <a:pt x="24130" y="415290"/>
                  </a:lnTo>
                  <a:lnTo>
                    <a:pt x="24130" y="411480"/>
                  </a:lnTo>
                  <a:close/>
                </a:path>
                <a:path w="24130" h="899160">
                  <a:moveTo>
                    <a:pt x="24130" y="415290"/>
                  </a:moveTo>
                  <a:lnTo>
                    <a:pt x="0" y="415290"/>
                  </a:lnTo>
                  <a:lnTo>
                    <a:pt x="0" y="417830"/>
                  </a:lnTo>
                  <a:lnTo>
                    <a:pt x="24130" y="417830"/>
                  </a:lnTo>
                  <a:lnTo>
                    <a:pt x="24130" y="415290"/>
                  </a:lnTo>
                  <a:close/>
                </a:path>
                <a:path w="24130" h="899160">
                  <a:moveTo>
                    <a:pt x="24130" y="417830"/>
                  </a:moveTo>
                  <a:lnTo>
                    <a:pt x="0" y="417830"/>
                  </a:lnTo>
                  <a:lnTo>
                    <a:pt x="0" y="421640"/>
                  </a:lnTo>
                  <a:lnTo>
                    <a:pt x="24130" y="421640"/>
                  </a:lnTo>
                  <a:lnTo>
                    <a:pt x="24130" y="417830"/>
                  </a:lnTo>
                  <a:close/>
                </a:path>
                <a:path w="24130" h="899160">
                  <a:moveTo>
                    <a:pt x="24130" y="421640"/>
                  </a:moveTo>
                  <a:lnTo>
                    <a:pt x="0" y="421640"/>
                  </a:lnTo>
                  <a:lnTo>
                    <a:pt x="0" y="430530"/>
                  </a:lnTo>
                  <a:lnTo>
                    <a:pt x="24130" y="430530"/>
                  </a:lnTo>
                  <a:lnTo>
                    <a:pt x="24130" y="421640"/>
                  </a:lnTo>
                  <a:close/>
                </a:path>
                <a:path w="24130" h="899160">
                  <a:moveTo>
                    <a:pt x="24130" y="430530"/>
                  </a:moveTo>
                  <a:lnTo>
                    <a:pt x="0" y="430530"/>
                  </a:lnTo>
                  <a:lnTo>
                    <a:pt x="0" y="434340"/>
                  </a:lnTo>
                  <a:lnTo>
                    <a:pt x="24130" y="434340"/>
                  </a:lnTo>
                  <a:lnTo>
                    <a:pt x="24130" y="430530"/>
                  </a:lnTo>
                  <a:close/>
                </a:path>
                <a:path w="24130" h="899160">
                  <a:moveTo>
                    <a:pt x="24130" y="434340"/>
                  </a:moveTo>
                  <a:lnTo>
                    <a:pt x="0" y="434340"/>
                  </a:lnTo>
                  <a:lnTo>
                    <a:pt x="0" y="436880"/>
                  </a:lnTo>
                  <a:lnTo>
                    <a:pt x="24130" y="436880"/>
                  </a:lnTo>
                  <a:lnTo>
                    <a:pt x="24130" y="434340"/>
                  </a:lnTo>
                  <a:close/>
                </a:path>
                <a:path w="24130" h="899160">
                  <a:moveTo>
                    <a:pt x="24130" y="436880"/>
                  </a:moveTo>
                  <a:lnTo>
                    <a:pt x="0" y="436880"/>
                  </a:lnTo>
                  <a:lnTo>
                    <a:pt x="0" y="440690"/>
                  </a:lnTo>
                  <a:lnTo>
                    <a:pt x="24130" y="440690"/>
                  </a:lnTo>
                  <a:lnTo>
                    <a:pt x="24130" y="436880"/>
                  </a:lnTo>
                  <a:close/>
                </a:path>
                <a:path w="24130" h="899160">
                  <a:moveTo>
                    <a:pt x="24130" y="440690"/>
                  </a:moveTo>
                  <a:lnTo>
                    <a:pt x="0" y="440690"/>
                  </a:lnTo>
                  <a:lnTo>
                    <a:pt x="0" y="443230"/>
                  </a:lnTo>
                  <a:lnTo>
                    <a:pt x="24130" y="443230"/>
                  </a:lnTo>
                  <a:lnTo>
                    <a:pt x="24130" y="440690"/>
                  </a:lnTo>
                  <a:close/>
                </a:path>
                <a:path w="24130" h="899160">
                  <a:moveTo>
                    <a:pt x="24130" y="896620"/>
                  </a:moveTo>
                  <a:lnTo>
                    <a:pt x="0" y="896620"/>
                  </a:lnTo>
                  <a:lnTo>
                    <a:pt x="0" y="899160"/>
                  </a:lnTo>
                  <a:lnTo>
                    <a:pt x="24130" y="899160"/>
                  </a:lnTo>
                  <a:lnTo>
                    <a:pt x="24130" y="896620"/>
                  </a:lnTo>
                  <a:close/>
                </a:path>
                <a:path w="24130" h="899160">
                  <a:moveTo>
                    <a:pt x="7619" y="521999"/>
                  </a:moveTo>
                  <a:lnTo>
                    <a:pt x="7619" y="523240"/>
                  </a:lnTo>
                  <a:lnTo>
                    <a:pt x="11430" y="523240"/>
                  </a:lnTo>
                  <a:lnTo>
                    <a:pt x="11430" y="524510"/>
                  </a:lnTo>
                  <a:lnTo>
                    <a:pt x="16509" y="524510"/>
                  </a:lnTo>
                  <a:lnTo>
                    <a:pt x="16509" y="525780"/>
                  </a:lnTo>
                  <a:lnTo>
                    <a:pt x="21589" y="525780"/>
                  </a:lnTo>
                  <a:lnTo>
                    <a:pt x="21589" y="527050"/>
                  </a:lnTo>
                  <a:lnTo>
                    <a:pt x="24130" y="527050"/>
                  </a:lnTo>
                  <a:lnTo>
                    <a:pt x="24130" y="522097"/>
                  </a:lnTo>
                  <a:lnTo>
                    <a:pt x="7619" y="521999"/>
                  </a:lnTo>
                  <a:close/>
                </a:path>
                <a:path w="24130" h="899160">
                  <a:moveTo>
                    <a:pt x="0" y="516890"/>
                  </a:moveTo>
                  <a:lnTo>
                    <a:pt x="0" y="520700"/>
                  </a:lnTo>
                  <a:lnTo>
                    <a:pt x="2539" y="520700"/>
                  </a:lnTo>
                  <a:lnTo>
                    <a:pt x="2539" y="521970"/>
                  </a:lnTo>
                  <a:lnTo>
                    <a:pt x="7619" y="521999"/>
                  </a:lnTo>
                  <a:lnTo>
                    <a:pt x="24130" y="521970"/>
                  </a:lnTo>
                  <a:lnTo>
                    <a:pt x="24130" y="517017"/>
                  </a:lnTo>
                  <a:lnTo>
                    <a:pt x="0" y="516890"/>
                  </a:lnTo>
                  <a:close/>
                </a:path>
                <a:path w="24130" h="899160">
                  <a:moveTo>
                    <a:pt x="0" y="513080"/>
                  </a:moveTo>
                  <a:lnTo>
                    <a:pt x="0" y="516890"/>
                  </a:lnTo>
                  <a:lnTo>
                    <a:pt x="24130" y="516890"/>
                  </a:lnTo>
                  <a:lnTo>
                    <a:pt x="24130" y="513207"/>
                  </a:lnTo>
                  <a:lnTo>
                    <a:pt x="0" y="513080"/>
                  </a:lnTo>
                  <a:close/>
                </a:path>
                <a:path w="24130" h="899160">
                  <a:moveTo>
                    <a:pt x="24130" y="506730"/>
                  </a:moveTo>
                  <a:lnTo>
                    <a:pt x="0" y="506857"/>
                  </a:lnTo>
                  <a:lnTo>
                    <a:pt x="0" y="513080"/>
                  </a:lnTo>
                  <a:lnTo>
                    <a:pt x="24130" y="513080"/>
                  </a:lnTo>
                  <a:lnTo>
                    <a:pt x="24130" y="506730"/>
                  </a:lnTo>
                  <a:close/>
                </a:path>
                <a:path w="24130" h="899160">
                  <a:moveTo>
                    <a:pt x="24130" y="504190"/>
                  </a:moveTo>
                  <a:lnTo>
                    <a:pt x="0" y="504317"/>
                  </a:lnTo>
                  <a:lnTo>
                    <a:pt x="0" y="506730"/>
                  </a:lnTo>
                  <a:lnTo>
                    <a:pt x="24130" y="506730"/>
                  </a:lnTo>
                  <a:lnTo>
                    <a:pt x="24130" y="504190"/>
                  </a:lnTo>
                  <a:close/>
                </a:path>
                <a:path w="24130" h="899160">
                  <a:moveTo>
                    <a:pt x="0" y="500380"/>
                  </a:moveTo>
                  <a:lnTo>
                    <a:pt x="0" y="504317"/>
                  </a:lnTo>
                  <a:lnTo>
                    <a:pt x="24130" y="504190"/>
                  </a:lnTo>
                  <a:lnTo>
                    <a:pt x="24130" y="500507"/>
                  </a:lnTo>
                  <a:lnTo>
                    <a:pt x="0" y="500380"/>
                  </a:lnTo>
                  <a:close/>
                </a:path>
                <a:path w="24130" h="899160">
                  <a:moveTo>
                    <a:pt x="0" y="496570"/>
                  </a:moveTo>
                  <a:lnTo>
                    <a:pt x="0" y="500380"/>
                  </a:lnTo>
                  <a:lnTo>
                    <a:pt x="24130" y="500380"/>
                  </a:lnTo>
                  <a:lnTo>
                    <a:pt x="24130" y="496697"/>
                  </a:lnTo>
                  <a:lnTo>
                    <a:pt x="0" y="496570"/>
                  </a:lnTo>
                  <a:close/>
                </a:path>
                <a:path w="24130" h="899160">
                  <a:moveTo>
                    <a:pt x="24130" y="490220"/>
                  </a:moveTo>
                  <a:lnTo>
                    <a:pt x="0" y="490347"/>
                  </a:lnTo>
                  <a:lnTo>
                    <a:pt x="0" y="496570"/>
                  </a:lnTo>
                  <a:lnTo>
                    <a:pt x="24130" y="496697"/>
                  </a:lnTo>
                  <a:lnTo>
                    <a:pt x="24130" y="490220"/>
                  </a:lnTo>
                  <a:close/>
                </a:path>
                <a:path w="24130" h="899160">
                  <a:moveTo>
                    <a:pt x="0" y="488950"/>
                  </a:moveTo>
                  <a:lnTo>
                    <a:pt x="0" y="490347"/>
                  </a:lnTo>
                  <a:lnTo>
                    <a:pt x="24130" y="490220"/>
                  </a:lnTo>
                  <a:lnTo>
                    <a:pt x="24130" y="489077"/>
                  </a:lnTo>
                  <a:lnTo>
                    <a:pt x="0" y="488950"/>
                  </a:lnTo>
                  <a:close/>
                </a:path>
                <a:path w="24130" h="899160">
                  <a:moveTo>
                    <a:pt x="24130" y="487680"/>
                  </a:moveTo>
                  <a:lnTo>
                    <a:pt x="0" y="487807"/>
                  </a:lnTo>
                  <a:lnTo>
                    <a:pt x="0" y="488950"/>
                  </a:lnTo>
                  <a:lnTo>
                    <a:pt x="24130" y="489077"/>
                  </a:lnTo>
                  <a:lnTo>
                    <a:pt x="24130" y="487680"/>
                  </a:lnTo>
                  <a:close/>
                </a:path>
                <a:path w="24130" h="899160">
                  <a:moveTo>
                    <a:pt x="24130" y="486410"/>
                  </a:moveTo>
                  <a:lnTo>
                    <a:pt x="0" y="486537"/>
                  </a:lnTo>
                  <a:lnTo>
                    <a:pt x="0" y="487680"/>
                  </a:lnTo>
                  <a:lnTo>
                    <a:pt x="24130" y="487680"/>
                  </a:lnTo>
                  <a:lnTo>
                    <a:pt x="24130" y="486410"/>
                  </a:lnTo>
                  <a:close/>
                </a:path>
                <a:path w="24130" h="899160">
                  <a:moveTo>
                    <a:pt x="0" y="485140"/>
                  </a:moveTo>
                  <a:lnTo>
                    <a:pt x="0" y="486537"/>
                  </a:lnTo>
                  <a:lnTo>
                    <a:pt x="24130" y="486410"/>
                  </a:lnTo>
                  <a:lnTo>
                    <a:pt x="24130" y="485267"/>
                  </a:lnTo>
                  <a:lnTo>
                    <a:pt x="0" y="485140"/>
                  </a:lnTo>
                  <a:close/>
                </a:path>
                <a:path w="24130" h="899160">
                  <a:moveTo>
                    <a:pt x="0" y="483870"/>
                  </a:moveTo>
                  <a:lnTo>
                    <a:pt x="0" y="485140"/>
                  </a:lnTo>
                  <a:lnTo>
                    <a:pt x="24130" y="485140"/>
                  </a:lnTo>
                  <a:lnTo>
                    <a:pt x="24130" y="483997"/>
                  </a:lnTo>
                  <a:lnTo>
                    <a:pt x="0" y="483870"/>
                  </a:lnTo>
                  <a:close/>
                </a:path>
                <a:path w="24130" h="899160">
                  <a:moveTo>
                    <a:pt x="0" y="481330"/>
                  </a:moveTo>
                  <a:lnTo>
                    <a:pt x="0" y="483870"/>
                  </a:lnTo>
                  <a:lnTo>
                    <a:pt x="24130" y="483870"/>
                  </a:lnTo>
                  <a:lnTo>
                    <a:pt x="24130" y="481457"/>
                  </a:lnTo>
                  <a:lnTo>
                    <a:pt x="0" y="481330"/>
                  </a:lnTo>
                  <a:close/>
                </a:path>
                <a:path w="24130" h="899160">
                  <a:moveTo>
                    <a:pt x="0" y="480060"/>
                  </a:moveTo>
                  <a:lnTo>
                    <a:pt x="0" y="481330"/>
                  </a:lnTo>
                  <a:lnTo>
                    <a:pt x="24130" y="481330"/>
                  </a:lnTo>
                  <a:lnTo>
                    <a:pt x="24130" y="480187"/>
                  </a:lnTo>
                  <a:lnTo>
                    <a:pt x="0" y="480060"/>
                  </a:lnTo>
                  <a:close/>
                </a:path>
                <a:path w="24130" h="899160">
                  <a:moveTo>
                    <a:pt x="0" y="476250"/>
                  </a:moveTo>
                  <a:lnTo>
                    <a:pt x="0" y="480060"/>
                  </a:lnTo>
                  <a:lnTo>
                    <a:pt x="24130" y="480060"/>
                  </a:lnTo>
                  <a:lnTo>
                    <a:pt x="24130" y="476377"/>
                  </a:lnTo>
                  <a:lnTo>
                    <a:pt x="0" y="476250"/>
                  </a:lnTo>
                  <a:close/>
                </a:path>
                <a:path w="24130" h="899160">
                  <a:moveTo>
                    <a:pt x="24130" y="473710"/>
                  </a:moveTo>
                  <a:lnTo>
                    <a:pt x="0" y="473837"/>
                  </a:lnTo>
                  <a:lnTo>
                    <a:pt x="0" y="476250"/>
                  </a:lnTo>
                  <a:lnTo>
                    <a:pt x="24130" y="476250"/>
                  </a:lnTo>
                  <a:lnTo>
                    <a:pt x="24130" y="473710"/>
                  </a:lnTo>
                  <a:close/>
                </a:path>
                <a:path w="24130" h="899160">
                  <a:moveTo>
                    <a:pt x="0" y="472440"/>
                  </a:moveTo>
                  <a:lnTo>
                    <a:pt x="0" y="473837"/>
                  </a:lnTo>
                  <a:lnTo>
                    <a:pt x="24130" y="473710"/>
                  </a:lnTo>
                  <a:lnTo>
                    <a:pt x="24130" y="472567"/>
                  </a:lnTo>
                  <a:lnTo>
                    <a:pt x="0" y="472440"/>
                  </a:lnTo>
                  <a:close/>
                </a:path>
                <a:path w="24130" h="899160">
                  <a:moveTo>
                    <a:pt x="0" y="468630"/>
                  </a:moveTo>
                  <a:lnTo>
                    <a:pt x="0" y="472440"/>
                  </a:lnTo>
                  <a:lnTo>
                    <a:pt x="24130" y="472440"/>
                  </a:lnTo>
                  <a:lnTo>
                    <a:pt x="24130" y="468757"/>
                  </a:lnTo>
                  <a:lnTo>
                    <a:pt x="0" y="468630"/>
                  </a:lnTo>
                  <a:close/>
                </a:path>
                <a:path w="24130" h="899160">
                  <a:moveTo>
                    <a:pt x="0" y="467360"/>
                  </a:moveTo>
                  <a:lnTo>
                    <a:pt x="0" y="468630"/>
                  </a:lnTo>
                  <a:lnTo>
                    <a:pt x="24130" y="468630"/>
                  </a:lnTo>
                  <a:lnTo>
                    <a:pt x="24130" y="467487"/>
                  </a:lnTo>
                  <a:lnTo>
                    <a:pt x="0" y="467360"/>
                  </a:lnTo>
                  <a:close/>
                </a:path>
                <a:path w="24130" h="899160">
                  <a:moveTo>
                    <a:pt x="0" y="464820"/>
                  </a:moveTo>
                  <a:lnTo>
                    <a:pt x="0" y="467360"/>
                  </a:lnTo>
                  <a:lnTo>
                    <a:pt x="24130" y="467360"/>
                  </a:lnTo>
                  <a:lnTo>
                    <a:pt x="24130" y="464947"/>
                  </a:lnTo>
                  <a:lnTo>
                    <a:pt x="0" y="464820"/>
                  </a:lnTo>
                  <a:close/>
                </a:path>
                <a:path w="24130" h="899160">
                  <a:moveTo>
                    <a:pt x="0" y="463550"/>
                  </a:moveTo>
                  <a:lnTo>
                    <a:pt x="0" y="464820"/>
                  </a:lnTo>
                  <a:lnTo>
                    <a:pt x="24130" y="464820"/>
                  </a:lnTo>
                  <a:lnTo>
                    <a:pt x="24130" y="463677"/>
                  </a:lnTo>
                  <a:lnTo>
                    <a:pt x="0" y="463550"/>
                  </a:lnTo>
                  <a:close/>
                </a:path>
                <a:path w="24130" h="899160">
                  <a:moveTo>
                    <a:pt x="0" y="461010"/>
                  </a:moveTo>
                  <a:lnTo>
                    <a:pt x="0" y="463550"/>
                  </a:lnTo>
                  <a:lnTo>
                    <a:pt x="24130" y="463550"/>
                  </a:lnTo>
                  <a:lnTo>
                    <a:pt x="24130" y="461137"/>
                  </a:lnTo>
                  <a:lnTo>
                    <a:pt x="0" y="461010"/>
                  </a:lnTo>
                  <a:close/>
                </a:path>
                <a:path w="24130" h="899160">
                  <a:moveTo>
                    <a:pt x="24130" y="459740"/>
                  </a:moveTo>
                  <a:lnTo>
                    <a:pt x="0" y="459867"/>
                  </a:lnTo>
                  <a:lnTo>
                    <a:pt x="0" y="461010"/>
                  </a:lnTo>
                  <a:lnTo>
                    <a:pt x="24130" y="461137"/>
                  </a:lnTo>
                  <a:lnTo>
                    <a:pt x="24130" y="459740"/>
                  </a:lnTo>
                  <a:close/>
                </a:path>
                <a:path w="24130" h="899160">
                  <a:moveTo>
                    <a:pt x="0" y="455930"/>
                  </a:moveTo>
                  <a:lnTo>
                    <a:pt x="0" y="459740"/>
                  </a:lnTo>
                  <a:lnTo>
                    <a:pt x="24130" y="459740"/>
                  </a:lnTo>
                  <a:lnTo>
                    <a:pt x="24130" y="456057"/>
                  </a:lnTo>
                  <a:lnTo>
                    <a:pt x="0" y="455930"/>
                  </a:lnTo>
                  <a:close/>
                </a:path>
                <a:path w="24130" h="899160">
                  <a:moveTo>
                    <a:pt x="24130" y="453390"/>
                  </a:moveTo>
                  <a:lnTo>
                    <a:pt x="0" y="453517"/>
                  </a:lnTo>
                  <a:lnTo>
                    <a:pt x="0" y="455930"/>
                  </a:lnTo>
                  <a:lnTo>
                    <a:pt x="24130" y="455930"/>
                  </a:lnTo>
                  <a:lnTo>
                    <a:pt x="24130" y="453390"/>
                  </a:lnTo>
                  <a:close/>
                </a:path>
                <a:path w="24130" h="899160">
                  <a:moveTo>
                    <a:pt x="0" y="448310"/>
                  </a:moveTo>
                  <a:lnTo>
                    <a:pt x="0" y="453390"/>
                  </a:lnTo>
                  <a:lnTo>
                    <a:pt x="24130" y="453390"/>
                  </a:lnTo>
                  <a:lnTo>
                    <a:pt x="24130" y="448437"/>
                  </a:lnTo>
                  <a:lnTo>
                    <a:pt x="0" y="448310"/>
                  </a:lnTo>
                  <a:close/>
                </a:path>
                <a:path w="24130" h="899160">
                  <a:moveTo>
                    <a:pt x="0" y="447040"/>
                  </a:moveTo>
                  <a:lnTo>
                    <a:pt x="0" y="448310"/>
                  </a:lnTo>
                  <a:lnTo>
                    <a:pt x="24130" y="448437"/>
                  </a:lnTo>
                  <a:lnTo>
                    <a:pt x="24130" y="447167"/>
                  </a:lnTo>
                  <a:lnTo>
                    <a:pt x="0" y="447040"/>
                  </a:lnTo>
                  <a:close/>
                </a:path>
                <a:path w="24130" h="899160">
                  <a:moveTo>
                    <a:pt x="0" y="444500"/>
                  </a:moveTo>
                  <a:lnTo>
                    <a:pt x="0" y="447040"/>
                  </a:lnTo>
                  <a:lnTo>
                    <a:pt x="24130" y="447040"/>
                  </a:lnTo>
                  <a:lnTo>
                    <a:pt x="24130" y="444627"/>
                  </a:lnTo>
                  <a:lnTo>
                    <a:pt x="0" y="444500"/>
                  </a:lnTo>
                  <a:close/>
                </a:path>
              </a:pathLst>
            </a:custGeom>
            <a:solidFill>
              <a:srgbClr val="B0B061"/>
            </a:solidFill>
          </p:spPr>
          <p:txBody>
            <a:bodyPr wrap="square" lIns="0" tIns="0" rIns="0" bIns="0" rtlCol="0"/>
            <a:lstStyle/>
            <a:p>
              <a:endParaRPr/>
            </a:p>
          </p:txBody>
        </p:sp>
        <p:sp>
          <p:nvSpPr>
            <p:cNvPr id="810" name="object 810"/>
            <p:cNvSpPr/>
            <p:nvPr/>
          </p:nvSpPr>
          <p:spPr>
            <a:xfrm>
              <a:off x="2292350" y="5593079"/>
              <a:ext cx="24130" cy="905510"/>
            </a:xfrm>
            <a:custGeom>
              <a:avLst/>
              <a:gdLst/>
              <a:ahLst/>
              <a:cxnLst/>
              <a:rect l="l" t="t" r="r" b="b"/>
              <a:pathLst>
                <a:path w="24130" h="905510">
                  <a:moveTo>
                    <a:pt x="2539" y="0"/>
                  </a:moveTo>
                  <a:lnTo>
                    <a:pt x="0" y="0"/>
                  </a:lnTo>
                  <a:lnTo>
                    <a:pt x="0" y="2540"/>
                  </a:lnTo>
                  <a:lnTo>
                    <a:pt x="6350" y="2540"/>
                  </a:lnTo>
                  <a:lnTo>
                    <a:pt x="6350" y="1270"/>
                  </a:lnTo>
                  <a:lnTo>
                    <a:pt x="2539" y="1270"/>
                  </a:lnTo>
                  <a:lnTo>
                    <a:pt x="2539" y="0"/>
                  </a:lnTo>
                  <a:close/>
                </a:path>
                <a:path w="24130" h="905510">
                  <a:moveTo>
                    <a:pt x="11430" y="2540"/>
                  </a:moveTo>
                  <a:lnTo>
                    <a:pt x="0" y="2540"/>
                  </a:lnTo>
                  <a:lnTo>
                    <a:pt x="0" y="5080"/>
                  </a:lnTo>
                  <a:lnTo>
                    <a:pt x="16510" y="5080"/>
                  </a:lnTo>
                  <a:lnTo>
                    <a:pt x="16510" y="3810"/>
                  </a:lnTo>
                  <a:lnTo>
                    <a:pt x="11430" y="3810"/>
                  </a:lnTo>
                  <a:lnTo>
                    <a:pt x="11430" y="2540"/>
                  </a:lnTo>
                  <a:close/>
                </a:path>
                <a:path w="24130" h="905510">
                  <a:moveTo>
                    <a:pt x="21589" y="5080"/>
                  </a:moveTo>
                  <a:lnTo>
                    <a:pt x="0" y="5080"/>
                  </a:lnTo>
                  <a:lnTo>
                    <a:pt x="0" y="15240"/>
                  </a:lnTo>
                  <a:lnTo>
                    <a:pt x="24130" y="15240"/>
                  </a:lnTo>
                  <a:lnTo>
                    <a:pt x="24130" y="6350"/>
                  </a:lnTo>
                  <a:lnTo>
                    <a:pt x="21589" y="6350"/>
                  </a:lnTo>
                  <a:lnTo>
                    <a:pt x="21589" y="5080"/>
                  </a:lnTo>
                  <a:close/>
                </a:path>
                <a:path w="24130" h="905510">
                  <a:moveTo>
                    <a:pt x="24130" y="15240"/>
                  </a:moveTo>
                  <a:lnTo>
                    <a:pt x="0" y="15240"/>
                  </a:lnTo>
                  <a:lnTo>
                    <a:pt x="0" y="17780"/>
                  </a:lnTo>
                  <a:lnTo>
                    <a:pt x="24130" y="17780"/>
                  </a:lnTo>
                  <a:lnTo>
                    <a:pt x="24130" y="15240"/>
                  </a:lnTo>
                  <a:close/>
                </a:path>
                <a:path w="24130" h="905510">
                  <a:moveTo>
                    <a:pt x="24130" y="17780"/>
                  </a:moveTo>
                  <a:lnTo>
                    <a:pt x="0" y="17780"/>
                  </a:lnTo>
                  <a:lnTo>
                    <a:pt x="0" y="24130"/>
                  </a:lnTo>
                  <a:lnTo>
                    <a:pt x="24130" y="24130"/>
                  </a:lnTo>
                  <a:lnTo>
                    <a:pt x="24130" y="17780"/>
                  </a:lnTo>
                  <a:close/>
                </a:path>
                <a:path w="24130" h="905510">
                  <a:moveTo>
                    <a:pt x="24130" y="24130"/>
                  </a:moveTo>
                  <a:lnTo>
                    <a:pt x="0" y="24130"/>
                  </a:lnTo>
                  <a:lnTo>
                    <a:pt x="0" y="27940"/>
                  </a:lnTo>
                  <a:lnTo>
                    <a:pt x="24130" y="27940"/>
                  </a:lnTo>
                  <a:lnTo>
                    <a:pt x="24130" y="24130"/>
                  </a:lnTo>
                  <a:close/>
                </a:path>
                <a:path w="24130" h="905510">
                  <a:moveTo>
                    <a:pt x="24130" y="27940"/>
                  </a:moveTo>
                  <a:lnTo>
                    <a:pt x="0" y="27940"/>
                  </a:lnTo>
                  <a:lnTo>
                    <a:pt x="0" y="34290"/>
                  </a:lnTo>
                  <a:lnTo>
                    <a:pt x="24130" y="34290"/>
                  </a:lnTo>
                  <a:lnTo>
                    <a:pt x="24130" y="27940"/>
                  </a:lnTo>
                  <a:close/>
                </a:path>
                <a:path w="24130" h="905510">
                  <a:moveTo>
                    <a:pt x="24130" y="34290"/>
                  </a:moveTo>
                  <a:lnTo>
                    <a:pt x="0" y="34290"/>
                  </a:lnTo>
                  <a:lnTo>
                    <a:pt x="0" y="36830"/>
                  </a:lnTo>
                  <a:lnTo>
                    <a:pt x="24130" y="36830"/>
                  </a:lnTo>
                  <a:lnTo>
                    <a:pt x="24130" y="34290"/>
                  </a:lnTo>
                  <a:close/>
                </a:path>
                <a:path w="24130" h="905510">
                  <a:moveTo>
                    <a:pt x="24130" y="36830"/>
                  </a:moveTo>
                  <a:lnTo>
                    <a:pt x="0" y="36830"/>
                  </a:lnTo>
                  <a:lnTo>
                    <a:pt x="0" y="40640"/>
                  </a:lnTo>
                  <a:lnTo>
                    <a:pt x="24130" y="40640"/>
                  </a:lnTo>
                  <a:lnTo>
                    <a:pt x="24130" y="36830"/>
                  </a:lnTo>
                  <a:close/>
                </a:path>
                <a:path w="24130" h="905510">
                  <a:moveTo>
                    <a:pt x="24130" y="40640"/>
                  </a:moveTo>
                  <a:lnTo>
                    <a:pt x="0" y="40640"/>
                  </a:lnTo>
                  <a:lnTo>
                    <a:pt x="0" y="53340"/>
                  </a:lnTo>
                  <a:lnTo>
                    <a:pt x="24130" y="53340"/>
                  </a:lnTo>
                  <a:lnTo>
                    <a:pt x="24130" y="40640"/>
                  </a:lnTo>
                  <a:close/>
                </a:path>
                <a:path w="24130" h="905510">
                  <a:moveTo>
                    <a:pt x="24130" y="53340"/>
                  </a:moveTo>
                  <a:lnTo>
                    <a:pt x="0" y="53340"/>
                  </a:lnTo>
                  <a:lnTo>
                    <a:pt x="0" y="68580"/>
                  </a:lnTo>
                  <a:lnTo>
                    <a:pt x="24130" y="68580"/>
                  </a:lnTo>
                  <a:lnTo>
                    <a:pt x="24130" y="53340"/>
                  </a:lnTo>
                  <a:close/>
                </a:path>
                <a:path w="24130" h="905510">
                  <a:moveTo>
                    <a:pt x="24130" y="68580"/>
                  </a:moveTo>
                  <a:lnTo>
                    <a:pt x="0" y="68580"/>
                  </a:lnTo>
                  <a:lnTo>
                    <a:pt x="0" y="74930"/>
                  </a:lnTo>
                  <a:lnTo>
                    <a:pt x="24130" y="74930"/>
                  </a:lnTo>
                  <a:lnTo>
                    <a:pt x="24130" y="68580"/>
                  </a:lnTo>
                  <a:close/>
                </a:path>
                <a:path w="24130" h="905510">
                  <a:moveTo>
                    <a:pt x="24130" y="74930"/>
                  </a:moveTo>
                  <a:lnTo>
                    <a:pt x="0" y="74930"/>
                  </a:lnTo>
                  <a:lnTo>
                    <a:pt x="0" y="78740"/>
                  </a:lnTo>
                  <a:lnTo>
                    <a:pt x="24130" y="78740"/>
                  </a:lnTo>
                  <a:lnTo>
                    <a:pt x="24130" y="74930"/>
                  </a:lnTo>
                  <a:close/>
                </a:path>
                <a:path w="24130" h="905510">
                  <a:moveTo>
                    <a:pt x="24130" y="78740"/>
                  </a:moveTo>
                  <a:lnTo>
                    <a:pt x="0" y="78740"/>
                  </a:lnTo>
                  <a:lnTo>
                    <a:pt x="0" y="81280"/>
                  </a:lnTo>
                  <a:lnTo>
                    <a:pt x="24130" y="81280"/>
                  </a:lnTo>
                  <a:lnTo>
                    <a:pt x="24130" y="78740"/>
                  </a:lnTo>
                  <a:close/>
                </a:path>
                <a:path w="24130" h="905510">
                  <a:moveTo>
                    <a:pt x="24130" y="81280"/>
                  </a:moveTo>
                  <a:lnTo>
                    <a:pt x="0" y="81280"/>
                  </a:lnTo>
                  <a:lnTo>
                    <a:pt x="0" y="87630"/>
                  </a:lnTo>
                  <a:lnTo>
                    <a:pt x="24130" y="87630"/>
                  </a:lnTo>
                  <a:lnTo>
                    <a:pt x="24130" y="81280"/>
                  </a:lnTo>
                  <a:close/>
                </a:path>
                <a:path w="24130" h="905510">
                  <a:moveTo>
                    <a:pt x="24130" y="87630"/>
                  </a:moveTo>
                  <a:lnTo>
                    <a:pt x="0" y="87630"/>
                  </a:lnTo>
                  <a:lnTo>
                    <a:pt x="0" y="97790"/>
                  </a:lnTo>
                  <a:lnTo>
                    <a:pt x="24130" y="97790"/>
                  </a:lnTo>
                  <a:lnTo>
                    <a:pt x="24130" y="87630"/>
                  </a:lnTo>
                  <a:close/>
                </a:path>
                <a:path w="24130" h="905510">
                  <a:moveTo>
                    <a:pt x="24130" y="97790"/>
                  </a:moveTo>
                  <a:lnTo>
                    <a:pt x="0" y="97790"/>
                  </a:lnTo>
                  <a:lnTo>
                    <a:pt x="0" y="100330"/>
                  </a:lnTo>
                  <a:lnTo>
                    <a:pt x="24130" y="100330"/>
                  </a:lnTo>
                  <a:lnTo>
                    <a:pt x="24130" y="97790"/>
                  </a:lnTo>
                  <a:close/>
                </a:path>
                <a:path w="24130" h="905510">
                  <a:moveTo>
                    <a:pt x="24130" y="100330"/>
                  </a:moveTo>
                  <a:lnTo>
                    <a:pt x="0" y="100330"/>
                  </a:lnTo>
                  <a:lnTo>
                    <a:pt x="0" y="104140"/>
                  </a:lnTo>
                  <a:lnTo>
                    <a:pt x="24130" y="104140"/>
                  </a:lnTo>
                  <a:lnTo>
                    <a:pt x="24130" y="100330"/>
                  </a:lnTo>
                  <a:close/>
                </a:path>
                <a:path w="24130" h="905510">
                  <a:moveTo>
                    <a:pt x="24130" y="104140"/>
                  </a:moveTo>
                  <a:lnTo>
                    <a:pt x="0" y="104140"/>
                  </a:lnTo>
                  <a:lnTo>
                    <a:pt x="0" y="113030"/>
                  </a:lnTo>
                  <a:lnTo>
                    <a:pt x="24130" y="113030"/>
                  </a:lnTo>
                  <a:lnTo>
                    <a:pt x="24130" y="104140"/>
                  </a:lnTo>
                  <a:close/>
                </a:path>
                <a:path w="24130" h="905510">
                  <a:moveTo>
                    <a:pt x="24130" y="113030"/>
                  </a:moveTo>
                  <a:lnTo>
                    <a:pt x="0" y="113030"/>
                  </a:lnTo>
                  <a:lnTo>
                    <a:pt x="0" y="116840"/>
                  </a:lnTo>
                  <a:lnTo>
                    <a:pt x="24130" y="116840"/>
                  </a:lnTo>
                  <a:lnTo>
                    <a:pt x="24130" y="113030"/>
                  </a:lnTo>
                  <a:close/>
                </a:path>
                <a:path w="24130" h="905510">
                  <a:moveTo>
                    <a:pt x="24130" y="116840"/>
                  </a:moveTo>
                  <a:lnTo>
                    <a:pt x="0" y="116840"/>
                  </a:lnTo>
                  <a:lnTo>
                    <a:pt x="0" y="119380"/>
                  </a:lnTo>
                  <a:lnTo>
                    <a:pt x="24130" y="119380"/>
                  </a:lnTo>
                  <a:lnTo>
                    <a:pt x="24130" y="116840"/>
                  </a:lnTo>
                  <a:close/>
                </a:path>
                <a:path w="24130" h="905510">
                  <a:moveTo>
                    <a:pt x="24130" y="119380"/>
                  </a:moveTo>
                  <a:lnTo>
                    <a:pt x="0" y="119380"/>
                  </a:lnTo>
                  <a:lnTo>
                    <a:pt x="0" y="123190"/>
                  </a:lnTo>
                  <a:lnTo>
                    <a:pt x="24130" y="123190"/>
                  </a:lnTo>
                  <a:lnTo>
                    <a:pt x="24130" y="119380"/>
                  </a:lnTo>
                  <a:close/>
                </a:path>
                <a:path w="24130" h="905510">
                  <a:moveTo>
                    <a:pt x="24130" y="123190"/>
                  </a:moveTo>
                  <a:lnTo>
                    <a:pt x="0" y="123190"/>
                  </a:lnTo>
                  <a:lnTo>
                    <a:pt x="0" y="125730"/>
                  </a:lnTo>
                  <a:lnTo>
                    <a:pt x="24130" y="125730"/>
                  </a:lnTo>
                  <a:lnTo>
                    <a:pt x="24130" y="123190"/>
                  </a:lnTo>
                  <a:close/>
                </a:path>
                <a:path w="24130" h="905510">
                  <a:moveTo>
                    <a:pt x="24130" y="125730"/>
                  </a:moveTo>
                  <a:lnTo>
                    <a:pt x="0" y="125730"/>
                  </a:lnTo>
                  <a:lnTo>
                    <a:pt x="0" y="129540"/>
                  </a:lnTo>
                  <a:lnTo>
                    <a:pt x="24130" y="129540"/>
                  </a:lnTo>
                  <a:lnTo>
                    <a:pt x="24130" y="125730"/>
                  </a:lnTo>
                  <a:close/>
                </a:path>
                <a:path w="24130" h="905510">
                  <a:moveTo>
                    <a:pt x="24130" y="129540"/>
                  </a:moveTo>
                  <a:lnTo>
                    <a:pt x="0" y="129540"/>
                  </a:lnTo>
                  <a:lnTo>
                    <a:pt x="0" y="144780"/>
                  </a:lnTo>
                  <a:lnTo>
                    <a:pt x="24130" y="144780"/>
                  </a:lnTo>
                  <a:lnTo>
                    <a:pt x="24130" y="129540"/>
                  </a:lnTo>
                  <a:close/>
                </a:path>
                <a:path w="24130" h="905510">
                  <a:moveTo>
                    <a:pt x="24130" y="144780"/>
                  </a:moveTo>
                  <a:lnTo>
                    <a:pt x="0" y="144780"/>
                  </a:lnTo>
                  <a:lnTo>
                    <a:pt x="0" y="148590"/>
                  </a:lnTo>
                  <a:lnTo>
                    <a:pt x="24130" y="148590"/>
                  </a:lnTo>
                  <a:lnTo>
                    <a:pt x="24130" y="144780"/>
                  </a:lnTo>
                  <a:close/>
                </a:path>
                <a:path w="24130" h="905510">
                  <a:moveTo>
                    <a:pt x="24130" y="148590"/>
                  </a:moveTo>
                  <a:lnTo>
                    <a:pt x="0" y="148590"/>
                  </a:lnTo>
                  <a:lnTo>
                    <a:pt x="0" y="154940"/>
                  </a:lnTo>
                  <a:lnTo>
                    <a:pt x="24130" y="154940"/>
                  </a:lnTo>
                  <a:lnTo>
                    <a:pt x="24130" y="148590"/>
                  </a:lnTo>
                  <a:close/>
                </a:path>
                <a:path w="24130" h="905510">
                  <a:moveTo>
                    <a:pt x="24130" y="154940"/>
                  </a:moveTo>
                  <a:lnTo>
                    <a:pt x="0" y="154940"/>
                  </a:lnTo>
                  <a:lnTo>
                    <a:pt x="0" y="157480"/>
                  </a:lnTo>
                  <a:lnTo>
                    <a:pt x="24130" y="157480"/>
                  </a:lnTo>
                  <a:lnTo>
                    <a:pt x="24130" y="154940"/>
                  </a:lnTo>
                  <a:close/>
                </a:path>
                <a:path w="24130" h="905510">
                  <a:moveTo>
                    <a:pt x="24130" y="157480"/>
                  </a:moveTo>
                  <a:lnTo>
                    <a:pt x="0" y="157480"/>
                  </a:lnTo>
                  <a:lnTo>
                    <a:pt x="0" y="163830"/>
                  </a:lnTo>
                  <a:lnTo>
                    <a:pt x="24130" y="163830"/>
                  </a:lnTo>
                  <a:lnTo>
                    <a:pt x="24130" y="157480"/>
                  </a:lnTo>
                  <a:close/>
                </a:path>
                <a:path w="24130" h="905510">
                  <a:moveTo>
                    <a:pt x="24130" y="163830"/>
                  </a:moveTo>
                  <a:lnTo>
                    <a:pt x="0" y="163830"/>
                  </a:lnTo>
                  <a:lnTo>
                    <a:pt x="0" y="167640"/>
                  </a:lnTo>
                  <a:lnTo>
                    <a:pt x="24130" y="167640"/>
                  </a:lnTo>
                  <a:lnTo>
                    <a:pt x="24130" y="163830"/>
                  </a:lnTo>
                  <a:close/>
                </a:path>
                <a:path w="24130" h="905510">
                  <a:moveTo>
                    <a:pt x="24130" y="167640"/>
                  </a:moveTo>
                  <a:lnTo>
                    <a:pt x="0" y="167640"/>
                  </a:lnTo>
                  <a:lnTo>
                    <a:pt x="0" y="170180"/>
                  </a:lnTo>
                  <a:lnTo>
                    <a:pt x="24130" y="170180"/>
                  </a:lnTo>
                  <a:lnTo>
                    <a:pt x="24130" y="167640"/>
                  </a:lnTo>
                  <a:close/>
                </a:path>
                <a:path w="24130" h="905510">
                  <a:moveTo>
                    <a:pt x="24130" y="170180"/>
                  </a:moveTo>
                  <a:lnTo>
                    <a:pt x="0" y="170180"/>
                  </a:lnTo>
                  <a:lnTo>
                    <a:pt x="0" y="173990"/>
                  </a:lnTo>
                  <a:lnTo>
                    <a:pt x="24130" y="173990"/>
                  </a:lnTo>
                  <a:lnTo>
                    <a:pt x="24130" y="170180"/>
                  </a:lnTo>
                  <a:close/>
                </a:path>
                <a:path w="24130" h="905510">
                  <a:moveTo>
                    <a:pt x="24130" y="173990"/>
                  </a:moveTo>
                  <a:lnTo>
                    <a:pt x="0" y="173990"/>
                  </a:lnTo>
                  <a:lnTo>
                    <a:pt x="0" y="176530"/>
                  </a:lnTo>
                  <a:lnTo>
                    <a:pt x="24130" y="176530"/>
                  </a:lnTo>
                  <a:lnTo>
                    <a:pt x="24130" y="173990"/>
                  </a:lnTo>
                  <a:close/>
                </a:path>
                <a:path w="24130" h="905510">
                  <a:moveTo>
                    <a:pt x="24130" y="176530"/>
                  </a:moveTo>
                  <a:lnTo>
                    <a:pt x="0" y="176530"/>
                  </a:lnTo>
                  <a:lnTo>
                    <a:pt x="0" y="180340"/>
                  </a:lnTo>
                  <a:lnTo>
                    <a:pt x="24130" y="180340"/>
                  </a:lnTo>
                  <a:lnTo>
                    <a:pt x="24130" y="176530"/>
                  </a:lnTo>
                  <a:close/>
                </a:path>
                <a:path w="24130" h="905510">
                  <a:moveTo>
                    <a:pt x="24130" y="180340"/>
                  </a:moveTo>
                  <a:lnTo>
                    <a:pt x="0" y="180340"/>
                  </a:lnTo>
                  <a:lnTo>
                    <a:pt x="0" y="205740"/>
                  </a:lnTo>
                  <a:lnTo>
                    <a:pt x="24130" y="205740"/>
                  </a:lnTo>
                  <a:lnTo>
                    <a:pt x="24130" y="180340"/>
                  </a:lnTo>
                  <a:close/>
                </a:path>
                <a:path w="24130" h="905510">
                  <a:moveTo>
                    <a:pt x="24130" y="205740"/>
                  </a:moveTo>
                  <a:lnTo>
                    <a:pt x="0" y="205740"/>
                  </a:lnTo>
                  <a:lnTo>
                    <a:pt x="0" y="212090"/>
                  </a:lnTo>
                  <a:lnTo>
                    <a:pt x="24130" y="212090"/>
                  </a:lnTo>
                  <a:lnTo>
                    <a:pt x="24130" y="205740"/>
                  </a:lnTo>
                  <a:close/>
                </a:path>
                <a:path w="24130" h="905510">
                  <a:moveTo>
                    <a:pt x="24130" y="212090"/>
                  </a:moveTo>
                  <a:lnTo>
                    <a:pt x="0" y="212090"/>
                  </a:lnTo>
                  <a:lnTo>
                    <a:pt x="0" y="214630"/>
                  </a:lnTo>
                  <a:lnTo>
                    <a:pt x="24130" y="214630"/>
                  </a:lnTo>
                  <a:lnTo>
                    <a:pt x="24130" y="212090"/>
                  </a:lnTo>
                  <a:close/>
                </a:path>
                <a:path w="24130" h="905510">
                  <a:moveTo>
                    <a:pt x="24130" y="214630"/>
                  </a:moveTo>
                  <a:lnTo>
                    <a:pt x="0" y="214630"/>
                  </a:lnTo>
                  <a:lnTo>
                    <a:pt x="0" y="220980"/>
                  </a:lnTo>
                  <a:lnTo>
                    <a:pt x="24130" y="220980"/>
                  </a:lnTo>
                  <a:lnTo>
                    <a:pt x="24130" y="214630"/>
                  </a:lnTo>
                  <a:close/>
                </a:path>
                <a:path w="24130" h="905510">
                  <a:moveTo>
                    <a:pt x="24130" y="220980"/>
                  </a:moveTo>
                  <a:lnTo>
                    <a:pt x="0" y="220980"/>
                  </a:lnTo>
                  <a:lnTo>
                    <a:pt x="0" y="224790"/>
                  </a:lnTo>
                  <a:lnTo>
                    <a:pt x="24130" y="224790"/>
                  </a:lnTo>
                  <a:lnTo>
                    <a:pt x="24130" y="220980"/>
                  </a:lnTo>
                  <a:close/>
                </a:path>
                <a:path w="24130" h="905510">
                  <a:moveTo>
                    <a:pt x="24130" y="224790"/>
                  </a:moveTo>
                  <a:lnTo>
                    <a:pt x="0" y="224790"/>
                  </a:lnTo>
                  <a:lnTo>
                    <a:pt x="0" y="233680"/>
                  </a:lnTo>
                  <a:lnTo>
                    <a:pt x="24130" y="233680"/>
                  </a:lnTo>
                  <a:lnTo>
                    <a:pt x="24130" y="224790"/>
                  </a:lnTo>
                  <a:close/>
                </a:path>
                <a:path w="24130" h="905510">
                  <a:moveTo>
                    <a:pt x="24130" y="233680"/>
                  </a:moveTo>
                  <a:lnTo>
                    <a:pt x="0" y="233680"/>
                  </a:lnTo>
                  <a:lnTo>
                    <a:pt x="0" y="243840"/>
                  </a:lnTo>
                  <a:lnTo>
                    <a:pt x="24130" y="243840"/>
                  </a:lnTo>
                  <a:lnTo>
                    <a:pt x="24130" y="233680"/>
                  </a:lnTo>
                  <a:close/>
                </a:path>
                <a:path w="24130" h="905510">
                  <a:moveTo>
                    <a:pt x="24130" y="243840"/>
                  </a:moveTo>
                  <a:lnTo>
                    <a:pt x="0" y="243840"/>
                  </a:lnTo>
                  <a:lnTo>
                    <a:pt x="0" y="250190"/>
                  </a:lnTo>
                  <a:lnTo>
                    <a:pt x="24130" y="250190"/>
                  </a:lnTo>
                  <a:lnTo>
                    <a:pt x="24130" y="243840"/>
                  </a:lnTo>
                  <a:close/>
                </a:path>
                <a:path w="24130" h="905510">
                  <a:moveTo>
                    <a:pt x="24130" y="250190"/>
                  </a:moveTo>
                  <a:lnTo>
                    <a:pt x="0" y="250190"/>
                  </a:lnTo>
                  <a:lnTo>
                    <a:pt x="0" y="256540"/>
                  </a:lnTo>
                  <a:lnTo>
                    <a:pt x="24130" y="256540"/>
                  </a:lnTo>
                  <a:lnTo>
                    <a:pt x="24130" y="250190"/>
                  </a:lnTo>
                  <a:close/>
                </a:path>
                <a:path w="24130" h="905510">
                  <a:moveTo>
                    <a:pt x="24130" y="256540"/>
                  </a:moveTo>
                  <a:lnTo>
                    <a:pt x="0" y="256540"/>
                  </a:lnTo>
                  <a:lnTo>
                    <a:pt x="0" y="265430"/>
                  </a:lnTo>
                  <a:lnTo>
                    <a:pt x="24130" y="265430"/>
                  </a:lnTo>
                  <a:lnTo>
                    <a:pt x="24130" y="256540"/>
                  </a:lnTo>
                  <a:close/>
                </a:path>
                <a:path w="24130" h="905510">
                  <a:moveTo>
                    <a:pt x="24130" y="265430"/>
                  </a:moveTo>
                  <a:lnTo>
                    <a:pt x="0" y="265430"/>
                  </a:lnTo>
                  <a:lnTo>
                    <a:pt x="0" y="269240"/>
                  </a:lnTo>
                  <a:lnTo>
                    <a:pt x="24130" y="269240"/>
                  </a:lnTo>
                  <a:lnTo>
                    <a:pt x="24130" y="265430"/>
                  </a:lnTo>
                  <a:close/>
                </a:path>
                <a:path w="24130" h="905510">
                  <a:moveTo>
                    <a:pt x="24130" y="269240"/>
                  </a:moveTo>
                  <a:lnTo>
                    <a:pt x="0" y="269240"/>
                  </a:lnTo>
                  <a:lnTo>
                    <a:pt x="0" y="271780"/>
                  </a:lnTo>
                  <a:lnTo>
                    <a:pt x="24130" y="271780"/>
                  </a:lnTo>
                  <a:lnTo>
                    <a:pt x="24130" y="269240"/>
                  </a:lnTo>
                  <a:close/>
                </a:path>
                <a:path w="24130" h="905510">
                  <a:moveTo>
                    <a:pt x="24130" y="271780"/>
                  </a:moveTo>
                  <a:lnTo>
                    <a:pt x="0" y="271780"/>
                  </a:lnTo>
                  <a:lnTo>
                    <a:pt x="0" y="275590"/>
                  </a:lnTo>
                  <a:lnTo>
                    <a:pt x="24130" y="275590"/>
                  </a:lnTo>
                  <a:lnTo>
                    <a:pt x="24130" y="271780"/>
                  </a:lnTo>
                  <a:close/>
                </a:path>
                <a:path w="24130" h="905510">
                  <a:moveTo>
                    <a:pt x="24130" y="275590"/>
                  </a:moveTo>
                  <a:lnTo>
                    <a:pt x="0" y="275590"/>
                  </a:lnTo>
                  <a:lnTo>
                    <a:pt x="0" y="278130"/>
                  </a:lnTo>
                  <a:lnTo>
                    <a:pt x="24130" y="278130"/>
                  </a:lnTo>
                  <a:lnTo>
                    <a:pt x="24130" y="275590"/>
                  </a:lnTo>
                  <a:close/>
                </a:path>
                <a:path w="24130" h="905510">
                  <a:moveTo>
                    <a:pt x="24130" y="278130"/>
                  </a:moveTo>
                  <a:lnTo>
                    <a:pt x="0" y="278130"/>
                  </a:lnTo>
                  <a:lnTo>
                    <a:pt x="0" y="281940"/>
                  </a:lnTo>
                  <a:lnTo>
                    <a:pt x="24130" y="281940"/>
                  </a:lnTo>
                  <a:lnTo>
                    <a:pt x="24130" y="278130"/>
                  </a:lnTo>
                  <a:close/>
                </a:path>
                <a:path w="24130" h="905510">
                  <a:moveTo>
                    <a:pt x="24130" y="281940"/>
                  </a:moveTo>
                  <a:lnTo>
                    <a:pt x="0" y="281940"/>
                  </a:lnTo>
                  <a:lnTo>
                    <a:pt x="0" y="290830"/>
                  </a:lnTo>
                  <a:lnTo>
                    <a:pt x="24130" y="290830"/>
                  </a:lnTo>
                  <a:lnTo>
                    <a:pt x="24130" y="281940"/>
                  </a:lnTo>
                  <a:close/>
                </a:path>
                <a:path w="24130" h="905510">
                  <a:moveTo>
                    <a:pt x="24130" y="290830"/>
                  </a:moveTo>
                  <a:lnTo>
                    <a:pt x="0" y="290830"/>
                  </a:lnTo>
                  <a:lnTo>
                    <a:pt x="0" y="294640"/>
                  </a:lnTo>
                  <a:lnTo>
                    <a:pt x="24130" y="294640"/>
                  </a:lnTo>
                  <a:lnTo>
                    <a:pt x="24130" y="290830"/>
                  </a:lnTo>
                  <a:close/>
                </a:path>
                <a:path w="24130" h="905510">
                  <a:moveTo>
                    <a:pt x="24130" y="294640"/>
                  </a:moveTo>
                  <a:lnTo>
                    <a:pt x="0" y="294640"/>
                  </a:lnTo>
                  <a:lnTo>
                    <a:pt x="0" y="307340"/>
                  </a:lnTo>
                  <a:lnTo>
                    <a:pt x="24130" y="307340"/>
                  </a:lnTo>
                  <a:lnTo>
                    <a:pt x="24130" y="294640"/>
                  </a:lnTo>
                  <a:close/>
                </a:path>
                <a:path w="24130" h="905510">
                  <a:moveTo>
                    <a:pt x="24130" y="307340"/>
                  </a:moveTo>
                  <a:lnTo>
                    <a:pt x="0" y="307340"/>
                  </a:lnTo>
                  <a:lnTo>
                    <a:pt x="0" y="309880"/>
                  </a:lnTo>
                  <a:lnTo>
                    <a:pt x="24130" y="309880"/>
                  </a:lnTo>
                  <a:lnTo>
                    <a:pt x="24130" y="307340"/>
                  </a:lnTo>
                  <a:close/>
                </a:path>
                <a:path w="24130" h="905510">
                  <a:moveTo>
                    <a:pt x="24130" y="309880"/>
                  </a:moveTo>
                  <a:lnTo>
                    <a:pt x="0" y="309880"/>
                  </a:lnTo>
                  <a:lnTo>
                    <a:pt x="0" y="313690"/>
                  </a:lnTo>
                  <a:lnTo>
                    <a:pt x="24130" y="313690"/>
                  </a:lnTo>
                  <a:lnTo>
                    <a:pt x="24130" y="309880"/>
                  </a:lnTo>
                  <a:close/>
                </a:path>
                <a:path w="24130" h="905510">
                  <a:moveTo>
                    <a:pt x="24130" y="313690"/>
                  </a:moveTo>
                  <a:lnTo>
                    <a:pt x="0" y="313690"/>
                  </a:lnTo>
                  <a:lnTo>
                    <a:pt x="0" y="322580"/>
                  </a:lnTo>
                  <a:lnTo>
                    <a:pt x="24130" y="322580"/>
                  </a:lnTo>
                  <a:lnTo>
                    <a:pt x="24130" y="313690"/>
                  </a:lnTo>
                  <a:close/>
                </a:path>
                <a:path w="24130" h="905510">
                  <a:moveTo>
                    <a:pt x="24130" y="322580"/>
                  </a:moveTo>
                  <a:lnTo>
                    <a:pt x="0" y="322580"/>
                  </a:lnTo>
                  <a:lnTo>
                    <a:pt x="0" y="326390"/>
                  </a:lnTo>
                  <a:lnTo>
                    <a:pt x="24130" y="326390"/>
                  </a:lnTo>
                  <a:lnTo>
                    <a:pt x="24130" y="322580"/>
                  </a:lnTo>
                  <a:close/>
                </a:path>
                <a:path w="24130" h="905510">
                  <a:moveTo>
                    <a:pt x="24130" y="326390"/>
                  </a:moveTo>
                  <a:lnTo>
                    <a:pt x="0" y="326390"/>
                  </a:lnTo>
                  <a:lnTo>
                    <a:pt x="0" y="339090"/>
                  </a:lnTo>
                  <a:lnTo>
                    <a:pt x="24130" y="339090"/>
                  </a:lnTo>
                  <a:lnTo>
                    <a:pt x="24130" y="326390"/>
                  </a:lnTo>
                  <a:close/>
                </a:path>
                <a:path w="24130" h="905510">
                  <a:moveTo>
                    <a:pt x="24130" y="339090"/>
                  </a:moveTo>
                  <a:lnTo>
                    <a:pt x="0" y="339090"/>
                  </a:lnTo>
                  <a:lnTo>
                    <a:pt x="0" y="354330"/>
                  </a:lnTo>
                  <a:lnTo>
                    <a:pt x="24130" y="354330"/>
                  </a:lnTo>
                  <a:lnTo>
                    <a:pt x="24130" y="339090"/>
                  </a:lnTo>
                  <a:close/>
                </a:path>
                <a:path w="24130" h="905510">
                  <a:moveTo>
                    <a:pt x="24130" y="354330"/>
                  </a:moveTo>
                  <a:lnTo>
                    <a:pt x="0" y="354330"/>
                  </a:lnTo>
                  <a:lnTo>
                    <a:pt x="0" y="358140"/>
                  </a:lnTo>
                  <a:lnTo>
                    <a:pt x="24130" y="358140"/>
                  </a:lnTo>
                  <a:lnTo>
                    <a:pt x="24130" y="354330"/>
                  </a:lnTo>
                  <a:close/>
                </a:path>
                <a:path w="24130" h="905510">
                  <a:moveTo>
                    <a:pt x="24130" y="358140"/>
                  </a:moveTo>
                  <a:lnTo>
                    <a:pt x="0" y="358140"/>
                  </a:lnTo>
                  <a:lnTo>
                    <a:pt x="0" y="367030"/>
                  </a:lnTo>
                  <a:lnTo>
                    <a:pt x="24130" y="367030"/>
                  </a:lnTo>
                  <a:lnTo>
                    <a:pt x="24130" y="358140"/>
                  </a:lnTo>
                  <a:close/>
                </a:path>
                <a:path w="24130" h="905510">
                  <a:moveTo>
                    <a:pt x="24130" y="367030"/>
                  </a:moveTo>
                  <a:lnTo>
                    <a:pt x="0" y="367030"/>
                  </a:lnTo>
                  <a:lnTo>
                    <a:pt x="0" y="373380"/>
                  </a:lnTo>
                  <a:lnTo>
                    <a:pt x="24130" y="373380"/>
                  </a:lnTo>
                  <a:lnTo>
                    <a:pt x="24130" y="367030"/>
                  </a:lnTo>
                  <a:close/>
                </a:path>
                <a:path w="24130" h="905510">
                  <a:moveTo>
                    <a:pt x="24130" y="373380"/>
                  </a:moveTo>
                  <a:lnTo>
                    <a:pt x="0" y="373380"/>
                  </a:lnTo>
                  <a:lnTo>
                    <a:pt x="0" y="377190"/>
                  </a:lnTo>
                  <a:lnTo>
                    <a:pt x="24130" y="377190"/>
                  </a:lnTo>
                  <a:lnTo>
                    <a:pt x="24130" y="373380"/>
                  </a:lnTo>
                  <a:close/>
                </a:path>
                <a:path w="24130" h="905510">
                  <a:moveTo>
                    <a:pt x="24130" y="377190"/>
                  </a:moveTo>
                  <a:lnTo>
                    <a:pt x="0" y="377190"/>
                  </a:lnTo>
                  <a:lnTo>
                    <a:pt x="0" y="383540"/>
                  </a:lnTo>
                  <a:lnTo>
                    <a:pt x="24130" y="383540"/>
                  </a:lnTo>
                  <a:lnTo>
                    <a:pt x="24130" y="377190"/>
                  </a:lnTo>
                  <a:close/>
                </a:path>
                <a:path w="24130" h="905510">
                  <a:moveTo>
                    <a:pt x="24130" y="383540"/>
                  </a:moveTo>
                  <a:lnTo>
                    <a:pt x="0" y="383540"/>
                  </a:lnTo>
                  <a:lnTo>
                    <a:pt x="0" y="386080"/>
                  </a:lnTo>
                  <a:lnTo>
                    <a:pt x="24130" y="386080"/>
                  </a:lnTo>
                  <a:lnTo>
                    <a:pt x="24130" y="383540"/>
                  </a:lnTo>
                  <a:close/>
                </a:path>
                <a:path w="24130" h="905510">
                  <a:moveTo>
                    <a:pt x="24130" y="386080"/>
                  </a:moveTo>
                  <a:lnTo>
                    <a:pt x="0" y="386080"/>
                  </a:lnTo>
                  <a:lnTo>
                    <a:pt x="0" y="396240"/>
                  </a:lnTo>
                  <a:lnTo>
                    <a:pt x="24130" y="396240"/>
                  </a:lnTo>
                  <a:lnTo>
                    <a:pt x="24130" y="386080"/>
                  </a:lnTo>
                  <a:close/>
                </a:path>
                <a:path w="24130" h="905510">
                  <a:moveTo>
                    <a:pt x="24130" y="396240"/>
                  </a:moveTo>
                  <a:lnTo>
                    <a:pt x="0" y="396240"/>
                  </a:lnTo>
                  <a:lnTo>
                    <a:pt x="0" y="398780"/>
                  </a:lnTo>
                  <a:lnTo>
                    <a:pt x="24130" y="398780"/>
                  </a:lnTo>
                  <a:lnTo>
                    <a:pt x="24130" y="396240"/>
                  </a:lnTo>
                  <a:close/>
                </a:path>
                <a:path w="24130" h="905510">
                  <a:moveTo>
                    <a:pt x="24130" y="398780"/>
                  </a:moveTo>
                  <a:lnTo>
                    <a:pt x="0" y="398780"/>
                  </a:lnTo>
                  <a:lnTo>
                    <a:pt x="0" y="402590"/>
                  </a:lnTo>
                  <a:lnTo>
                    <a:pt x="24130" y="402590"/>
                  </a:lnTo>
                  <a:lnTo>
                    <a:pt x="24130" y="398780"/>
                  </a:lnTo>
                  <a:close/>
                </a:path>
                <a:path w="24130" h="905510">
                  <a:moveTo>
                    <a:pt x="24130" y="402590"/>
                  </a:moveTo>
                  <a:lnTo>
                    <a:pt x="0" y="402590"/>
                  </a:lnTo>
                  <a:lnTo>
                    <a:pt x="0" y="405130"/>
                  </a:lnTo>
                  <a:lnTo>
                    <a:pt x="24130" y="405130"/>
                  </a:lnTo>
                  <a:lnTo>
                    <a:pt x="24130" y="402590"/>
                  </a:lnTo>
                  <a:close/>
                </a:path>
                <a:path w="24130" h="905510">
                  <a:moveTo>
                    <a:pt x="24130" y="405130"/>
                  </a:moveTo>
                  <a:lnTo>
                    <a:pt x="0" y="405130"/>
                  </a:lnTo>
                  <a:lnTo>
                    <a:pt x="0" y="408940"/>
                  </a:lnTo>
                  <a:lnTo>
                    <a:pt x="24130" y="408940"/>
                  </a:lnTo>
                  <a:lnTo>
                    <a:pt x="24130" y="405130"/>
                  </a:lnTo>
                  <a:close/>
                </a:path>
                <a:path w="24130" h="905510">
                  <a:moveTo>
                    <a:pt x="24130" y="408940"/>
                  </a:moveTo>
                  <a:lnTo>
                    <a:pt x="0" y="408940"/>
                  </a:lnTo>
                  <a:lnTo>
                    <a:pt x="0" y="415290"/>
                  </a:lnTo>
                  <a:lnTo>
                    <a:pt x="24130" y="415290"/>
                  </a:lnTo>
                  <a:lnTo>
                    <a:pt x="24130" y="408940"/>
                  </a:lnTo>
                  <a:close/>
                </a:path>
                <a:path w="24130" h="905510">
                  <a:moveTo>
                    <a:pt x="24130" y="415290"/>
                  </a:moveTo>
                  <a:lnTo>
                    <a:pt x="0" y="415290"/>
                  </a:lnTo>
                  <a:lnTo>
                    <a:pt x="0" y="417830"/>
                  </a:lnTo>
                  <a:lnTo>
                    <a:pt x="24130" y="417830"/>
                  </a:lnTo>
                  <a:lnTo>
                    <a:pt x="24130" y="415290"/>
                  </a:lnTo>
                  <a:close/>
                </a:path>
                <a:path w="24130" h="905510">
                  <a:moveTo>
                    <a:pt x="24130" y="417830"/>
                  </a:moveTo>
                  <a:lnTo>
                    <a:pt x="0" y="417830"/>
                  </a:lnTo>
                  <a:lnTo>
                    <a:pt x="0" y="421640"/>
                  </a:lnTo>
                  <a:lnTo>
                    <a:pt x="24130" y="421640"/>
                  </a:lnTo>
                  <a:lnTo>
                    <a:pt x="24130" y="417830"/>
                  </a:lnTo>
                  <a:close/>
                </a:path>
                <a:path w="24130" h="905510">
                  <a:moveTo>
                    <a:pt x="24130" y="421640"/>
                  </a:moveTo>
                  <a:lnTo>
                    <a:pt x="0" y="421640"/>
                  </a:lnTo>
                  <a:lnTo>
                    <a:pt x="0" y="424180"/>
                  </a:lnTo>
                  <a:lnTo>
                    <a:pt x="24130" y="424180"/>
                  </a:lnTo>
                  <a:lnTo>
                    <a:pt x="24130" y="421640"/>
                  </a:lnTo>
                  <a:close/>
                </a:path>
                <a:path w="24130" h="905510">
                  <a:moveTo>
                    <a:pt x="24130" y="424180"/>
                  </a:moveTo>
                  <a:lnTo>
                    <a:pt x="0" y="424180"/>
                  </a:lnTo>
                  <a:lnTo>
                    <a:pt x="0" y="427990"/>
                  </a:lnTo>
                  <a:lnTo>
                    <a:pt x="24130" y="427990"/>
                  </a:lnTo>
                  <a:lnTo>
                    <a:pt x="24130" y="424180"/>
                  </a:lnTo>
                  <a:close/>
                </a:path>
                <a:path w="24130" h="905510">
                  <a:moveTo>
                    <a:pt x="24130" y="427990"/>
                  </a:moveTo>
                  <a:lnTo>
                    <a:pt x="0" y="427990"/>
                  </a:lnTo>
                  <a:lnTo>
                    <a:pt x="0" y="436880"/>
                  </a:lnTo>
                  <a:lnTo>
                    <a:pt x="24130" y="436880"/>
                  </a:lnTo>
                  <a:lnTo>
                    <a:pt x="24130" y="427990"/>
                  </a:lnTo>
                  <a:close/>
                </a:path>
                <a:path w="24130" h="905510">
                  <a:moveTo>
                    <a:pt x="24130" y="436880"/>
                  </a:moveTo>
                  <a:lnTo>
                    <a:pt x="0" y="436880"/>
                  </a:lnTo>
                  <a:lnTo>
                    <a:pt x="0" y="440690"/>
                  </a:lnTo>
                  <a:lnTo>
                    <a:pt x="24130" y="440690"/>
                  </a:lnTo>
                  <a:lnTo>
                    <a:pt x="24130" y="436880"/>
                  </a:lnTo>
                  <a:close/>
                </a:path>
                <a:path w="24130" h="905510">
                  <a:moveTo>
                    <a:pt x="24130" y="440690"/>
                  </a:moveTo>
                  <a:lnTo>
                    <a:pt x="0" y="440690"/>
                  </a:lnTo>
                  <a:lnTo>
                    <a:pt x="0" y="443230"/>
                  </a:lnTo>
                  <a:lnTo>
                    <a:pt x="24130" y="443230"/>
                  </a:lnTo>
                  <a:lnTo>
                    <a:pt x="24130" y="440690"/>
                  </a:lnTo>
                  <a:close/>
                </a:path>
                <a:path w="24130" h="905510">
                  <a:moveTo>
                    <a:pt x="24130" y="443230"/>
                  </a:moveTo>
                  <a:lnTo>
                    <a:pt x="0" y="443230"/>
                  </a:lnTo>
                  <a:lnTo>
                    <a:pt x="0" y="447040"/>
                  </a:lnTo>
                  <a:lnTo>
                    <a:pt x="24130" y="447040"/>
                  </a:lnTo>
                  <a:lnTo>
                    <a:pt x="24130" y="443230"/>
                  </a:lnTo>
                  <a:close/>
                </a:path>
                <a:path w="24130" h="905510">
                  <a:moveTo>
                    <a:pt x="24130" y="447040"/>
                  </a:moveTo>
                  <a:lnTo>
                    <a:pt x="0" y="447040"/>
                  </a:lnTo>
                  <a:lnTo>
                    <a:pt x="0" y="449580"/>
                  </a:lnTo>
                  <a:lnTo>
                    <a:pt x="24130" y="449580"/>
                  </a:lnTo>
                  <a:lnTo>
                    <a:pt x="24130" y="447040"/>
                  </a:lnTo>
                  <a:close/>
                </a:path>
                <a:path w="24130" h="905510">
                  <a:moveTo>
                    <a:pt x="24130" y="902970"/>
                  </a:moveTo>
                  <a:lnTo>
                    <a:pt x="0" y="902970"/>
                  </a:lnTo>
                  <a:lnTo>
                    <a:pt x="0" y="905510"/>
                  </a:lnTo>
                  <a:lnTo>
                    <a:pt x="24130" y="905510"/>
                  </a:lnTo>
                  <a:lnTo>
                    <a:pt x="24130" y="902970"/>
                  </a:lnTo>
                  <a:close/>
                </a:path>
                <a:path w="24130" h="905510">
                  <a:moveTo>
                    <a:pt x="11430" y="523240"/>
                  </a:moveTo>
                  <a:lnTo>
                    <a:pt x="11430" y="524510"/>
                  </a:lnTo>
                  <a:lnTo>
                    <a:pt x="16510" y="524510"/>
                  </a:lnTo>
                  <a:lnTo>
                    <a:pt x="16510" y="525780"/>
                  </a:lnTo>
                  <a:lnTo>
                    <a:pt x="21589" y="525780"/>
                  </a:lnTo>
                  <a:lnTo>
                    <a:pt x="21589" y="527050"/>
                  </a:lnTo>
                  <a:lnTo>
                    <a:pt x="24130" y="527050"/>
                  </a:lnTo>
                  <a:lnTo>
                    <a:pt x="24130" y="523367"/>
                  </a:lnTo>
                  <a:lnTo>
                    <a:pt x="11430" y="523240"/>
                  </a:lnTo>
                  <a:close/>
                </a:path>
                <a:path w="24130" h="905510">
                  <a:moveTo>
                    <a:pt x="0" y="519430"/>
                  </a:moveTo>
                  <a:lnTo>
                    <a:pt x="0" y="520700"/>
                  </a:lnTo>
                  <a:lnTo>
                    <a:pt x="1269" y="520700"/>
                  </a:lnTo>
                  <a:lnTo>
                    <a:pt x="1269" y="521970"/>
                  </a:lnTo>
                  <a:lnTo>
                    <a:pt x="6350" y="521970"/>
                  </a:lnTo>
                  <a:lnTo>
                    <a:pt x="6350" y="523240"/>
                  </a:lnTo>
                  <a:lnTo>
                    <a:pt x="24130" y="523240"/>
                  </a:lnTo>
                  <a:lnTo>
                    <a:pt x="24130" y="519557"/>
                  </a:lnTo>
                  <a:lnTo>
                    <a:pt x="0" y="519430"/>
                  </a:lnTo>
                  <a:close/>
                </a:path>
                <a:path w="24130" h="905510">
                  <a:moveTo>
                    <a:pt x="24130" y="513080"/>
                  </a:moveTo>
                  <a:lnTo>
                    <a:pt x="0" y="513207"/>
                  </a:lnTo>
                  <a:lnTo>
                    <a:pt x="0" y="519430"/>
                  </a:lnTo>
                  <a:lnTo>
                    <a:pt x="24130" y="519430"/>
                  </a:lnTo>
                  <a:lnTo>
                    <a:pt x="24130" y="513080"/>
                  </a:lnTo>
                  <a:close/>
                </a:path>
                <a:path w="24130" h="905510">
                  <a:moveTo>
                    <a:pt x="24130" y="510540"/>
                  </a:moveTo>
                  <a:lnTo>
                    <a:pt x="0" y="510667"/>
                  </a:lnTo>
                  <a:lnTo>
                    <a:pt x="0" y="513080"/>
                  </a:lnTo>
                  <a:lnTo>
                    <a:pt x="24130" y="513080"/>
                  </a:lnTo>
                  <a:lnTo>
                    <a:pt x="24130" y="510540"/>
                  </a:lnTo>
                  <a:close/>
                </a:path>
                <a:path w="24130" h="905510">
                  <a:moveTo>
                    <a:pt x="0" y="506730"/>
                  </a:moveTo>
                  <a:lnTo>
                    <a:pt x="0" y="510667"/>
                  </a:lnTo>
                  <a:lnTo>
                    <a:pt x="24130" y="510540"/>
                  </a:lnTo>
                  <a:lnTo>
                    <a:pt x="24130" y="506857"/>
                  </a:lnTo>
                  <a:lnTo>
                    <a:pt x="0" y="506730"/>
                  </a:lnTo>
                  <a:close/>
                </a:path>
                <a:path w="24130" h="905510">
                  <a:moveTo>
                    <a:pt x="0" y="502920"/>
                  </a:moveTo>
                  <a:lnTo>
                    <a:pt x="0" y="506730"/>
                  </a:lnTo>
                  <a:lnTo>
                    <a:pt x="24130" y="506730"/>
                  </a:lnTo>
                  <a:lnTo>
                    <a:pt x="24130" y="503047"/>
                  </a:lnTo>
                  <a:lnTo>
                    <a:pt x="0" y="502920"/>
                  </a:lnTo>
                  <a:close/>
                </a:path>
                <a:path w="24130" h="905510">
                  <a:moveTo>
                    <a:pt x="24130" y="496570"/>
                  </a:moveTo>
                  <a:lnTo>
                    <a:pt x="0" y="496697"/>
                  </a:lnTo>
                  <a:lnTo>
                    <a:pt x="0" y="502920"/>
                  </a:lnTo>
                  <a:lnTo>
                    <a:pt x="24130" y="503047"/>
                  </a:lnTo>
                  <a:lnTo>
                    <a:pt x="24130" y="496570"/>
                  </a:lnTo>
                  <a:close/>
                </a:path>
                <a:path w="24130" h="905510">
                  <a:moveTo>
                    <a:pt x="0" y="495300"/>
                  </a:moveTo>
                  <a:lnTo>
                    <a:pt x="0" y="496697"/>
                  </a:lnTo>
                  <a:lnTo>
                    <a:pt x="24130" y="496570"/>
                  </a:lnTo>
                  <a:lnTo>
                    <a:pt x="24130" y="495427"/>
                  </a:lnTo>
                  <a:lnTo>
                    <a:pt x="0" y="495300"/>
                  </a:lnTo>
                  <a:close/>
                </a:path>
                <a:path w="24130" h="905510">
                  <a:moveTo>
                    <a:pt x="24130" y="494030"/>
                  </a:moveTo>
                  <a:lnTo>
                    <a:pt x="0" y="494157"/>
                  </a:lnTo>
                  <a:lnTo>
                    <a:pt x="0" y="495300"/>
                  </a:lnTo>
                  <a:lnTo>
                    <a:pt x="24130" y="495427"/>
                  </a:lnTo>
                  <a:lnTo>
                    <a:pt x="24130" y="494030"/>
                  </a:lnTo>
                  <a:close/>
                </a:path>
                <a:path w="24130" h="905510">
                  <a:moveTo>
                    <a:pt x="24130" y="492760"/>
                  </a:moveTo>
                  <a:lnTo>
                    <a:pt x="0" y="492887"/>
                  </a:lnTo>
                  <a:lnTo>
                    <a:pt x="0" y="494030"/>
                  </a:lnTo>
                  <a:lnTo>
                    <a:pt x="24130" y="494030"/>
                  </a:lnTo>
                  <a:lnTo>
                    <a:pt x="24130" y="492760"/>
                  </a:lnTo>
                  <a:close/>
                </a:path>
                <a:path w="24130" h="905510">
                  <a:moveTo>
                    <a:pt x="0" y="491490"/>
                  </a:moveTo>
                  <a:lnTo>
                    <a:pt x="0" y="492887"/>
                  </a:lnTo>
                  <a:lnTo>
                    <a:pt x="24130" y="492760"/>
                  </a:lnTo>
                  <a:lnTo>
                    <a:pt x="24130" y="491617"/>
                  </a:lnTo>
                  <a:lnTo>
                    <a:pt x="0" y="491490"/>
                  </a:lnTo>
                  <a:close/>
                </a:path>
                <a:path w="24130" h="905510">
                  <a:moveTo>
                    <a:pt x="0" y="490220"/>
                  </a:moveTo>
                  <a:lnTo>
                    <a:pt x="0" y="491490"/>
                  </a:lnTo>
                  <a:lnTo>
                    <a:pt x="24130" y="491490"/>
                  </a:lnTo>
                  <a:lnTo>
                    <a:pt x="24130" y="490347"/>
                  </a:lnTo>
                  <a:lnTo>
                    <a:pt x="0" y="490220"/>
                  </a:lnTo>
                  <a:close/>
                </a:path>
                <a:path w="24130" h="905510">
                  <a:moveTo>
                    <a:pt x="0" y="487680"/>
                  </a:moveTo>
                  <a:lnTo>
                    <a:pt x="0" y="490220"/>
                  </a:lnTo>
                  <a:lnTo>
                    <a:pt x="24130" y="490220"/>
                  </a:lnTo>
                  <a:lnTo>
                    <a:pt x="24130" y="487807"/>
                  </a:lnTo>
                  <a:lnTo>
                    <a:pt x="0" y="487680"/>
                  </a:lnTo>
                  <a:close/>
                </a:path>
                <a:path w="24130" h="905510">
                  <a:moveTo>
                    <a:pt x="0" y="486410"/>
                  </a:moveTo>
                  <a:lnTo>
                    <a:pt x="0" y="487680"/>
                  </a:lnTo>
                  <a:lnTo>
                    <a:pt x="24130" y="487680"/>
                  </a:lnTo>
                  <a:lnTo>
                    <a:pt x="24130" y="486537"/>
                  </a:lnTo>
                  <a:lnTo>
                    <a:pt x="0" y="486410"/>
                  </a:lnTo>
                  <a:close/>
                </a:path>
                <a:path w="24130" h="905510">
                  <a:moveTo>
                    <a:pt x="0" y="482600"/>
                  </a:moveTo>
                  <a:lnTo>
                    <a:pt x="0" y="486410"/>
                  </a:lnTo>
                  <a:lnTo>
                    <a:pt x="24130" y="486410"/>
                  </a:lnTo>
                  <a:lnTo>
                    <a:pt x="24130" y="482727"/>
                  </a:lnTo>
                  <a:lnTo>
                    <a:pt x="0" y="482600"/>
                  </a:lnTo>
                  <a:close/>
                </a:path>
                <a:path w="24130" h="905510">
                  <a:moveTo>
                    <a:pt x="24130" y="480060"/>
                  </a:moveTo>
                  <a:lnTo>
                    <a:pt x="0" y="480187"/>
                  </a:lnTo>
                  <a:lnTo>
                    <a:pt x="0" y="482600"/>
                  </a:lnTo>
                  <a:lnTo>
                    <a:pt x="24130" y="482600"/>
                  </a:lnTo>
                  <a:lnTo>
                    <a:pt x="24130" y="480060"/>
                  </a:lnTo>
                  <a:close/>
                </a:path>
                <a:path w="24130" h="905510">
                  <a:moveTo>
                    <a:pt x="0" y="478790"/>
                  </a:moveTo>
                  <a:lnTo>
                    <a:pt x="0" y="480187"/>
                  </a:lnTo>
                  <a:lnTo>
                    <a:pt x="24130" y="480060"/>
                  </a:lnTo>
                  <a:lnTo>
                    <a:pt x="24130" y="478917"/>
                  </a:lnTo>
                  <a:lnTo>
                    <a:pt x="0" y="478790"/>
                  </a:lnTo>
                  <a:close/>
                </a:path>
                <a:path w="24130" h="905510">
                  <a:moveTo>
                    <a:pt x="0" y="474980"/>
                  </a:moveTo>
                  <a:lnTo>
                    <a:pt x="0" y="478790"/>
                  </a:lnTo>
                  <a:lnTo>
                    <a:pt x="24130" y="478790"/>
                  </a:lnTo>
                  <a:lnTo>
                    <a:pt x="24130" y="475107"/>
                  </a:lnTo>
                  <a:lnTo>
                    <a:pt x="0" y="474980"/>
                  </a:lnTo>
                  <a:close/>
                </a:path>
                <a:path w="24130" h="905510">
                  <a:moveTo>
                    <a:pt x="0" y="473710"/>
                  </a:moveTo>
                  <a:lnTo>
                    <a:pt x="0" y="474980"/>
                  </a:lnTo>
                  <a:lnTo>
                    <a:pt x="24130" y="474980"/>
                  </a:lnTo>
                  <a:lnTo>
                    <a:pt x="24130" y="473837"/>
                  </a:lnTo>
                  <a:lnTo>
                    <a:pt x="0" y="473710"/>
                  </a:lnTo>
                  <a:close/>
                </a:path>
                <a:path w="24130" h="905510">
                  <a:moveTo>
                    <a:pt x="0" y="471170"/>
                  </a:moveTo>
                  <a:lnTo>
                    <a:pt x="0" y="473710"/>
                  </a:lnTo>
                  <a:lnTo>
                    <a:pt x="24130" y="473710"/>
                  </a:lnTo>
                  <a:lnTo>
                    <a:pt x="24130" y="471297"/>
                  </a:lnTo>
                  <a:lnTo>
                    <a:pt x="0" y="471170"/>
                  </a:lnTo>
                  <a:close/>
                </a:path>
                <a:path w="24130" h="905510">
                  <a:moveTo>
                    <a:pt x="0" y="469900"/>
                  </a:moveTo>
                  <a:lnTo>
                    <a:pt x="0" y="471170"/>
                  </a:lnTo>
                  <a:lnTo>
                    <a:pt x="24130" y="471170"/>
                  </a:lnTo>
                  <a:lnTo>
                    <a:pt x="24130" y="470027"/>
                  </a:lnTo>
                  <a:lnTo>
                    <a:pt x="0" y="469900"/>
                  </a:lnTo>
                  <a:close/>
                </a:path>
                <a:path w="24130" h="905510">
                  <a:moveTo>
                    <a:pt x="0" y="467360"/>
                  </a:moveTo>
                  <a:lnTo>
                    <a:pt x="0" y="469900"/>
                  </a:lnTo>
                  <a:lnTo>
                    <a:pt x="24130" y="469900"/>
                  </a:lnTo>
                  <a:lnTo>
                    <a:pt x="24130" y="467487"/>
                  </a:lnTo>
                  <a:lnTo>
                    <a:pt x="0" y="467360"/>
                  </a:lnTo>
                  <a:close/>
                </a:path>
                <a:path w="24130" h="905510">
                  <a:moveTo>
                    <a:pt x="24130" y="466090"/>
                  </a:moveTo>
                  <a:lnTo>
                    <a:pt x="0" y="466217"/>
                  </a:lnTo>
                  <a:lnTo>
                    <a:pt x="0" y="467360"/>
                  </a:lnTo>
                  <a:lnTo>
                    <a:pt x="24130" y="467487"/>
                  </a:lnTo>
                  <a:lnTo>
                    <a:pt x="24130" y="466090"/>
                  </a:lnTo>
                  <a:close/>
                </a:path>
                <a:path w="24130" h="905510">
                  <a:moveTo>
                    <a:pt x="0" y="462280"/>
                  </a:moveTo>
                  <a:lnTo>
                    <a:pt x="0" y="466090"/>
                  </a:lnTo>
                  <a:lnTo>
                    <a:pt x="24130" y="466090"/>
                  </a:lnTo>
                  <a:lnTo>
                    <a:pt x="24130" y="462407"/>
                  </a:lnTo>
                  <a:lnTo>
                    <a:pt x="0" y="462280"/>
                  </a:lnTo>
                  <a:close/>
                </a:path>
                <a:path w="24130" h="905510">
                  <a:moveTo>
                    <a:pt x="24130" y="459740"/>
                  </a:moveTo>
                  <a:lnTo>
                    <a:pt x="0" y="459867"/>
                  </a:lnTo>
                  <a:lnTo>
                    <a:pt x="0" y="462280"/>
                  </a:lnTo>
                  <a:lnTo>
                    <a:pt x="24130" y="462280"/>
                  </a:lnTo>
                  <a:lnTo>
                    <a:pt x="24130" y="459740"/>
                  </a:lnTo>
                  <a:close/>
                </a:path>
                <a:path w="24130" h="905510">
                  <a:moveTo>
                    <a:pt x="0" y="454660"/>
                  </a:moveTo>
                  <a:lnTo>
                    <a:pt x="0" y="459740"/>
                  </a:lnTo>
                  <a:lnTo>
                    <a:pt x="24130" y="459740"/>
                  </a:lnTo>
                  <a:lnTo>
                    <a:pt x="24130" y="454787"/>
                  </a:lnTo>
                  <a:lnTo>
                    <a:pt x="0" y="454660"/>
                  </a:lnTo>
                  <a:close/>
                </a:path>
                <a:path w="24130" h="905510">
                  <a:moveTo>
                    <a:pt x="0" y="453390"/>
                  </a:moveTo>
                  <a:lnTo>
                    <a:pt x="0" y="454660"/>
                  </a:lnTo>
                  <a:lnTo>
                    <a:pt x="24130" y="454787"/>
                  </a:lnTo>
                  <a:lnTo>
                    <a:pt x="24130" y="453517"/>
                  </a:lnTo>
                  <a:lnTo>
                    <a:pt x="0" y="453390"/>
                  </a:lnTo>
                  <a:close/>
                </a:path>
                <a:path w="24130" h="905510">
                  <a:moveTo>
                    <a:pt x="0" y="450850"/>
                  </a:moveTo>
                  <a:lnTo>
                    <a:pt x="0" y="453390"/>
                  </a:lnTo>
                  <a:lnTo>
                    <a:pt x="24130" y="453390"/>
                  </a:lnTo>
                  <a:lnTo>
                    <a:pt x="24130" y="450977"/>
                  </a:lnTo>
                  <a:lnTo>
                    <a:pt x="0" y="450850"/>
                  </a:lnTo>
                  <a:close/>
                </a:path>
              </a:pathLst>
            </a:custGeom>
            <a:solidFill>
              <a:srgbClr val="AFAF60"/>
            </a:solidFill>
          </p:spPr>
          <p:txBody>
            <a:bodyPr wrap="square" lIns="0" tIns="0" rIns="0" bIns="0" rtlCol="0"/>
            <a:lstStyle/>
            <a:p>
              <a:endParaRPr/>
            </a:p>
          </p:txBody>
        </p:sp>
        <p:sp>
          <p:nvSpPr>
            <p:cNvPr id="811" name="object 811"/>
            <p:cNvSpPr/>
            <p:nvPr/>
          </p:nvSpPr>
          <p:spPr>
            <a:xfrm>
              <a:off x="2268219" y="5586729"/>
              <a:ext cx="24130" cy="911860"/>
            </a:xfrm>
            <a:custGeom>
              <a:avLst/>
              <a:gdLst/>
              <a:ahLst/>
              <a:cxnLst/>
              <a:rect l="l" t="t" r="r" b="b"/>
              <a:pathLst>
                <a:path w="24130" h="911860">
                  <a:moveTo>
                    <a:pt x="2540" y="0"/>
                  </a:moveTo>
                  <a:lnTo>
                    <a:pt x="0" y="0"/>
                  </a:lnTo>
                  <a:lnTo>
                    <a:pt x="0" y="2540"/>
                  </a:lnTo>
                  <a:lnTo>
                    <a:pt x="7619" y="2540"/>
                  </a:lnTo>
                  <a:lnTo>
                    <a:pt x="7619" y="1270"/>
                  </a:lnTo>
                  <a:lnTo>
                    <a:pt x="2540" y="1270"/>
                  </a:lnTo>
                  <a:lnTo>
                    <a:pt x="2540" y="0"/>
                  </a:lnTo>
                  <a:close/>
                </a:path>
                <a:path w="24130" h="911860">
                  <a:moveTo>
                    <a:pt x="12700" y="2540"/>
                  </a:moveTo>
                  <a:lnTo>
                    <a:pt x="0" y="2540"/>
                  </a:lnTo>
                  <a:lnTo>
                    <a:pt x="0" y="8890"/>
                  </a:lnTo>
                  <a:lnTo>
                    <a:pt x="24130" y="8890"/>
                  </a:lnTo>
                  <a:lnTo>
                    <a:pt x="24130" y="6350"/>
                  </a:lnTo>
                  <a:lnTo>
                    <a:pt x="21590" y="6350"/>
                  </a:lnTo>
                  <a:lnTo>
                    <a:pt x="21590" y="5080"/>
                  </a:lnTo>
                  <a:lnTo>
                    <a:pt x="16510" y="5080"/>
                  </a:lnTo>
                  <a:lnTo>
                    <a:pt x="16510" y="3810"/>
                  </a:lnTo>
                  <a:lnTo>
                    <a:pt x="12700" y="3810"/>
                  </a:lnTo>
                  <a:lnTo>
                    <a:pt x="12700" y="2540"/>
                  </a:lnTo>
                  <a:close/>
                </a:path>
                <a:path w="24130" h="911860">
                  <a:moveTo>
                    <a:pt x="24130" y="8890"/>
                  </a:moveTo>
                  <a:lnTo>
                    <a:pt x="0" y="8890"/>
                  </a:lnTo>
                  <a:lnTo>
                    <a:pt x="0" y="11430"/>
                  </a:lnTo>
                  <a:lnTo>
                    <a:pt x="24130" y="11430"/>
                  </a:lnTo>
                  <a:lnTo>
                    <a:pt x="24130" y="8890"/>
                  </a:lnTo>
                  <a:close/>
                </a:path>
                <a:path w="24130" h="911860">
                  <a:moveTo>
                    <a:pt x="24130" y="11430"/>
                  </a:moveTo>
                  <a:lnTo>
                    <a:pt x="0" y="11430"/>
                  </a:lnTo>
                  <a:lnTo>
                    <a:pt x="0" y="21590"/>
                  </a:lnTo>
                  <a:lnTo>
                    <a:pt x="24130" y="21590"/>
                  </a:lnTo>
                  <a:lnTo>
                    <a:pt x="24130" y="11430"/>
                  </a:lnTo>
                  <a:close/>
                </a:path>
                <a:path w="24130" h="911860">
                  <a:moveTo>
                    <a:pt x="24130" y="21590"/>
                  </a:moveTo>
                  <a:lnTo>
                    <a:pt x="0" y="21590"/>
                  </a:lnTo>
                  <a:lnTo>
                    <a:pt x="0" y="24130"/>
                  </a:lnTo>
                  <a:lnTo>
                    <a:pt x="24130" y="24130"/>
                  </a:lnTo>
                  <a:lnTo>
                    <a:pt x="24130" y="21590"/>
                  </a:lnTo>
                  <a:close/>
                </a:path>
                <a:path w="24130" h="911860">
                  <a:moveTo>
                    <a:pt x="24130" y="24130"/>
                  </a:moveTo>
                  <a:lnTo>
                    <a:pt x="0" y="24130"/>
                  </a:lnTo>
                  <a:lnTo>
                    <a:pt x="0" y="30480"/>
                  </a:lnTo>
                  <a:lnTo>
                    <a:pt x="24130" y="30480"/>
                  </a:lnTo>
                  <a:lnTo>
                    <a:pt x="24130" y="24130"/>
                  </a:lnTo>
                  <a:close/>
                </a:path>
                <a:path w="24130" h="911860">
                  <a:moveTo>
                    <a:pt x="24130" y="30480"/>
                  </a:moveTo>
                  <a:lnTo>
                    <a:pt x="0" y="30480"/>
                  </a:lnTo>
                  <a:lnTo>
                    <a:pt x="0" y="34290"/>
                  </a:lnTo>
                  <a:lnTo>
                    <a:pt x="24130" y="34290"/>
                  </a:lnTo>
                  <a:lnTo>
                    <a:pt x="24130" y="30480"/>
                  </a:lnTo>
                  <a:close/>
                </a:path>
                <a:path w="24130" h="911860">
                  <a:moveTo>
                    <a:pt x="24130" y="34290"/>
                  </a:moveTo>
                  <a:lnTo>
                    <a:pt x="0" y="34290"/>
                  </a:lnTo>
                  <a:lnTo>
                    <a:pt x="0" y="40640"/>
                  </a:lnTo>
                  <a:lnTo>
                    <a:pt x="24130" y="40640"/>
                  </a:lnTo>
                  <a:lnTo>
                    <a:pt x="24130" y="34290"/>
                  </a:lnTo>
                  <a:close/>
                </a:path>
                <a:path w="24130" h="911860">
                  <a:moveTo>
                    <a:pt x="24130" y="40640"/>
                  </a:moveTo>
                  <a:lnTo>
                    <a:pt x="0" y="40640"/>
                  </a:lnTo>
                  <a:lnTo>
                    <a:pt x="0" y="43180"/>
                  </a:lnTo>
                  <a:lnTo>
                    <a:pt x="24130" y="43180"/>
                  </a:lnTo>
                  <a:lnTo>
                    <a:pt x="24130" y="40640"/>
                  </a:lnTo>
                  <a:close/>
                </a:path>
                <a:path w="24130" h="911860">
                  <a:moveTo>
                    <a:pt x="24130" y="43180"/>
                  </a:moveTo>
                  <a:lnTo>
                    <a:pt x="0" y="43180"/>
                  </a:lnTo>
                  <a:lnTo>
                    <a:pt x="0" y="46990"/>
                  </a:lnTo>
                  <a:lnTo>
                    <a:pt x="24130" y="46990"/>
                  </a:lnTo>
                  <a:lnTo>
                    <a:pt x="24130" y="43180"/>
                  </a:lnTo>
                  <a:close/>
                </a:path>
                <a:path w="24130" h="911860">
                  <a:moveTo>
                    <a:pt x="24130" y="46990"/>
                  </a:moveTo>
                  <a:lnTo>
                    <a:pt x="0" y="46990"/>
                  </a:lnTo>
                  <a:lnTo>
                    <a:pt x="0" y="59690"/>
                  </a:lnTo>
                  <a:lnTo>
                    <a:pt x="24130" y="59690"/>
                  </a:lnTo>
                  <a:lnTo>
                    <a:pt x="24130" y="46990"/>
                  </a:lnTo>
                  <a:close/>
                </a:path>
                <a:path w="24130" h="911860">
                  <a:moveTo>
                    <a:pt x="24130" y="59690"/>
                  </a:moveTo>
                  <a:lnTo>
                    <a:pt x="0" y="59690"/>
                  </a:lnTo>
                  <a:lnTo>
                    <a:pt x="0" y="74930"/>
                  </a:lnTo>
                  <a:lnTo>
                    <a:pt x="24130" y="74930"/>
                  </a:lnTo>
                  <a:lnTo>
                    <a:pt x="24130" y="59690"/>
                  </a:lnTo>
                  <a:close/>
                </a:path>
                <a:path w="24130" h="911860">
                  <a:moveTo>
                    <a:pt x="24130" y="74930"/>
                  </a:moveTo>
                  <a:lnTo>
                    <a:pt x="0" y="74930"/>
                  </a:lnTo>
                  <a:lnTo>
                    <a:pt x="0" y="81280"/>
                  </a:lnTo>
                  <a:lnTo>
                    <a:pt x="24130" y="81280"/>
                  </a:lnTo>
                  <a:lnTo>
                    <a:pt x="24130" y="74930"/>
                  </a:lnTo>
                  <a:close/>
                </a:path>
                <a:path w="24130" h="911860">
                  <a:moveTo>
                    <a:pt x="24130" y="81280"/>
                  </a:moveTo>
                  <a:lnTo>
                    <a:pt x="0" y="81280"/>
                  </a:lnTo>
                  <a:lnTo>
                    <a:pt x="0" y="85090"/>
                  </a:lnTo>
                  <a:lnTo>
                    <a:pt x="24130" y="85090"/>
                  </a:lnTo>
                  <a:lnTo>
                    <a:pt x="24130" y="81280"/>
                  </a:lnTo>
                  <a:close/>
                </a:path>
                <a:path w="24130" h="911860">
                  <a:moveTo>
                    <a:pt x="24130" y="85090"/>
                  </a:moveTo>
                  <a:lnTo>
                    <a:pt x="0" y="85090"/>
                  </a:lnTo>
                  <a:lnTo>
                    <a:pt x="0" y="87630"/>
                  </a:lnTo>
                  <a:lnTo>
                    <a:pt x="24130" y="87630"/>
                  </a:lnTo>
                  <a:lnTo>
                    <a:pt x="24130" y="85090"/>
                  </a:lnTo>
                  <a:close/>
                </a:path>
                <a:path w="24130" h="911860">
                  <a:moveTo>
                    <a:pt x="24130" y="87630"/>
                  </a:moveTo>
                  <a:lnTo>
                    <a:pt x="0" y="87630"/>
                  </a:lnTo>
                  <a:lnTo>
                    <a:pt x="0" y="93980"/>
                  </a:lnTo>
                  <a:lnTo>
                    <a:pt x="24130" y="93980"/>
                  </a:lnTo>
                  <a:lnTo>
                    <a:pt x="24130" y="87630"/>
                  </a:lnTo>
                  <a:close/>
                </a:path>
                <a:path w="24130" h="911860">
                  <a:moveTo>
                    <a:pt x="24130" y="93980"/>
                  </a:moveTo>
                  <a:lnTo>
                    <a:pt x="0" y="93980"/>
                  </a:lnTo>
                  <a:lnTo>
                    <a:pt x="0" y="104140"/>
                  </a:lnTo>
                  <a:lnTo>
                    <a:pt x="24130" y="104140"/>
                  </a:lnTo>
                  <a:lnTo>
                    <a:pt x="24130" y="93980"/>
                  </a:lnTo>
                  <a:close/>
                </a:path>
                <a:path w="24130" h="911860">
                  <a:moveTo>
                    <a:pt x="24130" y="104140"/>
                  </a:moveTo>
                  <a:lnTo>
                    <a:pt x="0" y="104140"/>
                  </a:lnTo>
                  <a:lnTo>
                    <a:pt x="0" y="106680"/>
                  </a:lnTo>
                  <a:lnTo>
                    <a:pt x="24130" y="106680"/>
                  </a:lnTo>
                  <a:lnTo>
                    <a:pt x="24130" y="104140"/>
                  </a:lnTo>
                  <a:close/>
                </a:path>
                <a:path w="24130" h="911860">
                  <a:moveTo>
                    <a:pt x="24130" y="106680"/>
                  </a:moveTo>
                  <a:lnTo>
                    <a:pt x="0" y="106680"/>
                  </a:lnTo>
                  <a:lnTo>
                    <a:pt x="0" y="110490"/>
                  </a:lnTo>
                  <a:lnTo>
                    <a:pt x="24130" y="110490"/>
                  </a:lnTo>
                  <a:lnTo>
                    <a:pt x="24130" y="106680"/>
                  </a:lnTo>
                  <a:close/>
                </a:path>
                <a:path w="24130" h="911860">
                  <a:moveTo>
                    <a:pt x="24130" y="110490"/>
                  </a:moveTo>
                  <a:lnTo>
                    <a:pt x="0" y="110490"/>
                  </a:lnTo>
                  <a:lnTo>
                    <a:pt x="0" y="119380"/>
                  </a:lnTo>
                  <a:lnTo>
                    <a:pt x="24130" y="119380"/>
                  </a:lnTo>
                  <a:lnTo>
                    <a:pt x="24130" y="110490"/>
                  </a:lnTo>
                  <a:close/>
                </a:path>
                <a:path w="24130" h="911860">
                  <a:moveTo>
                    <a:pt x="24130" y="119380"/>
                  </a:moveTo>
                  <a:lnTo>
                    <a:pt x="0" y="119380"/>
                  </a:lnTo>
                  <a:lnTo>
                    <a:pt x="0" y="123190"/>
                  </a:lnTo>
                  <a:lnTo>
                    <a:pt x="24130" y="123190"/>
                  </a:lnTo>
                  <a:lnTo>
                    <a:pt x="24130" y="119380"/>
                  </a:lnTo>
                  <a:close/>
                </a:path>
                <a:path w="24130" h="911860">
                  <a:moveTo>
                    <a:pt x="24130" y="123190"/>
                  </a:moveTo>
                  <a:lnTo>
                    <a:pt x="0" y="123190"/>
                  </a:lnTo>
                  <a:lnTo>
                    <a:pt x="0" y="125730"/>
                  </a:lnTo>
                  <a:lnTo>
                    <a:pt x="24130" y="125730"/>
                  </a:lnTo>
                  <a:lnTo>
                    <a:pt x="24130" y="123190"/>
                  </a:lnTo>
                  <a:close/>
                </a:path>
                <a:path w="24130" h="911860">
                  <a:moveTo>
                    <a:pt x="24130" y="125730"/>
                  </a:moveTo>
                  <a:lnTo>
                    <a:pt x="0" y="125730"/>
                  </a:lnTo>
                  <a:lnTo>
                    <a:pt x="0" y="129540"/>
                  </a:lnTo>
                  <a:lnTo>
                    <a:pt x="24130" y="129540"/>
                  </a:lnTo>
                  <a:lnTo>
                    <a:pt x="24130" y="125730"/>
                  </a:lnTo>
                  <a:close/>
                </a:path>
                <a:path w="24130" h="911860">
                  <a:moveTo>
                    <a:pt x="24130" y="129540"/>
                  </a:moveTo>
                  <a:lnTo>
                    <a:pt x="0" y="129540"/>
                  </a:lnTo>
                  <a:lnTo>
                    <a:pt x="0" y="132080"/>
                  </a:lnTo>
                  <a:lnTo>
                    <a:pt x="24130" y="132080"/>
                  </a:lnTo>
                  <a:lnTo>
                    <a:pt x="24130" y="129540"/>
                  </a:lnTo>
                  <a:close/>
                </a:path>
                <a:path w="24130" h="911860">
                  <a:moveTo>
                    <a:pt x="24130" y="132080"/>
                  </a:moveTo>
                  <a:lnTo>
                    <a:pt x="0" y="132080"/>
                  </a:lnTo>
                  <a:lnTo>
                    <a:pt x="0" y="135890"/>
                  </a:lnTo>
                  <a:lnTo>
                    <a:pt x="24130" y="135890"/>
                  </a:lnTo>
                  <a:lnTo>
                    <a:pt x="24130" y="132080"/>
                  </a:lnTo>
                  <a:close/>
                </a:path>
                <a:path w="24130" h="911860">
                  <a:moveTo>
                    <a:pt x="24130" y="135890"/>
                  </a:moveTo>
                  <a:lnTo>
                    <a:pt x="0" y="135890"/>
                  </a:lnTo>
                  <a:lnTo>
                    <a:pt x="0" y="151130"/>
                  </a:lnTo>
                  <a:lnTo>
                    <a:pt x="24130" y="151130"/>
                  </a:lnTo>
                  <a:lnTo>
                    <a:pt x="24130" y="135890"/>
                  </a:lnTo>
                  <a:close/>
                </a:path>
                <a:path w="24130" h="911860">
                  <a:moveTo>
                    <a:pt x="24130" y="151130"/>
                  </a:moveTo>
                  <a:lnTo>
                    <a:pt x="0" y="151130"/>
                  </a:lnTo>
                  <a:lnTo>
                    <a:pt x="0" y="154940"/>
                  </a:lnTo>
                  <a:lnTo>
                    <a:pt x="24130" y="154940"/>
                  </a:lnTo>
                  <a:lnTo>
                    <a:pt x="24130" y="151130"/>
                  </a:lnTo>
                  <a:close/>
                </a:path>
                <a:path w="24130" h="911860">
                  <a:moveTo>
                    <a:pt x="24130" y="154940"/>
                  </a:moveTo>
                  <a:lnTo>
                    <a:pt x="0" y="154940"/>
                  </a:lnTo>
                  <a:lnTo>
                    <a:pt x="0" y="161290"/>
                  </a:lnTo>
                  <a:lnTo>
                    <a:pt x="24130" y="161290"/>
                  </a:lnTo>
                  <a:lnTo>
                    <a:pt x="24130" y="154940"/>
                  </a:lnTo>
                  <a:close/>
                </a:path>
                <a:path w="24130" h="911860">
                  <a:moveTo>
                    <a:pt x="24130" y="161290"/>
                  </a:moveTo>
                  <a:lnTo>
                    <a:pt x="0" y="161290"/>
                  </a:lnTo>
                  <a:lnTo>
                    <a:pt x="0" y="163830"/>
                  </a:lnTo>
                  <a:lnTo>
                    <a:pt x="24130" y="163830"/>
                  </a:lnTo>
                  <a:lnTo>
                    <a:pt x="24130" y="161290"/>
                  </a:lnTo>
                  <a:close/>
                </a:path>
                <a:path w="24130" h="911860">
                  <a:moveTo>
                    <a:pt x="24130" y="163830"/>
                  </a:moveTo>
                  <a:lnTo>
                    <a:pt x="0" y="163830"/>
                  </a:lnTo>
                  <a:lnTo>
                    <a:pt x="0" y="170180"/>
                  </a:lnTo>
                  <a:lnTo>
                    <a:pt x="24130" y="170180"/>
                  </a:lnTo>
                  <a:lnTo>
                    <a:pt x="24130" y="163830"/>
                  </a:lnTo>
                  <a:close/>
                </a:path>
                <a:path w="24130" h="911860">
                  <a:moveTo>
                    <a:pt x="24130" y="170180"/>
                  </a:moveTo>
                  <a:lnTo>
                    <a:pt x="0" y="170180"/>
                  </a:lnTo>
                  <a:lnTo>
                    <a:pt x="0" y="173990"/>
                  </a:lnTo>
                  <a:lnTo>
                    <a:pt x="24130" y="173990"/>
                  </a:lnTo>
                  <a:lnTo>
                    <a:pt x="24130" y="170180"/>
                  </a:lnTo>
                  <a:close/>
                </a:path>
                <a:path w="24130" h="911860">
                  <a:moveTo>
                    <a:pt x="24130" y="173990"/>
                  </a:moveTo>
                  <a:lnTo>
                    <a:pt x="0" y="173990"/>
                  </a:lnTo>
                  <a:lnTo>
                    <a:pt x="0" y="176530"/>
                  </a:lnTo>
                  <a:lnTo>
                    <a:pt x="24130" y="176530"/>
                  </a:lnTo>
                  <a:lnTo>
                    <a:pt x="24130" y="173990"/>
                  </a:lnTo>
                  <a:close/>
                </a:path>
                <a:path w="24130" h="911860">
                  <a:moveTo>
                    <a:pt x="24130" y="176530"/>
                  </a:moveTo>
                  <a:lnTo>
                    <a:pt x="0" y="176530"/>
                  </a:lnTo>
                  <a:lnTo>
                    <a:pt x="0" y="180340"/>
                  </a:lnTo>
                  <a:lnTo>
                    <a:pt x="24130" y="180340"/>
                  </a:lnTo>
                  <a:lnTo>
                    <a:pt x="24130" y="176530"/>
                  </a:lnTo>
                  <a:close/>
                </a:path>
                <a:path w="24130" h="911860">
                  <a:moveTo>
                    <a:pt x="24130" y="180340"/>
                  </a:moveTo>
                  <a:lnTo>
                    <a:pt x="0" y="180340"/>
                  </a:lnTo>
                  <a:lnTo>
                    <a:pt x="0" y="182880"/>
                  </a:lnTo>
                  <a:lnTo>
                    <a:pt x="24130" y="182880"/>
                  </a:lnTo>
                  <a:lnTo>
                    <a:pt x="24130" y="180340"/>
                  </a:lnTo>
                  <a:close/>
                </a:path>
                <a:path w="24130" h="911860">
                  <a:moveTo>
                    <a:pt x="24130" y="182880"/>
                  </a:moveTo>
                  <a:lnTo>
                    <a:pt x="0" y="182880"/>
                  </a:lnTo>
                  <a:lnTo>
                    <a:pt x="0" y="186690"/>
                  </a:lnTo>
                  <a:lnTo>
                    <a:pt x="24130" y="186690"/>
                  </a:lnTo>
                  <a:lnTo>
                    <a:pt x="24130" y="182880"/>
                  </a:lnTo>
                  <a:close/>
                </a:path>
                <a:path w="24130" h="911860">
                  <a:moveTo>
                    <a:pt x="24130" y="186690"/>
                  </a:moveTo>
                  <a:lnTo>
                    <a:pt x="0" y="186690"/>
                  </a:lnTo>
                  <a:lnTo>
                    <a:pt x="0" y="212090"/>
                  </a:lnTo>
                  <a:lnTo>
                    <a:pt x="24130" y="212090"/>
                  </a:lnTo>
                  <a:lnTo>
                    <a:pt x="24130" y="186690"/>
                  </a:lnTo>
                  <a:close/>
                </a:path>
                <a:path w="24130" h="911860">
                  <a:moveTo>
                    <a:pt x="24130" y="212090"/>
                  </a:moveTo>
                  <a:lnTo>
                    <a:pt x="0" y="212090"/>
                  </a:lnTo>
                  <a:lnTo>
                    <a:pt x="0" y="218440"/>
                  </a:lnTo>
                  <a:lnTo>
                    <a:pt x="24130" y="218440"/>
                  </a:lnTo>
                  <a:lnTo>
                    <a:pt x="24130" y="212090"/>
                  </a:lnTo>
                  <a:close/>
                </a:path>
                <a:path w="24130" h="911860">
                  <a:moveTo>
                    <a:pt x="24130" y="218440"/>
                  </a:moveTo>
                  <a:lnTo>
                    <a:pt x="0" y="218440"/>
                  </a:lnTo>
                  <a:lnTo>
                    <a:pt x="0" y="220980"/>
                  </a:lnTo>
                  <a:lnTo>
                    <a:pt x="24130" y="220980"/>
                  </a:lnTo>
                  <a:lnTo>
                    <a:pt x="24130" y="218440"/>
                  </a:lnTo>
                  <a:close/>
                </a:path>
                <a:path w="24130" h="911860">
                  <a:moveTo>
                    <a:pt x="24130" y="220980"/>
                  </a:moveTo>
                  <a:lnTo>
                    <a:pt x="0" y="220980"/>
                  </a:lnTo>
                  <a:lnTo>
                    <a:pt x="0" y="227330"/>
                  </a:lnTo>
                  <a:lnTo>
                    <a:pt x="24130" y="227330"/>
                  </a:lnTo>
                  <a:lnTo>
                    <a:pt x="24130" y="220980"/>
                  </a:lnTo>
                  <a:close/>
                </a:path>
                <a:path w="24130" h="911860">
                  <a:moveTo>
                    <a:pt x="24130" y="227330"/>
                  </a:moveTo>
                  <a:lnTo>
                    <a:pt x="0" y="227330"/>
                  </a:lnTo>
                  <a:lnTo>
                    <a:pt x="0" y="231140"/>
                  </a:lnTo>
                  <a:lnTo>
                    <a:pt x="24130" y="231140"/>
                  </a:lnTo>
                  <a:lnTo>
                    <a:pt x="24130" y="227330"/>
                  </a:lnTo>
                  <a:close/>
                </a:path>
                <a:path w="24130" h="911860">
                  <a:moveTo>
                    <a:pt x="24130" y="231140"/>
                  </a:moveTo>
                  <a:lnTo>
                    <a:pt x="0" y="231140"/>
                  </a:lnTo>
                  <a:lnTo>
                    <a:pt x="0" y="240030"/>
                  </a:lnTo>
                  <a:lnTo>
                    <a:pt x="24130" y="240030"/>
                  </a:lnTo>
                  <a:lnTo>
                    <a:pt x="24130" y="231140"/>
                  </a:lnTo>
                  <a:close/>
                </a:path>
                <a:path w="24130" h="911860">
                  <a:moveTo>
                    <a:pt x="24130" y="240030"/>
                  </a:moveTo>
                  <a:lnTo>
                    <a:pt x="0" y="240030"/>
                  </a:lnTo>
                  <a:lnTo>
                    <a:pt x="0" y="250190"/>
                  </a:lnTo>
                  <a:lnTo>
                    <a:pt x="24130" y="250190"/>
                  </a:lnTo>
                  <a:lnTo>
                    <a:pt x="24130" y="240030"/>
                  </a:lnTo>
                  <a:close/>
                </a:path>
                <a:path w="24130" h="911860">
                  <a:moveTo>
                    <a:pt x="24130" y="250190"/>
                  </a:moveTo>
                  <a:lnTo>
                    <a:pt x="0" y="250190"/>
                  </a:lnTo>
                  <a:lnTo>
                    <a:pt x="0" y="256540"/>
                  </a:lnTo>
                  <a:lnTo>
                    <a:pt x="24130" y="256540"/>
                  </a:lnTo>
                  <a:lnTo>
                    <a:pt x="24130" y="250190"/>
                  </a:lnTo>
                  <a:close/>
                </a:path>
                <a:path w="24130" h="911860">
                  <a:moveTo>
                    <a:pt x="24130" y="256540"/>
                  </a:moveTo>
                  <a:lnTo>
                    <a:pt x="0" y="256540"/>
                  </a:lnTo>
                  <a:lnTo>
                    <a:pt x="0" y="262890"/>
                  </a:lnTo>
                  <a:lnTo>
                    <a:pt x="24130" y="262890"/>
                  </a:lnTo>
                  <a:lnTo>
                    <a:pt x="24130" y="256540"/>
                  </a:lnTo>
                  <a:close/>
                </a:path>
                <a:path w="24130" h="911860">
                  <a:moveTo>
                    <a:pt x="24130" y="262890"/>
                  </a:moveTo>
                  <a:lnTo>
                    <a:pt x="0" y="262890"/>
                  </a:lnTo>
                  <a:lnTo>
                    <a:pt x="0" y="271780"/>
                  </a:lnTo>
                  <a:lnTo>
                    <a:pt x="24130" y="271780"/>
                  </a:lnTo>
                  <a:lnTo>
                    <a:pt x="24130" y="262890"/>
                  </a:lnTo>
                  <a:close/>
                </a:path>
                <a:path w="24130" h="911860">
                  <a:moveTo>
                    <a:pt x="24130" y="271780"/>
                  </a:moveTo>
                  <a:lnTo>
                    <a:pt x="0" y="271780"/>
                  </a:lnTo>
                  <a:lnTo>
                    <a:pt x="0" y="275590"/>
                  </a:lnTo>
                  <a:lnTo>
                    <a:pt x="24130" y="275590"/>
                  </a:lnTo>
                  <a:lnTo>
                    <a:pt x="24130" y="271780"/>
                  </a:lnTo>
                  <a:close/>
                </a:path>
                <a:path w="24130" h="911860">
                  <a:moveTo>
                    <a:pt x="24130" y="275590"/>
                  </a:moveTo>
                  <a:lnTo>
                    <a:pt x="0" y="275590"/>
                  </a:lnTo>
                  <a:lnTo>
                    <a:pt x="0" y="278130"/>
                  </a:lnTo>
                  <a:lnTo>
                    <a:pt x="24130" y="278130"/>
                  </a:lnTo>
                  <a:lnTo>
                    <a:pt x="24130" y="275590"/>
                  </a:lnTo>
                  <a:close/>
                </a:path>
                <a:path w="24130" h="911860">
                  <a:moveTo>
                    <a:pt x="24130" y="278130"/>
                  </a:moveTo>
                  <a:lnTo>
                    <a:pt x="0" y="278130"/>
                  </a:lnTo>
                  <a:lnTo>
                    <a:pt x="0" y="281940"/>
                  </a:lnTo>
                  <a:lnTo>
                    <a:pt x="24130" y="281940"/>
                  </a:lnTo>
                  <a:lnTo>
                    <a:pt x="24130" y="278130"/>
                  </a:lnTo>
                  <a:close/>
                </a:path>
                <a:path w="24130" h="911860">
                  <a:moveTo>
                    <a:pt x="24130" y="281940"/>
                  </a:moveTo>
                  <a:lnTo>
                    <a:pt x="0" y="281940"/>
                  </a:lnTo>
                  <a:lnTo>
                    <a:pt x="0" y="284480"/>
                  </a:lnTo>
                  <a:lnTo>
                    <a:pt x="24130" y="284480"/>
                  </a:lnTo>
                  <a:lnTo>
                    <a:pt x="24130" y="281940"/>
                  </a:lnTo>
                  <a:close/>
                </a:path>
                <a:path w="24130" h="911860">
                  <a:moveTo>
                    <a:pt x="24130" y="284480"/>
                  </a:moveTo>
                  <a:lnTo>
                    <a:pt x="0" y="284480"/>
                  </a:lnTo>
                  <a:lnTo>
                    <a:pt x="0" y="288290"/>
                  </a:lnTo>
                  <a:lnTo>
                    <a:pt x="24130" y="288290"/>
                  </a:lnTo>
                  <a:lnTo>
                    <a:pt x="24130" y="284480"/>
                  </a:lnTo>
                  <a:close/>
                </a:path>
                <a:path w="24130" h="911860">
                  <a:moveTo>
                    <a:pt x="24130" y="288290"/>
                  </a:moveTo>
                  <a:lnTo>
                    <a:pt x="0" y="288290"/>
                  </a:lnTo>
                  <a:lnTo>
                    <a:pt x="0" y="297180"/>
                  </a:lnTo>
                  <a:lnTo>
                    <a:pt x="24130" y="297180"/>
                  </a:lnTo>
                  <a:lnTo>
                    <a:pt x="24130" y="288290"/>
                  </a:lnTo>
                  <a:close/>
                </a:path>
                <a:path w="24130" h="911860">
                  <a:moveTo>
                    <a:pt x="24130" y="297180"/>
                  </a:moveTo>
                  <a:lnTo>
                    <a:pt x="0" y="297180"/>
                  </a:lnTo>
                  <a:lnTo>
                    <a:pt x="0" y="300990"/>
                  </a:lnTo>
                  <a:lnTo>
                    <a:pt x="24130" y="300990"/>
                  </a:lnTo>
                  <a:lnTo>
                    <a:pt x="24130" y="297180"/>
                  </a:lnTo>
                  <a:close/>
                </a:path>
                <a:path w="24130" h="911860">
                  <a:moveTo>
                    <a:pt x="24130" y="300990"/>
                  </a:moveTo>
                  <a:lnTo>
                    <a:pt x="0" y="300990"/>
                  </a:lnTo>
                  <a:lnTo>
                    <a:pt x="0" y="313690"/>
                  </a:lnTo>
                  <a:lnTo>
                    <a:pt x="24130" y="313690"/>
                  </a:lnTo>
                  <a:lnTo>
                    <a:pt x="24130" y="300990"/>
                  </a:lnTo>
                  <a:close/>
                </a:path>
                <a:path w="24130" h="911860">
                  <a:moveTo>
                    <a:pt x="24130" y="313690"/>
                  </a:moveTo>
                  <a:lnTo>
                    <a:pt x="0" y="313690"/>
                  </a:lnTo>
                  <a:lnTo>
                    <a:pt x="0" y="316230"/>
                  </a:lnTo>
                  <a:lnTo>
                    <a:pt x="24130" y="316230"/>
                  </a:lnTo>
                  <a:lnTo>
                    <a:pt x="24130" y="313690"/>
                  </a:lnTo>
                  <a:close/>
                </a:path>
                <a:path w="24130" h="911860">
                  <a:moveTo>
                    <a:pt x="24130" y="316230"/>
                  </a:moveTo>
                  <a:lnTo>
                    <a:pt x="0" y="316230"/>
                  </a:lnTo>
                  <a:lnTo>
                    <a:pt x="0" y="320040"/>
                  </a:lnTo>
                  <a:lnTo>
                    <a:pt x="24130" y="320040"/>
                  </a:lnTo>
                  <a:lnTo>
                    <a:pt x="24130" y="316230"/>
                  </a:lnTo>
                  <a:close/>
                </a:path>
                <a:path w="24130" h="911860">
                  <a:moveTo>
                    <a:pt x="24130" y="320040"/>
                  </a:moveTo>
                  <a:lnTo>
                    <a:pt x="0" y="320040"/>
                  </a:lnTo>
                  <a:lnTo>
                    <a:pt x="0" y="328930"/>
                  </a:lnTo>
                  <a:lnTo>
                    <a:pt x="24130" y="328930"/>
                  </a:lnTo>
                  <a:lnTo>
                    <a:pt x="24130" y="320040"/>
                  </a:lnTo>
                  <a:close/>
                </a:path>
                <a:path w="24130" h="911860">
                  <a:moveTo>
                    <a:pt x="24130" y="328930"/>
                  </a:moveTo>
                  <a:lnTo>
                    <a:pt x="0" y="328930"/>
                  </a:lnTo>
                  <a:lnTo>
                    <a:pt x="0" y="332740"/>
                  </a:lnTo>
                  <a:lnTo>
                    <a:pt x="24130" y="332740"/>
                  </a:lnTo>
                  <a:lnTo>
                    <a:pt x="24130" y="328930"/>
                  </a:lnTo>
                  <a:close/>
                </a:path>
                <a:path w="24130" h="911860">
                  <a:moveTo>
                    <a:pt x="24130" y="332740"/>
                  </a:moveTo>
                  <a:lnTo>
                    <a:pt x="0" y="332740"/>
                  </a:lnTo>
                  <a:lnTo>
                    <a:pt x="0" y="345440"/>
                  </a:lnTo>
                  <a:lnTo>
                    <a:pt x="24130" y="345440"/>
                  </a:lnTo>
                  <a:lnTo>
                    <a:pt x="24130" y="332740"/>
                  </a:lnTo>
                  <a:close/>
                </a:path>
                <a:path w="24130" h="911860">
                  <a:moveTo>
                    <a:pt x="24130" y="345440"/>
                  </a:moveTo>
                  <a:lnTo>
                    <a:pt x="0" y="345440"/>
                  </a:lnTo>
                  <a:lnTo>
                    <a:pt x="0" y="360680"/>
                  </a:lnTo>
                  <a:lnTo>
                    <a:pt x="24130" y="360680"/>
                  </a:lnTo>
                  <a:lnTo>
                    <a:pt x="24130" y="345440"/>
                  </a:lnTo>
                  <a:close/>
                </a:path>
                <a:path w="24130" h="911860">
                  <a:moveTo>
                    <a:pt x="24130" y="360680"/>
                  </a:moveTo>
                  <a:lnTo>
                    <a:pt x="0" y="360680"/>
                  </a:lnTo>
                  <a:lnTo>
                    <a:pt x="0" y="364490"/>
                  </a:lnTo>
                  <a:lnTo>
                    <a:pt x="24130" y="364490"/>
                  </a:lnTo>
                  <a:lnTo>
                    <a:pt x="24130" y="360680"/>
                  </a:lnTo>
                  <a:close/>
                </a:path>
                <a:path w="24130" h="911860">
                  <a:moveTo>
                    <a:pt x="24130" y="364490"/>
                  </a:moveTo>
                  <a:lnTo>
                    <a:pt x="0" y="364490"/>
                  </a:lnTo>
                  <a:lnTo>
                    <a:pt x="0" y="373380"/>
                  </a:lnTo>
                  <a:lnTo>
                    <a:pt x="24130" y="373380"/>
                  </a:lnTo>
                  <a:lnTo>
                    <a:pt x="24130" y="364490"/>
                  </a:lnTo>
                  <a:close/>
                </a:path>
                <a:path w="24130" h="911860">
                  <a:moveTo>
                    <a:pt x="24130" y="373380"/>
                  </a:moveTo>
                  <a:lnTo>
                    <a:pt x="0" y="373380"/>
                  </a:lnTo>
                  <a:lnTo>
                    <a:pt x="0" y="379730"/>
                  </a:lnTo>
                  <a:lnTo>
                    <a:pt x="24130" y="379730"/>
                  </a:lnTo>
                  <a:lnTo>
                    <a:pt x="24130" y="373380"/>
                  </a:lnTo>
                  <a:close/>
                </a:path>
                <a:path w="24130" h="911860">
                  <a:moveTo>
                    <a:pt x="24130" y="379730"/>
                  </a:moveTo>
                  <a:lnTo>
                    <a:pt x="0" y="379730"/>
                  </a:lnTo>
                  <a:lnTo>
                    <a:pt x="0" y="383540"/>
                  </a:lnTo>
                  <a:lnTo>
                    <a:pt x="24130" y="383540"/>
                  </a:lnTo>
                  <a:lnTo>
                    <a:pt x="24130" y="379730"/>
                  </a:lnTo>
                  <a:close/>
                </a:path>
                <a:path w="24130" h="911860">
                  <a:moveTo>
                    <a:pt x="24130" y="383540"/>
                  </a:moveTo>
                  <a:lnTo>
                    <a:pt x="0" y="383540"/>
                  </a:lnTo>
                  <a:lnTo>
                    <a:pt x="0" y="389890"/>
                  </a:lnTo>
                  <a:lnTo>
                    <a:pt x="24130" y="389890"/>
                  </a:lnTo>
                  <a:lnTo>
                    <a:pt x="24130" y="383540"/>
                  </a:lnTo>
                  <a:close/>
                </a:path>
                <a:path w="24130" h="911860">
                  <a:moveTo>
                    <a:pt x="24130" y="389890"/>
                  </a:moveTo>
                  <a:lnTo>
                    <a:pt x="0" y="389890"/>
                  </a:lnTo>
                  <a:lnTo>
                    <a:pt x="0" y="392430"/>
                  </a:lnTo>
                  <a:lnTo>
                    <a:pt x="24130" y="392430"/>
                  </a:lnTo>
                  <a:lnTo>
                    <a:pt x="24130" y="389890"/>
                  </a:lnTo>
                  <a:close/>
                </a:path>
                <a:path w="24130" h="911860">
                  <a:moveTo>
                    <a:pt x="24130" y="392430"/>
                  </a:moveTo>
                  <a:lnTo>
                    <a:pt x="0" y="392430"/>
                  </a:lnTo>
                  <a:lnTo>
                    <a:pt x="0" y="402590"/>
                  </a:lnTo>
                  <a:lnTo>
                    <a:pt x="24130" y="402590"/>
                  </a:lnTo>
                  <a:lnTo>
                    <a:pt x="24130" y="392430"/>
                  </a:lnTo>
                  <a:close/>
                </a:path>
                <a:path w="24130" h="911860">
                  <a:moveTo>
                    <a:pt x="24130" y="402590"/>
                  </a:moveTo>
                  <a:lnTo>
                    <a:pt x="0" y="402590"/>
                  </a:lnTo>
                  <a:lnTo>
                    <a:pt x="0" y="405130"/>
                  </a:lnTo>
                  <a:lnTo>
                    <a:pt x="24130" y="405130"/>
                  </a:lnTo>
                  <a:lnTo>
                    <a:pt x="24130" y="402590"/>
                  </a:lnTo>
                  <a:close/>
                </a:path>
                <a:path w="24130" h="911860">
                  <a:moveTo>
                    <a:pt x="24130" y="405130"/>
                  </a:moveTo>
                  <a:lnTo>
                    <a:pt x="0" y="405130"/>
                  </a:lnTo>
                  <a:lnTo>
                    <a:pt x="0" y="408940"/>
                  </a:lnTo>
                  <a:lnTo>
                    <a:pt x="24130" y="408940"/>
                  </a:lnTo>
                  <a:lnTo>
                    <a:pt x="24130" y="405130"/>
                  </a:lnTo>
                  <a:close/>
                </a:path>
                <a:path w="24130" h="911860">
                  <a:moveTo>
                    <a:pt x="24130" y="408940"/>
                  </a:moveTo>
                  <a:lnTo>
                    <a:pt x="0" y="408940"/>
                  </a:lnTo>
                  <a:lnTo>
                    <a:pt x="0" y="411480"/>
                  </a:lnTo>
                  <a:lnTo>
                    <a:pt x="24130" y="411480"/>
                  </a:lnTo>
                  <a:lnTo>
                    <a:pt x="24130" y="408940"/>
                  </a:lnTo>
                  <a:close/>
                </a:path>
                <a:path w="24130" h="911860">
                  <a:moveTo>
                    <a:pt x="24130" y="411480"/>
                  </a:moveTo>
                  <a:lnTo>
                    <a:pt x="0" y="411480"/>
                  </a:lnTo>
                  <a:lnTo>
                    <a:pt x="0" y="415290"/>
                  </a:lnTo>
                  <a:lnTo>
                    <a:pt x="24130" y="415290"/>
                  </a:lnTo>
                  <a:lnTo>
                    <a:pt x="24130" y="411480"/>
                  </a:lnTo>
                  <a:close/>
                </a:path>
                <a:path w="24130" h="911860">
                  <a:moveTo>
                    <a:pt x="24130" y="415290"/>
                  </a:moveTo>
                  <a:lnTo>
                    <a:pt x="0" y="415290"/>
                  </a:lnTo>
                  <a:lnTo>
                    <a:pt x="0" y="421640"/>
                  </a:lnTo>
                  <a:lnTo>
                    <a:pt x="24130" y="421640"/>
                  </a:lnTo>
                  <a:lnTo>
                    <a:pt x="24130" y="415290"/>
                  </a:lnTo>
                  <a:close/>
                </a:path>
                <a:path w="24130" h="911860">
                  <a:moveTo>
                    <a:pt x="24130" y="421640"/>
                  </a:moveTo>
                  <a:lnTo>
                    <a:pt x="0" y="421640"/>
                  </a:lnTo>
                  <a:lnTo>
                    <a:pt x="0" y="424180"/>
                  </a:lnTo>
                  <a:lnTo>
                    <a:pt x="24130" y="424180"/>
                  </a:lnTo>
                  <a:lnTo>
                    <a:pt x="24130" y="421640"/>
                  </a:lnTo>
                  <a:close/>
                </a:path>
                <a:path w="24130" h="911860">
                  <a:moveTo>
                    <a:pt x="24130" y="424180"/>
                  </a:moveTo>
                  <a:lnTo>
                    <a:pt x="0" y="424180"/>
                  </a:lnTo>
                  <a:lnTo>
                    <a:pt x="0" y="427990"/>
                  </a:lnTo>
                  <a:lnTo>
                    <a:pt x="24130" y="427990"/>
                  </a:lnTo>
                  <a:lnTo>
                    <a:pt x="24130" y="424180"/>
                  </a:lnTo>
                  <a:close/>
                </a:path>
                <a:path w="24130" h="911860">
                  <a:moveTo>
                    <a:pt x="24130" y="427990"/>
                  </a:moveTo>
                  <a:lnTo>
                    <a:pt x="0" y="427990"/>
                  </a:lnTo>
                  <a:lnTo>
                    <a:pt x="0" y="430530"/>
                  </a:lnTo>
                  <a:lnTo>
                    <a:pt x="24130" y="430530"/>
                  </a:lnTo>
                  <a:lnTo>
                    <a:pt x="24130" y="427990"/>
                  </a:lnTo>
                  <a:close/>
                </a:path>
                <a:path w="24130" h="911860">
                  <a:moveTo>
                    <a:pt x="24130" y="430530"/>
                  </a:moveTo>
                  <a:lnTo>
                    <a:pt x="0" y="430530"/>
                  </a:lnTo>
                  <a:lnTo>
                    <a:pt x="0" y="434340"/>
                  </a:lnTo>
                  <a:lnTo>
                    <a:pt x="24130" y="434340"/>
                  </a:lnTo>
                  <a:lnTo>
                    <a:pt x="24130" y="430530"/>
                  </a:lnTo>
                  <a:close/>
                </a:path>
                <a:path w="24130" h="911860">
                  <a:moveTo>
                    <a:pt x="24130" y="434340"/>
                  </a:moveTo>
                  <a:lnTo>
                    <a:pt x="0" y="434340"/>
                  </a:lnTo>
                  <a:lnTo>
                    <a:pt x="0" y="443230"/>
                  </a:lnTo>
                  <a:lnTo>
                    <a:pt x="24130" y="443230"/>
                  </a:lnTo>
                  <a:lnTo>
                    <a:pt x="24130" y="434340"/>
                  </a:lnTo>
                  <a:close/>
                </a:path>
                <a:path w="24130" h="911860">
                  <a:moveTo>
                    <a:pt x="24130" y="443230"/>
                  </a:moveTo>
                  <a:lnTo>
                    <a:pt x="0" y="443230"/>
                  </a:lnTo>
                  <a:lnTo>
                    <a:pt x="0" y="447040"/>
                  </a:lnTo>
                  <a:lnTo>
                    <a:pt x="24130" y="447040"/>
                  </a:lnTo>
                  <a:lnTo>
                    <a:pt x="24130" y="443230"/>
                  </a:lnTo>
                  <a:close/>
                </a:path>
                <a:path w="24130" h="911860">
                  <a:moveTo>
                    <a:pt x="24130" y="447040"/>
                  </a:moveTo>
                  <a:lnTo>
                    <a:pt x="0" y="447040"/>
                  </a:lnTo>
                  <a:lnTo>
                    <a:pt x="0" y="449580"/>
                  </a:lnTo>
                  <a:lnTo>
                    <a:pt x="24130" y="449580"/>
                  </a:lnTo>
                  <a:lnTo>
                    <a:pt x="24130" y="447040"/>
                  </a:lnTo>
                  <a:close/>
                </a:path>
                <a:path w="24130" h="911860">
                  <a:moveTo>
                    <a:pt x="24130" y="449580"/>
                  </a:moveTo>
                  <a:lnTo>
                    <a:pt x="0" y="449580"/>
                  </a:lnTo>
                  <a:lnTo>
                    <a:pt x="0" y="453390"/>
                  </a:lnTo>
                  <a:lnTo>
                    <a:pt x="24130" y="453390"/>
                  </a:lnTo>
                  <a:lnTo>
                    <a:pt x="24130" y="449580"/>
                  </a:lnTo>
                  <a:close/>
                </a:path>
                <a:path w="24130" h="911860">
                  <a:moveTo>
                    <a:pt x="24130" y="453390"/>
                  </a:moveTo>
                  <a:lnTo>
                    <a:pt x="0" y="453390"/>
                  </a:lnTo>
                  <a:lnTo>
                    <a:pt x="0" y="455930"/>
                  </a:lnTo>
                  <a:lnTo>
                    <a:pt x="24130" y="455930"/>
                  </a:lnTo>
                  <a:lnTo>
                    <a:pt x="24130" y="453390"/>
                  </a:lnTo>
                  <a:close/>
                </a:path>
                <a:path w="24130" h="911860">
                  <a:moveTo>
                    <a:pt x="15240" y="910590"/>
                  </a:moveTo>
                  <a:lnTo>
                    <a:pt x="0" y="910590"/>
                  </a:lnTo>
                  <a:lnTo>
                    <a:pt x="0" y="911860"/>
                  </a:lnTo>
                  <a:lnTo>
                    <a:pt x="15240" y="911860"/>
                  </a:lnTo>
                  <a:lnTo>
                    <a:pt x="15240" y="910590"/>
                  </a:lnTo>
                  <a:close/>
                </a:path>
                <a:path w="24130" h="911860">
                  <a:moveTo>
                    <a:pt x="24130" y="909320"/>
                  </a:moveTo>
                  <a:lnTo>
                    <a:pt x="15240" y="909320"/>
                  </a:lnTo>
                  <a:lnTo>
                    <a:pt x="15240" y="911860"/>
                  </a:lnTo>
                  <a:lnTo>
                    <a:pt x="24130" y="911860"/>
                  </a:lnTo>
                  <a:lnTo>
                    <a:pt x="24130" y="909320"/>
                  </a:lnTo>
                  <a:close/>
                </a:path>
                <a:path w="24130" h="911860">
                  <a:moveTo>
                    <a:pt x="21590" y="525780"/>
                  </a:moveTo>
                  <a:lnTo>
                    <a:pt x="21590" y="527050"/>
                  </a:lnTo>
                  <a:lnTo>
                    <a:pt x="24130" y="527050"/>
                  </a:lnTo>
                  <a:lnTo>
                    <a:pt x="24130" y="525907"/>
                  </a:lnTo>
                  <a:lnTo>
                    <a:pt x="21590" y="525780"/>
                  </a:lnTo>
                  <a:close/>
                </a:path>
                <a:path w="24130" h="911860">
                  <a:moveTo>
                    <a:pt x="24130" y="519430"/>
                  </a:moveTo>
                  <a:lnTo>
                    <a:pt x="0" y="519557"/>
                  </a:lnTo>
                  <a:lnTo>
                    <a:pt x="0" y="520700"/>
                  </a:lnTo>
                  <a:lnTo>
                    <a:pt x="1269" y="520700"/>
                  </a:lnTo>
                  <a:lnTo>
                    <a:pt x="1269" y="521970"/>
                  </a:lnTo>
                  <a:lnTo>
                    <a:pt x="6350" y="521970"/>
                  </a:lnTo>
                  <a:lnTo>
                    <a:pt x="6350" y="523240"/>
                  </a:lnTo>
                  <a:lnTo>
                    <a:pt x="11430" y="523240"/>
                  </a:lnTo>
                  <a:lnTo>
                    <a:pt x="11430" y="524510"/>
                  </a:lnTo>
                  <a:lnTo>
                    <a:pt x="16510" y="524510"/>
                  </a:lnTo>
                  <a:lnTo>
                    <a:pt x="16510" y="525780"/>
                  </a:lnTo>
                  <a:lnTo>
                    <a:pt x="24130" y="525780"/>
                  </a:lnTo>
                  <a:lnTo>
                    <a:pt x="24130" y="519430"/>
                  </a:lnTo>
                  <a:close/>
                </a:path>
                <a:path w="24130" h="911860">
                  <a:moveTo>
                    <a:pt x="24130" y="516890"/>
                  </a:moveTo>
                  <a:lnTo>
                    <a:pt x="0" y="517017"/>
                  </a:lnTo>
                  <a:lnTo>
                    <a:pt x="0" y="519430"/>
                  </a:lnTo>
                  <a:lnTo>
                    <a:pt x="24130" y="519430"/>
                  </a:lnTo>
                  <a:lnTo>
                    <a:pt x="24130" y="516890"/>
                  </a:lnTo>
                  <a:close/>
                </a:path>
                <a:path w="24130" h="911860">
                  <a:moveTo>
                    <a:pt x="0" y="513080"/>
                  </a:moveTo>
                  <a:lnTo>
                    <a:pt x="0" y="517017"/>
                  </a:lnTo>
                  <a:lnTo>
                    <a:pt x="24130" y="516890"/>
                  </a:lnTo>
                  <a:lnTo>
                    <a:pt x="24130" y="513207"/>
                  </a:lnTo>
                  <a:lnTo>
                    <a:pt x="0" y="513080"/>
                  </a:lnTo>
                  <a:close/>
                </a:path>
                <a:path w="24130" h="911860">
                  <a:moveTo>
                    <a:pt x="0" y="509270"/>
                  </a:moveTo>
                  <a:lnTo>
                    <a:pt x="0" y="513080"/>
                  </a:lnTo>
                  <a:lnTo>
                    <a:pt x="24130" y="513080"/>
                  </a:lnTo>
                  <a:lnTo>
                    <a:pt x="24130" y="509397"/>
                  </a:lnTo>
                  <a:lnTo>
                    <a:pt x="0" y="509270"/>
                  </a:lnTo>
                  <a:close/>
                </a:path>
                <a:path w="24130" h="911860">
                  <a:moveTo>
                    <a:pt x="24130" y="502920"/>
                  </a:moveTo>
                  <a:lnTo>
                    <a:pt x="0" y="503047"/>
                  </a:lnTo>
                  <a:lnTo>
                    <a:pt x="0" y="509270"/>
                  </a:lnTo>
                  <a:lnTo>
                    <a:pt x="24130" y="509397"/>
                  </a:lnTo>
                  <a:lnTo>
                    <a:pt x="24130" y="502920"/>
                  </a:lnTo>
                  <a:close/>
                </a:path>
                <a:path w="24130" h="911860">
                  <a:moveTo>
                    <a:pt x="0" y="501650"/>
                  </a:moveTo>
                  <a:lnTo>
                    <a:pt x="0" y="503047"/>
                  </a:lnTo>
                  <a:lnTo>
                    <a:pt x="24130" y="502920"/>
                  </a:lnTo>
                  <a:lnTo>
                    <a:pt x="24130" y="501777"/>
                  </a:lnTo>
                  <a:lnTo>
                    <a:pt x="0" y="501650"/>
                  </a:lnTo>
                  <a:close/>
                </a:path>
                <a:path w="24130" h="911860">
                  <a:moveTo>
                    <a:pt x="24130" y="500380"/>
                  </a:moveTo>
                  <a:lnTo>
                    <a:pt x="0" y="500507"/>
                  </a:lnTo>
                  <a:lnTo>
                    <a:pt x="0" y="501650"/>
                  </a:lnTo>
                  <a:lnTo>
                    <a:pt x="24130" y="501777"/>
                  </a:lnTo>
                  <a:lnTo>
                    <a:pt x="24130" y="500380"/>
                  </a:lnTo>
                  <a:close/>
                </a:path>
                <a:path w="24130" h="911860">
                  <a:moveTo>
                    <a:pt x="24130" y="499110"/>
                  </a:moveTo>
                  <a:lnTo>
                    <a:pt x="0" y="499237"/>
                  </a:lnTo>
                  <a:lnTo>
                    <a:pt x="0" y="500380"/>
                  </a:lnTo>
                  <a:lnTo>
                    <a:pt x="24130" y="500380"/>
                  </a:lnTo>
                  <a:lnTo>
                    <a:pt x="24130" y="499110"/>
                  </a:lnTo>
                  <a:close/>
                </a:path>
                <a:path w="24130" h="911860">
                  <a:moveTo>
                    <a:pt x="0" y="497840"/>
                  </a:moveTo>
                  <a:lnTo>
                    <a:pt x="0" y="499237"/>
                  </a:lnTo>
                  <a:lnTo>
                    <a:pt x="24130" y="499110"/>
                  </a:lnTo>
                  <a:lnTo>
                    <a:pt x="24130" y="497967"/>
                  </a:lnTo>
                  <a:lnTo>
                    <a:pt x="0" y="497840"/>
                  </a:lnTo>
                  <a:close/>
                </a:path>
                <a:path w="24130" h="911860">
                  <a:moveTo>
                    <a:pt x="0" y="496570"/>
                  </a:moveTo>
                  <a:lnTo>
                    <a:pt x="0" y="497840"/>
                  </a:lnTo>
                  <a:lnTo>
                    <a:pt x="24130" y="497840"/>
                  </a:lnTo>
                  <a:lnTo>
                    <a:pt x="24130" y="496697"/>
                  </a:lnTo>
                  <a:lnTo>
                    <a:pt x="0" y="496570"/>
                  </a:lnTo>
                  <a:close/>
                </a:path>
                <a:path w="24130" h="911860">
                  <a:moveTo>
                    <a:pt x="0" y="494030"/>
                  </a:moveTo>
                  <a:lnTo>
                    <a:pt x="0" y="496570"/>
                  </a:lnTo>
                  <a:lnTo>
                    <a:pt x="24130" y="496570"/>
                  </a:lnTo>
                  <a:lnTo>
                    <a:pt x="24130" y="494157"/>
                  </a:lnTo>
                  <a:lnTo>
                    <a:pt x="0" y="494030"/>
                  </a:lnTo>
                  <a:close/>
                </a:path>
                <a:path w="24130" h="911860">
                  <a:moveTo>
                    <a:pt x="0" y="492760"/>
                  </a:moveTo>
                  <a:lnTo>
                    <a:pt x="0" y="494030"/>
                  </a:lnTo>
                  <a:lnTo>
                    <a:pt x="24130" y="494030"/>
                  </a:lnTo>
                  <a:lnTo>
                    <a:pt x="24130" y="492887"/>
                  </a:lnTo>
                  <a:lnTo>
                    <a:pt x="0" y="492760"/>
                  </a:lnTo>
                  <a:close/>
                </a:path>
                <a:path w="24130" h="911860">
                  <a:moveTo>
                    <a:pt x="0" y="488950"/>
                  </a:moveTo>
                  <a:lnTo>
                    <a:pt x="0" y="492760"/>
                  </a:lnTo>
                  <a:lnTo>
                    <a:pt x="24130" y="492760"/>
                  </a:lnTo>
                  <a:lnTo>
                    <a:pt x="24130" y="489077"/>
                  </a:lnTo>
                  <a:lnTo>
                    <a:pt x="0" y="488950"/>
                  </a:lnTo>
                  <a:close/>
                </a:path>
                <a:path w="24130" h="911860">
                  <a:moveTo>
                    <a:pt x="24130" y="486410"/>
                  </a:moveTo>
                  <a:lnTo>
                    <a:pt x="0" y="486537"/>
                  </a:lnTo>
                  <a:lnTo>
                    <a:pt x="0" y="488950"/>
                  </a:lnTo>
                  <a:lnTo>
                    <a:pt x="24130" y="488950"/>
                  </a:lnTo>
                  <a:lnTo>
                    <a:pt x="24130" y="486410"/>
                  </a:lnTo>
                  <a:close/>
                </a:path>
                <a:path w="24130" h="911860">
                  <a:moveTo>
                    <a:pt x="0" y="485140"/>
                  </a:moveTo>
                  <a:lnTo>
                    <a:pt x="0" y="486537"/>
                  </a:lnTo>
                  <a:lnTo>
                    <a:pt x="24130" y="486410"/>
                  </a:lnTo>
                  <a:lnTo>
                    <a:pt x="24130" y="485267"/>
                  </a:lnTo>
                  <a:lnTo>
                    <a:pt x="0" y="485140"/>
                  </a:lnTo>
                  <a:close/>
                </a:path>
                <a:path w="24130" h="911860">
                  <a:moveTo>
                    <a:pt x="0" y="481330"/>
                  </a:moveTo>
                  <a:lnTo>
                    <a:pt x="0" y="485140"/>
                  </a:lnTo>
                  <a:lnTo>
                    <a:pt x="24130" y="485140"/>
                  </a:lnTo>
                  <a:lnTo>
                    <a:pt x="24130" y="481457"/>
                  </a:lnTo>
                  <a:lnTo>
                    <a:pt x="0" y="481330"/>
                  </a:lnTo>
                  <a:close/>
                </a:path>
                <a:path w="24130" h="911860">
                  <a:moveTo>
                    <a:pt x="0" y="480060"/>
                  </a:moveTo>
                  <a:lnTo>
                    <a:pt x="0" y="481330"/>
                  </a:lnTo>
                  <a:lnTo>
                    <a:pt x="24130" y="481330"/>
                  </a:lnTo>
                  <a:lnTo>
                    <a:pt x="24130" y="480187"/>
                  </a:lnTo>
                  <a:lnTo>
                    <a:pt x="0" y="480060"/>
                  </a:lnTo>
                  <a:close/>
                </a:path>
                <a:path w="24130" h="911860">
                  <a:moveTo>
                    <a:pt x="0" y="477520"/>
                  </a:moveTo>
                  <a:lnTo>
                    <a:pt x="0" y="480060"/>
                  </a:lnTo>
                  <a:lnTo>
                    <a:pt x="24130" y="480060"/>
                  </a:lnTo>
                  <a:lnTo>
                    <a:pt x="24130" y="477647"/>
                  </a:lnTo>
                  <a:lnTo>
                    <a:pt x="0" y="477520"/>
                  </a:lnTo>
                  <a:close/>
                </a:path>
                <a:path w="24130" h="911860">
                  <a:moveTo>
                    <a:pt x="0" y="476250"/>
                  </a:moveTo>
                  <a:lnTo>
                    <a:pt x="0" y="477520"/>
                  </a:lnTo>
                  <a:lnTo>
                    <a:pt x="24130" y="477520"/>
                  </a:lnTo>
                  <a:lnTo>
                    <a:pt x="24130" y="476377"/>
                  </a:lnTo>
                  <a:lnTo>
                    <a:pt x="0" y="476250"/>
                  </a:lnTo>
                  <a:close/>
                </a:path>
                <a:path w="24130" h="911860">
                  <a:moveTo>
                    <a:pt x="0" y="473710"/>
                  </a:moveTo>
                  <a:lnTo>
                    <a:pt x="0" y="476250"/>
                  </a:lnTo>
                  <a:lnTo>
                    <a:pt x="24130" y="476250"/>
                  </a:lnTo>
                  <a:lnTo>
                    <a:pt x="24130" y="473837"/>
                  </a:lnTo>
                  <a:lnTo>
                    <a:pt x="0" y="473710"/>
                  </a:lnTo>
                  <a:close/>
                </a:path>
                <a:path w="24130" h="911860">
                  <a:moveTo>
                    <a:pt x="24130" y="472440"/>
                  </a:moveTo>
                  <a:lnTo>
                    <a:pt x="0" y="472567"/>
                  </a:lnTo>
                  <a:lnTo>
                    <a:pt x="0" y="473710"/>
                  </a:lnTo>
                  <a:lnTo>
                    <a:pt x="24130" y="473837"/>
                  </a:lnTo>
                  <a:lnTo>
                    <a:pt x="24130" y="472440"/>
                  </a:lnTo>
                  <a:close/>
                </a:path>
                <a:path w="24130" h="911860">
                  <a:moveTo>
                    <a:pt x="0" y="468630"/>
                  </a:moveTo>
                  <a:lnTo>
                    <a:pt x="0" y="472440"/>
                  </a:lnTo>
                  <a:lnTo>
                    <a:pt x="24130" y="472440"/>
                  </a:lnTo>
                  <a:lnTo>
                    <a:pt x="24130" y="468757"/>
                  </a:lnTo>
                  <a:lnTo>
                    <a:pt x="0" y="468630"/>
                  </a:lnTo>
                  <a:close/>
                </a:path>
                <a:path w="24130" h="911860">
                  <a:moveTo>
                    <a:pt x="24130" y="466090"/>
                  </a:moveTo>
                  <a:lnTo>
                    <a:pt x="0" y="466217"/>
                  </a:lnTo>
                  <a:lnTo>
                    <a:pt x="0" y="468630"/>
                  </a:lnTo>
                  <a:lnTo>
                    <a:pt x="24130" y="468630"/>
                  </a:lnTo>
                  <a:lnTo>
                    <a:pt x="24130" y="466090"/>
                  </a:lnTo>
                  <a:close/>
                </a:path>
                <a:path w="24130" h="911860">
                  <a:moveTo>
                    <a:pt x="0" y="461010"/>
                  </a:moveTo>
                  <a:lnTo>
                    <a:pt x="0" y="466090"/>
                  </a:lnTo>
                  <a:lnTo>
                    <a:pt x="24130" y="466090"/>
                  </a:lnTo>
                  <a:lnTo>
                    <a:pt x="24130" y="461137"/>
                  </a:lnTo>
                  <a:lnTo>
                    <a:pt x="0" y="461010"/>
                  </a:lnTo>
                  <a:close/>
                </a:path>
                <a:path w="24130" h="911860">
                  <a:moveTo>
                    <a:pt x="0" y="459740"/>
                  </a:moveTo>
                  <a:lnTo>
                    <a:pt x="0" y="461010"/>
                  </a:lnTo>
                  <a:lnTo>
                    <a:pt x="24130" y="461137"/>
                  </a:lnTo>
                  <a:lnTo>
                    <a:pt x="24130" y="459867"/>
                  </a:lnTo>
                  <a:lnTo>
                    <a:pt x="0" y="459740"/>
                  </a:lnTo>
                  <a:close/>
                </a:path>
                <a:path w="24130" h="911860">
                  <a:moveTo>
                    <a:pt x="0" y="457200"/>
                  </a:moveTo>
                  <a:lnTo>
                    <a:pt x="0" y="459740"/>
                  </a:lnTo>
                  <a:lnTo>
                    <a:pt x="24130" y="459740"/>
                  </a:lnTo>
                  <a:lnTo>
                    <a:pt x="24130" y="457327"/>
                  </a:lnTo>
                  <a:lnTo>
                    <a:pt x="0" y="457200"/>
                  </a:lnTo>
                  <a:close/>
                </a:path>
              </a:pathLst>
            </a:custGeom>
            <a:solidFill>
              <a:srgbClr val="AFAF5F"/>
            </a:solidFill>
          </p:spPr>
          <p:txBody>
            <a:bodyPr wrap="square" lIns="0" tIns="0" rIns="0" bIns="0" rtlCol="0"/>
            <a:lstStyle/>
            <a:p>
              <a:endParaRPr/>
            </a:p>
          </p:txBody>
        </p:sp>
        <p:sp>
          <p:nvSpPr>
            <p:cNvPr id="812" name="object 812"/>
            <p:cNvSpPr/>
            <p:nvPr/>
          </p:nvSpPr>
          <p:spPr>
            <a:xfrm>
              <a:off x="2244090" y="5580379"/>
              <a:ext cx="24130" cy="918210"/>
            </a:xfrm>
            <a:custGeom>
              <a:avLst/>
              <a:gdLst/>
              <a:ahLst/>
              <a:cxnLst/>
              <a:rect l="l" t="t" r="r" b="b"/>
              <a:pathLst>
                <a:path w="24130" h="918210">
                  <a:moveTo>
                    <a:pt x="3810" y="0"/>
                  </a:moveTo>
                  <a:lnTo>
                    <a:pt x="0" y="0"/>
                  </a:lnTo>
                  <a:lnTo>
                    <a:pt x="0" y="2540"/>
                  </a:lnTo>
                  <a:lnTo>
                    <a:pt x="7620" y="2540"/>
                  </a:lnTo>
                  <a:lnTo>
                    <a:pt x="7620" y="1270"/>
                  </a:lnTo>
                  <a:lnTo>
                    <a:pt x="3810" y="1270"/>
                  </a:lnTo>
                  <a:lnTo>
                    <a:pt x="3810" y="0"/>
                  </a:lnTo>
                  <a:close/>
                </a:path>
                <a:path w="24130" h="918210">
                  <a:moveTo>
                    <a:pt x="12700" y="2540"/>
                  </a:moveTo>
                  <a:lnTo>
                    <a:pt x="0" y="2540"/>
                  </a:lnTo>
                  <a:lnTo>
                    <a:pt x="0" y="8890"/>
                  </a:lnTo>
                  <a:lnTo>
                    <a:pt x="24130" y="8890"/>
                  </a:lnTo>
                  <a:lnTo>
                    <a:pt x="24130" y="6350"/>
                  </a:lnTo>
                  <a:lnTo>
                    <a:pt x="22860" y="6350"/>
                  </a:lnTo>
                  <a:lnTo>
                    <a:pt x="22860" y="5080"/>
                  </a:lnTo>
                  <a:lnTo>
                    <a:pt x="17780" y="5080"/>
                  </a:lnTo>
                  <a:lnTo>
                    <a:pt x="17780" y="3810"/>
                  </a:lnTo>
                  <a:lnTo>
                    <a:pt x="12700" y="3810"/>
                  </a:lnTo>
                  <a:lnTo>
                    <a:pt x="12700" y="2540"/>
                  </a:lnTo>
                  <a:close/>
                </a:path>
                <a:path w="24130" h="918210">
                  <a:moveTo>
                    <a:pt x="24130" y="8890"/>
                  </a:moveTo>
                  <a:lnTo>
                    <a:pt x="0" y="8890"/>
                  </a:lnTo>
                  <a:lnTo>
                    <a:pt x="0" y="15240"/>
                  </a:lnTo>
                  <a:lnTo>
                    <a:pt x="24130" y="15240"/>
                  </a:lnTo>
                  <a:lnTo>
                    <a:pt x="24130" y="8890"/>
                  </a:lnTo>
                  <a:close/>
                </a:path>
                <a:path w="24130" h="918210">
                  <a:moveTo>
                    <a:pt x="24130" y="15240"/>
                  </a:moveTo>
                  <a:lnTo>
                    <a:pt x="0" y="15240"/>
                  </a:lnTo>
                  <a:lnTo>
                    <a:pt x="0" y="17780"/>
                  </a:lnTo>
                  <a:lnTo>
                    <a:pt x="24130" y="17780"/>
                  </a:lnTo>
                  <a:lnTo>
                    <a:pt x="24130" y="15240"/>
                  </a:lnTo>
                  <a:close/>
                </a:path>
                <a:path w="24130" h="918210">
                  <a:moveTo>
                    <a:pt x="24130" y="17780"/>
                  </a:moveTo>
                  <a:lnTo>
                    <a:pt x="0" y="17780"/>
                  </a:lnTo>
                  <a:lnTo>
                    <a:pt x="0" y="27940"/>
                  </a:lnTo>
                  <a:lnTo>
                    <a:pt x="24130" y="27940"/>
                  </a:lnTo>
                  <a:lnTo>
                    <a:pt x="24130" y="17780"/>
                  </a:lnTo>
                  <a:close/>
                </a:path>
                <a:path w="24130" h="918210">
                  <a:moveTo>
                    <a:pt x="24130" y="27940"/>
                  </a:moveTo>
                  <a:lnTo>
                    <a:pt x="0" y="27940"/>
                  </a:lnTo>
                  <a:lnTo>
                    <a:pt x="0" y="30480"/>
                  </a:lnTo>
                  <a:lnTo>
                    <a:pt x="24130" y="30480"/>
                  </a:lnTo>
                  <a:lnTo>
                    <a:pt x="24130" y="27940"/>
                  </a:lnTo>
                  <a:close/>
                </a:path>
                <a:path w="24130" h="918210">
                  <a:moveTo>
                    <a:pt x="24130" y="30480"/>
                  </a:moveTo>
                  <a:lnTo>
                    <a:pt x="0" y="30480"/>
                  </a:lnTo>
                  <a:lnTo>
                    <a:pt x="0" y="36830"/>
                  </a:lnTo>
                  <a:lnTo>
                    <a:pt x="24130" y="36830"/>
                  </a:lnTo>
                  <a:lnTo>
                    <a:pt x="24130" y="30480"/>
                  </a:lnTo>
                  <a:close/>
                </a:path>
                <a:path w="24130" h="918210">
                  <a:moveTo>
                    <a:pt x="24130" y="36830"/>
                  </a:moveTo>
                  <a:lnTo>
                    <a:pt x="0" y="36830"/>
                  </a:lnTo>
                  <a:lnTo>
                    <a:pt x="0" y="40640"/>
                  </a:lnTo>
                  <a:lnTo>
                    <a:pt x="24130" y="40640"/>
                  </a:lnTo>
                  <a:lnTo>
                    <a:pt x="24130" y="36830"/>
                  </a:lnTo>
                  <a:close/>
                </a:path>
                <a:path w="24130" h="918210">
                  <a:moveTo>
                    <a:pt x="24130" y="40640"/>
                  </a:moveTo>
                  <a:lnTo>
                    <a:pt x="0" y="40640"/>
                  </a:lnTo>
                  <a:lnTo>
                    <a:pt x="0" y="46990"/>
                  </a:lnTo>
                  <a:lnTo>
                    <a:pt x="24130" y="46990"/>
                  </a:lnTo>
                  <a:lnTo>
                    <a:pt x="24130" y="40640"/>
                  </a:lnTo>
                  <a:close/>
                </a:path>
                <a:path w="24130" h="918210">
                  <a:moveTo>
                    <a:pt x="24130" y="46990"/>
                  </a:moveTo>
                  <a:lnTo>
                    <a:pt x="0" y="46990"/>
                  </a:lnTo>
                  <a:lnTo>
                    <a:pt x="0" y="49530"/>
                  </a:lnTo>
                  <a:lnTo>
                    <a:pt x="24130" y="49530"/>
                  </a:lnTo>
                  <a:lnTo>
                    <a:pt x="24130" y="46990"/>
                  </a:lnTo>
                  <a:close/>
                </a:path>
                <a:path w="24130" h="918210">
                  <a:moveTo>
                    <a:pt x="24130" y="49530"/>
                  </a:moveTo>
                  <a:lnTo>
                    <a:pt x="0" y="49530"/>
                  </a:lnTo>
                  <a:lnTo>
                    <a:pt x="0" y="53340"/>
                  </a:lnTo>
                  <a:lnTo>
                    <a:pt x="24130" y="53340"/>
                  </a:lnTo>
                  <a:lnTo>
                    <a:pt x="24130" y="49530"/>
                  </a:lnTo>
                  <a:close/>
                </a:path>
                <a:path w="24130" h="918210">
                  <a:moveTo>
                    <a:pt x="24130" y="53340"/>
                  </a:moveTo>
                  <a:lnTo>
                    <a:pt x="0" y="53340"/>
                  </a:lnTo>
                  <a:lnTo>
                    <a:pt x="0" y="66040"/>
                  </a:lnTo>
                  <a:lnTo>
                    <a:pt x="24130" y="66040"/>
                  </a:lnTo>
                  <a:lnTo>
                    <a:pt x="24130" y="53340"/>
                  </a:lnTo>
                  <a:close/>
                </a:path>
                <a:path w="24130" h="918210">
                  <a:moveTo>
                    <a:pt x="24130" y="66040"/>
                  </a:moveTo>
                  <a:lnTo>
                    <a:pt x="0" y="66040"/>
                  </a:lnTo>
                  <a:lnTo>
                    <a:pt x="0" y="81280"/>
                  </a:lnTo>
                  <a:lnTo>
                    <a:pt x="24130" y="81280"/>
                  </a:lnTo>
                  <a:lnTo>
                    <a:pt x="24130" y="66040"/>
                  </a:lnTo>
                  <a:close/>
                </a:path>
                <a:path w="24130" h="918210">
                  <a:moveTo>
                    <a:pt x="24130" y="81280"/>
                  </a:moveTo>
                  <a:lnTo>
                    <a:pt x="0" y="81280"/>
                  </a:lnTo>
                  <a:lnTo>
                    <a:pt x="0" y="87630"/>
                  </a:lnTo>
                  <a:lnTo>
                    <a:pt x="24130" y="87630"/>
                  </a:lnTo>
                  <a:lnTo>
                    <a:pt x="24130" y="81280"/>
                  </a:lnTo>
                  <a:close/>
                </a:path>
                <a:path w="24130" h="918210">
                  <a:moveTo>
                    <a:pt x="24130" y="87630"/>
                  </a:moveTo>
                  <a:lnTo>
                    <a:pt x="0" y="87630"/>
                  </a:lnTo>
                  <a:lnTo>
                    <a:pt x="0" y="91440"/>
                  </a:lnTo>
                  <a:lnTo>
                    <a:pt x="24130" y="91440"/>
                  </a:lnTo>
                  <a:lnTo>
                    <a:pt x="24130" y="87630"/>
                  </a:lnTo>
                  <a:close/>
                </a:path>
                <a:path w="24130" h="918210">
                  <a:moveTo>
                    <a:pt x="24130" y="91440"/>
                  </a:moveTo>
                  <a:lnTo>
                    <a:pt x="0" y="91440"/>
                  </a:lnTo>
                  <a:lnTo>
                    <a:pt x="0" y="93980"/>
                  </a:lnTo>
                  <a:lnTo>
                    <a:pt x="24130" y="93980"/>
                  </a:lnTo>
                  <a:lnTo>
                    <a:pt x="24130" y="91440"/>
                  </a:lnTo>
                  <a:close/>
                </a:path>
                <a:path w="24130" h="918210">
                  <a:moveTo>
                    <a:pt x="24130" y="93980"/>
                  </a:moveTo>
                  <a:lnTo>
                    <a:pt x="0" y="93980"/>
                  </a:lnTo>
                  <a:lnTo>
                    <a:pt x="0" y="100330"/>
                  </a:lnTo>
                  <a:lnTo>
                    <a:pt x="24130" y="100330"/>
                  </a:lnTo>
                  <a:lnTo>
                    <a:pt x="24130" y="93980"/>
                  </a:lnTo>
                  <a:close/>
                </a:path>
                <a:path w="24130" h="918210">
                  <a:moveTo>
                    <a:pt x="24130" y="100330"/>
                  </a:moveTo>
                  <a:lnTo>
                    <a:pt x="0" y="100330"/>
                  </a:lnTo>
                  <a:lnTo>
                    <a:pt x="0" y="110490"/>
                  </a:lnTo>
                  <a:lnTo>
                    <a:pt x="24130" y="110490"/>
                  </a:lnTo>
                  <a:lnTo>
                    <a:pt x="24130" y="100330"/>
                  </a:lnTo>
                  <a:close/>
                </a:path>
                <a:path w="24130" h="918210">
                  <a:moveTo>
                    <a:pt x="24130" y="110490"/>
                  </a:moveTo>
                  <a:lnTo>
                    <a:pt x="0" y="110490"/>
                  </a:lnTo>
                  <a:lnTo>
                    <a:pt x="0" y="113030"/>
                  </a:lnTo>
                  <a:lnTo>
                    <a:pt x="24130" y="113030"/>
                  </a:lnTo>
                  <a:lnTo>
                    <a:pt x="24130" y="110490"/>
                  </a:lnTo>
                  <a:close/>
                </a:path>
                <a:path w="24130" h="918210">
                  <a:moveTo>
                    <a:pt x="24130" y="113030"/>
                  </a:moveTo>
                  <a:lnTo>
                    <a:pt x="0" y="113030"/>
                  </a:lnTo>
                  <a:lnTo>
                    <a:pt x="0" y="116840"/>
                  </a:lnTo>
                  <a:lnTo>
                    <a:pt x="24130" y="116840"/>
                  </a:lnTo>
                  <a:lnTo>
                    <a:pt x="24130" y="113030"/>
                  </a:lnTo>
                  <a:close/>
                </a:path>
                <a:path w="24130" h="918210">
                  <a:moveTo>
                    <a:pt x="24130" y="116840"/>
                  </a:moveTo>
                  <a:lnTo>
                    <a:pt x="0" y="116840"/>
                  </a:lnTo>
                  <a:lnTo>
                    <a:pt x="0" y="125730"/>
                  </a:lnTo>
                  <a:lnTo>
                    <a:pt x="24130" y="125730"/>
                  </a:lnTo>
                  <a:lnTo>
                    <a:pt x="24130" y="116840"/>
                  </a:lnTo>
                  <a:close/>
                </a:path>
                <a:path w="24130" h="918210">
                  <a:moveTo>
                    <a:pt x="24130" y="125730"/>
                  </a:moveTo>
                  <a:lnTo>
                    <a:pt x="0" y="125730"/>
                  </a:lnTo>
                  <a:lnTo>
                    <a:pt x="0" y="129540"/>
                  </a:lnTo>
                  <a:lnTo>
                    <a:pt x="24130" y="129540"/>
                  </a:lnTo>
                  <a:lnTo>
                    <a:pt x="24130" y="125730"/>
                  </a:lnTo>
                  <a:close/>
                </a:path>
                <a:path w="24130" h="918210">
                  <a:moveTo>
                    <a:pt x="24130" y="129540"/>
                  </a:moveTo>
                  <a:lnTo>
                    <a:pt x="0" y="129540"/>
                  </a:lnTo>
                  <a:lnTo>
                    <a:pt x="0" y="132080"/>
                  </a:lnTo>
                  <a:lnTo>
                    <a:pt x="24130" y="132080"/>
                  </a:lnTo>
                  <a:lnTo>
                    <a:pt x="24130" y="129540"/>
                  </a:lnTo>
                  <a:close/>
                </a:path>
                <a:path w="24130" h="918210">
                  <a:moveTo>
                    <a:pt x="24130" y="132080"/>
                  </a:moveTo>
                  <a:lnTo>
                    <a:pt x="0" y="132080"/>
                  </a:lnTo>
                  <a:lnTo>
                    <a:pt x="0" y="135890"/>
                  </a:lnTo>
                  <a:lnTo>
                    <a:pt x="24130" y="135890"/>
                  </a:lnTo>
                  <a:lnTo>
                    <a:pt x="24130" y="132080"/>
                  </a:lnTo>
                  <a:close/>
                </a:path>
                <a:path w="24130" h="918210">
                  <a:moveTo>
                    <a:pt x="24130" y="135890"/>
                  </a:moveTo>
                  <a:lnTo>
                    <a:pt x="0" y="135890"/>
                  </a:lnTo>
                  <a:lnTo>
                    <a:pt x="0" y="138430"/>
                  </a:lnTo>
                  <a:lnTo>
                    <a:pt x="24130" y="138430"/>
                  </a:lnTo>
                  <a:lnTo>
                    <a:pt x="24130" y="135890"/>
                  </a:lnTo>
                  <a:close/>
                </a:path>
                <a:path w="24130" h="918210">
                  <a:moveTo>
                    <a:pt x="24130" y="138430"/>
                  </a:moveTo>
                  <a:lnTo>
                    <a:pt x="0" y="138430"/>
                  </a:lnTo>
                  <a:lnTo>
                    <a:pt x="0" y="142240"/>
                  </a:lnTo>
                  <a:lnTo>
                    <a:pt x="24130" y="142240"/>
                  </a:lnTo>
                  <a:lnTo>
                    <a:pt x="24130" y="138430"/>
                  </a:lnTo>
                  <a:close/>
                </a:path>
                <a:path w="24130" h="918210">
                  <a:moveTo>
                    <a:pt x="24130" y="142240"/>
                  </a:moveTo>
                  <a:lnTo>
                    <a:pt x="0" y="142240"/>
                  </a:lnTo>
                  <a:lnTo>
                    <a:pt x="0" y="157480"/>
                  </a:lnTo>
                  <a:lnTo>
                    <a:pt x="24130" y="157480"/>
                  </a:lnTo>
                  <a:lnTo>
                    <a:pt x="24130" y="142240"/>
                  </a:lnTo>
                  <a:close/>
                </a:path>
                <a:path w="24130" h="918210">
                  <a:moveTo>
                    <a:pt x="24130" y="157480"/>
                  </a:moveTo>
                  <a:lnTo>
                    <a:pt x="0" y="157480"/>
                  </a:lnTo>
                  <a:lnTo>
                    <a:pt x="0" y="161290"/>
                  </a:lnTo>
                  <a:lnTo>
                    <a:pt x="24130" y="161290"/>
                  </a:lnTo>
                  <a:lnTo>
                    <a:pt x="24130" y="157480"/>
                  </a:lnTo>
                  <a:close/>
                </a:path>
                <a:path w="24130" h="918210">
                  <a:moveTo>
                    <a:pt x="24130" y="161290"/>
                  </a:moveTo>
                  <a:lnTo>
                    <a:pt x="0" y="161290"/>
                  </a:lnTo>
                  <a:lnTo>
                    <a:pt x="0" y="167640"/>
                  </a:lnTo>
                  <a:lnTo>
                    <a:pt x="24130" y="167640"/>
                  </a:lnTo>
                  <a:lnTo>
                    <a:pt x="24130" y="161290"/>
                  </a:lnTo>
                  <a:close/>
                </a:path>
                <a:path w="24130" h="918210">
                  <a:moveTo>
                    <a:pt x="24130" y="167640"/>
                  </a:moveTo>
                  <a:lnTo>
                    <a:pt x="0" y="167640"/>
                  </a:lnTo>
                  <a:lnTo>
                    <a:pt x="0" y="170180"/>
                  </a:lnTo>
                  <a:lnTo>
                    <a:pt x="24130" y="170180"/>
                  </a:lnTo>
                  <a:lnTo>
                    <a:pt x="24130" y="167640"/>
                  </a:lnTo>
                  <a:close/>
                </a:path>
                <a:path w="24130" h="918210">
                  <a:moveTo>
                    <a:pt x="24130" y="170180"/>
                  </a:moveTo>
                  <a:lnTo>
                    <a:pt x="0" y="170180"/>
                  </a:lnTo>
                  <a:lnTo>
                    <a:pt x="0" y="176530"/>
                  </a:lnTo>
                  <a:lnTo>
                    <a:pt x="24130" y="176530"/>
                  </a:lnTo>
                  <a:lnTo>
                    <a:pt x="24130" y="170180"/>
                  </a:lnTo>
                  <a:close/>
                </a:path>
                <a:path w="24130" h="918210">
                  <a:moveTo>
                    <a:pt x="24130" y="176530"/>
                  </a:moveTo>
                  <a:lnTo>
                    <a:pt x="0" y="176530"/>
                  </a:lnTo>
                  <a:lnTo>
                    <a:pt x="0" y="180340"/>
                  </a:lnTo>
                  <a:lnTo>
                    <a:pt x="24130" y="180340"/>
                  </a:lnTo>
                  <a:lnTo>
                    <a:pt x="24130" y="176530"/>
                  </a:lnTo>
                  <a:close/>
                </a:path>
                <a:path w="24130" h="918210">
                  <a:moveTo>
                    <a:pt x="24130" y="180340"/>
                  </a:moveTo>
                  <a:lnTo>
                    <a:pt x="0" y="180340"/>
                  </a:lnTo>
                  <a:lnTo>
                    <a:pt x="0" y="182880"/>
                  </a:lnTo>
                  <a:lnTo>
                    <a:pt x="24130" y="182880"/>
                  </a:lnTo>
                  <a:lnTo>
                    <a:pt x="24130" y="180340"/>
                  </a:lnTo>
                  <a:close/>
                </a:path>
                <a:path w="24130" h="918210">
                  <a:moveTo>
                    <a:pt x="24130" y="182880"/>
                  </a:moveTo>
                  <a:lnTo>
                    <a:pt x="0" y="182880"/>
                  </a:lnTo>
                  <a:lnTo>
                    <a:pt x="0" y="186690"/>
                  </a:lnTo>
                  <a:lnTo>
                    <a:pt x="24130" y="186690"/>
                  </a:lnTo>
                  <a:lnTo>
                    <a:pt x="24130" y="182880"/>
                  </a:lnTo>
                  <a:close/>
                </a:path>
                <a:path w="24130" h="918210">
                  <a:moveTo>
                    <a:pt x="24130" y="186690"/>
                  </a:moveTo>
                  <a:lnTo>
                    <a:pt x="0" y="186690"/>
                  </a:lnTo>
                  <a:lnTo>
                    <a:pt x="0" y="189230"/>
                  </a:lnTo>
                  <a:lnTo>
                    <a:pt x="24130" y="189230"/>
                  </a:lnTo>
                  <a:lnTo>
                    <a:pt x="24130" y="186690"/>
                  </a:lnTo>
                  <a:close/>
                </a:path>
                <a:path w="24130" h="918210">
                  <a:moveTo>
                    <a:pt x="24130" y="189230"/>
                  </a:moveTo>
                  <a:lnTo>
                    <a:pt x="0" y="189230"/>
                  </a:lnTo>
                  <a:lnTo>
                    <a:pt x="0" y="193040"/>
                  </a:lnTo>
                  <a:lnTo>
                    <a:pt x="24130" y="193040"/>
                  </a:lnTo>
                  <a:lnTo>
                    <a:pt x="24130" y="189230"/>
                  </a:lnTo>
                  <a:close/>
                </a:path>
                <a:path w="24130" h="918210">
                  <a:moveTo>
                    <a:pt x="24130" y="193040"/>
                  </a:moveTo>
                  <a:lnTo>
                    <a:pt x="0" y="193040"/>
                  </a:lnTo>
                  <a:lnTo>
                    <a:pt x="0" y="218440"/>
                  </a:lnTo>
                  <a:lnTo>
                    <a:pt x="24130" y="218440"/>
                  </a:lnTo>
                  <a:lnTo>
                    <a:pt x="24130" y="193040"/>
                  </a:lnTo>
                  <a:close/>
                </a:path>
                <a:path w="24130" h="918210">
                  <a:moveTo>
                    <a:pt x="24130" y="218440"/>
                  </a:moveTo>
                  <a:lnTo>
                    <a:pt x="0" y="218440"/>
                  </a:lnTo>
                  <a:lnTo>
                    <a:pt x="0" y="224790"/>
                  </a:lnTo>
                  <a:lnTo>
                    <a:pt x="24130" y="224790"/>
                  </a:lnTo>
                  <a:lnTo>
                    <a:pt x="24130" y="218440"/>
                  </a:lnTo>
                  <a:close/>
                </a:path>
                <a:path w="24130" h="918210">
                  <a:moveTo>
                    <a:pt x="24130" y="224790"/>
                  </a:moveTo>
                  <a:lnTo>
                    <a:pt x="0" y="224790"/>
                  </a:lnTo>
                  <a:lnTo>
                    <a:pt x="0" y="227330"/>
                  </a:lnTo>
                  <a:lnTo>
                    <a:pt x="24130" y="227330"/>
                  </a:lnTo>
                  <a:lnTo>
                    <a:pt x="24130" y="224790"/>
                  </a:lnTo>
                  <a:close/>
                </a:path>
                <a:path w="24130" h="918210">
                  <a:moveTo>
                    <a:pt x="24130" y="227330"/>
                  </a:moveTo>
                  <a:lnTo>
                    <a:pt x="0" y="227330"/>
                  </a:lnTo>
                  <a:lnTo>
                    <a:pt x="0" y="233680"/>
                  </a:lnTo>
                  <a:lnTo>
                    <a:pt x="24130" y="233680"/>
                  </a:lnTo>
                  <a:lnTo>
                    <a:pt x="24130" y="227330"/>
                  </a:lnTo>
                  <a:close/>
                </a:path>
                <a:path w="24130" h="918210">
                  <a:moveTo>
                    <a:pt x="24130" y="233680"/>
                  </a:moveTo>
                  <a:lnTo>
                    <a:pt x="0" y="233680"/>
                  </a:lnTo>
                  <a:lnTo>
                    <a:pt x="0" y="237490"/>
                  </a:lnTo>
                  <a:lnTo>
                    <a:pt x="24130" y="237490"/>
                  </a:lnTo>
                  <a:lnTo>
                    <a:pt x="24130" y="233680"/>
                  </a:lnTo>
                  <a:close/>
                </a:path>
                <a:path w="24130" h="918210">
                  <a:moveTo>
                    <a:pt x="24130" y="237490"/>
                  </a:moveTo>
                  <a:lnTo>
                    <a:pt x="0" y="237490"/>
                  </a:lnTo>
                  <a:lnTo>
                    <a:pt x="0" y="246380"/>
                  </a:lnTo>
                  <a:lnTo>
                    <a:pt x="24130" y="246380"/>
                  </a:lnTo>
                  <a:lnTo>
                    <a:pt x="24130" y="237490"/>
                  </a:lnTo>
                  <a:close/>
                </a:path>
                <a:path w="24130" h="918210">
                  <a:moveTo>
                    <a:pt x="24130" y="246380"/>
                  </a:moveTo>
                  <a:lnTo>
                    <a:pt x="0" y="246380"/>
                  </a:lnTo>
                  <a:lnTo>
                    <a:pt x="0" y="256540"/>
                  </a:lnTo>
                  <a:lnTo>
                    <a:pt x="24130" y="256540"/>
                  </a:lnTo>
                  <a:lnTo>
                    <a:pt x="24130" y="246380"/>
                  </a:lnTo>
                  <a:close/>
                </a:path>
                <a:path w="24130" h="918210">
                  <a:moveTo>
                    <a:pt x="24130" y="256540"/>
                  </a:moveTo>
                  <a:lnTo>
                    <a:pt x="0" y="256540"/>
                  </a:lnTo>
                  <a:lnTo>
                    <a:pt x="0" y="262890"/>
                  </a:lnTo>
                  <a:lnTo>
                    <a:pt x="24130" y="262890"/>
                  </a:lnTo>
                  <a:lnTo>
                    <a:pt x="24130" y="256540"/>
                  </a:lnTo>
                  <a:close/>
                </a:path>
                <a:path w="24130" h="918210">
                  <a:moveTo>
                    <a:pt x="24130" y="262890"/>
                  </a:moveTo>
                  <a:lnTo>
                    <a:pt x="0" y="262890"/>
                  </a:lnTo>
                  <a:lnTo>
                    <a:pt x="0" y="269240"/>
                  </a:lnTo>
                  <a:lnTo>
                    <a:pt x="24130" y="269240"/>
                  </a:lnTo>
                  <a:lnTo>
                    <a:pt x="24130" y="262890"/>
                  </a:lnTo>
                  <a:close/>
                </a:path>
                <a:path w="24130" h="918210">
                  <a:moveTo>
                    <a:pt x="24130" y="269240"/>
                  </a:moveTo>
                  <a:lnTo>
                    <a:pt x="0" y="269240"/>
                  </a:lnTo>
                  <a:lnTo>
                    <a:pt x="0" y="278130"/>
                  </a:lnTo>
                  <a:lnTo>
                    <a:pt x="24130" y="278130"/>
                  </a:lnTo>
                  <a:lnTo>
                    <a:pt x="24130" y="269240"/>
                  </a:lnTo>
                  <a:close/>
                </a:path>
                <a:path w="24130" h="918210">
                  <a:moveTo>
                    <a:pt x="24130" y="278130"/>
                  </a:moveTo>
                  <a:lnTo>
                    <a:pt x="0" y="278130"/>
                  </a:lnTo>
                  <a:lnTo>
                    <a:pt x="0" y="281940"/>
                  </a:lnTo>
                  <a:lnTo>
                    <a:pt x="24130" y="281940"/>
                  </a:lnTo>
                  <a:lnTo>
                    <a:pt x="24130" y="278130"/>
                  </a:lnTo>
                  <a:close/>
                </a:path>
                <a:path w="24130" h="918210">
                  <a:moveTo>
                    <a:pt x="24130" y="281940"/>
                  </a:moveTo>
                  <a:lnTo>
                    <a:pt x="0" y="281940"/>
                  </a:lnTo>
                  <a:lnTo>
                    <a:pt x="0" y="284480"/>
                  </a:lnTo>
                  <a:lnTo>
                    <a:pt x="24130" y="284480"/>
                  </a:lnTo>
                  <a:lnTo>
                    <a:pt x="24130" y="281940"/>
                  </a:lnTo>
                  <a:close/>
                </a:path>
                <a:path w="24130" h="918210">
                  <a:moveTo>
                    <a:pt x="24130" y="284480"/>
                  </a:moveTo>
                  <a:lnTo>
                    <a:pt x="0" y="284480"/>
                  </a:lnTo>
                  <a:lnTo>
                    <a:pt x="0" y="288290"/>
                  </a:lnTo>
                  <a:lnTo>
                    <a:pt x="24130" y="288290"/>
                  </a:lnTo>
                  <a:lnTo>
                    <a:pt x="24130" y="284480"/>
                  </a:lnTo>
                  <a:close/>
                </a:path>
                <a:path w="24130" h="918210">
                  <a:moveTo>
                    <a:pt x="24130" y="288290"/>
                  </a:moveTo>
                  <a:lnTo>
                    <a:pt x="0" y="288290"/>
                  </a:lnTo>
                  <a:lnTo>
                    <a:pt x="0" y="290830"/>
                  </a:lnTo>
                  <a:lnTo>
                    <a:pt x="24130" y="290830"/>
                  </a:lnTo>
                  <a:lnTo>
                    <a:pt x="24130" y="288290"/>
                  </a:lnTo>
                  <a:close/>
                </a:path>
                <a:path w="24130" h="918210">
                  <a:moveTo>
                    <a:pt x="24130" y="290830"/>
                  </a:moveTo>
                  <a:lnTo>
                    <a:pt x="0" y="290830"/>
                  </a:lnTo>
                  <a:lnTo>
                    <a:pt x="0" y="294640"/>
                  </a:lnTo>
                  <a:lnTo>
                    <a:pt x="24130" y="294640"/>
                  </a:lnTo>
                  <a:lnTo>
                    <a:pt x="24130" y="290830"/>
                  </a:lnTo>
                  <a:close/>
                </a:path>
                <a:path w="24130" h="918210">
                  <a:moveTo>
                    <a:pt x="24130" y="294640"/>
                  </a:moveTo>
                  <a:lnTo>
                    <a:pt x="0" y="294640"/>
                  </a:lnTo>
                  <a:lnTo>
                    <a:pt x="0" y="303530"/>
                  </a:lnTo>
                  <a:lnTo>
                    <a:pt x="24130" y="303530"/>
                  </a:lnTo>
                  <a:lnTo>
                    <a:pt x="24130" y="294640"/>
                  </a:lnTo>
                  <a:close/>
                </a:path>
                <a:path w="24130" h="918210">
                  <a:moveTo>
                    <a:pt x="24130" y="303530"/>
                  </a:moveTo>
                  <a:lnTo>
                    <a:pt x="0" y="303530"/>
                  </a:lnTo>
                  <a:lnTo>
                    <a:pt x="0" y="307340"/>
                  </a:lnTo>
                  <a:lnTo>
                    <a:pt x="24130" y="307340"/>
                  </a:lnTo>
                  <a:lnTo>
                    <a:pt x="24130" y="303530"/>
                  </a:lnTo>
                  <a:close/>
                </a:path>
                <a:path w="24130" h="918210">
                  <a:moveTo>
                    <a:pt x="24130" y="307340"/>
                  </a:moveTo>
                  <a:lnTo>
                    <a:pt x="0" y="307340"/>
                  </a:lnTo>
                  <a:lnTo>
                    <a:pt x="0" y="320040"/>
                  </a:lnTo>
                  <a:lnTo>
                    <a:pt x="24130" y="320040"/>
                  </a:lnTo>
                  <a:lnTo>
                    <a:pt x="24130" y="307340"/>
                  </a:lnTo>
                  <a:close/>
                </a:path>
                <a:path w="24130" h="918210">
                  <a:moveTo>
                    <a:pt x="24130" y="320040"/>
                  </a:moveTo>
                  <a:lnTo>
                    <a:pt x="0" y="320040"/>
                  </a:lnTo>
                  <a:lnTo>
                    <a:pt x="0" y="322580"/>
                  </a:lnTo>
                  <a:lnTo>
                    <a:pt x="24130" y="322580"/>
                  </a:lnTo>
                  <a:lnTo>
                    <a:pt x="24130" y="320040"/>
                  </a:lnTo>
                  <a:close/>
                </a:path>
                <a:path w="24130" h="918210">
                  <a:moveTo>
                    <a:pt x="24130" y="322580"/>
                  </a:moveTo>
                  <a:lnTo>
                    <a:pt x="0" y="322580"/>
                  </a:lnTo>
                  <a:lnTo>
                    <a:pt x="0" y="326390"/>
                  </a:lnTo>
                  <a:lnTo>
                    <a:pt x="24130" y="326390"/>
                  </a:lnTo>
                  <a:lnTo>
                    <a:pt x="24130" y="322580"/>
                  </a:lnTo>
                  <a:close/>
                </a:path>
                <a:path w="24130" h="918210">
                  <a:moveTo>
                    <a:pt x="24130" y="326390"/>
                  </a:moveTo>
                  <a:lnTo>
                    <a:pt x="0" y="326390"/>
                  </a:lnTo>
                  <a:lnTo>
                    <a:pt x="0" y="335280"/>
                  </a:lnTo>
                  <a:lnTo>
                    <a:pt x="24130" y="335280"/>
                  </a:lnTo>
                  <a:lnTo>
                    <a:pt x="24130" y="326390"/>
                  </a:lnTo>
                  <a:close/>
                </a:path>
                <a:path w="24130" h="918210">
                  <a:moveTo>
                    <a:pt x="24130" y="335280"/>
                  </a:moveTo>
                  <a:lnTo>
                    <a:pt x="0" y="335280"/>
                  </a:lnTo>
                  <a:lnTo>
                    <a:pt x="0" y="339090"/>
                  </a:lnTo>
                  <a:lnTo>
                    <a:pt x="24130" y="339090"/>
                  </a:lnTo>
                  <a:lnTo>
                    <a:pt x="24130" y="335280"/>
                  </a:lnTo>
                  <a:close/>
                </a:path>
                <a:path w="24130" h="918210">
                  <a:moveTo>
                    <a:pt x="24130" y="339090"/>
                  </a:moveTo>
                  <a:lnTo>
                    <a:pt x="0" y="339090"/>
                  </a:lnTo>
                  <a:lnTo>
                    <a:pt x="0" y="351790"/>
                  </a:lnTo>
                  <a:lnTo>
                    <a:pt x="24130" y="351790"/>
                  </a:lnTo>
                  <a:lnTo>
                    <a:pt x="24130" y="339090"/>
                  </a:lnTo>
                  <a:close/>
                </a:path>
                <a:path w="24130" h="918210">
                  <a:moveTo>
                    <a:pt x="24130" y="351790"/>
                  </a:moveTo>
                  <a:lnTo>
                    <a:pt x="0" y="351790"/>
                  </a:lnTo>
                  <a:lnTo>
                    <a:pt x="0" y="367030"/>
                  </a:lnTo>
                  <a:lnTo>
                    <a:pt x="24130" y="367030"/>
                  </a:lnTo>
                  <a:lnTo>
                    <a:pt x="24130" y="351790"/>
                  </a:lnTo>
                  <a:close/>
                </a:path>
                <a:path w="24130" h="918210">
                  <a:moveTo>
                    <a:pt x="24130" y="367030"/>
                  </a:moveTo>
                  <a:lnTo>
                    <a:pt x="0" y="367030"/>
                  </a:lnTo>
                  <a:lnTo>
                    <a:pt x="0" y="370840"/>
                  </a:lnTo>
                  <a:lnTo>
                    <a:pt x="24130" y="370840"/>
                  </a:lnTo>
                  <a:lnTo>
                    <a:pt x="24130" y="367030"/>
                  </a:lnTo>
                  <a:close/>
                </a:path>
                <a:path w="24130" h="918210">
                  <a:moveTo>
                    <a:pt x="24130" y="370840"/>
                  </a:moveTo>
                  <a:lnTo>
                    <a:pt x="0" y="370840"/>
                  </a:lnTo>
                  <a:lnTo>
                    <a:pt x="0" y="379730"/>
                  </a:lnTo>
                  <a:lnTo>
                    <a:pt x="24130" y="379730"/>
                  </a:lnTo>
                  <a:lnTo>
                    <a:pt x="24130" y="370840"/>
                  </a:lnTo>
                  <a:close/>
                </a:path>
                <a:path w="24130" h="918210">
                  <a:moveTo>
                    <a:pt x="24130" y="379730"/>
                  </a:moveTo>
                  <a:lnTo>
                    <a:pt x="0" y="379730"/>
                  </a:lnTo>
                  <a:lnTo>
                    <a:pt x="0" y="386080"/>
                  </a:lnTo>
                  <a:lnTo>
                    <a:pt x="24130" y="386080"/>
                  </a:lnTo>
                  <a:lnTo>
                    <a:pt x="24130" y="379730"/>
                  </a:lnTo>
                  <a:close/>
                </a:path>
                <a:path w="24130" h="918210">
                  <a:moveTo>
                    <a:pt x="24130" y="386080"/>
                  </a:moveTo>
                  <a:lnTo>
                    <a:pt x="0" y="386080"/>
                  </a:lnTo>
                  <a:lnTo>
                    <a:pt x="0" y="389890"/>
                  </a:lnTo>
                  <a:lnTo>
                    <a:pt x="24130" y="389890"/>
                  </a:lnTo>
                  <a:lnTo>
                    <a:pt x="24130" y="386080"/>
                  </a:lnTo>
                  <a:close/>
                </a:path>
                <a:path w="24130" h="918210">
                  <a:moveTo>
                    <a:pt x="24130" y="389890"/>
                  </a:moveTo>
                  <a:lnTo>
                    <a:pt x="0" y="389890"/>
                  </a:lnTo>
                  <a:lnTo>
                    <a:pt x="0" y="396240"/>
                  </a:lnTo>
                  <a:lnTo>
                    <a:pt x="24130" y="396240"/>
                  </a:lnTo>
                  <a:lnTo>
                    <a:pt x="24130" y="389890"/>
                  </a:lnTo>
                  <a:close/>
                </a:path>
                <a:path w="24130" h="918210">
                  <a:moveTo>
                    <a:pt x="24130" y="396240"/>
                  </a:moveTo>
                  <a:lnTo>
                    <a:pt x="0" y="396240"/>
                  </a:lnTo>
                  <a:lnTo>
                    <a:pt x="0" y="398780"/>
                  </a:lnTo>
                  <a:lnTo>
                    <a:pt x="24130" y="398780"/>
                  </a:lnTo>
                  <a:lnTo>
                    <a:pt x="24130" y="396240"/>
                  </a:lnTo>
                  <a:close/>
                </a:path>
                <a:path w="24130" h="918210">
                  <a:moveTo>
                    <a:pt x="24130" y="398780"/>
                  </a:moveTo>
                  <a:lnTo>
                    <a:pt x="0" y="398780"/>
                  </a:lnTo>
                  <a:lnTo>
                    <a:pt x="0" y="408940"/>
                  </a:lnTo>
                  <a:lnTo>
                    <a:pt x="24130" y="408940"/>
                  </a:lnTo>
                  <a:lnTo>
                    <a:pt x="24130" y="398780"/>
                  </a:lnTo>
                  <a:close/>
                </a:path>
                <a:path w="24130" h="918210">
                  <a:moveTo>
                    <a:pt x="24130" y="408940"/>
                  </a:moveTo>
                  <a:lnTo>
                    <a:pt x="0" y="408940"/>
                  </a:lnTo>
                  <a:lnTo>
                    <a:pt x="0" y="411480"/>
                  </a:lnTo>
                  <a:lnTo>
                    <a:pt x="24130" y="411480"/>
                  </a:lnTo>
                  <a:lnTo>
                    <a:pt x="24130" y="408940"/>
                  </a:lnTo>
                  <a:close/>
                </a:path>
                <a:path w="24130" h="918210">
                  <a:moveTo>
                    <a:pt x="24130" y="411480"/>
                  </a:moveTo>
                  <a:lnTo>
                    <a:pt x="0" y="411480"/>
                  </a:lnTo>
                  <a:lnTo>
                    <a:pt x="0" y="415290"/>
                  </a:lnTo>
                  <a:lnTo>
                    <a:pt x="24130" y="415290"/>
                  </a:lnTo>
                  <a:lnTo>
                    <a:pt x="24130" y="411480"/>
                  </a:lnTo>
                  <a:close/>
                </a:path>
                <a:path w="24130" h="918210">
                  <a:moveTo>
                    <a:pt x="24130" y="415290"/>
                  </a:moveTo>
                  <a:lnTo>
                    <a:pt x="0" y="415290"/>
                  </a:lnTo>
                  <a:lnTo>
                    <a:pt x="0" y="417830"/>
                  </a:lnTo>
                  <a:lnTo>
                    <a:pt x="24130" y="417830"/>
                  </a:lnTo>
                  <a:lnTo>
                    <a:pt x="24130" y="415290"/>
                  </a:lnTo>
                  <a:close/>
                </a:path>
                <a:path w="24130" h="918210">
                  <a:moveTo>
                    <a:pt x="24130" y="417830"/>
                  </a:moveTo>
                  <a:lnTo>
                    <a:pt x="0" y="417830"/>
                  </a:lnTo>
                  <a:lnTo>
                    <a:pt x="0" y="421640"/>
                  </a:lnTo>
                  <a:lnTo>
                    <a:pt x="24130" y="421640"/>
                  </a:lnTo>
                  <a:lnTo>
                    <a:pt x="24130" y="417830"/>
                  </a:lnTo>
                  <a:close/>
                </a:path>
                <a:path w="24130" h="918210">
                  <a:moveTo>
                    <a:pt x="24130" y="421640"/>
                  </a:moveTo>
                  <a:lnTo>
                    <a:pt x="0" y="421640"/>
                  </a:lnTo>
                  <a:lnTo>
                    <a:pt x="0" y="427990"/>
                  </a:lnTo>
                  <a:lnTo>
                    <a:pt x="24130" y="427990"/>
                  </a:lnTo>
                  <a:lnTo>
                    <a:pt x="24130" y="421640"/>
                  </a:lnTo>
                  <a:close/>
                </a:path>
                <a:path w="24130" h="918210">
                  <a:moveTo>
                    <a:pt x="24130" y="427990"/>
                  </a:moveTo>
                  <a:lnTo>
                    <a:pt x="0" y="427990"/>
                  </a:lnTo>
                  <a:lnTo>
                    <a:pt x="0" y="430530"/>
                  </a:lnTo>
                  <a:lnTo>
                    <a:pt x="24130" y="430530"/>
                  </a:lnTo>
                  <a:lnTo>
                    <a:pt x="24130" y="427990"/>
                  </a:lnTo>
                  <a:close/>
                </a:path>
                <a:path w="24130" h="918210">
                  <a:moveTo>
                    <a:pt x="24130" y="430530"/>
                  </a:moveTo>
                  <a:lnTo>
                    <a:pt x="0" y="430530"/>
                  </a:lnTo>
                  <a:lnTo>
                    <a:pt x="0" y="434340"/>
                  </a:lnTo>
                  <a:lnTo>
                    <a:pt x="24130" y="434340"/>
                  </a:lnTo>
                  <a:lnTo>
                    <a:pt x="24130" y="430530"/>
                  </a:lnTo>
                  <a:close/>
                </a:path>
                <a:path w="24130" h="918210">
                  <a:moveTo>
                    <a:pt x="24130" y="434340"/>
                  </a:moveTo>
                  <a:lnTo>
                    <a:pt x="0" y="434340"/>
                  </a:lnTo>
                  <a:lnTo>
                    <a:pt x="0" y="436880"/>
                  </a:lnTo>
                  <a:lnTo>
                    <a:pt x="24130" y="436880"/>
                  </a:lnTo>
                  <a:lnTo>
                    <a:pt x="24130" y="434340"/>
                  </a:lnTo>
                  <a:close/>
                </a:path>
                <a:path w="24130" h="918210">
                  <a:moveTo>
                    <a:pt x="24130" y="436880"/>
                  </a:moveTo>
                  <a:lnTo>
                    <a:pt x="0" y="436880"/>
                  </a:lnTo>
                  <a:lnTo>
                    <a:pt x="0" y="440690"/>
                  </a:lnTo>
                  <a:lnTo>
                    <a:pt x="24130" y="440690"/>
                  </a:lnTo>
                  <a:lnTo>
                    <a:pt x="24130" y="436880"/>
                  </a:lnTo>
                  <a:close/>
                </a:path>
                <a:path w="24130" h="918210">
                  <a:moveTo>
                    <a:pt x="24130" y="440690"/>
                  </a:moveTo>
                  <a:lnTo>
                    <a:pt x="0" y="440690"/>
                  </a:lnTo>
                  <a:lnTo>
                    <a:pt x="0" y="449580"/>
                  </a:lnTo>
                  <a:lnTo>
                    <a:pt x="24130" y="449580"/>
                  </a:lnTo>
                  <a:lnTo>
                    <a:pt x="24130" y="440690"/>
                  </a:lnTo>
                  <a:close/>
                </a:path>
                <a:path w="24130" h="918210">
                  <a:moveTo>
                    <a:pt x="24130" y="449580"/>
                  </a:moveTo>
                  <a:lnTo>
                    <a:pt x="0" y="449580"/>
                  </a:lnTo>
                  <a:lnTo>
                    <a:pt x="0" y="453390"/>
                  </a:lnTo>
                  <a:lnTo>
                    <a:pt x="24130" y="453390"/>
                  </a:lnTo>
                  <a:lnTo>
                    <a:pt x="24130" y="449580"/>
                  </a:lnTo>
                  <a:close/>
                </a:path>
                <a:path w="24130" h="918210">
                  <a:moveTo>
                    <a:pt x="24130" y="453390"/>
                  </a:moveTo>
                  <a:lnTo>
                    <a:pt x="0" y="453390"/>
                  </a:lnTo>
                  <a:lnTo>
                    <a:pt x="0" y="455930"/>
                  </a:lnTo>
                  <a:lnTo>
                    <a:pt x="24130" y="455930"/>
                  </a:lnTo>
                  <a:lnTo>
                    <a:pt x="24130" y="453390"/>
                  </a:lnTo>
                  <a:close/>
                </a:path>
                <a:path w="24130" h="918210">
                  <a:moveTo>
                    <a:pt x="24130" y="455930"/>
                  </a:moveTo>
                  <a:lnTo>
                    <a:pt x="0" y="455930"/>
                  </a:lnTo>
                  <a:lnTo>
                    <a:pt x="0" y="459740"/>
                  </a:lnTo>
                  <a:lnTo>
                    <a:pt x="24130" y="459740"/>
                  </a:lnTo>
                  <a:lnTo>
                    <a:pt x="24130" y="455930"/>
                  </a:lnTo>
                  <a:close/>
                </a:path>
                <a:path w="24130" h="918210">
                  <a:moveTo>
                    <a:pt x="24130" y="459740"/>
                  </a:moveTo>
                  <a:lnTo>
                    <a:pt x="0" y="459740"/>
                  </a:lnTo>
                  <a:lnTo>
                    <a:pt x="0" y="462280"/>
                  </a:lnTo>
                  <a:lnTo>
                    <a:pt x="24130" y="462280"/>
                  </a:lnTo>
                  <a:lnTo>
                    <a:pt x="24130" y="459740"/>
                  </a:lnTo>
                  <a:close/>
                </a:path>
                <a:path w="24130" h="918210">
                  <a:moveTo>
                    <a:pt x="24130" y="916940"/>
                  </a:moveTo>
                  <a:lnTo>
                    <a:pt x="0" y="916940"/>
                  </a:lnTo>
                  <a:lnTo>
                    <a:pt x="0" y="918210"/>
                  </a:lnTo>
                  <a:lnTo>
                    <a:pt x="24130" y="918210"/>
                  </a:lnTo>
                  <a:lnTo>
                    <a:pt x="24130" y="916940"/>
                  </a:lnTo>
                  <a:close/>
                </a:path>
                <a:path w="24130" h="918210">
                  <a:moveTo>
                    <a:pt x="24130" y="463550"/>
                  </a:moveTo>
                  <a:lnTo>
                    <a:pt x="0" y="463550"/>
                  </a:lnTo>
                  <a:lnTo>
                    <a:pt x="0" y="520700"/>
                  </a:lnTo>
                  <a:lnTo>
                    <a:pt x="1270" y="520700"/>
                  </a:lnTo>
                  <a:lnTo>
                    <a:pt x="1270" y="521970"/>
                  </a:lnTo>
                  <a:lnTo>
                    <a:pt x="6350" y="521970"/>
                  </a:lnTo>
                  <a:lnTo>
                    <a:pt x="6350" y="523240"/>
                  </a:lnTo>
                  <a:lnTo>
                    <a:pt x="11430" y="523240"/>
                  </a:lnTo>
                  <a:lnTo>
                    <a:pt x="11430" y="524510"/>
                  </a:lnTo>
                  <a:lnTo>
                    <a:pt x="16510" y="524510"/>
                  </a:lnTo>
                  <a:lnTo>
                    <a:pt x="16510" y="525780"/>
                  </a:lnTo>
                  <a:lnTo>
                    <a:pt x="20320" y="525780"/>
                  </a:lnTo>
                  <a:lnTo>
                    <a:pt x="20320" y="527050"/>
                  </a:lnTo>
                  <a:lnTo>
                    <a:pt x="24130" y="527050"/>
                  </a:lnTo>
                  <a:lnTo>
                    <a:pt x="24130" y="463550"/>
                  </a:lnTo>
                  <a:close/>
                </a:path>
              </a:pathLst>
            </a:custGeom>
            <a:solidFill>
              <a:srgbClr val="AEAE5E"/>
            </a:solidFill>
          </p:spPr>
          <p:txBody>
            <a:bodyPr wrap="square" lIns="0" tIns="0" rIns="0" bIns="0" rtlCol="0"/>
            <a:lstStyle/>
            <a:p>
              <a:endParaRPr/>
            </a:p>
          </p:txBody>
        </p:sp>
        <p:sp>
          <p:nvSpPr>
            <p:cNvPr id="813" name="object 813"/>
            <p:cNvSpPr/>
            <p:nvPr/>
          </p:nvSpPr>
          <p:spPr>
            <a:xfrm>
              <a:off x="2218690" y="5574029"/>
              <a:ext cx="25400" cy="924560"/>
            </a:xfrm>
            <a:custGeom>
              <a:avLst/>
              <a:gdLst/>
              <a:ahLst/>
              <a:cxnLst/>
              <a:rect l="l" t="t" r="r" b="b"/>
              <a:pathLst>
                <a:path w="25400" h="924560">
                  <a:moveTo>
                    <a:pt x="5080" y="0"/>
                  </a:moveTo>
                  <a:lnTo>
                    <a:pt x="0" y="0"/>
                  </a:lnTo>
                  <a:lnTo>
                    <a:pt x="0" y="5080"/>
                  </a:lnTo>
                  <a:lnTo>
                    <a:pt x="19050" y="5080"/>
                  </a:lnTo>
                  <a:lnTo>
                    <a:pt x="19050" y="3810"/>
                  </a:lnTo>
                  <a:lnTo>
                    <a:pt x="15239" y="3810"/>
                  </a:lnTo>
                  <a:lnTo>
                    <a:pt x="15239" y="2540"/>
                  </a:lnTo>
                  <a:lnTo>
                    <a:pt x="10160" y="2540"/>
                  </a:lnTo>
                  <a:lnTo>
                    <a:pt x="10160" y="1270"/>
                  </a:lnTo>
                  <a:lnTo>
                    <a:pt x="5080" y="1270"/>
                  </a:lnTo>
                  <a:lnTo>
                    <a:pt x="5080" y="0"/>
                  </a:lnTo>
                  <a:close/>
                </a:path>
                <a:path w="25400" h="924560">
                  <a:moveTo>
                    <a:pt x="24130" y="5080"/>
                  </a:moveTo>
                  <a:lnTo>
                    <a:pt x="0" y="5080"/>
                  </a:lnTo>
                  <a:lnTo>
                    <a:pt x="0" y="8890"/>
                  </a:lnTo>
                  <a:lnTo>
                    <a:pt x="25400" y="8890"/>
                  </a:lnTo>
                  <a:lnTo>
                    <a:pt x="25400" y="6350"/>
                  </a:lnTo>
                  <a:lnTo>
                    <a:pt x="24130" y="6350"/>
                  </a:lnTo>
                  <a:lnTo>
                    <a:pt x="24130" y="5080"/>
                  </a:lnTo>
                  <a:close/>
                </a:path>
                <a:path w="25400" h="924560">
                  <a:moveTo>
                    <a:pt x="25400" y="8890"/>
                  </a:moveTo>
                  <a:lnTo>
                    <a:pt x="0" y="8890"/>
                  </a:lnTo>
                  <a:lnTo>
                    <a:pt x="0" y="15240"/>
                  </a:lnTo>
                  <a:lnTo>
                    <a:pt x="25400" y="15240"/>
                  </a:lnTo>
                  <a:lnTo>
                    <a:pt x="25400" y="8890"/>
                  </a:lnTo>
                  <a:close/>
                </a:path>
                <a:path w="25400" h="924560">
                  <a:moveTo>
                    <a:pt x="25400" y="15240"/>
                  </a:moveTo>
                  <a:lnTo>
                    <a:pt x="0" y="15240"/>
                  </a:lnTo>
                  <a:lnTo>
                    <a:pt x="0" y="21590"/>
                  </a:lnTo>
                  <a:lnTo>
                    <a:pt x="25400" y="21590"/>
                  </a:lnTo>
                  <a:lnTo>
                    <a:pt x="25400" y="15240"/>
                  </a:lnTo>
                  <a:close/>
                </a:path>
                <a:path w="25400" h="924560">
                  <a:moveTo>
                    <a:pt x="25400" y="21590"/>
                  </a:moveTo>
                  <a:lnTo>
                    <a:pt x="0" y="21590"/>
                  </a:lnTo>
                  <a:lnTo>
                    <a:pt x="0" y="24130"/>
                  </a:lnTo>
                  <a:lnTo>
                    <a:pt x="25400" y="24130"/>
                  </a:lnTo>
                  <a:lnTo>
                    <a:pt x="25400" y="21590"/>
                  </a:lnTo>
                  <a:close/>
                </a:path>
                <a:path w="25400" h="924560">
                  <a:moveTo>
                    <a:pt x="25400" y="24130"/>
                  </a:moveTo>
                  <a:lnTo>
                    <a:pt x="0" y="24130"/>
                  </a:lnTo>
                  <a:lnTo>
                    <a:pt x="0" y="34290"/>
                  </a:lnTo>
                  <a:lnTo>
                    <a:pt x="25400" y="34290"/>
                  </a:lnTo>
                  <a:lnTo>
                    <a:pt x="25400" y="24130"/>
                  </a:lnTo>
                  <a:close/>
                </a:path>
                <a:path w="25400" h="924560">
                  <a:moveTo>
                    <a:pt x="25400" y="34290"/>
                  </a:moveTo>
                  <a:lnTo>
                    <a:pt x="0" y="34290"/>
                  </a:lnTo>
                  <a:lnTo>
                    <a:pt x="0" y="36830"/>
                  </a:lnTo>
                  <a:lnTo>
                    <a:pt x="25400" y="36830"/>
                  </a:lnTo>
                  <a:lnTo>
                    <a:pt x="25400" y="34290"/>
                  </a:lnTo>
                  <a:close/>
                </a:path>
                <a:path w="25400" h="924560">
                  <a:moveTo>
                    <a:pt x="25400" y="36830"/>
                  </a:moveTo>
                  <a:lnTo>
                    <a:pt x="0" y="36830"/>
                  </a:lnTo>
                  <a:lnTo>
                    <a:pt x="0" y="43180"/>
                  </a:lnTo>
                  <a:lnTo>
                    <a:pt x="25400" y="43180"/>
                  </a:lnTo>
                  <a:lnTo>
                    <a:pt x="25400" y="36830"/>
                  </a:lnTo>
                  <a:close/>
                </a:path>
                <a:path w="25400" h="924560">
                  <a:moveTo>
                    <a:pt x="25400" y="43180"/>
                  </a:moveTo>
                  <a:lnTo>
                    <a:pt x="0" y="43180"/>
                  </a:lnTo>
                  <a:lnTo>
                    <a:pt x="0" y="46990"/>
                  </a:lnTo>
                  <a:lnTo>
                    <a:pt x="25400" y="46990"/>
                  </a:lnTo>
                  <a:lnTo>
                    <a:pt x="25400" y="43180"/>
                  </a:lnTo>
                  <a:close/>
                </a:path>
                <a:path w="25400" h="924560">
                  <a:moveTo>
                    <a:pt x="25400" y="46990"/>
                  </a:moveTo>
                  <a:lnTo>
                    <a:pt x="0" y="46990"/>
                  </a:lnTo>
                  <a:lnTo>
                    <a:pt x="0" y="53340"/>
                  </a:lnTo>
                  <a:lnTo>
                    <a:pt x="25400" y="53340"/>
                  </a:lnTo>
                  <a:lnTo>
                    <a:pt x="25400" y="46990"/>
                  </a:lnTo>
                  <a:close/>
                </a:path>
                <a:path w="25400" h="924560">
                  <a:moveTo>
                    <a:pt x="25400" y="53340"/>
                  </a:moveTo>
                  <a:lnTo>
                    <a:pt x="0" y="53340"/>
                  </a:lnTo>
                  <a:lnTo>
                    <a:pt x="0" y="55880"/>
                  </a:lnTo>
                  <a:lnTo>
                    <a:pt x="25400" y="55880"/>
                  </a:lnTo>
                  <a:lnTo>
                    <a:pt x="25400" y="53340"/>
                  </a:lnTo>
                  <a:close/>
                </a:path>
                <a:path w="25400" h="924560">
                  <a:moveTo>
                    <a:pt x="25400" y="55880"/>
                  </a:moveTo>
                  <a:lnTo>
                    <a:pt x="0" y="55880"/>
                  </a:lnTo>
                  <a:lnTo>
                    <a:pt x="0" y="59690"/>
                  </a:lnTo>
                  <a:lnTo>
                    <a:pt x="25400" y="59690"/>
                  </a:lnTo>
                  <a:lnTo>
                    <a:pt x="25400" y="55880"/>
                  </a:lnTo>
                  <a:close/>
                </a:path>
                <a:path w="25400" h="924560">
                  <a:moveTo>
                    <a:pt x="25400" y="59690"/>
                  </a:moveTo>
                  <a:lnTo>
                    <a:pt x="0" y="59690"/>
                  </a:lnTo>
                  <a:lnTo>
                    <a:pt x="0" y="72390"/>
                  </a:lnTo>
                  <a:lnTo>
                    <a:pt x="25400" y="72390"/>
                  </a:lnTo>
                  <a:lnTo>
                    <a:pt x="25400" y="59690"/>
                  </a:lnTo>
                  <a:close/>
                </a:path>
                <a:path w="25400" h="924560">
                  <a:moveTo>
                    <a:pt x="25400" y="72390"/>
                  </a:moveTo>
                  <a:lnTo>
                    <a:pt x="0" y="72390"/>
                  </a:lnTo>
                  <a:lnTo>
                    <a:pt x="0" y="87630"/>
                  </a:lnTo>
                  <a:lnTo>
                    <a:pt x="25400" y="87630"/>
                  </a:lnTo>
                  <a:lnTo>
                    <a:pt x="25400" y="72390"/>
                  </a:lnTo>
                  <a:close/>
                </a:path>
                <a:path w="25400" h="924560">
                  <a:moveTo>
                    <a:pt x="25400" y="87630"/>
                  </a:moveTo>
                  <a:lnTo>
                    <a:pt x="0" y="87630"/>
                  </a:lnTo>
                  <a:lnTo>
                    <a:pt x="0" y="93980"/>
                  </a:lnTo>
                  <a:lnTo>
                    <a:pt x="25400" y="93980"/>
                  </a:lnTo>
                  <a:lnTo>
                    <a:pt x="25400" y="87630"/>
                  </a:lnTo>
                  <a:close/>
                </a:path>
                <a:path w="25400" h="924560">
                  <a:moveTo>
                    <a:pt x="25400" y="93980"/>
                  </a:moveTo>
                  <a:lnTo>
                    <a:pt x="0" y="93980"/>
                  </a:lnTo>
                  <a:lnTo>
                    <a:pt x="0" y="97790"/>
                  </a:lnTo>
                  <a:lnTo>
                    <a:pt x="25400" y="97790"/>
                  </a:lnTo>
                  <a:lnTo>
                    <a:pt x="25400" y="93980"/>
                  </a:lnTo>
                  <a:close/>
                </a:path>
                <a:path w="25400" h="924560">
                  <a:moveTo>
                    <a:pt x="25400" y="97790"/>
                  </a:moveTo>
                  <a:lnTo>
                    <a:pt x="0" y="97790"/>
                  </a:lnTo>
                  <a:lnTo>
                    <a:pt x="0" y="100330"/>
                  </a:lnTo>
                  <a:lnTo>
                    <a:pt x="25400" y="100330"/>
                  </a:lnTo>
                  <a:lnTo>
                    <a:pt x="25400" y="97790"/>
                  </a:lnTo>
                  <a:close/>
                </a:path>
                <a:path w="25400" h="924560">
                  <a:moveTo>
                    <a:pt x="25400" y="100330"/>
                  </a:moveTo>
                  <a:lnTo>
                    <a:pt x="0" y="100330"/>
                  </a:lnTo>
                  <a:lnTo>
                    <a:pt x="0" y="106680"/>
                  </a:lnTo>
                  <a:lnTo>
                    <a:pt x="25400" y="106680"/>
                  </a:lnTo>
                  <a:lnTo>
                    <a:pt x="25400" y="100330"/>
                  </a:lnTo>
                  <a:close/>
                </a:path>
                <a:path w="25400" h="924560">
                  <a:moveTo>
                    <a:pt x="25400" y="106680"/>
                  </a:moveTo>
                  <a:lnTo>
                    <a:pt x="0" y="106680"/>
                  </a:lnTo>
                  <a:lnTo>
                    <a:pt x="0" y="116840"/>
                  </a:lnTo>
                  <a:lnTo>
                    <a:pt x="25400" y="116840"/>
                  </a:lnTo>
                  <a:lnTo>
                    <a:pt x="25400" y="106680"/>
                  </a:lnTo>
                  <a:close/>
                </a:path>
                <a:path w="25400" h="924560">
                  <a:moveTo>
                    <a:pt x="25400" y="116840"/>
                  </a:moveTo>
                  <a:lnTo>
                    <a:pt x="0" y="116840"/>
                  </a:lnTo>
                  <a:lnTo>
                    <a:pt x="0" y="119380"/>
                  </a:lnTo>
                  <a:lnTo>
                    <a:pt x="25400" y="119380"/>
                  </a:lnTo>
                  <a:lnTo>
                    <a:pt x="25400" y="116840"/>
                  </a:lnTo>
                  <a:close/>
                </a:path>
                <a:path w="25400" h="924560">
                  <a:moveTo>
                    <a:pt x="25400" y="119380"/>
                  </a:moveTo>
                  <a:lnTo>
                    <a:pt x="0" y="119380"/>
                  </a:lnTo>
                  <a:lnTo>
                    <a:pt x="0" y="123190"/>
                  </a:lnTo>
                  <a:lnTo>
                    <a:pt x="25400" y="123190"/>
                  </a:lnTo>
                  <a:lnTo>
                    <a:pt x="25400" y="119380"/>
                  </a:lnTo>
                  <a:close/>
                </a:path>
                <a:path w="25400" h="924560">
                  <a:moveTo>
                    <a:pt x="25400" y="123190"/>
                  </a:moveTo>
                  <a:lnTo>
                    <a:pt x="0" y="123190"/>
                  </a:lnTo>
                  <a:lnTo>
                    <a:pt x="0" y="132080"/>
                  </a:lnTo>
                  <a:lnTo>
                    <a:pt x="25400" y="132080"/>
                  </a:lnTo>
                  <a:lnTo>
                    <a:pt x="25400" y="123190"/>
                  </a:lnTo>
                  <a:close/>
                </a:path>
                <a:path w="25400" h="924560">
                  <a:moveTo>
                    <a:pt x="25400" y="132080"/>
                  </a:moveTo>
                  <a:lnTo>
                    <a:pt x="0" y="132080"/>
                  </a:lnTo>
                  <a:lnTo>
                    <a:pt x="0" y="135890"/>
                  </a:lnTo>
                  <a:lnTo>
                    <a:pt x="25400" y="135890"/>
                  </a:lnTo>
                  <a:lnTo>
                    <a:pt x="25400" y="132080"/>
                  </a:lnTo>
                  <a:close/>
                </a:path>
                <a:path w="25400" h="924560">
                  <a:moveTo>
                    <a:pt x="25400" y="135890"/>
                  </a:moveTo>
                  <a:lnTo>
                    <a:pt x="0" y="135890"/>
                  </a:lnTo>
                  <a:lnTo>
                    <a:pt x="0" y="138430"/>
                  </a:lnTo>
                  <a:lnTo>
                    <a:pt x="25400" y="138430"/>
                  </a:lnTo>
                  <a:lnTo>
                    <a:pt x="25400" y="135890"/>
                  </a:lnTo>
                  <a:close/>
                </a:path>
                <a:path w="25400" h="924560">
                  <a:moveTo>
                    <a:pt x="25400" y="138430"/>
                  </a:moveTo>
                  <a:lnTo>
                    <a:pt x="0" y="138430"/>
                  </a:lnTo>
                  <a:lnTo>
                    <a:pt x="0" y="142240"/>
                  </a:lnTo>
                  <a:lnTo>
                    <a:pt x="25400" y="142240"/>
                  </a:lnTo>
                  <a:lnTo>
                    <a:pt x="25400" y="138430"/>
                  </a:lnTo>
                  <a:close/>
                </a:path>
                <a:path w="25400" h="924560">
                  <a:moveTo>
                    <a:pt x="25400" y="142240"/>
                  </a:moveTo>
                  <a:lnTo>
                    <a:pt x="0" y="142240"/>
                  </a:lnTo>
                  <a:lnTo>
                    <a:pt x="0" y="144780"/>
                  </a:lnTo>
                  <a:lnTo>
                    <a:pt x="25400" y="144780"/>
                  </a:lnTo>
                  <a:lnTo>
                    <a:pt x="25400" y="142240"/>
                  </a:lnTo>
                  <a:close/>
                </a:path>
                <a:path w="25400" h="924560">
                  <a:moveTo>
                    <a:pt x="25400" y="144780"/>
                  </a:moveTo>
                  <a:lnTo>
                    <a:pt x="0" y="144780"/>
                  </a:lnTo>
                  <a:lnTo>
                    <a:pt x="0" y="148590"/>
                  </a:lnTo>
                  <a:lnTo>
                    <a:pt x="25400" y="148590"/>
                  </a:lnTo>
                  <a:lnTo>
                    <a:pt x="25400" y="144780"/>
                  </a:lnTo>
                  <a:close/>
                </a:path>
                <a:path w="25400" h="924560">
                  <a:moveTo>
                    <a:pt x="25400" y="148590"/>
                  </a:moveTo>
                  <a:lnTo>
                    <a:pt x="0" y="148590"/>
                  </a:lnTo>
                  <a:lnTo>
                    <a:pt x="0" y="163830"/>
                  </a:lnTo>
                  <a:lnTo>
                    <a:pt x="25400" y="163830"/>
                  </a:lnTo>
                  <a:lnTo>
                    <a:pt x="25400" y="148590"/>
                  </a:lnTo>
                  <a:close/>
                </a:path>
                <a:path w="25400" h="924560">
                  <a:moveTo>
                    <a:pt x="25400" y="163830"/>
                  </a:moveTo>
                  <a:lnTo>
                    <a:pt x="0" y="163830"/>
                  </a:lnTo>
                  <a:lnTo>
                    <a:pt x="0" y="167640"/>
                  </a:lnTo>
                  <a:lnTo>
                    <a:pt x="25400" y="167640"/>
                  </a:lnTo>
                  <a:lnTo>
                    <a:pt x="25400" y="163830"/>
                  </a:lnTo>
                  <a:close/>
                </a:path>
                <a:path w="25400" h="924560">
                  <a:moveTo>
                    <a:pt x="25400" y="167640"/>
                  </a:moveTo>
                  <a:lnTo>
                    <a:pt x="0" y="167640"/>
                  </a:lnTo>
                  <a:lnTo>
                    <a:pt x="0" y="173990"/>
                  </a:lnTo>
                  <a:lnTo>
                    <a:pt x="25400" y="173990"/>
                  </a:lnTo>
                  <a:lnTo>
                    <a:pt x="25400" y="167640"/>
                  </a:lnTo>
                  <a:close/>
                </a:path>
                <a:path w="25400" h="924560">
                  <a:moveTo>
                    <a:pt x="25400" y="173990"/>
                  </a:moveTo>
                  <a:lnTo>
                    <a:pt x="0" y="173990"/>
                  </a:lnTo>
                  <a:lnTo>
                    <a:pt x="0" y="176530"/>
                  </a:lnTo>
                  <a:lnTo>
                    <a:pt x="25400" y="176530"/>
                  </a:lnTo>
                  <a:lnTo>
                    <a:pt x="25400" y="173990"/>
                  </a:lnTo>
                  <a:close/>
                </a:path>
                <a:path w="25400" h="924560">
                  <a:moveTo>
                    <a:pt x="25400" y="176530"/>
                  </a:moveTo>
                  <a:lnTo>
                    <a:pt x="0" y="176530"/>
                  </a:lnTo>
                  <a:lnTo>
                    <a:pt x="0" y="182880"/>
                  </a:lnTo>
                  <a:lnTo>
                    <a:pt x="25400" y="182880"/>
                  </a:lnTo>
                  <a:lnTo>
                    <a:pt x="25400" y="176530"/>
                  </a:lnTo>
                  <a:close/>
                </a:path>
                <a:path w="25400" h="924560">
                  <a:moveTo>
                    <a:pt x="25400" y="182880"/>
                  </a:moveTo>
                  <a:lnTo>
                    <a:pt x="0" y="182880"/>
                  </a:lnTo>
                  <a:lnTo>
                    <a:pt x="0" y="186690"/>
                  </a:lnTo>
                  <a:lnTo>
                    <a:pt x="25400" y="186690"/>
                  </a:lnTo>
                  <a:lnTo>
                    <a:pt x="25400" y="182880"/>
                  </a:lnTo>
                  <a:close/>
                </a:path>
                <a:path w="25400" h="924560">
                  <a:moveTo>
                    <a:pt x="25400" y="186690"/>
                  </a:moveTo>
                  <a:lnTo>
                    <a:pt x="0" y="186690"/>
                  </a:lnTo>
                  <a:lnTo>
                    <a:pt x="0" y="189230"/>
                  </a:lnTo>
                  <a:lnTo>
                    <a:pt x="25400" y="189230"/>
                  </a:lnTo>
                  <a:lnTo>
                    <a:pt x="25400" y="186690"/>
                  </a:lnTo>
                  <a:close/>
                </a:path>
                <a:path w="25400" h="924560">
                  <a:moveTo>
                    <a:pt x="25400" y="189230"/>
                  </a:moveTo>
                  <a:lnTo>
                    <a:pt x="0" y="189230"/>
                  </a:lnTo>
                  <a:lnTo>
                    <a:pt x="0" y="193040"/>
                  </a:lnTo>
                  <a:lnTo>
                    <a:pt x="25400" y="193040"/>
                  </a:lnTo>
                  <a:lnTo>
                    <a:pt x="25400" y="189230"/>
                  </a:lnTo>
                  <a:close/>
                </a:path>
                <a:path w="25400" h="924560">
                  <a:moveTo>
                    <a:pt x="25400" y="193040"/>
                  </a:moveTo>
                  <a:lnTo>
                    <a:pt x="0" y="193040"/>
                  </a:lnTo>
                  <a:lnTo>
                    <a:pt x="0" y="195580"/>
                  </a:lnTo>
                  <a:lnTo>
                    <a:pt x="25400" y="195580"/>
                  </a:lnTo>
                  <a:lnTo>
                    <a:pt x="25400" y="193040"/>
                  </a:lnTo>
                  <a:close/>
                </a:path>
                <a:path w="25400" h="924560">
                  <a:moveTo>
                    <a:pt x="25400" y="195580"/>
                  </a:moveTo>
                  <a:lnTo>
                    <a:pt x="0" y="195580"/>
                  </a:lnTo>
                  <a:lnTo>
                    <a:pt x="0" y="199390"/>
                  </a:lnTo>
                  <a:lnTo>
                    <a:pt x="25400" y="199390"/>
                  </a:lnTo>
                  <a:lnTo>
                    <a:pt x="25400" y="195580"/>
                  </a:lnTo>
                  <a:close/>
                </a:path>
                <a:path w="25400" h="924560">
                  <a:moveTo>
                    <a:pt x="25400" y="199390"/>
                  </a:moveTo>
                  <a:lnTo>
                    <a:pt x="0" y="199390"/>
                  </a:lnTo>
                  <a:lnTo>
                    <a:pt x="0" y="224790"/>
                  </a:lnTo>
                  <a:lnTo>
                    <a:pt x="25400" y="224790"/>
                  </a:lnTo>
                  <a:lnTo>
                    <a:pt x="25400" y="199390"/>
                  </a:lnTo>
                  <a:close/>
                </a:path>
                <a:path w="25400" h="924560">
                  <a:moveTo>
                    <a:pt x="25400" y="224790"/>
                  </a:moveTo>
                  <a:lnTo>
                    <a:pt x="0" y="224790"/>
                  </a:lnTo>
                  <a:lnTo>
                    <a:pt x="0" y="231140"/>
                  </a:lnTo>
                  <a:lnTo>
                    <a:pt x="25400" y="231140"/>
                  </a:lnTo>
                  <a:lnTo>
                    <a:pt x="25400" y="224790"/>
                  </a:lnTo>
                  <a:close/>
                </a:path>
                <a:path w="25400" h="924560">
                  <a:moveTo>
                    <a:pt x="25400" y="231140"/>
                  </a:moveTo>
                  <a:lnTo>
                    <a:pt x="0" y="231140"/>
                  </a:lnTo>
                  <a:lnTo>
                    <a:pt x="0" y="233680"/>
                  </a:lnTo>
                  <a:lnTo>
                    <a:pt x="25400" y="233680"/>
                  </a:lnTo>
                  <a:lnTo>
                    <a:pt x="25400" y="231140"/>
                  </a:lnTo>
                  <a:close/>
                </a:path>
                <a:path w="25400" h="924560">
                  <a:moveTo>
                    <a:pt x="25400" y="233680"/>
                  </a:moveTo>
                  <a:lnTo>
                    <a:pt x="0" y="233680"/>
                  </a:lnTo>
                  <a:lnTo>
                    <a:pt x="0" y="240030"/>
                  </a:lnTo>
                  <a:lnTo>
                    <a:pt x="25400" y="240030"/>
                  </a:lnTo>
                  <a:lnTo>
                    <a:pt x="25400" y="233680"/>
                  </a:lnTo>
                  <a:close/>
                </a:path>
                <a:path w="25400" h="924560">
                  <a:moveTo>
                    <a:pt x="25400" y="240030"/>
                  </a:moveTo>
                  <a:lnTo>
                    <a:pt x="0" y="240030"/>
                  </a:lnTo>
                  <a:lnTo>
                    <a:pt x="0" y="243840"/>
                  </a:lnTo>
                  <a:lnTo>
                    <a:pt x="25400" y="243840"/>
                  </a:lnTo>
                  <a:lnTo>
                    <a:pt x="25400" y="240030"/>
                  </a:lnTo>
                  <a:close/>
                </a:path>
                <a:path w="25400" h="924560">
                  <a:moveTo>
                    <a:pt x="25400" y="243840"/>
                  </a:moveTo>
                  <a:lnTo>
                    <a:pt x="0" y="243840"/>
                  </a:lnTo>
                  <a:lnTo>
                    <a:pt x="0" y="252730"/>
                  </a:lnTo>
                  <a:lnTo>
                    <a:pt x="25400" y="252730"/>
                  </a:lnTo>
                  <a:lnTo>
                    <a:pt x="25400" y="243840"/>
                  </a:lnTo>
                  <a:close/>
                </a:path>
                <a:path w="25400" h="924560">
                  <a:moveTo>
                    <a:pt x="25400" y="252730"/>
                  </a:moveTo>
                  <a:lnTo>
                    <a:pt x="0" y="252730"/>
                  </a:lnTo>
                  <a:lnTo>
                    <a:pt x="0" y="262890"/>
                  </a:lnTo>
                  <a:lnTo>
                    <a:pt x="25400" y="262890"/>
                  </a:lnTo>
                  <a:lnTo>
                    <a:pt x="25400" y="252730"/>
                  </a:lnTo>
                  <a:close/>
                </a:path>
                <a:path w="25400" h="924560">
                  <a:moveTo>
                    <a:pt x="25400" y="262890"/>
                  </a:moveTo>
                  <a:lnTo>
                    <a:pt x="0" y="262890"/>
                  </a:lnTo>
                  <a:lnTo>
                    <a:pt x="0" y="269240"/>
                  </a:lnTo>
                  <a:lnTo>
                    <a:pt x="25400" y="269240"/>
                  </a:lnTo>
                  <a:lnTo>
                    <a:pt x="25400" y="262890"/>
                  </a:lnTo>
                  <a:close/>
                </a:path>
                <a:path w="25400" h="924560">
                  <a:moveTo>
                    <a:pt x="25400" y="269240"/>
                  </a:moveTo>
                  <a:lnTo>
                    <a:pt x="0" y="269240"/>
                  </a:lnTo>
                  <a:lnTo>
                    <a:pt x="0" y="275590"/>
                  </a:lnTo>
                  <a:lnTo>
                    <a:pt x="25400" y="275590"/>
                  </a:lnTo>
                  <a:lnTo>
                    <a:pt x="25400" y="269240"/>
                  </a:lnTo>
                  <a:close/>
                </a:path>
                <a:path w="25400" h="924560">
                  <a:moveTo>
                    <a:pt x="25400" y="275590"/>
                  </a:moveTo>
                  <a:lnTo>
                    <a:pt x="0" y="275590"/>
                  </a:lnTo>
                  <a:lnTo>
                    <a:pt x="0" y="284480"/>
                  </a:lnTo>
                  <a:lnTo>
                    <a:pt x="25400" y="284480"/>
                  </a:lnTo>
                  <a:lnTo>
                    <a:pt x="25400" y="275590"/>
                  </a:lnTo>
                  <a:close/>
                </a:path>
                <a:path w="25400" h="924560">
                  <a:moveTo>
                    <a:pt x="25400" y="284480"/>
                  </a:moveTo>
                  <a:lnTo>
                    <a:pt x="0" y="284480"/>
                  </a:lnTo>
                  <a:lnTo>
                    <a:pt x="0" y="288290"/>
                  </a:lnTo>
                  <a:lnTo>
                    <a:pt x="25400" y="288290"/>
                  </a:lnTo>
                  <a:lnTo>
                    <a:pt x="25400" y="284480"/>
                  </a:lnTo>
                  <a:close/>
                </a:path>
                <a:path w="25400" h="924560">
                  <a:moveTo>
                    <a:pt x="25400" y="288290"/>
                  </a:moveTo>
                  <a:lnTo>
                    <a:pt x="0" y="288290"/>
                  </a:lnTo>
                  <a:lnTo>
                    <a:pt x="0" y="290830"/>
                  </a:lnTo>
                  <a:lnTo>
                    <a:pt x="25400" y="290830"/>
                  </a:lnTo>
                  <a:lnTo>
                    <a:pt x="25400" y="288290"/>
                  </a:lnTo>
                  <a:close/>
                </a:path>
                <a:path w="25400" h="924560">
                  <a:moveTo>
                    <a:pt x="25400" y="290830"/>
                  </a:moveTo>
                  <a:lnTo>
                    <a:pt x="0" y="290830"/>
                  </a:lnTo>
                  <a:lnTo>
                    <a:pt x="0" y="294640"/>
                  </a:lnTo>
                  <a:lnTo>
                    <a:pt x="25400" y="294640"/>
                  </a:lnTo>
                  <a:lnTo>
                    <a:pt x="25400" y="290830"/>
                  </a:lnTo>
                  <a:close/>
                </a:path>
                <a:path w="25400" h="924560">
                  <a:moveTo>
                    <a:pt x="25400" y="294640"/>
                  </a:moveTo>
                  <a:lnTo>
                    <a:pt x="0" y="294640"/>
                  </a:lnTo>
                  <a:lnTo>
                    <a:pt x="0" y="297180"/>
                  </a:lnTo>
                  <a:lnTo>
                    <a:pt x="25400" y="297180"/>
                  </a:lnTo>
                  <a:lnTo>
                    <a:pt x="25400" y="294640"/>
                  </a:lnTo>
                  <a:close/>
                </a:path>
                <a:path w="25400" h="924560">
                  <a:moveTo>
                    <a:pt x="25400" y="297180"/>
                  </a:moveTo>
                  <a:lnTo>
                    <a:pt x="0" y="297180"/>
                  </a:lnTo>
                  <a:lnTo>
                    <a:pt x="0" y="300990"/>
                  </a:lnTo>
                  <a:lnTo>
                    <a:pt x="25400" y="300990"/>
                  </a:lnTo>
                  <a:lnTo>
                    <a:pt x="25400" y="297180"/>
                  </a:lnTo>
                  <a:close/>
                </a:path>
                <a:path w="25400" h="924560">
                  <a:moveTo>
                    <a:pt x="25400" y="300990"/>
                  </a:moveTo>
                  <a:lnTo>
                    <a:pt x="0" y="300990"/>
                  </a:lnTo>
                  <a:lnTo>
                    <a:pt x="0" y="309880"/>
                  </a:lnTo>
                  <a:lnTo>
                    <a:pt x="25400" y="309880"/>
                  </a:lnTo>
                  <a:lnTo>
                    <a:pt x="25400" y="300990"/>
                  </a:lnTo>
                  <a:close/>
                </a:path>
                <a:path w="25400" h="924560">
                  <a:moveTo>
                    <a:pt x="25400" y="309880"/>
                  </a:moveTo>
                  <a:lnTo>
                    <a:pt x="0" y="309880"/>
                  </a:lnTo>
                  <a:lnTo>
                    <a:pt x="0" y="313690"/>
                  </a:lnTo>
                  <a:lnTo>
                    <a:pt x="25400" y="313690"/>
                  </a:lnTo>
                  <a:lnTo>
                    <a:pt x="25400" y="309880"/>
                  </a:lnTo>
                  <a:close/>
                </a:path>
                <a:path w="25400" h="924560">
                  <a:moveTo>
                    <a:pt x="25400" y="313690"/>
                  </a:moveTo>
                  <a:lnTo>
                    <a:pt x="0" y="313690"/>
                  </a:lnTo>
                  <a:lnTo>
                    <a:pt x="0" y="326390"/>
                  </a:lnTo>
                  <a:lnTo>
                    <a:pt x="25400" y="326390"/>
                  </a:lnTo>
                  <a:lnTo>
                    <a:pt x="25400" y="313690"/>
                  </a:lnTo>
                  <a:close/>
                </a:path>
                <a:path w="25400" h="924560">
                  <a:moveTo>
                    <a:pt x="25400" y="326390"/>
                  </a:moveTo>
                  <a:lnTo>
                    <a:pt x="0" y="326390"/>
                  </a:lnTo>
                  <a:lnTo>
                    <a:pt x="0" y="328930"/>
                  </a:lnTo>
                  <a:lnTo>
                    <a:pt x="25400" y="328930"/>
                  </a:lnTo>
                  <a:lnTo>
                    <a:pt x="25400" y="326390"/>
                  </a:lnTo>
                  <a:close/>
                </a:path>
                <a:path w="25400" h="924560">
                  <a:moveTo>
                    <a:pt x="25400" y="328930"/>
                  </a:moveTo>
                  <a:lnTo>
                    <a:pt x="0" y="328930"/>
                  </a:lnTo>
                  <a:lnTo>
                    <a:pt x="0" y="332740"/>
                  </a:lnTo>
                  <a:lnTo>
                    <a:pt x="25400" y="332740"/>
                  </a:lnTo>
                  <a:lnTo>
                    <a:pt x="25400" y="328930"/>
                  </a:lnTo>
                  <a:close/>
                </a:path>
                <a:path w="25400" h="924560">
                  <a:moveTo>
                    <a:pt x="25400" y="332740"/>
                  </a:moveTo>
                  <a:lnTo>
                    <a:pt x="0" y="332740"/>
                  </a:lnTo>
                  <a:lnTo>
                    <a:pt x="0" y="341630"/>
                  </a:lnTo>
                  <a:lnTo>
                    <a:pt x="25400" y="341630"/>
                  </a:lnTo>
                  <a:lnTo>
                    <a:pt x="25400" y="332740"/>
                  </a:lnTo>
                  <a:close/>
                </a:path>
                <a:path w="25400" h="924560">
                  <a:moveTo>
                    <a:pt x="25400" y="341630"/>
                  </a:moveTo>
                  <a:lnTo>
                    <a:pt x="0" y="341630"/>
                  </a:lnTo>
                  <a:lnTo>
                    <a:pt x="0" y="345440"/>
                  </a:lnTo>
                  <a:lnTo>
                    <a:pt x="25400" y="345440"/>
                  </a:lnTo>
                  <a:lnTo>
                    <a:pt x="25400" y="341630"/>
                  </a:lnTo>
                  <a:close/>
                </a:path>
                <a:path w="25400" h="924560">
                  <a:moveTo>
                    <a:pt x="25400" y="345440"/>
                  </a:moveTo>
                  <a:lnTo>
                    <a:pt x="0" y="345440"/>
                  </a:lnTo>
                  <a:lnTo>
                    <a:pt x="0" y="358140"/>
                  </a:lnTo>
                  <a:lnTo>
                    <a:pt x="25400" y="358140"/>
                  </a:lnTo>
                  <a:lnTo>
                    <a:pt x="25400" y="345440"/>
                  </a:lnTo>
                  <a:close/>
                </a:path>
                <a:path w="25400" h="924560">
                  <a:moveTo>
                    <a:pt x="25400" y="358140"/>
                  </a:moveTo>
                  <a:lnTo>
                    <a:pt x="0" y="358140"/>
                  </a:lnTo>
                  <a:lnTo>
                    <a:pt x="0" y="373380"/>
                  </a:lnTo>
                  <a:lnTo>
                    <a:pt x="25400" y="373380"/>
                  </a:lnTo>
                  <a:lnTo>
                    <a:pt x="25400" y="358140"/>
                  </a:lnTo>
                  <a:close/>
                </a:path>
                <a:path w="25400" h="924560">
                  <a:moveTo>
                    <a:pt x="25400" y="373380"/>
                  </a:moveTo>
                  <a:lnTo>
                    <a:pt x="0" y="373380"/>
                  </a:lnTo>
                  <a:lnTo>
                    <a:pt x="0" y="377190"/>
                  </a:lnTo>
                  <a:lnTo>
                    <a:pt x="25400" y="377190"/>
                  </a:lnTo>
                  <a:lnTo>
                    <a:pt x="25400" y="373380"/>
                  </a:lnTo>
                  <a:close/>
                </a:path>
                <a:path w="25400" h="924560">
                  <a:moveTo>
                    <a:pt x="25400" y="377190"/>
                  </a:moveTo>
                  <a:lnTo>
                    <a:pt x="0" y="377190"/>
                  </a:lnTo>
                  <a:lnTo>
                    <a:pt x="0" y="386080"/>
                  </a:lnTo>
                  <a:lnTo>
                    <a:pt x="25400" y="386080"/>
                  </a:lnTo>
                  <a:lnTo>
                    <a:pt x="25400" y="377190"/>
                  </a:lnTo>
                  <a:close/>
                </a:path>
                <a:path w="25400" h="924560">
                  <a:moveTo>
                    <a:pt x="25400" y="386080"/>
                  </a:moveTo>
                  <a:lnTo>
                    <a:pt x="0" y="386080"/>
                  </a:lnTo>
                  <a:lnTo>
                    <a:pt x="0" y="392430"/>
                  </a:lnTo>
                  <a:lnTo>
                    <a:pt x="25400" y="392430"/>
                  </a:lnTo>
                  <a:lnTo>
                    <a:pt x="25400" y="386080"/>
                  </a:lnTo>
                  <a:close/>
                </a:path>
                <a:path w="25400" h="924560">
                  <a:moveTo>
                    <a:pt x="25400" y="392430"/>
                  </a:moveTo>
                  <a:lnTo>
                    <a:pt x="0" y="392430"/>
                  </a:lnTo>
                  <a:lnTo>
                    <a:pt x="0" y="396240"/>
                  </a:lnTo>
                  <a:lnTo>
                    <a:pt x="25400" y="396240"/>
                  </a:lnTo>
                  <a:lnTo>
                    <a:pt x="25400" y="392430"/>
                  </a:lnTo>
                  <a:close/>
                </a:path>
                <a:path w="25400" h="924560">
                  <a:moveTo>
                    <a:pt x="25400" y="396240"/>
                  </a:moveTo>
                  <a:lnTo>
                    <a:pt x="0" y="396240"/>
                  </a:lnTo>
                  <a:lnTo>
                    <a:pt x="0" y="402590"/>
                  </a:lnTo>
                  <a:lnTo>
                    <a:pt x="25400" y="402590"/>
                  </a:lnTo>
                  <a:lnTo>
                    <a:pt x="25400" y="396240"/>
                  </a:lnTo>
                  <a:close/>
                </a:path>
                <a:path w="25400" h="924560">
                  <a:moveTo>
                    <a:pt x="25400" y="402590"/>
                  </a:moveTo>
                  <a:lnTo>
                    <a:pt x="0" y="402590"/>
                  </a:lnTo>
                  <a:lnTo>
                    <a:pt x="0" y="405130"/>
                  </a:lnTo>
                  <a:lnTo>
                    <a:pt x="25400" y="405130"/>
                  </a:lnTo>
                  <a:lnTo>
                    <a:pt x="25400" y="402590"/>
                  </a:lnTo>
                  <a:close/>
                </a:path>
                <a:path w="25400" h="924560">
                  <a:moveTo>
                    <a:pt x="25400" y="405130"/>
                  </a:moveTo>
                  <a:lnTo>
                    <a:pt x="0" y="405130"/>
                  </a:lnTo>
                  <a:lnTo>
                    <a:pt x="0" y="415290"/>
                  </a:lnTo>
                  <a:lnTo>
                    <a:pt x="25400" y="415290"/>
                  </a:lnTo>
                  <a:lnTo>
                    <a:pt x="25400" y="405130"/>
                  </a:lnTo>
                  <a:close/>
                </a:path>
                <a:path w="25400" h="924560">
                  <a:moveTo>
                    <a:pt x="25400" y="415290"/>
                  </a:moveTo>
                  <a:lnTo>
                    <a:pt x="0" y="415290"/>
                  </a:lnTo>
                  <a:lnTo>
                    <a:pt x="0" y="417830"/>
                  </a:lnTo>
                  <a:lnTo>
                    <a:pt x="25400" y="417830"/>
                  </a:lnTo>
                  <a:lnTo>
                    <a:pt x="25400" y="415290"/>
                  </a:lnTo>
                  <a:close/>
                </a:path>
                <a:path w="25400" h="924560">
                  <a:moveTo>
                    <a:pt x="25400" y="417830"/>
                  </a:moveTo>
                  <a:lnTo>
                    <a:pt x="0" y="417830"/>
                  </a:lnTo>
                  <a:lnTo>
                    <a:pt x="0" y="421640"/>
                  </a:lnTo>
                  <a:lnTo>
                    <a:pt x="25400" y="421640"/>
                  </a:lnTo>
                  <a:lnTo>
                    <a:pt x="25400" y="417830"/>
                  </a:lnTo>
                  <a:close/>
                </a:path>
                <a:path w="25400" h="924560">
                  <a:moveTo>
                    <a:pt x="25400" y="421640"/>
                  </a:moveTo>
                  <a:lnTo>
                    <a:pt x="0" y="421640"/>
                  </a:lnTo>
                  <a:lnTo>
                    <a:pt x="0" y="424180"/>
                  </a:lnTo>
                  <a:lnTo>
                    <a:pt x="25400" y="424180"/>
                  </a:lnTo>
                  <a:lnTo>
                    <a:pt x="25400" y="421640"/>
                  </a:lnTo>
                  <a:close/>
                </a:path>
                <a:path w="25400" h="924560">
                  <a:moveTo>
                    <a:pt x="25400" y="424180"/>
                  </a:moveTo>
                  <a:lnTo>
                    <a:pt x="0" y="424180"/>
                  </a:lnTo>
                  <a:lnTo>
                    <a:pt x="0" y="427990"/>
                  </a:lnTo>
                  <a:lnTo>
                    <a:pt x="25400" y="427990"/>
                  </a:lnTo>
                  <a:lnTo>
                    <a:pt x="25400" y="424180"/>
                  </a:lnTo>
                  <a:close/>
                </a:path>
                <a:path w="25400" h="924560">
                  <a:moveTo>
                    <a:pt x="25400" y="427990"/>
                  </a:moveTo>
                  <a:lnTo>
                    <a:pt x="0" y="427990"/>
                  </a:lnTo>
                  <a:lnTo>
                    <a:pt x="0" y="434340"/>
                  </a:lnTo>
                  <a:lnTo>
                    <a:pt x="25400" y="434340"/>
                  </a:lnTo>
                  <a:lnTo>
                    <a:pt x="25400" y="427990"/>
                  </a:lnTo>
                  <a:close/>
                </a:path>
                <a:path w="25400" h="924560">
                  <a:moveTo>
                    <a:pt x="25400" y="434340"/>
                  </a:moveTo>
                  <a:lnTo>
                    <a:pt x="0" y="434340"/>
                  </a:lnTo>
                  <a:lnTo>
                    <a:pt x="0" y="436880"/>
                  </a:lnTo>
                  <a:lnTo>
                    <a:pt x="25400" y="436880"/>
                  </a:lnTo>
                  <a:lnTo>
                    <a:pt x="25400" y="434340"/>
                  </a:lnTo>
                  <a:close/>
                </a:path>
                <a:path w="25400" h="924560">
                  <a:moveTo>
                    <a:pt x="25400" y="436880"/>
                  </a:moveTo>
                  <a:lnTo>
                    <a:pt x="0" y="436880"/>
                  </a:lnTo>
                  <a:lnTo>
                    <a:pt x="0" y="440690"/>
                  </a:lnTo>
                  <a:lnTo>
                    <a:pt x="25400" y="440690"/>
                  </a:lnTo>
                  <a:lnTo>
                    <a:pt x="25400" y="436880"/>
                  </a:lnTo>
                  <a:close/>
                </a:path>
                <a:path w="25400" h="924560">
                  <a:moveTo>
                    <a:pt x="25400" y="440690"/>
                  </a:moveTo>
                  <a:lnTo>
                    <a:pt x="0" y="440690"/>
                  </a:lnTo>
                  <a:lnTo>
                    <a:pt x="0" y="443230"/>
                  </a:lnTo>
                  <a:lnTo>
                    <a:pt x="25400" y="443230"/>
                  </a:lnTo>
                  <a:lnTo>
                    <a:pt x="25400" y="440690"/>
                  </a:lnTo>
                  <a:close/>
                </a:path>
                <a:path w="25400" h="924560">
                  <a:moveTo>
                    <a:pt x="25400" y="443230"/>
                  </a:moveTo>
                  <a:lnTo>
                    <a:pt x="0" y="443230"/>
                  </a:lnTo>
                  <a:lnTo>
                    <a:pt x="0" y="447040"/>
                  </a:lnTo>
                  <a:lnTo>
                    <a:pt x="25400" y="447040"/>
                  </a:lnTo>
                  <a:lnTo>
                    <a:pt x="25400" y="443230"/>
                  </a:lnTo>
                  <a:close/>
                </a:path>
                <a:path w="25400" h="924560">
                  <a:moveTo>
                    <a:pt x="25400" y="447040"/>
                  </a:moveTo>
                  <a:lnTo>
                    <a:pt x="0" y="447040"/>
                  </a:lnTo>
                  <a:lnTo>
                    <a:pt x="0" y="455930"/>
                  </a:lnTo>
                  <a:lnTo>
                    <a:pt x="25400" y="455930"/>
                  </a:lnTo>
                  <a:lnTo>
                    <a:pt x="25400" y="447040"/>
                  </a:lnTo>
                  <a:close/>
                </a:path>
                <a:path w="25400" h="924560">
                  <a:moveTo>
                    <a:pt x="25400" y="455930"/>
                  </a:moveTo>
                  <a:lnTo>
                    <a:pt x="0" y="455930"/>
                  </a:lnTo>
                  <a:lnTo>
                    <a:pt x="0" y="459740"/>
                  </a:lnTo>
                  <a:lnTo>
                    <a:pt x="25400" y="459740"/>
                  </a:lnTo>
                  <a:lnTo>
                    <a:pt x="25400" y="455930"/>
                  </a:lnTo>
                  <a:close/>
                </a:path>
                <a:path w="25400" h="924560">
                  <a:moveTo>
                    <a:pt x="25400" y="459740"/>
                  </a:moveTo>
                  <a:lnTo>
                    <a:pt x="0" y="459740"/>
                  </a:lnTo>
                  <a:lnTo>
                    <a:pt x="0" y="462280"/>
                  </a:lnTo>
                  <a:lnTo>
                    <a:pt x="25400" y="462280"/>
                  </a:lnTo>
                  <a:lnTo>
                    <a:pt x="25400" y="459740"/>
                  </a:lnTo>
                  <a:close/>
                </a:path>
                <a:path w="25400" h="924560">
                  <a:moveTo>
                    <a:pt x="25400" y="462280"/>
                  </a:moveTo>
                  <a:lnTo>
                    <a:pt x="0" y="462280"/>
                  </a:lnTo>
                  <a:lnTo>
                    <a:pt x="0" y="466090"/>
                  </a:lnTo>
                  <a:lnTo>
                    <a:pt x="25400" y="466090"/>
                  </a:lnTo>
                  <a:lnTo>
                    <a:pt x="25400" y="462280"/>
                  </a:lnTo>
                  <a:close/>
                </a:path>
                <a:path w="25400" h="924560">
                  <a:moveTo>
                    <a:pt x="25400" y="466090"/>
                  </a:moveTo>
                  <a:lnTo>
                    <a:pt x="0" y="466090"/>
                  </a:lnTo>
                  <a:lnTo>
                    <a:pt x="0" y="468630"/>
                  </a:lnTo>
                  <a:lnTo>
                    <a:pt x="25400" y="468630"/>
                  </a:lnTo>
                  <a:lnTo>
                    <a:pt x="25400" y="466090"/>
                  </a:lnTo>
                  <a:close/>
                </a:path>
                <a:path w="25400" h="924560">
                  <a:moveTo>
                    <a:pt x="25400" y="923290"/>
                  </a:moveTo>
                  <a:lnTo>
                    <a:pt x="0" y="923290"/>
                  </a:lnTo>
                  <a:lnTo>
                    <a:pt x="0" y="924560"/>
                  </a:lnTo>
                  <a:lnTo>
                    <a:pt x="25400" y="924560"/>
                  </a:lnTo>
                  <a:lnTo>
                    <a:pt x="25400" y="923290"/>
                  </a:lnTo>
                  <a:close/>
                </a:path>
                <a:path w="25400" h="924560">
                  <a:moveTo>
                    <a:pt x="25400" y="469900"/>
                  </a:moveTo>
                  <a:lnTo>
                    <a:pt x="0" y="469900"/>
                  </a:lnTo>
                  <a:lnTo>
                    <a:pt x="0" y="520700"/>
                  </a:lnTo>
                  <a:lnTo>
                    <a:pt x="2540" y="520700"/>
                  </a:lnTo>
                  <a:lnTo>
                    <a:pt x="2540" y="521970"/>
                  </a:lnTo>
                  <a:lnTo>
                    <a:pt x="7620" y="521970"/>
                  </a:lnTo>
                  <a:lnTo>
                    <a:pt x="7620" y="523240"/>
                  </a:lnTo>
                  <a:lnTo>
                    <a:pt x="11430" y="523240"/>
                  </a:lnTo>
                  <a:lnTo>
                    <a:pt x="11430" y="524510"/>
                  </a:lnTo>
                  <a:lnTo>
                    <a:pt x="16510" y="524510"/>
                  </a:lnTo>
                  <a:lnTo>
                    <a:pt x="16510" y="525780"/>
                  </a:lnTo>
                  <a:lnTo>
                    <a:pt x="21590" y="525780"/>
                  </a:lnTo>
                  <a:lnTo>
                    <a:pt x="21590" y="527050"/>
                  </a:lnTo>
                  <a:lnTo>
                    <a:pt x="25400" y="527050"/>
                  </a:lnTo>
                  <a:lnTo>
                    <a:pt x="25400" y="469900"/>
                  </a:lnTo>
                  <a:close/>
                </a:path>
              </a:pathLst>
            </a:custGeom>
            <a:solidFill>
              <a:srgbClr val="AEAE5D"/>
            </a:solidFill>
          </p:spPr>
          <p:txBody>
            <a:bodyPr wrap="square" lIns="0" tIns="0" rIns="0" bIns="0" rtlCol="0"/>
            <a:lstStyle/>
            <a:p>
              <a:endParaRPr/>
            </a:p>
          </p:txBody>
        </p:sp>
        <p:sp>
          <p:nvSpPr>
            <p:cNvPr id="814" name="object 814"/>
            <p:cNvSpPr/>
            <p:nvPr/>
          </p:nvSpPr>
          <p:spPr>
            <a:xfrm>
              <a:off x="2194559" y="5566409"/>
              <a:ext cx="24130" cy="934719"/>
            </a:xfrm>
            <a:custGeom>
              <a:avLst/>
              <a:gdLst/>
              <a:ahLst/>
              <a:cxnLst/>
              <a:rect l="l" t="t" r="r" b="b"/>
              <a:pathLst>
                <a:path w="24130" h="934720">
                  <a:moveTo>
                    <a:pt x="1269" y="0"/>
                  </a:moveTo>
                  <a:lnTo>
                    <a:pt x="0" y="0"/>
                  </a:lnTo>
                  <a:lnTo>
                    <a:pt x="0" y="3809"/>
                  </a:lnTo>
                  <a:lnTo>
                    <a:pt x="10160" y="3809"/>
                  </a:lnTo>
                  <a:lnTo>
                    <a:pt x="10160" y="2539"/>
                  </a:lnTo>
                  <a:lnTo>
                    <a:pt x="6350" y="2539"/>
                  </a:lnTo>
                  <a:lnTo>
                    <a:pt x="6350" y="1269"/>
                  </a:lnTo>
                  <a:lnTo>
                    <a:pt x="1269" y="1269"/>
                  </a:lnTo>
                  <a:lnTo>
                    <a:pt x="1269" y="0"/>
                  </a:lnTo>
                  <a:close/>
                </a:path>
                <a:path w="24130" h="934720">
                  <a:moveTo>
                    <a:pt x="15239" y="3809"/>
                  </a:moveTo>
                  <a:lnTo>
                    <a:pt x="0" y="3809"/>
                  </a:lnTo>
                  <a:lnTo>
                    <a:pt x="0" y="12699"/>
                  </a:lnTo>
                  <a:lnTo>
                    <a:pt x="24129" y="12699"/>
                  </a:lnTo>
                  <a:lnTo>
                    <a:pt x="24129" y="6350"/>
                  </a:lnTo>
                  <a:lnTo>
                    <a:pt x="20319" y="6350"/>
                  </a:lnTo>
                  <a:lnTo>
                    <a:pt x="20319" y="5080"/>
                  </a:lnTo>
                  <a:lnTo>
                    <a:pt x="15239" y="5080"/>
                  </a:lnTo>
                  <a:lnTo>
                    <a:pt x="15239" y="3809"/>
                  </a:lnTo>
                  <a:close/>
                </a:path>
                <a:path w="24130" h="934720">
                  <a:moveTo>
                    <a:pt x="24129" y="12700"/>
                  </a:moveTo>
                  <a:lnTo>
                    <a:pt x="0" y="12700"/>
                  </a:lnTo>
                  <a:lnTo>
                    <a:pt x="0" y="16509"/>
                  </a:lnTo>
                  <a:lnTo>
                    <a:pt x="24129" y="16509"/>
                  </a:lnTo>
                  <a:lnTo>
                    <a:pt x="24129" y="12700"/>
                  </a:lnTo>
                  <a:close/>
                </a:path>
                <a:path w="24130" h="934720">
                  <a:moveTo>
                    <a:pt x="24129" y="16509"/>
                  </a:moveTo>
                  <a:lnTo>
                    <a:pt x="0" y="16509"/>
                  </a:lnTo>
                  <a:lnTo>
                    <a:pt x="0" y="22859"/>
                  </a:lnTo>
                  <a:lnTo>
                    <a:pt x="24129" y="22859"/>
                  </a:lnTo>
                  <a:lnTo>
                    <a:pt x="24129" y="16509"/>
                  </a:lnTo>
                  <a:close/>
                </a:path>
                <a:path w="24130" h="934720">
                  <a:moveTo>
                    <a:pt x="24129" y="22859"/>
                  </a:moveTo>
                  <a:lnTo>
                    <a:pt x="0" y="22859"/>
                  </a:lnTo>
                  <a:lnTo>
                    <a:pt x="0" y="29209"/>
                  </a:lnTo>
                  <a:lnTo>
                    <a:pt x="24129" y="29209"/>
                  </a:lnTo>
                  <a:lnTo>
                    <a:pt x="24129" y="22859"/>
                  </a:lnTo>
                  <a:close/>
                </a:path>
                <a:path w="24130" h="934720">
                  <a:moveTo>
                    <a:pt x="24129" y="29209"/>
                  </a:moveTo>
                  <a:lnTo>
                    <a:pt x="0" y="29209"/>
                  </a:lnTo>
                  <a:lnTo>
                    <a:pt x="0" y="31749"/>
                  </a:lnTo>
                  <a:lnTo>
                    <a:pt x="24129" y="31749"/>
                  </a:lnTo>
                  <a:lnTo>
                    <a:pt x="24129" y="29209"/>
                  </a:lnTo>
                  <a:close/>
                </a:path>
                <a:path w="24130" h="934720">
                  <a:moveTo>
                    <a:pt x="24129" y="31750"/>
                  </a:moveTo>
                  <a:lnTo>
                    <a:pt x="0" y="31750"/>
                  </a:lnTo>
                  <a:lnTo>
                    <a:pt x="0" y="41909"/>
                  </a:lnTo>
                  <a:lnTo>
                    <a:pt x="24129" y="41909"/>
                  </a:lnTo>
                  <a:lnTo>
                    <a:pt x="24129" y="31750"/>
                  </a:lnTo>
                  <a:close/>
                </a:path>
                <a:path w="24130" h="934720">
                  <a:moveTo>
                    <a:pt x="24129" y="41910"/>
                  </a:moveTo>
                  <a:lnTo>
                    <a:pt x="0" y="41910"/>
                  </a:lnTo>
                  <a:lnTo>
                    <a:pt x="0" y="44449"/>
                  </a:lnTo>
                  <a:lnTo>
                    <a:pt x="24129" y="44449"/>
                  </a:lnTo>
                  <a:lnTo>
                    <a:pt x="24129" y="41910"/>
                  </a:lnTo>
                  <a:close/>
                </a:path>
                <a:path w="24130" h="934720">
                  <a:moveTo>
                    <a:pt x="24129" y="44450"/>
                  </a:moveTo>
                  <a:lnTo>
                    <a:pt x="0" y="44450"/>
                  </a:lnTo>
                  <a:lnTo>
                    <a:pt x="0" y="50799"/>
                  </a:lnTo>
                  <a:lnTo>
                    <a:pt x="24129" y="50799"/>
                  </a:lnTo>
                  <a:lnTo>
                    <a:pt x="24129" y="44450"/>
                  </a:lnTo>
                  <a:close/>
                </a:path>
                <a:path w="24130" h="934720">
                  <a:moveTo>
                    <a:pt x="24129" y="50800"/>
                  </a:moveTo>
                  <a:lnTo>
                    <a:pt x="0" y="50800"/>
                  </a:lnTo>
                  <a:lnTo>
                    <a:pt x="0" y="54609"/>
                  </a:lnTo>
                  <a:lnTo>
                    <a:pt x="24129" y="54609"/>
                  </a:lnTo>
                  <a:lnTo>
                    <a:pt x="24129" y="50800"/>
                  </a:lnTo>
                  <a:close/>
                </a:path>
                <a:path w="24130" h="934720">
                  <a:moveTo>
                    <a:pt x="24129" y="54609"/>
                  </a:moveTo>
                  <a:lnTo>
                    <a:pt x="0" y="54609"/>
                  </a:lnTo>
                  <a:lnTo>
                    <a:pt x="0" y="60959"/>
                  </a:lnTo>
                  <a:lnTo>
                    <a:pt x="24129" y="60959"/>
                  </a:lnTo>
                  <a:lnTo>
                    <a:pt x="24129" y="54609"/>
                  </a:lnTo>
                  <a:close/>
                </a:path>
                <a:path w="24130" h="934720">
                  <a:moveTo>
                    <a:pt x="24129" y="60959"/>
                  </a:moveTo>
                  <a:lnTo>
                    <a:pt x="0" y="60959"/>
                  </a:lnTo>
                  <a:lnTo>
                    <a:pt x="0" y="63499"/>
                  </a:lnTo>
                  <a:lnTo>
                    <a:pt x="24129" y="63499"/>
                  </a:lnTo>
                  <a:lnTo>
                    <a:pt x="24129" y="60959"/>
                  </a:lnTo>
                  <a:close/>
                </a:path>
                <a:path w="24130" h="934720">
                  <a:moveTo>
                    <a:pt x="24129" y="63500"/>
                  </a:moveTo>
                  <a:lnTo>
                    <a:pt x="0" y="63500"/>
                  </a:lnTo>
                  <a:lnTo>
                    <a:pt x="0" y="67309"/>
                  </a:lnTo>
                  <a:lnTo>
                    <a:pt x="24129" y="67309"/>
                  </a:lnTo>
                  <a:lnTo>
                    <a:pt x="24129" y="63500"/>
                  </a:lnTo>
                  <a:close/>
                </a:path>
                <a:path w="24130" h="934720">
                  <a:moveTo>
                    <a:pt x="24129" y="67310"/>
                  </a:moveTo>
                  <a:lnTo>
                    <a:pt x="0" y="67310"/>
                  </a:lnTo>
                  <a:lnTo>
                    <a:pt x="0" y="80009"/>
                  </a:lnTo>
                  <a:lnTo>
                    <a:pt x="24129" y="80009"/>
                  </a:lnTo>
                  <a:lnTo>
                    <a:pt x="24129" y="67310"/>
                  </a:lnTo>
                  <a:close/>
                </a:path>
                <a:path w="24130" h="934720">
                  <a:moveTo>
                    <a:pt x="24129" y="80009"/>
                  </a:moveTo>
                  <a:lnTo>
                    <a:pt x="0" y="80009"/>
                  </a:lnTo>
                  <a:lnTo>
                    <a:pt x="0" y="95249"/>
                  </a:lnTo>
                  <a:lnTo>
                    <a:pt x="24129" y="95249"/>
                  </a:lnTo>
                  <a:lnTo>
                    <a:pt x="24129" y="80009"/>
                  </a:lnTo>
                  <a:close/>
                </a:path>
                <a:path w="24130" h="934720">
                  <a:moveTo>
                    <a:pt x="24129" y="95250"/>
                  </a:moveTo>
                  <a:lnTo>
                    <a:pt x="0" y="95250"/>
                  </a:lnTo>
                  <a:lnTo>
                    <a:pt x="0" y="101599"/>
                  </a:lnTo>
                  <a:lnTo>
                    <a:pt x="24129" y="101599"/>
                  </a:lnTo>
                  <a:lnTo>
                    <a:pt x="24129" y="95250"/>
                  </a:lnTo>
                  <a:close/>
                </a:path>
                <a:path w="24130" h="934720">
                  <a:moveTo>
                    <a:pt x="24129" y="101600"/>
                  </a:moveTo>
                  <a:lnTo>
                    <a:pt x="0" y="101600"/>
                  </a:lnTo>
                  <a:lnTo>
                    <a:pt x="0" y="105409"/>
                  </a:lnTo>
                  <a:lnTo>
                    <a:pt x="24129" y="105409"/>
                  </a:lnTo>
                  <a:lnTo>
                    <a:pt x="24129" y="101600"/>
                  </a:lnTo>
                  <a:close/>
                </a:path>
                <a:path w="24130" h="934720">
                  <a:moveTo>
                    <a:pt x="24129" y="105409"/>
                  </a:moveTo>
                  <a:lnTo>
                    <a:pt x="0" y="105409"/>
                  </a:lnTo>
                  <a:lnTo>
                    <a:pt x="0" y="107949"/>
                  </a:lnTo>
                  <a:lnTo>
                    <a:pt x="24129" y="107949"/>
                  </a:lnTo>
                  <a:lnTo>
                    <a:pt x="24129" y="105409"/>
                  </a:lnTo>
                  <a:close/>
                </a:path>
                <a:path w="24130" h="934720">
                  <a:moveTo>
                    <a:pt x="24129" y="107950"/>
                  </a:moveTo>
                  <a:lnTo>
                    <a:pt x="0" y="107950"/>
                  </a:lnTo>
                  <a:lnTo>
                    <a:pt x="0" y="114299"/>
                  </a:lnTo>
                  <a:lnTo>
                    <a:pt x="24129" y="114299"/>
                  </a:lnTo>
                  <a:lnTo>
                    <a:pt x="24129" y="107950"/>
                  </a:lnTo>
                  <a:close/>
                </a:path>
                <a:path w="24130" h="934720">
                  <a:moveTo>
                    <a:pt x="24129" y="114300"/>
                  </a:moveTo>
                  <a:lnTo>
                    <a:pt x="0" y="114300"/>
                  </a:lnTo>
                  <a:lnTo>
                    <a:pt x="0" y="124459"/>
                  </a:lnTo>
                  <a:lnTo>
                    <a:pt x="24129" y="124459"/>
                  </a:lnTo>
                  <a:lnTo>
                    <a:pt x="24129" y="114300"/>
                  </a:lnTo>
                  <a:close/>
                </a:path>
                <a:path w="24130" h="934720">
                  <a:moveTo>
                    <a:pt x="24129" y="124459"/>
                  </a:moveTo>
                  <a:lnTo>
                    <a:pt x="0" y="124459"/>
                  </a:lnTo>
                  <a:lnTo>
                    <a:pt x="0" y="126999"/>
                  </a:lnTo>
                  <a:lnTo>
                    <a:pt x="24129" y="126999"/>
                  </a:lnTo>
                  <a:lnTo>
                    <a:pt x="24129" y="124459"/>
                  </a:lnTo>
                  <a:close/>
                </a:path>
                <a:path w="24130" h="934720">
                  <a:moveTo>
                    <a:pt x="24129" y="127000"/>
                  </a:moveTo>
                  <a:lnTo>
                    <a:pt x="0" y="127000"/>
                  </a:lnTo>
                  <a:lnTo>
                    <a:pt x="0" y="130809"/>
                  </a:lnTo>
                  <a:lnTo>
                    <a:pt x="24129" y="130809"/>
                  </a:lnTo>
                  <a:lnTo>
                    <a:pt x="24129" y="127000"/>
                  </a:lnTo>
                  <a:close/>
                </a:path>
                <a:path w="24130" h="934720">
                  <a:moveTo>
                    <a:pt x="24129" y="130809"/>
                  </a:moveTo>
                  <a:lnTo>
                    <a:pt x="0" y="130809"/>
                  </a:lnTo>
                  <a:lnTo>
                    <a:pt x="0" y="139699"/>
                  </a:lnTo>
                  <a:lnTo>
                    <a:pt x="24129" y="139699"/>
                  </a:lnTo>
                  <a:lnTo>
                    <a:pt x="24129" y="130809"/>
                  </a:lnTo>
                  <a:close/>
                </a:path>
                <a:path w="24130" h="934720">
                  <a:moveTo>
                    <a:pt x="24129" y="139700"/>
                  </a:moveTo>
                  <a:lnTo>
                    <a:pt x="0" y="139700"/>
                  </a:lnTo>
                  <a:lnTo>
                    <a:pt x="0" y="143509"/>
                  </a:lnTo>
                  <a:lnTo>
                    <a:pt x="24129" y="143509"/>
                  </a:lnTo>
                  <a:lnTo>
                    <a:pt x="24129" y="139700"/>
                  </a:lnTo>
                  <a:close/>
                </a:path>
                <a:path w="24130" h="934720">
                  <a:moveTo>
                    <a:pt x="24129" y="143509"/>
                  </a:moveTo>
                  <a:lnTo>
                    <a:pt x="0" y="143509"/>
                  </a:lnTo>
                  <a:lnTo>
                    <a:pt x="0" y="146049"/>
                  </a:lnTo>
                  <a:lnTo>
                    <a:pt x="24129" y="146049"/>
                  </a:lnTo>
                  <a:lnTo>
                    <a:pt x="24129" y="143509"/>
                  </a:lnTo>
                  <a:close/>
                </a:path>
                <a:path w="24130" h="934720">
                  <a:moveTo>
                    <a:pt x="24129" y="146050"/>
                  </a:moveTo>
                  <a:lnTo>
                    <a:pt x="0" y="146050"/>
                  </a:lnTo>
                  <a:lnTo>
                    <a:pt x="0" y="149859"/>
                  </a:lnTo>
                  <a:lnTo>
                    <a:pt x="24129" y="149859"/>
                  </a:lnTo>
                  <a:lnTo>
                    <a:pt x="24129" y="146050"/>
                  </a:lnTo>
                  <a:close/>
                </a:path>
                <a:path w="24130" h="934720">
                  <a:moveTo>
                    <a:pt x="24129" y="149859"/>
                  </a:moveTo>
                  <a:lnTo>
                    <a:pt x="0" y="149859"/>
                  </a:lnTo>
                  <a:lnTo>
                    <a:pt x="0" y="152399"/>
                  </a:lnTo>
                  <a:lnTo>
                    <a:pt x="24129" y="152399"/>
                  </a:lnTo>
                  <a:lnTo>
                    <a:pt x="24129" y="149859"/>
                  </a:lnTo>
                  <a:close/>
                </a:path>
                <a:path w="24130" h="934720">
                  <a:moveTo>
                    <a:pt x="24129" y="152400"/>
                  </a:moveTo>
                  <a:lnTo>
                    <a:pt x="0" y="152400"/>
                  </a:lnTo>
                  <a:lnTo>
                    <a:pt x="0" y="156209"/>
                  </a:lnTo>
                  <a:lnTo>
                    <a:pt x="24129" y="156209"/>
                  </a:lnTo>
                  <a:lnTo>
                    <a:pt x="24129" y="152400"/>
                  </a:lnTo>
                  <a:close/>
                </a:path>
                <a:path w="24130" h="934720">
                  <a:moveTo>
                    <a:pt x="24129" y="156209"/>
                  </a:moveTo>
                  <a:lnTo>
                    <a:pt x="0" y="156209"/>
                  </a:lnTo>
                  <a:lnTo>
                    <a:pt x="0" y="171449"/>
                  </a:lnTo>
                  <a:lnTo>
                    <a:pt x="24129" y="171449"/>
                  </a:lnTo>
                  <a:lnTo>
                    <a:pt x="24129" y="156209"/>
                  </a:lnTo>
                  <a:close/>
                </a:path>
                <a:path w="24130" h="934720">
                  <a:moveTo>
                    <a:pt x="24129" y="171450"/>
                  </a:moveTo>
                  <a:lnTo>
                    <a:pt x="0" y="171450"/>
                  </a:lnTo>
                  <a:lnTo>
                    <a:pt x="0" y="175259"/>
                  </a:lnTo>
                  <a:lnTo>
                    <a:pt x="24129" y="175259"/>
                  </a:lnTo>
                  <a:lnTo>
                    <a:pt x="24129" y="171450"/>
                  </a:lnTo>
                  <a:close/>
                </a:path>
                <a:path w="24130" h="934720">
                  <a:moveTo>
                    <a:pt x="24129" y="175259"/>
                  </a:moveTo>
                  <a:lnTo>
                    <a:pt x="0" y="175259"/>
                  </a:lnTo>
                  <a:lnTo>
                    <a:pt x="0" y="181609"/>
                  </a:lnTo>
                  <a:lnTo>
                    <a:pt x="24129" y="181609"/>
                  </a:lnTo>
                  <a:lnTo>
                    <a:pt x="24129" y="175259"/>
                  </a:lnTo>
                  <a:close/>
                </a:path>
                <a:path w="24130" h="934720">
                  <a:moveTo>
                    <a:pt x="24129" y="181610"/>
                  </a:moveTo>
                  <a:lnTo>
                    <a:pt x="0" y="181610"/>
                  </a:lnTo>
                  <a:lnTo>
                    <a:pt x="0" y="184149"/>
                  </a:lnTo>
                  <a:lnTo>
                    <a:pt x="24129" y="184149"/>
                  </a:lnTo>
                  <a:lnTo>
                    <a:pt x="24129" y="181610"/>
                  </a:lnTo>
                  <a:close/>
                </a:path>
                <a:path w="24130" h="934720">
                  <a:moveTo>
                    <a:pt x="24129" y="184150"/>
                  </a:moveTo>
                  <a:lnTo>
                    <a:pt x="0" y="184150"/>
                  </a:lnTo>
                  <a:lnTo>
                    <a:pt x="0" y="190499"/>
                  </a:lnTo>
                  <a:lnTo>
                    <a:pt x="24129" y="190499"/>
                  </a:lnTo>
                  <a:lnTo>
                    <a:pt x="24129" y="184150"/>
                  </a:lnTo>
                  <a:close/>
                </a:path>
                <a:path w="24130" h="934720">
                  <a:moveTo>
                    <a:pt x="24129" y="190500"/>
                  </a:moveTo>
                  <a:lnTo>
                    <a:pt x="0" y="190500"/>
                  </a:lnTo>
                  <a:lnTo>
                    <a:pt x="0" y="194309"/>
                  </a:lnTo>
                  <a:lnTo>
                    <a:pt x="24129" y="194309"/>
                  </a:lnTo>
                  <a:lnTo>
                    <a:pt x="24129" y="190500"/>
                  </a:lnTo>
                  <a:close/>
                </a:path>
                <a:path w="24130" h="934720">
                  <a:moveTo>
                    <a:pt x="24129" y="194310"/>
                  </a:moveTo>
                  <a:lnTo>
                    <a:pt x="0" y="194310"/>
                  </a:lnTo>
                  <a:lnTo>
                    <a:pt x="0" y="196849"/>
                  </a:lnTo>
                  <a:lnTo>
                    <a:pt x="24129" y="196849"/>
                  </a:lnTo>
                  <a:lnTo>
                    <a:pt x="24129" y="194310"/>
                  </a:lnTo>
                  <a:close/>
                </a:path>
                <a:path w="24130" h="934720">
                  <a:moveTo>
                    <a:pt x="24129" y="196850"/>
                  </a:moveTo>
                  <a:lnTo>
                    <a:pt x="0" y="196850"/>
                  </a:lnTo>
                  <a:lnTo>
                    <a:pt x="0" y="200659"/>
                  </a:lnTo>
                  <a:lnTo>
                    <a:pt x="24129" y="200659"/>
                  </a:lnTo>
                  <a:lnTo>
                    <a:pt x="24129" y="196850"/>
                  </a:lnTo>
                  <a:close/>
                </a:path>
                <a:path w="24130" h="934720">
                  <a:moveTo>
                    <a:pt x="24129" y="200660"/>
                  </a:moveTo>
                  <a:lnTo>
                    <a:pt x="0" y="200660"/>
                  </a:lnTo>
                  <a:lnTo>
                    <a:pt x="0" y="203199"/>
                  </a:lnTo>
                  <a:lnTo>
                    <a:pt x="24129" y="203199"/>
                  </a:lnTo>
                  <a:lnTo>
                    <a:pt x="24129" y="200660"/>
                  </a:lnTo>
                  <a:close/>
                </a:path>
                <a:path w="24130" h="934720">
                  <a:moveTo>
                    <a:pt x="24129" y="203200"/>
                  </a:moveTo>
                  <a:lnTo>
                    <a:pt x="0" y="203200"/>
                  </a:lnTo>
                  <a:lnTo>
                    <a:pt x="0" y="207009"/>
                  </a:lnTo>
                  <a:lnTo>
                    <a:pt x="24129" y="207009"/>
                  </a:lnTo>
                  <a:lnTo>
                    <a:pt x="24129" y="203200"/>
                  </a:lnTo>
                  <a:close/>
                </a:path>
                <a:path w="24130" h="934720">
                  <a:moveTo>
                    <a:pt x="24129" y="207009"/>
                  </a:moveTo>
                  <a:lnTo>
                    <a:pt x="0" y="207009"/>
                  </a:lnTo>
                  <a:lnTo>
                    <a:pt x="0" y="232409"/>
                  </a:lnTo>
                  <a:lnTo>
                    <a:pt x="24129" y="232409"/>
                  </a:lnTo>
                  <a:lnTo>
                    <a:pt x="24129" y="207009"/>
                  </a:lnTo>
                  <a:close/>
                </a:path>
                <a:path w="24130" h="934720">
                  <a:moveTo>
                    <a:pt x="24129" y="232409"/>
                  </a:moveTo>
                  <a:lnTo>
                    <a:pt x="0" y="232409"/>
                  </a:lnTo>
                  <a:lnTo>
                    <a:pt x="0" y="238759"/>
                  </a:lnTo>
                  <a:lnTo>
                    <a:pt x="24129" y="238759"/>
                  </a:lnTo>
                  <a:lnTo>
                    <a:pt x="24129" y="232409"/>
                  </a:lnTo>
                  <a:close/>
                </a:path>
                <a:path w="24130" h="934720">
                  <a:moveTo>
                    <a:pt x="24129" y="238759"/>
                  </a:moveTo>
                  <a:lnTo>
                    <a:pt x="0" y="238759"/>
                  </a:lnTo>
                  <a:lnTo>
                    <a:pt x="0" y="241299"/>
                  </a:lnTo>
                  <a:lnTo>
                    <a:pt x="24129" y="241299"/>
                  </a:lnTo>
                  <a:lnTo>
                    <a:pt x="24129" y="238759"/>
                  </a:lnTo>
                  <a:close/>
                </a:path>
                <a:path w="24130" h="934720">
                  <a:moveTo>
                    <a:pt x="24129" y="241300"/>
                  </a:moveTo>
                  <a:lnTo>
                    <a:pt x="0" y="241300"/>
                  </a:lnTo>
                  <a:lnTo>
                    <a:pt x="0" y="247649"/>
                  </a:lnTo>
                  <a:lnTo>
                    <a:pt x="24129" y="247649"/>
                  </a:lnTo>
                  <a:lnTo>
                    <a:pt x="24129" y="241300"/>
                  </a:lnTo>
                  <a:close/>
                </a:path>
                <a:path w="24130" h="934720">
                  <a:moveTo>
                    <a:pt x="24129" y="247650"/>
                  </a:moveTo>
                  <a:lnTo>
                    <a:pt x="0" y="247650"/>
                  </a:lnTo>
                  <a:lnTo>
                    <a:pt x="0" y="251459"/>
                  </a:lnTo>
                  <a:lnTo>
                    <a:pt x="24129" y="251459"/>
                  </a:lnTo>
                  <a:lnTo>
                    <a:pt x="24129" y="247650"/>
                  </a:lnTo>
                  <a:close/>
                </a:path>
                <a:path w="24130" h="934720">
                  <a:moveTo>
                    <a:pt x="24129" y="251459"/>
                  </a:moveTo>
                  <a:lnTo>
                    <a:pt x="0" y="251459"/>
                  </a:lnTo>
                  <a:lnTo>
                    <a:pt x="0" y="260349"/>
                  </a:lnTo>
                  <a:lnTo>
                    <a:pt x="24129" y="260349"/>
                  </a:lnTo>
                  <a:lnTo>
                    <a:pt x="24129" y="251459"/>
                  </a:lnTo>
                  <a:close/>
                </a:path>
                <a:path w="24130" h="934720">
                  <a:moveTo>
                    <a:pt x="24129" y="260350"/>
                  </a:moveTo>
                  <a:lnTo>
                    <a:pt x="0" y="260350"/>
                  </a:lnTo>
                  <a:lnTo>
                    <a:pt x="0" y="270509"/>
                  </a:lnTo>
                  <a:lnTo>
                    <a:pt x="24129" y="270509"/>
                  </a:lnTo>
                  <a:lnTo>
                    <a:pt x="24129" y="260350"/>
                  </a:lnTo>
                  <a:close/>
                </a:path>
                <a:path w="24130" h="934720">
                  <a:moveTo>
                    <a:pt x="24129" y="270510"/>
                  </a:moveTo>
                  <a:lnTo>
                    <a:pt x="0" y="270510"/>
                  </a:lnTo>
                  <a:lnTo>
                    <a:pt x="0" y="276859"/>
                  </a:lnTo>
                  <a:lnTo>
                    <a:pt x="24129" y="276859"/>
                  </a:lnTo>
                  <a:lnTo>
                    <a:pt x="24129" y="270510"/>
                  </a:lnTo>
                  <a:close/>
                </a:path>
                <a:path w="24130" h="934720">
                  <a:moveTo>
                    <a:pt x="24129" y="276859"/>
                  </a:moveTo>
                  <a:lnTo>
                    <a:pt x="0" y="276859"/>
                  </a:lnTo>
                  <a:lnTo>
                    <a:pt x="0" y="283209"/>
                  </a:lnTo>
                  <a:lnTo>
                    <a:pt x="24129" y="283209"/>
                  </a:lnTo>
                  <a:lnTo>
                    <a:pt x="24129" y="276859"/>
                  </a:lnTo>
                  <a:close/>
                </a:path>
                <a:path w="24130" h="934720">
                  <a:moveTo>
                    <a:pt x="24129" y="283209"/>
                  </a:moveTo>
                  <a:lnTo>
                    <a:pt x="0" y="283209"/>
                  </a:lnTo>
                  <a:lnTo>
                    <a:pt x="0" y="292099"/>
                  </a:lnTo>
                  <a:lnTo>
                    <a:pt x="24129" y="292099"/>
                  </a:lnTo>
                  <a:lnTo>
                    <a:pt x="24129" y="283209"/>
                  </a:lnTo>
                  <a:close/>
                </a:path>
                <a:path w="24130" h="934720">
                  <a:moveTo>
                    <a:pt x="24129" y="292100"/>
                  </a:moveTo>
                  <a:lnTo>
                    <a:pt x="0" y="292100"/>
                  </a:lnTo>
                  <a:lnTo>
                    <a:pt x="0" y="295909"/>
                  </a:lnTo>
                  <a:lnTo>
                    <a:pt x="24129" y="295909"/>
                  </a:lnTo>
                  <a:lnTo>
                    <a:pt x="24129" y="292100"/>
                  </a:lnTo>
                  <a:close/>
                </a:path>
                <a:path w="24130" h="934720">
                  <a:moveTo>
                    <a:pt x="24129" y="295909"/>
                  </a:moveTo>
                  <a:lnTo>
                    <a:pt x="0" y="295909"/>
                  </a:lnTo>
                  <a:lnTo>
                    <a:pt x="0" y="298449"/>
                  </a:lnTo>
                  <a:lnTo>
                    <a:pt x="24129" y="298449"/>
                  </a:lnTo>
                  <a:lnTo>
                    <a:pt x="24129" y="295909"/>
                  </a:lnTo>
                  <a:close/>
                </a:path>
                <a:path w="24130" h="934720">
                  <a:moveTo>
                    <a:pt x="24129" y="298450"/>
                  </a:moveTo>
                  <a:lnTo>
                    <a:pt x="0" y="298450"/>
                  </a:lnTo>
                  <a:lnTo>
                    <a:pt x="0" y="302259"/>
                  </a:lnTo>
                  <a:lnTo>
                    <a:pt x="24129" y="302259"/>
                  </a:lnTo>
                  <a:lnTo>
                    <a:pt x="24129" y="298450"/>
                  </a:lnTo>
                  <a:close/>
                </a:path>
                <a:path w="24130" h="934720">
                  <a:moveTo>
                    <a:pt x="24129" y="302259"/>
                  </a:moveTo>
                  <a:lnTo>
                    <a:pt x="0" y="302259"/>
                  </a:lnTo>
                  <a:lnTo>
                    <a:pt x="0" y="304799"/>
                  </a:lnTo>
                  <a:lnTo>
                    <a:pt x="24129" y="304799"/>
                  </a:lnTo>
                  <a:lnTo>
                    <a:pt x="24129" y="302259"/>
                  </a:lnTo>
                  <a:close/>
                </a:path>
                <a:path w="24130" h="934720">
                  <a:moveTo>
                    <a:pt x="24129" y="304800"/>
                  </a:moveTo>
                  <a:lnTo>
                    <a:pt x="0" y="304800"/>
                  </a:lnTo>
                  <a:lnTo>
                    <a:pt x="0" y="308609"/>
                  </a:lnTo>
                  <a:lnTo>
                    <a:pt x="24129" y="308609"/>
                  </a:lnTo>
                  <a:lnTo>
                    <a:pt x="24129" y="304800"/>
                  </a:lnTo>
                  <a:close/>
                </a:path>
                <a:path w="24130" h="934720">
                  <a:moveTo>
                    <a:pt x="24129" y="308610"/>
                  </a:moveTo>
                  <a:lnTo>
                    <a:pt x="0" y="308610"/>
                  </a:lnTo>
                  <a:lnTo>
                    <a:pt x="0" y="317499"/>
                  </a:lnTo>
                  <a:lnTo>
                    <a:pt x="24129" y="317499"/>
                  </a:lnTo>
                  <a:lnTo>
                    <a:pt x="24129" y="308610"/>
                  </a:lnTo>
                  <a:close/>
                </a:path>
                <a:path w="24130" h="934720">
                  <a:moveTo>
                    <a:pt x="24129" y="317500"/>
                  </a:moveTo>
                  <a:lnTo>
                    <a:pt x="0" y="317500"/>
                  </a:lnTo>
                  <a:lnTo>
                    <a:pt x="0" y="321309"/>
                  </a:lnTo>
                  <a:lnTo>
                    <a:pt x="24129" y="321309"/>
                  </a:lnTo>
                  <a:lnTo>
                    <a:pt x="24129" y="317500"/>
                  </a:lnTo>
                  <a:close/>
                </a:path>
                <a:path w="24130" h="934720">
                  <a:moveTo>
                    <a:pt x="24129" y="321310"/>
                  </a:moveTo>
                  <a:lnTo>
                    <a:pt x="0" y="321310"/>
                  </a:lnTo>
                  <a:lnTo>
                    <a:pt x="0" y="334009"/>
                  </a:lnTo>
                  <a:lnTo>
                    <a:pt x="24129" y="334009"/>
                  </a:lnTo>
                  <a:lnTo>
                    <a:pt x="24129" y="321310"/>
                  </a:lnTo>
                  <a:close/>
                </a:path>
                <a:path w="24130" h="934720">
                  <a:moveTo>
                    <a:pt x="24129" y="334010"/>
                  </a:moveTo>
                  <a:lnTo>
                    <a:pt x="0" y="334010"/>
                  </a:lnTo>
                  <a:lnTo>
                    <a:pt x="0" y="336549"/>
                  </a:lnTo>
                  <a:lnTo>
                    <a:pt x="24129" y="336549"/>
                  </a:lnTo>
                  <a:lnTo>
                    <a:pt x="24129" y="334010"/>
                  </a:lnTo>
                  <a:close/>
                </a:path>
                <a:path w="24130" h="934720">
                  <a:moveTo>
                    <a:pt x="24129" y="336550"/>
                  </a:moveTo>
                  <a:lnTo>
                    <a:pt x="0" y="336550"/>
                  </a:lnTo>
                  <a:lnTo>
                    <a:pt x="0" y="340359"/>
                  </a:lnTo>
                  <a:lnTo>
                    <a:pt x="24129" y="340359"/>
                  </a:lnTo>
                  <a:lnTo>
                    <a:pt x="24129" y="336550"/>
                  </a:lnTo>
                  <a:close/>
                </a:path>
                <a:path w="24130" h="934720">
                  <a:moveTo>
                    <a:pt x="24129" y="340359"/>
                  </a:moveTo>
                  <a:lnTo>
                    <a:pt x="0" y="340359"/>
                  </a:lnTo>
                  <a:lnTo>
                    <a:pt x="0" y="349249"/>
                  </a:lnTo>
                  <a:lnTo>
                    <a:pt x="24129" y="349249"/>
                  </a:lnTo>
                  <a:lnTo>
                    <a:pt x="24129" y="340359"/>
                  </a:lnTo>
                  <a:close/>
                </a:path>
                <a:path w="24130" h="934720">
                  <a:moveTo>
                    <a:pt x="24129" y="349250"/>
                  </a:moveTo>
                  <a:lnTo>
                    <a:pt x="0" y="349250"/>
                  </a:lnTo>
                  <a:lnTo>
                    <a:pt x="0" y="353059"/>
                  </a:lnTo>
                  <a:lnTo>
                    <a:pt x="24129" y="353059"/>
                  </a:lnTo>
                  <a:lnTo>
                    <a:pt x="24129" y="349250"/>
                  </a:lnTo>
                  <a:close/>
                </a:path>
                <a:path w="24130" h="934720">
                  <a:moveTo>
                    <a:pt x="24129" y="353059"/>
                  </a:moveTo>
                  <a:lnTo>
                    <a:pt x="0" y="353059"/>
                  </a:lnTo>
                  <a:lnTo>
                    <a:pt x="0" y="365759"/>
                  </a:lnTo>
                  <a:lnTo>
                    <a:pt x="24129" y="365759"/>
                  </a:lnTo>
                  <a:lnTo>
                    <a:pt x="24129" y="353059"/>
                  </a:lnTo>
                  <a:close/>
                </a:path>
                <a:path w="24130" h="934720">
                  <a:moveTo>
                    <a:pt x="24129" y="365759"/>
                  </a:moveTo>
                  <a:lnTo>
                    <a:pt x="0" y="365759"/>
                  </a:lnTo>
                  <a:lnTo>
                    <a:pt x="0" y="380999"/>
                  </a:lnTo>
                  <a:lnTo>
                    <a:pt x="24129" y="380999"/>
                  </a:lnTo>
                  <a:lnTo>
                    <a:pt x="24129" y="365759"/>
                  </a:lnTo>
                  <a:close/>
                </a:path>
                <a:path w="24130" h="934720">
                  <a:moveTo>
                    <a:pt x="24129" y="381000"/>
                  </a:moveTo>
                  <a:lnTo>
                    <a:pt x="0" y="381000"/>
                  </a:lnTo>
                  <a:lnTo>
                    <a:pt x="0" y="384809"/>
                  </a:lnTo>
                  <a:lnTo>
                    <a:pt x="24129" y="384809"/>
                  </a:lnTo>
                  <a:lnTo>
                    <a:pt x="24129" y="381000"/>
                  </a:lnTo>
                  <a:close/>
                </a:path>
                <a:path w="24130" h="934720">
                  <a:moveTo>
                    <a:pt x="24129" y="384809"/>
                  </a:moveTo>
                  <a:lnTo>
                    <a:pt x="0" y="384809"/>
                  </a:lnTo>
                  <a:lnTo>
                    <a:pt x="0" y="393699"/>
                  </a:lnTo>
                  <a:lnTo>
                    <a:pt x="24129" y="393699"/>
                  </a:lnTo>
                  <a:lnTo>
                    <a:pt x="24129" y="384809"/>
                  </a:lnTo>
                  <a:close/>
                </a:path>
                <a:path w="24130" h="934720">
                  <a:moveTo>
                    <a:pt x="24129" y="393700"/>
                  </a:moveTo>
                  <a:lnTo>
                    <a:pt x="0" y="393700"/>
                  </a:lnTo>
                  <a:lnTo>
                    <a:pt x="0" y="400049"/>
                  </a:lnTo>
                  <a:lnTo>
                    <a:pt x="24129" y="400049"/>
                  </a:lnTo>
                  <a:lnTo>
                    <a:pt x="24129" y="393700"/>
                  </a:lnTo>
                  <a:close/>
                </a:path>
                <a:path w="24130" h="934720">
                  <a:moveTo>
                    <a:pt x="24129" y="400050"/>
                  </a:moveTo>
                  <a:lnTo>
                    <a:pt x="0" y="400050"/>
                  </a:lnTo>
                  <a:lnTo>
                    <a:pt x="0" y="403859"/>
                  </a:lnTo>
                  <a:lnTo>
                    <a:pt x="24129" y="403859"/>
                  </a:lnTo>
                  <a:lnTo>
                    <a:pt x="24129" y="400050"/>
                  </a:lnTo>
                  <a:close/>
                </a:path>
                <a:path w="24130" h="934720">
                  <a:moveTo>
                    <a:pt x="24129" y="403859"/>
                  </a:moveTo>
                  <a:lnTo>
                    <a:pt x="0" y="403859"/>
                  </a:lnTo>
                  <a:lnTo>
                    <a:pt x="0" y="410209"/>
                  </a:lnTo>
                  <a:lnTo>
                    <a:pt x="24129" y="410209"/>
                  </a:lnTo>
                  <a:lnTo>
                    <a:pt x="24129" y="403859"/>
                  </a:lnTo>
                  <a:close/>
                </a:path>
                <a:path w="24130" h="934720">
                  <a:moveTo>
                    <a:pt x="24129" y="410209"/>
                  </a:moveTo>
                  <a:lnTo>
                    <a:pt x="0" y="410209"/>
                  </a:lnTo>
                  <a:lnTo>
                    <a:pt x="0" y="412749"/>
                  </a:lnTo>
                  <a:lnTo>
                    <a:pt x="24129" y="412749"/>
                  </a:lnTo>
                  <a:lnTo>
                    <a:pt x="24129" y="410209"/>
                  </a:lnTo>
                  <a:close/>
                </a:path>
                <a:path w="24130" h="934720">
                  <a:moveTo>
                    <a:pt x="24129" y="412750"/>
                  </a:moveTo>
                  <a:lnTo>
                    <a:pt x="0" y="412750"/>
                  </a:lnTo>
                  <a:lnTo>
                    <a:pt x="0" y="422909"/>
                  </a:lnTo>
                  <a:lnTo>
                    <a:pt x="24129" y="422909"/>
                  </a:lnTo>
                  <a:lnTo>
                    <a:pt x="24129" y="412750"/>
                  </a:lnTo>
                  <a:close/>
                </a:path>
                <a:path w="24130" h="934720">
                  <a:moveTo>
                    <a:pt x="24129" y="422910"/>
                  </a:moveTo>
                  <a:lnTo>
                    <a:pt x="0" y="422910"/>
                  </a:lnTo>
                  <a:lnTo>
                    <a:pt x="0" y="425449"/>
                  </a:lnTo>
                  <a:lnTo>
                    <a:pt x="24129" y="425449"/>
                  </a:lnTo>
                  <a:lnTo>
                    <a:pt x="24129" y="422910"/>
                  </a:lnTo>
                  <a:close/>
                </a:path>
                <a:path w="24130" h="934720">
                  <a:moveTo>
                    <a:pt x="24129" y="425450"/>
                  </a:moveTo>
                  <a:lnTo>
                    <a:pt x="0" y="425450"/>
                  </a:lnTo>
                  <a:lnTo>
                    <a:pt x="0" y="429259"/>
                  </a:lnTo>
                  <a:lnTo>
                    <a:pt x="24129" y="429259"/>
                  </a:lnTo>
                  <a:lnTo>
                    <a:pt x="24129" y="425450"/>
                  </a:lnTo>
                  <a:close/>
                </a:path>
                <a:path w="24130" h="934720">
                  <a:moveTo>
                    <a:pt x="24129" y="429259"/>
                  </a:moveTo>
                  <a:lnTo>
                    <a:pt x="0" y="429259"/>
                  </a:lnTo>
                  <a:lnTo>
                    <a:pt x="0" y="431799"/>
                  </a:lnTo>
                  <a:lnTo>
                    <a:pt x="24129" y="431799"/>
                  </a:lnTo>
                  <a:lnTo>
                    <a:pt x="24129" y="429259"/>
                  </a:lnTo>
                  <a:close/>
                </a:path>
                <a:path w="24130" h="934720">
                  <a:moveTo>
                    <a:pt x="24129" y="431800"/>
                  </a:moveTo>
                  <a:lnTo>
                    <a:pt x="0" y="431800"/>
                  </a:lnTo>
                  <a:lnTo>
                    <a:pt x="0" y="435609"/>
                  </a:lnTo>
                  <a:lnTo>
                    <a:pt x="24129" y="435609"/>
                  </a:lnTo>
                  <a:lnTo>
                    <a:pt x="24129" y="431800"/>
                  </a:lnTo>
                  <a:close/>
                </a:path>
                <a:path w="24130" h="934720">
                  <a:moveTo>
                    <a:pt x="24129" y="435609"/>
                  </a:moveTo>
                  <a:lnTo>
                    <a:pt x="0" y="435609"/>
                  </a:lnTo>
                  <a:lnTo>
                    <a:pt x="0" y="441959"/>
                  </a:lnTo>
                  <a:lnTo>
                    <a:pt x="24129" y="441959"/>
                  </a:lnTo>
                  <a:lnTo>
                    <a:pt x="24129" y="435609"/>
                  </a:lnTo>
                  <a:close/>
                </a:path>
                <a:path w="24130" h="934720">
                  <a:moveTo>
                    <a:pt x="24129" y="441960"/>
                  </a:moveTo>
                  <a:lnTo>
                    <a:pt x="0" y="441960"/>
                  </a:lnTo>
                  <a:lnTo>
                    <a:pt x="0" y="444499"/>
                  </a:lnTo>
                  <a:lnTo>
                    <a:pt x="24129" y="444499"/>
                  </a:lnTo>
                  <a:lnTo>
                    <a:pt x="24129" y="441960"/>
                  </a:lnTo>
                  <a:close/>
                </a:path>
                <a:path w="24130" h="934720">
                  <a:moveTo>
                    <a:pt x="24129" y="444500"/>
                  </a:moveTo>
                  <a:lnTo>
                    <a:pt x="0" y="444500"/>
                  </a:lnTo>
                  <a:lnTo>
                    <a:pt x="0" y="448309"/>
                  </a:lnTo>
                  <a:lnTo>
                    <a:pt x="24129" y="448309"/>
                  </a:lnTo>
                  <a:lnTo>
                    <a:pt x="24129" y="444500"/>
                  </a:lnTo>
                  <a:close/>
                </a:path>
                <a:path w="24130" h="934720">
                  <a:moveTo>
                    <a:pt x="24129" y="448310"/>
                  </a:moveTo>
                  <a:lnTo>
                    <a:pt x="0" y="448310"/>
                  </a:lnTo>
                  <a:lnTo>
                    <a:pt x="0" y="450849"/>
                  </a:lnTo>
                  <a:lnTo>
                    <a:pt x="24129" y="450849"/>
                  </a:lnTo>
                  <a:lnTo>
                    <a:pt x="24129" y="448310"/>
                  </a:lnTo>
                  <a:close/>
                </a:path>
                <a:path w="24130" h="934720">
                  <a:moveTo>
                    <a:pt x="24129" y="450850"/>
                  </a:moveTo>
                  <a:lnTo>
                    <a:pt x="0" y="450850"/>
                  </a:lnTo>
                  <a:lnTo>
                    <a:pt x="0" y="454659"/>
                  </a:lnTo>
                  <a:lnTo>
                    <a:pt x="24129" y="454659"/>
                  </a:lnTo>
                  <a:lnTo>
                    <a:pt x="24129" y="450850"/>
                  </a:lnTo>
                  <a:close/>
                </a:path>
                <a:path w="24130" h="934720">
                  <a:moveTo>
                    <a:pt x="24129" y="454659"/>
                  </a:moveTo>
                  <a:lnTo>
                    <a:pt x="0" y="454659"/>
                  </a:lnTo>
                  <a:lnTo>
                    <a:pt x="0" y="463549"/>
                  </a:lnTo>
                  <a:lnTo>
                    <a:pt x="24129" y="463549"/>
                  </a:lnTo>
                  <a:lnTo>
                    <a:pt x="24129" y="454659"/>
                  </a:lnTo>
                  <a:close/>
                </a:path>
                <a:path w="24130" h="934720">
                  <a:moveTo>
                    <a:pt x="24129" y="463550"/>
                  </a:moveTo>
                  <a:lnTo>
                    <a:pt x="0" y="463550"/>
                  </a:lnTo>
                  <a:lnTo>
                    <a:pt x="0" y="467359"/>
                  </a:lnTo>
                  <a:lnTo>
                    <a:pt x="24129" y="467359"/>
                  </a:lnTo>
                  <a:lnTo>
                    <a:pt x="24129" y="463550"/>
                  </a:lnTo>
                  <a:close/>
                </a:path>
                <a:path w="24130" h="934720">
                  <a:moveTo>
                    <a:pt x="24129" y="467359"/>
                  </a:moveTo>
                  <a:lnTo>
                    <a:pt x="0" y="467359"/>
                  </a:lnTo>
                  <a:lnTo>
                    <a:pt x="0" y="469899"/>
                  </a:lnTo>
                  <a:lnTo>
                    <a:pt x="24129" y="469899"/>
                  </a:lnTo>
                  <a:lnTo>
                    <a:pt x="24129" y="467359"/>
                  </a:lnTo>
                  <a:close/>
                </a:path>
                <a:path w="24130" h="934720">
                  <a:moveTo>
                    <a:pt x="24129" y="469900"/>
                  </a:moveTo>
                  <a:lnTo>
                    <a:pt x="0" y="469900"/>
                  </a:lnTo>
                  <a:lnTo>
                    <a:pt x="0" y="473709"/>
                  </a:lnTo>
                  <a:lnTo>
                    <a:pt x="24129" y="473709"/>
                  </a:lnTo>
                  <a:lnTo>
                    <a:pt x="24129" y="469900"/>
                  </a:lnTo>
                  <a:close/>
                </a:path>
                <a:path w="24130" h="934720">
                  <a:moveTo>
                    <a:pt x="24129" y="473709"/>
                  </a:moveTo>
                  <a:lnTo>
                    <a:pt x="0" y="473709"/>
                  </a:lnTo>
                  <a:lnTo>
                    <a:pt x="0" y="476250"/>
                  </a:lnTo>
                  <a:lnTo>
                    <a:pt x="24129" y="476250"/>
                  </a:lnTo>
                  <a:lnTo>
                    <a:pt x="24129" y="473709"/>
                  </a:lnTo>
                  <a:close/>
                </a:path>
                <a:path w="24130" h="934720">
                  <a:moveTo>
                    <a:pt x="15239" y="932179"/>
                  </a:moveTo>
                  <a:lnTo>
                    <a:pt x="0" y="932179"/>
                  </a:lnTo>
                  <a:lnTo>
                    <a:pt x="0" y="934719"/>
                  </a:lnTo>
                  <a:lnTo>
                    <a:pt x="15239" y="934719"/>
                  </a:lnTo>
                  <a:lnTo>
                    <a:pt x="15239" y="932179"/>
                  </a:lnTo>
                  <a:close/>
                </a:path>
                <a:path w="24130" h="934720">
                  <a:moveTo>
                    <a:pt x="24129" y="930909"/>
                  </a:moveTo>
                  <a:lnTo>
                    <a:pt x="15239" y="930909"/>
                  </a:lnTo>
                  <a:lnTo>
                    <a:pt x="15239" y="932179"/>
                  </a:lnTo>
                  <a:lnTo>
                    <a:pt x="24129" y="932179"/>
                  </a:lnTo>
                  <a:lnTo>
                    <a:pt x="24129" y="930909"/>
                  </a:lnTo>
                  <a:close/>
                </a:path>
                <a:path w="24130" h="934720">
                  <a:moveTo>
                    <a:pt x="24129" y="477520"/>
                  </a:moveTo>
                  <a:lnTo>
                    <a:pt x="0" y="477520"/>
                  </a:lnTo>
                  <a:lnTo>
                    <a:pt x="0" y="521970"/>
                  </a:lnTo>
                  <a:lnTo>
                    <a:pt x="1269" y="521970"/>
                  </a:lnTo>
                  <a:lnTo>
                    <a:pt x="1269" y="523239"/>
                  </a:lnTo>
                  <a:lnTo>
                    <a:pt x="6350" y="523239"/>
                  </a:lnTo>
                  <a:lnTo>
                    <a:pt x="6350" y="524509"/>
                  </a:lnTo>
                  <a:lnTo>
                    <a:pt x="11429" y="524509"/>
                  </a:lnTo>
                  <a:lnTo>
                    <a:pt x="11429" y="525779"/>
                  </a:lnTo>
                  <a:lnTo>
                    <a:pt x="16509" y="525779"/>
                  </a:lnTo>
                  <a:lnTo>
                    <a:pt x="16509" y="527049"/>
                  </a:lnTo>
                  <a:lnTo>
                    <a:pt x="21589" y="527049"/>
                  </a:lnTo>
                  <a:lnTo>
                    <a:pt x="21589" y="528319"/>
                  </a:lnTo>
                  <a:lnTo>
                    <a:pt x="24129" y="528319"/>
                  </a:lnTo>
                  <a:lnTo>
                    <a:pt x="24129" y="477520"/>
                  </a:lnTo>
                  <a:close/>
                </a:path>
              </a:pathLst>
            </a:custGeom>
            <a:solidFill>
              <a:srgbClr val="ADAD5C"/>
            </a:solidFill>
          </p:spPr>
          <p:txBody>
            <a:bodyPr wrap="square" lIns="0" tIns="0" rIns="0" bIns="0" rtlCol="0"/>
            <a:lstStyle/>
            <a:p>
              <a:endParaRPr/>
            </a:p>
          </p:txBody>
        </p:sp>
        <p:sp>
          <p:nvSpPr>
            <p:cNvPr id="815" name="object 815"/>
            <p:cNvSpPr/>
            <p:nvPr/>
          </p:nvSpPr>
          <p:spPr>
            <a:xfrm>
              <a:off x="2170429" y="5560059"/>
              <a:ext cx="24130" cy="941069"/>
            </a:xfrm>
            <a:custGeom>
              <a:avLst/>
              <a:gdLst/>
              <a:ahLst/>
              <a:cxnLst/>
              <a:rect l="l" t="t" r="r" b="b"/>
              <a:pathLst>
                <a:path w="24130" h="941070">
                  <a:moveTo>
                    <a:pt x="1269" y="0"/>
                  </a:moveTo>
                  <a:lnTo>
                    <a:pt x="0" y="0"/>
                  </a:lnTo>
                  <a:lnTo>
                    <a:pt x="0" y="3809"/>
                  </a:lnTo>
                  <a:lnTo>
                    <a:pt x="11430" y="3809"/>
                  </a:lnTo>
                  <a:lnTo>
                    <a:pt x="11430" y="2539"/>
                  </a:lnTo>
                  <a:lnTo>
                    <a:pt x="6350" y="2539"/>
                  </a:lnTo>
                  <a:lnTo>
                    <a:pt x="6350" y="1269"/>
                  </a:lnTo>
                  <a:lnTo>
                    <a:pt x="1269" y="1269"/>
                  </a:lnTo>
                  <a:lnTo>
                    <a:pt x="1269" y="0"/>
                  </a:lnTo>
                  <a:close/>
                </a:path>
                <a:path w="24130" h="941070">
                  <a:moveTo>
                    <a:pt x="16509" y="3809"/>
                  </a:moveTo>
                  <a:lnTo>
                    <a:pt x="0" y="3809"/>
                  </a:lnTo>
                  <a:lnTo>
                    <a:pt x="0" y="6349"/>
                  </a:lnTo>
                  <a:lnTo>
                    <a:pt x="20319" y="6349"/>
                  </a:lnTo>
                  <a:lnTo>
                    <a:pt x="20319" y="5079"/>
                  </a:lnTo>
                  <a:lnTo>
                    <a:pt x="16509" y="5079"/>
                  </a:lnTo>
                  <a:lnTo>
                    <a:pt x="16509" y="3809"/>
                  </a:lnTo>
                  <a:close/>
                </a:path>
                <a:path w="24130" h="941070">
                  <a:moveTo>
                    <a:pt x="24130" y="6350"/>
                  </a:moveTo>
                  <a:lnTo>
                    <a:pt x="0" y="6350"/>
                  </a:lnTo>
                  <a:lnTo>
                    <a:pt x="0" y="10159"/>
                  </a:lnTo>
                  <a:lnTo>
                    <a:pt x="24130" y="10159"/>
                  </a:lnTo>
                  <a:lnTo>
                    <a:pt x="24130" y="6350"/>
                  </a:lnTo>
                  <a:close/>
                </a:path>
                <a:path w="24130" h="941070">
                  <a:moveTo>
                    <a:pt x="24130" y="10159"/>
                  </a:moveTo>
                  <a:lnTo>
                    <a:pt x="0" y="10159"/>
                  </a:lnTo>
                  <a:lnTo>
                    <a:pt x="0" y="19049"/>
                  </a:lnTo>
                  <a:lnTo>
                    <a:pt x="24130" y="19049"/>
                  </a:lnTo>
                  <a:lnTo>
                    <a:pt x="24130" y="10159"/>
                  </a:lnTo>
                  <a:close/>
                </a:path>
                <a:path w="24130" h="941070">
                  <a:moveTo>
                    <a:pt x="24130" y="19050"/>
                  </a:moveTo>
                  <a:lnTo>
                    <a:pt x="0" y="19050"/>
                  </a:lnTo>
                  <a:lnTo>
                    <a:pt x="0" y="22859"/>
                  </a:lnTo>
                  <a:lnTo>
                    <a:pt x="24130" y="22859"/>
                  </a:lnTo>
                  <a:lnTo>
                    <a:pt x="24130" y="19050"/>
                  </a:lnTo>
                  <a:close/>
                </a:path>
                <a:path w="24130" h="941070">
                  <a:moveTo>
                    <a:pt x="24130" y="22859"/>
                  </a:moveTo>
                  <a:lnTo>
                    <a:pt x="0" y="22859"/>
                  </a:lnTo>
                  <a:lnTo>
                    <a:pt x="0" y="29209"/>
                  </a:lnTo>
                  <a:lnTo>
                    <a:pt x="24130" y="29209"/>
                  </a:lnTo>
                  <a:lnTo>
                    <a:pt x="24130" y="22859"/>
                  </a:lnTo>
                  <a:close/>
                </a:path>
                <a:path w="24130" h="941070">
                  <a:moveTo>
                    <a:pt x="24130" y="29209"/>
                  </a:moveTo>
                  <a:lnTo>
                    <a:pt x="0" y="29209"/>
                  </a:lnTo>
                  <a:lnTo>
                    <a:pt x="0" y="35559"/>
                  </a:lnTo>
                  <a:lnTo>
                    <a:pt x="24130" y="35559"/>
                  </a:lnTo>
                  <a:lnTo>
                    <a:pt x="24130" y="29209"/>
                  </a:lnTo>
                  <a:close/>
                </a:path>
                <a:path w="24130" h="941070">
                  <a:moveTo>
                    <a:pt x="24130" y="35559"/>
                  </a:moveTo>
                  <a:lnTo>
                    <a:pt x="0" y="35559"/>
                  </a:lnTo>
                  <a:lnTo>
                    <a:pt x="0" y="38099"/>
                  </a:lnTo>
                  <a:lnTo>
                    <a:pt x="24130" y="38099"/>
                  </a:lnTo>
                  <a:lnTo>
                    <a:pt x="24130" y="35559"/>
                  </a:lnTo>
                  <a:close/>
                </a:path>
                <a:path w="24130" h="941070">
                  <a:moveTo>
                    <a:pt x="24130" y="38100"/>
                  </a:moveTo>
                  <a:lnTo>
                    <a:pt x="0" y="38100"/>
                  </a:lnTo>
                  <a:lnTo>
                    <a:pt x="0" y="48259"/>
                  </a:lnTo>
                  <a:lnTo>
                    <a:pt x="24130" y="48259"/>
                  </a:lnTo>
                  <a:lnTo>
                    <a:pt x="24130" y="38100"/>
                  </a:lnTo>
                  <a:close/>
                </a:path>
                <a:path w="24130" h="941070">
                  <a:moveTo>
                    <a:pt x="24130" y="48260"/>
                  </a:moveTo>
                  <a:lnTo>
                    <a:pt x="0" y="48260"/>
                  </a:lnTo>
                  <a:lnTo>
                    <a:pt x="0" y="50799"/>
                  </a:lnTo>
                  <a:lnTo>
                    <a:pt x="24130" y="50799"/>
                  </a:lnTo>
                  <a:lnTo>
                    <a:pt x="24130" y="48260"/>
                  </a:lnTo>
                  <a:close/>
                </a:path>
                <a:path w="24130" h="941070">
                  <a:moveTo>
                    <a:pt x="24130" y="50800"/>
                  </a:moveTo>
                  <a:lnTo>
                    <a:pt x="0" y="50800"/>
                  </a:lnTo>
                  <a:lnTo>
                    <a:pt x="0" y="57149"/>
                  </a:lnTo>
                  <a:lnTo>
                    <a:pt x="24130" y="57149"/>
                  </a:lnTo>
                  <a:lnTo>
                    <a:pt x="24130" y="50800"/>
                  </a:lnTo>
                  <a:close/>
                </a:path>
                <a:path w="24130" h="941070">
                  <a:moveTo>
                    <a:pt x="24130" y="57150"/>
                  </a:moveTo>
                  <a:lnTo>
                    <a:pt x="0" y="57150"/>
                  </a:lnTo>
                  <a:lnTo>
                    <a:pt x="0" y="60959"/>
                  </a:lnTo>
                  <a:lnTo>
                    <a:pt x="24130" y="60959"/>
                  </a:lnTo>
                  <a:lnTo>
                    <a:pt x="24130" y="57150"/>
                  </a:lnTo>
                  <a:close/>
                </a:path>
                <a:path w="24130" h="941070">
                  <a:moveTo>
                    <a:pt x="24130" y="60959"/>
                  </a:moveTo>
                  <a:lnTo>
                    <a:pt x="0" y="60959"/>
                  </a:lnTo>
                  <a:lnTo>
                    <a:pt x="0" y="67309"/>
                  </a:lnTo>
                  <a:lnTo>
                    <a:pt x="24130" y="67309"/>
                  </a:lnTo>
                  <a:lnTo>
                    <a:pt x="24130" y="60959"/>
                  </a:lnTo>
                  <a:close/>
                </a:path>
                <a:path w="24130" h="941070">
                  <a:moveTo>
                    <a:pt x="24130" y="67309"/>
                  </a:moveTo>
                  <a:lnTo>
                    <a:pt x="0" y="67309"/>
                  </a:lnTo>
                  <a:lnTo>
                    <a:pt x="0" y="69849"/>
                  </a:lnTo>
                  <a:lnTo>
                    <a:pt x="24130" y="69849"/>
                  </a:lnTo>
                  <a:lnTo>
                    <a:pt x="24130" y="67309"/>
                  </a:lnTo>
                  <a:close/>
                </a:path>
                <a:path w="24130" h="941070">
                  <a:moveTo>
                    <a:pt x="24130" y="69850"/>
                  </a:moveTo>
                  <a:lnTo>
                    <a:pt x="0" y="69850"/>
                  </a:lnTo>
                  <a:lnTo>
                    <a:pt x="0" y="73659"/>
                  </a:lnTo>
                  <a:lnTo>
                    <a:pt x="24130" y="73659"/>
                  </a:lnTo>
                  <a:lnTo>
                    <a:pt x="24130" y="69850"/>
                  </a:lnTo>
                  <a:close/>
                </a:path>
                <a:path w="24130" h="941070">
                  <a:moveTo>
                    <a:pt x="24130" y="73660"/>
                  </a:moveTo>
                  <a:lnTo>
                    <a:pt x="0" y="73660"/>
                  </a:lnTo>
                  <a:lnTo>
                    <a:pt x="0" y="86359"/>
                  </a:lnTo>
                  <a:lnTo>
                    <a:pt x="24130" y="86359"/>
                  </a:lnTo>
                  <a:lnTo>
                    <a:pt x="24130" y="73660"/>
                  </a:lnTo>
                  <a:close/>
                </a:path>
                <a:path w="24130" h="941070">
                  <a:moveTo>
                    <a:pt x="24130" y="86359"/>
                  </a:moveTo>
                  <a:lnTo>
                    <a:pt x="0" y="86359"/>
                  </a:lnTo>
                  <a:lnTo>
                    <a:pt x="0" y="101599"/>
                  </a:lnTo>
                  <a:lnTo>
                    <a:pt x="24130" y="101599"/>
                  </a:lnTo>
                  <a:lnTo>
                    <a:pt x="24130" y="86359"/>
                  </a:lnTo>
                  <a:close/>
                </a:path>
                <a:path w="24130" h="941070">
                  <a:moveTo>
                    <a:pt x="24130" y="101600"/>
                  </a:moveTo>
                  <a:lnTo>
                    <a:pt x="0" y="101600"/>
                  </a:lnTo>
                  <a:lnTo>
                    <a:pt x="0" y="107949"/>
                  </a:lnTo>
                  <a:lnTo>
                    <a:pt x="24130" y="107949"/>
                  </a:lnTo>
                  <a:lnTo>
                    <a:pt x="24130" y="101600"/>
                  </a:lnTo>
                  <a:close/>
                </a:path>
                <a:path w="24130" h="941070">
                  <a:moveTo>
                    <a:pt x="24130" y="107950"/>
                  </a:moveTo>
                  <a:lnTo>
                    <a:pt x="0" y="107950"/>
                  </a:lnTo>
                  <a:lnTo>
                    <a:pt x="0" y="111759"/>
                  </a:lnTo>
                  <a:lnTo>
                    <a:pt x="24130" y="111759"/>
                  </a:lnTo>
                  <a:lnTo>
                    <a:pt x="24130" y="107950"/>
                  </a:lnTo>
                  <a:close/>
                </a:path>
                <a:path w="24130" h="941070">
                  <a:moveTo>
                    <a:pt x="24130" y="111759"/>
                  </a:moveTo>
                  <a:lnTo>
                    <a:pt x="0" y="111759"/>
                  </a:lnTo>
                  <a:lnTo>
                    <a:pt x="0" y="114299"/>
                  </a:lnTo>
                  <a:lnTo>
                    <a:pt x="24130" y="114299"/>
                  </a:lnTo>
                  <a:lnTo>
                    <a:pt x="24130" y="111759"/>
                  </a:lnTo>
                  <a:close/>
                </a:path>
                <a:path w="24130" h="941070">
                  <a:moveTo>
                    <a:pt x="24130" y="114300"/>
                  </a:moveTo>
                  <a:lnTo>
                    <a:pt x="0" y="114300"/>
                  </a:lnTo>
                  <a:lnTo>
                    <a:pt x="0" y="120649"/>
                  </a:lnTo>
                  <a:lnTo>
                    <a:pt x="24130" y="120649"/>
                  </a:lnTo>
                  <a:lnTo>
                    <a:pt x="24130" y="114300"/>
                  </a:lnTo>
                  <a:close/>
                </a:path>
                <a:path w="24130" h="941070">
                  <a:moveTo>
                    <a:pt x="24130" y="120650"/>
                  </a:moveTo>
                  <a:lnTo>
                    <a:pt x="0" y="120650"/>
                  </a:lnTo>
                  <a:lnTo>
                    <a:pt x="0" y="130809"/>
                  </a:lnTo>
                  <a:lnTo>
                    <a:pt x="24130" y="130809"/>
                  </a:lnTo>
                  <a:lnTo>
                    <a:pt x="24130" y="120650"/>
                  </a:lnTo>
                  <a:close/>
                </a:path>
                <a:path w="24130" h="941070">
                  <a:moveTo>
                    <a:pt x="24130" y="130809"/>
                  </a:moveTo>
                  <a:lnTo>
                    <a:pt x="0" y="130809"/>
                  </a:lnTo>
                  <a:lnTo>
                    <a:pt x="0" y="133349"/>
                  </a:lnTo>
                  <a:lnTo>
                    <a:pt x="24130" y="133349"/>
                  </a:lnTo>
                  <a:lnTo>
                    <a:pt x="24130" y="130809"/>
                  </a:lnTo>
                  <a:close/>
                </a:path>
                <a:path w="24130" h="941070">
                  <a:moveTo>
                    <a:pt x="24130" y="133350"/>
                  </a:moveTo>
                  <a:lnTo>
                    <a:pt x="0" y="133350"/>
                  </a:lnTo>
                  <a:lnTo>
                    <a:pt x="0" y="137159"/>
                  </a:lnTo>
                  <a:lnTo>
                    <a:pt x="24130" y="137159"/>
                  </a:lnTo>
                  <a:lnTo>
                    <a:pt x="24130" y="133350"/>
                  </a:lnTo>
                  <a:close/>
                </a:path>
                <a:path w="24130" h="941070">
                  <a:moveTo>
                    <a:pt x="24130" y="137159"/>
                  </a:moveTo>
                  <a:lnTo>
                    <a:pt x="0" y="137159"/>
                  </a:lnTo>
                  <a:lnTo>
                    <a:pt x="0" y="146049"/>
                  </a:lnTo>
                  <a:lnTo>
                    <a:pt x="24130" y="146049"/>
                  </a:lnTo>
                  <a:lnTo>
                    <a:pt x="24130" y="137159"/>
                  </a:lnTo>
                  <a:close/>
                </a:path>
                <a:path w="24130" h="941070">
                  <a:moveTo>
                    <a:pt x="24130" y="146050"/>
                  </a:moveTo>
                  <a:lnTo>
                    <a:pt x="0" y="146050"/>
                  </a:lnTo>
                  <a:lnTo>
                    <a:pt x="0" y="149859"/>
                  </a:lnTo>
                  <a:lnTo>
                    <a:pt x="24130" y="149859"/>
                  </a:lnTo>
                  <a:lnTo>
                    <a:pt x="24130" y="146050"/>
                  </a:lnTo>
                  <a:close/>
                </a:path>
                <a:path w="24130" h="941070">
                  <a:moveTo>
                    <a:pt x="24130" y="149859"/>
                  </a:moveTo>
                  <a:lnTo>
                    <a:pt x="0" y="149859"/>
                  </a:lnTo>
                  <a:lnTo>
                    <a:pt x="0" y="152399"/>
                  </a:lnTo>
                  <a:lnTo>
                    <a:pt x="24130" y="152399"/>
                  </a:lnTo>
                  <a:lnTo>
                    <a:pt x="24130" y="149859"/>
                  </a:lnTo>
                  <a:close/>
                </a:path>
                <a:path w="24130" h="941070">
                  <a:moveTo>
                    <a:pt x="24130" y="152400"/>
                  </a:moveTo>
                  <a:lnTo>
                    <a:pt x="0" y="152400"/>
                  </a:lnTo>
                  <a:lnTo>
                    <a:pt x="0" y="156209"/>
                  </a:lnTo>
                  <a:lnTo>
                    <a:pt x="24130" y="156209"/>
                  </a:lnTo>
                  <a:lnTo>
                    <a:pt x="24130" y="152400"/>
                  </a:lnTo>
                  <a:close/>
                </a:path>
                <a:path w="24130" h="941070">
                  <a:moveTo>
                    <a:pt x="24130" y="156209"/>
                  </a:moveTo>
                  <a:lnTo>
                    <a:pt x="0" y="156209"/>
                  </a:lnTo>
                  <a:lnTo>
                    <a:pt x="0" y="158749"/>
                  </a:lnTo>
                  <a:lnTo>
                    <a:pt x="24130" y="158749"/>
                  </a:lnTo>
                  <a:lnTo>
                    <a:pt x="24130" y="156209"/>
                  </a:lnTo>
                  <a:close/>
                </a:path>
                <a:path w="24130" h="941070">
                  <a:moveTo>
                    <a:pt x="24130" y="158750"/>
                  </a:moveTo>
                  <a:lnTo>
                    <a:pt x="0" y="158750"/>
                  </a:lnTo>
                  <a:lnTo>
                    <a:pt x="0" y="162559"/>
                  </a:lnTo>
                  <a:lnTo>
                    <a:pt x="24130" y="162559"/>
                  </a:lnTo>
                  <a:lnTo>
                    <a:pt x="24130" y="158750"/>
                  </a:lnTo>
                  <a:close/>
                </a:path>
                <a:path w="24130" h="941070">
                  <a:moveTo>
                    <a:pt x="24130" y="162559"/>
                  </a:moveTo>
                  <a:lnTo>
                    <a:pt x="0" y="162559"/>
                  </a:lnTo>
                  <a:lnTo>
                    <a:pt x="0" y="177799"/>
                  </a:lnTo>
                  <a:lnTo>
                    <a:pt x="24130" y="177799"/>
                  </a:lnTo>
                  <a:lnTo>
                    <a:pt x="24130" y="162559"/>
                  </a:lnTo>
                  <a:close/>
                </a:path>
                <a:path w="24130" h="941070">
                  <a:moveTo>
                    <a:pt x="24130" y="177800"/>
                  </a:moveTo>
                  <a:lnTo>
                    <a:pt x="0" y="177800"/>
                  </a:lnTo>
                  <a:lnTo>
                    <a:pt x="0" y="181609"/>
                  </a:lnTo>
                  <a:lnTo>
                    <a:pt x="24130" y="181609"/>
                  </a:lnTo>
                  <a:lnTo>
                    <a:pt x="24130" y="177800"/>
                  </a:lnTo>
                  <a:close/>
                </a:path>
                <a:path w="24130" h="941070">
                  <a:moveTo>
                    <a:pt x="24130" y="181609"/>
                  </a:moveTo>
                  <a:lnTo>
                    <a:pt x="0" y="181609"/>
                  </a:lnTo>
                  <a:lnTo>
                    <a:pt x="0" y="187959"/>
                  </a:lnTo>
                  <a:lnTo>
                    <a:pt x="24130" y="187959"/>
                  </a:lnTo>
                  <a:lnTo>
                    <a:pt x="24130" y="181609"/>
                  </a:lnTo>
                  <a:close/>
                </a:path>
                <a:path w="24130" h="941070">
                  <a:moveTo>
                    <a:pt x="24130" y="187960"/>
                  </a:moveTo>
                  <a:lnTo>
                    <a:pt x="0" y="187960"/>
                  </a:lnTo>
                  <a:lnTo>
                    <a:pt x="0" y="190499"/>
                  </a:lnTo>
                  <a:lnTo>
                    <a:pt x="24130" y="190499"/>
                  </a:lnTo>
                  <a:lnTo>
                    <a:pt x="24130" y="187960"/>
                  </a:lnTo>
                  <a:close/>
                </a:path>
                <a:path w="24130" h="941070">
                  <a:moveTo>
                    <a:pt x="24130" y="190500"/>
                  </a:moveTo>
                  <a:lnTo>
                    <a:pt x="0" y="190500"/>
                  </a:lnTo>
                  <a:lnTo>
                    <a:pt x="0" y="196849"/>
                  </a:lnTo>
                  <a:lnTo>
                    <a:pt x="24130" y="196849"/>
                  </a:lnTo>
                  <a:lnTo>
                    <a:pt x="24130" y="190500"/>
                  </a:lnTo>
                  <a:close/>
                </a:path>
                <a:path w="24130" h="941070">
                  <a:moveTo>
                    <a:pt x="24130" y="196850"/>
                  </a:moveTo>
                  <a:lnTo>
                    <a:pt x="0" y="196850"/>
                  </a:lnTo>
                  <a:lnTo>
                    <a:pt x="0" y="200659"/>
                  </a:lnTo>
                  <a:lnTo>
                    <a:pt x="24130" y="200659"/>
                  </a:lnTo>
                  <a:lnTo>
                    <a:pt x="24130" y="196850"/>
                  </a:lnTo>
                  <a:close/>
                </a:path>
                <a:path w="24130" h="941070">
                  <a:moveTo>
                    <a:pt x="24130" y="200660"/>
                  </a:moveTo>
                  <a:lnTo>
                    <a:pt x="0" y="200660"/>
                  </a:lnTo>
                  <a:lnTo>
                    <a:pt x="0" y="203199"/>
                  </a:lnTo>
                  <a:lnTo>
                    <a:pt x="24130" y="203199"/>
                  </a:lnTo>
                  <a:lnTo>
                    <a:pt x="24130" y="200660"/>
                  </a:lnTo>
                  <a:close/>
                </a:path>
                <a:path w="24130" h="941070">
                  <a:moveTo>
                    <a:pt x="24130" y="203200"/>
                  </a:moveTo>
                  <a:lnTo>
                    <a:pt x="0" y="203200"/>
                  </a:lnTo>
                  <a:lnTo>
                    <a:pt x="0" y="207009"/>
                  </a:lnTo>
                  <a:lnTo>
                    <a:pt x="24130" y="207009"/>
                  </a:lnTo>
                  <a:lnTo>
                    <a:pt x="24130" y="203200"/>
                  </a:lnTo>
                  <a:close/>
                </a:path>
                <a:path w="24130" h="941070">
                  <a:moveTo>
                    <a:pt x="24130" y="207010"/>
                  </a:moveTo>
                  <a:lnTo>
                    <a:pt x="0" y="207010"/>
                  </a:lnTo>
                  <a:lnTo>
                    <a:pt x="0" y="209549"/>
                  </a:lnTo>
                  <a:lnTo>
                    <a:pt x="24130" y="209549"/>
                  </a:lnTo>
                  <a:lnTo>
                    <a:pt x="24130" y="207010"/>
                  </a:lnTo>
                  <a:close/>
                </a:path>
                <a:path w="24130" h="941070">
                  <a:moveTo>
                    <a:pt x="24130" y="209550"/>
                  </a:moveTo>
                  <a:lnTo>
                    <a:pt x="0" y="209550"/>
                  </a:lnTo>
                  <a:lnTo>
                    <a:pt x="0" y="213359"/>
                  </a:lnTo>
                  <a:lnTo>
                    <a:pt x="24130" y="213359"/>
                  </a:lnTo>
                  <a:lnTo>
                    <a:pt x="24130" y="209550"/>
                  </a:lnTo>
                  <a:close/>
                </a:path>
                <a:path w="24130" h="941070">
                  <a:moveTo>
                    <a:pt x="24130" y="213359"/>
                  </a:moveTo>
                  <a:lnTo>
                    <a:pt x="0" y="213359"/>
                  </a:lnTo>
                  <a:lnTo>
                    <a:pt x="0" y="238759"/>
                  </a:lnTo>
                  <a:lnTo>
                    <a:pt x="24130" y="238759"/>
                  </a:lnTo>
                  <a:lnTo>
                    <a:pt x="24130" y="213359"/>
                  </a:lnTo>
                  <a:close/>
                </a:path>
                <a:path w="24130" h="941070">
                  <a:moveTo>
                    <a:pt x="24130" y="238759"/>
                  </a:moveTo>
                  <a:lnTo>
                    <a:pt x="0" y="238759"/>
                  </a:lnTo>
                  <a:lnTo>
                    <a:pt x="0" y="245109"/>
                  </a:lnTo>
                  <a:lnTo>
                    <a:pt x="24130" y="245109"/>
                  </a:lnTo>
                  <a:lnTo>
                    <a:pt x="24130" y="238759"/>
                  </a:lnTo>
                  <a:close/>
                </a:path>
                <a:path w="24130" h="941070">
                  <a:moveTo>
                    <a:pt x="24130" y="245109"/>
                  </a:moveTo>
                  <a:lnTo>
                    <a:pt x="0" y="245109"/>
                  </a:lnTo>
                  <a:lnTo>
                    <a:pt x="0" y="247649"/>
                  </a:lnTo>
                  <a:lnTo>
                    <a:pt x="24130" y="247649"/>
                  </a:lnTo>
                  <a:lnTo>
                    <a:pt x="24130" y="245109"/>
                  </a:lnTo>
                  <a:close/>
                </a:path>
                <a:path w="24130" h="941070">
                  <a:moveTo>
                    <a:pt x="24130" y="247650"/>
                  </a:moveTo>
                  <a:lnTo>
                    <a:pt x="0" y="247650"/>
                  </a:lnTo>
                  <a:lnTo>
                    <a:pt x="0" y="253999"/>
                  </a:lnTo>
                  <a:lnTo>
                    <a:pt x="24130" y="253999"/>
                  </a:lnTo>
                  <a:lnTo>
                    <a:pt x="24130" y="247650"/>
                  </a:lnTo>
                  <a:close/>
                </a:path>
                <a:path w="24130" h="941070">
                  <a:moveTo>
                    <a:pt x="24130" y="254000"/>
                  </a:moveTo>
                  <a:lnTo>
                    <a:pt x="0" y="254000"/>
                  </a:lnTo>
                  <a:lnTo>
                    <a:pt x="0" y="257809"/>
                  </a:lnTo>
                  <a:lnTo>
                    <a:pt x="24130" y="257809"/>
                  </a:lnTo>
                  <a:lnTo>
                    <a:pt x="24130" y="254000"/>
                  </a:lnTo>
                  <a:close/>
                </a:path>
                <a:path w="24130" h="941070">
                  <a:moveTo>
                    <a:pt x="24130" y="257809"/>
                  </a:moveTo>
                  <a:lnTo>
                    <a:pt x="0" y="257809"/>
                  </a:lnTo>
                  <a:lnTo>
                    <a:pt x="0" y="266699"/>
                  </a:lnTo>
                  <a:lnTo>
                    <a:pt x="24130" y="266699"/>
                  </a:lnTo>
                  <a:lnTo>
                    <a:pt x="24130" y="257809"/>
                  </a:lnTo>
                  <a:close/>
                </a:path>
                <a:path w="24130" h="941070">
                  <a:moveTo>
                    <a:pt x="24130" y="266700"/>
                  </a:moveTo>
                  <a:lnTo>
                    <a:pt x="0" y="266700"/>
                  </a:lnTo>
                  <a:lnTo>
                    <a:pt x="0" y="276859"/>
                  </a:lnTo>
                  <a:lnTo>
                    <a:pt x="24130" y="276859"/>
                  </a:lnTo>
                  <a:lnTo>
                    <a:pt x="24130" y="266700"/>
                  </a:lnTo>
                  <a:close/>
                </a:path>
                <a:path w="24130" h="941070">
                  <a:moveTo>
                    <a:pt x="24130" y="276860"/>
                  </a:moveTo>
                  <a:lnTo>
                    <a:pt x="0" y="276860"/>
                  </a:lnTo>
                  <a:lnTo>
                    <a:pt x="0" y="283209"/>
                  </a:lnTo>
                  <a:lnTo>
                    <a:pt x="24130" y="283209"/>
                  </a:lnTo>
                  <a:lnTo>
                    <a:pt x="24130" y="276860"/>
                  </a:lnTo>
                  <a:close/>
                </a:path>
                <a:path w="24130" h="941070">
                  <a:moveTo>
                    <a:pt x="24130" y="283209"/>
                  </a:moveTo>
                  <a:lnTo>
                    <a:pt x="0" y="283209"/>
                  </a:lnTo>
                  <a:lnTo>
                    <a:pt x="0" y="289559"/>
                  </a:lnTo>
                  <a:lnTo>
                    <a:pt x="24130" y="289559"/>
                  </a:lnTo>
                  <a:lnTo>
                    <a:pt x="24130" y="283209"/>
                  </a:lnTo>
                  <a:close/>
                </a:path>
                <a:path w="24130" h="941070">
                  <a:moveTo>
                    <a:pt x="24130" y="289559"/>
                  </a:moveTo>
                  <a:lnTo>
                    <a:pt x="0" y="289559"/>
                  </a:lnTo>
                  <a:lnTo>
                    <a:pt x="0" y="298449"/>
                  </a:lnTo>
                  <a:lnTo>
                    <a:pt x="24130" y="298449"/>
                  </a:lnTo>
                  <a:lnTo>
                    <a:pt x="24130" y="289559"/>
                  </a:lnTo>
                  <a:close/>
                </a:path>
                <a:path w="24130" h="941070">
                  <a:moveTo>
                    <a:pt x="24130" y="298450"/>
                  </a:moveTo>
                  <a:lnTo>
                    <a:pt x="0" y="298450"/>
                  </a:lnTo>
                  <a:lnTo>
                    <a:pt x="0" y="302259"/>
                  </a:lnTo>
                  <a:lnTo>
                    <a:pt x="24130" y="302259"/>
                  </a:lnTo>
                  <a:lnTo>
                    <a:pt x="24130" y="298450"/>
                  </a:lnTo>
                  <a:close/>
                </a:path>
                <a:path w="24130" h="941070">
                  <a:moveTo>
                    <a:pt x="24130" y="302259"/>
                  </a:moveTo>
                  <a:lnTo>
                    <a:pt x="0" y="302259"/>
                  </a:lnTo>
                  <a:lnTo>
                    <a:pt x="0" y="304799"/>
                  </a:lnTo>
                  <a:lnTo>
                    <a:pt x="24130" y="304799"/>
                  </a:lnTo>
                  <a:lnTo>
                    <a:pt x="24130" y="302259"/>
                  </a:lnTo>
                  <a:close/>
                </a:path>
                <a:path w="24130" h="941070">
                  <a:moveTo>
                    <a:pt x="24130" y="304800"/>
                  </a:moveTo>
                  <a:lnTo>
                    <a:pt x="0" y="304800"/>
                  </a:lnTo>
                  <a:lnTo>
                    <a:pt x="0" y="308609"/>
                  </a:lnTo>
                  <a:lnTo>
                    <a:pt x="24130" y="308609"/>
                  </a:lnTo>
                  <a:lnTo>
                    <a:pt x="24130" y="304800"/>
                  </a:lnTo>
                  <a:close/>
                </a:path>
                <a:path w="24130" h="941070">
                  <a:moveTo>
                    <a:pt x="24130" y="308609"/>
                  </a:moveTo>
                  <a:lnTo>
                    <a:pt x="0" y="308609"/>
                  </a:lnTo>
                  <a:lnTo>
                    <a:pt x="0" y="311149"/>
                  </a:lnTo>
                  <a:lnTo>
                    <a:pt x="24130" y="311149"/>
                  </a:lnTo>
                  <a:lnTo>
                    <a:pt x="24130" y="308609"/>
                  </a:lnTo>
                  <a:close/>
                </a:path>
                <a:path w="24130" h="941070">
                  <a:moveTo>
                    <a:pt x="24130" y="311150"/>
                  </a:moveTo>
                  <a:lnTo>
                    <a:pt x="0" y="311150"/>
                  </a:lnTo>
                  <a:lnTo>
                    <a:pt x="0" y="314959"/>
                  </a:lnTo>
                  <a:lnTo>
                    <a:pt x="24130" y="314959"/>
                  </a:lnTo>
                  <a:lnTo>
                    <a:pt x="24130" y="311150"/>
                  </a:lnTo>
                  <a:close/>
                </a:path>
                <a:path w="24130" h="941070">
                  <a:moveTo>
                    <a:pt x="24130" y="314960"/>
                  </a:moveTo>
                  <a:lnTo>
                    <a:pt x="0" y="314960"/>
                  </a:lnTo>
                  <a:lnTo>
                    <a:pt x="0" y="323849"/>
                  </a:lnTo>
                  <a:lnTo>
                    <a:pt x="24130" y="323849"/>
                  </a:lnTo>
                  <a:lnTo>
                    <a:pt x="24130" y="314960"/>
                  </a:lnTo>
                  <a:close/>
                </a:path>
                <a:path w="24130" h="941070">
                  <a:moveTo>
                    <a:pt x="24130" y="323850"/>
                  </a:moveTo>
                  <a:lnTo>
                    <a:pt x="0" y="323850"/>
                  </a:lnTo>
                  <a:lnTo>
                    <a:pt x="0" y="327659"/>
                  </a:lnTo>
                  <a:lnTo>
                    <a:pt x="24130" y="327659"/>
                  </a:lnTo>
                  <a:lnTo>
                    <a:pt x="24130" y="323850"/>
                  </a:lnTo>
                  <a:close/>
                </a:path>
                <a:path w="24130" h="941070">
                  <a:moveTo>
                    <a:pt x="24130" y="327660"/>
                  </a:moveTo>
                  <a:lnTo>
                    <a:pt x="0" y="327660"/>
                  </a:lnTo>
                  <a:lnTo>
                    <a:pt x="0" y="340359"/>
                  </a:lnTo>
                  <a:lnTo>
                    <a:pt x="24130" y="340359"/>
                  </a:lnTo>
                  <a:lnTo>
                    <a:pt x="24130" y="327660"/>
                  </a:lnTo>
                  <a:close/>
                </a:path>
                <a:path w="24130" h="941070">
                  <a:moveTo>
                    <a:pt x="24130" y="340360"/>
                  </a:moveTo>
                  <a:lnTo>
                    <a:pt x="0" y="340360"/>
                  </a:lnTo>
                  <a:lnTo>
                    <a:pt x="0" y="342899"/>
                  </a:lnTo>
                  <a:lnTo>
                    <a:pt x="24130" y="342899"/>
                  </a:lnTo>
                  <a:lnTo>
                    <a:pt x="24130" y="340360"/>
                  </a:lnTo>
                  <a:close/>
                </a:path>
                <a:path w="24130" h="941070">
                  <a:moveTo>
                    <a:pt x="24130" y="342900"/>
                  </a:moveTo>
                  <a:lnTo>
                    <a:pt x="0" y="342900"/>
                  </a:lnTo>
                  <a:lnTo>
                    <a:pt x="0" y="346709"/>
                  </a:lnTo>
                  <a:lnTo>
                    <a:pt x="24130" y="346709"/>
                  </a:lnTo>
                  <a:lnTo>
                    <a:pt x="24130" y="342900"/>
                  </a:lnTo>
                  <a:close/>
                </a:path>
                <a:path w="24130" h="941070">
                  <a:moveTo>
                    <a:pt x="24130" y="346709"/>
                  </a:moveTo>
                  <a:lnTo>
                    <a:pt x="0" y="346709"/>
                  </a:lnTo>
                  <a:lnTo>
                    <a:pt x="0" y="355599"/>
                  </a:lnTo>
                  <a:lnTo>
                    <a:pt x="24130" y="355599"/>
                  </a:lnTo>
                  <a:lnTo>
                    <a:pt x="24130" y="346709"/>
                  </a:lnTo>
                  <a:close/>
                </a:path>
                <a:path w="24130" h="941070">
                  <a:moveTo>
                    <a:pt x="24130" y="355600"/>
                  </a:moveTo>
                  <a:lnTo>
                    <a:pt x="0" y="355600"/>
                  </a:lnTo>
                  <a:lnTo>
                    <a:pt x="0" y="359409"/>
                  </a:lnTo>
                  <a:lnTo>
                    <a:pt x="24130" y="359409"/>
                  </a:lnTo>
                  <a:lnTo>
                    <a:pt x="24130" y="355600"/>
                  </a:lnTo>
                  <a:close/>
                </a:path>
                <a:path w="24130" h="941070">
                  <a:moveTo>
                    <a:pt x="24130" y="359409"/>
                  </a:moveTo>
                  <a:lnTo>
                    <a:pt x="0" y="359409"/>
                  </a:lnTo>
                  <a:lnTo>
                    <a:pt x="0" y="372109"/>
                  </a:lnTo>
                  <a:lnTo>
                    <a:pt x="24130" y="372109"/>
                  </a:lnTo>
                  <a:lnTo>
                    <a:pt x="24130" y="359409"/>
                  </a:lnTo>
                  <a:close/>
                </a:path>
                <a:path w="24130" h="941070">
                  <a:moveTo>
                    <a:pt x="24130" y="372109"/>
                  </a:moveTo>
                  <a:lnTo>
                    <a:pt x="0" y="372109"/>
                  </a:lnTo>
                  <a:lnTo>
                    <a:pt x="0" y="387349"/>
                  </a:lnTo>
                  <a:lnTo>
                    <a:pt x="24130" y="387349"/>
                  </a:lnTo>
                  <a:lnTo>
                    <a:pt x="24130" y="372109"/>
                  </a:lnTo>
                  <a:close/>
                </a:path>
                <a:path w="24130" h="941070">
                  <a:moveTo>
                    <a:pt x="24130" y="387350"/>
                  </a:moveTo>
                  <a:lnTo>
                    <a:pt x="0" y="387350"/>
                  </a:lnTo>
                  <a:lnTo>
                    <a:pt x="0" y="391159"/>
                  </a:lnTo>
                  <a:lnTo>
                    <a:pt x="24130" y="391159"/>
                  </a:lnTo>
                  <a:lnTo>
                    <a:pt x="24130" y="387350"/>
                  </a:lnTo>
                  <a:close/>
                </a:path>
                <a:path w="24130" h="941070">
                  <a:moveTo>
                    <a:pt x="24130" y="391159"/>
                  </a:moveTo>
                  <a:lnTo>
                    <a:pt x="0" y="391159"/>
                  </a:lnTo>
                  <a:lnTo>
                    <a:pt x="0" y="400049"/>
                  </a:lnTo>
                  <a:lnTo>
                    <a:pt x="24130" y="400049"/>
                  </a:lnTo>
                  <a:lnTo>
                    <a:pt x="24130" y="391159"/>
                  </a:lnTo>
                  <a:close/>
                </a:path>
                <a:path w="24130" h="941070">
                  <a:moveTo>
                    <a:pt x="24130" y="400050"/>
                  </a:moveTo>
                  <a:lnTo>
                    <a:pt x="0" y="400050"/>
                  </a:lnTo>
                  <a:lnTo>
                    <a:pt x="0" y="406399"/>
                  </a:lnTo>
                  <a:lnTo>
                    <a:pt x="24130" y="406399"/>
                  </a:lnTo>
                  <a:lnTo>
                    <a:pt x="24130" y="400050"/>
                  </a:lnTo>
                  <a:close/>
                </a:path>
                <a:path w="24130" h="941070">
                  <a:moveTo>
                    <a:pt x="24130" y="406400"/>
                  </a:moveTo>
                  <a:lnTo>
                    <a:pt x="0" y="406400"/>
                  </a:lnTo>
                  <a:lnTo>
                    <a:pt x="0" y="410209"/>
                  </a:lnTo>
                  <a:lnTo>
                    <a:pt x="24130" y="410209"/>
                  </a:lnTo>
                  <a:lnTo>
                    <a:pt x="24130" y="406400"/>
                  </a:lnTo>
                  <a:close/>
                </a:path>
                <a:path w="24130" h="941070">
                  <a:moveTo>
                    <a:pt x="24130" y="410209"/>
                  </a:moveTo>
                  <a:lnTo>
                    <a:pt x="0" y="410209"/>
                  </a:lnTo>
                  <a:lnTo>
                    <a:pt x="0" y="416559"/>
                  </a:lnTo>
                  <a:lnTo>
                    <a:pt x="24130" y="416559"/>
                  </a:lnTo>
                  <a:lnTo>
                    <a:pt x="24130" y="410209"/>
                  </a:lnTo>
                  <a:close/>
                </a:path>
                <a:path w="24130" h="941070">
                  <a:moveTo>
                    <a:pt x="24130" y="416559"/>
                  </a:moveTo>
                  <a:lnTo>
                    <a:pt x="0" y="416559"/>
                  </a:lnTo>
                  <a:lnTo>
                    <a:pt x="0" y="419099"/>
                  </a:lnTo>
                  <a:lnTo>
                    <a:pt x="24130" y="419099"/>
                  </a:lnTo>
                  <a:lnTo>
                    <a:pt x="24130" y="416559"/>
                  </a:lnTo>
                  <a:close/>
                </a:path>
                <a:path w="24130" h="941070">
                  <a:moveTo>
                    <a:pt x="24130" y="419100"/>
                  </a:moveTo>
                  <a:lnTo>
                    <a:pt x="0" y="419100"/>
                  </a:lnTo>
                  <a:lnTo>
                    <a:pt x="0" y="429259"/>
                  </a:lnTo>
                  <a:lnTo>
                    <a:pt x="24130" y="429259"/>
                  </a:lnTo>
                  <a:lnTo>
                    <a:pt x="24130" y="419100"/>
                  </a:lnTo>
                  <a:close/>
                </a:path>
                <a:path w="24130" h="941070">
                  <a:moveTo>
                    <a:pt x="24130" y="429260"/>
                  </a:moveTo>
                  <a:lnTo>
                    <a:pt x="0" y="429260"/>
                  </a:lnTo>
                  <a:lnTo>
                    <a:pt x="0" y="431799"/>
                  </a:lnTo>
                  <a:lnTo>
                    <a:pt x="24130" y="431799"/>
                  </a:lnTo>
                  <a:lnTo>
                    <a:pt x="24130" y="429260"/>
                  </a:lnTo>
                  <a:close/>
                </a:path>
                <a:path w="24130" h="941070">
                  <a:moveTo>
                    <a:pt x="24130" y="431800"/>
                  </a:moveTo>
                  <a:lnTo>
                    <a:pt x="0" y="431800"/>
                  </a:lnTo>
                  <a:lnTo>
                    <a:pt x="0" y="435609"/>
                  </a:lnTo>
                  <a:lnTo>
                    <a:pt x="24130" y="435609"/>
                  </a:lnTo>
                  <a:lnTo>
                    <a:pt x="24130" y="431800"/>
                  </a:lnTo>
                  <a:close/>
                </a:path>
                <a:path w="24130" h="941070">
                  <a:moveTo>
                    <a:pt x="24130" y="435609"/>
                  </a:moveTo>
                  <a:lnTo>
                    <a:pt x="0" y="435609"/>
                  </a:lnTo>
                  <a:lnTo>
                    <a:pt x="0" y="438149"/>
                  </a:lnTo>
                  <a:lnTo>
                    <a:pt x="24130" y="438149"/>
                  </a:lnTo>
                  <a:lnTo>
                    <a:pt x="24130" y="435609"/>
                  </a:lnTo>
                  <a:close/>
                </a:path>
                <a:path w="24130" h="941070">
                  <a:moveTo>
                    <a:pt x="24130" y="438150"/>
                  </a:moveTo>
                  <a:lnTo>
                    <a:pt x="0" y="438150"/>
                  </a:lnTo>
                  <a:lnTo>
                    <a:pt x="0" y="441959"/>
                  </a:lnTo>
                  <a:lnTo>
                    <a:pt x="24130" y="441959"/>
                  </a:lnTo>
                  <a:lnTo>
                    <a:pt x="24130" y="438150"/>
                  </a:lnTo>
                  <a:close/>
                </a:path>
                <a:path w="24130" h="941070">
                  <a:moveTo>
                    <a:pt x="24130" y="441959"/>
                  </a:moveTo>
                  <a:lnTo>
                    <a:pt x="0" y="441959"/>
                  </a:lnTo>
                  <a:lnTo>
                    <a:pt x="0" y="448309"/>
                  </a:lnTo>
                  <a:lnTo>
                    <a:pt x="24130" y="448309"/>
                  </a:lnTo>
                  <a:lnTo>
                    <a:pt x="24130" y="441959"/>
                  </a:lnTo>
                  <a:close/>
                </a:path>
                <a:path w="24130" h="941070">
                  <a:moveTo>
                    <a:pt x="24130" y="448310"/>
                  </a:moveTo>
                  <a:lnTo>
                    <a:pt x="0" y="448310"/>
                  </a:lnTo>
                  <a:lnTo>
                    <a:pt x="0" y="450849"/>
                  </a:lnTo>
                  <a:lnTo>
                    <a:pt x="24130" y="450849"/>
                  </a:lnTo>
                  <a:lnTo>
                    <a:pt x="24130" y="448310"/>
                  </a:lnTo>
                  <a:close/>
                </a:path>
                <a:path w="24130" h="941070">
                  <a:moveTo>
                    <a:pt x="24130" y="450850"/>
                  </a:moveTo>
                  <a:lnTo>
                    <a:pt x="0" y="450850"/>
                  </a:lnTo>
                  <a:lnTo>
                    <a:pt x="0" y="454659"/>
                  </a:lnTo>
                  <a:lnTo>
                    <a:pt x="24130" y="454659"/>
                  </a:lnTo>
                  <a:lnTo>
                    <a:pt x="24130" y="450850"/>
                  </a:lnTo>
                  <a:close/>
                </a:path>
                <a:path w="24130" h="941070">
                  <a:moveTo>
                    <a:pt x="24130" y="454660"/>
                  </a:moveTo>
                  <a:lnTo>
                    <a:pt x="0" y="454660"/>
                  </a:lnTo>
                  <a:lnTo>
                    <a:pt x="0" y="457199"/>
                  </a:lnTo>
                  <a:lnTo>
                    <a:pt x="24130" y="457199"/>
                  </a:lnTo>
                  <a:lnTo>
                    <a:pt x="24130" y="454660"/>
                  </a:lnTo>
                  <a:close/>
                </a:path>
                <a:path w="24130" h="941070">
                  <a:moveTo>
                    <a:pt x="24130" y="457200"/>
                  </a:moveTo>
                  <a:lnTo>
                    <a:pt x="0" y="457200"/>
                  </a:lnTo>
                  <a:lnTo>
                    <a:pt x="0" y="461009"/>
                  </a:lnTo>
                  <a:lnTo>
                    <a:pt x="24130" y="461009"/>
                  </a:lnTo>
                  <a:lnTo>
                    <a:pt x="24130" y="457200"/>
                  </a:lnTo>
                  <a:close/>
                </a:path>
                <a:path w="24130" h="941070">
                  <a:moveTo>
                    <a:pt x="24130" y="461009"/>
                  </a:moveTo>
                  <a:lnTo>
                    <a:pt x="0" y="461009"/>
                  </a:lnTo>
                  <a:lnTo>
                    <a:pt x="0" y="469899"/>
                  </a:lnTo>
                  <a:lnTo>
                    <a:pt x="24130" y="469899"/>
                  </a:lnTo>
                  <a:lnTo>
                    <a:pt x="24130" y="461009"/>
                  </a:lnTo>
                  <a:close/>
                </a:path>
                <a:path w="24130" h="941070">
                  <a:moveTo>
                    <a:pt x="24130" y="469900"/>
                  </a:moveTo>
                  <a:lnTo>
                    <a:pt x="0" y="469900"/>
                  </a:lnTo>
                  <a:lnTo>
                    <a:pt x="0" y="473709"/>
                  </a:lnTo>
                  <a:lnTo>
                    <a:pt x="24130" y="473709"/>
                  </a:lnTo>
                  <a:lnTo>
                    <a:pt x="24130" y="469900"/>
                  </a:lnTo>
                  <a:close/>
                </a:path>
                <a:path w="24130" h="941070">
                  <a:moveTo>
                    <a:pt x="24130" y="473709"/>
                  </a:moveTo>
                  <a:lnTo>
                    <a:pt x="0" y="473709"/>
                  </a:lnTo>
                  <a:lnTo>
                    <a:pt x="0" y="476249"/>
                  </a:lnTo>
                  <a:lnTo>
                    <a:pt x="24130" y="476249"/>
                  </a:lnTo>
                  <a:lnTo>
                    <a:pt x="24130" y="473709"/>
                  </a:lnTo>
                  <a:close/>
                </a:path>
                <a:path w="24130" h="941070">
                  <a:moveTo>
                    <a:pt x="24130" y="476250"/>
                  </a:moveTo>
                  <a:lnTo>
                    <a:pt x="0" y="476250"/>
                  </a:lnTo>
                  <a:lnTo>
                    <a:pt x="0" y="480059"/>
                  </a:lnTo>
                  <a:lnTo>
                    <a:pt x="24130" y="480059"/>
                  </a:lnTo>
                  <a:lnTo>
                    <a:pt x="24130" y="476250"/>
                  </a:lnTo>
                  <a:close/>
                </a:path>
                <a:path w="24130" h="941070">
                  <a:moveTo>
                    <a:pt x="24130" y="480059"/>
                  </a:moveTo>
                  <a:lnTo>
                    <a:pt x="0" y="480059"/>
                  </a:lnTo>
                  <a:lnTo>
                    <a:pt x="0" y="482600"/>
                  </a:lnTo>
                  <a:lnTo>
                    <a:pt x="24130" y="482600"/>
                  </a:lnTo>
                  <a:lnTo>
                    <a:pt x="24130" y="480059"/>
                  </a:lnTo>
                  <a:close/>
                </a:path>
                <a:path w="24130" h="941070">
                  <a:moveTo>
                    <a:pt x="24130" y="938529"/>
                  </a:moveTo>
                  <a:lnTo>
                    <a:pt x="0" y="938529"/>
                  </a:lnTo>
                  <a:lnTo>
                    <a:pt x="0" y="941069"/>
                  </a:lnTo>
                  <a:lnTo>
                    <a:pt x="24130" y="941069"/>
                  </a:lnTo>
                  <a:lnTo>
                    <a:pt x="24130" y="938529"/>
                  </a:lnTo>
                  <a:close/>
                </a:path>
                <a:path w="24130" h="941070">
                  <a:moveTo>
                    <a:pt x="24130" y="483870"/>
                  </a:moveTo>
                  <a:lnTo>
                    <a:pt x="0" y="483870"/>
                  </a:lnTo>
                  <a:lnTo>
                    <a:pt x="0" y="521969"/>
                  </a:lnTo>
                  <a:lnTo>
                    <a:pt x="1269" y="521969"/>
                  </a:lnTo>
                  <a:lnTo>
                    <a:pt x="1269" y="523239"/>
                  </a:lnTo>
                  <a:lnTo>
                    <a:pt x="6350" y="523239"/>
                  </a:lnTo>
                  <a:lnTo>
                    <a:pt x="6350" y="524510"/>
                  </a:lnTo>
                  <a:lnTo>
                    <a:pt x="11430" y="524510"/>
                  </a:lnTo>
                  <a:lnTo>
                    <a:pt x="11430" y="525779"/>
                  </a:lnTo>
                  <a:lnTo>
                    <a:pt x="16509" y="525779"/>
                  </a:lnTo>
                  <a:lnTo>
                    <a:pt x="16509" y="527049"/>
                  </a:lnTo>
                  <a:lnTo>
                    <a:pt x="21589" y="527049"/>
                  </a:lnTo>
                  <a:lnTo>
                    <a:pt x="21589" y="528320"/>
                  </a:lnTo>
                  <a:lnTo>
                    <a:pt x="24130" y="528320"/>
                  </a:lnTo>
                  <a:lnTo>
                    <a:pt x="24130" y="483870"/>
                  </a:lnTo>
                  <a:close/>
                </a:path>
              </a:pathLst>
            </a:custGeom>
            <a:solidFill>
              <a:srgbClr val="ADAD5B"/>
            </a:solidFill>
          </p:spPr>
          <p:txBody>
            <a:bodyPr wrap="square" lIns="0" tIns="0" rIns="0" bIns="0" rtlCol="0"/>
            <a:lstStyle/>
            <a:p>
              <a:endParaRPr/>
            </a:p>
          </p:txBody>
        </p:sp>
        <p:sp>
          <p:nvSpPr>
            <p:cNvPr id="816" name="object 816"/>
            <p:cNvSpPr/>
            <p:nvPr/>
          </p:nvSpPr>
          <p:spPr>
            <a:xfrm>
              <a:off x="2146300" y="5553709"/>
              <a:ext cx="24130" cy="947419"/>
            </a:xfrm>
            <a:custGeom>
              <a:avLst/>
              <a:gdLst/>
              <a:ahLst/>
              <a:cxnLst/>
              <a:rect l="l" t="t" r="r" b="b"/>
              <a:pathLst>
                <a:path w="24130" h="947420">
                  <a:moveTo>
                    <a:pt x="2539" y="0"/>
                  </a:moveTo>
                  <a:lnTo>
                    <a:pt x="0" y="0"/>
                  </a:lnTo>
                  <a:lnTo>
                    <a:pt x="0" y="3809"/>
                  </a:lnTo>
                  <a:lnTo>
                    <a:pt x="11429" y="3809"/>
                  </a:lnTo>
                  <a:lnTo>
                    <a:pt x="11429" y="2540"/>
                  </a:lnTo>
                  <a:lnTo>
                    <a:pt x="7619" y="2540"/>
                  </a:lnTo>
                  <a:lnTo>
                    <a:pt x="7619" y="1269"/>
                  </a:lnTo>
                  <a:lnTo>
                    <a:pt x="2539" y="1269"/>
                  </a:lnTo>
                  <a:lnTo>
                    <a:pt x="2539" y="0"/>
                  </a:lnTo>
                  <a:close/>
                </a:path>
                <a:path w="24130" h="947420">
                  <a:moveTo>
                    <a:pt x="16510" y="3809"/>
                  </a:moveTo>
                  <a:lnTo>
                    <a:pt x="0" y="3809"/>
                  </a:lnTo>
                  <a:lnTo>
                    <a:pt x="0" y="6349"/>
                  </a:lnTo>
                  <a:lnTo>
                    <a:pt x="21589" y="6349"/>
                  </a:lnTo>
                  <a:lnTo>
                    <a:pt x="21589" y="5079"/>
                  </a:lnTo>
                  <a:lnTo>
                    <a:pt x="16510" y="5079"/>
                  </a:lnTo>
                  <a:lnTo>
                    <a:pt x="16510" y="3809"/>
                  </a:lnTo>
                  <a:close/>
                </a:path>
                <a:path w="24130" h="947420">
                  <a:moveTo>
                    <a:pt x="24130" y="6350"/>
                  </a:moveTo>
                  <a:lnTo>
                    <a:pt x="0" y="6350"/>
                  </a:lnTo>
                  <a:lnTo>
                    <a:pt x="0" y="10159"/>
                  </a:lnTo>
                  <a:lnTo>
                    <a:pt x="24130" y="10159"/>
                  </a:lnTo>
                  <a:lnTo>
                    <a:pt x="24130" y="6350"/>
                  </a:lnTo>
                  <a:close/>
                </a:path>
                <a:path w="24130" h="947420">
                  <a:moveTo>
                    <a:pt x="24130" y="10159"/>
                  </a:moveTo>
                  <a:lnTo>
                    <a:pt x="0" y="10159"/>
                  </a:lnTo>
                  <a:lnTo>
                    <a:pt x="0" y="12699"/>
                  </a:lnTo>
                  <a:lnTo>
                    <a:pt x="24130" y="12699"/>
                  </a:lnTo>
                  <a:lnTo>
                    <a:pt x="24130" y="10159"/>
                  </a:lnTo>
                  <a:close/>
                </a:path>
                <a:path w="24130" h="947420">
                  <a:moveTo>
                    <a:pt x="24130" y="12700"/>
                  </a:moveTo>
                  <a:lnTo>
                    <a:pt x="0" y="12700"/>
                  </a:lnTo>
                  <a:lnTo>
                    <a:pt x="0" y="16509"/>
                  </a:lnTo>
                  <a:lnTo>
                    <a:pt x="24130" y="16509"/>
                  </a:lnTo>
                  <a:lnTo>
                    <a:pt x="24130" y="12700"/>
                  </a:lnTo>
                  <a:close/>
                </a:path>
                <a:path w="24130" h="947420">
                  <a:moveTo>
                    <a:pt x="24130" y="16509"/>
                  </a:moveTo>
                  <a:lnTo>
                    <a:pt x="0" y="16509"/>
                  </a:lnTo>
                  <a:lnTo>
                    <a:pt x="0" y="25399"/>
                  </a:lnTo>
                  <a:lnTo>
                    <a:pt x="24130" y="25399"/>
                  </a:lnTo>
                  <a:lnTo>
                    <a:pt x="24130" y="16509"/>
                  </a:lnTo>
                  <a:close/>
                </a:path>
                <a:path w="24130" h="947420">
                  <a:moveTo>
                    <a:pt x="24130" y="25400"/>
                  </a:moveTo>
                  <a:lnTo>
                    <a:pt x="0" y="25400"/>
                  </a:lnTo>
                  <a:lnTo>
                    <a:pt x="0" y="29209"/>
                  </a:lnTo>
                  <a:lnTo>
                    <a:pt x="24130" y="29209"/>
                  </a:lnTo>
                  <a:lnTo>
                    <a:pt x="24130" y="25400"/>
                  </a:lnTo>
                  <a:close/>
                </a:path>
                <a:path w="24130" h="947420">
                  <a:moveTo>
                    <a:pt x="24130" y="29209"/>
                  </a:moveTo>
                  <a:lnTo>
                    <a:pt x="0" y="29209"/>
                  </a:lnTo>
                  <a:lnTo>
                    <a:pt x="0" y="35559"/>
                  </a:lnTo>
                  <a:lnTo>
                    <a:pt x="24130" y="35559"/>
                  </a:lnTo>
                  <a:lnTo>
                    <a:pt x="24130" y="29209"/>
                  </a:lnTo>
                  <a:close/>
                </a:path>
                <a:path w="24130" h="947420">
                  <a:moveTo>
                    <a:pt x="24130" y="35559"/>
                  </a:moveTo>
                  <a:lnTo>
                    <a:pt x="0" y="35559"/>
                  </a:lnTo>
                  <a:lnTo>
                    <a:pt x="0" y="41909"/>
                  </a:lnTo>
                  <a:lnTo>
                    <a:pt x="24130" y="41909"/>
                  </a:lnTo>
                  <a:lnTo>
                    <a:pt x="24130" y="35559"/>
                  </a:lnTo>
                  <a:close/>
                </a:path>
                <a:path w="24130" h="947420">
                  <a:moveTo>
                    <a:pt x="24130" y="41909"/>
                  </a:moveTo>
                  <a:lnTo>
                    <a:pt x="0" y="41909"/>
                  </a:lnTo>
                  <a:lnTo>
                    <a:pt x="0" y="44449"/>
                  </a:lnTo>
                  <a:lnTo>
                    <a:pt x="24130" y="44449"/>
                  </a:lnTo>
                  <a:lnTo>
                    <a:pt x="24130" y="41909"/>
                  </a:lnTo>
                  <a:close/>
                </a:path>
                <a:path w="24130" h="947420">
                  <a:moveTo>
                    <a:pt x="24130" y="44450"/>
                  </a:moveTo>
                  <a:lnTo>
                    <a:pt x="0" y="44450"/>
                  </a:lnTo>
                  <a:lnTo>
                    <a:pt x="0" y="54609"/>
                  </a:lnTo>
                  <a:lnTo>
                    <a:pt x="24130" y="54609"/>
                  </a:lnTo>
                  <a:lnTo>
                    <a:pt x="24130" y="44450"/>
                  </a:lnTo>
                  <a:close/>
                </a:path>
                <a:path w="24130" h="947420">
                  <a:moveTo>
                    <a:pt x="24130" y="54610"/>
                  </a:moveTo>
                  <a:lnTo>
                    <a:pt x="0" y="54610"/>
                  </a:lnTo>
                  <a:lnTo>
                    <a:pt x="0" y="57149"/>
                  </a:lnTo>
                  <a:lnTo>
                    <a:pt x="24130" y="57149"/>
                  </a:lnTo>
                  <a:lnTo>
                    <a:pt x="24130" y="54610"/>
                  </a:lnTo>
                  <a:close/>
                </a:path>
                <a:path w="24130" h="947420">
                  <a:moveTo>
                    <a:pt x="24130" y="57150"/>
                  </a:moveTo>
                  <a:lnTo>
                    <a:pt x="0" y="57150"/>
                  </a:lnTo>
                  <a:lnTo>
                    <a:pt x="0" y="63499"/>
                  </a:lnTo>
                  <a:lnTo>
                    <a:pt x="24130" y="63499"/>
                  </a:lnTo>
                  <a:lnTo>
                    <a:pt x="24130" y="57150"/>
                  </a:lnTo>
                  <a:close/>
                </a:path>
                <a:path w="24130" h="947420">
                  <a:moveTo>
                    <a:pt x="24130" y="63500"/>
                  </a:moveTo>
                  <a:lnTo>
                    <a:pt x="0" y="63500"/>
                  </a:lnTo>
                  <a:lnTo>
                    <a:pt x="0" y="67309"/>
                  </a:lnTo>
                  <a:lnTo>
                    <a:pt x="24130" y="67309"/>
                  </a:lnTo>
                  <a:lnTo>
                    <a:pt x="24130" y="63500"/>
                  </a:lnTo>
                  <a:close/>
                </a:path>
                <a:path w="24130" h="947420">
                  <a:moveTo>
                    <a:pt x="24130" y="67309"/>
                  </a:moveTo>
                  <a:lnTo>
                    <a:pt x="0" y="67309"/>
                  </a:lnTo>
                  <a:lnTo>
                    <a:pt x="0" y="73659"/>
                  </a:lnTo>
                  <a:lnTo>
                    <a:pt x="24130" y="73659"/>
                  </a:lnTo>
                  <a:lnTo>
                    <a:pt x="24130" y="67309"/>
                  </a:lnTo>
                  <a:close/>
                </a:path>
                <a:path w="24130" h="947420">
                  <a:moveTo>
                    <a:pt x="24130" y="73659"/>
                  </a:moveTo>
                  <a:lnTo>
                    <a:pt x="0" y="73659"/>
                  </a:lnTo>
                  <a:lnTo>
                    <a:pt x="0" y="76199"/>
                  </a:lnTo>
                  <a:lnTo>
                    <a:pt x="24130" y="76199"/>
                  </a:lnTo>
                  <a:lnTo>
                    <a:pt x="24130" y="73659"/>
                  </a:lnTo>
                  <a:close/>
                </a:path>
                <a:path w="24130" h="947420">
                  <a:moveTo>
                    <a:pt x="24130" y="76200"/>
                  </a:moveTo>
                  <a:lnTo>
                    <a:pt x="0" y="76200"/>
                  </a:lnTo>
                  <a:lnTo>
                    <a:pt x="0" y="80009"/>
                  </a:lnTo>
                  <a:lnTo>
                    <a:pt x="24130" y="80009"/>
                  </a:lnTo>
                  <a:lnTo>
                    <a:pt x="24130" y="76200"/>
                  </a:lnTo>
                  <a:close/>
                </a:path>
                <a:path w="24130" h="947420">
                  <a:moveTo>
                    <a:pt x="24130" y="80010"/>
                  </a:moveTo>
                  <a:lnTo>
                    <a:pt x="0" y="80010"/>
                  </a:lnTo>
                  <a:lnTo>
                    <a:pt x="0" y="92709"/>
                  </a:lnTo>
                  <a:lnTo>
                    <a:pt x="24130" y="92709"/>
                  </a:lnTo>
                  <a:lnTo>
                    <a:pt x="24130" y="80010"/>
                  </a:lnTo>
                  <a:close/>
                </a:path>
                <a:path w="24130" h="947420">
                  <a:moveTo>
                    <a:pt x="24130" y="92709"/>
                  </a:moveTo>
                  <a:lnTo>
                    <a:pt x="0" y="92709"/>
                  </a:lnTo>
                  <a:lnTo>
                    <a:pt x="0" y="107949"/>
                  </a:lnTo>
                  <a:lnTo>
                    <a:pt x="24130" y="107949"/>
                  </a:lnTo>
                  <a:lnTo>
                    <a:pt x="24130" y="92709"/>
                  </a:lnTo>
                  <a:close/>
                </a:path>
                <a:path w="24130" h="947420">
                  <a:moveTo>
                    <a:pt x="24130" y="107950"/>
                  </a:moveTo>
                  <a:lnTo>
                    <a:pt x="0" y="107950"/>
                  </a:lnTo>
                  <a:lnTo>
                    <a:pt x="0" y="114299"/>
                  </a:lnTo>
                  <a:lnTo>
                    <a:pt x="24130" y="114299"/>
                  </a:lnTo>
                  <a:lnTo>
                    <a:pt x="24130" y="107950"/>
                  </a:lnTo>
                  <a:close/>
                </a:path>
                <a:path w="24130" h="947420">
                  <a:moveTo>
                    <a:pt x="24130" y="114300"/>
                  </a:moveTo>
                  <a:lnTo>
                    <a:pt x="0" y="114300"/>
                  </a:lnTo>
                  <a:lnTo>
                    <a:pt x="0" y="118109"/>
                  </a:lnTo>
                  <a:lnTo>
                    <a:pt x="24130" y="118109"/>
                  </a:lnTo>
                  <a:lnTo>
                    <a:pt x="24130" y="114300"/>
                  </a:lnTo>
                  <a:close/>
                </a:path>
                <a:path w="24130" h="947420">
                  <a:moveTo>
                    <a:pt x="24130" y="118109"/>
                  </a:moveTo>
                  <a:lnTo>
                    <a:pt x="0" y="118109"/>
                  </a:lnTo>
                  <a:lnTo>
                    <a:pt x="0" y="120649"/>
                  </a:lnTo>
                  <a:lnTo>
                    <a:pt x="24130" y="120649"/>
                  </a:lnTo>
                  <a:lnTo>
                    <a:pt x="24130" y="118109"/>
                  </a:lnTo>
                  <a:close/>
                </a:path>
                <a:path w="24130" h="947420">
                  <a:moveTo>
                    <a:pt x="24130" y="120650"/>
                  </a:moveTo>
                  <a:lnTo>
                    <a:pt x="0" y="120650"/>
                  </a:lnTo>
                  <a:lnTo>
                    <a:pt x="0" y="126999"/>
                  </a:lnTo>
                  <a:lnTo>
                    <a:pt x="24130" y="126999"/>
                  </a:lnTo>
                  <a:lnTo>
                    <a:pt x="24130" y="120650"/>
                  </a:lnTo>
                  <a:close/>
                </a:path>
                <a:path w="24130" h="947420">
                  <a:moveTo>
                    <a:pt x="24130" y="127000"/>
                  </a:moveTo>
                  <a:lnTo>
                    <a:pt x="0" y="127000"/>
                  </a:lnTo>
                  <a:lnTo>
                    <a:pt x="0" y="137159"/>
                  </a:lnTo>
                  <a:lnTo>
                    <a:pt x="24130" y="137159"/>
                  </a:lnTo>
                  <a:lnTo>
                    <a:pt x="24130" y="127000"/>
                  </a:lnTo>
                  <a:close/>
                </a:path>
                <a:path w="24130" h="947420">
                  <a:moveTo>
                    <a:pt x="24130" y="137159"/>
                  </a:moveTo>
                  <a:lnTo>
                    <a:pt x="0" y="137159"/>
                  </a:lnTo>
                  <a:lnTo>
                    <a:pt x="0" y="139699"/>
                  </a:lnTo>
                  <a:lnTo>
                    <a:pt x="24130" y="139699"/>
                  </a:lnTo>
                  <a:lnTo>
                    <a:pt x="24130" y="137159"/>
                  </a:lnTo>
                  <a:close/>
                </a:path>
                <a:path w="24130" h="947420">
                  <a:moveTo>
                    <a:pt x="24130" y="139700"/>
                  </a:moveTo>
                  <a:lnTo>
                    <a:pt x="0" y="139700"/>
                  </a:lnTo>
                  <a:lnTo>
                    <a:pt x="0" y="143509"/>
                  </a:lnTo>
                  <a:lnTo>
                    <a:pt x="24130" y="143509"/>
                  </a:lnTo>
                  <a:lnTo>
                    <a:pt x="24130" y="139700"/>
                  </a:lnTo>
                  <a:close/>
                </a:path>
                <a:path w="24130" h="947420">
                  <a:moveTo>
                    <a:pt x="24130" y="143509"/>
                  </a:moveTo>
                  <a:lnTo>
                    <a:pt x="0" y="143509"/>
                  </a:lnTo>
                  <a:lnTo>
                    <a:pt x="0" y="152399"/>
                  </a:lnTo>
                  <a:lnTo>
                    <a:pt x="24130" y="152399"/>
                  </a:lnTo>
                  <a:lnTo>
                    <a:pt x="24130" y="143509"/>
                  </a:lnTo>
                  <a:close/>
                </a:path>
                <a:path w="24130" h="947420">
                  <a:moveTo>
                    <a:pt x="24130" y="152400"/>
                  </a:moveTo>
                  <a:lnTo>
                    <a:pt x="0" y="152400"/>
                  </a:lnTo>
                  <a:lnTo>
                    <a:pt x="0" y="156209"/>
                  </a:lnTo>
                  <a:lnTo>
                    <a:pt x="24130" y="156209"/>
                  </a:lnTo>
                  <a:lnTo>
                    <a:pt x="24130" y="152400"/>
                  </a:lnTo>
                  <a:close/>
                </a:path>
                <a:path w="24130" h="947420">
                  <a:moveTo>
                    <a:pt x="24130" y="156209"/>
                  </a:moveTo>
                  <a:lnTo>
                    <a:pt x="0" y="156209"/>
                  </a:lnTo>
                  <a:lnTo>
                    <a:pt x="0" y="158749"/>
                  </a:lnTo>
                  <a:lnTo>
                    <a:pt x="24130" y="158749"/>
                  </a:lnTo>
                  <a:lnTo>
                    <a:pt x="24130" y="156209"/>
                  </a:lnTo>
                  <a:close/>
                </a:path>
                <a:path w="24130" h="947420">
                  <a:moveTo>
                    <a:pt x="24130" y="158750"/>
                  </a:moveTo>
                  <a:lnTo>
                    <a:pt x="0" y="158750"/>
                  </a:lnTo>
                  <a:lnTo>
                    <a:pt x="0" y="162559"/>
                  </a:lnTo>
                  <a:lnTo>
                    <a:pt x="24130" y="162559"/>
                  </a:lnTo>
                  <a:lnTo>
                    <a:pt x="24130" y="158750"/>
                  </a:lnTo>
                  <a:close/>
                </a:path>
                <a:path w="24130" h="947420">
                  <a:moveTo>
                    <a:pt x="24130" y="162559"/>
                  </a:moveTo>
                  <a:lnTo>
                    <a:pt x="0" y="162559"/>
                  </a:lnTo>
                  <a:lnTo>
                    <a:pt x="0" y="165099"/>
                  </a:lnTo>
                  <a:lnTo>
                    <a:pt x="24130" y="165099"/>
                  </a:lnTo>
                  <a:lnTo>
                    <a:pt x="24130" y="162559"/>
                  </a:lnTo>
                  <a:close/>
                </a:path>
                <a:path w="24130" h="947420">
                  <a:moveTo>
                    <a:pt x="24130" y="165100"/>
                  </a:moveTo>
                  <a:lnTo>
                    <a:pt x="0" y="165100"/>
                  </a:lnTo>
                  <a:lnTo>
                    <a:pt x="0" y="168909"/>
                  </a:lnTo>
                  <a:lnTo>
                    <a:pt x="24130" y="168909"/>
                  </a:lnTo>
                  <a:lnTo>
                    <a:pt x="24130" y="165100"/>
                  </a:lnTo>
                  <a:close/>
                </a:path>
                <a:path w="24130" h="947420">
                  <a:moveTo>
                    <a:pt x="24130" y="168909"/>
                  </a:moveTo>
                  <a:lnTo>
                    <a:pt x="0" y="168909"/>
                  </a:lnTo>
                  <a:lnTo>
                    <a:pt x="0" y="184149"/>
                  </a:lnTo>
                  <a:lnTo>
                    <a:pt x="24130" y="184149"/>
                  </a:lnTo>
                  <a:lnTo>
                    <a:pt x="24130" y="168909"/>
                  </a:lnTo>
                  <a:close/>
                </a:path>
                <a:path w="24130" h="947420">
                  <a:moveTo>
                    <a:pt x="24130" y="184150"/>
                  </a:moveTo>
                  <a:lnTo>
                    <a:pt x="0" y="184150"/>
                  </a:lnTo>
                  <a:lnTo>
                    <a:pt x="0" y="187959"/>
                  </a:lnTo>
                  <a:lnTo>
                    <a:pt x="24130" y="187959"/>
                  </a:lnTo>
                  <a:lnTo>
                    <a:pt x="24130" y="184150"/>
                  </a:lnTo>
                  <a:close/>
                </a:path>
                <a:path w="24130" h="947420">
                  <a:moveTo>
                    <a:pt x="24130" y="187959"/>
                  </a:moveTo>
                  <a:lnTo>
                    <a:pt x="0" y="187959"/>
                  </a:lnTo>
                  <a:lnTo>
                    <a:pt x="0" y="194309"/>
                  </a:lnTo>
                  <a:lnTo>
                    <a:pt x="24130" y="194309"/>
                  </a:lnTo>
                  <a:lnTo>
                    <a:pt x="24130" y="187959"/>
                  </a:lnTo>
                  <a:close/>
                </a:path>
                <a:path w="24130" h="947420">
                  <a:moveTo>
                    <a:pt x="24130" y="194310"/>
                  </a:moveTo>
                  <a:lnTo>
                    <a:pt x="0" y="194310"/>
                  </a:lnTo>
                  <a:lnTo>
                    <a:pt x="0" y="196849"/>
                  </a:lnTo>
                  <a:lnTo>
                    <a:pt x="24130" y="196849"/>
                  </a:lnTo>
                  <a:lnTo>
                    <a:pt x="24130" y="194310"/>
                  </a:lnTo>
                  <a:close/>
                </a:path>
                <a:path w="24130" h="947420">
                  <a:moveTo>
                    <a:pt x="24130" y="196850"/>
                  </a:moveTo>
                  <a:lnTo>
                    <a:pt x="0" y="196850"/>
                  </a:lnTo>
                  <a:lnTo>
                    <a:pt x="0" y="203199"/>
                  </a:lnTo>
                  <a:lnTo>
                    <a:pt x="24130" y="203199"/>
                  </a:lnTo>
                  <a:lnTo>
                    <a:pt x="24130" y="196850"/>
                  </a:lnTo>
                  <a:close/>
                </a:path>
                <a:path w="24130" h="947420">
                  <a:moveTo>
                    <a:pt x="24130" y="203200"/>
                  </a:moveTo>
                  <a:lnTo>
                    <a:pt x="0" y="203200"/>
                  </a:lnTo>
                  <a:lnTo>
                    <a:pt x="0" y="207009"/>
                  </a:lnTo>
                  <a:lnTo>
                    <a:pt x="24130" y="207009"/>
                  </a:lnTo>
                  <a:lnTo>
                    <a:pt x="24130" y="203200"/>
                  </a:lnTo>
                  <a:close/>
                </a:path>
                <a:path w="24130" h="947420">
                  <a:moveTo>
                    <a:pt x="24130" y="207010"/>
                  </a:moveTo>
                  <a:lnTo>
                    <a:pt x="0" y="207010"/>
                  </a:lnTo>
                  <a:lnTo>
                    <a:pt x="0" y="209549"/>
                  </a:lnTo>
                  <a:lnTo>
                    <a:pt x="24130" y="209549"/>
                  </a:lnTo>
                  <a:lnTo>
                    <a:pt x="24130" y="207010"/>
                  </a:lnTo>
                  <a:close/>
                </a:path>
                <a:path w="24130" h="947420">
                  <a:moveTo>
                    <a:pt x="24130" y="209550"/>
                  </a:moveTo>
                  <a:lnTo>
                    <a:pt x="0" y="209550"/>
                  </a:lnTo>
                  <a:lnTo>
                    <a:pt x="0" y="213359"/>
                  </a:lnTo>
                  <a:lnTo>
                    <a:pt x="24130" y="213359"/>
                  </a:lnTo>
                  <a:lnTo>
                    <a:pt x="24130" y="209550"/>
                  </a:lnTo>
                  <a:close/>
                </a:path>
                <a:path w="24130" h="947420">
                  <a:moveTo>
                    <a:pt x="24130" y="213360"/>
                  </a:moveTo>
                  <a:lnTo>
                    <a:pt x="0" y="213360"/>
                  </a:lnTo>
                  <a:lnTo>
                    <a:pt x="0" y="215899"/>
                  </a:lnTo>
                  <a:lnTo>
                    <a:pt x="24130" y="215899"/>
                  </a:lnTo>
                  <a:lnTo>
                    <a:pt x="24130" y="213360"/>
                  </a:lnTo>
                  <a:close/>
                </a:path>
                <a:path w="24130" h="947420">
                  <a:moveTo>
                    <a:pt x="24130" y="215900"/>
                  </a:moveTo>
                  <a:lnTo>
                    <a:pt x="0" y="215900"/>
                  </a:lnTo>
                  <a:lnTo>
                    <a:pt x="0" y="219709"/>
                  </a:lnTo>
                  <a:lnTo>
                    <a:pt x="24130" y="219709"/>
                  </a:lnTo>
                  <a:lnTo>
                    <a:pt x="24130" y="215900"/>
                  </a:lnTo>
                  <a:close/>
                </a:path>
                <a:path w="24130" h="947420">
                  <a:moveTo>
                    <a:pt x="24130" y="219709"/>
                  </a:moveTo>
                  <a:lnTo>
                    <a:pt x="0" y="219709"/>
                  </a:lnTo>
                  <a:lnTo>
                    <a:pt x="0" y="245109"/>
                  </a:lnTo>
                  <a:lnTo>
                    <a:pt x="24130" y="245109"/>
                  </a:lnTo>
                  <a:lnTo>
                    <a:pt x="24130" y="219709"/>
                  </a:lnTo>
                  <a:close/>
                </a:path>
                <a:path w="24130" h="947420">
                  <a:moveTo>
                    <a:pt x="24130" y="245109"/>
                  </a:moveTo>
                  <a:lnTo>
                    <a:pt x="0" y="245109"/>
                  </a:lnTo>
                  <a:lnTo>
                    <a:pt x="0" y="251459"/>
                  </a:lnTo>
                  <a:lnTo>
                    <a:pt x="24130" y="251459"/>
                  </a:lnTo>
                  <a:lnTo>
                    <a:pt x="24130" y="245109"/>
                  </a:lnTo>
                  <a:close/>
                </a:path>
                <a:path w="24130" h="947420">
                  <a:moveTo>
                    <a:pt x="24130" y="251459"/>
                  </a:moveTo>
                  <a:lnTo>
                    <a:pt x="0" y="251459"/>
                  </a:lnTo>
                  <a:lnTo>
                    <a:pt x="0" y="253999"/>
                  </a:lnTo>
                  <a:lnTo>
                    <a:pt x="24130" y="253999"/>
                  </a:lnTo>
                  <a:lnTo>
                    <a:pt x="24130" y="251459"/>
                  </a:lnTo>
                  <a:close/>
                </a:path>
                <a:path w="24130" h="947420">
                  <a:moveTo>
                    <a:pt x="24130" y="254000"/>
                  </a:moveTo>
                  <a:lnTo>
                    <a:pt x="0" y="254000"/>
                  </a:lnTo>
                  <a:lnTo>
                    <a:pt x="0" y="260349"/>
                  </a:lnTo>
                  <a:lnTo>
                    <a:pt x="24130" y="260349"/>
                  </a:lnTo>
                  <a:lnTo>
                    <a:pt x="24130" y="254000"/>
                  </a:lnTo>
                  <a:close/>
                </a:path>
                <a:path w="24130" h="947420">
                  <a:moveTo>
                    <a:pt x="24130" y="260350"/>
                  </a:moveTo>
                  <a:lnTo>
                    <a:pt x="0" y="260350"/>
                  </a:lnTo>
                  <a:lnTo>
                    <a:pt x="0" y="264159"/>
                  </a:lnTo>
                  <a:lnTo>
                    <a:pt x="24130" y="264159"/>
                  </a:lnTo>
                  <a:lnTo>
                    <a:pt x="24130" y="260350"/>
                  </a:lnTo>
                  <a:close/>
                </a:path>
                <a:path w="24130" h="947420">
                  <a:moveTo>
                    <a:pt x="24130" y="264159"/>
                  </a:moveTo>
                  <a:lnTo>
                    <a:pt x="0" y="264159"/>
                  </a:lnTo>
                  <a:lnTo>
                    <a:pt x="0" y="273049"/>
                  </a:lnTo>
                  <a:lnTo>
                    <a:pt x="24130" y="273049"/>
                  </a:lnTo>
                  <a:lnTo>
                    <a:pt x="24130" y="264159"/>
                  </a:lnTo>
                  <a:close/>
                </a:path>
                <a:path w="24130" h="947420">
                  <a:moveTo>
                    <a:pt x="24130" y="273050"/>
                  </a:moveTo>
                  <a:lnTo>
                    <a:pt x="0" y="273050"/>
                  </a:lnTo>
                  <a:lnTo>
                    <a:pt x="0" y="283209"/>
                  </a:lnTo>
                  <a:lnTo>
                    <a:pt x="24130" y="283209"/>
                  </a:lnTo>
                  <a:lnTo>
                    <a:pt x="24130" y="273050"/>
                  </a:lnTo>
                  <a:close/>
                </a:path>
                <a:path w="24130" h="947420">
                  <a:moveTo>
                    <a:pt x="24130" y="283210"/>
                  </a:moveTo>
                  <a:lnTo>
                    <a:pt x="0" y="283210"/>
                  </a:lnTo>
                  <a:lnTo>
                    <a:pt x="0" y="289559"/>
                  </a:lnTo>
                  <a:lnTo>
                    <a:pt x="24130" y="289559"/>
                  </a:lnTo>
                  <a:lnTo>
                    <a:pt x="24130" y="283210"/>
                  </a:lnTo>
                  <a:close/>
                </a:path>
                <a:path w="24130" h="947420">
                  <a:moveTo>
                    <a:pt x="24130" y="289559"/>
                  </a:moveTo>
                  <a:lnTo>
                    <a:pt x="0" y="289559"/>
                  </a:lnTo>
                  <a:lnTo>
                    <a:pt x="0" y="295909"/>
                  </a:lnTo>
                  <a:lnTo>
                    <a:pt x="24130" y="295909"/>
                  </a:lnTo>
                  <a:lnTo>
                    <a:pt x="24130" y="289559"/>
                  </a:lnTo>
                  <a:close/>
                </a:path>
                <a:path w="24130" h="947420">
                  <a:moveTo>
                    <a:pt x="24130" y="295909"/>
                  </a:moveTo>
                  <a:lnTo>
                    <a:pt x="0" y="295909"/>
                  </a:lnTo>
                  <a:lnTo>
                    <a:pt x="0" y="304799"/>
                  </a:lnTo>
                  <a:lnTo>
                    <a:pt x="24130" y="304799"/>
                  </a:lnTo>
                  <a:lnTo>
                    <a:pt x="24130" y="295909"/>
                  </a:lnTo>
                  <a:close/>
                </a:path>
                <a:path w="24130" h="947420">
                  <a:moveTo>
                    <a:pt x="24130" y="304800"/>
                  </a:moveTo>
                  <a:lnTo>
                    <a:pt x="0" y="304800"/>
                  </a:lnTo>
                  <a:lnTo>
                    <a:pt x="0" y="308609"/>
                  </a:lnTo>
                  <a:lnTo>
                    <a:pt x="24130" y="308609"/>
                  </a:lnTo>
                  <a:lnTo>
                    <a:pt x="24130" y="304800"/>
                  </a:lnTo>
                  <a:close/>
                </a:path>
                <a:path w="24130" h="947420">
                  <a:moveTo>
                    <a:pt x="24130" y="308609"/>
                  </a:moveTo>
                  <a:lnTo>
                    <a:pt x="0" y="308609"/>
                  </a:lnTo>
                  <a:lnTo>
                    <a:pt x="0" y="311149"/>
                  </a:lnTo>
                  <a:lnTo>
                    <a:pt x="24130" y="311149"/>
                  </a:lnTo>
                  <a:lnTo>
                    <a:pt x="24130" y="308609"/>
                  </a:lnTo>
                  <a:close/>
                </a:path>
                <a:path w="24130" h="947420">
                  <a:moveTo>
                    <a:pt x="24130" y="311150"/>
                  </a:moveTo>
                  <a:lnTo>
                    <a:pt x="0" y="311150"/>
                  </a:lnTo>
                  <a:lnTo>
                    <a:pt x="0" y="314959"/>
                  </a:lnTo>
                  <a:lnTo>
                    <a:pt x="24130" y="314959"/>
                  </a:lnTo>
                  <a:lnTo>
                    <a:pt x="24130" y="311150"/>
                  </a:lnTo>
                  <a:close/>
                </a:path>
                <a:path w="24130" h="947420">
                  <a:moveTo>
                    <a:pt x="24130" y="314959"/>
                  </a:moveTo>
                  <a:lnTo>
                    <a:pt x="0" y="314959"/>
                  </a:lnTo>
                  <a:lnTo>
                    <a:pt x="0" y="317499"/>
                  </a:lnTo>
                  <a:lnTo>
                    <a:pt x="24130" y="317499"/>
                  </a:lnTo>
                  <a:lnTo>
                    <a:pt x="24130" y="314959"/>
                  </a:lnTo>
                  <a:close/>
                </a:path>
                <a:path w="24130" h="947420">
                  <a:moveTo>
                    <a:pt x="24130" y="317500"/>
                  </a:moveTo>
                  <a:lnTo>
                    <a:pt x="0" y="317500"/>
                  </a:lnTo>
                  <a:lnTo>
                    <a:pt x="0" y="321309"/>
                  </a:lnTo>
                  <a:lnTo>
                    <a:pt x="24130" y="321309"/>
                  </a:lnTo>
                  <a:lnTo>
                    <a:pt x="24130" y="317500"/>
                  </a:lnTo>
                  <a:close/>
                </a:path>
                <a:path w="24130" h="947420">
                  <a:moveTo>
                    <a:pt x="24130" y="321310"/>
                  </a:moveTo>
                  <a:lnTo>
                    <a:pt x="0" y="321310"/>
                  </a:lnTo>
                  <a:lnTo>
                    <a:pt x="0" y="330199"/>
                  </a:lnTo>
                  <a:lnTo>
                    <a:pt x="24130" y="330199"/>
                  </a:lnTo>
                  <a:lnTo>
                    <a:pt x="24130" y="321310"/>
                  </a:lnTo>
                  <a:close/>
                </a:path>
                <a:path w="24130" h="947420">
                  <a:moveTo>
                    <a:pt x="24130" y="330200"/>
                  </a:moveTo>
                  <a:lnTo>
                    <a:pt x="0" y="330200"/>
                  </a:lnTo>
                  <a:lnTo>
                    <a:pt x="0" y="334009"/>
                  </a:lnTo>
                  <a:lnTo>
                    <a:pt x="24130" y="334009"/>
                  </a:lnTo>
                  <a:lnTo>
                    <a:pt x="24130" y="330200"/>
                  </a:lnTo>
                  <a:close/>
                </a:path>
                <a:path w="24130" h="947420">
                  <a:moveTo>
                    <a:pt x="24130" y="334010"/>
                  </a:moveTo>
                  <a:lnTo>
                    <a:pt x="0" y="334010"/>
                  </a:lnTo>
                  <a:lnTo>
                    <a:pt x="0" y="346709"/>
                  </a:lnTo>
                  <a:lnTo>
                    <a:pt x="24130" y="346709"/>
                  </a:lnTo>
                  <a:lnTo>
                    <a:pt x="24130" y="334010"/>
                  </a:lnTo>
                  <a:close/>
                </a:path>
                <a:path w="24130" h="947420">
                  <a:moveTo>
                    <a:pt x="24130" y="346710"/>
                  </a:moveTo>
                  <a:lnTo>
                    <a:pt x="0" y="346710"/>
                  </a:lnTo>
                  <a:lnTo>
                    <a:pt x="0" y="349249"/>
                  </a:lnTo>
                  <a:lnTo>
                    <a:pt x="24130" y="349249"/>
                  </a:lnTo>
                  <a:lnTo>
                    <a:pt x="24130" y="346710"/>
                  </a:lnTo>
                  <a:close/>
                </a:path>
                <a:path w="24130" h="947420">
                  <a:moveTo>
                    <a:pt x="24130" y="349250"/>
                  </a:moveTo>
                  <a:lnTo>
                    <a:pt x="0" y="349250"/>
                  </a:lnTo>
                  <a:lnTo>
                    <a:pt x="0" y="353059"/>
                  </a:lnTo>
                  <a:lnTo>
                    <a:pt x="24130" y="353059"/>
                  </a:lnTo>
                  <a:lnTo>
                    <a:pt x="24130" y="349250"/>
                  </a:lnTo>
                  <a:close/>
                </a:path>
                <a:path w="24130" h="947420">
                  <a:moveTo>
                    <a:pt x="24130" y="353059"/>
                  </a:moveTo>
                  <a:lnTo>
                    <a:pt x="0" y="353059"/>
                  </a:lnTo>
                  <a:lnTo>
                    <a:pt x="0" y="361949"/>
                  </a:lnTo>
                  <a:lnTo>
                    <a:pt x="24130" y="361949"/>
                  </a:lnTo>
                  <a:lnTo>
                    <a:pt x="24130" y="353059"/>
                  </a:lnTo>
                  <a:close/>
                </a:path>
                <a:path w="24130" h="947420">
                  <a:moveTo>
                    <a:pt x="24130" y="361950"/>
                  </a:moveTo>
                  <a:lnTo>
                    <a:pt x="0" y="361950"/>
                  </a:lnTo>
                  <a:lnTo>
                    <a:pt x="0" y="365759"/>
                  </a:lnTo>
                  <a:lnTo>
                    <a:pt x="24130" y="365759"/>
                  </a:lnTo>
                  <a:lnTo>
                    <a:pt x="24130" y="361950"/>
                  </a:lnTo>
                  <a:close/>
                </a:path>
                <a:path w="24130" h="947420">
                  <a:moveTo>
                    <a:pt x="24130" y="365759"/>
                  </a:moveTo>
                  <a:lnTo>
                    <a:pt x="0" y="365759"/>
                  </a:lnTo>
                  <a:lnTo>
                    <a:pt x="0" y="378459"/>
                  </a:lnTo>
                  <a:lnTo>
                    <a:pt x="24130" y="378459"/>
                  </a:lnTo>
                  <a:lnTo>
                    <a:pt x="24130" y="365759"/>
                  </a:lnTo>
                  <a:close/>
                </a:path>
                <a:path w="24130" h="947420">
                  <a:moveTo>
                    <a:pt x="24130" y="378459"/>
                  </a:moveTo>
                  <a:lnTo>
                    <a:pt x="0" y="378459"/>
                  </a:lnTo>
                  <a:lnTo>
                    <a:pt x="0" y="393699"/>
                  </a:lnTo>
                  <a:lnTo>
                    <a:pt x="24130" y="393699"/>
                  </a:lnTo>
                  <a:lnTo>
                    <a:pt x="24130" y="378459"/>
                  </a:lnTo>
                  <a:close/>
                </a:path>
                <a:path w="24130" h="947420">
                  <a:moveTo>
                    <a:pt x="24130" y="393700"/>
                  </a:moveTo>
                  <a:lnTo>
                    <a:pt x="0" y="393700"/>
                  </a:lnTo>
                  <a:lnTo>
                    <a:pt x="0" y="397509"/>
                  </a:lnTo>
                  <a:lnTo>
                    <a:pt x="24130" y="397509"/>
                  </a:lnTo>
                  <a:lnTo>
                    <a:pt x="24130" y="393700"/>
                  </a:lnTo>
                  <a:close/>
                </a:path>
                <a:path w="24130" h="947420">
                  <a:moveTo>
                    <a:pt x="24130" y="397509"/>
                  </a:moveTo>
                  <a:lnTo>
                    <a:pt x="0" y="397509"/>
                  </a:lnTo>
                  <a:lnTo>
                    <a:pt x="0" y="406399"/>
                  </a:lnTo>
                  <a:lnTo>
                    <a:pt x="24130" y="406399"/>
                  </a:lnTo>
                  <a:lnTo>
                    <a:pt x="24130" y="397509"/>
                  </a:lnTo>
                  <a:close/>
                </a:path>
                <a:path w="24130" h="947420">
                  <a:moveTo>
                    <a:pt x="24130" y="406400"/>
                  </a:moveTo>
                  <a:lnTo>
                    <a:pt x="0" y="406400"/>
                  </a:lnTo>
                  <a:lnTo>
                    <a:pt x="0" y="412749"/>
                  </a:lnTo>
                  <a:lnTo>
                    <a:pt x="24130" y="412749"/>
                  </a:lnTo>
                  <a:lnTo>
                    <a:pt x="24130" y="406400"/>
                  </a:lnTo>
                  <a:close/>
                </a:path>
                <a:path w="24130" h="947420">
                  <a:moveTo>
                    <a:pt x="24130" y="412750"/>
                  </a:moveTo>
                  <a:lnTo>
                    <a:pt x="0" y="412750"/>
                  </a:lnTo>
                  <a:lnTo>
                    <a:pt x="0" y="416559"/>
                  </a:lnTo>
                  <a:lnTo>
                    <a:pt x="24130" y="416559"/>
                  </a:lnTo>
                  <a:lnTo>
                    <a:pt x="24130" y="412750"/>
                  </a:lnTo>
                  <a:close/>
                </a:path>
                <a:path w="24130" h="947420">
                  <a:moveTo>
                    <a:pt x="24130" y="416559"/>
                  </a:moveTo>
                  <a:lnTo>
                    <a:pt x="0" y="416559"/>
                  </a:lnTo>
                  <a:lnTo>
                    <a:pt x="0" y="422909"/>
                  </a:lnTo>
                  <a:lnTo>
                    <a:pt x="24130" y="422909"/>
                  </a:lnTo>
                  <a:lnTo>
                    <a:pt x="24130" y="416559"/>
                  </a:lnTo>
                  <a:close/>
                </a:path>
                <a:path w="24130" h="947420">
                  <a:moveTo>
                    <a:pt x="24130" y="422909"/>
                  </a:moveTo>
                  <a:lnTo>
                    <a:pt x="0" y="422909"/>
                  </a:lnTo>
                  <a:lnTo>
                    <a:pt x="0" y="425449"/>
                  </a:lnTo>
                  <a:lnTo>
                    <a:pt x="24130" y="425449"/>
                  </a:lnTo>
                  <a:lnTo>
                    <a:pt x="24130" y="422909"/>
                  </a:lnTo>
                  <a:close/>
                </a:path>
                <a:path w="24130" h="947420">
                  <a:moveTo>
                    <a:pt x="24130" y="425450"/>
                  </a:moveTo>
                  <a:lnTo>
                    <a:pt x="0" y="425450"/>
                  </a:lnTo>
                  <a:lnTo>
                    <a:pt x="0" y="435609"/>
                  </a:lnTo>
                  <a:lnTo>
                    <a:pt x="24130" y="435609"/>
                  </a:lnTo>
                  <a:lnTo>
                    <a:pt x="24130" y="425450"/>
                  </a:lnTo>
                  <a:close/>
                </a:path>
                <a:path w="24130" h="947420">
                  <a:moveTo>
                    <a:pt x="24130" y="435610"/>
                  </a:moveTo>
                  <a:lnTo>
                    <a:pt x="0" y="435610"/>
                  </a:lnTo>
                  <a:lnTo>
                    <a:pt x="0" y="438149"/>
                  </a:lnTo>
                  <a:lnTo>
                    <a:pt x="24130" y="438149"/>
                  </a:lnTo>
                  <a:lnTo>
                    <a:pt x="24130" y="435610"/>
                  </a:lnTo>
                  <a:close/>
                </a:path>
                <a:path w="24130" h="947420">
                  <a:moveTo>
                    <a:pt x="24130" y="438150"/>
                  </a:moveTo>
                  <a:lnTo>
                    <a:pt x="0" y="438150"/>
                  </a:lnTo>
                  <a:lnTo>
                    <a:pt x="0" y="441959"/>
                  </a:lnTo>
                  <a:lnTo>
                    <a:pt x="24130" y="441959"/>
                  </a:lnTo>
                  <a:lnTo>
                    <a:pt x="24130" y="438150"/>
                  </a:lnTo>
                  <a:close/>
                </a:path>
                <a:path w="24130" h="947420">
                  <a:moveTo>
                    <a:pt x="24130" y="441959"/>
                  </a:moveTo>
                  <a:lnTo>
                    <a:pt x="0" y="441959"/>
                  </a:lnTo>
                  <a:lnTo>
                    <a:pt x="0" y="444499"/>
                  </a:lnTo>
                  <a:lnTo>
                    <a:pt x="24130" y="444499"/>
                  </a:lnTo>
                  <a:lnTo>
                    <a:pt x="24130" y="441959"/>
                  </a:lnTo>
                  <a:close/>
                </a:path>
                <a:path w="24130" h="947420">
                  <a:moveTo>
                    <a:pt x="24130" y="444500"/>
                  </a:moveTo>
                  <a:lnTo>
                    <a:pt x="0" y="444500"/>
                  </a:lnTo>
                  <a:lnTo>
                    <a:pt x="0" y="448309"/>
                  </a:lnTo>
                  <a:lnTo>
                    <a:pt x="24130" y="448309"/>
                  </a:lnTo>
                  <a:lnTo>
                    <a:pt x="24130" y="444500"/>
                  </a:lnTo>
                  <a:close/>
                </a:path>
                <a:path w="24130" h="947420">
                  <a:moveTo>
                    <a:pt x="24130" y="448309"/>
                  </a:moveTo>
                  <a:lnTo>
                    <a:pt x="0" y="448309"/>
                  </a:lnTo>
                  <a:lnTo>
                    <a:pt x="0" y="454659"/>
                  </a:lnTo>
                  <a:lnTo>
                    <a:pt x="24130" y="454659"/>
                  </a:lnTo>
                  <a:lnTo>
                    <a:pt x="24130" y="448309"/>
                  </a:lnTo>
                  <a:close/>
                </a:path>
                <a:path w="24130" h="947420">
                  <a:moveTo>
                    <a:pt x="24130" y="454660"/>
                  </a:moveTo>
                  <a:lnTo>
                    <a:pt x="0" y="454660"/>
                  </a:lnTo>
                  <a:lnTo>
                    <a:pt x="0" y="457199"/>
                  </a:lnTo>
                  <a:lnTo>
                    <a:pt x="24130" y="457199"/>
                  </a:lnTo>
                  <a:lnTo>
                    <a:pt x="24130" y="454660"/>
                  </a:lnTo>
                  <a:close/>
                </a:path>
                <a:path w="24130" h="947420">
                  <a:moveTo>
                    <a:pt x="24130" y="457200"/>
                  </a:moveTo>
                  <a:lnTo>
                    <a:pt x="0" y="457200"/>
                  </a:lnTo>
                  <a:lnTo>
                    <a:pt x="0" y="461009"/>
                  </a:lnTo>
                  <a:lnTo>
                    <a:pt x="24130" y="461009"/>
                  </a:lnTo>
                  <a:lnTo>
                    <a:pt x="24130" y="457200"/>
                  </a:lnTo>
                  <a:close/>
                </a:path>
                <a:path w="24130" h="947420">
                  <a:moveTo>
                    <a:pt x="24130" y="461010"/>
                  </a:moveTo>
                  <a:lnTo>
                    <a:pt x="0" y="461010"/>
                  </a:lnTo>
                  <a:lnTo>
                    <a:pt x="0" y="463549"/>
                  </a:lnTo>
                  <a:lnTo>
                    <a:pt x="24130" y="463549"/>
                  </a:lnTo>
                  <a:lnTo>
                    <a:pt x="24130" y="461010"/>
                  </a:lnTo>
                  <a:close/>
                </a:path>
                <a:path w="24130" h="947420">
                  <a:moveTo>
                    <a:pt x="24130" y="463550"/>
                  </a:moveTo>
                  <a:lnTo>
                    <a:pt x="0" y="463550"/>
                  </a:lnTo>
                  <a:lnTo>
                    <a:pt x="0" y="467359"/>
                  </a:lnTo>
                  <a:lnTo>
                    <a:pt x="24130" y="467359"/>
                  </a:lnTo>
                  <a:lnTo>
                    <a:pt x="24130" y="463550"/>
                  </a:lnTo>
                  <a:close/>
                </a:path>
                <a:path w="24130" h="947420">
                  <a:moveTo>
                    <a:pt x="24130" y="467359"/>
                  </a:moveTo>
                  <a:lnTo>
                    <a:pt x="0" y="467359"/>
                  </a:lnTo>
                  <a:lnTo>
                    <a:pt x="0" y="476249"/>
                  </a:lnTo>
                  <a:lnTo>
                    <a:pt x="24130" y="476249"/>
                  </a:lnTo>
                  <a:lnTo>
                    <a:pt x="24130" y="467359"/>
                  </a:lnTo>
                  <a:close/>
                </a:path>
                <a:path w="24130" h="947420">
                  <a:moveTo>
                    <a:pt x="24130" y="476250"/>
                  </a:moveTo>
                  <a:lnTo>
                    <a:pt x="0" y="476250"/>
                  </a:lnTo>
                  <a:lnTo>
                    <a:pt x="0" y="480059"/>
                  </a:lnTo>
                  <a:lnTo>
                    <a:pt x="24130" y="480059"/>
                  </a:lnTo>
                  <a:lnTo>
                    <a:pt x="24130" y="476250"/>
                  </a:lnTo>
                  <a:close/>
                </a:path>
                <a:path w="24130" h="947420">
                  <a:moveTo>
                    <a:pt x="24130" y="480059"/>
                  </a:moveTo>
                  <a:lnTo>
                    <a:pt x="0" y="480059"/>
                  </a:lnTo>
                  <a:lnTo>
                    <a:pt x="0" y="482599"/>
                  </a:lnTo>
                  <a:lnTo>
                    <a:pt x="24130" y="482599"/>
                  </a:lnTo>
                  <a:lnTo>
                    <a:pt x="24130" y="480059"/>
                  </a:lnTo>
                  <a:close/>
                </a:path>
                <a:path w="24130" h="947420">
                  <a:moveTo>
                    <a:pt x="24130" y="482600"/>
                  </a:moveTo>
                  <a:lnTo>
                    <a:pt x="0" y="482600"/>
                  </a:lnTo>
                  <a:lnTo>
                    <a:pt x="0" y="486409"/>
                  </a:lnTo>
                  <a:lnTo>
                    <a:pt x="24130" y="486409"/>
                  </a:lnTo>
                  <a:lnTo>
                    <a:pt x="24130" y="482600"/>
                  </a:lnTo>
                  <a:close/>
                </a:path>
                <a:path w="24130" h="947420">
                  <a:moveTo>
                    <a:pt x="24130" y="486409"/>
                  </a:moveTo>
                  <a:lnTo>
                    <a:pt x="0" y="486409"/>
                  </a:lnTo>
                  <a:lnTo>
                    <a:pt x="0" y="488950"/>
                  </a:lnTo>
                  <a:lnTo>
                    <a:pt x="24130" y="488950"/>
                  </a:lnTo>
                  <a:lnTo>
                    <a:pt x="24130" y="486409"/>
                  </a:lnTo>
                  <a:close/>
                </a:path>
                <a:path w="24130" h="947420">
                  <a:moveTo>
                    <a:pt x="24130" y="944879"/>
                  </a:moveTo>
                  <a:lnTo>
                    <a:pt x="0" y="944879"/>
                  </a:lnTo>
                  <a:lnTo>
                    <a:pt x="0" y="947419"/>
                  </a:lnTo>
                  <a:lnTo>
                    <a:pt x="24130" y="947419"/>
                  </a:lnTo>
                  <a:lnTo>
                    <a:pt x="24130" y="944879"/>
                  </a:lnTo>
                  <a:close/>
                </a:path>
                <a:path w="24130" h="947420">
                  <a:moveTo>
                    <a:pt x="24130" y="490220"/>
                  </a:moveTo>
                  <a:lnTo>
                    <a:pt x="0" y="490220"/>
                  </a:lnTo>
                  <a:lnTo>
                    <a:pt x="0" y="521970"/>
                  </a:lnTo>
                  <a:lnTo>
                    <a:pt x="1269" y="521970"/>
                  </a:lnTo>
                  <a:lnTo>
                    <a:pt x="1269" y="523239"/>
                  </a:lnTo>
                  <a:lnTo>
                    <a:pt x="6350" y="523239"/>
                  </a:lnTo>
                  <a:lnTo>
                    <a:pt x="6350" y="524509"/>
                  </a:lnTo>
                  <a:lnTo>
                    <a:pt x="11430" y="524509"/>
                  </a:lnTo>
                  <a:lnTo>
                    <a:pt x="11430" y="525780"/>
                  </a:lnTo>
                  <a:lnTo>
                    <a:pt x="15239" y="525780"/>
                  </a:lnTo>
                  <a:lnTo>
                    <a:pt x="15239" y="527050"/>
                  </a:lnTo>
                  <a:lnTo>
                    <a:pt x="20319" y="527050"/>
                  </a:lnTo>
                  <a:lnTo>
                    <a:pt x="20319" y="528319"/>
                  </a:lnTo>
                  <a:lnTo>
                    <a:pt x="24130" y="528319"/>
                  </a:lnTo>
                  <a:lnTo>
                    <a:pt x="24130" y="490220"/>
                  </a:lnTo>
                  <a:close/>
                </a:path>
              </a:pathLst>
            </a:custGeom>
            <a:solidFill>
              <a:srgbClr val="ACAC5A"/>
            </a:solidFill>
          </p:spPr>
          <p:txBody>
            <a:bodyPr wrap="square" lIns="0" tIns="0" rIns="0" bIns="0" rtlCol="0"/>
            <a:lstStyle/>
            <a:p>
              <a:endParaRPr/>
            </a:p>
          </p:txBody>
        </p:sp>
        <p:sp>
          <p:nvSpPr>
            <p:cNvPr id="817" name="object 817"/>
            <p:cNvSpPr/>
            <p:nvPr/>
          </p:nvSpPr>
          <p:spPr>
            <a:xfrm>
              <a:off x="2120900" y="5547359"/>
              <a:ext cx="25400" cy="953769"/>
            </a:xfrm>
            <a:custGeom>
              <a:avLst/>
              <a:gdLst/>
              <a:ahLst/>
              <a:cxnLst/>
              <a:rect l="l" t="t" r="r" b="b"/>
              <a:pathLst>
                <a:path w="25400" h="953770">
                  <a:moveTo>
                    <a:pt x="3810" y="0"/>
                  </a:moveTo>
                  <a:lnTo>
                    <a:pt x="0" y="0"/>
                  </a:lnTo>
                  <a:lnTo>
                    <a:pt x="0" y="6349"/>
                  </a:lnTo>
                  <a:lnTo>
                    <a:pt x="22860" y="6349"/>
                  </a:lnTo>
                  <a:lnTo>
                    <a:pt x="22860" y="5079"/>
                  </a:lnTo>
                  <a:lnTo>
                    <a:pt x="19050" y="5079"/>
                  </a:lnTo>
                  <a:lnTo>
                    <a:pt x="19050" y="3809"/>
                  </a:lnTo>
                  <a:lnTo>
                    <a:pt x="13969" y="3809"/>
                  </a:lnTo>
                  <a:lnTo>
                    <a:pt x="13969" y="2539"/>
                  </a:lnTo>
                  <a:lnTo>
                    <a:pt x="8889" y="2539"/>
                  </a:lnTo>
                  <a:lnTo>
                    <a:pt x="8889" y="1269"/>
                  </a:lnTo>
                  <a:lnTo>
                    <a:pt x="3810" y="1269"/>
                  </a:lnTo>
                  <a:lnTo>
                    <a:pt x="3810" y="0"/>
                  </a:lnTo>
                  <a:close/>
                </a:path>
                <a:path w="25400" h="953770">
                  <a:moveTo>
                    <a:pt x="25400" y="6350"/>
                  </a:moveTo>
                  <a:lnTo>
                    <a:pt x="0" y="6350"/>
                  </a:lnTo>
                  <a:lnTo>
                    <a:pt x="0" y="10159"/>
                  </a:lnTo>
                  <a:lnTo>
                    <a:pt x="25400" y="10159"/>
                  </a:lnTo>
                  <a:lnTo>
                    <a:pt x="25400" y="6350"/>
                  </a:lnTo>
                  <a:close/>
                </a:path>
                <a:path w="25400" h="953770">
                  <a:moveTo>
                    <a:pt x="25400" y="10159"/>
                  </a:moveTo>
                  <a:lnTo>
                    <a:pt x="0" y="10159"/>
                  </a:lnTo>
                  <a:lnTo>
                    <a:pt x="0" y="12699"/>
                  </a:lnTo>
                  <a:lnTo>
                    <a:pt x="25400" y="12699"/>
                  </a:lnTo>
                  <a:lnTo>
                    <a:pt x="25400" y="10159"/>
                  </a:lnTo>
                  <a:close/>
                </a:path>
                <a:path w="25400" h="953770">
                  <a:moveTo>
                    <a:pt x="25400" y="12700"/>
                  </a:moveTo>
                  <a:lnTo>
                    <a:pt x="0" y="12700"/>
                  </a:lnTo>
                  <a:lnTo>
                    <a:pt x="0" y="16509"/>
                  </a:lnTo>
                  <a:lnTo>
                    <a:pt x="25400" y="16509"/>
                  </a:lnTo>
                  <a:lnTo>
                    <a:pt x="25400" y="12700"/>
                  </a:lnTo>
                  <a:close/>
                </a:path>
                <a:path w="25400" h="953770">
                  <a:moveTo>
                    <a:pt x="25400" y="16509"/>
                  </a:moveTo>
                  <a:lnTo>
                    <a:pt x="0" y="16509"/>
                  </a:lnTo>
                  <a:lnTo>
                    <a:pt x="0" y="19049"/>
                  </a:lnTo>
                  <a:lnTo>
                    <a:pt x="25400" y="19049"/>
                  </a:lnTo>
                  <a:lnTo>
                    <a:pt x="25400" y="16509"/>
                  </a:lnTo>
                  <a:close/>
                </a:path>
                <a:path w="25400" h="953770">
                  <a:moveTo>
                    <a:pt x="25400" y="19050"/>
                  </a:moveTo>
                  <a:lnTo>
                    <a:pt x="0" y="19050"/>
                  </a:lnTo>
                  <a:lnTo>
                    <a:pt x="0" y="22859"/>
                  </a:lnTo>
                  <a:lnTo>
                    <a:pt x="25400" y="22859"/>
                  </a:lnTo>
                  <a:lnTo>
                    <a:pt x="25400" y="19050"/>
                  </a:lnTo>
                  <a:close/>
                </a:path>
                <a:path w="25400" h="953770">
                  <a:moveTo>
                    <a:pt x="25400" y="22859"/>
                  </a:moveTo>
                  <a:lnTo>
                    <a:pt x="0" y="22859"/>
                  </a:lnTo>
                  <a:lnTo>
                    <a:pt x="0" y="31749"/>
                  </a:lnTo>
                  <a:lnTo>
                    <a:pt x="25400" y="31749"/>
                  </a:lnTo>
                  <a:lnTo>
                    <a:pt x="25400" y="22859"/>
                  </a:lnTo>
                  <a:close/>
                </a:path>
                <a:path w="25400" h="953770">
                  <a:moveTo>
                    <a:pt x="25400" y="31750"/>
                  </a:moveTo>
                  <a:lnTo>
                    <a:pt x="0" y="31750"/>
                  </a:lnTo>
                  <a:lnTo>
                    <a:pt x="0" y="35559"/>
                  </a:lnTo>
                  <a:lnTo>
                    <a:pt x="25400" y="35559"/>
                  </a:lnTo>
                  <a:lnTo>
                    <a:pt x="25400" y="31750"/>
                  </a:lnTo>
                  <a:close/>
                </a:path>
                <a:path w="25400" h="953770">
                  <a:moveTo>
                    <a:pt x="25400" y="35559"/>
                  </a:moveTo>
                  <a:lnTo>
                    <a:pt x="0" y="35559"/>
                  </a:lnTo>
                  <a:lnTo>
                    <a:pt x="0" y="41909"/>
                  </a:lnTo>
                  <a:lnTo>
                    <a:pt x="25400" y="41909"/>
                  </a:lnTo>
                  <a:lnTo>
                    <a:pt x="25400" y="35559"/>
                  </a:lnTo>
                  <a:close/>
                </a:path>
                <a:path w="25400" h="953770">
                  <a:moveTo>
                    <a:pt x="25400" y="41909"/>
                  </a:moveTo>
                  <a:lnTo>
                    <a:pt x="0" y="41909"/>
                  </a:lnTo>
                  <a:lnTo>
                    <a:pt x="0" y="48259"/>
                  </a:lnTo>
                  <a:lnTo>
                    <a:pt x="25400" y="48259"/>
                  </a:lnTo>
                  <a:lnTo>
                    <a:pt x="25400" y="41909"/>
                  </a:lnTo>
                  <a:close/>
                </a:path>
                <a:path w="25400" h="953770">
                  <a:moveTo>
                    <a:pt x="25400" y="48259"/>
                  </a:moveTo>
                  <a:lnTo>
                    <a:pt x="0" y="48259"/>
                  </a:lnTo>
                  <a:lnTo>
                    <a:pt x="0" y="50799"/>
                  </a:lnTo>
                  <a:lnTo>
                    <a:pt x="25400" y="50799"/>
                  </a:lnTo>
                  <a:lnTo>
                    <a:pt x="25400" y="48259"/>
                  </a:lnTo>
                  <a:close/>
                </a:path>
                <a:path w="25400" h="953770">
                  <a:moveTo>
                    <a:pt x="25400" y="50800"/>
                  </a:moveTo>
                  <a:lnTo>
                    <a:pt x="0" y="50800"/>
                  </a:lnTo>
                  <a:lnTo>
                    <a:pt x="0" y="60959"/>
                  </a:lnTo>
                  <a:lnTo>
                    <a:pt x="25400" y="60959"/>
                  </a:lnTo>
                  <a:lnTo>
                    <a:pt x="25400" y="50800"/>
                  </a:lnTo>
                  <a:close/>
                </a:path>
                <a:path w="25400" h="953770">
                  <a:moveTo>
                    <a:pt x="25400" y="60960"/>
                  </a:moveTo>
                  <a:lnTo>
                    <a:pt x="0" y="60960"/>
                  </a:lnTo>
                  <a:lnTo>
                    <a:pt x="0" y="63499"/>
                  </a:lnTo>
                  <a:lnTo>
                    <a:pt x="25400" y="63499"/>
                  </a:lnTo>
                  <a:lnTo>
                    <a:pt x="25400" y="60960"/>
                  </a:lnTo>
                  <a:close/>
                </a:path>
                <a:path w="25400" h="953770">
                  <a:moveTo>
                    <a:pt x="25400" y="63500"/>
                  </a:moveTo>
                  <a:lnTo>
                    <a:pt x="0" y="63500"/>
                  </a:lnTo>
                  <a:lnTo>
                    <a:pt x="0" y="69849"/>
                  </a:lnTo>
                  <a:lnTo>
                    <a:pt x="25400" y="69849"/>
                  </a:lnTo>
                  <a:lnTo>
                    <a:pt x="25400" y="63500"/>
                  </a:lnTo>
                  <a:close/>
                </a:path>
                <a:path w="25400" h="953770">
                  <a:moveTo>
                    <a:pt x="25400" y="69850"/>
                  </a:moveTo>
                  <a:lnTo>
                    <a:pt x="0" y="69850"/>
                  </a:lnTo>
                  <a:lnTo>
                    <a:pt x="0" y="73659"/>
                  </a:lnTo>
                  <a:lnTo>
                    <a:pt x="25400" y="73659"/>
                  </a:lnTo>
                  <a:lnTo>
                    <a:pt x="25400" y="69850"/>
                  </a:lnTo>
                  <a:close/>
                </a:path>
                <a:path w="25400" h="953770">
                  <a:moveTo>
                    <a:pt x="25400" y="73659"/>
                  </a:moveTo>
                  <a:lnTo>
                    <a:pt x="0" y="73659"/>
                  </a:lnTo>
                  <a:lnTo>
                    <a:pt x="0" y="80009"/>
                  </a:lnTo>
                  <a:lnTo>
                    <a:pt x="25400" y="80009"/>
                  </a:lnTo>
                  <a:lnTo>
                    <a:pt x="25400" y="73659"/>
                  </a:lnTo>
                  <a:close/>
                </a:path>
                <a:path w="25400" h="953770">
                  <a:moveTo>
                    <a:pt x="25400" y="80009"/>
                  </a:moveTo>
                  <a:lnTo>
                    <a:pt x="0" y="80009"/>
                  </a:lnTo>
                  <a:lnTo>
                    <a:pt x="0" y="82549"/>
                  </a:lnTo>
                  <a:lnTo>
                    <a:pt x="25400" y="82549"/>
                  </a:lnTo>
                  <a:lnTo>
                    <a:pt x="25400" y="80009"/>
                  </a:lnTo>
                  <a:close/>
                </a:path>
                <a:path w="25400" h="953770">
                  <a:moveTo>
                    <a:pt x="25400" y="82550"/>
                  </a:moveTo>
                  <a:lnTo>
                    <a:pt x="0" y="82550"/>
                  </a:lnTo>
                  <a:lnTo>
                    <a:pt x="0" y="86359"/>
                  </a:lnTo>
                  <a:lnTo>
                    <a:pt x="25400" y="86359"/>
                  </a:lnTo>
                  <a:lnTo>
                    <a:pt x="25400" y="82550"/>
                  </a:lnTo>
                  <a:close/>
                </a:path>
                <a:path w="25400" h="953770">
                  <a:moveTo>
                    <a:pt x="25400" y="86360"/>
                  </a:moveTo>
                  <a:lnTo>
                    <a:pt x="0" y="86360"/>
                  </a:lnTo>
                  <a:lnTo>
                    <a:pt x="0" y="99059"/>
                  </a:lnTo>
                  <a:lnTo>
                    <a:pt x="25400" y="99059"/>
                  </a:lnTo>
                  <a:lnTo>
                    <a:pt x="25400" y="86360"/>
                  </a:lnTo>
                  <a:close/>
                </a:path>
                <a:path w="25400" h="953770">
                  <a:moveTo>
                    <a:pt x="25400" y="99059"/>
                  </a:moveTo>
                  <a:lnTo>
                    <a:pt x="0" y="99059"/>
                  </a:lnTo>
                  <a:lnTo>
                    <a:pt x="0" y="114299"/>
                  </a:lnTo>
                  <a:lnTo>
                    <a:pt x="25400" y="114299"/>
                  </a:lnTo>
                  <a:lnTo>
                    <a:pt x="25400" y="99059"/>
                  </a:lnTo>
                  <a:close/>
                </a:path>
                <a:path w="25400" h="953770">
                  <a:moveTo>
                    <a:pt x="25400" y="114300"/>
                  </a:moveTo>
                  <a:lnTo>
                    <a:pt x="0" y="114300"/>
                  </a:lnTo>
                  <a:lnTo>
                    <a:pt x="0" y="120649"/>
                  </a:lnTo>
                  <a:lnTo>
                    <a:pt x="25400" y="120649"/>
                  </a:lnTo>
                  <a:lnTo>
                    <a:pt x="25400" y="114300"/>
                  </a:lnTo>
                  <a:close/>
                </a:path>
                <a:path w="25400" h="953770">
                  <a:moveTo>
                    <a:pt x="25400" y="120650"/>
                  </a:moveTo>
                  <a:lnTo>
                    <a:pt x="0" y="120650"/>
                  </a:lnTo>
                  <a:lnTo>
                    <a:pt x="0" y="124459"/>
                  </a:lnTo>
                  <a:lnTo>
                    <a:pt x="25400" y="124459"/>
                  </a:lnTo>
                  <a:lnTo>
                    <a:pt x="25400" y="120650"/>
                  </a:lnTo>
                  <a:close/>
                </a:path>
                <a:path w="25400" h="953770">
                  <a:moveTo>
                    <a:pt x="25400" y="124459"/>
                  </a:moveTo>
                  <a:lnTo>
                    <a:pt x="0" y="124459"/>
                  </a:lnTo>
                  <a:lnTo>
                    <a:pt x="0" y="126999"/>
                  </a:lnTo>
                  <a:lnTo>
                    <a:pt x="25400" y="126999"/>
                  </a:lnTo>
                  <a:lnTo>
                    <a:pt x="25400" y="124459"/>
                  </a:lnTo>
                  <a:close/>
                </a:path>
                <a:path w="25400" h="953770">
                  <a:moveTo>
                    <a:pt x="25400" y="127000"/>
                  </a:moveTo>
                  <a:lnTo>
                    <a:pt x="0" y="127000"/>
                  </a:lnTo>
                  <a:lnTo>
                    <a:pt x="0" y="133349"/>
                  </a:lnTo>
                  <a:lnTo>
                    <a:pt x="25400" y="133349"/>
                  </a:lnTo>
                  <a:lnTo>
                    <a:pt x="25400" y="127000"/>
                  </a:lnTo>
                  <a:close/>
                </a:path>
                <a:path w="25400" h="953770">
                  <a:moveTo>
                    <a:pt x="25400" y="133350"/>
                  </a:moveTo>
                  <a:lnTo>
                    <a:pt x="0" y="133350"/>
                  </a:lnTo>
                  <a:lnTo>
                    <a:pt x="0" y="143509"/>
                  </a:lnTo>
                  <a:lnTo>
                    <a:pt x="25400" y="143509"/>
                  </a:lnTo>
                  <a:lnTo>
                    <a:pt x="25400" y="133350"/>
                  </a:lnTo>
                  <a:close/>
                </a:path>
                <a:path w="25400" h="953770">
                  <a:moveTo>
                    <a:pt x="25400" y="143509"/>
                  </a:moveTo>
                  <a:lnTo>
                    <a:pt x="0" y="143509"/>
                  </a:lnTo>
                  <a:lnTo>
                    <a:pt x="0" y="146049"/>
                  </a:lnTo>
                  <a:lnTo>
                    <a:pt x="25400" y="146049"/>
                  </a:lnTo>
                  <a:lnTo>
                    <a:pt x="25400" y="143509"/>
                  </a:lnTo>
                  <a:close/>
                </a:path>
                <a:path w="25400" h="953770">
                  <a:moveTo>
                    <a:pt x="25400" y="146050"/>
                  </a:moveTo>
                  <a:lnTo>
                    <a:pt x="0" y="146050"/>
                  </a:lnTo>
                  <a:lnTo>
                    <a:pt x="0" y="149859"/>
                  </a:lnTo>
                  <a:lnTo>
                    <a:pt x="25400" y="149859"/>
                  </a:lnTo>
                  <a:lnTo>
                    <a:pt x="25400" y="146050"/>
                  </a:lnTo>
                  <a:close/>
                </a:path>
                <a:path w="25400" h="953770">
                  <a:moveTo>
                    <a:pt x="25400" y="149859"/>
                  </a:moveTo>
                  <a:lnTo>
                    <a:pt x="0" y="149859"/>
                  </a:lnTo>
                  <a:lnTo>
                    <a:pt x="0" y="158749"/>
                  </a:lnTo>
                  <a:lnTo>
                    <a:pt x="25400" y="158749"/>
                  </a:lnTo>
                  <a:lnTo>
                    <a:pt x="25400" y="149859"/>
                  </a:lnTo>
                  <a:close/>
                </a:path>
                <a:path w="25400" h="953770">
                  <a:moveTo>
                    <a:pt x="25400" y="158750"/>
                  </a:moveTo>
                  <a:lnTo>
                    <a:pt x="0" y="158750"/>
                  </a:lnTo>
                  <a:lnTo>
                    <a:pt x="0" y="162559"/>
                  </a:lnTo>
                  <a:lnTo>
                    <a:pt x="25400" y="162559"/>
                  </a:lnTo>
                  <a:lnTo>
                    <a:pt x="25400" y="158750"/>
                  </a:lnTo>
                  <a:close/>
                </a:path>
                <a:path w="25400" h="953770">
                  <a:moveTo>
                    <a:pt x="25400" y="162559"/>
                  </a:moveTo>
                  <a:lnTo>
                    <a:pt x="0" y="162559"/>
                  </a:lnTo>
                  <a:lnTo>
                    <a:pt x="0" y="165099"/>
                  </a:lnTo>
                  <a:lnTo>
                    <a:pt x="25400" y="165099"/>
                  </a:lnTo>
                  <a:lnTo>
                    <a:pt x="25400" y="162559"/>
                  </a:lnTo>
                  <a:close/>
                </a:path>
                <a:path w="25400" h="953770">
                  <a:moveTo>
                    <a:pt x="25400" y="165100"/>
                  </a:moveTo>
                  <a:lnTo>
                    <a:pt x="0" y="165100"/>
                  </a:lnTo>
                  <a:lnTo>
                    <a:pt x="0" y="168909"/>
                  </a:lnTo>
                  <a:lnTo>
                    <a:pt x="25400" y="168909"/>
                  </a:lnTo>
                  <a:lnTo>
                    <a:pt x="25400" y="165100"/>
                  </a:lnTo>
                  <a:close/>
                </a:path>
                <a:path w="25400" h="953770">
                  <a:moveTo>
                    <a:pt x="25400" y="168909"/>
                  </a:moveTo>
                  <a:lnTo>
                    <a:pt x="0" y="168909"/>
                  </a:lnTo>
                  <a:lnTo>
                    <a:pt x="0" y="171449"/>
                  </a:lnTo>
                  <a:lnTo>
                    <a:pt x="25400" y="171449"/>
                  </a:lnTo>
                  <a:lnTo>
                    <a:pt x="25400" y="168909"/>
                  </a:lnTo>
                  <a:close/>
                </a:path>
                <a:path w="25400" h="953770">
                  <a:moveTo>
                    <a:pt x="25400" y="171450"/>
                  </a:moveTo>
                  <a:lnTo>
                    <a:pt x="0" y="171450"/>
                  </a:lnTo>
                  <a:lnTo>
                    <a:pt x="0" y="175259"/>
                  </a:lnTo>
                  <a:lnTo>
                    <a:pt x="25400" y="175259"/>
                  </a:lnTo>
                  <a:lnTo>
                    <a:pt x="25400" y="171450"/>
                  </a:lnTo>
                  <a:close/>
                </a:path>
                <a:path w="25400" h="953770">
                  <a:moveTo>
                    <a:pt x="25400" y="175259"/>
                  </a:moveTo>
                  <a:lnTo>
                    <a:pt x="0" y="175259"/>
                  </a:lnTo>
                  <a:lnTo>
                    <a:pt x="0" y="190499"/>
                  </a:lnTo>
                  <a:lnTo>
                    <a:pt x="25400" y="190499"/>
                  </a:lnTo>
                  <a:lnTo>
                    <a:pt x="25400" y="175259"/>
                  </a:lnTo>
                  <a:close/>
                </a:path>
                <a:path w="25400" h="953770">
                  <a:moveTo>
                    <a:pt x="25400" y="190500"/>
                  </a:moveTo>
                  <a:lnTo>
                    <a:pt x="0" y="190500"/>
                  </a:lnTo>
                  <a:lnTo>
                    <a:pt x="0" y="194309"/>
                  </a:lnTo>
                  <a:lnTo>
                    <a:pt x="25400" y="194309"/>
                  </a:lnTo>
                  <a:lnTo>
                    <a:pt x="25400" y="190500"/>
                  </a:lnTo>
                  <a:close/>
                </a:path>
                <a:path w="25400" h="953770">
                  <a:moveTo>
                    <a:pt x="25400" y="194309"/>
                  </a:moveTo>
                  <a:lnTo>
                    <a:pt x="0" y="194309"/>
                  </a:lnTo>
                  <a:lnTo>
                    <a:pt x="0" y="200659"/>
                  </a:lnTo>
                  <a:lnTo>
                    <a:pt x="25400" y="200659"/>
                  </a:lnTo>
                  <a:lnTo>
                    <a:pt x="25400" y="194309"/>
                  </a:lnTo>
                  <a:close/>
                </a:path>
                <a:path w="25400" h="953770">
                  <a:moveTo>
                    <a:pt x="25400" y="200660"/>
                  </a:moveTo>
                  <a:lnTo>
                    <a:pt x="0" y="200660"/>
                  </a:lnTo>
                  <a:lnTo>
                    <a:pt x="0" y="203199"/>
                  </a:lnTo>
                  <a:lnTo>
                    <a:pt x="25400" y="203199"/>
                  </a:lnTo>
                  <a:lnTo>
                    <a:pt x="25400" y="200660"/>
                  </a:lnTo>
                  <a:close/>
                </a:path>
                <a:path w="25400" h="953770">
                  <a:moveTo>
                    <a:pt x="25400" y="203200"/>
                  </a:moveTo>
                  <a:lnTo>
                    <a:pt x="0" y="203200"/>
                  </a:lnTo>
                  <a:lnTo>
                    <a:pt x="0" y="209549"/>
                  </a:lnTo>
                  <a:lnTo>
                    <a:pt x="25400" y="209549"/>
                  </a:lnTo>
                  <a:lnTo>
                    <a:pt x="25400" y="203200"/>
                  </a:lnTo>
                  <a:close/>
                </a:path>
                <a:path w="25400" h="953770">
                  <a:moveTo>
                    <a:pt x="25400" y="209550"/>
                  </a:moveTo>
                  <a:lnTo>
                    <a:pt x="0" y="209550"/>
                  </a:lnTo>
                  <a:lnTo>
                    <a:pt x="0" y="213359"/>
                  </a:lnTo>
                  <a:lnTo>
                    <a:pt x="25400" y="213359"/>
                  </a:lnTo>
                  <a:lnTo>
                    <a:pt x="25400" y="209550"/>
                  </a:lnTo>
                  <a:close/>
                </a:path>
                <a:path w="25400" h="953770">
                  <a:moveTo>
                    <a:pt x="25400" y="213360"/>
                  </a:moveTo>
                  <a:lnTo>
                    <a:pt x="0" y="213360"/>
                  </a:lnTo>
                  <a:lnTo>
                    <a:pt x="0" y="215899"/>
                  </a:lnTo>
                  <a:lnTo>
                    <a:pt x="25400" y="215899"/>
                  </a:lnTo>
                  <a:lnTo>
                    <a:pt x="25400" y="213360"/>
                  </a:lnTo>
                  <a:close/>
                </a:path>
                <a:path w="25400" h="953770">
                  <a:moveTo>
                    <a:pt x="25400" y="215900"/>
                  </a:moveTo>
                  <a:lnTo>
                    <a:pt x="0" y="215900"/>
                  </a:lnTo>
                  <a:lnTo>
                    <a:pt x="0" y="219709"/>
                  </a:lnTo>
                  <a:lnTo>
                    <a:pt x="25400" y="219709"/>
                  </a:lnTo>
                  <a:lnTo>
                    <a:pt x="25400" y="215900"/>
                  </a:lnTo>
                  <a:close/>
                </a:path>
                <a:path w="25400" h="953770">
                  <a:moveTo>
                    <a:pt x="25400" y="219710"/>
                  </a:moveTo>
                  <a:lnTo>
                    <a:pt x="0" y="219710"/>
                  </a:lnTo>
                  <a:lnTo>
                    <a:pt x="0" y="222249"/>
                  </a:lnTo>
                  <a:lnTo>
                    <a:pt x="25400" y="222249"/>
                  </a:lnTo>
                  <a:lnTo>
                    <a:pt x="25400" y="219710"/>
                  </a:lnTo>
                  <a:close/>
                </a:path>
                <a:path w="25400" h="953770">
                  <a:moveTo>
                    <a:pt x="25400" y="222250"/>
                  </a:moveTo>
                  <a:lnTo>
                    <a:pt x="0" y="222250"/>
                  </a:lnTo>
                  <a:lnTo>
                    <a:pt x="0" y="226059"/>
                  </a:lnTo>
                  <a:lnTo>
                    <a:pt x="25400" y="226059"/>
                  </a:lnTo>
                  <a:lnTo>
                    <a:pt x="25400" y="222250"/>
                  </a:lnTo>
                  <a:close/>
                </a:path>
                <a:path w="25400" h="953770">
                  <a:moveTo>
                    <a:pt x="25400" y="226059"/>
                  </a:moveTo>
                  <a:lnTo>
                    <a:pt x="0" y="226059"/>
                  </a:lnTo>
                  <a:lnTo>
                    <a:pt x="0" y="251459"/>
                  </a:lnTo>
                  <a:lnTo>
                    <a:pt x="25400" y="251459"/>
                  </a:lnTo>
                  <a:lnTo>
                    <a:pt x="25400" y="226059"/>
                  </a:lnTo>
                  <a:close/>
                </a:path>
                <a:path w="25400" h="953770">
                  <a:moveTo>
                    <a:pt x="25400" y="251459"/>
                  </a:moveTo>
                  <a:lnTo>
                    <a:pt x="0" y="251459"/>
                  </a:lnTo>
                  <a:lnTo>
                    <a:pt x="0" y="257809"/>
                  </a:lnTo>
                  <a:lnTo>
                    <a:pt x="25400" y="257809"/>
                  </a:lnTo>
                  <a:lnTo>
                    <a:pt x="25400" y="251459"/>
                  </a:lnTo>
                  <a:close/>
                </a:path>
                <a:path w="25400" h="953770">
                  <a:moveTo>
                    <a:pt x="25400" y="257809"/>
                  </a:moveTo>
                  <a:lnTo>
                    <a:pt x="0" y="257809"/>
                  </a:lnTo>
                  <a:lnTo>
                    <a:pt x="0" y="260349"/>
                  </a:lnTo>
                  <a:lnTo>
                    <a:pt x="25400" y="260349"/>
                  </a:lnTo>
                  <a:lnTo>
                    <a:pt x="25400" y="257809"/>
                  </a:lnTo>
                  <a:close/>
                </a:path>
                <a:path w="25400" h="953770">
                  <a:moveTo>
                    <a:pt x="25400" y="260350"/>
                  </a:moveTo>
                  <a:lnTo>
                    <a:pt x="0" y="260350"/>
                  </a:lnTo>
                  <a:lnTo>
                    <a:pt x="0" y="266699"/>
                  </a:lnTo>
                  <a:lnTo>
                    <a:pt x="25400" y="266699"/>
                  </a:lnTo>
                  <a:lnTo>
                    <a:pt x="25400" y="260350"/>
                  </a:lnTo>
                  <a:close/>
                </a:path>
                <a:path w="25400" h="953770">
                  <a:moveTo>
                    <a:pt x="25400" y="266700"/>
                  </a:moveTo>
                  <a:lnTo>
                    <a:pt x="0" y="266700"/>
                  </a:lnTo>
                  <a:lnTo>
                    <a:pt x="0" y="270509"/>
                  </a:lnTo>
                  <a:lnTo>
                    <a:pt x="25400" y="270509"/>
                  </a:lnTo>
                  <a:lnTo>
                    <a:pt x="25400" y="266700"/>
                  </a:lnTo>
                  <a:close/>
                </a:path>
                <a:path w="25400" h="953770">
                  <a:moveTo>
                    <a:pt x="25400" y="270509"/>
                  </a:moveTo>
                  <a:lnTo>
                    <a:pt x="0" y="270509"/>
                  </a:lnTo>
                  <a:lnTo>
                    <a:pt x="0" y="279399"/>
                  </a:lnTo>
                  <a:lnTo>
                    <a:pt x="25400" y="279399"/>
                  </a:lnTo>
                  <a:lnTo>
                    <a:pt x="25400" y="270509"/>
                  </a:lnTo>
                  <a:close/>
                </a:path>
                <a:path w="25400" h="953770">
                  <a:moveTo>
                    <a:pt x="25400" y="279400"/>
                  </a:moveTo>
                  <a:lnTo>
                    <a:pt x="0" y="279400"/>
                  </a:lnTo>
                  <a:lnTo>
                    <a:pt x="0" y="289559"/>
                  </a:lnTo>
                  <a:lnTo>
                    <a:pt x="25400" y="289559"/>
                  </a:lnTo>
                  <a:lnTo>
                    <a:pt x="25400" y="279400"/>
                  </a:lnTo>
                  <a:close/>
                </a:path>
                <a:path w="25400" h="953770">
                  <a:moveTo>
                    <a:pt x="25400" y="289560"/>
                  </a:moveTo>
                  <a:lnTo>
                    <a:pt x="0" y="289560"/>
                  </a:lnTo>
                  <a:lnTo>
                    <a:pt x="0" y="295909"/>
                  </a:lnTo>
                  <a:lnTo>
                    <a:pt x="25400" y="295909"/>
                  </a:lnTo>
                  <a:lnTo>
                    <a:pt x="25400" y="289560"/>
                  </a:lnTo>
                  <a:close/>
                </a:path>
                <a:path w="25400" h="953770">
                  <a:moveTo>
                    <a:pt x="25400" y="295909"/>
                  </a:moveTo>
                  <a:lnTo>
                    <a:pt x="0" y="295909"/>
                  </a:lnTo>
                  <a:lnTo>
                    <a:pt x="0" y="302259"/>
                  </a:lnTo>
                  <a:lnTo>
                    <a:pt x="25400" y="302259"/>
                  </a:lnTo>
                  <a:lnTo>
                    <a:pt x="25400" y="295909"/>
                  </a:lnTo>
                  <a:close/>
                </a:path>
                <a:path w="25400" h="953770">
                  <a:moveTo>
                    <a:pt x="25400" y="302259"/>
                  </a:moveTo>
                  <a:lnTo>
                    <a:pt x="0" y="302259"/>
                  </a:lnTo>
                  <a:lnTo>
                    <a:pt x="0" y="311149"/>
                  </a:lnTo>
                  <a:lnTo>
                    <a:pt x="25400" y="311149"/>
                  </a:lnTo>
                  <a:lnTo>
                    <a:pt x="25400" y="302259"/>
                  </a:lnTo>
                  <a:close/>
                </a:path>
                <a:path w="25400" h="953770">
                  <a:moveTo>
                    <a:pt x="25400" y="311150"/>
                  </a:moveTo>
                  <a:lnTo>
                    <a:pt x="0" y="311150"/>
                  </a:lnTo>
                  <a:lnTo>
                    <a:pt x="0" y="314959"/>
                  </a:lnTo>
                  <a:lnTo>
                    <a:pt x="25400" y="314959"/>
                  </a:lnTo>
                  <a:lnTo>
                    <a:pt x="25400" y="311150"/>
                  </a:lnTo>
                  <a:close/>
                </a:path>
                <a:path w="25400" h="953770">
                  <a:moveTo>
                    <a:pt x="25400" y="314959"/>
                  </a:moveTo>
                  <a:lnTo>
                    <a:pt x="0" y="314959"/>
                  </a:lnTo>
                  <a:lnTo>
                    <a:pt x="0" y="317499"/>
                  </a:lnTo>
                  <a:lnTo>
                    <a:pt x="25400" y="317499"/>
                  </a:lnTo>
                  <a:lnTo>
                    <a:pt x="25400" y="314959"/>
                  </a:lnTo>
                  <a:close/>
                </a:path>
                <a:path w="25400" h="953770">
                  <a:moveTo>
                    <a:pt x="25400" y="317500"/>
                  </a:moveTo>
                  <a:lnTo>
                    <a:pt x="0" y="317500"/>
                  </a:lnTo>
                  <a:lnTo>
                    <a:pt x="0" y="321309"/>
                  </a:lnTo>
                  <a:lnTo>
                    <a:pt x="25400" y="321309"/>
                  </a:lnTo>
                  <a:lnTo>
                    <a:pt x="25400" y="317500"/>
                  </a:lnTo>
                  <a:close/>
                </a:path>
                <a:path w="25400" h="953770">
                  <a:moveTo>
                    <a:pt x="25400" y="321309"/>
                  </a:moveTo>
                  <a:lnTo>
                    <a:pt x="0" y="321309"/>
                  </a:lnTo>
                  <a:lnTo>
                    <a:pt x="0" y="323849"/>
                  </a:lnTo>
                  <a:lnTo>
                    <a:pt x="25400" y="323849"/>
                  </a:lnTo>
                  <a:lnTo>
                    <a:pt x="25400" y="321309"/>
                  </a:lnTo>
                  <a:close/>
                </a:path>
                <a:path w="25400" h="953770">
                  <a:moveTo>
                    <a:pt x="25400" y="323850"/>
                  </a:moveTo>
                  <a:lnTo>
                    <a:pt x="0" y="323850"/>
                  </a:lnTo>
                  <a:lnTo>
                    <a:pt x="0" y="327659"/>
                  </a:lnTo>
                  <a:lnTo>
                    <a:pt x="25400" y="327659"/>
                  </a:lnTo>
                  <a:lnTo>
                    <a:pt x="25400" y="323850"/>
                  </a:lnTo>
                  <a:close/>
                </a:path>
                <a:path w="25400" h="953770">
                  <a:moveTo>
                    <a:pt x="25400" y="327660"/>
                  </a:moveTo>
                  <a:lnTo>
                    <a:pt x="0" y="327660"/>
                  </a:lnTo>
                  <a:lnTo>
                    <a:pt x="0" y="336549"/>
                  </a:lnTo>
                  <a:lnTo>
                    <a:pt x="25400" y="336549"/>
                  </a:lnTo>
                  <a:lnTo>
                    <a:pt x="25400" y="327660"/>
                  </a:lnTo>
                  <a:close/>
                </a:path>
                <a:path w="25400" h="953770">
                  <a:moveTo>
                    <a:pt x="25400" y="336550"/>
                  </a:moveTo>
                  <a:lnTo>
                    <a:pt x="0" y="336550"/>
                  </a:lnTo>
                  <a:lnTo>
                    <a:pt x="0" y="340359"/>
                  </a:lnTo>
                  <a:lnTo>
                    <a:pt x="25400" y="340359"/>
                  </a:lnTo>
                  <a:lnTo>
                    <a:pt x="25400" y="336550"/>
                  </a:lnTo>
                  <a:close/>
                </a:path>
                <a:path w="25400" h="953770">
                  <a:moveTo>
                    <a:pt x="25400" y="340360"/>
                  </a:moveTo>
                  <a:lnTo>
                    <a:pt x="0" y="340360"/>
                  </a:lnTo>
                  <a:lnTo>
                    <a:pt x="0" y="353059"/>
                  </a:lnTo>
                  <a:lnTo>
                    <a:pt x="25400" y="353059"/>
                  </a:lnTo>
                  <a:lnTo>
                    <a:pt x="25400" y="340360"/>
                  </a:lnTo>
                  <a:close/>
                </a:path>
                <a:path w="25400" h="953770">
                  <a:moveTo>
                    <a:pt x="25400" y="353060"/>
                  </a:moveTo>
                  <a:lnTo>
                    <a:pt x="0" y="353060"/>
                  </a:lnTo>
                  <a:lnTo>
                    <a:pt x="0" y="355599"/>
                  </a:lnTo>
                  <a:lnTo>
                    <a:pt x="25400" y="355599"/>
                  </a:lnTo>
                  <a:lnTo>
                    <a:pt x="25400" y="353060"/>
                  </a:lnTo>
                  <a:close/>
                </a:path>
                <a:path w="25400" h="953770">
                  <a:moveTo>
                    <a:pt x="25400" y="355600"/>
                  </a:moveTo>
                  <a:lnTo>
                    <a:pt x="0" y="355600"/>
                  </a:lnTo>
                  <a:lnTo>
                    <a:pt x="0" y="359409"/>
                  </a:lnTo>
                  <a:lnTo>
                    <a:pt x="25400" y="359409"/>
                  </a:lnTo>
                  <a:lnTo>
                    <a:pt x="25400" y="355600"/>
                  </a:lnTo>
                  <a:close/>
                </a:path>
                <a:path w="25400" h="953770">
                  <a:moveTo>
                    <a:pt x="25400" y="359409"/>
                  </a:moveTo>
                  <a:lnTo>
                    <a:pt x="0" y="359409"/>
                  </a:lnTo>
                  <a:lnTo>
                    <a:pt x="0" y="368299"/>
                  </a:lnTo>
                  <a:lnTo>
                    <a:pt x="25400" y="368299"/>
                  </a:lnTo>
                  <a:lnTo>
                    <a:pt x="25400" y="359409"/>
                  </a:lnTo>
                  <a:close/>
                </a:path>
                <a:path w="25400" h="953770">
                  <a:moveTo>
                    <a:pt x="25400" y="368300"/>
                  </a:moveTo>
                  <a:lnTo>
                    <a:pt x="0" y="368300"/>
                  </a:lnTo>
                  <a:lnTo>
                    <a:pt x="0" y="372109"/>
                  </a:lnTo>
                  <a:lnTo>
                    <a:pt x="25400" y="372109"/>
                  </a:lnTo>
                  <a:lnTo>
                    <a:pt x="25400" y="368300"/>
                  </a:lnTo>
                  <a:close/>
                </a:path>
                <a:path w="25400" h="953770">
                  <a:moveTo>
                    <a:pt x="25400" y="372109"/>
                  </a:moveTo>
                  <a:lnTo>
                    <a:pt x="0" y="372109"/>
                  </a:lnTo>
                  <a:lnTo>
                    <a:pt x="0" y="384809"/>
                  </a:lnTo>
                  <a:lnTo>
                    <a:pt x="25400" y="384809"/>
                  </a:lnTo>
                  <a:lnTo>
                    <a:pt x="25400" y="372109"/>
                  </a:lnTo>
                  <a:close/>
                </a:path>
                <a:path w="25400" h="953770">
                  <a:moveTo>
                    <a:pt x="25400" y="384809"/>
                  </a:moveTo>
                  <a:lnTo>
                    <a:pt x="0" y="384809"/>
                  </a:lnTo>
                  <a:lnTo>
                    <a:pt x="0" y="400049"/>
                  </a:lnTo>
                  <a:lnTo>
                    <a:pt x="25400" y="400049"/>
                  </a:lnTo>
                  <a:lnTo>
                    <a:pt x="25400" y="384809"/>
                  </a:lnTo>
                  <a:close/>
                </a:path>
                <a:path w="25400" h="953770">
                  <a:moveTo>
                    <a:pt x="25400" y="400050"/>
                  </a:moveTo>
                  <a:lnTo>
                    <a:pt x="0" y="400050"/>
                  </a:lnTo>
                  <a:lnTo>
                    <a:pt x="0" y="403859"/>
                  </a:lnTo>
                  <a:lnTo>
                    <a:pt x="25400" y="403859"/>
                  </a:lnTo>
                  <a:lnTo>
                    <a:pt x="25400" y="400050"/>
                  </a:lnTo>
                  <a:close/>
                </a:path>
                <a:path w="25400" h="953770">
                  <a:moveTo>
                    <a:pt x="25400" y="403859"/>
                  </a:moveTo>
                  <a:lnTo>
                    <a:pt x="0" y="403859"/>
                  </a:lnTo>
                  <a:lnTo>
                    <a:pt x="0" y="412749"/>
                  </a:lnTo>
                  <a:lnTo>
                    <a:pt x="25400" y="412749"/>
                  </a:lnTo>
                  <a:lnTo>
                    <a:pt x="25400" y="403859"/>
                  </a:lnTo>
                  <a:close/>
                </a:path>
                <a:path w="25400" h="953770">
                  <a:moveTo>
                    <a:pt x="25400" y="412750"/>
                  </a:moveTo>
                  <a:lnTo>
                    <a:pt x="0" y="412750"/>
                  </a:lnTo>
                  <a:lnTo>
                    <a:pt x="0" y="419099"/>
                  </a:lnTo>
                  <a:lnTo>
                    <a:pt x="25400" y="419099"/>
                  </a:lnTo>
                  <a:lnTo>
                    <a:pt x="25400" y="412750"/>
                  </a:lnTo>
                  <a:close/>
                </a:path>
                <a:path w="25400" h="953770">
                  <a:moveTo>
                    <a:pt x="25400" y="419100"/>
                  </a:moveTo>
                  <a:lnTo>
                    <a:pt x="0" y="419100"/>
                  </a:lnTo>
                  <a:lnTo>
                    <a:pt x="0" y="422909"/>
                  </a:lnTo>
                  <a:lnTo>
                    <a:pt x="25400" y="422909"/>
                  </a:lnTo>
                  <a:lnTo>
                    <a:pt x="25400" y="419100"/>
                  </a:lnTo>
                  <a:close/>
                </a:path>
                <a:path w="25400" h="953770">
                  <a:moveTo>
                    <a:pt x="25400" y="422909"/>
                  </a:moveTo>
                  <a:lnTo>
                    <a:pt x="0" y="422909"/>
                  </a:lnTo>
                  <a:lnTo>
                    <a:pt x="0" y="429259"/>
                  </a:lnTo>
                  <a:lnTo>
                    <a:pt x="25400" y="429259"/>
                  </a:lnTo>
                  <a:lnTo>
                    <a:pt x="25400" y="422909"/>
                  </a:lnTo>
                  <a:close/>
                </a:path>
                <a:path w="25400" h="953770">
                  <a:moveTo>
                    <a:pt x="25400" y="429259"/>
                  </a:moveTo>
                  <a:lnTo>
                    <a:pt x="0" y="429259"/>
                  </a:lnTo>
                  <a:lnTo>
                    <a:pt x="0" y="431799"/>
                  </a:lnTo>
                  <a:lnTo>
                    <a:pt x="25400" y="431799"/>
                  </a:lnTo>
                  <a:lnTo>
                    <a:pt x="25400" y="429259"/>
                  </a:lnTo>
                  <a:close/>
                </a:path>
                <a:path w="25400" h="953770">
                  <a:moveTo>
                    <a:pt x="25400" y="431800"/>
                  </a:moveTo>
                  <a:lnTo>
                    <a:pt x="0" y="431800"/>
                  </a:lnTo>
                  <a:lnTo>
                    <a:pt x="0" y="441959"/>
                  </a:lnTo>
                  <a:lnTo>
                    <a:pt x="25400" y="441959"/>
                  </a:lnTo>
                  <a:lnTo>
                    <a:pt x="25400" y="431800"/>
                  </a:lnTo>
                  <a:close/>
                </a:path>
                <a:path w="25400" h="953770">
                  <a:moveTo>
                    <a:pt x="25400" y="441960"/>
                  </a:moveTo>
                  <a:lnTo>
                    <a:pt x="0" y="441960"/>
                  </a:lnTo>
                  <a:lnTo>
                    <a:pt x="0" y="444499"/>
                  </a:lnTo>
                  <a:lnTo>
                    <a:pt x="25400" y="444499"/>
                  </a:lnTo>
                  <a:lnTo>
                    <a:pt x="25400" y="441960"/>
                  </a:lnTo>
                  <a:close/>
                </a:path>
                <a:path w="25400" h="953770">
                  <a:moveTo>
                    <a:pt x="25400" y="444500"/>
                  </a:moveTo>
                  <a:lnTo>
                    <a:pt x="0" y="444500"/>
                  </a:lnTo>
                  <a:lnTo>
                    <a:pt x="0" y="448309"/>
                  </a:lnTo>
                  <a:lnTo>
                    <a:pt x="25400" y="448309"/>
                  </a:lnTo>
                  <a:lnTo>
                    <a:pt x="25400" y="444500"/>
                  </a:lnTo>
                  <a:close/>
                </a:path>
                <a:path w="25400" h="953770">
                  <a:moveTo>
                    <a:pt x="25400" y="448309"/>
                  </a:moveTo>
                  <a:lnTo>
                    <a:pt x="0" y="448309"/>
                  </a:lnTo>
                  <a:lnTo>
                    <a:pt x="0" y="450849"/>
                  </a:lnTo>
                  <a:lnTo>
                    <a:pt x="25400" y="450849"/>
                  </a:lnTo>
                  <a:lnTo>
                    <a:pt x="25400" y="448309"/>
                  </a:lnTo>
                  <a:close/>
                </a:path>
                <a:path w="25400" h="953770">
                  <a:moveTo>
                    <a:pt x="25400" y="450850"/>
                  </a:moveTo>
                  <a:lnTo>
                    <a:pt x="0" y="450850"/>
                  </a:lnTo>
                  <a:lnTo>
                    <a:pt x="0" y="454659"/>
                  </a:lnTo>
                  <a:lnTo>
                    <a:pt x="25400" y="454659"/>
                  </a:lnTo>
                  <a:lnTo>
                    <a:pt x="25400" y="450850"/>
                  </a:lnTo>
                  <a:close/>
                </a:path>
                <a:path w="25400" h="953770">
                  <a:moveTo>
                    <a:pt x="25400" y="454659"/>
                  </a:moveTo>
                  <a:lnTo>
                    <a:pt x="0" y="454659"/>
                  </a:lnTo>
                  <a:lnTo>
                    <a:pt x="0" y="461009"/>
                  </a:lnTo>
                  <a:lnTo>
                    <a:pt x="25400" y="461009"/>
                  </a:lnTo>
                  <a:lnTo>
                    <a:pt x="25400" y="454659"/>
                  </a:lnTo>
                  <a:close/>
                </a:path>
                <a:path w="25400" h="953770">
                  <a:moveTo>
                    <a:pt x="25400" y="461010"/>
                  </a:moveTo>
                  <a:lnTo>
                    <a:pt x="0" y="461010"/>
                  </a:lnTo>
                  <a:lnTo>
                    <a:pt x="0" y="463549"/>
                  </a:lnTo>
                  <a:lnTo>
                    <a:pt x="25400" y="463549"/>
                  </a:lnTo>
                  <a:lnTo>
                    <a:pt x="25400" y="461010"/>
                  </a:lnTo>
                  <a:close/>
                </a:path>
                <a:path w="25400" h="953770">
                  <a:moveTo>
                    <a:pt x="25400" y="463550"/>
                  </a:moveTo>
                  <a:lnTo>
                    <a:pt x="0" y="463550"/>
                  </a:lnTo>
                  <a:lnTo>
                    <a:pt x="0" y="467359"/>
                  </a:lnTo>
                  <a:lnTo>
                    <a:pt x="25400" y="467359"/>
                  </a:lnTo>
                  <a:lnTo>
                    <a:pt x="25400" y="463550"/>
                  </a:lnTo>
                  <a:close/>
                </a:path>
                <a:path w="25400" h="953770">
                  <a:moveTo>
                    <a:pt x="25400" y="467360"/>
                  </a:moveTo>
                  <a:lnTo>
                    <a:pt x="0" y="467360"/>
                  </a:lnTo>
                  <a:lnTo>
                    <a:pt x="0" y="469899"/>
                  </a:lnTo>
                  <a:lnTo>
                    <a:pt x="25400" y="469899"/>
                  </a:lnTo>
                  <a:lnTo>
                    <a:pt x="25400" y="467360"/>
                  </a:lnTo>
                  <a:close/>
                </a:path>
                <a:path w="25400" h="953770">
                  <a:moveTo>
                    <a:pt x="25400" y="469900"/>
                  </a:moveTo>
                  <a:lnTo>
                    <a:pt x="0" y="469900"/>
                  </a:lnTo>
                  <a:lnTo>
                    <a:pt x="0" y="473709"/>
                  </a:lnTo>
                  <a:lnTo>
                    <a:pt x="25400" y="473709"/>
                  </a:lnTo>
                  <a:lnTo>
                    <a:pt x="25400" y="469900"/>
                  </a:lnTo>
                  <a:close/>
                </a:path>
                <a:path w="25400" h="953770">
                  <a:moveTo>
                    <a:pt x="25400" y="473709"/>
                  </a:moveTo>
                  <a:lnTo>
                    <a:pt x="0" y="473709"/>
                  </a:lnTo>
                  <a:lnTo>
                    <a:pt x="0" y="482599"/>
                  </a:lnTo>
                  <a:lnTo>
                    <a:pt x="25400" y="482599"/>
                  </a:lnTo>
                  <a:lnTo>
                    <a:pt x="25400" y="473709"/>
                  </a:lnTo>
                  <a:close/>
                </a:path>
                <a:path w="25400" h="953770">
                  <a:moveTo>
                    <a:pt x="25400" y="482600"/>
                  </a:moveTo>
                  <a:lnTo>
                    <a:pt x="0" y="482600"/>
                  </a:lnTo>
                  <a:lnTo>
                    <a:pt x="0" y="486409"/>
                  </a:lnTo>
                  <a:lnTo>
                    <a:pt x="25400" y="486409"/>
                  </a:lnTo>
                  <a:lnTo>
                    <a:pt x="25400" y="482600"/>
                  </a:lnTo>
                  <a:close/>
                </a:path>
                <a:path w="25400" h="953770">
                  <a:moveTo>
                    <a:pt x="25400" y="486409"/>
                  </a:moveTo>
                  <a:lnTo>
                    <a:pt x="0" y="486409"/>
                  </a:lnTo>
                  <a:lnTo>
                    <a:pt x="0" y="488949"/>
                  </a:lnTo>
                  <a:lnTo>
                    <a:pt x="25400" y="488949"/>
                  </a:lnTo>
                  <a:lnTo>
                    <a:pt x="25400" y="486409"/>
                  </a:lnTo>
                  <a:close/>
                </a:path>
                <a:path w="25400" h="953770">
                  <a:moveTo>
                    <a:pt x="25400" y="488950"/>
                  </a:moveTo>
                  <a:lnTo>
                    <a:pt x="0" y="488950"/>
                  </a:lnTo>
                  <a:lnTo>
                    <a:pt x="0" y="492759"/>
                  </a:lnTo>
                  <a:lnTo>
                    <a:pt x="25400" y="492759"/>
                  </a:lnTo>
                  <a:lnTo>
                    <a:pt x="25400" y="488950"/>
                  </a:lnTo>
                  <a:close/>
                </a:path>
                <a:path w="25400" h="953770">
                  <a:moveTo>
                    <a:pt x="25400" y="492759"/>
                  </a:moveTo>
                  <a:lnTo>
                    <a:pt x="0" y="492759"/>
                  </a:lnTo>
                  <a:lnTo>
                    <a:pt x="0" y="495300"/>
                  </a:lnTo>
                  <a:lnTo>
                    <a:pt x="25400" y="495300"/>
                  </a:lnTo>
                  <a:lnTo>
                    <a:pt x="25400" y="492759"/>
                  </a:lnTo>
                  <a:close/>
                </a:path>
                <a:path w="25400" h="953770">
                  <a:moveTo>
                    <a:pt x="16510" y="952499"/>
                  </a:moveTo>
                  <a:lnTo>
                    <a:pt x="0" y="952499"/>
                  </a:lnTo>
                  <a:lnTo>
                    <a:pt x="0" y="953769"/>
                  </a:lnTo>
                  <a:lnTo>
                    <a:pt x="16510" y="953769"/>
                  </a:lnTo>
                  <a:lnTo>
                    <a:pt x="16510" y="952499"/>
                  </a:lnTo>
                  <a:close/>
                </a:path>
                <a:path w="25400" h="953770">
                  <a:moveTo>
                    <a:pt x="25400" y="951229"/>
                  </a:moveTo>
                  <a:lnTo>
                    <a:pt x="16510" y="951229"/>
                  </a:lnTo>
                  <a:lnTo>
                    <a:pt x="16510" y="953769"/>
                  </a:lnTo>
                  <a:lnTo>
                    <a:pt x="25400" y="953769"/>
                  </a:lnTo>
                  <a:lnTo>
                    <a:pt x="25400" y="951229"/>
                  </a:lnTo>
                  <a:close/>
                </a:path>
                <a:path w="25400" h="953770">
                  <a:moveTo>
                    <a:pt x="25400" y="496570"/>
                  </a:moveTo>
                  <a:lnTo>
                    <a:pt x="0" y="496570"/>
                  </a:lnTo>
                  <a:lnTo>
                    <a:pt x="0" y="521969"/>
                  </a:lnTo>
                  <a:lnTo>
                    <a:pt x="2539" y="521969"/>
                  </a:lnTo>
                  <a:lnTo>
                    <a:pt x="2539" y="523239"/>
                  </a:lnTo>
                  <a:lnTo>
                    <a:pt x="6350" y="523239"/>
                  </a:lnTo>
                  <a:lnTo>
                    <a:pt x="6350" y="524510"/>
                  </a:lnTo>
                  <a:lnTo>
                    <a:pt x="11430" y="524510"/>
                  </a:lnTo>
                  <a:lnTo>
                    <a:pt x="11430" y="525779"/>
                  </a:lnTo>
                  <a:lnTo>
                    <a:pt x="16510" y="525779"/>
                  </a:lnTo>
                  <a:lnTo>
                    <a:pt x="16510" y="527049"/>
                  </a:lnTo>
                  <a:lnTo>
                    <a:pt x="21589" y="527049"/>
                  </a:lnTo>
                  <a:lnTo>
                    <a:pt x="21589" y="528319"/>
                  </a:lnTo>
                  <a:lnTo>
                    <a:pt x="25400" y="528319"/>
                  </a:lnTo>
                  <a:lnTo>
                    <a:pt x="25400" y="496570"/>
                  </a:lnTo>
                  <a:close/>
                </a:path>
              </a:pathLst>
            </a:custGeom>
            <a:solidFill>
              <a:srgbClr val="ACAC59"/>
            </a:solidFill>
          </p:spPr>
          <p:txBody>
            <a:bodyPr wrap="square" lIns="0" tIns="0" rIns="0" bIns="0" rtlCol="0"/>
            <a:lstStyle/>
            <a:p>
              <a:endParaRPr/>
            </a:p>
          </p:txBody>
        </p:sp>
        <p:sp>
          <p:nvSpPr>
            <p:cNvPr id="818" name="object 818"/>
            <p:cNvSpPr/>
            <p:nvPr/>
          </p:nvSpPr>
          <p:spPr>
            <a:xfrm>
              <a:off x="2096769" y="5541009"/>
              <a:ext cx="24130" cy="960119"/>
            </a:xfrm>
            <a:custGeom>
              <a:avLst/>
              <a:gdLst/>
              <a:ahLst/>
              <a:cxnLst/>
              <a:rect l="l" t="t" r="r" b="b"/>
              <a:pathLst>
                <a:path w="24130" h="960120">
                  <a:moveTo>
                    <a:pt x="5080" y="0"/>
                  </a:moveTo>
                  <a:lnTo>
                    <a:pt x="0" y="0"/>
                  </a:lnTo>
                  <a:lnTo>
                    <a:pt x="0" y="3809"/>
                  </a:lnTo>
                  <a:lnTo>
                    <a:pt x="13969" y="3809"/>
                  </a:lnTo>
                  <a:lnTo>
                    <a:pt x="13969" y="2539"/>
                  </a:lnTo>
                  <a:lnTo>
                    <a:pt x="10160" y="2539"/>
                  </a:lnTo>
                  <a:lnTo>
                    <a:pt x="10160" y="1269"/>
                  </a:lnTo>
                  <a:lnTo>
                    <a:pt x="5080" y="1269"/>
                  </a:lnTo>
                  <a:lnTo>
                    <a:pt x="5080" y="0"/>
                  </a:lnTo>
                  <a:close/>
                </a:path>
                <a:path w="24130" h="960120">
                  <a:moveTo>
                    <a:pt x="19050" y="3809"/>
                  </a:moveTo>
                  <a:lnTo>
                    <a:pt x="0" y="3809"/>
                  </a:lnTo>
                  <a:lnTo>
                    <a:pt x="0" y="6349"/>
                  </a:lnTo>
                  <a:lnTo>
                    <a:pt x="24130" y="6349"/>
                  </a:lnTo>
                  <a:lnTo>
                    <a:pt x="24130" y="5079"/>
                  </a:lnTo>
                  <a:lnTo>
                    <a:pt x="19050" y="5079"/>
                  </a:lnTo>
                  <a:lnTo>
                    <a:pt x="19050" y="3809"/>
                  </a:lnTo>
                  <a:close/>
                </a:path>
                <a:path w="24130" h="960120">
                  <a:moveTo>
                    <a:pt x="24130" y="6350"/>
                  </a:moveTo>
                  <a:lnTo>
                    <a:pt x="0" y="6350"/>
                  </a:lnTo>
                  <a:lnTo>
                    <a:pt x="0" y="16509"/>
                  </a:lnTo>
                  <a:lnTo>
                    <a:pt x="24130" y="16509"/>
                  </a:lnTo>
                  <a:lnTo>
                    <a:pt x="24130" y="6350"/>
                  </a:lnTo>
                  <a:close/>
                </a:path>
                <a:path w="24130" h="960120">
                  <a:moveTo>
                    <a:pt x="24130" y="16509"/>
                  </a:moveTo>
                  <a:lnTo>
                    <a:pt x="0" y="16509"/>
                  </a:lnTo>
                  <a:lnTo>
                    <a:pt x="0" y="19049"/>
                  </a:lnTo>
                  <a:lnTo>
                    <a:pt x="24130" y="19049"/>
                  </a:lnTo>
                  <a:lnTo>
                    <a:pt x="24130" y="16509"/>
                  </a:lnTo>
                  <a:close/>
                </a:path>
                <a:path w="24130" h="960120">
                  <a:moveTo>
                    <a:pt x="24130" y="19050"/>
                  </a:moveTo>
                  <a:lnTo>
                    <a:pt x="0" y="19050"/>
                  </a:lnTo>
                  <a:lnTo>
                    <a:pt x="0" y="22859"/>
                  </a:lnTo>
                  <a:lnTo>
                    <a:pt x="24130" y="22859"/>
                  </a:lnTo>
                  <a:lnTo>
                    <a:pt x="24130" y="19050"/>
                  </a:lnTo>
                  <a:close/>
                </a:path>
                <a:path w="24130" h="960120">
                  <a:moveTo>
                    <a:pt x="24130" y="22859"/>
                  </a:moveTo>
                  <a:lnTo>
                    <a:pt x="0" y="22859"/>
                  </a:lnTo>
                  <a:lnTo>
                    <a:pt x="0" y="25399"/>
                  </a:lnTo>
                  <a:lnTo>
                    <a:pt x="24130" y="25399"/>
                  </a:lnTo>
                  <a:lnTo>
                    <a:pt x="24130" y="22859"/>
                  </a:lnTo>
                  <a:close/>
                </a:path>
                <a:path w="24130" h="960120">
                  <a:moveTo>
                    <a:pt x="24130" y="25400"/>
                  </a:moveTo>
                  <a:lnTo>
                    <a:pt x="0" y="25400"/>
                  </a:lnTo>
                  <a:lnTo>
                    <a:pt x="0" y="29209"/>
                  </a:lnTo>
                  <a:lnTo>
                    <a:pt x="24130" y="29209"/>
                  </a:lnTo>
                  <a:lnTo>
                    <a:pt x="24130" y="25400"/>
                  </a:lnTo>
                  <a:close/>
                </a:path>
                <a:path w="24130" h="960120">
                  <a:moveTo>
                    <a:pt x="24130" y="29209"/>
                  </a:moveTo>
                  <a:lnTo>
                    <a:pt x="0" y="29209"/>
                  </a:lnTo>
                  <a:lnTo>
                    <a:pt x="0" y="38099"/>
                  </a:lnTo>
                  <a:lnTo>
                    <a:pt x="24130" y="38099"/>
                  </a:lnTo>
                  <a:lnTo>
                    <a:pt x="24130" y="29209"/>
                  </a:lnTo>
                  <a:close/>
                </a:path>
                <a:path w="24130" h="960120">
                  <a:moveTo>
                    <a:pt x="24130" y="38100"/>
                  </a:moveTo>
                  <a:lnTo>
                    <a:pt x="0" y="38100"/>
                  </a:lnTo>
                  <a:lnTo>
                    <a:pt x="0" y="41909"/>
                  </a:lnTo>
                  <a:lnTo>
                    <a:pt x="24130" y="41909"/>
                  </a:lnTo>
                  <a:lnTo>
                    <a:pt x="24130" y="38100"/>
                  </a:lnTo>
                  <a:close/>
                </a:path>
                <a:path w="24130" h="960120">
                  <a:moveTo>
                    <a:pt x="24130" y="41909"/>
                  </a:moveTo>
                  <a:lnTo>
                    <a:pt x="0" y="41909"/>
                  </a:lnTo>
                  <a:lnTo>
                    <a:pt x="0" y="48259"/>
                  </a:lnTo>
                  <a:lnTo>
                    <a:pt x="24130" y="48259"/>
                  </a:lnTo>
                  <a:lnTo>
                    <a:pt x="24130" y="41909"/>
                  </a:lnTo>
                  <a:close/>
                </a:path>
                <a:path w="24130" h="960120">
                  <a:moveTo>
                    <a:pt x="24130" y="48259"/>
                  </a:moveTo>
                  <a:lnTo>
                    <a:pt x="0" y="48259"/>
                  </a:lnTo>
                  <a:lnTo>
                    <a:pt x="0" y="54609"/>
                  </a:lnTo>
                  <a:lnTo>
                    <a:pt x="24130" y="54609"/>
                  </a:lnTo>
                  <a:lnTo>
                    <a:pt x="24130" y="48259"/>
                  </a:lnTo>
                  <a:close/>
                </a:path>
                <a:path w="24130" h="960120">
                  <a:moveTo>
                    <a:pt x="24130" y="54609"/>
                  </a:moveTo>
                  <a:lnTo>
                    <a:pt x="0" y="54609"/>
                  </a:lnTo>
                  <a:lnTo>
                    <a:pt x="0" y="57149"/>
                  </a:lnTo>
                  <a:lnTo>
                    <a:pt x="24130" y="57149"/>
                  </a:lnTo>
                  <a:lnTo>
                    <a:pt x="24130" y="54609"/>
                  </a:lnTo>
                  <a:close/>
                </a:path>
                <a:path w="24130" h="960120">
                  <a:moveTo>
                    <a:pt x="24130" y="57150"/>
                  </a:moveTo>
                  <a:lnTo>
                    <a:pt x="0" y="57150"/>
                  </a:lnTo>
                  <a:lnTo>
                    <a:pt x="0" y="67309"/>
                  </a:lnTo>
                  <a:lnTo>
                    <a:pt x="24130" y="67309"/>
                  </a:lnTo>
                  <a:lnTo>
                    <a:pt x="24130" y="57150"/>
                  </a:lnTo>
                  <a:close/>
                </a:path>
                <a:path w="24130" h="960120">
                  <a:moveTo>
                    <a:pt x="24130" y="67310"/>
                  </a:moveTo>
                  <a:lnTo>
                    <a:pt x="0" y="67310"/>
                  </a:lnTo>
                  <a:lnTo>
                    <a:pt x="0" y="69849"/>
                  </a:lnTo>
                  <a:lnTo>
                    <a:pt x="24130" y="69849"/>
                  </a:lnTo>
                  <a:lnTo>
                    <a:pt x="24130" y="67310"/>
                  </a:lnTo>
                  <a:close/>
                </a:path>
                <a:path w="24130" h="960120">
                  <a:moveTo>
                    <a:pt x="24130" y="69850"/>
                  </a:moveTo>
                  <a:lnTo>
                    <a:pt x="0" y="69850"/>
                  </a:lnTo>
                  <a:lnTo>
                    <a:pt x="0" y="76199"/>
                  </a:lnTo>
                  <a:lnTo>
                    <a:pt x="24130" y="76199"/>
                  </a:lnTo>
                  <a:lnTo>
                    <a:pt x="24130" y="69850"/>
                  </a:lnTo>
                  <a:close/>
                </a:path>
                <a:path w="24130" h="960120">
                  <a:moveTo>
                    <a:pt x="24130" y="76200"/>
                  </a:moveTo>
                  <a:lnTo>
                    <a:pt x="0" y="76200"/>
                  </a:lnTo>
                  <a:lnTo>
                    <a:pt x="0" y="80009"/>
                  </a:lnTo>
                  <a:lnTo>
                    <a:pt x="24130" y="80009"/>
                  </a:lnTo>
                  <a:lnTo>
                    <a:pt x="24130" y="76200"/>
                  </a:lnTo>
                  <a:close/>
                </a:path>
                <a:path w="24130" h="960120">
                  <a:moveTo>
                    <a:pt x="24130" y="80009"/>
                  </a:moveTo>
                  <a:lnTo>
                    <a:pt x="0" y="80009"/>
                  </a:lnTo>
                  <a:lnTo>
                    <a:pt x="0" y="86359"/>
                  </a:lnTo>
                  <a:lnTo>
                    <a:pt x="24130" y="86359"/>
                  </a:lnTo>
                  <a:lnTo>
                    <a:pt x="24130" y="80009"/>
                  </a:lnTo>
                  <a:close/>
                </a:path>
                <a:path w="24130" h="960120">
                  <a:moveTo>
                    <a:pt x="24130" y="86359"/>
                  </a:moveTo>
                  <a:lnTo>
                    <a:pt x="0" y="86359"/>
                  </a:lnTo>
                  <a:lnTo>
                    <a:pt x="0" y="88899"/>
                  </a:lnTo>
                  <a:lnTo>
                    <a:pt x="24130" y="88899"/>
                  </a:lnTo>
                  <a:lnTo>
                    <a:pt x="24130" y="86359"/>
                  </a:lnTo>
                  <a:close/>
                </a:path>
                <a:path w="24130" h="960120">
                  <a:moveTo>
                    <a:pt x="24130" y="88900"/>
                  </a:moveTo>
                  <a:lnTo>
                    <a:pt x="0" y="88900"/>
                  </a:lnTo>
                  <a:lnTo>
                    <a:pt x="0" y="92709"/>
                  </a:lnTo>
                  <a:lnTo>
                    <a:pt x="24130" y="92709"/>
                  </a:lnTo>
                  <a:lnTo>
                    <a:pt x="24130" y="88900"/>
                  </a:lnTo>
                  <a:close/>
                </a:path>
                <a:path w="24130" h="960120">
                  <a:moveTo>
                    <a:pt x="24130" y="92710"/>
                  </a:moveTo>
                  <a:lnTo>
                    <a:pt x="0" y="92710"/>
                  </a:lnTo>
                  <a:lnTo>
                    <a:pt x="0" y="105409"/>
                  </a:lnTo>
                  <a:lnTo>
                    <a:pt x="24130" y="105409"/>
                  </a:lnTo>
                  <a:lnTo>
                    <a:pt x="24130" y="92710"/>
                  </a:lnTo>
                  <a:close/>
                </a:path>
                <a:path w="24130" h="960120">
                  <a:moveTo>
                    <a:pt x="24130" y="105409"/>
                  </a:moveTo>
                  <a:lnTo>
                    <a:pt x="0" y="105409"/>
                  </a:lnTo>
                  <a:lnTo>
                    <a:pt x="0" y="120649"/>
                  </a:lnTo>
                  <a:lnTo>
                    <a:pt x="24130" y="120649"/>
                  </a:lnTo>
                  <a:lnTo>
                    <a:pt x="24130" y="105409"/>
                  </a:lnTo>
                  <a:close/>
                </a:path>
                <a:path w="24130" h="960120">
                  <a:moveTo>
                    <a:pt x="24130" y="120650"/>
                  </a:moveTo>
                  <a:lnTo>
                    <a:pt x="0" y="120650"/>
                  </a:lnTo>
                  <a:lnTo>
                    <a:pt x="0" y="126999"/>
                  </a:lnTo>
                  <a:lnTo>
                    <a:pt x="24130" y="126999"/>
                  </a:lnTo>
                  <a:lnTo>
                    <a:pt x="24130" y="120650"/>
                  </a:lnTo>
                  <a:close/>
                </a:path>
                <a:path w="24130" h="960120">
                  <a:moveTo>
                    <a:pt x="24130" y="127000"/>
                  </a:moveTo>
                  <a:lnTo>
                    <a:pt x="0" y="127000"/>
                  </a:lnTo>
                  <a:lnTo>
                    <a:pt x="0" y="130809"/>
                  </a:lnTo>
                  <a:lnTo>
                    <a:pt x="24130" y="130809"/>
                  </a:lnTo>
                  <a:lnTo>
                    <a:pt x="24130" y="127000"/>
                  </a:lnTo>
                  <a:close/>
                </a:path>
                <a:path w="24130" h="960120">
                  <a:moveTo>
                    <a:pt x="24130" y="130809"/>
                  </a:moveTo>
                  <a:lnTo>
                    <a:pt x="0" y="130809"/>
                  </a:lnTo>
                  <a:lnTo>
                    <a:pt x="0" y="133349"/>
                  </a:lnTo>
                  <a:lnTo>
                    <a:pt x="24130" y="133349"/>
                  </a:lnTo>
                  <a:lnTo>
                    <a:pt x="24130" y="130809"/>
                  </a:lnTo>
                  <a:close/>
                </a:path>
                <a:path w="24130" h="960120">
                  <a:moveTo>
                    <a:pt x="24130" y="133350"/>
                  </a:moveTo>
                  <a:lnTo>
                    <a:pt x="0" y="133350"/>
                  </a:lnTo>
                  <a:lnTo>
                    <a:pt x="0" y="139699"/>
                  </a:lnTo>
                  <a:lnTo>
                    <a:pt x="24130" y="139699"/>
                  </a:lnTo>
                  <a:lnTo>
                    <a:pt x="24130" y="133350"/>
                  </a:lnTo>
                  <a:close/>
                </a:path>
                <a:path w="24130" h="960120">
                  <a:moveTo>
                    <a:pt x="24130" y="139700"/>
                  </a:moveTo>
                  <a:lnTo>
                    <a:pt x="0" y="139700"/>
                  </a:lnTo>
                  <a:lnTo>
                    <a:pt x="0" y="149859"/>
                  </a:lnTo>
                  <a:lnTo>
                    <a:pt x="24130" y="149859"/>
                  </a:lnTo>
                  <a:lnTo>
                    <a:pt x="24130" y="139700"/>
                  </a:lnTo>
                  <a:close/>
                </a:path>
                <a:path w="24130" h="960120">
                  <a:moveTo>
                    <a:pt x="24130" y="149859"/>
                  </a:moveTo>
                  <a:lnTo>
                    <a:pt x="0" y="149859"/>
                  </a:lnTo>
                  <a:lnTo>
                    <a:pt x="0" y="152399"/>
                  </a:lnTo>
                  <a:lnTo>
                    <a:pt x="24130" y="152399"/>
                  </a:lnTo>
                  <a:lnTo>
                    <a:pt x="24130" y="149859"/>
                  </a:lnTo>
                  <a:close/>
                </a:path>
                <a:path w="24130" h="960120">
                  <a:moveTo>
                    <a:pt x="24130" y="152400"/>
                  </a:moveTo>
                  <a:lnTo>
                    <a:pt x="0" y="152400"/>
                  </a:lnTo>
                  <a:lnTo>
                    <a:pt x="0" y="156209"/>
                  </a:lnTo>
                  <a:lnTo>
                    <a:pt x="24130" y="156209"/>
                  </a:lnTo>
                  <a:lnTo>
                    <a:pt x="24130" y="152400"/>
                  </a:lnTo>
                  <a:close/>
                </a:path>
                <a:path w="24130" h="960120">
                  <a:moveTo>
                    <a:pt x="24130" y="156209"/>
                  </a:moveTo>
                  <a:lnTo>
                    <a:pt x="0" y="156209"/>
                  </a:lnTo>
                  <a:lnTo>
                    <a:pt x="0" y="165099"/>
                  </a:lnTo>
                  <a:lnTo>
                    <a:pt x="24130" y="165099"/>
                  </a:lnTo>
                  <a:lnTo>
                    <a:pt x="24130" y="156209"/>
                  </a:lnTo>
                  <a:close/>
                </a:path>
                <a:path w="24130" h="960120">
                  <a:moveTo>
                    <a:pt x="24130" y="165100"/>
                  </a:moveTo>
                  <a:lnTo>
                    <a:pt x="0" y="165100"/>
                  </a:lnTo>
                  <a:lnTo>
                    <a:pt x="0" y="168909"/>
                  </a:lnTo>
                  <a:lnTo>
                    <a:pt x="24130" y="168909"/>
                  </a:lnTo>
                  <a:lnTo>
                    <a:pt x="24130" y="165100"/>
                  </a:lnTo>
                  <a:close/>
                </a:path>
                <a:path w="24130" h="960120">
                  <a:moveTo>
                    <a:pt x="24130" y="168909"/>
                  </a:moveTo>
                  <a:lnTo>
                    <a:pt x="0" y="168909"/>
                  </a:lnTo>
                  <a:lnTo>
                    <a:pt x="0" y="171449"/>
                  </a:lnTo>
                  <a:lnTo>
                    <a:pt x="24130" y="171449"/>
                  </a:lnTo>
                  <a:lnTo>
                    <a:pt x="24130" y="168909"/>
                  </a:lnTo>
                  <a:close/>
                </a:path>
                <a:path w="24130" h="960120">
                  <a:moveTo>
                    <a:pt x="24130" y="171450"/>
                  </a:moveTo>
                  <a:lnTo>
                    <a:pt x="0" y="171450"/>
                  </a:lnTo>
                  <a:lnTo>
                    <a:pt x="0" y="175259"/>
                  </a:lnTo>
                  <a:lnTo>
                    <a:pt x="24130" y="175259"/>
                  </a:lnTo>
                  <a:lnTo>
                    <a:pt x="24130" y="171450"/>
                  </a:lnTo>
                  <a:close/>
                </a:path>
                <a:path w="24130" h="960120">
                  <a:moveTo>
                    <a:pt x="24130" y="175259"/>
                  </a:moveTo>
                  <a:lnTo>
                    <a:pt x="0" y="175259"/>
                  </a:lnTo>
                  <a:lnTo>
                    <a:pt x="0" y="177799"/>
                  </a:lnTo>
                  <a:lnTo>
                    <a:pt x="24130" y="177799"/>
                  </a:lnTo>
                  <a:lnTo>
                    <a:pt x="24130" y="175259"/>
                  </a:lnTo>
                  <a:close/>
                </a:path>
                <a:path w="24130" h="960120">
                  <a:moveTo>
                    <a:pt x="24130" y="177800"/>
                  </a:moveTo>
                  <a:lnTo>
                    <a:pt x="0" y="177800"/>
                  </a:lnTo>
                  <a:lnTo>
                    <a:pt x="0" y="181609"/>
                  </a:lnTo>
                  <a:lnTo>
                    <a:pt x="24130" y="181609"/>
                  </a:lnTo>
                  <a:lnTo>
                    <a:pt x="24130" y="177800"/>
                  </a:lnTo>
                  <a:close/>
                </a:path>
                <a:path w="24130" h="960120">
                  <a:moveTo>
                    <a:pt x="24130" y="181609"/>
                  </a:moveTo>
                  <a:lnTo>
                    <a:pt x="0" y="181609"/>
                  </a:lnTo>
                  <a:lnTo>
                    <a:pt x="0" y="196849"/>
                  </a:lnTo>
                  <a:lnTo>
                    <a:pt x="24130" y="196849"/>
                  </a:lnTo>
                  <a:lnTo>
                    <a:pt x="24130" y="181609"/>
                  </a:lnTo>
                  <a:close/>
                </a:path>
                <a:path w="24130" h="960120">
                  <a:moveTo>
                    <a:pt x="24130" y="196850"/>
                  </a:moveTo>
                  <a:lnTo>
                    <a:pt x="0" y="196850"/>
                  </a:lnTo>
                  <a:lnTo>
                    <a:pt x="0" y="200659"/>
                  </a:lnTo>
                  <a:lnTo>
                    <a:pt x="24130" y="200659"/>
                  </a:lnTo>
                  <a:lnTo>
                    <a:pt x="24130" y="196850"/>
                  </a:lnTo>
                  <a:close/>
                </a:path>
                <a:path w="24130" h="960120">
                  <a:moveTo>
                    <a:pt x="24130" y="200659"/>
                  </a:moveTo>
                  <a:lnTo>
                    <a:pt x="0" y="200659"/>
                  </a:lnTo>
                  <a:lnTo>
                    <a:pt x="0" y="207009"/>
                  </a:lnTo>
                  <a:lnTo>
                    <a:pt x="24130" y="207009"/>
                  </a:lnTo>
                  <a:lnTo>
                    <a:pt x="24130" y="200659"/>
                  </a:lnTo>
                  <a:close/>
                </a:path>
                <a:path w="24130" h="960120">
                  <a:moveTo>
                    <a:pt x="24130" y="207010"/>
                  </a:moveTo>
                  <a:lnTo>
                    <a:pt x="0" y="207010"/>
                  </a:lnTo>
                  <a:lnTo>
                    <a:pt x="0" y="209549"/>
                  </a:lnTo>
                  <a:lnTo>
                    <a:pt x="24130" y="209549"/>
                  </a:lnTo>
                  <a:lnTo>
                    <a:pt x="24130" y="207010"/>
                  </a:lnTo>
                  <a:close/>
                </a:path>
                <a:path w="24130" h="960120">
                  <a:moveTo>
                    <a:pt x="24130" y="209550"/>
                  </a:moveTo>
                  <a:lnTo>
                    <a:pt x="0" y="209550"/>
                  </a:lnTo>
                  <a:lnTo>
                    <a:pt x="0" y="215899"/>
                  </a:lnTo>
                  <a:lnTo>
                    <a:pt x="24130" y="215899"/>
                  </a:lnTo>
                  <a:lnTo>
                    <a:pt x="24130" y="209550"/>
                  </a:lnTo>
                  <a:close/>
                </a:path>
                <a:path w="24130" h="960120">
                  <a:moveTo>
                    <a:pt x="24130" y="215900"/>
                  </a:moveTo>
                  <a:lnTo>
                    <a:pt x="0" y="215900"/>
                  </a:lnTo>
                  <a:lnTo>
                    <a:pt x="0" y="219709"/>
                  </a:lnTo>
                  <a:lnTo>
                    <a:pt x="24130" y="219709"/>
                  </a:lnTo>
                  <a:lnTo>
                    <a:pt x="24130" y="215900"/>
                  </a:lnTo>
                  <a:close/>
                </a:path>
                <a:path w="24130" h="960120">
                  <a:moveTo>
                    <a:pt x="24130" y="219710"/>
                  </a:moveTo>
                  <a:lnTo>
                    <a:pt x="0" y="219710"/>
                  </a:lnTo>
                  <a:lnTo>
                    <a:pt x="0" y="222249"/>
                  </a:lnTo>
                  <a:lnTo>
                    <a:pt x="24130" y="222249"/>
                  </a:lnTo>
                  <a:lnTo>
                    <a:pt x="24130" y="219710"/>
                  </a:lnTo>
                  <a:close/>
                </a:path>
                <a:path w="24130" h="960120">
                  <a:moveTo>
                    <a:pt x="24130" y="222250"/>
                  </a:moveTo>
                  <a:lnTo>
                    <a:pt x="0" y="222250"/>
                  </a:lnTo>
                  <a:lnTo>
                    <a:pt x="0" y="226059"/>
                  </a:lnTo>
                  <a:lnTo>
                    <a:pt x="24130" y="226059"/>
                  </a:lnTo>
                  <a:lnTo>
                    <a:pt x="24130" y="222250"/>
                  </a:lnTo>
                  <a:close/>
                </a:path>
                <a:path w="24130" h="960120">
                  <a:moveTo>
                    <a:pt x="24130" y="226060"/>
                  </a:moveTo>
                  <a:lnTo>
                    <a:pt x="0" y="226060"/>
                  </a:lnTo>
                  <a:lnTo>
                    <a:pt x="0" y="228599"/>
                  </a:lnTo>
                  <a:lnTo>
                    <a:pt x="24130" y="228599"/>
                  </a:lnTo>
                  <a:lnTo>
                    <a:pt x="24130" y="226060"/>
                  </a:lnTo>
                  <a:close/>
                </a:path>
                <a:path w="24130" h="960120">
                  <a:moveTo>
                    <a:pt x="24130" y="228600"/>
                  </a:moveTo>
                  <a:lnTo>
                    <a:pt x="0" y="228600"/>
                  </a:lnTo>
                  <a:lnTo>
                    <a:pt x="0" y="232409"/>
                  </a:lnTo>
                  <a:lnTo>
                    <a:pt x="24130" y="232409"/>
                  </a:lnTo>
                  <a:lnTo>
                    <a:pt x="24130" y="228600"/>
                  </a:lnTo>
                  <a:close/>
                </a:path>
                <a:path w="24130" h="960120">
                  <a:moveTo>
                    <a:pt x="24130" y="232409"/>
                  </a:moveTo>
                  <a:lnTo>
                    <a:pt x="0" y="232409"/>
                  </a:lnTo>
                  <a:lnTo>
                    <a:pt x="0" y="257809"/>
                  </a:lnTo>
                  <a:lnTo>
                    <a:pt x="24130" y="257809"/>
                  </a:lnTo>
                  <a:lnTo>
                    <a:pt x="24130" y="232409"/>
                  </a:lnTo>
                  <a:close/>
                </a:path>
                <a:path w="24130" h="960120">
                  <a:moveTo>
                    <a:pt x="24130" y="257809"/>
                  </a:moveTo>
                  <a:lnTo>
                    <a:pt x="0" y="257809"/>
                  </a:lnTo>
                  <a:lnTo>
                    <a:pt x="0" y="264159"/>
                  </a:lnTo>
                  <a:lnTo>
                    <a:pt x="24130" y="264159"/>
                  </a:lnTo>
                  <a:lnTo>
                    <a:pt x="24130" y="257809"/>
                  </a:lnTo>
                  <a:close/>
                </a:path>
                <a:path w="24130" h="960120">
                  <a:moveTo>
                    <a:pt x="24130" y="264159"/>
                  </a:moveTo>
                  <a:lnTo>
                    <a:pt x="0" y="264159"/>
                  </a:lnTo>
                  <a:lnTo>
                    <a:pt x="0" y="266699"/>
                  </a:lnTo>
                  <a:lnTo>
                    <a:pt x="24130" y="266699"/>
                  </a:lnTo>
                  <a:lnTo>
                    <a:pt x="24130" y="264159"/>
                  </a:lnTo>
                  <a:close/>
                </a:path>
                <a:path w="24130" h="960120">
                  <a:moveTo>
                    <a:pt x="24130" y="266700"/>
                  </a:moveTo>
                  <a:lnTo>
                    <a:pt x="0" y="266700"/>
                  </a:lnTo>
                  <a:lnTo>
                    <a:pt x="0" y="273049"/>
                  </a:lnTo>
                  <a:lnTo>
                    <a:pt x="24130" y="273049"/>
                  </a:lnTo>
                  <a:lnTo>
                    <a:pt x="24130" y="266700"/>
                  </a:lnTo>
                  <a:close/>
                </a:path>
                <a:path w="24130" h="960120">
                  <a:moveTo>
                    <a:pt x="24130" y="273050"/>
                  </a:moveTo>
                  <a:lnTo>
                    <a:pt x="0" y="273050"/>
                  </a:lnTo>
                  <a:lnTo>
                    <a:pt x="0" y="276859"/>
                  </a:lnTo>
                  <a:lnTo>
                    <a:pt x="24130" y="276859"/>
                  </a:lnTo>
                  <a:lnTo>
                    <a:pt x="24130" y="273050"/>
                  </a:lnTo>
                  <a:close/>
                </a:path>
                <a:path w="24130" h="960120">
                  <a:moveTo>
                    <a:pt x="24130" y="276859"/>
                  </a:moveTo>
                  <a:lnTo>
                    <a:pt x="0" y="276859"/>
                  </a:lnTo>
                  <a:lnTo>
                    <a:pt x="0" y="285749"/>
                  </a:lnTo>
                  <a:lnTo>
                    <a:pt x="24130" y="285749"/>
                  </a:lnTo>
                  <a:lnTo>
                    <a:pt x="24130" y="276859"/>
                  </a:lnTo>
                  <a:close/>
                </a:path>
                <a:path w="24130" h="960120">
                  <a:moveTo>
                    <a:pt x="24130" y="285750"/>
                  </a:moveTo>
                  <a:lnTo>
                    <a:pt x="0" y="285750"/>
                  </a:lnTo>
                  <a:lnTo>
                    <a:pt x="0" y="295909"/>
                  </a:lnTo>
                  <a:lnTo>
                    <a:pt x="24130" y="295909"/>
                  </a:lnTo>
                  <a:lnTo>
                    <a:pt x="24130" y="285750"/>
                  </a:lnTo>
                  <a:close/>
                </a:path>
                <a:path w="24130" h="960120">
                  <a:moveTo>
                    <a:pt x="24130" y="295910"/>
                  </a:moveTo>
                  <a:lnTo>
                    <a:pt x="0" y="295910"/>
                  </a:lnTo>
                  <a:lnTo>
                    <a:pt x="0" y="302259"/>
                  </a:lnTo>
                  <a:lnTo>
                    <a:pt x="24130" y="302259"/>
                  </a:lnTo>
                  <a:lnTo>
                    <a:pt x="24130" y="295910"/>
                  </a:lnTo>
                  <a:close/>
                </a:path>
                <a:path w="24130" h="960120">
                  <a:moveTo>
                    <a:pt x="24130" y="302259"/>
                  </a:moveTo>
                  <a:lnTo>
                    <a:pt x="0" y="302259"/>
                  </a:lnTo>
                  <a:lnTo>
                    <a:pt x="0" y="308609"/>
                  </a:lnTo>
                  <a:lnTo>
                    <a:pt x="24130" y="308609"/>
                  </a:lnTo>
                  <a:lnTo>
                    <a:pt x="24130" y="302259"/>
                  </a:lnTo>
                  <a:close/>
                </a:path>
                <a:path w="24130" h="960120">
                  <a:moveTo>
                    <a:pt x="24130" y="308609"/>
                  </a:moveTo>
                  <a:lnTo>
                    <a:pt x="0" y="308609"/>
                  </a:lnTo>
                  <a:lnTo>
                    <a:pt x="0" y="317499"/>
                  </a:lnTo>
                  <a:lnTo>
                    <a:pt x="24130" y="317499"/>
                  </a:lnTo>
                  <a:lnTo>
                    <a:pt x="24130" y="308609"/>
                  </a:lnTo>
                  <a:close/>
                </a:path>
                <a:path w="24130" h="960120">
                  <a:moveTo>
                    <a:pt x="24130" y="317500"/>
                  </a:moveTo>
                  <a:lnTo>
                    <a:pt x="0" y="317500"/>
                  </a:lnTo>
                  <a:lnTo>
                    <a:pt x="0" y="321309"/>
                  </a:lnTo>
                  <a:lnTo>
                    <a:pt x="24130" y="321309"/>
                  </a:lnTo>
                  <a:lnTo>
                    <a:pt x="24130" y="317500"/>
                  </a:lnTo>
                  <a:close/>
                </a:path>
                <a:path w="24130" h="960120">
                  <a:moveTo>
                    <a:pt x="24130" y="321309"/>
                  </a:moveTo>
                  <a:lnTo>
                    <a:pt x="0" y="321309"/>
                  </a:lnTo>
                  <a:lnTo>
                    <a:pt x="0" y="323849"/>
                  </a:lnTo>
                  <a:lnTo>
                    <a:pt x="24130" y="323849"/>
                  </a:lnTo>
                  <a:lnTo>
                    <a:pt x="24130" y="321309"/>
                  </a:lnTo>
                  <a:close/>
                </a:path>
                <a:path w="24130" h="960120">
                  <a:moveTo>
                    <a:pt x="24130" y="323850"/>
                  </a:moveTo>
                  <a:lnTo>
                    <a:pt x="0" y="323850"/>
                  </a:lnTo>
                  <a:lnTo>
                    <a:pt x="0" y="327659"/>
                  </a:lnTo>
                  <a:lnTo>
                    <a:pt x="24130" y="327659"/>
                  </a:lnTo>
                  <a:lnTo>
                    <a:pt x="24130" y="323850"/>
                  </a:lnTo>
                  <a:close/>
                </a:path>
                <a:path w="24130" h="960120">
                  <a:moveTo>
                    <a:pt x="24130" y="327659"/>
                  </a:moveTo>
                  <a:lnTo>
                    <a:pt x="0" y="327659"/>
                  </a:lnTo>
                  <a:lnTo>
                    <a:pt x="0" y="330199"/>
                  </a:lnTo>
                  <a:lnTo>
                    <a:pt x="24130" y="330199"/>
                  </a:lnTo>
                  <a:lnTo>
                    <a:pt x="24130" y="327659"/>
                  </a:lnTo>
                  <a:close/>
                </a:path>
                <a:path w="24130" h="960120">
                  <a:moveTo>
                    <a:pt x="24130" y="330200"/>
                  </a:moveTo>
                  <a:lnTo>
                    <a:pt x="0" y="330200"/>
                  </a:lnTo>
                  <a:lnTo>
                    <a:pt x="0" y="334009"/>
                  </a:lnTo>
                  <a:lnTo>
                    <a:pt x="24130" y="334009"/>
                  </a:lnTo>
                  <a:lnTo>
                    <a:pt x="24130" y="330200"/>
                  </a:lnTo>
                  <a:close/>
                </a:path>
                <a:path w="24130" h="960120">
                  <a:moveTo>
                    <a:pt x="24130" y="334010"/>
                  </a:moveTo>
                  <a:lnTo>
                    <a:pt x="0" y="334010"/>
                  </a:lnTo>
                  <a:lnTo>
                    <a:pt x="0" y="342899"/>
                  </a:lnTo>
                  <a:lnTo>
                    <a:pt x="24130" y="342899"/>
                  </a:lnTo>
                  <a:lnTo>
                    <a:pt x="24130" y="334010"/>
                  </a:lnTo>
                  <a:close/>
                </a:path>
                <a:path w="24130" h="960120">
                  <a:moveTo>
                    <a:pt x="24130" y="342900"/>
                  </a:moveTo>
                  <a:lnTo>
                    <a:pt x="0" y="342900"/>
                  </a:lnTo>
                  <a:lnTo>
                    <a:pt x="0" y="346709"/>
                  </a:lnTo>
                  <a:lnTo>
                    <a:pt x="24130" y="346709"/>
                  </a:lnTo>
                  <a:lnTo>
                    <a:pt x="24130" y="342900"/>
                  </a:lnTo>
                  <a:close/>
                </a:path>
                <a:path w="24130" h="960120">
                  <a:moveTo>
                    <a:pt x="24130" y="346710"/>
                  </a:moveTo>
                  <a:lnTo>
                    <a:pt x="0" y="346710"/>
                  </a:lnTo>
                  <a:lnTo>
                    <a:pt x="0" y="359409"/>
                  </a:lnTo>
                  <a:lnTo>
                    <a:pt x="24130" y="359409"/>
                  </a:lnTo>
                  <a:lnTo>
                    <a:pt x="24130" y="346710"/>
                  </a:lnTo>
                  <a:close/>
                </a:path>
                <a:path w="24130" h="960120">
                  <a:moveTo>
                    <a:pt x="24130" y="359410"/>
                  </a:moveTo>
                  <a:lnTo>
                    <a:pt x="0" y="359410"/>
                  </a:lnTo>
                  <a:lnTo>
                    <a:pt x="0" y="361949"/>
                  </a:lnTo>
                  <a:lnTo>
                    <a:pt x="24130" y="361949"/>
                  </a:lnTo>
                  <a:lnTo>
                    <a:pt x="24130" y="359410"/>
                  </a:lnTo>
                  <a:close/>
                </a:path>
                <a:path w="24130" h="960120">
                  <a:moveTo>
                    <a:pt x="24130" y="361950"/>
                  </a:moveTo>
                  <a:lnTo>
                    <a:pt x="0" y="361950"/>
                  </a:lnTo>
                  <a:lnTo>
                    <a:pt x="0" y="365759"/>
                  </a:lnTo>
                  <a:lnTo>
                    <a:pt x="24130" y="365759"/>
                  </a:lnTo>
                  <a:lnTo>
                    <a:pt x="24130" y="361950"/>
                  </a:lnTo>
                  <a:close/>
                </a:path>
                <a:path w="24130" h="960120">
                  <a:moveTo>
                    <a:pt x="24130" y="365759"/>
                  </a:moveTo>
                  <a:lnTo>
                    <a:pt x="0" y="365759"/>
                  </a:lnTo>
                  <a:lnTo>
                    <a:pt x="0" y="374649"/>
                  </a:lnTo>
                  <a:lnTo>
                    <a:pt x="24130" y="374649"/>
                  </a:lnTo>
                  <a:lnTo>
                    <a:pt x="24130" y="365759"/>
                  </a:lnTo>
                  <a:close/>
                </a:path>
                <a:path w="24130" h="960120">
                  <a:moveTo>
                    <a:pt x="24130" y="374650"/>
                  </a:moveTo>
                  <a:lnTo>
                    <a:pt x="0" y="374650"/>
                  </a:lnTo>
                  <a:lnTo>
                    <a:pt x="0" y="378459"/>
                  </a:lnTo>
                  <a:lnTo>
                    <a:pt x="24130" y="378459"/>
                  </a:lnTo>
                  <a:lnTo>
                    <a:pt x="24130" y="374650"/>
                  </a:lnTo>
                  <a:close/>
                </a:path>
                <a:path w="24130" h="960120">
                  <a:moveTo>
                    <a:pt x="24130" y="378459"/>
                  </a:moveTo>
                  <a:lnTo>
                    <a:pt x="0" y="378459"/>
                  </a:lnTo>
                  <a:lnTo>
                    <a:pt x="0" y="391159"/>
                  </a:lnTo>
                  <a:lnTo>
                    <a:pt x="24130" y="391159"/>
                  </a:lnTo>
                  <a:lnTo>
                    <a:pt x="24130" y="378459"/>
                  </a:lnTo>
                  <a:close/>
                </a:path>
                <a:path w="24130" h="960120">
                  <a:moveTo>
                    <a:pt x="24130" y="391159"/>
                  </a:moveTo>
                  <a:lnTo>
                    <a:pt x="0" y="391159"/>
                  </a:lnTo>
                  <a:lnTo>
                    <a:pt x="0" y="406399"/>
                  </a:lnTo>
                  <a:lnTo>
                    <a:pt x="24130" y="406399"/>
                  </a:lnTo>
                  <a:lnTo>
                    <a:pt x="24130" y="391159"/>
                  </a:lnTo>
                  <a:close/>
                </a:path>
                <a:path w="24130" h="960120">
                  <a:moveTo>
                    <a:pt x="24130" y="406400"/>
                  </a:moveTo>
                  <a:lnTo>
                    <a:pt x="0" y="406400"/>
                  </a:lnTo>
                  <a:lnTo>
                    <a:pt x="0" y="410209"/>
                  </a:lnTo>
                  <a:lnTo>
                    <a:pt x="24130" y="410209"/>
                  </a:lnTo>
                  <a:lnTo>
                    <a:pt x="24130" y="406400"/>
                  </a:lnTo>
                  <a:close/>
                </a:path>
                <a:path w="24130" h="960120">
                  <a:moveTo>
                    <a:pt x="24130" y="410209"/>
                  </a:moveTo>
                  <a:lnTo>
                    <a:pt x="0" y="410209"/>
                  </a:lnTo>
                  <a:lnTo>
                    <a:pt x="0" y="419099"/>
                  </a:lnTo>
                  <a:lnTo>
                    <a:pt x="24130" y="419099"/>
                  </a:lnTo>
                  <a:lnTo>
                    <a:pt x="24130" y="410209"/>
                  </a:lnTo>
                  <a:close/>
                </a:path>
                <a:path w="24130" h="960120">
                  <a:moveTo>
                    <a:pt x="24130" y="419100"/>
                  </a:moveTo>
                  <a:lnTo>
                    <a:pt x="0" y="419100"/>
                  </a:lnTo>
                  <a:lnTo>
                    <a:pt x="0" y="425449"/>
                  </a:lnTo>
                  <a:lnTo>
                    <a:pt x="24130" y="425449"/>
                  </a:lnTo>
                  <a:lnTo>
                    <a:pt x="24130" y="419100"/>
                  </a:lnTo>
                  <a:close/>
                </a:path>
                <a:path w="24130" h="960120">
                  <a:moveTo>
                    <a:pt x="24130" y="425450"/>
                  </a:moveTo>
                  <a:lnTo>
                    <a:pt x="0" y="425450"/>
                  </a:lnTo>
                  <a:lnTo>
                    <a:pt x="0" y="429259"/>
                  </a:lnTo>
                  <a:lnTo>
                    <a:pt x="24130" y="429259"/>
                  </a:lnTo>
                  <a:lnTo>
                    <a:pt x="24130" y="425450"/>
                  </a:lnTo>
                  <a:close/>
                </a:path>
                <a:path w="24130" h="960120">
                  <a:moveTo>
                    <a:pt x="24130" y="429259"/>
                  </a:moveTo>
                  <a:lnTo>
                    <a:pt x="0" y="429259"/>
                  </a:lnTo>
                  <a:lnTo>
                    <a:pt x="0" y="435609"/>
                  </a:lnTo>
                  <a:lnTo>
                    <a:pt x="24130" y="435609"/>
                  </a:lnTo>
                  <a:lnTo>
                    <a:pt x="24130" y="429259"/>
                  </a:lnTo>
                  <a:close/>
                </a:path>
                <a:path w="24130" h="960120">
                  <a:moveTo>
                    <a:pt x="24130" y="435609"/>
                  </a:moveTo>
                  <a:lnTo>
                    <a:pt x="0" y="435609"/>
                  </a:lnTo>
                  <a:lnTo>
                    <a:pt x="0" y="438149"/>
                  </a:lnTo>
                  <a:lnTo>
                    <a:pt x="24130" y="438149"/>
                  </a:lnTo>
                  <a:lnTo>
                    <a:pt x="24130" y="435609"/>
                  </a:lnTo>
                  <a:close/>
                </a:path>
                <a:path w="24130" h="960120">
                  <a:moveTo>
                    <a:pt x="24130" y="438150"/>
                  </a:moveTo>
                  <a:lnTo>
                    <a:pt x="0" y="438150"/>
                  </a:lnTo>
                  <a:lnTo>
                    <a:pt x="0" y="448309"/>
                  </a:lnTo>
                  <a:lnTo>
                    <a:pt x="24130" y="448309"/>
                  </a:lnTo>
                  <a:lnTo>
                    <a:pt x="24130" y="438150"/>
                  </a:lnTo>
                  <a:close/>
                </a:path>
                <a:path w="24130" h="960120">
                  <a:moveTo>
                    <a:pt x="24130" y="448310"/>
                  </a:moveTo>
                  <a:lnTo>
                    <a:pt x="0" y="448310"/>
                  </a:lnTo>
                  <a:lnTo>
                    <a:pt x="0" y="450849"/>
                  </a:lnTo>
                  <a:lnTo>
                    <a:pt x="24130" y="450849"/>
                  </a:lnTo>
                  <a:lnTo>
                    <a:pt x="24130" y="448310"/>
                  </a:lnTo>
                  <a:close/>
                </a:path>
                <a:path w="24130" h="960120">
                  <a:moveTo>
                    <a:pt x="24130" y="450850"/>
                  </a:moveTo>
                  <a:lnTo>
                    <a:pt x="0" y="450850"/>
                  </a:lnTo>
                  <a:lnTo>
                    <a:pt x="0" y="454659"/>
                  </a:lnTo>
                  <a:lnTo>
                    <a:pt x="24130" y="454659"/>
                  </a:lnTo>
                  <a:lnTo>
                    <a:pt x="24130" y="450850"/>
                  </a:lnTo>
                  <a:close/>
                </a:path>
                <a:path w="24130" h="960120">
                  <a:moveTo>
                    <a:pt x="24130" y="454659"/>
                  </a:moveTo>
                  <a:lnTo>
                    <a:pt x="0" y="454659"/>
                  </a:lnTo>
                  <a:lnTo>
                    <a:pt x="0" y="457199"/>
                  </a:lnTo>
                  <a:lnTo>
                    <a:pt x="24130" y="457199"/>
                  </a:lnTo>
                  <a:lnTo>
                    <a:pt x="24130" y="454659"/>
                  </a:lnTo>
                  <a:close/>
                </a:path>
                <a:path w="24130" h="960120">
                  <a:moveTo>
                    <a:pt x="24130" y="457200"/>
                  </a:moveTo>
                  <a:lnTo>
                    <a:pt x="0" y="457200"/>
                  </a:lnTo>
                  <a:lnTo>
                    <a:pt x="0" y="461009"/>
                  </a:lnTo>
                  <a:lnTo>
                    <a:pt x="24130" y="461009"/>
                  </a:lnTo>
                  <a:lnTo>
                    <a:pt x="24130" y="457200"/>
                  </a:lnTo>
                  <a:close/>
                </a:path>
                <a:path w="24130" h="960120">
                  <a:moveTo>
                    <a:pt x="24130" y="461009"/>
                  </a:moveTo>
                  <a:lnTo>
                    <a:pt x="0" y="461009"/>
                  </a:lnTo>
                  <a:lnTo>
                    <a:pt x="0" y="467359"/>
                  </a:lnTo>
                  <a:lnTo>
                    <a:pt x="24130" y="467359"/>
                  </a:lnTo>
                  <a:lnTo>
                    <a:pt x="24130" y="461009"/>
                  </a:lnTo>
                  <a:close/>
                </a:path>
                <a:path w="24130" h="960120">
                  <a:moveTo>
                    <a:pt x="24130" y="467360"/>
                  </a:moveTo>
                  <a:lnTo>
                    <a:pt x="0" y="467360"/>
                  </a:lnTo>
                  <a:lnTo>
                    <a:pt x="0" y="469899"/>
                  </a:lnTo>
                  <a:lnTo>
                    <a:pt x="24130" y="469899"/>
                  </a:lnTo>
                  <a:lnTo>
                    <a:pt x="24130" y="467360"/>
                  </a:lnTo>
                  <a:close/>
                </a:path>
                <a:path w="24130" h="960120">
                  <a:moveTo>
                    <a:pt x="24130" y="469900"/>
                  </a:moveTo>
                  <a:lnTo>
                    <a:pt x="0" y="469900"/>
                  </a:lnTo>
                  <a:lnTo>
                    <a:pt x="0" y="473709"/>
                  </a:lnTo>
                  <a:lnTo>
                    <a:pt x="24130" y="473709"/>
                  </a:lnTo>
                  <a:lnTo>
                    <a:pt x="24130" y="469900"/>
                  </a:lnTo>
                  <a:close/>
                </a:path>
                <a:path w="24130" h="960120">
                  <a:moveTo>
                    <a:pt x="24130" y="473710"/>
                  </a:moveTo>
                  <a:lnTo>
                    <a:pt x="0" y="473710"/>
                  </a:lnTo>
                  <a:lnTo>
                    <a:pt x="0" y="476249"/>
                  </a:lnTo>
                  <a:lnTo>
                    <a:pt x="24130" y="476249"/>
                  </a:lnTo>
                  <a:lnTo>
                    <a:pt x="24130" y="473710"/>
                  </a:lnTo>
                  <a:close/>
                </a:path>
                <a:path w="24130" h="960120">
                  <a:moveTo>
                    <a:pt x="24130" y="476250"/>
                  </a:moveTo>
                  <a:lnTo>
                    <a:pt x="0" y="476250"/>
                  </a:lnTo>
                  <a:lnTo>
                    <a:pt x="0" y="480059"/>
                  </a:lnTo>
                  <a:lnTo>
                    <a:pt x="24130" y="480059"/>
                  </a:lnTo>
                  <a:lnTo>
                    <a:pt x="24130" y="476250"/>
                  </a:lnTo>
                  <a:close/>
                </a:path>
                <a:path w="24130" h="960120">
                  <a:moveTo>
                    <a:pt x="24130" y="480059"/>
                  </a:moveTo>
                  <a:lnTo>
                    <a:pt x="0" y="480059"/>
                  </a:lnTo>
                  <a:lnTo>
                    <a:pt x="0" y="488949"/>
                  </a:lnTo>
                  <a:lnTo>
                    <a:pt x="24130" y="488949"/>
                  </a:lnTo>
                  <a:lnTo>
                    <a:pt x="24130" y="480059"/>
                  </a:lnTo>
                  <a:close/>
                </a:path>
                <a:path w="24130" h="960120">
                  <a:moveTo>
                    <a:pt x="24130" y="488950"/>
                  </a:moveTo>
                  <a:lnTo>
                    <a:pt x="0" y="488950"/>
                  </a:lnTo>
                  <a:lnTo>
                    <a:pt x="0" y="492759"/>
                  </a:lnTo>
                  <a:lnTo>
                    <a:pt x="24130" y="492759"/>
                  </a:lnTo>
                  <a:lnTo>
                    <a:pt x="24130" y="488950"/>
                  </a:lnTo>
                  <a:close/>
                </a:path>
                <a:path w="24130" h="960120">
                  <a:moveTo>
                    <a:pt x="24130" y="492759"/>
                  </a:moveTo>
                  <a:lnTo>
                    <a:pt x="0" y="492759"/>
                  </a:lnTo>
                  <a:lnTo>
                    <a:pt x="0" y="495299"/>
                  </a:lnTo>
                  <a:lnTo>
                    <a:pt x="24130" y="495299"/>
                  </a:lnTo>
                  <a:lnTo>
                    <a:pt x="24130" y="492759"/>
                  </a:lnTo>
                  <a:close/>
                </a:path>
                <a:path w="24130" h="960120">
                  <a:moveTo>
                    <a:pt x="24130" y="495300"/>
                  </a:moveTo>
                  <a:lnTo>
                    <a:pt x="0" y="495300"/>
                  </a:lnTo>
                  <a:lnTo>
                    <a:pt x="0" y="499109"/>
                  </a:lnTo>
                  <a:lnTo>
                    <a:pt x="24130" y="499109"/>
                  </a:lnTo>
                  <a:lnTo>
                    <a:pt x="24130" y="495300"/>
                  </a:lnTo>
                  <a:close/>
                </a:path>
                <a:path w="24130" h="960120">
                  <a:moveTo>
                    <a:pt x="24130" y="499109"/>
                  </a:moveTo>
                  <a:lnTo>
                    <a:pt x="0" y="499109"/>
                  </a:lnTo>
                  <a:lnTo>
                    <a:pt x="0" y="501650"/>
                  </a:lnTo>
                  <a:lnTo>
                    <a:pt x="24130" y="501650"/>
                  </a:lnTo>
                  <a:lnTo>
                    <a:pt x="24130" y="499109"/>
                  </a:lnTo>
                  <a:close/>
                </a:path>
                <a:path w="24130" h="960120">
                  <a:moveTo>
                    <a:pt x="24130" y="958849"/>
                  </a:moveTo>
                  <a:lnTo>
                    <a:pt x="0" y="958849"/>
                  </a:lnTo>
                  <a:lnTo>
                    <a:pt x="0" y="960119"/>
                  </a:lnTo>
                  <a:lnTo>
                    <a:pt x="24130" y="960119"/>
                  </a:lnTo>
                  <a:lnTo>
                    <a:pt x="24130" y="958849"/>
                  </a:lnTo>
                  <a:close/>
                </a:path>
                <a:path w="24130" h="960120">
                  <a:moveTo>
                    <a:pt x="24130" y="502920"/>
                  </a:moveTo>
                  <a:lnTo>
                    <a:pt x="0" y="502920"/>
                  </a:lnTo>
                  <a:lnTo>
                    <a:pt x="0" y="521970"/>
                  </a:lnTo>
                  <a:lnTo>
                    <a:pt x="1269" y="521970"/>
                  </a:lnTo>
                  <a:lnTo>
                    <a:pt x="1269" y="523240"/>
                  </a:lnTo>
                  <a:lnTo>
                    <a:pt x="6350" y="523240"/>
                  </a:lnTo>
                  <a:lnTo>
                    <a:pt x="6350" y="524509"/>
                  </a:lnTo>
                  <a:lnTo>
                    <a:pt x="11430" y="524509"/>
                  </a:lnTo>
                  <a:lnTo>
                    <a:pt x="11430" y="525780"/>
                  </a:lnTo>
                  <a:lnTo>
                    <a:pt x="16510" y="525780"/>
                  </a:lnTo>
                  <a:lnTo>
                    <a:pt x="16510" y="527050"/>
                  </a:lnTo>
                  <a:lnTo>
                    <a:pt x="21590" y="527050"/>
                  </a:lnTo>
                  <a:lnTo>
                    <a:pt x="21590" y="528319"/>
                  </a:lnTo>
                  <a:lnTo>
                    <a:pt x="24130" y="528319"/>
                  </a:lnTo>
                  <a:lnTo>
                    <a:pt x="24130" y="502920"/>
                  </a:lnTo>
                  <a:close/>
                </a:path>
              </a:pathLst>
            </a:custGeom>
            <a:solidFill>
              <a:srgbClr val="ABAB58"/>
            </a:solidFill>
          </p:spPr>
          <p:txBody>
            <a:bodyPr wrap="square" lIns="0" tIns="0" rIns="0" bIns="0" rtlCol="0"/>
            <a:lstStyle/>
            <a:p>
              <a:endParaRPr/>
            </a:p>
          </p:txBody>
        </p:sp>
        <p:sp>
          <p:nvSpPr>
            <p:cNvPr id="819" name="object 819"/>
            <p:cNvSpPr/>
            <p:nvPr/>
          </p:nvSpPr>
          <p:spPr>
            <a:xfrm>
              <a:off x="2072640" y="5533389"/>
              <a:ext cx="24130" cy="967740"/>
            </a:xfrm>
            <a:custGeom>
              <a:avLst/>
              <a:gdLst/>
              <a:ahLst/>
              <a:cxnLst/>
              <a:rect l="l" t="t" r="r" b="b"/>
              <a:pathLst>
                <a:path w="24130" h="967739">
                  <a:moveTo>
                    <a:pt x="1270" y="0"/>
                  </a:moveTo>
                  <a:lnTo>
                    <a:pt x="0" y="0"/>
                  </a:lnTo>
                  <a:lnTo>
                    <a:pt x="0" y="1270"/>
                  </a:lnTo>
                  <a:lnTo>
                    <a:pt x="1270" y="1270"/>
                  </a:lnTo>
                  <a:lnTo>
                    <a:pt x="1270" y="0"/>
                  </a:lnTo>
                  <a:close/>
                </a:path>
                <a:path w="24130" h="967739">
                  <a:moveTo>
                    <a:pt x="5080" y="1270"/>
                  </a:moveTo>
                  <a:lnTo>
                    <a:pt x="0" y="1270"/>
                  </a:lnTo>
                  <a:lnTo>
                    <a:pt x="0" y="5080"/>
                  </a:lnTo>
                  <a:lnTo>
                    <a:pt x="15240" y="5080"/>
                  </a:lnTo>
                  <a:lnTo>
                    <a:pt x="15240" y="3810"/>
                  </a:lnTo>
                  <a:lnTo>
                    <a:pt x="10160" y="3810"/>
                  </a:lnTo>
                  <a:lnTo>
                    <a:pt x="10160" y="2540"/>
                  </a:lnTo>
                  <a:lnTo>
                    <a:pt x="5080" y="2540"/>
                  </a:lnTo>
                  <a:lnTo>
                    <a:pt x="5080" y="1270"/>
                  </a:lnTo>
                  <a:close/>
                </a:path>
                <a:path w="24130" h="967739">
                  <a:moveTo>
                    <a:pt x="20320" y="5080"/>
                  </a:moveTo>
                  <a:lnTo>
                    <a:pt x="0" y="5080"/>
                  </a:lnTo>
                  <a:lnTo>
                    <a:pt x="0" y="7620"/>
                  </a:lnTo>
                  <a:lnTo>
                    <a:pt x="24130" y="7620"/>
                  </a:lnTo>
                  <a:lnTo>
                    <a:pt x="24130" y="6350"/>
                  </a:lnTo>
                  <a:lnTo>
                    <a:pt x="20320" y="6350"/>
                  </a:lnTo>
                  <a:lnTo>
                    <a:pt x="20320" y="5080"/>
                  </a:lnTo>
                  <a:close/>
                </a:path>
                <a:path w="24130" h="967739">
                  <a:moveTo>
                    <a:pt x="24130" y="7620"/>
                  </a:moveTo>
                  <a:lnTo>
                    <a:pt x="0" y="7620"/>
                  </a:lnTo>
                  <a:lnTo>
                    <a:pt x="0" y="11430"/>
                  </a:lnTo>
                  <a:lnTo>
                    <a:pt x="24130" y="11430"/>
                  </a:lnTo>
                  <a:lnTo>
                    <a:pt x="24130" y="7620"/>
                  </a:lnTo>
                  <a:close/>
                </a:path>
                <a:path w="24130" h="967739">
                  <a:moveTo>
                    <a:pt x="24130" y="11430"/>
                  </a:moveTo>
                  <a:lnTo>
                    <a:pt x="0" y="11430"/>
                  </a:lnTo>
                  <a:lnTo>
                    <a:pt x="0" y="13970"/>
                  </a:lnTo>
                  <a:lnTo>
                    <a:pt x="24130" y="13970"/>
                  </a:lnTo>
                  <a:lnTo>
                    <a:pt x="24130" y="11430"/>
                  </a:lnTo>
                  <a:close/>
                </a:path>
                <a:path w="24130" h="967739">
                  <a:moveTo>
                    <a:pt x="24130" y="13970"/>
                  </a:moveTo>
                  <a:lnTo>
                    <a:pt x="0" y="13970"/>
                  </a:lnTo>
                  <a:lnTo>
                    <a:pt x="0" y="24130"/>
                  </a:lnTo>
                  <a:lnTo>
                    <a:pt x="24130" y="24130"/>
                  </a:lnTo>
                  <a:lnTo>
                    <a:pt x="24130" y="13970"/>
                  </a:lnTo>
                  <a:close/>
                </a:path>
                <a:path w="24130" h="967739">
                  <a:moveTo>
                    <a:pt x="24130" y="24130"/>
                  </a:moveTo>
                  <a:lnTo>
                    <a:pt x="0" y="24130"/>
                  </a:lnTo>
                  <a:lnTo>
                    <a:pt x="0" y="26670"/>
                  </a:lnTo>
                  <a:lnTo>
                    <a:pt x="24130" y="26670"/>
                  </a:lnTo>
                  <a:lnTo>
                    <a:pt x="24130" y="24130"/>
                  </a:lnTo>
                  <a:close/>
                </a:path>
                <a:path w="24130" h="967739">
                  <a:moveTo>
                    <a:pt x="24130" y="26670"/>
                  </a:moveTo>
                  <a:lnTo>
                    <a:pt x="0" y="26670"/>
                  </a:lnTo>
                  <a:lnTo>
                    <a:pt x="0" y="30480"/>
                  </a:lnTo>
                  <a:lnTo>
                    <a:pt x="24130" y="30480"/>
                  </a:lnTo>
                  <a:lnTo>
                    <a:pt x="24130" y="26670"/>
                  </a:lnTo>
                  <a:close/>
                </a:path>
                <a:path w="24130" h="967739">
                  <a:moveTo>
                    <a:pt x="24130" y="30480"/>
                  </a:moveTo>
                  <a:lnTo>
                    <a:pt x="0" y="30480"/>
                  </a:lnTo>
                  <a:lnTo>
                    <a:pt x="0" y="33020"/>
                  </a:lnTo>
                  <a:lnTo>
                    <a:pt x="24130" y="33020"/>
                  </a:lnTo>
                  <a:lnTo>
                    <a:pt x="24130" y="30480"/>
                  </a:lnTo>
                  <a:close/>
                </a:path>
                <a:path w="24130" h="967739">
                  <a:moveTo>
                    <a:pt x="24130" y="33020"/>
                  </a:moveTo>
                  <a:lnTo>
                    <a:pt x="0" y="33020"/>
                  </a:lnTo>
                  <a:lnTo>
                    <a:pt x="0" y="36830"/>
                  </a:lnTo>
                  <a:lnTo>
                    <a:pt x="24130" y="36830"/>
                  </a:lnTo>
                  <a:lnTo>
                    <a:pt x="24130" y="33020"/>
                  </a:lnTo>
                  <a:close/>
                </a:path>
                <a:path w="24130" h="967739">
                  <a:moveTo>
                    <a:pt x="24130" y="36830"/>
                  </a:moveTo>
                  <a:lnTo>
                    <a:pt x="0" y="36830"/>
                  </a:lnTo>
                  <a:lnTo>
                    <a:pt x="0" y="45720"/>
                  </a:lnTo>
                  <a:lnTo>
                    <a:pt x="24130" y="45720"/>
                  </a:lnTo>
                  <a:lnTo>
                    <a:pt x="24130" y="36830"/>
                  </a:lnTo>
                  <a:close/>
                </a:path>
                <a:path w="24130" h="967739">
                  <a:moveTo>
                    <a:pt x="24130" y="45720"/>
                  </a:moveTo>
                  <a:lnTo>
                    <a:pt x="0" y="45720"/>
                  </a:lnTo>
                  <a:lnTo>
                    <a:pt x="0" y="49530"/>
                  </a:lnTo>
                  <a:lnTo>
                    <a:pt x="24130" y="49530"/>
                  </a:lnTo>
                  <a:lnTo>
                    <a:pt x="24130" y="45720"/>
                  </a:lnTo>
                  <a:close/>
                </a:path>
                <a:path w="24130" h="967739">
                  <a:moveTo>
                    <a:pt x="24130" y="49530"/>
                  </a:moveTo>
                  <a:lnTo>
                    <a:pt x="0" y="49530"/>
                  </a:lnTo>
                  <a:lnTo>
                    <a:pt x="0" y="55880"/>
                  </a:lnTo>
                  <a:lnTo>
                    <a:pt x="24130" y="55880"/>
                  </a:lnTo>
                  <a:lnTo>
                    <a:pt x="24130" y="49530"/>
                  </a:lnTo>
                  <a:close/>
                </a:path>
                <a:path w="24130" h="967739">
                  <a:moveTo>
                    <a:pt x="24130" y="55880"/>
                  </a:moveTo>
                  <a:lnTo>
                    <a:pt x="0" y="55880"/>
                  </a:lnTo>
                  <a:lnTo>
                    <a:pt x="0" y="62230"/>
                  </a:lnTo>
                  <a:lnTo>
                    <a:pt x="24130" y="62230"/>
                  </a:lnTo>
                  <a:lnTo>
                    <a:pt x="24130" y="55880"/>
                  </a:lnTo>
                  <a:close/>
                </a:path>
                <a:path w="24130" h="967739">
                  <a:moveTo>
                    <a:pt x="24130" y="62230"/>
                  </a:moveTo>
                  <a:lnTo>
                    <a:pt x="0" y="62230"/>
                  </a:lnTo>
                  <a:lnTo>
                    <a:pt x="0" y="64770"/>
                  </a:lnTo>
                  <a:lnTo>
                    <a:pt x="24130" y="64770"/>
                  </a:lnTo>
                  <a:lnTo>
                    <a:pt x="24130" y="62230"/>
                  </a:lnTo>
                  <a:close/>
                </a:path>
                <a:path w="24130" h="967739">
                  <a:moveTo>
                    <a:pt x="24130" y="64770"/>
                  </a:moveTo>
                  <a:lnTo>
                    <a:pt x="0" y="64770"/>
                  </a:lnTo>
                  <a:lnTo>
                    <a:pt x="0" y="74930"/>
                  </a:lnTo>
                  <a:lnTo>
                    <a:pt x="24130" y="74930"/>
                  </a:lnTo>
                  <a:lnTo>
                    <a:pt x="24130" y="64770"/>
                  </a:lnTo>
                  <a:close/>
                </a:path>
                <a:path w="24130" h="967739">
                  <a:moveTo>
                    <a:pt x="24130" y="74930"/>
                  </a:moveTo>
                  <a:lnTo>
                    <a:pt x="0" y="74930"/>
                  </a:lnTo>
                  <a:lnTo>
                    <a:pt x="0" y="77470"/>
                  </a:lnTo>
                  <a:lnTo>
                    <a:pt x="24130" y="77470"/>
                  </a:lnTo>
                  <a:lnTo>
                    <a:pt x="24130" y="74930"/>
                  </a:lnTo>
                  <a:close/>
                </a:path>
                <a:path w="24130" h="967739">
                  <a:moveTo>
                    <a:pt x="24130" y="77470"/>
                  </a:moveTo>
                  <a:lnTo>
                    <a:pt x="0" y="77470"/>
                  </a:lnTo>
                  <a:lnTo>
                    <a:pt x="0" y="83820"/>
                  </a:lnTo>
                  <a:lnTo>
                    <a:pt x="24130" y="83820"/>
                  </a:lnTo>
                  <a:lnTo>
                    <a:pt x="24130" y="77470"/>
                  </a:lnTo>
                  <a:close/>
                </a:path>
                <a:path w="24130" h="967739">
                  <a:moveTo>
                    <a:pt x="24130" y="83820"/>
                  </a:moveTo>
                  <a:lnTo>
                    <a:pt x="0" y="83820"/>
                  </a:lnTo>
                  <a:lnTo>
                    <a:pt x="0" y="87630"/>
                  </a:lnTo>
                  <a:lnTo>
                    <a:pt x="24130" y="87630"/>
                  </a:lnTo>
                  <a:lnTo>
                    <a:pt x="24130" y="83820"/>
                  </a:lnTo>
                  <a:close/>
                </a:path>
                <a:path w="24130" h="967739">
                  <a:moveTo>
                    <a:pt x="24130" y="87630"/>
                  </a:moveTo>
                  <a:lnTo>
                    <a:pt x="0" y="87630"/>
                  </a:lnTo>
                  <a:lnTo>
                    <a:pt x="0" y="93980"/>
                  </a:lnTo>
                  <a:lnTo>
                    <a:pt x="24130" y="93980"/>
                  </a:lnTo>
                  <a:lnTo>
                    <a:pt x="24130" y="87630"/>
                  </a:lnTo>
                  <a:close/>
                </a:path>
                <a:path w="24130" h="967739">
                  <a:moveTo>
                    <a:pt x="24130" y="93980"/>
                  </a:moveTo>
                  <a:lnTo>
                    <a:pt x="0" y="93980"/>
                  </a:lnTo>
                  <a:lnTo>
                    <a:pt x="0" y="96520"/>
                  </a:lnTo>
                  <a:lnTo>
                    <a:pt x="24130" y="96520"/>
                  </a:lnTo>
                  <a:lnTo>
                    <a:pt x="24130" y="93980"/>
                  </a:lnTo>
                  <a:close/>
                </a:path>
                <a:path w="24130" h="967739">
                  <a:moveTo>
                    <a:pt x="24130" y="96520"/>
                  </a:moveTo>
                  <a:lnTo>
                    <a:pt x="0" y="96520"/>
                  </a:lnTo>
                  <a:lnTo>
                    <a:pt x="0" y="100330"/>
                  </a:lnTo>
                  <a:lnTo>
                    <a:pt x="24130" y="100330"/>
                  </a:lnTo>
                  <a:lnTo>
                    <a:pt x="24130" y="96520"/>
                  </a:lnTo>
                  <a:close/>
                </a:path>
                <a:path w="24130" h="967739">
                  <a:moveTo>
                    <a:pt x="24130" y="100330"/>
                  </a:moveTo>
                  <a:lnTo>
                    <a:pt x="0" y="100330"/>
                  </a:lnTo>
                  <a:lnTo>
                    <a:pt x="0" y="113030"/>
                  </a:lnTo>
                  <a:lnTo>
                    <a:pt x="24130" y="113030"/>
                  </a:lnTo>
                  <a:lnTo>
                    <a:pt x="24130" y="100330"/>
                  </a:lnTo>
                  <a:close/>
                </a:path>
                <a:path w="24130" h="967739">
                  <a:moveTo>
                    <a:pt x="24130" y="113030"/>
                  </a:moveTo>
                  <a:lnTo>
                    <a:pt x="0" y="113030"/>
                  </a:lnTo>
                  <a:lnTo>
                    <a:pt x="0" y="128270"/>
                  </a:lnTo>
                  <a:lnTo>
                    <a:pt x="24130" y="128270"/>
                  </a:lnTo>
                  <a:lnTo>
                    <a:pt x="24130" y="113030"/>
                  </a:lnTo>
                  <a:close/>
                </a:path>
                <a:path w="24130" h="967739">
                  <a:moveTo>
                    <a:pt x="24130" y="128270"/>
                  </a:moveTo>
                  <a:lnTo>
                    <a:pt x="0" y="128270"/>
                  </a:lnTo>
                  <a:lnTo>
                    <a:pt x="0" y="134620"/>
                  </a:lnTo>
                  <a:lnTo>
                    <a:pt x="24130" y="134620"/>
                  </a:lnTo>
                  <a:lnTo>
                    <a:pt x="24130" y="128270"/>
                  </a:lnTo>
                  <a:close/>
                </a:path>
                <a:path w="24130" h="967739">
                  <a:moveTo>
                    <a:pt x="24130" y="134620"/>
                  </a:moveTo>
                  <a:lnTo>
                    <a:pt x="0" y="134620"/>
                  </a:lnTo>
                  <a:lnTo>
                    <a:pt x="0" y="138430"/>
                  </a:lnTo>
                  <a:lnTo>
                    <a:pt x="24130" y="138430"/>
                  </a:lnTo>
                  <a:lnTo>
                    <a:pt x="24130" y="134620"/>
                  </a:lnTo>
                  <a:close/>
                </a:path>
                <a:path w="24130" h="967739">
                  <a:moveTo>
                    <a:pt x="24130" y="138430"/>
                  </a:moveTo>
                  <a:lnTo>
                    <a:pt x="0" y="138430"/>
                  </a:lnTo>
                  <a:lnTo>
                    <a:pt x="0" y="140970"/>
                  </a:lnTo>
                  <a:lnTo>
                    <a:pt x="24130" y="140970"/>
                  </a:lnTo>
                  <a:lnTo>
                    <a:pt x="24130" y="138430"/>
                  </a:lnTo>
                  <a:close/>
                </a:path>
                <a:path w="24130" h="967739">
                  <a:moveTo>
                    <a:pt x="24130" y="140970"/>
                  </a:moveTo>
                  <a:lnTo>
                    <a:pt x="0" y="140970"/>
                  </a:lnTo>
                  <a:lnTo>
                    <a:pt x="0" y="147320"/>
                  </a:lnTo>
                  <a:lnTo>
                    <a:pt x="24130" y="147320"/>
                  </a:lnTo>
                  <a:lnTo>
                    <a:pt x="24130" y="140970"/>
                  </a:lnTo>
                  <a:close/>
                </a:path>
                <a:path w="24130" h="967739">
                  <a:moveTo>
                    <a:pt x="24130" y="147320"/>
                  </a:moveTo>
                  <a:lnTo>
                    <a:pt x="0" y="147320"/>
                  </a:lnTo>
                  <a:lnTo>
                    <a:pt x="0" y="157480"/>
                  </a:lnTo>
                  <a:lnTo>
                    <a:pt x="24130" y="157480"/>
                  </a:lnTo>
                  <a:lnTo>
                    <a:pt x="24130" y="147320"/>
                  </a:lnTo>
                  <a:close/>
                </a:path>
                <a:path w="24130" h="967739">
                  <a:moveTo>
                    <a:pt x="24130" y="157480"/>
                  </a:moveTo>
                  <a:lnTo>
                    <a:pt x="0" y="157480"/>
                  </a:lnTo>
                  <a:lnTo>
                    <a:pt x="0" y="160020"/>
                  </a:lnTo>
                  <a:lnTo>
                    <a:pt x="24130" y="160020"/>
                  </a:lnTo>
                  <a:lnTo>
                    <a:pt x="24130" y="157480"/>
                  </a:lnTo>
                  <a:close/>
                </a:path>
                <a:path w="24130" h="967739">
                  <a:moveTo>
                    <a:pt x="24130" y="160020"/>
                  </a:moveTo>
                  <a:lnTo>
                    <a:pt x="0" y="160020"/>
                  </a:lnTo>
                  <a:lnTo>
                    <a:pt x="0" y="163830"/>
                  </a:lnTo>
                  <a:lnTo>
                    <a:pt x="24130" y="163830"/>
                  </a:lnTo>
                  <a:lnTo>
                    <a:pt x="24130" y="160020"/>
                  </a:lnTo>
                  <a:close/>
                </a:path>
                <a:path w="24130" h="967739">
                  <a:moveTo>
                    <a:pt x="24130" y="163830"/>
                  </a:moveTo>
                  <a:lnTo>
                    <a:pt x="0" y="163830"/>
                  </a:lnTo>
                  <a:lnTo>
                    <a:pt x="0" y="172720"/>
                  </a:lnTo>
                  <a:lnTo>
                    <a:pt x="24130" y="172720"/>
                  </a:lnTo>
                  <a:lnTo>
                    <a:pt x="24130" y="163830"/>
                  </a:lnTo>
                  <a:close/>
                </a:path>
                <a:path w="24130" h="967739">
                  <a:moveTo>
                    <a:pt x="24130" y="172720"/>
                  </a:moveTo>
                  <a:lnTo>
                    <a:pt x="0" y="172720"/>
                  </a:lnTo>
                  <a:lnTo>
                    <a:pt x="0" y="176530"/>
                  </a:lnTo>
                  <a:lnTo>
                    <a:pt x="24130" y="176530"/>
                  </a:lnTo>
                  <a:lnTo>
                    <a:pt x="24130" y="172720"/>
                  </a:lnTo>
                  <a:close/>
                </a:path>
                <a:path w="24130" h="967739">
                  <a:moveTo>
                    <a:pt x="24130" y="176530"/>
                  </a:moveTo>
                  <a:lnTo>
                    <a:pt x="0" y="176530"/>
                  </a:lnTo>
                  <a:lnTo>
                    <a:pt x="0" y="179070"/>
                  </a:lnTo>
                  <a:lnTo>
                    <a:pt x="24130" y="179070"/>
                  </a:lnTo>
                  <a:lnTo>
                    <a:pt x="24130" y="176530"/>
                  </a:lnTo>
                  <a:close/>
                </a:path>
                <a:path w="24130" h="967739">
                  <a:moveTo>
                    <a:pt x="24130" y="179070"/>
                  </a:moveTo>
                  <a:lnTo>
                    <a:pt x="0" y="179070"/>
                  </a:lnTo>
                  <a:lnTo>
                    <a:pt x="0" y="182880"/>
                  </a:lnTo>
                  <a:lnTo>
                    <a:pt x="24130" y="182880"/>
                  </a:lnTo>
                  <a:lnTo>
                    <a:pt x="24130" y="179070"/>
                  </a:lnTo>
                  <a:close/>
                </a:path>
                <a:path w="24130" h="967739">
                  <a:moveTo>
                    <a:pt x="24130" y="182880"/>
                  </a:moveTo>
                  <a:lnTo>
                    <a:pt x="0" y="182880"/>
                  </a:lnTo>
                  <a:lnTo>
                    <a:pt x="0" y="185420"/>
                  </a:lnTo>
                  <a:lnTo>
                    <a:pt x="24130" y="185420"/>
                  </a:lnTo>
                  <a:lnTo>
                    <a:pt x="24130" y="182880"/>
                  </a:lnTo>
                  <a:close/>
                </a:path>
                <a:path w="24130" h="967739">
                  <a:moveTo>
                    <a:pt x="24130" y="185420"/>
                  </a:moveTo>
                  <a:lnTo>
                    <a:pt x="0" y="185420"/>
                  </a:lnTo>
                  <a:lnTo>
                    <a:pt x="0" y="189230"/>
                  </a:lnTo>
                  <a:lnTo>
                    <a:pt x="24130" y="189230"/>
                  </a:lnTo>
                  <a:lnTo>
                    <a:pt x="24130" y="185420"/>
                  </a:lnTo>
                  <a:close/>
                </a:path>
                <a:path w="24130" h="967739">
                  <a:moveTo>
                    <a:pt x="24130" y="189230"/>
                  </a:moveTo>
                  <a:lnTo>
                    <a:pt x="0" y="189230"/>
                  </a:lnTo>
                  <a:lnTo>
                    <a:pt x="0" y="204470"/>
                  </a:lnTo>
                  <a:lnTo>
                    <a:pt x="24130" y="204470"/>
                  </a:lnTo>
                  <a:lnTo>
                    <a:pt x="24130" y="189230"/>
                  </a:lnTo>
                  <a:close/>
                </a:path>
                <a:path w="24130" h="967739">
                  <a:moveTo>
                    <a:pt x="24130" y="204470"/>
                  </a:moveTo>
                  <a:lnTo>
                    <a:pt x="0" y="204470"/>
                  </a:lnTo>
                  <a:lnTo>
                    <a:pt x="0" y="208280"/>
                  </a:lnTo>
                  <a:lnTo>
                    <a:pt x="24130" y="208280"/>
                  </a:lnTo>
                  <a:lnTo>
                    <a:pt x="24130" y="204470"/>
                  </a:lnTo>
                  <a:close/>
                </a:path>
                <a:path w="24130" h="967739">
                  <a:moveTo>
                    <a:pt x="24130" y="208280"/>
                  </a:moveTo>
                  <a:lnTo>
                    <a:pt x="0" y="208280"/>
                  </a:lnTo>
                  <a:lnTo>
                    <a:pt x="0" y="214630"/>
                  </a:lnTo>
                  <a:lnTo>
                    <a:pt x="24130" y="214630"/>
                  </a:lnTo>
                  <a:lnTo>
                    <a:pt x="24130" y="208280"/>
                  </a:lnTo>
                  <a:close/>
                </a:path>
                <a:path w="24130" h="967739">
                  <a:moveTo>
                    <a:pt x="24130" y="214630"/>
                  </a:moveTo>
                  <a:lnTo>
                    <a:pt x="0" y="214630"/>
                  </a:lnTo>
                  <a:lnTo>
                    <a:pt x="0" y="217170"/>
                  </a:lnTo>
                  <a:lnTo>
                    <a:pt x="24130" y="217170"/>
                  </a:lnTo>
                  <a:lnTo>
                    <a:pt x="24130" y="214630"/>
                  </a:lnTo>
                  <a:close/>
                </a:path>
                <a:path w="24130" h="967739">
                  <a:moveTo>
                    <a:pt x="24130" y="217170"/>
                  </a:moveTo>
                  <a:lnTo>
                    <a:pt x="0" y="217170"/>
                  </a:lnTo>
                  <a:lnTo>
                    <a:pt x="0" y="223520"/>
                  </a:lnTo>
                  <a:lnTo>
                    <a:pt x="24130" y="223520"/>
                  </a:lnTo>
                  <a:lnTo>
                    <a:pt x="24130" y="217170"/>
                  </a:lnTo>
                  <a:close/>
                </a:path>
                <a:path w="24130" h="967739">
                  <a:moveTo>
                    <a:pt x="24130" y="223520"/>
                  </a:moveTo>
                  <a:lnTo>
                    <a:pt x="0" y="223520"/>
                  </a:lnTo>
                  <a:lnTo>
                    <a:pt x="0" y="227330"/>
                  </a:lnTo>
                  <a:lnTo>
                    <a:pt x="24130" y="227330"/>
                  </a:lnTo>
                  <a:lnTo>
                    <a:pt x="24130" y="223520"/>
                  </a:lnTo>
                  <a:close/>
                </a:path>
                <a:path w="24130" h="967739">
                  <a:moveTo>
                    <a:pt x="24130" y="227330"/>
                  </a:moveTo>
                  <a:lnTo>
                    <a:pt x="0" y="227330"/>
                  </a:lnTo>
                  <a:lnTo>
                    <a:pt x="0" y="229870"/>
                  </a:lnTo>
                  <a:lnTo>
                    <a:pt x="24130" y="229870"/>
                  </a:lnTo>
                  <a:lnTo>
                    <a:pt x="24130" y="227330"/>
                  </a:lnTo>
                  <a:close/>
                </a:path>
                <a:path w="24130" h="967739">
                  <a:moveTo>
                    <a:pt x="24130" y="229870"/>
                  </a:moveTo>
                  <a:lnTo>
                    <a:pt x="0" y="229870"/>
                  </a:lnTo>
                  <a:lnTo>
                    <a:pt x="0" y="233680"/>
                  </a:lnTo>
                  <a:lnTo>
                    <a:pt x="24130" y="233680"/>
                  </a:lnTo>
                  <a:lnTo>
                    <a:pt x="24130" y="229870"/>
                  </a:lnTo>
                  <a:close/>
                </a:path>
                <a:path w="24130" h="967739">
                  <a:moveTo>
                    <a:pt x="24130" y="233680"/>
                  </a:moveTo>
                  <a:lnTo>
                    <a:pt x="0" y="233680"/>
                  </a:lnTo>
                  <a:lnTo>
                    <a:pt x="0" y="236220"/>
                  </a:lnTo>
                  <a:lnTo>
                    <a:pt x="24130" y="236220"/>
                  </a:lnTo>
                  <a:lnTo>
                    <a:pt x="24130" y="233680"/>
                  </a:lnTo>
                  <a:close/>
                </a:path>
                <a:path w="24130" h="967739">
                  <a:moveTo>
                    <a:pt x="24130" y="236220"/>
                  </a:moveTo>
                  <a:lnTo>
                    <a:pt x="0" y="236220"/>
                  </a:lnTo>
                  <a:lnTo>
                    <a:pt x="0" y="240030"/>
                  </a:lnTo>
                  <a:lnTo>
                    <a:pt x="24130" y="240030"/>
                  </a:lnTo>
                  <a:lnTo>
                    <a:pt x="24130" y="236220"/>
                  </a:lnTo>
                  <a:close/>
                </a:path>
                <a:path w="24130" h="967739">
                  <a:moveTo>
                    <a:pt x="24130" y="240030"/>
                  </a:moveTo>
                  <a:lnTo>
                    <a:pt x="0" y="240030"/>
                  </a:lnTo>
                  <a:lnTo>
                    <a:pt x="0" y="265430"/>
                  </a:lnTo>
                  <a:lnTo>
                    <a:pt x="24130" y="265430"/>
                  </a:lnTo>
                  <a:lnTo>
                    <a:pt x="24130" y="240030"/>
                  </a:lnTo>
                  <a:close/>
                </a:path>
                <a:path w="24130" h="967739">
                  <a:moveTo>
                    <a:pt x="24130" y="265430"/>
                  </a:moveTo>
                  <a:lnTo>
                    <a:pt x="0" y="265430"/>
                  </a:lnTo>
                  <a:lnTo>
                    <a:pt x="0" y="271780"/>
                  </a:lnTo>
                  <a:lnTo>
                    <a:pt x="24130" y="271780"/>
                  </a:lnTo>
                  <a:lnTo>
                    <a:pt x="24130" y="265430"/>
                  </a:lnTo>
                  <a:close/>
                </a:path>
                <a:path w="24130" h="967739">
                  <a:moveTo>
                    <a:pt x="24130" y="271780"/>
                  </a:moveTo>
                  <a:lnTo>
                    <a:pt x="0" y="271780"/>
                  </a:lnTo>
                  <a:lnTo>
                    <a:pt x="0" y="274320"/>
                  </a:lnTo>
                  <a:lnTo>
                    <a:pt x="24130" y="274320"/>
                  </a:lnTo>
                  <a:lnTo>
                    <a:pt x="24130" y="271780"/>
                  </a:lnTo>
                  <a:close/>
                </a:path>
                <a:path w="24130" h="967739">
                  <a:moveTo>
                    <a:pt x="24130" y="274320"/>
                  </a:moveTo>
                  <a:lnTo>
                    <a:pt x="0" y="274320"/>
                  </a:lnTo>
                  <a:lnTo>
                    <a:pt x="0" y="280670"/>
                  </a:lnTo>
                  <a:lnTo>
                    <a:pt x="24130" y="280670"/>
                  </a:lnTo>
                  <a:lnTo>
                    <a:pt x="24130" y="274320"/>
                  </a:lnTo>
                  <a:close/>
                </a:path>
                <a:path w="24130" h="967739">
                  <a:moveTo>
                    <a:pt x="24130" y="280670"/>
                  </a:moveTo>
                  <a:lnTo>
                    <a:pt x="0" y="280670"/>
                  </a:lnTo>
                  <a:lnTo>
                    <a:pt x="0" y="284480"/>
                  </a:lnTo>
                  <a:lnTo>
                    <a:pt x="24130" y="284480"/>
                  </a:lnTo>
                  <a:lnTo>
                    <a:pt x="24130" y="280670"/>
                  </a:lnTo>
                  <a:close/>
                </a:path>
                <a:path w="24130" h="967739">
                  <a:moveTo>
                    <a:pt x="24130" y="284480"/>
                  </a:moveTo>
                  <a:lnTo>
                    <a:pt x="0" y="284480"/>
                  </a:lnTo>
                  <a:lnTo>
                    <a:pt x="0" y="293370"/>
                  </a:lnTo>
                  <a:lnTo>
                    <a:pt x="24130" y="293370"/>
                  </a:lnTo>
                  <a:lnTo>
                    <a:pt x="24130" y="284480"/>
                  </a:lnTo>
                  <a:close/>
                </a:path>
                <a:path w="24130" h="967739">
                  <a:moveTo>
                    <a:pt x="24130" y="293370"/>
                  </a:moveTo>
                  <a:lnTo>
                    <a:pt x="0" y="293370"/>
                  </a:lnTo>
                  <a:lnTo>
                    <a:pt x="0" y="303530"/>
                  </a:lnTo>
                  <a:lnTo>
                    <a:pt x="24130" y="303530"/>
                  </a:lnTo>
                  <a:lnTo>
                    <a:pt x="24130" y="293370"/>
                  </a:lnTo>
                  <a:close/>
                </a:path>
                <a:path w="24130" h="967739">
                  <a:moveTo>
                    <a:pt x="24130" y="303530"/>
                  </a:moveTo>
                  <a:lnTo>
                    <a:pt x="0" y="303530"/>
                  </a:lnTo>
                  <a:lnTo>
                    <a:pt x="0" y="309880"/>
                  </a:lnTo>
                  <a:lnTo>
                    <a:pt x="24130" y="309880"/>
                  </a:lnTo>
                  <a:lnTo>
                    <a:pt x="24130" y="303530"/>
                  </a:lnTo>
                  <a:close/>
                </a:path>
                <a:path w="24130" h="967739">
                  <a:moveTo>
                    <a:pt x="24130" y="309880"/>
                  </a:moveTo>
                  <a:lnTo>
                    <a:pt x="0" y="309880"/>
                  </a:lnTo>
                  <a:lnTo>
                    <a:pt x="0" y="316230"/>
                  </a:lnTo>
                  <a:lnTo>
                    <a:pt x="24130" y="316230"/>
                  </a:lnTo>
                  <a:lnTo>
                    <a:pt x="24130" y="309880"/>
                  </a:lnTo>
                  <a:close/>
                </a:path>
                <a:path w="24130" h="967739">
                  <a:moveTo>
                    <a:pt x="24130" y="316230"/>
                  </a:moveTo>
                  <a:lnTo>
                    <a:pt x="0" y="316230"/>
                  </a:lnTo>
                  <a:lnTo>
                    <a:pt x="0" y="325120"/>
                  </a:lnTo>
                  <a:lnTo>
                    <a:pt x="24130" y="325120"/>
                  </a:lnTo>
                  <a:lnTo>
                    <a:pt x="24130" y="316230"/>
                  </a:lnTo>
                  <a:close/>
                </a:path>
                <a:path w="24130" h="967739">
                  <a:moveTo>
                    <a:pt x="24130" y="325120"/>
                  </a:moveTo>
                  <a:lnTo>
                    <a:pt x="0" y="325120"/>
                  </a:lnTo>
                  <a:lnTo>
                    <a:pt x="0" y="328930"/>
                  </a:lnTo>
                  <a:lnTo>
                    <a:pt x="24130" y="328930"/>
                  </a:lnTo>
                  <a:lnTo>
                    <a:pt x="24130" y="325120"/>
                  </a:lnTo>
                  <a:close/>
                </a:path>
                <a:path w="24130" h="967739">
                  <a:moveTo>
                    <a:pt x="24130" y="328930"/>
                  </a:moveTo>
                  <a:lnTo>
                    <a:pt x="0" y="328930"/>
                  </a:lnTo>
                  <a:lnTo>
                    <a:pt x="0" y="331470"/>
                  </a:lnTo>
                  <a:lnTo>
                    <a:pt x="24130" y="331470"/>
                  </a:lnTo>
                  <a:lnTo>
                    <a:pt x="24130" y="328930"/>
                  </a:lnTo>
                  <a:close/>
                </a:path>
                <a:path w="24130" h="967739">
                  <a:moveTo>
                    <a:pt x="24130" y="331470"/>
                  </a:moveTo>
                  <a:lnTo>
                    <a:pt x="0" y="331470"/>
                  </a:lnTo>
                  <a:lnTo>
                    <a:pt x="0" y="335280"/>
                  </a:lnTo>
                  <a:lnTo>
                    <a:pt x="24130" y="335280"/>
                  </a:lnTo>
                  <a:lnTo>
                    <a:pt x="24130" y="331470"/>
                  </a:lnTo>
                  <a:close/>
                </a:path>
                <a:path w="24130" h="967739">
                  <a:moveTo>
                    <a:pt x="24130" y="335280"/>
                  </a:moveTo>
                  <a:lnTo>
                    <a:pt x="0" y="335280"/>
                  </a:lnTo>
                  <a:lnTo>
                    <a:pt x="0" y="337820"/>
                  </a:lnTo>
                  <a:lnTo>
                    <a:pt x="24130" y="337820"/>
                  </a:lnTo>
                  <a:lnTo>
                    <a:pt x="24130" y="335280"/>
                  </a:lnTo>
                  <a:close/>
                </a:path>
                <a:path w="24130" h="967739">
                  <a:moveTo>
                    <a:pt x="24130" y="337820"/>
                  </a:moveTo>
                  <a:lnTo>
                    <a:pt x="0" y="337820"/>
                  </a:lnTo>
                  <a:lnTo>
                    <a:pt x="0" y="341630"/>
                  </a:lnTo>
                  <a:lnTo>
                    <a:pt x="24130" y="341630"/>
                  </a:lnTo>
                  <a:lnTo>
                    <a:pt x="24130" y="337820"/>
                  </a:lnTo>
                  <a:close/>
                </a:path>
                <a:path w="24130" h="967739">
                  <a:moveTo>
                    <a:pt x="24130" y="341630"/>
                  </a:moveTo>
                  <a:lnTo>
                    <a:pt x="0" y="341630"/>
                  </a:lnTo>
                  <a:lnTo>
                    <a:pt x="0" y="350520"/>
                  </a:lnTo>
                  <a:lnTo>
                    <a:pt x="24130" y="350520"/>
                  </a:lnTo>
                  <a:lnTo>
                    <a:pt x="24130" y="341630"/>
                  </a:lnTo>
                  <a:close/>
                </a:path>
                <a:path w="24130" h="967739">
                  <a:moveTo>
                    <a:pt x="24130" y="350520"/>
                  </a:moveTo>
                  <a:lnTo>
                    <a:pt x="0" y="350520"/>
                  </a:lnTo>
                  <a:lnTo>
                    <a:pt x="0" y="354330"/>
                  </a:lnTo>
                  <a:lnTo>
                    <a:pt x="24130" y="354330"/>
                  </a:lnTo>
                  <a:lnTo>
                    <a:pt x="24130" y="350520"/>
                  </a:lnTo>
                  <a:close/>
                </a:path>
                <a:path w="24130" h="967739">
                  <a:moveTo>
                    <a:pt x="24130" y="354330"/>
                  </a:moveTo>
                  <a:lnTo>
                    <a:pt x="0" y="354330"/>
                  </a:lnTo>
                  <a:lnTo>
                    <a:pt x="0" y="367030"/>
                  </a:lnTo>
                  <a:lnTo>
                    <a:pt x="24130" y="367030"/>
                  </a:lnTo>
                  <a:lnTo>
                    <a:pt x="24130" y="354330"/>
                  </a:lnTo>
                  <a:close/>
                </a:path>
                <a:path w="24130" h="967739">
                  <a:moveTo>
                    <a:pt x="24130" y="367030"/>
                  </a:moveTo>
                  <a:lnTo>
                    <a:pt x="0" y="367030"/>
                  </a:lnTo>
                  <a:lnTo>
                    <a:pt x="0" y="369570"/>
                  </a:lnTo>
                  <a:lnTo>
                    <a:pt x="24130" y="369570"/>
                  </a:lnTo>
                  <a:lnTo>
                    <a:pt x="24130" y="367030"/>
                  </a:lnTo>
                  <a:close/>
                </a:path>
                <a:path w="24130" h="967739">
                  <a:moveTo>
                    <a:pt x="24130" y="369570"/>
                  </a:moveTo>
                  <a:lnTo>
                    <a:pt x="0" y="369570"/>
                  </a:lnTo>
                  <a:lnTo>
                    <a:pt x="0" y="373380"/>
                  </a:lnTo>
                  <a:lnTo>
                    <a:pt x="24130" y="373380"/>
                  </a:lnTo>
                  <a:lnTo>
                    <a:pt x="24130" y="369570"/>
                  </a:lnTo>
                  <a:close/>
                </a:path>
                <a:path w="24130" h="967739">
                  <a:moveTo>
                    <a:pt x="24130" y="373380"/>
                  </a:moveTo>
                  <a:lnTo>
                    <a:pt x="0" y="373380"/>
                  </a:lnTo>
                  <a:lnTo>
                    <a:pt x="0" y="382270"/>
                  </a:lnTo>
                  <a:lnTo>
                    <a:pt x="24130" y="382270"/>
                  </a:lnTo>
                  <a:lnTo>
                    <a:pt x="24130" y="373380"/>
                  </a:lnTo>
                  <a:close/>
                </a:path>
                <a:path w="24130" h="967739">
                  <a:moveTo>
                    <a:pt x="24130" y="382270"/>
                  </a:moveTo>
                  <a:lnTo>
                    <a:pt x="0" y="382270"/>
                  </a:lnTo>
                  <a:lnTo>
                    <a:pt x="0" y="386080"/>
                  </a:lnTo>
                  <a:lnTo>
                    <a:pt x="24130" y="386080"/>
                  </a:lnTo>
                  <a:lnTo>
                    <a:pt x="24130" y="382270"/>
                  </a:lnTo>
                  <a:close/>
                </a:path>
                <a:path w="24130" h="967739">
                  <a:moveTo>
                    <a:pt x="24130" y="386080"/>
                  </a:moveTo>
                  <a:lnTo>
                    <a:pt x="0" y="386080"/>
                  </a:lnTo>
                  <a:lnTo>
                    <a:pt x="0" y="398780"/>
                  </a:lnTo>
                  <a:lnTo>
                    <a:pt x="24130" y="398780"/>
                  </a:lnTo>
                  <a:lnTo>
                    <a:pt x="24130" y="386080"/>
                  </a:lnTo>
                  <a:close/>
                </a:path>
                <a:path w="24130" h="967739">
                  <a:moveTo>
                    <a:pt x="24130" y="398780"/>
                  </a:moveTo>
                  <a:lnTo>
                    <a:pt x="0" y="398780"/>
                  </a:lnTo>
                  <a:lnTo>
                    <a:pt x="0" y="414020"/>
                  </a:lnTo>
                  <a:lnTo>
                    <a:pt x="24130" y="414020"/>
                  </a:lnTo>
                  <a:lnTo>
                    <a:pt x="24130" y="398780"/>
                  </a:lnTo>
                  <a:close/>
                </a:path>
                <a:path w="24130" h="967739">
                  <a:moveTo>
                    <a:pt x="24130" y="414020"/>
                  </a:moveTo>
                  <a:lnTo>
                    <a:pt x="0" y="414020"/>
                  </a:lnTo>
                  <a:lnTo>
                    <a:pt x="0" y="417830"/>
                  </a:lnTo>
                  <a:lnTo>
                    <a:pt x="24130" y="417830"/>
                  </a:lnTo>
                  <a:lnTo>
                    <a:pt x="24130" y="414020"/>
                  </a:lnTo>
                  <a:close/>
                </a:path>
                <a:path w="24130" h="967739">
                  <a:moveTo>
                    <a:pt x="24130" y="417830"/>
                  </a:moveTo>
                  <a:lnTo>
                    <a:pt x="0" y="417830"/>
                  </a:lnTo>
                  <a:lnTo>
                    <a:pt x="0" y="426720"/>
                  </a:lnTo>
                  <a:lnTo>
                    <a:pt x="24130" y="426720"/>
                  </a:lnTo>
                  <a:lnTo>
                    <a:pt x="24130" y="417830"/>
                  </a:lnTo>
                  <a:close/>
                </a:path>
                <a:path w="24130" h="967739">
                  <a:moveTo>
                    <a:pt x="24130" y="426720"/>
                  </a:moveTo>
                  <a:lnTo>
                    <a:pt x="0" y="426720"/>
                  </a:lnTo>
                  <a:lnTo>
                    <a:pt x="0" y="433070"/>
                  </a:lnTo>
                  <a:lnTo>
                    <a:pt x="24130" y="433070"/>
                  </a:lnTo>
                  <a:lnTo>
                    <a:pt x="24130" y="426720"/>
                  </a:lnTo>
                  <a:close/>
                </a:path>
                <a:path w="24130" h="967739">
                  <a:moveTo>
                    <a:pt x="24130" y="433070"/>
                  </a:moveTo>
                  <a:lnTo>
                    <a:pt x="0" y="433070"/>
                  </a:lnTo>
                  <a:lnTo>
                    <a:pt x="0" y="436880"/>
                  </a:lnTo>
                  <a:lnTo>
                    <a:pt x="24130" y="436880"/>
                  </a:lnTo>
                  <a:lnTo>
                    <a:pt x="24130" y="433070"/>
                  </a:lnTo>
                  <a:close/>
                </a:path>
                <a:path w="24130" h="967739">
                  <a:moveTo>
                    <a:pt x="24130" y="436880"/>
                  </a:moveTo>
                  <a:lnTo>
                    <a:pt x="0" y="436880"/>
                  </a:lnTo>
                  <a:lnTo>
                    <a:pt x="0" y="443230"/>
                  </a:lnTo>
                  <a:lnTo>
                    <a:pt x="24130" y="443230"/>
                  </a:lnTo>
                  <a:lnTo>
                    <a:pt x="24130" y="436880"/>
                  </a:lnTo>
                  <a:close/>
                </a:path>
                <a:path w="24130" h="967739">
                  <a:moveTo>
                    <a:pt x="24130" y="443230"/>
                  </a:moveTo>
                  <a:lnTo>
                    <a:pt x="0" y="443230"/>
                  </a:lnTo>
                  <a:lnTo>
                    <a:pt x="0" y="445770"/>
                  </a:lnTo>
                  <a:lnTo>
                    <a:pt x="24130" y="445770"/>
                  </a:lnTo>
                  <a:lnTo>
                    <a:pt x="24130" y="443230"/>
                  </a:lnTo>
                  <a:close/>
                </a:path>
                <a:path w="24130" h="967739">
                  <a:moveTo>
                    <a:pt x="24130" y="445770"/>
                  </a:moveTo>
                  <a:lnTo>
                    <a:pt x="0" y="445770"/>
                  </a:lnTo>
                  <a:lnTo>
                    <a:pt x="0" y="455930"/>
                  </a:lnTo>
                  <a:lnTo>
                    <a:pt x="24130" y="455930"/>
                  </a:lnTo>
                  <a:lnTo>
                    <a:pt x="24130" y="445770"/>
                  </a:lnTo>
                  <a:close/>
                </a:path>
                <a:path w="24130" h="967739">
                  <a:moveTo>
                    <a:pt x="24130" y="455930"/>
                  </a:moveTo>
                  <a:lnTo>
                    <a:pt x="0" y="455930"/>
                  </a:lnTo>
                  <a:lnTo>
                    <a:pt x="0" y="458470"/>
                  </a:lnTo>
                  <a:lnTo>
                    <a:pt x="24130" y="458470"/>
                  </a:lnTo>
                  <a:lnTo>
                    <a:pt x="24130" y="455930"/>
                  </a:lnTo>
                  <a:close/>
                </a:path>
                <a:path w="24130" h="967739">
                  <a:moveTo>
                    <a:pt x="24130" y="458470"/>
                  </a:moveTo>
                  <a:lnTo>
                    <a:pt x="0" y="458470"/>
                  </a:lnTo>
                  <a:lnTo>
                    <a:pt x="0" y="462280"/>
                  </a:lnTo>
                  <a:lnTo>
                    <a:pt x="24130" y="462280"/>
                  </a:lnTo>
                  <a:lnTo>
                    <a:pt x="24130" y="458470"/>
                  </a:lnTo>
                  <a:close/>
                </a:path>
                <a:path w="24130" h="967739">
                  <a:moveTo>
                    <a:pt x="24130" y="462280"/>
                  </a:moveTo>
                  <a:lnTo>
                    <a:pt x="0" y="462280"/>
                  </a:lnTo>
                  <a:lnTo>
                    <a:pt x="0" y="464820"/>
                  </a:lnTo>
                  <a:lnTo>
                    <a:pt x="24130" y="464820"/>
                  </a:lnTo>
                  <a:lnTo>
                    <a:pt x="24130" y="462280"/>
                  </a:lnTo>
                  <a:close/>
                </a:path>
                <a:path w="24130" h="967739">
                  <a:moveTo>
                    <a:pt x="24130" y="464820"/>
                  </a:moveTo>
                  <a:lnTo>
                    <a:pt x="0" y="464820"/>
                  </a:lnTo>
                  <a:lnTo>
                    <a:pt x="0" y="468630"/>
                  </a:lnTo>
                  <a:lnTo>
                    <a:pt x="24130" y="468630"/>
                  </a:lnTo>
                  <a:lnTo>
                    <a:pt x="24130" y="464820"/>
                  </a:lnTo>
                  <a:close/>
                </a:path>
                <a:path w="24130" h="967739">
                  <a:moveTo>
                    <a:pt x="24130" y="468630"/>
                  </a:moveTo>
                  <a:lnTo>
                    <a:pt x="0" y="468630"/>
                  </a:lnTo>
                  <a:lnTo>
                    <a:pt x="0" y="474980"/>
                  </a:lnTo>
                  <a:lnTo>
                    <a:pt x="24130" y="474980"/>
                  </a:lnTo>
                  <a:lnTo>
                    <a:pt x="24130" y="468630"/>
                  </a:lnTo>
                  <a:close/>
                </a:path>
                <a:path w="24130" h="967739">
                  <a:moveTo>
                    <a:pt x="24130" y="474980"/>
                  </a:moveTo>
                  <a:lnTo>
                    <a:pt x="0" y="474980"/>
                  </a:lnTo>
                  <a:lnTo>
                    <a:pt x="0" y="477520"/>
                  </a:lnTo>
                  <a:lnTo>
                    <a:pt x="24130" y="477520"/>
                  </a:lnTo>
                  <a:lnTo>
                    <a:pt x="24130" y="474980"/>
                  </a:lnTo>
                  <a:close/>
                </a:path>
                <a:path w="24130" h="967739">
                  <a:moveTo>
                    <a:pt x="24130" y="477520"/>
                  </a:moveTo>
                  <a:lnTo>
                    <a:pt x="0" y="477520"/>
                  </a:lnTo>
                  <a:lnTo>
                    <a:pt x="0" y="481330"/>
                  </a:lnTo>
                  <a:lnTo>
                    <a:pt x="24130" y="481330"/>
                  </a:lnTo>
                  <a:lnTo>
                    <a:pt x="24130" y="477520"/>
                  </a:lnTo>
                  <a:close/>
                </a:path>
                <a:path w="24130" h="967739">
                  <a:moveTo>
                    <a:pt x="24130" y="481330"/>
                  </a:moveTo>
                  <a:lnTo>
                    <a:pt x="0" y="481330"/>
                  </a:lnTo>
                  <a:lnTo>
                    <a:pt x="0" y="483870"/>
                  </a:lnTo>
                  <a:lnTo>
                    <a:pt x="24130" y="483870"/>
                  </a:lnTo>
                  <a:lnTo>
                    <a:pt x="24130" y="481330"/>
                  </a:lnTo>
                  <a:close/>
                </a:path>
                <a:path w="24130" h="967739">
                  <a:moveTo>
                    <a:pt x="24130" y="483870"/>
                  </a:moveTo>
                  <a:lnTo>
                    <a:pt x="0" y="483870"/>
                  </a:lnTo>
                  <a:lnTo>
                    <a:pt x="0" y="487680"/>
                  </a:lnTo>
                  <a:lnTo>
                    <a:pt x="24130" y="487680"/>
                  </a:lnTo>
                  <a:lnTo>
                    <a:pt x="24130" y="483870"/>
                  </a:lnTo>
                  <a:close/>
                </a:path>
                <a:path w="24130" h="967739">
                  <a:moveTo>
                    <a:pt x="24130" y="487680"/>
                  </a:moveTo>
                  <a:lnTo>
                    <a:pt x="0" y="487680"/>
                  </a:lnTo>
                  <a:lnTo>
                    <a:pt x="0" y="496570"/>
                  </a:lnTo>
                  <a:lnTo>
                    <a:pt x="24130" y="496570"/>
                  </a:lnTo>
                  <a:lnTo>
                    <a:pt x="24130" y="487680"/>
                  </a:lnTo>
                  <a:close/>
                </a:path>
                <a:path w="24130" h="967739">
                  <a:moveTo>
                    <a:pt x="24130" y="496570"/>
                  </a:moveTo>
                  <a:lnTo>
                    <a:pt x="0" y="496570"/>
                  </a:lnTo>
                  <a:lnTo>
                    <a:pt x="0" y="500380"/>
                  </a:lnTo>
                  <a:lnTo>
                    <a:pt x="24130" y="500380"/>
                  </a:lnTo>
                  <a:lnTo>
                    <a:pt x="24130" y="496570"/>
                  </a:lnTo>
                  <a:close/>
                </a:path>
                <a:path w="24130" h="967739">
                  <a:moveTo>
                    <a:pt x="24130" y="500380"/>
                  </a:moveTo>
                  <a:lnTo>
                    <a:pt x="0" y="500380"/>
                  </a:lnTo>
                  <a:lnTo>
                    <a:pt x="0" y="502920"/>
                  </a:lnTo>
                  <a:lnTo>
                    <a:pt x="24130" y="502920"/>
                  </a:lnTo>
                  <a:lnTo>
                    <a:pt x="24130" y="500380"/>
                  </a:lnTo>
                  <a:close/>
                </a:path>
                <a:path w="24130" h="967739">
                  <a:moveTo>
                    <a:pt x="24130" y="502920"/>
                  </a:moveTo>
                  <a:lnTo>
                    <a:pt x="0" y="502920"/>
                  </a:lnTo>
                  <a:lnTo>
                    <a:pt x="0" y="506730"/>
                  </a:lnTo>
                  <a:lnTo>
                    <a:pt x="24130" y="506730"/>
                  </a:lnTo>
                  <a:lnTo>
                    <a:pt x="24130" y="502920"/>
                  </a:lnTo>
                  <a:close/>
                </a:path>
                <a:path w="24130" h="967739">
                  <a:moveTo>
                    <a:pt x="24130" y="506730"/>
                  </a:moveTo>
                  <a:lnTo>
                    <a:pt x="0" y="506730"/>
                  </a:lnTo>
                  <a:lnTo>
                    <a:pt x="0" y="509270"/>
                  </a:lnTo>
                  <a:lnTo>
                    <a:pt x="24130" y="509270"/>
                  </a:lnTo>
                  <a:lnTo>
                    <a:pt x="24130" y="506730"/>
                  </a:lnTo>
                  <a:close/>
                </a:path>
                <a:path w="24130" h="967739">
                  <a:moveTo>
                    <a:pt x="24130" y="966470"/>
                  </a:moveTo>
                  <a:lnTo>
                    <a:pt x="0" y="966470"/>
                  </a:lnTo>
                  <a:lnTo>
                    <a:pt x="0" y="967740"/>
                  </a:lnTo>
                  <a:lnTo>
                    <a:pt x="24130" y="967740"/>
                  </a:lnTo>
                  <a:lnTo>
                    <a:pt x="24130" y="966470"/>
                  </a:lnTo>
                  <a:close/>
                </a:path>
                <a:path w="24130" h="967739">
                  <a:moveTo>
                    <a:pt x="24130" y="510540"/>
                  </a:moveTo>
                  <a:lnTo>
                    <a:pt x="0" y="510540"/>
                  </a:lnTo>
                  <a:lnTo>
                    <a:pt x="0" y="523240"/>
                  </a:lnTo>
                  <a:lnTo>
                    <a:pt x="1270" y="523240"/>
                  </a:lnTo>
                  <a:lnTo>
                    <a:pt x="1270" y="524510"/>
                  </a:lnTo>
                  <a:lnTo>
                    <a:pt x="6350" y="524510"/>
                  </a:lnTo>
                  <a:lnTo>
                    <a:pt x="6350" y="525780"/>
                  </a:lnTo>
                  <a:lnTo>
                    <a:pt x="11430" y="525780"/>
                  </a:lnTo>
                  <a:lnTo>
                    <a:pt x="11430" y="527050"/>
                  </a:lnTo>
                  <a:lnTo>
                    <a:pt x="16510" y="527050"/>
                  </a:lnTo>
                  <a:lnTo>
                    <a:pt x="16510" y="528320"/>
                  </a:lnTo>
                  <a:lnTo>
                    <a:pt x="20320" y="528320"/>
                  </a:lnTo>
                  <a:lnTo>
                    <a:pt x="20320" y="529590"/>
                  </a:lnTo>
                  <a:lnTo>
                    <a:pt x="24130" y="529590"/>
                  </a:lnTo>
                  <a:lnTo>
                    <a:pt x="24130" y="510540"/>
                  </a:lnTo>
                  <a:close/>
                </a:path>
              </a:pathLst>
            </a:custGeom>
            <a:solidFill>
              <a:srgbClr val="ABAB57"/>
            </a:solidFill>
          </p:spPr>
          <p:txBody>
            <a:bodyPr wrap="square" lIns="0" tIns="0" rIns="0" bIns="0" rtlCol="0"/>
            <a:lstStyle/>
            <a:p>
              <a:endParaRPr/>
            </a:p>
          </p:txBody>
        </p:sp>
        <p:sp>
          <p:nvSpPr>
            <p:cNvPr id="820" name="object 820"/>
            <p:cNvSpPr/>
            <p:nvPr/>
          </p:nvSpPr>
          <p:spPr>
            <a:xfrm>
              <a:off x="2048509" y="5527039"/>
              <a:ext cx="24130" cy="975360"/>
            </a:xfrm>
            <a:custGeom>
              <a:avLst/>
              <a:gdLst/>
              <a:ahLst/>
              <a:cxnLst/>
              <a:rect l="l" t="t" r="r" b="b"/>
              <a:pathLst>
                <a:path w="24130" h="975360">
                  <a:moveTo>
                    <a:pt x="1269" y="0"/>
                  </a:moveTo>
                  <a:lnTo>
                    <a:pt x="0" y="0"/>
                  </a:lnTo>
                  <a:lnTo>
                    <a:pt x="0" y="5080"/>
                  </a:lnTo>
                  <a:lnTo>
                    <a:pt x="15239" y="5080"/>
                  </a:lnTo>
                  <a:lnTo>
                    <a:pt x="15239" y="3810"/>
                  </a:lnTo>
                  <a:lnTo>
                    <a:pt x="11429" y="3810"/>
                  </a:lnTo>
                  <a:lnTo>
                    <a:pt x="11429" y="2540"/>
                  </a:lnTo>
                  <a:lnTo>
                    <a:pt x="6350" y="2540"/>
                  </a:lnTo>
                  <a:lnTo>
                    <a:pt x="6350" y="1270"/>
                  </a:lnTo>
                  <a:lnTo>
                    <a:pt x="1269" y="1270"/>
                  </a:lnTo>
                  <a:lnTo>
                    <a:pt x="1269" y="0"/>
                  </a:lnTo>
                  <a:close/>
                </a:path>
                <a:path w="24130" h="975360">
                  <a:moveTo>
                    <a:pt x="20319" y="5080"/>
                  </a:moveTo>
                  <a:lnTo>
                    <a:pt x="0" y="5080"/>
                  </a:lnTo>
                  <a:lnTo>
                    <a:pt x="0" y="11430"/>
                  </a:lnTo>
                  <a:lnTo>
                    <a:pt x="24129" y="11430"/>
                  </a:lnTo>
                  <a:lnTo>
                    <a:pt x="24129" y="6350"/>
                  </a:lnTo>
                  <a:lnTo>
                    <a:pt x="20319" y="6350"/>
                  </a:lnTo>
                  <a:lnTo>
                    <a:pt x="20319" y="5080"/>
                  </a:lnTo>
                  <a:close/>
                </a:path>
                <a:path w="24130" h="975360">
                  <a:moveTo>
                    <a:pt x="24129" y="11430"/>
                  </a:moveTo>
                  <a:lnTo>
                    <a:pt x="0" y="11430"/>
                  </a:lnTo>
                  <a:lnTo>
                    <a:pt x="0" y="13970"/>
                  </a:lnTo>
                  <a:lnTo>
                    <a:pt x="24129" y="13970"/>
                  </a:lnTo>
                  <a:lnTo>
                    <a:pt x="24129" y="11430"/>
                  </a:lnTo>
                  <a:close/>
                </a:path>
                <a:path w="24130" h="975360">
                  <a:moveTo>
                    <a:pt x="24129" y="13970"/>
                  </a:moveTo>
                  <a:lnTo>
                    <a:pt x="0" y="13970"/>
                  </a:lnTo>
                  <a:lnTo>
                    <a:pt x="0" y="17780"/>
                  </a:lnTo>
                  <a:lnTo>
                    <a:pt x="24129" y="17780"/>
                  </a:lnTo>
                  <a:lnTo>
                    <a:pt x="24129" y="13970"/>
                  </a:lnTo>
                  <a:close/>
                </a:path>
                <a:path w="24130" h="975360">
                  <a:moveTo>
                    <a:pt x="24129" y="17780"/>
                  </a:moveTo>
                  <a:lnTo>
                    <a:pt x="0" y="17780"/>
                  </a:lnTo>
                  <a:lnTo>
                    <a:pt x="0" y="20320"/>
                  </a:lnTo>
                  <a:lnTo>
                    <a:pt x="24129" y="20320"/>
                  </a:lnTo>
                  <a:lnTo>
                    <a:pt x="24129" y="17780"/>
                  </a:lnTo>
                  <a:close/>
                </a:path>
                <a:path w="24130" h="975360">
                  <a:moveTo>
                    <a:pt x="24129" y="20320"/>
                  </a:moveTo>
                  <a:lnTo>
                    <a:pt x="0" y="20320"/>
                  </a:lnTo>
                  <a:lnTo>
                    <a:pt x="0" y="30480"/>
                  </a:lnTo>
                  <a:lnTo>
                    <a:pt x="24129" y="30480"/>
                  </a:lnTo>
                  <a:lnTo>
                    <a:pt x="24129" y="20320"/>
                  </a:lnTo>
                  <a:close/>
                </a:path>
                <a:path w="24130" h="975360">
                  <a:moveTo>
                    <a:pt x="24129" y="30480"/>
                  </a:moveTo>
                  <a:lnTo>
                    <a:pt x="0" y="30480"/>
                  </a:lnTo>
                  <a:lnTo>
                    <a:pt x="0" y="33020"/>
                  </a:lnTo>
                  <a:lnTo>
                    <a:pt x="24129" y="33020"/>
                  </a:lnTo>
                  <a:lnTo>
                    <a:pt x="24129" y="30480"/>
                  </a:lnTo>
                  <a:close/>
                </a:path>
                <a:path w="24130" h="975360">
                  <a:moveTo>
                    <a:pt x="24129" y="33020"/>
                  </a:moveTo>
                  <a:lnTo>
                    <a:pt x="0" y="33020"/>
                  </a:lnTo>
                  <a:lnTo>
                    <a:pt x="0" y="36830"/>
                  </a:lnTo>
                  <a:lnTo>
                    <a:pt x="24129" y="36830"/>
                  </a:lnTo>
                  <a:lnTo>
                    <a:pt x="24129" y="33020"/>
                  </a:lnTo>
                  <a:close/>
                </a:path>
                <a:path w="24130" h="975360">
                  <a:moveTo>
                    <a:pt x="24129" y="36830"/>
                  </a:moveTo>
                  <a:lnTo>
                    <a:pt x="0" y="36830"/>
                  </a:lnTo>
                  <a:lnTo>
                    <a:pt x="0" y="39370"/>
                  </a:lnTo>
                  <a:lnTo>
                    <a:pt x="24129" y="39370"/>
                  </a:lnTo>
                  <a:lnTo>
                    <a:pt x="24129" y="36830"/>
                  </a:lnTo>
                  <a:close/>
                </a:path>
                <a:path w="24130" h="975360">
                  <a:moveTo>
                    <a:pt x="24129" y="39370"/>
                  </a:moveTo>
                  <a:lnTo>
                    <a:pt x="0" y="39370"/>
                  </a:lnTo>
                  <a:lnTo>
                    <a:pt x="0" y="43180"/>
                  </a:lnTo>
                  <a:lnTo>
                    <a:pt x="24129" y="43180"/>
                  </a:lnTo>
                  <a:lnTo>
                    <a:pt x="24129" y="39370"/>
                  </a:lnTo>
                  <a:close/>
                </a:path>
                <a:path w="24130" h="975360">
                  <a:moveTo>
                    <a:pt x="24129" y="43180"/>
                  </a:moveTo>
                  <a:lnTo>
                    <a:pt x="0" y="43180"/>
                  </a:lnTo>
                  <a:lnTo>
                    <a:pt x="0" y="52070"/>
                  </a:lnTo>
                  <a:lnTo>
                    <a:pt x="24129" y="52070"/>
                  </a:lnTo>
                  <a:lnTo>
                    <a:pt x="24129" y="43180"/>
                  </a:lnTo>
                  <a:close/>
                </a:path>
                <a:path w="24130" h="975360">
                  <a:moveTo>
                    <a:pt x="24129" y="52070"/>
                  </a:moveTo>
                  <a:lnTo>
                    <a:pt x="0" y="52070"/>
                  </a:lnTo>
                  <a:lnTo>
                    <a:pt x="0" y="55880"/>
                  </a:lnTo>
                  <a:lnTo>
                    <a:pt x="24129" y="55880"/>
                  </a:lnTo>
                  <a:lnTo>
                    <a:pt x="24129" y="52070"/>
                  </a:lnTo>
                  <a:close/>
                </a:path>
                <a:path w="24130" h="975360">
                  <a:moveTo>
                    <a:pt x="24129" y="55880"/>
                  </a:moveTo>
                  <a:lnTo>
                    <a:pt x="0" y="55880"/>
                  </a:lnTo>
                  <a:lnTo>
                    <a:pt x="0" y="62230"/>
                  </a:lnTo>
                  <a:lnTo>
                    <a:pt x="24129" y="62230"/>
                  </a:lnTo>
                  <a:lnTo>
                    <a:pt x="24129" y="55880"/>
                  </a:lnTo>
                  <a:close/>
                </a:path>
                <a:path w="24130" h="975360">
                  <a:moveTo>
                    <a:pt x="24129" y="62230"/>
                  </a:moveTo>
                  <a:lnTo>
                    <a:pt x="0" y="62230"/>
                  </a:lnTo>
                  <a:lnTo>
                    <a:pt x="0" y="68580"/>
                  </a:lnTo>
                  <a:lnTo>
                    <a:pt x="24129" y="68580"/>
                  </a:lnTo>
                  <a:lnTo>
                    <a:pt x="24129" y="62230"/>
                  </a:lnTo>
                  <a:close/>
                </a:path>
                <a:path w="24130" h="975360">
                  <a:moveTo>
                    <a:pt x="24129" y="68580"/>
                  </a:moveTo>
                  <a:lnTo>
                    <a:pt x="0" y="68580"/>
                  </a:lnTo>
                  <a:lnTo>
                    <a:pt x="0" y="71120"/>
                  </a:lnTo>
                  <a:lnTo>
                    <a:pt x="24129" y="71120"/>
                  </a:lnTo>
                  <a:lnTo>
                    <a:pt x="24129" y="68580"/>
                  </a:lnTo>
                  <a:close/>
                </a:path>
                <a:path w="24130" h="975360">
                  <a:moveTo>
                    <a:pt x="24129" y="71120"/>
                  </a:moveTo>
                  <a:lnTo>
                    <a:pt x="0" y="71120"/>
                  </a:lnTo>
                  <a:lnTo>
                    <a:pt x="0" y="81280"/>
                  </a:lnTo>
                  <a:lnTo>
                    <a:pt x="24129" y="81280"/>
                  </a:lnTo>
                  <a:lnTo>
                    <a:pt x="24129" y="71120"/>
                  </a:lnTo>
                  <a:close/>
                </a:path>
                <a:path w="24130" h="975360">
                  <a:moveTo>
                    <a:pt x="24129" y="81280"/>
                  </a:moveTo>
                  <a:lnTo>
                    <a:pt x="0" y="81280"/>
                  </a:lnTo>
                  <a:lnTo>
                    <a:pt x="0" y="83820"/>
                  </a:lnTo>
                  <a:lnTo>
                    <a:pt x="24129" y="83820"/>
                  </a:lnTo>
                  <a:lnTo>
                    <a:pt x="24129" y="81280"/>
                  </a:lnTo>
                  <a:close/>
                </a:path>
                <a:path w="24130" h="975360">
                  <a:moveTo>
                    <a:pt x="24129" y="83820"/>
                  </a:moveTo>
                  <a:lnTo>
                    <a:pt x="0" y="83820"/>
                  </a:lnTo>
                  <a:lnTo>
                    <a:pt x="0" y="90170"/>
                  </a:lnTo>
                  <a:lnTo>
                    <a:pt x="24129" y="90170"/>
                  </a:lnTo>
                  <a:lnTo>
                    <a:pt x="24129" y="83820"/>
                  </a:lnTo>
                  <a:close/>
                </a:path>
                <a:path w="24130" h="975360">
                  <a:moveTo>
                    <a:pt x="24129" y="90170"/>
                  </a:moveTo>
                  <a:lnTo>
                    <a:pt x="0" y="90170"/>
                  </a:lnTo>
                  <a:lnTo>
                    <a:pt x="0" y="93980"/>
                  </a:lnTo>
                  <a:lnTo>
                    <a:pt x="24129" y="93980"/>
                  </a:lnTo>
                  <a:lnTo>
                    <a:pt x="24129" y="90170"/>
                  </a:lnTo>
                  <a:close/>
                </a:path>
                <a:path w="24130" h="975360">
                  <a:moveTo>
                    <a:pt x="24129" y="93980"/>
                  </a:moveTo>
                  <a:lnTo>
                    <a:pt x="0" y="93980"/>
                  </a:lnTo>
                  <a:lnTo>
                    <a:pt x="0" y="100330"/>
                  </a:lnTo>
                  <a:lnTo>
                    <a:pt x="24129" y="100330"/>
                  </a:lnTo>
                  <a:lnTo>
                    <a:pt x="24129" y="93980"/>
                  </a:lnTo>
                  <a:close/>
                </a:path>
                <a:path w="24130" h="975360">
                  <a:moveTo>
                    <a:pt x="24129" y="100330"/>
                  </a:moveTo>
                  <a:lnTo>
                    <a:pt x="0" y="100330"/>
                  </a:lnTo>
                  <a:lnTo>
                    <a:pt x="0" y="102870"/>
                  </a:lnTo>
                  <a:lnTo>
                    <a:pt x="24129" y="102870"/>
                  </a:lnTo>
                  <a:lnTo>
                    <a:pt x="24129" y="100330"/>
                  </a:lnTo>
                  <a:close/>
                </a:path>
                <a:path w="24130" h="975360">
                  <a:moveTo>
                    <a:pt x="24129" y="102870"/>
                  </a:moveTo>
                  <a:lnTo>
                    <a:pt x="0" y="102870"/>
                  </a:lnTo>
                  <a:lnTo>
                    <a:pt x="0" y="106680"/>
                  </a:lnTo>
                  <a:lnTo>
                    <a:pt x="24129" y="106680"/>
                  </a:lnTo>
                  <a:lnTo>
                    <a:pt x="24129" y="102870"/>
                  </a:lnTo>
                  <a:close/>
                </a:path>
                <a:path w="24130" h="975360">
                  <a:moveTo>
                    <a:pt x="24129" y="106680"/>
                  </a:moveTo>
                  <a:lnTo>
                    <a:pt x="0" y="106680"/>
                  </a:lnTo>
                  <a:lnTo>
                    <a:pt x="0" y="119380"/>
                  </a:lnTo>
                  <a:lnTo>
                    <a:pt x="24129" y="119380"/>
                  </a:lnTo>
                  <a:lnTo>
                    <a:pt x="24129" y="106680"/>
                  </a:lnTo>
                  <a:close/>
                </a:path>
                <a:path w="24130" h="975360">
                  <a:moveTo>
                    <a:pt x="24129" y="119380"/>
                  </a:moveTo>
                  <a:lnTo>
                    <a:pt x="0" y="119380"/>
                  </a:lnTo>
                  <a:lnTo>
                    <a:pt x="0" y="134620"/>
                  </a:lnTo>
                  <a:lnTo>
                    <a:pt x="24129" y="134620"/>
                  </a:lnTo>
                  <a:lnTo>
                    <a:pt x="24129" y="119380"/>
                  </a:lnTo>
                  <a:close/>
                </a:path>
                <a:path w="24130" h="975360">
                  <a:moveTo>
                    <a:pt x="24129" y="134620"/>
                  </a:moveTo>
                  <a:lnTo>
                    <a:pt x="0" y="134620"/>
                  </a:lnTo>
                  <a:lnTo>
                    <a:pt x="0" y="140970"/>
                  </a:lnTo>
                  <a:lnTo>
                    <a:pt x="24129" y="140970"/>
                  </a:lnTo>
                  <a:lnTo>
                    <a:pt x="24129" y="134620"/>
                  </a:lnTo>
                  <a:close/>
                </a:path>
                <a:path w="24130" h="975360">
                  <a:moveTo>
                    <a:pt x="24129" y="140970"/>
                  </a:moveTo>
                  <a:lnTo>
                    <a:pt x="0" y="140970"/>
                  </a:lnTo>
                  <a:lnTo>
                    <a:pt x="0" y="144780"/>
                  </a:lnTo>
                  <a:lnTo>
                    <a:pt x="24129" y="144780"/>
                  </a:lnTo>
                  <a:lnTo>
                    <a:pt x="24129" y="140970"/>
                  </a:lnTo>
                  <a:close/>
                </a:path>
                <a:path w="24130" h="975360">
                  <a:moveTo>
                    <a:pt x="24129" y="144780"/>
                  </a:moveTo>
                  <a:lnTo>
                    <a:pt x="0" y="144780"/>
                  </a:lnTo>
                  <a:lnTo>
                    <a:pt x="0" y="147320"/>
                  </a:lnTo>
                  <a:lnTo>
                    <a:pt x="24129" y="147320"/>
                  </a:lnTo>
                  <a:lnTo>
                    <a:pt x="24129" y="144780"/>
                  </a:lnTo>
                  <a:close/>
                </a:path>
                <a:path w="24130" h="975360">
                  <a:moveTo>
                    <a:pt x="24129" y="147320"/>
                  </a:moveTo>
                  <a:lnTo>
                    <a:pt x="0" y="147320"/>
                  </a:lnTo>
                  <a:lnTo>
                    <a:pt x="0" y="153670"/>
                  </a:lnTo>
                  <a:lnTo>
                    <a:pt x="24129" y="153670"/>
                  </a:lnTo>
                  <a:lnTo>
                    <a:pt x="24129" y="147320"/>
                  </a:lnTo>
                  <a:close/>
                </a:path>
                <a:path w="24130" h="975360">
                  <a:moveTo>
                    <a:pt x="24129" y="153670"/>
                  </a:moveTo>
                  <a:lnTo>
                    <a:pt x="0" y="153670"/>
                  </a:lnTo>
                  <a:lnTo>
                    <a:pt x="0" y="163830"/>
                  </a:lnTo>
                  <a:lnTo>
                    <a:pt x="24129" y="163830"/>
                  </a:lnTo>
                  <a:lnTo>
                    <a:pt x="24129" y="153670"/>
                  </a:lnTo>
                  <a:close/>
                </a:path>
                <a:path w="24130" h="975360">
                  <a:moveTo>
                    <a:pt x="24129" y="163830"/>
                  </a:moveTo>
                  <a:lnTo>
                    <a:pt x="0" y="163830"/>
                  </a:lnTo>
                  <a:lnTo>
                    <a:pt x="0" y="166370"/>
                  </a:lnTo>
                  <a:lnTo>
                    <a:pt x="24129" y="166370"/>
                  </a:lnTo>
                  <a:lnTo>
                    <a:pt x="24129" y="163830"/>
                  </a:lnTo>
                  <a:close/>
                </a:path>
                <a:path w="24130" h="975360">
                  <a:moveTo>
                    <a:pt x="24129" y="166370"/>
                  </a:moveTo>
                  <a:lnTo>
                    <a:pt x="0" y="166370"/>
                  </a:lnTo>
                  <a:lnTo>
                    <a:pt x="0" y="170180"/>
                  </a:lnTo>
                  <a:lnTo>
                    <a:pt x="24129" y="170180"/>
                  </a:lnTo>
                  <a:lnTo>
                    <a:pt x="24129" y="166370"/>
                  </a:lnTo>
                  <a:close/>
                </a:path>
                <a:path w="24130" h="975360">
                  <a:moveTo>
                    <a:pt x="24129" y="170180"/>
                  </a:moveTo>
                  <a:lnTo>
                    <a:pt x="0" y="170180"/>
                  </a:lnTo>
                  <a:lnTo>
                    <a:pt x="0" y="179070"/>
                  </a:lnTo>
                  <a:lnTo>
                    <a:pt x="24129" y="179070"/>
                  </a:lnTo>
                  <a:lnTo>
                    <a:pt x="24129" y="170180"/>
                  </a:lnTo>
                  <a:close/>
                </a:path>
                <a:path w="24130" h="975360">
                  <a:moveTo>
                    <a:pt x="24129" y="179070"/>
                  </a:moveTo>
                  <a:lnTo>
                    <a:pt x="0" y="179070"/>
                  </a:lnTo>
                  <a:lnTo>
                    <a:pt x="0" y="182880"/>
                  </a:lnTo>
                  <a:lnTo>
                    <a:pt x="24129" y="182880"/>
                  </a:lnTo>
                  <a:lnTo>
                    <a:pt x="24129" y="179070"/>
                  </a:lnTo>
                  <a:close/>
                </a:path>
                <a:path w="24130" h="975360">
                  <a:moveTo>
                    <a:pt x="24129" y="182880"/>
                  </a:moveTo>
                  <a:lnTo>
                    <a:pt x="0" y="182880"/>
                  </a:lnTo>
                  <a:lnTo>
                    <a:pt x="0" y="185420"/>
                  </a:lnTo>
                  <a:lnTo>
                    <a:pt x="24129" y="185420"/>
                  </a:lnTo>
                  <a:lnTo>
                    <a:pt x="24129" y="182880"/>
                  </a:lnTo>
                  <a:close/>
                </a:path>
                <a:path w="24130" h="975360">
                  <a:moveTo>
                    <a:pt x="24129" y="185420"/>
                  </a:moveTo>
                  <a:lnTo>
                    <a:pt x="0" y="185420"/>
                  </a:lnTo>
                  <a:lnTo>
                    <a:pt x="0" y="189230"/>
                  </a:lnTo>
                  <a:lnTo>
                    <a:pt x="24129" y="189230"/>
                  </a:lnTo>
                  <a:lnTo>
                    <a:pt x="24129" y="185420"/>
                  </a:lnTo>
                  <a:close/>
                </a:path>
                <a:path w="24130" h="975360">
                  <a:moveTo>
                    <a:pt x="24129" y="189230"/>
                  </a:moveTo>
                  <a:lnTo>
                    <a:pt x="0" y="189230"/>
                  </a:lnTo>
                  <a:lnTo>
                    <a:pt x="0" y="191770"/>
                  </a:lnTo>
                  <a:lnTo>
                    <a:pt x="24129" y="191770"/>
                  </a:lnTo>
                  <a:lnTo>
                    <a:pt x="24129" y="189230"/>
                  </a:lnTo>
                  <a:close/>
                </a:path>
                <a:path w="24130" h="975360">
                  <a:moveTo>
                    <a:pt x="24129" y="191770"/>
                  </a:moveTo>
                  <a:lnTo>
                    <a:pt x="0" y="191770"/>
                  </a:lnTo>
                  <a:lnTo>
                    <a:pt x="0" y="195580"/>
                  </a:lnTo>
                  <a:lnTo>
                    <a:pt x="24129" y="195580"/>
                  </a:lnTo>
                  <a:lnTo>
                    <a:pt x="24129" y="191770"/>
                  </a:lnTo>
                  <a:close/>
                </a:path>
                <a:path w="24130" h="975360">
                  <a:moveTo>
                    <a:pt x="24129" y="195580"/>
                  </a:moveTo>
                  <a:lnTo>
                    <a:pt x="0" y="195580"/>
                  </a:lnTo>
                  <a:lnTo>
                    <a:pt x="0" y="210820"/>
                  </a:lnTo>
                  <a:lnTo>
                    <a:pt x="24129" y="210820"/>
                  </a:lnTo>
                  <a:lnTo>
                    <a:pt x="24129" y="195580"/>
                  </a:lnTo>
                  <a:close/>
                </a:path>
                <a:path w="24130" h="975360">
                  <a:moveTo>
                    <a:pt x="24129" y="210820"/>
                  </a:moveTo>
                  <a:lnTo>
                    <a:pt x="0" y="210820"/>
                  </a:lnTo>
                  <a:lnTo>
                    <a:pt x="0" y="214630"/>
                  </a:lnTo>
                  <a:lnTo>
                    <a:pt x="24129" y="214630"/>
                  </a:lnTo>
                  <a:lnTo>
                    <a:pt x="24129" y="210820"/>
                  </a:lnTo>
                  <a:close/>
                </a:path>
                <a:path w="24130" h="975360">
                  <a:moveTo>
                    <a:pt x="24129" y="214630"/>
                  </a:moveTo>
                  <a:lnTo>
                    <a:pt x="0" y="214630"/>
                  </a:lnTo>
                  <a:lnTo>
                    <a:pt x="0" y="220980"/>
                  </a:lnTo>
                  <a:lnTo>
                    <a:pt x="24129" y="220980"/>
                  </a:lnTo>
                  <a:lnTo>
                    <a:pt x="24129" y="214630"/>
                  </a:lnTo>
                  <a:close/>
                </a:path>
                <a:path w="24130" h="975360">
                  <a:moveTo>
                    <a:pt x="24129" y="220980"/>
                  </a:moveTo>
                  <a:lnTo>
                    <a:pt x="0" y="220980"/>
                  </a:lnTo>
                  <a:lnTo>
                    <a:pt x="0" y="223520"/>
                  </a:lnTo>
                  <a:lnTo>
                    <a:pt x="24129" y="223520"/>
                  </a:lnTo>
                  <a:lnTo>
                    <a:pt x="24129" y="220980"/>
                  </a:lnTo>
                  <a:close/>
                </a:path>
                <a:path w="24130" h="975360">
                  <a:moveTo>
                    <a:pt x="24129" y="223520"/>
                  </a:moveTo>
                  <a:lnTo>
                    <a:pt x="0" y="223520"/>
                  </a:lnTo>
                  <a:lnTo>
                    <a:pt x="0" y="229870"/>
                  </a:lnTo>
                  <a:lnTo>
                    <a:pt x="24129" y="229870"/>
                  </a:lnTo>
                  <a:lnTo>
                    <a:pt x="24129" y="223520"/>
                  </a:lnTo>
                  <a:close/>
                </a:path>
                <a:path w="24130" h="975360">
                  <a:moveTo>
                    <a:pt x="24129" y="229870"/>
                  </a:moveTo>
                  <a:lnTo>
                    <a:pt x="0" y="229870"/>
                  </a:lnTo>
                  <a:lnTo>
                    <a:pt x="0" y="233680"/>
                  </a:lnTo>
                  <a:lnTo>
                    <a:pt x="24129" y="233680"/>
                  </a:lnTo>
                  <a:lnTo>
                    <a:pt x="24129" y="229870"/>
                  </a:lnTo>
                  <a:close/>
                </a:path>
                <a:path w="24130" h="975360">
                  <a:moveTo>
                    <a:pt x="24129" y="233680"/>
                  </a:moveTo>
                  <a:lnTo>
                    <a:pt x="0" y="233680"/>
                  </a:lnTo>
                  <a:lnTo>
                    <a:pt x="0" y="236220"/>
                  </a:lnTo>
                  <a:lnTo>
                    <a:pt x="24129" y="236220"/>
                  </a:lnTo>
                  <a:lnTo>
                    <a:pt x="24129" y="233680"/>
                  </a:lnTo>
                  <a:close/>
                </a:path>
                <a:path w="24130" h="975360">
                  <a:moveTo>
                    <a:pt x="24129" y="236220"/>
                  </a:moveTo>
                  <a:lnTo>
                    <a:pt x="0" y="236220"/>
                  </a:lnTo>
                  <a:lnTo>
                    <a:pt x="0" y="240030"/>
                  </a:lnTo>
                  <a:lnTo>
                    <a:pt x="24129" y="240030"/>
                  </a:lnTo>
                  <a:lnTo>
                    <a:pt x="24129" y="236220"/>
                  </a:lnTo>
                  <a:close/>
                </a:path>
                <a:path w="24130" h="975360">
                  <a:moveTo>
                    <a:pt x="24129" y="240030"/>
                  </a:moveTo>
                  <a:lnTo>
                    <a:pt x="0" y="240030"/>
                  </a:lnTo>
                  <a:lnTo>
                    <a:pt x="0" y="242570"/>
                  </a:lnTo>
                  <a:lnTo>
                    <a:pt x="24129" y="242570"/>
                  </a:lnTo>
                  <a:lnTo>
                    <a:pt x="24129" y="240030"/>
                  </a:lnTo>
                  <a:close/>
                </a:path>
                <a:path w="24130" h="975360">
                  <a:moveTo>
                    <a:pt x="24129" y="242570"/>
                  </a:moveTo>
                  <a:lnTo>
                    <a:pt x="0" y="242570"/>
                  </a:lnTo>
                  <a:lnTo>
                    <a:pt x="0" y="246380"/>
                  </a:lnTo>
                  <a:lnTo>
                    <a:pt x="24129" y="246380"/>
                  </a:lnTo>
                  <a:lnTo>
                    <a:pt x="24129" y="242570"/>
                  </a:lnTo>
                  <a:close/>
                </a:path>
                <a:path w="24130" h="975360">
                  <a:moveTo>
                    <a:pt x="24129" y="246380"/>
                  </a:moveTo>
                  <a:lnTo>
                    <a:pt x="0" y="246380"/>
                  </a:lnTo>
                  <a:lnTo>
                    <a:pt x="0" y="271780"/>
                  </a:lnTo>
                  <a:lnTo>
                    <a:pt x="24129" y="271780"/>
                  </a:lnTo>
                  <a:lnTo>
                    <a:pt x="24129" y="246380"/>
                  </a:lnTo>
                  <a:close/>
                </a:path>
                <a:path w="24130" h="975360">
                  <a:moveTo>
                    <a:pt x="24129" y="271780"/>
                  </a:moveTo>
                  <a:lnTo>
                    <a:pt x="0" y="271780"/>
                  </a:lnTo>
                  <a:lnTo>
                    <a:pt x="0" y="278130"/>
                  </a:lnTo>
                  <a:lnTo>
                    <a:pt x="24129" y="278130"/>
                  </a:lnTo>
                  <a:lnTo>
                    <a:pt x="24129" y="271780"/>
                  </a:lnTo>
                  <a:close/>
                </a:path>
                <a:path w="24130" h="975360">
                  <a:moveTo>
                    <a:pt x="24129" y="278130"/>
                  </a:moveTo>
                  <a:lnTo>
                    <a:pt x="0" y="278130"/>
                  </a:lnTo>
                  <a:lnTo>
                    <a:pt x="0" y="280670"/>
                  </a:lnTo>
                  <a:lnTo>
                    <a:pt x="24129" y="280670"/>
                  </a:lnTo>
                  <a:lnTo>
                    <a:pt x="24129" y="278130"/>
                  </a:lnTo>
                  <a:close/>
                </a:path>
                <a:path w="24130" h="975360">
                  <a:moveTo>
                    <a:pt x="24129" y="280670"/>
                  </a:moveTo>
                  <a:lnTo>
                    <a:pt x="0" y="280670"/>
                  </a:lnTo>
                  <a:lnTo>
                    <a:pt x="0" y="287020"/>
                  </a:lnTo>
                  <a:lnTo>
                    <a:pt x="24129" y="287020"/>
                  </a:lnTo>
                  <a:lnTo>
                    <a:pt x="24129" y="280670"/>
                  </a:lnTo>
                  <a:close/>
                </a:path>
                <a:path w="24130" h="975360">
                  <a:moveTo>
                    <a:pt x="24129" y="287020"/>
                  </a:moveTo>
                  <a:lnTo>
                    <a:pt x="0" y="287020"/>
                  </a:lnTo>
                  <a:lnTo>
                    <a:pt x="0" y="290830"/>
                  </a:lnTo>
                  <a:lnTo>
                    <a:pt x="24129" y="290830"/>
                  </a:lnTo>
                  <a:lnTo>
                    <a:pt x="24129" y="287020"/>
                  </a:lnTo>
                  <a:close/>
                </a:path>
                <a:path w="24130" h="975360">
                  <a:moveTo>
                    <a:pt x="24129" y="290830"/>
                  </a:moveTo>
                  <a:lnTo>
                    <a:pt x="0" y="290830"/>
                  </a:lnTo>
                  <a:lnTo>
                    <a:pt x="0" y="299720"/>
                  </a:lnTo>
                  <a:lnTo>
                    <a:pt x="24129" y="299720"/>
                  </a:lnTo>
                  <a:lnTo>
                    <a:pt x="24129" y="290830"/>
                  </a:lnTo>
                  <a:close/>
                </a:path>
                <a:path w="24130" h="975360">
                  <a:moveTo>
                    <a:pt x="24129" y="299720"/>
                  </a:moveTo>
                  <a:lnTo>
                    <a:pt x="0" y="299720"/>
                  </a:lnTo>
                  <a:lnTo>
                    <a:pt x="0" y="309880"/>
                  </a:lnTo>
                  <a:lnTo>
                    <a:pt x="24129" y="309880"/>
                  </a:lnTo>
                  <a:lnTo>
                    <a:pt x="24129" y="299720"/>
                  </a:lnTo>
                  <a:close/>
                </a:path>
                <a:path w="24130" h="975360">
                  <a:moveTo>
                    <a:pt x="24129" y="309880"/>
                  </a:moveTo>
                  <a:lnTo>
                    <a:pt x="0" y="309880"/>
                  </a:lnTo>
                  <a:lnTo>
                    <a:pt x="0" y="316230"/>
                  </a:lnTo>
                  <a:lnTo>
                    <a:pt x="24129" y="316230"/>
                  </a:lnTo>
                  <a:lnTo>
                    <a:pt x="24129" y="309880"/>
                  </a:lnTo>
                  <a:close/>
                </a:path>
                <a:path w="24130" h="975360">
                  <a:moveTo>
                    <a:pt x="24129" y="316230"/>
                  </a:moveTo>
                  <a:lnTo>
                    <a:pt x="0" y="316230"/>
                  </a:lnTo>
                  <a:lnTo>
                    <a:pt x="0" y="322580"/>
                  </a:lnTo>
                  <a:lnTo>
                    <a:pt x="24129" y="322580"/>
                  </a:lnTo>
                  <a:lnTo>
                    <a:pt x="24129" y="316230"/>
                  </a:lnTo>
                  <a:close/>
                </a:path>
                <a:path w="24130" h="975360">
                  <a:moveTo>
                    <a:pt x="24129" y="322580"/>
                  </a:moveTo>
                  <a:lnTo>
                    <a:pt x="0" y="322580"/>
                  </a:lnTo>
                  <a:lnTo>
                    <a:pt x="0" y="331470"/>
                  </a:lnTo>
                  <a:lnTo>
                    <a:pt x="24129" y="331470"/>
                  </a:lnTo>
                  <a:lnTo>
                    <a:pt x="24129" y="322580"/>
                  </a:lnTo>
                  <a:close/>
                </a:path>
                <a:path w="24130" h="975360">
                  <a:moveTo>
                    <a:pt x="24129" y="331470"/>
                  </a:moveTo>
                  <a:lnTo>
                    <a:pt x="0" y="331470"/>
                  </a:lnTo>
                  <a:lnTo>
                    <a:pt x="0" y="335280"/>
                  </a:lnTo>
                  <a:lnTo>
                    <a:pt x="24129" y="335280"/>
                  </a:lnTo>
                  <a:lnTo>
                    <a:pt x="24129" y="331470"/>
                  </a:lnTo>
                  <a:close/>
                </a:path>
                <a:path w="24130" h="975360">
                  <a:moveTo>
                    <a:pt x="24129" y="335280"/>
                  </a:moveTo>
                  <a:lnTo>
                    <a:pt x="0" y="335280"/>
                  </a:lnTo>
                  <a:lnTo>
                    <a:pt x="0" y="337820"/>
                  </a:lnTo>
                  <a:lnTo>
                    <a:pt x="24129" y="337820"/>
                  </a:lnTo>
                  <a:lnTo>
                    <a:pt x="24129" y="335280"/>
                  </a:lnTo>
                  <a:close/>
                </a:path>
                <a:path w="24130" h="975360">
                  <a:moveTo>
                    <a:pt x="24129" y="337820"/>
                  </a:moveTo>
                  <a:lnTo>
                    <a:pt x="0" y="337820"/>
                  </a:lnTo>
                  <a:lnTo>
                    <a:pt x="0" y="341630"/>
                  </a:lnTo>
                  <a:lnTo>
                    <a:pt x="24129" y="341630"/>
                  </a:lnTo>
                  <a:lnTo>
                    <a:pt x="24129" y="337820"/>
                  </a:lnTo>
                  <a:close/>
                </a:path>
                <a:path w="24130" h="975360">
                  <a:moveTo>
                    <a:pt x="24129" y="341630"/>
                  </a:moveTo>
                  <a:lnTo>
                    <a:pt x="0" y="341630"/>
                  </a:lnTo>
                  <a:lnTo>
                    <a:pt x="0" y="344170"/>
                  </a:lnTo>
                  <a:lnTo>
                    <a:pt x="24129" y="344170"/>
                  </a:lnTo>
                  <a:lnTo>
                    <a:pt x="24129" y="341630"/>
                  </a:lnTo>
                  <a:close/>
                </a:path>
                <a:path w="24130" h="975360">
                  <a:moveTo>
                    <a:pt x="24129" y="344170"/>
                  </a:moveTo>
                  <a:lnTo>
                    <a:pt x="0" y="344170"/>
                  </a:lnTo>
                  <a:lnTo>
                    <a:pt x="0" y="347980"/>
                  </a:lnTo>
                  <a:lnTo>
                    <a:pt x="24129" y="347980"/>
                  </a:lnTo>
                  <a:lnTo>
                    <a:pt x="24129" y="344170"/>
                  </a:lnTo>
                  <a:close/>
                </a:path>
                <a:path w="24130" h="975360">
                  <a:moveTo>
                    <a:pt x="24129" y="347980"/>
                  </a:moveTo>
                  <a:lnTo>
                    <a:pt x="0" y="347980"/>
                  </a:lnTo>
                  <a:lnTo>
                    <a:pt x="0" y="356870"/>
                  </a:lnTo>
                  <a:lnTo>
                    <a:pt x="24129" y="356870"/>
                  </a:lnTo>
                  <a:lnTo>
                    <a:pt x="24129" y="347980"/>
                  </a:lnTo>
                  <a:close/>
                </a:path>
                <a:path w="24130" h="975360">
                  <a:moveTo>
                    <a:pt x="24129" y="356870"/>
                  </a:moveTo>
                  <a:lnTo>
                    <a:pt x="0" y="356870"/>
                  </a:lnTo>
                  <a:lnTo>
                    <a:pt x="0" y="360680"/>
                  </a:lnTo>
                  <a:lnTo>
                    <a:pt x="24129" y="360680"/>
                  </a:lnTo>
                  <a:lnTo>
                    <a:pt x="24129" y="356870"/>
                  </a:lnTo>
                  <a:close/>
                </a:path>
                <a:path w="24130" h="975360">
                  <a:moveTo>
                    <a:pt x="24129" y="360680"/>
                  </a:moveTo>
                  <a:lnTo>
                    <a:pt x="0" y="360680"/>
                  </a:lnTo>
                  <a:lnTo>
                    <a:pt x="0" y="373380"/>
                  </a:lnTo>
                  <a:lnTo>
                    <a:pt x="24129" y="373380"/>
                  </a:lnTo>
                  <a:lnTo>
                    <a:pt x="24129" y="360680"/>
                  </a:lnTo>
                  <a:close/>
                </a:path>
                <a:path w="24130" h="975360">
                  <a:moveTo>
                    <a:pt x="24129" y="373380"/>
                  </a:moveTo>
                  <a:lnTo>
                    <a:pt x="0" y="373380"/>
                  </a:lnTo>
                  <a:lnTo>
                    <a:pt x="0" y="375920"/>
                  </a:lnTo>
                  <a:lnTo>
                    <a:pt x="24129" y="375920"/>
                  </a:lnTo>
                  <a:lnTo>
                    <a:pt x="24129" y="373380"/>
                  </a:lnTo>
                  <a:close/>
                </a:path>
                <a:path w="24130" h="975360">
                  <a:moveTo>
                    <a:pt x="24129" y="375920"/>
                  </a:moveTo>
                  <a:lnTo>
                    <a:pt x="0" y="375920"/>
                  </a:lnTo>
                  <a:lnTo>
                    <a:pt x="0" y="379730"/>
                  </a:lnTo>
                  <a:lnTo>
                    <a:pt x="24129" y="379730"/>
                  </a:lnTo>
                  <a:lnTo>
                    <a:pt x="24129" y="375920"/>
                  </a:lnTo>
                  <a:close/>
                </a:path>
                <a:path w="24130" h="975360">
                  <a:moveTo>
                    <a:pt x="24129" y="379730"/>
                  </a:moveTo>
                  <a:lnTo>
                    <a:pt x="0" y="379730"/>
                  </a:lnTo>
                  <a:lnTo>
                    <a:pt x="0" y="388620"/>
                  </a:lnTo>
                  <a:lnTo>
                    <a:pt x="24129" y="388620"/>
                  </a:lnTo>
                  <a:lnTo>
                    <a:pt x="24129" y="379730"/>
                  </a:lnTo>
                  <a:close/>
                </a:path>
                <a:path w="24130" h="975360">
                  <a:moveTo>
                    <a:pt x="24129" y="388620"/>
                  </a:moveTo>
                  <a:lnTo>
                    <a:pt x="0" y="388620"/>
                  </a:lnTo>
                  <a:lnTo>
                    <a:pt x="0" y="392430"/>
                  </a:lnTo>
                  <a:lnTo>
                    <a:pt x="24129" y="392430"/>
                  </a:lnTo>
                  <a:lnTo>
                    <a:pt x="24129" y="388620"/>
                  </a:lnTo>
                  <a:close/>
                </a:path>
                <a:path w="24130" h="975360">
                  <a:moveTo>
                    <a:pt x="24129" y="392430"/>
                  </a:moveTo>
                  <a:lnTo>
                    <a:pt x="0" y="392430"/>
                  </a:lnTo>
                  <a:lnTo>
                    <a:pt x="0" y="405130"/>
                  </a:lnTo>
                  <a:lnTo>
                    <a:pt x="24129" y="405130"/>
                  </a:lnTo>
                  <a:lnTo>
                    <a:pt x="24129" y="392430"/>
                  </a:lnTo>
                  <a:close/>
                </a:path>
                <a:path w="24130" h="975360">
                  <a:moveTo>
                    <a:pt x="24129" y="405130"/>
                  </a:moveTo>
                  <a:lnTo>
                    <a:pt x="0" y="405130"/>
                  </a:lnTo>
                  <a:lnTo>
                    <a:pt x="0" y="420370"/>
                  </a:lnTo>
                  <a:lnTo>
                    <a:pt x="24129" y="420370"/>
                  </a:lnTo>
                  <a:lnTo>
                    <a:pt x="24129" y="405130"/>
                  </a:lnTo>
                  <a:close/>
                </a:path>
                <a:path w="24130" h="975360">
                  <a:moveTo>
                    <a:pt x="24129" y="420370"/>
                  </a:moveTo>
                  <a:lnTo>
                    <a:pt x="0" y="420370"/>
                  </a:lnTo>
                  <a:lnTo>
                    <a:pt x="0" y="424180"/>
                  </a:lnTo>
                  <a:lnTo>
                    <a:pt x="24129" y="424180"/>
                  </a:lnTo>
                  <a:lnTo>
                    <a:pt x="24129" y="420370"/>
                  </a:lnTo>
                  <a:close/>
                </a:path>
                <a:path w="24130" h="975360">
                  <a:moveTo>
                    <a:pt x="24129" y="424180"/>
                  </a:moveTo>
                  <a:lnTo>
                    <a:pt x="0" y="424180"/>
                  </a:lnTo>
                  <a:lnTo>
                    <a:pt x="0" y="433070"/>
                  </a:lnTo>
                  <a:lnTo>
                    <a:pt x="24129" y="433070"/>
                  </a:lnTo>
                  <a:lnTo>
                    <a:pt x="24129" y="424180"/>
                  </a:lnTo>
                  <a:close/>
                </a:path>
                <a:path w="24130" h="975360">
                  <a:moveTo>
                    <a:pt x="24129" y="433070"/>
                  </a:moveTo>
                  <a:lnTo>
                    <a:pt x="0" y="433070"/>
                  </a:lnTo>
                  <a:lnTo>
                    <a:pt x="0" y="439420"/>
                  </a:lnTo>
                  <a:lnTo>
                    <a:pt x="24129" y="439420"/>
                  </a:lnTo>
                  <a:lnTo>
                    <a:pt x="24129" y="433070"/>
                  </a:lnTo>
                  <a:close/>
                </a:path>
                <a:path w="24130" h="975360">
                  <a:moveTo>
                    <a:pt x="24129" y="439420"/>
                  </a:moveTo>
                  <a:lnTo>
                    <a:pt x="0" y="439420"/>
                  </a:lnTo>
                  <a:lnTo>
                    <a:pt x="0" y="443230"/>
                  </a:lnTo>
                  <a:lnTo>
                    <a:pt x="24129" y="443230"/>
                  </a:lnTo>
                  <a:lnTo>
                    <a:pt x="24129" y="439420"/>
                  </a:lnTo>
                  <a:close/>
                </a:path>
                <a:path w="24130" h="975360">
                  <a:moveTo>
                    <a:pt x="24129" y="443230"/>
                  </a:moveTo>
                  <a:lnTo>
                    <a:pt x="0" y="443230"/>
                  </a:lnTo>
                  <a:lnTo>
                    <a:pt x="0" y="449580"/>
                  </a:lnTo>
                  <a:lnTo>
                    <a:pt x="24129" y="449580"/>
                  </a:lnTo>
                  <a:lnTo>
                    <a:pt x="24129" y="443230"/>
                  </a:lnTo>
                  <a:close/>
                </a:path>
                <a:path w="24130" h="975360">
                  <a:moveTo>
                    <a:pt x="24129" y="449580"/>
                  </a:moveTo>
                  <a:lnTo>
                    <a:pt x="0" y="449580"/>
                  </a:lnTo>
                  <a:lnTo>
                    <a:pt x="0" y="452120"/>
                  </a:lnTo>
                  <a:lnTo>
                    <a:pt x="24129" y="452120"/>
                  </a:lnTo>
                  <a:lnTo>
                    <a:pt x="24129" y="449580"/>
                  </a:lnTo>
                  <a:close/>
                </a:path>
                <a:path w="24130" h="975360">
                  <a:moveTo>
                    <a:pt x="24129" y="452120"/>
                  </a:moveTo>
                  <a:lnTo>
                    <a:pt x="0" y="452120"/>
                  </a:lnTo>
                  <a:lnTo>
                    <a:pt x="0" y="462280"/>
                  </a:lnTo>
                  <a:lnTo>
                    <a:pt x="24129" y="462280"/>
                  </a:lnTo>
                  <a:lnTo>
                    <a:pt x="24129" y="452120"/>
                  </a:lnTo>
                  <a:close/>
                </a:path>
                <a:path w="24130" h="975360">
                  <a:moveTo>
                    <a:pt x="24129" y="462280"/>
                  </a:moveTo>
                  <a:lnTo>
                    <a:pt x="0" y="462280"/>
                  </a:lnTo>
                  <a:lnTo>
                    <a:pt x="0" y="464820"/>
                  </a:lnTo>
                  <a:lnTo>
                    <a:pt x="24129" y="464820"/>
                  </a:lnTo>
                  <a:lnTo>
                    <a:pt x="24129" y="462280"/>
                  </a:lnTo>
                  <a:close/>
                </a:path>
                <a:path w="24130" h="975360">
                  <a:moveTo>
                    <a:pt x="24129" y="464820"/>
                  </a:moveTo>
                  <a:lnTo>
                    <a:pt x="0" y="464820"/>
                  </a:lnTo>
                  <a:lnTo>
                    <a:pt x="0" y="468630"/>
                  </a:lnTo>
                  <a:lnTo>
                    <a:pt x="24129" y="468630"/>
                  </a:lnTo>
                  <a:lnTo>
                    <a:pt x="24129" y="464820"/>
                  </a:lnTo>
                  <a:close/>
                </a:path>
                <a:path w="24130" h="975360">
                  <a:moveTo>
                    <a:pt x="24129" y="468630"/>
                  </a:moveTo>
                  <a:lnTo>
                    <a:pt x="0" y="468630"/>
                  </a:lnTo>
                  <a:lnTo>
                    <a:pt x="0" y="471170"/>
                  </a:lnTo>
                  <a:lnTo>
                    <a:pt x="24129" y="471170"/>
                  </a:lnTo>
                  <a:lnTo>
                    <a:pt x="24129" y="468630"/>
                  </a:lnTo>
                  <a:close/>
                </a:path>
                <a:path w="24130" h="975360">
                  <a:moveTo>
                    <a:pt x="24129" y="471170"/>
                  </a:moveTo>
                  <a:lnTo>
                    <a:pt x="0" y="471170"/>
                  </a:lnTo>
                  <a:lnTo>
                    <a:pt x="0" y="474980"/>
                  </a:lnTo>
                  <a:lnTo>
                    <a:pt x="24129" y="474980"/>
                  </a:lnTo>
                  <a:lnTo>
                    <a:pt x="24129" y="471170"/>
                  </a:lnTo>
                  <a:close/>
                </a:path>
                <a:path w="24130" h="975360">
                  <a:moveTo>
                    <a:pt x="24129" y="474980"/>
                  </a:moveTo>
                  <a:lnTo>
                    <a:pt x="0" y="474980"/>
                  </a:lnTo>
                  <a:lnTo>
                    <a:pt x="0" y="481330"/>
                  </a:lnTo>
                  <a:lnTo>
                    <a:pt x="24129" y="481330"/>
                  </a:lnTo>
                  <a:lnTo>
                    <a:pt x="24129" y="474980"/>
                  </a:lnTo>
                  <a:close/>
                </a:path>
                <a:path w="24130" h="975360">
                  <a:moveTo>
                    <a:pt x="24129" y="481330"/>
                  </a:moveTo>
                  <a:lnTo>
                    <a:pt x="0" y="481330"/>
                  </a:lnTo>
                  <a:lnTo>
                    <a:pt x="0" y="483870"/>
                  </a:lnTo>
                  <a:lnTo>
                    <a:pt x="24129" y="483870"/>
                  </a:lnTo>
                  <a:lnTo>
                    <a:pt x="24129" y="481330"/>
                  </a:lnTo>
                  <a:close/>
                </a:path>
                <a:path w="24130" h="975360">
                  <a:moveTo>
                    <a:pt x="24129" y="483870"/>
                  </a:moveTo>
                  <a:lnTo>
                    <a:pt x="0" y="483870"/>
                  </a:lnTo>
                  <a:lnTo>
                    <a:pt x="0" y="487680"/>
                  </a:lnTo>
                  <a:lnTo>
                    <a:pt x="24129" y="487680"/>
                  </a:lnTo>
                  <a:lnTo>
                    <a:pt x="24129" y="483870"/>
                  </a:lnTo>
                  <a:close/>
                </a:path>
                <a:path w="24130" h="975360">
                  <a:moveTo>
                    <a:pt x="24129" y="487680"/>
                  </a:moveTo>
                  <a:lnTo>
                    <a:pt x="0" y="487680"/>
                  </a:lnTo>
                  <a:lnTo>
                    <a:pt x="0" y="490220"/>
                  </a:lnTo>
                  <a:lnTo>
                    <a:pt x="24129" y="490220"/>
                  </a:lnTo>
                  <a:lnTo>
                    <a:pt x="24129" y="487680"/>
                  </a:lnTo>
                  <a:close/>
                </a:path>
                <a:path w="24130" h="975360">
                  <a:moveTo>
                    <a:pt x="24129" y="490220"/>
                  </a:moveTo>
                  <a:lnTo>
                    <a:pt x="0" y="490220"/>
                  </a:lnTo>
                  <a:lnTo>
                    <a:pt x="0" y="494030"/>
                  </a:lnTo>
                  <a:lnTo>
                    <a:pt x="24129" y="494030"/>
                  </a:lnTo>
                  <a:lnTo>
                    <a:pt x="24129" y="490220"/>
                  </a:lnTo>
                  <a:close/>
                </a:path>
                <a:path w="24130" h="975360">
                  <a:moveTo>
                    <a:pt x="24129" y="494030"/>
                  </a:moveTo>
                  <a:lnTo>
                    <a:pt x="0" y="494030"/>
                  </a:lnTo>
                  <a:lnTo>
                    <a:pt x="0" y="502920"/>
                  </a:lnTo>
                  <a:lnTo>
                    <a:pt x="24129" y="502920"/>
                  </a:lnTo>
                  <a:lnTo>
                    <a:pt x="24129" y="494030"/>
                  </a:lnTo>
                  <a:close/>
                </a:path>
                <a:path w="24130" h="975360">
                  <a:moveTo>
                    <a:pt x="24129" y="502920"/>
                  </a:moveTo>
                  <a:lnTo>
                    <a:pt x="0" y="502920"/>
                  </a:lnTo>
                  <a:lnTo>
                    <a:pt x="0" y="506730"/>
                  </a:lnTo>
                  <a:lnTo>
                    <a:pt x="24129" y="506730"/>
                  </a:lnTo>
                  <a:lnTo>
                    <a:pt x="24129" y="502920"/>
                  </a:lnTo>
                  <a:close/>
                </a:path>
                <a:path w="24130" h="975360">
                  <a:moveTo>
                    <a:pt x="24129" y="506730"/>
                  </a:moveTo>
                  <a:lnTo>
                    <a:pt x="0" y="506730"/>
                  </a:lnTo>
                  <a:lnTo>
                    <a:pt x="0" y="509270"/>
                  </a:lnTo>
                  <a:lnTo>
                    <a:pt x="24129" y="509270"/>
                  </a:lnTo>
                  <a:lnTo>
                    <a:pt x="24129" y="506730"/>
                  </a:lnTo>
                  <a:close/>
                </a:path>
                <a:path w="24130" h="975360">
                  <a:moveTo>
                    <a:pt x="24129" y="509270"/>
                  </a:moveTo>
                  <a:lnTo>
                    <a:pt x="0" y="509270"/>
                  </a:lnTo>
                  <a:lnTo>
                    <a:pt x="0" y="513080"/>
                  </a:lnTo>
                  <a:lnTo>
                    <a:pt x="24129" y="513080"/>
                  </a:lnTo>
                  <a:lnTo>
                    <a:pt x="24129" y="509270"/>
                  </a:lnTo>
                  <a:close/>
                </a:path>
                <a:path w="24130" h="975360">
                  <a:moveTo>
                    <a:pt x="24129" y="513080"/>
                  </a:moveTo>
                  <a:lnTo>
                    <a:pt x="0" y="513080"/>
                  </a:lnTo>
                  <a:lnTo>
                    <a:pt x="0" y="515620"/>
                  </a:lnTo>
                  <a:lnTo>
                    <a:pt x="24129" y="515620"/>
                  </a:lnTo>
                  <a:lnTo>
                    <a:pt x="24129" y="513080"/>
                  </a:lnTo>
                  <a:close/>
                </a:path>
                <a:path w="24130" h="975360">
                  <a:moveTo>
                    <a:pt x="16509" y="974090"/>
                  </a:moveTo>
                  <a:lnTo>
                    <a:pt x="0" y="974090"/>
                  </a:lnTo>
                  <a:lnTo>
                    <a:pt x="0" y="975360"/>
                  </a:lnTo>
                  <a:lnTo>
                    <a:pt x="16509" y="975360"/>
                  </a:lnTo>
                  <a:lnTo>
                    <a:pt x="16509" y="974090"/>
                  </a:lnTo>
                  <a:close/>
                </a:path>
                <a:path w="24130" h="975360">
                  <a:moveTo>
                    <a:pt x="24129" y="972820"/>
                  </a:moveTo>
                  <a:lnTo>
                    <a:pt x="16509" y="972820"/>
                  </a:lnTo>
                  <a:lnTo>
                    <a:pt x="16509" y="974090"/>
                  </a:lnTo>
                  <a:lnTo>
                    <a:pt x="24129" y="974090"/>
                  </a:lnTo>
                  <a:lnTo>
                    <a:pt x="24129" y="972820"/>
                  </a:lnTo>
                  <a:close/>
                </a:path>
                <a:path w="24130" h="975360">
                  <a:moveTo>
                    <a:pt x="24129" y="516890"/>
                  </a:moveTo>
                  <a:lnTo>
                    <a:pt x="0" y="516890"/>
                  </a:lnTo>
                  <a:lnTo>
                    <a:pt x="0" y="523240"/>
                  </a:lnTo>
                  <a:lnTo>
                    <a:pt x="1269" y="523240"/>
                  </a:lnTo>
                  <a:lnTo>
                    <a:pt x="1269" y="524510"/>
                  </a:lnTo>
                  <a:lnTo>
                    <a:pt x="6350" y="524510"/>
                  </a:lnTo>
                  <a:lnTo>
                    <a:pt x="6350" y="525780"/>
                  </a:lnTo>
                  <a:lnTo>
                    <a:pt x="10159" y="525780"/>
                  </a:lnTo>
                  <a:lnTo>
                    <a:pt x="10159" y="527050"/>
                  </a:lnTo>
                  <a:lnTo>
                    <a:pt x="15239" y="527050"/>
                  </a:lnTo>
                  <a:lnTo>
                    <a:pt x="15239" y="528320"/>
                  </a:lnTo>
                  <a:lnTo>
                    <a:pt x="20319" y="528320"/>
                  </a:lnTo>
                  <a:lnTo>
                    <a:pt x="20319" y="529590"/>
                  </a:lnTo>
                  <a:lnTo>
                    <a:pt x="24129" y="529590"/>
                  </a:lnTo>
                  <a:lnTo>
                    <a:pt x="24129" y="516890"/>
                  </a:lnTo>
                  <a:close/>
                </a:path>
              </a:pathLst>
            </a:custGeom>
            <a:solidFill>
              <a:srgbClr val="AAAA56"/>
            </a:solidFill>
          </p:spPr>
          <p:txBody>
            <a:bodyPr wrap="square" lIns="0" tIns="0" rIns="0" bIns="0" rtlCol="0"/>
            <a:lstStyle/>
            <a:p>
              <a:endParaRPr/>
            </a:p>
          </p:txBody>
        </p:sp>
        <p:sp>
          <p:nvSpPr>
            <p:cNvPr id="821" name="object 821"/>
            <p:cNvSpPr/>
            <p:nvPr/>
          </p:nvSpPr>
          <p:spPr>
            <a:xfrm>
              <a:off x="2024379" y="5520689"/>
              <a:ext cx="24130" cy="981710"/>
            </a:xfrm>
            <a:custGeom>
              <a:avLst/>
              <a:gdLst/>
              <a:ahLst/>
              <a:cxnLst/>
              <a:rect l="l" t="t" r="r" b="b"/>
              <a:pathLst>
                <a:path w="24130" h="981710">
                  <a:moveTo>
                    <a:pt x="2539" y="0"/>
                  </a:moveTo>
                  <a:lnTo>
                    <a:pt x="0" y="0"/>
                  </a:lnTo>
                  <a:lnTo>
                    <a:pt x="0" y="1270"/>
                  </a:lnTo>
                  <a:lnTo>
                    <a:pt x="2539" y="1270"/>
                  </a:lnTo>
                  <a:lnTo>
                    <a:pt x="2539" y="0"/>
                  </a:lnTo>
                  <a:close/>
                </a:path>
                <a:path w="24130" h="981710">
                  <a:moveTo>
                    <a:pt x="6350" y="1270"/>
                  </a:moveTo>
                  <a:lnTo>
                    <a:pt x="0" y="1270"/>
                  </a:lnTo>
                  <a:lnTo>
                    <a:pt x="0" y="5080"/>
                  </a:lnTo>
                  <a:lnTo>
                    <a:pt x="16509" y="5080"/>
                  </a:lnTo>
                  <a:lnTo>
                    <a:pt x="16509" y="3810"/>
                  </a:lnTo>
                  <a:lnTo>
                    <a:pt x="11430" y="3810"/>
                  </a:lnTo>
                  <a:lnTo>
                    <a:pt x="11430" y="2540"/>
                  </a:lnTo>
                  <a:lnTo>
                    <a:pt x="6350" y="2540"/>
                  </a:lnTo>
                  <a:lnTo>
                    <a:pt x="6350" y="1270"/>
                  </a:lnTo>
                  <a:close/>
                </a:path>
                <a:path w="24130" h="981710">
                  <a:moveTo>
                    <a:pt x="21589" y="5080"/>
                  </a:moveTo>
                  <a:lnTo>
                    <a:pt x="0" y="5080"/>
                  </a:lnTo>
                  <a:lnTo>
                    <a:pt x="0" y="11430"/>
                  </a:lnTo>
                  <a:lnTo>
                    <a:pt x="24130" y="11430"/>
                  </a:lnTo>
                  <a:lnTo>
                    <a:pt x="24130" y="6350"/>
                  </a:lnTo>
                  <a:lnTo>
                    <a:pt x="21589" y="6350"/>
                  </a:lnTo>
                  <a:lnTo>
                    <a:pt x="21589" y="5080"/>
                  </a:lnTo>
                  <a:close/>
                </a:path>
                <a:path w="24130" h="981710">
                  <a:moveTo>
                    <a:pt x="24130" y="11430"/>
                  </a:moveTo>
                  <a:lnTo>
                    <a:pt x="0" y="11430"/>
                  </a:lnTo>
                  <a:lnTo>
                    <a:pt x="0" y="17780"/>
                  </a:lnTo>
                  <a:lnTo>
                    <a:pt x="24130" y="17780"/>
                  </a:lnTo>
                  <a:lnTo>
                    <a:pt x="24130" y="11430"/>
                  </a:lnTo>
                  <a:close/>
                </a:path>
                <a:path w="24130" h="981710">
                  <a:moveTo>
                    <a:pt x="24130" y="17780"/>
                  </a:moveTo>
                  <a:lnTo>
                    <a:pt x="0" y="17780"/>
                  </a:lnTo>
                  <a:lnTo>
                    <a:pt x="0" y="20320"/>
                  </a:lnTo>
                  <a:lnTo>
                    <a:pt x="24130" y="20320"/>
                  </a:lnTo>
                  <a:lnTo>
                    <a:pt x="24130" y="17780"/>
                  </a:lnTo>
                  <a:close/>
                </a:path>
                <a:path w="24130" h="981710">
                  <a:moveTo>
                    <a:pt x="24130" y="20320"/>
                  </a:moveTo>
                  <a:lnTo>
                    <a:pt x="0" y="20320"/>
                  </a:lnTo>
                  <a:lnTo>
                    <a:pt x="0" y="24130"/>
                  </a:lnTo>
                  <a:lnTo>
                    <a:pt x="24130" y="24130"/>
                  </a:lnTo>
                  <a:lnTo>
                    <a:pt x="24130" y="20320"/>
                  </a:lnTo>
                  <a:close/>
                </a:path>
                <a:path w="24130" h="981710">
                  <a:moveTo>
                    <a:pt x="24130" y="24130"/>
                  </a:moveTo>
                  <a:lnTo>
                    <a:pt x="0" y="24130"/>
                  </a:lnTo>
                  <a:lnTo>
                    <a:pt x="0" y="26670"/>
                  </a:lnTo>
                  <a:lnTo>
                    <a:pt x="24130" y="26670"/>
                  </a:lnTo>
                  <a:lnTo>
                    <a:pt x="24130" y="24130"/>
                  </a:lnTo>
                  <a:close/>
                </a:path>
                <a:path w="24130" h="981710">
                  <a:moveTo>
                    <a:pt x="24130" y="26670"/>
                  </a:moveTo>
                  <a:lnTo>
                    <a:pt x="0" y="26670"/>
                  </a:lnTo>
                  <a:lnTo>
                    <a:pt x="0" y="36830"/>
                  </a:lnTo>
                  <a:lnTo>
                    <a:pt x="24130" y="36830"/>
                  </a:lnTo>
                  <a:lnTo>
                    <a:pt x="24130" y="26670"/>
                  </a:lnTo>
                  <a:close/>
                </a:path>
                <a:path w="24130" h="981710">
                  <a:moveTo>
                    <a:pt x="24130" y="36830"/>
                  </a:moveTo>
                  <a:lnTo>
                    <a:pt x="0" y="36830"/>
                  </a:lnTo>
                  <a:lnTo>
                    <a:pt x="0" y="39370"/>
                  </a:lnTo>
                  <a:lnTo>
                    <a:pt x="24130" y="39370"/>
                  </a:lnTo>
                  <a:lnTo>
                    <a:pt x="24130" y="36830"/>
                  </a:lnTo>
                  <a:close/>
                </a:path>
                <a:path w="24130" h="981710">
                  <a:moveTo>
                    <a:pt x="24130" y="39370"/>
                  </a:moveTo>
                  <a:lnTo>
                    <a:pt x="0" y="39370"/>
                  </a:lnTo>
                  <a:lnTo>
                    <a:pt x="0" y="43180"/>
                  </a:lnTo>
                  <a:lnTo>
                    <a:pt x="24130" y="43180"/>
                  </a:lnTo>
                  <a:lnTo>
                    <a:pt x="24130" y="39370"/>
                  </a:lnTo>
                  <a:close/>
                </a:path>
                <a:path w="24130" h="981710">
                  <a:moveTo>
                    <a:pt x="24130" y="43180"/>
                  </a:moveTo>
                  <a:lnTo>
                    <a:pt x="0" y="43180"/>
                  </a:lnTo>
                  <a:lnTo>
                    <a:pt x="0" y="45720"/>
                  </a:lnTo>
                  <a:lnTo>
                    <a:pt x="24130" y="45720"/>
                  </a:lnTo>
                  <a:lnTo>
                    <a:pt x="24130" y="43180"/>
                  </a:lnTo>
                  <a:close/>
                </a:path>
                <a:path w="24130" h="981710">
                  <a:moveTo>
                    <a:pt x="24130" y="45720"/>
                  </a:moveTo>
                  <a:lnTo>
                    <a:pt x="0" y="45720"/>
                  </a:lnTo>
                  <a:lnTo>
                    <a:pt x="0" y="49530"/>
                  </a:lnTo>
                  <a:lnTo>
                    <a:pt x="24130" y="49530"/>
                  </a:lnTo>
                  <a:lnTo>
                    <a:pt x="24130" y="45720"/>
                  </a:lnTo>
                  <a:close/>
                </a:path>
                <a:path w="24130" h="981710">
                  <a:moveTo>
                    <a:pt x="24130" y="49530"/>
                  </a:moveTo>
                  <a:lnTo>
                    <a:pt x="0" y="49530"/>
                  </a:lnTo>
                  <a:lnTo>
                    <a:pt x="0" y="58420"/>
                  </a:lnTo>
                  <a:lnTo>
                    <a:pt x="24130" y="58420"/>
                  </a:lnTo>
                  <a:lnTo>
                    <a:pt x="24130" y="49530"/>
                  </a:lnTo>
                  <a:close/>
                </a:path>
                <a:path w="24130" h="981710">
                  <a:moveTo>
                    <a:pt x="24130" y="58420"/>
                  </a:moveTo>
                  <a:lnTo>
                    <a:pt x="0" y="58420"/>
                  </a:lnTo>
                  <a:lnTo>
                    <a:pt x="0" y="62230"/>
                  </a:lnTo>
                  <a:lnTo>
                    <a:pt x="24130" y="62230"/>
                  </a:lnTo>
                  <a:lnTo>
                    <a:pt x="24130" y="58420"/>
                  </a:lnTo>
                  <a:close/>
                </a:path>
                <a:path w="24130" h="981710">
                  <a:moveTo>
                    <a:pt x="24130" y="62230"/>
                  </a:moveTo>
                  <a:lnTo>
                    <a:pt x="0" y="62230"/>
                  </a:lnTo>
                  <a:lnTo>
                    <a:pt x="0" y="68580"/>
                  </a:lnTo>
                  <a:lnTo>
                    <a:pt x="24130" y="68580"/>
                  </a:lnTo>
                  <a:lnTo>
                    <a:pt x="24130" y="62230"/>
                  </a:lnTo>
                  <a:close/>
                </a:path>
                <a:path w="24130" h="981710">
                  <a:moveTo>
                    <a:pt x="24130" y="68580"/>
                  </a:moveTo>
                  <a:lnTo>
                    <a:pt x="0" y="68580"/>
                  </a:lnTo>
                  <a:lnTo>
                    <a:pt x="0" y="74930"/>
                  </a:lnTo>
                  <a:lnTo>
                    <a:pt x="24130" y="74930"/>
                  </a:lnTo>
                  <a:lnTo>
                    <a:pt x="24130" y="68580"/>
                  </a:lnTo>
                  <a:close/>
                </a:path>
                <a:path w="24130" h="981710">
                  <a:moveTo>
                    <a:pt x="24130" y="74930"/>
                  </a:moveTo>
                  <a:lnTo>
                    <a:pt x="0" y="74930"/>
                  </a:lnTo>
                  <a:lnTo>
                    <a:pt x="0" y="77470"/>
                  </a:lnTo>
                  <a:lnTo>
                    <a:pt x="24130" y="77470"/>
                  </a:lnTo>
                  <a:lnTo>
                    <a:pt x="24130" y="74930"/>
                  </a:lnTo>
                  <a:close/>
                </a:path>
                <a:path w="24130" h="981710">
                  <a:moveTo>
                    <a:pt x="24130" y="77470"/>
                  </a:moveTo>
                  <a:lnTo>
                    <a:pt x="0" y="77470"/>
                  </a:lnTo>
                  <a:lnTo>
                    <a:pt x="0" y="87630"/>
                  </a:lnTo>
                  <a:lnTo>
                    <a:pt x="24130" y="87630"/>
                  </a:lnTo>
                  <a:lnTo>
                    <a:pt x="24130" y="77470"/>
                  </a:lnTo>
                  <a:close/>
                </a:path>
                <a:path w="24130" h="981710">
                  <a:moveTo>
                    <a:pt x="24130" y="87630"/>
                  </a:moveTo>
                  <a:lnTo>
                    <a:pt x="0" y="87630"/>
                  </a:lnTo>
                  <a:lnTo>
                    <a:pt x="0" y="90170"/>
                  </a:lnTo>
                  <a:lnTo>
                    <a:pt x="24130" y="90170"/>
                  </a:lnTo>
                  <a:lnTo>
                    <a:pt x="24130" y="87630"/>
                  </a:lnTo>
                  <a:close/>
                </a:path>
                <a:path w="24130" h="981710">
                  <a:moveTo>
                    <a:pt x="24130" y="90170"/>
                  </a:moveTo>
                  <a:lnTo>
                    <a:pt x="0" y="90170"/>
                  </a:lnTo>
                  <a:lnTo>
                    <a:pt x="0" y="96520"/>
                  </a:lnTo>
                  <a:lnTo>
                    <a:pt x="24130" y="96520"/>
                  </a:lnTo>
                  <a:lnTo>
                    <a:pt x="24130" y="90170"/>
                  </a:lnTo>
                  <a:close/>
                </a:path>
                <a:path w="24130" h="981710">
                  <a:moveTo>
                    <a:pt x="24130" y="96520"/>
                  </a:moveTo>
                  <a:lnTo>
                    <a:pt x="0" y="96520"/>
                  </a:lnTo>
                  <a:lnTo>
                    <a:pt x="0" y="100330"/>
                  </a:lnTo>
                  <a:lnTo>
                    <a:pt x="24130" y="100330"/>
                  </a:lnTo>
                  <a:lnTo>
                    <a:pt x="24130" y="96520"/>
                  </a:lnTo>
                  <a:close/>
                </a:path>
                <a:path w="24130" h="981710">
                  <a:moveTo>
                    <a:pt x="24130" y="100330"/>
                  </a:moveTo>
                  <a:lnTo>
                    <a:pt x="0" y="100330"/>
                  </a:lnTo>
                  <a:lnTo>
                    <a:pt x="0" y="106680"/>
                  </a:lnTo>
                  <a:lnTo>
                    <a:pt x="24130" y="106680"/>
                  </a:lnTo>
                  <a:lnTo>
                    <a:pt x="24130" y="100330"/>
                  </a:lnTo>
                  <a:close/>
                </a:path>
                <a:path w="24130" h="981710">
                  <a:moveTo>
                    <a:pt x="24130" y="106680"/>
                  </a:moveTo>
                  <a:lnTo>
                    <a:pt x="0" y="106680"/>
                  </a:lnTo>
                  <a:lnTo>
                    <a:pt x="0" y="109220"/>
                  </a:lnTo>
                  <a:lnTo>
                    <a:pt x="24130" y="109220"/>
                  </a:lnTo>
                  <a:lnTo>
                    <a:pt x="24130" y="106680"/>
                  </a:lnTo>
                  <a:close/>
                </a:path>
                <a:path w="24130" h="981710">
                  <a:moveTo>
                    <a:pt x="24130" y="109220"/>
                  </a:moveTo>
                  <a:lnTo>
                    <a:pt x="0" y="109220"/>
                  </a:lnTo>
                  <a:lnTo>
                    <a:pt x="0" y="113030"/>
                  </a:lnTo>
                  <a:lnTo>
                    <a:pt x="24130" y="113030"/>
                  </a:lnTo>
                  <a:lnTo>
                    <a:pt x="24130" y="109220"/>
                  </a:lnTo>
                  <a:close/>
                </a:path>
                <a:path w="24130" h="981710">
                  <a:moveTo>
                    <a:pt x="24130" y="113030"/>
                  </a:moveTo>
                  <a:lnTo>
                    <a:pt x="0" y="113030"/>
                  </a:lnTo>
                  <a:lnTo>
                    <a:pt x="0" y="125730"/>
                  </a:lnTo>
                  <a:lnTo>
                    <a:pt x="24130" y="125730"/>
                  </a:lnTo>
                  <a:lnTo>
                    <a:pt x="24130" y="113030"/>
                  </a:lnTo>
                  <a:close/>
                </a:path>
                <a:path w="24130" h="981710">
                  <a:moveTo>
                    <a:pt x="24130" y="125730"/>
                  </a:moveTo>
                  <a:lnTo>
                    <a:pt x="0" y="125730"/>
                  </a:lnTo>
                  <a:lnTo>
                    <a:pt x="0" y="140970"/>
                  </a:lnTo>
                  <a:lnTo>
                    <a:pt x="24130" y="140970"/>
                  </a:lnTo>
                  <a:lnTo>
                    <a:pt x="24130" y="125730"/>
                  </a:lnTo>
                  <a:close/>
                </a:path>
                <a:path w="24130" h="981710">
                  <a:moveTo>
                    <a:pt x="24130" y="140970"/>
                  </a:moveTo>
                  <a:lnTo>
                    <a:pt x="0" y="140970"/>
                  </a:lnTo>
                  <a:lnTo>
                    <a:pt x="0" y="147320"/>
                  </a:lnTo>
                  <a:lnTo>
                    <a:pt x="24130" y="147320"/>
                  </a:lnTo>
                  <a:lnTo>
                    <a:pt x="24130" y="140970"/>
                  </a:lnTo>
                  <a:close/>
                </a:path>
                <a:path w="24130" h="981710">
                  <a:moveTo>
                    <a:pt x="24130" y="147320"/>
                  </a:moveTo>
                  <a:lnTo>
                    <a:pt x="0" y="147320"/>
                  </a:lnTo>
                  <a:lnTo>
                    <a:pt x="0" y="151130"/>
                  </a:lnTo>
                  <a:lnTo>
                    <a:pt x="24130" y="151130"/>
                  </a:lnTo>
                  <a:lnTo>
                    <a:pt x="24130" y="147320"/>
                  </a:lnTo>
                  <a:close/>
                </a:path>
                <a:path w="24130" h="981710">
                  <a:moveTo>
                    <a:pt x="24130" y="151130"/>
                  </a:moveTo>
                  <a:lnTo>
                    <a:pt x="0" y="151130"/>
                  </a:lnTo>
                  <a:lnTo>
                    <a:pt x="0" y="153670"/>
                  </a:lnTo>
                  <a:lnTo>
                    <a:pt x="24130" y="153670"/>
                  </a:lnTo>
                  <a:lnTo>
                    <a:pt x="24130" y="151130"/>
                  </a:lnTo>
                  <a:close/>
                </a:path>
                <a:path w="24130" h="981710">
                  <a:moveTo>
                    <a:pt x="24130" y="153670"/>
                  </a:moveTo>
                  <a:lnTo>
                    <a:pt x="0" y="153670"/>
                  </a:lnTo>
                  <a:lnTo>
                    <a:pt x="0" y="160020"/>
                  </a:lnTo>
                  <a:lnTo>
                    <a:pt x="24130" y="160020"/>
                  </a:lnTo>
                  <a:lnTo>
                    <a:pt x="24130" y="153670"/>
                  </a:lnTo>
                  <a:close/>
                </a:path>
                <a:path w="24130" h="981710">
                  <a:moveTo>
                    <a:pt x="24130" y="160020"/>
                  </a:moveTo>
                  <a:lnTo>
                    <a:pt x="0" y="160020"/>
                  </a:lnTo>
                  <a:lnTo>
                    <a:pt x="0" y="170180"/>
                  </a:lnTo>
                  <a:lnTo>
                    <a:pt x="24130" y="170180"/>
                  </a:lnTo>
                  <a:lnTo>
                    <a:pt x="24130" y="160020"/>
                  </a:lnTo>
                  <a:close/>
                </a:path>
                <a:path w="24130" h="981710">
                  <a:moveTo>
                    <a:pt x="24130" y="170180"/>
                  </a:moveTo>
                  <a:lnTo>
                    <a:pt x="0" y="170180"/>
                  </a:lnTo>
                  <a:lnTo>
                    <a:pt x="0" y="172720"/>
                  </a:lnTo>
                  <a:lnTo>
                    <a:pt x="24130" y="172720"/>
                  </a:lnTo>
                  <a:lnTo>
                    <a:pt x="24130" y="170180"/>
                  </a:lnTo>
                  <a:close/>
                </a:path>
                <a:path w="24130" h="981710">
                  <a:moveTo>
                    <a:pt x="24130" y="172720"/>
                  </a:moveTo>
                  <a:lnTo>
                    <a:pt x="0" y="172720"/>
                  </a:lnTo>
                  <a:lnTo>
                    <a:pt x="0" y="176530"/>
                  </a:lnTo>
                  <a:lnTo>
                    <a:pt x="24130" y="176530"/>
                  </a:lnTo>
                  <a:lnTo>
                    <a:pt x="24130" y="172720"/>
                  </a:lnTo>
                  <a:close/>
                </a:path>
                <a:path w="24130" h="981710">
                  <a:moveTo>
                    <a:pt x="24130" y="176530"/>
                  </a:moveTo>
                  <a:lnTo>
                    <a:pt x="0" y="176530"/>
                  </a:lnTo>
                  <a:lnTo>
                    <a:pt x="0" y="185420"/>
                  </a:lnTo>
                  <a:lnTo>
                    <a:pt x="24130" y="185420"/>
                  </a:lnTo>
                  <a:lnTo>
                    <a:pt x="24130" y="176530"/>
                  </a:lnTo>
                  <a:close/>
                </a:path>
                <a:path w="24130" h="981710">
                  <a:moveTo>
                    <a:pt x="24130" y="185420"/>
                  </a:moveTo>
                  <a:lnTo>
                    <a:pt x="0" y="185420"/>
                  </a:lnTo>
                  <a:lnTo>
                    <a:pt x="0" y="189230"/>
                  </a:lnTo>
                  <a:lnTo>
                    <a:pt x="24130" y="189230"/>
                  </a:lnTo>
                  <a:lnTo>
                    <a:pt x="24130" y="185420"/>
                  </a:lnTo>
                  <a:close/>
                </a:path>
                <a:path w="24130" h="981710">
                  <a:moveTo>
                    <a:pt x="24130" y="189230"/>
                  </a:moveTo>
                  <a:lnTo>
                    <a:pt x="0" y="189230"/>
                  </a:lnTo>
                  <a:lnTo>
                    <a:pt x="0" y="191770"/>
                  </a:lnTo>
                  <a:lnTo>
                    <a:pt x="24130" y="191770"/>
                  </a:lnTo>
                  <a:lnTo>
                    <a:pt x="24130" y="189230"/>
                  </a:lnTo>
                  <a:close/>
                </a:path>
                <a:path w="24130" h="981710">
                  <a:moveTo>
                    <a:pt x="24130" y="191770"/>
                  </a:moveTo>
                  <a:lnTo>
                    <a:pt x="0" y="191770"/>
                  </a:lnTo>
                  <a:lnTo>
                    <a:pt x="0" y="195580"/>
                  </a:lnTo>
                  <a:lnTo>
                    <a:pt x="24130" y="195580"/>
                  </a:lnTo>
                  <a:lnTo>
                    <a:pt x="24130" y="191770"/>
                  </a:lnTo>
                  <a:close/>
                </a:path>
                <a:path w="24130" h="981710">
                  <a:moveTo>
                    <a:pt x="24130" y="195580"/>
                  </a:moveTo>
                  <a:lnTo>
                    <a:pt x="0" y="195580"/>
                  </a:lnTo>
                  <a:lnTo>
                    <a:pt x="0" y="198120"/>
                  </a:lnTo>
                  <a:lnTo>
                    <a:pt x="24130" y="198120"/>
                  </a:lnTo>
                  <a:lnTo>
                    <a:pt x="24130" y="195580"/>
                  </a:lnTo>
                  <a:close/>
                </a:path>
                <a:path w="24130" h="981710">
                  <a:moveTo>
                    <a:pt x="24130" y="198120"/>
                  </a:moveTo>
                  <a:lnTo>
                    <a:pt x="0" y="198120"/>
                  </a:lnTo>
                  <a:lnTo>
                    <a:pt x="0" y="201930"/>
                  </a:lnTo>
                  <a:lnTo>
                    <a:pt x="24130" y="201930"/>
                  </a:lnTo>
                  <a:lnTo>
                    <a:pt x="24130" y="198120"/>
                  </a:lnTo>
                  <a:close/>
                </a:path>
                <a:path w="24130" h="981710">
                  <a:moveTo>
                    <a:pt x="24130" y="201930"/>
                  </a:moveTo>
                  <a:lnTo>
                    <a:pt x="0" y="201930"/>
                  </a:lnTo>
                  <a:lnTo>
                    <a:pt x="0" y="217170"/>
                  </a:lnTo>
                  <a:lnTo>
                    <a:pt x="24130" y="217170"/>
                  </a:lnTo>
                  <a:lnTo>
                    <a:pt x="24130" y="201930"/>
                  </a:lnTo>
                  <a:close/>
                </a:path>
                <a:path w="24130" h="981710">
                  <a:moveTo>
                    <a:pt x="24130" y="217170"/>
                  </a:moveTo>
                  <a:lnTo>
                    <a:pt x="0" y="217170"/>
                  </a:lnTo>
                  <a:lnTo>
                    <a:pt x="0" y="220980"/>
                  </a:lnTo>
                  <a:lnTo>
                    <a:pt x="24130" y="220980"/>
                  </a:lnTo>
                  <a:lnTo>
                    <a:pt x="24130" y="217170"/>
                  </a:lnTo>
                  <a:close/>
                </a:path>
                <a:path w="24130" h="981710">
                  <a:moveTo>
                    <a:pt x="24130" y="220980"/>
                  </a:moveTo>
                  <a:lnTo>
                    <a:pt x="0" y="220980"/>
                  </a:lnTo>
                  <a:lnTo>
                    <a:pt x="0" y="227330"/>
                  </a:lnTo>
                  <a:lnTo>
                    <a:pt x="24130" y="227330"/>
                  </a:lnTo>
                  <a:lnTo>
                    <a:pt x="24130" y="220980"/>
                  </a:lnTo>
                  <a:close/>
                </a:path>
                <a:path w="24130" h="981710">
                  <a:moveTo>
                    <a:pt x="24130" y="227330"/>
                  </a:moveTo>
                  <a:lnTo>
                    <a:pt x="0" y="227330"/>
                  </a:lnTo>
                  <a:lnTo>
                    <a:pt x="0" y="229870"/>
                  </a:lnTo>
                  <a:lnTo>
                    <a:pt x="24130" y="229870"/>
                  </a:lnTo>
                  <a:lnTo>
                    <a:pt x="24130" y="227330"/>
                  </a:lnTo>
                  <a:close/>
                </a:path>
                <a:path w="24130" h="981710">
                  <a:moveTo>
                    <a:pt x="24130" y="229870"/>
                  </a:moveTo>
                  <a:lnTo>
                    <a:pt x="0" y="229870"/>
                  </a:lnTo>
                  <a:lnTo>
                    <a:pt x="0" y="236220"/>
                  </a:lnTo>
                  <a:lnTo>
                    <a:pt x="24130" y="236220"/>
                  </a:lnTo>
                  <a:lnTo>
                    <a:pt x="24130" y="229870"/>
                  </a:lnTo>
                  <a:close/>
                </a:path>
                <a:path w="24130" h="981710">
                  <a:moveTo>
                    <a:pt x="24130" y="236220"/>
                  </a:moveTo>
                  <a:lnTo>
                    <a:pt x="0" y="236220"/>
                  </a:lnTo>
                  <a:lnTo>
                    <a:pt x="0" y="240030"/>
                  </a:lnTo>
                  <a:lnTo>
                    <a:pt x="24130" y="240030"/>
                  </a:lnTo>
                  <a:lnTo>
                    <a:pt x="24130" y="236220"/>
                  </a:lnTo>
                  <a:close/>
                </a:path>
                <a:path w="24130" h="981710">
                  <a:moveTo>
                    <a:pt x="24130" y="240030"/>
                  </a:moveTo>
                  <a:lnTo>
                    <a:pt x="0" y="240030"/>
                  </a:lnTo>
                  <a:lnTo>
                    <a:pt x="0" y="242570"/>
                  </a:lnTo>
                  <a:lnTo>
                    <a:pt x="24130" y="242570"/>
                  </a:lnTo>
                  <a:lnTo>
                    <a:pt x="24130" y="240030"/>
                  </a:lnTo>
                  <a:close/>
                </a:path>
                <a:path w="24130" h="981710">
                  <a:moveTo>
                    <a:pt x="24130" y="242570"/>
                  </a:moveTo>
                  <a:lnTo>
                    <a:pt x="0" y="242570"/>
                  </a:lnTo>
                  <a:lnTo>
                    <a:pt x="0" y="246380"/>
                  </a:lnTo>
                  <a:lnTo>
                    <a:pt x="24130" y="246380"/>
                  </a:lnTo>
                  <a:lnTo>
                    <a:pt x="24130" y="242570"/>
                  </a:lnTo>
                  <a:close/>
                </a:path>
                <a:path w="24130" h="981710">
                  <a:moveTo>
                    <a:pt x="24130" y="246380"/>
                  </a:moveTo>
                  <a:lnTo>
                    <a:pt x="0" y="246380"/>
                  </a:lnTo>
                  <a:lnTo>
                    <a:pt x="0" y="248920"/>
                  </a:lnTo>
                  <a:lnTo>
                    <a:pt x="24130" y="248920"/>
                  </a:lnTo>
                  <a:lnTo>
                    <a:pt x="24130" y="246380"/>
                  </a:lnTo>
                  <a:close/>
                </a:path>
                <a:path w="24130" h="981710">
                  <a:moveTo>
                    <a:pt x="24130" y="248920"/>
                  </a:moveTo>
                  <a:lnTo>
                    <a:pt x="0" y="248920"/>
                  </a:lnTo>
                  <a:lnTo>
                    <a:pt x="0" y="252730"/>
                  </a:lnTo>
                  <a:lnTo>
                    <a:pt x="24130" y="252730"/>
                  </a:lnTo>
                  <a:lnTo>
                    <a:pt x="24130" y="248920"/>
                  </a:lnTo>
                  <a:close/>
                </a:path>
                <a:path w="24130" h="981710">
                  <a:moveTo>
                    <a:pt x="24130" y="252730"/>
                  </a:moveTo>
                  <a:lnTo>
                    <a:pt x="0" y="252730"/>
                  </a:lnTo>
                  <a:lnTo>
                    <a:pt x="0" y="278130"/>
                  </a:lnTo>
                  <a:lnTo>
                    <a:pt x="24130" y="278130"/>
                  </a:lnTo>
                  <a:lnTo>
                    <a:pt x="24130" y="252730"/>
                  </a:lnTo>
                  <a:close/>
                </a:path>
                <a:path w="24130" h="981710">
                  <a:moveTo>
                    <a:pt x="24130" y="278130"/>
                  </a:moveTo>
                  <a:lnTo>
                    <a:pt x="0" y="278130"/>
                  </a:lnTo>
                  <a:lnTo>
                    <a:pt x="0" y="284480"/>
                  </a:lnTo>
                  <a:lnTo>
                    <a:pt x="24130" y="284480"/>
                  </a:lnTo>
                  <a:lnTo>
                    <a:pt x="24130" y="278130"/>
                  </a:lnTo>
                  <a:close/>
                </a:path>
                <a:path w="24130" h="981710">
                  <a:moveTo>
                    <a:pt x="24130" y="284480"/>
                  </a:moveTo>
                  <a:lnTo>
                    <a:pt x="0" y="284480"/>
                  </a:lnTo>
                  <a:lnTo>
                    <a:pt x="0" y="287020"/>
                  </a:lnTo>
                  <a:lnTo>
                    <a:pt x="24130" y="287020"/>
                  </a:lnTo>
                  <a:lnTo>
                    <a:pt x="24130" y="284480"/>
                  </a:lnTo>
                  <a:close/>
                </a:path>
                <a:path w="24130" h="981710">
                  <a:moveTo>
                    <a:pt x="24130" y="287020"/>
                  </a:moveTo>
                  <a:lnTo>
                    <a:pt x="0" y="287020"/>
                  </a:lnTo>
                  <a:lnTo>
                    <a:pt x="0" y="293370"/>
                  </a:lnTo>
                  <a:lnTo>
                    <a:pt x="24130" y="293370"/>
                  </a:lnTo>
                  <a:lnTo>
                    <a:pt x="24130" y="287020"/>
                  </a:lnTo>
                  <a:close/>
                </a:path>
                <a:path w="24130" h="981710">
                  <a:moveTo>
                    <a:pt x="24130" y="293370"/>
                  </a:moveTo>
                  <a:lnTo>
                    <a:pt x="0" y="293370"/>
                  </a:lnTo>
                  <a:lnTo>
                    <a:pt x="0" y="297180"/>
                  </a:lnTo>
                  <a:lnTo>
                    <a:pt x="24130" y="297180"/>
                  </a:lnTo>
                  <a:lnTo>
                    <a:pt x="24130" y="293370"/>
                  </a:lnTo>
                  <a:close/>
                </a:path>
                <a:path w="24130" h="981710">
                  <a:moveTo>
                    <a:pt x="24130" y="297180"/>
                  </a:moveTo>
                  <a:lnTo>
                    <a:pt x="0" y="297180"/>
                  </a:lnTo>
                  <a:lnTo>
                    <a:pt x="0" y="306070"/>
                  </a:lnTo>
                  <a:lnTo>
                    <a:pt x="24130" y="306070"/>
                  </a:lnTo>
                  <a:lnTo>
                    <a:pt x="24130" y="297180"/>
                  </a:lnTo>
                  <a:close/>
                </a:path>
                <a:path w="24130" h="981710">
                  <a:moveTo>
                    <a:pt x="24130" y="306070"/>
                  </a:moveTo>
                  <a:lnTo>
                    <a:pt x="0" y="306070"/>
                  </a:lnTo>
                  <a:lnTo>
                    <a:pt x="0" y="316230"/>
                  </a:lnTo>
                  <a:lnTo>
                    <a:pt x="24130" y="316230"/>
                  </a:lnTo>
                  <a:lnTo>
                    <a:pt x="24130" y="306070"/>
                  </a:lnTo>
                  <a:close/>
                </a:path>
                <a:path w="24130" h="981710">
                  <a:moveTo>
                    <a:pt x="24130" y="316230"/>
                  </a:moveTo>
                  <a:lnTo>
                    <a:pt x="0" y="316230"/>
                  </a:lnTo>
                  <a:lnTo>
                    <a:pt x="0" y="322580"/>
                  </a:lnTo>
                  <a:lnTo>
                    <a:pt x="24130" y="322580"/>
                  </a:lnTo>
                  <a:lnTo>
                    <a:pt x="24130" y="316230"/>
                  </a:lnTo>
                  <a:close/>
                </a:path>
                <a:path w="24130" h="981710">
                  <a:moveTo>
                    <a:pt x="24130" y="322580"/>
                  </a:moveTo>
                  <a:lnTo>
                    <a:pt x="0" y="322580"/>
                  </a:lnTo>
                  <a:lnTo>
                    <a:pt x="0" y="328930"/>
                  </a:lnTo>
                  <a:lnTo>
                    <a:pt x="24130" y="328930"/>
                  </a:lnTo>
                  <a:lnTo>
                    <a:pt x="24130" y="322580"/>
                  </a:lnTo>
                  <a:close/>
                </a:path>
                <a:path w="24130" h="981710">
                  <a:moveTo>
                    <a:pt x="24130" y="328930"/>
                  </a:moveTo>
                  <a:lnTo>
                    <a:pt x="0" y="328930"/>
                  </a:lnTo>
                  <a:lnTo>
                    <a:pt x="0" y="337820"/>
                  </a:lnTo>
                  <a:lnTo>
                    <a:pt x="24130" y="337820"/>
                  </a:lnTo>
                  <a:lnTo>
                    <a:pt x="24130" y="328930"/>
                  </a:lnTo>
                  <a:close/>
                </a:path>
                <a:path w="24130" h="981710">
                  <a:moveTo>
                    <a:pt x="24130" y="337820"/>
                  </a:moveTo>
                  <a:lnTo>
                    <a:pt x="0" y="337820"/>
                  </a:lnTo>
                  <a:lnTo>
                    <a:pt x="0" y="341630"/>
                  </a:lnTo>
                  <a:lnTo>
                    <a:pt x="24130" y="341630"/>
                  </a:lnTo>
                  <a:lnTo>
                    <a:pt x="24130" y="337820"/>
                  </a:lnTo>
                  <a:close/>
                </a:path>
                <a:path w="24130" h="981710">
                  <a:moveTo>
                    <a:pt x="24130" y="341630"/>
                  </a:moveTo>
                  <a:lnTo>
                    <a:pt x="0" y="341630"/>
                  </a:lnTo>
                  <a:lnTo>
                    <a:pt x="0" y="344170"/>
                  </a:lnTo>
                  <a:lnTo>
                    <a:pt x="24130" y="344170"/>
                  </a:lnTo>
                  <a:lnTo>
                    <a:pt x="24130" y="341630"/>
                  </a:lnTo>
                  <a:close/>
                </a:path>
                <a:path w="24130" h="981710">
                  <a:moveTo>
                    <a:pt x="24130" y="344170"/>
                  </a:moveTo>
                  <a:lnTo>
                    <a:pt x="0" y="344170"/>
                  </a:lnTo>
                  <a:lnTo>
                    <a:pt x="0" y="347980"/>
                  </a:lnTo>
                  <a:lnTo>
                    <a:pt x="24130" y="347980"/>
                  </a:lnTo>
                  <a:lnTo>
                    <a:pt x="24130" y="344170"/>
                  </a:lnTo>
                  <a:close/>
                </a:path>
                <a:path w="24130" h="981710">
                  <a:moveTo>
                    <a:pt x="24130" y="347980"/>
                  </a:moveTo>
                  <a:lnTo>
                    <a:pt x="0" y="347980"/>
                  </a:lnTo>
                  <a:lnTo>
                    <a:pt x="0" y="350520"/>
                  </a:lnTo>
                  <a:lnTo>
                    <a:pt x="24130" y="350520"/>
                  </a:lnTo>
                  <a:lnTo>
                    <a:pt x="24130" y="347980"/>
                  </a:lnTo>
                  <a:close/>
                </a:path>
                <a:path w="24130" h="981710">
                  <a:moveTo>
                    <a:pt x="24130" y="350520"/>
                  </a:moveTo>
                  <a:lnTo>
                    <a:pt x="0" y="350520"/>
                  </a:lnTo>
                  <a:lnTo>
                    <a:pt x="0" y="354330"/>
                  </a:lnTo>
                  <a:lnTo>
                    <a:pt x="24130" y="354330"/>
                  </a:lnTo>
                  <a:lnTo>
                    <a:pt x="24130" y="350520"/>
                  </a:lnTo>
                  <a:close/>
                </a:path>
                <a:path w="24130" h="981710">
                  <a:moveTo>
                    <a:pt x="24130" y="354330"/>
                  </a:moveTo>
                  <a:lnTo>
                    <a:pt x="0" y="354330"/>
                  </a:lnTo>
                  <a:lnTo>
                    <a:pt x="0" y="363220"/>
                  </a:lnTo>
                  <a:lnTo>
                    <a:pt x="24130" y="363220"/>
                  </a:lnTo>
                  <a:lnTo>
                    <a:pt x="24130" y="354330"/>
                  </a:lnTo>
                  <a:close/>
                </a:path>
                <a:path w="24130" h="981710">
                  <a:moveTo>
                    <a:pt x="24130" y="363220"/>
                  </a:moveTo>
                  <a:lnTo>
                    <a:pt x="0" y="363220"/>
                  </a:lnTo>
                  <a:lnTo>
                    <a:pt x="0" y="367030"/>
                  </a:lnTo>
                  <a:lnTo>
                    <a:pt x="24130" y="367030"/>
                  </a:lnTo>
                  <a:lnTo>
                    <a:pt x="24130" y="363220"/>
                  </a:lnTo>
                  <a:close/>
                </a:path>
                <a:path w="24130" h="981710">
                  <a:moveTo>
                    <a:pt x="24130" y="367030"/>
                  </a:moveTo>
                  <a:lnTo>
                    <a:pt x="0" y="367030"/>
                  </a:lnTo>
                  <a:lnTo>
                    <a:pt x="0" y="379730"/>
                  </a:lnTo>
                  <a:lnTo>
                    <a:pt x="24130" y="379730"/>
                  </a:lnTo>
                  <a:lnTo>
                    <a:pt x="24130" y="367030"/>
                  </a:lnTo>
                  <a:close/>
                </a:path>
                <a:path w="24130" h="981710">
                  <a:moveTo>
                    <a:pt x="24130" y="379730"/>
                  </a:moveTo>
                  <a:lnTo>
                    <a:pt x="0" y="379730"/>
                  </a:lnTo>
                  <a:lnTo>
                    <a:pt x="0" y="382270"/>
                  </a:lnTo>
                  <a:lnTo>
                    <a:pt x="24130" y="382270"/>
                  </a:lnTo>
                  <a:lnTo>
                    <a:pt x="24130" y="379730"/>
                  </a:lnTo>
                  <a:close/>
                </a:path>
                <a:path w="24130" h="981710">
                  <a:moveTo>
                    <a:pt x="24130" y="382270"/>
                  </a:moveTo>
                  <a:lnTo>
                    <a:pt x="0" y="382270"/>
                  </a:lnTo>
                  <a:lnTo>
                    <a:pt x="0" y="386080"/>
                  </a:lnTo>
                  <a:lnTo>
                    <a:pt x="24130" y="386080"/>
                  </a:lnTo>
                  <a:lnTo>
                    <a:pt x="24130" y="382270"/>
                  </a:lnTo>
                  <a:close/>
                </a:path>
                <a:path w="24130" h="981710">
                  <a:moveTo>
                    <a:pt x="24130" y="386080"/>
                  </a:moveTo>
                  <a:lnTo>
                    <a:pt x="0" y="386080"/>
                  </a:lnTo>
                  <a:lnTo>
                    <a:pt x="0" y="394970"/>
                  </a:lnTo>
                  <a:lnTo>
                    <a:pt x="24130" y="394970"/>
                  </a:lnTo>
                  <a:lnTo>
                    <a:pt x="24130" y="386080"/>
                  </a:lnTo>
                  <a:close/>
                </a:path>
                <a:path w="24130" h="981710">
                  <a:moveTo>
                    <a:pt x="24130" y="394970"/>
                  </a:moveTo>
                  <a:lnTo>
                    <a:pt x="0" y="394970"/>
                  </a:lnTo>
                  <a:lnTo>
                    <a:pt x="0" y="398780"/>
                  </a:lnTo>
                  <a:lnTo>
                    <a:pt x="24130" y="398780"/>
                  </a:lnTo>
                  <a:lnTo>
                    <a:pt x="24130" y="394970"/>
                  </a:lnTo>
                  <a:close/>
                </a:path>
                <a:path w="24130" h="981710">
                  <a:moveTo>
                    <a:pt x="24130" y="398780"/>
                  </a:moveTo>
                  <a:lnTo>
                    <a:pt x="0" y="398780"/>
                  </a:lnTo>
                  <a:lnTo>
                    <a:pt x="0" y="411480"/>
                  </a:lnTo>
                  <a:lnTo>
                    <a:pt x="24130" y="411480"/>
                  </a:lnTo>
                  <a:lnTo>
                    <a:pt x="24130" y="398780"/>
                  </a:lnTo>
                  <a:close/>
                </a:path>
                <a:path w="24130" h="981710">
                  <a:moveTo>
                    <a:pt x="24130" y="411480"/>
                  </a:moveTo>
                  <a:lnTo>
                    <a:pt x="0" y="411480"/>
                  </a:lnTo>
                  <a:lnTo>
                    <a:pt x="0" y="426720"/>
                  </a:lnTo>
                  <a:lnTo>
                    <a:pt x="24130" y="426720"/>
                  </a:lnTo>
                  <a:lnTo>
                    <a:pt x="24130" y="411480"/>
                  </a:lnTo>
                  <a:close/>
                </a:path>
                <a:path w="24130" h="981710">
                  <a:moveTo>
                    <a:pt x="24130" y="426720"/>
                  </a:moveTo>
                  <a:lnTo>
                    <a:pt x="0" y="426720"/>
                  </a:lnTo>
                  <a:lnTo>
                    <a:pt x="0" y="430530"/>
                  </a:lnTo>
                  <a:lnTo>
                    <a:pt x="24130" y="430530"/>
                  </a:lnTo>
                  <a:lnTo>
                    <a:pt x="24130" y="426720"/>
                  </a:lnTo>
                  <a:close/>
                </a:path>
                <a:path w="24130" h="981710">
                  <a:moveTo>
                    <a:pt x="24130" y="430530"/>
                  </a:moveTo>
                  <a:lnTo>
                    <a:pt x="0" y="430530"/>
                  </a:lnTo>
                  <a:lnTo>
                    <a:pt x="0" y="439420"/>
                  </a:lnTo>
                  <a:lnTo>
                    <a:pt x="24130" y="439420"/>
                  </a:lnTo>
                  <a:lnTo>
                    <a:pt x="24130" y="430530"/>
                  </a:lnTo>
                  <a:close/>
                </a:path>
                <a:path w="24130" h="981710">
                  <a:moveTo>
                    <a:pt x="24130" y="439420"/>
                  </a:moveTo>
                  <a:lnTo>
                    <a:pt x="0" y="439420"/>
                  </a:lnTo>
                  <a:lnTo>
                    <a:pt x="0" y="445770"/>
                  </a:lnTo>
                  <a:lnTo>
                    <a:pt x="24130" y="445770"/>
                  </a:lnTo>
                  <a:lnTo>
                    <a:pt x="24130" y="439420"/>
                  </a:lnTo>
                  <a:close/>
                </a:path>
                <a:path w="24130" h="981710">
                  <a:moveTo>
                    <a:pt x="24130" y="445770"/>
                  </a:moveTo>
                  <a:lnTo>
                    <a:pt x="0" y="445770"/>
                  </a:lnTo>
                  <a:lnTo>
                    <a:pt x="0" y="449580"/>
                  </a:lnTo>
                  <a:lnTo>
                    <a:pt x="24130" y="449580"/>
                  </a:lnTo>
                  <a:lnTo>
                    <a:pt x="24130" y="445770"/>
                  </a:lnTo>
                  <a:close/>
                </a:path>
                <a:path w="24130" h="981710">
                  <a:moveTo>
                    <a:pt x="24130" y="449580"/>
                  </a:moveTo>
                  <a:lnTo>
                    <a:pt x="0" y="449580"/>
                  </a:lnTo>
                  <a:lnTo>
                    <a:pt x="0" y="455930"/>
                  </a:lnTo>
                  <a:lnTo>
                    <a:pt x="24130" y="455930"/>
                  </a:lnTo>
                  <a:lnTo>
                    <a:pt x="24130" y="449580"/>
                  </a:lnTo>
                  <a:close/>
                </a:path>
                <a:path w="24130" h="981710">
                  <a:moveTo>
                    <a:pt x="24130" y="455930"/>
                  </a:moveTo>
                  <a:lnTo>
                    <a:pt x="0" y="455930"/>
                  </a:lnTo>
                  <a:lnTo>
                    <a:pt x="0" y="458470"/>
                  </a:lnTo>
                  <a:lnTo>
                    <a:pt x="24130" y="458470"/>
                  </a:lnTo>
                  <a:lnTo>
                    <a:pt x="24130" y="455930"/>
                  </a:lnTo>
                  <a:close/>
                </a:path>
                <a:path w="24130" h="981710">
                  <a:moveTo>
                    <a:pt x="24130" y="458470"/>
                  </a:moveTo>
                  <a:lnTo>
                    <a:pt x="0" y="458470"/>
                  </a:lnTo>
                  <a:lnTo>
                    <a:pt x="0" y="468630"/>
                  </a:lnTo>
                  <a:lnTo>
                    <a:pt x="24130" y="468630"/>
                  </a:lnTo>
                  <a:lnTo>
                    <a:pt x="24130" y="458470"/>
                  </a:lnTo>
                  <a:close/>
                </a:path>
                <a:path w="24130" h="981710">
                  <a:moveTo>
                    <a:pt x="24130" y="468630"/>
                  </a:moveTo>
                  <a:lnTo>
                    <a:pt x="0" y="468630"/>
                  </a:lnTo>
                  <a:lnTo>
                    <a:pt x="0" y="471170"/>
                  </a:lnTo>
                  <a:lnTo>
                    <a:pt x="24130" y="471170"/>
                  </a:lnTo>
                  <a:lnTo>
                    <a:pt x="24130" y="468630"/>
                  </a:lnTo>
                  <a:close/>
                </a:path>
                <a:path w="24130" h="981710">
                  <a:moveTo>
                    <a:pt x="24130" y="471170"/>
                  </a:moveTo>
                  <a:lnTo>
                    <a:pt x="0" y="471170"/>
                  </a:lnTo>
                  <a:lnTo>
                    <a:pt x="0" y="474980"/>
                  </a:lnTo>
                  <a:lnTo>
                    <a:pt x="24130" y="474980"/>
                  </a:lnTo>
                  <a:lnTo>
                    <a:pt x="24130" y="471170"/>
                  </a:lnTo>
                  <a:close/>
                </a:path>
                <a:path w="24130" h="981710">
                  <a:moveTo>
                    <a:pt x="24130" y="474980"/>
                  </a:moveTo>
                  <a:lnTo>
                    <a:pt x="0" y="474980"/>
                  </a:lnTo>
                  <a:lnTo>
                    <a:pt x="0" y="477520"/>
                  </a:lnTo>
                  <a:lnTo>
                    <a:pt x="24130" y="477520"/>
                  </a:lnTo>
                  <a:lnTo>
                    <a:pt x="24130" y="474980"/>
                  </a:lnTo>
                  <a:close/>
                </a:path>
                <a:path w="24130" h="981710">
                  <a:moveTo>
                    <a:pt x="24130" y="477520"/>
                  </a:moveTo>
                  <a:lnTo>
                    <a:pt x="0" y="477520"/>
                  </a:lnTo>
                  <a:lnTo>
                    <a:pt x="0" y="481330"/>
                  </a:lnTo>
                  <a:lnTo>
                    <a:pt x="24130" y="481330"/>
                  </a:lnTo>
                  <a:lnTo>
                    <a:pt x="24130" y="477520"/>
                  </a:lnTo>
                  <a:close/>
                </a:path>
                <a:path w="24130" h="981710">
                  <a:moveTo>
                    <a:pt x="24130" y="481330"/>
                  </a:moveTo>
                  <a:lnTo>
                    <a:pt x="0" y="481330"/>
                  </a:lnTo>
                  <a:lnTo>
                    <a:pt x="0" y="487680"/>
                  </a:lnTo>
                  <a:lnTo>
                    <a:pt x="24130" y="487680"/>
                  </a:lnTo>
                  <a:lnTo>
                    <a:pt x="24130" y="481330"/>
                  </a:lnTo>
                  <a:close/>
                </a:path>
                <a:path w="24130" h="981710">
                  <a:moveTo>
                    <a:pt x="24130" y="487680"/>
                  </a:moveTo>
                  <a:lnTo>
                    <a:pt x="0" y="487680"/>
                  </a:lnTo>
                  <a:lnTo>
                    <a:pt x="0" y="490220"/>
                  </a:lnTo>
                  <a:lnTo>
                    <a:pt x="24130" y="490220"/>
                  </a:lnTo>
                  <a:lnTo>
                    <a:pt x="24130" y="487680"/>
                  </a:lnTo>
                  <a:close/>
                </a:path>
                <a:path w="24130" h="981710">
                  <a:moveTo>
                    <a:pt x="24130" y="490220"/>
                  </a:moveTo>
                  <a:lnTo>
                    <a:pt x="0" y="490220"/>
                  </a:lnTo>
                  <a:lnTo>
                    <a:pt x="0" y="494030"/>
                  </a:lnTo>
                  <a:lnTo>
                    <a:pt x="24130" y="494030"/>
                  </a:lnTo>
                  <a:lnTo>
                    <a:pt x="24130" y="490220"/>
                  </a:lnTo>
                  <a:close/>
                </a:path>
                <a:path w="24130" h="981710">
                  <a:moveTo>
                    <a:pt x="24130" y="494030"/>
                  </a:moveTo>
                  <a:lnTo>
                    <a:pt x="0" y="494030"/>
                  </a:lnTo>
                  <a:lnTo>
                    <a:pt x="0" y="496570"/>
                  </a:lnTo>
                  <a:lnTo>
                    <a:pt x="24130" y="496570"/>
                  </a:lnTo>
                  <a:lnTo>
                    <a:pt x="24130" y="494030"/>
                  </a:lnTo>
                  <a:close/>
                </a:path>
                <a:path w="24130" h="981710">
                  <a:moveTo>
                    <a:pt x="24130" y="496570"/>
                  </a:moveTo>
                  <a:lnTo>
                    <a:pt x="0" y="496570"/>
                  </a:lnTo>
                  <a:lnTo>
                    <a:pt x="0" y="500380"/>
                  </a:lnTo>
                  <a:lnTo>
                    <a:pt x="24130" y="500380"/>
                  </a:lnTo>
                  <a:lnTo>
                    <a:pt x="24130" y="496570"/>
                  </a:lnTo>
                  <a:close/>
                </a:path>
                <a:path w="24130" h="981710">
                  <a:moveTo>
                    <a:pt x="24130" y="500380"/>
                  </a:moveTo>
                  <a:lnTo>
                    <a:pt x="0" y="500380"/>
                  </a:lnTo>
                  <a:lnTo>
                    <a:pt x="0" y="509270"/>
                  </a:lnTo>
                  <a:lnTo>
                    <a:pt x="24130" y="509270"/>
                  </a:lnTo>
                  <a:lnTo>
                    <a:pt x="24130" y="500380"/>
                  </a:lnTo>
                  <a:close/>
                </a:path>
                <a:path w="24130" h="981710">
                  <a:moveTo>
                    <a:pt x="24130" y="509270"/>
                  </a:moveTo>
                  <a:lnTo>
                    <a:pt x="0" y="509270"/>
                  </a:lnTo>
                  <a:lnTo>
                    <a:pt x="0" y="513080"/>
                  </a:lnTo>
                  <a:lnTo>
                    <a:pt x="24130" y="513080"/>
                  </a:lnTo>
                  <a:lnTo>
                    <a:pt x="24130" y="509270"/>
                  </a:lnTo>
                  <a:close/>
                </a:path>
                <a:path w="24130" h="981710">
                  <a:moveTo>
                    <a:pt x="24130" y="513080"/>
                  </a:moveTo>
                  <a:lnTo>
                    <a:pt x="0" y="513080"/>
                  </a:lnTo>
                  <a:lnTo>
                    <a:pt x="0" y="515620"/>
                  </a:lnTo>
                  <a:lnTo>
                    <a:pt x="24130" y="515620"/>
                  </a:lnTo>
                  <a:lnTo>
                    <a:pt x="24130" y="513080"/>
                  </a:lnTo>
                  <a:close/>
                </a:path>
                <a:path w="24130" h="981710">
                  <a:moveTo>
                    <a:pt x="24130" y="515620"/>
                  </a:moveTo>
                  <a:lnTo>
                    <a:pt x="0" y="515620"/>
                  </a:lnTo>
                  <a:lnTo>
                    <a:pt x="0" y="519430"/>
                  </a:lnTo>
                  <a:lnTo>
                    <a:pt x="24130" y="519430"/>
                  </a:lnTo>
                  <a:lnTo>
                    <a:pt x="24130" y="515620"/>
                  </a:lnTo>
                  <a:close/>
                </a:path>
                <a:path w="24130" h="981710">
                  <a:moveTo>
                    <a:pt x="24130" y="519430"/>
                  </a:moveTo>
                  <a:lnTo>
                    <a:pt x="0" y="519430"/>
                  </a:lnTo>
                  <a:lnTo>
                    <a:pt x="0" y="521970"/>
                  </a:lnTo>
                  <a:lnTo>
                    <a:pt x="24130" y="521970"/>
                  </a:lnTo>
                  <a:lnTo>
                    <a:pt x="24130" y="519430"/>
                  </a:lnTo>
                  <a:close/>
                </a:path>
                <a:path w="24130" h="981710">
                  <a:moveTo>
                    <a:pt x="24130" y="980440"/>
                  </a:moveTo>
                  <a:lnTo>
                    <a:pt x="0" y="980440"/>
                  </a:lnTo>
                  <a:lnTo>
                    <a:pt x="0" y="981710"/>
                  </a:lnTo>
                  <a:lnTo>
                    <a:pt x="24130" y="981710"/>
                  </a:lnTo>
                  <a:lnTo>
                    <a:pt x="24130" y="980440"/>
                  </a:lnTo>
                  <a:close/>
                </a:path>
                <a:path w="24130" h="981710">
                  <a:moveTo>
                    <a:pt x="24130" y="523240"/>
                  </a:moveTo>
                  <a:lnTo>
                    <a:pt x="0" y="523240"/>
                  </a:lnTo>
                  <a:lnTo>
                    <a:pt x="0" y="524510"/>
                  </a:lnTo>
                  <a:lnTo>
                    <a:pt x="5080" y="524510"/>
                  </a:lnTo>
                  <a:lnTo>
                    <a:pt x="5080" y="525780"/>
                  </a:lnTo>
                  <a:lnTo>
                    <a:pt x="10159" y="525780"/>
                  </a:lnTo>
                  <a:lnTo>
                    <a:pt x="10159" y="527050"/>
                  </a:lnTo>
                  <a:lnTo>
                    <a:pt x="15239" y="527050"/>
                  </a:lnTo>
                  <a:lnTo>
                    <a:pt x="15239" y="528320"/>
                  </a:lnTo>
                  <a:lnTo>
                    <a:pt x="20319" y="528320"/>
                  </a:lnTo>
                  <a:lnTo>
                    <a:pt x="20319" y="529590"/>
                  </a:lnTo>
                  <a:lnTo>
                    <a:pt x="24130" y="529590"/>
                  </a:lnTo>
                  <a:lnTo>
                    <a:pt x="24130" y="523240"/>
                  </a:lnTo>
                  <a:close/>
                </a:path>
              </a:pathLst>
            </a:custGeom>
            <a:solidFill>
              <a:srgbClr val="AAAA55"/>
            </a:solidFill>
          </p:spPr>
          <p:txBody>
            <a:bodyPr wrap="square" lIns="0" tIns="0" rIns="0" bIns="0" rtlCol="0"/>
            <a:lstStyle/>
            <a:p>
              <a:endParaRPr/>
            </a:p>
          </p:txBody>
        </p:sp>
        <p:sp>
          <p:nvSpPr>
            <p:cNvPr id="822" name="object 822"/>
            <p:cNvSpPr/>
            <p:nvPr/>
          </p:nvSpPr>
          <p:spPr>
            <a:xfrm>
              <a:off x="1998979" y="5514339"/>
              <a:ext cx="25400" cy="988060"/>
            </a:xfrm>
            <a:custGeom>
              <a:avLst/>
              <a:gdLst/>
              <a:ahLst/>
              <a:cxnLst/>
              <a:rect l="l" t="t" r="r" b="b"/>
              <a:pathLst>
                <a:path w="25400" h="988060">
                  <a:moveTo>
                    <a:pt x="3809" y="0"/>
                  </a:moveTo>
                  <a:lnTo>
                    <a:pt x="0" y="0"/>
                  </a:lnTo>
                  <a:lnTo>
                    <a:pt x="0" y="1270"/>
                  </a:lnTo>
                  <a:lnTo>
                    <a:pt x="3809" y="1270"/>
                  </a:lnTo>
                  <a:lnTo>
                    <a:pt x="3809" y="0"/>
                  </a:lnTo>
                  <a:close/>
                </a:path>
                <a:path w="25400" h="988060">
                  <a:moveTo>
                    <a:pt x="8889" y="1270"/>
                  </a:moveTo>
                  <a:lnTo>
                    <a:pt x="0" y="1270"/>
                  </a:lnTo>
                  <a:lnTo>
                    <a:pt x="0" y="5080"/>
                  </a:lnTo>
                  <a:lnTo>
                    <a:pt x="17780" y="5080"/>
                  </a:lnTo>
                  <a:lnTo>
                    <a:pt x="17780" y="3810"/>
                  </a:lnTo>
                  <a:lnTo>
                    <a:pt x="13969" y="3810"/>
                  </a:lnTo>
                  <a:lnTo>
                    <a:pt x="13969" y="2540"/>
                  </a:lnTo>
                  <a:lnTo>
                    <a:pt x="8889" y="2540"/>
                  </a:lnTo>
                  <a:lnTo>
                    <a:pt x="8889" y="1270"/>
                  </a:lnTo>
                  <a:close/>
                </a:path>
                <a:path w="25400" h="988060">
                  <a:moveTo>
                    <a:pt x="22859" y="5080"/>
                  </a:moveTo>
                  <a:lnTo>
                    <a:pt x="0" y="5080"/>
                  </a:lnTo>
                  <a:lnTo>
                    <a:pt x="0" y="7620"/>
                  </a:lnTo>
                  <a:lnTo>
                    <a:pt x="25400" y="7620"/>
                  </a:lnTo>
                  <a:lnTo>
                    <a:pt x="25400" y="6350"/>
                  </a:lnTo>
                  <a:lnTo>
                    <a:pt x="22859" y="6350"/>
                  </a:lnTo>
                  <a:lnTo>
                    <a:pt x="22859" y="5080"/>
                  </a:lnTo>
                  <a:close/>
                </a:path>
                <a:path w="25400" h="988060">
                  <a:moveTo>
                    <a:pt x="25400" y="7620"/>
                  </a:moveTo>
                  <a:lnTo>
                    <a:pt x="0" y="7620"/>
                  </a:lnTo>
                  <a:lnTo>
                    <a:pt x="0" y="11430"/>
                  </a:lnTo>
                  <a:lnTo>
                    <a:pt x="25400" y="11430"/>
                  </a:lnTo>
                  <a:lnTo>
                    <a:pt x="25400" y="7620"/>
                  </a:lnTo>
                  <a:close/>
                </a:path>
                <a:path w="25400" h="988060">
                  <a:moveTo>
                    <a:pt x="25400" y="11430"/>
                  </a:moveTo>
                  <a:lnTo>
                    <a:pt x="0" y="11430"/>
                  </a:lnTo>
                  <a:lnTo>
                    <a:pt x="0" y="17780"/>
                  </a:lnTo>
                  <a:lnTo>
                    <a:pt x="25400" y="17780"/>
                  </a:lnTo>
                  <a:lnTo>
                    <a:pt x="25400" y="11430"/>
                  </a:lnTo>
                  <a:close/>
                </a:path>
                <a:path w="25400" h="988060">
                  <a:moveTo>
                    <a:pt x="25400" y="17780"/>
                  </a:moveTo>
                  <a:lnTo>
                    <a:pt x="0" y="17780"/>
                  </a:lnTo>
                  <a:lnTo>
                    <a:pt x="0" y="24130"/>
                  </a:lnTo>
                  <a:lnTo>
                    <a:pt x="25400" y="24130"/>
                  </a:lnTo>
                  <a:lnTo>
                    <a:pt x="25400" y="17780"/>
                  </a:lnTo>
                  <a:close/>
                </a:path>
                <a:path w="25400" h="988060">
                  <a:moveTo>
                    <a:pt x="25400" y="24130"/>
                  </a:moveTo>
                  <a:lnTo>
                    <a:pt x="0" y="24130"/>
                  </a:lnTo>
                  <a:lnTo>
                    <a:pt x="0" y="26670"/>
                  </a:lnTo>
                  <a:lnTo>
                    <a:pt x="25400" y="26670"/>
                  </a:lnTo>
                  <a:lnTo>
                    <a:pt x="25400" y="24130"/>
                  </a:lnTo>
                  <a:close/>
                </a:path>
                <a:path w="25400" h="988060">
                  <a:moveTo>
                    <a:pt x="25400" y="26670"/>
                  </a:moveTo>
                  <a:lnTo>
                    <a:pt x="0" y="26670"/>
                  </a:lnTo>
                  <a:lnTo>
                    <a:pt x="0" y="30480"/>
                  </a:lnTo>
                  <a:lnTo>
                    <a:pt x="25400" y="30480"/>
                  </a:lnTo>
                  <a:lnTo>
                    <a:pt x="25400" y="26670"/>
                  </a:lnTo>
                  <a:close/>
                </a:path>
                <a:path w="25400" h="988060">
                  <a:moveTo>
                    <a:pt x="25400" y="30480"/>
                  </a:moveTo>
                  <a:lnTo>
                    <a:pt x="0" y="30480"/>
                  </a:lnTo>
                  <a:lnTo>
                    <a:pt x="0" y="33020"/>
                  </a:lnTo>
                  <a:lnTo>
                    <a:pt x="25400" y="33020"/>
                  </a:lnTo>
                  <a:lnTo>
                    <a:pt x="25400" y="30480"/>
                  </a:lnTo>
                  <a:close/>
                </a:path>
                <a:path w="25400" h="988060">
                  <a:moveTo>
                    <a:pt x="25400" y="33020"/>
                  </a:moveTo>
                  <a:lnTo>
                    <a:pt x="0" y="33020"/>
                  </a:lnTo>
                  <a:lnTo>
                    <a:pt x="0" y="43180"/>
                  </a:lnTo>
                  <a:lnTo>
                    <a:pt x="25400" y="43180"/>
                  </a:lnTo>
                  <a:lnTo>
                    <a:pt x="25400" y="33020"/>
                  </a:lnTo>
                  <a:close/>
                </a:path>
                <a:path w="25400" h="988060">
                  <a:moveTo>
                    <a:pt x="25400" y="43180"/>
                  </a:moveTo>
                  <a:lnTo>
                    <a:pt x="0" y="43180"/>
                  </a:lnTo>
                  <a:lnTo>
                    <a:pt x="0" y="45720"/>
                  </a:lnTo>
                  <a:lnTo>
                    <a:pt x="25400" y="45720"/>
                  </a:lnTo>
                  <a:lnTo>
                    <a:pt x="25400" y="43180"/>
                  </a:lnTo>
                  <a:close/>
                </a:path>
                <a:path w="25400" h="988060">
                  <a:moveTo>
                    <a:pt x="25400" y="45720"/>
                  </a:moveTo>
                  <a:lnTo>
                    <a:pt x="0" y="45720"/>
                  </a:lnTo>
                  <a:lnTo>
                    <a:pt x="0" y="49530"/>
                  </a:lnTo>
                  <a:lnTo>
                    <a:pt x="25400" y="49530"/>
                  </a:lnTo>
                  <a:lnTo>
                    <a:pt x="25400" y="45720"/>
                  </a:lnTo>
                  <a:close/>
                </a:path>
                <a:path w="25400" h="988060">
                  <a:moveTo>
                    <a:pt x="25400" y="49530"/>
                  </a:moveTo>
                  <a:lnTo>
                    <a:pt x="0" y="49530"/>
                  </a:lnTo>
                  <a:lnTo>
                    <a:pt x="0" y="52070"/>
                  </a:lnTo>
                  <a:lnTo>
                    <a:pt x="25400" y="52070"/>
                  </a:lnTo>
                  <a:lnTo>
                    <a:pt x="25400" y="49530"/>
                  </a:lnTo>
                  <a:close/>
                </a:path>
                <a:path w="25400" h="988060">
                  <a:moveTo>
                    <a:pt x="25400" y="52070"/>
                  </a:moveTo>
                  <a:lnTo>
                    <a:pt x="0" y="52070"/>
                  </a:lnTo>
                  <a:lnTo>
                    <a:pt x="0" y="55880"/>
                  </a:lnTo>
                  <a:lnTo>
                    <a:pt x="25400" y="55880"/>
                  </a:lnTo>
                  <a:lnTo>
                    <a:pt x="25400" y="52070"/>
                  </a:lnTo>
                  <a:close/>
                </a:path>
                <a:path w="25400" h="988060">
                  <a:moveTo>
                    <a:pt x="25400" y="55880"/>
                  </a:moveTo>
                  <a:lnTo>
                    <a:pt x="0" y="55880"/>
                  </a:lnTo>
                  <a:lnTo>
                    <a:pt x="0" y="64770"/>
                  </a:lnTo>
                  <a:lnTo>
                    <a:pt x="25400" y="64770"/>
                  </a:lnTo>
                  <a:lnTo>
                    <a:pt x="25400" y="55880"/>
                  </a:lnTo>
                  <a:close/>
                </a:path>
                <a:path w="25400" h="988060">
                  <a:moveTo>
                    <a:pt x="25400" y="64770"/>
                  </a:moveTo>
                  <a:lnTo>
                    <a:pt x="0" y="64770"/>
                  </a:lnTo>
                  <a:lnTo>
                    <a:pt x="0" y="68580"/>
                  </a:lnTo>
                  <a:lnTo>
                    <a:pt x="25400" y="68580"/>
                  </a:lnTo>
                  <a:lnTo>
                    <a:pt x="25400" y="64770"/>
                  </a:lnTo>
                  <a:close/>
                </a:path>
                <a:path w="25400" h="988060">
                  <a:moveTo>
                    <a:pt x="25400" y="68580"/>
                  </a:moveTo>
                  <a:lnTo>
                    <a:pt x="0" y="68580"/>
                  </a:lnTo>
                  <a:lnTo>
                    <a:pt x="0" y="74930"/>
                  </a:lnTo>
                  <a:lnTo>
                    <a:pt x="25400" y="74930"/>
                  </a:lnTo>
                  <a:lnTo>
                    <a:pt x="25400" y="68580"/>
                  </a:lnTo>
                  <a:close/>
                </a:path>
                <a:path w="25400" h="988060">
                  <a:moveTo>
                    <a:pt x="25400" y="74930"/>
                  </a:moveTo>
                  <a:lnTo>
                    <a:pt x="0" y="74930"/>
                  </a:lnTo>
                  <a:lnTo>
                    <a:pt x="0" y="81280"/>
                  </a:lnTo>
                  <a:lnTo>
                    <a:pt x="25400" y="81280"/>
                  </a:lnTo>
                  <a:lnTo>
                    <a:pt x="25400" y="74930"/>
                  </a:lnTo>
                  <a:close/>
                </a:path>
                <a:path w="25400" h="988060">
                  <a:moveTo>
                    <a:pt x="25400" y="81280"/>
                  </a:moveTo>
                  <a:lnTo>
                    <a:pt x="0" y="81280"/>
                  </a:lnTo>
                  <a:lnTo>
                    <a:pt x="0" y="83820"/>
                  </a:lnTo>
                  <a:lnTo>
                    <a:pt x="25400" y="83820"/>
                  </a:lnTo>
                  <a:lnTo>
                    <a:pt x="25400" y="81280"/>
                  </a:lnTo>
                  <a:close/>
                </a:path>
                <a:path w="25400" h="988060">
                  <a:moveTo>
                    <a:pt x="25400" y="83820"/>
                  </a:moveTo>
                  <a:lnTo>
                    <a:pt x="0" y="83820"/>
                  </a:lnTo>
                  <a:lnTo>
                    <a:pt x="0" y="93980"/>
                  </a:lnTo>
                  <a:lnTo>
                    <a:pt x="25400" y="93980"/>
                  </a:lnTo>
                  <a:lnTo>
                    <a:pt x="25400" y="83820"/>
                  </a:lnTo>
                  <a:close/>
                </a:path>
                <a:path w="25400" h="988060">
                  <a:moveTo>
                    <a:pt x="25400" y="93980"/>
                  </a:moveTo>
                  <a:lnTo>
                    <a:pt x="0" y="93980"/>
                  </a:lnTo>
                  <a:lnTo>
                    <a:pt x="0" y="96520"/>
                  </a:lnTo>
                  <a:lnTo>
                    <a:pt x="25400" y="96520"/>
                  </a:lnTo>
                  <a:lnTo>
                    <a:pt x="25400" y="93980"/>
                  </a:lnTo>
                  <a:close/>
                </a:path>
                <a:path w="25400" h="988060">
                  <a:moveTo>
                    <a:pt x="25400" y="96520"/>
                  </a:moveTo>
                  <a:lnTo>
                    <a:pt x="0" y="96520"/>
                  </a:lnTo>
                  <a:lnTo>
                    <a:pt x="0" y="102870"/>
                  </a:lnTo>
                  <a:lnTo>
                    <a:pt x="25400" y="102870"/>
                  </a:lnTo>
                  <a:lnTo>
                    <a:pt x="25400" y="96520"/>
                  </a:lnTo>
                  <a:close/>
                </a:path>
                <a:path w="25400" h="988060">
                  <a:moveTo>
                    <a:pt x="25400" y="102870"/>
                  </a:moveTo>
                  <a:lnTo>
                    <a:pt x="0" y="102870"/>
                  </a:lnTo>
                  <a:lnTo>
                    <a:pt x="0" y="106680"/>
                  </a:lnTo>
                  <a:lnTo>
                    <a:pt x="25400" y="106680"/>
                  </a:lnTo>
                  <a:lnTo>
                    <a:pt x="25400" y="102870"/>
                  </a:lnTo>
                  <a:close/>
                </a:path>
                <a:path w="25400" h="988060">
                  <a:moveTo>
                    <a:pt x="25400" y="106680"/>
                  </a:moveTo>
                  <a:lnTo>
                    <a:pt x="0" y="106680"/>
                  </a:lnTo>
                  <a:lnTo>
                    <a:pt x="0" y="113030"/>
                  </a:lnTo>
                  <a:lnTo>
                    <a:pt x="25400" y="113030"/>
                  </a:lnTo>
                  <a:lnTo>
                    <a:pt x="25400" y="106680"/>
                  </a:lnTo>
                  <a:close/>
                </a:path>
                <a:path w="25400" h="988060">
                  <a:moveTo>
                    <a:pt x="25400" y="113030"/>
                  </a:moveTo>
                  <a:lnTo>
                    <a:pt x="0" y="113030"/>
                  </a:lnTo>
                  <a:lnTo>
                    <a:pt x="0" y="115570"/>
                  </a:lnTo>
                  <a:lnTo>
                    <a:pt x="25400" y="115570"/>
                  </a:lnTo>
                  <a:lnTo>
                    <a:pt x="25400" y="113030"/>
                  </a:lnTo>
                  <a:close/>
                </a:path>
                <a:path w="25400" h="988060">
                  <a:moveTo>
                    <a:pt x="25400" y="115570"/>
                  </a:moveTo>
                  <a:lnTo>
                    <a:pt x="0" y="115570"/>
                  </a:lnTo>
                  <a:lnTo>
                    <a:pt x="0" y="119380"/>
                  </a:lnTo>
                  <a:lnTo>
                    <a:pt x="25400" y="119380"/>
                  </a:lnTo>
                  <a:lnTo>
                    <a:pt x="25400" y="115570"/>
                  </a:lnTo>
                  <a:close/>
                </a:path>
                <a:path w="25400" h="988060">
                  <a:moveTo>
                    <a:pt x="25400" y="119380"/>
                  </a:moveTo>
                  <a:lnTo>
                    <a:pt x="0" y="119380"/>
                  </a:lnTo>
                  <a:lnTo>
                    <a:pt x="0" y="132080"/>
                  </a:lnTo>
                  <a:lnTo>
                    <a:pt x="25400" y="132080"/>
                  </a:lnTo>
                  <a:lnTo>
                    <a:pt x="25400" y="119380"/>
                  </a:lnTo>
                  <a:close/>
                </a:path>
                <a:path w="25400" h="988060">
                  <a:moveTo>
                    <a:pt x="25400" y="132080"/>
                  </a:moveTo>
                  <a:lnTo>
                    <a:pt x="0" y="132080"/>
                  </a:lnTo>
                  <a:lnTo>
                    <a:pt x="0" y="147320"/>
                  </a:lnTo>
                  <a:lnTo>
                    <a:pt x="25400" y="147320"/>
                  </a:lnTo>
                  <a:lnTo>
                    <a:pt x="25400" y="132080"/>
                  </a:lnTo>
                  <a:close/>
                </a:path>
                <a:path w="25400" h="988060">
                  <a:moveTo>
                    <a:pt x="25400" y="147320"/>
                  </a:moveTo>
                  <a:lnTo>
                    <a:pt x="0" y="147320"/>
                  </a:lnTo>
                  <a:lnTo>
                    <a:pt x="0" y="153670"/>
                  </a:lnTo>
                  <a:lnTo>
                    <a:pt x="25400" y="153670"/>
                  </a:lnTo>
                  <a:lnTo>
                    <a:pt x="25400" y="147320"/>
                  </a:lnTo>
                  <a:close/>
                </a:path>
                <a:path w="25400" h="988060">
                  <a:moveTo>
                    <a:pt x="25400" y="153670"/>
                  </a:moveTo>
                  <a:lnTo>
                    <a:pt x="0" y="153670"/>
                  </a:lnTo>
                  <a:lnTo>
                    <a:pt x="0" y="157480"/>
                  </a:lnTo>
                  <a:lnTo>
                    <a:pt x="25400" y="157480"/>
                  </a:lnTo>
                  <a:lnTo>
                    <a:pt x="25400" y="153670"/>
                  </a:lnTo>
                  <a:close/>
                </a:path>
                <a:path w="25400" h="988060">
                  <a:moveTo>
                    <a:pt x="25400" y="157480"/>
                  </a:moveTo>
                  <a:lnTo>
                    <a:pt x="0" y="157480"/>
                  </a:lnTo>
                  <a:lnTo>
                    <a:pt x="0" y="160020"/>
                  </a:lnTo>
                  <a:lnTo>
                    <a:pt x="25400" y="160020"/>
                  </a:lnTo>
                  <a:lnTo>
                    <a:pt x="25400" y="157480"/>
                  </a:lnTo>
                  <a:close/>
                </a:path>
                <a:path w="25400" h="988060">
                  <a:moveTo>
                    <a:pt x="25400" y="160020"/>
                  </a:moveTo>
                  <a:lnTo>
                    <a:pt x="0" y="160020"/>
                  </a:lnTo>
                  <a:lnTo>
                    <a:pt x="0" y="166370"/>
                  </a:lnTo>
                  <a:lnTo>
                    <a:pt x="25400" y="166370"/>
                  </a:lnTo>
                  <a:lnTo>
                    <a:pt x="25400" y="160020"/>
                  </a:lnTo>
                  <a:close/>
                </a:path>
                <a:path w="25400" h="988060">
                  <a:moveTo>
                    <a:pt x="25400" y="166370"/>
                  </a:moveTo>
                  <a:lnTo>
                    <a:pt x="0" y="166370"/>
                  </a:lnTo>
                  <a:lnTo>
                    <a:pt x="0" y="176530"/>
                  </a:lnTo>
                  <a:lnTo>
                    <a:pt x="25400" y="176530"/>
                  </a:lnTo>
                  <a:lnTo>
                    <a:pt x="25400" y="166370"/>
                  </a:lnTo>
                  <a:close/>
                </a:path>
                <a:path w="25400" h="988060">
                  <a:moveTo>
                    <a:pt x="25400" y="176530"/>
                  </a:moveTo>
                  <a:lnTo>
                    <a:pt x="0" y="176530"/>
                  </a:lnTo>
                  <a:lnTo>
                    <a:pt x="0" y="179070"/>
                  </a:lnTo>
                  <a:lnTo>
                    <a:pt x="25400" y="179070"/>
                  </a:lnTo>
                  <a:lnTo>
                    <a:pt x="25400" y="176530"/>
                  </a:lnTo>
                  <a:close/>
                </a:path>
                <a:path w="25400" h="988060">
                  <a:moveTo>
                    <a:pt x="25400" y="179070"/>
                  </a:moveTo>
                  <a:lnTo>
                    <a:pt x="0" y="179070"/>
                  </a:lnTo>
                  <a:lnTo>
                    <a:pt x="0" y="182880"/>
                  </a:lnTo>
                  <a:lnTo>
                    <a:pt x="25400" y="182880"/>
                  </a:lnTo>
                  <a:lnTo>
                    <a:pt x="25400" y="179070"/>
                  </a:lnTo>
                  <a:close/>
                </a:path>
                <a:path w="25400" h="988060">
                  <a:moveTo>
                    <a:pt x="25400" y="182880"/>
                  </a:moveTo>
                  <a:lnTo>
                    <a:pt x="0" y="182880"/>
                  </a:lnTo>
                  <a:lnTo>
                    <a:pt x="0" y="191770"/>
                  </a:lnTo>
                  <a:lnTo>
                    <a:pt x="25400" y="191770"/>
                  </a:lnTo>
                  <a:lnTo>
                    <a:pt x="25400" y="182880"/>
                  </a:lnTo>
                  <a:close/>
                </a:path>
                <a:path w="25400" h="988060">
                  <a:moveTo>
                    <a:pt x="25400" y="191770"/>
                  </a:moveTo>
                  <a:lnTo>
                    <a:pt x="0" y="191770"/>
                  </a:lnTo>
                  <a:lnTo>
                    <a:pt x="0" y="195580"/>
                  </a:lnTo>
                  <a:lnTo>
                    <a:pt x="25400" y="195580"/>
                  </a:lnTo>
                  <a:lnTo>
                    <a:pt x="25400" y="191770"/>
                  </a:lnTo>
                  <a:close/>
                </a:path>
                <a:path w="25400" h="988060">
                  <a:moveTo>
                    <a:pt x="25400" y="195580"/>
                  </a:moveTo>
                  <a:lnTo>
                    <a:pt x="0" y="195580"/>
                  </a:lnTo>
                  <a:lnTo>
                    <a:pt x="0" y="198120"/>
                  </a:lnTo>
                  <a:lnTo>
                    <a:pt x="25400" y="198120"/>
                  </a:lnTo>
                  <a:lnTo>
                    <a:pt x="25400" y="195580"/>
                  </a:lnTo>
                  <a:close/>
                </a:path>
                <a:path w="25400" h="988060">
                  <a:moveTo>
                    <a:pt x="25400" y="198120"/>
                  </a:moveTo>
                  <a:lnTo>
                    <a:pt x="0" y="198120"/>
                  </a:lnTo>
                  <a:lnTo>
                    <a:pt x="0" y="201930"/>
                  </a:lnTo>
                  <a:lnTo>
                    <a:pt x="25400" y="201930"/>
                  </a:lnTo>
                  <a:lnTo>
                    <a:pt x="25400" y="198120"/>
                  </a:lnTo>
                  <a:close/>
                </a:path>
                <a:path w="25400" h="988060">
                  <a:moveTo>
                    <a:pt x="25400" y="201930"/>
                  </a:moveTo>
                  <a:lnTo>
                    <a:pt x="0" y="201930"/>
                  </a:lnTo>
                  <a:lnTo>
                    <a:pt x="0" y="204470"/>
                  </a:lnTo>
                  <a:lnTo>
                    <a:pt x="25400" y="204470"/>
                  </a:lnTo>
                  <a:lnTo>
                    <a:pt x="25400" y="201930"/>
                  </a:lnTo>
                  <a:close/>
                </a:path>
                <a:path w="25400" h="988060">
                  <a:moveTo>
                    <a:pt x="25400" y="204470"/>
                  </a:moveTo>
                  <a:lnTo>
                    <a:pt x="0" y="204470"/>
                  </a:lnTo>
                  <a:lnTo>
                    <a:pt x="0" y="208280"/>
                  </a:lnTo>
                  <a:lnTo>
                    <a:pt x="25400" y="208280"/>
                  </a:lnTo>
                  <a:lnTo>
                    <a:pt x="25400" y="204470"/>
                  </a:lnTo>
                  <a:close/>
                </a:path>
                <a:path w="25400" h="988060">
                  <a:moveTo>
                    <a:pt x="25400" y="208280"/>
                  </a:moveTo>
                  <a:lnTo>
                    <a:pt x="0" y="208280"/>
                  </a:lnTo>
                  <a:lnTo>
                    <a:pt x="0" y="223520"/>
                  </a:lnTo>
                  <a:lnTo>
                    <a:pt x="25400" y="223520"/>
                  </a:lnTo>
                  <a:lnTo>
                    <a:pt x="25400" y="208280"/>
                  </a:lnTo>
                  <a:close/>
                </a:path>
                <a:path w="25400" h="988060">
                  <a:moveTo>
                    <a:pt x="25400" y="223520"/>
                  </a:moveTo>
                  <a:lnTo>
                    <a:pt x="0" y="223520"/>
                  </a:lnTo>
                  <a:lnTo>
                    <a:pt x="0" y="227330"/>
                  </a:lnTo>
                  <a:lnTo>
                    <a:pt x="25400" y="227330"/>
                  </a:lnTo>
                  <a:lnTo>
                    <a:pt x="25400" y="223520"/>
                  </a:lnTo>
                  <a:close/>
                </a:path>
                <a:path w="25400" h="988060">
                  <a:moveTo>
                    <a:pt x="25400" y="227330"/>
                  </a:moveTo>
                  <a:lnTo>
                    <a:pt x="0" y="227330"/>
                  </a:lnTo>
                  <a:lnTo>
                    <a:pt x="0" y="233680"/>
                  </a:lnTo>
                  <a:lnTo>
                    <a:pt x="25400" y="233680"/>
                  </a:lnTo>
                  <a:lnTo>
                    <a:pt x="25400" y="227330"/>
                  </a:lnTo>
                  <a:close/>
                </a:path>
                <a:path w="25400" h="988060">
                  <a:moveTo>
                    <a:pt x="25400" y="233680"/>
                  </a:moveTo>
                  <a:lnTo>
                    <a:pt x="0" y="233680"/>
                  </a:lnTo>
                  <a:lnTo>
                    <a:pt x="0" y="236220"/>
                  </a:lnTo>
                  <a:lnTo>
                    <a:pt x="25400" y="236220"/>
                  </a:lnTo>
                  <a:lnTo>
                    <a:pt x="25400" y="233680"/>
                  </a:lnTo>
                  <a:close/>
                </a:path>
                <a:path w="25400" h="988060">
                  <a:moveTo>
                    <a:pt x="25400" y="236220"/>
                  </a:moveTo>
                  <a:lnTo>
                    <a:pt x="0" y="236220"/>
                  </a:lnTo>
                  <a:lnTo>
                    <a:pt x="0" y="242570"/>
                  </a:lnTo>
                  <a:lnTo>
                    <a:pt x="25400" y="242570"/>
                  </a:lnTo>
                  <a:lnTo>
                    <a:pt x="25400" y="236220"/>
                  </a:lnTo>
                  <a:close/>
                </a:path>
                <a:path w="25400" h="988060">
                  <a:moveTo>
                    <a:pt x="25400" y="242570"/>
                  </a:moveTo>
                  <a:lnTo>
                    <a:pt x="0" y="242570"/>
                  </a:lnTo>
                  <a:lnTo>
                    <a:pt x="0" y="246380"/>
                  </a:lnTo>
                  <a:lnTo>
                    <a:pt x="25400" y="246380"/>
                  </a:lnTo>
                  <a:lnTo>
                    <a:pt x="25400" y="242570"/>
                  </a:lnTo>
                  <a:close/>
                </a:path>
                <a:path w="25400" h="988060">
                  <a:moveTo>
                    <a:pt x="25400" y="246380"/>
                  </a:moveTo>
                  <a:lnTo>
                    <a:pt x="0" y="246380"/>
                  </a:lnTo>
                  <a:lnTo>
                    <a:pt x="0" y="248920"/>
                  </a:lnTo>
                  <a:lnTo>
                    <a:pt x="25400" y="248920"/>
                  </a:lnTo>
                  <a:lnTo>
                    <a:pt x="25400" y="246380"/>
                  </a:lnTo>
                  <a:close/>
                </a:path>
                <a:path w="25400" h="988060">
                  <a:moveTo>
                    <a:pt x="25400" y="248920"/>
                  </a:moveTo>
                  <a:lnTo>
                    <a:pt x="0" y="248920"/>
                  </a:lnTo>
                  <a:lnTo>
                    <a:pt x="0" y="252730"/>
                  </a:lnTo>
                  <a:lnTo>
                    <a:pt x="25400" y="252730"/>
                  </a:lnTo>
                  <a:lnTo>
                    <a:pt x="25400" y="248920"/>
                  </a:lnTo>
                  <a:close/>
                </a:path>
                <a:path w="25400" h="988060">
                  <a:moveTo>
                    <a:pt x="25400" y="252730"/>
                  </a:moveTo>
                  <a:lnTo>
                    <a:pt x="0" y="252730"/>
                  </a:lnTo>
                  <a:lnTo>
                    <a:pt x="0" y="255270"/>
                  </a:lnTo>
                  <a:lnTo>
                    <a:pt x="25400" y="255270"/>
                  </a:lnTo>
                  <a:lnTo>
                    <a:pt x="25400" y="252730"/>
                  </a:lnTo>
                  <a:close/>
                </a:path>
                <a:path w="25400" h="988060">
                  <a:moveTo>
                    <a:pt x="25400" y="255270"/>
                  </a:moveTo>
                  <a:lnTo>
                    <a:pt x="0" y="255270"/>
                  </a:lnTo>
                  <a:lnTo>
                    <a:pt x="0" y="259080"/>
                  </a:lnTo>
                  <a:lnTo>
                    <a:pt x="25400" y="259080"/>
                  </a:lnTo>
                  <a:lnTo>
                    <a:pt x="25400" y="255270"/>
                  </a:lnTo>
                  <a:close/>
                </a:path>
                <a:path w="25400" h="988060">
                  <a:moveTo>
                    <a:pt x="25400" y="259080"/>
                  </a:moveTo>
                  <a:lnTo>
                    <a:pt x="0" y="259080"/>
                  </a:lnTo>
                  <a:lnTo>
                    <a:pt x="0" y="284480"/>
                  </a:lnTo>
                  <a:lnTo>
                    <a:pt x="25400" y="284480"/>
                  </a:lnTo>
                  <a:lnTo>
                    <a:pt x="25400" y="259080"/>
                  </a:lnTo>
                  <a:close/>
                </a:path>
                <a:path w="25400" h="988060">
                  <a:moveTo>
                    <a:pt x="25400" y="284480"/>
                  </a:moveTo>
                  <a:lnTo>
                    <a:pt x="0" y="284480"/>
                  </a:lnTo>
                  <a:lnTo>
                    <a:pt x="0" y="290830"/>
                  </a:lnTo>
                  <a:lnTo>
                    <a:pt x="25400" y="290830"/>
                  </a:lnTo>
                  <a:lnTo>
                    <a:pt x="25400" y="284480"/>
                  </a:lnTo>
                  <a:close/>
                </a:path>
                <a:path w="25400" h="988060">
                  <a:moveTo>
                    <a:pt x="25400" y="290830"/>
                  </a:moveTo>
                  <a:lnTo>
                    <a:pt x="0" y="290830"/>
                  </a:lnTo>
                  <a:lnTo>
                    <a:pt x="0" y="293370"/>
                  </a:lnTo>
                  <a:lnTo>
                    <a:pt x="25400" y="293370"/>
                  </a:lnTo>
                  <a:lnTo>
                    <a:pt x="25400" y="290830"/>
                  </a:lnTo>
                  <a:close/>
                </a:path>
                <a:path w="25400" h="988060">
                  <a:moveTo>
                    <a:pt x="25400" y="293370"/>
                  </a:moveTo>
                  <a:lnTo>
                    <a:pt x="0" y="293370"/>
                  </a:lnTo>
                  <a:lnTo>
                    <a:pt x="0" y="299720"/>
                  </a:lnTo>
                  <a:lnTo>
                    <a:pt x="25400" y="299720"/>
                  </a:lnTo>
                  <a:lnTo>
                    <a:pt x="25400" y="293370"/>
                  </a:lnTo>
                  <a:close/>
                </a:path>
                <a:path w="25400" h="988060">
                  <a:moveTo>
                    <a:pt x="25400" y="299720"/>
                  </a:moveTo>
                  <a:lnTo>
                    <a:pt x="0" y="299720"/>
                  </a:lnTo>
                  <a:lnTo>
                    <a:pt x="0" y="303530"/>
                  </a:lnTo>
                  <a:lnTo>
                    <a:pt x="25400" y="303530"/>
                  </a:lnTo>
                  <a:lnTo>
                    <a:pt x="25400" y="299720"/>
                  </a:lnTo>
                  <a:close/>
                </a:path>
                <a:path w="25400" h="988060">
                  <a:moveTo>
                    <a:pt x="25400" y="303530"/>
                  </a:moveTo>
                  <a:lnTo>
                    <a:pt x="0" y="303530"/>
                  </a:lnTo>
                  <a:lnTo>
                    <a:pt x="0" y="312420"/>
                  </a:lnTo>
                  <a:lnTo>
                    <a:pt x="25400" y="312420"/>
                  </a:lnTo>
                  <a:lnTo>
                    <a:pt x="25400" y="303530"/>
                  </a:lnTo>
                  <a:close/>
                </a:path>
                <a:path w="25400" h="988060">
                  <a:moveTo>
                    <a:pt x="25400" y="312420"/>
                  </a:moveTo>
                  <a:lnTo>
                    <a:pt x="0" y="312420"/>
                  </a:lnTo>
                  <a:lnTo>
                    <a:pt x="0" y="322580"/>
                  </a:lnTo>
                  <a:lnTo>
                    <a:pt x="25400" y="322580"/>
                  </a:lnTo>
                  <a:lnTo>
                    <a:pt x="25400" y="312420"/>
                  </a:lnTo>
                  <a:close/>
                </a:path>
                <a:path w="25400" h="988060">
                  <a:moveTo>
                    <a:pt x="25400" y="322580"/>
                  </a:moveTo>
                  <a:lnTo>
                    <a:pt x="0" y="322580"/>
                  </a:lnTo>
                  <a:lnTo>
                    <a:pt x="0" y="328930"/>
                  </a:lnTo>
                  <a:lnTo>
                    <a:pt x="25400" y="328930"/>
                  </a:lnTo>
                  <a:lnTo>
                    <a:pt x="25400" y="322580"/>
                  </a:lnTo>
                  <a:close/>
                </a:path>
                <a:path w="25400" h="988060">
                  <a:moveTo>
                    <a:pt x="25400" y="328930"/>
                  </a:moveTo>
                  <a:lnTo>
                    <a:pt x="0" y="328930"/>
                  </a:lnTo>
                  <a:lnTo>
                    <a:pt x="0" y="335280"/>
                  </a:lnTo>
                  <a:lnTo>
                    <a:pt x="25400" y="335280"/>
                  </a:lnTo>
                  <a:lnTo>
                    <a:pt x="25400" y="328930"/>
                  </a:lnTo>
                  <a:close/>
                </a:path>
                <a:path w="25400" h="988060">
                  <a:moveTo>
                    <a:pt x="25400" y="335280"/>
                  </a:moveTo>
                  <a:lnTo>
                    <a:pt x="0" y="335280"/>
                  </a:lnTo>
                  <a:lnTo>
                    <a:pt x="0" y="344170"/>
                  </a:lnTo>
                  <a:lnTo>
                    <a:pt x="25400" y="344170"/>
                  </a:lnTo>
                  <a:lnTo>
                    <a:pt x="25400" y="335280"/>
                  </a:lnTo>
                  <a:close/>
                </a:path>
                <a:path w="25400" h="988060">
                  <a:moveTo>
                    <a:pt x="25400" y="344170"/>
                  </a:moveTo>
                  <a:lnTo>
                    <a:pt x="0" y="344170"/>
                  </a:lnTo>
                  <a:lnTo>
                    <a:pt x="0" y="347980"/>
                  </a:lnTo>
                  <a:lnTo>
                    <a:pt x="25400" y="347980"/>
                  </a:lnTo>
                  <a:lnTo>
                    <a:pt x="25400" y="344170"/>
                  </a:lnTo>
                  <a:close/>
                </a:path>
                <a:path w="25400" h="988060">
                  <a:moveTo>
                    <a:pt x="25400" y="347980"/>
                  </a:moveTo>
                  <a:lnTo>
                    <a:pt x="0" y="347980"/>
                  </a:lnTo>
                  <a:lnTo>
                    <a:pt x="0" y="350520"/>
                  </a:lnTo>
                  <a:lnTo>
                    <a:pt x="25400" y="350520"/>
                  </a:lnTo>
                  <a:lnTo>
                    <a:pt x="25400" y="347980"/>
                  </a:lnTo>
                  <a:close/>
                </a:path>
                <a:path w="25400" h="988060">
                  <a:moveTo>
                    <a:pt x="25400" y="350520"/>
                  </a:moveTo>
                  <a:lnTo>
                    <a:pt x="0" y="350520"/>
                  </a:lnTo>
                  <a:lnTo>
                    <a:pt x="0" y="354330"/>
                  </a:lnTo>
                  <a:lnTo>
                    <a:pt x="25400" y="354330"/>
                  </a:lnTo>
                  <a:lnTo>
                    <a:pt x="25400" y="350520"/>
                  </a:lnTo>
                  <a:close/>
                </a:path>
                <a:path w="25400" h="988060">
                  <a:moveTo>
                    <a:pt x="25400" y="354330"/>
                  </a:moveTo>
                  <a:lnTo>
                    <a:pt x="0" y="354330"/>
                  </a:lnTo>
                  <a:lnTo>
                    <a:pt x="0" y="356870"/>
                  </a:lnTo>
                  <a:lnTo>
                    <a:pt x="25400" y="356870"/>
                  </a:lnTo>
                  <a:lnTo>
                    <a:pt x="25400" y="354330"/>
                  </a:lnTo>
                  <a:close/>
                </a:path>
                <a:path w="25400" h="988060">
                  <a:moveTo>
                    <a:pt x="25400" y="356870"/>
                  </a:moveTo>
                  <a:lnTo>
                    <a:pt x="0" y="356870"/>
                  </a:lnTo>
                  <a:lnTo>
                    <a:pt x="0" y="360680"/>
                  </a:lnTo>
                  <a:lnTo>
                    <a:pt x="25400" y="360680"/>
                  </a:lnTo>
                  <a:lnTo>
                    <a:pt x="25400" y="356870"/>
                  </a:lnTo>
                  <a:close/>
                </a:path>
                <a:path w="25400" h="988060">
                  <a:moveTo>
                    <a:pt x="25400" y="360680"/>
                  </a:moveTo>
                  <a:lnTo>
                    <a:pt x="0" y="360680"/>
                  </a:lnTo>
                  <a:lnTo>
                    <a:pt x="0" y="369570"/>
                  </a:lnTo>
                  <a:lnTo>
                    <a:pt x="25400" y="369570"/>
                  </a:lnTo>
                  <a:lnTo>
                    <a:pt x="25400" y="360680"/>
                  </a:lnTo>
                  <a:close/>
                </a:path>
                <a:path w="25400" h="988060">
                  <a:moveTo>
                    <a:pt x="25400" y="369570"/>
                  </a:moveTo>
                  <a:lnTo>
                    <a:pt x="0" y="369570"/>
                  </a:lnTo>
                  <a:lnTo>
                    <a:pt x="0" y="373380"/>
                  </a:lnTo>
                  <a:lnTo>
                    <a:pt x="25400" y="373380"/>
                  </a:lnTo>
                  <a:lnTo>
                    <a:pt x="25400" y="369570"/>
                  </a:lnTo>
                  <a:close/>
                </a:path>
                <a:path w="25400" h="988060">
                  <a:moveTo>
                    <a:pt x="25400" y="373380"/>
                  </a:moveTo>
                  <a:lnTo>
                    <a:pt x="0" y="373380"/>
                  </a:lnTo>
                  <a:lnTo>
                    <a:pt x="0" y="386080"/>
                  </a:lnTo>
                  <a:lnTo>
                    <a:pt x="25400" y="386080"/>
                  </a:lnTo>
                  <a:lnTo>
                    <a:pt x="25400" y="373380"/>
                  </a:lnTo>
                  <a:close/>
                </a:path>
                <a:path w="25400" h="988060">
                  <a:moveTo>
                    <a:pt x="25400" y="386080"/>
                  </a:moveTo>
                  <a:lnTo>
                    <a:pt x="0" y="386080"/>
                  </a:lnTo>
                  <a:lnTo>
                    <a:pt x="0" y="388620"/>
                  </a:lnTo>
                  <a:lnTo>
                    <a:pt x="25400" y="388620"/>
                  </a:lnTo>
                  <a:lnTo>
                    <a:pt x="25400" y="386080"/>
                  </a:lnTo>
                  <a:close/>
                </a:path>
                <a:path w="25400" h="988060">
                  <a:moveTo>
                    <a:pt x="25400" y="388620"/>
                  </a:moveTo>
                  <a:lnTo>
                    <a:pt x="0" y="388620"/>
                  </a:lnTo>
                  <a:lnTo>
                    <a:pt x="0" y="392430"/>
                  </a:lnTo>
                  <a:lnTo>
                    <a:pt x="25400" y="392430"/>
                  </a:lnTo>
                  <a:lnTo>
                    <a:pt x="25400" y="388620"/>
                  </a:lnTo>
                  <a:close/>
                </a:path>
                <a:path w="25400" h="988060">
                  <a:moveTo>
                    <a:pt x="25400" y="392430"/>
                  </a:moveTo>
                  <a:lnTo>
                    <a:pt x="0" y="392430"/>
                  </a:lnTo>
                  <a:lnTo>
                    <a:pt x="0" y="401320"/>
                  </a:lnTo>
                  <a:lnTo>
                    <a:pt x="25400" y="401320"/>
                  </a:lnTo>
                  <a:lnTo>
                    <a:pt x="25400" y="392430"/>
                  </a:lnTo>
                  <a:close/>
                </a:path>
                <a:path w="25400" h="988060">
                  <a:moveTo>
                    <a:pt x="25400" y="401320"/>
                  </a:moveTo>
                  <a:lnTo>
                    <a:pt x="0" y="401320"/>
                  </a:lnTo>
                  <a:lnTo>
                    <a:pt x="0" y="405130"/>
                  </a:lnTo>
                  <a:lnTo>
                    <a:pt x="25400" y="405130"/>
                  </a:lnTo>
                  <a:lnTo>
                    <a:pt x="25400" y="401320"/>
                  </a:lnTo>
                  <a:close/>
                </a:path>
                <a:path w="25400" h="988060">
                  <a:moveTo>
                    <a:pt x="25400" y="405130"/>
                  </a:moveTo>
                  <a:lnTo>
                    <a:pt x="0" y="405130"/>
                  </a:lnTo>
                  <a:lnTo>
                    <a:pt x="0" y="417830"/>
                  </a:lnTo>
                  <a:lnTo>
                    <a:pt x="25400" y="417830"/>
                  </a:lnTo>
                  <a:lnTo>
                    <a:pt x="25400" y="405130"/>
                  </a:lnTo>
                  <a:close/>
                </a:path>
                <a:path w="25400" h="988060">
                  <a:moveTo>
                    <a:pt x="25400" y="417830"/>
                  </a:moveTo>
                  <a:lnTo>
                    <a:pt x="0" y="417830"/>
                  </a:lnTo>
                  <a:lnTo>
                    <a:pt x="0" y="433070"/>
                  </a:lnTo>
                  <a:lnTo>
                    <a:pt x="25400" y="433070"/>
                  </a:lnTo>
                  <a:lnTo>
                    <a:pt x="25400" y="417830"/>
                  </a:lnTo>
                  <a:close/>
                </a:path>
                <a:path w="25400" h="988060">
                  <a:moveTo>
                    <a:pt x="25400" y="433070"/>
                  </a:moveTo>
                  <a:lnTo>
                    <a:pt x="0" y="433070"/>
                  </a:lnTo>
                  <a:lnTo>
                    <a:pt x="0" y="436880"/>
                  </a:lnTo>
                  <a:lnTo>
                    <a:pt x="25400" y="436880"/>
                  </a:lnTo>
                  <a:lnTo>
                    <a:pt x="25400" y="433070"/>
                  </a:lnTo>
                  <a:close/>
                </a:path>
                <a:path w="25400" h="988060">
                  <a:moveTo>
                    <a:pt x="25400" y="436880"/>
                  </a:moveTo>
                  <a:lnTo>
                    <a:pt x="0" y="436880"/>
                  </a:lnTo>
                  <a:lnTo>
                    <a:pt x="0" y="445770"/>
                  </a:lnTo>
                  <a:lnTo>
                    <a:pt x="25400" y="445770"/>
                  </a:lnTo>
                  <a:lnTo>
                    <a:pt x="25400" y="436880"/>
                  </a:lnTo>
                  <a:close/>
                </a:path>
                <a:path w="25400" h="988060">
                  <a:moveTo>
                    <a:pt x="25400" y="445770"/>
                  </a:moveTo>
                  <a:lnTo>
                    <a:pt x="0" y="445770"/>
                  </a:lnTo>
                  <a:lnTo>
                    <a:pt x="0" y="452120"/>
                  </a:lnTo>
                  <a:lnTo>
                    <a:pt x="25400" y="452120"/>
                  </a:lnTo>
                  <a:lnTo>
                    <a:pt x="25400" y="445770"/>
                  </a:lnTo>
                  <a:close/>
                </a:path>
                <a:path w="25400" h="988060">
                  <a:moveTo>
                    <a:pt x="25400" y="452120"/>
                  </a:moveTo>
                  <a:lnTo>
                    <a:pt x="0" y="452120"/>
                  </a:lnTo>
                  <a:lnTo>
                    <a:pt x="0" y="455930"/>
                  </a:lnTo>
                  <a:lnTo>
                    <a:pt x="25400" y="455930"/>
                  </a:lnTo>
                  <a:lnTo>
                    <a:pt x="25400" y="452120"/>
                  </a:lnTo>
                  <a:close/>
                </a:path>
                <a:path w="25400" h="988060">
                  <a:moveTo>
                    <a:pt x="25400" y="455930"/>
                  </a:moveTo>
                  <a:lnTo>
                    <a:pt x="0" y="455930"/>
                  </a:lnTo>
                  <a:lnTo>
                    <a:pt x="0" y="462280"/>
                  </a:lnTo>
                  <a:lnTo>
                    <a:pt x="25400" y="462280"/>
                  </a:lnTo>
                  <a:lnTo>
                    <a:pt x="25400" y="455930"/>
                  </a:lnTo>
                  <a:close/>
                </a:path>
                <a:path w="25400" h="988060">
                  <a:moveTo>
                    <a:pt x="25400" y="462280"/>
                  </a:moveTo>
                  <a:lnTo>
                    <a:pt x="0" y="462280"/>
                  </a:lnTo>
                  <a:lnTo>
                    <a:pt x="0" y="464820"/>
                  </a:lnTo>
                  <a:lnTo>
                    <a:pt x="25400" y="464820"/>
                  </a:lnTo>
                  <a:lnTo>
                    <a:pt x="25400" y="462280"/>
                  </a:lnTo>
                  <a:close/>
                </a:path>
                <a:path w="25400" h="988060">
                  <a:moveTo>
                    <a:pt x="25400" y="464820"/>
                  </a:moveTo>
                  <a:lnTo>
                    <a:pt x="0" y="464820"/>
                  </a:lnTo>
                  <a:lnTo>
                    <a:pt x="0" y="474980"/>
                  </a:lnTo>
                  <a:lnTo>
                    <a:pt x="25400" y="474980"/>
                  </a:lnTo>
                  <a:lnTo>
                    <a:pt x="25400" y="464820"/>
                  </a:lnTo>
                  <a:close/>
                </a:path>
                <a:path w="25400" h="988060">
                  <a:moveTo>
                    <a:pt x="25400" y="474980"/>
                  </a:moveTo>
                  <a:lnTo>
                    <a:pt x="0" y="474980"/>
                  </a:lnTo>
                  <a:lnTo>
                    <a:pt x="0" y="477520"/>
                  </a:lnTo>
                  <a:lnTo>
                    <a:pt x="25400" y="477520"/>
                  </a:lnTo>
                  <a:lnTo>
                    <a:pt x="25400" y="474980"/>
                  </a:lnTo>
                  <a:close/>
                </a:path>
                <a:path w="25400" h="988060">
                  <a:moveTo>
                    <a:pt x="25400" y="477520"/>
                  </a:moveTo>
                  <a:lnTo>
                    <a:pt x="0" y="477520"/>
                  </a:lnTo>
                  <a:lnTo>
                    <a:pt x="0" y="481330"/>
                  </a:lnTo>
                  <a:lnTo>
                    <a:pt x="25400" y="481330"/>
                  </a:lnTo>
                  <a:lnTo>
                    <a:pt x="25400" y="477520"/>
                  </a:lnTo>
                  <a:close/>
                </a:path>
                <a:path w="25400" h="988060">
                  <a:moveTo>
                    <a:pt x="25400" y="481330"/>
                  </a:moveTo>
                  <a:lnTo>
                    <a:pt x="0" y="481330"/>
                  </a:lnTo>
                  <a:lnTo>
                    <a:pt x="0" y="483870"/>
                  </a:lnTo>
                  <a:lnTo>
                    <a:pt x="25400" y="483870"/>
                  </a:lnTo>
                  <a:lnTo>
                    <a:pt x="25400" y="481330"/>
                  </a:lnTo>
                  <a:close/>
                </a:path>
                <a:path w="25400" h="988060">
                  <a:moveTo>
                    <a:pt x="25400" y="483870"/>
                  </a:moveTo>
                  <a:lnTo>
                    <a:pt x="0" y="483870"/>
                  </a:lnTo>
                  <a:lnTo>
                    <a:pt x="0" y="487680"/>
                  </a:lnTo>
                  <a:lnTo>
                    <a:pt x="25400" y="487680"/>
                  </a:lnTo>
                  <a:lnTo>
                    <a:pt x="25400" y="483870"/>
                  </a:lnTo>
                  <a:close/>
                </a:path>
                <a:path w="25400" h="988060">
                  <a:moveTo>
                    <a:pt x="25400" y="487680"/>
                  </a:moveTo>
                  <a:lnTo>
                    <a:pt x="0" y="487680"/>
                  </a:lnTo>
                  <a:lnTo>
                    <a:pt x="0" y="494030"/>
                  </a:lnTo>
                  <a:lnTo>
                    <a:pt x="25400" y="494030"/>
                  </a:lnTo>
                  <a:lnTo>
                    <a:pt x="25400" y="487680"/>
                  </a:lnTo>
                  <a:close/>
                </a:path>
                <a:path w="25400" h="988060">
                  <a:moveTo>
                    <a:pt x="25400" y="494030"/>
                  </a:moveTo>
                  <a:lnTo>
                    <a:pt x="0" y="494030"/>
                  </a:lnTo>
                  <a:lnTo>
                    <a:pt x="0" y="496570"/>
                  </a:lnTo>
                  <a:lnTo>
                    <a:pt x="25400" y="496570"/>
                  </a:lnTo>
                  <a:lnTo>
                    <a:pt x="25400" y="494030"/>
                  </a:lnTo>
                  <a:close/>
                </a:path>
                <a:path w="25400" h="988060">
                  <a:moveTo>
                    <a:pt x="25400" y="496570"/>
                  </a:moveTo>
                  <a:lnTo>
                    <a:pt x="0" y="496570"/>
                  </a:lnTo>
                  <a:lnTo>
                    <a:pt x="0" y="500380"/>
                  </a:lnTo>
                  <a:lnTo>
                    <a:pt x="25400" y="500380"/>
                  </a:lnTo>
                  <a:lnTo>
                    <a:pt x="25400" y="496570"/>
                  </a:lnTo>
                  <a:close/>
                </a:path>
                <a:path w="25400" h="988060">
                  <a:moveTo>
                    <a:pt x="25400" y="500380"/>
                  </a:moveTo>
                  <a:lnTo>
                    <a:pt x="0" y="500380"/>
                  </a:lnTo>
                  <a:lnTo>
                    <a:pt x="0" y="502920"/>
                  </a:lnTo>
                  <a:lnTo>
                    <a:pt x="25400" y="502920"/>
                  </a:lnTo>
                  <a:lnTo>
                    <a:pt x="25400" y="500380"/>
                  </a:lnTo>
                  <a:close/>
                </a:path>
                <a:path w="25400" h="988060">
                  <a:moveTo>
                    <a:pt x="25400" y="502920"/>
                  </a:moveTo>
                  <a:lnTo>
                    <a:pt x="0" y="502920"/>
                  </a:lnTo>
                  <a:lnTo>
                    <a:pt x="0" y="506730"/>
                  </a:lnTo>
                  <a:lnTo>
                    <a:pt x="25400" y="506730"/>
                  </a:lnTo>
                  <a:lnTo>
                    <a:pt x="25400" y="502920"/>
                  </a:lnTo>
                  <a:close/>
                </a:path>
                <a:path w="25400" h="988060">
                  <a:moveTo>
                    <a:pt x="25400" y="506730"/>
                  </a:moveTo>
                  <a:lnTo>
                    <a:pt x="0" y="506730"/>
                  </a:lnTo>
                  <a:lnTo>
                    <a:pt x="0" y="515620"/>
                  </a:lnTo>
                  <a:lnTo>
                    <a:pt x="25400" y="515620"/>
                  </a:lnTo>
                  <a:lnTo>
                    <a:pt x="25400" y="506730"/>
                  </a:lnTo>
                  <a:close/>
                </a:path>
                <a:path w="25400" h="988060">
                  <a:moveTo>
                    <a:pt x="25400" y="515620"/>
                  </a:moveTo>
                  <a:lnTo>
                    <a:pt x="0" y="515620"/>
                  </a:lnTo>
                  <a:lnTo>
                    <a:pt x="0" y="519430"/>
                  </a:lnTo>
                  <a:lnTo>
                    <a:pt x="25400" y="519430"/>
                  </a:lnTo>
                  <a:lnTo>
                    <a:pt x="25400" y="515620"/>
                  </a:lnTo>
                  <a:close/>
                </a:path>
                <a:path w="25400" h="988060">
                  <a:moveTo>
                    <a:pt x="25400" y="519430"/>
                  </a:moveTo>
                  <a:lnTo>
                    <a:pt x="0" y="519430"/>
                  </a:lnTo>
                  <a:lnTo>
                    <a:pt x="0" y="521970"/>
                  </a:lnTo>
                  <a:lnTo>
                    <a:pt x="25400" y="521970"/>
                  </a:lnTo>
                  <a:lnTo>
                    <a:pt x="25400" y="519430"/>
                  </a:lnTo>
                  <a:close/>
                </a:path>
                <a:path w="25400" h="988060">
                  <a:moveTo>
                    <a:pt x="25400" y="521970"/>
                  </a:moveTo>
                  <a:lnTo>
                    <a:pt x="0" y="521970"/>
                  </a:lnTo>
                  <a:lnTo>
                    <a:pt x="0" y="523240"/>
                  </a:lnTo>
                  <a:lnTo>
                    <a:pt x="1269" y="523240"/>
                  </a:lnTo>
                  <a:lnTo>
                    <a:pt x="1269" y="524510"/>
                  </a:lnTo>
                  <a:lnTo>
                    <a:pt x="6350" y="524510"/>
                  </a:lnTo>
                  <a:lnTo>
                    <a:pt x="6350" y="525780"/>
                  </a:lnTo>
                  <a:lnTo>
                    <a:pt x="25400" y="525780"/>
                  </a:lnTo>
                  <a:lnTo>
                    <a:pt x="25400" y="521970"/>
                  </a:lnTo>
                  <a:close/>
                </a:path>
                <a:path w="25400" h="988060">
                  <a:moveTo>
                    <a:pt x="25400" y="525780"/>
                  </a:moveTo>
                  <a:lnTo>
                    <a:pt x="11430" y="525780"/>
                  </a:lnTo>
                  <a:lnTo>
                    <a:pt x="11430" y="527050"/>
                  </a:lnTo>
                  <a:lnTo>
                    <a:pt x="16509" y="527050"/>
                  </a:lnTo>
                  <a:lnTo>
                    <a:pt x="16509" y="528320"/>
                  </a:lnTo>
                  <a:lnTo>
                    <a:pt x="25400" y="528320"/>
                  </a:lnTo>
                  <a:lnTo>
                    <a:pt x="25400" y="525780"/>
                  </a:lnTo>
                  <a:close/>
                </a:path>
                <a:path w="25400" h="988060">
                  <a:moveTo>
                    <a:pt x="25400" y="986790"/>
                  </a:moveTo>
                  <a:lnTo>
                    <a:pt x="0" y="986790"/>
                  </a:lnTo>
                  <a:lnTo>
                    <a:pt x="0" y="988060"/>
                  </a:lnTo>
                  <a:lnTo>
                    <a:pt x="25400" y="988060"/>
                  </a:lnTo>
                  <a:lnTo>
                    <a:pt x="25400" y="986790"/>
                  </a:lnTo>
                  <a:close/>
                </a:path>
                <a:path w="25400" h="988060">
                  <a:moveTo>
                    <a:pt x="25400" y="529590"/>
                  </a:moveTo>
                  <a:lnTo>
                    <a:pt x="21589" y="529590"/>
                  </a:lnTo>
                  <a:lnTo>
                    <a:pt x="21589" y="530860"/>
                  </a:lnTo>
                  <a:lnTo>
                    <a:pt x="25400" y="530860"/>
                  </a:lnTo>
                  <a:lnTo>
                    <a:pt x="25400" y="529590"/>
                  </a:lnTo>
                  <a:close/>
                </a:path>
              </a:pathLst>
            </a:custGeom>
            <a:solidFill>
              <a:srgbClr val="A9A954"/>
            </a:solidFill>
          </p:spPr>
          <p:txBody>
            <a:bodyPr wrap="square" lIns="0" tIns="0" rIns="0" bIns="0" rtlCol="0"/>
            <a:lstStyle/>
            <a:p>
              <a:endParaRPr/>
            </a:p>
          </p:txBody>
        </p:sp>
        <p:sp>
          <p:nvSpPr>
            <p:cNvPr id="823" name="object 823"/>
            <p:cNvSpPr/>
            <p:nvPr/>
          </p:nvSpPr>
          <p:spPr>
            <a:xfrm>
              <a:off x="1974850" y="5507989"/>
              <a:ext cx="24130" cy="995680"/>
            </a:xfrm>
            <a:custGeom>
              <a:avLst/>
              <a:gdLst/>
              <a:ahLst/>
              <a:cxnLst/>
              <a:rect l="l" t="t" r="r" b="b"/>
              <a:pathLst>
                <a:path w="24130" h="995679">
                  <a:moveTo>
                    <a:pt x="5080" y="0"/>
                  </a:moveTo>
                  <a:lnTo>
                    <a:pt x="0" y="0"/>
                  </a:lnTo>
                  <a:lnTo>
                    <a:pt x="0" y="7620"/>
                  </a:lnTo>
                  <a:lnTo>
                    <a:pt x="24130" y="7620"/>
                  </a:lnTo>
                  <a:lnTo>
                    <a:pt x="24130" y="5080"/>
                  </a:lnTo>
                  <a:lnTo>
                    <a:pt x="19050" y="5080"/>
                  </a:lnTo>
                  <a:lnTo>
                    <a:pt x="19050" y="3810"/>
                  </a:lnTo>
                  <a:lnTo>
                    <a:pt x="13969" y="3810"/>
                  </a:lnTo>
                  <a:lnTo>
                    <a:pt x="13969" y="2540"/>
                  </a:lnTo>
                  <a:lnTo>
                    <a:pt x="8889" y="2540"/>
                  </a:lnTo>
                  <a:lnTo>
                    <a:pt x="8889" y="1270"/>
                  </a:lnTo>
                  <a:lnTo>
                    <a:pt x="5080" y="1270"/>
                  </a:lnTo>
                  <a:lnTo>
                    <a:pt x="5080" y="0"/>
                  </a:lnTo>
                  <a:close/>
                </a:path>
                <a:path w="24130" h="995679">
                  <a:moveTo>
                    <a:pt x="24130" y="7620"/>
                  </a:moveTo>
                  <a:lnTo>
                    <a:pt x="0" y="7620"/>
                  </a:lnTo>
                  <a:lnTo>
                    <a:pt x="0" y="13970"/>
                  </a:lnTo>
                  <a:lnTo>
                    <a:pt x="24130" y="13970"/>
                  </a:lnTo>
                  <a:lnTo>
                    <a:pt x="24130" y="7620"/>
                  </a:lnTo>
                  <a:close/>
                </a:path>
                <a:path w="24130" h="995679">
                  <a:moveTo>
                    <a:pt x="24130" y="13970"/>
                  </a:moveTo>
                  <a:lnTo>
                    <a:pt x="0" y="13970"/>
                  </a:lnTo>
                  <a:lnTo>
                    <a:pt x="0" y="17780"/>
                  </a:lnTo>
                  <a:lnTo>
                    <a:pt x="24130" y="17780"/>
                  </a:lnTo>
                  <a:lnTo>
                    <a:pt x="24130" y="13970"/>
                  </a:lnTo>
                  <a:close/>
                </a:path>
                <a:path w="24130" h="995679">
                  <a:moveTo>
                    <a:pt x="24130" y="17780"/>
                  </a:moveTo>
                  <a:lnTo>
                    <a:pt x="0" y="17780"/>
                  </a:lnTo>
                  <a:lnTo>
                    <a:pt x="0" y="24130"/>
                  </a:lnTo>
                  <a:lnTo>
                    <a:pt x="24130" y="24130"/>
                  </a:lnTo>
                  <a:lnTo>
                    <a:pt x="24130" y="17780"/>
                  </a:lnTo>
                  <a:close/>
                </a:path>
                <a:path w="24130" h="995679">
                  <a:moveTo>
                    <a:pt x="24130" y="24130"/>
                  </a:moveTo>
                  <a:lnTo>
                    <a:pt x="0" y="24130"/>
                  </a:lnTo>
                  <a:lnTo>
                    <a:pt x="0" y="30480"/>
                  </a:lnTo>
                  <a:lnTo>
                    <a:pt x="24130" y="30480"/>
                  </a:lnTo>
                  <a:lnTo>
                    <a:pt x="24130" y="24130"/>
                  </a:lnTo>
                  <a:close/>
                </a:path>
                <a:path w="24130" h="995679">
                  <a:moveTo>
                    <a:pt x="24130" y="30480"/>
                  </a:moveTo>
                  <a:lnTo>
                    <a:pt x="0" y="30480"/>
                  </a:lnTo>
                  <a:lnTo>
                    <a:pt x="0" y="33020"/>
                  </a:lnTo>
                  <a:lnTo>
                    <a:pt x="24130" y="33020"/>
                  </a:lnTo>
                  <a:lnTo>
                    <a:pt x="24130" y="30480"/>
                  </a:lnTo>
                  <a:close/>
                </a:path>
                <a:path w="24130" h="995679">
                  <a:moveTo>
                    <a:pt x="24130" y="33020"/>
                  </a:moveTo>
                  <a:lnTo>
                    <a:pt x="0" y="33020"/>
                  </a:lnTo>
                  <a:lnTo>
                    <a:pt x="0" y="36830"/>
                  </a:lnTo>
                  <a:lnTo>
                    <a:pt x="24130" y="36830"/>
                  </a:lnTo>
                  <a:lnTo>
                    <a:pt x="24130" y="33020"/>
                  </a:lnTo>
                  <a:close/>
                </a:path>
                <a:path w="24130" h="995679">
                  <a:moveTo>
                    <a:pt x="24130" y="36830"/>
                  </a:moveTo>
                  <a:lnTo>
                    <a:pt x="0" y="36830"/>
                  </a:lnTo>
                  <a:lnTo>
                    <a:pt x="0" y="39370"/>
                  </a:lnTo>
                  <a:lnTo>
                    <a:pt x="24130" y="39370"/>
                  </a:lnTo>
                  <a:lnTo>
                    <a:pt x="24130" y="36830"/>
                  </a:lnTo>
                  <a:close/>
                </a:path>
                <a:path w="24130" h="995679">
                  <a:moveTo>
                    <a:pt x="24130" y="39370"/>
                  </a:moveTo>
                  <a:lnTo>
                    <a:pt x="0" y="39370"/>
                  </a:lnTo>
                  <a:lnTo>
                    <a:pt x="0" y="49530"/>
                  </a:lnTo>
                  <a:lnTo>
                    <a:pt x="24130" y="49530"/>
                  </a:lnTo>
                  <a:lnTo>
                    <a:pt x="24130" y="39370"/>
                  </a:lnTo>
                  <a:close/>
                </a:path>
                <a:path w="24130" h="995679">
                  <a:moveTo>
                    <a:pt x="24130" y="49530"/>
                  </a:moveTo>
                  <a:lnTo>
                    <a:pt x="0" y="49530"/>
                  </a:lnTo>
                  <a:lnTo>
                    <a:pt x="0" y="52070"/>
                  </a:lnTo>
                  <a:lnTo>
                    <a:pt x="24130" y="52070"/>
                  </a:lnTo>
                  <a:lnTo>
                    <a:pt x="24130" y="49530"/>
                  </a:lnTo>
                  <a:close/>
                </a:path>
                <a:path w="24130" h="995679">
                  <a:moveTo>
                    <a:pt x="24130" y="52070"/>
                  </a:moveTo>
                  <a:lnTo>
                    <a:pt x="0" y="52070"/>
                  </a:lnTo>
                  <a:lnTo>
                    <a:pt x="0" y="55880"/>
                  </a:lnTo>
                  <a:lnTo>
                    <a:pt x="24130" y="55880"/>
                  </a:lnTo>
                  <a:lnTo>
                    <a:pt x="24130" y="52070"/>
                  </a:lnTo>
                  <a:close/>
                </a:path>
                <a:path w="24130" h="995679">
                  <a:moveTo>
                    <a:pt x="24130" y="55880"/>
                  </a:moveTo>
                  <a:lnTo>
                    <a:pt x="0" y="55880"/>
                  </a:lnTo>
                  <a:lnTo>
                    <a:pt x="0" y="58420"/>
                  </a:lnTo>
                  <a:lnTo>
                    <a:pt x="24130" y="58420"/>
                  </a:lnTo>
                  <a:lnTo>
                    <a:pt x="24130" y="55880"/>
                  </a:lnTo>
                  <a:close/>
                </a:path>
                <a:path w="24130" h="995679">
                  <a:moveTo>
                    <a:pt x="24130" y="58420"/>
                  </a:moveTo>
                  <a:lnTo>
                    <a:pt x="0" y="58420"/>
                  </a:lnTo>
                  <a:lnTo>
                    <a:pt x="0" y="62230"/>
                  </a:lnTo>
                  <a:lnTo>
                    <a:pt x="24130" y="62230"/>
                  </a:lnTo>
                  <a:lnTo>
                    <a:pt x="24130" y="58420"/>
                  </a:lnTo>
                  <a:close/>
                </a:path>
                <a:path w="24130" h="995679">
                  <a:moveTo>
                    <a:pt x="24130" y="62230"/>
                  </a:moveTo>
                  <a:lnTo>
                    <a:pt x="0" y="62230"/>
                  </a:lnTo>
                  <a:lnTo>
                    <a:pt x="0" y="71120"/>
                  </a:lnTo>
                  <a:lnTo>
                    <a:pt x="24130" y="71120"/>
                  </a:lnTo>
                  <a:lnTo>
                    <a:pt x="24130" y="62230"/>
                  </a:lnTo>
                  <a:close/>
                </a:path>
                <a:path w="24130" h="995679">
                  <a:moveTo>
                    <a:pt x="24130" y="71120"/>
                  </a:moveTo>
                  <a:lnTo>
                    <a:pt x="0" y="71120"/>
                  </a:lnTo>
                  <a:lnTo>
                    <a:pt x="0" y="74930"/>
                  </a:lnTo>
                  <a:lnTo>
                    <a:pt x="24130" y="74930"/>
                  </a:lnTo>
                  <a:lnTo>
                    <a:pt x="24130" y="71120"/>
                  </a:lnTo>
                  <a:close/>
                </a:path>
                <a:path w="24130" h="995679">
                  <a:moveTo>
                    <a:pt x="24130" y="74930"/>
                  </a:moveTo>
                  <a:lnTo>
                    <a:pt x="0" y="74930"/>
                  </a:lnTo>
                  <a:lnTo>
                    <a:pt x="0" y="81280"/>
                  </a:lnTo>
                  <a:lnTo>
                    <a:pt x="24130" y="81280"/>
                  </a:lnTo>
                  <a:lnTo>
                    <a:pt x="24130" y="74930"/>
                  </a:lnTo>
                  <a:close/>
                </a:path>
                <a:path w="24130" h="995679">
                  <a:moveTo>
                    <a:pt x="24130" y="81280"/>
                  </a:moveTo>
                  <a:lnTo>
                    <a:pt x="0" y="81280"/>
                  </a:lnTo>
                  <a:lnTo>
                    <a:pt x="0" y="87630"/>
                  </a:lnTo>
                  <a:lnTo>
                    <a:pt x="24130" y="87630"/>
                  </a:lnTo>
                  <a:lnTo>
                    <a:pt x="24130" y="81280"/>
                  </a:lnTo>
                  <a:close/>
                </a:path>
                <a:path w="24130" h="995679">
                  <a:moveTo>
                    <a:pt x="24130" y="87630"/>
                  </a:moveTo>
                  <a:lnTo>
                    <a:pt x="0" y="87630"/>
                  </a:lnTo>
                  <a:lnTo>
                    <a:pt x="0" y="90170"/>
                  </a:lnTo>
                  <a:lnTo>
                    <a:pt x="24130" y="90170"/>
                  </a:lnTo>
                  <a:lnTo>
                    <a:pt x="24130" y="87630"/>
                  </a:lnTo>
                  <a:close/>
                </a:path>
                <a:path w="24130" h="995679">
                  <a:moveTo>
                    <a:pt x="24130" y="90170"/>
                  </a:moveTo>
                  <a:lnTo>
                    <a:pt x="0" y="90170"/>
                  </a:lnTo>
                  <a:lnTo>
                    <a:pt x="0" y="100330"/>
                  </a:lnTo>
                  <a:lnTo>
                    <a:pt x="24130" y="100330"/>
                  </a:lnTo>
                  <a:lnTo>
                    <a:pt x="24130" y="90170"/>
                  </a:lnTo>
                  <a:close/>
                </a:path>
                <a:path w="24130" h="995679">
                  <a:moveTo>
                    <a:pt x="24130" y="100330"/>
                  </a:moveTo>
                  <a:lnTo>
                    <a:pt x="0" y="100330"/>
                  </a:lnTo>
                  <a:lnTo>
                    <a:pt x="0" y="102870"/>
                  </a:lnTo>
                  <a:lnTo>
                    <a:pt x="24130" y="102870"/>
                  </a:lnTo>
                  <a:lnTo>
                    <a:pt x="24130" y="100330"/>
                  </a:lnTo>
                  <a:close/>
                </a:path>
                <a:path w="24130" h="995679">
                  <a:moveTo>
                    <a:pt x="24130" y="102870"/>
                  </a:moveTo>
                  <a:lnTo>
                    <a:pt x="0" y="102870"/>
                  </a:lnTo>
                  <a:lnTo>
                    <a:pt x="0" y="109220"/>
                  </a:lnTo>
                  <a:lnTo>
                    <a:pt x="24130" y="109220"/>
                  </a:lnTo>
                  <a:lnTo>
                    <a:pt x="24130" y="102870"/>
                  </a:lnTo>
                  <a:close/>
                </a:path>
                <a:path w="24130" h="995679">
                  <a:moveTo>
                    <a:pt x="24130" y="109220"/>
                  </a:moveTo>
                  <a:lnTo>
                    <a:pt x="0" y="109220"/>
                  </a:lnTo>
                  <a:lnTo>
                    <a:pt x="0" y="113030"/>
                  </a:lnTo>
                  <a:lnTo>
                    <a:pt x="24130" y="113030"/>
                  </a:lnTo>
                  <a:lnTo>
                    <a:pt x="24130" y="109220"/>
                  </a:lnTo>
                  <a:close/>
                </a:path>
                <a:path w="24130" h="995679">
                  <a:moveTo>
                    <a:pt x="24130" y="113030"/>
                  </a:moveTo>
                  <a:lnTo>
                    <a:pt x="0" y="113030"/>
                  </a:lnTo>
                  <a:lnTo>
                    <a:pt x="0" y="119380"/>
                  </a:lnTo>
                  <a:lnTo>
                    <a:pt x="24130" y="119380"/>
                  </a:lnTo>
                  <a:lnTo>
                    <a:pt x="24130" y="113030"/>
                  </a:lnTo>
                  <a:close/>
                </a:path>
                <a:path w="24130" h="995679">
                  <a:moveTo>
                    <a:pt x="24130" y="119380"/>
                  </a:moveTo>
                  <a:lnTo>
                    <a:pt x="0" y="119380"/>
                  </a:lnTo>
                  <a:lnTo>
                    <a:pt x="0" y="121920"/>
                  </a:lnTo>
                  <a:lnTo>
                    <a:pt x="24130" y="121920"/>
                  </a:lnTo>
                  <a:lnTo>
                    <a:pt x="24130" y="119380"/>
                  </a:lnTo>
                  <a:close/>
                </a:path>
                <a:path w="24130" h="995679">
                  <a:moveTo>
                    <a:pt x="24130" y="121920"/>
                  </a:moveTo>
                  <a:lnTo>
                    <a:pt x="0" y="121920"/>
                  </a:lnTo>
                  <a:lnTo>
                    <a:pt x="0" y="125730"/>
                  </a:lnTo>
                  <a:lnTo>
                    <a:pt x="24130" y="125730"/>
                  </a:lnTo>
                  <a:lnTo>
                    <a:pt x="24130" y="121920"/>
                  </a:lnTo>
                  <a:close/>
                </a:path>
                <a:path w="24130" h="995679">
                  <a:moveTo>
                    <a:pt x="24130" y="125730"/>
                  </a:moveTo>
                  <a:lnTo>
                    <a:pt x="0" y="125730"/>
                  </a:lnTo>
                  <a:lnTo>
                    <a:pt x="0" y="138430"/>
                  </a:lnTo>
                  <a:lnTo>
                    <a:pt x="24130" y="138430"/>
                  </a:lnTo>
                  <a:lnTo>
                    <a:pt x="24130" y="125730"/>
                  </a:lnTo>
                  <a:close/>
                </a:path>
                <a:path w="24130" h="995679">
                  <a:moveTo>
                    <a:pt x="24130" y="138430"/>
                  </a:moveTo>
                  <a:lnTo>
                    <a:pt x="0" y="138430"/>
                  </a:lnTo>
                  <a:lnTo>
                    <a:pt x="0" y="153670"/>
                  </a:lnTo>
                  <a:lnTo>
                    <a:pt x="24130" y="153670"/>
                  </a:lnTo>
                  <a:lnTo>
                    <a:pt x="24130" y="138430"/>
                  </a:lnTo>
                  <a:close/>
                </a:path>
                <a:path w="24130" h="995679">
                  <a:moveTo>
                    <a:pt x="24130" y="153670"/>
                  </a:moveTo>
                  <a:lnTo>
                    <a:pt x="0" y="153670"/>
                  </a:lnTo>
                  <a:lnTo>
                    <a:pt x="0" y="160020"/>
                  </a:lnTo>
                  <a:lnTo>
                    <a:pt x="24130" y="160020"/>
                  </a:lnTo>
                  <a:lnTo>
                    <a:pt x="24130" y="153670"/>
                  </a:lnTo>
                  <a:close/>
                </a:path>
                <a:path w="24130" h="995679">
                  <a:moveTo>
                    <a:pt x="24130" y="160020"/>
                  </a:moveTo>
                  <a:lnTo>
                    <a:pt x="0" y="160020"/>
                  </a:lnTo>
                  <a:lnTo>
                    <a:pt x="0" y="163830"/>
                  </a:lnTo>
                  <a:lnTo>
                    <a:pt x="24130" y="163830"/>
                  </a:lnTo>
                  <a:lnTo>
                    <a:pt x="24130" y="160020"/>
                  </a:lnTo>
                  <a:close/>
                </a:path>
                <a:path w="24130" h="995679">
                  <a:moveTo>
                    <a:pt x="24130" y="163830"/>
                  </a:moveTo>
                  <a:lnTo>
                    <a:pt x="0" y="163830"/>
                  </a:lnTo>
                  <a:lnTo>
                    <a:pt x="0" y="166370"/>
                  </a:lnTo>
                  <a:lnTo>
                    <a:pt x="24130" y="166370"/>
                  </a:lnTo>
                  <a:lnTo>
                    <a:pt x="24130" y="163830"/>
                  </a:lnTo>
                  <a:close/>
                </a:path>
                <a:path w="24130" h="995679">
                  <a:moveTo>
                    <a:pt x="24130" y="166370"/>
                  </a:moveTo>
                  <a:lnTo>
                    <a:pt x="0" y="166370"/>
                  </a:lnTo>
                  <a:lnTo>
                    <a:pt x="0" y="172720"/>
                  </a:lnTo>
                  <a:lnTo>
                    <a:pt x="24130" y="172720"/>
                  </a:lnTo>
                  <a:lnTo>
                    <a:pt x="24130" y="166370"/>
                  </a:lnTo>
                  <a:close/>
                </a:path>
                <a:path w="24130" h="995679">
                  <a:moveTo>
                    <a:pt x="24130" y="172720"/>
                  </a:moveTo>
                  <a:lnTo>
                    <a:pt x="0" y="172720"/>
                  </a:lnTo>
                  <a:lnTo>
                    <a:pt x="0" y="182880"/>
                  </a:lnTo>
                  <a:lnTo>
                    <a:pt x="24130" y="182880"/>
                  </a:lnTo>
                  <a:lnTo>
                    <a:pt x="24130" y="172720"/>
                  </a:lnTo>
                  <a:close/>
                </a:path>
                <a:path w="24130" h="995679">
                  <a:moveTo>
                    <a:pt x="24130" y="182880"/>
                  </a:moveTo>
                  <a:lnTo>
                    <a:pt x="0" y="182880"/>
                  </a:lnTo>
                  <a:lnTo>
                    <a:pt x="0" y="185420"/>
                  </a:lnTo>
                  <a:lnTo>
                    <a:pt x="24130" y="185420"/>
                  </a:lnTo>
                  <a:lnTo>
                    <a:pt x="24130" y="182880"/>
                  </a:lnTo>
                  <a:close/>
                </a:path>
                <a:path w="24130" h="995679">
                  <a:moveTo>
                    <a:pt x="24130" y="185420"/>
                  </a:moveTo>
                  <a:lnTo>
                    <a:pt x="0" y="185420"/>
                  </a:lnTo>
                  <a:lnTo>
                    <a:pt x="0" y="189230"/>
                  </a:lnTo>
                  <a:lnTo>
                    <a:pt x="24130" y="189230"/>
                  </a:lnTo>
                  <a:lnTo>
                    <a:pt x="24130" y="185420"/>
                  </a:lnTo>
                  <a:close/>
                </a:path>
                <a:path w="24130" h="995679">
                  <a:moveTo>
                    <a:pt x="24130" y="189230"/>
                  </a:moveTo>
                  <a:lnTo>
                    <a:pt x="0" y="189230"/>
                  </a:lnTo>
                  <a:lnTo>
                    <a:pt x="0" y="198120"/>
                  </a:lnTo>
                  <a:lnTo>
                    <a:pt x="24130" y="198120"/>
                  </a:lnTo>
                  <a:lnTo>
                    <a:pt x="24130" y="189230"/>
                  </a:lnTo>
                  <a:close/>
                </a:path>
                <a:path w="24130" h="995679">
                  <a:moveTo>
                    <a:pt x="24130" y="198120"/>
                  </a:moveTo>
                  <a:lnTo>
                    <a:pt x="0" y="198120"/>
                  </a:lnTo>
                  <a:lnTo>
                    <a:pt x="0" y="201930"/>
                  </a:lnTo>
                  <a:lnTo>
                    <a:pt x="24130" y="201930"/>
                  </a:lnTo>
                  <a:lnTo>
                    <a:pt x="24130" y="198120"/>
                  </a:lnTo>
                  <a:close/>
                </a:path>
                <a:path w="24130" h="995679">
                  <a:moveTo>
                    <a:pt x="24130" y="201930"/>
                  </a:moveTo>
                  <a:lnTo>
                    <a:pt x="0" y="201930"/>
                  </a:lnTo>
                  <a:lnTo>
                    <a:pt x="0" y="204470"/>
                  </a:lnTo>
                  <a:lnTo>
                    <a:pt x="24130" y="204470"/>
                  </a:lnTo>
                  <a:lnTo>
                    <a:pt x="24130" y="201930"/>
                  </a:lnTo>
                  <a:close/>
                </a:path>
                <a:path w="24130" h="995679">
                  <a:moveTo>
                    <a:pt x="24130" y="204470"/>
                  </a:moveTo>
                  <a:lnTo>
                    <a:pt x="0" y="204470"/>
                  </a:lnTo>
                  <a:lnTo>
                    <a:pt x="0" y="208280"/>
                  </a:lnTo>
                  <a:lnTo>
                    <a:pt x="24130" y="208280"/>
                  </a:lnTo>
                  <a:lnTo>
                    <a:pt x="24130" y="204470"/>
                  </a:lnTo>
                  <a:close/>
                </a:path>
                <a:path w="24130" h="995679">
                  <a:moveTo>
                    <a:pt x="24130" y="208280"/>
                  </a:moveTo>
                  <a:lnTo>
                    <a:pt x="0" y="208280"/>
                  </a:lnTo>
                  <a:lnTo>
                    <a:pt x="0" y="210820"/>
                  </a:lnTo>
                  <a:lnTo>
                    <a:pt x="24130" y="210820"/>
                  </a:lnTo>
                  <a:lnTo>
                    <a:pt x="24130" y="208280"/>
                  </a:lnTo>
                  <a:close/>
                </a:path>
                <a:path w="24130" h="995679">
                  <a:moveTo>
                    <a:pt x="24130" y="210820"/>
                  </a:moveTo>
                  <a:lnTo>
                    <a:pt x="0" y="210820"/>
                  </a:lnTo>
                  <a:lnTo>
                    <a:pt x="0" y="214630"/>
                  </a:lnTo>
                  <a:lnTo>
                    <a:pt x="24130" y="214630"/>
                  </a:lnTo>
                  <a:lnTo>
                    <a:pt x="24130" y="210820"/>
                  </a:lnTo>
                  <a:close/>
                </a:path>
                <a:path w="24130" h="995679">
                  <a:moveTo>
                    <a:pt x="24130" y="214630"/>
                  </a:moveTo>
                  <a:lnTo>
                    <a:pt x="0" y="214630"/>
                  </a:lnTo>
                  <a:lnTo>
                    <a:pt x="0" y="229870"/>
                  </a:lnTo>
                  <a:lnTo>
                    <a:pt x="24130" y="229870"/>
                  </a:lnTo>
                  <a:lnTo>
                    <a:pt x="24130" y="214630"/>
                  </a:lnTo>
                  <a:close/>
                </a:path>
                <a:path w="24130" h="995679">
                  <a:moveTo>
                    <a:pt x="24130" y="229870"/>
                  </a:moveTo>
                  <a:lnTo>
                    <a:pt x="0" y="229870"/>
                  </a:lnTo>
                  <a:lnTo>
                    <a:pt x="0" y="233680"/>
                  </a:lnTo>
                  <a:lnTo>
                    <a:pt x="24130" y="233680"/>
                  </a:lnTo>
                  <a:lnTo>
                    <a:pt x="24130" y="229870"/>
                  </a:lnTo>
                  <a:close/>
                </a:path>
                <a:path w="24130" h="995679">
                  <a:moveTo>
                    <a:pt x="24130" y="233680"/>
                  </a:moveTo>
                  <a:lnTo>
                    <a:pt x="0" y="233680"/>
                  </a:lnTo>
                  <a:lnTo>
                    <a:pt x="0" y="240030"/>
                  </a:lnTo>
                  <a:lnTo>
                    <a:pt x="24130" y="240030"/>
                  </a:lnTo>
                  <a:lnTo>
                    <a:pt x="24130" y="233680"/>
                  </a:lnTo>
                  <a:close/>
                </a:path>
                <a:path w="24130" h="995679">
                  <a:moveTo>
                    <a:pt x="24130" y="240030"/>
                  </a:moveTo>
                  <a:lnTo>
                    <a:pt x="0" y="240030"/>
                  </a:lnTo>
                  <a:lnTo>
                    <a:pt x="0" y="242570"/>
                  </a:lnTo>
                  <a:lnTo>
                    <a:pt x="24130" y="242570"/>
                  </a:lnTo>
                  <a:lnTo>
                    <a:pt x="24130" y="240030"/>
                  </a:lnTo>
                  <a:close/>
                </a:path>
                <a:path w="24130" h="995679">
                  <a:moveTo>
                    <a:pt x="24130" y="242570"/>
                  </a:moveTo>
                  <a:lnTo>
                    <a:pt x="0" y="242570"/>
                  </a:lnTo>
                  <a:lnTo>
                    <a:pt x="0" y="248920"/>
                  </a:lnTo>
                  <a:lnTo>
                    <a:pt x="24130" y="248920"/>
                  </a:lnTo>
                  <a:lnTo>
                    <a:pt x="24130" y="242570"/>
                  </a:lnTo>
                  <a:close/>
                </a:path>
                <a:path w="24130" h="995679">
                  <a:moveTo>
                    <a:pt x="24130" y="248920"/>
                  </a:moveTo>
                  <a:lnTo>
                    <a:pt x="0" y="248920"/>
                  </a:lnTo>
                  <a:lnTo>
                    <a:pt x="0" y="252730"/>
                  </a:lnTo>
                  <a:lnTo>
                    <a:pt x="24130" y="252730"/>
                  </a:lnTo>
                  <a:lnTo>
                    <a:pt x="24130" y="248920"/>
                  </a:lnTo>
                  <a:close/>
                </a:path>
                <a:path w="24130" h="995679">
                  <a:moveTo>
                    <a:pt x="24130" y="252730"/>
                  </a:moveTo>
                  <a:lnTo>
                    <a:pt x="0" y="252730"/>
                  </a:lnTo>
                  <a:lnTo>
                    <a:pt x="0" y="255270"/>
                  </a:lnTo>
                  <a:lnTo>
                    <a:pt x="24130" y="255270"/>
                  </a:lnTo>
                  <a:lnTo>
                    <a:pt x="24130" y="252730"/>
                  </a:lnTo>
                  <a:close/>
                </a:path>
                <a:path w="24130" h="995679">
                  <a:moveTo>
                    <a:pt x="24130" y="255270"/>
                  </a:moveTo>
                  <a:lnTo>
                    <a:pt x="0" y="255270"/>
                  </a:lnTo>
                  <a:lnTo>
                    <a:pt x="0" y="259080"/>
                  </a:lnTo>
                  <a:lnTo>
                    <a:pt x="24130" y="259080"/>
                  </a:lnTo>
                  <a:lnTo>
                    <a:pt x="24130" y="255270"/>
                  </a:lnTo>
                  <a:close/>
                </a:path>
                <a:path w="24130" h="995679">
                  <a:moveTo>
                    <a:pt x="24130" y="259080"/>
                  </a:moveTo>
                  <a:lnTo>
                    <a:pt x="0" y="259080"/>
                  </a:lnTo>
                  <a:lnTo>
                    <a:pt x="0" y="261620"/>
                  </a:lnTo>
                  <a:lnTo>
                    <a:pt x="24130" y="261620"/>
                  </a:lnTo>
                  <a:lnTo>
                    <a:pt x="24130" y="259080"/>
                  </a:lnTo>
                  <a:close/>
                </a:path>
                <a:path w="24130" h="995679">
                  <a:moveTo>
                    <a:pt x="24130" y="261620"/>
                  </a:moveTo>
                  <a:lnTo>
                    <a:pt x="0" y="261620"/>
                  </a:lnTo>
                  <a:lnTo>
                    <a:pt x="0" y="265430"/>
                  </a:lnTo>
                  <a:lnTo>
                    <a:pt x="24130" y="265430"/>
                  </a:lnTo>
                  <a:lnTo>
                    <a:pt x="24130" y="261620"/>
                  </a:lnTo>
                  <a:close/>
                </a:path>
                <a:path w="24130" h="995679">
                  <a:moveTo>
                    <a:pt x="24130" y="265430"/>
                  </a:moveTo>
                  <a:lnTo>
                    <a:pt x="0" y="265430"/>
                  </a:lnTo>
                  <a:lnTo>
                    <a:pt x="0" y="290830"/>
                  </a:lnTo>
                  <a:lnTo>
                    <a:pt x="24130" y="290830"/>
                  </a:lnTo>
                  <a:lnTo>
                    <a:pt x="24130" y="265430"/>
                  </a:lnTo>
                  <a:close/>
                </a:path>
                <a:path w="24130" h="995679">
                  <a:moveTo>
                    <a:pt x="24130" y="290830"/>
                  </a:moveTo>
                  <a:lnTo>
                    <a:pt x="0" y="290830"/>
                  </a:lnTo>
                  <a:lnTo>
                    <a:pt x="0" y="297180"/>
                  </a:lnTo>
                  <a:lnTo>
                    <a:pt x="24130" y="297180"/>
                  </a:lnTo>
                  <a:lnTo>
                    <a:pt x="24130" y="290830"/>
                  </a:lnTo>
                  <a:close/>
                </a:path>
                <a:path w="24130" h="995679">
                  <a:moveTo>
                    <a:pt x="24130" y="297180"/>
                  </a:moveTo>
                  <a:lnTo>
                    <a:pt x="0" y="297180"/>
                  </a:lnTo>
                  <a:lnTo>
                    <a:pt x="0" y="299720"/>
                  </a:lnTo>
                  <a:lnTo>
                    <a:pt x="24130" y="299720"/>
                  </a:lnTo>
                  <a:lnTo>
                    <a:pt x="24130" y="297180"/>
                  </a:lnTo>
                  <a:close/>
                </a:path>
                <a:path w="24130" h="995679">
                  <a:moveTo>
                    <a:pt x="24130" y="299720"/>
                  </a:moveTo>
                  <a:lnTo>
                    <a:pt x="0" y="299720"/>
                  </a:lnTo>
                  <a:lnTo>
                    <a:pt x="0" y="306070"/>
                  </a:lnTo>
                  <a:lnTo>
                    <a:pt x="24130" y="306070"/>
                  </a:lnTo>
                  <a:lnTo>
                    <a:pt x="24130" y="299720"/>
                  </a:lnTo>
                  <a:close/>
                </a:path>
                <a:path w="24130" h="995679">
                  <a:moveTo>
                    <a:pt x="24130" y="306070"/>
                  </a:moveTo>
                  <a:lnTo>
                    <a:pt x="0" y="306070"/>
                  </a:lnTo>
                  <a:lnTo>
                    <a:pt x="0" y="309880"/>
                  </a:lnTo>
                  <a:lnTo>
                    <a:pt x="24130" y="309880"/>
                  </a:lnTo>
                  <a:lnTo>
                    <a:pt x="24130" y="306070"/>
                  </a:lnTo>
                  <a:close/>
                </a:path>
                <a:path w="24130" h="995679">
                  <a:moveTo>
                    <a:pt x="24130" y="309880"/>
                  </a:moveTo>
                  <a:lnTo>
                    <a:pt x="0" y="309880"/>
                  </a:lnTo>
                  <a:lnTo>
                    <a:pt x="0" y="318770"/>
                  </a:lnTo>
                  <a:lnTo>
                    <a:pt x="24130" y="318770"/>
                  </a:lnTo>
                  <a:lnTo>
                    <a:pt x="24130" y="309880"/>
                  </a:lnTo>
                  <a:close/>
                </a:path>
                <a:path w="24130" h="995679">
                  <a:moveTo>
                    <a:pt x="24130" y="318770"/>
                  </a:moveTo>
                  <a:lnTo>
                    <a:pt x="0" y="318770"/>
                  </a:lnTo>
                  <a:lnTo>
                    <a:pt x="0" y="328930"/>
                  </a:lnTo>
                  <a:lnTo>
                    <a:pt x="24130" y="328930"/>
                  </a:lnTo>
                  <a:lnTo>
                    <a:pt x="24130" y="318770"/>
                  </a:lnTo>
                  <a:close/>
                </a:path>
                <a:path w="24130" h="995679">
                  <a:moveTo>
                    <a:pt x="24130" y="328930"/>
                  </a:moveTo>
                  <a:lnTo>
                    <a:pt x="0" y="328930"/>
                  </a:lnTo>
                  <a:lnTo>
                    <a:pt x="0" y="335280"/>
                  </a:lnTo>
                  <a:lnTo>
                    <a:pt x="24130" y="335280"/>
                  </a:lnTo>
                  <a:lnTo>
                    <a:pt x="24130" y="328930"/>
                  </a:lnTo>
                  <a:close/>
                </a:path>
                <a:path w="24130" h="995679">
                  <a:moveTo>
                    <a:pt x="24130" y="335280"/>
                  </a:moveTo>
                  <a:lnTo>
                    <a:pt x="0" y="335280"/>
                  </a:lnTo>
                  <a:lnTo>
                    <a:pt x="0" y="341630"/>
                  </a:lnTo>
                  <a:lnTo>
                    <a:pt x="24130" y="341630"/>
                  </a:lnTo>
                  <a:lnTo>
                    <a:pt x="24130" y="335280"/>
                  </a:lnTo>
                  <a:close/>
                </a:path>
                <a:path w="24130" h="995679">
                  <a:moveTo>
                    <a:pt x="24130" y="341630"/>
                  </a:moveTo>
                  <a:lnTo>
                    <a:pt x="0" y="341630"/>
                  </a:lnTo>
                  <a:lnTo>
                    <a:pt x="0" y="350520"/>
                  </a:lnTo>
                  <a:lnTo>
                    <a:pt x="24130" y="350520"/>
                  </a:lnTo>
                  <a:lnTo>
                    <a:pt x="24130" y="341630"/>
                  </a:lnTo>
                  <a:close/>
                </a:path>
                <a:path w="24130" h="995679">
                  <a:moveTo>
                    <a:pt x="24130" y="350520"/>
                  </a:moveTo>
                  <a:lnTo>
                    <a:pt x="0" y="350520"/>
                  </a:lnTo>
                  <a:lnTo>
                    <a:pt x="0" y="354330"/>
                  </a:lnTo>
                  <a:lnTo>
                    <a:pt x="24130" y="354330"/>
                  </a:lnTo>
                  <a:lnTo>
                    <a:pt x="24130" y="350520"/>
                  </a:lnTo>
                  <a:close/>
                </a:path>
                <a:path w="24130" h="995679">
                  <a:moveTo>
                    <a:pt x="24130" y="354330"/>
                  </a:moveTo>
                  <a:lnTo>
                    <a:pt x="0" y="354330"/>
                  </a:lnTo>
                  <a:lnTo>
                    <a:pt x="0" y="356870"/>
                  </a:lnTo>
                  <a:lnTo>
                    <a:pt x="24130" y="356870"/>
                  </a:lnTo>
                  <a:lnTo>
                    <a:pt x="24130" y="354330"/>
                  </a:lnTo>
                  <a:close/>
                </a:path>
                <a:path w="24130" h="995679">
                  <a:moveTo>
                    <a:pt x="24130" y="356870"/>
                  </a:moveTo>
                  <a:lnTo>
                    <a:pt x="0" y="356870"/>
                  </a:lnTo>
                  <a:lnTo>
                    <a:pt x="0" y="360680"/>
                  </a:lnTo>
                  <a:lnTo>
                    <a:pt x="24130" y="360680"/>
                  </a:lnTo>
                  <a:lnTo>
                    <a:pt x="24130" y="356870"/>
                  </a:lnTo>
                  <a:close/>
                </a:path>
                <a:path w="24130" h="995679">
                  <a:moveTo>
                    <a:pt x="24130" y="360680"/>
                  </a:moveTo>
                  <a:lnTo>
                    <a:pt x="0" y="360680"/>
                  </a:lnTo>
                  <a:lnTo>
                    <a:pt x="0" y="363220"/>
                  </a:lnTo>
                  <a:lnTo>
                    <a:pt x="24130" y="363220"/>
                  </a:lnTo>
                  <a:lnTo>
                    <a:pt x="24130" y="360680"/>
                  </a:lnTo>
                  <a:close/>
                </a:path>
                <a:path w="24130" h="995679">
                  <a:moveTo>
                    <a:pt x="24130" y="363220"/>
                  </a:moveTo>
                  <a:lnTo>
                    <a:pt x="0" y="363220"/>
                  </a:lnTo>
                  <a:lnTo>
                    <a:pt x="0" y="367030"/>
                  </a:lnTo>
                  <a:lnTo>
                    <a:pt x="24130" y="367030"/>
                  </a:lnTo>
                  <a:lnTo>
                    <a:pt x="24130" y="363220"/>
                  </a:lnTo>
                  <a:close/>
                </a:path>
                <a:path w="24130" h="995679">
                  <a:moveTo>
                    <a:pt x="24130" y="367030"/>
                  </a:moveTo>
                  <a:lnTo>
                    <a:pt x="0" y="367030"/>
                  </a:lnTo>
                  <a:lnTo>
                    <a:pt x="0" y="375920"/>
                  </a:lnTo>
                  <a:lnTo>
                    <a:pt x="24130" y="375920"/>
                  </a:lnTo>
                  <a:lnTo>
                    <a:pt x="24130" y="367030"/>
                  </a:lnTo>
                  <a:close/>
                </a:path>
                <a:path w="24130" h="995679">
                  <a:moveTo>
                    <a:pt x="24130" y="375920"/>
                  </a:moveTo>
                  <a:lnTo>
                    <a:pt x="0" y="375920"/>
                  </a:lnTo>
                  <a:lnTo>
                    <a:pt x="0" y="379730"/>
                  </a:lnTo>
                  <a:lnTo>
                    <a:pt x="24130" y="379730"/>
                  </a:lnTo>
                  <a:lnTo>
                    <a:pt x="24130" y="375920"/>
                  </a:lnTo>
                  <a:close/>
                </a:path>
                <a:path w="24130" h="995679">
                  <a:moveTo>
                    <a:pt x="24130" y="379730"/>
                  </a:moveTo>
                  <a:lnTo>
                    <a:pt x="0" y="379730"/>
                  </a:lnTo>
                  <a:lnTo>
                    <a:pt x="0" y="392430"/>
                  </a:lnTo>
                  <a:lnTo>
                    <a:pt x="24130" y="392430"/>
                  </a:lnTo>
                  <a:lnTo>
                    <a:pt x="24130" y="379730"/>
                  </a:lnTo>
                  <a:close/>
                </a:path>
                <a:path w="24130" h="995679">
                  <a:moveTo>
                    <a:pt x="24130" y="392430"/>
                  </a:moveTo>
                  <a:lnTo>
                    <a:pt x="0" y="392430"/>
                  </a:lnTo>
                  <a:lnTo>
                    <a:pt x="0" y="394970"/>
                  </a:lnTo>
                  <a:lnTo>
                    <a:pt x="24130" y="394970"/>
                  </a:lnTo>
                  <a:lnTo>
                    <a:pt x="24130" y="392430"/>
                  </a:lnTo>
                  <a:close/>
                </a:path>
                <a:path w="24130" h="995679">
                  <a:moveTo>
                    <a:pt x="24130" y="394970"/>
                  </a:moveTo>
                  <a:lnTo>
                    <a:pt x="0" y="394970"/>
                  </a:lnTo>
                  <a:lnTo>
                    <a:pt x="0" y="398780"/>
                  </a:lnTo>
                  <a:lnTo>
                    <a:pt x="24130" y="398780"/>
                  </a:lnTo>
                  <a:lnTo>
                    <a:pt x="24130" y="394970"/>
                  </a:lnTo>
                  <a:close/>
                </a:path>
                <a:path w="24130" h="995679">
                  <a:moveTo>
                    <a:pt x="24130" y="398780"/>
                  </a:moveTo>
                  <a:lnTo>
                    <a:pt x="0" y="398780"/>
                  </a:lnTo>
                  <a:lnTo>
                    <a:pt x="0" y="407670"/>
                  </a:lnTo>
                  <a:lnTo>
                    <a:pt x="24130" y="407670"/>
                  </a:lnTo>
                  <a:lnTo>
                    <a:pt x="24130" y="398780"/>
                  </a:lnTo>
                  <a:close/>
                </a:path>
                <a:path w="24130" h="995679">
                  <a:moveTo>
                    <a:pt x="24130" y="407670"/>
                  </a:moveTo>
                  <a:lnTo>
                    <a:pt x="0" y="407670"/>
                  </a:lnTo>
                  <a:lnTo>
                    <a:pt x="0" y="411480"/>
                  </a:lnTo>
                  <a:lnTo>
                    <a:pt x="24130" y="411480"/>
                  </a:lnTo>
                  <a:lnTo>
                    <a:pt x="24130" y="407670"/>
                  </a:lnTo>
                  <a:close/>
                </a:path>
                <a:path w="24130" h="995679">
                  <a:moveTo>
                    <a:pt x="24130" y="411480"/>
                  </a:moveTo>
                  <a:lnTo>
                    <a:pt x="0" y="411480"/>
                  </a:lnTo>
                  <a:lnTo>
                    <a:pt x="0" y="424180"/>
                  </a:lnTo>
                  <a:lnTo>
                    <a:pt x="24130" y="424180"/>
                  </a:lnTo>
                  <a:lnTo>
                    <a:pt x="24130" y="411480"/>
                  </a:lnTo>
                  <a:close/>
                </a:path>
                <a:path w="24130" h="995679">
                  <a:moveTo>
                    <a:pt x="24130" y="424180"/>
                  </a:moveTo>
                  <a:lnTo>
                    <a:pt x="0" y="424180"/>
                  </a:lnTo>
                  <a:lnTo>
                    <a:pt x="0" y="439420"/>
                  </a:lnTo>
                  <a:lnTo>
                    <a:pt x="24130" y="439420"/>
                  </a:lnTo>
                  <a:lnTo>
                    <a:pt x="24130" y="424180"/>
                  </a:lnTo>
                  <a:close/>
                </a:path>
                <a:path w="24130" h="995679">
                  <a:moveTo>
                    <a:pt x="24130" y="439420"/>
                  </a:moveTo>
                  <a:lnTo>
                    <a:pt x="0" y="439420"/>
                  </a:lnTo>
                  <a:lnTo>
                    <a:pt x="0" y="443230"/>
                  </a:lnTo>
                  <a:lnTo>
                    <a:pt x="24130" y="443230"/>
                  </a:lnTo>
                  <a:lnTo>
                    <a:pt x="24130" y="439420"/>
                  </a:lnTo>
                  <a:close/>
                </a:path>
                <a:path w="24130" h="995679">
                  <a:moveTo>
                    <a:pt x="24130" y="443230"/>
                  </a:moveTo>
                  <a:lnTo>
                    <a:pt x="0" y="443230"/>
                  </a:lnTo>
                  <a:lnTo>
                    <a:pt x="0" y="452120"/>
                  </a:lnTo>
                  <a:lnTo>
                    <a:pt x="24130" y="452120"/>
                  </a:lnTo>
                  <a:lnTo>
                    <a:pt x="24130" y="443230"/>
                  </a:lnTo>
                  <a:close/>
                </a:path>
                <a:path w="24130" h="995679">
                  <a:moveTo>
                    <a:pt x="24130" y="452120"/>
                  </a:moveTo>
                  <a:lnTo>
                    <a:pt x="0" y="452120"/>
                  </a:lnTo>
                  <a:lnTo>
                    <a:pt x="0" y="458470"/>
                  </a:lnTo>
                  <a:lnTo>
                    <a:pt x="24130" y="458470"/>
                  </a:lnTo>
                  <a:lnTo>
                    <a:pt x="24130" y="452120"/>
                  </a:lnTo>
                  <a:close/>
                </a:path>
                <a:path w="24130" h="995679">
                  <a:moveTo>
                    <a:pt x="24130" y="458470"/>
                  </a:moveTo>
                  <a:lnTo>
                    <a:pt x="0" y="458470"/>
                  </a:lnTo>
                  <a:lnTo>
                    <a:pt x="0" y="462280"/>
                  </a:lnTo>
                  <a:lnTo>
                    <a:pt x="24130" y="462280"/>
                  </a:lnTo>
                  <a:lnTo>
                    <a:pt x="24130" y="458470"/>
                  </a:lnTo>
                  <a:close/>
                </a:path>
                <a:path w="24130" h="995679">
                  <a:moveTo>
                    <a:pt x="24130" y="462280"/>
                  </a:moveTo>
                  <a:lnTo>
                    <a:pt x="0" y="462280"/>
                  </a:lnTo>
                  <a:lnTo>
                    <a:pt x="0" y="468630"/>
                  </a:lnTo>
                  <a:lnTo>
                    <a:pt x="24130" y="468630"/>
                  </a:lnTo>
                  <a:lnTo>
                    <a:pt x="24130" y="462280"/>
                  </a:lnTo>
                  <a:close/>
                </a:path>
                <a:path w="24130" h="995679">
                  <a:moveTo>
                    <a:pt x="24130" y="468630"/>
                  </a:moveTo>
                  <a:lnTo>
                    <a:pt x="0" y="468630"/>
                  </a:lnTo>
                  <a:lnTo>
                    <a:pt x="0" y="471170"/>
                  </a:lnTo>
                  <a:lnTo>
                    <a:pt x="24130" y="471170"/>
                  </a:lnTo>
                  <a:lnTo>
                    <a:pt x="24130" y="468630"/>
                  </a:lnTo>
                  <a:close/>
                </a:path>
                <a:path w="24130" h="995679">
                  <a:moveTo>
                    <a:pt x="24130" y="471170"/>
                  </a:moveTo>
                  <a:lnTo>
                    <a:pt x="0" y="471170"/>
                  </a:lnTo>
                  <a:lnTo>
                    <a:pt x="0" y="481330"/>
                  </a:lnTo>
                  <a:lnTo>
                    <a:pt x="24130" y="481330"/>
                  </a:lnTo>
                  <a:lnTo>
                    <a:pt x="24130" y="471170"/>
                  </a:lnTo>
                  <a:close/>
                </a:path>
                <a:path w="24130" h="995679">
                  <a:moveTo>
                    <a:pt x="24130" y="481330"/>
                  </a:moveTo>
                  <a:lnTo>
                    <a:pt x="0" y="481330"/>
                  </a:lnTo>
                  <a:lnTo>
                    <a:pt x="0" y="483870"/>
                  </a:lnTo>
                  <a:lnTo>
                    <a:pt x="24130" y="483870"/>
                  </a:lnTo>
                  <a:lnTo>
                    <a:pt x="24130" y="481330"/>
                  </a:lnTo>
                  <a:close/>
                </a:path>
                <a:path w="24130" h="995679">
                  <a:moveTo>
                    <a:pt x="24130" y="483870"/>
                  </a:moveTo>
                  <a:lnTo>
                    <a:pt x="0" y="483870"/>
                  </a:lnTo>
                  <a:lnTo>
                    <a:pt x="0" y="487680"/>
                  </a:lnTo>
                  <a:lnTo>
                    <a:pt x="24130" y="487680"/>
                  </a:lnTo>
                  <a:lnTo>
                    <a:pt x="24130" y="483870"/>
                  </a:lnTo>
                  <a:close/>
                </a:path>
                <a:path w="24130" h="995679">
                  <a:moveTo>
                    <a:pt x="24130" y="487680"/>
                  </a:moveTo>
                  <a:lnTo>
                    <a:pt x="0" y="487680"/>
                  </a:lnTo>
                  <a:lnTo>
                    <a:pt x="0" y="490220"/>
                  </a:lnTo>
                  <a:lnTo>
                    <a:pt x="24130" y="490220"/>
                  </a:lnTo>
                  <a:lnTo>
                    <a:pt x="24130" y="487680"/>
                  </a:lnTo>
                  <a:close/>
                </a:path>
                <a:path w="24130" h="995679">
                  <a:moveTo>
                    <a:pt x="24130" y="490220"/>
                  </a:moveTo>
                  <a:lnTo>
                    <a:pt x="0" y="490220"/>
                  </a:lnTo>
                  <a:lnTo>
                    <a:pt x="0" y="494030"/>
                  </a:lnTo>
                  <a:lnTo>
                    <a:pt x="24130" y="494030"/>
                  </a:lnTo>
                  <a:lnTo>
                    <a:pt x="24130" y="490220"/>
                  </a:lnTo>
                  <a:close/>
                </a:path>
                <a:path w="24130" h="995679">
                  <a:moveTo>
                    <a:pt x="24130" y="494030"/>
                  </a:moveTo>
                  <a:lnTo>
                    <a:pt x="0" y="494030"/>
                  </a:lnTo>
                  <a:lnTo>
                    <a:pt x="0" y="500380"/>
                  </a:lnTo>
                  <a:lnTo>
                    <a:pt x="24130" y="500380"/>
                  </a:lnTo>
                  <a:lnTo>
                    <a:pt x="24130" y="494030"/>
                  </a:lnTo>
                  <a:close/>
                </a:path>
                <a:path w="24130" h="995679">
                  <a:moveTo>
                    <a:pt x="24130" y="500380"/>
                  </a:moveTo>
                  <a:lnTo>
                    <a:pt x="0" y="500380"/>
                  </a:lnTo>
                  <a:lnTo>
                    <a:pt x="0" y="502920"/>
                  </a:lnTo>
                  <a:lnTo>
                    <a:pt x="24130" y="502920"/>
                  </a:lnTo>
                  <a:lnTo>
                    <a:pt x="24130" y="500380"/>
                  </a:lnTo>
                  <a:close/>
                </a:path>
                <a:path w="24130" h="995679">
                  <a:moveTo>
                    <a:pt x="24130" y="502920"/>
                  </a:moveTo>
                  <a:lnTo>
                    <a:pt x="0" y="502920"/>
                  </a:lnTo>
                  <a:lnTo>
                    <a:pt x="0" y="506730"/>
                  </a:lnTo>
                  <a:lnTo>
                    <a:pt x="24130" y="506730"/>
                  </a:lnTo>
                  <a:lnTo>
                    <a:pt x="24130" y="502920"/>
                  </a:lnTo>
                  <a:close/>
                </a:path>
                <a:path w="24130" h="995679">
                  <a:moveTo>
                    <a:pt x="24130" y="506730"/>
                  </a:moveTo>
                  <a:lnTo>
                    <a:pt x="0" y="506730"/>
                  </a:lnTo>
                  <a:lnTo>
                    <a:pt x="0" y="509270"/>
                  </a:lnTo>
                  <a:lnTo>
                    <a:pt x="24130" y="509270"/>
                  </a:lnTo>
                  <a:lnTo>
                    <a:pt x="24130" y="506730"/>
                  </a:lnTo>
                  <a:close/>
                </a:path>
                <a:path w="24130" h="995679">
                  <a:moveTo>
                    <a:pt x="24130" y="509270"/>
                  </a:moveTo>
                  <a:lnTo>
                    <a:pt x="0" y="509270"/>
                  </a:lnTo>
                  <a:lnTo>
                    <a:pt x="0" y="513080"/>
                  </a:lnTo>
                  <a:lnTo>
                    <a:pt x="24130" y="513080"/>
                  </a:lnTo>
                  <a:lnTo>
                    <a:pt x="24130" y="509270"/>
                  </a:lnTo>
                  <a:close/>
                </a:path>
                <a:path w="24130" h="995679">
                  <a:moveTo>
                    <a:pt x="24130" y="513080"/>
                  </a:moveTo>
                  <a:lnTo>
                    <a:pt x="0" y="513080"/>
                  </a:lnTo>
                  <a:lnTo>
                    <a:pt x="0" y="521970"/>
                  </a:lnTo>
                  <a:lnTo>
                    <a:pt x="24130" y="521970"/>
                  </a:lnTo>
                  <a:lnTo>
                    <a:pt x="24130" y="513080"/>
                  </a:lnTo>
                  <a:close/>
                </a:path>
                <a:path w="24130" h="995679">
                  <a:moveTo>
                    <a:pt x="24130" y="521970"/>
                  </a:moveTo>
                  <a:lnTo>
                    <a:pt x="0" y="521970"/>
                  </a:lnTo>
                  <a:lnTo>
                    <a:pt x="0" y="523240"/>
                  </a:lnTo>
                  <a:lnTo>
                    <a:pt x="3810" y="523240"/>
                  </a:lnTo>
                  <a:lnTo>
                    <a:pt x="3810" y="524510"/>
                  </a:lnTo>
                  <a:lnTo>
                    <a:pt x="7619" y="524510"/>
                  </a:lnTo>
                  <a:lnTo>
                    <a:pt x="7619" y="525780"/>
                  </a:lnTo>
                  <a:lnTo>
                    <a:pt x="24130" y="525780"/>
                  </a:lnTo>
                  <a:lnTo>
                    <a:pt x="24130" y="521970"/>
                  </a:lnTo>
                  <a:close/>
                </a:path>
                <a:path w="24130" h="995679">
                  <a:moveTo>
                    <a:pt x="24130" y="525780"/>
                  </a:moveTo>
                  <a:lnTo>
                    <a:pt x="11430" y="525780"/>
                  </a:lnTo>
                  <a:lnTo>
                    <a:pt x="11430" y="527050"/>
                  </a:lnTo>
                  <a:lnTo>
                    <a:pt x="13969" y="527050"/>
                  </a:lnTo>
                  <a:lnTo>
                    <a:pt x="13969" y="528320"/>
                  </a:lnTo>
                  <a:lnTo>
                    <a:pt x="24130" y="528320"/>
                  </a:lnTo>
                  <a:lnTo>
                    <a:pt x="24130" y="525780"/>
                  </a:lnTo>
                  <a:close/>
                </a:path>
                <a:path w="24130" h="995679">
                  <a:moveTo>
                    <a:pt x="24130" y="528320"/>
                  </a:moveTo>
                  <a:lnTo>
                    <a:pt x="20319" y="528320"/>
                  </a:lnTo>
                  <a:lnTo>
                    <a:pt x="20319" y="529590"/>
                  </a:lnTo>
                  <a:lnTo>
                    <a:pt x="24130" y="529590"/>
                  </a:lnTo>
                  <a:lnTo>
                    <a:pt x="24130" y="528320"/>
                  </a:lnTo>
                  <a:close/>
                </a:path>
                <a:path w="24130" h="995679">
                  <a:moveTo>
                    <a:pt x="24130" y="993140"/>
                  </a:moveTo>
                  <a:lnTo>
                    <a:pt x="17780" y="993140"/>
                  </a:lnTo>
                  <a:lnTo>
                    <a:pt x="17780" y="994410"/>
                  </a:lnTo>
                  <a:lnTo>
                    <a:pt x="24130" y="994410"/>
                  </a:lnTo>
                  <a:lnTo>
                    <a:pt x="24130" y="993140"/>
                  </a:lnTo>
                  <a:close/>
                </a:path>
                <a:path w="24130" h="995679">
                  <a:moveTo>
                    <a:pt x="17779" y="994410"/>
                  </a:moveTo>
                  <a:lnTo>
                    <a:pt x="0" y="994410"/>
                  </a:lnTo>
                  <a:lnTo>
                    <a:pt x="0" y="995680"/>
                  </a:lnTo>
                  <a:lnTo>
                    <a:pt x="17779" y="995680"/>
                  </a:lnTo>
                  <a:lnTo>
                    <a:pt x="17779" y="994410"/>
                  </a:lnTo>
                  <a:close/>
                </a:path>
              </a:pathLst>
            </a:custGeom>
            <a:solidFill>
              <a:srgbClr val="A9A953"/>
            </a:solidFill>
          </p:spPr>
          <p:txBody>
            <a:bodyPr wrap="square" lIns="0" tIns="0" rIns="0" bIns="0" rtlCol="0"/>
            <a:lstStyle/>
            <a:p>
              <a:endParaRPr/>
            </a:p>
          </p:txBody>
        </p:sp>
        <p:sp>
          <p:nvSpPr>
            <p:cNvPr id="824" name="object 824"/>
            <p:cNvSpPr/>
            <p:nvPr/>
          </p:nvSpPr>
          <p:spPr>
            <a:xfrm>
              <a:off x="1950719" y="5501639"/>
              <a:ext cx="24130" cy="1002030"/>
            </a:xfrm>
            <a:custGeom>
              <a:avLst/>
              <a:gdLst/>
              <a:ahLst/>
              <a:cxnLst/>
              <a:rect l="l" t="t" r="r" b="b"/>
              <a:pathLst>
                <a:path w="24130" h="1002029">
                  <a:moveTo>
                    <a:pt x="5080" y="0"/>
                  </a:moveTo>
                  <a:lnTo>
                    <a:pt x="0" y="0"/>
                  </a:lnTo>
                  <a:lnTo>
                    <a:pt x="0" y="5080"/>
                  </a:lnTo>
                  <a:lnTo>
                    <a:pt x="19050" y="5080"/>
                  </a:lnTo>
                  <a:lnTo>
                    <a:pt x="19050" y="3810"/>
                  </a:lnTo>
                  <a:lnTo>
                    <a:pt x="15240" y="3810"/>
                  </a:lnTo>
                  <a:lnTo>
                    <a:pt x="15240" y="2540"/>
                  </a:lnTo>
                  <a:lnTo>
                    <a:pt x="10160" y="2540"/>
                  </a:lnTo>
                  <a:lnTo>
                    <a:pt x="10160" y="1270"/>
                  </a:lnTo>
                  <a:lnTo>
                    <a:pt x="5080" y="1270"/>
                  </a:lnTo>
                  <a:lnTo>
                    <a:pt x="5080" y="0"/>
                  </a:lnTo>
                  <a:close/>
                </a:path>
                <a:path w="24130" h="1002029">
                  <a:moveTo>
                    <a:pt x="24130" y="5080"/>
                  </a:moveTo>
                  <a:lnTo>
                    <a:pt x="0" y="5080"/>
                  </a:lnTo>
                  <a:lnTo>
                    <a:pt x="0" y="13970"/>
                  </a:lnTo>
                  <a:lnTo>
                    <a:pt x="24130" y="13970"/>
                  </a:lnTo>
                  <a:lnTo>
                    <a:pt x="24130" y="5080"/>
                  </a:lnTo>
                  <a:close/>
                </a:path>
                <a:path w="24130" h="1002029">
                  <a:moveTo>
                    <a:pt x="24130" y="13970"/>
                  </a:moveTo>
                  <a:lnTo>
                    <a:pt x="0" y="13970"/>
                  </a:lnTo>
                  <a:lnTo>
                    <a:pt x="0" y="20320"/>
                  </a:lnTo>
                  <a:lnTo>
                    <a:pt x="24130" y="20320"/>
                  </a:lnTo>
                  <a:lnTo>
                    <a:pt x="24130" y="13970"/>
                  </a:lnTo>
                  <a:close/>
                </a:path>
                <a:path w="24130" h="1002029">
                  <a:moveTo>
                    <a:pt x="24130" y="20320"/>
                  </a:moveTo>
                  <a:lnTo>
                    <a:pt x="0" y="20320"/>
                  </a:lnTo>
                  <a:lnTo>
                    <a:pt x="0" y="24130"/>
                  </a:lnTo>
                  <a:lnTo>
                    <a:pt x="24130" y="24130"/>
                  </a:lnTo>
                  <a:lnTo>
                    <a:pt x="24130" y="20320"/>
                  </a:lnTo>
                  <a:close/>
                </a:path>
                <a:path w="24130" h="1002029">
                  <a:moveTo>
                    <a:pt x="24130" y="24130"/>
                  </a:moveTo>
                  <a:lnTo>
                    <a:pt x="0" y="24130"/>
                  </a:lnTo>
                  <a:lnTo>
                    <a:pt x="0" y="30480"/>
                  </a:lnTo>
                  <a:lnTo>
                    <a:pt x="24130" y="30480"/>
                  </a:lnTo>
                  <a:lnTo>
                    <a:pt x="24130" y="24130"/>
                  </a:lnTo>
                  <a:close/>
                </a:path>
                <a:path w="24130" h="1002029">
                  <a:moveTo>
                    <a:pt x="24130" y="30480"/>
                  </a:moveTo>
                  <a:lnTo>
                    <a:pt x="0" y="30480"/>
                  </a:lnTo>
                  <a:lnTo>
                    <a:pt x="0" y="36830"/>
                  </a:lnTo>
                  <a:lnTo>
                    <a:pt x="24130" y="36830"/>
                  </a:lnTo>
                  <a:lnTo>
                    <a:pt x="24130" y="30480"/>
                  </a:lnTo>
                  <a:close/>
                </a:path>
                <a:path w="24130" h="1002029">
                  <a:moveTo>
                    <a:pt x="24130" y="36830"/>
                  </a:moveTo>
                  <a:lnTo>
                    <a:pt x="0" y="36830"/>
                  </a:lnTo>
                  <a:lnTo>
                    <a:pt x="0" y="39370"/>
                  </a:lnTo>
                  <a:lnTo>
                    <a:pt x="24130" y="39370"/>
                  </a:lnTo>
                  <a:lnTo>
                    <a:pt x="24130" y="36830"/>
                  </a:lnTo>
                  <a:close/>
                </a:path>
                <a:path w="24130" h="1002029">
                  <a:moveTo>
                    <a:pt x="24130" y="39370"/>
                  </a:moveTo>
                  <a:lnTo>
                    <a:pt x="0" y="39370"/>
                  </a:lnTo>
                  <a:lnTo>
                    <a:pt x="0" y="43180"/>
                  </a:lnTo>
                  <a:lnTo>
                    <a:pt x="24130" y="43180"/>
                  </a:lnTo>
                  <a:lnTo>
                    <a:pt x="24130" y="39370"/>
                  </a:lnTo>
                  <a:close/>
                </a:path>
                <a:path w="24130" h="1002029">
                  <a:moveTo>
                    <a:pt x="24130" y="43180"/>
                  </a:moveTo>
                  <a:lnTo>
                    <a:pt x="0" y="43180"/>
                  </a:lnTo>
                  <a:lnTo>
                    <a:pt x="0" y="45720"/>
                  </a:lnTo>
                  <a:lnTo>
                    <a:pt x="24130" y="45720"/>
                  </a:lnTo>
                  <a:lnTo>
                    <a:pt x="24130" y="43180"/>
                  </a:lnTo>
                  <a:close/>
                </a:path>
                <a:path w="24130" h="1002029">
                  <a:moveTo>
                    <a:pt x="24130" y="45720"/>
                  </a:moveTo>
                  <a:lnTo>
                    <a:pt x="0" y="45720"/>
                  </a:lnTo>
                  <a:lnTo>
                    <a:pt x="0" y="55880"/>
                  </a:lnTo>
                  <a:lnTo>
                    <a:pt x="24130" y="55880"/>
                  </a:lnTo>
                  <a:lnTo>
                    <a:pt x="24130" y="45720"/>
                  </a:lnTo>
                  <a:close/>
                </a:path>
                <a:path w="24130" h="1002029">
                  <a:moveTo>
                    <a:pt x="24130" y="55880"/>
                  </a:moveTo>
                  <a:lnTo>
                    <a:pt x="0" y="55880"/>
                  </a:lnTo>
                  <a:lnTo>
                    <a:pt x="0" y="58420"/>
                  </a:lnTo>
                  <a:lnTo>
                    <a:pt x="24130" y="58420"/>
                  </a:lnTo>
                  <a:lnTo>
                    <a:pt x="24130" y="55880"/>
                  </a:lnTo>
                  <a:close/>
                </a:path>
                <a:path w="24130" h="1002029">
                  <a:moveTo>
                    <a:pt x="24130" y="58420"/>
                  </a:moveTo>
                  <a:lnTo>
                    <a:pt x="0" y="58420"/>
                  </a:lnTo>
                  <a:lnTo>
                    <a:pt x="0" y="62230"/>
                  </a:lnTo>
                  <a:lnTo>
                    <a:pt x="24130" y="62230"/>
                  </a:lnTo>
                  <a:lnTo>
                    <a:pt x="24130" y="58420"/>
                  </a:lnTo>
                  <a:close/>
                </a:path>
                <a:path w="24130" h="1002029">
                  <a:moveTo>
                    <a:pt x="24130" y="62230"/>
                  </a:moveTo>
                  <a:lnTo>
                    <a:pt x="0" y="62230"/>
                  </a:lnTo>
                  <a:lnTo>
                    <a:pt x="0" y="64770"/>
                  </a:lnTo>
                  <a:lnTo>
                    <a:pt x="24130" y="64770"/>
                  </a:lnTo>
                  <a:lnTo>
                    <a:pt x="24130" y="62230"/>
                  </a:lnTo>
                  <a:close/>
                </a:path>
                <a:path w="24130" h="1002029">
                  <a:moveTo>
                    <a:pt x="24130" y="64770"/>
                  </a:moveTo>
                  <a:lnTo>
                    <a:pt x="0" y="64770"/>
                  </a:lnTo>
                  <a:lnTo>
                    <a:pt x="0" y="68580"/>
                  </a:lnTo>
                  <a:lnTo>
                    <a:pt x="24130" y="68580"/>
                  </a:lnTo>
                  <a:lnTo>
                    <a:pt x="24130" y="64770"/>
                  </a:lnTo>
                  <a:close/>
                </a:path>
                <a:path w="24130" h="1002029">
                  <a:moveTo>
                    <a:pt x="24130" y="68580"/>
                  </a:moveTo>
                  <a:lnTo>
                    <a:pt x="0" y="68580"/>
                  </a:lnTo>
                  <a:lnTo>
                    <a:pt x="0" y="77470"/>
                  </a:lnTo>
                  <a:lnTo>
                    <a:pt x="24130" y="77470"/>
                  </a:lnTo>
                  <a:lnTo>
                    <a:pt x="24130" y="68580"/>
                  </a:lnTo>
                  <a:close/>
                </a:path>
                <a:path w="24130" h="1002029">
                  <a:moveTo>
                    <a:pt x="24130" y="77470"/>
                  </a:moveTo>
                  <a:lnTo>
                    <a:pt x="0" y="77470"/>
                  </a:lnTo>
                  <a:lnTo>
                    <a:pt x="0" y="81280"/>
                  </a:lnTo>
                  <a:lnTo>
                    <a:pt x="24130" y="81280"/>
                  </a:lnTo>
                  <a:lnTo>
                    <a:pt x="24130" y="77470"/>
                  </a:lnTo>
                  <a:close/>
                </a:path>
                <a:path w="24130" h="1002029">
                  <a:moveTo>
                    <a:pt x="24130" y="81280"/>
                  </a:moveTo>
                  <a:lnTo>
                    <a:pt x="0" y="81280"/>
                  </a:lnTo>
                  <a:lnTo>
                    <a:pt x="0" y="87630"/>
                  </a:lnTo>
                  <a:lnTo>
                    <a:pt x="24130" y="87630"/>
                  </a:lnTo>
                  <a:lnTo>
                    <a:pt x="24130" y="81280"/>
                  </a:lnTo>
                  <a:close/>
                </a:path>
                <a:path w="24130" h="1002029">
                  <a:moveTo>
                    <a:pt x="24130" y="87630"/>
                  </a:moveTo>
                  <a:lnTo>
                    <a:pt x="0" y="87630"/>
                  </a:lnTo>
                  <a:lnTo>
                    <a:pt x="0" y="93980"/>
                  </a:lnTo>
                  <a:lnTo>
                    <a:pt x="24130" y="93980"/>
                  </a:lnTo>
                  <a:lnTo>
                    <a:pt x="24130" y="87630"/>
                  </a:lnTo>
                  <a:close/>
                </a:path>
                <a:path w="24130" h="1002029">
                  <a:moveTo>
                    <a:pt x="24130" y="93980"/>
                  </a:moveTo>
                  <a:lnTo>
                    <a:pt x="0" y="93980"/>
                  </a:lnTo>
                  <a:lnTo>
                    <a:pt x="0" y="96520"/>
                  </a:lnTo>
                  <a:lnTo>
                    <a:pt x="24130" y="96520"/>
                  </a:lnTo>
                  <a:lnTo>
                    <a:pt x="24130" y="93980"/>
                  </a:lnTo>
                  <a:close/>
                </a:path>
                <a:path w="24130" h="1002029">
                  <a:moveTo>
                    <a:pt x="24130" y="96520"/>
                  </a:moveTo>
                  <a:lnTo>
                    <a:pt x="0" y="96520"/>
                  </a:lnTo>
                  <a:lnTo>
                    <a:pt x="0" y="106680"/>
                  </a:lnTo>
                  <a:lnTo>
                    <a:pt x="24130" y="106680"/>
                  </a:lnTo>
                  <a:lnTo>
                    <a:pt x="24130" y="96520"/>
                  </a:lnTo>
                  <a:close/>
                </a:path>
                <a:path w="24130" h="1002029">
                  <a:moveTo>
                    <a:pt x="24130" y="106680"/>
                  </a:moveTo>
                  <a:lnTo>
                    <a:pt x="0" y="106680"/>
                  </a:lnTo>
                  <a:lnTo>
                    <a:pt x="0" y="109220"/>
                  </a:lnTo>
                  <a:lnTo>
                    <a:pt x="24130" y="109220"/>
                  </a:lnTo>
                  <a:lnTo>
                    <a:pt x="24130" y="106680"/>
                  </a:lnTo>
                  <a:close/>
                </a:path>
                <a:path w="24130" h="1002029">
                  <a:moveTo>
                    <a:pt x="24130" y="109220"/>
                  </a:moveTo>
                  <a:lnTo>
                    <a:pt x="0" y="109220"/>
                  </a:lnTo>
                  <a:lnTo>
                    <a:pt x="0" y="115570"/>
                  </a:lnTo>
                  <a:lnTo>
                    <a:pt x="24130" y="115570"/>
                  </a:lnTo>
                  <a:lnTo>
                    <a:pt x="24130" y="109220"/>
                  </a:lnTo>
                  <a:close/>
                </a:path>
                <a:path w="24130" h="1002029">
                  <a:moveTo>
                    <a:pt x="24130" y="115570"/>
                  </a:moveTo>
                  <a:lnTo>
                    <a:pt x="0" y="115570"/>
                  </a:lnTo>
                  <a:lnTo>
                    <a:pt x="0" y="119380"/>
                  </a:lnTo>
                  <a:lnTo>
                    <a:pt x="24130" y="119380"/>
                  </a:lnTo>
                  <a:lnTo>
                    <a:pt x="24130" y="115570"/>
                  </a:lnTo>
                  <a:close/>
                </a:path>
                <a:path w="24130" h="1002029">
                  <a:moveTo>
                    <a:pt x="24130" y="119380"/>
                  </a:moveTo>
                  <a:lnTo>
                    <a:pt x="0" y="119380"/>
                  </a:lnTo>
                  <a:lnTo>
                    <a:pt x="0" y="125730"/>
                  </a:lnTo>
                  <a:lnTo>
                    <a:pt x="24130" y="125730"/>
                  </a:lnTo>
                  <a:lnTo>
                    <a:pt x="24130" y="119380"/>
                  </a:lnTo>
                  <a:close/>
                </a:path>
                <a:path w="24130" h="1002029">
                  <a:moveTo>
                    <a:pt x="24130" y="125730"/>
                  </a:moveTo>
                  <a:lnTo>
                    <a:pt x="0" y="125730"/>
                  </a:lnTo>
                  <a:lnTo>
                    <a:pt x="0" y="128270"/>
                  </a:lnTo>
                  <a:lnTo>
                    <a:pt x="24130" y="128270"/>
                  </a:lnTo>
                  <a:lnTo>
                    <a:pt x="24130" y="125730"/>
                  </a:lnTo>
                  <a:close/>
                </a:path>
                <a:path w="24130" h="1002029">
                  <a:moveTo>
                    <a:pt x="24130" y="128270"/>
                  </a:moveTo>
                  <a:lnTo>
                    <a:pt x="0" y="128270"/>
                  </a:lnTo>
                  <a:lnTo>
                    <a:pt x="0" y="132080"/>
                  </a:lnTo>
                  <a:lnTo>
                    <a:pt x="24130" y="132080"/>
                  </a:lnTo>
                  <a:lnTo>
                    <a:pt x="24130" y="128270"/>
                  </a:lnTo>
                  <a:close/>
                </a:path>
                <a:path w="24130" h="1002029">
                  <a:moveTo>
                    <a:pt x="24130" y="132080"/>
                  </a:moveTo>
                  <a:lnTo>
                    <a:pt x="0" y="132080"/>
                  </a:lnTo>
                  <a:lnTo>
                    <a:pt x="0" y="144780"/>
                  </a:lnTo>
                  <a:lnTo>
                    <a:pt x="24130" y="144780"/>
                  </a:lnTo>
                  <a:lnTo>
                    <a:pt x="24130" y="132080"/>
                  </a:lnTo>
                  <a:close/>
                </a:path>
                <a:path w="24130" h="1002029">
                  <a:moveTo>
                    <a:pt x="24130" y="144780"/>
                  </a:moveTo>
                  <a:lnTo>
                    <a:pt x="0" y="144780"/>
                  </a:lnTo>
                  <a:lnTo>
                    <a:pt x="0" y="160020"/>
                  </a:lnTo>
                  <a:lnTo>
                    <a:pt x="24130" y="160020"/>
                  </a:lnTo>
                  <a:lnTo>
                    <a:pt x="24130" y="144780"/>
                  </a:lnTo>
                  <a:close/>
                </a:path>
                <a:path w="24130" h="1002029">
                  <a:moveTo>
                    <a:pt x="24130" y="160020"/>
                  </a:moveTo>
                  <a:lnTo>
                    <a:pt x="0" y="160020"/>
                  </a:lnTo>
                  <a:lnTo>
                    <a:pt x="0" y="166370"/>
                  </a:lnTo>
                  <a:lnTo>
                    <a:pt x="24130" y="166370"/>
                  </a:lnTo>
                  <a:lnTo>
                    <a:pt x="24130" y="160020"/>
                  </a:lnTo>
                  <a:close/>
                </a:path>
                <a:path w="24130" h="1002029">
                  <a:moveTo>
                    <a:pt x="24130" y="166370"/>
                  </a:moveTo>
                  <a:lnTo>
                    <a:pt x="0" y="166370"/>
                  </a:lnTo>
                  <a:lnTo>
                    <a:pt x="0" y="170180"/>
                  </a:lnTo>
                  <a:lnTo>
                    <a:pt x="24130" y="170180"/>
                  </a:lnTo>
                  <a:lnTo>
                    <a:pt x="24130" y="166370"/>
                  </a:lnTo>
                  <a:close/>
                </a:path>
                <a:path w="24130" h="1002029">
                  <a:moveTo>
                    <a:pt x="24130" y="170180"/>
                  </a:moveTo>
                  <a:lnTo>
                    <a:pt x="0" y="170180"/>
                  </a:lnTo>
                  <a:lnTo>
                    <a:pt x="0" y="172720"/>
                  </a:lnTo>
                  <a:lnTo>
                    <a:pt x="24130" y="172720"/>
                  </a:lnTo>
                  <a:lnTo>
                    <a:pt x="24130" y="170180"/>
                  </a:lnTo>
                  <a:close/>
                </a:path>
                <a:path w="24130" h="1002029">
                  <a:moveTo>
                    <a:pt x="24130" y="172720"/>
                  </a:moveTo>
                  <a:lnTo>
                    <a:pt x="0" y="172720"/>
                  </a:lnTo>
                  <a:lnTo>
                    <a:pt x="0" y="179070"/>
                  </a:lnTo>
                  <a:lnTo>
                    <a:pt x="24130" y="179070"/>
                  </a:lnTo>
                  <a:lnTo>
                    <a:pt x="24130" y="172720"/>
                  </a:lnTo>
                  <a:close/>
                </a:path>
                <a:path w="24130" h="1002029">
                  <a:moveTo>
                    <a:pt x="24130" y="179070"/>
                  </a:moveTo>
                  <a:lnTo>
                    <a:pt x="0" y="179070"/>
                  </a:lnTo>
                  <a:lnTo>
                    <a:pt x="0" y="189230"/>
                  </a:lnTo>
                  <a:lnTo>
                    <a:pt x="24130" y="189230"/>
                  </a:lnTo>
                  <a:lnTo>
                    <a:pt x="24130" y="179070"/>
                  </a:lnTo>
                  <a:close/>
                </a:path>
                <a:path w="24130" h="1002029">
                  <a:moveTo>
                    <a:pt x="24130" y="189230"/>
                  </a:moveTo>
                  <a:lnTo>
                    <a:pt x="0" y="189230"/>
                  </a:lnTo>
                  <a:lnTo>
                    <a:pt x="0" y="191770"/>
                  </a:lnTo>
                  <a:lnTo>
                    <a:pt x="24130" y="191770"/>
                  </a:lnTo>
                  <a:lnTo>
                    <a:pt x="24130" y="189230"/>
                  </a:lnTo>
                  <a:close/>
                </a:path>
                <a:path w="24130" h="1002029">
                  <a:moveTo>
                    <a:pt x="24130" y="191770"/>
                  </a:moveTo>
                  <a:lnTo>
                    <a:pt x="0" y="191770"/>
                  </a:lnTo>
                  <a:lnTo>
                    <a:pt x="0" y="195580"/>
                  </a:lnTo>
                  <a:lnTo>
                    <a:pt x="24130" y="195580"/>
                  </a:lnTo>
                  <a:lnTo>
                    <a:pt x="24130" y="191770"/>
                  </a:lnTo>
                  <a:close/>
                </a:path>
                <a:path w="24130" h="1002029">
                  <a:moveTo>
                    <a:pt x="24130" y="195580"/>
                  </a:moveTo>
                  <a:lnTo>
                    <a:pt x="0" y="195580"/>
                  </a:lnTo>
                  <a:lnTo>
                    <a:pt x="0" y="204470"/>
                  </a:lnTo>
                  <a:lnTo>
                    <a:pt x="24130" y="204470"/>
                  </a:lnTo>
                  <a:lnTo>
                    <a:pt x="24130" y="195580"/>
                  </a:lnTo>
                  <a:close/>
                </a:path>
                <a:path w="24130" h="1002029">
                  <a:moveTo>
                    <a:pt x="24130" y="204470"/>
                  </a:moveTo>
                  <a:lnTo>
                    <a:pt x="0" y="204470"/>
                  </a:lnTo>
                  <a:lnTo>
                    <a:pt x="0" y="208280"/>
                  </a:lnTo>
                  <a:lnTo>
                    <a:pt x="24130" y="208280"/>
                  </a:lnTo>
                  <a:lnTo>
                    <a:pt x="24130" y="204470"/>
                  </a:lnTo>
                  <a:close/>
                </a:path>
                <a:path w="24130" h="1002029">
                  <a:moveTo>
                    <a:pt x="24130" y="208280"/>
                  </a:moveTo>
                  <a:lnTo>
                    <a:pt x="0" y="208280"/>
                  </a:lnTo>
                  <a:lnTo>
                    <a:pt x="0" y="210820"/>
                  </a:lnTo>
                  <a:lnTo>
                    <a:pt x="24130" y="210820"/>
                  </a:lnTo>
                  <a:lnTo>
                    <a:pt x="24130" y="208280"/>
                  </a:lnTo>
                  <a:close/>
                </a:path>
                <a:path w="24130" h="1002029">
                  <a:moveTo>
                    <a:pt x="24130" y="210820"/>
                  </a:moveTo>
                  <a:lnTo>
                    <a:pt x="0" y="210820"/>
                  </a:lnTo>
                  <a:lnTo>
                    <a:pt x="0" y="214630"/>
                  </a:lnTo>
                  <a:lnTo>
                    <a:pt x="24130" y="214630"/>
                  </a:lnTo>
                  <a:lnTo>
                    <a:pt x="24130" y="210820"/>
                  </a:lnTo>
                  <a:close/>
                </a:path>
                <a:path w="24130" h="1002029">
                  <a:moveTo>
                    <a:pt x="24130" y="214630"/>
                  </a:moveTo>
                  <a:lnTo>
                    <a:pt x="0" y="214630"/>
                  </a:lnTo>
                  <a:lnTo>
                    <a:pt x="0" y="217170"/>
                  </a:lnTo>
                  <a:lnTo>
                    <a:pt x="24130" y="217170"/>
                  </a:lnTo>
                  <a:lnTo>
                    <a:pt x="24130" y="214630"/>
                  </a:lnTo>
                  <a:close/>
                </a:path>
                <a:path w="24130" h="1002029">
                  <a:moveTo>
                    <a:pt x="24130" y="217170"/>
                  </a:moveTo>
                  <a:lnTo>
                    <a:pt x="0" y="217170"/>
                  </a:lnTo>
                  <a:lnTo>
                    <a:pt x="0" y="220980"/>
                  </a:lnTo>
                  <a:lnTo>
                    <a:pt x="24130" y="220980"/>
                  </a:lnTo>
                  <a:lnTo>
                    <a:pt x="24130" y="217170"/>
                  </a:lnTo>
                  <a:close/>
                </a:path>
                <a:path w="24130" h="1002029">
                  <a:moveTo>
                    <a:pt x="24130" y="220980"/>
                  </a:moveTo>
                  <a:lnTo>
                    <a:pt x="0" y="220980"/>
                  </a:lnTo>
                  <a:lnTo>
                    <a:pt x="0" y="236220"/>
                  </a:lnTo>
                  <a:lnTo>
                    <a:pt x="24130" y="236220"/>
                  </a:lnTo>
                  <a:lnTo>
                    <a:pt x="24130" y="220980"/>
                  </a:lnTo>
                  <a:close/>
                </a:path>
                <a:path w="24130" h="1002029">
                  <a:moveTo>
                    <a:pt x="24130" y="236220"/>
                  </a:moveTo>
                  <a:lnTo>
                    <a:pt x="0" y="236220"/>
                  </a:lnTo>
                  <a:lnTo>
                    <a:pt x="0" y="240030"/>
                  </a:lnTo>
                  <a:lnTo>
                    <a:pt x="24130" y="240030"/>
                  </a:lnTo>
                  <a:lnTo>
                    <a:pt x="24130" y="236220"/>
                  </a:lnTo>
                  <a:close/>
                </a:path>
                <a:path w="24130" h="1002029">
                  <a:moveTo>
                    <a:pt x="24130" y="240030"/>
                  </a:moveTo>
                  <a:lnTo>
                    <a:pt x="0" y="240030"/>
                  </a:lnTo>
                  <a:lnTo>
                    <a:pt x="0" y="246380"/>
                  </a:lnTo>
                  <a:lnTo>
                    <a:pt x="24130" y="246380"/>
                  </a:lnTo>
                  <a:lnTo>
                    <a:pt x="24130" y="240030"/>
                  </a:lnTo>
                  <a:close/>
                </a:path>
                <a:path w="24130" h="1002029">
                  <a:moveTo>
                    <a:pt x="24130" y="246380"/>
                  </a:moveTo>
                  <a:lnTo>
                    <a:pt x="0" y="246380"/>
                  </a:lnTo>
                  <a:lnTo>
                    <a:pt x="0" y="248920"/>
                  </a:lnTo>
                  <a:lnTo>
                    <a:pt x="24130" y="248920"/>
                  </a:lnTo>
                  <a:lnTo>
                    <a:pt x="24130" y="246380"/>
                  </a:lnTo>
                  <a:close/>
                </a:path>
                <a:path w="24130" h="1002029">
                  <a:moveTo>
                    <a:pt x="24130" y="248920"/>
                  </a:moveTo>
                  <a:lnTo>
                    <a:pt x="0" y="248920"/>
                  </a:lnTo>
                  <a:lnTo>
                    <a:pt x="0" y="255270"/>
                  </a:lnTo>
                  <a:lnTo>
                    <a:pt x="24130" y="255270"/>
                  </a:lnTo>
                  <a:lnTo>
                    <a:pt x="24130" y="248920"/>
                  </a:lnTo>
                  <a:close/>
                </a:path>
                <a:path w="24130" h="1002029">
                  <a:moveTo>
                    <a:pt x="24130" y="255270"/>
                  </a:moveTo>
                  <a:lnTo>
                    <a:pt x="0" y="255270"/>
                  </a:lnTo>
                  <a:lnTo>
                    <a:pt x="0" y="259080"/>
                  </a:lnTo>
                  <a:lnTo>
                    <a:pt x="24130" y="259080"/>
                  </a:lnTo>
                  <a:lnTo>
                    <a:pt x="24130" y="255270"/>
                  </a:lnTo>
                  <a:close/>
                </a:path>
                <a:path w="24130" h="1002029">
                  <a:moveTo>
                    <a:pt x="24130" y="259080"/>
                  </a:moveTo>
                  <a:lnTo>
                    <a:pt x="0" y="259080"/>
                  </a:lnTo>
                  <a:lnTo>
                    <a:pt x="0" y="261620"/>
                  </a:lnTo>
                  <a:lnTo>
                    <a:pt x="24130" y="261620"/>
                  </a:lnTo>
                  <a:lnTo>
                    <a:pt x="24130" y="259080"/>
                  </a:lnTo>
                  <a:close/>
                </a:path>
                <a:path w="24130" h="1002029">
                  <a:moveTo>
                    <a:pt x="24130" y="261620"/>
                  </a:moveTo>
                  <a:lnTo>
                    <a:pt x="0" y="261620"/>
                  </a:lnTo>
                  <a:lnTo>
                    <a:pt x="0" y="265430"/>
                  </a:lnTo>
                  <a:lnTo>
                    <a:pt x="24130" y="265430"/>
                  </a:lnTo>
                  <a:lnTo>
                    <a:pt x="24130" y="261620"/>
                  </a:lnTo>
                  <a:close/>
                </a:path>
                <a:path w="24130" h="1002029">
                  <a:moveTo>
                    <a:pt x="24130" y="265430"/>
                  </a:moveTo>
                  <a:lnTo>
                    <a:pt x="0" y="265430"/>
                  </a:lnTo>
                  <a:lnTo>
                    <a:pt x="0" y="267970"/>
                  </a:lnTo>
                  <a:lnTo>
                    <a:pt x="24130" y="267970"/>
                  </a:lnTo>
                  <a:lnTo>
                    <a:pt x="24130" y="265430"/>
                  </a:lnTo>
                  <a:close/>
                </a:path>
                <a:path w="24130" h="1002029">
                  <a:moveTo>
                    <a:pt x="24130" y="267970"/>
                  </a:moveTo>
                  <a:lnTo>
                    <a:pt x="0" y="267970"/>
                  </a:lnTo>
                  <a:lnTo>
                    <a:pt x="0" y="271780"/>
                  </a:lnTo>
                  <a:lnTo>
                    <a:pt x="24130" y="271780"/>
                  </a:lnTo>
                  <a:lnTo>
                    <a:pt x="24130" y="267970"/>
                  </a:lnTo>
                  <a:close/>
                </a:path>
                <a:path w="24130" h="1002029">
                  <a:moveTo>
                    <a:pt x="24130" y="271780"/>
                  </a:moveTo>
                  <a:lnTo>
                    <a:pt x="0" y="271780"/>
                  </a:lnTo>
                  <a:lnTo>
                    <a:pt x="0" y="297180"/>
                  </a:lnTo>
                  <a:lnTo>
                    <a:pt x="24130" y="297180"/>
                  </a:lnTo>
                  <a:lnTo>
                    <a:pt x="24130" y="271780"/>
                  </a:lnTo>
                  <a:close/>
                </a:path>
                <a:path w="24130" h="1002029">
                  <a:moveTo>
                    <a:pt x="24130" y="297180"/>
                  </a:moveTo>
                  <a:lnTo>
                    <a:pt x="0" y="297180"/>
                  </a:lnTo>
                  <a:lnTo>
                    <a:pt x="0" y="303530"/>
                  </a:lnTo>
                  <a:lnTo>
                    <a:pt x="24130" y="303530"/>
                  </a:lnTo>
                  <a:lnTo>
                    <a:pt x="24130" y="297180"/>
                  </a:lnTo>
                  <a:close/>
                </a:path>
                <a:path w="24130" h="1002029">
                  <a:moveTo>
                    <a:pt x="24130" y="303530"/>
                  </a:moveTo>
                  <a:lnTo>
                    <a:pt x="0" y="303530"/>
                  </a:lnTo>
                  <a:lnTo>
                    <a:pt x="0" y="306070"/>
                  </a:lnTo>
                  <a:lnTo>
                    <a:pt x="24130" y="306070"/>
                  </a:lnTo>
                  <a:lnTo>
                    <a:pt x="24130" y="303530"/>
                  </a:lnTo>
                  <a:close/>
                </a:path>
                <a:path w="24130" h="1002029">
                  <a:moveTo>
                    <a:pt x="24130" y="306070"/>
                  </a:moveTo>
                  <a:lnTo>
                    <a:pt x="0" y="306070"/>
                  </a:lnTo>
                  <a:lnTo>
                    <a:pt x="0" y="312420"/>
                  </a:lnTo>
                  <a:lnTo>
                    <a:pt x="24130" y="312420"/>
                  </a:lnTo>
                  <a:lnTo>
                    <a:pt x="24130" y="306070"/>
                  </a:lnTo>
                  <a:close/>
                </a:path>
                <a:path w="24130" h="1002029">
                  <a:moveTo>
                    <a:pt x="24130" y="312420"/>
                  </a:moveTo>
                  <a:lnTo>
                    <a:pt x="0" y="312420"/>
                  </a:lnTo>
                  <a:lnTo>
                    <a:pt x="0" y="316230"/>
                  </a:lnTo>
                  <a:lnTo>
                    <a:pt x="24130" y="316230"/>
                  </a:lnTo>
                  <a:lnTo>
                    <a:pt x="24130" y="312420"/>
                  </a:lnTo>
                  <a:close/>
                </a:path>
                <a:path w="24130" h="1002029">
                  <a:moveTo>
                    <a:pt x="24130" y="316230"/>
                  </a:moveTo>
                  <a:lnTo>
                    <a:pt x="0" y="316230"/>
                  </a:lnTo>
                  <a:lnTo>
                    <a:pt x="0" y="325120"/>
                  </a:lnTo>
                  <a:lnTo>
                    <a:pt x="24130" y="325120"/>
                  </a:lnTo>
                  <a:lnTo>
                    <a:pt x="24130" y="316230"/>
                  </a:lnTo>
                  <a:close/>
                </a:path>
                <a:path w="24130" h="1002029">
                  <a:moveTo>
                    <a:pt x="24130" y="325120"/>
                  </a:moveTo>
                  <a:lnTo>
                    <a:pt x="0" y="325120"/>
                  </a:lnTo>
                  <a:lnTo>
                    <a:pt x="0" y="335280"/>
                  </a:lnTo>
                  <a:lnTo>
                    <a:pt x="24130" y="335280"/>
                  </a:lnTo>
                  <a:lnTo>
                    <a:pt x="24130" y="325120"/>
                  </a:lnTo>
                  <a:close/>
                </a:path>
                <a:path w="24130" h="1002029">
                  <a:moveTo>
                    <a:pt x="24130" y="335280"/>
                  </a:moveTo>
                  <a:lnTo>
                    <a:pt x="0" y="335280"/>
                  </a:lnTo>
                  <a:lnTo>
                    <a:pt x="0" y="341630"/>
                  </a:lnTo>
                  <a:lnTo>
                    <a:pt x="24130" y="341630"/>
                  </a:lnTo>
                  <a:lnTo>
                    <a:pt x="24130" y="335280"/>
                  </a:lnTo>
                  <a:close/>
                </a:path>
                <a:path w="24130" h="1002029">
                  <a:moveTo>
                    <a:pt x="24130" y="341630"/>
                  </a:moveTo>
                  <a:lnTo>
                    <a:pt x="0" y="341630"/>
                  </a:lnTo>
                  <a:lnTo>
                    <a:pt x="0" y="347980"/>
                  </a:lnTo>
                  <a:lnTo>
                    <a:pt x="24130" y="347980"/>
                  </a:lnTo>
                  <a:lnTo>
                    <a:pt x="24130" y="341630"/>
                  </a:lnTo>
                  <a:close/>
                </a:path>
                <a:path w="24130" h="1002029">
                  <a:moveTo>
                    <a:pt x="24130" y="347980"/>
                  </a:moveTo>
                  <a:lnTo>
                    <a:pt x="0" y="347980"/>
                  </a:lnTo>
                  <a:lnTo>
                    <a:pt x="0" y="356870"/>
                  </a:lnTo>
                  <a:lnTo>
                    <a:pt x="24130" y="356870"/>
                  </a:lnTo>
                  <a:lnTo>
                    <a:pt x="24130" y="347980"/>
                  </a:lnTo>
                  <a:close/>
                </a:path>
                <a:path w="24130" h="1002029">
                  <a:moveTo>
                    <a:pt x="24130" y="356870"/>
                  </a:moveTo>
                  <a:lnTo>
                    <a:pt x="0" y="356870"/>
                  </a:lnTo>
                  <a:lnTo>
                    <a:pt x="0" y="360680"/>
                  </a:lnTo>
                  <a:lnTo>
                    <a:pt x="24130" y="360680"/>
                  </a:lnTo>
                  <a:lnTo>
                    <a:pt x="24130" y="356870"/>
                  </a:lnTo>
                  <a:close/>
                </a:path>
                <a:path w="24130" h="1002029">
                  <a:moveTo>
                    <a:pt x="24130" y="360680"/>
                  </a:moveTo>
                  <a:lnTo>
                    <a:pt x="0" y="360680"/>
                  </a:lnTo>
                  <a:lnTo>
                    <a:pt x="0" y="363220"/>
                  </a:lnTo>
                  <a:lnTo>
                    <a:pt x="24130" y="363220"/>
                  </a:lnTo>
                  <a:lnTo>
                    <a:pt x="24130" y="360680"/>
                  </a:lnTo>
                  <a:close/>
                </a:path>
                <a:path w="24130" h="1002029">
                  <a:moveTo>
                    <a:pt x="24130" y="363220"/>
                  </a:moveTo>
                  <a:lnTo>
                    <a:pt x="0" y="363220"/>
                  </a:lnTo>
                  <a:lnTo>
                    <a:pt x="0" y="367030"/>
                  </a:lnTo>
                  <a:lnTo>
                    <a:pt x="24130" y="367030"/>
                  </a:lnTo>
                  <a:lnTo>
                    <a:pt x="24130" y="363220"/>
                  </a:lnTo>
                  <a:close/>
                </a:path>
                <a:path w="24130" h="1002029">
                  <a:moveTo>
                    <a:pt x="24130" y="367030"/>
                  </a:moveTo>
                  <a:lnTo>
                    <a:pt x="0" y="367030"/>
                  </a:lnTo>
                  <a:lnTo>
                    <a:pt x="0" y="369570"/>
                  </a:lnTo>
                  <a:lnTo>
                    <a:pt x="24130" y="369570"/>
                  </a:lnTo>
                  <a:lnTo>
                    <a:pt x="24130" y="367030"/>
                  </a:lnTo>
                  <a:close/>
                </a:path>
                <a:path w="24130" h="1002029">
                  <a:moveTo>
                    <a:pt x="24130" y="369570"/>
                  </a:moveTo>
                  <a:lnTo>
                    <a:pt x="0" y="369570"/>
                  </a:lnTo>
                  <a:lnTo>
                    <a:pt x="0" y="373380"/>
                  </a:lnTo>
                  <a:lnTo>
                    <a:pt x="24130" y="373380"/>
                  </a:lnTo>
                  <a:lnTo>
                    <a:pt x="24130" y="369570"/>
                  </a:lnTo>
                  <a:close/>
                </a:path>
                <a:path w="24130" h="1002029">
                  <a:moveTo>
                    <a:pt x="24130" y="373380"/>
                  </a:moveTo>
                  <a:lnTo>
                    <a:pt x="0" y="373380"/>
                  </a:lnTo>
                  <a:lnTo>
                    <a:pt x="0" y="382270"/>
                  </a:lnTo>
                  <a:lnTo>
                    <a:pt x="24130" y="382270"/>
                  </a:lnTo>
                  <a:lnTo>
                    <a:pt x="24130" y="373380"/>
                  </a:lnTo>
                  <a:close/>
                </a:path>
                <a:path w="24130" h="1002029">
                  <a:moveTo>
                    <a:pt x="24130" y="382270"/>
                  </a:moveTo>
                  <a:lnTo>
                    <a:pt x="0" y="382270"/>
                  </a:lnTo>
                  <a:lnTo>
                    <a:pt x="0" y="386080"/>
                  </a:lnTo>
                  <a:lnTo>
                    <a:pt x="24130" y="386080"/>
                  </a:lnTo>
                  <a:lnTo>
                    <a:pt x="24130" y="382270"/>
                  </a:lnTo>
                  <a:close/>
                </a:path>
                <a:path w="24130" h="1002029">
                  <a:moveTo>
                    <a:pt x="24130" y="386080"/>
                  </a:moveTo>
                  <a:lnTo>
                    <a:pt x="0" y="386080"/>
                  </a:lnTo>
                  <a:lnTo>
                    <a:pt x="0" y="398780"/>
                  </a:lnTo>
                  <a:lnTo>
                    <a:pt x="24130" y="398780"/>
                  </a:lnTo>
                  <a:lnTo>
                    <a:pt x="24130" y="386080"/>
                  </a:lnTo>
                  <a:close/>
                </a:path>
                <a:path w="24130" h="1002029">
                  <a:moveTo>
                    <a:pt x="24130" y="398780"/>
                  </a:moveTo>
                  <a:lnTo>
                    <a:pt x="0" y="398780"/>
                  </a:lnTo>
                  <a:lnTo>
                    <a:pt x="0" y="401320"/>
                  </a:lnTo>
                  <a:lnTo>
                    <a:pt x="24130" y="401320"/>
                  </a:lnTo>
                  <a:lnTo>
                    <a:pt x="24130" y="398780"/>
                  </a:lnTo>
                  <a:close/>
                </a:path>
                <a:path w="24130" h="1002029">
                  <a:moveTo>
                    <a:pt x="24130" y="401320"/>
                  </a:moveTo>
                  <a:lnTo>
                    <a:pt x="0" y="401320"/>
                  </a:lnTo>
                  <a:lnTo>
                    <a:pt x="0" y="405130"/>
                  </a:lnTo>
                  <a:lnTo>
                    <a:pt x="24130" y="405130"/>
                  </a:lnTo>
                  <a:lnTo>
                    <a:pt x="24130" y="401320"/>
                  </a:lnTo>
                  <a:close/>
                </a:path>
                <a:path w="24130" h="1002029">
                  <a:moveTo>
                    <a:pt x="24130" y="405130"/>
                  </a:moveTo>
                  <a:lnTo>
                    <a:pt x="0" y="405130"/>
                  </a:lnTo>
                  <a:lnTo>
                    <a:pt x="0" y="414020"/>
                  </a:lnTo>
                  <a:lnTo>
                    <a:pt x="24130" y="414020"/>
                  </a:lnTo>
                  <a:lnTo>
                    <a:pt x="24130" y="405130"/>
                  </a:lnTo>
                  <a:close/>
                </a:path>
                <a:path w="24130" h="1002029">
                  <a:moveTo>
                    <a:pt x="24130" y="414020"/>
                  </a:moveTo>
                  <a:lnTo>
                    <a:pt x="0" y="414020"/>
                  </a:lnTo>
                  <a:lnTo>
                    <a:pt x="0" y="417830"/>
                  </a:lnTo>
                  <a:lnTo>
                    <a:pt x="24130" y="417830"/>
                  </a:lnTo>
                  <a:lnTo>
                    <a:pt x="24130" y="414020"/>
                  </a:lnTo>
                  <a:close/>
                </a:path>
                <a:path w="24130" h="1002029">
                  <a:moveTo>
                    <a:pt x="24130" y="417830"/>
                  </a:moveTo>
                  <a:lnTo>
                    <a:pt x="0" y="417830"/>
                  </a:lnTo>
                  <a:lnTo>
                    <a:pt x="0" y="430530"/>
                  </a:lnTo>
                  <a:lnTo>
                    <a:pt x="24130" y="430530"/>
                  </a:lnTo>
                  <a:lnTo>
                    <a:pt x="24130" y="417830"/>
                  </a:lnTo>
                  <a:close/>
                </a:path>
                <a:path w="24130" h="1002029">
                  <a:moveTo>
                    <a:pt x="24130" y="430530"/>
                  </a:moveTo>
                  <a:lnTo>
                    <a:pt x="0" y="430530"/>
                  </a:lnTo>
                  <a:lnTo>
                    <a:pt x="0" y="445770"/>
                  </a:lnTo>
                  <a:lnTo>
                    <a:pt x="24130" y="445770"/>
                  </a:lnTo>
                  <a:lnTo>
                    <a:pt x="24130" y="430530"/>
                  </a:lnTo>
                  <a:close/>
                </a:path>
                <a:path w="24130" h="1002029">
                  <a:moveTo>
                    <a:pt x="24130" y="445770"/>
                  </a:moveTo>
                  <a:lnTo>
                    <a:pt x="0" y="445770"/>
                  </a:lnTo>
                  <a:lnTo>
                    <a:pt x="0" y="449580"/>
                  </a:lnTo>
                  <a:lnTo>
                    <a:pt x="24130" y="449580"/>
                  </a:lnTo>
                  <a:lnTo>
                    <a:pt x="24130" y="445770"/>
                  </a:lnTo>
                  <a:close/>
                </a:path>
                <a:path w="24130" h="1002029">
                  <a:moveTo>
                    <a:pt x="24130" y="449580"/>
                  </a:moveTo>
                  <a:lnTo>
                    <a:pt x="0" y="449580"/>
                  </a:lnTo>
                  <a:lnTo>
                    <a:pt x="0" y="458470"/>
                  </a:lnTo>
                  <a:lnTo>
                    <a:pt x="24130" y="458470"/>
                  </a:lnTo>
                  <a:lnTo>
                    <a:pt x="24130" y="449580"/>
                  </a:lnTo>
                  <a:close/>
                </a:path>
                <a:path w="24130" h="1002029">
                  <a:moveTo>
                    <a:pt x="24130" y="458470"/>
                  </a:moveTo>
                  <a:lnTo>
                    <a:pt x="0" y="458470"/>
                  </a:lnTo>
                  <a:lnTo>
                    <a:pt x="0" y="464820"/>
                  </a:lnTo>
                  <a:lnTo>
                    <a:pt x="24130" y="464820"/>
                  </a:lnTo>
                  <a:lnTo>
                    <a:pt x="24130" y="458470"/>
                  </a:lnTo>
                  <a:close/>
                </a:path>
                <a:path w="24130" h="1002029">
                  <a:moveTo>
                    <a:pt x="24130" y="464820"/>
                  </a:moveTo>
                  <a:lnTo>
                    <a:pt x="0" y="464820"/>
                  </a:lnTo>
                  <a:lnTo>
                    <a:pt x="0" y="468630"/>
                  </a:lnTo>
                  <a:lnTo>
                    <a:pt x="24130" y="468630"/>
                  </a:lnTo>
                  <a:lnTo>
                    <a:pt x="24130" y="464820"/>
                  </a:lnTo>
                  <a:close/>
                </a:path>
                <a:path w="24130" h="1002029">
                  <a:moveTo>
                    <a:pt x="24130" y="468630"/>
                  </a:moveTo>
                  <a:lnTo>
                    <a:pt x="0" y="468630"/>
                  </a:lnTo>
                  <a:lnTo>
                    <a:pt x="0" y="474980"/>
                  </a:lnTo>
                  <a:lnTo>
                    <a:pt x="24130" y="474980"/>
                  </a:lnTo>
                  <a:lnTo>
                    <a:pt x="24130" y="468630"/>
                  </a:lnTo>
                  <a:close/>
                </a:path>
                <a:path w="24130" h="1002029">
                  <a:moveTo>
                    <a:pt x="24130" y="474980"/>
                  </a:moveTo>
                  <a:lnTo>
                    <a:pt x="0" y="474980"/>
                  </a:lnTo>
                  <a:lnTo>
                    <a:pt x="0" y="477520"/>
                  </a:lnTo>
                  <a:lnTo>
                    <a:pt x="24130" y="477520"/>
                  </a:lnTo>
                  <a:lnTo>
                    <a:pt x="24130" y="474980"/>
                  </a:lnTo>
                  <a:close/>
                </a:path>
                <a:path w="24130" h="1002029">
                  <a:moveTo>
                    <a:pt x="24130" y="477520"/>
                  </a:moveTo>
                  <a:lnTo>
                    <a:pt x="0" y="477520"/>
                  </a:lnTo>
                  <a:lnTo>
                    <a:pt x="0" y="487680"/>
                  </a:lnTo>
                  <a:lnTo>
                    <a:pt x="24130" y="487680"/>
                  </a:lnTo>
                  <a:lnTo>
                    <a:pt x="24130" y="477520"/>
                  </a:lnTo>
                  <a:close/>
                </a:path>
                <a:path w="24130" h="1002029">
                  <a:moveTo>
                    <a:pt x="24130" y="487680"/>
                  </a:moveTo>
                  <a:lnTo>
                    <a:pt x="0" y="487680"/>
                  </a:lnTo>
                  <a:lnTo>
                    <a:pt x="0" y="490220"/>
                  </a:lnTo>
                  <a:lnTo>
                    <a:pt x="24130" y="490220"/>
                  </a:lnTo>
                  <a:lnTo>
                    <a:pt x="24130" y="487680"/>
                  </a:lnTo>
                  <a:close/>
                </a:path>
                <a:path w="24130" h="1002029">
                  <a:moveTo>
                    <a:pt x="24130" y="490220"/>
                  </a:moveTo>
                  <a:lnTo>
                    <a:pt x="0" y="490220"/>
                  </a:lnTo>
                  <a:lnTo>
                    <a:pt x="0" y="494030"/>
                  </a:lnTo>
                  <a:lnTo>
                    <a:pt x="24130" y="494030"/>
                  </a:lnTo>
                  <a:lnTo>
                    <a:pt x="24130" y="490220"/>
                  </a:lnTo>
                  <a:close/>
                </a:path>
                <a:path w="24130" h="1002029">
                  <a:moveTo>
                    <a:pt x="24130" y="494030"/>
                  </a:moveTo>
                  <a:lnTo>
                    <a:pt x="0" y="494030"/>
                  </a:lnTo>
                  <a:lnTo>
                    <a:pt x="0" y="496570"/>
                  </a:lnTo>
                  <a:lnTo>
                    <a:pt x="24130" y="496570"/>
                  </a:lnTo>
                  <a:lnTo>
                    <a:pt x="24130" y="494030"/>
                  </a:lnTo>
                  <a:close/>
                </a:path>
                <a:path w="24130" h="1002029">
                  <a:moveTo>
                    <a:pt x="24130" y="496570"/>
                  </a:moveTo>
                  <a:lnTo>
                    <a:pt x="0" y="496570"/>
                  </a:lnTo>
                  <a:lnTo>
                    <a:pt x="0" y="500380"/>
                  </a:lnTo>
                  <a:lnTo>
                    <a:pt x="24130" y="500380"/>
                  </a:lnTo>
                  <a:lnTo>
                    <a:pt x="24130" y="496570"/>
                  </a:lnTo>
                  <a:close/>
                </a:path>
                <a:path w="24130" h="1002029">
                  <a:moveTo>
                    <a:pt x="24130" y="500380"/>
                  </a:moveTo>
                  <a:lnTo>
                    <a:pt x="0" y="500380"/>
                  </a:lnTo>
                  <a:lnTo>
                    <a:pt x="0" y="506730"/>
                  </a:lnTo>
                  <a:lnTo>
                    <a:pt x="24130" y="506730"/>
                  </a:lnTo>
                  <a:lnTo>
                    <a:pt x="24130" y="500380"/>
                  </a:lnTo>
                  <a:close/>
                </a:path>
                <a:path w="24130" h="1002029">
                  <a:moveTo>
                    <a:pt x="24130" y="506730"/>
                  </a:moveTo>
                  <a:lnTo>
                    <a:pt x="0" y="506730"/>
                  </a:lnTo>
                  <a:lnTo>
                    <a:pt x="0" y="509270"/>
                  </a:lnTo>
                  <a:lnTo>
                    <a:pt x="24130" y="509270"/>
                  </a:lnTo>
                  <a:lnTo>
                    <a:pt x="24130" y="506730"/>
                  </a:lnTo>
                  <a:close/>
                </a:path>
                <a:path w="24130" h="1002029">
                  <a:moveTo>
                    <a:pt x="24130" y="509270"/>
                  </a:moveTo>
                  <a:lnTo>
                    <a:pt x="0" y="509270"/>
                  </a:lnTo>
                  <a:lnTo>
                    <a:pt x="0" y="513080"/>
                  </a:lnTo>
                  <a:lnTo>
                    <a:pt x="24130" y="513080"/>
                  </a:lnTo>
                  <a:lnTo>
                    <a:pt x="24130" y="509270"/>
                  </a:lnTo>
                  <a:close/>
                </a:path>
                <a:path w="24130" h="1002029">
                  <a:moveTo>
                    <a:pt x="24130" y="513080"/>
                  </a:moveTo>
                  <a:lnTo>
                    <a:pt x="0" y="513080"/>
                  </a:lnTo>
                  <a:lnTo>
                    <a:pt x="0" y="515620"/>
                  </a:lnTo>
                  <a:lnTo>
                    <a:pt x="24130" y="515620"/>
                  </a:lnTo>
                  <a:lnTo>
                    <a:pt x="24130" y="513080"/>
                  </a:lnTo>
                  <a:close/>
                </a:path>
                <a:path w="24130" h="1002029">
                  <a:moveTo>
                    <a:pt x="24130" y="515620"/>
                  </a:moveTo>
                  <a:lnTo>
                    <a:pt x="0" y="515620"/>
                  </a:lnTo>
                  <a:lnTo>
                    <a:pt x="0" y="519430"/>
                  </a:lnTo>
                  <a:lnTo>
                    <a:pt x="24130" y="519430"/>
                  </a:lnTo>
                  <a:lnTo>
                    <a:pt x="24130" y="515620"/>
                  </a:lnTo>
                  <a:close/>
                </a:path>
                <a:path w="24130" h="1002029">
                  <a:moveTo>
                    <a:pt x="24130" y="519430"/>
                  </a:moveTo>
                  <a:lnTo>
                    <a:pt x="0" y="519430"/>
                  </a:lnTo>
                  <a:lnTo>
                    <a:pt x="0" y="520700"/>
                  </a:lnTo>
                  <a:lnTo>
                    <a:pt x="2540" y="520700"/>
                  </a:lnTo>
                  <a:lnTo>
                    <a:pt x="2540" y="521970"/>
                  </a:lnTo>
                  <a:lnTo>
                    <a:pt x="6350" y="521970"/>
                  </a:lnTo>
                  <a:lnTo>
                    <a:pt x="6350" y="523240"/>
                  </a:lnTo>
                  <a:lnTo>
                    <a:pt x="10160" y="523240"/>
                  </a:lnTo>
                  <a:lnTo>
                    <a:pt x="10160" y="524510"/>
                  </a:lnTo>
                  <a:lnTo>
                    <a:pt x="13969" y="524510"/>
                  </a:lnTo>
                  <a:lnTo>
                    <a:pt x="13969" y="525780"/>
                  </a:lnTo>
                  <a:lnTo>
                    <a:pt x="17780" y="525780"/>
                  </a:lnTo>
                  <a:lnTo>
                    <a:pt x="17780" y="527050"/>
                  </a:lnTo>
                  <a:lnTo>
                    <a:pt x="21590" y="527050"/>
                  </a:lnTo>
                  <a:lnTo>
                    <a:pt x="21590" y="528320"/>
                  </a:lnTo>
                  <a:lnTo>
                    <a:pt x="24130" y="528320"/>
                  </a:lnTo>
                  <a:lnTo>
                    <a:pt x="24130" y="519430"/>
                  </a:lnTo>
                  <a:close/>
                </a:path>
                <a:path w="24130" h="1002029">
                  <a:moveTo>
                    <a:pt x="24130" y="1000760"/>
                  </a:moveTo>
                  <a:lnTo>
                    <a:pt x="0" y="1000760"/>
                  </a:lnTo>
                  <a:lnTo>
                    <a:pt x="0" y="1002030"/>
                  </a:lnTo>
                  <a:lnTo>
                    <a:pt x="24130" y="1002030"/>
                  </a:lnTo>
                  <a:lnTo>
                    <a:pt x="24130" y="1000760"/>
                  </a:lnTo>
                  <a:close/>
                </a:path>
              </a:pathLst>
            </a:custGeom>
            <a:solidFill>
              <a:srgbClr val="A8A852"/>
            </a:solidFill>
          </p:spPr>
          <p:txBody>
            <a:bodyPr wrap="square" lIns="0" tIns="0" rIns="0" bIns="0" rtlCol="0"/>
            <a:lstStyle/>
            <a:p>
              <a:endParaRPr/>
            </a:p>
          </p:txBody>
        </p:sp>
        <p:sp>
          <p:nvSpPr>
            <p:cNvPr id="825" name="object 825"/>
            <p:cNvSpPr/>
            <p:nvPr/>
          </p:nvSpPr>
          <p:spPr>
            <a:xfrm>
              <a:off x="1926590" y="5494020"/>
              <a:ext cx="24130" cy="1009650"/>
            </a:xfrm>
            <a:custGeom>
              <a:avLst/>
              <a:gdLst/>
              <a:ahLst/>
              <a:cxnLst/>
              <a:rect l="l" t="t" r="r" b="b"/>
              <a:pathLst>
                <a:path w="24130" h="1009650">
                  <a:moveTo>
                    <a:pt x="1270" y="0"/>
                  </a:moveTo>
                  <a:lnTo>
                    <a:pt x="0" y="0"/>
                  </a:lnTo>
                  <a:lnTo>
                    <a:pt x="0" y="6349"/>
                  </a:lnTo>
                  <a:lnTo>
                    <a:pt x="20320" y="6349"/>
                  </a:lnTo>
                  <a:lnTo>
                    <a:pt x="20320" y="5079"/>
                  </a:lnTo>
                  <a:lnTo>
                    <a:pt x="15240" y="5079"/>
                  </a:lnTo>
                  <a:lnTo>
                    <a:pt x="15240" y="3809"/>
                  </a:lnTo>
                  <a:lnTo>
                    <a:pt x="10160" y="3809"/>
                  </a:lnTo>
                  <a:lnTo>
                    <a:pt x="10160" y="2539"/>
                  </a:lnTo>
                  <a:lnTo>
                    <a:pt x="6350" y="2539"/>
                  </a:lnTo>
                  <a:lnTo>
                    <a:pt x="6350" y="1269"/>
                  </a:lnTo>
                  <a:lnTo>
                    <a:pt x="1270" y="1269"/>
                  </a:lnTo>
                  <a:lnTo>
                    <a:pt x="1270" y="0"/>
                  </a:lnTo>
                  <a:close/>
                </a:path>
                <a:path w="24130" h="1009650">
                  <a:moveTo>
                    <a:pt x="24130" y="6349"/>
                  </a:moveTo>
                  <a:lnTo>
                    <a:pt x="0" y="6349"/>
                  </a:lnTo>
                  <a:lnTo>
                    <a:pt x="0" y="12699"/>
                  </a:lnTo>
                  <a:lnTo>
                    <a:pt x="24130" y="12699"/>
                  </a:lnTo>
                  <a:lnTo>
                    <a:pt x="24130" y="6349"/>
                  </a:lnTo>
                  <a:close/>
                </a:path>
                <a:path w="24130" h="1009650">
                  <a:moveTo>
                    <a:pt x="24130" y="12699"/>
                  </a:moveTo>
                  <a:lnTo>
                    <a:pt x="0" y="12699"/>
                  </a:lnTo>
                  <a:lnTo>
                    <a:pt x="0" y="21589"/>
                  </a:lnTo>
                  <a:lnTo>
                    <a:pt x="24130" y="21589"/>
                  </a:lnTo>
                  <a:lnTo>
                    <a:pt x="24130" y="12699"/>
                  </a:lnTo>
                  <a:close/>
                </a:path>
                <a:path w="24130" h="1009650">
                  <a:moveTo>
                    <a:pt x="24130" y="21589"/>
                  </a:moveTo>
                  <a:lnTo>
                    <a:pt x="0" y="21589"/>
                  </a:lnTo>
                  <a:lnTo>
                    <a:pt x="0" y="27939"/>
                  </a:lnTo>
                  <a:lnTo>
                    <a:pt x="24130" y="27939"/>
                  </a:lnTo>
                  <a:lnTo>
                    <a:pt x="24130" y="21589"/>
                  </a:lnTo>
                  <a:close/>
                </a:path>
                <a:path w="24130" h="1009650">
                  <a:moveTo>
                    <a:pt x="24130" y="27939"/>
                  </a:moveTo>
                  <a:lnTo>
                    <a:pt x="0" y="27939"/>
                  </a:lnTo>
                  <a:lnTo>
                    <a:pt x="0" y="31749"/>
                  </a:lnTo>
                  <a:lnTo>
                    <a:pt x="24130" y="31749"/>
                  </a:lnTo>
                  <a:lnTo>
                    <a:pt x="24130" y="27939"/>
                  </a:lnTo>
                  <a:close/>
                </a:path>
                <a:path w="24130" h="1009650">
                  <a:moveTo>
                    <a:pt x="24130" y="31749"/>
                  </a:moveTo>
                  <a:lnTo>
                    <a:pt x="0" y="31749"/>
                  </a:lnTo>
                  <a:lnTo>
                    <a:pt x="0" y="38099"/>
                  </a:lnTo>
                  <a:lnTo>
                    <a:pt x="24130" y="38099"/>
                  </a:lnTo>
                  <a:lnTo>
                    <a:pt x="24130" y="31749"/>
                  </a:lnTo>
                  <a:close/>
                </a:path>
                <a:path w="24130" h="1009650">
                  <a:moveTo>
                    <a:pt x="24130" y="38099"/>
                  </a:moveTo>
                  <a:lnTo>
                    <a:pt x="0" y="38099"/>
                  </a:lnTo>
                  <a:lnTo>
                    <a:pt x="0" y="44449"/>
                  </a:lnTo>
                  <a:lnTo>
                    <a:pt x="24130" y="44449"/>
                  </a:lnTo>
                  <a:lnTo>
                    <a:pt x="24130" y="38099"/>
                  </a:lnTo>
                  <a:close/>
                </a:path>
                <a:path w="24130" h="1009650">
                  <a:moveTo>
                    <a:pt x="24130" y="44449"/>
                  </a:moveTo>
                  <a:lnTo>
                    <a:pt x="0" y="44449"/>
                  </a:lnTo>
                  <a:lnTo>
                    <a:pt x="0" y="46989"/>
                  </a:lnTo>
                  <a:lnTo>
                    <a:pt x="24130" y="46989"/>
                  </a:lnTo>
                  <a:lnTo>
                    <a:pt x="24130" y="44449"/>
                  </a:lnTo>
                  <a:close/>
                </a:path>
                <a:path w="24130" h="1009650">
                  <a:moveTo>
                    <a:pt x="24130" y="46989"/>
                  </a:moveTo>
                  <a:lnTo>
                    <a:pt x="0" y="46989"/>
                  </a:lnTo>
                  <a:lnTo>
                    <a:pt x="0" y="50799"/>
                  </a:lnTo>
                  <a:lnTo>
                    <a:pt x="24130" y="50799"/>
                  </a:lnTo>
                  <a:lnTo>
                    <a:pt x="24130" y="46989"/>
                  </a:lnTo>
                  <a:close/>
                </a:path>
                <a:path w="24130" h="1009650">
                  <a:moveTo>
                    <a:pt x="24130" y="50799"/>
                  </a:moveTo>
                  <a:lnTo>
                    <a:pt x="0" y="50799"/>
                  </a:lnTo>
                  <a:lnTo>
                    <a:pt x="0" y="53339"/>
                  </a:lnTo>
                  <a:lnTo>
                    <a:pt x="24130" y="53339"/>
                  </a:lnTo>
                  <a:lnTo>
                    <a:pt x="24130" y="50799"/>
                  </a:lnTo>
                  <a:close/>
                </a:path>
                <a:path w="24130" h="1009650">
                  <a:moveTo>
                    <a:pt x="24130" y="53339"/>
                  </a:moveTo>
                  <a:lnTo>
                    <a:pt x="0" y="53339"/>
                  </a:lnTo>
                  <a:lnTo>
                    <a:pt x="0" y="63499"/>
                  </a:lnTo>
                  <a:lnTo>
                    <a:pt x="24130" y="63499"/>
                  </a:lnTo>
                  <a:lnTo>
                    <a:pt x="24130" y="53339"/>
                  </a:lnTo>
                  <a:close/>
                </a:path>
                <a:path w="24130" h="1009650">
                  <a:moveTo>
                    <a:pt x="24130" y="63499"/>
                  </a:moveTo>
                  <a:lnTo>
                    <a:pt x="0" y="63499"/>
                  </a:lnTo>
                  <a:lnTo>
                    <a:pt x="0" y="66039"/>
                  </a:lnTo>
                  <a:lnTo>
                    <a:pt x="24130" y="66039"/>
                  </a:lnTo>
                  <a:lnTo>
                    <a:pt x="24130" y="63499"/>
                  </a:lnTo>
                  <a:close/>
                </a:path>
                <a:path w="24130" h="1009650">
                  <a:moveTo>
                    <a:pt x="24130" y="66039"/>
                  </a:moveTo>
                  <a:lnTo>
                    <a:pt x="0" y="66039"/>
                  </a:lnTo>
                  <a:lnTo>
                    <a:pt x="0" y="69849"/>
                  </a:lnTo>
                  <a:lnTo>
                    <a:pt x="24130" y="69849"/>
                  </a:lnTo>
                  <a:lnTo>
                    <a:pt x="24130" y="66039"/>
                  </a:lnTo>
                  <a:close/>
                </a:path>
                <a:path w="24130" h="1009650">
                  <a:moveTo>
                    <a:pt x="24130" y="69849"/>
                  </a:moveTo>
                  <a:lnTo>
                    <a:pt x="0" y="69849"/>
                  </a:lnTo>
                  <a:lnTo>
                    <a:pt x="0" y="72389"/>
                  </a:lnTo>
                  <a:lnTo>
                    <a:pt x="24130" y="72389"/>
                  </a:lnTo>
                  <a:lnTo>
                    <a:pt x="24130" y="69849"/>
                  </a:lnTo>
                  <a:close/>
                </a:path>
                <a:path w="24130" h="1009650">
                  <a:moveTo>
                    <a:pt x="24130" y="72389"/>
                  </a:moveTo>
                  <a:lnTo>
                    <a:pt x="0" y="72389"/>
                  </a:lnTo>
                  <a:lnTo>
                    <a:pt x="0" y="76199"/>
                  </a:lnTo>
                  <a:lnTo>
                    <a:pt x="24130" y="76199"/>
                  </a:lnTo>
                  <a:lnTo>
                    <a:pt x="24130" y="72389"/>
                  </a:lnTo>
                  <a:close/>
                </a:path>
                <a:path w="24130" h="1009650">
                  <a:moveTo>
                    <a:pt x="24130" y="76199"/>
                  </a:moveTo>
                  <a:lnTo>
                    <a:pt x="0" y="76199"/>
                  </a:lnTo>
                  <a:lnTo>
                    <a:pt x="0" y="85089"/>
                  </a:lnTo>
                  <a:lnTo>
                    <a:pt x="24130" y="85089"/>
                  </a:lnTo>
                  <a:lnTo>
                    <a:pt x="24130" y="76199"/>
                  </a:lnTo>
                  <a:close/>
                </a:path>
                <a:path w="24130" h="1009650">
                  <a:moveTo>
                    <a:pt x="24130" y="85089"/>
                  </a:moveTo>
                  <a:lnTo>
                    <a:pt x="0" y="85089"/>
                  </a:lnTo>
                  <a:lnTo>
                    <a:pt x="0" y="88899"/>
                  </a:lnTo>
                  <a:lnTo>
                    <a:pt x="24130" y="88899"/>
                  </a:lnTo>
                  <a:lnTo>
                    <a:pt x="24130" y="85089"/>
                  </a:lnTo>
                  <a:close/>
                </a:path>
                <a:path w="24130" h="1009650">
                  <a:moveTo>
                    <a:pt x="24130" y="88899"/>
                  </a:moveTo>
                  <a:lnTo>
                    <a:pt x="0" y="88899"/>
                  </a:lnTo>
                  <a:lnTo>
                    <a:pt x="0" y="95249"/>
                  </a:lnTo>
                  <a:lnTo>
                    <a:pt x="24130" y="95249"/>
                  </a:lnTo>
                  <a:lnTo>
                    <a:pt x="24130" y="88899"/>
                  </a:lnTo>
                  <a:close/>
                </a:path>
                <a:path w="24130" h="1009650">
                  <a:moveTo>
                    <a:pt x="24130" y="95249"/>
                  </a:moveTo>
                  <a:lnTo>
                    <a:pt x="0" y="95249"/>
                  </a:lnTo>
                  <a:lnTo>
                    <a:pt x="0" y="101599"/>
                  </a:lnTo>
                  <a:lnTo>
                    <a:pt x="24130" y="101599"/>
                  </a:lnTo>
                  <a:lnTo>
                    <a:pt x="24130" y="95249"/>
                  </a:lnTo>
                  <a:close/>
                </a:path>
                <a:path w="24130" h="1009650">
                  <a:moveTo>
                    <a:pt x="24130" y="101599"/>
                  </a:moveTo>
                  <a:lnTo>
                    <a:pt x="0" y="101599"/>
                  </a:lnTo>
                  <a:lnTo>
                    <a:pt x="0" y="104139"/>
                  </a:lnTo>
                  <a:lnTo>
                    <a:pt x="24130" y="104139"/>
                  </a:lnTo>
                  <a:lnTo>
                    <a:pt x="24130" y="101599"/>
                  </a:lnTo>
                  <a:close/>
                </a:path>
                <a:path w="24130" h="1009650">
                  <a:moveTo>
                    <a:pt x="24130" y="104139"/>
                  </a:moveTo>
                  <a:lnTo>
                    <a:pt x="0" y="104139"/>
                  </a:lnTo>
                  <a:lnTo>
                    <a:pt x="0" y="114299"/>
                  </a:lnTo>
                  <a:lnTo>
                    <a:pt x="24130" y="114299"/>
                  </a:lnTo>
                  <a:lnTo>
                    <a:pt x="24130" y="104139"/>
                  </a:lnTo>
                  <a:close/>
                </a:path>
                <a:path w="24130" h="1009650">
                  <a:moveTo>
                    <a:pt x="24130" y="114300"/>
                  </a:moveTo>
                  <a:lnTo>
                    <a:pt x="0" y="114300"/>
                  </a:lnTo>
                  <a:lnTo>
                    <a:pt x="0" y="116839"/>
                  </a:lnTo>
                  <a:lnTo>
                    <a:pt x="24130" y="116839"/>
                  </a:lnTo>
                  <a:lnTo>
                    <a:pt x="24130" y="114300"/>
                  </a:lnTo>
                  <a:close/>
                </a:path>
                <a:path w="24130" h="1009650">
                  <a:moveTo>
                    <a:pt x="24130" y="116839"/>
                  </a:moveTo>
                  <a:lnTo>
                    <a:pt x="0" y="116839"/>
                  </a:lnTo>
                  <a:lnTo>
                    <a:pt x="0" y="123189"/>
                  </a:lnTo>
                  <a:lnTo>
                    <a:pt x="24130" y="123189"/>
                  </a:lnTo>
                  <a:lnTo>
                    <a:pt x="24130" y="116839"/>
                  </a:lnTo>
                  <a:close/>
                </a:path>
                <a:path w="24130" h="1009650">
                  <a:moveTo>
                    <a:pt x="24130" y="123189"/>
                  </a:moveTo>
                  <a:lnTo>
                    <a:pt x="0" y="123189"/>
                  </a:lnTo>
                  <a:lnTo>
                    <a:pt x="0" y="126999"/>
                  </a:lnTo>
                  <a:lnTo>
                    <a:pt x="24130" y="126999"/>
                  </a:lnTo>
                  <a:lnTo>
                    <a:pt x="24130" y="123189"/>
                  </a:lnTo>
                  <a:close/>
                </a:path>
                <a:path w="24130" h="1009650">
                  <a:moveTo>
                    <a:pt x="24130" y="126999"/>
                  </a:moveTo>
                  <a:lnTo>
                    <a:pt x="0" y="126999"/>
                  </a:lnTo>
                  <a:lnTo>
                    <a:pt x="0" y="133349"/>
                  </a:lnTo>
                  <a:lnTo>
                    <a:pt x="24130" y="133349"/>
                  </a:lnTo>
                  <a:lnTo>
                    <a:pt x="24130" y="126999"/>
                  </a:lnTo>
                  <a:close/>
                </a:path>
                <a:path w="24130" h="1009650">
                  <a:moveTo>
                    <a:pt x="24130" y="133349"/>
                  </a:moveTo>
                  <a:lnTo>
                    <a:pt x="0" y="133349"/>
                  </a:lnTo>
                  <a:lnTo>
                    <a:pt x="0" y="135889"/>
                  </a:lnTo>
                  <a:lnTo>
                    <a:pt x="24130" y="135889"/>
                  </a:lnTo>
                  <a:lnTo>
                    <a:pt x="24130" y="133349"/>
                  </a:lnTo>
                  <a:close/>
                </a:path>
                <a:path w="24130" h="1009650">
                  <a:moveTo>
                    <a:pt x="24130" y="135889"/>
                  </a:moveTo>
                  <a:lnTo>
                    <a:pt x="0" y="135889"/>
                  </a:lnTo>
                  <a:lnTo>
                    <a:pt x="0" y="139699"/>
                  </a:lnTo>
                  <a:lnTo>
                    <a:pt x="24130" y="139699"/>
                  </a:lnTo>
                  <a:lnTo>
                    <a:pt x="24130" y="135889"/>
                  </a:lnTo>
                  <a:close/>
                </a:path>
                <a:path w="24130" h="1009650">
                  <a:moveTo>
                    <a:pt x="24130" y="139700"/>
                  </a:moveTo>
                  <a:lnTo>
                    <a:pt x="0" y="139700"/>
                  </a:lnTo>
                  <a:lnTo>
                    <a:pt x="0" y="152399"/>
                  </a:lnTo>
                  <a:lnTo>
                    <a:pt x="24130" y="152399"/>
                  </a:lnTo>
                  <a:lnTo>
                    <a:pt x="24130" y="139700"/>
                  </a:lnTo>
                  <a:close/>
                </a:path>
                <a:path w="24130" h="1009650">
                  <a:moveTo>
                    <a:pt x="24130" y="152399"/>
                  </a:moveTo>
                  <a:lnTo>
                    <a:pt x="0" y="152399"/>
                  </a:lnTo>
                  <a:lnTo>
                    <a:pt x="0" y="167639"/>
                  </a:lnTo>
                  <a:lnTo>
                    <a:pt x="24130" y="167639"/>
                  </a:lnTo>
                  <a:lnTo>
                    <a:pt x="24130" y="152399"/>
                  </a:lnTo>
                  <a:close/>
                </a:path>
                <a:path w="24130" h="1009650">
                  <a:moveTo>
                    <a:pt x="24130" y="167639"/>
                  </a:moveTo>
                  <a:lnTo>
                    <a:pt x="0" y="167639"/>
                  </a:lnTo>
                  <a:lnTo>
                    <a:pt x="0" y="173989"/>
                  </a:lnTo>
                  <a:lnTo>
                    <a:pt x="24130" y="173989"/>
                  </a:lnTo>
                  <a:lnTo>
                    <a:pt x="24130" y="167639"/>
                  </a:lnTo>
                  <a:close/>
                </a:path>
                <a:path w="24130" h="1009650">
                  <a:moveTo>
                    <a:pt x="24130" y="173989"/>
                  </a:moveTo>
                  <a:lnTo>
                    <a:pt x="0" y="173989"/>
                  </a:lnTo>
                  <a:lnTo>
                    <a:pt x="0" y="177799"/>
                  </a:lnTo>
                  <a:lnTo>
                    <a:pt x="24130" y="177799"/>
                  </a:lnTo>
                  <a:lnTo>
                    <a:pt x="24130" y="173989"/>
                  </a:lnTo>
                  <a:close/>
                </a:path>
                <a:path w="24130" h="1009650">
                  <a:moveTo>
                    <a:pt x="24130" y="177799"/>
                  </a:moveTo>
                  <a:lnTo>
                    <a:pt x="0" y="177799"/>
                  </a:lnTo>
                  <a:lnTo>
                    <a:pt x="0" y="180339"/>
                  </a:lnTo>
                  <a:lnTo>
                    <a:pt x="24130" y="180339"/>
                  </a:lnTo>
                  <a:lnTo>
                    <a:pt x="24130" y="177799"/>
                  </a:lnTo>
                  <a:close/>
                </a:path>
                <a:path w="24130" h="1009650">
                  <a:moveTo>
                    <a:pt x="24130" y="180339"/>
                  </a:moveTo>
                  <a:lnTo>
                    <a:pt x="0" y="180339"/>
                  </a:lnTo>
                  <a:lnTo>
                    <a:pt x="0" y="186689"/>
                  </a:lnTo>
                  <a:lnTo>
                    <a:pt x="24130" y="186689"/>
                  </a:lnTo>
                  <a:lnTo>
                    <a:pt x="24130" y="180339"/>
                  </a:lnTo>
                  <a:close/>
                </a:path>
                <a:path w="24130" h="1009650">
                  <a:moveTo>
                    <a:pt x="24130" y="186689"/>
                  </a:moveTo>
                  <a:lnTo>
                    <a:pt x="0" y="186689"/>
                  </a:lnTo>
                  <a:lnTo>
                    <a:pt x="0" y="196849"/>
                  </a:lnTo>
                  <a:lnTo>
                    <a:pt x="24130" y="196849"/>
                  </a:lnTo>
                  <a:lnTo>
                    <a:pt x="24130" y="186689"/>
                  </a:lnTo>
                  <a:close/>
                </a:path>
                <a:path w="24130" h="1009650">
                  <a:moveTo>
                    <a:pt x="24130" y="196849"/>
                  </a:moveTo>
                  <a:lnTo>
                    <a:pt x="0" y="196849"/>
                  </a:lnTo>
                  <a:lnTo>
                    <a:pt x="0" y="199389"/>
                  </a:lnTo>
                  <a:lnTo>
                    <a:pt x="24130" y="199389"/>
                  </a:lnTo>
                  <a:lnTo>
                    <a:pt x="24130" y="196849"/>
                  </a:lnTo>
                  <a:close/>
                </a:path>
                <a:path w="24130" h="1009650">
                  <a:moveTo>
                    <a:pt x="24130" y="199389"/>
                  </a:moveTo>
                  <a:lnTo>
                    <a:pt x="0" y="199389"/>
                  </a:lnTo>
                  <a:lnTo>
                    <a:pt x="0" y="203199"/>
                  </a:lnTo>
                  <a:lnTo>
                    <a:pt x="24130" y="203199"/>
                  </a:lnTo>
                  <a:lnTo>
                    <a:pt x="24130" y="199389"/>
                  </a:lnTo>
                  <a:close/>
                </a:path>
                <a:path w="24130" h="1009650">
                  <a:moveTo>
                    <a:pt x="24130" y="203199"/>
                  </a:moveTo>
                  <a:lnTo>
                    <a:pt x="0" y="203199"/>
                  </a:lnTo>
                  <a:lnTo>
                    <a:pt x="0" y="212089"/>
                  </a:lnTo>
                  <a:lnTo>
                    <a:pt x="24130" y="212089"/>
                  </a:lnTo>
                  <a:lnTo>
                    <a:pt x="24130" y="203199"/>
                  </a:lnTo>
                  <a:close/>
                </a:path>
                <a:path w="24130" h="1009650">
                  <a:moveTo>
                    <a:pt x="24130" y="212089"/>
                  </a:moveTo>
                  <a:lnTo>
                    <a:pt x="0" y="212089"/>
                  </a:lnTo>
                  <a:lnTo>
                    <a:pt x="0" y="215899"/>
                  </a:lnTo>
                  <a:lnTo>
                    <a:pt x="24130" y="215899"/>
                  </a:lnTo>
                  <a:lnTo>
                    <a:pt x="24130" y="212089"/>
                  </a:lnTo>
                  <a:close/>
                </a:path>
                <a:path w="24130" h="1009650">
                  <a:moveTo>
                    <a:pt x="24130" y="215899"/>
                  </a:moveTo>
                  <a:lnTo>
                    <a:pt x="0" y="215899"/>
                  </a:lnTo>
                  <a:lnTo>
                    <a:pt x="0" y="218439"/>
                  </a:lnTo>
                  <a:lnTo>
                    <a:pt x="24130" y="218439"/>
                  </a:lnTo>
                  <a:lnTo>
                    <a:pt x="24130" y="215899"/>
                  </a:lnTo>
                  <a:close/>
                </a:path>
                <a:path w="24130" h="1009650">
                  <a:moveTo>
                    <a:pt x="24130" y="218439"/>
                  </a:moveTo>
                  <a:lnTo>
                    <a:pt x="0" y="218439"/>
                  </a:lnTo>
                  <a:lnTo>
                    <a:pt x="0" y="222249"/>
                  </a:lnTo>
                  <a:lnTo>
                    <a:pt x="24130" y="222249"/>
                  </a:lnTo>
                  <a:lnTo>
                    <a:pt x="24130" y="218439"/>
                  </a:lnTo>
                  <a:close/>
                </a:path>
                <a:path w="24130" h="1009650">
                  <a:moveTo>
                    <a:pt x="24130" y="222249"/>
                  </a:moveTo>
                  <a:lnTo>
                    <a:pt x="0" y="222249"/>
                  </a:lnTo>
                  <a:lnTo>
                    <a:pt x="0" y="224789"/>
                  </a:lnTo>
                  <a:lnTo>
                    <a:pt x="24130" y="224789"/>
                  </a:lnTo>
                  <a:lnTo>
                    <a:pt x="24130" y="222249"/>
                  </a:lnTo>
                  <a:close/>
                </a:path>
                <a:path w="24130" h="1009650">
                  <a:moveTo>
                    <a:pt x="24130" y="224790"/>
                  </a:moveTo>
                  <a:lnTo>
                    <a:pt x="0" y="224790"/>
                  </a:lnTo>
                  <a:lnTo>
                    <a:pt x="0" y="228599"/>
                  </a:lnTo>
                  <a:lnTo>
                    <a:pt x="24130" y="228599"/>
                  </a:lnTo>
                  <a:lnTo>
                    <a:pt x="24130" y="224790"/>
                  </a:lnTo>
                  <a:close/>
                </a:path>
                <a:path w="24130" h="1009650">
                  <a:moveTo>
                    <a:pt x="24130" y="228599"/>
                  </a:moveTo>
                  <a:lnTo>
                    <a:pt x="0" y="228599"/>
                  </a:lnTo>
                  <a:lnTo>
                    <a:pt x="0" y="243839"/>
                  </a:lnTo>
                  <a:lnTo>
                    <a:pt x="24130" y="243839"/>
                  </a:lnTo>
                  <a:lnTo>
                    <a:pt x="24130" y="228599"/>
                  </a:lnTo>
                  <a:close/>
                </a:path>
                <a:path w="24130" h="1009650">
                  <a:moveTo>
                    <a:pt x="24130" y="243839"/>
                  </a:moveTo>
                  <a:lnTo>
                    <a:pt x="0" y="243839"/>
                  </a:lnTo>
                  <a:lnTo>
                    <a:pt x="0" y="247649"/>
                  </a:lnTo>
                  <a:lnTo>
                    <a:pt x="24130" y="247649"/>
                  </a:lnTo>
                  <a:lnTo>
                    <a:pt x="24130" y="243839"/>
                  </a:lnTo>
                  <a:close/>
                </a:path>
                <a:path w="24130" h="1009650">
                  <a:moveTo>
                    <a:pt x="24130" y="247649"/>
                  </a:moveTo>
                  <a:lnTo>
                    <a:pt x="0" y="247649"/>
                  </a:lnTo>
                  <a:lnTo>
                    <a:pt x="0" y="253999"/>
                  </a:lnTo>
                  <a:lnTo>
                    <a:pt x="24130" y="253999"/>
                  </a:lnTo>
                  <a:lnTo>
                    <a:pt x="24130" y="247649"/>
                  </a:lnTo>
                  <a:close/>
                </a:path>
                <a:path w="24130" h="1009650">
                  <a:moveTo>
                    <a:pt x="24130" y="254000"/>
                  </a:moveTo>
                  <a:lnTo>
                    <a:pt x="0" y="254000"/>
                  </a:lnTo>
                  <a:lnTo>
                    <a:pt x="0" y="256539"/>
                  </a:lnTo>
                  <a:lnTo>
                    <a:pt x="24130" y="256539"/>
                  </a:lnTo>
                  <a:lnTo>
                    <a:pt x="24130" y="254000"/>
                  </a:lnTo>
                  <a:close/>
                </a:path>
                <a:path w="24130" h="1009650">
                  <a:moveTo>
                    <a:pt x="24130" y="256539"/>
                  </a:moveTo>
                  <a:lnTo>
                    <a:pt x="0" y="256539"/>
                  </a:lnTo>
                  <a:lnTo>
                    <a:pt x="0" y="262889"/>
                  </a:lnTo>
                  <a:lnTo>
                    <a:pt x="24130" y="262889"/>
                  </a:lnTo>
                  <a:lnTo>
                    <a:pt x="24130" y="256539"/>
                  </a:lnTo>
                  <a:close/>
                </a:path>
                <a:path w="24130" h="1009650">
                  <a:moveTo>
                    <a:pt x="24130" y="262889"/>
                  </a:moveTo>
                  <a:lnTo>
                    <a:pt x="0" y="262889"/>
                  </a:lnTo>
                  <a:lnTo>
                    <a:pt x="0" y="266699"/>
                  </a:lnTo>
                  <a:lnTo>
                    <a:pt x="24130" y="266699"/>
                  </a:lnTo>
                  <a:lnTo>
                    <a:pt x="24130" y="262889"/>
                  </a:lnTo>
                  <a:close/>
                </a:path>
                <a:path w="24130" h="1009650">
                  <a:moveTo>
                    <a:pt x="24130" y="266700"/>
                  </a:moveTo>
                  <a:lnTo>
                    <a:pt x="0" y="266700"/>
                  </a:lnTo>
                  <a:lnTo>
                    <a:pt x="0" y="269239"/>
                  </a:lnTo>
                  <a:lnTo>
                    <a:pt x="24130" y="269239"/>
                  </a:lnTo>
                  <a:lnTo>
                    <a:pt x="24130" y="266700"/>
                  </a:lnTo>
                  <a:close/>
                </a:path>
                <a:path w="24130" h="1009650">
                  <a:moveTo>
                    <a:pt x="24130" y="269239"/>
                  </a:moveTo>
                  <a:lnTo>
                    <a:pt x="0" y="269239"/>
                  </a:lnTo>
                  <a:lnTo>
                    <a:pt x="0" y="273049"/>
                  </a:lnTo>
                  <a:lnTo>
                    <a:pt x="24130" y="273049"/>
                  </a:lnTo>
                  <a:lnTo>
                    <a:pt x="24130" y="269239"/>
                  </a:lnTo>
                  <a:close/>
                </a:path>
                <a:path w="24130" h="1009650">
                  <a:moveTo>
                    <a:pt x="24130" y="273050"/>
                  </a:moveTo>
                  <a:lnTo>
                    <a:pt x="0" y="273050"/>
                  </a:lnTo>
                  <a:lnTo>
                    <a:pt x="0" y="275589"/>
                  </a:lnTo>
                  <a:lnTo>
                    <a:pt x="24130" y="275589"/>
                  </a:lnTo>
                  <a:lnTo>
                    <a:pt x="24130" y="273050"/>
                  </a:lnTo>
                  <a:close/>
                </a:path>
                <a:path w="24130" h="1009650">
                  <a:moveTo>
                    <a:pt x="24130" y="275589"/>
                  </a:moveTo>
                  <a:lnTo>
                    <a:pt x="0" y="275589"/>
                  </a:lnTo>
                  <a:lnTo>
                    <a:pt x="0" y="279399"/>
                  </a:lnTo>
                  <a:lnTo>
                    <a:pt x="24130" y="279399"/>
                  </a:lnTo>
                  <a:lnTo>
                    <a:pt x="24130" y="275589"/>
                  </a:lnTo>
                  <a:close/>
                </a:path>
                <a:path w="24130" h="1009650">
                  <a:moveTo>
                    <a:pt x="24130" y="279399"/>
                  </a:moveTo>
                  <a:lnTo>
                    <a:pt x="0" y="279399"/>
                  </a:lnTo>
                  <a:lnTo>
                    <a:pt x="0" y="304799"/>
                  </a:lnTo>
                  <a:lnTo>
                    <a:pt x="24130" y="304799"/>
                  </a:lnTo>
                  <a:lnTo>
                    <a:pt x="24130" y="279399"/>
                  </a:lnTo>
                  <a:close/>
                </a:path>
                <a:path w="24130" h="1009650">
                  <a:moveTo>
                    <a:pt x="24130" y="304799"/>
                  </a:moveTo>
                  <a:lnTo>
                    <a:pt x="0" y="304799"/>
                  </a:lnTo>
                  <a:lnTo>
                    <a:pt x="0" y="311149"/>
                  </a:lnTo>
                  <a:lnTo>
                    <a:pt x="24130" y="311149"/>
                  </a:lnTo>
                  <a:lnTo>
                    <a:pt x="24130" y="304799"/>
                  </a:lnTo>
                  <a:close/>
                </a:path>
                <a:path w="24130" h="1009650">
                  <a:moveTo>
                    <a:pt x="24130" y="311149"/>
                  </a:moveTo>
                  <a:lnTo>
                    <a:pt x="0" y="311149"/>
                  </a:lnTo>
                  <a:lnTo>
                    <a:pt x="0" y="313689"/>
                  </a:lnTo>
                  <a:lnTo>
                    <a:pt x="24130" y="313689"/>
                  </a:lnTo>
                  <a:lnTo>
                    <a:pt x="24130" y="311149"/>
                  </a:lnTo>
                  <a:close/>
                </a:path>
                <a:path w="24130" h="1009650">
                  <a:moveTo>
                    <a:pt x="24130" y="313690"/>
                  </a:moveTo>
                  <a:lnTo>
                    <a:pt x="0" y="313690"/>
                  </a:lnTo>
                  <a:lnTo>
                    <a:pt x="0" y="320039"/>
                  </a:lnTo>
                  <a:lnTo>
                    <a:pt x="24130" y="320039"/>
                  </a:lnTo>
                  <a:lnTo>
                    <a:pt x="24130" y="313690"/>
                  </a:lnTo>
                  <a:close/>
                </a:path>
                <a:path w="24130" h="1009650">
                  <a:moveTo>
                    <a:pt x="24130" y="320039"/>
                  </a:moveTo>
                  <a:lnTo>
                    <a:pt x="0" y="320039"/>
                  </a:lnTo>
                  <a:lnTo>
                    <a:pt x="0" y="323849"/>
                  </a:lnTo>
                  <a:lnTo>
                    <a:pt x="24130" y="323849"/>
                  </a:lnTo>
                  <a:lnTo>
                    <a:pt x="24130" y="320039"/>
                  </a:lnTo>
                  <a:close/>
                </a:path>
                <a:path w="24130" h="1009650">
                  <a:moveTo>
                    <a:pt x="24130" y="323849"/>
                  </a:moveTo>
                  <a:lnTo>
                    <a:pt x="0" y="323849"/>
                  </a:lnTo>
                  <a:lnTo>
                    <a:pt x="0" y="332739"/>
                  </a:lnTo>
                  <a:lnTo>
                    <a:pt x="24130" y="332739"/>
                  </a:lnTo>
                  <a:lnTo>
                    <a:pt x="24130" y="323849"/>
                  </a:lnTo>
                  <a:close/>
                </a:path>
                <a:path w="24130" h="1009650">
                  <a:moveTo>
                    <a:pt x="24130" y="332739"/>
                  </a:moveTo>
                  <a:lnTo>
                    <a:pt x="0" y="332739"/>
                  </a:lnTo>
                  <a:lnTo>
                    <a:pt x="0" y="342899"/>
                  </a:lnTo>
                  <a:lnTo>
                    <a:pt x="24130" y="342899"/>
                  </a:lnTo>
                  <a:lnTo>
                    <a:pt x="24130" y="332739"/>
                  </a:lnTo>
                  <a:close/>
                </a:path>
                <a:path w="24130" h="1009650">
                  <a:moveTo>
                    <a:pt x="24130" y="342900"/>
                  </a:moveTo>
                  <a:lnTo>
                    <a:pt x="0" y="342900"/>
                  </a:lnTo>
                  <a:lnTo>
                    <a:pt x="0" y="349249"/>
                  </a:lnTo>
                  <a:lnTo>
                    <a:pt x="24130" y="349249"/>
                  </a:lnTo>
                  <a:lnTo>
                    <a:pt x="24130" y="342900"/>
                  </a:lnTo>
                  <a:close/>
                </a:path>
                <a:path w="24130" h="1009650">
                  <a:moveTo>
                    <a:pt x="24130" y="349249"/>
                  </a:moveTo>
                  <a:lnTo>
                    <a:pt x="0" y="349249"/>
                  </a:lnTo>
                  <a:lnTo>
                    <a:pt x="0" y="355599"/>
                  </a:lnTo>
                  <a:lnTo>
                    <a:pt x="24130" y="355599"/>
                  </a:lnTo>
                  <a:lnTo>
                    <a:pt x="24130" y="349249"/>
                  </a:lnTo>
                  <a:close/>
                </a:path>
                <a:path w="24130" h="1009650">
                  <a:moveTo>
                    <a:pt x="24130" y="355599"/>
                  </a:moveTo>
                  <a:lnTo>
                    <a:pt x="0" y="355599"/>
                  </a:lnTo>
                  <a:lnTo>
                    <a:pt x="0" y="364489"/>
                  </a:lnTo>
                  <a:lnTo>
                    <a:pt x="24130" y="364489"/>
                  </a:lnTo>
                  <a:lnTo>
                    <a:pt x="24130" y="355599"/>
                  </a:lnTo>
                  <a:close/>
                </a:path>
                <a:path w="24130" h="1009650">
                  <a:moveTo>
                    <a:pt x="24130" y="364489"/>
                  </a:moveTo>
                  <a:lnTo>
                    <a:pt x="0" y="364489"/>
                  </a:lnTo>
                  <a:lnTo>
                    <a:pt x="0" y="368299"/>
                  </a:lnTo>
                  <a:lnTo>
                    <a:pt x="24130" y="368299"/>
                  </a:lnTo>
                  <a:lnTo>
                    <a:pt x="24130" y="364489"/>
                  </a:lnTo>
                  <a:close/>
                </a:path>
                <a:path w="24130" h="1009650">
                  <a:moveTo>
                    <a:pt x="24130" y="368299"/>
                  </a:moveTo>
                  <a:lnTo>
                    <a:pt x="0" y="368299"/>
                  </a:lnTo>
                  <a:lnTo>
                    <a:pt x="0" y="370839"/>
                  </a:lnTo>
                  <a:lnTo>
                    <a:pt x="24130" y="370839"/>
                  </a:lnTo>
                  <a:lnTo>
                    <a:pt x="24130" y="368299"/>
                  </a:lnTo>
                  <a:close/>
                </a:path>
                <a:path w="24130" h="1009650">
                  <a:moveTo>
                    <a:pt x="24130" y="370839"/>
                  </a:moveTo>
                  <a:lnTo>
                    <a:pt x="0" y="370839"/>
                  </a:lnTo>
                  <a:lnTo>
                    <a:pt x="0" y="374649"/>
                  </a:lnTo>
                  <a:lnTo>
                    <a:pt x="24130" y="374649"/>
                  </a:lnTo>
                  <a:lnTo>
                    <a:pt x="24130" y="370839"/>
                  </a:lnTo>
                  <a:close/>
                </a:path>
                <a:path w="24130" h="1009650">
                  <a:moveTo>
                    <a:pt x="24130" y="374649"/>
                  </a:moveTo>
                  <a:lnTo>
                    <a:pt x="0" y="374649"/>
                  </a:lnTo>
                  <a:lnTo>
                    <a:pt x="0" y="377189"/>
                  </a:lnTo>
                  <a:lnTo>
                    <a:pt x="24130" y="377189"/>
                  </a:lnTo>
                  <a:lnTo>
                    <a:pt x="24130" y="374649"/>
                  </a:lnTo>
                  <a:close/>
                </a:path>
                <a:path w="24130" h="1009650">
                  <a:moveTo>
                    <a:pt x="24130" y="377190"/>
                  </a:moveTo>
                  <a:lnTo>
                    <a:pt x="0" y="377190"/>
                  </a:lnTo>
                  <a:lnTo>
                    <a:pt x="0" y="380999"/>
                  </a:lnTo>
                  <a:lnTo>
                    <a:pt x="24130" y="380999"/>
                  </a:lnTo>
                  <a:lnTo>
                    <a:pt x="24130" y="377190"/>
                  </a:lnTo>
                  <a:close/>
                </a:path>
                <a:path w="24130" h="1009650">
                  <a:moveTo>
                    <a:pt x="24130" y="381000"/>
                  </a:moveTo>
                  <a:lnTo>
                    <a:pt x="0" y="381000"/>
                  </a:lnTo>
                  <a:lnTo>
                    <a:pt x="0" y="389889"/>
                  </a:lnTo>
                  <a:lnTo>
                    <a:pt x="24130" y="389889"/>
                  </a:lnTo>
                  <a:lnTo>
                    <a:pt x="24130" y="381000"/>
                  </a:lnTo>
                  <a:close/>
                </a:path>
                <a:path w="24130" h="1009650">
                  <a:moveTo>
                    <a:pt x="24130" y="389889"/>
                  </a:moveTo>
                  <a:lnTo>
                    <a:pt x="0" y="389889"/>
                  </a:lnTo>
                  <a:lnTo>
                    <a:pt x="0" y="393699"/>
                  </a:lnTo>
                  <a:lnTo>
                    <a:pt x="24130" y="393699"/>
                  </a:lnTo>
                  <a:lnTo>
                    <a:pt x="24130" y="389889"/>
                  </a:lnTo>
                  <a:close/>
                </a:path>
                <a:path w="24130" h="1009650">
                  <a:moveTo>
                    <a:pt x="24130" y="393700"/>
                  </a:moveTo>
                  <a:lnTo>
                    <a:pt x="0" y="393700"/>
                  </a:lnTo>
                  <a:lnTo>
                    <a:pt x="0" y="406399"/>
                  </a:lnTo>
                  <a:lnTo>
                    <a:pt x="24130" y="406399"/>
                  </a:lnTo>
                  <a:lnTo>
                    <a:pt x="24130" y="393700"/>
                  </a:lnTo>
                  <a:close/>
                </a:path>
                <a:path w="24130" h="1009650">
                  <a:moveTo>
                    <a:pt x="24130" y="406400"/>
                  </a:moveTo>
                  <a:lnTo>
                    <a:pt x="0" y="406400"/>
                  </a:lnTo>
                  <a:lnTo>
                    <a:pt x="0" y="408939"/>
                  </a:lnTo>
                  <a:lnTo>
                    <a:pt x="24130" y="408939"/>
                  </a:lnTo>
                  <a:lnTo>
                    <a:pt x="24130" y="406400"/>
                  </a:lnTo>
                  <a:close/>
                </a:path>
                <a:path w="24130" h="1009650">
                  <a:moveTo>
                    <a:pt x="24130" y="408940"/>
                  </a:moveTo>
                  <a:lnTo>
                    <a:pt x="0" y="408940"/>
                  </a:lnTo>
                  <a:lnTo>
                    <a:pt x="0" y="412749"/>
                  </a:lnTo>
                  <a:lnTo>
                    <a:pt x="24130" y="412749"/>
                  </a:lnTo>
                  <a:lnTo>
                    <a:pt x="24130" y="408940"/>
                  </a:lnTo>
                  <a:close/>
                </a:path>
                <a:path w="24130" h="1009650">
                  <a:moveTo>
                    <a:pt x="24130" y="412749"/>
                  </a:moveTo>
                  <a:lnTo>
                    <a:pt x="0" y="412749"/>
                  </a:lnTo>
                  <a:lnTo>
                    <a:pt x="0" y="421639"/>
                  </a:lnTo>
                  <a:lnTo>
                    <a:pt x="24130" y="421639"/>
                  </a:lnTo>
                  <a:lnTo>
                    <a:pt x="24130" y="412749"/>
                  </a:lnTo>
                  <a:close/>
                </a:path>
                <a:path w="24130" h="1009650">
                  <a:moveTo>
                    <a:pt x="24130" y="421639"/>
                  </a:moveTo>
                  <a:lnTo>
                    <a:pt x="0" y="421639"/>
                  </a:lnTo>
                  <a:lnTo>
                    <a:pt x="0" y="425449"/>
                  </a:lnTo>
                  <a:lnTo>
                    <a:pt x="24130" y="425449"/>
                  </a:lnTo>
                  <a:lnTo>
                    <a:pt x="24130" y="421639"/>
                  </a:lnTo>
                  <a:close/>
                </a:path>
                <a:path w="24130" h="1009650">
                  <a:moveTo>
                    <a:pt x="24130" y="425449"/>
                  </a:moveTo>
                  <a:lnTo>
                    <a:pt x="0" y="425449"/>
                  </a:lnTo>
                  <a:lnTo>
                    <a:pt x="0" y="438149"/>
                  </a:lnTo>
                  <a:lnTo>
                    <a:pt x="24130" y="438149"/>
                  </a:lnTo>
                  <a:lnTo>
                    <a:pt x="24130" y="425449"/>
                  </a:lnTo>
                  <a:close/>
                </a:path>
                <a:path w="24130" h="1009650">
                  <a:moveTo>
                    <a:pt x="24130" y="438149"/>
                  </a:moveTo>
                  <a:lnTo>
                    <a:pt x="0" y="438149"/>
                  </a:lnTo>
                  <a:lnTo>
                    <a:pt x="0" y="453389"/>
                  </a:lnTo>
                  <a:lnTo>
                    <a:pt x="24130" y="453389"/>
                  </a:lnTo>
                  <a:lnTo>
                    <a:pt x="24130" y="438149"/>
                  </a:lnTo>
                  <a:close/>
                </a:path>
                <a:path w="24130" h="1009650">
                  <a:moveTo>
                    <a:pt x="24130" y="453389"/>
                  </a:moveTo>
                  <a:lnTo>
                    <a:pt x="0" y="453389"/>
                  </a:lnTo>
                  <a:lnTo>
                    <a:pt x="0" y="457199"/>
                  </a:lnTo>
                  <a:lnTo>
                    <a:pt x="24130" y="457199"/>
                  </a:lnTo>
                  <a:lnTo>
                    <a:pt x="24130" y="453389"/>
                  </a:lnTo>
                  <a:close/>
                </a:path>
                <a:path w="24130" h="1009650">
                  <a:moveTo>
                    <a:pt x="24130" y="457199"/>
                  </a:moveTo>
                  <a:lnTo>
                    <a:pt x="0" y="457199"/>
                  </a:lnTo>
                  <a:lnTo>
                    <a:pt x="0" y="466089"/>
                  </a:lnTo>
                  <a:lnTo>
                    <a:pt x="24130" y="466089"/>
                  </a:lnTo>
                  <a:lnTo>
                    <a:pt x="24130" y="457199"/>
                  </a:lnTo>
                  <a:close/>
                </a:path>
                <a:path w="24130" h="1009650">
                  <a:moveTo>
                    <a:pt x="24130" y="466089"/>
                  </a:moveTo>
                  <a:lnTo>
                    <a:pt x="0" y="466089"/>
                  </a:lnTo>
                  <a:lnTo>
                    <a:pt x="0" y="472439"/>
                  </a:lnTo>
                  <a:lnTo>
                    <a:pt x="24130" y="472439"/>
                  </a:lnTo>
                  <a:lnTo>
                    <a:pt x="24130" y="466089"/>
                  </a:lnTo>
                  <a:close/>
                </a:path>
                <a:path w="24130" h="1009650">
                  <a:moveTo>
                    <a:pt x="24130" y="472439"/>
                  </a:moveTo>
                  <a:lnTo>
                    <a:pt x="0" y="472439"/>
                  </a:lnTo>
                  <a:lnTo>
                    <a:pt x="0" y="476249"/>
                  </a:lnTo>
                  <a:lnTo>
                    <a:pt x="24130" y="476249"/>
                  </a:lnTo>
                  <a:lnTo>
                    <a:pt x="24130" y="472439"/>
                  </a:lnTo>
                  <a:close/>
                </a:path>
                <a:path w="24130" h="1009650">
                  <a:moveTo>
                    <a:pt x="24130" y="476249"/>
                  </a:moveTo>
                  <a:lnTo>
                    <a:pt x="0" y="476249"/>
                  </a:lnTo>
                  <a:lnTo>
                    <a:pt x="0" y="482599"/>
                  </a:lnTo>
                  <a:lnTo>
                    <a:pt x="24130" y="482599"/>
                  </a:lnTo>
                  <a:lnTo>
                    <a:pt x="24130" y="476249"/>
                  </a:lnTo>
                  <a:close/>
                </a:path>
                <a:path w="24130" h="1009650">
                  <a:moveTo>
                    <a:pt x="24130" y="482599"/>
                  </a:moveTo>
                  <a:lnTo>
                    <a:pt x="0" y="482599"/>
                  </a:lnTo>
                  <a:lnTo>
                    <a:pt x="0" y="485139"/>
                  </a:lnTo>
                  <a:lnTo>
                    <a:pt x="24130" y="485139"/>
                  </a:lnTo>
                  <a:lnTo>
                    <a:pt x="24130" y="482599"/>
                  </a:lnTo>
                  <a:close/>
                </a:path>
                <a:path w="24130" h="1009650">
                  <a:moveTo>
                    <a:pt x="24130" y="485139"/>
                  </a:moveTo>
                  <a:lnTo>
                    <a:pt x="0" y="485139"/>
                  </a:lnTo>
                  <a:lnTo>
                    <a:pt x="0" y="495299"/>
                  </a:lnTo>
                  <a:lnTo>
                    <a:pt x="24130" y="495299"/>
                  </a:lnTo>
                  <a:lnTo>
                    <a:pt x="24130" y="485139"/>
                  </a:lnTo>
                  <a:close/>
                </a:path>
                <a:path w="24130" h="1009650">
                  <a:moveTo>
                    <a:pt x="24130" y="495300"/>
                  </a:moveTo>
                  <a:lnTo>
                    <a:pt x="0" y="495300"/>
                  </a:lnTo>
                  <a:lnTo>
                    <a:pt x="0" y="497839"/>
                  </a:lnTo>
                  <a:lnTo>
                    <a:pt x="24130" y="497839"/>
                  </a:lnTo>
                  <a:lnTo>
                    <a:pt x="24130" y="495300"/>
                  </a:lnTo>
                  <a:close/>
                </a:path>
                <a:path w="24130" h="1009650">
                  <a:moveTo>
                    <a:pt x="24130" y="497840"/>
                  </a:moveTo>
                  <a:lnTo>
                    <a:pt x="0" y="497840"/>
                  </a:lnTo>
                  <a:lnTo>
                    <a:pt x="0" y="501649"/>
                  </a:lnTo>
                  <a:lnTo>
                    <a:pt x="24130" y="501649"/>
                  </a:lnTo>
                  <a:lnTo>
                    <a:pt x="24130" y="497840"/>
                  </a:lnTo>
                  <a:close/>
                </a:path>
                <a:path w="24130" h="1009650">
                  <a:moveTo>
                    <a:pt x="24130" y="501649"/>
                  </a:moveTo>
                  <a:lnTo>
                    <a:pt x="0" y="501649"/>
                  </a:lnTo>
                  <a:lnTo>
                    <a:pt x="0" y="504189"/>
                  </a:lnTo>
                  <a:lnTo>
                    <a:pt x="24130" y="504189"/>
                  </a:lnTo>
                  <a:lnTo>
                    <a:pt x="24130" y="501649"/>
                  </a:lnTo>
                  <a:close/>
                </a:path>
                <a:path w="24130" h="1009650">
                  <a:moveTo>
                    <a:pt x="24130" y="504189"/>
                  </a:moveTo>
                  <a:lnTo>
                    <a:pt x="0" y="504189"/>
                  </a:lnTo>
                  <a:lnTo>
                    <a:pt x="0" y="507999"/>
                  </a:lnTo>
                  <a:lnTo>
                    <a:pt x="24130" y="507999"/>
                  </a:lnTo>
                  <a:lnTo>
                    <a:pt x="24130" y="504189"/>
                  </a:lnTo>
                  <a:close/>
                </a:path>
                <a:path w="24130" h="1009650">
                  <a:moveTo>
                    <a:pt x="24130" y="507999"/>
                  </a:moveTo>
                  <a:lnTo>
                    <a:pt x="0" y="507999"/>
                  </a:lnTo>
                  <a:lnTo>
                    <a:pt x="0" y="514349"/>
                  </a:lnTo>
                  <a:lnTo>
                    <a:pt x="24130" y="514349"/>
                  </a:lnTo>
                  <a:lnTo>
                    <a:pt x="24130" y="507999"/>
                  </a:lnTo>
                  <a:close/>
                </a:path>
                <a:path w="24130" h="1009650">
                  <a:moveTo>
                    <a:pt x="24130" y="514350"/>
                  </a:moveTo>
                  <a:lnTo>
                    <a:pt x="0" y="514350"/>
                  </a:lnTo>
                  <a:lnTo>
                    <a:pt x="0" y="516889"/>
                  </a:lnTo>
                  <a:lnTo>
                    <a:pt x="24130" y="516889"/>
                  </a:lnTo>
                  <a:lnTo>
                    <a:pt x="24130" y="514350"/>
                  </a:lnTo>
                  <a:close/>
                </a:path>
                <a:path w="24130" h="1009650">
                  <a:moveTo>
                    <a:pt x="24130" y="516889"/>
                  </a:moveTo>
                  <a:lnTo>
                    <a:pt x="0" y="516889"/>
                  </a:lnTo>
                  <a:lnTo>
                    <a:pt x="0" y="519429"/>
                  </a:lnTo>
                  <a:lnTo>
                    <a:pt x="1270" y="519429"/>
                  </a:lnTo>
                  <a:lnTo>
                    <a:pt x="1270" y="520699"/>
                  </a:lnTo>
                  <a:lnTo>
                    <a:pt x="24130" y="520699"/>
                  </a:lnTo>
                  <a:lnTo>
                    <a:pt x="24130" y="516889"/>
                  </a:lnTo>
                  <a:close/>
                </a:path>
                <a:path w="24130" h="1009650">
                  <a:moveTo>
                    <a:pt x="24130" y="520699"/>
                  </a:moveTo>
                  <a:lnTo>
                    <a:pt x="5080" y="520699"/>
                  </a:lnTo>
                  <a:lnTo>
                    <a:pt x="5080" y="521969"/>
                  </a:lnTo>
                  <a:lnTo>
                    <a:pt x="8890" y="521969"/>
                  </a:lnTo>
                  <a:lnTo>
                    <a:pt x="8890" y="523239"/>
                  </a:lnTo>
                  <a:lnTo>
                    <a:pt x="24130" y="523239"/>
                  </a:lnTo>
                  <a:lnTo>
                    <a:pt x="24130" y="520699"/>
                  </a:lnTo>
                  <a:close/>
                </a:path>
                <a:path w="24130" h="1009650">
                  <a:moveTo>
                    <a:pt x="24130" y="523239"/>
                  </a:moveTo>
                  <a:lnTo>
                    <a:pt x="12700" y="523239"/>
                  </a:lnTo>
                  <a:lnTo>
                    <a:pt x="12700" y="524509"/>
                  </a:lnTo>
                  <a:lnTo>
                    <a:pt x="16510" y="524509"/>
                  </a:lnTo>
                  <a:lnTo>
                    <a:pt x="16510" y="525779"/>
                  </a:lnTo>
                  <a:lnTo>
                    <a:pt x="19050" y="525779"/>
                  </a:lnTo>
                  <a:lnTo>
                    <a:pt x="19050" y="527049"/>
                  </a:lnTo>
                  <a:lnTo>
                    <a:pt x="24130" y="527049"/>
                  </a:lnTo>
                  <a:lnTo>
                    <a:pt x="24130" y="523239"/>
                  </a:lnTo>
                  <a:close/>
                </a:path>
                <a:path w="24130" h="1009650">
                  <a:moveTo>
                    <a:pt x="24130" y="527049"/>
                  </a:moveTo>
                  <a:lnTo>
                    <a:pt x="22860" y="527049"/>
                  </a:lnTo>
                  <a:lnTo>
                    <a:pt x="22860" y="528319"/>
                  </a:lnTo>
                  <a:lnTo>
                    <a:pt x="24130" y="528319"/>
                  </a:lnTo>
                  <a:lnTo>
                    <a:pt x="24130" y="527049"/>
                  </a:lnTo>
                  <a:close/>
                </a:path>
                <a:path w="24130" h="1009650">
                  <a:moveTo>
                    <a:pt x="24130" y="1008379"/>
                  </a:moveTo>
                  <a:lnTo>
                    <a:pt x="0" y="1008379"/>
                  </a:lnTo>
                  <a:lnTo>
                    <a:pt x="0" y="1009649"/>
                  </a:lnTo>
                  <a:lnTo>
                    <a:pt x="24130" y="1009649"/>
                  </a:lnTo>
                  <a:lnTo>
                    <a:pt x="24130" y="1008379"/>
                  </a:lnTo>
                  <a:close/>
                </a:path>
              </a:pathLst>
            </a:custGeom>
            <a:solidFill>
              <a:srgbClr val="A8A851"/>
            </a:solidFill>
          </p:spPr>
          <p:txBody>
            <a:bodyPr wrap="square" lIns="0" tIns="0" rIns="0" bIns="0" rtlCol="0"/>
            <a:lstStyle/>
            <a:p>
              <a:endParaRPr/>
            </a:p>
          </p:txBody>
        </p:sp>
        <p:sp>
          <p:nvSpPr>
            <p:cNvPr id="826" name="object 826"/>
            <p:cNvSpPr/>
            <p:nvPr/>
          </p:nvSpPr>
          <p:spPr>
            <a:xfrm>
              <a:off x="1902459" y="5487670"/>
              <a:ext cx="24130" cy="1017269"/>
            </a:xfrm>
            <a:custGeom>
              <a:avLst/>
              <a:gdLst/>
              <a:ahLst/>
              <a:cxnLst/>
              <a:rect l="l" t="t" r="r" b="b"/>
              <a:pathLst>
                <a:path w="24130" h="1017270">
                  <a:moveTo>
                    <a:pt x="1269" y="0"/>
                  </a:moveTo>
                  <a:lnTo>
                    <a:pt x="0" y="0"/>
                  </a:lnTo>
                  <a:lnTo>
                    <a:pt x="0" y="2539"/>
                  </a:lnTo>
                  <a:lnTo>
                    <a:pt x="6350" y="2539"/>
                  </a:lnTo>
                  <a:lnTo>
                    <a:pt x="6350" y="1269"/>
                  </a:lnTo>
                  <a:lnTo>
                    <a:pt x="1269" y="1269"/>
                  </a:lnTo>
                  <a:lnTo>
                    <a:pt x="1269" y="0"/>
                  </a:lnTo>
                  <a:close/>
                </a:path>
                <a:path w="24130" h="1017270">
                  <a:moveTo>
                    <a:pt x="11429" y="2539"/>
                  </a:moveTo>
                  <a:lnTo>
                    <a:pt x="0" y="2539"/>
                  </a:lnTo>
                  <a:lnTo>
                    <a:pt x="0" y="6349"/>
                  </a:lnTo>
                  <a:lnTo>
                    <a:pt x="20319" y="6349"/>
                  </a:lnTo>
                  <a:lnTo>
                    <a:pt x="20319" y="5079"/>
                  </a:lnTo>
                  <a:lnTo>
                    <a:pt x="16509" y="5079"/>
                  </a:lnTo>
                  <a:lnTo>
                    <a:pt x="16509" y="3809"/>
                  </a:lnTo>
                  <a:lnTo>
                    <a:pt x="11429" y="3809"/>
                  </a:lnTo>
                  <a:lnTo>
                    <a:pt x="11429" y="2539"/>
                  </a:lnTo>
                  <a:close/>
                </a:path>
                <a:path w="24130" h="1017270">
                  <a:moveTo>
                    <a:pt x="24129" y="6349"/>
                  </a:moveTo>
                  <a:lnTo>
                    <a:pt x="0" y="6349"/>
                  </a:lnTo>
                  <a:lnTo>
                    <a:pt x="0" y="12699"/>
                  </a:lnTo>
                  <a:lnTo>
                    <a:pt x="24129" y="12699"/>
                  </a:lnTo>
                  <a:lnTo>
                    <a:pt x="24129" y="6349"/>
                  </a:lnTo>
                  <a:close/>
                </a:path>
                <a:path w="24130" h="1017270">
                  <a:moveTo>
                    <a:pt x="24129" y="12699"/>
                  </a:moveTo>
                  <a:lnTo>
                    <a:pt x="0" y="12699"/>
                  </a:lnTo>
                  <a:lnTo>
                    <a:pt x="0" y="19049"/>
                  </a:lnTo>
                  <a:lnTo>
                    <a:pt x="24129" y="19049"/>
                  </a:lnTo>
                  <a:lnTo>
                    <a:pt x="24129" y="12699"/>
                  </a:lnTo>
                  <a:close/>
                </a:path>
                <a:path w="24130" h="1017270">
                  <a:moveTo>
                    <a:pt x="24129" y="19049"/>
                  </a:moveTo>
                  <a:lnTo>
                    <a:pt x="0" y="19049"/>
                  </a:lnTo>
                  <a:lnTo>
                    <a:pt x="0" y="27939"/>
                  </a:lnTo>
                  <a:lnTo>
                    <a:pt x="24129" y="27939"/>
                  </a:lnTo>
                  <a:lnTo>
                    <a:pt x="24129" y="19049"/>
                  </a:lnTo>
                  <a:close/>
                </a:path>
                <a:path w="24130" h="1017270">
                  <a:moveTo>
                    <a:pt x="24129" y="27939"/>
                  </a:moveTo>
                  <a:lnTo>
                    <a:pt x="0" y="27939"/>
                  </a:lnTo>
                  <a:lnTo>
                    <a:pt x="0" y="34289"/>
                  </a:lnTo>
                  <a:lnTo>
                    <a:pt x="24129" y="34289"/>
                  </a:lnTo>
                  <a:lnTo>
                    <a:pt x="24129" y="27939"/>
                  </a:lnTo>
                  <a:close/>
                </a:path>
                <a:path w="24130" h="1017270">
                  <a:moveTo>
                    <a:pt x="24129" y="34289"/>
                  </a:moveTo>
                  <a:lnTo>
                    <a:pt x="0" y="34289"/>
                  </a:lnTo>
                  <a:lnTo>
                    <a:pt x="0" y="38099"/>
                  </a:lnTo>
                  <a:lnTo>
                    <a:pt x="24129" y="38099"/>
                  </a:lnTo>
                  <a:lnTo>
                    <a:pt x="24129" y="34289"/>
                  </a:lnTo>
                  <a:close/>
                </a:path>
                <a:path w="24130" h="1017270">
                  <a:moveTo>
                    <a:pt x="24129" y="38099"/>
                  </a:moveTo>
                  <a:lnTo>
                    <a:pt x="0" y="38099"/>
                  </a:lnTo>
                  <a:lnTo>
                    <a:pt x="0" y="44449"/>
                  </a:lnTo>
                  <a:lnTo>
                    <a:pt x="24129" y="44449"/>
                  </a:lnTo>
                  <a:lnTo>
                    <a:pt x="24129" y="38099"/>
                  </a:lnTo>
                  <a:close/>
                </a:path>
                <a:path w="24130" h="1017270">
                  <a:moveTo>
                    <a:pt x="24129" y="44449"/>
                  </a:moveTo>
                  <a:lnTo>
                    <a:pt x="0" y="44449"/>
                  </a:lnTo>
                  <a:lnTo>
                    <a:pt x="0" y="50799"/>
                  </a:lnTo>
                  <a:lnTo>
                    <a:pt x="24129" y="50799"/>
                  </a:lnTo>
                  <a:lnTo>
                    <a:pt x="24129" y="44449"/>
                  </a:lnTo>
                  <a:close/>
                </a:path>
                <a:path w="24130" h="1017270">
                  <a:moveTo>
                    <a:pt x="24129" y="50799"/>
                  </a:moveTo>
                  <a:lnTo>
                    <a:pt x="0" y="50799"/>
                  </a:lnTo>
                  <a:lnTo>
                    <a:pt x="0" y="53339"/>
                  </a:lnTo>
                  <a:lnTo>
                    <a:pt x="24129" y="53339"/>
                  </a:lnTo>
                  <a:lnTo>
                    <a:pt x="24129" y="50799"/>
                  </a:lnTo>
                  <a:close/>
                </a:path>
                <a:path w="24130" h="1017270">
                  <a:moveTo>
                    <a:pt x="24129" y="53339"/>
                  </a:moveTo>
                  <a:lnTo>
                    <a:pt x="0" y="53339"/>
                  </a:lnTo>
                  <a:lnTo>
                    <a:pt x="0" y="57149"/>
                  </a:lnTo>
                  <a:lnTo>
                    <a:pt x="24129" y="57149"/>
                  </a:lnTo>
                  <a:lnTo>
                    <a:pt x="24129" y="53339"/>
                  </a:lnTo>
                  <a:close/>
                </a:path>
                <a:path w="24130" h="1017270">
                  <a:moveTo>
                    <a:pt x="24129" y="57149"/>
                  </a:moveTo>
                  <a:lnTo>
                    <a:pt x="0" y="57149"/>
                  </a:lnTo>
                  <a:lnTo>
                    <a:pt x="0" y="59689"/>
                  </a:lnTo>
                  <a:lnTo>
                    <a:pt x="24129" y="59689"/>
                  </a:lnTo>
                  <a:lnTo>
                    <a:pt x="24129" y="57149"/>
                  </a:lnTo>
                  <a:close/>
                </a:path>
                <a:path w="24130" h="1017270">
                  <a:moveTo>
                    <a:pt x="24129" y="59689"/>
                  </a:moveTo>
                  <a:lnTo>
                    <a:pt x="0" y="59689"/>
                  </a:lnTo>
                  <a:lnTo>
                    <a:pt x="0" y="69849"/>
                  </a:lnTo>
                  <a:lnTo>
                    <a:pt x="24129" y="69849"/>
                  </a:lnTo>
                  <a:lnTo>
                    <a:pt x="24129" y="59689"/>
                  </a:lnTo>
                  <a:close/>
                </a:path>
                <a:path w="24130" h="1017270">
                  <a:moveTo>
                    <a:pt x="24129" y="69849"/>
                  </a:moveTo>
                  <a:lnTo>
                    <a:pt x="0" y="69849"/>
                  </a:lnTo>
                  <a:lnTo>
                    <a:pt x="0" y="72389"/>
                  </a:lnTo>
                  <a:lnTo>
                    <a:pt x="24129" y="72389"/>
                  </a:lnTo>
                  <a:lnTo>
                    <a:pt x="24129" y="69849"/>
                  </a:lnTo>
                  <a:close/>
                </a:path>
                <a:path w="24130" h="1017270">
                  <a:moveTo>
                    <a:pt x="24129" y="72389"/>
                  </a:moveTo>
                  <a:lnTo>
                    <a:pt x="0" y="72389"/>
                  </a:lnTo>
                  <a:lnTo>
                    <a:pt x="0" y="76199"/>
                  </a:lnTo>
                  <a:lnTo>
                    <a:pt x="24129" y="76199"/>
                  </a:lnTo>
                  <a:lnTo>
                    <a:pt x="24129" y="72389"/>
                  </a:lnTo>
                  <a:close/>
                </a:path>
                <a:path w="24130" h="1017270">
                  <a:moveTo>
                    <a:pt x="24129" y="76199"/>
                  </a:moveTo>
                  <a:lnTo>
                    <a:pt x="0" y="76199"/>
                  </a:lnTo>
                  <a:lnTo>
                    <a:pt x="0" y="78739"/>
                  </a:lnTo>
                  <a:lnTo>
                    <a:pt x="24129" y="78739"/>
                  </a:lnTo>
                  <a:lnTo>
                    <a:pt x="24129" y="76199"/>
                  </a:lnTo>
                  <a:close/>
                </a:path>
                <a:path w="24130" h="1017270">
                  <a:moveTo>
                    <a:pt x="24129" y="78739"/>
                  </a:moveTo>
                  <a:lnTo>
                    <a:pt x="0" y="78739"/>
                  </a:lnTo>
                  <a:lnTo>
                    <a:pt x="0" y="82549"/>
                  </a:lnTo>
                  <a:lnTo>
                    <a:pt x="24129" y="82549"/>
                  </a:lnTo>
                  <a:lnTo>
                    <a:pt x="24129" y="78739"/>
                  </a:lnTo>
                  <a:close/>
                </a:path>
                <a:path w="24130" h="1017270">
                  <a:moveTo>
                    <a:pt x="24129" y="82549"/>
                  </a:moveTo>
                  <a:lnTo>
                    <a:pt x="0" y="82549"/>
                  </a:lnTo>
                  <a:lnTo>
                    <a:pt x="0" y="91439"/>
                  </a:lnTo>
                  <a:lnTo>
                    <a:pt x="24129" y="91439"/>
                  </a:lnTo>
                  <a:lnTo>
                    <a:pt x="24129" y="82549"/>
                  </a:lnTo>
                  <a:close/>
                </a:path>
                <a:path w="24130" h="1017270">
                  <a:moveTo>
                    <a:pt x="24129" y="91439"/>
                  </a:moveTo>
                  <a:lnTo>
                    <a:pt x="0" y="91439"/>
                  </a:lnTo>
                  <a:lnTo>
                    <a:pt x="0" y="95249"/>
                  </a:lnTo>
                  <a:lnTo>
                    <a:pt x="24129" y="95249"/>
                  </a:lnTo>
                  <a:lnTo>
                    <a:pt x="24129" y="91439"/>
                  </a:lnTo>
                  <a:close/>
                </a:path>
                <a:path w="24130" h="1017270">
                  <a:moveTo>
                    <a:pt x="24129" y="95249"/>
                  </a:moveTo>
                  <a:lnTo>
                    <a:pt x="0" y="95249"/>
                  </a:lnTo>
                  <a:lnTo>
                    <a:pt x="0" y="101599"/>
                  </a:lnTo>
                  <a:lnTo>
                    <a:pt x="24129" y="101599"/>
                  </a:lnTo>
                  <a:lnTo>
                    <a:pt x="24129" y="95249"/>
                  </a:lnTo>
                  <a:close/>
                </a:path>
                <a:path w="24130" h="1017270">
                  <a:moveTo>
                    <a:pt x="24129" y="101599"/>
                  </a:moveTo>
                  <a:lnTo>
                    <a:pt x="0" y="101599"/>
                  </a:lnTo>
                  <a:lnTo>
                    <a:pt x="0" y="107949"/>
                  </a:lnTo>
                  <a:lnTo>
                    <a:pt x="24129" y="107949"/>
                  </a:lnTo>
                  <a:lnTo>
                    <a:pt x="24129" y="101599"/>
                  </a:lnTo>
                  <a:close/>
                </a:path>
                <a:path w="24130" h="1017270">
                  <a:moveTo>
                    <a:pt x="24129" y="107949"/>
                  </a:moveTo>
                  <a:lnTo>
                    <a:pt x="0" y="107949"/>
                  </a:lnTo>
                  <a:lnTo>
                    <a:pt x="0" y="110489"/>
                  </a:lnTo>
                  <a:lnTo>
                    <a:pt x="24129" y="110489"/>
                  </a:lnTo>
                  <a:lnTo>
                    <a:pt x="24129" y="107949"/>
                  </a:lnTo>
                  <a:close/>
                </a:path>
                <a:path w="24130" h="1017270">
                  <a:moveTo>
                    <a:pt x="24129" y="110489"/>
                  </a:moveTo>
                  <a:lnTo>
                    <a:pt x="0" y="110489"/>
                  </a:lnTo>
                  <a:lnTo>
                    <a:pt x="0" y="120649"/>
                  </a:lnTo>
                  <a:lnTo>
                    <a:pt x="24129" y="120649"/>
                  </a:lnTo>
                  <a:lnTo>
                    <a:pt x="24129" y="110489"/>
                  </a:lnTo>
                  <a:close/>
                </a:path>
                <a:path w="24130" h="1017270">
                  <a:moveTo>
                    <a:pt x="24129" y="120650"/>
                  </a:moveTo>
                  <a:lnTo>
                    <a:pt x="0" y="120650"/>
                  </a:lnTo>
                  <a:lnTo>
                    <a:pt x="0" y="123189"/>
                  </a:lnTo>
                  <a:lnTo>
                    <a:pt x="24129" y="123189"/>
                  </a:lnTo>
                  <a:lnTo>
                    <a:pt x="24129" y="120650"/>
                  </a:lnTo>
                  <a:close/>
                </a:path>
                <a:path w="24130" h="1017270">
                  <a:moveTo>
                    <a:pt x="24129" y="123189"/>
                  </a:moveTo>
                  <a:lnTo>
                    <a:pt x="0" y="123189"/>
                  </a:lnTo>
                  <a:lnTo>
                    <a:pt x="0" y="129539"/>
                  </a:lnTo>
                  <a:lnTo>
                    <a:pt x="24129" y="129539"/>
                  </a:lnTo>
                  <a:lnTo>
                    <a:pt x="24129" y="123189"/>
                  </a:lnTo>
                  <a:close/>
                </a:path>
                <a:path w="24130" h="1017270">
                  <a:moveTo>
                    <a:pt x="24129" y="129539"/>
                  </a:moveTo>
                  <a:lnTo>
                    <a:pt x="0" y="129539"/>
                  </a:lnTo>
                  <a:lnTo>
                    <a:pt x="0" y="133349"/>
                  </a:lnTo>
                  <a:lnTo>
                    <a:pt x="24129" y="133349"/>
                  </a:lnTo>
                  <a:lnTo>
                    <a:pt x="24129" y="129539"/>
                  </a:lnTo>
                  <a:close/>
                </a:path>
                <a:path w="24130" h="1017270">
                  <a:moveTo>
                    <a:pt x="24129" y="133349"/>
                  </a:moveTo>
                  <a:lnTo>
                    <a:pt x="0" y="133349"/>
                  </a:lnTo>
                  <a:lnTo>
                    <a:pt x="0" y="139699"/>
                  </a:lnTo>
                  <a:lnTo>
                    <a:pt x="24129" y="139699"/>
                  </a:lnTo>
                  <a:lnTo>
                    <a:pt x="24129" y="133349"/>
                  </a:lnTo>
                  <a:close/>
                </a:path>
                <a:path w="24130" h="1017270">
                  <a:moveTo>
                    <a:pt x="24129" y="139699"/>
                  </a:moveTo>
                  <a:lnTo>
                    <a:pt x="0" y="139699"/>
                  </a:lnTo>
                  <a:lnTo>
                    <a:pt x="0" y="142239"/>
                  </a:lnTo>
                  <a:lnTo>
                    <a:pt x="24129" y="142239"/>
                  </a:lnTo>
                  <a:lnTo>
                    <a:pt x="24129" y="139699"/>
                  </a:lnTo>
                  <a:close/>
                </a:path>
                <a:path w="24130" h="1017270">
                  <a:moveTo>
                    <a:pt x="24129" y="142239"/>
                  </a:moveTo>
                  <a:lnTo>
                    <a:pt x="0" y="142239"/>
                  </a:lnTo>
                  <a:lnTo>
                    <a:pt x="0" y="146049"/>
                  </a:lnTo>
                  <a:lnTo>
                    <a:pt x="24129" y="146049"/>
                  </a:lnTo>
                  <a:lnTo>
                    <a:pt x="24129" y="142239"/>
                  </a:lnTo>
                  <a:close/>
                </a:path>
                <a:path w="24130" h="1017270">
                  <a:moveTo>
                    <a:pt x="24129" y="146050"/>
                  </a:moveTo>
                  <a:lnTo>
                    <a:pt x="0" y="146050"/>
                  </a:lnTo>
                  <a:lnTo>
                    <a:pt x="0" y="158749"/>
                  </a:lnTo>
                  <a:lnTo>
                    <a:pt x="24129" y="158749"/>
                  </a:lnTo>
                  <a:lnTo>
                    <a:pt x="24129" y="146050"/>
                  </a:lnTo>
                  <a:close/>
                </a:path>
                <a:path w="24130" h="1017270">
                  <a:moveTo>
                    <a:pt x="24129" y="158749"/>
                  </a:moveTo>
                  <a:lnTo>
                    <a:pt x="0" y="158749"/>
                  </a:lnTo>
                  <a:lnTo>
                    <a:pt x="0" y="173989"/>
                  </a:lnTo>
                  <a:lnTo>
                    <a:pt x="24129" y="173989"/>
                  </a:lnTo>
                  <a:lnTo>
                    <a:pt x="24129" y="158749"/>
                  </a:lnTo>
                  <a:close/>
                </a:path>
                <a:path w="24130" h="1017270">
                  <a:moveTo>
                    <a:pt x="24129" y="173989"/>
                  </a:moveTo>
                  <a:lnTo>
                    <a:pt x="0" y="173989"/>
                  </a:lnTo>
                  <a:lnTo>
                    <a:pt x="0" y="180339"/>
                  </a:lnTo>
                  <a:lnTo>
                    <a:pt x="24129" y="180339"/>
                  </a:lnTo>
                  <a:lnTo>
                    <a:pt x="24129" y="173989"/>
                  </a:lnTo>
                  <a:close/>
                </a:path>
                <a:path w="24130" h="1017270">
                  <a:moveTo>
                    <a:pt x="24129" y="180339"/>
                  </a:moveTo>
                  <a:lnTo>
                    <a:pt x="0" y="180339"/>
                  </a:lnTo>
                  <a:lnTo>
                    <a:pt x="0" y="184149"/>
                  </a:lnTo>
                  <a:lnTo>
                    <a:pt x="24129" y="184149"/>
                  </a:lnTo>
                  <a:lnTo>
                    <a:pt x="24129" y="180339"/>
                  </a:lnTo>
                  <a:close/>
                </a:path>
                <a:path w="24130" h="1017270">
                  <a:moveTo>
                    <a:pt x="24129" y="184149"/>
                  </a:moveTo>
                  <a:lnTo>
                    <a:pt x="0" y="184149"/>
                  </a:lnTo>
                  <a:lnTo>
                    <a:pt x="0" y="186689"/>
                  </a:lnTo>
                  <a:lnTo>
                    <a:pt x="24129" y="186689"/>
                  </a:lnTo>
                  <a:lnTo>
                    <a:pt x="24129" y="184149"/>
                  </a:lnTo>
                  <a:close/>
                </a:path>
                <a:path w="24130" h="1017270">
                  <a:moveTo>
                    <a:pt x="24129" y="186689"/>
                  </a:moveTo>
                  <a:lnTo>
                    <a:pt x="0" y="186689"/>
                  </a:lnTo>
                  <a:lnTo>
                    <a:pt x="0" y="193039"/>
                  </a:lnTo>
                  <a:lnTo>
                    <a:pt x="24129" y="193039"/>
                  </a:lnTo>
                  <a:lnTo>
                    <a:pt x="24129" y="186689"/>
                  </a:lnTo>
                  <a:close/>
                </a:path>
                <a:path w="24130" h="1017270">
                  <a:moveTo>
                    <a:pt x="24129" y="193039"/>
                  </a:moveTo>
                  <a:lnTo>
                    <a:pt x="0" y="193039"/>
                  </a:lnTo>
                  <a:lnTo>
                    <a:pt x="0" y="203199"/>
                  </a:lnTo>
                  <a:lnTo>
                    <a:pt x="24129" y="203199"/>
                  </a:lnTo>
                  <a:lnTo>
                    <a:pt x="24129" y="193039"/>
                  </a:lnTo>
                  <a:close/>
                </a:path>
                <a:path w="24130" h="1017270">
                  <a:moveTo>
                    <a:pt x="24129" y="203199"/>
                  </a:moveTo>
                  <a:lnTo>
                    <a:pt x="0" y="203199"/>
                  </a:lnTo>
                  <a:lnTo>
                    <a:pt x="0" y="205739"/>
                  </a:lnTo>
                  <a:lnTo>
                    <a:pt x="24129" y="205739"/>
                  </a:lnTo>
                  <a:lnTo>
                    <a:pt x="24129" y="203199"/>
                  </a:lnTo>
                  <a:close/>
                </a:path>
                <a:path w="24130" h="1017270">
                  <a:moveTo>
                    <a:pt x="24129" y="205739"/>
                  </a:moveTo>
                  <a:lnTo>
                    <a:pt x="0" y="205739"/>
                  </a:lnTo>
                  <a:lnTo>
                    <a:pt x="0" y="209549"/>
                  </a:lnTo>
                  <a:lnTo>
                    <a:pt x="24129" y="209549"/>
                  </a:lnTo>
                  <a:lnTo>
                    <a:pt x="24129" y="205739"/>
                  </a:lnTo>
                  <a:close/>
                </a:path>
                <a:path w="24130" h="1017270">
                  <a:moveTo>
                    <a:pt x="24129" y="209549"/>
                  </a:moveTo>
                  <a:lnTo>
                    <a:pt x="0" y="209549"/>
                  </a:lnTo>
                  <a:lnTo>
                    <a:pt x="0" y="218439"/>
                  </a:lnTo>
                  <a:lnTo>
                    <a:pt x="24129" y="218439"/>
                  </a:lnTo>
                  <a:lnTo>
                    <a:pt x="24129" y="209549"/>
                  </a:lnTo>
                  <a:close/>
                </a:path>
                <a:path w="24130" h="1017270">
                  <a:moveTo>
                    <a:pt x="24129" y="218439"/>
                  </a:moveTo>
                  <a:lnTo>
                    <a:pt x="0" y="218439"/>
                  </a:lnTo>
                  <a:lnTo>
                    <a:pt x="0" y="222249"/>
                  </a:lnTo>
                  <a:lnTo>
                    <a:pt x="24129" y="222249"/>
                  </a:lnTo>
                  <a:lnTo>
                    <a:pt x="24129" y="218439"/>
                  </a:lnTo>
                  <a:close/>
                </a:path>
                <a:path w="24130" h="1017270">
                  <a:moveTo>
                    <a:pt x="24129" y="222249"/>
                  </a:moveTo>
                  <a:lnTo>
                    <a:pt x="0" y="222249"/>
                  </a:lnTo>
                  <a:lnTo>
                    <a:pt x="0" y="224789"/>
                  </a:lnTo>
                  <a:lnTo>
                    <a:pt x="24129" y="224789"/>
                  </a:lnTo>
                  <a:lnTo>
                    <a:pt x="24129" y="222249"/>
                  </a:lnTo>
                  <a:close/>
                </a:path>
                <a:path w="24130" h="1017270">
                  <a:moveTo>
                    <a:pt x="24129" y="224789"/>
                  </a:moveTo>
                  <a:lnTo>
                    <a:pt x="0" y="224789"/>
                  </a:lnTo>
                  <a:lnTo>
                    <a:pt x="0" y="228599"/>
                  </a:lnTo>
                  <a:lnTo>
                    <a:pt x="24129" y="228599"/>
                  </a:lnTo>
                  <a:lnTo>
                    <a:pt x="24129" y="224789"/>
                  </a:lnTo>
                  <a:close/>
                </a:path>
                <a:path w="24130" h="1017270">
                  <a:moveTo>
                    <a:pt x="24129" y="228599"/>
                  </a:moveTo>
                  <a:lnTo>
                    <a:pt x="0" y="228599"/>
                  </a:lnTo>
                  <a:lnTo>
                    <a:pt x="0" y="231139"/>
                  </a:lnTo>
                  <a:lnTo>
                    <a:pt x="24129" y="231139"/>
                  </a:lnTo>
                  <a:lnTo>
                    <a:pt x="24129" y="228599"/>
                  </a:lnTo>
                  <a:close/>
                </a:path>
                <a:path w="24130" h="1017270">
                  <a:moveTo>
                    <a:pt x="24129" y="231140"/>
                  </a:moveTo>
                  <a:lnTo>
                    <a:pt x="0" y="231140"/>
                  </a:lnTo>
                  <a:lnTo>
                    <a:pt x="0" y="234949"/>
                  </a:lnTo>
                  <a:lnTo>
                    <a:pt x="24129" y="234949"/>
                  </a:lnTo>
                  <a:lnTo>
                    <a:pt x="24129" y="231140"/>
                  </a:lnTo>
                  <a:close/>
                </a:path>
                <a:path w="24130" h="1017270">
                  <a:moveTo>
                    <a:pt x="24129" y="234949"/>
                  </a:moveTo>
                  <a:lnTo>
                    <a:pt x="0" y="234949"/>
                  </a:lnTo>
                  <a:lnTo>
                    <a:pt x="0" y="250189"/>
                  </a:lnTo>
                  <a:lnTo>
                    <a:pt x="24129" y="250189"/>
                  </a:lnTo>
                  <a:lnTo>
                    <a:pt x="24129" y="234949"/>
                  </a:lnTo>
                  <a:close/>
                </a:path>
                <a:path w="24130" h="1017270">
                  <a:moveTo>
                    <a:pt x="24129" y="250189"/>
                  </a:moveTo>
                  <a:lnTo>
                    <a:pt x="0" y="250189"/>
                  </a:lnTo>
                  <a:lnTo>
                    <a:pt x="0" y="253999"/>
                  </a:lnTo>
                  <a:lnTo>
                    <a:pt x="24129" y="253999"/>
                  </a:lnTo>
                  <a:lnTo>
                    <a:pt x="24129" y="250189"/>
                  </a:lnTo>
                  <a:close/>
                </a:path>
                <a:path w="24130" h="1017270">
                  <a:moveTo>
                    <a:pt x="24129" y="253999"/>
                  </a:moveTo>
                  <a:lnTo>
                    <a:pt x="0" y="253999"/>
                  </a:lnTo>
                  <a:lnTo>
                    <a:pt x="0" y="260349"/>
                  </a:lnTo>
                  <a:lnTo>
                    <a:pt x="24129" y="260349"/>
                  </a:lnTo>
                  <a:lnTo>
                    <a:pt x="24129" y="253999"/>
                  </a:lnTo>
                  <a:close/>
                </a:path>
                <a:path w="24130" h="1017270">
                  <a:moveTo>
                    <a:pt x="24129" y="260350"/>
                  </a:moveTo>
                  <a:lnTo>
                    <a:pt x="0" y="260350"/>
                  </a:lnTo>
                  <a:lnTo>
                    <a:pt x="0" y="262889"/>
                  </a:lnTo>
                  <a:lnTo>
                    <a:pt x="24129" y="262889"/>
                  </a:lnTo>
                  <a:lnTo>
                    <a:pt x="24129" y="260350"/>
                  </a:lnTo>
                  <a:close/>
                </a:path>
                <a:path w="24130" h="1017270">
                  <a:moveTo>
                    <a:pt x="24129" y="262889"/>
                  </a:moveTo>
                  <a:lnTo>
                    <a:pt x="0" y="262889"/>
                  </a:lnTo>
                  <a:lnTo>
                    <a:pt x="0" y="269239"/>
                  </a:lnTo>
                  <a:lnTo>
                    <a:pt x="24129" y="269239"/>
                  </a:lnTo>
                  <a:lnTo>
                    <a:pt x="24129" y="262889"/>
                  </a:lnTo>
                  <a:close/>
                </a:path>
                <a:path w="24130" h="1017270">
                  <a:moveTo>
                    <a:pt x="24129" y="269239"/>
                  </a:moveTo>
                  <a:lnTo>
                    <a:pt x="0" y="269239"/>
                  </a:lnTo>
                  <a:lnTo>
                    <a:pt x="0" y="273049"/>
                  </a:lnTo>
                  <a:lnTo>
                    <a:pt x="24129" y="273049"/>
                  </a:lnTo>
                  <a:lnTo>
                    <a:pt x="24129" y="269239"/>
                  </a:lnTo>
                  <a:close/>
                </a:path>
                <a:path w="24130" h="1017270">
                  <a:moveTo>
                    <a:pt x="24129" y="273050"/>
                  </a:moveTo>
                  <a:lnTo>
                    <a:pt x="0" y="273050"/>
                  </a:lnTo>
                  <a:lnTo>
                    <a:pt x="0" y="275589"/>
                  </a:lnTo>
                  <a:lnTo>
                    <a:pt x="24129" y="275589"/>
                  </a:lnTo>
                  <a:lnTo>
                    <a:pt x="24129" y="273050"/>
                  </a:lnTo>
                  <a:close/>
                </a:path>
                <a:path w="24130" h="1017270">
                  <a:moveTo>
                    <a:pt x="24129" y="275589"/>
                  </a:moveTo>
                  <a:lnTo>
                    <a:pt x="0" y="275589"/>
                  </a:lnTo>
                  <a:lnTo>
                    <a:pt x="0" y="279399"/>
                  </a:lnTo>
                  <a:lnTo>
                    <a:pt x="24129" y="279399"/>
                  </a:lnTo>
                  <a:lnTo>
                    <a:pt x="24129" y="275589"/>
                  </a:lnTo>
                  <a:close/>
                </a:path>
                <a:path w="24130" h="1017270">
                  <a:moveTo>
                    <a:pt x="24129" y="279400"/>
                  </a:moveTo>
                  <a:lnTo>
                    <a:pt x="0" y="279400"/>
                  </a:lnTo>
                  <a:lnTo>
                    <a:pt x="0" y="281939"/>
                  </a:lnTo>
                  <a:lnTo>
                    <a:pt x="24129" y="281939"/>
                  </a:lnTo>
                  <a:lnTo>
                    <a:pt x="24129" y="279400"/>
                  </a:lnTo>
                  <a:close/>
                </a:path>
                <a:path w="24130" h="1017270">
                  <a:moveTo>
                    <a:pt x="24129" y="281939"/>
                  </a:moveTo>
                  <a:lnTo>
                    <a:pt x="0" y="281939"/>
                  </a:lnTo>
                  <a:lnTo>
                    <a:pt x="0" y="285749"/>
                  </a:lnTo>
                  <a:lnTo>
                    <a:pt x="24129" y="285749"/>
                  </a:lnTo>
                  <a:lnTo>
                    <a:pt x="24129" y="281939"/>
                  </a:lnTo>
                  <a:close/>
                </a:path>
                <a:path w="24130" h="1017270">
                  <a:moveTo>
                    <a:pt x="24129" y="285749"/>
                  </a:moveTo>
                  <a:lnTo>
                    <a:pt x="0" y="285749"/>
                  </a:lnTo>
                  <a:lnTo>
                    <a:pt x="0" y="311149"/>
                  </a:lnTo>
                  <a:lnTo>
                    <a:pt x="24129" y="311149"/>
                  </a:lnTo>
                  <a:lnTo>
                    <a:pt x="24129" y="285749"/>
                  </a:lnTo>
                  <a:close/>
                </a:path>
                <a:path w="24130" h="1017270">
                  <a:moveTo>
                    <a:pt x="24129" y="311149"/>
                  </a:moveTo>
                  <a:lnTo>
                    <a:pt x="0" y="311149"/>
                  </a:lnTo>
                  <a:lnTo>
                    <a:pt x="0" y="317499"/>
                  </a:lnTo>
                  <a:lnTo>
                    <a:pt x="24129" y="317499"/>
                  </a:lnTo>
                  <a:lnTo>
                    <a:pt x="24129" y="311149"/>
                  </a:lnTo>
                  <a:close/>
                </a:path>
                <a:path w="24130" h="1017270">
                  <a:moveTo>
                    <a:pt x="24129" y="317499"/>
                  </a:moveTo>
                  <a:lnTo>
                    <a:pt x="0" y="317499"/>
                  </a:lnTo>
                  <a:lnTo>
                    <a:pt x="0" y="320039"/>
                  </a:lnTo>
                  <a:lnTo>
                    <a:pt x="24129" y="320039"/>
                  </a:lnTo>
                  <a:lnTo>
                    <a:pt x="24129" y="317499"/>
                  </a:lnTo>
                  <a:close/>
                </a:path>
                <a:path w="24130" h="1017270">
                  <a:moveTo>
                    <a:pt x="24129" y="320040"/>
                  </a:moveTo>
                  <a:lnTo>
                    <a:pt x="0" y="320040"/>
                  </a:lnTo>
                  <a:lnTo>
                    <a:pt x="0" y="326389"/>
                  </a:lnTo>
                  <a:lnTo>
                    <a:pt x="24129" y="326389"/>
                  </a:lnTo>
                  <a:lnTo>
                    <a:pt x="24129" y="320040"/>
                  </a:lnTo>
                  <a:close/>
                </a:path>
                <a:path w="24130" h="1017270">
                  <a:moveTo>
                    <a:pt x="24129" y="326389"/>
                  </a:moveTo>
                  <a:lnTo>
                    <a:pt x="0" y="326389"/>
                  </a:lnTo>
                  <a:lnTo>
                    <a:pt x="0" y="330199"/>
                  </a:lnTo>
                  <a:lnTo>
                    <a:pt x="24129" y="330199"/>
                  </a:lnTo>
                  <a:lnTo>
                    <a:pt x="24129" y="326389"/>
                  </a:lnTo>
                  <a:close/>
                </a:path>
                <a:path w="24130" h="1017270">
                  <a:moveTo>
                    <a:pt x="24129" y="330199"/>
                  </a:moveTo>
                  <a:lnTo>
                    <a:pt x="0" y="330199"/>
                  </a:lnTo>
                  <a:lnTo>
                    <a:pt x="0" y="339089"/>
                  </a:lnTo>
                  <a:lnTo>
                    <a:pt x="24129" y="339089"/>
                  </a:lnTo>
                  <a:lnTo>
                    <a:pt x="24129" y="330199"/>
                  </a:lnTo>
                  <a:close/>
                </a:path>
                <a:path w="24130" h="1017270">
                  <a:moveTo>
                    <a:pt x="24129" y="339089"/>
                  </a:moveTo>
                  <a:lnTo>
                    <a:pt x="0" y="339089"/>
                  </a:lnTo>
                  <a:lnTo>
                    <a:pt x="0" y="349249"/>
                  </a:lnTo>
                  <a:lnTo>
                    <a:pt x="24129" y="349249"/>
                  </a:lnTo>
                  <a:lnTo>
                    <a:pt x="24129" y="339089"/>
                  </a:lnTo>
                  <a:close/>
                </a:path>
                <a:path w="24130" h="1017270">
                  <a:moveTo>
                    <a:pt x="24129" y="349250"/>
                  </a:moveTo>
                  <a:lnTo>
                    <a:pt x="0" y="349250"/>
                  </a:lnTo>
                  <a:lnTo>
                    <a:pt x="0" y="355599"/>
                  </a:lnTo>
                  <a:lnTo>
                    <a:pt x="24129" y="355599"/>
                  </a:lnTo>
                  <a:lnTo>
                    <a:pt x="24129" y="349250"/>
                  </a:lnTo>
                  <a:close/>
                </a:path>
                <a:path w="24130" h="1017270">
                  <a:moveTo>
                    <a:pt x="24129" y="355599"/>
                  </a:moveTo>
                  <a:lnTo>
                    <a:pt x="0" y="355599"/>
                  </a:lnTo>
                  <a:lnTo>
                    <a:pt x="0" y="361949"/>
                  </a:lnTo>
                  <a:lnTo>
                    <a:pt x="24129" y="361949"/>
                  </a:lnTo>
                  <a:lnTo>
                    <a:pt x="24129" y="355599"/>
                  </a:lnTo>
                  <a:close/>
                </a:path>
                <a:path w="24130" h="1017270">
                  <a:moveTo>
                    <a:pt x="24129" y="361949"/>
                  </a:moveTo>
                  <a:lnTo>
                    <a:pt x="0" y="361949"/>
                  </a:lnTo>
                  <a:lnTo>
                    <a:pt x="0" y="370839"/>
                  </a:lnTo>
                  <a:lnTo>
                    <a:pt x="24129" y="370839"/>
                  </a:lnTo>
                  <a:lnTo>
                    <a:pt x="24129" y="361949"/>
                  </a:lnTo>
                  <a:close/>
                </a:path>
                <a:path w="24130" h="1017270">
                  <a:moveTo>
                    <a:pt x="24129" y="370839"/>
                  </a:moveTo>
                  <a:lnTo>
                    <a:pt x="0" y="370839"/>
                  </a:lnTo>
                  <a:lnTo>
                    <a:pt x="0" y="374649"/>
                  </a:lnTo>
                  <a:lnTo>
                    <a:pt x="24129" y="374649"/>
                  </a:lnTo>
                  <a:lnTo>
                    <a:pt x="24129" y="370839"/>
                  </a:lnTo>
                  <a:close/>
                </a:path>
                <a:path w="24130" h="1017270">
                  <a:moveTo>
                    <a:pt x="24129" y="374649"/>
                  </a:moveTo>
                  <a:lnTo>
                    <a:pt x="0" y="374649"/>
                  </a:lnTo>
                  <a:lnTo>
                    <a:pt x="0" y="377189"/>
                  </a:lnTo>
                  <a:lnTo>
                    <a:pt x="24129" y="377189"/>
                  </a:lnTo>
                  <a:lnTo>
                    <a:pt x="24129" y="374649"/>
                  </a:lnTo>
                  <a:close/>
                </a:path>
                <a:path w="24130" h="1017270">
                  <a:moveTo>
                    <a:pt x="24129" y="377189"/>
                  </a:moveTo>
                  <a:lnTo>
                    <a:pt x="0" y="377189"/>
                  </a:lnTo>
                  <a:lnTo>
                    <a:pt x="0" y="380999"/>
                  </a:lnTo>
                  <a:lnTo>
                    <a:pt x="24129" y="380999"/>
                  </a:lnTo>
                  <a:lnTo>
                    <a:pt x="24129" y="377189"/>
                  </a:lnTo>
                  <a:close/>
                </a:path>
                <a:path w="24130" h="1017270">
                  <a:moveTo>
                    <a:pt x="24129" y="380999"/>
                  </a:moveTo>
                  <a:lnTo>
                    <a:pt x="0" y="380999"/>
                  </a:lnTo>
                  <a:lnTo>
                    <a:pt x="0" y="383539"/>
                  </a:lnTo>
                  <a:lnTo>
                    <a:pt x="24129" y="383539"/>
                  </a:lnTo>
                  <a:lnTo>
                    <a:pt x="24129" y="380999"/>
                  </a:lnTo>
                  <a:close/>
                </a:path>
                <a:path w="24130" h="1017270">
                  <a:moveTo>
                    <a:pt x="24129" y="383540"/>
                  </a:moveTo>
                  <a:lnTo>
                    <a:pt x="0" y="383540"/>
                  </a:lnTo>
                  <a:lnTo>
                    <a:pt x="0" y="387349"/>
                  </a:lnTo>
                  <a:lnTo>
                    <a:pt x="24129" y="387349"/>
                  </a:lnTo>
                  <a:lnTo>
                    <a:pt x="24129" y="383540"/>
                  </a:lnTo>
                  <a:close/>
                </a:path>
                <a:path w="24130" h="1017270">
                  <a:moveTo>
                    <a:pt x="24129" y="387350"/>
                  </a:moveTo>
                  <a:lnTo>
                    <a:pt x="0" y="387350"/>
                  </a:lnTo>
                  <a:lnTo>
                    <a:pt x="0" y="396239"/>
                  </a:lnTo>
                  <a:lnTo>
                    <a:pt x="24129" y="396239"/>
                  </a:lnTo>
                  <a:lnTo>
                    <a:pt x="24129" y="387350"/>
                  </a:lnTo>
                  <a:close/>
                </a:path>
                <a:path w="24130" h="1017270">
                  <a:moveTo>
                    <a:pt x="24129" y="396239"/>
                  </a:moveTo>
                  <a:lnTo>
                    <a:pt x="0" y="396239"/>
                  </a:lnTo>
                  <a:lnTo>
                    <a:pt x="0" y="400049"/>
                  </a:lnTo>
                  <a:lnTo>
                    <a:pt x="24129" y="400049"/>
                  </a:lnTo>
                  <a:lnTo>
                    <a:pt x="24129" y="396239"/>
                  </a:lnTo>
                  <a:close/>
                </a:path>
                <a:path w="24130" h="1017270">
                  <a:moveTo>
                    <a:pt x="24129" y="400050"/>
                  </a:moveTo>
                  <a:lnTo>
                    <a:pt x="0" y="400050"/>
                  </a:lnTo>
                  <a:lnTo>
                    <a:pt x="0" y="412749"/>
                  </a:lnTo>
                  <a:lnTo>
                    <a:pt x="24129" y="412749"/>
                  </a:lnTo>
                  <a:lnTo>
                    <a:pt x="24129" y="400050"/>
                  </a:lnTo>
                  <a:close/>
                </a:path>
                <a:path w="24130" h="1017270">
                  <a:moveTo>
                    <a:pt x="24129" y="412750"/>
                  </a:moveTo>
                  <a:lnTo>
                    <a:pt x="0" y="412750"/>
                  </a:lnTo>
                  <a:lnTo>
                    <a:pt x="0" y="415289"/>
                  </a:lnTo>
                  <a:lnTo>
                    <a:pt x="24129" y="415289"/>
                  </a:lnTo>
                  <a:lnTo>
                    <a:pt x="24129" y="412750"/>
                  </a:lnTo>
                  <a:close/>
                </a:path>
                <a:path w="24130" h="1017270">
                  <a:moveTo>
                    <a:pt x="24129" y="415290"/>
                  </a:moveTo>
                  <a:lnTo>
                    <a:pt x="0" y="415290"/>
                  </a:lnTo>
                  <a:lnTo>
                    <a:pt x="0" y="419099"/>
                  </a:lnTo>
                  <a:lnTo>
                    <a:pt x="24129" y="419099"/>
                  </a:lnTo>
                  <a:lnTo>
                    <a:pt x="24129" y="415290"/>
                  </a:lnTo>
                  <a:close/>
                </a:path>
                <a:path w="24130" h="1017270">
                  <a:moveTo>
                    <a:pt x="24129" y="419099"/>
                  </a:moveTo>
                  <a:lnTo>
                    <a:pt x="0" y="419099"/>
                  </a:lnTo>
                  <a:lnTo>
                    <a:pt x="0" y="427989"/>
                  </a:lnTo>
                  <a:lnTo>
                    <a:pt x="24129" y="427989"/>
                  </a:lnTo>
                  <a:lnTo>
                    <a:pt x="24129" y="419099"/>
                  </a:lnTo>
                  <a:close/>
                </a:path>
                <a:path w="24130" h="1017270">
                  <a:moveTo>
                    <a:pt x="24129" y="427989"/>
                  </a:moveTo>
                  <a:lnTo>
                    <a:pt x="0" y="427989"/>
                  </a:lnTo>
                  <a:lnTo>
                    <a:pt x="0" y="431799"/>
                  </a:lnTo>
                  <a:lnTo>
                    <a:pt x="24129" y="431799"/>
                  </a:lnTo>
                  <a:lnTo>
                    <a:pt x="24129" y="427989"/>
                  </a:lnTo>
                  <a:close/>
                </a:path>
                <a:path w="24130" h="1017270">
                  <a:moveTo>
                    <a:pt x="24129" y="431799"/>
                  </a:moveTo>
                  <a:lnTo>
                    <a:pt x="0" y="431799"/>
                  </a:lnTo>
                  <a:lnTo>
                    <a:pt x="0" y="444499"/>
                  </a:lnTo>
                  <a:lnTo>
                    <a:pt x="24129" y="444499"/>
                  </a:lnTo>
                  <a:lnTo>
                    <a:pt x="24129" y="431799"/>
                  </a:lnTo>
                  <a:close/>
                </a:path>
                <a:path w="24130" h="1017270">
                  <a:moveTo>
                    <a:pt x="24129" y="444499"/>
                  </a:moveTo>
                  <a:lnTo>
                    <a:pt x="0" y="444499"/>
                  </a:lnTo>
                  <a:lnTo>
                    <a:pt x="0" y="459739"/>
                  </a:lnTo>
                  <a:lnTo>
                    <a:pt x="24129" y="459739"/>
                  </a:lnTo>
                  <a:lnTo>
                    <a:pt x="24129" y="444499"/>
                  </a:lnTo>
                  <a:close/>
                </a:path>
                <a:path w="24130" h="1017270">
                  <a:moveTo>
                    <a:pt x="24129" y="459739"/>
                  </a:moveTo>
                  <a:lnTo>
                    <a:pt x="0" y="459739"/>
                  </a:lnTo>
                  <a:lnTo>
                    <a:pt x="0" y="463549"/>
                  </a:lnTo>
                  <a:lnTo>
                    <a:pt x="24129" y="463549"/>
                  </a:lnTo>
                  <a:lnTo>
                    <a:pt x="24129" y="459739"/>
                  </a:lnTo>
                  <a:close/>
                </a:path>
                <a:path w="24130" h="1017270">
                  <a:moveTo>
                    <a:pt x="24129" y="463549"/>
                  </a:moveTo>
                  <a:lnTo>
                    <a:pt x="0" y="463549"/>
                  </a:lnTo>
                  <a:lnTo>
                    <a:pt x="0" y="472439"/>
                  </a:lnTo>
                  <a:lnTo>
                    <a:pt x="24129" y="472439"/>
                  </a:lnTo>
                  <a:lnTo>
                    <a:pt x="24129" y="463549"/>
                  </a:lnTo>
                  <a:close/>
                </a:path>
                <a:path w="24130" h="1017270">
                  <a:moveTo>
                    <a:pt x="24129" y="472439"/>
                  </a:moveTo>
                  <a:lnTo>
                    <a:pt x="0" y="472439"/>
                  </a:lnTo>
                  <a:lnTo>
                    <a:pt x="0" y="478789"/>
                  </a:lnTo>
                  <a:lnTo>
                    <a:pt x="24129" y="478789"/>
                  </a:lnTo>
                  <a:lnTo>
                    <a:pt x="24129" y="472439"/>
                  </a:lnTo>
                  <a:close/>
                </a:path>
                <a:path w="24130" h="1017270">
                  <a:moveTo>
                    <a:pt x="24129" y="478789"/>
                  </a:moveTo>
                  <a:lnTo>
                    <a:pt x="0" y="478789"/>
                  </a:lnTo>
                  <a:lnTo>
                    <a:pt x="0" y="482599"/>
                  </a:lnTo>
                  <a:lnTo>
                    <a:pt x="24129" y="482599"/>
                  </a:lnTo>
                  <a:lnTo>
                    <a:pt x="24129" y="478789"/>
                  </a:lnTo>
                  <a:close/>
                </a:path>
                <a:path w="24130" h="1017270">
                  <a:moveTo>
                    <a:pt x="24129" y="482599"/>
                  </a:moveTo>
                  <a:lnTo>
                    <a:pt x="0" y="482599"/>
                  </a:lnTo>
                  <a:lnTo>
                    <a:pt x="0" y="488949"/>
                  </a:lnTo>
                  <a:lnTo>
                    <a:pt x="24129" y="488949"/>
                  </a:lnTo>
                  <a:lnTo>
                    <a:pt x="24129" y="482599"/>
                  </a:lnTo>
                  <a:close/>
                </a:path>
                <a:path w="24130" h="1017270">
                  <a:moveTo>
                    <a:pt x="24129" y="488949"/>
                  </a:moveTo>
                  <a:lnTo>
                    <a:pt x="0" y="488949"/>
                  </a:lnTo>
                  <a:lnTo>
                    <a:pt x="0" y="491489"/>
                  </a:lnTo>
                  <a:lnTo>
                    <a:pt x="24129" y="491489"/>
                  </a:lnTo>
                  <a:lnTo>
                    <a:pt x="24129" y="488949"/>
                  </a:lnTo>
                  <a:close/>
                </a:path>
                <a:path w="24130" h="1017270">
                  <a:moveTo>
                    <a:pt x="24129" y="491489"/>
                  </a:moveTo>
                  <a:lnTo>
                    <a:pt x="0" y="491489"/>
                  </a:lnTo>
                  <a:lnTo>
                    <a:pt x="0" y="501649"/>
                  </a:lnTo>
                  <a:lnTo>
                    <a:pt x="24129" y="501649"/>
                  </a:lnTo>
                  <a:lnTo>
                    <a:pt x="24129" y="491489"/>
                  </a:lnTo>
                  <a:close/>
                </a:path>
                <a:path w="24130" h="1017270">
                  <a:moveTo>
                    <a:pt x="24129" y="501650"/>
                  </a:moveTo>
                  <a:lnTo>
                    <a:pt x="0" y="501650"/>
                  </a:lnTo>
                  <a:lnTo>
                    <a:pt x="0" y="504189"/>
                  </a:lnTo>
                  <a:lnTo>
                    <a:pt x="24129" y="504189"/>
                  </a:lnTo>
                  <a:lnTo>
                    <a:pt x="24129" y="501650"/>
                  </a:lnTo>
                  <a:close/>
                </a:path>
                <a:path w="24130" h="1017270">
                  <a:moveTo>
                    <a:pt x="24129" y="504190"/>
                  </a:moveTo>
                  <a:lnTo>
                    <a:pt x="0" y="504190"/>
                  </a:lnTo>
                  <a:lnTo>
                    <a:pt x="0" y="507999"/>
                  </a:lnTo>
                  <a:lnTo>
                    <a:pt x="24129" y="507999"/>
                  </a:lnTo>
                  <a:lnTo>
                    <a:pt x="24129" y="504190"/>
                  </a:lnTo>
                  <a:close/>
                </a:path>
                <a:path w="24130" h="1017270">
                  <a:moveTo>
                    <a:pt x="24129" y="507999"/>
                  </a:moveTo>
                  <a:lnTo>
                    <a:pt x="0" y="507999"/>
                  </a:lnTo>
                  <a:lnTo>
                    <a:pt x="0" y="510539"/>
                  </a:lnTo>
                  <a:lnTo>
                    <a:pt x="24129" y="510539"/>
                  </a:lnTo>
                  <a:lnTo>
                    <a:pt x="24129" y="507999"/>
                  </a:lnTo>
                  <a:close/>
                </a:path>
                <a:path w="24130" h="1017270">
                  <a:moveTo>
                    <a:pt x="24129" y="510539"/>
                  </a:moveTo>
                  <a:lnTo>
                    <a:pt x="0" y="510539"/>
                  </a:lnTo>
                  <a:lnTo>
                    <a:pt x="0" y="514349"/>
                  </a:lnTo>
                  <a:lnTo>
                    <a:pt x="24129" y="514349"/>
                  </a:lnTo>
                  <a:lnTo>
                    <a:pt x="24129" y="510539"/>
                  </a:lnTo>
                  <a:close/>
                </a:path>
                <a:path w="24130" h="1017270">
                  <a:moveTo>
                    <a:pt x="24129" y="514349"/>
                  </a:moveTo>
                  <a:lnTo>
                    <a:pt x="0" y="514349"/>
                  </a:lnTo>
                  <a:lnTo>
                    <a:pt x="0" y="518159"/>
                  </a:lnTo>
                  <a:lnTo>
                    <a:pt x="3809" y="518159"/>
                  </a:lnTo>
                  <a:lnTo>
                    <a:pt x="3809" y="519429"/>
                  </a:lnTo>
                  <a:lnTo>
                    <a:pt x="7619" y="519429"/>
                  </a:lnTo>
                  <a:lnTo>
                    <a:pt x="7619" y="520699"/>
                  </a:lnTo>
                  <a:lnTo>
                    <a:pt x="24129" y="520699"/>
                  </a:lnTo>
                  <a:lnTo>
                    <a:pt x="24129" y="514349"/>
                  </a:lnTo>
                  <a:close/>
                </a:path>
                <a:path w="24130" h="1017270">
                  <a:moveTo>
                    <a:pt x="24129" y="520699"/>
                  </a:moveTo>
                  <a:lnTo>
                    <a:pt x="11429" y="520699"/>
                  </a:lnTo>
                  <a:lnTo>
                    <a:pt x="11429" y="521969"/>
                  </a:lnTo>
                  <a:lnTo>
                    <a:pt x="15239" y="521969"/>
                  </a:lnTo>
                  <a:lnTo>
                    <a:pt x="15239" y="523239"/>
                  </a:lnTo>
                  <a:lnTo>
                    <a:pt x="24129" y="523239"/>
                  </a:lnTo>
                  <a:lnTo>
                    <a:pt x="24129" y="520699"/>
                  </a:lnTo>
                  <a:close/>
                </a:path>
                <a:path w="24130" h="1017270">
                  <a:moveTo>
                    <a:pt x="24129" y="523239"/>
                  </a:moveTo>
                  <a:lnTo>
                    <a:pt x="17779" y="523239"/>
                  </a:lnTo>
                  <a:lnTo>
                    <a:pt x="17779" y="524509"/>
                  </a:lnTo>
                  <a:lnTo>
                    <a:pt x="21589" y="524509"/>
                  </a:lnTo>
                  <a:lnTo>
                    <a:pt x="21589" y="525779"/>
                  </a:lnTo>
                  <a:lnTo>
                    <a:pt x="24129" y="525779"/>
                  </a:lnTo>
                  <a:lnTo>
                    <a:pt x="24129" y="523239"/>
                  </a:lnTo>
                  <a:close/>
                </a:path>
                <a:path w="24130" h="1017270">
                  <a:moveTo>
                    <a:pt x="17779" y="1015999"/>
                  </a:moveTo>
                  <a:lnTo>
                    <a:pt x="0" y="1015999"/>
                  </a:lnTo>
                  <a:lnTo>
                    <a:pt x="0" y="1017269"/>
                  </a:lnTo>
                  <a:lnTo>
                    <a:pt x="17779" y="1017269"/>
                  </a:lnTo>
                  <a:lnTo>
                    <a:pt x="17779" y="1015999"/>
                  </a:lnTo>
                  <a:close/>
                </a:path>
                <a:path w="24130" h="1017270">
                  <a:moveTo>
                    <a:pt x="24129" y="1014729"/>
                  </a:moveTo>
                  <a:lnTo>
                    <a:pt x="17779" y="1014729"/>
                  </a:lnTo>
                  <a:lnTo>
                    <a:pt x="17779" y="1015999"/>
                  </a:lnTo>
                  <a:lnTo>
                    <a:pt x="24129" y="1015999"/>
                  </a:lnTo>
                  <a:lnTo>
                    <a:pt x="24129" y="1014729"/>
                  </a:lnTo>
                  <a:close/>
                </a:path>
              </a:pathLst>
            </a:custGeom>
            <a:solidFill>
              <a:srgbClr val="A7A750"/>
            </a:solidFill>
          </p:spPr>
          <p:txBody>
            <a:bodyPr wrap="square" lIns="0" tIns="0" rIns="0" bIns="0" rtlCol="0"/>
            <a:lstStyle/>
            <a:p>
              <a:endParaRPr/>
            </a:p>
          </p:txBody>
        </p:sp>
        <p:sp>
          <p:nvSpPr>
            <p:cNvPr id="827" name="object 827"/>
            <p:cNvSpPr/>
            <p:nvPr/>
          </p:nvSpPr>
          <p:spPr>
            <a:xfrm>
              <a:off x="1878329" y="5481320"/>
              <a:ext cx="24130" cy="1023619"/>
            </a:xfrm>
            <a:custGeom>
              <a:avLst/>
              <a:gdLst/>
              <a:ahLst/>
              <a:cxnLst/>
              <a:rect l="l" t="t" r="r" b="b"/>
              <a:pathLst>
                <a:path w="24130" h="1023620">
                  <a:moveTo>
                    <a:pt x="2539" y="0"/>
                  </a:moveTo>
                  <a:lnTo>
                    <a:pt x="0" y="0"/>
                  </a:lnTo>
                  <a:lnTo>
                    <a:pt x="0" y="2539"/>
                  </a:lnTo>
                  <a:lnTo>
                    <a:pt x="7619" y="2539"/>
                  </a:lnTo>
                  <a:lnTo>
                    <a:pt x="7619" y="1269"/>
                  </a:lnTo>
                  <a:lnTo>
                    <a:pt x="2539" y="1269"/>
                  </a:lnTo>
                  <a:lnTo>
                    <a:pt x="2539" y="0"/>
                  </a:lnTo>
                  <a:close/>
                </a:path>
                <a:path w="24130" h="1023620">
                  <a:moveTo>
                    <a:pt x="11430" y="2539"/>
                  </a:moveTo>
                  <a:lnTo>
                    <a:pt x="0" y="2539"/>
                  </a:lnTo>
                  <a:lnTo>
                    <a:pt x="0" y="6349"/>
                  </a:lnTo>
                  <a:lnTo>
                    <a:pt x="21590" y="6349"/>
                  </a:lnTo>
                  <a:lnTo>
                    <a:pt x="21590" y="5079"/>
                  </a:lnTo>
                  <a:lnTo>
                    <a:pt x="16509" y="5079"/>
                  </a:lnTo>
                  <a:lnTo>
                    <a:pt x="16509" y="3809"/>
                  </a:lnTo>
                  <a:lnTo>
                    <a:pt x="11430" y="3809"/>
                  </a:lnTo>
                  <a:lnTo>
                    <a:pt x="11430" y="2539"/>
                  </a:lnTo>
                  <a:close/>
                </a:path>
                <a:path w="24130" h="1023620">
                  <a:moveTo>
                    <a:pt x="24130" y="6349"/>
                  </a:moveTo>
                  <a:lnTo>
                    <a:pt x="0" y="6349"/>
                  </a:lnTo>
                  <a:lnTo>
                    <a:pt x="0" y="8889"/>
                  </a:lnTo>
                  <a:lnTo>
                    <a:pt x="24130" y="8889"/>
                  </a:lnTo>
                  <a:lnTo>
                    <a:pt x="24130" y="6349"/>
                  </a:lnTo>
                  <a:close/>
                </a:path>
                <a:path w="24130" h="1023620">
                  <a:moveTo>
                    <a:pt x="24130" y="8889"/>
                  </a:moveTo>
                  <a:lnTo>
                    <a:pt x="0" y="8889"/>
                  </a:lnTo>
                  <a:lnTo>
                    <a:pt x="0" y="12699"/>
                  </a:lnTo>
                  <a:lnTo>
                    <a:pt x="24130" y="12699"/>
                  </a:lnTo>
                  <a:lnTo>
                    <a:pt x="24130" y="8889"/>
                  </a:lnTo>
                  <a:close/>
                </a:path>
                <a:path w="24130" h="1023620">
                  <a:moveTo>
                    <a:pt x="24130" y="12699"/>
                  </a:moveTo>
                  <a:lnTo>
                    <a:pt x="0" y="12699"/>
                  </a:lnTo>
                  <a:lnTo>
                    <a:pt x="0" y="19049"/>
                  </a:lnTo>
                  <a:lnTo>
                    <a:pt x="24130" y="19049"/>
                  </a:lnTo>
                  <a:lnTo>
                    <a:pt x="24130" y="12699"/>
                  </a:lnTo>
                  <a:close/>
                </a:path>
                <a:path w="24130" h="1023620">
                  <a:moveTo>
                    <a:pt x="24130" y="19049"/>
                  </a:moveTo>
                  <a:lnTo>
                    <a:pt x="0" y="19049"/>
                  </a:lnTo>
                  <a:lnTo>
                    <a:pt x="0" y="25399"/>
                  </a:lnTo>
                  <a:lnTo>
                    <a:pt x="24130" y="25399"/>
                  </a:lnTo>
                  <a:lnTo>
                    <a:pt x="24130" y="19049"/>
                  </a:lnTo>
                  <a:close/>
                </a:path>
                <a:path w="24130" h="1023620">
                  <a:moveTo>
                    <a:pt x="24130" y="25399"/>
                  </a:moveTo>
                  <a:lnTo>
                    <a:pt x="0" y="25399"/>
                  </a:lnTo>
                  <a:lnTo>
                    <a:pt x="0" y="34289"/>
                  </a:lnTo>
                  <a:lnTo>
                    <a:pt x="24130" y="34289"/>
                  </a:lnTo>
                  <a:lnTo>
                    <a:pt x="24130" y="25399"/>
                  </a:lnTo>
                  <a:close/>
                </a:path>
                <a:path w="24130" h="1023620">
                  <a:moveTo>
                    <a:pt x="24130" y="34289"/>
                  </a:moveTo>
                  <a:lnTo>
                    <a:pt x="0" y="34289"/>
                  </a:lnTo>
                  <a:lnTo>
                    <a:pt x="0" y="40639"/>
                  </a:lnTo>
                  <a:lnTo>
                    <a:pt x="24130" y="40639"/>
                  </a:lnTo>
                  <a:lnTo>
                    <a:pt x="24130" y="34289"/>
                  </a:lnTo>
                  <a:close/>
                </a:path>
                <a:path w="24130" h="1023620">
                  <a:moveTo>
                    <a:pt x="24130" y="40639"/>
                  </a:moveTo>
                  <a:lnTo>
                    <a:pt x="0" y="40639"/>
                  </a:lnTo>
                  <a:lnTo>
                    <a:pt x="0" y="44449"/>
                  </a:lnTo>
                  <a:lnTo>
                    <a:pt x="24130" y="44449"/>
                  </a:lnTo>
                  <a:lnTo>
                    <a:pt x="24130" y="40639"/>
                  </a:lnTo>
                  <a:close/>
                </a:path>
                <a:path w="24130" h="1023620">
                  <a:moveTo>
                    <a:pt x="24130" y="44449"/>
                  </a:moveTo>
                  <a:lnTo>
                    <a:pt x="0" y="44449"/>
                  </a:lnTo>
                  <a:lnTo>
                    <a:pt x="0" y="50799"/>
                  </a:lnTo>
                  <a:lnTo>
                    <a:pt x="24130" y="50799"/>
                  </a:lnTo>
                  <a:lnTo>
                    <a:pt x="24130" y="44449"/>
                  </a:lnTo>
                  <a:close/>
                </a:path>
                <a:path w="24130" h="1023620">
                  <a:moveTo>
                    <a:pt x="24130" y="50799"/>
                  </a:moveTo>
                  <a:lnTo>
                    <a:pt x="0" y="50799"/>
                  </a:lnTo>
                  <a:lnTo>
                    <a:pt x="0" y="57149"/>
                  </a:lnTo>
                  <a:lnTo>
                    <a:pt x="24130" y="57149"/>
                  </a:lnTo>
                  <a:lnTo>
                    <a:pt x="24130" y="50799"/>
                  </a:lnTo>
                  <a:close/>
                </a:path>
                <a:path w="24130" h="1023620">
                  <a:moveTo>
                    <a:pt x="24130" y="57149"/>
                  </a:moveTo>
                  <a:lnTo>
                    <a:pt x="0" y="57149"/>
                  </a:lnTo>
                  <a:lnTo>
                    <a:pt x="0" y="59689"/>
                  </a:lnTo>
                  <a:lnTo>
                    <a:pt x="24130" y="59689"/>
                  </a:lnTo>
                  <a:lnTo>
                    <a:pt x="24130" y="57149"/>
                  </a:lnTo>
                  <a:close/>
                </a:path>
                <a:path w="24130" h="1023620">
                  <a:moveTo>
                    <a:pt x="24130" y="59689"/>
                  </a:moveTo>
                  <a:lnTo>
                    <a:pt x="0" y="59689"/>
                  </a:lnTo>
                  <a:lnTo>
                    <a:pt x="0" y="63499"/>
                  </a:lnTo>
                  <a:lnTo>
                    <a:pt x="24130" y="63499"/>
                  </a:lnTo>
                  <a:lnTo>
                    <a:pt x="24130" y="59689"/>
                  </a:lnTo>
                  <a:close/>
                </a:path>
                <a:path w="24130" h="1023620">
                  <a:moveTo>
                    <a:pt x="24130" y="63499"/>
                  </a:moveTo>
                  <a:lnTo>
                    <a:pt x="0" y="63499"/>
                  </a:lnTo>
                  <a:lnTo>
                    <a:pt x="0" y="66039"/>
                  </a:lnTo>
                  <a:lnTo>
                    <a:pt x="24130" y="66039"/>
                  </a:lnTo>
                  <a:lnTo>
                    <a:pt x="24130" y="63499"/>
                  </a:lnTo>
                  <a:close/>
                </a:path>
                <a:path w="24130" h="1023620">
                  <a:moveTo>
                    <a:pt x="24130" y="66039"/>
                  </a:moveTo>
                  <a:lnTo>
                    <a:pt x="0" y="66039"/>
                  </a:lnTo>
                  <a:lnTo>
                    <a:pt x="0" y="76199"/>
                  </a:lnTo>
                  <a:lnTo>
                    <a:pt x="24130" y="76199"/>
                  </a:lnTo>
                  <a:lnTo>
                    <a:pt x="24130" y="66039"/>
                  </a:lnTo>
                  <a:close/>
                </a:path>
                <a:path w="24130" h="1023620">
                  <a:moveTo>
                    <a:pt x="24130" y="76199"/>
                  </a:moveTo>
                  <a:lnTo>
                    <a:pt x="0" y="76199"/>
                  </a:lnTo>
                  <a:lnTo>
                    <a:pt x="0" y="78739"/>
                  </a:lnTo>
                  <a:lnTo>
                    <a:pt x="24130" y="78739"/>
                  </a:lnTo>
                  <a:lnTo>
                    <a:pt x="24130" y="76199"/>
                  </a:lnTo>
                  <a:close/>
                </a:path>
                <a:path w="24130" h="1023620">
                  <a:moveTo>
                    <a:pt x="24130" y="78739"/>
                  </a:moveTo>
                  <a:lnTo>
                    <a:pt x="0" y="78739"/>
                  </a:lnTo>
                  <a:lnTo>
                    <a:pt x="0" y="82549"/>
                  </a:lnTo>
                  <a:lnTo>
                    <a:pt x="24130" y="82549"/>
                  </a:lnTo>
                  <a:lnTo>
                    <a:pt x="24130" y="78739"/>
                  </a:lnTo>
                  <a:close/>
                </a:path>
                <a:path w="24130" h="1023620">
                  <a:moveTo>
                    <a:pt x="24130" y="82549"/>
                  </a:moveTo>
                  <a:lnTo>
                    <a:pt x="0" y="82549"/>
                  </a:lnTo>
                  <a:lnTo>
                    <a:pt x="0" y="85089"/>
                  </a:lnTo>
                  <a:lnTo>
                    <a:pt x="24130" y="85089"/>
                  </a:lnTo>
                  <a:lnTo>
                    <a:pt x="24130" y="82549"/>
                  </a:lnTo>
                  <a:close/>
                </a:path>
                <a:path w="24130" h="1023620">
                  <a:moveTo>
                    <a:pt x="24130" y="85089"/>
                  </a:moveTo>
                  <a:lnTo>
                    <a:pt x="0" y="85089"/>
                  </a:lnTo>
                  <a:lnTo>
                    <a:pt x="0" y="88899"/>
                  </a:lnTo>
                  <a:lnTo>
                    <a:pt x="24130" y="88899"/>
                  </a:lnTo>
                  <a:lnTo>
                    <a:pt x="24130" y="85089"/>
                  </a:lnTo>
                  <a:close/>
                </a:path>
                <a:path w="24130" h="1023620">
                  <a:moveTo>
                    <a:pt x="24130" y="88899"/>
                  </a:moveTo>
                  <a:lnTo>
                    <a:pt x="0" y="88899"/>
                  </a:lnTo>
                  <a:lnTo>
                    <a:pt x="0" y="97789"/>
                  </a:lnTo>
                  <a:lnTo>
                    <a:pt x="24130" y="97789"/>
                  </a:lnTo>
                  <a:lnTo>
                    <a:pt x="24130" y="88899"/>
                  </a:lnTo>
                  <a:close/>
                </a:path>
                <a:path w="24130" h="1023620">
                  <a:moveTo>
                    <a:pt x="24130" y="97789"/>
                  </a:moveTo>
                  <a:lnTo>
                    <a:pt x="0" y="97789"/>
                  </a:lnTo>
                  <a:lnTo>
                    <a:pt x="0" y="101599"/>
                  </a:lnTo>
                  <a:lnTo>
                    <a:pt x="24130" y="101599"/>
                  </a:lnTo>
                  <a:lnTo>
                    <a:pt x="24130" y="97789"/>
                  </a:lnTo>
                  <a:close/>
                </a:path>
                <a:path w="24130" h="1023620">
                  <a:moveTo>
                    <a:pt x="24130" y="101599"/>
                  </a:moveTo>
                  <a:lnTo>
                    <a:pt x="0" y="101599"/>
                  </a:lnTo>
                  <a:lnTo>
                    <a:pt x="0" y="107949"/>
                  </a:lnTo>
                  <a:lnTo>
                    <a:pt x="24130" y="107949"/>
                  </a:lnTo>
                  <a:lnTo>
                    <a:pt x="24130" y="101599"/>
                  </a:lnTo>
                  <a:close/>
                </a:path>
                <a:path w="24130" h="1023620">
                  <a:moveTo>
                    <a:pt x="24130" y="107949"/>
                  </a:moveTo>
                  <a:lnTo>
                    <a:pt x="0" y="107949"/>
                  </a:lnTo>
                  <a:lnTo>
                    <a:pt x="0" y="114299"/>
                  </a:lnTo>
                  <a:lnTo>
                    <a:pt x="24130" y="114299"/>
                  </a:lnTo>
                  <a:lnTo>
                    <a:pt x="24130" y="107949"/>
                  </a:lnTo>
                  <a:close/>
                </a:path>
                <a:path w="24130" h="1023620">
                  <a:moveTo>
                    <a:pt x="24130" y="114299"/>
                  </a:moveTo>
                  <a:lnTo>
                    <a:pt x="0" y="114299"/>
                  </a:lnTo>
                  <a:lnTo>
                    <a:pt x="0" y="116839"/>
                  </a:lnTo>
                  <a:lnTo>
                    <a:pt x="24130" y="116839"/>
                  </a:lnTo>
                  <a:lnTo>
                    <a:pt x="24130" y="114299"/>
                  </a:lnTo>
                  <a:close/>
                </a:path>
                <a:path w="24130" h="1023620">
                  <a:moveTo>
                    <a:pt x="24130" y="116839"/>
                  </a:moveTo>
                  <a:lnTo>
                    <a:pt x="0" y="116839"/>
                  </a:lnTo>
                  <a:lnTo>
                    <a:pt x="0" y="126999"/>
                  </a:lnTo>
                  <a:lnTo>
                    <a:pt x="24130" y="126999"/>
                  </a:lnTo>
                  <a:lnTo>
                    <a:pt x="24130" y="116839"/>
                  </a:lnTo>
                  <a:close/>
                </a:path>
                <a:path w="24130" h="1023620">
                  <a:moveTo>
                    <a:pt x="24130" y="127000"/>
                  </a:moveTo>
                  <a:lnTo>
                    <a:pt x="0" y="127000"/>
                  </a:lnTo>
                  <a:lnTo>
                    <a:pt x="0" y="129539"/>
                  </a:lnTo>
                  <a:lnTo>
                    <a:pt x="24130" y="129539"/>
                  </a:lnTo>
                  <a:lnTo>
                    <a:pt x="24130" y="127000"/>
                  </a:lnTo>
                  <a:close/>
                </a:path>
                <a:path w="24130" h="1023620">
                  <a:moveTo>
                    <a:pt x="24130" y="129539"/>
                  </a:moveTo>
                  <a:lnTo>
                    <a:pt x="0" y="129539"/>
                  </a:lnTo>
                  <a:lnTo>
                    <a:pt x="0" y="135889"/>
                  </a:lnTo>
                  <a:lnTo>
                    <a:pt x="24130" y="135889"/>
                  </a:lnTo>
                  <a:lnTo>
                    <a:pt x="24130" y="129539"/>
                  </a:lnTo>
                  <a:close/>
                </a:path>
                <a:path w="24130" h="1023620">
                  <a:moveTo>
                    <a:pt x="24130" y="135889"/>
                  </a:moveTo>
                  <a:lnTo>
                    <a:pt x="0" y="135889"/>
                  </a:lnTo>
                  <a:lnTo>
                    <a:pt x="0" y="139699"/>
                  </a:lnTo>
                  <a:lnTo>
                    <a:pt x="24130" y="139699"/>
                  </a:lnTo>
                  <a:lnTo>
                    <a:pt x="24130" y="135889"/>
                  </a:lnTo>
                  <a:close/>
                </a:path>
                <a:path w="24130" h="1023620">
                  <a:moveTo>
                    <a:pt x="24130" y="139699"/>
                  </a:moveTo>
                  <a:lnTo>
                    <a:pt x="0" y="139699"/>
                  </a:lnTo>
                  <a:lnTo>
                    <a:pt x="0" y="146049"/>
                  </a:lnTo>
                  <a:lnTo>
                    <a:pt x="24130" y="146049"/>
                  </a:lnTo>
                  <a:lnTo>
                    <a:pt x="24130" y="139699"/>
                  </a:lnTo>
                  <a:close/>
                </a:path>
                <a:path w="24130" h="1023620">
                  <a:moveTo>
                    <a:pt x="24130" y="146049"/>
                  </a:moveTo>
                  <a:lnTo>
                    <a:pt x="0" y="146049"/>
                  </a:lnTo>
                  <a:lnTo>
                    <a:pt x="0" y="148589"/>
                  </a:lnTo>
                  <a:lnTo>
                    <a:pt x="24130" y="148589"/>
                  </a:lnTo>
                  <a:lnTo>
                    <a:pt x="24130" y="146049"/>
                  </a:lnTo>
                  <a:close/>
                </a:path>
                <a:path w="24130" h="1023620">
                  <a:moveTo>
                    <a:pt x="24130" y="148589"/>
                  </a:moveTo>
                  <a:lnTo>
                    <a:pt x="0" y="148589"/>
                  </a:lnTo>
                  <a:lnTo>
                    <a:pt x="0" y="152399"/>
                  </a:lnTo>
                  <a:lnTo>
                    <a:pt x="24130" y="152399"/>
                  </a:lnTo>
                  <a:lnTo>
                    <a:pt x="24130" y="148589"/>
                  </a:lnTo>
                  <a:close/>
                </a:path>
                <a:path w="24130" h="1023620">
                  <a:moveTo>
                    <a:pt x="24130" y="152400"/>
                  </a:moveTo>
                  <a:lnTo>
                    <a:pt x="0" y="152400"/>
                  </a:lnTo>
                  <a:lnTo>
                    <a:pt x="0" y="165099"/>
                  </a:lnTo>
                  <a:lnTo>
                    <a:pt x="24130" y="165099"/>
                  </a:lnTo>
                  <a:lnTo>
                    <a:pt x="24130" y="152400"/>
                  </a:lnTo>
                  <a:close/>
                </a:path>
                <a:path w="24130" h="1023620">
                  <a:moveTo>
                    <a:pt x="24130" y="165099"/>
                  </a:moveTo>
                  <a:lnTo>
                    <a:pt x="0" y="165099"/>
                  </a:lnTo>
                  <a:lnTo>
                    <a:pt x="0" y="180339"/>
                  </a:lnTo>
                  <a:lnTo>
                    <a:pt x="24130" y="180339"/>
                  </a:lnTo>
                  <a:lnTo>
                    <a:pt x="24130" y="165099"/>
                  </a:lnTo>
                  <a:close/>
                </a:path>
                <a:path w="24130" h="1023620">
                  <a:moveTo>
                    <a:pt x="24130" y="180339"/>
                  </a:moveTo>
                  <a:lnTo>
                    <a:pt x="0" y="180339"/>
                  </a:lnTo>
                  <a:lnTo>
                    <a:pt x="0" y="186689"/>
                  </a:lnTo>
                  <a:lnTo>
                    <a:pt x="24130" y="186689"/>
                  </a:lnTo>
                  <a:lnTo>
                    <a:pt x="24130" y="180339"/>
                  </a:lnTo>
                  <a:close/>
                </a:path>
                <a:path w="24130" h="1023620">
                  <a:moveTo>
                    <a:pt x="24130" y="186689"/>
                  </a:moveTo>
                  <a:lnTo>
                    <a:pt x="0" y="186689"/>
                  </a:lnTo>
                  <a:lnTo>
                    <a:pt x="0" y="190499"/>
                  </a:lnTo>
                  <a:lnTo>
                    <a:pt x="24130" y="190499"/>
                  </a:lnTo>
                  <a:lnTo>
                    <a:pt x="24130" y="186689"/>
                  </a:lnTo>
                  <a:close/>
                </a:path>
                <a:path w="24130" h="1023620">
                  <a:moveTo>
                    <a:pt x="24130" y="190499"/>
                  </a:moveTo>
                  <a:lnTo>
                    <a:pt x="0" y="190499"/>
                  </a:lnTo>
                  <a:lnTo>
                    <a:pt x="0" y="193039"/>
                  </a:lnTo>
                  <a:lnTo>
                    <a:pt x="24130" y="193039"/>
                  </a:lnTo>
                  <a:lnTo>
                    <a:pt x="24130" y="190499"/>
                  </a:lnTo>
                  <a:close/>
                </a:path>
                <a:path w="24130" h="1023620">
                  <a:moveTo>
                    <a:pt x="24130" y="193039"/>
                  </a:moveTo>
                  <a:lnTo>
                    <a:pt x="0" y="193039"/>
                  </a:lnTo>
                  <a:lnTo>
                    <a:pt x="0" y="199389"/>
                  </a:lnTo>
                  <a:lnTo>
                    <a:pt x="24130" y="199389"/>
                  </a:lnTo>
                  <a:lnTo>
                    <a:pt x="24130" y="193039"/>
                  </a:lnTo>
                  <a:close/>
                </a:path>
                <a:path w="24130" h="1023620">
                  <a:moveTo>
                    <a:pt x="24130" y="199389"/>
                  </a:moveTo>
                  <a:lnTo>
                    <a:pt x="0" y="199389"/>
                  </a:lnTo>
                  <a:lnTo>
                    <a:pt x="0" y="209549"/>
                  </a:lnTo>
                  <a:lnTo>
                    <a:pt x="24130" y="209549"/>
                  </a:lnTo>
                  <a:lnTo>
                    <a:pt x="24130" y="199389"/>
                  </a:lnTo>
                  <a:close/>
                </a:path>
                <a:path w="24130" h="1023620">
                  <a:moveTo>
                    <a:pt x="24130" y="209549"/>
                  </a:moveTo>
                  <a:lnTo>
                    <a:pt x="0" y="209549"/>
                  </a:lnTo>
                  <a:lnTo>
                    <a:pt x="0" y="212089"/>
                  </a:lnTo>
                  <a:lnTo>
                    <a:pt x="24130" y="212089"/>
                  </a:lnTo>
                  <a:lnTo>
                    <a:pt x="24130" y="209549"/>
                  </a:lnTo>
                  <a:close/>
                </a:path>
                <a:path w="24130" h="1023620">
                  <a:moveTo>
                    <a:pt x="24130" y="212089"/>
                  </a:moveTo>
                  <a:lnTo>
                    <a:pt x="0" y="212089"/>
                  </a:lnTo>
                  <a:lnTo>
                    <a:pt x="0" y="215899"/>
                  </a:lnTo>
                  <a:lnTo>
                    <a:pt x="24130" y="215899"/>
                  </a:lnTo>
                  <a:lnTo>
                    <a:pt x="24130" y="212089"/>
                  </a:lnTo>
                  <a:close/>
                </a:path>
                <a:path w="24130" h="1023620">
                  <a:moveTo>
                    <a:pt x="24130" y="215899"/>
                  </a:moveTo>
                  <a:lnTo>
                    <a:pt x="0" y="215899"/>
                  </a:lnTo>
                  <a:lnTo>
                    <a:pt x="0" y="224789"/>
                  </a:lnTo>
                  <a:lnTo>
                    <a:pt x="24130" y="224789"/>
                  </a:lnTo>
                  <a:lnTo>
                    <a:pt x="24130" y="215899"/>
                  </a:lnTo>
                  <a:close/>
                </a:path>
                <a:path w="24130" h="1023620">
                  <a:moveTo>
                    <a:pt x="24130" y="224789"/>
                  </a:moveTo>
                  <a:lnTo>
                    <a:pt x="0" y="224789"/>
                  </a:lnTo>
                  <a:lnTo>
                    <a:pt x="0" y="228599"/>
                  </a:lnTo>
                  <a:lnTo>
                    <a:pt x="24130" y="228599"/>
                  </a:lnTo>
                  <a:lnTo>
                    <a:pt x="24130" y="224789"/>
                  </a:lnTo>
                  <a:close/>
                </a:path>
                <a:path w="24130" h="1023620">
                  <a:moveTo>
                    <a:pt x="24130" y="228599"/>
                  </a:moveTo>
                  <a:lnTo>
                    <a:pt x="0" y="228599"/>
                  </a:lnTo>
                  <a:lnTo>
                    <a:pt x="0" y="231139"/>
                  </a:lnTo>
                  <a:lnTo>
                    <a:pt x="24130" y="231139"/>
                  </a:lnTo>
                  <a:lnTo>
                    <a:pt x="24130" y="228599"/>
                  </a:lnTo>
                  <a:close/>
                </a:path>
                <a:path w="24130" h="1023620">
                  <a:moveTo>
                    <a:pt x="24130" y="231139"/>
                  </a:moveTo>
                  <a:lnTo>
                    <a:pt x="0" y="231139"/>
                  </a:lnTo>
                  <a:lnTo>
                    <a:pt x="0" y="234949"/>
                  </a:lnTo>
                  <a:lnTo>
                    <a:pt x="24130" y="234949"/>
                  </a:lnTo>
                  <a:lnTo>
                    <a:pt x="24130" y="231139"/>
                  </a:lnTo>
                  <a:close/>
                </a:path>
                <a:path w="24130" h="1023620">
                  <a:moveTo>
                    <a:pt x="24130" y="234949"/>
                  </a:moveTo>
                  <a:lnTo>
                    <a:pt x="0" y="234949"/>
                  </a:lnTo>
                  <a:lnTo>
                    <a:pt x="0" y="237489"/>
                  </a:lnTo>
                  <a:lnTo>
                    <a:pt x="24130" y="237489"/>
                  </a:lnTo>
                  <a:lnTo>
                    <a:pt x="24130" y="234949"/>
                  </a:lnTo>
                  <a:close/>
                </a:path>
                <a:path w="24130" h="1023620">
                  <a:moveTo>
                    <a:pt x="24130" y="237490"/>
                  </a:moveTo>
                  <a:lnTo>
                    <a:pt x="0" y="237490"/>
                  </a:lnTo>
                  <a:lnTo>
                    <a:pt x="0" y="241299"/>
                  </a:lnTo>
                  <a:lnTo>
                    <a:pt x="24130" y="241299"/>
                  </a:lnTo>
                  <a:lnTo>
                    <a:pt x="24130" y="237490"/>
                  </a:lnTo>
                  <a:close/>
                </a:path>
                <a:path w="24130" h="1023620">
                  <a:moveTo>
                    <a:pt x="24130" y="241299"/>
                  </a:moveTo>
                  <a:lnTo>
                    <a:pt x="0" y="241299"/>
                  </a:lnTo>
                  <a:lnTo>
                    <a:pt x="0" y="256539"/>
                  </a:lnTo>
                  <a:lnTo>
                    <a:pt x="24130" y="256539"/>
                  </a:lnTo>
                  <a:lnTo>
                    <a:pt x="24130" y="241299"/>
                  </a:lnTo>
                  <a:close/>
                </a:path>
                <a:path w="24130" h="1023620">
                  <a:moveTo>
                    <a:pt x="24130" y="256539"/>
                  </a:moveTo>
                  <a:lnTo>
                    <a:pt x="0" y="256539"/>
                  </a:lnTo>
                  <a:lnTo>
                    <a:pt x="0" y="260349"/>
                  </a:lnTo>
                  <a:lnTo>
                    <a:pt x="24130" y="260349"/>
                  </a:lnTo>
                  <a:lnTo>
                    <a:pt x="24130" y="256539"/>
                  </a:lnTo>
                  <a:close/>
                </a:path>
                <a:path w="24130" h="1023620">
                  <a:moveTo>
                    <a:pt x="24130" y="260349"/>
                  </a:moveTo>
                  <a:lnTo>
                    <a:pt x="0" y="260349"/>
                  </a:lnTo>
                  <a:lnTo>
                    <a:pt x="0" y="266699"/>
                  </a:lnTo>
                  <a:lnTo>
                    <a:pt x="24130" y="266699"/>
                  </a:lnTo>
                  <a:lnTo>
                    <a:pt x="24130" y="260349"/>
                  </a:lnTo>
                  <a:close/>
                </a:path>
                <a:path w="24130" h="1023620">
                  <a:moveTo>
                    <a:pt x="24130" y="266700"/>
                  </a:moveTo>
                  <a:lnTo>
                    <a:pt x="0" y="266700"/>
                  </a:lnTo>
                  <a:lnTo>
                    <a:pt x="0" y="269239"/>
                  </a:lnTo>
                  <a:lnTo>
                    <a:pt x="24130" y="269239"/>
                  </a:lnTo>
                  <a:lnTo>
                    <a:pt x="24130" y="266700"/>
                  </a:lnTo>
                  <a:close/>
                </a:path>
                <a:path w="24130" h="1023620">
                  <a:moveTo>
                    <a:pt x="24130" y="269239"/>
                  </a:moveTo>
                  <a:lnTo>
                    <a:pt x="0" y="269239"/>
                  </a:lnTo>
                  <a:lnTo>
                    <a:pt x="0" y="275589"/>
                  </a:lnTo>
                  <a:lnTo>
                    <a:pt x="24130" y="275589"/>
                  </a:lnTo>
                  <a:lnTo>
                    <a:pt x="24130" y="269239"/>
                  </a:lnTo>
                  <a:close/>
                </a:path>
                <a:path w="24130" h="1023620">
                  <a:moveTo>
                    <a:pt x="24130" y="275589"/>
                  </a:moveTo>
                  <a:lnTo>
                    <a:pt x="0" y="275589"/>
                  </a:lnTo>
                  <a:lnTo>
                    <a:pt x="0" y="279399"/>
                  </a:lnTo>
                  <a:lnTo>
                    <a:pt x="24130" y="279399"/>
                  </a:lnTo>
                  <a:lnTo>
                    <a:pt x="24130" y="275589"/>
                  </a:lnTo>
                  <a:close/>
                </a:path>
                <a:path w="24130" h="1023620">
                  <a:moveTo>
                    <a:pt x="24130" y="279400"/>
                  </a:moveTo>
                  <a:lnTo>
                    <a:pt x="0" y="279400"/>
                  </a:lnTo>
                  <a:lnTo>
                    <a:pt x="0" y="281939"/>
                  </a:lnTo>
                  <a:lnTo>
                    <a:pt x="24130" y="281939"/>
                  </a:lnTo>
                  <a:lnTo>
                    <a:pt x="24130" y="279400"/>
                  </a:lnTo>
                  <a:close/>
                </a:path>
                <a:path w="24130" h="1023620">
                  <a:moveTo>
                    <a:pt x="24130" y="281939"/>
                  </a:moveTo>
                  <a:lnTo>
                    <a:pt x="0" y="281939"/>
                  </a:lnTo>
                  <a:lnTo>
                    <a:pt x="0" y="285749"/>
                  </a:lnTo>
                  <a:lnTo>
                    <a:pt x="24130" y="285749"/>
                  </a:lnTo>
                  <a:lnTo>
                    <a:pt x="24130" y="281939"/>
                  </a:lnTo>
                  <a:close/>
                </a:path>
                <a:path w="24130" h="1023620">
                  <a:moveTo>
                    <a:pt x="24130" y="285750"/>
                  </a:moveTo>
                  <a:lnTo>
                    <a:pt x="0" y="285750"/>
                  </a:lnTo>
                  <a:lnTo>
                    <a:pt x="0" y="288289"/>
                  </a:lnTo>
                  <a:lnTo>
                    <a:pt x="24130" y="288289"/>
                  </a:lnTo>
                  <a:lnTo>
                    <a:pt x="24130" y="285750"/>
                  </a:lnTo>
                  <a:close/>
                </a:path>
                <a:path w="24130" h="1023620">
                  <a:moveTo>
                    <a:pt x="24130" y="288289"/>
                  </a:moveTo>
                  <a:lnTo>
                    <a:pt x="0" y="288289"/>
                  </a:lnTo>
                  <a:lnTo>
                    <a:pt x="0" y="292099"/>
                  </a:lnTo>
                  <a:lnTo>
                    <a:pt x="24130" y="292099"/>
                  </a:lnTo>
                  <a:lnTo>
                    <a:pt x="24130" y="288289"/>
                  </a:lnTo>
                  <a:close/>
                </a:path>
                <a:path w="24130" h="1023620">
                  <a:moveTo>
                    <a:pt x="24130" y="292099"/>
                  </a:moveTo>
                  <a:lnTo>
                    <a:pt x="0" y="292099"/>
                  </a:lnTo>
                  <a:lnTo>
                    <a:pt x="0" y="317499"/>
                  </a:lnTo>
                  <a:lnTo>
                    <a:pt x="24130" y="317499"/>
                  </a:lnTo>
                  <a:lnTo>
                    <a:pt x="24130" y="292099"/>
                  </a:lnTo>
                  <a:close/>
                </a:path>
                <a:path w="24130" h="1023620">
                  <a:moveTo>
                    <a:pt x="24130" y="317499"/>
                  </a:moveTo>
                  <a:lnTo>
                    <a:pt x="0" y="317499"/>
                  </a:lnTo>
                  <a:lnTo>
                    <a:pt x="0" y="323849"/>
                  </a:lnTo>
                  <a:lnTo>
                    <a:pt x="24130" y="323849"/>
                  </a:lnTo>
                  <a:lnTo>
                    <a:pt x="24130" y="317499"/>
                  </a:lnTo>
                  <a:close/>
                </a:path>
                <a:path w="24130" h="1023620">
                  <a:moveTo>
                    <a:pt x="24130" y="323849"/>
                  </a:moveTo>
                  <a:lnTo>
                    <a:pt x="0" y="323849"/>
                  </a:lnTo>
                  <a:lnTo>
                    <a:pt x="0" y="326389"/>
                  </a:lnTo>
                  <a:lnTo>
                    <a:pt x="24130" y="326389"/>
                  </a:lnTo>
                  <a:lnTo>
                    <a:pt x="24130" y="323849"/>
                  </a:lnTo>
                  <a:close/>
                </a:path>
                <a:path w="24130" h="1023620">
                  <a:moveTo>
                    <a:pt x="24130" y="326390"/>
                  </a:moveTo>
                  <a:lnTo>
                    <a:pt x="0" y="326390"/>
                  </a:lnTo>
                  <a:lnTo>
                    <a:pt x="0" y="332739"/>
                  </a:lnTo>
                  <a:lnTo>
                    <a:pt x="24130" y="332739"/>
                  </a:lnTo>
                  <a:lnTo>
                    <a:pt x="24130" y="326390"/>
                  </a:lnTo>
                  <a:close/>
                </a:path>
                <a:path w="24130" h="1023620">
                  <a:moveTo>
                    <a:pt x="24130" y="332739"/>
                  </a:moveTo>
                  <a:lnTo>
                    <a:pt x="0" y="332739"/>
                  </a:lnTo>
                  <a:lnTo>
                    <a:pt x="0" y="336549"/>
                  </a:lnTo>
                  <a:lnTo>
                    <a:pt x="24130" y="336549"/>
                  </a:lnTo>
                  <a:lnTo>
                    <a:pt x="24130" y="332739"/>
                  </a:lnTo>
                  <a:close/>
                </a:path>
                <a:path w="24130" h="1023620">
                  <a:moveTo>
                    <a:pt x="24130" y="336549"/>
                  </a:moveTo>
                  <a:lnTo>
                    <a:pt x="0" y="336549"/>
                  </a:lnTo>
                  <a:lnTo>
                    <a:pt x="0" y="345439"/>
                  </a:lnTo>
                  <a:lnTo>
                    <a:pt x="24130" y="345439"/>
                  </a:lnTo>
                  <a:lnTo>
                    <a:pt x="24130" y="336549"/>
                  </a:lnTo>
                  <a:close/>
                </a:path>
                <a:path w="24130" h="1023620">
                  <a:moveTo>
                    <a:pt x="24130" y="345439"/>
                  </a:moveTo>
                  <a:lnTo>
                    <a:pt x="0" y="345439"/>
                  </a:lnTo>
                  <a:lnTo>
                    <a:pt x="0" y="355599"/>
                  </a:lnTo>
                  <a:lnTo>
                    <a:pt x="24130" y="355599"/>
                  </a:lnTo>
                  <a:lnTo>
                    <a:pt x="24130" y="345439"/>
                  </a:lnTo>
                  <a:close/>
                </a:path>
                <a:path w="24130" h="1023620">
                  <a:moveTo>
                    <a:pt x="24130" y="355600"/>
                  </a:moveTo>
                  <a:lnTo>
                    <a:pt x="0" y="355600"/>
                  </a:lnTo>
                  <a:lnTo>
                    <a:pt x="0" y="361949"/>
                  </a:lnTo>
                  <a:lnTo>
                    <a:pt x="24130" y="361949"/>
                  </a:lnTo>
                  <a:lnTo>
                    <a:pt x="24130" y="355600"/>
                  </a:lnTo>
                  <a:close/>
                </a:path>
                <a:path w="24130" h="1023620">
                  <a:moveTo>
                    <a:pt x="24130" y="361949"/>
                  </a:moveTo>
                  <a:lnTo>
                    <a:pt x="0" y="361949"/>
                  </a:lnTo>
                  <a:lnTo>
                    <a:pt x="0" y="368299"/>
                  </a:lnTo>
                  <a:lnTo>
                    <a:pt x="24130" y="368299"/>
                  </a:lnTo>
                  <a:lnTo>
                    <a:pt x="24130" y="361949"/>
                  </a:lnTo>
                  <a:close/>
                </a:path>
                <a:path w="24130" h="1023620">
                  <a:moveTo>
                    <a:pt x="24130" y="368299"/>
                  </a:moveTo>
                  <a:lnTo>
                    <a:pt x="0" y="368299"/>
                  </a:lnTo>
                  <a:lnTo>
                    <a:pt x="0" y="377189"/>
                  </a:lnTo>
                  <a:lnTo>
                    <a:pt x="24130" y="377189"/>
                  </a:lnTo>
                  <a:lnTo>
                    <a:pt x="24130" y="368299"/>
                  </a:lnTo>
                  <a:close/>
                </a:path>
                <a:path w="24130" h="1023620">
                  <a:moveTo>
                    <a:pt x="24130" y="377189"/>
                  </a:moveTo>
                  <a:lnTo>
                    <a:pt x="0" y="377189"/>
                  </a:lnTo>
                  <a:lnTo>
                    <a:pt x="0" y="380999"/>
                  </a:lnTo>
                  <a:lnTo>
                    <a:pt x="24130" y="380999"/>
                  </a:lnTo>
                  <a:lnTo>
                    <a:pt x="24130" y="377189"/>
                  </a:lnTo>
                  <a:close/>
                </a:path>
                <a:path w="24130" h="1023620">
                  <a:moveTo>
                    <a:pt x="24130" y="380999"/>
                  </a:moveTo>
                  <a:lnTo>
                    <a:pt x="0" y="380999"/>
                  </a:lnTo>
                  <a:lnTo>
                    <a:pt x="0" y="383539"/>
                  </a:lnTo>
                  <a:lnTo>
                    <a:pt x="24130" y="383539"/>
                  </a:lnTo>
                  <a:lnTo>
                    <a:pt x="24130" y="380999"/>
                  </a:lnTo>
                  <a:close/>
                </a:path>
                <a:path w="24130" h="1023620">
                  <a:moveTo>
                    <a:pt x="24130" y="383539"/>
                  </a:moveTo>
                  <a:lnTo>
                    <a:pt x="0" y="383539"/>
                  </a:lnTo>
                  <a:lnTo>
                    <a:pt x="0" y="387349"/>
                  </a:lnTo>
                  <a:lnTo>
                    <a:pt x="24130" y="387349"/>
                  </a:lnTo>
                  <a:lnTo>
                    <a:pt x="24130" y="383539"/>
                  </a:lnTo>
                  <a:close/>
                </a:path>
                <a:path w="24130" h="1023620">
                  <a:moveTo>
                    <a:pt x="24130" y="387349"/>
                  </a:moveTo>
                  <a:lnTo>
                    <a:pt x="0" y="387349"/>
                  </a:lnTo>
                  <a:lnTo>
                    <a:pt x="0" y="389889"/>
                  </a:lnTo>
                  <a:lnTo>
                    <a:pt x="24130" y="389889"/>
                  </a:lnTo>
                  <a:lnTo>
                    <a:pt x="24130" y="387349"/>
                  </a:lnTo>
                  <a:close/>
                </a:path>
                <a:path w="24130" h="1023620">
                  <a:moveTo>
                    <a:pt x="24130" y="389890"/>
                  </a:moveTo>
                  <a:lnTo>
                    <a:pt x="0" y="389890"/>
                  </a:lnTo>
                  <a:lnTo>
                    <a:pt x="0" y="393699"/>
                  </a:lnTo>
                  <a:lnTo>
                    <a:pt x="24130" y="393699"/>
                  </a:lnTo>
                  <a:lnTo>
                    <a:pt x="24130" y="389890"/>
                  </a:lnTo>
                  <a:close/>
                </a:path>
                <a:path w="24130" h="1023620">
                  <a:moveTo>
                    <a:pt x="24130" y="393700"/>
                  </a:moveTo>
                  <a:lnTo>
                    <a:pt x="0" y="393700"/>
                  </a:lnTo>
                  <a:lnTo>
                    <a:pt x="0" y="402589"/>
                  </a:lnTo>
                  <a:lnTo>
                    <a:pt x="24130" y="402589"/>
                  </a:lnTo>
                  <a:lnTo>
                    <a:pt x="24130" y="393700"/>
                  </a:lnTo>
                  <a:close/>
                </a:path>
                <a:path w="24130" h="1023620">
                  <a:moveTo>
                    <a:pt x="24130" y="402589"/>
                  </a:moveTo>
                  <a:lnTo>
                    <a:pt x="0" y="402589"/>
                  </a:lnTo>
                  <a:lnTo>
                    <a:pt x="0" y="406399"/>
                  </a:lnTo>
                  <a:lnTo>
                    <a:pt x="24130" y="406399"/>
                  </a:lnTo>
                  <a:lnTo>
                    <a:pt x="24130" y="402589"/>
                  </a:lnTo>
                  <a:close/>
                </a:path>
                <a:path w="24130" h="1023620">
                  <a:moveTo>
                    <a:pt x="24130" y="406400"/>
                  </a:moveTo>
                  <a:lnTo>
                    <a:pt x="0" y="406400"/>
                  </a:lnTo>
                  <a:lnTo>
                    <a:pt x="0" y="419099"/>
                  </a:lnTo>
                  <a:lnTo>
                    <a:pt x="24130" y="419099"/>
                  </a:lnTo>
                  <a:lnTo>
                    <a:pt x="24130" y="406400"/>
                  </a:lnTo>
                  <a:close/>
                </a:path>
                <a:path w="24130" h="1023620">
                  <a:moveTo>
                    <a:pt x="24130" y="419100"/>
                  </a:moveTo>
                  <a:lnTo>
                    <a:pt x="0" y="419100"/>
                  </a:lnTo>
                  <a:lnTo>
                    <a:pt x="0" y="421639"/>
                  </a:lnTo>
                  <a:lnTo>
                    <a:pt x="24130" y="421639"/>
                  </a:lnTo>
                  <a:lnTo>
                    <a:pt x="24130" y="419100"/>
                  </a:lnTo>
                  <a:close/>
                </a:path>
                <a:path w="24130" h="1023620">
                  <a:moveTo>
                    <a:pt x="24130" y="421640"/>
                  </a:moveTo>
                  <a:lnTo>
                    <a:pt x="0" y="421640"/>
                  </a:lnTo>
                  <a:lnTo>
                    <a:pt x="0" y="425449"/>
                  </a:lnTo>
                  <a:lnTo>
                    <a:pt x="24130" y="425449"/>
                  </a:lnTo>
                  <a:lnTo>
                    <a:pt x="24130" y="421640"/>
                  </a:lnTo>
                  <a:close/>
                </a:path>
                <a:path w="24130" h="1023620">
                  <a:moveTo>
                    <a:pt x="24130" y="425449"/>
                  </a:moveTo>
                  <a:lnTo>
                    <a:pt x="0" y="425449"/>
                  </a:lnTo>
                  <a:lnTo>
                    <a:pt x="0" y="434339"/>
                  </a:lnTo>
                  <a:lnTo>
                    <a:pt x="24130" y="434339"/>
                  </a:lnTo>
                  <a:lnTo>
                    <a:pt x="24130" y="425449"/>
                  </a:lnTo>
                  <a:close/>
                </a:path>
                <a:path w="24130" h="1023620">
                  <a:moveTo>
                    <a:pt x="24130" y="434339"/>
                  </a:moveTo>
                  <a:lnTo>
                    <a:pt x="0" y="434339"/>
                  </a:lnTo>
                  <a:lnTo>
                    <a:pt x="0" y="438149"/>
                  </a:lnTo>
                  <a:lnTo>
                    <a:pt x="24130" y="438149"/>
                  </a:lnTo>
                  <a:lnTo>
                    <a:pt x="24130" y="434339"/>
                  </a:lnTo>
                  <a:close/>
                </a:path>
                <a:path w="24130" h="1023620">
                  <a:moveTo>
                    <a:pt x="24130" y="438149"/>
                  </a:moveTo>
                  <a:lnTo>
                    <a:pt x="0" y="438149"/>
                  </a:lnTo>
                  <a:lnTo>
                    <a:pt x="0" y="450849"/>
                  </a:lnTo>
                  <a:lnTo>
                    <a:pt x="24130" y="450849"/>
                  </a:lnTo>
                  <a:lnTo>
                    <a:pt x="24130" y="438149"/>
                  </a:lnTo>
                  <a:close/>
                </a:path>
                <a:path w="24130" h="1023620">
                  <a:moveTo>
                    <a:pt x="24130" y="450849"/>
                  </a:moveTo>
                  <a:lnTo>
                    <a:pt x="0" y="450849"/>
                  </a:lnTo>
                  <a:lnTo>
                    <a:pt x="0" y="466089"/>
                  </a:lnTo>
                  <a:lnTo>
                    <a:pt x="24130" y="466089"/>
                  </a:lnTo>
                  <a:lnTo>
                    <a:pt x="24130" y="450849"/>
                  </a:lnTo>
                  <a:close/>
                </a:path>
                <a:path w="24130" h="1023620">
                  <a:moveTo>
                    <a:pt x="24130" y="466089"/>
                  </a:moveTo>
                  <a:lnTo>
                    <a:pt x="0" y="466089"/>
                  </a:lnTo>
                  <a:lnTo>
                    <a:pt x="0" y="469899"/>
                  </a:lnTo>
                  <a:lnTo>
                    <a:pt x="24130" y="469899"/>
                  </a:lnTo>
                  <a:lnTo>
                    <a:pt x="24130" y="466089"/>
                  </a:lnTo>
                  <a:close/>
                </a:path>
                <a:path w="24130" h="1023620">
                  <a:moveTo>
                    <a:pt x="24130" y="469899"/>
                  </a:moveTo>
                  <a:lnTo>
                    <a:pt x="0" y="469899"/>
                  </a:lnTo>
                  <a:lnTo>
                    <a:pt x="0" y="478789"/>
                  </a:lnTo>
                  <a:lnTo>
                    <a:pt x="24130" y="478789"/>
                  </a:lnTo>
                  <a:lnTo>
                    <a:pt x="24130" y="469899"/>
                  </a:lnTo>
                  <a:close/>
                </a:path>
                <a:path w="24130" h="1023620">
                  <a:moveTo>
                    <a:pt x="24130" y="478789"/>
                  </a:moveTo>
                  <a:lnTo>
                    <a:pt x="0" y="478789"/>
                  </a:lnTo>
                  <a:lnTo>
                    <a:pt x="0" y="485139"/>
                  </a:lnTo>
                  <a:lnTo>
                    <a:pt x="24130" y="485139"/>
                  </a:lnTo>
                  <a:lnTo>
                    <a:pt x="24130" y="478789"/>
                  </a:lnTo>
                  <a:close/>
                </a:path>
                <a:path w="24130" h="1023620">
                  <a:moveTo>
                    <a:pt x="24130" y="485139"/>
                  </a:moveTo>
                  <a:lnTo>
                    <a:pt x="0" y="485139"/>
                  </a:lnTo>
                  <a:lnTo>
                    <a:pt x="0" y="488949"/>
                  </a:lnTo>
                  <a:lnTo>
                    <a:pt x="24130" y="488949"/>
                  </a:lnTo>
                  <a:lnTo>
                    <a:pt x="24130" y="485139"/>
                  </a:lnTo>
                  <a:close/>
                </a:path>
                <a:path w="24130" h="1023620">
                  <a:moveTo>
                    <a:pt x="24130" y="488949"/>
                  </a:moveTo>
                  <a:lnTo>
                    <a:pt x="0" y="488949"/>
                  </a:lnTo>
                  <a:lnTo>
                    <a:pt x="0" y="495299"/>
                  </a:lnTo>
                  <a:lnTo>
                    <a:pt x="24130" y="495299"/>
                  </a:lnTo>
                  <a:lnTo>
                    <a:pt x="24130" y="488949"/>
                  </a:lnTo>
                  <a:close/>
                </a:path>
                <a:path w="24130" h="1023620">
                  <a:moveTo>
                    <a:pt x="24130" y="495299"/>
                  </a:moveTo>
                  <a:lnTo>
                    <a:pt x="0" y="495299"/>
                  </a:lnTo>
                  <a:lnTo>
                    <a:pt x="0" y="497839"/>
                  </a:lnTo>
                  <a:lnTo>
                    <a:pt x="24130" y="497839"/>
                  </a:lnTo>
                  <a:lnTo>
                    <a:pt x="24130" y="495299"/>
                  </a:lnTo>
                  <a:close/>
                </a:path>
                <a:path w="24130" h="1023620">
                  <a:moveTo>
                    <a:pt x="24130" y="497839"/>
                  </a:moveTo>
                  <a:lnTo>
                    <a:pt x="0" y="497839"/>
                  </a:lnTo>
                  <a:lnTo>
                    <a:pt x="0" y="507999"/>
                  </a:lnTo>
                  <a:lnTo>
                    <a:pt x="24130" y="507999"/>
                  </a:lnTo>
                  <a:lnTo>
                    <a:pt x="24130" y="497839"/>
                  </a:lnTo>
                  <a:close/>
                </a:path>
                <a:path w="24130" h="1023620">
                  <a:moveTo>
                    <a:pt x="24130" y="508000"/>
                  </a:moveTo>
                  <a:lnTo>
                    <a:pt x="0" y="508000"/>
                  </a:lnTo>
                  <a:lnTo>
                    <a:pt x="0" y="510539"/>
                  </a:lnTo>
                  <a:lnTo>
                    <a:pt x="24130" y="510539"/>
                  </a:lnTo>
                  <a:lnTo>
                    <a:pt x="24130" y="508000"/>
                  </a:lnTo>
                  <a:close/>
                </a:path>
                <a:path w="24130" h="1023620">
                  <a:moveTo>
                    <a:pt x="24130" y="510540"/>
                  </a:moveTo>
                  <a:lnTo>
                    <a:pt x="0" y="510540"/>
                  </a:lnTo>
                  <a:lnTo>
                    <a:pt x="0" y="514349"/>
                  </a:lnTo>
                  <a:lnTo>
                    <a:pt x="24130" y="514349"/>
                  </a:lnTo>
                  <a:lnTo>
                    <a:pt x="24130" y="510540"/>
                  </a:lnTo>
                  <a:close/>
                </a:path>
                <a:path w="24130" h="1023620">
                  <a:moveTo>
                    <a:pt x="24130" y="514349"/>
                  </a:moveTo>
                  <a:lnTo>
                    <a:pt x="0" y="514349"/>
                  </a:lnTo>
                  <a:lnTo>
                    <a:pt x="0" y="515619"/>
                  </a:lnTo>
                  <a:lnTo>
                    <a:pt x="2539" y="515619"/>
                  </a:lnTo>
                  <a:lnTo>
                    <a:pt x="2539" y="516889"/>
                  </a:lnTo>
                  <a:lnTo>
                    <a:pt x="24130" y="516889"/>
                  </a:lnTo>
                  <a:lnTo>
                    <a:pt x="24130" y="514349"/>
                  </a:lnTo>
                  <a:close/>
                </a:path>
                <a:path w="24130" h="1023620">
                  <a:moveTo>
                    <a:pt x="24130" y="516889"/>
                  </a:moveTo>
                  <a:lnTo>
                    <a:pt x="6350" y="516889"/>
                  </a:lnTo>
                  <a:lnTo>
                    <a:pt x="6350" y="518159"/>
                  </a:lnTo>
                  <a:lnTo>
                    <a:pt x="10159" y="518159"/>
                  </a:lnTo>
                  <a:lnTo>
                    <a:pt x="10159" y="519429"/>
                  </a:lnTo>
                  <a:lnTo>
                    <a:pt x="12700" y="519429"/>
                  </a:lnTo>
                  <a:lnTo>
                    <a:pt x="12700" y="520699"/>
                  </a:lnTo>
                  <a:lnTo>
                    <a:pt x="24130" y="520699"/>
                  </a:lnTo>
                  <a:lnTo>
                    <a:pt x="24130" y="516889"/>
                  </a:lnTo>
                  <a:close/>
                </a:path>
                <a:path w="24130" h="1023620">
                  <a:moveTo>
                    <a:pt x="24130" y="520699"/>
                  </a:moveTo>
                  <a:lnTo>
                    <a:pt x="16509" y="520699"/>
                  </a:lnTo>
                  <a:lnTo>
                    <a:pt x="16509" y="521969"/>
                  </a:lnTo>
                  <a:lnTo>
                    <a:pt x="20319" y="521969"/>
                  </a:lnTo>
                  <a:lnTo>
                    <a:pt x="20319" y="523239"/>
                  </a:lnTo>
                  <a:lnTo>
                    <a:pt x="24130" y="523239"/>
                  </a:lnTo>
                  <a:lnTo>
                    <a:pt x="24130" y="520699"/>
                  </a:lnTo>
                  <a:close/>
                </a:path>
                <a:path w="24130" h="1023620">
                  <a:moveTo>
                    <a:pt x="24130" y="1022349"/>
                  </a:moveTo>
                  <a:lnTo>
                    <a:pt x="0" y="1022349"/>
                  </a:lnTo>
                  <a:lnTo>
                    <a:pt x="0" y="1023619"/>
                  </a:lnTo>
                  <a:lnTo>
                    <a:pt x="24130" y="1023619"/>
                  </a:lnTo>
                  <a:lnTo>
                    <a:pt x="24130" y="1022349"/>
                  </a:lnTo>
                  <a:close/>
                </a:path>
              </a:pathLst>
            </a:custGeom>
            <a:solidFill>
              <a:srgbClr val="A7A74F"/>
            </a:solidFill>
          </p:spPr>
          <p:txBody>
            <a:bodyPr wrap="square" lIns="0" tIns="0" rIns="0" bIns="0" rtlCol="0"/>
            <a:lstStyle/>
            <a:p>
              <a:endParaRPr/>
            </a:p>
          </p:txBody>
        </p:sp>
        <p:sp>
          <p:nvSpPr>
            <p:cNvPr id="828" name="object 828"/>
            <p:cNvSpPr/>
            <p:nvPr/>
          </p:nvSpPr>
          <p:spPr>
            <a:xfrm>
              <a:off x="1852929" y="5474970"/>
              <a:ext cx="25400" cy="1029969"/>
            </a:xfrm>
            <a:custGeom>
              <a:avLst/>
              <a:gdLst/>
              <a:ahLst/>
              <a:cxnLst/>
              <a:rect l="l" t="t" r="r" b="b"/>
              <a:pathLst>
                <a:path w="25400" h="1029970">
                  <a:moveTo>
                    <a:pt x="3809" y="0"/>
                  </a:moveTo>
                  <a:lnTo>
                    <a:pt x="0" y="0"/>
                  </a:lnTo>
                  <a:lnTo>
                    <a:pt x="0" y="2539"/>
                  </a:lnTo>
                  <a:lnTo>
                    <a:pt x="8889" y="2539"/>
                  </a:lnTo>
                  <a:lnTo>
                    <a:pt x="8889" y="1269"/>
                  </a:lnTo>
                  <a:lnTo>
                    <a:pt x="3809" y="1269"/>
                  </a:lnTo>
                  <a:lnTo>
                    <a:pt x="3809" y="0"/>
                  </a:lnTo>
                  <a:close/>
                </a:path>
                <a:path w="25400" h="1029970">
                  <a:moveTo>
                    <a:pt x="13969" y="2539"/>
                  </a:moveTo>
                  <a:lnTo>
                    <a:pt x="0" y="2539"/>
                  </a:lnTo>
                  <a:lnTo>
                    <a:pt x="0" y="6349"/>
                  </a:lnTo>
                  <a:lnTo>
                    <a:pt x="22859" y="6349"/>
                  </a:lnTo>
                  <a:lnTo>
                    <a:pt x="22859" y="5079"/>
                  </a:lnTo>
                  <a:lnTo>
                    <a:pt x="19050" y="5079"/>
                  </a:lnTo>
                  <a:lnTo>
                    <a:pt x="19050" y="3809"/>
                  </a:lnTo>
                  <a:lnTo>
                    <a:pt x="13969" y="3809"/>
                  </a:lnTo>
                  <a:lnTo>
                    <a:pt x="13969" y="2539"/>
                  </a:lnTo>
                  <a:close/>
                </a:path>
                <a:path w="25400" h="1029970">
                  <a:moveTo>
                    <a:pt x="25400" y="6350"/>
                  </a:moveTo>
                  <a:lnTo>
                    <a:pt x="0" y="6350"/>
                  </a:lnTo>
                  <a:lnTo>
                    <a:pt x="0" y="8889"/>
                  </a:lnTo>
                  <a:lnTo>
                    <a:pt x="25400" y="8889"/>
                  </a:lnTo>
                  <a:lnTo>
                    <a:pt x="25400" y="6350"/>
                  </a:lnTo>
                  <a:close/>
                </a:path>
                <a:path w="25400" h="1029970">
                  <a:moveTo>
                    <a:pt x="25400" y="8889"/>
                  </a:moveTo>
                  <a:lnTo>
                    <a:pt x="0" y="8889"/>
                  </a:lnTo>
                  <a:lnTo>
                    <a:pt x="0" y="12699"/>
                  </a:lnTo>
                  <a:lnTo>
                    <a:pt x="25400" y="12699"/>
                  </a:lnTo>
                  <a:lnTo>
                    <a:pt x="25400" y="8889"/>
                  </a:lnTo>
                  <a:close/>
                </a:path>
                <a:path w="25400" h="1029970">
                  <a:moveTo>
                    <a:pt x="25400" y="12699"/>
                  </a:moveTo>
                  <a:lnTo>
                    <a:pt x="0" y="12699"/>
                  </a:lnTo>
                  <a:lnTo>
                    <a:pt x="0" y="15239"/>
                  </a:lnTo>
                  <a:lnTo>
                    <a:pt x="25400" y="15239"/>
                  </a:lnTo>
                  <a:lnTo>
                    <a:pt x="25400" y="12699"/>
                  </a:lnTo>
                  <a:close/>
                </a:path>
                <a:path w="25400" h="1029970">
                  <a:moveTo>
                    <a:pt x="25400" y="15239"/>
                  </a:moveTo>
                  <a:lnTo>
                    <a:pt x="0" y="15239"/>
                  </a:lnTo>
                  <a:lnTo>
                    <a:pt x="0" y="19049"/>
                  </a:lnTo>
                  <a:lnTo>
                    <a:pt x="25400" y="19049"/>
                  </a:lnTo>
                  <a:lnTo>
                    <a:pt x="25400" y="15239"/>
                  </a:lnTo>
                  <a:close/>
                </a:path>
                <a:path w="25400" h="1029970">
                  <a:moveTo>
                    <a:pt x="25400" y="19049"/>
                  </a:moveTo>
                  <a:lnTo>
                    <a:pt x="0" y="19049"/>
                  </a:lnTo>
                  <a:lnTo>
                    <a:pt x="0" y="25399"/>
                  </a:lnTo>
                  <a:lnTo>
                    <a:pt x="25400" y="25399"/>
                  </a:lnTo>
                  <a:lnTo>
                    <a:pt x="25400" y="19049"/>
                  </a:lnTo>
                  <a:close/>
                </a:path>
                <a:path w="25400" h="1029970">
                  <a:moveTo>
                    <a:pt x="25400" y="25399"/>
                  </a:moveTo>
                  <a:lnTo>
                    <a:pt x="0" y="25399"/>
                  </a:lnTo>
                  <a:lnTo>
                    <a:pt x="0" y="31749"/>
                  </a:lnTo>
                  <a:lnTo>
                    <a:pt x="25400" y="31749"/>
                  </a:lnTo>
                  <a:lnTo>
                    <a:pt x="25400" y="25399"/>
                  </a:lnTo>
                  <a:close/>
                </a:path>
                <a:path w="25400" h="1029970">
                  <a:moveTo>
                    <a:pt x="25400" y="31749"/>
                  </a:moveTo>
                  <a:lnTo>
                    <a:pt x="0" y="31749"/>
                  </a:lnTo>
                  <a:lnTo>
                    <a:pt x="0" y="40639"/>
                  </a:lnTo>
                  <a:lnTo>
                    <a:pt x="25400" y="40639"/>
                  </a:lnTo>
                  <a:lnTo>
                    <a:pt x="25400" y="31749"/>
                  </a:lnTo>
                  <a:close/>
                </a:path>
                <a:path w="25400" h="1029970">
                  <a:moveTo>
                    <a:pt x="25400" y="40639"/>
                  </a:moveTo>
                  <a:lnTo>
                    <a:pt x="0" y="40639"/>
                  </a:lnTo>
                  <a:lnTo>
                    <a:pt x="0" y="46989"/>
                  </a:lnTo>
                  <a:lnTo>
                    <a:pt x="25400" y="46989"/>
                  </a:lnTo>
                  <a:lnTo>
                    <a:pt x="25400" y="40639"/>
                  </a:lnTo>
                  <a:close/>
                </a:path>
                <a:path w="25400" h="1029970">
                  <a:moveTo>
                    <a:pt x="25400" y="46989"/>
                  </a:moveTo>
                  <a:lnTo>
                    <a:pt x="0" y="46989"/>
                  </a:lnTo>
                  <a:lnTo>
                    <a:pt x="0" y="50799"/>
                  </a:lnTo>
                  <a:lnTo>
                    <a:pt x="25400" y="50799"/>
                  </a:lnTo>
                  <a:lnTo>
                    <a:pt x="25400" y="46989"/>
                  </a:lnTo>
                  <a:close/>
                </a:path>
                <a:path w="25400" h="1029970">
                  <a:moveTo>
                    <a:pt x="25400" y="50799"/>
                  </a:moveTo>
                  <a:lnTo>
                    <a:pt x="0" y="50799"/>
                  </a:lnTo>
                  <a:lnTo>
                    <a:pt x="0" y="57149"/>
                  </a:lnTo>
                  <a:lnTo>
                    <a:pt x="25400" y="57149"/>
                  </a:lnTo>
                  <a:lnTo>
                    <a:pt x="25400" y="50799"/>
                  </a:lnTo>
                  <a:close/>
                </a:path>
                <a:path w="25400" h="1029970">
                  <a:moveTo>
                    <a:pt x="25400" y="57149"/>
                  </a:moveTo>
                  <a:lnTo>
                    <a:pt x="0" y="57149"/>
                  </a:lnTo>
                  <a:lnTo>
                    <a:pt x="0" y="63499"/>
                  </a:lnTo>
                  <a:lnTo>
                    <a:pt x="25400" y="63499"/>
                  </a:lnTo>
                  <a:lnTo>
                    <a:pt x="25400" y="57149"/>
                  </a:lnTo>
                  <a:close/>
                </a:path>
                <a:path w="25400" h="1029970">
                  <a:moveTo>
                    <a:pt x="25400" y="63499"/>
                  </a:moveTo>
                  <a:lnTo>
                    <a:pt x="0" y="63499"/>
                  </a:lnTo>
                  <a:lnTo>
                    <a:pt x="0" y="66039"/>
                  </a:lnTo>
                  <a:lnTo>
                    <a:pt x="25400" y="66039"/>
                  </a:lnTo>
                  <a:lnTo>
                    <a:pt x="25400" y="63499"/>
                  </a:lnTo>
                  <a:close/>
                </a:path>
                <a:path w="25400" h="1029970">
                  <a:moveTo>
                    <a:pt x="25400" y="66039"/>
                  </a:moveTo>
                  <a:lnTo>
                    <a:pt x="0" y="66039"/>
                  </a:lnTo>
                  <a:lnTo>
                    <a:pt x="0" y="69849"/>
                  </a:lnTo>
                  <a:lnTo>
                    <a:pt x="25400" y="69849"/>
                  </a:lnTo>
                  <a:lnTo>
                    <a:pt x="25400" y="66039"/>
                  </a:lnTo>
                  <a:close/>
                </a:path>
                <a:path w="25400" h="1029970">
                  <a:moveTo>
                    <a:pt x="25400" y="69849"/>
                  </a:moveTo>
                  <a:lnTo>
                    <a:pt x="0" y="69849"/>
                  </a:lnTo>
                  <a:lnTo>
                    <a:pt x="0" y="72389"/>
                  </a:lnTo>
                  <a:lnTo>
                    <a:pt x="25400" y="72389"/>
                  </a:lnTo>
                  <a:lnTo>
                    <a:pt x="25400" y="69849"/>
                  </a:lnTo>
                  <a:close/>
                </a:path>
                <a:path w="25400" h="1029970">
                  <a:moveTo>
                    <a:pt x="25400" y="72389"/>
                  </a:moveTo>
                  <a:lnTo>
                    <a:pt x="0" y="72389"/>
                  </a:lnTo>
                  <a:lnTo>
                    <a:pt x="0" y="82549"/>
                  </a:lnTo>
                  <a:lnTo>
                    <a:pt x="25400" y="82549"/>
                  </a:lnTo>
                  <a:lnTo>
                    <a:pt x="25400" y="72389"/>
                  </a:lnTo>
                  <a:close/>
                </a:path>
                <a:path w="25400" h="1029970">
                  <a:moveTo>
                    <a:pt x="25400" y="82549"/>
                  </a:moveTo>
                  <a:lnTo>
                    <a:pt x="0" y="82549"/>
                  </a:lnTo>
                  <a:lnTo>
                    <a:pt x="0" y="85089"/>
                  </a:lnTo>
                  <a:lnTo>
                    <a:pt x="25400" y="85089"/>
                  </a:lnTo>
                  <a:lnTo>
                    <a:pt x="25400" y="82549"/>
                  </a:lnTo>
                  <a:close/>
                </a:path>
                <a:path w="25400" h="1029970">
                  <a:moveTo>
                    <a:pt x="25400" y="85089"/>
                  </a:moveTo>
                  <a:lnTo>
                    <a:pt x="0" y="85089"/>
                  </a:lnTo>
                  <a:lnTo>
                    <a:pt x="0" y="88899"/>
                  </a:lnTo>
                  <a:lnTo>
                    <a:pt x="25400" y="88899"/>
                  </a:lnTo>
                  <a:lnTo>
                    <a:pt x="25400" y="85089"/>
                  </a:lnTo>
                  <a:close/>
                </a:path>
                <a:path w="25400" h="1029970">
                  <a:moveTo>
                    <a:pt x="25400" y="88899"/>
                  </a:moveTo>
                  <a:lnTo>
                    <a:pt x="0" y="88899"/>
                  </a:lnTo>
                  <a:lnTo>
                    <a:pt x="0" y="91439"/>
                  </a:lnTo>
                  <a:lnTo>
                    <a:pt x="25400" y="91439"/>
                  </a:lnTo>
                  <a:lnTo>
                    <a:pt x="25400" y="88899"/>
                  </a:lnTo>
                  <a:close/>
                </a:path>
                <a:path w="25400" h="1029970">
                  <a:moveTo>
                    <a:pt x="25400" y="91439"/>
                  </a:moveTo>
                  <a:lnTo>
                    <a:pt x="0" y="91439"/>
                  </a:lnTo>
                  <a:lnTo>
                    <a:pt x="0" y="95249"/>
                  </a:lnTo>
                  <a:lnTo>
                    <a:pt x="25400" y="95249"/>
                  </a:lnTo>
                  <a:lnTo>
                    <a:pt x="25400" y="91439"/>
                  </a:lnTo>
                  <a:close/>
                </a:path>
                <a:path w="25400" h="1029970">
                  <a:moveTo>
                    <a:pt x="25400" y="95249"/>
                  </a:moveTo>
                  <a:lnTo>
                    <a:pt x="0" y="95249"/>
                  </a:lnTo>
                  <a:lnTo>
                    <a:pt x="0" y="104139"/>
                  </a:lnTo>
                  <a:lnTo>
                    <a:pt x="25400" y="104139"/>
                  </a:lnTo>
                  <a:lnTo>
                    <a:pt x="25400" y="95249"/>
                  </a:lnTo>
                  <a:close/>
                </a:path>
                <a:path w="25400" h="1029970">
                  <a:moveTo>
                    <a:pt x="25400" y="104139"/>
                  </a:moveTo>
                  <a:lnTo>
                    <a:pt x="0" y="104139"/>
                  </a:lnTo>
                  <a:lnTo>
                    <a:pt x="0" y="107949"/>
                  </a:lnTo>
                  <a:lnTo>
                    <a:pt x="25400" y="107949"/>
                  </a:lnTo>
                  <a:lnTo>
                    <a:pt x="25400" y="104139"/>
                  </a:lnTo>
                  <a:close/>
                </a:path>
                <a:path w="25400" h="1029970">
                  <a:moveTo>
                    <a:pt x="25400" y="107949"/>
                  </a:moveTo>
                  <a:lnTo>
                    <a:pt x="0" y="107949"/>
                  </a:lnTo>
                  <a:lnTo>
                    <a:pt x="0" y="114299"/>
                  </a:lnTo>
                  <a:lnTo>
                    <a:pt x="25400" y="114299"/>
                  </a:lnTo>
                  <a:lnTo>
                    <a:pt x="25400" y="107949"/>
                  </a:lnTo>
                  <a:close/>
                </a:path>
                <a:path w="25400" h="1029970">
                  <a:moveTo>
                    <a:pt x="25400" y="114299"/>
                  </a:moveTo>
                  <a:lnTo>
                    <a:pt x="0" y="114299"/>
                  </a:lnTo>
                  <a:lnTo>
                    <a:pt x="0" y="120649"/>
                  </a:lnTo>
                  <a:lnTo>
                    <a:pt x="25400" y="120649"/>
                  </a:lnTo>
                  <a:lnTo>
                    <a:pt x="25400" y="114299"/>
                  </a:lnTo>
                  <a:close/>
                </a:path>
                <a:path w="25400" h="1029970">
                  <a:moveTo>
                    <a:pt x="25400" y="120649"/>
                  </a:moveTo>
                  <a:lnTo>
                    <a:pt x="0" y="120649"/>
                  </a:lnTo>
                  <a:lnTo>
                    <a:pt x="0" y="123189"/>
                  </a:lnTo>
                  <a:lnTo>
                    <a:pt x="25400" y="123189"/>
                  </a:lnTo>
                  <a:lnTo>
                    <a:pt x="25400" y="120649"/>
                  </a:lnTo>
                  <a:close/>
                </a:path>
                <a:path w="25400" h="1029970">
                  <a:moveTo>
                    <a:pt x="25400" y="123189"/>
                  </a:moveTo>
                  <a:lnTo>
                    <a:pt x="0" y="123189"/>
                  </a:lnTo>
                  <a:lnTo>
                    <a:pt x="0" y="133349"/>
                  </a:lnTo>
                  <a:lnTo>
                    <a:pt x="25400" y="133349"/>
                  </a:lnTo>
                  <a:lnTo>
                    <a:pt x="25400" y="123189"/>
                  </a:lnTo>
                  <a:close/>
                </a:path>
                <a:path w="25400" h="1029970">
                  <a:moveTo>
                    <a:pt x="25400" y="133350"/>
                  </a:moveTo>
                  <a:lnTo>
                    <a:pt x="0" y="133350"/>
                  </a:lnTo>
                  <a:lnTo>
                    <a:pt x="0" y="135889"/>
                  </a:lnTo>
                  <a:lnTo>
                    <a:pt x="25400" y="135889"/>
                  </a:lnTo>
                  <a:lnTo>
                    <a:pt x="25400" y="133350"/>
                  </a:lnTo>
                  <a:close/>
                </a:path>
                <a:path w="25400" h="1029970">
                  <a:moveTo>
                    <a:pt x="25400" y="135889"/>
                  </a:moveTo>
                  <a:lnTo>
                    <a:pt x="0" y="135889"/>
                  </a:lnTo>
                  <a:lnTo>
                    <a:pt x="0" y="142239"/>
                  </a:lnTo>
                  <a:lnTo>
                    <a:pt x="25400" y="142239"/>
                  </a:lnTo>
                  <a:lnTo>
                    <a:pt x="25400" y="135889"/>
                  </a:lnTo>
                  <a:close/>
                </a:path>
                <a:path w="25400" h="1029970">
                  <a:moveTo>
                    <a:pt x="25400" y="142239"/>
                  </a:moveTo>
                  <a:lnTo>
                    <a:pt x="0" y="142239"/>
                  </a:lnTo>
                  <a:lnTo>
                    <a:pt x="0" y="146049"/>
                  </a:lnTo>
                  <a:lnTo>
                    <a:pt x="25400" y="146049"/>
                  </a:lnTo>
                  <a:lnTo>
                    <a:pt x="25400" y="142239"/>
                  </a:lnTo>
                  <a:close/>
                </a:path>
                <a:path w="25400" h="1029970">
                  <a:moveTo>
                    <a:pt x="25400" y="146049"/>
                  </a:moveTo>
                  <a:lnTo>
                    <a:pt x="0" y="146049"/>
                  </a:lnTo>
                  <a:lnTo>
                    <a:pt x="0" y="152399"/>
                  </a:lnTo>
                  <a:lnTo>
                    <a:pt x="25400" y="152399"/>
                  </a:lnTo>
                  <a:lnTo>
                    <a:pt x="25400" y="146049"/>
                  </a:lnTo>
                  <a:close/>
                </a:path>
                <a:path w="25400" h="1029970">
                  <a:moveTo>
                    <a:pt x="25400" y="152399"/>
                  </a:moveTo>
                  <a:lnTo>
                    <a:pt x="0" y="152399"/>
                  </a:lnTo>
                  <a:lnTo>
                    <a:pt x="0" y="154939"/>
                  </a:lnTo>
                  <a:lnTo>
                    <a:pt x="25400" y="154939"/>
                  </a:lnTo>
                  <a:lnTo>
                    <a:pt x="25400" y="152399"/>
                  </a:lnTo>
                  <a:close/>
                </a:path>
                <a:path w="25400" h="1029970">
                  <a:moveTo>
                    <a:pt x="25400" y="154939"/>
                  </a:moveTo>
                  <a:lnTo>
                    <a:pt x="0" y="154939"/>
                  </a:lnTo>
                  <a:lnTo>
                    <a:pt x="0" y="158749"/>
                  </a:lnTo>
                  <a:lnTo>
                    <a:pt x="25400" y="158749"/>
                  </a:lnTo>
                  <a:lnTo>
                    <a:pt x="25400" y="154939"/>
                  </a:lnTo>
                  <a:close/>
                </a:path>
                <a:path w="25400" h="1029970">
                  <a:moveTo>
                    <a:pt x="25400" y="158750"/>
                  </a:moveTo>
                  <a:lnTo>
                    <a:pt x="0" y="158750"/>
                  </a:lnTo>
                  <a:lnTo>
                    <a:pt x="0" y="171449"/>
                  </a:lnTo>
                  <a:lnTo>
                    <a:pt x="25400" y="171449"/>
                  </a:lnTo>
                  <a:lnTo>
                    <a:pt x="25400" y="158750"/>
                  </a:lnTo>
                  <a:close/>
                </a:path>
                <a:path w="25400" h="1029970">
                  <a:moveTo>
                    <a:pt x="25400" y="171449"/>
                  </a:moveTo>
                  <a:lnTo>
                    <a:pt x="0" y="171449"/>
                  </a:lnTo>
                  <a:lnTo>
                    <a:pt x="0" y="186689"/>
                  </a:lnTo>
                  <a:lnTo>
                    <a:pt x="25400" y="186689"/>
                  </a:lnTo>
                  <a:lnTo>
                    <a:pt x="25400" y="171449"/>
                  </a:lnTo>
                  <a:close/>
                </a:path>
                <a:path w="25400" h="1029970">
                  <a:moveTo>
                    <a:pt x="25400" y="186689"/>
                  </a:moveTo>
                  <a:lnTo>
                    <a:pt x="0" y="186689"/>
                  </a:lnTo>
                  <a:lnTo>
                    <a:pt x="0" y="193039"/>
                  </a:lnTo>
                  <a:lnTo>
                    <a:pt x="25400" y="193039"/>
                  </a:lnTo>
                  <a:lnTo>
                    <a:pt x="25400" y="186689"/>
                  </a:lnTo>
                  <a:close/>
                </a:path>
                <a:path w="25400" h="1029970">
                  <a:moveTo>
                    <a:pt x="25400" y="193039"/>
                  </a:moveTo>
                  <a:lnTo>
                    <a:pt x="0" y="193039"/>
                  </a:lnTo>
                  <a:lnTo>
                    <a:pt x="0" y="196849"/>
                  </a:lnTo>
                  <a:lnTo>
                    <a:pt x="25400" y="196849"/>
                  </a:lnTo>
                  <a:lnTo>
                    <a:pt x="25400" y="193039"/>
                  </a:lnTo>
                  <a:close/>
                </a:path>
                <a:path w="25400" h="1029970">
                  <a:moveTo>
                    <a:pt x="25400" y="196849"/>
                  </a:moveTo>
                  <a:lnTo>
                    <a:pt x="0" y="196849"/>
                  </a:lnTo>
                  <a:lnTo>
                    <a:pt x="0" y="199389"/>
                  </a:lnTo>
                  <a:lnTo>
                    <a:pt x="25400" y="199389"/>
                  </a:lnTo>
                  <a:lnTo>
                    <a:pt x="25400" y="196849"/>
                  </a:lnTo>
                  <a:close/>
                </a:path>
                <a:path w="25400" h="1029970">
                  <a:moveTo>
                    <a:pt x="25400" y="199389"/>
                  </a:moveTo>
                  <a:lnTo>
                    <a:pt x="0" y="199389"/>
                  </a:lnTo>
                  <a:lnTo>
                    <a:pt x="0" y="205739"/>
                  </a:lnTo>
                  <a:lnTo>
                    <a:pt x="25400" y="205739"/>
                  </a:lnTo>
                  <a:lnTo>
                    <a:pt x="25400" y="199389"/>
                  </a:lnTo>
                  <a:close/>
                </a:path>
                <a:path w="25400" h="1029970">
                  <a:moveTo>
                    <a:pt x="25400" y="205739"/>
                  </a:moveTo>
                  <a:lnTo>
                    <a:pt x="0" y="205739"/>
                  </a:lnTo>
                  <a:lnTo>
                    <a:pt x="0" y="215899"/>
                  </a:lnTo>
                  <a:lnTo>
                    <a:pt x="25400" y="215899"/>
                  </a:lnTo>
                  <a:lnTo>
                    <a:pt x="25400" y="205739"/>
                  </a:lnTo>
                  <a:close/>
                </a:path>
                <a:path w="25400" h="1029970">
                  <a:moveTo>
                    <a:pt x="25400" y="215899"/>
                  </a:moveTo>
                  <a:lnTo>
                    <a:pt x="0" y="215899"/>
                  </a:lnTo>
                  <a:lnTo>
                    <a:pt x="0" y="218439"/>
                  </a:lnTo>
                  <a:lnTo>
                    <a:pt x="25400" y="218439"/>
                  </a:lnTo>
                  <a:lnTo>
                    <a:pt x="25400" y="215899"/>
                  </a:lnTo>
                  <a:close/>
                </a:path>
                <a:path w="25400" h="1029970">
                  <a:moveTo>
                    <a:pt x="25400" y="218439"/>
                  </a:moveTo>
                  <a:lnTo>
                    <a:pt x="0" y="218439"/>
                  </a:lnTo>
                  <a:lnTo>
                    <a:pt x="0" y="222249"/>
                  </a:lnTo>
                  <a:lnTo>
                    <a:pt x="25400" y="222249"/>
                  </a:lnTo>
                  <a:lnTo>
                    <a:pt x="25400" y="218439"/>
                  </a:lnTo>
                  <a:close/>
                </a:path>
                <a:path w="25400" h="1029970">
                  <a:moveTo>
                    <a:pt x="25400" y="222249"/>
                  </a:moveTo>
                  <a:lnTo>
                    <a:pt x="0" y="222249"/>
                  </a:lnTo>
                  <a:lnTo>
                    <a:pt x="0" y="231139"/>
                  </a:lnTo>
                  <a:lnTo>
                    <a:pt x="25400" y="231139"/>
                  </a:lnTo>
                  <a:lnTo>
                    <a:pt x="25400" y="222249"/>
                  </a:lnTo>
                  <a:close/>
                </a:path>
                <a:path w="25400" h="1029970">
                  <a:moveTo>
                    <a:pt x="25400" y="231139"/>
                  </a:moveTo>
                  <a:lnTo>
                    <a:pt x="0" y="231139"/>
                  </a:lnTo>
                  <a:lnTo>
                    <a:pt x="0" y="234949"/>
                  </a:lnTo>
                  <a:lnTo>
                    <a:pt x="25400" y="234949"/>
                  </a:lnTo>
                  <a:lnTo>
                    <a:pt x="25400" y="231139"/>
                  </a:lnTo>
                  <a:close/>
                </a:path>
                <a:path w="25400" h="1029970">
                  <a:moveTo>
                    <a:pt x="25400" y="234949"/>
                  </a:moveTo>
                  <a:lnTo>
                    <a:pt x="0" y="234949"/>
                  </a:lnTo>
                  <a:lnTo>
                    <a:pt x="0" y="237489"/>
                  </a:lnTo>
                  <a:lnTo>
                    <a:pt x="25400" y="237489"/>
                  </a:lnTo>
                  <a:lnTo>
                    <a:pt x="25400" y="234949"/>
                  </a:lnTo>
                  <a:close/>
                </a:path>
                <a:path w="25400" h="1029970">
                  <a:moveTo>
                    <a:pt x="25400" y="237489"/>
                  </a:moveTo>
                  <a:lnTo>
                    <a:pt x="0" y="237489"/>
                  </a:lnTo>
                  <a:lnTo>
                    <a:pt x="0" y="241299"/>
                  </a:lnTo>
                  <a:lnTo>
                    <a:pt x="25400" y="241299"/>
                  </a:lnTo>
                  <a:lnTo>
                    <a:pt x="25400" y="237489"/>
                  </a:lnTo>
                  <a:close/>
                </a:path>
                <a:path w="25400" h="1029970">
                  <a:moveTo>
                    <a:pt x="25400" y="241299"/>
                  </a:moveTo>
                  <a:lnTo>
                    <a:pt x="0" y="241299"/>
                  </a:lnTo>
                  <a:lnTo>
                    <a:pt x="0" y="243839"/>
                  </a:lnTo>
                  <a:lnTo>
                    <a:pt x="25400" y="243839"/>
                  </a:lnTo>
                  <a:lnTo>
                    <a:pt x="25400" y="241299"/>
                  </a:lnTo>
                  <a:close/>
                </a:path>
                <a:path w="25400" h="1029970">
                  <a:moveTo>
                    <a:pt x="25400" y="243840"/>
                  </a:moveTo>
                  <a:lnTo>
                    <a:pt x="0" y="243840"/>
                  </a:lnTo>
                  <a:lnTo>
                    <a:pt x="0" y="247649"/>
                  </a:lnTo>
                  <a:lnTo>
                    <a:pt x="25400" y="247649"/>
                  </a:lnTo>
                  <a:lnTo>
                    <a:pt x="25400" y="243840"/>
                  </a:lnTo>
                  <a:close/>
                </a:path>
                <a:path w="25400" h="1029970">
                  <a:moveTo>
                    <a:pt x="25400" y="247649"/>
                  </a:moveTo>
                  <a:lnTo>
                    <a:pt x="0" y="247649"/>
                  </a:lnTo>
                  <a:lnTo>
                    <a:pt x="0" y="262889"/>
                  </a:lnTo>
                  <a:lnTo>
                    <a:pt x="25400" y="262889"/>
                  </a:lnTo>
                  <a:lnTo>
                    <a:pt x="25400" y="247649"/>
                  </a:lnTo>
                  <a:close/>
                </a:path>
                <a:path w="25400" h="1029970">
                  <a:moveTo>
                    <a:pt x="25400" y="262889"/>
                  </a:moveTo>
                  <a:lnTo>
                    <a:pt x="0" y="262889"/>
                  </a:lnTo>
                  <a:lnTo>
                    <a:pt x="0" y="266699"/>
                  </a:lnTo>
                  <a:lnTo>
                    <a:pt x="25400" y="266699"/>
                  </a:lnTo>
                  <a:lnTo>
                    <a:pt x="25400" y="262889"/>
                  </a:lnTo>
                  <a:close/>
                </a:path>
                <a:path w="25400" h="1029970">
                  <a:moveTo>
                    <a:pt x="25400" y="266699"/>
                  </a:moveTo>
                  <a:lnTo>
                    <a:pt x="0" y="266699"/>
                  </a:lnTo>
                  <a:lnTo>
                    <a:pt x="0" y="273049"/>
                  </a:lnTo>
                  <a:lnTo>
                    <a:pt x="25400" y="273049"/>
                  </a:lnTo>
                  <a:lnTo>
                    <a:pt x="25400" y="266699"/>
                  </a:lnTo>
                  <a:close/>
                </a:path>
                <a:path w="25400" h="1029970">
                  <a:moveTo>
                    <a:pt x="25400" y="273050"/>
                  </a:moveTo>
                  <a:lnTo>
                    <a:pt x="0" y="273050"/>
                  </a:lnTo>
                  <a:lnTo>
                    <a:pt x="0" y="275589"/>
                  </a:lnTo>
                  <a:lnTo>
                    <a:pt x="25400" y="275589"/>
                  </a:lnTo>
                  <a:lnTo>
                    <a:pt x="25400" y="273050"/>
                  </a:lnTo>
                  <a:close/>
                </a:path>
                <a:path w="25400" h="1029970">
                  <a:moveTo>
                    <a:pt x="25400" y="275589"/>
                  </a:moveTo>
                  <a:lnTo>
                    <a:pt x="0" y="275589"/>
                  </a:lnTo>
                  <a:lnTo>
                    <a:pt x="0" y="281939"/>
                  </a:lnTo>
                  <a:lnTo>
                    <a:pt x="25400" y="281939"/>
                  </a:lnTo>
                  <a:lnTo>
                    <a:pt x="25400" y="275589"/>
                  </a:lnTo>
                  <a:close/>
                </a:path>
                <a:path w="25400" h="1029970">
                  <a:moveTo>
                    <a:pt x="25400" y="281939"/>
                  </a:moveTo>
                  <a:lnTo>
                    <a:pt x="0" y="281939"/>
                  </a:lnTo>
                  <a:lnTo>
                    <a:pt x="0" y="285749"/>
                  </a:lnTo>
                  <a:lnTo>
                    <a:pt x="25400" y="285749"/>
                  </a:lnTo>
                  <a:lnTo>
                    <a:pt x="25400" y="281939"/>
                  </a:lnTo>
                  <a:close/>
                </a:path>
                <a:path w="25400" h="1029970">
                  <a:moveTo>
                    <a:pt x="25400" y="285750"/>
                  </a:moveTo>
                  <a:lnTo>
                    <a:pt x="0" y="285750"/>
                  </a:lnTo>
                  <a:lnTo>
                    <a:pt x="0" y="288289"/>
                  </a:lnTo>
                  <a:lnTo>
                    <a:pt x="25400" y="288289"/>
                  </a:lnTo>
                  <a:lnTo>
                    <a:pt x="25400" y="285750"/>
                  </a:lnTo>
                  <a:close/>
                </a:path>
                <a:path w="25400" h="1029970">
                  <a:moveTo>
                    <a:pt x="25400" y="288289"/>
                  </a:moveTo>
                  <a:lnTo>
                    <a:pt x="0" y="288289"/>
                  </a:lnTo>
                  <a:lnTo>
                    <a:pt x="0" y="292099"/>
                  </a:lnTo>
                  <a:lnTo>
                    <a:pt x="25400" y="292099"/>
                  </a:lnTo>
                  <a:lnTo>
                    <a:pt x="25400" y="288289"/>
                  </a:lnTo>
                  <a:close/>
                </a:path>
                <a:path w="25400" h="1029970">
                  <a:moveTo>
                    <a:pt x="25400" y="292100"/>
                  </a:moveTo>
                  <a:lnTo>
                    <a:pt x="0" y="292100"/>
                  </a:lnTo>
                  <a:lnTo>
                    <a:pt x="0" y="294639"/>
                  </a:lnTo>
                  <a:lnTo>
                    <a:pt x="25400" y="294639"/>
                  </a:lnTo>
                  <a:lnTo>
                    <a:pt x="25400" y="292100"/>
                  </a:lnTo>
                  <a:close/>
                </a:path>
                <a:path w="25400" h="1029970">
                  <a:moveTo>
                    <a:pt x="25400" y="294639"/>
                  </a:moveTo>
                  <a:lnTo>
                    <a:pt x="0" y="294639"/>
                  </a:lnTo>
                  <a:lnTo>
                    <a:pt x="0" y="298449"/>
                  </a:lnTo>
                  <a:lnTo>
                    <a:pt x="25400" y="298449"/>
                  </a:lnTo>
                  <a:lnTo>
                    <a:pt x="25400" y="294639"/>
                  </a:lnTo>
                  <a:close/>
                </a:path>
                <a:path w="25400" h="1029970">
                  <a:moveTo>
                    <a:pt x="25400" y="298449"/>
                  </a:moveTo>
                  <a:lnTo>
                    <a:pt x="0" y="298449"/>
                  </a:lnTo>
                  <a:lnTo>
                    <a:pt x="0" y="323849"/>
                  </a:lnTo>
                  <a:lnTo>
                    <a:pt x="25400" y="323849"/>
                  </a:lnTo>
                  <a:lnTo>
                    <a:pt x="25400" y="298449"/>
                  </a:lnTo>
                  <a:close/>
                </a:path>
                <a:path w="25400" h="1029970">
                  <a:moveTo>
                    <a:pt x="25400" y="323849"/>
                  </a:moveTo>
                  <a:lnTo>
                    <a:pt x="0" y="323849"/>
                  </a:lnTo>
                  <a:lnTo>
                    <a:pt x="0" y="330199"/>
                  </a:lnTo>
                  <a:lnTo>
                    <a:pt x="25400" y="330199"/>
                  </a:lnTo>
                  <a:lnTo>
                    <a:pt x="25400" y="323849"/>
                  </a:lnTo>
                  <a:close/>
                </a:path>
                <a:path w="25400" h="1029970">
                  <a:moveTo>
                    <a:pt x="25400" y="330199"/>
                  </a:moveTo>
                  <a:lnTo>
                    <a:pt x="0" y="330199"/>
                  </a:lnTo>
                  <a:lnTo>
                    <a:pt x="0" y="332739"/>
                  </a:lnTo>
                  <a:lnTo>
                    <a:pt x="25400" y="332739"/>
                  </a:lnTo>
                  <a:lnTo>
                    <a:pt x="25400" y="330199"/>
                  </a:lnTo>
                  <a:close/>
                </a:path>
                <a:path w="25400" h="1029970">
                  <a:moveTo>
                    <a:pt x="25400" y="332740"/>
                  </a:moveTo>
                  <a:lnTo>
                    <a:pt x="0" y="332740"/>
                  </a:lnTo>
                  <a:lnTo>
                    <a:pt x="0" y="339089"/>
                  </a:lnTo>
                  <a:lnTo>
                    <a:pt x="25400" y="339089"/>
                  </a:lnTo>
                  <a:lnTo>
                    <a:pt x="25400" y="332740"/>
                  </a:lnTo>
                  <a:close/>
                </a:path>
                <a:path w="25400" h="1029970">
                  <a:moveTo>
                    <a:pt x="25400" y="339089"/>
                  </a:moveTo>
                  <a:lnTo>
                    <a:pt x="0" y="339089"/>
                  </a:lnTo>
                  <a:lnTo>
                    <a:pt x="0" y="342899"/>
                  </a:lnTo>
                  <a:lnTo>
                    <a:pt x="25400" y="342899"/>
                  </a:lnTo>
                  <a:lnTo>
                    <a:pt x="25400" y="339089"/>
                  </a:lnTo>
                  <a:close/>
                </a:path>
                <a:path w="25400" h="1029970">
                  <a:moveTo>
                    <a:pt x="25400" y="342899"/>
                  </a:moveTo>
                  <a:lnTo>
                    <a:pt x="0" y="342899"/>
                  </a:lnTo>
                  <a:lnTo>
                    <a:pt x="0" y="351789"/>
                  </a:lnTo>
                  <a:lnTo>
                    <a:pt x="25400" y="351789"/>
                  </a:lnTo>
                  <a:lnTo>
                    <a:pt x="25400" y="342899"/>
                  </a:lnTo>
                  <a:close/>
                </a:path>
                <a:path w="25400" h="1029970">
                  <a:moveTo>
                    <a:pt x="25400" y="351789"/>
                  </a:moveTo>
                  <a:lnTo>
                    <a:pt x="0" y="351789"/>
                  </a:lnTo>
                  <a:lnTo>
                    <a:pt x="0" y="361949"/>
                  </a:lnTo>
                  <a:lnTo>
                    <a:pt x="25400" y="361949"/>
                  </a:lnTo>
                  <a:lnTo>
                    <a:pt x="25400" y="351789"/>
                  </a:lnTo>
                  <a:close/>
                </a:path>
                <a:path w="25400" h="1029970">
                  <a:moveTo>
                    <a:pt x="25400" y="361950"/>
                  </a:moveTo>
                  <a:lnTo>
                    <a:pt x="0" y="361950"/>
                  </a:lnTo>
                  <a:lnTo>
                    <a:pt x="0" y="368299"/>
                  </a:lnTo>
                  <a:lnTo>
                    <a:pt x="25400" y="368299"/>
                  </a:lnTo>
                  <a:lnTo>
                    <a:pt x="25400" y="361950"/>
                  </a:lnTo>
                  <a:close/>
                </a:path>
                <a:path w="25400" h="1029970">
                  <a:moveTo>
                    <a:pt x="25400" y="368299"/>
                  </a:moveTo>
                  <a:lnTo>
                    <a:pt x="0" y="368299"/>
                  </a:lnTo>
                  <a:lnTo>
                    <a:pt x="0" y="374649"/>
                  </a:lnTo>
                  <a:lnTo>
                    <a:pt x="25400" y="374649"/>
                  </a:lnTo>
                  <a:lnTo>
                    <a:pt x="25400" y="368299"/>
                  </a:lnTo>
                  <a:close/>
                </a:path>
                <a:path w="25400" h="1029970">
                  <a:moveTo>
                    <a:pt x="25400" y="374649"/>
                  </a:moveTo>
                  <a:lnTo>
                    <a:pt x="0" y="374649"/>
                  </a:lnTo>
                  <a:lnTo>
                    <a:pt x="0" y="383539"/>
                  </a:lnTo>
                  <a:lnTo>
                    <a:pt x="25400" y="383539"/>
                  </a:lnTo>
                  <a:lnTo>
                    <a:pt x="25400" y="374649"/>
                  </a:lnTo>
                  <a:close/>
                </a:path>
                <a:path w="25400" h="1029970">
                  <a:moveTo>
                    <a:pt x="25400" y="383539"/>
                  </a:moveTo>
                  <a:lnTo>
                    <a:pt x="0" y="383539"/>
                  </a:lnTo>
                  <a:lnTo>
                    <a:pt x="0" y="387349"/>
                  </a:lnTo>
                  <a:lnTo>
                    <a:pt x="25400" y="387349"/>
                  </a:lnTo>
                  <a:lnTo>
                    <a:pt x="25400" y="383539"/>
                  </a:lnTo>
                  <a:close/>
                </a:path>
                <a:path w="25400" h="1029970">
                  <a:moveTo>
                    <a:pt x="25400" y="387349"/>
                  </a:moveTo>
                  <a:lnTo>
                    <a:pt x="0" y="387349"/>
                  </a:lnTo>
                  <a:lnTo>
                    <a:pt x="0" y="389889"/>
                  </a:lnTo>
                  <a:lnTo>
                    <a:pt x="25400" y="389889"/>
                  </a:lnTo>
                  <a:lnTo>
                    <a:pt x="25400" y="387349"/>
                  </a:lnTo>
                  <a:close/>
                </a:path>
                <a:path w="25400" h="1029970">
                  <a:moveTo>
                    <a:pt x="25400" y="389889"/>
                  </a:moveTo>
                  <a:lnTo>
                    <a:pt x="0" y="389889"/>
                  </a:lnTo>
                  <a:lnTo>
                    <a:pt x="0" y="393699"/>
                  </a:lnTo>
                  <a:lnTo>
                    <a:pt x="25400" y="393699"/>
                  </a:lnTo>
                  <a:lnTo>
                    <a:pt x="25400" y="389889"/>
                  </a:lnTo>
                  <a:close/>
                </a:path>
                <a:path w="25400" h="1029970">
                  <a:moveTo>
                    <a:pt x="25400" y="393699"/>
                  </a:moveTo>
                  <a:lnTo>
                    <a:pt x="0" y="393699"/>
                  </a:lnTo>
                  <a:lnTo>
                    <a:pt x="0" y="396239"/>
                  </a:lnTo>
                  <a:lnTo>
                    <a:pt x="25400" y="396239"/>
                  </a:lnTo>
                  <a:lnTo>
                    <a:pt x="25400" y="393699"/>
                  </a:lnTo>
                  <a:close/>
                </a:path>
                <a:path w="25400" h="1029970">
                  <a:moveTo>
                    <a:pt x="25400" y="396240"/>
                  </a:moveTo>
                  <a:lnTo>
                    <a:pt x="0" y="396240"/>
                  </a:lnTo>
                  <a:lnTo>
                    <a:pt x="0" y="400049"/>
                  </a:lnTo>
                  <a:lnTo>
                    <a:pt x="25400" y="400049"/>
                  </a:lnTo>
                  <a:lnTo>
                    <a:pt x="25400" y="396240"/>
                  </a:lnTo>
                  <a:close/>
                </a:path>
                <a:path w="25400" h="1029970">
                  <a:moveTo>
                    <a:pt x="25400" y="400050"/>
                  </a:moveTo>
                  <a:lnTo>
                    <a:pt x="0" y="400050"/>
                  </a:lnTo>
                  <a:lnTo>
                    <a:pt x="0" y="408939"/>
                  </a:lnTo>
                  <a:lnTo>
                    <a:pt x="25400" y="408939"/>
                  </a:lnTo>
                  <a:lnTo>
                    <a:pt x="25400" y="400050"/>
                  </a:lnTo>
                  <a:close/>
                </a:path>
                <a:path w="25400" h="1029970">
                  <a:moveTo>
                    <a:pt x="25400" y="408939"/>
                  </a:moveTo>
                  <a:lnTo>
                    <a:pt x="0" y="408939"/>
                  </a:lnTo>
                  <a:lnTo>
                    <a:pt x="0" y="412749"/>
                  </a:lnTo>
                  <a:lnTo>
                    <a:pt x="25400" y="412749"/>
                  </a:lnTo>
                  <a:lnTo>
                    <a:pt x="25400" y="408939"/>
                  </a:lnTo>
                  <a:close/>
                </a:path>
                <a:path w="25400" h="1029970">
                  <a:moveTo>
                    <a:pt x="25400" y="412750"/>
                  </a:moveTo>
                  <a:lnTo>
                    <a:pt x="0" y="412750"/>
                  </a:lnTo>
                  <a:lnTo>
                    <a:pt x="0" y="425449"/>
                  </a:lnTo>
                  <a:lnTo>
                    <a:pt x="25400" y="425449"/>
                  </a:lnTo>
                  <a:lnTo>
                    <a:pt x="25400" y="412750"/>
                  </a:lnTo>
                  <a:close/>
                </a:path>
                <a:path w="25400" h="1029970">
                  <a:moveTo>
                    <a:pt x="25400" y="425450"/>
                  </a:moveTo>
                  <a:lnTo>
                    <a:pt x="0" y="425450"/>
                  </a:lnTo>
                  <a:lnTo>
                    <a:pt x="0" y="427989"/>
                  </a:lnTo>
                  <a:lnTo>
                    <a:pt x="25400" y="427989"/>
                  </a:lnTo>
                  <a:lnTo>
                    <a:pt x="25400" y="425450"/>
                  </a:lnTo>
                  <a:close/>
                </a:path>
                <a:path w="25400" h="1029970">
                  <a:moveTo>
                    <a:pt x="25400" y="427990"/>
                  </a:moveTo>
                  <a:lnTo>
                    <a:pt x="0" y="427990"/>
                  </a:lnTo>
                  <a:lnTo>
                    <a:pt x="0" y="431799"/>
                  </a:lnTo>
                  <a:lnTo>
                    <a:pt x="25400" y="431799"/>
                  </a:lnTo>
                  <a:lnTo>
                    <a:pt x="25400" y="427990"/>
                  </a:lnTo>
                  <a:close/>
                </a:path>
                <a:path w="25400" h="1029970">
                  <a:moveTo>
                    <a:pt x="25400" y="431799"/>
                  </a:moveTo>
                  <a:lnTo>
                    <a:pt x="0" y="431799"/>
                  </a:lnTo>
                  <a:lnTo>
                    <a:pt x="0" y="440689"/>
                  </a:lnTo>
                  <a:lnTo>
                    <a:pt x="25400" y="440689"/>
                  </a:lnTo>
                  <a:lnTo>
                    <a:pt x="25400" y="431799"/>
                  </a:lnTo>
                  <a:close/>
                </a:path>
                <a:path w="25400" h="1029970">
                  <a:moveTo>
                    <a:pt x="25400" y="440689"/>
                  </a:moveTo>
                  <a:lnTo>
                    <a:pt x="0" y="440689"/>
                  </a:lnTo>
                  <a:lnTo>
                    <a:pt x="0" y="444499"/>
                  </a:lnTo>
                  <a:lnTo>
                    <a:pt x="25400" y="444499"/>
                  </a:lnTo>
                  <a:lnTo>
                    <a:pt x="25400" y="440689"/>
                  </a:lnTo>
                  <a:close/>
                </a:path>
                <a:path w="25400" h="1029970">
                  <a:moveTo>
                    <a:pt x="25400" y="444499"/>
                  </a:moveTo>
                  <a:lnTo>
                    <a:pt x="0" y="444499"/>
                  </a:lnTo>
                  <a:lnTo>
                    <a:pt x="0" y="457199"/>
                  </a:lnTo>
                  <a:lnTo>
                    <a:pt x="25400" y="457199"/>
                  </a:lnTo>
                  <a:lnTo>
                    <a:pt x="25400" y="444499"/>
                  </a:lnTo>
                  <a:close/>
                </a:path>
                <a:path w="25400" h="1029970">
                  <a:moveTo>
                    <a:pt x="25400" y="457199"/>
                  </a:moveTo>
                  <a:lnTo>
                    <a:pt x="0" y="457199"/>
                  </a:lnTo>
                  <a:lnTo>
                    <a:pt x="0" y="472439"/>
                  </a:lnTo>
                  <a:lnTo>
                    <a:pt x="25400" y="472439"/>
                  </a:lnTo>
                  <a:lnTo>
                    <a:pt x="25400" y="457199"/>
                  </a:lnTo>
                  <a:close/>
                </a:path>
                <a:path w="25400" h="1029970">
                  <a:moveTo>
                    <a:pt x="25400" y="472439"/>
                  </a:moveTo>
                  <a:lnTo>
                    <a:pt x="0" y="472439"/>
                  </a:lnTo>
                  <a:lnTo>
                    <a:pt x="0" y="476249"/>
                  </a:lnTo>
                  <a:lnTo>
                    <a:pt x="25400" y="476249"/>
                  </a:lnTo>
                  <a:lnTo>
                    <a:pt x="25400" y="472439"/>
                  </a:lnTo>
                  <a:close/>
                </a:path>
                <a:path w="25400" h="1029970">
                  <a:moveTo>
                    <a:pt x="25400" y="476249"/>
                  </a:moveTo>
                  <a:lnTo>
                    <a:pt x="0" y="476249"/>
                  </a:lnTo>
                  <a:lnTo>
                    <a:pt x="0" y="485139"/>
                  </a:lnTo>
                  <a:lnTo>
                    <a:pt x="25400" y="485139"/>
                  </a:lnTo>
                  <a:lnTo>
                    <a:pt x="25400" y="476249"/>
                  </a:lnTo>
                  <a:close/>
                </a:path>
                <a:path w="25400" h="1029970">
                  <a:moveTo>
                    <a:pt x="25400" y="485139"/>
                  </a:moveTo>
                  <a:lnTo>
                    <a:pt x="0" y="485139"/>
                  </a:lnTo>
                  <a:lnTo>
                    <a:pt x="0" y="491489"/>
                  </a:lnTo>
                  <a:lnTo>
                    <a:pt x="25400" y="491489"/>
                  </a:lnTo>
                  <a:lnTo>
                    <a:pt x="25400" y="485139"/>
                  </a:lnTo>
                  <a:close/>
                </a:path>
                <a:path w="25400" h="1029970">
                  <a:moveTo>
                    <a:pt x="25400" y="491489"/>
                  </a:moveTo>
                  <a:lnTo>
                    <a:pt x="0" y="491489"/>
                  </a:lnTo>
                  <a:lnTo>
                    <a:pt x="0" y="495299"/>
                  </a:lnTo>
                  <a:lnTo>
                    <a:pt x="25400" y="495299"/>
                  </a:lnTo>
                  <a:lnTo>
                    <a:pt x="25400" y="491489"/>
                  </a:lnTo>
                  <a:close/>
                </a:path>
                <a:path w="25400" h="1029970">
                  <a:moveTo>
                    <a:pt x="25400" y="495299"/>
                  </a:moveTo>
                  <a:lnTo>
                    <a:pt x="0" y="495299"/>
                  </a:lnTo>
                  <a:lnTo>
                    <a:pt x="0" y="501649"/>
                  </a:lnTo>
                  <a:lnTo>
                    <a:pt x="25400" y="501649"/>
                  </a:lnTo>
                  <a:lnTo>
                    <a:pt x="25400" y="495299"/>
                  </a:lnTo>
                  <a:close/>
                </a:path>
                <a:path w="25400" h="1029970">
                  <a:moveTo>
                    <a:pt x="25400" y="501649"/>
                  </a:moveTo>
                  <a:lnTo>
                    <a:pt x="0" y="501649"/>
                  </a:lnTo>
                  <a:lnTo>
                    <a:pt x="0" y="504189"/>
                  </a:lnTo>
                  <a:lnTo>
                    <a:pt x="25400" y="504189"/>
                  </a:lnTo>
                  <a:lnTo>
                    <a:pt x="25400" y="501649"/>
                  </a:lnTo>
                  <a:close/>
                </a:path>
                <a:path w="25400" h="1029970">
                  <a:moveTo>
                    <a:pt x="25400" y="504189"/>
                  </a:moveTo>
                  <a:lnTo>
                    <a:pt x="0" y="504189"/>
                  </a:lnTo>
                  <a:lnTo>
                    <a:pt x="0" y="513079"/>
                  </a:lnTo>
                  <a:lnTo>
                    <a:pt x="2539" y="513079"/>
                  </a:lnTo>
                  <a:lnTo>
                    <a:pt x="2539" y="514349"/>
                  </a:lnTo>
                  <a:lnTo>
                    <a:pt x="25400" y="514349"/>
                  </a:lnTo>
                  <a:lnTo>
                    <a:pt x="25400" y="504189"/>
                  </a:lnTo>
                  <a:close/>
                </a:path>
                <a:path w="25400" h="1029970">
                  <a:moveTo>
                    <a:pt x="25400" y="514349"/>
                  </a:moveTo>
                  <a:lnTo>
                    <a:pt x="6350" y="514349"/>
                  </a:lnTo>
                  <a:lnTo>
                    <a:pt x="6350" y="515619"/>
                  </a:lnTo>
                  <a:lnTo>
                    <a:pt x="8889" y="515619"/>
                  </a:lnTo>
                  <a:lnTo>
                    <a:pt x="8889" y="516889"/>
                  </a:lnTo>
                  <a:lnTo>
                    <a:pt x="25400" y="516889"/>
                  </a:lnTo>
                  <a:lnTo>
                    <a:pt x="25400" y="514349"/>
                  </a:lnTo>
                  <a:close/>
                </a:path>
                <a:path w="25400" h="1029970">
                  <a:moveTo>
                    <a:pt x="25400" y="516889"/>
                  </a:moveTo>
                  <a:lnTo>
                    <a:pt x="12700" y="516889"/>
                  </a:lnTo>
                  <a:lnTo>
                    <a:pt x="12700" y="518159"/>
                  </a:lnTo>
                  <a:lnTo>
                    <a:pt x="16509" y="518159"/>
                  </a:lnTo>
                  <a:lnTo>
                    <a:pt x="16509" y="519429"/>
                  </a:lnTo>
                  <a:lnTo>
                    <a:pt x="20319" y="519429"/>
                  </a:lnTo>
                  <a:lnTo>
                    <a:pt x="20319" y="520699"/>
                  </a:lnTo>
                  <a:lnTo>
                    <a:pt x="25400" y="520699"/>
                  </a:lnTo>
                  <a:lnTo>
                    <a:pt x="25400" y="516889"/>
                  </a:lnTo>
                  <a:close/>
                </a:path>
                <a:path w="25400" h="1029970">
                  <a:moveTo>
                    <a:pt x="25400" y="520699"/>
                  </a:moveTo>
                  <a:lnTo>
                    <a:pt x="24130" y="520699"/>
                  </a:lnTo>
                  <a:lnTo>
                    <a:pt x="24130" y="521969"/>
                  </a:lnTo>
                  <a:lnTo>
                    <a:pt x="25400" y="521969"/>
                  </a:lnTo>
                  <a:lnTo>
                    <a:pt x="25400" y="520699"/>
                  </a:lnTo>
                  <a:close/>
                </a:path>
                <a:path w="25400" h="1029970">
                  <a:moveTo>
                    <a:pt x="25400" y="1028699"/>
                  </a:moveTo>
                  <a:lnTo>
                    <a:pt x="0" y="1028699"/>
                  </a:lnTo>
                  <a:lnTo>
                    <a:pt x="0" y="1029969"/>
                  </a:lnTo>
                  <a:lnTo>
                    <a:pt x="25400" y="1029969"/>
                  </a:lnTo>
                  <a:lnTo>
                    <a:pt x="25400" y="1028699"/>
                  </a:lnTo>
                  <a:close/>
                </a:path>
              </a:pathLst>
            </a:custGeom>
            <a:solidFill>
              <a:srgbClr val="A6A64E"/>
            </a:solidFill>
          </p:spPr>
          <p:txBody>
            <a:bodyPr wrap="square" lIns="0" tIns="0" rIns="0" bIns="0" rtlCol="0"/>
            <a:lstStyle/>
            <a:p>
              <a:endParaRPr/>
            </a:p>
          </p:txBody>
        </p:sp>
        <p:sp>
          <p:nvSpPr>
            <p:cNvPr id="829" name="object 829"/>
            <p:cNvSpPr/>
            <p:nvPr/>
          </p:nvSpPr>
          <p:spPr>
            <a:xfrm>
              <a:off x="1828800" y="5468620"/>
              <a:ext cx="24130" cy="1037590"/>
            </a:xfrm>
            <a:custGeom>
              <a:avLst/>
              <a:gdLst/>
              <a:ahLst/>
              <a:cxnLst/>
              <a:rect l="l" t="t" r="r" b="b"/>
              <a:pathLst>
                <a:path w="24130" h="1037590">
                  <a:moveTo>
                    <a:pt x="5080" y="0"/>
                  </a:moveTo>
                  <a:lnTo>
                    <a:pt x="0" y="0"/>
                  </a:lnTo>
                  <a:lnTo>
                    <a:pt x="0" y="6349"/>
                  </a:lnTo>
                  <a:lnTo>
                    <a:pt x="24130" y="6349"/>
                  </a:lnTo>
                  <a:lnTo>
                    <a:pt x="24130" y="5079"/>
                  </a:lnTo>
                  <a:lnTo>
                    <a:pt x="19050" y="5079"/>
                  </a:lnTo>
                  <a:lnTo>
                    <a:pt x="19050" y="3809"/>
                  </a:lnTo>
                  <a:lnTo>
                    <a:pt x="13969" y="3809"/>
                  </a:lnTo>
                  <a:lnTo>
                    <a:pt x="13969" y="2540"/>
                  </a:lnTo>
                  <a:lnTo>
                    <a:pt x="10160" y="2540"/>
                  </a:lnTo>
                  <a:lnTo>
                    <a:pt x="10160" y="1269"/>
                  </a:lnTo>
                  <a:lnTo>
                    <a:pt x="5080" y="1269"/>
                  </a:lnTo>
                  <a:lnTo>
                    <a:pt x="5080" y="0"/>
                  </a:lnTo>
                  <a:close/>
                </a:path>
                <a:path w="24130" h="1037590">
                  <a:moveTo>
                    <a:pt x="24130" y="6349"/>
                  </a:moveTo>
                  <a:lnTo>
                    <a:pt x="0" y="6349"/>
                  </a:lnTo>
                  <a:lnTo>
                    <a:pt x="0" y="8889"/>
                  </a:lnTo>
                  <a:lnTo>
                    <a:pt x="24130" y="8889"/>
                  </a:lnTo>
                  <a:lnTo>
                    <a:pt x="24130" y="6349"/>
                  </a:lnTo>
                  <a:close/>
                </a:path>
                <a:path w="24130" h="1037590">
                  <a:moveTo>
                    <a:pt x="24130" y="8889"/>
                  </a:moveTo>
                  <a:lnTo>
                    <a:pt x="0" y="8889"/>
                  </a:lnTo>
                  <a:lnTo>
                    <a:pt x="0" y="12699"/>
                  </a:lnTo>
                  <a:lnTo>
                    <a:pt x="24130" y="12699"/>
                  </a:lnTo>
                  <a:lnTo>
                    <a:pt x="24130" y="8889"/>
                  </a:lnTo>
                  <a:close/>
                </a:path>
                <a:path w="24130" h="1037590">
                  <a:moveTo>
                    <a:pt x="24130" y="12700"/>
                  </a:moveTo>
                  <a:lnTo>
                    <a:pt x="0" y="12700"/>
                  </a:lnTo>
                  <a:lnTo>
                    <a:pt x="0" y="15239"/>
                  </a:lnTo>
                  <a:lnTo>
                    <a:pt x="24130" y="15239"/>
                  </a:lnTo>
                  <a:lnTo>
                    <a:pt x="24130" y="12700"/>
                  </a:lnTo>
                  <a:close/>
                </a:path>
                <a:path w="24130" h="1037590">
                  <a:moveTo>
                    <a:pt x="24130" y="15239"/>
                  </a:moveTo>
                  <a:lnTo>
                    <a:pt x="0" y="15239"/>
                  </a:lnTo>
                  <a:lnTo>
                    <a:pt x="0" y="19049"/>
                  </a:lnTo>
                  <a:lnTo>
                    <a:pt x="24130" y="19049"/>
                  </a:lnTo>
                  <a:lnTo>
                    <a:pt x="24130" y="15239"/>
                  </a:lnTo>
                  <a:close/>
                </a:path>
                <a:path w="24130" h="1037590">
                  <a:moveTo>
                    <a:pt x="24130" y="19049"/>
                  </a:moveTo>
                  <a:lnTo>
                    <a:pt x="0" y="19049"/>
                  </a:lnTo>
                  <a:lnTo>
                    <a:pt x="0" y="21589"/>
                  </a:lnTo>
                  <a:lnTo>
                    <a:pt x="24130" y="21589"/>
                  </a:lnTo>
                  <a:lnTo>
                    <a:pt x="24130" y="19049"/>
                  </a:lnTo>
                  <a:close/>
                </a:path>
                <a:path w="24130" h="1037590">
                  <a:moveTo>
                    <a:pt x="24130" y="21589"/>
                  </a:moveTo>
                  <a:lnTo>
                    <a:pt x="0" y="21589"/>
                  </a:lnTo>
                  <a:lnTo>
                    <a:pt x="0" y="25399"/>
                  </a:lnTo>
                  <a:lnTo>
                    <a:pt x="24130" y="25399"/>
                  </a:lnTo>
                  <a:lnTo>
                    <a:pt x="24130" y="21589"/>
                  </a:lnTo>
                  <a:close/>
                </a:path>
                <a:path w="24130" h="1037590">
                  <a:moveTo>
                    <a:pt x="24130" y="25399"/>
                  </a:moveTo>
                  <a:lnTo>
                    <a:pt x="0" y="25399"/>
                  </a:lnTo>
                  <a:lnTo>
                    <a:pt x="0" y="31749"/>
                  </a:lnTo>
                  <a:lnTo>
                    <a:pt x="24130" y="31749"/>
                  </a:lnTo>
                  <a:lnTo>
                    <a:pt x="24130" y="25399"/>
                  </a:lnTo>
                  <a:close/>
                </a:path>
                <a:path w="24130" h="1037590">
                  <a:moveTo>
                    <a:pt x="24130" y="31749"/>
                  </a:moveTo>
                  <a:lnTo>
                    <a:pt x="0" y="31749"/>
                  </a:lnTo>
                  <a:lnTo>
                    <a:pt x="0" y="38099"/>
                  </a:lnTo>
                  <a:lnTo>
                    <a:pt x="24130" y="38099"/>
                  </a:lnTo>
                  <a:lnTo>
                    <a:pt x="24130" y="31749"/>
                  </a:lnTo>
                  <a:close/>
                </a:path>
                <a:path w="24130" h="1037590">
                  <a:moveTo>
                    <a:pt x="24130" y="38099"/>
                  </a:moveTo>
                  <a:lnTo>
                    <a:pt x="0" y="38099"/>
                  </a:lnTo>
                  <a:lnTo>
                    <a:pt x="0" y="46989"/>
                  </a:lnTo>
                  <a:lnTo>
                    <a:pt x="24130" y="46989"/>
                  </a:lnTo>
                  <a:lnTo>
                    <a:pt x="24130" y="38099"/>
                  </a:lnTo>
                  <a:close/>
                </a:path>
                <a:path w="24130" h="1037590">
                  <a:moveTo>
                    <a:pt x="24130" y="46989"/>
                  </a:moveTo>
                  <a:lnTo>
                    <a:pt x="0" y="46989"/>
                  </a:lnTo>
                  <a:lnTo>
                    <a:pt x="0" y="53339"/>
                  </a:lnTo>
                  <a:lnTo>
                    <a:pt x="24130" y="53339"/>
                  </a:lnTo>
                  <a:lnTo>
                    <a:pt x="24130" y="46989"/>
                  </a:lnTo>
                  <a:close/>
                </a:path>
                <a:path w="24130" h="1037590">
                  <a:moveTo>
                    <a:pt x="24130" y="53339"/>
                  </a:moveTo>
                  <a:lnTo>
                    <a:pt x="0" y="53339"/>
                  </a:lnTo>
                  <a:lnTo>
                    <a:pt x="0" y="57149"/>
                  </a:lnTo>
                  <a:lnTo>
                    <a:pt x="24130" y="57149"/>
                  </a:lnTo>
                  <a:lnTo>
                    <a:pt x="24130" y="53339"/>
                  </a:lnTo>
                  <a:close/>
                </a:path>
                <a:path w="24130" h="1037590">
                  <a:moveTo>
                    <a:pt x="24130" y="57149"/>
                  </a:moveTo>
                  <a:lnTo>
                    <a:pt x="0" y="57149"/>
                  </a:lnTo>
                  <a:lnTo>
                    <a:pt x="0" y="63499"/>
                  </a:lnTo>
                  <a:lnTo>
                    <a:pt x="24130" y="63499"/>
                  </a:lnTo>
                  <a:lnTo>
                    <a:pt x="24130" y="57149"/>
                  </a:lnTo>
                  <a:close/>
                </a:path>
                <a:path w="24130" h="1037590">
                  <a:moveTo>
                    <a:pt x="24130" y="63499"/>
                  </a:moveTo>
                  <a:lnTo>
                    <a:pt x="0" y="63499"/>
                  </a:lnTo>
                  <a:lnTo>
                    <a:pt x="0" y="69849"/>
                  </a:lnTo>
                  <a:lnTo>
                    <a:pt x="24130" y="69849"/>
                  </a:lnTo>
                  <a:lnTo>
                    <a:pt x="24130" y="63499"/>
                  </a:lnTo>
                  <a:close/>
                </a:path>
                <a:path w="24130" h="1037590">
                  <a:moveTo>
                    <a:pt x="24130" y="69849"/>
                  </a:moveTo>
                  <a:lnTo>
                    <a:pt x="0" y="69849"/>
                  </a:lnTo>
                  <a:lnTo>
                    <a:pt x="0" y="72389"/>
                  </a:lnTo>
                  <a:lnTo>
                    <a:pt x="24130" y="72389"/>
                  </a:lnTo>
                  <a:lnTo>
                    <a:pt x="24130" y="69849"/>
                  </a:lnTo>
                  <a:close/>
                </a:path>
                <a:path w="24130" h="1037590">
                  <a:moveTo>
                    <a:pt x="24130" y="72389"/>
                  </a:moveTo>
                  <a:lnTo>
                    <a:pt x="0" y="72389"/>
                  </a:lnTo>
                  <a:lnTo>
                    <a:pt x="0" y="76199"/>
                  </a:lnTo>
                  <a:lnTo>
                    <a:pt x="24130" y="76199"/>
                  </a:lnTo>
                  <a:lnTo>
                    <a:pt x="24130" y="72389"/>
                  </a:lnTo>
                  <a:close/>
                </a:path>
                <a:path w="24130" h="1037590">
                  <a:moveTo>
                    <a:pt x="24130" y="76199"/>
                  </a:moveTo>
                  <a:lnTo>
                    <a:pt x="0" y="76199"/>
                  </a:lnTo>
                  <a:lnTo>
                    <a:pt x="0" y="78739"/>
                  </a:lnTo>
                  <a:lnTo>
                    <a:pt x="24130" y="78739"/>
                  </a:lnTo>
                  <a:lnTo>
                    <a:pt x="24130" y="76199"/>
                  </a:lnTo>
                  <a:close/>
                </a:path>
                <a:path w="24130" h="1037590">
                  <a:moveTo>
                    <a:pt x="24130" y="78739"/>
                  </a:moveTo>
                  <a:lnTo>
                    <a:pt x="0" y="78739"/>
                  </a:lnTo>
                  <a:lnTo>
                    <a:pt x="0" y="88899"/>
                  </a:lnTo>
                  <a:lnTo>
                    <a:pt x="24130" y="88899"/>
                  </a:lnTo>
                  <a:lnTo>
                    <a:pt x="24130" y="78739"/>
                  </a:lnTo>
                  <a:close/>
                </a:path>
                <a:path w="24130" h="1037590">
                  <a:moveTo>
                    <a:pt x="24130" y="88899"/>
                  </a:moveTo>
                  <a:lnTo>
                    <a:pt x="0" y="88899"/>
                  </a:lnTo>
                  <a:lnTo>
                    <a:pt x="0" y="91439"/>
                  </a:lnTo>
                  <a:lnTo>
                    <a:pt x="24130" y="91439"/>
                  </a:lnTo>
                  <a:lnTo>
                    <a:pt x="24130" y="88899"/>
                  </a:lnTo>
                  <a:close/>
                </a:path>
                <a:path w="24130" h="1037590">
                  <a:moveTo>
                    <a:pt x="24130" y="91439"/>
                  </a:moveTo>
                  <a:lnTo>
                    <a:pt x="0" y="91439"/>
                  </a:lnTo>
                  <a:lnTo>
                    <a:pt x="0" y="95249"/>
                  </a:lnTo>
                  <a:lnTo>
                    <a:pt x="24130" y="95249"/>
                  </a:lnTo>
                  <a:lnTo>
                    <a:pt x="24130" y="91439"/>
                  </a:lnTo>
                  <a:close/>
                </a:path>
                <a:path w="24130" h="1037590">
                  <a:moveTo>
                    <a:pt x="24130" y="95249"/>
                  </a:moveTo>
                  <a:lnTo>
                    <a:pt x="0" y="95249"/>
                  </a:lnTo>
                  <a:lnTo>
                    <a:pt x="0" y="97789"/>
                  </a:lnTo>
                  <a:lnTo>
                    <a:pt x="24130" y="97789"/>
                  </a:lnTo>
                  <a:lnTo>
                    <a:pt x="24130" y="95249"/>
                  </a:lnTo>
                  <a:close/>
                </a:path>
                <a:path w="24130" h="1037590">
                  <a:moveTo>
                    <a:pt x="24130" y="97789"/>
                  </a:moveTo>
                  <a:lnTo>
                    <a:pt x="0" y="97789"/>
                  </a:lnTo>
                  <a:lnTo>
                    <a:pt x="0" y="101599"/>
                  </a:lnTo>
                  <a:lnTo>
                    <a:pt x="24130" y="101599"/>
                  </a:lnTo>
                  <a:lnTo>
                    <a:pt x="24130" y="97789"/>
                  </a:lnTo>
                  <a:close/>
                </a:path>
                <a:path w="24130" h="1037590">
                  <a:moveTo>
                    <a:pt x="24130" y="101599"/>
                  </a:moveTo>
                  <a:lnTo>
                    <a:pt x="0" y="101599"/>
                  </a:lnTo>
                  <a:lnTo>
                    <a:pt x="0" y="110489"/>
                  </a:lnTo>
                  <a:lnTo>
                    <a:pt x="24130" y="110489"/>
                  </a:lnTo>
                  <a:lnTo>
                    <a:pt x="24130" y="101599"/>
                  </a:lnTo>
                  <a:close/>
                </a:path>
                <a:path w="24130" h="1037590">
                  <a:moveTo>
                    <a:pt x="24130" y="110489"/>
                  </a:moveTo>
                  <a:lnTo>
                    <a:pt x="0" y="110489"/>
                  </a:lnTo>
                  <a:lnTo>
                    <a:pt x="0" y="114299"/>
                  </a:lnTo>
                  <a:lnTo>
                    <a:pt x="24130" y="114299"/>
                  </a:lnTo>
                  <a:lnTo>
                    <a:pt x="24130" y="110489"/>
                  </a:lnTo>
                  <a:close/>
                </a:path>
                <a:path w="24130" h="1037590">
                  <a:moveTo>
                    <a:pt x="24130" y="114299"/>
                  </a:moveTo>
                  <a:lnTo>
                    <a:pt x="0" y="114299"/>
                  </a:lnTo>
                  <a:lnTo>
                    <a:pt x="0" y="120649"/>
                  </a:lnTo>
                  <a:lnTo>
                    <a:pt x="24130" y="120649"/>
                  </a:lnTo>
                  <a:lnTo>
                    <a:pt x="24130" y="114299"/>
                  </a:lnTo>
                  <a:close/>
                </a:path>
                <a:path w="24130" h="1037590">
                  <a:moveTo>
                    <a:pt x="24130" y="120649"/>
                  </a:moveTo>
                  <a:lnTo>
                    <a:pt x="0" y="120649"/>
                  </a:lnTo>
                  <a:lnTo>
                    <a:pt x="0" y="126999"/>
                  </a:lnTo>
                  <a:lnTo>
                    <a:pt x="24130" y="126999"/>
                  </a:lnTo>
                  <a:lnTo>
                    <a:pt x="24130" y="120649"/>
                  </a:lnTo>
                  <a:close/>
                </a:path>
                <a:path w="24130" h="1037590">
                  <a:moveTo>
                    <a:pt x="24130" y="126999"/>
                  </a:moveTo>
                  <a:lnTo>
                    <a:pt x="0" y="126999"/>
                  </a:lnTo>
                  <a:lnTo>
                    <a:pt x="0" y="129539"/>
                  </a:lnTo>
                  <a:lnTo>
                    <a:pt x="24130" y="129539"/>
                  </a:lnTo>
                  <a:lnTo>
                    <a:pt x="24130" y="126999"/>
                  </a:lnTo>
                  <a:close/>
                </a:path>
                <a:path w="24130" h="1037590">
                  <a:moveTo>
                    <a:pt x="24130" y="129539"/>
                  </a:moveTo>
                  <a:lnTo>
                    <a:pt x="0" y="129539"/>
                  </a:lnTo>
                  <a:lnTo>
                    <a:pt x="0" y="139699"/>
                  </a:lnTo>
                  <a:lnTo>
                    <a:pt x="24130" y="139699"/>
                  </a:lnTo>
                  <a:lnTo>
                    <a:pt x="24130" y="129539"/>
                  </a:lnTo>
                  <a:close/>
                </a:path>
                <a:path w="24130" h="1037590">
                  <a:moveTo>
                    <a:pt x="24130" y="139700"/>
                  </a:moveTo>
                  <a:lnTo>
                    <a:pt x="0" y="139700"/>
                  </a:lnTo>
                  <a:lnTo>
                    <a:pt x="0" y="142239"/>
                  </a:lnTo>
                  <a:lnTo>
                    <a:pt x="24130" y="142239"/>
                  </a:lnTo>
                  <a:lnTo>
                    <a:pt x="24130" y="139700"/>
                  </a:lnTo>
                  <a:close/>
                </a:path>
                <a:path w="24130" h="1037590">
                  <a:moveTo>
                    <a:pt x="24130" y="142239"/>
                  </a:moveTo>
                  <a:lnTo>
                    <a:pt x="0" y="142239"/>
                  </a:lnTo>
                  <a:lnTo>
                    <a:pt x="0" y="148589"/>
                  </a:lnTo>
                  <a:lnTo>
                    <a:pt x="24130" y="148589"/>
                  </a:lnTo>
                  <a:lnTo>
                    <a:pt x="24130" y="142239"/>
                  </a:lnTo>
                  <a:close/>
                </a:path>
                <a:path w="24130" h="1037590">
                  <a:moveTo>
                    <a:pt x="24130" y="148589"/>
                  </a:moveTo>
                  <a:lnTo>
                    <a:pt x="0" y="148589"/>
                  </a:lnTo>
                  <a:lnTo>
                    <a:pt x="0" y="152399"/>
                  </a:lnTo>
                  <a:lnTo>
                    <a:pt x="24130" y="152399"/>
                  </a:lnTo>
                  <a:lnTo>
                    <a:pt x="24130" y="148589"/>
                  </a:lnTo>
                  <a:close/>
                </a:path>
                <a:path w="24130" h="1037590">
                  <a:moveTo>
                    <a:pt x="24130" y="152399"/>
                  </a:moveTo>
                  <a:lnTo>
                    <a:pt x="0" y="152399"/>
                  </a:lnTo>
                  <a:lnTo>
                    <a:pt x="0" y="158749"/>
                  </a:lnTo>
                  <a:lnTo>
                    <a:pt x="24130" y="158749"/>
                  </a:lnTo>
                  <a:lnTo>
                    <a:pt x="24130" y="152399"/>
                  </a:lnTo>
                  <a:close/>
                </a:path>
                <a:path w="24130" h="1037590">
                  <a:moveTo>
                    <a:pt x="24130" y="158749"/>
                  </a:moveTo>
                  <a:lnTo>
                    <a:pt x="0" y="158749"/>
                  </a:lnTo>
                  <a:lnTo>
                    <a:pt x="0" y="161289"/>
                  </a:lnTo>
                  <a:lnTo>
                    <a:pt x="24130" y="161289"/>
                  </a:lnTo>
                  <a:lnTo>
                    <a:pt x="24130" y="158749"/>
                  </a:lnTo>
                  <a:close/>
                </a:path>
                <a:path w="24130" h="1037590">
                  <a:moveTo>
                    <a:pt x="24130" y="161289"/>
                  </a:moveTo>
                  <a:lnTo>
                    <a:pt x="0" y="161289"/>
                  </a:lnTo>
                  <a:lnTo>
                    <a:pt x="0" y="165099"/>
                  </a:lnTo>
                  <a:lnTo>
                    <a:pt x="24130" y="165099"/>
                  </a:lnTo>
                  <a:lnTo>
                    <a:pt x="24130" y="161289"/>
                  </a:lnTo>
                  <a:close/>
                </a:path>
                <a:path w="24130" h="1037590">
                  <a:moveTo>
                    <a:pt x="24130" y="165100"/>
                  </a:moveTo>
                  <a:lnTo>
                    <a:pt x="0" y="165100"/>
                  </a:lnTo>
                  <a:lnTo>
                    <a:pt x="0" y="177799"/>
                  </a:lnTo>
                  <a:lnTo>
                    <a:pt x="24130" y="177799"/>
                  </a:lnTo>
                  <a:lnTo>
                    <a:pt x="24130" y="165100"/>
                  </a:lnTo>
                  <a:close/>
                </a:path>
                <a:path w="24130" h="1037590">
                  <a:moveTo>
                    <a:pt x="24130" y="177799"/>
                  </a:moveTo>
                  <a:lnTo>
                    <a:pt x="0" y="177799"/>
                  </a:lnTo>
                  <a:lnTo>
                    <a:pt x="0" y="193039"/>
                  </a:lnTo>
                  <a:lnTo>
                    <a:pt x="24130" y="193039"/>
                  </a:lnTo>
                  <a:lnTo>
                    <a:pt x="24130" y="177799"/>
                  </a:lnTo>
                  <a:close/>
                </a:path>
                <a:path w="24130" h="1037590">
                  <a:moveTo>
                    <a:pt x="24130" y="193039"/>
                  </a:moveTo>
                  <a:lnTo>
                    <a:pt x="0" y="193039"/>
                  </a:lnTo>
                  <a:lnTo>
                    <a:pt x="0" y="199389"/>
                  </a:lnTo>
                  <a:lnTo>
                    <a:pt x="24130" y="199389"/>
                  </a:lnTo>
                  <a:lnTo>
                    <a:pt x="24130" y="193039"/>
                  </a:lnTo>
                  <a:close/>
                </a:path>
                <a:path w="24130" h="1037590">
                  <a:moveTo>
                    <a:pt x="24130" y="199389"/>
                  </a:moveTo>
                  <a:lnTo>
                    <a:pt x="0" y="199389"/>
                  </a:lnTo>
                  <a:lnTo>
                    <a:pt x="0" y="203199"/>
                  </a:lnTo>
                  <a:lnTo>
                    <a:pt x="24130" y="203199"/>
                  </a:lnTo>
                  <a:lnTo>
                    <a:pt x="24130" y="199389"/>
                  </a:lnTo>
                  <a:close/>
                </a:path>
                <a:path w="24130" h="1037590">
                  <a:moveTo>
                    <a:pt x="24130" y="203199"/>
                  </a:moveTo>
                  <a:lnTo>
                    <a:pt x="0" y="203199"/>
                  </a:lnTo>
                  <a:lnTo>
                    <a:pt x="0" y="205739"/>
                  </a:lnTo>
                  <a:lnTo>
                    <a:pt x="24130" y="205739"/>
                  </a:lnTo>
                  <a:lnTo>
                    <a:pt x="24130" y="203199"/>
                  </a:lnTo>
                  <a:close/>
                </a:path>
                <a:path w="24130" h="1037590">
                  <a:moveTo>
                    <a:pt x="24130" y="205739"/>
                  </a:moveTo>
                  <a:lnTo>
                    <a:pt x="0" y="205739"/>
                  </a:lnTo>
                  <a:lnTo>
                    <a:pt x="0" y="212089"/>
                  </a:lnTo>
                  <a:lnTo>
                    <a:pt x="24130" y="212089"/>
                  </a:lnTo>
                  <a:lnTo>
                    <a:pt x="24130" y="205739"/>
                  </a:lnTo>
                  <a:close/>
                </a:path>
                <a:path w="24130" h="1037590">
                  <a:moveTo>
                    <a:pt x="24130" y="212089"/>
                  </a:moveTo>
                  <a:lnTo>
                    <a:pt x="0" y="212089"/>
                  </a:lnTo>
                  <a:lnTo>
                    <a:pt x="0" y="222249"/>
                  </a:lnTo>
                  <a:lnTo>
                    <a:pt x="24130" y="222249"/>
                  </a:lnTo>
                  <a:lnTo>
                    <a:pt x="24130" y="212089"/>
                  </a:lnTo>
                  <a:close/>
                </a:path>
                <a:path w="24130" h="1037590">
                  <a:moveTo>
                    <a:pt x="24130" y="222249"/>
                  </a:moveTo>
                  <a:lnTo>
                    <a:pt x="0" y="222249"/>
                  </a:lnTo>
                  <a:lnTo>
                    <a:pt x="0" y="224789"/>
                  </a:lnTo>
                  <a:lnTo>
                    <a:pt x="24130" y="224789"/>
                  </a:lnTo>
                  <a:lnTo>
                    <a:pt x="24130" y="222249"/>
                  </a:lnTo>
                  <a:close/>
                </a:path>
                <a:path w="24130" h="1037590">
                  <a:moveTo>
                    <a:pt x="24130" y="224789"/>
                  </a:moveTo>
                  <a:lnTo>
                    <a:pt x="0" y="224789"/>
                  </a:lnTo>
                  <a:lnTo>
                    <a:pt x="0" y="228599"/>
                  </a:lnTo>
                  <a:lnTo>
                    <a:pt x="24130" y="228599"/>
                  </a:lnTo>
                  <a:lnTo>
                    <a:pt x="24130" y="224789"/>
                  </a:lnTo>
                  <a:close/>
                </a:path>
                <a:path w="24130" h="1037590">
                  <a:moveTo>
                    <a:pt x="24130" y="228599"/>
                  </a:moveTo>
                  <a:lnTo>
                    <a:pt x="0" y="228599"/>
                  </a:lnTo>
                  <a:lnTo>
                    <a:pt x="0" y="237489"/>
                  </a:lnTo>
                  <a:lnTo>
                    <a:pt x="24130" y="237489"/>
                  </a:lnTo>
                  <a:lnTo>
                    <a:pt x="24130" y="228599"/>
                  </a:lnTo>
                  <a:close/>
                </a:path>
                <a:path w="24130" h="1037590">
                  <a:moveTo>
                    <a:pt x="24130" y="237489"/>
                  </a:moveTo>
                  <a:lnTo>
                    <a:pt x="0" y="237489"/>
                  </a:lnTo>
                  <a:lnTo>
                    <a:pt x="0" y="241299"/>
                  </a:lnTo>
                  <a:lnTo>
                    <a:pt x="24130" y="241299"/>
                  </a:lnTo>
                  <a:lnTo>
                    <a:pt x="24130" y="237489"/>
                  </a:lnTo>
                  <a:close/>
                </a:path>
                <a:path w="24130" h="1037590">
                  <a:moveTo>
                    <a:pt x="24130" y="241299"/>
                  </a:moveTo>
                  <a:lnTo>
                    <a:pt x="0" y="241299"/>
                  </a:lnTo>
                  <a:lnTo>
                    <a:pt x="0" y="243839"/>
                  </a:lnTo>
                  <a:lnTo>
                    <a:pt x="24130" y="243839"/>
                  </a:lnTo>
                  <a:lnTo>
                    <a:pt x="24130" y="241299"/>
                  </a:lnTo>
                  <a:close/>
                </a:path>
                <a:path w="24130" h="1037590">
                  <a:moveTo>
                    <a:pt x="24130" y="243839"/>
                  </a:moveTo>
                  <a:lnTo>
                    <a:pt x="0" y="243839"/>
                  </a:lnTo>
                  <a:lnTo>
                    <a:pt x="0" y="247649"/>
                  </a:lnTo>
                  <a:lnTo>
                    <a:pt x="24130" y="247649"/>
                  </a:lnTo>
                  <a:lnTo>
                    <a:pt x="24130" y="243839"/>
                  </a:lnTo>
                  <a:close/>
                </a:path>
                <a:path w="24130" h="1037590">
                  <a:moveTo>
                    <a:pt x="24130" y="247649"/>
                  </a:moveTo>
                  <a:lnTo>
                    <a:pt x="0" y="247649"/>
                  </a:lnTo>
                  <a:lnTo>
                    <a:pt x="0" y="250189"/>
                  </a:lnTo>
                  <a:lnTo>
                    <a:pt x="24130" y="250189"/>
                  </a:lnTo>
                  <a:lnTo>
                    <a:pt x="24130" y="247649"/>
                  </a:lnTo>
                  <a:close/>
                </a:path>
                <a:path w="24130" h="1037590">
                  <a:moveTo>
                    <a:pt x="24130" y="250190"/>
                  </a:moveTo>
                  <a:lnTo>
                    <a:pt x="0" y="250190"/>
                  </a:lnTo>
                  <a:lnTo>
                    <a:pt x="0" y="253999"/>
                  </a:lnTo>
                  <a:lnTo>
                    <a:pt x="24130" y="253999"/>
                  </a:lnTo>
                  <a:lnTo>
                    <a:pt x="24130" y="250190"/>
                  </a:lnTo>
                  <a:close/>
                </a:path>
                <a:path w="24130" h="1037590">
                  <a:moveTo>
                    <a:pt x="24130" y="253999"/>
                  </a:moveTo>
                  <a:lnTo>
                    <a:pt x="0" y="253999"/>
                  </a:lnTo>
                  <a:lnTo>
                    <a:pt x="0" y="269239"/>
                  </a:lnTo>
                  <a:lnTo>
                    <a:pt x="24130" y="269239"/>
                  </a:lnTo>
                  <a:lnTo>
                    <a:pt x="24130" y="253999"/>
                  </a:lnTo>
                  <a:close/>
                </a:path>
                <a:path w="24130" h="1037590">
                  <a:moveTo>
                    <a:pt x="24130" y="269239"/>
                  </a:moveTo>
                  <a:lnTo>
                    <a:pt x="0" y="269239"/>
                  </a:lnTo>
                  <a:lnTo>
                    <a:pt x="0" y="273049"/>
                  </a:lnTo>
                  <a:lnTo>
                    <a:pt x="24130" y="273049"/>
                  </a:lnTo>
                  <a:lnTo>
                    <a:pt x="24130" y="269239"/>
                  </a:lnTo>
                  <a:close/>
                </a:path>
                <a:path w="24130" h="1037590">
                  <a:moveTo>
                    <a:pt x="24130" y="273049"/>
                  </a:moveTo>
                  <a:lnTo>
                    <a:pt x="0" y="273049"/>
                  </a:lnTo>
                  <a:lnTo>
                    <a:pt x="0" y="279399"/>
                  </a:lnTo>
                  <a:lnTo>
                    <a:pt x="24130" y="279399"/>
                  </a:lnTo>
                  <a:lnTo>
                    <a:pt x="24130" y="273049"/>
                  </a:lnTo>
                  <a:close/>
                </a:path>
                <a:path w="24130" h="1037590">
                  <a:moveTo>
                    <a:pt x="24130" y="279400"/>
                  </a:moveTo>
                  <a:lnTo>
                    <a:pt x="0" y="279400"/>
                  </a:lnTo>
                  <a:lnTo>
                    <a:pt x="0" y="281939"/>
                  </a:lnTo>
                  <a:lnTo>
                    <a:pt x="24130" y="281939"/>
                  </a:lnTo>
                  <a:lnTo>
                    <a:pt x="24130" y="279400"/>
                  </a:lnTo>
                  <a:close/>
                </a:path>
                <a:path w="24130" h="1037590">
                  <a:moveTo>
                    <a:pt x="24130" y="281939"/>
                  </a:moveTo>
                  <a:lnTo>
                    <a:pt x="0" y="281939"/>
                  </a:lnTo>
                  <a:lnTo>
                    <a:pt x="0" y="288289"/>
                  </a:lnTo>
                  <a:lnTo>
                    <a:pt x="24130" y="288289"/>
                  </a:lnTo>
                  <a:lnTo>
                    <a:pt x="24130" y="281939"/>
                  </a:lnTo>
                  <a:close/>
                </a:path>
                <a:path w="24130" h="1037590">
                  <a:moveTo>
                    <a:pt x="24130" y="288289"/>
                  </a:moveTo>
                  <a:lnTo>
                    <a:pt x="0" y="288289"/>
                  </a:lnTo>
                  <a:lnTo>
                    <a:pt x="0" y="292099"/>
                  </a:lnTo>
                  <a:lnTo>
                    <a:pt x="24130" y="292099"/>
                  </a:lnTo>
                  <a:lnTo>
                    <a:pt x="24130" y="288289"/>
                  </a:lnTo>
                  <a:close/>
                </a:path>
                <a:path w="24130" h="1037590">
                  <a:moveTo>
                    <a:pt x="24130" y="292100"/>
                  </a:moveTo>
                  <a:lnTo>
                    <a:pt x="0" y="292100"/>
                  </a:lnTo>
                  <a:lnTo>
                    <a:pt x="0" y="294639"/>
                  </a:lnTo>
                  <a:lnTo>
                    <a:pt x="24130" y="294639"/>
                  </a:lnTo>
                  <a:lnTo>
                    <a:pt x="24130" y="292100"/>
                  </a:lnTo>
                  <a:close/>
                </a:path>
                <a:path w="24130" h="1037590">
                  <a:moveTo>
                    <a:pt x="24130" y="294639"/>
                  </a:moveTo>
                  <a:lnTo>
                    <a:pt x="0" y="294639"/>
                  </a:lnTo>
                  <a:lnTo>
                    <a:pt x="0" y="298449"/>
                  </a:lnTo>
                  <a:lnTo>
                    <a:pt x="24130" y="298449"/>
                  </a:lnTo>
                  <a:lnTo>
                    <a:pt x="24130" y="294639"/>
                  </a:lnTo>
                  <a:close/>
                </a:path>
                <a:path w="24130" h="1037590">
                  <a:moveTo>
                    <a:pt x="24130" y="298450"/>
                  </a:moveTo>
                  <a:lnTo>
                    <a:pt x="0" y="298450"/>
                  </a:lnTo>
                  <a:lnTo>
                    <a:pt x="0" y="300989"/>
                  </a:lnTo>
                  <a:lnTo>
                    <a:pt x="24130" y="300989"/>
                  </a:lnTo>
                  <a:lnTo>
                    <a:pt x="24130" y="298450"/>
                  </a:lnTo>
                  <a:close/>
                </a:path>
                <a:path w="24130" h="1037590">
                  <a:moveTo>
                    <a:pt x="24130" y="300989"/>
                  </a:moveTo>
                  <a:lnTo>
                    <a:pt x="0" y="300989"/>
                  </a:lnTo>
                  <a:lnTo>
                    <a:pt x="0" y="304799"/>
                  </a:lnTo>
                  <a:lnTo>
                    <a:pt x="24130" y="304799"/>
                  </a:lnTo>
                  <a:lnTo>
                    <a:pt x="24130" y="300989"/>
                  </a:lnTo>
                  <a:close/>
                </a:path>
                <a:path w="24130" h="1037590">
                  <a:moveTo>
                    <a:pt x="24130" y="304799"/>
                  </a:moveTo>
                  <a:lnTo>
                    <a:pt x="0" y="304799"/>
                  </a:lnTo>
                  <a:lnTo>
                    <a:pt x="0" y="330199"/>
                  </a:lnTo>
                  <a:lnTo>
                    <a:pt x="24130" y="330199"/>
                  </a:lnTo>
                  <a:lnTo>
                    <a:pt x="24130" y="304799"/>
                  </a:lnTo>
                  <a:close/>
                </a:path>
                <a:path w="24130" h="1037590">
                  <a:moveTo>
                    <a:pt x="24130" y="330199"/>
                  </a:moveTo>
                  <a:lnTo>
                    <a:pt x="0" y="330199"/>
                  </a:lnTo>
                  <a:lnTo>
                    <a:pt x="0" y="336549"/>
                  </a:lnTo>
                  <a:lnTo>
                    <a:pt x="24130" y="336549"/>
                  </a:lnTo>
                  <a:lnTo>
                    <a:pt x="24130" y="330199"/>
                  </a:lnTo>
                  <a:close/>
                </a:path>
                <a:path w="24130" h="1037590">
                  <a:moveTo>
                    <a:pt x="24130" y="336549"/>
                  </a:moveTo>
                  <a:lnTo>
                    <a:pt x="0" y="336549"/>
                  </a:lnTo>
                  <a:lnTo>
                    <a:pt x="0" y="339089"/>
                  </a:lnTo>
                  <a:lnTo>
                    <a:pt x="24130" y="339089"/>
                  </a:lnTo>
                  <a:lnTo>
                    <a:pt x="24130" y="336549"/>
                  </a:lnTo>
                  <a:close/>
                </a:path>
                <a:path w="24130" h="1037590">
                  <a:moveTo>
                    <a:pt x="24130" y="339090"/>
                  </a:moveTo>
                  <a:lnTo>
                    <a:pt x="0" y="339090"/>
                  </a:lnTo>
                  <a:lnTo>
                    <a:pt x="0" y="345439"/>
                  </a:lnTo>
                  <a:lnTo>
                    <a:pt x="24130" y="345439"/>
                  </a:lnTo>
                  <a:lnTo>
                    <a:pt x="24130" y="339090"/>
                  </a:lnTo>
                  <a:close/>
                </a:path>
                <a:path w="24130" h="1037590">
                  <a:moveTo>
                    <a:pt x="24130" y="345439"/>
                  </a:moveTo>
                  <a:lnTo>
                    <a:pt x="0" y="345439"/>
                  </a:lnTo>
                  <a:lnTo>
                    <a:pt x="0" y="349249"/>
                  </a:lnTo>
                  <a:lnTo>
                    <a:pt x="24130" y="349249"/>
                  </a:lnTo>
                  <a:lnTo>
                    <a:pt x="24130" y="345439"/>
                  </a:lnTo>
                  <a:close/>
                </a:path>
                <a:path w="24130" h="1037590">
                  <a:moveTo>
                    <a:pt x="24130" y="349249"/>
                  </a:moveTo>
                  <a:lnTo>
                    <a:pt x="0" y="349249"/>
                  </a:lnTo>
                  <a:lnTo>
                    <a:pt x="0" y="358139"/>
                  </a:lnTo>
                  <a:lnTo>
                    <a:pt x="24130" y="358139"/>
                  </a:lnTo>
                  <a:lnTo>
                    <a:pt x="24130" y="349249"/>
                  </a:lnTo>
                  <a:close/>
                </a:path>
                <a:path w="24130" h="1037590">
                  <a:moveTo>
                    <a:pt x="24130" y="358139"/>
                  </a:moveTo>
                  <a:lnTo>
                    <a:pt x="0" y="358139"/>
                  </a:lnTo>
                  <a:lnTo>
                    <a:pt x="0" y="368299"/>
                  </a:lnTo>
                  <a:lnTo>
                    <a:pt x="24130" y="368299"/>
                  </a:lnTo>
                  <a:lnTo>
                    <a:pt x="24130" y="358139"/>
                  </a:lnTo>
                  <a:close/>
                </a:path>
                <a:path w="24130" h="1037590">
                  <a:moveTo>
                    <a:pt x="24130" y="368300"/>
                  </a:moveTo>
                  <a:lnTo>
                    <a:pt x="0" y="368300"/>
                  </a:lnTo>
                  <a:lnTo>
                    <a:pt x="0" y="374649"/>
                  </a:lnTo>
                  <a:lnTo>
                    <a:pt x="24130" y="374649"/>
                  </a:lnTo>
                  <a:lnTo>
                    <a:pt x="24130" y="368300"/>
                  </a:lnTo>
                  <a:close/>
                </a:path>
                <a:path w="24130" h="1037590">
                  <a:moveTo>
                    <a:pt x="24130" y="374649"/>
                  </a:moveTo>
                  <a:lnTo>
                    <a:pt x="0" y="374649"/>
                  </a:lnTo>
                  <a:lnTo>
                    <a:pt x="0" y="380999"/>
                  </a:lnTo>
                  <a:lnTo>
                    <a:pt x="24130" y="380999"/>
                  </a:lnTo>
                  <a:lnTo>
                    <a:pt x="24130" y="374649"/>
                  </a:lnTo>
                  <a:close/>
                </a:path>
                <a:path w="24130" h="1037590">
                  <a:moveTo>
                    <a:pt x="24130" y="380999"/>
                  </a:moveTo>
                  <a:lnTo>
                    <a:pt x="0" y="380999"/>
                  </a:lnTo>
                  <a:lnTo>
                    <a:pt x="0" y="389889"/>
                  </a:lnTo>
                  <a:lnTo>
                    <a:pt x="24130" y="389889"/>
                  </a:lnTo>
                  <a:lnTo>
                    <a:pt x="24130" y="380999"/>
                  </a:lnTo>
                  <a:close/>
                </a:path>
                <a:path w="24130" h="1037590">
                  <a:moveTo>
                    <a:pt x="24130" y="389889"/>
                  </a:moveTo>
                  <a:lnTo>
                    <a:pt x="0" y="389889"/>
                  </a:lnTo>
                  <a:lnTo>
                    <a:pt x="0" y="393699"/>
                  </a:lnTo>
                  <a:lnTo>
                    <a:pt x="24130" y="393699"/>
                  </a:lnTo>
                  <a:lnTo>
                    <a:pt x="24130" y="389889"/>
                  </a:lnTo>
                  <a:close/>
                </a:path>
                <a:path w="24130" h="1037590">
                  <a:moveTo>
                    <a:pt x="24130" y="393699"/>
                  </a:moveTo>
                  <a:lnTo>
                    <a:pt x="0" y="393699"/>
                  </a:lnTo>
                  <a:lnTo>
                    <a:pt x="0" y="396239"/>
                  </a:lnTo>
                  <a:lnTo>
                    <a:pt x="24130" y="396239"/>
                  </a:lnTo>
                  <a:lnTo>
                    <a:pt x="24130" y="393699"/>
                  </a:lnTo>
                  <a:close/>
                </a:path>
                <a:path w="24130" h="1037590">
                  <a:moveTo>
                    <a:pt x="24130" y="396239"/>
                  </a:moveTo>
                  <a:lnTo>
                    <a:pt x="0" y="396239"/>
                  </a:lnTo>
                  <a:lnTo>
                    <a:pt x="0" y="400049"/>
                  </a:lnTo>
                  <a:lnTo>
                    <a:pt x="24130" y="400049"/>
                  </a:lnTo>
                  <a:lnTo>
                    <a:pt x="24130" y="396239"/>
                  </a:lnTo>
                  <a:close/>
                </a:path>
                <a:path w="24130" h="1037590">
                  <a:moveTo>
                    <a:pt x="24130" y="400049"/>
                  </a:moveTo>
                  <a:lnTo>
                    <a:pt x="0" y="400049"/>
                  </a:lnTo>
                  <a:lnTo>
                    <a:pt x="0" y="402589"/>
                  </a:lnTo>
                  <a:lnTo>
                    <a:pt x="24130" y="402589"/>
                  </a:lnTo>
                  <a:lnTo>
                    <a:pt x="24130" y="400049"/>
                  </a:lnTo>
                  <a:close/>
                </a:path>
                <a:path w="24130" h="1037590">
                  <a:moveTo>
                    <a:pt x="24130" y="402590"/>
                  </a:moveTo>
                  <a:lnTo>
                    <a:pt x="0" y="402590"/>
                  </a:lnTo>
                  <a:lnTo>
                    <a:pt x="0" y="406399"/>
                  </a:lnTo>
                  <a:lnTo>
                    <a:pt x="24130" y="406399"/>
                  </a:lnTo>
                  <a:lnTo>
                    <a:pt x="24130" y="402590"/>
                  </a:lnTo>
                  <a:close/>
                </a:path>
                <a:path w="24130" h="1037590">
                  <a:moveTo>
                    <a:pt x="24130" y="406400"/>
                  </a:moveTo>
                  <a:lnTo>
                    <a:pt x="0" y="406400"/>
                  </a:lnTo>
                  <a:lnTo>
                    <a:pt x="0" y="415289"/>
                  </a:lnTo>
                  <a:lnTo>
                    <a:pt x="24130" y="415289"/>
                  </a:lnTo>
                  <a:lnTo>
                    <a:pt x="24130" y="406400"/>
                  </a:lnTo>
                  <a:close/>
                </a:path>
                <a:path w="24130" h="1037590">
                  <a:moveTo>
                    <a:pt x="24130" y="415289"/>
                  </a:moveTo>
                  <a:lnTo>
                    <a:pt x="0" y="415289"/>
                  </a:lnTo>
                  <a:lnTo>
                    <a:pt x="0" y="419099"/>
                  </a:lnTo>
                  <a:lnTo>
                    <a:pt x="24130" y="419099"/>
                  </a:lnTo>
                  <a:lnTo>
                    <a:pt x="24130" y="415289"/>
                  </a:lnTo>
                  <a:close/>
                </a:path>
                <a:path w="24130" h="1037590">
                  <a:moveTo>
                    <a:pt x="24130" y="419100"/>
                  </a:moveTo>
                  <a:lnTo>
                    <a:pt x="0" y="419100"/>
                  </a:lnTo>
                  <a:lnTo>
                    <a:pt x="0" y="431799"/>
                  </a:lnTo>
                  <a:lnTo>
                    <a:pt x="24130" y="431799"/>
                  </a:lnTo>
                  <a:lnTo>
                    <a:pt x="24130" y="419100"/>
                  </a:lnTo>
                  <a:close/>
                </a:path>
                <a:path w="24130" h="1037590">
                  <a:moveTo>
                    <a:pt x="24130" y="431800"/>
                  </a:moveTo>
                  <a:lnTo>
                    <a:pt x="0" y="431800"/>
                  </a:lnTo>
                  <a:lnTo>
                    <a:pt x="0" y="434339"/>
                  </a:lnTo>
                  <a:lnTo>
                    <a:pt x="24130" y="434339"/>
                  </a:lnTo>
                  <a:lnTo>
                    <a:pt x="24130" y="431800"/>
                  </a:lnTo>
                  <a:close/>
                </a:path>
                <a:path w="24130" h="1037590">
                  <a:moveTo>
                    <a:pt x="24130" y="434340"/>
                  </a:moveTo>
                  <a:lnTo>
                    <a:pt x="0" y="434340"/>
                  </a:lnTo>
                  <a:lnTo>
                    <a:pt x="0" y="438149"/>
                  </a:lnTo>
                  <a:lnTo>
                    <a:pt x="24130" y="438149"/>
                  </a:lnTo>
                  <a:lnTo>
                    <a:pt x="24130" y="434340"/>
                  </a:lnTo>
                  <a:close/>
                </a:path>
                <a:path w="24130" h="1037590">
                  <a:moveTo>
                    <a:pt x="24130" y="438149"/>
                  </a:moveTo>
                  <a:lnTo>
                    <a:pt x="0" y="438149"/>
                  </a:lnTo>
                  <a:lnTo>
                    <a:pt x="0" y="447039"/>
                  </a:lnTo>
                  <a:lnTo>
                    <a:pt x="24130" y="447039"/>
                  </a:lnTo>
                  <a:lnTo>
                    <a:pt x="24130" y="438149"/>
                  </a:lnTo>
                  <a:close/>
                </a:path>
                <a:path w="24130" h="1037590">
                  <a:moveTo>
                    <a:pt x="24130" y="447039"/>
                  </a:moveTo>
                  <a:lnTo>
                    <a:pt x="0" y="447039"/>
                  </a:lnTo>
                  <a:lnTo>
                    <a:pt x="0" y="450849"/>
                  </a:lnTo>
                  <a:lnTo>
                    <a:pt x="24130" y="450849"/>
                  </a:lnTo>
                  <a:lnTo>
                    <a:pt x="24130" y="447039"/>
                  </a:lnTo>
                  <a:close/>
                </a:path>
                <a:path w="24130" h="1037590">
                  <a:moveTo>
                    <a:pt x="24130" y="450849"/>
                  </a:moveTo>
                  <a:lnTo>
                    <a:pt x="0" y="450849"/>
                  </a:lnTo>
                  <a:lnTo>
                    <a:pt x="0" y="463549"/>
                  </a:lnTo>
                  <a:lnTo>
                    <a:pt x="24130" y="463549"/>
                  </a:lnTo>
                  <a:lnTo>
                    <a:pt x="24130" y="450849"/>
                  </a:lnTo>
                  <a:close/>
                </a:path>
                <a:path w="24130" h="1037590">
                  <a:moveTo>
                    <a:pt x="24130" y="463549"/>
                  </a:moveTo>
                  <a:lnTo>
                    <a:pt x="0" y="463549"/>
                  </a:lnTo>
                  <a:lnTo>
                    <a:pt x="0" y="478789"/>
                  </a:lnTo>
                  <a:lnTo>
                    <a:pt x="24130" y="478789"/>
                  </a:lnTo>
                  <a:lnTo>
                    <a:pt x="24130" y="463549"/>
                  </a:lnTo>
                  <a:close/>
                </a:path>
                <a:path w="24130" h="1037590">
                  <a:moveTo>
                    <a:pt x="24130" y="478789"/>
                  </a:moveTo>
                  <a:lnTo>
                    <a:pt x="0" y="478789"/>
                  </a:lnTo>
                  <a:lnTo>
                    <a:pt x="0" y="482599"/>
                  </a:lnTo>
                  <a:lnTo>
                    <a:pt x="24130" y="482599"/>
                  </a:lnTo>
                  <a:lnTo>
                    <a:pt x="24130" y="478789"/>
                  </a:lnTo>
                  <a:close/>
                </a:path>
                <a:path w="24130" h="1037590">
                  <a:moveTo>
                    <a:pt x="24130" y="482599"/>
                  </a:moveTo>
                  <a:lnTo>
                    <a:pt x="0" y="482599"/>
                  </a:lnTo>
                  <a:lnTo>
                    <a:pt x="0" y="491489"/>
                  </a:lnTo>
                  <a:lnTo>
                    <a:pt x="24130" y="491489"/>
                  </a:lnTo>
                  <a:lnTo>
                    <a:pt x="24130" y="482599"/>
                  </a:lnTo>
                  <a:close/>
                </a:path>
                <a:path w="24130" h="1037590">
                  <a:moveTo>
                    <a:pt x="24130" y="491489"/>
                  </a:moveTo>
                  <a:lnTo>
                    <a:pt x="0" y="491489"/>
                  </a:lnTo>
                  <a:lnTo>
                    <a:pt x="0" y="497839"/>
                  </a:lnTo>
                  <a:lnTo>
                    <a:pt x="24130" y="497839"/>
                  </a:lnTo>
                  <a:lnTo>
                    <a:pt x="24130" y="491489"/>
                  </a:lnTo>
                  <a:close/>
                </a:path>
                <a:path w="24130" h="1037590">
                  <a:moveTo>
                    <a:pt x="24130" y="497839"/>
                  </a:moveTo>
                  <a:lnTo>
                    <a:pt x="0" y="497839"/>
                  </a:lnTo>
                  <a:lnTo>
                    <a:pt x="0" y="501649"/>
                  </a:lnTo>
                  <a:lnTo>
                    <a:pt x="24130" y="501649"/>
                  </a:lnTo>
                  <a:lnTo>
                    <a:pt x="24130" y="497839"/>
                  </a:lnTo>
                  <a:close/>
                </a:path>
                <a:path w="24130" h="1037590">
                  <a:moveTo>
                    <a:pt x="24130" y="501649"/>
                  </a:moveTo>
                  <a:lnTo>
                    <a:pt x="0" y="501649"/>
                  </a:lnTo>
                  <a:lnTo>
                    <a:pt x="0" y="507999"/>
                  </a:lnTo>
                  <a:lnTo>
                    <a:pt x="24130" y="507999"/>
                  </a:lnTo>
                  <a:lnTo>
                    <a:pt x="24130" y="501649"/>
                  </a:lnTo>
                  <a:close/>
                </a:path>
                <a:path w="24130" h="1037590">
                  <a:moveTo>
                    <a:pt x="24130" y="507999"/>
                  </a:moveTo>
                  <a:lnTo>
                    <a:pt x="0" y="507999"/>
                  </a:lnTo>
                  <a:lnTo>
                    <a:pt x="0" y="510539"/>
                  </a:lnTo>
                  <a:lnTo>
                    <a:pt x="24130" y="510539"/>
                  </a:lnTo>
                  <a:lnTo>
                    <a:pt x="24130" y="507999"/>
                  </a:lnTo>
                  <a:close/>
                </a:path>
                <a:path w="24130" h="1037590">
                  <a:moveTo>
                    <a:pt x="24130" y="510539"/>
                  </a:moveTo>
                  <a:lnTo>
                    <a:pt x="1269" y="510539"/>
                  </a:lnTo>
                  <a:lnTo>
                    <a:pt x="1269" y="511809"/>
                  </a:lnTo>
                  <a:lnTo>
                    <a:pt x="3810" y="511809"/>
                  </a:lnTo>
                  <a:lnTo>
                    <a:pt x="3810" y="513079"/>
                  </a:lnTo>
                  <a:lnTo>
                    <a:pt x="7619" y="513079"/>
                  </a:lnTo>
                  <a:lnTo>
                    <a:pt x="7619" y="514349"/>
                  </a:lnTo>
                  <a:lnTo>
                    <a:pt x="11430" y="514349"/>
                  </a:lnTo>
                  <a:lnTo>
                    <a:pt x="11430" y="515619"/>
                  </a:lnTo>
                  <a:lnTo>
                    <a:pt x="15239" y="515619"/>
                  </a:lnTo>
                  <a:lnTo>
                    <a:pt x="15239" y="516889"/>
                  </a:lnTo>
                  <a:lnTo>
                    <a:pt x="19050" y="516889"/>
                  </a:lnTo>
                  <a:lnTo>
                    <a:pt x="19050" y="518159"/>
                  </a:lnTo>
                  <a:lnTo>
                    <a:pt x="22860" y="518159"/>
                  </a:lnTo>
                  <a:lnTo>
                    <a:pt x="22860" y="519429"/>
                  </a:lnTo>
                  <a:lnTo>
                    <a:pt x="24130" y="519429"/>
                  </a:lnTo>
                  <a:lnTo>
                    <a:pt x="24130" y="510539"/>
                  </a:lnTo>
                  <a:close/>
                </a:path>
                <a:path w="24130" h="1037590">
                  <a:moveTo>
                    <a:pt x="19050" y="1036319"/>
                  </a:moveTo>
                  <a:lnTo>
                    <a:pt x="0" y="1036319"/>
                  </a:lnTo>
                  <a:lnTo>
                    <a:pt x="0" y="1037589"/>
                  </a:lnTo>
                  <a:lnTo>
                    <a:pt x="19050" y="1037589"/>
                  </a:lnTo>
                  <a:lnTo>
                    <a:pt x="19050" y="1036319"/>
                  </a:lnTo>
                  <a:close/>
                </a:path>
                <a:path w="24130" h="1037590">
                  <a:moveTo>
                    <a:pt x="24130" y="1035049"/>
                  </a:moveTo>
                  <a:lnTo>
                    <a:pt x="19050" y="1035049"/>
                  </a:lnTo>
                  <a:lnTo>
                    <a:pt x="19050" y="1036319"/>
                  </a:lnTo>
                  <a:lnTo>
                    <a:pt x="24130" y="1036319"/>
                  </a:lnTo>
                  <a:lnTo>
                    <a:pt x="24130" y="1035049"/>
                  </a:lnTo>
                  <a:close/>
                </a:path>
              </a:pathLst>
            </a:custGeom>
            <a:solidFill>
              <a:srgbClr val="A6A64D"/>
            </a:solidFill>
          </p:spPr>
          <p:txBody>
            <a:bodyPr wrap="square" lIns="0" tIns="0" rIns="0" bIns="0" rtlCol="0"/>
            <a:lstStyle/>
            <a:p>
              <a:endParaRPr/>
            </a:p>
          </p:txBody>
        </p:sp>
        <p:sp>
          <p:nvSpPr>
            <p:cNvPr id="830" name="object 830"/>
            <p:cNvSpPr/>
            <p:nvPr/>
          </p:nvSpPr>
          <p:spPr>
            <a:xfrm>
              <a:off x="1804669" y="5461000"/>
              <a:ext cx="24130" cy="1045210"/>
            </a:xfrm>
            <a:custGeom>
              <a:avLst/>
              <a:gdLst/>
              <a:ahLst/>
              <a:cxnLst/>
              <a:rect l="l" t="t" r="r" b="b"/>
              <a:pathLst>
                <a:path w="24130" h="1045209">
                  <a:moveTo>
                    <a:pt x="1269" y="0"/>
                  </a:moveTo>
                  <a:lnTo>
                    <a:pt x="0" y="0"/>
                  </a:lnTo>
                  <a:lnTo>
                    <a:pt x="0" y="1269"/>
                  </a:lnTo>
                  <a:lnTo>
                    <a:pt x="1269" y="1269"/>
                  </a:lnTo>
                  <a:lnTo>
                    <a:pt x="1269" y="0"/>
                  </a:lnTo>
                  <a:close/>
                </a:path>
                <a:path w="24130" h="1045209">
                  <a:moveTo>
                    <a:pt x="5080" y="1270"/>
                  </a:moveTo>
                  <a:lnTo>
                    <a:pt x="0" y="1270"/>
                  </a:lnTo>
                  <a:lnTo>
                    <a:pt x="0" y="13969"/>
                  </a:lnTo>
                  <a:lnTo>
                    <a:pt x="24130" y="13969"/>
                  </a:lnTo>
                  <a:lnTo>
                    <a:pt x="24130" y="6350"/>
                  </a:lnTo>
                  <a:lnTo>
                    <a:pt x="20319" y="6350"/>
                  </a:lnTo>
                  <a:lnTo>
                    <a:pt x="20319" y="5080"/>
                  </a:lnTo>
                  <a:lnTo>
                    <a:pt x="15240" y="5080"/>
                  </a:lnTo>
                  <a:lnTo>
                    <a:pt x="15240" y="3810"/>
                  </a:lnTo>
                  <a:lnTo>
                    <a:pt x="10160" y="3810"/>
                  </a:lnTo>
                  <a:lnTo>
                    <a:pt x="10160" y="2540"/>
                  </a:lnTo>
                  <a:lnTo>
                    <a:pt x="5080" y="2540"/>
                  </a:lnTo>
                  <a:lnTo>
                    <a:pt x="5080" y="1270"/>
                  </a:lnTo>
                  <a:close/>
                </a:path>
                <a:path w="24130" h="1045209">
                  <a:moveTo>
                    <a:pt x="24130" y="13970"/>
                  </a:moveTo>
                  <a:lnTo>
                    <a:pt x="0" y="13970"/>
                  </a:lnTo>
                  <a:lnTo>
                    <a:pt x="0" y="16509"/>
                  </a:lnTo>
                  <a:lnTo>
                    <a:pt x="24130" y="16509"/>
                  </a:lnTo>
                  <a:lnTo>
                    <a:pt x="24130" y="13970"/>
                  </a:lnTo>
                  <a:close/>
                </a:path>
                <a:path w="24130" h="1045209">
                  <a:moveTo>
                    <a:pt x="24130" y="16510"/>
                  </a:moveTo>
                  <a:lnTo>
                    <a:pt x="0" y="16510"/>
                  </a:lnTo>
                  <a:lnTo>
                    <a:pt x="0" y="20319"/>
                  </a:lnTo>
                  <a:lnTo>
                    <a:pt x="24130" y="20319"/>
                  </a:lnTo>
                  <a:lnTo>
                    <a:pt x="24130" y="16510"/>
                  </a:lnTo>
                  <a:close/>
                </a:path>
                <a:path w="24130" h="1045209">
                  <a:moveTo>
                    <a:pt x="24130" y="20320"/>
                  </a:moveTo>
                  <a:lnTo>
                    <a:pt x="0" y="20320"/>
                  </a:lnTo>
                  <a:lnTo>
                    <a:pt x="0" y="22859"/>
                  </a:lnTo>
                  <a:lnTo>
                    <a:pt x="24130" y="22859"/>
                  </a:lnTo>
                  <a:lnTo>
                    <a:pt x="24130" y="20320"/>
                  </a:lnTo>
                  <a:close/>
                </a:path>
                <a:path w="24130" h="1045209">
                  <a:moveTo>
                    <a:pt x="24130" y="22860"/>
                  </a:moveTo>
                  <a:lnTo>
                    <a:pt x="0" y="22860"/>
                  </a:lnTo>
                  <a:lnTo>
                    <a:pt x="0" y="26669"/>
                  </a:lnTo>
                  <a:lnTo>
                    <a:pt x="24130" y="26669"/>
                  </a:lnTo>
                  <a:lnTo>
                    <a:pt x="24130" y="22860"/>
                  </a:lnTo>
                  <a:close/>
                </a:path>
                <a:path w="24130" h="1045209">
                  <a:moveTo>
                    <a:pt x="24130" y="26670"/>
                  </a:moveTo>
                  <a:lnTo>
                    <a:pt x="0" y="26670"/>
                  </a:lnTo>
                  <a:lnTo>
                    <a:pt x="0" y="29209"/>
                  </a:lnTo>
                  <a:lnTo>
                    <a:pt x="24130" y="29209"/>
                  </a:lnTo>
                  <a:lnTo>
                    <a:pt x="24130" y="26670"/>
                  </a:lnTo>
                  <a:close/>
                </a:path>
                <a:path w="24130" h="1045209">
                  <a:moveTo>
                    <a:pt x="24130" y="29210"/>
                  </a:moveTo>
                  <a:lnTo>
                    <a:pt x="0" y="29210"/>
                  </a:lnTo>
                  <a:lnTo>
                    <a:pt x="0" y="33019"/>
                  </a:lnTo>
                  <a:lnTo>
                    <a:pt x="24130" y="33019"/>
                  </a:lnTo>
                  <a:lnTo>
                    <a:pt x="24130" y="29210"/>
                  </a:lnTo>
                  <a:close/>
                </a:path>
                <a:path w="24130" h="1045209">
                  <a:moveTo>
                    <a:pt x="24130" y="33020"/>
                  </a:moveTo>
                  <a:lnTo>
                    <a:pt x="0" y="33020"/>
                  </a:lnTo>
                  <a:lnTo>
                    <a:pt x="0" y="39369"/>
                  </a:lnTo>
                  <a:lnTo>
                    <a:pt x="24130" y="39369"/>
                  </a:lnTo>
                  <a:lnTo>
                    <a:pt x="24130" y="33020"/>
                  </a:lnTo>
                  <a:close/>
                </a:path>
                <a:path w="24130" h="1045209">
                  <a:moveTo>
                    <a:pt x="24130" y="39370"/>
                  </a:moveTo>
                  <a:lnTo>
                    <a:pt x="0" y="39370"/>
                  </a:lnTo>
                  <a:lnTo>
                    <a:pt x="0" y="45719"/>
                  </a:lnTo>
                  <a:lnTo>
                    <a:pt x="24130" y="45719"/>
                  </a:lnTo>
                  <a:lnTo>
                    <a:pt x="24130" y="39370"/>
                  </a:lnTo>
                  <a:close/>
                </a:path>
                <a:path w="24130" h="1045209">
                  <a:moveTo>
                    <a:pt x="24130" y="45720"/>
                  </a:moveTo>
                  <a:lnTo>
                    <a:pt x="0" y="45720"/>
                  </a:lnTo>
                  <a:lnTo>
                    <a:pt x="0" y="54609"/>
                  </a:lnTo>
                  <a:lnTo>
                    <a:pt x="24130" y="54609"/>
                  </a:lnTo>
                  <a:lnTo>
                    <a:pt x="24130" y="45720"/>
                  </a:lnTo>
                  <a:close/>
                </a:path>
                <a:path w="24130" h="1045209">
                  <a:moveTo>
                    <a:pt x="24130" y="54610"/>
                  </a:moveTo>
                  <a:lnTo>
                    <a:pt x="0" y="54610"/>
                  </a:lnTo>
                  <a:lnTo>
                    <a:pt x="0" y="60959"/>
                  </a:lnTo>
                  <a:lnTo>
                    <a:pt x="24130" y="60959"/>
                  </a:lnTo>
                  <a:lnTo>
                    <a:pt x="24130" y="54610"/>
                  </a:lnTo>
                  <a:close/>
                </a:path>
                <a:path w="24130" h="1045209">
                  <a:moveTo>
                    <a:pt x="24130" y="60960"/>
                  </a:moveTo>
                  <a:lnTo>
                    <a:pt x="0" y="60960"/>
                  </a:lnTo>
                  <a:lnTo>
                    <a:pt x="0" y="64769"/>
                  </a:lnTo>
                  <a:lnTo>
                    <a:pt x="24130" y="64769"/>
                  </a:lnTo>
                  <a:lnTo>
                    <a:pt x="24130" y="60960"/>
                  </a:lnTo>
                  <a:close/>
                </a:path>
                <a:path w="24130" h="1045209">
                  <a:moveTo>
                    <a:pt x="24130" y="64770"/>
                  </a:moveTo>
                  <a:lnTo>
                    <a:pt x="0" y="64770"/>
                  </a:lnTo>
                  <a:lnTo>
                    <a:pt x="0" y="71119"/>
                  </a:lnTo>
                  <a:lnTo>
                    <a:pt x="24130" y="71119"/>
                  </a:lnTo>
                  <a:lnTo>
                    <a:pt x="24130" y="64770"/>
                  </a:lnTo>
                  <a:close/>
                </a:path>
                <a:path w="24130" h="1045209">
                  <a:moveTo>
                    <a:pt x="24130" y="71120"/>
                  </a:moveTo>
                  <a:lnTo>
                    <a:pt x="0" y="71120"/>
                  </a:lnTo>
                  <a:lnTo>
                    <a:pt x="0" y="77469"/>
                  </a:lnTo>
                  <a:lnTo>
                    <a:pt x="24130" y="77469"/>
                  </a:lnTo>
                  <a:lnTo>
                    <a:pt x="24130" y="71120"/>
                  </a:lnTo>
                  <a:close/>
                </a:path>
                <a:path w="24130" h="1045209">
                  <a:moveTo>
                    <a:pt x="24130" y="77470"/>
                  </a:moveTo>
                  <a:lnTo>
                    <a:pt x="0" y="77470"/>
                  </a:lnTo>
                  <a:lnTo>
                    <a:pt x="0" y="80009"/>
                  </a:lnTo>
                  <a:lnTo>
                    <a:pt x="24130" y="80009"/>
                  </a:lnTo>
                  <a:lnTo>
                    <a:pt x="24130" y="77470"/>
                  </a:lnTo>
                  <a:close/>
                </a:path>
                <a:path w="24130" h="1045209">
                  <a:moveTo>
                    <a:pt x="24130" y="80010"/>
                  </a:moveTo>
                  <a:lnTo>
                    <a:pt x="0" y="80010"/>
                  </a:lnTo>
                  <a:lnTo>
                    <a:pt x="0" y="83819"/>
                  </a:lnTo>
                  <a:lnTo>
                    <a:pt x="24130" y="83819"/>
                  </a:lnTo>
                  <a:lnTo>
                    <a:pt x="24130" y="80010"/>
                  </a:lnTo>
                  <a:close/>
                </a:path>
                <a:path w="24130" h="1045209">
                  <a:moveTo>
                    <a:pt x="24130" y="83820"/>
                  </a:moveTo>
                  <a:lnTo>
                    <a:pt x="0" y="83820"/>
                  </a:lnTo>
                  <a:lnTo>
                    <a:pt x="0" y="86359"/>
                  </a:lnTo>
                  <a:lnTo>
                    <a:pt x="24130" y="86359"/>
                  </a:lnTo>
                  <a:lnTo>
                    <a:pt x="24130" y="83820"/>
                  </a:lnTo>
                  <a:close/>
                </a:path>
                <a:path w="24130" h="1045209">
                  <a:moveTo>
                    <a:pt x="24130" y="86360"/>
                  </a:moveTo>
                  <a:lnTo>
                    <a:pt x="0" y="86360"/>
                  </a:lnTo>
                  <a:lnTo>
                    <a:pt x="0" y="96519"/>
                  </a:lnTo>
                  <a:lnTo>
                    <a:pt x="24130" y="96519"/>
                  </a:lnTo>
                  <a:lnTo>
                    <a:pt x="24130" y="86360"/>
                  </a:lnTo>
                  <a:close/>
                </a:path>
                <a:path w="24130" h="1045209">
                  <a:moveTo>
                    <a:pt x="24130" y="96520"/>
                  </a:moveTo>
                  <a:lnTo>
                    <a:pt x="0" y="96520"/>
                  </a:lnTo>
                  <a:lnTo>
                    <a:pt x="0" y="99059"/>
                  </a:lnTo>
                  <a:lnTo>
                    <a:pt x="24130" y="99059"/>
                  </a:lnTo>
                  <a:lnTo>
                    <a:pt x="24130" y="96520"/>
                  </a:lnTo>
                  <a:close/>
                </a:path>
                <a:path w="24130" h="1045209">
                  <a:moveTo>
                    <a:pt x="24130" y="99060"/>
                  </a:moveTo>
                  <a:lnTo>
                    <a:pt x="0" y="99060"/>
                  </a:lnTo>
                  <a:lnTo>
                    <a:pt x="0" y="102869"/>
                  </a:lnTo>
                  <a:lnTo>
                    <a:pt x="24130" y="102869"/>
                  </a:lnTo>
                  <a:lnTo>
                    <a:pt x="24130" y="99060"/>
                  </a:lnTo>
                  <a:close/>
                </a:path>
                <a:path w="24130" h="1045209">
                  <a:moveTo>
                    <a:pt x="24130" y="102870"/>
                  </a:moveTo>
                  <a:lnTo>
                    <a:pt x="0" y="102870"/>
                  </a:lnTo>
                  <a:lnTo>
                    <a:pt x="0" y="105409"/>
                  </a:lnTo>
                  <a:lnTo>
                    <a:pt x="24130" y="105409"/>
                  </a:lnTo>
                  <a:lnTo>
                    <a:pt x="24130" y="102870"/>
                  </a:lnTo>
                  <a:close/>
                </a:path>
                <a:path w="24130" h="1045209">
                  <a:moveTo>
                    <a:pt x="24130" y="105410"/>
                  </a:moveTo>
                  <a:lnTo>
                    <a:pt x="0" y="105410"/>
                  </a:lnTo>
                  <a:lnTo>
                    <a:pt x="0" y="109219"/>
                  </a:lnTo>
                  <a:lnTo>
                    <a:pt x="24130" y="109219"/>
                  </a:lnTo>
                  <a:lnTo>
                    <a:pt x="24130" y="105410"/>
                  </a:lnTo>
                  <a:close/>
                </a:path>
                <a:path w="24130" h="1045209">
                  <a:moveTo>
                    <a:pt x="24130" y="109220"/>
                  </a:moveTo>
                  <a:lnTo>
                    <a:pt x="0" y="109220"/>
                  </a:lnTo>
                  <a:lnTo>
                    <a:pt x="0" y="118109"/>
                  </a:lnTo>
                  <a:lnTo>
                    <a:pt x="24130" y="118109"/>
                  </a:lnTo>
                  <a:lnTo>
                    <a:pt x="24130" y="109220"/>
                  </a:lnTo>
                  <a:close/>
                </a:path>
                <a:path w="24130" h="1045209">
                  <a:moveTo>
                    <a:pt x="24130" y="118110"/>
                  </a:moveTo>
                  <a:lnTo>
                    <a:pt x="0" y="118110"/>
                  </a:lnTo>
                  <a:lnTo>
                    <a:pt x="0" y="121919"/>
                  </a:lnTo>
                  <a:lnTo>
                    <a:pt x="24130" y="121919"/>
                  </a:lnTo>
                  <a:lnTo>
                    <a:pt x="24130" y="118110"/>
                  </a:lnTo>
                  <a:close/>
                </a:path>
                <a:path w="24130" h="1045209">
                  <a:moveTo>
                    <a:pt x="24130" y="121920"/>
                  </a:moveTo>
                  <a:lnTo>
                    <a:pt x="0" y="121920"/>
                  </a:lnTo>
                  <a:lnTo>
                    <a:pt x="0" y="128269"/>
                  </a:lnTo>
                  <a:lnTo>
                    <a:pt x="24130" y="128269"/>
                  </a:lnTo>
                  <a:lnTo>
                    <a:pt x="24130" y="121920"/>
                  </a:lnTo>
                  <a:close/>
                </a:path>
                <a:path w="24130" h="1045209">
                  <a:moveTo>
                    <a:pt x="24130" y="128270"/>
                  </a:moveTo>
                  <a:lnTo>
                    <a:pt x="0" y="128270"/>
                  </a:lnTo>
                  <a:lnTo>
                    <a:pt x="0" y="134619"/>
                  </a:lnTo>
                  <a:lnTo>
                    <a:pt x="24130" y="134619"/>
                  </a:lnTo>
                  <a:lnTo>
                    <a:pt x="24130" y="128270"/>
                  </a:lnTo>
                  <a:close/>
                </a:path>
                <a:path w="24130" h="1045209">
                  <a:moveTo>
                    <a:pt x="24130" y="134620"/>
                  </a:moveTo>
                  <a:lnTo>
                    <a:pt x="0" y="134620"/>
                  </a:lnTo>
                  <a:lnTo>
                    <a:pt x="0" y="137159"/>
                  </a:lnTo>
                  <a:lnTo>
                    <a:pt x="24130" y="137159"/>
                  </a:lnTo>
                  <a:lnTo>
                    <a:pt x="24130" y="134620"/>
                  </a:lnTo>
                  <a:close/>
                </a:path>
                <a:path w="24130" h="1045209">
                  <a:moveTo>
                    <a:pt x="24130" y="137160"/>
                  </a:moveTo>
                  <a:lnTo>
                    <a:pt x="0" y="137160"/>
                  </a:lnTo>
                  <a:lnTo>
                    <a:pt x="0" y="147319"/>
                  </a:lnTo>
                  <a:lnTo>
                    <a:pt x="24130" y="147319"/>
                  </a:lnTo>
                  <a:lnTo>
                    <a:pt x="24130" y="137160"/>
                  </a:lnTo>
                  <a:close/>
                </a:path>
                <a:path w="24130" h="1045209">
                  <a:moveTo>
                    <a:pt x="24130" y="147320"/>
                  </a:moveTo>
                  <a:lnTo>
                    <a:pt x="0" y="147320"/>
                  </a:lnTo>
                  <a:lnTo>
                    <a:pt x="0" y="149859"/>
                  </a:lnTo>
                  <a:lnTo>
                    <a:pt x="24130" y="149859"/>
                  </a:lnTo>
                  <a:lnTo>
                    <a:pt x="24130" y="147320"/>
                  </a:lnTo>
                  <a:close/>
                </a:path>
                <a:path w="24130" h="1045209">
                  <a:moveTo>
                    <a:pt x="24130" y="149860"/>
                  </a:moveTo>
                  <a:lnTo>
                    <a:pt x="0" y="149860"/>
                  </a:lnTo>
                  <a:lnTo>
                    <a:pt x="0" y="156209"/>
                  </a:lnTo>
                  <a:lnTo>
                    <a:pt x="24130" y="156209"/>
                  </a:lnTo>
                  <a:lnTo>
                    <a:pt x="24130" y="149860"/>
                  </a:lnTo>
                  <a:close/>
                </a:path>
                <a:path w="24130" h="1045209">
                  <a:moveTo>
                    <a:pt x="24130" y="156210"/>
                  </a:moveTo>
                  <a:lnTo>
                    <a:pt x="0" y="156210"/>
                  </a:lnTo>
                  <a:lnTo>
                    <a:pt x="0" y="160019"/>
                  </a:lnTo>
                  <a:lnTo>
                    <a:pt x="24130" y="160019"/>
                  </a:lnTo>
                  <a:lnTo>
                    <a:pt x="24130" y="156210"/>
                  </a:lnTo>
                  <a:close/>
                </a:path>
                <a:path w="24130" h="1045209">
                  <a:moveTo>
                    <a:pt x="24130" y="160020"/>
                  </a:moveTo>
                  <a:lnTo>
                    <a:pt x="0" y="160020"/>
                  </a:lnTo>
                  <a:lnTo>
                    <a:pt x="0" y="166369"/>
                  </a:lnTo>
                  <a:lnTo>
                    <a:pt x="24130" y="166369"/>
                  </a:lnTo>
                  <a:lnTo>
                    <a:pt x="24130" y="160020"/>
                  </a:lnTo>
                  <a:close/>
                </a:path>
                <a:path w="24130" h="1045209">
                  <a:moveTo>
                    <a:pt x="24130" y="166370"/>
                  </a:moveTo>
                  <a:lnTo>
                    <a:pt x="0" y="166370"/>
                  </a:lnTo>
                  <a:lnTo>
                    <a:pt x="0" y="168909"/>
                  </a:lnTo>
                  <a:lnTo>
                    <a:pt x="24130" y="168909"/>
                  </a:lnTo>
                  <a:lnTo>
                    <a:pt x="24130" y="166370"/>
                  </a:lnTo>
                  <a:close/>
                </a:path>
                <a:path w="24130" h="1045209">
                  <a:moveTo>
                    <a:pt x="24130" y="168910"/>
                  </a:moveTo>
                  <a:lnTo>
                    <a:pt x="0" y="168910"/>
                  </a:lnTo>
                  <a:lnTo>
                    <a:pt x="0" y="172719"/>
                  </a:lnTo>
                  <a:lnTo>
                    <a:pt x="24130" y="172719"/>
                  </a:lnTo>
                  <a:lnTo>
                    <a:pt x="24130" y="168910"/>
                  </a:lnTo>
                  <a:close/>
                </a:path>
                <a:path w="24130" h="1045209">
                  <a:moveTo>
                    <a:pt x="24130" y="172720"/>
                  </a:moveTo>
                  <a:lnTo>
                    <a:pt x="0" y="172720"/>
                  </a:lnTo>
                  <a:lnTo>
                    <a:pt x="0" y="185419"/>
                  </a:lnTo>
                  <a:lnTo>
                    <a:pt x="24130" y="185419"/>
                  </a:lnTo>
                  <a:lnTo>
                    <a:pt x="24130" y="172720"/>
                  </a:lnTo>
                  <a:close/>
                </a:path>
                <a:path w="24130" h="1045209">
                  <a:moveTo>
                    <a:pt x="24130" y="185420"/>
                  </a:moveTo>
                  <a:lnTo>
                    <a:pt x="0" y="185420"/>
                  </a:lnTo>
                  <a:lnTo>
                    <a:pt x="0" y="200659"/>
                  </a:lnTo>
                  <a:lnTo>
                    <a:pt x="24130" y="200659"/>
                  </a:lnTo>
                  <a:lnTo>
                    <a:pt x="24130" y="185420"/>
                  </a:lnTo>
                  <a:close/>
                </a:path>
                <a:path w="24130" h="1045209">
                  <a:moveTo>
                    <a:pt x="24130" y="200660"/>
                  </a:moveTo>
                  <a:lnTo>
                    <a:pt x="0" y="200660"/>
                  </a:lnTo>
                  <a:lnTo>
                    <a:pt x="0" y="207009"/>
                  </a:lnTo>
                  <a:lnTo>
                    <a:pt x="24130" y="207009"/>
                  </a:lnTo>
                  <a:lnTo>
                    <a:pt x="24130" y="200660"/>
                  </a:lnTo>
                  <a:close/>
                </a:path>
                <a:path w="24130" h="1045209">
                  <a:moveTo>
                    <a:pt x="24130" y="207010"/>
                  </a:moveTo>
                  <a:lnTo>
                    <a:pt x="0" y="207010"/>
                  </a:lnTo>
                  <a:lnTo>
                    <a:pt x="0" y="210819"/>
                  </a:lnTo>
                  <a:lnTo>
                    <a:pt x="24130" y="210819"/>
                  </a:lnTo>
                  <a:lnTo>
                    <a:pt x="24130" y="207010"/>
                  </a:lnTo>
                  <a:close/>
                </a:path>
                <a:path w="24130" h="1045209">
                  <a:moveTo>
                    <a:pt x="24130" y="210820"/>
                  </a:moveTo>
                  <a:lnTo>
                    <a:pt x="0" y="210820"/>
                  </a:lnTo>
                  <a:lnTo>
                    <a:pt x="0" y="213359"/>
                  </a:lnTo>
                  <a:lnTo>
                    <a:pt x="24130" y="213359"/>
                  </a:lnTo>
                  <a:lnTo>
                    <a:pt x="24130" y="210820"/>
                  </a:lnTo>
                  <a:close/>
                </a:path>
                <a:path w="24130" h="1045209">
                  <a:moveTo>
                    <a:pt x="24130" y="213360"/>
                  </a:moveTo>
                  <a:lnTo>
                    <a:pt x="0" y="213360"/>
                  </a:lnTo>
                  <a:lnTo>
                    <a:pt x="0" y="219709"/>
                  </a:lnTo>
                  <a:lnTo>
                    <a:pt x="24130" y="219709"/>
                  </a:lnTo>
                  <a:lnTo>
                    <a:pt x="24130" y="213360"/>
                  </a:lnTo>
                  <a:close/>
                </a:path>
                <a:path w="24130" h="1045209">
                  <a:moveTo>
                    <a:pt x="24130" y="219710"/>
                  </a:moveTo>
                  <a:lnTo>
                    <a:pt x="0" y="219710"/>
                  </a:lnTo>
                  <a:lnTo>
                    <a:pt x="0" y="229869"/>
                  </a:lnTo>
                  <a:lnTo>
                    <a:pt x="24130" y="229869"/>
                  </a:lnTo>
                  <a:lnTo>
                    <a:pt x="24130" y="219710"/>
                  </a:lnTo>
                  <a:close/>
                </a:path>
                <a:path w="24130" h="1045209">
                  <a:moveTo>
                    <a:pt x="24130" y="229870"/>
                  </a:moveTo>
                  <a:lnTo>
                    <a:pt x="0" y="229870"/>
                  </a:lnTo>
                  <a:lnTo>
                    <a:pt x="0" y="232409"/>
                  </a:lnTo>
                  <a:lnTo>
                    <a:pt x="24130" y="232409"/>
                  </a:lnTo>
                  <a:lnTo>
                    <a:pt x="24130" y="229870"/>
                  </a:lnTo>
                  <a:close/>
                </a:path>
                <a:path w="24130" h="1045209">
                  <a:moveTo>
                    <a:pt x="24130" y="232410"/>
                  </a:moveTo>
                  <a:lnTo>
                    <a:pt x="0" y="232410"/>
                  </a:lnTo>
                  <a:lnTo>
                    <a:pt x="0" y="236219"/>
                  </a:lnTo>
                  <a:lnTo>
                    <a:pt x="24130" y="236219"/>
                  </a:lnTo>
                  <a:lnTo>
                    <a:pt x="24130" y="232410"/>
                  </a:lnTo>
                  <a:close/>
                </a:path>
                <a:path w="24130" h="1045209">
                  <a:moveTo>
                    <a:pt x="24130" y="236220"/>
                  </a:moveTo>
                  <a:lnTo>
                    <a:pt x="0" y="236220"/>
                  </a:lnTo>
                  <a:lnTo>
                    <a:pt x="0" y="245109"/>
                  </a:lnTo>
                  <a:lnTo>
                    <a:pt x="24130" y="245109"/>
                  </a:lnTo>
                  <a:lnTo>
                    <a:pt x="24130" y="236220"/>
                  </a:lnTo>
                  <a:close/>
                </a:path>
                <a:path w="24130" h="1045209">
                  <a:moveTo>
                    <a:pt x="24130" y="245110"/>
                  </a:moveTo>
                  <a:lnTo>
                    <a:pt x="0" y="245110"/>
                  </a:lnTo>
                  <a:lnTo>
                    <a:pt x="0" y="248919"/>
                  </a:lnTo>
                  <a:lnTo>
                    <a:pt x="24130" y="248919"/>
                  </a:lnTo>
                  <a:lnTo>
                    <a:pt x="24130" y="245110"/>
                  </a:lnTo>
                  <a:close/>
                </a:path>
                <a:path w="24130" h="1045209">
                  <a:moveTo>
                    <a:pt x="24130" y="248920"/>
                  </a:moveTo>
                  <a:lnTo>
                    <a:pt x="0" y="248920"/>
                  </a:lnTo>
                  <a:lnTo>
                    <a:pt x="0" y="251459"/>
                  </a:lnTo>
                  <a:lnTo>
                    <a:pt x="24130" y="251459"/>
                  </a:lnTo>
                  <a:lnTo>
                    <a:pt x="24130" y="248920"/>
                  </a:lnTo>
                  <a:close/>
                </a:path>
                <a:path w="24130" h="1045209">
                  <a:moveTo>
                    <a:pt x="24130" y="251460"/>
                  </a:moveTo>
                  <a:lnTo>
                    <a:pt x="0" y="251460"/>
                  </a:lnTo>
                  <a:lnTo>
                    <a:pt x="0" y="255269"/>
                  </a:lnTo>
                  <a:lnTo>
                    <a:pt x="24130" y="255269"/>
                  </a:lnTo>
                  <a:lnTo>
                    <a:pt x="24130" y="251460"/>
                  </a:lnTo>
                  <a:close/>
                </a:path>
                <a:path w="24130" h="1045209">
                  <a:moveTo>
                    <a:pt x="24130" y="255270"/>
                  </a:moveTo>
                  <a:lnTo>
                    <a:pt x="0" y="255270"/>
                  </a:lnTo>
                  <a:lnTo>
                    <a:pt x="0" y="257809"/>
                  </a:lnTo>
                  <a:lnTo>
                    <a:pt x="24130" y="257809"/>
                  </a:lnTo>
                  <a:lnTo>
                    <a:pt x="24130" y="255270"/>
                  </a:lnTo>
                  <a:close/>
                </a:path>
                <a:path w="24130" h="1045209">
                  <a:moveTo>
                    <a:pt x="24130" y="257810"/>
                  </a:moveTo>
                  <a:lnTo>
                    <a:pt x="0" y="257810"/>
                  </a:lnTo>
                  <a:lnTo>
                    <a:pt x="0" y="261619"/>
                  </a:lnTo>
                  <a:lnTo>
                    <a:pt x="24130" y="261619"/>
                  </a:lnTo>
                  <a:lnTo>
                    <a:pt x="24130" y="257810"/>
                  </a:lnTo>
                  <a:close/>
                </a:path>
                <a:path w="24130" h="1045209">
                  <a:moveTo>
                    <a:pt x="24130" y="261620"/>
                  </a:moveTo>
                  <a:lnTo>
                    <a:pt x="0" y="261620"/>
                  </a:lnTo>
                  <a:lnTo>
                    <a:pt x="0" y="276859"/>
                  </a:lnTo>
                  <a:lnTo>
                    <a:pt x="24130" y="276859"/>
                  </a:lnTo>
                  <a:lnTo>
                    <a:pt x="24130" y="261620"/>
                  </a:lnTo>
                  <a:close/>
                </a:path>
                <a:path w="24130" h="1045209">
                  <a:moveTo>
                    <a:pt x="24130" y="276860"/>
                  </a:moveTo>
                  <a:lnTo>
                    <a:pt x="0" y="276860"/>
                  </a:lnTo>
                  <a:lnTo>
                    <a:pt x="0" y="280669"/>
                  </a:lnTo>
                  <a:lnTo>
                    <a:pt x="24130" y="280669"/>
                  </a:lnTo>
                  <a:lnTo>
                    <a:pt x="24130" y="276860"/>
                  </a:lnTo>
                  <a:close/>
                </a:path>
                <a:path w="24130" h="1045209">
                  <a:moveTo>
                    <a:pt x="24130" y="280670"/>
                  </a:moveTo>
                  <a:lnTo>
                    <a:pt x="0" y="280670"/>
                  </a:lnTo>
                  <a:lnTo>
                    <a:pt x="0" y="287019"/>
                  </a:lnTo>
                  <a:lnTo>
                    <a:pt x="24130" y="287019"/>
                  </a:lnTo>
                  <a:lnTo>
                    <a:pt x="24130" y="280670"/>
                  </a:lnTo>
                  <a:close/>
                </a:path>
                <a:path w="24130" h="1045209">
                  <a:moveTo>
                    <a:pt x="24130" y="287020"/>
                  </a:moveTo>
                  <a:lnTo>
                    <a:pt x="0" y="287020"/>
                  </a:lnTo>
                  <a:lnTo>
                    <a:pt x="0" y="289559"/>
                  </a:lnTo>
                  <a:lnTo>
                    <a:pt x="24130" y="289559"/>
                  </a:lnTo>
                  <a:lnTo>
                    <a:pt x="24130" y="287020"/>
                  </a:lnTo>
                  <a:close/>
                </a:path>
                <a:path w="24130" h="1045209">
                  <a:moveTo>
                    <a:pt x="24130" y="289560"/>
                  </a:moveTo>
                  <a:lnTo>
                    <a:pt x="0" y="289560"/>
                  </a:lnTo>
                  <a:lnTo>
                    <a:pt x="0" y="295909"/>
                  </a:lnTo>
                  <a:lnTo>
                    <a:pt x="24130" y="295909"/>
                  </a:lnTo>
                  <a:lnTo>
                    <a:pt x="24130" y="289560"/>
                  </a:lnTo>
                  <a:close/>
                </a:path>
                <a:path w="24130" h="1045209">
                  <a:moveTo>
                    <a:pt x="24130" y="295910"/>
                  </a:moveTo>
                  <a:lnTo>
                    <a:pt x="0" y="295910"/>
                  </a:lnTo>
                  <a:lnTo>
                    <a:pt x="0" y="299720"/>
                  </a:lnTo>
                  <a:lnTo>
                    <a:pt x="24130" y="299720"/>
                  </a:lnTo>
                  <a:lnTo>
                    <a:pt x="24130" y="295910"/>
                  </a:lnTo>
                  <a:close/>
                </a:path>
                <a:path w="24130" h="1045209">
                  <a:moveTo>
                    <a:pt x="24130" y="299720"/>
                  </a:moveTo>
                  <a:lnTo>
                    <a:pt x="0" y="299720"/>
                  </a:lnTo>
                  <a:lnTo>
                    <a:pt x="0" y="302259"/>
                  </a:lnTo>
                  <a:lnTo>
                    <a:pt x="24130" y="302259"/>
                  </a:lnTo>
                  <a:lnTo>
                    <a:pt x="24130" y="299720"/>
                  </a:lnTo>
                  <a:close/>
                </a:path>
                <a:path w="24130" h="1045209">
                  <a:moveTo>
                    <a:pt x="24130" y="302260"/>
                  </a:moveTo>
                  <a:lnTo>
                    <a:pt x="0" y="302260"/>
                  </a:lnTo>
                  <a:lnTo>
                    <a:pt x="0" y="306069"/>
                  </a:lnTo>
                  <a:lnTo>
                    <a:pt x="24130" y="306069"/>
                  </a:lnTo>
                  <a:lnTo>
                    <a:pt x="24130" y="302260"/>
                  </a:lnTo>
                  <a:close/>
                </a:path>
                <a:path w="24130" h="1045209">
                  <a:moveTo>
                    <a:pt x="24130" y="306070"/>
                  </a:moveTo>
                  <a:lnTo>
                    <a:pt x="0" y="306070"/>
                  </a:lnTo>
                  <a:lnTo>
                    <a:pt x="0" y="308609"/>
                  </a:lnTo>
                  <a:lnTo>
                    <a:pt x="24130" y="308609"/>
                  </a:lnTo>
                  <a:lnTo>
                    <a:pt x="24130" y="306070"/>
                  </a:lnTo>
                  <a:close/>
                </a:path>
                <a:path w="24130" h="1045209">
                  <a:moveTo>
                    <a:pt x="24130" y="308610"/>
                  </a:moveTo>
                  <a:lnTo>
                    <a:pt x="0" y="308610"/>
                  </a:lnTo>
                  <a:lnTo>
                    <a:pt x="0" y="312419"/>
                  </a:lnTo>
                  <a:lnTo>
                    <a:pt x="24130" y="312419"/>
                  </a:lnTo>
                  <a:lnTo>
                    <a:pt x="24130" y="308610"/>
                  </a:lnTo>
                  <a:close/>
                </a:path>
                <a:path w="24130" h="1045209">
                  <a:moveTo>
                    <a:pt x="24130" y="312420"/>
                  </a:moveTo>
                  <a:lnTo>
                    <a:pt x="0" y="312420"/>
                  </a:lnTo>
                  <a:lnTo>
                    <a:pt x="0" y="337819"/>
                  </a:lnTo>
                  <a:lnTo>
                    <a:pt x="24130" y="337819"/>
                  </a:lnTo>
                  <a:lnTo>
                    <a:pt x="24130" y="312420"/>
                  </a:lnTo>
                  <a:close/>
                </a:path>
                <a:path w="24130" h="1045209">
                  <a:moveTo>
                    <a:pt x="24130" y="337820"/>
                  </a:moveTo>
                  <a:lnTo>
                    <a:pt x="0" y="337820"/>
                  </a:lnTo>
                  <a:lnTo>
                    <a:pt x="0" y="344169"/>
                  </a:lnTo>
                  <a:lnTo>
                    <a:pt x="24130" y="344169"/>
                  </a:lnTo>
                  <a:lnTo>
                    <a:pt x="24130" y="337820"/>
                  </a:lnTo>
                  <a:close/>
                </a:path>
                <a:path w="24130" h="1045209">
                  <a:moveTo>
                    <a:pt x="24130" y="344170"/>
                  </a:moveTo>
                  <a:lnTo>
                    <a:pt x="0" y="344170"/>
                  </a:lnTo>
                  <a:lnTo>
                    <a:pt x="0" y="346709"/>
                  </a:lnTo>
                  <a:lnTo>
                    <a:pt x="24130" y="346709"/>
                  </a:lnTo>
                  <a:lnTo>
                    <a:pt x="24130" y="344170"/>
                  </a:lnTo>
                  <a:close/>
                </a:path>
                <a:path w="24130" h="1045209">
                  <a:moveTo>
                    <a:pt x="24130" y="346710"/>
                  </a:moveTo>
                  <a:lnTo>
                    <a:pt x="0" y="346710"/>
                  </a:lnTo>
                  <a:lnTo>
                    <a:pt x="0" y="353059"/>
                  </a:lnTo>
                  <a:lnTo>
                    <a:pt x="24130" y="353059"/>
                  </a:lnTo>
                  <a:lnTo>
                    <a:pt x="24130" y="346710"/>
                  </a:lnTo>
                  <a:close/>
                </a:path>
                <a:path w="24130" h="1045209">
                  <a:moveTo>
                    <a:pt x="24130" y="353060"/>
                  </a:moveTo>
                  <a:lnTo>
                    <a:pt x="0" y="353060"/>
                  </a:lnTo>
                  <a:lnTo>
                    <a:pt x="0" y="356869"/>
                  </a:lnTo>
                  <a:lnTo>
                    <a:pt x="24130" y="356869"/>
                  </a:lnTo>
                  <a:lnTo>
                    <a:pt x="24130" y="353060"/>
                  </a:lnTo>
                  <a:close/>
                </a:path>
                <a:path w="24130" h="1045209">
                  <a:moveTo>
                    <a:pt x="24130" y="356870"/>
                  </a:moveTo>
                  <a:lnTo>
                    <a:pt x="0" y="356870"/>
                  </a:lnTo>
                  <a:lnTo>
                    <a:pt x="0" y="365759"/>
                  </a:lnTo>
                  <a:lnTo>
                    <a:pt x="24130" y="365759"/>
                  </a:lnTo>
                  <a:lnTo>
                    <a:pt x="24130" y="356870"/>
                  </a:lnTo>
                  <a:close/>
                </a:path>
                <a:path w="24130" h="1045209">
                  <a:moveTo>
                    <a:pt x="24130" y="365760"/>
                  </a:moveTo>
                  <a:lnTo>
                    <a:pt x="0" y="365760"/>
                  </a:lnTo>
                  <a:lnTo>
                    <a:pt x="0" y="375919"/>
                  </a:lnTo>
                  <a:lnTo>
                    <a:pt x="24130" y="375919"/>
                  </a:lnTo>
                  <a:lnTo>
                    <a:pt x="24130" y="365760"/>
                  </a:lnTo>
                  <a:close/>
                </a:path>
                <a:path w="24130" h="1045209">
                  <a:moveTo>
                    <a:pt x="24130" y="375920"/>
                  </a:moveTo>
                  <a:lnTo>
                    <a:pt x="0" y="375920"/>
                  </a:lnTo>
                  <a:lnTo>
                    <a:pt x="0" y="382269"/>
                  </a:lnTo>
                  <a:lnTo>
                    <a:pt x="24130" y="382269"/>
                  </a:lnTo>
                  <a:lnTo>
                    <a:pt x="24130" y="375920"/>
                  </a:lnTo>
                  <a:close/>
                </a:path>
                <a:path w="24130" h="1045209">
                  <a:moveTo>
                    <a:pt x="24130" y="382270"/>
                  </a:moveTo>
                  <a:lnTo>
                    <a:pt x="0" y="382270"/>
                  </a:lnTo>
                  <a:lnTo>
                    <a:pt x="0" y="388619"/>
                  </a:lnTo>
                  <a:lnTo>
                    <a:pt x="24130" y="388619"/>
                  </a:lnTo>
                  <a:lnTo>
                    <a:pt x="24130" y="382270"/>
                  </a:lnTo>
                  <a:close/>
                </a:path>
                <a:path w="24130" h="1045209">
                  <a:moveTo>
                    <a:pt x="24130" y="388620"/>
                  </a:moveTo>
                  <a:lnTo>
                    <a:pt x="0" y="388620"/>
                  </a:lnTo>
                  <a:lnTo>
                    <a:pt x="0" y="397509"/>
                  </a:lnTo>
                  <a:lnTo>
                    <a:pt x="24130" y="397509"/>
                  </a:lnTo>
                  <a:lnTo>
                    <a:pt x="24130" y="388620"/>
                  </a:lnTo>
                  <a:close/>
                </a:path>
                <a:path w="24130" h="1045209">
                  <a:moveTo>
                    <a:pt x="24130" y="397510"/>
                  </a:moveTo>
                  <a:lnTo>
                    <a:pt x="0" y="397510"/>
                  </a:lnTo>
                  <a:lnTo>
                    <a:pt x="0" y="401319"/>
                  </a:lnTo>
                  <a:lnTo>
                    <a:pt x="24130" y="401319"/>
                  </a:lnTo>
                  <a:lnTo>
                    <a:pt x="24130" y="397510"/>
                  </a:lnTo>
                  <a:close/>
                </a:path>
                <a:path w="24130" h="1045209">
                  <a:moveTo>
                    <a:pt x="24130" y="401320"/>
                  </a:moveTo>
                  <a:lnTo>
                    <a:pt x="0" y="401320"/>
                  </a:lnTo>
                  <a:lnTo>
                    <a:pt x="0" y="403859"/>
                  </a:lnTo>
                  <a:lnTo>
                    <a:pt x="24130" y="403859"/>
                  </a:lnTo>
                  <a:lnTo>
                    <a:pt x="24130" y="401320"/>
                  </a:lnTo>
                  <a:close/>
                </a:path>
                <a:path w="24130" h="1045209">
                  <a:moveTo>
                    <a:pt x="24130" y="403860"/>
                  </a:moveTo>
                  <a:lnTo>
                    <a:pt x="0" y="403860"/>
                  </a:lnTo>
                  <a:lnTo>
                    <a:pt x="0" y="407669"/>
                  </a:lnTo>
                  <a:lnTo>
                    <a:pt x="24130" y="407669"/>
                  </a:lnTo>
                  <a:lnTo>
                    <a:pt x="24130" y="403860"/>
                  </a:lnTo>
                  <a:close/>
                </a:path>
                <a:path w="24130" h="1045209">
                  <a:moveTo>
                    <a:pt x="24130" y="407670"/>
                  </a:moveTo>
                  <a:lnTo>
                    <a:pt x="0" y="407670"/>
                  </a:lnTo>
                  <a:lnTo>
                    <a:pt x="0" y="410209"/>
                  </a:lnTo>
                  <a:lnTo>
                    <a:pt x="24130" y="410209"/>
                  </a:lnTo>
                  <a:lnTo>
                    <a:pt x="24130" y="407670"/>
                  </a:lnTo>
                  <a:close/>
                </a:path>
                <a:path w="24130" h="1045209">
                  <a:moveTo>
                    <a:pt x="24130" y="410210"/>
                  </a:moveTo>
                  <a:lnTo>
                    <a:pt x="0" y="410210"/>
                  </a:lnTo>
                  <a:lnTo>
                    <a:pt x="0" y="414019"/>
                  </a:lnTo>
                  <a:lnTo>
                    <a:pt x="24130" y="414019"/>
                  </a:lnTo>
                  <a:lnTo>
                    <a:pt x="24130" y="410210"/>
                  </a:lnTo>
                  <a:close/>
                </a:path>
                <a:path w="24130" h="1045209">
                  <a:moveTo>
                    <a:pt x="24130" y="414020"/>
                  </a:moveTo>
                  <a:lnTo>
                    <a:pt x="0" y="414020"/>
                  </a:lnTo>
                  <a:lnTo>
                    <a:pt x="0" y="422909"/>
                  </a:lnTo>
                  <a:lnTo>
                    <a:pt x="24130" y="422909"/>
                  </a:lnTo>
                  <a:lnTo>
                    <a:pt x="24130" y="414020"/>
                  </a:lnTo>
                  <a:close/>
                </a:path>
                <a:path w="24130" h="1045209">
                  <a:moveTo>
                    <a:pt x="24130" y="422910"/>
                  </a:moveTo>
                  <a:lnTo>
                    <a:pt x="0" y="422910"/>
                  </a:lnTo>
                  <a:lnTo>
                    <a:pt x="0" y="426719"/>
                  </a:lnTo>
                  <a:lnTo>
                    <a:pt x="24130" y="426719"/>
                  </a:lnTo>
                  <a:lnTo>
                    <a:pt x="24130" y="422910"/>
                  </a:lnTo>
                  <a:close/>
                </a:path>
                <a:path w="24130" h="1045209">
                  <a:moveTo>
                    <a:pt x="24130" y="426720"/>
                  </a:moveTo>
                  <a:lnTo>
                    <a:pt x="0" y="426720"/>
                  </a:lnTo>
                  <a:lnTo>
                    <a:pt x="0" y="439419"/>
                  </a:lnTo>
                  <a:lnTo>
                    <a:pt x="24130" y="439419"/>
                  </a:lnTo>
                  <a:lnTo>
                    <a:pt x="24130" y="426720"/>
                  </a:lnTo>
                  <a:close/>
                </a:path>
                <a:path w="24130" h="1045209">
                  <a:moveTo>
                    <a:pt x="24130" y="439420"/>
                  </a:moveTo>
                  <a:lnTo>
                    <a:pt x="0" y="439420"/>
                  </a:lnTo>
                  <a:lnTo>
                    <a:pt x="0" y="441959"/>
                  </a:lnTo>
                  <a:lnTo>
                    <a:pt x="24130" y="441959"/>
                  </a:lnTo>
                  <a:lnTo>
                    <a:pt x="24130" y="439420"/>
                  </a:lnTo>
                  <a:close/>
                </a:path>
                <a:path w="24130" h="1045209">
                  <a:moveTo>
                    <a:pt x="24130" y="441960"/>
                  </a:moveTo>
                  <a:lnTo>
                    <a:pt x="0" y="441960"/>
                  </a:lnTo>
                  <a:lnTo>
                    <a:pt x="0" y="445769"/>
                  </a:lnTo>
                  <a:lnTo>
                    <a:pt x="24130" y="445769"/>
                  </a:lnTo>
                  <a:lnTo>
                    <a:pt x="24130" y="441960"/>
                  </a:lnTo>
                  <a:close/>
                </a:path>
                <a:path w="24130" h="1045209">
                  <a:moveTo>
                    <a:pt x="24130" y="445770"/>
                  </a:moveTo>
                  <a:lnTo>
                    <a:pt x="0" y="445770"/>
                  </a:lnTo>
                  <a:lnTo>
                    <a:pt x="0" y="454659"/>
                  </a:lnTo>
                  <a:lnTo>
                    <a:pt x="24130" y="454659"/>
                  </a:lnTo>
                  <a:lnTo>
                    <a:pt x="24130" y="445770"/>
                  </a:lnTo>
                  <a:close/>
                </a:path>
                <a:path w="24130" h="1045209">
                  <a:moveTo>
                    <a:pt x="24130" y="454660"/>
                  </a:moveTo>
                  <a:lnTo>
                    <a:pt x="0" y="454660"/>
                  </a:lnTo>
                  <a:lnTo>
                    <a:pt x="0" y="458469"/>
                  </a:lnTo>
                  <a:lnTo>
                    <a:pt x="24130" y="458469"/>
                  </a:lnTo>
                  <a:lnTo>
                    <a:pt x="24130" y="454660"/>
                  </a:lnTo>
                  <a:close/>
                </a:path>
                <a:path w="24130" h="1045209">
                  <a:moveTo>
                    <a:pt x="24130" y="458470"/>
                  </a:moveTo>
                  <a:lnTo>
                    <a:pt x="0" y="458470"/>
                  </a:lnTo>
                  <a:lnTo>
                    <a:pt x="0" y="471169"/>
                  </a:lnTo>
                  <a:lnTo>
                    <a:pt x="24130" y="471169"/>
                  </a:lnTo>
                  <a:lnTo>
                    <a:pt x="24130" y="458470"/>
                  </a:lnTo>
                  <a:close/>
                </a:path>
                <a:path w="24130" h="1045209">
                  <a:moveTo>
                    <a:pt x="24130" y="471170"/>
                  </a:moveTo>
                  <a:lnTo>
                    <a:pt x="0" y="471170"/>
                  </a:lnTo>
                  <a:lnTo>
                    <a:pt x="0" y="486409"/>
                  </a:lnTo>
                  <a:lnTo>
                    <a:pt x="24130" y="486409"/>
                  </a:lnTo>
                  <a:lnTo>
                    <a:pt x="24130" y="471170"/>
                  </a:lnTo>
                  <a:close/>
                </a:path>
                <a:path w="24130" h="1045209">
                  <a:moveTo>
                    <a:pt x="24130" y="486410"/>
                  </a:moveTo>
                  <a:lnTo>
                    <a:pt x="0" y="486410"/>
                  </a:lnTo>
                  <a:lnTo>
                    <a:pt x="0" y="490219"/>
                  </a:lnTo>
                  <a:lnTo>
                    <a:pt x="24130" y="490219"/>
                  </a:lnTo>
                  <a:lnTo>
                    <a:pt x="24130" y="486410"/>
                  </a:lnTo>
                  <a:close/>
                </a:path>
                <a:path w="24130" h="1045209">
                  <a:moveTo>
                    <a:pt x="24130" y="490220"/>
                  </a:moveTo>
                  <a:lnTo>
                    <a:pt x="0" y="490220"/>
                  </a:lnTo>
                  <a:lnTo>
                    <a:pt x="0" y="499109"/>
                  </a:lnTo>
                  <a:lnTo>
                    <a:pt x="24130" y="499109"/>
                  </a:lnTo>
                  <a:lnTo>
                    <a:pt x="24130" y="490220"/>
                  </a:lnTo>
                  <a:close/>
                </a:path>
                <a:path w="24130" h="1045209">
                  <a:moveTo>
                    <a:pt x="24130" y="499110"/>
                  </a:moveTo>
                  <a:lnTo>
                    <a:pt x="0" y="499110"/>
                  </a:lnTo>
                  <a:lnTo>
                    <a:pt x="0" y="505459"/>
                  </a:lnTo>
                  <a:lnTo>
                    <a:pt x="24130" y="505459"/>
                  </a:lnTo>
                  <a:lnTo>
                    <a:pt x="24130" y="499110"/>
                  </a:lnTo>
                  <a:close/>
                </a:path>
                <a:path w="24130" h="1045209">
                  <a:moveTo>
                    <a:pt x="24130" y="505460"/>
                  </a:moveTo>
                  <a:lnTo>
                    <a:pt x="0" y="505460"/>
                  </a:lnTo>
                  <a:lnTo>
                    <a:pt x="0" y="509269"/>
                  </a:lnTo>
                  <a:lnTo>
                    <a:pt x="24130" y="509269"/>
                  </a:lnTo>
                  <a:lnTo>
                    <a:pt x="24130" y="505460"/>
                  </a:lnTo>
                  <a:close/>
                </a:path>
                <a:path w="24130" h="1045209">
                  <a:moveTo>
                    <a:pt x="24130" y="509270"/>
                  </a:moveTo>
                  <a:lnTo>
                    <a:pt x="0" y="509270"/>
                  </a:lnTo>
                  <a:lnTo>
                    <a:pt x="0" y="510540"/>
                  </a:lnTo>
                  <a:lnTo>
                    <a:pt x="2540" y="510540"/>
                  </a:lnTo>
                  <a:lnTo>
                    <a:pt x="2540" y="511809"/>
                  </a:lnTo>
                  <a:lnTo>
                    <a:pt x="6350" y="511809"/>
                  </a:lnTo>
                  <a:lnTo>
                    <a:pt x="6350" y="513080"/>
                  </a:lnTo>
                  <a:lnTo>
                    <a:pt x="10160" y="513080"/>
                  </a:lnTo>
                  <a:lnTo>
                    <a:pt x="10160" y="514350"/>
                  </a:lnTo>
                  <a:lnTo>
                    <a:pt x="13969" y="514350"/>
                  </a:lnTo>
                  <a:lnTo>
                    <a:pt x="13969" y="515619"/>
                  </a:lnTo>
                  <a:lnTo>
                    <a:pt x="24130" y="515619"/>
                  </a:lnTo>
                  <a:lnTo>
                    <a:pt x="24130" y="509270"/>
                  </a:lnTo>
                  <a:close/>
                </a:path>
                <a:path w="24130" h="1045209">
                  <a:moveTo>
                    <a:pt x="24130" y="515620"/>
                  </a:moveTo>
                  <a:lnTo>
                    <a:pt x="17780" y="515620"/>
                  </a:lnTo>
                  <a:lnTo>
                    <a:pt x="17780" y="516890"/>
                  </a:lnTo>
                  <a:lnTo>
                    <a:pt x="21590" y="516890"/>
                  </a:lnTo>
                  <a:lnTo>
                    <a:pt x="21590" y="518159"/>
                  </a:lnTo>
                  <a:lnTo>
                    <a:pt x="24130" y="518159"/>
                  </a:lnTo>
                  <a:lnTo>
                    <a:pt x="24130" y="515620"/>
                  </a:lnTo>
                  <a:close/>
                </a:path>
                <a:path w="24130" h="1045209">
                  <a:moveTo>
                    <a:pt x="24130" y="1043940"/>
                  </a:moveTo>
                  <a:lnTo>
                    <a:pt x="0" y="1043940"/>
                  </a:lnTo>
                  <a:lnTo>
                    <a:pt x="0" y="1045210"/>
                  </a:lnTo>
                  <a:lnTo>
                    <a:pt x="24130" y="1045210"/>
                  </a:lnTo>
                  <a:lnTo>
                    <a:pt x="24130" y="1043940"/>
                  </a:lnTo>
                  <a:close/>
                </a:path>
              </a:pathLst>
            </a:custGeom>
            <a:solidFill>
              <a:srgbClr val="A5A54C"/>
            </a:solidFill>
          </p:spPr>
          <p:txBody>
            <a:bodyPr wrap="square" lIns="0" tIns="0" rIns="0" bIns="0" rtlCol="0"/>
            <a:lstStyle/>
            <a:p>
              <a:endParaRPr/>
            </a:p>
          </p:txBody>
        </p:sp>
        <p:sp>
          <p:nvSpPr>
            <p:cNvPr id="831" name="object 831"/>
            <p:cNvSpPr/>
            <p:nvPr/>
          </p:nvSpPr>
          <p:spPr>
            <a:xfrm>
              <a:off x="1780540" y="5454650"/>
              <a:ext cx="24130" cy="1051560"/>
            </a:xfrm>
            <a:custGeom>
              <a:avLst/>
              <a:gdLst/>
              <a:ahLst/>
              <a:cxnLst/>
              <a:rect l="l" t="t" r="r" b="b"/>
              <a:pathLst>
                <a:path w="24130" h="1051559">
                  <a:moveTo>
                    <a:pt x="1270" y="0"/>
                  </a:moveTo>
                  <a:lnTo>
                    <a:pt x="0" y="0"/>
                  </a:lnTo>
                  <a:lnTo>
                    <a:pt x="0" y="1269"/>
                  </a:lnTo>
                  <a:lnTo>
                    <a:pt x="1270" y="1269"/>
                  </a:lnTo>
                  <a:lnTo>
                    <a:pt x="1270" y="0"/>
                  </a:lnTo>
                  <a:close/>
                </a:path>
                <a:path w="24130" h="1051559">
                  <a:moveTo>
                    <a:pt x="6350" y="1270"/>
                  </a:moveTo>
                  <a:lnTo>
                    <a:pt x="0" y="1270"/>
                  </a:lnTo>
                  <a:lnTo>
                    <a:pt x="0" y="3809"/>
                  </a:lnTo>
                  <a:lnTo>
                    <a:pt x="11430" y="3809"/>
                  </a:lnTo>
                  <a:lnTo>
                    <a:pt x="11430" y="2540"/>
                  </a:lnTo>
                  <a:lnTo>
                    <a:pt x="6350" y="2540"/>
                  </a:lnTo>
                  <a:lnTo>
                    <a:pt x="6350" y="1270"/>
                  </a:lnTo>
                  <a:close/>
                </a:path>
                <a:path w="24130" h="1051559">
                  <a:moveTo>
                    <a:pt x="15240" y="3810"/>
                  </a:moveTo>
                  <a:lnTo>
                    <a:pt x="0" y="3810"/>
                  </a:lnTo>
                  <a:lnTo>
                    <a:pt x="0" y="7619"/>
                  </a:lnTo>
                  <a:lnTo>
                    <a:pt x="24130" y="7619"/>
                  </a:lnTo>
                  <a:lnTo>
                    <a:pt x="24130" y="6350"/>
                  </a:lnTo>
                  <a:lnTo>
                    <a:pt x="20320" y="6350"/>
                  </a:lnTo>
                  <a:lnTo>
                    <a:pt x="20320" y="5080"/>
                  </a:lnTo>
                  <a:lnTo>
                    <a:pt x="15240" y="5080"/>
                  </a:lnTo>
                  <a:lnTo>
                    <a:pt x="15240" y="3810"/>
                  </a:lnTo>
                  <a:close/>
                </a:path>
                <a:path w="24130" h="1051559">
                  <a:moveTo>
                    <a:pt x="24130" y="7620"/>
                  </a:moveTo>
                  <a:lnTo>
                    <a:pt x="0" y="7620"/>
                  </a:lnTo>
                  <a:lnTo>
                    <a:pt x="0" y="20319"/>
                  </a:lnTo>
                  <a:lnTo>
                    <a:pt x="24130" y="20319"/>
                  </a:lnTo>
                  <a:lnTo>
                    <a:pt x="24130" y="7620"/>
                  </a:lnTo>
                  <a:close/>
                </a:path>
                <a:path w="24130" h="1051559">
                  <a:moveTo>
                    <a:pt x="24130" y="20320"/>
                  </a:moveTo>
                  <a:lnTo>
                    <a:pt x="0" y="20320"/>
                  </a:lnTo>
                  <a:lnTo>
                    <a:pt x="0" y="22859"/>
                  </a:lnTo>
                  <a:lnTo>
                    <a:pt x="24130" y="22859"/>
                  </a:lnTo>
                  <a:lnTo>
                    <a:pt x="24130" y="20320"/>
                  </a:lnTo>
                  <a:close/>
                </a:path>
                <a:path w="24130" h="1051559">
                  <a:moveTo>
                    <a:pt x="24130" y="22860"/>
                  </a:moveTo>
                  <a:lnTo>
                    <a:pt x="0" y="22860"/>
                  </a:lnTo>
                  <a:lnTo>
                    <a:pt x="0" y="26669"/>
                  </a:lnTo>
                  <a:lnTo>
                    <a:pt x="24130" y="26669"/>
                  </a:lnTo>
                  <a:lnTo>
                    <a:pt x="24130" y="22860"/>
                  </a:lnTo>
                  <a:close/>
                </a:path>
                <a:path w="24130" h="1051559">
                  <a:moveTo>
                    <a:pt x="24130" y="26670"/>
                  </a:moveTo>
                  <a:lnTo>
                    <a:pt x="0" y="26670"/>
                  </a:lnTo>
                  <a:lnTo>
                    <a:pt x="0" y="29209"/>
                  </a:lnTo>
                  <a:lnTo>
                    <a:pt x="24130" y="29209"/>
                  </a:lnTo>
                  <a:lnTo>
                    <a:pt x="24130" y="26670"/>
                  </a:lnTo>
                  <a:close/>
                </a:path>
                <a:path w="24130" h="1051559">
                  <a:moveTo>
                    <a:pt x="24130" y="29210"/>
                  </a:moveTo>
                  <a:lnTo>
                    <a:pt x="0" y="29210"/>
                  </a:lnTo>
                  <a:lnTo>
                    <a:pt x="0" y="33019"/>
                  </a:lnTo>
                  <a:lnTo>
                    <a:pt x="24130" y="33019"/>
                  </a:lnTo>
                  <a:lnTo>
                    <a:pt x="24130" y="29210"/>
                  </a:lnTo>
                  <a:close/>
                </a:path>
                <a:path w="24130" h="1051559">
                  <a:moveTo>
                    <a:pt x="24130" y="33020"/>
                  </a:moveTo>
                  <a:lnTo>
                    <a:pt x="0" y="33020"/>
                  </a:lnTo>
                  <a:lnTo>
                    <a:pt x="0" y="35559"/>
                  </a:lnTo>
                  <a:lnTo>
                    <a:pt x="24130" y="35559"/>
                  </a:lnTo>
                  <a:lnTo>
                    <a:pt x="24130" y="33020"/>
                  </a:lnTo>
                  <a:close/>
                </a:path>
                <a:path w="24130" h="1051559">
                  <a:moveTo>
                    <a:pt x="24130" y="35560"/>
                  </a:moveTo>
                  <a:lnTo>
                    <a:pt x="0" y="35560"/>
                  </a:lnTo>
                  <a:lnTo>
                    <a:pt x="0" y="39369"/>
                  </a:lnTo>
                  <a:lnTo>
                    <a:pt x="24130" y="39369"/>
                  </a:lnTo>
                  <a:lnTo>
                    <a:pt x="24130" y="35560"/>
                  </a:lnTo>
                  <a:close/>
                </a:path>
                <a:path w="24130" h="1051559">
                  <a:moveTo>
                    <a:pt x="24130" y="39370"/>
                  </a:moveTo>
                  <a:lnTo>
                    <a:pt x="0" y="39370"/>
                  </a:lnTo>
                  <a:lnTo>
                    <a:pt x="0" y="45719"/>
                  </a:lnTo>
                  <a:lnTo>
                    <a:pt x="24130" y="45719"/>
                  </a:lnTo>
                  <a:lnTo>
                    <a:pt x="24130" y="39370"/>
                  </a:lnTo>
                  <a:close/>
                </a:path>
                <a:path w="24130" h="1051559">
                  <a:moveTo>
                    <a:pt x="24130" y="45720"/>
                  </a:moveTo>
                  <a:lnTo>
                    <a:pt x="0" y="45720"/>
                  </a:lnTo>
                  <a:lnTo>
                    <a:pt x="0" y="52069"/>
                  </a:lnTo>
                  <a:lnTo>
                    <a:pt x="24130" y="52069"/>
                  </a:lnTo>
                  <a:lnTo>
                    <a:pt x="24130" y="45720"/>
                  </a:lnTo>
                  <a:close/>
                </a:path>
                <a:path w="24130" h="1051559">
                  <a:moveTo>
                    <a:pt x="24130" y="52070"/>
                  </a:moveTo>
                  <a:lnTo>
                    <a:pt x="0" y="52070"/>
                  </a:lnTo>
                  <a:lnTo>
                    <a:pt x="0" y="60959"/>
                  </a:lnTo>
                  <a:lnTo>
                    <a:pt x="24130" y="60959"/>
                  </a:lnTo>
                  <a:lnTo>
                    <a:pt x="24130" y="52070"/>
                  </a:lnTo>
                  <a:close/>
                </a:path>
                <a:path w="24130" h="1051559">
                  <a:moveTo>
                    <a:pt x="24130" y="60960"/>
                  </a:moveTo>
                  <a:lnTo>
                    <a:pt x="0" y="60960"/>
                  </a:lnTo>
                  <a:lnTo>
                    <a:pt x="0" y="67309"/>
                  </a:lnTo>
                  <a:lnTo>
                    <a:pt x="24130" y="67309"/>
                  </a:lnTo>
                  <a:lnTo>
                    <a:pt x="24130" y="60960"/>
                  </a:lnTo>
                  <a:close/>
                </a:path>
                <a:path w="24130" h="1051559">
                  <a:moveTo>
                    <a:pt x="24130" y="67310"/>
                  </a:moveTo>
                  <a:lnTo>
                    <a:pt x="0" y="67310"/>
                  </a:lnTo>
                  <a:lnTo>
                    <a:pt x="0" y="71119"/>
                  </a:lnTo>
                  <a:lnTo>
                    <a:pt x="24130" y="71119"/>
                  </a:lnTo>
                  <a:lnTo>
                    <a:pt x="24130" y="67310"/>
                  </a:lnTo>
                  <a:close/>
                </a:path>
                <a:path w="24130" h="1051559">
                  <a:moveTo>
                    <a:pt x="24130" y="71120"/>
                  </a:moveTo>
                  <a:lnTo>
                    <a:pt x="0" y="71120"/>
                  </a:lnTo>
                  <a:lnTo>
                    <a:pt x="0" y="77469"/>
                  </a:lnTo>
                  <a:lnTo>
                    <a:pt x="24130" y="77469"/>
                  </a:lnTo>
                  <a:lnTo>
                    <a:pt x="24130" y="71120"/>
                  </a:lnTo>
                  <a:close/>
                </a:path>
                <a:path w="24130" h="1051559">
                  <a:moveTo>
                    <a:pt x="24130" y="77470"/>
                  </a:moveTo>
                  <a:lnTo>
                    <a:pt x="0" y="77470"/>
                  </a:lnTo>
                  <a:lnTo>
                    <a:pt x="0" y="83819"/>
                  </a:lnTo>
                  <a:lnTo>
                    <a:pt x="24130" y="83819"/>
                  </a:lnTo>
                  <a:lnTo>
                    <a:pt x="24130" y="77470"/>
                  </a:lnTo>
                  <a:close/>
                </a:path>
                <a:path w="24130" h="1051559">
                  <a:moveTo>
                    <a:pt x="24130" y="83820"/>
                  </a:moveTo>
                  <a:lnTo>
                    <a:pt x="0" y="83820"/>
                  </a:lnTo>
                  <a:lnTo>
                    <a:pt x="0" y="86359"/>
                  </a:lnTo>
                  <a:lnTo>
                    <a:pt x="24130" y="86359"/>
                  </a:lnTo>
                  <a:lnTo>
                    <a:pt x="24130" y="83820"/>
                  </a:lnTo>
                  <a:close/>
                </a:path>
                <a:path w="24130" h="1051559">
                  <a:moveTo>
                    <a:pt x="24130" y="86360"/>
                  </a:moveTo>
                  <a:lnTo>
                    <a:pt x="0" y="86360"/>
                  </a:lnTo>
                  <a:lnTo>
                    <a:pt x="0" y="90169"/>
                  </a:lnTo>
                  <a:lnTo>
                    <a:pt x="24130" y="90169"/>
                  </a:lnTo>
                  <a:lnTo>
                    <a:pt x="24130" y="86360"/>
                  </a:lnTo>
                  <a:close/>
                </a:path>
                <a:path w="24130" h="1051559">
                  <a:moveTo>
                    <a:pt x="24130" y="90170"/>
                  </a:moveTo>
                  <a:lnTo>
                    <a:pt x="0" y="90170"/>
                  </a:lnTo>
                  <a:lnTo>
                    <a:pt x="0" y="92709"/>
                  </a:lnTo>
                  <a:lnTo>
                    <a:pt x="24130" y="92709"/>
                  </a:lnTo>
                  <a:lnTo>
                    <a:pt x="24130" y="90170"/>
                  </a:lnTo>
                  <a:close/>
                </a:path>
                <a:path w="24130" h="1051559">
                  <a:moveTo>
                    <a:pt x="24130" y="92710"/>
                  </a:moveTo>
                  <a:lnTo>
                    <a:pt x="0" y="92710"/>
                  </a:lnTo>
                  <a:lnTo>
                    <a:pt x="0" y="102869"/>
                  </a:lnTo>
                  <a:lnTo>
                    <a:pt x="24130" y="102869"/>
                  </a:lnTo>
                  <a:lnTo>
                    <a:pt x="24130" y="92710"/>
                  </a:lnTo>
                  <a:close/>
                </a:path>
                <a:path w="24130" h="1051559">
                  <a:moveTo>
                    <a:pt x="24130" y="102870"/>
                  </a:moveTo>
                  <a:lnTo>
                    <a:pt x="0" y="102870"/>
                  </a:lnTo>
                  <a:lnTo>
                    <a:pt x="0" y="105409"/>
                  </a:lnTo>
                  <a:lnTo>
                    <a:pt x="24130" y="105409"/>
                  </a:lnTo>
                  <a:lnTo>
                    <a:pt x="24130" y="102870"/>
                  </a:lnTo>
                  <a:close/>
                </a:path>
                <a:path w="24130" h="1051559">
                  <a:moveTo>
                    <a:pt x="24130" y="105410"/>
                  </a:moveTo>
                  <a:lnTo>
                    <a:pt x="0" y="105410"/>
                  </a:lnTo>
                  <a:lnTo>
                    <a:pt x="0" y="109219"/>
                  </a:lnTo>
                  <a:lnTo>
                    <a:pt x="24130" y="109219"/>
                  </a:lnTo>
                  <a:lnTo>
                    <a:pt x="24130" y="105410"/>
                  </a:lnTo>
                  <a:close/>
                </a:path>
                <a:path w="24130" h="1051559">
                  <a:moveTo>
                    <a:pt x="24130" y="109220"/>
                  </a:moveTo>
                  <a:lnTo>
                    <a:pt x="0" y="109220"/>
                  </a:lnTo>
                  <a:lnTo>
                    <a:pt x="0" y="111759"/>
                  </a:lnTo>
                  <a:lnTo>
                    <a:pt x="24130" y="111759"/>
                  </a:lnTo>
                  <a:lnTo>
                    <a:pt x="24130" y="109220"/>
                  </a:lnTo>
                  <a:close/>
                </a:path>
                <a:path w="24130" h="1051559">
                  <a:moveTo>
                    <a:pt x="24130" y="111760"/>
                  </a:moveTo>
                  <a:lnTo>
                    <a:pt x="0" y="111760"/>
                  </a:lnTo>
                  <a:lnTo>
                    <a:pt x="0" y="115569"/>
                  </a:lnTo>
                  <a:lnTo>
                    <a:pt x="24130" y="115569"/>
                  </a:lnTo>
                  <a:lnTo>
                    <a:pt x="24130" y="111760"/>
                  </a:lnTo>
                  <a:close/>
                </a:path>
                <a:path w="24130" h="1051559">
                  <a:moveTo>
                    <a:pt x="24130" y="115570"/>
                  </a:moveTo>
                  <a:lnTo>
                    <a:pt x="0" y="115570"/>
                  </a:lnTo>
                  <a:lnTo>
                    <a:pt x="0" y="124459"/>
                  </a:lnTo>
                  <a:lnTo>
                    <a:pt x="24130" y="124459"/>
                  </a:lnTo>
                  <a:lnTo>
                    <a:pt x="24130" y="115570"/>
                  </a:lnTo>
                  <a:close/>
                </a:path>
                <a:path w="24130" h="1051559">
                  <a:moveTo>
                    <a:pt x="24130" y="124460"/>
                  </a:moveTo>
                  <a:lnTo>
                    <a:pt x="0" y="124460"/>
                  </a:lnTo>
                  <a:lnTo>
                    <a:pt x="0" y="128269"/>
                  </a:lnTo>
                  <a:lnTo>
                    <a:pt x="24130" y="128269"/>
                  </a:lnTo>
                  <a:lnTo>
                    <a:pt x="24130" y="124460"/>
                  </a:lnTo>
                  <a:close/>
                </a:path>
                <a:path w="24130" h="1051559">
                  <a:moveTo>
                    <a:pt x="24130" y="128270"/>
                  </a:moveTo>
                  <a:lnTo>
                    <a:pt x="0" y="128270"/>
                  </a:lnTo>
                  <a:lnTo>
                    <a:pt x="0" y="134619"/>
                  </a:lnTo>
                  <a:lnTo>
                    <a:pt x="24130" y="134619"/>
                  </a:lnTo>
                  <a:lnTo>
                    <a:pt x="24130" y="128270"/>
                  </a:lnTo>
                  <a:close/>
                </a:path>
                <a:path w="24130" h="1051559">
                  <a:moveTo>
                    <a:pt x="24130" y="134620"/>
                  </a:moveTo>
                  <a:lnTo>
                    <a:pt x="0" y="134620"/>
                  </a:lnTo>
                  <a:lnTo>
                    <a:pt x="0" y="140969"/>
                  </a:lnTo>
                  <a:lnTo>
                    <a:pt x="24130" y="140969"/>
                  </a:lnTo>
                  <a:lnTo>
                    <a:pt x="24130" y="134620"/>
                  </a:lnTo>
                  <a:close/>
                </a:path>
                <a:path w="24130" h="1051559">
                  <a:moveTo>
                    <a:pt x="24130" y="140970"/>
                  </a:moveTo>
                  <a:lnTo>
                    <a:pt x="0" y="140970"/>
                  </a:lnTo>
                  <a:lnTo>
                    <a:pt x="0" y="143509"/>
                  </a:lnTo>
                  <a:lnTo>
                    <a:pt x="24130" y="143509"/>
                  </a:lnTo>
                  <a:lnTo>
                    <a:pt x="24130" y="140970"/>
                  </a:lnTo>
                  <a:close/>
                </a:path>
                <a:path w="24130" h="1051559">
                  <a:moveTo>
                    <a:pt x="24130" y="143510"/>
                  </a:moveTo>
                  <a:lnTo>
                    <a:pt x="0" y="143510"/>
                  </a:lnTo>
                  <a:lnTo>
                    <a:pt x="0" y="153669"/>
                  </a:lnTo>
                  <a:lnTo>
                    <a:pt x="24130" y="153669"/>
                  </a:lnTo>
                  <a:lnTo>
                    <a:pt x="24130" y="143510"/>
                  </a:lnTo>
                  <a:close/>
                </a:path>
                <a:path w="24130" h="1051559">
                  <a:moveTo>
                    <a:pt x="24130" y="153670"/>
                  </a:moveTo>
                  <a:lnTo>
                    <a:pt x="0" y="153670"/>
                  </a:lnTo>
                  <a:lnTo>
                    <a:pt x="0" y="156209"/>
                  </a:lnTo>
                  <a:lnTo>
                    <a:pt x="24130" y="156209"/>
                  </a:lnTo>
                  <a:lnTo>
                    <a:pt x="24130" y="153670"/>
                  </a:lnTo>
                  <a:close/>
                </a:path>
                <a:path w="24130" h="1051559">
                  <a:moveTo>
                    <a:pt x="24130" y="156210"/>
                  </a:moveTo>
                  <a:lnTo>
                    <a:pt x="0" y="156210"/>
                  </a:lnTo>
                  <a:lnTo>
                    <a:pt x="0" y="162559"/>
                  </a:lnTo>
                  <a:lnTo>
                    <a:pt x="24130" y="162559"/>
                  </a:lnTo>
                  <a:lnTo>
                    <a:pt x="24130" y="156210"/>
                  </a:lnTo>
                  <a:close/>
                </a:path>
                <a:path w="24130" h="1051559">
                  <a:moveTo>
                    <a:pt x="24130" y="162560"/>
                  </a:moveTo>
                  <a:lnTo>
                    <a:pt x="0" y="162560"/>
                  </a:lnTo>
                  <a:lnTo>
                    <a:pt x="0" y="166369"/>
                  </a:lnTo>
                  <a:lnTo>
                    <a:pt x="24130" y="166369"/>
                  </a:lnTo>
                  <a:lnTo>
                    <a:pt x="24130" y="162560"/>
                  </a:lnTo>
                  <a:close/>
                </a:path>
                <a:path w="24130" h="1051559">
                  <a:moveTo>
                    <a:pt x="24130" y="166370"/>
                  </a:moveTo>
                  <a:lnTo>
                    <a:pt x="0" y="166370"/>
                  </a:lnTo>
                  <a:lnTo>
                    <a:pt x="0" y="172719"/>
                  </a:lnTo>
                  <a:lnTo>
                    <a:pt x="24130" y="172719"/>
                  </a:lnTo>
                  <a:lnTo>
                    <a:pt x="24130" y="166370"/>
                  </a:lnTo>
                  <a:close/>
                </a:path>
                <a:path w="24130" h="1051559">
                  <a:moveTo>
                    <a:pt x="24130" y="172720"/>
                  </a:moveTo>
                  <a:lnTo>
                    <a:pt x="0" y="172720"/>
                  </a:lnTo>
                  <a:lnTo>
                    <a:pt x="0" y="175259"/>
                  </a:lnTo>
                  <a:lnTo>
                    <a:pt x="24130" y="175259"/>
                  </a:lnTo>
                  <a:lnTo>
                    <a:pt x="24130" y="172720"/>
                  </a:lnTo>
                  <a:close/>
                </a:path>
                <a:path w="24130" h="1051559">
                  <a:moveTo>
                    <a:pt x="24130" y="175260"/>
                  </a:moveTo>
                  <a:lnTo>
                    <a:pt x="0" y="175260"/>
                  </a:lnTo>
                  <a:lnTo>
                    <a:pt x="0" y="179069"/>
                  </a:lnTo>
                  <a:lnTo>
                    <a:pt x="24130" y="179069"/>
                  </a:lnTo>
                  <a:lnTo>
                    <a:pt x="24130" y="175260"/>
                  </a:lnTo>
                  <a:close/>
                </a:path>
                <a:path w="24130" h="1051559">
                  <a:moveTo>
                    <a:pt x="24130" y="179070"/>
                  </a:moveTo>
                  <a:lnTo>
                    <a:pt x="0" y="179070"/>
                  </a:lnTo>
                  <a:lnTo>
                    <a:pt x="0" y="191769"/>
                  </a:lnTo>
                  <a:lnTo>
                    <a:pt x="24130" y="191769"/>
                  </a:lnTo>
                  <a:lnTo>
                    <a:pt x="24130" y="179070"/>
                  </a:lnTo>
                  <a:close/>
                </a:path>
                <a:path w="24130" h="1051559">
                  <a:moveTo>
                    <a:pt x="24130" y="191770"/>
                  </a:moveTo>
                  <a:lnTo>
                    <a:pt x="0" y="191770"/>
                  </a:lnTo>
                  <a:lnTo>
                    <a:pt x="0" y="207009"/>
                  </a:lnTo>
                  <a:lnTo>
                    <a:pt x="24130" y="207009"/>
                  </a:lnTo>
                  <a:lnTo>
                    <a:pt x="24130" y="191770"/>
                  </a:lnTo>
                  <a:close/>
                </a:path>
                <a:path w="24130" h="1051559">
                  <a:moveTo>
                    <a:pt x="24130" y="207010"/>
                  </a:moveTo>
                  <a:lnTo>
                    <a:pt x="0" y="207010"/>
                  </a:lnTo>
                  <a:lnTo>
                    <a:pt x="0" y="213359"/>
                  </a:lnTo>
                  <a:lnTo>
                    <a:pt x="24130" y="213359"/>
                  </a:lnTo>
                  <a:lnTo>
                    <a:pt x="24130" y="207010"/>
                  </a:lnTo>
                  <a:close/>
                </a:path>
                <a:path w="24130" h="1051559">
                  <a:moveTo>
                    <a:pt x="24130" y="213360"/>
                  </a:moveTo>
                  <a:lnTo>
                    <a:pt x="0" y="213360"/>
                  </a:lnTo>
                  <a:lnTo>
                    <a:pt x="0" y="217169"/>
                  </a:lnTo>
                  <a:lnTo>
                    <a:pt x="24130" y="217169"/>
                  </a:lnTo>
                  <a:lnTo>
                    <a:pt x="24130" y="213360"/>
                  </a:lnTo>
                  <a:close/>
                </a:path>
                <a:path w="24130" h="1051559">
                  <a:moveTo>
                    <a:pt x="24130" y="217170"/>
                  </a:moveTo>
                  <a:lnTo>
                    <a:pt x="0" y="217170"/>
                  </a:lnTo>
                  <a:lnTo>
                    <a:pt x="0" y="219709"/>
                  </a:lnTo>
                  <a:lnTo>
                    <a:pt x="24130" y="219709"/>
                  </a:lnTo>
                  <a:lnTo>
                    <a:pt x="24130" y="217170"/>
                  </a:lnTo>
                  <a:close/>
                </a:path>
                <a:path w="24130" h="1051559">
                  <a:moveTo>
                    <a:pt x="24130" y="219710"/>
                  </a:moveTo>
                  <a:lnTo>
                    <a:pt x="0" y="219710"/>
                  </a:lnTo>
                  <a:lnTo>
                    <a:pt x="0" y="226059"/>
                  </a:lnTo>
                  <a:lnTo>
                    <a:pt x="24130" y="226059"/>
                  </a:lnTo>
                  <a:lnTo>
                    <a:pt x="24130" y="219710"/>
                  </a:lnTo>
                  <a:close/>
                </a:path>
                <a:path w="24130" h="1051559">
                  <a:moveTo>
                    <a:pt x="24130" y="226060"/>
                  </a:moveTo>
                  <a:lnTo>
                    <a:pt x="0" y="226060"/>
                  </a:lnTo>
                  <a:lnTo>
                    <a:pt x="0" y="236219"/>
                  </a:lnTo>
                  <a:lnTo>
                    <a:pt x="24130" y="236219"/>
                  </a:lnTo>
                  <a:lnTo>
                    <a:pt x="24130" y="226060"/>
                  </a:lnTo>
                  <a:close/>
                </a:path>
                <a:path w="24130" h="1051559">
                  <a:moveTo>
                    <a:pt x="24130" y="236220"/>
                  </a:moveTo>
                  <a:lnTo>
                    <a:pt x="0" y="236220"/>
                  </a:lnTo>
                  <a:lnTo>
                    <a:pt x="0" y="238759"/>
                  </a:lnTo>
                  <a:lnTo>
                    <a:pt x="24130" y="238759"/>
                  </a:lnTo>
                  <a:lnTo>
                    <a:pt x="24130" y="236220"/>
                  </a:lnTo>
                  <a:close/>
                </a:path>
                <a:path w="24130" h="1051559">
                  <a:moveTo>
                    <a:pt x="24130" y="238760"/>
                  </a:moveTo>
                  <a:lnTo>
                    <a:pt x="0" y="238760"/>
                  </a:lnTo>
                  <a:lnTo>
                    <a:pt x="0" y="242569"/>
                  </a:lnTo>
                  <a:lnTo>
                    <a:pt x="24130" y="242569"/>
                  </a:lnTo>
                  <a:lnTo>
                    <a:pt x="24130" y="238760"/>
                  </a:lnTo>
                  <a:close/>
                </a:path>
                <a:path w="24130" h="1051559">
                  <a:moveTo>
                    <a:pt x="24130" y="242570"/>
                  </a:moveTo>
                  <a:lnTo>
                    <a:pt x="0" y="242570"/>
                  </a:lnTo>
                  <a:lnTo>
                    <a:pt x="0" y="251459"/>
                  </a:lnTo>
                  <a:lnTo>
                    <a:pt x="24130" y="251459"/>
                  </a:lnTo>
                  <a:lnTo>
                    <a:pt x="24130" y="242570"/>
                  </a:lnTo>
                  <a:close/>
                </a:path>
                <a:path w="24130" h="1051559">
                  <a:moveTo>
                    <a:pt x="24130" y="251460"/>
                  </a:moveTo>
                  <a:lnTo>
                    <a:pt x="0" y="251460"/>
                  </a:lnTo>
                  <a:lnTo>
                    <a:pt x="0" y="255269"/>
                  </a:lnTo>
                  <a:lnTo>
                    <a:pt x="24130" y="255269"/>
                  </a:lnTo>
                  <a:lnTo>
                    <a:pt x="24130" y="251460"/>
                  </a:lnTo>
                  <a:close/>
                </a:path>
                <a:path w="24130" h="1051559">
                  <a:moveTo>
                    <a:pt x="24130" y="255270"/>
                  </a:moveTo>
                  <a:lnTo>
                    <a:pt x="0" y="255270"/>
                  </a:lnTo>
                  <a:lnTo>
                    <a:pt x="0" y="257809"/>
                  </a:lnTo>
                  <a:lnTo>
                    <a:pt x="24130" y="257809"/>
                  </a:lnTo>
                  <a:lnTo>
                    <a:pt x="24130" y="255270"/>
                  </a:lnTo>
                  <a:close/>
                </a:path>
                <a:path w="24130" h="1051559">
                  <a:moveTo>
                    <a:pt x="24130" y="257810"/>
                  </a:moveTo>
                  <a:lnTo>
                    <a:pt x="0" y="257810"/>
                  </a:lnTo>
                  <a:lnTo>
                    <a:pt x="0" y="261619"/>
                  </a:lnTo>
                  <a:lnTo>
                    <a:pt x="24130" y="261619"/>
                  </a:lnTo>
                  <a:lnTo>
                    <a:pt x="24130" y="257810"/>
                  </a:lnTo>
                  <a:close/>
                </a:path>
                <a:path w="24130" h="1051559">
                  <a:moveTo>
                    <a:pt x="24130" y="261620"/>
                  </a:moveTo>
                  <a:lnTo>
                    <a:pt x="0" y="261620"/>
                  </a:lnTo>
                  <a:lnTo>
                    <a:pt x="0" y="264159"/>
                  </a:lnTo>
                  <a:lnTo>
                    <a:pt x="24130" y="264159"/>
                  </a:lnTo>
                  <a:lnTo>
                    <a:pt x="24130" y="261620"/>
                  </a:lnTo>
                  <a:close/>
                </a:path>
                <a:path w="24130" h="1051559">
                  <a:moveTo>
                    <a:pt x="24130" y="264160"/>
                  </a:moveTo>
                  <a:lnTo>
                    <a:pt x="0" y="264160"/>
                  </a:lnTo>
                  <a:lnTo>
                    <a:pt x="0" y="267969"/>
                  </a:lnTo>
                  <a:lnTo>
                    <a:pt x="24130" y="267969"/>
                  </a:lnTo>
                  <a:lnTo>
                    <a:pt x="24130" y="264160"/>
                  </a:lnTo>
                  <a:close/>
                </a:path>
                <a:path w="24130" h="1051559">
                  <a:moveTo>
                    <a:pt x="24130" y="267970"/>
                  </a:moveTo>
                  <a:lnTo>
                    <a:pt x="0" y="267970"/>
                  </a:lnTo>
                  <a:lnTo>
                    <a:pt x="0" y="283209"/>
                  </a:lnTo>
                  <a:lnTo>
                    <a:pt x="24130" y="283209"/>
                  </a:lnTo>
                  <a:lnTo>
                    <a:pt x="24130" y="267970"/>
                  </a:lnTo>
                  <a:close/>
                </a:path>
                <a:path w="24130" h="1051559">
                  <a:moveTo>
                    <a:pt x="24130" y="283210"/>
                  </a:moveTo>
                  <a:lnTo>
                    <a:pt x="0" y="283210"/>
                  </a:lnTo>
                  <a:lnTo>
                    <a:pt x="0" y="287019"/>
                  </a:lnTo>
                  <a:lnTo>
                    <a:pt x="24130" y="287019"/>
                  </a:lnTo>
                  <a:lnTo>
                    <a:pt x="24130" y="283210"/>
                  </a:lnTo>
                  <a:close/>
                </a:path>
                <a:path w="24130" h="1051559">
                  <a:moveTo>
                    <a:pt x="24130" y="287020"/>
                  </a:moveTo>
                  <a:lnTo>
                    <a:pt x="0" y="287020"/>
                  </a:lnTo>
                  <a:lnTo>
                    <a:pt x="0" y="293369"/>
                  </a:lnTo>
                  <a:lnTo>
                    <a:pt x="24130" y="293369"/>
                  </a:lnTo>
                  <a:lnTo>
                    <a:pt x="24130" y="287020"/>
                  </a:lnTo>
                  <a:close/>
                </a:path>
                <a:path w="24130" h="1051559">
                  <a:moveTo>
                    <a:pt x="24130" y="293370"/>
                  </a:moveTo>
                  <a:lnTo>
                    <a:pt x="0" y="293370"/>
                  </a:lnTo>
                  <a:lnTo>
                    <a:pt x="0" y="295909"/>
                  </a:lnTo>
                  <a:lnTo>
                    <a:pt x="24130" y="295909"/>
                  </a:lnTo>
                  <a:lnTo>
                    <a:pt x="24130" y="293370"/>
                  </a:lnTo>
                  <a:close/>
                </a:path>
                <a:path w="24130" h="1051559">
                  <a:moveTo>
                    <a:pt x="24130" y="295910"/>
                  </a:moveTo>
                  <a:lnTo>
                    <a:pt x="0" y="295910"/>
                  </a:lnTo>
                  <a:lnTo>
                    <a:pt x="0" y="302259"/>
                  </a:lnTo>
                  <a:lnTo>
                    <a:pt x="24130" y="302259"/>
                  </a:lnTo>
                  <a:lnTo>
                    <a:pt x="24130" y="295910"/>
                  </a:lnTo>
                  <a:close/>
                </a:path>
                <a:path w="24130" h="1051559">
                  <a:moveTo>
                    <a:pt x="24130" y="302260"/>
                  </a:moveTo>
                  <a:lnTo>
                    <a:pt x="0" y="302260"/>
                  </a:lnTo>
                  <a:lnTo>
                    <a:pt x="0" y="306070"/>
                  </a:lnTo>
                  <a:lnTo>
                    <a:pt x="24130" y="306070"/>
                  </a:lnTo>
                  <a:lnTo>
                    <a:pt x="24130" y="302260"/>
                  </a:lnTo>
                  <a:close/>
                </a:path>
                <a:path w="24130" h="1051559">
                  <a:moveTo>
                    <a:pt x="24130" y="306070"/>
                  </a:moveTo>
                  <a:lnTo>
                    <a:pt x="0" y="306070"/>
                  </a:lnTo>
                  <a:lnTo>
                    <a:pt x="0" y="308609"/>
                  </a:lnTo>
                  <a:lnTo>
                    <a:pt x="24130" y="308609"/>
                  </a:lnTo>
                  <a:lnTo>
                    <a:pt x="24130" y="306070"/>
                  </a:lnTo>
                  <a:close/>
                </a:path>
                <a:path w="24130" h="1051559">
                  <a:moveTo>
                    <a:pt x="24130" y="308610"/>
                  </a:moveTo>
                  <a:lnTo>
                    <a:pt x="0" y="308610"/>
                  </a:lnTo>
                  <a:lnTo>
                    <a:pt x="0" y="312419"/>
                  </a:lnTo>
                  <a:lnTo>
                    <a:pt x="24130" y="312419"/>
                  </a:lnTo>
                  <a:lnTo>
                    <a:pt x="24130" y="308610"/>
                  </a:lnTo>
                  <a:close/>
                </a:path>
                <a:path w="24130" h="1051559">
                  <a:moveTo>
                    <a:pt x="24130" y="312420"/>
                  </a:moveTo>
                  <a:lnTo>
                    <a:pt x="0" y="312420"/>
                  </a:lnTo>
                  <a:lnTo>
                    <a:pt x="0" y="314959"/>
                  </a:lnTo>
                  <a:lnTo>
                    <a:pt x="24130" y="314959"/>
                  </a:lnTo>
                  <a:lnTo>
                    <a:pt x="24130" y="312420"/>
                  </a:lnTo>
                  <a:close/>
                </a:path>
                <a:path w="24130" h="1051559">
                  <a:moveTo>
                    <a:pt x="24130" y="314960"/>
                  </a:moveTo>
                  <a:lnTo>
                    <a:pt x="0" y="314960"/>
                  </a:lnTo>
                  <a:lnTo>
                    <a:pt x="0" y="318769"/>
                  </a:lnTo>
                  <a:lnTo>
                    <a:pt x="24130" y="318769"/>
                  </a:lnTo>
                  <a:lnTo>
                    <a:pt x="24130" y="314960"/>
                  </a:lnTo>
                  <a:close/>
                </a:path>
                <a:path w="24130" h="1051559">
                  <a:moveTo>
                    <a:pt x="24130" y="318770"/>
                  </a:moveTo>
                  <a:lnTo>
                    <a:pt x="0" y="318770"/>
                  </a:lnTo>
                  <a:lnTo>
                    <a:pt x="0" y="344169"/>
                  </a:lnTo>
                  <a:lnTo>
                    <a:pt x="24130" y="344169"/>
                  </a:lnTo>
                  <a:lnTo>
                    <a:pt x="24130" y="318770"/>
                  </a:lnTo>
                  <a:close/>
                </a:path>
                <a:path w="24130" h="1051559">
                  <a:moveTo>
                    <a:pt x="24130" y="344170"/>
                  </a:moveTo>
                  <a:lnTo>
                    <a:pt x="0" y="344170"/>
                  </a:lnTo>
                  <a:lnTo>
                    <a:pt x="0" y="350519"/>
                  </a:lnTo>
                  <a:lnTo>
                    <a:pt x="24130" y="350519"/>
                  </a:lnTo>
                  <a:lnTo>
                    <a:pt x="24130" y="344170"/>
                  </a:lnTo>
                  <a:close/>
                </a:path>
                <a:path w="24130" h="1051559">
                  <a:moveTo>
                    <a:pt x="24130" y="350520"/>
                  </a:moveTo>
                  <a:lnTo>
                    <a:pt x="0" y="350520"/>
                  </a:lnTo>
                  <a:lnTo>
                    <a:pt x="0" y="353059"/>
                  </a:lnTo>
                  <a:lnTo>
                    <a:pt x="24130" y="353059"/>
                  </a:lnTo>
                  <a:lnTo>
                    <a:pt x="24130" y="350520"/>
                  </a:lnTo>
                  <a:close/>
                </a:path>
                <a:path w="24130" h="1051559">
                  <a:moveTo>
                    <a:pt x="24130" y="353060"/>
                  </a:moveTo>
                  <a:lnTo>
                    <a:pt x="0" y="353060"/>
                  </a:lnTo>
                  <a:lnTo>
                    <a:pt x="0" y="359409"/>
                  </a:lnTo>
                  <a:lnTo>
                    <a:pt x="24130" y="359409"/>
                  </a:lnTo>
                  <a:lnTo>
                    <a:pt x="24130" y="353060"/>
                  </a:lnTo>
                  <a:close/>
                </a:path>
                <a:path w="24130" h="1051559">
                  <a:moveTo>
                    <a:pt x="24130" y="359410"/>
                  </a:moveTo>
                  <a:lnTo>
                    <a:pt x="0" y="359410"/>
                  </a:lnTo>
                  <a:lnTo>
                    <a:pt x="0" y="363219"/>
                  </a:lnTo>
                  <a:lnTo>
                    <a:pt x="24130" y="363219"/>
                  </a:lnTo>
                  <a:lnTo>
                    <a:pt x="24130" y="359410"/>
                  </a:lnTo>
                  <a:close/>
                </a:path>
                <a:path w="24130" h="1051559">
                  <a:moveTo>
                    <a:pt x="24130" y="363220"/>
                  </a:moveTo>
                  <a:lnTo>
                    <a:pt x="0" y="363220"/>
                  </a:lnTo>
                  <a:lnTo>
                    <a:pt x="0" y="372109"/>
                  </a:lnTo>
                  <a:lnTo>
                    <a:pt x="24130" y="372109"/>
                  </a:lnTo>
                  <a:lnTo>
                    <a:pt x="24130" y="363220"/>
                  </a:lnTo>
                  <a:close/>
                </a:path>
                <a:path w="24130" h="1051559">
                  <a:moveTo>
                    <a:pt x="24130" y="372110"/>
                  </a:moveTo>
                  <a:lnTo>
                    <a:pt x="0" y="372110"/>
                  </a:lnTo>
                  <a:lnTo>
                    <a:pt x="0" y="382269"/>
                  </a:lnTo>
                  <a:lnTo>
                    <a:pt x="24130" y="382269"/>
                  </a:lnTo>
                  <a:lnTo>
                    <a:pt x="24130" y="372110"/>
                  </a:lnTo>
                  <a:close/>
                </a:path>
                <a:path w="24130" h="1051559">
                  <a:moveTo>
                    <a:pt x="24130" y="382270"/>
                  </a:moveTo>
                  <a:lnTo>
                    <a:pt x="0" y="382270"/>
                  </a:lnTo>
                  <a:lnTo>
                    <a:pt x="0" y="388619"/>
                  </a:lnTo>
                  <a:lnTo>
                    <a:pt x="24130" y="388619"/>
                  </a:lnTo>
                  <a:lnTo>
                    <a:pt x="24130" y="382270"/>
                  </a:lnTo>
                  <a:close/>
                </a:path>
                <a:path w="24130" h="1051559">
                  <a:moveTo>
                    <a:pt x="24130" y="388620"/>
                  </a:moveTo>
                  <a:lnTo>
                    <a:pt x="0" y="388620"/>
                  </a:lnTo>
                  <a:lnTo>
                    <a:pt x="0" y="394969"/>
                  </a:lnTo>
                  <a:lnTo>
                    <a:pt x="24130" y="394969"/>
                  </a:lnTo>
                  <a:lnTo>
                    <a:pt x="24130" y="388620"/>
                  </a:lnTo>
                  <a:close/>
                </a:path>
                <a:path w="24130" h="1051559">
                  <a:moveTo>
                    <a:pt x="24130" y="394970"/>
                  </a:moveTo>
                  <a:lnTo>
                    <a:pt x="0" y="394970"/>
                  </a:lnTo>
                  <a:lnTo>
                    <a:pt x="0" y="403859"/>
                  </a:lnTo>
                  <a:lnTo>
                    <a:pt x="24130" y="403859"/>
                  </a:lnTo>
                  <a:lnTo>
                    <a:pt x="24130" y="394970"/>
                  </a:lnTo>
                  <a:close/>
                </a:path>
                <a:path w="24130" h="1051559">
                  <a:moveTo>
                    <a:pt x="24130" y="403860"/>
                  </a:moveTo>
                  <a:lnTo>
                    <a:pt x="0" y="403860"/>
                  </a:lnTo>
                  <a:lnTo>
                    <a:pt x="0" y="407669"/>
                  </a:lnTo>
                  <a:lnTo>
                    <a:pt x="24130" y="407669"/>
                  </a:lnTo>
                  <a:lnTo>
                    <a:pt x="24130" y="403860"/>
                  </a:lnTo>
                  <a:close/>
                </a:path>
                <a:path w="24130" h="1051559">
                  <a:moveTo>
                    <a:pt x="24130" y="407670"/>
                  </a:moveTo>
                  <a:lnTo>
                    <a:pt x="0" y="407670"/>
                  </a:lnTo>
                  <a:lnTo>
                    <a:pt x="0" y="410209"/>
                  </a:lnTo>
                  <a:lnTo>
                    <a:pt x="24130" y="410209"/>
                  </a:lnTo>
                  <a:lnTo>
                    <a:pt x="24130" y="407670"/>
                  </a:lnTo>
                  <a:close/>
                </a:path>
                <a:path w="24130" h="1051559">
                  <a:moveTo>
                    <a:pt x="24130" y="410210"/>
                  </a:moveTo>
                  <a:lnTo>
                    <a:pt x="0" y="410210"/>
                  </a:lnTo>
                  <a:lnTo>
                    <a:pt x="0" y="414019"/>
                  </a:lnTo>
                  <a:lnTo>
                    <a:pt x="24130" y="414019"/>
                  </a:lnTo>
                  <a:lnTo>
                    <a:pt x="24130" y="410210"/>
                  </a:lnTo>
                  <a:close/>
                </a:path>
                <a:path w="24130" h="1051559">
                  <a:moveTo>
                    <a:pt x="24130" y="414020"/>
                  </a:moveTo>
                  <a:lnTo>
                    <a:pt x="0" y="414020"/>
                  </a:lnTo>
                  <a:lnTo>
                    <a:pt x="0" y="416559"/>
                  </a:lnTo>
                  <a:lnTo>
                    <a:pt x="24130" y="416559"/>
                  </a:lnTo>
                  <a:lnTo>
                    <a:pt x="24130" y="414020"/>
                  </a:lnTo>
                  <a:close/>
                </a:path>
                <a:path w="24130" h="1051559">
                  <a:moveTo>
                    <a:pt x="24130" y="416560"/>
                  </a:moveTo>
                  <a:lnTo>
                    <a:pt x="0" y="416560"/>
                  </a:lnTo>
                  <a:lnTo>
                    <a:pt x="0" y="420369"/>
                  </a:lnTo>
                  <a:lnTo>
                    <a:pt x="24130" y="420369"/>
                  </a:lnTo>
                  <a:lnTo>
                    <a:pt x="24130" y="416560"/>
                  </a:lnTo>
                  <a:close/>
                </a:path>
                <a:path w="24130" h="1051559">
                  <a:moveTo>
                    <a:pt x="24130" y="420370"/>
                  </a:moveTo>
                  <a:lnTo>
                    <a:pt x="0" y="420370"/>
                  </a:lnTo>
                  <a:lnTo>
                    <a:pt x="0" y="429259"/>
                  </a:lnTo>
                  <a:lnTo>
                    <a:pt x="24130" y="429259"/>
                  </a:lnTo>
                  <a:lnTo>
                    <a:pt x="24130" y="420370"/>
                  </a:lnTo>
                  <a:close/>
                </a:path>
                <a:path w="24130" h="1051559">
                  <a:moveTo>
                    <a:pt x="24130" y="429260"/>
                  </a:moveTo>
                  <a:lnTo>
                    <a:pt x="0" y="429260"/>
                  </a:lnTo>
                  <a:lnTo>
                    <a:pt x="0" y="433069"/>
                  </a:lnTo>
                  <a:lnTo>
                    <a:pt x="24130" y="433069"/>
                  </a:lnTo>
                  <a:lnTo>
                    <a:pt x="24130" y="429260"/>
                  </a:lnTo>
                  <a:close/>
                </a:path>
                <a:path w="24130" h="1051559">
                  <a:moveTo>
                    <a:pt x="24130" y="433070"/>
                  </a:moveTo>
                  <a:lnTo>
                    <a:pt x="0" y="433070"/>
                  </a:lnTo>
                  <a:lnTo>
                    <a:pt x="0" y="445769"/>
                  </a:lnTo>
                  <a:lnTo>
                    <a:pt x="24130" y="445769"/>
                  </a:lnTo>
                  <a:lnTo>
                    <a:pt x="24130" y="433070"/>
                  </a:lnTo>
                  <a:close/>
                </a:path>
                <a:path w="24130" h="1051559">
                  <a:moveTo>
                    <a:pt x="24130" y="445770"/>
                  </a:moveTo>
                  <a:lnTo>
                    <a:pt x="0" y="445770"/>
                  </a:lnTo>
                  <a:lnTo>
                    <a:pt x="0" y="448309"/>
                  </a:lnTo>
                  <a:lnTo>
                    <a:pt x="24130" y="448309"/>
                  </a:lnTo>
                  <a:lnTo>
                    <a:pt x="24130" y="445770"/>
                  </a:lnTo>
                  <a:close/>
                </a:path>
                <a:path w="24130" h="1051559">
                  <a:moveTo>
                    <a:pt x="24130" y="448310"/>
                  </a:moveTo>
                  <a:lnTo>
                    <a:pt x="0" y="448310"/>
                  </a:lnTo>
                  <a:lnTo>
                    <a:pt x="0" y="452119"/>
                  </a:lnTo>
                  <a:lnTo>
                    <a:pt x="24130" y="452119"/>
                  </a:lnTo>
                  <a:lnTo>
                    <a:pt x="24130" y="448310"/>
                  </a:lnTo>
                  <a:close/>
                </a:path>
                <a:path w="24130" h="1051559">
                  <a:moveTo>
                    <a:pt x="24130" y="452120"/>
                  </a:moveTo>
                  <a:lnTo>
                    <a:pt x="0" y="452120"/>
                  </a:lnTo>
                  <a:lnTo>
                    <a:pt x="0" y="461009"/>
                  </a:lnTo>
                  <a:lnTo>
                    <a:pt x="24130" y="461009"/>
                  </a:lnTo>
                  <a:lnTo>
                    <a:pt x="24130" y="452120"/>
                  </a:lnTo>
                  <a:close/>
                </a:path>
                <a:path w="24130" h="1051559">
                  <a:moveTo>
                    <a:pt x="24130" y="461010"/>
                  </a:moveTo>
                  <a:lnTo>
                    <a:pt x="0" y="461010"/>
                  </a:lnTo>
                  <a:lnTo>
                    <a:pt x="0" y="464819"/>
                  </a:lnTo>
                  <a:lnTo>
                    <a:pt x="24130" y="464819"/>
                  </a:lnTo>
                  <a:lnTo>
                    <a:pt x="24130" y="461010"/>
                  </a:lnTo>
                  <a:close/>
                </a:path>
                <a:path w="24130" h="1051559">
                  <a:moveTo>
                    <a:pt x="24130" y="464820"/>
                  </a:moveTo>
                  <a:lnTo>
                    <a:pt x="0" y="464820"/>
                  </a:lnTo>
                  <a:lnTo>
                    <a:pt x="0" y="477519"/>
                  </a:lnTo>
                  <a:lnTo>
                    <a:pt x="24130" y="477519"/>
                  </a:lnTo>
                  <a:lnTo>
                    <a:pt x="24130" y="464820"/>
                  </a:lnTo>
                  <a:close/>
                </a:path>
                <a:path w="24130" h="1051559">
                  <a:moveTo>
                    <a:pt x="24130" y="477520"/>
                  </a:moveTo>
                  <a:lnTo>
                    <a:pt x="0" y="477520"/>
                  </a:lnTo>
                  <a:lnTo>
                    <a:pt x="0" y="492759"/>
                  </a:lnTo>
                  <a:lnTo>
                    <a:pt x="24130" y="492759"/>
                  </a:lnTo>
                  <a:lnTo>
                    <a:pt x="24130" y="477520"/>
                  </a:lnTo>
                  <a:close/>
                </a:path>
                <a:path w="24130" h="1051559">
                  <a:moveTo>
                    <a:pt x="24130" y="492760"/>
                  </a:moveTo>
                  <a:lnTo>
                    <a:pt x="0" y="492760"/>
                  </a:lnTo>
                  <a:lnTo>
                    <a:pt x="0" y="496569"/>
                  </a:lnTo>
                  <a:lnTo>
                    <a:pt x="24130" y="496569"/>
                  </a:lnTo>
                  <a:lnTo>
                    <a:pt x="24130" y="492760"/>
                  </a:lnTo>
                  <a:close/>
                </a:path>
                <a:path w="24130" h="1051559">
                  <a:moveTo>
                    <a:pt x="24130" y="496570"/>
                  </a:moveTo>
                  <a:lnTo>
                    <a:pt x="0" y="496570"/>
                  </a:lnTo>
                  <a:lnTo>
                    <a:pt x="0" y="505459"/>
                  </a:lnTo>
                  <a:lnTo>
                    <a:pt x="24130" y="505459"/>
                  </a:lnTo>
                  <a:lnTo>
                    <a:pt x="24130" y="496570"/>
                  </a:lnTo>
                  <a:close/>
                </a:path>
                <a:path w="24130" h="1051559">
                  <a:moveTo>
                    <a:pt x="24130" y="505460"/>
                  </a:moveTo>
                  <a:lnTo>
                    <a:pt x="0" y="505460"/>
                  </a:lnTo>
                  <a:lnTo>
                    <a:pt x="0" y="508000"/>
                  </a:lnTo>
                  <a:lnTo>
                    <a:pt x="1270" y="508000"/>
                  </a:lnTo>
                  <a:lnTo>
                    <a:pt x="1270" y="509269"/>
                  </a:lnTo>
                  <a:lnTo>
                    <a:pt x="5080" y="509269"/>
                  </a:lnTo>
                  <a:lnTo>
                    <a:pt x="5080" y="510540"/>
                  </a:lnTo>
                  <a:lnTo>
                    <a:pt x="8890" y="510540"/>
                  </a:lnTo>
                  <a:lnTo>
                    <a:pt x="8890" y="511809"/>
                  </a:lnTo>
                  <a:lnTo>
                    <a:pt x="24130" y="511809"/>
                  </a:lnTo>
                  <a:lnTo>
                    <a:pt x="24130" y="505460"/>
                  </a:lnTo>
                  <a:close/>
                </a:path>
                <a:path w="24130" h="1051559">
                  <a:moveTo>
                    <a:pt x="24130" y="511810"/>
                  </a:moveTo>
                  <a:lnTo>
                    <a:pt x="12700" y="511810"/>
                  </a:lnTo>
                  <a:lnTo>
                    <a:pt x="12700" y="513080"/>
                  </a:lnTo>
                  <a:lnTo>
                    <a:pt x="16510" y="513080"/>
                  </a:lnTo>
                  <a:lnTo>
                    <a:pt x="16510" y="514350"/>
                  </a:lnTo>
                  <a:lnTo>
                    <a:pt x="20320" y="514350"/>
                  </a:lnTo>
                  <a:lnTo>
                    <a:pt x="20320" y="515619"/>
                  </a:lnTo>
                  <a:lnTo>
                    <a:pt x="24130" y="515619"/>
                  </a:lnTo>
                  <a:lnTo>
                    <a:pt x="24130" y="511810"/>
                  </a:lnTo>
                  <a:close/>
                </a:path>
                <a:path w="24130" h="1051559">
                  <a:moveTo>
                    <a:pt x="24130" y="515620"/>
                  </a:moveTo>
                  <a:lnTo>
                    <a:pt x="22860" y="515620"/>
                  </a:lnTo>
                  <a:lnTo>
                    <a:pt x="22860" y="516890"/>
                  </a:lnTo>
                  <a:lnTo>
                    <a:pt x="24130" y="516890"/>
                  </a:lnTo>
                  <a:lnTo>
                    <a:pt x="24130" y="515620"/>
                  </a:lnTo>
                  <a:close/>
                </a:path>
                <a:path w="24130" h="1051559">
                  <a:moveTo>
                    <a:pt x="24130" y="1050290"/>
                  </a:moveTo>
                  <a:lnTo>
                    <a:pt x="0" y="1050290"/>
                  </a:lnTo>
                  <a:lnTo>
                    <a:pt x="0" y="1051560"/>
                  </a:lnTo>
                  <a:lnTo>
                    <a:pt x="24130" y="1051560"/>
                  </a:lnTo>
                  <a:lnTo>
                    <a:pt x="24130" y="1050290"/>
                  </a:lnTo>
                  <a:close/>
                </a:path>
              </a:pathLst>
            </a:custGeom>
            <a:solidFill>
              <a:srgbClr val="A5A54B"/>
            </a:solidFill>
          </p:spPr>
          <p:txBody>
            <a:bodyPr wrap="square" lIns="0" tIns="0" rIns="0" bIns="0" rtlCol="0"/>
            <a:lstStyle/>
            <a:p>
              <a:endParaRPr/>
            </a:p>
          </p:txBody>
        </p:sp>
        <p:sp>
          <p:nvSpPr>
            <p:cNvPr id="832" name="object 832"/>
            <p:cNvSpPr/>
            <p:nvPr/>
          </p:nvSpPr>
          <p:spPr>
            <a:xfrm>
              <a:off x="1755140" y="5448300"/>
              <a:ext cx="25400" cy="1059180"/>
            </a:xfrm>
            <a:custGeom>
              <a:avLst/>
              <a:gdLst/>
              <a:ahLst/>
              <a:cxnLst/>
              <a:rect l="l" t="t" r="r" b="b"/>
              <a:pathLst>
                <a:path w="25400" h="1059179">
                  <a:moveTo>
                    <a:pt x="3810" y="0"/>
                  </a:moveTo>
                  <a:lnTo>
                    <a:pt x="0" y="0"/>
                  </a:lnTo>
                  <a:lnTo>
                    <a:pt x="0" y="1269"/>
                  </a:lnTo>
                  <a:lnTo>
                    <a:pt x="3810" y="1269"/>
                  </a:lnTo>
                  <a:lnTo>
                    <a:pt x="3810" y="0"/>
                  </a:lnTo>
                  <a:close/>
                </a:path>
                <a:path w="25400" h="1059179">
                  <a:moveTo>
                    <a:pt x="7620" y="1270"/>
                  </a:moveTo>
                  <a:lnTo>
                    <a:pt x="0" y="1270"/>
                  </a:lnTo>
                  <a:lnTo>
                    <a:pt x="0" y="3809"/>
                  </a:lnTo>
                  <a:lnTo>
                    <a:pt x="12700" y="3809"/>
                  </a:lnTo>
                  <a:lnTo>
                    <a:pt x="12700" y="2540"/>
                  </a:lnTo>
                  <a:lnTo>
                    <a:pt x="7620" y="2540"/>
                  </a:lnTo>
                  <a:lnTo>
                    <a:pt x="7620" y="1270"/>
                  </a:lnTo>
                  <a:close/>
                </a:path>
                <a:path w="25400" h="1059179">
                  <a:moveTo>
                    <a:pt x="17780" y="3810"/>
                  </a:moveTo>
                  <a:lnTo>
                    <a:pt x="0" y="3810"/>
                  </a:lnTo>
                  <a:lnTo>
                    <a:pt x="0" y="7619"/>
                  </a:lnTo>
                  <a:lnTo>
                    <a:pt x="25400" y="7619"/>
                  </a:lnTo>
                  <a:lnTo>
                    <a:pt x="25400" y="6350"/>
                  </a:lnTo>
                  <a:lnTo>
                    <a:pt x="22860" y="6350"/>
                  </a:lnTo>
                  <a:lnTo>
                    <a:pt x="22860" y="5080"/>
                  </a:lnTo>
                  <a:lnTo>
                    <a:pt x="17780" y="5080"/>
                  </a:lnTo>
                  <a:lnTo>
                    <a:pt x="17780" y="3810"/>
                  </a:lnTo>
                  <a:close/>
                </a:path>
                <a:path w="25400" h="1059179">
                  <a:moveTo>
                    <a:pt x="25400" y="7620"/>
                  </a:moveTo>
                  <a:lnTo>
                    <a:pt x="0" y="7620"/>
                  </a:lnTo>
                  <a:lnTo>
                    <a:pt x="0" y="10159"/>
                  </a:lnTo>
                  <a:lnTo>
                    <a:pt x="25400" y="10159"/>
                  </a:lnTo>
                  <a:lnTo>
                    <a:pt x="25400" y="7620"/>
                  </a:lnTo>
                  <a:close/>
                </a:path>
                <a:path w="25400" h="1059179">
                  <a:moveTo>
                    <a:pt x="25400" y="10160"/>
                  </a:moveTo>
                  <a:lnTo>
                    <a:pt x="0" y="10160"/>
                  </a:lnTo>
                  <a:lnTo>
                    <a:pt x="0" y="13969"/>
                  </a:lnTo>
                  <a:lnTo>
                    <a:pt x="25400" y="13969"/>
                  </a:lnTo>
                  <a:lnTo>
                    <a:pt x="25400" y="10160"/>
                  </a:lnTo>
                  <a:close/>
                </a:path>
                <a:path w="25400" h="1059179">
                  <a:moveTo>
                    <a:pt x="25400" y="13970"/>
                  </a:moveTo>
                  <a:lnTo>
                    <a:pt x="0" y="13970"/>
                  </a:lnTo>
                  <a:lnTo>
                    <a:pt x="0" y="26669"/>
                  </a:lnTo>
                  <a:lnTo>
                    <a:pt x="25400" y="26669"/>
                  </a:lnTo>
                  <a:lnTo>
                    <a:pt x="25400" y="13970"/>
                  </a:lnTo>
                  <a:close/>
                </a:path>
                <a:path w="25400" h="1059179">
                  <a:moveTo>
                    <a:pt x="25400" y="26670"/>
                  </a:moveTo>
                  <a:lnTo>
                    <a:pt x="0" y="26670"/>
                  </a:lnTo>
                  <a:lnTo>
                    <a:pt x="0" y="29209"/>
                  </a:lnTo>
                  <a:lnTo>
                    <a:pt x="25400" y="29209"/>
                  </a:lnTo>
                  <a:lnTo>
                    <a:pt x="25400" y="26670"/>
                  </a:lnTo>
                  <a:close/>
                </a:path>
                <a:path w="25400" h="1059179">
                  <a:moveTo>
                    <a:pt x="25400" y="29210"/>
                  </a:moveTo>
                  <a:lnTo>
                    <a:pt x="0" y="29210"/>
                  </a:lnTo>
                  <a:lnTo>
                    <a:pt x="0" y="33019"/>
                  </a:lnTo>
                  <a:lnTo>
                    <a:pt x="25400" y="33019"/>
                  </a:lnTo>
                  <a:lnTo>
                    <a:pt x="25400" y="29210"/>
                  </a:lnTo>
                  <a:close/>
                </a:path>
                <a:path w="25400" h="1059179">
                  <a:moveTo>
                    <a:pt x="25400" y="33020"/>
                  </a:moveTo>
                  <a:lnTo>
                    <a:pt x="0" y="33020"/>
                  </a:lnTo>
                  <a:lnTo>
                    <a:pt x="0" y="35559"/>
                  </a:lnTo>
                  <a:lnTo>
                    <a:pt x="25400" y="35559"/>
                  </a:lnTo>
                  <a:lnTo>
                    <a:pt x="25400" y="33020"/>
                  </a:lnTo>
                  <a:close/>
                </a:path>
                <a:path w="25400" h="1059179">
                  <a:moveTo>
                    <a:pt x="25400" y="35560"/>
                  </a:moveTo>
                  <a:lnTo>
                    <a:pt x="0" y="35560"/>
                  </a:lnTo>
                  <a:lnTo>
                    <a:pt x="0" y="39369"/>
                  </a:lnTo>
                  <a:lnTo>
                    <a:pt x="25400" y="39369"/>
                  </a:lnTo>
                  <a:lnTo>
                    <a:pt x="25400" y="35560"/>
                  </a:lnTo>
                  <a:close/>
                </a:path>
                <a:path w="25400" h="1059179">
                  <a:moveTo>
                    <a:pt x="25400" y="39370"/>
                  </a:moveTo>
                  <a:lnTo>
                    <a:pt x="0" y="39370"/>
                  </a:lnTo>
                  <a:lnTo>
                    <a:pt x="0" y="41909"/>
                  </a:lnTo>
                  <a:lnTo>
                    <a:pt x="25400" y="41909"/>
                  </a:lnTo>
                  <a:lnTo>
                    <a:pt x="25400" y="39370"/>
                  </a:lnTo>
                  <a:close/>
                </a:path>
                <a:path w="25400" h="1059179">
                  <a:moveTo>
                    <a:pt x="25400" y="41910"/>
                  </a:moveTo>
                  <a:lnTo>
                    <a:pt x="0" y="41910"/>
                  </a:lnTo>
                  <a:lnTo>
                    <a:pt x="0" y="45719"/>
                  </a:lnTo>
                  <a:lnTo>
                    <a:pt x="25400" y="45719"/>
                  </a:lnTo>
                  <a:lnTo>
                    <a:pt x="25400" y="41910"/>
                  </a:lnTo>
                  <a:close/>
                </a:path>
                <a:path w="25400" h="1059179">
                  <a:moveTo>
                    <a:pt x="25400" y="45720"/>
                  </a:moveTo>
                  <a:lnTo>
                    <a:pt x="0" y="45720"/>
                  </a:lnTo>
                  <a:lnTo>
                    <a:pt x="0" y="52069"/>
                  </a:lnTo>
                  <a:lnTo>
                    <a:pt x="25400" y="52069"/>
                  </a:lnTo>
                  <a:lnTo>
                    <a:pt x="25400" y="45720"/>
                  </a:lnTo>
                  <a:close/>
                </a:path>
                <a:path w="25400" h="1059179">
                  <a:moveTo>
                    <a:pt x="25400" y="52070"/>
                  </a:moveTo>
                  <a:lnTo>
                    <a:pt x="0" y="52070"/>
                  </a:lnTo>
                  <a:lnTo>
                    <a:pt x="0" y="58419"/>
                  </a:lnTo>
                  <a:lnTo>
                    <a:pt x="25400" y="58419"/>
                  </a:lnTo>
                  <a:lnTo>
                    <a:pt x="25400" y="52070"/>
                  </a:lnTo>
                  <a:close/>
                </a:path>
                <a:path w="25400" h="1059179">
                  <a:moveTo>
                    <a:pt x="25400" y="58420"/>
                  </a:moveTo>
                  <a:lnTo>
                    <a:pt x="0" y="58420"/>
                  </a:lnTo>
                  <a:lnTo>
                    <a:pt x="0" y="67309"/>
                  </a:lnTo>
                  <a:lnTo>
                    <a:pt x="25400" y="67309"/>
                  </a:lnTo>
                  <a:lnTo>
                    <a:pt x="25400" y="58420"/>
                  </a:lnTo>
                  <a:close/>
                </a:path>
                <a:path w="25400" h="1059179">
                  <a:moveTo>
                    <a:pt x="25400" y="67310"/>
                  </a:moveTo>
                  <a:lnTo>
                    <a:pt x="0" y="67310"/>
                  </a:lnTo>
                  <a:lnTo>
                    <a:pt x="0" y="73659"/>
                  </a:lnTo>
                  <a:lnTo>
                    <a:pt x="25400" y="73659"/>
                  </a:lnTo>
                  <a:lnTo>
                    <a:pt x="25400" y="67310"/>
                  </a:lnTo>
                  <a:close/>
                </a:path>
                <a:path w="25400" h="1059179">
                  <a:moveTo>
                    <a:pt x="25400" y="73660"/>
                  </a:moveTo>
                  <a:lnTo>
                    <a:pt x="0" y="73660"/>
                  </a:lnTo>
                  <a:lnTo>
                    <a:pt x="0" y="77469"/>
                  </a:lnTo>
                  <a:lnTo>
                    <a:pt x="25400" y="77469"/>
                  </a:lnTo>
                  <a:lnTo>
                    <a:pt x="25400" y="73660"/>
                  </a:lnTo>
                  <a:close/>
                </a:path>
                <a:path w="25400" h="1059179">
                  <a:moveTo>
                    <a:pt x="25400" y="77470"/>
                  </a:moveTo>
                  <a:lnTo>
                    <a:pt x="0" y="77470"/>
                  </a:lnTo>
                  <a:lnTo>
                    <a:pt x="0" y="83819"/>
                  </a:lnTo>
                  <a:lnTo>
                    <a:pt x="25400" y="83819"/>
                  </a:lnTo>
                  <a:lnTo>
                    <a:pt x="25400" y="77470"/>
                  </a:lnTo>
                  <a:close/>
                </a:path>
                <a:path w="25400" h="1059179">
                  <a:moveTo>
                    <a:pt x="25400" y="83820"/>
                  </a:moveTo>
                  <a:lnTo>
                    <a:pt x="0" y="83820"/>
                  </a:lnTo>
                  <a:lnTo>
                    <a:pt x="0" y="90169"/>
                  </a:lnTo>
                  <a:lnTo>
                    <a:pt x="25400" y="90169"/>
                  </a:lnTo>
                  <a:lnTo>
                    <a:pt x="25400" y="83820"/>
                  </a:lnTo>
                  <a:close/>
                </a:path>
                <a:path w="25400" h="1059179">
                  <a:moveTo>
                    <a:pt x="25400" y="90170"/>
                  </a:moveTo>
                  <a:lnTo>
                    <a:pt x="0" y="90170"/>
                  </a:lnTo>
                  <a:lnTo>
                    <a:pt x="0" y="92709"/>
                  </a:lnTo>
                  <a:lnTo>
                    <a:pt x="25400" y="92709"/>
                  </a:lnTo>
                  <a:lnTo>
                    <a:pt x="25400" y="90170"/>
                  </a:lnTo>
                  <a:close/>
                </a:path>
                <a:path w="25400" h="1059179">
                  <a:moveTo>
                    <a:pt x="25400" y="92710"/>
                  </a:moveTo>
                  <a:lnTo>
                    <a:pt x="0" y="92710"/>
                  </a:lnTo>
                  <a:lnTo>
                    <a:pt x="0" y="96519"/>
                  </a:lnTo>
                  <a:lnTo>
                    <a:pt x="25400" y="96519"/>
                  </a:lnTo>
                  <a:lnTo>
                    <a:pt x="25400" y="92710"/>
                  </a:lnTo>
                  <a:close/>
                </a:path>
                <a:path w="25400" h="1059179">
                  <a:moveTo>
                    <a:pt x="25400" y="96520"/>
                  </a:moveTo>
                  <a:lnTo>
                    <a:pt x="0" y="96520"/>
                  </a:lnTo>
                  <a:lnTo>
                    <a:pt x="0" y="99059"/>
                  </a:lnTo>
                  <a:lnTo>
                    <a:pt x="25400" y="99059"/>
                  </a:lnTo>
                  <a:lnTo>
                    <a:pt x="25400" y="96520"/>
                  </a:lnTo>
                  <a:close/>
                </a:path>
                <a:path w="25400" h="1059179">
                  <a:moveTo>
                    <a:pt x="25400" y="99060"/>
                  </a:moveTo>
                  <a:lnTo>
                    <a:pt x="0" y="99060"/>
                  </a:lnTo>
                  <a:lnTo>
                    <a:pt x="0" y="109219"/>
                  </a:lnTo>
                  <a:lnTo>
                    <a:pt x="25400" y="109219"/>
                  </a:lnTo>
                  <a:lnTo>
                    <a:pt x="25400" y="99060"/>
                  </a:lnTo>
                  <a:close/>
                </a:path>
                <a:path w="25400" h="1059179">
                  <a:moveTo>
                    <a:pt x="25400" y="109220"/>
                  </a:moveTo>
                  <a:lnTo>
                    <a:pt x="0" y="109220"/>
                  </a:lnTo>
                  <a:lnTo>
                    <a:pt x="0" y="111759"/>
                  </a:lnTo>
                  <a:lnTo>
                    <a:pt x="25400" y="111759"/>
                  </a:lnTo>
                  <a:lnTo>
                    <a:pt x="25400" y="109220"/>
                  </a:lnTo>
                  <a:close/>
                </a:path>
                <a:path w="25400" h="1059179">
                  <a:moveTo>
                    <a:pt x="25400" y="111760"/>
                  </a:moveTo>
                  <a:lnTo>
                    <a:pt x="0" y="111760"/>
                  </a:lnTo>
                  <a:lnTo>
                    <a:pt x="0" y="115569"/>
                  </a:lnTo>
                  <a:lnTo>
                    <a:pt x="25400" y="115569"/>
                  </a:lnTo>
                  <a:lnTo>
                    <a:pt x="25400" y="111760"/>
                  </a:lnTo>
                  <a:close/>
                </a:path>
                <a:path w="25400" h="1059179">
                  <a:moveTo>
                    <a:pt x="25400" y="115570"/>
                  </a:moveTo>
                  <a:lnTo>
                    <a:pt x="0" y="115570"/>
                  </a:lnTo>
                  <a:lnTo>
                    <a:pt x="0" y="118109"/>
                  </a:lnTo>
                  <a:lnTo>
                    <a:pt x="25400" y="118109"/>
                  </a:lnTo>
                  <a:lnTo>
                    <a:pt x="25400" y="115570"/>
                  </a:lnTo>
                  <a:close/>
                </a:path>
                <a:path w="25400" h="1059179">
                  <a:moveTo>
                    <a:pt x="25400" y="118110"/>
                  </a:moveTo>
                  <a:lnTo>
                    <a:pt x="0" y="118110"/>
                  </a:lnTo>
                  <a:lnTo>
                    <a:pt x="0" y="121919"/>
                  </a:lnTo>
                  <a:lnTo>
                    <a:pt x="25400" y="121919"/>
                  </a:lnTo>
                  <a:lnTo>
                    <a:pt x="25400" y="118110"/>
                  </a:lnTo>
                  <a:close/>
                </a:path>
                <a:path w="25400" h="1059179">
                  <a:moveTo>
                    <a:pt x="25400" y="121920"/>
                  </a:moveTo>
                  <a:lnTo>
                    <a:pt x="0" y="121920"/>
                  </a:lnTo>
                  <a:lnTo>
                    <a:pt x="0" y="130809"/>
                  </a:lnTo>
                  <a:lnTo>
                    <a:pt x="25400" y="130809"/>
                  </a:lnTo>
                  <a:lnTo>
                    <a:pt x="25400" y="121920"/>
                  </a:lnTo>
                  <a:close/>
                </a:path>
                <a:path w="25400" h="1059179">
                  <a:moveTo>
                    <a:pt x="25400" y="130810"/>
                  </a:moveTo>
                  <a:lnTo>
                    <a:pt x="0" y="130810"/>
                  </a:lnTo>
                  <a:lnTo>
                    <a:pt x="0" y="134619"/>
                  </a:lnTo>
                  <a:lnTo>
                    <a:pt x="25400" y="134619"/>
                  </a:lnTo>
                  <a:lnTo>
                    <a:pt x="25400" y="130810"/>
                  </a:lnTo>
                  <a:close/>
                </a:path>
                <a:path w="25400" h="1059179">
                  <a:moveTo>
                    <a:pt x="25400" y="134620"/>
                  </a:moveTo>
                  <a:lnTo>
                    <a:pt x="0" y="134620"/>
                  </a:lnTo>
                  <a:lnTo>
                    <a:pt x="0" y="140969"/>
                  </a:lnTo>
                  <a:lnTo>
                    <a:pt x="25400" y="140969"/>
                  </a:lnTo>
                  <a:lnTo>
                    <a:pt x="25400" y="134620"/>
                  </a:lnTo>
                  <a:close/>
                </a:path>
                <a:path w="25400" h="1059179">
                  <a:moveTo>
                    <a:pt x="25400" y="140970"/>
                  </a:moveTo>
                  <a:lnTo>
                    <a:pt x="0" y="140970"/>
                  </a:lnTo>
                  <a:lnTo>
                    <a:pt x="0" y="147319"/>
                  </a:lnTo>
                  <a:lnTo>
                    <a:pt x="25400" y="147319"/>
                  </a:lnTo>
                  <a:lnTo>
                    <a:pt x="25400" y="140970"/>
                  </a:lnTo>
                  <a:close/>
                </a:path>
                <a:path w="25400" h="1059179">
                  <a:moveTo>
                    <a:pt x="25400" y="147320"/>
                  </a:moveTo>
                  <a:lnTo>
                    <a:pt x="0" y="147320"/>
                  </a:lnTo>
                  <a:lnTo>
                    <a:pt x="0" y="149859"/>
                  </a:lnTo>
                  <a:lnTo>
                    <a:pt x="25400" y="149859"/>
                  </a:lnTo>
                  <a:lnTo>
                    <a:pt x="25400" y="147320"/>
                  </a:lnTo>
                  <a:close/>
                </a:path>
                <a:path w="25400" h="1059179">
                  <a:moveTo>
                    <a:pt x="25400" y="149860"/>
                  </a:moveTo>
                  <a:lnTo>
                    <a:pt x="0" y="149860"/>
                  </a:lnTo>
                  <a:lnTo>
                    <a:pt x="0" y="160019"/>
                  </a:lnTo>
                  <a:lnTo>
                    <a:pt x="25400" y="160019"/>
                  </a:lnTo>
                  <a:lnTo>
                    <a:pt x="25400" y="149860"/>
                  </a:lnTo>
                  <a:close/>
                </a:path>
                <a:path w="25400" h="1059179">
                  <a:moveTo>
                    <a:pt x="25400" y="160020"/>
                  </a:moveTo>
                  <a:lnTo>
                    <a:pt x="0" y="160020"/>
                  </a:lnTo>
                  <a:lnTo>
                    <a:pt x="0" y="162559"/>
                  </a:lnTo>
                  <a:lnTo>
                    <a:pt x="25400" y="162559"/>
                  </a:lnTo>
                  <a:lnTo>
                    <a:pt x="25400" y="160020"/>
                  </a:lnTo>
                  <a:close/>
                </a:path>
                <a:path w="25400" h="1059179">
                  <a:moveTo>
                    <a:pt x="25400" y="162560"/>
                  </a:moveTo>
                  <a:lnTo>
                    <a:pt x="0" y="162560"/>
                  </a:lnTo>
                  <a:lnTo>
                    <a:pt x="0" y="168909"/>
                  </a:lnTo>
                  <a:lnTo>
                    <a:pt x="25400" y="168909"/>
                  </a:lnTo>
                  <a:lnTo>
                    <a:pt x="25400" y="162560"/>
                  </a:lnTo>
                  <a:close/>
                </a:path>
                <a:path w="25400" h="1059179">
                  <a:moveTo>
                    <a:pt x="25400" y="168910"/>
                  </a:moveTo>
                  <a:lnTo>
                    <a:pt x="0" y="168910"/>
                  </a:lnTo>
                  <a:lnTo>
                    <a:pt x="0" y="172719"/>
                  </a:lnTo>
                  <a:lnTo>
                    <a:pt x="25400" y="172719"/>
                  </a:lnTo>
                  <a:lnTo>
                    <a:pt x="25400" y="168910"/>
                  </a:lnTo>
                  <a:close/>
                </a:path>
                <a:path w="25400" h="1059179">
                  <a:moveTo>
                    <a:pt x="25400" y="172720"/>
                  </a:moveTo>
                  <a:lnTo>
                    <a:pt x="0" y="172720"/>
                  </a:lnTo>
                  <a:lnTo>
                    <a:pt x="0" y="179069"/>
                  </a:lnTo>
                  <a:lnTo>
                    <a:pt x="25400" y="179069"/>
                  </a:lnTo>
                  <a:lnTo>
                    <a:pt x="25400" y="172720"/>
                  </a:lnTo>
                  <a:close/>
                </a:path>
                <a:path w="25400" h="1059179">
                  <a:moveTo>
                    <a:pt x="25400" y="179070"/>
                  </a:moveTo>
                  <a:lnTo>
                    <a:pt x="0" y="179070"/>
                  </a:lnTo>
                  <a:lnTo>
                    <a:pt x="0" y="181609"/>
                  </a:lnTo>
                  <a:lnTo>
                    <a:pt x="25400" y="181609"/>
                  </a:lnTo>
                  <a:lnTo>
                    <a:pt x="25400" y="179070"/>
                  </a:lnTo>
                  <a:close/>
                </a:path>
                <a:path w="25400" h="1059179">
                  <a:moveTo>
                    <a:pt x="25400" y="181610"/>
                  </a:moveTo>
                  <a:lnTo>
                    <a:pt x="0" y="181610"/>
                  </a:lnTo>
                  <a:lnTo>
                    <a:pt x="0" y="185419"/>
                  </a:lnTo>
                  <a:lnTo>
                    <a:pt x="25400" y="185419"/>
                  </a:lnTo>
                  <a:lnTo>
                    <a:pt x="25400" y="181610"/>
                  </a:lnTo>
                  <a:close/>
                </a:path>
                <a:path w="25400" h="1059179">
                  <a:moveTo>
                    <a:pt x="25400" y="185420"/>
                  </a:moveTo>
                  <a:lnTo>
                    <a:pt x="0" y="185420"/>
                  </a:lnTo>
                  <a:lnTo>
                    <a:pt x="0" y="198119"/>
                  </a:lnTo>
                  <a:lnTo>
                    <a:pt x="25400" y="198119"/>
                  </a:lnTo>
                  <a:lnTo>
                    <a:pt x="25400" y="185420"/>
                  </a:lnTo>
                  <a:close/>
                </a:path>
                <a:path w="25400" h="1059179">
                  <a:moveTo>
                    <a:pt x="25400" y="198120"/>
                  </a:moveTo>
                  <a:lnTo>
                    <a:pt x="0" y="198120"/>
                  </a:lnTo>
                  <a:lnTo>
                    <a:pt x="0" y="213359"/>
                  </a:lnTo>
                  <a:lnTo>
                    <a:pt x="25400" y="213359"/>
                  </a:lnTo>
                  <a:lnTo>
                    <a:pt x="25400" y="198120"/>
                  </a:lnTo>
                  <a:close/>
                </a:path>
                <a:path w="25400" h="1059179">
                  <a:moveTo>
                    <a:pt x="25400" y="213360"/>
                  </a:moveTo>
                  <a:lnTo>
                    <a:pt x="0" y="213360"/>
                  </a:lnTo>
                  <a:lnTo>
                    <a:pt x="0" y="219709"/>
                  </a:lnTo>
                  <a:lnTo>
                    <a:pt x="25400" y="219709"/>
                  </a:lnTo>
                  <a:lnTo>
                    <a:pt x="25400" y="213360"/>
                  </a:lnTo>
                  <a:close/>
                </a:path>
                <a:path w="25400" h="1059179">
                  <a:moveTo>
                    <a:pt x="25400" y="219710"/>
                  </a:moveTo>
                  <a:lnTo>
                    <a:pt x="0" y="219710"/>
                  </a:lnTo>
                  <a:lnTo>
                    <a:pt x="0" y="223519"/>
                  </a:lnTo>
                  <a:lnTo>
                    <a:pt x="25400" y="223519"/>
                  </a:lnTo>
                  <a:lnTo>
                    <a:pt x="25400" y="219710"/>
                  </a:lnTo>
                  <a:close/>
                </a:path>
                <a:path w="25400" h="1059179">
                  <a:moveTo>
                    <a:pt x="25400" y="223520"/>
                  </a:moveTo>
                  <a:lnTo>
                    <a:pt x="0" y="223520"/>
                  </a:lnTo>
                  <a:lnTo>
                    <a:pt x="0" y="226059"/>
                  </a:lnTo>
                  <a:lnTo>
                    <a:pt x="25400" y="226059"/>
                  </a:lnTo>
                  <a:lnTo>
                    <a:pt x="25400" y="223520"/>
                  </a:lnTo>
                  <a:close/>
                </a:path>
                <a:path w="25400" h="1059179">
                  <a:moveTo>
                    <a:pt x="25400" y="226060"/>
                  </a:moveTo>
                  <a:lnTo>
                    <a:pt x="0" y="226060"/>
                  </a:lnTo>
                  <a:lnTo>
                    <a:pt x="0" y="232409"/>
                  </a:lnTo>
                  <a:lnTo>
                    <a:pt x="25400" y="232409"/>
                  </a:lnTo>
                  <a:lnTo>
                    <a:pt x="25400" y="226060"/>
                  </a:lnTo>
                  <a:close/>
                </a:path>
                <a:path w="25400" h="1059179">
                  <a:moveTo>
                    <a:pt x="25400" y="232410"/>
                  </a:moveTo>
                  <a:lnTo>
                    <a:pt x="0" y="232410"/>
                  </a:lnTo>
                  <a:lnTo>
                    <a:pt x="0" y="242569"/>
                  </a:lnTo>
                  <a:lnTo>
                    <a:pt x="25400" y="242569"/>
                  </a:lnTo>
                  <a:lnTo>
                    <a:pt x="25400" y="232410"/>
                  </a:lnTo>
                  <a:close/>
                </a:path>
                <a:path w="25400" h="1059179">
                  <a:moveTo>
                    <a:pt x="25400" y="242570"/>
                  </a:moveTo>
                  <a:lnTo>
                    <a:pt x="0" y="242570"/>
                  </a:lnTo>
                  <a:lnTo>
                    <a:pt x="0" y="245109"/>
                  </a:lnTo>
                  <a:lnTo>
                    <a:pt x="25400" y="245109"/>
                  </a:lnTo>
                  <a:lnTo>
                    <a:pt x="25400" y="242570"/>
                  </a:lnTo>
                  <a:close/>
                </a:path>
                <a:path w="25400" h="1059179">
                  <a:moveTo>
                    <a:pt x="25400" y="245110"/>
                  </a:moveTo>
                  <a:lnTo>
                    <a:pt x="0" y="245110"/>
                  </a:lnTo>
                  <a:lnTo>
                    <a:pt x="0" y="248919"/>
                  </a:lnTo>
                  <a:lnTo>
                    <a:pt x="25400" y="248919"/>
                  </a:lnTo>
                  <a:lnTo>
                    <a:pt x="25400" y="245110"/>
                  </a:lnTo>
                  <a:close/>
                </a:path>
                <a:path w="25400" h="1059179">
                  <a:moveTo>
                    <a:pt x="25400" y="248920"/>
                  </a:moveTo>
                  <a:lnTo>
                    <a:pt x="0" y="248920"/>
                  </a:lnTo>
                  <a:lnTo>
                    <a:pt x="0" y="257809"/>
                  </a:lnTo>
                  <a:lnTo>
                    <a:pt x="25400" y="257809"/>
                  </a:lnTo>
                  <a:lnTo>
                    <a:pt x="25400" y="248920"/>
                  </a:lnTo>
                  <a:close/>
                </a:path>
                <a:path w="25400" h="1059179">
                  <a:moveTo>
                    <a:pt x="25400" y="257810"/>
                  </a:moveTo>
                  <a:lnTo>
                    <a:pt x="0" y="257810"/>
                  </a:lnTo>
                  <a:lnTo>
                    <a:pt x="0" y="261619"/>
                  </a:lnTo>
                  <a:lnTo>
                    <a:pt x="25400" y="261619"/>
                  </a:lnTo>
                  <a:lnTo>
                    <a:pt x="25400" y="257810"/>
                  </a:lnTo>
                  <a:close/>
                </a:path>
                <a:path w="25400" h="1059179">
                  <a:moveTo>
                    <a:pt x="25400" y="261620"/>
                  </a:moveTo>
                  <a:lnTo>
                    <a:pt x="0" y="261620"/>
                  </a:lnTo>
                  <a:lnTo>
                    <a:pt x="0" y="264159"/>
                  </a:lnTo>
                  <a:lnTo>
                    <a:pt x="25400" y="264159"/>
                  </a:lnTo>
                  <a:lnTo>
                    <a:pt x="25400" y="261620"/>
                  </a:lnTo>
                  <a:close/>
                </a:path>
                <a:path w="25400" h="1059179">
                  <a:moveTo>
                    <a:pt x="25400" y="264160"/>
                  </a:moveTo>
                  <a:lnTo>
                    <a:pt x="0" y="264160"/>
                  </a:lnTo>
                  <a:lnTo>
                    <a:pt x="0" y="267969"/>
                  </a:lnTo>
                  <a:lnTo>
                    <a:pt x="25400" y="267969"/>
                  </a:lnTo>
                  <a:lnTo>
                    <a:pt x="25400" y="264160"/>
                  </a:lnTo>
                  <a:close/>
                </a:path>
                <a:path w="25400" h="1059179">
                  <a:moveTo>
                    <a:pt x="25400" y="267970"/>
                  </a:moveTo>
                  <a:lnTo>
                    <a:pt x="0" y="267970"/>
                  </a:lnTo>
                  <a:lnTo>
                    <a:pt x="0" y="270509"/>
                  </a:lnTo>
                  <a:lnTo>
                    <a:pt x="25400" y="270509"/>
                  </a:lnTo>
                  <a:lnTo>
                    <a:pt x="25400" y="267970"/>
                  </a:lnTo>
                  <a:close/>
                </a:path>
                <a:path w="25400" h="1059179">
                  <a:moveTo>
                    <a:pt x="25400" y="270510"/>
                  </a:moveTo>
                  <a:lnTo>
                    <a:pt x="0" y="270510"/>
                  </a:lnTo>
                  <a:lnTo>
                    <a:pt x="0" y="274319"/>
                  </a:lnTo>
                  <a:lnTo>
                    <a:pt x="25400" y="274319"/>
                  </a:lnTo>
                  <a:lnTo>
                    <a:pt x="25400" y="270510"/>
                  </a:lnTo>
                  <a:close/>
                </a:path>
                <a:path w="25400" h="1059179">
                  <a:moveTo>
                    <a:pt x="25400" y="274320"/>
                  </a:moveTo>
                  <a:lnTo>
                    <a:pt x="0" y="274320"/>
                  </a:lnTo>
                  <a:lnTo>
                    <a:pt x="0" y="289559"/>
                  </a:lnTo>
                  <a:lnTo>
                    <a:pt x="25400" y="289559"/>
                  </a:lnTo>
                  <a:lnTo>
                    <a:pt x="25400" y="274320"/>
                  </a:lnTo>
                  <a:close/>
                </a:path>
                <a:path w="25400" h="1059179">
                  <a:moveTo>
                    <a:pt x="25400" y="289560"/>
                  </a:moveTo>
                  <a:lnTo>
                    <a:pt x="0" y="289560"/>
                  </a:lnTo>
                  <a:lnTo>
                    <a:pt x="0" y="293369"/>
                  </a:lnTo>
                  <a:lnTo>
                    <a:pt x="25400" y="293369"/>
                  </a:lnTo>
                  <a:lnTo>
                    <a:pt x="25400" y="289560"/>
                  </a:lnTo>
                  <a:close/>
                </a:path>
                <a:path w="25400" h="1059179">
                  <a:moveTo>
                    <a:pt x="25400" y="293370"/>
                  </a:moveTo>
                  <a:lnTo>
                    <a:pt x="0" y="293370"/>
                  </a:lnTo>
                  <a:lnTo>
                    <a:pt x="0" y="299719"/>
                  </a:lnTo>
                  <a:lnTo>
                    <a:pt x="25400" y="299719"/>
                  </a:lnTo>
                  <a:lnTo>
                    <a:pt x="25400" y="293370"/>
                  </a:lnTo>
                  <a:close/>
                </a:path>
                <a:path w="25400" h="1059179">
                  <a:moveTo>
                    <a:pt x="25400" y="299720"/>
                  </a:moveTo>
                  <a:lnTo>
                    <a:pt x="0" y="299720"/>
                  </a:lnTo>
                  <a:lnTo>
                    <a:pt x="0" y="302259"/>
                  </a:lnTo>
                  <a:lnTo>
                    <a:pt x="25400" y="302259"/>
                  </a:lnTo>
                  <a:lnTo>
                    <a:pt x="25400" y="299720"/>
                  </a:lnTo>
                  <a:close/>
                </a:path>
                <a:path w="25400" h="1059179">
                  <a:moveTo>
                    <a:pt x="25400" y="302260"/>
                  </a:moveTo>
                  <a:lnTo>
                    <a:pt x="0" y="302260"/>
                  </a:lnTo>
                  <a:lnTo>
                    <a:pt x="0" y="308609"/>
                  </a:lnTo>
                  <a:lnTo>
                    <a:pt x="25400" y="308609"/>
                  </a:lnTo>
                  <a:lnTo>
                    <a:pt x="25400" y="302260"/>
                  </a:lnTo>
                  <a:close/>
                </a:path>
                <a:path w="25400" h="1059179">
                  <a:moveTo>
                    <a:pt x="25400" y="308610"/>
                  </a:moveTo>
                  <a:lnTo>
                    <a:pt x="0" y="308610"/>
                  </a:lnTo>
                  <a:lnTo>
                    <a:pt x="0" y="312420"/>
                  </a:lnTo>
                  <a:lnTo>
                    <a:pt x="25400" y="312420"/>
                  </a:lnTo>
                  <a:lnTo>
                    <a:pt x="25400" y="308610"/>
                  </a:lnTo>
                  <a:close/>
                </a:path>
                <a:path w="25400" h="1059179">
                  <a:moveTo>
                    <a:pt x="25400" y="312420"/>
                  </a:moveTo>
                  <a:lnTo>
                    <a:pt x="0" y="312420"/>
                  </a:lnTo>
                  <a:lnTo>
                    <a:pt x="0" y="314959"/>
                  </a:lnTo>
                  <a:lnTo>
                    <a:pt x="25400" y="314959"/>
                  </a:lnTo>
                  <a:lnTo>
                    <a:pt x="25400" y="312420"/>
                  </a:lnTo>
                  <a:close/>
                </a:path>
                <a:path w="25400" h="1059179">
                  <a:moveTo>
                    <a:pt x="25400" y="314960"/>
                  </a:moveTo>
                  <a:lnTo>
                    <a:pt x="0" y="314960"/>
                  </a:lnTo>
                  <a:lnTo>
                    <a:pt x="0" y="318769"/>
                  </a:lnTo>
                  <a:lnTo>
                    <a:pt x="25400" y="318769"/>
                  </a:lnTo>
                  <a:lnTo>
                    <a:pt x="25400" y="314960"/>
                  </a:lnTo>
                  <a:close/>
                </a:path>
                <a:path w="25400" h="1059179">
                  <a:moveTo>
                    <a:pt x="25400" y="318770"/>
                  </a:moveTo>
                  <a:lnTo>
                    <a:pt x="0" y="318770"/>
                  </a:lnTo>
                  <a:lnTo>
                    <a:pt x="0" y="321309"/>
                  </a:lnTo>
                  <a:lnTo>
                    <a:pt x="25400" y="321309"/>
                  </a:lnTo>
                  <a:lnTo>
                    <a:pt x="25400" y="318770"/>
                  </a:lnTo>
                  <a:close/>
                </a:path>
                <a:path w="25400" h="1059179">
                  <a:moveTo>
                    <a:pt x="25400" y="321310"/>
                  </a:moveTo>
                  <a:lnTo>
                    <a:pt x="0" y="321310"/>
                  </a:lnTo>
                  <a:lnTo>
                    <a:pt x="0" y="325119"/>
                  </a:lnTo>
                  <a:lnTo>
                    <a:pt x="25400" y="325119"/>
                  </a:lnTo>
                  <a:lnTo>
                    <a:pt x="25400" y="321310"/>
                  </a:lnTo>
                  <a:close/>
                </a:path>
                <a:path w="25400" h="1059179">
                  <a:moveTo>
                    <a:pt x="25400" y="325120"/>
                  </a:moveTo>
                  <a:lnTo>
                    <a:pt x="0" y="325120"/>
                  </a:lnTo>
                  <a:lnTo>
                    <a:pt x="0" y="350519"/>
                  </a:lnTo>
                  <a:lnTo>
                    <a:pt x="25400" y="350519"/>
                  </a:lnTo>
                  <a:lnTo>
                    <a:pt x="25400" y="325120"/>
                  </a:lnTo>
                  <a:close/>
                </a:path>
                <a:path w="25400" h="1059179">
                  <a:moveTo>
                    <a:pt x="25400" y="350520"/>
                  </a:moveTo>
                  <a:lnTo>
                    <a:pt x="0" y="350520"/>
                  </a:lnTo>
                  <a:lnTo>
                    <a:pt x="0" y="356869"/>
                  </a:lnTo>
                  <a:lnTo>
                    <a:pt x="25400" y="356869"/>
                  </a:lnTo>
                  <a:lnTo>
                    <a:pt x="25400" y="350520"/>
                  </a:lnTo>
                  <a:close/>
                </a:path>
                <a:path w="25400" h="1059179">
                  <a:moveTo>
                    <a:pt x="25400" y="356870"/>
                  </a:moveTo>
                  <a:lnTo>
                    <a:pt x="0" y="356870"/>
                  </a:lnTo>
                  <a:lnTo>
                    <a:pt x="0" y="359409"/>
                  </a:lnTo>
                  <a:lnTo>
                    <a:pt x="25400" y="359409"/>
                  </a:lnTo>
                  <a:lnTo>
                    <a:pt x="25400" y="356870"/>
                  </a:lnTo>
                  <a:close/>
                </a:path>
                <a:path w="25400" h="1059179">
                  <a:moveTo>
                    <a:pt x="25400" y="359410"/>
                  </a:moveTo>
                  <a:lnTo>
                    <a:pt x="0" y="359410"/>
                  </a:lnTo>
                  <a:lnTo>
                    <a:pt x="0" y="365759"/>
                  </a:lnTo>
                  <a:lnTo>
                    <a:pt x="25400" y="365759"/>
                  </a:lnTo>
                  <a:lnTo>
                    <a:pt x="25400" y="359410"/>
                  </a:lnTo>
                  <a:close/>
                </a:path>
                <a:path w="25400" h="1059179">
                  <a:moveTo>
                    <a:pt x="25400" y="365760"/>
                  </a:moveTo>
                  <a:lnTo>
                    <a:pt x="0" y="365760"/>
                  </a:lnTo>
                  <a:lnTo>
                    <a:pt x="0" y="369569"/>
                  </a:lnTo>
                  <a:lnTo>
                    <a:pt x="25400" y="369569"/>
                  </a:lnTo>
                  <a:lnTo>
                    <a:pt x="25400" y="365760"/>
                  </a:lnTo>
                  <a:close/>
                </a:path>
                <a:path w="25400" h="1059179">
                  <a:moveTo>
                    <a:pt x="25400" y="369570"/>
                  </a:moveTo>
                  <a:lnTo>
                    <a:pt x="0" y="369570"/>
                  </a:lnTo>
                  <a:lnTo>
                    <a:pt x="0" y="378459"/>
                  </a:lnTo>
                  <a:lnTo>
                    <a:pt x="25400" y="378459"/>
                  </a:lnTo>
                  <a:lnTo>
                    <a:pt x="25400" y="369570"/>
                  </a:lnTo>
                  <a:close/>
                </a:path>
                <a:path w="25400" h="1059179">
                  <a:moveTo>
                    <a:pt x="25400" y="378460"/>
                  </a:moveTo>
                  <a:lnTo>
                    <a:pt x="0" y="378460"/>
                  </a:lnTo>
                  <a:lnTo>
                    <a:pt x="0" y="388619"/>
                  </a:lnTo>
                  <a:lnTo>
                    <a:pt x="25400" y="388619"/>
                  </a:lnTo>
                  <a:lnTo>
                    <a:pt x="25400" y="378460"/>
                  </a:lnTo>
                  <a:close/>
                </a:path>
                <a:path w="25400" h="1059179">
                  <a:moveTo>
                    <a:pt x="25400" y="388620"/>
                  </a:moveTo>
                  <a:lnTo>
                    <a:pt x="0" y="388620"/>
                  </a:lnTo>
                  <a:lnTo>
                    <a:pt x="0" y="394969"/>
                  </a:lnTo>
                  <a:lnTo>
                    <a:pt x="25400" y="394969"/>
                  </a:lnTo>
                  <a:lnTo>
                    <a:pt x="25400" y="388620"/>
                  </a:lnTo>
                  <a:close/>
                </a:path>
                <a:path w="25400" h="1059179">
                  <a:moveTo>
                    <a:pt x="25400" y="394970"/>
                  </a:moveTo>
                  <a:lnTo>
                    <a:pt x="0" y="394970"/>
                  </a:lnTo>
                  <a:lnTo>
                    <a:pt x="0" y="401319"/>
                  </a:lnTo>
                  <a:lnTo>
                    <a:pt x="25400" y="401319"/>
                  </a:lnTo>
                  <a:lnTo>
                    <a:pt x="25400" y="394970"/>
                  </a:lnTo>
                  <a:close/>
                </a:path>
                <a:path w="25400" h="1059179">
                  <a:moveTo>
                    <a:pt x="25400" y="401320"/>
                  </a:moveTo>
                  <a:lnTo>
                    <a:pt x="0" y="401320"/>
                  </a:lnTo>
                  <a:lnTo>
                    <a:pt x="0" y="410209"/>
                  </a:lnTo>
                  <a:lnTo>
                    <a:pt x="25400" y="410209"/>
                  </a:lnTo>
                  <a:lnTo>
                    <a:pt x="25400" y="401320"/>
                  </a:lnTo>
                  <a:close/>
                </a:path>
                <a:path w="25400" h="1059179">
                  <a:moveTo>
                    <a:pt x="25400" y="410210"/>
                  </a:moveTo>
                  <a:lnTo>
                    <a:pt x="0" y="410210"/>
                  </a:lnTo>
                  <a:lnTo>
                    <a:pt x="0" y="414019"/>
                  </a:lnTo>
                  <a:lnTo>
                    <a:pt x="25400" y="414019"/>
                  </a:lnTo>
                  <a:lnTo>
                    <a:pt x="25400" y="410210"/>
                  </a:lnTo>
                  <a:close/>
                </a:path>
                <a:path w="25400" h="1059179">
                  <a:moveTo>
                    <a:pt x="25400" y="414020"/>
                  </a:moveTo>
                  <a:lnTo>
                    <a:pt x="0" y="414020"/>
                  </a:lnTo>
                  <a:lnTo>
                    <a:pt x="0" y="416559"/>
                  </a:lnTo>
                  <a:lnTo>
                    <a:pt x="25400" y="416559"/>
                  </a:lnTo>
                  <a:lnTo>
                    <a:pt x="25400" y="414020"/>
                  </a:lnTo>
                  <a:close/>
                </a:path>
                <a:path w="25400" h="1059179">
                  <a:moveTo>
                    <a:pt x="25400" y="416560"/>
                  </a:moveTo>
                  <a:lnTo>
                    <a:pt x="0" y="416560"/>
                  </a:lnTo>
                  <a:lnTo>
                    <a:pt x="0" y="420369"/>
                  </a:lnTo>
                  <a:lnTo>
                    <a:pt x="25400" y="420369"/>
                  </a:lnTo>
                  <a:lnTo>
                    <a:pt x="25400" y="416560"/>
                  </a:lnTo>
                  <a:close/>
                </a:path>
                <a:path w="25400" h="1059179">
                  <a:moveTo>
                    <a:pt x="25400" y="420370"/>
                  </a:moveTo>
                  <a:lnTo>
                    <a:pt x="0" y="420370"/>
                  </a:lnTo>
                  <a:lnTo>
                    <a:pt x="0" y="422909"/>
                  </a:lnTo>
                  <a:lnTo>
                    <a:pt x="25400" y="422909"/>
                  </a:lnTo>
                  <a:lnTo>
                    <a:pt x="25400" y="420370"/>
                  </a:lnTo>
                  <a:close/>
                </a:path>
                <a:path w="25400" h="1059179">
                  <a:moveTo>
                    <a:pt x="25400" y="422910"/>
                  </a:moveTo>
                  <a:lnTo>
                    <a:pt x="0" y="422910"/>
                  </a:lnTo>
                  <a:lnTo>
                    <a:pt x="0" y="426719"/>
                  </a:lnTo>
                  <a:lnTo>
                    <a:pt x="25400" y="426719"/>
                  </a:lnTo>
                  <a:lnTo>
                    <a:pt x="25400" y="422910"/>
                  </a:lnTo>
                  <a:close/>
                </a:path>
                <a:path w="25400" h="1059179">
                  <a:moveTo>
                    <a:pt x="25400" y="426720"/>
                  </a:moveTo>
                  <a:lnTo>
                    <a:pt x="0" y="426720"/>
                  </a:lnTo>
                  <a:lnTo>
                    <a:pt x="0" y="435609"/>
                  </a:lnTo>
                  <a:lnTo>
                    <a:pt x="25400" y="435609"/>
                  </a:lnTo>
                  <a:lnTo>
                    <a:pt x="25400" y="426720"/>
                  </a:lnTo>
                  <a:close/>
                </a:path>
                <a:path w="25400" h="1059179">
                  <a:moveTo>
                    <a:pt x="25400" y="435610"/>
                  </a:moveTo>
                  <a:lnTo>
                    <a:pt x="0" y="435610"/>
                  </a:lnTo>
                  <a:lnTo>
                    <a:pt x="0" y="439419"/>
                  </a:lnTo>
                  <a:lnTo>
                    <a:pt x="25400" y="439419"/>
                  </a:lnTo>
                  <a:lnTo>
                    <a:pt x="25400" y="435610"/>
                  </a:lnTo>
                  <a:close/>
                </a:path>
                <a:path w="25400" h="1059179">
                  <a:moveTo>
                    <a:pt x="25400" y="439420"/>
                  </a:moveTo>
                  <a:lnTo>
                    <a:pt x="0" y="439420"/>
                  </a:lnTo>
                  <a:lnTo>
                    <a:pt x="0" y="452119"/>
                  </a:lnTo>
                  <a:lnTo>
                    <a:pt x="25400" y="452119"/>
                  </a:lnTo>
                  <a:lnTo>
                    <a:pt x="25400" y="439420"/>
                  </a:lnTo>
                  <a:close/>
                </a:path>
                <a:path w="25400" h="1059179">
                  <a:moveTo>
                    <a:pt x="25400" y="452120"/>
                  </a:moveTo>
                  <a:lnTo>
                    <a:pt x="0" y="452120"/>
                  </a:lnTo>
                  <a:lnTo>
                    <a:pt x="0" y="454659"/>
                  </a:lnTo>
                  <a:lnTo>
                    <a:pt x="25400" y="454659"/>
                  </a:lnTo>
                  <a:lnTo>
                    <a:pt x="25400" y="452120"/>
                  </a:lnTo>
                  <a:close/>
                </a:path>
                <a:path w="25400" h="1059179">
                  <a:moveTo>
                    <a:pt x="25400" y="454660"/>
                  </a:moveTo>
                  <a:lnTo>
                    <a:pt x="0" y="454660"/>
                  </a:lnTo>
                  <a:lnTo>
                    <a:pt x="0" y="458469"/>
                  </a:lnTo>
                  <a:lnTo>
                    <a:pt x="25400" y="458469"/>
                  </a:lnTo>
                  <a:lnTo>
                    <a:pt x="25400" y="454660"/>
                  </a:lnTo>
                  <a:close/>
                </a:path>
                <a:path w="25400" h="1059179">
                  <a:moveTo>
                    <a:pt x="25400" y="458470"/>
                  </a:moveTo>
                  <a:lnTo>
                    <a:pt x="0" y="458470"/>
                  </a:lnTo>
                  <a:lnTo>
                    <a:pt x="0" y="467359"/>
                  </a:lnTo>
                  <a:lnTo>
                    <a:pt x="25400" y="467359"/>
                  </a:lnTo>
                  <a:lnTo>
                    <a:pt x="25400" y="458470"/>
                  </a:lnTo>
                  <a:close/>
                </a:path>
                <a:path w="25400" h="1059179">
                  <a:moveTo>
                    <a:pt x="25400" y="467360"/>
                  </a:moveTo>
                  <a:lnTo>
                    <a:pt x="0" y="467360"/>
                  </a:lnTo>
                  <a:lnTo>
                    <a:pt x="0" y="471169"/>
                  </a:lnTo>
                  <a:lnTo>
                    <a:pt x="25400" y="471169"/>
                  </a:lnTo>
                  <a:lnTo>
                    <a:pt x="25400" y="467360"/>
                  </a:lnTo>
                  <a:close/>
                </a:path>
                <a:path w="25400" h="1059179">
                  <a:moveTo>
                    <a:pt x="25400" y="471170"/>
                  </a:moveTo>
                  <a:lnTo>
                    <a:pt x="0" y="471170"/>
                  </a:lnTo>
                  <a:lnTo>
                    <a:pt x="0" y="483869"/>
                  </a:lnTo>
                  <a:lnTo>
                    <a:pt x="25400" y="483869"/>
                  </a:lnTo>
                  <a:lnTo>
                    <a:pt x="25400" y="471170"/>
                  </a:lnTo>
                  <a:close/>
                </a:path>
                <a:path w="25400" h="1059179">
                  <a:moveTo>
                    <a:pt x="25400" y="483870"/>
                  </a:moveTo>
                  <a:lnTo>
                    <a:pt x="0" y="483870"/>
                  </a:lnTo>
                  <a:lnTo>
                    <a:pt x="0" y="499109"/>
                  </a:lnTo>
                  <a:lnTo>
                    <a:pt x="25400" y="499109"/>
                  </a:lnTo>
                  <a:lnTo>
                    <a:pt x="25400" y="483870"/>
                  </a:lnTo>
                  <a:close/>
                </a:path>
                <a:path w="25400" h="1059179">
                  <a:moveTo>
                    <a:pt x="25400" y="499110"/>
                  </a:moveTo>
                  <a:lnTo>
                    <a:pt x="0" y="499110"/>
                  </a:lnTo>
                  <a:lnTo>
                    <a:pt x="0" y="502919"/>
                  </a:lnTo>
                  <a:lnTo>
                    <a:pt x="25400" y="502919"/>
                  </a:lnTo>
                  <a:lnTo>
                    <a:pt x="25400" y="499110"/>
                  </a:lnTo>
                  <a:close/>
                </a:path>
                <a:path w="25400" h="1059179">
                  <a:moveTo>
                    <a:pt x="25400" y="502920"/>
                  </a:moveTo>
                  <a:lnTo>
                    <a:pt x="0" y="502920"/>
                  </a:lnTo>
                  <a:lnTo>
                    <a:pt x="0" y="505460"/>
                  </a:lnTo>
                  <a:lnTo>
                    <a:pt x="1270" y="505460"/>
                  </a:lnTo>
                  <a:lnTo>
                    <a:pt x="1270" y="506730"/>
                  </a:lnTo>
                  <a:lnTo>
                    <a:pt x="5080" y="506730"/>
                  </a:lnTo>
                  <a:lnTo>
                    <a:pt x="5080" y="508000"/>
                  </a:lnTo>
                  <a:lnTo>
                    <a:pt x="8890" y="508000"/>
                  </a:lnTo>
                  <a:lnTo>
                    <a:pt x="8890" y="509270"/>
                  </a:lnTo>
                  <a:lnTo>
                    <a:pt x="12700" y="509270"/>
                  </a:lnTo>
                  <a:lnTo>
                    <a:pt x="12700" y="510540"/>
                  </a:lnTo>
                  <a:lnTo>
                    <a:pt x="16510" y="510540"/>
                  </a:lnTo>
                  <a:lnTo>
                    <a:pt x="16510" y="511809"/>
                  </a:lnTo>
                  <a:lnTo>
                    <a:pt x="25400" y="511809"/>
                  </a:lnTo>
                  <a:lnTo>
                    <a:pt x="25400" y="502920"/>
                  </a:lnTo>
                  <a:close/>
                </a:path>
                <a:path w="25400" h="1059179">
                  <a:moveTo>
                    <a:pt x="25400" y="511810"/>
                  </a:moveTo>
                  <a:lnTo>
                    <a:pt x="20320" y="511810"/>
                  </a:lnTo>
                  <a:lnTo>
                    <a:pt x="20320" y="513080"/>
                  </a:lnTo>
                  <a:lnTo>
                    <a:pt x="22860" y="513080"/>
                  </a:lnTo>
                  <a:lnTo>
                    <a:pt x="22860" y="514350"/>
                  </a:lnTo>
                  <a:lnTo>
                    <a:pt x="25400" y="514350"/>
                  </a:lnTo>
                  <a:lnTo>
                    <a:pt x="25400" y="511810"/>
                  </a:lnTo>
                  <a:close/>
                </a:path>
                <a:path w="25400" h="1059179">
                  <a:moveTo>
                    <a:pt x="25400" y="1056640"/>
                  </a:moveTo>
                  <a:lnTo>
                    <a:pt x="20320" y="1056640"/>
                  </a:lnTo>
                  <a:lnTo>
                    <a:pt x="20320" y="1057910"/>
                  </a:lnTo>
                  <a:lnTo>
                    <a:pt x="25400" y="1057910"/>
                  </a:lnTo>
                  <a:lnTo>
                    <a:pt x="25400" y="1056640"/>
                  </a:lnTo>
                  <a:close/>
                </a:path>
                <a:path w="25400" h="1059179">
                  <a:moveTo>
                    <a:pt x="20319" y="1057910"/>
                  </a:moveTo>
                  <a:lnTo>
                    <a:pt x="0" y="1057910"/>
                  </a:lnTo>
                  <a:lnTo>
                    <a:pt x="0" y="1059180"/>
                  </a:lnTo>
                  <a:lnTo>
                    <a:pt x="20319" y="1059180"/>
                  </a:lnTo>
                  <a:lnTo>
                    <a:pt x="20319" y="1057910"/>
                  </a:lnTo>
                  <a:close/>
                </a:path>
              </a:pathLst>
            </a:custGeom>
            <a:solidFill>
              <a:srgbClr val="A4A44A"/>
            </a:solidFill>
          </p:spPr>
          <p:txBody>
            <a:bodyPr wrap="square" lIns="0" tIns="0" rIns="0" bIns="0" rtlCol="0"/>
            <a:lstStyle/>
            <a:p>
              <a:endParaRPr/>
            </a:p>
          </p:txBody>
        </p:sp>
        <p:sp>
          <p:nvSpPr>
            <p:cNvPr id="833" name="object 833"/>
            <p:cNvSpPr/>
            <p:nvPr/>
          </p:nvSpPr>
          <p:spPr>
            <a:xfrm>
              <a:off x="1731009" y="5441950"/>
              <a:ext cx="24130" cy="1065530"/>
            </a:xfrm>
            <a:custGeom>
              <a:avLst/>
              <a:gdLst/>
              <a:ahLst/>
              <a:cxnLst/>
              <a:rect l="l" t="t" r="r" b="b"/>
              <a:pathLst>
                <a:path w="24130" h="1065529">
                  <a:moveTo>
                    <a:pt x="3809" y="0"/>
                  </a:moveTo>
                  <a:lnTo>
                    <a:pt x="0" y="0"/>
                  </a:lnTo>
                  <a:lnTo>
                    <a:pt x="0" y="3809"/>
                  </a:lnTo>
                  <a:lnTo>
                    <a:pt x="13969" y="3809"/>
                  </a:lnTo>
                  <a:lnTo>
                    <a:pt x="13969" y="2540"/>
                  </a:lnTo>
                  <a:lnTo>
                    <a:pt x="8889" y="2540"/>
                  </a:lnTo>
                  <a:lnTo>
                    <a:pt x="8889" y="1270"/>
                  </a:lnTo>
                  <a:lnTo>
                    <a:pt x="3809" y="1270"/>
                  </a:lnTo>
                  <a:lnTo>
                    <a:pt x="3809" y="0"/>
                  </a:lnTo>
                  <a:close/>
                </a:path>
                <a:path w="24130" h="1065529">
                  <a:moveTo>
                    <a:pt x="17779" y="3810"/>
                  </a:moveTo>
                  <a:lnTo>
                    <a:pt x="0" y="3810"/>
                  </a:lnTo>
                  <a:lnTo>
                    <a:pt x="0" y="7619"/>
                  </a:lnTo>
                  <a:lnTo>
                    <a:pt x="24129" y="7619"/>
                  </a:lnTo>
                  <a:lnTo>
                    <a:pt x="24129" y="6350"/>
                  </a:lnTo>
                  <a:lnTo>
                    <a:pt x="22860" y="6350"/>
                  </a:lnTo>
                  <a:lnTo>
                    <a:pt x="22859" y="5080"/>
                  </a:lnTo>
                  <a:lnTo>
                    <a:pt x="17779" y="5080"/>
                  </a:lnTo>
                  <a:lnTo>
                    <a:pt x="17779" y="3810"/>
                  </a:lnTo>
                  <a:close/>
                </a:path>
                <a:path w="24130" h="1065529">
                  <a:moveTo>
                    <a:pt x="24129" y="7620"/>
                  </a:moveTo>
                  <a:lnTo>
                    <a:pt x="0" y="7620"/>
                  </a:lnTo>
                  <a:lnTo>
                    <a:pt x="0" y="10159"/>
                  </a:lnTo>
                  <a:lnTo>
                    <a:pt x="24129" y="10159"/>
                  </a:lnTo>
                  <a:lnTo>
                    <a:pt x="24129" y="7620"/>
                  </a:lnTo>
                  <a:close/>
                </a:path>
                <a:path w="24130" h="1065529">
                  <a:moveTo>
                    <a:pt x="24129" y="10160"/>
                  </a:moveTo>
                  <a:lnTo>
                    <a:pt x="0" y="10160"/>
                  </a:lnTo>
                  <a:lnTo>
                    <a:pt x="0" y="13969"/>
                  </a:lnTo>
                  <a:lnTo>
                    <a:pt x="24129" y="13969"/>
                  </a:lnTo>
                  <a:lnTo>
                    <a:pt x="24129" y="10160"/>
                  </a:lnTo>
                  <a:close/>
                </a:path>
                <a:path w="24130" h="1065529">
                  <a:moveTo>
                    <a:pt x="24129" y="13970"/>
                  </a:moveTo>
                  <a:lnTo>
                    <a:pt x="0" y="13970"/>
                  </a:lnTo>
                  <a:lnTo>
                    <a:pt x="0" y="16509"/>
                  </a:lnTo>
                  <a:lnTo>
                    <a:pt x="24129" y="16509"/>
                  </a:lnTo>
                  <a:lnTo>
                    <a:pt x="24129" y="13970"/>
                  </a:lnTo>
                  <a:close/>
                </a:path>
                <a:path w="24130" h="1065529">
                  <a:moveTo>
                    <a:pt x="24129" y="16510"/>
                  </a:moveTo>
                  <a:lnTo>
                    <a:pt x="0" y="16510"/>
                  </a:lnTo>
                  <a:lnTo>
                    <a:pt x="0" y="20319"/>
                  </a:lnTo>
                  <a:lnTo>
                    <a:pt x="24129" y="20319"/>
                  </a:lnTo>
                  <a:lnTo>
                    <a:pt x="24129" y="16510"/>
                  </a:lnTo>
                  <a:close/>
                </a:path>
                <a:path w="24130" h="1065529">
                  <a:moveTo>
                    <a:pt x="24129" y="20320"/>
                  </a:moveTo>
                  <a:lnTo>
                    <a:pt x="0" y="20320"/>
                  </a:lnTo>
                  <a:lnTo>
                    <a:pt x="0" y="33019"/>
                  </a:lnTo>
                  <a:lnTo>
                    <a:pt x="24129" y="33019"/>
                  </a:lnTo>
                  <a:lnTo>
                    <a:pt x="24129" y="20320"/>
                  </a:lnTo>
                  <a:close/>
                </a:path>
                <a:path w="24130" h="1065529">
                  <a:moveTo>
                    <a:pt x="24129" y="33020"/>
                  </a:moveTo>
                  <a:lnTo>
                    <a:pt x="0" y="33020"/>
                  </a:lnTo>
                  <a:lnTo>
                    <a:pt x="0" y="35559"/>
                  </a:lnTo>
                  <a:lnTo>
                    <a:pt x="24129" y="35559"/>
                  </a:lnTo>
                  <a:lnTo>
                    <a:pt x="24129" y="33020"/>
                  </a:lnTo>
                  <a:close/>
                </a:path>
                <a:path w="24130" h="1065529">
                  <a:moveTo>
                    <a:pt x="24129" y="35560"/>
                  </a:moveTo>
                  <a:lnTo>
                    <a:pt x="0" y="35560"/>
                  </a:lnTo>
                  <a:lnTo>
                    <a:pt x="0" y="39369"/>
                  </a:lnTo>
                  <a:lnTo>
                    <a:pt x="24129" y="39369"/>
                  </a:lnTo>
                  <a:lnTo>
                    <a:pt x="24129" y="35560"/>
                  </a:lnTo>
                  <a:close/>
                </a:path>
                <a:path w="24130" h="1065529">
                  <a:moveTo>
                    <a:pt x="24129" y="39370"/>
                  </a:moveTo>
                  <a:lnTo>
                    <a:pt x="0" y="39370"/>
                  </a:lnTo>
                  <a:lnTo>
                    <a:pt x="0" y="41909"/>
                  </a:lnTo>
                  <a:lnTo>
                    <a:pt x="24129" y="41909"/>
                  </a:lnTo>
                  <a:lnTo>
                    <a:pt x="24129" y="39370"/>
                  </a:lnTo>
                  <a:close/>
                </a:path>
                <a:path w="24130" h="1065529">
                  <a:moveTo>
                    <a:pt x="24129" y="41910"/>
                  </a:moveTo>
                  <a:lnTo>
                    <a:pt x="0" y="41910"/>
                  </a:lnTo>
                  <a:lnTo>
                    <a:pt x="0" y="45719"/>
                  </a:lnTo>
                  <a:lnTo>
                    <a:pt x="24129" y="45719"/>
                  </a:lnTo>
                  <a:lnTo>
                    <a:pt x="24129" y="41910"/>
                  </a:lnTo>
                  <a:close/>
                </a:path>
                <a:path w="24130" h="1065529">
                  <a:moveTo>
                    <a:pt x="24129" y="45720"/>
                  </a:moveTo>
                  <a:lnTo>
                    <a:pt x="0" y="45720"/>
                  </a:lnTo>
                  <a:lnTo>
                    <a:pt x="0" y="48259"/>
                  </a:lnTo>
                  <a:lnTo>
                    <a:pt x="24129" y="48259"/>
                  </a:lnTo>
                  <a:lnTo>
                    <a:pt x="24129" y="45720"/>
                  </a:lnTo>
                  <a:close/>
                </a:path>
                <a:path w="24130" h="1065529">
                  <a:moveTo>
                    <a:pt x="24129" y="48260"/>
                  </a:moveTo>
                  <a:lnTo>
                    <a:pt x="0" y="48260"/>
                  </a:lnTo>
                  <a:lnTo>
                    <a:pt x="0" y="52069"/>
                  </a:lnTo>
                  <a:lnTo>
                    <a:pt x="24129" y="52069"/>
                  </a:lnTo>
                  <a:lnTo>
                    <a:pt x="24129" y="48260"/>
                  </a:lnTo>
                  <a:close/>
                </a:path>
                <a:path w="24130" h="1065529">
                  <a:moveTo>
                    <a:pt x="24129" y="52070"/>
                  </a:moveTo>
                  <a:lnTo>
                    <a:pt x="0" y="52070"/>
                  </a:lnTo>
                  <a:lnTo>
                    <a:pt x="0" y="58419"/>
                  </a:lnTo>
                  <a:lnTo>
                    <a:pt x="24129" y="58419"/>
                  </a:lnTo>
                  <a:lnTo>
                    <a:pt x="24129" y="52070"/>
                  </a:lnTo>
                  <a:close/>
                </a:path>
                <a:path w="24130" h="1065529">
                  <a:moveTo>
                    <a:pt x="24129" y="58420"/>
                  </a:moveTo>
                  <a:lnTo>
                    <a:pt x="0" y="58420"/>
                  </a:lnTo>
                  <a:lnTo>
                    <a:pt x="0" y="64769"/>
                  </a:lnTo>
                  <a:lnTo>
                    <a:pt x="24129" y="64769"/>
                  </a:lnTo>
                  <a:lnTo>
                    <a:pt x="24129" y="58420"/>
                  </a:lnTo>
                  <a:close/>
                </a:path>
                <a:path w="24130" h="1065529">
                  <a:moveTo>
                    <a:pt x="24129" y="64770"/>
                  </a:moveTo>
                  <a:lnTo>
                    <a:pt x="0" y="64770"/>
                  </a:lnTo>
                  <a:lnTo>
                    <a:pt x="0" y="73659"/>
                  </a:lnTo>
                  <a:lnTo>
                    <a:pt x="24129" y="73659"/>
                  </a:lnTo>
                  <a:lnTo>
                    <a:pt x="24129" y="64770"/>
                  </a:lnTo>
                  <a:close/>
                </a:path>
                <a:path w="24130" h="1065529">
                  <a:moveTo>
                    <a:pt x="24129" y="73660"/>
                  </a:moveTo>
                  <a:lnTo>
                    <a:pt x="0" y="73660"/>
                  </a:lnTo>
                  <a:lnTo>
                    <a:pt x="0" y="80009"/>
                  </a:lnTo>
                  <a:lnTo>
                    <a:pt x="24129" y="80009"/>
                  </a:lnTo>
                  <a:lnTo>
                    <a:pt x="24129" y="73660"/>
                  </a:lnTo>
                  <a:close/>
                </a:path>
                <a:path w="24130" h="1065529">
                  <a:moveTo>
                    <a:pt x="24129" y="80010"/>
                  </a:moveTo>
                  <a:lnTo>
                    <a:pt x="0" y="80010"/>
                  </a:lnTo>
                  <a:lnTo>
                    <a:pt x="0" y="83819"/>
                  </a:lnTo>
                  <a:lnTo>
                    <a:pt x="24129" y="83819"/>
                  </a:lnTo>
                  <a:lnTo>
                    <a:pt x="24129" y="80010"/>
                  </a:lnTo>
                  <a:close/>
                </a:path>
                <a:path w="24130" h="1065529">
                  <a:moveTo>
                    <a:pt x="24129" y="83820"/>
                  </a:moveTo>
                  <a:lnTo>
                    <a:pt x="0" y="83820"/>
                  </a:lnTo>
                  <a:lnTo>
                    <a:pt x="0" y="90169"/>
                  </a:lnTo>
                  <a:lnTo>
                    <a:pt x="24129" y="90169"/>
                  </a:lnTo>
                  <a:lnTo>
                    <a:pt x="24129" y="83820"/>
                  </a:lnTo>
                  <a:close/>
                </a:path>
                <a:path w="24130" h="1065529">
                  <a:moveTo>
                    <a:pt x="24129" y="90170"/>
                  </a:moveTo>
                  <a:lnTo>
                    <a:pt x="0" y="90170"/>
                  </a:lnTo>
                  <a:lnTo>
                    <a:pt x="0" y="96519"/>
                  </a:lnTo>
                  <a:lnTo>
                    <a:pt x="24129" y="96519"/>
                  </a:lnTo>
                  <a:lnTo>
                    <a:pt x="24129" y="90170"/>
                  </a:lnTo>
                  <a:close/>
                </a:path>
                <a:path w="24130" h="1065529">
                  <a:moveTo>
                    <a:pt x="24129" y="96520"/>
                  </a:moveTo>
                  <a:lnTo>
                    <a:pt x="0" y="96520"/>
                  </a:lnTo>
                  <a:lnTo>
                    <a:pt x="0" y="99059"/>
                  </a:lnTo>
                  <a:lnTo>
                    <a:pt x="24129" y="99059"/>
                  </a:lnTo>
                  <a:lnTo>
                    <a:pt x="24129" y="96520"/>
                  </a:lnTo>
                  <a:close/>
                </a:path>
                <a:path w="24130" h="1065529">
                  <a:moveTo>
                    <a:pt x="24129" y="99060"/>
                  </a:moveTo>
                  <a:lnTo>
                    <a:pt x="0" y="99060"/>
                  </a:lnTo>
                  <a:lnTo>
                    <a:pt x="0" y="102869"/>
                  </a:lnTo>
                  <a:lnTo>
                    <a:pt x="24129" y="102869"/>
                  </a:lnTo>
                  <a:lnTo>
                    <a:pt x="24129" y="99060"/>
                  </a:lnTo>
                  <a:close/>
                </a:path>
                <a:path w="24130" h="1065529">
                  <a:moveTo>
                    <a:pt x="24129" y="102870"/>
                  </a:moveTo>
                  <a:lnTo>
                    <a:pt x="0" y="102870"/>
                  </a:lnTo>
                  <a:lnTo>
                    <a:pt x="0" y="105409"/>
                  </a:lnTo>
                  <a:lnTo>
                    <a:pt x="24129" y="105409"/>
                  </a:lnTo>
                  <a:lnTo>
                    <a:pt x="24129" y="102870"/>
                  </a:lnTo>
                  <a:close/>
                </a:path>
                <a:path w="24130" h="1065529">
                  <a:moveTo>
                    <a:pt x="24129" y="105410"/>
                  </a:moveTo>
                  <a:lnTo>
                    <a:pt x="0" y="105410"/>
                  </a:lnTo>
                  <a:lnTo>
                    <a:pt x="0" y="115569"/>
                  </a:lnTo>
                  <a:lnTo>
                    <a:pt x="24129" y="115569"/>
                  </a:lnTo>
                  <a:lnTo>
                    <a:pt x="24129" y="105410"/>
                  </a:lnTo>
                  <a:close/>
                </a:path>
                <a:path w="24130" h="1065529">
                  <a:moveTo>
                    <a:pt x="24129" y="115570"/>
                  </a:moveTo>
                  <a:lnTo>
                    <a:pt x="0" y="115570"/>
                  </a:lnTo>
                  <a:lnTo>
                    <a:pt x="0" y="118109"/>
                  </a:lnTo>
                  <a:lnTo>
                    <a:pt x="24129" y="118109"/>
                  </a:lnTo>
                  <a:lnTo>
                    <a:pt x="24129" y="115570"/>
                  </a:lnTo>
                  <a:close/>
                </a:path>
                <a:path w="24130" h="1065529">
                  <a:moveTo>
                    <a:pt x="24129" y="118110"/>
                  </a:moveTo>
                  <a:lnTo>
                    <a:pt x="0" y="118110"/>
                  </a:lnTo>
                  <a:lnTo>
                    <a:pt x="0" y="121919"/>
                  </a:lnTo>
                  <a:lnTo>
                    <a:pt x="24129" y="121919"/>
                  </a:lnTo>
                  <a:lnTo>
                    <a:pt x="24129" y="118110"/>
                  </a:lnTo>
                  <a:close/>
                </a:path>
                <a:path w="24130" h="1065529">
                  <a:moveTo>
                    <a:pt x="24129" y="121920"/>
                  </a:moveTo>
                  <a:lnTo>
                    <a:pt x="0" y="121920"/>
                  </a:lnTo>
                  <a:lnTo>
                    <a:pt x="0" y="124459"/>
                  </a:lnTo>
                  <a:lnTo>
                    <a:pt x="24129" y="124459"/>
                  </a:lnTo>
                  <a:lnTo>
                    <a:pt x="24129" y="121920"/>
                  </a:lnTo>
                  <a:close/>
                </a:path>
                <a:path w="24130" h="1065529">
                  <a:moveTo>
                    <a:pt x="24129" y="124460"/>
                  </a:moveTo>
                  <a:lnTo>
                    <a:pt x="0" y="124460"/>
                  </a:lnTo>
                  <a:lnTo>
                    <a:pt x="0" y="128269"/>
                  </a:lnTo>
                  <a:lnTo>
                    <a:pt x="24129" y="128269"/>
                  </a:lnTo>
                  <a:lnTo>
                    <a:pt x="24129" y="124460"/>
                  </a:lnTo>
                  <a:close/>
                </a:path>
                <a:path w="24130" h="1065529">
                  <a:moveTo>
                    <a:pt x="24129" y="128270"/>
                  </a:moveTo>
                  <a:lnTo>
                    <a:pt x="0" y="128270"/>
                  </a:lnTo>
                  <a:lnTo>
                    <a:pt x="0" y="137159"/>
                  </a:lnTo>
                  <a:lnTo>
                    <a:pt x="24129" y="137159"/>
                  </a:lnTo>
                  <a:lnTo>
                    <a:pt x="24129" y="128270"/>
                  </a:lnTo>
                  <a:close/>
                </a:path>
                <a:path w="24130" h="1065529">
                  <a:moveTo>
                    <a:pt x="24129" y="137160"/>
                  </a:moveTo>
                  <a:lnTo>
                    <a:pt x="0" y="137160"/>
                  </a:lnTo>
                  <a:lnTo>
                    <a:pt x="0" y="140969"/>
                  </a:lnTo>
                  <a:lnTo>
                    <a:pt x="24129" y="140969"/>
                  </a:lnTo>
                  <a:lnTo>
                    <a:pt x="24129" y="137160"/>
                  </a:lnTo>
                  <a:close/>
                </a:path>
                <a:path w="24130" h="1065529">
                  <a:moveTo>
                    <a:pt x="24129" y="140970"/>
                  </a:moveTo>
                  <a:lnTo>
                    <a:pt x="0" y="140970"/>
                  </a:lnTo>
                  <a:lnTo>
                    <a:pt x="0" y="147319"/>
                  </a:lnTo>
                  <a:lnTo>
                    <a:pt x="24129" y="147319"/>
                  </a:lnTo>
                  <a:lnTo>
                    <a:pt x="24129" y="140970"/>
                  </a:lnTo>
                  <a:close/>
                </a:path>
                <a:path w="24130" h="1065529">
                  <a:moveTo>
                    <a:pt x="24129" y="147320"/>
                  </a:moveTo>
                  <a:lnTo>
                    <a:pt x="0" y="147320"/>
                  </a:lnTo>
                  <a:lnTo>
                    <a:pt x="0" y="153669"/>
                  </a:lnTo>
                  <a:lnTo>
                    <a:pt x="24129" y="153669"/>
                  </a:lnTo>
                  <a:lnTo>
                    <a:pt x="24129" y="147320"/>
                  </a:lnTo>
                  <a:close/>
                </a:path>
                <a:path w="24130" h="1065529">
                  <a:moveTo>
                    <a:pt x="24129" y="153670"/>
                  </a:moveTo>
                  <a:lnTo>
                    <a:pt x="0" y="153670"/>
                  </a:lnTo>
                  <a:lnTo>
                    <a:pt x="0" y="156209"/>
                  </a:lnTo>
                  <a:lnTo>
                    <a:pt x="24129" y="156209"/>
                  </a:lnTo>
                  <a:lnTo>
                    <a:pt x="24129" y="153670"/>
                  </a:lnTo>
                  <a:close/>
                </a:path>
                <a:path w="24130" h="1065529">
                  <a:moveTo>
                    <a:pt x="24129" y="156210"/>
                  </a:moveTo>
                  <a:lnTo>
                    <a:pt x="0" y="156210"/>
                  </a:lnTo>
                  <a:lnTo>
                    <a:pt x="0" y="166369"/>
                  </a:lnTo>
                  <a:lnTo>
                    <a:pt x="24129" y="166369"/>
                  </a:lnTo>
                  <a:lnTo>
                    <a:pt x="24129" y="156210"/>
                  </a:lnTo>
                  <a:close/>
                </a:path>
                <a:path w="24130" h="1065529">
                  <a:moveTo>
                    <a:pt x="24129" y="166370"/>
                  </a:moveTo>
                  <a:lnTo>
                    <a:pt x="0" y="166370"/>
                  </a:lnTo>
                  <a:lnTo>
                    <a:pt x="0" y="168909"/>
                  </a:lnTo>
                  <a:lnTo>
                    <a:pt x="24129" y="168909"/>
                  </a:lnTo>
                  <a:lnTo>
                    <a:pt x="24129" y="166370"/>
                  </a:lnTo>
                  <a:close/>
                </a:path>
                <a:path w="24130" h="1065529">
                  <a:moveTo>
                    <a:pt x="24129" y="168910"/>
                  </a:moveTo>
                  <a:lnTo>
                    <a:pt x="0" y="168910"/>
                  </a:lnTo>
                  <a:lnTo>
                    <a:pt x="0" y="175259"/>
                  </a:lnTo>
                  <a:lnTo>
                    <a:pt x="24129" y="175259"/>
                  </a:lnTo>
                  <a:lnTo>
                    <a:pt x="24129" y="168910"/>
                  </a:lnTo>
                  <a:close/>
                </a:path>
                <a:path w="24130" h="1065529">
                  <a:moveTo>
                    <a:pt x="24129" y="175260"/>
                  </a:moveTo>
                  <a:lnTo>
                    <a:pt x="0" y="175260"/>
                  </a:lnTo>
                  <a:lnTo>
                    <a:pt x="0" y="179069"/>
                  </a:lnTo>
                  <a:lnTo>
                    <a:pt x="24129" y="179069"/>
                  </a:lnTo>
                  <a:lnTo>
                    <a:pt x="24129" y="175260"/>
                  </a:lnTo>
                  <a:close/>
                </a:path>
                <a:path w="24130" h="1065529">
                  <a:moveTo>
                    <a:pt x="24129" y="179070"/>
                  </a:moveTo>
                  <a:lnTo>
                    <a:pt x="0" y="179070"/>
                  </a:lnTo>
                  <a:lnTo>
                    <a:pt x="0" y="185419"/>
                  </a:lnTo>
                  <a:lnTo>
                    <a:pt x="24129" y="185419"/>
                  </a:lnTo>
                  <a:lnTo>
                    <a:pt x="24129" y="179070"/>
                  </a:lnTo>
                  <a:close/>
                </a:path>
                <a:path w="24130" h="1065529">
                  <a:moveTo>
                    <a:pt x="24129" y="185420"/>
                  </a:moveTo>
                  <a:lnTo>
                    <a:pt x="0" y="185420"/>
                  </a:lnTo>
                  <a:lnTo>
                    <a:pt x="0" y="187959"/>
                  </a:lnTo>
                  <a:lnTo>
                    <a:pt x="24129" y="187959"/>
                  </a:lnTo>
                  <a:lnTo>
                    <a:pt x="24129" y="185420"/>
                  </a:lnTo>
                  <a:close/>
                </a:path>
                <a:path w="24130" h="1065529">
                  <a:moveTo>
                    <a:pt x="24129" y="187960"/>
                  </a:moveTo>
                  <a:lnTo>
                    <a:pt x="0" y="187960"/>
                  </a:lnTo>
                  <a:lnTo>
                    <a:pt x="0" y="191769"/>
                  </a:lnTo>
                  <a:lnTo>
                    <a:pt x="24129" y="191769"/>
                  </a:lnTo>
                  <a:lnTo>
                    <a:pt x="24129" y="187960"/>
                  </a:lnTo>
                  <a:close/>
                </a:path>
                <a:path w="24130" h="1065529">
                  <a:moveTo>
                    <a:pt x="24129" y="191770"/>
                  </a:moveTo>
                  <a:lnTo>
                    <a:pt x="0" y="191770"/>
                  </a:lnTo>
                  <a:lnTo>
                    <a:pt x="0" y="204469"/>
                  </a:lnTo>
                  <a:lnTo>
                    <a:pt x="24129" y="204469"/>
                  </a:lnTo>
                  <a:lnTo>
                    <a:pt x="24129" y="191770"/>
                  </a:lnTo>
                  <a:close/>
                </a:path>
                <a:path w="24130" h="1065529">
                  <a:moveTo>
                    <a:pt x="24129" y="204470"/>
                  </a:moveTo>
                  <a:lnTo>
                    <a:pt x="0" y="204470"/>
                  </a:lnTo>
                  <a:lnTo>
                    <a:pt x="0" y="219709"/>
                  </a:lnTo>
                  <a:lnTo>
                    <a:pt x="24129" y="219709"/>
                  </a:lnTo>
                  <a:lnTo>
                    <a:pt x="24129" y="204470"/>
                  </a:lnTo>
                  <a:close/>
                </a:path>
                <a:path w="24130" h="1065529">
                  <a:moveTo>
                    <a:pt x="24129" y="219710"/>
                  </a:moveTo>
                  <a:lnTo>
                    <a:pt x="0" y="219710"/>
                  </a:lnTo>
                  <a:lnTo>
                    <a:pt x="0" y="226059"/>
                  </a:lnTo>
                  <a:lnTo>
                    <a:pt x="24129" y="226059"/>
                  </a:lnTo>
                  <a:lnTo>
                    <a:pt x="24129" y="219710"/>
                  </a:lnTo>
                  <a:close/>
                </a:path>
                <a:path w="24130" h="1065529">
                  <a:moveTo>
                    <a:pt x="24129" y="226060"/>
                  </a:moveTo>
                  <a:lnTo>
                    <a:pt x="0" y="226060"/>
                  </a:lnTo>
                  <a:lnTo>
                    <a:pt x="0" y="229869"/>
                  </a:lnTo>
                  <a:lnTo>
                    <a:pt x="24129" y="229869"/>
                  </a:lnTo>
                  <a:lnTo>
                    <a:pt x="24129" y="226060"/>
                  </a:lnTo>
                  <a:close/>
                </a:path>
                <a:path w="24130" h="1065529">
                  <a:moveTo>
                    <a:pt x="24129" y="229870"/>
                  </a:moveTo>
                  <a:lnTo>
                    <a:pt x="0" y="229870"/>
                  </a:lnTo>
                  <a:lnTo>
                    <a:pt x="0" y="232409"/>
                  </a:lnTo>
                  <a:lnTo>
                    <a:pt x="24129" y="232409"/>
                  </a:lnTo>
                  <a:lnTo>
                    <a:pt x="24129" y="229870"/>
                  </a:lnTo>
                  <a:close/>
                </a:path>
                <a:path w="24130" h="1065529">
                  <a:moveTo>
                    <a:pt x="24129" y="232410"/>
                  </a:moveTo>
                  <a:lnTo>
                    <a:pt x="0" y="232410"/>
                  </a:lnTo>
                  <a:lnTo>
                    <a:pt x="0" y="238759"/>
                  </a:lnTo>
                  <a:lnTo>
                    <a:pt x="24129" y="238759"/>
                  </a:lnTo>
                  <a:lnTo>
                    <a:pt x="24129" y="232410"/>
                  </a:lnTo>
                  <a:close/>
                </a:path>
                <a:path w="24130" h="1065529">
                  <a:moveTo>
                    <a:pt x="24129" y="238760"/>
                  </a:moveTo>
                  <a:lnTo>
                    <a:pt x="0" y="238760"/>
                  </a:lnTo>
                  <a:lnTo>
                    <a:pt x="0" y="248919"/>
                  </a:lnTo>
                  <a:lnTo>
                    <a:pt x="24129" y="248919"/>
                  </a:lnTo>
                  <a:lnTo>
                    <a:pt x="24129" y="238760"/>
                  </a:lnTo>
                  <a:close/>
                </a:path>
                <a:path w="24130" h="1065529">
                  <a:moveTo>
                    <a:pt x="24129" y="248920"/>
                  </a:moveTo>
                  <a:lnTo>
                    <a:pt x="0" y="248920"/>
                  </a:lnTo>
                  <a:lnTo>
                    <a:pt x="0" y="251459"/>
                  </a:lnTo>
                  <a:lnTo>
                    <a:pt x="24129" y="251459"/>
                  </a:lnTo>
                  <a:lnTo>
                    <a:pt x="24129" y="248920"/>
                  </a:lnTo>
                  <a:close/>
                </a:path>
                <a:path w="24130" h="1065529">
                  <a:moveTo>
                    <a:pt x="24129" y="251460"/>
                  </a:moveTo>
                  <a:lnTo>
                    <a:pt x="0" y="251460"/>
                  </a:lnTo>
                  <a:lnTo>
                    <a:pt x="0" y="255269"/>
                  </a:lnTo>
                  <a:lnTo>
                    <a:pt x="24129" y="255269"/>
                  </a:lnTo>
                  <a:lnTo>
                    <a:pt x="24129" y="251460"/>
                  </a:lnTo>
                  <a:close/>
                </a:path>
                <a:path w="24130" h="1065529">
                  <a:moveTo>
                    <a:pt x="24129" y="255270"/>
                  </a:moveTo>
                  <a:lnTo>
                    <a:pt x="0" y="255270"/>
                  </a:lnTo>
                  <a:lnTo>
                    <a:pt x="0" y="264159"/>
                  </a:lnTo>
                  <a:lnTo>
                    <a:pt x="24129" y="264159"/>
                  </a:lnTo>
                  <a:lnTo>
                    <a:pt x="24129" y="255270"/>
                  </a:lnTo>
                  <a:close/>
                </a:path>
                <a:path w="24130" h="1065529">
                  <a:moveTo>
                    <a:pt x="24129" y="264160"/>
                  </a:moveTo>
                  <a:lnTo>
                    <a:pt x="0" y="264160"/>
                  </a:lnTo>
                  <a:lnTo>
                    <a:pt x="0" y="267969"/>
                  </a:lnTo>
                  <a:lnTo>
                    <a:pt x="24129" y="267969"/>
                  </a:lnTo>
                  <a:lnTo>
                    <a:pt x="24129" y="264160"/>
                  </a:lnTo>
                  <a:close/>
                </a:path>
                <a:path w="24130" h="1065529">
                  <a:moveTo>
                    <a:pt x="24129" y="267970"/>
                  </a:moveTo>
                  <a:lnTo>
                    <a:pt x="0" y="267970"/>
                  </a:lnTo>
                  <a:lnTo>
                    <a:pt x="0" y="270509"/>
                  </a:lnTo>
                  <a:lnTo>
                    <a:pt x="24129" y="270509"/>
                  </a:lnTo>
                  <a:lnTo>
                    <a:pt x="24129" y="267970"/>
                  </a:lnTo>
                  <a:close/>
                </a:path>
                <a:path w="24130" h="1065529">
                  <a:moveTo>
                    <a:pt x="24129" y="270510"/>
                  </a:moveTo>
                  <a:lnTo>
                    <a:pt x="0" y="270510"/>
                  </a:lnTo>
                  <a:lnTo>
                    <a:pt x="0" y="274319"/>
                  </a:lnTo>
                  <a:lnTo>
                    <a:pt x="24129" y="274319"/>
                  </a:lnTo>
                  <a:lnTo>
                    <a:pt x="24129" y="270510"/>
                  </a:lnTo>
                  <a:close/>
                </a:path>
                <a:path w="24130" h="1065529">
                  <a:moveTo>
                    <a:pt x="24129" y="274320"/>
                  </a:moveTo>
                  <a:lnTo>
                    <a:pt x="0" y="274320"/>
                  </a:lnTo>
                  <a:lnTo>
                    <a:pt x="0" y="276859"/>
                  </a:lnTo>
                  <a:lnTo>
                    <a:pt x="24129" y="276859"/>
                  </a:lnTo>
                  <a:lnTo>
                    <a:pt x="24129" y="274320"/>
                  </a:lnTo>
                  <a:close/>
                </a:path>
                <a:path w="24130" h="1065529">
                  <a:moveTo>
                    <a:pt x="24129" y="276860"/>
                  </a:moveTo>
                  <a:lnTo>
                    <a:pt x="0" y="276860"/>
                  </a:lnTo>
                  <a:lnTo>
                    <a:pt x="0" y="280669"/>
                  </a:lnTo>
                  <a:lnTo>
                    <a:pt x="24129" y="280669"/>
                  </a:lnTo>
                  <a:lnTo>
                    <a:pt x="24129" y="276860"/>
                  </a:lnTo>
                  <a:close/>
                </a:path>
                <a:path w="24130" h="1065529">
                  <a:moveTo>
                    <a:pt x="24129" y="280670"/>
                  </a:moveTo>
                  <a:lnTo>
                    <a:pt x="0" y="280670"/>
                  </a:lnTo>
                  <a:lnTo>
                    <a:pt x="0" y="295909"/>
                  </a:lnTo>
                  <a:lnTo>
                    <a:pt x="24129" y="295909"/>
                  </a:lnTo>
                  <a:lnTo>
                    <a:pt x="24129" y="280670"/>
                  </a:lnTo>
                  <a:close/>
                </a:path>
                <a:path w="24130" h="1065529">
                  <a:moveTo>
                    <a:pt x="24129" y="295910"/>
                  </a:moveTo>
                  <a:lnTo>
                    <a:pt x="0" y="295910"/>
                  </a:lnTo>
                  <a:lnTo>
                    <a:pt x="0" y="299719"/>
                  </a:lnTo>
                  <a:lnTo>
                    <a:pt x="24129" y="299719"/>
                  </a:lnTo>
                  <a:lnTo>
                    <a:pt x="24129" y="295910"/>
                  </a:lnTo>
                  <a:close/>
                </a:path>
                <a:path w="24130" h="1065529">
                  <a:moveTo>
                    <a:pt x="24129" y="299720"/>
                  </a:moveTo>
                  <a:lnTo>
                    <a:pt x="0" y="299720"/>
                  </a:lnTo>
                  <a:lnTo>
                    <a:pt x="0" y="306069"/>
                  </a:lnTo>
                  <a:lnTo>
                    <a:pt x="24129" y="306069"/>
                  </a:lnTo>
                  <a:lnTo>
                    <a:pt x="24129" y="299720"/>
                  </a:lnTo>
                  <a:close/>
                </a:path>
                <a:path w="24130" h="1065529">
                  <a:moveTo>
                    <a:pt x="24129" y="306070"/>
                  </a:moveTo>
                  <a:lnTo>
                    <a:pt x="0" y="306070"/>
                  </a:lnTo>
                  <a:lnTo>
                    <a:pt x="0" y="308609"/>
                  </a:lnTo>
                  <a:lnTo>
                    <a:pt x="24129" y="308609"/>
                  </a:lnTo>
                  <a:lnTo>
                    <a:pt x="24129" y="306070"/>
                  </a:lnTo>
                  <a:close/>
                </a:path>
                <a:path w="24130" h="1065529">
                  <a:moveTo>
                    <a:pt x="24129" y="308610"/>
                  </a:moveTo>
                  <a:lnTo>
                    <a:pt x="0" y="308610"/>
                  </a:lnTo>
                  <a:lnTo>
                    <a:pt x="0" y="314959"/>
                  </a:lnTo>
                  <a:lnTo>
                    <a:pt x="24129" y="314959"/>
                  </a:lnTo>
                  <a:lnTo>
                    <a:pt x="24129" y="308610"/>
                  </a:lnTo>
                  <a:close/>
                </a:path>
                <a:path w="24130" h="1065529">
                  <a:moveTo>
                    <a:pt x="24129" y="314960"/>
                  </a:moveTo>
                  <a:lnTo>
                    <a:pt x="0" y="314960"/>
                  </a:lnTo>
                  <a:lnTo>
                    <a:pt x="0" y="318770"/>
                  </a:lnTo>
                  <a:lnTo>
                    <a:pt x="24129" y="318770"/>
                  </a:lnTo>
                  <a:lnTo>
                    <a:pt x="24129" y="314960"/>
                  </a:lnTo>
                  <a:close/>
                </a:path>
                <a:path w="24130" h="1065529">
                  <a:moveTo>
                    <a:pt x="24129" y="318770"/>
                  </a:moveTo>
                  <a:lnTo>
                    <a:pt x="0" y="318770"/>
                  </a:lnTo>
                  <a:lnTo>
                    <a:pt x="0" y="321309"/>
                  </a:lnTo>
                  <a:lnTo>
                    <a:pt x="24129" y="321309"/>
                  </a:lnTo>
                  <a:lnTo>
                    <a:pt x="24129" y="318770"/>
                  </a:lnTo>
                  <a:close/>
                </a:path>
                <a:path w="24130" h="1065529">
                  <a:moveTo>
                    <a:pt x="24129" y="321310"/>
                  </a:moveTo>
                  <a:lnTo>
                    <a:pt x="0" y="321310"/>
                  </a:lnTo>
                  <a:lnTo>
                    <a:pt x="0" y="325119"/>
                  </a:lnTo>
                  <a:lnTo>
                    <a:pt x="24129" y="325119"/>
                  </a:lnTo>
                  <a:lnTo>
                    <a:pt x="24129" y="321310"/>
                  </a:lnTo>
                  <a:close/>
                </a:path>
                <a:path w="24130" h="1065529">
                  <a:moveTo>
                    <a:pt x="24129" y="325120"/>
                  </a:moveTo>
                  <a:lnTo>
                    <a:pt x="0" y="325120"/>
                  </a:lnTo>
                  <a:lnTo>
                    <a:pt x="0" y="327659"/>
                  </a:lnTo>
                  <a:lnTo>
                    <a:pt x="24129" y="327659"/>
                  </a:lnTo>
                  <a:lnTo>
                    <a:pt x="24129" y="325120"/>
                  </a:lnTo>
                  <a:close/>
                </a:path>
                <a:path w="24130" h="1065529">
                  <a:moveTo>
                    <a:pt x="24129" y="327660"/>
                  </a:moveTo>
                  <a:lnTo>
                    <a:pt x="0" y="327660"/>
                  </a:lnTo>
                  <a:lnTo>
                    <a:pt x="0" y="331469"/>
                  </a:lnTo>
                  <a:lnTo>
                    <a:pt x="24129" y="331469"/>
                  </a:lnTo>
                  <a:lnTo>
                    <a:pt x="24129" y="327660"/>
                  </a:lnTo>
                  <a:close/>
                </a:path>
                <a:path w="24130" h="1065529">
                  <a:moveTo>
                    <a:pt x="24129" y="331470"/>
                  </a:moveTo>
                  <a:lnTo>
                    <a:pt x="0" y="331470"/>
                  </a:lnTo>
                  <a:lnTo>
                    <a:pt x="0" y="356869"/>
                  </a:lnTo>
                  <a:lnTo>
                    <a:pt x="24129" y="356869"/>
                  </a:lnTo>
                  <a:lnTo>
                    <a:pt x="24129" y="331470"/>
                  </a:lnTo>
                  <a:close/>
                </a:path>
                <a:path w="24130" h="1065529">
                  <a:moveTo>
                    <a:pt x="24129" y="356870"/>
                  </a:moveTo>
                  <a:lnTo>
                    <a:pt x="0" y="356870"/>
                  </a:lnTo>
                  <a:lnTo>
                    <a:pt x="0" y="363219"/>
                  </a:lnTo>
                  <a:lnTo>
                    <a:pt x="24129" y="363219"/>
                  </a:lnTo>
                  <a:lnTo>
                    <a:pt x="24129" y="356870"/>
                  </a:lnTo>
                  <a:close/>
                </a:path>
                <a:path w="24130" h="1065529">
                  <a:moveTo>
                    <a:pt x="24129" y="363220"/>
                  </a:moveTo>
                  <a:lnTo>
                    <a:pt x="0" y="363220"/>
                  </a:lnTo>
                  <a:lnTo>
                    <a:pt x="0" y="365759"/>
                  </a:lnTo>
                  <a:lnTo>
                    <a:pt x="24129" y="365759"/>
                  </a:lnTo>
                  <a:lnTo>
                    <a:pt x="24129" y="363220"/>
                  </a:lnTo>
                  <a:close/>
                </a:path>
                <a:path w="24130" h="1065529">
                  <a:moveTo>
                    <a:pt x="24129" y="365760"/>
                  </a:moveTo>
                  <a:lnTo>
                    <a:pt x="0" y="365760"/>
                  </a:lnTo>
                  <a:lnTo>
                    <a:pt x="0" y="372109"/>
                  </a:lnTo>
                  <a:lnTo>
                    <a:pt x="24129" y="372109"/>
                  </a:lnTo>
                  <a:lnTo>
                    <a:pt x="24129" y="365760"/>
                  </a:lnTo>
                  <a:close/>
                </a:path>
                <a:path w="24130" h="1065529">
                  <a:moveTo>
                    <a:pt x="24129" y="372110"/>
                  </a:moveTo>
                  <a:lnTo>
                    <a:pt x="0" y="372110"/>
                  </a:lnTo>
                  <a:lnTo>
                    <a:pt x="0" y="375919"/>
                  </a:lnTo>
                  <a:lnTo>
                    <a:pt x="24129" y="375919"/>
                  </a:lnTo>
                  <a:lnTo>
                    <a:pt x="24129" y="372110"/>
                  </a:lnTo>
                  <a:close/>
                </a:path>
                <a:path w="24130" h="1065529">
                  <a:moveTo>
                    <a:pt x="24129" y="375920"/>
                  </a:moveTo>
                  <a:lnTo>
                    <a:pt x="0" y="375920"/>
                  </a:lnTo>
                  <a:lnTo>
                    <a:pt x="0" y="384809"/>
                  </a:lnTo>
                  <a:lnTo>
                    <a:pt x="24129" y="384809"/>
                  </a:lnTo>
                  <a:lnTo>
                    <a:pt x="24129" y="375920"/>
                  </a:lnTo>
                  <a:close/>
                </a:path>
                <a:path w="24130" h="1065529">
                  <a:moveTo>
                    <a:pt x="24129" y="384810"/>
                  </a:moveTo>
                  <a:lnTo>
                    <a:pt x="0" y="384810"/>
                  </a:lnTo>
                  <a:lnTo>
                    <a:pt x="0" y="394969"/>
                  </a:lnTo>
                  <a:lnTo>
                    <a:pt x="24129" y="394969"/>
                  </a:lnTo>
                  <a:lnTo>
                    <a:pt x="24129" y="384810"/>
                  </a:lnTo>
                  <a:close/>
                </a:path>
                <a:path w="24130" h="1065529">
                  <a:moveTo>
                    <a:pt x="24129" y="394970"/>
                  </a:moveTo>
                  <a:lnTo>
                    <a:pt x="0" y="394970"/>
                  </a:lnTo>
                  <a:lnTo>
                    <a:pt x="0" y="401319"/>
                  </a:lnTo>
                  <a:lnTo>
                    <a:pt x="24129" y="401319"/>
                  </a:lnTo>
                  <a:lnTo>
                    <a:pt x="24129" y="394970"/>
                  </a:lnTo>
                  <a:close/>
                </a:path>
                <a:path w="24130" h="1065529">
                  <a:moveTo>
                    <a:pt x="24129" y="401320"/>
                  </a:moveTo>
                  <a:lnTo>
                    <a:pt x="0" y="401320"/>
                  </a:lnTo>
                  <a:lnTo>
                    <a:pt x="0" y="407669"/>
                  </a:lnTo>
                  <a:lnTo>
                    <a:pt x="24129" y="407669"/>
                  </a:lnTo>
                  <a:lnTo>
                    <a:pt x="24129" y="401320"/>
                  </a:lnTo>
                  <a:close/>
                </a:path>
                <a:path w="24130" h="1065529">
                  <a:moveTo>
                    <a:pt x="24129" y="407670"/>
                  </a:moveTo>
                  <a:lnTo>
                    <a:pt x="0" y="407670"/>
                  </a:lnTo>
                  <a:lnTo>
                    <a:pt x="0" y="416559"/>
                  </a:lnTo>
                  <a:lnTo>
                    <a:pt x="24129" y="416559"/>
                  </a:lnTo>
                  <a:lnTo>
                    <a:pt x="24129" y="407670"/>
                  </a:lnTo>
                  <a:close/>
                </a:path>
                <a:path w="24130" h="1065529">
                  <a:moveTo>
                    <a:pt x="24129" y="416560"/>
                  </a:moveTo>
                  <a:lnTo>
                    <a:pt x="0" y="416560"/>
                  </a:lnTo>
                  <a:lnTo>
                    <a:pt x="0" y="420369"/>
                  </a:lnTo>
                  <a:lnTo>
                    <a:pt x="24129" y="420369"/>
                  </a:lnTo>
                  <a:lnTo>
                    <a:pt x="24129" y="416560"/>
                  </a:lnTo>
                  <a:close/>
                </a:path>
                <a:path w="24130" h="1065529">
                  <a:moveTo>
                    <a:pt x="24129" y="420370"/>
                  </a:moveTo>
                  <a:lnTo>
                    <a:pt x="0" y="420370"/>
                  </a:lnTo>
                  <a:lnTo>
                    <a:pt x="0" y="422909"/>
                  </a:lnTo>
                  <a:lnTo>
                    <a:pt x="24129" y="422909"/>
                  </a:lnTo>
                  <a:lnTo>
                    <a:pt x="24129" y="420370"/>
                  </a:lnTo>
                  <a:close/>
                </a:path>
                <a:path w="24130" h="1065529">
                  <a:moveTo>
                    <a:pt x="24129" y="422910"/>
                  </a:moveTo>
                  <a:lnTo>
                    <a:pt x="0" y="422910"/>
                  </a:lnTo>
                  <a:lnTo>
                    <a:pt x="0" y="426719"/>
                  </a:lnTo>
                  <a:lnTo>
                    <a:pt x="24129" y="426719"/>
                  </a:lnTo>
                  <a:lnTo>
                    <a:pt x="24129" y="422910"/>
                  </a:lnTo>
                  <a:close/>
                </a:path>
                <a:path w="24130" h="1065529">
                  <a:moveTo>
                    <a:pt x="24129" y="426720"/>
                  </a:moveTo>
                  <a:lnTo>
                    <a:pt x="0" y="426720"/>
                  </a:lnTo>
                  <a:lnTo>
                    <a:pt x="0" y="429259"/>
                  </a:lnTo>
                  <a:lnTo>
                    <a:pt x="24129" y="429259"/>
                  </a:lnTo>
                  <a:lnTo>
                    <a:pt x="24129" y="426720"/>
                  </a:lnTo>
                  <a:close/>
                </a:path>
                <a:path w="24130" h="1065529">
                  <a:moveTo>
                    <a:pt x="24129" y="429260"/>
                  </a:moveTo>
                  <a:lnTo>
                    <a:pt x="0" y="429260"/>
                  </a:lnTo>
                  <a:lnTo>
                    <a:pt x="0" y="433069"/>
                  </a:lnTo>
                  <a:lnTo>
                    <a:pt x="24129" y="433069"/>
                  </a:lnTo>
                  <a:lnTo>
                    <a:pt x="24129" y="429260"/>
                  </a:lnTo>
                  <a:close/>
                </a:path>
                <a:path w="24130" h="1065529">
                  <a:moveTo>
                    <a:pt x="24129" y="433070"/>
                  </a:moveTo>
                  <a:lnTo>
                    <a:pt x="0" y="433070"/>
                  </a:lnTo>
                  <a:lnTo>
                    <a:pt x="0" y="441959"/>
                  </a:lnTo>
                  <a:lnTo>
                    <a:pt x="24129" y="441959"/>
                  </a:lnTo>
                  <a:lnTo>
                    <a:pt x="24129" y="433070"/>
                  </a:lnTo>
                  <a:close/>
                </a:path>
                <a:path w="24130" h="1065529">
                  <a:moveTo>
                    <a:pt x="24129" y="441960"/>
                  </a:moveTo>
                  <a:lnTo>
                    <a:pt x="0" y="441960"/>
                  </a:lnTo>
                  <a:lnTo>
                    <a:pt x="0" y="445769"/>
                  </a:lnTo>
                  <a:lnTo>
                    <a:pt x="24129" y="445769"/>
                  </a:lnTo>
                  <a:lnTo>
                    <a:pt x="24129" y="441960"/>
                  </a:lnTo>
                  <a:close/>
                </a:path>
                <a:path w="24130" h="1065529">
                  <a:moveTo>
                    <a:pt x="24129" y="445770"/>
                  </a:moveTo>
                  <a:lnTo>
                    <a:pt x="0" y="445770"/>
                  </a:lnTo>
                  <a:lnTo>
                    <a:pt x="0" y="458469"/>
                  </a:lnTo>
                  <a:lnTo>
                    <a:pt x="24129" y="458469"/>
                  </a:lnTo>
                  <a:lnTo>
                    <a:pt x="24129" y="445770"/>
                  </a:lnTo>
                  <a:close/>
                </a:path>
                <a:path w="24130" h="1065529">
                  <a:moveTo>
                    <a:pt x="24129" y="458470"/>
                  </a:moveTo>
                  <a:lnTo>
                    <a:pt x="0" y="458470"/>
                  </a:lnTo>
                  <a:lnTo>
                    <a:pt x="0" y="461009"/>
                  </a:lnTo>
                  <a:lnTo>
                    <a:pt x="24129" y="461009"/>
                  </a:lnTo>
                  <a:lnTo>
                    <a:pt x="24129" y="458470"/>
                  </a:lnTo>
                  <a:close/>
                </a:path>
                <a:path w="24130" h="1065529">
                  <a:moveTo>
                    <a:pt x="24129" y="461010"/>
                  </a:moveTo>
                  <a:lnTo>
                    <a:pt x="0" y="461010"/>
                  </a:lnTo>
                  <a:lnTo>
                    <a:pt x="0" y="464819"/>
                  </a:lnTo>
                  <a:lnTo>
                    <a:pt x="24129" y="464819"/>
                  </a:lnTo>
                  <a:lnTo>
                    <a:pt x="24129" y="461010"/>
                  </a:lnTo>
                  <a:close/>
                </a:path>
                <a:path w="24130" h="1065529">
                  <a:moveTo>
                    <a:pt x="24129" y="464820"/>
                  </a:moveTo>
                  <a:lnTo>
                    <a:pt x="0" y="464820"/>
                  </a:lnTo>
                  <a:lnTo>
                    <a:pt x="0" y="473709"/>
                  </a:lnTo>
                  <a:lnTo>
                    <a:pt x="24129" y="473709"/>
                  </a:lnTo>
                  <a:lnTo>
                    <a:pt x="24129" y="464820"/>
                  </a:lnTo>
                  <a:close/>
                </a:path>
                <a:path w="24130" h="1065529">
                  <a:moveTo>
                    <a:pt x="24129" y="473710"/>
                  </a:moveTo>
                  <a:lnTo>
                    <a:pt x="0" y="473710"/>
                  </a:lnTo>
                  <a:lnTo>
                    <a:pt x="0" y="477519"/>
                  </a:lnTo>
                  <a:lnTo>
                    <a:pt x="24129" y="477519"/>
                  </a:lnTo>
                  <a:lnTo>
                    <a:pt x="24129" y="473710"/>
                  </a:lnTo>
                  <a:close/>
                </a:path>
                <a:path w="24130" h="1065529">
                  <a:moveTo>
                    <a:pt x="24129" y="477520"/>
                  </a:moveTo>
                  <a:lnTo>
                    <a:pt x="0" y="477520"/>
                  </a:lnTo>
                  <a:lnTo>
                    <a:pt x="0" y="490219"/>
                  </a:lnTo>
                  <a:lnTo>
                    <a:pt x="24129" y="490219"/>
                  </a:lnTo>
                  <a:lnTo>
                    <a:pt x="24129" y="477520"/>
                  </a:lnTo>
                  <a:close/>
                </a:path>
                <a:path w="24130" h="1065529">
                  <a:moveTo>
                    <a:pt x="24129" y="490220"/>
                  </a:moveTo>
                  <a:lnTo>
                    <a:pt x="0" y="490220"/>
                  </a:lnTo>
                  <a:lnTo>
                    <a:pt x="0" y="504190"/>
                  </a:lnTo>
                  <a:lnTo>
                    <a:pt x="3809" y="504190"/>
                  </a:lnTo>
                  <a:lnTo>
                    <a:pt x="3809" y="505459"/>
                  </a:lnTo>
                  <a:lnTo>
                    <a:pt x="24129" y="505459"/>
                  </a:lnTo>
                  <a:lnTo>
                    <a:pt x="24129" y="490220"/>
                  </a:lnTo>
                  <a:close/>
                </a:path>
                <a:path w="24130" h="1065529">
                  <a:moveTo>
                    <a:pt x="24129" y="505460"/>
                  </a:moveTo>
                  <a:lnTo>
                    <a:pt x="7619" y="505460"/>
                  </a:lnTo>
                  <a:lnTo>
                    <a:pt x="7619" y="506730"/>
                  </a:lnTo>
                  <a:lnTo>
                    <a:pt x="11429" y="506730"/>
                  </a:lnTo>
                  <a:lnTo>
                    <a:pt x="11429" y="508000"/>
                  </a:lnTo>
                  <a:lnTo>
                    <a:pt x="15239" y="508000"/>
                  </a:lnTo>
                  <a:lnTo>
                    <a:pt x="15239" y="509269"/>
                  </a:lnTo>
                  <a:lnTo>
                    <a:pt x="24129" y="509269"/>
                  </a:lnTo>
                  <a:lnTo>
                    <a:pt x="24129" y="505460"/>
                  </a:lnTo>
                  <a:close/>
                </a:path>
                <a:path w="24130" h="1065529">
                  <a:moveTo>
                    <a:pt x="24129" y="509270"/>
                  </a:moveTo>
                  <a:lnTo>
                    <a:pt x="17779" y="509270"/>
                  </a:lnTo>
                  <a:lnTo>
                    <a:pt x="17779" y="510540"/>
                  </a:lnTo>
                  <a:lnTo>
                    <a:pt x="21589" y="510540"/>
                  </a:lnTo>
                  <a:lnTo>
                    <a:pt x="21589" y="511810"/>
                  </a:lnTo>
                  <a:lnTo>
                    <a:pt x="24129" y="511810"/>
                  </a:lnTo>
                  <a:lnTo>
                    <a:pt x="24129" y="509270"/>
                  </a:lnTo>
                  <a:close/>
                </a:path>
                <a:path w="24130" h="1065529">
                  <a:moveTo>
                    <a:pt x="24129" y="1064260"/>
                  </a:moveTo>
                  <a:lnTo>
                    <a:pt x="0" y="1064260"/>
                  </a:lnTo>
                  <a:lnTo>
                    <a:pt x="0" y="1065530"/>
                  </a:lnTo>
                  <a:lnTo>
                    <a:pt x="24129" y="1065530"/>
                  </a:lnTo>
                  <a:lnTo>
                    <a:pt x="24129" y="1064260"/>
                  </a:lnTo>
                  <a:close/>
                </a:path>
              </a:pathLst>
            </a:custGeom>
            <a:solidFill>
              <a:srgbClr val="A4A449"/>
            </a:solidFill>
          </p:spPr>
          <p:txBody>
            <a:bodyPr wrap="square" lIns="0" tIns="0" rIns="0" bIns="0" rtlCol="0"/>
            <a:lstStyle/>
            <a:p>
              <a:endParaRPr/>
            </a:p>
          </p:txBody>
        </p:sp>
        <p:sp>
          <p:nvSpPr>
            <p:cNvPr id="834" name="object 834"/>
            <p:cNvSpPr/>
            <p:nvPr/>
          </p:nvSpPr>
          <p:spPr>
            <a:xfrm>
              <a:off x="1706879" y="5435600"/>
              <a:ext cx="24130" cy="1071880"/>
            </a:xfrm>
            <a:custGeom>
              <a:avLst/>
              <a:gdLst/>
              <a:ahLst/>
              <a:cxnLst/>
              <a:rect l="l" t="t" r="r" b="b"/>
              <a:pathLst>
                <a:path w="24130" h="1071879">
                  <a:moveTo>
                    <a:pt x="5080" y="0"/>
                  </a:moveTo>
                  <a:lnTo>
                    <a:pt x="0" y="0"/>
                  </a:lnTo>
                  <a:lnTo>
                    <a:pt x="0" y="1269"/>
                  </a:lnTo>
                  <a:lnTo>
                    <a:pt x="5080" y="1269"/>
                  </a:lnTo>
                  <a:lnTo>
                    <a:pt x="5080" y="0"/>
                  </a:lnTo>
                  <a:close/>
                </a:path>
                <a:path w="24130" h="1071879">
                  <a:moveTo>
                    <a:pt x="8889" y="1270"/>
                  </a:moveTo>
                  <a:lnTo>
                    <a:pt x="0" y="1270"/>
                  </a:lnTo>
                  <a:lnTo>
                    <a:pt x="0" y="3809"/>
                  </a:lnTo>
                  <a:lnTo>
                    <a:pt x="13969" y="3809"/>
                  </a:lnTo>
                  <a:lnTo>
                    <a:pt x="13969" y="2540"/>
                  </a:lnTo>
                  <a:lnTo>
                    <a:pt x="8889" y="2540"/>
                  </a:lnTo>
                  <a:lnTo>
                    <a:pt x="8889" y="1270"/>
                  </a:lnTo>
                  <a:close/>
                </a:path>
                <a:path w="24130" h="1071879">
                  <a:moveTo>
                    <a:pt x="19049" y="3810"/>
                  </a:moveTo>
                  <a:lnTo>
                    <a:pt x="0" y="3810"/>
                  </a:lnTo>
                  <a:lnTo>
                    <a:pt x="0" y="13969"/>
                  </a:lnTo>
                  <a:lnTo>
                    <a:pt x="24130" y="13969"/>
                  </a:lnTo>
                  <a:lnTo>
                    <a:pt x="24130" y="6350"/>
                  </a:lnTo>
                  <a:lnTo>
                    <a:pt x="22859" y="6350"/>
                  </a:lnTo>
                  <a:lnTo>
                    <a:pt x="22859" y="5080"/>
                  </a:lnTo>
                  <a:lnTo>
                    <a:pt x="19049" y="5080"/>
                  </a:lnTo>
                  <a:lnTo>
                    <a:pt x="19049" y="3810"/>
                  </a:lnTo>
                  <a:close/>
                </a:path>
                <a:path w="24130" h="1071879">
                  <a:moveTo>
                    <a:pt x="24130" y="13970"/>
                  </a:moveTo>
                  <a:lnTo>
                    <a:pt x="0" y="13970"/>
                  </a:lnTo>
                  <a:lnTo>
                    <a:pt x="0" y="16509"/>
                  </a:lnTo>
                  <a:lnTo>
                    <a:pt x="24130" y="16509"/>
                  </a:lnTo>
                  <a:lnTo>
                    <a:pt x="24130" y="13970"/>
                  </a:lnTo>
                  <a:close/>
                </a:path>
                <a:path w="24130" h="1071879">
                  <a:moveTo>
                    <a:pt x="24130" y="16510"/>
                  </a:moveTo>
                  <a:lnTo>
                    <a:pt x="0" y="16510"/>
                  </a:lnTo>
                  <a:lnTo>
                    <a:pt x="0" y="20319"/>
                  </a:lnTo>
                  <a:lnTo>
                    <a:pt x="24130" y="20319"/>
                  </a:lnTo>
                  <a:lnTo>
                    <a:pt x="24130" y="16510"/>
                  </a:lnTo>
                  <a:close/>
                </a:path>
                <a:path w="24130" h="1071879">
                  <a:moveTo>
                    <a:pt x="24130" y="20320"/>
                  </a:moveTo>
                  <a:lnTo>
                    <a:pt x="0" y="20320"/>
                  </a:lnTo>
                  <a:lnTo>
                    <a:pt x="0" y="22859"/>
                  </a:lnTo>
                  <a:lnTo>
                    <a:pt x="24130" y="22859"/>
                  </a:lnTo>
                  <a:lnTo>
                    <a:pt x="24130" y="20320"/>
                  </a:lnTo>
                  <a:close/>
                </a:path>
                <a:path w="24130" h="1071879">
                  <a:moveTo>
                    <a:pt x="24130" y="22860"/>
                  </a:moveTo>
                  <a:lnTo>
                    <a:pt x="0" y="22860"/>
                  </a:lnTo>
                  <a:lnTo>
                    <a:pt x="0" y="26669"/>
                  </a:lnTo>
                  <a:lnTo>
                    <a:pt x="24130" y="26669"/>
                  </a:lnTo>
                  <a:lnTo>
                    <a:pt x="24130" y="22860"/>
                  </a:lnTo>
                  <a:close/>
                </a:path>
                <a:path w="24130" h="1071879">
                  <a:moveTo>
                    <a:pt x="24130" y="26670"/>
                  </a:moveTo>
                  <a:lnTo>
                    <a:pt x="0" y="26670"/>
                  </a:lnTo>
                  <a:lnTo>
                    <a:pt x="0" y="39369"/>
                  </a:lnTo>
                  <a:lnTo>
                    <a:pt x="24130" y="39369"/>
                  </a:lnTo>
                  <a:lnTo>
                    <a:pt x="24130" y="26670"/>
                  </a:lnTo>
                  <a:close/>
                </a:path>
                <a:path w="24130" h="1071879">
                  <a:moveTo>
                    <a:pt x="24130" y="39370"/>
                  </a:moveTo>
                  <a:lnTo>
                    <a:pt x="0" y="39370"/>
                  </a:lnTo>
                  <a:lnTo>
                    <a:pt x="0" y="41909"/>
                  </a:lnTo>
                  <a:lnTo>
                    <a:pt x="24130" y="41909"/>
                  </a:lnTo>
                  <a:lnTo>
                    <a:pt x="24130" y="39370"/>
                  </a:lnTo>
                  <a:close/>
                </a:path>
                <a:path w="24130" h="1071879">
                  <a:moveTo>
                    <a:pt x="24130" y="41910"/>
                  </a:moveTo>
                  <a:lnTo>
                    <a:pt x="0" y="41910"/>
                  </a:lnTo>
                  <a:lnTo>
                    <a:pt x="0" y="45719"/>
                  </a:lnTo>
                  <a:lnTo>
                    <a:pt x="24130" y="45719"/>
                  </a:lnTo>
                  <a:lnTo>
                    <a:pt x="24130" y="41910"/>
                  </a:lnTo>
                  <a:close/>
                </a:path>
                <a:path w="24130" h="1071879">
                  <a:moveTo>
                    <a:pt x="24130" y="45720"/>
                  </a:moveTo>
                  <a:lnTo>
                    <a:pt x="0" y="45720"/>
                  </a:lnTo>
                  <a:lnTo>
                    <a:pt x="0" y="48259"/>
                  </a:lnTo>
                  <a:lnTo>
                    <a:pt x="24130" y="48259"/>
                  </a:lnTo>
                  <a:lnTo>
                    <a:pt x="24130" y="45720"/>
                  </a:lnTo>
                  <a:close/>
                </a:path>
                <a:path w="24130" h="1071879">
                  <a:moveTo>
                    <a:pt x="24130" y="48260"/>
                  </a:moveTo>
                  <a:lnTo>
                    <a:pt x="0" y="48260"/>
                  </a:lnTo>
                  <a:lnTo>
                    <a:pt x="0" y="52069"/>
                  </a:lnTo>
                  <a:lnTo>
                    <a:pt x="24130" y="52069"/>
                  </a:lnTo>
                  <a:lnTo>
                    <a:pt x="24130" y="48260"/>
                  </a:lnTo>
                  <a:close/>
                </a:path>
                <a:path w="24130" h="1071879">
                  <a:moveTo>
                    <a:pt x="24130" y="52070"/>
                  </a:moveTo>
                  <a:lnTo>
                    <a:pt x="0" y="52070"/>
                  </a:lnTo>
                  <a:lnTo>
                    <a:pt x="0" y="54609"/>
                  </a:lnTo>
                  <a:lnTo>
                    <a:pt x="24130" y="54609"/>
                  </a:lnTo>
                  <a:lnTo>
                    <a:pt x="24130" y="52070"/>
                  </a:lnTo>
                  <a:close/>
                </a:path>
                <a:path w="24130" h="1071879">
                  <a:moveTo>
                    <a:pt x="24130" y="54610"/>
                  </a:moveTo>
                  <a:lnTo>
                    <a:pt x="0" y="54610"/>
                  </a:lnTo>
                  <a:lnTo>
                    <a:pt x="0" y="58419"/>
                  </a:lnTo>
                  <a:lnTo>
                    <a:pt x="24130" y="58419"/>
                  </a:lnTo>
                  <a:lnTo>
                    <a:pt x="24130" y="54610"/>
                  </a:lnTo>
                  <a:close/>
                </a:path>
                <a:path w="24130" h="1071879">
                  <a:moveTo>
                    <a:pt x="24130" y="58420"/>
                  </a:moveTo>
                  <a:lnTo>
                    <a:pt x="0" y="58420"/>
                  </a:lnTo>
                  <a:lnTo>
                    <a:pt x="0" y="64769"/>
                  </a:lnTo>
                  <a:lnTo>
                    <a:pt x="24130" y="64769"/>
                  </a:lnTo>
                  <a:lnTo>
                    <a:pt x="24130" y="58420"/>
                  </a:lnTo>
                  <a:close/>
                </a:path>
                <a:path w="24130" h="1071879">
                  <a:moveTo>
                    <a:pt x="24130" y="64770"/>
                  </a:moveTo>
                  <a:lnTo>
                    <a:pt x="0" y="64770"/>
                  </a:lnTo>
                  <a:lnTo>
                    <a:pt x="0" y="71119"/>
                  </a:lnTo>
                  <a:lnTo>
                    <a:pt x="24130" y="71119"/>
                  </a:lnTo>
                  <a:lnTo>
                    <a:pt x="24130" y="64770"/>
                  </a:lnTo>
                  <a:close/>
                </a:path>
                <a:path w="24130" h="1071879">
                  <a:moveTo>
                    <a:pt x="24130" y="71120"/>
                  </a:moveTo>
                  <a:lnTo>
                    <a:pt x="0" y="71120"/>
                  </a:lnTo>
                  <a:lnTo>
                    <a:pt x="0" y="80009"/>
                  </a:lnTo>
                  <a:lnTo>
                    <a:pt x="24130" y="80009"/>
                  </a:lnTo>
                  <a:lnTo>
                    <a:pt x="24130" y="71120"/>
                  </a:lnTo>
                  <a:close/>
                </a:path>
                <a:path w="24130" h="1071879">
                  <a:moveTo>
                    <a:pt x="24130" y="80010"/>
                  </a:moveTo>
                  <a:lnTo>
                    <a:pt x="0" y="80010"/>
                  </a:lnTo>
                  <a:lnTo>
                    <a:pt x="0" y="86359"/>
                  </a:lnTo>
                  <a:lnTo>
                    <a:pt x="24130" y="86359"/>
                  </a:lnTo>
                  <a:lnTo>
                    <a:pt x="24130" y="80010"/>
                  </a:lnTo>
                  <a:close/>
                </a:path>
                <a:path w="24130" h="1071879">
                  <a:moveTo>
                    <a:pt x="24130" y="86360"/>
                  </a:moveTo>
                  <a:lnTo>
                    <a:pt x="0" y="86360"/>
                  </a:lnTo>
                  <a:lnTo>
                    <a:pt x="0" y="90169"/>
                  </a:lnTo>
                  <a:lnTo>
                    <a:pt x="24130" y="90169"/>
                  </a:lnTo>
                  <a:lnTo>
                    <a:pt x="24130" y="86360"/>
                  </a:lnTo>
                  <a:close/>
                </a:path>
                <a:path w="24130" h="1071879">
                  <a:moveTo>
                    <a:pt x="24130" y="90170"/>
                  </a:moveTo>
                  <a:lnTo>
                    <a:pt x="0" y="90170"/>
                  </a:lnTo>
                  <a:lnTo>
                    <a:pt x="0" y="96519"/>
                  </a:lnTo>
                  <a:lnTo>
                    <a:pt x="24130" y="96519"/>
                  </a:lnTo>
                  <a:lnTo>
                    <a:pt x="24130" y="90170"/>
                  </a:lnTo>
                  <a:close/>
                </a:path>
                <a:path w="24130" h="1071879">
                  <a:moveTo>
                    <a:pt x="24130" y="96520"/>
                  </a:moveTo>
                  <a:lnTo>
                    <a:pt x="0" y="96520"/>
                  </a:lnTo>
                  <a:lnTo>
                    <a:pt x="0" y="102869"/>
                  </a:lnTo>
                  <a:lnTo>
                    <a:pt x="24130" y="102869"/>
                  </a:lnTo>
                  <a:lnTo>
                    <a:pt x="24130" y="96520"/>
                  </a:lnTo>
                  <a:close/>
                </a:path>
                <a:path w="24130" h="1071879">
                  <a:moveTo>
                    <a:pt x="24130" y="102870"/>
                  </a:moveTo>
                  <a:lnTo>
                    <a:pt x="0" y="102870"/>
                  </a:lnTo>
                  <a:lnTo>
                    <a:pt x="0" y="105409"/>
                  </a:lnTo>
                  <a:lnTo>
                    <a:pt x="24130" y="105409"/>
                  </a:lnTo>
                  <a:lnTo>
                    <a:pt x="24130" y="102870"/>
                  </a:lnTo>
                  <a:close/>
                </a:path>
                <a:path w="24130" h="1071879">
                  <a:moveTo>
                    <a:pt x="24130" y="105410"/>
                  </a:moveTo>
                  <a:lnTo>
                    <a:pt x="0" y="105410"/>
                  </a:lnTo>
                  <a:lnTo>
                    <a:pt x="0" y="109219"/>
                  </a:lnTo>
                  <a:lnTo>
                    <a:pt x="24130" y="109219"/>
                  </a:lnTo>
                  <a:lnTo>
                    <a:pt x="24130" y="105410"/>
                  </a:lnTo>
                  <a:close/>
                </a:path>
                <a:path w="24130" h="1071879">
                  <a:moveTo>
                    <a:pt x="24130" y="109220"/>
                  </a:moveTo>
                  <a:lnTo>
                    <a:pt x="0" y="109220"/>
                  </a:lnTo>
                  <a:lnTo>
                    <a:pt x="0" y="111759"/>
                  </a:lnTo>
                  <a:lnTo>
                    <a:pt x="24130" y="111759"/>
                  </a:lnTo>
                  <a:lnTo>
                    <a:pt x="24130" y="109220"/>
                  </a:lnTo>
                  <a:close/>
                </a:path>
                <a:path w="24130" h="1071879">
                  <a:moveTo>
                    <a:pt x="24130" y="111760"/>
                  </a:moveTo>
                  <a:lnTo>
                    <a:pt x="0" y="111760"/>
                  </a:lnTo>
                  <a:lnTo>
                    <a:pt x="0" y="121919"/>
                  </a:lnTo>
                  <a:lnTo>
                    <a:pt x="24130" y="121919"/>
                  </a:lnTo>
                  <a:lnTo>
                    <a:pt x="24130" y="111760"/>
                  </a:lnTo>
                  <a:close/>
                </a:path>
                <a:path w="24130" h="1071879">
                  <a:moveTo>
                    <a:pt x="24130" y="121920"/>
                  </a:moveTo>
                  <a:lnTo>
                    <a:pt x="0" y="121920"/>
                  </a:lnTo>
                  <a:lnTo>
                    <a:pt x="0" y="124459"/>
                  </a:lnTo>
                  <a:lnTo>
                    <a:pt x="24130" y="124459"/>
                  </a:lnTo>
                  <a:lnTo>
                    <a:pt x="24130" y="121920"/>
                  </a:lnTo>
                  <a:close/>
                </a:path>
                <a:path w="24130" h="1071879">
                  <a:moveTo>
                    <a:pt x="24130" y="124460"/>
                  </a:moveTo>
                  <a:lnTo>
                    <a:pt x="0" y="124460"/>
                  </a:lnTo>
                  <a:lnTo>
                    <a:pt x="0" y="128269"/>
                  </a:lnTo>
                  <a:lnTo>
                    <a:pt x="24130" y="128269"/>
                  </a:lnTo>
                  <a:lnTo>
                    <a:pt x="24130" y="124460"/>
                  </a:lnTo>
                  <a:close/>
                </a:path>
                <a:path w="24130" h="1071879">
                  <a:moveTo>
                    <a:pt x="24130" y="128270"/>
                  </a:moveTo>
                  <a:lnTo>
                    <a:pt x="0" y="128270"/>
                  </a:lnTo>
                  <a:lnTo>
                    <a:pt x="0" y="130809"/>
                  </a:lnTo>
                  <a:lnTo>
                    <a:pt x="24130" y="130809"/>
                  </a:lnTo>
                  <a:lnTo>
                    <a:pt x="24130" y="128270"/>
                  </a:lnTo>
                  <a:close/>
                </a:path>
                <a:path w="24130" h="1071879">
                  <a:moveTo>
                    <a:pt x="24130" y="130810"/>
                  </a:moveTo>
                  <a:lnTo>
                    <a:pt x="0" y="130810"/>
                  </a:lnTo>
                  <a:lnTo>
                    <a:pt x="0" y="134619"/>
                  </a:lnTo>
                  <a:lnTo>
                    <a:pt x="24130" y="134619"/>
                  </a:lnTo>
                  <a:lnTo>
                    <a:pt x="24130" y="130810"/>
                  </a:lnTo>
                  <a:close/>
                </a:path>
                <a:path w="24130" h="1071879">
                  <a:moveTo>
                    <a:pt x="24130" y="134620"/>
                  </a:moveTo>
                  <a:lnTo>
                    <a:pt x="0" y="134620"/>
                  </a:lnTo>
                  <a:lnTo>
                    <a:pt x="0" y="143509"/>
                  </a:lnTo>
                  <a:lnTo>
                    <a:pt x="24130" y="143509"/>
                  </a:lnTo>
                  <a:lnTo>
                    <a:pt x="24130" y="134620"/>
                  </a:lnTo>
                  <a:close/>
                </a:path>
                <a:path w="24130" h="1071879">
                  <a:moveTo>
                    <a:pt x="24130" y="143510"/>
                  </a:moveTo>
                  <a:lnTo>
                    <a:pt x="0" y="143510"/>
                  </a:lnTo>
                  <a:lnTo>
                    <a:pt x="0" y="147319"/>
                  </a:lnTo>
                  <a:lnTo>
                    <a:pt x="24130" y="147319"/>
                  </a:lnTo>
                  <a:lnTo>
                    <a:pt x="24130" y="143510"/>
                  </a:lnTo>
                  <a:close/>
                </a:path>
                <a:path w="24130" h="1071879">
                  <a:moveTo>
                    <a:pt x="24130" y="147320"/>
                  </a:moveTo>
                  <a:lnTo>
                    <a:pt x="0" y="147320"/>
                  </a:lnTo>
                  <a:lnTo>
                    <a:pt x="0" y="153669"/>
                  </a:lnTo>
                  <a:lnTo>
                    <a:pt x="24130" y="153669"/>
                  </a:lnTo>
                  <a:lnTo>
                    <a:pt x="24130" y="147320"/>
                  </a:lnTo>
                  <a:close/>
                </a:path>
                <a:path w="24130" h="1071879">
                  <a:moveTo>
                    <a:pt x="24130" y="153670"/>
                  </a:moveTo>
                  <a:lnTo>
                    <a:pt x="0" y="153670"/>
                  </a:lnTo>
                  <a:lnTo>
                    <a:pt x="0" y="160019"/>
                  </a:lnTo>
                  <a:lnTo>
                    <a:pt x="24130" y="160019"/>
                  </a:lnTo>
                  <a:lnTo>
                    <a:pt x="24130" y="153670"/>
                  </a:lnTo>
                  <a:close/>
                </a:path>
                <a:path w="24130" h="1071879">
                  <a:moveTo>
                    <a:pt x="24130" y="160020"/>
                  </a:moveTo>
                  <a:lnTo>
                    <a:pt x="0" y="160020"/>
                  </a:lnTo>
                  <a:lnTo>
                    <a:pt x="0" y="162559"/>
                  </a:lnTo>
                  <a:lnTo>
                    <a:pt x="24130" y="162559"/>
                  </a:lnTo>
                  <a:lnTo>
                    <a:pt x="24130" y="160020"/>
                  </a:lnTo>
                  <a:close/>
                </a:path>
                <a:path w="24130" h="1071879">
                  <a:moveTo>
                    <a:pt x="24130" y="162560"/>
                  </a:moveTo>
                  <a:lnTo>
                    <a:pt x="0" y="162560"/>
                  </a:lnTo>
                  <a:lnTo>
                    <a:pt x="0" y="172719"/>
                  </a:lnTo>
                  <a:lnTo>
                    <a:pt x="24130" y="172719"/>
                  </a:lnTo>
                  <a:lnTo>
                    <a:pt x="24130" y="162560"/>
                  </a:lnTo>
                  <a:close/>
                </a:path>
                <a:path w="24130" h="1071879">
                  <a:moveTo>
                    <a:pt x="24130" y="172720"/>
                  </a:moveTo>
                  <a:lnTo>
                    <a:pt x="0" y="172720"/>
                  </a:lnTo>
                  <a:lnTo>
                    <a:pt x="0" y="175259"/>
                  </a:lnTo>
                  <a:lnTo>
                    <a:pt x="24130" y="175259"/>
                  </a:lnTo>
                  <a:lnTo>
                    <a:pt x="24130" y="172720"/>
                  </a:lnTo>
                  <a:close/>
                </a:path>
                <a:path w="24130" h="1071879">
                  <a:moveTo>
                    <a:pt x="24130" y="175260"/>
                  </a:moveTo>
                  <a:lnTo>
                    <a:pt x="0" y="175260"/>
                  </a:lnTo>
                  <a:lnTo>
                    <a:pt x="0" y="181609"/>
                  </a:lnTo>
                  <a:lnTo>
                    <a:pt x="24130" y="181609"/>
                  </a:lnTo>
                  <a:lnTo>
                    <a:pt x="24130" y="175260"/>
                  </a:lnTo>
                  <a:close/>
                </a:path>
                <a:path w="24130" h="1071879">
                  <a:moveTo>
                    <a:pt x="24130" y="181610"/>
                  </a:moveTo>
                  <a:lnTo>
                    <a:pt x="0" y="181610"/>
                  </a:lnTo>
                  <a:lnTo>
                    <a:pt x="0" y="185419"/>
                  </a:lnTo>
                  <a:lnTo>
                    <a:pt x="24130" y="185419"/>
                  </a:lnTo>
                  <a:lnTo>
                    <a:pt x="24130" y="181610"/>
                  </a:lnTo>
                  <a:close/>
                </a:path>
                <a:path w="24130" h="1071879">
                  <a:moveTo>
                    <a:pt x="24130" y="185420"/>
                  </a:moveTo>
                  <a:lnTo>
                    <a:pt x="0" y="185420"/>
                  </a:lnTo>
                  <a:lnTo>
                    <a:pt x="0" y="191769"/>
                  </a:lnTo>
                  <a:lnTo>
                    <a:pt x="24130" y="191769"/>
                  </a:lnTo>
                  <a:lnTo>
                    <a:pt x="24130" y="185420"/>
                  </a:lnTo>
                  <a:close/>
                </a:path>
                <a:path w="24130" h="1071879">
                  <a:moveTo>
                    <a:pt x="24130" y="191770"/>
                  </a:moveTo>
                  <a:lnTo>
                    <a:pt x="0" y="191770"/>
                  </a:lnTo>
                  <a:lnTo>
                    <a:pt x="0" y="194309"/>
                  </a:lnTo>
                  <a:lnTo>
                    <a:pt x="24130" y="194309"/>
                  </a:lnTo>
                  <a:lnTo>
                    <a:pt x="24130" y="191770"/>
                  </a:lnTo>
                  <a:close/>
                </a:path>
                <a:path w="24130" h="1071879">
                  <a:moveTo>
                    <a:pt x="24130" y="194310"/>
                  </a:moveTo>
                  <a:lnTo>
                    <a:pt x="0" y="194310"/>
                  </a:lnTo>
                  <a:lnTo>
                    <a:pt x="0" y="198119"/>
                  </a:lnTo>
                  <a:lnTo>
                    <a:pt x="24130" y="198119"/>
                  </a:lnTo>
                  <a:lnTo>
                    <a:pt x="24130" y="194310"/>
                  </a:lnTo>
                  <a:close/>
                </a:path>
                <a:path w="24130" h="1071879">
                  <a:moveTo>
                    <a:pt x="24130" y="198120"/>
                  </a:moveTo>
                  <a:lnTo>
                    <a:pt x="0" y="198120"/>
                  </a:lnTo>
                  <a:lnTo>
                    <a:pt x="0" y="210819"/>
                  </a:lnTo>
                  <a:lnTo>
                    <a:pt x="24130" y="210819"/>
                  </a:lnTo>
                  <a:lnTo>
                    <a:pt x="24130" y="198120"/>
                  </a:lnTo>
                  <a:close/>
                </a:path>
                <a:path w="24130" h="1071879">
                  <a:moveTo>
                    <a:pt x="24130" y="210820"/>
                  </a:moveTo>
                  <a:lnTo>
                    <a:pt x="0" y="210820"/>
                  </a:lnTo>
                  <a:lnTo>
                    <a:pt x="0" y="226059"/>
                  </a:lnTo>
                  <a:lnTo>
                    <a:pt x="24130" y="226059"/>
                  </a:lnTo>
                  <a:lnTo>
                    <a:pt x="24130" y="210820"/>
                  </a:lnTo>
                  <a:close/>
                </a:path>
                <a:path w="24130" h="1071879">
                  <a:moveTo>
                    <a:pt x="24130" y="226060"/>
                  </a:moveTo>
                  <a:lnTo>
                    <a:pt x="0" y="226060"/>
                  </a:lnTo>
                  <a:lnTo>
                    <a:pt x="0" y="232409"/>
                  </a:lnTo>
                  <a:lnTo>
                    <a:pt x="24130" y="232409"/>
                  </a:lnTo>
                  <a:lnTo>
                    <a:pt x="24130" y="226060"/>
                  </a:lnTo>
                  <a:close/>
                </a:path>
                <a:path w="24130" h="1071879">
                  <a:moveTo>
                    <a:pt x="24130" y="232410"/>
                  </a:moveTo>
                  <a:lnTo>
                    <a:pt x="0" y="232410"/>
                  </a:lnTo>
                  <a:lnTo>
                    <a:pt x="0" y="236219"/>
                  </a:lnTo>
                  <a:lnTo>
                    <a:pt x="24130" y="236219"/>
                  </a:lnTo>
                  <a:lnTo>
                    <a:pt x="24130" y="232410"/>
                  </a:lnTo>
                  <a:close/>
                </a:path>
                <a:path w="24130" h="1071879">
                  <a:moveTo>
                    <a:pt x="24130" y="236220"/>
                  </a:moveTo>
                  <a:lnTo>
                    <a:pt x="0" y="236220"/>
                  </a:lnTo>
                  <a:lnTo>
                    <a:pt x="0" y="238759"/>
                  </a:lnTo>
                  <a:lnTo>
                    <a:pt x="24130" y="238759"/>
                  </a:lnTo>
                  <a:lnTo>
                    <a:pt x="24130" y="236220"/>
                  </a:lnTo>
                  <a:close/>
                </a:path>
                <a:path w="24130" h="1071879">
                  <a:moveTo>
                    <a:pt x="24130" y="238760"/>
                  </a:moveTo>
                  <a:lnTo>
                    <a:pt x="0" y="238760"/>
                  </a:lnTo>
                  <a:lnTo>
                    <a:pt x="0" y="245109"/>
                  </a:lnTo>
                  <a:lnTo>
                    <a:pt x="24130" y="245109"/>
                  </a:lnTo>
                  <a:lnTo>
                    <a:pt x="24130" y="238760"/>
                  </a:lnTo>
                  <a:close/>
                </a:path>
                <a:path w="24130" h="1071879">
                  <a:moveTo>
                    <a:pt x="24130" y="245110"/>
                  </a:moveTo>
                  <a:lnTo>
                    <a:pt x="0" y="245110"/>
                  </a:lnTo>
                  <a:lnTo>
                    <a:pt x="0" y="255269"/>
                  </a:lnTo>
                  <a:lnTo>
                    <a:pt x="24130" y="255269"/>
                  </a:lnTo>
                  <a:lnTo>
                    <a:pt x="24130" y="245110"/>
                  </a:lnTo>
                  <a:close/>
                </a:path>
                <a:path w="24130" h="1071879">
                  <a:moveTo>
                    <a:pt x="24130" y="255270"/>
                  </a:moveTo>
                  <a:lnTo>
                    <a:pt x="0" y="255270"/>
                  </a:lnTo>
                  <a:lnTo>
                    <a:pt x="0" y="257809"/>
                  </a:lnTo>
                  <a:lnTo>
                    <a:pt x="24130" y="257809"/>
                  </a:lnTo>
                  <a:lnTo>
                    <a:pt x="24130" y="255270"/>
                  </a:lnTo>
                  <a:close/>
                </a:path>
                <a:path w="24130" h="1071879">
                  <a:moveTo>
                    <a:pt x="24130" y="257810"/>
                  </a:moveTo>
                  <a:lnTo>
                    <a:pt x="0" y="257810"/>
                  </a:lnTo>
                  <a:lnTo>
                    <a:pt x="0" y="261619"/>
                  </a:lnTo>
                  <a:lnTo>
                    <a:pt x="24130" y="261619"/>
                  </a:lnTo>
                  <a:lnTo>
                    <a:pt x="24130" y="257810"/>
                  </a:lnTo>
                  <a:close/>
                </a:path>
                <a:path w="24130" h="1071879">
                  <a:moveTo>
                    <a:pt x="24130" y="261620"/>
                  </a:moveTo>
                  <a:lnTo>
                    <a:pt x="0" y="261620"/>
                  </a:lnTo>
                  <a:lnTo>
                    <a:pt x="0" y="270509"/>
                  </a:lnTo>
                  <a:lnTo>
                    <a:pt x="24130" y="270509"/>
                  </a:lnTo>
                  <a:lnTo>
                    <a:pt x="24130" y="261620"/>
                  </a:lnTo>
                  <a:close/>
                </a:path>
                <a:path w="24130" h="1071879">
                  <a:moveTo>
                    <a:pt x="24130" y="270510"/>
                  </a:moveTo>
                  <a:lnTo>
                    <a:pt x="0" y="270510"/>
                  </a:lnTo>
                  <a:lnTo>
                    <a:pt x="0" y="274319"/>
                  </a:lnTo>
                  <a:lnTo>
                    <a:pt x="24130" y="274319"/>
                  </a:lnTo>
                  <a:lnTo>
                    <a:pt x="24130" y="270510"/>
                  </a:lnTo>
                  <a:close/>
                </a:path>
                <a:path w="24130" h="1071879">
                  <a:moveTo>
                    <a:pt x="24130" y="274320"/>
                  </a:moveTo>
                  <a:lnTo>
                    <a:pt x="0" y="274320"/>
                  </a:lnTo>
                  <a:lnTo>
                    <a:pt x="0" y="276859"/>
                  </a:lnTo>
                  <a:lnTo>
                    <a:pt x="24130" y="276859"/>
                  </a:lnTo>
                  <a:lnTo>
                    <a:pt x="24130" y="274320"/>
                  </a:lnTo>
                  <a:close/>
                </a:path>
                <a:path w="24130" h="1071879">
                  <a:moveTo>
                    <a:pt x="24130" y="276860"/>
                  </a:moveTo>
                  <a:lnTo>
                    <a:pt x="0" y="276860"/>
                  </a:lnTo>
                  <a:lnTo>
                    <a:pt x="0" y="280669"/>
                  </a:lnTo>
                  <a:lnTo>
                    <a:pt x="24130" y="280669"/>
                  </a:lnTo>
                  <a:lnTo>
                    <a:pt x="24130" y="276860"/>
                  </a:lnTo>
                  <a:close/>
                </a:path>
                <a:path w="24130" h="1071879">
                  <a:moveTo>
                    <a:pt x="24130" y="280670"/>
                  </a:moveTo>
                  <a:lnTo>
                    <a:pt x="0" y="280670"/>
                  </a:lnTo>
                  <a:lnTo>
                    <a:pt x="0" y="283209"/>
                  </a:lnTo>
                  <a:lnTo>
                    <a:pt x="24130" y="283209"/>
                  </a:lnTo>
                  <a:lnTo>
                    <a:pt x="24130" y="280670"/>
                  </a:lnTo>
                  <a:close/>
                </a:path>
                <a:path w="24130" h="1071879">
                  <a:moveTo>
                    <a:pt x="24130" y="283210"/>
                  </a:moveTo>
                  <a:lnTo>
                    <a:pt x="0" y="283210"/>
                  </a:lnTo>
                  <a:lnTo>
                    <a:pt x="0" y="287019"/>
                  </a:lnTo>
                  <a:lnTo>
                    <a:pt x="24130" y="287019"/>
                  </a:lnTo>
                  <a:lnTo>
                    <a:pt x="24130" y="283210"/>
                  </a:lnTo>
                  <a:close/>
                </a:path>
                <a:path w="24130" h="1071879">
                  <a:moveTo>
                    <a:pt x="24130" y="287020"/>
                  </a:moveTo>
                  <a:lnTo>
                    <a:pt x="0" y="287020"/>
                  </a:lnTo>
                  <a:lnTo>
                    <a:pt x="0" y="302259"/>
                  </a:lnTo>
                  <a:lnTo>
                    <a:pt x="24130" y="302259"/>
                  </a:lnTo>
                  <a:lnTo>
                    <a:pt x="24130" y="287020"/>
                  </a:lnTo>
                  <a:close/>
                </a:path>
                <a:path w="24130" h="1071879">
                  <a:moveTo>
                    <a:pt x="24130" y="302260"/>
                  </a:moveTo>
                  <a:lnTo>
                    <a:pt x="0" y="302260"/>
                  </a:lnTo>
                  <a:lnTo>
                    <a:pt x="0" y="306069"/>
                  </a:lnTo>
                  <a:lnTo>
                    <a:pt x="24130" y="306069"/>
                  </a:lnTo>
                  <a:lnTo>
                    <a:pt x="24130" y="302260"/>
                  </a:lnTo>
                  <a:close/>
                </a:path>
                <a:path w="24130" h="1071879">
                  <a:moveTo>
                    <a:pt x="24130" y="306070"/>
                  </a:moveTo>
                  <a:lnTo>
                    <a:pt x="0" y="306070"/>
                  </a:lnTo>
                  <a:lnTo>
                    <a:pt x="0" y="312419"/>
                  </a:lnTo>
                  <a:lnTo>
                    <a:pt x="24130" y="312419"/>
                  </a:lnTo>
                  <a:lnTo>
                    <a:pt x="24130" y="306070"/>
                  </a:lnTo>
                  <a:close/>
                </a:path>
                <a:path w="24130" h="1071879">
                  <a:moveTo>
                    <a:pt x="24130" y="312420"/>
                  </a:moveTo>
                  <a:lnTo>
                    <a:pt x="0" y="312420"/>
                  </a:lnTo>
                  <a:lnTo>
                    <a:pt x="0" y="314959"/>
                  </a:lnTo>
                  <a:lnTo>
                    <a:pt x="24130" y="314959"/>
                  </a:lnTo>
                  <a:lnTo>
                    <a:pt x="24130" y="312420"/>
                  </a:lnTo>
                  <a:close/>
                </a:path>
                <a:path w="24130" h="1071879">
                  <a:moveTo>
                    <a:pt x="24130" y="314960"/>
                  </a:moveTo>
                  <a:lnTo>
                    <a:pt x="0" y="314960"/>
                  </a:lnTo>
                  <a:lnTo>
                    <a:pt x="0" y="321309"/>
                  </a:lnTo>
                  <a:lnTo>
                    <a:pt x="24130" y="321309"/>
                  </a:lnTo>
                  <a:lnTo>
                    <a:pt x="24130" y="314960"/>
                  </a:lnTo>
                  <a:close/>
                </a:path>
                <a:path w="24130" h="1071879">
                  <a:moveTo>
                    <a:pt x="24130" y="321310"/>
                  </a:moveTo>
                  <a:lnTo>
                    <a:pt x="0" y="321310"/>
                  </a:lnTo>
                  <a:lnTo>
                    <a:pt x="0" y="325120"/>
                  </a:lnTo>
                  <a:lnTo>
                    <a:pt x="24130" y="325120"/>
                  </a:lnTo>
                  <a:lnTo>
                    <a:pt x="24130" y="321310"/>
                  </a:lnTo>
                  <a:close/>
                </a:path>
                <a:path w="24130" h="1071879">
                  <a:moveTo>
                    <a:pt x="24130" y="325120"/>
                  </a:moveTo>
                  <a:lnTo>
                    <a:pt x="0" y="325120"/>
                  </a:lnTo>
                  <a:lnTo>
                    <a:pt x="0" y="327659"/>
                  </a:lnTo>
                  <a:lnTo>
                    <a:pt x="24130" y="327659"/>
                  </a:lnTo>
                  <a:lnTo>
                    <a:pt x="24130" y="325120"/>
                  </a:lnTo>
                  <a:close/>
                </a:path>
                <a:path w="24130" h="1071879">
                  <a:moveTo>
                    <a:pt x="24130" y="327660"/>
                  </a:moveTo>
                  <a:lnTo>
                    <a:pt x="0" y="327660"/>
                  </a:lnTo>
                  <a:lnTo>
                    <a:pt x="0" y="331469"/>
                  </a:lnTo>
                  <a:lnTo>
                    <a:pt x="24130" y="331469"/>
                  </a:lnTo>
                  <a:lnTo>
                    <a:pt x="24130" y="327660"/>
                  </a:lnTo>
                  <a:close/>
                </a:path>
                <a:path w="24130" h="1071879">
                  <a:moveTo>
                    <a:pt x="24130" y="331470"/>
                  </a:moveTo>
                  <a:lnTo>
                    <a:pt x="0" y="331470"/>
                  </a:lnTo>
                  <a:lnTo>
                    <a:pt x="0" y="334009"/>
                  </a:lnTo>
                  <a:lnTo>
                    <a:pt x="24130" y="334009"/>
                  </a:lnTo>
                  <a:lnTo>
                    <a:pt x="24130" y="331470"/>
                  </a:lnTo>
                  <a:close/>
                </a:path>
                <a:path w="24130" h="1071879">
                  <a:moveTo>
                    <a:pt x="24130" y="334010"/>
                  </a:moveTo>
                  <a:lnTo>
                    <a:pt x="0" y="334010"/>
                  </a:lnTo>
                  <a:lnTo>
                    <a:pt x="0" y="337819"/>
                  </a:lnTo>
                  <a:lnTo>
                    <a:pt x="24130" y="337819"/>
                  </a:lnTo>
                  <a:lnTo>
                    <a:pt x="24130" y="334010"/>
                  </a:lnTo>
                  <a:close/>
                </a:path>
                <a:path w="24130" h="1071879">
                  <a:moveTo>
                    <a:pt x="24130" y="337820"/>
                  </a:moveTo>
                  <a:lnTo>
                    <a:pt x="0" y="337820"/>
                  </a:lnTo>
                  <a:lnTo>
                    <a:pt x="0" y="363219"/>
                  </a:lnTo>
                  <a:lnTo>
                    <a:pt x="24130" y="363219"/>
                  </a:lnTo>
                  <a:lnTo>
                    <a:pt x="24130" y="337820"/>
                  </a:lnTo>
                  <a:close/>
                </a:path>
                <a:path w="24130" h="1071879">
                  <a:moveTo>
                    <a:pt x="24130" y="363220"/>
                  </a:moveTo>
                  <a:lnTo>
                    <a:pt x="0" y="363220"/>
                  </a:lnTo>
                  <a:lnTo>
                    <a:pt x="0" y="369569"/>
                  </a:lnTo>
                  <a:lnTo>
                    <a:pt x="24130" y="369569"/>
                  </a:lnTo>
                  <a:lnTo>
                    <a:pt x="24130" y="363220"/>
                  </a:lnTo>
                  <a:close/>
                </a:path>
                <a:path w="24130" h="1071879">
                  <a:moveTo>
                    <a:pt x="24130" y="369570"/>
                  </a:moveTo>
                  <a:lnTo>
                    <a:pt x="0" y="369570"/>
                  </a:lnTo>
                  <a:lnTo>
                    <a:pt x="0" y="372109"/>
                  </a:lnTo>
                  <a:lnTo>
                    <a:pt x="24130" y="372109"/>
                  </a:lnTo>
                  <a:lnTo>
                    <a:pt x="24130" y="369570"/>
                  </a:lnTo>
                  <a:close/>
                </a:path>
                <a:path w="24130" h="1071879">
                  <a:moveTo>
                    <a:pt x="24130" y="372110"/>
                  </a:moveTo>
                  <a:lnTo>
                    <a:pt x="0" y="372110"/>
                  </a:lnTo>
                  <a:lnTo>
                    <a:pt x="0" y="378459"/>
                  </a:lnTo>
                  <a:lnTo>
                    <a:pt x="24130" y="378459"/>
                  </a:lnTo>
                  <a:lnTo>
                    <a:pt x="24130" y="372110"/>
                  </a:lnTo>
                  <a:close/>
                </a:path>
                <a:path w="24130" h="1071879">
                  <a:moveTo>
                    <a:pt x="24130" y="378460"/>
                  </a:moveTo>
                  <a:lnTo>
                    <a:pt x="0" y="378460"/>
                  </a:lnTo>
                  <a:lnTo>
                    <a:pt x="0" y="382269"/>
                  </a:lnTo>
                  <a:lnTo>
                    <a:pt x="24130" y="382269"/>
                  </a:lnTo>
                  <a:lnTo>
                    <a:pt x="24130" y="378460"/>
                  </a:lnTo>
                  <a:close/>
                </a:path>
                <a:path w="24130" h="1071879">
                  <a:moveTo>
                    <a:pt x="24130" y="382270"/>
                  </a:moveTo>
                  <a:lnTo>
                    <a:pt x="0" y="382270"/>
                  </a:lnTo>
                  <a:lnTo>
                    <a:pt x="0" y="391159"/>
                  </a:lnTo>
                  <a:lnTo>
                    <a:pt x="24130" y="391159"/>
                  </a:lnTo>
                  <a:lnTo>
                    <a:pt x="24130" y="382270"/>
                  </a:lnTo>
                  <a:close/>
                </a:path>
                <a:path w="24130" h="1071879">
                  <a:moveTo>
                    <a:pt x="24130" y="391160"/>
                  </a:moveTo>
                  <a:lnTo>
                    <a:pt x="0" y="391160"/>
                  </a:lnTo>
                  <a:lnTo>
                    <a:pt x="0" y="401319"/>
                  </a:lnTo>
                  <a:lnTo>
                    <a:pt x="24130" y="401319"/>
                  </a:lnTo>
                  <a:lnTo>
                    <a:pt x="24130" y="391160"/>
                  </a:lnTo>
                  <a:close/>
                </a:path>
                <a:path w="24130" h="1071879">
                  <a:moveTo>
                    <a:pt x="24130" y="401320"/>
                  </a:moveTo>
                  <a:lnTo>
                    <a:pt x="0" y="401320"/>
                  </a:lnTo>
                  <a:lnTo>
                    <a:pt x="0" y="407669"/>
                  </a:lnTo>
                  <a:lnTo>
                    <a:pt x="24130" y="407669"/>
                  </a:lnTo>
                  <a:lnTo>
                    <a:pt x="24130" y="401320"/>
                  </a:lnTo>
                  <a:close/>
                </a:path>
                <a:path w="24130" h="1071879">
                  <a:moveTo>
                    <a:pt x="24130" y="407670"/>
                  </a:moveTo>
                  <a:lnTo>
                    <a:pt x="0" y="407670"/>
                  </a:lnTo>
                  <a:lnTo>
                    <a:pt x="0" y="414019"/>
                  </a:lnTo>
                  <a:lnTo>
                    <a:pt x="24130" y="414019"/>
                  </a:lnTo>
                  <a:lnTo>
                    <a:pt x="24130" y="407670"/>
                  </a:lnTo>
                  <a:close/>
                </a:path>
                <a:path w="24130" h="1071879">
                  <a:moveTo>
                    <a:pt x="24130" y="414020"/>
                  </a:moveTo>
                  <a:lnTo>
                    <a:pt x="0" y="414020"/>
                  </a:lnTo>
                  <a:lnTo>
                    <a:pt x="0" y="422909"/>
                  </a:lnTo>
                  <a:lnTo>
                    <a:pt x="24130" y="422909"/>
                  </a:lnTo>
                  <a:lnTo>
                    <a:pt x="24130" y="414020"/>
                  </a:lnTo>
                  <a:close/>
                </a:path>
                <a:path w="24130" h="1071879">
                  <a:moveTo>
                    <a:pt x="24130" y="422910"/>
                  </a:moveTo>
                  <a:lnTo>
                    <a:pt x="0" y="422910"/>
                  </a:lnTo>
                  <a:lnTo>
                    <a:pt x="0" y="426719"/>
                  </a:lnTo>
                  <a:lnTo>
                    <a:pt x="24130" y="426719"/>
                  </a:lnTo>
                  <a:lnTo>
                    <a:pt x="24130" y="422910"/>
                  </a:lnTo>
                  <a:close/>
                </a:path>
                <a:path w="24130" h="1071879">
                  <a:moveTo>
                    <a:pt x="24130" y="426720"/>
                  </a:moveTo>
                  <a:lnTo>
                    <a:pt x="0" y="426720"/>
                  </a:lnTo>
                  <a:lnTo>
                    <a:pt x="0" y="429259"/>
                  </a:lnTo>
                  <a:lnTo>
                    <a:pt x="24130" y="429259"/>
                  </a:lnTo>
                  <a:lnTo>
                    <a:pt x="24130" y="426720"/>
                  </a:lnTo>
                  <a:close/>
                </a:path>
                <a:path w="24130" h="1071879">
                  <a:moveTo>
                    <a:pt x="24130" y="429260"/>
                  </a:moveTo>
                  <a:lnTo>
                    <a:pt x="0" y="429260"/>
                  </a:lnTo>
                  <a:lnTo>
                    <a:pt x="0" y="433069"/>
                  </a:lnTo>
                  <a:lnTo>
                    <a:pt x="24130" y="433069"/>
                  </a:lnTo>
                  <a:lnTo>
                    <a:pt x="24130" y="429260"/>
                  </a:lnTo>
                  <a:close/>
                </a:path>
                <a:path w="24130" h="1071879">
                  <a:moveTo>
                    <a:pt x="24130" y="433070"/>
                  </a:moveTo>
                  <a:lnTo>
                    <a:pt x="0" y="433070"/>
                  </a:lnTo>
                  <a:lnTo>
                    <a:pt x="0" y="435609"/>
                  </a:lnTo>
                  <a:lnTo>
                    <a:pt x="24130" y="435609"/>
                  </a:lnTo>
                  <a:lnTo>
                    <a:pt x="24130" y="433070"/>
                  </a:lnTo>
                  <a:close/>
                </a:path>
                <a:path w="24130" h="1071879">
                  <a:moveTo>
                    <a:pt x="24130" y="435610"/>
                  </a:moveTo>
                  <a:lnTo>
                    <a:pt x="0" y="435610"/>
                  </a:lnTo>
                  <a:lnTo>
                    <a:pt x="0" y="439419"/>
                  </a:lnTo>
                  <a:lnTo>
                    <a:pt x="24130" y="439419"/>
                  </a:lnTo>
                  <a:lnTo>
                    <a:pt x="24130" y="435610"/>
                  </a:lnTo>
                  <a:close/>
                </a:path>
                <a:path w="24130" h="1071879">
                  <a:moveTo>
                    <a:pt x="24130" y="439420"/>
                  </a:moveTo>
                  <a:lnTo>
                    <a:pt x="0" y="439420"/>
                  </a:lnTo>
                  <a:lnTo>
                    <a:pt x="0" y="448309"/>
                  </a:lnTo>
                  <a:lnTo>
                    <a:pt x="24130" y="448309"/>
                  </a:lnTo>
                  <a:lnTo>
                    <a:pt x="24130" y="439420"/>
                  </a:lnTo>
                  <a:close/>
                </a:path>
                <a:path w="24130" h="1071879">
                  <a:moveTo>
                    <a:pt x="24130" y="448310"/>
                  </a:moveTo>
                  <a:lnTo>
                    <a:pt x="0" y="448310"/>
                  </a:lnTo>
                  <a:lnTo>
                    <a:pt x="0" y="452119"/>
                  </a:lnTo>
                  <a:lnTo>
                    <a:pt x="24130" y="452119"/>
                  </a:lnTo>
                  <a:lnTo>
                    <a:pt x="24130" y="448310"/>
                  </a:lnTo>
                  <a:close/>
                </a:path>
                <a:path w="24130" h="1071879">
                  <a:moveTo>
                    <a:pt x="24130" y="452120"/>
                  </a:moveTo>
                  <a:lnTo>
                    <a:pt x="0" y="452120"/>
                  </a:lnTo>
                  <a:lnTo>
                    <a:pt x="0" y="464819"/>
                  </a:lnTo>
                  <a:lnTo>
                    <a:pt x="24130" y="464819"/>
                  </a:lnTo>
                  <a:lnTo>
                    <a:pt x="24130" y="452120"/>
                  </a:lnTo>
                  <a:close/>
                </a:path>
                <a:path w="24130" h="1071879">
                  <a:moveTo>
                    <a:pt x="24130" y="464820"/>
                  </a:moveTo>
                  <a:lnTo>
                    <a:pt x="0" y="464820"/>
                  </a:lnTo>
                  <a:lnTo>
                    <a:pt x="0" y="467359"/>
                  </a:lnTo>
                  <a:lnTo>
                    <a:pt x="24130" y="467359"/>
                  </a:lnTo>
                  <a:lnTo>
                    <a:pt x="24130" y="464820"/>
                  </a:lnTo>
                  <a:close/>
                </a:path>
                <a:path w="24130" h="1071879">
                  <a:moveTo>
                    <a:pt x="24130" y="467360"/>
                  </a:moveTo>
                  <a:lnTo>
                    <a:pt x="0" y="467360"/>
                  </a:lnTo>
                  <a:lnTo>
                    <a:pt x="0" y="471169"/>
                  </a:lnTo>
                  <a:lnTo>
                    <a:pt x="24130" y="471169"/>
                  </a:lnTo>
                  <a:lnTo>
                    <a:pt x="24130" y="467360"/>
                  </a:lnTo>
                  <a:close/>
                </a:path>
                <a:path w="24130" h="1071879">
                  <a:moveTo>
                    <a:pt x="24130" y="471170"/>
                  </a:moveTo>
                  <a:lnTo>
                    <a:pt x="0" y="471170"/>
                  </a:lnTo>
                  <a:lnTo>
                    <a:pt x="0" y="480059"/>
                  </a:lnTo>
                  <a:lnTo>
                    <a:pt x="24130" y="480059"/>
                  </a:lnTo>
                  <a:lnTo>
                    <a:pt x="24130" y="471170"/>
                  </a:lnTo>
                  <a:close/>
                </a:path>
                <a:path w="24130" h="1071879">
                  <a:moveTo>
                    <a:pt x="24130" y="480060"/>
                  </a:moveTo>
                  <a:lnTo>
                    <a:pt x="0" y="480060"/>
                  </a:lnTo>
                  <a:lnTo>
                    <a:pt x="0" y="483869"/>
                  </a:lnTo>
                  <a:lnTo>
                    <a:pt x="24130" y="483869"/>
                  </a:lnTo>
                  <a:lnTo>
                    <a:pt x="24130" y="480060"/>
                  </a:lnTo>
                  <a:close/>
                </a:path>
                <a:path w="24130" h="1071879">
                  <a:moveTo>
                    <a:pt x="24130" y="483870"/>
                  </a:moveTo>
                  <a:lnTo>
                    <a:pt x="0" y="483870"/>
                  </a:lnTo>
                  <a:lnTo>
                    <a:pt x="0" y="496569"/>
                  </a:lnTo>
                  <a:lnTo>
                    <a:pt x="24130" y="496569"/>
                  </a:lnTo>
                  <a:lnTo>
                    <a:pt x="24130" y="483870"/>
                  </a:lnTo>
                  <a:close/>
                </a:path>
                <a:path w="24130" h="1071879">
                  <a:moveTo>
                    <a:pt x="24130" y="496570"/>
                  </a:moveTo>
                  <a:lnTo>
                    <a:pt x="0" y="496570"/>
                  </a:lnTo>
                  <a:lnTo>
                    <a:pt x="0" y="501650"/>
                  </a:lnTo>
                  <a:lnTo>
                    <a:pt x="2539" y="501650"/>
                  </a:lnTo>
                  <a:lnTo>
                    <a:pt x="2539" y="502920"/>
                  </a:lnTo>
                  <a:lnTo>
                    <a:pt x="6350" y="502920"/>
                  </a:lnTo>
                  <a:lnTo>
                    <a:pt x="6350" y="504190"/>
                  </a:lnTo>
                  <a:lnTo>
                    <a:pt x="10159" y="504190"/>
                  </a:lnTo>
                  <a:lnTo>
                    <a:pt x="10159" y="505459"/>
                  </a:lnTo>
                  <a:lnTo>
                    <a:pt x="24130" y="505459"/>
                  </a:lnTo>
                  <a:lnTo>
                    <a:pt x="24130" y="496570"/>
                  </a:lnTo>
                  <a:close/>
                </a:path>
                <a:path w="24130" h="1071879">
                  <a:moveTo>
                    <a:pt x="24130" y="505460"/>
                  </a:moveTo>
                  <a:lnTo>
                    <a:pt x="12700" y="505460"/>
                  </a:lnTo>
                  <a:lnTo>
                    <a:pt x="12700" y="506730"/>
                  </a:lnTo>
                  <a:lnTo>
                    <a:pt x="16509" y="506730"/>
                  </a:lnTo>
                  <a:lnTo>
                    <a:pt x="16509" y="508000"/>
                  </a:lnTo>
                  <a:lnTo>
                    <a:pt x="20319" y="508000"/>
                  </a:lnTo>
                  <a:lnTo>
                    <a:pt x="20319" y="509270"/>
                  </a:lnTo>
                  <a:lnTo>
                    <a:pt x="24130" y="509270"/>
                  </a:lnTo>
                  <a:lnTo>
                    <a:pt x="24130" y="505460"/>
                  </a:lnTo>
                  <a:close/>
                </a:path>
                <a:path w="24130" h="1071879">
                  <a:moveTo>
                    <a:pt x="24130" y="1070610"/>
                  </a:moveTo>
                  <a:lnTo>
                    <a:pt x="0" y="1070610"/>
                  </a:lnTo>
                  <a:lnTo>
                    <a:pt x="0" y="1071880"/>
                  </a:lnTo>
                  <a:lnTo>
                    <a:pt x="24130" y="1071880"/>
                  </a:lnTo>
                  <a:lnTo>
                    <a:pt x="24130" y="1070610"/>
                  </a:lnTo>
                  <a:close/>
                </a:path>
              </a:pathLst>
            </a:custGeom>
            <a:solidFill>
              <a:srgbClr val="A4A448"/>
            </a:solidFill>
          </p:spPr>
          <p:txBody>
            <a:bodyPr wrap="square" lIns="0" tIns="0" rIns="0" bIns="0" rtlCol="0"/>
            <a:lstStyle/>
            <a:p>
              <a:endParaRPr/>
            </a:p>
          </p:txBody>
        </p:sp>
        <p:sp>
          <p:nvSpPr>
            <p:cNvPr id="835" name="object 835"/>
            <p:cNvSpPr/>
            <p:nvPr/>
          </p:nvSpPr>
          <p:spPr>
            <a:xfrm>
              <a:off x="1682750" y="5429250"/>
              <a:ext cx="24130" cy="1079500"/>
            </a:xfrm>
            <a:custGeom>
              <a:avLst/>
              <a:gdLst/>
              <a:ahLst/>
              <a:cxnLst/>
              <a:rect l="l" t="t" r="r" b="b"/>
              <a:pathLst>
                <a:path w="24130" h="1079500">
                  <a:moveTo>
                    <a:pt x="5080" y="0"/>
                  </a:moveTo>
                  <a:lnTo>
                    <a:pt x="0" y="0"/>
                  </a:lnTo>
                  <a:lnTo>
                    <a:pt x="0" y="1269"/>
                  </a:lnTo>
                  <a:lnTo>
                    <a:pt x="5080" y="1269"/>
                  </a:lnTo>
                  <a:lnTo>
                    <a:pt x="5080" y="0"/>
                  </a:lnTo>
                  <a:close/>
                </a:path>
                <a:path w="24130" h="1079500">
                  <a:moveTo>
                    <a:pt x="10160" y="1270"/>
                  </a:moveTo>
                  <a:lnTo>
                    <a:pt x="0" y="1270"/>
                  </a:lnTo>
                  <a:lnTo>
                    <a:pt x="0" y="10159"/>
                  </a:lnTo>
                  <a:lnTo>
                    <a:pt x="24130" y="10159"/>
                  </a:lnTo>
                  <a:lnTo>
                    <a:pt x="24130" y="5080"/>
                  </a:lnTo>
                  <a:lnTo>
                    <a:pt x="19050" y="5080"/>
                  </a:lnTo>
                  <a:lnTo>
                    <a:pt x="19050" y="3810"/>
                  </a:lnTo>
                  <a:lnTo>
                    <a:pt x="15239" y="3810"/>
                  </a:lnTo>
                  <a:lnTo>
                    <a:pt x="15239" y="2540"/>
                  </a:lnTo>
                  <a:lnTo>
                    <a:pt x="10160" y="2540"/>
                  </a:lnTo>
                  <a:lnTo>
                    <a:pt x="10160" y="1270"/>
                  </a:lnTo>
                  <a:close/>
                </a:path>
                <a:path w="24130" h="1079500">
                  <a:moveTo>
                    <a:pt x="24130" y="10160"/>
                  </a:moveTo>
                  <a:lnTo>
                    <a:pt x="0" y="10160"/>
                  </a:lnTo>
                  <a:lnTo>
                    <a:pt x="0" y="20319"/>
                  </a:lnTo>
                  <a:lnTo>
                    <a:pt x="24130" y="20319"/>
                  </a:lnTo>
                  <a:lnTo>
                    <a:pt x="24130" y="10160"/>
                  </a:lnTo>
                  <a:close/>
                </a:path>
                <a:path w="24130" h="1079500">
                  <a:moveTo>
                    <a:pt x="24130" y="20320"/>
                  </a:moveTo>
                  <a:lnTo>
                    <a:pt x="0" y="20320"/>
                  </a:lnTo>
                  <a:lnTo>
                    <a:pt x="0" y="22859"/>
                  </a:lnTo>
                  <a:lnTo>
                    <a:pt x="24130" y="22859"/>
                  </a:lnTo>
                  <a:lnTo>
                    <a:pt x="24130" y="20320"/>
                  </a:lnTo>
                  <a:close/>
                </a:path>
                <a:path w="24130" h="1079500">
                  <a:moveTo>
                    <a:pt x="24130" y="22860"/>
                  </a:moveTo>
                  <a:lnTo>
                    <a:pt x="0" y="22860"/>
                  </a:lnTo>
                  <a:lnTo>
                    <a:pt x="0" y="26669"/>
                  </a:lnTo>
                  <a:lnTo>
                    <a:pt x="24130" y="26669"/>
                  </a:lnTo>
                  <a:lnTo>
                    <a:pt x="24130" y="22860"/>
                  </a:lnTo>
                  <a:close/>
                </a:path>
                <a:path w="24130" h="1079500">
                  <a:moveTo>
                    <a:pt x="24130" y="26670"/>
                  </a:moveTo>
                  <a:lnTo>
                    <a:pt x="0" y="26670"/>
                  </a:lnTo>
                  <a:lnTo>
                    <a:pt x="0" y="29209"/>
                  </a:lnTo>
                  <a:lnTo>
                    <a:pt x="24130" y="29209"/>
                  </a:lnTo>
                  <a:lnTo>
                    <a:pt x="24130" y="26670"/>
                  </a:lnTo>
                  <a:close/>
                </a:path>
                <a:path w="24130" h="1079500">
                  <a:moveTo>
                    <a:pt x="24130" y="29210"/>
                  </a:moveTo>
                  <a:lnTo>
                    <a:pt x="0" y="29210"/>
                  </a:lnTo>
                  <a:lnTo>
                    <a:pt x="0" y="33019"/>
                  </a:lnTo>
                  <a:lnTo>
                    <a:pt x="24130" y="33019"/>
                  </a:lnTo>
                  <a:lnTo>
                    <a:pt x="24130" y="29210"/>
                  </a:lnTo>
                  <a:close/>
                </a:path>
                <a:path w="24130" h="1079500">
                  <a:moveTo>
                    <a:pt x="24130" y="33020"/>
                  </a:moveTo>
                  <a:lnTo>
                    <a:pt x="0" y="33020"/>
                  </a:lnTo>
                  <a:lnTo>
                    <a:pt x="0" y="45719"/>
                  </a:lnTo>
                  <a:lnTo>
                    <a:pt x="24130" y="45719"/>
                  </a:lnTo>
                  <a:lnTo>
                    <a:pt x="24130" y="33020"/>
                  </a:lnTo>
                  <a:close/>
                </a:path>
                <a:path w="24130" h="1079500">
                  <a:moveTo>
                    <a:pt x="24130" y="45720"/>
                  </a:moveTo>
                  <a:lnTo>
                    <a:pt x="0" y="45720"/>
                  </a:lnTo>
                  <a:lnTo>
                    <a:pt x="0" y="48259"/>
                  </a:lnTo>
                  <a:lnTo>
                    <a:pt x="24130" y="48259"/>
                  </a:lnTo>
                  <a:lnTo>
                    <a:pt x="24130" y="45720"/>
                  </a:lnTo>
                  <a:close/>
                </a:path>
                <a:path w="24130" h="1079500">
                  <a:moveTo>
                    <a:pt x="24130" y="48260"/>
                  </a:moveTo>
                  <a:lnTo>
                    <a:pt x="0" y="48260"/>
                  </a:lnTo>
                  <a:lnTo>
                    <a:pt x="0" y="52069"/>
                  </a:lnTo>
                  <a:lnTo>
                    <a:pt x="24130" y="52069"/>
                  </a:lnTo>
                  <a:lnTo>
                    <a:pt x="24130" y="48260"/>
                  </a:lnTo>
                  <a:close/>
                </a:path>
                <a:path w="24130" h="1079500">
                  <a:moveTo>
                    <a:pt x="24130" y="52070"/>
                  </a:moveTo>
                  <a:lnTo>
                    <a:pt x="0" y="52070"/>
                  </a:lnTo>
                  <a:lnTo>
                    <a:pt x="0" y="54609"/>
                  </a:lnTo>
                  <a:lnTo>
                    <a:pt x="24130" y="54609"/>
                  </a:lnTo>
                  <a:lnTo>
                    <a:pt x="24130" y="52070"/>
                  </a:lnTo>
                  <a:close/>
                </a:path>
                <a:path w="24130" h="1079500">
                  <a:moveTo>
                    <a:pt x="24130" y="54610"/>
                  </a:moveTo>
                  <a:lnTo>
                    <a:pt x="0" y="54610"/>
                  </a:lnTo>
                  <a:lnTo>
                    <a:pt x="0" y="58419"/>
                  </a:lnTo>
                  <a:lnTo>
                    <a:pt x="24130" y="58419"/>
                  </a:lnTo>
                  <a:lnTo>
                    <a:pt x="24130" y="54610"/>
                  </a:lnTo>
                  <a:close/>
                </a:path>
                <a:path w="24130" h="1079500">
                  <a:moveTo>
                    <a:pt x="24130" y="58420"/>
                  </a:moveTo>
                  <a:lnTo>
                    <a:pt x="0" y="58420"/>
                  </a:lnTo>
                  <a:lnTo>
                    <a:pt x="0" y="60959"/>
                  </a:lnTo>
                  <a:lnTo>
                    <a:pt x="24130" y="60959"/>
                  </a:lnTo>
                  <a:lnTo>
                    <a:pt x="24130" y="58420"/>
                  </a:lnTo>
                  <a:close/>
                </a:path>
                <a:path w="24130" h="1079500">
                  <a:moveTo>
                    <a:pt x="24130" y="60960"/>
                  </a:moveTo>
                  <a:lnTo>
                    <a:pt x="0" y="60960"/>
                  </a:lnTo>
                  <a:lnTo>
                    <a:pt x="0" y="64769"/>
                  </a:lnTo>
                  <a:lnTo>
                    <a:pt x="24130" y="64769"/>
                  </a:lnTo>
                  <a:lnTo>
                    <a:pt x="24130" y="60960"/>
                  </a:lnTo>
                  <a:close/>
                </a:path>
                <a:path w="24130" h="1079500">
                  <a:moveTo>
                    <a:pt x="24130" y="64770"/>
                  </a:moveTo>
                  <a:lnTo>
                    <a:pt x="0" y="64770"/>
                  </a:lnTo>
                  <a:lnTo>
                    <a:pt x="0" y="71119"/>
                  </a:lnTo>
                  <a:lnTo>
                    <a:pt x="24130" y="71119"/>
                  </a:lnTo>
                  <a:lnTo>
                    <a:pt x="24130" y="64770"/>
                  </a:lnTo>
                  <a:close/>
                </a:path>
                <a:path w="24130" h="1079500">
                  <a:moveTo>
                    <a:pt x="24130" y="71120"/>
                  </a:moveTo>
                  <a:lnTo>
                    <a:pt x="0" y="71120"/>
                  </a:lnTo>
                  <a:lnTo>
                    <a:pt x="0" y="77469"/>
                  </a:lnTo>
                  <a:lnTo>
                    <a:pt x="24130" y="77469"/>
                  </a:lnTo>
                  <a:lnTo>
                    <a:pt x="24130" y="71120"/>
                  </a:lnTo>
                  <a:close/>
                </a:path>
                <a:path w="24130" h="1079500">
                  <a:moveTo>
                    <a:pt x="24130" y="77470"/>
                  </a:moveTo>
                  <a:lnTo>
                    <a:pt x="0" y="77470"/>
                  </a:lnTo>
                  <a:lnTo>
                    <a:pt x="0" y="86359"/>
                  </a:lnTo>
                  <a:lnTo>
                    <a:pt x="24130" y="86359"/>
                  </a:lnTo>
                  <a:lnTo>
                    <a:pt x="24130" y="77470"/>
                  </a:lnTo>
                  <a:close/>
                </a:path>
                <a:path w="24130" h="1079500">
                  <a:moveTo>
                    <a:pt x="24130" y="86360"/>
                  </a:moveTo>
                  <a:lnTo>
                    <a:pt x="0" y="86360"/>
                  </a:lnTo>
                  <a:lnTo>
                    <a:pt x="0" y="92709"/>
                  </a:lnTo>
                  <a:lnTo>
                    <a:pt x="24130" y="92709"/>
                  </a:lnTo>
                  <a:lnTo>
                    <a:pt x="24130" y="86360"/>
                  </a:lnTo>
                  <a:close/>
                </a:path>
                <a:path w="24130" h="1079500">
                  <a:moveTo>
                    <a:pt x="24130" y="92710"/>
                  </a:moveTo>
                  <a:lnTo>
                    <a:pt x="0" y="92710"/>
                  </a:lnTo>
                  <a:lnTo>
                    <a:pt x="0" y="96519"/>
                  </a:lnTo>
                  <a:lnTo>
                    <a:pt x="24130" y="96519"/>
                  </a:lnTo>
                  <a:lnTo>
                    <a:pt x="24130" y="92710"/>
                  </a:lnTo>
                  <a:close/>
                </a:path>
                <a:path w="24130" h="1079500">
                  <a:moveTo>
                    <a:pt x="24130" y="96520"/>
                  </a:moveTo>
                  <a:lnTo>
                    <a:pt x="0" y="96520"/>
                  </a:lnTo>
                  <a:lnTo>
                    <a:pt x="0" y="102869"/>
                  </a:lnTo>
                  <a:lnTo>
                    <a:pt x="24130" y="102869"/>
                  </a:lnTo>
                  <a:lnTo>
                    <a:pt x="24130" y="96520"/>
                  </a:lnTo>
                  <a:close/>
                </a:path>
                <a:path w="24130" h="1079500">
                  <a:moveTo>
                    <a:pt x="24130" y="102870"/>
                  </a:moveTo>
                  <a:lnTo>
                    <a:pt x="0" y="102870"/>
                  </a:lnTo>
                  <a:lnTo>
                    <a:pt x="0" y="109219"/>
                  </a:lnTo>
                  <a:lnTo>
                    <a:pt x="24130" y="109219"/>
                  </a:lnTo>
                  <a:lnTo>
                    <a:pt x="24130" y="102870"/>
                  </a:lnTo>
                  <a:close/>
                </a:path>
                <a:path w="24130" h="1079500">
                  <a:moveTo>
                    <a:pt x="24130" y="109220"/>
                  </a:moveTo>
                  <a:lnTo>
                    <a:pt x="0" y="109220"/>
                  </a:lnTo>
                  <a:lnTo>
                    <a:pt x="0" y="111759"/>
                  </a:lnTo>
                  <a:lnTo>
                    <a:pt x="24130" y="111759"/>
                  </a:lnTo>
                  <a:lnTo>
                    <a:pt x="24130" y="109220"/>
                  </a:lnTo>
                  <a:close/>
                </a:path>
                <a:path w="24130" h="1079500">
                  <a:moveTo>
                    <a:pt x="24130" y="111760"/>
                  </a:moveTo>
                  <a:lnTo>
                    <a:pt x="0" y="111760"/>
                  </a:lnTo>
                  <a:lnTo>
                    <a:pt x="0" y="115569"/>
                  </a:lnTo>
                  <a:lnTo>
                    <a:pt x="24130" y="115569"/>
                  </a:lnTo>
                  <a:lnTo>
                    <a:pt x="24130" y="111760"/>
                  </a:lnTo>
                  <a:close/>
                </a:path>
                <a:path w="24130" h="1079500">
                  <a:moveTo>
                    <a:pt x="24130" y="115570"/>
                  </a:moveTo>
                  <a:lnTo>
                    <a:pt x="0" y="115570"/>
                  </a:lnTo>
                  <a:lnTo>
                    <a:pt x="0" y="118109"/>
                  </a:lnTo>
                  <a:lnTo>
                    <a:pt x="24130" y="118109"/>
                  </a:lnTo>
                  <a:lnTo>
                    <a:pt x="24130" y="115570"/>
                  </a:lnTo>
                  <a:close/>
                </a:path>
                <a:path w="24130" h="1079500">
                  <a:moveTo>
                    <a:pt x="24130" y="118110"/>
                  </a:moveTo>
                  <a:lnTo>
                    <a:pt x="0" y="118110"/>
                  </a:lnTo>
                  <a:lnTo>
                    <a:pt x="0" y="128269"/>
                  </a:lnTo>
                  <a:lnTo>
                    <a:pt x="24130" y="128269"/>
                  </a:lnTo>
                  <a:lnTo>
                    <a:pt x="24130" y="118110"/>
                  </a:lnTo>
                  <a:close/>
                </a:path>
                <a:path w="24130" h="1079500">
                  <a:moveTo>
                    <a:pt x="24130" y="128270"/>
                  </a:moveTo>
                  <a:lnTo>
                    <a:pt x="0" y="128270"/>
                  </a:lnTo>
                  <a:lnTo>
                    <a:pt x="0" y="130809"/>
                  </a:lnTo>
                  <a:lnTo>
                    <a:pt x="24130" y="130809"/>
                  </a:lnTo>
                  <a:lnTo>
                    <a:pt x="24130" y="128270"/>
                  </a:lnTo>
                  <a:close/>
                </a:path>
                <a:path w="24130" h="1079500">
                  <a:moveTo>
                    <a:pt x="24130" y="130810"/>
                  </a:moveTo>
                  <a:lnTo>
                    <a:pt x="0" y="130810"/>
                  </a:lnTo>
                  <a:lnTo>
                    <a:pt x="0" y="134619"/>
                  </a:lnTo>
                  <a:lnTo>
                    <a:pt x="24130" y="134619"/>
                  </a:lnTo>
                  <a:lnTo>
                    <a:pt x="24130" y="130810"/>
                  </a:lnTo>
                  <a:close/>
                </a:path>
                <a:path w="24130" h="1079500">
                  <a:moveTo>
                    <a:pt x="24130" y="134620"/>
                  </a:moveTo>
                  <a:lnTo>
                    <a:pt x="0" y="134620"/>
                  </a:lnTo>
                  <a:lnTo>
                    <a:pt x="0" y="137159"/>
                  </a:lnTo>
                  <a:lnTo>
                    <a:pt x="24130" y="137159"/>
                  </a:lnTo>
                  <a:lnTo>
                    <a:pt x="24130" y="134620"/>
                  </a:lnTo>
                  <a:close/>
                </a:path>
                <a:path w="24130" h="1079500">
                  <a:moveTo>
                    <a:pt x="24130" y="137160"/>
                  </a:moveTo>
                  <a:lnTo>
                    <a:pt x="0" y="137160"/>
                  </a:lnTo>
                  <a:lnTo>
                    <a:pt x="0" y="140969"/>
                  </a:lnTo>
                  <a:lnTo>
                    <a:pt x="24130" y="140969"/>
                  </a:lnTo>
                  <a:lnTo>
                    <a:pt x="24130" y="137160"/>
                  </a:lnTo>
                  <a:close/>
                </a:path>
                <a:path w="24130" h="1079500">
                  <a:moveTo>
                    <a:pt x="24130" y="140970"/>
                  </a:moveTo>
                  <a:lnTo>
                    <a:pt x="0" y="140970"/>
                  </a:lnTo>
                  <a:lnTo>
                    <a:pt x="0" y="149859"/>
                  </a:lnTo>
                  <a:lnTo>
                    <a:pt x="24130" y="149859"/>
                  </a:lnTo>
                  <a:lnTo>
                    <a:pt x="24130" y="140970"/>
                  </a:lnTo>
                  <a:close/>
                </a:path>
                <a:path w="24130" h="1079500">
                  <a:moveTo>
                    <a:pt x="24130" y="149860"/>
                  </a:moveTo>
                  <a:lnTo>
                    <a:pt x="0" y="149860"/>
                  </a:lnTo>
                  <a:lnTo>
                    <a:pt x="0" y="153669"/>
                  </a:lnTo>
                  <a:lnTo>
                    <a:pt x="24130" y="153669"/>
                  </a:lnTo>
                  <a:lnTo>
                    <a:pt x="24130" y="149860"/>
                  </a:lnTo>
                  <a:close/>
                </a:path>
                <a:path w="24130" h="1079500">
                  <a:moveTo>
                    <a:pt x="24130" y="153670"/>
                  </a:moveTo>
                  <a:lnTo>
                    <a:pt x="0" y="153670"/>
                  </a:lnTo>
                  <a:lnTo>
                    <a:pt x="0" y="160019"/>
                  </a:lnTo>
                  <a:lnTo>
                    <a:pt x="24130" y="160019"/>
                  </a:lnTo>
                  <a:lnTo>
                    <a:pt x="24130" y="153670"/>
                  </a:lnTo>
                  <a:close/>
                </a:path>
                <a:path w="24130" h="1079500">
                  <a:moveTo>
                    <a:pt x="24130" y="160020"/>
                  </a:moveTo>
                  <a:lnTo>
                    <a:pt x="0" y="160020"/>
                  </a:lnTo>
                  <a:lnTo>
                    <a:pt x="0" y="166369"/>
                  </a:lnTo>
                  <a:lnTo>
                    <a:pt x="24130" y="166369"/>
                  </a:lnTo>
                  <a:lnTo>
                    <a:pt x="24130" y="160020"/>
                  </a:lnTo>
                  <a:close/>
                </a:path>
                <a:path w="24130" h="1079500">
                  <a:moveTo>
                    <a:pt x="24130" y="166370"/>
                  </a:moveTo>
                  <a:lnTo>
                    <a:pt x="0" y="166370"/>
                  </a:lnTo>
                  <a:lnTo>
                    <a:pt x="0" y="168909"/>
                  </a:lnTo>
                  <a:lnTo>
                    <a:pt x="24130" y="168909"/>
                  </a:lnTo>
                  <a:lnTo>
                    <a:pt x="24130" y="166370"/>
                  </a:lnTo>
                  <a:close/>
                </a:path>
                <a:path w="24130" h="1079500">
                  <a:moveTo>
                    <a:pt x="24130" y="168910"/>
                  </a:moveTo>
                  <a:lnTo>
                    <a:pt x="0" y="168910"/>
                  </a:lnTo>
                  <a:lnTo>
                    <a:pt x="0" y="179069"/>
                  </a:lnTo>
                  <a:lnTo>
                    <a:pt x="24130" y="179069"/>
                  </a:lnTo>
                  <a:lnTo>
                    <a:pt x="24130" y="168910"/>
                  </a:lnTo>
                  <a:close/>
                </a:path>
                <a:path w="24130" h="1079500">
                  <a:moveTo>
                    <a:pt x="24130" y="179070"/>
                  </a:moveTo>
                  <a:lnTo>
                    <a:pt x="0" y="179070"/>
                  </a:lnTo>
                  <a:lnTo>
                    <a:pt x="0" y="181609"/>
                  </a:lnTo>
                  <a:lnTo>
                    <a:pt x="24130" y="181609"/>
                  </a:lnTo>
                  <a:lnTo>
                    <a:pt x="24130" y="179070"/>
                  </a:lnTo>
                  <a:close/>
                </a:path>
                <a:path w="24130" h="1079500">
                  <a:moveTo>
                    <a:pt x="24130" y="181610"/>
                  </a:moveTo>
                  <a:lnTo>
                    <a:pt x="0" y="181610"/>
                  </a:lnTo>
                  <a:lnTo>
                    <a:pt x="0" y="187959"/>
                  </a:lnTo>
                  <a:lnTo>
                    <a:pt x="24130" y="187959"/>
                  </a:lnTo>
                  <a:lnTo>
                    <a:pt x="24130" y="181610"/>
                  </a:lnTo>
                  <a:close/>
                </a:path>
                <a:path w="24130" h="1079500">
                  <a:moveTo>
                    <a:pt x="24130" y="187960"/>
                  </a:moveTo>
                  <a:lnTo>
                    <a:pt x="0" y="187960"/>
                  </a:lnTo>
                  <a:lnTo>
                    <a:pt x="0" y="191769"/>
                  </a:lnTo>
                  <a:lnTo>
                    <a:pt x="24130" y="191769"/>
                  </a:lnTo>
                  <a:lnTo>
                    <a:pt x="24130" y="187960"/>
                  </a:lnTo>
                  <a:close/>
                </a:path>
                <a:path w="24130" h="1079500">
                  <a:moveTo>
                    <a:pt x="24130" y="191770"/>
                  </a:moveTo>
                  <a:lnTo>
                    <a:pt x="0" y="191770"/>
                  </a:lnTo>
                  <a:lnTo>
                    <a:pt x="0" y="198119"/>
                  </a:lnTo>
                  <a:lnTo>
                    <a:pt x="24130" y="198119"/>
                  </a:lnTo>
                  <a:lnTo>
                    <a:pt x="24130" y="191770"/>
                  </a:lnTo>
                  <a:close/>
                </a:path>
                <a:path w="24130" h="1079500">
                  <a:moveTo>
                    <a:pt x="24130" y="198120"/>
                  </a:moveTo>
                  <a:lnTo>
                    <a:pt x="0" y="198120"/>
                  </a:lnTo>
                  <a:lnTo>
                    <a:pt x="0" y="200659"/>
                  </a:lnTo>
                  <a:lnTo>
                    <a:pt x="24130" y="200659"/>
                  </a:lnTo>
                  <a:lnTo>
                    <a:pt x="24130" y="198120"/>
                  </a:lnTo>
                  <a:close/>
                </a:path>
                <a:path w="24130" h="1079500">
                  <a:moveTo>
                    <a:pt x="24130" y="200660"/>
                  </a:moveTo>
                  <a:lnTo>
                    <a:pt x="0" y="200660"/>
                  </a:lnTo>
                  <a:lnTo>
                    <a:pt x="0" y="204469"/>
                  </a:lnTo>
                  <a:lnTo>
                    <a:pt x="24130" y="204469"/>
                  </a:lnTo>
                  <a:lnTo>
                    <a:pt x="24130" y="200660"/>
                  </a:lnTo>
                  <a:close/>
                </a:path>
                <a:path w="24130" h="1079500">
                  <a:moveTo>
                    <a:pt x="24130" y="204470"/>
                  </a:moveTo>
                  <a:lnTo>
                    <a:pt x="0" y="204470"/>
                  </a:lnTo>
                  <a:lnTo>
                    <a:pt x="0" y="217169"/>
                  </a:lnTo>
                  <a:lnTo>
                    <a:pt x="24130" y="217169"/>
                  </a:lnTo>
                  <a:lnTo>
                    <a:pt x="24130" y="204470"/>
                  </a:lnTo>
                  <a:close/>
                </a:path>
                <a:path w="24130" h="1079500">
                  <a:moveTo>
                    <a:pt x="24130" y="217170"/>
                  </a:moveTo>
                  <a:lnTo>
                    <a:pt x="0" y="217170"/>
                  </a:lnTo>
                  <a:lnTo>
                    <a:pt x="0" y="232409"/>
                  </a:lnTo>
                  <a:lnTo>
                    <a:pt x="24130" y="232409"/>
                  </a:lnTo>
                  <a:lnTo>
                    <a:pt x="24130" y="217170"/>
                  </a:lnTo>
                  <a:close/>
                </a:path>
                <a:path w="24130" h="1079500">
                  <a:moveTo>
                    <a:pt x="24130" y="232410"/>
                  </a:moveTo>
                  <a:lnTo>
                    <a:pt x="0" y="232410"/>
                  </a:lnTo>
                  <a:lnTo>
                    <a:pt x="0" y="238759"/>
                  </a:lnTo>
                  <a:lnTo>
                    <a:pt x="24130" y="238759"/>
                  </a:lnTo>
                  <a:lnTo>
                    <a:pt x="24130" y="232410"/>
                  </a:lnTo>
                  <a:close/>
                </a:path>
                <a:path w="24130" h="1079500">
                  <a:moveTo>
                    <a:pt x="24130" y="238760"/>
                  </a:moveTo>
                  <a:lnTo>
                    <a:pt x="0" y="238760"/>
                  </a:lnTo>
                  <a:lnTo>
                    <a:pt x="0" y="242569"/>
                  </a:lnTo>
                  <a:lnTo>
                    <a:pt x="24130" y="242569"/>
                  </a:lnTo>
                  <a:lnTo>
                    <a:pt x="24130" y="238760"/>
                  </a:lnTo>
                  <a:close/>
                </a:path>
                <a:path w="24130" h="1079500">
                  <a:moveTo>
                    <a:pt x="24130" y="242570"/>
                  </a:moveTo>
                  <a:lnTo>
                    <a:pt x="0" y="242570"/>
                  </a:lnTo>
                  <a:lnTo>
                    <a:pt x="0" y="245109"/>
                  </a:lnTo>
                  <a:lnTo>
                    <a:pt x="24130" y="245109"/>
                  </a:lnTo>
                  <a:lnTo>
                    <a:pt x="24130" y="242570"/>
                  </a:lnTo>
                  <a:close/>
                </a:path>
                <a:path w="24130" h="1079500">
                  <a:moveTo>
                    <a:pt x="24130" y="245110"/>
                  </a:moveTo>
                  <a:lnTo>
                    <a:pt x="0" y="245110"/>
                  </a:lnTo>
                  <a:lnTo>
                    <a:pt x="0" y="251459"/>
                  </a:lnTo>
                  <a:lnTo>
                    <a:pt x="24130" y="251459"/>
                  </a:lnTo>
                  <a:lnTo>
                    <a:pt x="24130" y="245110"/>
                  </a:lnTo>
                  <a:close/>
                </a:path>
                <a:path w="24130" h="1079500">
                  <a:moveTo>
                    <a:pt x="24130" y="251460"/>
                  </a:moveTo>
                  <a:lnTo>
                    <a:pt x="0" y="251460"/>
                  </a:lnTo>
                  <a:lnTo>
                    <a:pt x="0" y="261619"/>
                  </a:lnTo>
                  <a:lnTo>
                    <a:pt x="24130" y="261619"/>
                  </a:lnTo>
                  <a:lnTo>
                    <a:pt x="24130" y="251460"/>
                  </a:lnTo>
                  <a:close/>
                </a:path>
                <a:path w="24130" h="1079500">
                  <a:moveTo>
                    <a:pt x="24130" y="261620"/>
                  </a:moveTo>
                  <a:lnTo>
                    <a:pt x="0" y="261620"/>
                  </a:lnTo>
                  <a:lnTo>
                    <a:pt x="0" y="264159"/>
                  </a:lnTo>
                  <a:lnTo>
                    <a:pt x="24130" y="264159"/>
                  </a:lnTo>
                  <a:lnTo>
                    <a:pt x="24130" y="261620"/>
                  </a:lnTo>
                  <a:close/>
                </a:path>
                <a:path w="24130" h="1079500">
                  <a:moveTo>
                    <a:pt x="24130" y="264160"/>
                  </a:moveTo>
                  <a:lnTo>
                    <a:pt x="0" y="264160"/>
                  </a:lnTo>
                  <a:lnTo>
                    <a:pt x="0" y="267969"/>
                  </a:lnTo>
                  <a:lnTo>
                    <a:pt x="24130" y="267969"/>
                  </a:lnTo>
                  <a:lnTo>
                    <a:pt x="24130" y="264160"/>
                  </a:lnTo>
                  <a:close/>
                </a:path>
                <a:path w="24130" h="1079500">
                  <a:moveTo>
                    <a:pt x="24130" y="267970"/>
                  </a:moveTo>
                  <a:lnTo>
                    <a:pt x="0" y="267970"/>
                  </a:lnTo>
                  <a:lnTo>
                    <a:pt x="0" y="276859"/>
                  </a:lnTo>
                  <a:lnTo>
                    <a:pt x="24130" y="276859"/>
                  </a:lnTo>
                  <a:lnTo>
                    <a:pt x="24130" y="267970"/>
                  </a:lnTo>
                  <a:close/>
                </a:path>
                <a:path w="24130" h="1079500">
                  <a:moveTo>
                    <a:pt x="24130" y="276860"/>
                  </a:moveTo>
                  <a:lnTo>
                    <a:pt x="0" y="276860"/>
                  </a:lnTo>
                  <a:lnTo>
                    <a:pt x="0" y="280669"/>
                  </a:lnTo>
                  <a:lnTo>
                    <a:pt x="24130" y="280669"/>
                  </a:lnTo>
                  <a:lnTo>
                    <a:pt x="24130" y="276860"/>
                  </a:lnTo>
                  <a:close/>
                </a:path>
                <a:path w="24130" h="1079500">
                  <a:moveTo>
                    <a:pt x="24130" y="280670"/>
                  </a:moveTo>
                  <a:lnTo>
                    <a:pt x="0" y="280670"/>
                  </a:lnTo>
                  <a:lnTo>
                    <a:pt x="0" y="283209"/>
                  </a:lnTo>
                  <a:lnTo>
                    <a:pt x="24130" y="283209"/>
                  </a:lnTo>
                  <a:lnTo>
                    <a:pt x="24130" y="280670"/>
                  </a:lnTo>
                  <a:close/>
                </a:path>
                <a:path w="24130" h="1079500">
                  <a:moveTo>
                    <a:pt x="24130" y="283210"/>
                  </a:moveTo>
                  <a:lnTo>
                    <a:pt x="0" y="283210"/>
                  </a:lnTo>
                  <a:lnTo>
                    <a:pt x="0" y="287019"/>
                  </a:lnTo>
                  <a:lnTo>
                    <a:pt x="24130" y="287019"/>
                  </a:lnTo>
                  <a:lnTo>
                    <a:pt x="24130" y="283210"/>
                  </a:lnTo>
                  <a:close/>
                </a:path>
                <a:path w="24130" h="1079500">
                  <a:moveTo>
                    <a:pt x="24130" y="287020"/>
                  </a:moveTo>
                  <a:lnTo>
                    <a:pt x="0" y="287020"/>
                  </a:lnTo>
                  <a:lnTo>
                    <a:pt x="0" y="289559"/>
                  </a:lnTo>
                  <a:lnTo>
                    <a:pt x="24130" y="289559"/>
                  </a:lnTo>
                  <a:lnTo>
                    <a:pt x="24130" y="287020"/>
                  </a:lnTo>
                  <a:close/>
                </a:path>
                <a:path w="24130" h="1079500">
                  <a:moveTo>
                    <a:pt x="24130" y="289560"/>
                  </a:moveTo>
                  <a:lnTo>
                    <a:pt x="0" y="289560"/>
                  </a:lnTo>
                  <a:lnTo>
                    <a:pt x="0" y="293369"/>
                  </a:lnTo>
                  <a:lnTo>
                    <a:pt x="24130" y="293369"/>
                  </a:lnTo>
                  <a:lnTo>
                    <a:pt x="24130" y="289560"/>
                  </a:lnTo>
                  <a:close/>
                </a:path>
                <a:path w="24130" h="1079500">
                  <a:moveTo>
                    <a:pt x="24130" y="293370"/>
                  </a:moveTo>
                  <a:lnTo>
                    <a:pt x="0" y="293370"/>
                  </a:lnTo>
                  <a:lnTo>
                    <a:pt x="0" y="308609"/>
                  </a:lnTo>
                  <a:lnTo>
                    <a:pt x="24130" y="308609"/>
                  </a:lnTo>
                  <a:lnTo>
                    <a:pt x="24130" y="293370"/>
                  </a:lnTo>
                  <a:close/>
                </a:path>
                <a:path w="24130" h="1079500">
                  <a:moveTo>
                    <a:pt x="24130" y="308610"/>
                  </a:moveTo>
                  <a:lnTo>
                    <a:pt x="0" y="308610"/>
                  </a:lnTo>
                  <a:lnTo>
                    <a:pt x="0" y="312419"/>
                  </a:lnTo>
                  <a:lnTo>
                    <a:pt x="24130" y="312419"/>
                  </a:lnTo>
                  <a:lnTo>
                    <a:pt x="24130" y="308610"/>
                  </a:lnTo>
                  <a:close/>
                </a:path>
                <a:path w="24130" h="1079500">
                  <a:moveTo>
                    <a:pt x="24130" y="312420"/>
                  </a:moveTo>
                  <a:lnTo>
                    <a:pt x="0" y="312420"/>
                  </a:lnTo>
                  <a:lnTo>
                    <a:pt x="0" y="318769"/>
                  </a:lnTo>
                  <a:lnTo>
                    <a:pt x="24130" y="318769"/>
                  </a:lnTo>
                  <a:lnTo>
                    <a:pt x="24130" y="312420"/>
                  </a:lnTo>
                  <a:close/>
                </a:path>
                <a:path w="24130" h="1079500">
                  <a:moveTo>
                    <a:pt x="24130" y="318770"/>
                  </a:moveTo>
                  <a:lnTo>
                    <a:pt x="0" y="318770"/>
                  </a:lnTo>
                  <a:lnTo>
                    <a:pt x="0" y="321309"/>
                  </a:lnTo>
                  <a:lnTo>
                    <a:pt x="24130" y="321309"/>
                  </a:lnTo>
                  <a:lnTo>
                    <a:pt x="24130" y="318770"/>
                  </a:lnTo>
                  <a:close/>
                </a:path>
                <a:path w="24130" h="1079500">
                  <a:moveTo>
                    <a:pt x="24130" y="321310"/>
                  </a:moveTo>
                  <a:lnTo>
                    <a:pt x="0" y="321310"/>
                  </a:lnTo>
                  <a:lnTo>
                    <a:pt x="0" y="327659"/>
                  </a:lnTo>
                  <a:lnTo>
                    <a:pt x="24130" y="327659"/>
                  </a:lnTo>
                  <a:lnTo>
                    <a:pt x="24130" y="321310"/>
                  </a:lnTo>
                  <a:close/>
                </a:path>
                <a:path w="24130" h="1079500">
                  <a:moveTo>
                    <a:pt x="24130" y="327660"/>
                  </a:moveTo>
                  <a:lnTo>
                    <a:pt x="0" y="327660"/>
                  </a:lnTo>
                  <a:lnTo>
                    <a:pt x="0" y="331470"/>
                  </a:lnTo>
                  <a:lnTo>
                    <a:pt x="24130" y="331470"/>
                  </a:lnTo>
                  <a:lnTo>
                    <a:pt x="24130" y="327660"/>
                  </a:lnTo>
                  <a:close/>
                </a:path>
                <a:path w="24130" h="1079500">
                  <a:moveTo>
                    <a:pt x="24130" y="331470"/>
                  </a:moveTo>
                  <a:lnTo>
                    <a:pt x="0" y="331470"/>
                  </a:lnTo>
                  <a:lnTo>
                    <a:pt x="0" y="334009"/>
                  </a:lnTo>
                  <a:lnTo>
                    <a:pt x="24130" y="334009"/>
                  </a:lnTo>
                  <a:lnTo>
                    <a:pt x="24130" y="331470"/>
                  </a:lnTo>
                  <a:close/>
                </a:path>
                <a:path w="24130" h="1079500">
                  <a:moveTo>
                    <a:pt x="24130" y="334010"/>
                  </a:moveTo>
                  <a:lnTo>
                    <a:pt x="0" y="334010"/>
                  </a:lnTo>
                  <a:lnTo>
                    <a:pt x="0" y="337819"/>
                  </a:lnTo>
                  <a:lnTo>
                    <a:pt x="24130" y="337819"/>
                  </a:lnTo>
                  <a:lnTo>
                    <a:pt x="24130" y="334010"/>
                  </a:lnTo>
                  <a:close/>
                </a:path>
                <a:path w="24130" h="1079500">
                  <a:moveTo>
                    <a:pt x="24130" y="337820"/>
                  </a:moveTo>
                  <a:lnTo>
                    <a:pt x="0" y="337820"/>
                  </a:lnTo>
                  <a:lnTo>
                    <a:pt x="0" y="340359"/>
                  </a:lnTo>
                  <a:lnTo>
                    <a:pt x="24130" y="340359"/>
                  </a:lnTo>
                  <a:lnTo>
                    <a:pt x="24130" y="337820"/>
                  </a:lnTo>
                  <a:close/>
                </a:path>
                <a:path w="24130" h="1079500">
                  <a:moveTo>
                    <a:pt x="24130" y="340360"/>
                  </a:moveTo>
                  <a:lnTo>
                    <a:pt x="0" y="340360"/>
                  </a:lnTo>
                  <a:lnTo>
                    <a:pt x="0" y="344169"/>
                  </a:lnTo>
                  <a:lnTo>
                    <a:pt x="24130" y="344169"/>
                  </a:lnTo>
                  <a:lnTo>
                    <a:pt x="24130" y="340360"/>
                  </a:lnTo>
                  <a:close/>
                </a:path>
                <a:path w="24130" h="1079500">
                  <a:moveTo>
                    <a:pt x="24130" y="344170"/>
                  </a:moveTo>
                  <a:lnTo>
                    <a:pt x="0" y="344170"/>
                  </a:lnTo>
                  <a:lnTo>
                    <a:pt x="0" y="369569"/>
                  </a:lnTo>
                  <a:lnTo>
                    <a:pt x="24130" y="369569"/>
                  </a:lnTo>
                  <a:lnTo>
                    <a:pt x="24130" y="344170"/>
                  </a:lnTo>
                  <a:close/>
                </a:path>
                <a:path w="24130" h="1079500">
                  <a:moveTo>
                    <a:pt x="24130" y="369570"/>
                  </a:moveTo>
                  <a:lnTo>
                    <a:pt x="0" y="369570"/>
                  </a:lnTo>
                  <a:lnTo>
                    <a:pt x="0" y="375919"/>
                  </a:lnTo>
                  <a:lnTo>
                    <a:pt x="24130" y="375919"/>
                  </a:lnTo>
                  <a:lnTo>
                    <a:pt x="24130" y="369570"/>
                  </a:lnTo>
                  <a:close/>
                </a:path>
                <a:path w="24130" h="1079500">
                  <a:moveTo>
                    <a:pt x="24130" y="375920"/>
                  </a:moveTo>
                  <a:lnTo>
                    <a:pt x="0" y="375920"/>
                  </a:lnTo>
                  <a:lnTo>
                    <a:pt x="0" y="378459"/>
                  </a:lnTo>
                  <a:lnTo>
                    <a:pt x="24130" y="378459"/>
                  </a:lnTo>
                  <a:lnTo>
                    <a:pt x="24130" y="375920"/>
                  </a:lnTo>
                  <a:close/>
                </a:path>
                <a:path w="24130" h="1079500">
                  <a:moveTo>
                    <a:pt x="24130" y="378460"/>
                  </a:moveTo>
                  <a:lnTo>
                    <a:pt x="0" y="378460"/>
                  </a:lnTo>
                  <a:lnTo>
                    <a:pt x="0" y="384809"/>
                  </a:lnTo>
                  <a:lnTo>
                    <a:pt x="24130" y="384809"/>
                  </a:lnTo>
                  <a:lnTo>
                    <a:pt x="24130" y="378460"/>
                  </a:lnTo>
                  <a:close/>
                </a:path>
                <a:path w="24130" h="1079500">
                  <a:moveTo>
                    <a:pt x="24130" y="384810"/>
                  </a:moveTo>
                  <a:lnTo>
                    <a:pt x="0" y="384810"/>
                  </a:lnTo>
                  <a:lnTo>
                    <a:pt x="0" y="388619"/>
                  </a:lnTo>
                  <a:lnTo>
                    <a:pt x="24130" y="388619"/>
                  </a:lnTo>
                  <a:lnTo>
                    <a:pt x="24130" y="384810"/>
                  </a:lnTo>
                  <a:close/>
                </a:path>
                <a:path w="24130" h="1079500">
                  <a:moveTo>
                    <a:pt x="24130" y="388620"/>
                  </a:moveTo>
                  <a:lnTo>
                    <a:pt x="0" y="388620"/>
                  </a:lnTo>
                  <a:lnTo>
                    <a:pt x="0" y="397509"/>
                  </a:lnTo>
                  <a:lnTo>
                    <a:pt x="24130" y="397509"/>
                  </a:lnTo>
                  <a:lnTo>
                    <a:pt x="24130" y="388620"/>
                  </a:lnTo>
                  <a:close/>
                </a:path>
                <a:path w="24130" h="1079500">
                  <a:moveTo>
                    <a:pt x="24130" y="397510"/>
                  </a:moveTo>
                  <a:lnTo>
                    <a:pt x="0" y="397510"/>
                  </a:lnTo>
                  <a:lnTo>
                    <a:pt x="0" y="407669"/>
                  </a:lnTo>
                  <a:lnTo>
                    <a:pt x="24130" y="407669"/>
                  </a:lnTo>
                  <a:lnTo>
                    <a:pt x="24130" y="397510"/>
                  </a:lnTo>
                  <a:close/>
                </a:path>
                <a:path w="24130" h="1079500">
                  <a:moveTo>
                    <a:pt x="24130" y="407670"/>
                  </a:moveTo>
                  <a:lnTo>
                    <a:pt x="0" y="407670"/>
                  </a:lnTo>
                  <a:lnTo>
                    <a:pt x="0" y="414019"/>
                  </a:lnTo>
                  <a:lnTo>
                    <a:pt x="24130" y="414019"/>
                  </a:lnTo>
                  <a:lnTo>
                    <a:pt x="24130" y="407670"/>
                  </a:lnTo>
                  <a:close/>
                </a:path>
                <a:path w="24130" h="1079500">
                  <a:moveTo>
                    <a:pt x="24130" y="414020"/>
                  </a:moveTo>
                  <a:lnTo>
                    <a:pt x="0" y="414020"/>
                  </a:lnTo>
                  <a:lnTo>
                    <a:pt x="0" y="420369"/>
                  </a:lnTo>
                  <a:lnTo>
                    <a:pt x="24130" y="420369"/>
                  </a:lnTo>
                  <a:lnTo>
                    <a:pt x="24130" y="414020"/>
                  </a:lnTo>
                  <a:close/>
                </a:path>
                <a:path w="24130" h="1079500">
                  <a:moveTo>
                    <a:pt x="24130" y="420370"/>
                  </a:moveTo>
                  <a:lnTo>
                    <a:pt x="0" y="420370"/>
                  </a:lnTo>
                  <a:lnTo>
                    <a:pt x="0" y="429259"/>
                  </a:lnTo>
                  <a:lnTo>
                    <a:pt x="24130" y="429259"/>
                  </a:lnTo>
                  <a:lnTo>
                    <a:pt x="24130" y="420370"/>
                  </a:lnTo>
                  <a:close/>
                </a:path>
                <a:path w="24130" h="1079500">
                  <a:moveTo>
                    <a:pt x="24130" y="429260"/>
                  </a:moveTo>
                  <a:lnTo>
                    <a:pt x="0" y="429260"/>
                  </a:lnTo>
                  <a:lnTo>
                    <a:pt x="0" y="433069"/>
                  </a:lnTo>
                  <a:lnTo>
                    <a:pt x="24130" y="433069"/>
                  </a:lnTo>
                  <a:lnTo>
                    <a:pt x="24130" y="429260"/>
                  </a:lnTo>
                  <a:close/>
                </a:path>
                <a:path w="24130" h="1079500">
                  <a:moveTo>
                    <a:pt x="24130" y="433070"/>
                  </a:moveTo>
                  <a:lnTo>
                    <a:pt x="0" y="433070"/>
                  </a:lnTo>
                  <a:lnTo>
                    <a:pt x="0" y="435609"/>
                  </a:lnTo>
                  <a:lnTo>
                    <a:pt x="24130" y="435609"/>
                  </a:lnTo>
                  <a:lnTo>
                    <a:pt x="24130" y="433070"/>
                  </a:lnTo>
                  <a:close/>
                </a:path>
                <a:path w="24130" h="1079500">
                  <a:moveTo>
                    <a:pt x="24130" y="435610"/>
                  </a:moveTo>
                  <a:lnTo>
                    <a:pt x="0" y="435610"/>
                  </a:lnTo>
                  <a:lnTo>
                    <a:pt x="0" y="439419"/>
                  </a:lnTo>
                  <a:lnTo>
                    <a:pt x="24130" y="439419"/>
                  </a:lnTo>
                  <a:lnTo>
                    <a:pt x="24130" y="435610"/>
                  </a:lnTo>
                  <a:close/>
                </a:path>
                <a:path w="24130" h="1079500">
                  <a:moveTo>
                    <a:pt x="24130" y="439420"/>
                  </a:moveTo>
                  <a:lnTo>
                    <a:pt x="0" y="439420"/>
                  </a:lnTo>
                  <a:lnTo>
                    <a:pt x="0" y="441959"/>
                  </a:lnTo>
                  <a:lnTo>
                    <a:pt x="24130" y="441959"/>
                  </a:lnTo>
                  <a:lnTo>
                    <a:pt x="24130" y="439420"/>
                  </a:lnTo>
                  <a:close/>
                </a:path>
                <a:path w="24130" h="1079500">
                  <a:moveTo>
                    <a:pt x="24130" y="441960"/>
                  </a:moveTo>
                  <a:lnTo>
                    <a:pt x="0" y="441960"/>
                  </a:lnTo>
                  <a:lnTo>
                    <a:pt x="0" y="445769"/>
                  </a:lnTo>
                  <a:lnTo>
                    <a:pt x="24130" y="445769"/>
                  </a:lnTo>
                  <a:lnTo>
                    <a:pt x="24130" y="441960"/>
                  </a:lnTo>
                  <a:close/>
                </a:path>
                <a:path w="24130" h="1079500">
                  <a:moveTo>
                    <a:pt x="24130" y="445770"/>
                  </a:moveTo>
                  <a:lnTo>
                    <a:pt x="0" y="445770"/>
                  </a:lnTo>
                  <a:lnTo>
                    <a:pt x="0" y="454659"/>
                  </a:lnTo>
                  <a:lnTo>
                    <a:pt x="24130" y="454659"/>
                  </a:lnTo>
                  <a:lnTo>
                    <a:pt x="24130" y="445770"/>
                  </a:lnTo>
                  <a:close/>
                </a:path>
                <a:path w="24130" h="1079500">
                  <a:moveTo>
                    <a:pt x="24130" y="454660"/>
                  </a:moveTo>
                  <a:lnTo>
                    <a:pt x="0" y="454660"/>
                  </a:lnTo>
                  <a:lnTo>
                    <a:pt x="0" y="458469"/>
                  </a:lnTo>
                  <a:lnTo>
                    <a:pt x="24130" y="458469"/>
                  </a:lnTo>
                  <a:lnTo>
                    <a:pt x="24130" y="454660"/>
                  </a:lnTo>
                  <a:close/>
                </a:path>
                <a:path w="24130" h="1079500">
                  <a:moveTo>
                    <a:pt x="24130" y="458470"/>
                  </a:moveTo>
                  <a:lnTo>
                    <a:pt x="0" y="458470"/>
                  </a:lnTo>
                  <a:lnTo>
                    <a:pt x="0" y="471169"/>
                  </a:lnTo>
                  <a:lnTo>
                    <a:pt x="24130" y="471169"/>
                  </a:lnTo>
                  <a:lnTo>
                    <a:pt x="24130" y="458470"/>
                  </a:lnTo>
                  <a:close/>
                </a:path>
                <a:path w="24130" h="1079500">
                  <a:moveTo>
                    <a:pt x="24130" y="471170"/>
                  </a:moveTo>
                  <a:lnTo>
                    <a:pt x="0" y="471170"/>
                  </a:lnTo>
                  <a:lnTo>
                    <a:pt x="0" y="473709"/>
                  </a:lnTo>
                  <a:lnTo>
                    <a:pt x="24130" y="473709"/>
                  </a:lnTo>
                  <a:lnTo>
                    <a:pt x="24130" y="471170"/>
                  </a:lnTo>
                  <a:close/>
                </a:path>
                <a:path w="24130" h="1079500">
                  <a:moveTo>
                    <a:pt x="24130" y="473710"/>
                  </a:moveTo>
                  <a:lnTo>
                    <a:pt x="0" y="473710"/>
                  </a:lnTo>
                  <a:lnTo>
                    <a:pt x="0" y="477519"/>
                  </a:lnTo>
                  <a:lnTo>
                    <a:pt x="24130" y="477519"/>
                  </a:lnTo>
                  <a:lnTo>
                    <a:pt x="24130" y="473710"/>
                  </a:lnTo>
                  <a:close/>
                </a:path>
                <a:path w="24130" h="1079500">
                  <a:moveTo>
                    <a:pt x="24130" y="477520"/>
                  </a:moveTo>
                  <a:lnTo>
                    <a:pt x="0" y="477520"/>
                  </a:lnTo>
                  <a:lnTo>
                    <a:pt x="0" y="486409"/>
                  </a:lnTo>
                  <a:lnTo>
                    <a:pt x="24130" y="486409"/>
                  </a:lnTo>
                  <a:lnTo>
                    <a:pt x="24130" y="477520"/>
                  </a:lnTo>
                  <a:close/>
                </a:path>
                <a:path w="24130" h="1079500">
                  <a:moveTo>
                    <a:pt x="24130" y="486410"/>
                  </a:moveTo>
                  <a:lnTo>
                    <a:pt x="0" y="486410"/>
                  </a:lnTo>
                  <a:lnTo>
                    <a:pt x="0" y="490219"/>
                  </a:lnTo>
                  <a:lnTo>
                    <a:pt x="24130" y="490219"/>
                  </a:lnTo>
                  <a:lnTo>
                    <a:pt x="24130" y="486410"/>
                  </a:lnTo>
                  <a:close/>
                </a:path>
                <a:path w="24130" h="1079500">
                  <a:moveTo>
                    <a:pt x="24130" y="490220"/>
                  </a:moveTo>
                  <a:lnTo>
                    <a:pt x="0" y="490220"/>
                  </a:lnTo>
                  <a:lnTo>
                    <a:pt x="0" y="499110"/>
                  </a:lnTo>
                  <a:lnTo>
                    <a:pt x="1269" y="499110"/>
                  </a:lnTo>
                  <a:lnTo>
                    <a:pt x="1269" y="500380"/>
                  </a:lnTo>
                  <a:lnTo>
                    <a:pt x="5080" y="500380"/>
                  </a:lnTo>
                  <a:lnTo>
                    <a:pt x="5080" y="501650"/>
                  </a:lnTo>
                  <a:lnTo>
                    <a:pt x="7619" y="501650"/>
                  </a:lnTo>
                  <a:lnTo>
                    <a:pt x="7619" y="502919"/>
                  </a:lnTo>
                  <a:lnTo>
                    <a:pt x="24130" y="502919"/>
                  </a:lnTo>
                  <a:lnTo>
                    <a:pt x="24130" y="490220"/>
                  </a:lnTo>
                  <a:close/>
                </a:path>
                <a:path w="24130" h="1079500">
                  <a:moveTo>
                    <a:pt x="24130" y="502920"/>
                  </a:moveTo>
                  <a:lnTo>
                    <a:pt x="11430" y="502920"/>
                  </a:lnTo>
                  <a:lnTo>
                    <a:pt x="11430" y="504190"/>
                  </a:lnTo>
                  <a:lnTo>
                    <a:pt x="15239" y="504190"/>
                  </a:lnTo>
                  <a:lnTo>
                    <a:pt x="15239" y="505459"/>
                  </a:lnTo>
                  <a:lnTo>
                    <a:pt x="19050" y="505459"/>
                  </a:lnTo>
                  <a:lnTo>
                    <a:pt x="19050" y="506730"/>
                  </a:lnTo>
                  <a:lnTo>
                    <a:pt x="22860" y="506730"/>
                  </a:lnTo>
                  <a:lnTo>
                    <a:pt x="22860" y="508000"/>
                  </a:lnTo>
                  <a:lnTo>
                    <a:pt x="24130" y="508000"/>
                  </a:lnTo>
                  <a:lnTo>
                    <a:pt x="24130" y="502920"/>
                  </a:lnTo>
                  <a:close/>
                </a:path>
                <a:path w="24130" h="1079500">
                  <a:moveTo>
                    <a:pt x="20319" y="1078230"/>
                  </a:moveTo>
                  <a:lnTo>
                    <a:pt x="0" y="1078230"/>
                  </a:lnTo>
                  <a:lnTo>
                    <a:pt x="0" y="1079500"/>
                  </a:lnTo>
                  <a:lnTo>
                    <a:pt x="20319" y="1079500"/>
                  </a:lnTo>
                  <a:lnTo>
                    <a:pt x="20319" y="1078230"/>
                  </a:lnTo>
                  <a:close/>
                </a:path>
                <a:path w="24130" h="1079500">
                  <a:moveTo>
                    <a:pt x="24130" y="1076960"/>
                  </a:moveTo>
                  <a:lnTo>
                    <a:pt x="20319" y="1076960"/>
                  </a:lnTo>
                  <a:lnTo>
                    <a:pt x="20319" y="1078230"/>
                  </a:lnTo>
                  <a:lnTo>
                    <a:pt x="24130" y="1078230"/>
                  </a:lnTo>
                  <a:lnTo>
                    <a:pt x="24130" y="1076960"/>
                  </a:lnTo>
                  <a:close/>
                </a:path>
              </a:pathLst>
            </a:custGeom>
            <a:solidFill>
              <a:srgbClr val="A3A347"/>
            </a:solidFill>
          </p:spPr>
          <p:txBody>
            <a:bodyPr wrap="square" lIns="0" tIns="0" rIns="0" bIns="0" rtlCol="0"/>
            <a:lstStyle/>
            <a:p>
              <a:endParaRPr/>
            </a:p>
          </p:txBody>
        </p:sp>
        <p:sp>
          <p:nvSpPr>
            <p:cNvPr id="836" name="object 836"/>
            <p:cNvSpPr/>
            <p:nvPr/>
          </p:nvSpPr>
          <p:spPr>
            <a:xfrm>
              <a:off x="1658619" y="5421629"/>
              <a:ext cx="24130" cy="1087120"/>
            </a:xfrm>
            <a:custGeom>
              <a:avLst/>
              <a:gdLst/>
              <a:ahLst/>
              <a:cxnLst/>
              <a:rect l="l" t="t" r="r" b="b"/>
              <a:pathLst>
                <a:path w="24130" h="1087120">
                  <a:moveTo>
                    <a:pt x="1269" y="0"/>
                  </a:moveTo>
                  <a:lnTo>
                    <a:pt x="0" y="0"/>
                  </a:lnTo>
                  <a:lnTo>
                    <a:pt x="0" y="2540"/>
                  </a:lnTo>
                  <a:lnTo>
                    <a:pt x="6350" y="2540"/>
                  </a:lnTo>
                  <a:lnTo>
                    <a:pt x="6350" y="1270"/>
                  </a:lnTo>
                  <a:lnTo>
                    <a:pt x="1269" y="1270"/>
                  </a:lnTo>
                  <a:lnTo>
                    <a:pt x="1269" y="0"/>
                  </a:lnTo>
                  <a:close/>
                </a:path>
                <a:path w="24130" h="1087120">
                  <a:moveTo>
                    <a:pt x="10159" y="2540"/>
                  </a:moveTo>
                  <a:lnTo>
                    <a:pt x="0" y="2540"/>
                  </a:lnTo>
                  <a:lnTo>
                    <a:pt x="0" y="8890"/>
                  </a:lnTo>
                  <a:lnTo>
                    <a:pt x="24130" y="8890"/>
                  </a:lnTo>
                  <a:lnTo>
                    <a:pt x="24130" y="6350"/>
                  </a:lnTo>
                  <a:lnTo>
                    <a:pt x="20319" y="6350"/>
                  </a:lnTo>
                  <a:lnTo>
                    <a:pt x="20319" y="5080"/>
                  </a:lnTo>
                  <a:lnTo>
                    <a:pt x="15240" y="5080"/>
                  </a:lnTo>
                  <a:lnTo>
                    <a:pt x="15240" y="3810"/>
                  </a:lnTo>
                  <a:lnTo>
                    <a:pt x="10159" y="3810"/>
                  </a:lnTo>
                  <a:lnTo>
                    <a:pt x="10159" y="2540"/>
                  </a:lnTo>
                  <a:close/>
                </a:path>
                <a:path w="24130" h="1087120">
                  <a:moveTo>
                    <a:pt x="24130" y="8890"/>
                  </a:moveTo>
                  <a:lnTo>
                    <a:pt x="0" y="8890"/>
                  </a:lnTo>
                  <a:lnTo>
                    <a:pt x="0" y="17780"/>
                  </a:lnTo>
                  <a:lnTo>
                    <a:pt x="24130" y="17780"/>
                  </a:lnTo>
                  <a:lnTo>
                    <a:pt x="24130" y="8890"/>
                  </a:lnTo>
                  <a:close/>
                </a:path>
                <a:path w="24130" h="1087120">
                  <a:moveTo>
                    <a:pt x="24130" y="17780"/>
                  </a:moveTo>
                  <a:lnTo>
                    <a:pt x="0" y="17780"/>
                  </a:lnTo>
                  <a:lnTo>
                    <a:pt x="0" y="27940"/>
                  </a:lnTo>
                  <a:lnTo>
                    <a:pt x="24130" y="27940"/>
                  </a:lnTo>
                  <a:lnTo>
                    <a:pt x="24130" y="17780"/>
                  </a:lnTo>
                  <a:close/>
                </a:path>
                <a:path w="24130" h="1087120">
                  <a:moveTo>
                    <a:pt x="24130" y="27940"/>
                  </a:moveTo>
                  <a:lnTo>
                    <a:pt x="0" y="27940"/>
                  </a:lnTo>
                  <a:lnTo>
                    <a:pt x="0" y="30480"/>
                  </a:lnTo>
                  <a:lnTo>
                    <a:pt x="24130" y="30480"/>
                  </a:lnTo>
                  <a:lnTo>
                    <a:pt x="24130" y="27940"/>
                  </a:lnTo>
                  <a:close/>
                </a:path>
                <a:path w="24130" h="1087120">
                  <a:moveTo>
                    <a:pt x="24130" y="30480"/>
                  </a:moveTo>
                  <a:lnTo>
                    <a:pt x="0" y="30480"/>
                  </a:lnTo>
                  <a:lnTo>
                    <a:pt x="0" y="34290"/>
                  </a:lnTo>
                  <a:lnTo>
                    <a:pt x="24130" y="34290"/>
                  </a:lnTo>
                  <a:lnTo>
                    <a:pt x="24130" y="30480"/>
                  </a:lnTo>
                  <a:close/>
                </a:path>
                <a:path w="24130" h="1087120">
                  <a:moveTo>
                    <a:pt x="24130" y="34290"/>
                  </a:moveTo>
                  <a:lnTo>
                    <a:pt x="0" y="34290"/>
                  </a:lnTo>
                  <a:lnTo>
                    <a:pt x="0" y="36830"/>
                  </a:lnTo>
                  <a:lnTo>
                    <a:pt x="24130" y="36830"/>
                  </a:lnTo>
                  <a:lnTo>
                    <a:pt x="24130" y="34290"/>
                  </a:lnTo>
                  <a:close/>
                </a:path>
                <a:path w="24130" h="1087120">
                  <a:moveTo>
                    <a:pt x="24130" y="36830"/>
                  </a:moveTo>
                  <a:lnTo>
                    <a:pt x="0" y="36830"/>
                  </a:lnTo>
                  <a:lnTo>
                    <a:pt x="0" y="40640"/>
                  </a:lnTo>
                  <a:lnTo>
                    <a:pt x="24130" y="40640"/>
                  </a:lnTo>
                  <a:lnTo>
                    <a:pt x="24130" y="36830"/>
                  </a:lnTo>
                  <a:close/>
                </a:path>
                <a:path w="24130" h="1087120">
                  <a:moveTo>
                    <a:pt x="24130" y="40640"/>
                  </a:moveTo>
                  <a:lnTo>
                    <a:pt x="0" y="40640"/>
                  </a:lnTo>
                  <a:lnTo>
                    <a:pt x="0" y="53340"/>
                  </a:lnTo>
                  <a:lnTo>
                    <a:pt x="24130" y="53340"/>
                  </a:lnTo>
                  <a:lnTo>
                    <a:pt x="24130" y="40640"/>
                  </a:lnTo>
                  <a:close/>
                </a:path>
                <a:path w="24130" h="1087120">
                  <a:moveTo>
                    <a:pt x="24130" y="53340"/>
                  </a:moveTo>
                  <a:lnTo>
                    <a:pt x="0" y="53340"/>
                  </a:lnTo>
                  <a:lnTo>
                    <a:pt x="0" y="55880"/>
                  </a:lnTo>
                  <a:lnTo>
                    <a:pt x="24130" y="55880"/>
                  </a:lnTo>
                  <a:lnTo>
                    <a:pt x="24130" y="53340"/>
                  </a:lnTo>
                  <a:close/>
                </a:path>
                <a:path w="24130" h="1087120">
                  <a:moveTo>
                    <a:pt x="24130" y="55880"/>
                  </a:moveTo>
                  <a:lnTo>
                    <a:pt x="0" y="55880"/>
                  </a:lnTo>
                  <a:lnTo>
                    <a:pt x="0" y="59690"/>
                  </a:lnTo>
                  <a:lnTo>
                    <a:pt x="24130" y="59690"/>
                  </a:lnTo>
                  <a:lnTo>
                    <a:pt x="24130" y="55880"/>
                  </a:lnTo>
                  <a:close/>
                </a:path>
                <a:path w="24130" h="1087120">
                  <a:moveTo>
                    <a:pt x="24130" y="59690"/>
                  </a:moveTo>
                  <a:lnTo>
                    <a:pt x="0" y="59690"/>
                  </a:lnTo>
                  <a:lnTo>
                    <a:pt x="0" y="62230"/>
                  </a:lnTo>
                  <a:lnTo>
                    <a:pt x="24130" y="62230"/>
                  </a:lnTo>
                  <a:lnTo>
                    <a:pt x="24130" y="59690"/>
                  </a:lnTo>
                  <a:close/>
                </a:path>
                <a:path w="24130" h="1087120">
                  <a:moveTo>
                    <a:pt x="24130" y="62230"/>
                  </a:moveTo>
                  <a:lnTo>
                    <a:pt x="0" y="62230"/>
                  </a:lnTo>
                  <a:lnTo>
                    <a:pt x="0" y="66040"/>
                  </a:lnTo>
                  <a:lnTo>
                    <a:pt x="24130" y="66040"/>
                  </a:lnTo>
                  <a:lnTo>
                    <a:pt x="24130" y="62230"/>
                  </a:lnTo>
                  <a:close/>
                </a:path>
                <a:path w="24130" h="1087120">
                  <a:moveTo>
                    <a:pt x="24130" y="66040"/>
                  </a:moveTo>
                  <a:lnTo>
                    <a:pt x="0" y="66040"/>
                  </a:lnTo>
                  <a:lnTo>
                    <a:pt x="0" y="68580"/>
                  </a:lnTo>
                  <a:lnTo>
                    <a:pt x="24130" y="68580"/>
                  </a:lnTo>
                  <a:lnTo>
                    <a:pt x="24130" y="66040"/>
                  </a:lnTo>
                  <a:close/>
                </a:path>
                <a:path w="24130" h="1087120">
                  <a:moveTo>
                    <a:pt x="24130" y="68580"/>
                  </a:moveTo>
                  <a:lnTo>
                    <a:pt x="0" y="68580"/>
                  </a:lnTo>
                  <a:lnTo>
                    <a:pt x="0" y="72390"/>
                  </a:lnTo>
                  <a:lnTo>
                    <a:pt x="24130" y="72390"/>
                  </a:lnTo>
                  <a:lnTo>
                    <a:pt x="24130" y="68580"/>
                  </a:lnTo>
                  <a:close/>
                </a:path>
                <a:path w="24130" h="1087120">
                  <a:moveTo>
                    <a:pt x="24130" y="72390"/>
                  </a:moveTo>
                  <a:lnTo>
                    <a:pt x="0" y="72390"/>
                  </a:lnTo>
                  <a:lnTo>
                    <a:pt x="0" y="78740"/>
                  </a:lnTo>
                  <a:lnTo>
                    <a:pt x="24130" y="78740"/>
                  </a:lnTo>
                  <a:lnTo>
                    <a:pt x="24130" y="72390"/>
                  </a:lnTo>
                  <a:close/>
                </a:path>
                <a:path w="24130" h="1087120">
                  <a:moveTo>
                    <a:pt x="24130" y="78740"/>
                  </a:moveTo>
                  <a:lnTo>
                    <a:pt x="0" y="78740"/>
                  </a:lnTo>
                  <a:lnTo>
                    <a:pt x="0" y="85090"/>
                  </a:lnTo>
                  <a:lnTo>
                    <a:pt x="24130" y="85090"/>
                  </a:lnTo>
                  <a:lnTo>
                    <a:pt x="24130" y="78740"/>
                  </a:lnTo>
                  <a:close/>
                </a:path>
                <a:path w="24130" h="1087120">
                  <a:moveTo>
                    <a:pt x="24130" y="85090"/>
                  </a:moveTo>
                  <a:lnTo>
                    <a:pt x="0" y="85090"/>
                  </a:lnTo>
                  <a:lnTo>
                    <a:pt x="0" y="93980"/>
                  </a:lnTo>
                  <a:lnTo>
                    <a:pt x="24130" y="93980"/>
                  </a:lnTo>
                  <a:lnTo>
                    <a:pt x="24130" y="85090"/>
                  </a:lnTo>
                  <a:close/>
                </a:path>
                <a:path w="24130" h="1087120">
                  <a:moveTo>
                    <a:pt x="24130" y="93980"/>
                  </a:moveTo>
                  <a:lnTo>
                    <a:pt x="0" y="93980"/>
                  </a:lnTo>
                  <a:lnTo>
                    <a:pt x="0" y="100330"/>
                  </a:lnTo>
                  <a:lnTo>
                    <a:pt x="24130" y="100330"/>
                  </a:lnTo>
                  <a:lnTo>
                    <a:pt x="24130" y="93980"/>
                  </a:lnTo>
                  <a:close/>
                </a:path>
                <a:path w="24130" h="1087120">
                  <a:moveTo>
                    <a:pt x="24130" y="100330"/>
                  </a:moveTo>
                  <a:lnTo>
                    <a:pt x="0" y="100330"/>
                  </a:lnTo>
                  <a:lnTo>
                    <a:pt x="0" y="104140"/>
                  </a:lnTo>
                  <a:lnTo>
                    <a:pt x="24130" y="104140"/>
                  </a:lnTo>
                  <a:lnTo>
                    <a:pt x="24130" y="100330"/>
                  </a:lnTo>
                  <a:close/>
                </a:path>
                <a:path w="24130" h="1087120">
                  <a:moveTo>
                    <a:pt x="24130" y="104140"/>
                  </a:moveTo>
                  <a:lnTo>
                    <a:pt x="0" y="104140"/>
                  </a:lnTo>
                  <a:lnTo>
                    <a:pt x="0" y="110490"/>
                  </a:lnTo>
                  <a:lnTo>
                    <a:pt x="24130" y="110490"/>
                  </a:lnTo>
                  <a:lnTo>
                    <a:pt x="24130" y="104140"/>
                  </a:lnTo>
                  <a:close/>
                </a:path>
                <a:path w="24130" h="1087120">
                  <a:moveTo>
                    <a:pt x="24130" y="110490"/>
                  </a:moveTo>
                  <a:lnTo>
                    <a:pt x="0" y="110490"/>
                  </a:lnTo>
                  <a:lnTo>
                    <a:pt x="0" y="116840"/>
                  </a:lnTo>
                  <a:lnTo>
                    <a:pt x="24130" y="116840"/>
                  </a:lnTo>
                  <a:lnTo>
                    <a:pt x="24130" y="110490"/>
                  </a:lnTo>
                  <a:close/>
                </a:path>
                <a:path w="24130" h="1087120">
                  <a:moveTo>
                    <a:pt x="24130" y="116840"/>
                  </a:moveTo>
                  <a:lnTo>
                    <a:pt x="0" y="116840"/>
                  </a:lnTo>
                  <a:lnTo>
                    <a:pt x="0" y="119380"/>
                  </a:lnTo>
                  <a:lnTo>
                    <a:pt x="24130" y="119380"/>
                  </a:lnTo>
                  <a:lnTo>
                    <a:pt x="24130" y="116840"/>
                  </a:lnTo>
                  <a:close/>
                </a:path>
                <a:path w="24130" h="1087120">
                  <a:moveTo>
                    <a:pt x="24130" y="119380"/>
                  </a:moveTo>
                  <a:lnTo>
                    <a:pt x="0" y="119380"/>
                  </a:lnTo>
                  <a:lnTo>
                    <a:pt x="0" y="123190"/>
                  </a:lnTo>
                  <a:lnTo>
                    <a:pt x="24130" y="123190"/>
                  </a:lnTo>
                  <a:lnTo>
                    <a:pt x="24130" y="119380"/>
                  </a:lnTo>
                  <a:close/>
                </a:path>
                <a:path w="24130" h="1087120">
                  <a:moveTo>
                    <a:pt x="24130" y="123190"/>
                  </a:moveTo>
                  <a:lnTo>
                    <a:pt x="0" y="123190"/>
                  </a:lnTo>
                  <a:lnTo>
                    <a:pt x="0" y="125730"/>
                  </a:lnTo>
                  <a:lnTo>
                    <a:pt x="24130" y="125730"/>
                  </a:lnTo>
                  <a:lnTo>
                    <a:pt x="24130" y="123190"/>
                  </a:lnTo>
                  <a:close/>
                </a:path>
                <a:path w="24130" h="1087120">
                  <a:moveTo>
                    <a:pt x="24130" y="125730"/>
                  </a:moveTo>
                  <a:lnTo>
                    <a:pt x="0" y="125730"/>
                  </a:lnTo>
                  <a:lnTo>
                    <a:pt x="0" y="135890"/>
                  </a:lnTo>
                  <a:lnTo>
                    <a:pt x="24130" y="135890"/>
                  </a:lnTo>
                  <a:lnTo>
                    <a:pt x="24130" y="125730"/>
                  </a:lnTo>
                  <a:close/>
                </a:path>
                <a:path w="24130" h="1087120">
                  <a:moveTo>
                    <a:pt x="24130" y="135890"/>
                  </a:moveTo>
                  <a:lnTo>
                    <a:pt x="0" y="135890"/>
                  </a:lnTo>
                  <a:lnTo>
                    <a:pt x="0" y="138430"/>
                  </a:lnTo>
                  <a:lnTo>
                    <a:pt x="24130" y="138430"/>
                  </a:lnTo>
                  <a:lnTo>
                    <a:pt x="24130" y="135890"/>
                  </a:lnTo>
                  <a:close/>
                </a:path>
                <a:path w="24130" h="1087120">
                  <a:moveTo>
                    <a:pt x="24130" y="138430"/>
                  </a:moveTo>
                  <a:lnTo>
                    <a:pt x="0" y="138430"/>
                  </a:lnTo>
                  <a:lnTo>
                    <a:pt x="0" y="142240"/>
                  </a:lnTo>
                  <a:lnTo>
                    <a:pt x="24130" y="142240"/>
                  </a:lnTo>
                  <a:lnTo>
                    <a:pt x="24130" y="138430"/>
                  </a:lnTo>
                  <a:close/>
                </a:path>
                <a:path w="24130" h="1087120">
                  <a:moveTo>
                    <a:pt x="24130" y="142240"/>
                  </a:moveTo>
                  <a:lnTo>
                    <a:pt x="0" y="142240"/>
                  </a:lnTo>
                  <a:lnTo>
                    <a:pt x="0" y="144780"/>
                  </a:lnTo>
                  <a:lnTo>
                    <a:pt x="24130" y="144780"/>
                  </a:lnTo>
                  <a:lnTo>
                    <a:pt x="24130" y="142240"/>
                  </a:lnTo>
                  <a:close/>
                </a:path>
                <a:path w="24130" h="1087120">
                  <a:moveTo>
                    <a:pt x="24130" y="144780"/>
                  </a:moveTo>
                  <a:lnTo>
                    <a:pt x="0" y="144780"/>
                  </a:lnTo>
                  <a:lnTo>
                    <a:pt x="0" y="148590"/>
                  </a:lnTo>
                  <a:lnTo>
                    <a:pt x="24130" y="148590"/>
                  </a:lnTo>
                  <a:lnTo>
                    <a:pt x="24130" y="144780"/>
                  </a:lnTo>
                  <a:close/>
                </a:path>
                <a:path w="24130" h="1087120">
                  <a:moveTo>
                    <a:pt x="24130" y="148590"/>
                  </a:moveTo>
                  <a:lnTo>
                    <a:pt x="0" y="148590"/>
                  </a:lnTo>
                  <a:lnTo>
                    <a:pt x="0" y="157480"/>
                  </a:lnTo>
                  <a:lnTo>
                    <a:pt x="24130" y="157480"/>
                  </a:lnTo>
                  <a:lnTo>
                    <a:pt x="24130" y="148590"/>
                  </a:lnTo>
                  <a:close/>
                </a:path>
                <a:path w="24130" h="1087120">
                  <a:moveTo>
                    <a:pt x="24130" y="157480"/>
                  </a:moveTo>
                  <a:lnTo>
                    <a:pt x="0" y="157480"/>
                  </a:lnTo>
                  <a:lnTo>
                    <a:pt x="0" y="161290"/>
                  </a:lnTo>
                  <a:lnTo>
                    <a:pt x="24130" y="161290"/>
                  </a:lnTo>
                  <a:lnTo>
                    <a:pt x="24130" y="157480"/>
                  </a:lnTo>
                  <a:close/>
                </a:path>
                <a:path w="24130" h="1087120">
                  <a:moveTo>
                    <a:pt x="24130" y="161290"/>
                  </a:moveTo>
                  <a:lnTo>
                    <a:pt x="0" y="161290"/>
                  </a:lnTo>
                  <a:lnTo>
                    <a:pt x="0" y="167640"/>
                  </a:lnTo>
                  <a:lnTo>
                    <a:pt x="24130" y="167640"/>
                  </a:lnTo>
                  <a:lnTo>
                    <a:pt x="24130" y="161290"/>
                  </a:lnTo>
                  <a:close/>
                </a:path>
                <a:path w="24130" h="1087120">
                  <a:moveTo>
                    <a:pt x="24130" y="167640"/>
                  </a:moveTo>
                  <a:lnTo>
                    <a:pt x="0" y="167640"/>
                  </a:lnTo>
                  <a:lnTo>
                    <a:pt x="0" y="173990"/>
                  </a:lnTo>
                  <a:lnTo>
                    <a:pt x="24130" y="173990"/>
                  </a:lnTo>
                  <a:lnTo>
                    <a:pt x="24130" y="167640"/>
                  </a:lnTo>
                  <a:close/>
                </a:path>
                <a:path w="24130" h="1087120">
                  <a:moveTo>
                    <a:pt x="24130" y="173990"/>
                  </a:moveTo>
                  <a:lnTo>
                    <a:pt x="0" y="173990"/>
                  </a:lnTo>
                  <a:lnTo>
                    <a:pt x="0" y="176530"/>
                  </a:lnTo>
                  <a:lnTo>
                    <a:pt x="24130" y="176530"/>
                  </a:lnTo>
                  <a:lnTo>
                    <a:pt x="24130" y="173990"/>
                  </a:lnTo>
                  <a:close/>
                </a:path>
                <a:path w="24130" h="1087120">
                  <a:moveTo>
                    <a:pt x="24130" y="176530"/>
                  </a:moveTo>
                  <a:lnTo>
                    <a:pt x="0" y="176530"/>
                  </a:lnTo>
                  <a:lnTo>
                    <a:pt x="0" y="186690"/>
                  </a:lnTo>
                  <a:lnTo>
                    <a:pt x="24130" y="186690"/>
                  </a:lnTo>
                  <a:lnTo>
                    <a:pt x="24130" y="176530"/>
                  </a:lnTo>
                  <a:close/>
                </a:path>
                <a:path w="24130" h="1087120">
                  <a:moveTo>
                    <a:pt x="24130" y="186690"/>
                  </a:moveTo>
                  <a:lnTo>
                    <a:pt x="0" y="186690"/>
                  </a:lnTo>
                  <a:lnTo>
                    <a:pt x="0" y="189230"/>
                  </a:lnTo>
                  <a:lnTo>
                    <a:pt x="24130" y="189230"/>
                  </a:lnTo>
                  <a:lnTo>
                    <a:pt x="24130" y="186690"/>
                  </a:lnTo>
                  <a:close/>
                </a:path>
                <a:path w="24130" h="1087120">
                  <a:moveTo>
                    <a:pt x="24130" y="189230"/>
                  </a:moveTo>
                  <a:lnTo>
                    <a:pt x="0" y="189230"/>
                  </a:lnTo>
                  <a:lnTo>
                    <a:pt x="0" y="195580"/>
                  </a:lnTo>
                  <a:lnTo>
                    <a:pt x="24130" y="195580"/>
                  </a:lnTo>
                  <a:lnTo>
                    <a:pt x="24130" y="189230"/>
                  </a:lnTo>
                  <a:close/>
                </a:path>
                <a:path w="24130" h="1087120">
                  <a:moveTo>
                    <a:pt x="24130" y="195580"/>
                  </a:moveTo>
                  <a:lnTo>
                    <a:pt x="0" y="195580"/>
                  </a:lnTo>
                  <a:lnTo>
                    <a:pt x="0" y="199390"/>
                  </a:lnTo>
                  <a:lnTo>
                    <a:pt x="24130" y="199390"/>
                  </a:lnTo>
                  <a:lnTo>
                    <a:pt x="24130" y="195580"/>
                  </a:lnTo>
                  <a:close/>
                </a:path>
                <a:path w="24130" h="1087120">
                  <a:moveTo>
                    <a:pt x="24130" y="199390"/>
                  </a:moveTo>
                  <a:lnTo>
                    <a:pt x="0" y="199390"/>
                  </a:lnTo>
                  <a:lnTo>
                    <a:pt x="0" y="205740"/>
                  </a:lnTo>
                  <a:lnTo>
                    <a:pt x="24130" y="205740"/>
                  </a:lnTo>
                  <a:lnTo>
                    <a:pt x="24130" y="199390"/>
                  </a:lnTo>
                  <a:close/>
                </a:path>
                <a:path w="24130" h="1087120">
                  <a:moveTo>
                    <a:pt x="24130" y="205740"/>
                  </a:moveTo>
                  <a:lnTo>
                    <a:pt x="0" y="205740"/>
                  </a:lnTo>
                  <a:lnTo>
                    <a:pt x="0" y="208280"/>
                  </a:lnTo>
                  <a:lnTo>
                    <a:pt x="24130" y="208280"/>
                  </a:lnTo>
                  <a:lnTo>
                    <a:pt x="24130" y="205740"/>
                  </a:lnTo>
                  <a:close/>
                </a:path>
                <a:path w="24130" h="1087120">
                  <a:moveTo>
                    <a:pt x="24130" y="208280"/>
                  </a:moveTo>
                  <a:lnTo>
                    <a:pt x="0" y="208280"/>
                  </a:lnTo>
                  <a:lnTo>
                    <a:pt x="0" y="212090"/>
                  </a:lnTo>
                  <a:lnTo>
                    <a:pt x="24130" y="212090"/>
                  </a:lnTo>
                  <a:lnTo>
                    <a:pt x="24130" y="208280"/>
                  </a:lnTo>
                  <a:close/>
                </a:path>
                <a:path w="24130" h="1087120">
                  <a:moveTo>
                    <a:pt x="24130" y="212090"/>
                  </a:moveTo>
                  <a:lnTo>
                    <a:pt x="0" y="212090"/>
                  </a:lnTo>
                  <a:lnTo>
                    <a:pt x="0" y="224790"/>
                  </a:lnTo>
                  <a:lnTo>
                    <a:pt x="24130" y="224790"/>
                  </a:lnTo>
                  <a:lnTo>
                    <a:pt x="24130" y="212090"/>
                  </a:lnTo>
                  <a:close/>
                </a:path>
                <a:path w="24130" h="1087120">
                  <a:moveTo>
                    <a:pt x="24130" y="224790"/>
                  </a:moveTo>
                  <a:lnTo>
                    <a:pt x="0" y="224790"/>
                  </a:lnTo>
                  <a:lnTo>
                    <a:pt x="0" y="240030"/>
                  </a:lnTo>
                  <a:lnTo>
                    <a:pt x="24130" y="240030"/>
                  </a:lnTo>
                  <a:lnTo>
                    <a:pt x="24130" y="224790"/>
                  </a:lnTo>
                  <a:close/>
                </a:path>
                <a:path w="24130" h="1087120">
                  <a:moveTo>
                    <a:pt x="24130" y="240030"/>
                  </a:moveTo>
                  <a:lnTo>
                    <a:pt x="0" y="240030"/>
                  </a:lnTo>
                  <a:lnTo>
                    <a:pt x="0" y="246380"/>
                  </a:lnTo>
                  <a:lnTo>
                    <a:pt x="24130" y="246380"/>
                  </a:lnTo>
                  <a:lnTo>
                    <a:pt x="24130" y="240030"/>
                  </a:lnTo>
                  <a:close/>
                </a:path>
                <a:path w="24130" h="1087120">
                  <a:moveTo>
                    <a:pt x="24130" y="246380"/>
                  </a:moveTo>
                  <a:lnTo>
                    <a:pt x="0" y="246380"/>
                  </a:lnTo>
                  <a:lnTo>
                    <a:pt x="0" y="250190"/>
                  </a:lnTo>
                  <a:lnTo>
                    <a:pt x="24130" y="250190"/>
                  </a:lnTo>
                  <a:lnTo>
                    <a:pt x="24130" y="246380"/>
                  </a:lnTo>
                  <a:close/>
                </a:path>
                <a:path w="24130" h="1087120">
                  <a:moveTo>
                    <a:pt x="24130" y="250190"/>
                  </a:moveTo>
                  <a:lnTo>
                    <a:pt x="0" y="250190"/>
                  </a:lnTo>
                  <a:lnTo>
                    <a:pt x="0" y="252730"/>
                  </a:lnTo>
                  <a:lnTo>
                    <a:pt x="24130" y="252730"/>
                  </a:lnTo>
                  <a:lnTo>
                    <a:pt x="24130" y="250190"/>
                  </a:lnTo>
                  <a:close/>
                </a:path>
                <a:path w="24130" h="1087120">
                  <a:moveTo>
                    <a:pt x="24130" y="252730"/>
                  </a:moveTo>
                  <a:lnTo>
                    <a:pt x="0" y="252730"/>
                  </a:lnTo>
                  <a:lnTo>
                    <a:pt x="0" y="259080"/>
                  </a:lnTo>
                  <a:lnTo>
                    <a:pt x="24130" y="259080"/>
                  </a:lnTo>
                  <a:lnTo>
                    <a:pt x="24130" y="252730"/>
                  </a:lnTo>
                  <a:close/>
                </a:path>
                <a:path w="24130" h="1087120">
                  <a:moveTo>
                    <a:pt x="24130" y="259080"/>
                  </a:moveTo>
                  <a:lnTo>
                    <a:pt x="0" y="259080"/>
                  </a:lnTo>
                  <a:lnTo>
                    <a:pt x="0" y="269240"/>
                  </a:lnTo>
                  <a:lnTo>
                    <a:pt x="24130" y="269240"/>
                  </a:lnTo>
                  <a:lnTo>
                    <a:pt x="24130" y="259080"/>
                  </a:lnTo>
                  <a:close/>
                </a:path>
                <a:path w="24130" h="1087120">
                  <a:moveTo>
                    <a:pt x="24130" y="269240"/>
                  </a:moveTo>
                  <a:lnTo>
                    <a:pt x="0" y="269240"/>
                  </a:lnTo>
                  <a:lnTo>
                    <a:pt x="0" y="271780"/>
                  </a:lnTo>
                  <a:lnTo>
                    <a:pt x="24130" y="271780"/>
                  </a:lnTo>
                  <a:lnTo>
                    <a:pt x="24130" y="269240"/>
                  </a:lnTo>
                  <a:close/>
                </a:path>
                <a:path w="24130" h="1087120">
                  <a:moveTo>
                    <a:pt x="24130" y="271780"/>
                  </a:moveTo>
                  <a:lnTo>
                    <a:pt x="0" y="271780"/>
                  </a:lnTo>
                  <a:lnTo>
                    <a:pt x="0" y="275590"/>
                  </a:lnTo>
                  <a:lnTo>
                    <a:pt x="24130" y="275590"/>
                  </a:lnTo>
                  <a:lnTo>
                    <a:pt x="24130" y="271780"/>
                  </a:lnTo>
                  <a:close/>
                </a:path>
                <a:path w="24130" h="1087120">
                  <a:moveTo>
                    <a:pt x="24130" y="275590"/>
                  </a:moveTo>
                  <a:lnTo>
                    <a:pt x="0" y="275590"/>
                  </a:lnTo>
                  <a:lnTo>
                    <a:pt x="0" y="284480"/>
                  </a:lnTo>
                  <a:lnTo>
                    <a:pt x="24130" y="284480"/>
                  </a:lnTo>
                  <a:lnTo>
                    <a:pt x="24130" y="275590"/>
                  </a:lnTo>
                  <a:close/>
                </a:path>
                <a:path w="24130" h="1087120">
                  <a:moveTo>
                    <a:pt x="24130" y="284480"/>
                  </a:moveTo>
                  <a:lnTo>
                    <a:pt x="0" y="284480"/>
                  </a:lnTo>
                  <a:lnTo>
                    <a:pt x="0" y="288290"/>
                  </a:lnTo>
                  <a:lnTo>
                    <a:pt x="24130" y="288290"/>
                  </a:lnTo>
                  <a:lnTo>
                    <a:pt x="24130" y="284480"/>
                  </a:lnTo>
                  <a:close/>
                </a:path>
                <a:path w="24130" h="1087120">
                  <a:moveTo>
                    <a:pt x="24130" y="288290"/>
                  </a:moveTo>
                  <a:lnTo>
                    <a:pt x="0" y="288290"/>
                  </a:lnTo>
                  <a:lnTo>
                    <a:pt x="0" y="290830"/>
                  </a:lnTo>
                  <a:lnTo>
                    <a:pt x="24130" y="290830"/>
                  </a:lnTo>
                  <a:lnTo>
                    <a:pt x="24130" y="288290"/>
                  </a:lnTo>
                  <a:close/>
                </a:path>
                <a:path w="24130" h="1087120">
                  <a:moveTo>
                    <a:pt x="24130" y="290830"/>
                  </a:moveTo>
                  <a:lnTo>
                    <a:pt x="0" y="290830"/>
                  </a:lnTo>
                  <a:lnTo>
                    <a:pt x="0" y="294640"/>
                  </a:lnTo>
                  <a:lnTo>
                    <a:pt x="24130" y="294640"/>
                  </a:lnTo>
                  <a:lnTo>
                    <a:pt x="24130" y="290830"/>
                  </a:lnTo>
                  <a:close/>
                </a:path>
                <a:path w="24130" h="1087120">
                  <a:moveTo>
                    <a:pt x="24130" y="294640"/>
                  </a:moveTo>
                  <a:lnTo>
                    <a:pt x="0" y="294640"/>
                  </a:lnTo>
                  <a:lnTo>
                    <a:pt x="0" y="297180"/>
                  </a:lnTo>
                  <a:lnTo>
                    <a:pt x="24130" y="297180"/>
                  </a:lnTo>
                  <a:lnTo>
                    <a:pt x="24130" y="294640"/>
                  </a:lnTo>
                  <a:close/>
                </a:path>
                <a:path w="24130" h="1087120">
                  <a:moveTo>
                    <a:pt x="24130" y="297180"/>
                  </a:moveTo>
                  <a:lnTo>
                    <a:pt x="0" y="297180"/>
                  </a:lnTo>
                  <a:lnTo>
                    <a:pt x="0" y="300990"/>
                  </a:lnTo>
                  <a:lnTo>
                    <a:pt x="24130" y="300990"/>
                  </a:lnTo>
                  <a:lnTo>
                    <a:pt x="24130" y="297180"/>
                  </a:lnTo>
                  <a:close/>
                </a:path>
                <a:path w="24130" h="1087120">
                  <a:moveTo>
                    <a:pt x="24130" y="300990"/>
                  </a:moveTo>
                  <a:lnTo>
                    <a:pt x="0" y="300990"/>
                  </a:lnTo>
                  <a:lnTo>
                    <a:pt x="0" y="316230"/>
                  </a:lnTo>
                  <a:lnTo>
                    <a:pt x="24130" y="316230"/>
                  </a:lnTo>
                  <a:lnTo>
                    <a:pt x="24130" y="300990"/>
                  </a:lnTo>
                  <a:close/>
                </a:path>
                <a:path w="24130" h="1087120">
                  <a:moveTo>
                    <a:pt x="24130" y="316230"/>
                  </a:moveTo>
                  <a:lnTo>
                    <a:pt x="0" y="316230"/>
                  </a:lnTo>
                  <a:lnTo>
                    <a:pt x="0" y="320040"/>
                  </a:lnTo>
                  <a:lnTo>
                    <a:pt x="24130" y="320040"/>
                  </a:lnTo>
                  <a:lnTo>
                    <a:pt x="24130" y="316230"/>
                  </a:lnTo>
                  <a:close/>
                </a:path>
                <a:path w="24130" h="1087120">
                  <a:moveTo>
                    <a:pt x="24130" y="320040"/>
                  </a:moveTo>
                  <a:lnTo>
                    <a:pt x="0" y="320040"/>
                  </a:lnTo>
                  <a:lnTo>
                    <a:pt x="0" y="326390"/>
                  </a:lnTo>
                  <a:lnTo>
                    <a:pt x="24130" y="326390"/>
                  </a:lnTo>
                  <a:lnTo>
                    <a:pt x="24130" y="320040"/>
                  </a:lnTo>
                  <a:close/>
                </a:path>
                <a:path w="24130" h="1087120">
                  <a:moveTo>
                    <a:pt x="24130" y="326390"/>
                  </a:moveTo>
                  <a:lnTo>
                    <a:pt x="0" y="326390"/>
                  </a:lnTo>
                  <a:lnTo>
                    <a:pt x="0" y="328930"/>
                  </a:lnTo>
                  <a:lnTo>
                    <a:pt x="24130" y="328930"/>
                  </a:lnTo>
                  <a:lnTo>
                    <a:pt x="24130" y="326390"/>
                  </a:lnTo>
                  <a:close/>
                </a:path>
                <a:path w="24130" h="1087120">
                  <a:moveTo>
                    <a:pt x="24130" y="328930"/>
                  </a:moveTo>
                  <a:lnTo>
                    <a:pt x="0" y="328930"/>
                  </a:lnTo>
                  <a:lnTo>
                    <a:pt x="0" y="335280"/>
                  </a:lnTo>
                  <a:lnTo>
                    <a:pt x="24130" y="335280"/>
                  </a:lnTo>
                  <a:lnTo>
                    <a:pt x="24130" y="328930"/>
                  </a:lnTo>
                  <a:close/>
                </a:path>
                <a:path w="24130" h="1087120">
                  <a:moveTo>
                    <a:pt x="24130" y="335280"/>
                  </a:moveTo>
                  <a:lnTo>
                    <a:pt x="0" y="335280"/>
                  </a:lnTo>
                  <a:lnTo>
                    <a:pt x="0" y="339090"/>
                  </a:lnTo>
                  <a:lnTo>
                    <a:pt x="24130" y="339090"/>
                  </a:lnTo>
                  <a:lnTo>
                    <a:pt x="24130" y="335280"/>
                  </a:lnTo>
                  <a:close/>
                </a:path>
                <a:path w="24130" h="1087120">
                  <a:moveTo>
                    <a:pt x="24130" y="339090"/>
                  </a:moveTo>
                  <a:lnTo>
                    <a:pt x="0" y="339090"/>
                  </a:lnTo>
                  <a:lnTo>
                    <a:pt x="0" y="341630"/>
                  </a:lnTo>
                  <a:lnTo>
                    <a:pt x="24130" y="341630"/>
                  </a:lnTo>
                  <a:lnTo>
                    <a:pt x="24130" y="339090"/>
                  </a:lnTo>
                  <a:close/>
                </a:path>
                <a:path w="24130" h="1087120">
                  <a:moveTo>
                    <a:pt x="24130" y="341630"/>
                  </a:moveTo>
                  <a:lnTo>
                    <a:pt x="0" y="341630"/>
                  </a:lnTo>
                  <a:lnTo>
                    <a:pt x="0" y="345440"/>
                  </a:lnTo>
                  <a:lnTo>
                    <a:pt x="24130" y="345440"/>
                  </a:lnTo>
                  <a:lnTo>
                    <a:pt x="24130" y="341630"/>
                  </a:lnTo>
                  <a:close/>
                </a:path>
                <a:path w="24130" h="1087120">
                  <a:moveTo>
                    <a:pt x="24130" y="345440"/>
                  </a:moveTo>
                  <a:lnTo>
                    <a:pt x="0" y="345440"/>
                  </a:lnTo>
                  <a:lnTo>
                    <a:pt x="0" y="347980"/>
                  </a:lnTo>
                  <a:lnTo>
                    <a:pt x="24130" y="347980"/>
                  </a:lnTo>
                  <a:lnTo>
                    <a:pt x="24130" y="345440"/>
                  </a:lnTo>
                  <a:close/>
                </a:path>
                <a:path w="24130" h="1087120">
                  <a:moveTo>
                    <a:pt x="24130" y="347980"/>
                  </a:moveTo>
                  <a:lnTo>
                    <a:pt x="0" y="347980"/>
                  </a:lnTo>
                  <a:lnTo>
                    <a:pt x="0" y="351790"/>
                  </a:lnTo>
                  <a:lnTo>
                    <a:pt x="24130" y="351790"/>
                  </a:lnTo>
                  <a:lnTo>
                    <a:pt x="24130" y="347980"/>
                  </a:lnTo>
                  <a:close/>
                </a:path>
                <a:path w="24130" h="1087120">
                  <a:moveTo>
                    <a:pt x="24130" y="351790"/>
                  </a:moveTo>
                  <a:lnTo>
                    <a:pt x="0" y="351790"/>
                  </a:lnTo>
                  <a:lnTo>
                    <a:pt x="0" y="377190"/>
                  </a:lnTo>
                  <a:lnTo>
                    <a:pt x="24130" y="377190"/>
                  </a:lnTo>
                  <a:lnTo>
                    <a:pt x="24130" y="351790"/>
                  </a:lnTo>
                  <a:close/>
                </a:path>
                <a:path w="24130" h="1087120">
                  <a:moveTo>
                    <a:pt x="24130" y="377190"/>
                  </a:moveTo>
                  <a:lnTo>
                    <a:pt x="0" y="377190"/>
                  </a:lnTo>
                  <a:lnTo>
                    <a:pt x="0" y="383540"/>
                  </a:lnTo>
                  <a:lnTo>
                    <a:pt x="24130" y="383540"/>
                  </a:lnTo>
                  <a:lnTo>
                    <a:pt x="24130" y="377190"/>
                  </a:lnTo>
                  <a:close/>
                </a:path>
                <a:path w="24130" h="1087120">
                  <a:moveTo>
                    <a:pt x="24130" y="383540"/>
                  </a:moveTo>
                  <a:lnTo>
                    <a:pt x="0" y="383540"/>
                  </a:lnTo>
                  <a:lnTo>
                    <a:pt x="0" y="386080"/>
                  </a:lnTo>
                  <a:lnTo>
                    <a:pt x="24130" y="386080"/>
                  </a:lnTo>
                  <a:lnTo>
                    <a:pt x="24130" y="383540"/>
                  </a:lnTo>
                  <a:close/>
                </a:path>
                <a:path w="24130" h="1087120">
                  <a:moveTo>
                    <a:pt x="24130" y="386080"/>
                  </a:moveTo>
                  <a:lnTo>
                    <a:pt x="0" y="386080"/>
                  </a:lnTo>
                  <a:lnTo>
                    <a:pt x="0" y="392430"/>
                  </a:lnTo>
                  <a:lnTo>
                    <a:pt x="24130" y="392430"/>
                  </a:lnTo>
                  <a:lnTo>
                    <a:pt x="24130" y="386080"/>
                  </a:lnTo>
                  <a:close/>
                </a:path>
                <a:path w="24130" h="1087120">
                  <a:moveTo>
                    <a:pt x="24130" y="392430"/>
                  </a:moveTo>
                  <a:lnTo>
                    <a:pt x="0" y="392430"/>
                  </a:lnTo>
                  <a:lnTo>
                    <a:pt x="0" y="396240"/>
                  </a:lnTo>
                  <a:lnTo>
                    <a:pt x="24130" y="396240"/>
                  </a:lnTo>
                  <a:lnTo>
                    <a:pt x="24130" y="392430"/>
                  </a:lnTo>
                  <a:close/>
                </a:path>
                <a:path w="24130" h="1087120">
                  <a:moveTo>
                    <a:pt x="24130" y="396240"/>
                  </a:moveTo>
                  <a:lnTo>
                    <a:pt x="0" y="396240"/>
                  </a:lnTo>
                  <a:lnTo>
                    <a:pt x="0" y="405130"/>
                  </a:lnTo>
                  <a:lnTo>
                    <a:pt x="24130" y="405130"/>
                  </a:lnTo>
                  <a:lnTo>
                    <a:pt x="24130" y="396240"/>
                  </a:lnTo>
                  <a:close/>
                </a:path>
                <a:path w="24130" h="1087120">
                  <a:moveTo>
                    <a:pt x="24130" y="405130"/>
                  </a:moveTo>
                  <a:lnTo>
                    <a:pt x="0" y="405130"/>
                  </a:lnTo>
                  <a:lnTo>
                    <a:pt x="0" y="415290"/>
                  </a:lnTo>
                  <a:lnTo>
                    <a:pt x="24130" y="415290"/>
                  </a:lnTo>
                  <a:lnTo>
                    <a:pt x="24130" y="405130"/>
                  </a:lnTo>
                  <a:close/>
                </a:path>
                <a:path w="24130" h="1087120">
                  <a:moveTo>
                    <a:pt x="24130" y="415290"/>
                  </a:moveTo>
                  <a:lnTo>
                    <a:pt x="0" y="415290"/>
                  </a:lnTo>
                  <a:lnTo>
                    <a:pt x="0" y="421640"/>
                  </a:lnTo>
                  <a:lnTo>
                    <a:pt x="24130" y="421640"/>
                  </a:lnTo>
                  <a:lnTo>
                    <a:pt x="24130" y="415290"/>
                  </a:lnTo>
                  <a:close/>
                </a:path>
                <a:path w="24130" h="1087120">
                  <a:moveTo>
                    <a:pt x="24130" y="421640"/>
                  </a:moveTo>
                  <a:lnTo>
                    <a:pt x="0" y="421640"/>
                  </a:lnTo>
                  <a:lnTo>
                    <a:pt x="0" y="427990"/>
                  </a:lnTo>
                  <a:lnTo>
                    <a:pt x="24130" y="427990"/>
                  </a:lnTo>
                  <a:lnTo>
                    <a:pt x="24130" y="421640"/>
                  </a:lnTo>
                  <a:close/>
                </a:path>
                <a:path w="24130" h="1087120">
                  <a:moveTo>
                    <a:pt x="24130" y="427990"/>
                  </a:moveTo>
                  <a:lnTo>
                    <a:pt x="0" y="427990"/>
                  </a:lnTo>
                  <a:lnTo>
                    <a:pt x="0" y="436880"/>
                  </a:lnTo>
                  <a:lnTo>
                    <a:pt x="24130" y="436880"/>
                  </a:lnTo>
                  <a:lnTo>
                    <a:pt x="24130" y="427990"/>
                  </a:lnTo>
                  <a:close/>
                </a:path>
                <a:path w="24130" h="1087120">
                  <a:moveTo>
                    <a:pt x="24130" y="436880"/>
                  </a:moveTo>
                  <a:lnTo>
                    <a:pt x="0" y="436880"/>
                  </a:lnTo>
                  <a:lnTo>
                    <a:pt x="0" y="440690"/>
                  </a:lnTo>
                  <a:lnTo>
                    <a:pt x="24130" y="440690"/>
                  </a:lnTo>
                  <a:lnTo>
                    <a:pt x="24130" y="436880"/>
                  </a:lnTo>
                  <a:close/>
                </a:path>
                <a:path w="24130" h="1087120">
                  <a:moveTo>
                    <a:pt x="24130" y="440690"/>
                  </a:moveTo>
                  <a:lnTo>
                    <a:pt x="0" y="440690"/>
                  </a:lnTo>
                  <a:lnTo>
                    <a:pt x="0" y="443230"/>
                  </a:lnTo>
                  <a:lnTo>
                    <a:pt x="24130" y="443230"/>
                  </a:lnTo>
                  <a:lnTo>
                    <a:pt x="24130" y="440690"/>
                  </a:lnTo>
                  <a:close/>
                </a:path>
                <a:path w="24130" h="1087120">
                  <a:moveTo>
                    <a:pt x="24130" y="443230"/>
                  </a:moveTo>
                  <a:lnTo>
                    <a:pt x="0" y="443230"/>
                  </a:lnTo>
                  <a:lnTo>
                    <a:pt x="0" y="447040"/>
                  </a:lnTo>
                  <a:lnTo>
                    <a:pt x="24130" y="447040"/>
                  </a:lnTo>
                  <a:lnTo>
                    <a:pt x="24130" y="443230"/>
                  </a:lnTo>
                  <a:close/>
                </a:path>
                <a:path w="24130" h="1087120">
                  <a:moveTo>
                    <a:pt x="24130" y="447040"/>
                  </a:moveTo>
                  <a:lnTo>
                    <a:pt x="0" y="447040"/>
                  </a:lnTo>
                  <a:lnTo>
                    <a:pt x="0" y="449580"/>
                  </a:lnTo>
                  <a:lnTo>
                    <a:pt x="24130" y="449580"/>
                  </a:lnTo>
                  <a:lnTo>
                    <a:pt x="24130" y="447040"/>
                  </a:lnTo>
                  <a:close/>
                </a:path>
                <a:path w="24130" h="1087120">
                  <a:moveTo>
                    <a:pt x="24130" y="449580"/>
                  </a:moveTo>
                  <a:lnTo>
                    <a:pt x="0" y="449580"/>
                  </a:lnTo>
                  <a:lnTo>
                    <a:pt x="0" y="453390"/>
                  </a:lnTo>
                  <a:lnTo>
                    <a:pt x="24130" y="453390"/>
                  </a:lnTo>
                  <a:lnTo>
                    <a:pt x="24130" y="449580"/>
                  </a:lnTo>
                  <a:close/>
                </a:path>
                <a:path w="24130" h="1087120">
                  <a:moveTo>
                    <a:pt x="24130" y="453390"/>
                  </a:moveTo>
                  <a:lnTo>
                    <a:pt x="0" y="453390"/>
                  </a:lnTo>
                  <a:lnTo>
                    <a:pt x="0" y="462280"/>
                  </a:lnTo>
                  <a:lnTo>
                    <a:pt x="24130" y="462280"/>
                  </a:lnTo>
                  <a:lnTo>
                    <a:pt x="24130" y="453390"/>
                  </a:lnTo>
                  <a:close/>
                </a:path>
                <a:path w="24130" h="1087120">
                  <a:moveTo>
                    <a:pt x="24130" y="462280"/>
                  </a:moveTo>
                  <a:lnTo>
                    <a:pt x="0" y="462280"/>
                  </a:lnTo>
                  <a:lnTo>
                    <a:pt x="0" y="466090"/>
                  </a:lnTo>
                  <a:lnTo>
                    <a:pt x="24130" y="466090"/>
                  </a:lnTo>
                  <a:lnTo>
                    <a:pt x="24130" y="462280"/>
                  </a:lnTo>
                  <a:close/>
                </a:path>
                <a:path w="24130" h="1087120">
                  <a:moveTo>
                    <a:pt x="24130" y="466090"/>
                  </a:moveTo>
                  <a:lnTo>
                    <a:pt x="0" y="466090"/>
                  </a:lnTo>
                  <a:lnTo>
                    <a:pt x="0" y="478790"/>
                  </a:lnTo>
                  <a:lnTo>
                    <a:pt x="24130" y="478790"/>
                  </a:lnTo>
                  <a:lnTo>
                    <a:pt x="24130" y="466090"/>
                  </a:lnTo>
                  <a:close/>
                </a:path>
                <a:path w="24130" h="1087120">
                  <a:moveTo>
                    <a:pt x="24130" y="478790"/>
                  </a:moveTo>
                  <a:lnTo>
                    <a:pt x="0" y="478790"/>
                  </a:lnTo>
                  <a:lnTo>
                    <a:pt x="0" y="481330"/>
                  </a:lnTo>
                  <a:lnTo>
                    <a:pt x="24130" y="481330"/>
                  </a:lnTo>
                  <a:lnTo>
                    <a:pt x="24130" y="478790"/>
                  </a:lnTo>
                  <a:close/>
                </a:path>
                <a:path w="24130" h="1087120">
                  <a:moveTo>
                    <a:pt x="24130" y="481330"/>
                  </a:moveTo>
                  <a:lnTo>
                    <a:pt x="0" y="481330"/>
                  </a:lnTo>
                  <a:lnTo>
                    <a:pt x="0" y="485140"/>
                  </a:lnTo>
                  <a:lnTo>
                    <a:pt x="24130" y="485140"/>
                  </a:lnTo>
                  <a:lnTo>
                    <a:pt x="24130" y="481330"/>
                  </a:lnTo>
                  <a:close/>
                </a:path>
                <a:path w="24130" h="1087120">
                  <a:moveTo>
                    <a:pt x="24130" y="485140"/>
                  </a:moveTo>
                  <a:lnTo>
                    <a:pt x="0" y="485140"/>
                  </a:lnTo>
                  <a:lnTo>
                    <a:pt x="0" y="494030"/>
                  </a:lnTo>
                  <a:lnTo>
                    <a:pt x="24130" y="494030"/>
                  </a:lnTo>
                  <a:lnTo>
                    <a:pt x="24130" y="485140"/>
                  </a:lnTo>
                  <a:close/>
                </a:path>
                <a:path w="24130" h="1087120">
                  <a:moveTo>
                    <a:pt x="24130" y="494030"/>
                  </a:moveTo>
                  <a:lnTo>
                    <a:pt x="0" y="494030"/>
                  </a:lnTo>
                  <a:lnTo>
                    <a:pt x="0" y="497840"/>
                  </a:lnTo>
                  <a:lnTo>
                    <a:pt x="24130" y="497840"/>
                  </a:lnTo>
                  <a:lnTo>
                    <a:pt x="24130" y="494030"/>
                  </a:lnTo>
                  <a:close/>
                </a:path>
                <a:path w="24130" h="1087120">
                  <a:moveTo>
                    <a:pt x="24130" y="497840"/>
                  </a:moveTo>
                  <a:lnTo>
                    <a:pt x="0" y="497840"/>
                  </a:lnTo>
                  <a:lnTo>
                    <a:pt x="0" y="499110"/>
                  </a:lnTo>
                  <a:lnTo>
                    <a:pt x="3810" y="499110"/>
                  </a:lnTo>
                  <a:lnTo>
                    <a:pt x="3810" y="500380"/>
                  </a:lnTo>
                  <a:lnTo>
                    <a:pt x="6350" y="500380"/>
                  </a:lnTo>
                  <a:lnTo>
                    <a:pt x="6350" y="501650"/>
                  </a:lnTo>
                  <a:lnTo>
                    <a:pt x="10160" y="501650"/>
                  </a:lnTo>
                  <a:lnTo>
                    <a:pt x="10160" y="502920"/>
                  </a:lnTo>
                  <a:lnTo>
                    <a:pt x="13969" y="502920"/>
                  </a:lnTo>
                  <a:lnTo>
                    <a:pt x="13969" y="504190"/>
                  </a:lnTo>
                  <a:lnTo>
                    <a:pt x="17780" y="504190"/>
                  </a:lnTo>
                  <a:lnTo>
                    <a:pt x="17780" y="505460"/>
                  </a:lnTo>
                  <a:lnTo>
                    <a:pt x="21590" y="505460"/>
                  </a:lnTo>
                  <a:lnTo>
                    <a:pt x="21590" y="506730"/>
                  </a:lnTo>
                  <a:lnTo>
                    <a:pt x="24130" y="506730"/>
                  </a:lnTo>
                  <a:lnTo>
                    <a:pt x="24130" y="497840"/>
                  </a:lnTo>
                  <a:close/>
                </a:path>
                <a:path w="24130" h="1087120">
                  <a:moveTo>
                    <a:pt x="24130" y="1085850"/>
                  </a:moveTo>
                  <a:lnTo>
                    <a:pt x="0" y="1085850"/>
                  </a:lnTo>
                  <a:lnTo>
                    <a:pt x="0" y="1087120"/>
                  </a:lnTo>
                  <a:lnTo>
                    <a:pt x="24130" y="1087120"/>
                  </a:lnTo>
                  <a:lnTo>
                    <a:pt x="24130" y="1085850"/>
                  </a:lnTo>
                  <a:close/>
                </a:path>
              </a:pathLst>
            </a:custGeom>
            <a:solidFill>
              <a:srgbClr val="A3A346"/>
            </a:solidFill>
          </p:spPr>
          <p:txBody>
            <a:bodyPr wrap="square" lIns="0" tIns="0" rIns="0" bIns="0" rtlCol="0"/>
            <a:lstStyle/>
            <a:p>
              <a:endParaRPr/>
            </a:p>
          </p:txBody>
        </p:sp>
        <p:sp>
          <p:nvSpPr>
            <p:cNvPr id="837" name="object 837"/>
            <p:cNvSpPr/>
            <p:nvPr/>
          </p:nvSpPr>
          <p:spPr>
            <a:xfrm>
              <a:off x="1634490" y="5415279"/>
              <a:ext cx="24130" cy="1093470"/>
            </a:xfrm>
            <a:custGeom>
              <a:avLst/>
              <a:gdLst/>
              <a:ahLst/>
              <a:cxnLst/>
              <a:rect l="l" t="t" r="r" b="b"/>
              <a:pathLst>
                <a:path w="24130" h="1093470">
                  <a:moveTo>
                    <a:pt x="1270" y="0"/>
                  </a:moveTo>
                  <a:lnTo>
                    <a:pt x="0" y="0"/>
                  </a:lnTo>
                  <a:lnTo>
                    <a:pt x="0" y="2540"/>
                  </a:lnTo>
                  <a:lnTo>
                    <a:pt x="6350" y="2540"/>
                  </a:lnTo>
                  <a:lnTo>
                    <a:pt x="6350" y="1270"/>
                  </a:lnTo>
                  <a:lnTo>
                    <a:pt x="1270" y="1270"/>
                  </a:lnTo>
                  <a:lnTo>
                    <a:pt x="1270" y="0"/>
                  </a:lnTo>
                  <a:close/>
                </a:path>
                <a:path w="24130" h="1093470">
                  <a:moveTo>
                    <a:pt x="11430" y="2540"/>
                  </a:moveTo>
                  <a:lnTo>
                    <a:pt x="0" y="2540"/>
                  </a:lnTo>
                  <a:lnTo>
                    <a:pt x="0" y="5080"/>
                  </a:lnTo>
                  <a:lnTo>
                    <a:pt x="16510" y="5080"/>
                  </a:lnTo>
                  <a:lnTo>
                    <a:pt x="16510" y="3810"/>
                  </a:lnTo>
                  <a:lnTo>
                    <a:pt x="11430" y="3810"/>
                  </a:lnTo>
                  <a:lnTo>
                    <a:pt x="11430" y="2540"/>
                  </a:lnTo>
                  <a:close/>
                </a:path>
                <a:path w="24130" h="1093470">
                  <a:moveTo>
                    <a:pt x="20320" y="5080"/>
                  </a:moveTo>
                  <a:lnTo>
                    <a:pt x="0" y="5080"/>
                  </a:lnTo>
                  <a:lnTo>
                    <a:pt x="0" y="8890"/>
                  </a:lnTo>
                  <a:lnTo>
                    <a:pt x="24130" y="8890"/>
                  </a:lnTo>
                  <a:lnTo>
                    <a:pt x="24130" y="6350"/>
                  </a:lnTo>
                  <a:lnTo>
                    <a:pt x="20320" y="6350"/>
                  </a:lnTo>
                  <a:lnTo>
                    <a:pt x="20320" y="5080"/>
                  </a:lnTo>
                  <a:close/>
                </a:path>
                <a:path w="24130" h="1093470">
                  <a:moveTo>
                    <a:pt x="24130" y="8890"/>
                  </a:moveTo>
                  <a:lnTo>
                    <a:pt x="0" y="8890"/>
                  </a:lnTo>
                  <a:lnTo>
                    <a:pt x="0" y="15240"/>
                  </a:lnTo>
                  <a:lnTo>
                    <a:pt x="24130" y="15240"/>
                  </a:lnTo>
                  <a:lnTo>
                    <a:pt x="24130" y="8890"/>
                  </a:lnTo>
                  <a:close/>
                </a:path>
                <a:path w="24130" h="1093470">
                  <a:moveTo>
                    <a:pt x="24130" y="15240"/>
                  </a:moveTo>
                  <a:lnTo>
                    <a:pt x="0" y="15240"/>
                  </a:lnTo>
                  <a:lnTo>
                    <a:pt x="0" y="24130"/>
                  </a:lnTo>
                  <a:lnTo>
                    <a:pt x="24130" y="24130"/>
                  </a:lnTo>
                  <a:lnTo>
                    <a:pt x="24130" y="15240"/>
                  </a:lnTo>
                  <a:close/>
                </a:path>
                <a:path w="24130" h="1093470">
                  <a:moveTo>
                    <a:pt x="24130" y="24130"/>
                  </a:moveTo>
                  <a:lnTo>
                    <a:pt x="0" y="24130"/>
                  </a:lnTo>
                  <a:lnTo>
                    <a:pt x="0" y="34290"/>
                  </a:lnTo>
                  <a:lnTo>
                    <a:pt x="24130" y="34290"/>
                  </a:lnTo>
                  <a:lnTo>
                    <a:pt x="24130" y="24130"/>
                  </a:lnTo>
                  <a:close/>
                </a:path>
                <a:path w="24130" h="1093470">
                  <a:moveTo>
                    <a:pt x="24130" y="34290"/>
                  </a:moveTo>
                  <a:lnTo>
                    <a:pt x="0" y="34290"/>
                  </a:lnTo>
                  <a:lnTo>
                    <a:pt x="0" y="36830"/>
                  </a:lnTo>
                  <a:lnTo>
                    <a:pt x="24130" y="36830"/>
                  </a:lnTo>
                  <a:lnTo>
                    <a:pt x="24130" y="34290"/>
                  </a:lnTo>
                  <a:close/>
                </a:path>
                <a:path w="24130" h="1093470">
                  <a:moveTo>
                    <a:pt x="24130" y="36830"/>
                  </a:moveTo>
                  <a:lnTo>
                    <a:pt x="0" y="36830"/>
                  </a:lnTo>
                  <a:lnTo>
                    <a:pt x="0" y="40640"/>
                  </a:lnTo>
                  <a:lnTo>
                    <a:pt x="24130" y="40640"/>
                  </a:lnTo>
                  <a:lnTo>
                    <a:pt x="24130" y="36830"/>
                  </a:lnTo>
                  <a:close/>
                </a:path>
                <a:path w="24130" h="1093470">
                  <a:moveTo>
                    <a:pt x="24130" y="40640"/>
                  </a:moveTo>
                  <a:lnTo>
                    <a:pt x="0" y="40640"/>
                  </a:lnTo>
                  <a:lnTo>
                    <a:pt x="0" y="43180"/>
                  </a:lnTo>
                  <a:lnTo>
                    <a:pt x="24130" y="43180"/>
                  </a:lnTo>
                  <a:lnTo>
                    <a:pt x="24130" y="40640"/>
                  </a:lnTo>
                  <a:close/>
                </a:path>
                <a:path w="24130" h="1093470">
                  <a:moveTo>
                    <a:pt x="24130" y="43180"/>
                  </a:moveTo>
                  <a:lnTo>
                    <a:pt x="0" y="43180"/>
                  </a:lnTo>
                  <a:lnTo>
                    <a:pt x="0" y="46990"/>
                  </a:lnTo>
                  <a:lnTo>
                    <a:pt x="24130" y="46990"/>
                  </a:lnTo>
                  <a:lnTo>
                    <a:pt x="24130" y="43180"/>
                  </a:lnTo>
                  <a:close/>
                </a:path>
                <a:path w="24130" h="1093470">
                  <a:moveTo>
                    <a:pt x="24130" y="46990"/>
                  </a:moveTo>
                  <a:lnTo>
                    <a:pt x="0" y="46990"/>
                  </a:lnTo>
                  <a:lnTo>
                    <a:pt x="0" y="59690"/>
                  </a:lnTo>
                  <a:lnTo>
                    <a:pt x="24130" y="59690"/>
                  </a:lnTo>
                  <a:lnTo>
                    <a:pt x="24130" y="46990"/>
                  </a:lnTo>
                  <a:close/>
                </a:path>
                <a:path w="24130" h="1093470">
                  <a:moveTo>
                    <a:pt x="24130" y="59690"/>
                  </a:moveTo>
                  <a:lnTo>
                    <a:pt x="0" y="59690"/>
                  </a:lnTo>
                  <a:lnTo>
                    <a:pt x="0" y="62230"/>
                  </a:lnTo>
                  <a:lnTo>
                    <a:pt x="24130" y="62230"/>
                  </a:lnTo>
                  <a:lnTo>
                    <a:pt x="24130" y="59690"/>
                  </a:lnTo>
                  <a:close/>
                </a:path>
                <a:path w="24130" h="1093470">
                  <a:moveTo>
                    <a:pt x="24130" y="62230"/>
                  </a:moveTo>
                  <a:lnTo>
                    <a:pt x="0" y="62230"/>
                  </a:lnTo>
                  <a:lnTo>
                    <a:pt x="0" y="66040"/>
                  </a:lnTo>
                  <a:lnTo>
                    <a:pt x="24130" y="66040"/>
                  </a:lnTo>
                  <a:lnTo>
                    <a:pt x="24130" y="62230"/>
                  </a:lnTo>
                  <a:close/>
                </a:path>
                <a:path w="24130" h="1093470">
                  <a:moveTo>
                    <a:pt x="24130" y="66040"/>
                  </a:moveTo>
                  <a:lnTo>
                    <a:pt x="0" y="66040"/>
                  </a:lnTo>
                  <a:lnTo>
                    <a:pt x="0" y="68580"/>
                  </a:lnTo>
                  <a:lnTo>
                    <a:pt x="24130" y="68580"/>
                  </a:lnTo>
                  <a:lnTo>
                    <a:pt x="24130" y="66040"/>
                  </a:lnTo>
                  <a:close/>
                </a:path>
                <a:path w="24130" h="1093470">
                  <a:moveTo>
                    <a:pt x="24130" y="68580"/>
                  </a:moveTo>
                  <a:lnTo>
                    <a:pt x="0" y="68580"/>
                  </a:lnTo>
                  <a:lnTo>
                    <a:pt x="0" y="72390"/>
                  </a:lnTo>
                  <a:lnTo>
                    <a:pt x="24130" y="72390"/>
                  </a:lnTo>
                  <a:lnTo>
                    <a:pt x="24130" y="68580"/>
                  </a:lnTo>
                  <a:close/>
                </a:path>
                <a:path w="24130" h="1093470">
                  <a:moveTo>
                    <a:pt x="24130" y="72390"/>
                  </a:moveTo>
                  <a:lnTo>
                    <a:pt x="0" y="72390"/>
                  </a:lnTo>
                  <a:lnTo>
                    <a:pt x="0" y="74930"/>
                  </a:lnTo>
                  <a:lnTo>
                    <a:pt x="24130" y="74930"/>
                  </a:lnTo>
                  <a:lnTo>
                    <a:pt x="24130" y="72390"/>
                  </a:lnTo>
                  <a:close/>
                </a:path>
                <a:path w="24130" h="1093470">
                  <a:moveTo>
                    <a:pt x="24130" y="74930"/>
                  </a:moveTo>
                  <a:lnTo>
                    <a:pt x="0" y="74930"/>
                  </a:lnTo>
                  <a:lnTo>
                    <a:pt x="0" y="78740"/>
                  </a:lnTo>
                  <a:lnTo>
                    <a:pt x="24130" y="78740"/>
                  </a:lnTo>
                  <a:lnTo>
                    <a:pt x="24130" y="74930"/>
                  </a:lnTo>
                  <a:close/>
                </a:path>
                <a:path w="24130" h="1093470">
                  <a:moveTo>
                    <a:pt x="24130" y="78740"/>
                  </a:moveTo>
                  <a:lnTo>
                    <a:pt x="0" y="78740"/>
                  </a:lnTo>
                  <a:lnTo>
                    <a:pt x="0" y="85090"/>
                  </a:lnTo>
                  <a:lnTo>
                    <a:pt x="24130" y="85090"/>
                  </a:lnTo>
                  <a:lnTo>
                    <a:pt x="24130" y="78740"/>
                  </a:lnTo>
                  <a:close/>
                </a:path>
                <a:path w="24130" h="1093470">
                  <a:moveTo>
                    <a:pt x="24130" y="85090"/>
                  </a:moveTo>
                  <a:lnTo>
                    <a:pt x="0" y="85090"/>
                  </a:lnTo>
                  <a:lnTo>
                    <a:pt x="0" y="91440"/>
                  </a:lnTo>
                  <a:lnTo>
                    <a:pt x="24130" y="91440"/>
                  </a:lnTo>
                  <a:lnTo>
                    <a:pt x="24130" y="85090"/>
                  </a:lnTo>
                  <a:close/>
                </a:path>
                <a:path w="24130" h="1093470">
                  <a:moveTo>
                    <a:pt x="24130" y="91440"/>
                  </a:moveTo>
                  <a:lnTo>
                    <a:pt x="0" y="91440"/>
                  </a:lnTo>
                  <a:lnTo>
                    <a:pt x="0" y="100330"/>
                  </a:lnTo>
                  <a:lnTo>
                    <a:pt x="24130" y="100330"/>
                  </a:lnTo>
                  <a:lnTo>
                    <a:pt x="24130" y="91440"/>
                  </a:lnTo>
                  <a:close/>
                </a:path>
                <a:path w="24130" h="1093470">
                  <a:moveTo>
                    <a:pt x="24130" y="100330"/>
                  </a:moveTo>
                  <a:lnTo>
                    <a:pt x="0" y="100330"/>
                  </a:lnTo>
                  <a:lnTo>
                    <a:pt x="0" y="106680"/>
                  </a:lnTo>
                  <a:lnTo>
                    <a:pt x="24130" y="106680"/>
                  </a:lnTo>
                  <a:lnTo>
                    <a:pt x="24130" y="100330"/>
                  </a:lnTo>
                  <a:close/>
                </a:path>
                <a:path w="24130" h="1093470">
                  <a:moveTo>
                    <a:pt x="24130" y="106680"/>
                  </a:moveTo>
                  <a:lnTo>
                    <a:pt x="0" y="106680"/>
                  </a:lnTo>
                  <a:lnTo>
                    <a:pt x="0" y="110490"/>
                  </a:lnTo>
                  <a:lnTo>
                    <a:pt x="24130" y="110490"/>
                  </a:lnTo>
                  <a:lnTo>
                    <a:pt x="24130" y="106680"/>
                  </a:lnTo>
                  <a:close/>
                </a:path>
                <a:path w="24130" h="1093470">
                  <a:moveTo>
                    <a:pt x="24130" y="110490"/>
                  </a:moveTo>
                  <a:lnTo>
                    <a:pt x="0" y="110490"/>
                  </a:lnTo>
                  <a:lnTo>
                    <a:pt x="0" y="116840"/>
                  </a:lnTo>
                  <a:lnTo>
                    <a:pt x="24130" y="116840"/>
                  </a:lnTo>
                  <a:lnTo>
                    <a:pt x="24130" y="110490"/>
                  </a:lnTo>
                  <a:close/>
                </a:path>
                <a:path w="24130" h="1093470">
                  <a:moveTo>
                    <a:pt x="24130" y="116840"/>
                  </a:moveTo>
                  <a:lnTo>
                    <a:pt x="0" y="116840"/>
                  </a:lnTo>
                  <a:lnTo>
                    <a:pt x="0" y="123190"/>
                  </a:lnTo>
                  <a:lnTo>
                    <a:pt x="24130" y="123190"/>
                  </a:lnTo>
                  <a:lnTo>
                    <a:pt x="24130" y="116840"/>
                  </a:lnTo>
                  <a:close/>
                </a:path>
                <a:path w="24130" h="1093470">
                  <a:moveTo>
                    <a:pt x="24130" y="123190"/>
                  </a:moveTo>
                  <a:lnTo>
                    <a:pt x="0" y="123190"/>
                  </a:lnTo>
                  <a:lnTo>
                    <a:pt x="0" y="125730"/>
                  </a:lnTo>
                  <a:lnTo>
                    <a:pt x="24130" y="125730"/>
                  </a:lnTo>
                  <a:lnTo>
                    <a:pt x="24130" y="123190"/>
                  </a:lnTo>
                  <a:close/>
                </a:path>
                <a:path w="24130" h="1093470">
                  <a:moveTo>
                    <a:pt x="24130" y="125730"/>
                  </a:moveTo>
                  <a:lnTo>
                    <a:pt x="0" y="125730"/>
                  </a:lnTo>
                  <a:lnTo>
                    <a:pt x="0" y="129540"/>
                  </a:lnTo>
                  <a:lnTo>
                    <a:pt x="24130" y="129540"/>
                  </a:lnTo>
                  <a:lnTo>
                    <a:pt x="24130" y="125730"/>
                  </a:lnTo>
                  <a:close/>
                </a:path>
                <a:path w="24130" h="1093470">
                  <a:moveTo>
                    <a:pt x="24130" y="129540"/>
                  </a:moveTo>
                  <a:lnTo>
                    <a:pt x="0" y="129540"/>
                  </a:lnTo>
                  <a:lnTo>
                    <a:pt x="0" y="132080"/>
                  </a:lnTo>
                  <a:lnTo>
                    <a:pt x="24130" y="132080"/>
                  </a:lnTo>
                  <a:lnTo>
                    <a:pt x="24130" y="129540"/>
                  </a:lnTo>
                  <a:close/>
                </a:path>
                <a:path w="24130" h="1093470">
                  <a:moveTo>
                    <a:pt x="24130" y="132080"/>
                  </a:moveTo>
                  <a:lnTo>
                    <a:pt x="0" y="132080"/>
                  </a:lnTo>
                  <a:lnTo>
                    <a:pt x="0" y="142240"/>
                  </a:lnTo>
                  <a:lnTo>
                    <a:pt x="24130" y="142240"/>
                  </a:lnTo>
                  <a:lnTo>
                    <a:pt x="24130" y="132080"/>
                  </a:lnTo>
                  <a:close/>
                </a:path>
                <a:path w="24130" h="1093470">
                  <a:moveTo>
                    <a:pt x="24130" y="142240"/>
                  </a:moveTo>
                  <a:lnTo>
                    <a:pt x="0" y="142240"/>
                  </a:lnTo>
                  <a:lnTo>
                    <a:pt x="0" y="144780"/>
                  </a:lnTo>
                  <a:lnTo>
                    <a:pt x="24130" y="144780"/>
                  </a:lnTo>
                  <a:lnTo>
                    <a:pt x="24130" y="142240"/>
                  </a:lnTo>
                  <a:close/>
                </a:path>
                <a:path w="24130" h="1093470">
                  <a:moveTo>
                    <a:pt x="24130" y="144780"/>
                  </a:moveTo>
                  <a:lnTo>
                    <a:pt x="0" y="144780"/>
                  </a:lnTo>
                  <a:lnTo>
                    <a:pt x="0" y="148590"/>
                  </a:lnTo>
                  <a:lnTo>
                    <a:pt x="24130" y="148590"/>
                  </a:lnTo>
                  <a:lnTo>
                    <a:pt x="24130" y="144780"/>
                  </a:lnTo>
                  <a:close/>
                </a:path>
                <a:path w="24130" h="1093470">
                  <a:moveTo>
                    <a:pt x="24130" y="148590"/>
                  </a:moveTo>
                  <a:lnTo>
                    <a:pt x="0" y="148590"/>
                  </a:lnTo>
                  <a:lnTo>
                    <a:pt x="0" y="151130"/>
                  </a:lnTo>
                  <a:lnTo>
                    <a:pt x="24130" y="151130"/>
                  </a:lnTo>
                  <a:lnTo>
                    <a:pt x="24130" y="148590"/>
                  </a:lnTo>
                  <a:close/>
                </a:path>
                <a:path w="24130" h="1093470">
                  <a:moveTo>
                    <a:pt x="24130" y="151130"/>
                  </a:moveTo>
                  <a:lnTo>
                    <a:pt x="0" y="151130"/>
                  </a:lnTo>
                  <a:lnTo>
                    <a:pt x="0" y="154940"/>
                  </a:lnTo>
                  <a:lnTo>
                    <a:pt x="24130" y="154940"/>
                  </a:lnTo>
                  <a:lnTo>
                    <a:pt x="24130" y="151130"/>
                  </a:lnTo>
                  <a:close/>
                </a:path>
                <a:path w="24130" h="1093470">
                  <a:moveTo>
                    <a:pt x="24130" y="154940"/>
                  </a:moveTo>
                  <a:lnTo>
                    <a:pt x="0" y="154940"/>
                  </a:lnTo>
                  <a:lnTo>
                    <a:pt x="0" y="163830"/>
                  </a:lnTo>
                  <a:lnTo>
                    <a:pt x="24130" y="163830"/>
                  </a:lnTo>
                  <a:lnTo>
                    <a:pt x="24130" y="154940"/>
                  </a:lnTo>
                  <a:close/>
                </a:path>
                <a:path w="24130" h="1093470">
                  <a:moveTo>
                    <a:pt x="24130" y="163830"/>
                  </a:moveTo>
                  <a:lnTo>
                    <a:pt x="0" y="163830"/>
                  </a:lnTo>
                  <a:lnTo>
                    <a:pt x="0" y="167640"/>
                  </a:lnTo>
                  <a:lnTo>
                    <a:pt x="24130" y="167640"/>
                  </a:lnTo>
                  <a:lnTo>
                    <a:pt x="24130" y="163830"/>
                  </a:lnTo>
                  <a:close/>
                </a:path>
                <a:path w="24130" h="1093470">
                  <a:moveTo>
                    <a:pt x="24130" y="167640"/>
                  </a:moveTo>
                  <a:lnTo>
                    <a:pt x="0" y="167640"/>
                  </a:lnTo>
                  <a:lnTo>
                    <a:pt x="0" y="173990"/>
                  </a:lnTo>
                  <a:lnTo>
                    <a:pt x="24130" y="173990"/>
                  </a:lnTo>
                  <a:lnTo>
                    <a:pt x="24130" y="167640"/>
                  </a:lnTo>
                  <a:close/>
                </a:path>
                <a:path w="24130" h="1093470">
                  <a:moveTo>
                    <a:pt x="24130" y="173990"/>
                  </a:moveTo>
                  <a:lnTo>
                    <a:pt x="0" y="173990"/>
                  </a:lnTo>
                  <a:lnTo>
                    <a:pt x="0" y="180340"/>
                  </a:lnTo>
                  <a:lnTo>
                    <a:pt x="24130" y="180340"/>
                  </a:lnTo>
                  <a:lnTo>
                    <a:pt x="24130" y="173990"/>
                  </a:lnTo>
                  <a:close/>
                </a:path>
                <a:path w="24130" h="1093470">
                  <a:moveTo>
                    <a:pt x="24130" y="180340"/>
                  </a:moveTo>
                  <a:lnTo>
                    <a:pt x="0" y="180340"/>
                  </a:lnTo>
                  <a:lnTo>
                    <a:pt x="0" y="182880"/>
                  </a:lnTo>
                  <a:lnTo>
                    <a:pt x="24130" y="182880"/>
                  </a:lnTo>
                  <a:lnTo>
                    <a:pt x="24130" y="180340"/>
                  </a:lnTo>
                  <a:close/>
                </a:path>
                <a:path w="24130" h="1093470">
                  <a:moveTo>
                    <a:pt x="24130" y="182880"/>
                  </a:moveTo>
                  <a:lnTo>
                    <a:pt x="0" y="182880"/>
                  </a:lnTo>
                  <a:lnTo>
                    <a:pt x="0" y="193040"/>
                  </a:lnTo>
                  <a:lnTo>
                    <a:pt x="24130" y="193040"/>
                  </a:lnTo>
                  <a:lnTo>
                    <a:pt x="24130" y="182880"/>
                  </a:lnTo>
                  <a:close/>
                </a:path>
                <a:path w="24130" h="1093470">
                  <a:moveTo>
                    <a:pt x="24130" y="193040"/>
                  </a:moveTo>
                  <a:lnTo>
                    <a:pt x="0" y="193040"/>
                  </a:lnTo>
                  <a:lnTo>
                    <a:pt x="0" y="195580"/>
                  </a:lnTo>
                  <a:lnTo>
                    <a:pt x="24130" y="195580"/>
                  </a:lnTo>
                  <a:lnTo>
                    <a:pt x="24130" y="193040"/>
                  </a:lnTo>
                  <a:close/>
                </a:path>
                <a:path w="24130" h="1093470">
                  <a:moveTo>
                    <a:pt x="24130" y="195580"/>
                  </a:moveTo>
                  <a:lnTo>
                    <a:pt x="0" y="195580"/>
                  </a:lnTo>
                  <a:lnTo>
                    <a:pt x="0" y="201930"/>
                  </a:lnTo>
                  <a:lnTo>
                    <a:pt x="24130" y="201930"/>
                  </a:lnTo>
                  <a:lnTo>
                    <a:pt x="24130" y="195580"/>
                  </a:lnTo>
                  <a:close/>
                </a:path>
                <a:path w="24130" h="1093470">
                  <a:moveTo>
                    <a:pt x="24130" y="201930"/>
                  </a:moveTo>
                  <a:lnTo>
                    <a:pt x="0" y="201930"/>
                  </a:lnTo>
                  <a:lnTo>
                    <a:pt x="0" y="205740"/>
                  </a:lnTo>
                  <a:lnTo>
                    <a:pt x="24130" y="205740"/>
                  </a:lnTo>
                  <a:lnTo>
                    <a:pt x="24130" y="201930"/>
                  </a:lnTo>
                  <a:close/>
                </a:path>
                <a:path w="24130" h="1093470">
                  <a:moveTo>
                    <a:pt x="24130" y="205740"/>
                  </a:moveTo>
                  <a:lnTo>
                    <a:pt x="0" y="205740"/>
                  </a:lnTo>
                  <a:lnTo>
                    <a:pt x="0" y="212090"/>
                  </a:lnTo>
                  <a:lnTo>
                    <a:pt x="24130" y="212090"/>
                  </a:lnTo>
                  <a:lnTo>
                    <a:pt x="24130" y="205740"/>
                  </a:lnTo>
                  <a:close/>
                </a:path>
                <a:path w="24130" h="1093470">
                  <a:moveTo>
                    <a:pt x="24130" y="212090"/>
                  </a:moveTo>
                  <a:lnTo>
                    <a:pt x="0" y="212090"/>
                  </a:lnTo>
                  <a:lnTo>
                    <a:pt x="0" y="214630"/>
                  </a:lnTo>
                  <a:lnTo>
                    <a:pt x="24130" y="214630"/>
                  </a:lnTo>
                  <a:lnTo>
                    <a:pt x="24130" y="212090"/>
                  </a:lnTo>
                  <a:close/>
                </a:path>
                <a:path w="24130" h="1093470">
                  <a:moveTo>
                    <a:pt x="24130" y="214630"/>
                  </a:moveTo>
                  <a:lnTo>
                    <a:pt x="0" y="214630"/>
                  </a:lnTo>
                  <a:lnTo>
                    <a:pt x="0" y="218440"/>
                  </a:lnTo>
                  <a:lnTo>
                    <a:pt x="24130" y="218440"/>
                  </a:lnTo>
                  <a:lnTo>
                    <a:pt x="24130" y="214630"/>
                  </a:lnTo>
                  <a:close/>
                </a:path>
                <a:path w="24130" h="1093470">
                  <a:moveTo>
                    <a:pt x="24130" y="218440"/>
                  </a:moveTo>
                  <a:lnTo>
                    <a:pt x="0" y="218440"/>
                  </a:lnTo>
                  <a:lnTo>
                    <a:pt x="0" y="231140"/>
                  </a:lnTo>
                  <a:lnTo>
                    <a:pt x="24130" y="231140"/>
                  </a:lnTo>
                  <a:lnTo>
                    <a:pt x="24130" y="218440"/>
                  </a:lnTo>
                  <a:close/>
                </a:path>
                <a:path w="24130" h="1093470">
                  <a:moveTo>
                    <a:pt x="24130" y="231140"/>
                  </a:moveTo>
                  <a:lnTo>
                    <a:pt x="0" y="231140"/>
                  </a:lnTo>
                  <a:lnTo>
                    <a:pt x="0" y="246380"/>
                  </a:lnTo>
                  <a:lnTo>
                    <a:pt x="24130" y="246380"/>
                  </a:lnTo>
                  <a:lnTo>
                    <a:pt x="24130" y="231140"/>
                  </a:lnTo>
                  <a:close/>
                </a:path>
                <a:path w="24130" h="1093470">
                  <a:moveTo>
                    <a:pt x="24130" y="246380"/>
                  </a:moveTo>
                  <a:lnTo>
                    <a:pt x="0" y="246380"/>
                  </a:lnTo>
                  <a:lnTo>
                    <a:pt x="0" y="252730"/>
                  </a:lnTo>
                  <a:lnTo>
                    <a:pt x="24130" y="252730"/>
                  </a:lnTo>
                  <a:lnTo>
                    <a:pt x="24130" y="246380"/>
                  </a:lnTo>
                  <a:close/>
                </a:path>
                <a:path w="24130" h="1093470">
                  <a:moveTo>
                    <a:pt x="24130" y="252730"/>
                  </a:moveTo>
                  <a:lnTo>
                    <a:pt x="0" y="252730"/>
                  </a:lnTo>
                  <a:lnTo>
                    <a:pt x="0" y="256540"/>
                  </a:lnTo>
                  <a:lnTo>
                    <a:pt x="24130" y="256540"/>
                  </a:lnTo>
                  <a:lnTo>
                    <a:pt x="24130" y="252730"/>
                  </a:lnTo>
                  <a:close/>
                </a:path>
                <a:path w="24130" h="1093470">
                  <a:moveTo>
                    <a:pt x="24130" y="256540"/>
                  </a:moveTo>
                  <a:lnTo>
                    <a:pt x="0" y="256540"/>
                  </a:lnTo>
                  <a:lnTo>
                    <a:pt x="0" y="259080"/>
                  </a:lnTo>
                  <a:lnTo>
                    <a:pt x="24130" y="259080"/>
                  </a:lnTo>
                  <a:lnTo>
                    <a:pt x="24130" y="256540"/>
                  </a:lnTo>
                  <a:close/>
                </a:path>
                <a:path w="24130" h="1093470">
                  <a:moveTo>
                    <a:pt x="24130" y="259080"/>
                  </a:moveTo>
                  <a:lnTo>
                    <a:pt x="0" y="259080"/>
                  </a:lnTo>
                  <a:lnTo>
                    <a:pt x="0" y="265430"/>
                  </a:lnTo>
                  <a:lnTo>
                    <a:pt x="24130" y="265430"/>
                  </a:lnTo>
                  <a:lnTo>
                    <a:pt x="24130" y="259080"/>
                  </a:lnTo>
                  <a:close/>
                </a:path>
                <a:path w="24130" h="1093470">
                  <a:moveTo>
                    <a:pt x="24130" y="265430"/>
                  </a:moveTo>
                  <a:lnTo>
                    <a:pt x="0" y="265430"/>
                  </a:lnTo>
                  <a:lnTo>
                    <a:pt x="0" y="275590"/>
                  </a:lnTo>
                  <a:lnTo>
                    <a:pt x="24130" y="275590"/>
                  </a:lnTo>
                  <a:lnTo>
                    <a:pt x="24130" y="265430"/>
                  </a:lnTo>
                  <a:close/>
                </a:path>
                <a:path w="24130" h="1093470">
                  <a:moveTo>
                    <a:pt x="24130" y="275590"/>
                  </a:moveTo>
                  <a:lnTo>
                    <a:pt x="0" y="275590"/>
                  </a:lnTo>
                  <a:lnTo>
                    <a:pt x="0" y="278130"/>
                  </a:lnTo>
                  <a:lnTo>
                    <a:pt x="24130" y="278130"/>
                  </a:lnTo>
                  <a:lnTo>
                    <a:pt x="24130" y="275590"/>
                  </a:lnTo>
                  <a:close/>
                </a:path>
                <a:path w="24130" h="1093470">
                  <a:moveTo>
                    <a:pt x="24130" y="278130"/>
                  </a:moveTo>
                  <a:lnTo>
                    <a:pt x="0" y="278130"/>
                  </a:lnTo>
                  <a:lnTo>
                    <a:pt x="0" y="281940"/>
                  </a:lnTo>
                  <a:lnTo>
                    <a:pt x="24130" y="281940"/>
                  </a:lnTo>
                  <a:lnTo>
                    <a:pt x="24130" y="278130"/>
                  </a:lnTo>
                  <a:close/>
                </a:path>
                <a:path w="24130" h="1093470">
                  <a:moveTo>
                    <a:pt x="24130" y="281940"/>
                  </a:moveTo>
                  <a:lnTo>
                    <a:pt x="0" y="281940"/>
                  </a:lnTo>
                  <a:lnTo>
                    <a:pt x="0" y="290830"/>
                  </a:lnTo>
                  <a:lnTo>
                    <a:pt x="24130" y="290830"/>
                  </a:lnTo>
                  <a:lnTo>
                    <a:pt x="24130" y="281940"/>
                  </a:lnTo>
                  <a:close/>
                </a:path>
                <a:path w="24130" h="1093470">
                  <a:moveTo>
                    <a:pt x="24130" y="290830"/>
                  </a:moveTo>
                  <a:lnTo>
                    <a:pt x="0" y="290830"/>
                  </a:lnTo>
                  <a:lnTo>
                    <a:pt x="0" y="294640"/>
                  </a:lnTo>
                  <a:lnTo>
                    <a:pt x="24130" y="294640"/>
                  </a:lnTo>
                  <a:lnTo>
                    <a:pt x="24130" y="290830"/>
                  </a:lnTo>
                  <a:close/>
                </a:path>
                <a:path w="24130" h="1093470">
                  <a:moveTo>
                    <a:pt x="24130" y="294640"/>
                  </a:moveTo>
                  <a:lnTo>
                    <a:pt x="0" y="294640"/>
                  </a:lnTo>
                  <a:lnTo>
                    <a:pt x="0" y="297180"/>
                  </a:lnTo>
                  <a:lnTo>
                    <a:pt x="24130" y="297180"/>
                  </a:lnTo>
                  <a:lnTo>
                    <a:pt x="24130" y="294640"/>
                  </a:lnTo>
                  <a:close/>
                </a:path>
                <a:path w="24130" h="1093470">
                  <a:moveTo>
                    <a:pt x="24130" y="297180"/>
                  </a:moveTo>
                  <a:lnTo>
                    <a:pt x="0" y="297180"/>
                  </a:lnTo>
                  <a:lnTo>
                    <a:pt x="0" y="300990"/>
                  </a:lnTo>
                  <a:lnTo>
                    <a:pt x="24130" y="300990"/>
                  </a:lnTo>
                  <a:lnTo>
                    <a:pt x="24130" y="297180"/>
                  </a:lnTo>
                  <a:close/>
                </a:path>
                <a:path w="24130" h="1093470">
                  <a:moveTo>
                    <a:pt x="24130" y="300990"/>
                  </a:moveTo>
                  <a:lnTo>
                    <a:pt x="0" y="300990"/>
                  </a:lnTo>
                  <a:lnTo>
                    <a:pt x="0" y="303530"/>
                  </a:lnTo>
                  <a:lnTo>
                    <a:pt x="24130" y="303530"/>
                  </a:lnTo>
                  <a:lnTo>
                    <a:pt x="24130" y="300990"/>
                  </a:lnTo>
                  <a:close/>
                </a:path>
                <a:path w="24130" h="1093470">
                  <a:moveTo>
                    <a:pt x="24130" y="303530"/>
                  </a:moveTo>
                  <a:lnTo>
                    <a:pt x="0" y="303530"/>
                  </a:lnTo>
                  <a:lnTo>
                    <a:pt x="0" y="307340"/>
                  </a:lnTo>
                  <a:lnTo>
                    <a:pt x="24130" y="307340"/>
                  </a:lnTo>
                  <a:lnTo>
                    <a:pt x="24130" y="303530"/>
                  </a:lnTo>
                  <a:close/>
                </a:path>
                <a:path w="24130" h="1093470">
                  <a:moveTo>
                    <a:pt x="24130" y="307340"/>
                  </a:moveTo>
                  <a:lnTo>
                    <a:pt x="0" y="307340"/>
                  </a:lnTo>
                  <a:lnTo>
                    <a:pt x="0" y="322580"/>
                  </a:lnTo>
                  <a:lnTo>
                    <a:pt x="24130" y="322580"/>
                  </a:lnTo>
                  <a:lnTo>
                    <a:pt x="24130" y="307340"/>
                  </a:lnTo>
                  <a:close/>
                </a:path>
                <a:path w="24130" h="1093470">
                  <a:moveTo>
                    <a:pt x="24130" y="322580"/>
                  </a:moveTo>
                  <a:lnTo>
                    <a:pt x="0" y="322580"/>
                  </a:lnTo>
                  <a:lnTo>
                    <a:pt x="0" y="326390"/>
                  </a:lnTo>
                  <a:lnTo>
                    <a:pt x="24130" y="326390"/>
                  </a:lnTo>
                  <a:lnTo>
                    <a:pt x="24130" y="322580"/>
                  </a:lnTo>
                  <a:close/>
                </a:path>
                <a:path w="24130" h="1093470">
                  <a:moveTo>
                    <a:pt x="24130" y="326390"/>
                  </a:moveTo>
                  <a:lnTo>
                    <a:pt x="0" y="326390"/>
                  </a:lnTo>
                  <a:lnTo>
                    <a:pt x="0" y="332740"/>
                  </a:lnTo>
                  <a:lnTo>
                    <a:pt x="24130" y="332740"/>
                  </a:lnTo>
                  <a:lnTo>
                    <a:pt x="24130" y="326390"/>
                  </a:lnTo>
                  <a:close/>
                </a:path>
                <a:path w="24130" h="1093470">
                  <a:moveTo>
                    <a:pt x="24130" y="332740"/>
                  </a:moveTo>
                  <a:lnTo>
                    <a:pt x="0" y="332740"/>
                  </a:lnTo>
                  <a:lnTo>
                    <a:pt x="0" y="335280"/>
                  </a:lnTo>
                  <a:lnTo>
                    <a:pt x="24130" y="335280"/>
                  </a:lnTo>
                  <a:lnTo>
                    <a:pt x="24130" y="332740"/>
                  </a:lnTo>
                  <a:close/>
                </a:path>
                <a:path w="24130" h="1093470">
                  <a:moveTo>
                    <a:pt x="24130" y="335280"/>
                  </a:moveTo>
                  <a:lnTo>
                    <a:pt x="0" y="335280"/>
                  </a:lnTo>
                  <a:lnTo>
                    <a:pt x="0" y="341630"/>
                  </a:lnTo>
                  <a:lnTo>
                    <a:pt x="24130" y="341630"/>
                  </a:lnTo>
                  <a:lnTo>
                    <a:pt x="24130" y="335280"/>
                  </a:lnTo>
                  <a:close/>
                </a:path>
                <a:path w="24130" h="1093470">
                  <a:moveTo>
                    <a:pt x="24130" y="341630"/>
                  </a:moveTo>
                  <a:lnTo>
                    <a:pt x="0" y="341630"/>
                  </a:lnTo>
                  <a:lnTo>
                    <a:pt x="0" y="345440"/>
                  </a:lnTo>
                  <a:lnTo>
                    <a:pt x="24130" y="345440"/>
                  </a:lnTo>
                  <a:lnTo>
                    <a:pt x="24130" y="341630"/>
                  </a:lnTo>
                  <a:close/>
                </a:path>
                <a:path w="24130" h="1093470">
                  <a:moveTo>
                    <a:pt x="24130" y="345440"/>
                  </a:moveTo>
                  <a:lnTo>
                    <a:pt x="0" y="345440"/>
                  </a:lnTo>
                  <a:lnTo>
                    <a:pt x="0" y="347980"/>
                  </a:lnTo>
                  <a:lnTo>
                    <a:pt x="24130" y="347980"/>
                  </a:lnTo>
                  <a:lnTo>
                    <a:pt x="24130" y="345440"/>
                  </a:lnTo>
                  <a:close/>
                </a:path>
                <a:path w="24130" h="1093470">
                  <a:moveTo>
                    <a:pt x="24130" y="347980"/>
                  </a:moveTo>
                  <a:lnTo>
                    <a:pt x="0" y="347980"/>
                  </a:lnTo>
                  <a:lnTo>
                    <a:pt x="0" y="351790"/>
                  </a:lnTo>
                  <a:lnTo>
                    <a:pt x="24130" y="351790"/>
                  </a:lnTo>
                  <a:lnTo>
                    <a:pt x="24130" y="347980"/>
                  </a:lnTo>
                  <a:close/>
                </a:path>
                <a:path w="24130" h="1093470">
                  <a:moveTo>
                    <a:pt x="24130" y="351790"/>
                  </a:moveTo>
                  <a:lnTo>
                    <a:pt x="0" y="351790"/>
                  </a:lnTo>
                  <a:lnTo>
                    <a:pt x="0" y="354330"/>
                  </a:lnTo>
                  <a:lnTo>
                    <a:pt x="24130" y="354330"/>
                  </a:lnTo>
                  <a:lnTo>
                    <a:pt x="24130" y="351790"/>
                  </a:lnTo>
                  <a:close/>
                </a:path>
                <a:path w="24130" h="1093470">
                  <a:moveTo>
                    <a:pt x="24130" y="354330"/>
                  </a:moveTo>
                  <a:lnTo>
                    <a:pt x="0" y="354330"/>
                  </a:lnTo>
                  <a:lnTo>
                    <a:pt x="0" y="358140"/>
                  </a:lnTo>
                  <a:lnTo>
                    <a:pt x="24130" y="358140"/>
                  </a:lnTo>
                  <a:lnTo>
                    <a:pt x="24130" y="354330"/>
                  </a:lnTo>
                  <a:close/>
                </a:path>
                <a:path w="24130" h="1093470">
                  <a:moveTo>
                    <a:pt x="24130" y="358140"/>
                  </a:moveTo>
                  <a:lnTo>
                    <a:pt x="0" y="358140"/>
                  </a:lnTo>
                  <a:lnTo>
                    <a:pt x="0" y="383540"/>
                  </a:lnTo>
                  <a:lnTo>
                    <a:pt x="24130" y="383540"/>
                  </a:lnTo>
                  <a:lnTo>
                    <a:pt x="24130" y="358140"/>
                  </a:lnTo>
                  <a:close/>
                </a:path>
                <a:path w="24130" h="1093470">
                  <a:moveTo>
                    <a:pt x="24130" y="383540"/>
                  </a:moveTo>
                  <a:lnTo>
                    <a:pt x="0" y="383540"/>
                  </a:lnTo>
                  <a:lnTo>
                    <a:pt x="0" y="389890"/>
                  </a:lnTo>
                  <a:lnTo>
                    <a:pt x="24130" y="389890"/>
                  </a:lnTo>
                  <a:lnTo>
                    <a:pt x="24130" y="383540"/>
                  </a:lnTo>
                  <a:close/>
                </a:path>
                <a:path w="24130" h="1093470">
                  <a:moveTo>
                    <a:pt x="24130" y="389890"/>
                  </a:moveTo>
                  <a:lnTo>
                    <a:pt x="0" y="389890"/>
                  </a:lnTo>
                  <a:lnTo>
                    <a:pt x="0" y="392430"/>
                  </a:lnTo>
                  <a:lnTo>
                    <a:pt x="24130" y="392430"/>
                  </a:lnTo>
                  <a:lnTo>
                    <a:pt x="24130" y="389890"/>
                  </a:lnTo>
                  <a:close/>
                </a:path>
                <a:path w="24130" h="1093470">
                  <a:moveTo>
                    <a:pt x="24130" y="392430"/>
                  </a:moveTo>
                  <a:lnTo>
                    <a:pt x="0" y="392430"/>
                  </a:lnTo>
                  <a:lnTo>
                    <a:pt x="0" y="398780"/>
                  </a:lnTo>
                  <a:lnTo>
                    <a:pt x="24130" y="398780"/>
                  </a:lnTo>
                  <a:lnTo>
                    <a:pt x="24130" y="392430"/>
                  </a:lnTo>
                  <a:close/>
                </a:path>
                <a:path w="24130" h="1093470">
                  <a:moveTo>
                    <a:pt x="24130" y="398780"/>
                  </a:moveTo>
                  <a:lnTo>
                    <a:pt x="0" y="398780"/>
                  </a:lnTo>
                  <a:lnTo>
                    <a:pt x="0" y="402590"/>
                  </a:lnTo>
                  <a:lnTo>
                    <a:pt x="24130" y="402590"/>
                  </a:lnTo>
                  <a:lnTo>
                    <a:pt x="24130" y="398780"/>
                  </a:lnTo>
                  <a:close/>
                </a:path>
                <a:path w="24130" h="1093470">
                  <a:moveTo>
                    <a:pt x="24130" y="402590"/>
                  </a:moveTo>
                  <a:lnTo>
                    <a:pt x="0" y="402590"/>
                  </a:lnTo>
                  <a:lnTo>
                    <a:pt x="0" y="411480"/>
                  </a:lnTo>
                  <a:lnTo>
                    <a:pt x="24130" y="411480"/>
                  </a:lnTo>
                  <a:lnTo>
                    <a:pt x="24130" y="402590"/>
                  </a:lnTo>
                  <a:close/>
                </a:path>
                <a:path w="24130" h="1093470">
                  <a:moveTo>
                    <a:pt x="24130" y="411480"/>
                  </a:moveTo>
                  <a:lnTo>
                    <a:pt x="0" y="411480"/>
                  </a:lnTo>
                  <a:lnTo>
                    <a:pt x="0" y="421640"/>
                  </a:lnTo>
                  <a:lnTo>
                    <a:pt x="24130" y="421640"/>
                  </a:lnTo>
                  <a:lnTo>
                    <a:pt x="24130" y="411480"/>
                  </a:lnTo>
                  <a:close/>
                </a:path>
                <a:path w="24130" h="1093470">
                  <a:moveTo>
                    <a:pt x="24130" y="421640"/>
                  </a:moveTo>
                  <a:lnTo>
                    <a:pt x="0" y="421640"/>
                  </a:lnTo>
                  <a:lnTo>
                    <a:pt x="0" y="427990"/>
                  </a:lnTo>
                  <a:lnTo>
                    <a:pt x="24130" y="427990"/>
                  </a:lnTo>
                  <a:lnTo>
                    <a:pt x="24130" y="421640"/>
                  </a:lnTo>
                  <a:close/>
                </a:path>
                <a:path w="24130" h="1093470">
                  <a:moveTo>
                    <a:pt x="24130" y="427990"/>
                  </a:moveTo>
                  <a:lnTo>
                    <a:pt x="0" y="427990"/>
                  </a:lnTo>
                  <a:lnTo>
                    <a:pt x="0" y="434340"/>
                  </a:lnTo>
                  <a:lnTo>
                    <a:pt x="24130" y="434340"/>
                  </a:lnTo>
                  <a:lnTo>
                    <a:pt x="24130" y="427990"/>
                  </a:lnTo>
                  <a:close/>
                </a:path>
                <a:path w="24130" h="1093470">
                  <a:moveTo>
                    <a:pt x="24130" y="434340"/>
                  </a:moveTo>
                  <a:lnTo>
                    <a:pt x="0" y="434340"/>
                  </a:lnTo>
                  <a:lnTo>
                    <a:pt x="0" y="443230"/>
                  </a:lnTo>
                  <a:lnTo>
                    <a:pt x="24130" y="443230"/>
                  </a:lnTo>
                  <a:lnTo>
                    <a:pt x="24130" y="434340"/>
                  </a:lnTo>
                  <a:close/>
                </a:path>
                <a:path w="24130" h="1093470">
                  <a:moveTo>
                    <a:pt x="24130" y="443230"/>
                  </a:moveTo>
                  <a:lnTo>
                    <a:pt x="0" y="443230"/>
                  </a:lnTo>
                  <a:lnTo>
                    <a:pt x="0" y="447040"/>
                  </a:lnTo>
                  <a:lnTo>
                    <a:pt x="24130" y="447040"/>
                  </a:lnTo>
                  <a:lnTo>
                    <a:pt x="24130" y="443230"/>
                  </a:lnTo>
                  <a:close/>
                </a:path>
                <a:path w="24130" h="1093470">
                  <a:moveTo>
                    <a:pt x="24130" y="447040"/>
                  </a:moveTo>
                  <a:lnTo>
                    <a:pt x="0" y="447040"/>
                  </a:lnTo>
                  <a:lnTo>
                    <a:pt x="0" y="449580"/>
                  </a:lnTo>
                  <a:lnTo>
                    <a:pt x="24130" y="449580"/>
                  </a:lnTo>
                  <a:lnTo>
                    <a:pt x="24130" y="447040"/>
                  </a:lnTo>
                  <a:close/>
                </a:path>
                <a:path w="24130" h="1093470">
                  <a:moveTo>
                    <a:pt x="24130" y="449580"/>
                  </a:moveTo>
                  <a:lnTo>
                    <a:pt x="0" y="449580"/>
                  </a:lnTo>
                  <a:lnTo>
                    <a:pt x="0" y="453390"/>
                  </a:lnTo>
                  <a:lnTo>
                    <a:pt x="24130" y="453390"/>
                  </a:lnTo>
                  <a:lnTo>
                    <a:pt x="24130" y="449580"/>
                  </a:lnTo>
                  <a:close/>
                </a:path>
                <a:path w="24130" h="1093470">
                  <a:moveTo>
                    <a:pt x="24130" y="453390"/>
                  </a:moveTo>
                  <a:lnTo>
                    <a:pt x="0" y="453390"/>
                  </a:lnTo>
                  <a:lnTo>
                    <a:pt x="0" y="455930"/>
                  </a:lnTo>
                  <a:lnTo>
                    <a:pt x="24130" y="455930"/>
                  </a:lnTo>
                  <a:lnTo>
                    <a:pt x="24130" y="453390"/>
                  </a:lnTo>
                  <a:close/>
                </a:path>
                <a:path w="24130" h="1093470">
                  <a:moveTo>
                    <a:pt x="24130" y="455930"/>
                  </a:moveTo>
                  <a:lnTo>
                    <a:pt x="0" y="455930"/>
                  </a:lnTo>
                  <a:lnTo>
                    <a:pt x="0" y="459740"/>
                  </a:lnTo>
                  <a:lnTo>
                    <a:pt x="24130" y="459740"/>
                  </a:lnTo>
                  <a:lnTo>
                    <a:pt x="24130" y="455930"/>
                  </a:lnTo>
                  <a:close/>
                </a:path>
                <a:path w="24130" h="1093470">
                  <a:moveTo>
                    <a:pt x="24130" y="459740"/>
                  </a:moveTo>
                  <a:lnTo>
                    <a:pt x="0" y="459740"/>
                  </a:lnTo>
                  <a:lnTo>
                    <a:pt x="0" y="468630"/>
                  </a:lnTo>
                  <a:lnTo>
                    <a:pt x="24130" y="468630"/>
                  </a:lnTo>
                  <a:lnTo>
                    <a:pt x="24130" y="459740"/>
                  </a:lnTo>
                  <a:close/>
                </a:path>
                <a:path w="24130" h="1093470">
                  <a:moveTo>
                    <a:pt x="24130" y="468630"/>
                  </a:moveTo>
                  <a:lnTo>
                    <a:pt x="0" y="468630"/>
                  </a:lnTo>
                  <a:lnTo>
                    <a:pt x="0" y="472440"/>
                  </a:lnTo>
                  <a:lnTo>
                    <a:pt x="24130" y="472440"/>
                  </a:lnTo>
                  <a:lnTo>
                    <a:pt x="24130" y="468630"/>
                  </a:lnTo>
                  <a:close/>
                </a:path>
                <a:path w="24130" h="1093470">
                  <a:moveTo>
                    <a:pt x="24130" y="472440"/>
                  </a:moveTo>
                  <a:lnTo>
                    <a:pt x="0" y="472440"/>
                  </a:lnTo>
                  <a:lnTo>
                    <a:pt x="0" y="485140"/>
                  </a:lnTo>
                  <a:lnTo>
                    <a:pt x="24130" y="485140"/>
                  </a:lnTo>
                  <a:lnTo>
                    <a:pt x="24130" y="472440"/>
                  </a:lnTo>
                  <a:close/>
                </a:path>
                <a:path w="24130" h="1093470">
                  <a:moveTo>
                    <a:pt x="24130" y="485140"/>
                  </a:moveTo>
                  <a:lnTo>
                    <a:pt x="0" y="485140"/>
                  </a:lnTo>
                  <a:lnTo>
                    <a:pt x="0" y="487680"/>
                  </a:lnTo>
                  <a:lnTo>
                    <a:pt x="24130" y="487680"/>
                  </a:lnTo>
                  <a:lnTo>
                    <a:pt x="24130" y="485140"/>
                  </a:lnTo>
                  <a:close/>
                </a:path>
                <a:path w="24130" h="1093470">
                  <a:moveTo>
                    <a:pt x="24130" y="487680"/>
                  </a:moveTo>
                  <a:lnTo>
                    <a:pt x="0" y="487680"/>
                  </a:lnTo>
                  <a:lnTo>
                    <a:pt x="0" y="491490"/>
                  </a:lnTo>
                  <a:lnTo>
                    <a:pt x="24130" y="491490"/>
                  </a:lnTo>
                  <a:lnTo>
                    <a:pt x="24130" y="487680"/>
                  </a:lnTo>
                  <a:close/>
                </a:path>
                <a:path w="24130" h="1093470">
                  <a:moveTo>
                    <a:pt x="24130" y="491490"/>
                  </a:moveTo>
                  <a:lnTo>
                    <a:pt x="0" y="491490"/>
                  </a:lnTo>
                  <a:lnTo>
                    <a:pt x="0" y="496570"/>
                  </a:lnTo>
                  <a:lnTo>
                    <a:pt x="1270" y="496570"/>
                  </a:lnTo>
                  <a:lnTo>
                    <a:pt x="1270" y="497840"/>
                  </a:lnTo>
                  <a:lnTo>
                    <a:pt x="24130" y="497840"/>
                  </a:lnTo>
                  <a:lnTo>
                    <a:pt x="24130" y="491490"/>
                  </a:lnTo>
                  <a:close/>
                </a:path>
                <a:path w="24130" h="1093470">
                  <a:moveTo>
                    <a:pt x="24130" y="497840"/>
                  </a:moveTo>
                  <a:lnTo>
                    <a:pt x="5080" y="497840"/>
                  </a:lnTo>
                  <a:lnTo>
                    <a:pt x="5080" y="499110"/>
                  </a:lnTo>
                  <a:lnTo>
                    <a:pt x="8890" y="499110"/>
                  </a:lnTo>
                  <a:lnTo>
                    <a:pt x="8890" y="500380"/>
                  </a:lnTo>
                  <a:lnTo>
                    <a:pt x="24130" y="500380"/>
                  </a:lnTo>
                  <a:lnTo>
                    <a:pt x="24130" y="497840"/>
                  </a:lnTo>
                  <a:close/>
                </a:path>
                <a:path w="24130" h="1093470">
                  <a:moveTo>
                    <a:pt x="24130" y="500380"/>
                  </a:moveTo>
                  <a:lnTo>
                    <a:pt x="12700" y="500380"/>
                  </a:lnTo>
                  <a:lnTo>
                    <a:pt x="12700" y="501650"/>
                  </a:lnTo>
                  <a:lnTo>
                    <a:pt x="16510" y="501650"/>
                  </a:lnTo>
                  <a:lnTo>
                    <a:pt x="16510" y="502920"/>
                  </a:lnTo>
                  <a:lnTo>
                    <a:pt x="20320" y="502920"/>
                  </a:lnTo>
                  <a:lnTo>
                    <a:pt x="20320" y="504190"/>
                  </a:lnTo>
                  <a:lnTo>
                    <a:pt x="24130" y="504190"/>
                  </a:lnTo>
                  <a:lnTo>
                    <a:pt x="24130" y="500380"/>
                  </a:lnTo>
                  <a:close/>
                </a:path>
                <a:path w="24130" h="1093470">
                  <a:moveTo>
                    <a:pt x="24130" y="1092200"/>
                  </a:moveTo>
                  <a:lnTo>
                    <a:pt x="0" y="1092200"/>
                  </a:lnTo>
                  <a:lnTo>
                    <a:pt x="0" y="1093470"/>
                  </a:lnTo>
                  <a:lnTo>
                    <a:pt x="24130" y="1093470"/>
                  </a:lnTo>
                  <a:lnTo>
                    <a:pt x="24130" y="1092200"/>
                  </a:lnTo>
                  <a:close/>
                </a:path>
              </a:pathLst>
            </a:custGeom>
            <a:solidFill>
              <a:srgbClr val="A2A245"/>
            </a:solidFill>
          </p:spPr>
          <p:txBody>
            <a:bodyPr wrap="square" lIns="0" tIns="0" rIns="0" bIns="0" rtlCol="0"/>
            <a:lstStyle/>
            <a:p>
              <a:endParaRPr/>
            </a:p>
          </p:txBody>
        </p:sp>
        <p:sp>
          <p:nvSpPr>
            <p:cNvPr id="838" name="object 838"/>
            <p:cNvSpPr/>
            <p:nvPr/>
          </p:nvSpPr>
          <p:spPr>
            <a:xfrm>
              <a:off x="1609090" y="5408929"/>
              <a:ext cx="25400" cy="1101090"/>
            </a:xfrm>
            <a:custGeom>
              <a:avLst/>
              <a:gdLst/>
              <a:ahLst/>
              <a:cxnLst/>
              <a:rect l="l" t="t" r="r" b="b"/>
              <a:pathLst>
                <a:path w="25400" h="1101090">
                  <a:moveTo>
                    <a:pt x="3809" y="0"/>
                  </a:moveTo>
                  <a:lnTo>
                    <a:pt x="0" y="0"/>
                  </a:lnTo>
                  <a:lnTo>
                    <a:pt x="0" y="5080"/>
                  </a:lnTo>
                  <a:lnTo>
                    <a:pt x="17779" y="5080"/>
                  </a:lnTo>
                  <a:lnTo>
                    <a:pt x="17779" y="3810"/>
                  </a:lnTo>
                  <a:lnTo>
                    <a:pt x="12700" y="3810"/>
                  </a:lnTo>
                  <a:lnTo>
                    <a:pt x="12700" y="2540"/>
                  </a:lnTo>
                  <a:lnTo>
                    <a:pt x="8890" y="2540"/>
                  </a:lnTo>
                  <a:lnTo>
                    <a:pt x="8890" y="1270"/>
                  </a:lnTo>
                  <a:lnTo>
                    <a:pt x="3809" y="1270"/>
                  </a:lnTo>
                  <a:lnTo>
                    <a:pt x="3809" y="0"/>
                  </a:lnTo>
                  <a:close/>
                </a:path>
                <a:path w="25400" h="1101090">
                  <a:moveTo>
                    <a:pt x="22859" y="5080"/>
                  </a:moveTo>
                  <a:lnTo>
                    <a:pt x="0" y="5080"/>
                  </a:lnTo>
                  <a:lnTo>
                    <a:pt x="0" y="11430"/>
                  </a:lnTo>
                  <a:lnTo>
                    <a:pt x="25399" y="11430"/>
                  </a:lnTo>
                  <a:lnTo>
                    <a:pt x="25399" y="6350"/>
                  </a:lnTo>
                  <a:lnTo>
                    <a:pt x="22859" y="6350"/>
                  </a:lnTo>
                  <a:lnTo>
                    <a:pt x="22859" y="5080"/>
                  </a:lnTo>
                  <a:close/>
                </a:path>
                <a:path w="25400" h="1101090">
                  <a:moveTo>
                    <a:pt x="25399" y="11430"/>
                  </a:moveTo>
                  <a:lnTo>
                    <a:pt x="0" y="11430"/>
                  </a:lnTo>
                  <a:lnTo>
                    <a:pt x="0" y="15240"/>
                  </a:lnTo>
                  <a:lnTo>
                    <a:pt x="25399" y="15240"/>
                  </a:lnTo>
                  <a:lnTo>
                    <a:pt x="25399" y="11430"/>
                  </a:lnTo>
                  <a:close/>
                </a:path>
                <a:path w="25400" h="1101090">
                  <a:moveTo>
                    <a:pt x="25399" y="15240"/>
                  </a:moveTo>
                  <a:lnTo>
                    <a:pt x="0" y="15240"/>
                  </a:lnTo>
                  <a:lnTo>
                    <a:pt x="0" y="21590"/>
                  </a:lnTo>
                  <a:lnTo>
                    <a:pt x="25399" y="21590"/>
                  </a:lnTo>
                  <a:lnTo>
                    <a:pt x="25399" y="15240"/>
                  </a:lnTo>
                  <a:close/>
                </a:path>
                <a:path w="25400" h="1101090">
                  <a:moveTo>
                    <a:pt x="25399" y="21590"/>
                  </a:moveTo>
                  <a:lnTo>
                    <a:pt x="0" y="21590"/>
                  </a:lnTo>
                  <a:lnTo>
                    <a:pt x="0" y="30480"/>
                  </a:lnTo>
                  <a:lnTo>
                    <a:pt x="25399" y="30480"/>
                  </a:lnTo>
                  <a:lnTo>
                    <a:pt x="25399" y="21590"/>
                  </a:lnTo>
                  <a:close/>
                </a:path>
                <a:path w="25400" h="1101090">
                  <a:moveTo>
                    <a:pt x="25399" y="30480"/>
                  </a:moveTo>
                  <a:lnTo>
                    <a:pt x="0" y="30480"/>
                  </a:lnTo>
                  <a:lnTo>
                    <a:pt x="0" y="40640"/>
                  </a:lnTo>
                  <a:lnTo>
                    <a:pt x="25399" y="40640"/>
                  </a:lnTo>
                  <a:lnTo>
                    <a:pt x="25399" y="30480"/>
                  </a:lnTo>
                  <a:close/>
                </a:path>
                <a:path w="25400" h="1101090">
                  <a:moveTo>
                    <a:pt x="25399" y="40640"/>
                  </a:moveTo>
                  <a:lnTo>
                    <a:pt x="0" y="40640"/>
                  </a:lnTo>
                  <a:lnTo>
                    <a:pt x="0" y="43180"/>
                  </a:lnTo>
                  <a:lnTo>
                    <a:pt x="25399" y="43180"/>
                  </a:lnTo>
                  <a:lnTo>
                    <a:pt x="25399" y="40640"/>
                  </a:lnTo>
                  <a:close/>
                </a:path>
                <a:path w="25400" h="1101090">
                  <a:moveTo>
                    <a:pt x="25399" y="43180"/>
                  </a:moveTo>
                  <a:lnTo>
                    <a:pt x="0" y="43180"/>
                  </a:lnTo>
                  <a:lnTo>
                    <a:pt x="0" y="46990"/>
                  </a:lnTo>
                  <a:lnTo>
                    <a:pt x="25399" y="46990"/>
                  </a:lnTo>
                  <a:lnTo>
                    <a:pt x="25399" y="43180"/>
                  </a:lnTo>
                  <a:close/>
                </a:path>
                <a:path w="25400" h="1101090">
                  <a:moveTo>
                    <a:pt x="25399" y="46990"/>
                  </a:moveTo>
                  <a:lnTo>
                    <a:pt x="0" y="46990"/>
                  </a:lnTo>
                  <a:lnTo>
                    <a:pt x="0" y="49530"/>
                  </a:lnTo>
                  <a:lnTo>
                    <a:pt x="25399" y="49530"/>
                  </a:lnTo>
                  <a:lnTo>
                    <a:pt x="25399" y="46990"/>
                  </a:lnTo>
                  <a:close/>
                </a:path>
                <a:path w="25400" h="1101090">
                  <a:moveTo>
                    <a:pt x="25399" y="49530"/>
                  </a:moveTo>
                  <a:lnTo>
                    <a:pt x="0" y="49530"/>
                  </a:lnTo>
                  <a:lnTo>
                    <a:pt x="0" y="53340"/>
                  </a:lnTo>
                  <a:lnTo>
                    <a:pt x="25399" y="53340"/>
                  </a:lnTo>
                  <a:lnTo>
                    <a:pt x="25399" y="49530"/>
                  </a:lnTo>
                  <a:close/>
                </a:path>
                <a:path w="25400" h="1101090">
                  <a:moveTo>
                    <a:pt x="25399" y="53340"/>
                  </a:moveTo>
                  <a:lnTo>
                    <a:pt x="0" y="53340"/>
                  </a:lnTo>
                  <a:lnTo>
                    <a:pt x="0" y="66040"/>
                  </a:lnTo>
                  <a:lnTo>
                    <a:pt x="25399" y="66040"/>
                  </a:lnTo>
                  <a:lnTo>
                    <a:pt x="25399" y="53340"/>
                  </a:lnTo>
                  <a:close/>
                </a:path>
                <a:path w="25400" h="1101090">
                  <a:moveTo>
                    <a:pt x="25399" y="66040"/>
                  </a:moveTo>
                  <a:lnTo>
                    <a:pt x="0" y="66040"/>
                  </a:lnTo>
                  <a:lnTo>
                    <a:pt x="0" y="68580"/>
                  </a:lnTo>
                  <a:lnTo>
                    <a:pt x="25399" y="68580"/>
                  </a:lnTo>
                  <a:lnTo>
                    <a:pt x="25399" y="66040"/>
                  </a:lnTo>
                  <a:close/>
                </a:path>
                <a:path w="25400" h="1101090">
                  <a:moveTo>
                    <a:pt x="25399" y="68580"/>
                  </a:moveTo>
                  <a:lnTo>
                    <a:pt x="0" y="68580"/>
                  </a:lnTo>
                  <a:lnTo>
                    <a:pt x="0" y="72390"/>
                  </a:lnTo>
                  <a:lnTo>
                    <a:pt x="25399" y="72390"/>
                  </a:lnTo>
                  <a:lnTo>
                    <a:pt x="25399" y="68580"/>
                  </a:lnTo>
                  <a:close/>
                </a:path>
                <a:path w="25400" h="1101090">
                  <a:moveTo>
                    <a:pt x="25399" y="72390"/>
                  </a:moveTo>
                  <a:lnTo>
                    <a:pt x="0" y="72390"/>
                  </a:lnTo>
                  <a:lnTo>
                    <a:pt x="0" y="74930"/>
                  </a:lnTo>
                  <a:lnTo>
                    <a:pt x="25399" y="74930"/>
                  </a:lnTo>
                  <a:lnTo>
                    <a:pt x="25399" y="72390"/>
                  </a:lnTo>
                  <a:close/>
                </a:path>
                <a:path w="25400" h="1101090">
                  <a:moveTo>
                    <a:pt x="25399" y="74930"/>
                  </a:moveTo>
                  <a:lnTo>
                    <a:pt x="0" y="74930"/>
                  </a:lnTo>
                  <a:lnTo>
                    <a:pt x="0" y="78740"/>
                  </a:lnTo>
                  <a:lnTo>
                    <a:pt x="25399" y="78740"/>
                  </a:lnTo>
                  <a:lnTo>
                    <a:pt x="25399" y="74930"/>
                  </a:lnTo>
                  <a:close/>
                </a:path>
                <a:path w="25400" h="1101090">
                  <a:moveTo>
                    <a:pt x="25399" y="78740"/>
                  </a:moveTo>
                  <a:lnTo>
                    <a:pt x="0" y="78740"/>
                  </a:lnTo>
                  <a:lnTo>
                    <a:pt x="0" y="81280"/>
                  </a:lnTo>
                  <a:lnTo>
                    <a:pt x="25399" y="81280"/>
                  </a:lnTo>
                  <a:lnTo>
                    <a:pt x="25399" y="78740"/>
                  </a:lnTo>
                  <a:close/>
                </a:path>
                <a:path w="25400" h="1101090">
                  <a:moveTo>
                    <a:pt x="25399" y="81280"/>
                  </a:moveTo>
                  <a:lnTo>
                    <a:pt x="0" y="81280"/>
                  </a:lnTo>
                  <a:lnTo>
                    <a:pt x="0" y="85090"/>
                  </a:lnTo>
                  <a:lnTo>
                    <a:pt x="25399" y="85090"/>
                  </a:lnTo>
                  <a:lnTo>
                    <a:pt x="25399" y="81280"/>
                  </a:lnTo>
                  <a:close/>
                </a:path>
                <a:path w="25400" h="1101090">
                  <a:moveTo>
                    <a:pt x="25399" y="85090"/>
                  </a:moveTo>
                  <a:lnTo>
                    <a:pt x="0" y="85090"/>
                  </a:lnTo>
                  <a:lnTo>
                    <a:pt x="0" y="91440"/>
                  </a:lnTo>
                  <a:lnTo>
                    <a:pt x="25399" y="91440"/>
                  </a:lnTo>
                  <a:lnTo>
                    <a:pt x="25399" y="85090"/>
                  </a:lnTo>
                  <a:close/>
                </a:path>
                <a:path w="25400" h="1101090">
                  <a:moveTo>
                    <a:pt x="25399" y="91440"/>
                  </a:moveTo>
                  <a:lnTo>
                    <a:pt x="0" y="91440"/>
                  </a:lnTo>
                  <a:lnTo>
                    <a:pt x="0" y="97790"/>
                  </a:lnTo>
                  <a:lnTo>
                    <a:pt x="25399" y="97790"/>
                  </a:lnTo>
                  <a:lnTo>
                    <a:pt x="25399" y="91440"/>
                  </a:lnTo>
                  <a:close/>
                </a:path>
                <a:path w="25400" h="1101090">
                  <a:moveTo>
                    <a:pt x="25399" y="97790"/>
                  </a:moveTo>
                  <a:lnTo>
                    <a:pt x="0" y="97790"/>
                  </a:lnTo>
                  <a:lnTo>
                    <a:pt x="0" y="106680"/>
                  </a:lnTo>
                  <a:lnTo>
                    <a:pt x="25399" y="106680"/>
                  </a:lnTo>
                  <a:lnTo>
                    <a:pt x="25399" y="97790"/>
                  </a:lnTo>
                  <a:close/>
                </a:path>
                <a:path w="25400" h="1101090">
                  <a:moveTo>
                    <a:pt x="25399" y="106680"/>
                  </a:moveTo>
                  <a:lnTo>
                    <a:pt x="0" y="106680"/>
                  </a:lnTo>
                  <a:lnTo>
                    <a:pt x="0" y="113030"/>
                  </a:lnTo>
                  <a:lnTo>
                    <a:pt x="25399" y="113030"/>
                  </a:lnTo>
                  <a:lnTo>
                    <a:pt x="25399" y="106680"/>
                  </a:lnTo>
                  <a:close/>
                </a:path>
                <a:path w="25400" h="1101090">
                  <a:moveTo>
                    <a:pt x="25399" y="113030"/>
                  </a:moveTo>
                  <a:lnTo>
                    <a:pt x="0" y="113030"/>
                  </a:lnTo>
                  <a:lnTo>
                    <a:pt x="0" y="116840"/>
                  </a:lnTo>
                  <a:lnTo>
                    <a:pt x="25399" y="116840"/>
                  </a:lnTo>
                  <a:lnTo>
                    <a:pt x="25399" y="113030"/>
                  </a:lnTo>
                  <a:close/>
                </a:path>
                <a:path w="25400" h="1101090">
                  <a:moveTo>
                    <a:pt x="25399" y="116840"/>
                  </a:moveTo>
                  <a:lnTo>
                    <a:pt x="0" y="116840"/>
                  </a:lnTo>
                  <a:lnTo>
                    <a:pt x="0" y="123190"/>
                  </a:lnTo>
                  <a:lnTo>
                    <a:pt x="25399" y="123190"/>
                  </a:lnTo>
                  <a:lnTo>
                    <a:pt x="25399" y="116840"/>
                  </a:lnTo>
                  <a:close/>
                </a:path>
                <a:path w="25400" h="1101090">
                  <a:moveTo>
                    <a:pt x="25399" y="123190"/>
                  </a:moveTo>
                  <a:lnTo>
                    <a:pt x="0" y="123190"/>
                  </a:lnTo>
                  <a:lnTo>
                    <a:pt x="0" y="129540"/>
                  </a:lnTo>
                  <a:lnTo>
                    <a:pt x="25399" y="129540"/>
                  </a:lnTo>
                  <a:lnTo>
                    <a:pt x="25399" y="123190"/>
                  </a:lnTo>
                  <a:close/>
                </a:path>
                <a:path w="25400" h="1101090">
                  <a:moveTo>
                    <a:pt x="25399" y="129540"/>
                  </a:moveTo>
                  <a:lnTo>
                    <a:pt x="0" y="129540"/>
                  </a:lnTo>
                  <a:lnTo>
                    <a:pt x="0" y="132080"/>
                  </a:lnTo>
                  <a:lnTo>
                    <a:pt x="25399" y="132080"/>
                  </a:lnTo>
                  <a:lnTo>
                    <a:pt x="25399" y="129540"/>
                  </a:lnTo>
                  <a:close/>
                </a:path>
                <a:path w="25400" h="1101090">
                  <a:moveTo>
                    <a:pt x="25399" y="132080"/>
                  </a:moveTo>
                  <a:lnTo>
                    <a:pt x="0" y="132080"/>
                  </a:lnTo>
                  <a:lnTo>
                    <a:pt x="0" y="135890"/>
                  </a:lnTo>
                  <a:lnTo>
                    <a:pt x="25399" y="135890"/>
                  </a:lnTo>
                  <a:lnTo>
                    <a:pt x="25399" y="132080"/>
                  </a:lnTo>
                  <a:close/>
                </a:path>
                <a:path w="25400" h="1101090">
                  <a:moveTo>
                    <a:pt x="25399" y="135890"/>
                  </a:moveTo>
                  <a:lnTo>
                    <a:pt x="0" y="135890"/>
                  </a:lnTo>
                  <a:lnTo>
                    <a:pt x="0" y="138430"/>
                  </a:lnTo>
                  <a:lnTo>
                    <a:pt x="25399" y="138430"/>
                  </a:lnTo>
                  <a:lnTo>
                    <a:pt x="25399" y="135890"/>
                  </a:lnTo>
                  <a:close/>
                </a:path>
                <a:path w="25400" h="1101090">
                  <a:moveTo>
                    <a:pt x="25399" y="138430"/>
                  </a:moveTo>
                  <a:lnTo>
                    <a:pt x="0" y="138430"/>
                  </a:lnTo>
                  <a:lnTo>
                    <a:pt x="0" y="148590"/>
                  </a:lnTo>
                  <a:lnTo>
                    <a:pt x="25399" y="148590"/>
                  </a:lnTo>
                  <a:lnTo>
                    <a:pt x="25399" y="138430"/>
                  </a:lnTo>
                  <a:close/>
                </a:path>
                <a:path w="25400" h="1101090">
                  <a:moveTo>
                    <a:pt x="25399" y="148590"/>
                  </a:moveTo>
                  <a:lnTo>
                    <a:pt x="0" y="148590"/>
                  </a:lnTo>
                  <a:lnTo>
                    <a:pt x="0" y="151130"/>
                  </a:lnTo>
                  <a:lnTo>
                    <a:pt x="25399" y="151130"/>
                  </a:lnTo>
                  <a:lnTo>
                    <a:pt x="25399" y="148590"/>
                  </a:lnTo>
                  <a:close/>
                </a:path>
                <a:path w="25400" h="1101090">
                  <a:moveTo>
                    <a:pt x="25399" y="151130"/>
                  </a:moveTo>
                  <a:lnTo>
                    <a:pt x="0" y="151130"/>
                  </a:lnTo>
                  <a:lnTo>
                    <a:pt x="0" y="154940"/>
                  </a:lnTo>
                  <a:lnTo>
                    <a:pt x="25399" y="154940"/>
                  </a:lnTo>
                  <a:lnTo>
                    <a:pt x="25399" y="151130"/>
                  </a:lnTo>
                  <a:close/>
                </a:path>
                <a:path w="25400" h="1101090">
                  <a:moveTo>
                    <a:pt x="25399" y="154940"/>
                  </a:moveTo>
                  <a:lnTo>
                    <a:pt x="0" y="154940"/>
                  </a:lnTo>
                  <a:lnTo>
                    <a:pt x="0" y="157480"/>
                  </a:lnTo>
                  <a:lnTo>
                    <a:pt x="25399" y="157480"/>
                  </a:lnTo>
                  <a:lnTo>
                    <a:pt x="25399" y="154940"/>
                  </a:lnTo>
                  <a:close/>
                </a:path>
                <a:path w="25400" h="1101090">
                  <a:moveTo>
                    <a:pt x="25399" y="157480"/>
                  </a:moveTo>
                  <a:lnTo>
                    <a:pt x="0" y="157480"/>
                  </a:lnTo>
                  <a:lnTo>
                    <a:pt x="0" y="161290"/>
                  </a:lnTo>
                  <a:lnTo>
                    <a:pt x="25399" y="161290"/>
                  </a:lnTo>
                  <a:lnTo>
                    <a:pt x="25399" y="157480"/>
                  </a:lnTo>
                  <a:close/>
                </a:path>
                <a:path w="25400" h="1101090">
                  <a:moveTo>
                    <a:pt x="25399" y="161290"/>
                  </a:moveTo>
                  <a:lnTo>
                    <a:pt x="0" y="161290"/>
                  </a:lnTo>
                  <a:lnTo>
                    <a:pt x="0" y="170180"/>
                  </a:lnTo>
                  <a:lnTo>
                    <a:pt x="25399" y="170180"/>
                  </a:lnTo>
                  <a:lnTo>
                    <a:pt x="25399" y="161290"/>
                  </a:lnTo>
                  <a:close/>
                </a:path>
                <a:path w="25400" h="1101090">
                  <a:moveTo>
                    <a:pt x="25399" y="170180"/>
                  </a:moveTo>
                  <a:lnTo>
                    <a:pt x="0" y="170180"/>
                  </a:lnTo>
                  <a:lnTo>
                    <a:pt x="0" y="173990"/>
                  </a:lnTo>
                  <a:lnTo>
                    <a:pt x="25399" y="173990"/>
                  </a:lnTo>
                  <a:lnTo>
                    <a:pt x="25399" y="170180"/>
                  </a:lnTo>
                  <a:close/>
                </a:path>
                <a:path w="25400" h="1101090">
                  <a:moveTo>
                    <a:pt x="25399" y="173990"/>
                  </a:moveTo>
                  <a:lnTo>
                    <a:pt x="0" y="173990"/>
                  </a:lnTo>
                  <a:lnTo>
                    <a:pt x="0" y="180340"/>
                  </a:lnTo>
                  <a:lnTo>
                    <a:pt x="25399" y="180340"/>
                  </a:lnTo>
                  <a:lnTo>
                    <a:pt x="25399" y="173990"/>
                  </a:lnTo>
                  <a:close/>
                </a:path>
                <a:path w="25400" h="1101090">
                  <a:moveTo>
                    <a:pt x="25399" y="180340"/>
                  </a:moveTo>
                  <a:lnTo>
                    <a:pt x="0" y="180340"/>
                  </a:lnTo>
                  <a:lnTo>
                    <a:pt x="0" y="186690"/>
                  </a:lnTo>
                  <a:lnTo>
                    <a:pt x="25399" y="186690"/>
                  </a:lnTo>
                  <a:lnTo>
                    <a:pt x="25399" y="180340"/>
                  </a:lnTo>
                  <a:close/>
                </a:path>
                <a:path w="25400" h="1101090">
                  <a:moveTo>
                    <a:pt x="25399" y="186690"/>
                  </a:moveTo>
                  <a:lnTo>
                    <a:pt x="0" y="186690"/>
                  </a:lnTo>
                  <a:lnTo>
                    <a:pt x="0" y="189230"/>
                  </a:lnTo>
                  <a:lnTo>
                    <a:pt x="25399" y="189230"/>
                  </a:lnTo>
                  <a:lnTo>
                    <a:pt x="25399" y="186690"/>
                  </a:lnTo>
                  <a:close/>
                </a:path>
                <a:path w="25400" h="1101090">
                  <a:moveTo>
                    <a:pt x="25399" y="189230"/>
                  </a:moveTo>
                  <a:lnTo>
                    <a:pt x="0" y="189230"/>
                  </a:lnTo>
                  <a:lnTo>
                    <a:pt x="0" y="199390"/>
                  </a:lnTo>
                  <a:lnTo>
                    <a:pt x="25399" y="199390"/>
                  </a:lnTo>
                  <a:lnTo>
                    <a:pt x="25399" y="189230"/>
                  </a:lnTo>
                  <a:close/>
                </a:path>
                <a:path w="25400" h="1101090">
                  <a:moveTo>
                    <a:pt x="25399" y="199390"/>
                  </a:moveTo>
                  <a:lnTo>
                    <a:pt x="0" y="199390"/>
                  </a:lnTo>
                  <a:lnTo>
                    <a:pt x="0" y="201930"/>
                  </a:lnTo>
                  <a:lnTo>
                    <a:pt x="25399" y="201930"/>
                  </a:lnTo>
                  <a:lnTo>
                    <a:pt x="25399" y="199390"/>
                  </a:lnTo>
                  <a:close/>
                </a:path>
                <a:path w="25400" h="1101090">
                  <a:moveTo>
                    <a:pt x="25399" y="201930"/>
                  </a:moveTo>
                  <a:lnTo>
                    <a:pt x="0" y="201930"/>
                  </a:lnTo>
                  <a:lnTo>
                    <a:pt x="0" y="208280"/>
                  </a:lnTo>
                  <a:lnTo>
                    <a:pt x="25399" y="208280"/>
                  </a:lnTo>
                  <a:lnTo>
                    <a:pt x="25399" y="201930"/>
                  </a:lnTo>
                  <a:close/>
                </a:path>
                <a:path w="25400" h="1101090">
                  <a:moveTo>
                    <a:pt x="25399" y="208280"/>
                  </a:moveTo>
                  <a:lnTo>
                    <a:pt x="0" y="208280"/>
                  </a:lnTo>
                  <a:lnTo>
                    <a:pt x="0" y="212090"/>
                  </a:lnTo>
                  <a:lnTo>
                    <a:pt x="25399" y="212090"/>
                  </a:lnTo>
                  <a:lnTo>
                    <a:pt x="25399" y="208280"/>
                  </a:lnTo>
                  <a:close/>
                </a:path>
                <a:path w="25400" h="1101090">
                  <a:moveTo>
                    <a:pt x="25399" y="212090"/>
                  </a:moveTo>
                  <a:lnTo>
                    <a:pt x="0" y="212090"/>
                  </a:lnTo>
                  <a:lnTo>
                    <a:pt x="0" y="218440"/>
                  </a:lnTo>
                  <a:lnTo>
                    <a:pt x="25399" y="218440"/>
                  </a:lnTo>
                  <a:lnTo>
                    <a:pt x="25399" y="212090"/>
                  </a:lnTo>
                  <a:close/>
                </a:path>
                <a:path w="25400" h="1101090">
                  <a:moveTo>
                    <a:pt x="25399" y="218440"/>
                  </a:moveTo>
                  <a:lnTo>
                    <a:pt x="0" y="218440"/>
                  </a:lnTo>
                  <a:lnTo>
                    <a:pt x="0" y="220980"/>
                  </a:lnTo>
                  <a:lnTo>
                    <a:pt x="25399" y="220980"/>
                  </a:lnTo>
                  <a:lnTo>
                    <a:pt x="25399" y="218440"/>
                  </a:lnTo>
                  <a:close/>
                </a:path>
                <a:path w="25400" h="1101090">
                  <a:moveTo>
                    <a:pt x="25399" y="220980"/>
                  </a:moveTo>
                  <a:lnTo>
                    <a:pt x="0" y="220980"/>
                  </a:lnTo>
                  <a:lnTo>
                    <a:pt x="0" y="224790"/>
                  </a:lnTo>
                  <a:lnTo>
                    <a:pt x="25399" y="224790"/>
                  </a:lnTo>
                  <a:lnTo>
                    <a:pt x="25399" y="220980"/>
                  </a:lnTo>
                  <a:close/>
                </a:path>
                <a:path w="25400" h="1101090">
                  <a:moveTo>
                    <a:pt x="25399" y="224790"/>
                  </a:moveTo>
                  <a:lnTo>
                    <a:pt x="0" y="224790"/>
                  </a:lnTo>
                  <a:lnTo>
                    <a:pt x="0" y="237490"/>
                  </a:lnTo>
                  <a:lnTo>
                    <a:pt x="25399" y="237490"/>
                  </a:lnTo>
                  <a:lnTo>
                    <a:pt x="25399" y="224790"/>
                  </a:lnTo>
                  <a:close/>
                </a:path>
                <a:path w="25400" h="1101090">
                  <a:moveTo>
                    <a:pt x="25399" y="237490"/>
                  </a:moveTo>
                  <a:lnTo>
                    <a:pt x="0" y="237490"/>
                  </a:lnTo>
                  <a:lnTo>
                    <a:pt x="0" y="252730"/>
                  </a:lnTo>
                  <a:lnTo>
                    <a:pt x="25399" y="252730"/>
                  </a:lnTo>
                  <a:lnTo>
                    <a:pt x="25399" y="237490"/>
                  </a:lnTo>
                  <a:close/>
                </a:path>
                <a:path w="25400" h="1101090">
                  <a:moveTo>
                    <a:pt x="25399" y="252730"/>
                  </a:moveTo>
                  <a:lnTo>
                    <a:pt x="0" y="252730"/>
                  </a:lnTo>
                  <a:lnTo>
                    <a:pt x="0" y="259080"/>
                  </a:lnTo>
                  <a:lnTo>
                    <a:pt x="25399" y="259080"/>
                  </a:lnTo>
                  <a:lnTo>
                    <a:pt x="25399" y="252730"/>
                  </a:lnTo>
                  <a:close/>
                </a:path>
                <a:path w="25400" h="1101090">
                  <a:moveTo>
                    <a:pt x="25399" y="259080"/>
                  </a:moveTo>
                  <a:lnTo>
                    <a:pt x="0" y="259080"/>
                  </a:lnTo>
                  <a:lnTo>
                    <a:pt x="0" y="262890"/>
                  </a:lnTo>
                  <a:lnTo>
                    <a:pt x="25399" y="262890"/>
                  </a:lnTo>
                  <a:lnTo>
                    <a:pt x="25399" y="259080"/>
                  </a:lnTo>
                  <a:close/>
                </a:path>
                <a:path w="25400" h="1101090">
                  <a:moveTo>
                    <a:pt x="25399" y="262890"/>
                  </a:moveTo>
                  <a:lnTo>
                    <a:pt x="0" y="262890"/>
                  </a:lnTo>
                  <a:lnTo>
                    <a:pt x="0" y="265430"/>
                  </a:lnTo>
                  <a:lnTo>
                    <a:pt x="25399" y="265430"/>
                  </a:lnTo>
                  <a:lnTo>
                    <a:pt x="25399" y="262890"/>
                  </a:lnTo>
                  <a:close/>
                </a:path>
                <a:path w="25400" h="1101090">
                  <a:moveTo>
                    <a:pt x="25399" y="265430"/>
                  </a:moveTo>
                  <a:lnTo>
                    <a:pt x="0" y="265430"/>
                  </a:lnTo>
                  <a:lnTo>
                    <a:pt x="0" y="271780"/>
                  </a:lnTo>
                  <a:lnTo>
                    <a:pt x="25399" y="271780"/>
                  </a:lnTo>
                  <a:lnTo>
                    <a:pt x="25399" y="265430"/>
                  </a:lnTo>
                  <a:close/>
                </a:path>
                <a:path w="25400" h="1101090">
                  <a:moveTo>
                    <a:pt x="25399" y="271780"/>
                  </a:moveTo>
                  <a:lnTo>
                    <a:pt x="0" y="271780"/>
                  </a:lnTo>
                  <a:lnTo>
                    <a:pt x="0" y="281940"/>
                  </a:lnTo>
                  <a:lnTo>
                    <a:pt x="25399" y="281940"/>
                  </a:lnTo>
                  <a:lnTo>
                    <a:pt x="25399" y="271780"/>
                  </a:lnTo>
                  <a:close/>
                </a:path>
                <a:path w="25400" h="1101090">
                  <a:moveTo>
                    <a:pt x="25399" y="281940"/>
                  </a:moveTo>
                  <a:lnTo>
                    <a:pt x="0" y="281940"/>
                  </a:lnTo>
                  <a:lnTo>
                    <a:pt x="0" y="284480"/>
                  </a:lnTo>
                  <a:lnTo>
                    <a:pt x="25399" y="284480"/>
                  </a:lnTo>
                  <a:lnTo>
                    <a:pt x="25399" y="281940"/>
                  </a:lnTo>
                  <a:close/>
                </a:path>
                <a:path w="25400" h="1101090">
                  <a:moveTo>
                    <a:pt x="25399" y="284480"/>
                  </a:moveTo>
                  <a:lnTo>
                    <a:pt x="0" y="284480"/>
                  </a:lnTo>
                  <a:lnTo>
                    <a:pt x="0" y="288290"/>
                  </a:lnTo>
                  <a:lnTo>
                    <a:pt x="25399" y="288290"/>
                  </a:lnTo>
                  <a:lnTo>
                    <a:pt x="25399" y="284480"/>
                  </a:lnTo>
                  <a:close/>
                </a:path>
                <a:path w="25400" h="1101090">
                  <a:moveTo>
                    <a:pt x="25399" y="288290"/>
                  </a:moveTo>
                  <a:lnTo>
                    <a:pt x="0" y="288290"/>
                  </a:lnTo>
                  <a:lnTo>
                    <a:pt x="0" y="297180"/>
                  </a:lnTo>
                  <a:lnTo>
                    <a:pt x="25399" y="297180"/>
                  </a:lnTo>
                  <a:lnTo>
                    <a:pt x="25399" y="288290"/>
                  </a:lnTo>
                  <a:close/>
                </a:path>
                <a:path w="25400" h="1101090">
                  <a:moveTo>
                    <a:pt x="25399" y="297180"/>
                  </a:moveTo>
                  <a:lnTo>
                    <a:pt x="0" y="297180"/>
                  </a:lnTo>
                  <a:lnTo>
                    <a:pt x="0" y="300990"/>
                  </a:lnTo>
                  <a:lnTo>
                    <a:pt x="25399" y="300990"/>
                  </a:lnTo>
                  <a:lnTo>
                    <a:pt x="25399" y="297180"/>
                  </a:lnTo>
                  <a:close/>
                </a:path>
                <a:path w="25400" h="1101090">
                  <a:moveTo>
                    <a:pt x="25399" y="300990"/>
                  </a:moveTo>
                  <a:lnTo>
                    <a:pt x="0" y="300990"/>
                  </a:lnTo>
                  <a:lnTo>
                    <a:pt x="0" y="303530"/>
                  </a:lnTo>
                  <a:lnTo>
                    <a:pt x="25399" y="303530"/>
                  </a:lnTo>
                  <a:lnTo>
                    <a:pt x="25399" y="300990"/>
                  </a:lnTo>
                  <a:close/>
                </a:path>
                <a:path w="25400" h="1101090">
                  <a:moveTo>
                    <a:pt x="25399" y="303530"/>
                  </a:moveTo>
                  <a:lnTo>
                    <a:pt x="0" y="303530"/>
                  </a:lnTo>
                  <a:lnTo>
                    <a:pt x="0" y="307340"/>
                  </a:lnTo>
                  <a:lnTo>
                    <a:pt x="25399" y="307340"/>
                  </a:lnTo>
                  <a:lnTo>
                    <a:pt x="25399" y="303530"/>
                  </a:lnTo>
                  <a:close/>
                </a:path>
                <a:path w="25400" h="1101090">
                  <a:moveTo>
                    <a:pt x="25399" y="307340"/>
                  </a:moveTo>
                  <a:lnTo>
                    <a:pt x="0" y="307340"/>
                  </a:lnTo>
                  <a:lnTo>
                    <a:pt x="0" y="309880"/>
                  </a:lnTo>
                  <a:lnTo>
                    <a:pt x="25399" y="309880"/>
                  </a:lnTo>
                  <a:lnTo>
                    <a:pt x="25399" y="307340"/>
                  </a:lnTo>
                  <a:close/>
                </a:path>
                <a:path w="25400" h="1101090">
                  <a:moveTo>
                    <a:pt x="25399" y="309880"/>
                  </a:moveTo>
                  <a:lnTo>
                    <a:pt x="0" y="309880"/>
                  </a:lnTo>
                  <a:lnTo>
                    <a:pt x="0" y="313690"/>
                  </a:lnTo>
                  <a:lnTo>
                    <a:pt x="25399" y="313690"/>
                  </a:lnTo>
                  <a:lnTo>
                    <a:pt x="25399" y="309880"/>
                  </a:lnTo>
                  <a:close/>
                </a:path>
                <a:path w="25400" h="1101090">
                  <a:moveTo>
                    <a:pt x="25399" y="313690"/>
                  </a:moveTo>
                  <a:lnTo>
                    <a:pt x="0" y="313690"/>
                  </a:lnTo>
                  <a:lnTo>
                    <a:pt x="0" y="328930"/>
                  </a:lnTo>
                  <a:lnTo>
                    <a:pt x="25399" y="328930"/>
                  </a:lnTo>
                  <a:lnTo>
                    <a:pt x="25399" y="313690"/>
                  </a:lnTo>
                  <a:close/>
                </a:path>
                <a:path w="25400" h="1101090">
                  <a:moveTo>
                    <a:pt x="25399" y="328930"/>
                  </a:moveTo>
                  <a:lnTo>
                    <a:pt x="0" y="328930"/>
                  </a:lnTo>
                  <a:lnTo>
                    <a:pt x="0" y="332740"/>
                  </a:lnTo>
                  <a:lnTo>
                    <a:pt x="25399" y="332740"/>
                  </a:lnTo>
                  <a:lnTo>
                    <a:pt x="25399" y="328930"/>
                  </a:lnTo>
                  <a:close/>
                </a:path>
                <a:path w="25400" h="1101090">
                  <a:moveTo>
                    <a:pt x="25399" y="332740"/>
                  </a:moveTo>
                  <a:lnTo>
                    <a:pt x="0" y="332740"/>
                  </a:lnTo>
                  <a:lnTo>
                    <a:pt x="0" y="339090"/>
                  </a:lnTo>
                  <a:lnTo>
                    <a:pt x="25399" y="339090"/>
                  </a:lnTo>
                  <a:lnTo>
                    <a:pt x="25399" y="332740"/>
                  </a:lnTo>
                  <a:close/>
                </a:path>
                <a:path w="25400" h="1101090">
                  <a:moveTo>
                    <a:pt x="25399" y="339090"/>
                  </a:moveTo>
                  <a:lnTo>
                    <a:pt x="0" y="339090"/>
                  </a:lnTo>
                  <a:lnTo>
                    <a:pt x="0" y="341630"/>
                  </a:lnTo>
                  <a:lnTo>
                    <a:pt x="25399" y="341630"/>
                  </a:lnTo>
                  <a:lnTo>
                    <a:pt x="25399" y="339090"/>
                  </a:lnTo>
                  <a:close/>
                </a:path>
                <a:path w="25400" h="1101090">
                  <a:moveTo>
                    <a:pt x="25399" y="341630"/>
                  </a:moveTo>
                  <a:lnTo>
                    <a:pt x="0" y="341630"/>
                  </a:lnTo>
                  <a:lnTo>
                    <a:pt x="0" y="347980"/>
                  </a:lnTo>
                  <a:lnTo>
                    <a:pt x="25399" y="347980"/>
                  </a:lnTo>
                  <a:lnTo>
                    <a:pt x="25399" y="341630"/>
                  </a:lnTo>
                  <a:close/>
                </a:path>
                <a:path w="25400" h="1101090">
                  <a:moveTo>
                    <a:pt x="25399" y="347980"/>
                  </a:moveTo>
                  <a:lnTo>
                    <a:pt x="0" y="347980"/>
                  </a:lnTo>
                  <a:lnTo>
                    <a:pt x="0" y="351790"/>
                  </a:lnTo>
                  <a:lnTo>
                    <a:pt x="25399" y="351790"/>
                  </a:lnTo>
                  <a:lnTo>
                    <a:pt x="25399" y="347980"/>
                  </a:lnTo>
                  <a:close/>
                </a:path>
                <a:path w="25400" h="1101090">
                  <a:moveTo>
                    <a:pt x="25399" y="351790"/>
                  </a:moveTo>
                  <a:lnTo>
                    <a:pt x="0" y="351790"/>
                  </a:lnTo>
                  <a:lnTo>
                    <a:pt x="0" y="354330"/>
                  </a:lnTo>
                  <a:lnTo>
                    <a:pt x="25399" y="354330"/>
                  </a:lnTo>
                  <a:lnTo>
                    <a:pt x="25399" y="351790"/>
                  </a:lnTo>
                  <a:close/>
                </a:path>
                <a:path w="25400" h="1101090">
                  <a:moveTo>
                    <a:pt x="25399" y="354330"/>
                  </a:moveTo>
                  <a:lnTo>
                    <a:pt x="0" y="354330"/>
                  </a:lnTo>
                  <a:lnTo>
                    <a:pt x="0" y="358140"/>
                  </a:lnTo>
                  <a:lnTo>
                    <a:pt x="25399" y="358140"/>
                  </a:lnTo>
                  <a:lnTo>
                    <a:pt x="25399" y="354330"/>
                  </a:lnTo>
                  <a:close/>
                </a:path>
                <a:path w="25400" h="1101090">
                  <a:moveTo>
                    <a:pt x="25399" y="358140"/>
                  </a:moveTo>
                  <a:lnTo>
                    <a:pt x="0" y="358140"/>
                  </a:lnTo>
                  <a:lnTo>
                    <a:pt x="0" y="360680"/>
                  </a:lnTo>
                  <a:lnTo>
                    <a:pt x="25399" y="360680"/>
                  </a:lnTo>
                  <a:lnTo>
                    <a:pt x="25399" y="358140"/>
                  </a:lnTo>
                  <a:close/>
                </a:path>
                <a:path w="25400" h="1101090">
                  <a:moveTo>
                    <a:pt x="25399" y="360680"/>
                  </a:moveTo>
                  <a:lnTo>
                    <a:pt x="0" y="360680"/>
                  </a:lnTo>
                  <a:lnTo>
                    <a:pt x="0" y="364490"/>
                  </a:lnTo>
                  <a:lnTo>
                    <a:pt x="25399" y="364490"/>
                  </a:lnTo>
                  <a:lnTo>
                    <a:pt x="25399" y="360680"/>
                  </a:lnTo>
                  <a:close/>
                </a:path>
                <a:path w="25400" h="1101090">
                  <a:moveTo>
                    <a:pt x="25399" y="364490"/>
                  </a:moveTo>
                  <a:lnTo>
                    <a:pt x="0" y="364490"/>
                  </a:lnTo>
                  <a:lnTo>
                    <a:pt x="0" y="389890"/>
                  </a:lnTo>
                  <a:lnTo>
                    <a:pt x="25399" y="389890"/>
                  </a:lnTo>
                  <a:lnTo>
                    <a:pt x="25399" y="364490"/>
                  </a:lnTo>
                  <a:close/>
                </a:path>
                <a:path w="25400" h="1101090">
                  <a:moveTo>
                    <a:pt x="25399" y="389890"/>
                  </a:moveTo>
                  <a:lnTo>
                    <a:pt x="0" y="389890"/>
                  </a:lnTo>
                  <a:lnTo>
                    <a:pt x="0" y="396240"/>
                  </a:lnTo>
                  <a:lnTo>
                    <a:pt x="25399" y="396240"/>
                  </a:lnTo>
                  <a:lnTo>
                    <a:pt x="25399" y="389890"/>
                  </a:lnTo>
                  <a:close/>
                </a:path>
                <a:path w="25400" h="1101090">
                  <a:moveTo>
                    <a:pt x="25399" y="396240"/>
                  </a:moveTo>
                  <a:lnTo>
                    <a:pt x="0" y="396240"/>
                  </a:lnTo>
                  <a:lnTo>
                    <a:pt x="0" y="398780"/>
                  </a:lnTo>
                  <a:lnTo>
                    <a:pt x="25399" y="398780"/>
                  </a:lnTo>
                  <a:lnTo>
                    <a:pt x="25399" y="396240"/>
                  </a:lnTo>
                  <a:close/>
                </a:path>
                <a:path w="25400" h="1101090">
                  <a:moveTo>
                    <a:pt x="25399" y="398780"/>
                  </a:moveTo>
                  <a:lnTo>
                    <a:pt x="0" y="398780"/>
                  </a:lnTo>
                  <a:lnTo>
                    <a:pt x="0" y="405130"/>
                  </a:lnTo>
                  <a:lnTo>
                    <a:pt x="25399" y="405130"/>
                  </a:lnTo>
                  <a:lnTo>
                    <a:pt x="25399" y="398780"/>
                  </a:lnTo>
                  <a:close/>
                </a:path>
                <a:path w="25400" h="1101090">
                  <a:moveTo>
                    <a:pt x="25399" y="405130"/>
                  </a:moveTo>
                  <a:lnTo>
                    <a:pt x="0" y="405130"/>
                  </a:lnTo>
                  <a:lnTo>
                    <a:pt x="0" y="408940"/>
                  </a:lnTo>
                  <a:lnTo>
                    <a:pt x="25399" y="408940"/>
                  </a:lnTo>
                  <a:lnTo>
                    <a:pt x="25399" y="405130"/>
                  </a:lnTo>
                  <a:close/>
                </a:path>
                <a:path w="25400" h="1101090">
                  <a:moveTo>
                    <a:pt x="25399" y="408940"/>
                  </a:moveTo>
                  <a:lnTo>
                    <a:pt x="0" y="408940"/>
                  </a:lnTo>
                  <a:lnTo>
                    <a:pt x="0" y="417830"/>
                  </a:lnTo>
                  <a:lnTo>
                    <a:pt x="25399" y="417830"/>
                  </a:lnTo>
                  <a:lnTo>
                    <a:pt x="25399" y="408940"/>
                  </a:lnTo>
                  <a:close/>
                </a:path>
                <a:path w="25400" h="1101090">
                  <a:moveTo>
                    <a:pt x="25399" y="417830"/>
                  </a:moveTo>
                  <a:lnTo>
                    <a:pt x="0" y="417830"/>
                  </a:lnTo>
                  <a:lnTo>
                    <a:pt x="0" y="427990"/>
                  </a:lnTo>
                  <a:lnTo>
                    <a:pt x="25399" y="427990"/>
                  </a:lnTo>
                  <a:lnTo>
                    <a:pt x="25399" y="417830"/>
                  </a:lnTo>
                  <a:close/>
                </a:path>
                <a:path w="25400" h="1101090">
                  <a:moveTo>
                    <a:pt x="25399" y="427990"/>
                  </a:moveTo>
                  <a:lnTo>
                    <a:pt x="0" y="427990"/>
                  </a:lnTo>
                  <a:lnTo>
                    <a:pt x="0" y="434340"/>
                  </a:lnTo>
                  <a:lnTo>
                    <a:pt x="25399" y="434340"/>
                  </a:lnTo>
                  <a:lnTo>
                    <a:pt x="25399" y="427990"/>
                  </a:lnTo>
                  <a:close/>
                </a:path>
                <a:path w="25400" h="1101090">
                  <a:moveTo>
                    <a:pt x="25399" y="434340"/>
                  </a:moveTo>
                  <a:lnTo>
                    <a:pt x="0" y="434340"/>
                  </a:lnTo>
                  <a:lnTo>
                    <a:pt x="0" y="440690"/>
                  </a:lnTo>
                  <a:lnTo>
                    <a:pt x="25399" y="440690"/>
                  </a:lnTo>
                  <a:lnTo>
                    <a:pt x="25399" y="434340"/>
                  </a:lnTo>
                  <a:close/>
                </a:path>
                <a:path w="25400" h="1101090">
                  <a:moveTo>
                    <a:pt x="25399" y="440690"/>
                  </a:moveTo>
                  <a:lnTo>
                    <a:pt x="0" y="440690"/>
                  </a:lnTo>
                  <a:lnTo>
                    <a:pt x="0" y="449580"/>
                  </a:lnTo>
                  <a:lnTo>
                    <a:pt x="25399" y="449580"/>
                  </a:lnTo>
                  <a:lnTo>
                    <a:pt x="25399" y="440690"/>
                  </a:lnTo>
                  <a:close/>
                </a:path>
                <a:path w="25400" h="1101090">
                  <a:moveTo>
                    <a:pt x="25399" y="449580"/>
                  </a:moveTo>
                  <a:lnTo>
                    <a:pt x="0" y="449580"/>
                  </a:lnTo>
                  <a:lnTo>
                    <a:pt x="0" y="453390"/>
                  </a:lnTo>
                  <a:lnTo>
                    <a:pt x="25399" y="453390"/>
                  </a:lnTo>
                  <a:lnTo>
                    <a:pt x="25399" y="449580"/>
                  </a:lnTo>
                  <a:close/>
                </a:path>
                <a:path w="25400" h="1101090">
                  <a:moveTo>
                    <a:pt x="25399" y="453390"/>
                  </a:moveTo>
                  <a:lnTo>
                    <a:pt x="0" y="453390"/>
                  </a:lnTo>
                  <a:lnTo>
                    <a:pt x="0" y="455930"/>
                  </a:lnTo>
                  <a:lnTo>
                    <a:pt x="25399" y="455930"/>
                  </a:lnTo>
                  <a:lnTo>
                    <a:pt x="25399" y="453390"/>
                  </a:lnTo>
                  <a:close/>
                </a:path>
                <a:path w="25400" h="1101090">
                  <a:moveTo>
                    <a:pt x="25399" y="455930"/>
                  </a:moveTo>
                  <a:lnTo>
                    <a:pt x="0" y="455930"/>
                  </a:lnTo>
                  <a:lnTo>
                    <a:pt x="0" y="459740"/>
                  </a:lnTo>
                  <a:lnTo>
                    <a:pt x="25399" y="459740"/>
                  </a:lnTo>
                  <a:lnTo>
                    <a:pt x="25399" y="455930"/>
                  </a:lnTo>
                  <a:close/>
                </a:path>
                <a:path w="25400" h="1101090">
                  <a:moveTo>
                    <a:pt x="25399" y="459740"/>
                  </a:moveTo>
                  <a:lnTo>
                    <a:pt x="0" y="459740"/>
                  </a:lnTo>
                  <a:lnTo>
                    <a:pt x="0" y="462280"/>
                  </a:lnTo>
                  <a:lnTo>
                    <a:pt x="25399" y="462280"/>
                  </a:lnTo>
                  <a:lnTo>
                    <a:pt x="25399" y="459740"/>
                  </a:lnTo>
                  <a:close/>
                </a:path>
                <a:path w="25400" h="1101090">
                  <a:moveTo>
                    <a:pt x="25399" y="462280"/>
                  </a:moveTo>
                  <a:lnTo>
                    <a:pt x="0" y="462280"/>
                  </a:lnTo>
                  <a:lnTo>
                    <a:pt x="0" y="466090"/>
                  </a:lnTo>
                  <a:lnTo>
                    <a:pt x="25399" y="466090"/>
                  </a:lnTo>
                  <a:lnTo>
                    <a:pt x="25399" y="462280"/>
                  </a:lnTo>
                  <a:close/>
                </a:path>
                <a:path w="25400" h="1101090">
                  <a:moveTo>
                    <a:pt x="25399" y="466090"/>
                  </a:moveTo>
                  <a:lnTo>
                    <a:pt x="0" y="466090"/>
                  </a:lnTo>
                  <a:lnTo>
                    <a:pt x="0" y="474980"/>
                  </a:lnTo>
                  <a:lnTo>
                    <a:pt x="25399" y="474980"/>
                  </a:lnTo>
                  <a:lnTo>
                    <a:pt x="25399" y="466090"/>
                  </a:lnTo>
                  <a:close/>
                </a:path>
                <a:path w="25400" h="1101090">
                  <a:moveTo>
                    <a:pt x="25399" y="474980"/>
                  </a:moveTo>
                  <a:lnTo>
                    <a:pt x="0" y="474980"/>
                  </a:lnTo>
                  <a:lnTo>
                    <a:pt x="0" y="478790"/>
                  </a:lnTo>
                  <a:lnTo>
                    <a:pt x="25399" y="478790"/>
                  </a:lnTo>
                  <a:lnTo>
                    <a:pt x="25399" y="474980"/>
                  </a:lnTo>
                  <a:close/>
                </a:path>
                <a:path w="25400" h="1101090">
                  <a:moveTo>
                    <a:pt x="25399" y="478790"/>
                  </a:moveTo>
                  <a:lnTo>
                    <a:pt x="0" y="478790"/>
                  </a:lnTo>
                  <a:lnTo>
                    <a:pt x="0" y="491490"/>
                  </a:lnTo>
                  <a:lnTo>
                    <a:pt x="25399" y="491490"/>
                  </a:lnTo>
                  <a:lnTo>
                    <a:pt x="25399" y="478790"/>
                  </a:lnTo>
                  <a:close/>
                </a:path>
                <a:path w="25400" h="1101090">
                  <a:moveTo>
                    <a:pt x="25399" y="491490"/>
                  </a:moveTo>
                  <a:lnTo>
                    <a:pt x="0" y="491490"/>
                  </a:lnTo>
                  <a:lnTo>
                    <a:pt x="0" y="494030"/>
                  </a:lnTo>
                  <a:lnTo>
                    <a:pt x="25399" y="494030"/>
                  </a:lnTo>
                  <a:lnTo>
                    <a:pt x="25399" y="491490"/>
                  </a:lnTo>
                  <a:close/>
                </a:path>
                <a:path w="25400" h="1101090">
                  <a:moveTo>
                    <a:pt x="25399" y="494030"/>
                  </a:moveTo>
                  <a:lnTo>
                    <a:pt x="1269" y="494030"/>
                  </a:lnTo>
                  <a:lnTo>
                    <a:pt x="1269" y="495300"/>
                  </a:lnTo>
                  <a:lnTo>
                    <a:pt x="5079" y="495300"/>
                  </a:lnTo>
                  <a:lnTo>
                    <a:pt x="5079" y="496570"/>
                  </a:lnTo>
                  <a:lnTo>
                    <a:pt x="8890" y="496570"/>
                  </a:lnTo>
                  <a:lnTo>
                    <a:pt x="8890" y="497840"/>
                  </a:lnTo>
                  <a:lnTo>
                    <a:pt x="25399" y="497840"/>
                  </a:lnTo>
                  <a:lnTo>
                    <a:pt x="25399" y="494030"/>
                  </a:lnTo>
                  <a:close/>
                </a:path>
                <a:path w="25400" h="1101090">
                  <a:moveTo>
                    <a:pt x="25399" y="497840"/>
                  </a:moveTo>
                  <a:lnTo>
                    <a:pt x="12700" y="497840"/>
                  </a:lnTo>
                  <a:lnTo>
                    <a:pt x="12700" y="499110"/>
                  </a:lnTo>
                  <a:lnTo>
                    <a:pt x="16509" y="499110"/>
                  </a:lnTo>
                  <a:lnTo>
                    <a:pt x="16509" y="500380"/>
                  </a:lnTo>
                  <a:lnTo>
                    <a:pt x="20320" y="500380"/>
                  </a:lnTo>
                  <a:lnTo>
                    <a:pt x="20320" y="501650"/>
                  </a:lnTo>
                  <a:lnTo>
                    <a:pt x="24129" y="501650"/>
                  </a:lnTo>
                  <a:lnTo>
                    <a:pt x="24129" y="502920"/>
                  </a:lnTo>
                  <a:lnTo>
                    <a:pt x="25399" y="502920"/>
                  </a:lnTo>
                  <a:lnTo>
                    <a:pt x="25399" y="497840"/>
                  </a:lnTo>
                  <a:close/>
                </a:path>
                <a:path w="25400" h="1101090">
                  <a:moveTo>
                    <a:pt x="21590" y="1099820"/>
                  </a:moveTo>
                  <a:lnTo>
                    <a:pt x="0" y="1099820"/>
                  </a:lnTo>
                  <a:lnTo>
                    <a:pt x="0" y="1101090"/>
                  </a:lnTo>
                  <a:lnTo>
                    <a:pt x="21590" y="1101090"/>
                  </a:lnTo>
                  <a:lnTo>
                    <a:pt x="21590" y="1099820"/>
                  </a:lnTo>
                  <a:close/>
                </a:path>
                <a:path w="25400" h="1101090">
                  <a:moveTo>
                    <a:pt x="25399" y="1098550"/>
                  </a:moveTo>
                  <a:lnTo>
                    <a:pt x="21590" y="1098550"/>
                  </a:lnTo>
                  <a:lnTo>
                    <a:pt x="21590" y="1099820"/>
                  </a:lnTo>
                  <a:lnTo>
                    <a:pt x="25399" y="1099820"/>
                  </a:lnTo>
                  <a:lnTo>
                    <a:pt x="25399" y="1098550"/>
                  </a:lnTo>
                  <a:close/>
                </a:path>
              </a:pathLst>
            </a:custGeom>
            <a:solidFill>
              <a:srgbClr val="A2A244"/>
            </a:solidFill>
          </p:spPr>
          <p:txBody>
            <a:bodyPr wrap="square" lIns="0" tIns="0" rIns="0" bIns="0" rtlCol="0"/>
            <a:lstStyle/>
            <a:p>
              <a:endParaRPr/>
            </a:p>
          </p:txBody>
        </p:sp>
        <p:sp>
          <p:nvSpPr>
            <p:cNvPr id="839" name="object 839"/>
            <p:cNvSpPr/>
            <p:nvPr/>
          </p:nvSpPr>
          <p:spPr>
            <a:xfrm>
              <a:off x="1584960" y="5402579"/>
              <a:ext cx="24130" cy="1107440"/>
            </a:xfrm>
            <a:custGeom>
              <a:avLst/>
              <a:gdLst/>
              <a:ahLst/>
              <a:cxnLst/>
              <a:rect l="l" t="t" r="r" b="b"/>
              <a:pathLst>
                <a:path w="24130" h="1107440">
                  <a:moveTo>
                    <a:pt x="3809" y="0"/>
                  </a:moveTo>
                  <a:lnTo>
                    <a:pt x="0" y="0"/>
                  </a:lnTo>
                  <a:lnTo>
                    <a:pt x="0" y="2540"/>
                  </a:lnTo>
                  <a:lnTo>
                    <a:pt x="8890" y="2540"/>
                  </a:lnTo>
                  <a:lnTo>
                    <a:pt x="8890" y="1270"/>
                  </a:lnTo>
                  <a:lnTo>
                    <a:pt x="3809" y="1270"/>
                  </a:lnTo>
                  <a:lnTo>
                    <a:pt x="3809" y="0"/>
                  </a:lnTo>
                  <a:close/>
                </a:path>
                <a:path w="24130" h="1107440">
                  <a:moveTo>
                    <a:pt x="13970" y="2540"/>
                  </a:moveTo>
                  <a:lnTo>
                    <a:pt x="0" y="2540"/>
                  </a:lnTo>
                  <a:lnTo>
                    <a:pt x="0" y="5080"/>
                  </a:lnTo>
                  <a:lnTo>
                    <a:pt x="19050" y="5080"/>
                  </a:lnTo>
                  <a:lnTo>
                    <a:pt x="19050" y="3810"/>
                  </a:lnTo>
                  <a:lnTo>
                    <a:pt x="13969" y="3810"/>
                  </a:lnTo>
                  <a:lnTo>
                    <a:pt x="13970" y="2540"/>
                  </a:lnTo>
                  <a:close/>
                </a:path>
                <a:path w="24130" h="1107440">
                  <a:moveTo>
                    <a:pt x="22860" y="5080"/>
                  </a:moveTo>
                  <a:lnTo>
                    <a:pt x="0" y="5080"/>
                  </a:lnTo>
                  <a:lnTo>
                    <a:pt x="0" y="11430"/>
                  </a:lnTo>
                  <a:lnTo>
                    <a:pt x="24130" y="11430"/>
                  </a:lnTo>
                  <a:lnTo>
                    <a:pt x="24130" y="6350"/>
                  </a:lnTo>
                  <a:lnTo>
                    <a:pt x="22860" y="6350"/>
                  </a:lnTo>
                  <a:lnTo>
                    <a:pt x="22860" y="5080"/>
                  </a:lnTo>
                  <a:close/>
                </a:path>
                <a:path w="24130" h="1107440">
                  <a:moveTo>
                    <a:pt x="24130" y="11430"/>
                  </a:moveTo>
                  <a:lnTo>
                    <a:pt x="0" y="11430"/>
                  </a:lnTo>
                  <a:lnTo>
                    <a:pt x="0" y="17780"/>
                  </a:lnTo>
                  <a:lnTo>
                    <a:pt x="24130" y="17780"/>
                  </a:lnTo>
                  <a:lnTo>
                    <a:pt x="24130" y="11430"/>
                  </a:lnTo>
                  <a:close/>
                </a:path>
                <a:path w="24130" h="1107440">
                  <a:moveTo>
                    <a:pt x="24130" y="17780"/>
                  </a:moveTo>
                  <a:lnTo>
                    <a:pt x="0" y="17780"/>
                  </a:lnTo>
                  <a:lnTo>
                    <a:pt x="0" y="21590"/>
                  </a:lnTo>
                  <a:lnTo>
                    <a:pt x="24130" y="21590"/>
                  </a:lnTo>
                  <a:lnTo>
                    <a:pt x="24130" y="17780"/>
                  </a:lnTo>
                  <a:close/>
                </a:path>
                <a:path w="24130" h="1107440">
                  <a:moveTo>
                    <a:pt x="24130" y="21590"/>
                  </a:moveTo>
                  <a:lnTo>
                    <a:pt x="0" y="21590"/>
                  </a:lnTo>
                  <a:lnTo>
                    <a:pt x="0" y="27940"/>
                  </a:lnTo>
                  <a:lnTo>
                    <a:pt x="24130" y="27940"/>
                  </a:lnTo>
                  <a:lnTo>
                    <a:pt x="24130" y="21590"/>
                  </a:lnTo>
                  <a:close/>
                </a:path>
                <a:path w="24130" h="1107440">
                  <a:moveTo>
                    <a:pt x="24130" y="27940"/>
                  </a:moveTo>
                  <a:lnTo>
                    <a:pt x="0" y="27940"/>
                  </a:lnTo>
                  <a:lnTo>
                    <a:pt x="0" y="36830"/>
                  </a:lnTo>
                  <a:lnTo>
                    <a:pt x="24130" y="36830"/>
                  </a:lnTo>
                  <a:lnTo>
                    <a:pt x="24130" y="27940"/>
                  </a:lnTo>
                  <a:close/>
                </a:path>
                <a:path w="24130" h="1107440">
                  <a:moveTo>
                    <a:pt x="24130" y="36830"/>
                  </a:moveTo>
                  <a:lnTo>
                    <a:pt x="0" y="36830"/>
                  </a:lnTo>
                  <a:lnTo>
                    <a:pt x="0" y="46990"/>
                  </a:lnTo>
                  <a:lnTo>
                    <a:pt x="24130" y="46990"/>
                  </a:lnTo>
                  <a:lnTo>
                    <a:pt x="24130" y="36830"/>
                  </a:lnTo>
                  <a:close/>
                </a:path>
                <a:path w="24130" h="1107440">
                  <a:moveTo>
                    <a:pt x="24130" y="46990"/>
                  </a:moveTo>
                  <a:lnTo>
                    <a:pt x="0" y="46990"/>
                  </a:lnTo>
                  <a:lnTo>
                    <a:pt x="0" y="49530"/>
                  </a:lnTo>
                  <a:lnTo>
                    <a:pt x="24130" y="49530"/>
                  </a:lnTo>
                  <a:lnTo>
                    <a:pt x="24130" y="46990"/>
                  </a:lnTo>
                  <a:close/>
                </a:path>
                <a:path w="24130" h="1107440">
                  <a:moveTo>
                    <a:pt x="24130" y="49530"/>
                  </a:moveTo>
                  <a:lnTo>
                    <a:pt x="0" y="49530"/>
                  </a:lnTo>
                  <a:lnTo>
                    <a:pt x="0" y="53340"/>
                  </a:lnTo>
                  <a:lnTo>
                    <a:pt x="24130" y="53340"/>
                  </a:lnTo>
                  <a:lnTo>
                    <a:pt x="24130" y="49530"/>
                  </a:lnTo>
                  <a:close/>
                </a:path>
                <a:path w="24130" h="1107440">
                  <a:moveTo>
                    <a:pt x="24130" y="53340"/>
                  </a:moveTo>
                  <a:lnTo>
                    <a:pt x="0" y="53340"/>
                  </a:lnTo>
                  <a:lnTo>
                    <a:pt x="0" y="55880"/>
                  </a:lnTo>
                  <a:lnTo>
                    <a:pt x="24130" y="55880"/>
                  </a:lnTo>
                  <a:lnTo>
                    <a:pt x="24130" y="53340"/>
                  </a:lnTo>
                  <a:close/>
                </a:path>
                <a:path w="24130" h="1107440">
                  <a:moveTo>
                    <a:pt x="24130" y="55880"/>
                  </a:moveTo>
                  <a:lnTo>
                    <a:pt x="0" y="55880"/>
                  </a:lnTo>
                  <a:lnTo>
                    <a:pt x="0" y="59690"/>
                  </a:lnTo>
                  <a:lnTo>
                    <a:pt x="24130" y="59690"/>
                  </a:lnTo>
                  <a:lnTo>
                    <a:pt x="24130" y="55880"/>
                  </a:lnTo>
                  <a:close/>
                </a:path>
                <a:path w="24130" h="1107440">
                  <a:moveTo>
                    <a:pt x="24130" y="59690"/>
                  </a:moveTo>
                  <a:lnTo>
                    <a:pt x="0" y="59690"/>
                  </a:lnTo>
                  <a:lnTo>
                    <a:pt x="0" y="72390"/>
                  </a:lnTo>
                  <a:lnTo>
                    <a:pt x="24130" y="72390"/>
                  </a:lnTo>
                  <a:lnTo>
                    <a:pt x="24130" y="59690"/>
                  </a:lnTo>
                  <a:close/>
                </a:path>
                <a:path w="24130" h="1107440">
                  <a:moveTo>
                    <a:pt x="24130" y="72390"/>
                  </a:moveTo>
                  <a:lnTo>
                    <a:pt x="0" y="72390"/>
                  </a:lnTo>
                  <a:lnTo>
                    <a:pt x="0" y="74930"/>
                  </a:lnTo>
                  <a:lnTo>
                    <a:pt x="24130" y="74930"/>
                  </a:lnTo>
                  <a:lnTo>
                    <a:pt x="24130" y="72390"/>
                  </a:lnTo>
                  <a:close/>
                </a:path>
                <a:path w="24130" h="1107440">
                  <a:moveTo>
                    <a:pt x="24130" y="74930"/>
                  </a:moveTo>
                  <a:lnTo>
                    <a:pt x="0" y="74930"/>
                  </a:lnTo>
                  <a:lnTo>
                    <a:pt x="0" y="78740"/>
                  </a:lnTo>
                  <a:lnTo>
                    <a:pt x="24130" y="78740"/>
                  </a:lnTo>
                  <a:lnTo>
                    <a:pt x="24130" y="74930"/>
                  </a:lnTo>
                  <a:close/>
                </a:path>
                <a:path w="24130" h="1107440">
                  <a:moveTo>
                    <a:pt x="24130" y="78740"/>
                  </a:moveTo>
                  <a:lnTo>
                    <a:pt x="0" y="78740"/>
                  </a:lnTo>
                  <a:lnTo>
                    <a:pt x="0" y="81280"/>
                  </a:lnTo>
                  <a:lnTo>
                    <a:pt x="24130" y="81280"/>
                  </a:lnTo>
                  <a:lnTo>
                    <a:pt x="24130" y="78740"/>
                  </a:lnTo>
                  <a:close/>
                </a:path>
                <a:path w="24130" h="1107440">
                  <a:moveTo>
                    <a:pt x="24130" y="81280"/>
                  </a:moveTo>
                  <a:lnTo>
                    <a:pt x="0" y="81280"/>
                  </a:lnTo>
                  <a:lnTo>
                    <a:pt x="0" y="85090"/>
                  </a:lnTo>
                  <a:lnTo>
                    <a:pt x="24130" y="85090"/>
                  </a:lnTo>
                  <a:lnTo>
                    <a:pt x="24130" y="81280"/>
                  </a:lnTo>
                  <a:close/>
                </a:path>
                <a:path w="24130" h="1107440">
                  <a:moveTo>
                    <a:pt x="24130" y="85090"/>
                  </a:moveTo>
                  <a:lnTo>
                    <a:pt x="0" y="85090"/>
                  </a:lnTo>
                  <a:lnTo>
                    <a:pt x="0" y="87630"/>
                  </a:lnTo>
                  <a:lnTo>
                    <a:pt x="24130" y="87630"/>
                  </a:lnTo>
                  <a:lnTo>
                    <a:pt x="24130" y="85090"/>
                  </a:lnTo>
                  <a:close/>
                </a:path>
                <a:path w="24130" h="1107440">
                  <a:moveTo>
                    <a:pt x="24130" y="87630"/>
                  </a:moveTo>
                  <a:lnTo>
                    <a:pt x="0" y="87630"/>
                  </a:lnTo>
                  <a:lnTo>
                    <a:pt x="0" y="91440"/>
                  </a:lnTo>
                  <a:lnTo>
                    <a:pt x="24130" y="91440"/>
                  </a:lnTo>
                  <a:lnTo>
                    <a:pt x="24130" y="87630"/>
                  </a:lnTo>
                  <a:close/>
                </a:path>
                <a:path w="24130" h="1107440">
                  <a:moveTo>
                    <a:pt x="24130" y="91440"/>
                  </a:moveTo>
                  <a:lnTo>
                    <a:pt x="0" y="91440"/>
                  </a:lnTo>
                  <a:lnTo>
                    <a:pt x="0" y="97790"/>
                  </a:lnTo>
                  <a:lnTo>
                    <a:pt x="24130" y="97790"/>
                  </a:lnTo>
                  <a:lnTo>
                    <a:pt x="24130" y="91440"/>
                  </a:lnTo>
                  <a:close/>
                </a:path>
                <a:path w="24130" h="1107440">
                  <a:moveTo>
                    <a:pt x="24130" y="97790"/>
                  </a:moveTo>
                  <a:lnTo>
                    <a:pt x="0" y="97790"/>
                  </a:lnTo>
                  <a:lnTo>
                    <a:pt x="0" y="104140"/>
                  </a:lnTo>
                  <a:lnTo>
                    <a:pt x="24130" y="104140"/>
                  </a:lnTo>
                  <a:lnTo>
                    <a:pt x="24130" y="97790"/>
                  </a:lnTo>
                  <a:close/>
                </a:path>
                <a:path w="24130" h="1107440">
                  <a:moveTo>
                    <a:pt x="24130" y="104140"/>
                  </a:moveTo>
                  <a:lnTo>
                    <a:pt x="0" y="104140"/>
                  </a:lnTo>
                  <a:lnTo>
                    <a:pt x="0" y="113030"/>
                  </a:lnTo>
                  <a:lnTo>
                    <a:pt x="24130" y="113030"/>
                  </a:lnTo>
                  <a:lnTo>
                    <a:pt x="24130" y="104140"/>
                  </a:lnTo>
                  <a:close/>
                </a:path>
                <a:path w="24130" h="1107440">
                  <a:moveTo>
                    <a:pt x="24130" y="113030"/>
                  </a:moveTo>
                  <a:lnTo>
                    <a:pt x="0" y="113030"/>
                  </a:lnTo>
                  <a:lnTo>
                    <a:pt x="0" y="119380"/>
                  </a:lnTo>
                  <a:lnTo>
                    <a:pt x="24130" y="119380"/>
                  </a:lnTo>
                  <a:lnTo>
                    <a:pt x="24130" y="113030"/>
                  </a:lnTo>
                  <a:close/>
                </a:path>
                <a:path w="24130" h="1107440">
                  <a:moveTo>
                    <a:pt x="24130" y="119380"/>
                  </a:moveTo>
                  <a:lnTo>
                    <a:pt x="0" y="119380"/>
                  </a:lnTo>
                  <a:lnTo>
                    <a:pt x="0" y="123190"/>
                  </a:lnTo>
                  <a:lnTo>
                    <a:pt x="24130" y="123190"/>
                  </a:lnTo>
                  <a:lnTo>
                    <a:pt x="24130" y="119380"/>
                  </a:lnTo>
                  <a:close/>
                </a:path>
                <a:path w="24130" h="1107440">
                  <a:moveTo>
                    <a:pt x="24130" y="123190"/>
                  </a:moveTo>
                  <a:lnTo>
                    <a:pt x="0" y="123190"/>
                  </a:lnTo>
                  <a:lnTo>
                    <a:pt x="0" y="129540"/>
                  </a:lnTo>
                  <a:lnTo>
                    <a:pt x="24130" y="129540"/>
                  </a:lnTo>
                  <a:lnTo>
                    <a:pt x="24130" y="123190"/>
                  </a:lnTo>
                  <a:close/>
                </a:path>
                <a:path w="24130" h="1107440">
                  <a:moveTo>
                    <a:pt x="24130" y="129540"/>
                  </a:moveTo>
                  <a:lnTo>
                    <a:pt x="0" y="129540"/>
                  </a:lnTo>
                  <a:lnTo>
                    <a:pt x="0" y="135890"/>
                  </a:lnTo>
                  <a:lnTo>
                    <a:pt x="24130" y="135890"/>
                  </a:lnTo>
                  <a:lnTo>
                    <a:pt x="24130" y="129540"/>
                  </a:lnTo>
                  <a:close/>
                </a:path>
                <a:path w="24130" h="1107440">
                  <a:moveTo>
                    <a:pt x="24130" y="135890"/>
                  </a:moveTo>
                  <a:lnTo>
                    <a:pt x="0" y="135890"/>
                  </a:lnTo>
                  <a:lnTo>
                    <a:pt x="0" y="138430"/>
                  </a:lnTo>
                  <a:lnTo>
                    <a:pt x="24130" y="138430"/>
                  </a:lnTo>
                  <a:lnTo>
                    <a:pt x="24130" y="135890"/>
                  </a:lnTo>
                  <a:close/>
                </a:path>
                <a:path w="24130" h="1107440">
                  <a:moveTo>
                    <a:pt x="24130" y="138430"/>
                  </a:moveTo>
                  <a:lnTo>
                    <a:pt x="0" y="138430"/>
                  </a:lnTo>
                  <a:lnTo>
                    <a:pt x="0" y="142240"/>
                  </a:lnTo>
                  <a:lnTo>
                    <a:pt x="24130" y="142240"/>
                  </a:lnTo>
                  <a:lnTo>
                    <a:pt x="24130" y="138430"/>
                  </a:lnTo>
                  <a:close/>
                </a:path>
                <a:path w="24130" h="1107440">
                  <a:moveTo>
                    <a:pt x="24130" y="142240"/>
                  </a:moveTo>
                  <a:lnTo>
                    <a:pt x="0" y="142240"/>
                  </a:lnTo>
                  <a:lnTo>
                    <a:pt x="0" y="144780"/>
                  </a:lnTo>
                  <a:lnTo>
                    <a:pt x="24130" y="144780"/>
                  </a:lnTo>
                  <a:lnTo>
                    <a:pt x="24130" y="142240"/>
                  </a:lnTo>
                  <a:close/>
                </a:path>
                <a:path w="24130" h="1107440">
                  <a:moveTo>
                    <a:pt x="24130" y="144780"/>
                  </a:moveTo>
                  <a:lnTo>
                    <a:pt x="0" y="144780"/>
                  </a:lnTo>
                  <a:lnTo>
                    <a:pt x="0" y="154940"/>
                  </a:lnTo>
                  <a:lnTo>
                    <a:pt x="24130" y="154940"/>
                  </a:lnTo>
                  <a:lnTo>
                    <a:pt x="24130" y="144780"/>
                  </a:lnTo>
                  <a:close/>
                </a:path>
                <a:path w="24130" h="1107440">
                  <a:moveTo>
                    <a:pt x="24130" y="154940"/>
                  </a:moveTo>
                  <a:lnTo>
                    <a:pt x="0" y="154940"/>
                  </a:lnTo>
                  <a:lnTo>
                    <a:pt x="0" y="157480"/>
                  </a:lnTo>
                  <a:lnTo>
                    <a:pt x="24130" y="157480"/>
                  </a:lnTo>
                  <a:lnTo>
                    <a:pt x="24130" y="154940"/>
                  </a:lnTo>
                  <a:close/>
                </a:path>
                <a:path w="24130" h="1107440">
                  <a:moveTo>
                    <a:pt x="24130" y="157480"/>
                  </a:moveTo>
                  <a:lnTo>
                    <a:pt x="0" y="157480"/>
                  </a:lnTo>
                  <a:lnTo>
                    <a:pt x="0" y="161290"/>
                  </a:lnTo>
                  <a:lnTo>
                    <a:pt x="24130" y="161290"/>
                  </a:lnTo>
                  <a:lnTo>
                    <a:pt x="24130" y="157480"/>
                  </a:lnTo>
                  <a:close/>
                </a:path>
                <a:path w="24130" h="1107440">
                  <a:moveTo>
                    <a:pt x="24130" y="161290"/>
                  </a:moveTo>
                  <a:lnTo>
                    <a:pt x="0" y="161290"/>
                  </a:lnTo>
                  <a:lnTo>
                    <a:pt x="0" y="163830"/>
                  </a:lnTo>
                  <a:lnTo>
                    <a:pt x="24130" y="163830"/>
                  </a:lnTo>
                  <a:lnTo>
                    <a:pt x="24130" y="161290"/>
                  </a:lnTo>
                  <a:close/>
                </a:path>
                <a:path w="24130" h="1107440">
                  <a:moveTo>
                    <a:pt x="24130" y="163830"/>
                  </a:moveTo>
                  <a:lnTo>
                    <a:pt x="0" y="163830"/>
                  </a:lnTo>
                  <a:lnTo>
                    <a:pt x="0" y="167640"/>
                  </a:lnTo>
                  <a:lnTo>
                    <a:pt x="24130" y="167640"/>
                  </a:lnTo>
                  <a:lnTo>
                    <a:pt x="24130" y="163830"/>
                  </a:lnTo>
                  <a:close/>
                </a:path>
                <a:path w="24130" h="1107440">
                  <a:moveTo>
                    <a:pt x="24130" y="167640"/>
                  </a:moveTo>
                  <a:lnTo>
                    <a:pt x="0" y="167640"/>
                  </a:lnTo>
                  <a:lnTo>
                    <a:pt x="0" y="176530"/>
                  </a:lnTo>
                  <a:lnTo>
                    <a:pt x="24130" y="176530"/>
                  </a:lnTo>
                  <a:lnTo>
                    <a:pt x="24130" y="167640"/>
                  </a:lnTo>
                  <a:close/>
                </a:path>
                <a:path w="24130" h="1107440">
                  <a:moveTo>
                    <a:pt x="24130" y="176530"/>
                  </a:moveTo>
                  <a:lnTo>
                    <a:pt x="0" y="176530"/>
                  </a:lnTo>
                  <a:lnTo>
                    <a:pt x="0" y="180340"/>
                  </a:lnTo>
                  <a:lnTo>
                    <a:pt x="24130" y="180340"/>
                  </a:lnTo>
                  <a:lnTo>
                    <a:pt x="24130" y="176530"/>
                  </a:lnTo>
                  <a:close/>
                </a:path>
                <a:path w="24130" h="1107440">
                  <a:moveTo>
                    <a:pt x="24130" y="180340"/>
                  </a:moveTo>
                  <a:lnTo>
                    <a:pt x="0" y="180340"/>
                  </a:lnTo>
                  <a:lnTo>
                    <a:pt x="0" y="186690"/>
                  </a:lnTo>
                  <a:lnTo>
                    <a:pt x="24130" y="186690"/>
                  </a:lnTo>
                  <a:lnTo>
                    <a:pt x="24130" y="180340"/>
                  </a:lnTo>
                  <a:close/>
                </a:path>
                <a:path w="24130" h="1107440">
                  <a:moveTo>
                    <a:pt x="24130" y="186690"/>
                  </a:moveTo>
                  <a:lnTo>
                    <a:pt x="0" y="186690"/>
                  </a:lnTo>
                  <a:lnTo>
                    <a:pt x="0" y="193040"/>
                  </a:lnTo>
                  <a:lnTo>
                    <a:pt x="24130" y="193040"/>
                  </a:lnTo>
                  <a:lnTo>
                    <a:pt x="24130" y="186690"/>
                  </a:lnTo>
                  <a:close/>
                </a:path>
                <a:path w="24130" h="1107440">
                  <a:moveTo>
                    <a:pt x="24130" y="193040"/>
                  </a:moveTo>
                  <a:lnTo>
                    <a:pt x="0" y="193040"/>
                  </a:lnTo>
                  <a:lnTo>
                    <a:pt x="0" y="195580"/>
                  </a:lnTo>
                  <a:lnTo>
                    <a:pt x="24130" y="195580"/>
                  </a:lnTo>
                  <a:lnTo>
                    <a:pt x="24130" y="193040"/>
                  </a:lnTo>
                  <a:close/>
                </a:path>
                <a:path w="24130" h="1107440">
                  <a:moveTo>
                    <a:pt x="24130" y="195580"/>
                  </a:moveTo>
                  <a:lnTo>
                    <a:pt x="0" y="195580"/>
                  </a:lnTo>
                  <a:lnTo>
                    <a:pt x="0" y="205740"/>
                  </a:lnTo>
                  <a:lnTo>
                    <a:pt x="24130" y="205740"/>
                  </a:lnTo>
                  <a:lnTo>
                    <a:pt x="24130" y="195580"/>
                  </a:lnTo>
                  <a:close/>
                </a:path>
                <a:path w="24130" h="1107440">
                  <a:moveTo>
                    <a:pt x="24130" y="205740"/>
                  </a:moveTo>
                  <a:lnTo>
                    <a:pt x="0" y="205740"/>
                  </a:lnTo>
                  <a:lnTo>
                    <a:pt x="0" y="208280"/>
                  </a:lnTo>
                  <a:lnTo>
                    <a:pt x="24130" y="208280"/>
                  </a:lnTo>
                  <a:lnTo>
                    <a:pt x="24130" y="205740"/>
                  </a:lnTo>
                  <a:close/>
                </a:path>
                <a:path w="24130" h="1107440">
                  <a:moveTo>
                    <a:pt x="24130" y="208280"/>
                  </a:moveTo>
                  <a:lnTo>
                    <a:pt x="0" y="208280"/>
                  </a:lnTo>
                  <a:lnTo>
                    <a:pt x="0" y="214630"/>
                  </a:lnTo>
                  <a:lnTo>
                    <a:pt x="24130" y="214630"/>
                  </a:lnTo>
                  <a:lnTo>
                    <a:pt x="24130" y="208280"/>
                  </a:lnTo>
                  <a:close/>
                </a:path>
                <a:path w="24130" h="1107440">
                  <a:moveTo>
                    <a:pt x="24130" y="214630"/>
                  </a:moveTo>
                  <a:lnTo>
                    <a:pt x="0" y="214630"/>
                  </a:lnTo>
                  <a:lnTo>
                    <a:pt x="0" y="218440"/>
                  </a:lnTo>
                  <a:lnTo>
                    <a:pt x="24130" y="218440"/>
                  </a:lnTo>
                  <a:lnTo>
                    <a:pt x="24130" y="214630"/>
                  </a:lnTo>
                  <a:close/>
                </a:path>
                <a:path w="24130" h="1107440">
                  <a:moveTo>
                    <a:pt x="24130" y="218440"/>
                  </a:moveTo>
                  <a:lnTo>
                    <a:pt x="0" y="218440"/>
                  </a:lnTo>
                  <a:lnTo>
                    <a:pt x="0" y="224790"/>
                  </a:lnTo>
                  <a:lnTo>
                    <a:pt x="24130" y="224790"/>
                  </a:lnTo>
                  <a:lnTo>
                    <a:pt x="24130" y="218440"/>
                  </a:lnTo>
                  <a:close/>
                </a:path>
                <a:path w="24130" h="1107440">
                  <a:moveTo>
                    <a:pt x="24130" y="224790"/>
                  </a:moveTo>
                  <a:lnTo>
                    <a:pt x="0" y="224790"/>
                  </a:lnTo>
                  <a:lnTo>
                    <a:pt x="0" y="227330"/>
                  </a:lnTo>
                  <a:lnTo>
                    <a:pt x="24130" y="227330"/>
                  </a:lnTo>
                  <a:lnTo>
                    <a:pt x="24130" y="224790"/>
                  </a:lnTo>
                  <a:close/>
                </a:path>
                <a:path w="24130" h="1107440">
                  <a:moveTo>
                    <a:pt x="24130" y="227330"/>
                  </a:moveTo>
                  <a:lnTo>
                    <a:pt x="0" y="227330"/>
                  </a:lnTo>
                  <a:lnTo>
                    <a:pt x="0" y="231140"/>
                  </a:lnTo>
                  <a:lnTo>
                    <a:pt x="24130" y="231140"/>
                  </a:lnTo>
                  <a:lnTo>
                    <a:pt x="24130" y="227330"/>
                  </a:lnTo>
                  <a:close/>
                </a:path>
                <a:path w="24130" h="1107440">
                  <a:moveTo>
                    <a:pt x="24130" y="231140"/>
                  </a:moveTo>
                  <a:lnTo>
                    <a:pt x="0" y="231140"/>
                  </a:lnTo>
                  <a:lnTo>
                    <a:pt x="0" y="243840"/>
                  </a:lnTo>
                  <a:lnTo>
                    <a:pt x="24130" y="243840"/>
                  </a:lnTo>
                  <a:lnTo>
                    <a:pt x="24130" y="231140"/>
                  </a:lnTo>
                  <a:close/>
                </a:path>
                <a:path w="24130" h="1107440">
                  <a:moveTo>
                    <a:pt x="24130" y="243840"/>
                  </a:moveTo>
                  <a:lnTo>
                    <a:pt x="0" y="243840"/>
                  </a:lnTo>
                  <a:lnTo>
                    <a:pt x="0" y="259080"/>
                  </a:lnTo>
                  <a:lnTo>
                    <a:pt x="24130" y="259080"/>
                  </a:lnTo>
                  <a:lnTo>
                    <a:pt x="24130" y="243840"/>
                  </a:lnTo>
                  <a:close/>
                </a:path>
                <a:path w="24130" h="1107440">
                  <a:moveTo>
                    <a:pt x="24130" y="259080"/>
                  </a:moveTo>
                  <a:lnTo>
                    <a:pt x="0" y="259080"/>
                  </a:lnTo>
                  <a:lnTo>
                    <a:pt x="0" y="265430"/>
                  </a:lnTo>
                  <a:lnTo>
                    <a:pt x="24130" y="265430"/>
                  </a:lnTo>
                  <a:lnTo>
                    <a:pt x="24130" y="259080"/>
                  </a:lnTo>
                  <a:close/>
                </a:path>
                <a:path w="24130" h="1107440">
                  <a:moveTo>
                    <a:pt x="24130" y="265430"/>
                  </a:moveTo>
                  <a:lnTo>
                    <a:pt x="0" y="265430"/>
                  </a:lnTo>
                  <a:lnTo>
                    <a:pt x="0" y="269240"/>
                  </a:lnTo>
                  <a:lnTo>
                    <a:pt x="24130" y="269240"/>
                  </a:lnTo>
                  <a:lnTo>
                    <a:pt x="24130" y="265430"/>
                  </a:lnTo>
                  <a:close/>
                </a:path>
                <a:path w="24130" h="1107440">
                  <a:moveTo>
                    <a:pt x="24130" y="269240"/>
                  </a:moveTo>
                  <a:lnTo>
                    <a:pt x="0" y="269240"/>
                  </a:lnTo>
                  <a:lnTo>
                    <a:pt x="0" y="271780"/>
                  </a:lnTo>
                  <a:lnTo>
                    <a:pt x="24130" y="271780"/>
                  </a:lnTo>
                  <a:lnTo>
                    <a:pt x="24130" y="269240"/>
                  </a:lnTo>
                  <a:close/>
                </a:path>
                <a:path w="24130" h="1107440">
                  <a:moveTo>
                    <a:pt x="24130" y="271780"/>
                  </a:moveTo>
                  <a:lnTo>
                    <a:pt x="0" y="271780"/>
                  </a:lnTo>
                  <a:lnTo>
                    <a:pt x="0" y="278130"/>
                  </a:lnTo>
                  <a:lnTo>
                    <a:pt x="24130" y="278130"/>
                  </a:lnTo>
                  <a:lnTo>
                    <a:pt x="24130" y="271780"/>
                  </a:lnTo>
                  <a:close/>
                </a:path>
                <a:path w="24130" h="1107440">
                  <a:moveTo>
                    <a:pt x="24130" y="278130"/>
                  </a:moveTo>
                  <a:lnTo>
                    <a:pt x="0" y="278130"/>
                  </a:lnTo>
                  <a:lnTo>
                    <a:pt x="0" y="288290"/>
                  </a:lnTo>
                  <a:lnTo>
                    <a:pt x="24130" y="288290"/>
                  </a:lnTo>
                  <a:lnTo>
                    <a:pt x="24130" y="278130"/>
                  </a:lnTo>
                  <a:close/>
                </a:path>
                <a:path w="24130" h="1107440">
                  <a:moveTo>
                    <a:pt x="24130" y="288290"/>
                  </a:moveTo>
                  <a:lnTo>
                    <a:pt x="0" y="288290"/>
                  </a:lnTo>
                  <a:lnTo>
                    <a:pt x="0" y="290830"/>
                  </a:lnTo>
                  <a:lnTo>
                    <a:pt x="24130" y="290830"/>
                  </a:lnTo>
                  <a:lnTo>
                    <a:pt x="24130" y="288290"/>
                  </a:lnTo>
                  <a:close/>
                </a:path>
                <a:path w="24130" h="1107440">
                  <a:moveTo>
                    <a:pt x="24130" y="290830"/>
                  </a:moveTo>
                  <a:lnTo>
                    <a:pt x="0" y="290830"/>
                  </a:lnTo>
                  <a:lnTo>
                    <a:pt x="0" y="294640"/>
                  </a:lnTo>
                  <a:lnTo>
                    <a:pt x="24130" y="294640"/>
                  </a:lnTo>
                  <a:lnTo>
                    <a:pt x="24130" y="290830"/>
                  </a:lnTo>
                  <a:close/>
                </a:path>
                <a:path w="24130" h="1107440">
                  <a:moveTo>
                    <a:pt x="24130" y="294640"/>
                  </a:moveTo>
                  <a:lnTo>
                    <a:pt x="0" y="294640"/>
                  </a:lnTo>
                  <a:lnTo>
                    <a:pt x="0" y="303530"/>
                  </a:lnTo>
                  <a:lnTo>
                    <a:pt x="24130" y="303530"/>
                  </a:lnTo>
                  <a:lnTo>
                    <a:pt x="24130" y="294640"/>
                  </a:lnTo>
                  <a:close/>
                </a:path>
                <a:path w="24130" h="1107440">
                  <a:moveTo>
                    <a:pt x="24130" y="303530"/>
                  </a:moveTo>
                  <a:lnTo>
                    <a:pt x="0" y="303530"/>
                  </a:lnTo>
                  <a:lnTo>
                    <a:pt x="0" y="307340"/>
                  </a:lnTo>
                  <a:lnTo>
                    <a:pt x="24130" y="307340"/>
                  </a:lnTo>
                  <a:lnTo>
                    <a:pt x="24130" y="303530"/>
                  </a:lnTo>
                  <a:close/>
                </a:path>
                <a:path w="24130" h="1107440">
                  <a:moveTo>
                    <a:pt x="24130" y="307340"/>
                  </a:moveTo>
                  <a:lnTo>
                    <a:pt x="0" y="307340"/>
                  </a:lnTo>
                  <a:lnTo>
                    <a:pt x="0" y="309880"/>
                  </a:lnTo>
                  <a:lnTo>
                    <a:pt x="24130" y="309880"/>
                  </a:lnTo>
                  <a:lnTo>
                    <a:pt x="24130" y="307340"/>
                  </a:lnTo>
                  <a:close/>
                </a:path>
                <a:path w="24130" h="1107440">
                  <a:moveTo>
                    <a:pt x="24130" y="309880"/>
                  </a:moveTo>
                  <a:lnTo>
                    <a:pt x="0" y="309880"/>
                  </a:lnTo>
                  <a:lnTo>
                    <a:pt x="0" y="313690"/>
                  </a:lnTo>
                  <a:lnTo>
                    <a:pt x="24130" y="313690"/>
                  </a:lnTo>
                  <a:lnTo>
                    <a:pt x="24130" y="309880"/>
                  </a:lnTo>
                  <a:close/>
                </a:path>
                <a:path w="24130" h="1107440">
                  <a:moveTo>
                    <a:pt x="24130" y="313690"/>
                  </a:moveTo>
                  <a:lnTo>
                    <a:pt x="0" y="313690"/>
                  </a:lnTo>
                  <a:lnTo>
                    <a:pt x="0" y="316230"/>
                  </a:lnTo>
                  <a:lnTo>
                    <a:pt x="24130" y="316230"/>
                  </a:lnTo>
                  <a:lnTo>
                    <a:pt x="24130" y="313690"/>
                  </a:lnTo>
                  <a:close/>
                </a:path>
                <a:path w="24130" h="1107440">
                  <a:moveTo>
                    <a:pt x="24130" y="316230"/>
                  </a:moveTo>
                  <a:lnTo>
                    <a:pt x="0" y="316230"/>
                  </a:lnTo>
                  <a:lnTo>
                    <a:pt x="0" y="320040"/>
                  </a:lnTo>
                  <a:lnTo>
                    <a:pt x="24130" y="320040"/>
                  </a:lnTo>
                  <a:lnTo>
                    <a:pt x="24130" y="316230"/>
                  </a:lnTo>
                  <a:close/>
                </a:path>
                <a:path w="24130" h="1107440">
                  <a:moveTo>
                    <a:pt x="24130" y="320040"/>
                  </a:moveTo>
                  <a:lnTo>
                    <a:pt x="0" y="320040"/>
                  </a:lnTo>
                  <a:lnTo>
                    <a:pt x="0" y="335280"/>
                  </a:lnTo>
                  <a:lnTo>
                    <a:pt x="24130" y="335280"/>
                  </a:lnTo>
                  <a:lnTo>
                    <a:pt x="24130" y="320040"/>
                  </a:lnTo>
                  <a:close/>
                </a:path>
                <a:path w="24130" h="1107440">
                  <a:moveTo>
                    <a:pt x="24130" y="335280"/>
                  </a:moveTo>
                  <a:lnTo>
                    <a:pt x="0" y="335280"/>
                  </a:lnTo>
                  <a:lnTo>
                    <a:pt x="0" y="339090"/>
                  </a:lnTo>
                  <a:lnTo>
                    <a:pt x="24130" y="339090"/>
                  </a:lnTo>
                  <a:lnTo>
                    <a:pt x="24130" y="335280"/>
                  </a:lnTo>
                  <a:close/>
                </a:path>
                <a:path w="24130" h="1107440">
                  <a:moveTo>
                    <a:pt x="24130" y="339090"/>
                  </a:moveTo>
                  <a:lnTo>
                    <a:pt x="0" y="339090"/>
                  </a:lnTo>
                  <a:lnTo>
                    <a:pt x="0" y="345440"/>
                  </a:lnTo>
                  <a:lnTo>
                    <a:pt x="24130" y="345440"/>
                  </a:lnTo>
                  <a:lnTo>
                    <a:pt x="24130" y="339090"/>
                  </a:lnTo>
                  <a:close/>
                </a:path>
                <a:path w="24130" h="1107440">
                  <a:moveTo>
                    <a:pt x="24130" y="345440"/>
                  </a:moveTo>
                  <a:lnTo>
                    <a:pt x="0" y="345440"/>
                  </a:lnTo>
                  <a:lnTo>
                    <a:pt x="0" y="347980"/>
                  </a:lnTo>
                  <a:lnTo>
                    <a:pt x="24130" y="347980"/>
                  </a:lnTo>
                  <a:lnTo>
                    <a:pt x="24130" y="345440"/>
                  </a:lnTo>
                  <a:close/>
                </a:path>
                <a:path w="24130" h="1107440">
                  <a:moveTo>
                    <a:pt x="24130" y="347980"/>
                  </a:moveTo>
                  <a:lnTo>
                    <a:pt x="0" y="347980"/>
                  </a:lnTo>
                  <a:lnTo>
                    <a:pt x="0" y="354330"/>
                  </a:lnTo>
                  <a:lnTo>
                    <a:pt x="24130" y="354330"/>
                  </a:lnTo>
                  <a:lnTo>
                    <a:pt x="24130" y="347980"/>
                  </a:lnTo>
                  <a:close/>
                </a:path>
                <a:path w="24130" h="1107440">
                  <a:moveTo>
                    <a:pt x="24130" y="354330"/>
                  </a:moveTo>
                  <a:lnTo>
                    <a:pt x="0" y="354330"/>
                  </a:lnTo>
                  <a:lnTo>
                    <a:pt x="0" y="358140"/>
                  </a:lnTo>
                  <a:lnTo>
                    <a:pt x="24130" y="358140"/>
                  </a:lnTo>
                  <a:lnTo>
                    <a:pt x="24130" y="354330"/>
                  </a:lnTo>
                  <a:close/>
                </a:path>
                <a:path w="24130" h="1107440">
                  <a:moveTo>
                    <a:pt x="24130" y="358140"/>
                  </a:moveTo>
                  <a:lnTo>
                    <a:pt x="0" y="358140"/>
                  </a:lnTo>
                  <a:lnTo>
                    <a:pt x="0" y="360680"/>
                  </a:lnTo>
                  <a:lnTo>
                    <a:pt x="24130" y="360680"/>
                  </a:lnTo>
                  <a:lnTo>
                    <a:pt x="24130" y="358140"/>
                  </a:lnTo>
                  <a:close/>
                </a:path>
                <a:path w="24130" h="1107440">
                  <a:moveTo>
                    <a:pt x="24130" y="360680"/>
                  </a:moveTo>
                  <a:lnTo>
                    <a:pt x="0" y="360680"/>
                  </a:lnTo>
                  <a:lnTo>
                    <a:pt x="0" y="364490"/>
                  </a:lnTo>
                  <a:lnTo>
                    <a:pt x="24130" y="364490"/>
                  </a:lnTo>
                  <a:lnTo>
                    <a:pt x="24130" y="360680"/>
                  </a:lnTo>
                  <a:close/>
                </a:path>
                <a:path w="24130" h="1107440">
                  <a:moveTo>
                    <a:pt x="24130" y="364490"/>
                  </a:moveTo>
                  <a:lnTo>
                    <a:pt x="0" y="364490"/>
                  </a:lnTo>
                  <a:lnTo>
                    <a:pt x="0" y="367030"/>
                  </a:lnTo>
                  <a:lnTo>
                    <a:pt x="24130" y="367030"/>
                  </a:lnTo>
                  <a:lnTo>
                    <a:pt x="24130" y="364490"/>
                  </a:lnTo>
                  <a:close/>
                </a:path>
                <a:path w="24130" h="1107440">
                  <a:moveTo>
                    <a:pt x="24130" y="367030"/>
                  </a:moveTo>
                  <a:lnTo>
                    <a:pt x="0" y="367030"/>
                  </a:lnTo>
                  <a:lnTo>
                    <a:pt x="0" y="370840"/>
                  </a:lnTo>
                  <a:lnTo>
                    <a:pt x="24130" y="370840"/>
                  </a:lnTo>
                  <a:lnTo>
                    <a:pt x="24130" y="367030"/>
                  </a:lnTo>
                  <a:close/>
                </a:path>
                <a:path w="24130" h="1107440">
                  <a:moveTo>
                    <a:pt x="24130" y="370840"/>
                  </a:moveTo>
                  <a:lnTo>
                    <a:pt x="0" y="370840"/>
                  </a:lnTo>
                  <a:lnTo>
                    <a:pt x="0" y="396240"/>
                  </a:lnTo>
                  <a:lnTo>
                    <a:pt x="24130" y="396240"/>
                  </a:lnTo>
                  <a:lnTo>
                    <a:pt x="24130" y="370840"/>
                  </a:lnTo>
                  <a:close/>
                </a:path>
                <a:path w="24130" h="1107440">
                  <a:moveTo>
                    <a:pt x="24130" y="396240"/>
                  </a:moveTo>
                  <a:lnTo>
                    <a:pt x="0" y="396240"/>
                  </a:lnTo>
                  <a:lnTo>
                    <a:pt x="0" y="402590"/>
                  </a:lnTo>
                  <a:lnTo>
                    <a:pt x="24130" y="402590"/>
                  </a:lnTo>
                  <a:lnTo>
                    <a:pt x="24130" y="396240"/>
                  </a:lnTo>
                  <a:close/>
                </a:path>
                <a:path w="24130" h="1107440">
                  <a:moveTo>
                    <a:pt x="24130" y="402590"/>
                  </a:moveTo>
                  <a:lnTo>
                    <a:pt x="0" y="402590"/>
                  </a:lnTo>
                  <a:lnTo>
                    <a:pt x="0" y="405130"/>
                  </a:lnTo>
                  <a:lnTo>
                    <a:pt x="24130" y="405130"/>
                  </a:lnTo>
                  <a:lnTo>
                    <a:pt x="24130" y="402590"/>
                  </a:lnTo>
                  <a:close/>
                </a:path>
                <a:path w="24130" h="1107440">
                  <a:moveTo>
                    <a:pt x="24130" y="405130"/>
                  </a:moveTo>
                  <a:lnTo>
                    <a:pt x="0" y="405130"/>
                  </a:lnTo>
                  <a:lnTo>
                    <a:pt x="0" y="411480"/>
                  </a:lnTo>
                  <a:lnTo>
                    <a:pt x="24130" y="411480"/>
                  </a:lnTo>
                  <a:lnTo>
                    <a:pt x="24130" y="405130"/>
                  </a:lnTo>
                  <a:close/>
                </a:path>
                <a:path w="24130" h="1107440">
                  <a:moveTo>
                    <a:pt x="24130" y="411480"/>
                  </a:moveTo>
                  <a:lnTo>
                    <a:pt x="0" y="411480"/>
                  </a:lnTo>
                  <a:lnTo>
                    <a:pt x="0" y="415290"/>
                  </a:lnTo>
                  <a:lnTo>
                    <a:pt x="24130" y="415290"/>
                  </a:lnTo>
                  <a:lnTo>
                    <a:pt x="24130" y="411480"/>
                  </a:lnTo>
                  <a:close/>
                </a:path>
                <a:path w="24130" h="1107440">
                  <a:moveTo>
                    <a:pt x="24130" y="415290"/>
                  </a:moveTo>
                  <a:lnTo>
                    <a:pt x="0" y="415290"/>
                  </a:lnTo>
                  <a:lnTo>
                    <a:pt x="0" y="424180"/>
                  </a:lnTo>
                  <a:lnTo>
                    <a:pt x="24130" y="424180"/>
                  </a:lnTo>
                  <a:lnTo>
                    <a:pt x="24130" y="415290"/>
                  </a:lnTo>
                  <a:close/>
                </a:path>
                <a:path w="24130" h="1107440">
                  <a:moveTo>
                    <a:pt x="24130" y="424180"/>
                  </a:moveTo>
                  <a:lnTo>
                    <a:pt x="0" y="424180"/>
                  </a:lnTo>
                  <a:lnTo>
                    <a:pt x="0" y="434340"/>
                  </a:lnTo>
                  <a:lnTo>
                    <a:pt x="24130" y="434340"/>
                  </a:lnTo>
                  <a:lnTo>
                    <a:pt x="24130" y="424180"/>
                  </a:lnTo>
                  <a:close/>
                </a:path>
                <a:path w="24130" h="1107440">
                  <a:moveTo>
                    <a:pt x="24130" y="434340"/>
                  </a:moveTo>
                  <a:lnTo>
                    <a:pt x="0" y="434340"/>
                  </a:lnTo>
                  <a:lnTo>
                    <a:pt x="0" y="440690"/>
                  </a:lnTo>
                  <a:lnTo>
                    <a:pt x="24130" y="440690"/>
                  </a:lnTo>
                  <a:lnTo>
                    <a:pt x="24130" y="434340"/>
                  </a:lnTo>
                  <a:close/>
                </a:path>
                <a:path w="24130" h="1107440">
                  <a:moveTo>
                    <a:pt x="24130" y="440690"/>
                  </a:moveTo>
                  <a:lnTo>
                    <a:pt x="0" y="440690"/>
                  </a:lnTo>
                  <a:lnTo>
                    <a:pt x="0" y="447040"/>
                  </a:lnTo>
                  <a:lnTo>
                    <a:pt x="24130" y="447040"/>
                  </a:lnTo>
                  <a:lnTo>
                    <a:pt x="24130" y="440690"/>
                  </a:lnTo>
                  <a:close/>
                </a:path>
                <a:path w="24130" h="1107440">
                  <a:moveTo>
                    <a:pt x="24130" y="447040"/>
                  </a:moveTo>
                  <a:lnTo>
                    <a:pt x="0" y="447040"/>
                  </a:lnTo>
                  <a:lnTo>
                    <a:pt x="0" y="455930"/>
                  </a:lnTo>
                  <a:lnTo>
                    <a:pt x="24130" y="455930"/>
                  </a:lnTo>
                  <a:lnTo>
                    <a:pt x="24130" y="447040"/>
                  </a:lnTo>
                  <a:close/>
                </a:path>
                <a:path w="24130" h="1107440">
                  <a:moveTo>
                    <a:pt x="24130" y="455930"/>
                  </a:moveTo>
                  <a:lnTo>
                    <a:pt x="0" y="455930"/>
                  </a:lnTo>
                  <a:lnTo>
                    <a:pt x="0" y="459740"/>
                  </a:lnTo>
                  <a:lnTo>
                    <a:pt x="24130" y="459740"/>
                  </a:lnTo>
                  <a:lnTo>
                    <a:pt x="24130" y="455930"/>
                  </a:lnTo>
                  <a:close/>
                </a:path>
                <a:path w="24130" h="1107440">
                  <a:moveTo>
                    <a:pt x="24130" y="459740"/>
                  </a:moveTo>
                  <a:lnTo>
                    <a:pt x="0" y="459740"/>
                  </a:lnTo>
                  <a:lnTo>
                    <a:pt x="0" y="462280"/>
                  </a:lnTo>
                  <a:lnTo>
                    <a:pt x="24130" y="462280"/>
                  </a:lnTo>
                  <a:lnTo>
                    <a:pt x="24130" y="459740"/>
                  </a:lnTo>
                  <a:close/>
                </a:path>
                <a:path w="24130" h="1107440">
                  <a:moveTo>
                    <a:pt x="24130" y="462280"/>
                  </a:moveTo>
                  <a:lnTo>
                    <a:pt x="0" y="462280"/>
                  </a:lnTo>
                  <a:lnTo>
                    <a:pt x="0" y="466090"/>
                  </a:lnTo>
                  <a:lnTo>
                    <a:pt x="24130" y="466090"/>
                  </a:lnTo>
                  <a:lnTo>
                    <a:pt x="24130" y="462280"/>
                  </a:lnTo>
                  <a:close/>
                </a:path>
                <a:path w="24130" h="1107440">
                  <a:moveTo>
                    <a:pt x="24130" y="466090"/>
                  </a:moveTo>
                  <a:lnTo>
                    <a:pt x="0" y="466090"/>
                  </a:lnTo>
                  <a:lnTo>
                    <a:pt x="0" y="468630"/>
                  </a:lnTo>
                  <a:lnTo>
                    <a:pt x="24130" y="468630"/>
                  </a:lnTo>
                  <a:lnTo>
                    <a:pt x="24130" y="466090"/>
                  </a:lnTo>
                  <a:close/>
                </a:path>
                <a:path w="24130" h="1107440">
                  <a:moveTo>
                    <a:pt x="24130" y="468630"/>
                  </a:moveTo>
                  <a:lnTo>
                    <a:pt x="0" y="468630"/>
                  </a:lnTo>
                  <a:lnTo>
                    <a:pt x="0" y="472440"/>
                  </a:lnTo>
                  <a:lnTo>
                    <a:pt x="24130" y="472440"/>
                  </a:lnTo>
                  <a:lnTo>
                    <a:pt x="24130" y="468630"/>
                  </a:lnTo>
                  <a:close/>
                </a:path>
                <a:path w="24130" h="1107440">
                  <a:moveTo>
                    <a:pt x="24130" y="472440"/>
                  </a:moveTo>
                  <a:lnTo>
                    <a:pt x="0" y="472440"/>
                  </a:lnTo>
                  <a:lnTo>
                    <a:pt x="0" y="481330"/>
                  </a:lnTo>
                  <a:lnTo>
                    <a:pt x="24130" y="481330"/>
                  </a:lnTo>
                  <a:lnTo>
                    <a:pt x="24130" y="472440"/>
                  </a:lnTo>
                  <a:close/>
                </a:path>
                <a:path w="24130" h="1107440">
                  <a:moveTo>
                    <a:pt x="24130" y="481330"/>
                  </a:moveTo>
                  <a:lnTo>
                    <a:pt x="0" y="481330"/>
                  </a:lnTo>
                  <a:lnTo>
                    <a:pt x="0" y="485140"/>
                  </a:lnTo>
                  <a:lnTo>
                    <a:pt x="24130" y="485140"/>
                  </a:lnTo>
                  <a:lnTo>
                    <a:pt x="24130" y="481330"/>
                  </a:lnTo>
                  <a:close/>
                </a:path>
                <a:path w="24130" h="1107440">
                  <a:moveTo>
                    <a:pt x="24130" y="485140"/>
                  </a:moveTo>
                  <a:lnTo>
                    <a:pt x="0" y="485140"/>
                  </a:lnTo>
                  <a:lnTo>
                    <a:pt x="0" y="492760"/>
                  </a:lnTo>
                  <a:lnTo>
                    <a:pt x="3809" y="492760"/>
                  </a:lnTo>
                  <a:lnTo>
                    <a:pt x="3809" y="494030"/>
                  </a:lnTo>
                  <a:lnTo>
                    <a:pt x="7620" y="494030"/>
                  </a:lnTo>
                  <a:lnTo>
                    <a:pt x="7620" y="495300"/>
                  </a:lnTo>
                  <a:lnTo>
                    <a:pt x="11430" y="495300"/>
                  </a:lnTo>
                  <a:lnTo>
                    <a:pt x="11430" y="496570"/>
                  </a:lnTo>
                  <a:lnTo>
                    <a:pt x="15240" y="496570"/>
                  </a:lnTo>
                  <a:lnTo>
                    <a:pt x="15240" y="497840"/>
                  </a:lnTo>
                  <a:lnTo>
                    <a:pt x="24130" y="497840"/>
                  </a:lnTo>
                  <a:lnTo>
                    <a:pt x="24130" y="485140"/>
                  </a:lnTo>
                  <a:close/>
                </a:path>
                <a:path w="24130" h="1107440">
                  <a:moveTo>
                    <a:pt x="24130" y="497840"/>
                  </a:moveTo>
                  <a:lnTo>
                    <a:pt x="19050" y="497840"/>
                  </a:lnTo>
                  <a:lnTo>
                    <a:pt x="19050" y="499110"/>
                  </a:lnTo>
                  <a:lnTo>
                    <a:pt x="21590" y="499110"/>
                  </a:lnTo>
                  <a:lnTo>
                    <a:pt x="21590" y="500380"/>
                  </a:lnTo>
                  <a:lnTo>
                    <a:pt x="24130" y="500380"/>
                  </a:lnTo>
                  <a:lnTo>
                    <a:pt x="24130" y="497840"/>
                  </a:lnTo>
                  <a:close/>
                </a:path>
                <a:path w="24130" h="1107440">
                  <a:moveTo>
                    <a:pt x="24130" y="1106170"/>
                  </a:moveTo>
                  <a:lnTo>
                    <a:pt x="0" y="1106170"/>
                  </a:lnTo>
                  <a:lnTo>
                    <a:pt x="0" y="1107440"/>
                  </a:lnTo>
                  <a:lnTo>
                    <a:pt x="24130" y="1107440"/>
                  </a:lnTo>
                  <a:lnTo>
                    <a:pt x="24130" y="1106170"/>
                  </a:lnTo>
                  <a:close/>
                </a:path>
              </a:pathLst>
            </a:custGeom>
            <a:solidFill>
              <a:srgbClr val="A1A143"/>
            </a:solidFill>
          </p:spPr>
          <p:txBody>
            <a:bodyPr wrap="square" lIns="0" tIns="0" rIns="0" bIns="0" rtlCol="0"/>
            <a:lstStyle/>
            <a:p>
              <a:endParaRPr/>
            </a:p>
          </p:txBody>
        </p:sp>
        <p:sp>
          <p:nvSpPr>
            <p:cNvPr id="840" name="object 840"/>
            <p:cNvSpPr/>
            <p:nvPr/>
          </p:nvSpPr>
          <p:spPr>
            <a:xfrm>
              <a:off x="1560829" y="5396229"/>
              <a:ext cx="24130" cy="1113790"/>
            </a:xfrm>
            <a:custGeom>
              <a:avLst/>
              <a:gdLst/>
              <a:ahLst/>
              <a:cxnLst/>
              <a:rect l="l" t="t" r="r" b="b"/>
              <a:pathLst>
                <a:path w="24130" h="1113790">
                  <a:moveTo>
                    <a:pt x="5079" y="0"/>
                  </a:moveTo>
                  <a:lnTo>
                    <a:pt x="0" y="0"/>
                  </a:lnTo>
                  <a:lnTo>
                    <a:pt x="0" y="5080"/>
                  </a:lnTo>
                  <a:lnTo>
                    <a:pt x="19049" y="5080"/>
                  </a:lnTo>
                  <a:lnTo>
                    <a:pt x="19049" y="3810"/>
                  </a:lnTo>
                  <a:lnTo>
                    <a:pt x="13969" y="3810"/>
                  </a:lnTo>
                  <a:lnTo>
                    <a:pt x="13969" y="2540"/>
                  </a:lnTo>
                  <a:lnTo>
                    <a:pt x="10159" y="2540"/>
                  </a:lnTo>
                  <a:lnTo>
                    <a:pt x="10159" y="1270"/>
                  </a:lnTo>
                  <a:lnTo>
                    <a:pt x="5079" y="1270"/>
                  </a:lnTo>
                  <a:lnTo>
                    <a:pt x="5079" y="0"/>
                  </a:lnTo>
                  <a:close/>
                </a:path>
                <a:path w="24130" h="1113790">
                  <a:moveTo>
                    <a:pt x="24129" y="5080"/>
                  </a:moveTo>
                  <a:lnTo>
                    <a:pt x="0" y="5080"/>
                  </a:lnTo>
                  <a:lnTo>
                    <a:pt x="0" y="8890"/>
                  </a:lnTo>
                  <a:lnTo>
                    <a:pt x="24129" y="8890"/>
                  </a:lnTo>
                  <a:lnTo>
                    <a:pt x="24129" y="5080"/>
                  </a:lnTo>
                  <a:close/>
                </a:path>
                <a:path w="24130" h="1113790">
                  <a:moveTo>
                    <a:pt x="24129" y="8890"/>
                  </a:moveTo>
                  <a:lnTo>
                    <a:pt x="0" y="8890"/>
                  </a:lnTo>
                  <a:lnTo>
                    <a:pt x="0" y="11430"/>
                  </a:lnTo>
                  <a:lnTo>
                    <a:pt x="24129" y="11430"/>
                  </a:lnTo>
                  <a:lnTo>
                    <a:pt x="24129" y="8890"/>
                  </a:lnTo>
                  <a:close/>
                </a:path>
                <a:path w="24130" h="1113790">
                  <a:moveTo>
                    <a:pt x="24129" y="11430"/>
                  </a:moveTo>
                  <a:lnTo>
                    <a:pt x="0" y="11430"/>
                  </a:lnTo>
                  <a:lnTo>
                    <a:pt x="0" y="17780"/>
                  </a:lnTo>
                  <a:lnTo>
                    <a:pt x="24129" y="17780"/>
                  </a:lnTo>
                  <a:lnTo>
                    <a:pt x="24129" y="11430"/>
                  </a:lnTo>
                  <a:close/>
                </a:path>
                <a:path w="24130" h="1113790">
                  <a:moveTo>
                    <a:pt x="24129" y="17780"/>
                  </a:moveTo>
                  <a:lnTo>
                    <a:pt x="0" y="17780"/>
                  </a:lnTo>
                  <a:lnTo>
                    <a:pt x="0" y="24130"/>
                  </a:lnTo>
                  <a:lnTo>
                    <a:pt x="24129" y="24130"/>
                  </a:lnTo>
                  <a:lnTo>
                    <a:pt x="24129" y="17780"/>
                  </a:lnTo>
                  <a:close/>
                </a:path>
                <a:path w="24130" h="1113790">
                  <a:moveTo>
                    <a:pt x="24129" y="24130"/>
                  </a:moveTo>
                  <a:lnTo>
                    <a:pt x="0" y="24130"/>
                  </a:lnTo>
                  <a:lnTo>
                    <a:pt x="0" y="27940"/>
                  </a:lnTo>
                  <a:lnTo>
                    <a:pt x="24129" y="27940"/>
                  </a:lnTo>
                  <a:lnTo>
                    <a:pt x="24129" y="24130"/>
                  </a:lnTo>
                  <a:close/>
                </a:path>
                <a:path w="24130" h="1113790">
                  <a:moveTo>
                    <a:pt x="24129" y="27940"/>
                  </a:moveTo>
                  <a:lnTo>
                    <a:pt x="0" y="27940"/>
                  </a:lnTo>
                  <a:lnTo>
                    <a:pt x="0" y="34290"/>
                  </a:lnTo>
                  <a:lnTo>
                    <a:pt x="24129" y="34290"/>
                  </a:lnTo>
                  <a:lnTo>
                    <a:pt x="24129" y="27940"/>
                  </a:lnTo>
                  <a:close/>
                </a:path>
                <a:path w="24130" h="1113790">
                  <a:moveTo>
                    <a:pt x="24129" y="34290"/>
                  </a:moveTo>
                  <a:lnTo>
                    <a:pt x="0" y="34290"/>
                  </a:lnTo>
                  <a:lnTo>
                    <a:pt x="0" y="43180"/>
                  </a:lnTo>
                  <a:lnTo>
                    <a:pt x="24129" y="43180"/>
                  </a:lnTo>
                  <a:lnTo>
                    <a:pt x="24129" y="34290"/>
                  </a:lnTo>
                  <a:close/>
                </a:path>
                <a:path w="24130" h="1113790">
                  <a:moveTo>
                    <a:pt x="24129" y="43180"/>
                  </a:moveTo>
                  <a:lnTo>
                    <a:pt x="0" y="43180"/>
                  </a:lnTo>
                  <a:lnTo>
                    <a:pt x="0" y="53340"/>
                  </a:lnTo>
                  <a:lnTo>
                    <a:pt x="24129" y="53340"/>
                  </a:lnTo>
                  <a:lnTo>
                    <a:pt x="24129" y="43180"/>
                  </a:lnTo>
                  <a:close/>
                </a:path>
                <a:path w="24130" h="1113790">
                  <a:moveTo>
                    <a:pt x="24129" y="53340"/>
                  </a:moveTo>
                  <a:lnTo>
                    <a:pt x="0" y="53340"/>
                  </a:lnTo>
                  <a:lnTo>
                    <a:pt x="0" y="55880"/>
                  </a:lnTo>
                  <a:lnTo>
                    <a:pt x="24129" y="55880"/>
                  </a:lnTo>
                  <a:lnTo>
                    <a:pt x="24129" y="53340"/>
                  </a:lnTo>
                  <a:close/>
                </a:path>
                <a:path w="24130" h="1113790">
                  <a:moveTo>
                    <a:pt x="24129" y="55880"/>
                  </a:moveTo>
                  <a:lnTo>
                    <a:pt x="0" y="55880"/>
                  </a:lnTo>
                  <a:lnTo>
                    <a:pt x="0" y="59690"/>
                  </a:lnTo>
                  <a:lnTo>
                    <a:pt x="24129" y="59690"/>
                  </a:lnTo>
                  <a:lnTo>
                    <a:pt x="24129" y="55880"/>
                  </a:lnTo>
                  <a:close/>
                </a:path>
                <a:path w="24130" h="1113790">
                  <a:moveTo>
                    <a:pt x="24129" y="59690"/>
                  </a:moveTo>
                  <a:lnTo>
                    <a:pt x="0" y="59690"/>
                  </a:lnTo>
                  <a:lnTo>
                    <a:pt x="0" y="62230"/>
                  </a:lnTo>
                  <a:lnTo>
                    <a:pt x="24129" y="62230"/>
                  </a:lnTo>
                  <a:lnTo>
                    <a:pt x="24129" y="59690"/>
                  </a:lnTo>
                  <a:close/>
                </a:path>
                <a:path w="24130" h="1113790">
                  <a:moveTo>
                    <a:pt x="24129" y="62230"/>
                  </a:moveTo>
                  <a:lnTo>
                    <a:pt x="0" y="62230"/>
                  </a:lnTo>
                  <a:lnTo>
                    <a:pt x="0" y="66040"/>
                  </a:lnTo>
                  <a:lnTo>
                    <a:pt x="24129" y="66040"/>
                  </a:lnTo>
                  <a:lnTo>
                    <a:pt x="24129" y="62230"/>
                  </a:lnTo>
                  <a:close/>
                </a:path>
                <a:path w="24130" h="1113790">
                  <a:moveTo>
                    <a:pt x="24129" y="66040"/>
                  </a:moveTo>
                  <a:lnTo>
                    <a:pt x="0" y="66040"/>
                  </a:lnTo>
                  <a:lnTo>
                    <a:pt x="0" y="78740"/>
                  </a:lnTo>
                  <a:lnTo>
                    <a:pt x="24129" y="78740"/>
                  </a:lnTo>
                  <a:lnTo>
                    <a:pt x="24129" y="66040"/>
                  </a:lnTo>
                  <a:close/>
                </a:path>
                <a:path w="24130" h="1113790">
                  <a:moveTo>
                    <a:pt x="24129" y="78740"/>
                  </a:moveTo>
                  <a:lnTo>
                    <a:pt x="0" y="78740"/>
                  </a:lnTo>
                  <a:lnTo>
                    <a:pt x="0" y="81280"/>
                  </a:lnTo>
                  <a:lnTo>
                    <a:pt x="24129" y="81280"/>
                  </a:lnTo>
                  <a:lnTo>
                    <a:pt x="24129" y="78740"/>
                  </a:lnTo>
                  <a:close/>
                </a:path>
                <a:path w="24130" h="1113790">
                  <a:moveTo>
                    <a:pt x="24129" y="81280"/>
                  </a:moveTo>
                  <a:lnTo>
                    <a:pt x="0" y="81280"/>
                  </a:lnTo>
                  <a:lnTo>
                    <a:pt x="0" y="85090"/>
                  </a:lnTo>
                  <a:lnTo>
                    <a:pt x="24129" y="85090"/>
                  </a:lnTo>
                  <a:lnTo>
                    <a:pt x="24129" y="81280"/>
                  </a:lnTo>
                  <a:close/>
                </a:path>
                <a:path w="24130" h="1113790">
                  <a:moveTo>
                    <a:pt x="24129" y="85090"/>
                  </a:moveTo>
                  <a:lnTo>
                    <a:pt x="0" y="85090"/>
                  </a:lnTo>
                  <a:lnTo>
                    <a:pt x="0" y="87630"/>
                  </a:lnTo>
                  <a:lnTo>
                    <a:pt x="24129" y="87630"/>
                  </a:lnTo>
                  <a:lnTo>
                    <a:pt x="24129" y="85090"/>
                  </a:lnTo>
                  <a:close/>
                </a:path>
                <a:path w="24130" h="1113790">
                  <a:moveTo>
                    <a:pt x="24129" y="87630"/>
                  </a:moveTo>
                  <a:lnTo>
                    <a:pt x="0" y="87630"/>
                  </a:lnTo>
                  <a:lnTo>
                    <a:pt x="0" y="91440"/>
                  </a:lnTo>
                  <a:lnTo>
                    <a:pt x="24129" y="91440"/>
                  </a:lnTo>
                  <a:lnTo>
                    <a:pt x="24129" y="87630"/>
                  </a:lnTo>
                  <a:close/>
                </a:path>
                <a:path w="24130" h="1113790">
                  <a:moveTo>
                    <a:pt x="24129" y="91440"/>
                  </a:moveTo>
                  <a:lnTo>
                    <a:pt x="0" y="91440"/>
                  </a:lnTo>
                  <a:lnTo>
                    <a:pt x="0" y="93980"/>
                  </a:lnTo>
                  <a:lnTo>
                    <a:pt x="24129" y="93980"/>
                  </a:lnTo>
                  <a:lnTo>
                    <a:pt x="24129" y="91440"/>
                  </a:lnTo>
                  <a:close/>
                </a:path>
                <a:path w="24130" h="1113790">
                  <a:moveTo>
                    <a:pt x="24129" y="93980"/>
                  </a:moveTo>
                  <a:lnTo>
                    <a:pt x="0" y="93980"/>
                  </a:lnTo>
                  <a:lnTo>
                    <a:pt x="0" y="97790"/>
                  </a:lnTo>
                  <a:lnTo>
                    <a:pt x="24129" y="97790"/>
                  </a:lnTo>
                  <a:lnTo>
                    <a:pt x="24129" y="93980"/>
                  </a:lnTo>
                  <a:close/>
                </a:path>
                <a:path w="24130" h="1113790">
                  <a:moveTo>
                    <a:pt x="24129" y="97790"/>
                  </a:moveTo>
                  <a:lnTo>
                    <a:pt x="0" y="97790"/>
                  </a:lnTo>
                  <a:lnTo>
                    <a:pt x="0" y="104140"/>
                  </a:lnTo>
                  <a:lnTo>
                    <a:pt x="24129" y="104140"/>
                  </a:lnTo>
                  <a:lnTo>
                    <a:pt x="24129" y="97790"/>
                  </a:lnTo>
                  <a:close/>
                </a:path>
                <a:path w="24130" h="1113790">
                  <a:moveTo>
                    <a:pt x="24129" y="104140"/>
                  </a:moveTo>
                  <a:lnTo>
                    <a:pt x="0" y="104140"/>
                  </a:lnTo>
                  <a:lnTo>
                    <a:pt x="0" y="110490"/>
                  </a:lnTo>
                  <a:lnTo>
                    <a:pt x="24129" y="110490"/>
                  </a:lnTo>
                  <a:lnTo>
                    <a:pt x="24129" y="104140"/>
                  </a:lnTo>
                  <a:close/>
                </a:path>
                <a:path w="24130" h="1113790">
                  <a:moveTo>
                    <a:pt x="24129" y="110490"/>
                  </a:moveTo>
                  <a:lnTo>
                    <a:pt x="0" y="110490"/>
                  </a:lnTo>
                  <a:lnTo>
                    <a:pt x="0" y="119380"/>
                  </a:lnTo>
                  <a:lnTo>
                    <a:pt x="24129" y="119380"/>
                  </a:lnTo>
                  <a:lnTo>
                    <a:pt x="24129" y="110490"/>
                  </a:lnTo>
                  <a:close/>
                </a:path>
                <a:path w="24130" h="1113790">
                  <a:moveTo>
                    <a:pt x="24129" y="119380"/>
                  </a:moveTo>
                  <a:lnTo>
                    <a:pt x="0" y="119380"/>
                  </a:lnTo>
                  <a:lnTo>
                    <a:pt x="0" y="125730"/>
                  </a:lnTo>
                  <a:lnTo>
                    <a:pt x="24129" y="125730"/>
                  </a:lnTo>
                  <a:lnTo>
                    <a:pt x="24129" y="119380"/>
                  </a:lnTo>
                  <a:close/>
                </a:path>
                <a:path w="24130" h="1113790">
                  <a:moveTo>
                    <a:pt x="24129" y="125730"/>
                  </a:moveTo>
                  <a:lnTo>
                    <a:pt x="0" y="125730"/>
                  </a:lnTo>
                  <a:lnTo>
                    <a:pt x="0" y="129540"/>
                  </a:lnTo>
                  <a:lnTo>
                    <a:pt x="24129" y="129540"/>
                  </a:lnTo>
                  <a:lnTo>
                    <a:pt x="24129" y="125730"/>
                  </a:lnTo>
                  <a:close/>
                </a:path>
                <a:path w="24130" h="1113790">
                  <a:moveTo>
                    <a:pt x="24129" y="129540"/>
                  </a:moveTo>
                  <a:lnTo>
                    <a:pt x="0" y="129540"/>
                  </a:lnTo>
                  <a:lnTo>
                    <a:pt x="0" y="135890"/>
                  </a:lnTo>
                  <a:lnTo>
                    <a:pt x="24129" y="135890"/>
                  </a:lnTo>
                  <a:lnTo>
                    <a:pt x="24129" y="129540"/>
                  </a:lnTo>
                  <a:close/>
                </a:path>
                <a:path w="24130" h="1113790">
                  <a:moveTo>
                    <a:pt x="24129" y="135890"/>
                  </a:moveTo>
                  <a:lnTo>
                    <a:pt x="0" y="135890"/>
                  </a:lnTo>
                  <a:lnTo>
                    <a:pt x="0" y="142240"/>
                  </a:lnTo>
                  <a:lnTo>
                    <a:pt x="24129" y="142240"/>
                  </a:lnTo>
                  <a:lnTo>
                    <a:pt x="24129" y="135890"/>
                  </a:lnTo>
                  <a:close/>
                </a:path>
                <a:path w="24130" h="1113790">
                  <a:moveTo>
                    <a:pt x="24129" y="142240"/>
                  </a:moveTo>
                  <a:lnTo>
                    <a:pt x="0" y="142240"/>
                  </a:lnTo>
                  <a:lnTo>
                    <a:pt x="0" y="144780"/>
                  </a:lnTo>
                  <a:lnTo>
                    <a:pt x="24129" y="144780"/>
                  </a:lnTo>
                  <a:lnTo>
                    <a:pt x="24129" y="142240"/>
                  </a:lnTo>
                  <a:close/>
                </a:path>
                <a:path w="24130" h="1113790">
                  <a:moveTo>
                    <a:pt x="24129" y="144780"/>
                  </a:moveTo>
                  <a:lnTo>
                    <a:pt x="0" y="144780"/>
                  </a:lnTo>
                  <a:lnTo>
                    <a:pt x="0" y="148590"/>
                  </a:lnTo>
                  <a:lnTo>
                    <a:pt x="24129" y="148590"/>
                  </a:lnTo>
                  <a:lnTo>
                    <a:pt x="24129" y="144780"/>
                  </a:lnTo>
                  <a:close/>
                </a:path>
                <a:path w="24130" h="1113790">
                  <a:moveTo>
                    <a:pt x="24129" y="148590"/>
                  </a:moveTo>
                  <a:lnTo>
                    <a:pt x="0" y="148590"/>
                  </a:lnTo>
                  <a:lnTo>
                    <a:pt x="0" y="151130"/>
                  </a:lnTo>
                  <a:lnTo>
                    <a:pt x="24129" y="151130"/>
                  </a:lnTo>
                  <a:lnTo>
                    <a:pt x="24129" y="148590"/>
                  </a:lnTo>
                  <a:close/>
                </a:path>
                <a:path w="24130" h="1113790">
                  <a:moveTo>
                    <a:pt x="24129" y="151130"/>
                  </a:moveTo>
                  <a:lnTo>
                    <a:pt x="0" y="151130"/>
                  </a:lnTo>
                  <a:lnTo>
                    <a:pt x="0" y="161290"/>
                  </a:lnTo>
                  <a:lnTo>
                    <a:pt x="24129" y="161290"/>
                  </a:lnTo>
                  <a:lnTo>
                    <a:pt x="24129" y="151130"/>
                  </a:lnTo>
                  <a:close/>
                </a:path>
                <a:path w="24130" h="1113790">
                  <a:moveTo>
                    <a:pt x="24129" y="161290"/>
                  </a:moveTo>
                  <a:lnTo>
                    <a:pt x="0" y="161290"/>
                  </a:lnTo>
                  <a:lnTo>
                    <a:pt x="0" y="163830"/>
                  </a:lnTo>
                  <a:lnTo>
                    <a:pt x="24129" y="163830"/>
                  </a:lnTo>
                  <a:lnTo>
                    <a:pt x="24129" y="161290"/>
                  </a:lnTo>
                  <a:close/>
                </a:path>
                <a:path w="24130" h="1113790">
                  <a:moveTo>
                    <a:pt x="24129" y="163830"/>
                  </a:moveTo>
                  <a:lnTo>
                    <a:pt x="0" y="163830"/>
                  </a:lnTo>
                  <a:lnTo>
                    <a:pt x="0" y="167640"/>
                  </a:lnTo>
                  <a:lnTo>
                    <a:pt x="24129" y="167640"/>
                  </a:lnTo>
                  <a:lnTo>
                    <a:pt x="24129" y="163830"/>
                  </a:lnTo>
                  <a:close/>
                </a:path>
                <a:path w="24130" h="1113790">
                  <a:moveTo>
                    <a:pt x="24129" y="167640"/>
                  </a:moveTo>
                  <a:lnTo>
                    <a:pt x="0" y="167640"/>
                  </a:lnTo>
                  <a:lnTo>
                    <a:pt x="0" y="170180"/>
                  </a:lnTo>
                  <a:lnTo>
                    <a:pt x="24129" y="170180"/>
                  </a:lnTo>
                  <a:lnTo>
                    <a:pt x="24129" y="167640"/>
                  </a:lnTo>
                  <a:close/>
                </a:path>
                <a:path w="24130" h="1113790">
                  <a:moveTo>
                    <a:pt x="24129" y="170180"/>
                  </a:moveTo>
                  <a:lnTo>
                    <a:pt x="0" y="170180"/>
                  </a:lnTo>
                  <a:lnTo>
                    <a:pt x="0" y="173990"/>
                  </a:lnTo>
                  <a:lnTo>
                    <a:pt x="24129" y="173990"/>
                  </a:lnTo>
                  <a:lnTo>
                    <a:pt x="24129" y="170180"/>
                  </a:lnTo>
                  <a:close/>
                </a:path>
                <a:path w="24130" h="1113790">
                  <a:moveTo>
                    <a:pt x="24129" y="173990"/>
                  </a:moveTo>
                  <a:lnTo>
                    <a:pt x="0" y="173990"/>
                  </a:lnTo>
                  <a:lnTo>
                    <a:pt x="0" y="182880"/>
                  </a:lnTo>
                  <a:lnTo>
                    <a:pt x="24129" y="182880"/>
                  </a:lnTo>
                  <a:lnTo>
                    <a:pt x="24129" y="173990"/>
                  </a:lnTo>
                  <a:close/>
                </a:path>
                <a:path w="24130" h="1113790">
                  <a:moveTo>
                    <a:pt x="24129" y="182880"/>
                  </a:moveTo>
                  <a:lnTo>
                    <a:pt x="0" y="182880"/>
                  </a:lnTo>
                  <a:lnTo>
                    <a:pt x="0" y="186690"/>
                  </a:lnTo>
                  <a:lnTo>
                    <a:pt x="24129" y="186690"/>
                  </a:lnTo>
                  <a:lnTo>
                    <a:pt x="24129" y="182880"/>
                  </a:lnTo>
                  <a:close/>
                </a:path>
                <a:path w="24130" h="1113790">
                  <a:moveTo>
                    <a:pt x="24129" y="186690"/>
                  </a:moveTo>
                  <a:lnTo>
                    <a:pt x="0" y="186690"/>
                  </a:lnTo>
                  <a:lnTo>
                    <a:pt x="0" y="193040"/>
                  </a:lnTo>
                  <a:lnTo>
                    <a:pt x="24129" y="193040"/>
                  </a:lnTo>
                  <a:lnTo>
                    <a:pt x="24129" y="186690"/>
                  </a:lnTo>
                  <a:close/>
                </a:path>
                <a:path w="24130" h="1113790">
                  <a:moveTo>
                    <a:pt x="24129" y="193040"/>
                  </a:moveTo>
                  <a:lnTo>
                    <a:pt x="0" y="193040"/>
                  </a:lnTo>
                  <a:lnTo>
                    <a:pt x="0" y="199390"/>
                  </a:lnTo>
                  <a:lnTo>
                    <a:pt x="24129" y="199390"/>
                  </a:lnTo>
                  <a:lnTo>
                    <a:pt x="24129" y="193040"/>
                  </a:lnTo>
                  <a:close/>
                </a:path>
                <a:path w="24130" h="1113790">
                  <a:moveTo>
                    <a:pt x="24129" y="199390"/>
                  </a:moveTo>
                  <a:lnTo>
                    <a:pt x="0" y="199390"/>
                  </a:lnTo>
                  <a:lnTo>
                    <a:pt x="0" y="201930"/>
                  </a:lnTo>
                  <a:lnTo>
                    <a:pt x="24129" y="201930"/>
                  </a:lnTo>
                  <a:lnTo>
                    <a:pt x="24129" y="199390"/>
                  </a:lnTo>
                  <a:close/>
                </a:path>
                <a:path w="24130" h="1113790">
                  <a:moveTo>
                    <a:pt x="24129" y="201930"/>
                  </a:moveTo>
                  <a:lnTo>
                    <a:pt x="0" y="201930"/>
                  </a:lnTo>
                  <a:lnTo>
                    <a:pt x="0" y="212090"/>
                  </a:lnTo>
                  <a:lnTo>
                    <a:pt x="24129" y="212090"/>
                  </a:lnTo>
                  <a:lnTo>
                    <a:pt x="24129" y="201930"/>
                  </a:lnTo>
                  <a:close/>
                </a:path>
                <a:path w="24130" h="1113790">
                  <a:moveTo>
                    <a:pt x="24129" y="212090"/>
                  </a:moveTo>
                  <a:lnTo>
                    <a:pt x="0" y="212090"/>
                  </a:lnTo>
                  <a:lnTo>
                    <a:pt x="0" y="214630"/>
                  </a:lnTo>
                  <a:lnTo>
                    <a:pt x="24129" y="214630"/>
                  </a:lnTo>
                  <a:lnTo>
                    <a:pt x="24129" y="212090"/>
                  </a:lnTo>
                  <a:close/>
                </a:path>
                <a:path w="24130" h="1113790">
                  <a:moveTo>
                    <a:pt x="24129" y="214630"/>
                  </a:moveTo>
                  <a:lnTo>
                    <a:pt x="0" y="214630"/>
                  </a:lnTo>
                  <a:lnTo>
                    <a:pt x="0" y="220980"/>
                  </a:lnTo>
                  <a:lnTo>
                    <a:pt x="24129" y="220980"/>
                  </a:lnTo>
                  <a:lnTo>
                    <a:pt x="24129" y="214630"/>
                  </a:lnTo>
                  <a:close/>
                </a:path>
                <a:path w="24130" h="1113790">
                  <a:moveTo>
                    <a:pt x="24129" y="220980"/>
                  </a:moveTo>
                  <a:lnTo>
                    <a:pt x="0" y="220980"/>
                  </a:lnTo>
                  <a:lnTo>
                    <a:pt x="0" y="224790"/>
                  </a:lnTo>
                  <a:lnTo>
                    <a:pt x="24129" y="224790"/>
                  </a:lnTo>
                  <a:lnTo>
                    <a:pt x="24129" y="220980"/>
                  </a:lnTo>
                  <a:close/>
                </a:path>
                <a:path w="24130" h="1113790">
                  <a:moveTo>
                    <a:pt x="24129" y="224790"/>
                  </a:moveTo>
                  <a:lnTo>
                    <a:pt x="0" y="224790"/>
                  </a:lnTo>
                  <a:lnTo>
                    <a:pt x="0" y="231140"/>
                  </a:lnTo>
                  <a:lnTo>
                    <a:pt x="24129" y="231140"/>
                  </a:lnTo>
                  <a:lnTo>
                    <a:pt x="24129" y="224790"/>
                  </a:lnTo>
                  <a:close/>
                </a:path>
                <a:path w="24130" h="1113790">
                  <a:moveTo>
                    <a:pt x="24129" y="231140"/>
                  </a:moveTo>
                  <a:lnTo>
                    <a:pt x="0" y="231140"/>
                  </a:lnTo>
                  <a:lnTo>
                    <a:pt x="0" y="233680"/>
                  </a:lnTo>
                  <a:lnTo>
                    <a:pt x="24129" y="233680"/>
                  </a:lnTo>
                  <a:lnTo>
                    <a:pt x="24129" y="231140"/>
                  </a:lnTo>
                  <a:close/>
                </a:path>
                <a:path w="24130" h="1113790">
                  <a:moveTo>
                    <a:pt x="24129" y="233680"/>
                  </a:moveTo>
                  <a:lnTo>
                    <a:pt x="0" y="233680"/>
                  </a:lnTo>
                  <a:lnTo>
                    <a:pt x="0" y="237490"/>
                  </a:lnTo>
                  <a:lnTo>
                    <a:pt x="24129" y="237490"/>
                  </a:lnTo>
                  <a:lnTo>
                    <a:pt x="24129" y="233680"/>
                  </a:lnTo>
                  <a:close/>
                </a:path>
                <a:path w="24130" h="1113790">
                  <a:moveTo>
                    <a:pt x="24129" y="237490"/>
                  </a:moveTo>
                  <a:lnTo>
                    <a:pt x="0" y="237490"/>
                  </a:lnTo>
                  <a:lnTo>
                    <a:pt x="0" y="250190"/>
                  </a:lnTo>
                  <a:lnTo>
                    <a:pt x="24129" y="250190"/>
                  </a:lnTo>
                  <a:lnTo>
                    <a:pt x="24129" y="237490"/>
                  </a:lnTo>
                  <a:close/>
                </a:path>
                <a:path w="24130" h="1113790">
                  <a:moveTo>
                    <a:pt x="24129" y="250190"/>
                  </a:moveTo>
                  <a:lnTo>
                    <a:pt x="0" y="250190"/>
                  </a:lnTo>
                  <a:lnTo>
                    <a:pt x="0" y="265430"/>
                  </a:lnTo>
                  <a:lnTo>
                    <a:pt x="24129" y="265430"/>
                  </a:lnTo>
                  <a:lnTo>
                    <a:pt x="24129" y="250190"/>
                  </a:lnTo>
                  <a:close/>
                </a:path>
                <a:path w="24130" h="1113790">
                  <a:moveTo>
                    <a:pt x="24129" y="265430"/>
                  </a:moveTo>
                  <a:lnTo>
                    <a:pt x="0" y="265430"/>
                  </a:lnTo>
                  <a:lnTo>
                    <a:pt x="0" y="271780"/>
                  </a:lnTo>
                  <a:lnTo>
                    <a:pt x="24129" y="271780"/>
                  </a:lnTo>
                  <a:lnTo>
                    <a:pt x="24129" y="265430"/>
                  </a:lnTo>
                  <a:close/>
                </a:path>
                <a:path w="24130" h="1113790">
                  <a:moveTo>
                    <a:pt x="24129" y="271780"/>
                  </a:moveTo>
                  <a:lnTo>
                    <a:pt x="0" y="271780"/>
                  </a:lnTo>
                  <a:lnTo>
                    <a:pt x="0" y="275590"/>
                  </a:lnTo>
                  <a:lnTo>
                    <a:pt x="24129" y="275590"/>
                  </a:lnTo>
                  <a:lnTo>
                    <a:pt x="24129" y="271780"/>
                  </a:lnTo>
                  <a:close/>
                </a:path>
                <a:path w="24130" h="1113790">
                  <a:moveTo>
                    <a:pt x="24129" y="275590"/>
                  </a:moveTo>
                  <a:lnTo>
                    <a:pt x="0" y="275590"/>
                  </a:lnTo>
                  <a:lnTo>
                    <a:pt x="0" y="278130"/>
                  </a:lnTo>
                  <a:lnTo>
                    <a:pt x="24129" y="278130"/>
                  </a:lnTo>
                  <a:lnTo>
                    <a:pt x="24129" y="275590"/>
                  </a:lnTo>
                  <a:close/>
                </a:path>
                <a:path w="24130" h="1113790">
                  <a:moveTo>
                    <a:pt x="24129" y="278130"/>
                  </a:moveTo>
                  <a:lnTo>
                    <a:pt x="0" y="278130"/>
                  </a:lnTo>
                  <a:lnTo>
                    <a:pt x="0" y="284480"/>
                  </a:lnTo>
                  <a:lnTo>
                    <a:pt x="24129" y="284480"/>
                  </a:lnTo>
                  <a:lnTo>
                    <a:pt x="24129" y="278130"/>
                  </a:lnTo>
                  <a:close/>
                </a:path>
                <a:path w="24130" h="1113790">
                  <a:moveTo>
                    <a:pt x="24129" y="284480"/>
                  </a:moveTo>
                  <a:lnTo>
                    <a:pt x="0" y="284480"/>
                  </a:lnTo>
                  <a:lnTo>
                    <a:pt x="0" y="294640"/>
                  </a:lnTo>
                  <a:lnTo>
                    <a:pt x="24129" y="294640"/>
                  </a:lnTo>
                  <a:lnTo>
                    <a:pt x="24129" y="284480"/>
                  </a:lnTo>
                  <a:close/>
                </a:path>
                <a:path w="24130" h="1113790">
                  <a:moveTo>
                    <a:pt x="24129" y="294640"/>
                  </a:moveTo>
                  <a:lnTo>
                    <a:pt x="0" y="294640"/>
                  </a:lnTo>
                  <a:lnTo>
                    <a:pt x="0" y="297180"/>
                  </a:lnTo>
                  <a:lnTo>
                    <a:pt x="24129" y="297180"/>
                  </a:lnTo>
                  <a:lnTo>
                    <a:pt x="24129" y="294640"/>
                  </a:lnTo>
                  <a:close/>
                </a:path>
                <a:path w="24130" h="1113790">
                  <a:moveTo>
                    <a:pt x="24129" y="297180"/>
                  </a:moveTo>
                  <a:lnTo>
                    <a:pt x="0" y="297180"/>
                  </a:lnTo>
                  <a:lnTo>
                    <a:pt x="0" y="300990"/>
                  </a:lnTo>
                  <a:lnTo>
                    <a:pt x="24129" y="300990"/>
                  </a:lnTo>
                  <a:lnTo>
                    <a:pt x="24129" y="297180"/>
                  </a:lnTo>
                  <a:close/>
                </a:path>
                <a:path w="24130" h="1113790">
                  <a:moveTo>
                    <a:pt x="24129" y="300990"/>
                  </a:moveTo>
                  <a:lnTo>
                    <a:pt x="0" y="300990"/>
                  </a:lnTo>
                  <a:lnTo>
                    <a:pt x="0" y="309880"/>
                  </a:lnTo>
                  <a:lnTo>
                    <a:pt x="24129" y="309880"/>
                  </a:lnTo>
                  <a:lnTo>
                    <a:pt x="24129" y="300990"/>
                  </a:lnTo>
                  <a:close/>
                </a:path>
                <a:path w="24130" h="1113790">
                  <a:moveTo>
                    <a:pt x="24129" y="309880"/>
                  </a:moveTo>
                  <a:lnTo>
                    <a:pt x="0" y="309880"/>
                  </a:lnTo>
                  <a:lnTo>
                    <a:pt x="0" y="313690"/>
                  </a:lnTo>
                  <a:lnTo>
                    <a:pt x="24129" y="313690"/>
                  </a:lnTo>
                  <a:lnTo>
                    <a:pt x="24129" y="309880"/>
                  </a:lnTo>
                  <a:close/>
                </a:path>
                <a:path w="24130" h="1113790">
                  <a:moveTo>
                    <a:pt x="24129" y="313690"/>
                  </a:moveTo>
                  <a:lnTo>
                    <a:pt x="0" y="313690"/>
                  </a:lnTo>
                  <a:lnTo>
                    <a:pt x="0" y="316230"/>
                  </a:lnTo>
                  <a:lnTo>
                    <a:pt x="24129" y="316230"/>
                  </a:lnTo>
                  <a:lnTo>
                    <a:pt x="24129" y="313690"/>
                  </a:lnTo>
                  <a:close/>
                </a:path>
                <a:path w="24130" h="1113790">
                  <a:moveTo>
                    <a:pt x="24129" y="316230"/>
                  </a:moveTo>
                  <a:lnTo>
                    <a:pt x="0" y="316230"/>
                  </a:lnTo>
                  <a:lnTo>
                    <a:pt x="0" y="320040"/>
                  </a:lnTo>
                  <a:lnTo>
                    <a:pt x="24129" y="320040"/>
                  </a:lnTo>
                  <a:lnTo>
                    <a:pt x="24129" y="316230"/>
                  </a:lnTo>
                  <a:close/>
                </a:path>
                <a:path w="24130" h="1113790">
                  <a:moveTo>
                    <a:pt x="24129" y="320040"/>
                  </a:moveTo>
                  <a:lnTo>
                    <a:pt x="0" y="320040"/>
                  </a:lnTo>
                  <a:lnTo>
                    <a:pt x="0" y="322580"/>
                  </a:lnTo>
                  <a:lnTo>
                    <a:pt x="24129" y="322580"/>
                  </a:lnTo>
                  <a:lnTo>
                    <a:pt x="24129" y="320040"/>
                  </a:lnTo>
                  <a:close/>
                </a:path>
                <a:path w="24130" h="1113790">
                  <a:moveTo>
                    <a:pt x="24129" y="322580"/>
                  </a:moveTo>
                  <a:lnTo>
                    <a:pt x="0" y="322580"/>
                  </a:lnTo>
                  <a:lnTo>
                    <a:pt x="0" y="326390"/>
                  </a:lnTo>
                  <a:lnTo>
                    <a:pt x="24129" y="326390"/>
                  </a:lnTo>
                  <a:lnTo>
                    <a:pt x="24129" y="322580"/>
                  </a:lnTo>
                  <a:close/>
                </a:path>
                <a:path w="24130" h="1113790">
                  <a:moveTo>
                    <a:pt x="24129" y="326390"/>
                  </a:moveTo>
                  <a:lnTo>
                    <a:pt x="0" y="326390"/>
                  </a:lnTo>
                  <a:lnTo>
                    <a:pt x="0" y="341630"/>
                  </a:lnTo>
                  <a:lnTo>
                    <a:pt x="24129" y="341630"/>
                  </a:lnTo>
                  <a:lnTo>
                    <a:pt x="24129" y="326390"/>
                  </a:lnTo>
                  <a:close/>
                </a:path>
                <a:path w="24130" h="1113790">
                  <a:moveTo>
                    <a:pt x="24129" y="341630"/>
                  </a:moveTo>
                  <a:lnTo>
                    <a:pt x="0" y="341630"/>
                  </a:lnTo>
                  <a:lnTo>
                    <a:pt x="0" y="345440"/>
                  </a:lnTo>
                  <a:lnTo>
                    <a:pt x="24129" y="345440"/>
                  </a:lnTo>
                  <a:lnTo>
                    <a:pt x="24129" y="341630"/>
                  </a:lnTo>
                  <a:close/>
                </a:path>
                <a:path w="24130" h="1113790">
                  <a:moveTo>
                    <a:pt x="24129" y="345440"/>
                  </a:moveTo>
                  <a:lnTo>
                    <a:pt x="0" y="345440"/>
                  </a:lnTo>
                  <a:lnTo>
                    <a:pt x="0" y="351790"/>
                  </a:lnTo>
                  <a:lnTo>
                    <a:pt x="24129" y="351790"/>
                  </a:lnTo>
                  <a:lnTo>
                    <a:pt x="24129" y="345440"/>
                  </a:lnTo>
                  <a:close/>
                </a:path>
                <a:path w="24130" h="1113790">
                  <a:moveTo>
                    <a:pt x="24129" y="351790"/>
                  </a:moveTo>
                  <a:lnTo>
                    <a:pt x="0" y="351790"/>
                  </a:lnTo>
                  <a:lnTo>
                    <a:pt x="0" y="354330"/>
                  </a:lnTo>
                  <a:lnTo>
                    <a:pt x="24129" y="354330"/>
                  </a:lnTo>
                  <a:lnTo>
                    <a:pt x="24129" y="351790"/>
                  </a:lnTo>
                  <a:close/>
                </a:path>
                <a:path w="24130" h="1113790">
                  <a:moveTo>
                    <a:pt x="24129" y="354330"/>
                  </a:moveTo>
                  <a:lnTo>
                    <a:pt x="0" y="354330"/>
                  </a:lnTo>
                  <a:lnTo>
                    <a:pt x="0" y="360680"/>
                  </a:lnTo>
                  <a:lnTo>
                    <a:pt x="24129" y="360680"/>
                  </a:lnTo>
                  <a:lnTo>
                    <a:pt x="24129" y="354330"/>
                  </a:lnTo>
                  <a:close/>
                </a:path>
                <a:path w="24130" h="1113790">
                  <a:moveTo>
                    <a:pt x="24129" y="360680"/>
                  </a:moveTo>
                  <a:lnTo>
                    <a:pt x="0" y="360680"/>
                  </a:lnTo>
                  <a:lnTo>
                    <a:pt x="0" y="364490"/>
                  </a:lnTo>
                  <a:lnTo>
                    <a:pt x="24129" y="364490"/>
                  </a:lnTo>
                  <a:lnTo>
                    <a:pt x="24129" y="360680"/>
                  </a:lnTo>
                  <a:close/>
                </a:path>
                <a:path w="24130" h="1113790">
                  <a:moveTo>
                    <a:pt x="24129" y="364490"/>
                  </a:moveTo>
                  <a:lnTo>
                    <a:pt x="0" y="364490"/>
                  </a:lnTo>
                  <a:lnTo>
                    <a:pt x="0" y="367030"/>
                  </a:lnTo>
                  <a:lnTo>
                    <a:pt x="24129" y="367030"/>
                  </a:lnTo>
                  <a:lnTo>
                    <a:pt x="24129" y="364490"/>
                  </a:lnTo>
                  <a:close/>
                </a:path>
                <a:path w="24130" h="1113790">
                  <a:moveTo>
                    <a:pt x="24129" y="367030"/>
                  </a:moveTo>
                  <a:lnTo>
                    <a:pt x="0" y="367030"/>
                  </a:lnTo>
                  <a:lnTo>
                    <a:pt x="0" y="370840"/>
                  </a:lnTo>
                  <a:lnTo>
                    <a:pt x="24129" y="370840"/>
                  </a:lnTo>
                  <a:lnTo>
                    <a:pt x="24129" y="367030"/>
                  </a:lnTo>
                  <a:close/>
                </a:path>
                <a:path w="24130" h="1113790">
                  <a:moveTo>
                    <a:pt x="24129" y="370840"/>
                  </a:moveTo>
                  <a:lnTo>
                    <a:pt x="0" y="370840"/>
                  </a:lnTo>
                  <a:lnTo>
                    <a:pt x="0" y="373380"/>
                  </a:lnTo>
                  <a:lnTo>
                    <a:pt x="24129" y="373380"/>
                  </a:lnTo>
                  <a:lnTo>
                    <a:pt x="24129" y="370840"/>
                  </a:lnTo>
                  <a:close/>
                </a:path>
                <a:path w="24130" h="1113790">
                  <a:moveTo>
                    <a:pt x="24129" y="373380"/>
                  </a:moveTo>
                  <a:lnTo>
                    <a:pt x="0" y="373380"/>
                  </a:lnTo>
                  <a:lnTo>
                    <a:pt x="0" y="377190"/>
                  </a:lnTo>
                  <a:lnTo>
                    <a:pt x="24129" y="377190"/>
                  </a:lnTo>
                  <a:lnTo>
                    <a:pt x="24129" y="373380"/>
                  </a:lnTo>
                  <a:close/>
                </a:path>
                <a:path w="24130" h="1113790">
                  <a:moveTo>
                    <a:pt x="24129" y="377190"/>
                  </a:moveTo>
                  <a:lnTo>
                    <a:pt x="0" y="377190"/>
                  </a:lnTo>
                  <a:lnTo>
                    <a:pt x="0" y="402590"/>
                  </a:lnTo>
                  <a:lnTo>
                    <a:pt x="24129" y="402590"/>
                  </a:lnTo>
                  <a:lnTo>
                    <a:pt x="24129" y="377190"/>
                  </a:lnTo>
                  <a:close/>
                </a:path>
                <a:path w="24130" h="1113790">
                  <a:moveTo>
                    <a:pt x="24129" y="402590"/>
                  </a:moveTo>
                  <a:lnTo>
                    <a:pt x="0" y="402590"/>
                  </a:lnTo>
                  <a:lnTo>
                    <a:pt x="0" y="408940"/>
                  </a:lnTo>
                  <a:lnTo>
                    <a:pt x="24129" y="408940"/>
                  </a:lnTo>
                  <a:lnTo>
                    <a:pt x="24129" y="402590"/>
                  </a:lnTo>
                  <a:close/>
                </a:path>
                <a:path w="24130" h="1113790">
                  <a:moveTo>
                    <a:pt x="24129" y="408940"/>
                  </a:moveTo>
                  <a:lnTo>
                    <a:pt x="0" y="408940"/>
                  </a:lnTo>
                  <a:lnTo>
                    <a:pt x="0" y="411480"/>
                  </a:lnTo>
                  <a:lnTo>
                    <a:pt x="24129" y="411480"/>
                  </a:lnTo>
                  <a:lnTo>
                    <a:pt x="24129" y="408940"/>
                  </a:lnTo>
                  <a:close/>
                </a:path>
                <a:path w="24130" h="1113790">
                  <a:moveTo>
                    <a:pt x="24129" y="411480"/>
                  </a:moveTo>
                  <a:lnTo>
                    <a:pt x="0" y="411480"/>
                  </a:lnTo>
                  <a:lnTo>
                    <a:pt x="0" y="417830"/>
                  </a:lnTo>
                  <a:lnTo>
                    <a:pt x="24129" y="417830"/>
                  </a:lnTo>
                  <a:lnTo>
                    <a:pt x="24129" y="411480"/>
                  </a:lnTo>
                  <a:close/>
                </a:path>
                <a:path w="24130" h="1113790">
                  <a:moveTo>
                    <a:pt x="24129" y="417830"/>
                  </a:moveTo>
                  <a:lnTo>
                    <a:pt x="0" y="417830"/>
                  </a:lnTo>
                  <a:lnTo>
                    <a:pt x="0" y="421640"/>
                  </a:lnTo>
                  <a:lnTo>
                    <a:pt x="24129" y="421640"/>
                  </a:lnTo>
                  <a:lnTo>
                    <a:pt x="24129" y="417830"/>
                  </a:lnTo>
                  <a:close/>
                </a:path>
                <a:path w="24130" h="1113790">
                  <a:moveTo>
                    <a:pt x="24129" y="421640"/>
                  </a:moveTo>
                  <a:lnTo>
                    <a:pt x="0" y="421640"/>
                  </a:lnTo>
                  <a:lnTo>
                    <a:pt x="0" y="430530"/>
                  </a:lnTo>
                  <a:lnTo>
                    <a:pt x="24129" y="430530"/>
                  </a:lnTo>
                  <a:lnTo>
                    <a:pt x="24129" y="421640"/>
                  </a:lnTo>
                  <a:close/>
                </a:path>
                <a:path w="24130" h="1113790">
                  <a:moveTo>
                    <a:pt x="24129" y="430530"/>
                  </a:moveTo>
                  <a:lnTo>
                    <a:pt x="0" y="430530"/>
                  </a:lnTo>
                  <a:lnTo>
                    <a:pt x="0" y="440690"/>
                  </a:lnTo>
                  <a:lnTo>
                    <a:pt x="24129" y="440690"/>
                  </a:lnTo>
                  <a:lnTo>
                    <a:pt x="24129" y="430530"/>
                  </a:lnTo>
                  <a:close/>
                </a:path>
                <a:path w="24130" h="1113790">
                  <a:moveTo>
                    <a:pt x="24129" y="440690"/>
                  </a:moveTo>
                  <a:lnTo>
                    <a:pt x="0" y="440690"/>
                  </a:lnTo>
                  <a:lnTo>
                    <a:pt x="0" y="447040"/>
                  </a:lnTo>
                  <a:lnTo>
                    <a:pt x="24129" y="447040"/>
                  </a:lnTo>
                  <a:lnTo>
                    <a:pt x="24129" y="440690"/>
                  </a:lnTo>
                  <a:close/>
                </a:path>
                <a:path w="24130" h="1113790">
                  <a:moveTo>
                    <a:pt x="24129" y="447040"/>
                  </a:moveTo>
                  <a:lnTo>
                    <a:pt x="0" y="447040"/>
                  </a:lnTo>
                  <a:lnTo>
                    <a:pt x="0" y="453390"/>
                  </a:lnTo>
                  <a:lnTo>
                    <a:pt x="24129" y="453390"/>
                  </a:lnTo>
                  <a:lnTo>
                    <a:pt x="24129" y="447040"/>
                  </a:lnTo>
                  <a:close/>
                </a:path>
                <a:path w="24130" h="1113790">
                  <a:moveTo>
                    <a:pt x="24129" y="453390"/>
                  </a:moveTo>
                  <a:lnTo>
                    <a:pt x="0" y="453390"/>
                  </a:lnTo>
                  <a:lnTo>
                    <a:pt x="0" y="462280"/>
                  </a:lnTo>
                  <a:lnTo>
                    <a:pt x="24129" y="462280"/>
                  </a:lnTo>
                  <a:lnTo>
                    <a:pt x="24129" y="453390"/>
                  </a:lnTo>
                  <a:close/>
                </a:path>
                <a:path w="24130" h="1113790">
                  <a:moveTo>
                    <a:pt x="24129" y="462280"/>
                  </a:moveTo>
                  <a:lnTo>
                    <a:pt x="0" y="462280"/>
                  </a:lnTo>
                  <a:lnTo>
                    <a:pt x="0" y="466090"/>
                  </a:lnTo>
                  <a:lnTo>
                    <a:pt x="24129" y="466090"/>
                  </a:lnTo>
                  <a:lnTo>
                    <a:pt x="24129" y="462280"/>
                  </a:lnTo>
                  <a:close/>
                </a:path>
                <a:path w="24130" h="1113790">
                  <a:moveTo>
                    <a:pt x="24129" y="466090"/>
                  </a:moveTo>
                  <a:lnTo>
                    <a:pt x="0" y="466090"/>
                  </a:lnTo>
                  <a:lnTo>
                    <a:pt x="0" y="468630"/>
                  </a:lnTo>
                  <a:lnTo>
                    <a:pt x="24129" y="468630"/>
                  </a:lnTo>
                  <a:lnTo>
                    <a:pt x="24129" y="466090"/>
                  </a:lnTo>
                  <a:close/>
                </a:path>
                <a:path w="24130" h="1113790">
                  <a:moveTo>
                    <a:pt x="24129" y="468630"/>
                  </a:moveTo>
                  <a:lnTo>
                    <a:pt x="0" y="468630"/>
                  </a:lnTo>
                  <a:lnTo>
                    <a:pt x="0" y="472440"/>
                  </a:lnTo>
                  <a:lnTo>
                    <a:pt x="24129" y="472440"/>
                  </a:lnTo>
                  <a:lnTo>
                    <a:pt x="24129" y="468630"/>
                  </a:lnTo>
                  <a:close/>
                </a:path>
                <a:path w="24130" h="1113790">
                  <a:moveTo>
                    <a:pt x="24129" y="472440"/>
                  </a:moveTo>
                  <a:lnTo>
                    <a:pt x="0" y="472440"/>
                  </a:lnTo>
                  <a:lnTo>
                    <a:pt x="0" y="474980"/>
                  </a:lnTo>
                  <a:lnTo>
                    <a:pt x="24129" y="474980"/>
                  </a:lnTo>
                  <a:lnTo>
                    <a:pt x="24129" y="472440"/>
                  </a:lnTo>
                  <a:close/>
                </a:path>
                <a:path w="24130" h="1113790">
                  <a:moveTo>
                    <a:pt x="24129" y="474980"/>
                  </a:moveTo>
                  <a:lnTo>
                    <a:pt x="0" y="474980"/>
                  </a:lnTo>
                  <a:lnTo>
                    <a:pt x="0" y="478790"/>
                  </a:lnTo>
                  <a:lnTo>
                    <a:pt x="24129" y="478790"/>
                  </a:lnTo>
                  <a:lnTo>
                    <a:pt x="24129" y="474980"/>
                  </a:lnTo>
                  <a:close/>
                </a:path>
                <a:path w="24130" h="1113790">
                  <a:moveTo>
                    <a:pt x="24129" y="478790"/>
                  </a:moveTo>
                  <a:lnTo>
                    <a:pt x="0" y="478790"/>
                  </a:lnTo>
                  <a:lnTo>
                    <a:pt x="0" y="487680"/>
                  </a:lnTo>
                  <a:lnTo>
                    <a:pt x="24129" y="487680"/>
                  </a:lnTo>
                  <a:lnTo>
                    <a:pt x="24129" y="478790"/>
                  </a:lnTo>
                  <a:close/>
                </a:path>
                <a:path w="24130" h="1113790">
                  <a:moveTo>
                    <a:pt x="24129" y="487680"/>
                  </a:moveTo>
                  <a:lnTo>
                    <a:pt x="0" y="487680"/>
                  </a:lnTo>
                  <a:lnTo>
                    <a:pt x="0" y="490220"/>
                  </a:lnTo>
                  <a:lnTo>
                    <a:pt x="2539" y="490220"/>
                  </a:lnTo>
                  <a:lnTo>
                    <a:pt x="2539" y="491490"/>
                  </a:lnTo>
                  <a:lnTo>
                    <a:pt x="24129" y="491490"/>
                  </a:lnTo>
                  <a:lnTo>
                    <a:pt x="24129" y="487680"/>
                  </a:lnTo>
                  <a:close/>
                </a:path>
                <a:path w="24130" h="1113790">
                  <a:moveTo>
                    <a:pt x="24129" y="491490"/>
                  </a:moveTo>
                  <a:lnTo>
                    <a:pt x="6350" y="491490"/>
                  </a:lnTo>
                  <a:lnTo>
                    <a:pt x="6350" y="492760"/>
                  </a:lnTo>
                  <a:lnTo>
                    <a:pt x="10159" y="492760"/>
                  </a:lnTo>
                  <a:lnTo>
                    <a:pt x="10159" y="494030"/>
                  </a:lnTo>
                  <a:lnTo>
                    <a:pt x="13969" y="494030"/>
                  </a:lnTo>
                  <a:lnTo>
                    <a:pt x="13969" y="495300"/>
                  </a:lnTo>
                  <a:lnTo>
                    <a:pt x="16509" y="495300"/>
                  </a:lnTo>
                  <a:lnTo>
                    <a:pt x="16509" y="496570"/>
                  </a:lnTo>
                  <a:lnTo>
                    <a:pt x="20319" y="496570"/>
                  </a:lnTo>
                  <a:lnTo>
                    <a:pt x="20319" y="497840"/>
                  </a:lnTo>
                  <a:lnTo>
                    <a:pt x="24129" y="497840"/>
                  </a:lnTo>
                  <a:lnTo>
                    <a:pt x="24129" y="491490"/>
                  </a:lnTo>
                  <a:close/>
                </a:path>
                <a:path w="24130" h="1113790">
                  <a:moveTo>
                    <a:pt x="24129" y="1112520"/>
                  </a:moveTo>
                  <a:lnTo>
                    <a:pt x="0" y="1112520"/>
                  </a:lnTo>
                  <a:lnTo>
                    <a:pt x="0" y="1113790"/>
                  </a:lnTo>
                  <a:lnTo>
                    <a:pt x="24129" y="1113790"/>
                  </a:lnTo>
                  <a:lnTo>
                    <a:pt x="24129" y="1112520"/>
                  </a:lnTo>
                  <a:close/>
                </a:path>
              </a:pathLst>
            </a:custGeom>
            <a:solidFill>
              <a:srgbClr val="A1A142"/>
            </a:solidFill>
          </p:spPr>
          <p:txBody>
            <a:bodyPr wrap="square" lIns="0" tIns="0" rIns="0" bIns="0" rtlCol="0"/>
            <a:lstStyle/>
            <a:p>
              <a:endParaRPr/>
            </a:p>
          </p:txBody>
        </p:sp>
        <p:sp>
          <p:nvSpPr>
            <p:cNvPr id="841" name="object 841"/>
            <p:cNvSpPr/>
            <p:nvPr/>
          </p:nvSpPr>
          <p:spPr>
            <a:xfrm>
              <a:off x="1536699" y="5388609"/>
              <a:ext cx="24130" cy="1122680"/>
            </a:xfrm>
            <a:custGeom>
              <a:avLst/>
              <a:gdLst/>
              <a:ahLst/>
              <a:cxnLst/>
              <a:rect l="l" t="t" r="r" b="b"/>
              <a:pathLst>
                <a:path w="24130" h="1122679">
                  <a:moveTo>
                    <a:pt x="1269" y="0"/>
                  </a:moveTo>
                  <a:lnTo>
                    <a:pt x="0" y="0"/>
                  </a:lnTo>
                  <a:lnTo>
                    <a:pt x="0" y="6349"/>
                  </a:lnTo>
                  <a:lnTo>
                    <a:pt x="20319" y="6349"/>
                  </a:lnTo>
                  <a:lnTo>
                    <a:pt x="20319" y="5080"/>
                  </a:lnTo>
                  <a:lnTo>
                    <a:pt x="15240" y="5080"/>
                  </a:lnTo>
                  <a:lnTo>
                    <a:pt x="15240" y="3809"/>
                  </a:lnTo>
                  <a:lnTo>
                    <a:pt x="10160" y="3809"/>
                  </a:lnTo>
                  <a:lnTo>
                    <a:pt x="10160" y="2539"/>
                  </a:lnTo>
                  <a:lnTo>
                    <a:pt x="5080" y="2539"/>
                  </a:lnTo>
                  <a:lnTo>
                    <a:pt x="5080" y="1270"/>
                  </a:lnTo>
                  <a:lnTo>
                    <a:pt x="1269" y="1270"/>
                  </a:lnTo>
                  <a:lnTo>
                    <a:pt x="1269" y="0"/>
                  </a:lnTo>
                  <a:close/>
                </a:path>
                <a:path w="24130" h="1122679">
                  <a:moveTo>
                    <a:pt x="24130" y="6350"/>
                  </a:moveTo>
                  <a:lnTo>
                    <a:pt x="0" y="6350"/>
                  </a:lnTo>
                  <a:lnTo>
                    <a:pt x="0" y="16509"/>
                  </a:lnTo>
                  <a:lnTo>
                    <a:pt x="24130" y="16509"/>
                  </a:lnTo>
                  <a:lnTo>
                    <a:pt x="24130" y="6350"/>
                  </a:lnTo>
                  <a:close/>
                </a:path>
                <a:path w="24130" h="1122679">
                  <a:moveTo>
                    <a:pt x="24130" y="16510"/>
                  </a:moveTo>
                  <a:lnTo>
                    <a:pt x="0" y="16510"/>
                  </a:lnTo>
                  <a:lnTo>
                    <a:pt x="0" y="19049"/>
                  </a:lnTo>
                  <a:lnTo>
                    <a:pt x="24130" y="19049"/>
                  </a:lnTo>
                  <a:lnTo>
                    <a:pt x="24130" y="16510"/>
                  </a:lnTo>
                  <a:close/>
                </a:path>
                <a:path w="24130" h="1122679">
                  <a:moveTo>
                    <a:pt x="24130" y="19050"/>
                  </a:moveTo>
                  <a:lnTo>
                    <a:pt x="0" y="19050"/>
                  </a:lnTo>
                  <a:lnTo>
                    <a:pt x="0" y="25399"/>
                  </a:lnTo>
                  <a:lnTo>
                    <a:pt x="24130" y="25399"/>
                  </a:lnTo>
                  <a:lnTo>
                    <a:pt x="24130" y="19050"/>
                  </a:lnTo>
                  <a:close/>
                </a:path>
                <a:path w="24130" h="1122679">
                  <a:moveTo>
                    <a:pt x="24130" y="25400"/>
                  </a:moveTo>
                  <a:lnTo>
                    <a:pt x="0" y="25400"/>
                  </a:lnTo>
                  <a:lnTo>
                    <a:pt x="0" y="31749"/>
                  </a:lnTo>
                  <a:lnTo>
                    <a:pt x="24130" y="31749"/>
                  </a:lnTo>
                  <a:lnTo>
                    <a:pt x="24130" y="25400"/>
                  </a:lnTo>
                  <a:close/>
                </a:path>
                <a:path w="24130" h="1122679">
                  <a:moveTo>
                    <a:pt x="24130" y="31750"/>
                  </a:moveTo>
                  <a:lnTo>
                    <a:pt x="0" y="31750"/>
                  </a:lnTo>
                  <a:lnTo>
                    <a:pt x="0" y="35559"/>
                  </a:lnTo>
                  <a:lnTo>
                    <a:pt x="24130" y="35559"/>
                  </a:lnTo>
                  <a:lnTo>
                    <a:pt x="24130" y="31750"/>
                  </a:lnTo>
                  <a:close/>
                </a:path>
                <a:path w="24130" h="1122679">
                  <a:moveTo>
                    <a:pt x="24130" y="35559"/>
                  </a:moveTo>
                  <a:lnTo>
                    <a:pt x="0" y="35559"/>
                  </a:lnTo>
                  <a:lnTo>
                    <a:pt x="0" y="41909"/>
                  </a:lnTo>
                  <a:lnTo>
                    <a:pt x="24130" y="41909"/>
                  </a:lnTo>
                  <a:lnTo>
                    <a:pt x="24130" y="35559"/>
                  </a:lnTo>
                  <a:close/>
                </a:path>
                <a:path w="24130" h="1122679">
                  <a:moveTo>
                    <a:pt x="24130" y="41909"/>
                  </a:moveTo>
                  <a:lnTo>
                    <a:pt x="0" y="41909"/>
                  </a:lnTo>
                  <a:lnTo>
                    <a:pt x="0" y="50799"/>
                  </a:lnTo>
                  <a:lnTo>
                    <a:pt x="24130" y="50799"/>
                  </a:lnTo>
                  <a:lnTo>
                    <a:pt x="24130" y="41909"/>
                  </a:lnTo>
                  <a:close/>
                </a:path>
                <a:path w="24130" h="1122679">
                  <a:moveTo>
                    <a:pt x="24130" y="50800"/>
                  </a:moveTo>
                  <a:lnTo>
                    <a:pt x="0" y="50800"/>
                  </a:lnTo>
                  <a:lnTo>
                    <a:pt x="0" y="60959"/>
                  </a:lnTo>
                  <a:lnTo>
                    <a:pt x="24130" y="60959"/>
                  </a:lnTo>
                  <a:lnTo>
                    <a:pt x="24130" y="50800"/>
                  </a:lnTo>
                  <a:close/>
                </a:path>
                <a:path w="24130" h="1122679">
                  <a:moveTo>
                    <a:pt x="24130" y="60960"/>
                  </a:moveTo>
                  <a:lnTo>
                    <a:pt x="0" y="60960"/>
                  </a:lnTo>
                  <a:lnTo>
                    <a:pt x="0" y="63499"/>
                  </a:lnTo>
                  <a:lnTo>
                    <a:pt x="24130" y="63499"/>
                  </a:lnTo>
                  <a:lnTo>
                    <a:pt x="24130" y="60960"/>
                  </a:lnTo>
                  <a:close/>
                </a:path>
                <a:path w="24130" h="1122679">
                  <a:moveTo>
                    <a:pt x="24130" y="63500"/>
                  </a:moveTo>
                  <a:lnTo>
                    <a:pt x="0" y="63500"/>
                  </a:lnTo>
                  <a:lnTo>
                    <a:pt x="0" y="67309"/>
                  </a:lnTo>
                  <a:lnTo>
                    <a:pt x="24130" y="67309"/>
                  </a:lnTo>
                  <a:lnTo>
                    <a:pt x="24130" y="63500"/>
                  </a:lnTo>
                  <a:close/>
                </a:path>
                <a:path w="24130" h="1122679">
                  <a:moveTo>
                    <a:pt x="24130" y="67309"/>
                  </a:moveTo>
                  <a:lnTo>
                    <a:pt x="0" y="67309"/>
                  </a:lnTo>
                  <a:lnTo>
                    <a:pt x="0" y="69849"/>
                  </a:lnTo>
                  <a:lnTo>
                    <a:pt x="24130" y="69849"/>
                  </a:lnTo>
                  <a:lnTo>
                    <a:pt x="24130" y="67309"/>
                  </a:lnTo>
                  <a:close/>
                </a:path>
                <a:path w="24130" h="1122679">
                  <a:moveTo>
                    <a:pt x="24130" y="69850"/>
                  </a:moveTo>
                  <a:lnTo>
                    <a:pt x="0" y="69850"/>
                  </a:lnTo>
                  <a:lnTo>
                    <a:pt x="0" y="73659"/>
                  </a:lnTo>
                  <a:lnTo>
                    <a:pt x="24130" y="73659"/>
                  </a:lnTo>
                  <a:lnTo>
                    <a:pt x="24130" y="69850"/>
                  </a:lnTo>
                  <a:close/>
                </a:path>
                <a:path w="24130" h="1122679">
                  <a:moveTo>
                    <a:pt x="24130" y="73659"/>
                  </a:moveTo>
                  <a:lnTo>
                    <a:pt x="0" y="73659"/>
                  </a:lnTo>
                  <a:lnTo>
                    <a:pt x="0" y="86359"/>
                  </a:lnTo>
                  <a:lnTo>
                    <a:pt x="24130" y="86359"/>
                  </a:lnTo>
                  <a:lnTo>
                    <a:pt x="24130" y="73659"/>
                  </a:lnTo>
                  <a:close/>
                </a:path>
                <a:path w="24130" h="1122679">
                  <a:moveTo>
                    <a:pt x="24130" y="86359"/>
                  </a:moveTo>
                  <a:lnTo>
                    <a:pt x="0" y="86359"/>
                  </a:lnTo>
                  <a:lnTo>
                    <a:pt x="0" y="88899"/>
                  </a:lnTo>
                  <a:lnTo>
                    <a:pt x="24130" y="88899"/>
                  </a:lnTo>
                  <a:lnTo>
                    <a:pt x="24130" y="86359"/>
                  </a:lnTo>
                  <a:close/>
                </a:path>
                <a:path w="24130" h="1122679">
                  <a:moveTo>
                    <a:pt x="24130" y="88900"/>
                  </a:moveTo>
                  <a:lnTo>
                    <a:pt x="0" y="88900"/>
                  </a:lnTo>
                  <a:lnTo>
                    <a:pt x="0" y="92709"/>
                  </a:lnTo>
                  <a:lnTo>
                    <a:pt x="24130" y="92709"/>
                  </a:lnTo>
                  <a:lnTo>
                    <a:pt x="24130" y="88900"/>
                  </a:lnTo>
                  <a:close/>
                </a:path>
                <a:path w="24130" h="1122679">
                  <a:moveTo>
                    <a:pt x="24130" y="92710"/>
                  </a:moveTo>
                  <a:lnTo>
                    <a:pt x="0" y="92710"/>
                  </a:lnTo>
                  <a:lnTo>
                    <a:pt x="0" y="95249"/>
                  </a:lnTo>
                  <a:lnTo>
                    <a:pt x="24130" y="95249"/>
                  </a:lnTo>
                  <a:lnTo>
                    <a:pt x="24130" y="92710"/>
                  </a:lnTo>
                  <a:close/>
                </a:path>
                <a:path w="24130" h="1122679">
                  <a:moveTo>
                    <a:pt x="24130" y="95250"/>
                  </a:moveTo>
                  <a:lnTo>
                    <a:pt x="0" y="95250"/>
                  </a:lnTo>
                  <a:lnTo>
                    <a:pt x="0" y="99059"/>
                  </a:lnTo>
                  <a:lnTo>
                    <a:pt x="24130" y="99059"/>
                  </a:lnTo>
                  <a:lnTo>
                    <a:pt x="24130" y="95250"/>
                  </a:lnTo>
                  <a:close/>
                </a:path>
                <a:path w="24130" h="1122679">
                  <a:moveTo>
                    <a:pt x="24130" y="99059"/>
                  </a:moveTo>
                  <a:lnTo>
                    <a:pt x="0" y="99059"/>
                  </a:lnTo>
                  <a:lnTo>
                    <a:pt x="0" y="101599"/>
                  </a:lnTo>
                  <a:lnTo>
                    <a:pt x="24130" y="101599"/>
                  </a:lnTo>
                  <a:lnTo>
                    <a:pt x="24130" y="99059"/>
                  </a:lnTo>
                  <a:close/>
                </a:path>
                <a:path w="24130" h="1122679">
                  <a:moveTo>
                    <a:pt x="24130" y="101600"/>
                  </a:moveTo>
                  <a:lnTo>
                    <a:pt x="0" y="101600"/>
                  </a:lnTo>
                  <a:lnTo>
                    <a:pt x="0" y="105409"/>
                  </a:lnTo>
                  <a:lnTo>
                    <a:pt x="24130" y="105409"/>
                  </a:lnTo>
                  <a:lnTo>
                    <a:pt x="24130" y="101600"/>
                  </a:lnTo>
                  <a:close/>
                </a:path>
                <a:path w="24130" h="1122679">
                  <a:moveTo>
                    <a:pt x="24130" y="105409"/>
                  </a:moveTo>
                  <a:lnTo>
                    <a:pt x="0" y="105409"/>
                  </a:lnTo>
                  <a:lnTo>
                    <a:pt x="0" y="111759"/>
                  </a:lnTo>
                  <a:lnTo>
                    <a:pt x="24130" y="111759"/>
                  </a:lnTo>
                  <a:lnTo>
                    <a:pt x="24130" y="105409"/>
                  </a:lnTo>
                  <a:close/>
                </a:path>
                <a:path w="24130" h="1122679">
                  <a:moveTo>
                    <a:pt x="24130" y="111759"/>
                  </a:moveTo>
                  <a:lnTo>
                    <a:pt x="0" y="111759"/>
                  </a:lnTo>
                  <a:lnTo>
                    <a:pt x="0" y="118109"/>
                  </a:lnTo>
                  <a:lnTo>
                    <a:pt x="24130" y="118109"/>
                  </a:lnTo>
                  <a:lnTo>
                    <a:pt x="24130" y="111759"/>
                  </a:lnTo>
                  <a:close/>
                </a:path>
                <a:path w="24130" h="1122679">
                  <a:moveTo>
                    <a:pt x="24130" y="118109"/>
                  </a:moveTo>
                  <a:lnTo>
                    <a:pt x="0" y="118109"/>
                  </a:lnTo>
                  <a:lnTo>
                    <a:pt x="0" y="126999"/>
                  </a:lnTo>
                  <a:lnTo>
                    <a:pt x="24130" y="126999"/>
                  </a:lnTo>
                  <a:lnTo>
                    <a:pt x="24130" y="118109"/>
                  </a:lnTo>
                  <a:close/>
                </a:path>
                <a:path w="24130" h="1122679">
                  <a:moveTo>
                    <a:pt x="24130" y="127000"/>
                  </a:moveTo>
                  <a:lnTo>
                    <a:pt x="0" y="127000"/>
                  </a:lnTo>
                  <a:lnTo>
                    <a:pt x="0" y="133349"/>
                  </a:lnTo>
                  <a:lnTo>
                    <a:pt x="24130" y="133349"/>
                  </a:lnTo>
                  <a:lnTo>
                    <a:pt x="24130" y="127000"/>
                  </a:lnTo>
                  <a:close/>
                </a:path>
                <a:path w="24130" h="1122679">
                  <a:moveTo>
                    <a:pt x="24130" y="133350"/>
                  </a:moveTo>
                  <a:lnTo>
                    <a:pt x="0" y="133350"/>
                  </a:lnTo>
                  <a:lnTo>
                    <a:pt x="0" y="137159"/>
                  </a:lnTo>
                  <a:lnTo>
                    <a:pt x="24130" y="137159"/>
                  </a:lnTo>
                  <a:lnTo>
                    <a:pt x="24130" y="133350"/>
                  </a:lnTo>
                  <a:close/>
                </a:path>
                <a:path w="24130" h="1122679">
                  <a:moveTo>
                    <a:pt x="24130" y="137159"/>
                  </a:moveTo>
                  <a:lnTo>
                    <a:pt x="0" y="137159"/>
                  </a:lnTo>
                  <a:lnTo>
                    <a:pt x="0" y="143509"/>
                  </a:lnTo>
                  <a:lnTo>
                    <a:pt x="24130" y="143509"/>
                  </a:lnTo>
                  <a:lnTo>
                    <a:pt x="24130" y="137159"/>
                  </a:lnTo>
                  <a:close/>
                </a:path>
                <a:path w="24130" h="1122679">
                  <a:moveTo>
                    <a:pt x="24130" y="143509"/>
                  </a:moveTo>
                  <a:lnTo>
                    <a:pt x="0" y="143509"/>
                  </a:lnTo>
                  <a:lnTo>
                    <a:pt x="0" y="149859"/>
                  </a:lnTo>
                  <a:lnTo>
                    <a:pt x="24130" y="149859"/>
                  </a:lnTo>
                  <a:lnTo>
                    <a:pt x="24130" y="143509"/>
                  </a:lnTo>
                  <a:close/>
                </a:path>
                <a:path w="24130" h="1122679">
                  <a:moveTo>
                    <a:pt x="24130" y="149859"/>
                  </a:moveTo>
                  <a:lnTo>
                    <a:pt x="0" y="149859"/>
                  </a:lnTo>
                  <a:lnTo>
                    <a:pt x="0" y="152399"/>
                  </a:lnTo>
                  <a:lnTo>
                    <a:pt x="24130" y="152399"/>
                  </a:lnTo>
                  <a:lnTo>
                    <a:pt x="24130" y="149859"/>
                  </a:lnTo>
                  <a:close/>
                </a:path>
                <a:path w="24130" h="1122679">
                  <a:moveTo>
                    <a:pt x="24130" y="152400"/>
                  </a:moveTo>
                  <a:lnTo>
                    <a:pt x="0" y="152400"/>
                  </a:lnTo>
                  <a:lnTo>
                    <a:pt x="0" y="156209"/>
                  </a:lnTo>
                  <a:lnTo>
                    <a:pt x="24130" y="156209"/>
                  </a:lnTo>
                  <a:lnTo>
                    <a:pt x="24130" y="152400"/>
                  </a:lnTo>
                  <a:close/>
                </a:path>
                <a:path w="24130" h="1122679">
                  <a:moveTo>
                    <a:pt x="24130" y="156209"/>
                  </a:moveTo>
                  <a:lnTo>
                    <a:pt x="0" y="156209"/>
                  </a:lnTo>
                  <a:lnTo>
                    <a:pt x="0" y="158749"/>
                  </a:lnTo>
                  <a:lnTo>
                    <a:pt x="24130" y="158749"/>
                  </a:lnTo>
                  <a:lnTo>
                    <a:pt x="24130" y="156209"/>
                  </a:lnTo>
                  <a:close/>
                </a:path>
                <a:path w="24130" h="1122679">
                  <a:moveTo>
                    <a:pt x="24130" y="158750"/>
                  </a:moveTo>
                  <a:lnTo>
                    <a:pt x="0" y="158750"/>
                  </a:lnTo>
                  <a:lnTo>
                    <a:pt x="0" y="168909"/>
                  </a:lnTo>
                  <a:lnTo>
                    <a:pt x="24130" y="168909"/>
                  </a:lnTo>
                  <a:lnTo>
                    <a:pt x="24130" y="158750"/>
                  </a:lnTo>
                  <a:close/>
                </a:path>
                <a:path w="24130" h="1122679">
                  <a:moveTo>
                    <a:pt x="24130" y="168909"/>
                  </a:moveTo>
                  <a:lnTo>
                    <a:pt x="0" y="168909"/>
                  </a:lnTo>
                  <a:lnTo>
                    <a:pt x="0" y="171449"/>
                  </a:lnTo>
                  <a:lnTo>
                    <a:pt x="24130" y="171449"/>
                  </a:lnTo>
                  <a:lnTo>
                    <a:pt x="24130" y="168909"/>
                  </a:lnTo>
                  <a:close/>
                </a:path>
                <a:path w="24130" h="1122679">
                  <a:moveTo>
                    <a:pt x="24130" y="171450"/>
                  </a:moveTo>
                  <a:lnTo>
                    <a:pt x="0" y="171450"/>
                  </a:lnTo>
                  <a:lnTo>
                    <a:pt x="0" y="175259"/>
                  </a:lnTo>
                  <a:lnTo>
                    <a:pt x="24130" y="175259"/>
                  </a:lnTo>
                  <a:lnTo>
                    <a:pt x="24130" y="171450"/>
                  </a:lnTo>
                  <a:close/>
                </a:path>
                <a:path w="24130" h="1122679">
                  <a:moveTo>
                    <a:pt x="24130" y="175259"/>
                  </a:moveTo>
                  <a:lnTo>
                    <a:pt x="0" y="175259"/>
                  </a:lnTo>
                  <a:lnTo>
                    <a:pt x="0" y="177799"/>
                  </a:lnTo>
                  <a:lnTo>
                    <a:pt x="24130" y="177799"/>
                  </a:lnTo>
                  <a:lnTo>
                    <a:pt x="24130" y="175259"/>
                  </a:lnTo>
                  <a:close/>
                </a:path>
                <a:path w="24130" h="1122679">
                  <a:moveTo>
                    <a:pt x="24130" y="177800"/>
                  </a:moveTo>
                  <a:lnTo>
                    <a:pt x="0" y="177800"/>
                  </a:lnTo>
                  <a:lnTo>
                    <a:pt x="0" y="181609"/>
                  </a:lnTo>
                  <a:lnTo>
                    <a:pt x="24130" y="181609"/>
                  </a:lnTo>
                  <a:lnTo>
                    <a:pt x="24130" y="177800"/>
                  </a:lnTo>
                  <a:close/>
                </a:path>
                <a:path w="24130" h="1122679">
                  <a:moveTo>
                    <a:pt x="24130" y="181609"/>
                  </a:moveTo>
                  <a:lnTo>
                    <a:pt x="0" y="181609"/>
                  </a:lnTo>
                  <a:lnTo>
                    <a:pt x="0" y="190499"/>
                  </a:lnTo>
                  <a:lnTo>
                    <a:pt x="24130" y="190499"/>
                  </a:lnTo>
                  <a:lnTo>
                    <a:pt x="24130" y="181609"/>
                  </a:lnTo>
                  <a:close/>
                </a:path>
                <a:path w="24130" h="1122679">
                  <a:moveTo>
                    <a:pt x="24130" y="190500"/>
                  </a:moveTo>
                  <a:lnTo>
                    <a:pt x="0" y="190500"/>
                  </a:lnTo>
                  <a:lnTo>
                    <a:pt x="0" y="194309"/>
                  </a:lnTo>
                  <a:lnTo>
                    <a:pt x="24130" y="194309"/>
                  </a:lnTo>
                  <a:lnTo>
                    <a:pt x="24130" y="190500"/>
                  </a:lnTo>
                  <a:close/>
                </a:path>
                <a:path w="24130" h="1122679">
                  <a:moveTo>
                    <a:pt x="24130" y="194309"/>
                  </a:moveTo>
                  <a:lnTo>
                    <a:pt x="0" y="194309"/>
                  </a:lnTo>
                  <a:lnTo>
                    <a:pt x="0" y="200659"/>
                  </a:lnTo>
                  <a:lnTo>
                    <a:pt x="24130" y="200659"/>
                  </a:lnTo>
                  <a:lnTo>
                    <a:pt x="24130" y="194309"/>
                  </a:lnTo>
                  <a:close/>
                </a:path>
                <a:path w="24130" h="1122679">
                  <a:moveTo>
                    <a:pt x="24130" y="200659"/>
                  </a:moveTo>
                  <a:lnTo>
                    <a:pt x="0" y="200659"/>
                  </a:lnTo>
                  <a:lnTo>
                    <a:pt x="0" y="207009"/>
                  </a:lnTo>
                  <a:lnTo>
                    <a:pt x="24130" y="207009"/>
                  </a:lnTo>
                  <a:lnTo>
                    <a:pt x="24130" y="200659"/>
                  </a:lnTo>
                  <a:close/>
                </a:path>
                <a:path w="24130" h="1122679">
                  <a:moveTo>
                    <a:pt x="24130" y="207009"/>
                  </a:moveTo>
                  <a:lnTo>
                    <a:pt x="0" y="207009"/>
                  </a:lnTo>
                  <a:lnTo>
                    <a:pt x="0" y="209549"/>
                  </a:lnTo>
                  <a:lnTo>
                    <a:pt x="24130" y="209549"/>
                  </a:lnTo>
                  <a:lnTo>
                    <a:pt x="24130" y="207009"/>
                  </a:lnTo>
                  <a:close/>
                </a:path>
                <a:path w="24130" h="1122679">
                  <a:moveTo>
                    <a:pt x="24130" y="209550"/>
                  </a:moveTo>
                  <a:lnTo>
                    <a:pt x="0" y="209550"/>
                  </a:lnTo>
                  <a:lnTo>
                    <a:pt x="0" y="219709"/>
                  </a:lnTo>
                  <a:lnTo>
                    <a:pt x="24130" y="219709"/>
                  </a:lnTo>
                  <a:lnTo>
                    <a:pt x="24130" y="209550"/>
                  </a:lnTo>
                  <a:close/>
                </a:path>
                <a:path w="24130" h="1122679">
                  <a:moveTo>
                    <a:pt x="24130" y="219710"/>
                  </a:moveTo>
                  <a:lnTo>
                    <a:pt x="0" y="219710"/>
                  </a:lnTo>
                  <a:lnTo>
                    <a:pt x="0" y="222249"/>
                  </a:lnTo>
                  <a:lnTo>
                    <a:pt x="24130" y="222249"/>
                  </a:lnTo>
                  <a:lnTo>
                    <a:pt x="24130" y="219710"/>
                  </a:lnTo>
                  <a:close/>
                </a:path>
                <a:path w="24130" h="1122679">
                  <a:moveTo>
                    <a:pt x="24130" y="222250"/>
                  </a:moveTo>
                  <a:lnTo>
                    <a:pt x="0" y="222250"/>
                  </a:lnTo>
                  <a:lnTo>
                    <a:pt x="0" y="228599"/>
                  </a:lnTo>
                  <a:lnTo>
                    <a:pt x="24130" y="228599"/>
                  </a:lnTo>
                  <a:lnTo>
                    <a:pt x="24130" y="222250"/>
                  </a:lnTo>
                  <a:close/>
                </a:path>
                <a:path w="24130" h="1122679">
                  <a:moveTo>
                    <a:pt x="24130" y="228600"/>
                  </a:moveTo>
                  <a:lnTo>
                    <a:pt x="0" y="228600"/>
                  </a:lnTo>
                  <a:lnTo>
                    <a:pt x="0" y="232409"/>
                  </a:lnTo>
                  <a:lnTo>
                    <a:pt x="24130" y="232409"/>
                  </a:lnTo>
                  <a:lnTo>
                    <a:pt x="24130" y="228600"/>
                  </a:lnTo>
                  <a:close/>
                </a:path>
                <a:path w="24130" h="1122679">
                  <a:moveTo>
                    <a:pt x="24130" y="232409"/>
                  </a:moveTo>
                  <a:lnTo>
                    <a:pt x="0" y="232409"/>
                  </a:lnTo>
                  <a:lnTo>
                    <a:pt x="0" y="238759"/>
                  </a:lnTo>
                  <a:lnTo>
                    <a:pt x="24130" y="238759"/>
                  </a:lnTo>
                  <a:lnTo>
                    <a:pt x="24130" y="232409"/>
                  </a:lnTo>
                  <a:close/>
                </a:path>
                <a:path w="24130" h="1122679">
                  <a:moveTo>
                    <a:pt x="24130" y="238759"/>
                  </a:moveTo>
                  <a:lnTo>
                    <a:pt x="0" y="238759"/>
                  </a:lnTo>
                  <a:lnTo>
                    <a:pt x="0" y="241299"/>
                  </a:lnTo>
                  <a:lnTo>
                    <a:pt x="24130" y="241299"/>
                  </a:lnTo>
                  <a:lnTo>
                    <a:pt x="24130" y="238759"/>
                  </a:lnTo>
                  <a:close/>
                </a:path>
                <a:path w="24130" h="1122679">
                  <a:moveTo>
                    <a:pt x="24130" y="241300"/>
                  </a:moveTo>
                  <a:lnTo>
                    <a:pt x="0" y="241300"/>
                  </a:lnTo>
                  <a:lnTo>
                    <a:pt x="0" y="245109"/>
                  </a:lnTo>
                  <a:lnTo>
                    <a:pt x="24130" y="245109"/>
                  </a:lnTo>
                  <a:lnTo>
                    <a:pt x="24130" y="241300"/>
                  </a:lnTo>
                  <a:close/>
                </a:path>
                <a:path w="24130" h="1122679">
                  <a:moveTo>
                    <a:pt x="24130" y="245110"/>
                  </a:moveTo>
                  <a:lnTo>
                    <a:pt x="0" y="245110"/>
                  </a:lnTo>
                  <a:lnTo>
                    <a:pt x="0" y="257809"/>
                  </a:lnTo>
                  <a:lnTo>
                    <a:pt x="24130" y="257809"/>
                  </a:lnTo>
                  <a:lnTo>
                    <a:pt x="24130" y="245110"/>
                  </a:lnTo>
                  <a:close/>
                </a:path>
                <a:path w="24130" h="1122679">
                  <a:moveTo>
                    <a:pt x="24130" y="257809"/>
                  </a:moveTo>
                  <a:lnTo>
                    <a:pt x="0" y="257809"/>
                  </a:lnTo>
                  <a:lnTo>
                    <a:pt x="0" y="273049"/>
                  </a:lnTo>
                  <a:lnTo>
                    <a:pt x="24130" y="273049"/>
                  </a:lnTo>
                  <a:lnTo>
                    <a:pt x="24130" y="257809"/>
                  </a:lnTo>
                  <a:close/>
                </a:path>
                <a:path w="24130" h="1122679">
                  <a:moveTo>
                    <a:pt x="24130" y="273050"/>
                  </a:moveTo>
                  <a:lnTo>
                    <a:pt x="0" y="273050"/>
                  </a:lnTo>
                  <a:lnTo>
                    <a:pt x="0" y="279399"/>
                  </a:lnTo>
                  <a:lnTo>
                    <a:pt x="24130" y="279399"/>
                  </a:lnTo>
                  <a:lnTo>
                    <a:pt x="24130" y="273050"/>
                  </a:lnTo>
                  <a:close/>
                </a:path>
                <a:path w="24130" h="1122679">
                  <a:moveTo>
                    <a:pt x="24130" y="279400"/>
                  </a:moveTo>
                  <a:lnTo>
                    <a:pt x="0" y="279400"/>
                  </a:lnTo>
                  <a:lnTo>
                    <a:pt x="0" y="283209"/>
                  </a:lnTo>
                  <a:lnTo>
                    <a:pt x="24130" y="283209"/>
                  </a:lnTo>
                  <a:lnTo>
                    <a:pt x="24130" y="279400"/>
                  </a:lnTo>
                  <a:close/>
                </a:path>
                <a:path w="24130" h="1122679">
                  <a:moveTo>
                    <a:pt x="24130" y="283209"/>
                  </a:moveTo>
                  <a:lnTo>
                    <a:pt x="0" y="283209"/>
                  </a:lnTo>
                  <a:lnTo>
                    <a:pt x="0" y="285749"/>
                  </a:lnTo>
                  <a:lnTo>
                    <a:pt x="24130" y="285749"/>
                  </a:lnTo>
                  <a:lnTo>
                    <a:pt x="24130" y="283209"/>
                  </a:lnTo>
                  <a:close/>
                </a:path>
                <a:path w="24130" h="1122679">
                  <a:moveTo>
                    <a:pt x="24130" y="285750"/>
                  </a:moveTo>
                  <a:lnTo>
                    <a:pt x="0" y="285750"/>
                  </a:lnTo>
                  <a:lnTo>
                    <a:pt x="0" y="292099"/>
                  </a:lnTo>
                  <a:lnTo>
                    <a:pt x="24130" y="292099"/>
                  </a:lnTo>
                  <a:lnTo>
                    <a:pt x="24130" y="285750"/>
                  </a:lnTo>
                  <a:close/>
                </a:path>
                <a:path w="24130" h="1122679">
                  <a:moveTo>
                    <a:pt x="24130" y="292100"/>
                  </a:moveTo>
                  <a:lnTo>
                    <a:pt x="0" y="292100"/>
                  </a:lnTo>
                  <a:lnTo>
                    <a:pt x="0" y="302259"/>
                  </a:lnTo>
                  <a:lnTo>
                    <a:pt x="24130" y="302259"/>
                  </a:lnTo>
                  <a:lnTo>
                    <a:pt x="24130" y="292100"/>
                  </a:lnTo>
                  <a:close/>
                </a:path>
                <a:path w="24130" h="1122679">
                  <a:moveTo>
                    <a:pt x="24130" y="302259"/>
                  </a:moveTo>
                  <a:lnTo>
                    <a:pt x="0" y="302259"/>
                  </a:lnTo>
                  <a:lnTo>
                    <a:pt x="0" y="304799"/>
                  </a:lnTo>
                  <a:lnTo>
                    <a:pt x="24130" y="304799"/>
                  </a:lnTo>
                  <a:lnTo>
                    <a:pt x="24130" y="302259"/>
                  </a:lnTo>
                  <a:close/>
                </a:path>
                <a:path w="24130" h="1122679">
                  <a:moveTo>
                    <a:pt x="24130" y="304800"/>
                  </a:moveTo>
                  <a:lnTo>
                    <a:pt x="0" y="304800"/>
                  </a:lnTo>
                  <a:lnTo>
                    <a:pt x="0" y="308609"/>
                  </a:lnTo>
                  <a:lnTo>
                    <a:pt x="24130" y="308609"/>
                  </a:lnTo>
                  <a:lnTo>
                    <a:pt x="24130" y="304800"/>
                  </a:lnTo>
                  <a:close/>
                </a:path>
                <a:path w="24130" h="1122679">
                  <a:moveTo>
                    <a:pt x="24130" y="308609"/>
                  </a:moveTo>
                  <a:lnTo>
                    <a:pt x="0" y="308609"/>
                  </a:lnTo>
                  <a:lnTo>
                    <a:pt x="0" y="317499"/>
                  </a:lnTo>
                  <a:lnTo>
                    <a:pt x="24130" y="317499"/>
                  </a:lnTo>
                  <a:lnTo>
                    <a:pt x="24130" y="308609"/>
                  </a:lnTo>
                  <a:close/>
                </a:path>
                <a:path w="24130" h="1122679">
                  <a:moveTo>
                    <a:pt x="24130" y="317500"/>
                  </a:moveTo>
                  <a:lnTo>
                    <a:pt x="0" y="317500"/>
                  </a:lnTo>
                  <a:lnTo>
                    <a:pt x="0" y="321309"/>
                  </a:lnTo>
                  <a:lnTo>
                    <a:pt x="24130" y="321309"/>
                  </a:lnTo>
                  <a:lnTo>
                    <a:pt x="24130" y="317500"/>
                  </a:lnTo>
                  <a:close/>
                </a:path>
                <a:path w="24130" h="1122679">
                  <a:moveTo>
                    <a:pt x="24130" y="321309"/>
                  </a:moveTo>
                  <a:lnTo>
                    <a:pt x="0" y="321309"/>
                  </a:lnTo>
                  <a:lnTo>
                    <a:pt x="0" y="323849"/>
                  </a:lnTo>
                  <a:lnTo>
                    <a:pt x="24130" y="323849"/>
                  </a:lnTo>
                  <a:lnTo>
                    <a:pt x="24130" y="321309"/>
                  </a:lnTo>
                  <a:close/>
                </a:path>
                <a:path w="24130" h="1122679">
                  <a:moveTo>
                    <a:pt x="24130" y="323850"/>
                  </a:moveTo>
                  <a:lnTo>
                    <a:pt x="0" y="323850"/>
                  </a:lnTo>
                  <a:lnTo>
                    <a:pt x="0" y="327659"/>
                  </a:lnTo>
                  <a:lnTo>
                    <a:pt x="24130" y="327659"/>
                  </a:lnTo>
                  <a:lnTo>
                    <a:pt x="24130" y="323850"/>
                  </a:lnTo>
                  <a:close/>
                </a:path>
                <a:path w="24130" h="1122679">
                  <a:moveTo>
                    <a:pt x="24130" y="327659"/>
                  </a:moveTo>
                  <a:lnTo>
                    <a:pt x="0" y="327659"/>
                  </a:lnTo>
                  <a:lnTo>
                    <a:pt x="0" y="330199"/>
                  </a:lnTo>
                  <a:lnTo>
                    <a:pt x="24130" y="330199"/>
                  </a:lnTo>
                  <a:lnTo>
                    <a:pt x="24130" y="327659"/>
                  </a:lnTo>
                  <a:close/>
                </a:path>
                <a:path w="24130" h="1122679">
                  <a:moveTo>
                    <a:pt x="24130" y="330200"/>
                  </a:moveTo>
                  <a:lnTo>
                    <a:pt x="0" y="330200"/>
                  </a:lnTo>
                  <a:lnTo>
                    <a:pt x="0" y="334009"/>
                  </a:lnTo>
                  <a:lnTo>
                    <a:pt x="24130" y="334009"/>
                  </a:lnTo>
                  <a:lnTo>
                    <a:pt x="24130" y="330200"/>
                  </a:lnTo>
                  <a:close/>
                </a:path>
                <a:path w="24130" h="1122679">
                  <a:moveTo>
                    <a:pt x="24130" y="334009"/>
                  </a:moveTo>
                  <a:lnTo>
                    <a:pt x="0" y="334009"/>
                  </a:lnTo>
                  <a:lnTo>
                    <a:pt x="0" y="349249"/>
                  </a:lnTo>
                  <a:lnTo>
                    <a:pt x="24130" y="349249"/>
                  </a:lnTo>
                  <a:lnTo>
                    <a:pt x="24130" y="334009"/>
                  </a:lnTo>
                  <a:close/>
                </a:path>
                <a:path w="24130" h="1122679">
                  <a:moveTo>
                    <a:pt x="24130" y="349250"/>
                  </a:moveTo>
                  <a:lnTo>
                    <a:pt x="0" y="349250"/>
                  </a:lnTo>
                  <a:lnTo>
                    <a:pt x="0" y="353059"/>
                  </a:lnTo>
                  <a:lnTo>
                    <a:pt x="24130" y="353059"/>
                  </a:lnTo>
                  <a:lnTo>
                    <a:pt x="24130" y="349250"/>
                  </a:lnTo>
                  <a:close/>
                </a:path>
                <a:path w="24130" h="1122679">
                  <a:moveTo>
                    <a:pt x="24130" y="353059"/>
                  </a:moveTo>
                  <a:lnTo>
                    <a:pt x="0" y="353059"/>
                  </a:lnTo>
                  <a:lnTo>
                    <a:pt x="0" y="359409"/>
                  </a:lnTo>
                  <a:lnTo>
                    <a:pt x="24130" y="359409"/>
                  </a:lnTo>
                  <a:lnTo>
                    <a:pt x="24130" y="353059"/>
                  </a:lnTo>
                  <a:close/>
                </a:path>
                <a:path w="24130" h="1122679">
                  <a:moveTo>
                    <a:pt x="24130" y="359410"/>
                  </a:moveTo>
                  <a:lnTo>
                    <a:pt x="0" y="359410"/>
                  </a:lnTo>
                  <a:lnTo>
                    <a:pt x="0" y="361949"/>
                  </a:lnTo>
                  <a:lnTo>
                    <a:pt x="24130" y="361949"/>
                  </a:lnTo>
                  <a:lnTo>
                    <a:pt x="24130" y="359410"/>
                  </a:lnTo>
                  <a:close/>
                </a:path>
                <a:path w="24130" h="1122679">
                  <a:moveTo>
                    <a:pt x="24130" y="361950"/>
                  </a:moveTo>
                  <a:lnTo>
                    <a:pt x="0" y="361950"/>
                  </a:lnTo>
                  <a:lnTo>
                    <a:pt x="0" y="368299"/>
                  </a:lnTo>
                  <a:lnTo>
                    <a:pt x="24130" y="368299"/>
                  </a:lnTo>
                  <a:lnTo>
                    <a:pt x="24130" y="361950"/>
                  </a:lnTo>
                  <a:close/>
                </a:path>
                <a:path w="24130" h="1122679">
                  <a:moveTo>
                    <a:pt x="24130" y="368300"/>
                  </a:moveTo>
                  <a:lnTo>
                    <a:pt x="0" y="368300"/>
                  </a:lnTo>
                  <a:lnTo>
                    <a:pt x="0" y="372109"/>
                  </a:lnTo>
                  <a:lnTo>
                    <a:pt x="24130" y="372109"/>
                  </a:lnTo>
                  <a:lnTo>
                    <a:pt x="24130" y="368300"/>
                  </a:lnTo>
                  <a:close/>
                </a:path>
                <a:path w="24130" h="1122679">
                  <a:moveTo>
                    <a:pt x="24130" y="372110"/>
                  </a:moveTo>
                  <a:lnTo>
                    <a:pt x="0" y="372110"/>
                  </a:lnTo>
                  <a:lnTo>
                    <a:pt x="0" y="374649"/>
                  </a:lnTo>
                  <a:lnTo>
                    <a:pt x="24130" y="374649"/>
                  </a:lnTo>
                  <a:lnTo>
                    <a:pt x="24130" y="372110"/>
                  </a:lnTo>
                  <a:close/>
                </a:path>
                <a:path w="24130" h="1122679">
                  <a:moveTo>
                    <a:pt x="24130" y="374650"/>
                  </a:moveTo>
                  <a:lnTo>
                    <a:pt x="0" y="374650"/>
                  </a:lnTo>
                  <a:lnTo>
                    <a:pt x="0" y="378459"/>
                  </a:lnTo>
                  <a:lnTo>
                    <a:pt x="24130" y="378459"/>
                  </a:lnTo>
                  <a:lnTo>
                    <a:pt x="24130" y="374650"/>
                  </a:lnTo>
                  <a:close/>
                </a:path>
                <a:path w="24130" h="1122679">
                  <a:moveTo>
                    <a:pt x="24130" y="378460"/>
                  </a:moveTo>
                  <a:lnTo>
                    <a:pt x="0" y="378460"/>
                  </a:lnTo>
                  <a:lnTo>
                    <a:pt x="0" y="380999"/>
                  </a:lnTo>
                  <a:lnTo>
                    <a:pt x="24130" y="380999"/>
                  </a:lnTo>
                  <a:lnTo>
                    <a:pt x="24130" y="378460"/>
                  </a:lnTo>
                  <a:close/>
                </a:path>
                <a:path w="24130" h="1122679">
                  <a:moveTo>
                    <a:pt x="24130" y="381000"/>
                  </a:moveTo>
                  <a:lnTo>
                    <a:pt x="0" y="381000"/>
                  </a:lnTo>
                  <a:lnTo>
                    <a:pt x="0" y="384809"/>
                  </a:lnTo>
                  <a:lnTo>
                    <a:pt x="24130" y="384809"/>
                  </a:lnTo>
                  <a:lnTo>
                    <a:pt x="24130" y="381000"/>
                  </a:lnTo>
                  <a:close/>
                </a:path>
                <a:path w="24130" h="1122679">
                  <a:moveTo>
                    <a:pt x="24130" y="384809"/>
                  </a:moveTo>
                  <a:lnTo>
                    <a:pt x="0" y="384809"/>
                  </a:lnTo>
                  <a:lnTo>
                    <a:pt x="0" y="410209"/>
                  </a:lnTo>
                  <a:lnTo>
                    <a:pt x="24130" y="410209"/>
                  </a:lnTo>
                  <a:lnTo>
                    <a:pt x="24130" y="384809"/>
                  </a:lnTo>
                  <a:close/>
                </a:path>
                <a:path w="24130" h="1122679">
                  <a:moveTo>
                    <a:pt x="24130" y="410209"/>
                  </a:moveTo>
                  <a:lnTo>
                    <a:pt x="0" y="410209"/>
                  </a:lnTo>
                  <a:lnTo>
                    <a:pt x="0" y="416559"/>
                  </a:lnTo>
                  <a:lnTo>
                    <a:pt x="24130" y="416559"/>
                  </a:lnTo>
                  <a:lnTo>
                    <a:pt x="24130" y="410209"/>
                  </a:lnTo>
                  <a:close/>
                </a:path>
                <a:path w="24130" h="1122679">
                  <a:moveTo>
                    <a:pt x="24130" y="416559"/>
                  </a:moveTo>
                  <a:lnTo>
                    <a:pt x="0" y="416559"/>
                  </a:lnTo>
                  <a:lnTo>
                    <a:pt x="0" y="419099"/>
                  </a:lnTo>
                  <a:lnTo>
                    <a:pt x="24130" y="419099"/>
                  </a:lnTo>
                  <a:lnTo>
                    <a:pt x="24130" y="416559"/>
                  </a:lnTo>
                  <a:close/>
                </a:path>
                <a:path w="24130" h="1122679">
                  <a:moveTo>
                    <a:pt x="24130" y="419100"/>
                  </a:moveTo>
                  <a:lnTo>
                    <a:pt x="0" y="419100"/>
                  </a:lnTo>
                  <a:lnTo>
                    <a:pt x="0" y="425449"/>
                  </a:lnTo>
                  <a:lnTo>
                    <a:pt x="24130" y="425449"/>
                  </a:lnTo>
                  <a:lnTo>
                    <a:pt x="24130" y="419100"/>
                  </a:lnTo>
                  <a:close/>
                </a:path>
                <a:path w="24130" h="1122679">
                  <a:moveTo>
                    <a:pt x="24130" y="425450"/>
                  </a:moveTo>
                  <a:lnTo>
                    <a:pt x="0" y="425450"/>
                  </a:lnTo>
                  <a:lnTo>
                    <a:pt x="0" y="429259"/>
                  </a:lnTo>
                  <a:lnTo>
                    <a:pt x="24130" y="429259"/>
                  </a:lnTo>
                  <a:lnTo>
                    <a:pt x="24130" y="425450"/>
                  </a:lnTo>
                  <a:close/>
                </a:path>
                <a:path w="24130" h="1122679">
                  <a:moveTo>
                    <a:pt x="24130" y="429259"/>
                  </a:moveTo>
                  <a:lnTo>
                    <a:pt x="0" y="429259"/>
                  </a:lnTo>
                  <a:lnTo>
                    <a:pt x="0" y="438149"/>
                  </a:lnTo>
                  <a:lnTo>
                    <a:pt x="24130" y="438149"/>
                  </a:lnTo>
                  <a:lnTo>
                    <a:pt x="24130" y="429259"/>
                  </a:lnTo>
                  <a:close/>
                </a:path>
                <a:path w="24130" h="1122679">
                  <a:moveTo>
                    <a:pt x="24130" y="438150"/>
                  </a:moveTo>
                  <a:lnTo>
                    <a:pt x="0" y="438150"/>
                  </a:lnTo>
                  <a:lnTo>
                    <a:pt x="0" y="448309"/>
                  </a:lnTo>
                  <a:lnTo>
                    <a:pt x="24130" y="448309"/>
                  </a:lnTo>
                  <a:lnTo>
                    <a:pt x="24130" y="438150"/>
                  </a:lnTo>
                  <a:close/>
                </a:path>
                <a:path w="24130" h="1122679">
                  <a:moveTo>
                    <a:pt x="24130" y="448310"/>
                  </a:moveTo>
                  <a:lnTo>
                    <a:pt x="0" y="448310"/>
                  </a:lnTo>
                  <a:lnTo>
                    <a:pt x="0" y="454659"/>
                  </a:lnTo>
                  <a:lnTo>
                    <a:pt x="24130" y="454659"/>
                  </a:lnTo>
                  <a:lnTo>
                    <a:pt x="24130" y="448310"/>
                  </a:lnTo>
                  <a:close/>
                </a:path>
                <a:path w="24130" h="1122679">
                  <a:moveTo>
                    <a:pt x="24130" y="454659"/>
                  </a:moveTo>
                  <a:lnTo>
                    <a:pt x="0" y="454659"/>
                  </a:lnTo>
                  <a:lnTo>
                    <a:pt x="0" y="461009"/>
                  </a:lnTo>
                  <a:lnTo>
                    <a:pt x="24130" y="461009"/>
                  </a:lnTo>
                  <a:lnTo>
                    <a:pt x="24130" y="454659"/>
                  </a:lnTo>
                  <a:close/>
                </a:path>
                <a:path w="24130" h="1122679">
                  <a:moveTo>
                    <a:pt x="24130" y="461009"/>
                  </a:moveTo>
                  <a:lnTo>
                    <a:pt x="0" y="461009"/>
                  </a:lnTo>
                  <a:lnTo>
                    <a:pt x="0" y="469899"/>
                  </a:lnTo>
                  <a:lnTo>
                    <a:pt x="24130" y="469899"/>
                  </a:lnTo>
                  <a:lnTo>
                    <a:pt x="24130" y="461009"/>
                  </a:lnTo>
                  <a:close/>
                </a:path>
                <a:path w="24130" h="1122679">
                  <a:moveTo>
                    <a:pt x="24130" y="469900"/>
                  </a:moveTo>
                  <a:lnTo>
                    <a:pt x="0" y="469900"/>
                  </a:lnTo>
                  <a:lnTo>
                    <a:pt x="0" y="473709"/>
                  </a:lnTo>
                  <a:lnTo>
                    <a:pt x="24130" y="473709"/>
                  </a:lnTo>
                  <a:lnTo>
                    <a:pt x="24130" y="469900"/>
                  </a:lnTo>
                  <a:close/>
                </a:path>
                <a:path w="24130" h="1122679">
                  <a:moveTo>
                    <a:pt x="24130" y="473709"/>
                  </a:moveTo>
                  <a:lnTo>
                    <a:pt x="0" y="473709"/>
                  </a:lnTo>
                  <a:lnTo>
                    <a:pt x="0" y="476249"/>
                  </a:lnTo>
                  <a:lnTo>
                    <a:pt x="24130" y="476249"/>
                  </a:lnTo>
                  <a:lnTo>
                    <a:pt x="24130" y="473709"/>
                  </a:lnTo>
                  <a:close/>
                </a:path>
                <a:path w="24130" h="1122679">
                  <a:moveTo>
                    <a:pt x="24130" y="476250"/>
                  </a:moveTo>
                  <a:lnTo>
                    <a:pt x="0" y="476250"/>
                  </a:lnTo>
                  <a:lnTo>
                    <a:pt x="0" y="480059"/>
                  </a:lnTo>
                  <a:lnTo>
                    <a:pt x="24130" y="480059"/>
                  </a:lnTo>
                  <a:lnTo>
                    <a:pt x="24130" y="476250"/>
                  </a:lnTo>
                  <a:close/>
                </a:path>
                <a:path w="24130" h="1122679">
                  <a:moveTo>
                    <a:pt x="24130" y="480059"/>
                  </a:moveTo>
                  <a:lnTo>
                    <a:pt x="0" y="480059"/>
                  </a:lnTo>
                  <a:lnTo>
                    <a:pt x="0" y="482599"/>
                  </a:lnTo>
                  <a:lnTo>
                    <a:pt x="24130" y="482599"/>
                  </a:lnTo>
                  <a:lnTo>
                    <a:pt x="24130" y="480059"/>
                  </a:lnTo>
                  <a:close/>
                </a:path>
                <a:path w="24130" h="1122679">
                  <a:moveTo>
                    <a:pt x="24130" y="482600"/>
                  </a:moveTo>
                  <a:lnTo>
                    <a:pt x="0" y="482600"/>
                  </a:lnTo>
                  <a:lnTo>
                    <a:pt x="0" y="486409"/>
                  </a:lnTo>
                  <a:lnTo>
                    <a:pt x="24130" y="486409"/>
                  </a:lnTo>
                  <a:lnTo>
                    <a:pt x="24130" y="482600"/>
                  </a:lnTo>
                  <a:close/>
                </a:path>
                <a:path w="24130" h="1122679">
                  <a:moveTo>
                    <a:pt x="24130" y="486410"/>
                  </a:moveTo>
                  <a:lnTo>
                    <a:pt x="0" y="486410"/>
                  </a:lnTo>
                  <a:lnTo>
                    <a:pt x="0" y="488950"/>
                  </a:lnTo>
                  <a:lnTo>
                    <a:pt x="1270" y="488950"/>
                  </a:lnTo>
                  <a:lnTo>
                    <a:pt x="1269" y="490219"/>
                  </a:lnTo>
                  <a:lnTo>
                    <a:pt x="5080" y="490219"/>
                  </a:lnTo>
                  <a:lnTo>
                    <a:pt x="5080" y="491489"/>
                  </a:lnTo>
                  <a:lnTo>
                    <a:pt x="8890" y="491489"/>
                  </a:lnTo>
                  <a:lnTo>
                    <a:pt x="8890" y="492760"/>
                  </a:lnTo>
                  <a:lnTo>
                    <a:pt x="11429" y="492760"/>
                  </a:lnTo>
                  <a:lnTo>
                    <a:pt x="11430" y="494029"/>
                  </a:lnTo>
                  <a:lnTo>
                    <a:pt x="15240" y="494029"/>
                  </a:lnTo>
                  <a:lnTo>
                    <a:pt x="15240" y="495299"/>
                  </a:lnTo>
                  <a:lnTo>
                    <a:pt x="24130" y="495299"/>
                  </a:lnTo>
                  <a:lnTo>
                    <a:pt x="24130" y="486410"/>
                  </a:lnTo>
                  <a:close/>
                </a:path>
                <a:path w="24130" h="1122679">
                  <a:moveTo>
                    <a:pt x="24130" y="495300"/>
                  </a:moveTo>
                  <a:lnTo>
                    <a:pt x="19050" y="495300"/>
                  </a:lnTo>
                  <a:lnTo>
                    <a:pt x="19050" y="496570"/>
                  </a:lnTo>
                  <a:lnTo>
                    <a:pt x="22859" y="496570"/>
                  </a:lnTo>
                  <a:lnTo>
                    <a:pt x="22859" y="497839"/>
                  </a:lnTo>
                  <a:lnTo>
                    <a:pt x="24130" y="497839"/>
                  </a:lnTo>
                  <a:lnTo>
                    <a:pt x="24130" y="495300"/>
                  </a:lnTo>
                  <a:close/>
                </a:path>
                <a:path w="24130" h="1122679">
                  <a:moveTo>
                    <a:pt x="21590" y="1121410"/>
                  </a:moveTo>
                  <a:lnTo>
                    <a:pt x="0" y="1121410"/>
                  </a:lnTo>
                  <a:lnTo>
                    <a:pt x="0" y="1122680"/>
                  </a:lnTo>
                  <a:lnTo>
                    <a:pt x="21590" y="1122680"/>
                  </a:lnTo>
                  <a:lnTo>
                    <a:pt x="21590" y="1121410"/>
                  </a:lnTo>
                  <a:close/>
                </a:path>
                <a:path w="24130" h="1122679">
                  <a:moveTo>
                    <a:pt x="24130" y="1120139"/>
                  </a:moveTo>
                  <a:lnTo>
                    <a:pt x="21590" y="1120139"/>
                  </a:lnTo>
                  <a:lnTo>
                    <a:pt x="21590" y="1121410"/>
                  </a:lnTo>
                  <a:lnTo>
                    <a:pt x="24130" y="1121410"/>
                  </a:lnTo>
                  <a:lnTo>
                    <a:pt x="24130" y="1120139"/>
                  </a:lnTo>
                  <a:close/>
                </a:path>
              </a:pathLst>
            </a:custGeom>
            <a:solidFill>
              <a:srgbClr val="A0A041"/>
            </a:solidFill>
          </p:spPr>
          <p:txBody>
            <a:bodyPr wrap="square" lIns="0" tIns="0" rIns="0" bIns="0" rtlCol="0"/>
            <a:lstStyle/>
            <a:p>
              <a:endParaRPr/>
            </a:p>
          </p:txBody>
        </p:sp>
        <p:sp>
          <p:nvSpPr>
            <p:cNvPr id="842" name="object 842"/>
            <p:cNvSpPr/>
            <p:nvPr/>
          </p:nvSpPr>
          <p:spPr>
            <a:xfrm>
              <a:off x="1512569" y="5382259"/>
              <a:ext cx="24130" cy="1129030"/>
            </a:xfrm>
            <a:custGeom>
              <a:avLst/>
              <a:gdLst/>
              <a:ahLst/>
              <a:cxnLst/>
              <a:rect l="l" t="t" r="r" b="b"/>
              <a:pathLst>
                <a:path w="24130" h="1129029">
                  <a:moveTo>
                    <a:pt x="1270" y="0"/>
                  </a:moveTo>
                  <a:lnTo>
                    <a:pt x="0" y="0"/>
                  </a:lnTo>
                  <a:lnTo>
                    <a:pt x="0" y="3809"/>
                  </a:lnTo>
                  <a:lnTo>
                    <a:pt x="11430" y="3809"/>
                  </a:lnTo>
                  <a:lnTo>
                    <a:pt x="11430" y="2539"/>
                  </a:lnTo>
                  <a:lnTo>
                    <a:pt x="6350" y="2539"/>
                  </a:lnTo>
                  <a:lnTo>
                    <a:pt x="6350" y="1269"/>
                  </a:lnTo>
                  <a:lnTo>
                    <a:pt x="1270" y="1269"/>
                  </a:lnTo>
                  <a:lnTo>
                    <a:pt x="1270" y="0"/>
                  </a:lnTo>
                  <a:close/>
                </a:path>
                <a:path w="24130" h="1129029">
                  <a:moveTo>
                    <a:pt x="15240" y="3809"/>
                  </a:moveTo>
                  <a:lnTo>
                    <a:pt x="0" y="3809"/>
                  </a:lnTo>
                  <a:lnTo>
                    <a:pt x="0" y="12699"/>
                  </a:lnTo>
                  <a:lnTo>
                    <a:pt x="24130" y="12699"/>
                  </a:lnTo>
                  <a:lnTo>
                    <a:pt x="24130" y="6350"/>
                  </a:lnTo>
                  <a:lnTo>
                    <a:pt x="20319" y="6350"/>
                  </a:lnTo>
                  <a:lnTo>
                    <a:pt x="20319" y="5079"/>
                  </a:lnTo>
                  <a:lnTo>
                    <a:pt x="15240" y="5079"/>
                  </a:lnTo>
                  <a:lnTo>
                    <a:pt x="15240" y="3809"/>
                  </a:lnTo>
                  <a:close/>
                </a:path>
                <a:path w="24130" h="1129029">
                  <a:moveTo>
                    <a:pt x="24130" y="12700"/>
                  </a:moveTo>
                  <a:lnTo>
                    <a:pt x="0" y="12700"/>
                  </a:lnTo>
                  <a:lnTo>
                    <a:pt x="0" y="22859"/>
                  </a:lnTo>
                  <a:lnTo>
                    <a:pt x="24130" y="22859"/>
                  </a:lnTo>
                  <a:lnTo>
                    <a:pt x="24130" y="12700"/>
                  </a:lnTo>
                  <a:close/>
                </a:path>
                <a:path w="24130" h="1129029">
                  <a:moveTo>
                    <a:pt x="24130" y="22860"/>
                  </a:moveTo>
                  <a:lnTo>
                    <a:pt x="0" y="22860"/>
                  </a:lnTo>
                  <a:lnTo>
                    <a:pt x="0" y="25399"/>
                  </a:lnTo>
                  <a:lnTo>
                    <a:pt x="24130" y="25399"/>
                  </a:lnTo>
                  <a:lnTo>
                    <a:pt x="24130" y="22860"/>
                  </a:lnTo>
                  <a:close/>
                </a:path>
                <a:path w="24130" h="1129029">
                  <a:moveTo>
                    <a:pt x="24130" y="25400"/>
                  </a:moveTo>
                  <a:lnTo>
                    <a:pt x="0" y="25400"/>
                  </a:lnTo>
                  <a:lnTo>
                    <a:pt x="0" y="31749"/>
                  </a:lnTo>
                  <a:lnTo>
                    <a:pt x="24130" y="31749"/>
                  </a:lnTo>
                  <a:lnTo>
                    <a:pt x="24130" y="25400"/>
                  </a:lnTo>
                  <a:close/>
                </a:path>
                <a:path w="24130" h="1129029">
                  <a:moveTo>
                    <a:pt x="24130" y="31750"/>
                  </a:moveTo>
                  <a:lnTo>
                    <a:pt x="0" y="31750"/>
                  </a:lnTo>
                  <a:lnTo>
                    <a:pt x="0" y="38099"/>
                  </a:lnTo>
                  <a:lnTo>
                    <a:pt x="24130" y="38099"/>
                  </a:lnTo>
                  <a:lnTo>
                    <a:pt x="24130" y="31750"/>
                  </a:lnTo>
                  <a:close/>
                </a:path>
                <a:path w="24130" h="1129029">
                  <a:moveTo>
                    <a:pt x="24130" y="38100"/>
                  </a:moveTo>
                  <a:lnTo>
                    <a:pt x="0" y="38100"/>
                  </a:lnTo>
                  <a:lnTo>
                    <a:pt x="0" y="41909"/>
                  </a:lnTo>
                  <a:lnTo>
                    <a:pt x="24130" y="41909"/>
                  </a:lnTo>
                  <a:lnTo>
                    <a:pt x="24130" y="38100"/>
                  </a:lnTo>
                  <a:close/>
                </a:path>
                <a:path w="24130" h="1129029">
                  <a:moveTo>
                    <a:pt x="24130" y="41909"/>
                  </a:moveTo>
                  <a:lnTo>
                    <a:pt x="0" y="41909"/>
                  </a:lnTo>
                  <a:lnTo>
                    <a:pt x="0" y="48259"/>
                  </a:lnTo>
                  <a:lnTo>
                    <a:pt x="24130" y="48259"/>
                  </a:lnTo>
                  <a:lnTo>
                    <a:pt x="24130" y="41909"/>
                  </a:lnTo>
                  <a:close/>
                </a:path>
                <a:path w="24130" h="1129029">
                  <a:moveTo>
                    <a:pt x="24130" y="48259"/>
                  </a:moveTo>
                  <a:lnTo>
                    <a:pt x="0" y="48259"/>
                  </a:lnTo>
                  <a:lnTo>
                    <a:pt x="0" y="57149"/>
                  </a:lnTo>
                  <a:lnTo>
                    <a:pt x="24130" y="57149"/>
                  </a:lnTo>
                  <a:lnTo>
                    <a:pt x="24130" y="48259"/>
                  </a:lnTo>
                  <a:close/>
                </a:path>
                <a:path w="24130" h="1129029">
                  <a:moveTo>
                    <a:pt x="24130" y="57150"/>
                  </a:moveTo>
                  <a:lnTo>
                    <a:pt x="0" y="57150"/>
                  </a:lnTo>
                  <a:lnTo>
                    <a:pt x="0" y="67309"/>
                  </a:lnTo>
                  <a:lnTo>
                    <a:pt x="24130" y="67309"/>
                  </a:lnTo>
                  <a:lnTo>
                    <a:pt x="24130" y="57150"/>
                  </a:lnTo>
                  <a:close/>
                </a:path>
                <a:path w="24130" h="1129029">
                  <a:moveTo>
                    <a:pt x="24130" y="67310"/>
                  </a:moveTo>
                  <a:lnTo>
                    <a:pt x="0" y="67310"/>
                  </a:lnTo>
                  <a:lnTo>
                    <a:pt x="0" y="69849"/>
                  </a:lnTo>
                  <a:lnTo>
                    <a:pt x="24130" y="69849"/>
                  </a:lnTo>
                  <a:lnTo>
                    <a:pt x="24130" y="67310"/>
                  </a:lnTo>
                  <a:close/>
                </a:path>
                <a:path w="24130" h="1129029">
                  <a:moveTo>
                    <a:pt x="24130" y="69850"/>
                  </a:moveTo>
                  <a:lnTo>
                    <a:pt x="0" y="69850"/>
                  </a:lnTo>
                  <a:lnTo>
                    <a:pt x="0" y="73659"/>
                  </a:lnTo>
                  <a:lnTo>
                    <a:pt x="24130" y="73659"/>
                  </a:lnTo>
                  <a:lnTo>
                    <a:pt x="24130" y="69850"/>
                  </a:lnTo>
                  <a:close/>
                </a:path>
                <a:path w="24130" h="1129029">
                  <a:moveTo>
                    <a:pt x="24130" y="73659"/>
                  </a:moveTo>
                  <a:lnTo>
                    <a:pt x="0" y="73659"/>
                  </a:lnTo>
                  <a:lnTo>
                    <a:pt x="0" y="76199"/>
                  </a:lnTo>
                  <a:lnTo>
                    <a:pt x="24130" y="76199"/>
                  </a:lnTo>
                  <a:lnTo>
                    <a:pt x="24130" y="73659"/>
                  </a:lnTo>
                  <a:close/>
                </a:path>
                <a:path w="24130" h="1129029">
                  <a:moveTo>
                    <a:pt x="24130" y="76200"/>
                  </a:moveTo>
                  <a:lnTo>
                    <a:pt x="0" y="76200"/>
                  </a:lnTo>
                  <a:lnTo>
                    <a:pt x="0" y="80009"/>
                  </a:lnTo>
                  <a:lnTo>
                    <a:pt x="24130" y="80009"/>
                  </a:lnTo>
                  <a:lnTo>
                    <a:pt x="24130" y="76200"/>
                  </a:lnTo>
                  <a:close/>
                </a:path>
                <a:path w="24130" h="1129029">
                  <a:moveTo>
                    <a:pt x="24130" y="80009"/>
                  </a:moveTo>
                  <a:lnTo>
                    <a:pt x="0" y="80009"/>
                  </a:lnTo>
                  <a:lnTo>
                    <a:pt x="0" y="92709"/>
                  </a:lnTo>
                  <a:lnTo>
                    <a:pt x="24130" y="92709"/>
                  </a:lnTo>
                  <a:lnTo>
                    <a:pt x="24130" y="80009"/>
                  </a:lnTo>
                  <a:close/>
                </a:path>
                <a:path w="24130" h="1129029">
                  <a:moveTo>
                    <a:pt x="24130" y="92709"/>
                  </a:moveTo>
                  <a:lnTo>
                    <a:pt x="0" y="92709"/>
                  </a:lnTo>
                  <a:lnTo>
                    <a:pt x="0" y="95249"/>
                  </a:lnTo>
                  <a:lnTo>
                    <a:pt x="24130" y="95249"/>
                  </a:lnTo>
                  <a:lnTo>
                    <a:pt x="24130" y="92709"/>
                  </a:lnTo>
                  <a:close/>
                </a:path>
                <a:path w="24130" h="1129029">
                  <a:moveTo>
                    <a:pt x="24130" y="95250"/>
                  </a:moveTo>
                  <a:lnTo>
                    <a:pt x="0" y="95250"/>
                  </a:lnTo>
                  <a:lnTo>
                    <a:pt x="0" y="99059"/>
                  </a:lnTo>
                  <a:lnTo>
                    <a:pt x="24130" y="99059"/>
                  </a:lnTo>
                  <a:lnTo>
                    <a:pt x="24130" y="95250"/>
                  </a:lnTo>
                  <a:close/>
                </a:path>
                <a:path w="24130" h="1129029">
                  <a:moveTo>
                    <a:pt x="24130" y="99060"/>
                  </a:moveTo>
                  <a:lnTo>
                    <a:pt x="0" y="99060"/>
                  </a:lnTo>
                  <a:lnTo>
                    <a:pt x="0" y="101599"/>
                  </a:lnTo>
                  <a:lnTo>
                    <a:pt x="24130" y="101599"/>
                  </a:lnTo>
                  <a:lnTo>
                    <a:pt x="24130" y="99060"/>
                  </a:lnTo>
                  <a:close/>
                </a:path>
                <a:path w="24130" h="1129029">
                  <a:moveTo>
                    <a:pt x="24130" y="101600"/>
                  </a:moveTo>
                  <a:lnTo>
                    <a:pt x="0" y="101600"/>
                  </a:lnTo>
                  <a:lnTo>
                    <a:pt x="0" y="105409"/>
                  </a:lnTo>
                  <a:lnTo>
                    <a:pt x="24130" y="105409"/>
                  </a:lnTo>
                  <a:lnTo>
                    <a:pt x="24130" y="101600"/>
                  </a:lnTo>
                  <a:close/>
                </a:path>
                <a:path w="24130" h="1129029">
                  <a:moveTo>
                    <a:pt x="24130" y="105409"/>
                  </a:moveTo>
                  <a:lnTo>
                    <a:pt x="0" y="105409"/>
                  </a:lnTo>
                  <a:lnTo>
                    <a:pt x="0" y="107949"/>
                  </a:lnTo>
                  <a:lnTo>
                    <a:pt x="24130" y="107949"/>
                  </a:lnTo>
                  <a:lnTo>
                    <a:pt x="24130" y="105409"/>
                  </a:lnTo>
                  <a:close/>
                </a:path>
                <a:path w="24130" h="1129029">
                  <a:moveTo>
                    <a:pt x="24130" y="107950"/>
                  </a:moveTo>
                  <a:lnTo>
                    <a:pt x="0" y="107950"/>
                  </a:lnTo>
                  <a:lnTo>
                    <a:pt x="0" y="111759"/>
                  </a:lnTo>
                  <a:lnTo>
                    <a:pt x="24130" y="111759"/>
                  </a:lnTo>
                  <a:lnTo>
                    <a:pt x="24130" y="107950"/>
                  </a:lnTo>
                  <a:close/>
                </a:path>
                <a:path w="24130" h="1129029">
                  <a:moveTo>
                    <a:pt x="24130" y="111759"/>
                  </a:moveTo>
                  <a:lnTo>
                    <a:pt x="0" y="111759"/>
                  </a:lnTo>
                  <a:lnTo>
                    <a:pt x="0" y="118109"/>
                  </a:lnTo>
                  <a:lnTo>
                    <a:pt x="24130" y="118109"/>
                  </a:lnTo>
                  <a:lnTo>
                    <a:pt x="24130" y="111759"/>
                  </a:lnTo>
                  <a:close/>
                </a:path>
                <a:path w="24130" h="1129029">
                  <a:moveTo>
                    <a:pt x="24130" y="118109"/>
                  </a:moveTo>
                  <a:lnTo>
                    <a:pt x="0" y="118109"/>
                  </a:lnTo>
                  <a:lnTo>
                    <a:pt x="0" y="124459"/>
                  </a:lnTo>
                  <a:lnTo>
                    <a:pt x="24130" y="124459"/>
                  </a:lnTo>
                  <a:lnTo>
                    <a:pt x="24130" y="118109"/>
                  </a:lnTo>
                  <a:close/>
                </a:path>
                <a:path w="24130" h="1129029">
                  <a:moveTo>
                    <a:pt x="24130" y="124459"/>
                  </a:moveTo>
                  <a:lnTo>
                    <a:pt x="0" y="124459"/>
                  </a:lnTo>
                  <a:lnTo>
                    <a:pt x="0" y="133349"/>
                  </a:lnTo>
                  <a:lnTo>
                    <a:pt x="24130" y="133349"/>
                  </a:lnTo>
                  <a:lnTo>
                    <a:pt x="24130" y="124459"/>
                  </a:lnTo>
                  <a:close/>
                </a:path>
                <a:path w="24130" h="1129029">
                  <a:moveTo>
                    <a:pt x="24130" y="133350"/>
                  </a:moveTo>
                  <a:lnTo>
                    <a:pt x="0" y="133350"/>
                  </a:lnTo>
                  <a:lnTo>
                    <a:pt x="0" y="139699"/>
                  </a:lnTo>
                  <a:lnTo>
                    <a:pt x="24130" y="139699"/>
                  </a:lnTo>
                  <a:lnTo>
                    <a:pt x="24130" y="133350"/>
                  </a:lnTo>
                  <a:close/>
                </a:path>
                <a:path w="24130" h="1129029">
                  <a:moveTo>
                    <a:pt x="24130" y="139700"/>
                  </a:moveTo>
                  <a:lnTo>
                    <a:pt x="0" y="139700"/>
                  </a:lnTo>
                  <a:lnTo>
                    <a:pt x="0" y="143509"/>
                  </a:lnTo>
                  <a:lnTo>
                    <a:pt x="24130" y="143509"/>
                  </a:lnTo>
                  <a:lnTo>
                    <a:pt x="24130" y="139700"/>
                  </a:lnTo>
                  <a:close/>
                </a:path>
                <a:path w="24130" h="1129029">
                  <a:moveTo>
                    <a:pt x="24130" y="143509"/>
                  </a:moveTo>
                  <a:lnTo>
                    <a:pt x="0" y="143509"/>
                  </a:lnTo>
                  <a:lnTo>
                    <a:pt x="0" y="149859"/>
                  </a:lnTo>
                  <a:lnTo>
                    <a:pt x="24130" y="149859"/>
                  </a:lnTo>
                  <a:lnTo>
                    <a:pt x="24130" y="143509"/>
                  </a:lnTo>
                  <a:close/>
                </a:path>
                <a:path w="24130" h="1129029">
                  <a:moveTo>
                    <a:pt x="24130" y="149859"/>
                  </a:moveTo>
                  <a:lnTo>
                    <a:pt x="0" y="149859"/>
                  </a:lnTo>
                  <a:lnTo>
                    <a:pt x="0" y="156209"/>
                  </a:lnTo>
                  <a:lnTo>
                    <a:pt x="24130" y="156209"/>
                  </a:lnTo>
                  <a:lnTo>
                    <a:pt x="24130" y="149859"/>
                  </a:lnTo>
                  <a:close/>
                </a:path>
                <a:path w="24130" h="1129029">
                  <a:moveTo>
                    <a:pt x="24130" y="156209"/>
                  </a:moveTo>
                  <a:lnTo>
                    <a:pt x="0" y="156209"/>
                  </a:lnTo>
                  <a:lnTo>
                    <a:pt x="0" y="158749"/>
                  </a:lnTo>
                  <a:lnTo>
                    <a:pt x="24130" y="158749"/>
                  </a:lnTo>
                  <a:lnTo>
                    <a:pt x="24130" y="156209"/>
                  </a:lnTo>
                  <a:close/>
                </a:path>
                <a:path w="24130" h="1129029">
                  <a:moveTo>
                    <a:pt x="24130" y="158750"/>
                  </a:moveTo>
                  <a:lnTo>
                    <a:pt x="0" y="158750"/>
                  </a:lnTo>
                  <a:lnTo>
                    <a:pt x="0" y="162559"/>
                  </a:lnTo>
                  <a:lnTo>
                    <a:pt x="24130" y="162559"/>
                  </a:lnTo>
                  <a:lnTo>
                    <a:pt x="24130" y="158750"/>
                  </a:lnTo>
                  <a:close/>
                </a:path>
                <a:path w="24130" h="1129029">
                  <a:moveTo>
                    <a:pt x="24130" y="162559"/>
                  </a:moveTo>
                  <a:lnTo>
                    <a:pt x="0" y="162559"/>
                  </a:lnTo>
                  <a:lnTo>
                    <a:pt x="0" y="165099"/>
                  </a:lnTo>
                  <a:lnTo>
                    <a:pt x="24130" y="165099"/>
                  </a:lnTo>
                  <a:lnTo>
                    <a:pt x="24130" y="162559"/>
                  </a:lnTo>
                  <a:close/>
                </a:path>
                <a:path w="24130" h="1129029">
                  <a:moveTo>
                    <a:pt x="24130" y="165100"/>
                  </a:moveTo>
                  <a:lnTo>
                    <a:pt x="0" y="165100"/>
                  </a:lnTo>
                  <a:lnTo>
                    <a:pt x="0" y="175259"/>
                  </a:lnTo>
                  <a:lnTo>
                    <a:pt x="24130" y="175259"/>
                  </a:lnTo>
                  <a:lnTo>
                    <a:pt x="24130" y="165100"/>
                  </a:lnTo>
                  <a:close/>
                </a:path>
                <a:path w="24130" h="1129029">
                  <a:moveTo>
                    <a:pt x="24130" y="175259"/>
                  </a:moveTo>
                  <a:lnTo>
                    <a:pt x="0" y="175259"/>
                  </a:lnTo>
                  <a:lnTo>
                    <a:pt x="0" y="177799"/>
                  </a:lnTo>
                  <a:lnTo>
                    <a:pt x="24130" y="177799"/>
                  </a:lnTo>
                  <a:lnTo>
                    <a:pt x="24130" y="175259"/>
                  </a:lnTo>
                  <a:close/>
                </a:path>
                <a:path w="24130" h="1129029">
                  <a:moveTo>
                    <a:pt x="24130" y="177800"/>
                  </a:moveTo>
                  <a:lnTo>
                    <a:pt x="0" y="177800"/>
                  </a:lnTo>
                  <a:lnTo>
                    <a:pt x="0" y="181609"/>
                  </a:lnTo>
                  <a:lnTo>
                    <a:pt x="24130" y="181609"/>
                  </a:lnTo>
                  <a:lnTo>
                    <a:pt x="24130" y="177800"/>
                  </a:lnTo>
                  <a:close/>
                </a:path>
                <a:path w="24130" h="1129029">
                  <a:moveTo>
                    <a:pt x="24130" y="181609"/>
                  </a:moveTo>
                  <a:lnTo>
                    <a:pt x="0" y="181609"/>
                  </a:lnTo>
                  <a:lnTo>
                    <a:pt x="0" y="184149"/>
                  </a:lnTo>
                  <a:lnTo>
                    <a:pt x="24130" y="184149"/>
                  </a:lnTo>
                  <a:lnTo>
                    <a:pt x="24130" y="181609"/>
                  </a:lnTo>
                  <a:close/>
                </a:path>
                <a:path w="24130" h="1129029">
                  <a:moveTo>
                    <a:pt x="24130" y="184150"/>
                  </a:moveTo>
                  <a:lnTo>
                    <a:pt x="0" y="184150"/>
                  </a:lnTo>
                  <a:lnTo>
                    <a:pt x="0" y="187959"/>
                  </a:lnTo>
                  <a:lnTo>
                    <a:pt x="24130" y="187959"/>
                  </a:lnTo>
                  <a:lnTo>
                    <a:pt x="24130" y="184150"/>
                  </a:lnTo>
                  <a:close/>
                </a:path>
                <a:path w="24130" h="1129029">
                  <a:moveTo>
                    <a:pt x="24130" y="187959"/>
                  </a:moveTo>
                  <a:lnTo>
                    <a:pt x="0" y="187959"/>
                  </a:lnTo>
                  <a:lnTo>
                    <a:pt x="0" y="196849"/>
                  </a:lnTo>
                  <a:lnTo>
                    <a:pt x="24130" y="196849"/>
                  </a:lnTo>
                  <a:lnTo>
                    <a:pt x="24130" y="187959"/>
                  </a:lnTo>
                  <a:close/>
                </a:path>
                <a:path w="24130" h="1129029">
                  <a:moveTo>
                    <a:pt x="24130" y="196850"/>
                  </a:moveTo>
                  <a:lnTo>
                    <a:pt x="0" y="196850"/>
                  </a:lnTo>
                  <a:lnTo>
                    <a:pt x="0" y="200659"/>
                  </a:lnTo>
                  <a:lnTo>
                    <a:pt x="24130" y="200659"/>
                  </a:lnTo>
                  <a:lnTo>
                    <a:pt x="24130" y="196850"/>
                  </a:lnTo>
                  <a:close/>
                </a:path>
                <a:path w="24130" h="1129029">
                  <a:moveTo>
                    <a:pt x="24130" y="200659"/>
                  </a:moveTo>
                  <a:lnTo>
                    <a:pt x="0" y="200659"/>
                  </a:lnTo>
                  <a:lnTo>
                    <a:pt x="0" y="207009"/>
                  </a:lnTo>
                  <a:lnTo>
                    <a:pt x="24130" y="207009"/>
                  </a:lnTo>
                  <a:lnTo>
                    <a:pt x="24130" y="200659"/>
                  </a:lnTo>
                  <a:close/>
                </a:path>
                <a:path w="24130" h="1129029">
                  <a:moveTo>
                    <a:pt x="24130" y="207009"/>
                  </a:moveTo>
                  <a:lnTo>
                    <a:pt x="0" y="207009"/>
                  </a:lnTo>
                  <a:lnTo>
                    <a:pt x="0" y="213359"/>
                  </a:lnTo>
                  <a:lnTo>
                    <a:pt x="24130" y="213359"/>
                  </a:lnTo>
                  <a:lnTo>
                    <a:pt x="24130" y="207009"/>
                  </a:lnTo>
                  <a:close/>
                </a:path>
                <a:path w="24130" h="1129029">
                  <a:moveTo>
                    <a:pt x="24130" y="213359"/>
                  </a:moveTo>
                  <a:lnTo>
                    <a:pt x="0" y="213359"/>
                  </a:lnTo>
                  <a:lnTo>
                    <a:pt x="0" y="215899"/>
                  </a:lnTo>
                  <a:lnTo>
                    <a:pt x="24130" y="215899"/>
                  </a:lnTo>
                  <a:lnTo>
                    <a:pt x="24130" y="213359"/>
                  </a:lnTo>
                  <a:close/>
                </a:path>
                <a:path w="24130" h="1129029">
                  <a:moveTo>
                    <a:pt x="24130" y="215900"/>
                  </a:moveTo>
                  <a:lnTo>
                    <a:pt x="0" y="215900"/>
                  </a:lnTo>
                  <a:lnTo>
                    <a:pt x="0" y="226059"/>
                  </a:lnTo>
                  <a:lnTo>
                    <a:pt x="24130" y="226059"/>
                  </a:lnTo>
                  <a:lnTo>
                    <a:pt x="24130" y="215900"/>
                  </a:lnTo>
                  <a:close/>
                </a:path>
                <a:path w="24130" h="1129029">
                  <a:moveTo>
                    <a:pt x="24130" y="226060"/>
                  </a:moveTo>
                  <a:lnTo>
                    <a:pt x="0" y="226060"/>
                  </a:lnTo>
                  <a:lnTo>
                    <a:pt x="0" y="228599"/>
                  </a:lnTo>
                  <a:lnTo>
                    <a:pt x="24130" y="228599"/>
                  </a:lnTo>
                  <a:lnTo>
                    <a:pt x="24130" y="226060"/>
                  </a:lnTo>
                  <a:close/>
                </a:path>
                <a:path w="24130" h="1129029">
                  <a:moveTo>
                    <a:pt x="24130" y="228600"/>
                  </a:moveTo>
                  <a:lnTo>
                    <a:pt x="0" y="228600"/>
                  </a:lnTo>
                  <a:lnTo>
                    <a:pt x="0" y="234949"/>
                  </a:lnTo>
                  <a:lnTo>
                    <a:pt x="24130" y="234949"/>
                  </a:lnTo>
                  <a:lnTo>
                    <a:pt x="24130" y="228600"/>
                  </a:lnTo>
                  <a:close/>
                </a:path>
                <a:path w="24130" h="1129029">
                  <a:moveTo>
                    <a:pt x="24130" y="234950"/>
                  </a:moveTo>
                  <a:lnTo>
                    <a:pt x="0" y="234950"/>
                  </a:lnTo>
                  <a:lnTo>
                    <a:pt x="0" y="238759"/>
                  </a:lnTo>
                  <a:lnTo>
                    <a:pt x="24130" y="238759"/>
                  </a:lnTo>
                  <a:lnTo>
                    <a:pt x="24130" y="234950"/>
                  </a:lnTo>
                  <a:close/>
                </a:path>
                <a:path w="24130" h="1129029">
                  <a:moveTo>
                    <a:pt x="24130" y="238759"/>
                  </a:moveTo>
                  <a:lnTo>
                    <a:pt x="0" y="238759"/>
                  </a:lnTo>
                  <a:lnTo>
                    <a:pt x="0" y="245109"/>
                  </a:lnTo>
                  <a:lnTo>
                    <a:pt x="24130" y="245109"/>
                  </a:lnTo>
                  <a:lnTo>
                    <a:pt x="24130" y="238759"/>
                  </a:lnTo>
                  <a:close/>
                </a:path>
                <a:path w="24130" h="1129029">
                  <a:moveTo>
                    <a:pt x="24130" y="245109"/>
                  </a:moveTo>
                  <a:lnTo>
                    <a:pt x="0" y="245109"/>
                  </a:lnTo>
                  <a:lnTo>
                    <a:pt x="0" y="247649"/>
                  </a:lnTo>
                  <a:lnTo>
                    <a:pt x="24130" y="247649"/>
                  </a:lnTo>
                  <a:lnTo>
                    <a:pt x="24130" y="245109"/>
                  </a:lnTo>
                  <a:close/>
                </a:path>
                <a:path w="24130" h="1129029">
                  <a:moveTo>
                    <a:pt x="24130" y="247650"/>
                  </a:moveTo>
                  <a:lnTo>
                    <a:pt x="0" y="247650"/>
                  </a:lnTo>
                  <a:lnTo>
                    <a:pt x="0" y="251459"/>
                  </a:lnTo>
                  <a:lnTo>
                    <a:pt x="24130" y="251459"/>
                  </a:lnTo>
                  <a:lnTo>
                    <a:pt x="24130" y="247650"/>
                  </a:lnTo>
                  <a:close/>
                </a:path>
                <a:path w="24130" h="1129029">
                  <a:moveTo>
                    <a:pt x="24130" y="251460"/>
                  </a:moveTo>
                  <a:lnTo>
                    <a:pt x="0" y="251460"/>
                  </a:lnTo>
                  <a:lnTo>
                    <a:pt x="0" y="264159"/>
                  </a:lnTo>
                  <a:lnTo>
                    <a:pt x="24130" y="264159"/>
                  </a:lnTo>
                  <a:lnTo>
                    <a:pt x="24130" y="251460"/>
                  </a:lnTo>
                  <a:close/>
                </a:path>
                <a:path w="24130" h="1129029">
                  <a:moveTo>
                    <a:pt x="24130" y="264159"/>
                  </a:moveTo>
                  <a:lnTo>
                    <a:pt x="0" y="264159"/>
                  </a:lnTo>
                  <a:lnTo>
                    <a:pt x="0" y="279399"/>
                  </a:lnTo>
                  <a:lnTo>
                    <a:pt x="24130" y="279399"/>
                  </a:lnTo>
                  <a:lnTo>
                    <a:pt x="24130" y="264159"/>
                  </a:lnTo>
                  <a:close/>
                </a:path>
                <a:path w="24130" h="1129029">
                  <a:moveTo>
                    <a:pt x="24130" y="279400"/>
                  </a:moveTo>
                  <a:lnTo>
                    <a:pt x="0" y="279400"/>
                  </a:lnTo>
                  <a:lnTo>
                    <a:pt x="0" y="285749"/>
                  </a:lnTo>
                  <a:lnTo>
                    <a:pt x="24130" y="285749"/>
                  </a:lnTo>
                  <a:lnTo>
                    <a:pt x="24130" y="279400"/>
                  </a:lnTo>
                  <a:close/>
                </a:path>
                <a:path w="24130" h="1129029">
                  <a:moveTo>
                    <a:pt x="24130" y="285750"/>
                  </a:moveTo>
                  <a:lnTo>
                    <a:pt x="0" y="285750"/>
                  </a:lnTo>
                  <a:lnTo>
                    <a:pt x="0" y="289559"/>
                  </a:lnTo>
                  <a:lnTo>
                    <a:pt x="24130" y="289559"/>
                  </a:lnTo>
                  <a:lnTo>
                    <a:pt x="24130" y="285750"/>
                  </a:lnTo>
                  <a:close/>
                </a:path>
                <a:path w="24130" h="1129029">
                  <a:moveTo>
                    <a:pt x="24130" y="289559"/>
                  </a:moveTo>
                  <a:lnTo>
                    <a:pt x="0" y="289559"/>
                  </a:lnTo>
                  <a:lnTo>
                    <a:pt x="0" y="292099"/>
                  </a:lnTo>
                  <a:lnTo>
                    <a:pt x="24130" y="292099"/>
                  </a:lnTo>
                  <a:lnTo>
                    <a:pt x="24130" y="289559"/>
                  </a:lnTo>
                  <a:close/>
                </a:path>
                <a:path w="24130" h="1129029">
                  <a:moveTo>
                    <a:pt x="24130" y="292100"/>
                  </a:moveTo>
                  <a:lnTo>
                    <a:pt x="0" y="292100"/>
                  </a:lnTo>
                  <a:lnTo>
                    <a:pt x="0" y="298449"/>
                  </a:lnTo>
                  <a:lnTo>
                    <a:pt x="24130" y="298449"/>
                  </a:lnTo>
                  <a:lnTo>
                    <a:pt x="24130" y="292100"/>
                  </a:lnTo>
                  <a:close/>
                </a:path>
                <a:path w="24130" h="1129029">
                  <a:moveTo>
                    <a:pt x="24130" y="298450"/>
                  </a:moveTo>
                  <a:lnTo>
                    <a:pt x="0" y="298450"/>
                  </a:lnTo>
                  <a:lnTo>
                    <a:pt x="0" y="308609"/>
                  </a:lnTo>
                  <a:lnTo>
                    <a:pt x="24130" y="308609"/>
                  </a:lnTo>
                  <a:lnTo>
                    <a:pt x="24130" y="298450"/>
                  </a:lnTo>
                  <a:close/>
                </a:path>
                <a:path w="24130" h="1129029">
                  <a:moveTo>
                    <a:pt x="24130" y="308609"/>
                  </a:moveTo>
                  <a:lnTo>
                    <a:pt x="0" y="308609"/>
                  </a:lnTo>
                  <a:lnTo>
                    <a:pt x="0" y="311149"/>
                  </a:lnTo>
                  <a:lnTo>
                    <a:pt x="24130" y="311149"/>
                  </a:lnTo>
                  <a:lnTo>
                    <a:pt x="24130" y="308609"/>
                  </a:lnTo>
                  <a:close/>
                </a:path>
                <a:path w="24130" h="1129029">
                  <a:moveTo>
                    <a:pt x="24130" y="311150"/>
                  </a:moveTo>
                  <a:lnTo>
                    <a:pt x="0" y="311150"/>
                  </a:lnTo>
                  <a:lnTo>
                    <a:pt x="0" y="314959"/>
                  </a:lnTo>
                  <a:lnTo>
                    <a:pt x="24130" y="314959"/>
                  </a:lnTo>
                  <a:lnTo>
                    <a:pt x="24130" y="311150"/>
                  </a:lnTo>
                  <a:close/>
                </a:path>
                <a:path w="24130" h="1129029">
                  <a:moveTo>
                    <a:pt x="24130" y="314959"/>
                  </a:moveTo>
                  <a:lnTo>
                    <a:pt x="0" y="314959"/>
                  </a:lnTo>
                  <a:lnTo>
                    <a:pt x="0" y="323849"/>
                  </a:lnTo>
                  <a:lnTo>
                    <a:pt x="24130" y="323849"/>
                  </a:lnTo>
                  <a:lnTo>
                    <a:pt x="24130" y="314959"/>
                  </a:lnTo>
                  <a:close/>
                </a:path>
                <a:path w="24130" h="1129029">
                  <a:moveTo>
                    <a:pt x="24130" y="323850"/>
                  </a:moveTo>
                  <a:lnTo>
                    <a:pt x="0" y="323850"/>
                  </a:lnTo>
                  <a:lnTo>
                    <a:pt x="0" y="327659"/>
                  </a:lnTo>
                  <a:lnTo>
                    <a:pt x="24130" y="327659"/>
                  </a:lnTo>
                  <a:lnTo>
                    <a:pt x="24130" y="323850"/>
                  </a:lnTo>
                  <a:close/>
                </a:path>
                <a:path w="24130" h="1129029">
                  <a:moveTo>
                    <a:pt x="24130" y="327659"/>
                  </a:moveTo>
                  <a:lnTo>
                    <a:pt x="0" y="327659"/>
                  </a:lnTo>
                  <a:lnTo>
                    <a:pt x="0" y="330199"/>
                  </a:lnTo>
                  <a:lnTo>
                    <a:pt x="24130" y="330199"/>
                  </a:lnTo>
                  <a:lnTo>
                    <a:pt x="24130" y="327659"/>
                  </a:lnTo>
                  <a:close/>
                </a:path>
                <a:path w="24130" h="1129029">
                  <a:moveTo>
                    <a:pt x="24130" y="330200"/>
                  </a:moveTo>
                  <a:lnTo>
                    <a:pt x="0" y="330200"/>
                  </a:lnTo>
                  <a:lnTo>
                    <a:pt x="0" y="334009"/>
                  </a:lnTo>
                  <a:lnTo>
                    <a:pt x="24130" y="334009"/>
                  </a:lnTo>
                  <a:lnTo>
                    <a:pt x="24130" y="330200"/>
                  </a:lnTo>
                  <a:close/>
                </a:path>
                <a:path w="24130" h="1129029">
                  <a:moveTo>
                    <a:pt x="24130" y="334009"/>
                  </a:moveTo>
                  <a:lnTo>
                    <a:pt x="0" y="334009"/>
                  </a:lnTo>
                  <a:lnTo>
                    <a:pt x="0" y="336549"/>
                  </a:lnTo>
                  <a:lnTo>
                    <a:pt x="24130" y="336549"/>
                  </a:lnTo>
                  <a:lnTo>
                    <a:pt x="24130" y="334009"/>
                  </a:lnTo>
                  <a:close/>
                </a:path>
                <a:path w="24130" h="1129029">
                  <a:moveTo>
                    <a:pt x="24130" y="336550"/>
                  </a:moveTo>
                  <a:lnTo>
                    <a:pt x="0" y="336550"/>
                  </a:lnTo>
                  <a:lnTo>
                    <a:pt x="0" y="340359"/>
                  </a:lnTo>
                  <a:lnTo>
                    <a:pt x="24130" y="340359"/>
                  </a:lnTo>
                  <a:lnTo>
                    <a:pt x="24130" y="336550"/>
                  </a:lnTo>
                  <a:close/>
                </a:path>
                <a:path w="24130" h="1129029">
                  <a:moveTo>
                    <a:pt x="24130" y="340359"/>
                  </a:moveTo>
                  <a:lnTo>
                    <a:pt x="0" y="340359"/>
                  </a:lnTo>
                  <a:lnTo>
                    <a:pt x="0" y="355599"/>
                  </a:lnTo>
                  <a:lnTo>
                    <a:pt x="24130" y="355599"/>
                  </a:lnTo>
                  <a:lnTo>
                    <a:pt x="24130" y="340359"/>
                  </a:lnTo>
                  <a:close/>
                </a:path>
                <a:path w="24130" h="1129029">
                  <a:moveTo>
                    <a:pt x="24130" y="355600"/>
                  </a:moveTo>
                  <a:lnTo>
                    <a:pt x="0" y="355600"/>
                  </a:lnTo>
                  <a:lnTo>
                    <a:pt x="0" y="359409"/>
                  </a:lnTo>
                  <a:lnTo>
                    <a:pt x="24130" y="359409"/>
                  </a:lnTo>
                  <a:lnTo>
                    <a:pt x="24130" y="355600"/>
                  </a:lnTo>
                  <a:close/>
                </a:path>
                <a:path w="24130" h="1129029">
                  <a:moveTo>
                    <a:pt x="24130" y="359409"/>
                  </a:moveTo>
                  <a:lnTo>
                    <a:pt x="0" y="359409"/>
                  </a:lnTo>
                  <a:lnTo>
                    <a:pt x="0" y="365759"/>
                  </a:lnTo>
                  <a:lnTo>
                    <a:pt x="24130" y="365759"/>
                  </a:lnTo>
                  <a:lnTo>
                    <a:pt x="24130" y="359409"/>
                  </a:lnTo>
                  <a:close/>
                </a:path>
                <a:path w="24130" h="1129029">
                  <a:moveTo>
                    <a:pt x="24130" y="365760"/>
                  </a:moveTo>
                  <a:lnTo>
                    <a:pt x="0" y="365760"/>
                  </a:lnTo>
                  <a:lnTo>
                    <a:pt x="0" y="368299"/>
                  </a:lnTo>
                  <a:lnTo>
                    <a:pt x="24130" y="368299"/>
                  </a:lnTo>
                  <a:lnTo>
                    <a:pt x="24130" y="365760"/>
                  </a:lnTo>
                  <a:close/>
                </a:path>
                <a:path w="24130" h="1129029">
                  <a:moveTo>
                    <a:pt x="24130" y="368300"/>
                  </a:moveTo>
                  <a:lnTo>
                    <a:pt x="0" y="368300"/>
                  </a:lnTo>
                  <a:lnTo>
                    <a:pt x="0" y="374649"/>
                  </a:lnTo>
                  <a:lnTo>
                    <a:pt x="24130" y="374649"/>
                  </a:lnTo>
                  <a:lnTo>
                    <a:pt x="24130" y="368300"/>
                  </a:lnTo>
                  <a:close/>
                </a:path>
                <a:path w="24130" h="1129029">
                  <a:moveTo>
                    <a:pt x="24130" y="374650"/>
                  </a:moveTo>
                  <a:lnTo>
                    <a:pt x="0" y="374650"/>
                  </a:lnTo>
                  <a:lnTo>
                    <a:pt x="0" y="378459"/>
                  </a:lnTo>
                  <a:lnTo>
                    <a:pt x="24130" y="378459"/>
                  </a:lnTo>
                  <a:lnTo>
                    <a:pt x="24130" y="374650"/>
                  </a:lnTo>
                  <a:close/>
                </a:path>
                <a:path w="24130" h="1129029">
                  <a:moveTo>
                    <a:pt x="24130" y="378460"/>
                  </a:moveTo>
                  <a:lnTo>
                    <a:pt x="0" y="378460"/>
                  </a:lnTo>
                  <a:lnTo>
                    <a:pt x="0" y="380999"/>
                  </a:lnTo>
                  <a:lnTo>
                    <a:pt x="24130" y="380999"/>
                  </a:lnTo>
                  <a:lnTo>
                    <a:pt x="24130" y="378460"/>
                  </a:lnTo>
                  <a:close/>
                </a:path>
                <a:path w="24130" h="1129029">
                  <a:moveTo>
                    <a:pt x="24130" y="381000"/>
                  </a:moveTo>
                  <a:lnTo>
                    <a:pt x="0" y="381000"/>
                  </a:lnTo>
                  <a:lnTo>
                    <a:pt x="0" y="384809"/>
                  </a:lnTo>
                  <a:lnTo>
                    <a:pt x="24130" y="384809"/>
                  </a:lnTo>
                  <a:lnTo>
                    <a:pt x="24130" y="381000"/>
                  </a:lnTo>
                  <a:close/>
                </a:path>
                <a:path w="24130" h="1129029">
                  <a:moveTo>
                    <a:pt x="24130" y="384810"/>
                  </a:moveTo>
                  <a:lnTo>
                    <a:pt x="0" y="384810"/>
                  </a:lnTo>
                  <a:lnTo>
                    <a:pt x="0" y="387349"/>
                  </a:lnTo>
                  <a:lnTo>
                    <a:pt x="24130" y="387349"/>
                  </a:lnTo>
                  <a:lnTo>
                    <a:pt x="24130" y="384810"/>
                  </a:lnTo>
                  <a:close/>
                </a:path>
                <a:path w="24130" h="1129029">
                  <a:moveTo>
                    <a:pt x="24130" y="387350"/>
                  </a:moveTo>
                  <a:lnTo>
                    <a:pt x="0" y="387350"/>
                  </a:lnTo>
                  <a:lnTo>
                    <a:pt x="0" y="391159"/>
                  </a:lnTo>
                  <a:lnTo>
                    <a:pt x="24130" y="391159"/>
                  </a:lnTo>
                  <a:lnTo>
                    <a:pt x="24130" y="387350"/>
                  </a:lnTo>
                  <a:close/>
                </a:path>
                <a:path w="24130" h="1129029">
                  <a:moveTo>
                    <a:pt x="24130" y="391159"/>
                  </a:moveTo>
                  <a:lnTo>
                    <a:pt x="0" y="391159"/>
                  </a:lnTo>
                  <a:lnTo>
                    <a:pt x="0" y="416559"/>
                  </a:lnTo>
                  <a:lnTo>
                    <a:pt x="24130" y="416559"/>
                  </a:lnTo>
                  <a:lnTo>
                    <a:pt x="24130" y="391159"/>
                  </a:lnTo>
                  <a:close/>
                </a:path>
                <a:path w="24130" h="1129029">
                  <a:moveTo>
                    <a:pt x="24130" y="416559"/>
                  </a:moveTo>
                  <a:lnTo>
                    <a:pt x="0" y="416559"/>
                  </a:lnTo>
                  <a:lnTo>
                    <a:pt x="0" y="422909"/>
                  </a:lnTo>
                  <a:lnTo>
                    <a:pt x="24130" y="422909"/>
                  </a:lnTo>
                  <a:lnTo>
                    <a:pt x="24130" y="416559"/>
                  </a:lnTo>
                  <a:close/>
                </a:path>
                <a:path w="24130" h="1129029">
                  <a:moveTo>
                    <a:pt x="24130" y="422909"/>
                  </a:moveTo>
                  <a:lnTo>
                    <a:pt x="0" y="422909"/>
                  </a:lnTo>
                  <a:lnTo>
                    <a:pt x="0" y="425449"/>
                  </a:lnTo>
                  <a:lnTo>
                    <a:pt x="24130" y="425449"/>
                  </a:lnTo>
                  <a:lnTo>
                    <a:pt x="24130" y="422909"/>
                  </a:lnTo>
                  <a:close/>
                </a:path>
                <a:path w="24130" h="1129029">
                  <a:moveTo>
                    <a:pt x="24130" y="425450"/>
                  </a:moveTo>
                  <a:lnTo>
                    <a:pt x="0" y="425450"/>
                  </a:lnTo>
                  <a:lnTo>
                    <a:pt x="0" y="431799"/>
                  </a:lnTo>
                  <a:lnTo>
                    <a:pt x="24130" y="431799"/>
                  </a:lnTo>
                  <a:lnTo>
                    <a:pt x="24130" y="425450"/>
                  </a:lnTo>
                  <a:close/>
                </a:path>
                <a:path w="24130" h="1129029">
                  <a:moveTo>
                    <a:pt x="24130" y="431800"/>
                  </a:moveTo>
                  <a:lnTo>
                    <a:pt x="0" y="431800"/>
                  </a:lnTo>
                  <a:lnTo>
                    <a:pt x="0" y="435609"/>
                  </a:lnTo>
                  <a:lnTo>
                    <a:pt x="24130" y="435609"/>
                  </a:lnTo>
                  <a:lnTo>
                    <a:pt x="24130" y="431800"/>
                  </a:lnTo>
                  <a:close/>
                </a:path>
                <a:path w="24130" h="1129029">
                  <a:moveTo>
                    <a:pt x="24130" y="435609"/>
                  </a:moveTo>
                  <a:lnTo>
                    <a:pt x="0" y="435609"/>
                  </a:lnTo>
                  <a:lnTo>
                    <a:pt x="0" y="444499"/>
                  </a:lnTo>
                  <a:lnTo>
                    <a:pt x="24130" y="444499"/>
                  </a:lnTo>
                  <a:lnTo>
                    <a:pt x="24130" y="435609"/>
                  </a:lnTo>
                  <a:close/>
                </a:path>
                <a:path w="24130" h="1129029">
                  <a:moveTo>
                    <a:pt x="24130" y="444500"/>
                  </a:moveTo>
                  <a:lnTo>
                    <a:pt x="0" y="444500"/>
                  </a:lnTo>
                  <a:lnTo>
                    <a:pt x="0" y="454659"/>
                  </a:lnTo>
                  <a:lnTo>
                    <a:pt x="24130" y="454659"/>
                  </a:lnTo>
                  <a:lnTo>
                    <a:pt x="24130" y="444500"/>
                  </a:lnTo>
                  <a:close/>
                </a:path>
                <a:path w="24130" h="1129029">
                  <a:moveTo>
                    <a:pt x="24130" y="454660"/>
                  </a:moveTo>
                  <a:lnTo>
                    <a:pt x="0" y="454660"/>
                  </a:lnTo>
                  <a:lnTo>
                    <a:pt x="0" y="461009"/>
                  </a:lnTo>
                  <a:lnTo>
                    <a:pt x="24130" y="461009"/>
                  </a:lnTo>
                  <a:lnTo>
                    <a:pt x="24130" y="454660"/>
                  </a:lnTo>
                  <a:close/>
                </a:path>
                <a:path w="24130" h="1129029">
                  <a:moveTo>
                    <a:pt x="24130" y="461009"/>
                  </a:moveTo>
                  <a:lnTo>
                    <a:pt x="0" y="461009"/>
                  </a:lnTo>
                  <a:lnTo>
                    <a:pt x="0" y="467359"/>
                  </a:lnTo>
                  <a:lnTo>
                    <a:pt x="24130" y="467359"/>
                  </a:lnTo>
                  <a:lnTo>
                    <a:pt x="24130" y="461009"/>
                  </a:lnTo>
                  <a:close/>
                </a:path>
                <a:path w="24130" h="1129029">
                  <a:moveTo>
                    <a:pt x="24130" y="467359"/>
                  </a:moveTo>
                  <a:lnTo>
                    <a:pt x="0" y="467359"/>
                  </a:lnTo>
                  <a:lnTo>
                    <a:pt x="0" y="476249"/>
                  </a:lnTo>
                  <a:lnTo>
                    <a:pt x="24130" y="476249"/>
                  </a:lnTo>
                  <a:lnTo>
                    <a:pt x="24130" y="467359"/>
                  </a:lnTo>
                  <a:close/>
                </a:path>
                <a:path w="24130" h="1129029">
                  <a:moveTo>
                    <a:pt x="24130" y="476250"/>
                  </a:moveTo>
                  <a:lnTo>
                    <a:pt x="0" y="476250"/>
                  </a:lnTo>
                  <a:lnTo>
                    <a:pt x="0" y="480059"/>
                  </a:lnTo>
                  <a:lnTo>
                    <a:pt x="24130" y="480059"/>
                  </a:lnTo>
                  <a:lnTo>
                    <a:pt x="24130" y="476250"/>
                  </a:lnTo>
                  <a:close/>
                </a:path>
                <a:path w="24130" h="1129029">
                  <a:moveTo>
                    <a:pt x="24130" y="480059"/>
                  </a:moveTo>
                  <a:lnTo>
                    <a:pt x="0" y="480059"/>
                  </a:lnTo>
                  <a:lnTo>
                    <a:pt x="0" y="482599"/>
                  </a:lnTo>
                  <a:lnTo>
                    <a:pt x="24130" y="482599"/>
                  </a:lnTo>
                  <a:lnTo>
                    <a:pt x="24130" y="480059"/>
                  </a:lnTo>
                  <a:close/>
                </a:path>
                <a:path w="24130" h="1129029">
                  <a:moveTo>
                    <a:pt x="24130" y="482600"/>
                  </a:moveTo>
                  <a:lnTo>
                    <a:pt x="0" y="482600"/>
                  </a:lnTo>
                  <a:lnTo>
                    <a:pt x="0" y="486409"/>
                  </a:lnTo>
                  <a:lnTo>
                    <a:pt x="24130" y="486409"/>
                  </a:lnTo>
                  <a:lnTo>
                    <a:pt x="24130" y="482600"/>
                  </a:lnTo>
                  <a:close/>
                </a:path>
                <a:path w="24130" h="1129029">
                  <a:moveTo>
                    <a:pt x="24130" y="486409"/>
                  </a:moveTo>
                  <a:lnTo>
                    <a:pt x="0" y="486409"/>
                  </a:lnTo>
                  <a:lnTo>
                    <a:pt x="0" y="487679"/>
                  </a:lnTo>
                  <a:lnTo>
                    <a:pt x="3810" y="487679"/>
                  </a:lnTo>
                  <a:lnTo>
                    <a:pt x="3810" y="488949"/>
                  </a:lnTo>
                  <a:lnTo>
                    <a:pt x="24130" y="488949"/>
                  </a:lnTo>
                  <a:lnTo>
                    <a:pt x="24130" y="486409"/>
                  </a:lnTo>
                  <a:close/>
                </a:path>
                <a:path w="24130" h="1129029">
                  <a:moveTo>
                    <a:pt x="24130" y="488950"/>
                  </a:moveTo>
                  <a:lnTo>
                    <a:pt x="7620" y="488950"/>
                  </a:lnTo>
                  <a:lnTo>
                    <a:pt x="7620" y="490220"/>
                  </a:lnTo>
                  <a:lnTo>
                    <a:pt x="10160" y="490220"/>
                  </a:lnTo>
                  <a:lnTo>
                    <a:pt x="10160" y="491489"/>
                  </a:lnTo>
                  <a:lnTo>
                    <a:pt x="13970" y="491489"/>
                  </a:lnTo>
                  <a:lnTo>
                    <a:pt x="13970" y="492759"/>
                  </a:lnTo>
                  <a:lnTo>
                    <a:pt x="24130" y="492759"/>
                  </a:lnTo>
                  <a:lnTo>
                    <a:pt x="24130" y="488950"/>
                  </a:lnTo>
                  <a:close/>
                </a:path>
                <a:path w="24130" h="1129029">
                  <a:moveTo>
                    <a:pt x="24130" y="492760"/>
                  </a:moveTo>
                  <a:lnTo>
                    <a:pt x="17780" y="492760"/>
                  </a:lnTo>
                  <a:lnTo>
                    <a:pt x="17780" y="494029"/>
                  </a:lnTo>
                  <a:lnTo>
                    <a:pt x="21590" y="494029"/>
                  </a:lnTo>
                  <a:lnTo>
                    <a:pt x="21590" y="495300"/>
                  </a:lnTo>
                  <a:lnTo>
                    <a:pt x="24130" y="495300"/>
                  </a:lnTo>
                  <a:lnTo>
                    <a:pt x="24130" y="492760"/>
                  </a:lnTo>
                  <a:close/>
                </a:path>
                <a:path w="24130" h="1129029">
                  <a:moveTo>
                    <a:pt x="24130" y="1127760"/>
                  </a:moveTo>
                  <a:lnTo>
                    <a:pt x="0" y="1127760"/>
                  </a:lnTo>
                  <a:lnTo>
                    <a:pt x="0" y="1129030"/>
                  </a:lnTo>
                  <a:lnTo>
                    <a:pt x="24130" y="1129030"/>
                  </a:lnTo>
                  <a:lnTo>
                    <a:pt x="24130" y="1127760"/>
                  </a:lnTo>
                  <a:close/>
                </a:path>
              </a:pathLst>
            </a:custGeom>
            <a:solidFill>
              <a:srgbClr val="A0A040"/>
            </a:solidFill>
          </p:spPr>
          <p:txBody>
            <a:bodyPr wrap="square" lIns="0" tIns="0" rIns="0" bIns="0" rtlCol="0"/>
            <a:lstStyle/>
            <a:p>
              <a:endParaRPr/>
            </a:p>
          </p:txBody>
        </p:sp>
        <p:sp>
          <p:nvSpPr>
            <p:cNvPr id="843" name="object 843"/>
            <p:cNvSpPr/>
            <p:nvPr/>
          </p:nvSpPr>
          <p:spPr>
            <a:xfrm>
              <a:off x="1488440" y="5375909"/>
              <a:ext cx="24130" cy="1135380"/>
            </a:xfrm>
            <a:custGeom>
              <a:avLst/>
              <a:gdLst/>
              <a:ahLst/>
              <a:cxnLst/>
              <a:rect l="l" t="t" r="r" b="b"/>
              <a:pathLst>
                <a:path w="24130" h="1135379">
                  <a:moveTo>
                    <a:pt x="2540" y="0"/>
                  </a:moveTo>
                  <a:lnTo>
                    <a:pt x="0" y="0"/>
                  </a:lnTo>
                  <a:lnTo>
                    <a:pt x="0" y="3809"/>
                  </a:lnTo>
                  <a:lnTo>
                    <a:pt x="11429" y="3809"/>
                  </a:lnTo>
                  <a:lnTo>
                    <a:pt x="11429" y="2539"/>
                  </a:lnTo>
                  <a:lnTo>
                    <a:pt x="6350" y="2539"/>
                  </a:lnTo>
                  <a:lnTo>
                    <a:pt x="6350" y="1270"/>
                  </a:lnTo>
                  <a:lnTo>
                    <a:pt x="2540" y="1270"/>
                  </a:lnTo>
                  <a:lnTo>
                    <a:pt x="2540" y="0"/>
                  </a:lnTo>
                  <a:close/>
                </a:path>
                <a:path w="24130" h="1135379">
                  <a:moveTo>
                    <a:pt x="16509" y="3809"/>
                  </a:moveTo>
                  <a:lnTo>
                    <a:pt x="0" y="3809"/>
                  </a:lnTo>
                  <a:lnTo>
                    <a:pt x="0" y="6349"/>
                  </a:lnTo>
                  <a:lnTo>
                    <a:pt x="20319" y="6349"/>
                  </a:lnTo>
                  <a:lnTo>
                    <a:pt x="20319" y="5079"/>
                  </a:lnTo>
                  <a:lnTo>
                    <a:pt x="16509" y="5079"/>
                  </a:lnTo>
                  <a:lnTo>
                    <a:pt x="16509" y="3809"/>
                  </a:lnTo>
                  <a:close/>
                </a:path>
                <a:path w="24130" h="1135379">
                  <a:moveTo>
                    <a:pt x="24129" y="6350"/>
                  </a:moveTo>
                  <a:lnTo>
                    <a:pt x="0" y="6350"/>
                  </a:lnTo>
                  <a:lnTo>
                    <a:pt x="0" y="10159"/>
                  </a:lnTo>
                  <a:lnTo>
                    <a:pt x="24129" y="10159"/>
                  </a:lnTo>
                  <a:lnTo>
                    <a:pt x="24129" y="6350"/>
                  </a:lnTo>
                  <a:close/>
                </a:path>
                <a:path w="24130" h="1135379">
                  <a:moveTo>
                    <a:pt x="24129" y="10159"/>
                  </a:moveTo>
                  <a:lnTo>
                    <a:pt x="0" y="10159"/>
                  </a:lnTo>
                  <a:lnTo>
                    <a:pt x="0" y="19049"/>
                  </a:lnTo>
                  <a:lnTo>
                    <a:pt x="24129" y="19049"/>
                  </a:lnTo>
                  <a:lnTo>
                    <a:pt x="24129" y="10159"/>
                  </a:lnTo>
                  <a:close/>
                </a:path>
                <a:path w="24130" h="1135379">
                  <a:moveTo>
                    <a:pt x="24129" y="19050"/>
                  </a:moveTo>
                  <a:lnTo>
                    <a:pt x="0" y="19050"/>
                  </a:lnTo>
                  <a:lnTo>
                    <a:pt x="0" y="29209"/>
                  </a:lnTo>
                  <a:lnTo>
                    <a:pt x="24129" y="29209"/>
                  </a:lnTo>
                  <a:lnTo>
                    <a:pt x="24129" y="19050"/>
                  </a:lnTo>
                  <a:close/>
                </a:path>
                <a:path w="24130" h="1135379">
                  <a:moveTo>
                    <a:pt x="24129" y="29210"/>
                  </a:moveTo>
                  <a:lnTo>
                    <a:pt x="0" y="29210"/>
                  </a:lnTo>
                  <a:lnTo>
                    <a:pt x="0" y="31749"/>
                  </a:lnTo>
                  <a:lnTo>
                    <a:pt x="24129" y="31749"/>
                  </a:lnTo>
                  <a:lnTo>
                    <a:pt x="24129" y="29210"/>
                  </a:lnTo>
                  <a:close/>
                </a:path>
                <a:path w="24130" h="1135379">
                  <a:moveTo>
                    <a:pt x="24129" y="31750"/>
                  </a:moveTo>
                  <a:lnTo>
                    <a:pt x="0" y="31750"/>
                  </a:lnTo>
                  <a:lnTo>
                    <a:pt x="0" y="38099"/>
                  </a:lnTo>
                  <a:lnTo>
                    <a:pt x="24129" y="38099"/>
                  </a:lnTo>
                  <a:lnTo>
                    <a:pt x="24129" y="31750"/>
                  </a:lnTo>
                  <a:close/>
                </a:path>
                <a:path w="24130" h="1135379">
                  <a:moveTo>
                    <a:pt x="24129" y="38100"/>
                  </a:moveTo>
                  <a:lnTo>
                    <a:pt x="0" y="38100"/>
                  </a:lnTo>
                  <a:lnTo>
                    <a:pt x="0" y="44449"/>
                  </a:lnTo>
                  <a:lnTo>
                    <a:pt x="24129" y="44449"/>
                  </a:lnTo>
                  <a:lnTo>
                    <a:pt x="24129" y="38100"/>
                  </a:lnTo>
                  <a:close/>
                </a:path>
                <a:path w="24130" h="1135379">
                  <a:moveTo>
                    <a:pt x="24129" y="44450"/>
                  </a:moveTo>
                  <a:lnTo>
                    <a:pt x="0" y="44450"/>
                  </a:lnTo>
                  <a:lnTo>
                    <a:pt x="0" y="48259"/>
                  </a:lnTo>
                  <a:lnTo>
                    <a:pt x="24129" y="48259"/>
                  </a:lnTo>
                  <a:lnTo>
                    <a:pt x="24129" y="44450"/>
                  </a:lnTo>
                  <a:close/>
                </a:path>
                <a:path w="24130" h="1135379">
                  <a:moveTo>
                    <a:pt x="24129" y="48259"/>
                  </a:moveTo>
                  <a:lnTo>
                    <a:pt x="0" y="48259"/>
                  </a:lnTo>
                  <a:lnTo>
                    <a:pt x="0" y="54609"/>
                  </a:lnTo>
                  <a:lnTo>
                    <a:pt x="24129" y="54609"/>
                  </a:lnTo>
                  <a:lnTo>
                    <a:pt x="24129" y="48259"/>
                  </a:lnTo>
                  <a:close/>
                </a:path>
                <a:path w="24130" h="1135379">
                  <a:moveTo>
                    <a:pt x="24129" y="54609"/>
                  </a:moveTo>
                  <a:lnTo>
                    <a:pt x="0" y="54609"/>
                  </a:lnTo>
                  <a:lnTo>
                    <a:pt x="0" y="63499"/>
                  </a:lnTo>
                  <a:lnTo>
                    <a:pt x="24129" y="63499"/>
                  </a:lnTo>
                  <a:lnTo>
                    <a:pt x="24129" y="54609"/>
                  </a:lnTo>
                  <a:close/>
                </a:path>
                <a:path w="24130" h="1135379">
                  <a:moveTo>
                    <a:pt x="24129" y="63500"/>
                  </a:moveTo>
                  <a:lnTo>
                    <a:pt x="0" y="63500"/>
                  </a:lnTo>
                  <a:lnTo>
                    <a:pt x="0" y="73659"/>
                  </a:lnTo>
                  <a:lnTo>
                    <a:pt x="24129" y="73659"/>
                  </a:lnTo>
                  <a:lnTo>
                    <a:pt x="24129" y="63500"/>
                  </a:lnTo>
                  <a:close/>
                </a:path>
                <a:path w="24130" h="1135379">
                  <a:moveTo>
                    <a:pt x="24129" y="73660"/>
                  </a:moveTo>
                  <a:lnTo>
                    <a:pt x="0" y="73660"/>
                  </a:lnTo>
                  <a:lnTo>
                    <a:pt x="0" y="76199"/>
                  </a:lnTo>
                  <a:lnTo>
                    <a:pt x="24129" y="76199"/>
                  </a:lnTo>
                  <a:lnTo>
                    <a:pt x="24129" y="73660"/>
                  </a:lnTo>
                  <a:close/>
                </a:path>
                <a:path w="24130" h="1135379">
                  <a:moveTo>
                    <a:pt x="24129" y="76200"/>
                  </a:moveTo>
                  <a:lnTo>
                    <a:pt x="0" y="76200"/>
                  </a:lnTo>
                  <a:lnTo>
                    <a:pt x="0" y="80009"/>
                  </a:lnTo>
                  <a:lnTo>
                    <a:pt x="24129" y="80009"/>
                  </a:lnTo>
                  <a:lnTo>
                    <a:pt x="24129" y="76200"/>
                  </a:lnTo>
                  <a:close/>
                </a:path>
                <a:path w="24130" h="1135379">
                  <a:moveTo>
                    <a:pt x="24129" y="80009"/>
                  </a:moveTo>
                  <a:lnTo>
                    <a:pt x="0" y="80009"/>
                  </a:lnTo>
                  <a:lnTo>
                    <a:pt x="0" y="82549"/>
                  </a:lnTo>
                  <a:lnTo>
                    <a:pt x="24129" y="82549"/>
                  </a:lnTo>
                  <a:lnTo>
                    <a:pt x="24129" y="80009"/>
                  </a:lnTo>
                  <a:close/>
                </a:path>
                <a:path w="24130" h="1135379">
                  <a:moveTo>
                    <a:pt x="24129" y="82550"/>
                  </a:moveTo>
                  <a:lnTo>
                    <a:pt x="0" y="82550"/>
                  </a:lnTo>
                  <a:lnTo>
                    <a:pt x="0" y="86359"/>
                  </a:lnTo>
                  <a:lnTo>
                    <a:pt x="24129" y="86359"/>
                  </a:lnTo>
                  <a:lnTo>
                    <a:pt x="24129" y="82550"/>
                  </a:lnTo>
                  <a:close/>
                </a:path>
                <a:path w="24130" h="1135379">
                  <a:moveTo>
                    <a:pt x="24129" y="86359"/>
                  </a:moveTo>
                  <a:lnTo>
                    <a:pt x="0" y="86359"/>
                  </a:lnTo>
                  <a:lnTo>
                    <a:pt x="0" y="99059"/>
                  </a:lnTo>
                  <a:lnTo>
                    <a:pt x="24129" y="99059"/>
                  </a:lnTo>
                  <a:lnTo>
                    <a:pt x="24129" y="86359"/>
                  </a:lnTo>
                  <a:close/>
                </a:path>
                <a:path w="24130" h="1135379">
                  <a:moveTo>
                    <a:pt x="24129" y="99059"/>
                  </a:moveTo>
                  <a:lnTo>
                    <a:pt x="0" y="99059"/>
                  </a:lnTo>
                  <a:lnTo>
                    <a:pt x="0" y="101599"/>
                  </a:lnTo>
                  <a:lnTo>
                    <a:pt x="24129" y="101599"/>
                  </a:lnTo>
                  <a:lnTo>
                    <a:pt x="24129" y="99059"/>
                  </a:lnTo>
                  <a:close/>
                </a:path>
                <a:path w="24130" h="1135379">
                  <a:moveTo>
                    <a:pt x="24129" y="101600"/>
                  </a:moveTo>
                  <a:lnTo>
                    <a:pt x="0" y="101600"/>
                  </a:lnTo>
                  <a:lnTo>
                    <a:pt x="0" y="105409"/>
                  </a:lnTo>
                  <a:lnTo>
                    <a:pt x="24129" y="105409"/>
                  </a:lnTo>
                  <a:lnTo>
                    <a:pt x="24129" y="101600"/>
                  </a:lnTo>
                  <a:close/>
                </a:path>
                <a:path w="24130" h="1135379">
                  <a:moveTo>
                    <a:pt x="24129" y="105410"/>
                  </a:moveTo>
                  <a:lnTo>
                    <a:pt x="0" y="105410"/>
                  </a:lnTo>
                  <a:lnTo>
                    <a:pt x="0" y="107949"/>
                  </a:lnTo>
                  <a:lnTo>
                    <a:pt x="24129" y="107949"/>
                  </a:lnTo>
                  <a:lnTo>
                    <a:pt x="24129" y="105410"/>
                  </a:lnTo>
                  <a:close/>
                </a:path>
                <a:path w="24130" h="1135379">
                  <a:moveTo>
                    <a:pt x="24129" y="107950"/>
                  </a:moveTo>
                  <a:lnTo>
                    <a:pt x="0" y="107950"/>
                  </a:lnTo>
                  <a:lnTo>
                    <a:pt x="0" y="111759"/>
                  </a:lnTo>
                  <a:lnTo>
                    <a:pt x="24129" y="111759"/>
                  </a:lnTo>
                  <a:lnTo>
                    <a:pt x="24129" y="107950"/>
                  </a:lnTo>
                  <a:close/>
                </a:path>
                <a:path w="24130" h="1135379">
                  <a:moveTo>
                    <a:pt x="24129" y="111759"/>
                  </a:moveTo>
                  <a:lnTo>
                    <a:pt x="0" y="111759"/>
                  </a:lnTo>
                  <a:lnTo>
                    <a:pt x="0" y="114299"/>
                  </a:lnTo>
                  <a:lnTo>
                    <a:pt x="24129" y="114299"/>
                  </a:lnTo>
                  <a:lnTo>
                    <a:pt x="24129" y="111759"/>
                  </a:lnTo>
                  <a:close/>
                </a:path>
                <a:path w="24130" h="1135379">
                  <a:moveTo>
                    <a:pt x="24129" y="114300"/>
                  </a:moveTo>
                  <a:lnTo>
                    <a:pt x="0" y="114300"/>
                  </a:lnTo>
                  <a:lnTo>
                    <a:pt x="0" y="118109"/>
                  </a:lnTo>
                  <a:lnTo>
                    <a:pt x="24129" y="118109"/>
                  </a:lnTo>
                  <a:lnTo>
                    <a:pt x="24129" y="114300"/>
                  </a:lnTo>
                  <a:close/>
                </a:path>
                <a:path w="24130" h="1135379">
                  <a:moveTo>
                    <a:pt x="24129" y="118109"/>
                  </a:moveTo>
                  <a:lnTo>
                    <a:pt x="0" y="118109"/>
                  </a:lnTo>
                  <a:lnTo>
                    <a:pt x="0" y="124459"/>
                  </a:lnTo>
                  <a:lnTo>
                    <a:pt x="24129" y="124459"/>
                  </a:lnTo>
                  <a:lnTo>
                    <a:pt x="24129" y="118109"/>
                  </a:lnTo>
                  <a:close/>
                </a:path>
                <a:path w="24130" h="1135379">
                  <a:moveTo>
                    <a:pt x="24129" y="124459"/>
                  </a:moveTo>
                  <a:lnTo>
                    <a:pt x="0" y="124459"/>
                  </a:lnTo>
                  <a:lnTo>
                    <a:pt x="0" y="130809"/>
                  </a:lnTo>
                  <a:lnTo>
                    <a:pt x="24129" y="130809"/>
                  </a:lnTo>
                  <a:lnTo>
                    <a:pt x="24129" y="124459"/>
                  </a:lnTo>
                  <a:close/>
                </a:path>
                <a:path w="24130" h="1135379">
                  <a:moveTo>
                    <a:pt x="24129" y="130809"/>
                  </a:moveTo>
                  <a:lnTo>
                    <a:pt x="0" y="130809"/>
                  </a:lnTo>
                  <a:lnTo>
                    <a:pt x="0" y="139699"/>
                  </a:lnTo>
                  <a:lnTo>
                    <a:pt x="24129" y="139699"/>
                  </a:lnTo>
                  <a:lnTo>
                    <a:pt x="24129" y="130809"/>
                  </a:lnTo>
                  <a:close/>
                </a:path>
                <a:path w="24130" h="1135379">
                  <a:moveTo>
                    <a:pt x="24129" y="139700"/>
                  </a:moveTo>
                  <a:lnTo>
                    <a:pt x="0" y="139700"/>
                  </a:lnTo>
                  <a:lnTo>
                    <a:pt x="0" y="146049"/>
                  </a:lnTo>
                  <a:lnTo>
                    <a:pt x="24129" y="146049"/>
                  </a:lnTo>
                  <a:lnTo>
                    <a:pt x="24129" y="139700"/>
                  </a:lnTo>
                  <a:close/>
                </a:path>
                <a:path w="24130" h="1135379">
                  <a:moveTo>
                    <a:pt x="24129" y="146050"/>
                  </a:moveTo>
                  <a:lnTo>
                    <a:pt x="0" y="146050"/>
                  </a:lnTo>
                  <a:lnTo>
                    <a:pt x="0" y="149859"/>
                  </a:lnTo>
                  <a:lnTo>
                    <a:pt x="24129" y="149859"/>
                  </a:lnTo>
                  <a:lnTo>
                    <a:pt x="24129" y="146050"/>
                  </a:lnTo>
                  <a:close/>
                </a:path>
                <a:path w="24130" h="1135379">
                  <a:moveTo>
                    <a:pt x="24129" y="149859"/>
                  </a:moveTo>
                  <a:lnTo>
                    <a:pt x="0" y="149859"/>
                  </a:lnTo>
                  <a:lnTo>
                    <a:pt x="0" y="156209"/>
                  </a:lnTo>
                  <a:lnTo>
                    <a:pt x="24129" y="156209"/>
                  </a:lnTo>
                  <a:lnTo>
                    <a:pt x="24129" y="149859"/>
                  </a:lnTo>
                  <a:close/>
                </a:path>
                <a:path w="24130" h="1135379">
                  <a:moveTo>
                    <a:pt x="24129" y="156209"/>
                  </a:moveTo>
                  <a:lnTo>
                    <a:pt x="0" y="156209"/>
                  </a:lnTo>
                  <a:lnTo>
                    <a:pt x="0" y="162559"/>
                  </a:lnTo>
                  <a:lnTo>
                    <a:pt x="24129" y="162559"/>
                  </a:lnTo>
                  <a:lnTo>
                    <a:pt x="24129" y="156209"/>
                  </a:lnTo>
                  <a:close/>
                </a:path>
                <a:path w="24130" h="1135379">
                  <a:moveTo>
                    <a:pt x="24129" y="162559"/>
                  </a:moveTo>
                  <a:lnTo>
                    <a:pt x="0" y="162559"/>
                  </a:lnTo>
                  <a:lnTo>
                    <a:pt x="0" y="165099"/>
                  </a:lnTo>
                  <a:lnTo>
                    <a:pt x="24129" y="165099"/>
                  </a:lnTo>
                  <a:lnTo>
                    <a:pt x="24129" y="162559"/>
                  </a:lnTo>
                  <a:close/>
                </a:path>
                <a:path w="24130" h="1135379">
                  <a:moveTo>
                    <a:pt x="24129" y="165100"/>
                  </a:moveTo>
                  <a:lnTo>
                    <a:pt x="0" y="165100"/>
                  </a:lnTo>
                  <a:lnTo>
                    <a:pt x="0" y="168909"/>
                  </a:lnTo>
                  <a:lnTo>
                    <a:pt x="24129" y="168909"/>
                  </a:lnTo>
                  <a:lnTo>
                    <a:pt x="24129" y="165100"/>
                  </a:lnTo>
                  <a:close/>
                </a:path>
                <a:path w="24130" h="1135379">
                  <a:moveTo>
                    <a:pt x="24129" y="168909"/>
                  </a:moveTo>
                  <a:lnTo>
                    <a:pt x="0" y="168909"/>
                  </a:lnTo>
                  <a:lnTo>
                    <a:pt x="0" y="171449"/>
                  </a:lnTo>
                  <a:lnTo>
                    <a:pt x="24129" y="171449"/>
                  </a:lnTo>
                  <a:lnTo>
                    <a:pt x="24129" y="168909"/>
                  </a:lnTo>
                  <a:close/>
                </a:path>
                <a:path w="24130" h="1135379">
                  <a:moveTo>
                    <a:pt x="24129" y="171450"/>
                  </a:moveTo>
                  <a:lnTo>
                    <a:pt x="0" y="171450"/>
                  </a:lnTo>
                  <a:lnTo>
                    <a:pt x="0" y="181609"/>
                  </a:lnTo>
                  <a:lnTo>
                    <a:pt x="24129" y="181609"/>
                  </a:lnTo>
                  <a:lnTo>
                    <a:pt x="24129" y="171450"/>
                  </a:lnTo>
                  <a:close/>
                </a:path>
                <a:path w="24130" h="1135379">
                  <a:moveTo>
                    <a:pt x="24129" y="181609"/>
                  </a:moveTo>
                  <a:lnTo>
                    <a:pt x="0" y="181609"/>
                  </a:lnTo>
                  <a:lnTo>
                    <a:pt x="0" y="184149"/>
                  </a:lnTo>
                  <a:lnTo>
                    <a:pt x="24129" y="184149"/>
                  </a:lnTo>
                  <a:lnTo>
                    <a:pt x="24129" y="181609"/>
                  </a:lnTo>
                  <a:close/>
                </a:path>
                <a:path w="24130" h="1135379">
                  <a:moveTo>
                    <a:pt x="24129" y="184150"/>
                  </a:moveTo>
                  <a:lnTo>
                    <a:pt x="0" y="184150"/>
                  </a:lnTo>
                  <a:lnTo>
                    <a:pt x="0" y="187959"/>
                  </a:lnTo>
                  <a:lnTo>
                    <a:pt x="24129" y="187959"/>
                  </a:lnTo>
                  <a:lnTo>
                    <a:pt x="24129" y="184150"/>
                  </a:lnTo>
                  <a:close/>
                </a:path>
                <a:path w="24130" h="1135379">
                  <a:moveTo>
                    <a:pt x="24129" y="187959"/>
                  </a:moveTo>
                  <a:lnTo>
                    <a:pt x="0" y="187959"/>
                  </a:lnTo>
                  <a:lnTo>
                    <a:pt x="0" y="190499"/>
                  </a:lnTo>
                  <a:lnTo>
                    <a:pt x="24129" y="190499"/>
                  </a:lnTo>
                  <a:lnTo>
                    <a:pt x="24129" y="187959"/>
                  </a:lnTo>
                  <a:close/>
                </a:path>
                <a:path w="24130" h="1135379">
                  <a:moveTo>
                    <a:pt x="24129" y="190500"/>
                  </a:moveTo>
                  <a:lnTo>
                    <a:pt x="0" y="190500"/>
                  </a:lnTo>
                  <a:lnTo>
                    <a:pt x="0" y="194309"/>
                  </a:lnTo>
                  <a:lnTo>
                    <a:pt x="24129" y="194309"/>
                  </a:lnTo>
                  <a:lnTo>
                    <a:pt x="24129" y="190500"/>
                  </a:lnTo>
                  <a:close/>
                </a:path>
                <a:path w="24130" h="1135379">
                  <a:moveTo>
                    <a:pt x="24129" y="194309"/>
                  </a:moveTo>
                  <a:lnTo>
                    <a:pt x="0" y="194309"/>
                  </a:lnTo>
                  <a:lnTo>
                    <a:pt x="0" y="203199"/>
                  </a:lnTo>
                  <a:lnTo>
                    <a:pt x="24129" y="203199"/>
                  </a:lnTo>
                  <a:lnTo>
                    <a:pt x="24129" y="194309"/>
                  </a:lnTo>
                  <a:close/>
                </a:path>
                <a:path w="24130" h="1135379">
                  <a:moveTo>
                    <a:pt x="24129" y="203200"/>
                  </a:moveTo>
                  <a:lnTo>
                    <a:pt x="0" y="203200"/>
                  </a:lnTo>
                  <a:lnTo>
                    <a:pt x="0" y="207009"/>
                  </a:lnTo>
                  <a:lnTo>
                    <a:pt x="24129" y="207009"/>
                  </a:lnTo>
                  <a:lnTo>
                    <a:pt x="24129" y="203200"/>
                  </a:lnTo>
                  <a:close/>
                </a:path>
                <a:path w="24130" h="1135379">
                  <a:moveTo>
                    <a:pt x="24129" y="207009"/>
                  </a:moveTo>
                  <a:lnTo>
                    <a:pt x="0" y="207009"/>
                  </a:lnTo>
                  <a:lnTo>
                    <a:pt x="0" y="213359"/>
                  </a:lnTo>
                  <a:lnTo>
                    <a:pt x="24129" y="213359"/>
                  </a:lnTo>
                  <a:lnTo>
                    <a:pt x="24129" y="207009"/>
                  </a:lnTo>
                  <a:close/>
                </a:path>
                <a:path w="24130" h="1135379">
                  <a:moveTo>
                    <a:pt x="24129" y="213359"/>
                  </a:moveTo>
                  <a:lnTo>
                    <a:pt x="0" y="213359"/>
                  </a:lnTo>
                  <a:lnTo>
                    <a:pt x="0" y="219709"/>
                  </a:lnTo>
                  <a:lnTo>
                    <a:pt x="24129" y="219709"/>
                  </a:lnTo>
                  <a:lnTo>
                    <a:pt x="24129" y="213359"/>
                  </a:lnTo>
                  <a:close/>
                </a:path>
                <a:path w="24130" h="1135379">
                  <a:moveTo>
                    <a:pt x="24129" y="219709"/>
                  </a:moveTo>
                  <a:lnTo>
                    <a:pt x="0" y="219709"/>
                  </a:lnTo>
                  <a:lnTo>
                    <a:pt x="0" y="222249"/>
                  </a:lnTo>
                  <a:lnTo>
                    <a:pt x="24129" y="222249"/>
                  </a:lnTo>
                  <a:lnTo>
                    <a:pt x="24129" y="219709"/>
                  </a:lnTo>
                  <a:close/>
                </a:path>
                <a:path w="24130" h="1135379">
                  <a:moveTo>
                    <a:pt x="24129" y="222250"/>
                  </a:moveTo>
                  <a:lnTo>
                    <a:pt x="0" y="222250"/>
                  </a:lnTo>
                  <a:lnTo>
                    <a:pt x="0" y="232409"/>
                  </a:lnTo>
                  <a:lnTo>
                    <a:pt x="24129" y="232409"/>
                  </a:lnTo>
                  <a:lnTo>
                    <a:pt x="24129" y="222250"/>
                  </a:lnTo>
                  <a:close/>
                </a:path>
                <a:path w="24130" h="1135379">
                  <a:moveTo>
                    <a:pt x="24129" y="232410"/>
                  </a:moveTo>
                  <a:lnTo>
                    <a:pt x="0" y="232410"/>
                  </a:lnTo>
                  <a:lnTo>
                    <a:pt x="0" y="234949"/>
                  </a:lnTo>
                  <a:lnTo>
                    <a:pt x="24129" y="234949"/>
                  </a:lnTo>
                  <a:lnTo>
                    <a:pt x="24129" y="232410"/>
                  </a:lnTo>
                  <a:close/>
                </a:path>
                <a:path w="24130" h="1135379">
                  <a:moveTo>
                    <a:pt x="24129" y="234950"/>
                  </a:moveTo>
                  <a:lnTo>
                    <a:pt x="0" y="234950"/>
                  </a:lnTo>
                  <a:lnTo>
                    <a:pt x="0" y="241299"/>
                  </a:lnTo>
                  <a:lnTo>
                    <a:pt x="24129" y="241299"/>
                  </a:lnTo>
                  <a:lnTo>
                    <a:pt x="24129" y="234950"/>
                  </a:lnTo>
                  <a:close/>
                </a:path>
                <a:path w="24130" h="1135379">
                  <a:moveTo>
                    <a:pt x="24129" y="241300"/>
                  </a:moveTo>
                  <a:lnTo>
                    <a:pt x="0" y="241300"/>
                  </a:lnTo>
                  <a:lnTo>
                    <a:pt x="0" y="245109"/>
                  </a:lnTo>
                  <a:lnTo>
                    <a:pt x="24129" y="245109"/>
                  </a:lnTo>
                  <a:lnTo>
                    <a:pt x="24129" y="241300"/>
                  </a:lnTo>
                  <a:close/>
                </a:path>
                <a:path w="24130" h="1135379">
                  <a:moveTo>
                    <a:pt x="24129" y="245109"/>
                  </a:moveTo>
                  <a:lnTo>
                    <a:pt x="0" y="245109"/>
                  </a:lnTo>
                  <a:lnTo>
                    <a:pt x="0" y="251459"/>
                  </a:lnTo>
                  <a:lnTo>
                    <a:pt x="24129" y="251459"/>
                  </a:lnTo>
                  <a:lnTo>
                    <a:pt x="24129" y="245109"/>
                  </a:lnTo>
                  <a:close/>
                </a:path>
                <a:path w="24130" h="1135379">
                  <a:moveTo>
                    <a:pt x="24129" y="251459"/>
                  </a:moveTo>
                  <a:lnTo>
                    <a:pt x="0" y="251459"/>
                  </a:lnTo>
                  <a:lnTo>
                    <a:pt x="0" y="253999"/>
                  </a:lnTo>
                  <a:lnTo>
                    <a:pt x="24129" y="253999"/>
                  </a:lnTo>
                  <a:lnTo>
                    <a:pt x="24129" y="251459"/>
                  </a:lnTo>
                  <a:close/>
                </a:path>
                <a:path w="24130" h="1135379">
                  <a:moveTo>
                    <a:pt x="24129" y="254000"/>
                  </a:moveTo>
                  <a:lnTo>
                    <a:pt x="0" y="254000"/>
                  </a:lnTo>
                  <a:lnTo>
                    <a:pt x="0" y="257809"/>
                  </a:lnTo>
                  <a:lnTo>
                    <a:pt x="24129" y="257809"/>
                  </a:lnTo>
                  <a:lnTo>
                    <a:pt x="24129" y="254000"/>
                  </a:lnTo>
                  <a:close/>
                </a:path>
                <a:path w="24130" h="1135379">
                  <a:moveTo>
                    <a:pt x="24129" y="257810"/>
                  </a:moveTo>
                  <a:lnTo>
                    <a:pt x="0" y="257810"/>
                  </a:lnTo>
                  <a:lnTo>
                    <a:pt x="0" y="270509"/>
                  </a:lnTo>
                  <a:lnTo>
                    <a:pt x="24129" y="270509"/>
                  </a:lnTo>
                  <a:lnTo>
                    <a:pt x="24129" y="257810"/>
                  </a:lnTo>
                  <a:close/>
                </a:path>
                <a:path w="24130" h="1135379">
                  <a:moveTo>
                    <a:pt x="24129" y="270509"/>
                  </a:moveTo>
                  <a:lnTo>
                    <a:pt x="0" y="270509"/>
                  </a:lnTo>
                  <a:lnTo>
                    <a:pt x="0" y="285749"/>
                  </a:lnTo>
                  <a:lnTo>
                    <a:pt x="24129" y="285749"/>
                  </a:lnTo>
                  <a:lnTo>
                    <a:pt x="24129" y="270509"/>
                  </a:lnTo>
                  <a:close/>
                </a:path>
                <a:path w="24130" h="1135379">
                  <a:moveTo>
                    <a:pt x="24129" y="285750"/>
                  </a:moveTo>
                  <a:lnTo>
                    <a:pt x="0" y="285750"/>
                  </a:lnTo>
                  <a:lnTo>
                    <a:pt x="0" y="292099"/>
                  </a:lnTo>
                  <a:lnTo>
                    <a:pt x="24129" y="292099"/>
                  </a:lnTo>
                  <a:lnTo>
                    <a:pt x="24129" y="285750"/>
                  </a:lnTo>
                  <a:close/>
                </a:path>
                <a:path w="24130" h="1135379">
                  <a:moveTo>
                    <a:pt x="24129" y="292100"/>
                  </a:moveTo>
                  <a:lnTo>
                    <a:pt x="0" y="292100"/>
                  </a:lnTo>
                  <a:lnTo>
                    <a:pt x="0" y="295909"/>
                  </a:lnTo>
                  <a:lnTo>
                    <a:pt x="24129" y="295909"/>
                  </a:lnTo>
                  <a:lnTo>
                    <a:pt x="24129" y="292100"/>
                  </a:lnTo>
                  <a:close/>
                </a:path>
                <a:path w="24130" h="1135379">
                  <a:moveTo>
                    <a:pt x="24129" y="295909"/>
                  </a:moveTo>
                  <a:lnTo>
                    <a:pt x="0" y="295909"/>
                  </a:lnTo>
                  <a:lnTo>
                    <a:pt x="0" y="298449"/>
                  </a:lnTo>
                  <a:lnTo>
                    <a:pt x="24129" y="298449"/>
                  </a:lnTo>
                  <a:lnTo>
                    <a:pt x="24129" y="295909"/>
                  </a:lnTo>
                  <a:close/>
                </a:path>
                <a:path w="24130" h="1135379">
                  <a:moveTo>
                    <a:pt x="24129" y="298450"/>
                  </a:moveTo>
                  <a:lnTo>
                    <a:pt x="0" y="298450"/>
                  </a:lnTo>
                  <a:lnTo>
                    <a:pt x="0" y="304799"/>
                  </a:lnTo>
                  <a:lnTo>
                    <a:pt x="24129" y="304799"/>
                  </a:lnTo>
                  <a:lnTo>
                    <a:pt x="24129" y="298450"/>
                  </a:lnTo>
                  <a:close/>
                </a:path>
                <a:path w="24130" h="1135379">
                  <a:moveTo>
                    <a:pt x="24129" y="304800"/>
                  </a:moveTo>
                  <a:lnTo>
                    <a:pt x="0" y="304800"/>
                  </a:lnTo>
                  <a:lnTo>
                    <a:pt x="0" y="314959"/>
                  </a:lnTo>
                  <a:lnTo>
                    <a:pt x="24129" y="314959"/>
                  </a:lnTo>
                  <a:lnTo>
                    <a:pt x="24129" y="304800"/>
                  </a:lnTo>
                  <a:close/>
                </a:path>
                <a:path w="24130" h="1135379">
                  <a:moveTo>
                    <a:pt x="24129" y="314959"/>
                  </a:moveTo>
                  <a:lnTo>
                    <a:pt x="0" y="314959"/>
                  </a:lnTo>
                  <a:lnTo>
                    <a:pt x="0" y="317499"/>
                  </a:lnTo>
                  <a:lnTo>
                    <a:pt x="24129" y="317499"/>
                  </a:lnTo>
                  <a:lnTo>
                    <a:pt x="24129" y="314959"/>
                  </a:lnTo>
                  <a:close/>
                </a:path>
                <a:path w="24130" h="1135379">
                  <a:moveTo>
                    <a:pt x="24129" y="317500"/>
                  </a:moveTo>
                  <a:lnTo>
                    <a:pt x="0" y="317500"/>
                  </a:lnTo>
                  <a:lnTo>
                    <a:pt x="0" y="321309"/>
                  </a:lnTo>
                  <a:lnTo>
                    <a:pt x="24129" y="321309"/>
                  </a:lnTo>
                  <a:lnTo>
                    <a:pt x="24129" y="317500"/>
                  </a:lnTo>
                  <a:close/>
                </a:path>
                <a:path w="24130" h="1135379">
                  <a:moveTo>
                    <a:pt x="24129" y="321309"/>
                  </a:moveTo>
                  <a:lnTo>
                    <a:pt x="0" y="321309"/>
                  </a:lnTo>
                  <a:lnTo>
                    <a:pt x="0" y="330199"/>
                  </a:lnTo>
                  <a:lnTo>
                    <a:pt x="24129" y="330199"/>
                  </a:lnTo>
                  <a:lnTo>
                    <a:pt x="24129" y="321309"/>
                  </a:lnTo>
                  <a:close/>
                </a:path>
                <a:path w="24130" h="1135379">
                  <a:moveTo>
                    <a:pt x="24129" y="330200"/>
                  </a:moveTo>
                  <a:lnTo>
                    <a:pt x="0" y="330200"/>
                  </a:lnTo>
                  <a:lnTo>
                    <a:pt x="0" y="334009"/>
                  </a:lnTo>
                  <a:lnTo>
                    <a:pt x="24129" y="334009"/>
                  </a:lnTo>
                  <a:lnTo>
                    <a:pt x="24129" y="330200"/>
                  </a:lnTo>
                  <a:close/>
                </a:path>
                <a:path w="24130" h="1135379">
                  <a:moveTo>
                    <a:pt x="24129" y="334009"/>
                  </a:moveTo>
                  <a:lnTo>
                    <a:pt x="0" y="334009"/>
                  </a:lnTo>
                  <a:lnTo>
                    <a:pt x="0" y="336549"/>
                  </a:lnTo>
                  <a:lnTo>
                    <a:pt x="24129" y="336549"/>
                  </a:lnTo>
                  <a:lnTo>
                    <a:pt x="24129" y="334009"/>
                  </a:lnTo>
                  <a:close/>
                </a:path>
                <a:path w="24130" h="1135379">
                  <a:moveTo>
                    <a:pt x="24129" y="336550"/>
                  </a:moveTo>
                  <a:lnTo>
                    <a:pt x="0" y="336550"/>
                  </a:lnTo>
                  <a:lnTo>
                    <a:pt x="0" y="340359"/>
                  </a:lnTo>
                  <a:lnTo>
                    <a:pt x="24129" y="340359"/>
                  </a:lnTo>
                  <a:lnTo>
                    <a:pt x="24129" y="336550"/>
                  </a:lnTo>
                  <a:close/>
                </a:path>
                <a:path w="24130" h="1135379">
                  <a:moveTo>
                    <a:pt x="24129" y="340359"/>
                  </a:moveTo>
                  <a:lnTo>
                    <a:pt x="0" y="340359"/>
                  </a:lnTo>
                  <a:lnTo>
                    <a:pt x="0" y="342899"/>
                  </a:lnTo>
                  <a:lnTo>
                    <a:pt x="24129" y="342899"/>
                  </a:lnTo>
                  <a:lnTo>
                    <a:pt x="24129" y="340359"/>
                  </a:lnTo>
                  <a:close/>
                </a:path>
                <a:path w="24130" h="1135379">
                  <a:moveTo>
                    <a:pt x="24129" y="342900"/>
                  </a:moveTo>
                  <a:lnTo>
                    <a:pt x="0" y="342900"/>
                  </a:lnTo>
                  <a:lnTo>
                    <a:pt x="0" y="346709"/>
                  </a:lnTo>
                  <a:lnTo>
                    <a:pt x="24129" y="346709"/>
                  </a:lnTo>
                  <a:lnTo>
                    <a:pt x="24129" y="342900"/>
                  </a:lnTo>
                  <a:close/>
                </a:path>
                <a:path w="24130" h="1135379">
                  <a:moveTo>
                    <a:pt x="24129" y="346709"/>
                  </a:moveTo>
                  <a:lnTo>
                    <a:pt x="0" y="346709"/>
                  </a:lnTo>
                  <a:lnTo>
                    <a:pt x="0" y="361949"/>
                  </a:lnTo>
                  <a:lnTo>
                    <a:pt x="24129" y="361949"/>
                  </a:lnTo>
                  <a:lnTo>
                    <a:pt x="24129" y="346709"/>
                  </a:lnTo>
                  <a:close/>
                </a:path>
                <a:path w="24130" h="1135379">
                  <a:moveTo>
                    <a:pt x="24129" y="361950"/>
                  </a:moveTo>
                  <a:lnTo>
                    <a:pt x="0" y="361950"/>
                  </a:lnTo>
                  <a:lnTo>
                    <a:pt x="0" y="365759"/>
                  </a:lnTo>
                  <a:lnTo>
                    <a:pt x="24129" y="365759"/>
                  </a:lnTo>
                  <a:lnTo>
                    <a:pt x="24129" y="361950"/>
                  </a:lnTo>
                  <a:close/>
                </a:path>
                <a:path w="24130" h="1135379">
                  <a:moveTo>
                    <a:pt x="24129" y="365759"/>
                  </a:moveTo>
                  <a:lnTo>
                    <a:pt x="0" y="365759"/>
                  </a:lnTo>
                  <a:lnTo>
                    <a:pt x="0" y="372109"/>
                  </a:lnTo>
                  <a:lnTo>
                    <a:pt x="24129" y="372109"/>
                  </a:lnTo>
                  <a:lnTo>
                    <a:pt x="24129" y="365759"/>
                  </a:lnTo>
                  <a:close/>
                </a:path>
                <a:path w="24130" h="1135379">
                  <a:moveTo>
                    <a:pt x="24129" y="372110"/>
                  </a:moveTo>
                  <a:lnTo>
                    <a:pt x="0" y="372110"/>
                  </a:lnTo>
                  <a:lnTo>
                    <a:pt x="0" y="374649"/>
                  </a:lnTo>
                  <a:lnTo>
                    <a:pt x="24129" y="374649"/>
                  </a:lnTo>
                  <a:lnTo>
                    <a:pt x="24129" y="372110"/>
                  </a:lnTo>
                  <a:close/>
                </a:path>
                <a:path w="24130" h="1135379">
                  <a:moveTo>
                    <a:pt x="24129" y="374650"/>
                  </a:moveTo>
                  <a:lnTo>
                    <a:pt x="0" y="374650"/>
                  </a:lnTo>
                  <a:lnTo>
                    <a:pt x="0" y="380999"/>
                  </a:lnTo>
                  <a:lnTo>
                    <a:pt x="24129" y="380999"/>
                  </a:lnTo>
                  <a:lnTo>
                    <a:pt x="24129" y="374650"/>
                  </a:lnTo>
                  <a:close/>
                </a:path>
                <a:path w="24130" h="1135379">
                  <a:moveTo>
                    <a:pt x="24129" y="381000"/>
                  </a:moveTo>
                  <a:lnTo>
                    <a:pt x="0" y="381000"/>
                  </a:lnTo>
                  <a:lnTo>
                    <a:pt x="0" y="384809"/>
                  </a:lnTo>
                  <a:lnTo>
                    <a:pt x="24129" y="384809"/>
                  </a:lnTo>
                  <a:lnTo>
                    <a:pt x="24129" y="381000"/>
                  </a:lnTo>
                  <a:close/>
                </a:path>
                <a:path w="24130" h="1135379">
                  <a:moveTo>
                    <a:pt x="24129" y="384810"/>
                  </a:moveTo>
                  <a:lnTo>
                    <a:pt x="0" y="384810"/>
                  </a:lnTo>
                  <a:lnTo>
                    <a:pt x="0" y="387349"/>
                  </a:lnTo>
                  <a:lnTo>
                    <a:pt x="24129" y="387349"/>
                  </a:lnTo>
                  <a:lnTo>
                    <a:pt x="24129" y="384810"/>
                  </a:lnTo>
                  <a:close/>
                </a:path>
                <a:path w="24130" h="1135379">
                  <a:moveTo>
                    <a:pt x="24129" y="387350"/>
                  </a:moveTo>
                  <a:lnTo>
                    <a:pt x="0" y="387350"/>
                  </a:lnTo>
                  <a:lnTo>
                    <a:pt x="0" y="391159"/>
                  </a:lnTo>
                  <a:lnTo>
                    <a:pt x="24129" y="391159"/>
                  </a:lnTo>
                  <a:lnTo>
                    <a:pt x="24129" y="387350"/>
                  </a:lnTo>
                  <a:close/>
                </a:path>
                <a:path w="24130" h="1135379">
                  <a:moveTo>
                    <a:pt x="24129" y="391160"/>
                  </a:moveTo>
                  <a:lnTo>
                    <a:pt x="0" y="391160"/>
                  </a:lnTo>
                  <a:lnTo>
                    <a:pt x="0" y="393699"/>
                  </a:lnTo>
                  <a:lnTo>
                    <a:pt x="24129" y="393699"/>
                  </a:lnTo>
                  <a:lnTo>
                    <a:pt x="24129" y="391160"/>
                  </a:lnTo>
                  <a:close/>
                </a:path>
                <a:path w="24130" h="1135379">
                  <a:moveTo>
                    <a:pt x="24129" y="393700"/>
                  </a:moveTo>
                  <a:lnTo>
                    <a:pt x="0" y="393700"/>
                  </a:lnTo>
                  <a:lnTo>
                    <a:pt x="0" y="397509"/>
                  </a:lnTo>
                  <a:lnTo>
                    <a:pt x="24129" y="397509"/>
                  </a:lnTo>
                  <a:lnTo>
                    <a:pt x="24129" y="393700"/>
                  </a:lnTo>
                  <a:close/>
                </a:path>
                <a:path w="24130" h="1135379">
                  <a:moveTo>
                    <a:pt x="24129" y="397509"/>
                  </a:moveTo>
                  <a:lnTo>
                    <a:pt x="0" y="397509"/>
                  </a:lnTo>
                  <a:lnTo>
                    <a:pt x="0" y="422909"/>
                  </a:lnTo>
                  <a:lnTo>
                    <a:pt x="24129" y="422909"/>
                  </a:lnTo>
                  <a:lnTo>
                    <a:pt x="24129" y="397509"/>
                  </a:lnTo>
                  <a:close/>
                </a:path>
                <a:path w="24130" h="1135379">
                  <a:moveTo>
                    <a:pt x="24129" y="422909"/>
                  </a:moveTo>
                  <a:lnTo>
                    <a:pt x="0" y="422909"/>
                  </a:lnTo>
                  <a:lnTo>
                    <a:pt x="0" y="429259"/>
                  </a:lnTo>
                  <a:lnTo>
                    <a:pt x="24129" y="429259"/>
                  </a:lnTo>
                  <a:lnTo>
                    <a:pt x="24129" y="422909"/>
                  </a:lnTo>
                  <a:close/>
                </a:path>
                <a:path w="24130" h="1135379">
                  <a:moveTo>
                    <a:pt x="24129" y="429259"/>
                  </a:moveTo>
                  <a:lnTo>
                    <a:pt x="0" y="429259"/>
                  </a:lnTo>
                  <a:lnTo>
                    <a:pt x="0" y="431799"/>
                  </a:lnTo>
                  <a:lnTo>
                    <a:pt x="24129" y="431799"/>
                  </a:lnTo>
                  <a:lnTo>
                    <a:pt x="24129" y="429259"/>
                  </a:lnTo>
                  <a:close/>
                </a:path>
                <a:path w="24130" h="1135379">
                  <a:moveTo>
                    <a:pt x="24129" y="431800"/>
                  </a:moveTo>
                  <a:lnTo>
                    <a:pt x="0" y="431800"/>
                  </a:lnTo>
                  <a:lnTo>
                    <a:pt x="0" y="438149"/>
                  </a:lnTo>
                  <a:lnTo>
                    <a:pt x="24129" y="438149"/>
                  </a:lnTo>
                  <a:lnTo>
                    <a:pt x="24129" y="431800"/>
                  </a:lnTo>
                  <a:close/>
                </a:path>
                <a:path w="24130" h="1135379">
                  <a:moveTo>
                    <a:pt x="24129" y="438150"/>
                  </a:moveTo>
                  <a:lnTo>
                    <a:pt x="0" y="438150"/>
                  </a:lnTo>
                  <a:lnTo>
                    <a:pt x="0" y="441959"/>
                  </a:lnTo>
                  <a:lnTo>
                    <a:pt x="24129" y="441959"/>
                  </a:lnTo>
                  <a:lnTo>
                    <a:pt x="24129" y="438150"/>
                  </a:lnTo>
                  <a:close/>
                </a:path>
                <a:path w="24130" h="1135379">
                  <a:moveTo>
                    <a:pt x="24129" y="441959"/>
                  </a:moveTo>
                  <a:lnTo>
                    <a:pt x="0" y="441959"/>
                  </a:lnTo>
                  <a:lnTo>
                    <a:pt x="0" y="450849"/>
                  </a:lnTo>
                  <a:lnTo>
                    <a:pt x="24129" y="450849"/>
                  </a:lnTo>
                  <a:lnTo>
                    <a:pt x="24129" y="441959"/>
                  </a:lnTo>
                  <a:close/>
                </a:path>
                <a:path w="24130" h="1135379">
                  <a:moveTo>
                    <a:pt x="24129" y="450850"/>
                  </a:moveTo>
                  <a:lnTo>
                    <a:pt x="0" y="450850"/>
                  </a:lnTo>
                  <a:lnTo>
                    <a:pt x="0" y="461009"/>
                  </a:lnTo>
                  <a:lnTo>
                    <a:pt x="24129" y="461009"/>
                  </a:lnTo>
                  <a:lnTo>
                    <a:pt x="24129" y="450850"/>
                  </a:lnTo>
                  <a:close/>
                </a:path>
                <a:path w="24130" h="1135379">
                  <a:moveTo>
                    <a:pt x="24129" y="461010"/>
                  </a:moveTo>
                  <a:lnTo>
                    <a:pt x="0" y="461010"/>
                  </a:lnTo>
                  <a:lnTo>
                    <a:pt x="0" y="467359"/>
                  </a:lnTo>
                  <a:lnTo>
                    <a:pt x="24129" y="467359"/>
                  </a:lnTo>
                  <a:lnTo>
                    <a:pt x="24129" y="461010"/>
                  </a:lnTo>
                  <a:close/>
                </a:path>
                <a:path w="24130" h="1135379">
                  <a:moveTo>
                    <a:pt x="24129" y="467359"/>
                  </a:moveTo>
                  <a:lnTo>
                    <a:pt x="0" y="467359"/>
                  </a:lnTo>
                  <a:lnTo>
                    <a:pt x="0" y="473709"/>
                  </a:lnTo>
                  <a:lnTo>
                    <a:pt x="24129" y="473709"/>
                  </a:lnTo>
                  <a:lnTo>
                    <a:pt x="24129" y="467359"/>
                  </a:lnTo>
                  <a:close/>
                </a:path>
                <a:path w="24130" h="1135379">
                  <a:moveTo>
                    <a:pt x="24129" y="473709"/>
                  </a:moveTo>
                  <a:lnTo>
                    <a:pt x="0" y="473709"/>
                  </a:lnTo>
                  <a:lnTo>
                    <a:pt x="0" y="482599"/>
                  </a:lnTo>
                  <a:lnTo>
                    <a:pt x="24129" y="482599"/>
                  </a:lnTo>
                  <a:lnTo>
                    <a:pt x="24129" y="473709"/>
                  </a:lnTo>
                  <a:close/>
                </a:path>
                <a:path w="24130" h="1135379">
                  <a:moveTo>
                    <a:pt x="24129" y="482600"/>
                  </a:moveTo>
                  <a:lnTo>
                    <a:pt x="0" y="482600"/>
                  </a:lnTo>
                  <a:lnTo>
                    <a:pt x="0" y="485140"/>
                  </a:lnTo>
                  <a:lnTo>
                    <a:pt x="2540" y="485140"/>
                  </a:lnTo>
                  <a:lnTo>
                    <a:pt x="2540" y="486409"/>
                  </a:lnTo>
                  <a:lnTo>
                    <a:pt x="24129" y="486409"/>
                  </a:lnTo>
                  <a:lnTo>
                    <a:pt x="24129" y="482600"/>
                  </a:lnTo>
                  <a:close/>
                </a:path>
                <a:path w="24130" h="1135379">
                  <a:moveTo>
                    <a:pt x="24129" y="486409"/>
                  </a:moveTo>
                  <a:lnTo>
                    <a:pt x="5079" y="486409"/>
                  </a:lnTo>
                  <a:lnTo>
                    <a:pt x="5079" y="487680"/>
                  </a:lnTo>
                  <a:lnTo>
                    <a:pt x="8890" y="487680"/>
                  </a:lnTo>
                  <a:lnTo>
                    <a:pt x="8890" y="488949"/>
                  </a:lnTo>
                  <a:lnTo>
                    <a:pt x="24129" y="488949"/>
                  </a:lnTo>
                  <a:lnTo>
                    <a:pt x="24129" y="486409"/>
                  </a:lnTo>
                  <a:close/>
                </a:path>
                <a:path w="24130" h="1135379">
                  <a:moveTo>
                    <a:pt x="24129" y="488950"/>
                  </a:moveTo>
                  <a:lnTo>
                    <a:pt x="12700" y="488950"/>
                  </a:lnTo>
                  <a:lnTo>
                    <a:pt x="12700" y="490219"/>
                  </a:lnTo>
                  <a:lnTo>
                    <a:pt x="16509" y="490219"/>
                  </a:lnTo>
                  <a:lnTo>
                    <a:pt x="16509" y="491489"/>
                  </a:lnTo>
                  <a:lnTo>
                    <a:pt x="20319" y="491489"/>
                  </a:lnTo>
                  <a:lnTo>
                    <a:pt x="20319" y="492759"/>
                  </a:lnTo>
                  <a:lnTo>
                    <a:pt x="24129" y="492759"/>
                  </a:lnTo>
                  <a:lnTo>
                    <a:pt x="24129" y="488950"/>
                  </a:lnTo>
                  <a:close/>
                </a:path>
                <a:path w="24130" h="1135379">
                  <a:moveTo>
                    <a:pt x="24129" y="1134110"/>
                  </a:moveTo>
                  <a:lnTo>
                    <a:pt x="0" y="1134110"/>
                  </a:lnTo>
                  <a:lnTo>
                    <a:pt x="0" y="1135380"/>
                  </a:lnTo>
                  <a:lnTo>
                    <a:pt x="24129" y="1135380"/>
                  </a:lnTo>
                  <a:lnTo>
                    <a:pt x="24129" y="1134110"/>
                  </a:lnTo>
                  <a:close/>
                </a:path>
              </a:pathLst>
            </a:custGeom>
            <a:solidFill>
              <a:srgbClr val="9F9F3F"/>
            </a:solidFill>
          </p:spPr>
          <p:txBody>
            <a:bodyPr wrap="square" lIns="0" tIns="0" rIns="0" bIns="0" rtlCol="0"/>
            <a:lstStyle/>
            <a:p>
              <a:endParaRPr/>
            </a:p>
          </p:txBody>
        </p:sp>
        <p:sp>
          <p:nvSpPr>
            <p:cNvPr id="844" name="object 844"/>
            <p:cNvSpPr/>
            <p:nvPr/>
          </p:nvSpPr>
          <p:spPr>
            <a:xfrm>
              <a:off x="1463040" y="5369559"/>
              <a:ext cx="25400" cy="1143000"/>
            </a:xfrm>
            <a:custGeom>
              <a:avLst/>
              <a:gdLst/>
              <a:ahLst/>
              <a:cxnLst/>
              <a:rect l="l" t="t" r="r" b="b"/>
              <a:pathLst>
                <a:path w="25400" h="1143000">
                  <a:moveTo>
                    <a:pt x="3809" y="0"/>
                  </a:moveTo>
                  <a:lnTo>
                    <a:pt x="0" y="0"/>
                  </a:lnTo>
                  <a:lnTo>
                    <a:pt x="0" y="6349"/>
                  </a:lnTo>
                  <a:lnTo>
                    <a:pt x="22859" y="6349"/>
                  </a:lnTo>
                  <a:lnTo>
                    <a:pt x="22859" y="5079"/>
                  </a:lnTo>
                  <a:lnTo>
                    <a:pt x="17779" y="5079"/>
                  </a:lnTo>
                  <a:lnTo>
                    <a:pt x="17779" y="3810"/>
                  </a:lnTo>
                  <a:lnTo>
                    <a:pt x="13969" y="3810"/>
                  </a:lnTo>
                  <a:lnTo>
                    <a:pt x="13969" y="2540"/>
                  </a:lnTo>
                  <a:lnTo>
                    <a:pt x="8890" y="2540"/>
                  </a:lnTo>
                  <a:lnTo>
                    <a:pt x="8890" y="1269"/>
                  </a:lnTo>
                  <a:lnTo>
                    <a:pt x="3809" y="1269"/>
                  </a:lnTo>
                  <a:lnTo>
                    <a:pt x="3809" y="0"/>
                  </a:lnTo>
                  <a:close/>
                </a:path>
                <a:path w="25400" h="1143000">
                  <a:moveTo>
                    <a:pt x="25400" y="6350"/>
                  </a:moveTo>
                  <a:lnTo>
                    <a:pt x="0" y="6350"/>
                  </a:lnTo>
                  <a:lnTo>
                    <a:pt x="0" y="10159"/>
                  </a:lnTo>
                  <a:lnTo>
                    <a:pt x="25400" y="10159"/>
                  </a:lnTo>
                  <a:lnTo>
                    <a:pt x="25400" y="6350"/>
                  </a:lnTo>
                  <a:close/>
                </a:path>
                <a:path w="25400" h="1143000">
                  <a:moveTo>
                    <a:pt x="25400" y="10159"/>
                  </a:moveTo>
                  <a:lnTo>
                    <a:pt x="0" y="10159"/>
                  </a:lnTo>
                  <a:lnTo>
                    <a:pt x="0" y="12699"/>
                  </a:lnTo>
                  <a:lnTo>
                    <a:pt x="25400" y="12699"/>
                  </a:lnTo>
                  <a:lnTo>
                    <a:pt x="25400" y="10159"/>
                  </a:lnTo>
                  <a:close/>
                </a:path>
                <a:path w="25400" h="1143000">
                  <a:moveTo>
                    <a:pt x="25400" y="12700"/>
                  </a:moveTo>
                  <a:lnTo>
                    <a:pt x="0" y="12700"/>
                  </a:lnTo>
                  <a:lnTo>
                    <a:pt x="0" y="16509"/>
                  </a:lnTo>
                  <a:lnTo>
                    <a:pt x="25400" y="16509"/>
                  </a:lnTo>
                  <a:lnTo>
                    <a:pt x="25400" y="12700"/>
                  </a:lnTo>
                  <a:close/>
                </a:path>
                <a:path w="25400" h="1143000">
                  <a:moveTo>
                    <a:pt x="25400" y="16509"/>
                  </a:moveTo>
                  <a:lnTo>
                    <a:pt x="0" y="16509"/>
                  </a:lnTo>
                  <a:lnTo>
                    <a:pt x="0" y="25399"/>
                  </a:lnTo>
                  <a:lnTo>
                    <a:pt x="25400" y="25399"/>
                  </a:lnTo>
                  <a:lnTo>
                    <a:pt x="25400" y="16509"/>
                  </a:lnTo>
                  <a:close/>
                </a:path>
                <a:path w="25400" h="1143000">
                  <a:moveTo>
                    <a:pt x="25400" y="25400"/>
                  </a:moveTo>
                  <a:lnTo>
                    <a:pt x="0" y="25400"/>
                  </a:lnTo>
                  <a:lnTo>
                    <a:pt x="0" y="35559"/>
                  </a:lnTo>
                  <a:lnTo>
                    <a:pt x="25400" y="35559"/>
                  </a:lnTo>
                  <a:lnTo>
                    <a:pt x="25400" y="25400"/>
                  </a:lnTo>
                  <a:close/>
                </a:path>
                <a:path w="25400" h="1143000">
                  <a:moveTo>
                    <a:pt x="25400" y="35560"/>
                  </a:moveTo>
                  <a:lnTo>
                    <a:pt x="0" y="35560"/>
                  </a:lnTo>
                  <a:lnTo>
                    <a:pt x="0" y="38099"/>
                  </a:lnTo>
                  <a:lnTo>
                    <a:pt x="25400" y="38099"/>
                  </a:lnTo>
                  <a:lnTo>
                    <a:pt x="25400" y="35560"/>
                  </a:lnTo>
                  <a:close/>
                </a:path>
                <a:path w="25400" h="1143000">
                  <a:moveTo>
                    <a:pt x="25400" y="38100"/>
                  </a:moveTo>
                  <a:lnTo>
                    <a:pt x="0" y="38100"/>
                  </a:lnTo>
                  <a:lnTo>
                    <a:pt x="0" y="44449"/>
                  </a:lnTo>
                  <a:lnTo>
                    <a:pt x="25400" y="44449"/>
                  </a:lnTo>
                  <a:lnTo>
                    <a:pt x="25400" y="38100"/>
                  </a:lnTo>
                  <a:close/>
                </a:path>
                <a:path w="25400" h="1143000">
                  <a:moveTo>
                    <a:pt x="25400" y="44450"/>
                  </a:moveTo>
                  <a:lnTo>
                    <a:pt x="0" y="44450"/>
                  </a:lnTo>
                  <a:lnTo>
                    <a:pt x="0" y="50799"/>
                  </a:lnTo>
                  <a:lnTo>
                    <a:pt x="25400" y="50799"/>
                  </a:lnTo>
                  <a:lnTo>
                    <a:pt x="25400" y="44450"/>
                  </a:lnTo>
                  <a:close/>
                </a:path>
                <a:path w="25400" h="1143000">
                  <a:moveTo>
                    <a:pt x="25400" y="50800"/>
                  </a:moveTo>
                  <a:lnTo>
                    <a:pt x="0" y="50800"/>
                  </a:lnTo>
                  <a:lnTo>
                    <a:pt x="0" y="54609"/>
                  </a:lnTo>
                  <a:lnTo>
                    <a:pt x="25400" y="54609"/>
                  </a:lnTo>
                  <a:lnTo>
                    <a:pt x="25400" y="50800"/>
                  </a:lnTo>
                  <a:close/>
                </a:path>
                <a:path w="25400" h="1143000">
                  <a:moveTo>
                    <a:pt x="25400" y="54609"/>
                  </a:moveTo>
                  <a:lnTo>
                    <a:pt x="0" y="54609"/>
                  </a:lnTo>
                  <a:lnTo>
                    <a:pt x="0" y="60959"/>
                  </a:lnTo>
                  <a:lnTo>
                    <a:pt x="25400" y="60959"/>
                  </a:lnTo>
                  <a:lnTo>
                    <a:pt x="25400" y="54609"/>
                  </a:lnTo>
                  <a:close/>
                </a:path>
                <a:path w="25400" h="1143000">
                  <a:moveTo>
                    <a:pt x="25400" y="60959"/>
                  </a:moveTo>
                  <a:lnTo>
                    <a:pt x="0" y="60959"/>
                  </a:lnTo>
                  <a:lnTo>
                    <a:pt x="0" y="69849"/>
                  </a:lnTo>
                  <a:lnTo>
                    <a:pt x="25400" y="69849"/>
                  </a:lnTo>
                  <a:lnTo>
                    <a:pt x="25400" y="60959"/>
                  </a:lnTo>
                  <a:close/>
                </a:path>
                <a:path w="25400" h="1143000">
                  <a:moveTo>
                    <a:pt x="25400" y="69850"/>
                  </a:moveTo>
                  <a:lnTo>
                    <a:pt x="0" y="69850"/>
                  </a:lnTo>
                  <a:lnTo>
                    <a:pt x="0" y="80009"/>
                  </a:lnTo>
                  <a:lnTo>
                    <a:pt x="25400" y="80009"/>
                  </a:lnTo>
                  <a:lnTo>
                    <a:pt x="25400" y="69850"/>
                  </a:lnTo>
                  <a:close/>
                </a:path>
                <a:path w="25400" h="1143000">
                  <a:moveTo>
                    <a:pt x="25400" y="80010"/>
                  </a:moveTo>
                  <a:lnTo>
                    <a:pt x="0" y="80010"/>
                  </a:lnTo>
                  <a:lnTo>
                    <a:pt x="0" y="82549"/>
                  </a:lnTo>
                  <a:lnTo>
                    <a:pt x="25400" y="82549"/>
                  </a:lnTo>
                  <a:lnTo>
                    <a:pt x="25400" y="80010"/>
                  </a:lnTo>
                  <a:close/>
                </a:path>
                <a:path w="25400" h="1143000">
                  <a:moveTo>
                    <a:pt x="25400" y="82550"/>
                  </a:moveTo>
                  <a:lnTo>
                    <a:pt x="0" y="82550"/>
                  </a:lnTo>
                  <a:lnTo>
                    <a:pt x="0" y="86359"/>
                  </a:lnTo>
                  <a:lnTo>
                    <a:pt x="25400" y="86359"/>
                  </a:lnTo>
                  <a:lnTo>
                    <a:pt x="25400" y="82550"/>
                  </a:lnTo>
                  <a:close/>
                </a:path>
                <a:path w="25400" h="1143000">
                  <a:moveTo>
                    <a:pt x="25400" y="86359"/>
                  </a:moveTo>
                  <a:lnTo>
                    <a:pt x="0" y="86359"/>
                  </a:lnTo>
                  <a:lnTo>
                    <a:pt x="0" y="88899"/>
                  </a:lnTo>
                  <a:lnTo>
                    <a:pt x="25400" y="88899"/>
                  </a:lnTo>
                  <a:lnTo>
                    <a:pt x="25400" y="86359"/>
                  </a:lnTo>
                  <a:close/>
                </a:path>
                <a:path w="25400" h="1143000">
                  <a:moveTo>
                    <a:pt x="25400" y="88900"/>
                  </a:moveTo>
                  <a:lnTo>
                    <a:pt x="0" y="88900"/>
                  </a:lnTo>
                  <a:lnTo>
                    <a:pt x="0" y="92709"/>
                  </a:lnTo>
                  <a:lnTo>
                    <a:pt x="25400" y="92709"/>
                  </a:lnTo>
                  <a:lnTo>
                    <a:pt x="25400" y="88900"/>
                  </a:lnTo>
                  <a:close/>
                </a:path>
                <a:path w="25400" h="1143000">
                  <a:moveTo>
                    <a:pt x="25400" y="92709"/>
                  </a:moveTo>
                  <a:lnTo>
                    <a:pt x="0" y="92709"/>
                  </a:lnTo>
                  <a:lnTo>
                    <a:pt x="0" y="105409"/>
                  </a:lnTo>
                  <a:lnTo>
                    <a:pt x="25400" y="105409"/>
                  </a:lnTo>
                  <a:lnTo>
                    <a:pt x="25400" y="92709"/>
                  </a:lnTo>
                  <a:close/>
                </a:path>
                <a:path w="25400" h="1143000">
                  <a:moveTo>
                    <a:pt x="25400" y="105409"/>
                  </a:moveTo>
                  <a:lnTo>
                    <a:pt x="0" y="105409"/>
                  </a:lnTo>
                  <a:lnTo>
                    <a:pt x="0" y="107949"/>
                  </a:lnTo>
                  <a:lnTo>
                    <a:pt x="25400" y="107949"/>
                  </a:lnTo>
                  <a:lnTo>
                    <a:pt x="25400" y="105409"/>
                  </a:lnTo>
                  <a:close/>
                </a:path>
                <a:path w="25400" h="1143000">
                  <a:moveTo>
                    <a:pt x="25400" y="107950"/>
                  </a:moveTo>
                  <a:lnTo>
                    <a:pt x="0" y="107950"/>
                  </a:lnTo>
                  <a:lnTo>
                    <a:pt x="0" y="111759"/>
                  </a:lnTo>
                  <a:lnTo>
                    <a:pt x="25400" y="111759"/>
                  </a:lnTo>
                  <a:lnTo>
                    <a:pt x="25400" y="107950"/>
                  </a:lnTo>
                  <a:close/>
                </a:path>
                <a:path w="25400" h="1143000">
                  <a:moveTo>
                    <a:pt x="25400" y="111760"/>
                  </a:moveTo>
                  <a:lnTo>
                    <a:pt x="0" y="111760"/>
                  </a:lnTo>
                  <a:lnTo>
                    <a:pt x="0" y="114299"/>
                  </a:lnTo>
                  <a:lnTo>
                    <a:pt x="25400" y="114299"/>
                  </a:lnTo>
                  <a:lnTo>
                    <a:pt x="25400" y="111760"/>
                  </a:lnTo>
                  <a:close/>
                </a:path>
                <a:path w="25400" h="1143000">
                  <a:moveTo>
                    <a:pt x="25400" y="114300"/>
                  </a:moveTo>
                  <a:lnTo>
                    <a:pt x="0" y="114300"/>
                  </a:lnTo>
                  <a:lnTo>
                    <a:pt x="0" y="118109"/>
                  </a:lnTo>
                  <a:lnTo>
                    <a:pt x="25400" y="118109"/>
                  </a:lnTo>
                  <a:lnTo>
                    <a:pt x="25400" y="114300"/>
                  </a:lnTo>
                  <a:close/>
                </a:path>
                <a:path w="25400" h="1143000">
                  <a:moveTo>
                    <a:pt x="25400" y="118109"/>
                  </a:moveTo>
                  <a:lnTo>
                    <a:pt x="0" y="118109"/>
                  </a:lnTo>
                  <a:lnTo>
                    <a:pt x="0" y="120649"/>
                  </a:lnTo>
                  <a:lnTo>
                    <a:pt x="25400" y="120649"/>
                  </a:lnTo>
                  <a:lnTo>
                    <a:pt x="25400" y="118109"/>
                  </a:lnTo>
                  <a:close/>
                </a:path>
                <a:path w="25400" h="1143000">
                  <a:moveTo>
                    <a:pt x="25400" y="120650"/>
                  </a:moveTo>
                  <a:lnTo>
                    <a:pt x="0" y="120650"/>
                  </a:lnTo>
                  <a:lnTo>
                    <a:pt x="0" y="124459"/>
                  </a:lnTo>
                  <a:lnTo>
                    <a:pt x="25400" y="124459"/>
                  </a:lnTo>
                  <a:lnTo>
                    <a:pt x="25400" y="120650"/>
                  </a:lnTo>
                  <a:close/>
                </a:path>
                <a:path w="25400" h="1143000">
                  <a:moveTo>
                    <a:pt x="25400" y="124459"/>
                  </a:moveTo>
                  <a:lnTo>
                    <a:pt x="0" y="124459"/>
                  </a:lnTo>
                  <a:lnTo>
                    <a:pt x="0" y="130809"/>
                  </a:lnTo>
                  <a:lnTo>
                    <a:pt x="25400" y="130809"/>
                  </a:lnTo>
                  <a:lnTo>
                    <a:pt x="25400" y="124459"/>
                  </a:lnTo>
                  <a:close/>
                </a:path>
                <a:path w="25400" h="1143000">
                  <a:moveTo>
                    <a:pt x="25400" y="130809"/>
                  </a:moveTo>
                  <a:lnTo>
                    <a:pt x="0" y="130809"/>
                  </a:lnTo>
                  <a:lnTo>
                    <a:pt x="0" y="137159"/>
                  </a:lnTo>
                  <a:lnTo>
                    <a:pt x="25400" y="137159"/>
                  </a:lnTo>
                  <a:lnTo>
                    <a:pt x="25400" y="130809"/>
                  </a:lnTo>
                  <a:close/>
                </a:path>
                <a:path w="25400" h="1143000">
                  <a:moveTo>
                    <a:pt x="25400" y="137159"/>
                  </a:moveTo>
                  <a:lnTo>
                    <a:pt x="0" y="137159"/>
                  </a:lnTo>
                  <a:lnTo>
                    <a:pt x="0" y="146049"/>
                  </a:lnTo>
                  <a:lnTo>
                    <a:pt x="25400" y="146049"/>
                  </a:lnTo>
                  <a:lnTo>
                    <a:pt x="25400" y="137159"/>
                  </a:lnTo>
                  <a:close/>
                </a:path>
                <a:path w="25400" h="1143000">
                  <a:moveTo>
                    <a:pt x="25400" y="146050"/>
                  </a:moveTo>
                  <a:lnTo>
                    <a:pt x="0" y="146050"/>
                  </a:lnTo>
                  <a:lnTo>
                    <a:pt x="0" y="152399"/>
                  </a:lnTo>
                  <a:lnTo>
                    <a:pt x="25400" y="152399"/>
                  </a:lnTo>
                  <a:lnTo>
                    <a:pt x="25400" y="146050"/>
                  </a:lnTo>
                  <a:close/>
                </a:path>
                <a:path w="25400" h="1143000">
                  <a:moveTo>
                    <a:pt x="25400" y="152400"/>
                  </a:moveTo>
                  <a:lnTo>
                    <a:pt x="0" y="152400"/>
                  </a:lnTo>
                  <a:lnTo>
                    <a:pt x="0" y="156209"/>
                  </a:lnTo>
                  <a:lnTo>
                    <a:pt x="25400" y="156209"/>
                  </a:lnTo>
                  <a:lnTo>
                    <a:pt x="25400" y="152400"/>
                  </a:lnTo>
                  <a:close/>
                </a:path>
                <a:path w="25400" h="1143000">
                  <a:moveTo>
                    <a:pt x="25400" y="156209"/>
                  </a:moveTo>
                  <a:lnTo>
                    <a:pt x="0" y="156209"/>
                  </a:lnTo>
                  <a:lnTo>
                    <a:pt x="0" y="162559"/>
                  </a:lnTo>
                  <a:lnTo>
                    <a:pt x="25400" y="162559"/>
                  </a:lnTo>
                  <a:lnTo>
                    <a:pt x="25400" y="156209"/>
                  </a:lnTo>
                  <a:close/>
                </a:path>
                <a:path w="25400" h="1143000">
                  <a:moveTo>
                    <a:pt x="25400" y="162559"/>
                  </a:moveTo>
                  <a:lnTo>
                    <a:pt x="0" y="162559"/>
                  </a:lnTo>
                  <a:lnTo>
                    <a:pt x="0" y="168909"/>
                  </a:lnTo>
                  <a:lnTo>
                    <a:pt x="25400" y="168909"/>
                  </a:lnTo>
                  <a:lnTo>
                    <a:pt x="25400" y="162559"/>
                  </a:lnTo>
                  <a:close/>
                </a:path>
                <a:path w="25400" h="1143000">
                  <a:moveTo>
                    <a:pt x="25400" y="168909"/>
                  </a:moveTo>
                  <a:lnTo>
                    <a:pt x="0" y="168909"/>
                  </a:lnTo>
                  <a:lnTo>
                    <a:pt x="0" y="171449"/>
                  </a:lnTo>
                  <a:lnTo>
                    <a:pt x="25400" y="171449"/>
                  </a:lnTo>
                  <a:lnTo>
                    <a:pt x="25400" y="168909"/>
                  </a:lnTo>
                  <a:close/>
                </a:path>
                <a:path w="25400" h="1143000">
                  <a:moveTo>
                    <a:pt x="25400" y="171450"/>
                  </a:moveTo>
                  <a:lnTo>
                    <a:pt x="0" y="171450"/>
                  </a:lnTo>
                  <a:lnTo>
                    <a:pt x="0" y="175259"/>
                  </a:lnTo>
                  <a:lnTo>
                    <a:pt x="25400" y="175259"/>
                  </a:lnTo>
                  <a:lnTo>
                    <a:pt x="25400" y="171450"/>
                  </a:lnTo>
                  <a:close/>
                </a:path>
                <a:path w="25400" h="1143000">
                  <a:moveTo>
                    <a:pt x="25400" y="175259"/>
                  </a:moveTo>
                  <a:lnTo>
                    <a:pt x="0" y="175259"/>
                  </a:lnTo>
                  <a:lnTo>
                    <a:pt x="0" y="177799"/>
                  </a:lnTo>
                  <a:lnTo>
                    <a:pt x="25400" y="177799"/>
                  </a:lnTo>
                  <a:lnTo>
                    <a:pt x="25400" y="175259"/>
                  </a:lnTo>
                  <a:close/>
                </a:path>
                <a:path w="25400" h="1143000">
                  <a:moveTo>
                    <a:pt x="25400" y="177800"/>
                  </a:moveTo>
                  <a:lnTo>
                    <a:pt x="0" y="177800"/>
                  </a:lnTo>
                  <a:lnTo>
                    <a:pt x="0" y="187959"/>
                  </a:lnTo>
                  <a:lnTo>
                    <a:pt x="25400" y="187959"/>
                  </a:lnTo>
                  <a:lnTo>
                    <a:pt x="25400" y="177800"/>
                  </a:lnTo>
                  <a:close/>
                </a:path>
                <a:path w="25400" h="1143000">
                  <a:moveTo>
                    <a:pt x="25400" y="187959"/>
                  </a:moveTo>
                  <a:lnTo>
                    <a:pt x="0" y="187959"/>
                  </a:lnTo>
                  <a:lnTo>
                    <a:pt x="0" y="190499"/>
                  </a:lnTo>
                  <a:lnTo>
                    <a:pt x="25400" y="190499"/>
                  </a:lnTo>
                  <a:lnTo>
                    <a:pt x="25400" y="187959"/>
                  </a:lnTo>
                  <a:close/>
                </a:path>
                <a:path w="25400" h="1143000">
                  <a:moveTo>
                    <a:pt x="25400" y="190500"/>
                  </a:moveTo>
                  <a:lnTo>
                    <a:pt x="0" y="190500"/>
                  </a:lnTo>
                  <a:lnTo>
                    <a:pt x="0" y="194309"/>
                  </a:lnTo>
                  <a:lnTo>
                    <a:pt x="25400" y="194309"/>
                  </a:lnTo>
                  <a:lnTo>
                    <a:pt x="25400" y="190500"/>
                  </a:lnTo>
                  <a:close/>
                </a:path>
                <a:path w="25400" h="1143000">
                  <a:moveTo>
                    <a:pt x="25400" y="194309"/>
                  </a:moveTo>
                  <a:lnTo>
                    <a:pt x="0" y="194309"/>
                  </a:lnTo>
                  <a:lnTo>
                    <a:pt x="0" y="196849"/>
                  </a:lnTo>
                  <a:lnTo>
                    <a:pt x="25400" y="196849"/>
                  </a:lnTo>
                  <a:lnTo>
                    <a:pt x="25400" y="194309"/>
                  </a:lnTo>
                  <a:close/>
                </a:path>
                <a:path w="25400" h="1143000">
                  <a:moveTo>
                    <a:pt x="25400" y="196850"/>
                  </a:moveTo>
                  <a:lnTo>
                    <a:pt x="0" y="196850"/>
                  </a:lnTo>
                  <a:lnTo>
                    <a:pt x="0" y="200659"/>
                  </a:lnTo>
                  <a:lnTo>
                    <a:pt x="25400" y="200659"/>
                  </a:lnTo>
                  <a:lnTo>
                    <a:pt x="25400" y="196850"/>
                  </a:lnTo>
                  <a:close/>
                </a:path>
                <a:path w="25400" h="1143000">
                  <a:moveTo>
                    <a:pt x="25400" y="200659"/>
                  </a:moveTo>
                  <a:lnTo>
                    <a:pt x="0" y="200659"/>
                  </a:lnTo>
                  <a:lnTo>
                    <a:pt x="0" y="209549"/>
                  </a:lnTo>
                  <a:lnTo>
                    <a:pt x="25400" y="209549"/>
                  </a:lnTo>
                  <a:lnTo>
                    <a:pt x="25400" y="200659"/>
                  </a:lnTo>
                  <a:close/>
                </a:path>
                <a:path w="25400" h="1143000">
                  <a:moveTo>
                    <a:pt x="25400" y="209550"/>
                  </a:moveTo>
                  <a:lnTo>
                    <a:pt x="0" y="209550"/>
                  </a:lnTo>
                  <a:lnTo>
                    <a:pt x="0" y="213359"/>
                  </a:lnTo>
                  <a:lnTo>
                    <a:pt x="25400" y="213359"/>
                  </a:lnTo>
                  <a:lnTo>
                    <a:pt x="25400" y="209550"/>
                  </a:lnTo>
                  <a:close/>
                </a:path>
                <a:path w="25400" h="1143000">
                  <a:moveTo>
                    <a:pt x="25400" y="213359"/>
                  </a:moveTo>
                  <a:lnTo>
                    <a:pt x="0" y="213359"/>
                  </a:lnTo>
                  <a:lnTo>
                    <a:pt x="0" y="219709"/>
                  </a:lnTo>
                  <a:lnTo>
                    <a:pt x="25400" y="219709"/>
                  </a:lnTo>
                  <a:lnTo>
                    <a:pt x="25400" y="213359"/>
                  </a:lnTo>
                  <a:close/>
                </a:path>
                <a:path w="25400" h="1143000">
                  <a:moveTo>
                    <a:pt x="25400" y="219709"/>
                  </a:moveTo>
                  <a:lnTo>
                    <a:pt x="0" y="219709"/>
                  </a:lnTo>
                  <a:lnTo>
                    <a:pt x="0" y="226059"/>
                  </a:lnTo>
                  <a:lnTo>
                    <a:pt x="25400" y="226059"/>
                  </a:lnTo>
                  <a:lnTo>
                    <a:pt x="25400" y="219709"/>
                  </a:lnTo>
                  <a:close/>
                </a:path>
                <a:path w="25400" h="1143000">
                  <a:moveTo>
                    <a:pt x="25400" y="226059"/>
                  </a:moveTo>
                  <a:lnTo>
                    <a:pt x="0" y="226059"/>
                  </a:lnTo>
                  <a:lnTo>
                    <a:pt x="0" y="228599"/>
                  </a:lnTo>
                  <a:lnTo>
                    <a:pt x="25400" y="228599"/>
                  </a:lnTo>
                  <a:lnTo>
                    <a:pt x="25400" y="226059"/>
                  </a:lnTo>
                  <a:close/>
                </a:path>
                <a:path w="25400" h="1143000">
                  <a:moveTo>
                    <a:pt x="25400" y="228600"/>
                  </a:moveTo>
                  <a:lnTo>
                    <a:pt x="0" y="228600"/>
                  </a:lnTo>
                  <a:lnTo>
                    <a:pt x="0" y="238759"/>
                  </a:lnTo>
                  <a:lnTo>
                    <a:pt x="25400" y="238759"/>
                  </a:lnTo>
                  <a:lnTo>
                    <a:pt x="25400" y="228600"/>
                  </a:lnTo>
                  <a:close/>
                </a:path>
                <a:path w="25400" h="1143000">
                  <a:moveTo>
                    <a:pt x="25400" y="238760"/>
                  </a:moveTo>
                  <a:lnTo>
                    <a:pt x="0" y="238760"/>
                  </a:lnTo>
                  <a:lnTo>
                    <a:pt x="0" y="241299"/>
                  </a:lnTo>
                  <a:lnTo>
                    <a:pt x="25400" y="241299"/>
                  </a:lnTo>
                  <a:lnTo>
                    <a:pt x="25400" y="238760"/>
                  </a:lnTo>
                  <a:close/>
                </a:path>
                <a:path w="25400" h="1143000">
                  <a:moveTo>
                    <a:pt x="25400" y="241300"/>
                  </a:moveTo>
                  <a:lnTo>
                    <a:pt x="0" y="241300"/>
                  </a:lnTo>
                  <a:lnTo>
                    <a:pt x="0" y="247649"/>
                  </a:lnTo>
                  <a:lnTo>
                    <a:pt x="25400" y="247649"/>
                  </a:lnTo>
                  <a:lnTo>
                    <a:pt x="25400" y="241300"/>
                  </a:lnTo>
                  <a:close/>
                </a:path>
                <a:path w="25400" h="1143000">
                  <a:moveTo>
                    <a:pt x="25400" y="247650"/>
                  </a:moveTo>
                  <a:lnTo>
                    <a:pt x="0" y="247650"/>
                  </a:lnTo>
                  <a:lnTo>
                    <a:pt x="0" y="251459"/>
                  </a:lnTo>
                  <a:lnTo>
                    <a:pt x="25400" y="251459"/>
                  </a:lnTo>
                  <a:lnTo>
                    <a:pt x="25400" y="247650"/>
                  </a:lnTo>
                  <a:close/>
                </a:path>
                <a:path w="25400" h="1143000">
                  <a:moveTo>
                    <a:pt x="25400" y="251459"/>
                  </a:moveTo>
                  <a:lnTo>
                    <a:pt x="0" y="251459"/>
                  </a:lnTo>
                  <a:lnTo>
                    <a:pt x="0" y="257809"/>
                  </a:lnTo>
                  <a:lnTo>
                    <a:pt x="25400" y="257809"/>
                  </a:lnTo>
                  <a:lnTo>
                    <a:pt x="25400" y="251459"/>
                  </a:lnTo>
                  <a:close/>
                </a:path>
                <a:path w="25400" h="1143000">
                  <a:moveTo>
                    <a:pt x="25400" y="257809"/>
                  </a:moveTo>
                  <a:lnTo>
                    <a:pt x="0" y="257809"/>
                  </a:lnTo>
                  <a:lnTo>
                    <a:pt x="0" y="260349"/>
                  </a:lnTo>
                  <a:lnTo>
                    <a:pt x="25400" y="260349"/>
                  </a:lnTo>
                  <a:lnTo>
                    <a:pt x="25400" y="257809"/>
                  </a:lnTo>
                  <a:close/>
                </a:path>
                <a:path w="25400" h="1143000">
                  <a:moveTo>
                    <a:pt x="25400" y="260350"/>
                  </a:moveTo>
                  <a:lnTo>
                    <a:pt x="0" y="260350"/>
                  </a:lnTo>
                  <a:lnTo>
                    <a:pt x="0" y="264159"/>
                  </a:lnTo>
                  <a:lnTo>
                    <a:pt x="25400" y="264159"/>
                  </a:lnTo>
                  <a:lnTo>
                    <a:pt x="25400" y="260350"/>
                  </a:lnTo>
                  <a:close/>
                </a:path>
                <a:path w="25400" h="1143000">
                  <a:moveTo>
                    <a:pt x="25400" y="264160"/>
                  </a:moveTo>
                  <a:lnTo>
                    <a:pt x="0" y="264160"/>
                  </a:lnTo>
                  <a:lnTo>
                    <a:pt x="0" y="276859"/>
                  </a:lnTo>
                  <a:lnTo>
                    <a:pt x="25400" y="276859"/>
                  </a:lnTo>
                  <a:lnTo>
                    <a:pt x="25400" y="264160"/>
                  </a:lnTo>
                  <a:close/>
                </a:path>
                <a:path w="25400" h="1143000">
                  <a:moveTo>
                    <a:pt x="25400" y="276859"/>
                  </a:moveTo>
                  <a:lnTo>
                    <a:pt x="0" y="276859"/>
                  </a:lnTo>
                  <a:lnTo>
                    <a:pt x="0" y="292099"/>
                  </a:lnTo>
                  <a:lnTo>
                    <a:pt x="25400" y="292099"/>
                  </a:lnTo>
                  <a:lnTo>
                    <a:pt x="25400" y="276859"/>
                  </a:lnTo>
                  <a:close/>
                </a:path>
                <a:path w="25400" h="1143000">
                  <a:moveTo>
                    <a:pt x="25400" y="292100"/>
                  </a:moveTo>
                  <a:lnTo>
                    <a:pt x="0" y="292100"/>
                  </a:lnTo>
                  <a:lnTo>
                    <a:pt x="0" y="298449"/>
                  </a:lnTo>
                  <a:lnTo>
                    <a:pt x="25400" y="298449"/>
                  </a:lnTo>
                  <a:lnTo>
                    <a:pt x="25400" y="292100"/>
                  </a:lnTo>
                  <a:close/>
                </a:path>
                <a:path w="25400" h="1143000">
                  <a:moveTo>
                    <a:pt x="25400" y="298450"/>
                  </a:moveTo>
                  <a:lnTo>
                    <a:pt x="0" y="298450"/>
                  </a:lnTo>
                  <a:lnTo>
                    <a:pt x="0" y="302259"/>
                  </a:lnTo>
                  <a:lnTo>
                    <a:pt x="25400" y="302259"/>
                  </a:lnTo>
                  <a:lnTo>
                    <a:pt x="25400" y="298450"/>
                  </a:lnTo>
                  <a:close/>
                </a:path>
                <a:path w="25400" h="1143000">
                  <a:moveTo>
                    <a:pt x="25400" y="302259"/>
                  </a:moveTo>
                  <a:lnTo>
                    <a:pt x="0" y="302259"/>
                  </a:lnTo>
                  <a:lnTo>
                    <a:pt x="0" y="304799"/>
                  </a:lnTo>
                  <a:lnTo>
                    <a:pt x="25400" y="304799"/>
                  </a:lnTo>
                  <a:lnTo>
                    <a:pt x="25400" y="302259"/>
                  </a:lnTo>
                  <a:close/>
                </a:path>
                <a:path w="25400" h="1143000">
                  <a:moveTo>
                    <a:pt x="25400" y="304800"/>
                  </a:moveTo>
                  <a:lnTo>
                    <a:pt x="0" y="304800"/>
                  </a:lnTo>
                  <a:lnTo>
                    <a:pt x="0" y="311149"/>
                  </a:lnTo>
                  <a:lnTo>
                    <a:pt x="25400" y="311149"/>
                  </a:lnTo>
                  <a:lnTo>
                    <a:pt x="25400" y="304800"/>
                  </a:lnTo>
                  <a:close/>
                </a:path>
                <a:path w="25400" h="1143000">
                  <a:moveTo>
                    <a:pt x="25400" y="311150"/>
                  </a:moveTo>
                  <a:lnTo>
                    <a:pt x="0" y="311150"/>
                  </a:lnTo>
                  <a:lnTo>
                    <a:pt x="0" y="321309"/>
                  </a:lnTo>
                  <a:lnTo>
                    <a:pt x="25400" y="321309"/>
                  </a:lnTo>
                  <a:lnTo>
                    <a:pt x="25400" y="311150"/>
                  </a:lnTo>
                  <a:close/>
                </a:path>
                <a:path w="25400" h="1143000">
                  <a:moveTo>
                    <a:pt x="25400" y="321309"/>
                  </a:moveTo>
                  <a:lnTo>
                    <a:pt x="0" y="321309"/>
                  </a:lnTo>
                  <a:lnTo>
                    <a:pt x="0" y="323849"/>
                  </a:lnTo>
                  <a:lnTo>
                    <a:pt x="25400" y="323849"/>
                  </a:lnTo>
                  <a:lnTo>
                    <a:pt x="25400" y="321309"/>
                  </a:lnTo>
                  <a:close/>
                </a:path>
                <a:path w="25400" h="1143000">
                  <a:moveTo>
                    <a:pt x="25400" y="323850"/>
                  </a:moveTo>
                  <a:lnTo>
                    <a:pt x="0" y="323850"/>
                  </a:lnTo>
                  <a:lnTo>
                    <a:pt x="0" y="327659"/>
                  </a:lnTo>
                  <a:lnTo>
                    <a:pt x="25400" y="327659"/>
                  </a:lnTo>
                  <a:lnTo>
                    <a:pt x="25400" y="323850"/>
                  </a:lnTo>
                  <a:close/>
                </a:path>
                <a:path w="25400" h="1143000">
                  <a:moveTo>
                    <a:pt x="25400" y="327659"/>
                  </a:moveTo>
                  <a:lnTo>
                    <a:pt x="0" y="327659"/>
                  </a:lnTo>
                  <a:lnTo>
                    <a:pt x="0" y="336549"/>
                  </a:lnTo>
                  <a:lnTo>
                    <a:pt x="25400" y="336549"/>
                  </a:lnTo>
                  <a:lnTo>
                    <a:pt x="25400" y="327659"/>
                  </a:lnTo>
                  <a:close/>
                </a:path>
                <a:path w="25400" h="1143000">
                  <a:moveTo>
                    <a:pt x="25400" y="336550"/>
                  </a:moveTo>
                  <a:lnTo>
                    <a:pt x="0" y="336550"/>
                  </a:lnTo>
                  <a:lnTo>
                    <a:pt x="0" y="340359"/>
                  </a:lnTo>
                  <a:lnTo>
                    <a:pt x="25400" y="340359"/>
                  </a:lnTo>
                  <a:lnTo>
                    <a:pt x="25400" y="336550"/>
                  </a:lnTo>
                  <a:close/>
                </a:path>
                <a:path w="25400" h="1143000">
                  <a:moveTo>
                    <a:pt x="25400" y="340359"/>
                  </a:moveTo>
                  <a:lnTo>
                    <a:pt x="0" y="340359"/>
                  </a:lnTo>
                  <a:lnTo>
                    <a:pt x="0" y="342899"/>
                  </a:lnTo>
                  <a:lnTo>
                    <a:pt x="25400" y="342899"/>
                  </a:lnTo>
                  <a:lnTo>
                    <a:pt x="25400" y="340359"/>
                  </a:lnTo>
                  <a:close/>
                </a:path>
                <a:path w="25400" h="1143000">
                  <a:moveTo>
                    <a:pt x="25400" y="342900"/>
                  </a:moveTo>
                  <a:lnTo>
                    <a:pt x="0" y="342900"/>
                  </a:lnTo>
                  <a:lnTo>
                    <a:pt x="0" y="346709"/>
                  </a:lnTo>
                  <a:lnTo>
                    <a:pt x="25400" y="346709"/>
                  </a:lnTo>
                  <a:lnTo>
                    <a:pt x="25400" y="342900"/>
                  </a:lnTo>
                  <a:close/>
                </a:path>
                <a:path w="25400" h="1143000">
                  <a:moveTo>
                    <a:pt x="25400" y="346709"/>
                  </a:moveTo>
                  <a:lnTo>
                    <a:pt x="0" y="346709"/>
                  </a:lnTo>
                  <a:lnTo>
                    <a:pt x="0" y="349249"/>
                  </a:lnTo>
                  <a:lnTo>
                    <a:pt x="25400" y="349249"/>
                  </a:lnTo>
                  <a:lnTo>
                    <a:pt x="25400" y="346709"/>
                  </a:lnTo>
                  <a:close/>
                </a:path>
                <a:path w="25400" h="1143000">
                  <a:moveTo>
                    <a:pt x="25400" y="349250"/>
                  </a:moveTo>
                  <a:lnTo>
                    <a:pt x="0" y="349250"/>
                  </a:lnTo>
                  <a:lnTo>
                    <a:pt x="0" y="353059"/>
                  </a:lnTo>
                  <a:lnTo>
                    <a:pt x="25400" y="353059"/>
                  </a:lnTo>
                  <a:lnTo>
                    <a:pt x="25400" y="349250"/>
                  </a:lnTo>
                  <a:close/>
                </a:path>
                <a:path w="25400" h="1143000">
                  <a:moveTo>
                    <a:pt x="25400" y="353059"/>
                  </a:moveTo>
                  <a:lnTo>
                    <a:pt x="0" y="353059"/>
                  </a:lnTo>
                  <a:lnTo>
                    <a:pt x="0" y="368299"/>
                  </a:lnTo>
                  <a:lnTo>
                    <a:pt x="25400" y="368299"/>
                  </a:lnTo>
                  <a:lnTo>
                    <a:pt x="25400" y="353059"/>
                  </a:lnTo>
                  <a:close/>
                </a:path>
                <a:path w="25400" h="1143000">
                  <a:moveTo>
                    <a:pt x="25400" y="368300"/>
                  </a:moveTo>
                  <a:lnTo>
                    <a:pt x="0" y="368300"/>
                  </a:lnTo>
                  <a:lnTo>
                    <a:pt x="0" y="372109"/>
                  </a:lnTo>
                  <a:lnTo>
                    <a:pt x="25400" y="372109"/>
                  </a:lnTo>
                  <a:lnTo>
                    <a:pt x="25400" y="368300"/>
                  </a:lnTo>
                  <a:close/>
                </a:path>
                <a:path w="25400" h="1143000">
                  <a:moveTo>
                    <a:pt x="25400" y="372109"/>
                  </a:moveTo>
                  <a:lnTo>
                    <a:pt x="0" y="372109"/>
                  </a:lnTo>
                  <a:lnTo>
                    <a:pt x="0" y="378459"/>
                  </a:lnTo>
                  <a:lnTo>
                    <a:pt x="25400" y="378459"/>
                  </a:lnTo>
                  <a:lnTo>
                    <a:pt x="25400" y="372109"/>
                  </a:lnTo>
                  <a:close/>
                </a:path>
                <a:path w="25400" h="1143000">
                  <a:moveTo>
                    <a:pt x="25400" y="378460"/>
                  </a:moveTo>
                  <a:lnTo>
                    <a:pt x="0" y="378460"/>
                  </a:lnTo>
                  <a:lnTo>
                    <a:pt x="0" y="380999"/>
                  </a:lnTo>
                  <a:lnTo>
                    <a:pt x="25400" y="380999"/>
                  </a:lnTo>
                  <a:lnTo>
                    <a:pt x="25400" y="378460"/>
                  </a:lnTo>
                  <a:close/>
                </a:path>
                <a:path w="25400" h="1143000">
                  <a:moveTo>
                    <a:pt x="25400" y="381000"/>
                  </a:moveTo>
                  <a:lnTo>
                    <a:pt x="0" y="381000"/>
                  </a:lnTo>
                  <a:lnTo>
                    <a:pt x="0" y="387349"/>
                  </a:lnTo>
                  <a:lnTo>
                    <a:pt x="25400" y="387349"/>
                  </a:lnTo>
                  <a:lnTo>
                    <a:pt x="25400" y="381000"/>
                  </a:lnTo>
                  <a:close/>
                </a:path>
                <a:path w="25400" h="1143000">
                  <a:moveTo>
                    <a:pt x="25400" y="387350"/>
                  </a:moveTo>
                  <a:lnTo>
                    <a:pt x="0" y="387350"/>
                  </a:lnTo>
                  <a:lnTo>
                    <a:pt x="0" y="391159"/>
                  </a:lnTo>
                  <a:lnTo>
                    <a:pt x="25400" y="391159"/>
                  </a:lnTo>
                  <a:lnTo>
                    <a:pt x="25400" y="387350"/>
                  </a:lnTo>
                  <a:close/>
                </a:path>
                <a:path w="25400" h="1143000">
                  <a:moveTo>
                    <a:pt x="25400" y="391160"/>
                  </a:moveTo>
                  <a:lnTo>
                    <a:pt x="0" y="391160"/>
                  </a:lnTo>
                  <a:lnTo>
                    <a:pt x="0" y="393699"/>
                  </a:lnTo>
                  <a:lnTo>
                    <a:pt x="25400" y="393699"/>
                  </a:lnTo>
                  <a:lnTo>
                    <a:pt x="25400" y="391160"/>
                  </a:lnTo>
                  <a:close/>
                </a:path>
                <a:path w="25400" h="1143000">
                  <a:moveTo>
                    <a:pt x="25400" y="393700"/>
                  </a:moveTo>
                  <a:lnTo>
                    <a:pt x="0" y="393700"/>
                  </a:lnTo>
                  <a:lnTo>
                    <a:pt x="0" y="397509"/>
                  </a:lnTo>
                  <a:lnTo>
                    <a:pt x="25400" y="397509"/>
                  </a:lnTo>
                  <a:lnTo>
                    <a:pt x="25400" y="393700"/>
                  </a:lnTo>
                  <a:close/>
                </a:path>
                <a:path w="25400" h="1143000">
                  <a:moveTo>
                    <a:pt x="25400" y="397510"/>
                  </a:moveTo>
                  <a:lnTo>
                    <a:pt x="0" y="397510"/>
                  </a:lnTo>
                  <a:lnTo>
                    <a:pt x="0" y="400049"/>
                  </a:lnTo>
                  <a:lnTo>
                    <a:pt x="25400" y="400049"/>
                  </a:lnTo>
                  <a:lnTo>
                    <a:pt x="25400" y="397510"/>
                  </a:lnTo>
                  <a:close/>
                </a:path>
                <a:path w="25400" h="1143000">
                  <a:moveTo>
                    <a:pt x="25400" y="400050"/>
                  </a:moveTo>
                  <a:lnTo>
                    <a:pt x="0" y="400050"/>
                  </a:lnTo>
                  <a:lnTo>
                    <a:pt x="0" y="403859"/>
                  </a:lnTo>
                  <a:lnTo>
                    <a:pt x="25400" y="403859"/>
                  </a:lnTo>
                  <a:lnTo>
                    <a:pt x="25400" y="400050"/>
                  </a:lnTo>
                  <a:close/>
                </a:path>
                <a:path w="25400" h="1143000">
                  <a:moveTo>
                    <a:pt x="25400" y="403859"/>
                  </a:moveTo>
                  <a:lnTo>
                    <a:pt x="0" y="403859"/>
                  </a:lnTo>
                  <a:lnTo>
                    <a:pt x="0" y="429259"/>
                  </a:lnTo>
                  <a:lnTo>
                    <a:pt x="25400" y="429259"/>
                  </a:lnTo>
                  <a:lnTo>
                    <a:pt x="25400" y="403859"/>
                  </a:lnTo>
                  <a:close/>
                </a:path>
                <a:path w="25400" h="1143000">
                  <a:moveTo>
                    <a:pt x="25400" y="429259"/>
                  </a:moveTo>
                  <a:lnTo>
                    <a:pt x="0" y="429259"/>
                  </a:lnTo>
                  <a:lnTo>
                    <a:pt x="0" y="435609"/>
                  </a:lnTo>
                  <a:lnTo>
                    <a:pt x="25400" y="435609"/>
                  </a:lnTo>
                  <a:lnTo>
                    <a:pt x="25400" y="429259"/>
                  </a:lnTo>
                  <a:close/>
                </a:path>
                <a:path w="25400" h="1143000">
                  <a:moveTo>
                    <a:pt x="25400" y="435609"/>
                  </a:moveTo>
                  <a:lnTo>
                    <a:pt x="0" y="435609"/>
                  </a:lnTo>
                  <a:lnTo>
                    <a:pt x="0" y="438149"/>
                  </a:lnTo>
                  <a:lnTo>
                    <a:pt x="25400" y="438149"/>
                  </a:lnTo>
                  <a:lnTo>
                    <a:pt x="25400" y="435609"/>
                  </a:lnTo>
                  <a:close/>
                </a:path>
                <a:path w="25400" h="1143000">
                  <a:moveTo>
                    <a:pt x="25400" y="438150"/>
                  </a:moveTo>
                  <a:lnTo>
                    <a:pt x="0" y="438150"/>
                  </a:lnTo>
                  <a:lnTo>
                    <a:pt x="0" y="444499"/>
                  </a:lnTo>
                  <a:lnTo>
                    <a:pt x="25400" y="444499"/>
                  </a:lnTo>
                  <a:lnTo>
                    <a:pt x="25400" y="438150"/>
                  </a:lnTo>
                  <a:close/>
                </a:path>
                <a:path w="25400" h="1143000">
                  <a:moveTo>
                    <a:pt x="25400" y="444500"/>
                  </a:moveTo>
                  <a:lnTo>
                    <a:pt x="0" y="444500"/>
                  </a:lnTo>
                  <a:lnTo>
                    <a:pt x="0" y="448309"/>
                  </a:lnTo>
                  <a:lnTo>
                    <a:pt x="25400" y="448309"/>
                  </a:lnTo>
                  <a:lnTo>
                    <a:pt x="25400" y="444500"/>
                  </a:lnTo>
                  <a:close/>
                </a:path>
                <a:path w="25400" h="1143000">
                  <a:moveTo>
                    <a:pt x="25400" y="448309"/>
                  </a:moveTo>
                  <a:lnTo>
                    <a:pt x="0" y="448309"/>
                  </a:lnTo>
                  <a:lnTo>
                    <a:pt x="0" y="457199"/>
                  </a:lnTo>
                  <a:lnTo>
                    <a:pt x="25400" y="457199"/>
                  </a:lnTo>
                  <a:lnTo>
                    <a:pt x="25400" y="448309"/>
                  </a:lnTo>
                  <a:close/>
                </a:path>
                <a:path w="25400" h="1143000">
                  <a:moveTo>
                    <a:pt x="25400" y="457200"/>
                  </a:moveTo>
                  <a:lnTo>
                    <a:pt x="0" y="457200"/>
                  </a:lnTo>
                  <a:lnTo>
                    <a:pt x="0" y="467359"/>
                  </a:lnTo>
                  <a:lnTo>
                    <a:pt x="25400" y="467359"/>
                  </a:lnTo>
                  <a:lnTo>
                    <a:pt x="25400" y="457200"/>
                  </a:lnTo>
                  <a:close/>
                </a:path>
                <a:path w="25400" h="1143000">
                  <a:moveTo>
                    <a:pt x="25400" y="467360"/>
                  </a:moveTo>
                  <a:lnTo>
                    <a:pt x="0" y="467360"/>
                  </a:lnTo>
                  <a:lnTo>
                    <a:pt x="0" y="473709"/>
                  </a:lnTo>
                  <a:lnTo>
                    <a:pt x="25400" y="473709"/>
                  </a:lnTo>
                  <a:lnTo>
                    <a:pt x="25400" y="467360"/>
                  </a:lnTo>
                  <a:close/>
                </a:path>
                <a:path w="25400" h="1143000">
                  <a:moveTo>
                    <a:pt x="25400" y="473709"/>
                  </a:moveTo>
                  <a:lnTo>
                    <a:pt x="0" y="473709"/>
                  </a:lnTo>
                  <a:lnTo>
                    <a:pt x="0" y="480059"/>
                  </a:lnTo>
                  <a:lnTo>
                    <a:pt x="25400" y="480059"/>
                  </a:lnTo>
                  <a:lnTo>
                    <a:pt x="25400" y="473709"/>
                  </a:lnTo>
                  <a:close/>
                </a:path>
                <a:path w="25400" h="1143000">
                  <a:moveTo>
                    <a:pt x="25400" y="480059"/>
                  </a:moveTo>
                  <a:lnTo>
                    <a:pt x="0" y="480059"/>
                  </a:lnTo>
                  <a:lnTo>
                    <a:pt x="0" y="481329"/>
                  </a:lnTo>
                  <a:lnTo>
                    <a:pt x="1269" y="481329"/>
                  </a:lnTo>
                  <a:lnTo>
                    <a:pt x="1269" y="482600"/>
                  </a:lnTo>
                  <a:lnTo>
                    <a:pt x="3810" y="482600"/>
                  </a:lnTo>
                  <a:lnTo>
                    <a:pt x="3809" y="483869"/>
                  </a:lnTo>
                  <a:lnTo>
                    <a:pt x="7619" y="483869"/>
                  </a:lnTo>
                  <a:lnTo>
                    <a:pt x="7619" y="485139"/>
                  </a:lnTo>
                  <a:lnTo>
                    <a:pt x="10159" y="485139"/>
                  </a:lnTo>
                  <a:lnTo>
                    <a:pt x="10159" y="486409"/>
                  </a:lnTo>
                  <a:lnTo>
                    <a:pt x="25400" y="486409"/>
                  </a:lnTo>
                  <a:lnTo>
                    <a:pt x="25400" y="480059"/>
                  </a:lnTo>
                  <a:close/>
                </a:path>
                <a:path w="25400" h="1143000">
                  <a:moveTo>
                    <a:pt x="25400" y="486409"/>
                  </a:moveTo>
                  <a:lnTo>
                    <a:pt x="12700" y="486409"/>
                  </a:lnTo>
                  <a:lnTo>
                    <a:pt x="12700" y="487679"/>
                  </a:lnTo>
                  <a:lnTo>
                    <a:pt x="15240" y="487679"/>
                  </a:lnTo>
                  <a:lnTo>
                    <a:pt x="15240" y="488949"/>
                  </a:lnTo>
                  <a:lnTo>
                    <a:pt x="25400" y="488949"/>
                  </a:lnTo>
                  <a:lnTo>
                    <a:pt x="25400" y="486409"/>
                  </a:lnTo>
                  <a:close/>
                </a:path>
                <a:path w="25400" h="1143000">
                  <a:moveTo>
                    <a:pt x="25400" y="488950"/>
                  </a:moveTo>
                  <a:lnTo>
                    <a:pt x="20319" y="488950"/>
                  </a:lnTo>
                  <a:lnTo>
                    <a:pt x="20319" y="490219"/>
                  </a:lnTo>
                  <a:lnTo>
                    <a:pt x="24129" y="490219"/>
                  </a:lnTo>
                  <a:lnTo>
                    <a:pt x="24129" y="491489"/>
                  </a:lnTo>
                  <a:lnTo>
                    <a:pt x="25400" y="491489"/>
                  </a:lnTo>
                  <a:lnTo>
                    <a:pt x="25400" y="488950"/>
                  </a:lnTo>
                  <a:close/>
                </a:path>
                <a:path w="25400" h="1143000">
                  <a:moveTo>
                    <a:pt x="22859" y="1141730"/>
                  </a:moveTo>
                  <a:lnTo>
                    <a:pt x="0" y="1141730"/>
                  </a:lnTo>
                  <a:lnTo>
                    <a:pt x="0" y="1142999"/>
                  </a:lnTo>
                  <a:lnTo>
                    <a:pt x="22859" y="1142999"/>
                  </a:lnTo>
                  <a:lnTo>
                    <a:pt x="22859" y="1141730"/>
                  </a:lnTo>
                  <a:close/>
                </a:path>
                <a:path w="25400" h="1143000">
                  <a:moveTo>
                    <a:pt x="25400" y="1140460"/>
                  </a:moveTo>
                  <a:lnTo>
                    <a:pt x="22859" y="1140460"/>
                  </a:lnTo>
                  <a:lnTo>
                    <a:pt x="22859" y="1141730"/>
                  </a:lnTo>
                  <a:lnTo>
                    <a:pt x="25400" y="1141730"/>
                  </a:lnTo>
                  <a:lnTo>
                    <a:pt x="25400" y="1140460"/>
                  </a:lnTo>
                  <a:close/>
                </a:path>
              </a:pathLst>
            </a:custGeom>
            <a:solidFill>
              <a:srgbClr val="9F9F3E"/>
            </a:solidFill>
          </p:spPr>
          <p:txBody>
            <a:bodyPr wrap="square" lIns="0" tIns="0" rIns="0" bIns="0" rtlCol="0"/>
            <a:lstStyle/>
            <a:p>
              <a:endParaRPr/>
            </a:p>
          </p:txBody>
        </p:sp>
        <p:sp>
          <p:nvSpPr>
            <p:cNvPr id="845" name="object 845"/>
            <p:cNvSpPr/>
            <p:nvPr/>
          </p:nvSpPr>
          <p:spPr>
            <a:xfrm>
              <a:off x="1438910" y="5363209"/>
              <a:ext cx="24130" cy="1149350"/>
            </a:xfrm>
            <a:custGeom>
              <a:avLst/>
              <a:gdLst/>
              <a:ahLst/>
              <a:cxnLst/>
              <a:rect l="l" t="t" r="r" b="b"/>
              <a:pathLst>
                <a:path w="24130" h="1149350">
                  <a:moveTo>
                    <a:pt x="5080" y="0"/>
                  </a:moveTo>
                  <a:lnTo>
                    <a:pt x="0" y="0"/>
                  </a:lnTo>
                  <a:lnTo>
                    <a:pt x="0" y="6349"/>
                  </a:lnTo>
                  <a:lnTo>
                    <a:pt x="22860" y="6349"/>
                  </a:lnTo>
                  <a:lnTo>
                    <a:pt x="22860" y="5079"/>
                  </a:lnTo>
                  <a:lnTo>
                    <a:pt x="19050" y="5079"/>
                  </a:lnTo>
                  <a:lnTo>
                    <a:pt x="19050" y="3809"/>
                  </a:lnTo>
                  <a:lnTo>
                    <a:pt x="13970" y="3809"/>
                  </a:lnTo>
                  <a:lnTo>
                    <a:pt x="13970" y="2540"/>
                  </a:lnTo>
                  <a:lnTo>
                    <a:pt x="8890" y="2540"/>
                  </a:lnTo>
                  <a:lnTo>
                    <a:pt x="8890" y="1269"/>
                  </a:lnTo>
                  <a:lnTo>
                    <a:pt x="5080" y="1269"/>
                  </a:lnTo>
                  <a:lnTo>
                    <a:pt x="5080" y="0"/>
                  </a:lnTo>
                  <a:close/>
                </a:path>
                <a:path w="24130" h="1149350">
                  <a:moveTo>
                    <a:pt x="24130" y="6350"/>
                  </a:moveTo>
                  <a:lnTo>
                    <a:pt x="0" y="6350"/>
                  </a:lnTo>
                  <a:lnTo>
                    <a:pt x="0" y="12699"/>
                  </a:lnTo>
                  <a:lnTo>
                    <a:pt x="24130" y="12699"/>
                  </a:lnTo>
                  <a:lnTo>
                    <a:pt x="24130" y="6350"/>
                  </a:lnTo>
                  <a:close/>
                </a:path>
                <a:path w="24130" h="1149350">
                  <a:moveTo>
                    <a:pt x="24130" y="12700"/>
                  </a:moveTo>
                  <a:lnTo>
                    <a:pt x="0" y="12700"/>
                  </a:lnTo>
                  <a:lnTo>
                    <a:pt x="0" y="16509"/>
                  </a:lnTo>
                  <a:lnTo>
                    <a:pt x="24130" y="16509"/>
                  </a:lnTo>
                  <a:lnTo>
                    <a:pt x="24130" y="12700"/>
                  </a:lnTo>
                  <a:close/>
                </a:path>
                <a:path w="24130" h="1149350">
                  <a:moveTo>
                    <a:pt x="24130" y="16509"/>
                  </a:moveTo>
                  <a:lnTo>
                    <a:pt x="0" y="16509"/>
                  </a:lnTo>
                  <a:lnTo>
                    <a:pt x="0" y="19049"/>
                  </a:lnTo>
                  <a:lnTo>
                    <a:pt x="24130" y="19049"/>
                  </a:lnTo>
                  <a:lnTo>
                    <a:pt x="24130" y="16509"/>
                  </a:lnTo>
                  <a:close/>
                </a:path>
                <a:path w="24130" h="1149350">
                  <a:moveTo>
                    <a:pt x="24130" y="19050"/>
                  </a:moveTo>
                  <a:lnTo>
                    <a:pt x="0" y="19050"/>
                  </a:lnTo>
                  <a:lnTo>
                    <a:pt x="0" y="22859"/>
                  </a:lnTo>
                  <a:lnTo>
                    <a:pt x="24130" y="22859"/>
                  </a:lnTo>
                  <a:lnTo>
                    <a:pt x="24130" y="19050"/>
                  </a:lnTo>
                  <a:close/>
                </a:path>
                <a:path w="24130" h="1149350">
                  <a:moveTo>
                    <a:pt x="24130" y="22859"/>
                  </a:moveTo>
                  <a:lnTo>
                    <a:pt x="0" y="22859"/>
                  </a:lnTo>
                  <a:lnTo>
                    <a:pt x="0" y="31749"/>
                  </a:lnTo>
                  <a:lnTo>
                    <a:pt x="24130" y="31749"/>
                  </a:lnTo>
                  <a:lnTo>
                    <a:pt x="24130" y="22859"/>
                  </a:lnTo>
                  <a:close/>
                </a:path>
                <a:path w="24130" h="1149350">
                  <a:moveTo>
                    <a:pt x="24130" y="31750"/>
                  </a:moveTo>
                  <a:lnTo>
                    <a:pt x="0" y="31750"/>
                  </a:lnTo>
                  <a:lnTo>
                    <a:pt x="0" y="41909"/>
                  </a:lnTo>
                  <a:lnTo>
                    <a:pt x="24130" y="41909"/>
                  </a:lnTo>
                  <a:lnTo>
                    <a:pt x="24130" y="31750"/>
                  </a:lnTo>
                  <a:close/>
                </a:path>
                <a:path w="24130" h="1149350">
                  <a:moveTo>
                    <a:pt x="24130" y="41910"/>
                  </a:moveTo>
                  <a:lnTo>
                    <a:pt x="0" y="41910"/>
                  </a:lnTo>
                  <a:lnTo>
                    <a:pt x="0" y="44449"/>
                  </a:lnTo>
                  <a:lnTo>
                    <a:pt x="24130" y="44449"/>
                  </a:lnTo>
                  <a:lnTo>
                    <a:pt x="24130" y="41910"/>
                  </a:lnTo>
                  <a:close/>
                </a:path>
                <a:path w="24130" h="1149350">
                  <a:moveTo>
                    <a:pt x="24130" y="44450"/>
                  </a:moveTo>
                  <a:lnTo>
                    <a:pt x="0" y="44450"/>
                  </a:lnTo>
                  <a:lnTo>
                    <a:pt x="0" y="50799"/>
                  </a:lnTo>
                  <a:lnTo>
                    <a:pt x="24130" y="50799"/>
                  </a:lnTo>
                  <a:lnTo>
                    <a:pt x="24130" y="44450"/>
                  </a:lnTo>
                  <a:close/>
                </a:path>
                <a:path w="24130" h="1149350">
                  <a:moveTo>
                    <a:pt x="24130" y="50800"/>
                  </a:moveTo>
                  <a:lnTo>
                    <a:pt x="0" y="50800"/>
                  </a:lnTo>
                  <a:lnTo>
                    <a:pt x="0" y="57149"/>
                  </a:lnTo>
                  <a:lnTo>
                    <a:pt x="24130" y="57149"/>
                  </a:lnTo>
                  <a:lnTo>
                    <a:pt x="24130" y="50800"/>
                  </a:lnTo>
                  <a:close/>
                </a:path>
                <a:path w="24130" h="1149350">
                  <a:moveTo>
                    <a:pt x="24130" y="57150"/>
                  </a:moveTo>
                  <a:lnTo>
                    <a:pt x="0" y="57150"/>
                  </a:lnTo>
                  <a:lnTo>
                    <a:pt x="0" y="60959"/>
                  </a:lnTo>
                  <a:lnTo>
                    <a:pt x="24130" y="60959"/>
                  </a:lnTo>
                  <a:lnTo>
                    <a:pt x="24130" y="57150"/>
                  </a:lnTo>
                  <a:close/>
                </a:path>
                <a:path w="24130" h="1149350">
                  <a:moveTo>
                    <a:pt x="24130" y="60959"/>
                  </a:moveTo>
                  <a:lnTo>
                    <a:pt x="0" y="60959"/>
                  </a:lnTo>
                  <a:lnTo>
                    <a:pt x="0" y="67309"/>
                  </a:lnTo>
                  <a:lnTo>
                    <a:pt x="24130" y="67309"/>
                  </a:lnTo>
                  <a:lnTo>
                    <a:pt x="24130" y="60959"/>
                  </a:lnTo>
                  <a:close/>
                </a:path>
                <a:path w="24130" h="1149350">
                  <a:moveTo>
                    <a:pt x="24130" y="67309"/>
                  </a:moveTo>
                  <a:lnTo>
                    <a:pt x="0" y="67309"/>
                  </a:lnTo>
                  <a:lnTo>
                    <a:pt x="0" y="76199"/>
                  </a:lnTo>
                  <a:lnTo>
                    <a:pt x="24130" y="76199"/>
                  </a:lnTo>
                  <a:lnTo>
                    <a:pt x="24130" y="67309"/>
                  </a:lnTo>
                  <a:close/>
                </a:path>
                <a:path w="24130" h="1149350">
                  <a:moveTo>
                    <a:pt x="24130" y="76200"/>
                  </a:moveTo>
                  <a:lnTo>
                    <a:pt x="0" y="76200"/>
                  </a:lnTo>
                  <a:lnTo>
                    <a:pt x="0" y="86359"/>
                  </a:lnTo>
                  <a:lnTo>
                    <a:pt x="24130" y="86359"/>
                  </a:lnTo>
                  <a:lnTo>
                    <a:pt x="24130" y="76200"/>
                  </a:lnTo>
                  <a:close/>
                </a:path>
                <a:path w="24130" h="1149350">
                  <a:moveTo>
                    <a:pt x="24130" y="86360"/>
                  </a:moveTo>
                  <a:lnTo>
                    <a:pt x="0" y="86360"/>
                  </a:lnTo>
                  <a:lnTo>
                    <a:pt x="0" y="88899"/>
                  </a:lnTo>
                  <a:lnTo>
                    <a:pt x="24130" y="88899"/>
                  </a:lnTo>
                  <a:lnTo>
                    <a:pt x="24130" y="86360"/>
                  </a:lnTo>
                  <a:close/>
                </a:path>
                <a:path w="24130" h="1149350">
                  <a:moveTo>
                    <a:pt x="24130" y="88900"/>
                  </a:moveTo>
                  <a:lnTo>
                    <a:pt x="0" y="88900"/>
                  </a:lnTo>
                  <a:lnTo>
                    <a:pt x="0" y="92709"/>
                  </a:lnTo>
                  <a:lnTo>
                    <a:pt x="24130" y="92709"/>
                  </a:lnTo>
                  <a:lnTo>
                    <a:pt x="24130" y="88900"/>
                  </a:lnTo>
                  <a:close/>
                </a:path>
                <a:path w="24130" h="1149350">
                  <a:moveTo>
                    <a:pt x="24130" y="92709"/>
                  </a:moveTo>
                  <a:lnTo>
                    <a:pt x="0" y="92709"/>
                  </a:lnTo>
                  <a:lnTo>
                    <a:pt x="0" y="95249"/>
                  </a:lnTo>
                  <a:lnTo>
                    <a:pt x="24130" y="95249"/>
                  </a:lnTo>
                  <a:lnTo>
                    <a:pt x="24130" y="92709"/>
                  </a:lnTo>
                  <a:close/>
                </a:path>
                <a:path w="24130" h="1149350">
                  <a:moveTo>
                    <a:pt x="24130" y="95250"/>
                  </a:moveTo>
                  <a:lnTo>
                    <a:pt x="0" y="95250"/>
                  </a:lnTo>
                  <a:lnTo>
                    <a:pt x="0" y="99059"/>
                  </a:lnTo>
                  <a:lnTo>
                    <a:pt x="24130" y="99059"/>
                  </a:lnTo>
                  <a:lnTo>
                    <a:pt x="24130" y="95250"/>
                  </a:lnTo>
                  <a:close/>
                </a:path>
                <a:path w="24130" h="1149350">
                  <a:moveTo>
                    <a:pt x="24130" y="99059"/>
                  </a:moveTo>
                  <a:lnTo>
                    <a:pt x="0" y="99059"/>
                  </a:lnTo>
                  <a:lnTo>
                    <a:pt x="0" y="111759"/>
                  </a:lnTo>
                  <a:lnTo>
                    <a:pt x="24130" y="111759"/>
                  </a:lnTo>
                  <a:lnTo>
                    <a:pt x="24130" y="99059"/>
                  </a:lnTo>
                  <a:close/>
                </a:path>
                <a:path w="24130" h="1149350">
                  <a:moveTo>
                    <a:pt x="24130" y="111759"/>
                  </a:moveTo>
                  <a:lnTo>
                    <a:pt x="0" y="111759"/>
                  </a:lnTo>
                  <a:lnTo>
                    <a:pt x="0" y="114299"/>
                  </a:lnTo>
                  <a:lnTo>
                    <a:pt x="24130" y="114299"/>
                  </a:lnTo>
                  <a:lnTo>
                    <a:pt x="24130" y="111759"/>
                  </a:lnTo>
                  <a:close/>
                </a:path>
                <a:path w="24130" h="1149350">
                  <a:moveTo>
                    <a:pt x="24130" y="114300"/>
                  </a:moveTo>
                  <a:lnTo>
                    <a:pt x="0" y="114300"/>
                  </a:lnTo>
                  <a:lnTo>
                    <a:pt x="0" y="118109"/>
                  </a:lnTo>
                  <a:lnTo>
                    <a:pt x="24130" y="118109"/>
                  </a:lnTo>
                  <a:lnTo>
                    <a:pt x="24130" y="114300"/>
                  </a:lnTo>
                  <a:close/>
                </a:path>
                <a:path w="24130" h="1149350">
                  <a:moveTo>
                    <a:pt x="24130" y="118110"/>
                  </a:moveTo>
                  <a:lnTo>
                    <a:pt x="0" y="118110"/>
                  </a:lnTo>
                  <a:lnTo>
                    <a:pt x="0" y="120649"/>
                  </a:lnTo>
                  <a:lnTo>
                    <a:pt x="24130" y="120649"/>
                  </a:lnTo>
                  <a:lnTo>
                    <a:pt x="24130" y="118110"/>
                  </a:lnTo>
                  <a:close/>
                </a:path>
                <a:path w="24130" h="1149350">
                  <a:moveTo>
                    <a:pt x="24130" y="120650"/>
                  </a:moveTo>
                  <a:lnTo>
                    <a:pt x="0" y="120650"/>
                  </a:lnTo>
                  <a:lnTo>
                    <a:pt x="0" y="124459"/>
                  </a:lnTo>
                  <a:lnTo>
                    <a:pt x="24130" y="124459"/>
                  </a:lnTo>
                  <a:lnTo>
                    <a:pt x="24130" y="120650"/>
                  </a:lnTo>
                  <a:close/>
                </a:path>
                <a:path w="24130" h="1149350">
                  <a:moveTo>
                    <a:pt x="24130" y="124459"/>
                  </a:moveTo>
                  <a:lnTo>
                    <a:pt x="0" y="124459"/>
                  </a:lnTo>
                  <a:lnTo>
                    <a:pt x="0" y="126999"/>
                  </a:lnTo>
                  <a:lnTo>
                    <a:pt x="24130" y="126999"/>
                  </a:lnTo>
                  <a:lnTo>
                    <a:pt x="24130" y="124459"/>
                  </a:lnTo>
                  <a:close/>
                </a:path>
                <a:path w="24130" h="1149350">
                  <a:moveTo>
                    <a:pt x="24130" y="127000"/>
                  </a:moveTo>
                  <a:lnTo>
                    <a:pt x="0" y="127000"/>
                  </a:lnTo>
                  <a:lnTo>
                    <a:pt x="0" y="130809"/>
                  </a:lnTo>
                  <a:lnTo>
                    <a:pt x="24130" y="130809"/>
                  </a:lnTo>
                  <a:lnTo>
                    <a:pt x="24130" y="127000"/>
                  </a:lnTo>
                  <a:close/>
                </a:path>
                <a:path w="24130" h="1149350">
                  <a:moveTo>
                    <a:pt x="24130" y="130809"/>
                  </a:moveTo>
                  <a:lnTo>
                    <a:pt x="0" y="130809"/>
                  </a:lnTo>
                  <a:lnTo>
                    <a:pt x="0" y="137159"/>
                  </a:lnTo>
                  <a:lnTo>
                    <a:pt x="24130" y="137159"/>
                  </a:lnTo>
                  <a:lnTo>
                    <a:pt x="24130" y="130809"/>
                  </a:lnTo>
                  <a:close/>
                </a:path>
                <a:path w="24130" h="1149350">
                  <a:moveTo>
                    <a:pt x="24130" y="137159"/>
                  </a:moveTo>
                  <a:lnTo>
                    <a:pt x="0" y="137159"/>
                  </a:lnTo>
                  <a:lnTo>
                    <a:pt x="0" y="143509"/>
                  </a:lnTo>
                  <a:lnTo>
                    <a:pt x="24130" y="143509"/>
                  </a:lnTo>
                  <a:lnTo>
                    <a:pt x="24130" y="137159"/>
                  </a:lnTo>
                  <a:close/>
                </a:path>
                <a:path w="24130" h="1149350">
                  <a:moveTo>
                    <a:pt x="24130" y="143509"/>
                  </a:moveTo>
                  <a:lnTo>
                    <a:pt x="0" y="143509"/>
                  </a:lnTo>
                  <a:lnTo>
                    <a:pt x="0" y="152399"/>
                  </a:lnTo>
                  <a:lnTo>
                    <a:pt x="24130" y="152399"/>
                  </a:lnTo>
                  <a:lnTo>
                    <a:pt x="24130" y="143509"/>
                  </a:lnTo>
                  <a:close/>
                </a:path>
                <a:path w="24130" h="1149350">
                  <a:moveTo>
                    <a:pt x="24130" y="152400"/>
                  </a:moveTo>
                  <a:lnTo>
                    <a:pt x="0" y="152400"/>
                  </a:lnTo>
                  <a:lnTo>
                    <a:pt x="0" y="158749"/>
                  </a:lnTo>
                  <a:lnTo>
                    <a:pt x="24130" y="158749"/>
                  </a:lnTo>
                  <a:lnTo>
                    <a:pt x="24130" y="152400"/>
                  </a:lnTo>
                  <a:close/>
                </a:path>
                <a:path w="24130" h="1149350">
                  <a:moveTo>
                    <a:pt x="24130" y="158750"/>
                  </a:moveTo>
                  <a:lnTo>
                    <a:pt x="0" y="158750"/>
                  </a:lnTo>
                  <a:lnTo>
                    <a:pt x="0" y="162559"/>
                  </a:lnTo>
                  <a:lnTo>
                    <a:pt x="24130" y="162559"/>
                  </a:lnTo>
                  <a:lnTo>
                    <a:pt x="24130" y="158750"/>
                  </a:lnTo>
                  <a:close/>
                </a:path>
                <a:path w="24130" h="1149350">
                  <a:moveTo>
                    <a:pt x="24130" y="162559"/>
                  </a:moveTo>
                  <a:lnTo>
                    <a:pt x="0" y="162559"/>
                  </a:lnTo>
                  <a:lnTo>
                    <a:pt x="0" y="168909"/>
                  </a:lnTo>
                  <a:lnTo>
                    <a:pt x="24130" y="168909"/>
                  </a:lnTo>
                  <a:lnTo>
                    <a:pt x="24130" y="162559"/>
                  </a:lnTo>
                  <a:close/>
                </a:path>
                <a:path w="24130" h="1149350">
                  <a:moveTo>
                    <a:pt x="24130" y="168909"/>
                  </a:moveTo>
                  <a:lnTo>
                    <a:pt x="0" y="168909"/>
                  </a:lnTo>
                  <a:lnTo>
                    <a:pt x="0" y="175259"/>
                  </a:lnTo>
                  <a:lnTo>
                    <a:pt x="24130" y="175259"/>
                  </a:lnTo>
                  <a:lnTo>
                    <a:pt x="24130" y="168909"/>
                  </a:lnTo>
                  <a:close/>
                </a:path>
                <a:path w="24130" h="1149350">
                  <a:moveTo>
                    <a:pt x="24130" y="175259"/>
                  </a:moveTo>
                  <a:lnTo>
                    <a:pt x="0" y="175259"/>
                  </a:lnTo>
                  <a:lnTo>
                    <a:pt x="0" y="177799"/>
                  </a:lnTo>
                  <a:lnTo>
                    <a:pt x="24130" y="177799"/>
                  </a:lnTo>
                  <a:lnTo>
                    <a:pt x="24130" y="175259"/>
                  </a:lnTo>
                  <a:close/>
                </a:path>
                <a:path w="24130" h="1149350">
                  <a:moveTo>
                    <a:pt x="24130" y="177800"/>
                  </a:moveTo>
                  <a:lnTo>
                    <a:pt x="0" y="177800"/>
                  </a:lnTo>
                  <a:lnTo>
                    <a:pt x="0" y="181609"/>
                  </a:lnTo>
                  <a:lnTo>
                    <a:pt x="24130" y="181609"/>
                  </a:lnTo>
                  <a:lnTo>
                    <a:pt x="24130" y="177800"/>
                  </a:lnTo>
                  <a:close/>
                </a:path>
                <a:path w="24130" h="1149350">
                  <a:moveTo>
                    <a:pt x="24130" y="181609"/>
                  </a:moveTo>
                  <a:lnTo>
                    <a:pt x="0" y="181609"/>
                  </a:lnTo>
                  <a:lnTo>
                    <a:pt x="0" y="184149"/>
                  </a:lnTo>
                  <a:lnTo>
                    <a:pt x="24130" y="184149"/>
                  </a:lnTo>
                  <a:lnTo>
                    <a:pt x="24130" y="181609"/>
                  </a:lnTo>
                  <a:close/>
                </a:path>
                <a:path w="24130" h="1149350">
                  <a:moveTo>
                    <a:pt x="24130" y="184150"/>
                  </a:moveTo>
                  <a:lnTo>
                    <a:pt x="0" y="184150"/>
                  </a:lnTo>
                  <a:lnTo>
                    <a:pt x="0" y="194309"/>
                  </a:lnTo>
                  <a:lnTo>
                    <a:pt x="24130" y="194309"/>
                  </a:lnTo>
                  <a:lnTo>
                    <a:pt x="24130" y="184150"/>
                  </a:lnTo>
                  <a:close/>
                </a:path>
                <a:path w="24130" h="1149350">
                  <a:moveTo>
                    <a:pt x="24130" y="194309"/>
                  </a:moveTo>
                  <a:lnTo>
                    <a:pt x="0" y="194309"/>
                  </a:lnTo>
                  <a:lnTo>
                    <a:pt x="0" y="196849"/>
                  </a:lnTo>
                  <a:lnTo>
                    <a:pt x="24130" y="196849"/>
                  </a:lnTo>
                  <a:lnTo>
                    <a:pt x="24130" y="194309"/>
                  </a:lnTo>
                  <a:close/>
                </a:path>
                <a:path w="24130" h="1149350">
                  <a:moveTo>
                    <a:pt x="24130" y="196850"/>
                  </a:moveTo>
                  <a:lnTo>
                    <a:pt x="0" y="196850"/>
                  </a:lnTo>
                  <a:lnTo>
                    <a:pt x="0" y="200659"/>
                  </a:lnTo>
                  <a:lnTo>
                    <a:pt x="24130" y="200659"/>
                  </a:lnTo>
                  <a:lnTo>
                    <a:pt x="24130" y="196850"/>
                  </a:lnTo>
                  <a:close/>
                </a:path>
                <a:path w="24130" h="1149350">
                  <a:moveTo>
                    <a:pt x="24130" y="200659"/>
                  </a:moveTo>
                  <a:lnTo>
                    <a:pt x="0" y="200659"/>
                  </a:lnTo>
                  <a:lnTo>
                    <a:pt x="0" y="203199"/>
                  </a:lnTo>
                  <a:lnTo>
                    <a:pt x="24130" y="203199"/>
                  </a:lnTo>
                  <a:lnTo>
                    <a:pt x="24130" y="200659"/>
                  </a:lnTo>
                  <a:close/>
                </a:path>
                <a:path w="24130" h="1149350">
                  <a:moveTo>
                    <a:pt x="24130" y="203200"/>
                  </a:moveTo>
                  <a:lnTo>
                    <a:pt x="0" y="203200"/>
                  </a:lnTo>
                  <a:lnTo>
                    <a:pt x="0" y="207009"/>
                  </a:lnTo>
                  <a:lnTo>
                    <a:pt x="24130" y="207009"/>
                  </a:lnTo>
                  <a:lnTo>
                    <a:pt x="24130" y="203200"/>
                  </a:lnTo>
                  <a:close/>
                </a:path>
                <a:path w="24130" h="1149350">
                  <a:moveTo>
                    <a:pt x="24130" y="207009"/>
                  </a:moveTo>
                  <a:lnTo>
                    <a:pt x="0" y="207009"/>
                  </a:lnTo>
                  <a:lnTo>
                    <a:pt x="0" y="215899"/>
                  </a:lnTo>
                  <a:lnTo>
                    <a:pt x="24130" y="215899"/>
                  </a:lnTo>
                  <a:lnTo>
                    <a:pt x="24130" y="207009"/>
                  </a:lnTo>
                  <a:close/>
                </a:path>
                <a:path w="24130" h="1149350">
                  <a:moveTo>
                    <a:pt x="24130" y="215900"/>
                  </a:moveTo>
                  <a:lnTo>
                    <a:pt x="0" y="215900"/>
                  </a:lnTo>
                  <a:lnTo>
                    <a:pt x="0" y="219709"/>
                  </a:lnTo>
                  <a:lnTo>
                    <a:pt x="24130" y="219709"/>
                  </a:lnTo>
                  <a:lnTo>
                    <a:pt x="24130" y="215900"/>
                  </a:lnTo>
                  <a:close/>
                </a:path>
                <a:path w="24130" h="1149350">
                  <a:moveTo>
                    <a:pt x="24130" y="219709"/>
                  </a:moveTo>
                  <a:lnTo>
                    <a:pt x="0" y="219709"/>
                  </a:lnTo>
                  <a:lnTo>
                    <a:pt x="0" y="226059"/>
                  </a:lnTo>
                  <a:lnTo>
                    <a:pt x="24130" y="226059"/>
                  </a:lnTo>
                  <a:lnTo>
                    <a:pt x="24130" y="219709"/>
                  </a:lnTo>
                  <a:close/>
                </a:path>
                <a:path w="24130" h="1149350">
                  <a:moveTo>
                    <a:pt x="24130" y="226059"/>
                  </a:moveTo>
                  <a:lnTo>
                    <a:pt x="0" y="226059"/>
                  </a:lnTo>
                  <a:lnTo>
                    <a:pt x="0" y="232409"/>
                  </a:lnTo>
                  <a:lnTo>
                    <a:pt x="24130" y="232409"/>
                  </a:lnTo>
                  <a:lnTo>
                    <a:pt x="24130" y="226059"/>
                  </a:lnTo>
                  <a:close/>
                </a:path>
                <a:path w="24130" h="1149350">
                  <a:moveTo>
                    <a:pt x="24130" y="232409"/>
                  </a:moveTo>
                  <a:lnTo>
                    <a:pt x="0" y="232409"/>
                  </a:lnTo>
                  <a:lnTo>
                    <a:pt x="0" y="234949"/>
                  </a:lnTo>
                  <a:lnTo>
                    <a:pt x="24130" y="234949"/>
                  </a:lnTo>
                  <a:lnTo>
                    <a:pt x="24130" y="232409"/>
                  </a:lnTo>
                  <a:close/>
                </a:path>
                <a:path w="24130" h="1149350">
                  <a:moveTo>
                    <a:pt x="24130" y="234950"/>
                  </a:moveTo>
                  <a:lnTo>
                    <a:pt x="0" y="234950"/>
                  </a:lnTo>
                  <a:lnTo>
                    <a:pt x="0" y="245109"/>
                  </a:lnTo>
                  <a:lnTo>
                    <a:pt x="24130" y="245109"/>
                  </a:lnTo>
                  <a:lnTo>
                    <a:pt x="24130" y="234950"/>
                  </a:lnTo>
                  <a:close/>
                </a:path>
                <a:path w="24130" h="1149350">
                  <a:moveTo>
                    <a:pt x="24130" y="245110"/>
                  </a:moveTo>
                  <a:lnTo>
                    <a:pt x="0" y="245110"/>
                  </a:lnTo>
                  <a:lnTo>
                    <a:pt x="0" y="247649"/>
                  </a:lnTo>
                  <a:lnTo>
                    <a:pt x="24130" y="247649"/>
                  </a:lnTo>
                  <a:lnTo>
                    <a:pt x="24130" y="245110"/>
                  </a:lnTo>
                  <a:close/>
                </a:path>
                <a:path w="24130" h="1149350">
                  <a:moveTo>
                    <a:pt x="24130" y="247650"/>
                  </a:moveTo>
                  <a:lnTo>
                    <a:pt x="0" y="247650"/>
                  </a:lnTo>
                  <a:lnTo>
                    <a:pt x="0" y="253999"/>
                  </a:lnTo>
                  <a:lnTo>
                    <a:pt x="24130" y="253999"/>
                  </a:lnTo>
                  <a:lnTo>
                    <a:pt x="24130" y="247650"/>
                  </a:lnTo>
                  <a:close/>
                </a:path>
                <a:path w="24130" h="1149350">
                  <a:moveTo>
                    <a:pt x="24130" y="254000"/>
                  </a:moveTo>
                  <a:lnTo>
                    <a:pt x="0" y="254000"/>
                  </a:lnTo>
                  <a:lnTo>
                    <a:pt x="0" y="257809"/>
                  </a:lnTo>
                  <a:lnTo>
                    <a:pt x="24130" y="257809"/>
                  </a:lnTo>
                  <a:lnTo>
                    <a:pt x="24130" y="254000"/>
                  </a:lnTo>
                  <a:close/>
                </a:path>
                <a:path w="24130" h="1149350">
                  <a:moveTo>
                    <a:pt x="24130" y="257809"/>
                  </a:moveTo>
                  <a:lnTo>
                    <a:pt x="0" y="257809"/>
                  </a:lnTo>
                  <a:lnTo>
                    <a:pt x="0" y="264159"/>
                  </a:lnTo>
                  <a:lnTo>
                    <a:pt x="24130" y="264159"/>
                  </a:lnTo>
                  <a:lnTo>
                    <a:pt x="24130" y="257809"/>
                  </a:lnTo>
                  <a:close/>
                </a:path>
                <a:path w="24130" h="1149350">
                  <a:moveTo>
                    <a:pt x="24130" y="264159"/>
                  </a:moveTo>
                  <a:lnTo>
                    <a:pt x="0" y="264159"/>
                  </a:lnTo>
                  <a:lnTo>
                    <a:pt x="0" y="266699"/>
                  </a:lnTo>
                  <a:lnTo>
                    <a:pt x="24130" y="266699"/>
                  </a:lnTo>
                  <a:lnTo>
                    <a:pt x="24130" y="264159"/>
                  </a:lnTo>
                  <a:close/>
                </a:path>
                <a:path w="24130" h="1149350">
                  <a:moveTo>
                    <a:pt x="24130" y="266700"/>
                  </a:moveTo>
                  <a:lnTo>
                    <a:pt x="0" y="266700"/>
                  </a:lnTo>
                  <a:lnTo>
                    <a:pt x="0" y="270509"/>
                  </a:lnTo>
                  <a:lnTo>
                    <a:pt x="24130" y="270509"/>
                  </a:lnTo>
                  <a:lnTo>
                    <a:pt x="24130" y="266700"/>
                  </a:lnTo>
                  <a:close/>
                </a:path>
                <a:path w="24130" h="1149350">
                  <a:moveTo>
                    <a:pt x="24130" y="270510"/>
                  </a:moveTo>
                  <a:lnTo>
                    <a:pt x="0" y="270510"/>
                  </a:lnTo>
                  <a:lnTo>
                    <a:pt x="0" y="283209"/>
                  </a:lnTo>
                  <a:lnTo>
                    <a:pt x="24130" y="283209"/>
                  </a:lnTo>
                  <a:lnTo>
                    <a:pt x="24130" y="270510"/>
                  </a:lnTo>
                  <a:close/>
                </a:path>
                <a:path w="24130" h="1149350">
                  <a:moveTo>
                    <a:pt x="24130" y="283209"/>
                  </a:moveTo>
                  <a:lnTo>
                    <a:pt x="0" y="283209"/>
                  </a:lnTo>
                  <a:lnTo>
                    <a:pt x="0" y="298449"/>
                  </a:lnTo>
                  <a:lnTo>
                    <a:pt x="24130" y="298449"/>
                  </a:lnTo>
                  <a:lnTo>
                    <a:pt x="24130" y="283209"/>
                  </a:lnTo>
                  <a:close/>
                </a:path>
                <a:path w="24130" h="1149350">
                  <a:moveTo>
                    <a:pt x="24130" y="298450"/>
                  </a:moveTo>
                  <a:lnTo>
                    <a:pt x="0" y="298450"/>
                  </a:lnTo>
                  <a:lnTo>
                    <a:pt x="0" y="304799"/>
                  </a:lnTo>
                  <a:lnTo>
                    <a:pt x="24130" y="304799"/>
                  </a:lnTo>
                  <a:lnTo>
                    <a:pt x="24130" y="298450"/>
                  </a:lnTo>
                  <a:close/>
                </a:path>
                <a:path w="24130" h="1149350">
                  <a:moveTo>
                    <a:pt x="24130" y="304800"/>
                  </a:moveTo>
                  <a:lnTo>
                    <a:pt x="0" y="304800"/>
                  </a:lnTo>
                  <a:lnTo>
                    <a:pt x="0" y="308609"/>
                  </a:lnTo>
                  <a:lnTo>
                    <a:pt x="24130" y="308609"/>
                  </a:lnTo>
                  <a:lnTo>
                    <a:pt x="24130" y="304800"/>
                  </a:lnTo>
                  <a:close/>
                </a:path>
                <a:path w="24130" h="1149350">
                  <a:moveTo>
                    <a:pt x="24130" y="308609"/>
                  </a:moveTo>
                  <a:lnTo>
                    <a:pt x="0" y="308609"/>
                  </a:lnTo>
                  <a:lnTo>
                    <a:pt x="0" y="311149"/>
                  </a:lnTo>
                  <a:lnTo>
                    <a:pt x="24130" y="311149"/>
                  </a:lnTo>
                  <a:lnTo>
                    <a:pt x="24130" y="308609"/>
                  </a:lnTo>
                  <a:close/>
                </a:path>
                <a:path w="24130" h="1149350">
                  <a:moveTo>
                    <a:pt x="24130" y="311150"/>
                  </a:moveTo>
                  <a:lnTo>
                    <a:pt x="0" y="311150"/>
                  </a:lnTo>
                  <a:lnTo>
                    <a:pt x="0" y="317499"/>
                  </a:lnTo>
                  <a:lnTo>
                    <a:pt x="24130" y="317499"/>
                  </a:lnTo>
                  <a:lnTo>
                    <a:pt x="24130" y="311150"/>
                  </a:lnTo>
                  <a:close/>
                </a:path>
                <a:path w="24130" h="1149350">
                  <a:moveTo>
                    <a:pt x="24130" y="317500"/>
                  </a:moveTo>
                  <a:lnTo>
                    <a:pt x="0" y="317500"/>
                  </a:lnTo>
                  <a:lnTo>
                    <a:pt x="0" y="327659"/>
                  </a:lnTo>
                  <a:lnTo>
                    <a:pt x="24130" y="327659"/>
                  </a:lnTo>
                  <a:lnTo>
                    <a:pt x="24130" y="317500"/>
                  </a:lnTo>
                  <a:close/>
                </a:path>
                <a:path w="24130" h="1149350">
                  <a:moveTo>
                    <a:pt x="24130" y="327659"/>
                  </a:moveTo>
                  <a:lnTo>
                    <a:pt x="0" y="327659"/>
                  </a:lnTo>
                  <a:lnTo>
                    <a:pt x="0" y="330199"/>
                  </a:lnTo>
                  <a:lnTo>
                    <a:pt x="24130" y="330199"/>
                  </a:lnTo>
                  <a:lnTo>
                    <a:pt x="24130" y="327659"/>
                  </a:lnTo>
                  <a:close/>
                </a:path>
                <a:path w="24130" h="1149350">
                  <a:moveTo>
                    <a:pt x="24130" y="330200"/>
                  </a:moveTo>
                  <a:lnTo>
                    <a:pt x="0" y="330200"/>
                  </a:lnTo>
                  <a:lnTo>
                    <a:pt x="0" y="334009"/>
                  </a:lnTo>
                  <a:lnTo>
                    <a:pt x="24130" y="334009"/>
                  </a:lnTo>
                  <a:lnTo>
                    <a:pt x="24130" y="330200"/>
                  </a:lnTo>
                  <a:close/>
                </a:path>
                <a:path w="24130" h="1149350">
                  <a:moveTo>
                    <a:pt x="24130" y="334009"/>
                  </a:moveTo>
                  <a:lnTo>
                    <a:pt x="0" y="334009"/>
                  </a:lnTo>
                  <a:lnTo>
                    <a:pt x="0" y="342899"/>
                  </a:lnTo>
                  <a:lnTo>
                    <a:pt x="24130" y="342899"/>
                  </a:lnTo>
                  <a:lnTo>
                    <a:pt x="24130" y="334009"/>
                  </a:lnTo>
                  <a:close/>
                </a:path>
                <a:path w="24130" h="1149350">
                  <a:moveTo>
                    <a:pt x="24130" y="342900"/>
                  </a:moveTo>
                  <a:lnTo>
                    <a:pt x="0" y="342900"/>
                  </a:lnTo>
                  <a:lnTo>
                    <a:pt x="0" y="346709"/>
                  </a:lnTo>
                  <a:lnTo>
                    <a:pt x="24130" y="346709"/>
                  </a:lnTo>
                  <a:lnTo>
                    <a:pt x="24130" y="342900"/>
                  </a:lnTo>
                  <a:close/>
                </a:path>
                <a:path w="24130" h="1149350">
                  <a:moveTo>
                    <a:pt x="24130" y="346709"/>
                  </a:moveTo>
                  <a:lnTo>
                    <a:pt x="0" y="346709"/>
                  </a:lnTo>
                  <a:lnTo>
                    <a:pt x="0" y="349249"/>
                  </a:lnTo>
                  <a:lnTo>
                    <a:pt x="24130" y="349249"/>
                  </a:lnTo>
                  <a:lnTo>
                    <a:pt x="24130" y="346709"/>
                  </a:lnTo>
                  <a:close/>
                </a:path>
                <a:path w="24130" h="1149350">
                  <a:moveTo>
                    <a:pt x="24130" y="349250"/>
                  </a:moveTo>
                  <a:lnTo>
                    <a:pt x="0" y="349250"/>
                  </a:lnTo>
                  <a:lnTo>
                    <a:pt x="0" y="353059"/>
                  </a:lnTo>
                  <a:lnTo>
                    <a:pt x="24130" y="353059"/>
                  </a:lnTo>
                  <a:lnTo>
                    <a:pt x="24130" y="349250"/>
                  </a:lnTo>
                  <a:close/>
                </a:path>
                <a:path w="24130" h="1149350">
                  <a:moveTo>
                    <a:pt x="24130" y="353059"/>
                  </a:moveTo>
                  <a:lnTo>
                    <a:pt x="0" y="353059"/>
                  </a:lnTo>
                  <a:lnTo>
                    <a:pt x="0" y="355599"/>
                  </a:lnTo>
                  <a:lnTo>
                    <a:pt x="24130" y="355599"/>
                  </a:lnTo>
                  <a:lnTo>
                    <a:pt x="24130" y="353059"/>
                  </a:lnTo>
                  <a:close/>
                </a:path>
                <a:path w="24130" h="1149350">
                  <a:moveTo>
                    <a:pt x="24130" y="355600"/>
                  </a:moveTo>
                  <a:lnTo>
                    <a:pt x="0" y="355600"/>
                  </a:lnTo>
                  <a:lnTo>
                    <a:pt x="0" y="359409"/>
                  </a:lnTo>
                  <a:lnTo>
                    <a:pt x="24130" y="359409"/>
                  </a:lnTo>
                  <a:lnTo>
                    <a:pt x="24130" y="355600"/>
                  </a:lnTo>
                  <a:close/>
                </a:path>
                <a:path w="24130" h="1149350">
                  <a:moveTo>
                    <a:pt x="24130" y="359409"/>
                  </a:moveTo>
                  <a:lnTo>
                    <a:pt x="0" y="359409"/>
                  </a:lnTo>
                  <a:lnTo>
                    <a:pt x="0" y="374649"/>
                  </a:lnTo>
                  <a:lnTo>
                    <a:pt x="24130" y="374649"/>
                  </a:lnTo>
                  <a:lnTo>
                    <a:pt x="24130" y="359409"/>
                  </a:lnTo>
                  <a:close/>
                </a:path>
                <a:path w="24130" h="1149350">
                  <a:moveTo>
                    <a:pt x="24130" y="374650"/>
                  </a:moveTo>
                  <a:lnTo>
                    <a:pt x="0" y="374650"/>
                  </a:lnTo>
                  <a:lnTo>
                    <a:pt x="0" y="378459"/>
                  </a:lnTo>
                  <a:lnTo>
                    <a:pt x="24130" y="378459"/>
                  </a:lnTo>
                  <a:lnTo>
                    <a:pt x="24130" y="374650"/>
                  </a:lnTo>
                  <a:close/>
                </a:path>
                <a:path w="24130" h="1149350">
                  <a:moveTo>
                    <a:pt x="24130" y="378459"/>
                  </a:moveTo>
                  <a:lnTo>
                    <a:pt x="0" y="378459"/>
                  </a:lnTo>
                  <a:lnTo>
                    <a:pt x="0" y="384809"/>
                  </a:lnTo>
                  <a:lnTo>
                    <a:pt x="24130" y="384809"/>
                  </a:lnTo>
                  <a:lnTo>
                    <a:pt x="24130" y="378459"/>
                  </a:lnTo>
                  <a:close/>
                </a:path>
                <a:path w="24130" h="1149350">
                  <a:moveTo>
                    <a:pt x="24130" y="384810"/>
                  </a:moveTo>
                  <a:lnTo>
                    <a:pt x="0" y="384810"/>
                  </a:lnTo>
                  <a:lnTo>
                    <a:pt x="0" y="387349"/>
                  </a:lnTo>
                  <a:lnTo>
                    <a:pt x="24130" y="387349"/>
                  </a:lnTo>
                  <a:lnTo>
                    <a:pt x="24130" y="384810"/>
                  </a:lnTo>
                  <a:close/>
                </a:path>
                <a:path w="24130" h="1149350">
                  <a:moveTo>
                    <a:pt x="24130" y="387350"/>
                  </a:moveTo>
                  <a:lnTo>
                    <a:pt x="0" y="387350"/>
                  </a:lnTo>
                  <a:lnTo>
                    <a:pt x="0" y="393699"/>
                  </a:lnTo>
                  <a:lnTo>
                    <a:pt x="24130" y="393699"/>
                  </a:lnTo>
                  <a:lnTo>
                    <a:pt x="24130" y="387350"/>
                  </a:lnTo>
                  <a:close/>
                </a:path>
                <a:path w="24130" h="1149350">
                  <a:moveTo>
                    <a:pt x="24130" y="393700"/>
                  </a:moveTo>
                  <a:lnTo>
                    <a:pt x="0" y="393700"/>
                  </a:lnTo>
                  <a:lnTo>
                    <a:pt x="0" y="397509"/>
                  </a:lnTo>
                  <a:lnTo>
                    <a:pt x="24130" y="397509"/>
                  </a:lnTo>
                  <a:lnTo>
                    <a:pt x="24130" y="393700"/>
                  </a:lnTo>
                  <a:close/>
                </a:path>
                <a:path w="24130" h="1149350">
                  <a:moveTo>
                    <a:pt x="24130" y="397510"/>
                  </a:moveTo>
                  <a:lnTo>
                    <a:pt x="0" y="397510"/>
                  </a:lnTo>
                  <a:lnTo>
                    <a:pt x="0" y="400049"/>
                  </a:lnTo>
                  <a:lnTo>
                    <a:pt x="24130" y="400049"/>
                  </a:lnTo>
                  <a:lnTo>
                    <a:pt x="24130" y="397510"/>
                  </a:lnTo>
                  <a:close/>
                </a:path>
                <a:path w="24130" h="1149350">
                  <a:moveTo>
                    <a:pt x="24130" y="400050"/>
                  </a:moveTo>
                  <a:lnTo>
                    <a:pt x="0" y="400050"/>
                  </a:lnTo>
                  <a:lnTo>
                    <a:pt x="0" y="403859"/>
                  </a:lnTo>
                  <a:lnTo>
                    <a:pt x="24130" y="403859"/>
                  </a:lnTo>
                  <a:lnTo>
                    <a:pt x="24130" y="400050"/>
                  </a:lnTo>
                  <a:close/>
                </a:path>
                <a:path w="24130" h="1149350">
                  <a:moveTo>
                    <a:pt x="24130" y="403860"/>
                  </a:moveTo>
                  <a:lnTo>
                    <a:pt x="0" y="403860"/>
                  </a:lnTo>
                  <a:lnTo>
                    <a:pt x="0" y="406399"/>
                  </a:lnTo>
                  <a:lnTo>
                    <a:pt x="24130" y="406399"/>
                  </a:lnTo>
                  <a:lnTo>
                    <a:pt x="24130" y="403860"/>
                  </a:lnTo>
                  <a:close/>
                </a:path>
                <a:path w="24130" h="1149350">
                  <a:moveTo>
                    <a:pt x="24130" y="406400"/>
                  </a:moveTo>
                  <a:lnTo>
                    <a:pt x="0" y="406400"/>
                  </a:lnTo>
                  <a:lnTo>
                    <a:pt x="0" y="410209"/>
                  </a:lnTo>
                  <a:lnTo>
                    <a:pt x="24130" y="410209"/>
                  </a:lnTo>
                  <a:lnTo>
                    <a:pt x="24130" y="406400"/>
                  </a:lnTo>
                  <a:close/>
                </a:path>
                <a:path w="24130" h="1149350">
                  <a:moveTo>
                    <a:pt x="24130" y="410209"/>
                  </a:moveTo>
                  <a:lnTo>
                    <a:pt x="0" y="410209"/>
                  </a:lnTo>
                  <a:lnTo>
                    <a:pt x="0" y="435609"/>
                  </a:lnTo>
                  <a:lnTo>
                    <a:pt x="24130" y="435609"/>
                  </a:lnTo>
                  <a:lnTo>
                    <a:pt x="24130" y="410209"/>
                  </a:lnTo>
                  <a:close/>
                </a:path>
                <a:path w="24130" h="1149350">
                  <a:moveTo>
                    <a:pt x="24130" y="435609"/>
                  </a:moveTo>
                  <a:lnTo>
                    <a:pt x="0" y="435609"/>
                  </a:lnTo>
                  <a:lnTo>
                    <a:pt x="0" y="441959"/>
                  </a:lnTo>
                  <a:lnTo>
                    <a:pt x="24130" y="441959"/>
                  </a:lnTo>
                  <a:lnTo>
                    <a:pt x="24130" y="435609"/>
                  </a:lnTo>
                  <a:close/>
                </a:path>
                <a:path w="24130" h="1149350">
                  <a:moveTo>
                    <a:pt x="24130" y="441959"/>
                  </a:moveTo>
                  <a:lnTo>
                    <a:pt x="0" y="441959"/>
                  </a:lnTo>
                  <a:lnTo>
                    <a:pt x="0" y="444499"/>
                  </a:lnTo>
                  <a:lnTo>
                    <a:pt x="24130" y="444499"/>
                  </a:lnTo>
                  <a:lnTo>
                    <a:pt x="24130" y="441959"/>
                  </a:lnTo>
                  <a:close/>
                </a:path>
                <a:path w="24130" h="1149350">
                  <a:moveTo>
                    <a:pt x="24130" y="444500"/>
                  </a:moveTo>
                  <a:lnTo>
                    <a:pt x="0" y="444500"/>
                  </a:lnTo>
                  <a:lnTo>
                    <a:pt x="0" y="450849"/>
                  </a:lnTo>
                  <a:lnTo>
                    <a:pt x="24130" y="450849"/>
                  </a:lnTo>
                  <a:lnTo>
                    <a:pt x="24130" y="444500"/>
                  </a:lnTo>
                  <a:close/>
                </a:path>
                <a:path w="24130" h="1149350">
                  <a:moveTo>
                    <a:pt x="24130" y="450850"/>
                  </a:moveTo>
                  <a:lnTo>
                    <a:pt x="0" y="450850"/>
                  </a:lnTo>
                  <a:lnTo>
                    <a:pt x="0" y="454659"/>
                  </a:lnTo>
                  <a:lnTo>
                    <a:pt x="24130" y="454659"/>
                  </a:lnTo>
                  <a:lnTo>
                    <a:pt x="24130" y="450850"/>
                  </a:lnTo>
                  <a:close/>
                </a:path>
                <a:path w="24130" h="1149350">
                  <a:moveTo>
                    <a:pt x="24130" y="454659"/>
                  </a:moveTo>
                  <a:lnTo>
                    <a:pt x="0" y="454659"/>
                  </a:lnTo>
                  <a:lnTo>
                    <a:pt x="0" y="463549"/>
                  </a:lnTo>
                  <a:lnTo>
                    <a:pt x="24130" y="463549"/>
                  </a:lnTo>
                  <a:lnTo>
                    <a:pt x="24130" y="454659"/>
                  </a:lnTo>
                  <a:close/>
                </a:path>
                <a:path w="24130" h="1149350">
                  <a:moveTo>
                    <a:pt x="24130" y="463550"/>
                  </a:moveTo>
                  <a:lnTo>
                    <a:pt x="0" y="463550"/>
                  </a:lnTo>
                  <a:lnTo>
                    <a:pt x="0" y="473709"/>
                  </a:lnTo>
                  <a:lnTo>
                    <a:pt x="24130" y="473709"/>
                  </a:lnTo>
                  <a:lnTo>
                    <a:pt x="24130" y="463550"/>
                  </a:lnTo>
                  <a:close/>
                </a:path>
                <a:path w="24130" h="1149350">
                  <a:moveTo>
                    <a:pt x="24130" y="473710"/>
                  </a:moveTo>
                  <a:lnTo>
                    <a:pt x="0" y="473710"/>
                  </a:lnTo>
                  <a:lnTo>
                    <a:pt x="0" y="477519"/>
                  </a:lnTo>
                  <a:lnTo>
                    <a:pt x="2540" y="477519"/>
                  </a:lnTo>
                  <a:lnTo>
                    <a:pt x="2540" y="478789"/>
                  </a:lnTo>
                  <a:lnTo>
                    <a:pt x="5080" y="478789"/>
                  </a:lnTo>
                  <a:lnTo>
                    <a:pt x="5080" y="480059"/>
                  </a:lnTo>
                  <a:lnTo>
                    <a:pt x="24130" y="480059"/>
                  </a:lnTo>
                  <a:lnTo>
                    <a:pt x="24130" y="473710"/>
                  </a:lnTo>
                  <a:close/>
                </a:path>
                <a:path w="24130" h="1149350">
                  <a:moveTo>
                    <a:pt x="24130" y="480059"/>
                  </a:moveTo>
                  <a:lnTo>
                    <a:pt x="7620" y="480059"/>
                  </a:lnTo>
                  <a:lnTo>
                    <a:pt x="7620" y="481330"/>
                  </a:lnTo>
                  <a:lnTo>
                    <a:pt x="11430" y="481330"/>
                  </a:lnTo>
                  <a:lnTo>
                    <a:pt x="11430" y="482599"/>
                  </a:lnTo>
                  <a:lnTo>
                    <a:pt x="24130" y="482599"/>
                  </a:lnTo>
                  <a:lnTo>
                    <a:pt x="24130" y="480059"/>
                  </a:lnTo>
                  <a:close/>
                </a:path>
                <a:path w="24130" h="1149350">
                  <a:moveTo>
                    <a:pt x="24130" y="482600"/>
                  </a:moveTo>
                  <a:lnTo>
                    <a:pt x="13970" y="482600"/>
                  </a:lnTo>
                  <a:lnTo>
                    <a:pt x="13970" y="483869"/>
                  </a:lnTo>
                  <a:lnTo>
                    <a:pt x="16509" y="483869"/>
                  </a:lnTo>
                  <a:lnTo>
                    <a:pt x="16509" y="485139"/>
                  </a:lnTo>
                  <a:lnTo>
                    <a:pt x="20320" y="485139"/>
                  </a:lnTo>
                  <a:lnTo>
                    <a:pt x="20320" y="486409"/>
                  </a:lnTo>
                  <a:lnTo>
                    <a:pt x="24130" y="486409"/>
                  </a:lnTo>
                  <a:lnTo>
                    <a:pt x="24130" y="482600"/>
                  </a:lnTo>
                  <a:close/>
                </a:path>
                <a:path w="24130" h="1149350">
                  <a:moveTo>
                    <a:pt x="24130" y="486409"/>
                  </a:moveTo>
                  <a:lnTo>
                    <a:pt x="22859" y="486409"/>
                  </a:lnTo>
                  <a:lnTo>
                    <a:pt x="22859" y="487679"/>
                  </a:lnTo>
                  <a:lnTo>
                    <a:pt x="24130" y="487679"/>
                  </a:lnTo>
                  <a:lnTo>
                    <a:pt x="24130" y="486409"/>
                  </a:lnTo>
                  <a:close/>
                </a:path>
                <a:path w="24130" h="1149350">
                  <a:moveTo>
                    <a:pt x="24130" y="1148080"/>
                  </a:moveTo>
                  <a:lnTo>
                    <a:pt x="0" y="1148080"/>
                  </a:lnTo>
                  <a:lnTo>
                    <a:pt x="0" y="1149349"/>
                  </a:lnTo>
                  <a:lnTo>
                    <a:pt x="24130" y="1149349"/>
                  </a:lnTo>
                  <a:lnTo>
                    <a:pt x="24130" y="1148080"/>
                  </a:lnTo>
                  <a:close/>
                </a:path>
              </a:pathLst>
            </a:custGeom>
            <a:solidFill>
              <a:srgbClr val="9E9E3D"/>
            </a:solidFill>
          </p:spPr>
          <p:txBody>
            <a:bodyPr wrap="square" lIns="0" tIns="0" rIns="0" bIns="0" rtlCol="0"/>
            <a:lstStyle/>
            <a:p>
              <a:endParaRPr/>
            </a:p>
          </p:txBody>
        </p:sp>
        <p:sp>
          <p:nvSpPr>
            <p:cNvPr id="846" name="object 846"/>
            <p:cNvSpPr/>
            <p:nvPr/>
          </p:nvSpPr>
          <p:spPr>
            <a:xfrm>
              <a:off x="1414779" y="5356859"/>
              <a:ext cx="24130" cy="1155700"/>
            </a:xfrm>
            <a:custGeom>
              <a:avLst/>
              <a:gdLst/>
              <a:ahLst/>
              <a:cxnLst/>
              <a:rect l="l" t="t" r="r" b="b"/>
              <a:pathLst>
                <a:path w="24130" h="1155700">
                  <a:moveTo>
                    <a:pt x="5079" y="0"/>
                  </a:moveTo>
                  <a:lnTo>
                    <a:pt x="0" y="0"/>
                  </a:lnTo>
                  <a:lnTo>
                    <a:pt x="0" y="3809"/>
                  </a:lnTo>
                  <a:lnTo>
                    <a:pt x="15239" y="3809"/>
                  </a:lnTo>
                  <a:lnTo>
                    <a:pt x="15239" y="2540"/>
                  </a:lnTo>
                  <a:lnTo>
                    <a:pt x="10159" y="2540"/>
                  </a:lnTo>
                  <a:lnTo>
                    <a:pt x="10159" y="1270"/>
                  </a:lnTo>
                  <a:lnTo>
                    <a:pt x="5079" y="1270"/>
                  </a:lnTo>
                  <a:lnTo>
                    <a:pt x="5079" y="0"/>
                  </a:lnTo>
                  <a:close/>
                </a:path>
                <a:path w="24130" h="1155700">
                  <a:moveTo>
                    <a:pt x="19050" y="3809"/>
                  </a:moveTo>
                  <a:lnTo>
                    <a:pt x="0" y="3809"/>
                  </a:lnTo>
                  <a:lnTo>
                    <a:pt x="0" y="6349"/>
                  </a:lnTo>
                  <a:lnTo>
                    <a:pt x="24129" y="6349"/>
                  </a:lnTo>
                  <a:lnTo>
                    <a:pt x="24129" y="5079"/>
                  </a:lnTo>
                  <a:lnTo>
                    <a:pt x="19050" y="5079"/>
                  </a:lnTo>
                  <a:lnTo>
                    <a:pt x="19050" y="3809"/>
                  </a:lnTo>
                  <a:close/>
                </a:path>
                <a:path w="24130" h="1155700">
                  <a:moveTo>
                    <a:pt x="24129" y="6350"/>
                  </a:moveTo>
                  <a:lnTo>
                    <a:pt x="0" y="6350"/>
                  </a:lnTo>
                  <a:lnTo>
                    <a:pt x="0" y="12699"/>
                  </a:lnTo>
                  <a:lnTo>
                    <a:pt x="24129" y="12699"/>
                  </a:lnTo>
                  <a:lnTo>
                    <a:pt x="24129" y="6350"/>
                  </a:lnTo>
                  <a:close/>
                </a:path>
                <a:path w="24130" h="1155700">
                  <a:moveTo>
                    <a:pt x="24129" y="12700"/>
                  </a:moveTo>
                  <a:lnTo>
                    <a:pt x="0" y="12700"/>
                  </a:lnTo>
                  <a:lnTo>
                    <a:pt x="0" y="19049"/>
                  </a:lnTo>
                  <a:lnTo>
                    <a:pt x="24129" y="19049"/>
                  </a:lnTo>
                  <a:lnTo>
                    <a:pt x="24129" y="12700"/>
                  </a:lnTo>
                  <a:close/>
                </a:path>
                <a:path w="24130" h="1155700">
                  <a:moveTo>
                    <a:pt x="24129" y="19050"/>
                  </a:moveTo>
                  <a:lnTo>
                    <a:pt x="0" y="19050"/>
                  </a:lnTo>
                  <a:lnTo>
                    <a:pt x="0" y="22859"/>
                  </a:lnTo>
                  <a:lnTo>
                    <a:pt x="24129" y="22859"/>
                  </a:lnTo>
                  <a:lnTo>
                    <a:pt x="24129" y="19050"/>
                  </a:lnTo>
                  <a:close/>
                </a:path>
                <a:path w="24130" h="1155700">
                  <a:moveTo>
                    <a:pt x="24129" y="22859"/>
                  </a:moveTo>
                  <a:lnTo>
                    <a:pt x="0" y="22859"/>
                  </a:lnTo>
                  <a:lnTo>
                    <a:pt x="0" y="25399"/>
                  </a:lnTo>
                  <a:lnTo>
                    <a:pt x="24129" y="25399"/>
                  </a:lnTo>
                  <a:lnTo>
                    <a:pt x="24129" y="22859"/>
                  </a:lnTo>
                  <a:close/>
                </a:path>
                <a:path w="24130" h="1155700">
                  <a:moveTo>
                    <a:pt x="24129" y="25400"/>
                  </a:moveTo>
                  <a:lnTo>
                    <a:pt x="0" y="25400"/>
                  </a:lnTo>
                  <a:lnTo>
                    <a:pt x="0" y="29209"/>
                  </a:lnTo>
                  <a:lnTo>
                    <a:pt x="24129" y="29209"/>
                  </a:lnTo>
                  <a:lnTo>
                    <a:pt x="24129" y="25400"/>
                  </a:lnTo>
                  <a:close/>
                </a:path>
                <a:path w="24130" h="1155700">
                  <a:moveTo>
                    <a:pt x="24129" y="29209"/>
                  </a:moveTo>
                  <a:lnTo>
                    <a:pt x="0" y="29209"/>
                  </a:lnTo>
                  <a:lnTo>
                    <a:pt x="0" y="38099"/>
                  </a:lnTo>
                  <a:lnTo>
                    <a:pt x="24129" y="38099"/>
                  </a:lnTo>
                  <a:lnTo>
                    <a:pt x="24129" y="29209"/>
                  </a:lnTo>
                  <a:close/>
                </a:path>
                <a:path w="24130" h="1155700">
                  <a:moveTo>
                    <a:pt x="24129" y="38100"/>
                  </a:moveTo>
                  <a:lnTo>
                    <a:pt x="0" y="38100"/>
                  </a:lnTo>
                  <a:lnTo>
                    <a:pt x="0" y="48259"/>
                  </a:lnTo>
                  <a:lnTo>
                    <a:pt x="24129" y="48259"/>
                  </a:lnTo>
                  <a:lnTo>
                    <a:pt x="24129" y="38100"/>
                  </a:lnTo>
                  <a:close/>
                </a:path>
                <a:path w="24130" h="1155700">
                  <a:moveTo>
                    <a:pt x="24129" y="48260"/>
                  </a:moveTo>
                  <a:lnTo>
                    <a:pt x="0" y="48260"/>
                  </a:lnTo>
                  <a:lnTo>
                    <a:pt x="0" y="50799"/>
                  </a:lnTo>
                  <a:lnTo>
                    <a:pt x="24129" y="50799"/>
                  </a:lnTo>
                  <a:lnTo>
                    <a:pt x="24129" y="48260"/>
                  </a:lnTo>
                  <a:close/>
                </a:path>
                <a:path w="24130" h="1155700">
                  <a:moveTo>
                    <a:pt x="24129" y="50800"/>
                  </a:moveTo>
                  <a:lnTo>
                    <a:pt x="0" y="50800"/>
                  </a:lnTo>
                  <a:lnTo>
                    <a:pt x="0" y="57149"/>
                  </a:lnTo>
                  <a:lnTo>
                    <a:pt x="24129" y="57149"/>
                  </a:lnTo>
                  <a:lnTo>
                    <a:pt x="24129" y="50800"/>
                  </a:lnTo>
                  <a:close/>
                </a:path>
                <a:path w="24130" h="1155700">
                  <a:moveTo>
                    <a:pt x="24129" y="57150"/>
                  </a:moveTo>
                  <a:lnTo>
                    <a:pt x="0" y="57150"/>
                  </a:lnTo>
                  <a:lnTo>
                    <a:pt x="0" y="63499"/>
                  </a:lnTo>
                  <a:lnTo>
                    <a:pt x="24129" y="63499"/>
                  </a:lnTo>
                  <a:lnTo>
                    <a:pt x="24129" y="57150"/>
                  </a:lnTo>
                  <a:close/>
                </a:path>
                <a:path w="24130" h="1155700">
                  <a:moveTo>
                    <a:pt x="24129" y="63500"/>
                  </a:moveTo>
                  <a:lnTo>
                    <a:pt x="0" y="63500"/>
                  </a:lnTo>
                  <a:lnTo>
                    <a:pt x="0" y="67309"/>
                  </a:lnTo>
                  <a:lnTo>
                    <a:pt x="24129" y="67309"/>
                  </a:lnTo>
                  <a:lnTo>
                    <a:pt x="24129" y="63500"/>
                  </a:lnTo>
                  <a:close/>
                </a:path>
                <a:path w="24130" h="1155700">
                  <a:moveTo>
                    <a:pt x="24129" y="67309"/>
                  </a:moveTo>
                  <a:lnTo>
                    <a:pt x="0" y="67309"/>
                  </a:lnTo>
                  <a:lnTo>
                    <a:pt x="0" y="73659"/>
                  </a:lnTo>
                  <a:lnTo>
                    <a:pt x="24129" y="73659"/>
                  </a:lnTo>
                  <a:lnTo>
                    <a:pt x="24129" y="67309"/>
                  </a:lnTo>
                  <a:close/>
                </a:path>
                <a:path w="24130" h="1155700">
                  <a:moveTo>
                    <a:pt x="24129" y="73659"/>
                  </a:moveTo>
                  <a:lnTo>
                    <a:pt x="0" y="73659"/>
                  </a:lnTo>
                  <a:lnTo>
                    <a:pt x="0" y="82549"/>
                  </a:lnTo>
                  <a:lnTo>
                    <a:pt x="24129" y="82549"/>
                  </a:lnTo>
                  <a:lnTo>
                    <a:pt x="24129" y="73659"/>
                  </a:lnTo>
                  <a:close/>
                </a:path>
                <a:path w="24130" h="1155700">
                  <a:moveTo>
                    <a:pt x="24129" y="82550"/>
                  </a:moveTo>
                  <a:lnTo>
                    <a:pt x="0" y="82550"/>
                  </a:lnTo>
                  <a:lnTo>
                    <a:pt x="0" y="92709"/>
                  </a:lnTo>
                  <a:lnTo>
                    <a:pt x="24129" y="92709"/>
                  </a:lnTo>
                  <a:lnTo>
                    <a:pt x="24129" y="82550"/>
                  </a:lnTo>
                  <a:close/>
                </a:path>
                <a:path w="24130" h="1155700">
                  <a:moveTo>
                    <a:pt x="24129" y="92710"/>
                  </a:moveTo>
                  <a:lnTo>
                    <a:pt x="0" y="92710"/>
                  </a:lnTo>
                  <a:lnTo>
                    <a:pt x="0" y="95249"/>
                  </a:lnTo>
                  <a:lnTo>
                    <a:pt x="24129" y="95249"/>
                  </a:lnTo>
                  <a:lnTo>
                    <a:pt x="24129" y="92710"/>
                  </a:lnTo>
                  <a:close/>
                </a:path>
                <a:path w="24130" h="1155700">
                  <a:moveTo>
                    <a:pt x="24129" y="95250"/>
                  </a:moveTo>
                  <a:lnTo>
                    <a:pt x="0" y="95250"/>
                  </a:lnTo>
                  <a:lnTo>
                    <a:pt x="0" y="99059"/>
                  </a:lnTo>
                  <a:lnTo>
                    <a:pt x="24129" y="99059"/>
                  </a:lnTo>
                  <a:lnTo>
                    <a:pt x="24129" y="95250"/>
                  </a:lnTo>
                  <a:close/>
                </a:path>
                <a:path w="24130" h="1155700">
                  <a:moveTo>
                    <a:pt x="24129" y="99059"/>
                  </a:moveTo>
                  <a:lnTo>
                    <a:pt x="0" y="99059"/>
                  </a:lnTo>
                  <a:lnTo>
                    <a:pt x="0" y="101599"/>
                  </a:lnTo>
                  <a:lnTo>
                    <a:pt x="24129" y="101599"/>
                  </a:lnTo>
                  <a:lnTo>
                    <a:pt x="24129" y="99059"/>
                  </a:lnTo>
                  <a:close/>
                </a:path>
                <a:path w="24130" h="1155700">
                  <a:moveTo>
                    <a:pt x="24129" y="101600"/>
                  </a:moveTo>
                  <a:lnTo>
                    <a:pt x="0" y="101600"/>
                  </a:lnTo>
                  <a:lnTo>
                    <a:pt x="0" y="105409"/>
                  </a:lnTo>
                  <a:lnTo>
                    <a:pt x="24129" y="105409"/>
                  </a:lnTo>
                  <a:lnTo>
                    <a:pt x="24129" y="101600"/>
                  </a:lnTo>
                  <a:close/>
                </a:path>
                <a:path w="24130" h="1155700">
                  <a:moveTo>
                    <a:pt x="24129" y="105409"/>
                  </a:moveTo>
                  <a:lnTo>
                    <a:pt x="0" y="105409"/>
                  </a:lnTo>
                  <a:lnTo>
                    <a:pt x="0" y="118109"/>
                  </a:lnTo>
                  <a:lnTo>
                    <a:pt x="24129" y="118109"/>
                  </a:lnTo>
                  <a:lnTo>
                    <a:pt x="24129" y="105409"/>
                  </a:lnTo>
                  <a:close/>
                </a:path>
                <a:path w="24130" h="1155700">
                  <a:moveTo>
                    <a:pt x="24129" y="118109"/>
                  </a:moveTo>
                  <a:lnTo>
                    <a:pt x="0" y="118109"/>
                  </a:lnTo>
                  <a:lnTo>
                    <a:pt x="0" y="120649"/>
                  </a:lnTo>
                  <a:lnTo>
                    <a:pt x="24129" y="120649"/>
                  </a:lnTo>
                  <a:lnTo>
                    <a:pt x="24129" y="118109"/>
                  </a:lnTo>
                  <a:close/>
                </a:path>
                <a:path w="24130" h="1155700">
                  <a:moveTo>
                    <a:pt x="24129" y="120650"/>
                  </a:moveTo>
                  <a:lnTo>
                    <a:pt x="0" y="120650"/>
                  </a:lnTo>
                  <a:lnTo>
                    <a:pt x="0" y="124459"/>
                  </a:lnTo>
                  <a:lnTo>
                    <a:pt x="24129" y="124459"/>
                  </a:lnTo>
                  <a:lnTo>
                    <a:pt x="24129" y="120650"/>
                  </a:lnTo>
                  <a:close/>
                </a:path>
                <a:path w="24130" h="1155700">
                  <a:moveTo>
                    <a:pt x="24129" y="124460"/>
                  </a:moveTo>
                  <a:lnTo>
                    <a:pt x="0" y="124460"/>
                  </a:lnTo>
                  <a:lnTo>
                    <a:pt x="0" y="126999"/>
                  </a:lnTo>
                  <a:lnTo>
                    <a:pt x="24129" y="126999"/>
                  </a:lnTo>
                  <a:lnTo>
                    <a:pt x="24129" y="124460"/>
                  </a:lnTo>
                  <a:close/>
                </a:path>
                <a:path w="24130" h="1155700">
                  <a:moveTo>
                    <a:pt x="24129" y="127000"/>
                  </a:moveTo>
                  <a:lnTo>
                    <a:pt x="0" y="127000"/>
                  </a:lnTo>
                  <a:lnTo>
                    <a:pt x="0" y="130809"/>
                  </a:lnTo>
                  <a:lnTo>
                    <a:pt x="24129" y="130809"/>
                  </a:lnTo>
                  <a:lnTo>
                    <a:pt x="24129" y="127000"/>
                  </a:lnTo>
                  <a:close/>
                </a:path>
                <a:path w="24130" h="1155700">
                  <a:moveTo>
                    <a:pt x="24129" y="130809"/>
                  </a:moveTo>
                  <a:lnTo>
                    <a:pt x="0" y="130809"/>
                  </a:lnTo>
                  <a:lnTo>
                    <a:pt x="0" y="133349"/>
                  </a:lnTo>
                  <a:lnTo>
                    <a:pt x="24129" y="133349"/>
                  </a:lnTo>
                  <a:lnTo>
                    <a:pt x="24129" y="130809"/>
                  </a:lnTo>
                  <a:close/>
                </a:path>
                <a:path w="24130" h="1155700">
                  <a:moveTo>
                    <a:pt x="24129" y="133350"/>
                  </a:moveTo>
                  <a:lnTo>
                    <a:pt x="0" y="133350"/>
                  </a:lnTo>
                  <a:lnTo>
                    <a:pt x="0" y="137159"/>
                  </a:lnTo>
                  <a:lnTo>
                    <a:pt x="24129" y="137159"/>
                  </a:lnTo>
                  <a:lnTo>
                    <a:pt x="24129" y="133350"/>
                  </a:lnTo>
                  <a:close/>
                </a:path>
                <a:path w="24130" h="1155700">
                  <a:moveTo>
                    <a:pt x="24129" y="137159"/>
                  </a:moveTo>
                  <a:lnTo>
                    <a:pt x="0" y="137159"/>
                  </a:lnTo>
                  <a:lnTo>
                    <a:pt x="0" y="143509"/>
                  </a:lnTo>
                  <a:lnTo>
                    <a:pt x="24129" y="143509"/>
                  </a:lnTo>
                  <a:lnTo>
                    <a:pt x="24129" y="137159"/>
                  </a:lnTo>
                  <a:close/>
                </a:path>
                <a:path w="24130" h="1155700">
                  <a:moveTo>
                    <a:pt x="24129" y="143509"/>
                  </a:moveTo>
                  <a:lnTo>
                    <a:pt x="0" y="143509"/>
                  </a:lnTo>
                  <a:lnTo>
                    <a:pt x="0" y="149859"/>
                  </a:lnTo>
                  <a:lnTo>
                    <a:pt x="24129" y="149859"/>
                  </a:lnTo>
                  <a:lnTo>
                    <a:pt x="24129" y="143509"/>
                  </a:lnTo>
                  <a:close/>
                </a:path>
                <a:path w="24130" h="1155700">
                  <a:moveTo>
                    <a:pt x="24129" y="149859"/>
                  </a:moveTo>
                  <a:lnTo>
                    <a:pt x="0" y="149859"/>
                  </a:lnTo>
                  <a:lnTo>
                    <a:pt x="0" y="158749"/>
                  </a:lnTo>
                  <a:lnTo>
                    <a:pt x="24129" y="158749"/>
                  </a:lnTo>
                  <a:lnTo>
                    <a:pt x="24129" y="149859"/>
                  </a:lnTo>
                  <a:close/>
                </a:path>
                <a:path w="24130" h="1155700">
                  <a:moveTo>
                    <a:pt x="24129" y="158750"/>
                  </a:moveTo>
                  <a:lnTo>
                    <a:pt x="0" y="158750"/>
                  </a:lnTo>
                  <a:lnTo>
                    <a:pt x="0" y="165099"/>
                  </a:lnTo>
                  <a:lnTo>
                    <a:pt x="24129" y="165099"/>
                  </a:lnTo>
                  <a:lnTo>
                    <a:pt x="24129" y="158750"/>
                  </a:lnTo>
                  <a:close/>
                </a:path>
                <a:path w="24130" h="1155700">
                  <a:moveTo>
                    <a:pt x="24129" y="165100"/>
                  </a:moveTo>
                  <a:lnTo>
                    <a:pt x="0" y="165100"/>
                  </a:lnTo>
                  <a:lnTo>
                    <a:pt x="0" y="168909"/>
                  </a:lnTo>
                  <a:lnTo>
                    <a:pt x="24129" y="168909"/>
                  </a:lnTo>
                  <a:lnTo>
                    <a:pt x="24129" y="165100"/>
                  </a:lnTo>
                  <a:close/>
                </a:path>
                <a:path w="24130" h="1155700">
                  <a:moveTo>
                    <a:pt x="24129" y="168909"/>
                  </a:moveTo>
                  <a:lnTo>
                    <a:pt x="0" y="168909"/>
                  </a:lnTo>
                  <a:lnTo>
                    <a:pt x="0" y="175259"/>
                  </a:lnTo>
                  <a:lnTo>
                    <a:pt x="24129" y="175259"/>
                  </a:lnTo>
                  <a:lnTo>
                    <a:pt x="24129" y="168909"/>
                  </a:lnTo>
                  <a:close/>
                </a:path>
                <a:path w="24130" h="1155700">
                  <a:moveTo>
                    <a:pt x="24129" y="175259"/>
                  </a:moveTo>
                  <a:lnTo>
                    <a:pt x="0" y="175259"/>
                  </a:lnTo>
                  <a:lnTo>
                    <a:pt x="0" y="181609"/>
                  </a:lnTo>
                  <a:lnTo>
                    <a:pt x="24129" y="181609"/>
                  </a:lnTo>
                  <a:lnTo>
                    <a:pt x="24129" y="175259"/>
                  </a:lnTo>
                  <a:close/>
                </a:path>
                <a:path w="24130" h="1155700">
                  <a:moveTo>
                    <a:pt x="24129" y="181609"/>
                  </a:moveTo>
                  <a:lnTo>
                    <a:pt x="0" y="181609"/>
                  </a:lnTo>
                  <a:lnTo>
                    <a:pt x="0" y="184149"/>
                  </a:lnTo>
                  <a:lnTo>
                    <a:pt x="24129" y="184149"/>
                  </a:lnTo>
                  <a:lnTo>
                    <a:pt x="24129" y="181609"/>
                  </a:lnTo>
                  <a:close/>
                </a:path>
                <a:path w="24130" h="1155700">
                  <a:moveTo>
                    <a:pt x="24129" y="184150"/>
                  </a:moveTo>
                  <a:lnTo>
                    <a:pt x="0" y="184150"/>
                  </a:lnTo>
                  <a:lnTo>
                    <a:pt x="0" y="187959"/>
                  </a:lnTo>
                  <a:lnTo>
                    <a:pt x="24129" y="187959"/>
                  </a:lnTo>
                  <a:lnTo>
                    <a:pt x="24129" y="184150"/>
                  </a:lnTo>
                  <a:close/>
                </a:path>
                <a:path w="24130" h="1155700">
                  <a:moveTo>
                    <a:pt x="24129" y="187959"/>
                  </a:moveTo>
                  <a:lnTo>
                    <a:pt x="0" y="187959"/>
                  </a:lnTo>
                  <a:lnTo>
                    <a:pt x="0" y="190499"/>
                  </a:lnTo>
                  <a:lnTo>
                    <a:pt x="24129" y="190499"/>
                  </a:lnTo>
                  <a:lnTo>
                    <a:pt x="24129" y="187959"/>
                  </a:lnTo>
                  <a:close/>
                </a:path>
                <a:path w="24130" h="1155700">
                  <a:moveTo>
                    <a:pt x="24129" y="190500"/>
                  </a:moveTo>
                  <a:lnTo>
                    <a:pt x="0" y="190500"/>
                  </a:lnTo>
                  <a:lnTo>
                    <a:pt x="0" y="200659"/>
                  </a:lnTo>
                  <a:lnTo>
                    <a:pt x="24129" y="200659"/>
                  </a:lnTo>
                  <a:lnTo>
                    <a:pt x="24129" y="190500"/>
                  </a:lnTo>
                  <a:close/>
                </a:path>
                <a:path w="24130" h="1155700">
                  <a:moveTo>
                    <a:pt x="24129" y="200659"/>
                  </a:moveTo>
                  <a:lnTo>
                    <a:pt x="0" y="200659"/>
                  </a:lnTo>
                  <a:lnTo>
                    <a:pt x="0" y="203199"/>
                  </a:lnTo>
                  <a:lnTo>
                    <a:pt x="24129" y="203199"/>
                  </a:lnTo>
                  <a:lnTo>
                    <a:pt x="24129" y="200659"/>
                  </a:lnTo>
                  <a:close/>
                </a:path>
                <a:path w="24130" h="1155700">
                  <a:moveTo>
                    <a:pt x="24129" y="203200"/>
                  </a:moveTo>
                  <a:lnTo>
                    <a:pt x="0" y="203200"/>
                  </a:lnTo>
                  <a:lnTo>
                    <a:pt x="0" y="207009"/>
                  </a:lnTo>
                  <a:lnTo>
                    <a:pt x="24129" y="207009"/>
                  </a:lnTo>
                  <a:lnTo>
                    <a:pt x="24129" y="203200"/>
                  </a:lnTo>
                  <a:close/>
                </a:path>
                <a:path w="24130" h="1155700">
                  <a:moveTo>
                    <a:pt x="24129" y="207009"/>
                  </a:moveTo>
                  <a:lnTo>
                    <a:pt x="0" y="207009"/>
                  </a:lnTo>
                  <a:lnTo>
                    <a:pt x="0" y="209549"/>
                  </a:lnTo>
                  <a:lnTo>
                    <a:pt x="24129" y="209549"/>
                  </a:lnTo>
                  <a:lnTo>
                    <a:pt x="24129" y="207009"/>
                  </a:lnTo>
                  <a:close/>
                </a:path>
                <a:path w="24130" h="1155700">
                  <a:moveTo>
                    <a:pt x="24129" y="209550"/>
                  </a:moveTo>
                  <a:lnTo>
                    <a:pt x="0" y="209550"/>
                  </a:lnTo>
                  <a:lnTo>
                    <a:pt x="0" y="213359"/>
                  </a:lnTo>
                  <a:lnTo>
                    <a:pt x="24129" y="213359"/>
                  </a:lnTo>
                  <a:lnTo>
                    <a:pt x="24129" y="209550"/>
                  </a:lnTo>
                  <a:close/>
                </a:path>
                <a:path w="24130" h="1155700">
                  <a:moveTo>
                    <a:pt x="24129" y="213359"/>
                  </a:moveTo>
                  <a:lnTo>
                    <a:pt x="0" y="213359"/>
                  </a:lnTo>
                  <a:lnTo>
                    <a:pt x="0" y="222249"/>
                  </a:lnTo>
                  <a:lnTo>
                    <a:pt x="24129" y="222249"/>
                  </a:lnTo>
                  <a:lnTo>
                    <a:pt x="24129" y="213359"/>
                  </a:lnTo>
                  <a:close/>
                </a:path>
                <a:path w="24130" h="1155700">
                  <a:moveTo>
                    <a:pt x="24129" y="222250"/>
                  </a:moveTo>
                  <a:lnTo>
                    <a:pt x="0" y="222250"/>
                  </a:lnTo>
                  <a:lnTo>
                    <a:pt x="0" y="226059"/>
                  </a:lnTo>
                  <a:lnTo>
                    <a:pt x="24129" y="226059"/>
                  </a:lnTo>
                  <a:lnTo>
                    <a:pt x="24129" y="222250"/>
                  </a:lnTo>
                  <a:close/>
                </a:path>
                <a:path w="24130" h="1155700">
                  <a:moveTo>
                    <a:pt x="24129" y="226059"/>
                  </a:moveTo>
                  <a:lnTo>
                    <a:pt x="0" y="226059"/>
                  </a:lnTo>
                  <a:lnTo>
                    <a:pt x="0" y="232409"/>
                  </a:lnTo>
                  <a:lnTo>
                    <a:pt x="24129" y="232409"/>
                  </a:lnTo>
                  <a:lnTo>
                    <a:pt x="24129" y="226059"/>
                  </a:lnTo>
                  <a:close/>
                </a:path>
                <a:path w="24130" h="1155700">
                  <a:moveTo>
                    <a:pt x="24129" y="232409"/>
                  </a:moveTo>
                  <a:lnTo>
                    <a:pt x="0" y="232409"/>
                  </a:lnTo>
                  <a:lnTo>
                    <a:pt x="0" y="238759"/>
                  </a:lnTo>
                  <a:lnTo>
                    <a:pt x="24129" y="238759"/>
                  </a:lnTo>
                  <a:lnTo>
                    <a:pt x="24129" y="232409"/>
                  </a:lnTo>
                  <a:close/>
                </a:path>
                <a:path w="24130" h="1155700">
                  <a:moveTo>
                    <a:pt x="24129" y="238759"/>
                  </a:moveTo>
                  <a:lnTo>
                    <a:pt x="0" y="238759"/>
                  </a:lnTo>
                  <a:lnTo>
                    <a:pt x="0" y="241299"/>
                  </a:lnTo>
                  <a:lnTo>
                    <a:pt x="24129" y="241299"/>
                  </a:lnTo>
                  <a:lnTo>
                    <a:pt x="24129" y="238759"/>
                  </a:lnTo>
                  <a:close/>
                </a:path>
                <a:path w="24130" h="1155700">
                  <a:moveTo>
                    <a:pt x="24129" y="241300"/>
                  </a:moveTo>
                  <a:lnTo>
                    <a:pt x="0" y="241300"/>
                  </a:lnTo>
                  <a:lnTo>
                    <a:pt x="0" y="251459"/>
                  </a:lnTo>
                  <a:lnTo>
                    <a:pt x="24129" y="251459"/>
                  </a:lnTo>
                  <a:lnTo>
                    <a:pt x="24129" y="241300"/>
                  </a:lnTo>
                  <a:close/>
                </a:path>
                <a:path w="24130" h="1155700">
                  <a:moveTo>
                    <a:pt x="24129" y="251460"/>
                  </a:moveTo>
                  <a:lnTo>
                    <a:pt x="0" y="251460"/>
                  </a:lnTo>
                  <a:lnTo>
                    <a:pt x="0" y="253999"/>
                  </a:lnTo>
                  <a:lnTo>
                    <a:pt x="24129" y="253999"/>
                  </a:lnTo>
                  <a:lnTo>
                    <a:pt x="24129" y="251460"/>
                  </a:lnTo>
                  <a:close/>
                </a:path>
                <a:path w="24130" h="1155700">
                  <a:moveTo>
                    <a:pt x="24129" y="254000"/>
                  </a:moveTo>
                  <a:lnTo>
                    <a:pt x="0" y="254000"/>
                  </a:lnTo>
                  <a:lnTo>
                    <a:pt x="0" y="260349"/>
                  </a:lnTo>
                  <a:lnTo>
                    <a:pt x="24129" y="260349"/>
                  </a:lnTo>
                  <a:lnTo>
                    <a:pt x="24129" y="254000"/>
                  </a:lnTo>
                  <a:close/>
                </a:path>
                <a:path w="24130" h="1155700">
                  <a:moveTo>
                    <a:pt x="24129" y="260350"/>
                  </a:moveTo>
                  <a:lnTo>
                    <a:pt x="0" y="260350"/>
                  </a:lnTo>
                  <a:lnTo>
                    <a:pt x="0" y="264159"/>
                  </a:lnTo>
                  <a:lnTo>
                    <a:pt x="24129" y="264159"/>
                  </a:lnTo>
                  <a:lnTo>
                    <a:pt x="24129" y="260350"/>
                  </a:lnTo>
                  <a:close/>
                </a:path>
                <a:path w="24130" h="1155700">
                  <a:moveTo>
                    <a:pt x="24129" y="264159"/>
                  </a:moveTo>
                  <a:lnTo>
                    <a:pt x="0" y="264159"/>
                  </a:lnTo>
                  <a:lnTo>
                    <a:pt x="0" y="270509"/>
                  </a:lnTo>
                  <a:lnTo>
                    <a:pt x="24129" y="270509"/>
                  </a:lnTo>
                  <a:lnTo>
                    <a:pt x="24129" y="264159"/>
                  </a:lnTo>
                  <a:close/>
                </a:path>
                <a:path w="24130" h="1155700">
                  <a:moveTo>
                    <a:pt x="24129" y="270509"/>
                  </a:moveTo>
                  <a:lnTo>
                    <a:pt x="0" y="270509"/>
                  </a:lnTo>
                  <a:lnTo>
                    <a:pt x="0" y="273049"/>
                  </a:lnTo>
                  <a:lnTo>
                    <a:pt x="24129" y="273049"/>
                  </a:lnTo>
                  <a:lnTo>
                    <a:pt x="24129" y="270509"/>
                  </a:lnTo>
                  <a:close/>
                </a:path>
                <a:path w="24130" h="1155700">
                  <a:moveTo>
                    <a:pt x="24129" y="273050"/>
                  </a:moveTo>
                  <a:lnTo>
                    <a:pt x="0" y="273050"/>
                  </a:lnTo>
                  <a:lnTo>
                    <a:pt x="0" y="276859"/>
                  </a:lnTo>
                  <a:lnTo>
                    <a:pt x="24129" y="276859"/>
                  </a:lnTo>
                  <a:lnTo>
                    <a:pt x="24129" y="273050"/>
                  </a:lnTo>
                  <a:close/>
                </a:path>
                <a:path w="24130" h="1155700">
                  <a:moveTo>
                    <a:pt x="24129" y="276860"/>
                  </a:moveTo>
                  <a:lnTo>
                    <a:pt x="0" y="276860"/>
                  </a:lnTo>
                  <a:lnTo>
                    <a:pt x="0" y="289559"/>
                  </a:lnTo>
                  <a:lnTo>
                    <a:pt x="24129" y="289559"/>
                  </a:lnTo>
                  <a:lnTo>
                    <a:pt x="24129" y="276860"/>
                  </a:lnTo>
                  <a:close/>
                </a:path>
                <a:path w="24130" h="1155700">
                  <a:moveTo>
                    <a:pt x="24129" y="289559"/>
                  </a:moveTo>
                  <a:lnTo>
                    <a:pt x="0" y="289559"/>
                  </a:lnTo>
                  <a:lnTo>
                    <a:pt x="0" y="304799"/>
                  </a:lnTo>
                  <a:lnTo>
                    <a:pt x="24129" y="304799"/>
                  </a:lnTo>
                  <a:lnTo>
                    <a:pt x="24129" y="289559"/>
                  </a:lnTo>
                  <a:close/>
                </a:path>
                <a:path w="24130" h="1155700">
                  <a:moveTo>
                    <a:pt x="24129" y="304800"/>
                  </a:moveTo>
                  <a:lnTo>
                    <a:pt x="0" y="304800"/>
                  </a:lnTo>
                  <a:lnTo>
                    <a:pt x="0" y="311149"/>
                  </a:lnTo>
                  <a:lnTo>
                    <a:pt x="24129" y="311149"/>
                  </a:lnTo>
                  <a:lnTo>
                    <a:pt x="24129" y="304800"/>
                  </a:lnTo>
                  <a:close/>
                </a:path>
                <a:path w="24130" h="1155700">
                  <a:moveTo>
                    <a:pt x="24129" y="311150"/>
                  </a:moveTo>
                  <a:lnTo>
                    <a:pt x="0" y="311150"/>
                  </a:lnTo>
                  <a:lnTo>
                    <a:pt x="0" y="314959"/>
                  </a:lnTo>
                  <a:lnTo>
                    <a:pt x="24129" y="314959"/>
                  </a:lnTo>
                  <a:lnTo>
                    <a:pt x="24129" y="311150"/>
                  </a:lnTo>
                  <a:close/>
                </a:path>
                <a:path w="24130" h="1155700">
                  <a:moveTo>
                    <a:pt x="24129" y="314959"/>
                  </a:moveTo>
                  <a:lnTo>
                    <a:pt x="0" y="314959"/>
                  </a:lnTo>
                  <a:lnTo>
                    <a:pt x="0" y="317499"/>
                  </a:lnTo>
                  <a:lnTo>
                    <a:pt x="24129" y="317499"/>
                  </a:lnTo>
                  <a:lnTo>
                    <a:pt x="24129" y="314959"/>
                  </a:lnTo>
                  <a:close/>
                </a:path>
                <a:path w="24130" h="1155700">
                  <a:moveTo>
                    <a:pt x="24129" y="317500"/>
                  </a:moveTo>
                  <a:lnTo>
                    <a:pt x="0" y="317500"/>
                  </a:lnTo>
                  <a:lnTo>
                    <a:pt x="0" y="323849"/>
                  </a:lnTo>
                  <a:lnTo>
                    <a:pt x="24129" y="323849"/>
                  </a:lnTo>
                  <a:lnTo>
                    <a:pt x="24129" y="317500"/>
                  </a:lnTo>
                  <a:close/>
                </a:path>
                <a:path w="24130" h="1155700">
                  <a:moveTo>
                    <a:pt x="24129" y="323850"/>
                  </a:moveTo>
                  <a:lnTo>
                    <a:pt x="0" y="323850"/>
                  </a:lnTo>
                  <a:lnTo>
                    <a:pt x="0" y="334009"/>
                  </a:lnTo>
                  <a:lnTo>
                    <a:pt x="24129" y="334009"/>
                  </a:lnTo>
                  <a:lnTo>
                    <a:pt x="24129" y="323850"/>
                  </a:lnTo>
                  <a:close/>
                </a:path>
                <a:path w="24130" h="1155700">
                  <a:moveTo>
                    <a:pt x="24129" y="334009"/>
                  </a:moveTo>
                  <a:lnTo>
                    <a:pt x="0" y="334009"/>
                  </a:lnTo>
                  <a:lnTo>
                    <a:pt x="0" y="336549"/>
                  </a:lnTo>
                  <a:lnTo>
                    <a:pt x="24129" y="336549"/>
                  </a:lnTo>
                  <a:lnTo>
                    <a:pt x="24129" y="334009"/>
                  </a:lnTo>
                  <a:close/>
                </a:path>
                <a:path w="24130" h="1155700">
                  <a:moveTo>
                    <a:pt x="24129" y="336550"/>
                  </a:moveTo>
                  <a:lnTo>
                    <a:pt x="0" y="336550"/>
                  </a:lnTo>
                  <a:lnTo>
                    <a:pt x="0" y="340359"/>
                  </a:lnTo>
                  <a:lnTo>
                    <a:pt x="24129" y="340359"/>
                  </a:lnTo>
                  <a:lnTo>
                    <a:pt x="24129" y="336550"/>
                  </a:lnTo>
                  <a:close/>
                </a:path>
                <a:path w="24130" h="1155700">
                  <a:moveTo>
                    <a:pt x="24129" y="340359"/>
                  </a:moveTo>
                  <a:lnTo>
                    <a:pt x="0" y="340359"/>
                  </a:lnTo>
                  <a:lnTo>
                    <a:pt x="0" y="349249"/>
                  </a:lnTo>
                  <a:lnTo>
                    <a:pt x="24129" y="349249"/>
                  </a:lnTo>
                  <a:lnTo>
                    <a:pt x="24129" y="340359"/>
                  </a:lnTo>
                  <a:close/>
                </a:path>
                <a:path w="24130" h="1155700">
                  <a:moveTo>
                    <a:pt x="24129" y="349250"/>
                  </a:moveTo>
                  <a:lnTo>
                    <a:pt x="0" y="349250"/>
                  </a:lnTo>
                  <a:lnTo>
                    <a:pt x="0" y="353059"/>
                  </a:lnTo>
                  <a:lnTo>
                    <a:pt x="24129" y="353059"/>
                  </a:lnTo>
                  <a:lnTo>
                    <a:pt x="24129" y="349250"/>
                  </a:lnTo>
                  <a:close/>
                </a:path>
                <a:path w="24130" h="1155700">
                  <a:moveTo>
                    <a:pt x="24129" y="353059"/>
                  </a:moveTo>
                  <a:lnTo>
                    <a:pt x="0" y="353059"/>
                  </a:lnTo>
                  <a:lnTo>
                    <a:pt x="0" y="355599"/>
                  </a:lnTo>
                  <a:lnTo>
                    <a:pt x="24129" y="355599"/>
                  </a:lnTo>
                  <a:lnTo>
                    <a:pt x="24129" y="353059"/>
                  </a:lnTo>
                  <a:close/>
                </a:path>
                <a:path w="24130" h="1155700">
                  <a:moveTo>
                    <a:pt x="24129" y="355600"/>
                  </a:moveTo>
                  <a:lnTo>
                    <a:pt x="0" y="355600"/>
                  </a:lnTo>
                  <a:lnTo>
                    <a:pt x="0" y="359409"/>
                  </a:lnTo>
                  <a:lnTo>
                    <a:pt x="24129" y="359409"/>
                  </a:lnTo>
                  <a:lnTo>
                    <a:pt x="24129" y="355600"/>
                  </a:lnTo>
                  <a:close/>
                </a:path>
                <a:path w="24130" h="1155700">
                  <a:moveTo>
                    <a:pt x="24129" y="359409"/>
                  </a:moveTo>
                  <a:lnTo>
                    <a:pt x="0" y="359409"/>
                  </a:lnTo>
                  <a:lnTo>
                    <a:pt x="0" y="361949"/>
                  </a:lnTo>
                  <a:lnTo>
                    <a:pt x="24129" y="361949"/>
                  </a:lnTo>
                  <a:lnTo>
                    <a:pt x="24129" y="359409"/>
                  </a:lnTo>
                  <a:close/>
                </a:path>
                <a:path w="24130" h="1155700">
                  <a:moveTo>
                    <a:pt x="24129" y="361950"/>
                  </a:moveTo>
                  <a:lnTo>
                    <a:pt x="0" y="361950"/>
                  </a:lnTo>
                  <a:lnTo>
                    <a:pt x="0" y="365759"/>
                  </a:lnTo>
                  <a:lnTo>
                    <a:pt x="24129" y="365759"/>
                  </a:lnTo>
                  <a:lnTo>
                    <a:pt x="24129" y="361950"/>
                  </a:lnTo>
                  <a:close/>
                </a:path>
                <a:path w="24130" h="1155700">
                  <a:moveTo>
                    <a:pt x="24129" y="365759"/>
                  </a:moveTo>
                  <a:lnTo>
                    <a:pt x="0" y="365759"/>
                  </a:lnTo>
                  <a:lnTo>
                    <a:pt x="0" y="380999"/>
                  </a:lnTo>
                  <a:lnTo>
                    <a:pt x="24129" y="380999"/>
                  </a:lnTo>
                  <a:lnTo>
                    <a:pt x="24129" y="365759"/>
                  </a:lnTo>
                  <a:close/>
                </a:path>
                <a:path w="24130" h="1155700">
                  <a:moveTo>
                    <a:pt x="24129" y="381000"/>
                  </a:moveTo>
                  <a:lnTo>
                    <a:pt x="0" y="381000"/>
                  </a:lnTo>
                  <a:lnTo>
                    <a:pt x="0" y="384809"/>
                  </a:lnTo>
                  <a:lnTo>
                    <a:pt x="24129" y="384809"/>
                  </a:lnTo>
                  <a:lnTo>
                    <a:pt x="24129" y="381000"/>
                  </a:lnTo>
                  <a:close/>
                </a:path>
                <a:path w="24130" h="1155700">
                  <a:moveTo>
                    <a:pt x="24129" y="384809"/>
                  </a:moveTo>
                  <a:lnTo>
                    <a:pt x="0" y="384809"/>
                  </a:lnTo>
                  <a:lnTo>
                    <a:pt x="0" y="391159"/>
                  </a:lnTo>
                  <a:lnTo>
                    <a:pt x="24129" y="391159"/>
                  </a:lnTo>
                  <a:lnTo>
                    <a:pt x="24129" y="384809"/>
                  </a:lnTo>
                  <a:close/>
                </a:path>
                <a:path w="24130" h="1155700">
                  <a:moveTo>
                    <a:pt x="24129" y="391160"/>
                  </a:moveTo>
                  <a:lnTo>
                    <a:pt x="0" y="391160"/>
                  </a:lnTo>
                  <a:lnTo>
                    <a:pt x="0" y="393699"/>
                  </a:lnTo>
                  <a:lnTo>
                    <a:pt x="24129" y="393699"/>
                  </a:lnTo>
                  <a:lnTo>
                    <a:pt x="24129" y="391160"/>
                  </a:lnTo>
                  <a:close/>
                </a:path>
                <a:path w="24130" h="1155700">
                  <a:moveTo>
                    <a:pt x="24129" y="393700"/>
                  </a:moveTo>
                  <a:lnTo>
                    <a:pt x="0" y="393700"/>
                  </a:lnTo>
                  <a:lnTo>
                    <a:pt x="0" y="400049"/>
                  </a:lnTo>
                  <a:lnTo>
                    <a:pt x="24129" y="400049"/>
                  </a:lnTo>
                  <a:lnTo>
                    <a:pt x="24129" y="393700"/>
                  </a:lnTo>
                  <a:close/>
                </a:path>
                <a:path w="24130" h="1155700">
                  <a:moveTo>
                    <a:pt x="24129" y="400050"/>
                  </a:moveTo>
                  <a:lnTo>
                    <a:pt x="0" y="400050"/>
                  </a:lnTo>
                  <a:lnTo>
                    <a:pt x="0" y="403859"/>
                  </a:lnTo>
                  <a:lnTo>
                    <a:pt x="24129" y="403859"/>
                  </a:lnTo>
                  <a:lnTo>
                    <a:pt x="24129" y="400050"/>
                  </a:lnTo>
                  <a:close/>
                </a:path>
                <a:path w="24130" h="1155700">
                  <a:moveTo>
                    <a:pt x="24129" y="403860"/>
                  </a:moveTo>
                  <a:lnTo>
                    <a:pt x="0" y="403860"/>
                  </a:lnTo>
                  <a:lnTo>
                    <a:pt x="0" y="406399"/>
                  </a:lnTo>
                  <a:lnTo>
                    <a:pt x="24129" y="406399"/>
                  </a:lnTo>
                  <a:lnTo>
                    <a:pt x="24129" y="403860"/>
                  </a:lnTo>
                  <a:close/>
                </a:path>
                <a:path w="24130" h="1155700">
                  <a:moveTo>
                    <a:pt x="24129" y="406400"/>
                  </a:moveTo>
                  <a:lnTo>
                    <a:pt x="0" y="406400"/>
                  </a:lnTo>
                  <a:lnTo>
                    <a:pt x="0" y="410209"/>
                  </a:lnTo>
                  <a:lnTo>
                    <a:pt x="24129" y="410209"/>
                  </a:lnTo>
                  <a:lnTo>
                    <a:pt x="24129" y="406400"/>
                  </a:lnTo>
                  <a:close/>
                </a:path>
                <a:path w="24130" h="1155700">
                  <a:moveTo>
                    <a:pt x="24129" y="410210"/>
                  </a:moveTo>
                  <a:lnTo>
                    <a:pt x="0" y="410210"/>
                  </a:lnTo>
                  <a:lnTo>
                    <a:pt x="0" y="412749"/>
                  </a:lnTo>
                  <a:lnTo>
                    <a:pt x="24129" y="412749"/>
                  </a:lnTo>
                  <a:lnTo>
                    <a:pt x="24129" y="410210"/>
                  </a:lnTo>
                  <a:close/>
                </a:path>
                <a:path w="24130" h="1155700">
                  <a:moveTo>
                    <a:pt x="24129" y="412750"/>
                  </a:moveTo>
                  <a:lnTo>
                    <a:pt x="0" y="412750"/>
                  </a:lnTo>
                  <a:lnTo>
                    <a:pt x="0" y="416559"/>
                  </a:lnTo>
                  <a:lnTo>
                    <a:pt x="24129" y="416559"/>
                  </a:lnTo>
                  <a:lnTo>
                    <a:pt x="24129" y="412750"/>
                  </a:lnTo>
                  <a:close/>
                </a:path>
                <a:path w="24130" h="1155700">
                  <a:moveTo>
                    <a:pt x="24129" y="416559"/>
                  </a:moveTo>
                  <a:lnTo>
                    <a:pt x="0" y="416559"/>
                  </a:lnTo>
                  <a:lnTo>
                    <a:pt x="0" y="441959"/>
                  </a:lnTo>
                  <a:lnTo>
                    <a:pt x="24129" y="441959"/>
                  </a:lnTo>
                  <a:lnTo>
                    <a:pt x="24129" y="416559"/>
                  </a:lnTo>
                  <a:close/>
                </a:path>
                <a:path w="24130" h="1155700">
                  <a:moveTo>
                    <a:pt x="24129" y="441959"/>
                  </a:moveTo>
                  <a:lnTo>
                    <a:pt x="0" y="441959"/>
                  </a:lnTo>
                  <a:lnTo>
                    <a:pt x="0" y="448309"/>
                  </a:lnTo>
                  <a:lnTo>
                    <a:pt x="24129" y="448309"/>
                  </a:lnTo>
                  <a:lnTo>
                    <a:pt x="24129" y="441959"/>
                  </a:lnTo>
                  <a:close/>
                </a:path>
                <a:path w="24130" h="1155700">
                  <a:moveTo>
                    <a:pt x="24129" y="448309"/>
                  </a:moveTo>
                  <a:lnTo>
                    <a:pt x="0" y="448309"/>
                  </a:lnTo>
                  <a:lnTo>
                    <a:pt x="0" y="450849"/>
                  </a:lnTo>
                  <a:lnTo>
                    <a:pt x="24129" y="450849"/>
                  </a:lnTo>
                  <a:lnTo>
                    <a:pt x="24129" y="448309"/>
                  </a:lnTo>
                  <a:close/>
                </a:path>
                <a:path w="24130" h="1155700">
                  <a:moveTo>
                    <a:pt x="24129" y="450850"/>
                  </a:moveTo>
                  <a:lnTo>
                    <a:pt x="0" y="450850"/>
                  </a:lnTo>
                  <a:lnTo>
                    <a:pt x="0" y="457199"/>
                  </a:lnTo>
                  <a:lnTo>
                    <a:pt x="24129" y="457199"/>
                  </a:lnTo>
                  <a:lnTo>
                    <a:pt x="24129" y="450850"/>
                  </a:lnTo>
                  <a:close/>
                </a:path>
                <a:path w="24130" h="1155700">
                  <a:moveTo>
                    <a:pt x="24129" y="457200"/>
                  </a:moveTo>
                  <a:lnTo>
                    <a:pt x="0" y="457200"/>
                  </a:lnTo>
                  <a:lnTo>
                    <a:pt x="0" y="461009"/>
                  </a:lnTo>
                  <a:lnTo>
                    <a:pt x="24129" y="461009"/>
                  </a:lnTo>
                  <a:lnTo>
                    <a:pt x="24129" y="457200"/>
                  </a:lnTo>
                  <a:close/>
                </a:path>
                <a:path w="24130" h="1155700">
                  <a:moveTo>
                    <a:pt x="24129" y="461009"/>
                  </a:moveTo>
                  <a:lnTo>
                    <a:pt x="0" y="461009"/>
                  </a:lnTo>
                  <a:lnTo>
                    <a:pt x="0" y="469899"/>
                  </a:lnTo>
                  <a:lnTo>
                    <a:pt x="24129" y="469899"/>
                  </a:lnTo>
                  <a:lnTo>
                    <a:pt x="24129" y="461009"/>
                  </a:lnTo>
                  <a:close/>
                </a:path>
                <a:path w="24130" h="1155700">
                  <a:moveTo>
                    <a:pt x="24129" y="469900"/>
                  </a:moveTo>
                  <a:lnTo>
                    <a:pt x="0" y="469900"/>
                  </a:lnTo>
                  <a:lnTo>
                    <a:pt x="0" y="473709"/>
                  </a:lnTo>
                  <a:lnTo>
                    <a:pt x="3809" y="473709"/>
                  </a:lnTo>
                  <a:lnTo>
                    <a:pt x="3809" y="474979"/>
                  </a:lnTo>
                  <a:lnTo>
                    <a:pt x="6350" y="474979"/>
                  </a:lnTo>
                  <a:lnTo>
                    <a:pt x="6350" y="476249"/>
                  </a:lnTo>
                  <a:lnTo>
                    <a:pt x="8889" y="476249"/>
                  </a:lnTo>
                  <a:lnTo>
                    <a:pt x="8889" y="477519"/>
                  </a:lnTo>
                  <a:lnTo>
                    <a:pt x="11429" y="477519"/>
                  </a:lnTo>
                  <a:lnTo>
                    <a:pt x="11429" y="478789"/>
                  </a:lnTo>
                  <a:lnTo>
                    <a:pt x="15239" y="478789"/>
                  </a:lnTo>
                  <a:lnTo>
                    <a:pt x="15239" y="480059"/>
                  </a:lnTo>
                  <a:lnTo>
                    <a:pt x="24129" y="480059"/>
                  </a:lnTo>
                  <a:lnTo>
                    <a:pt x="24129" y="469900"/>
                  </a:lnTo>
                  <a:close/>
                </a:path>
                <a:path w="24130" h="1155700">
                  <a:moveTo>
                    <a:pt x="24129" y="480059"/>
                  </a:moveTo>
                  <a:lnTo>
                    <a:pt x="17779" y="480059"/>
                  </a:lnTo>
                  <a:lnTo>
                    <a:pt x="17779" y="481329"/>
                  </a:lnTo>
                  <a:lnTo>
                    <a:pt x="20319" y="481329"/>
                  </a:lnTo>
                  <a:lnTo>
                    <a:pt x="20319" y="482600"/>
                  </a:lnTo>
                  <a:lnTo>
                    <a:pt x="24129" y="482600"/>
                  </a:lnTo>
                  <a:lnTo>
                    <a:pt x="24129" y="480059"/>
                  </a:lnTo>
                  <a:close/>
                </a:path>
                <a:path w="24130" h="1155700">
                  <a:moveTo>
                    <a:pt x="24129" y="1154430"/>
                  </a:moveTo>
                  <a:lnTo>
                    <a:pt x="0" y="1154430"/>
                  </a:lnTo>
                  <a:lnTo>
                    <a:pt x="0" y="1155699"/>
                  </a:lnTo>
                  <a:lnTo>
                    <a:pt x="24129" y="1155699"/>
                  </a:lnTo>
                  <a:lnTo>
                    <a:pt x="24129" y="1154430"/>
                  </a:lnTo>
                  <a:close/>
                </a:path>
              </a:pathLst>
            </a:custGeom>
            <a:solidFill>
              <a:srgbClr val="9E9E3C"/>
            </a:solidFill>
          </p:spPr>
          <p:txBody>
            <a:bodyPr wrap="square" lIns="0" tIns="0" rIns="0" bIns="0" rtlCol="0"/>
            <a:lstStyle/>
            <a:p>
              <a:endParaRPr/>
            </a:p>
          </p:txBody>
        </p:sp>
        <p:sp>
          <p:nvSpPr>
            <p:cNvPr id="847" name="object 847"/>
            <p:cNvSpPr/>
            <p:nvPr/>
          </p:nvSpPr>
          <p:spPr>
            <a:xfrm>
              <a:off x="1390649" y="5349239"/>
              <a:ext cx="24130" cy="1164590"/>
            </a:xfrm>
            <a:custGeom>
              <a:avLst/>
              <a:gdLst/>
              <a:ahLst/>
              <a:cxnLst/>
              <a:rect l="l" t="t" r="r" b="b"/>
              <a:pathLst>
                <a:path w="24130" h="1164590">
                  <a:moveTo>
                    <a:pt x="1269" y="0"/>
                  </a:moveTo>
                  <a:lnTo>
                    <a:pt x="0" y="0"/>
                  </a:lnTo>
                  <a:lnTo>
                    <a:pt x="0" y="7619"/>
                  </a:lnTo>
                  <a:lnTo>
                    <a:pt x="24130" y="7619"/>
                  </a:lnTo>
                  <a:lnTo>
                    <a:pt x="24130" y="6349"/>
                  </a:lnTo>
                  <a:lnTo>
                    <a:pt x="20319" y="6349"/>
                  </a:lnTo>
                  <a:lnTo>
                    <a:pt x="20319" y="5079"/>
                  </a:lnTo>
                  <a:lnTo>
                    <a:pt x="15240" y="5079"/>
                  </a:lnTo>
                  <a:lnTo>
                    <a:pt x="15240" y="3809"/>
                  </a:lnTo>
                  <a:lnTo>
                    <a:pt x="10160" y="3809"/>
                  </a:lnTo>
                  <a:lnTo>
                    <a:pt x="10160" y="2539"/>
                  </a:lnTo>
                  <a:lnTo>
                    <a:pt x="6350" y="2539"/>
                  </a:lnTo>
                  <a:lnTo>
                    <a:pt x="6350" y="1269"/>
                  </a:lnTo>
                  <a:lnTo>
                    <a:pt x="1269" y="1269"/>
                  </a:lnTo>
                  <a:lnTo>
                    <a:pt x="1269" y="0"/>
                  </a:lnTo>
                  <a:close/>
                </a:path>
                <a:path w="24130" h="1164590">
                  <a:moveTo>
                    <a:pt x="24130" y="7619"/>
                  </a:moveTo>
                  <a:lnTo>
                    <a:pt x="0" y="7619"/>
                  </a:lnTo>
                  <a:lnTo>
                    <a:pt x="0" y="11429"/>
                  </a:lnTo>
                  <a:lnTo>
                    <a:pt x="24130" y="11429"/>
                  </a:lnTo>
                  <a:lnTo>
                    <a:pt x="24130" y="7619"/>
                  </a:lnTo>
                  <a:close/>
                </a:path>
                <a:path w="24130" h="1164590">
                  <a:moveTo>
                    <a:pt x="24130" y="11429"/>
                  </a:moveTo>
                  <a:lnTo>
                    <a:pt x="0" y="11429"/>
                  </a:lnTo>
                  <a:lnTo>
                    <a:pt x="0" y="13969"/>
                  </a:lnTo>
                  <a:lnTo>
                    <a:pt x="24130" y="13969"/>
                  </a:lnTo>
                  <a:lnTo>
                    <a:pt x="24130" y="11429"/>
                  </a:lnTo>
                  <a:close/>
                </a:path>
                <a:path w="24130" h="1164590">
                  <a:moveTo>
                    <a:pt x="24130" y="13969"/>
                  </a:moveTo>
                  <a:lnTo>
                    <a:pt x="0" y="13969"/>
                  </a:lnTo>
                  <a:lnTo>
                    <a:pt x="0" y="20319"/>
                  </a:lnTo>
                  <a:lnTo>
                    <a:pt x="24130" y="20319"/>
                  </a:lnTo>
                  <a:lnTo>
                    <a:pt x="24130" y="13969"/>
                  </a:lnTo>
                  <a:close/>
                </a:path>
                <a:path w="24130" h="1164590">
                  <a:moveTo>
                    <a:pt x="24130" y="20319"/>
                  </a:moveTo>
                  <a:lnTo>
                    <a:pt x="0" y="20319"/>
                  </a:lnTo>
                  <a:lnTo>
                    <a:pt x="0" y="26669"/>
                  </a:lnTo>
                  <a:lnTo>
                    <a:pt x="24130" y="26669"/>
                  </a:lnTo>
                  <a:lnTo>
                    <a:pt x="24130" y="20319"/>
                  </a:lnTo>
                  <a:close/>
                </a:path>
                <a:path w="24130" h="1164590">
                  <a:moveTo>
                    <a:pt x="24130" y="26669"/>
                  </a:moveTo>
                  <a:lnTo>
                    <a:pt x="0" y="26669"/>
                  </a:lnTo>
                  <a:lnTo>
                    <a:pt x="0" y="30479"/>
                  </a:lnTo>
                  <a:lnTo>
                    <a:pt x="24130" y="30479"/>
                  </a:lnTo>
                  <a:lnTo>
                    <a:pt x="24130" y="26669"/>
                  </a:lnTo>
                  <a:close/>
                </a:path>
                <a:path w="24130" h="1164590">
                  <a:moveTo>
                    <a:pt x="24130" y="30479"/>
                  </a:moveTo>
                  <a:lnTo>
                    <a:pt x="0" y="30479"/>
                  </a:lnTo>
                  <a:lnTo>
                    <a:pt x="0" y="33019"/>
                  </a:lnTo>
                  <a:lnTo>
                    <a:pt x="24130" y="33019"/>
                  </a:lnTo>
                  <a:lnTo>
                    <a:pt x="24130" y="30479"/>
                  </a:lnTo>
                  <a:close/>
                </a:path>
                <a:path w="24130" h="1164590">
                  <a:moveTo>
                    <a:pt x="24130" y="33019"/>
                  </a:moveTo>
                  <a:lnTo>
                    <a:pt x="0" y="33019"/>
                  </a:lnTo>
                  <a:lnTo>
                    <a:pt x="0" y="36829"/>
                  </a:lnTo>
                  <a:lnTo>
                    <a:pt x="24130" y="36829"/>
                  </a:lnTo>
                  <a:lnTo>
                    <a:pt x="24130" y="33019"/>
                  </a:lnTo>
                  <a:close/>
                </a:path>
                <a:path w="24130" h="1164590">
                  <a:moveTo>
                    <a:pt x="24130" y="36829"/>
                  </a:moveTo>
                  <a:lnTo>
                    <a:pt x="0" y="36829"/>
                  </a:lnTo>
                  <a:lnTo>
                    <a:pt x="0" y="45719"/>
                  </a:lnTo>
                  <a:lnTo>
                    <a:pt x="24130" y="45719"/>
                  </a:lnTo>
                  <a:lnTo>
                    <a:pt x="24130" y="36829"/>
                  </a:lnTo>
                  <a:close/>
                </a:path>
                <a:path w="24130" h="1164590">
                  <a:moveTo>
                    <a:pt x="24130" y="45719"/>
                  </a:moveTo>
                  <a:lnTo>
                    <a:pt x="0" y="45719"/>
                  </a:lnTo>
                  <a:lnTo>
                    <a:pt x="0" y="55879"/>
                  </a:lnTo>
                  <a:lnTo>
                    <a:pt x="24130" y="55879"/>
                  </a:lnTo>
                  <a:lnTo>
                    <a:pt x="24130" y="45719"/>
                  </a:lnTo>
                  <a:close/>
                </a:path>
                <a:path w="24130" h="1164590">
                  <a:moveTo>
                    <a:pt x="24130" y="55879"/>
                  </a:moveTo>
                  <a:lnTo>
                    <a:pt x="0" y="55879"/>
                  </a:lnTo>
                  <a:lnTo>
                    <a:pt x="0" y="58419"/>
                  </a:lnTo>
                  <a:lnTo>
                    <a:pt x="24130" y="58419"/>
                  </a:lnTo>
                  <a:lnTo>
                    <a:pt x="24130" y="55879"/>
                  </a:lnTo>
                  <a:close/>
                </a:path>
                <a:path w="24130" h="1164590">
                  <a:moveTo>
                    <a:pt x="24130" y="58419"/>
                  </a:moveTo>
                  <a:lnTo>
                    <a:pt x="0" y="58419"/>
                  </a:lnTo>
                  <a:lnTo>
                    <a:pt x="0" y="64769"/>
                  </a:lnTo>
                  <a:lnTo>
                    <a:pt x="24130" y="64769"/>
                  </a:lnTo>
                  <a:lnTo>
                    <a:pt x="24130" y="58419"/>
                  </a:lnTo>
                  <a:close/>
                </a:path>
                <a:path w="24130" h="1164590">
                  <a:moveTo>
                    <a:pt x="24130" y="64769"/>
                  </a:moveTo>
                  <a:lnTo>
                    <a:pt x="0" y="64769"/>
                  </a:lnTo>
                  <a:lnTo>
                    <a:pt x="0" y="71119"/>
                  </a:lnTo>
                  <a:lnTo>
                    <a:pt x="24130" y="71119"/>
                  </a:lnTo>
                  <a:lnTo>
                    <a:pt x="24130" y="64769"/>
                  </a:lnTo>
                  <a:close/>
                </a:path>
                <a:path w="24130" h="1164590">
                  <a:moveTo>
                    <a:pt x="24130" y="71119"/>
                  </a:moveTo>
                  <a:lnTo>
                    <a:pt x="0" y="71119"/>
                  </a:lnTo>
                  <a:lnTo>
                    <a:pt x="0" y="74929"/>
                  </a:lnTo>
                  <a:lnTo>
                    <a:pt x="24130" y="74929"/>
                  </a:lnTo>
                  <a:lnTo>
                    <a:pt x="24130" y="71119"/>
                  </a:lnTo>
                  <a:close/>
                </a:path>
                <a:path w="24130" h="1164590">
                  <a:moveTo>
                    <a:pt x="24130" y="74929"/>
                  </a:moveTo>
                  <a:lnTo>
                    <a:pt x="0" y="74929"/>
                  </a:lnTo>
                  <a:lnTo>
                    <a:pt x="0" y="81279"/>
                  </a:lnTo>
                  <a:lnTo>
                    <a:pt x="24130" y="81279"/>
                  </a:lnTo>
                  <a:lnTo>
                    <a:pt x="24130" y="74929"/>
                  </a:lnTo>
                  <a:close/>
                </a:path>
                <a:path w="24130" h="1164590">
                  <a:moveTo>
                    <a:pt x="24130" y="81279"/>
                  </a:moveTo>
                  <a:lnTo>
                    <a:pt x="0" y="81279"/>
                  </a:lnTo>
                  <a:lnTo>
                    <a:pt x="0" y="90169"/>
                  </a:lnTo>
                  <a:lnTo>
                    <a:pt x="24130" y="90169"/>
                  </a:lnTo>
                  <a:lnTo>
                    <a:pt x="24130" y="81279"/>
                  </a:lnTo>
                  <a:close/>
                </a:path>
                <a:path w="24130" h="1164590">
                  <a:moveTo>
                    <a:pt x="24130" y="90169"/>
                  </a:moveTo>
                  <a:lnTo>
                    <a:pt x="0" y="90169"/>
                  </a:lnTo>
                  <a:lnTo>
                    <a:pt x="0" y="100329"/>
                  </a:lnTo>
                  <a:lnTo>
                    <a:pt x="24130" y="100329"/>
                  </a:lnTo>
                  <a:lnTo>
                    <a:pt x="24130" y="90169"/>
                  </a:lnTo>
                  <a:close/>
                </a:path>
                <a:path w="24130" h="1164590">
                  <a:moveTo>
                    <a:pt x="24130" y="100329"/>
                  </a:moveTo>
                  <a:lnTo>
                    <a:pt x="0" y="100329"/>
                  </a:lnTo>
                  <a:lnTo>
                    <a:pt x="0" y="102869"/>
                  </a:lnTo>
                  <a:lnTo>
                    <a:pt x="24130" y="102869"/>
                  </a:lnTo>
                  <a:lnTo>
                    <a:pt x="24130" y="100329"/>
                  </a:lnTo>
                  <a:close/>
                </a:path>
                <a:path w="24130" h="1164590">
                  <a:moveTo>
                    <a:pt x="24130" y="102869"/>
                  </a:moveTo>
                  <a:lnTo>
                    <a:pt x="0" y="102869"/>
                  </a:lnTo>
                  <a:lnTo>
                    <a:pt x="0" y="106679"/>
                  </a:lnTo>
                  <a:lnTo>
                    <a:pt x="24130" y="106679"/>
                  </a:lnTo>
                  <a:lnTo>
                    <a:pt x="24130" y="102869"/>
                  </a:lnTo>
                  <a:close/>
                </a:path>
                <a:path w="24130" h="1164590">
                  <a:moveTo>
                    <a:pt x="24130" y="106679"/>
                  </a:moveTo>
                  <a:lnTo>
                    <a:pt x="0" y="106679"/>
                  </a:lnTo>
                  <a:lnTo>
                    <a:pt x="0" y="109219"/>
                  </a:lnTo>
                  <a:lnTo>
                    <a:pt x="24130" y="109219"/>
                  </a:lnTo>
                  <a:lnTo>
                    <a:pt x="24130" y="106679"/>
                  </a:lnTo>
                  <a:close/>
                </a:path>
                <a:path w="24130" h="1164590">
                  <a:moveTo>
                    <a:pt x="24130" y="109219"/>
                  </a:moveTo>
                  <a:lnTo>
                    <a:pt x="0" y="109219"/>
                  </a:lnTo>
                  <a:lnTo>
                    <a:pt x="0" y="113029"/>
                  </a:lnTo>
                  <a:lnTo>
                    <a:pt x="24130" y="113029"/>
                  </a:lnTo>
                  <a:lnTo>
                    <a:pt x="24130" y="109219"/>
                  </a:lnTo>
                  <a:close/>
                </a:path>
                <a:path w="24130" h="1164590">
                  <a:moveTo>
                    <a:pt x="24130" y="113029"/>
                  </a:moveTo>
                  <a:lnTo>
                    <a:pt x="0" y="113029"/>
                  </a:lnTo>
                  <a:lnTo>
                    <a:pt x="0" y="125729"/>
                  </a:lnTo>
                  <a:lnTo>
                    <a:pt x="24130" y="125729"/>
                  </a:lnTo>
                  <a:lnTo>
                    <a:pt x="24130" y="113029"/>
                  </a:lnTo>
                  <a:close/>
                </a:path>
                <a:path w="24130" h="1164590">
                  <a:moveTo>
                    <a:pt x="24130" y="125729"/>
                  </a:moveTo>
                  <a:lnTo>
                    <a:pt x="0" y="125729"/>
                  </a:lnTo>
                  <a:lnTo>
                    <a:pt x="0" y="128269"/>
                  </a:lnTo>
                  <a:lnTo>
                    <a:pt x="24130" y="128269"/>
                  </a:lnTo>
                  <a:lnTo>
                    <a:pt x="24130" y="125729"/>
                  </a:lnTo>
                  <a:close/>
                </a:path>
                <a:path w="24130" h="1164590">
                  <a:moveTo>
                    <a:pt x="24130" y="128269"/>
                  </a:moveTo>
                  <a:lnTo>
                    <a:pt x="0" y="128269"/>
                  </a:lnTo>
                  <a:lnTo>
                    <a:pt x="0" y="132079"/>
                  </a:lnTo>
                  <a:lnTo>
                    <a:pt x="24130" y="132079"/>
                  </a:lnTo>
                  <a:lnTo>
                    <a:pt x="24130" y="128269"/>
                  </a:lnTo>
                  <a:close/>
                </a:path>
                <a:path w="24130" h="1164590">
                  <a:moveTo>
                    <a:pt x="24130" y="132079"/>
                  </a:moveTo>
                  <a:lnTo>
                    <a:pt x="0" y="132079"/>
                  </a:lnTo>
                  <a:lnTo>
                    <a:pt x="0" y="134619"/>
                  </a:lnTo>
                  <a:lnTo>
                    <a:pt x="24130" y="134619"/>
                  </a:lnTo>
                  <a:lnTo>
                    <a:pt x="24130" y="132079"/>
                  </a:lnTo>
                  <a:close/>
                </a:path>
                <a:path w="24130" h="1164590">
                  <a:moveTo>
                    <a:pt x="24130" y="134619"/>
                  </a:moveTo>
                  <a:lnTo>
                    <a:pt x="0" y="134619"/>
                  </a:lnTo>
                  <a:lnTo>
                    <a:pt x="0" y="138429"/>
                  </a:lnTo>
                  <a:lnTo>
                    <a:pt x="24130" y="138429"/>
                  </a:lnTo>
                  <a:lnTo>
                    <a:pt x="24130" y="134619"/>
                  </a:lnTo>
                  <a:close/>
                </a:path>
                <a:path w="24130" h="1164590">
                  <a:moveTo>
                    <a:pt x="24130" y="138429"/>
                  </a:moveTo>
                  <a:lnTo>
                    <a:pt x="0" y="138429"/>
                  </a:lnTo>
                  <a:lnTo>
                    <a:pt x="0" y="140969"/>
                  </a:lnTo>
                  <a:lnTo>
                    <a:pt x="24130" y="140969"/>
                  </a:lnTo>
                  <a:lnTo>
                    <a:pt x="24130" y="138429"/>
                  </a:lnTo>
                  <a:close/>
                </a:path>
                <a:path w="24130" h="1164590">
                  <a:moveTo>
                    <a:pt x="24130" y="140969"/>
                  </a:moveTo>
                  <a:lnTo>
                    <a:pt x="0" y="140969"/>
                  </a:lnTo>
                  <a:lnTo>
                    <a:pt x="0" y="144779"/>
                  </a:lnTo>
                  <a:lnTo>
                    <a:pt x="24130" y="144779"/>
                  </a:lnTo>
                  <a:lnTo>
                    <a:pt x="24130" y="140969"/>
                  </a:lnTo>
                  <a:close/>
                </a:path>
                <a:path w="24130" h="1164590">
                  <a:moveTo>
                    <a:pt x="24130" y="144779"/>
                  </a:moveTo>
                  <a:lnTo>
                    <a:pt x="0" y="144779"/>
                  </a:lnTo>
                  <a:lnTo>
                    <a:pt x="0" y="151129"/>
                  </a:lnTo>
                  <a:lnTo>
                    <a:pt x="24130" y="151129"/>
                  </a:lnTo>
                  <a:lnTo>
                    <a:pt x="24130" y="144779"/>
                  </a:lnTo>
                  <a:close/>
                </a:path>
                <a:path w="24130" h="1164590">
                  <a:moveTo>
                    <a:pt x="24130" y="151129"/>
                  </a:moveTo>
                  <a:lnTo>
                    <a:pt x="0" y="151129"/>
                  </a:lnTo>
                  <a:lnTo>
                    <a:pt x="0" y="157479"/>
                  </a:lnTo>
                  <a:lnTo>
                    <a:pt x="24130" y="157479"/>
                  </a:lnTo>
                  <a:lnTo>
                    <a:pt x="24130" y="151129"/>
                  </a:lnTo>
                  <a:close/>
                </a:path>
                <a:path w="24130" h="1164590">
                  <a:moveTo>
                    <a:pt x="24130" y="157479"/>
                  </a:moveTo>
                  <a:lnTo>
                    <a:pt x="0" y="157479"/>
                  </a:lnTo>
                  <a:lnTo>
                    <a:pt x="0" y="166369"/>
                  </a:lnTo>
                  <a:lnTo>
                    <a:pt x="24130" y="166369"/>
                  </a:lnTo>
                  <a:lnTo>
                    <a:pt x="24130" y="157479"/>
                  </a:lnTo>
                  <a:close/>
                </a:path>
                <a:path w="24130" h="1164590">
                  <a:moveTo>
                    <a:pt x="24130" y="166369"/>
                  </a:moveTo>
                  <a:lnTo>
                    <a:pt x="0" y="166369"/>
                  </a:lnTo>
                  <a:lnTo>
                    <a:pt x="0" y="172719"/>
                  </a:lnTo>
                  <a:lnTo>
                    <a:pt x="24130" y="172719"/>
                  </a:lnTo>
                  <a:lnTo>
                    <a:pt x="24130" y="166369"/>
                  </a:lnTo>
                  <a:close/>
                </a:path>
                <a:path w="24130" h="1164590">
                  <a:moveTo>
                    <a:pt x="24130" y="172719"/>
                  </a:moveTo>
                  <a:lnTo>
                    <a:pt x="0" y="172719"/>
                  </a:lnTo>
                  <a:lnTo>
                    <a:pt x="0" y="176529"/>
                  </a:lnTo>
                  <a:lnTo>
                    <a:pt x="24130" y="176529"/>
                  </a:lnTo>
                  <a:lnTo>
                    <a:pt x="24130" y="172719"/>
                  </a:lnTo>
                  <a:close/>
                </a:path>
                <a:path w="24130" h="1164590">
                  <a:moveTo>
                    <a:pt x="24130" y="176529"/>
                  </a:moveTo>
                  <a:lnTo>
                    <a:pt x="0" y="176529"/>
                  </a:lnTo>
                  <a:lnTo>
                    <a:pt x="0" y="182879"/>
                  </a:lnTo>
                  <a:lnTo>
                    <a:pt x="24130" y="182879"/>
                  </a:lnTo>
                  <a:lnTo>
                    <a:pt x="24130" y="176529"/>
                  </a:lnTo>
                  <a:close/>
                </a:path>
                <a:path w="24130" h="1164590">
                  <a:moveTo>
                    <a:pt x="24130" y="182879"/>
                  </a:moveTo>
                  <a:lnTo>
                    <a:pt x="0" y="182879"/>
                  </a:lnTo>
                  <a:lnTo>
                    <a:pt x="0" y="189229"/>
                  </a:lnTo>
                  <a:lnTo>
                    <a:pt x="24130" y="189229"/>
                  </a:lnTo>
                  <a:lnTo>
                    <a:pt x="24130" y="182879"/>
                  </a:lnTo>
                  <a:close/>
                </a:path>
                <a:path w="24130" h="1164590">
                  <a:moveTo>
                    <a:pt x="24130" y="189229"/>
                  </a:moveTo>
                  <a:lnTo>
                    <a:pt x="0" y="189229"/>
                  </a:lnTo>
                  <a:lnTo>
                    <a:pt x="0" y="191769"/>
                  </a:lnTo>
                  <a:lnTo>
                    <a:pt x="24130" y="191769"/>
                  </a:lnTo>
                  <a:lnTo>
                    <a:pt x="24130" y="189229"/>
                  </a:lnTo>
                  <a:close/>
                </a:path>
                <a:path w="24130" h="1164590">
                  <a:moveTo>
                    <a:pt x="24130" y="191769"/>
                  </a:moveTo>
                  <a:lnTo>
                    <a:pt x="0" y="191769"/>
                  </a:lnTo>
                  <a:lnTo>
                    <a:pt x="0" y="195579"/>
                  </a:lnTo>
                  <a:lnTo>
                    <a:pt x="24130" y="195579"/>
                  </a:lnTo>
                  <a:lnTo>
                    <a:pt x="24130" y="191769"/>
                  </a:lnTo>
                  <a:close/>
                </a:path>
                <a:path w="24130" h="1164590">
                  <a:moveTo>
                    <a:pt x="24130" y="195579"/>
                  </a:moveTo>
                  <a:lnTo>
                    <a:pt x="0" y="195579"/>
                  </a:lnTo>
                  <a:lnTo>
                    <a:pt x="0" y="198119"/>
                  </a:lnTo>
                  <a:lnTo>
                    <a:pt x="24130" y="198119"/>
                  </a:lnTo>
                  <a:lnTo>
                    <a:pt x="24130" y="195579"/>
                  </a:lnTo>
                  <a:close/>
                </a:path>
                <a:path w="24130" h="1164590">
                  <a:moveTo>
                    <a:pt x="24130" y="198119"/>
                  </a:moveTo>
                  <a:lnTo>
                    <a:pt x="0" y="198119"/>
                  </a:lnTo>
                  <a:lnTo>
                    <a:pt x="0" y="208279"/>
                  </a:lnTo>
                  <a:lnTo>
                    <a:pt x="24130" y="208279"/>
                  </a:lnTo>
                  <a:lnTo>
                    <a:pt x="24130" y="198119"/>
                  </a:lnTo>
                  <a:close/>
                </a:path>
                <a:path w="24130" h="1164590">
                  <a:moveTo>
                    <a:pt x="24130" y="208279"/>
                  </a:moveTo>
                  <a:lnTo>
                    <a:pt x="0" y="208279"/>
                  </a:lnTo>
                  <a:lnTo>
                    <a:pt x="0" y="210819"/>
                  </a:lnTo>
                  <a:lnTo>
                    <a:pt x="24130" y="210819"/>
                  </a:lnTo>
                  <a:lnTo>
                    <a:pt x="24130" y="208279"/>
                  </a:lnTo>
                  <a:close/>
                </a:path>
                <a:path w="24130" h="1164590">
                  <a:moveTo>
                    <a:pt x="24130" y="210819"/>
                  </a:moveTo>
                  <a:lnTo>
                    <a:pt x="0" y="210819"/>
                  </a:lnTo>
                  <a:lnTo>
                    <a:pt x="0" y="214629"/>
                  </a:lnTo>
                  <a:lnTo>
                    <a:pt x="24130" y="214629"/>
                  </a:lnTo>
                  <a:lnTo>
                    <a:pt x="24130" y="210819"/>
                  </a:lnTo>
                  <a:close/>
                </a:path>
                <a:path w="24130" h="1164590">
                  <a:moveTo>
                    <a:pt x="24130" y="214629"/>
                  </a:moveTo>
                  <a:lnTo>
                    <a:pt x="0" y="214629"/>
                  </a:lnTo>
                  <a:lnTo>
                    <a:pt x="0" y="217169"/>
                  </a:lnTo>
                  <a:lnTo>
                    <a:pt x="24130" y="217169"/>
                  </a:lnTo>
                  <a:lnTo>
                    <a:pt x="24130" y="214629"/>
                  </a:lnTo>
                  <a:close/>
                </a:path>
                <a:path w="24130" h="1164590">
                  <a:moveTo>
                    <a:pt x="24130" y="217169"/>
                  </a:moveTo>
                  <a:lnTo>
                    <a:pt x="0" y="217169"/>
                  </a:lnTo>
                  <a:lnTo>
                    <a:pt x="0" y="220979"/>
                  </a:lnTo>
                  <a:lnTo>
                    <a:pt x="24130" y="220979"/>
                  </a:lnTo>
                  <a:lnTo>
                    <a:pt x="24130" y="217169"/>
                  </a:lnTo>
                  <a:close/>
                </a:path>
                <a:path w="24130" h="1164590">
                  <a:moveTo>
                    <a:pt x="24130" y="220979"/>
                  </a:moveTo>
                  <a:lnTo>
                    <a:pt x="0" y="220979"/>
                  </a:lnTo>
                  <a:lnTo>
                    <a:pt x="0" y="229869"/>
                  </a:lnTo>
                  <a:lnTo>
                    <a:pt x="24130" y="229869"/>
                  </a:lnTo>
                  <a:lnTo>
                    <a:pt x="24130" y="220979"/>
                  </a:lnTo>
                  <a:close/>
                </a:path>
                <a:path w="24130" h="1164590">
                  <a:moveTo>
                    <a:pt x="24130" y="229869"/>
                  </a:moveTo>
                  <a:lnTo>
                    <a:pt x="0" y="229869"/>
                  </a:lnTo>
                  <a:lnTo>
                    <a:pt x="0" y="233679"/>
                  </a:lnTo>
                  <a:lnTo>
                    <a:pt x="24130" y="233679"/>
                  </a:lnTo>
                  <a:lnTo>
                    <a:pt x="24130" y="229869"/>
                  </a:lnTo>
                  <a:close/>
                </a:path>
                <a:path w="24130" h="1164590">
                  <a:moveTo>
                    <a:pt x="24130" y="233679"/>
                  </a:moveTo>
                  <a:lnTo>
                    <a:pt x="0" y="233679"/>
                  </a:lnTo>
                  <a:lnTo>
                    <a:pt x="0" y="240029"/>
                  </a:lnTo>
                  <a:lnTo>
                    <a:pt x="24130" y="240029"/>
                  </a:lnTo>
                  <a:lnTo>
                    <a:pt x="24130" y="233679"/>
                  </a:lnTo>
                  <a:close/>
                </a:path>
                <a:path w="24130" h="1164590">
                  <a:moveTo>
                    <a:pt x="24130" y="240029"/>
                  </a:moveTo>
                  <a:lnTo>
                    <a:pt x="0" y="240029"/>
                  </a:lnTo>
                  <a:lnTo>
                    <a:pt x="0" y="246379"/>
                  </a:lnTo>
                  <a:lnTo>
                    <a:pt x="24130" y="246379"/>
                  </a:lnTo>
                  <a:lnTo>
                    <a:pt x="24130" y="240029"/>
                  </a:lnTo>
                  <a:close/>
                </a:path>
                <a:path w="24130" h="1164590">
                  <a:moveTo>
                    <a:pt x="24130" y="246379"/>
                  </a:moveTo>
                  <a:lnTo>
                    <a:pt x="0" y="246379"/>
                  </a:lnTo>
                  <a:lnTo>
                    <a:pt x="0" y="248919"/>
                  </a:lnTo>
                  <a:lnTo>
                    <a:pt x="24130" y="248919"/>
                  </a:lnTo>
                  <a:lnTo>
                    <a:pt x="24130" y="246379"/>
                  </a:lnTo>
                  <a:close/>
                </a:path>
                <a:path w="24130" h="1164590">
                  <a:moveTo>
                    <a:pt x="24130" y="248919"/>
                  </a:moveTo>
                  <a:lnTo>
                    <a:pt x="0" y="248919"/>
                  </a:lnTo>
                  <a:lnTo>
                    <a:pt x="0" y="259079"/>
                  </a:lnTo>
                  <a:lnTo>
                    <a:pt x="24130" y="259079"/>
                  </a:lnTo>
                  <a:lnTo>
                    <a:pt x="24130" y="248919"/>
                  </a:lnTo>
                  <a:close/>
                </a:path>
                <a:path w="24130" h="1164590">
                  <a:moveTo>
                    <a:pt x="24130" y="259079"/>
                  </a:moveTo>
                  <a:lnTo>
                    <a:pt x="0" y="259079"/>
                  </a:lnTo>
                  <a:lnTo>
                    <a:pt x="0" y="261619"/>
                  </a:lnTo>
                  <a:lnTo>
                    <a:pt x="24130" y="261619"/>
                  </a:lnTo>
                  <a:lnTo>
                    <a:pt x="24130" y="259079"/>
                  </a:lnTo>
                  <a:close/>
                </a:path>
                <a:path w="24130" h="1164590">
                  <a:moveTo>
                    <a:pt x="24130" y="261619"/>
                  </a:moveTo>
                  <a:lnTo>
                    <a:pt x="0" y="261619"/>
                  </a:lnTo>
                  <a:lnTo>
                    <a:pt x="0" y="267969"/>
                  </a:lnTo>
                  <a:lnTo>
                    <a:pt x="24130" y="267969"/>
                  </a:lnTo>
                  <a:lnTo>
                    <a:pt x="24130" y="261619"/>
                  </a:lnTo>
                  <a:close/>
                </a:path>
                <a:path w="24130" h="1164590">
                  <a:moveTo>
                    <a:pt x="24130" y="267969"/>
                  </a:moveTo>
                  <a:lnTo>
                    <a:pt x="0" y="267969"/>
                  </a:lnTo>
                  <a:lnTo>
                    <a:pt x="0" y="271779"/>
                  </a:lnTo>
                  <a:lnTo>
                    <a:pt x="24130" y="271779"/>
                  </a:lnTo>
                  <a:lnTo>
                    <a:pt x="24130" y="267969"/>
                  </a:lnTo>
                  <a:close/>
                </a:path>
                <a:path w="24130" h="1164590">
                  <a:moveTo>
                    <a:pt x="24130" y="271779"/>
                  </a:moveTo>
                  <a:lnTo>
                    <a:pt x="0" y="271779"/>
                  </a:lnTo>
                  <a:lnTo>
                    <a:pt x="0" y="278129"/>
                  </a:lnTo>
                  <a:lnTo>
                    <a:pt x="24130" y="278129"/>
                  </a:lnTo>
                  <a:lnTo>
                    <a:pt x="24130" y="271779"/>
                  </a:lnTo>
                  <a:close/>
                </a:path>
                <a:path w="24130" h="1164590">
                  <a:moveTo>
                    <a:pt x="24130" y="278129"/>
                  </a:moveTo>
                  <a:lnTo>
                    <a:pt x="0" y="278129"/>
                  </a:lnTo>
                  <a:lnTo>
                    <a:pt x="0" y="280669"/>
                  </a:lnTo>
                  <a:lnTo>
                    <a:pt x="24130" y="280669"/>
                  </a:lnTo>
                  <a:lnTo>
                    <a:pt x="24130" y="278129"/>
                  </a:lnTo>
                  <a:close/>
                </a:path>
                <a:path w="24130" h="1164590">
                  <a:moveTo>
                    <a:pt x="24130" y="280669"/>
                  </a:moveTo>
                  <a:lnTo>
                    <a:pt x="0" y="280669"/>
                  </a:lnTo>
                  <a:lnTo>
                    <a:pt x="0" y="284479"/>
                  </a:lnTo>
                  <a:lnTo>
                    <a:pt x="24130" y="284479"/>
                  </a:lnTo>
                  <a:lnTo>
                    <a:pt x="24130" y="280669"/>
                  </a:lnTo>
                  <a:close/>
                </a:path>
                <a:path w="24130" h="1164590">
                  <a:moveTo>
                    <a:pt x="24130" y="284479"/>
                  </a:moveTo>
                  <a:lnTo>
                    <a:pt x="0" y="284479"/>
                  </a:lnTo>
                  <a:lnTo>
                    <a:pt x="0" y="297179"/>
                  </a:lnTo>
                  <a:lnTo>
                    <a:pt x="24130" y="297179"/>
                  </a:lnTo>
                  <a:lnTo>
                    <a:pt x="24130" y="284479"/>
                  </a:lnTo>
                  <a:close/>
                </a:path>
                <a:path w="24130" h="1164590">
                  <a:moveTo>
                    <a:pt x="24130" y="297179"/>
                  </a:moveTo>
                  <a:lnTo>
                    <a:pt x="0" y="297179"/>
                  </a:lnTo>
                  <a:lnTo>
                    <a:pt x="0" y="312419"/>
                  </a:lnTo>
                  <a:lnTo>
                    <a:pt x="24130" y="312419"/>
                  </a:lnTo>
                  <a:lnTo>
                    <a:pt x="24130" y="297179"/>
                  </a:lnTo>
                  <a:close/>
                </a:path>
                <a:path w="24130" h="1164590">
                  <a:moveTo>
                    <a:pt x="24130" y="312419"/>
                  </a:moveTo>
                  <a:lnTo>
                    <a:pt x="0" y="312419"/>
                  </a:lnTo>
                  <a:lnTo>
                    <a:pt x="0" y="318769"/>
                  </a:lnTo>
                  <a:lnTo>
                    <a:pt x="24130" y="318769"/>
                  </a:lnTo>
                  <a:lnTo>
                    <a:pt x="24130" y="312419"/>
                  </a:lnTo>
                  <a:close/>
                </a:path>
                <a:path w="24130" h="1164590">
                  <a:moveTo>
                    <a:pt x="24130" y="318769"/>
                  </a:moveTo>
                  <a:lnTo>
                    <a:pt x="0" y="318769"/>
                  </a:lnTo>
                  <a:lnTo>
                    <a:pt x="0" y="322579"/>
                  </a:lnTo>
                  <a:lnTo>
                    <a:pt x="24130" y="322579"/>
                  </a:lnTo>
                  <a:lnTo>
                    <a:pt x="24130" y="318769"/>
                  </a:lnTo>
                  <a:close/>
                </a:path>
                <a:path w="24130" h="1164590">
                  <a:moveTo>
                    <a:pt x="24130" y="322579"/>
                  </a:moveTo>
                  <a:lnTo>
                    <a:pt x="0" y="322579"/>
                  </a:lnTo>
                  <a:lnTo>
                    <a:pt x="0" y="325119"/>
                  </a:lnTo>
                  <a:lnTo>
                    <a:pt x="24130" y="325119"/>
                  </a:lnTo>
                  <a:lnTo>
                    <a:pt x="24130" y="322579"/>
                  </a:lnTo>
                  <a:close/>
                </a:path>
                <a:path w="24130" h="1164590">
                  <a:moveTo>
                    <a:pt x="24130" y="325119"/>
                  </a:moveTo>
                  <a:lnTo>
                    <a:pt x="0" y="325119"/>
                  </a:lnTo>
                  <a:lnTo>
                    <a:pt x="0" y="331469"/>
                  </a:lnTo>
                  <a:lnTo>
                    <a:pt x="24130" y="331469"/>
                  </a:lnTo>
                  <a:lnTo>
                    <a:pt x="24130" y="325119"/>
                  </a:lnTo>
                  <a:close/>
                </a:path>
                <a:path w="24130" h="1164590">
                  <a:moveTo>
                    <a:pt x="24130" y="331469"/>
                  </a:moveTo>
                  <a:lnTo>
                    <a:pt x="0" y="331469"/>
                  </a:lnTo>
                  <a:lnTo>
                    <a:pt x="0" y="341629"/>
                  </a:lnTo>
                  <a:lnTo>
                    <a:pt x="24130" y="341629"/>
                  </a:lnTo>
                  <a:lnTo>
                    <a:pt x="24130" y="331469"/>
                  </a:lnTo>
                  <a:close/>
                </a:path>
                <a:path w="24130" h="1164590">
                  <a:moveTo>
                    <a:pt x="24130" y="341629"/>
                  </a:moveTo>
                  <a:lnTo>
                    <a:pt x="0" y="341629"/>
                  </a:lnTo>
                  <a:lnTo>
                    <a:pt x="0" y="344169"/>
                  </a:lnTo>
                  <a:lnTo>
                    <a:pt x="24130" y="344169"/>
                  </a:lnTo>
                  <a:lnTo>
                    <a:pt x="24130" y="341629"/>
                  </a:lnTo>
                  <a:close/>
                </a:path>
                <a:path w="24130" h="1164590">
                  <a:moveTo>
                    <a:pt x="24130" y="344169"/>
                  </a:moveTo>
                  <a:lnTo>
                    <a:pt x="0" y="344169"/>
                  </a:lnTo>
                  <a:lnTo>
                    <a:pt x="0" y="347979"/>
                  </a:lnTo>
                  <a:lnTo>
                    <a:pt x="24130" y="347979"/>
                  </a:lnTo>
                  <a:lnTo>
                    <a:pt x="24130" y="344169"/>
                  </a:lnTo>
                  <a:close/>
                </a:path>
                <a:path w="24130" h="1164590">
                  <a:moveTo>
                    <a:pt x="24130" y="347979"/>
                  </a:moveTo>
                  <a:lnTo>
                    <a:pt x="0" y="347979"/>
                  </a:lnTo>
                  <a:lnTo>
                    <a:pt x="0" y="356869"/>
                  </a:lnTo>
                  <a:lnTo>
                    <a:pt x="24130" y="356869"/>
                  </a:lnTo>
                  <a:lnTo>
                    <a:pt x="24130" y="347979"/>
                  </a:lnTo>
                  <a:close/>
                </a:path>
                <a:path w="24130" h="1164590">
                  <a:moveTo>
                    <a:pt x="24130" y="356869"/>
                  </a:moveTo>
                  <a:lnTo>
                    <a:pt x="0" y="356869"/>
                  </a:lnTo>
                  <a:lnTo>
                    <a:pt x="0" y="360679"/>
                  </a:lnTo>
                  <a:lnTo>
                    <a:pt x="24130" y="360679"/>
                  </a:lnTo>
                  <a:lnTo>
                    <a:pt x="24130" y="356869"/>
                  </a:lnTo>
                  <a:close/>
                </a:path>
                <a:path w="24130" h="1164590">
                  <a:moveTo>
                    <a:pt x="24130" y="360679"/>
                  </a:moveTo>
                  <a:lnTo>
                    <a:pt x="0" y="360679"/>
                  </a:lnTo>
                  <a:lnTo>
                    <a:pt x="0" y="363219"/>
                  </a:lnTo>
                  <a:lnTo>
                    <a:pt x="24130" y="363219"/>
                  </a:lnTo>
                  <a:lnTo>
                    <a:pt x="24130" y="360679"/>
                  </a:lnTo>
                  <a:close/>
                </a:path>
                <a:path w="24130" h="1164590">
                  <a:moveTo>
                    <a:pt x="24130" y="363219"/>
                  </a:moveTo>
                  <a:lnTo>
                    <a:pt x="0" y="363219"/>
                  </a:lnTo>
                  <a:lnTo>
                    <a:pt x="0" y="367029"/>
                  </a:lnTo>
                  <a:lnTo>
                    <a:pt x="24130" y="367029"/>
                  </a:lnTo>
                  <a:lnTo>
                    <a:pt x="24130" y="363219"/>
                  </a:lnTo>
                  <a:close/>
                </a:path>
                <a:path w="24130" h="1164590">
                  <a:moveTo>
                    <a:pt x="24130" y="367029"/>
                  </a:moveTo>
                  <a:lnTo>
                    <a:pt x="0" y="367029"/>
                  </a:lnTo>
                  <a:lnTo>
                    <a:pt x="0" y="369569"/>
                  </a:lnTo>
                  <a:lnTo>
                    <a:pt x="24130" y="369569"/>
                  </a:lnTo>
                  <a:lnTo>
                    <a:pt x="24130" y="367029"/>
                  </a:lnTo>
                  <a:close/>
                </a:path>
                <a:path w="24130" h="1164590">
                  <a:moveTo>
                    <a:pt x="24130" y="369569"/>
                  </a:moveTo>
                  <a:lnTo>
                    <a:pt x="0" y="369569"/>
                  </a:lnTo>
                  <a:lnTo>
                    <a:pt x="0" y="373379"/>
                  </a:lnTo>
                  <a:lnTo>
                    <a:pt x="24130" y="373379"/>
                  </a:lnTo>
                  <a:lnTo>
                    <a:pt x="24130" y="369569"/>
                  </a:lnTo>
                  <a:close/>
                </a:path>
                <a:path w="24130" h="1164590">
                  <a:moveTo>
                    <a:pt x="24130" y="373379"/>
                  </a:moveTo>
                  <a:lnTo>
                    <a:pt x="0" y="373379"/>
                  </a:lnTo>
                  <a:lnTo>
                    <a:pt x="0" y="388619"/>
                  </a:lnTo>
                  <a:lnTo>
                    <a:pt x="24130" y="388619"/>
                  </a:lnTo>
                  <a:lnTo>
                    <a:pt x="24130" y="373379"/>
                  </a:lnTo>
                  <a:close/>
                </a:path>
                <a:path w="24130" h="1164590">
                  <a:moveTo>
                    <a:pt x="24130" y="388619"/>
                  </a:moveTo>
                  <a:lnTo>
                    <a:pt x="0" y="388619"/>
                  </a:lnTo>
                  <a:lnTo>
                    <a:pt x="0" y="392429"/>
                  </a:lnTo>
                  <a:lnTo>
                    <a:pt x="24130" y="392429"/>
                  </a:lnTo>
                  <a:lnTo>
                    <a:pt x="24130" y="388619"/>
                  </a:lnTo>
                  <a:close/>
                </a:path>
                <a:path w="24130" h="1164590">
                  <a:moveTo>
                    <a:pt x="24130" y="392429"/>
                  </a:moveTo>
                  <a:lnTo>
                    <a:pt x="0" y="392429"/>
                  </a:lnTo>
                  <a:lnTo>
                    <a:pt x="0" y="398779"/>
                  </a:lnTo>
                  <a:lnTo>
                    <a:pt x="24130" y="398779"/>
                  </a:lnTo>
                  <a:lnTo>
                    <a:pt x="24130" y="392429"/>
                  </a:lnTo>
                  <a:close/>
                </a:path>
                <a:path w="24130" h="1164590">
                  <a:moveTo>
                    <a:pt x="24130" y="398779"/>
                  </a:moveTo>
                  <a:lnTo>
                    <a:pt x="0" y="398779"/>
                  </a:lnTo>
                  <a:lnTo>
                    <a:pt x="0" y="401319"/>
                  </a:lnTo>
                  <a:lnTo>
                    <a:pt x="24130" y="401319"/>
                  </a:lnTo>
                  <a:lnTo>
                    <a:pt x="24130" y="398779"/>
                  </a:lnTo>
                  <a:close/>
                </a:path>
                <a:path w="24130" h="1164590">
                  <a:moveTo>
                    <a:pt x="24130" y="401319"/>
                  </a:moveTo>
                  <a:lnTo>
                    <a:pt x="0" y="401319"/>
                  </a:lnTo>
                  <a:lnTo>
                    <a:pt x="0" y="407669"/>
                  </a:lnTo>
                  <a:lnTo>
                    <a:pt x="24130" y="407669"/>
                  </a:lnTo>
                  <a:lnTo>
                    <a:pt x="24130" y="401319"/>
                  </a:lnTo>
                  <a:close/>
                </a:path>
                <a:path w="24130" h="1164590">
                  <a:moveTo>
                    <a:pt x="24130" y="407669"/>
                  </a:moveTo>
                  <a:lnTo>
                    <a:pt x="0" y="407669"/>
                  </a:lnTo>
                  <a:lnTo>
                    <a:pt x="0" y="411479"/>
                  </a:lnTo>
                  <a:lnTo>
                    <a:pt x="24130" y="411479"/>
                  </a:lnTo>
                  <a:lnTo>
                    <a:pt x="24130" y="407669"/>
                  </a:lnTo>
                  <a:close/>
                </a:path>
                <a:path w="24130" h="1164590">
                  <a:moveTo>
                    <a:pt x="24130" y="411479"/>
                  </a:moveTo>
                  <a:lnTo>
                    <a:pt x="0" y="411479"/>
                  </a:lnTo>
                  <a:lnTo>
                    <a:pt x="0" y="414019"/>
                  </a:lnTo>
                  <a:lnTo>
                    <a:pt x="24130" y="414019"/>
                  </a:lnTo>
                  <a:lnTo>
                    <a:pt x="24130" y="411479"/>
                  </a:lnTo>
                  <a:close/>
                </a:path>
                <a:path w="24130" h="1164590">
                  <a:moveTo>
                    <a:pt x="24130" y="414019"/>
                  </a:moveTo>
                  <a:lnTo>
                    <a:pt x="0" y="414019"/>
                  </a:lnTo>
                  <a:lnTo>
                    <a:pt x="0" y="417829"/>
                  </a:lnTo>
                  <a:lnTo>
                    <a:pt x="24130" y="417829"/>
                  </a:lnTo>
                  <a:lnTo>
                    <a:pt x="24130" y="414019"/>
                  </a:lnTo>
                  <a:close/>
                </a:path>
                <a:path w="24130" h="1164590">
                  <a:moveTo>
                    <a:pt x="24130" y="417829"/>
                  </a:moveTo>
                  <a:lnTo>
                    <a:pt x="0" y="417829"/>
                  </a:lnTo>
                  <a:lnTo>
                    <a:pt x="0" y="420369"/>
                  </a:lnTo>
                  <a:lnTo>
                    <a:pt x="24130" y="420369"/>
                  </a:lnTo>
                  <a:lnTo>
                    <a:pt x="24130" y="417829"/>
                  </a:lnTo>
                  <a:close/>
                </a:path>
                <a:path w="24130" h="1164590">
                  <a:moveTo>
                    <a:pt x="24130" y="420369"/>
                  </a:moveTo>
                  <a:lnTo>
                    <a:pt x="0" y="420369"/>
                  </a:lnTo>
                  <a:lnTo>
                    <a:pt x="0" y="424179"/>
                  </a:lnTo>
                  <a:lnTo>
                    <a:pt x="24130" y="424179"/>
                  </a:lnTo>
                  <a:lnTo>
                    <a:pt x="24130" y="420369"/>
                  </a:lnTo>
                  <a:close/>
                </a:path>
                <a:path w="24130" h="1164590">
                  <a:moveTo>
                    <a:pt x="24130" y="424179"/>
                  </a:moveTo>
                  <a:lnTo>
                    <a:pt x="0" y="424179"/>
                  </a:lnTo>
                  <a:lnTo>
                    <a:pt x="0" y="449579"/>
                  </a:lnTo>
                  <a:lnTo>
                    <a:pt x="24130" y="449579"/>
                  </a:lnTo>
                  <a:lnTo>
                    <a:pt x="24130" y="424179"/>
                  </a:lnTo>
                  <a:close/>
                </a:path>
                <a:path w="24130" h="1164590">
                  <a:moveTo>
                    <a:pt x="24130" y="449579"/>
                  </a:moveTo>
                  <a:lnTo>
                    <a:pt x="0" y="449579"/>
                  </a:lnTo>
                  <a:lnTo>
                    <a:pt x="0" y="455929"/>
                  </a:lnTo>
                  <a:lnTo>
                    <a:pt x="24130" y="455929"/>
                  </a:lnTo>
                  <a:lnTo>
                    <a:pt x="24130" y="449579"/>
                  </a:lnTo>
                  <a:close/>
                </a:path>
                <a:path w="24130" h="1164590">
                  <a:moveTo>
                    <a:pt x="24130" y="455929"/>
                  </a:moveTo>
                  <a:lnTo>
                    <a:pt x="0" y="455929"/>
                  </a:lnTo>
                  <a:lnTo>
                    <a:pt x="0" y="458469"/>
                  </a:lnTo>
                  <a:lnTo>
                    <a:pt x="24130" y="458469"/>
                  </a:lnTo>
                  <a:lnTo>
                    <a:pt x="24130" y="455929"/>
                  </a:lnTo>
                  <a:close/>
                </a:path>
                <a:path w="24130" h="1164590">
                  <a:moveTo>
                    <a:pt x="24130" y="458469"/>
                  </a:moveTo>
                  <a:lnTo>
                    <a:pt x="0" y="458469"/>
                  </a:lnTo>
                  <a:lnTo>
                    <a:pt x="0" y="464819"/>
                  </a:lnTo>
                  <a:lnTo>
                    <a:pt x="24130" y="464819"/>
                  </a:lnTo>
                  <a:lnTo>
                    <a:pt x="24130" y="458469"/>
                  </a:lnTo>
                  <a:close/>
                </a:path>
                <a:path w="24130" h="1164590">
                  <a:moveTo>
                    <a:pt x="24130" y="464819"/>
                  </a:moveTo>
                  <a:lnTo>
                    <a:pt x="0" y="464819"/>
                  </a:lnTo>
                  <a:lnTo>
                    <a:pt x="0" y="468629"/>
                  </a:lnTo>
                  <a:lnTo>
                    <a:pt x="24130" y="468629"/>
                  </a:lnTo>
                  <a:lnTo>
                    <a:pt x="24130" y="464819"/>
                  </a:lnTo>
                  <a:close/>
                </a:path>
                <a:path w="24130" h="1164590">
                  <a:moveTo>
                    <a:pt x="24130" y="468629"/>
                  </a:moveTo>
                  <a:lnTo>
                    <a:pt x="0" y="468629"/>
                  </a:lnTo>
                  <a:lnTo>
                    <a:pt x="0" y="469899"/>
                  </a:lnTo>
                  <a:lnTo>
                    <a:pt x="1269" y="469899"/>
                  </a:lnTo>
                  <a:lnTo>
                    <a:pt x="1269" y="471169"/>
                  </a:lnTo>
                  <a:lnTo>
                    <a:pt x="3809" y="471169"/>
                  </a:lnTo>
                  <a:lnTo>
                    <a:pt x="3809" y="472439"/>
                  </a:lnTo>
                  <a:lnTo>
                    <a:pt x="7619" y="472439"/>
                  </a:lnTo>
                  <a:lnTo>
                    <a:pt x="7619" y="473709"/>
                  </a:lnTo>
                  <a:lnTo>
                    <a:pt x="10159" y="473709"/>
                  </a:lnTo>
                  <a:lnTo>
                    <a:pt x="10159" y="474979"/>
                  </a:lnTo>
                  <a:lnTo>
                    <a:pt x="12700" y="474979"/>
                  </a:lnTo>
                  <a:lnTo>
                    <a:pt x="12700" y="476249"/>
                  </a:lnTo>
                  <a:lnTo>
                    <a:pt x="15240" y="476249"/>
                  </a:lnTo>
                  <a:lnTo>
                    <a:pt x="15240" y="477519"/>
                  </a:lnTo>
                  <a:lnTo>
                    <a:pt x="24130" y="477519"/>
                  </a:lnTo>
                  <a:lnTo>
                    <a:pt x="24130" y="468629"/>
                  </a:lnTo>
                  <a:close/>
                </a:path>
                <a:path w="24130" h="1164590">
                  <a:moveTo>
                    <a:pt x="24130" y="477519"/>
                  </a:moveTo>
                  <a:lnTo>
                    <a:pt x="19050" y="477519"/>
                  </a:lnTo>
                  <a:lnTo>
                    <a:pt x="19050" y="478789"/>
                  </a:lnTo>
                  <a:lnTo>
                    <a:pt x="21590" y="478789"/>
                  </a:lnTo>
                  <a:lnTo>
                    <a:pt x="21590" y="480059"/>
                  </a:lnTo>
                  <a:lnTo>
                    <a:pt x="24130" y="480059"/>
                  </a:lnTo>
                  <a:lnTo>
                    <a:pt x="24130" y="477519"/>
                  </a:lnTo>
                  <a:close/>
                </a:path>
                <a:path w="24130" h="1164590">
                  <a:moveTo>
                    <a:pt x="22859" y="1163319"/>
                  </a:moveTo>
                  <a:lnTo>
                    <a:pt x="0" y="1163319"/>
                  </a:lnTo>
                  <a:lnTo>
                    <a:pt x="0" y="1164589"/>
                  </a:lnTo>
                  <a:lnTo>
                    <a:pt x="22859" y="1164589"/>
                  </a:lnTo>
                  <a:lnTo>
                    <a:pt x="22859" y="1163319"/>
                  </a:lnTo>
                  <a:close/>
                </a:path>
                <a:path w="24130" h="1164590">
                  <a:moveTo>
                    <a:pt x="24130" y="1162049"/>
                  </a:moveTo>
                  <a:lnTo>
                    <a:pt x="22859" y="1162049"/>
                  </a:lnTo>
                  <a:lnTo>
                    <a:pt x="22859" y="1163319"/>
                  </a:lnTo>
                  <a:lnTo>
                    <a:pt x="24130" y="1163319"/>
                  </a:lnTo>
                  <a:lnTo>
                    <a:pt x="24130" y="1162049"/>
                  </a:lnTo>
                  <a:close/>
                </a:path>
              </a:pathLst>
            </a:custGeom>
            <a:solidFill>
              <a:srgbClr val="9D9D3B"/>
            </a:solidFill>
          </p:spPr>
          <p:txBody>
            <a:bodyPr wrap="square" lIns="0" tIns="0" rIns="0" bIns="0" rtlCol="0"/>
            <a:lstStyle/>
            <a:p>
              <a:endParaRPr/>
            </a:p>
          </p:txBody>
        </p:sp>
        <p:sp>
          <p:nvSpPr>
            <p:cNvPr id="848" name="object 848"/>
            <p:cNvSpPr/>
            <p:nvPr/>
          </p:nvSpPr>
          <p:spPr>
            <a:xfrm>
              <a:off x="1365249" y="5342889"/>
              <a:ext cx="25400" cy="1170940"/>
            </a:xfrm>
            <a:custGeom>
              <a:avLst/>
              <a:gdLst/>
              <a:ahLst/>
              <a:cxnLst/>
              <a:rect l="l" t="t" r="r" b="b"/>
              <a:pathLst>
                <a:path w="25400" h="1170940">
                  <a:moveTo>
                    <a:pt x="2539" y="0"/>
                  </a:moveTo>
                  <a:lnTo>
                    <a:pt x="0" y="0"/>
                  </a:lnTo>
                  <a:lnTo>
                    <a:pt x="0" y="5080"/>
                  </a:lnTo>
                  <a:lnTo>
                    <a:pt x="17780" y="5080"/>
                  </a:lnTo>
                  <a:lnTo>
                    <a:pt x="17780" y="3810"/>
                  </a:lnTo>
                  <a:lnTo>
                    <a:pt x="12700" y="3810"/>
                  </a:lnTo>
                  <a:lnTo>
                    <a:pt x="12700" y="2540"/>
                  </a:lnTo>
                  <a:lnTo>
                    <a:pt x="7619" y="2540"/>
                  </a:lnTo>
                  <a:lnTo>
                    <a:pt x="7619" y="1270"/>
                  </a:lnTo>
                  <a:lnTo>
                    <a:pt x="2539" y="1270"/>
                  </a:lnTo>
                  <a:lnTo>
                    <a:pt x="2539" y="0"/>
                  </a:lnTo>
                  <a:close/>
                </a:path>
                <a:path w="25400" h="1170940">
                  <a:moveTo>
                    <a:pt x="21589" y="5080"/>
                  </a:moveTo>
                  <a:lnTo>
                    <a:pt x="0" y="5080"/>
                  </a:lnTo>
                  <a:lnTo>
                    <a:pt x="0" y="13970"/>
                  </a:lnTo>
                  <a:lnTo>
                    <a:pt x="25400" y="13970"/>
                  </a:lnTo>
                  <a:lnTo>
                    <a:pt x="25400" y="6350"/>
                  </a:lnTo>
                  <a:lnTo>
                    <a:pt x="21589" y="6350"/>
                  </a:lnTo>
                  <a:lnTo>
                    <a:pt x="21589" y="5080"/>
                  </a:lnTo>
                  <a:close/>
                </a:path>
                <a:path w="25400" h="1170940">
                  <a:moveTo>
                    <a:pt x="25400" y="13970"/>
                  </a:moveTo>
                  <a:lnTo>
                    <a:pt x="0" y="13970"/>
                  </a:lnTo>
                  <a:lnTo>
                    <a:pt x="0" y="17780"/>
                  </a:lnTo>
                  <a:lnTo>
                    <a:pt x="25400" y="17780"/>
                  </a:lnTo>
                  <a:lnTo>
                    <a:pt x="25400" y="13970"/>
                  </a:lnTo>
                  <a:close/>
                </a:path>
                <a:path w="25400" h="1170940">
                  <a:moveTo>
                    <a:pt x="25400" y="17780"/>
                  </a:moveTo>
                  <a:lnTo>
                    <a:pt x="0" y="17780"/>
                  </a:lnTo>
                  <a:lnTo>
                    <a:pt x="0" y="20320"/>
                  </a:lnTo>
                  <a:lnTo>
                    <a:pt x="25400" y="20320"/>
                  </a:lnTo>
                  <a:lnTo>
                    <a:pt x="25400" y="17780"/>
                  </a:lnTo>
                  <a:close/>
                </a:path>
                <a:path w="25400" h="1170940">
                  <a:moveTo>
                    <a:pt x="25400" y="20320"/>
                  </a:moveTo>
                  <a:lnTo>
                    <a:pt x="0" y="20320"/>
                  </a:lnTo>
                  <a:lnTo>
                    <a:pt x="0" y="26670"/>
                  </a:lnTo>
                  <a:lnTo>
                    <a:pt x="25400" y="26670"/>
                  </a:lnTo>
                  <a:lnTo>
                    <a:pt x="25400" y="20320"/>
                  </a:lnTo>
                  <a:close/>
                </a:path>
                <a:path w="25400" h="1170940">
                  <a:moveTo>
                    <a:pt x="25400" y="26670"/>
                  </a:moveTo>
                  <a:lnTo>
                    <a:pt x="0" y="26670"/>
                  </a:lnTo>
                  <a:lnTo>
                    <a:pt x="0" y="33020"/>
                  </a:lnTo>
                  <a:lnTo>
                    <a:pt x="25400" y="33020"/>
                  </a:lnTo>
                  <a:lnTo>
                    <a:pt x="25400" y="26670"/>
                  </a:lnTo>
                  <a:close/>
                </a:path>
                <a:path w="25400" h="1170940">
                  <a:moveTo>
                    <a:pt x="25400" y="33020"/>
                  </a:moveTo>
                  <a:lnTo>
                    <a:pt x="0" y="33020"/>
                  </a:lnTo>
                  <a:lnTo>
                    <a:pt x="0" y="36830"/>
                  </a:lnTo>
                  <a:lnTo>
                    <a:pt x="25400" y="36830"/>
                  </a:lnTo>
                  <a:lnTo>
                    <a:pt x="25400" y="33020"/>
                  </a:lnTo>
                  <a:close/>
                </a:path>
                <a:path w="25400" h="1170940">
                  <a:moveTo>
                    <a:pt x="25400" y="36830"/>
                  </a:moveTo>
                  <a:lnTo>
                    <a:pt x="0" y="36830"/>
                  </a:lnTo>
                  <a:lnTo>
                    <a:pt x="0" y="39370"/>
                  </a:lnTo>
                  <a:lnTo>
                    <a:pt x="25400" y="39370"/>
                  </a:lnTo>
                  <a:lnTo>
                    <a:pt x="25400" y="36830"/>
                  </a:lnTo>
                  <a:close/>
                </a:path>
                <a:path w="25400" h="1170940">
                  <a:moveTo>
                    <a:pt x="25400" y="39370"/>
                  </a:moveTo>
                  <a:lnTo>
                    <a:pt x="0" y="39370"/>
                  </a:lnTo>
                  <a:lnTo>
                    <a:pt x="0" y="43180"/>
                  </a:lnTo>
                  <a:lnTo>
                    <a:pt x="25400" y="43180"/>
                  </a:lnTo>
                  <a:lnTo>
                    <a:pt x="25400" y="39370"/>
                  </a:lnTo>
                  <a:close/>
                </a:path>
                <a:path w="25400" h="1170940">
                  <a:moveTo>
                    <a:pt x="25400" y="43180"/>
                  </a:moveTo>
                  <a:lnTo>
                    <a:pt x="0" y="43180"/>
                  </a:lnTo>
                  <a:lnTo>
                    <a:pt x="0" y="52070"/>
                  </a:lnTo>
                  <a:lnTo>
                    <a:pt x="25400" y="52070"/>
                  </a:lnTo>
                  <a:lnTo>
                    <a:pt x="25400" y="43180"/>
                  </a:lnTo>
                  <a:close/>
                </a:path>
                <a:path w="25400" h="1170940">
                  <a:moveTo>
                    <a:pt x="25400" y="52070"/>
                  </a:moveTo>
                  <a:lnTo>
                    <a:pt x="0" y="52070"/>
                  </a:lnTo>
                  <a:lnTo>
                    <a:pt x="0" y="62230"/>
                  </a:lnTo>
                  <a:lnTo>
                    <a:pt x="25400" y="62230"/>
                  </a:lnTo>
                  <a:lnTo>
                    <a:pt x="25400" y="52070"/>
                  </a:lnTo>
                  <a:close/>
                </a:path>
                <a:path w="25400" h="1170940">
                  <a:moveTo>
                    <a:pt x="25400" y="62230"/>
                  </a:moveTo>
                  <a:lnTo>
                    <a:pt x="0" y="62230"/>
                  </a:lnTo>
                  <a:lnTo>
                    <a:pt x="0" y="64770"/>
                  </a:lnTo>
                  <a:lnTo>
                    <a:pt x="25400" y="64770"/>
                  </a:lnTo>
                  <a:lnTo>
                    <a:pt x="25400" y="62230"/>
                  </a:lnTo>
                  <a:close/>
                </a:path>
                <a:path w="25400" h="1170940">
                  <a:moveTo>
                    <a:pt x="25400" y="64770"/>
                  </a:moveTo>
                  <a:lnTo>
                    <a:pt x="0" y="64770"/>
                  </a:lnTo>
                  <a:lnTo>
                    <a:pt x="0" y="71120"/>
                  </a:lnTo>
                  <a:lnTo>
                    <a:pt x="25400" y="71120"/>
                  </a:lnTo>
                  <a:lnTo>
                    <a:pt x="25400" y="64770"/>
                  </a:lnTo>
                  <a:close/>
                </a:path>
                <a:path w="25400" h="1170940">
                  <a:moveTo>
                    <a:pt x="25400" y="71120"/>
                  </a:moveTo>
                  <a:lnTo>
                    <a:pt x="0" y="71120"/>
                  </a:lnTo>
                  <a:lnTo>
                    <a:pt x="0" y="77470"/>
                  </a:lnTo>
                  <a:lnTo>
                    <a:pt x="25400" y="77470"/>
                  </a:lnTo>
                  <a:lnTo>
                    <a:pt x="25400" y="71120"/>
                  </a:lnTo>
                  <a:close/>
                </a:path>
                <a:path w="25400" h="1170940">
                  <a:moveTo>
                    <a:pt x="25400" y="77470"/>
                  </a:moveTo>
                  <a:lnTo>
                    <a:pt x="0" y="77470"/>
                  </a:lnTo>
                  <a:lnTo>
                    <a:pt x="0" y="81280"/>
                  </a:lnTo>
                  <a:lnTo>
                    <a:pt x="25400" y="81280"/>
                  </a:lnTo>
                  <a:lnTo>
                    <a:pt x="25400" y="77470"/>
                  </a:lnTo>
                  <a:close/>
                </a:path>
                <a:path w="25400" h="1170940">
                  <a:moveTo>
                    <a:pt x="25400" y="81280"/>
                  </a:moveTo>
                  <a:lnTo>
                    <a:pt x="0" y="81280"/>
                  </a:lnTo>
                  <a:lnTo>
                    <a:pt x="0" y="87630"/>
                  </a:lnTo>
                  <a:lnTo>
                    <a:pt x="25400" y="87630"/>
                  </a:lnTo>
                  <a:lnTo>
                    <a:pt x="25400" y="81280"/>
                  </a:lnTo>
                  <a:close/>
                </a:path>
                <a:path w="25400" h="1170940">
                  <a:moveTo>
                    <a:pt x="25400" y="87630"/>
                  </a:moveTo>
                  <a:lnTo>
                    <a:pt x="0" y="87630"/>
                  </a:lnTo>
                  <a:lnTo>
                    <a:pt x="0" y="96520"/>
                  </a:lnTo>
                  <a:lnTo>
                    <a:pt x="25400" y="96520"/>
                  </a:lnTo>
                  <a:lnTo>
                    <a:pt x="25400" y="87630"/>
                  </a:lnTo>
                  <a:close/>
                </a:path>
                <a:path w="25400" h="1170940">
                  <a:moveTo>
                    <a:pt x="25400" y="96520"/>
                  </a:moveTo>
                  <a:lnTo>
                    <a:pt x="0" y="96520"/>
                  </a:lnTo>
                  <a:lnTo>
                    <a:pt x="0" y="106680"/>
                  </a:lnTo>
                  <a:lnTo>
                    <a:pt x="25400" y="106680"/>
                  </a:lnTo>
                  <a:lnTo>
                    <a:pt x="25400" y="96520"/>
                  </a:lnTo>
                  <a:close/>
                </a:path>
                <a:path w="25400" h="1170940">
                  <a:moveTo>
                    <a:pt x="25400" y="106680"/>
                  </a:moveTo>
                  <a:lnTo>
                    <a:pt x="0" y="106680"/>
                  </a:lnTo>
                  <a:lnTo>
                    <a:pt x="0" y="109220"/>
                  </a:lnTo>
                  <a:lnTo>
                    <a:pt x="25400" y="109220"/>
                  </a:lnTo>
                  <a:lnTo>
                    <a:pt x="25400" y="106680"/>
                  </a:lnTo>
                  <a:close/>
                </a:path>
                <a:path w="25400" h="1170940">
                  <a:moveTo>
                    <a:pt x="25400" y="109220"/>
                  </a:moveTo>
                  <a:lnTo>
                    <a:pt x="0" y="109220"/>
                  </a:lnTo>
                  <a:lnTo>
                    <a:pt x="0" y="113030"/>
                  </a:lnTo>
                  <a:lnTo>
                    <a:pt x="25400" y="113030"/>
                  </a:lnTo>
                  <a:lnTo>
                    <a:pt x="25400" y="109220"/>
                  </a:lnTo>
                  <a:close/>
                </a:path>
                <a:path w="25400" h="1170940">
                  <a:moveTo>
                    <a:pt x="25400" y="113030"/>
                  </a:moveTo>
                  <a:lnTo>
                    <a:pt x="0" y="113030"/>
                  </a:lnTo>
                  <a:lnTo>
                    <a:pt x="0" y="115570"/>
                  </a:lnTo>
                  <a:lnTo>
                    <a:pt x="25400" y="115570"/>
                  </a:lnTo>
                  <a:lnTo>
                    <a:pt x="25400" y="113030"/>
                  </a:lnTo>
                  <a:close/>
                </a:path>
                <a:path w="25400" h="1170940">
                  <a:moveTo>
                    <a:pt x="25400" y="115570"/>
                  </a:moveTo>
                  <a:lnTo>
                    <a:pt x="0" y="115570"/>
                  </a:lnTo>
                  <a:lnTo>
                    <a:pt x="0" y="119380"/>
                  </a:lnTo>
                  <a:lnTo>
                    <a:pt x="25400" y="119380"/>
                  </a:lnTo>
                  <a:lnTo>
                    <a:pt x="25400" y="115570"/>
                  </a:lnTo>
                  <a:close/>
                </a:path>
                <a:path w="25400" h="1170940">
                  <a:moveTo>
                    <a:pt x="25400" y="119380"/>
                  </a:moveTo>
                  <a:lnTo>
                    <a:pt x="0" y="119380"/>
                  </a:lnTo>
                  <a:lnTo>
                    <a:pt x="0" y="132080"/>
                  </a:lnTo>
                  <a:lnTo>
                    <a:pt x="25400" y="132080"/>
                  </a:lnTo>
                  <a:lnTo>
                    <a:pt x="25400" y="119380"/>
                  </a:lnTo>
                  <a:close/>
                </a:path>
                <a:path w="25400" h="1170940">
                  <a:moveTo>
                    <a:pt x="25400" y="132080"/>
                  </a:moveTo>
                  <a:lnTo>
                    <a:pt x="0" y="132080"/>
                  </a:lnTo>
                  <a:lnTo>
                    <a:pt x="0" y="134620"/>
                  </a:lnTo>
                  <a:lnTo>
                    <a:pt x="25400" y="134620"/>
                  </a:lnTo>
                  <a:lnTo>
                    <a:pt x="25400" y="132080"/>
                  </a:lnTo>
                  <a:close/>
                </a:path>
                <a:path w="25400" h="1170940">
                  <a:moveTo>
                    <a:pt x="25400" y="134620"/>
                  </a:moveTo>
                  <a:lnTo>
                    <a:pt x="0" y="134620"/>
                  </a:lnTo>
                  <a:lnTo>
                    <a:pt x="0" y="138430"/>
                  </a:lnTo>
                  <a:lnTo>
                    <a:pt x="25400" y="138430"/>
                  </a:lnTo>
                  <a:lnTo>
                    <a:pt x="25400" y="134620"/>
                  </a:lnTo>
                  <a:close/>
                </a:path>
                <a:path w="25400" h="1170940">
                  <a:moveTo>
                    <a:pt x="25400" y="138430"/>
                  </a:moveTo>
                  <a:lnTo>
                    <a:pt x="0" y="138430"/>
                  </a:lnTo>
                  <a:lnTo>
                    <a:pt x="0" y="140970"/>
                  </a:lnTo>
                  <a:lnTo>
                    <a:pt x="25400" y="140970"/>
                  </a:lnTo>
                  <a:lnTo>
                    <a:pt x="25400" y="138430"/>
                  </a:lnTo>
                  <a:close/>
                </a:path>
                <a:path w="25400" h="1170940">
                  <a:moveTo>
                    <a:pt x="25400" y="140970"/>
                  </a:moveTo>
                  <a:lnTo>
                    <a:pt x="0" y="140970"/>
                  </a:lnTo>
                  <a:lnTo>
                    <a:pt x="0" y="144780"/>
                  </a:lnTo>
                  <a:lnTo>
                    <a:pt x="25400" y="144780"/>
                  </a:lnTo>
                  <a:lnTo>
                    <a:pt x="25400" y="140970"/>
                  </a:lnTo>
                  <a:close/>
                </a:path>
                <a:path w="25400" h="1170940">
                  <a:moveTo>
                    <a:pt x="25400" y="144780"/>
                  </a:moveTo>
                  <a:lnTo>
                    <a:pt x="0" y="144780"/>
                  </a:lnTo>
                  <a:lnTo>
                    <a:pt x="0" y="147320"/>
                  </a:lnTo>
                  <a:lnTo>
                    <a:pt x="25400" y="147320"/>
                  </a:lnTo>
                  <a:lnTo>
                    <a:pt x="25400" y="144780"/>
                  </a:lnTo>
                  <a:close/>
                </a:path>
                <a:path w="25400" h="1170940">
                  <a:moveTo>
                    <a:pt x="25400" y="147320"/>
                  </a:moveTo>
                  <a:lnTo>
                    <a:pt x="0" y="147320"/>
                  </a:lnTo>
                  <a:lnTo>
                    <a:pt x="0" y="151130"/>
                  </a:lnTo>
                  <a:lnTo>
                    <a:pt x="25400" y="151130"/>
                  </a:lnTo>
                  <a:lnTo>
                    <a:pt x="25400" y="147320"/>
                  </a:lnTo>
                  <a:close/>
                </a:path>
                <a:path w="25400" h="1170940">
                  <a:moveTo>
                    <a:pt x="25400" y="151130"/>
                  </a:moveTo>
                  <a:lnTo>
                    <a:pt x="0" y="151130"/>
                  </a:lnTo>
                  <a:lnTo>
                    <a:pt x="0" y="157480"/>
                  </a:lnTo>
                  <a:lnTo>
                    <a:pt x="25400" y="157480"/>
                  </a:lnTo>
                  <a:lnTo>
                    <a:pt x="25400" y="151130"/>
                  </a:lnTo>
                  <a:close/>
                </a:path>
                <a:path w="25400" h="1170940">
                  <a:moveTo>
                    <a:pt x="25400" y="157480"/>
                  </a:moveTo>
                  <a:lnTo>
                    <a:pt x="0" y="157480"/>
                  </a:lnTo>
                  <a:lnTo>
                    <a:pt x="0" y="163830"/>
                  </a:lnTo>
                  <a:lnTo>
                    <a:pt x="25400" y="163830"/>
                  </a:lnTo>
                  <a:lnTo>
                    <a:pt x="25400" y="157480"/>
                  </a:lnTo>
                  <a:close/>
                </a:path>
                <a:path w="25400" h="1170940">
                  <a:moveTo>
                    <a:pt x="25400" y="163830"/>
                  </a:moveTo>
                  <a:lnTo>
                    <a:pt x="0" y="163830"/>
                  </a:lnTo>
                  <a:lnTo>
                    <a:pt x="0" y="172720"/>
                  </a:lnTo>
                  <a:lnTo>
                    <a:pt x="25400" y="172720"/>
                  </a:lnTo>
                  <a:lnTo>
                    <a:pt x="25400" y="163830"/>
                  </a:lnTo>
                  <a:close/>
                </a:path>
                <a:path w="25400" h="1170940">
                  <a:moveTo>
                    <a:pt x="25400" y="172720"/>
                  </a:moveTo>
                  <a:lnTo>
                    <a:pt x="0" y="172720"/>
                  </a:lnTo>
                  <a:lnTo>
                    <a:pt x="0" y="179070"/>
                  </a:lnTo>
                  <a:lnTo>
                    <a:pt x="25400" y="179070"/>
                  </a:lnTo>
                  <a:lnTo>
                    <a:pt x="25400" y="172720"/>
                  </a:lnTo>
                  <a:close/>
                </a:path>
                <a:path w="25400" h="1170940">
                  <a:moveTo>
                    <a:pt x="25400" y="179070"/>
                  </a:moveTo>
                  <a:lnTo>
                    <a:pt x="0" y="179070"/>
                  </a:lnTo>
                  <a:lnTo>
                    <a:pt x="0" y="182880"/>
                  </a:lnTo>
                  <a:lnTo>
                    <a:pt x="25400" y="182880"/>
                  </a:lnTo>
                  <a:lnTo>
                    <a:pt x="25400" y="179070"/>
                  </a:lnTo>
                  <a:close/>
                </a:path>
                <a:path w="25400" h="1170940">
                  <a:moveTo>
                    <a:pt x="25400" y="182880"/>
                  </a:moveTo>
                  <a:lnTo>
                    <a:pt x="0" y="182880"/>
                  </a:lnTo>
                  <a:lnTo>
                    <a:pt x="0" y="189230"/>
                  </a:lnTo>
                  <a:lnTo>
                    <a:pt x="25400" y="189230"/>
                  </a:lnTo>
                  <a:lnTo>
                    <a:pt x="25400" y="182880"/>
                  </a:lnTo>
                  <a:close/>
                </a:path>
                <a:path w="25400" h="1170940">
                  <a:moveTo>
                    <a:pt x="25400" y="189230"/>
                  </a:moveTo>
                  <a:lnTo>
                    <a:pt x="0" y="189230"/>
                  </a:lnTo>
                  <a:lnTo>
                    <a:pt x="0" y="195580"/>
                  </a:lnTo>
                  <a:lnTo>
                    <a:pt x="25400" y="195580"/>
                  </a:lnTo>
                  <a:lnTo>
                    <a:pt x="25400" y="189230"/>
                  </a:lnTo>
                  <a:close/>
                </a:path>
                <a:path w="25400" h="1170940">
                  <a:moveTo>
                    <a:pt x="25400" y="195580"/>
                  </a:moveTo>
                  <a:lnTo>
                    <a:pt x="0" y="195580"/>
                  </a:lnTo>
                  <a:lnTo>
                    <a:pt x="0" y="198120"/>
                  </a:lnTo>
                  <a:lnTo>
                    <a:pt x="25400" y="198120"/>
                  </a:lnTo>
                  <a:lnTo>
                    <a:pt x="25400" y="195580"/>
                  </a:lnTo>
                  <a:close/>
                </a:path>
                <a:path w="25400" h="1170940">
                  <a:moveTo>
                    <a:pt x="25400" y="198120"/>
                  </a:moveTo>
                  <a:lnTo>
                    <a:pt x="0" y="198120"/>
                  </a:lnTo>
                  <a:lnTo>
                    <a:pt x="0" y="201930"/>
                  </a:lnTo>
                  <a:lnTo>
                    <a:pt x="25400" y="201930"/>
                  </a:lnTo>
                  <a:lnTo>
                    <a:pt x="25400" y="198120"/>
                  </a:lnTo>
                  <a:close/>
                </a:path>
                <a:path w="25400" h="1170940">
                  <a:moveTo>
                    <a:pt x="25400" y="201930"/>
                  </a:moveTo>
                  <a:lnTo>
                    <a:pt x="0" y="201930"/>
                  </a:lnTo>
                  <a:lnTo>
                    <a:pt x="0" y="204470"/>
                  </a:lnTo>
                  <a:lnTo>
                    <a:pt x="25400" y="204470"/>
                  </a:lnTo>
                  <a:lnTo>
                    <a:pt x="25400" y="201930"/>
                  </a:lnTo>
                  <a:close/>
                </a:path>
                <a:path w="25400" h="1170940">
                  <a:moveTo>
                    <a:pt x="25400" y="204470"/>
                  </a:moveTo>
                  <a:lnTo>
                    <a:pt x="0" y="204470"/>
                  </a:lnTo>
                  <a:lnTo>
                    <a:pt x="0" y="214630"/>
                  </a:lnTo>
                  <a:lnTo>
                    <a:pt x="25400" y="214630"/>
                  </a:lnTo>
                  <a:lnTo>
                    <a:pt x="25400" y="204470"/>
                  </a:lnTo>
                  <a:close/>
                </a:path>
                <a:path w="25400" h="1170940">
                  <a:moveTo>
                    <a:pt x="25400" y="214630"/>
                  </a:moveTo>
                  <a:lnTo>
                    <a:pt x="0" y="214630"/>
                  </a:lnTo>
                  <a:lnTo>
                    <a:pt x="0" y="217170"/>
                  </a:lnTo>
                  <a:lnTo>
                    <a:pt x="25400" y="217170"/>
                  </a:lnTo>
                  <a:lnTo>
                    <a:pt x="25400" y="214630"/>
                  </a:lnTo>
                  <a:close/>
                </a:path>
                <a:path w="25400" h="1170940">
                  <a:moveTo>
                    <a:pt x="25400" y="217170"/>
                  </a:moveTo>
                  <a:lnTo>
                    <a:pt x="0" y="217170"/>
                  </a:lnTo>
                  <a:lnTo>
                    <a:pt x="0" y="220980"/>
                  </a:lnTo>
                  <a:lnTo>
                    <a:pt x="25400" y="220980"/>
                  </a:lnTo>
                  <a:lnTo>
                    <a:pt x="25400" y="217170"/>
                  </a:lnTo>
                  <a:close/>
                </a:path>
                <a:path w="25400" h="1170940">
                  <a:moveTo>
                    <a:pt x="25400" y="220980"/>
                  </a:moveTo>
                  <a:lnTo>
                    <a:pt x="0" y="220980"/>
                  </a:lnTo>
                  <a:lnTo>
                    <a:pt x="0" y="223520"/>
                  </a:lnTo>
                  <a:lnTo>
                    <a:pt x="25400" y="223520"/>
                  </a:lnTo>
                  <a:lnTo>
                    <a:pt x="25400" y="220980"/>
                  </a:lnTo>
                  <a:close/>
                </a:path>
                <a:path w="25400" h="1170940">
                  <a:moveTo>
                    <a:pt x="25400" y="223520"/>
                  </a:moveTo>
                  <a:lnTo>
                    <a:pt x="0" y="223520"/>
                  </a:lnTo>
                  <a:lnTo>
                    <a:pt x="0" y="227330"/>
                  </a:lnTo>
                  <a:lnTo>
                    <a:pt x="25400" y="227330"/>
                  </a:lnTo>
                  <a:lnTo>
                    <a:pt x="25400" y="223520"/>
                  </a:lnTo>
                  <a:close/>
                </a:path>
                <a:path w="25400" h="1170940">
                  <a:moveTo>
                    <a:pt x="25400" y="227330"/>
                  </a:moveTo>
                  <a:lnTo>
                    <a:pt x="0" y="227330"/>
                  </a:lnTo>
                  <a:lnTo>
                    <a:pt x="0" y="236220"/>
                  </a:lnTo>
                  <a:lnTo>
                    <a:pt x="25400" y="236220"/>
                  </a:lnTo>
                  <a:lnTo>
                    <a:pt x="25400" y="227330"/>
                  </a:lnTo>
                  <a:close/>
                </a:path>
                <a:path w="25400" h="1170940">
                  <a:moveTo>
                    <a:pt x="25400" y="236220"/>
                  </a:moveTo>
                  <a:lnTo>
                    <a:pt x="0" y="236220"/>
                  </a:lnTo>
                  <a:lnTo>
                    <a:pt x="0" y="240030"/>
                  </a:lnTo>
                  <a:lnTo>
                    <a:pt x="25400" y="240030"/>
                  </a:lnTo>
                  <a:lnTo>
                    <a:pt x="25400" y="236220"/>
                  </a:lnTo>
                  <a:close/>
                </a:path>
                <a:path w="25400" h="1170940">
                  <a:moveTo>
                    <a:pt x="25400" y="240030"/>
                  </a:moveTo>
                  <a:lnTo>
                    <a:pt x="0" y="240030"/>
                  </a:lnTo>
                  <a:lnTo>
                    <a:pt x="0" y="246380"/>
                  </a:lnTo>
                  <a:lnTo>
                    <a:pt x="25400" y="246380"/>
                  </a:lnTo>
                  <a:lnTo>
                    <a:pt x="25400" y="240030"/>
                  </a:lnTo>
                  <a:close/>
                </a:path>
                <a:path w="25400" h="1170940">
                  <a:moveTo>
                    <a:pt x="25400" y="246380"/>
                  </a:moveTo>
                  <a:lnTo>
                    <a:pt x="0" y="246380"/>
                  </a:lnTo>
                  <a:lnTo>
                    <a:pt x="0" y="252730"/>
                  </a:lnTo>
                  <a:lnTo>
                    <a:pt x="25400" y="252730"/>
                  </a:lnTo>
                  <a:lnTo>
                    <a:pt x="25400" y="246380"/>
                  </a:lnTo>
                  <a:close/>
                </a:path>
                <a:path w="25400" h="1170940">
                  <a:moveTo>
                    <a:pt x="25400" y="252730"/>
                  </a:moveTo>
                  <a:lnTo>
                    <a:pt x="0" y="252730"/>
                  </a:lnTo>
                  <a:lnTo>
                    <a:pt x="0" y="255270"/>
                  </a:lnTo>
                  <a:lnTo>
                    <a:pt x="25400" y="255270"/>
                  </a:lnTo>
                  <a:lnTo>
                    <a:pt x="25400" y="252730"/>
                  </a:lnTo>
                  <a:close/>
                </a:path>
                <a:path w="25400" h="1170940">
                  <a:moveTo>
                    <a:pt x="25400" y="255270"/>
                  </a:moveTo>
                  <a:lnTo>
                    <a:pt x="0" y="255270"/>
                  </a:lnTo>
                  <a:lnTo>
                    <a:pt x="0" y="265430"/>
                  </a:lnTo>
                  <a:lnTo>
                    <a:pt x="25400" y="265430"/>
                  </a:lnTo>
                  <a:lnTo>
                    <a:pt x="25400" y="255270"/>
                  </a:lnTo>
                  <a:close/>
                </a:path>
                <a:path w="25400" h="1170940">
                  <a:moveTo>
                    <a:pt x="25400" y="265430"/>
                  </a:moveTo>
                  <a:lnTo>
                    <a:pt x="0" y="265430"/>
                  </a:lnTo>
                  <a:lnTo>
                    <a:pt x="0" y="267970"/>
                  </a:lnTo>
                  <a:lnTo>
                    <a:pt x="25400" y="267970"/>
                  </a:lnTo>
                  <a:lnTo>
                    <a:pt x="25400" y="265430"/>
                  </a:lnTo>
                  <a:close/>
                </a:path>
                <a:path w="25400" h="1170940">
                  <a:moveTo>
                    <a:pt x="25400" y="267970"/>
                  </a:moveTo>
                  <a:lnTo>
                    <a:pt x="0" y="267970"/>
                  </a:lnTo>
                  <a:lnTo>
                    <a:pt x="0" y="274320"/>
                  </a:lnTo>
                  <a:lnTo>
                    <a:pt x="25400" y="274320"/>
                  </a:lnTo>
                  <a:lnTo>
                    <a:pt x="25400" y="267970"/>
                  </a:lnTo>
                  <a:close/>
                </a:path>
                <a:path w="25400" h="1170940">
                  <a:moveTo>
                    <a:pt x="25400" y="274320"/>
                  </a:moveTo>
                  <a:lnTo>
                    <a:pt x="0" y="274320"/>
                  </a:lnTo>
                  <a:lnTo>
                    <a:pt x="0" y="278130"/>
                  </a:lnTo>
                  <a:lnTo>
                    <a:pt x="25400" y="278130"/>
                  </a:lnTo>
                  <a:lnTo>
                    <a:pt x="25400" y="274320"/>
                  </a:lnTo>
                  <a:close/>
                </a:path>
                <a:path w="25400" h="1170940">
                  <a:moveTo>
                    <a:pt x="25400" y="278130"/>
                  </a:moveTo>
                  <a:lnTo>
                    <a:pt x="0" y="278130"/>
                  </a:lnTo>
                  <a:lnTo>
                    <a:pt x="0" y="284480"/>
                  </a:lnTo>
                  <a:lnTo>
                    <a:pt x="25400" y="284480"/>
                  </a:lnTo>
                  <a:lnTo>
                    <a:pt x="25400" y="278130"/>
                  </a:lnTo>
                  <a:close/>
                </a:path>
                <a:path w="25400" h="1170940">
                  <a:moveTo>
                    <a:pt x="25400" y="284480"/>
                  </a:moveTo>
                  <a:lnTo>
                    <a:pt x="0" y="284480"/>
                  </a:lnTo>
                  <a:lnTo>
                    <a:pt x="0" y="287020"/>
                  </a:lnTo>
                  <a:lnTo>
                    <a:pt x="25400" y="287020"/>
                  </a:lnTo>
                  <a:lnTo>
                    <a:pt x="25400" y="284480"/>
                  </a:lnTo>
                  <a:close/>
                </a:path>
                <a:path w="25400" h="1170940">
                  <a:moveTo>
                    <a:pt x="25400" y="287020"/>
                  </a:moveTo>
                  <a:lnTo>
                    <a:pt x="0" y="287020"/>
                  </a:lnTo>
                  <a:lnTo>
                    <a:pt x="0" y="290830"/>
                  </a:lnTo>
                  <a:lnTo>
                    <a:pt x="25400" y="290830"/>
                  </a:lnTo>
                  <a:lnTo>
                    <a:pt x="25400" y="287020"/>
                  </a:lnTo>
                  <a:close/>
                </a:path>
                <a:path w="25400" h="1170940">
                  <a:moveTo>
                    <a:pt x="25400" y="290830"/>
                  </a:moveTo>
                  <a:lnTo>
                    <a:pt x="0" y="290830"/>
                  </a:lnTo>
                  <a:lnTo>
                    <a:pt x="0" y="303530"/>
                  </a:lnTo>
                  <a:lnTo>
                    <a:pt x="25400" y="303530"/>
                  </a:lnTo>
                  <a:lnTo>
                    <a:pt x="25400" y="290830"/>
                  </a:lnTo>
                  <a:close/>
                </a:path>
                <a:path w="25400" h="1170940">
                  <a:moveTo>
                    <a:pt x="25400" y="303530"/>
                  </a:moveTo>
                  <a:lnTo>
                    <a:pt x="0" y="303530"/>
                  </a:lnTo>
                  <a:lnTo>
                    <a:pt x="0" y="318770"/>
                  </a:lnTo>
                  <a:lnTo>
                    <a:pt x="25400" y="318770"/>
                  </a:lnTo>
                  <a:lnTo>
                    <a:pt x="25400" y="303530"/>
                  </a:lnTo>
                  <a:close/>
                </a:path>
                <a:path w="25400" h="1170940">
                  <a:moveTo>
                    <a:pt x="25400" y="318770"/>
                  </a:moveTo>
                  <a:lnTo>
                    <a:pt x="0" y="318770"/>
                  </a:lnTo>
                  <a:lnTo>
                    <a:pt x="0" y="325120"/>
                  </a:lnTo>
                  <a:lnTo>
                    <a:pt x="25400" y="325120"/>
                  </a:lnTo>
                  <a:lnTo>
                    <a:pt x="25400" y="318770"/>
                  </a:lnTo>
                  <a:close/>
                </a:path>
                <a:path w="25400" h="1170940">
                  <a:moveTo>
                    <a:pt x="25400" y="325120"/>
                  </a:moveTo>
                  <a:lnTo>
                    <a:pt x="0" y="325120"/>
                  </a:lnTo>
                  <a:lnTo>
                    <a:pt x="0" y="328930"/>
                  </a:lnTo>
                  <a:lnTo>
                    <a:pt x="25400" y="328930"/>
                  </a:lnTo>
                  <a:lnTo>
                    <a:pt x="25400" y="325120"/>
                  </a:lnTo>
                  <a:close/>
                </a:path>
                <a:path w="25400" h="1170940">
                  <a:moveTo>
                    <a:pt x="25400" y="328930"/>
                  </a:moveTo>
                  <a:lnTo>
                    <a:pt x="0" y="328930"/>
                  </a:lnTo>
                  <a:lnTo>
                    <a:pt x="0" y="331470"/>
                  </a:lnTo>
                  <a:lnTo>
                    <a:pt x="25400" y="331470"/>
                  </a:lnTo>
                  <a:lnTo>
                    <a:pt x="25400" y="328930"/>
                  </a:lnTo>
                  <a:close/>
                </a:path>
                <a:path w="25400" h="1170940">
                  <a:moveTo>
                    <a:pt x="25400" y="331470"/>
                  </a:moveTo>
                  <a:lnTo>
                    <a:pt x="0" y="331470"/>
                  </a:lnTo>
                  <a:lnTo>
                    <a:pt x="0" y="337820"/>
                  </a:lnTo>
                  <a:lnTo>
                    <a:pt x="25400" y="337820"/>
                  </a:lnTo>
                  <a:lnTo>
                    <a:pt x="25400" y="331470"/>
                  </a:lnTo>
                  <a:close/>
                </a:path>
                <a:path w="25400" h="1170940">
                  <a:moveTo>
                    <a:pt x="25400" y="337820"/>
                  </a:moveTo>
                  <a:lnTo>
                    <a:pt x="0" y="337820"/>
                  </a:lnTo>
                  <a:lnTo>
                    <a:pt x="0" y="347980"/>
                  </a:lnTo>
                  <a:lnTo>
                    <a:pt x="25400" y="347980"/>
                  </a:lnTo>
                  <a:lnTo>
                    <a:pt x="25400" y="337820"/>
                  </a:lnTo>
                  <a:close/>
                </a:path>
                <a:path w="25400" h="1170940">
                  <a:moveTo>
                    <a:pt x="25400" y="347980"/>
                  </a:moveTo>
                  <a:lnTo>
                    <a:pt x="0" y="347980"/>
                  </a:lnTo>
                  <a:lnTo>
                    <a:pt x="0" y="350520"/>
                  </a:lnTo>
                  <a:lnTo>
                    <a:pt x="25400" y="350520"/>
                  </a:lnTo>
                  <a:lnTo>
                    <a:pt x="25400" y="347980"/>
                  </a:lnTo>
                  <a:close/>
                </a:path>
                <a:path w="25400" h="1170940">
                  <a:moveTo>
                    <a:pt x="25400" y="350520"/>
                  </a:moveTo>
                  <a:lnTo>
                    <a:pt x="0" y="350520"/>
                  </a:lnTo>
                  <a:lnTo>
                    <a:pt x="0" y="354330"/>
                  </a:lnTo>
                  <a:lnTo>
                    <a:pt x="25400" y="354330"/>
                  </a:lnTo>
                  <a:lnTo>
                    <a:pt x="25400" y="350520"/>
                  </a:lnTo>
                  <a:close/>
                </a:path>
                <a:path w="25400" h="1170940">
                  <a:moveTo>
                    <a:pt x="25400" y="354330"/>
                  </a:moveTo>
                  <a:lnTo>
                    <a:pt x="0" y="354330"/>
                  </a:lnTo>
                  <a:lnTo>
                    <a:pt x="0" y="363220"/>
                  </a:lnTo>
                  <a:lnTo>
                    <a:pt x="25400" y="363220"/>
                  </a:lnTo>
                  <a:lnTo>
                    <a:pt x="25400" y="354330"/>
                  </a:lnTo>
                  <a:close/>
                </a:path>
                <a:path w="25400" h="1170940">
                  <a:moveTo>
                    <a:pt x="25400" y="363220"/>
                  </a:moveTo>
                  <a:lnTo>
                    <a:pt x="0" y="363220"/>
                  </a:lnTo>
                  <a:lnTo>
                    <a:pt x="0" y="367030"/>
                  </a:lnTo>
                  <a:lnTo>
                    <a:pt x="25400" y="367030"/>
                  </a:lnTo>
                  <a:lnTo>
                    <a:pt x="25400" y="363220"/>
                  </a:lnTo>
                  <a:close/>
                </a:path>
                <a:path w="25400" h="1170940">
                  <a:moveTo>
                    <a:pt x="25400" y="367030"/>
                  </a:moveTo>
                  <a:lnTo>
                    <a:pt x="0" y="367030"/>
                  </a:lnTo>
                  <a:lnTo>
                    <a:pt x="0" y="369570"/>
                  </a:lnTo>
                  <a:lnTo>
                    <a:pt x="25400" y="369570"/>
                  </a:lnTo>
                  <a:lnTo>
                    <a:pt x="25400" y="367030"/>
                  </a:lnTo>
                  <a:close/>
                </a:path>
                <a:path w="25400" h="1170940">
                  <a:moveTo>
                    <a:pt x="25400" y="369570"/>
                  </a:moveTo>
                  <a:lnTo>
                    <a:pt x="0" y="369570"/>
                  </a:lnTo>
                  <a:lnTo>
                    <a:pt x="0" y="373380"/>
                  </a:lnTo>
                  <a:lnTo>
                    <a:pt x="25400" y="373380"/>
                  </a:lnTo>
                  <a:lnTo>
                    <a:pt x="25400" y="369570"/>
                  </a:lnTo>
                  <a:close/>
                </a:path>
                <a:path w="25400" h="1170940">
                  <a:moveTo>
                    <a:pt x="25400" y="373380"/>
                  </a:moveTo>
                  <a:lnTo>
                    <a:pt x="0" y="373380"/>
                  </a:lnTo>
                  <a:lnTo>
                    <a:pt x="0" y="375920"/>
                  </a:lnTo>
                  <a:lnTo>
                    <a:pt x="25400" y="375920"/>
                  </a:lnTo>
                  <a:lnTo>
                    <a:pt x="25400" y="373380"/>
                  </a:lnTo>
                  <a:close/>
                </a:path>
                <a:path w="25400" h="1170940">
                  <a:moveTo>
                    <a:pt x="25400" y="375920"/>
                  </a:moveTo>
                  <a:lnTo>
                    <a:pt x="0" y="375920"/>
                  </a:lnTo>
                  <a:lnTo>
                    <a:pt x="0" y="379730"/>
                  </a:lnTo>
                  <a:lnTo>
                    <a:pt x="25400" y="379730"/>
                  </a:lnTo>
                  <a:lnTo>
                    <a:pt x="25400" y="375920"/>
                  </a:lnTo>
                  <a:close/>
                </a:path>
                <a:path w="25400" h="1170940">
                  <a:moveTo>
                    <a:pt x="25400" y="379730"/>
                  </a:moveTo>
                  <a:lnTo>
                    <a:pt x="0" y="379730"/>
                  </a:lnTo>
                  <a:lnTo>
                    <a:pt x="0" y="394970"/>
                  </a:lnTo>
                  <a:lnTo>
                    <a:pt x="25400" y="394970"/>
                  </a:lnTo>
                  <a:lnTo>
                    <a:pt x="25400" y="379730"/>
                  </a:lnTo>
                  <a:close/>
                </a:path>
                <a:path w="25400" h="1170940">
                  <a:moveTo>
                    <a:pt x="25400" y="394970"/>
                  </a:moveTo>
                  <a:lnTo>
                    <a:pt x="0" y="394970"/>
                  </a:lnTo>
                  <a:lnTo>
                    <a:pt x="0" y="398780"/>
                  </a:lnTo>
                  <a:lnTo>
                    <a:pt x="25400" y="398780"/>
                  </a:lnTo>
                  <a:lnTo>
                    <a:pt x="25400" y="394970"/>
                  </a:lnTo>
                  <a:close/>
                </a:path>
                <a:path w="25400" h="1170940">
                  <a:moveTo>
                    <a:pt x="25400" y="398780"/>
                  </a:moveTo>
                  <a:lnTo>
                    <a:pt x="0" y="398780"/>
                  </a:lnTo>
                  <a:lnTo>
                    <a:pt x="0" y="405130"/>
                  </a:lnTo>
                  <a:lnTo>
                    <a:pt x="25400" y="405130"/>
                  </a:lnTo>
                  <a:lnTo>
                    <a:pt x="25400" y="398780"/>
                  </a:lnTo>
                  <a:close/>
                </a:path>
                <a:path w="25400" h="1170940">
                  <a:moveTo>
                    <a:pt x="25400" y="405130"/>
                  </a:moveTo>
                  <a:lnTo>
                    <a:pt x="0" y="405130"/>
                  </a:lnTo>
                  <a:lnTo>
                    <a:pt x="0" y="407670"/>
                  </a:lnTo>
                  <a:lnTo>
                    <a:pt x="25400" y="407670"/>
                  </a:lnTo>
                  <a:lnTo>
                    <a:pt x="25400" y="405130"/>
                  </a:lnTo>
                  <a:close/>
                </a:path>
                <a:path w="25400" h="1170940">
                  <a:moveTo>
                    <a:pt x="25400" y="407670"/>
                  </a:moveTo>
                  <a:lnTo>
                    <a:pt x="0" y="407670"/>
                  </a:lnTo>
                  <a:lnTo>
                    <a:pt x="0" y="414020"/>
                  </a:lnTo>
                  <a:lnTo>
                    <a:pt x="25400" y="414020"/>
                  </a:lnTo>
                  <a:lnTo>
                    <a:pt x="25400" y="407670"/>
                  </a:lnTo>
                  <a:close/>
                </a:path>
                <a:path w="25400" h="1170940">
                  <a:moveTo>
                    <a:pt x="25400" y="414020"/>
                  </a:moveTo>
                  <a:lnTo>
                    <a:pt x="0" y="414020"/>
                  </a:lnTo>
                  <a:lnTo>
                    <a:pt x="0" y="417830"/>
                  </a:lnTo>
                  <a:lnTo>
                    <a:pt x="25400" y="417830"/>
                  </a:lnTo>
                  <a:lnTo>
                    <a:pt x="25400" y="414020"/>
                  </a:lnTo>
                  <a:close/>
                </a:path>
                <a:path w="25400" h="1170940">
                  <a:moveTo>
                    <a:pt x="25400" y="417830"/>
                  </a:moveTo>
                  <a:lnTo>
                    <a:pt x="0" y="417830"/>
                  </a:lnTo>
                  <a:lnTo>
                    <a:pt x="0" y="420370"/>
                  </a:lnTo>
                  <a:lnTo>
                    <a:pt x="25400" y="420370"/>
                  </a:lnTo>
                  <a:lnTo>
                    <a:pt x="25400" y="417830"/>
                  </a:lnTo>
                  <a:close/>
                </a:path>
                <a:path w="25400" h="1170940">
                  <a:moveTo>
                    <a:pt x="25400" y="420370"/>
                  </a:moveTo>
                  <a:lnTo>
                    <a:pt x="0" y="420370"/>
                  </a:lnTo>
                  <a:lnTo>
                    <a:pt x="0" y="424180"/>
                  </a:lnTo>
                  <a:lnTo>
                    <a:pt x="25400" y="424180"/>
                  </a:lnTo>
                  <a:lnTo>
                    <a:pt x="25400" y="420370"/>
                  </a:lnTo>
                  <a:close/>
                </a:path>
                <a:path w="25400" h="1170940">
                  <a:moveTo>
                    <a:pt x="25400" y="424180"/>
                  </a:moveTo>
                  <a:lnTo>
                    <a:pt x="0" y="424180"/>
                  </a:lnTo>
                  <a:lnTo>
                    <a:pt x="0" y="426720"/>
                  </a:lnTo>
                  <a:lnTo>
                    <a:pt x="25400" y="426720"/>
                  </a:lnTo>
                  <a:lnTo>
                    <a:pt x="25400" y="424180"/>
                  </a:lnTo>
                  <a:close/>
                </a:path>
                <a:path w="25400" h="1170940">
                  <a:moveTo>
                    <a:pt x="25400" y="426720"/>
                  </a:moveTo>
                  <a:lnTo>
                    <a:pt x="0" y="426720"/>
                  </a:lnTo>
                  <a:lnTo>
                    <a:pt x="0" y="430530"/>
                  </a:lnTo>
                  <a:lnTo>
                    <a:pt x="25400" y="430530"/>
                  </a:lnTo>
                  <a:lnTo>
                    <a:pt x="25400" y="426720"/>
                  </a:lnTo>
                  <a:close/>
                </a:path>
                <a:path w="25400" h="1170940">
                  <a:moveTo>
                    <a:pt x="25400" y="430530"/>
                  </a:moveTo>
                  <a:lnTo>
                    <a:pt x="0" y="430530"/>
                  </a:lnTo>
                  <a:lnTo>
                    <a:pt x="0" y="455930"/>
                  </a:lnTo>
                  <a:lnTo>
                    <a:pt x="25400" y="455930"/>
                  </a:lnTo>
                  <a:lnTo>
                    <a:pt x="25400" y="430530"/>
                  </a:lnTo>
                  <a:close/>
                </a:path>
                <a:path w="25400" h="1170940">
                  <a:moveTo>
                    <a:pt x="25400" y="455930"/>
                  </a:moveTo>
                  <a:lnTo>
                    <a:pt x="0" y="455930"/>
                  </a:lnTo>
                  <a:lnTo>
                    <a:pt x="0" y="462280"/>
                  </a:lnTo>
                  <a:lnTo>
                    <a:pt x="25400" y="462280"/>
                  </a:lnTo>
                  <a:lnTo>
                    <a:pt x="25400" y="455930"/>
                  </a:lnTo>
                  <a:close/>
                </a:path>
                <a:path w="25400" h="1170940">
                  <a:moveTo>
                    <a:pt x="25400" y="462280"/>
                  </a:moveTo>
                  <a:lnTo>
                    <a:pt x="0" y="462280"/>
                  </a:lnTo>
                  <a:lnTo>
                    <a:pt x="0" y="464820"/>
                  </a:lnTo>
                  <a:lnTo>
                    <a:pt x="25400" y="464820"/>
                  </a:lnTo>
                  <a:lnTo>
                    <a:pt x="25400" y="462280"/>
                  </a:lnTo>
                  <a:close/>
                </a:path>
                <a:path w="25400" h="1170940">
                  <a:moveTo>
                    <a:pt x="25400" y="464820"/>
                  </a:moveTo>
                  <a:lnTo>
                    <a:pt x="0" y="464820"/>
                  </a:lnTo>
                  <a:lnTo>
                    <a:pt x="0" y="466090"/>
                  </a:lnTo>
                  <a:lnTo>
                    <a:pt x="3809" y="466090"/>
                  </a:lnTo>
                  <a:lnTo>
                    <a:pt x="3809" y="467360"/>
                  </a:lnTo>
                  <a:lnTo>
                    <a:pt x="6350" y="467360"/>
                  </a:lnTo>
                  <a:lnTo>
                    <a:pt x="6350" y="468630"/>
                  </a:lnTo>
                  <a:lnTo>
                    <a:pt x="8890" y="468630"/>
                  </a:lnTo>
                  <a:lnTo>
                    <a:pt x="8890" y="469900"/>
                  </a:lnTo>
                  <a:lnTo>
                    <a:pt x="12700" y="469900"/>
                  </a:lnTo>
                  <a:lnTo>
                    <a:pt x="12700" y="471170"/>
                  </a:lnTo>
                  <a:lnTo>
                    <a:pt x="25400" y="471170"/>
                  </a:lnTo>
                  <a:lnTo>
                    <a:pt x="25400" y="464820"/>
                  </a:lnTo>
                  <a:close/>
                </a:path>
                <a:path w="25400" h="1170940">
                  <a:moveTo>
                    <a:pt x="25400" y="471170"/>
                  </a:moveTo>
                  <a:lnTo>
                    <a:pt x="15240" y="471170"/>
                  </a:lnTo>
                  <a:lnTo>
                    <a:pt x="15240" y="472440"/>
                  </a:lnTo>
                  <a:lnTo>
                    <a:pt x="17780" y="472440"/>
                  </a:lnTo>
                  <a:lnTo>
                    <a:pt x="17780" y="473710"/>
                  </a:lnTo>
                  <a:lnTo>
                    <a:pt x="20319" y="473710"/>
                  </a:lnTo>
                  <a:lnTo>
                    <a:pt x="20319" y="474980"/>
                  </a:lnTo>
                  <a:lnTo>
                    <a:pt x="25400" y="474980"/>
                  </a:lnTo>
                  <a:lnTo>
                    <a:pt x="25400" y="471170"/>
                  </a:lnTo>
                  <a:close/>
                </a:path>
                <a:path w="25400" h="1170940">
                  <a:moveTo>
                    <a:pt x="25400" y="474980"/>
                  </a:moveTo>
                  <a:lnTo>
                    <a:pt x="24130" y="474980"/>
                  </a:lnTo>
                  <a:lnTo>
                    <a:pt x="24130" y="476250"/>
                  </a:lnTo>
                  <a:lnTo>
                    <a:pt x="25400" y="476250"/>
                  </a:lnTo>
                  <a:lnTo>
                    <a:pt x="25400" y="474980"/>
                  </a:lnTo>
                  <a:close/>
                </a:path>
                <a:path w="25400" h="1170940">
                  <a:moveTo>
                    <a:pt x="25400" y="1169670"/>
                  </a:moveTo>
                  <a:lnTo>
                    <a:pt x="0" y="1169670"/>
                  </a:lnTo>
                  <a:lnTo>
                    <a:pt x="0" y="1170940"/>
                  </a:lnTo>
                  <a:lnTo>
                    <a:pt x="25400" y="1170940"/>
                  </a:lnTo>
                  <a:lnTo>
                    <a:pt x="25400" y="1169670"/>
                  </a:lnTo>
                  <a:close/>
                </a:path>
              </a:pathLst>
            </a:custGeom>
            <a:solidFill>
              <a:srgbClr val="9D9D3A"/>
            </a:solidFill>
          </p:spPr>
          <p:txBody>
            <a:bodyPr wrap="square" lIns="0" tIns="0" rIns="0" bIns="0" rtlCol="0"/>
            <a:lstStyle/>
            <a:p>
              <a:endParaRPr/>
            </a:p>
          </p:txBody>
        </p:sp>
        <p:sp>
          <p:nvSpPr>
            <p:cNvPr id="849" name="object 849"/>
            <p:cNvSpPr/>
            <p:nvPr/>
          </p:nvSpPr>
          <p:spPr>
            <a:xfrm>
              <a:off x="1341119" y="5336539"/>
              <a:ext cx="24130" cy="1177290"/>
            </a:xfrm>
            <a:custGeom>
              <a:avLst/>
              <a:gdLst/>
              <a:ahLst/>
              <a:cxnLst/>
              <a:rect l="l" t="t" r="r" b="b"/>
              <a:pathLst>
                <a:path w="24130" h="1177290">
                  <a:moveTo>
                    <a:pt x="3810" y="0"/>
                  </a:moveTo>
                  <a:lnTo>
                    <a:pt x="0" y="0"/>
                  </a:lnTo>
                  <a:lnTo>
                    <a:pt x="0" y="5080"/>
                  </a:lnTo>
                  <a:lnTo>
                    <a:pt x="17780" y="5080"/>
                  </a:lnTo>
                  <a:lnTo>
                    <a:pt x="17780" y="3810"/>
                  </a:lnTo>
                  <a:lnTo>
                    <a:pt x="12700" y="3810"/>
                  </a:lnTo>
                  <a:lnTo>
                    <a:pt x="12700" y="2540"/>
                  </a:lnTo>
                  <a:lnTo>
                    <a:pt x="8890" y="2540"/>
                  </a:lnTo>
                  <a:lnTo>
                    <a:pt x="8890" y="1270"/>
                  </a:lnTo>
                  <a:lnTo>
                    <a:pt x="3810" y="1270"/>
                  </a:lnTo>
                  <a:lnTo>
                    <a:pt x="3810" y="0"/>
                  </a:lnTo>
                  <a:close/>
                </a:path>
                <a:path w="24130" h="1177290">
                  <a:moveTo>
                    <a:pt x="22859" y="5080"/>
                  </a:moveTo>
                  <a:lnTo>
                    <a:pt x="0" y="5080"/>
                  </a:lnTo>
                  <a:lnTo>
                    <a:pt x="0" y="11430"/>
                  </a:lnTo>
                  <a:lnTo>
                    <a:pt x="24130" y="11430"/>
                  </a:lnTo>
                  <a:lnTo>
                    <a:pt x="24130" y="6350"/>
                  </a:lnTo>
                  <a:lnTo>
                    <a:pt x="22859" y="6350"/>
                  </a:lnTo>
                  <a:lnTo>
                    <a:pt x="22859" y="5080"/>
                  </a:lnTo>
                  <a:close/>
                </a:path>
                <a:path w="24130" h="1177290">
                  <a:moveTo>
                    <a:pt x="24130" y="11430"/>
                  </a:moveTo>
                  <a:lnTo>
                    <a:pt x="0" y="11430"/>
                  </a:lnTo>
                  <a:lnTo>
                    <a:pt x="0" y="20320"/>
                  </a:lnTo>
                  <a:lnTo>
                    <a:pt x="24130" y="20320"/>
                  </a:lnTo>
                  <a:lnTo>
                    <a:pt x="24130" y="11430"/>
                  </a:lnTo>
                  <a:close/>
                </a:path>
                <a:path w="24130" h="1177290">
                  <a:moveTo>
                    <a:pt x="24130" y="20320"/>
                  </a:moveTo>
                  <a:lnTo>
                    <a:pt x="0" y="20320"/>
                  </a:lnTo>
                  <a:lnTo>
                    <a:pt x="0" y="24130"/>
                  </a:lnTo>
                  <a:lnTo>
                    <a:pt x="24130" y="24130"/>
                  </a:lnTo>
                  <a:lnTo>
                    <a:pt x="24130" y="20320"/>
                  </a:lnTo>
                  <a:close/>
                </a:path>
                <a:path w="24130" h="1177290">
                  <a:moveTo>
                    <a:pt x="24130" y="24130"/>
                  </a:moveTo>
                  <a:lnTo>
                    <a:pt x="0" y="24130"/>
                  </a:lnTo>
                  <a:lnTo>
                    <a:pt x="0" y="26670"/>
                  </a:lnTo>
                  <a:lnTo>
                    <a:pt x="24130" y="26670"/>
                  </a:lnTo>
                  <a:lnTo>
                    <a:pt x="24130" y="24130"/>
                  </a:lnTo>
                  <a:close/>
                </a:path>
                <a:path w="24130" h="1177290">
                  <a:moveTo>
                    <a:pt x="24130" y="26670"/>
                  </a:moveTo>
                  <a:lnTo>
                    <a:pt x="0" y="26670"/>
                  </a:lnTo>
                  <a:lnTo>
                    <a:pt x="0" y="33020"/>
                  </a:lnTo>
                  <a:lnTo>
                    <a:pt x="24130" y="33020"/>
                  </a:lnTo>
                  <a:lnTo>
                    <a:pt x="24130" y="26670"/>
                  </a:lnTo>
                  <a:close/>
                </a:path>
                <a:path w="24130" h="1177290">
                  <a:moveTo>
                    <a:pt x="24130" y="33020"/>
                  </a:moveTo>
                  <a:lnTo>
                    <a:pt x="0" y="33020"/>
                  </a:lnTo>
                  <a:lnTo>
                    <a:pt x="0" y="39370"/>
                  </a:lnTo>
                  <a:lnTo>
                    <a:pt x="24130" y="39370"/>
                  </a:lnTo>
                  <a:lnTo>
                    <a:pt x="24130" y="33020"/>
                  </a:lnTo>
                  <a:close/>
                </a:path>
                <a:path w="24130" h="1177290">
                  <a:moveTo>
                    <a:pt x="24130" y="39370"/>
                  </a:moveTo>
                  <a:lnTo>
                    <a:pt x="0" y="39370"/>
                  </a:lnTo>
                  <a:lnTo>
                    <a:pt x="0" y="43180"/>
                  </a:lnTo>
                  <a:lnTo>
                    <a:pt x="24130" y="43180"/>
                  </a:lnTo>
                  <a:lnTo>
                    <a:pt x="24130" y="39370"/>
                  </a:lnTo>
                  <a:close/>
                </a:path>
                <a:path w="24130" h="1177290">
                  <a:moveTo>
                    <a:pt x="24130" y="43180"/>
                  </a:moveTo>
                  <a:lnTo>
                    <a:pt x="0" y="43180"/>
                  </a:lnTo>
                  <a:lnTo>
                    <a:pt x="0" y="45720"/>
                  </a:lnTo>
                  <a:lnTo>
                    <a:pt x="24130" y="45720"/>
                  </a:lnTo>
                  <a:lnTo>
                    <a:pt x="24130" y="43180"/>
                  </a:lnTo>
                  <a:close/>
                </a:path>
                <a:path w="24130" h="1177290">
                  <a:moveTo>
                    <a:pt x="24130" y="45720"/>
                  </a:moveTo>
                  <a:lnTo>
                    <a:pt x="0" y="45720"/>
                  </a:lnTo>
                  <a:lnTo>
                    <a:pt x="0" y="49530"/>
                  </a:lnTo>
                  <a:lnTo>
                    <a:pt x="24130" y="49530"/>
                  </a:lnTo>
                  <a:lnTo>
                    <a:pt x="24130" y="45720"/>
                  </a:lnTo>
                  <a:close/>
                </a:path>
                <a:path w="24130" h="1177290">
                  <a:moveTo>
                    <a:pt x="24130" y="49530"/>
                  </a:moveTo>
                  <a:lnTo>
                    <a:pt x="0" y="49530"/>
                  </a:lnTo>
                  <a:lnTo>
                    <a:pt x="0" y="58420"/>
                  </a:lnTo>
                  <a:lnTo>
                    <a:pt x="24130" y="58420"/>
                  </a:lnTo>
                  <a:lnTo>
                    <a:pt x="24130" y="49530"/>
                  </a:lnTo>
                  <a:close/>
                </a:path>
                <a:path w="24130" h="1177290">
                  <a:moveTo>
                    <a:pt x="24130" y="58420"/>
                  </a:moveTo>
                  <a:lnTo>
                    <a:pt x="0" y="58420"/>
                  </a:lnTo>
                  <a:lnTo>
                    <a:pt x="0" y="68580"/>
                  </a:lnTo>
                  <a:lnTo>
                    <a:pt x="24130" y="68580"/>
                  </a:lnTo>
                  <a:lnTo>
                    <a:pt x="24130" y="58420"/>
                  </a:lnTo>
                  <a:close/>
                </a:path>
                <a:path w="24130" h="1177290">
                  <a:moveTo>
                    <a:pt x="24130" y="68580"/>
                  </a:moveTo>
                  <a:lnTo>
                    <a:pt x="0" y="68580"/>
                  </a:lnTo>
                  <a:lnTo>
                    <a:pt x="0" y="71120"/>
                  </a:lnTo>
                  <a:lnTo>
                    <a:pt x="24130" y="71120"/>
                  </a:lnTo>
                  <a:lnTo>
                    <a:pt x="24130" y="68580"/>
                  </a:lnTo>
                  <a:close/>
                </a:path>
                <a:path w="24130" h="1177290">
                  <a:moveTo>
                    <a:pt x="24130" y="71120"/>
                  </a:moveTo>
                  <a:lnTo>
                    <a:pt x="0" y="71120"/>
                  </a:lnTo>
                  <a:lnTo>
                    <a:pt x="0" y="77470"/>
                  </a:lnTo>
                  <a:lnTo>
                    <a:pt x="24130" y="77470"/>
                  </a:lnTo>
                  <a:lnTo>
                    <a:pt x="24130" y="71120"/>
                  </a:lnTo>
                  <a:close/>
                </a:path>
                <a:path w="24130" h="1177290">
                  <a:moveTo>
                    <a:pt x="24130" y="77470"/>
                  </a:moveTo>
                  <a:lnTo>
                    <a:pt x="0" y="77470"/>
                  </a:lnTo>
                  <a:lnTo>
                    <a:pt x="0" y="83820"/>
                  </a:lnTo>
                  <a:lnTo>
                    <a:pt x="24130" y="83820"/>
                  </a:lnTo>
                  <a:lnTo>
                    <a:pt x="24130" y="77470"/>
                  </a:lnTo>
                  <a:close/>
                </a:path>
                <a:path w="24130" h="1177290">
                  <a:moveTo>
                    <a:pt x="24130" y="83820"/>
                  </a:moveTo>
                  <a:lnTo>
                    <a:pt x="0" y="83820"/>
                  </a:lnTo>
                  <a:lnTo>
                    <a:pt x="0" y="87630"/>
                  </a:lnTo>
                  <a:lnTo>
                    <a:pt x="24130" y="87630"/>
                  </a:lnTo>
                  <a:lnTo>
                    <a:pt x="24130" y="83820"/>
                  </a:lnTo>
                  <a:close/>
                </a:path>
                <a:path w="24130" h="1177290">
                  <a:moveTo>
                    <a:pt x="24130" y="87630"/>
                  </a:moveTo>
                  <a:lnTo>
                    <a:pt x="0" y="87630"/>
                  </a:lnTo>
                  <a:lnTo>
                    <a:pt x="0" y="93980"/>
                  </a:lnTo>
                  <a:lnTo>
                    <a:pt x="24130" y="93980"/>
                  </a:lnTo>
                  <a:lnTo>
                    <a:pt x="24130" y="87630"/>
                  </a:lnTo>
                  <a:close/>
                </a:path>
                <a:path w="24130" h="1177290">
                  <a:moveTo>
                    <a:pt x="24130" y="93980"/>
                  </a:moveTo>
                  <a:lnTo>
                    <a:pt x="0" y="93980"/>
                  </a:lnTo>
                  <a:lnTo>
                    <a:pt x="0" y="102870"/>
                  </a:lnTo>
                  <a:lnTo>
                    <a:pt x="24130" y="102870"/>
                  </a:lnTo>
                  <a:lnTo>
                    <a:pt x="24130" y="93980"/>
                  </a:lnTo>
                  <a:close/>
                </a:path>
                <a:path w="24130" h="1177290">
                  <a:moveTo>
                    <a:pt x="24130" y="102870"/>
                  </a:moveTo>
                  <a:lnTo>
                    <a:pt x="0" y="102870"/>
                  </a:lnTo>
                  <a:lnTo>
                    <a:pt x="0" y="113030"/>
                  </a:lnTo>
                  <a:lnTo>
                    <a:pt x="24130" y="113030"/>
                  </a:lnTo>
                  <a:lnTo>
                    <a:pt x="24130" y="102870"/>
                  </a:lnTo>
                  <a:close/>
                </a:path>
                <a:path w="24130" h="1177290">
                  <a:moveTo>
                    <a:pt x="24130" y="113030"/>
                  </a:moveTo>
                  <a:lnTo>
                    <a:pt x="0" y="113030"/>
                  </a:lnTo>
                  <a:lnTo>
                    <a:pt x="0" y="115570"/>
                  </a:lnTo>
                  <a:lnTo>
                    <a:pt x="24130" y="115570"/>
                  </a:lnTo>
                  <a:lnTo>
                    <a:pt x="24130" y="113030"/>
                  </a:lnTo>
                  <a:close/>
                </a:path>
                <a:path w="24130" h="1177290">
                  <a:moveTo>
                    <a:pt x="24130" y="115570"/>
                  </a:moveTo>
                  <a:lnTo>
                    <a:pt x="0" y="115570"/>
                  </a:lnTo>
                  <a:lnTo>
                    <a:pt x="0" y="119380"/>
                  </a:lnTo>
                  <a:lnTo>
                    <a:pt x="24130" y="119380"/>
                  </a:lnTo>
                  <a:lnTo>
                    <a:pt x="24130" y="115570"/>
                  </a:lnTo>
                  <a:close/>
                </a:path>
                <a:path w="24130" h="1177290">
                  <a:moveTo>
                    <a:pt x="24130" y="119380"/>
                  </a:moveTo>
                  <a:lnTo>
                    <a:pt x="0" y="119380"/>
                  </a:lnTo>
                  <a:lnTo>
                    <a:pt x="0" y="121920"/>
                  </a:lnTo>
                  <a:lnTo>
                    <a:pt x="24130" y="121920"/>
                  </a:lnTo>
                  <a:lnTo>
                    <a:pt x="24130" y="119380"/>
                  </a:lnTo>
                  <a:close/>
                </a:path>
                <a:path w="24130" h="1177290">
                  <a:moveTo>
                    <a:pt x="24130" y="121920"/>
                  </a:moveTo>
                  <a:lnTo>
                    <a:pt x="0" y="121920"/>
                  </a:lnTo>
                  <a:lnTo>
                    <a:pt x="0" y="125730"/>
                  </a:lnTo>
                  <a:lnTo>
                    <a:pt x="24130" y="125730"/>
                  </a:lnTo>
                  <a:lnTo>
                    <a:pt x="24130" y="121920"/>
                  </a:lnTo>
                  <a:close/>
                </a:path>
                <a:path w="24130" h="1177290">
                  <a:moveTo>
                    <a:pt x="24130" y="125730"/>
                  </a:moveTo>
                  <a:lnTo>
                    <a:pt x="0" y="125730"/>
                  </a:lnTo>
                  <a:lnTo>
                    <a:pt x="0" y="138430"/>
                  </a:lnTo>
                  <a:lnTo>
                    <a:pt x="24130" y="138430"/>
                  </a:lnTo>
                  <a:lnTo>
                    <a:pt x="24130" y="125730"/>
                  </a:lnTo>
                  <a:close/>
                </a:path>
                <a:path w="24130" h="1177290">
                  <a:moveTo>
                    <a:pt x="24130" y="138430"/>
                  </a:moveTo>
                  <a:lnTo>
                    <a:pt x="0" y="138430"/>
                  </a:lnTo>
                  <a:lnTo>
                    <a:pt x="0" y="140970"/>
                  </a:lnTo>
                  <a:lnTo>
                    <a:pt x="24130" y="140970"/>
                  </a:lnTo>
                  <a:lnTo>
                    <a:pt x="24130" y="138430"/>
                  </a:lnTo>
                  <a:close/>
                </a:path>
                <a:path w="24130" h="1177290">
                  <a:moveTo>
                    <a:pt x="24130" y="140970"/>
                  </a:moveTo>
                  <a:lnTo>
                    <a:pt x="0" y="140970"/>
                  </a:lnTo>
                  <a:lnTo>
                    <a:pt x="0" y="144780"/>
                  </a:lnTo>
                  <a:lnTo>
                    <a:pt x="24130" y="144780"/>
                  </a:lnTo>
                  <a:lnTo>
                    <a:pt x="24130" y="140970"/>
                  </a:lnTo>
                  <a:close/>
                </a:path>
                <a:path w="24130" h="1177290">
                  <a:moveTo>
                    <a:pt x="24130" y="144780"/>
                  </a:moveTo>
                  <a:lnTo>
                    <a:pt x="0" y="144780"/>
                  </a:lnTo>
                  <a:lnTo>
                    <a:pt x="0" y="147320"/>
                  </a:lnTo>
                  <a:lnTo>
                    <a:pt x="24130" y="147320"/>
                  </a:lnTo>
                  <a:lnTo>
                    <a:pt x="24130" y="144780"/>
                  </a:lnTo>
                  <a:close/>
                </a:path>
                <a:path w="24130" h="1177290">
                  <a:moveTo>
                    <a:pt x="24130" y="147320"/>
                  </a:moveTo>
                  <a:lnTo>
                    <a:pt x="0" y="147320"/>
                  </a:lnTo>
                  <a:lnTo>
                    <a:pt x="0" y="151130"/>
                  </a:lnTo>
                  <a:lnTo>
                    <a:pt x="24130" y="151130"/>
                  </a:lnTo>
                  <a:lnTo>
                    <a:pt x="24130" y="147320"/>
                  </a:lnTo>
                  <a:close/>
                </a:path>
                <a:path w="24130" h="1177290">
                  <a:moveTo>
                    <a:pt x="24130" y="151130"/>
                  </a:moveTo>
                  <a:lnTo>
                    <a:pt x="0" y="151130"/>
                  </a:lnTo>
                  <a:lnTo>
                    <a:pt x="0" y="153670"/>
                  </a:lnTo>
                  <a:lnTo>
                    <a:pt x="24130" y="153670"/>
                  </a:lnTo>
                  <a:lnTo>
                    <a:pt x="24130" y="151130"/>
                  </a:lnTo>
                  <a:close/>
                </a:path>
                <a:path w="24130" h="1177290">
                  <a:moveTo>
                    <a:pt x="24130" y="153670"/>
                  </a:moveTo>
                  <a:lnTo>
                    <a:pt x="0" y="153670"/>
                  </a:lnTo>
                  <a:lnTo>
                    <a:pt x="0" y="157480"/>
                  </a:lnTo>
                  <a:lnTo>
                    <a:pt x="24130" y="157480"/>
                  </a:lnTo>
                  <a:lnTo>
                    <a:pt x="24130" y="153670"/>
                  </a:lnTo>
                  <a:close/>
                </a:path>
                <a:path w="24130" h="1177290">
                  <a:moveTo>
                    <a:pt x="24130" y="157480"/>
                  </a:moveTo>
                  <a:lnTo>
                    <a:pt x="0" y="157480"/>
                  </a:lnTo>
                  <a:lnTo>
                    <a:pt x="0" y="163830"/>
                  </a:lnTo>
                  <a:lnTo>
                    <a:pt x="24130" y="163830"/>
                  </a:lnTo>
                  <a:lnTo>
                    <a:pt x="24130" y="157480"/>
                  </a:lnTo>
                  <a:close/>
                </a:path>
                <a:path w="24130" h="1177290">
                  <a:moveTo>
                    <a:pt x="24130" y="163830"/>
                  </a:moveTo>
                  <a:lnTo>
                    <a:pt x="0" y="163830"/>
                  </a:lnTo>
                  <a:lnTo>
                    <a:pt x="0" y="170180"/>
                  </a:lnTo>
                  <a:lnTo>
                    <a:pt x="24130" y="170180"/>
                  </a:lnTo>
                  <a:lnTo>
                    <a:pt x="24130" y="163830"/>
                  </a:lnTo>
                  <a:close/>
                </a:path>
                <a:path w="24130" h="1177290">
                  <a:moveTo>
                    <a:pt x="24130" y="170180"/>
                  </a:moveTo>
                  <a:lnTo>
                    <a:pt x="0" y="170180"/>
                  </a:lnTo>
                  <a:lnTo>
                    <a:pt x="0" y="179070"/>
                  </a:lnTo>
                  <a:lnTo>
                    <a:pt x="24130" y="179070"/>
                  </a:lnTo>
                  <a:lnTo>
                    <a:pt x="24130" y="170180"/>
                  </a:lnTo>
                  <a:close/>
                </a:path>
                <a:path w="24130" h="1177290">
                  <a:moveTo>
                    <a:pt x="24130" y="179070"/>
                  </a:moveTo>
                  <a:lnTo>
                    <a:pt x="0" y="179070"/>
                  </a:lnTo>
                  <a:lnTo>
                    <a:pt x="0" y="185420"/>
                  </a:lnTo>
                  <a:lnTo>
                    <a:pt x="24130" y="185420"/>
                  </a:lnTo>
                  <a:lnTo>
                    <a:pt x="24130" y="179070"/>
                  </a:lnTo>
                  <a:close/>
                </a:path>
                <a:path w="24130" h="1177290">
                  <a:moveTo>
                    <a:pt x="24130" y="185420"/>
                  </a:moveTo>
                  <a:lnTo>
                    <a:pt x="0" y="185420"/>
                  </a:lnTo>
                  <a:lnTo>
                    <a:pt x="0" y="189230"/>
                  </a:lnTo>
                  <a:lnTo>
                    <a:pt x="24130" y="189230"/>
                  </a:lnTo>
                  <a:lnTo>
                    <a:pt x="24130" y="185420"/>
                  </a:lnTo>
                  <a:close/>
                </a:path>
                <a:path w="24130" h="1177290">
                  <a:moveTo>
                    <a:pt x="24130" y="189230"/>
                  </a:moveTo>
                  <a:lnTo>
                    <a:pt x="0" y="189230"/>
                  </a:lnTo>
                  <a:lnTo>
                    <a:pt x="0" y="195580"/>
                  </a:lnTo>
                  <a:lnTo>
                    <a:pt x="24130" y="195580"/>
                  </a:lnTo>
                  <a:lnTo>
                    <a:pt x="24130" y="189230"/>
                  </a:lnTo>
                  <a:close/>
                </a:path>
                <a:path w="24130" h="1177290">
                  <a:moveTo>
                    <a:pt x="24130" y="195580"/>
                  </a:moveTo>
                  <a:lnTo>
                    <a:pt x="0" y="195580"/>
                  </a:lnTo>
                  <a:lnTo>
                    <a:pt x="0" y="201930"/>
                  </a:lnTo>
                  <a:lnTo>
                    <a:pt x="24130" y="201930"/>
                  </a:lnTo>
                  <a:lnTo>
                    <a:pt x="24130" y="195580"/>
                  </a:lnTo>
                  <a:close/>
                </a:path>
                <a:path w="24130" h="1177290">
                  <a:moveTo>
                    <a:pt x="24130" y="201930"/>
                  </a:moveTo>
                  <a:lnTo>
                    <a:pt x="0" y="201930"/>
                  </a:lnTo>
                  <a:lnTo>
                    <a:pt x="0" y="204470"/>
                  </a:lnTo>
                  <a:lnTo>
                    <a:pt x="24130" y="204470"/>
                  </a:lnTo>
                  <a:lnTo>
                    <a:pt x="24130" y="201930"/>
                  </a:lnTo>
                  <a:close/>
                </a:path>
                <a:path w="24130" h="1177290">
                  <a:moveTo>
                    <a:pt x="24130" y="204470"/>
                  </a:moveTo>
                  <a:lnTo>
                    <a:pt x="0" y="204470"/>
                  </a:lnTo>
                  <a:lnTo>
                    <a:pt x="0" y="208280"/>
                  </a:lnTo>
                  <a:lnTo>
                    <a:pt x="24130" y="208280"/>
                  </a:lnTo>
                  <a:lnTo>
                    <a:pt x="24130" y="204470"/>
                  </a:lnTo>
                  <a:close/>
                </a:path>
                <a:path w="24130" h="1177290">
                  <a:moveTo>
                    <a:pt x="24130" y="208280"/>
                  </a:moveTo>
                  <a:lnTo>
                    <a:pt x="0" y="208280"/>
                  </a:lnTo>
                  <a:lnTo>
                    <a:pt x="0" y="210820"/>
                  </a:lnTo>
                  <a:lnTo>
                    <a:pt x="24130" y="210820"/>
                  </a:lnTo>
                  <a:lnTo>
                    <a:pt x="24130" y="208280"/>
                  </a:lnTo>
                  <a:close/>
                </a:path>
                <a:path w="24130" h="1177290">
                  <a:moveTo>
                    <a:pt x="24130" y="210820"/>
                  </a:moveTo>
                  <a:lnTo>
                    <a:pt x="0" y="210820"/>
                  </a:lnTo>
                  <a:lnTo>
                    <a:pt x="0" y="220980"/>
                  </a:lnTo>
                  <a:lnTo>
                    <a:pt x="24130" y="220980"/>
                  </a:lnTo>
                  <a:lnTo>
                    <a:pt x="24130" y="210820"/>
                  </a:lnTo>
                  <a:close/>
                </a:path>
                <a:path w="24130" h="1177290">
                  <a:moveTo>
                    <a:pt x="24130" y="220980"/>
                  </a:moveTo>
                  <a:lnTo>
                    <a:pt x="0" y="220980"/>
                  </a:lnTo>
                  <a:lnTo>
                    <a:pt x="0" y="223520"/>
                  </a:lnTo>
                  <a:lnTo>
                    <a:pt x="24130" y="223520"/>
                  </a:lnTo>
                  <a:lnTo>
                    <a:pt x="24130" y="220980"/>
                  </a:lnTo>
                  <a:close/>
                </a:path>
                <a:path w="24130" h="1177290">
                  <a:moveTo>
                    <a:pt x="24130" y="223520"/>
                  </a:moveTo>
                  <a:lnTo>
                    <a:pt x="0" y="223520"/>
                  </a:lnTo>
                  <a:lnTo>
                    <a:pt x="0" y="227330"/>
                  </a:lnTo>
                  <a:lnTo>
                    <a:pt x="24130" y="227330"/>
                  </a:lnTo>
                  <a:lnTo>
                    <a:pt x="24130" y="223520"/>
                  </a:lnTo>
                  <a:close/>
                </a:path>
                <a:path w="24130" h="1177290">
                  <a:moveTo>
                    <a:pt x="24130" y="227330"/>
                  </a:moveTo>
                  <a:lnTo>
                    <a:pt x="0" y="227330"/>
                  </a:lnTo>
                  <a:lnTo>
                    <a:pt x="0" y="229870"/>
                  </a:lnTo>
                  <a:lnTo>
                    <a:pt x="24130" y="229870"/>
                  </a:lnTo>
                  <a:lnTo>
                    <a:pt x="24130" y="227330"/>
                  </a:lnTo>
                  <a:close/>
                </a:path>
                <a:path w="24130" h="1177290">
                  <a:moveTo>
                    <a:pt x="24130" y="229870"/>
                  </a:moveTo>
                  <a:lnTo>
                    <a:pt x="0" y="229870"/>
                  </a:lnTo>
                  <a:lnTo>
                    <a:pt x="0" y="233680"/>
                  </a:lnTo>
                  <a:lnTo>
                    <a:pt x="24130" y="233680"/>
                  </a:lnTo>
                  <a:lnTo>
                    <a:pt x="24130" y="229870"/>
                  </a:lnTo>
                  <a:close/>
                </a:path>
                <a:path w="24130" h="1177290">
                  <a:moveTo>
                    <a:pt x="24130" y="233680"/>
                  </a:moveTo>
                  <a:lnTo>
                    <a:pt x="0" y="233680"/>
                  </a:lnTo>
                  <a:lnTo>
                    <a:pt x="0" y="242570"/>
                  </a:lnTo>
                  <a:lnTo>
                    <a:pt x="24130" y="242570"/>
                  </a:lnTo>
                  <a:lnTo>
                    <a:pt x="24130" y="233680"/>
                  </a:lnTo>
                  <a:close/>
                </a:path>
                <a:path w="24130" h="1177290">
                  <a:moveTo>
                    <a:pt x="24130" y="242570"/>
                  </a:moveTo>
                  <a:lnTo>
                    <a:pt x="0" y="242570"/>
                  </a:lnTo>
                  <a:lnTo>
                    <a:pt x="0" y="246380"/>
                  </a:lnTo>
                  <a:lnTo>
                    <a:pt x="24130" y="246380"/>
                  </a:lnTo>
                  <a:lnTo>
                    <a:pt x="24130" y="242570"/>
                  </a:lnTo>
                  <a:close/>
                </a:path>
                <a:path w="24130" h="1177290">
                  <a:moveTo>
                    <a:pt x="24130" y="246380"/>
                  </a:moveTo>
                  <a:lnTo>
                    <a:pt x="0" y="246380"/>
                  </a:lnTo>
                  <a:lnTo>
                    <a:pt x="0" y="252730"/>
                  </a:lnTo>
                  <a:lnTo>
                    <a:pt x="24130" y="252730"/>
                  </a:lnTo>
                  <a:lnTo>
                    <a:pt x="24130" y="246380"/>
                  </a:lnTo>
                  <a:close/>
                </a:path>
                <a:path w="24130" h="1177290">
                  <a:moveTo>
                    <a:pt x="24130" y="252730"/>
                  </a:moveTo>
                  <a:lnTo>
                    <a:pt x="0" y="252730"/>
                  </a:lnTo>
                  <a:lnTo>
                    <a:pt x="0" y="259080"/>
                  </a:lnTo>
                  <a:lnTo>
                    <a:pt x="24130" y="259080"/>
                  </a:lnTo>
                  <a:lnTo>
                    <a:pt x="24130" y="252730"/>
                  </a:lnTo>
                  <a:close/>
                </a:path>
                <a:path w="24130" h="1177290">
                  <a:moveTo>
                    <a:pt x="24130" y="259080"/>
                  </a:moveTo>
                  <a:lnTo>
                    <a:pt x="0" y="259080"/>
                  </a:lnTo>
                  <a:lnTo>
                    <a:pt x="0" y="261620"/>
                  </a:lnTo>
                  <a:lnTo>
                    <a:pt x="24130" y="261620"/>
                  </a:lnTo>
                  <a:lnTo>
                    <a:pt x="24130" y="259080"/>
                  </a:lnTo>
                  <a:close/>
                </a:path>
                <a:path w="24130" h="1177290">
                  <a:moveTo>
                    <a:pt x="24130" y="261620"/>
                  </a:moveTo>
                  <a:lnTo>
                    <a:pt x="0" y="261620"/>
                  </a:lnTo>
                  <a:lnTo>
                    <a:pt x="0" y="271780"/>
                  </a:lnTo>
                  <a:lnTo>
                    <a:pt x="24130" y="271780"/>
                  </a:lnTo>
                  <a:lnTo>
                    <a:pt x="24130" y="261620"/>
                  </a:lnTo>
                  <a:close/>
                </a:path>
                <a:path w="24130" h="1177290">
                  <a:moveTo>
                    <a:pt x="24130" y="271780"/>
                  </a:moveTo>
                  <a:lnTo>
                    <a:pt x="0" y="271780"/>
                  </a:lnTo>
                  <a:lnTo>
                    <a:pt x="0" y="274320"/>
                  </a:lnTo>
                  <a:lnTo>
                    <a:pt x="24130" y="274320"/>
                  </a:lnTo>
                  <a:lnTo>
                    <a:pt x="24130" y="271780"/>
                  </a:lnTo>
                  <a:close/>
                </a:path>
                <a:path w="24130" h="1177290">
                  <a:moveTo>
                    <a:pt x="24130" y="274320"/>
                  </a:moveTo>
                  <a:lnTo>
                    <a:pt x="0" y="274320"/>
                  </a:lnTo>
                  <a:lnTo>
                    <a:pt x="0" y="280670"/>
                  </a:lnTo>
                  <a:lnTo>
                    <a:pt x="24130" y="280670"/>
                  </a:lnTo>
                  <a:lnTo>
                    <a:pt x="24130" y="274320"/>
                  </a:lnTo>
                  <a:close/>
                </a:path>
                <a:path w="24130" h="1177290">
                  <a:moveTo>
                    <a:pt x="24130" y="280670"/>
                  </a:moveTo>
                  <a:lnTo>
                    <a:pt x="0" y="280670"/>
                  </a:lnTo>
                  <a:lnTo>
                    <a:pt x="0" y="284480"/>
                  </a:lnTo>
                  <a:lnTo>
                    <a:pt x="24130" y="284480"/>
                  </a:lnTo>
                  <a:lnTo>
                    <a:pt x="24130" y="280670"/>
                  </a:lnTo>
                  <a:close/>
                </a:path>
                <a:path w="24130" h="1177290">
                  <a:moveTo>
                    <a:pt x="24130" y="284480"/>
                  </a:moveTo>
                  <a:lnTo>
                    <a:pt x="0" y="284480"/>
                  </a:lnTo>
                  <a:lnTo>
                    <a:pt x="0" y="290830"/>
                  </a:lnTo>
                  <a:lnTo>
                    <a:pt x="24130" y="290830"/>
                  </a:lnTo>
                  <a:lnTo>
                    <a:pt x="24130" y="284480"/>
                  </a:lnTo>
                  <a:close/>
                </a:path>
                <a:path w="24130" h="1177290">
                  <a:moveTo>
                    <a:pt x="24130" y="290830"/>
                  </a:moveTo>
                  <a:lnTo>
                    <a:pt x="0" y="290830"/>
                  </a:lnTo>
                  <a:lnTo>
                    <a:pt x="0" y="293370"/>
                  </a:lnTo>
                  <a:lnTo>
                    <a:pt x="24130" y="293370"/>
                  </a:lnTo>
                  <a:lnTo>
                    <a:pt x="24130" y="290830"/>
                  </a:lnTo>
                  <a:close/>
                </a:path>
                <a:path w="24130" h="1177290">
                  <a:moveTo>
                    <a:pt x="24130" y="293370"/>
                  </a:moveTo>
                  <a:lnTo>
                    <a:pt x="0" y="293370"/>
                  </a:lnTo>
                  <a:lnTo>
                    <a:pt x="0" y="297180"/>
                  </a:lnTo>
                  <a:lnTo>
                    <a:pt x="24130" y="297180"/>
                  </a:lnTo>
                  <a:lnTo>
                    <a:pt x="24130" y="293370"/>
                  </a:lnTo>
                  <a:close/>
                </a:path>
                <a:path w="24130" h="1177290">
                  <a:moveTo>
                    <a:pt x="24130" y="297180"/>
                  </a:moveTo>
                  <a:lnTo>
                    <a:pt x="0" y="297180"/>
                  </a:lnTo>
                  <a:lnTo>
                    <a:pt x="0" y="309880"/>
                  </a:lnTo>
                  <a:lnTo>
                    <a:pt x="24130" y="309880"/>
                  </a:lnTo>
                  <a:lnTo>
                    <a:pt x="24130" y="297180"/>
                  </a:lnTo>
                  <a:close/>
                </a:path>
                <a:path w="24130" h="1177290">
                  <a:moveTo>
                    <a:pt x="24130" y="309880"/>
                  </a:moveTo>
                  <a:lnTo>
                    <a:pt x="0" y="309880"/>
                  </a:lnTo>
                  <a:lnTo>
                    <a:pt x="0" y="325120"/>
                  </a:lnTo>
                  <a:lnTo>
                    <a:pt x="24130" y="325120"/>
                  </a:lnTo>
                  <a:lnTo>
                    <a:pt x="24130" y="309880"/>
                  </a:lnTo>
                  <a:close/>
                </a:path>
                <a:path w="24130" h="1177290">
                  <a:moveTo>
                    <a:pt x="24130" y="325120"/>
                  </a:moveTo>
                  <a:lnTo>
                    <a:pt x="0" y="325120"/>
                  </a:lnTo>
                  <a:lnTo>
                    <a:pt x="0" y="331470"/>
                  </a:lnTo>
                  <a:lnTo>
                    <a:pt x="24130" y="331470"/>
                  </a:lnTo>
                  <a:lnTo>
                    <a:pt x="24130" y="325120"/>
                  </a:lnTo>
                  <a:close/>
                </a:path>
                <a:path w="24130" h="1177290">
                  <a:moveTo>
                    <a:pt x="24130" y="331470"/>
                  </a:moveTo>
                  <a:lnTo>
                    <a:pt x="0" y="331470"/>
                  </a:lnTo>
                  <a:lnTo>
                    <a:pt x="0" y="335280"/>
                  </a:lnTo>
                  <a:lnTo>
                    <a:pt x="24130" y="335280"/>
                  </a:lnTo>
                  <a:lnTo>
                    <a:pt x="24130" y="331470"/>
                  </a:lnTo>
                  <a:close/>
                </a:path>
                <a:path w="24130" h="1177290">
                  <a:moveTo>
                    <a:pt x="24130" y="335280"/>
                  </a:moveTo>
                  <a:lnTo>
                    <a:pt x="0" y="335280"/>
                  </a:lnTo>
                  <a:lnTo>
                    <a:pt x="0" y="337820"/>
                  </a:lnTo>
                  <a:lnTo>
                    <a:pt x="24130" y="337820"/>
                  </a:lnTo>
                  <a:lnTo>
                    <a:pt x="24130" y="335280"/>
                  </a:lnTo>
                  <a:close/>
                </a:path>
                <a:path w="24130" h="1177290">
                  <a:moveTo>
                    <a:pt x="24130" y="337820"/>
                  </a:moveTo>
                  <a:lnTo>
                    <a:pt x="0" y="337820"/>
                  </a:lnTo>
                  <a:lnTo>
                    <a:pt x="0" y="344170"/>
                  </a:lnTo>
                  <a:lnTo>
                    <a:pt x="24130" y="344170"/>
                  </a:lnTo>
                  <a:lnTo>
                    <a:pt x="24130" y="337820"/>
                  </a:lnTo>
                  <a:close/>
                </a:path>
                <a:path w="24130" h="1177290">
                  <a:moveTo>
                    <a:pt x="24130" y="344170"/>
                  </a:moveTo>
                  <a:lnTo>
                    <a:pt x="0" y="344170"/>
                  </a:lnTo>
                  <a:lnTo>
                    <a:pt x="0" y="354330"/>
                  </a:lnTo>
                  <a:lnTo>
                    <a:pt x="24130" y="354330"/>
                  </a:lnTo>
                  <a:lnTo>
                    <a:pt x="24130" y="344170"/>
                  </a:lnTo>
                  <a:close/>
                </a:path>
                <a:path w="24130" h="1177290">
                  <a:moveTo>
                    <a:pt x="24130" y="354330"/>
                  </a:moveTo>
                  <a:lnTo>
                    <a:pt x="0" y="354330"/>
                  </a:lnTo>
                  <a:lnTo>
                    <a:pt x="0" y="356870"/>
                  </a:lnTo>
                  <a:lnTo>
                    <a:pt x="24130" y="356870"/>
                  </a:lnTo>
                  <a:lnTo>
                    <a:pt x="24130" y="354330"/>
                  </a:lnTo>
                  <a:close/>
                </a:path>
                <a:path w="24130" h="1177290">
                  <a:moveTo>
                    <a:pt x="24130" y="356870"/>
                  </a:moveTo>
                  <a:lnTo>
                    <a:pt x="0" y="356870"/>
                  </a:lnTo>
                  <a:lnTo>
                    <a:pt x="0" y="360680"/>
                  </a:lnTo>
                  <a:lnTo>
                    <a:pt x="24130" y="360680"/>
                  </a:lnTo>
                  <a:lnTo>
                    <a:pt x="24130" y="356870"/>
                  </a:lnTo>
                  <a:close/>
                </a:path>
                <a:path w="24130" h="1177290">
                  <a:moveTo>
                    <a:pt x="24130" y="360680"/>
                  </a:moveTo>
                  <a:lnTo>
                    <a:pt x="0" y="360680"/>
                  </a:lnTo>
                  <a:lnTo>
                    <a:pt x="0" y="369570"/>
                  </a:lnTo>
                  <a:lnTo>
                    <a:pt x="24130" y="369570"/>
                  </a:lnTo>
                  <a:lnTo>
                    <a:pt x="24130" y="360680"/>
                  </a:lnTo>
                  <a:close/>
                </a:path>
                <a:path w="24130" h="1177290">
                  <a:moveTo>
                    <a:pt x="24130" y="369570"/>
                  </a:moveTo>
                  <a:lnTo>
                    <a:pt x="0" y="369570"/>
                  </a:lnTo>
                  <a:lnTo>
                    <a:pt x="0" y="373380"/>
                  </a:lnTo>
                  <a:lnTo>
                    <a:pt x="24130" y="373380"/>
                  </a:lnTo>
                  <a:lnTo>
                    <a:pt x="24130" y="369570"/>
                  </a:lnTo>
                  <a:close/>
                </a:path>
                <a:path w="24130" h="1177290">
                  <a:moveTo>
                    <a:pt x="24130" y="373380"/>
                  </a:moveTo>
                  <a:lnTo>
                    <a:pt x="0" y="373380"/>
                  </a:lnTo>
                  <a:lnTo>
                    <a:pt x="0" y="375920"/>
                  </a:lnTo>
                  <a:lnTo>
                    <a:pt x="24130" y="375920"/>
                  </a:lnTo>
                  <a:lnTo>
                    <a:pt x="24130" y="373380"/>
                  </a:lnTo>
                  <a:close/>
                </a:path>
                <a:path w="24130" h="1177290">
                  <a:moveTo>
                    <a:pt x="24130" y="375920"/>
                  </a:moveTo>
                  <a:lnTo>
                    <a:pt x="0" y="375920"/>
                  </a:lnTo>
                  <a:lnTo>
                    <a:pt x="0" y="379730"/>
                  </a:lnTo>
                  <a:lnTo>
                    <a:pt x="24130" y="379730"/>
                  </a:lnTo>
                  <a:lnTo>
                    <a:pt x="24130" y="375920"/>
                  </a:lnTo>
                  <a:close/>
                </a:path>
                <a:path w="24130" h="1177290">
                  <a:moveTo>
                    <a:pt x="24130" y="379730"/>
                  </a:moveTo>
                  <a:lnTo>
                    <a:pt x="0" y="379730"/>
                  </a:lnTo>
                  <a:lnTo>
                    <a:pt x="0" y="382270"/>
                  </a:lnTo>
                  <a:lnTo>
                    <a:pt x="24130" y="382270"/>
                  </a:lnTo>
                  <a:lnTo>
                    <a:pt x="24130" y="379730"/>
                  </a:lnTo>
                  <a:close/>
                </a:path>
                <a:path w="24130" h="1177290">
                  <a:moveTo>
                    <a:pt x="24130" y="382270"/>
                  </a:moveTo>
                  <a:lnTo>
                    <a:pt x="0" y="382270"/>
                  </a:lnTo>
                  <a:lnTo>
                    <a:pt x="0" y="386080"/>
                  </a:lnTo>
                  <a:lnTo>
                    <a:pt x="24130" y="386080"/>
                  </a:lnTo>
                  <a:lnTo>
                    <a:pt x="24130" y="382270"/>
                  </a:lnTo>
                  <a:close/>
                </a:path>
                <a:path w="24130" h="1177290">
                  <a:moveTo>
                    <a:pt x="24130" y="386080"/>
                  </a:moveTo>
                  <a:lnTo>
                    <a:pt x="0" y="386080"/>
                  </a:lnTo>
                  <a:lnTo>
                    <a:pt x="0" y="401320"/>
                  </a:lnTo>
                  <a:lnTo>
                    <a:pt x="24130" y="401320"/>
                  </a:lnTo>
                  <a:lnTo>
                    <a:pt x="24130" y="386080"/>
                  </a:lnTo>
                  <a:close/>
                </a:path>
                <a:path w="24130" h="1177290">
                  <a:moveTo>
                    <a:pt x="24130" y="401320"/>
                  </a:moveTo>
                  <a:lnTo>
                    <a:pt x="0" y="401320"/>
                  </a:lnTo>
                  <a:lnTo>
                    <a:pt x="0" y="405130"/>
                  </a:lnTo>
                  <a:lnTo>
                    <a:pt x="24130" y="405130"/>
                  </a:lnTo>
                  <a:lnTo>
                    <a:pt x="24130" y="401320"/>
                  </a:lnTo>
                  <a:close/>
                </a:path>
                <a:path w="24130" h="1177290">
                  <a:moveTo>
                    <a:pt x="24130" y="405130"/>
                  </a:moveTo>
                  <a:lnTo>
                    <a:pt x="0" y="405130"/>
                  </a:lnTo>
                  <a:lnTo>
                    <a:pt x="0" y="411480"/>
                  </a:lnTo>
                  <a:lnTo>
                    <a:pt x="24130" y="411480"/>
                  </a:lnTo>
                  <a:lnTo>
                    <a:pt x="24130" y="405130"/>
                  </a:lnTo>
                  <a:close/>
                </a:path>
                <a:path w="24130" h="1177290">
                  <a:moveTo>
                    <a:pt x="24130" y="411480"/>
                  </a:moveTo>
                  <a:lnTo>
                    <a:pt x="0" y="411480"/>
                  </a:lnTo>
                  <a:lnTo>
                    <a:pt x="0" y="414020"/>
                  </a:lnTo>
                  <a:lnTo>
                    <a:pt x="24130" y="414020"/>
                  </a:lnTo>
                  <a:lnTo>
                    <a:pt x="24130" y="411480"/>
                  </a:lnTo>
                  <a:close/>
                </a:path>
                <a:path w="24130" h="1177290">
                  <a:moveTo>
                    <a:pt x="24130" y="414020"/>
                  </a:moveTo>
                  <a:lnTo>
                    <a:pt x="0" y="414020"/>
                  </a:lnTo>
                  <a:lnTo>
                    <a:pt x="0" y="420370"/>
                  </a:lnTo>
                  <a:lnTo>
                    <a:pt x="24130" y="420370"/>
                  </a:lnTo>
                  <a:lnTo>
                    <a:pt x="24130" y="414020"/>
                  </a:lnTo>
                  <a:close/>
                </a:path>
                <a:path w="24130" h="1177290">
                  <a:moveTo>
                    <a:pt x="24130" y="420370"/>
                  </a:moveTo>
                  <a:lnTo>
                    <a:pt x="0" y="420370"/>
                  </a:lnTo>
                  <a:lnTo>
                    <a:pt x="0" y="424180"/>
                  </a:lnTo>
                  <a:lnTo>
                    <a:pt x="24130" y="424180"/>
                  </a:lnTo>
                  <a:lnTo>
                    <a:pt x="24130" y="420370"/>
                  </a:lnTo>
                  <a:close/>
                </a:path>
                <a:path w="24130" h="1177290">
                  <a:moveTo>
                    <a:pt x="24130" y="424180"/>
                  </a:moveTo>
                  <a:lnTo>
                    <a:pt x="0" y="424180"/>
                  </a:lnTo>
                  <a:lnTo>
                    <a:pt x="0" y="426720"/>
                  </a:lnTo>
                  <a:lnTo>
                    <a:pt x="24130" y="426720"/>
                  </a:lnTo>
                  <a:lnTo>
                    <a:pt x="24130" y="424180"/>
                  </a:lnTo>
                  <a:close/>
                </a:path>
                <a:path w="24130" h="1177290">
                  <a:moveTo>
                    <a:pt x="24130" y="426720"/>
                  </a:moveTo>
                  <a:lnTo>
                    <a:pt x="0" y="426720"/>
                  </a:lnTo>
                  <a:lnTo>
                    <a:pt x="0" y="430530"/>
                  </a:lnTo>
                  <a:lnTo>
                    <a:pt x="24130" y="430530"/>
                  </a:lnTo>
                  <a:lnTo>
                    <a:pt x="24130" y="426720"/>
                  </a:lnTo>
                  <a:close/>
                </a:path>
                <a:path w="24130" h="1177290">
                  <a:moveTo>
                    <a:pt x="24130" y="430530"/>
                  </a:moveTo>
                  <a:lnTo>
                    <a:pt x="0" y="430530"/>
                  </a:lnTo>
                  <a:lnTo>
                    <a:pt x="0" y="433070"/>
                  </a:lnTo>
                  <a:lnTo>
                    <a:pt x="24130" y="433070"/>
                  </a:lnTo>
                  <a:lnTo>
                    <a:pt x="24130" y="430530"/>
                  </a:lnTo>
                  <a:close/>
                </a:path>
                <a:path w="24130" h="1177290">
                  <a:moveTo>
                    <a:pt x="24130" y="433070"/>
                  </a:moveTo>
                  <a:lnTo>
                    <a:pt x="0" y="433070"/>
                  </a:lnTo>
                  <a:lnTo>
                    <a:pt x="0" y="436880"/>
                  </a:lnTo>
                  <a:lnTo>
                    <a:pt x="24130" y="436880"/>
                  </a:lnTo>
                  <a:lnTo>
                    <a:pt x="24130" y="433070"/>
                  </a:lnTo>
                  <a:close/>
                </a:path>
                <a:path w="24130" h="1177290">
                  <a:moveTo>
                    <a:pt x="24130" y="436880"/>
                  </a:moveTo>
                  <a:lnTo>
                    <a:pt x="0" y="436880"/>
                  </a:lnTo>
                  <a:lnTo>
                    <a:pt x="0" y="461010"/>
                  </a:lnTo>
                  <a:lnTo>
                    <a:pt x="1270" y="461010"/>
                  </a:lnTo>
                  <a:lnTo>
                    <a:pt x="1270" y="462280"/>
                  </a:lnTo>
                  <a:lnTo>
                    <a:pt x="24130" y="462280"/>
                  </a:lnTo>
                  <a:lnTo>
                    <a:pt x="24130" y="436880"/>
                  </a:lnTo>
                  <a:close/>
                </a:path>
                <a:path w="24130" h="1177290">
                  <a:moveTo>
                    <a:pt x="24130" y="462280"/>
                  </a:moveTo>
                  <a:lnTo>
                    <a:pt x="3810" y="462280"/>
                  </a:lnTo>
                  <a:lnTo>
                    <a:pt x="3810" y="463550"/>
                  </a:lnTo>
                  <a:lnTo>
                    <a:pt x="7620" y="463550"/>
                  </a:lnTo>
                  <a:lnTo>
                    <a:pt x="7620" y="464820"/>
                  </a:lnTo>
                  <a:lnTo>
                    <a:pt x="24130" y="464820"/>
                  </a:lnTo>
                  <a:lnTo>
                    <a:pt x="24130" y="462280"/>
                  </a:lnTo>
                  <a:close/>
                </a:path>
                <a:path w="24130" h="1177290">
                  <a:moveTo>
                    <a:pt x="24130" y="464820"/>
                  </a:moveTo>
                  <a:lnTo>
                    <a:pt x="10160" y="464820"/>
                  </a:lnTo>
                  <a:lnTo>
                    <a:pt x="10160" y="466090"/>
                  </a:lnTo>
                  <a:lnTo>
                    <a:pt x="12700" y="466090"/>
                  </a:lnTo>
                  <a:lnTo>
                    <a:pt x="12700" y="467360"/>
                  </a:lnTo>
                  <a:lnTo>
                    <a:pt x="15240" y="467360"/>
                  </a:lnTo>
                  <a:lnTo>
                    <a:pt x="15240" y="468630"/>
                  </a:lnTo>
                  <a:lnTo>
                    <a:pt x="24130" y="468630"/>
                  </a:lnTo>
                  <a:lnTo>
                    <a:pt x="24130" y="464820"/>
                  </a:lnTo>
                  <a:close/>
                </a:path>
                <a:path w="24130" h="1177290">
                  <a:moveTo>
                    <a:pt x="24130" y="468630"/>
                  </a:moveTo>
                  <a:lnTo>
                    <a:pt x="19050" y="468630"/>
                  </a:lnTo>
                  <a:lnTo>
                    <a:pt x="19050" y="469900"/>
                  </a:lnTo>
                  <a:lnTo>
                    <a:pt x="21590" y="469900"/>
                  </a:lnTo>
                  <a:lnTo>
                    <a:pt x="21590" y="471170"/>
                  </a:lnTo>
                  <a:lnTo>
                    <a:pt x="24130" y="471170"/>
                  </a:lnTo>
                  <a:lnTo>
                    <a:pt x="24130" y="468630"/>
                  </a:lnTo>
                  <a:close/>
                </a:path>
                <a:path w="24130" h="1177290">
                  <a:moveTo>
                    <a:pt x="24130" y="1176020"/>
                  </a:moveTo>
                  <a:lnTo>
                    <a:pt x="0" y="1176020"/>
                  </a:lnTo>
                  <a:lnTo>
                    <a:pt x="0" y="1177290"/>
                  </a:lnTo>
                  <a:lnTo>
                    <a:pt x="24130" y="1177290"/>
                  </a:lnTo>
                  <a:lnTo>
                    <a:pt x="24130" y="1176020"/>
                  </a:lnTo>
                  <a:close/>
                </a:path>
              </a:pathLst>
            </a:custGeom>
            <a:solidFill>
              <a:srgbClr val="9C9C39"/>
            </a:solidFill>
          </p:spPr>
          <p:txBody>
            <a:bodyPr wrap="square" lIns="0" tIns="0" rIns="0" bIns="0" rtlCol="0"/>
            <a:lstStyle/>
            <a:p>
              <a:endParaRPr/>
            </a:p>
          </p:txBody>
        </p:sp>
        <p:sp>
          <p:nvSpPr>
            <p:cNvPr id="850" name="object 850"/>
            <p:cNvSpPr/>
            <p:nvPr/>
          </p:nvSpPr>
          <p:spPr>
            <a:xfrm>
              <a:off x="1316990" y="5330189"/>
              <a:ext cx="24130" cy="1184910"/>
            </a:xfrm>
            <a:custGeom>
              <a:avLst/>
              <a:gdLst/>
              <a:ahLst/>
              <a:cxnLst/>
              <a:rect l="l" t="t" r="r" b="b"/>
              <a:pathLst>
                <a:path w="24130" h="1184909">
                  <a:moveTo>
                    <a:pt x="3809" y="0"/>
                  </a:moveTo>
                  <a:lnTo>
                    <a:pt x="0" y="0"/>
                  </a:lnTo>
                  <a:lnTo>
                    <a:pt x="0" y="5080"/>
                  </a:lnTo>
                  <a:lnTo>
                    <a:pt x="19050" y="5080"/>
                  </a:lnTo>
                  <a:lnTo>
                    <a:pt x="19050" y="3810"/>
                  </a:lnTo>
                  <a:lnTo>
                    <a:pt x="13970" y="3810"/>
                  </a:lnTo>
                  <a:lnTo>
                    <a:pt x="13970" y="2540"/>
                  </a:lnTo>
                  <a:lnTo>
                    <a:pt x="8890" y="2540"/>
                  </a:lnTo>
                  <a:lnTo>
                    <a:pt x="8890" y="1270"/>
                  </a:lnTo>
                  <a:lnTo>
                    <a:pt x="3809" y="1270"/>
                  </a:lnTo>
                  <a:lnTo>
                    <a:pt x="3809" y="0"/>
                  </a:lnTo>
                  <a:close/>
                </a:path>
                <a:path w="24130" h="1184909">
                  <a:moveTo>
                    <a:pt x="22859" y="5080"/>
                  </a:moveTo>
                  <a:lnTo>
                    <a:pt x="0" y="5080"/>
                  </a:lnTo>
                  <a:lnTo>
                    <a:pt x="0" y="11430"/>
                  </a:lnTo>
                  <a:lnTo>
                    <a:pt x="24129" y="11430"/>
                  </a:lnTo>
                  <a:lnTo>
                    <a:pt x="24129" y="6350"/>
                  </a:lnTo>
                  <a:lnTo>
                    <a:pt x="22859" y="6350"/>
                  </a:lnTo>
                  <a:lnTo>
                    <a:pt x="22859" y="5080"/>
                  </a:lnTo>
                  <a:close/>
                </a:path>
                <a:path w="24130" h="1184909">
                  <a:moveTo>
                    <a:pt x="24129" y="11430"/>
                  </a:moveTo>
                  <a:lnTo>
                    <a:pt x="0" y="11430"/>
                  </a:lnTo>
                  <a:lnTo>
                    <a:pt x="0" y="17780"/>
                  </a:lnTo>
                  <a:lnTo>
                    <a:pt x="24129" y="17780"/>
                  </a:lnTo>
                  <a:lnTo>
                    <a:pt x="24129" y="11430"/>
                  </a:lnTo>
                  <a:close/>
                </a:path>
                <a:path w="24130" h="1184909">
                  <a:moveTo>
                    <a:pt x="24129" y="17780"/>
                  </a:moveTo>
                  <a:lnTo>
                    <a:pt x="0" y="17780"/>
                  </a:lnTo>
                  <a:lnTo>
                    <a:pt x="0" y="26670"/>
                  </a:lnTo>
                  <a:lnTo>
                    <a:pt x="24129" y="26670"/>
                  </a:lnTo>
                  <a:lnTo>
                    <a:pt x="24129" y="17780"/>
                  </a:lnTo>
                  <a:close/>
                </a:path>
                <a:path w="24130" h="1184909">
                  <a:moveTo>
                    <a:pt x="24129" y="26670"/>
                  </a:moveTo>
                  <a:lnTo>
                    <a:pt x="0" y="26670"/>
                  </a:lnTo>
                  <a:lnTo>
                    <a:pt x="0" y="30480"/>
                  </a:lnTo>
                  <a:lnTo>
                    <a:pt x="24129" y="30480"/>
                  </a:lnTo>
                  <a:lnTo>
                    <a:pt x="24129" y="26670"/>
                  </a:lnTo>
                  <a:close/>
                </a:path>
                <a:path w="24130" h="1184909">
                  <a:moveTo>
                    <a:pt x="24129" y="30480"/>
                  </a:moveTo>
                  <a:lnTo>
                    <a:pt x="0" y="30480"/>
                  </a:lnTo>
                  <a:lnTo>
                    <a:pt x="0" y="33020"/>
                  </a:lnTo>
                  <a:lnTo>
                    <a:pt x="24129" y="33020"/>
                  </a:lnTo>
                  <a:lnTo>
                    <a:pt x="24129" y="30480"/>
                  </a:lnTo>
                  <a:close/>
                </a:path>
                <a:path w="24130" h="1184909">
                  <a:moveTo>
                    <a:pt x="24129" y="33020"/>
                  </a:moveTo>
                  <a:lnTo>
                    <a:pt x="0" y="33020"/>
                  </a:lnTo>
                  <a:lnTo>
                    <a:pt x="0" y="39370"/>
                  </a:lnTo>
                  <a:lnTo>
                    <a:pt x="24129" y="39370"/>
                  </a:lnTo>
                  <a:lnTo>
                    <a:pt x="24129" y="33020"/>
                  </a:lnTo>
                  <a:close/>
                </a:path>
                <a:path w="24130" h="1184909">
                  <a:moveTo>
                    <a:pt x="24129" y="39370"/>
                  </a:moveTo>
                  <a:lnTo>
                    <a:pt x="0" y="39370"/>
                  </a:lnTo>
                  <a:lnTo>
                    <a:pt x="0" y="45720"/>
                  </a:lnTo>
                  <a:lnTo>
                    <a:pt x="24129" y="45720"/>
                  </a:lnTo>
                  <a:lnTo>
                    <a:pt x="24129" y="39370"/>
                  </a:lnTo>
                  <a:close/>
                </a:path>
                <a:path w="24130" h="1184909">
                  <a:moveTo>
                    <a:pt x="24129" y="45720"/>
                  </a:moveTo>
                  <a:lnTo>
                    <a:pt x="0" y="45720"/>
                  </a:lnTo>
                  <a:lnTo>
                    <a:pt x="0" y="49530"/>
                  </a:lnTo>
                  <a:lnTo>
                    <a:pt x="24129" y="49530"/>
                  </a:lnTo>
                  <a:lnTo>
                    <a:pt x="24129" y="45720"/>
                  </a:lnTo>
                  <a:close/>
                </a:path>
                <a:path w="24130" h="1184909">
                  <a:moveTo>
                    <a:pt x="24129" y="49530"/>
                  </a:moveTo>
                  <a:lnTo>
                    <a:pt x="0" y="49530"/>
                  </a:lnTo>
                  <a:lnTo>
                    <a:pt x="0" y="52070"/>
                  </a:lnTo>
                  <a:lnTo>
                    <a:pt x="24129" y="52070"/>
                  </a:lnTo>
                  <a:lnTo>
                    <a:pt x="24129" y="49530"/>
                  </a:lnTo>
                  <a:close/>
                </a:path>
                <a:path w="24130" h="1184909">
                  <a:moveTo>
                    <a:pt x="24129" y="52070"/>
                  </a:moveTo>
                  <a:lnTo>
                    <a:pt x="0" y="52070"/>
                  </a:lnTo>
                  <a:lnTo>
                    <a:pt x="0" y="55880"/>
                  </a:lnTo>
                  <a:lnTo>
                    <a:pt x="24129" y="55880"/>
                  </a:lnTo>
                  <a:lnTo>
                    <a:pt x="24129" y="52070"/>
                  </a:lnTo>
                  <a:close/>
                </a:path>
                <a:path w="24130" h="1184909">
                  <a:moveTo>
                    <a:pt x="24129" y="55880"/>
                  </a:moveTo>
                  <a:lnTo>
                    <a:pt x="0" y="55880"/>
                  </a:lnTo>
                  <a:lnTo>
                    <a:pt x="0" y="64770"/>
                  </a:lnTo>
                  <a:lnTo>
                    <a:pt x="24129" y="64770"/>
                  </a:lnTo>
                  <a:lnTo>
                    <a:pt x="24129" y="55880"/>
                  </a:lnTo>
                  <a:close/>
                </a:path>
                <a:path w="24130" h="1184909">
                  <a:moveTo>
                    <a:pt x="24129" y="64770"/>
                  </a:moveTo>
                  <a:lnTo>
                    <a:pt x="0" y="64770"/>
                  </a:lnTo>
                  <a:lnTo>
                    <a:pt x="0" y="74930"/>
                  </a:lnTo>
                  <a:lnTo>
                    <a:pt x="24129" y="74930"/>
                  </a:lnTo>
                  <a:lnTo>
                    <a:pt x="24129" y="64770"/>
                  </a:lnTo>
                  <a:close/>
                </a:path>
                <a:path w="24130" h="1184909">
                  <a:moveTo>
                    <a:pt x="24129" y="74930"/>
                  </a:moveTo>
                  <a:lnTo>
                    <a:pt x="0" y="74930"/>
                  </a:lnTo>
                  <a:lnTo>
                    <a:pt x="0" y="77470"/>
                  </a:lnTo>
                  <a:lnTo>
                    <a:pt x="24129" y="77470"/>
                  </a:lnTo>
                  <a:lnTo>
                    <a:pt x="24129" y="74930"/>
                  </a:lnTo>
                  <a:close/>
                </a:path>
                <a:path w="24130" h="1184909">
                  <a:moveTo>
                    <a:pt x="24129" y="77470"/>
                  </a:moveTo>
                  <a:lnTo>
                    <a:pt x="0" y="77470"/>
                  </a:lnTo>
                  <a:lnTo>
                    <a:pt x="0" y="83820"/>
                  </a:lnTo>
                  <a:lnTo>
                    <a:pt x="24129" y="83820"/>
                  </a:lnTo>
                  <a:lnTo>
                    <a:pt x="24129" y="77470"/>
                  </a:lnTo>
                  <a:close/>
                </a:path>
                <a:path w="24130" h="1184909">
                  <a:moveTo>
                    <a:pt x="24129" y="83820"/>
                  </a:moveTo>
                  <a:lnTo>
                    <a:pt x="0" y="83820"/>
                  </a:lnTo>
                  <a:lnTo>
                    <a:pt x="0" y="90170"/>
                  </a:lnTo>
                  <a:lnTo>
                    <a:pt x="24129" y="90170"/>
                  </a:lnTo>
                  <a:lnTo>
                    <a:pt x="24129" y="83820"/>
                  </a:lnTo>
                  <a:close/>
                </a:path>
                <a:path w="24130" h="1184909">
                  <a:moveTo>
                    <a:pt x="24129" y="90170"/>
                  </a:moveTo>
                  <a:lnTo>
                    <a:pt x="0" y="90170"/>
                  </a:lnTo>
                  <a:lnTo>
                    <a:pt x="0" y="93980"/>
                  </a:lnTo>
                  <a:lnTo>
                    <a:pt x="24129" y="93980"/>
                  </a:lnTo>
                  <a:lnTo>
                    <a:pt x="24129" y="90170"/>
                  </a:lnTo>
                  <a:close/>
                </a:path>
                <a:path w="24130" h="1184909">
                  <a:moveTo>
                    <a:pt x="24129" y="93980"/>
                  </a:moveTo>
                  <a:lnTo>
                    <a:pt x="0" y="93980"/>
                  </a:lnTo>
                  <a:lnTo>
                    <a:pt x="0" y="100330"/>
                  </a:lnTo>
                  <a:lnTo>
                    <a:pt x="24129" y="100330"/>
                  </a:lnTo>
                  <a:lnTo>
                    <a:pt x="24129" y="93980"/>
                  </a:lnTo>
                  <a:close/>
                </a:path>
                <a:path w="24130" h="1184909">
                  <a:moveTo>
                    <a:pt x="24129" y="100330"/>
                  </a:moveTo>
                  <a:lnTo>
                    <a:pt x="0" y="100330"/>
                  </a:lnTo>
                  <a:lnTo>
                    <a:pt x="0" y="109220"/>
                  </a:lnTo>
                  <a:lnTo>
                    <a:pt x="24129" y="109220"/>
                  </a:lnTo>
                  <a:lnTo>
                    <a:pt x="24129" y="100330"/>
                  </a:lnTo>
                  <a:close/>
                </a:path>
                <a:path w="24130" h="1184909">
                  <a:moveTo>
                    <a:pt x="24129" y="109220"/>
                  </a:moveTo>
                  <a:lnTo>
                    <a:pt x="0" y="109220"/>
                  </a:lnTo>
                  <a:lnTo>
                    <a:pt x="0" y="119380"/>
                  </a:lnTo>
                  <a:lnTo>
                    <a:pt x="24129" y="119380"/>
                  </a:lnTo>
                  <a:lnTo>
                    <a:pt x="24129" y="109220"/>
                  </a:lnTo>
                  <a:close/>
                </a:path>
                <a:path w="24130" h="1184909">
                  <a:moveTo>
                    <a:pt x="24129" y="119380"/>
                  </a:moveTo>
                  <a:lnTo>
                    <a:pt x="0" y="119380"/>
                  </a:lnTo>
                  <a:lnTo>
                    <a:pt x="0" y="121920"/>
                  </a:lnTo>
                  <a:lnTo>
                    <a:pt x="24129" y="121920"/>
                  </a:lnTo>
                  <a:lnTo>
                    <a:pt x="24129" y="119380"/>
                  </a:lnTo>
                  <a:close/>
                </a:path>
                <a:path w="24130" h="1184909">
                  <a:moveTo>
                    <a:pt x="24129" y="121920"/>
                  </a:moveTo>
                  <a:lnTo>
                    <a:pt x="0" y="121920"/>
                  </a:lnTo>
                  <a:lnTo>
                    <a:pt x="0" y="125730"/>
                  </a:lnTo>
                  <a:lnTo>
                    <a:pt x="24129" y="125730"/>
                  </a:lnTo>
                  <a:lnTo>
                    <a:pt x="24129" y="121920"/>
                  </a:lnTo>
                  <a:close/>
                </a:path>
                <a:path w="24130" h="1184909">
                  <a:moveTo>
                    <a:pt x="24129" y="125730"/>
                  </a:moveTo>
                  <a:lnTo>
                    <a:pt x="0" y="125730"/>
                  </a:lnTo>
                  <a:lnTo>
                    <a:pt x="0" y="128270"/>
                  </a:lnTo>
                  <a:lnTo>
                    <a:pt x="24129" y="128270"/>
                  </a:lnTo>
                  <a:lnTo>
                    <a:pt x="24129" y="125730"/>
                  </a:lnTo>
                  <a:close/>
                </a:path>
                <a:path w="24130" h="1184909">
                  <a:moveTo>
                    <a:pt x="24129" y="128270"/>
                  </a:moveTo>
                  <a:lnTo>
                    <a:pt x="0" y="128270"/>
                  </a:lnTo>
                  <a:lnTo>
                    <a:pt x="0" y="132080"/>
                  </a:lnTo>
                  <a:lnTo>
                    <a:pt x="24129" y="132080"/>
                  </a:lnTo>
                  <a:lnTo>
                    <a:pt x="24129" y="128270"/>
                  </a:lnTo>
                  <a:close/>
                </a:path>
                <a:path w="24130" h="1184909">
                  <a:moveTo>
                    <a:pt x="24129" y="132080"/>
                  </a:moveTo>
                  <a:lnTo>
                    <a:pt x="0" y="132080"/>
                  </a:lnTo>
                  <a:lnTo>
                    <a:pt x="0" y="144780"/>
                  </a:lnTo>
                  <a:lnTo>
                    <a:pt x="24129" y="144780"/>
                  </a:lnTo>
                  <a:lnTo>
                    <a:pt x="24129" y="132080"/>
                  </a:lnTo>
                  <a:close/>
                </a:path>
                <a:path w="24130" h="1184909">
                  <a:moveTo>
                    <a:pt x="24129" y="144780"/>
                  </a:moveTo>
                  <a:lnTo>
                    <a:pt x="0" y="144780"/>
                  </a:lnTo>
                  <a:lnTo>
                    <a:pt x="0" y="147320"/>
                  </a:lnTo>
                  <a:lnTo>
                    <a:pt x="24129" y="147320"/>
                  </a:lnTo>
                  <a:lnTo>
                    <a:pt x="24129" y="144780"/>
                  </a:lnTo>
                  <a:close/>
                </a:path>
                <a:path w="24130" h="1184909">
                  <a:moveTo>
                    <a:pt x="24129" y="147320"/>
                  </a:moveTo>
                  <a:lnTo>
                    <a:pt x="0" y="147320"/>
                  </a:lnTo>
                  <a:lnTo>
                    <a:pt x="0" y="151130"/>
                  </a:lnTo>
                  <a:lnTo>
                    <a:pt x="24129" y="151130"/>
                  </a:lnTo>
                  <a:lnTo>
                    <a:pt x="24129" y="147320"/>
                  </a:lnTo>
                  <a:close/>
                </a:path>
                <a:path w="24130" h="1184909">
                  <a:moveTo>
                    <a:pt x="24129" y="151130"/>
                  </a:moveTo>
                  <a:lnTo>
                    <a:pt x="0" y="151130"/>
                  </a:lnTo>
                  <a:lnTo>
                    <a:pt x="0" y="153670"/>
                  </a:lnTo>
                  <a:lnTo>
                    <a:pt x="24129" y="153670"/>
                  </a:lnTo>
                  <a:lnTo>
                    <a:pt x="24129" y="151130"/>
                  </a:lnTo>
                  <a:close/>
                </a:path>
                <a:path w="24130" h="1184909">
                  <a:moveTo>
                    <a:pt x="24129" y="153670"/>
                  </a:moveTo>
                  <a:lnTo>
                    <a:pt x="0" y="153670"/>
                  </a:lnTo>
                  <a:lnTo>
                    <a:pt x="0" y="157480"/>
                  </a:lnTo>
                  <a:lnTo>
                    <a:pt x="24129" y="157480"/>
                  </a:lnTo>
                  <a:lnTo>
                    <a:pt x="24129" y="153670"/>
                  </a:lnTo>
                  <a:close/>
                </a:path>
                <a:path w="24130" h="1184909">
                  <a:moveTo>
                    <a:pt x="24129" y="157480"/>
                  </a:moveTo>
                  <a:lnTo>
                    <a:pt x="0" y="157480"/>
                  </a:lnTo>
                  <a:lnTo>
                    <a:pt x="0" y="160020"/>
                  </a:lnTo>
                  <a:lnTo>
                    <a:pt x="24129" y="160020"/>
                  </a:lnTo>
                  <a:lnTo>
                    <a:pt x="24129" y="157480"/>
                  </a:lnTo>
                  <a:close/>
                </a:path>
                <a:path w="24130" h="1184909">
                  <a:moveTo>
                    <a:pt x="24129" y="160020"/>
                  </a:moveTo>
                  <a:lnTo>
                    <a:pt x="0" y="160020"/>
                  </a:lnTo>
                  <a:lnTo>
                    <a:pt x="0" y="163830"/>
                  </a:lnTo>
                  <a:lnTo>
                    <a:pt x="24129" y="163830"/>
                  </a:lnTo>
                  <a:lnTo>
                    <a:pt x="24129" y="160020"/>
                  </a:lnTo>
                  <a:close/>
                </a:path>
                <a:path w="24130" h="1184909">
                  <a:moveTo>
                    <a:pt x="24129" y="163830"/>
                  </a:moveTo>
                  <a:lnTo>
                    <a:pt x="0" y="163830"/>
                  </a:lnTo>
                  <a:lnTo>
                    <a:pt x="0" y="170180"/>
                  </a:lnTo>
                  <a:lnTo>
                    <a:pt x="24129" y="170180"/>
                  </a:lnTo>
                  <a:lnTo>
                    <a:pt x="24129" y="163830"/>
                  </a:lnTo>
                  <a:close/>
                </a:path>
                <a:path w="24130" h="1184909">
                  <a:moveTo>
                    <a:pt x="24129" y="170180"/>
                  </a:moveTo>
                  <a:lnTo>
                    <a:pt x="0" y="170180"/>
                  </a:lnTo>
                  <a:lnTo>
                    <a:pt x="0" y="176530"/>
                  </a:lnTo>
                  <a:lnTo>
                    <a:pt x="24129" y="176530"/>
                  </a:lnTo>
                  <a:lnTo>
                    <a:pt x="24129" y="170180"/>
                  </a:lnTo>
                  <a:close/>
                </a:path>
                <a:path w="24130" h="1184909">
                  <a:moveTo>
                    <a:pt x="24129" y="176530"/>
                  </a:moveTo>
                  <a:lnTo>
                    <a:pt x="0" y="176530"/>
                  </a:lnTo>
                  <a:lnTo>
                    <a:pt x="0" y="185420"/>
                  </a:lnTo>
                  <a:lnTo>
                    <a:pt x="24129" y="185420"/>
                  </a:lnTo>
                  <a:lnTo>
                    <a:pt x="24129" y="176530"/>
                  </a:lnTo>
                  <a:close/>
                </a:path>
                <a:path w="24130" h="1184909">
                  <a:moveTo>
                    <a:pt x="24129" y="185420"/>
                  </a:moveTo>
                  <a:lnTo>
                    <a:pt x="0" y="185420"/>
                  </a:lnTo>
                  <a:lnTo>
                    <a:pt x="0" y="191770"/>
                  </a:lnTo>
                  <a:lnTo>
                    <a:pt x="24129" y="191770"/>
                  </a:lnTo>
                  <a:lnTo>
                    <a:pt x="24129" y="185420"/>
                  </a:lnTo>
                  <a:close/>
                </a:path>
                <a:path w="24130" h="1184909">
                  <a:moveTo>
                    <a:pt x="24129" y="191770"/>
                  </a:moveTo>
                  <a:lnTo>
                    <a:pt x="0" y="191770"/>
                  </a:lnTo>
                  <a:lnTo>
                    <a:pt x="0" y="195580"/>
                  </a:lnTo>
                  <a:lnTo>
                    <a:pt x="24129" y="195580"/>
                  </a:lnTo>
                  <a:lnTo>
                    <a:pt x="24129" y="191770"/>
                  </a:lnTo>
                  <a:close/>
                </a:path>
                <a:path w="24130" h="1184909">
                  <a:moveTo>
                    <a:pt x="24129" y="195580"/>
                  </a:moveTo>
                  <a:lnTo>
                    <a:pt x="0" y="195580"/>
                  </a:lnTo>
                  <a:lnTo>
                    <a:pt x="0" y="201930"/>
                  </a:lnTo>
                  <a:lnTo>
                    <a:pt x="24129" y="201930"/>
                  </a:lnTo>
                  <a:lnTo>
                    <a:pt x="24129" y="195580"/>
                  </a:lnTo>
                  <a:close/>
                </a:path>
                <a:path w="24130" h="1184909">
                  <a:moveTo>
                    <a:pt x="24129" y="201930"/>
                  </a:moveTo>
                  <a:lnTo>
                    <a:pt x="0" y="201930"/>
                  </a:lnTo>
                  <a:lnTo>
                    <a:pt x="0" y="208280"/>
                  </a:lnTo>
                  <a:lnTo>
                    <a:pt x="24129" y="208280"/>
                  </a:lnTo>
                  <a:lnTo>
                    <a:pt x="24129" y="201930"/>
                  </a:lnTo>
                  <a:close/>
                </a:path>
                <a:path w="24130" h="1184909">
                  <a:moveTo>
                    <a:pt x="24129" y="208280"/>
                  </a:moveTo>
                  <a:lnTo>
                    <a:pt x="0" y="208280"/>
                  </a:lnTo>
                  <a:lnTo>
                    <a:pt x="0" y="210820"/>
                  </a:lnTo>
                  <a:lnTo>
                    <a:pt x="24129" y="210820"/>
                  </a:lnTo>
                  <a:lnTo>
                    <a:pt x="24129" y="208280"/>
                  </a:lnTo>
                  <a:close/>
                </a:path>
                <a:path w="24130" h="1184909">
                  <a:moveTo>
                    <a:pt x="24129" y="210820"/>
                  </a:moveTo>
                  <a:lnTo>
                    <a:pt x="0" y="210820"/>
                  </a:lnTo>
                  <a:lnTo>
                    <a:pt x="0" y="214630"/>
                  </a:lnTo>
                  <a:lnTo>
                    <a:pt x="24129" y="214630"/>
                  </a:lnTo>
                  <a:lnTo>
                    <a:pt x="24129" y="210820"/>
                  </a:lnTo>
                  <a:close/>
                </a:path>
                <a:path w="24130" h="1184909">
                  <a:moveTo>
                    <a:pt x="24129" y="214630"/>
                  </a:moveTo>
                  <a:lnTo>
                    <a:pt x="0" y="214630"/>
                  </a:lnTo>
                  <a:lnTo>
                    <a:pt x="0" y="217170"/>
                  </a:lnTo>
                  <a:lnTo>
                    <a:pt x="24129" y="217170"/>
                  </a:lnTo>
                  <a:lnTo>
                    <a:pt x="24129" y="214630"/>
                  </a:lnTo>
                  <a:close/>
                </a:path>
                <a:path w="24130" h="1184909">
                  <a:moveTo>
                    <a:pt x="24129" y="217170"/>
                  </a:moveTo>
                  <a:lnTo>
                    <a:pt x="0" y="217170"/>
                  </a:lnTo>
                  <a:lnTo>
                    <a:pt x="0" y="227330"/>
                  </a:lnTo>
                  <a:lnTo>
                    <a:pt x="24129" y="227330"/>
                  </a:lnTo>
                  <a:lnTo>
                    <a:pt x="24129" y="217170"/>
                  </a:lnTo>
                  <a:close/>
                </a:path>
                <a:path w="24130" h="1184909">
                  <a:moveTo>
                    <a:pt x="24129" y="227330"/>
                  </a:moveTo>
                  <a:lnTo>
                    <a:pt x="0" y="227330"/>
                  </a:lnTo>
                  <a:lnTo>
                    <a:pt x="0" y="229870"/>
                  </a:lnTo>
                  <a:lnTo>
                    <a:pt x="24129" y="229870"/>
                  </a:lnTo>
                  <a:lnTo>
                    <a:pt x="24129" y="227330"/>
                  </a:lnTo>
                  <a:close/>
                </a:path>
                <a:path w="24130" h="1184909">
                  <a:moveTo>
                    <a:pt x="24129" y="229870"/>
                  </a:moveTo>
                  <a:lnTo>
                    <a:pt x="0" y="229870"/>
                  </a:lnTo>
                  <a:lnTo>
                    <a:pt x="0" y="233680"/>
                  </a:lnTo>
                  <a:lnTo>
                    <a:pt x="24129" y="233680"/>
                  </a:lnTo>
                  <a:lnTo>
                    <a:pt x="24129" y="229870"/>
                  </a:lnTo>
                  <a:close/>
                </a:path>
                <a:path w="24130" h="1184909">
                  <a:moveTo>
                    <a:pt x="24129" y="233680"/>
                  </a:moveTo>
                  <a:lnTo>
                    <a:pt x="0" y="233680"/>
                  </a:lnTo>
                  <a:lnTo>
                    <a:pt x="0" y="236220"/>
                  </a:lnTo>
                  <a:lnTo>
                    <a:pt x="24129" y="236220"/>
                  </a:lnTo>
                  <a:lnTo>
                    <a:pt x="24129" y="233680"/>
                  </a:lnTo>
                  <a:close/>
                </a:path>
                <a:path w="24130" h="1184909">
                  <a:moveTo>
                    <a:pt x="24129" y="236220"/>
                  </a:moveTo>
                  <a:lnTo>
                    <a:pt x="0" y="236220"/>
                  </a:lnTo>
                  <a:lnTo>
                    <a:pt x="0" y="240030"/>
                  </a:lnTo>
                  <a:lnTo>
                    <a:pt x="24129" y="240030"/>
                  </a:lnTo>
                  <a:lnTo>
                    <a:pt x="24129" y="236220"/>
                  </a:lnTo>
                  <a:close/>
                </a:path>
                <a:path w="24130" h="1184909">
                  <a:moveTo>
                    <a:pt x="24129" y="240030"/>
                  </a:moveTo>
                  <a:lnTo>
                    <a:pt x="0" y="240030"/>
                  </a:lnTo>
                  <a:lnTo>
                    <a:pt x="0" y="248920"/>
                  </a:lnTo>
                  <a:lnTo>
                    <a:pt x="24129" y="248920"/>
                  </a:lnTo>
                  <a:lnTo>
                    <a:pt x="24129" y="240030"/>
                  </a:lnTo>
                  <a:close/>
                </a:path>
                <a:path w="24130" h="1184909">
                  <a:moveTo>
                    <a:pt x="24129" y="248920"/>
                  </a:moveTo>
                  <a:lnTo>
                    <a:pt x="0" y="248920"/>
                  </a:lnTo>
                  <a:lnTo>
                    <a:pt x="0" y="252730"/>
                  </a:lnTo>
                  <a:lnTo>
                    <a:pt x="24129" y="252730"/>
                  </a:lnTo>
                  <a:lnTo>
                    <a:pt x="24129" y="248920"/>
                  </a:lnTo>
                  <a:close/>
                </a:path>
                <a:path w="24130" h="1184909">
                  <a:moveTo>
                    <a:pt x="24129" y="252730"/>
                  </a:moveTo>
                  <a:lnTo>
                    <a:pt x="0" y="252730"/>
                  </a:lnTo>
                  <a:lnTo>
                    <a:pt x="0" y="259080"/>
                  </a:lnTo>
                  <a:lnTo>
                    <a:pt x="24129" y="259080"/>
                  </a:lnTo>
                  <a:lnTo>
                    <a:pt x="24129" y="252730"/>
                  </a:lnTo>
                  <a:close/>
                </a:path>
                <a:path w="24130" h="1184909">
                  <a:moveTo>
                    <a:pt x="24129" y="259080"/>
                  </a:moveTo>
                  <a:lnTo>
                    <a:pt x="0" y="259080"/>
                  </a:lnTo>
                  <a:lnTo>
                    <a:pt x="0" y="265430"/>
                  </a:lnTo>
                  <a:lnTo>
                    <a:pt x="24129" y="265430"/>
                  </a:lnTo>
                  <a:lnTo>
                    <a:pt x="24129" y="259080"/>
                  </a:lnTo>
                  <a:close/>
                </a:path>
                <a:path w="24130" h="1184909">
                  <a:moveTo>
                    <a:pt x="24129" y="265430"/>
                  </a:moveTo>
                  <a:lnTo>
                    <a:pt x="0" y="265430"/>
                  </a:lnTo>
                  <a:lnTo>
                    <a:pt x="0" y="267970"/>
                  </a:lnTo>
                  <a:lnTo>
                    <a:pt x="24129" y="267970"/>
                  </a:lnTo>
                  <a:lnTo>
                    <a:pt x="24129" y="265430"/>
                  </a:lnTo>
                  <a:close/>
                </a:path>
                <a:path w="24130" h="1184909">
                  <a:moveTo>
                    <a:pt x="24129" y="267970"/>
                  </a:moveTo>
                  <a:lnTo>
                    <a:pt x="0" y="267970"/>
                  </a:lnTo>
                  <a:lnTo>
                    <a:pt x="0" y="278130"/>
                  </a:lnTo>
                  <a:lnTo>
                    <a:pt x="24129" y="278130"/>
                  </a:lnTo>
                  <a:lnTo>
                    <a:pt x="24129" y="267970"/>
                  </a:lnTo>
                  <a:close/>
                </a:path>
                <a:path w="24130" h="1184909">
                  <a:moveTo>
                    <a:pt x="24129" y="278130"/>
                  </a:moveTo>
                  <a:lnTo>
                    <a:pt x="0" y="278130"/>
                  </a:lnTo>
                  <a:lnTo>
                    <a:pt x="0" y="280670"/>
                  </a:lnTo>
                  <a:lnTo>
                    <a:pt x="24129" y="280670"/>
                  </a:lnTo>
                  <a:lnTo>
                    <a:pt x="24129" y="278130"/>
                  </a:lnTo>
                  <a:close/>
                </a:path>
                <a:path w="24130" h="1184909">
                  <a:moveTo>
                    <a:pt x="24129" y="280670"/>
                  </a:moveTo>
                  <a:lnTo>
                    <a:pt x="0" y="280670"/>
                  </a:lnTo>
                  <a:lnTo>
                    <a:pt x="0" y="287020"/>
                  </a:lnTo>
                  <a:lnTo>
                    <a:pt x="24129" y="287020"/>
                  </a:lnTo>
                  <a:lnTo>
                    <a:pt x="24129" y="280670"/>
                  </a:lnTo>
                  <a:close/>
                </a:path>
                <a:path w="24130" h="1184909">
                  <a:moveTo>
                    <a:pt x="24129" y="287020"/>
                  </a:moveTo>
                  <a:lnTo>
                    <a:pt x="0" y="287020"/>
                  </a:lnTo>
                  <a:lnTo>
                    <a:pt x="0" y="290830"/>
                  </a:lnTo>
                  <a:lnTo>
                    <a:pt x="24129" y="290830"/>
                  </a:lnTo>
                  <a:lnTo>
                    <a:pt x="24129" y="287020"/>
                  </a:lnTo>
                  <a:close/>
                </a:path>
                <a:path w="24130" h="1184909">
                  <a:moveTo>
                    <a:pt x="24129" y="290830"/>
                  </a:moveTo>
                  <a:lnTo>
                    <a:pt x="0" y="290830"/>
                  </a:lnTo>
                  <a:lnTo>
                    <a:pt x="0" y="297180"/>
                  </a:lnTo>
                  <a:lnTo>
                    <a:pt x="24129" y="297180"/>
                  </a:lnTo>
                  <a:lnTo>
                    <a:pt x="24129" y="290830"/>
                  </a:lnTo>
                  <a:close/>
                </a:path>
                <a:path w="24130" h="1184909">
                  <a:moveTo>
                    <a:pt x="24129" y="297180"/>
                  </a:moveTo>
                  <a:lnTo>
                    <a:pt x="0" y="297180"/>
                  </a:lnTo>
                  <a:lnTo>
                    <a:pt x="0" y="299720"/>
                  </a:lnTo>
                  <a:lnTo>
                    <a:pt x="24129" y="299720"/>
                  </a:lnTo>
                  <a:lnTo>
                    <a:pt x="24129" y="297180"/>
                  </a:lnTo>
                  <a:close/>
                </a:path>
                <a:path w="24130" h="1184909">
                  <a:moveTo>
                    <a:pt x="24129" y="299720"/>
                  </a:moveTo>
                  <a:lnTo>
                    <a:pt x="0" y="299720"/>
                  </a:lnTo>
                  <a:lnTo>
                    <a:pt x="0" y="303530"/>
                  </a:lnTo>
                  <a:lnTo>
                    <a:pt x="24129" y="303530"/>
                  </a:lnTo>
                  <a:lnTo>
                    <a:pt x="24129" y="299720"/>
                  </a:lnTo>
                  <a:close/>
                </a:path>
                <a:path w="24130" h="1184909">
                  <a:moveTo>
                    <a:pt x="24129" y="303530"/>
                  </a:moveTo>
                  <a:lnTo>
                    <a:pt x="0" y="303530"/>
                  </a:lnTo>
                  <a:lnTo>
                    <a:pt x="0" y="316230"/>
                  </a:lnTo>
                  <a:lnTo>
                    <a:pt x="24129" y="316230"/>
                  </a:lnTo>
                  <a:lnTo>
                    <a:pt x="24129" y="303530"/>
                  </a:lnTo>
                  <a:close/>
                </a:path>
                <a:path w="24130" h="1184909">
                  <a:moveTo>
                    <a:pt x="24129" y="316230"/>
                  </a:moveTo>
                  <a:lnTo>
                    <a:pt x="0" y="316230"/>
                  </a:lnTo>
                  <a:lnTo>
                    <a:pt x="0" y="331470"/>
                  </a:lnTo>
                  <a:lnTo>
                    <a:pt x="24129" y="331470"/>
                  </a:lnTo>
                  <a:lnTo>
                    <a:pt x="24129" y="316230"/>
                  </a:lnTo>
                  <a:close/>
                </a:path>
                <a:path w="24130" h="1184909">
                  <a:moveTo>
                    <a:pt x="24129" y="331470"/>
                  </a:moveTo>
                  <a:lnTo>
                    <a:pt x="0" y="331470"/>
                  </a:lnTo>
                  <a:lnTo>
                    <a:pt x="0" y="337820"/>
                  </a:lnTo>
                  <a:lnTo>
                    <a:pt x="24129" y="337820"/>
                  </a:lnTo>
                  <a:lnTo>
                    <a:pt x="24129" y="331470"/>
                  </a:lnTo>
                  <a:close/>
                </a:path>
                <a:path w="24130" h="1184909">
                  <a:moveTo>
                    <a:pt x="24129" y="337820"/>
                  </a:moveTo>
                  <a:lnTo>
                    <a:pt x="0" y="337820"/>
                  </a:lnTo>
                  <a:lnTo>
                    <a:pt x="0" y="341630"/>
                  </a:lnTo>
                  <a:lnTo>
                    <a:pt x="24129" y="341630"/>
                  </a:lnTo>
                  <a:lnTo>
                    <a:pt x="24129" y="337820"/>
                  </a:lnTo>
                  <a:close/>
                </a:path>
                <a:path w="24130" h="1184909">
                  <a:moveTo>
                    <a:pt x="24129" y="341630"/>
                  </a:moveTo>
                  <a:lnTo>
                    <a:pt x="0" y="341630"/>
                  </a:lnTo>
                  <a:lnTo>
                    <a:pt x="0" y="344170"/>
                  </a:lnTo>
                  <a:lnTo>
                    <a:pt x="24129" y="344170"/>
                  </a:lnTo>
                  <a:lnTo>
                    <a:pt x="24129" y="341630"/>
                  </a:lnTo>
                  <a:close/>
                </a:path>
                <a:path w="24130" h="1184909">
                  <a:moveTo>
                    <a:pt x="24129" y="344170"/>
                  </a:moveTo>
                  <a:lnTo>
                    <a:pt x="0" y="344170"/>
                  </a:lnTo>
                  <a:lnTo>
                    <a:pt x="0" y="350520"/>
                  </a:lnTo>
                  <a:lnTo>
                    <a:pt x="24129" y="350520"/>
                  </a:lnTo>
                  <a:lnTo>
                    <a:pt x="24129" y="344170"/>
                  </a:lnTo>
                  <a:close/>
                </a:path>
                <a:path w="24130" h="1184909">
                  <a:moveTo>
                    <a:pt x="24129" y="350520"/>
                  </a:moveTo>
                  <a:lnTo>
                    <a:pt x="0" y="350520"/>
                  </a:lnTo>
                  <a:lnTo>
                    <a:pt x="0" y="360680"/>
                  </a:lnTo>
                  <a:lnTo>
                    <a:pt x="24129" y="360680"/>
                  </a:lnTo>
                  <a:lnTo>
                    <a:pt x="24129" y="350520"/>
                  </a:lnTo>
                  <a:close/>
                </a:path>
                <a:path w="24130" h="1184909">
                  <a:moveTo>
                    <a:pt x="24129" y="360680"/>
                  </a:moveTo>
                  <a:lnTo>
                    <a:pt x="0" y="360680"/>
                  </a:lnTo>
                  <a:lnTo>
                    <a:pt x="0" y="363220"/>
                  </a:lnTo>
                  <a:lnTo>
                    <a:pt x="24129" y="363220"/>
                  </a:lnTo>
                  <a:lnTo>
                    <a:pt x="24129" y="360680"/>
                  </a:lnTo>
                  <a:close/>
                </a:path>
                <a:path w="24130" h="1184909">
                  <a:moveTo>
                    <a:pt x="24129" y="363220"/>
                  </a:moveTo>
                  <a:lnTo>
                    <a:pt x="0" y="363220"/>
                  </a:lnTo>
                  <a:lnTo>
                    <a:pt x="0" y="367030"/>
                  </a:lnTo>
                  <a:lnTo>
                    <a:pt x="24129" y="367030"/>
                  </a:lnTo>
                  <a:lnTo>
                    <a:pt x="24129" y="363220"/>
                  </a:lnTo>
                  <a:close/>
                </a:path>
                <a:path w="24130" h="1184909">
                  <a:moveTo>
                    <a:pt x="24129" y="367030"/>
                  </a:moveTo>
                  <a:lnTo>
                    <a:pt x="0" y="367030"/>
                  </a:lnTo>
                  <a:lnTo>
                    <a:pt x="0" y="375920"/>
                  </a:lnTo>
                  <a:lnTo>
                    <a:pt x="24129" y="375920"/>
                  </a:lnTo>
                  <a:lnTo>
                    <a:pt x="24129" y="367030"/>
                  </a:lnTo>
                  <a:close/>
                </a:path>
                <a:path w="24130" h="1184909">
                  <a:moveTo>
                    <a:pt x="24129" y="375920"/>
                  </a:moveTo>
                  <a:lnTo>
                    <a:pt x="0" y="375920"/>
                  </a:lnTo>
                  <a:lnTo>
                    <a:pt x="0" y="379730"/>
                  </a:lnTo>
                  <a:lnTo>
                    <a:pt x="24129" y="379730"/>
                  </a:lnTo>
                  <a:lnTo>
                    <a:pt x="24129" y="375920"/>
                  </a:lnTo>
                  <a:close/>
                </a:path>
                <a:path w="24130" h="1184909">
                  <a:moveTo>
                    <a:pt x="24129" y="379730"/>
                  </a:moveTo>
                  <a:lnTo>
                    <a:pt x="0" y="379730"/>
                  </a:lnTo>
                  <a:lnTo>
                    <a:pt x="0" y="382270"/>
                  </a:lnTo>
                  <a:lnTo>
                    <a:pt x="24129" y="382270"/>
                  </a:lnTo>
                  <a:lnTo>
                    <a:pt x="24129" y="379730"/>
                  </a:lnTo>
                  <a:close/>
                </a:path>
                <a:path w="24130" h="1184909">
                  <a:moveTo>
                    <a:pt x="24129" y="382270"/>
                  </a:moveTo>
                  <a:lnTo>
                    <a:pt x="0" y="382270"/>
                  </a:lnTo>
                  <a:lnTo>
                    <a:pt x="0" y="386080"/>
                  </a:lnTo>
                  <a:lnTo>
                    <a:pt x="24129" y="386080"/>
                  </a:lnTo>
                  <a:lnTo>
                    <a:pt x="24129" y="382270"/>
                  </a:lnTo>
                  <a:close/>
                </a:path>
                <a:path w="24130" h="1184909">
                  <a:moveTo>
                    <a:pt x="24129" y="386080"/>
                  </a:moveTo>
                  <a:lnTo>
                    <a:pt x="0" y="386080"/>
                  </a:lnTo>
                  <a:lnTo>
                    <a:pt x="0" y="388620"/>
                  </a:lnTo>
                  <a:lnTo>
                    <a:pt x="24129" y="388620"/>
                  </a:lnTo>
                  <a:lnTo>
                    <a:pt x="24129" y="386080"/>
                  </a:lnTo>
                  <a:close/>
                </a:path>
                <a:path w="24130" h="1184909">
                  <a:moveTo>
                    <a:pt x="24129" y="388620"/>
                  </a:moveTo>
                  <a:lnTo>
                    <a:pt x="0" y="388620"/>
                  </a:lnTo>
                  <a:lnTo>
                    <a:pt x="0" y="392430"/>
                  </a:lnTo>
                  <a:lnTo>
                    <a:pt x="24129" y="392430"/>
                  </a:lnTo>
                  <a:lnTo>
                    <a:pt x="24129" y="388620"/>
                  </a:lnTo>
                  <a:close/>
                </a:path>
                <a:path w="24130" h="1184909">
                  <a:moveTo>
                    <a:pt x="24129" y="392430"/>
                  </a:moveTo>
                  <a:lnTo>
                    <a:pt x="0" y="392430"/>
                  </a:lnTo>
                  <a:lnTo>
                    <a:pt x="0" y="407670"/>
                  </a:lnTo>
                  <a:lnTo>
                    <a:pt x="24129" y="407670"/>
                  </a:lnTo>
                  <a:lnTo>
                    <a:pt x="24129" y="392430"/>
                  </a:lnTo>
                  <a:close/>
                </a:path>
                <a:path w="24130" h="1184909">
                  <a:moveTo>
                    <a:pt x="24129" y="407670"/>
                  </a:moveTo>
                  <a:lnTo>
                    <a:pt x="0" y="407670"/>
                  </a:lnTo>
                  <a:lnTo>
                    <a:pt x="0" y="411480"/>
                  </a:lnTo>
                  <a:lnTo>
                    <a:pt x="24129" y="411480"/>
                  </a:lnTo>
                  <a:lnTo>
                    <a:pt x="24129" y="407670"/>
                  </a:lnTo>
                  <a:close/>
                </a:path>
                <a:path w="24130" h="1184909">
                  <a:moveTo>
                    <a:pt x="24129" y="411480"/>
                  </a:moveTo>
                  <a:lnTo>
                    <a:pt x="0" y="411480"/>
                  </a:lnTo>
                  <a:lnTo>
                    <a:pt x="0" y="417830"/>
                  </a:lnTo>
                  <a:lnTo>
                    <a:pt x="24129" y="417830"/>
                  </a:lnTo>
                  <a:lnTo>
                    <a:pt x="24129" y="411480"/>
                  </a:lnTo>
                  <a:close/>
                </a:path>
                <a:path w="24130" h="1184909">
                  <a:moveTo>
                    <a:pt x="24129" y="417830"/>
                  </a:moveTo>
                  <a:lnTo>
                    <a:pt x="0" y="417830"/>
                  </a:lnTo>
                  <a:lnTo>
                    <a:pt x="0" y="420370"/>
                  </a:lnTo>
                  <a:lnTo>
                    <a:pt x="24129" y="420370"/>
                  </a:lnTo>
                  <a:lnTo>
                    <a:pt x="24129" y="417830"/>
                  </a:lnTo>
                  <a:close/>
                </a:path>
                <a:path w="24130" h="1184909">
                  <a:moveTo>
                    <a:pt x="24129" y="420370"/>
                  </a:moveTo>
                  <a:lnTo>
                    <a:pt x="0" y="420370"/>
                  </a:lnTo>
                  <a:lnTo>
                    <a:pt x="0" y="426720"/>
                  </a:lnTo>
                  <a:lnTo>
                    <a:pt x="24129" y="426720"/>
                  </a:lnTo>
                  <a:lnTo>
                    <a:pt x="24129" y="420370"/>
                  </a:lnTo>
                  <a:close/>
                </a:path>
                <a:path w="24130" h="1184909">
                  <a:moveTo>
                    <a:pt x="24129" y="426720"/>
                  </a:moveTo>
                  <a:lnTo>
                    <a:pt x="0" y="426720"/>
                  </a:lnTo>
                  <a:lnTo>
                    <a:pt x="0" y="430530"/>
                  </a:lnTo>
                  <a:lnTo>
                    <a:pt x="24129" y="430530"/>
                  </a:lnTo>
                  <a:lnTo>
                    <a:pt x="24129" y="426720"/>
                  </a:lnTo>
                  <a:close/>
                </a:path>
                <a:path w="24130" h="1184909">
                  <a:moveTo>
                    <a:pt x="24129" y="430530"/>
                  </a:moveTo>
                  <a:lnTo>
                    <a:pt x="0" y="430530"/>
                  </a:lnTo>
                  <a:lnTo>
                    <a:pt x="0" y="433070"/>
                  </a:lnTo>
                  <a:lnTo>
                    <a:pt x="24129" y="433070"/>
                  </a:lnTo>
                  <a:lnTo>
                    <a:pt x="24129" y="430530"/>
                  </a:lnTo>
                  <a:close/>
                </a:path>
                <a:path w="24130" h="1184909">
                  <a:moveTo>
                    <a:pt x="24129" y="433070"/>
                  </a:moveTo>
                  <a:lnTo>
                    <a:pt x="0" y="433070"/>
                  </a:lnTo>
                  <a:lnTo>
                    <a:pt x="0" y="436880"/>
                  </a:lnTo>
                  <a:lnTo>
                    <a:pt x="24129" y="436880"/>
                  </a:lnTo>
                  <a:lnTo>
                    <a:pt x="24129" y="433070"/>
                  </a:lnTo>
                  <a:close/>
                </a:path>
                <a:path w="24130" h="1184909">
                  <a:moveTo>
                    <a:pt x="24129" y="436880"/>
                  </a:moveTo>
                  <a:lnTo>
                    <a:pt x="0" y="436880"/>
                  </a:lnTo>
                  <a:lnTo>
                    <a:pt x="0" y="439420"/>
                  </a:lnTo>
                  <a:lnTo>
                    <a:pt x="24129" y="439420"/>
                  </a:lnTo>
                  <a:lnTo>
                    <a:pt x="24129" y="436880"/>
                  </a:lnTo>
                  <a:close/>
                </a:path>
                <a:path w="24130" h="1184909">
                  <a:moveTo>
                    <a:pt x="24129" y="439420"/>
                  </a:moveTo>
                  <a:lnTo>
                    <a:pt x="0" y="439420"/>
                  </a:lnTo>
                  <a:lnTo>
                    <a:pt x="0" y="443230"/>
                  </a:lnTo>
                  <a:lnTo>
                    <a:pt x="24129" y="443230"/>
                  </a:lnTo>
                  <a:lnTo>
                    <a:pt x="24129" y="439420"/>
                  </a:lnTo>
                  <a:close/>
                </a:path>
                <a:path w="24130" h="1184909">
                  <a:moveTo>
                    <a:pt x="24129" y="443230"/>
                  </a:moveTo>
                  <a:lnTo>
                    <a:pt x="0" y="443230"/>
                  </a:lnTo>
                  <a:lnTo>
                    <a:pt x="0" y="457200"/>
                  </a:lnTo>
                  <a:lnTo>
                    <a:pt x="2540" y="457200"/>
                  </a:lnTo>
                  <a:lnTo>
                    <a:pt x="2540" y="458470"/>
                  </a:lnTo>
                  <a:lnTo>
                    <a:pt x="5079" y="458470"/>
                  </a:lnTo>
                  <a:lnTo>
                    <a:pt x="5079" y="459740"/>
                  </a:lnTo>
                  <a:lnTo>
                    <a:pt x="7619" y="459740"/>
                  </a:lnTo>
                  <a:lnTo>
                    <a:pt x="7619" y="461010"/>
                  </a:lnTo>
                  <a:lnTo>
                    <a:pt x="11430" y="461010"/>
                  </a:lnTo>
                  <a:lnTo>
                    <a:pt x="11429" y="462280"/>
                  </a:lnTo>
                  <a:lnTo>
                    <a:pt x="13969" y="462280"/>
                  </a:lnTo>
                  <a:lnTo>
                    <a:pt x="13969" y="463550"/>
                  </a:lnTo>
                  <a:lnTo>
                    <a:pt x="16509" y="463550"/>
                  </a:lnTo>
                  <a:lnTo>
                    <a:pt x="16509" y="464820"/>
                  </a:lnTo>
                  <a:lnTo>
                    <a:pt x="24129" y="464820"/>
                  </a:lnTo>
                  <a:lnTo>
                    <a:pt x="24129" y="443230"/>
                  </a:lnTo>
                  <a:close/>
                </a:path>
                <a:path w="24130" h="1184909">
                  <a:moveTo>
                    <a:pt x="24129" y="464820"/>
                  </a:moveTo>
                  <a:lnTo>
                    <a:pt x="19050" y="464820"/>
                  </a:lnTo>
                  <a:lnTo>
                    <a:pt x="19050" y="466090"/>
                  </a:lnTo>
                  <a:lnTo>
                    <a:pt x="22859" y="466090"/>
                  </a:lnTo>
                  <a:lnTo>
                    <a:pt x="22859" y="467360"/>
                  </a:lnTo>
                  <a:lnTo>
                    <a:pt x="24129" y="467360"/>
                  </a:lnTo>
                  <a:lnTo>
                    <a:pt x="24129" y="464820"/>
                  </a:lnTo>
                  <a:close/>
                </a:path>
                <a:path w="24130" h="1184909">
                  <a:moveTo>
                    <a:pt x="22859" y="1183640"/>
                  </a:moveTo>
                  <a:lnTo>
                    <a:pt x="0" y="1183640"/>
                  </a:lnTo>
                  <a:lnTo>
                    <a:pt x="0" y="1184910"/>
                  </a:lnTo>
                  <a:lnTo>
                    <a:pt x="22859" y="1184910"/>
                  </a:lnTo>
                  <a:lnTo>
                    <a:pt x="22859" y="1183640"/>
                  </a:lnTo>
                  <a:close/>
                </a:path>
                <a:path w="24130" h="1184909">
                  <a:moveTo>
                    <a:pt x="24129" y="1182370"/>
                  </a:moveTo>
                  <a:lnTo>
                    <a:pt x="22859" y="1182370"/>
                  </a:lnTo>
                  <a:lnTo>
                    <a:pt x="22859" y="1183640"/>
                  </a:lnTo>
                  <a:lnTo>
                    <a:pt x="24129" y="1183640"/>
                  </a:lnTo>
                  <a:lnTo>
                    <a:pt x="24129" y="1182370"/>
                  </a:lnTo>
                  <a:close/>
                </a:path>
              </a:pathLst>
            </a:custGeom>
            <a:solidFill>
              <a:srgbClr val="9C9C38"/>
            </a:solidFill>
          </p:spPr>
          <p:txBody>
            <a:bodyPr wrap="square" lIns="0" tIns="0" rIns="0" bIns="0" rtlCol="0"/>
            <a:lstStyle/>
            <a:p>
              <a:endParaRPr/>
            </a:p>
          </p:txBody>
        </p:sp>
        <p:sp>
          <p:nvSpPr>
            <p:cNvPr id="851" name="object 851"/>
            <p:cNvSpPr/>
            <p:nvPr/>
          </p:nvSpPr>
          <p:spPr>
            <a:xfrm>
              <a:off x="1292860" y="5323839"/>
              <a:ext cx="24130" cy="1191260"/>
            </a:xfrm>
            <a:custGeom>
              <a:avLst/>
              <a:gdLst/>
              <a:ahLst/>
              <a:cxnLst/>
              <a:rect l="l" t="t" r="r" b="b"/>
              <a:pathLst>
                <a:path w="24130" h="1191259">
                  <a:moveTo>
                    <a:pt x="5080" y="0"/>
                  </a:moveTo>
                  <a:lnTo>
                    <a:pt x="0" y="0"/>
                  </a:lnTo>
                  <a:lnTo>
                    <a:pt x="0" y="1270"/>
                  </a:lnTo>
                  <a:lnTo>
                    <a:pt x="5080" y="1270"/>
                  </a:lnTo>
                  <a:lnTo>
                    <a:pt x="5080" y="0"/>
                  </a:lnTo>
                  <a:close/>
                </a:path>
                <a:path w="24130" h="1191259">
                  <a:moveTo>
                    <a:pt x="10160" y="1270"/>
                  </a:moveTo>
                  <a:lnTo>
                    <a:pt x="0" y="1270"/>
                  </a:lnTo>
                  <a:lnTo>
                    <a:pt x="0" y="11430"/>
                  </a:lnTo>
                  <a:lnTo>
                    <a:pt x="24130" y="11430"/>
                  </a:lnTo>
                  <a:lnTo>
                    <a:pt x="24130" y="5080"/>
                  </a:lnTo>
                  <a:lnTo>
                    <a:pt x="19050" y="5080"/>
                  </a:lnTo>
                  <a:lnTo>
                    <a:pt x="19050" y="3810"/>
                  </a:lnTo>
                  <a:lnTo>
                    <a:pt x="13969" y="3810"/>
                  </a:lnTo>
                  <a:lnTo>
                    <a:pt x="13969" y="2540"/>
                  </a:lnTo>
                  <a:lnTo>
                    <a:pt x="10160" y="2540"/>
                  </a:lnTo>
                  <a:lnTo>
                    <a:pt x="10160" y="1270"/>
                  </a:lnTo>
                  <a:close/>
                </a:path>
                <a:path w="24130" h="1191259">
                  <a:moveTo>
                    <a:pt x="24130" y="11430"/>
                  </a:moveTo>
                  <a:lnTo>
                    <a:pt x="0" y="11430"/>
                  </a:lnTo>
                  <a:lnTo>
                    <a:pt x="0" y="17780"/>
                  </a:lnTo>
                  <a:lnTo>
                    <a:pt x="24130" y="17780"/>
                  </a:lnTo>
                  <a:lnTo>
                    <a:pt x="24130" y="11430"/>
                  </a:lnTo>
                  <a:close/>
                </a:path>
                <a:path w="24130" h="1191259">
                  <a:moveTo>
                    <a:pt x="24130" y="17780"/>
                  </a:moveTo>
                  <a:lnTo>
                    <a:pt x="0" y="17780"/>
                  </a:lnTo>
                  <a:lnTo>
                    <a:pt x="0" y="24130"/>
                  </a:lnTo>
                  <a:lnTo>
                    <a:pt x="24130" y="24130"/>
                  </a:lnTo>
                  <a:lnTo>
                    <a:pt x="24130" y="17780"/>
                  </a:lnTo>
                  <a:close/>
                </a:path>
                <a:path w="24130" h="1191259">
                  <a:moveTo>
                    <a:pt x="24130" y="24130"/>
                  </a:moveTo>
                  <a:lnTo>
                    <a:pt x="0" y="24130"/>
                  </a:lnTo>
                  <a:lnTo>
                    <a:pt x="0" y="33020"/>
                  </a:lnTo>
                  <a:lnTo>
                    <a:pt x="24130" y="33020"/>
                  </a:lnTo>
                  <a:lnTo>
                    <a:pt x="24130" y="24130"/>
                  </a:lnTo>
                  <a:close/>
                </a:path>
                <a:path w="24130" h="1191259">
                  <a:moveTo>
                    <a:pt x="24130" y="33020"/>
                  </a:moveTo>
                  <a:lnTo>
                    <a:pt x="0" y="33020"/>
                  </a:lnTo>
                  <a:lnTo>
                    <a:pt x="0" y="36830"/>
                  </a:lnTo>
                  <a:lnTo>
                    <a:pt x="24130" y="36830"/>
                  </a:lnTo>
                  <a:lnTo>
                    <a:pt x="24130" y="33020"/>
                  </a:lnTo>
                  <a:close/>
                </a:path>
                <a:path w="24130" h="1191259">
                  <a:moveTo>
                    <a:pt x="24130" y="36830"/>
                  </a:moveTo>
                  <a:lnTo>
                    <a:pt x="0" y="36830"/>
                  </a:lnTo>
                  <a:lnTo>
                    <a:pt x="0" y="39370"/>
                  </a:lnTo>
                  <a:lnTo>
                    <a:pt x="24130" y="39370"/>
                  </a:lnTo>
                  <a:lnTo>
                    <a:pt x="24130" y="36830"/>
                  </a:lnTo>
                  <a:close/>
                </a:path>
                <a:path w="24130" h="1191259">
                  <a:moveTo>
                    <a:pt x="24130" y="39370"/>
                  </a:moveTo>
                  <a:lnTo>
                    <a:pt x="0" y="39370"/>
                  </a:lnTo>
                  <a:lnTo>
                    <a:pt x="0" y="45720"/>
                  </a:lnTo>
                  <a:lnTo>
                    <a:pt x="24130" y="45720"/>
                  </a:lnTo>
                  <a:lnTo>
                    <a:pt x="24130" y="39370"/>
                  </a:lnTo>
                  <a:close/>
                </a:path>
                <a:path w="24130" h="1191259">
                  <a:moveTo>
                    <a:pt x="24130" y="45720"/>
                  </a:moveTo>
                  <a:lnTo>
                    <a:pt x="0" y="45720"/>
                  </a:lnTo>
                  <a:lnTo>
                    <a:pt x="0" y="52070"/>
                  </a:lnTo>
                  <a:lnTo>
                    <a:pt x="24130" y="52070"/>
                  </a:lnTo>
                  <a:lnTo>
                    <a:pt x="24130" y="45720"/>
                  </a:lnTo>
                  <a:close/>
                </a:path>
                <a:path w="24130" h="1191259">
                  <a:moveTo>
                    <a:pt x="24130" y="52070"/>
                  </a:moveTo>
                  <a:lnTo>
                    <a:pt x="0" y="52070"/>
                  </a:lnTo>
                  <a:lnTo>
                    <a:pt x="0" y="55880"/>
                  </a:lnTo>
                  <a:lnTo>
                    <a:pt x="24130" y="55880"/>
                  </a:lnTo>
                  <a:lnTo>
                    <a:pt x="24130" y="52070"/>
                  </a:lnTo>
                  <a:close/>
                </a:path>
                <a:path w="24130" h="1191259">
                  <a:moveTo>
                    <a:pt x="24130" y="55880"/>
                  </a:moveTo>
                  <a:lnTo>
                    <a:pt x="0" y="55880"/>
                  </a:lnTo>
                  <a:lnTo>
                    <a:pt x="0" y="58420"/>
                  </a:lnTo>
                  <a:lnTo>
                    <a:pt x="24130" y="58420"/>
                  </a:lnTo>
                  <a:lnTo>
                    <a:pt x="24130" y="55880"/>
                  </a:lnTo>
                  <a:close/>
                </a:path>
                <a:path w="24130" h="1191259">
                  <a:moveTo>
                    <a:pt x="24130" y="58420"/>
                  </a:moveTo>
                  <a:lnTo>
                    <a:pt x="0" y="58420"/>
                  </a:lnTo>
                  <a:lnTo>
                    <a:pt x="0" y="62230"/>
                  </a:lnTo>
                  <a:lnTo>
                    <a:pt x="24130" y="62230"/>
                  </a:lnTo>
                  <a:lnTo>
                    <a:pt x="24130" y="58420"/>
                  </a:lnTo>
                  <a:close/>
                </a:path>
                <a:path w="24130" h="1191259">
                  <a:moveTo>
                    <a:pt x="24130" y="62230"/>
                  </a:moveTo>
                  <a:lnTo>
                    <a:pt x="0" y="62230"/>
                  </a:lnTo>
                  <a:lnTo>
                    <a:pt x="0" y="71120"/>
                  </a:lnTo>
                  <a:lnTo>
                    <a:pt x="24130" y="71120"/>
                  </a:lnTo>
                  <a:lnTo>
                    <a:pt x="24130" y="62230"/>
                  </a:lnTo>
                  <a:close/>
                </a:path>
                <a:path w="24130" h="1191259">
                  <a:moveTo>
                    <a:pt x="24130" y="71120"/>
                  </a:moveTo>
                  <a:lnTo>
                    <a:pt x="0" y="71120"/>
                  </a:lnTo>
                  <a:lnTo>
                    <a:pt x="0" y="81280"/>
                  </a:lnTo>
                  <a:lnTo>
                    <a:pt x="24130" y="81280"/>
                  </a:lnTo>
                  <a:lnTo>
                    <a:pt x="24130" y="71120"/>
                  </a:lnTo>
                  <a:close/>
                </a:path>
                <a:path w="24130" h="1191259">
                  <a:moveTo>
                    <a:pt x="24130" y="81280"/>
                  </a:moveTo>
                  <a:lnTo>
                    <a:pt x="0" y="81280"/>
                  </a:lnTo>
                  <a:lnTo>
                    <a:pt x="0" y="83820"/>
                  </a:lnTo>
                  <a:lnTo>
                    <a:pt x="24130" y="83820"/>
                  </a:lnTo>
                  <a:lnTo>
                    <a:pt x="24130" y="81280"/>
                  </a:lnTo>
                  <a:close/>
                </a:path>
                <a:path w="24130" h="1191259">
                  <a:moveTo>
                    <a:pt x="24130" y="83820"/>
                  </a:moveTo>
                  <a:lnTo>
                    <a:pt x="0" y="83820"/>
                  </a:lnTo>
                  <a:lnTo>
                    <a:pt x="0" y="90170"/>
                  </a:lnTo>
                  <a:lnTo>
                    <a:pt x="24130" y="90170"/>
                  </a:lnTo>
                  <a:lnTo>
                    <a:pt x="24130" y="83820"/>
                  </a:lnTo>
                  <a:close/>
                </a:path>
                <a:path w="24130" h="1191259">
                  <a:moveTo>
                    <a:pt x="24130" y="90170"/>
                  </a:moveTo>
                  <a:lnTo>
                    <a:pt x="0" y="90170"/>
                  </a:lnTo>
                  <a:lnTo>
                    <a:pt x="0" y="96520"/>
                  </a:lnTo>
                  <a:lnTo>
                    <a:pt x="24130" y="96520"/>
                  </a:lnTo>
                  <a:lnTo>
                    <a:pt x="24130" y="90170"/>
                  </a:lnTo>
                  <a:close/>
                </a:path>
                <a:path w="24130" h="1191259">
                  <a:moveTo>
                    <a:pt x="24130" y="96520"/>
                  </a:moveTo>
                  <a:lnTo>
                    <a:pt x="0" y="96520"/>
                  </a:lnTo>
                  <a:lnTo>
                    <a:pt x="0" y="100330"/>
                  </a:lnTo>
                  <a:lnTo>
                    <a:pt x="24130" y="100330"/>
                  </a:lnTo>
                  <a:lnTo>
                    <a:pt x="24130" y="96520"/>
                  </a:lnTo>
                  <a:close/>
                </a:path>
                <a:path w="24130" h="1191259">
                  <a:moveTo>
                    <a:pt x="24130" y="100330"/>
                  </a:moveTo>
                  <a:lnTo>
                    <a:pt x="0" y="100330"/>
                  </a:lnTo>
                  <a:lnTo>
                    <a:pt x="0" y="106680"/>
                  </a:lnTo>
                  <a:lnTo>
                    <a:pt x="24130" y="106680"/>
                  </a:lnTo>
                  <a:lnTo>
                    <a:pt x="24130" y="100330"/>
                  </a:lnTo>
                  <a:close/>
                </a:path>
                <a:path w="24130" h="1191259">
                  <a:moveTo>
                    <a:pt x="24130" y="106680"/>
                  </a:moveTo>
                  <a:lnTo>
                    <a:pt x="0" y="106680"/>
                  </a:lnTo>
                  <a:lnTo>
                    <a:pt x="0" y="115570"/>
                  </a:lnTo>
                  <a:lnTo>
                    <a:pt x="24130" y="115570"/>
                  </a:lnTo>
                  <a:lnTo>
                    <a:pt x="24130" y="106680"/>
                  </a:lnTo>
                  <a:close/>
                </a:path>
                <a:path w="24130" h="1191259">
                  <a:moveTo>
                    <a:pt x="24130" y="115570"/>
                  </a:moveTo>
                  <a:lnTo>
                    <a:pt x="0" y="115570"/>
                  </a:lnTo>
                  <a:lnTo>
                    <a:pt x="0" y="125730"/>
                  </a:lnTo>
                  <a:lnTo>
                    <a:pt x="24130" y="125730"/>
                  </a:lnTo>
                  <a:lnTo>
                    <a:pt x="24130" y="115570"/>
                  </a:lnTo>
                  <a:close/>
                </a:path>
                <a:path w="24130" h="1191259">
                  <a:moveTo>
                    <a:pt x="24130" y="125730"/>
                  </a:moveTo>
                  <a:lnTo>
                    <a:pt x="0" y="125730"/>
                  </a:lnTo>
                  <a:lnTo>
                    <a:pt x="0" y="128270"/>
                  </a:lnTo>
                  <a:lnTo>
                    <a:pt x="24130" y="128270"/>
                  </a:lnTo>
                  <a:lnTo>
                    <a:pt x="24130" y="125730"/>
                  </a:lnTo>
                  <a:close/>
                </a:path>
                <a:path w="24130" h="1191259">
                  <a:moveTo>
                    <a:pt x="24130" y="128270"/>
                  </a:moveTo>
                  <a:lnTo>
                    <a:pt x="0" y="128270"/>
                  </a:lnTo>
                  <a:lnTo>
                    <a:pt x="0" y="132080"/>
                  </a:lnTo>
                  <a:lnTo>
                    <a:pt x="24130" y="132080"/>
                  </a:lnTo>
                  <a:lnTo>
                    <a:pt x="24130" y="128270"/>
                  </a:lnTo>
                  <a:close/>
                </a:path>
                <a:path w="24130" h="1191259">
                  <a:moveTo>
                    <a:pt x="24130" y="132080"/>
                  </a:moveTo>
                  <a:lnTo>
                    <a:pt x="0" y="132080"/>
                  </a:lnTo>
                  <a:lnTo>
                    <a:pt x="0" y="134620"/>
                  </a:lnTo>
                  <a:lnTo>
                    <a:pt x="24130" y="134620"/>
                  </a:lnTo>
                  <a:lnTo>
                    <a:pt x="24130" y="132080"/>
                  </a:lnTo>
                  <a:close/>
                </a:path>
                <a:path w="24130" h="1191259">
                  <a:moveTo>
                    <a:pt x="24130" y="134620"/>
                  </a:moveTo>
                  <a:lnTo>
                    <a:pt x="0" y="134620"/>
                  </a:lnTo>
                  <a:lnTo>
                    <a:pt x="0" y="138430"/>
                  </a:lnTo>
                  <a:lnTo>
                    <a:pt x="24130" y="138430"/>
                  </a:lnTo>
                  <a:lnTo>
                    <a:pt x="24130" y="134620"/>
                  </a:lnTo>
                  <a:close/>
                </a:path>
                <a:path w="24130" h="1191259">
                  <a:moveTo>
                    <a:pt x="24130" y="138430"/>
                  </a:moveTo>
                  <a:lnTo>
                    <a:pt x="0" y="138430"/>
                  </a:lnTo>
                  <a:lnTo>
                    <a:pt x="0" y="151130"/>
                  </a:lnTo>
                  <a:lnTo>
                    <a:pt x="24130" y="151130"/>
                  </a:lnTo>
                  <a:lnTo>
                    <a:pt x="24130" y="138430"/>
                  </a:lnTo>
                  <a:close/>
                </a:path>
                <a:path w="24130" h="1191259">
                  <a:moveTo>
                    <a:pt x="24130" y="151130"/>
                  </a:moveTo>
                  <a:lnTo>
                    <a:pt x="0" y="151130"/>
                  </a:lnTo>
                  <a:lnTo>
                    <a:pt x="0" y="153670"/>
                  </a:lnTo>
                  <a:lnTo>
                    <a:pt x="24130" y="153670"/>
                  </a:lnTo>
                  <a:lnTo>
                    <a:pt x="24130" y="151130"/>
                  </a:lnTo>
                  <a:close/>
                </a:path>
                <a:path w="24130" h="1191259">
                  <a:moveTo>
                    <a:pt x="24130" y="153670"/>
                  </a:moveTo>
                  <a:lnTo>
                    <a:pt x="0" y="153670"/>
                  </a:lnTo>
                  <a:lnTo>
                    <a:pt x="0" y="157480"/>
                  </a:lnTo>
                  <a:lnTo>
                    <a:pt x="24130" y="157480"/>
                  </a:lnTo>
                  <a:lnTo>
                    <a:pt x="24130" y="153670"/>
                  </a:lnTo>
                  <a:close/>
                </a:path>
                <a:path w="24130" h="1191259">
                  <a:moveTo>
                    <a:pt x="24130" y="157480"/>
                  </a:moveTo>
                  <a:lnTo>
                    <a:pt x="0" y="157480"/>
                  </a:lnTo>
                  <a:lnTo>
                    <a:pt x="0" y="160020"/>
                  </a:lnTo>
                  <a:lnTo>
                    <a:pt x="24130" y="160020"/>
                  </a:lnTo>
                  <a:lnTo>
                    <a:pt x="24130" y="157480"/>
                  </a:lnTo>
                  <a:close/>
                </a:path>
                <a:path w="24130" h="1191259">
                  <a:moveTo>
                    <a:pt x="24130" y="160020"/>
                  </a:moveTo>
                  <a:lnTo>
                    <a:pt x="0" y="160020"/>
                  </a:lnTo>
                  <a:lnTo>
                    <a:pt x="0" y="163830"/>
                  </a:lnTo>
                  <a:lnTo>
                    <a:pt x="24130" y="163830"/>
                  </a:lnTo>
                  <a:lnTo>
                    <a:pt x="24130" y="160020"/>
                  </a:lnTo>
                  <a:close/>
                </a:path>
                <a:path w="24130" h="1191259">
                  <a:moveTo>
                    <a:pt x="24130" y="163830"/>
                  </a:moveTo>
                  <a:lnTo>
                    <a:pt x="0" y="163830"/>
                  </a:lnTo>
                  <a:lnTo>
                    <a:pt x="0" y="166370"/>
                  </a:lnTo>
                  <a:lnTo>
                    <a:pt x="24130" y="166370"/>
                  </a:lnTo>
                  <a:lnTo>
                    <a:pt x="24130" y="163830"/>
                  </a:lnTo>
                  <a:close/>
                </a:path>
                <a:path w="24130" h="1191259">
                  <a:moveTo>
                    <a:pt x="24130" y="166370"/>
                  </a:moveTo>
                  <a:lnTo>
                    <a:pt x="0" y="166370"/>
                  </a:lnTo>
                  <a:lnTo>
                    <a:pt x="0" y="170180"/>
                  </a:lnTo>
                  <a:lnTo>
                    <a:pt x="24130" y="170180"/>
                  </a:lnTo>
                  <a:lnTo>
                    <a:pt x="24130" y="166370"/>
                  </a:lnTo>
                  <a:close/>
                </a:path>
                <a:path w="24130" h="1191259">
                  <a:moveTo>
                    <a:pt x="24130" y="170180"/>
                  </a:moveTo>
                  <a:lnTo>
                    <a:pt x="0" y="170180"/>
                  </a:lnTo>
                  <a:lnTo>
                    <a:pt x="0" y="176530"/>
                  </a:lnTo>
                  <a:lnTo>
                    <a:pt x="24130" y="176530"/>
                  </a:lnTo>
                  <a:lnTo>
                    <a:pt x="24130" y="170180"/>
                  </a:lnTo>
                  <a:close/>
                </a:path>
                <a:path w="24130" h="1191259">
                  <a:moveTo>
                    <a:pt x="24130" y="176530"/>
                  </a:moveTo>
                  <a:lnTo>
                    <a:pt x="0" y="176530"/>
                  </a:lnTo>
                  <a:lnTo>
                    <a:pt x="0" y="182880"/>
                  </a:lnTo>
                  <a:lnTo>
                    <a:pt x="24130" y="182880"/>
                  </a:lnTo>
                  <a:lnTo>
                    <a:pt x="24130" y="176530"/>
                  </a:lnTo>
                  <a:close/>
                </a:path>
                <a:path w="24130" h="1191259">
                  <a:moveTo>
                    <a:pt x="24130" y="182880"/>
                  </a:moveTo>
                  <a:lnTo>
                    <a:pt x="0" y="182880"/>
                  </a:lnTo>
                  <a:lnTo>
                    <a:pt x="0" y="191770"/>
                  </a:lnTo>
                  <a:lnTo>
                    <a:pt x="24130" y="191770"/>
                  </a:lnTo>
                  <a:lnTo>
                    <a:pt x="24130" y="182880"/>
                  </a:lnTo>
                  <a:close/>
                </a:path>
                <a:path w="24130" h="1191259">
                  <a:moveTo>
                    <a:pt x="24130" y="191770"/>
                  </a:moveTo>
                  <a:lnTo>
                    <a:pt x="0" y="191770"/>
                  </a:lnTo>
                  <a:lnTo>
                    <a:pt x="0" y="198120"/>
                  </a:lnTo>
                  <a:lnTo>
                    <a:pt x="24130" y="198120"/>
                  </a:lnTo>
                  <a:lnTo>
                    <a:pt x="24130" y="191770"/>
                  </a:lnTo>
                  <a:close/>
                </a:path>
                <a:path w="24130" h="1191259">
                  <a:moveTo>
                    <a:pt x="24130" y="198120"/>
                  </a:moveTo>
                  <a:lnTo>
                    <a:pt x="0" y="198120"/>
                  </a:lnTo>
                  <a:lnTo>
                    <a:pt x="0" y="201930"/>
                  </a:lnTo>
                  <a:lnTo>
                    <a:pt x="24130" y="201930"/>
                  </a:lnTo>
                  <a:lnTo>
                    <a:pt x="24130" y="198120"/>
                  </a:lnTo>
                  <a:close/>
                </a:path>
                <a:path w="24130" h="1191259">
                  <a:moveTo>
                    <a:pt x="24130" y="201930"/>
                  </a:moveTo>
                  <a:lnTo>
                    <a:pt x="0" y="201930"/>
                  </a:lnTo>
                  <a:lnTo>
                    <a:pt x="0" y="208280"/>
                  </a:lnTo>
                  <a:lnTo>
                    <a:pt x="24130" y="208280"/>
                  </a:lnTo>
                  <a:lnTo>
                    <a:pt x="24130" y="201930"/>
                  </a:lnTo>
                  <a:close/>
                </a:path>
                <a:path w="24130" h="1191259">
                  <a:moveTo>
                    <a:pt x="24130" y="208280"/>
                  </a:moveTo>
                  <a:lnTo>
                    <a:pt x="0" y="208280"/>
                  </a:lnTo>
                  <a:lnTo>
                    <a:pt x="0" y="214630"/>
                  </a:lnTo>
                  <a:lnTo>
                    <a:pt x="24130" y="214630"/>
                  </a:lnTo>
                  <a:lnTo>
                    <a:pt x="24130" y="208280"/>
                  </a:lnTo>
                  <a:close/>
                </a:path>
                <a:path w="24130" h="1191259">
                  <a:moveTo>
                    <a:pt x="24130" y="214630"/>
                  </a:moveTo>
                  <a:lnTo>
                    <a:pt x="0" y="214630"/>
                  </a:lnTo>
                  <a:lnTo>
                    <a:pt x="0" y="217170"/>
                  </a:lnTo>
                  <a:lnTo>
                    <a:pt x="24130" y="217170"/>
                  </a:lnTo>
                  <a:lnTo>
                    <a:pt x="24130" y="214630"/>
                  </a:lnTo>
                  <a:close/>
                </a:path>
                <a:path w="24130" h="1191259">
                  <a:moveTo>
                    <a:pt x="24130" y="217170"/>
                  </a:moveTo>
                  <a:lnTo>
                    <a:pt x="0" y="217170"/>
                  </a:lnTo>
                  <a:lnTo>
                    <a:pt x="0" y="220980"/>
                  </a:lnTo>
                  <a:lnTo>
                    <a:pt x="24130" y="220980"/>
                  </a:lnTo>
                  <a:lnTo>
                    <a:pt x="24130" y="217170"/>
                  </a:lnTo>
                  <a:close/>
                </a:path>
                <a:path w="24130" h="1191259">
                  <a:moveTo>
                    <a:pt x="24130" y="220980"/>
                  </a:moveTo>
                  <a:lnTo>
                    <a:pt x="0" y="220980"/>
                  </a:lnTo>
                  <a:lnTo>
                    <a:pt x="0" y="223520"/>
                  </a:lnTo>
                  <a:lnTo>
                    <a:pt x="24130" y="223520"/>
                  </a:lnTo>
                  <a:lnTo>
                    <a:pt x="24130" y="220980"/>
                  </a:lnTo>
                  <a:close/>
                </a:path>
                <a:path w="24130" h="1191259">
                  <a:moveTo>
                    <a:pt x="24130" y="223520"/>
                  </a:moveTo>
                  <a:lnTo>
                    <a:pt x="0" y="223520"/>
                  </a:lnTo>
                  <a:lnTo>
                    <a:pt x="0" y="233680"/>
                  </a:lnTo>
                  <a:lnTo>
                    <a:pt x="24130" y="233680"/>
                  </a:lnTo>
                  <a:lnTo>
                    <a:pt x="24130" y="223520"/>
                  </a:lnTo>
                  <a:close/>
                </a:path>
                <a:path w="24130" h="1191259">
                  <a:moveTo>
                    <a:pt x="24130" y="233680"/>
                  </a:moveTo>
                  <a:lnTo>
                    <a:pt x="0" y="233680"/>
                  </a:lnTo>
                  <a:lnTo>
                    <a:pt x="0" y="236220"/>
                  </a:lnTo>
                  <a:lnTo>
                    <a:pt x="24130" y="236220"/>
                  </a:lnTo>
                  <a:lnTo>
                    <a:pt x="24130" y="233680"/>
                  </a:lnTo>
                  <a:close/>
                </a:path>
                <a:path w="24130" h="1191259">
                  <a:moveTo>
                    <a:pt x="24130" y="236220"/>
                  </a:moveTo>
                  <a:lnTo>
                    <a:pt x="0" y="236220"/>
                  </a:lnTo>
                  <a:lnTo>
                    <a:pt x="0" y="240030"/>
                  </a:lnTo>
                  <a:lnTo>
                    <a:pt x="24130" y="240030"/>
                  </a:lnTo>
                  <a:lnTo>
                    <a:pt x="24130" y="236220"/>
                  </a:lnTo>
                  <a:close/>
                </a:path>
                <a:path w="24130" h="1191259">
                  <a:moveTo>
                    <a:pt x="24130" y="240030"/>
                  </a:moveTo>
                  <a:lnTo>
                    <a:pt x="0" y="240030"/>
                  </a:lnTo>
                  <a:lnTo>
                    <a:pt x="0" y="242570"/>
                  </a:lnTo>
                  <a:lnTo>
                    <a:pt x="24130" y="242570"/>
                  </a:lnTo>
                  <a:lnTo>
                    <a:pt x="24130" y="240030"/>
                  </a:lnTo>
                  <a:close/>
                </a:path>
                <a:path w="24130" h="1191259">
                  <a:moveTo>
                    <a:pt x="24130" y="242570"/>
                  </a:moveTo>
                  <a:lnTo>
                    <a:pt x="0" y="242570"/>
                  </a:lnTo>
                  <a:lnTo>
                    <a:pt x="0" y="246380"/>
                  </a:lnTo>
                  <a:lnTo>
                    <a:pt x="24130" y="246380"/>
                  </a:lnTo>
                  <a:lnTo>
                    <a:pt x="24130" y="242570"/>
                  </a:lnTo>
                  <a:close/>
                </a:path>
                <a:path w="24130" h="1191259">
                  <a:moveTo>
                    <a:pt x="24130" y="246380"/>
                  </a:moveTo>
                  <a:lnTo>
                    <a:pt x="0" y="246380"/>
                  </a:lnTo>
                  <a:lnTo>
                    <a:pt x="0" y="255270"/>
                  </a:lnTo>
                  <a:lnTo>
                    <a:pt x="24130" y="255270"/>
                  </a:lnTo>
                  <a:lnTo>
                    <a:pt x="24130" y="246380"/>
                  </a:lnTo>
                  <a:close/>
                </a:path>
                <a:path w="24130" h="1191259">
                  <a:moveTo>
                    <a:pt x="24130" y="255270"/>
                  </a:moveTo>
                  <a:lnTo>
                    <a:pt x="0" y="255270"/>
                  </a:lnTo>
                  <a:lnTo>
                    <a:pt x="0" y="259080"/>
                  </a:lnTo>
                  <a:lnTo>
                    <a:pt x="24130" y="259080"/>
                  </a:lnTo>
                  <a:lnTo>
                    <a:pt x="24130" y="255270"/>
                  </a:lnTo>
                  <a:close/>
                </a:path>
                <a:path w="24130" h="1191259">
                  <a:moveTo>
                    <a:pt x="24130" y="259080"/>
                  </a:moveTo>
                  <a:lnTo>
                    <a:pt x="0" y="259080"/>
                  </a:lnTo>
                  <a:lnTo>
                    <a:pt x="0" y="265430"/>
                  </a:lnTo>
                  <a:lnTo>
                    <a:pt x="24130" y="265430"/>
                  </a:lnTo>
                  <a:lnTo>
                    <a:pt x="24130" y="259080"/>
                  </a:lnTo>
                  <a:close/>
                </a:path>
                <a:path w="24130" h="1191259">
                  <a:moveTo>
                    <a:pt x="24130" y="265430"/>
                  </a:moveTo>
                  <a:lnTo>
                    <a:pt x="0" y="265430"/>
                  </a:lnTo>
                  <a:lnTo>
                    <a:pt x="0" y="271780"/>
                  </a:lnTo>
                  <a:lnTo>
                    <a:pt x="24130" y="271780"/>
                  </a:lnTo>
                  <a:lnTo>
                    <a:pt x="24130" y="265430"/>
                  </a:lnTo>
                  <a:close/>
                </a:path>
                <a:path w="24130" h="1191259">
                  <a:moveTo>
                    <a:pt x="24130" y="271780"/>
                  </a:moveTo>
                  <a:lnTo>
                    <a:pt x="0" y="271780"/>
                  </a:lnTo>
                  <a:lnTo>
                    <a:pt x="0" y="274320"/>
                  </a:lnTo>
                  <a:lnTo>
                    <a:pt x="24130" y="274320"/>
                  </a:lnTo>
                  <a:lnTo>
                    <a:pt x="24130" y="271780"/>
                  </a:lnTo>
                  <a:close/>
                </a:path>
                <a:path w="24130" h="1191259">
                  <a:moveTo>
                    <a:pt x="24130" y="274320"/>
                  </a:moveTo>
                  <a:lnTo>
                    <a:pt x="0" y="274320"/>
                  </a:lnTo>
                  <a:lnTo>
                    <a:pt x="0" y="284480"/>
                  </a:lnTo>
                  <a:lnTo>
                    <a:pt x="24130" y="284480"/>
                  </a:lnTo>
                  <a:lnTo>
                    <a:pt x="24130" y="274320"/>
                  </a:lnTo>
                  <a:close/>
                </a:path>
                <a:path w="24130" h="1191259">
                  <a:moveTo>
                    <a:pt x="24130" y="284480"/>
                  </a:moveTo>
                  <a:lnTo>
                    <a:pt x="0" y="284480"/>
                  </a:lnTo>
                  <a:lnTo>
                    <a:pt x="0" y="287020"/>
                  </a:lnTo>
                  <a:lnTo>
                    <a:pt x="24130" y="287020"/>
                  </a:lnTo>
                  <a:lnTo>
                    <a:pt x="24130" y="284480"/>
                  </a:lnTo>
                  <a:close/>
                </a:path>
                <a:path w="24130" h="1191259">
                  <a:moveTo>
                    <a:pt x="24130" y="287020"/>
                  </a:moveTo>
                  <a:lnTo>
                    <a:pt x="0" y="287020"/>
                  </a:lnTo>
                  <a:lnTo>
                    <a:pt x="0" y="293370"/>
                  </a:lnTo>
                  <a:lnTo>
                    <a:pt x="24130" y="293370"/>
                  </a:lnTo>
                  <a:lnTo>
                    <a:pt x="24130" y="287020"/>
                  </a:lnTo>
                  <a:close/>
                </a:path>
                <a:path w="24130" h="1191259">
                  <a:moveTo>
                    <a:pt x="24130" y="293370"/>
                  </a:moveTo>
                  <a:lnTo>
                    <a:pt x="0" y="293370"/>
                  </a:lnTo>
                  <a:lnTo>
                    <a:pt x="0" y="297180"/>
                  </a:lnTo>
                  <a:lnTo>
                    <a:pt x="24130" y="297180"/>
                  </a:lnTo>
                  <a:lnTo>
                    <a:pt x="24130" y="293370"/>
                  </a:lnTo>
                  <a:close/>
                </a:path>
                <a:path w="24130" h="1191259">
                  <a:moveTo>
                    <a:pt x="24130" y="297180"/>
                  </a:moveTo>
                  <a:lnTo>
                    <a:pt x="0" y="297180"/>
                  </a:lnTo>
                  <a:lnTo>
                    <a:pt x="0" y="303530"/>
                  </a:lnTo>
                  <a:lnTo>
                    <a:pt x="24130" y="303530"/>
                  </a:lnTo>
                  <a:lnTo>
                    <a:pt x="24130" y="297180"/>
                  </a:lnTo>
                  <a:close/>
                </a:path>
                <a:path w="24130" h="1191259">
                  <a:moveTo>
                    <a:pt x="24130" y="303530"/>
                  </a:moveTo>
                  <a:lnTo>
                    <a:pt x="0" y="303530"/>
                  </a:lnTo>
                  <a:lnTo>
                    <a:pt x="0" y="306070"/>
                  </a:lnTo>
                  <a:lnTo>
                    <a:pt x="24130" y="306070"/>
                  </a:lnTo>
                  <a:lnTo>
                    <a:pt x="24130" y="303530"/>
                  </a:lnTo>
                  <a:close/>
                </a:path>
                <a:path w="24130" h="1191259">
                  <a:moveTo>
                    <a:pt x="24130" y="306070"/>
                  </a:moveTo>
                  <a:lnTo>
                    <a:pt x="0" y="306070"/>
                  </a:lnTo>
                  <a:lnTo>
                    <a:pt x="0" y="309880"/>
                  </a:lnTo>
                  <a:lnTo>
                    <a:pt x="24130" y="309880"/>
                  </a:lnTo>
                  <a:lnTo>
                    <a:pt x="24130" y="306070"/>
                  </a:lnTo>
                  <a:close/>
                </a:path>
                <a:path w="24130" h="1191259">
                  <a:moveTo>
                    <a:pt x="24130" y="309880"/>
                  </a:moveTo>
                  <a:lnTo>
                    <a:pt x="0" y="309880"/>
                  </a:lnTo>
                  <a:lnTo>
                    <a:pt x="0" y="322580"/>
                  </a:lnTo>
                  <a:lnTo>
                    <a:pt x="24130" y="322580"/>
                  </a:lnTo>
                  <a:lnTo>
                    <a:pt x="24130" y="309880"/>
                  </a:lnTo>
                  <a:close/>
                </a:path>
                <a:path w="24130" h="1191259">
                  <a:moveTo>
                    <a:pt x="24130" y="322580"/>
                  </a:moveTo>
                  <a:lnTo>
                    <a:pt x="0" y="322580"/>
                  </a:lnTo>
                  <a:lnTo>
                    <a:pt x="0" y="337820"/>
                  </a:lnTo>
                  <a:lnTo>
                    <a:pt x="24130" y="337820"/>
                  </a:lnTo>
                  <a:lnTo>
                    <a:pt x="24130" y="322580"/>
                  </a:lnTo>
                  <a:close/>
                </a:path>
                <a:path w="24130" h="1191259">
                  <a:moveTo>
                    <a:pt x="24130" y="337820"/>
                  </a:moveTo>
                  <a:lnTo>
                    <a:pt x="0" y="337820"/>
                  </a:lnTo>
                  <a:lnTo>
                    <a:pt x="0" y="344170"/>
                  </a:lnTo>
                  <a:lnTo>
                    <a:pt x="24130" y="344170"/>
                  </a:lnTo>
                  <a:lnTo>
                    <a:pt x="24130" y="337820"/>
                  </a:lnTo>
                  <a:close/>
                </a:path>
                <a:path w="24130" h="1191259">
                  <a:moveTo>
                    <a:pt x="24130" y="344170"/>
                  </a:moveTo>
                  <a:lnTo>
                    <a:pt x="0" y="344170"/>
                  </a:lnTo>
                  <a:lnTo>
                    <a:pt x="0" y="347980"/>
                  </a:lnTo>
                  <a:lnTo>
                    <a:pt x="24130" y="347980"/>
                  </a:lnTo>
                  <a:lnTo>
                    <a:pt x="24130" y="344170"/>
                  </a:lnTo>
                  <a:close/>
                </a:path>
                <a:path w="24130" h="1191259">
                  <a:moveTo>
                    <a:pt x="24130" y="347980"/>
                  </a:moveTo>
                  <a:lnTo>
                    <a:pt x="0" y="347980"/>
                  </a:lnTo>
                  <a:lnTo>
                    <a:pt x="0" y="350520"/>
                  </a:lnTo>
                  <a:lnTo>
                    <a:pt x="24130" y="350520"/>
                  </a:lnTo>
                  <a:lnTo>
                    <a:pt x="24130" y="347980"/>
                  </a:lnTo>
                  <a:close/>
                </a:path>
                <a:path w="24130" h="1191259">
                  <a:moveTo>
                    <a:pt x="24130" y="350520"/>
                  </a:moveTo>
                  <a:lnTo>
                    <a:pt x="0" y="350520"/>
                  </a:lnTo>
                  <a:lnTo>
                    <a:pt x="0" y="356870"/>
                  </a:lnTo>
                  <a:lnTo>
                    <a:pt x="24130" y="356870"/>
                  </a:lnTo>
                  <a:lnTo>
                    <a:pt x="24130" y="350520"/>
                  </a:lnTo>
                  <a:close/>
                </a:path>
                <a:path w="24130" h="1191259">
                  <a:moveTo>
                    <a:pt x="24130" y="356870"/>
                  </a:moveTo>
                  <a:lnTo>
                    <a:pt x="0" y="356870"/>
                  </a:lnTo>
                  <a:lnTo>
                    <a:pt x="0" y="367030"/>
                  </a:lnTo>
                  <a:lnTo>
                    <a:pt x="24130" y="367030"/>
                  </a:lnTo>
                  <a:lnTo>
                    <a:pt x="24130" y="356870"/>
                  </a:lnTo>
                  <a:close/>
                </a:path>
                <a:path w="24130" h="1191259">
                  <a:moveTo>
                    <a:pt x="24130" y="367030"/>
                  </a:moveTo>
                  <a:lnTo>
                    <a:pt x="0" y="367030"/>
                  </a:lnTo>
                  <a:lnTo>
                    <a:pt x="0" y="369570"/>
                  </a:lnTo>
                  <a:lnTo>
                    <a:pt x="24130" y="369570"/>
                  </a:lnTo>
                  <a:lnTo>
                    <a:pt x="24130" y="367030"/>
                  </a:lnTo>
                  <a:close/>
                </a:path>
                <a:path w="24130" h="1191259">
                  <a:moveTo>
                    <a:pt x="24130" y="369570"/>
                  </a:moveTo>
                  <a:lnTo>
                    <a:pt x="0" y="369570"/>
                  </a:lnTo>
                  <a:lnTo>
                    <a:pt x="0" y="373380"/>
                  </a:lnTo>
                  <a:lnTo>
                    <a:pt x="24130" y="373380"/>
                  </a:lnTo>
                  <a:lnTo>
                    <a:pt x="24130" y="369570"/>
                  </a:lnTo>
                  <a:close/>
                </a:path>
                <a:path w="24130" h="1191259">
                  <a:moveTo>
                    <a:pt x="24130" y="373380"/>
                  </a:moveTo>
                  <a:lnTo>
                    <a:pt x="0" y="373380"/>
                  </a:lnTo>
                  <a:lnTo>
                    <a:pt x="0" y="382270"/>
                  </a:lnTo>
                  <a:lnTo>
                    <a:pt x="24130" y="382270"/>
                  </a:lnTo>
                  <a:lnTo>
                    <a:pt x="24130" y="373380"/>
                  </a:lnTo>
                  <a:close/>
                </a:path>
                <a:path w="24130" h="1191259">
                  <a:moveTo>
                    <a:pt x="24130" y="382270"/>
                  </a:moveTo>
                  <a:lnTo>
                    <a:pt x="0" y="382270"/>
                  </a:lnTo>
                  <a:lnTo>
                    <a:pt x="0" y="386080"/>
                  </a:lnTo>
                  <a:lnTo>
                    <a:pt x="24130" y="386080"/>
                  </a:lnTo>
                  <a:lnTo>
                    <a:pt x="24130" y="382270"/>
                  </a:lnTo>
                  <a:close/>
                </a:path>
                <a:path w="24130" h="1191259">
                  <a:moveTo>
                    <a:pt x="24130" y="386080"/>
                  </a:moveTo>
                  <a:lnTo>
                    <a:pt x="0" y="386080"/>
                  </a:lnTo>
                  <a:lnTo>
                    <a:pt x="0" y="388620"/>
                  </a:lnTo>
                  <a:lnTo>
                    <a:pt x="24130" y="388620"/>
                  </a:lnTo>
                  <a:lnTo>
                    <a:pt x="24130" y="386080"/>
                  </a:lnTo>
                  <a:close/>
                </a:path>
                <a:path w="24130" h="1191259">
                  <a:moveTo>
                    <a:pt x="24130" y="388620"/>
                  </a:moveTo>
                  <a:lnTo>
                    <a:pt x="0" y="388620"/>
                  </a:lnTo>
                  <a:lnTo>
                    <a:pt x="0" y="392430"/>
                  </a:lnTo>
                  <a:lnTo>
                    <a:pt x="24130" y="392430"/>
                  </a:lnTo>
                  <a:lnTo>
                    <a:pt x="24130" y="388620"/>
                  </a:lnTo>
                  <a:close/>
                </a:path>
                <a:path w="24130" h="1191259">
                  <a:moveTo>
                    <a:pt x="24130" y="392430"/>
                  </a:moveTo>
                  <a:lnTo>
                    <a:pt x="0" y="392430"/>
                  </a:lnTo>
                  <a:lnTo>
                    <a:pt x="0" y="394970"/>
                  </a:lnTo>
                  <a:lnTo>
                    <a:pt x="24130" y="394970"/>
                  </a:lnTo>
                  <a:lnTo>
                    <a:pt x="24130" y="392430"/>
                  </a:lnTo>
                  <a:close/>
                </a:path>
                <a:path w="24130" h="1191259">
                  <a:moveTo>
                    <a:pt x="24130" y="394970"/>
                  </a:moveTo>
                  <a:lnTo>
                    <a:pt x="0" y="394970"/>
                  </a:lnTo>
                  <a:lnTo>
                    <a:pt x="0" y="398780"/>
                  </a:lnTo>
                  <a:lnTo>
                    <a:pt x="24130" y="398780"/>
                  </a:lnTo>
                  <a:lnTo>
                    <a:pt x="24130" y="394970"/>
                  </a:lnTo>
                  <a:close/>
                </a:path>
                <a:path w="24130" h="1191259">
                  <a:moveTo>
                    <a:pt x="24130" y="398780"/>
                  </a:moveTo>
                  <a:lnTo>
                    <a:pt x="0" y="398780"/>
                  </a:lnTo>
                  <a:lnTo>
                    <a:pt x="0" y="414020"/>
                  </a:lnTo>
                  <a:lnTo>
                    <a:pt x="24130" y="414020"/>
                  </a:lnTo>
                  <a:lnTo>
                    <a:pt x="24130" y="398780"/>
                  </a:lnTo>
                  <a:close/>
                </a:path>
                <a:path w="24130" h="1191259">
                  <a:moveTo>
                    <a:pt x="24130" y="414020"/>
                  </a:moveTo>
                  <a:lnTo>
                    <a:pt x="0" y="414020"/>
                  </a:lnTo>
                  <a:lnTo>
                    <a:pt x="0" y="417830"/>
                  </a:lnTo>
                  <a:lnTo>
                    <a:pt x="24130" y="417830"/>
                  </a:lnTo>
                  <a:lnTo>
                    <a:pt x="24130" y="414020"/>
                  </a:lnTo>
                  <a:close/>
                </a:path>
                <a:path w="24130" h="1191259">
                  <a:moveTo>
                    <a:pt x="24130" y="417830"/>
                  </a:moveTo>
                  <a:lnTo>
                    <a:pt x="0" y="417830"/>
                  </a:lnTo>
                  <a:lnTo>
                    <a:pt x="0" y="424180"/>
                  </a:lnTo>
                  <a:lnTo>
                    <a:pt x="24130" y="424180"/>
                  </a:lnTo>
                  <a:lnTo>
                    <a:pt x="24130" y="417830"/>
                  </a:lnTo>
                  <a:close/>
                </a:path>
                <a:path w="24130" h="1191259">
                  <a:moveTo>
                    <a:pt x="24130" y="424180"/>
                  </a:moveTo>
                  <a:lnTo>
                    <a:pt x="0" y="424180"/>
                  </a:lnTo>
                  <a:lnTo>
                    <a:pt x="0" y="426720"/>
                  </a:lnTo>
                  <a:lnTo>
                    <a:pt x="24130" y="426720"/>
                  </a:lnTo>
                  <a:lnTo>
                    <a:pt x="24130" y="424180"/>
                  </a:lnTo>
                  <a:close/>
                </a:path>
                <a:path w="24130" h="1191259">
                  <a:moveTo>
                    <a:pt x="24130" y="426720"/>
                  </a:moveTo>
                  <a:lnTo>
                    <a:pt x="0" y="426720"/>
                  </a:lnTo>
                  <a:lnTo>
                    <a:pt x="0" y="433070"/>
                  </a:lnTo>
                  <a:lnTo>
                    <a:pt x="24130" y="433070"/>
                  </a:lnTo>
                  <a:lnTo>
                    <a:pt x="24130" y="426720"/>
                  </a:lnTo>
                  <a:close/>
                </a:path>
                <a:path w="24130" h="1191259">
                  <a:moveTo>
                    <a:pt x="24130" y="433070"/>
                  </a:moveTo>
                  <a:lnTo>
                    <a:pt x="0" y="433070"/>
                  </a:lnTo>
                  <a:lnTo>
                    <a:pt x="0" y="436880"/>
                  </a:lnTo>
                  <a:lnTo>
                    <a:pt x="24130" y="436880"/>
                  </a:lnTo>
                  <a:lnTo>
                    <a:pt x="24130" y="433070"/>
                  </a:lnTo>
                  <a:close/>
                </a:path>
                <a:path w="24130" h="1191259">
                  <a:moveTo>
                    <a:pt x="24130" y="436880"/>
                  </a:moveTo>
                  <a:lnTo>
                    <a:pt x="0" y="436880"/>
                  </a:lnTo>
                  <a:lnTo>
                    <a:pt x="0" y="439420"/>
                  </a:lnTo>
                  <a:lnTo>
                    <a:pt x="24130" y="439420"/>
                  </a:lnTo>
                  <a:lnTo>
                    <a:pt x="24130" y="436880"/>
                  </a:lnTo>
                  <a:close/>
                </a:path>
                <a:path w="24130" h="1191259">
                  <a:moveTo>
                    <a:pt x="24130" y="439420"/>
                  </a:moveTo>
                  <a:lnTo>
                    <a:pt x="0" y="439420"/>
                  </a:lnTo>
                  <a:lnTo>
                    <a:pt x="0" y="443230"/>
                  </a:lnTo>
                  <a:lnTo>
                    <a:pt x="24130" y="443230"/>
                  </a:lnTo>
                  <a:lnTo>
                    <a:pt x="24130" y="439420"/>
                  </a:lnTo>
                  <a:close/>
                </a:path>
                <a:path w="24130" h="1191259">
                  <a:moveTo>
                    <a:pt x="24130" y="443230"/>
                  </a:moveTo>
                  <a:lnTo>
                    <a:pt x="0" y="443230"/>
                  </a:lnTo>
                  <a:lnTo>
                    <a:pt x="0" y="445770"/>
                  </a:lnTo>
                  <a:lnTo>
                    <a:pt x="24130" y="445770"/>
                  </a:lnTo>
                  <a:lnTo>
                    <a:pt x="24130" y="443230"/>
                  </a:lnTo>
                  <a:close/>
                </a:path>
                <a:path w="24130" h="1191259">
                  <a:moveTo>
                    <a:pt x="24130" y="445770"/>
                  </a:moveTo>
                  <a:lnTo>
                    <a:pt x="0" y="445770"/>
                  </a:lnTo>
                  <a:lnTo>
                    <a:pt x="0" y="449580"/>
                  </a:lnTo>
                  <a:lnTo>
                    <a:pt x="24130" y="449580"/>
                  </a:lnTo>
                  <a:lnTo>
                    <a:pt x="24130" y="445770"/>
                  </a:lnTo>
                  <a:close/>
                </a:path>
                <a:path w="24130" h="1191259">
                  <a:moveTo>
                    <a:pt x="24130" y="449580"/>
                  </a:moveTo>
                  <a:lnTo>
                    <a:pt x="0" y="449580"/>
                  </a:lnTo>
                  <a:lnTo>
                    <a:pt x="0" y="453390"/>
                  </a:lnTo>
                  <a:lnTo>
                    <a:pt x="2540" y="453390"/>
                  </a:lnTo>
                  <a:lnTo>
                    <a:pt x="2540" y="454660"/>
                  </a:lnTo>
                  <a:lnTo>
                    <a:pt x="6350" y="454660"/>
                  </a:lnTo>
                  <a:lnTo>
                    <a:pt x="6350" y="455930"/>
                  </a:lnTo>
                  <a:lnTo>
                    <a:pt x="8889" y="455930"/>
                  </a:lnTo>
                  <a:lnTo>
                    <a:pt x="8890" y="457200"/>
                  </a:lnTo>
                  <a:lnTo>
                    <a:pt x="11430" y="457200"/>
                  </a:lnTo>
                  <a:lnTo>
                    <a:pt x="11430" y="458470"/>
                  </a:lnTo>
                  <a:lnTo>
                    <a:pt x="15240" y="458470"/>
                  </a:lnTo>
                  <a:lnTo>
                    <a:pt x="15240" y="459740"/>
                  </a:lnTo>
                  <a:lnTo>
                    <a:pt x="17780" y="459740"/>
                  </a:lnTo>
                  <a:lnTo>
                    <a:pt x="17780" y="461010"/>
                  </a:lnTo>
                  <a:lnTo>
                    <a:pt x="20320" y="461010"/>
                  </a:lnTo>
                  <a:lnTo>
                    <a:pt x="20320" y="462280"/>
                  </a:lnTo>
                  <a:lnTo>
                    <a:pt x="24130" y="462280"/>
                  </a:lnTo>
                  <a:lnTo>
                    <a:pt x="24130" y="449580"/>
                  </a:lnTo>
                  <a:close/>
                </a:path>
                <a:path w="24130" h="1191259">
                  <a:moveTo>
                    <a:pt x="24130" y="462280"/>
                  </a:moveTo>
                  <a:lnTo>
                    <a:pt x="22859" y="462280"/>
                  </a:lnTo>
                  <a:lnTo>
                    <a:pt x="22859" y="463550"/>
                  </a:lnTo>
                  <a:lnTo>
                    <a:pt x="24130" y="463550"/>
                  </a:lnTo>
                  <a:lnTo>
                    <a:pt x="24130" y="462280"/>
                  </a:lnTo>
                  <a:close/>
                </a:path>
                <a:path w="24130" h="1191259">
                  <a:moveTo>
                    <a:pt x="24130" y="1189990"/>
                  </a:moveTo>
                  <a:lnTo>
                    <a:pt x="0" y="1189990"/>
                  </a:lnTo>
                  <a:lnTo>
                    <a:pt x="0" y="1191260"/>
                  </a:lnTo>
                  <a:lnTo>
                    <a:pt x="24130" y="1191260"/>
                  </a:lnTo>
                  <a:lnTo>
                    <a:pt x="24130" y="1189990"/>
                  </a:lnTo>
                  <a:close/>
                </a:path>
              </a:pathLst>
            </a:custGeom>
            <a:solidFill>
              <a:srgbClr val="9B9B37"/>
            </a:solidFill>
          </p:spPr>
          <p:txBody>
            <a:bodyPr wrap="square" lIns="0" tIns="0" rIns="0" bIns="0" rtlCol="0"/>
            <a:lstStyle/>
            <a:p>
              <a:endParaRPr/>
            </a:p>
          </p:txBody>
        </p:sp>
        <p:sp>
          <p:nvSpPr>
            <p:cNvPr id="852" name="object 852"/>
            <p:cNvSpPr/>
            <p:nvPr/>
          </p:nvSpPr>
          <p:spPr>
            <a:xfrm>
              <a:off x="1268729" y="5316220"/>
              <a:ext cx="24130" cy="1198880"/>
            </a:xfrm>
            <a:custGeom>
              <a:avLst/>
              <a:gdLst/>
              <a:ahLst/>
              <a:cxnLst/>
              <a:rect l="l" t="t" r="r" b="b"/>
              <a:pathLst>
                <a:path w="24130" h="1198879">
                  <a:moveTo>
                    <a:pt x="1269" y="0"/>
                  </a:moveTo>
                  <a:lnTo>
                    <a:pt x="0" y="0"/>
                  </a:lnTo>
                  <a:lnTo>
                    <a:pt x="0" y="2539"/>
                  </a:lnTo>
                  <a:lnTo>
                    <a:pt x="5079" y="2539"/>
                  </a:lnTo>
                  <a:lnTo>
                    <a:pt x="5079" y="1269"/>
                  </a:lnTo>
                  <a:lnTo>
                    <a:pt x="1269" y="1269"/>
                  </a:lnTo>
                  <a:lnTo>
                    <a:pt x="1269" y="0"/>
                  </a:lnTo>
                  <a:close/>
                </a:path>
                <a:path w="24130" h="1198879">
                  <a:moveTo>
                    <a:pt x="10159" y="2539"/>
                  </a:moveTo>
                  <a:lnTo>
                    <a:pt x="0" y="2539"/>
                  </a:lnTo>
                  <a:lnTo>
                    <a:pt x="0" y="6349"/>
                  </a:lnTo>
                  <a:lnTo>
                    <a:pt x="20319" y="6349"/>
                  </a:lnTo>
                  <a:lnTo>
                    <a:pt x="20319" y="5079"/>
                  </a:lnTo>
                  <a:lnTo>
                    <a:pt x="15239" y="5079"/>
                  </a:lnTo>
                  <a:lnTo>
                    <a:pt x="15239" y="3809"/>
                  </a:lnTo>
                  <a:lnTo>
                    <a:pt x="10159" y="3809"/>
                  </a:lnTo>
                  <a:lnTo>
                    <a:pt x="10159" y="2539"/>
                  </a:lnTo>
                  <a:close/>
                </a:path>
                <a:path w="24130" h="1198879">
                  <a:moveTo>
                    <a:pt x="24129" y="6349"/>
                  </a:moveTo>
                  <a:lnTo>
                    <a:pt x="0" y="6349"/>
                  </a:lnTo>
                  <a:lnTo>
                    <a:pt x="0" y="8889"/>
                  </a:lnTo>
                  <a:lnTo>
                    <a:pt x="24129" y="8889"/>
                  </a:lnTo>
                  <a:lnTo>
                    <a:pt x="24129" y="6349"/>
                  </a:lnTo>
                  <a:close/>
                </a:path>
                <a:path w="24130" h="1198879">
                  <a:moveTo>
                    <a:pt x="24129" y="8889"/>
                  </a:moveTo>
                  <a:lnTo>
                    <a:pt x="0" y="8889"/>
                  </a:lnTo>
                  <a:lnTo>
                    <a:pt x="0" y="19049"/>
                  </a:lnTo>
                  <a:lnTo>
                    <a:pt x="24129" y="19049"/>
                  </a:lnTo>
                  <a:lnTo>
                    <a:pt x="24129" y="8889"/>
                  </a:lnTo>
                  <a:close/>
                </a:path>
                <a:path w="24130" h="1198879">
                  <a:moveTo>
                    <a:pt x="24129" y="19049"/>
                  </a:moveTo>
                  <a:lnTo>
                    <a:pt x="0" y="19049"/>
                  </a:lnTo>
                  <a:lnTo>
                    <a:pt x="0" y="25399"/>
                  </a:lnTo>
                  <a:lnTo>
                    <a:pt x="24129" y="25399"/>
                  </a:lnTo>
                  <a:lnTo>
                    <a:pt x="24129" y="19049"/>
                  </a:lnTo>
                  <a:close/>
                </a:path>
                <a:path w="24130" h="1198879">
                  <a:moveTo>
                    <a:pt x="24129" y="25399"/>
                  </a:moveTo>
                  <a:lnTo>
                    <a:pt x="0" y="25399"/>
                  </a:lnTo>
                  <a:lnTo>
                    <a:pt x="0" y="31749"/>
                  </a:lnTo>
                  <a:lnTo>
                    <a:pt x="24129" y="31749"/>
                  </a:lnTo>
                  <a:lnTo>
                    <a:pt x="24129" y="25399"/>
                  </a:lnTo>
                  <a:close/>
                </a:path>
                <a:path w="24130" h="1198879">
                  <a:moveTo>
                    <a:pt x="24129" y="31749"/>
                  </a:moveTo>
                  <a:lnTo>
                    <a:pt x="0" y="31749"/>
                  </a:lnTo>
                  <a:lnTo>
                    <a:pt x="0" y="40639"/>
                  </a:lnTo>
                  <a:lnTo>
                    <a:pt x="24129" y="40639"/>
                  </a:lnTo>
                  <a:lnTo>
                    <a:pt x="24129" y="31749"/>
                  </a:lnTo>
                  <a:close/>
                </a:path>
                <a:path w="24130" h="1198879">
                  <a:moveTo>
                    <a:pt x="24129" y="40640"/>
                  </a:moveTo>
                  <a:lnTo>
                    <a:pt x="0" y="40640"/>
                  </a:lnTo>
                  <a:lnTo>
                    <a:pt x="0" y="44449"/>
                  </a:lnTo>
                  <a:lnTo>
                    <a:pt x="24129" y="44449"/>
                  </a:lnTo>
                  <a:lnTo>
                    <a:pt x="24129" y="40640"/>
                  </a:lnTo>
                  <a:close/>
                </a:path>
                <a:path w="24130" h="1198879">
                  <a:moveTo>
                    <a:pt x="24129" y="44449"/>
                  </a:moveTo>
                  <a:lnTo>
                    <a:pt x="0" y="44449"/>
                  </a:lnTo>
                  <a:lnTo>
                    <a:pt x="0" y="46989"/>
                  </a:lnTo>
                  <a:lnTo>
                    <a:pt x="24129" y="46989"/>
                  </a:lnTo>
                  <a:lnTo>
                    <a:pt x="24129" y="44449"/>
                  </a:lnTo>
                  <a:close/>
                </a:path>
                <a:path w="24130" h="1198879">
                  <a:moveTo>
                    <a:pt x="24129" y="46989"/>
                  </a:moveTo>
                  <a:lnTo>
                    <a:pt x="0" y="46989"/>
                  </a:lnTo>
                  <a:lnTo>
                    <a:pt x="0" y="53339"/>
                  </a:lnTo>
                  <a:lnTo>
                    <a:pt x="24129" y="53339"/>
                  </a:lnTo>
                  <a:lnTo>
                    <a:pt x="24129" y="46989"/>
                  </a:lnTo>
                  <a:close/>
                </a:path>
                <a:path w="24130" h="1198879">
                  <a:moveTo>
                    <a:pt x="24129" y="53339"/>
                  </a:moveTo>
                  <a:lnTo>
                    <a:pt x="0" y="53339"/>
                  </a:lnTo>
                  <a:lnTo>
                    <a:pt x="0" y="59689"/>
                  </a:lnTo>
                  <a:lnTo>
                    <a:pt x="24129" y="59689"/>
                  </a:lnTo>
                  <a:lnTo>
                    <a:pt x="24129" y="53339"/>
                  </a:lnTo>
                  <a:close/>
                </a:path>
                <a:path w="24130" h="1198879">
                  <a:moveTo>
                    <a:pt x="24129" y="59689"/>
                  </a:moveTo>
                  <a:lnTo>
                    <a:pt x="0" y="59689"/>
                  </a:lnTo>
                  <a:lnTo>
                    <a:pt x="0" y="63499"/>
                  </a:lnTo>
                  <a:lnTo>
                    <a:pt x="24129" y="63499"/>
                  </a:lnTo>
                  <a:lnTo>
                    <a:pt x="24129" y="59689"/>
                  </a:lnTo>
                  <a:close/>
                </a:path>
                <a:path w="24130" h="1198879">
                  <a:moveTo>
                    <a:pt x="24129" y="63499"/>
                  </a:moveTo>
                  <a:lnTo>
                    <a:pt x="0" y="63499"/>
                  </a:lnTo>
                  <a:lnTo>
                    <a:pt x="0" y="66039"/>
                  </a:lnTo>
                  <a:lnTo>
                    <a:pt x="24129" y="66039"/>
                  </a:lnTo>
                  <a:lnTo>
                    <a:pt x="24129" y="63499"/>
                  </a:lnTo>
                  <a:close/>
                </a:path>
                <a:path w="24130" h="1198879">
                  <a:moveTo>
                    <a:pt x="24129" y="66039"/>
                  </a:moveTo>
                  <a:lnTo>
                    <a:pt x="0" y="66039"/>
                  </a:lnTo>
                  <a:lnTo>
                    <a:pt x="0" y="69849"/>
                  </a:lnTo>
                  <a:lnTo>
                    <a:pt x="24129" y="69849"/>
                  </a:lnTo>
                  <a:lnTo>
                    <a:pt x="24129" y="66039"/>
                  </a:lnTo>
                  <a:close/>
                </a:path>
                <a:path w="24130" h="1198879">
                  <a:moveTo>
                    <a:pt x="24129" y="69849"/>
                  </a:moveTo>
                  <a:lnTo>
                    <a:pt x="0" y="69849"/>
                  </a:lnTo>
                  <a:lnTo>
                    <a:pt x="0" y="78739"/>
                  </a:lnTo>
                  <a:lnTo>
                    <a:pt x="24129" y="78739"/>
                  </a:lnTo>
                  <a:lnTo>
                    <a:pt x="24129" y="69849"/>
                  </a:lnTo>
                  <a:close/>
                </a:path>
                <a:path w="24130" h="1198879">
                  <a:moveTo>
                    <a:pt x="24129" y="78739"/>
                  </a:moveTo>
                  <a:lnTo>
                    <a:pt x="0" y="78739"/>
                  </a:lnTo>
                  <a:lnTo>
                    <a:pt x="0" y="88899"/>
                  </a:lnTo>
                  <a:lnTo>
                    <a:pt x="24129" y="88899"/>
                  </a:lnTo>
                  <a:lnTo>
                    <a:pt x="24129" y="78739"/>
                  </a:lnTo>
                  <a:close/>
                </a:path>
                <a:path w="24130" h="1198879">
                  <a:moveTo>
                    <a:pt x="24129" y="88900"/>
                  </a:moveTo>
                  <a:lnTo>
                    <a:pt x="0" y="88900"/>
                  </a:lnTo>
                  <a:lnTo>
                    <a:pt x="0" y="91439"/>
                  </a:lnTo>
                  <a:lnTo>
                    <a:pt x="24129" y="91439"/>
                  </a:lnTo>
                  <a:lnTo>
                    <a:pt x="24129" y="88900"/>
                  </a:lnTo>
                  <a:close/>
                </a:path>
                <a:path w="24130" h="1198879">
                  <a:moveTo>
                    <a:pt x="24129" y="91439"/>
                  </a:moveTo>
                  <a:lnTo>
                    <a:pt x="0" y="91439"/>
                  </a:lnTo>
                  <a:lnTo>
                    <a:pt x="0" y="97789"/>
                  </a:lnTo>
                  <a:lnTo>
                    <a:pt x="24129" y="97789"/>
                  </a:lnTo>
                  <a:lnTo>
                    <a:pt x="24129" y="91439"/>
                  </a:lnTo>
                  <a:close/>
                </a:path>
                <a:path w="24130" h="1198879">
                  <a:moveTo>
                    <a:pt x="24129" y="97789"/>
                  </a:moveTo>
                  <a:lnTo>
                    <a:pt x="0" y="97789"/>
                  </a:lnTo>
                  <a:lnTo>
                    <a:pt x="0" y="104139"/>
                  </a:lnTo>
                  <a:lnTo>
                    <a:pt x="24129" y="104139"/>
                  </a:lnTo>
                  <a:lnTo>
                    <a:pt x="24129" y="97789"/>
                  </a:lnTo>
                  <a:close/>
                </a:path>
                <a:path w="24130" h="1198879">
                  <a:moveTo>
                    <a:pt x="24129" y="104140"/>
                  </a:moveTo>
                  <a:lnTo>
                    <a:pt x="0" y="104140"/>
                  </a:lnTo>
                  <a:lnTo>
                    <a:pt x="0" y="107949"/>
                  </a:lnTo>
                  <a:lnTo>
                    <a:pt x="24129" y="107949"/>
                  </a:lnTo>
                  <a:lnTo>
                    <a:pt x="24129" y="104140"/>
                  </a:lnTo>
                  <a:close/>
                </a:path>
                <a:path w="24130" h="1198879">
                  <a:moveTo>
                    <a:pt x="24129" y="107949"/>
                  </a:moveTo>
                  <a:lnTo>
                    <a:pt x="0" y="107949"/>
                  </a:lnTo>
                  <a:lnTo>
                    <a:pt x="0" y="114299"/>
                  </a:lnTo>
                  <a:lnTo>
                    <a:pt x="24129" y="114299"/>
                  </a:lnTo>
                  <a:lnTo>
                    <a:pt x="24129" y="107949"/>
                  </a:lnTo>
                  <a:close/>
                </a:path>
                <a:path w="24130" h="1198879">
                  <a:moveTo>
                    <a:pt x="24129" y="114299"/>
                  </a:moveTo>
                  <a:lnTo>
                    <a:pt x="0" y="114299"/>
                  </a:lnTo>
                  <a:lnTo>
                    <a:pt x="0" y="123189"/>
                  </a:lnTo>
                  <a:lnTo>
                    <a:pt x="24129" y="123189"/>
                  </a:lnTo>
                  <a:lnTo>
                    <a:pt x="24129" y="114299"/>
                  </a:lnTo>
                  <a:close/>
                </a:path>
                <a:path w="24130" h="1198879">
                  <a:moveTo>
                    <a:pt x="24129" y="123189"/>
                  </a:moveTo>
                  <a:lnTo>
                    <a:pt x="0" y="123189"/>
                  </a:lnTo>
                  <a:lnTo>
                    <a:pt x="0" y="133349"/>
                  </a:lnTo>
                  <a:lnTo>
                    <a:pt x="24129" y="133349"/>
                  </a:lnTo>
                  <a:lnTo>
                    <a:pt x="24129" y="123189"/>
                  </a:lnTo>
                  <a:close/>
                </a:path>
                <a:path w="24130" h="1198879">
                  <a:moveTo>
                    <a:pt x="24129" y="133350"/>
                  </a:moveTo>
                  <a:lnTo>
                    <a:pt x="0" y="133350"/>
                  </a:lnTo>
                  <a:lnTo>
                    <a:pt x="0" y="135889"/>
                  </a:lnTo>
                  <a:lnTo>
                    <a:pt x="24129" y="135889"/>
                  </a:lnTo>
                  <a:lnTo>
                    <a:pt x="24129" y="133350"/>
                  </a:lnTo>
                  <a:close/>
                </a:path>
                <a:path w="24130" h="1198879">
                  <a:moveTo>
                    <a:pt x="24129" y="135889"/>
                  </a:moveTo>
                  <a:lnTo>
                    <a:pt x="0" y="135889"/>
                  </a:lnTo>
                  <a:lnTo>
                    <a:pt x="0" y="139699"/>
                  </a:lnTo>
                  <a:lnTo>
                    <a:pt x="24129" y="139699"/>
                  </a:lnTo>
                  <a:lnTo>
                    <a:pt x="24129" y="135889"/>
                  </a:lnTo>
                  <a:close/>
                </a:path>
                <a:path w="24130" h="1198879">
                  <a:moveTo>
                    <a:pt x="24129" y="139699"/>
                  </a:moveTo>
                  <a:lnTo>
                    <a:pt x="0" y="139699"/>
                  </a:lnTo>
                  <a:lnTo>
                    <a:pt x="0" y="142239"/>
                  </a:lnTo>
                  <a:lnTo>
                    <a:pt x="24129" y="142239"/>
                  </a:lnTo>
                  <a:lnTo>
                    <a:pt x="24129" y="139699"/>
                  </a:lnTo>
                  <a:close/>
                </a:path>
                <a:path w="24130" h="1198879">
                  <a:moveTo>
                    <a:pt x="24129" y="142239"/>
                  </a:moveTo>
                  <a:lnTo>
                    <a:pt x="0" y="142239"/>
                  </a:lnTo>
                  <a:lnTo>
                    <a:pt x="0" y="146049"/>
                  </a:lnTo>
                  <a:lnTo>
                    <a:pt x="24129" y="146049"/>
                  </a:lnTo>
                  <a:lnTo>
                    <a:pt x="24129" y="142239"/>
                  </a:lnTo>
                  <a:close/>
                </a:path>
                <a:path w="24130" h="1198879">
                  <a:moveTo>
                    <a:pt x="24129" y="146049"/>
                  </a:moveTo>
                  <a:lnTo>
                    <a:pt x="0" y="146049"/>
                  </a:lnTo>
                  <a:lnTo>
                    <a:pt x="0" y="158749"/>
                  </a:lnTo>
                  <a:lnTo>
                    <a:pt x="24129" y="158749"/>
                  </a:lnTo>
                  <a:lnTo>
                    <a:pt x="24129" y="146049"/>
                  </a:lnTo>
                  <a:close/>
                </a:path>
                <a:path w="24130" h="1198879">
                  <a:moveTo>
                    <a:pt x="24129" y="158749"/>
                  </a:moveTo>
                  <a:lnTo>
                    <a:pt x="0" y="158749"/>
                  </a:lnTo>
                  <a:lnTo>
                    <a:pt x="0" y="161289"/>
                  </a:lnTo>
                  <a:lnTo>
                    <a:pt x="24129" y="161289"/>
                  </a:lnTo>
                  <a:lnTo>
                    <a:pt x="24129" y="158749"/>
                  </a:lnTo>
                  <a:close/>
                </a:path>
                <a:path w="24130" h="1198879">
                  <a:moveTo>
                    <a:pt x="24129" y="161289"/>
                  </a:moveTo>
                  <a:lnTo>
                    <a:pt x="0" y="161289"/>
                  </a:lnTo>
                  <a:lnTo>
                    <a:pt x="0" y="165099"/>
                  </a:lnTo>
                  <a:lnTo>
                    <a:pt x="24129" y="165099"/>
                  </a:lnTo>
                  <a:lnTo>
                    <a:pt x="24129" y="161289"/>
                  </a:lnTo>
                  <a:close/>
                </a:path>
                <a:path w="24130" h="1198879">
                  <a:moveTo>
                    <a:pt x="24129" y="165100"/>
                  </a:moveTo>
                  <a:lnTo>
                    <a:pt x="0" y="165100"/>
                  </a:lnTo>
                  <a:lnTo>
                    <a:pt x="0" y="167639"/>
                  </a:lnTo>
                  <a:lnTo>
                    <a:pt x="24129" y="167639"/>
                  </a:lnTo>
                  <a:lnTo>
                    <a:pt x="24129" y="165100"/>
                  </a:lnTo>
                  <a:close/>
                </a:path>
                <a:path w="24130" h="1198879">
                  <a:moveTo>
                    <a:pt x="24129" y="167639"/>
                  </a:moveTo>
                  <a:lnTo>
                    <a:pt x="0" y="167639"/>
                  </a:lnTo>
                  <a:lnTo>
                    <a:pt x="0" y="171449"/>
                  </a:lnTo>
                  <a:lnTo>
                    <a:pt x="24129" y="171449"/>
                  </a:lnTo>
                  <a:lnTo>
                    <a:pt x="24129" y="167639"/>
                  </a:lnTo>
                  <a:close/>
                </a:path>
                <a:path w="24130" h="1198879">
                  <a:moveTo>
                    <a:pt x="24129" y="171449"/>
                  </a:moveTo>
                  <a:lnTo>
                    <a:pt x="0" y="171449"/>
                  </a:lnTo>
                  <a:lnTo>
                    <a:pt x="0" y="173989"/>
                  </a:lnTo>
                  <a:lnTo>
                    <a:pt x="24129" y="173989"/>
                  </a:lnTo>
                  <a:lnTo>
                    <a:pt x="24129" y="171449"/>
                  </a:lnTo>
                  <a:close/>
                </a:path>
                <a:path w="24130" h="1198879">
                  <a:moveTo>
                    <a:pt x="24129" y="173989"/>
                  </a:moveTo>
                  <a:lnTo>
                    <a:pt x="0" y="173989"/>
                  </a:lnTo>
                  <a:lnTo>
                    <a:pt x="0" y="177799"/>
                  </a:lnTo>
                  <a:lnTo>
                    <a:pt x="24129" y="177799"/>
                  </a:lnTo>
                  <a:lnTo>
                    <a:pt x="24129" y="173989"/>
                  </a:lnTo>
                  <a:close/>
                </a:path>
                <a:path w="24130" h="1198879">
                  <a:moveTo>
                    <a:pt x="24129" y="177799"/>
                  </a:moveTo>
                  <a:lnTo>
                    <a:pt x="0" y="177799"/>
                  </a:lnTo>
                  <a:lnTo>
                    <a:pt x="0" y="184149"/>
                  </a:lnTo>
                  <a:lnTo>
                    <a:pt x="24129" y="184149"/>
                  </a:lnTo>
                  <a:lnTo>
                    <a:pt x="24129" y="177799"/>
                  </a:lnTo>
                  <a:close/>
                </a:path>
                <a:path w="24130" h="1198879">
                  <a:moveTo>
                    <a:pt x="24129" y="184149"/>
                  </a:moveTo>
                  <a:lnTo>
                    <a:pt x="0" y="184149"/>
                  </a:lnTo>
                  <a:lnTo>
                    <a:pt x="0" y="190499"/>
                  </a:lnTo>
                  <a:lnTo>
                    <a:pt x="24129" y="190499"/>
                  </a:lnTo>
                  <a:lnTo>
                    <a:pt x="24129" y="184149"/>
                  </a:lnTo>
                  <a:close/>
                </a:path>
                <a:path w="24130" h="1198879">
                  <a:moveTo>
                    <a:pt x="24129" y="190499"/>
                  </a:moveTo>
                  <a:lnTo>
                    <a:pt x="0" y="190499"/>
                  </a:lnTo>
                  <a:lnTo>
                    <a:pt x="0" y="199389"/>
                  </a:lnTo>
                  <a:lnTo>
                    <a:pt x="24129" y="199389"/>
                  </a:lnTo>
                  <a:lnTo>
                    <a:pt x="24129" y="190499"/>
                  </a:lnTo>
                  <a:close/>
                </a:path>
                <a:path w="24130" h="1198879">
                  <a:moveTo>
                    <a:pt x="24129" y="199389"/>
                  </a:moveTo>
                  <a:lnTo>
                    <a:pt x="0" y="199389"/>
                  </a:lnTo>
                  <a:lnTo>
                    <a:pt x="0" y="205739"/>
                  </a:lnTo>
                  <a:lnTo>
                    <a:pt x="24129" y="205739"/>
                  </a:lnTo>
                  <a:lnTo>
                    <a:pt x="24129" y="199389"/>
                  </a:lnTo>
                  <a:close/>
                </a:path>
                <a:path w="24130" h="1198879">
                  <a:moveTo>
                    <a:pt x="24129" y="205739"/>
                  </a:moveTo>
                  <a:lnTo>
                    <a:pt x="0" y="205739"/>
                  </a:lnTo>
                  <a:lnTo>
                    <a:pt x="0" y="209549"/>
                  </a:lnTo>
                  <a:lnTo>
                    <a:pt x="24129" y="209549"/>
                  </a:lnTo>
                  <a:lnTo>
                    <a:pt x="24129" y="205739"/>
                  </a:lnTo>
                  <a:close/>
                </a:path>
                <a:path w="24130" h="1198879">
                  <a:moveTo>
                    <a:pt x="24129" y="209549"/>
                  </a:moveTo>
                  <a:lnTo>
                    <a:pt x="0" y="209549"/>
                  </a:lnTo>
                  <a:lnTo>
                    <a:pt x="0" y="215899"/>
                  </a:lnTo>
                  <a:lnTo>
                    <a:pt x="24129" y="215899"/>
                  </a:lnTo>
                  <a:lnTo>
                    <a:pt x="24129" y="209549"/>
                  </a:lnTo>
                  <a:close/>
                </a:path>
                <a:path w="24130" h="1198879">
                  <a:moveTo>
                    <a:pt x="24129" y="215899"/>
                  </a:moveTo>
                  <a:lnTo>
                    <a:pt x="0" y="215899"/>
                  </a:lnTo>
                  <a:lnTo>
                    <a:pt x="0" y="222249"/>
                  </a:lnTo>
                  <a:lnTo>
                    <a:pt x="24129" y="222249"/>
                  </a:lnTo>
                  <a:lnTo>
                    <a:pt x="24129" y="215899"/>
                  </a:lnTo>
                  <a:close/>
                </a:path>
                <a:path w="24130" h="1198879">
                  <a:moveTo>
                    <a:pt x="24129" y="222249"/>
                  </a:moveTo>
                  <a:lnTo>
                    <a:pt x="0" y="222249"/>
                  </a:lnTo>
                  <a:lnTo>
                    <a:pt x="0" y="224789"/>
                  </a:lnTo>
                  <a:lnTo>
                    <a:pt x="24129" y="224789"/>
                  </a:lnTo>
                  <a:lnTo>
                    <a:pt x="24129" y="222249"/>
                  </a:lnTo>
                  <a:close/>
                </a:path>
                <a:path w="24130" h="1198879">
                  <a:moveTo>
                    <a:pt x="24129" y="224789"/>
                  </a:moveTo>
                  <a:lnTo>
                    <a:pt x="0" y="224789"/>
                  </a:lnTo>
                  <a:lnTo>
                    <a:pt x="0" y="228599"/>
                  </a:lnTo>
                  <a:lnTo>
                    <a:pt x="24129" y="228599"/>
                  </a:lnTo>
                  <a:lnTo>
                    <a:pt x="24129" y="224789"/>
                  </a:lnTo>
                  <a:close/>
                </a:path>
                <a:path w="24130" h="1198879">
                  <a:moveTo>
                    <a:pt x="24129" y="228599"/>
                  </a:moveTo>
                  <a:lnTo>
                    <a:pt x="0" y="228599"/>
                  </a:lnTo>
                  <a:lnTo>
                    <a:pt x="0" y="231139"/>
                  </a:lnTo>
                  <a:lnTo>
                    <a:pt x="24129" y="231139"/>
                  </a:lnTo>
                  <a:lnTo>
                    <a:pt x="24129" y="228599"/>
                  </a:lnTo>
                  <a:close/>
                </a:path>
                <a:path w="24130" h="1198879">
                  <a:moveTo>
                    <a:pt x="24129" y="231139"/>
                  </a:moveTo>
                  <a:lnTo>
                    <a:pt x="0" y="231139"/>
                  </a:lnTo>
                  <a:lnTo>
                    <a:pt x="0" y="241299"/>
                  </a:lnTo>
                  <a:lnTo>
                    <a:pt x="24129" y="241299"/>
                  </a:lnTo>
                  <a:lnTo>
                    <a:pt x="24129" y="231139"/>
                  </a:lnTo>
                  <a:close/>
                </a:path>
                <a:path w="24130" h="1198879">
                  <a:moveTo>
                    <a:pt x="24129" y="241299"/>
                  </a:moveTo>
                  <a:lnTo>
                    <a:pt x="0" y="241299"/>
                  </a:lnTo>
                  <a:lnTo>
                    <a:pt x="0" y="243839"/>
                  </a:lnTo>
                  <a:lnTo>
                    <a:pt x="24129" y="243839"/>
                  </a:lnTo>
                  <a:lnTo>
                    <a:pt x="24129" y="241299"/>
                  </a:lnTo>
                  <a:close/>
                </a:path>
                <a:path w="24130" h="1198879">
                  <a:moveTo>
                    <a:pt x="24129" y="243839"/>
                  </a:moveTo>
                  <a:lnTo>
                    <a:pt x="0" y="243839"/>
                  </a:lnTo>
                  <a:lnTo>
                    <a:pt x="0" y="247649"/>
                  </a:lnTo>
                  <a:lnTo>
                    <a:pt x="24129" y="247649"/>
                  </a:lnTo>
                  <a:lnTo>
                    <a:pt x="24129" y="243839"/>
                  </a:lnTo>
                  <a:close/>
                </a:path>
                <a:path w="24130" h="1198879">
                  <a:moveTo>
                    <a:pt x="24129" y="247649"/>
                  </a:moveTo>
                  <a:lnTo>
                    <a:pt x="0" y="247649"/>
                  </a:lnTo>
                  <a:lnTo>
                    <a:pt x="0" y="250189"/>
                  </a:lnTo>
                  <a:lnTo>
                    <a:pt x="24129" y="250189"/>
                  </a:lnTo>
                  <a:lnTo>
                    <a:pt x="24129" y="247649"/>
                  </a:lnTo>
                  <a:close/>
                </a:path>
                <a:path w="24130" h="1198879">
                  <a:moveTo>
                    <a:pt x="24129" y="250189"/>
                  </a:moveTo>
                  <a:lnTo>
                    <a:pt x="0" y="250189"/>
                  </a:lnTo>
                  <a:lnTo>
                    <a:pt x="0" y="253999"/>
                  </a:lnTo>
                  <a:lnTo>
                    <a:pt x="24129" y="253999"/>
                  </a:lnTo>
                  <a:lnTo>
                    <a:pt x="24129" y="250189"/>
                  </a:lnTo>
                  <a:close/>
                </a:path>
                <a:path w="24130" h="1198879">
                  <a:moveTo>
                    <a:pt x="24129" y="253999"/>
                  </a:moveTo>
                  <a:lnTo>
                    <a:pt x="0" y="253999"/>
                  </a:lnTo>
                  <a:lnTo>
                    <a:pt x="0" y="262889"/>
                  </a:lnTo>
                  <a:lnTo>
                    <a:pt x="24129" y="262889"/>
                  </a:lnTo>
                  <a:lnTo>
                    <a:pt x="24129" y="253999"/>
                  </a:lnTo>
                  <a:close/>
                </a:path>
                <a:path w="24130" h="1198879">
                  <a:moveTo>
                    <a:pt x="24129" y="262889"/>
                  </a:moveTo>
                  <a:lnTo>
                    <a:pt x="0" y="262889"/>
                  </a:lnTo>
                  <a:lnTo>
                    <a:pt x="0" y="266699"/>
                  </a:lnTo>
                  <a:lnTo>
                    <a:pt x="24129" y="266699"/>
                  </a:lnTo>
                  <a:lnTo>
                    <a:pt x="24129" y="262889"/>
                  </a:lnTo>
                  <a:close/>
                </a:path>
                <a:path w="24130" h="1198879">
                  <a:moveTo>
                    <a:pt x="24129" y="266699"/>
                  </a:moveTo>
                  <a:lnTo>
                    <a:pt x="0" y="266699"/>
                  </a:lnTo>
                  <a:lnTo>
                    <a:pt x="0" y="273049"/>
                  </a:lnTo>
                  <a:lnTo>
                    <a:pt x="24129" y="273049"/>
                  </a:lnTo>
                  <a:lnTo>
                    <a:pt x="24129" y="266699"/>
                  </a:lnTo>
                  <a:close/>
                </a:path>
                <a:path w="24130" h="1198879">
                  <a:moveTo>
                    <a:pt x="24129" y="273049"/>
                  </a:moveTo>
                  <a:lnTo>
                    <a:pt x="0" y="273049"/>
                  </a:lnTo>
                  <a:lnTo>
                    <a:pt x="0" y="279399"/>
                  </a:lnTo>
                  <a:lnTo>
                    <a:pt x="24129" y="279399"/>
                  </a:lnTo>
                  <a:lnTo>
                    <a:pt x="24129" y="273049"/>
                  </a:lnTo>
                  <a:close/>
                </a:path>
                <a:path w="24130" h="1198879">
                  <a:moveTo>
                    <a:pt x="24129" y="279399"/>
                  </a:moveTo>
                  <a:lnTo>
                    <a:pt x="0" y="279399"/>
                  </a:lnTo>
                  <a:lnTo>
                    <a:pt x="0" y="281939"/>
                  </a:lnTo>
                  <a:lnTo>
                    <a:pt x="24129" y="281939"/>
                  </a:lnTo>
                  <a:lnTo>
                    <a:pt x="24129" y="279399"/>
                  </a:lnTo>
                  <a:close/>
                </a:path>
                <a:path w="24130" h="1198879">
                  <a:moveTo>
                    <a:pt x="24129" y="281939"/>
                  </a:moveTo>
                  <a:lnTo>
                    <a:pt x="0" y="281939"/>
                  </a:lnTo>
                  <a:lnTo>
                    <a:pt x="0" y="292099"/>
                  </a:lnTo>
                  <a:lnTo>
                    <a:pt x="24129" y="292099"/>
                  </a:lnTo>
                  <a:lnTo>
                    <a:pt x="24129" y="281939"/>
                  </a:lnTo>
                  <a:close/>
                </a:path>
                <a:path w="24130" h="1198879">
                  <a:moveTo>
                    <a:pt x="24129" y="292100"/>
                  </a:moveTo>
                  <a:lnTo>
                    <a:pt x="0" y="292100"/>
                  </a:lnTo>
                  <a:lnTo>
                    <a:pt x="0" y="294639"/>
                  </a:lnTo>
                  <a:lnTo>
                    <a:pt x="24129" y="294639"/>
                  </a:lnTo>
                  <a:lnTo>
                    <a:pt x="24129" y="292100"/>
                  </a:lnTo>
                  <a:close/>
                </a:path>
                <a:path w="24130" h="1198879">
                  <a:moveTo>
                    <a:pt x="24129" y="294639"/>
                  </a:moveTo>
                  <a:lnTo>
                    <a:pt x="0" y="294639"/>
                  </a:lnTo>
                  <a:lnTo>
                    <a:pt x="0" y="300989"/>
                  </a:lnTo>
                  <a:lnTo>
                    <a:pt x="24129" y="300989"/>
                  </a:lnTo>
                  <a:lnTo>
                    <a:pt x="24129" y="294639"/>
                  </a:lnTo>
                  <a:close/>
                </a:path>
                <a:path w="24130" h="1198879">
                  <a:moveTo>
                    <a:pt x="24129" y="300989"/>
                  </a:moveTo>
                  <a:lnTo>
                    <a:pt x="0" y="300989"/>
                  </a:lnTo>
                  <a:lnTo>
                    <a:pt x="0" y="304799"/>
                  </a:lnTo>
                  <a:lnTo>
                    <a:pt x="24129" y="304799"/>
                  </a:lnTo>
                  <a:lnTo>
                    <a:pt x="24129" y="300989"/>
                  </a:lnTo>
                  <a:close/>
                </a:path>
                <a:path w="24130" h="1198879">
                  <a:moveTo>
                    <a:pt x="24129" y="304799"/>
                  </a:moveTo>
                  <a:lnTo>
                    <a:pt x="0" y="304799"/>
                  </a:lnTo>
                  <a:lnTo>
                    <a:pt x="0" y="311149"/>
                  </a:lnTo>
                  <a:lnTo>
                    <a:pt x="24129" y="311149"/>
                  </a:lnTo>
                  <a:lnTo>
                    <a:pt x="24129" y="304799"/>
                  </a:lnTo>
                  <a:close/>
                </a:path>
                <a:path w="24130" h="1198879">
                  <a:moveTo>
                    <a:pt x="24129" y="311149"/>
                  </a:moveTo>
                  <a:lnTo>
                    <a:pt x="0" y="311149"/>
                  </a:lnTo>
                  <a:lnTo>
                    <a:pt x="0" y="313689"/>
                  </a:lnTo>
                  <a:lnTo>
                    <a:pt x="24129" y="313689"/>
                  </a:lnTo>
                  <a:lnTo>
                    <a:pt x="24129" y="311149"/>
                  </a:lnTo>
                  <a:close/>
                </a:path>
                <a:path w="24130" h="1198879">
                  <a:moveTo>
                    <a:pt x="24129" y="313689"/>
                  </a:moveTo>
                  <a:lnTo>
                    <a:pt x="0" y="313689"/>
                  </a:lnTo>
                  <a:lnTo>
                    <a:pt x="0" y="317499"/>
                  </a:lnTo>
                  <a:lnTo>
                    <a:pt x="24129" y="317499"/>
                  </a:lnTo>
                  <a:lnTo>
                    <a:pt x="24129" y="313689"/>
                  </a:lnTo>
                  <a:close/>
                </a:path>
                <a:path w="24130" h="1198879">
                  <a:moveTo>
                    <a:pt x="24129" y="317500"/>
                  </a:moveTo>
                  <a:lnTo>
                    <a:pt x="0" y="317500"/>
                  </a:lnTo>
                  <a:lnTo>
                    <a:pt x="0" y="330199"/>
                  </a:lnTo>
                  <a:lnTo>
                    <a:pt x="24129" y="330199"/>
                  </a:lnTo>
                  <a:lnTo>
                    <a:pt x="24129" y="317500"/>
                  </a:lnTo>
                  <a:close/>
                </a:path>
                <a:path w="24130" h="1198879">
                  <a:moveTo>
                    <a:pt x="24129" y="330199"/>
                  </a:moveTo>
                  <a:lnTo>
                    <a:pt x="0" y="330199"/>
                  </a:lnTo>
                  <a:lnTo>
                    <a:pt x="0" y="345439"/>
                  </a:lnTo>
                  <a:lnTo>
                    <a:pt x="24129" y="345439"/>
                  </a:lnTo>
                  <a:lnTo>
                    <a:pt x="24129" y="330199"/>
                  </a:lnTo>
                  <a:close/>
                </a:path>
                <a:path w="24130" h="1198879">
                  <a:moveTo>
                    <a:pt x="24129" y="345439"/>
                  </a:moveTo>
                  <a:lnTo>
                    <a:pt x="0" y="345439"/>
                  </a:lnTo>
                  <a:lnTo>
                    <a:pt x="0" y="351789"/>
                  </a:lnTo>
                  <a:lnTo>
                    <a:pt x="24129" y="351789"/>
                  </a:lnTo>
                  <a:lnTo>
                    <a:pt x="24129" y="345439"/>
                  </a:lnTo>
                  <a:close/>
                </a:path>
                <a:path w="24130" h="1198879">
                  <a:moveTo>
                    <a:pt x="24129" y="351789"/>
                  </a:moveTo>
                  <a:lnTo>
                    <a:pt x="0" y="351789"/>
                  </a:lnTo>
                  <a:lnTo>
                    <a:pt x="0" y="355599"/>
                  </a:lnTo>
                  <a:lnTo>
                    <a:pt x="24129" y="355599"/>
                  </a:lnTo>
                  <a:lnTo>
                    <a:pt x="24129" y="351789"/>
                  </a:lnTo>
                  <a:close/>
                </a:path>
                <a:path w="24130" h="1198879">
                  <a:moveTo>
                    <a:pt x="24129" y="355599"/>
                  </a:moveTo>
                  <a:lnTo>
                    <a:pt x="0" y="355599"/>
                  </a:lnTo>
                  <a:lnTo>
                    <a:pt x="0" y="358139"/>
                  </a:lnTo>
                  <a:lnTo>
                    <a:pt x="24129" y="358139"/>
                  </a:lnTo>
                  <a:lnTo>
                    <a:pt x="24129" y="355599"/>
                  </a:lnTo>
                  <a:close/>
                </a:path>
                <a:path w="24130" h="1198879">
                  <a:moveTo>
                    <a:pt x="24129" y="358139"/>
                  </a:moveTo>
                  <a:lnTo>
                    <a:pt x="0" y="358139"/>
                  </a:lnTo>
                  <a:lnTo>
                    <a:pt x="0" y="364489"/>
                  </a:lnTo>
                  <a:lnTo>
                    <a:pt x="24129" y="364489"/>
                  </a:lnTo>
                  <a:lnTo>
                    <a:pt x="24129" y="358139"/>
                  </a:lnTo>
                  <a:close/>
                </a:path>
                <a:path w="24130" h="1198879">
                  <a:moveTo>
                    <a:pt x="24129" y="364489"/>
                  </a:moveTo>
                  <a:lnTo>
                    <a:pt x="0" y="364489"/>
                  </a:lnTo>
                  <a:lnTo>
                    <a:pt x="0" y="374649"/>
                  </a:lnTo>
                  <a:lnTo>
                    <a:pt x="24129" y="374649"/>
                  </a:lnTo>
                  <a:lnTo>
                    <a:pt x="24129" y="364489"/>
                  </a:lnTo>
                  <a:close/>
                </a:path>
                <a:path w="24130" h="1198879">
                  <a:moveTo>
                    <a:pt x="24129" y="374649"/>
                  </a:moveTo>
                  <a:lnTo>
                    <a:pt x="0" y="374649"/>
                  </a:lnTo>
                  <a:lnTo>
                    <a:pt x="0" y="377189"/>
                  </a:lnTo>
                  <a:lnTo>
                    <a:pt x="24129" y="377189"/>
                  </a:lnTo>
                  <a:lnTo>
                    <a:pt x="24129" y="374649"/>
                  </a:lnTo>
                  <a:close/>
                </a:path>
                <a:path w="24130" h="1198879">
                  <a:moveTo>
                    <a:pt x="24129" y="377189"/>
                  </a:moveTo>
                  <a:lnTo>
                    <a:pt x="0" y="377189"/>
                  </a:lnTo>
                  <a:lnTo>
                    <a:pt x="0" y="380999"/>
                  </a:lnTo>
                  <a:lnTo>
                    <a:pt x="24129" y="380999"/>
                  </a:lnTo>
                  <a:lnTo>
                    <a:pt x="24129" y="377189"/>
                  </a:lnTo>
                  <a:close/>
                </a:path>
                <a:path w="24130" h="1198879">
                  <a:moveTo>
                    <a:pt x="24129" y="380999"/>
                  </a:moveTo>
                  <a:lnTo>
                    <a:pt x="0" y="380999"/>
                  </a:lnTo>
                  <a:lnTo>
                    <a:pt x="0" y="389889"/>
                  </a:lnTo>
                  <a:lnTo>
                    <a:pt x="24129" y="389889"/>
                  </a:lnTo>
                  <a:lnTo>
                    <a:pt x="24129" y="380999"/>
                  </a:lnTo>
                  <a:close/>
                </a:path>
                <a:path w="24130" h="1198879">
                  <a:moveTo>
                    <a:pt x="24129" y="389889"/>
                  </a:moveTo>
                  <a:lnTo>
                    <a:pt x="0" y="389889"/>
                  </a:lnTo>
                  <a:lnTo>
                    <a:pt x="0" y="393699"/>
                  </a:lnTo>
                  <a:lnTo>
                    <a:pt x="24129" y="393699"/>
                  </a:lnTo>
                  <a:lnTo>
                    <a:pt x="24129" y="389889"/>
                  </a:lnTo>
                  <a:close/>
                </a:path>
                <a:path w="24130" h="1198879">
                  <a:moveTo>
                    <a:pt x="24129" y="393699"/>
                  </a:moveTo>
                  <a:lnTo>
                    <a:pt x="0" y="393699"/>
                  </a:lnTo>
                  <a:lnTo>
                    <a:pt x="0" y="396239"/>
                  </a:lnTo>
                  <a:lnTo>
                    <a:pt x="24129" y="396239"/>
                  </a:lnTo>
                  <a:lnTo>
                    <a:pt x="24129" y="393699"/>
                  </a:lnTo>
                  <a:close/>
                </a:path>
                <a:path w="24130" h="1198879">
                  <a:moveTo>
                    <a:pt x="24129" y="396239"/>
                  </a:moveTo>
                  <a:lnTo>
                    <a:pt x="0" y="396239"/>
                  </a:lnTo>
                  <a:lnTo>
                    <a:pt x="0" y="400049"/>
                  </a:lnTo>
                  <a:lnTo>
                    <a:pt x="24129" y="400049"/>
                  </a:lnTo>
                  <a:lnTo>
                    <a:pt x="24129" y="396239"/>
                  </a:lnTo>
                  <a:close/>
                </a:path>
                <a:path w="24130" h="1198879">
                  <a:moveTo>
                    <a:pt x="24129" y="400049"/>
                  </a:moveTo>
                  <a:lnTo>
                    <a:pt x="0" y="400049"/>
                  </a:lnTo>
                  <a:lnTo>
                    <a:pt x="0" y="402589"/>
                  </a:lnTo>
                  <a:lnTo>
                    <a:pt x="24129" y="402589"/>
                  </a:lnTo>
                  <a:lnTo>
                    <a:pt x="24129" y="400049"/>
                  </a:lnTo>
                  <a:close/>
                </a:path>
                <a:path w="24130" h="1198879">
                  <a:moveTo>
                    <a:pt x="24129" y="402590"/>
                  </a:moveTo>
                  <a:lnTo>
                    <a:pt x="0" y="402590"/>
                  </a:lnTo>
                  <a:lnTo>
                    <a:pt x="0" y="406399"/>
                  </a:lnTo>
                  <a:lnTo>
                    <a:pt x="24129" y="406399"/>
                  </a:lnTo>
                  <a:lnTo>
                    <a:pt x="24129" y="402590"/>
                  </a:lnTo>
                  <a:close/>
                </a:path>
                <a:path w="24130" h="1198879">
                  <a:moveTo>
                    <a:pt x="24129" y="406399"/>
                  </a:moveTo>
                  <a:lnTo>
                    <a:pt x="0" y="406399"/>
                  </a:lnTo>
                  <a:lnTo>
                    <a:pt x="0" y="421639"/>
                  </a:lnTo>
                  <a:lnTo>
                    <a:pt x="24129" y="421639"/>
                  </a:lnTo>
                  <a:lnTo>
                    <a:pt x="24129" y="406399"/>
                  </a:lnTo>
                  <a:close/>
                </a:path>
                <a:path w="24130" h="1198879">
                  <a:moveTo>
                    <a:pt x="24129" y="421639"/>
                  </a:moveTo>
                  <a:lnTo>
                    <a:pt x="0" y="421639"/>
                  </a:lnTo>
                  <a:lnTo>
                    <a:pt x="0" y="425449"/>
                  </a:lnTo>
                  <a:lnTo>
                    <a:pt x="24129" y="425449"/>
                  </a:lnTo>
                  <a:lnTo>
                    <a:pt x="24129" y="421639"/>
                  </a:lnTo>
                  <a:close/>
                </a:path>
                <a:path w="24130" h="1198879">
                  <a:moveTo>
                    <a:pt x="24129" y="425449"/>
                  </a:moveTo>
                  <a:lnTo>
                    <a:pt x="0" y="425449"/>
                  </a:lnTo>
                  <a:lnTo>
                    <a:pt x="0" y="431799"/>
                  </a:lnTo>
                  <a:lnTo>
                    <a:pt x="24129" y="431799"/>
                  </a:lnTo>
                  <a:lnTo>
                    <a:pt x="24129" y="425449"/>
                  </a:lnTo>
                  <a:close/>
                </a:path>
                <a:path w="24130" h="1198879">
                  <a:moveTo>
                    <a:pt x="24129" y="431800"/>
                  </a:moveTo>
                  <a:lnTo>
                    <a:pt x="0" y="431800"/>
                  </a:lnTo>
                  <a:lnTo>
                    <a:pt x="0" y="434339"/>
                  </a:lnTo>
                  <a:lnTo>
                    <a:pt x="24129" y="434339"/>
                  </a:lnTo>
                  <a:lnTo>
                    <a:pt x="24129" y="431800"/>
                  </a:lnTo>
                  <a:close/>
                </a:path>
                <a:path w="24130" h="1198879">
                  <a:moveTo>
                    <a:pt x="24129" y="434339"/>
                  </a:moveTo>
                  <a:lnTo>
                    <a:pt x="0" y="434339"/>
                  </a:lnTo>
                  <a:lnTo>
                    <a:pt x="0" y="440689"/>
                  </a:lnTo>
                  <a:lnTo>
                    <a:pt x="24129" y="440689"/>
                  </a:lnTo>
                  <a:lnTo>
                    <a:pt x="24129" y="434339"/>
                  </a:lnTo>
                  <a:close/>
                </a:path>
                <a:path w="24130" h="1198879">
                  <a:moveTo>
                    <a:pt x="24129" y="440689"/>
                  </a:moveTo>
                  <a:lnTo>
                    <a:pt x="0" y="440689"/>
                  </a:lnTo>
                  <a:lnTo>
                    <a:pt x="0" y="444499"/>
                  </a:lnTo>
                  <a:lnTo>
                    <a:pt x="24129" y="444499"/>
                  </a:lnTo>
                  <a:lnTo>
                    <a:pt x="24129" y="440689"/>
                  </a:lnTo>
                  <a:close/>
                </a:path>
                <a:path w="24130" h="1198879">
                  <a:moveTo>
                    <a:pt x="24129" y="444500"/>
                  </a:moveTo>
                  <a:lnTo>
                    <a:pt x="0" y="444500"/>
                  </a:lnTo>
                  <a:lnTo>
                    <a:pt x="0" y="447039"/>
                  </a:lnTo>
                  <a:lnTo>
                    <a:pt x="24129" y="447039"/>
                  </a:lnTo>
                  <a:lnTo>
                    <a:pt x="24129" y="444500"/>
                  </a:lnTo>
                  <a:close/>
                </a:path>
                <a:path w="24130" h="1198879">
                  <a:moveTo>
                    <a:pt x="24129" y="447039"/>
                  </a:moveTo>
                  <a:lnTo>
                    <a:pt x="0" y="447039"/>
                  </a:lnTo>
                  <a:lnTo>
                    <a:pt x="0" y="449579"/>
                  </a:lnTo>
                  <a:lnTo>
                    <a:pt x="1269" y="449579"/>
                  </a:lnTo>
                  <a:lnTo>
                    <a:pt x="1269" y="450849"/>
                  </a:lnTo>
                  <a:lnTo>
                    <a:pt x="24129" y="450849"/>
                  </a:lnTo>
                  <a:lnTo>
                    <a:pt x="24129" y="447039"/>
                  </a:lnTo>
                  <a:close/>
                </a:path>
                <a:path w="24130" h="1198879">
                  <a:moveTo>
                    <a:pt x="24129" y="450850"/>
                  </a:moveTo>
                  <a:lnTo>
                    <a:pt x="3809" y="450850"/>
                  </a:lnTo>
                  <a:lnTo>
                    <a:pt x="3809" y="452119"/>
                  </a:lnTo>
                  <a:lnTo>
                    <a:pt x="6350" y="452119"/>
                  </a:lnTo>
                  <a:lnTo>
                    <a:pt x="6350" y="453389"/>
                  </a:lnTo>
                  <a:lnTo>
                    <a:pt x="24129" y="453389"/>
                  </a:lnTo>
                  <a:lnTo>
                    <a:pt x="24129" y="450850"/>
                  </a:lnTo>
                  <a:close/>
                </a:path>
                <a:path w="24130" h="1198879">
                  <a:moveTo>
                    <a:pt x="24129" y="453389"/>
                  </a:moveTo>
                  <a:lnTo>
                    <a:pt x="10159" y="453389"/>
                  </a:lnTo>
                  <a:lnTo>
                    <a:pt x="10159" y="454659"/>
                  </a:lnTo>
                  <a:lnTo>
                    <a:pt x="12700" y="454659"/>
                  </a:lnTo>
                  <a:lnTo>
                    <a:pt x="12700" y="455929"/>
                  </a:lnTo>
                  <a:lnTo>
                    <a:pt x="15239" y="455929"/>
                  </a:lnTo>
                  <a:lnTo>
                    <a:pt x="15239" y="457199"/>
                  </a:lnTo>
                  <a:lnTo>
                    <a:pt x="24129" y="457199"/>
                  </a:lnTo>
                  <a:lnTo>
                    <a:pt x="24129" y="453389"/>
                  </a:lnTo>
                  <a:close/>
                </a:path>
                <a:path w="24130" h="1198879">
                  <a:moveTo>
                    <a:pt x="24129" y="457199"/>
                  </a:moveTo>
                  <a:lnTo>
                    <a:pt x="19050" y="457199"/>
                  </a:lnTo>
                  <a:lnTo>
                    <a:pt x="19050" y="458469"/>
                  </a:lnTo>
                  <a:lnTo>
                    <a:pt x="21589" y="458469"/>
                  </a:lnTo>
                  <a:lnTo>
                    <a:pt x="21589" y="459739"/>
                  </a:lnTo>
                  <a:lnTo>
                    <a:pt x="24129" y="459739"/>
                  </a:lnTo>
                  <a:lnTo>
                    <a:pt x="24129" y="457199"/>
                  </a:lnTo>
                  <a:close/>
                </a:path>
                <a:path w="24130" h="1198879">
                  <a:moveTo>
                    <a:pt x="24129" y="1197609"/>
                  </a:moveTo>
                  <a:lnTo>
                    <a:pt x="0" y="1197609"/>
                  </a:lnTo>
                  <a:lnTo>
                    <a:pt x="0" y="1198879"/>
                  </a:lnTo>
                  <a:lnTo>
                    <a:pt x="24129" y="1198879"/>
                  </a:lnTo>
                  <a:lnTo>
                    <a:pt x="24129" y="1197609"/>
                  </a:lnTo>
                  <a:close/>
                </a:path>
              </a:pathLst>
            </a:custGeom>
            <a:solidFill>
              <a:srgbClr val="9B9B36"/>
            </a:solidFill>
          </p:spPr>
          <p:txBody>
            <a:bodyPr wrap="square" lIns="0" tIns="0" rIns="0" bIns="0" rtlCol="0"/>
            <a:lstStyle/>
            <a:p>
              <a:endParaRPr/>
            </a:p>
          </p:txBody>
        </p:sp>
        <p:sp>
          <p:nvSpPr>
            <p:cNvPr id="853" name="object 853"/>
            <p:cNvSpPr/>
            <p:nvPr/>
          </p:nvSpPr>
          <p:spPr>
            <a:xfrm>
              <a:off x="1243329" y="5309870"/>
              <a:ext cx="25400" cy="1206500"/>
            </a:xfrm>
            <a:custGeom>
              <a:avLst/>
              <a:gdLst/>
              <a:ahLst/>
              <a:cxnLst/>
              <a:rect l="l" t="t" r="r" b="b"/>
              <a:pathLst>
                <a:path w="25400" h="1206500">
                  <a:moveTo>
                    <a:pt x="2540" y="0"/>
                  </a:moveTo>
                  <a:lnTo>
                    <a:pt x="0" y="0"/>
                  </a:lnTo>
                  <a:lnTo>
                    <a:pt x="0" y="6349"/>
                  </a:lnTo>
                  <a:lnTo>
                    <a:pt x="21589" y="6349"/>
                  </a:lnTo>
                  <a:lnTo>
                    <a:pt x="21589" y="5079"/>
                  </a:lnTo>
                  <a:lnTo>
                    <a:pt x="16509" y="5079"/>
                  </a:lnTo>
                  <a:lnTo>
                    <a:pt x="16509" y="3809"/>
                  </a:lnTo>
                  <a:lnTo>
                    <a:pt x="12700" y="3809"/>
                  </a:lnTo>
                  <a:lnTo>
                    <a:pt x="12700" y="2540"/>
                  </a:lnTo>
                  <a:lnTo>
                    <a:pt x="7619" y="2540"/>
                  </a:lnTo>
                  <a:lnTo>
                    <a:pt x="7619" y="1269"/>
                  </a:lnTo>
                  <a:lnTo>
                    <a:pt x="2540" y="1269"/>
                  </a:lnTo>
                  <a:lnTo>
                    <a:pt x="2540" y="0"/>
                  </a:lnTo>
                  <a:close/>
                </a:path>
                <a:path w="25400" h="1206500">
                  <a:moveTo>
                    <a:pt x="25400" y="6350"/>
                  </a:moveTo>
                  <a:lnTo>
                    <a:pt x="0" y="6350"/>
                  </a:lnTo>
                  <a:lnTo>
                    <a:pt x="0" y="8889"/>
                  </a:lnTo>
                  <a:lnTo>
                    <a:pt x="25400" y="8889"/>
                  </a:lnTo>
                  <a:lnTo>
                    <a:pt x="25400" y="6350"/>
                  </a:lnTo>
                  <a:close/>
                </a:path>
                <a:path w="25400" h="1206500">
                  <a:moveTo>
                    <a:pt x="25400" y="8889"/>
                  </a:moveTo>
                  <a:lnTo>
                    <a:pt x="0" y="8889"/>
                  </a:lnTo>
                  <a:lnTo>
                    <a:pt x="0" y="12699"/>
                  </a:lnTo>
                  <a:lnTo>
                    <a:pt x="25400" y="12699"/>
                  </a:lnTo>
                  <a:lnTo>
                    <a:pt x="25400" y="8889"/>
                  </a:lnTo>
                  <a:close/>
                </a:path>
                <a:path w="25400" h="1206500">
                  <a:moveTo>
                    <a:pt x="25400" y="12699"/>
                  </a:moveTo>
                  <a:lnTo>
                    <a:pt x="0" y="12699"/>
                  </a:lnTo>
                  <a:lnTo>
                    <a:pt x="0" y="15239"/>
                  </a:lnTo>
                  <a:lnTo>
                    <a:pt x="25400" y="15239"/>
                  </a:lnTo>
                  <a:lnTo>
                    <a:pt x="25400" y="12699"/>
                  </a:lnTo>
                  <a:close/>
                </a:path>
                <a:path w="25400" h="1206500">
                  <a:moveTo>
                    <a:pt x="25400" y="15239"/>
                  </a:moveTo>
                  <a:lnTo>
                    <a:pt x="0" y="15239"/>
                  </a:lnTo>
                  <a:lnTo>
                    <a:pt x="0" y="25399"/>
                  </a:lnTo>
                  <a:lnTo>
                    <a:pt x="25400" y="25399"/>
                  </a:lnTo>
                  <a:lnTo>
                    <a:pt x="25400" y="15239"/>
                  </a:lnTo>
                  <a:close/>
                </a:path>
                <a:path w="25400" h="1206500">
                  <a:moveTo>
                    <a:pt x="25400" y="25399"/>
                  </a:moveTo>
                  <a:lnTo>
                    <a:pt x="0" y="25399"/>
                  </a:lnTo>
                  <a:lnTo>
                    <a:pt x="0" y="31749"/>
                  </a:lnTo>
                  <a:lnTo>
                    <a:pt x="25400" y="31749"/>
                  </a:lnTo>
                  <a:lnTo>
                    <a:pt x="25400" y="25399"/>
                  </a:lnTo>
                  <a:close/>
                </a:path>
                <a:path w="25400" h="1206500">
                  <a:moveTo>
                    <a:pt x="25400" y="31749"/>
                  </a:moveTo>
                  <a:lnTo>
                    <a:pt x="0" y="31749"/>
                  </a:lnTo>
                  <a:lnTo>
                    <a:pt x="0" y="38099"/>
                  </a:lnTo>
                  <a:lnTo>
                    <a:pt x="25400" y="38099"/>
                  </a:lnTo>
                  <a:lnTo>
                    <a:pt x="25400" y="31749"/>
                  </a:lnTo>
                  <a:close/>
                </a:path>
                <a:path w="25400" h="1206500">
                  <a:moveTo>
                    <a:pt x="25400" y="38099"/>
                  </a:moveTo>
                  <a:lnTo>
                    <a:pt x="0" y="38099"/>
                  </a:lnTo>
                  <a:lnTo>
                    <a:pt x="0" y="46989"/>
                  </a:lnTo>
                  <a:lnTo>
                    <a:pt x="25400" y="46989"/>
                  </a:lnTo>
                  <a:lnTo>
                    <a:pt x="25400" y="38099"/>
                  </a:lnTo>
                  <a:close/>
                </a:path>
                <a:path w="25400" h="1206500">
                  <a:moveTo>
                    <a:pt x="25400" y="46990"/>
                  </a:moveTo>
                  <a:lnTo>
                    <a:pt x="0" y="46990"/>
                  </a:lnTo>
                  <a:lnTo>
                    <a:pt x="0" y="50799"/>
                  </a:lnTo>
                  <a:lnTo>
                    <a:pt x="25400" y="50799"/>
                  </a:lnTo>
                  <a:lnTo>
                    <a:pt x="25400" y="46990"/>
                  </a:lnTo>
                  <a:close/>
                </a:path>
                <a:path w="25400" h="1206500">
                  <a:moveTo>
                    <a:pt x="25400" y="50799"/>
                  </a:moveTo>
                  <a:lnTo>
                    <a:pt x="0" y="50799"/>
                  </a:lnTo>
                  <a:lnTo>
                    <a:pt x="0" y="53339"/>
                  </a:lnTo>
                  <a:lnTo>
                    <a:pt x="25400" y="53339"/>
                  </a:lnTo>
                  <a:lnTo>
                    <a:pt x="25400" y="50799"/>
                  </a:lnTo>
                  <a:close/>
                </a:path>
                <a:path w="25400" h="1206500">
                  <a:moveTo>
                    <a:pt x="25400" y="53339"/>
                  </a:moveTo>
                  <a:lnTo>
                    <a:pt x="0" y="53339"/>
                  </a:lnTo>
                  <a:lnTo>
                    <a:pt x="0" y="59689"/>
                  </a:lnTo>
                  <a:lnTo>
                    <a:pt x="25400" y="59689"/>
                  </a:lnTo>
                  <a:lnTo>
                    <a:pt x="25400" y="53339"/>
                  </a:lnTo>
                  <a:close/>
                </a:path>
                <a:path w="25400" h="1206500">
                  <a:moveTo>
                    <a:pt x="25400" y="59689"/>
                  </a:moveTo>
                  <a:lnTo>
                    <a:pt x="0" y="59689"/>
                  </a:lnTo>
                  <a:lnTo>
                    <a:pt x="0" y="66039"/>
                  </a:lnTo>
                  <a:lnTo>
                    <a:pt x="25400" y="66039"/>
                  </a:lnTo>
                  <a:lnTo>
                    <a:pt x="25400" y="59689"/>
                  </a:lnTo>
                  <a:close/>
                </a:path>
                <a:path w="25400" h="1206500">
                  <a:moveTo>
                    <a:pt x="25400" y="66039"/>
                  </a:moveTo>
                  <a:lnTo>
                    <a:pt x="0" y="66039"/>
                  </a:lnTo>
                  <a:lnTo>
                    <a:pt x="0" y="69849"/>
                  </a:lnTo>
                  <a:lnTo>
                    <a:pt x="25400" y="69849"/>
                  </a:lnTo>
                  <a:lnTo>
                    <a:pt x="25400" y="66039"/>
                  </a:lnTo>
                  <a:close/>
                </a:path>
                <a:path w="25400" h="1206500">
                  <a:moveTo>
                    <a:pt x="25400" y="69849"/>
                  </a:moveTo>
                  <a:lnTo>
                    <a:pt x="0" y="69849"/>
                  </a:lnTo>
                  <a:lnTo>
                    <a:pt x="0" y="72389"/>
                  </a:lnTo>
                  <a:lnTo>
                    <a:pt x="25400" y="72389"/>
                  </a:lnTo>
                  <a:lnTo>
                    <a:pt x="25400" y="69849"/>
                  </a:lnTo>
                  <a:close/>
                </a:path>
                <a:path w="25400" h="1206500">
                  <a:moveTo>
                    <a:pt x="25400" y="72389"/>
                  </a:moveTo>
                  <a:lnTo>
                    <a:pt x="0" y="72389"/>
                  </a:lnTo>
                  <a:lnTo>
                    <a:pt x="0" y="76199"/>
                  </a:lnTo>
                  <a:lnTo>
                    <a:pt x="25400" y="76199"/>
                  </a:lnTo>
                  <a:lnTo>
                    <a:pt x="25400" y="72389"/>
                  </a:lnTo>
                  <a:close/>
                </a:path>
                <a:path w="25400" h="1206500">
                  <a:moveTo>
                    <a:pt x="25400" y="76199"/>
                  </a:moveTo>
                  <a:lnTo>
                    <a:pt x="0" y="76199"/>
                  </a:lnTo>
                  <a:lnTo>
                    <a:pt x="0" y="85089"/>
                  </a:lnTo>
                  <a:lnTo>
                    <a:pt x="25400" y="85089"/>
                  </a:lnTo>
                  <a:lnTo>
                    <a:pt x="25400" y="76199"/>
                  </a:lnTo>
                  <a:close/>
                </a:path>
                <a:path w="25400" h="1206500">
                  <a:moveTo>
                    <a:pt x="25400" y="85089"/>
                  </a:moveTo>
                  <a:lnTo>
                    <a:pt x="0" y="85089"/>
                  </a:lnTo>
                  <a:lnTo>
                    <a:pt x="0" y="95249"/>
                  </a:lnTo>
                  <a:lnTo>
                    <a:pt x="25400" y="95249"/>
                  </a:lnTo>
                  <a:lnTo>
                    <a:pt x="25400" y="85089"/>
                  </a:lnTo>
                  <a:close/>
                </a:path>
                <a:path w="25400" h="1206500">
                  <a:moveTo>
                    <a:pt x="25400" y="95250"/>
                  </a:moveTo>
                  <a:lnTo>
                    <a:pt x="0" y="95250"/>
                  </a:lnTo>
                  <a:lnTo>
                    <a:pt x="0" y="97789"/>
                  </a:lnTo>
                  <a:lnTo>
                    <a:pt x="25400" y="97789"/>
                  </a:lnTo>
                  <a:lnTo>
                    <a:pt x="25400" y="95250"/>
                  </a:lnTo>
                  <a:close/>
                </a:path>
                <a:path w="25400" h="1206500">
                  <a:moveTo>
                    <a:pt x="25400" y="97789"/>
                  </a:moveTo>
                  <a:lnTo>
                    <a:pt x="0" y="97789"/>
                  </a:lnTo>
                  <a:lnTo>
                    <a:pt x="0" y="104139"/>
                  </a:lnTo>
                  <a:lnTo>
                    <a:pt x="25400" y="104139"/>
                  </a:lnTo>
                  <a:lnTo>
                    <a:pt x="25400" y="97789"/>
                  </a:lnTo>
                  <a:close/>
                </a:path>
                <a:path w="25400" h="1206500">
                  <a:moveTo>
                    <a:pt x="25400" y="104139"/>
                  </a:moveTo>
                  <a:lnTo>
                    <a:pt x="0" y="104139"/>
                  </a:lnTo>
                  <a:lnTo>
                    <a:pt x="0" y="110489"/>
                  </a:lnTo>
                  <a:lnTo>
                    <a:pt x="25400" y="110489"/>
                  </a:lnTo>
                  <a:lnTo>
                    <a:pt x="25400" y="104139"/>
                  </a:lnTo>
                  <a:close/>
                </a:path>
                <a:path w="25400" h="1206500">
                  <a:moveTo>
                    <a:pt x="25400" y="110490"/>
                  </a:moveTo>
                  <a:lnTo>
                    <a:pt x="0" y="110490"/>
                  </a:lnTo>
                  <a:lnTo>
                    <a:pt x="0" y="114299"/>
                  </a:lnTo>
                  <a:lnTo>
                    <a:pt x="25400" y="114299"/>
                  </a:lnTo>
                  <a:lnTo>
                    <a:pt x="25400" y="110490"/>
                  </a:lnTo>
                  <a:close/>
                </a:path>
                <a:path w="25400" h="1206500">
                  <a:moveTo>
                    <a:pt x="25400" y="114299"/>
                  </a:moveTo>
                  <a:lnTo>
                    <a:pt x="0" y="114299"/>
                  </a:lnTo>
                  <a:lnTo>
                    <a:pt x="0" y="120649"/>
                  </a:lnTo>
                  <a:lnTo>
                    <a:pt x="25400" y="120649"/>
                  </a:lnTo>
                  <a:lnTo>
                    <a:pt x="25400" y="114299"/>
                  </a:lnTo>
                  <a:close/>
                </a:path>
                <a:path w="25400" h="1206500">
                  <a:moveTo>
                    <a:pt x="25400" y="120649"/>
                  </a:moveTo>
                  <a:lnTo>
                    <a:pt x="0" y="120649"/>
                  </a:lnTo>
                  <a:lnTo>
                    <a:pt x="0" y="129539"/>
                  </a:lnTo>
                  <a:lnTo>
                    <a:pt x="25400" y="129539"/>
                  </a:lnTo>
                  <a:lnTo>
                    <a:pt x="25400" y="120649"/>
                  </a:lnTo>
                  <a:close/>
                </a:path>
                <a:path w="25400" h="1206500">
                  <a:moveTo>
                    <a:pt x="25400" y="129539"/>
                  </a:moveTo>
                  <a:lnTo>
                    <a:pt x="0" y="129539"/>
                  </a:lnTo>
                  <a:lnTo>
                    <a:pt x="0" y="139699"/>
                  </a:lnTo>
                  <a:lnTo>
                    <a:pt x="25400" y="139699"/>
                  </a:lnTo>
                  <a:lnTo>
                    <a:pt x="25400" y="129539"/>
                  </a:lnTo>
                  <a:close/>
                </a:path>
                <a:path w="25400" h="1206500">
                  <a:moveTo>
                    <a:pt x="25400" y="139700"/>
                  </a:moveTo>
                  <a:lnTo>
                    <a:pt x="0" y="139700"/>
                  </a:lnTo>
                  <a:lnTo>
                    <a:pt x="0" y="142239"/>
                  </a:lnTo>
                  <a:lnTo>
                    <a:pt x="25400" y="142239"/>
                  </a:lnTo>
                  <a:lnTo>
                    <a:pt x="25400" y="139700"/>
                  </a:lnTo>
                  <a:close/>
                </a:path>
                <a:path w="25400" h="1206500">
                  <a:moveTo>
                    <a:pt x="25400" y="142239"/>
                  </a:moveTo>
                  <a:lnTo>
                    <a:pt x="0" y="142239"/>
                  </a:lnTo>
                  <a:lnTo>
                    <a:pt x="0" y="146049"/>
                  </a:lnTo>
                  <a:lnTo>
                    <a:pt x="25400" y="146049"/>
                  </a:lnTo>
                  <a:lnTo>
                    <a:pt x="25400" y="142239"/>
                  </a:lnTo>
                  <a:close/>
                </a:path>
                <a:path w="25400" h="1206500">
                  <a:moveTo>
                    <a:pt x="25400" y="146049"/>
                  </a:moveTo>
                  <a:lnTo>
                    <a:pt x="0" y="146049"/>
                  </a:lnTo>
                  <a:lnTo>
                    <a:pt x="0" y="148589"/>
                  </a:lnTo>
                  <a:lnTo>
                    <a:pt x="25400" y="148589"/>
                  </a:lnTo>
                  <a:lnTo>
                    <a:pt x="25400" y="146049"/>
                  </a:lnTo>
                  <a:close/>
                </a:path>
                <a:path w="25400" h="1206500">
                  <a:moveTo>
                    <a:pt x="25400" y="148589"/>
                  </a:moveTo>
                  <a:lnTo>
                    <a:pt x="0" y="148589"/>
                  </a:lnTo>
                  <a:lnTo>
                    <a:pt x="0" y="152399"/>
                  </a:lnTo>
                  <a:lnTo>
                    <a:pt x="25400" y="152399"/>
                  </a:lnTo>
                  <a:lnTo>
                    <a:pt x="25400" y="148589"/>
                  </a:lnTo>
                  <a:close/>
                </a:path>
                <a:path w="25400" h="1206500">
                  <a:moveTo>
                    <a:pt x="25400" y="152399"/>
                  </a:moveTo>
                  <a:lnTo>
                    <a:pt x="0" y="152399"/>
                  </a:lnTo>
                  <a:lnTo>
                    <a:pt x="0" y="165099"/>
                  </a:lnTo>
                  <a:lnTo>
                    <a:pt x="25400" y="165099"/>
                  </a:lnTo>
                  <a:lnTo>
                    <a:pt x="25400" y="152399"/>
                  </a:lnTo>
                  <a:close/>
                </a:path>
                <a:path w="25400" h="1206500">
                  <a:moveTo>
                    <a:pt x="25400" y="165099"/>
                  </a:moveTo>
                  <a:lnTo>
                    <a:pt x="0" y="165099"/>
                  </a:lnTo>
                  <a:lnTo>
                    <a:pt x="0" y="167639"/>
                  </a:lnTo>
                  <a:lnTo>
                    <a:pt x="25400" y="167639"/>
                  </a:lnTo>
                  <a:lnTo>
                    <a:pt x="25400" y="165099"/>
                  </a:lnTo>
                  <a:close/>
                </a:path>
                <a:path w="25400" h="1206500">
                  <a:moveTo>
                    <a:pt x="25400" y="167639"/>
                  </a:moveTo>
                  <a:lnTo>
                    <a:pt x="0" y="167639"/>
                  </a:lnTo>
                  <a:lnTo>
                    <a:pt x="0" y="171449"/>
                  </a:lnTo>
                  <a:lnTo>
                    <a:pt x="25400" y="171449"/>
                  </a:lnTo>
                  <a:lnTo>
                    <a:pt x="25400" y="167639"/>
                  </a:lnTo>
                  <a:close/>
                </a:path>
                <a:path w="25400" h="1206500">
                  <a:moveTo>
                    <a:pt x="25400" y="171450"/>
                  </a:moveTo>
                  <a:lnTo>
                    <a:pt x="0" y="171450"/>
                  </a:lnTo>
                  <a:lnTo>
                    <a:pt x="0" y="173989"/>
                  </a:lnTo>
                  <a:lnTo>
                    <a:pt x="25400" y="173989"/>
                  </a:lnTo>
                  <a:lnTo>
                    <a:pt x="25400" y="171450"/>
                  </a:lnTo>
                  <a:close/>
                </a:path>
                <a:path w="25400" h="1206500">
                  <a:moveTo>
                    <a:pt x="25400" y="173989"/>
                  </a:moveTo>
                  <a:lnTo>
                    <a:pt x="0" y="173989"/>
                  </a:lnTo>
                  <a:lnTo>
                    <a:pt x="0" y="177799"/>
                  </a:lnTo>
                  <a:lnTo>
                    <a:pt x="25400" y="177799"/>
                  </a:lnTo>
                  <a:lnTo>
                    <a:pt x="25400" y="173989"/>
                  </a:lnTo>
                  <a:close/>
                </a:path>
                <a:path w="25400" h="1206500">
                  <a:moveTo>
                    <a:pt x="25400" y="177799"/>
                  </a:moveTo>
                  <a:lnTo>
                    <a:pt x="0" y="177799"/>
                  </a:lnTo>
                  <a:lnTo>
                    <a:pt x="0" y="180339"/>
                  </a:lnTo>
                  <a:lnTo>
                    <a:pt x="25400" y="180339"/>
                  </a:lnTo>
                  <a:lnTo>
                    <a:pt x="25400" y="177799"/>
                  </a:lnTo>
                  <a:close/>
                </a:path>
                <a:path w="25400" h="1206500">
                  <a:moveTo>
                    <a:pt x="25400" y="180339"/>
                  </a:moveTo>
                  <a:lnTo>
                    <a:pt x="0" y="180339"/>
                  </a:lnTo>
                  <a:lnTo>
                    <a:pt x="0" y="184149"/>
                  </a:lnTo>
                  <a:lnTo>
                    <a:pt x="25400" y="184149"/>
                  </a:lnTo>
                  <a:lnTo>
                    <a:pt x="25400" y="180339"/>
                  </a:lnTo>
                  <a:close/>
                </a:path>
                <a:path w="25400" h="1206500">
                  <a:moveTo>
                    <a:pt x="25400" y="184149"/>
                  </a:moveTo>
                  <a:lnTo>
                    <a:pt x="0" y="184149"/>
                  </a:lnTo>
                  <a:lnTo>
                    <a:pt x="0" y="190499"/>
                  </a:lnTo>
                  <a:lnTo>
                    <a:pt x="25400" y="190499"/>
                  </a:lnTo>
                  <a:lnTo>
                    <a:pt x="25400" y="184149"/>
                  </a:lnTo>
                  <a:close/>
                </a:path>
                <a:path w="25400" h="1206500">
                  <a:moveTo>
                    <a:pt x="25400" y="190499"/>
                  </a:moveTo>
                  <a:lnTo>
                    <a:pt x="0" y="190499"/>
                  </a:lnTo>
                  <a:lnTo>
                    <a:pt x="0" y="196849"/>
                  </a:lnTo>
                  <a:lnTo>
                    <a:pt x="25400" y="196849"/>
                  </a:lnTo>
                  <a:lnTo>
                    <a:pt x="25400" y="190499"/>
                  </a:lnTo>
                  <a:close/>
                </a:path>
                <a:path w="25400" h="1206500">
                  <a:moveTo>
                    <a:pt x="25400" y="196849"/>
                  </a:moveTo>
                  <a:lnTo>
                    <a:pt x="0" y="196849"/>
                  </a:lnTo>
                  <a:lnTo>
                    <a:pt x="0" y="205739"/>
                  </a:lnTo>
                  <a:lnTo>
                    <a:pt x="25400" y="205739"/>
                  </a:lnTo>
                  <a:lnTo>
                    <a:pt x="25400" y="196849"/>
                  </a:lnTo>
                  <a:close/>
                </a:path>
                <a:path w="25400" h="1206500">
                  <a:moveTo>
                    <a:pt x="25400" y="205739"/>
                  </a:moveTo>
                  <a:lnTo>
                    <a:pt x="0" y="205739"/>
                  </a:lnTo>
                  <a:lnTo>
                    <a:pt x="0" y="212089"/>
                  </a:lnTo>
                  <a:lnTo>
                    <a:pt x="25400" y="212089"/>
                  </a:lnTo>
                  <a:lnTo>
                    <a:pt x="25400" y="205739"/>
                  </a:lnTo>
                  <a:close/>
                </a:path>
                <a:path w="25400" h="1206500">
                  <a:moveTo>
                    <a:pt x="25400" y="212089"/>
                  </a:moveTo>
                  <a:lnTo>
                    <a:pt x="0" y="212089"/>
                  </a:lnTo>
                  <a:lnTo>
                    <a:pt x="0" y="215899"/>
                  </a:lnTo>
                  <a:lnTo>
                    <a:pt x="25400" y="215899"/>
                  </a:lnTo>
                  <a:lnTo>
                    <a:pt x="25400" y="212089"/>
                  </a:lnTo>
                  <a:close/>
                </a:path>
                <a:path w="25400" h="1206500">
                  <a:moveTo>
                    <a:pt x="25400" y="215899"/>
                  </a:moveTo>
                  <a:lnTo>
                    <a:pt x="0" y="215899"/>
                  </a:lnTo>
                  <a:lnTo>
                    <a:pt x="0" y="222249"/>
                  </a:lnTo>
                  <a:lnTo>
                    <a:pt x="25400" y="222249"/>
                  </a:lnTo>
                  <a:lnTo>
                    <a:pt x="25400" y="215899"/>
                  </a:lnTo>
                  <a:close/>
                </a:path>
                <a:path w="25400" h="1206500">
                  <a:moveTo>
                    <a:pt x="25400" y="222249"/>
                  </a:moveTo>
                  <a:lnTo>
                    <a:pt x="0" y="222249"/>
                  </a:lnTo>
                  <a:lnTo>
                    <a:pt x="0" y="228599"/>
                  </a:lnTo>
                  <a:lnTo>
                    <a:pt x="25400" y="228599"/>
                  </a:lnTo>
                  <a:lnTo>
                    <a:pt x="25400" y="222249"/>
                  </a:lnTo>
                  <a:close/>
                </a:path>
                <a:path w="25400" h="1206500">
                  <a:moveTo>
                    <a:pt x="25400" y="228599"/>
                  </a:moveTo>
                  <a:lnTo>
                    <a:pt x="0" y="228599"/>
                  </a:lnTo>
                  <a:lnTo>
                    <a:pt x="0" y="231139"/>
                  </a:lnTo>
                  <a:lnTo>
                    <a:pt x="25400" y="231139"/>
                  </a:lnTo>
                  <a:lnTo>
                    <a:pt x="25400" y="228599"/>
                  </a:lnTo>
                  <a:close/>
                </a:path>
                <a:path w="25400" h="1206500">
                  <a:moveTo>
                    <a:pt x="25400" y="231139"/>
                  </a:moveTo>
                  <a:lnTo>
                    <a:pt x="0" y="231139"/>
                  </a:lnTo>
                  <a:lnTo>
                    <a:pt x="0" y="234949"/>
                  </a:lnTo>
                  <a:lnTo>
                    <a:pt x="25400" y="234949"/>
                  </a:lnTo>
                  <a:lnTo>
                    <a:pt x="25400" y="231139"/>
                  </a:lnTo>
                  <a:close/>
                </a:path>
                <a:path w="25400" h="1206500">
                  <a:moveTo>
                    <a:pt x="25400" y="234949"/>
                  </a:moveTo>
                  <a:lnTo>
                    <a:pt x="0" y="234949"/>
                  </a:lnTo>
                  <a:lnTo>
                    <a:pt x="0" y="237489"/>
                  </a:lnTo>
                  <a:lnTo>
                    <a:pt x="25400" y="237489"/>
                  </a:lnTo>
                  <a:lnTo>
                    <a:pt x="25400" y="234949"/>
                  </a:lnTo>
                  <a:close/>
                </a:path>
                <a:path w="25400" h="1206500">
                  <a:moveTo>
                    <a:pt x="25400" y="237489"/>
                  </a:moveTo>
                  <a:lnTo>
                    <a:pt x="0" y="237489"/>
                  </a:lnTo>
                  <a:lnTo>
                    <a:pt x="0" y="247649"/>
                  </a:lnTo>
                  <a:lnTo>
                    <a:pt x="25400" y="247649"/>
                  </a:lnTo>
                  <a:lnTo>
                    <a:pt x="25400" y="237489"/>
                  </a:lnTo>
                  <a:close/>
                </a:path>
                <a:path w="25400" h="1206500">
                  <a:moveTo>
                    <a:pt x="25400" y="247649"/>
                  </a:moveTo>
                  <a:lnTo>
                    <a:pt x="0" y="247649"/>
                  </a:lnTo>
                  <a:lnTo>
                    <a:pt x="0" y="250189"/>
                  </a:lnTo>
                  <a:lnTo>
                    <a:pt x="25400" y="250189"/>
                  </a:lnTo>
                  <a:lnTo>
                    <a:pt x="25400" y="247649"/>
                  </a:lnTo>
                  <a:close/>
                </a:path>
                <a:path w="25400" h="1206500">
                  <a:moveTo>
                    <a:pt x="25400" y="250189"/>
                  </a:moveTo>
                  <a:lnTo>
                    <a:pt x="0" y="250189"/>
                  </a:lnTo>
                  <a:lnTo>
                    <a:pt x="0" y="253999"/>
                  </a:lnTo>
                  <a:lnTo>
                    <a:pt x="25400" y="253999"/>
                  </a:lnTo>
                  <a:lnTo>
                    <a:pt x="25400" y="250189"/>
                  </a:lnTo>
                  <a:close/>
                </a:path>
                <a:path w="25400" h="1206500">
                  <a:moveTo>
                    <a:pt x="25400" y="253999"/>
                  </a:moveTo>
                  <a:lnTo>
                    <a:pt x="0" y="253999"/>
                  </a:lnTo>
                  <a:lnTo>
                    <a:pt x="0" y="256539"/>
                  </a:lnTo>
                  <a:lnTo>
                    <a:pt x="25400" y="256539"/>
                  </a:lnTo>
                  <a:lnTo>
                    <a:pt x="25400" y="253999"/>
                  </a:lnTo>
                  <a:close/>
                </a:path>
                <a:path w="25400" h="1206500">
                  <a:moveTo>
                    <a:pt x="25400" y="256539"/>
                  </a:moveTo>
                  <a:lnTo>
                    <a:pt x="0" y="256539"/>
                  </a:lnTo>
                  <a:lnTo>
                    <a:pt x="0" y="260349"/>
                  </a:lnTo>
                  <a:lnTo>
                    <a:pt x="25400" y="260349"/>
                  </a:lnTo>
                  <a:lnTo>
                    <a:pt x="25400" y="256539"/>
                  </a:lnTo>
                  <a:close/>
                </a:path>
                <a:path w="25400" h="1206500">
                  <a:moveTo>
                    <a:pt x="25400" y="260349"/>
                  </a:moveTo>
                  <a:lnTo>
                    <a:pt x="0" y="260349"/>
                  </a:lnTo>
                  <a:lnTo>
                    <a:pt x="0" y="269239"/>
                  </a:lnTo>
                  <a:lnTo>
                    <a:pt x="25400" y="269239"/>
                  </a:lnTo>
                  <a:lnTo>
                    <a:pt x="25400" y="260349"/>
                  </a:lnTo>
                  <a:close/>
                </a:path>
                <a:path w="25400" h="1206500">
                  <a:moveTo>
                    <a:pt x="25400" y="269239"/>
                  </a:moveTo>
                  <a:lnTo>
                    <a:pt x="0" y="269239"/>
                  </a:lnTo>
                  <a:lnTo>
                    <a:pt x="0" y="273049"/>
                  </a:lnTo>
                  <a:lnTo>
                    <a:pt x="25400" y="273049"/>
                  </a:lnTo>
                  <a:lnTo>
                    <a:pt x="25400" y="269239"/>
                  </a:lnTo>
                  <a:close/>
                </a:path>
                <a:path w="25400" h="1206500">
                  <a:moveTo>
                    <a:pt x="25400" y="273049"/>
                  </a:moveTo>
                  <a:lnTo>
                    <a:pt x="0" y="273049"/>
                  </a:lnTo>
                  <a:lnTo>
                    <a:pt x="0" y="279399"/>
                  </a:lnTo>
                  <a:lnTo>
                    <a:pt x="25400" y="279399"/>
                  </a:lnTo>
                  <a:lnTo>
                    <a:pt x="25400" y="273049"/>
                  </a:lnTo>
                  <a:close/>
                </a:path>
                <a:path w="25400" h="1206500">
                  <a:moveTo>
                    <a:pt x="25400" y="279399"/>
                  </a:moveTo>
                  <a:lnTo>
                    <a:pt x="0" y="279399"/>
                  </a:lnTo>
                  <a:lnTo>
                    <a:pt x="0" y="285749"/>
                  </a:lnTo>
                  <a:lnTo>
                    <a:pt x="25400" y="285749"/>
                  </a:lnTo>
                  <a:lnTo>
                    <a:pt x="25400" y="279399"/>
                  </a:lnTo>
                  <a:close/>
                </a:path>
                <a:path w="25400" h="1206500">
                  <a:moveTo>
                    <a:pt x="25400" y="285749"/>
                  </a:moveTo>
                  <a:lnTo>
                    <a:pt x="0" y="285749"/>
                  </a:lnTo>
                  <a:lnTo>
                    <a:pt x="0" y="288289"/>
                  </a:lnTo>
                  <a:lnTo>
                    <a:pt x="25400" y="288289"/>
                  </a:lnTo>
                  <a:lnTo>
                    <a:pt x="25400" y="285749"/>
                  </a:lnTo>
                  <a:close/>
                </a:path>
                <a:path w="25400" h="1206500">
                  <a:moveTo>
                    <a:pt x="25400" y="288289"/>
                  </a:moveTo>
                  <a:lnTo>
                    <a:pt x="0" y="288289"/>
                  </a:lnTo>
                  <a:lnTo>
                    <a:pt x="0" y="298449"/>
                  </a:lnTo>
                  <a:lnTo>
                    <a:pt x="25400" y="298449"/>
                  </a:lnTo>
                  <a:lnTo>
                    <a:pt x="25400" y="288289"/>
                  </a:lnTo>
                  <a:close/>
                </a:path>
                <a:path w="25400" h="1206500">
                  <a:moveTo>
                    <a:pt x="25400" y="298450"/>
                  </a:moveTo>
                  <a:lnTo>
                    <a:pt x="0" y="298450"/>
                  </a:lnTo>
                  <a:lnTo>
                    <a:pt x="0" y="300989"/>
                  </a:lnTo>
                  <a:lnTo>
                    <a:pt x="25400" y="300989"/>
                  </a:lnTo>
                  <a:lnTo>
                    <a:pt x="25400" y="298450"/>
                  </a:lnTo>
                  <a:close/>
                </a:path>
                <a:path w="25400" h="1206500">
                  <a:moveTo>
                    <a:pt x="25400" y="300989"/>
                  </a:moveTo>
                  <a:lnTo>
                    <a:pt x="0" y="300989"/>
                  </a:lnTo>
                  <a:lnTo>
                    <a:pt x="0" y="307339"/>
                  </a:lnTo>
                  <a:lnTo>
                    <a:pt x="25400" y="307339"/>
                  </a:lnTo>
                  <a:lnTo>
                    <a:pt x="25400" y="300989"/>
                  </a:lnTo>
                  <a:close/>
                </a:path>
                <a:path w="25400" h="1206500">
                  <a:moveTo>
                    <a:pt x="25400" y="307339"/>
                  </a:moveTo>
                  <a:lnTo>
                    <a:pt x="0" y="307339"/>
                  </a:lnTo>
                  <a:lnTo>
                    <a:pt x="0" y="311149"/>
                  </a:lnTo>
                  <a:lnTo>
                    <a:pt x="25400" y="311149"/>
                  </a:lnTo>
                  <a:lnTo>
                    <a:pt x="25400" y="307339"/>
                  </a:lnTo>
                  <a:close/>
                </a:path>
                <a:path w="25400" h="1206500">
                  <a:moveTo>
                    <a:pt x="25400" y="311149"/>
                  </a:moveTo>
                  <a:lnTo>
                    <a:pt x="0" y="311149"/>
                  </a:lnTo>
                  <a:lnTo>
                    <a:pt x="0" y="317499"/>
                  </a:lnTo>
                  <a:lnTo>
                    <a:pt x="25400" y="317499"/>
                  </a:lnTo>
                  <a:lnTo>
                    <a:pt x="25400" y="311149"/>
                  </a:lnTo>
                  <a:close/>
                </a:path>
                <a:path w="25400" h="1206500">
                  <a:moveTo>
                    <a:pt x="25400" y="317499"/>
                  </a:moveTo>
                  <a:lnTo>
                    <a:pt x="0" y="317499"/>
                  </a:lnTo>
                  <a:lnTo>
                    <a:pt x="0" y="320039"/>
                  </a:lnTo>
                  <a:lnTo>
                    <a:pt x="25400" y="320039"/>
                  </a:lnTo>
                  <a:lnTo>
                    <a:pt x="25400" y="317499"/>
                  </a:lnTo>
                  <a:close/>
                </a:path>
                <a:path w="25400" h="1206500">
                  <a:moveTo>
                    <a:pt x="25400" y="320039"/>
                  </a:moveTo>
                  <a:lnTo>
                    <a:pt x="0" y="320039"/>
                  </a:lnTo>
                  <a:lnTo>
                    <a:pt x="0" y="323849"/>
                  </a:lnTo>
                  <a:lnTo>
                    <a:pt x="25400" y="323849"/>
                  </a:lnTo>
                  <a:lnTo>
                    <a:pt x="25400" y="320039"/>
                  </a:lnTo>
                  <a:close/>
                </a:path>
                <a:path w="25400" h="1206500">
                  <a:moveTo>
                    <a:pt x="25400" y="323850"/>
                  </a:moveTo>
                  <a:lnTo>
                    <a:pt x="0" y="323850"/>
                  </a:lnTo>
                  <a:lnTo>
                    <a:pt x="0" y="336549"/>
                  </a:lnTo>
                  <a:lnTo>
                    <a:pt x="25400" y="336549"/>
                  </a:lnTo>
                  <a:lnTo>
                    <a:pt x="25400" y="323850"/>
                  </a:lnTo>
                  <a:close/>
                </a:path>
                <a:path w="25400" h="1206500">
                  <a:moveTo>
                    <a:pt x="25400" y="336549"/>
                  </a:moveTo>
                  <a:lnTo>
                    <a:pt x="0" y="336549"/>
                  </a:lnTo>
                  <a:lnTo>
                    <a:pt x="0" y="351789"/>
                  </a:lnTo>
                  <a:lnTo>
                    <a:pt x="25400" y="351789"/>
                  </a:lnTo>
                  <a:lnTo>
                    <a:pt x="25400" y="336549"/>
                  </a:lnTo>
                  <a:close/>
                </a:path>
                <a:path w="25400" h="1206500">
                  <a:moveTo>
                    <a:pt x="25400" y="351789"/>
                  </a:moveTo>
                  <a:lnTo>
                    <a:pt x="0" y="351789"/>
                  </a:lnTo>
                  <a:lnTo>
                    <a:pt x="0" y="358139"/>
                  </a:lnTo>
                  <a:lnTo>
                    <a:pt x="25400" y="358139"/>
                  </a:lnTo>
                  <a:lnTo>
                    <a:pt x="25400" y="351789"/>
                  </a:lnTo>
                  <a:close/>
                </a:path>
                <a:path w="25400" h="1206500">
                  <a:moveTo>
                    <a:pt x="25400" y="358139"/>
                  </a:moveTo>
                  <a:lnTo>
                    <a:pt x="0" y="358139"/>
                  </a:lnTo>
                  <a:lnTo>
                    <a:pt x="0" y="361949"/>
                  </a:lnTo>
                  <a:lnTo>
                    <a:pt x="25400" y="361949"/>
                  </a:lnTo>
                  <a:lnTo>
                    <a:pt x="25400" y="358139"/>
                  </a:lnTo>
                  <a:close/>
                </a:path>
                <a:path w="25400" h="1206500">
                  <a:moveTo>
                    <a:pt x="25400" y="361949"/>
                  </a:moveTo>
                  <a:lnTo>
                    <a:pt x="0" y="361949"/>
                  </a:lnTo>
                  <a:lnTo>
                    <a:pt x="0" y="364489"/>
                  </a:lnTo>
                  <a:lnTo>
                    <a:pt x="25400" y="364489"/>
                  </a:lnTo>
                  <a:lnTo>
                    <a:pt x="25400" y="361949"/>
                  </a:lnTo>
                  <a:close/>
                </a:path>
                <a:path w="25400" h="1206500">
                  <a:moveTo>
                    <a:pt x="25400" y="364489"/>
                  </a:moveTo>
                  <a:lnTo>
                    <a:pt x="0" y="364489"/>
                  </a:lnTo>
                  <a:lnTo>
                    <a:pt x="0" y="370839"/>
                  </a:lnTo>
                  <a:lnTo>
                    <a:pt x="25400" y="370839"/>
                  </a:lnTo>
                  <a:lnTo>
                    <a:pt x="25400" y="364489"/>
                  </a:lnTo>
                  <a:close/>
                </a:path>
                <a:path w="25400" h="1206500">
                  <a:moveTo>
                    <a:pt x="25400" y="370839"/>
                  </a:moveTo>
                  <a:lnTo>
                    <a:pt x="0" y="370839"/>
                  </a:lnTo>
                  <a:lnTo>
                    <a:pt x="0" y="380999"/>
                  </a:lnTo>
                  <a:lnTo>
                    <a:pt x="25400" y="380999"/>
                  </a:lnTo>
                  <a:lnTo>
                    <a:pt x="25400" y="370839"/>
                  </a:lnTo>
                  <a:close/>
                </a:path>
                <a:path w="25400" h="1206500">
                  <a:moveTo>
                    <a:pt x="25400" y="380999"/>
                  </a:moveTo>
                  <a:lnTo>
                    <a:pt x="0" y="380999"/>
                  </a:lnTo>
                  <a:lnTo>
                    <a:pt x="0" y="383539"/>
                  </a:lnTo>
                  <a:lnTo>
                    <a:pt x="25400" y="383539"/>
                  </a:lnTo>
                  <a:lnTo>
                    <a:pt x="25400" y="380999"/>
                  </a:lnTo>
                  <a:close/>
                </a:path>
                <a:path w="25400" h="1206500">
                  <a:moveTo>
                    <a:pt x="25400" y="383539"/>
                  </a:moveTo>
                  <a:lnTo>
                    <a:pt x="0" y="383539"/>
                  </a:lnTo>
                  <a:lnTo>
                    <a:pt x="0" y="387349"/>
                  </a:lnTo>
                  <a:lnTo>
                    <a:pt x="25400" y="387349"/>
                  </a:lnTo>
                  <a:lnTo>
                    <a:pt x="25400" y="383539"/>
                  </a:lnTo>
                  <a:close/>
                </a:path>
                <a:path w="25400" h="1206500">
                  <a:moveTo>
                    <a:pt x="25400" y="387349"/>
                  </a:moveTo>
                  <a:lnTo>
                    <a:pt x="0" y="387349"/>
                  </a:lnTo>
                  <a:lnTo>
                    <a:pt x="0" y="396239"/>
                  </a:lnTo>
                  <a:lnTo>
                    <a:pt x="25400" y="396239"/>
                  </a:lnTo>
                  <a:lnTo>
                    <a:pt x="25400" y="387349"/>
                  </a:lnTo>
                  <a:close/>
                </a:path>
                <a:path w="25400" h="1206500">
                  <a:moveTo>
                    <a:pt x="25400" y="396239"/>
                  </a:moveTo>
                  <a:lnTo>
                    <a:pt x="0" y="396239"/>
                  </a:lnTo>
                  <a:lnTo>
                    <a:pt x="0" y="400049"/>
                  </a:lnTo>
                  <a:lnTo>
                    <a:pt x="25400" y="400049"/>
                  </a:lnTo>
                  <a:lnTo>
                    <a:pt x="25400" y="396239"/>
                  </a:lnTo>
                  <a:close/>
                </a:path>
                <a:path w="25400" h="1206500">
                  <a:moveTo>
                    <a:pt x="25400" y="400049"/>
                  </a:moveTo>
                  <a:lnTo>
                    <a:pt x="0" y="400049"/>
                  </a:lnTo>
                  <a:lnTo>
                    <a:pt x="0" y="402589"/>
                  </a:lnTo>
                  <a:lnTo>
                    <a:pt x="25400" y="402589"/>
                  </a:lnTo>
                  <a:lnTo>
                    <a:pt x="25400" y="400049"/>
                  </a:lnTo>
                  <a:close/>
                </a:path>
                <a:path w="25400" h="1206500">
                  <a:moveTo>
                    <a:pt x="25400" y="402589"/>
                  </a:moveTo>
                  <a:lnTo>
                    <a:pt x="0" y="402589"/>
                  </a:lnTo>
                  <a:lnTo>
                    <a:pt x="0" y="406399"/>
                  </a:lnTo>
                  <a:lnTo>
                    <a:pt x="25400" y="406399"/>
                  </a:lnTo>
                  <a:lnTo>
                    <a:pt x="25400" y="402589"/>
                  </a:lnTo>
                  <a:close/>
                </a:path>
                <a:path w="25400" h="1206500">
                  <a:moveTo>
                    <a:pt x="25400" y="406399"/>
                  </a:moveTo>
                  <a:lnTo>
                    <a:pt x="0" y="406399"/>
                  </a:lnTo>
                  <a:lnTo>
                    <a:pt x="0" y="408939"/>
                  </a:lnTo>
                  <a:lnTo>
                    <a:pt x="25400" y="408939"/>
                  </a:lnTo>
                  <a:lnTo>
                    <a:pt x="25400" y="406399"/>
                  </a:lnTo>
                  <a:close/>
                </a:path>
                <a:path w="25400" h="1206500">
                  <a:moveTo>
                    <a:pt x="25400" y="408940"/>
                  </a:moveTo>
                  <a:lnTo>
                    <a:pt x="0" y="408940"/>
                  </a:lnTo>
                  <a:lnTo>
                    <a:pt x="0" y="412749"/>
                  </a:lnTo>
                  <a:lnTo>
                    <a:pt x="25400" y="412749"/>
                  </a:lnTo>
                  <a:lnTo>
                    <a:pt x="25400" y="408940"/>
                  </a:lnTo>
                  <a:close/>
                </a:path>
                <a:path w="25400" h="1206500">
                  <a:moveTo>
                    <a:pt x="25400" y="412749"/>
                  </a:moveTo>
                  <a:lnTo>
                    <a:pt x="0" y="412749"/>
                  </a:lnTo>
                  <a:lnTo>
                    <a:pt x="0" y="427989"/>
                  </a:lnTo>
                  <a:lnTo>
                    <a:pt x="25400" y="427989"/>
                  </a:lnTo>
                  <a:lnTo>
                    <a:pt x="25400" y="412749"/>
                  </a:lnTo>
                  <a:close/>
                </a:path>
                <a:path w="25400" h="1206500">
                  <a:moveTo>
                    <a:pt x="25400" y="427989"/>
                  </a:moveTo>
                  <a:lnTo>
                    <a:pt x="0" y="427989"/>
                  </a:lnTo>
                  <a:lnTo>
                    <a:pt x="0" y="431799"/>
                  </a:lnTo>
                  <a:lnTo>
                    <a:pt x="25400" y="431799"/>
                  </a:lnTo>
                  <a:lnTo>
                    <a:pt x="25400" y="427989"/>
                  </a:lnTo>
                  <a:close/>
                </a:path>
                <a:path w="25400" h="1206500">
                  <a:moveTo>
                    <a:pt x="25400" y="431799"/>
                  </a:moveTo>
                  <a:lnTo>
                    <a:pt x="0" y="431799"/>
                  </a:lnTo>
                  <a:lnTo>
                    <a:pt x="0" y="438149"/>
                  </a:lnTo>
                  <a:lnTo>
                    <a:pt x="25400" y="438149"/>
                  </a:lnTo>
                  <a:lnTo>
                    <a:pt x="25400" y="431799"/>
                  </a:lnTo>
                  <a:close/>
                </a:path>
                <a:path w="25400" h="1206500">
                  <a:moveTo>
                    <a:pt x="25400" y="438150"/>
                  </a:moveTo>
                  <a:lnTo>
                    <a:pt x="0" y="438150"/>
                  </a:lnTo>
                  <a:lnTo>
                    <a:pt x="0" y="440689"/>
                  </a:lnTo>
                  <a:lnTo>
                    <a:pt x="25400" y="440689"/>
                  </a:lnTo>
                  <a:lnTo>
                    <a:pt x="25400" y="438150"/>
                  </a:lnTo>
                  <a:close/>
                </a:path>
                <a:path w="25400" h="1206500">
                  <a:moveTo>
                    <a:pt x="25400" y="440689"/>
                  </a:moveTo>
                  <a:lnTo>
                    <a:pt x="0" y="440689"/>
                  </a:lnTo>
                  <a:lnTo>
                    <a:pt x="0" y="445769"/>
                  </a:lnTo>
                  <a:lnTo>
                    <a:pt x="2539" y="445769"/>
                  </a:lnTo>
                  <a:lnTo>
                    <a:pt x="2539" y="447039"/>
                  </a:lnTo>
                  <a:lnTo>
                    <a:pt x="25400" y="447039"/>
                  </a:lnTo>
                  <a:lnTo>
                    <a:pt x="25400" y="440689"/>
                  </a:lnTo>
                  <a:close/>
                </a:path>
                <a:path w="25400" h="1206500">
                  <a:moveTo>
                    <a:pt x="25400" y="447039"/>
                  </a:moveTo>
                  <a:lnTo>
                    <a:pt x="6350" y="447039"/>
                  </a:lnTo>
                  <a:lnTo>
                    <a:pt x="6350" y="448309"/>
                  </a:lnTo>
                  <a:lnTo>
                    <a:pt x="8889" y="448309"/>
                  </a:lnTo>
                  <a:lnTo>
                    <a:pt x="8889" y="449579"/>
                  </a:lnTo>
                  <a:lnTo>
                    <a:pt x="11429" y="449579"/>
                  </a:lnTo>
                  <a:lnTo>
                    <a:pt x="11429" y="450849"/>
                  </a:lnTo>
                  <a:lnTo>
                    <a:pt x="25400" y="450849"/>
                  </a:lnTo>
                  <a:lnTo>
                    <a:pt x="25400" y="447039"/>
                  </a:lnTo>
                  <a:close/>
                </a:path>
                <a:path w="25400" h="1206500">
                  <a:moveTo>
                    <a:pt x="25400" y="450850"/>
                  </a:moveTo>
                  <a:lnTo>
                    <a:pt x="15239" y="450850"/>
                  </a:lnTo>
                  <a:lnTo>
                    <a:pt x="15239" y="452119"/>
                  </a:lnTo>
                  <a:lnTo>
                    <a:pt x="17779" y="452119"/>
                  </a:lnTo>
                  <a:lnTo>
                    <a:pt x="17779" y="453389"/>
                  </a:lnTo>
                  <a:lnTo>
                    <a:pt x="25400" y="453389"/>
                  </a:lnTo>
                  <a:lnTo>
                    <a:pt x="25400" y="450850"/>
                  </a:lnTo>
                  <a:close/>
                </a:path>
                <a:path w="25400" h="1206500">
                  <a:moveTo>
                    <a:pt x="25400" y="453389"/>
                  </a:moveTo>
                  <a:lnTo>
                    <a:pt x="20319" y="453389"/>
                  </a:lnTo>
                  <a:lnTo>
                    <a:pt x="20319" y="454659"/>
                  </a:lnTo>
                  <a:lnTo>
                    <a:pt x="24129" y="454659"/>
                  </a:lnTo>
                  <a:lnTo>
                    <a:pt x="24129" y="455929"/>
                  </a:lnTo>
                  <a:lnTo>
                    <a:pt x="25400" y="455929"/>
                  </a:lnTo>
                  <a:lnTo>
                    <a:pt x="25400" y="453389"/>
                  </a:lnTo>
                  <a:close/>
                </a:path>
                <a:path w="25400" h="1206500">
                  <a:moveTo>
                    <a:pt x="24129" y="1205229"/>
                  </a:moveTo>
                  <a:lnTo>
                    <a:pt x="0" y="1205229"/>
                  </a:lnTo>
                  <a:lnTo>
                    <a:pt x="0" y="1206499"/>
                  </a:lnTo>
                  <a:lnTo>
                    <a:pt x="24129" y="1206499"/>
                  </a:lnTo>
                  <a:lnTo>
                    <a:pt x="24129" y="1205229"/>
                  </a:lnTo>
                  <a:close/>
                </a:path>
                <a:path w="25400" h="1206500">
                  <a:moveTo>
                    <a:pt x="25400" y="1203959"/>
                  </a:moveTo>
                  <a:lnTo>
                    <a:pt x="24129" y="1203959"/>
                  </a:lnTo>
                  <a:lnTo>
                    <a:pt x="24129" y="1205229"/>
                  </a:lnTo>
                  <a:lnTo>
                    <a:pt x="25400" y="1205229"/>
                  </a:lnTo>
                  <a:lnTo>
                    <a:pt x="25400" y="1203959"/>
                  </a:lnTo>
                  <a:close/>
                </a:path>
              </a:pathLst>
            </a:custGeom>
            <a:solidFill>
              <a:srgbClr val="9A9A35"/>
            </a:solidFill>
          </p:spPr>
          <p:txBody>
            <a:bodyPr wrap="square" lIns="0" tIns="0" rIns="0" bIns="0" rtlCol="0"/>
            <a:lstStyle/>
            <a:p>
              <a:endParaRPr/>
            </a:p>
          </p:txBody>
        </p:sp>
        <p:sp>
          <p:nvSpPr>
            <p:cNvPr id="854" name="object 854"/>
            <p:cNvSpPr/>
            <p:nvPr/>
          </p:nvSpPr>
          <p:spPr>
            <a:xfrm>
              <a:off x="1219199" y="5303520"/>
              <a:ext cx="24130" cy="1212850"/>
            </a:xfrm>
            <a:custGeom>
              <a:avLst/>
              <a:gdLst/>
              <a:ahLst/>
              <a:cxnLst/>
              <a:rect l="l" t="t" r="r" b="b"/>
              <a:pathLst>
                <a:path w="24130" h="1212850">
                  <a:moveTo>
                    <a:pt x="3810" y="0"/>
                  </a:moveTo>
                  <a:lnTo>
                    <a:pt x="0" y="0"/>
                  </a:lnTo>
                  <a:lnTo>
                    <a:pt x="0" y="2539"/>
                  </a:lnTo>
                  <a:lnTo>
                    <a:pt x="7619" y="2539"/>
                  </a:lnTo>
                  <a:lnTo>
                    <a:pt x="7619" y="1269"/>
                  </a:lnTo>
                  <a:lnTo>
                    <a:pt x="3810" y="1269"/>
                  </a:lnTo>
                  <a:lnTo>
                    <a:pt x="3810" y="0"/>
                  </a:lnTo>
                  <a:close/>
                </a:path>
                <a:path w="24130" h="1212850">
                  <a:moveTo>
                    <a:pt x="12700" y="2539"/>
                  </a:moveTo>
                  <a:lnTo>
                    <a:pt x="0" y="2539"/>
                  </a:lnTo>
                  <a:lnTo>
                    <a:pt x="0" y="12699"/>
                  </a:lnTo>
                  <a:lnTo>
                    <a:pt x="24130" y="12699"/>
                  </a:lnTo>
                  <a:lnTo>
                    <a:pt x="24130" y="6349"/>
                  </a:lnTo>
                  <a:lnTo>
                    <a:pt x="21590" y="6349"/>
                  </a:lnTo>
                  <a:lnTo>
                    <a:pt x="21590" y="5079"/>
                  </a:lnTo>
                  <a:lnTo>
                    <a:pt x="17780" y="5079"/>
                  </a:lnTo>
                  <a:lnTo>
                    <a:pt x="17780" y="3809"/>
                  </a:lnTo>
                  <a:lnTo>
                    <a:pt x="12700" y="3809"/>
                  </a:lnTo>
                  <a:lnTo>
                    <a:pt x="12700" y="2539"/>
                  </a:lnTo>
                  <a:close/>
                </a:path>
                <a:path w="24130" h="1212850">
                  <a:moveTo>
                    <a:pt x="24130" y="12700"/>
                  </a:moveTo>
                  <a:lnTo>
                    <a:pt x="0" y="12700"/>
                  </a:lnTo>
                  <a:lnTo>
                    <a:pt x="0" y="15239"/>
                  </a:lnTo>
                  <a:lnTo>
                    <a:pt x="24130" y="15239"/>
                  </a:lnTo>
                  <a:lnTo>
                    <a:pt x="24130" y="12700"/>
                  </a:lnTo>
                  <a:close/>
                </a:path>
                <a:path w="24130" h="1212850">
                  <a:moveTo>
                    <a:pt x="24130" y="15239"/>
                  </a:moveTo>
                  <a:lnTo>
                    <a:pt x="0" y="15239"/>
                  </a:lnTo>
                  <a:lnTo>
                    <a:pt x="0" y="19049"/>
                  </a:lnTo>
                  <a:lnTo>
                    <a:pt x="24130" y="19049"/>
                  </a:lnTo>
                  <a:lnTo>
                    <a:pt x="24130" y="15239"/>
                  </a:lnTo>
                  <a:close/>
                </a:path>
                <a:path w="24130" h="1212850">
                  <a:moveTo>
                    <a:pt x="24130" y="19049"/>
                  </a:moveTo>
                  <a:lnTo>
                    <a:pt x="0" y="19049"/>
                  </a:lnTo>
                  <a:lnTo>
                    <a:pt x="0" y="21589"/>
                  </a:lnTo>
                  <a:lnTo>
                    <a:pt x="24130" y="21589"/>
                  </a:lnTo>
                  <a:lnTo>
                    <a:pt x="24130" y="19049"/>
                  </a:lnTo>
                  <a:close/>
                </a:path>
                <a:path w="24130" h="1212850">
                  <a:moveTo>
                    <a:pt x="24130" y="21589"/>
                  </a:moveTo>
                  <a:lnTo>
                    <a:pt x="0" y="21589"/>
                  </a:lnTo>
                  <a:lnTo>
                    <a:pt x="0" y="31749"/>
                  </a:lnTo>
                  <a:lnTo>
                    <a:pt x="24130" y="31749"/>
                  </a:lnTo>
                  <a:lnTo>
                    <a:pt x="24130" y="21589"/>
                  </a:lnTo>
                  <a:close/>
                </a:path>
                <a:path w="24130" h="1212850">
                  <a:moveTo>
                    <a:pt x="24130" y="31749"/>
                  </a:moveTo>
                  <a:lnTo>
                    <a:pt x="0" y="31749"/>
                  </a:lnTo>
                  <a:lnTo>
                    <a:pt x="0" y="38099"/>
                  </a:lnTo>
                  <a:lnTo>
                    <a:pt x="24130" y="38099"/>
                  </a:lnTo>
                  <a:lnTo>
                    <a:pt x="24130" y="31749"/>
                  </a:lnTo>
                  <a:close/>
                </a:path>
                <a:path w="24130" h="1212850">
                  <a:moveTo>
                    <a:pt x="24130" y="38099"/>
                  </a:moveTo>
                  <a:lnTo>
                    <a:pt x="0" y="38099"/>
                  </a:lnTo>
                  <a:lnTo>
                    <a:pt x="0" y="44449"/>
                  </a:lnTo>
                  <a:lnTo>
                    <a:pt x="24130" y="44449"/>
                  </a:lnTo>
                  <a:lnTo>
                    <a:pt x="24130" y="38099"/>
                  </a:lnTo>
                  <a:close/>
                </a:path>
                <a:path w="24130" h="1212850">
                  <a:moveTo>
                    <a:pt x="24130" y="44449"/>
                  </a:moveTo>
                  <a:lnTo>
                    <a:pt x="0" y="44449"/>
                  </a:lnTo>
                  <a:lnTo>
                    <a:pt x="0" y="53339"/>
                  </a:lnTo>
                  <a:lnTo>
                    <a:pt x="24130" y="53339"/>
                  </a:lnTo>
                  <a:lnTo>
                    <a:pt x="24130" y="44449"/>
                  </a:lnTo>
                  <a:close/>
                </a:path>
                <a:path w="24130" h="1212850">
                  <a:moveTo>
                    <a:pt x="24130" y="53340"/>
                  </a:moveTo>
                  <a:lnTo>
                    <a:pt x="0" y="53340"/>
                  </a:lnTo>
                  <a:lnTo>
                    <a:pt x="0" y="57149"/>
                  </a:lnTo>
                  <a:lnTo>
                    <a:pt x="24130" y="57149"/>
                  </a:lnTo>
                  <a:lnTo>
                    <a:pt x="24130" y="53340"/>
                  </a:lnTo>
                  <a:close/>
                </a:path>
                <a:path w="24130" h="1212850">
                  <a:moveTo>
                    <a:pt x="24130" y="57149"/>
                  </a:moveTo>
                  <a:lnTo>
                    <a:pt x="0" y="57149"/>
                  </a:lnTo>
                  <a:lnTo>
                    <a:pt x="0" y="59689"/>
                  </a:lnTo>
                  <a:lnTo>
                    <a:pt x="24130" y="59689"/>
                  </a:lnTo>
                  <a:lnTo>
                    <a:pt x="24130" y="57149"/>
                  </a:lnTo>
                  <a:close/>
                </a:path>
                <a:path w="24130" h="1212850">
                  <a:moveTo>
                    <a:pt x="24130" y="59689"/>
                  </a:moveTo>
                  <a:lnTo>
                    <a:pt x="0" y="59689"/>
                  </a:lnTo>
                  <a:lnTo>
                    <a:pt x="0" y="66039"/>
                  </a:lnTo>
                  <a:lnTo>
                    <a:pt x="24130" y="66039"/>
                  </a:lnTo>
                  <a:lnTo>
                    <a:pt x="24130" y="59689"/>
                  </a:lnTo>
                  <a:close/>
                </a:path>
                <a:path w="24130" h="1212850">
                  <a:moveTo>
                    <a:pt x="24130" y="66039"/>
                  </a:moveTo>
                  <a:lnTo>
                    <a:pt x="0" y="66039"/>
                  </a:lnTo>
                  <a:lnTo>
                    <a:pt x="0" y="72389"/>
                  </a:lnTo>
                  <a:lnTo>
                    <a:pt x="24130" y="72389"/>
                  </a:lnTo>
                  <a:lnTo>
                    <a:pt x="24130" y="66039"/>
                  </a:lnTo>
                  <a:close/>
                </a:path>
                <a:path w="24130" h="1212850">
                  <a:moveTo>
                    <a:pt x="24130" y="72389"/>
                  </a:moveTo>
                  <a:lnTo>
                    <a:pt x="0" y="72389"/>
                  </a:lnTo>
                  <a:lnTo>
                    <a:pt x="0" y="76199"/>
                  </a:lnTo>
                  <a:lnTo>
                    <a:pt x="24130" y="76199"/>
                  </a:lnTo>
                  <a:lnTo>
                    <a:pt x="24130" y="72389"/>
                  </a:lnTo>
                  <a:close/>
                </a:path>
                <a:path w="24130" h="1212850">
                  <a:moveTo>
                    <a:pt x="24130" y="76199"/>
                  </a:moveTo>
                  <a:lnTo>
                    <a:pt x="0" y="76199"/>
                  </a:lnTo>
                  <a:lnTo>
                    <a:pt x="0" y="78739"/>
                  </a:lnTo>
                  <a:lnTo>
                    <a:pt x="24130" y="78739"/>
                  </a:lnTo>
                  <a:lnTo>
                    <a:pt x="24130" y="76199"/>
                  </a:lnTo>
                  <a:close/>
                </a:path>
                <a:path w="24130" h="1212850">
                  <a:moveTo>
                    <a:pt x="24130" y="78739"/>
                  </a:moveTo>
                  <a:lnTo>
                    <a:pt x="0" y="78739"/>
                  </a:lnTo>
                  <a:lnTo>
                    <a:pt x="0" y="82549"/>
                  </a:lnTo>
                  <a:lnTo>
                    <a:pt x="24130" y="82549"/>
                  </a:lnTo>
                  <a:lnTo>
                    <a:pt x="24130" y="78739"/>
                  </a:lnTo>
                  <a:close/>
                </a:path>
                <a:path w="24130" h="1212850">
                  <a:moveTo>
                    <a:pt x="24130" y="82549"/>
                  </a:moveTo>
                  <a:lnTo>
                    <a:pt x="0" y="82549"/>
                  </a:lnTo>
                  <a:lnTo>
                    <a:pt x="0" y="91439"/>
                  </a:lnTo>
                  <a:lnTo>
                    <a:pt x="24130" y="91439"/>
                  </a:lnTo>
                  <a:lnTo>
                    <a:pt x="24130" y="82549"/>
                  </a:lnTo>
                  <a:close/>
                </a:path>
                <a:path w="24130" h="1212850">
                  <a:moveTo>
                    <a:pt x="24130" y="91439"/>
                  </a:moveTo>
                  <a:lnTo>
                    <a:pt x="0" y="91439"/>
                  </a:lnTo>
                  <a:lnTo>
                    <a:pt x="0" y="101599"/>
                  </a:lnTo>
                  <a:lnTo>
                    <a:pt x="24130" y="101599"/>
                  </a:lnTo>
                  <a:lnTo>
                    <a:pt x="24130" y="91439"/>
                  </a:lnTo>
                  <a:close/>
                </a:path>
                <a:path w="24130" h="1212850">
                  <a:moveTo>
                    <a:pt x="24130" y="101600"/>
                  </a:moveTo>
                  <a:lnTo>
                    <a:pt x="0" y="101600"/>
                  </a:lnTo>
                  <a:lnTo>
                    <a:pt x="0" y="104139"/>
                  </a:lnTo>
                  <a:lnTo>
                    <a:pt x="24130" y="104139"/>
                  </a:lnTo>
                  <a:lnTo>
                    <a:pt x="24130" y="101600"/>
                  </a:lnTo>
                  <a:close/>
                </a:path>
                <a:path w="24130" h="1212850">
                  <a:moveTo>
                    <a:pt x="24130" y="104139"/>
                  </a:moveTo>
                  <a:lnTo>
                    <a:pt x="0" y="104139"/>
                  </a:lnTo>
                  <a:lnTo>
                    <a:pt x="0" y="110489"/>
                  </a:lnTo>
                  <a:lnTo>
                    <a:pt x="24130" y="110489"/>
                  </a:lnTo>
                  <a:lnTo>
                    <a:pt x="24130" y="104139"/>
                  </a:lnTo>
                  <a:close/>
                </a:path>
                <a:path w="24130" h="1212850">
                  <a:moveTo>
                    <a:pt x="24130" y="110489"/>
                  </a:moveTo>
                  <a:lnTo>
                    <a:pt x="0" y="110489"/>
                  </a:lnTo>
                  <a:lnTo>
                    <a:pt x="0" y="116839"/>
                  </a:lnTo>
                  <a:lnTo>
                    <a:pt x="24130" y="116839"/>
                  </a:lnTo>
                  <a:lnTo>
                    <a:pt x="24130" y="110489"/>
                  </a:lnTo>
                  <a:close/>
                </a:path>
                <a:path w="24130" h="1212850">
                  <a:moveTo>
                    <a:pt x="24130" y="116840"/>
                  </a:moveTo>
                  <a:lnTo>
                    <a:pt x="0" y="116840"/>
                  </a:lnTo>
                  <a:lnTo>
                    <a:pt x="0" y="120649"/>
                  </a:lnTo>
                  <a:lnTo>
                    <a:pt x="24130" y="120649"/>
                  </a:lnTo>
                  <a:lnTo>
                    <a:pt x="24130" y="116840"/>
                  </a:lnTo>
                  <a:close/>
                </a:path>
                <a:path w="24130" h="1212850">
                  <a:moveTo>
                    <a:pt x="24130" y="120649"/>
                  </a:moveTo>
                  <a:lnTo>
                    <a:pt x="0" y="120649"/>
                  </a:lnTo>
                  <a:lnTo>
                    <a:pt x="0" y="126999"/>
                  </a:lnTo>
                  <a:lnTo>
                    <a:pt x="24130" y="126999"/>
                  </a:lnTo>
                  <a:lnTo>
                    <a:pt x="24130" y="120649"/>
                  </a:lnTo>
                  <a:close/>
                </a:path>
                <a:path w="24130" h="1212850">
                  <a:moveTo>
                    <a:pt x="24130" y="126999"/>
                  </a:moveTo>
                  <a:lnTo>
                    <a:pt x="0" y="126999"/>
                  </a:lnTo>
                  <a:lnTo>
                    <a:pt x="0" y="135889"/>
                  </a:lnTo>
                  <a:lnTo>
                    <a:pt x="24130" y="135889"/>
                  </a:lnTo>
                  <a:lnTo>
                    <a:pt x="24130" y="126999"/>
                  </a:lnTo>
                  <a:close/>
                </a:path>
                <a:path w="24130" h="1212850">
                  <a:moveTo>
                    <a:pt x="24130" y="135889"/>
                  </a:moveTo>
                  <a:lnTo>
                    <a:pt x="0" y="135889"/>
                  </a:lnTo>
                  <a:lnTo>
                    <a:pt x="0" y="146049"/>
                  </a:lnTo>
                  <a:lnTo>
                    <a:pt x="24130" y="146049"/>
                  </a:lnTo>
                  <a:lnTo>
                    <a:pt x="24130" y="135889"/>
                  </a:lnTo>
                  <a:close/>
                </a:path>
                <a:path w="24130" h="1212850">
                  <a:moveTo>
                    <a:pt x="24130" y="146050"/>
                  </a:moveTo>
                  <a:lnTo>
                    <a:pt x="0" y="146050"/>
                  </a:lnTo>
                  <a:lnTo>
                    <a:pt x="0" y="148589"/>
                  </a:lnTo>
                  <a:lnTo>
                    <a:pt x="24130" y="148589"/>
                  </a:lnTo>
                  <a:lnTo>
                    <a:pt x="24130" y="146050"/>
                  </a:lnTo>
                  <a:close/>
                </a:path>
                <a:path w="24130" h="1212850">
                  <a:moveTo>
                    <a:pt x="24130" y="148589"/>
                  </a:moveTo>
                  <a:lnTo>
                    <a:pt x="0" y="148589"/>
                  </a:lnTo>
                  <a:lnTo>
                    <a:pt x="0" y="152399"/>
                  </a:lnTo>
                  <a:lnTo>
                    <a:pt x="24130" y="152399"/>
                  </a:lnTo>
                  <a:lnTo>
                    <a:pt x="24130" y="148589"/>
                  </a:lnTo>
                  <a:close/>
                </a:path>
                <a:path w="24130" h="1212850">
                  <a:moveTo>
                    <a:pt x="24130" y="152399"/>
                  </a:moveTo>
                  <a:lnTo>
                    <a:pt x="0" y="152399"/>
                  </a:lnTo>
                  <a:lnTo>
                    <a:pt x="0" y="154939"/>
                  </a:lnTo>
                  <a:lnTo>
                    <a:pt x="24130" y="154939"/>
                  </a:lnTo>
                  <a:lnTo>
                    <a:pt x="24130" y="152399"/>
                  </a:lnTo>
                  <a:close/>
                </a:path>
                <a:path w="24130" h="1212850">
                  <a:moveTo>
                    <a:pt x="24130" y="154939"/>
                  </a:moveTo>
                  <a:lnTo>
                    <a:pt x="0" y="154939"/>
                  </a:lnTo>
                  <a:lnTo>
                    <a:pt x="0" y="158749"/>
                  </a:lnTo>
                  <a:lnTo>
                    <a:pt x="24130" y="158749"/>
                  </a:lnTo>
                  <a:lnTo>
                    <a:pt x="24130" y="154939"/>
                  </a:lnTo>
                  <a:close/>
                </a:path>
                <a:path w="24130" h="1212850">
                  <a:moveTo>
                    <a:pt x="24130" y="158749"/>
                  </a:moveTo>
                  <a:lnTo>
                    <a:pt x="0" y="158749"/>
                  </a:lnTo>
                  <a:lnTo>
                    <a:pt x="0" y="171449"/>
                  </a:lnTo>
                  <a:lnTo>
                    <a:pt x="24130" y="171449"/>
                  </a:lnTo>
                  <a:lnTo>
                    <a:pt x="24130" y="158749"/>
                  </a:lnTo>
                  <a:close/>
                </a:path>
                <a:path w="24130" h="1212850">
                  <a:moveTo>
                    <a:pt x="24130" y="171449"/>
                  </a:moveTo>
                  <a:lnTo>
                    <a:pt x="0" y="171449"/>
                  </a:lnTo>
                  <a:lnTo>
                    <a:pt x="0" y="173989"/>
                  </a:lnTo>
                  <a:lnTo>
                    <a:pt x="24130" y="173989"/>
                  </a:lnTo>
                  <a:lnTo>
                    <a:pt x="24130" y="171449"/>
                  </a:lnTo>
                  <a:close/>
                </a:path>
                <a:path w="24130" h="1212850">
                  <a:moveTo>
                    <a:pt x="24130" y="173989"/>
                  </a:moveTo>
                  <a:lnTo>
                    <a:pt x="0" y="173989"/>
                  </a:lnTo>
                  <a:lnTo>
                    <a:pt x="0" y="177799"/>
                  </a:lnTo>
                  <a:lnTo>
                    <a:pt x="24130" y="177799"/>
                  </a:lnTo>
                  <a:lnTo>
                    <a:pt x="24130" y="173989"/>
                  </a:lnTo>
                  <a:close/>
                </a:path>
                <a:path w="24130" h="1212850">
                  <a:moveTo>
                    <a:pt x="24130" y="177800"/>
                  </a:moveTo>
                  <a:lnTo>
                    <a:pt x="0" y="177800"/>
                  </a:lnTo>
                  <a:lnTo>
                    <a:pt x="0" y="180339"/>
                  </a:lnTo>
                  <a:lnTo>
                    <a:pt x="24130" y="180339"/>
                  </a:lnTo>
                  <a:lnTo>
                    <a:pt x="24130" y="177800"/>
                  </a:lnTo>
                  <a:close/>
                </a:path>
                <a:path w="24130" h="1212850">
                  <a:moveTo>
                    <a:pt x="24130" y="180339"/>
                  </a:moveTo>
                  <a:lnTo>
                    <a:pt x="0" y="180339"/>
                  </a:lnTo>
                  <a:lnTo>
                    <a:pt x="0" y="184149"/>
                  </a:lnTo>
                  <a:lnTo>
                    <a:pt x="24130" y="184149"/>
                  </a:lnTo>
                  <a:lnTo>
                    <a:pt x="24130" y="180339"/>
                  </a:lnTo>
                  <a:close/>
                </a:path>
                <a:path w="24130" h="1212850">
                  <a:moveTo>
                    <a:pt x="24130" y="184149"/>
                  </a:moveTo>
                  <a:lnTo>
                    <a:pt x="0" y="184149"/>
                  </a:lnTo>
                  <a:lnTo>
                    <a:pt x="0" y="186689"/>
                  </a:lnTo>
                  <a:lnTo>
                    <a:pt x="24130" y="186689"/>
                  </a:lnTo>
                  <a:lnTo>
                    <a:pt x="24130" y="184149"/>
                  </a:lnTo>
                  <a:close/>
                </a:path>
                <a:path w="24130" h="1212850">
                  <a:moveTo>
                    <a:pt x="24130" y="186689"/>
                  </a:moveTo>
                  <a:lnTo>
                    <a:pt x="0" y="186689"/>
                  </a:lnTo>
                  <a:lnTo>
                    <a:pt x="0" y="190499"/>
                  </a:lnTo>
                  <a:lnTo>
                    <a:pt x="24130" y="190499"/>
                  </a:lnTo>
                  <a:lnTo>
                    <a:pt x="24130" y="186689"/>
                  </a:lnTo>
                  <a:close/>
                </a:path>
                <a:path w="24130" h="1212850">
                  <a:moveTo>
                    <a:pt x="24130" y="190499"/>
                  </a:moveTo>
                  <a:lnTo>
                    <a:pt x="0" y="190499"/>
                  </a:lnTo>
                  <a:lnTo>
                    <a:pt x="0" y="196849"/>
                  </a:lnTo>
                  <a:lnTo>
                    <a:pt x="24130" y="196849"/>
                  </a:lnTo>
                  <a:lnTo>
                    <a:pt x="24130" y="190499"/>
                  </a:lnTo>
                  <a:close/>
                </a:path>
                <a:path w="24130" h="1212850">
                  <a:moveTo>
                    <a:pt x="24130" y="196849"/>
                  </a:moveTo>
                  <a:lnTo>
                    <a:pt x="0" y="196849"/>
                  </a:lnTo>
                  <a:lnTo>
                    <a:pt x="0" y="203199"/>
                  </a:lnTo>
                  <a:lnTo>
                    <a:pt x="24130" y="203199"/>
                  </a:lnTo>
                  <a:lnTo>
                    <a:pt x="24130" y="196849"/>
                  </a:lnTo>
                  <a:close/>
                </a:path>
                <a:path w="24130" h="1212850">
                  <a:moveTo>
                    <a:pt x="24130" y="203199"/>
                  </a:moveTo>
                  <a:lnTo>
                    <a:pt x="0" y="203199"/>
                  </a:lnTo>
                  <a:lnTo>
                    <a:pt x="0" y="212089"/>
                  </a:lnTo>
                  <a:lnTo>
                    <a:pt x="24130" y="212089"/>
                  </a:lnTo>
                  <a:lnTo>
                    <a:pt x="24130" y="203199"/>
                  </a:lnTo>
                  <a:close/>
                </a:path>
                <a:path w="24130" h="1212850">
                  <a:moveTo>
                    <a:pt x="24130" y="212089"/>
                  </a:moveTo>
                  <a:lnTo>
                    <a:pt x="0" y="212089"/>
                  </a:lnTo>
                  <a:lnTo>
                    <a:pt x="0" y="218439"/>
                  </a:lnTo>
                  <a:lnTo>
                    <a:pt x="24130" y="218439"/>
                  </a:lnTo>
                  <a:lnTo>
                    <a:pt x="24130" y="212089"/>
                  </a:lnTo>
                  <a:close/>
                </a:path>
                <a:path w="24130" h="1212850">
                  <a:moveTo>
                    <a:pt x="24130" y="218439"/>
                  </a:moveTo>
                  <a:lnTo>
                    <a:pt x="0" y="218439"/>
                  </a:lnTo>
                  <a:lnTo>
                    <a:pt x="0" y="222249"/>
                  </a:lnTo>
                  <a:lnTo>
                    <a:pt x="24130" y="222249"/>
                  </a:lnTo>
                  <a:lnTo>
                    <a:pt x="24130" y="218439"/>
                  </a:lnTo>
                  <a:close/>
                </a:path>
                <a:path w="24130" h="1212850">
                  <a:moveTo>
                    <a:pt x="24130" y="222249"/>
                  </a:moveTo>
                  <a:lnTo>
                    <a:pt x="0" y="222249"/>
                  </a:lnTo>
                  <a:lnTo>
                    <a:pt x="0" y="228599"/>
                  </a:lnTo>
                  <a:lnTo>
                    <a:pt x="24130" y="228599"/>
                  </a:lnTo>
                  <a:lnTo>
                    <a:pt x="24130" y="222249"/>
                  </a:lnTo>
                  <a:close/>
                </a:path>
                <a:path w="24130" h="1212850">
                  <a:moveTo>
                    <a:pt x="24130" y="228599"/>
                  </a:moveTo>
                  <a:lnTo>
                    <a:pt x="0" y="228599"/>
                  </a:lnTo>
                  <a:lnTo>
                    <a:pt x="0" y="234949"/>
                  </a:lnTo>
                  <a:lnTo>
                    <a:pt x="24130" y="234949"/>
                  </a:lnTo>
                  <a:lnTo>
                    <a:pt x="24130" y="228599"/>
                  </a:lnTo>
                  <a:close/>
                </a:path>
                <a:path w="24130" h="1212850">
                  <a:moveTo>
                    <a:pt x="24130" y="234949"/>
                  </a:moveTo>
                  <a:lnTo>
                    <a:pt x="0" y="234949"/>
                  </a:lnTo>
                  <a:lnTo>
                    <a:pt x="0" y="237489"/>
                  </a:lnTo>
                  <a:lnTo>
                    <a:pt x="24130" y="237489"/>
                  </a:lnTo>
                  <a:lnTo>
                    <a:pt x="24130" y="234949"/>
                  </a:lnTo>
                  <a:close/>
                </a:path>
                <a:path w="24130" h="1212850">
                  <a:moveTo>
                    <a:pt x="24130" y="237489"/>
                  </a:moveTo>
                  <a:lnTo>
                    <a:pt x="0" y="237489"/>
                  </a:lnTo>
                  <a:lnTo>
                    <a:pt x="0" y="241299"/>
                  </a:lnTo>
                  <a:lnTo>
                    <a:pt x="24130" y="241299"/>
                  </a:lnTo>
                  <a:lnTo>
                    <a:pt x="24130" y="237489"/>
                  </a:lnTo>
                  <a:close/>
                </a:path>
                <a:path w="24130" h="1212850">
                  <a:moveTo>
                    <a:pt x="24130" y="241299"/>
                  </a:moveTo>
                  <a:lnTo>
                    <a:pt x="0" y="241299"/>
                  </a:lnTo>
                  <a:lnTo>
                    <a:pt x="0" y="243839"/>
                  </a:lnTo>
                  <a:lnTo>
                    <a:pt x="24130" y="243839"/>
                  </a:lnTo>
                  <a:lnTo>
                    <a:pt x="24130" y="241299"/>
                  </a:lnTo>
                  <a:close/>
                </a:path>
                <a:path w="24130" h="1212850">
                  <a:moveTo>
                    <a:pt x="24130" y="243839"/>
                  </a:moveTo>
                  <a:lnTo>
                    <a:pt x="0" y="243839"/>
                  </a:lnTo>
                  <a:lnTo>
                    <a:pt x="0" y="253999"/>
                  </a:lnTo>
                  <a:lnTo>
                    <a:pt x="24130" y="253999"/>
                  </a:lnTo>
                  <a:lnTo>
                    <a:pt x="24130" y="243839"/>
                  </a:lnTo>
                  <a:close/>
                </a:path>
                <a:path w="24130" h="1212850">
                  <a:moveTo>
                    <a:pt x="24130" y="253999"/>
                  </a:moveTo>
                  <a:lnTo>
                    <a:pt x="0" y="253999"/>
                  </a:lnTo>
                  <a:lnTo>
                    <a:pt x="0" y="256539"/>
                  </a:lnTo>
                  <a:lnTo>
                    <a:pt x="24130" y="256539"/>
                  </a:lnTo>
                  <a:lnTo>
                    <a:pt x="24130" y="253999"/>
                  </a:lnTo>
                  <a:close/>
                </a:path>
                <a:path w="24130" h="1212850">
                  <a:moveTo>
                    <a:pt x="24130" y="256539"/>
                  </a:moveTo>
                  <a:lnTo>
                    <a:pt x="0" y="256539"/>
                  </a:lnTo>
                  <a:lnTo>
                    <a:pt x="0" y="260349"/>
                  </a:lnTo>
                  <a:lnTo>
                    <a:pt x="24130" y="260349"/>
                  </a:lnTo>
                  <a:lnTo>
                    <a:pt x="24130" y="256539"/>
                  </a:lnTo>
                  <a:close/>
                </a:path>
                <a:path w="24130" h="1212850">
                  <a:moveTo>
                    <a:pt x="24130" y="260349"/>
                  </a:moveTo>
                  <a:lnTo>
                    <a:pt x="0" y="260349"/>
                  </a:lnTo>
                  <a:lnTo>
                    <a:pt x="0" y="262889"/>
                  </a:lnTo>
                  <a:lnTo>
                    <a:pt x="24130" y="262889"/>
                  </a:lnTo>
                  <a:lnTo>
                    <a:pt x="24130" y="260349"/>
                  </a:lnTo>
                  <a:close/>
                </a:path>
                <a:path w="24130" h="1212850">
                  <a:moveTo>
                    <a:pt x="24130" y="262889"/>
                  </a:moveTo>
                  <a:lnTo>
                    <a:pt x="0" y="262889"/>
                  </a:lnTo>
                  <a:lnTo>
                    <a:pt x="0" y="266699"/>
                  </a:lnTo>
                  <a:lnTo>
                    <a:pt x="24130" y="266699"/>
                  </a:lnTo>
                  <a:lnTo>
                    <a:pt x="24130" y="262889"/>
                  </a:lnTo>
                  <a:close/>
                </a:path>
                <a:path w="24130" h="1212850">
                  <a:moveTo>
                    <a:pt x="24130" y="266699"/>
                  </a:moveTo>
                  <a:lnTo>
                    <a:pt x="0" y="266699"/>
                  </a:lnTo>
                  <a:lnTo>
                    <a:pt x="0" y="275589"/>
                  </a:lnTo>
                  <a:lnTo>
                    <a:pt x="24130" y="275589"/>
                  </a:lnTo>
                  <a:lnTo>
                    <a:pt x="24130" y="266699"/>
                  </a:lnTo>
                  <a:close/>
                </a:path>
                <a:path w="24130" h="1212850">
                  <a:moveTo>
                    <a:pt x="24130" y="275589"/>
                  </a:moveTo>
                  <a:lnTo>
                    <a:pt x="0" y="275589"/>
                  </a:lnTo>
                  <a:lnTo>
                    <a:pt x="0" y="279399"/>
                  </a:lnTo>
                  <a:lnTo>
                    <a:pt x="24130" y="279399"/>
                  </a:lnTo>
                  <a:lnTo>
                    <a:pt x="24130" y="275589"/>
                  </a:lnTo>
                  <a:close/>
                </a:path>
                <a:path w="24130" h="1212850">
                  <a:moveTo>
                    <a:pt x="24130" y="279399"/>
                  </a:moveTo>
                  <a:lnTo>
                    <a:pt x="0" y="279399"/>
                  </a:lnTo>
                  <a:lnTo>
                    <a:pt x="0" y="285749"/>
                  </a:lnTo>
                  <a:lnTo>
                    <a:pt x="24130" y="285749"/>
                  </a:lnTo>
                  <a:lnTo>
                    <a:pt x="24130" y="279399"/>
                  </a:lnTo>
                  <a:close/>
                </a:path>
                <a:path w="24130" h="1212850">
                  <a:moveTo>
                    <a:pt x="24130" y="285749"/>
                  </a:moveTo>
                  <a:lnTo>
                    <a:pt x="0" y="285749"/>
                  </a:lnTo>
                  <a:lnTo>
                    <a:pt x="0" y="292099"/>
                  </a:lnTo>
                  <a:lnTo>
                    <a:pt x="24130" y="292099"/>
                  </a:lnTo>
                  <a:lnTo>
                    <a:pt x="24130" y="285749"/>
                  </a:lnTo>
                  <a:close/>
                </a:path>
                <a:path w="24130" h="1212850">
                  <a:moveTo>
                    <a:pt x="24130" y="292099"/>
                  </a:moveTo>
                  <a:lnTo>
                    <a:pt x="0" y="292099"/>
                  </a:lnTo>
                  <a:lnTo>
                    <a:pt x="0" y="294639"/>
                  </a:lnTo>
                  <a:lnTo>
                    <a:pt x="24130" y="294639"/>
                  </a:lnTo>
                  <a:lnTo>
                    <a:pt x="24130" y="292099"/>
                  </a:lnTo>
                  <a:close/>
                </a:path>
                <a:path w="24130" h="1212850">
                  <a:moveTo>
                    <a:pt x="24130" y="294639"/>
                  </a:moveTo>
                  <a:lnTo>
                    <a:pt x="0" y="294639"/>
                  </a:lnTo>
                  <a:lnTo>
                    <a:pt x="0" y="304799"/>
                  </a:lnTo>
                  <a:lnTo>
                    <a:pt x="24130" y="304799"/>
                  </a:lnTo>
                  <a:lnTo>
                    <a:pt x="24130" y="294639"/>
                  </a:lnTo>
                  <a:close/>
                </a:path>
                <a:path w="24130" h="1212850">
                  <a:moveTo>
                    <a:pt x="24130" y="304800"/>
                  </a:moveTo>
                  <a:lnTo>
                    <a:pt x="0" y="304800"/>
                  </a:lnTo>
                  <a:lnTo>
                    <a:pt x="0" y="307339"/>
                  </a:lnTo>
                  <a:lnTo>
                    <a:pt x="24130" y="307339"/>
                  </a:lnTo>
                  <a:lnTo>
                    <a:pt x="24130" y="304800"/>
                  </a:lnTo>
                  <a:close/>
                </a:path>
                <a:path w="24130" h="1212850">
                  <a:moveTo>
                    <a:pt x="24130" y="307339"/>
                  </a:moveTo>
                  <a:lnTo>
                    <a:pt x="0" y="307339"/>
                  </a:lnTo>
                  <a:lnTo>
                    <a:pt x="0" y="313689"/>
                  </a:lnTo>
                  <a:lnTo>
                    <a:pt x="24130" y="313689"/>
                  </a:lnTo>
                  <a:lnTo>
                    <a:pt x="24130" y="307339"/>
                  </a:lnTo>
                  <a:close/>
                </a:path>
                <a:path w="24130" h="1212850">
                  <a:moveTo>
                    <a:pt x="24130" y="313689"/>
                  </a:moveTo>
                  <a:lnTo>
                    <a:pt x="0" y="313689"/>
                  </a:lnTo>
                  <a:lnTo>
                    <a:pt x="0" y="317499"/>
                  </a:lnTo>
                  <a:lnTo>
                    <a:pt x="24130" y="317499"/>
                  </a:lnTo>
                  <a:lnTo>
                    <a:pt x="24130" y="313689"/>
                  </a:lnTo>
                  <a:close/>
                </a:path>
                <a:path w="24130" h="1212850">
                  <a:moveTo>
                    <a:pt x="24130" y="317499"/>
                  </a:moveTo>
                  <a:lnTo>
                    <a:pt x="0" y="317499"/>
                  </a:lnTo>
                  <a:lnTo>
                    <a:pt x="0" y="323849"/>
                  </a:lnTo>
                  <a:lnTo>
                    <a:pt x="24130" y="323849"/>
                  </a:lnTo>
                  <a:lnTo>
                    <a:pt x="24130" y="317499"/>
                  </a:lnTo>
                  <a:close/>
                </a:path>
                <a:path w="24130" h="1212850">
                  <a:moveTo>
                    <a:pt x="24130" y="323849"/>
                  </a:moveTo>
                  <a:lnTo>
                    <a:pt x="0" y="323849"/>
                  </a:lnTo>
                  <a:lnTo>
                    <a:pt x="0" y="326389"/>
                  </a:lnTo>
                  <a:lnTo>
                    <a:pt x="24130" y="326389"/>
                  </a:lnTo>
                  <a:lnTo>
                    <a:pt x="24130" y="323849"/>
                  </a:lnTo>
                  <a:close/>
                </a:path>
                <a:path w="24130" h="1212850">
                  <a:moveTo>
                    <a:pt x="24130" y="326389"/>
                  </a:moveTo>
                  <a:lnTo>
                    <a:pt x="0" y="326389"/>
                  </a:lnTo>
                  <a:lnTo>
                    <a:pt x="0" y="330199"/>
                  </a:lnTo>
                  <a:lnTo>
                    <a:pt x="24130" y="330199"/>
                  </a:lnTo>
                  <a:lnTo>
                    <a:pt x="24130" y="326389"/>
                  </a:lnTo>
                  <a:close/>
                </a:path>
                <a:path w="24130" h="1212850">
                  <a:moveTo>
                    <a:pt x="24130" y="330200"/>
                  </a:moveTo>
                  <a:lnTo>
                    <a:pt x="0" y="330200"/>
                  </a:lnTo>
                  <a:lnTo>
                    <a:pt x="0" y="342899"/>
                  </a:lnTo>
                  <a:lnTo>
                    <a:pt x="24130" y="342899"/>
                  </a:lnTo>
                  <a:lnTo>
                    <a:pt x="24130" y="330200"/>
                  </a:lnTo>
                  <a:close/>
                </a:path>
                <a:path w="24130" h="1212850">
                  <a:moveTo>
                    <a:pt x="24130" y="342899"/>
                  </a:moveTo>
                  <a:lnTo>
                    <a:pt x="0" y="342899"/>
                  </a:lnTo>
                  <a:lnTo>
                    <a:pt x="0" y="358139"/>
                  </a:lnTo>
                  <a:lnTo>
                    <a:pt x="24130" y="358139"/>
                  </a:lnTo>
                  <a:lnTo>
                    <a:pt x="24130" y="342899"/>
                  </a:lnTo>
                  <a:close/>
                </a:path>
                <a:path w="24130" h="1212850">
                  <a:moveTo>
                    <a:pt x="24130" y="358139"/>
                  </a:moveTo>
                  <a:lnTo>
                    <a:pt x="0" y="358139"/>
                  </a:lnTo>
                  <a:lnTo>
                    <a:pt x="0" y="364489"/>
                  </a:lnTo>
                  <a:lnTo>
                    <a:pt x="24130" y="364489"/>
                  </a:lnTo>
                  <a:lnTo>
                    <a:pt x="24130" y="358139"/>
                  </a:lnTo>
                  <a:close/>
                </a:path>
                <a:path w="24130" h="1212850">
                  <a:moveTo>
                    <a:pt x="24130" y="364489"/>
                  </a:moveTo>
                  <a:lnTo>
                    <a:pt x="0" y="364489"/>
                  </a:lnTo>
                  <a:lnTo>
                    <a:pt x="0" y="368299"/>
                  </a:lnTo>
                  <a:lnTo>
                    <a:pt x="24130" y="368299"/>
                  </a:lnTo>
                  <a:lnTo>
                    <a:pt x="24130" y="364489"/>
                  </a:lnTo>
                  <a:close/>
                </a:path>
                <a:path w="24130" h="1212850">
                  <a:moveTo>
                    <a:pt x="24130" y="368299"/>
                  </a:moveTo>
                  <a:lnTo>
                    <a:pt x="0" y="368299"/>
                  </a:lnTo>
                  <a:lnTo>
                    <a:pt x="0" y="370839"/>
                  </a:lnTo>
                  <a:lnTo>
                    <a:pt x="24130" y="370839"/>
                  </a:lnTo>
                  <a:lnTo>
                    <a:pt x="24130" y="368299"/>
                  </a:lnTo>
                  <a:close/>
                </a:path>
                <a:path w="24130" h="1212850">
                  <a:moveTo>
                    <a:pt x="24130" y="370839"/>
                  </a:moveTo>
                  <a:lnTo>
                    <a:pt x="0" y="370839"/>
                  </a:lnTo>
                  <a:lnTo>
                    <a:pt x="0" y="377189"/>
                  </a:lnTo>
                  <a:lnTo>
                    <a:pt x="24130" y="377189"/>
                  </a:lnTo>
                  <a:lnTo>
                    <a:pt x="24130" y="370839"/>
                  </a:lnTo>
                  <a:close/>
                </a:path>
                <a:path w="24130" h="1212850">
                  <a:moveTo>
                    <a:pt x="24130" y="377189"/>
                  </a:moveTo>
                  <a:lnTo>
                    <a:pt x="0" y="377189"/>
                  </a:lnTo>
                  <a:lnTo>
                    <a:pt x="0" y="387349"/>
                  </a:lnTo>
                  <a:lnTo>
                    <a:pt x="24130" y="387349"/>
                  </a:lnTo>
                  <a:lnTo>
                    <a:pt x="24130" y="377189"/>
                  </a:lnTo>
                  <a:close/>
                </a:path>
                <a:path w="24130" h="1212850">
                  <a:moveTo>
                    <a:pt x="24130" y="387349"/>
                  </a:moveTo>
                  <a:lnTo>
                    <a:pt x="0" y="387349"/>
                  </a:lnTo>
                  <a:lnTo>
                    <a:pt x="0" y="389889"/>
                  </a:lnTo>
                  <a:lnTo>
                    <a:pt x="24130" y="389889"/>
                  </a:lnTo>
                  <a:lnTo>
                    <a:pt x="24130" y="387349"/>
                  </a:lnTo>
                  <a:close/>
                </a:path>
                <a:path w="24130" h="1212850">
                  <a:moveTo>
                    <a:pt x="24130" y="389889"/>
                  </a:moveTo>
                  <a:lnTo>
                    <a:pt x="0" y="389889"/>
                  </a:lnTo>
                  <a:lnTo>
                    <a:pt x="0" y="393699"/>
                  </a:lnTo>
                  <a:lnTo>
                    <a:pt x="24130" y="393699"/>
                  </a:lnTo>
                  <a:lnTo>
                    <a:pt x="24130" y="389889"/>
                  </a:lnTo>
                  <a:close/>
                </a:path>
                <a:path w="24130" h="1212850">
                  <a:moveTo>
                    <a:pt x="24130" y="393699"/>
                  </a:moveTo>
                  <a:lnTo>
                    <a:pt x="0" y="393699"/>
                  </a:lnTo>
                  <a:lnTo>
                    <a:pt x="0" y="402589"/>
                  </a:lnTo>
                  <a:lnTo>
                    <a:pt x="24130" y="402589"/>
                  </a:lnTo>
                  <a:lnTo>
                    <a:pt x="24130" y="393699"/>
                  </a:lnTo>
                  <a:close/>
                </a:path>
                <a:path w="24130" h="1212850">
                  <a:moveTo>
                    <a:pt x="24130" y="402589"/>
                  </a:moveTo>
                  <a:lnTo>
                    <a:pt x="0" y="402589"/>
                  </a:lnTo>
                  <a:lnTo>
                    <a:pt x="0" y="406399"/>
                  </a:lnTo>
                  <a:lnTo>
                    <a:pt x="24130" y="406399"/>
                  </a:lnTo>
                  <a:lnTo>
                    <a:pt x="24130" y="402589"/>
                  </a:lnTo>
                  <a:close/>
                </a:path>
                <a:path w="24130" h="1212850">
                  <a:moveTo>
                    <a:pt x="24130" y="406399"/>
                  </a:moveTo>
                  <a:lnTo>
                    <a:pt x="0" y="406399"/>
                  </a:lnTo>
                  <a:lnTo>
                    <a:pt x="0" y="408939"/>
                  </a:lnTo>
                  <a:lnTo>
                    <a:pt x="24130" y="408939"/>
                  </a:lnTo>
                  <a:lnTo>
                    <a:pt x="24130" y="406399"/>
                  </a:lnTo>
                  <a:close/>
                </a:path>
                <a:path w="24130" h="1212850">
                  <a:moveTo>
                    <a:pt x="24130" y="408939"/>
                  </a:moveTo>
                  <a:lnTo>
                    <a:pt x="0" y="408939"/>
                  </a:lnTo>
                  <a:lnTo>
                    <a:pt x="0" y="412749"/>
                  </a:lnTo>
                  <a:lnTo>
                    <a:pt x="24130" y="412749"/>
                  </a:lnTo>
                  <a:lnTo>
                    <a:pt x="24130" y="408939"/>
                  </a:lnTo>
                  <a:close/>
                </a:path>
                <a:path w="24130" h="1212850">
                  <a:moveTo>
                    <a:pt x="24130" y="412749"/>
                  </a:moveTo>
                  <a:lnTo>
                    <a:pt x="0" y="412749"/>
                  </a:lnTo>
                  <a:lnTo>
                    <a:pt x="0" y="415289"/>
                  </a:lnTo>
                  <a:lnTo>
                    <a:pt x="24130" y="415289"/>
                  </a:lnTo>
                  <a:lnTo>
                    <a:pt x="24130" y="412749"/>
                  </a:lnTo>
                  <a:close/>
                </a:path>
                <a:path w="24130" h="1212850">
                  <a:moveTo>
                    <a:pt x="24130" y="415290"/>
                  </a:moveTo>
                  <a:lnTo>
                    <a:pt x="0" y="415290"/>
                  </a:lnTo>
                  <a:lnTo>
                    <a:pt x="0" y="419099"/>
                  </a:lnTo>
                  <a:lnTo>
                    <a:pt x="24130" y="419099"/>
                  </a:lnTo>
                  <a:lnTo>
                    <a:pt x="24130" y="415290"/>
                  </a:lnTo>
                  <a:close/>
                </a:path>
                <a:path w="24130" h="1212850">
                  <a:moveTo>
                    <a:pt x="24130" y="419099"/>
                  </a:moveTo>
                  <a:lnTo>
                    <a:pt x="0" y="419099"/>
                  </a:lnTo>
                  <a:lnTo>
                    <a:pt x="0" y="434339"/>
                  </a:lnTo>
                  <a:lnTo>
                    <a:pt x="24130" y="434339"/>
                  </a:lnTo>
                  <a:lnTo>
                    <a:pt x="24130" y="419099"/>
                  </a:lnTo>
                  <a:close/>
                </a:path>
                <a:path w="24130" h="1212850">
                  <a:moveTo>
                    <a:pt x="24130" y="434339"/>
                  </a:moveTo>
                  <a:lnTo>
                    <a:pt x="0" y="434339"/>
                  </a:lnTo>
                  <a:lnTo>
                    <a:pt x="0" y="438149"/>
                  </a:lnTo>
                  <a:lnTo>
                    <a:pt x="24130" y="438149"/>
                  </a:lnTo>
                  <a:lnTo>
                    <a:pt x="24130" y="434339"/>
                  </a:lnTo>
                  <a:close/>
                </a:path>
                <a:path w="24130" h="1212850">
                  <a:moveTo>
                    <a:pt x="24130" y="438149"/>
                  </a:moveTo>
                  <a:lnTo>
                    <a:pt x="0" y="438149"/>
                  </a:lnTo>
                  <a:lnTo>
                    <a:pt x="0" y="440689"/>
                  </a:lnTo>
                  <a:lnTo>
                    <a:pt x="1269" y="440689"/>
                  </a:lnTo>
                  <a:lnTo>
                    <a:pt x="1269" y="441959"/>
                  </a:lnTo>
                  <a:lnTo>
                    <a:pt x="3809" y="441959"/>
                  </a:lnTo>
                  <a:lnTo>
                    <a:pt x="3809" y="443229"/>
                  </a:lnTo>
                  <a:lnTo>
                    <a:pt x="6350" y="443229"/>
                  </a:lnTo>
                  <a:lnTo>
                    <a:pt x="6350" y="444499"/>
                  </a:lnTo>
                  <a:lnTo>
                    <a:pt x="24130" y="444499"/>
                  </a:lnTo>
                  <a:lnTo>
                    <a:pt x="24130" y="438149"/>
                  </a:lnTo>
                  <a:close/>
                </a:path>
                <a:path w="24130" h="1212850">
                  <a:moveTo>
                    <a:pt x="24130" y="444500"/>
                  </a:moveTo>
                  <a:lnTo>
                    <a:pt x="10159" y="444500"/>
                  </a:lnTo>
                  <a:lnTo>
                    <a:pt x="10159" y="445769"/>
                  </a:lnTo>
                  <a:lnTo>
                    <a:pt x="12700" y="445769"/>
                  </a:lnTo>
                  <a:lnTo>
                    <a:pt x="12700" y="447039"/>
                  </a:lnTo>
                  <a:lnTo>
                    <a:pt x="24130" y="447039"/>
                  </a:lnTo>
                  <a:lnTo>
                    <a:pt x="24130" y="444500"/>
                  </a:lnTo>
                  <a:close/>
                </a:path>
                <a:path w="24130" h="1212850">
                  <a:moveTo>
                    <a:pt x="24130" y="447039"/>
                  </a:moveTo>
                  <a:lnTo>
                    <a:pt x="15240" y="447039"/>
                  </a:lnTo>
                  <a:lnTo>
                    <a:pt x="15240" y="448309"/>
                  </a:lnTo>
                  <a:lnTo>
                    <a:pt x="19050" y="448309"/>
                  </a:lnTo>
                  <a:lnTo>
                    <a:pt x="19050" y="449579"/>
                  </a:lnTo>
                  <a:lnTo>
                    <a:pt x="21590" y="449579"/>
                  </a:lnTo>
                  <a:lnTo>
                    <a:pt x="21590" y="450849"/>
                  </a:lnTo>
                  <a:lnTo>
                    <a:pt x="24130" y="450849"/>
                  </a:lnTo>
                  <a:lnTo>
                    <a:pt x="24130" y="447039"/>
                  </a:lnTo>
                  <a:close/>
                </a:path>
                <a:path w="24130" h="1212850">
                  <a:moveTo>
                    <a:pt x="24130" y="1211579"/>
                  </a:moveTo>
                  <a:lnTo>
                    <a:pt x="0" y="1211579"/>
                  </a:lnTo>
                  <a:lnTo>
                    <a:pt x="0" y="1212849"/>
                  </a:lnTo>
                  <a:lnTo>
                    <a:pt x="24130" y="1212849"/>
                  </a:lnTo>
                  <a:lnTo>
                    <a:pt x="24130" y="1211579"/>
                  </a:lnTo>
                  <a:close/>
                </a:path>
              </a:pathLst>
            </a:custGeom>
            <a:solidFill>
              <a:srgbClr val="9A9A34"/>
            </a:solidFill>
          </p:spPr>
          <p:txBody>
            <a:bodyPr wrap="square" lIns="0" tIns="0" rIns="0" bIns="0" rtlCol="0"/>
            <a:lstStyle/>
            <a:p>
              <a:endParaRPr/>
            </a:p>
          </p:txBody>
        </p:sp>
        <p:sp>
          <p:nvSpPr>
            <p:cNvPr id="855" name="object 855"/>
            <p:cNvSpPr/>
            <p:nvPr/>
          </p:nvSpPr>
          <p:spPr>
            <a:xfrm>
              <a:off x="1170940" y="5290832"/>
              <a:ext cx="48260" cy="1226820"/>
            </a:xfrm>
            <a:custGeom>
              <a:avLst/>
              <a:gdLst/>
              <a:ahLst/>
              <a:cxnLst/>
              <a:rect l="l" t="t" r="r" b="b"/>
              <a:pathLst>
                <a:path w="48259" h="1226820">
                  <a:moveTo>
                    <a:pt x="8890" y="1270"/>
                  </a:moveTo>
                  <a:lnTo>
                    <a:pt x="5080" y="1270"/>
                  </a:lnTo>
                  <a:lnTo>
                    <a:pt x="5080" y="0"/>
                  </a:lnTo>
                  <a:lnTo>
                    <a:pt x="0" y="0"/>
                  </a:lnTo>
                  <a:lnTo>
                    <a:pt x="0" y="2527"/>
                  </a:lnTo>
                  <a:lnTo>
                    <a:pt x="8890" y="2527"/>
                  </a:lnTo>
                  <a:lnTo>
                    <a:pt x="8890" y="1270"/>
                  </a:lnTo>
                  <a:close/>
                </a:path>
                <a:path w="48259" h="1226820">
                  <a:moveTo>
                    <a:pt x="24130" y="1225550"/>
                  </a:moveTo>
                  <a:lnTo>
                    <a:pt x="0" y="1225550"/>
                  </a:lnTo>
                  <a:lnTo>
                    <a:pt x="0" y="1226820"/>
                  </a:lnTo>
                  <a:lnTo>
                    <a:pt x="24130" y="1226820"/>
                  </a:lnTo>
                  <a:lnTo>
                    <a:pt x="24130" y="1225550"/>
                  </a:lnTo>
                  <a:close/>
                </a:path>
                <a:path w="48259" h="1226820">
                  <a:moveTo>
                    <a:pt x="46990" y="11417"/>
                  </a:moveTo>
                  <a:lnTo>
                    <a:pt x="41910" y="11417"/>
                  </a:lnTo>
                  <a:lnTo>
                    <a:pt x="41910" y="10147"/>
                  </a:lnTo>
                  <a:lnTo>
                    <a:pt x="38087" y="10147"/>
                  </a:lnTo>
                  <a:lnTo>
                    <a:pt x="38087" y="8890"/>
                  </a:lnTo>
                  <a:lnTo>
                    <a:pt x="33020" y="8890"/>
                  </a:lnTo>
                  <a:lnTo>
                    <a:pt x="33020" y="7607"/>
                  </a:lnTo>
                  <a:lnTo>
                    <a:pt x="27940" y="7607"/>
                  </a:lnTo>
                  <a:lnTo>
                    <a:pt x="27940" y="6350"/>
                  </a:lnTo>
                  <a:lnTo>
                    <a:pt x="24130" y="6350"/>
                  </a:lnTo>
                  <a:lnTo>
                    <a:pt x="22860" y="6350"/>
                  </a:lnTo>
                  <a:lnTo>
                    <a:pt x="22860" y="5080"/>
                  </a:lnTo>
                  <a:lnTo>
                    <a:pt x="19050" y="5080"/>
                  </a:lnTo>
                  <a:lnTo>
                    <a:pt x="19050" y="3797"/>
                  </a:lnTo>
                  <a:lnTo>
                    <a:pt x="13970" y="3797"/>
                  </a:lnTo>
                  <a:lnTo>
                    <a:pt x="13970" y="2540"/>
                  </a:lnTo>
                  <a:lnTo>
                    <a:pt x="0" y="2540"/>
                  </a:lnTo>
                  <a:lnTo>
                    <a:pt x="0" y="12687"/>
                  </a:lnTo>
                  <a:lnTo>
                    <a:pt x="24130" y="12687"/>
                  </a:lnTo>
                  <a:lnTo>
                    <a:pt x="46990" y="12687"/>
                  </a:lnTo>
                  <a:lnTo>
                    <a:pt x="46990" y="11417"/>
                  </a:lnTo>
                  <a:close/>
                </a:path>
                <a:path w="48259" h="1226820">
                  <a:moveTo>
                    <a:pt x="48260" y="1224267"/>
                  </a:moveTo>
                  <a:lnTo>
                    <a:pt x="24130" y="1224267"/>
                  </a:lnTo>
                  <a:lnTo>
                    <a:pt x="24130" y="1225550"/>
                  </a:lnTo>
                  <a:lnTo>
                    <a:pt x="48260" y="1225550"/>
                  </a:lnTo>
                  <a:lnTo>
                    <a:pt x="48260" y="1224267"/>
                  </a:lnTo>
                  <a:close/>
                </a:path>
                <a:path w="48259" h="1226820">
                  <a:moveTo>
                    <a:pt x="48260" y="450850"/>
                  </a:moveTo>
                  <a:lnTo>
                    <a:pt x="43180" y="450850"/>
                  </a:lnTo>
                  <a:lnTo>
                    <a:pt x="43180" y="452107"/>
                  </a:lnTo>
                  <a:lnTo>
                    <a:pt x="46990" y="452107"/>
                  </a:lnTo>
                  <a:lnTo>
                    <a:pt x="46990" y="453377"/>
                  </a:lnTo>
                  <a:lnTo>
                    <a:pt x="48260" y="453377"/>
                  </a:lnTo>
                  <a:lnTo>
                    <a:pt x="48260" y="450850"/>
                  </a:lnTo>
                  <a:close/>
                </a:path>
                <a:path w="48259" h="1226820">
                  <a:moveTo>
                    <a:pt x="48260" y="447040"/>
                  </a:moveTo>
                  <a:lnTo>
                    <a:pt x="34290" y="447040"/>
                  </a:lnTo>
                  <a:lnTo>
                    <a:pt x="34290" y="448297"/>
                  </a:lnTo>
                  <a:lnTo>
                    <a:pt x="38100" y="448297"/>
                  </a:lnTo>
                  <a:lnTo>
                    <a:pt x="38100" y="449567"/>
                  </a:lnTo>
                  <a:lnTo>
                    <a:pt x="40640" y="449567"/>
                  </a:lnTo>
                  <a:lnTo>
                    <a:pt x="40640" y="450837"/>
                  </a:lnTo>
                  <a:lnTo>
                    <a:pt x="48260" y="450837"/>
                  </a:lnTo>
                  <a:lnTo>
                    <a:pt x="48260" y="447040"/>
                  </a:lnTo>
                  <a:close/>
                </a:path>
                <a:path w="48259" h="1226820">
                  <a:moveTo>
                    <a:pt x="48260" y="431800"/>
                  </a:moveTo>
                  <a:lnTo>
                    <a:pt x="24130" y="431800"/>
                  </a:lnTo>
                  <a:lnTo>
                    <a:pt x="0" y="431800"/>
                  </a:lnTo>
                  <a:lnTo>
                    <a:pt x="0" y="433070"/>
                  </a:lnTo>
                  <a:lnTo>
                    <a:pt x="2540" y="433070"/>
                  </a:lnTo>
                  <a:lnTo>
                    <a:pt x="2540" y="434340"/>
                  </a:lnTo>
                  <a:lnTo>
                    <a:pt x="6350" y="434340"/>
                  </a:lnTo>
                  <a:lnTo>
                    <a:pt x="6350" y="435597"/>
                  </a:lnTo>
                  <a:lnTo>
                    <a:pt x="8890" y="435597"/>
                  </a:lnTo>
                  <a:lnTo>
                    <a:pt x="8890" y="436867"/>
                  </a:lnTo>
                  <a:lnTo>
                    <a:pt x="11430" y="436867"/>
                  </a:lnTo>
                  <a:lnTo>
                    <a:pt x="11430" y="438137"/>
                  </a:lnTo>
                  <a:lnTo>
                    <a:pt x="13970" y="438137"/>
                  </a:lnTo>
                  <a:lnTo>
                    <a:pt x="13970" y="439407"/>
                  </a:lnTo>
                  <a:lnTo>
                    <a:pt x="17780" y="439407"/>
                  </a:lnTo>
                  <a:lnTo>
                    <a:pt x="17780" y="440677"/>
                  </a:lnTo>
                  <a:lnTo>
                    <a:pt x="24130" y="440677"/>
                  </a:lnTo>
                  <a:lnTo>
                    <a:pt x="20320" y="440690"/>
                  </a:lnTo>
                  <a:lnTo>
                    <a:pt x="20320" y="441947"/>
                  </a:lnTo>
                  <a:lnTo>
                    <a:pt x="22860" y="441947"/>
                  </a:lnTo>
                  <a:lnTo>
                    <a:pt x="22860" y="443217"/>
                  </a:lnTo>
                  <a:lnTo>
                    <a:pt x="24130" y="443217"/>
                  </a:lnTo>
                  <a:lnTo>
                    <a:pt x="26670" y="443217"/>
                  </a:lnTo>
                  <a:lnTo>
                    <a:pt x="26670" y="444487"/>
                  </a:lnTo>
                  <a:lnTo>
                    <a:pt x="29210" y="444487"/>
                  </a:lnTo>
                  <a:lnTo>
                    <a:pt x="29210" y="445757"/>
                  </a:lnTo>
                  <a:lnTo>
                    <a:pt x="31750" y="445757"/>
                  </a:lnTo>
                  <a:lnTo>
                    <a:pt x="31750" y="447027"/>
                  </a:lnTo>
                  <a:lnTo>
                    <a:pt x="48260" y="447027"/>
                  </a:lnTo>
                  <a:lnTo>
                    <a:pt x="48260" y="431800"/>
                  </a:lnTo>
                  <a:close/>
                </a:path>
                <a:path w="48259" h="1226820">
                  <a:moveTo>
                    <a:pt x="48260" y="427990"/>
                  </a:moveTo>
                  <a:lnTo>
                    <a:pt x="24130" y="427990"/>
                  </a:lnTo>
                  <a:lnTo>
                    <a:pt x="0" y="427990"/>
                  </a:lnTo>
                  <a:lnTo>
                    <a:pt x="0" y="431787"/>
                  </a:lnTo>
                  <a:lnTo>
                    <a:pt x="24130" y="431787"/>
                  </a:lnTo>
                  <a:lnTo>
                    <a:pt x="48260" y="431787"/>
                  </a:lnTo>
                  <a:lnTo>
                    <a:pt x="48260" y="427990"/>
                  </a:lnTo>
                  <a:close/>
                </a:path>
                <a:path w="48259" h="1226820">
                  <a:moveTo>
                    <a:pt x="48260" y="425450"/>
                  </a:moveTo>
                  <a:lnTo>
                    <a:pt x="24130" y="425450"/>
                  </a:lnTo>
                  <a:lnTo>
                    <a:pt x="0" y="425450"/>
                  </a:lnTo>
                  <a:lnTo>
                    <a:pt x="0" y="427977"/>
                  </a:lnTo>
                  <a:lnTo>
                    <a:pt x="24130" y="427977"/>
                  </a:lnTo>
                  <a:lnTo>
                    <a:pt x="48260" y="427977"/>
                  </a:lnTo>
                  <a:lnTo>
                    <a:pt x="48260" y="425450"/>
                  </a:lnTo>
                  <a:close/>
                </a:path>
                <a:path w="48259" h="1226820">
                  <a:moveTo>
                    <a:pt x="48260" y="421640"/>
                  </a:moveTo>
                  <a:lnTo>
                    <a:pt x="24130" y="421640"/>
                  </a:lnTo>
                  <a:lnTo>
                    <a:pt x="0" y="421640"/>
                  </a:lnTo>
                  <a:lnTo>
                    <a:pt x="0" y="425437"/>
                  </a:lnTo>
                  <a:lnTo>
                    <a:pt x="24130" y="425437"/>
                  </a:lnTo>
                  <a:lnTo>
                    <a:pt x="48260" y="425437"/>
                  </a:lnTo>
                  <a:lnTo>
                    <a:pt x="48260" y="421640"/>
                  </a:lnTo>
                  <a:close/>
                </a:path>
                <a:path w="48259" h="1226820">
                  <a:moveTo>
                    <a:pt x="48260" y="419100"/>
                  </a:moveTo>
                  <a:lnTo>
                    <a:pt x="24130" y="419100"/>
                  </a:lnTo>
                  <a:lnTo>
                    <a:pt x="0" y="419100"/>
                  </a:lnTo>
                  <a:lnTo>
                    <a:pt x="0" y="421627"/>
                  </a:lnTo>
                  <a:lnTo>
                    <a:pt x="24130" y="421627"/>
                  </a:lnTo>
                  <a:lnTo>
                    <a:pt x="48260" y="421627"/>
                  </a:lnTo>
                  <a:lnTo>
                    <a:pt x="48260" y="419100"/>
                  </a:lnTo>
                  <a:close/>
                </a:path>
                <a:path w="48259" h="1226820">
                  <a:moveTo>
                    <a:pt x="48260" y="415290"/>
                  </a:moveTo>
                  <a:lnTo>
                    <a:pt x="24130" y="415290"/>
                  </a:lnTo>
                  <a:lnTo>
                    <a:pt x="0" y="415290"/>
                  </a:lnTo>
                  <a:lnTo>
                    <a:pt x="0" y="419087"/>
                  </a:lnTo>
                  <a:lnTo>
                    <a:pt x="24130" y="419087"/>
                  </a:lnTo>
                  <a:lnTo>
                    <a:pt x="48260" y="419087"/>
                  </a:lnTo>
                  <a:lnTo>
                    <a:pt x="48260" y="415290"/>
                  </a:lnTo>
                  <a:close/>
                </a:path>
                <a:path w="48259" h="1226820">
                  <a:moveTo>
                    <a:pt x="48260" y="406400"/>
                  </a:moveTo>
                  <a:lnTo>
                    <a:pt x="24130" y="406400"/>
                  </a:lnTo>
                  <a:lnTo>
                    <a:pt x="0" y="406400"/>
                  </a:lnTo>
                  <a:lnTo>
                    <a:pt x="0" y="415277"/>
                  </a:lnTo>
                  <a:lnTo>
                    <a:pt x="24130" y="415277"/>
                  </a:lnTo>
                  <a:lnTo>
                    <a:pt x="48260" y="415277"/>
                  </a:lnTo>
                  <a:lnTo>
                    <a:pt x="48260" y="406400"/>
                  </a:lnTo>
                  <a:close/>
                </a:path>
                <a:path w="48259" h="1226820">
                  <a:moveTo>
                    <a:pt x="48260" y="402590"/>
                  </a:moveTo>
                  <a:lnTo>
                    <a:pt x="24130" y="402590"/>
                  </a:lnTo>
                  <a:lnTo>
                    <a:pt x="0" y="402590"/>
                  </a:lnTo>
                  <a:lnTo>
                    <a:pt x="0" y="406387"/>
                  </a:lnTo>
                  <a:lnTo>
                    <a:pt x="24130" y="406387"/>
                  </a:lnTo>
                  <a:lnTo>
                    <a:pt x="48260" y="406387"/>
                  </a:lnTo>
                  <a:lnTo>
                    <a:pt x="48260" y="402590"/>
                  </a:lnTo>
                  <a:close/>
                </a:path>
                <a:path w="48259" h="1226820">
                  <a:moveTo>
                    <a:pt x="48260" y="400050"/>
                  </a:moveTo>
                  <a:lnTo>
                    <a:pt x="24130" y="400050"/>
                  </a:lnTo>
                  <a:lnTo>
                    <a:pt x="0" y="400050"/>
                  </a:lnTo>
                  <a:lnTo>
                    <a:pt x="0" y="402577"/>
                  </a:lnTo>
                  <a:lnTo>
                    <a:pt x="24130" y="402577"/>
                  </a:lnTo>
                  <a:lnTo>
                    <a:pt x="48260" y="402577"/>
                  </a:lnTo>
                  <a:lnTo>
                    <a:pt x="48260" y="400050"/>
                  </a:lnTo>
                  <a:close/>
                </a:path>
                <a:path w="48259" h="1226820">
                  <a:moveTo>
                    <a:pt x="48260" y="389890"/>
                  </a:moveTo>
                  <a:lnTo>
                    <a:pt x="24130" y="389890"/>
                  </a:lnTo>
                  <a:lnTo>
                    <a:pt x="0" y="389890"/>
                  </a:lnTo>
                  <a:lnTo>
                    <a:pt x="0" y="400037"/>
                  </a:lnTo>
                  <a:lnTo>
                    <a:pt x="24130" y="400037"/>
                  </a:lnTo>
                  <a:lnTo>
                    <a:pt x="48260" y="400037"/>
                  </a:lnTo>
                  <a:lnTo>
                    <a:pt x="48260" y="389890"/>
                  </a:lnTo>
                  <a:close/>
                </a:path>
                <a:path w="48259" h="1226820">
                  <a:moveTo>
                    <a:pt x="48260" y="383540"/>
                  </a:moveTo>
                  <a:lnTo>
                    <a:pt x="24130" y="383540"/>
                  </a:lnTo>
                  <a:lnTo>
                    <a:pt x="0" y="383540"/>
                  </a:lnTo>
                  <a:lnTo>
                    <a:pt x="0" y="389877"/>
                  </a:lnTo>
                  <a:lnTo>
                    <a:pt x="24130" y="389877"/>
                  </a:lnTo>
                  <a:lnTo>
                    <a:pt x="48260" y="389877"/>
                  </a:lnTo>
                  <a:lnTo>
                    <a:pt x="48260" y="383540"/>
                  </a:lnTo>
                  <a:close/>
                </a:path>
                <a:path w="48259" h="1226820">
                  <a:moveTo>
                    <a:pt x="48260" y="381000"/>
                  </a:moveTo>
                  <a:lnTo>
                    <a:pt x="24130" y="381000"/>
                  </a:lnTo>
                  <a:lnTo>
                    <a:pt x="0" y="381000"/>
                  </a:lnTo>
                  <a:lnTo>
                    <a:pt x="0" y="383527"/>
                  </a:lnTo>
                  <a:lnTo>
                    <a:pt x="24130" y="383527"/>
                  </a:lnTo>
                  <a:lnTo>
                    <a:pt x="48260" y="383527"/>
                  </a:lnTo>
                  <a:lnTo>
                    <a:pt x="48260" y="381000"/>
                  </a:lnTo>
                  <a:close/>
                </a:path>
                <a:path w="48259" h="1226820">
                  <a:moveTo>
                    <a:pt x="48260" y="377190"/>
                  </a:moveTo>
                  <a:lnTo>
                    <a:pt x="24130" y="377190"/>
                  </a:lnTo>
                  <a:lnTo>
                    <a:pt x="0" y="377190"/>
                  </a:lnTo>
                  <a:lnTo>
                    <a:pt x="0" y="380987"/>
                  </a:lnTo>
                  <a:lnTo>
                    <a:pt x="24130" y="380987"/>
                  </a:lnTo>
                  <a:lnTo>
                    <a:pt x="48260" y="380987"/>
                  </a:lnTo>
                  <a:lnTo>
                    <a:pt x="48260" y="377190"/>
                  </a:lnTo>
                  <a:close/>
                </a:path>
                <a:path w="48259" h="1226820">
                  <a:moveTo>
                    <a:pt x="48260" y="370840"/>
                  </a:moveTo>
                  <a:lnTo>
                    <a:pt x="24130" y="370840"/>
                  </a:lnTo>
                  <a:lnTo>
                    <a:pt x="0" y="370840"/>
                  </a:lnTo>
                  <a:lnTo>
                    <a:pt x="0" y="377177"/>
                  </a:lnTo>
                  <a:lnTo>
                    <a:pt x="24130" y="377177"/>
                  </a:lnTo>
                  <a:lnTo>
                    <a:pt x="48260" y="377177"/>
                  </a:lnTo>
                  <a:lnTo>
                    <a:pt x="48260" y="370840"/>
                  </a:lnTo>
                  <a:close/>
                </a:path>
                <a:path w="48259" h="1226820">
                  <a:moveTo>
                    <a:pt x="48260" y="355600"/>
                  </a:moveTo>
                  <a:lnTo>
                    <a:pt x="24130" y="355600"/>
                  </a:lnTo>
                  <a:lnTo>
                    <a:pt x="0" y="355600"/>
                  </a:lnTo>
                  <a:lnTo>
                    <a:pt x="0" y="370827"/>
                  </a:lnTo>
                  <a:lnTo>
                    <a:pt x="24130" y="370827"/>
                  </a:lnTo>
                  <a:lnTo>
                    <a:pt x="48260" y="370827"/>
                  </a:lnTo>
                  <a:lnTo>
                    <a:pt x="48260" y="355600"/>
                  </a:lnTo>
                  <a:close/>
                </a:path>
                <a:path w="48259" h="1226820">
                  <a:moveTo>
                    <a:pt x="48260" y="342900"/>
                  </a:moveTo>
                  <a:lnTo>
                    <a:pt x="24130" y="342900"/>
                  </a:lnTo>
                  <a:lnTo>
                    <a:pt x="0" y="342900"/>
                  </a:lnTo>
                  <a:lnTo>
                    <a:pt x="0" y="355587"/>
                  </a:lnTo>
                  <a:lnTo>
                    <a:pt x="24130" y="355587"/>
                  </a:lnTo>
                  <a:lnTo>
                    <a:pt x="48260" y="355587"/>
                  </a:lnTo>
                  <a:lnTo>
                    <a:pt x="48260" y="342900"/>
                  </a:lnTo>
                  <a:close/>
                </a:path>
                <a:path w="48259" h="1226820">
                  <a:moveTo>
                    <a:pt x="48260" y="339090"/>
                  </a:moveTo>
                  <a:lnTo>
                    <a:pt x="24130" y="339090"/>
                  </a:lnTo>
                  <a:lnTo>
                    <a:pt x="0" y="339090"/>
                  </a:lnTo>
                  <a:lnTo>
                    <a:pt x="0" y="342887"/>
                  </a:lnTo>
                  <a:lnTo>
                    <a:pt x="24130" y="342887"/>
                  </a:lnTo>
                  <a:lnTo>
                    <a:pt x="48260" y="342887"/>
                  </a:lnTo>
                  <a:lnTo>
                    <a:pt x="48260" y="339090"/>
                  </a:lnTo>
                  <a:close/>
                </a:path>
                <a:path w="48259" h="1226820">
                  <a:moveTo>
                    <a:pt x="48260" y="336550"/>
                  </a:moveTo>
                  <a:lnTo>
                    <a:pt x="24130" y="336550"/>
                  </a:lnTo>
                  <a:lnTo>
                    <a:pt x="0" y="336550"/>
                  </a:lnTo>
                  <a:lnTo>
                    <a:pt x="0" y="339077"/>
                  </a:lnTo>
                  <a:lnTo>
                    <a:pt x="24130" y="339077"/>
                  </a:lnTo>
                  <a:lnTo>
                    <a:pt x="48260" y="339077"/>
                  </a:lnTo>
                  <a:lnTo>
                    <a:pt x="48260" y="336550"/>
                  </a:lnTo>
                  <a:close/>
                </a:path>
                <a:path w="48259" h="1226820">
                  <a:moveTo>
                    <a:pt x="48260" y="330200"/>
                  </a:moveTo>
                  <a:lnTo>
                    <a:pt x="24130" y="330200"/>
                  </a:lnTo>
                  <a:lnTo>
                    <a:pt x="0" y="330200"/>
                  </a:lnTo>
                  <a:lnTo>
                    <a:pt x="0" y="336537"/>
                  </a:lnTo>
                  <a:lnTo>
                    <a:pt x="24130" y="336537"/>
                  </a:lnTo>
                  <a:lnTo>
                    <a:pt x="48260" y="336537"/>
                  </a:lnTo>
                  <a:lnTo>
                    <a:pt x="48260" y="330200"/>
                  </a:lnTo>
                  <a:close/>
                </a:path>
                <a:path w="48259" h="1226820">
                  <a:moveTo>
                    <a:pt x="48260" y="326390"/>
                  </a:moveTo>
                  <a:lnTo>
                    <a:pt x="24130" y="326390"/>
                  </a:lnTo>
                  <a:lnTo>
                    <a:pt x="0" y="326390"/>
                  </a:lnTo>
                  <a:lnTo>
                    <a:pt x="0" y="330187"/>
                  </a:lnTo>
                  <a:lnTo>
                    <a:pt x="24130" y="330187"/>
                  </a:lnTo>
                  <a:lnTo>
                    <a:pt x="48260" y="330187"/>
                  </a:lnTo>
                  <a:lnTo>
                    <a:pt x="48260" y="326390"/>
                  </a:lnTo>
                  <a:close/>
                </a:path>
                <a:path w="48259" h="1226820">
                  <a:moveTo>
                    <a:pt x="48260" y="320040"/>
                  </a:moveTo>
                  <a:lnTo>
                    <a:pt x="24130" y="320040"/>
                  </a:lnTo>
                  <a:lnTo>
                    <a:pt x="0" y="320040"/>
                  </a:lnTo>
                  <a:lnTo>
                    <a:pt x="0" y="326377"/>
                  </a:lnTo>
                  <a:lnTo>
                    <a:pt x="24130" y="326377"/>
                  </a:lnTo>
                  <a:lnTo>
                    <a:pt x="48260" y="326377"/>
                  </a:lnTo>
                  <a:lnTo>
                    <a:pt x="48260" y="320040"/>
                  </a:lnTo>
                  <a:close/>
                </a:path>
                <a:path w="48259" h="1226820">
                  <a:moveTo>
                    <a:pt x="48260" y="317500"/>
                  </a:moveTo>
                  <a:lnTo>
                    <a:pt x="24130" y="317500"/>
                  </a:lnTo>
                  <a:lnTo>
                    <a:pt x="0" y="317500"/>
                  </a:lnTo>
                  <a:lnTo>
                    <a:pt x="0" y="320027"/>
                  </a:lnTo>
                  <a:lnTo>
                    <a:pt x="24130" y="320027"/>
                  </a:lnTo>
                  <a:lnTo>
                    <a:pt x="48260" y="320027"/>
                  </a:lnTo>
                  <a:lnTo>
                    <a:pt x="48260" y="317500"/>
                  </a:lnTo>
                  <a:close/>
                </a:path>
                <a:path w="48259" h="1226820">
                  <a:moveTo>
                    <a:pt x="48260" y="307340"/>
                  </a:moveTo>
                  <a:lnTo>
                    <a:pt x="24130" y="307340"/>
                  </a:lnTo>
                  <a:lnTo>
                    <a:pt x="0" y="307340"/>
                  </a:lnTo>
                  <a:lnTo>
                    <a:pt x="0" y="317487"/>
                  </a:lnTo>
                  <a:lnTo>
                    <a:pt x="24130" y="317487"/>
                  </a:lnTo>
                  <a:lnTo>
                    <a:pt x="48260" y="317487"/>
                  </a:lnTo>
                  <a:lnTo>
                    <a:pt x="48260" y="307340"/>
                  </a:lnTo>
                  <a:close/>
                </a:path>
                <a:path w="48259" h="1226820">
                  <a:moveTo>
                    <a:pt x="48260" y="304800"/>
                  </a:moveTo>
                  <a:lnTo>
                    <a:pt x="24130" y="304800"/>
                  </a:lnTo>
                  <a:lnTo>
                    <a:pt x="0" y="304800"/>
                  </a:lnTo>
                  <a:lnTo>
                    <a:pt x="0" y="307327"/>
                  </a:lnTo>
                  <a:lnTo>
                    <a:pt x="24130" y="307327"/>
                  </a:lnTo>
                  <a:lnTo>
                    <a:pt x="48260" y="307327"/>
                  </a:lnTo>
                  <a:lnTo>
                    <a:pt x="48260" y="304800"/>
                  </a:lnTo>
                  <a:close/>
                </a:path>
                <a:path w="48259" h="1226820">
                  <a:moveTo>
                    <a:pt x="48260" y="298450"/>
                  </a:moveTo>
                  <a:lnTo>
                    <a:pt x="24130" y="298450"/>
                  </a:lnTo>
                  <a:lnTo>
                    <a:pt x="0" y="298450"/>
                  </a:lnTo>
                  <a:lnTo>
                    <a:pt x="0" y="304787"/>
                  </a:lnTo>
                  <a:lnTo>
                    <a:pt x="24130" y="304787"/>
                  </a:lnTo>
                  <a:lnTo>
                    <a:pt x="48260" y="304787"/>
                  </a:lnTo>
                  <a:lnTo>
                    <a:pt x="48260" y="298450"/>
                  </a:lnTo>
                  <a:close/>
                </a:path>
                <a:path w="48259" h="1226820">
                  <a:moveTo>
                    <a:pt x="48260" y="292100"/>
                  </a:moveTo>
                  <a:lnTo>
                    <a:pt x="24130" y="292100"/>
                  </a:lnTo>
                  <a:lnTo>
                    <a:pt x="0" y="292100"/>
                  </a:lnTo>
                  <a:lnTo>
                    <a:pt x="0" y="298437"/>
                  </a:lnTo>
                  <a:lnTo>
                    <a:pt x="24130" y="298437"/>
                  </a:lnTo>
                  <a:lnTo>
                    <a:pt x="48260" y="298437"/>
                  </a:lnTo>
                  <a:lnTo>
                    <a:pt x="48260" y="292100"/>
                  </a:lnTo>
                  <a:close/>
                </a:path>
                <a:path w="48259" h="1226820">
                  <a:moveTo>
                    <a:pt x="48260" y="288290"/>
                  </a:moveTo>
                  <a:lnTo>
                    <a:pt x="24130" y="288290"/>
                  </a:lnTo>
                  <a:lnTo>
                    <a:pt x="0" y="288290"/>
                  </a:lnTo>
                  <a:lnTo>
                    <a:pt x="0" y="292087"/>
                  </a:lnTo>
                  <a:lnTo>
                    <a:pt x="24130" y="292087"/>
                  </a:lnTo>
                  <a:lnTo>
                    <a:pt x="48260" y="292087"/>
                  </a:lnTo>
                  <a:lnTo>
                    <a:pt x="48260" y="288290"/>
                  </a:lnTo>
                  <a:close/>
                </a:path>
                <a:path w="48259" h="1226820">
                  <a:moveTo>
                    <a:pt x="48260" y="279400"/>
                  </a:moveTo>
                  <a:lnTo>
                    <a:pt x="24130" y="279400"/>
                  </a:lnTo>
                  <a:lnTo>
                    <a:pt x="0" y="279400"/>
                  </a:lnTo>
                  <a:lnTo>
                    <a:pt x="0" y="288277"/>
                  </a:lnTo>
                  <a:lnTo>
                    <a:pt x="24130" y="288277"/>
                  </a:lnTo>
                  <a:lnTo>
                    <a:pt x="48260" y="288277"/>
                  </a:lnTo>
                  <a:lnTo>
                    <a:pt x="48260" y="279400"/>
                  </a:lnTo>
                  <a:close/>
                </a:path>
                <a:path w="48259" h="1226820">
                  <a:moveTo>
                    <a:pt x="48260" y="275590"/>
                  </a:moveTo>
                  <a:lnTo>
                    <a:pt x="24130" y="275590"/>
                  </a:lnTo>
                  <a:lnTo>
                    <a:pt x="0" y="275590"/>
                  </a:lnTo>
                  <a:lnTo>
                    <a:pt x="0" y="279387"/>
                  </a:lnTo>
                  <a:lnTo>
                    <a:pt x="24130" y="279387"/>
                  </a:lnTo>
                  <a:lnTo>
                    <a:pt x="48260" y="279387"/>
                  </a:lnTo>
                  <a:lnTo>
                    <a:pt x="48260" y="275590"/>
                  </a:lnTo>
                  <a:close/>
                </a:path>
                <a:path w="48259" h="1226820">
                  <a:moveTo>
                    <a:pt x="48260" y="273050"/>
                  </a:moveTo>
                  <a:lnTo>
                    <a:pt x="24130" y="273050"/>
                  </a:lnTo>
                  <a:lnTo>
                    <a:pt x="0" y="273050"/>
                  </a:lnTo>
                  <a:lnTo>
                    <a:pt x="0" y="275577"/>
                  </a:lnTo>
                  <a:lnTo>
                    <a:pt x="24130" y="275577"/>
                  </a:lnTo>
                  <a:lnTo>
                    <a:pt x="48260" y="275577"/>
                  </a:lnTo>
                  <a:lnTo>
                    <a:pt x="48260" y="273050"/>
                  </a:lnTo>
                  <a:close/>
                </a:path>
                <a:path w="48259" h="1226820">
                  <a:moveTo>
                    <a:pt x="48260" y="269240"/>
                  </a:moveTo>
                  <a:lnTo>
                    <a:pt x="24130" y="269240"/>
                  </a:lnTo>
                  <a:lnTo>
                    <a:pt x="0" y="269240"/>
                  </a:lnTo>
                  <a:lnTo>
                    <a:pt x="0" y="273037"/>
                  </a:lnTo>
                  <a:lnTo>
                    <a:pt x="24130" y="273037"/>
                  </a:lnTo>
                  <a:lnTo>
                    <a:pt x="48260" y="273037"/>
                  </a:lnTo>
                  <a:lnTo>
                    <a:pt x="48260" y="269240"/>
                  </a:lnTo>
                  <a:close/>
                </a:path>
                <a:path w="48259" h="1226820">
                  <a:moveTo>
                    <a:pt x="48260" y="266700"/>
                  </a:moveTo>
                  <a:lnTo>
                    <a:pt x="24130" y="266700"/>
                  </a:lnTo>
                  <a:lnTo>
                    <a:pt x="0" y="266700"/>
                  </a:lnTo>
                  <a:lnTo>
                    <a:pt x="0" y="269227"/>
                  </a:lnTo>
                  <a:lnTo>
                    <a:pt x="24130" y="269227"/>
                  </a:lnTo>
                  <a:lnTo>
                    <a:pt x="48260" y="269227"/>
                  </a:lnTo>
                  <a:lnTo>
                    <a:pt x="48260" y="266700"/>
                  </a:lnTo>
                  <a:close/>
                </a:path>
                <a:path w="48259" h="1226820">
                  <a:moveTo>
                    <a:pt x="48260" y="256540"/>
                  </a:moveTo>
                  <a:lnTo>
                    <a:pt x="24130" y="256540"/>
                  </a:lnTo>
                  <a:lnTo>
                    <a:pt x="0" y="256540"/>
                  </a:lnTo>
                  <a:lnTo>
                    <a:pt x="0" y="266687"/>
                  </a:lnTo>
                  <a:lnTo>
                    <a:pt x="24130" y="266687"/>
                  </a:lnTo>
                  <a:lnTo>
                    <a:pt x="48260" y="266687"/>
                  </a:lnTo>
                  <a:lnTo>
                    <a:pt x="48260" y="256540"/>
                  </a:lnTo>
                  <a:close/>
                </a:path>
                <a:path w="48259" h="1226820">
                  <a:moveTo>
                    <a:pt x="48260" y="254000"/>
                  </a:moveTo>
                  <a:lnTo>
                    <a:pt x="24130" y="254000"/>
                  </a:lnTo>
                  <a:lnTo>
                    <a:pt x="0" y="254000"/>
                  </a:lnTo>
                  <a:lnTo>
                    <a:pt x="0" y="256527"/>
                  </a:lnTo>
                  <a:lnTo>
                    <a:pt x="24130" y="256527"/>
                  </a:lnTo>
                  <a:lnTo>
                    <a:pt x="48260" y="256527"/>
                  </a:lnTo>
                  <a:lnTo>
                    <a:pt x="48260" y="254000"/>
                  </a:lnTo>
                  <a:close/>
                </a:path>
                <a:path w="48259" h="1226820">
                  <a:moveTo>
                    <a:pt x="48260" y="250190"/>
                  </a:moveTo>
                  <a:lnTo>
                    <a:pt x="24130" y="250190"/>
                  </a:lnTo>
                  <a:lnTo>
                    <a:pt x="0" y="250190"/>
                  </a:lnTo>
                  <a:lnTo>
                    <a:pt x="0" y="253987"/>
                  </a:lnTo>
                  <a:lnTo>
                    <a:pt x="24130" y="253987"/>
                  </a:lnTo>
                  <a:lnTo>
                    <a:pt x="48260" y="253987"/>
                  </a:lnTo>
                  <a:lnTo>
                    <a:pt x="48260" y="250190"/>
                  </a:lnTo>
                  <a:close/>
                </a:path>
                <a:path w="48259" h="1226820">
                  <a:moveTo>
                    <a:pt x="48260" y="247650"/>
                  </a:moveTo>
                  <a:lnTo>
                    <a:pt x="24130" y="247650"/>
                  </a:lnTo>
                  <a:lnTo>
                    <a:pt x="0" y="247650"/>
                  </a:lnTo>
                  <a:lnTo>
                    <a:pt x="0" y="250177"/>
                  </a:lnTo>
                  <a:lnTo>
                    <a:pt x="24130" y="250177"/>
                  </a:lnTo>
                  <a:lnTo>
                    <a:pt x="48260" y="250177"/>
                  </a:lnTo>
                  <a:lnTo>
                    <a:pt x="48260" y="247650"/>
                  </a:lnTo>
                  <a:close/>
                </a:path>
                <a:path w="48259" h="1226820">
                  <a:moveTo>
                    <a:pt x="48260" y="241300"/>
                  </a:moveTo>
                  <a:lnTo>
                    <a:pt x="24130" y="241300"/>
                  </a:lnTo>
                  <a:lnTo>
                    <a:pt x="0" y="241300"/>
                  </a:lnTo>
                  <a:lnTo>
                    <a:pt x="0" y="247637"/>
                  </a:lnTo>
                  <a:lnTo>
                    <a:pt x="24130" y="247637"/>
                  </a:lnTo>
                  <a:lnTo>
                    <a:pt x="48260" y="247637"/>
                  </a:lnTo>
                  <a:lnTo>
                    <a:pt x="48260" y="241300"/>
                  </a:lnTo>
                  <a:close/>
                </a:path>
                <a:path w="48259" h="1226820">
                  <a:moveTo>
                    <a:pt x="48260" y="234950"/>
                  </a:moveTo>
                  <a:lnTo>
                    <a:pt x="24130" y="234950"/>
                  </a:lnTo>
                  <a:lnTo>
                    <a:pt x="0" y="234950"/>
                  </a:lnTo>
                  <a:lnTo>
                    <a:pt x="0" y="241287"/>
                  </a:lnTo>
                  <a:lnTo>
                    <a:pt x="24130" y="241287"/>
                  </a:lnTo>
                  <a:lnTo>
                    <a:pt x="48260" y="241287"/>
                  </a:lnTo>
                  <a:lnTo>
                    <a:pt x="48260" y="234950"/>
                  </a:lnTo>
                  <a:close/>
                </a:path>
                <a:path w="48259" h="1226820">
                  <a:moveTo>
                    <a:pt x="48260" y="231140"/>
                  </a:moveTo>
                  <a:lnTo>
                    <a:pt x="24130" y="231140"/>
                  </a:lnTo>
                  <a:lnTo>
                    <a:pt x="0" y="231140"/>
                  </a:lnTo>
                  <a:lnTo>
                    <a:pt x="0" y="234937"/>
                  </a:lnTo>
                  <a:lnTo>
                    <a:pt x="24130" y="234937"/>
                  </a:lnTo>
                  <a:lnTo>
                    <a:pt x="48260" y="234937"/>
                  </a:lnTo>
                  <a:lnTo>
                    <a:pt x="48260" y="231140"/>
                  </a:lnTo>
                  <a:close/>
                </a:path>
                <a:path w="48259" h="1226820">
                  <a:moveTo>
                    <a:pt x="48260" y="224790"/>
                  </a:moveTo>
                  <a:lnTo>
                    <a:pt x="24130" y="224790"/>
                  </a:lnTo>
                  <a:lnTo>
                    <a:pt x="0" y="224790"/>
                  </a:lnTo>
                  <a:lnTo>
                    <a:pt x="0" y="231127"/>
                  </a:lnTo>
                  <a:lnTo>
                    <a:pt x="24130" y="231127"/>
                  </a:lnTo>
                  <a:lnTo>
                    <a:pt x="48260" y="231127"/>
                  </a:lnTo>
                  <a:lnTo>
                    <a:pt x="48260" y="224790"/>
                  </a:lnTo>
                  <a:close/>
                </a:path>
                <a:path w="48259" h="1226820">
                  <a:moveTo>
                    <a:pt x="48260" y="215900"/>
                  </a:moveTo>
                  <a:lnTo>
                    <a:pt x="24130" y="215900"/>
                  </a:lnTo>
                  <a:lnTo>
                    <a:pt x="0" y="215900"/>
                  </a:lnTo>
                  <a:lnTo>
                    <a:pt x="0" y="224777"/>
                  </a:lnTo>
                  <a:lnTo>
                    <a:pt x="24130" y="224777"/>
                  </a:lnTo>
                  <a:lnTo>
                    <a:pt x="48260" y="224777"/>
                  </a:lnTo>
                  <a:lnTo>
                    <a:pt x="48260" y="215900"/>
                  </a:lnTo>
                  <a:close/>
                </a:path>
                <a:path w="48259" h="1226820">
                  <a:moveTo>
                    <a:pt x="48260" y="209550"/>
                  </a:moveTo>
                  <a:lnTo>
                    <a:pt x="24130" y="209550"/>
                  </a:lnTo>
                  <a:lnTo>
                    <a:pt x="0" y="209550"/>
                  </a:lnTo>
                  <a:lnTo>
                    <a:pt x="0" y="215887"/>
                  </a:lnTo>
                  <a:lnTo>
                    <a:pt x="24130" y="215887"/>
                  </a:lnTo>
                  <a:lnTo>
                    <a:pt x="48260" y="215887"/>
                  </a:lnTo>
                  <a:lnTo>
                    <a:pt x="48260" y="209550"/>
                  </a:lnTo>
                  <a:close/>
                </a:path>
                <a:path w="48259" h="1226820">
                  <a:moveTo>
                    <a:pt x="48260" y="203200"/>
                  </a:moveTo>
                  <a:lnTo>
                    <a:pt x="24130" y="203200"/>
                  </a:lnTo>
                  <a:lnTo>
                    <a:pt x="0" y="203200"/>
                  </a:lnTo>
                  <a:lnTo>
                    <a:pt x="0" y="209537"/>
                  </a:lnTo>
                  <a:lnTo>
                    <a:pt x="24130" y="209537"/>
                  </a:lnTo>
                  <a:lnTo>
                    <a:pt x="48260" y="209537"/>
                  </a:lnTo>
                  <a:lnTo>
                    <a:pt x="48260" y="203200"/>
                  </a:lnTo>
                  <a:close/>
                </a:path>
                <a:path w="48259" h="1226820">
                  <a:moveTo>
                    <a:pt x="48260" y="199390"/>
                  </a:moveTo>
                  <a:lnTo>
                    <a:pt x="24130" y="199390"/>
                  </a:lnTo>
                  <a:lnTo>
                    <a:pt x="0" y="199390"/>
                  </a:lnTo>
                  <a:lnTo>
                    <a:pt x="0" y="203187"/>
                  </a:lnTo>
                  <a:lnTo>
                    <a:pt x="24130" y="203187"/>
                  </a:lnTo>
                  <a:lnTo>
                    <a:pt x="48260" y="203187"/>
                  </a:lnTo>
                  <a:lnTo>
                    <a:pt x="48260" y="199390"/>
                  </a:lnTo>
                  <a:close/>
                </a:path>
                <a:path w="48259" h="1226820">
                  <a:moveTo>
                    <a:pt x="48260" y="196850"/>
                  </a:moveTo>
                  <a:lnTo>
                    <a:pt x="24130" y="196850"/>
                  </a:lnTo>
                  <a:lnTo>
                    <a:pt x="0" y="196850"/>
                  </a:lnTo>
                  <a:lnTo>
                    <a:pt x="0" y="199377"/>
                  </a:lnTo>
                  <a:lnTo>
                    <a:pt x="24130" y="199377"/>
                  </a:lnTo>
                  <a:lnTo>
                    <a:pt x="48260" y="199377"/>
                  </a:lnTo>
                  <a:lnTo>
                    <a:pt x="48260" y="196850"/>
                  </a:lnTo>
                  <a:close/>
                </a:path>
                <a:path w="48259" h="1226820">
                  <a:moveTo>
                    <a:pt x="48260" y="193040"/>
                  </a:moveTo>
                  <a:lnTo>
                    <a:pt x="24130" y="193040"/>
                  </a:lnTo>
                  <a:lnTo>
                    <a:pt x="0" y="193040"/>
                  </a:lnTo>
                  <a:lnTo>
                    <a:pt x="0" y="196837"/>
                  </a:lnTo>
                  <a:lnTo>
                    <a:pt x="24130" y="196837"/>
                  </a:lnTo>
                  <a:lnTo>
                    <a:pt x="48260" y="196837"/>
                  </a:lnTo>
                  <a:lnTo>
                    <a:pt x="48260" y="193040"/>
                  </a:lnTo>
                  <a:close/>
                </a:path>
                <a:path w="48259" h="1226820">
                  <a:moveTo>
                    <a:pt x="48260" y="190500"/>
                  </a:moveTo>
                  <a:lnTo>
                    <a:pt x="24130" y="190500"/>
                  </a:lnTo>
                  <a:lnTo>
                    <a:pt x="0" y="190500"/>
                  </a:lnTo>
                  <a:lnTo>
                    <a:pt x="0" y="193027"/>
                  </a:lnTo>
                  <a:lnTo>
                    <a:pt x="24130" y="193027"/>
                  </a:lnTo>
                  <a:lnTo>
                    <a:pt x="48260" y="193027"/>
                  </a:lnTo>
                  <a:lnTo>
                    <a:pt x="48260" y="190500"/>
                  </a:lnTo>
                  <a:close/>
                </a:path>
                <a:path w="48259" h="1226820">
                  <a:moveTo>
                    <a:pt x="48260" y="186690"/>
                  </a:moveTo>
                  <a:lnTo>
                    <a:pt x="24130" y="186690"/>
                  </a:lnTo>
                  <a:lnTo>
                    <a:pt x="0" y="186690"/>
                  </a:lnTo>
                  <a:lnTo>
                    <a:pt x="0" y="190487"/>
                  </a:lnTo>
                  <a:lnTo>
                    <a:pt x="24130" y="190487"/>
                  </a:lnTo>
                  <a:lnTo>
                    <a:pt x="48260" y="190487"/>
                  </a:lnTo>
                  <a:lnTo>
                    <a:pt x="48260" y="186690"/>
                  </a:lnTo>
                  <a:close/>
                </a:path>
                <a:path w="48259" h="1226820">
                  <a:moveTo>
                    <a:pt x="48260" y="184150"/>
                  </a:moveTo>
                  <a:lnTo>
                    <a:pt x="24130" y="184150"/>
                  </a:lnTo>
                  <a:lnTo>
                    <a:pt x="0" y="184150"/>
                  </a:lnTo>
                  <a:lnTo>
                    <a:pt x="0" y="186677"/>
                  </a:lnTo>
                  <a:lnTo>
                    <a:pt x="24130" y="186677"/>
                  </a:lnTo>
                  <a:lnTo>
                    <a:pt x="48260" y="186677"/>
                  </a:lnTo>
                  <a:lnTo>
                    <a:pt x="48260" y="184150"/>
                  </a:lnTo>
                  <a:close/>
                </a:path>
                <a:path w="48259" h="1226820">
                  <a:moveTo>
                    <a:pt x="48260" y="171450"/>
                  </a:moveTo>
                  <a:lnTo>
                    <a:pt x="24130" y="171450"/>
                  </a:lnTo>
                  <a:lnTo>
                    <a:pt x="0" y="171450"/>
                  </a:lnTo>
                  <a:lnTo>
                    <a:pt x="0" y="184137"/>
                  </a:lnTo>
                  <a:lnTo>
                    <a:pt x="24130" y="184137"/>
                  </a:lnTo>
                  <a:lnTo>
                    <a:pt x="48260" y="184137"/>
                  </a:lnTo>
                  <a:lnTo>
                    <a:pt x="48260" y="171450"/>
                  </a:lnTo>
                  <a:close/>
                </a:path>
                <a:path w="48259" h="1226820">
                  <a:moveTo>
                    <a:pt x="48260" y="167640"/>
                  </a:moveTo>
                  <a:lnTo>
                    <a:pt x="24130" y="167640"/>
                  </a:lnTo>
                  <a:lnTo>
                    <a:pt x="0" y="167640"/>
                  </a:lnTo>
                  <a:lnTo>
                    <a:pt x="0" y="171437"/>
                  </a:lnTo>
                  <a:lnTo>
                    <a:pt x="24130" y="171437"/>
                  </a:lnTo>
                  <a:lnTo>
                    <a:pt x="48260" y="171437"/>
                  </a:lnTo>
                  <a:lnTo>
                    <a:pt x="48260" y="167640"/>
                  </a:lnTo>
                  <a:close/>
                </a:path>
                <a:path w="48259" h="1226820">
                  <a:moveTo>
                    <a:pt x="48260" y="165100"/>
                  </a:moveTo>
                  <a:lnTo>
                    <a:pt x="24130" y="165100"/>
                  </a:lnTo>
                  <a:lnTo>
                    <a:pt x="0" y="165100"/>
                  </a:lnTo>
                  <a:lnTo>
                    <a:pt x="0" y="167627"/>
                  </a:lnTo>
                  <a:lnTo>
                    <a:pt x="24130" y="167627"/>
                  </a:lnTo>
                  <a:lnTo>
                    <a:pt x="48260" y="167627"/>
                  </a:lnTo>
                  <a:lnTo>
                    <a:pt x="48260" y="165100"/>
                  </a:lnTo>
                  <a:close/>
                </a:path>
                <a:path w="48259" h="1226820">
                  <a:moveTo>
                    <a:pt x="48260" y="161290"/>
                  </a:moveTo>
                  <a:lnTo>
                    <a:pt x="24130" y="161290"/>
                  </a:lnTo>
                  <a:lnTo>
                    <a:pt x="0" y="161290"/>
                  </a:lnTo>
                  <a:lnTo>
                    <a:pt x="0" y="165087"/>
                  </a:lnTo>
                  <a:lnTo>
                    <a:pt x="24130" y="165087"/>
                  </a:lnTo>
                  <a:lnTo>
                    <a:pt x="48260" y="165087"/>
                  </a:lnTo>
                  <a:lnTo>
                    <a:pt x="48260" y="161290"/>
                  </a:lnTo>
                  <a:close/>
                </a:path>
                <a:path w="48259" h="1226820">
                  <a:moveTo>
                    <a:pt x="48260" y="158750"/>
                  </a:moveTo>
                  <a:lnTo>
                    <a:pt x="24130" y="158750"/>
                  </a:lnTo>
                  <a:lnTo>
                    <a:pt x="0" y="158750"/>
                  </a:lnTo>
                  <a:lnTo>
                    <a:pt x="0" y="161277"/>
                  </a:lnTo>
                  <a:lnTo>
                    <a:pt x="24130" y="161277"/>
                  </a:lnTo>
                  <a:lnTo>
                    <a:pt x="48260" y="161277"/>
                  </a:lnTo>
                  <a:lnTo>
                    <a:pt x="48260" y="158750"/>
                  </a:lnTo>
                  <a:close/>
                </a:path>
                <a:path w="48259" h="1226820">
                  <a:moveTo>
                    <a:pt x="48260" y="148590"/>
                  </a:moveTo>
                  <a:lnTo>
                    <a:pt x="24130" y="148590"/>
                  </a:lnTo>
                  <a:lnTo>
                    <a:pt x="0" y="148590"/>
                  </a:lnTo>
                  <a:lnTo>
                    <a:pt x="0" y="158737"/>
                  </a:lnTo>
                  <a:lnTo>
                    <a:pt x="24130" y="158737"/>
                  </a:lnTo>
                  <a:lnTo>
                    <a:pt x="48260" y="158737"/>
                  </a:lnTo>
                  <a:lnTo>
                    <a:pt x="48260" y="148590"/>
                  </a:lnTo>
                  <a:close/>
                </a:path>
                <a:path w="48259" h="1226820">
                  <a:moveTo>
                    <a:pt x="48260" y="139700"/>
                  </a:moveTo>
                  <a:lnTo>
                    <a:pt x="24130" y="139700"/>
                  </a:lnTo>
                  <a:lnTo>
                    <a:pt x="0" y="139700"/>
                  </a:lnTo>
                  <a:lnTo>
                    <a:pt x="0" y="148577"/>
                  </a:lnTo>
                  <a:lnTo>
                    <a:pt x="24130" y="148577"/>
                  </a:lnTo>
                  <a:lnTo>
                    <a:pt x="48260" y="148577"/>
                  </a:lnTo>
                  <a:lnTo>
                    <a:pt x="48260" y="139700"/>
                  </a:lnTo>
                  <a:close/>
                </a:path>
                <a:path w="48259" h="1226820">
                  <a:moveTo>
                    <a:pt x="48260" y="133350"/>
                  </a:moveTo>
                  <a:lnTo>
                    <a:pt x="24130" y="133350"/>
                  </a:lnTo>
                  <a:lnTo>
                    <a:pt x="0" y="133350"/>
                  </a:lnTo>
                  <a:lnTo>
                    <a:pt x="0" y="139687"/>
                  </a:lnTo>
                  <a:lnTo>
                    <a:pt x="24130" y="139687"/>
                  </a:lnTo>
                  <a:lnTo>
                    <a:pt x="48260" y="139687"/>
                  </a:lnTo>
                  <a:lnTo>
                    <a:pt x="48260" y="133350"/>
                  </a:lnTo>
                  <a:close/>
                </a:path>
                <a:path w="48259" h="1226820">
                  <a:moveTo>
                    <a:pt x="48260" y="129540"/>
                  </a:moveTo>
                  <a:lnTo>
                    <a:pt x="24130" y="129540"/>
                  </a:lnTo>
                  <a:lnTo>
                    <a:pt x="0" y="129540"/>
                  </a:lnTo>
                  <a:lnTo>
                    <a:pt x="0" y="133337"/>
                  </a:lnTo>
                  <a:lnTo>
                    <a:pt x="24130" y="133337"/>
                  </a:lnTo>
                  <a:lnTo>
                    <a:pt x="48260" y="133337"/>
                  </a:lnTo>
                  <a:lnTo>
                    <a:pt x="48260" y="129540"/>
                  </a:lnTo>
                  <a:close/>
                </a:path>
                <a:path w="48259" h="1226820">
                  <a:moveTo>
                    <a:pt x="48260" y="123190"/>
                  </a:moveTo>
                  <a:lnTo>
                    <a:pt x="24130" y="123190"/>
                  </a:lnTo>
                  <a:lnTo>
                    <a:pt x="0" y="123190"/>
                  </a:lnTo>
                  <a:lnTo>
                    <a:pt x="0" y="129527"/>
                  </a:lnTo>
                  <a:lnTo>
                    <a:pt x="24130" y="129527"/>
                  </a:lnTo>
                  <a:lnTo>
                    <a:pt x="48260" y="129527"/>
                  </a:lnTo>
                  <a:lnTo>
                    <a:pt x="48260" y="123190"/>
                  </a:lnTo>
                  <a:close/>
                </a:path>
                <a:path w="48259" h="1226820">
                  <a:moveTo>
                    <a:pt x="48260" y="116840"/>
                  </a:moveTo>
                  <a:lnTo>
                    <a:pt x="24130" y="116840"/>
                  </a:lnTo>
                  <a:lnTo>
                    <a:pt x="0" y="116840"/>
                  </a:lnTo>
                  <a:lnTo>
                    <a:pt x="0" y="123177"/>
                  </a:lnTo>
                  <a:lnTo>
                    <a:pt x="24130" y="123177"/>
                  </a:lnTo>
                  <a:lnTo>
                    <a:pt x="48260" y="123177"/>
                  </a:lnTo>
                  <a:lnTo>
                    <a:pt x="48260" y="116840"/>
                  </a:lnTo>
                  <a:close/>
                </a:path>
                <a:path w="48259" h="1226820">
                  <a:moveTo>
                    <a:pt x="48260" y="114300"/>
                  </a:moveTo>
                  <a:lnTo>
                    <a:pt x="24130" y="114300"/>
                  </a:lnTo>
                  <a:lnTo>
                    <a:pt x="0" y="114300"/>
                  </a:lnTo>
                  <a:lnTo>
                    <a:pt x="0" y="116827"/>
                  </a:lnTo>
                  <a:lnTo>
                    <a:pt x="24130" y="116827"/>
                  </a:lnTo>
                  <a:lnTo>
                    <a:pt x="48260" y="116827"/>
                  </a:lnTo>
                  <a:lnTo>
                    <a:pt x="48260" y="114300"/>
                  </a:lnTo>
                  <a:close/>
                </a:path>
                <a:path w="48259" h="1226820">
                  <a:moveTo>
                    <a:pt x="48260" y="104140"/>
                  </a:moveTo>
                  <a:lnTo>
                    <a:pt x="24130" y="104140"/>
                  </a:lnTo>
                  <a:lnTo>
                    <a:pt x="0" y="104140"/>
                  </a:lnTo>
                  <a:lnTo>
                    <a:pt x="0" y="114287"/>
                  </a:lnTo>
                  <a:lnTo>
                    <a:pt x="24130" y="114287"/>
                  </a:lnTo>
                  <a:lnTo>
                    <a:pt x="48260" y="114287"/>
                  </a:lnTo>
                  <a:lnTo>
                    <a:pt x="48260" y="104140"/>
                  </a:lnTo>
                  <a:close/>
                </a:path>
                <a:path w="48259" h="1226820">
                  <a:moveTo>
                    <a:pt x="48260" y="95250"/>
                  </a:moveTo>
                  <a:lnTo>
                    <a:pt x="24130" y="95250"/>
                  </a:lnTo>
                  <a:lnTo>
                    <a:pt x="0" y="95250"/>
                  </a:lnTo>
                  <a:lnTo>
                    <a:pt x="0" y="104127"/>
                  </a:lnTo>
                  <a:lnTo>
                    <a:pt x="24130" y="104127"/>
                  </a:lnTo>
                  <a:lnTo>
                    <a:pt x="48260" y="104127"/>
                  </a:lnTo>
                  <a:lnTo>
                    <a:pt x="48260" y="95250"/>
                  </a:lnTo>
                  <a:close/>
                </a:path>
                <a:path w="48259" h="1226820">
                  <a:moveTo>
                    <a:pt x="48260" y="91440"/>
                  </a:moveTo>
                  <a:lnTo>
                    <a:pt x="24130" y="91440"/>
                  </a:lnTo>
                  <a:lnTo>
                    <a:pt x="0" y="91440"/>
                  </a:lnTo>
                  <a:lnTo>
                    <a:pt x="0" y="95237"/>
                  </a:lnTo>
                  <a:lnTo>
                    <a:pt x="24130" y="95237"/>
                  </a:lnTo>
                  <a:lnTo>
                    <a:pt x="48260" y="95237"/>
                  </a:lnTo>
                  <a:lnTo>
                    <a:pt x="48260" y="91440"/>
                  </a:lnTo>
                  <a:close/>
                </a:path>
                <a:path w="48259" h="1226820">
                  <a:moveTo>
                    <a:pt x="48260" y="88900"/>
                  </a:moveTo>
                  <a:lnTo>
                    <a:pt x="24130" y="88900"/>
                  </a:lnTo>
                  <a:lnTo>
                    <a:pt x="0" y="88900"/>
                  </a:lnTo>
                  <a:lnTo>
                    <a:pt x="0" y="91427"/>
                  </a:lnTo>
                  <a:lnTo>
                    <a:pt x="24130" y="91427"/>
                  </a:lnTo>
                  <a:lnTo>
                    <a:pt x="48260" y="91427"/>
                  </a:lnTo>
                  <a:lnTo>
                    <a:pt x="48260" y="88900"/>
                  </a:lnTo>
                  <a:close/>
                </a:path>
                <a:path w="48259" h="1226820">
                  <a:moveTo>
                    <a:pt x="48260" y="85090"/>
                  </a:moveTo>
                  <a:lnTo>
                    <a:pt x="24130" y="85090"/>
                  </a:lnTo>
                  <a:lnTo>
                    <a:pt x="0" y="85090"/>
                  </a:lnTo>
                  <a:lnTo>
                    <a:pt x="0" y="88887"/>
                  </a:lnTo>
                  <a:lnTo>
                    <a:pt x="24130" y="88887"/>
                  </a:lnTo>
                  <a:lnTo>
                    <a:pt x="48260" y="88887"/>
                  </a:lnTo>
                  <a:lnTo>
                    <a:pt x="48260" y="85090"/>
                  </a:lnTo>
                  <a:close/>
                </a:path>
                <a:path w="48259" h="1226820">
                  <a:moveTo>
                    <a:pt x="48260" y="78740"/>
                  </a:moveTo>
                  <a:lnTo>
                    <a:pt x="24130" y="78740"/>
                  </a:lnTo>
                  <a:lnTo>
                    <a:pt x="0" y="78740"/>
                  </a:lnTo>
                  <a:lnTo>
                    <a:pt x="0" y="85077"/>
                  </a:lnTo>
                  <a:lnTo>
                    <a:pt x="24130" y="85077"/>
                  </a:lnTo>
                  <a:lnTo>
                    <a:pt x="48260" y="85077"/>
                  </a:lnTo>
                  <a:lnTo>
                    <a:pt x="48260" y="78740"/>
                  </a:lnTo>
                  <a:close/>
                </a:path>
                <a:path w="48259" h="1226820">
                  <a:moveTo>
                    <a:pt x="48260" y="72390"/>
                  </a:moveTo>
                  <a:lnTo>
                    <a:pt x="24130" y="72390"/>
                  </a:lnTo>
                  <a:lnTo>
                    <a:pt x="0" y="72390"/>
                  </a:lnTo>
                  <a:lnTo>
                    <a:pt x="0" y="78727"/>
                  </a:lnTo>
                  <a:lnTo>
                    <a:pt x="24130" y="78727"/>
                  </a:lnTo>
                  <a:lnTo>
                    <a:pt x="48260" y="78727"/>
                  </a:lnTo>
                  <a:lnTo>
                    <a:pt x="48260" y="72390"/>
                  </a:lnTo>
                  <a:close/>
                </a:path>
                <a:path w="48259" h="1226820">
                  <a:moveTo>
                    <a:pt x="48260" y="69850"/>
                  </a:moveTo>
                  <a:lnTo>
                    <a:pt x="24130" y="69850"/>
                  </a:lnTo>
                  <a:lnTo>
                    <a:pt x="0" y="69850"/>
                  </a:lnTo>
                  <a:lnTo>
                    <a:pt x="0" y="72377"/>
                  </a:lnTo>
                  <a:lnTo>
                    <a:pt x="24130" y="72377"/>
                  </a:lnTo>
                  <a:lnTo>
                    <a:pt x="48260" y="72377"/>
                  </a:lnTo>
                  <a:lnTo>
                    <a:pt x="48260" y="69850"/>
                  </a:lnTo>
                  <a:close/>
                </a:path>
                <a:path w="48259" h="1226820">
                  <a:moveTo>
                    <a:pt x="48260" y="66040"/>
                  </a:moveTo>
                  <a:lnTo>
                    <a:pt x="24130" y="66040"/>
                  </a:lnTo>
                  <a:lnTo>
                    <a:pt x="0" y="66040"/>
                  </a:lnTo>
                  <a:lnTo>
                    <a:pt x="0" y="69837"/>
                  </a:lnTo>
                  <a:lnTo>
                    <a:pt x="24130" y="69837"/>
                  </a:lnTo>
                  <a:lnTo>
                    <a:pt x="48260" y="69837"/>
                  </a:lnTo>
                  <a:lnTo>
                    <a:pt x="48260" y="66040"/>
                  </a:lnTo>
                  <a:close/>
                </a:path>
                <a:path w="48259" h="1226820">
                  <a:moveTo>
                    <a:pt x="48260" y="57150"/>
                  </a:moveTo>
                  <a:lnTo>
                    <a:pt x="24130" y="57150"/>
                  </a:lnTo>
                  <a:lnTo>
                    <a:pt x="0" y="57150"/>
                  </a:lnTo>
                  <a:lnTo>
                    <a:pt x="0" y="66027"/>
                  </a:lnTo>
                  <a:lnTo>
                    <a:pt x="24130" y="66027"/>
                  </a:lnTo>
                  <a:lnTo>
                    <a:pt x="48260" y="66027"/>
                  </a:lnTo>
                  <a:lnTo>
                    <a:pt x="48260" y="57150"/>
                  </a:lnTo>
                  <a:close/>
                </a:path>
                <a:path w="48259" h="1226820">
                  <a:moveTo>
                    <a:pt x="48260" y="50800"/>
                  </a:moveTo>
                  <a:lnTo>
                    <a:pt x="24130" y="50800"/>
                  </a:lnTo>
                  <a:lnTo>
                    <a:pt x="0" y="50800"/>
                  </a:lnTo>
                  <a:lnTo>
                    <a:pt x="0" y="57137"/>
                  </a:lnTo>
                  <a:lnTo>
                    <a:pt x="24130" y="57137"/>
                  </a:lnTo>
                  <a:lnTo>
                    <a:pt x="48260" y="57137"/>
                  </a:lnTo>
                  <a:lnTo>
                    <a:pt x="48260" y="50800"/>
                  </a:lnTo>
                  <a:close/>
                </a:path>
                <a:path w="48259" h="1226820">
                  <a:moveTo>
                    <a:pt x="48260" y="44450"/>
                  </a:moveTo>
                  <a:lnTo>
                    <a:pt x="24130" y="44450"/>
                  </a:lnTo>
                  <a:lnTo>
                    <a:pt x="0" y="44450"/>
                  </a:lnTo>
                  <a:lnTo>
                    <a:pt x="0" y="50787"/>
                  </a:lnTo>
                  <a:lnTo>
                    <a:pt x="24130" y="50787"/>
                  </a:lnTo>
                  <a:lnTo>
                    <a:pt x="48260" y="50787"/>
                  </a:lnTo>
                  <a:lnTo>
                    <a:pt x="48260" y="44450"/>
                  </a:lnTo>
                  <a:close/>
                </a:path>
                <a:path w="48259" h="1226820">
                  <a:moveTo>
                    <a:pt x="48260" y="34290"/>
                  </a:moveTo>
                  <a:lnTo>
                    <a:pt x="24130" y="34290"/>
                  </a:lnTo>
                  <a:lnTo>
                    <a:pt x="0" y="34290"/>
                  </a:lnTo>
                  <a:lnTo>
                    <a:pt x="0" y="44437"/>
                  </a:lnTo>
                  <a:lnTo>
                    <a:pt x="24130" y="44437"/>
                  </a:lnTo>
                  <a:lnTo>
                    <a:pt x="48260" y="44437"/>
                  </a:lnTo>
                  <a:lnTo>
                    <a:pt x="48260" y="34290"/>
                  </a:lnTo>
                  <a:close/>
                </a:path>
                <a:path w="48259" h="1226820">
                  <a:moveTo>
                    <a:pt x="48260" y="31750"/>
                  </a:moveTo>
                  <a:lnTo>
                    <a:pt x="24130" y="31750"/>
                  </a:lnTo>
                  <a:lnTo>
                    <a:pt x="0" y="31750"/>
                  </a:lnTo>
                  <a:lnTo>
                    <a:pt x="0" y="34277"/>
                  </a:lnTo>
                  <a:lnTo>
                    <a:pt x="24130" y="34277"/>
                  </a:lnTo>
                  <a:lnTo>
                    <a:pt x="48260" y="34277"/>
                  </a:lnTo>
                  <a:lnTo>
                    <a:pt x="48260" y="31750"/>
                  </a:lnTo>
                  <a:close/>
                </a:path>
                <a:path w="48259" h="1226820">
                  <a:moveTo>
                    <a:pt x="48260" y="27940"/>
                  </a:moveTo>
                  <a:lnTo>
                    <a:pt x="24130" y="27940"/>
                  </a:lnTo>
                  <a:lnTo>
                    <a:pt x="0" y="27940"/>
                  </a:lnTo>
                  <a:lnTo>
                    <a:pt x="0" y="31737"/>
                  </a:lnTo>
                  <a:lnTo>
                    <a:pt x="24130" y="31737"/>
                  </a:lnTo>
                  <a:lnTo>
                    <a:pt x="48260" y="31737"/>
                  </a:lnTo>
                  <a:lnTo>
                    <a:pt x="48260" y="27940"/>
                  </a:lnTo>
                  <a:close/>
                </a:path>
                <a:path w="48259" h="1226820">
                  <a:moveTo>
                    <a:pt x="48260" y="25400"/>
                  </a:moveTo>
                  <a:lnTo>
                    <a:pt x="24130" y="25400"/>
                  </a:lnTo>
                  <a:lnTo>
                    <a:pt x="0" y="25400"/>
                  </a:lnTo>
                  <a:lnTo>
                    <a:pt x="0" y="27927"/>
                  </a:lnTo>
                  <a:lnTo>
                    <a:pt x="24130" y="27927"/>
                  </a:lnTo>
                  <a:lnTo>
                    <a:pt x="48260" y="27927"/>
                  </a:lnTo>
                  <a:lnTo>
                    <a:pt x="48260" y="25400"/>
                  </a:lnTo>
                  <a:close/>
                </a:path>
                <a:path w="48259" h="1226820">
                  <a:moveTo>
                    <a:pt x="48260" y="15240"/>
                  </a:moveTo>
                  <a:lnTo>
                    <a:pt x="24130" y="15240"/>
                  </a:lnTo>
                  <a:lnTo>
                    <a:pt x="0" y="15240"/>
                  </a:lnTo>
                  <a:lnTo>
                    <a:pt x="0" y="25387"/>
                  </a:lnTo>
                  <a:lnTo>
                    <a:pt x="24130" y="25387"/>
                  </a:lnTo>
                  <a:lnTo>
                    <a:pt x="48260" y="25387"/>
                  </a:lnTo>
                  <a:lnTo>
                    <a:pt x="48260" y="15240"/>
                  </a:lnTo>
                  <a:close/>
                </a:path>
                <a:path w="48259" h="1226820">
                  <a:moveTo>
                    <a:pt x="48260" y="12700"/>
                  </a:moveTo>
                  <a:lnTo>
                    <a:pt x="24130" y="12700"/>
                  </a:lnTo>
                  <a:lnTo>
                    <a:pt x="0" y="12700"/>
                  </a:lnTo>
                  <a:lnTo>
                    <a:pt x="0" y="15227"/>
                  </a:lnTo>
                  <a:lnTo>
                    <a:pt x="24130" y="15227"/>
                  </a:lnTo>
                  <a:lnTo>
                    <a:pt x="48260" y="15227"/>
                  </a:lnTo>
                  <a:lnTo>
                    <a:pt x="48260" y="12700"/>
                  </a:lnTo>
                  <a:close/>
                </a:path>
              </a:pathLst>
            </a:custGeom>
            <a:solidFill>
              <a:srgbClr val="999933"/>
            </a:solidFill>
          </p:spPr>
          <p:txBody>
            <a:bodyPr wrap="square" lIns="0" tIns="0" rIns="0" bIns="0" rtlCol="0"/>
            <a:lstStyle/>
            <a:p>
              <a:endParaRPr/>
            </a:p>
          </p:txBody>
        </p:sp>
        <p:sp>
          <p:nvSpPr>
            <p:cNvPr id="856" name="object 856"/>
            <p:cNvSpPr/>
            <p:nvPr/>
          </p:nvSpPr>
          <p:spPr>
            <a:xfrm>
              <a:off x="1146810" y="5284470"/>
              <a:ext cx="24130" cy="1233170"/>
            </a:xfrm>
            <a:custGeom>
              <a:avLst/>
              <a:gdLst/>
              <a:ahLst/>
              <a:cxnLst/>
              <a:rect l="l" t="t" r="r" b="b"/>
              <a:pathLst>
                <a:path w="24130" h="1233170">
                  <a:moveTo>
                    <a:pt x="5080" y="0"/>
                  </a:moveTo>
                  <a:lnTo>
                    <a:pt x="0" y="0"/>
                  </a:lnTo>
                  <a:lnTo>
                    <a:pt x="0" y="6349"/>
                  </a:lnTo>
                  <a:lnTo>
                    <a:pt x="24130" y="6349"/>
                  </a:lnTo>
                  <a:lnTo>
                    <a:pt x="24130" y="5079"/>
                  </a:lnTo>
                  <a:lnTo>
                    <a:pt x="19050" y="5079"/>
                  </a:lnTo>
                  <a:lnTo>
                    <a:pt x="19050" y="3809"/>
                  </a:lnTo>
                  <a:lnTo>
                    <a:pt x="15240" y="3809"/>
                  </a:lnTo>
                  <a:lnTo>
                    <a:pt x="15240" y="2539"/>
                  </a:lnTo>
                  <a:lnTo>
                    <a:pt x="10159" y="2539"/>
                  </a:lnTo>
                  <a:lnTo>
                    <a:pt x="10159" y="1269"/>
                  </a:lnTo>
                  <a:lnTo>
                    <a:pt x="5080" y="1269"/>
                  </a:lnTo>
                  <a:lnTo>
                    <a:pt x="5080" y="0"/>
                  </a:lnTo>
                  <a:close/>
                </a:path>
                <a:path w="24130" h="1233170">
                  <a:moveTo>
                    <a:pt x="24130" y="6349"/>
                  </a:moveTo>
                  <a:lnTo>
                    <a:pt x="0" y="6349"/>
                  </a:lnTo>
                  <a:lnTo>
                    <a:pt x="0" y="8889"/>
                  </a:lnTo>
                  <a:lnTo>
                    <a:pt x="24130" y="8889"/>
                  </a:lnTo>
                  <a:lnTo>
                    <a:pt x="24130" y="6349"/>
                  </a:lnTo>
                  <a:close/>
                </a:path>
                <a:path w="24130" h="1233170">
                  <a:moveTo>
                    <a:pt x="24130" y="8889"/>
                  </a:moveTo>
                  <a:lnTo>
                    <a:pt x="0" y="8889"/>
                  </a:lnTo>
                  <a:lnTo>
                    <a:pt x="0" y="19049"/>
                  </a:lnTo>
                  <a:lnTo>
                    <a:pt x="24130" y="19049"/>
                  </a:lnTo>
                  <a:lnTo>
                    <a:pt x="24130" y="8889"/>
                  </a:lnTo>
                  <a:close/>
                </a:path>
                <a:path w="24130" h="1233170">
                  <a:moveTo>
                    <a:pt x="24130" y="19049"/>
                  </a:moveTo>
                  <a:lnTo>
                    <a:pt x="0" y="19049"/>
                  </a:lnTo>
                  <a:lnTo>
                    <a:pt x="0" y="21589"/>
                  </a:lnTo>
                  <a:lnTo>
                    <a:pt x="24130" y="21589"/>
                  </a:lnTo>
                  <a:lnTo>
                    <a:pt x="24130" y="19049"/>
                  </a:lnTo>
                  <a:close/>
                </a:path>
                <a:path w="24130" h="1233170">
                  <a:moveTo>
                    <a:pt x="24130" y="21589"/>
                  </a:moveTo>
                  <a:lnTo>
                    <a:pt x="0" y="21589"/>
                  </a:lnTo>
                  <a:lnTo>
                    <a:pt x="0" y="31749"/>
                  </a:lnTo>
                  <a:lnTo>
                    <a:pt x="24130" y="31749"/>
                  </a:lnTo>
                  <a:lnTo>
                    <a:pt x="24130" y="21589"/>
                  </a:lnTo>
                  <a:close/>
                </a:path>
                <a:path w="24130" h="1233170">
                  <a:moveTo>
                    <a:pt x="24130" y="31750"/>
                  </a:moveTo>
                  <a:lnTo>
                    <a:pt x="0" y="31750"/>
                  </a:lnTo>
                  <a:lnTo>
                    <a:pt x="0" y="34289"/>
                  </a:lnTo>
                  <a:lnTo>
                    <a:pt x="24130" y="34289"/>
                  </a:lnTo>
                  <a:lnTo>
                    <a:pt x="24130" y="31750"/>
                  </a:lnTo>
                  <a:close/>
                </a:path>
                <a:path w="24130" h="1233170">
                  <a:moveTo>
                    <a:pt x="24130" y="34289"/>
                  </a:moveTo>
                  <a:lnTo>
                    <a:pt x="0" y="34289"/>
                  </a:lnTo>
                  <a:lnTo>
                    <a:pt x="0" y="38099"/>
                  </a:lnTo>
                  <a:lnTo>
                    <a:pt x="24130" y="38099"/>
                  </a:lnTo>
                  <a:lnTo>
                    <a:pt x="24130" y="34289"/>
                  </a:lnTo>
                  <a:close/>
                </a:path>
                <a:path w="24130" h="1233170">
                  <a:moveTo>
                    <a:pt x="24130" y="38099"/>
                  </a:moveTo>
                  <a:lnTo>
                    <a:pt x="0" y="38099"/>
                  </a:lnTo>
                  <a:lnTo>
                    <a:pt x="0" y="40639"/>
                  </a:lnTo>
                  <a:lnTo>
                    <a:pt x="24130" y="40639"/>
                  </a:lnTo>
                  <a:lnTo>
                    <a:pt x="24130" y="38099"/>
                  </a:lnTo>
                  <a:close/>
                </a:path>
                <a:path w="24130" h="1233170">
                  <a:moveTo>
                    <a:pt x="24130" y="40639"/>
                  </a:moveTo>
                  <a:lnTo>
                    <a:pt x="0" y="40639"/>
                  </a:lnTo>
                  <a:lnTo>
                    <a:pt x="0" y="50799"/>
                  </a:lnTo>
                  <a:lnTo>
                    <a:pt x="24130" y="50799"/>
                  </a:lnTo>
                  <a:lnTo>
                    <a:pt x="24130" y="40639"/>
                  </a:lnTo>
                  <a:close/>
                </a:path>
                <a:path w="24130" h="1233170">
                  <a:moveTo>
                    <a:pt x="24130" y="50799"/>
                  </a:moveTo>
                  <a:lnTo>
                    <a:pt x="0" y="50799"/>
                  </a:lnTo>
                  <a:lnTo>
                    <a:pt x="0" y="57149"/>
                  </a:lnTo>
                  <a:lnTo>
                    <a:pt x="24130" y="57149"/>
                  </a:lnTo>
                  <a:lnTo>
                    <a:pt x="24130" y="50799"/>
                  </a:lnTo>
                  <a:close/>
                </a:path>
                <a:path w="24130" h="1233170">
                  <a:moveTo>
                    <a:pt x="24130" y="57149"/>
                  </a:moveTo>
                  <a:lnTo>
                    <a:pt x="0" y="57149"/>
                  </a:lnTo>
                  <a:lnTo>
                    <a:pt x="0" y="63499"/>
                  </a:lnTo>
                  <a:lnTo>
                    <a:pt x="24130" y="63499"/>
                  </a:lnTo>
                  <a:lnTo>
                    <a:pt x="24130" y="57149"/>
                  </a:lnTo>
                  <a:close/>
                </a:path>
                <a:path w="24130" h="1233170">
                  <a:moveTo>
                    <a:pt x="24130" y="63499"/>
                  </a:moveTo>
                  <a:lnTo>
                    <a:pt x="0" y="63499"/>
                  </a:lnTo>
                  <a:lnTo>
                    <a:pt x="0" y="72389"/>
                  </a:lnTo>
                  <a:lnTo>
                    <a:pt x="24130" y="72389"/>
                  </a:lnTo>
                  <a:lnTo>
                    <a:pt x="24130" y="63499"/>
                  </a:lnTo>
                  <a:close/>
                </a:path>
                <a:path w="24130" h="1233170">
                  <a:moveTo>
                    <a:pt x="24130" y="72390"/>
                  </a:moveTo>
                  <a:lnTo>
                    <a:pt x="0" y="72390"/>
                  </a:lnTo>
                  <a:lnTo>
                    <a:pt x="0" y="76199"/>
                  </a:lnTo>
                  <a:lnTo>
                    <a:pt x="24130" y="76199"/>
                  </a:lnTo>
                  <a:lnTo>
                    <a:pt x="24130" y="72390"/>
                  </a:lnTo>
                  <a:close/>
                </a:path>
                <a:path w="24130" h="1233170">
                  <a:moveTo>
                    <a:pt x="24130" y="76199"/>
                  </a:moveTo>
                  <a:lnTo>
                    <a:pt x="0" y="76199"/>
                  </a:lnTo>
                  <a:lnTo>
                    <a:pt x="0" y="78739"/>
                  </a:lnTo>
                  <a:lnTo>
                    <a:pt x="24130" y="78739"/>
                  </a:lnTo>
                  <a:lnTo>
                    <a:pt x="24130" y="76199"/>
                  </a:lnTo>
                  <a:close/>
                </a:path>
                <a:path w="24130" h="1233170">
                  <a:moveTo>
                    <a:pt x="24130" y="78739"/>
                  </a:moveTo>
                  <a:lnTo>
                    <a:pt x="0" y="78739"/>
                  </a:lnTo>
                  <a:lnTo>
                    <a:pt x="0" y="85089"/>
                  </a:lnTo>
                  <a:lnTo>
                    <a:pt x="24130" y="85089"/>
                  </a:lnTo>
                  <a:lnTo>
                    <a:pt x="24130" y="78739"/>
                  </a:lnTo>
                  <a:close/>
                </a:path>
                <a:path w="24130" h="1233170">
                  <a:moveTo>
                    <a:pt x="24130" y="85089"/>
                  </a:moveTo>
                  <a:lnTo>
                    <a:pt x="0" y="85089"/>
                  </a:lnTo>
                  <a:lnTo>
                    <a:pt x="0" y="91439"/>
                  </a:lnTo>
                  <a:lnTo>
                    <a:pt x="24130" y="91439"/>
                  </a:lnTo>
                  <a:lnTo>
                    <a:pt x="24130" y="85089"/>
                  </a:lnTo>
                  <a:close/>
                </a:path>
                <a:path w="24130" h="1233170">
                  <a:moveTo>
                    <a:pt x="24130" y="91439"/>
                  </a:moveTo>
                  <a:lnTo>
                    <a:pt x="0" y="91439"/>
                  </a:lnTo>
                  <a:lnTo>
                    <a:pt x="0" y="95249"/>
                  </a:lnTo>
                  <a:lnTo>
                    <a:pt x="24130" y="95249"/>
                  </a:lnTo>
                  <a:lnTo>
                    <a:pt x="24130" y="91439"/>
                  </a:lnTo>
                  <a:close/>
                </a:path>
                <a:path w="24130" h="1233170">
                  <a:moveTo>
                    <a:pt x="24130" y="95249"/>
                  </a:moveTo>
                  <a:lnTo>
                    <a:pt x="0" y="95249"/>
                  </a:lnTo>
                  <a:lnTo>
                    <a:pt x="0" y="97789"/>
                  </a:lnTo>
                  <a:lnTo>
                    <a:pt x="24130" y="97789"/>
                  </a:lnTo>
                  <a:lnTo>
                    <a:pt x="24130" y="95249"/>
                  </a:lnTo>
                  <a:close/>
                </a:path>
                <a:path w="24130" h="1233170">
                  <a:moveTo>
                    <a:pt x="24130" y="97789"/>
                  </a:moveTo>
                  <a:lnTo>
                    <a:pt x="0" y="97789"/>
                  </a:lnTo>
                  <a:lnTo>
                    <a:pt x="0" y="101599"/>
                  </a:lnTo>
                  <a:lnTo>
                    <a:pt x="24130" y="101599"/>
                  </a:lnTo>
                  <a:lnTo>
                    <a:pt x="24130" y="97789"/>
                  </a:lnTo>
                  <a:close/>
                </a:path>
                <a:path w="24130" h="1233170">
                  <a:moveTo>
                    <a:pt x="24130" y="101599"/>
                  </a:moveTo>
                  <a:lnTo>
                    <a:pt x="0" y="101599"/>
                  </a:lnTo>
                  <a:lnTo>
                    <a:pt x="0" y="110489"/>
                  </a:lnTo>
                  <a:lnTo>
                    <a:pt x="24130" y="110489"/>
                  </a:lnTo>
                  <a:lnTo>
                    <a:pt x="24130" y="101599"/>
                  </a:lnTo>
                  <a:close/>
                </a:path>
                <a:path w="24130" h="1233170">
                  <a:moveTo>
                    <a:pt x="24130" y="110489"/>
                  </a:moveTo>
                  <a:lnTo>
                    <a:pt x="0" y="110489"/>
                  </a:lnTo>
                  <a:lnTo>
                    <a:pt x="0" y="120649"/>
                  </a:lnTo>
                  <a:lnTo>
                    <a:pt x="24130" y="120649"/>
                  </a:lnTo>
                  <a:lnTo>
                    <a:pt x="24130" y="110489"/>
                  </a:lnTo>
                  <a:close/>
                </a:path>
                <a:path w="24130" h="1233170">
                  <a:moveTo>
                    <a:pt x="24130" y="120650"/>
                  </a:moveTo>
                  <a:lnTo>
                    <a:pt x="0" y="120650"/>
                  </a:lnTo>
                  <a:lnTo>
                    <a:pt x="0" y="123189"/>
                  </a:lnTo>
                  <a:lnTo>
                    <a:pt x="24130" y="123189"/>
                  </a:lnTo>
                  <a:lnTo>
                    <a:pt x="24130" y="120650"/>
                  </a:lnTo>
                  <a:close/>
                </a:path>
                <a:path w="24130" h="1233170">
                  <a:moveTo>
                    <a:pt x="24130" y="123189"/>
                  </a:moveTo>
                  <a:lnTo>
                    <a:pt x="0" y="123189"/>
                  </a:lnTo>
                  <a:lnTo>
                    <a:pt x="0" y="129539"/>
                  </a:lnTo>
                  <a:lnTo>
                    <a:pt x="24130" y="129539"/>
                  </a:lnTo>
                  <a:lnTo>
                    <a:pt x="24130" y="123189"/>
                  </a:lnTo>
                  <a:close/>
                </a:path>
                <a:path w="24130" h="1233170">
                  <a:moveTo>
                    <a:pt x="24130" y="129539"/>
                  </a:moveTo>
                  <a:lnTo>
                    <a:pt x="0" y="129539"/>
                  </a:lnTo>
                  <a:lnTo>
                    <a:pt x="0" y="135889"/>
                  </a:lnTo>
                  <a:lnTo>
                    <a:pt x="24130" y="135889"/>
                  </a:lnTo>
                  <a:lnTo>
                    <a:pt x="24130" y="129539"/>
                  </a:lnTo>
                  <a:close/>
                </a:path>
                <a:path w="24130" h="1233170">
                  <a:moveTo>
                    <a:pt x="24130" y="135890"/>
                  </a:moveTo>
                  <a:lnTo>
                    <a:pt x="0" y="135890"/>
                  </a:lnTo>
                  <a:lnTo>
                    <a:pt x="0" y="139699"/>
                  </a:lnTo>
                  <a:lnTo>
                    <a:pt x="24130" y="139699"/>
                  </a:lnTo>
                  <a:lnTo>
                    <a:pt x="24130" y="135890"/>
                  </a:lnTo>
                  <a:close/>
                </a:path>
                <a:path w="24130" h="1233170">
                  <a:moveTo>
                    <a:pt x="24130" y="139699"/>
                  </a:moveTo>
                  <a:lnTo>
                    <a:pt x="0" y="139699"/>
                  </a:lnTo>
                  <a:lnTo>
                    <a:pt x="0" y="146049"/>
                  </a:lnTo>
                  <a:lnTo>
                    <a:pt x="24130" y="146049"/>
                  </a:lnTo>
                  <a:lnTo>
                    <a:pt x="24130" y="139699"/>
                  </a:lnTo>
                  <a:close/>
                </a:path>
                <a:path w="24130" h="1233170">
                  <a:moveTo>
                    <a:pt x="24130" y="146049"/>
                  </a:moveTo>
                  <a:lnTo>
                    <a:pt x="0" y="146049"/>
                  </a:lnTo>
                  <a:lnTo>
                    <a:pt x="0" y="154939"/>
                  </a:lnTo>
                  <a:lnTo>
                    <a:pt x="24130" y="154939"/>
                  </a:lnTo>
                  <a:lnTo>
                    <a:pt x="24130" y="146049"/>
                  </a:lnTo>
                  <a:close/>
                </a:path>
                <a:path w="24130" h="1233170">
                  <a:moveTo>
                    <a:pt x="24130" y="154939"/>
                  </a:moveTo>
                  <a:lnTo>
                    <a:pt x="0" y="154939"/>
                  </a:lnTo>
                  <a:lnTo>
                    <a:pt x="0" y="165099"/>
                  </a:lnTo>
                  <a:lnTo>
                    <a:pt x="24130" y="165099"/>
                  </a:lnTo>
                  <a:lnTo>
                    <a:pt x="24130" y="154939"/>
                  </a:lnTo>
                  <a:close/>
                </a:path>
                <a:path w="24130" h="1233170">
                  <a:moveTo>
                    <a:pt x="24130" y="165100"/>
                  </a:moveTo>
                  <a:lnTo>
                    <a:pt x="0" y="165100"/>
                  </a:lnTo>
                  <a:lnTo>
                    <a:pt x="0" y="167639"/>
                  </a:lnTo>
                  <a:lnTo>
                    <a:pt x="24130" y="167639"/>
                  </a:lnTo>
                  <a:lnTo>
                    <a:pt x="24130" y="165100"/>
                  </a:lnTo>
                  <a:close/>
                </a:path>
                <a:path w="24130" h="1233170">
                  <a:moveTo>
                    <a:pt x="24130" y="167639"/>
                  </a:moveTo>
                  <a:lnTo>
                    <a:pt x="0" y="167639"/>
                  </a:lnTo>
                  <a:lnTo>
                    <a:pt x="0" y="171449"/>
                  </a:lnTo>
                  <a:lnTo>
                    <a:pt x="24130" y="171449"/>
                  </a:lnTo>
                  <a:lnTo>
                    <a:pt x="24130" y="167639"/>
                  </a:lnTo>
                  <a:close/>
                </a:path>
                <a:path w="24130" h="1233170">
                  <a:moveTo>
                    <a:pt x="24130" y="171449"/>
                  </a:moveTo>
                  <a:lnTo>
                    <a:pt x="0" y="171449"/>
                  </a:lnTo>
                  <a:lnTo>
                    <a:pt x="0" y="173989"/>
                  </a:lnTo>
                  <a:lnTo>
                    <a:pt x="24130" y="173989"/>
                  </a:lnTo>
                  <a:lnTo>
                    <a:pt x="24130" y="171449"/>
                  </a:lnTo>
                  <a:close/>
                </a:path>
                <a:path w="24130" h="1233170">
                  <a:moveTo>
                    <a:pt x="24130" y="173989"/>
                  </a:moveTo>
                  <a:lnTo>
                    <a:pt x="0" y="173989"/>
                  </a:lnTo>
                  <a:lnTo>
                    <a:pt x="0" y="177799"/>
                  </a:lnTo>
                  <a:lnTo>
                    <a:pt x="24130" y="177799"/>
                  </a:lnTo>
                  <a:lnTo>
                    <a:pt x="24130" y="173989"/>
                  </a:lnTo>
                  <a:close/>
                </a:path>
                <a:path w="24130" h="1233170">
                  <a:moveTo>
                    <a:pt x="24130" y="177799"/>
                  </a:moveTo>
                  <a:lnTo>
                    <a:pt x="0" y="177799"/>
                  </a:lnTo>
                  <a:lnTo>
                    <a:pt x="0" y="190499"/>
                  </a:lnTo>
                  <a:lnTo>
                    <a:pt x="24130" y="190499"/>
                  </a:lnTo>
                  <a:lnTo>
                    <a:pt x="24130" y="177799"/>
                  </a:lnTo>
                  <a:close/>
                </a:path>
                <a:path w="24130" h="1233170">
                  <a:moveTo>
                    <a:pt x="24130" y="190499"/>
                  </a:moveTo>
                  <a:lnTo>
                    <a:pt x="0" y="190499"/>
                  </a:lnTo>
                  <a:lnTo>
                    <a:pt x="0" y="193039"/>
                  </a:lnTo>
                  <a:lnTo>
                    <a:pt x="24130" y="193039"/>
                  </a:lnTo>
                  <a:lnTo>
                    <a:pt x="24130" y="190499"/>
                  </a:lnTo>
                  <a:close/>
                </a:path>
                <a:path w="24130" h="1233170">
                  <a:moveTo>
                    <a:pt x="24130" y="193039"/>
                  </a:moveTo>
                  <a:lnTo>
                    <a:pt x="0" y="193039"/>
                  </a:lnTo>
                  <a:lnTo>
                    <a:pt x="0" y="196849"/>
                  </a:lnTo>
                  <a:lnTo>
                    <a:pt x="24130" y="196849"/>
                  </a:lnTo>
                  <a:lnTo>
                    <a:pt x="24130" y="193039"/>
                  </a:lnTo>
                  <a:close/>
                </a:path>
                <a:path w="24130" h="1233170">
                  <a:moveTo>
                    <a:pt x="24130" y="196850"/>
                  </a:moveTo>
                  <a:lnTo>
                    <a:pt x="0" y="196850"/>
                  </a:lnTo>
                  <a:lnTo>
                    <a:pt x="0" y="199389"/>
                  </a:lnTo>
                  <a:lnTo>
                    <a:pt x="24130" y="199389"/>
                  </a:lnTo>
                  <a:lnTo>
                    <a:pt x="24130" y="196850"/>
                  </a:lnTo>
                  <a:close/>
                </a:path>
                <a:path w="24130" h="1233170">
                  <a:moveTo>
                    <a:pt x="24130" y="199389"/>
                  </a:moveTo>
                  <a:lnTo>
                    <a:pt x="0" y="199389"/>
                  </a:lnTo>
                  <a:lnTo>
                    <a:pt x="0" y="203199"/>
                  </a:lnTo>
                  <a:lnTo>
                    <a:pt x="24130" y="203199"/>
                  </a:lnTo>
                  <a:lnTo>
                    <a:pt x="24130" y="199389"/>
                  </a:lnTo>
                  <a:close/>
                </a:path>
                <a:path w="24130" h="1233170">
                  <a:moveTo>
                    <a:pt x="24130" y="203199"/>
                  </a:moveTo>
                  <a:lnTo>
                    <a:pt x="0" y="203199"/>
                  </a:lnTo>
                  <a:lnTo>
                    <a:pt x="0" y="205739"/>
                  </a:lnTo>
                  <a:lnTo>
                    <a:pt x="24130" y="205739"/>
                  </a:lnTo>
                  <a:lnTo>
                    <a:pt x="24130" y="203199"/>
                  </a:lnTo>
                  <a:close/>
                </a:path>
                <a:path w="24130" h="1233170">
                  <a:moveTo>
                    <a:pt x="24130" y="205739"/>
                  </a:moveTo>
                  <a:lnTo>
                    <a:pt x="0" y="205739"/>
                  </a:lnTo>
                  <a:lnTo>
                    <a:pt x="0" y="209549"/>
                  </a:lnTo>
                  <a:lnTo>
                    <a:pt x="24130" y="209549"/>
                  </a:lnTo>
                  <a:lnTo>
                    <a:pt x="24130" y="205739"/>
                  </a:lnTo>
                  <a:close/>
                </a:path>
                <a:path w="24130" h="1233170">
                  <a:moveTo>
                    <a:pt x="24130" y="209549"/>
                  </a:moveTo>
                  <a:lnTo>
                    <a:pt x="0" y="209549"/>
                  </a:lnTo>
                  <a:lnTo>
                    <a:pt x="0" y="215899"/>
                  </a:lnTo>
                  <a:lnTo>
                    <a:pt x="24130" y="215899"/>
                  </a:lnTo>
                  <a:lnTo>
                    <a:pt x="24130" y="209549"/>
                  </a:lnTo>
                  <a:close/>
                </a:path>
                <a:path w="24130" h="1233170">
                  <a:moveTo>
                    <a:pt x="24130" y="215899"/>
                  </a:moveTo>
                  <a:lnTo>
                    <a:pt x="0" y="215899"/>
                  </a:lnTo>
                  <a:lnTo>
                    <a:pt x="0" y="222249"/>
                  </a:lnTo>
                  <a:lnTo>
                    <a:pt x="24130" y="222249"/>
                  </a:lnTo>
                  <a:lnTo>
                    <a:pt x="24130" y="215899"/>
                  </a:lnTo>
                  <a:close/>
                </a:path>
                <a:path w="24130" h="1233170">
                  <a:moveTo>
                    <a:pt x="24130" y="222249"/>
                  </a:moveTo>
                  <a:lnTo>
                    <a:pt x="0" y="222249"/>
                  </a:lnTo>
                  <a:lnTo>
                    <a:pt x="0" y="231139"/>
                  </a:lnTo>
                  <a:lnTo>
                    <a:pt x="24130" y="231139"/>
                  </a:lnTo>
                  <a:lnTo>
                    <a:pt x="24130" y="222249"/>
                  </a:lnTo>
                  <a:close/>
                </a:path>
                <a:path w="24130" h="1233170">
                  <a:moveTo>
                    <a:pt x="24130" y="231139"/>
                  </a:moveTo>
                  <a:lnTo>
                    <a:pt x="0" y="231139"/>
                  </a:lnTo>
                  <a:lnTo>
                    <a:pt x="0" y="237489"/>
                  </a:lnTo>
                  <a:lnTo>
                    <a:pt x="24130" y="237489"/>
                  </a:lnTo>
                  <a:lnTo>
                    <a:pt x="24130" y="231139"/>
                  </a:lnTo>
                  <a:close/>
                </a:path>
                <a:path w="24130" h="1233170">
                  <a:moveTo>
                    <a:pt x="24130" y="237489"/>
                  </a:moveTo>
                  <a:lnTo>
                    <a:pt x="0" y="237489"/>
                  </a:lnTo>
                  <a:lnTo>
                    <a:pt x="0" y="241299"/>
                  </a:lnTo>
                  <a:lnTo>
                    <a:pt x="24130" y="241299"/>
                  </a:lnTo>
                  <a:lnTo>
                    <a:pt x="24130" y="237489"/>
                  </a:lnTo>
                  <a:close/>
                </a:path>
                <a:path w="24130" h="1233170">
                  <a:moveTo>
                    <a:pt x="24130" y="241299"/>
                  </a:moveTo>
                  <a:lnTo>
                    <a:pt x="0" y="241299"/>
                  </a:lnTo>
                  <a:lnTo>
                    <a:pt x="0" y="247649"/>
                  </a:lnTo>
                  <a:lnTo>
                    <a:pt x="24130" y="247649"/>
                  </a:lnTo>
                  <a:lnTo>
                    <a:pt x="24130" y="241299"/>
                  </a:lnTo>
                  <a:close/>
                </a:path>
                <a:path w="24130" h="1233170">
                  <a:moveTo>
                    <a:pt x="24130" y="247649"/>
                  </a:moveTo>
                  <a:lnTo>
                    <a:pt x="0" y="247649"/>
                  </a:lnTo>
                  <a:lnTo>
                    <a:pt x="0" y="253999"/>
                  </a:lnTo>
                  <a:lnTo>
                    <a:pt x="24130" y="253999"/>
                  </a:lnTo>
                  <a:lnTo>
                    <a:pt x="24130" y="247649"/>
                  </a:lnTo>
                  <a:close/>
                </a:path>
                <a:path w="24130" h="1233170">
                  <a:moveTo>
                    <a:pt x="24130" y="253999"/>
                  </a:moveTo>
                  <a:lnTo>
                    <a:pt x="0" y="253999"/>
                  </a:lnTo>
                  <a:lnTo>
                    <a:pt x="0" y="256539"/>
                  </a:lnTo>
                  <a:lnTo>
                    <a:pt x="24130" y="256539"/>
                  </a:lnTo>
                  <a:lnTo>
                    <a:pt x="24130" y="253999"/>
                  </a:lnTo>
                  <a:close/>
                </a:path>
                <a:path w="24130" h="1233170">
                  <a:moveTo>
                    <a:pt x="24130" y="256539"/>
                  </a:moveTo>
                  <a:lnTo>
                    <a:pt x="0" y="256539"/>
                  </a:lnTo>
                  <a:lnTo>
                    <a:pt x="0" y="260349"/>
                  </a:lnTo>
                  <a:lnTo>
                    <a:pt x="24130" y="260349"/>
                  </a:lnTo>
                  <a:lnTo>
                    <a:pt x="24130" y="256539"/>
                  </a:lnTo>
                  <a:close/>
                </a:path>
                <a:path w="24130" h="1233170">
                  <a:moveTo>
                    <a:pt x="24130" y="260349"/>
                  </a:moveTo>
                  <a:lnTo>
                    <a:pt x="0" y="260349"/>
                  </a:lnTo>
                  <a:lnTo>
                    <a:pt x="0" y="262889"/>
                  </a:lnTo>
                  <a:lnTo>
                    <a:pt x="24130" y="262889"/>
                  </a:lnTo>
                  <a:lnTo>
                    <a:pt x="24130" y="260349"/>
                  </a:lnTo>
                  <a:close/>
                </a:path>
                <a:path w="24130" h="1233170">
                  <a:moveTo>
                    <a:pt x="24130" y="262889"/>
                  </a:moveTo>
                  <a:lnTo>
                    <a:pt x="0" y="262889"/>
                  </a:lnTo>
                  <a:lnTo>
                    <a:pt x="0" y="273049"/>
                  </a:lnTo>
                  <a:lnTo>
                    <a:pt x="24130" y="273049"/>
                  </a:lnTo>
                  <a:lnTo>
                    <a:pt x="24130" y="262889"/>
                  </a:lnTo>
                  <a:close/>
                </a:path>
                <a:path w="24130" h="1233170">
                  <a:moveTo>
                    <a:pt x="24130" y="273049"/>
                  </a:moveTo>
                  <a:lnTo>
                    <a:pt x="0" y="273049"/>
                  </a:lnTo>
                  <a:lnTo>
                    <a:pt x="0" y="275589"/>
                  </a:lnTo>
                  <a:lnTo>
                    <a:pt x="24130" y="275589"/>
                  </a:lnTo>
                  <a:lnTo>
                    <a:pt x="24130" y="273049"/>
                  </a:lnTo>
                  <a:close/>
                </a:path>
                <a:path w="24130" h="1233170">
                  <a:moveTo>
                    <a:pt x="24130" y="275589"/>
                  </a:moveTo>
                  <a:lnTo>
                    <a:pt x="0" y="275589"/>
                  </a:lnTo>
                  <a:lnTo>
                    <a:pt x="0" y="279399"/>
                  </a:lnTo>
                  <a:lnTo>
                    <a:pt x="24130" y="279399"/>
                  </a:lnTo>
                  <a:lnTo>
                    <a:pt x="24130" y="275589"/>
                  </a:lnTo>
                  <a:close/>
                </a:path>
                <a:path w="24130" h="1233170">
                  <a:moveTo>
                    <a:pt x="24130" y="279399"/>
                  </a:moveTo>
                  <a:lnTo>
                    <a:pt x="0" y="279399"/>
                  </a:lnTo>
                  <a:lnTo>
                    <a:pt x="0" y="281939"/>
                  </a:lnTo>
                  <a:lnTo>
                    <a:pt x="24130" y="281939"/>
                  </a:lnTo>
                  <a:lnTo>
                    <a:pt x="24130" y="279399"/>
                  </a:lnTo>
                  <a:close/>
                </a:path>
                <a:path w="24130" h="1233170">
                  <a:moveTo>
                    <a:pt x="24130" y="281939"/>
                  </a:moveTo>
                  <a:lnTo>
                    <a:pt x="0" y="281939"/>
                  </a:lnTo>
                  <a:lnTo>
                    <a:pt x="0" y="285749"/>
                  </a:lnTo>
                  <a:lnTo>
                    <a:pt x="24130" y="285749"/>
                  </a:lnTo>
                  <a:lnTo>
                    <a:pt x="24130" y="281939"/>
                  </a:lnTo>
                  <a:close/>
                </a:path>
                <a:path w="24130" h="1233170">
                  <a:moveTo>
                    <a:pt x="24130" y="285749"/>
                  </a:moveTo>
                  <a:lnTo>
                    <a:pt x="0" y="285749"/>
                  </a:lnTo>
                  <a:lnTo>
                    <a:pt x="0" y="294639"/>
                  </a:lnTo>
                  <a:lnTo>
                    <a:pt x="24130" y="294639"/>
                  </a:lnTo>
                  <a:lnTo>
                    <a:pt x="24130" y="285749"/>
                  </a:lnTo>
                  <a:close/>
                </a:path>
                <a:path w="24130" h="1233170">
                  <a:moveTo>
                    <a:pt x="24130" y="294639"/>
                  </a:moveTo>
                  <a:lnTo>
                    <a:pt x="0" y="294639"/>
                  </a:lnTo>
                  <a:lnTo>
                    <a:pt x="0" y="298449"/>
                  </a:lnTo>
                  <a:lnTo>
                    <a:pt x="24130" y="298449"/>
                  </a:lnTo>
                  <a:lnTo>
                    <a:pt x="24130" y="294639"/>
                  </a:lnTo>
                  <a:close/>
                </a:path>
                <a:path w="24130" h="1233170">
                  <a:moveTo>
                    <a:pt x="24130" y="298449"/>
                  </a:moveTo>
                  <a:lnTo>
                    <a:pt x="0" y="298449"/>
                  </a:lnTo>
                  <a:lnTo>
                    <a:pt x="0" y="304799"/>
                  </a:lnTo>
                  <a:lnTo>
                    <a:pt x="24130" y="304799"/>
                  </a:lnTo>
                  <a:lnTo>
                    <a:pt x="24130" y="298449"/>
                  </a:lnTo>
                  <a:close/>
                </a:path>
                <a:path w="24130" h="1233170">
                  <a:moveTo>
                    <a:pt x="24130" y="304799"/>
                  </a:moveTo>
                  <a:lnTo>
                    <a:pt x="0" y="304799"/>
                  </a:lnTo>
                  <a:lnTo>
                    <a:pt x="0" y="311149"/>
                  </a:lnTo>
                  <a:lnTo>
                    <a:pt x="24130" y="311149"/>
                  </a:lnTo>
                  <a:lnTo>
                    <a:pt x="24130" y="304799"/>
                  </a:lnTo>
                  <a:close/>
                </a:path>
                <a:path w="24130" h="1233170">
                  <a:moveTo>
                    <a:pt x="24130" y="311149"/>
                  </a:moveTo>
                  <a:lnTo>
                    <a:pt x="0" y="311149"/>
                  </a:lnTo>
                  <a:lnTo>
                    <a:pt x="0" y="313689"/>
                  </a:lnTo>
                  <a:lnTo>
                    <a:pt x="24130" y="313689"/>
                  </a:lnTo>
                  <a:lnTo>
                    <a:pt x="24130" y="311149"/>
                  </a:lnTo>
                  <a:close/>
                </a:path>
                <a:path w="24130" h="1233170">
                  <a:moveTo>
                    <a:pt x="24130" y="313689"/>
                  </a:moveTo>
                  <a:lnTo>
                    <a:pt x="0" y="313689"/>
                  </a:lnTo>
                  <a:lnTo>
                    <a:pt x="0" y="323849"/>
                  </a:lnTo>
                  <a:lnTo>
                    <a:pt x="24130" y="323849"/>
                  </a:lnTo>
                  <a:lnTo>
                    <a:pt x="24130" y="313689"/>
                  </a:lnTo>
                  <a:close/>
                </a:path>
                <a:path w="24130" h="1233170">
                  <a:moveTo>
                    <a:pt x="24130" y="323850"/>
                  </a:moveTo>
                  <a:lnTo>
                    <a:pt x="0" y="323850"/>
                  </a:lnTo>
                  <a:lnTo>
                    <a:pt x="0" y="326389"/>
                  </a:lnTo>
                  <a:lnTo>
                    <a:pt x="24130" y="326389"/>
                  </a:lnTo>
                  <a:lnTo>
                    <a:pt x="24130" y="323850"/>
                  </a:lnTo>
                  <a:close/>
                </a:path>
                <a:path w="24130" h="1233170">
                  <a:moveTo>
                    <a:pt x="24130" y="326389"/>
                  </a:moveTo>
                  <a:lnTo>
                    <a:pt x="0" y="326389"/>
                  </a:lnTo>
                  <a:lnTo>
                    <a:pt x="0" y="332739"/>
                  </a:lnTo>
                  <a:lnTo>
                    <a:pt x="24130" y="332739"/>
                  </a:lnTo>
                  <a:lnTo>
                    <a:pt x="24130" y="326389"/>
                  </a:lnTo>
                  <a:close/>
                </a:path>
                <a:path w="24130" h="1233170">
                  <a:moveTo>
                    <a:pt x="24130" y="332739"/>
                  </a:moveTo>
                  <a:lnTo>
                    <a:pt x="0" y="332739"/>
                  </a:lnTo>
                  <a:lnTo>
                    <a:pt x="0" y="336549"/>
                  </a:lnTo>
                  <a:lnTo>
                    <a:pt x="24130" y="336549"/>
                  </a:lnTo>
                  <a:lnTo>
                    <a:pt x="24130" y="332739"/>
                  </a:lnTo>
                  <a:close/>
                </a:path>
                <a:path w="24130" h="1233170">
                  <a:moveTo>
                    <a:pt x="24130" y="336549"/>
                  </a:moveTo>
                  <a:lnTo>
                    <a:pt x="0" y="336549"/>
                  </a:lnTo>
                  <a:lnTo>
                    <a:pt x="0" y="342899"/>
                  </a:lnTo>
                  <a:lnTo>
                    <a:pt x="24130" y="342899"/>
                  </a:lnTo>
                  <a:lnTo>
                    <a:pt x="24130" y="336549"/>
                  </a:lnTo>
                  <a:close/>
                </a:path>
                <a:path w="24130" h="1233170">
                  <a:moveTo>
                    <a:pt x="24130" y="342899"/>
                  </a:moveTo>
                  <a:lnTo>
                    <a:pt x="0" y="342899"/>
                  </a:lnTo>
                  <a:lnTo>
                    <a:pt x="0" y="345439"/>
                  </a:lnTo>
                  <a:lnTo>
                    <a:pt x="24130" y="345439"/>
                  </a:lnTo>
                  <a:lnTo>
                    <a:pt x="24130" y="342899"/>
                  </a:lnTo>
                  <a:close/>
                </a:path>
                <a:path w="24130" h="1233170">
                  <a:moveTo>
                    <a:pt x="24130" y="345439"/>
                  </a:moveTo>
                  <a:lnTo>
                    <a:pt x="0" y="345439"/>
                  </a:lnTo>
                  <a:lnTo>
                    <a:pt x="0" y="349249"/>
                  </a:lnTo>
                  <a:lnTo>
                    <a:pt x="24130" y="349249"/>
                  </a:lnTo>
                  <a:lnTo>
                    <a:pt x="24130" y="345439"/>
                  </a:lnTo>
                  <a:close/>
                </a:path>
                <a:path w="24130" h="1233170">
                  <a:moveTo>
                    <a:pt x="24130" y="349250"/>
                  </a:moveTo>
                  <a:lnTo>
                    <a:pt x="0" y="349250"/>
                  </a:lnTo>
                  <a:lnTo>
                    <a:pt x="0" y="361949"/>
                  </a:lnTo>
                  <a:lnTo>
                    <a:pt x="24130" y="361949"/>
                  </a:lnTo>
                  <a:lnTo>
                    <a:pt x="24130" y="349250"/>
                  </a:lnTo>
                  <a:close/>
                </a:path>
                <a:path w="24130" h="1233170">
                  <a:moveTo>
                    <a:pt x="24130" y="361949"/>
                  </a:moveTo>
                  <a:lnTo>
                    <a:pt x="0" y="361949"/>
                  </a:lnTo>
                  <a:lnTo>
                    <a:pt x="0" y="377189"/>
                  </a:lnTo>
                  <a:lnTo>
                    <a:pt x="24130" y="377189"/>
                  </a:lnTo>
                  <a:lnTo>
                    <a:pt x="24130" y="361949"/>
                  </a:lnTo>
                  <a:close/>
                </a:path>
                <a:path w="24130" h="1233170">
                  <a:moveTo>
                    <a:pt x="24130" y="377189"/>
                  </a:moveTo>
                  <a:lnTo>
                    <a:pt x="0" y="377189"/>
                  </a:lnTo>
                  <a:lnTo>
                    <a:pt x="0" y="383539"/>
                  </a:lnTo>
                  <a:lnTo>
                    <a:pt x="24130" y="383539"/>
                  </a:lnTo>
                  <a:lnTo>
                    <a:pt x="24130" y="377189"/>
                  </a:lnTo>
                  <a:close/>
                </a:path>
                <a:path w="24130" h="1233170">
                  <a:moveTo>
                    <a:pt x="24130" y="383539"/>
                  </a:moveTo>
                  <a:lnTo>
                    <a:pt x="0" y="383539"/>
                  </a:lnTo>
                  <a:lnTo>
                    <a:pt x="0" y="387349"/>
                  </a:lnTo>
                  <a:lnTo>
                    <a:pt x="24130" y="387349"/>
                  </a:lnTo>
                  <a:lnTo>
                    <a:pt x="24130" y="383539"/>
                  </a:lnTo>
                  <a:close/>
                </a:path>
                <a:path w="24130" h="1233170">
                  <a:moveTo>
                    <a:pt x="24130" y="387349"/>
                  </a:moveTo>
                  <a:lnTo>
                    <a:pt x="0" y="387349"/>
                  </a:lnTo>
                  <a:lnTo>
                    <a:pt x="0" y="389889"/>
                  </a:lnTo>
                  <a:lnTo>
                    <a:pt x="24130" y="389889"/>
                  </a:lnTo>
                  <a:lnTo>
                    <a:pt x="24130" y="387349"/>
                  </a:lnTo>
                  <a:close/>
                </a:path>
                <a:path w="24130" h="1233170">
                  <a:moveTo>
                    <a:pt x="24130" y="389889"/>
                  </a:moveTo>
                  <a:lnTo>
                    <a:pt x="0" y="389889"/>
                  </a:lnTo>
                  <a:lnTo>
                    <a:pt x="0" y="396239"/>
                  </a:lnTo>
                  <a:lnTo>
                    <a:pt x="24130" y="396239"/>
                  </a:lnTo>
                  <a:lnTo>
                    <a:pt x="24130" y="389889"/>
                  </a:lnTo>
                  <a:close/>
                </a:path>
                <a:path w="24130" h="1233170">
                  <a:moveTo>
                    <a:pt x="24130" y="396239"/>
                  </a:moveTo>
                  <a:lnTo>
                    <a:pt x="0" y="396239"/>
                  </a:lnTo>
                  <a:lnTo>
                    <a:pt x="0" y="406399"/>
                  </a:lnTo>
                  <a:lnTo>
                    <a:pt x="24130" y="406399"/>
                  </a:lnTo>
                  <a:lnTo>
                    <a:pt x="24130" y="396239"/>
                  </a:lnTo>
                  <a:close/>
                </a:path>
                <a:path w="24130" h="1233170">
                  <a:moveTo>
                    <a:pt x="24130" y="406399"/>
                  </a:moveTo>
                  <a:lnTo>
                    <a:pt x="0" y="406399"/>
                  </a:lnTo>
                  <a:lnTo>
                    <a:pt x="0" y="408939"/>
                  </a:lnTo>
                  <a:lnTo>
                    <a:pt x="24130" y="408939"/>
                  </a:lnTo>
                  <a:lnTo>
                    <a:pt x="24130" y="406399"/>
                  </a:lnTo>
                  <a:close/>
                </a:path>
                <a:path w="24130" h="1233170">
                  <a:moveTo>
                    <a:pt x="24130" y="408939"/>
                  </a:moveTo>
                  <a:lnTo>
                    <a:pt x="0" y="408939"/>
                  </a:lnTo>
                  <a:lnTo>
                    <a:pt x="0" y="412749"/>
                  </a:lnTo>
                  <a:lnTo>
                    <a:pt x="24130" y="412749"/>
                  </a:lnTo>
                  <a:lnTo>
                    <a:pt x="24130" y="408939"/>
                  </a:lnTo>
                  <a:close/>
                </a:path>
                <a:path w="24130" h="1233170">
                  <a:moveTo>
                    <a:pt x="24130" y="412749"/>
                  </a:moveTo>
                  <a:lnTo>
                    <a:pt x="0" y="412749"/>
                  </a:lnTo>
                  <a:lnTo>
                    <a:pt x="0" y="421639"/>
                  </a:lnTo>
                  <a:lnTo>
                    <a:pt x="24130" y="421639"/>
                  </a:lnTo>
                  <a:lnTo>
                    <a:pt x="24130" y="412749"/>
                  </a:lnTo>
                  <a:close/>
                </a:path>
                <a:path w="24130" h="1233170">
                  <a:moveTo>
                    <a:pt x="24130" y="421639"/>
                  </a:moveTo>
                  <a:lnTo>
                    <a:pt x="0" y="421639"/>
                  </a:lnTo>
                  <a:lnTo>
                    <a:pt x="0" y="425449"/>
                  </a:lnTo>
                  <a:lnTo>
                    <a:pt x="24130" y="425449"/>
                  </a:lnTo>
                  <a:lnTo>
                    <a:pt x="24130" y="421639"/>
                  </a:lnTo>
                  <a:close/>
                </a:path>
                <a:path w="24130" h="1233170">
                  <a:moveTo>
                    <a:pt x="24130" y="425449"/>
                  </a:moveTo>
                  <a:lnTo>
                    <a:pt x="0" y="425449"/>
                  </a:lnTo>
                  <a:lnTo>
                    <a:pt x="0" y="427989"/>
                  </a:lnTo>
                  <a:lnTo>
                    <a:pt x="24130" y="427989"/>
                  </a:lnTo>
                  <a:lnTo>
                    <a:pt x="24130" y="425449"/>
                  </a:lnTo>
                  <a:close/>
                </a:path>
                <a:path w="24130" h="1233170">
                  <a:moveTo>
                    <a:pt x="24130" y="427989"/>
                  </a:moveTo>
                  <a:lnTo>
                    <a:pt x="1270" y="427989"/>
                  </a:lnTo>
                  <a:lnTo>
                    <a:pt x="1270" y="429259"/>
                  </a:lnTo>
                  <a:lnTo>
                    <a:pt x="3809" y="429259"/>
                  </a:lnTo>
                  <a:lnTo>
                    <a:pt x="3809" y="430529"/>
                  </a:lnTo>
                  <a:lnTo>
                    <a:pt x="6350" y="430529"/>
                  </a:lnTo>
                  <a:lnTo>
                    <a:pt x="6350" y="431799"/>
                  </a:lnTo>
                  <a:lnTo>
                    <a:pt x="24130" y="431799"/>
                  </a:lnTo>
                  <a:lnTo>
                    <a:pt x="24130" y="427989"/>
                  </a:lnTo>
                  <a:close/>
                </a:path>
                <a:path w="24130" h="1233170">
                  <a:moveTo>
                    <a:pt x="24130" y="431799"/>
                  </a:moveTo>
                  <a:lnTo>
                    <a:pt x="10159" y="431799"/>
                  </a:lnTo>
                  <a:lnTo>
                    <a:pt x="10159" y="433069"/>
                  </a:lnTo>
                  <a:lnTo>
                    <a:pt x="12700" y="433069"/>
                  </a:lnTo>
                  <a:lnTo>
                    <a:pt x="12700" y="434339"/>
                  </a:lnTo>
                  <a:lnTo>
                    <a:pt x="24130" y="434339"/>
                  </a:lnTo>
                  <a:lnTo>
                    <a:pt x="24130" y="431799"/>
                  </a:lnTo>
                  <a:close/>
                </a:path>
                <a:path w="24130" h="1233170">
                  <a:moveTo>
                    <a:pt x="24130" y="434339"/>
                  </a:moveTo>
                  <a:lnTo>
                    <a:pt x="15240" y="434339"/>
                  </a:lnTo>
                  <a:lnTo>
                    <a:pt x="15240" y="435609"/>
                  </a:lnTo>
                  <a:lnTo>
                    <a:pt x="17780" y="435609"/>
                  </a:lnTo>
                  <a:lnTo>
                    <a:pt x="17780" y="436879"/>
                  </a:lnTo>
                  <a:lnTo>
                    <a:pt x="21590" y="436879"/>
                  </a:lnTo>
                  <a:lnTo>
                    <a:pt x="21590" y="438149"/>
                  </a:lnTo>
                  <a:lnTo>
                    <a:pt x="24130" y="438149"/>
                  </a:lnTo>
                  <a:lnTo>
                    <a:pt x="24130" y="434339"/>
                  </a:lnTo>
                  <a:close/>
                </a:path>
                <a:path w="24130" h="1233170">
                  <a:moveTo>
                    <a:pt x="24130" y="1231899"/>
                  </a:moveTo>
                  <a:lnTo>
                    <a:pt x="0" y="1231899"/>
                  </a:lnTo>
                  <a:lnTo>
                    <a:pt x="0" y="1233170"/>
                  </a:lnTo>
                  <a:lnTo>
                    <a:pt x="24130" y="1233170"/>
                  </a:lnTo>
                  <a:lnTo>
                    <a:pt x="24130" y="1231899"/>
                  </a:lnTo>
                  <a:close/>
                </a:path>
              </a:pathLst>
            </a:custGeom>
            <a:solidFill>
              <a:srgbClr val="989831"/>
            </a:solidFill>
          </p:spPr>
          <p:txBody>
            <a:bodyPr wrap="square" lIns="0" tIns="0" rIns="0" bIns="0" rtlCol="0"/>
            <a:lstStyle/>
            <a:p>
              <a:endParaRPr/>
            </a:p>
          </p:txBody>
        </p:sp>
        <p:sp>
          <p:nvSpPr>
            <p:cNvPr id="857" name="object 857"/>
            <p:cNvSpPr/>
            <p:nvPr/>
          </p:nvSpPr>
          <p:spPr>
            <a:xfrm>
              <a:off x="1122679" y="5276850"/>
              <a:ext cx="24130" cy="1240790"/>
            </a:xfrm>
            <a:custGeom>
              <a:avLst/>
              <a:gdLst/>
              <a:ahLst/>
              <a:cxnLst/>
              <a:rect l="l" t="t" r="r" b="b"/>
              <a:pathLst>
                <a:path w="24130" h="1240790">
                  <a:moveTo>
                    <a:pt x="1269" y="0"/>
                  </a:moveTo>
                  <a:lnTo>
                    <a:pt x="0" y="0"/>
                  </a:lnTo>
                  <a:lnTo>
                    <a:pt x="0" y="1269"/>
                  </a:lnTo>
                  <a:lnTo>
                    <a:pt x="1269" y="1269"/>
                  </a:lnTo>
                  <a:lnTo>
                    <a:pt x="1269" y="0"/>
                  </a:lnTo>
                  <a:close/>
                </a:path>
                <a:path w="24130" h="1240790">
                  <a:moveTo>
                    <a:pt x="6350" y="1270"/>
                  </a:moveTo>
                  <a:lnTo>
                    <a:pt x="0" y="1270"/>
                  </a:lnTo>
                  <a:lnTo>
                    <a:pt x="0" y="13969"/>
                  </a:lnTo>
                  <a:lnTo>
                    <a:pt x="24129" y="13969"/>
                  </a:lnTo>
                  <a:lnTo>
                    <a:pt x="24129" y="6350"/>
                  </a:lnTo>
                  <a:lnTo>
                    <a:pt x="20319" y="6350"/>
                  </a:lnTo>
                  <a:lnTo>
                    <a:pt x="20319" y="5080"/>
                  </a:lnTo>
                  <a:lnTo>
                    <a:pt x="15239" y="5080"/>
                  </a:lnTo>
                  <a:lnTo>
                    <a:pt x="15239" y="3810"/>
                  </a:lnTo>
                  <a:lnTo>
                    <a:pt x="10159" y="3810"/>
                  </a:lnTo>
                  <a:lnTo>
                    <a:pt x="10159" y="2540"/>
                  </a:lnTo>
                  <a:lnTo>
                    <a:pt x="6350" y="2540"/>
                  </a:lnTo>
                  <a:lnTo>
                    <a:pt x="6350" y="1270"/>
                  </a:lnTo>
                  <a:close/>
                </a:path>
                <a:path w="24130" h="1240790">
                  <a:moveTo>
                    <a:pt x="24129" y="13970"/>
                  </a:moveTo>
                  <a:lnTo>
                    <a:pt x="0" y="13970"/>
                  </a:lnTo>
                  <a:lnTo>
                    <a:pt x="0" y="16509"/>
                  </a:lnTo>
                  <a:lnTo>
                    <a:pt x="24129" y="16509"/>
                  </a:lnTo>
                  <a:lnTo>
                    <a:pt x="24129" y="13970"/>
                  </a:lnTo>
                  <a:close/>
                </a:path>
                <a:path w="24130" h="1240790">
                  <a:moveTo>
                    <a:pt x="24129" y="16510"/>
                  </a:moveTo>
                  <a:lnTo>
                    <a:pt x="0" y="16510"/>
                  </a:lnTo>
                  <a:lnTo>
                    <a:pt x="0" y="26669"/>
                  </a:lnTo>
                  <a:lnTo>
                    <a:pt x="24129" y="26669"/>
                  </a:lnTo>
                  <a:lnTo>
                    <a:pt x="24129" y="16510"/>
                  </a:lnTo>
                  <a:close/>
                </a:path>
                <a:path w="24130" h="1240790">
                  <a:moveTo>
                    <a:pt x="24129" y="26670"/>
                  </a:moveTo>
                  <a:lnTo>
                    <a:pt x="0" y="26670"/>
                  </a:lnTo>
                  <a:lnTo>
                    <a:pt x="0" y="29209"/>
                  </a:lnTo>
                  <a:lnTo>
                    <a:pt x="24129" y="29209"/>
                  </a:lnTo>
                  <a:lnTo>
                    <a:pt x="24129" y="26670"/>
                  </a:lnTo>
                  <a:close/>
                </a:path>
                <a:path w="24130" h="1240790">
                  <a:moveTo>
                    <a:pt x="24129" y="29210"/>
                  </a:moveTo>
                  <a:lnTo>
                    <a:pt x="0" y="29210"/>
                  </a:lnTo>
                  <a:lnTo>
                    <a:pt x="0" y="39369"/>
                  </a:lnTo>
                  <a:lnTo>
                    <a:pt x="24129" y="39369"/>
                  </a:lnTo>
                  <a:lnTo>
                    <a:pt x="24129" y="29210"/>
                  </a:lnTo>
                  <a:close/>
                </a:path>
                <a:path w="24130" h="1240790">
                  <a:moveTo>
                    <a:pt x="24129" y="39370"/>
                  </a:moveTo>
                  <a:lnTo>
                    <a:pt x="0" y="39370"/>
                  </a:lnTo>
                  <a:lnTo>
                    <a:pt x="0" y="41909"/>
                  </a:lnTo>
                  <a:lnTo>
                    <a:pt x="24129" y="41909"/>
                  </a:lnTo>
                  <a:lnTo>
                    <a:pt x="24129" y="39370"/>
                  </a:lnTo>
                  <a:close/>
                </a:path>
                <a:path w="24130" h="1240790">
                  <a:moveTo>
                    <a:pt x="24129" y="41910"/>
                  </a:moveTo>
                  <a:lnTo>
                    <a:pt x="0" y="41910"/>
                  </a:lnTo>
                  <a:lnTo>
                    <a:pt x="0" y="45719"/>
                  </a:lnTo>
                  <a:lnTo>
                    <a:pt x="24129" y="45719"/>
                  </a:lnTo>
                  <a:lnTo>
                    <a:pt x="24129" y="41910"/>
                  </a:lnTo>
                  <a:close/>
                </a:path>
                <a:path w="24130" h="1240790">
                  <a:moveTo>
                    <a:pt x="24129" y="45720"/>
                  </a:moveTo>
                  <a:lnTo>
                    <a:pt x="0" y="45720"/>
                  </a:lnTo>
                  <a:lnTo>
                    <a:pt x="0" y="48259"/>
                  </a:lnTo>
                  <a:lnTo>
                    <a:pt x="24129" y="48259"/>
                  </a:lnTo>
                  <a:lnTo>
                    <a:pt x="24129" y="45720"/>
                  </a:lnTo>
                  <a:close/>
                </a:path>
                <a:path w="24130" h="1240790">
                  <a:moveTo>
                    <a:pt x="24129" y="48260"/>
                  </a:moveTo>
                  <a:lnTo>
                    <a:pt x="0" y="48260"/>
                  </a:lnTo>
                  <a:lnTo>
                    <a:pt x="0" y="58419"/>
                  </a:lnTo>
                  <a:lnTo>
                    <a:pt x="24129" y="58419"/>
                  </a:lnTo>
                  <a:lnTo>
                    <a:pt x="24129" y="48260"/>
                  </a:lnTo>
                  <a:close/>
                </a:path>
                <a:path w="24130" h="1240790">
                  <a:moveTo>
                    <a:pt x="24129" y="58420"/>
                  </a:moveTo>
                  <a:lnTo>
                    <a:pt x="0" y="58420"/>
                  </a:lnTo>
                  <a:lnTo>
                    <a:pt x="0" y="64769"/>
                  </a:lnTo>
                  <a:lnTo>
                    <a:pt x="24129" y="64769"/>
                  </a:lnTo>
                  <a:lnTo>
                    <a:pt x="24129" y="58420"/>
                  </a:lnTo>
                  <a:close/>
                </a:path>
                <a:path w="24130" h="1240790">
                  <a:moveTo>
                    <a:pt x="24129" y="64770"/>
                  </a:moveTo>
                  <a:lnTo>
                    <a:pt x="0" y="64770"/>
                  </a:lnTo>
                  <a:lnTo>
                    <a:pt x="0" y="71119"/>
                  </a:lnTo>
                  <a:lnTo>
                    <a:pt x="24129" y="71119"/>
                  </a:lnTo>
                  <a:lnTo>
                    <a:pt x="24129" y="64770"/>
                  </a:lnTo>
                  <a:close/>
                </a:path>
                <a:path w="24130" h="1240790">
                  <a:moveTo>
                    <a:pt x="24129" y="71120"/>
                  </a:moveTo>
                  <a:lnTo>
                    <a:pt x="0" y="71120"/>
                  </a:lnTo>
                  <a:lnTo>
                    <a:pt x="0" y="80009"/>
                  </a:lnTo>
                  <a:lnTo>
                    <a:pt x="24129" y="80009"/>
                  </a:lnTo>
                  <a:lnTo>
                    <a:pt x="24129" y="71120"/>
                  </a:lnTo>
                  <a:close/>
                </a:path>
                <a:path w="24130" h="1240790">
                  <a:moveTo>
                    <a:pt x="24129" y="80010"/>
                  </a:moveTo>
                  <a:lnTo>
                    <a:pt x="0" y="80010"/>
                  </a:lnTo>
                  <a:lnTo>
                    <a:pt x="0" y="83819"/>
                  </a:lnTo>
                  <a:lnTo>
                    <a:pt x="24129" y="83819"/>
                  </a:lnTo>
                  <a:lnTo>
                    <a:pt x="24129" y="80010"/>
                  </a:lnTo>
                  <a:close/>
                </a:path>
                <a:path w="24130" h="1240790">
                  <a:moveTo>
                    <a:pt x="24129" y="83820"/>
                  </a:moveTo>
                  <a:lnTo>
                    <a:pt x="0" y="83820"/>
                  </a:lnTo>
                  <a:lnTo>
                    <a:pt x="0" y="86359"/>
                  </a:lnTo>
                  <a:lnTo>
                    <a:pt x="24129" y="86359"/>
                  </a:lnTo>
                  <a:lnTo>
                    <a:pt x="24129" y="83820"/>
                  </a:lnTo>
                  <a:close/>
                </a:path>
                <a:path w="24130" h="1240790">
                  <a:moveTo>
                    <a:pt x="24129" y="86360"/>
                  </a:moveTo>
                  <a:lnTo>
                    <a:pt x="0" y="86360"/>
                  </a:lnTo>
                  <a:lnTo>
                    <a:pt x="0" y="92709"/>
                  </a:lnTo>
                  <a:lnTo>
                    <a:pt x="24129" y="92709"/>
                  </a:lnTo>
                  <a:lnTo>
                    <a:pt x="24129" y="86360"/>
                  </a:lnTo>
                  <a:close/>
                </a:path>
                <a:path w="24130" h="1240790">
                  <a:moveTo>
                    <a:pt x="24129" y="92710"/>
                  </a:moveTo>
                  <a:lnTo>
                    <a:pt x="0" y="92710"/>
                  </a:lnTo>
                  <a:lnTo>
                    <a:pt x="0" y="99059"/>
                  </a:lnTo>
                  <a:lnTo>
                    <a:pt x="24129" y="99059"/>
                  </a:lnTo>
                  <a:lnTo>
                    <a:pt x="24129" y="92710"/>
                  </a:lnTo>
                  <a:close/>
                </a:path>
                <a:path w="24130" h="1240790">
                  <a:moveTo>
                    <a:pt x="24129" y="99060"/>
                  </a:moveTo>
                  <a:lnTo>
                    <a:pt x="0" y="99060"/>
                  </a:lnTo>
                  <a:lnTo>
                    <a:pt x="0" y="102869"/>
                  </a:lnTo>
                  <a:lnTo>
                    <a:pt x="24129" y="102869"/>
                  </a:lnTo>
                  <a:lnTo>
                    <a:pt x="24129" y="99060"/>
                  </a:lnTo>
                  <a:close/>
                </a:path>
                <a:path w="24130" h="1240790">
                  <a:moveTo>
                    <a:pt x="24129" y="102870"/>
                  </a:moveTo>
                  <a:lnTo>
                    <a:pt x="0" y="102870"/>
                  </a:lnTo>
                  <a:lnTo>
                    <a:pt x="0" y="105409"/>
                  </a:lnTo>
                  <a:lnTo>
                    <a:pt x="24129" y="105409"/>
                  </a:lnTo>
                  <a:lnTo>
                    <a:pt x="24129" y="102870"/>
                  </a:lnTo>
                  <a:close/>
                </a:path>
                <a:path w="24130" h="1240790">
                  <a:moveTo>
                    <a:pt x="24129" y="105410"/>
                  </a:moveTo>
                  <a:lnTo>
                    <a:pt x="0" y="105410"/>
                  </a:lnTo>
                  <a:lnTo>
                    <a:pt x="0" y="109219"/>
                  </a:lnTo>
                  <a:lnTo>
                    <a:pt x="24129" y="109219"/>
                  </a:lnTo>
                  <a:lnTo>
                    <a:pt x="24129" y="105410"/>
                  </a:lnTo>
                  <a:close/>
                </a:path>
                <a:path w="24130" h="1240790">
                  <a:moveTo>
                    <a:pt x="24129" y="109220"/>
                  </a:moveTo>
                  <a:lnTo>
                    <a:pt x="0" y="109220"/>
                  </a:lnTo>
                  <a:lnTo>
                    <a:pt x="0" y="118109"/>
                  </a:lnTo>
                  <a:lnTo>
                    <a:pt x="24129" y="118109"/>
                  </a:lnTo>
                  <a:lnTo>
                    <a:pt x="24129" y="109220"/>
                  </a:lnTo>
                  <a:close/>
                </a:path>
                <a:path w="24130" h="1240790">
                  <a:moveTo>
                    <a:pt x="24129" y="118110"/>
                  </a:moveTo>
                  <a:lnTo>
                    <a:pt x="0" y="118110"/>
                  </a:lnTo>
                  <a:lnTo>
                    <a:pt x="0" y="128269"/>
                  </a:lnTo>
                  <a:lnTo>
                    <a:pt x="24129" y="128269"/>
                  </a:lnTo>
                  <a:lnTo>
                    <a:pt x="24129" y="118110"/>
                  </a:lnTo>
                  <a:close/>
                </a:path>
                <a:path w="24130" h="1240790">
                  <a:moveTo>
                    <a:pt x="24129" y="128270"/>
                  </a:moveTo>
                  <a:lnTo>
                    <a:pt x="0" y="128270"/>
                  </a:lnTo>
                  <a:lnTo>
                    <a:pt x="0" y="130809"/>
                  </a:lnTo>
                  <a:lnTo>
                    <a:pt x="24129" y="130809"/>
                  </a:lnTo>
                  <a:lnTo>
                    <a:pt x="24129" y="128270"/>
                  </a:lnTo>
                  <a:close/>
                </a:path>
                <a:path w="24130" h="1240790">
                  <a:moveTo>
                    <a:pt x="24129" y="130810"/>
                  </a:moveTo>
                  <a:lnTo>
                    <a:pt x="0" y="130810"/>
                  </a:lnTo>
                  <a:lnTo>
                    <a:pt x="0" y="137159"/>
                  </a:lnTo>
                  <a:lnTo>
                    <a:pt x="24129" y="137159"/>
                  </a:lnTo>
                  <a:lnTo>
                    <a:pt x="24129" y="130810"/>
                  </a:lnTo>
                  <a:close/>
                </a:path>
                <a:path w="24130" h="1240790">
                  <a:moveTo>
                    <a:pt x="24129" y="137160"/>
                  </a:moveTo>
                  <a:lnTo>
                    <a:pt x="0" y="137160"/>
                  </a:lnTo>
                  <a:lnTo>
                    <a:pt x="0" y="143509"/>
                  </a:lnTo>
                  <a:lnTo>
                    <a:pt x="24129" y="143509"/>
                  </a:lnTo>
                  <a:lnTo>
                    <a:pt x="24129" y="137160"/>
                  </a:lnTo>
                  <a:close/>
                </a:path>
                <a:path w="24130" h="1240790">
                  <a:moveTo>
                    <a:pt x="24129" y="143510"/>
                  </a:moveTo>
                  <a:lnTo>
                    <a:pt x="0" y="143510"/>
                  </a:lnTo>
                  <a:lnTo>
                    <a:pt x="0" y="147319"/>
                  </a:lnTo>
                  <a:lnTo>
                    <a:pt x="24129" y="147319"/>
                  </a:lnTo>
                  <a:lnTo>
                    <a:pt x="24129" y="143510"/>
                  </a:lnTo>
                  <a:close/>
                </a:path>
                <a:path w="24130" h="1240790">
                  <a:moveTo>
                    <a:pt x="24129" y="147320"/>
                  </a:moveTo>
                  <a:lnTo>
                    <a:pt x="0" y="147320"/>
                  </a:lnTo>
                  <a:lnTo>
                    <a:pt x="0" y="153669"/>
                  </a:lnTo>
                  <a:lnTo>
                    <a:pt x="24129" y="153669"/>
                  </a:lnTo>
                  <a:lnTo>
                    <a:pt x="24129" y="147320"/>
                  </a:lnTo>
                  <a:close/>
                </a:path>
                <a:path w="24130" h="1240790">
                  <a:moveTo>
                    <a:pt x="24129" y="153670"/>
                  </a:moveTo>
                  <a:lnTo>
                    <a:pt x="0" y="153670"/>
                  </a:lnTo>
                  <a:lnTo>
                    <a:pt x="0" y="162559"/>
                  </a:lnTo>
                  <a:lnTo>
                    <a:pt x="24129" y="162559"/>
                  </a:lnTo>
                  <a:lnTo>
                    <a:pt x="24129" y="153670"/>
                  </a:lnTo>
                  <a:close/>
                </a:path>
                <a:path w="24130" h="1240790">
                  <a:moveTo>
                    <a:pt x="24129" y="162560"/>
                  </a:moveTo>
                  <a:lnTo>
                    <a:pt x="0" y="162560"/>
                  </a:lnTo>
                  <a:lnTo>
                    <a:pt x="0" y="172719"/>
                  </a:lnTo>
                  <a:lnTo>
                    <a:pt x="24129" y="172719"/>
                  </a:lnTo>
                  <a:lnTo>
                    <a:pt x="24129" y="162560"/>
                  </a:lnTo>
                  <a:close/>
                </a:path>
                <a:path w="24130" h="1240790">
                  <a:moveTo>
                    <a:pt x="24129" y="172720"/>
                  </a:moveTo>
                  <a:lnTo>
                    <a:pt x="0" y="172720"/>
                  </a:lnTo>
                  <a:lnTo>
                    <a:pt x="0" y="175259"/>
                  </a:lnTo>
                  <a:lnTo>
                    <a:pt x="24129" y="175259"/>
                  </a:lnTo>
                  <a:lnTo>
                    <a:pt x="24129" y="172720"/>
                  </a:lnTo>
                  <a:close/>
                </a:path>
                <a:path w="24130" h="1240790">
                  <a:moveTo>
                    <a:pt x="24129" y="175260"/>
                  </a:moveTo>
                  <a:lnTo>
                    <a:pt x="0" y="175260"/>
                  </a:lnTo>
                  <a:lnTo>
                    <a:pt x="0" y="179069"/>
                  </a:lnTo>
                  <a:lnTo>
                    <a:pt x="24129" y="179069"/>
                  </a:lnTo>
                  <a:lnTo>
                    <a:pt x="24129" y="175260"/>
                  </a:lnTo>
                  <a:close/>
                </a:path>
                <a:path w="24130" h="1240790">
                  <a:moveTo>
                    <a:pt x="24129" y="179070"/>
                  </a:moveTo>
                  <a:lnTo>
                    <a:pt x="0" y="179070"/>
                  </a:lnTo>
                  <a:lnTo>
                    <a:pt x="0" y="181609"/>
                  </a:lnTo>
                  <a:lnTo>
                    <a:pt x="24129" y="181609"/>
                  </a:lnTo>
                  <a:lnTo>
                    <a:pt x="24129" y="179070"/>
                  </a:lnTo>
                  <a:close/>
                </a:path>
                <a:path w="24130" h="1240790">
                  <a:moveTo>
                    <a:pt x="24129" y="181610"/>
                  </a:moveTo>
                  <a:lnTo>
                    <a:pt x="0" y="181610"/>
                  </a:lnTo>
                  <a:lnTo>
                    <a:pt x="0" y="185419"/>
                  </a:lnTo>
                  <a:lnTo>
                    <a:pt x="24129" y="185419"/>
                  </a:lnTo>
                  <a:lnTo>
                    <a:pt x="24129" y="181610"/>
                  </a:lnTo>
                  <a:close/>
                </a:path>
                <a:path w="24130" h="1240790">
                  <a:moveTo>
                    <a:pt x="24129" y="185420"/>
                  </a:moveTo>
                  <a:lnTo>
                    <a:pt x="0" y="185420"/>
                  </a:lnTo>
                  <a:lnTo>
                    <a:pt x="0" y="198119"/>
                  </a:lnTo>
                  <a:lnTo>
                    <a:pt x="24129" y="198119"/>
                  </a:lnTo>
                  <a:lnTo>
                    <a:pt x="24129" y="185420"/>
                  </a:lnTo>
                  <a:close/>
                </a:path>
                <a:path w="24130" h="1240790">
                  <a:moveTo>
                    <a:pt x="24129" y="198120"/>
                  </a:moveTo>
                  <a:lnTo>
                    <a:pt x="0" y="198120"/>
                  </a:lnTo>
                  <a:lnTo>
                    <a:pt x="0" y="200659"/>
                  </a:lnTo>
                  <a:lnTo>
                    <a:pt x="24129" y="200659"/>
                  </a:lnTo>
                  <a:lnTo>
                    <a:pt x="24129" y="198120"/>
                  </a:lnTo>
                  <a:close/>
                </a:path>
                <a:path w="24130" h="1240790">
                  <a:moveTo>
                    <a:pt x="24129" y="200660"/>
                  </a:moveTo>
                  <a:lnTo>
                    <a:pt x="0" y="200660"/>
                  </a:lnTo>
                  <a:lnTo>
                    <a:pt x="0" y="204469"/>
                  </a:lnTo>
                  <a:lnTo>
                    <a:pt x="24129" y="204469"/>
                  </a:lnTo>
                  <a:lnTo>
                    <a:pt x="24129" y="200660"/>
                  </a:lnTo>
                  <a:close/>
                </a:path>
                <a:path w="24130" h="1240790">
                  <a:moveTo>
                    <a:pt x="24129" y="204470"/>
                  </a:moveTo>
                  <a:lnTo>
                    <a:pt x="0" y="204470"/>
                  </a:lnTo>
                  <a:lnTo>
                    <a:pt x="0" y="207009"/>
                  </a:lnTo>
                  <a:lnTo>
                    <a:pt x="24129" y="207009"/>
                  </a:lnTo>
                  <a:lnTo>
                    <a:pt x="24129" y="204470"/>
                  </a:lnTo>
                  <a:close/>
                </a:path>
                <a:path w="24130" h="1240790">
                  <a:moveTo>
                    <a:pt x="24129" y="207010"/>
                  </a:moveTo>
                  <a:lnTo>
                    <a:pt x="0" y="207010"/>
                  </a:lnTo>
                  <a:lnTo>
                    <a:pt x="0" y="210819"/>
                  </a:lnTo>
                  <a:lnTo>
                    <a:pt x="24129" y="210819"/>
                  </a:lnTo>
                  <a:lnTo>
                    <a:pt x="24129" y="207010"/>
                  </a:lnTo>
                  <a:close/>
                </a:path>
                <a:path w="24130" h="1240790">
                  <a:moveTo>
                    <a:pt x="24129" y="210820"/>
                  </a:moveTo>
                  <a:lnTo>
                    <a:pt x="0" y="210820"/>
                  </a:lnTo>
                  <a:lnTo>
                    <a:pt x="0" y="213359"/>
                  </a:lnTo>
                  <a:lnTo>
                    <a:pt x="24129" y="213359"/>
                  </a:lnTo>
                  <a:lnTo>
                    <a:pt x="24129" y="210820"/>
                  </a:lnTo>
                  <a:close/>
                </a:path>
                <a:path w="24130" h="1240790">
                  <a:moveTo>
                    <a:pt x="24129" y="213360"/>
                  </a:moveTo>
                  <a:lnTo>
                    <a:pt x="0" y="213360"/>
                  </a:lnTo>
                  <a:lnTo>
                    <a:pt x="0" y="217169"/>
                  </a:lnTo>
                  <a:lnTo>
                    <a:pt x="24129" y="217169"/>
                  </a:lnTo>
                  <a:lnTo>
                    <a:pt x="24129" y="213360"/>
                  </a:lnTo>
                  <a:close/>
                </a:path>
                <a:path w="24130" h="1240790">
                  <a:moveTo>
                    <a:pt x="24129" y="217170"/>
                  </a:moveTo>
                  <a:lnTo>
                    <a:pt x="0" y="217170"/>
                  </a:lnTo>
                  <a:lnTo>
                    <a:pt x="0" y="223519"/>
                  </a:lnTo>
                  <a:lnTo>
                    <a:pt x="24129" y="223519"/>
                  </a:lnTo>
                  <a:lnTo>
                    <a:pt x="24129" y="217170"/>
                  </a:lnTo>
                  <a:close/>
                </a:path>
                <a:path w="24130" h="1240790">
                  <a:moveTo>
                    <a:pt x="24129" y="223520"/>
                  </a:moveTo>
                  <a:lnTo>
                    <a:pt x="0" y="223520"/>
                  </a:lnTo>
                  <a:lnTo>
                    <a:pt x="0" y="229869"/>
                  </a:lnTo>
                  <a:lnTo>
                    <a:pt x="24129" y="229869"/>
                  </a:lnTo>
                  <a:lnTo>
                    <a:pt x="24129" y="223520"/>
                  </a:lnTo>
                  <a:close/>
                </a:path>
                <a:path w="24130" h="1240790">
                  <a:moveTo>
                    <a:pt x="24129" y="229870"/>
                  </a:moveTo>
                  <a:lnTo>
                    <a:pt x="0" y="229870"/>
                  </a:lnTo>
                  <a:lnTo>
                    <a:pt x="0" y="238759"/>
                  </a:lnTo>
                  <a:lnTo>
                    <a:pt x="24129" y="238759"/>
                  </a:lnTo>
                  <a:lnTo>
                    <a:pt x="24129" y="229870"/>
                  </a:lnTo>
                  <a:close/>
                </a:path>
                <a:path w="24130" h="1240790">
                  <a:moveTo>
                    <a:pt x="24129" y="238760"/>
                  </a:moveTo>
                  <a:lnTo>
                    <a:pt x="0" y="238760"/>
                  </a:lnTo>
                  <a:lnTo>
                    <a:pt x="0" y="245109"/>
                  </a:lnTo>
                  <a:lnTo>
                    <a:pt x="24129" y="245109"/>
                  </a:lnTo>
                  <a:lnTo>
                    <a:pt x="24129" y="238760"/>
                  </a:lnTo>
                  <a:close/>
                </a:path>
                <a:path w="24130" h="1240790">
                  <a:moveTo>
                    <a:pt x="24129" y="245110"/>
                  </a:moveTo>
                  <a:lnTo>
                    <a:pt x="0" y="245110"/>
                  </a:lnTo>
                  <a:lnTo>
                    <a:pt x="0" y="248919"/>
                  </a:lnTo>
                  <a:lnTo>
                    <a:pt x="24129" y="248919"/>
                  </a:lnTo>
                  <a:lnTo>
                    <a:pt x="24129" y="245110"/>
                  </a:lnTo>
                  <a:close/>
                </a:path>
                <a:path w="24130" h="1240790">
                  <a:moveTo>
                    <a:pt x="24129" y="248920"/>
                  </a:moveTo>
                  <a:lnTo>
                    <a:pt x="0" y="248920"/>
                  </a:lnTo>
                  <a:lnTo>
                    <a:pt x="0" y="255269"/>
                  </a:lnTo>
                  <a:lnTo>
                    <a:pt x="24129" y="255269"/>
                  </a:lnTo>
                  <a:lnTo>
                    <a:pt x="24129" y="248920"/>
                  </a:lnTo>
                  <a:close/>
                </a:path>
                <a:path w="24130" h="1240790">
                  <a:moveTo>
                    <a:pt x="24129" y="255270"/>
                  </a:moveTo>
                  <a:lnTo>
                    <a:pt x="0" y="255270"/>
                  </a:lnTo>
                  <a:lnTo>
                    <a:pt x="0" y="261619"/>
                  </a:lnTo>
                  <a:lnTo>
                    <a:pt x="24129" y="261619"/>
                  </a:lnTo>
                  <a:lnTo>
                    <a:pt x="24129" y="255270"/>
                  </a:lnTo>
                  <a:close/>
                </a:path>
                <a:path w="24130" h="1240790">
                  <a:moveTo>
                    <a:pt x="24129" y="261620"/>
                  </a:moveTo>
                  <a:lnTo>
                    <a:pt x="0" y="261620"/>
                  </a:lnTo>
                  <a:lnTo>
                    <a:pt x="0" y="264159"/>
                  </a:lnTo>
                  <a:lnTo>
                    <a:pt x="24129" y="264159"/>
                  </a:lnTo>
                  <a:lnTo>
                    <a:pt x="24129" y="261620"/>
                  </a:lnTo>
                  <a:close/>
                </a:path>
                <a:path w="24130" h="1240790">
                  <a:moveTo>
                    <a:pt x="24129" y="264160"/>
                  </a:moveTo>
                  <a:lnTo>
                    <a:pt x="0" y="264160"/>
                  </a:lnTo>
                  <a:lnTo>
                    <a:pt x="0" y="267969"/>
                  </a:lnTo>
                  <a:lnTo>
                    <a:pt x="24129" y="267969"/>
                  </a:lnTo>
                  <a:lnTo>
                    <a:pt x="24129" y="264160"/>
                  </a:lnTo>
                  <a:close/>
                </a:path>
                <a:path w="24130" h="1240790">
                  <a:moveTo>
                    <a:pt x="24129" y="267970"/>
                  </a:moveTo>
                  <a:lnTo>
                    <a:pt x="0" y="267970"/>
                  </a:lnTo>
                  <a:lnTo>
                    <a:pt x="0" y="270509"/>
                  </a:lnTo>
                  <a:lnTo>
                    <a:pt x="24129" y="270509"/>
                  </a:lnTo>
                  <a:lnTo>
                    <a:pt x="24129" y="267970"/>
                  </a:lnTo>
                  <a:close/>
                </a:path>
                <a:path w="24130" h="1240790">
                  <a:moveTo>
                    <a:pt x="24129" y="270510"/>
                  </a:moveTo>
                  <a:lnTo>
                    <a:pt x="0" y="270510"/>
                  </a:lnTo>
                  <a:lnTo>
                    <a:pt x="0" y="280669"/>
                  </a:lnTo>
                  <a:lnTo>
                    <a:pt x="24129" y="280669"/>
                  </a:lnTo>
                  <a:lnTo>
                    <a:pt x="24129" y="270510"/>
                  </a:lnTo>
                  <a:close/>
                </a:path>
                <a:path w="24130" h="1240790">
                  <a:moveTo>
                    <a:pt x="24129" y="280670"/>
                  </a:moveTo>
                  <a:lnTo>
                    <a:pt x="0" y="280670"/>
                  </a:lnTo>
                  <a:lnTo>
                    <a:pt x="0" y="283209"/>
                  </a:lnTo>
                  <a:lnTo>
                    <a:pt x="24129" y="283209"/>
                  </a:lnTo>
                  <a:lnTo>
                    <a:pt x="24129" y="280670"/>
                  </a:lnTo>
                  <a:close/>
                </a:path>
                <a:path w="24130" h="1240790">
                  <a:moveTo>
                    <a:pt x="24129" y="283210"/>
                  </a:moveTo>
                  <a:lnTo>
                    <a:pt x="0" y="283210"/>
                  </a:lnTo>
                  <a:lnTo>
                    <a:pt x="0" y="287019"/>
                  </a:lnTo>
                  <a:lnTo>
                    <a:pt x="24129" y="287019"/>
                  </a:lnTo>
                  <a:lnTo>
                    <a:pt x="24129" y="283210"/>
                  </a:lnTo>
                  <a:close/>
                </a:path>
                <a:path w="24130" h="1240790">
                  <a:moveTo>
                    <a:pt x="24129" y="287020"/>
                  </a:moveTo>
                  <a:lnTo>
                    <a:pt x="0" y="287020"/>
                  </a:lnTo>
                  <a:lnTo>
                    <a:pt x="0" y="289559"/>
                  </a:lnTo>
                  <a:lnTo>
                    <a:pt x="24129" y="289559"/>
                  </a:lnTo>
                  <a:lnTo>
                    <a:pt x="24129" y="287020"/>
                  </a:lnTo>
                  <a:close/>
                </a:path>
                <a:path w="24130" h="1240790">
                  <a:moveTo>
                    <a:pt x="24129" y="289560"/>
                  </a:moveTo>
                  <a:lnTo>
                    <a:pt x="0" y="289560"/>
                  </a:lnTo>
                  <a:lnTo>
                    <a:pt x="0" y="293369"/>
                  </a:lnTo>
                  <a:lnTo>
                    <a:pt x="24129" y="293369"/>
                  </a:lnTo>
                  <a:lnTo>
                    <a:pt x="24129" y="289560"/>
                  </a:lnTo>
                  <a:close/>
                </a:path>
                <a:path w="24130" h="1240790">
                  <a:moveTo>
                    <a:pt x="24129" y="293370"/>
                  </a:moveTo>
                  <a:lnTo>
                    <a:pt x="0" y="293370"/>
                  </a:lnTo>
                  <a:lnTo>
                    <a:pt x="0" y="302259"/>
                  </a:lnTo>
                  <a:lnTo>
                    <a:pt x="24129" y="302259"/>
                  </a:lnTo>
                  <a:lnTo>
                    <a:pt x="24129" y="293370"/>
                  </a:lnTo>
                  <a:close/>
                </a:path>
                <a:path w="24130" h="1240790">
                  <a:moveTo>
                    <a:pt x="24129" y="302260"/>
                  </a:moveTo>
                  <a:lnTo>
                    <a:pt x="0" y="302260"/>
                  </a:lnTo>
                  <a:lnTo>
                    <a:pt x="0" y="306069"/>
                  </a:lnTo>
                  <a:lnTo>
                    <a:pt x="24129" y="306069"/>
                  </a:lnTo>
                  <a:lnTo>
                    <a:pt x="24129" y="302260"/>
                  </a:lnTo>
                  <a:close/>
                </a:path>
                <a:path w="24130" h="1240790">
                  <a:moveTo>
                    <a:pt x="24129" y="306070"/>
                  </a:moveTo>
                  <a:lnTo>
                    <a:pt x="0" y="306070"/>
                  </a:lnTo>
                  <a:lnTo>
                    <a:pt x="0" y="312419"/>
                  </a:lnTo>
                  <a:lnTo>
                    <a:pt x="24129" y="312419"/>
                  </a:lnTo>
                  <a:lnTo>
                    <a:pt x="24129" y="306070"/>
                  </a:lnTo>
                  <a:close/>
                </a:path>
                <a:path w="24130" h="1240790">
                  <a:moveTo>
                    <a:pt x="24129" y="312420"/>
                  </a:moveTo>
                  <a:lnTo>
                    <a:pt x="0" y="312420"/>
                  </a:lnTo>
                  <a:lnTo>
                    <a:pt x="0" y="318769"/>
                  </a:lnTo>
                  <a:lnTo>
                    <a:pt x="24129" y="318769"/>
                  </a:lnTo>
                  <a:lnTo>
                    <a:pt x="24129" y="312420"/>
                  </a:lnTo>
                  <a:close/>
                </a:path>
                <a:path w="24130" h="1240790">
                  <a:moveTo>
                    <a:pt x="24129" y="318770"/>
                  </a:moveTo>
                  <a:lnTo>
                    <a:pt x="0" y="318770"/>
                  </a:lnTo>
                  <a:lnTo>
                    <a:pt x="0" y="321309"/>
                  </a:lnTo>
                  <a:lnTo>
                    <a:pt x="24129" y="321309"/>
                  </a:lnTo>
                  <a:lnTo>
                    <a:pt x="24129" y="318770"/>
                  </a:lnTo>
                  <a:close/>
                </a:path>
                <a:path w="24130" h="1240790">
                  <a:moveTo>
                    <a:pt x="24129" y="321310"/>
                  </a:moveTo>
                  <a:lnTo>
                    <a:pt x="0" y="321310"/>
                  </a:lnTo>
                  <a:lnTo>
                    <a:pt x="0" y="331469"/>
                  </a:lnTo>
                  <a:lnTo>
                    <a:pt x="24129" y="331469"/>
                  </a:lnTo>
                  <a:lnTo>
                    <a:pt x="24129" y="321310"/>
                  </a:lnTo>
                  <a:close/>
                </a:path>
                <a:path w="24130" h="1240790">
                  <a:moveTo>
                    <a:pt x="24129" y="331470"/>
                  </a:moveTo>
                  <a:lnTo>
                    <a:pt x="0" y="331470"/>
                  </a:lnTo>
                  <a:lnTo>
                    <a:pt x="0" y="334009"/>
                  </a:lnTo>
                  <a:lnTo>
                    <a:pt x="24129" y="334009"/>
                  </a:lnTo>
                  <a:lnTo>
                    <a:pt x="24129" y="331470"/>
                  </a:lnTo>
                  <a:close/>
                </a:path>
                <a:path w="24130" h="1240790">
                  <a:moveTo>
                    <a:pt x="24129" y="334010"/>
                  </a:moveTo>
                  <a:lnTo>
                    <a:pt x="0" y="334010"/>
                  </a:lnTo>
                  <a:lnTo>
                    <a:pt x="0" y="340359"/>
                  </a:lnTo>
                  <a:lnTo>
                    <a:pt x="24129" y="340359"/>
                  </a:lnTo>
                  <a:lnTo>
                    <a:pt x="24129" y="334010"/>
                  </a:lnTo>
                  <a:close/>
                </a:path>
                <a:path w="24130" h="1240790">
                  <a:moveTo>
                    <a:pt x="24129" y="340360"/>
                  </a:moveTo>
                  <a:lnTo>
                    <a:pt x="0" y="340360"/>
                  </a:lnTo>
                  <a:lnTo>
                    <a:pt x="0" y="344169"/>
                  </a:lnTo>
                  <a:lnTo>
                    <a:pt x="24129" y="344169"/>
                  </a:lnTo>
                  <a:lnTo>
                    <a:pt x="24129" y="340360"/>
                  </a:lnTo>
                  <a:close/>
                </a:path>
                <a:path w="24130" h="1240790">
                  <a:moveTo>
                    <a:pt x="24129" y="344170"/>
                  </a:moveTo>
                  <a:lnTo>
                    <a:pt x="0" y="344170"/>
                  </a:lnTo>
                  <a:lnTo>
                    <a:pt x="0" y="350519"/>
                  </a:lnTo>
                  <a:lnTo>
                    <a:pt x="24129" y="350519"/>
                  </a:lnTo>
                  <a:lnTo>
                    <a:pt x="24129" y="344170"/>
                  </a:lnTo>
                  <a:close/>
                </a:path>
                <a:path w="24130" h="1240790">
                  <a:moveTo>
                    <a:pt x="24129" y="350520"/>
                  </a:moveTo>
                  <a:lnTo>
                    <a:pt x="0" y="350520"/>
                  </a:lnTo>
                  <a:lnTo>
                    <a:pt x="0" y="353059"/>
                  </a:lnTo>
                  <a:lnTo>
                    <a:pt x="24129" y="353059"/>
                  </a:lnTo>
                  <a:lnTo>
                    <a:pt x="24129" y="350520"/>
                  </a:lnTo>
                  <a:close/>
                </a:path>
                <a:path w="24130" h="1240790">
                  <a:moveTo>
                    <a:pt x="24129" y="353060"/>
                  </a:moveTo>
                  <a:lnTo>
                    <a:pt x="0" y="353060"/>
                  </a:lnTo>
                  <a:lnTo>
                    <a:pt x="0" y="356869"/>
                  </a:lnTo>
                  <a:lnTo>
                    <a:pt x="24129" y="356869"/>
                  </a:lnTo>
                  <a:lnTo>
                    <a:pt x="24129" y="353060"/>
                  </a:lnTo>
                  <a:close/>
                </a:path>
                <a:path w="24130" h="1240790">
                  <a:moveTo>
                    <a:pt x="24129" y="356870"/>
                  </a:moveTo>
                  <a:lnTo>
                    <a:pt x="0" y="356870"/>
                  </a:lnTo>
                  <a:lnTo>
                    <a:pt x="0" y="369569"/>
                  </a:lnTo>
                  <a:lnTo>
                    <a:pt x="24129" y="369569"/>
                  </a:lnTo>
                  <a:lnTo>
                    <a:pt x="24129" y="356870"/>
                  </a:lnTo>
                  <a:close/>
                </a:path>
                <a:path w="24130" h="1240790">
                  <a:moveTo>
                    <a:pt x="24129" y="369570"/>
                  </a:moveTo>
                  <a:lnTo>
                    <a:pt x="0" y="369570"/>
                  </a:lnTo>
                  <a:lnTo>
                    <a:pt x="0" y="384809"/>
                  </a:lnTo>
                  <a:lnTo>
                    <a:pt x="24129" y="384809"/>
                  </a:lnTo>
                  <a:lnTo>
                    <a:pt x="24129" y="369570"/>
                  </a:lnTo>
                  <a:close/>
                </a:path>
                <a:path w="24130" h="1240790">
                  <a:moveTo>
                    <a:pt x="24129" y="384810"/>
                  </a:moveTo>
                  <a:lnTo>
                    <a:pt x="0" y="384810"/>
                  </a:lnTo>
                  <a:lnTo>
                    <a:pt x="0" y="391159"/>
                  </a:lnTo>
                  <a:lnTo>
                    <a:pt x="24129" y="391159"/>
                  </a:lnTo>
                  <a:lnTo>
                    <a:pt x="24129" y="384810"/>
                  </a:lnTo>
                  <a:close/>
                </a:path>
                <a:path w="24130" h="1240790">
                  <a:moveTo>
                    <a:pt x="24129" y="391160"/>
                  </a:moveTo>
                  <a:lnTo>
                    <a:pt x="0" y="391160"/>
                  </a:lnTo>
                  <a:lnTo>
                    <a:pt x="0" y="394969"/>
                  </a:lnTo>
                  <a:lnTo>
                    <a:pt x="24129" y="394969"/>
                  </a:lnTo>
                  <a:lnTo>
                    <a:pt x="24129" y="391160"/>
                  </a:lnTo>
                  <a:close/>
                </a:path>
                <a:path w="24130" h="1240790">
                  <a:moveTo>
                    <a:pt x="24129" y="394970"/>
                  </a:moveTo>
                  <a:lnTo>
                    <a:pt x="0" y="394970"/>
                  </a:lnTo>
                  <a:lnTo>
                    <a:pt x="0" y="397509"/>
                  </a:lnTo>
                  <a:lnTo>
                    <a:pt x="24129" y="397509"/>
                  </a:lnTo>
                  <a:lnTo>
                    <a:pt x="24129" y="394970"/>
                  </a:lnTo>
                  <a:close/>
                </a:path>
                <a:path w="24130" h="1240790">
                  <a:moveTo>
                    <a:pt x="24129" y="397510"/>
                  </a:moveTo>
                  <a:lnTo>
                    <a:pt x="0" y="397510"/>
                  </a:lnTo>
                  <a:lnTo>
                    <a:pt x="0" y="403859"/>
                  </a:lnTo>
                  <a:lnTo>
                    <a:pt x="24129" y="403859"/>
                  </a:lnTo>
                  <a:lnTo>
                    <a:pt x="24129" y="397510"/>
                  </a:lnTo>
                  <a:close/>
                </a:path>
                <a:path w="24130" h="1240790">
                  <a:moveTo>
                    <a:pt x="24129" y="403860"/>
                  </a:moveTo>
                  <a:lnTo>
                    <a:pt x="0" y="403860"/>
                  </a:lnTo>
                  <a:lnTo>
                    <a:pt x="0" y="414019"/>
                  </a:lnTo>
                  <a:lnTo>
                    <a:pt x="24129" y="414019"/>
                  </a:lnTo>
                  <a:lnTo>
                    <a:pt x="24129" y="403860"/>
                  </a:lnTo>
                  <a:close/>
                </a:path>
                <a:path w="24130" h="1240790">
                  <a:moveTo>
                    <a:pt x="24129" y="414020"/>
                  </a:moveTo>
                  <a:lnTo>
                    <a:pt x="0" y="414020"/>
                  </a:lnTo>
                  <a:lnTo>
                    <a:pt x="0" y="416559"/>
                  </a:lnTo>
                  <a:lnTo>
                    <a:pt x="24129" y="416559"/>
                  </a:lnTo>
                  <a:lnTo>
                    <a:pt x="24129" y="414020"/>
                  </a:lnTo>
                  <a:close/>
                </a:path>
                <a:path w="24130" h="1240790">
                  <a:moveTo>
                    <a:pt x="24129" y="416560"/>
                  </a:moveTo>
                  <a:lnTo>
                    <a:pt x="0" y="416560"/>
                  </a:lnTo>
                  <a:lnTo>
                    <a:pt x="0" y="420369"/>
                  </a:lnTo>
                  <a:lnTo>
                    <a:pt x="24129" y="420369"/>
                  </a:lnTo>
                  <a:lnTo>
                    <a:pt x="24129" y="416560"/>
                  </a:lnTo>
                  <a:close/>
                </a:path>
                <a:path w="24130" h="1240790">
                  <a:moveTo>
                    <a:pt x="24129" y="420370"/>
                  </a:moveTo>
                  <a:lnTo>
                    <a:pt x="0" y="420370"/>
                  </a:lnTo>
                  <a:lnTo>
                    <a:pt x="0" y="425450"/>
                  </a:lnTo>
                  <a:lnTo>
                    <a:pt x="1269" y="425450"/>
                  </a:lnTo>
                  <a:lnTo>
                    <a:pt x="1269" y="426719"/>
                  </a:lnTo>
                  <a:lnTo>
                    <a:pt x="24129" y="426719"/>
                  </a:lnTo>
                  <a:lnTo>
                    <a:pt x="24129" y="420370"/>
                  </a:lnTo>
                  <a:close/>
                </a:path>
                <a:path w="24130" h="1240790">
                  <a:moveTo>
                    <a:pt x="24129" y="426720"/>
                  </a:moveTo>
                  <a:lnTo>
                    <a:pt x="5079" y="426720"/>
                  </a:lnTo>
                  <a:lnTo>
                    <a:pt x="5079" y="427990"/>
                  </a:lnTo>
                  <a:lnTo>
                    <a:pt x="7619" y="427990"/>
                  </a:lnTo>
                  <a:lnTo>
                    <a:pt x="7619" y="429259"/>
                  </a:lnTo>
                  <a:lnTo>
                    <a:pt x="24129" y="429259"/>
                  </a:lnTo>
                  <a:lnTo>
                    <a:pt x="24129" y="426720"/>
                  </a:lnTo>
                  <a:close/>
                </a:path>
                <a:path w="24130" h="1240790">
                  <a:moveTo>
                    <a:pt x="24129" y="429260"/>
                  </a:moveTo>
                  <a:lnTo>
                    <a:pt x="10159" y="429260"/>
                  </a:lnTo>
                  <a:lnTo>
                    <a:pt x="10159" y="430530"/>
                  </a:lnTo>
                  <a:lnTo>
                    <a:pt x="12700" y="430530"/>
                  </a:lnTo>
                  <a:lnTo>
                    <a:pt x="12700" y="431800"/>
                  </a:lnTo>
                  <a:lnTo>
                    <a:pt x="16509" y="431800"/>
                  </a:lnTo>
                  <a:lnTo>
                    <a:pt x="16509" y="433069"/>
                  </a:lnTo>
                  <a:lnTo>
                    <a:pt x="24129" y="433069"/>
                  </a:lnTo>
                  <a:lnTo>
                    <a:pt x="24129" y="429260"/>
                  </a:lnTo>
                  <a:close/>
                </a:path>
                <a:path w="24130" h="1240790">
                  <a:moveTo>
                    <a:pt x="24129" y="433070"/>
                  </a:moveTo>
                  <a:lnTo>
                    <a:pt x="19050" y="433070"/>
                  </a:lnTo>
                  <a:lnTo>
                    <a:pt x="19050" y="434340"/>
                  </a:lnTo>
                  <a:lnTo>
                    <a:pt x="21589" y="434340"/>
                  </a:lnTo>
                  <a:lnTo>
                    <a:pt x="21589" y="435609"/>
                  </a:lnTo>
                  <a:lnTo>
                    <a:pt x="24129" y="435609"/>
                  </a:lnTo>
                  <a:lnTo>
                    <a:pt x="24129" y="433070"/>
                  </a:lnTo>
                  <a:close/>
                </a:path>
                <a:path w="24130" h="1240790">
                  <a:moveTo>
                    <a:pt x="24129" y="1239520"/>
                  </a:moveTo>
                  <a:lnTo>
                    <a:pt x="0" y="1239520"/>
                  </a:lnTo>
                  <a:lnTo>
                    <a:pt x="0" y="1240790"/>
                  </a:lnTo>
                  <a:lnTo>
                    <a:pt x="24129" y="1240790"/>
                  </a:lnTo>
                  <a:lnTo>
                    <a:pt x="24129" y="1239520"/>
                  </a:lnTo>
                  <a:close/>
                </a:path>
              </a:pathLst>
            </a:custGeom>
            <a:solidFill>
              <a:srgbClr val="989830"/>
            </a:solidFill>
          </p:spPr>
          <p:txBody>
            <a:bodyPr wrap="square" lIns="0" tIns="0" rIns="0" bIns="0" rtlCol="0"/>
            <a:lstStyle/>
            <a:p>
              <a:endParaRPr/>
            </a:p>
          </p:txBody>
        </p:sp>
        <p:sp>
          <p:nvSpPr>
            <p:cNvPr id="858" name="object 858"/>
            <p:cNvSpPr/>
            <p:nvPr/>
          </p:nvSpPr>
          <p:spPr>
            <a:xfrm>
              <a:off x="1097279" y="5270500"/>
              <a:ext cx="25400" cy="1248410"/>
            </a:xfrm>
            <a:custGeom>
              <a:avLst/>
              <a:gdLst/>
              <a:ahLst/>
              <a:cxnLst/>
              <a:rect l="l" t="t" r="r" b="b"/>
              <a:pathLst>
                <a:path w="25400" h="1248409">
                  <a:moveTo>
                    <a:pt x="2539" y="0"/>
                  </a:moveTo>
                  <a:lnTo>
                    <a:pt x="0" y="0"/>
                  </a:lnTo>
                  <a:lnTo>
                    <a:pt x="0" y="1269"/>
                  </a:lnTo>
                  <a:lnTo>
                    <a:pt x="2539" y="1269"/>
                  </a:lnTo>
                  <a:lnTo>
                    <a:pt x="2539" y="0"/>
                  </a:lnTo>
                  <a:close/>
                </a:path>
                <a:path w="25400" h="1248409">
                  <a:moveTo>
                    <a:pt x="7619" y="1270"/>
                  </a:moveTo>
                  <a:lnTo>
                    <a:pt x="0" y="1270"/>
                  </a:lnTo>
                  <a:lnTo>
                    <a:pt x="0" y="3809"/>
                  </a:lnTo>
                  <a:lnTo>
                    <a:pt x="12700" y="3809"/>
                  </a:lnTo>
                  <a:lnTo>
                    <a:pt x="12700" y="2540"/>
                  </a:lnTo>
                  <a:lnTo>
                    <a:pt x="7619" y="2540"/>
                  </a:lnTo>
                  <a:lnTo>
                    <a:pt x="7619" y="1270"/>
                  </a:lnTo>
                  <a:close/>
                </a:path>
                <a:path w="25400" h="1248409">
                  <a:moveTo>
                    <a:pt x="17779" y="3810"/>
                  </a:moveTo>
                  <a:lnTo>
                    <a:pt x="0" y="3810"/>
                  </a:lnTo>
                  <a:lnTo>
                    <a:pt x="0" y="7619"/>
                  </a:lnTo>
                  <a:lnTo>
                    <a:pt x="25400" y="7619"/>
                  </a:lnTo>
                  <a:lnTo>
                    <a:pt x="25400" y="6350"/>
                  </a:lnTo>
                  <a:lnTo>
                    <a:pt x="21589" y="6350"/>
                  </a:lnTo>
                  <a:lnTo>
                    <a:pt x="21589" y="5080"/>
                  </a:lnTo>
                  <a:lnTo>
                    <a:pt x="17779" y="5080"/>
                  </a:lnTo>
                  <a:lnTo>
                    <a:pt x="17779" y="3810"/>
                  </a:lnTo>
                  <a:close/>
                </a:path>
                <a:path w="25400" h="1248409">
                  <a:moveTo>
                    <a:pt x="25400" y="7620"/>
                  </a:moveTo>
                  <a:lnTo>
                    <a:pt x="0" y="7620"/>
                  </a:lnTo>
                  <a:lnTo>
                    <a:pt x="0" y="20319"/>
                  </a:lnTo>
                  <a:lnTo>
                    <a:pt x="25400" y="20319"/>
                  </a:lnTo>
                  <a:lnTo>
                    <a:pt x="25400" y="7620"/>
                  </a:lnTo>
                  <a:close/>
                </a:path>
                <a:path w="25400" h="1248409">
                  <a:moveTo>
                    <a:pt x="25400" y="20320"/>
                  </a:moveTo>
                  <a:lnTo>
                    <a:pt x="0" y="20320"/>
                  </a:lnTo>
                  <a:lnTo>
                    <a:pt x="0" y="22859"/>
                  </a:lnTo>
                  <a:lnTo>
                    <a:pt x="25400" y="22859"/>
                  </a:lnTo>
                  <a:lnTo>
                    <a:pt x="25400" y="20320"/>
                  </a:lnTo>
                  <a:close/>
                </a:path>
                <a:path w="25400" h="1248409">
                  <a:moveTo>
                    <a:pt x="25400" y="22860"/>
                  </a:moveTo>
                  <a:lnTo>
                    <a:pt x="0" y="22860"/>
                  </a:lnTo>
                  <a:lnTo>
                    <a:pt x="0" y="33019"/>
                  </a:lnTo>
                  <a:lnTo>
                    <a:pt x="25400" y="33019"/>
                  </a:lnTo>
                  <a:lnTo>
                    <a:pt x="25400" y="22860"/>
                  </a:lnTo>
                  <a:close/>
                </a:path>
                <a:path w="25400" h="1248409">
                  <a:moveTo>
                    <a:pt x="25400" y="33020"/>
                  </a:moveTo>
                  <a:lnTo>
                    <a:pt x="0" y="33020"/>
                  </a:lnTo>
                  <a:lnTo>
                    <a:pt x="0" y="35559"/>
                  </a:lnTo>
                  <a:lnTo>
                    <a:pt x="25400" y="35559"/>
                  </a:lnTo>
                  <a:lnTo>
                    <a:pt x="25400" y="33020"/>
                  </a:lnTo>
                  <a:close/>
                </a:path>
                <a:path w="25400" h="1248409">
                  <a:moveTo>
                    <a:pt x="25400" y="35560"/>
                  </a:moveTo>
                  <a:lnTo>
                    <a:pt x="0" y="35560"/>
                  </a:lnTo>
                  <a:lnTo>
                    <a:pt x="0" y="45719"/>
                  </a:lnTo>
                  <a:lnTo>
                    <a:pt x="25400" y="45719"/>
                  </a:lnTo>
                  <a:lnTo>
                    <a:pt x="25400" y="35560"/>
                  </a:lnTo>
                  <a:close/>
                </a:path>
                <a:path w="25400" h="1248409">
                  <a:moveTo>
                    <a:pt x="25400" y="45720"/>
                  </a:moveTo>
                  <a:lnTo>
                    <a:pt x="0" y="45720"/>
                  </a:lnTo>
                  <a:lnTo>
                    <a:pt x="0" y="48259"/>
                  </a:lnTo>
                  <a:lnTo>
                    <a:pt x="25400" y="48259"/>
                  </a:lnTo>
                  <a:lnTo>
                    <a:pt x="25400" y="45720"/>
                  </a:lnTo>
                  <a:close/>
                </a:path>
                <a:path w="25400" h="1248409">
                  <a:moveTo>
                    <a:pt x="25400" y="48260"/>
                  </a:moveTo>
                  <a:lnTo>
                    <a:pt x="0" y="48260"/>
                  </a:lnTo>
                  <a:lnTo>
                    <a:pt x="0" y="52069"/>
                  </a:lnTo>
                  <a:lnTo>
                    <a:pt x="25400" y="52069"/>
                  </a:lnTo>
                  <a:lnTo>
                    <a:pt x="25400" y="48260"/>
                  </a:lnTo>
                  <a:close/>
                </a:path>
                <a:path w="25400" h="1248409">
                  <a:moveTo>
                    <a:pt x="25400" y="52070"/>
                  </a:moveTo>
                  <a:lnTo>
                    <a:pt x="0" y="52070"/>
                  </a:lnTo>
                  <a:lnTo>
                    <a:pt x="0" y="54609"/>
                  </a:lnTo>
                  <a:lnTo>
                    <a:pt x="25400" y="54609"/>
                  </a:lnTo>
                  <a:lnTo>
                    <a:pt x="25400" y="52070"/>
                  </a:lnTo>
                  <a:close/>
                </a:path>
                <a:path w="25400" h="1248409">
                  <a:moveTo>
                    <a:pt x="25400" y="54610"/>
                  </a:moveTo>
                  <a:lnTo>
                    <a:pt x="0" y="54610"/>
                  </a:lnTo>
                  <a:lnTo>
                    <a:pt x="0" y="64769"/>
                  </a:lnTo>
                  <a:lnTo>
                    <a:pt x="25400" y="64769"/>
                  </a:lnTo>
                  <a:lnTo>
                    <a:pt x="25400" y="54610"/>
                  </a:lnTo>
                  <a:close/>
                </a:path>
                <a:path w="25400" h="1248409">
                  <a:moveTo>
                    <a:pt x="25400" y="64770"/>
                  </a:moveTo>
                  <a:lnTo>
                    <a:pt x="0" y="64770"/>
                  </a:lnTo>
                  <a:lnTo>
                    <a:pt x="0" y="71119"/>
                  </a:lnTo>
                  <a:lnTo>
                    <a:pt x="25400" y="71119"/>
                  </a:lnTo>
                  <a:lnTo>
                    <a:pt x="25400" y="64770"/>
                  </a:lnTo>
                  <a:close/>
                </a:path>
                <a:path w="25400" h="1248409">
                  <a:moveTo>
                    <a:pt x="25400" y="71120"/>
                  </a:moveTo>
                  <a:lnTo>
                    <a:pt x="0" y="71120"/>
                  </a:lnTo>
                  <a:lnTo>
                    <a:pt x="0" y="77469"/>
                  </a:lnTo>
                  <a:lnTo>
                    <a:pt x="25400" y="77469"/>
                  </a:lnTo>
                  <a:lnTo>
                    <a:pt x="25400" y="71120"/>
                  </a:lnTo>
                  <a:close/>
                </a:path>
                <a:path w="25400" h="1248409">
                  <a:moveTo>
                    <a:pt x="25400" y="77470"/>
                  </a:moveTo>
                  <a:lnTo>
                    <a:pt x="0" y="77470"/>
                  </a:lnTo>
                  <a:lnTo>
                    <a:pt x="0" y="86359"/>
                  </a:lnTo>
                  <a:lnTo>
                    <a:pt x="25400" y="86359"/>
                  </a:lnTo>
                  <a:lnTo>
                    <a:pt x="25400" y="77470"/>
                  </a:lnTo>
                  <a:close/>
                </a:path>
                <a:path w="25400" h="1248409">
                  <a:moveTo>
                    <a:pt x="25400" y="86360"/>
                  </a:moveTo>
                  <a:lnTo>
                    <a:pt x="0" y="86360"/>
                  </a:lnTo>
                  <a:lnTo>
                    <a:pt x="0" y="90169"/>
                  </a:lnTo>
                  <a:lnTo>
                    <a:pt x="25400" y="90169"/>
                  </a:lnTo>
                  <a:lnTo>
                    <a:pt x="25400" y="86360"/>
                  </a:lnTo>
                  <a:close/>
                </a:path>
                <a:path w="25400" h="1248409">
                  <a:moveTo>
                    <a:pt x="25400" y="90170"/>
                  </a:moveTo>
                  <a:lnTo>
                    <a:pt x="0" y="90170"/>
                  </a:lnTo>
                  <a:lnTo>
                    <a:pt x="0" y="92709"/>
                  </a:lnTo>
                  <a:lnTo>
                    <a:pt x="25400" y="92709"/>
                  </a:lnTo>
                  <a:lnTo>
                    <a:pt x="25400" y="90170"/>
                  </a:lnTo>
                  <a:close/>
                </a:path>
                <a:path w="25400" h="1248409">
                  <a:moveTo>
                    <a:pt x="25400" y="92710"/>
                  </a:moveTo>
                  <a:lnTo>
                    <a:pt x="0" y="92710"/>
                  </a:lnTo>
                  <a:lnTo>
                    <a:pt x="0" y="99059"/>
                  </a:lnTo>
                  <a:lnTo>
                    <a:pt x="25400" y="99059"/>
                  </a:lnTo>
                  <a:lnTo>
                    <a:pt x="25400" y="92710"/>
                  </a:lnTo>
                  <a:close/>
                </a:path>
                <a:path w="25400" h="1248409">
                  <a:moveTo>
                    <a:pt x="25400" y="99060"/>
                  </a:moveTo>
                  <a:lnTo>
                    <a:pt x="0" y="99060"/>
                  </a:lnTo>
                  <a:lnTo>
                    <a:pt x="0" y="105409"/>
                  </a:lnTo>
                  <a:lnTo>
                    <a:pt x="25400" y="105409"/>
                  </a:lnTo>
                  <a:lnTo>
                    <a:pt x="25400" y="99060"/>
                  </a:lnTo>
                  <a:close/>
                </a:path>
                <a:path w="25400" h="1248409">
                  <a:moveTo>
                    <a:pt x="25400" y="105410"/>
                  </a:moveTo>
                  <a:lnTo>
                    <a:pt x="0" y="105410"/>
                  </a:lnTo>
                  <a:lnTo>
                    <a:pt x="0" y="109219"/>
                  </a:lnTo>
                  <a:lnTo>
                    <a:pt x="25400" y="109219"/>
                  </a:lnTo>
                  <a:lnTo>
                    <a:pt x="25400" y="105410"/>
                  </a:lnTo>
                  <a:close/>
                </a:path>
                <a:path w="25400" h="1248409">
                  <a:moveTo>
                    <a:pt x="25400" y="109220"/>
                  </a:moveTo>
                  <a:lnTo>
                    <a:pt x="0" y="109220"/>
                  </a:lnTo>
                  <a:lnTo>
                    <a:pt x="0" y="111759"/>
                  </a:lnTo>
                  <a:lnTo>
                    <a:pt x="25400" y="111759"/>
                  </a:lnTo>
                  <a:lnTo>
                    <a:pt x="25400" y="109220"/>
                  </a:lnTo>
                  <a:close/>
                </a:path>
                <a:path w="25400" h="1248409">
                  <a:moveTo>
                    <a:pt x="25400" y="111760"/>
                  </a:moveTo>
                  <a:lnTo>
                    <a:pt x="0" y="111760"/>
                  </a:lnTo>
                  <a:lnTo>
                    <a:pt x="0" y="115569"/>
                  </a:lnTo>
                  <a:lnTo>
                    <a:pt x="25400" y="115569"/>
                  </a:lnTo>
                  <a:lnTo>
                    <a:pt x="25400" y="111760"/>
                  </a:lnTo>
                  <a:close/>
                </a:path>
                <a:path w="25400" h="1248409">
                  <a:moveTo>
                    <a:pt x="25400" y="115570"/>
                  </a:moveTo>
                  <a:lnTo>
                    <a:pt x="0" y="115570"/>
                  </a:lnTo>
                  <a:lnTo>
                    <a:pt x="0" y="124459"/>
                  </a:lnTo>
                  <a:lnTo>
                    <a:pt x="25400" y="124459"/>
                  </a:lnTo>
                  <a:lnTo>
                    <a:pt x="25400" y="115570"/>
                  </a:lnTo>
                  <a:close/>
                </a:path>
                <a:path w="25400" h="1248409">
                  <a:moveTo>
                    <a:pt x="25400" y="124460"/>
                  </a:moveTo>
                  <a:lnTo>
                    <a:pt x="0" y="124460"/>
                  </a:lnTo>
                  <a:lnTo>
                    <a:pt x="0" y="134619"/>
                  </a:lnTo>
                  <a:lnTo>
                    <a:pt x="25400" y="134619"/>
                  </a:lnTo>
                  <a:lnTo>
                    <a:pt x="25400" y="124460"/>
                  </a:lnTo>
                  <a:close/>
                </a:path>
                <a:path w="25400" h="1248409">
                  <a:moveTo>
                    <a:pt x="25400" y="134620"/>
                  </a:moveTo>
                  <a:lnTo>
                    <a:pt x="0" y="134620"/>
                  </a:lnTo>
                  <a:lnTo>
                    <a:pt x="0" y="137159"/>
                  </a:lnTo>
                  <a:lnTo>
                    <a:pt x="25400" y="137159"/>
                  </a:lnTo>
                  <a:lnTo>
                    <a:pt x="25400" y="134620"/>
                  </a:lnTo>
                  <a:close/>
                </a:path>
                <a:path w="25400" h="1248409">
                  <a:moveTo>
                    <a:pt x="25400" y="137160"/>
                  </a:moveTo>
                  <a:lnTo>
                    <a:pt x="0" y="137160"/>
                  </a:lnTo>
                  <a:lnTo>
                    <a:pt x="0" y="143509"/>
                  </a:lnTo>
                  <a:lnTo>
                    <a:pt x="25400" y="143509"/>
                  </a:lnTo>
                  <a:lnTo>
                    <a:pt x="25400" y="137160"/>
                  </a:lnTo>
                  <a:close/>
                </a:path>
                <a:path w="25400" h="1248409">
                  <a:moveTo>
                    <a:pt x="25400" y="143510"/>
                  </a:moveTo>
                  <a:lnTo>
                    <a:pt x="0" y="143510"/>
                  </a:lnTo>
                  <a:lnTo>
                    <a:pt x="0" y="149859"/>
                  </a:lnTo>
                  <a:lnTo>
                    <a:pt x="25400" y="149859"/>
                  </a:lnTo>
                  <a:lnTo>
                    <a:pt x="25400" y="143510"/>
                  </a:lnTo>
                  <a:close/>
                </a:path>
                <a:path w="25400" h="1248409">
                  <a:moveTo>
                    <a:pt x="25400" y="149860"/>
                  </a:moveTo>
                  <a:lnTo>
                    <a:pt x="0" y="149860"/>
                  </a:lnTo>
                  <a:lnTo>
                    <a:pt x="0" y="153669"/>
                  </a:lnTo>
                  <a:lnTo>
                    <a:pt x="25400" y="153669"/>
                  </a:lnTo>
                  <a:lnTo>
                    <a:pt x="25400" y="149860"/>
                  </a:lnTo>
                  <a:close/>
                </a:path>
                <a:path w="25400" h="1248409">
                  <a:moveTo>
                    <a:pt x="25400" y="153670"/>
                  </a:moveTo>
                  <a:lnTo>
                    <a:pt x="0" y="153670"/>
                  </a:lnTo>
                  <a:lnTo>
                    <a:pt x="0" y="160019"/>
                  </a:lnTo>
                  <a:lnTo>
                    <a:pt x="25400" y="160019"/>
                  </a:lnTo>
                  <a:lnTo>
                    <a:pt x="25400" y="153670"/>
                  </a:lnTo>
                  <a:close/>
                </a:path>
                <a:path w="25400" h="1248409">
                  <a:moveTo>
                    <a:pt x="25400" y="160020"/>
                  </a:moveTo>
                  <a:lnTo>
                    <a:pt x="0" y="160020"/>
                  </a:lnTo>
                  <a:lnTo>
                    <a:pt x="0" y="168909"/>
                  </a:lnTo>
                  <a:lnTo>
                    <a:pt x="25400" y="168909"/>
                  </a:lnTo>
                  <a:lnTo>
                    <a:pt x="25400" y="160020"/>
                  </a:lnTo>
                  <a:close/>
                </a:path>
                <a:path w="25400" h="1248409">
                  <a:moveTo>
                    <a:pt x="25400" y="168910"/>
                  </a:moveTo>
                  <a:lnTo>
                    <a:pt x="0" y="168910"/>
                  </a:lnTo>
                  <a:lnTo>
                    <a:pt x="0" y="179069"/>
                  </a:lnTo>
                  <a:lnTo>
                    <a:pt x="25400" y="179069"/>
                  </a:lnTo>
                  <a:lnTo>
                    <a:pt x="25400" y="168910"/>
                  </a:lnTo>
                  <a:close/>
                </a:path>
                <a:path w="25400" h="1248409">
                  <a:moveTo>
                    <a:pt x="25400" y="179070"/>
                  </a:moveTo>
                  <a:lnTo>
                    <a:pt x="0" y="179070"/>
                  </a:lnTo>
                  <a:lnTo>
                    <a:pt x="0" y="181609"/>
                  </a:lnTo>
                  <a:lnTo>
                    <a:pt x="25400" y="181609"/>
                  </a:lnTo>
                  <a:lnTo>
                    <a:pt x="25400" y="179070"/>
                  </a:lnTo>
                  <a:close/>
                </a:path>
                <a:path w="25400" h="1248409">
                  <a:moveTo>
                    <a:pt x="25400" y="181610"/>
                  </a:moveTo>
                  <a:lnTo>
                    <a:pt x="0" y="181610"/>
                  </a:lnTo>
                  <a:lnTo>
                    <a:pt x="0" y="185419"/>
                  </a:lnTo>
                  <a:lnTo>
                    <a:pt x="25400" y="185419"/>
                  </a:lnTo>
                  <a:lnTo>
                    <a:pt x="25400" y="181610"/>
                  </a:lnTo>
                  <a:close/>
                </a:path>
                <a:path w="25400" h="1248409">
                  <a:moveTo>
                    <a:pt x="25400" y="185420"/>
                  </a:moveTo>
                  <a:lnTo>
                    <a:pt x="0" y="185420"/>
                  </a:lnTo>
                  <a:lnTo>
                    <a:pt x="0" y="187959"/>
                  </a:lnTo>
                  <a:lnTo>
                    <a:pt x="25400" y="187959"/>
                  </a:lnTo>
                  <a:lnTo>
                    <a:pt x="25400" y="185420"/>
                  </a:lnTo>
                  <a:close/>
                </a:path>
                <a:path w="25400" h="1248409">
                  <a:moveTo>
                    <a:pt x="25400" y="187960"/>
                  </a:moveTo>
                  <a:lnTo>
                    <a:pt x="0" y="187960"/>
                  </a:lnTo>
                  <a:lnTo>
                    <a:pt x="0" y="191769"/>
                  </a:lnTo>
                  <a:lnTo>
                    <a:pt x="25400" y="191769"/>
                  </a:lnTo>
                  <a:lnTo>
                    <a:pt x="25400" y="187960"/>
                  </a:lnTo>
                  <a:close/>
                </a:path>
                <a:path w="25400" h="1248409">
                  <a:moveTo>
                    <a:pt x="25400" y="191770"/>
                  </a:moveTo>
                  <a:lnTo>
                    <a:pt x="0" y="191770"/>
                  </a:lnTo>
                  <a:lnTo>
                    <a:pt x="0" y="204469"/>
                  </a:lnTo>
                  <a:lnTo>
                    <a:pt x="25400" y="204469"/>
                  </a:lnTo>
                  <a:lnTo>
                    <a:pt x="25400" y="191770"/>
                  </a:lnTo>
                  <a:close/>
                </a:path>
                <a:path w="25400" h="1248409">
                  <a:moveTo>
                    <a:pt x="25400" y="204470"/>
                  </a:moveTo>
                  <a:lnTo>
                    <a:pt x="0" y="204470"/>
                  </a:lnTo>
                  <a:lnTo>
                    <a:pt x="0" y="207009"/>
                  </a:lnTo>
                  <a:lnTo>
                    <a:pt x="25400" y="207009"/>
                  </a:lnTo>
                  <a:lnTo>
                    <a:pt x="25400" y="204470"/>
                  </a:lnTo>
                  <a:close/>
                </a:path>
                <a:path w="25400" h="1248409">
                  <a:moveTo>
                    <a:pt x="25400" y="207010"/>
                  </a:moveTo>
                  <a:lnTo>
                    <a:pt x="0" y="207010"/>
                  </a:lnTo>
                  <a:lnTo>
                    <a:pt x="0" y="210819"/>
                  </a:lnTo>
                  <a:lnTo>
                    <a:pt x="25400" y="210819"/>
                  </a:lnTo>
                  <a:lnTo>
                    <a:pt x="25400" y="207010"/>
                  </a:lnTo>
                  <a:close/>
                </a:path>
                <a:path w="25400" h="1248409">
                  <a:moveTo>
                    <a:pt x="25400" y="210820"/>
                  </a:moveTo>
                  <a:lnTo>
                    <a:pt x="0" y="210820"/>
                  </a:lnTo>
                  <a:lnTo>
                    <a:pt x="0" y="213359"/>
                  </a:lnTo>
                  <a:lnTo>
                    <a:pt x="25400" y="213359"/>
                  </a:lnTo>
                  <a:lnTo>
                    <a:pt x="25400" y="210820"/>
                  </a:lnTo>
                  <a:close/>
                </a:path>
                <a:path w="25400" h="1248409">
                  <a:moveTo>
                    <a:pt x="25400" y="213360"/>
                  </a:moveTo>
                  <a:lnTo>
                    <a:pt x="0" y="213360"/>
                  </a:lnTo>
                  <a:lnTo>
                    <a:pt x="0" y="217169"/>
                  </a:lnTo>
                  <a:lnTo>
                    <a:pt x="25400" y="217169"/>
                  </a:lnTo>
                  <a:lnTo>
                    <a:pt x="25400" y="213360"/>
                  </a:lnTo>
                  <a:close/>
                </a:path>
                <a:path w="25400" h="1248409">
                  <a:moveTo>
                    <a:pt x="25400" y="217170"/>
                  </a:moveTo>
                  <a:lnTo>
                    <a:pt x="0" y="217170"/>
                  </a:lnTo>
                  <a:lnTo>
                    <a:pt x="0" y="219709"/>
                  </a:lnTo>
                  <a:lnTo>
                    <a:pt x="25400" y="219709"/>
                  </a:lnTo>
                  <a:lnTo>
                    <a:pt x="25400" y="217170"/>
                  </a:lnTo>
                  <a:close/>
                </a:path>
                <a:path w="25400" h="1248409">
                  <a:moveTo>
                    <a:pt x="25400" y="219710"/>
                  </a:moveTo>
                  <a:lnTo>
                    <a:pt x="0" y="219710"/>
                  </a:lnTo>
                  <a:lnTo>
                    <a:pt x="0" y="223519"/>
                  </a:lnTo>
                  <a:lnTo>
                    <a:pt x="25400" y="223519"/>
                  </a:lnTo>
                  <a:lnTo>
                    <a:pt x="25400" y="219710"/>
                  </a:lnTo>
                  <a:close/>
                </a:path>
                <a:path w="25400" h="1248409">
                  <a:moveTo>
                    <a:pt x="25400" y="223520"/>
                  </a:moveTo>
                  <a:lnTo>
                    <a:pt x="0" y="223520"/>
                  </a:lnTo>
                  <a:lnTo>
                    <a:pt x="0" y="229869"/>
                  </a:lnTo>
                  <a:lnTo>
                    <a:pt x="25400" y="229869"/>
                  </a:lnTo>
                  <a:lnTo>
                    <a:pt x="25400" y="223520"/>
                  </a:lnTo>
                  <a:close/>
                </a:path>
                <a:path w="25400" h="1248409">
                  <a:moveTo>
                    <a:pt x="25400" y="229870"/>
                  </a:moveTo>
                  <a:lnTo>
                    <a:pt x="0" y="229870"/>
                  </a:lnTo>
                  <a:lnTo>
                    <a:pt x="0" y="236219"/>
                  </a:lnTo>
                  <a:lnTo>
                    <a:pt x="25400" y="236219"/>
                  </a:lnTo>
                  <a:lnTo>
                    <a:pt x="25400" y="229870"/>
                  </a:lnTo>
                  <a:close/>
                </a:path>
                <a:path w="25400" h="1248409">
                  <a:moveTo>
                    <a:pt x="25400" y="236220"/>
                  </a:moveTo>
                  <a:lnTo>
                    <a:pt x="0" y="236220"/>
                  </a:lnTo>
                  <a:lnTo>
                    <a:pt x="0" y="245109"/>
                  </a:lnTo>
                  <a:lnTo>
                    <a:pt x="25400" y="245109"/>
                  </a:lnTo>
                  <a:lnTo>
                    <a:pt x="25400" y="236220"/>
                  </a:lnTo>
                  <a:close/>
                </a:path>
                <a:path w="25400" h="1248409">
                  <a:moveTo>
                    <a:pt x="25400" y="245110"/>
                  </a:moveTo>
                  <a:lnTo>
                    <a:pt x="0" y="245110"/>
                  </a:lnTo>
                  <a:lnTo>
                    <a:pt x="0" y="251459"/>
                  </a:lnTo>
                  <a:lnTo>
                    <a:pt x="25400" y="251459"/>
                  </a:lnTo>
                  <a:lnTo>
                    <a:pt x="25400" y="245110"/>
                  </a:lnTo>
                  <a:close/>
                </a:path>
                <a:path w="25400" h="1248409">
                  <a:moveTo>
                    <a:pt x="25400" y="251460"/>
                  </a:moveTo>
                  <a:lnTo>
                    <a:pt x="0" y="251460"/>
                  </a:lnTo>
                  <a:lnTo>
                    <a:pt x="0" y="255269"/>
                  </a:lnTo>
                  <a:lnTo>
                    <a:pt x="25400" y="255269"/>
                  </a:lnTo>
                  <a:lnTo>
                    <a:pt x="25400" y="251460"/>
                  </a:lnTo>
                  <a:close/>
                </a:path>
                <a:path w="25400" h="1248409">
                  <a:moveTo>
                    <a:pt x="25400" y="255270"/>
                  </a:moveTo>
                  <a:lnTo>
                    <a:pt x="0" y="255270"/>
                  </a:lnTo>
                  <a:lnTo>
                    <a:pt x="0" y="261619"/>
                  </a:lnTo>
                  <a:lnTo>
                    <a:pt x="25400" y="261619"/>
                  </a:lnTo>
                  <a:lnTo>
                    <a:pt x="25400" y="255270"/>
                  </a:lnTo>
                  <a:close/>
                </a:path>
                <a:path w="25400" h="1248409">
                  <a:moveTo>
                    <a:pt x="25400" y="261620"/>
                  </a:moveTo>
                  <a:lnTo>
                    <a:pt x="0" y="261620"/>
                  </a:lnTo>
                  <a:lnTo>
                    <a:pt x="0" y="267969"/>
                  </a:lnTo>
                  <a:lnTo>
                    <a:pt x="25400" y="267969"/>
                  </a:lnTo>
                  <a:lnTo>
                    <a:pt x="25400" y="261620"/>
                  </a:lnTo>
                  <a:close/>
                </a:path>
                <a:path w="25400" h="1248409">
                  <a:moveTo>
                    <a:pt x="25400" y="267970"/>
                  </a:moveTo>
                  <a:lnTo>
                    <a:pt x="0" y="267970"/>
                  </a:lnTo>
                  <a:lnTo>
                    <a:pt x="0" y="270509"/>
                  </a:lnTo>
                  <a:lnTo>
                    <a:pt x="25400" y="270509"/>
                  </a:lnTo>
                  <a:lnTo>
                    <a:pt x="25400" y="267970"/>
                  </a:lnTo>
                  <a:close/>
                </a:path>
                <a:path w="25400" h="1248409">
                  <a:moveTo>
                    <a:pt x="25400" y="270510"/>
                  </a:moveTo>
                  <a:lnTo>
                    <a:pt x="0" y="270510"/>
                  </a:lnTo>
                  <a:lnTo>
                    <a:pt x="0" y="274319"/>
                  </a:lnTo>
                  <a:lnTo>
                    <a:pt x="25400" y="274319"/>
                  </a:lnTo>
                  <a:lnTo>
                    <a:pt x="25400" y="270510"/>
                  </a:lnTo>
                  <a:close/>
                </a:path>
                <a:path w="25400" h="1248409">
                  <a:moveTo>
                    <a:pt x="25400" y="274320"/>
                  </a:moveTo>
                  <a:lnTo>
                    <a:pt x="0" y="274320"/>
                  </a:lnTo>
                  <a:lnTo>
                    <a:pt x="0" y="276859"/>
                  </a:lnTo>
                  <a:lnTo>
                    <a:pt x="25400" y="276859"/>
                  </a:lnTo>
                  <a:lnTo>
                    <a:pt x="25400" y="274320"/>
                  </a:lnTo>
                  <a:close/>
                </a:path>
                <a:path w="25400" h="1248409">
                  <a:moveTo>
                    <a:pt x="25400" y="276860"/>
                  </a:moveTo>
                  <a:lnTo>
                    <a:pt x="0" y="276860"/>
                  </a:lnTo>
                  <a:lnTo>
                    <a:pt x="0" y="287019"/>
                  </a:lnTo>
                  <a:lnTo>
                    <a:pt x="25400" y="287019"/>
                  </a:lnTo>
                  <a:lnTo>
                    <a:pt x="25400" y="276860"/>
                  </a:lnTo>
                  <a:close/>
                </a:path>
                <a:path w="25400" h="1248409">
                  <a:moveTo>
                    <a:pt x="25400" y="287020"/>
                  </a:moveTo>
                  <a:lnTo>
                    <a:pt x="0" y="287020"/>
                  </a:lnTo>
                  <a:lnTo>
                    <a:pt x="0" y="289559"/>
                  </a:lnTo>
                  <a:lnTo>
                    <a:pt x="25400" y="289559"/>
                  </a:lnTo>
                  <a:lnTo>
                    <a:pt x="25400" y="287020"/>
                  </a:lnTo>
                  <a:close/>
                </a:path>
                <a:path w="25400" h="1248409">
                  <a:moveTo>
                    <a:pt x="25400" y="289560"/>
                  </a:moveTo>
                  <a:lnTo>
                    <a:pt x="0" y="289560"/>
                  </a:lnTo>
                  <a:lnTo>
                    <a:pt x="0" y="293369"/>
                  </a:lnTo>
                  <a:lnTo>
                    <a:pt x="25400" y="293369"/>
                  </a:lnTo>
                  <a:lnTo>
                    <a:pt x="25400" y="289560"/>
                  </a:lnTo>
                  <a:close/>
                </a:path>
                <a:path w="25400" h="1248409">
                  <a:moveTo>
                    <a:pt x="25400" y="293370"/>
                  </a:moveTo>
                  <a:lnTo>
                    <a:pt x="0" y="293370"/>
                  </a:lnTo>
                  <a:lnTo>
                    <a:pt x="0" y="295909"/>
                  </a:lnTo>
                  <a:lnTo>
                    <a:pt x="25400" y="295909"/>
                  </a:lnTo>
                  <a:lnTo>
                    <a:pt x="25400" y="293370"/>
                  </a:lnTo>
                  <a:close/>
                </a:path>
                <a:path w="25400" h="1248409">
                  <a:moveTo>
                    <a:pt x="25400" y="295910"/>
                  </a:moveTo>
                  <a:lnTo>
                    <a:pt x="0" y="295910"/>
                  </a:lnTo>
                  <a:lnTo>
                    <a:pt x="0" y="299719"/>
                  </a:lnTo>
                  <a:lnTo>
                    <a:pt x="25400" y="299719"/>
                  </a:lnTo>
                  <a:lnTo>
                    <a:pt x="25400" y="295910"/>
                  </a:lnTo>
                  <a:close/>
                </a:path>
                <a:path w="25400" h="1248409">
                  <a:moveTo>
                    <a:pt x="25400" y="299720"/>
                  </a:moveTo>
                  <a:lnTo>
                    <a:pt x="0" y="299720"/>
                  </a:lnTo>
                  <a:lnTo>
                    <a:pt x="0" y="308609"/>
                  </a:lnTo>
                  <a:lnTo>
                    <a:pt x="25400" y="308609"/>
                  </a:lnTo>
                  <a:lnTo>
                    <a:pt x="25400" y="299720"/>
                  </a:lnTo>
                  <a:close/>
                </a:path>
                <a:path w="25400" h="1248409">
                  <a:moveTo>
                    <a:pt x="25400" y="308610"/>
                  </a:moveTo>
                  <a:lnTo>
                    <a:pt x="0" y="308610"/>
                  </a:lnTo>
                  <a:lnTo>
                    <a:pt x="0" y="312419"/>
                  </a:lnTo>
                  <a:lnTo>
                    <a:pt x="25400" y="312419"/>
                  </a:lnTo>
                  <a:lnTo>
                    <a:pt x="25400" y="308610"/>
                  </a:lnTo>
                  <a:close/>
                </a:path>
                <a:path w="25400" h="1248409">
                  <a:moveTo>
                    <a:pt x="25400" y="312420"/>
                  </a:moveTo>
                  <a:lnTo>
                    <a:pt x="0" y="312420"/>
                  </a:lnTo>
                  <a:lnTo>
                    <a:pt x="0" y="318769"/>
                  </a:lnTo>
                  <a:lnTo>
                    <a:pt x="25400" y="318769"/>
                  </a:lnTo>
                  <a:lnTo>
                    <a:pt x="25400" y="312420"/>
                  </a:lnTo>
                  <a:close/>
                </a:path>
                <a:path w="25400" h="1248409">
                  <a:moveTo>
                    <a:pt x="25400" y="318770"/>
                  </a:moveTo>
                  <a:lnTo>
                    <a:pt x="0" y="318770"/>
                  </a:lnTo>
                  <a:lnTo>
                    <a:pt x="0" y="325119"/>
                  </a:lnTo>
                  <a:lnTo>
                    <a:pt x="25400" y="325119"/>
                  </a:lnTo>
                  <a:lnTo>
                    <a:pt x="25400" y="318770"/>
                  </a:lnTo>
                  <a:close/>
                </a:path>
                <a:path w="25400" h="1248409">
                  <a:moveTo>
                    <a:pt x="25400" y="325120"/>
                  </a:moveTo>
                  <a:lnTo>
                    <a:pt x="0" y="325120"/>
                  </a:lnTo>
                  <a:lnTo>
                    <a:pt x="0" y="327659"/>
                  </a:lnTo>
                  <a:lnTo>
                    <a:pt x="25400" y="327659"/>
                  </a:lnTo>
                  <a:lnTo>
                    <a:pt x="25400" y="325120"/>
                  </a:lnTo>
                  <a:close/>
                </a:path>
                <a:path w="25400" h="1248409">
                  <a:moveTo>
                    <a:pt x="25400" y="327660"/>
                  </a:moveTo>
                  <a:lnTo>
                    <a:pt x="0" y="327660"/>
                  </a:lnTo>
                  <a:lnTo>
                    <a:pt x="0" y="337819"/>
                  </a:lnTo>
                  <a:lnTo>
                    <a:pt x="25400" y="337819"/>
                  </a:lnTo>
                  <a:lnTo>
                    <a:pt x="25400" y="327660"/>
                  </a:lnTo>
                  <a:close/>
                </a:path>
                <a:path w="25400" h="1248409">
                  <a:moveTo>
                    <a:pt x="25400" y="337820"/>
                  </a:moveTo>
                  <a:lnTo>
                    <a:pt x="0" y="337820"/>
                  </a:lnTo>
                  <a:lnTo>
                    <a:pt x="0" y="340359"/>
                  </a:lnTo>
                  <a:lnTo>
                    <a:pt x="25400" y="340359"/>
                  </a:lnTo>
                  <a:lnTo>
                    <a:pt x="25400" y="337820"/>
                  </a:lnTo>
                  <a:close/>
                </a:path>
                <a:path w="25400" h="1248409">
                  <a:moveTo>
                    <a:pt x="25400" y="340360"/>
                  </a:moveTo>
                  <a:lnTo>
                    <a:pt x="0" y="340360"/>
                  </a:lnTo>
                  <a:lnTo>
                    <a:pt x="0" y="346709"/>
                  </a:lnTo>
                  <a:lnTo>
                    <a:pt x="25400" y="346709"/>
                  </a:lnTo>
                  <a:lnTo>
                    <a:pt x="25400" y="340360"/>
                  </a:lnTo>
                  <a:close/>
                </a:path>
                <a:path w="25400" h="1248409">
                  <a:moveTo>
                    <a:pt x="25400" y="346710"/>
                  </a:moveTo>
                  <a:lnTo>
                    <a:pt x="0" y="346710"/>
                  </a:lnTo>
                  <a:lnTo>
                    <a:pt x="0" y="350519"/>
                  </a:lnTo>
                  <a:lnTo>
                    <a:pt x="25400" y="350519"/>
                  </a:lnTo>
                  <a:lnTo>
                    <a:pt x="25400" y="346710"/>
                  </a:lnTo>
                  <a:close/>
                </a:path>
                <a:path w="25400" h="1248409">
                  <a:moveTo>
                    <a:pt x="25400" y="350520"/>
                  </a:moveTo>
                  <a:lnTo>
                    <a:pt x="0" y="350520"/>
                  </a:lnTo>
                  <a:lnTo>
                    <a:pt x="0" y="356869"/>
                  </a:lnTo>
                  <a:lnTo>
                    <a:pt x="25400" y="356869"/>
                  </a:lnTo>
                  <a:lnTo>
                    <a:pt x="25400" y="350520"/>
                  </a:lnTo>
                  <a:close/>
                </a:path>
                <a:path w="25400" h="1248409">
                  <a:moveTo>
                    <a:pt x="25400" y="356870"/>
                  </a:moveTo>
                  <a:lnTo>
                    <a:pt x="0" y="356870"/>
                  </a:lnTo>
                  <a:lnTo>
                    <a:pt x="0" y="359409"/>
                  </a:lnTo>
                  <a:lnTo>
                    <a:pt x="25400" y="359409"/>
                  </a:lnTo>
                  <a:lnTo>
                    <a:pt x="25400" y="356870"/>
                  </a:lnTo>
                  <a:close/>
                </a:path>
                <a:path w="25400" h="1248409">
                  <a:moveTo>
                    <a:pt x="25400" y="359410"/>
                  </a:moveTo>
                  <a:lnTo>
                    <a:pt x="0" y="359410"/>
                  </a:lnTo>
                  <a:lnTo>
                    <a:pt x="0" y="363219"/>
                  </a:lnTo>
                  <a:lnTo>
                    <a:pt x="25400" y="363219"/>
                  </a:lnTo>
                  <a:lnTo>
                    <a:pt x="25400" y="359410"/>
                  </a:lnTo>
                  <a:close/>
                </a:path>
                <a:path w="25400" h="1248409">
                  <a:moveTo>
                    <a:pt x="25400" y="363220"/>
                  </a:moveTo>
                  <a:lnTo>
                    <a:pt x="0" y="363220"/>
                  </a:lnTo>
                  <a:lnTo>
                    <a:pt x="0" y="375919"/>
                  </a:lnTo>
                  <a:lnTo>
                    <a:pt x="25400" y="375919"/>
                  </a:lnTo>
                  <a:lnTo>
                    <a:pt x="25400" y="363220"/>
                  </a:lnTo>
                  <a:close/>
                </a:path>
                <a:path w="25400" h="1248409">
                  <a:moveTo>
                    <a:pt x="25400" y="375920"/>
                  </a:moveTo>
                  <a:lnTo>
                    <a:pt x="0" y="375920"/>
                  </a:lnTo>
                  <a:lnTo>
                    <a:pt x="0" y="391159"/>
                  </a:lnTo>
                  <a:lnTo>
                    <a:pt x="25400" y="391159"/>
                  </a:lnTo>
                  <a:lnTo>
                    <a:pt x="25400" y="375920"/>
                  </a:lnTo>
                  <a:close/>
                </a:path>
                <a:path w="25400" h="1248409">
                  <a:moveTo>
                    <a:pt x="25400" y="391160"/>
                  </a:moveTo>
                  <a:lnTo>
                    <a:pt x="0" y="391160"/>
                  </a:lnTo>
                  <a:lnTo>
                    <a:pt x="0" y="397509"/>
                  </a:lnTo>
                  <a:lnTo>
                    <a:pt x="25400" y="397509"/>
                  </a:lnTo>
                  <a:lnTo>
                    <a:pt x="25400" y="391160"/>
                  </a:lnTo>
                  <a:close/>
                </a:path>
                <a:path w="25400" h="1248409">
                  <a:moveTo>
                    <a:pt x="25400" y="397510"/>
                  </a:moveTo>
                  <a:lnTo>
                    <a:pt x="0" y="397510"/>
                  </a:lnTo>
                  <a:lnTo>
                    <a:pt x="0" y="401319"/>
                  </a:lnTo>
                  <a:lnTo>
                    <a:pt x="25400" y="401319"/>
                  </a:lnTo>
                  <a:lnTo>
                    <a:pt x="25400" y="397510"/>
                  </a:lnTo>
                  <a:close/>
                </a:path>
                <a:path w="25400" h="1248409">
                  <a:moveTo>
                    <a:pt x="25400" y="401320"/>
                  </a:moveTo>
                  <a:lnTo>
                    <a:pt x="0" y="401320"/>
                  </a:lnTo>
                  <a:lnTo>
                    <a:pt x="0" y="403859"/>
                  </a:lnTo>
                  <a:lnTo>
                    <a:pt x="25400" y="403859"/>
                  </a:lnTo>
                  <a:lnTo>
                    <a:pt x="25400" y="401320"/>
                  </a:lnTo>
                  <a:close/>
                </a:path>
                <a:path w="25400" h="1248409">
                  <a:moveTo>
                    <a:pt x="25400" y="403860"/>
                  </a:moveTo>
                  <a:lnTo>
                    <a:pt x="0" y="403860"/>
                  </a:lnTo>
                  <a:lnTo>
                    <a:pt x="0" y="410209"/>
                  </a:lnTo>
                  <a:lnTo>
                    <a:pt x="25400" y="410209"/>
                  </a:lnTo>
                  <a:lnTo>
                    <a:pt x="25400" y="403860"/>
                  </a:lnTo>
                  <a:close/>
                </a:path>
                <a:path w="25400" h="1248409">
                  <a:moveTo>
                    <a:pt x="25400" y="410210"/>
                  </a:moveTo>
                  <a:lnTo>
                    <a:pt x="0" y="410210"/>
                  </a:lnTo>
                  <a:lnTo>
                    <a:pt x="0" y="420369"/>
                  </a:lnTo>
                  <a:lnTo>
                    <a:pt x="25400" y="420369"/>
                  </a:lnTo>
                  <a:lnTo>
                    <a:pt x="25400" y="410210"/>
                  </a:lnTo>
                  <a:close/>
                </a:path>
                <a:path w="25400" h="1248409">
                  <a:moveTo>
                    <a:pt x="25400" y="420370"/>
                  </a:moveTo>
                  <a:lnTo>
                    <a:pt x="1269" y="420370"/>
                  </a:lnTo>
                  <a:lnTo>
                    <a:pt x="1269" y="421640"/>
                  </a:lnTo>
                  <a:lnTo>
                    <a:pt x="3809" y="421640"/>
                  </a:lnTo>
                  <a:lnTo>
                    <a:pt x="3809" y="422909"/>
                  </a:lnTo>
                  <a:lnTo>
                    <a:pt x="25400" y="422909"/>
                  </a:lnTo>
                  <a:lnTo>
                    <a:pt x="25400" y="420370"/>
                  </a:lnTo>
                  <a:close/>
                </a:path>
                <a:path w="25400" h="1248409">
                  <a:moveTo>
                    <a:pt x="25400" y="422910"/>
                  </a:moveTo>
                  <a:lnTo>
                    <a:pt x="6350" y="422910"/>
                  </a:lnTo>
                  <a:lnTo>
                    <a:pt x="6350" y="424180"/>
                  </a:lnTo>
                  <a:lnTo>
                    <a:pt x="10159" y="424180"/>
                  </a:lnTo>
                  <a:lnTo>
                    <a:pt x="10159" y="425450"/>
                  </a:lnTo>
                  <a:lnTo>
                    <a:pt x="12700" y="425450"/>
                  </a:lnTo>
                  <a:lnTo>
                    <a:pt x="12700" y="426719"/>
                  </a:lnTo>
                  <a:lnTo>
                    <a:pt x="25400" y="426719"/>
                  </a:lnTo>
                  <a:lnTo>
                    <a:pt x="25400" y="422910"/>
                  </a:lnTo>
                  <a:close/>
                </a:path>
                <a:path w="25400" h="1248409">
                  <a:moveTo>
                    <a:pt x="25400" y="426720"/>
                  </a:moveTo>
                  <a:lnTo>
                    <a:pt x="15239" y="426720"/>
                  </a:lnTo>
                  <a:lnTo>
                    <a:pt x="15239" y="427990"/>
                  </a:lnTo>
                  <a:lnTo>
                    <a:pt x="17779" y="427990"/>
                  </a:lnTo>
                  <a:lnTo>
                    <a:pt x="17779" y="429259"/>
                  </a:lnTo>
                  <a:lnTo>
                    <a:pt x="25400" y="429259"/>
                  </a:lnTo>
                  <a:lnTo>
                    <a:pt x="25400" y="426720"/>
                  </a:lnTo>
                  <a:close/>
                </a:path>
                <a:path w="25400" h="1248409">
                  <a:moveTo>
                    <a:pt x="25400" y="429260"/>
                  </a:moveTo>
                  <a:lnTo>
                    <a:pt x="21589" y="429260"/>
                  </a:lnTo>
                  <a:lnTo>
                    <a:pt x="21589" y="430530"/>
                  </a:lnTo>
                  <a:lnTo>
                    <a:pt x="24129" y="430530"/>
                  </a:lnTo>
                  <a:lnTo>
                    <a:pt x="24129" y="431800"/>
                  </a:lnTo>
                  <a:lnTo>
                    <a:pt x="25400" y="431800"/>
                  </a:lnTo>
                  <a:lnTo>
                    <a:pt x="25400" y="429260"/>
                  </a:lnTo>
                  <a:close/>
                </a:path>
                <a:path w="25400" h="1248409">
                  <a:moveTo>
                    <a:pt x="25400" y="1247140"/>
                  </a:moveTo>
                  <a:lnTo>
                    <a:pt x="0" y="1247140"/>
                  </a:lnTo>
                  <a:lnTo>
                    <a:pt x="0" y="1248410"/>
                  </a:lnTo>
                  <a:lnTo>
                    <a:pt x="25400" y="1248410"/>
                  </a:lnTo>
                  <a:lnTo>
                    <a:pt x="25400" y="1247140"/>
                  </a:lnTo>
                  <a:close/>
                </a:path>
              </a:pathLst>
            </a:custGeom>
            <a:solidFill>
              <a:srgbClr val="97972F"/>
            </a:solidFill>
          </p:spPr>
          <p:txBody>
            <a:bodyPr wrap="square" lIns="0" tIns="0" rIns="0" bIns="0" rtlCol="0"/>
            <a:lstStyle/>
            <a:p>
              <a:endParaRPr/>
            </a:p>
          </p:txBody>
        </p:sp>
        <p:sp>
          <p:nvSpPr>
            <p:cNvPr id="859" name="object 859"/>
            <p:cNvSpPr/>
            <p:nvPr/>
          </p:nvSpPr>
          <p:spPr>
            <a:xfrm>
              <a:off x="1073149" y="5264150"/>
              <a:ext cx="24130" cy="1254760"/>
            </a:xfrm>
            <a:custGeom>
              <a:avLst/>
              <a:gdLst/>
              <a:ahLst/>
              <a:cxnLst/>
              <a:rect l="l" t="t" r="r" b="b"/>
              <a:pathLst>
                <a:path w="24130" h="1254759">
                  <a:moveTo>
                    <a:pt x="3809" y="0"/>
                  </a:moveTo>
                  <a:lnTo>
                    <a:pt x="0" y="0"/>
                  </a:lnTo>
                  <a:lnTo>
                    <a:pt x="0" y="3809"/>
                  </a:lnTo>
                  <a:lnTo>
                    <a:pt x="12700" y="3809"/>
                  </a:lnTo>
                  <a:lnTo>
                    <a:pt x="12700" y="2540"/>
                  </a:lnTo>
                  <a:lnTo>
                    <a:pt x="8890" y="2540"/>
                  </a:lnTo>
                  <a:lnTo>
                    <a:pt x="8890" y="1270"/>
                  </a:lnTo>
                  <a:lnTo>
                    <a:pt x="3809" y="1270"/>
                  </a:lnTo>
                  <a:lnTo>
                    <a:pt x="3809" y="0"/>
                  </a:lnTo>
                  <a:close/>
                </a:path>
                <a:path w="24130" h="1254759">
                  <a:moveTo>
                    <a:pt x="17780" y="3810"/>
                  </a:moveTo>
                  <a:lnTo>
                    <a:pt x="0" y="3810"/>
                  </a:lnTo>
                  <a:lnTo>
                    <a:pt x="0" y="7619"/>
                  </a:lnTo>
                  <a:lnTo>
                    <a:pt x="24130" y="7619"/>
                  </a:lnTo>
                  <a:lnTo>
                    <a:pt x="24130" y="6350"/>
                  </a:lnTo>
                  <a:lnTo>
                    <a:pt x="22859" y="6350"/>
                  </a:lnTo>
                  <a:lnTo>
                    <a:pt x="22859" y="5080"/>
                  </a:lnTo>
                  <a:lnTo>
                    <a:pt x="17780" y="5080"/>
                  </a:lnTo>
                  <a:lnTo>
                    <a:pt x="17780" y="3810"/>
                  </a:lnTo>
                  <a:close/>
                </a:path>
                <a:path w="24130" h="1254759">
                  <a:moveTo>
                    <a:pt x="24130" y="7620"/>
                  </a:moveTo>
                  <a:lnTo>
                    <a:pt x="0" y="7620"/>
                  </a:lnTo>
                  <a:lnTo>
                    <a:pt x="0" y="10159"/>
                  </a:lnTo>
                  <a:lnTo>
                    <a:pt x="24130" y="10159"/>
                  </a:lnTo>
                  <a:lnTo>
                    <a:pt x="24130" y="7620"/>
                  </a:lnTo>
                  <a:close/>
                </a:path>
                <a:path w="24130" h="1254759">
                  <a:moveTo>
                    <a:pt x="24130" y="10160"/>
                  </a:moveTo>
                  <a:lnTo>
                    <a:pt x="0" y="10160"/>
                  </a:lnTo>
                  <a:lnTo>
                    <a:pt x="0" y="13969"/>
                  </a:lnTo>
                  <a:lnTo>
                    <a:pt x="24130" y="13969"/>
                  </a:lnTo>
                  <a:lnTo>
                    <a:pt x="24130" y="10160"/>
                  </a:lnTo>
                  <a:close/>
                </a:path>
                <a:path w="24130" h="1254759">
                  <a:moveTo>
                    <a:pt x="24130" y="13970"/>
                  </a:moveTo>
                  <a:lnTo>
                    <a:pt x="0" y="13970"/>
                  </a:lnTo>
                  <a:lnTo>
                    <a:pt x="0" y="26669"/>
                  </a:lnTo>
                  <a:lnTo>
                    <a:pt x="24130" y="26669"/>
                  </a:lnTo>
                  <a:lnTo>
                    <a:pt x="24130" y="13970"/>
                  </a:lnTo>
                  <a:close/>
                </a:path>
                <a:path w="24130" h="1254759">
                  <a:moveTo>
                    <a:pt x="24130" y="26670"/>
                  </a:moveTo>
                  <a:lnTo>
                    <a:pt x="0" y="26670"/>
                  </a:lnTo>
                  <a:lnTo>
                    <a:pt x="0" y="29209"/>
                  </a:lnTo>
                  <a:lnTo>
                    <a:pt x="24130" y="29209"/>
                  </a:lnTo>
                  <a:lnTo>
                    <a:pt x="24130" y="26670"/>
                  </a:lnTo>
                  <a:close/>
                </a:path>
                <a:path w="24130" h="1254759">
                  <a:moveTo>
                    <a:pt x="24130" y="29210"/>
                  </a:moveTo>
                  <a:lnTo>
                    <a:pt x="0" y="29210"/>
                  </a:lnTo>
                  <a:lnTo>
                    <a:pt x="0" y="39369"/>
                  </a:lnTo>
                  <a:lnTo>
                    <a:pt x="24130" y="39369"/>
                  </a:lnTo>
                  <a:lnTo>
                    <a:pt x="24130" y="29210"/>
                  </a:lnTo>
                  <a:close/>
                </a:path>
                <a:path w="24130" h="1254759">
                  <a:moveTo>
                    <a:pt x="24130" y="39370"/>
                  </a:moveTo>
                  <a:lnTo>
                    <a:pt x="0" y="39370"/>
                  </a:lnTo>
                  <a:lnTo>
                    <a:pt x="0" y="41909"/>
                  </a:lnTo>
                  <a:lnTo>
                    <a:pt x="24130" y="41909"/>
                  </a:lnTo>
                  <a:lnTo>
                    <a:pt x="24130" y="39370"/>
                  </a:lnTo>
                  <a:close/>
                </a:path>
                <a:path w="24130" h="1254759">
                  <a:moveTo>
                    <a:pt x="24130" y="41910"/>
                  </a:moveTo>
                  <a:lnTo>
                    <a:pt x="0" y="41910"/>
                  </a:lnTo>
                  <a:lnTo>
                    <a:pt x="0" y="52069"/>
                  </a:lnTo>
                  <a:lnTo>
                    <a:pt x="24130" y="52069"/>
                  </a:lnTo>
                  <a:lnTo>
                    <a:pt x="24130" y="41910"/>
                  </a:lnTo>
                  <a:close/>
                </a:path>
                <a:path w="24130" h="1254759">
                  <a:moveTo>
                    <a:pt x="24130" y="52070"/>
                  </a:moveTo>
                  <a:lnTo>
                    <a:pt x="0" y="52070"/>
                  </a:lnTo>
                  <a:lnTo>
                    <a:pt x="0" y="54609"/>
                  </a:lnTo>
                  <a:lnTo>
                    <a:pt x="24130" y="54609"/>
                  </a:lnTo>
                  <a:lnTo>
                    <a:pt x="24130" y="52070"/>
                  </a:lnTo>
                  <a:close/>
                </a:path>
                <a:path w="24130" h="1254759">
                  <a:moveTo>
                    <a:pt x="24130" y="54610"/>
                  </a:moveTo>
                  <a:lnTo>
                    <a:pt x="0" y="54610"/>
                  </a:lnTo>
                  <a:lnTo>
                    <a:pt x="0" y="58419"/>
                  </a:lnTo>
                  <a:lnTo>
                    <a:pt x="24130" y="58419"/>
                  </a:lnTo>
                  <a:lnTo>
                    <a:pt x="24130" y="54610"/>
                  </a:lnTo>
                  <a:close/>
                </a:path>
                <a:path w="24130" h="1254759">
                  <a:moveTo>
                    <a:pt x="24130" y="58420"/>
                  </a:moveTo>
                  <a:lnTo>
                    <a:pt x="0" y="58420"/>
                  </a:lnTo>
                  <a:lnTo>
                    <a:pt x="0" y="60959"/>
                  </a:lnTo>
                  <a:lnTo>
                    <a:pt x="24130" y="60959"/>
                  </a:lnTo>
                  <a:lnTo>
                    <a:pt x="24130" y="58420"/>
                  </a:lnTo>
                  <a:close/>
                </a:path>
                <a:path w="24130" h="1254759">
                  <a:moveTo>
                    <a:pt x="24130" y="60960"/>
                  </a:moveTo>
                  <a:lnTo>
                    <a:pt x="0" y="60960"/>
                  </a:lnTo>
                  <a:lnTo>
                    <a:pt x="0" y="71119"/>
                  </a:lnTo>
                  <a:lnTo>
                    <a:pt x="24130" y="71119"/>
                  </a:lnTo>
                  <a:lnTo>
                    <a:pt x="24130" y="60960"/>
                  </a:lnTo>
                  <a:close/>
                </a:path>
                <a:path w="24130" h="1254759">
                  <a:moveTo>
                    <a:pt x="24130" y="71120"/>
                  </a:moveTo>
                  <a:lnTo>
                    <a:pt x="0" y="71120"/>
                  </a:lnTo>
                  <a:lnTo>
                    <a:pt x="0" y="77469"/>
                  </a:lnTo>
                  <a:lnTo>
                    <a:pt x="24130" y="77469"/>
                  </a:lnTo>
                  <a:lnTo>
                    <a:pt x="24130" y="71120"/>
                  </a:lnTo>
                  <a:close/>
                </a:path>
                <a:path w="24130" h="1254759">
                  <a:moveTo>
                    <a:pt x="24130" y="77470"/>
                  </a:moveTo>
                  <a:lnTo>
                    <a:pt x="0" y="77470"/>
                  </a:lnTo>
                  <a:lnTo>
                    <a:pt x="0" y="83819"/>
                  </a:lnTo>
                  <a:lnTo>
                    <a:pt x="24130" y="83819"/>
                  </a:lnTo>
                  <a:lnTo>
                    <a:pt x="24130" y="77470"/>
                  </a:lnTo>
                  <a:close/>
                </a:path>
                <a:path w="24130" h="1254759">
                  <a:moveTo>
                    <a:pt x="24130" y="83820"/>
                  </a:moveTo>
                  <a:lnTo>
                    <a:pt x="0" y="83820"/>
                  </a:lnTo>
                  <a:lnTo>
                    <a:pt x="0" y="92709"/>
                  </a:lnTo>
                  <a:lnTo>
                    <a:pt x="24130" y="92709"/>
                  </a:lnTo>
                  <a:lnTo>
                    <a:pt x="24130" y="83820"/>
                  </a:lnTo>
                  <a:close/>
                </a:path>
                <a:path w="24130" h="1254759">
                  <a:moveTo>
                    <a:pt x="24130" y="92710"/>
                  </a:moveTo>
                  <a:lnTo>
                    <a:pt x="0" y="92710"/>
                  </a:lnTo>
                  <a:lnTo>
                    <a:pt x="0" y="96519"/>
                  </a:lnTo>
                  <a:lnTo>
                    <a:pt x="24130" y="96519"/>
                  </a:lnTo>
                  <a:lnTo>
                    <a:pt x="24130" y="92710"/>
                  </a:lnTo>
                  <a:close/>
                </a:path>
                <a:path w="24130" h="1254759">
                  <a:moveTo>
                    <a:pt x="24130" y="96520"/>
                  </a:moveTo>
                  <a:lnTo>
                    <a:pt x="0" y="96520"/>
                  </a:lnTo>
                  <a:lnTo>
                    <a:pt x="0" y="99059"/>
                  </a:lnTo>
                  <a:lnTo>
                    <a:pt x="24130" y="99059"/>
                  </a:lnTo>
                  <a:lnTo>
                    <a:pt x="24130" y="96520"/>
                  </a:lnTo>
                  <a:close/>
                </a:path>
                <a:path w="24130" h="1254759">
                  <a:moveTo>
                    <a:pt x="24130" y="99060"/>
                  </a:moveTo>
                  <a:lnTo>
                    <a:pt x="0" y="99060"/>
                  </a:lnTo>
                  <a:lnTo>
                    <a:pt x="0" y="105409"/>
                  </a:lnTo>
                  <a:lnTo>
                    <a:pt x="24130" y="105409"/>
                  </a:lnTo>
                  <a:lnTo>
                    <a:pt x="24130" y="99060"/>
                  </a:lnTo>
                  <a:close/>
                </a:path>
                <a:path w="24130" h="1254759">
                  <a:moveTo>
                    <a:pt x="24130" y="105410"/>
                  </a:moveTo>
                  <a:lnTo>
                    <a:pt x="0" y="105410"/>
                  </a:lnTo>
                  <a:lnTo>
                    <a:pt x="0" y="111759"/>
                  </a:lnTo>
                  <a:lnTo>
                    <a:pt x="24130" y="111759"/>
                  </a:lnTo>
                  <a:lnTo>
                    <a:pt x="24130" y="105410"/>
                  </a:lnTo>
                  <a:close/>
                </a:path>
                <a:path w="24130" h="1254759">
                  <a:moveTo>
                    <a:pt x="24130" y="111760"/>
                  </a:moveTo>
                  <a:lnTo>
                    <a:pt x="0" y="111760"/>
                  </a:lnTo>
                  <a:lnTo>
                    <a:pt x="0" y="115569"/>
                  </a:lnTo>
                  <a:lnTo>
                    <a:pt x="24130" y="115569"/>
                  </a:lnTo>
                  <a:lnTo>
                    <a:pt x="24130" y="111760"/>
                  </a:lnTo>
                  <a:close/>
                </a:path>
                <a:path w="24130" h="1254759">
                  <a:moveTo>
                    <a:pt x="24130" y="115570"/>
                  </a:moveTo>
                  <a:lnTo>
                    <a:pt x="0" y="115570"/>
                  </a:lnTo>
                  <a:lnTo>
                    <a:pt x="0" y="118109"/>
                  </a:lnTo>
                  <a:lnTo>
                    <a:pt x="24130" y="118109"/>
                  </a:lnTo>
                  <a:lnTo>
                    <a:pt x="24130" y="115570"/>
                  </a:lnTo>
                  <a:close/>
                </a:path>
                <a:path w="24130" h="1254759">
                  <a:moveTo>
                    <a:pt x="24130" y="118110"/>
                  </a:moveTo>
                  <a:lnTo>
                    <a:pt x="0" y="118110"/>
                  </a:lnTo>
                  <a:lnTo>
                    <a:pt x="0" y="121919"/>
                  </a:lnTo>
                  <a:lnTo>
                    <a:pt x="24130" y="121919"/>
                  </a:lnTo>
                  <a:lnTo>
                    <a:pt x="24130" y="118110"/>
                  </a:lnTo>
                  <a:close/>
                </a:path>
                <a:path w="24130" h="1254759">
                  <a:moveTo>
                    <a:pt x="24130" y="121920"/>
                  </a:moveTo>
                  <a:lnTo>
                    <a:pt x="0" y="121920"/>
                  </a:lnTo>
                  <a:lnTo>
                    <a:pt x="0" y="130809"/>
                  </a:lnTo>
                  <a:lnTo>
                    <a:pt x="24130" y="130809"/>
                  </a:lnTo>
                  <a:lnTo>
                    <a:pt x="24130" y="121920"/>
                  </a:lnTo>
                  <a:close/>
                </a:path>
                <a:path w="24130" h="1254759">
                  <a:moveTo>
                    <a:pt x="24130" y="130810"/>
                  </a:moveTo>
                  <a:lnTo>
                    <a:pt x="0" y="130810"/>
                  </a:lnTo>
                  <a:lnTo>
                    <a:pt x="0" y="140969"/>
                  </a:lnTo>
                  <a:lnTo>
                    <a:pt x="24130" y="140969"/>
                  </a:lnTo>
                  <a:lnTo>
                    <a:pt x="24130" y="130810"/>
                  </a:lnTo>
                  <a:close/>
                </a:path>
                <a:path w="24130" h="1254759">
                  <a:moveTo>
                    <a:pt x="24130" y="140970"/>
                  </a:moveTo>
                  <a:lnTo>
                    <a:pt x="0" y="140970"/>
                  </a:lnTo>
                  <a:lnTo>
                    <a:pt x="0" y="143509"/>
                  </a:lnTo>
                  <a:lnTo>
                    <a:pt x="24130" y="143509"/>
                  </a:lnTo>
                  <a:lnTo>
                    <a:pt x="24130" y="140970"/>
                  </a:lnTo>
                  <a:close/>
                </a:path>
                <a:path w="24130" h="1254759">
                  <a:moveTo>
                    <a:pt x="24130" y="143510"/>
                  </a:moveTo>
                  <a:lnTo>
                    <a:pt x="0" y="143510"/>
                  </a:lnTo>
                  <a:lnTo>
                    <a:pt x="0" y="149859"/>
                  </a:lnTo>
                  <a:lnTo>
                    <a:pt x="24130" y="149859"/>
                  </a:lnTo>
                  <a:lnTo>
                    <a:pt x="24130" y="143510"/>
                  </a:lnTo>
                  <a:close/>
                </a:path>
                <a:path w="24130" h="1254759">
                  <a:moveTo>
                    <a:pt x="24130" y="149860"/>
                  </a:moveTo>
                  <a:lnTo>
                    <a:pt x="0" y="149860"/>
                  </a:lnTo>
                  <a:lnTo>
                    <a:pt x="0" y="156209"/>
                  </a:lnTo>
                  <a:lnTo>
                    <a:pt x="24130" y="156209"/>
                  </a:lnTo>
                  <a:lnTo>
                    <a:pt x="24130" y="149860"/>
                  </a:lnTo>
                  <a:close/>
                </a:path>
                <a:path w="24130" h="1254759">
                  <a:moveTo>
                    <a:pt x="24130" y="156210"/>
                  </a:moveTo>
                  <a:lnTo>
                    <a:pt x="0" y="156210"/>
                  </a:lnTo>
                  <a:lnTo>
                    <a:pt x="0" y="160019"/>
                  </a:lnTo>
                  <a:lnTo>
                    <a:pt x="24130" y="160019"/>
                  </a:lnTo>
                  <a:lnTo>
                    <a:pt x="24130" y="156210"/>
                  </a:lnTo>
                  <a:close/>
                </a:path>
                <a:path w="24130" h="1254759">
                  <a:moveTo>
                    <a:pt x="24130" y="160020"/>
                  </a:moveTo>
                  <a:lnTo>
                    <a:pt x="0" y="160020"/>
                  </a:lnTo>
                  <a:lnTo>
                    <a:pt x="0" y="166369"/>
                  </a:lnTo>
                  <a:lnTo>
                    <a:pt x="24130" y="166369"/>
                  </a:lnTo>
                  <a:lnTo>
                    <a:pt x="24130" y="160020"/>
                  </a:lnTo>
                  <a:close/>
                </a:path>
                <a:path w="24130" h="1254759">
                  <a:moveTo>
                    <a:pt x="24130" y="166370"/>
                  </a:moveTo>
                  <a:lnTo>
                    <a:pt x="0" y="166370"/>
                  </a:lnTo>
                  <a:lnTo>
                    <a:pt x="0" y="175259"/>
                  </a:lnTo>
                  <a:lnTo>
                    <a:pt x="24130" y="175259"/>
                  </a:lnTo>
                  <a:lnTo>
                    <a:pt x="24130" y="166370"/>
                  </a:lnTo>
                  <a:close/>
                </a:path>
                <a:path w="24130" h="1254759">
                  <a:moveTo>
                    <a:pt x="24130" y="175260"/>
                  </a:moveTo>
                  <a:lnTo>
                    <a:pt x="0" y="175260"/>
                  </a:lnTo>
                  <a:lnTo>
                    <a:pt x="0" y="185419"/>
                  </a:lnTo>
                  <a:lnTo>
                    <a:pt x="24130" y="185419"/>
                  </a:lnTo>
                  <a:lnTo>
                    <a:pt x="24130" y="175260"/>
                  </a:lnTo>
                  <a:close/>
                </a:path>
                <a:path w="24130" h="1254759">
                  <a:moveTo>
                    <a:pt x="24130" y="185420"/>
                  </a:moveTo>
                  <a:lnTo>
                    <a:pt x="0" y="185420"/>
                  </a:lnTo>
                  <a:lnTo>
                    <a:pt x="0" y="187959"/>
                  </a:lnTo>
                  <a:lnTo>
                    <a:pt x="24130" y="187959"/>
                  </a:lnTo>
                  <a:lnTo>
                    <a:pt x="24130" y="185420"/>
                  </a:lnTo>
                  <a:close/>
                </a:path>
                <a:path w="24130" h="1254759">
                  <a:moveTo>
                    <a:pt x="24130" y="187960"/>
                  </a:moveTo>
                  <a:lnTo>
                    <a:pt x="0" y="187960"/>
                  </a:lnTo>
                  <a:lnTo>
                    <a:pt x="0" y="191769"/>
                  </a:lnTo>
                  <a:lnTo>
                    <a:pt x="24130" y="191769"/>
                  </a:lnTo>
                  <a:lnTo>
                    <a:pt x="24130" y="187960"/>
                  </a:lnTo>
                  <a:close/>
                </a:path>
                <a:path w="24130" h="1254759">
                  <a:moveTo>
                    <a:pt x="24130" y="191770"/>
                  </a:moveTo>
                  <a:lnTo>
                    <a:pt x="0" y="191770"/>
                  </a:lnTo>
                  <a:lnTo>
                    <a:pt x="0" y="194309"/>
                  </a:lnTo>
                  <a:lnTo>
                    <a:pt x="24130" y="194309"/>
                  </a:lnTo>
                  <a:lnTo>
                    <a:pt x="24130" y="191770"/>
                  </a:lnTo>
                  <a:close/>
                </a:path>
                <a:path w="24130" h="1254759">
                  <a:moveTo>
                    <a:pt x="24130" y="194310"/>
                  </a:moveTo>
                  <a:lnTo>
                    <a:pt x="0" y="194310"/>
                  </a:lnTo>
                  <a:lnTo>
                    <a:pt x="0" y="198119"/>
                  </a:lnTo>
                  <a:lnTo>
                    <a:pt x="24130" y="198119"/>
                  </a:lnTo>
                  <a:lnTo>
                    <a:pt x="24130" y="194310"/>
                  </a:lnTo>
                  <a:close/>
                </a:path>
                <a:path w="24130" h="1254759">
                  <a:moveTo>
                    <a:pt x="24130" y="198120"/>
                  </a:moveTo>
                  <a:lnTo>
                    <a:pt x="0" y="198120"/>
                  </a:lnTo>
                  <a:lnTo>
                    <a:pt x="0" y="210819"/>
                  </a:lnTo>
                  <a:lnTo>
                    <a:pt x="24130" y="210819"/>
                  </a:lnTo>
                  <a:lnTo>
                    <a:pt x="24130" y="198120"/>
                  </a:lnTo>
                  <a:close/>
                </a:path>
                <a:path w="24130" h="1254759">
                  <a:moveTo>
                    <a:pt x="24130" y="210820"/>
                  </a:moveTo>
                  <a:lnTo>
                    <a:pt x="0" y="210820"/>
                  </a:lnTo>
                  <a:lnTo>
                    <a:pt x="0" y="213359"/>
                  </a:lnTo>
                  <a:lnTo>
                    <a:pt x="24130" y="213359"/>
                  </a:lnTo>
                  <a:lnTo>
                    <a:pt x="24130" y="210820"/>
                  </a:lnTo>
                  <a:close/>
                </a:path>
                <a:path w="24130" h="1254759">
                  <a:moveTo>
                    <a:pt x="24130" y="213360"/>
                  </a:moveTo>
                  <a:lnTo>
                    <a:pt x="0" y="213360"/>
                  </a:lnTo>
                  <a:lnTo>
                    <a:pt x="0" y="217169"/>
                  </a:lnTo>
                  <a:lnTo>
                    <a:pt x="24130" y="217169"/>
                  </a:lnTo>
                  <a:lnTo>
                    <a:pt x="24130" y="213360"/>
                  </a:lnTo>
                  <a:close/>
                </a:path>
                <a:path w="24130" h="1254759">
                  <a:moveTo>
                    <a:pt x="24130" y="217170"/>
                  </a:moveTo>
                  <a:lnTo>
                    <a:pt x="0" y="217170"/>
                  </a:lnTo>
                  <a:lnTo>
                    <a:pt x="0" y="219709"/>
                  </a:lnTo>
                  <a:lnTo>
                    <a:pt x="24130" y="219709"/>
                  </a:lnTo>
                  <a:lnTo>
                    <a:pt x="24130" y="217170"/>
                  </a:lnTo>
                  <a:close/>
                </a:path>
                <a:path w="24130" h="1254759">
                  <a:moveTo>
                    <a:pt x="24130" y="219710"/>
                  </a:moveTo>
                  <a:lnTo>
                    <a:pt x="0" y="219710"/>
                  </a:lnTo>
                  <a:lnTo>
                    <a:pt x="0" y="223519"/>
                  </a:lnTo>
                  <a:lnTo>
                    <a:pt x="24130" y="223519"/>
                  </a:lnTo>
                  <a:lnTo>
                    <a:pt x="24130" y="219710"/>
                  </a:lnTo>
                  <a:close/>
                </a:path>
                <a:path w="24130" h="1254759">
                  <a:moveTo>
                    <a:pt x="24130" y="223520"/>
                  </a:moveTo>
                  <a:lnTo>
                    <a:pt x="0" y="223520"/>
                  </a:lnTo>
                  <a:lnTo>
                    <a:pt x="0" y="226059"/>
                  </a:lnTo>
                  <a:lnTo>
                    <a:pt x="24130" y="226059"/>
                  </a:lnTo>
                  <a:lnTo>
                    <a:pt x="24130" y="223520"/>
                  </a:lnTo>
                  <a:close/>
                </a:path>
                <a:path w="24130" h="1254759">
                  <a:moveTo>
                    <a:pt x="24130" y="226060"/>
                  </a:moveTo>
                  <a:lnTo>
                    <a:pt x="0" y="226060"/>
                  </a:lnTo>
                  <a:lnTo>
                    <a:pt x="0" y="229869"/>
                  </a:lnTo>
                  <a:lnTo>
                    <a:pt x="24130" y="229869"/>
                  </a:lnTo>
                  <a:lnTo>
                    <a:pt x="24130" y="226060"/>
                  </a:lnTo>
                  <a:close/>
                </a:path>
                <a:path w="24130" h="1254759">
                  <a:moveTo>
                    <a:pt x="24130" y="229870"/>
                  </a:moveTo>
                  <a:lnTo>
                    <a:pt x="0" y="229870"/>
                  </a:lnTo>
                  <a:lnTo>
                    <a:pt x="0" y="236219"/>
                  </a:lnTo>
                  <a:lnTo>
                    <a:pt x="24130" y="236219"/>
                  </a:lnTo>
                  <a:lnTo>
                    <a:pt x="24130" y="229870"/>
                  </a:lnTo>
                  <a:close/>
                </a:path>
                <a:path w="24130" h="1254759">
                  <a:moveTo>
                    <a:pt x="24130" y="236220"/>
                  </a:moveTo>
                  <a:lnTo>
                    <a:pt x="0" y="236220"/>
                  </a:lnTo>
                  <a:lnTo>
                    <a:pt x="0" y="242569"/>
                  </a:lnTo>
                  <a:lnTo>
                    <a:pt x="24130" y="242569"/>
                  </a:lnTo>
                  <a:lnTo>
                    <a:pt x="24130" y="236220"/>
                  </a:lnTo>
                  <a:close/>
                </a:path>
                <a:path w="24130" h="1254759">
                  <a:moveTo>
                    <a:pt x="24130" y="242570"/>
                  </a:moveTo>
                  <a:lnTo>
                    <a:pt x="0" y="242570"/>
                  </a:lnTo>
                  <a:lnTo>
                    <a:pt x="0" y="251459"/>
                  </a:lnTo>
                  <a:lnTo>
                    <a:pt x="24130" y="251459"/>
                  </a:lnTo>
                  <a:lnTo>
                    <a:pt x="24130" y="242570"/>
                  </a:lnTo>
                  <a:close/>
                </a:path>
                <a:path w="24130" h="1254759">
                  <a:moveTo>
                    <a:pt x="24130" y="251460"/>
                  </a:moveTo>
                  <a:lnTo>
                    <a:pt x="0" y="251460"/>
                  </a:lnTo>
                  <a:lnTo>
                    <a:pt x="0" y="257809"/>
                  </a:lnTo>
                  <a:lnTo>
                    <a:pt x="24130" y="257809"/>
                  </a:lnTo>
                  <a:lnTo>
                    <a:pt x="24130" y="251460"/>
                  </a:lnTo>
                  <a:close/>
                </a:path>
                <a:path w="24130" h="1254759">
                  <a:moveTo>
                    <a:pt x="24130" y="257810"/>
                  </a:moveTo>
                  <a:lnTo>
                    <a:pt x="0" y="257810"/>
                  </a:lnTo>
                  <a:lnTo>
                    <a:pt x="0" y="261619"/>
                  </a:lnTo>
                  <a:lnTo>
                    <a:pt x="24130" y="261619"/>
                  </a:lnTo>
                  <a:lnTo>
                    <a:pt x="24130" y="257810"/>
                  </a:lnTo>
                  <a:close/>
                </a:path>
                <a:path w="24130" h="1254759">
                  <a:moveTo>
                    <a:pt x="24130" y="261620"/>
                  </a:moveTo>
                  <a:lnTo>
                    <a:pt x="0" y="261620"/>
                  </a:lnTo>
                  <a:lnTo>
                    <a:pt x="0" y="267969"/>
                  </a:lnTo>
                  <a:lnTo>
                    <a:pt x="24130" y="267969"/>
                  </a:lnTo>
                  <a:lnTo>
                    <a:pt x="24130" y="261620"/>
                  </a:lnTo>
                  <a:close/>
                </a:path>
                <a:path w="24130" h="1254759">
                  <a:moveTo>
                    <a:pt x="24130" y="267970"/>
                  </a:moveTo>
                  <a:lnTo>
                    <a:pt x="0" y="267970"/>
                  </a:lnTo>
                  <a:lnTo>
                    <a:pt x="0" y="274319"/>
                  </a:lnTo>
                  <a:lnTo>
                    <a:pt x="24130" y="274319"/>
                  </a:lnTo>
                  <a:lnTo>
                    <a:pt x="24130" y="267970"/>
                  </a:lnTo>
                  <a:close/>
                </a:path>
                <a:path w="24130" h="1254759">
                  <a:moveTo>
                    <a:pt x="24130" y="274320"/>
                  </a:moveTo>
                  <a:lnTo>
                    <a:pt x="0" y="274320"/>
                  </a:lnTo>
                  <a:lnTo>
                    <a:pt x="0" y="276859"/>
                  </a:lnTo>
                  <a:lnTo>
                    <a:pt x="24130" y="276859"/>
                  </a:lnTo>
                  <a:lnTo>
                    <a:pt x="24130" y="274320"/>
                  </a:lnTo>
                  <a:close/>
                </a:path>
                <a:path w="24130" h="1254759">
                  <a:moveTo>
                    <a:pt x="24130" y="276860"/>
                  </a:moveTo>
                  <a:lnTo>
                    <a:pt x="0" y="276860"/>
                  </a:lnTo>
                  <a:lnTo>
                    <a:pt x="0" y="280669"/>
                  </a:lnTo>
                  <a:lnTo>
                    <a:pt x="24130" y="280669"/>
                  </a:lnTo>
                  <a:lnTo>
                    <a:pt x="24130" y="276860"/>
                  </a:lnTo>
                  <a:close/>
                </a:path>
                <a:path w="24130" h="1254759">
                  <a:moveTo>
                    <a:pt x="24130" y="280670"/>
                  </a:moveTo>
                  <a:lnTo>
                    <a:pt x="0" y="280670"/>
                  </a:lnTo>
                  <a:lnTo>
                    <a:pt x="0" y="283209"/>
                  </a:lnTo>
                  <a:lnTo>
                    <a:pt x="24130" y="283209"/>
                  </a:lnTo>
                  <a:lnTo>
                    <a:pt x="24130" y="280670"/>
                  </a:lnTo>
                  <a:close/>
                </a:path>
                <a:path w="24130" h="1254759">
                  <a:moveTo>
                    <a:pt x="24130" y="283210"/>
                  </a:moveTo>
                  <a:lnTo>
                    <a:pt x="0" y="283210"/>
                  </a:lnTo>
                  <a:lnTo>
                    <a:pt x="0" y="293369"/>
                  </a:lnTo>
                  <a:lnTo>
                    <a:pt x="24130" y="293369"/>
                  </a:lnTo>
                  <a:lnTo>
                    <a:pt x="24130" y="283210"/>
                  </a:lnTo>
                  <a:close/>
                </a:path>
                <a:path w="24130" h="1254759">
                  <a:moveTo>
                    <a:pt x="24130" y="293370"/>
                  </a:moveTo>
                  <a:lnTo>
                    <a:pt x="0" y="293370"/>
                  </a:lnTo>
                  <a:lnTo>
                    <a:pt x="0" y="295909"/>
                  </a:lnTo>
                  <a:lnTo>
                    <a:pt x="24130" y="295909"/>
                  </a:lnTo>
                  <a:lnTo>
                    <a:pt x="24130" y="293370"/>
                  </a:lnTo>
                  <a:close/>
                </a:path>
                <a:path w="24130" h="1254759">
                  <a:moveTo>
                    <a:pt x="24130" y="295910"/>
                  </a:moveTo>
                  <a:lnTo>
                    <a:pt x="0" y="295910"/>
                  </a:lnTo>
                  <a:lnTo>
                    <a:pt x="0" y="299719"/>
                  </a:lnTo>
                  <a:lnTo>
                    <a:pt x="24130" y="299719"/>
                  </a:lnTo>
                  <a:lnTo>
                    <a:pt x="24130" y="295910"/>
                  </a:lnTo>
                  <a:close/>
                </a:path>
                <a:path w="24130" h="1254759">
                  <a:moveTo>
                    <a:pt x="24130" y="299720"/>
                  </a:moveTo>
                  <a:lnTo>
                    <a:pt x="0" y="299720"/>
                  </a:lnTo>
                  <a:lnTo>
                    <a:pt x="0" y="302259"/>
                  </a:lnTo>
                  <a:lnTo>
                    <a:pt x="24130" y="302259"/>
                  </a:lnTo>
                  <a:lnTo>
                    <a:pt x="24130" y="299720"/>
                  </a:lnTo>
                  <a:close/>
                </a:path>
                <a:path w="24130" h="1254759">
                  <a:moveTo>
                    <a:pt x="24130" y="302260"/>
                  </a:moveTo>
                  <a:lnTo>
                    <a:pt x="0" y="302260"/>
                  </a:lnTo>
                  <a:lnTo>
                    <a:pt x="0" y="306069"/>
                  </a:lnTo>
                  <a:lnTo>
                    <a:pt x="24130" y="306069"/>
                  </a:lnTo>
                  <a:lnTo>
                    <a:pt x="24130" y="302260"/>
                  </a:lnTo>
                  <a:close/>
                </a:path>
                <a:path w="24130" h="1254759">
                  <a:moveTo>
                    <a:pt x="24130" y="306070"/>
                  </a:moveTo>
                  <a:lnTo>
                    <a:pt x="0" y="306070"/>
                  </a:lnTo>
                  <a:lnTo>
                    <a:pt x="0" y="314959"/>
                  </a:lnTo>
                  <a:lnTo>
                    <a:pt x="24130" y="314959"/>
                  </a:lnTo>
                  <a:lnTo>
                    <a:pt x="24130" y="306070"/>
                  </a:lnTo>
                  <a:close/>
                </a:path>
                <a:path w="24130" h="1254759">
                  <a:moveTo>
                    <a:pt x="24130" y="314960"/>
                  </a:moveTo>
                  <a:lnTo>
                    <a:pt x="0" y="314960"/>
                  </a:lnTo>
                  <a:lnTo>
                    <a:pt x="0" y="318769"/>
                  </a:lnTo>
                  <a:lnTo>
                    <a:pt x="24130" y="318769"/>
                  </a:lnTo>
                  <a:lnTo>
                    <a:pt x="24130" y="314960"/>
                  </a:lnTo>
                  <a:close/>
                </a:path>
                <a:path w="24130" h="1254759">
                  <a:moveTo>
                    <a:pt x="24130" y="318770"/>
                  </a:moveTo>
                  <a:lnTo>
                    <a:pt x="0" y="318770"/>
                  </a:lnTo>
                  <a:lnTo>
                    <a:pt x="0" y="325119"/>
                  </a:lnTo>
                  <a:lnTo>
                    <a:pt x="24130" y="325119"/>
                  </a:lnTo>
                  <a:lnTo>
                    <a:pt x="24130" y="318770"/>
                  </a:lnTo>
                  <a:close/>
                </a:path>
                <a:path w="24130" h="1254759">
                  <a:moveTo>
                    <a:pt x="24130" y="325120"/>
                  </a:moveTo>
                  <a:lnTo>
                    <a:pt x="0" y="325120"/>
                  </a:lnTo>
                  <a:lnTo>
                    <a:pt x="0" y="331469"/>
                  </a:lnTo>
                  <a:lnTo>
                    <a:pt x="24130" y="331469"/>
                  </a:lnTo>
                  <a:lnTo>
                    <a:pt x="24130" y="325120"/>
                  </a:lnTo>
                  <a:close/>
                </a:path>
                <a:path w="24130" h="1254759">
                  <a:moveTo>
                    <a:pt x="24130" y="331470"/>
                  </a:moveTo>
                  <a:lnTo>
                    <a:pt x="0" y="331470"/>
                  </a:lnTo>
                  <a:lnTo>
                    <a:pt x="0" y="334009"/>
                  </a:lnTo>
                  <a:lnTo>
                    <a:pt x="24130" y="334009"/>
                  </a:lnTo>
                  <a:lnTo>
                    <a:pt x="24130" y="331470"/>
                  </a:lnTo>
                  <a:close/>
                </a:path>
                <a:path w="24130" h="1254759">
                  <a:moveTo>
                    <a:pt x="24130" y="334010"/>
                  </a:moveTo>
                  <a:lnTo>
                    <a:pt x="0" y="334010"/>
                  </a:lnTo>
                  <a:lnTo>
                    <a:pt x="0" y="344169"/>
                  </a:lnTo>
                  <a:lnTo>
                    <a:pt x="24130" y="344169"/>
                  </a:lnTo>
                  <a:lnTo>
                    <a:pt x="24130" y="334010"/>
                  </a:lnTo>
                  <a:close/>
                </a:path>
                <a:path w="24130" h="1254759">
                  <a:moveTo>
                    <a:pt x="24130" y="344170"/>
                  </a:moveTo>
                  <a:lnTo>
                    <a:pt x="0" y="344170"/>
                  </a:lnTo>
                  <a:lnTo>
                    <a:pt x="0" y="346709"/>
                  </a:lnTo>
                  <a:lnTo>
                    <a:pt x="24130" y="346709"/>
                  </a:lnTo>
                  <a:lnTo>
                    <a:pt x="24130" y="344170"/>
                  </a:lnTo>
                  <a:close/>
                </a:path>
                <a:path w="24130" h="1254759">
                  <a:moveTo>
                    <a:pt x="24130" y="346710"/>
                  </a:moveTo>
                  <a:lnTo>
                    <a:pt x="0" y="346710"/>
                  </a:lnTo>
                  <a:lnTo>
                    <a:pt x="0" y="353059"/>
                  </a:lnTo>
                  <a:lnTo>
                    <a:pt x="24130" y="353059"/>
                  </a:lnTo>
                  <a:lnTo>
                    <a:pt x="24130" y="346710"/>
                  </a:lnTo>
                  <a:close/>
                </a:path>
                <a:path w="24130" h="1254759">
                  <a:moveTo>
                    <a:pt x="24130" y="353060"/>
                  </a:moveTo>
                  <a:lnTo>
                    <a:pt x="0" y="353060"/>
                  </a:lnTo>
                  <a:lnTo>
                    <a:pt x="0" y="356869"/>
                  </a:lnTo>
                  <a:lnTo>
                    <a:pt x="24130" y="356869"/>
                  </a:lnTo>
                  <a:lnTo>
                    <a:pt x="24130" y="353060"/>
                  </a:lnTo>
                  <a:close/>
                </a:path>
                <a:path w="24130" h="1254759">
                  <a:moveTo>
                    <a:pt x="24130" y="356870"/>
                  </a:moveTo>
                  <a:lnTo>
                    <a:pt x="0" y="356870"/>
                  </a:lnTo>
                  <a:lnTo>
                    <a:pt x="0" y="363219"/>
                  </a:lnTo>
                  <a:lnTo>
                    <a:pt x="24130" y="363219"/>
                  </a:lnTo>
                  <a:lnTo>
                    <a:pt x="24130" y="356870"/>
                  </a:lnTo>
                  <a:close/>
                </a:path>
                <a:path w="24130" h="1254759">
                  <a:moveTo>
                    <a:pt x="24130" y="363220"/>
                  </a:moveTo>
                  <a:lnTo>
                    <a:pt x="0" y="363220"/>
                  </a:lnTo>
                  <a:lnTo>
                    <a:pt x="0" y="365759"/>
                  </a:lnTo>
                  <a:lnTo>
                    <a:pt x="24130" y="365759"/>
                  </a:lnTo>
                  <a:lnTo>
                    <a:pt x="24130" y="363220"/>
                  </a:lnTo>
                  <a:close/>
                </a:path>
                <a:path w="24130" h="1254759">
                  <a:moveTo>
                    <a:pt x="24130" y="365760"/>
                  </a:moveTo>
                  <a:lnTo>
                    <a:pt x="0" y="365760"/>
                  </a:lnTo>
                  <a:lnTo>
                    <a:pt x="0" y="369569"/>
                  </a:lnTo>
                  <a:lnTo>
                    <a:pt x="24130" y="369569"/>
                  </a:lnTo>
                  <a:lnTo>
                    <a:pt x="24130" y="365760"/>
                  </a:lnTo>
                  <a:close/>
                </a:path>
                <a:path w="24130" h="1254759">
                  <a:moveTo>
                    <a:pt x="24130" y="369570"/>
                  </a:moveTo>
                  <a:lnTo>
                    <a:pt x="0" y="369570"/>
                  </a:lnTo>
                  <a:lnTo>
                    <a:pt x="0" y="382269"/>
                  </a:lnTo>
                  <a:lnTo>
                    <a:pt x="24130" y="382269"/>
                  </a:lnTo>
                  <a:lnTo>
                    <a:pt x="24130" y="369570"/>
                  </a:lnTo>
                  <a:close/>
                </a:path>
                <a:path w="24130" h="1254759">
                  <a:moveTo>
                    <a:pt x="24130" y="382270"/>
                  </a:moveTo>
                  <a:lnTo>
                    <a:pt x="0" y="382270"/>
                  </a:lnTo>
                  <a:lnTo>
                    <a:pt x="0" y="397509"/>
                  </a:lnTo>
                  <a:lnTo>
                    <a:pt x="24130" y="397509"/>
                  </a:lnTo>
                  <a:lnTo>
                    <a:pt x="24130" y="382270"/>
                  </a:lnTo>
                  <a:close/>
                </a:path>
                <a:path w="24130" h="1254759">
                  <a:moveTo>
                    <a:pt x="24130" y="397510"/>
                  </a:moveTo>
                  <a:lnTo>
                    <a:pt x="0" y="397510"/>
                  </a:lnTo>
                  <a:lnTo>
                    <a:pt x="0" y="403859"/>
                  </a:lnTo>
                  <a:lnTo>
                    <a:pt x="24130" y="403859"/>
                  </a:lnTo>
                  <a:lnTo>
                    <a:pt x="24130" y="397510"/>
                  </a:lnTo>
                  <a:close/>
                </a:path>
                <a:path w="24130" h="1254759">
                  <a:moveTo>
                    <a:pt x="24130" y="403860"/>
                  </a:moveTo>
                  <a:lnTo>
                    <a:pt x="0" y="403860"/>
                  </a:lnTo>
                  <a:lnTo>
                    <a:pt x="0" y="407669"/>
                  </a:lnTo>
                  <a:lnTo>
                    <a:pt x="24130" y="407669"/>
                  </a:lnTo>
                  <a:lnTo>
                    <a:pt x="24130" y="403860"/>
                  </a:lnTo>
                  <a:close/>
                </a:path>
                <a:path w="24130" h="1254759">
                  <a:moveTo>
                    <a:pt x="24130" y="407670"/>
                  </a:moveTo>
                  <a:lnTo>
                    <a:pt x="0" y="407670"/>
                  </a:lnTo>
                  <a:lnTo>
                    <a:pt x="0" y="410209"/>
                  </a:lnTo>
                  <a:lnTo>
                    <a:pt x="24130" y="410209"/>
                  </a:lnTo>
                  <a:lnTo>
                    <a:pt x="24130" y="407670"/>
                  </a:lnTo>
                  <a:close/>
                </a:path>
                <a:path w="24130" h="1254759">
                  <a:moveTo>
                    <a:pt x="24130" y="410210"/>
                  </a:moveTo>
                  <a:lnTo>
                    <a:pt x="0" y="410210"/>
                  </a:lnTo>
                  <a:lnTo>
                    <a:pt x="0" y="416559"/>
                  </a:lnTo>
                  <a:lnTo>
                    <a:pt x="24130" y="416559"/>
                  </a:lnTo>
                  <a:lnTo>
                    <a:pt x="24130" y="410210"/>
                  </a:lnTo>
                  <a:close/>
                </a:path>
                <a:path w="24130" h="1254759">
                  <a:moveTo>
                    <a:pt x="24130" y="416560"/>
                  </a:moveTo>
                  <a:lnTo>
                    <a:pt x="1269" y="416560"/>
                  </a:lnTo>
                  <a:lnTo>
                    <a:pt x="1269" y="417830"/>
                  </a:lnTo>
                  <a:lnTo>
                    <a:pt x="5080" y="417830"/>
                  </a:lnTo>
                  <a:lnTo>
                    <a:pt x="5080" y="419100"/>
                  </a:lnTo>
                  <a:lnTo>
                    <a:pt x="7619" y="419100"/>
                  </a:lnTo>
                  <a:lnTo>
                    <a:pt x="7619" y="420369"/>
                  </a:lnTo>
                  <a:lnTo>
                    <a:pt x="10159" y="420369"/>
                  </a:lnTo>
                  <a:lnTo>
                    <a:pt x="10159" y="421640"/>
                  </a:lnTo>
                  <a:lnTo>
                    <a:pt x="13969" y="421640"/>
                  </a:lnTo>
                  <a:lnTo>
                    <a:pt x="13969" y="422909"/>
                  </a:lnTo>
                  <a:lnTo>
                    <a:pt x="24130" y="422909"/>
                  </a:lnTo>
                  <a:lnTo>
                    <a:pt x="24130" y="416560"/>
                  </a:lnTo>
                  <a:close/>
                </a:path>
                <a:path w="24130" h="1254759">
                  <a:moveTo>
                    <a:pt x="24130" y="422910"/>
                  </a:moveTo>
                  <a:lnTo>
                    <a:pt x="16509" y="422910"/>
                  </a:lnTo>
                  <a:lnTo>
                    <a:pt x="16509" y="424180"/>
                  </a:lnTo>
                  <a:lnTo>
                    <a:pt x="19050" y="424180"/>
                  </a:lnTo>
                  <a:lnTo>
                    <a:pt x="19050" y="425450"/>
                  </a:lnTo>
                  <a:lnTo>
                    <a:pt x="21590" y="425450"/>
                  </a:lnTo>
                  <a:lnTo>
                    <a:pt x="21590" y="426719"/>
                  </a:lnTo>
                  <a:lnTo>
                    <a:pt x="24130" y="426719"/>
                  </a:lnTo>
                  <a:lnTo>
                    <a:pt x="24130" y="422910"/>
                  </a:lnTo>
                  <a:close/>
                </a:path>
                <a:path w="24130" h="1254759">
                  <a:moveTo>
                    <a:pt x="24130" y="1253490"/>
                  </a:moveTo>
                  <a:lnTo>
                    <a:pt x="0" y="1253490"/>
                  </a:lnTo>
                  <a:lnTo>
                    <a:pt x="0" y="1254760"/>
                  </a:lnTo>
                  <a:lnTo>
                    <a:pt x="24130" y="1254760"/>
                  </a:lnTo>
                  <a:lnTo>
                    <a:pt x="24130" y="1253490"/>
                  </a:lnTo>
                  <a:close/>
                </a:path>
              </a:pathLst>
            </a:custGeom>
            <a:solidFill>
              <a:srgbClr val="97972E"/>
            </a:solidFill>
          </p:spPr>
          <p:txBody>
            <a:bodyPr wrap="square" lIns="0" tIns="0" rIns="0" bIns="0" rtlCol="0"/>
            <a:lstStyle/>
            <a:p>
              <a:endParaRPr/>
            </a:p>
          </p:txBody>
        </p:sp>
        <p:sp>
          <p:nvSpPr>
            <p:cNvPr id="860" name="object 860"/>
            <p:cNvSpPr/>
            <p:nvPr/>
          </p:nvSpPr>
          <p:spPr>
            <a:xfrm>
              <a:off x="1049019" y="5257800"/>
              <a:ext cx="24130" cy="1262380"/>
            </a:xfrm>
            <a:custGeom>
              <a:avLst/>
              <a:gdLst/>
              <a:ahLst/>
              <a:cxnLst/>
              <a:rect l="l" t="t" r="r" b="b"/>
              <a:pathLst>
                <a:path w="24130" h="1262379">
                  <a:moveTo>
                    <a:pt x="3810" y="0"/>
                  </a:moveTo>
                  <a:lnTo>
                    <a:pt x="0" y="0"/>
                  </a:lnTo>
                  <a:lnTo>
                    <a:pt x="0" y="3809"/>
                  </a:lnTo>
                  <a:lnTo>
                    <a:pt x="13969" y="3809"/>
                  </a:lnTo>
                  <a:lnTo>
                    <a:pt x="13969" y="2540"/>
                  </a:lnTo>
                  <a:lnTo>
                    <a:pt x="8890" y="2540"/>
                  </a:lnTo>
                  <a:lnTo>
                    <a:pt x="8890" y="1270"/>
                  </a:lnTo>
                  <a:lnTo>
                    <a:pt x="3810" y="1270"/>
                  </a:lnTo>
                  <a:lnTo>
                    <a:pt x="3810" y="0"/>
                  </a:lnTo>
                  <a:close/>
                </a:path>
                <a:path w="24130" h="1262379">
                  <a:moveTo>
                    <a:pt x="19050" y="3810"/>
                  </a:moveTo>
                  <a:lnTo>
                    <a:pt x="0" y="3810"/>
                  </a:lnTo>
                  <a:lnTo>
                    <a:pt x="0" y="10159"/>
                  </a:lnTo>
                  <a:lnTo>
                    <a:pt x="24130" y="10159"/>
                  </a:lnTo>
                  <a:lnTo>
                    <a:pt x="24130" y="6350"/>
                  </a:lnTo>
                  <a:lnTo>
                    <a:pt x="22860" y="6350"/>
                  </a:lnTo>
                  <a:lnTo>
                    <a:pt x="22860" y="5080"/>
                  </a:lnTo>
                  <a:lnTo>
                    <a:pt x="19050" y="5080"/>
                  </a:lnTo>
                  <a:lnTo>
                    <a:pt x="19050" y="3810"/>
                  </a:lnTo>
                  <a:close/>
                </a:path>
                <a:path w="24130" h="1262379">
                  <a:moveTo>
                    <a:pt x="24130" y="10160"/>
                  </a:moveTo>
                  <a:lnTo>
                    <a:pt x="0" y="10160"/>
                  </a:lnTo>
                  <a:lnTo>
                    <a:pt x="0" y="13969"/>
                  </a:lnTo>
                  <a:lnTo>
                    <a:pt x="24130" y="13969"/>
                  </a:lnTo>
                  <a:lnTo>
                    <a:pt x="24130" y="10160"/>
                  </a:lnTo>
                  <a:close/>
                </a:path>
                <a:path w="24130" h="1262379">
                  <a:moveTo>
                    <a:pt x="24130" y="13970"/>
                  </a:moveTo>
                  <a:lnTo>
                    <a:pt x="0" y="13970"/>
                  </a:lnTo>
                  <a:lnTo>
                    <a:pt x="0" y="16509"/>
                  </a:lnTo>
                  <a:lnTo>
                    <a:pt x="24130" y="16509"/>
                  </a:lnTo>
                  <a:lnTo>
                    <a:pt x="24130" y="13970"/>
                  </a:lnTo>
                  <a:close/>
                </a:path>
                <a:path w="24130" h="1262379">
                  <a:moveTo>
                    <a:pt x="24130" y="16510"/>
                  </a:moveTo>
                  <a:lnTo>
                    <a:pt x="0" y="16510"/>
                  </a:lnTo>
                  <a:lnTo>
                    <a:pt x="0" y="20319"/>
                  </a:lnTo>
                  <a:lnTo>
                    <a:pt x="24130" y="20319"/>
                  </a:lnTo>
                  <a:lnTo>
                    <a:pt x="24130" y="16510"/>
                  </a:lnTo>
                  <a:close/>
                </a:path>
                <a:path w="24130" h="1262379">
                  <a:moveTo>
                    <a:pt x="24130" y="20320"/>
                  </a:moveTo>
                  <a:lnTo>
                    <a:pt x="0" y="20320"/>
                  </a:lnTo>
                  <a:lnTo>
                    <a:pt x="0" y="33019"/>
                  </a:lnTo>
                  <a:lnTo>
                    <a:pt x="24130" y="33019"/>
                  </a:lnTo>
                  <a:lnTo>
                    <a:pt x="24130" y="20320"/>
                  </a:lnTo>
                  <a:close/>
                </a:path>
                <a:path w="24130" h="1262379">
                  <a:moveTo>
                    <a:pt x="24130" y="33020"/>
                  </a:moveTo>
                  <a:lnTo>
                    <a:pt x="0" y="33020"/>
                  </a:lnTo>
                  <a:lnTo>
                    <a:pt x="0" y="35559"/>
                  </a:lnTo>
                  <a:lnTo>
                    <a:pt x="24130" y="35559"/>
                  </a:lnTo>
                  <a:lnTo>
                    <a:pt x="24130" y="33020"/>
                  </a:lnTo>
                  <a:close/>
                </a:path>
                <a:path w="24130" h="1262379">
                  <a:moveTo>
                    <a:pt x="24130" y="35560"/>
                  </a:moveTo>
                  <a:lnTo>
                    <a:pt x="0" y="35560"/>
                  </a:lnTo>
                  <a:lnTo>
                    <a:pt x="0" y="45719"/>
                  </a:lnTo>
                  <a:lnTo>
                    <a:pt x="24130" y="45719"/>
                  </a:lnTo>
                  <a:lnTo>
                    <a:pt x="24130" y="35560"/>
                  </a:lnTo>
                  <a:close/>
                </a:path>
                <a:path w="24130" h="1262379">
                  <a:moveTo>
                    <a:pt x="24130" y="45720"/>
                  </a:moveTo>
                  <a:lnTo>
                    <a:pt x="0" y="45720"/>
                  </a:lnTo>
                  <a:lnTo>
                    <a:pt x="0" y="48259"/>
                  </a:lnTo>
                  <a:lnTo>
                    <a:pt x="24130" y="48259"/>
                  </a:lnTo>
                  <a:lnTo>
                    <a:pt x="24130" y="45720"/>
                  </a:lnTo>
                  <a:close/>
                </a:path>
                <a:path w="24130" h="1262379">
                  <a:moveTo>
                    <a:pt x="24130" y="48260"/>
                  </a:moveTo>
                  <a:lnTo>
                    <a:pt x="0" y="48260"/>
                  </a:lnTo>
                  <a:lnTo>
                    <a:pt x="0" y="58419"/>
                  </a:lnTo>
                  <a:lnTo>
                    <a:pt x="24130" y="58419"/>
                  </a:lnTo>
                  <a:lnTo>
                    <a:pt x="24130" y="48260"/>
                  </a:lnTo>
                  <a:close/>
                </a:path>
                <a:path w="24130" h="1262379">
                  <a:moveTo>
                    <a:pt x="24130" y="58420"/>
                  </a:moveTo>
                  <a:lnTo>
                    <a:pt x="0" y="58420"/>
                  </a:lnTo>
                  <a:lnTo>
                    <a:pt x="0" y="60959"/>
                  </a:lnTo>
                  <a:lnTo>
                    <a:pt x="24130" y="60959"/>
                  </a:lnTo>
                  <a:lnTo>
                    <a:pt x="24130" y="58420"/>
                  </a:lnTo>
                  <a:close/>
                </a:path>
                <a:path w="24130" h="1262379">
                  <a:moveTo>
                    <a:pt x="24130" y="60960"/>
                  </a:moveTo>
                  <a:lnTo>
                    <a:pt x="0" y="60960"/>
                  </a:lnTo>
                  <a:lnTo>
                    <a:pt x="0" y="64769"/>
                  </a:lnTo>
                  <a:lnTo>
                    <a:pt x="24130" y="64769"/>
                  </a:lnTo>
                  <a:lnTo>
                    <a:pt x="24130" y="60960"/>
                  </a:lnTo>
                  <a:close/>
                </a:path>
                <a:path w="24130" h="1262379">
                  <a:moveTo>
                    <a:pt x="24130" y="64770"/>
                  </a:moveTo>
                  <a:lnTo>
                    <a:pt x="0" y="64770"/>
                  </a:lnTo>
                  <a:lnTo>
                    <a:pt x="0" y="67309"/>
                  </a:lnTo>
                  <a:lnTo>
                    <a:pt x="24130" y="67309"/>
                  </a:lnTo>
                  <a:lnTo>
                    <a:pt x="24130" y="64770"/>
                  </a:lnTo>
                  <a:close/>
                </a:path>
                <a:path w="24130" h="1262379">
                  <a:moveTo>
                    <a:pt x="24130" y="67310"/>
                  </a:moveTo>
                  <a:lnTo>
                    <a:pt x="0" y="67310"/>
                  </a:lnTo>
                  <a:lnTo>
                    <a:pt x="0" y="77469"/>
                  </a:lnTo>
                  <a:lnTo>
                    <a:pt x="24130" y="77469"/>
                  </a:lnTo>
                  <a:lnTo>
                    <a:pt x="24130" y="67310"/>
                  </a:lnTo>
                  <a:close/>
                </a:path>
                <a:path w="24130" h="1262379">
                  <a:moveTo>
                    <a:pt x="24130" y="77470"/>
                  </a:moveTo>
                  <a:lnTo>
                    <a:pt x="0" y="77470"/>
                  </a:lnTo>
                  <a:lnTo>
                    <a:pt x="0" y="83819"/>
                  </a:lnTo>
                  <a:lnTo>
                    <a:pt x="24130" y="83819"/>
                  </a:lnTo>
                  <a:lnTo>
                    <a:pt x="24130" y="77470"/>
                  </a:lnTo>
                  <a:close/>
                </a:path>
                <a:path w="24130" h="1262379">
                  <a:moveTo>
                    <a:pt x="24130" y="83820"/>
                  </a:moveTo>
                  <a:lnTo>
                    <a:pt x="0" y="83820"/>
                  </a:lnTo>
                  <a:lnTo>
                    <a:pt x="0" y="90169"/>
                  </a:lnTo>
                  <a:lnTo>
                    <a:pt x="24130" y="90169"/>
                  </a:lnTo>
                  <a:lnTo>
                    <a:pt x="24130" y="83820"/>
                  </a:lnTo>
                  <a:close/>
                </a:path>
                <a:path w="24130" h="1262379">
                  <a:moveTo>
                    <a:pt x="24130" y="90170"/>
                  </a:moveTo>
                  <a:lnTo>
                    <a:pt x="0" y="90170"/>
                  </a:lnTo>
                  <a:lnTo>
                    <a:pt x="0" y="99059"/>
                  </a:lnTo>
                  <a:lnTo>
                    <a:pt x="24130" y="99059"/>
                  </a:lnTo>
                  <a:lnTo>
                    <a:pt x="24130" y="90170"/>
                  </a:lnTo>
                  <a:close/>
                </a:path>
                <a:path w="24130" h="1262379">
                  <a:moveTo>
                    <a:pt x="24130" y="99060"/>
                  </a:moveTo>
                  <a:lnTo>
                    <a:pt x="0" y="99060"/>
                  </a:lnTo>
                  <a:lnTo>
                    <a:pt x="0" y="102869"/>
                  </a:lnTo>
                  <a:lnTo>
                    <a:pt x="24130" y="102869"/>
                  </a:lnTo>
                  <a:lnTo>
                    <a:pt x="24130" y="99060"/>
                  </a:lnTo>
                  <a:close/>
                </a:path>
                <a:path w="24130" h="1262379">
                  <a:moveTo>
                    <a:pt x="24130" y="102870"/>
                  </a:moveTo>
                  <a:lnTo>
                    <a:pt x="0" y="102870"/>
                  </a:lnTo>
                  <a:lnTo>
                    <a:pt x="0" y="105409"/>
                  </a:lnTo>
                  <a:lnTo>
                    <a:pt x="24130" y="105409"/>
                  </a:lnTo>
                  <a:lnTo>
                    <a:pt x="24130" y="102870"/>
                  </a:lnTo>
                  <a:close/>
                </a:path>
                <a:path w="24130" h="1262379">
                  <a:moveTo>
                    <a:pt x="24130" y="105410"/>
                  </a:moveTo>
                  <a:lnTo>
                    <a:pt x="0" y="105410"/>
                  </a:lnTo>
                  <a:lnTo>
                    <a:pt x="0" y="111759"/>
                  </a:lnTo>
                  <a:lnTo>
                    <a:pt x="24130" y="111759"/>
                  </a:lnTo>
                  <a:lnTo>
                    <a:pt x="24130" y="105410"/>
                  </a:lnTo>
                  <a:close/>
                </a:path>
                <a:path w="24130" h="1262379">
                  <a:moveTo>
                    <a:pt x="24130" y="111760"/>
                  </a:moveTo>
                  <a:lnTo>
                    <a:pt x="0" y="111760"/>
                  </a:lnTo>
                  <a:lnTo>
                    <a:pt x="0" y="118109"/>
                  </a:lnTo>
                  <a:lnTo>
                    <a:pt x="24130" y="118109"/>
                  </a:lnTo>
                  <a:lnTo>
                    <a:pt x="24130" y="111760"/>
                  </a:lnTo>
                  <a:close/>
                </a:path>
                <a:path w="24130" h="1262379">
                  <a:moveTo>
                    <a:pt x="24130" y="118110"/>
                  </a:moveTo>
                  <a:lnTo>
                    <a:pt x="0" y="118110"/>
                  </a:lnTo>
                  <a:lnTo>
                    <a:pt x="0" y="121919"/>
                  </a:lnTo>
                  <a:lnTo>
                    <a:pt x="24130" y="121919"/>
                  </a:lnTo>
                  <a:lnTo>
                    <a:pt x="24130" y="118110"/>
                  </a:lnTo>
                  <a:close/>
                </a:path>
                <a:path w="24130" h="1262379">
                  <a:moveTo>
                    <a:pt x="24130" y="121920"/>
                  </a:moveTo>
                  <a:lnTo>
                    <a:pt x="0" y="121920"/>
                  </a:lnTo>
                  <a:lnTo>
                    <a:pt x="0" y="124459"/>
                  </a:lnTo>
                  <a:lnTo>
                    <a:pt x="24130" y="124459"/>
                  </a:lnTo>
                  <a:lnTo>
                    <a:pt x="24130" y="121920"/>
                  </a:lnTo>
                  <a:close/>
                </a:path>
                <a:path w="24130" h="1262379">
                  <a:moveTo>
                    <a:pt x="24130" y="124460"/>
                  </a:moveTo>
                  <a:lnTo>
                    <a:pt x="0" y="124460"/>
                  </a:lnTo>
                  <a:lnTo>
                    <a:pt x="0" y="128269"/>
                  </a:lnTo>
                  <a:lnTo>
                    <a:pt x="24130" y="128269"/>
                  </a:lnTo>
                  <a:lnTo>
                    <a:pt x="24130" y="124460"/>
                  </a:lnTo>
                  <a:close/>
                </a:path>
                <a:path w="24130" h="1262379">
                  <a:moveTo>
                    <a:pt x="24130" y="128270"/>
                  </a:moveTo>
                  <a:lnTo>
                    <a:pt x="0" y="128270"/>
                  </a:lnTo>
                  <a:lnTo>
                    <a:pt x="0" y="137159"/>
                  </a:lnTo>
                  <a:lnTo>
                    <a:pt x="24130" y="137159"/>
                  </a:lnTo>
                  <a:lnTo>
                    <a:pt x="24130" y="128270"/>
                  </a:lnTo>
                  <a:close/>
                </a:path>
                <a:path w="24130" h="1262379">
                  <a:moveTo>
                    <a:pt x="24130" y="137160"/>
                  </a:moveTo>
                  <a:lnTo>
                    <a:pt x="0" y="137160"/>
                  </a:lnTo>
                  <a:lnTo>
                    <a:pt x="0" y="147319"/>
                  </a:lnTo>
                  <a:lnTo>
                    <a:pt x="24130" y="147319"/>
                  </a:lnTo>
                  <a:lnTo>
                    <a:pt x="24130" y="137160"/>
                  </a:lnTo>
                  <a:close/>
                </a:path>
                <a:path w="24130" h="1262379">
                  <a:moveTo>
                    <a:pt x="24130" y="147320"/>
                  </a:moveTo>
                  <a:lnTo>
                    <a:pt x="0" y="147320"/>
                  </a:lnTo>
                  <a:lnTo>
                    <a:pt x="0" y="149859"/>
                  </a:lnTo>
                  <a:lnTo>
                    <a:pt x="24130" y="149859"/>
                  </a:lnTo>
                  <a:lnTo>
                    <a:pt x="24130" y="147320"/>
                  </a:lnTo>
                  <a:close/>
                </a:path>
                <a:path w="24130" h="1262379">
                  <a:moveTo>
                    <a:pt x="24130" y="149860"/>
                  </a:moveTo>
                  <a:lnTo>
                    <a:pt x="0" y="149860"/>
                  </a:lnTo>
                  <a:lnTo>
                    <a:pt x="0" y="156209"/>
                  </a:lnTo>
                  <a:lnTo>
                    <a:pt x="24130" y="156209"/>
                  </a:lnTo>
                  <a:lnTo>
                    <a:pt x="24130" y="149860"/>
                  </a:lnTo>
                  <a:close/>
                </a:path>
                <a:path w="24130" h="1262379">
                  <a:moveTo>
                    <a:pt x="24130" y="156210"/>
                  </a:moveTo>
                  <a:lnTo>
                    <a:pt x="0" y="156210"/>
                  </a:lnTo>
                  <a:lnTo>
                    <a:pt x="0" y="162559"/>
                  </a:lnTo>
                  <a:lnTo>
                    <a:pt x="24130" y="162559"/>
                  </a:lnTo>
                  <a:lnTo>
                    <a:pt x="24130" y="156210"/>
                  </a:lnTo>
                  <a:close/>
                </a:path>
                <a:path w="24130" h="1262379">
                  <a:moveTo>
                    <a:pt x="24130" y="162560"/>
                  </a:moveTo>
                  <a:lnTo>
                    <a:pt x="0" y="162560"/>
                  </a:lnTo>
                  <a:lnTo>
                    <a:pt x="0" y="166369"/>
                  </a:lnTo>
                  <a:lnTo>
                    <a:pt x="24130" y="166369"/>
                  </a:lnTo>
                  <a:lnTo>
                    <a:pt x="24130" y="162560"/>
                  </a:lnTo>
                  <a:close/>
                </a:path>
                <a:path w="24130" h="1262379">
                  <a:moveTo>
                    <a:pt x="24130" y="166370"/>
                  </a:moveTo>
                  <a:lnTo>
                    <a:pt x="0" y="166370"/>
                  </a:lnTo>
                  <a:lnTo>
                    <a:pt x="0" y="172719"/>
                  </a:lnTo>
                  <a:lnTo>
                    <a:pt x="24130" y="172719"/>
                  </a:lnTo>
                  <a:lnTo>
                    <a:pt x="24130" y="166370"/>
                  </a:lnTo>
                  <a:close/>
                </a:path>
                <a:path w="24130" h="1262379">
                  <a:moveTo>
                    <a:pt x="24130" y="172720"/>
                  </a:moveTo>
                  <a:lnTo>
                    <a:pt x="0" y="172720"/>
                  </a:lnTo>
                  <a:lnTo>
                    <a:pt x="0" y="181609"/>
                  </a:lnTo>
                  <a:lnTo>
                    <a:pt x="24130" y="181609"/>
                  </a:lnTo>
                  <a:lnTo>
                    <a:pt x="24130" y="172720"/>
                  </a:lnTo>
                  <a:close/>
                </a:path>
                <a:path w="24130" h="1262379">
                  <a:moveTo>
                    <a:pt x="24130" y="181610"/>
                  </a:moveTo>
                  <a:lnTo>
                    <a:pt x="0" y="181610"/>
                  </a:lnTo>
                  <a:lnTo>
                    <a:pt x="0" y="191769"/>
                  </a:lnTo>
                  <a:lnTo>
                    <a:pt x="24130" y="191769"/>
                  </a:lnTo>
                  <a:lnTo>
                    <a:pt x="24130" y="181610"/>
                  </a:lnTo>
                  <a:close/>
                </a:path>
                <a:path w="24130" h="1262379">
                  <a:moveTo>
                    <a:pt x="24130" y="191770"/>
                  </a:moveTo>
                  <a:lnTo>
                    <a:pt x="0" y="191770"/>
                  </a:lnTo>
                  <a:lnTo>
                    <a:pt x="0" y="194309"/>
                  </a:lnTo>
                  <a:lnTo>
                    <a:pt x="24130" y="194309"/>
                  </a:lnTo>
                  <a:lnTo>
                    <a:pt x="24130" y="191770"/>
                  </a:lnTo>
                  <a:close/>
                </a:path>
                <a:path w="24130" h="1262379">
                  <a:moveTo>
                    <a:pt x="24130" y="194310"/>
                  </a:moveTo>
                  <a:lnTo>
                    <a:pt x="0" y="194310"/>
                  </a:lnTo>
                  <a:lnTo>
                    <a:pt x="0" y="198119"/>
                  </a:lnTo>
                  <a:lnTo>
                    <a:pt x="24130" y="198119"/>
                  </a:lnTo>
                  <a:lnTo>
                    <a:pt x="24130" y="194310"/>
                  </a:lnTo>
                  <a:close/>
                </a:path>
                <a:path w="24130" h="1262379">
                  <a:moveTo>
                    <a:pt x="24130" y="198120"/>
                  </a:moveTo>
                  <a:lnTo>
                    <a:pt x="0" y="198120"/>
                  </a:lnTo>
                  <a:lnTo>
                    <a:pt x="0" y="200659"/>
                  </a:lnTo>
                  <a:lnTo>
                    <a:pt x="24130" y="200659"/>
                  </a:lnTo>
                  <a:lnTo>
                    <a:pt x="24130" y="198120"/>
                  </a:lnTo>
                  <a:close/>
                </a:path>
                <a:path w="24130" h="1262379">
                  <a:moveTo>
                    <a:pt x="24130" y="200660"/>
                  </a:moveTo>
                  <a:lnTo>
                    <a:pt x="0" y="200660"/>
                  </a:lnTo>
                  <a:lnTo>
                    <a:pt x="0" y="204469"/>
                  </a:lnTo>
                  <a:lnTo>
                    <a:pt x="24130" y="204469"/>
                  </a:lnTo>
                  <a:lnTo>
                    <a:pt x="24130" y="200660"/>
                  </a:lnTo>
                  <a:close/>
                </a:path>
                <a:path w="24130" h="1262379">
                  <a:moveTo>
                    <a:pt x="24130" y="204470"/>
                  </a:moveTo>
                  <a:lnTo>
                    <a:pt x="0" y="204470"/>
                  </a:lnTo>
                  <a:lnTo>
                    <a:pt x="0" y="217169"/>
                  </a:lnTo>
                  <a:lnTo>
                    <a:pt x="24130" y="217169"/>
                  </a:lnTo>
                  <a:lnTo>
                    <a:pt x="24130" y="204470"/>
                  </a:lnTo>
                  <a:close/>
                </a:path>
                <a:path w="24130" h="1262379">
                  <a:moveTo>
                    <a:pt x="24130" y="217170"/>
                  </a:moveTo>
                  <a:lnTo>
                    <a:pt x="0" y="217170"/>
                  </a:lnTo>
                  <a:lnTo>
                    <a:pt x="0" y="219709"/>
                  </a:lnTo>
                  <a:lnTo>
                    <a:pt x="24130" y="219709"/>
                  </a:lnTo>
                  <a:lnTo>
                    <a:pt x="24130" y="217170"/>
                  </a:lnTo>
                  <a:close/>
                </a:path>
                <a:path w="24130" h="1262379">
                  <a:moveTo>
                    <a:pt x="24130" y="219710"/>
                  </a:moveTo>
                  <a:lnTo>
                    <a:pt x="0" y="219710"/>
                  </a:lnTo>
                  <a:lnTo>
                    <a:pt x="0" y="223519"/>
                  </a:lnTo>
                  <a:lnTo>
                    <a:pt x="24130" y="223519"/>
                  </a:lnTo>
                  <a:lnTo>
                    <a:pt x="24130" y="219710"/>
                  </a:lnTo>
                  <a:close/>
                </a:path>
                <a:path w="24130" h="1262379">
                  <a:moveTo>
                    <a:pt x="24130" y="223520"/>
                  </a:moveTo>
                  <a:lnTo>
                    <a:pt x="0" y="223520"/>
                  </a:lnTo>
                  <a:lnTo>
                    <a:pt x="0" y="226059"/>
                  </a:lnTo>
                  <a:lnTo>
                    <a:pt x="24130" y="226059"/>
                  </a:lnTo>
                  <a:lnTo>
                    <a:pt x="24130" y="223520"/>
                  </a:lnTo>
                  <a:close/>
                </a:path>
                <a:path w="24130" h="1262379">
                  <a:moveTo>
                    <a:pt x="24130" y="226060"/>
                  </a:moveTo>
                  <a:lnTo>
                    <a:pt x="0" y="226060"/>
                  </a:lnTo>
                  <a:lnTo>
                    <a:pt x="0" y="229869"/>
                  </a:lnTo>
                  <a:lnTo>
                    <a:pt x="24130" y="229869"/>
                  </a:lnTo>
                  <a:lnTo>
                    <a:pt x="24130" y="226060"/>
                  </a:lnTo>
                  <a:close/>
                </a:path>
                <a:path w="24130" h="1262379">
                  <a:moveTo>
                    <a:pt x="24130" y="229870"/>
                  </a:moveTo>
                  <a:lnTo>
                    <a:pt x="0" y="229870"/>
                  </a:lnTo>
                  <a:lnTo>
                    <a:pt x="0" y="232409"/>
                  </a:lnTo>
                  <a:lnTo>
                    <a:pt x="24130" y="232409"/>
                  </a:lnTo>
                  <a:lnTo>
                    <a:pt x="24130" y="229870"/>
                  </a:lnTo>
                  <a:close/>
                </a:path>
                <a:path w="24130" h="1262379">
                  <a:moveTo>
                    <a:pt x="24130" y="232410"/>
                  </a:moveTo>
                  <a:lnTo>
                    <a:pt x="0" y="232410"/>
                  </a:lnTo>
                  <a:lnTo>
                    <a:pt x="0" y="236219"/>
                  </a:lnTo>
                  <a:lnTo>
                    <a:pt x="24130" y="236219"/>
                  </a:lnTo>
                  <a:lnTo>
                    <a:pt x="24130" y="232410"/>
                  </a:lnTo>
                  <a:close/>
                </a:path>
                <a:path w="24130" h="1262379">
                  <a:moveTo>
                    <a:pt x="24130" y="236220"/>
                  </a:moveTo>
                  <a:lnTo>
                    <a:pt x="0" y="236220"/>
                  </a:lnTo>
                  <a:lnTo>
                    <a:pt x="0" y="242569"/>
                  </a:lnTo>
                  <a:lnTo>
                    <a:pt x="24130" y="242569"/>
                  </a:lnTo>
                  <a:lnTo>
                    <a:pt x="24130" y="236220"/>
                  </a:lnTo>
                  <a:close/>
                </a:path>
                <a:path w="24130" h="1262379">
                  <a:moveTo>
                    <a:pt x="24130" y="242570"/>
                  </a:moveTo>
                  <a:lnTo>
                    <a:pt x="0" y="242570"/>
                  </a:lnTo>
                  <a:lnTo>
                    <a:pt x="0" y="248919"/>
                  </a:lnTo>
                  <a:lnTo>
                    <a:pt x="24130" y="248919"/>
                  </a:lnTo>
                  <a:lnTo>
                    <a:pt x="24130" y="242570"/>
                  </a:lnTo>
                  <a:close/>
                </a:path>
                <a:path w="24130" h="1262379">
                  <a:moveTo>
                    <a:pt x="24130" y="248920"/>
                  </a:moveTo>
                  <a:lnTo>
                    <a:pt x="0" y="248920"/>
                  </a:lnTo>
                  <a:lnTo>
                    <a:pt x="0" y="257809"/>
                  </a:lnTo>
                  <a:lnTo>
                    <a:pt x="24130" y="257809"/>
                  </a:lnTo>
                  <a:lnTo>
                    <a:pt x="24130" y="248920"/>
                  </a:lnTo>
                  <a:close/>
                </a:path>
                <a:path w="24130" h="1262379">
                  <a:moveTo>
                    <a:pt x="24130" y="257810"/>
                  </a:moveTo>
                  <a:lnTo>
                    <a:pt x="0" y="257810"/>
                  </a:lnTo>
                  <a:lnTo>
                    <a:pt x="0" y="264159"/>
                  </a:lnTo>
                  <a:lnTo>
                    <a:pt x="24130" y="264159"/>
                  </a:lnTo>
                  <a:lnTo>
                    <a:pt x="24130" y="257810"/>
                  </a:lnTo>
                  <a:close/>
                </a:path>
                <a:path w="24130" h="1262379">
                  <a:moveTo>
                    <a:pt x="24130" y="264160"/>
                  </a:moveTo>
                  <a:lnTo>
                    <a:pt x="0" y="264160"/>
                  </a:lnTo>
                  <a:lnTo>
                    <a:pt x="0" y="267969"/>
                  </a:lnTo>
                  <a:lnTo>
                    <a:pt x="24130" y="267969"/>
                  </a:lnTo>
                  <a:lnTo>
                    <a:pt x="24130" y="264160"/>
                  </a:lnTo>
                  <a:close/>
                </a:path>
                <a:path w="24130" h="1262379">
                  <a:moveTo>
                    <a:pt x="24130" y="267970"/>
                  </a:moveTo>
                  <a:lnTo>
                    <a:pt x="0" y="267970"/>
                  </a:lnTo>
                  <a:lnTo>
                    <a:pt x="0" y="274319"/>
                  </a:lnTo>
                  <a:lnTo>
                    <a:pt x="24130" y="274319"/>
                  </a:lnTo>
                  <a:lnTo>
                    <a:pt x="24130" y="267970"/>
                  </a:lnTo>
                  <a:close/>
                </a:path>
                <a:path w="24130" h="1262379">
                  <a:moveTo>
                    <a:pt x="24130" y="274320"/>
                  </a:moveTo>
                  <a:lnTo>
                    <a:pt x="0" y="274320"/>
                  </a:lnTo>
                  <a:lnTo>
                    <a:pt x="0" y="280669"/>
                  </a:lnTo>
                  <a:lnTo>
                    <a:pt x="24130" y="280669"/>
                  </a:lnTo>
                  <a:lnTo>
                    <a:pt x="24130" y="274320"/>
                  </a:lnTo>
                  <a:close/>
                </a:path>
                <a:path w="24130" h="1262379">
                  <a:moveTo>
                    <a:pt x="24130" y="280670"/>
                  </a:moveTo>
                  <a:lnTo>
                    <a:pt x="0" y="280670"/>
                  </a:lnTo>
                  <a:lnTo>
                    <a:pt x="0" y="283209"/>
                  </a:lnTo>
                  <a:lnTo>
                    <a:pt x="24130" y="283209"/>
                  </a:lnTo>
                  <a:lnTo>
                    <a:pt x="24130" y="280670"/>
                  </a:lnTo>
                  <a:close/>
                </a:path>
                <a:path w="24130" h="1262379">
                  <a:moveTo>
                    <a:pt x="24130" y="283210"/>
                  </a:moveTo>
                  <a:lnTo>
                    <a:pt x="0" y="283210"/>
                  </a:lnTo>
                  <a:lnTo>
                    <a:pt x="0" y="287019"/>
                  </a:lnTo>
                  <a:lnTo>
                    <a:pt x="24130" y="287019"/>
                  </a:lnTo>
                  <a:lnTo>
                    <a:pt x="24130" y="283210"/>
                  </a:lnTo>
                  <a:close/>
                </a:path>
                <a:path w="24130" h="1262379">
                  <a:moveTo>
                    <a:pt x="24130" y="287020"/>
                  </a:moveTo>
                  <a:lnTo>
                    <a:pt x="0" y="287020"/>
                  </a:lnTo>
                  <a:lnTo>
                    <a:pt x="0" y="289559"/>
                  </a:lnTo>
                  <a:lnTo>
                    <a:pt x="24130" y="289559"/>
                  </a:lnTo>
                  <a:lnTo>
                    <a:pt x="24130" y="287020"/>
                  </a:lnTo>
                  <a:close/>
                </a:path>
                <a:path w="24130" h="1262379">
                  <a:moveTo>
                    <a:pt x="24130" y="289560"/>
                  </a:moveTo>
                  <a:lnTo>
                    <a:pt x="0" y="289560"/>
                  </a:lnTo>
                  <a:lnTo>
                    <a:pt x="0" y="299719"/>
                  </a:lnTo>
                  <a:lnTo>
                    <a:pt x="24130" y="299719"/>
                  </a:lnTo>
                  <a:lnTo>
                    <a:pt x="24130" y="289560"/>
                  </a:lnTo>
                  <a:close/>
                </a:path>
                <a:path w="24130" h="1262379">
                  <a:moveTo>
                    <a:pt x="24130" y="299720"/>
                  </a:moveTo>
                  <a:lnTo>
                    <a:pt x="0" y="299720"/>
                  </a:lnTo>
                  <a:lnTo>
                    <a:pt x="0" y="302259"/>
                  </a:lnTo>
                  <a:lnTo>
                    <a:pt x="24130" y="302259"/>
                  </a:lnTo>
                  <a:lnTo>
                    <a:pt x="24130" y="299720"/>
                  </a:lnTo>
                  <a:close/>
                </a:path>
                <a:path w="24130" h="1262379">
                  <a:moveTo>
                    <a:pt x="24130" y="302260"/>
                  </a:moveTo>
                  <a:lnTo>
                    <a:pt x="0" y="302260"/>
                  </a:lnTo>
                  <a:lnTo>
                    <a:pt x="0" y="306069"/>
                  </a:lnTo>
                  <a:lnTo>
                    <a:pt x="24130" y="306069"/>
                  </a:lnTo>
                  <a:lnTo>
                    <a:pt x="24130" y="302260"/>
                  </a:lnTo>
                  <a:close/>
                </a:path>
                <a:path w="24130" h="1262379">
                  <a:moveTo>
                    <a:pt x="24130" y="306070"/>
                  </a:moveTo>
                  <a:lnTo>
                    <a:pt x="0" y="306070"/>
                  </a:lnTo>
                  <a:lnTo>
                    <a:pt x="0" y="308609"/>
                  </a:lnTo>
                  <a:lnTo>
                    <a:pt x="24130" y="308609"/>
                  </a:lnTo>
                  <a:lnTo>
                    <a:pt x="24130" y="306070"/>
                  </a:lnTo>
                  <a:close/>
                </a:path>
                <a:path w="24130" h="1262379">
                  <a:moveTo>
                    <a:pt x="24130" y="308610"/>
                  </a:moveTo>
                  <a:lnTo>
                    <a:pt x="0" y="308610"/>
                  </a:lnTo>
                  <a:lnTo>
                    <a:pt x="0" y="312419"/>
                  </a:lnTo>
                  <a:lnTo>
                    <a:pt x="24130" y="312419"/>
                  </a:lnTo>
                  <a:lnTo>
                    <a:pt x="24130" y="308610"/>
                  </a:lnTo>
                  <a:close/>
                </a:path>
                <a:path w="24130" h="1262379">
                  <a:moveTo>
                    <a:pt x="24130" y="312420"/>
                  </a:moveTo>
                  <a:lnTo>
                    <a:pt x="0" y="312420"/>
                  </a:lnTo>
                  <a:lnTo>
                    <a:pt x="0" y="321309"/>
                  </a:lnTo>
                  <a:lnTo>
                    <a:pt x="24130" y="321309"/>
                  </a:lnTo>
                  <a:lnTo>
                    <a:pt x="24130" y="312420"/>
                  </a:lnTo>
                  <a:close/>
                </a:path>
                <a:path w="24130" h="1262379">
                  <a:moveTo>
                    <a:pt x="24130" y="321310"/>
                  </a:moveTo>
                  <a:lnTo>
                    <a:pt x="0" y="321310"/>
                  </a:lnTo>
                  <a:lnTo>
                    <a:pt x="0" y="325119"/>
                  </a:lnTo>
                  <a:lnTo>
                    <a:pt x="24130" y="325119"/>
                  </a:lnTo>
                  <a:lnTo>
                    <a:pt x="24130" y="321310"/>
                  </a:lnTo>
                  <a:close/>
                </a:path>
                <a:path w="24130" h="1262379">
                  <a:moveTo>
                    <a:pt x="24130" y="325120"/>
                  </a:moveTo>
                  <a:lnTo>
                    <a:pt x="0" y="325120"/>
                  </a:lnTo>
                  <a:lnTo>
                    <a:pt x="0" y="331469"/>
                  </a:lnTo>
                  <a:lnTo>
                    <a:pt x="24130" y="331469"/>
                  </a:lnTo>
                  <a:lnTo>
                    <a:pt x="24130" y="325120"/>
                  </a:lnTo>
                  <a:close/>
                </a:path>
                <a:path w="24130" h="1262379">
                  <a:moveTo>
                    <a:pt x="24130" y="331470"/>
                  </a:moveTo>
                  <a:lnTo>
                    <a:pt x="0" y="331470"/>
                  </a:lnTo>
                  <a:lnTo>
                    <a:pt x="0" y="337819"/>
                  </a:lnTo>
                  <a:lnTo>
                    <a:pt x="24130" y="337819"/>
                  </a:lnTo>
                  <a:lnTo>
                    <a:pt x="24130" y="331470"/>
                  </a:lnTo>
                  <a:close/>
                </a:path>
                <a:path w="24130" h="1262379">
                  <a:moveTo>
                    <a:pt x="24130" y="337820"/>
                  </a:moveTo>
                  <a:lnTo>
                    <a:pt x="0" y="337820"/>
                  </a:lnTo>
                  <a:lnTo>
                    <a:pt x="0" y="340359"/>
                  </a:lnTo>
                  <a:lnTo>
                    <a:pt x="24130" y="340359"/>
                  </a:lnTo>
                  <a:lnTo>
                    <a:pt x="24130" y="337820"/>
                  </a:lnTo>
                  <a:close/>
                </a:path>
                <a:path w="24130" h="1262379">
                  <a:moveTo>
                    <a:pt x="24130" y="340360"/>
                  </a:moveTo>
                  <a:lnTo>
                    <a:pt x="0" y="340360"/>
                  </a:lnTo>
                  <a:lnTo>
                    <a:pt x="0" y="350519"/>
                  </a:lnTo>
                  <a:lnTo>
                    <a:pt x="24130" y="350519"/>
                  </a:lnTo>
                  <a:lnTo>
                    <a:pt x="24130" y="340360"/>
                  </a:lnTo>
                  <a:close/>
                </a:path>
                <a:path w="24130" h="1262379">
                  <a:moveTo>
                    <a:pt x="24130" y="350520"/>
                  </a:moveTo>
                  <a:lnTo>
                    <a:pt x="0" y="350520"/>
                  </a:lnTo>
                  <a:lnTo>
                    <a:pt x="0" y="353059"/>
                  </a:lnTo>
                  <a:lnTo>
                    <a:pt x="24130" y="353059"/>
                  </a:lnTo>
                  <a:lnTo>
                    <a:pt x="24130" y="350520"/>
                  </a:lnTo>
                  <a:close/>
                </a:path>
                <a:path w="24130" h="1262379">
                  <a:moveTo>
                    <a:pt x="24130" y="353060"/>
                  </a:moveTo>
                  <a:lnTo>
                    <a:pt x="0" y="353060"/>
                  </a:lnTo>
                  <a:lnTo>
                    <a:pt x="0" y="359409"/>
                  </a:lnTo>
                  <a:lnTo>
                    <a:pt x="24130" y="359409"/>
                  </a:lnTo>
                  <a:lnTo>
                    <a:pt x="24130" y="353060"/>
                  </a:lnTo>
                  <a:close/>
                </a:path>
                <a:path w="24130" h="1262379">
                  <a:moveTo>
                    <a:pt x="24130" y="359410"/>
                  </a:moveTo>
                  <a:lnTo>
                    <a:pt x="0" y="359410"/>
                  </a:lnTo>
                  <a:lnTo>
                    <a:pt x="0" y="363219"/>
                  </a:lnTo>
                  <a:lnTo>
                    <a:pt x="24130" y="363219"/>
                  </a:lnTo>
                  <a:lnTo>
                    <a:pt x="24130" y="359410"/>
                  </a:lnTo>
                  <a:close/>
                </a:path>
                <a:path w="24130" h="1262379">
                  <a:moveTo>
                    <a:pt x="24130" y="363220"/>
                  </a:moveTo>
                  <a:lnTo>
                    <a:pt x="0" y="363220"/>
                  </a:lnTo>
                  <a:lnTo>
                    <a:pt x="0" y="369569"/>
                  </a:lnTo>
                  <a:lnTo>
                    <a:pt x="24130" y="369569"/>
                  </a:lnTo>
                  <a:lnTo>
                    <a:pt x="24130" y="363220"/>
                  </a:lnTo>
                  <a:close/>
                </a:path>
                <a:path w="24130" h="1262379">
                  <a:moveTo>
                    <a:pt x="24130" y="369570"/>
                  </a:moveTo>
                  <a:lnTo>
                    <a:pt x="0" y="369570"/>
                  </a:lnTo>
                  <a:lnTo>
                    <a:pt x="0" y="372109"/>
                  </a:lnTo>
                  <a:lnTo>
                    <a:pt x="24130" y="372109"/>
                  </a:lnTo>
                  <a:lnTo>
                    <a:pt x="24130" y="369570"/>
                  </a:lnTo>
                  <a:close/>
                </a:path>
                <a:path w="24130" h="1262379">
                  <a:moveTo>
                    <a:pt x="24130" y="372110"/>
                  </a:moveTo>
                  <a:lnTo>
                    <a:pt x="0" y="372110"/>
                  </a:lnTo>
                  <a:lnTo>
                    <a:pt x="0" y="375919"/>
                  </a:lnTo>
                  <a:lnTo>
                    <a:pt x="24130" y="375919"/>
                  </a:lnTo>
                  <a:lnTo>
                    <a:pt x="24130" y="372110"/>
                  </a:lnTo>
                  <a:close/>
                </a:path>
                <a:path w="24130" h="1262379">
                  <a:moveTo>
                    <a:pt x="24130" y="375920"/>
                  </a:moveTo>
                  <a:lnTo>
                    <a:pt x="0" y="375920"/>
                  </a:lnTo>
                  <a:lnTo>
                    <a:pt x="0" y="388619"/>
                  </a:lnTo>
                  <a:lnTo>
                    <a:pt x="24130" y="388619"/>
                  </a:lnTo>
                  <a:lnTo>
                    <a:pt x="24130" y="375920"/>
                  </a:lnTo>
                  <a:close/>
                </a:path>
                <a:path w="24130" h="1262379">
                  <a:moveTo>
                    <a:pt x="24130" y="388620"/>
                  </a:moveTo>
                  <a:lnTo>
                    <a:pt x="0" y="388620"/>
                  </a:lnTo>
                  <a:lnTo>
                    <a:pt x="0" y="403859"/>
                  </a:lnTo>
                  <a:lnTo>
                    <a:pt x="24130" y="403859"/>
                  </a:lnTo>
                  <a:lnTo>
                    <a:pt x="24130" y="388620"/>
                  </a:lnTo>
                  <a:close/>
                </a:path>
                <a:path w="24130" h="1262379">
                  <a:moveTo>
                    <a:pt x="24130" y="403860"/>
                  </a:moveTo>
                  <a:lnTo>
                    <a:pt x="0" y="403860"/>
                  </a:lnTo>
                  <a:lnTo>
                    <a:pt x="0" y="410209"/>
                  </a:lnTo>
                  <a:lnTo>
                    <a:pt x="24130" y="410209"/>
                  </a:lnTo>
                  <a:lnTo>
                    <a:pt x="24130" y="403860"/>
                  </a:lnTo>
                  <a:close/>
                </a:path>
                <a:path w="24130" h="1262379">
                  <a:moveTo>
                    <a:pt x="24130" y="410210"/>
                  </a:moveTo>
                  <a:lnTo>
                    <a:pt x="0" y="410210"/>
                  </a:lnTo>
                  <a:lnTo>
                    <a:pt x="0" y="412750"/>
                  </a:lnTo>
                  <a:lnTo>
                    <a:pt x="2540" y="412750"/>
                  </a:lnTo>
                  <a:lnTo>
                    <a:pt x="2540" y="414019"/>
                  </a:lnTo>
                  <a:lnTo>
                    <a:pt x="24130" y="414019"/>
                  </a:lnTo>
                  <a:lnTo>
                    <a:pt x="24130" y="410210"/>
                  </a:lnTo>
                  <a:close/>
                </a:path>
                <a:path w="24130" h="1262379">
                  <a:moveTo>
                    <a:pt x="24130" y="414020"/>
                  </a:moveTo>
                  <a:lnTo>
                    <a:pt x="5080" y="414020"/>
                  </a:lnTo>
                  <a:lnTo>
                    <a:pt x="5080" y="415290"/>
                  </a:lnTo>
                  <a:lnTo>
                    <a:pt x="8890" y="415290"/>
                  </a:lnTo>
                  <a:lnTo>
                    <a:pt x="8890" y="416559"/>
                  </a:lnTo>
                  <a:lnTo>
                    <a:pt x="24130" y="416559"/>
                  </a:lnTo>
                  <a:lnTo>
                    <a:pt x="24130" y="414020"/>
                  </a:lnTo>
                  <a:close/>
                </a:path>
                <a:path w="24130" h="1262379">
                  <a:moveTo>
                    <a:pt x="24130" y="416560"/>
                  </a:moveTo>
                  <a:lnTo>
                    <a:pt x="11430" y="416560"/>
                  </a:lnTo>
                  <a:lnTo>
                    <a:pt x="11430" y="417830"/>
                  </a:lnTo>
                  <a:lnTo>
                    <a:pt x="13970" y="417830"/>
                  </a:lnTo>
                  <a:lnTo>
                    <a:pt x="13970" y="419100"/>
                  </a:lnTo>
                  <a:lnTo>
                    <a:pt x="17780" y="419100"/>
                  </a:lnTo>
                  <a:lnTo>
                    <a:pt x="17780" y="420369"/>
                  </a:lnTo>
                  <a:lnTo>
                    <a:pt x="24130" y="420369"/>
                  </a:lnTo>
                  <a:lnTo>
                    <a:pt x="24130" y="416560"/>
                  </a:lnTo>
                  <a:close/>
                </a:path>
                <a:path w="24130" h="1262379">
                  <a:moveTo>
                    <a:pt x="24130" y="420370"/>
                  </a:moveTo>
                  <a:lnTo>
                    <a:pt x="20320" y="420370"/>
                  </a:lnTo>
                  <a:lnTo>
                    <a:pt x="20320" y="421640"/>
                  </a:lnTo>
                  <a:lnTo>
                    <a:pt x="22860" y="421640"/>
                  </a:lnTo>
                  <a:lnTo>
                    <a:pt x="22860" y="422909"/>
                  </a:lnTo>
                  <a:lnTo>
                    <a:pt x="24130" y="422909"/>
                  </a:lnTo>
                  <a:lnTo>
                    <a:pt x="24130" y="420370"/>
                  </a:lnTo>
                  <a:close/>
                </a:path>
                <a:path w="24130" h="1262379">
                  <a:moveTo>
                    <a:pt x="1270" y="1261110"/>
                  </a:moveTo>
                  <a:lnTo>
                    <a:pt x="0" y="1261110"/>
                  </a:lnTo>
                  <a:lnTo>
                    <a:pt x="0" y="1262380"/>
                  </a:lnTo>
                  <a:lnTo>
                    <a:pt x="1270" y="1262380"/>
                  </a:lnTo>
                  <a:lnTo>
                    <a:pt x="1270" y="1261110"/>
                  </a:lnTo>
                  <a:close/>
                </a:path>
                <a:path w="24130" h="1262379">
                  <a:moveTo>
                    <a:pt x="24130" y="1259840"/>
                  </a:moveTo>
                  <a:lnTo>
                    <a:pt x="1270" y="1259840"/>
                  </a:lnTo>
                  <a:lnTo>
                    <a:pt x="1270" y="1261110"/>
                  </a:lnTo>
                  <a:lnTo>
                    <a:pt x="24130" y="1261110"/>
                  </a:lnTo>
                  <a:lnTo>
                    <a:pt x="24130" y="1259840"/>
                  </a:lnTo>
                  <a:close/>
                </a:path>
              </a:pathLst>
            </a:custGeom>
            <a:solidFill>
              <a:srgbClr val="96962D"/>
            </a:solidFill>
          </p:spPr>
          <p:txBody>
            <a:bodyPr wrap="square" lIns="0" tIns="0" rIns="0" bIns="0" rtlCol="0"/>
            <a:lstStyle/>
            <a:p>
              <a:endParaRPr/>
            </a:p>
          </p:txBody>
        </p:sp>
        <p:sp>
          <p:nvSpPr>
            <p:cNvPr id="861" name="object 861"/>
            <p:cNvSpPr/>
            <p:nvPr/>
          </p:nvSpPr>
          <p:spPr>
            <a:xfrm>
              <a:off x="1024890" y="5251450"/>
              <a:ext cx="24130" cy="1268730"/>
            </a:xfrm>
            <a:custGeom>
              <a:avLst/>
              <a:gdLst/>
              <a:ahLst/>
              <a:cxnLst/>
              <a:rect l="l" t="t" r="r" b="b"/>
              <a:pathLst>
                <a:path w="24130" h="1268729">
                  <a:moveTo>
                    <a:pt x="5079" y="0"/>
                  </a:moveTo>
                  <a:lnTo>
                    <a:pt x="0" y="0"/>
                  </a:lnTo>
                  <a:lnTo>
                    <a:pt x="0" y="1269"/>
                  </a:lnTo>
                  <a:lnTo>
                    <a:pt x="5079" y="1269"/>
                  </a:lnTo>
                  <a:lnTo>
                    <a:pt x="5079" y="0"/>
                  </a:lnTo>
                  <a:close/>
                </a:path>
                <a:path w="24130" h="1268729">
                  <a:moveTo>
                    <a:pt x="10159" y="1270"/>
                  </a:moveTo>
                  <a:lnTo>
                    <a:pt x="0" y="1270"/>
                  </a:lnTo>
                  <a:lnTo>
                    <a:pt x="0" y="3809"/>
                  </a:lnTo>
                  <a:lnTo>
                    <a:pt x="13969" y="3809"/>
                  </a:lnTo>
                  <a:lnTo>
                    <a:pt x="13969" y="2540"/>
                  </a:lnTo>
                  <a:lnTo>
                    <a:pt x="10159" y="2540"/>
                  </a:lnTo>
                  <a:lnTo>
                    <a:pt x="10159" y="1270"/>
                  </a:lnTo>
                  <a:close/>
                </a:path>
                <a:path w="24130" h="1268729">
                  <a:moveTo>
                    <a:pt x="19049" y="3810"/>
                  </a:moveTo>
                  <a:lnTo>
                    <a:pt x="0" y="3810"/>
                  </a:lnTo>
                  <a:lnTo>
                    <a:pt x="0" y="10159"/>
                  </a:lnTo>
                  <a:lnTo>
                    <a:pt x="24129" y="10159"/>
                  </a:lnTo>
                  <a:lnTo>
                    <a:pt x="24129" y="5080"/>
                  </a:lnTo>
                  <a:lnTo>
                    <a:pt x="19049" y="5080"/>
                  </a:lnTo>
                  <a:lnTo>
                    <a:pt x="19049" y="3810"/>
                  </a:lnTo>
                  <a:close/>
                </a:path>
                <a:path w="24130" h="1268729">
                  <a:moveTo>
                    <a:pt x="24129" y="10160"/>
                  </a:moveTo>
                  <a:lnTo>
                    <a:pt x="0" y="10160"/>
                  </a:lnTo>
                  <a:lnTo>
                    <a:pt x="0" y="16509"/>
                  </a:lnTo>
                  <a:lnTo>
                    <a:pt x="24129" y="16509"/>
                  </a:lnTo>
                  <a:lnTo>
                    <a:pt x="24129" y="10160"/>
                  </a:lnTo>
                  <a:close/>
                </a:path>
                <a:path w="24130" h="1268729">
                  <a:moveTo>
                    <a:pt x="24129" y="16510"/>
                  </a:moveTo>
                  <a:lnTo>
                    <a:pt x="0" y="16510"/>
                  </a:lnTo>
                  <a:lnTo>
                    <a:pt x="0" y="20319"/>
                  </a:lnTo>
                  <a:lnTo>
                    <a:pt x="24129" y="20319"/>
                  </a:lnTo>
                  <a:lnTo>
                    <a:pt x="24129" y="16510"/>
                  </a:lnTo>
                  <a:close/>
                </a:path>
                <a:path w="24130" h="1268729">
                  <a:moveTo>
                    <a:pt x="24129" y="20320"/>
                  </a:moveTo>
                  <a:lnTo>
                    <a:pt x="0" y="20320"/>
                  </a:lnTo>
                  <a:lnTo>
                    <a:pt x="0" y="22859"/>
                  </a:lnTo>
                  <a:lnTo>
                    <a:pt x="24129" y="22859"/>
                  </a:lnTo>
                  <a:lnTo>
                    <a:pt x="24129" y="20320"/>
                  </a:lnTo>
                  <a:close/>
                </a:path>
                <a:path w="24130" h="1268729">
                  <a:moveTo>
                    <a:pt x="24129" y="22860"/>
                  </a:moveTo>
                  <a:lnTo>
                    <a:pt x="0" y="22860"/>
                  </a:lnTo>
                  <a:lnTo>
                    <a:pt x="0" y="26669"/>
                  </a:lnTo>
                  <a:lnTo>
                    <a:pt x="24129" y="26669"/>
                  </a:lnTo>
                  <a:lnTo>
                    <a:pt x="24129" y="22860"/>
                  </a:lnTo>
                  <a:close/>
                </a:path>
                <a:path w="24130" h="1268729">
                  <a:moveTo>
                    <a:pt x="24129" y="26670"/>
                  </a:moveTo>
                  <a:lnTo>
                    <a:pt x="0" y="26670"/>
                  </a:lnTo>
                  <a:lnTo>
                    <a:pt x="0" y="39369"/>
                  </a:lnTo>
                  <a:lnTo>
                    <a:pt x="24129" y="39369"/>
                  </a:lnTo>
                  <a:lnTo>
                    <a:pt x="24129" y="26670"/>
                  </a:lnTo>
                  <a:close/>
                </a:path>
                <a:path w="24130" h="1268729">
                  <a:moveTo>
                    <a:pt x="24129" y="39370"/>
                  </a:moveTo>
                  <a:lnTo>
                    <a:pt x="0" y="39370"/>
                  </a:lnTo>
                  <a:lnTo>
                    <a:pt x="0" y="41909"/>
                  </a:lnTo>
                  <a:lnTo>
                    <a:pt x="24129" y="41909"/>
                  </a:lnTo>
                  <a:lnTo>
                    <a:pt x="24129" y="39370"/>
                  </a:lnTo>
                  <a:close/>
                </a:path>
                <a:path w="24130" h="1268729">
                  <a:moveTo>
                    <a:pt x="24129" y="41910"/>
                  </a:moveTo>
                  <a:lnTo>
                    <a:pt x="0" y="41910"/>
                  </a:lnTo>
                  <a:lnTo>
                    <a:pt x="0" y="52069"/>
                  </a:lnTo>
                  <a:lnTo>
                    <a:pt x="24129" y="52069"/>
                  </a:lnTo>
                  <a:lnTo>
                    <a:pt x="24129" y="41910"/>
                  </a:lnTo>
                  <a:close/>
                </a:path>
                <a:path w="24130" h="1268729">
                  <a:moveTo>
                    <a:pt x="24129" y="52070"/>
                  </a:moveTo>
                  <a:lnTo>
                    <a:pt x="0" y="52070"/>
                  </a:lnTo>
                  <a:lnTo>
                    <a:pt x="0" y="54609"/>
                  </a:lnTo>
                  <a:lnTo>
                    <a:pt x="24129" y="54609"/>
                  </a:lnTo>
                  <a:lnTo>
                    <a:pt x="24129" y="52070"/>
                  </a:lnTo>
                  <a:close/>
                </a:path>
                <a:path w="24130" h="1268729">
                  <a:moveTo>
                    <a:pt x="24129" y="54610"/>
                  </a:moveTo>
                  <a:lnTo>
                    <a:pt x="0" y="54610"/>
                  </a:lnTo>
                  <a:lnTo>
                    <a:pt x="0" y="64769"/>
                  </a:lnTo>
                  <a:lnTo>
                    <a:pt x="24129" y="64769"/>
                  </a:lnTo>
                  <a:lnTo>
                    <a:pt x="24129" y="54610"/>
                  </a:lnTo>
                  <a:close/>
                </a:path>
                <a:path w="24130" h="1268729">
                  <a:moveTo>
                    <a:pt x="24129" y="64770"/>
                  </a:moveTo>
                  <a:lnTo>
                    <a:pt x="0" y="64770"/>
                  </a:lnTo>
                  <a:lnTo>
                    <a:pt x="0" y="67309"/>
                  </a:lnTo>
                  <a:lnTo>
                    <a:pt x="24129" y="67309"/>
                  </a:lnTo>
                  <a:lnTo>
                    <a:pt x="24129" y="64770"/>
                  </a:lnTo>
                  <a:close/>
                </a:path>
                <a:path w="24130" h="1268729">
                  <a:moveTo>
                    <a:pt x="24129" y="67310"/>
                  </a:moveTo>
                  <a:lnTo>
                    <a:pt x="0" y="67310"/>
                  </a:lnTo>
                  <a:lnTo>
                    <a:pt x="0" y="71119"/>
                  </a:lnTo>
                  <a:lnTo>
                    <a:pt x="24129" y="71119"/>
                  </a:lnTo>
                  <a:lnTo>
                    <a:pt x="24129" y="67310"/>
                  </a:lnTo>
                  <a:close/>
                </a:path>
                <a:path w="24130" h="1268729">
                  <a:moveTo>
                    <a:pt x="24129" y="71120"/>
                  </a:moveTo>
                  <a:lnTo>
                    <a:pt x="0" y="71120"/>
                  </a:lnTo>
                  <a:lnTo>
                    <a:pt x="0" y="73659"/>
                  </a:lnTo>
                  <a:lnTo>
                    <a:pt x="24129" y="73659"/>
                  </a:lnTo>
                  <a:lnTo>
                    <a:pt x="24129" y="71120"/>
                  </a:lnTo>
                  <a:close/>
                </a:path>
                <a:path w="24130" h="1268729">
                  <a:moveTo>
                    <a:pt x="24129" y="73660"/>
                  </a:moveTo>
                  <a:lnTo>
                    <a:pt x="0" y="73660"/>
                  </a:lnTo>
                  <a:lnTo>
                    <a:pt x="0" y="83819"/>
                  </a:lnTo>
                  <a:lnTo>
                    <a:pt x="24129" y="83819"/>
                  </a:lnTo>
                  <a:lnTo>
                    <a:pt x="24129" y="73660"/>
                  </a:lnTo>
                  <a:close/>
                </a:path>
                <a:path w="24130" h="1268729">
                  <a:moveTo>
                    <a:pt x="24129" y="83820"/>
                  </a:moveTo>
                  <a:lnTo>
                    <a:pt x="0" y="83820"/>
                  </a:lnTo>
                  <a:lnTo>
                    <a:pt x="0" y="90169"/>
                  </a:lnTo>
                  <a:lnTo>
                    <a:pt x="24129" y="90169"/>
                  </a:lnTo>
                  <a:lnTo>
                    <a:pt x="24129" y="83820"/>
                  </a:lnTo>
                  <a:close/>
                </a:path>
                <a:path w="24130" h="1268729">
                  <a:moveTo>
                    <a:pt x="24129" y="90170"/>
                  </a:moveTo>
                  <a:lnTo>
                    <a:pt x="0" y="90170"/>
                  </a:lnTo>
                  <a:lnTo>
                    <a:pt x="0" y="96519"/>
                  </a:lnTo>
                  <a:lnTo>
                    <a:pt x="24129" y="96519"/>
                  </a:lnTo>
                  <a:lnTo>
                    <a:pt x="24129" y="90170"/>
                  </a:lnTo>
                  <a:close/>
                </a:path>
                <a:path w="24130" h="1268729">
                  <a:moveTo>
                    <a:pt x="24129" y="96520"/>
                  </a:moveTo>
                  <a:lnTo>
                    <a:pt x="0" y="96520"/>
                  </a:lnTo>
                  <a:lnTo>
                    <a:pt x="0" y="105409"/>
                  </a:lnTo>
                  <a:lnTo>
                    <a:pt x="24129" y="105409"/>
                  </a:lnTo>
                  <a:lnTo>
                    <a:pt x="24129" y="96520"/>
                  </a:lnTo>
                  <a:close/>
                </a:path>
                <a:path w="24130" h="1268729">
                  <a:moveTo>
                    <a:pt x="24129" y="105410"/>
                  </a:moveTo>
                  <a:lnTo>
                    <a:pt x="0" y="105410"/>
                  </a:lnTo>
                  <a:lnTo>
                    <a:pt x="0" y="109219"/>
                  </a:lnTo>
                  <a:lnTo>
                    <a:pt x="24129" y="109219"/>
                  </a:lnTo>
                  <a:lnTo>
                    <a:pt x="24129" y="105410"/>
                  </a:lnTo>
                  <a:close/>
                </a:path>
                <a:path w="24130" h="1268729">
                  <a:moveTo>
                    <a:pt x="24129" y="109220"/>
                  </a:moveTo>
                  <a:lnTo>
                    <a:pt x="0" y="109220"/>
                  </a:lnTo>
                  <a:lnTo>
                    <a:pt x="0" y="111759"/>
                  </a:lnTo>
                  <a:lnTo>
                    <a:pt x="24129" y="111759"/>
                  </a:lnTo>
                  <a:lnTo>
                    <a:pt x="24129" y="109220"/>
                  </a:lnTo>
                  <a:close/>
                </a:path>
                <a:path w="24130" h="1268729">
                  <a:moveTo>
                    <a:pt x="24129" y="111760"/>
                  </a:moveTo>
                  <a:lnTo>
                    <a:pt x="0" y="111760"/>
                  </a:lnTo>
                  <a:lnTo>
                    <a:pt x="0" y="118109"/>
                  </a:lnTo>
                  <a:lnTo>
                    <a:pt x="24129" y="118109"/>
                  </a:lnTo>
                  <a:lnTo>
                    <a:pt x="24129" y="111760"/>
                  </a:lnTo>
                  <a:close/>
                </a:path>
                <a:path w="24130" h="1268729">
                  <a:moveTo>
                    <a:pt x="24129" y="118110"/>
                  </a:moveTo>
                  <a:lnTo>
                    <a:pt x="0" y="118110"/>
                  </a:lnTo>
                  <a:lnTo>
                    <a:pt x="0" y="124459"/>
                  </a:lnTo>
                  <a:lnTo>
                    <a:pt x="24129" y="124459"/>
                  </a:lnTo>
                  <a:lnTo>
                    <a:pt x="24129" y="118110"/>
                  </a:lnTo>
                  <a:close/>
                </a:path>
                <a:path w="24130" h="1268729">
                  <a:moveTo>
                    <a:pt x="24129" y="124460"/>
                  </a:moveTo>
                  <a:lnTo>
                    <a:pt x="0" y="124460"/>
                  </a:lnTo>
                  <a:lnTo>
                    <a:pt x="0" y="128269"/>
                  </a:lnTo>
                  <a:lnTo>
                    <a:pt x="24129" y="128269"/>
                  </a:lnTo>
                  <a:lnTo>
                    <a:pt x="24129" y="124460"/>
                  </a:lnTo>
                  <a:close/>
                </a:path>
                <a:path w="24130" h="1268729">
                  <a:moveTo>
                    <a:pt x="24129" y="128270"/>
                  </a:moveTo>
                  <a:lnTo>
                    <a:pt x="0" y="128270"/>
                  </a:lnTo>
                  <a:lnTo>
                    <a:pt x="0" y="130809"/>
                  </a:lnTo>
                  <a:lnTo>
                    <a:pt x="24129" y="130809"/>
                  </a:lnTo>
                  <a:lnTo>
                    <a:pt x="24129" y="128270"/>
                  </a:lnTo>
                  <a:close/>
                </a:path>
                <a:path w="24130" h="1268729">
                  <a:moveTo>
                    <a:pt x="24129" y="130810"/>
                  </a:moveTo>
                  <a:lnTo>
                    <a:pt x="0" y="130810"/>
                  </a:lnTo>
                  <a:lnTo>
                    <a:pt x="0" y="134619"/>
                  </a:lnTo>
                  <a:lnTo>
                    <a:pt x="24129" y="134619"/>
                  </a:lnTo>
                  <a:lnTo>
                    <a:pt x="24129" y="130810"/>
                  </a:lnTo>
                  <a:close/>
                </a:path>
                <a:path w="24130" h="1268729">
                  <a:moveTo>
                    <a:pt x="24129" y="134620"/>
                  </a:moveTo>
                  <a:lnTo>
                    <a:pt x="0" y="134620"/>
                  </a:lnTo>
                  <a:lnTo>
                    <a:pt x="0" y="143509"/>
                  </a:lnTo>
                  <a:lnTo>
                    <a:pt x="24129" y="143509"/>
                  </a:lnTo>
                  <a:lnTo>
                    <a:pt x="24129" y="134620"/>
                  </a:lnTo>
                  <a:close/>
                </a:path>
                <a:path w="24130" h="1268729">
                  <a:moveTo>
                    <a:pt x="24129" y="143510"/>
                  </a:moveTo>
                  <a:lnTo>
                    <a:pt x="0" y="143510"/>
                  </a:lnTo>
                  <a:lnTo>
                    <a:pt x="0" y="153669"/>
                  </a:lnTo>
                  <a:lnTo>
                    <a:pt x="24129" y="153669"/>
                  </a:lnTo>
                  <a:lnTo>
                    <a:pt x="24129" y="143510"/>
                  </a:lnTo>
                  <a:close/>
                </a:path>
                <a:path w="24130" h="1268729">
                  <a:moveTo>
                    <a:pt x="24129" y="153670"/>
                  </a:moveTo>
                  <a:lnTo>
                    <a:pt x="0" y="153670"/>
                  </a:lnTo>
                  <a:lnTo>
                    <a:pt x="0" y="156209"/>
                  </a:lnTo>
                  <a:lnTo>
                    <a:pt x="24129" y="156209"/>
                  </a:lnTo>
                  <a:lnTo>
                    <a:pt x="24129" y="153670"/>
                  </a:lnTo>
                  <a:close/>
                </a:path>
                <a:path w="24130" h="1268729">
                  <a:moveTo>
                    <a:pt x="24129" y="156210"/>
                  </a:moveTo>
                  <a:lnTo>
                    <a:pt x="0" y="156210"/>
                  </a:lnTo>
                  <a:lnTo>
                    <a:pt x="0" y="162559"/>
                  </a:lnTo>
                  <a:lnTo>
                    <a:pt x="24129" y="162559"/>
                  </a:lnTo>
                  <a:lnTo>
                    <a:pt x="24129" y="156210"/>
                  </a:lnTo>
                  <a:close/>
                </a:path>
                <a:path w="24130" h="1268729">
                  <a:moveTo>
                    <a:pt x="24129" y="162560"/>
                  </a:moveTo>
                  <a:lnTo>
                    <a:pt x="0" y="162560"/>
                  </a:lnTo>
                  <a:lnTo>
                    <a:pt x="0" y="168909"/>
                  </a:lnTo>
                  <a:lnTo>
                    <a:pt x="24129" y="168909"/>
                  </a:lnTo>
                  <a:lnTo>
                    <a:pt x="24129" y="162560"/>
                  </a:lnTo>
                  <a:close/>
                </a:path>
                <a:path w="24130" h="1268729">
                  <a:moveTo>
                    <a:pt x="24129" y="168910"/>
                  </a:moveTo>
                  <a:lnTo>
                    <a:pt x="0" y="168910"/>
                  </a:lnTo>
                  <a:lnTo>
                    <a:pt x="0" y="172719"/>
                  </a:lnTo>
                  <a:lnTo>
                    <a:pt x="24129" y="172719"/>
                  </a:lnTo>
                  <a:lnTo>
                    <a:pt x="24129" y="168910"/>
                  </a:lnTo>
                  <a:close/>
                </a:path>
                <a:path w="24130" h="1268729">
                  <a:moveTo>
                    <a:pt x="24129" y="172720"/>
                  </a:moveTo>
                  <a:lnTo>
                    <a:pt x="0" y="172720"/>
                  </a:lnTo>
                  <a:lnTo>
                    <a:pt x="0" y="179069"/>
                  </a:lnTo>
                  <a:lnTo>
                    <a:pt x="24129" y="179069"/>
                  </a:lnTo>
                  <a:lnTo>
                    <a:pt x="24129" y="172720"/>
                  </a:lnTo>
                  <a:close/>
                </a:path>
                <a:path w="24130" h="1268729">
                  <a:moveTo>
                    <a:pt x="24129" y="179070"/>
                  </a:moveTo>
                  <a:lnTo>
                    <a:pt x="0" y="179070"/>
                  </a:lnTo>
                  <a:lnTo>
                    <a:pt x="0" y="187959"/>
                  </a:lnTo>
                  <a:lnTo>
                    <a:pt x="24129" y="187959"/>
                  </a:lnTo>
                  <a:lnTo>
                    <a:pt x="24129" y="179070"/>
                  </a:lnTo>
                  <a:close/>
                </a:path>
                <a:path w="24130" h="1268729">
                  <a:moveTo>
                    <a:pt x="24129" y="187960"/>
                  </a:moveTo>
                  <a:lnTo>
                    <a:pt x="0" y="187960"/>
                  </a:lnTo>
                  <a:lnTo>
                    <a:pt x="0" y="198119"/>
                  </a:lnTo>
                  <a:lnTo>
                    <a:pt x="24129" y="198119"/>
                  </a:lnTo>
                  <a:lnTo>
                    <a:pt x="24129" y="187960"/>
                  </a:lnTo>
                  <a:close/>
                </a:path>
                <a:path w="24130" h="1268729">
                  <a:moveTo>
                    <a:pt x="24129" y="198120"/>
                  </a:moveTo>
                  <a:lnTo>
                    <a:pt x="0" y="198120"/>
                  </a:lnTo>
                  <a:lnTo>
                    <a:pt x="0" y="200659"/>
                  </a:lnTo>
                  <a:lnTo>
                    <a:pt x="24129" y="200659"/>
                  </a:lnTo>
                  <a:lnTo>
                    <a:pt x="24129" y="198120"/>
                  </a:lnTo>
                  <a:close/>
                </a:path>
                <a:path w="24130" h="1268729">
                  <a:moveTo>
                    <a:pt x="24129" y="200660"/>
                  </a:moveTo>
                  <a:lnTo>
                    <a:pt x="0" y="200660"/>
                  </a:lnTo>
                  <a:lnTo>
                    <a:pt x="0" y="204469"/>
                  </a:lnTo>
                  <a:lnTo>
                    <a:pt x="24129" y="204469"/>
                  </a:lnTo>
                  <a:lnTo>
                    <a:pt x="24129" y="200660"/>
                  </a:lnTo>
                  <a:close/>
                </a:path>
                <a:path w="24130" h="1268729">
                  <a:moveTo>
                    <a:pt x="24129" y="204470"/>
                  </a:moveTo>
                  <a:lnTo>
                    <a:pt x="0" y="204470"/>
                  </a:lnTo>
                  <a:lnTo>
                    <a:pt x="0" y="207009"/>
                  </a:lnTo>
                  <a:lnTo>
                    <a:pt x="24129" y="207009"/>
                  </a:lnTo>
                  <a:lnTo>
                    <a:pt x="24129" y="204470"/>
                  </a:lnTo>
                  <a:close/>
                </a:path>
                <a:path w="24130" h="1268729">
                  <a:moveTo>
                    <a:pt x="24129" y="207010"/>
                  </a:moveTo>
                  <a:lnTo>
                    <a:pt x="0" y="207010"/>
                  </a:lnTo>
                  <a:lnTo>
                    <a:pt x="0" y="210819"/>
                  </a:lnTo>
                  <a:lnTo>
                    <a:pt x="24129" y="210819"/>
                  </a:lnTo>
                  <a:lnTo>
                    <a:pt x="24129" y="207010"/>
                  </a:lnTo>
                  <a:close/>
                </a:path>
                <a:path w="24130" h="1268729">
                  <a:moveTo>
                    <a:pt x="24129" y="210820"/>
                  </a:moveTo>
                  <a:lnTo>
                    <a:pt x="0" y="210820"/>
                  </a:lnTo>
                  <a:lnTo>
                    <a:pt x="0" y="223519"/>
                  </a:lnTo>
                  <a:lnTo>
                    <a:pt x="24129" y="223519"/>
                  </a:lnTo>
                  <a:lnTo>
                    <a:pt x="24129" y="210820"/>
                  </a:lnTo>
                  <a:close/>
                </a:path>
                <a:path w="24130" h="1268729">
                  <a:moveTo>
                    <a:pt x="24129" y="223520"/>
                  </a:moveTo>
                  <a:lnTo>
                    <a:pt x="0" y="223520"/>
                  </a:lnTo>
                  <a:lnTo>
                    <a:pt x="0" y="226059"/>
                  </a:lnTo>
                  <a:lnTo>
                    <a:pt x="24129" y="226059"/>
                  </a:lnTo>
                  <a:lnTo>
                    <a:pt x="24129" y="223520"/>
                  </a:lnTo>
                  <a:close/>
                </a:path>
                <a:path w="24130" h="1268729">
                  <a:moveTo>
                    <a:pt x="24129" y="226060"/>
                  </a:moveTo>
                  <a:lnTo>
                    <a:pt x="0" y="226060"/>
                  </a:lnTo>
                  <a:lnTo>
                    <a:pt x="0" y="229869"/>
                  </a:lnTo>
                  <a:lnTo>
                    <a:pt x="24129" y="229869"/>
                  </a:lnTo>
                  <a:lnTo>
                    <a:pt x="24129" y="226060"/>
                  </a:lnTo>
                  <a:close/>
                </a:path>
                <a:path w="24130" h="1268729">
                  <a:moveTo>
                    <a:pt x="24129" y="229870"/>
                  </a:moveTo>
                  <a:lnTo>
                    <a:pt x="0" y="229870"/>
                  </a:lnTo>
                  <a:lnTo>
                    <a:pt x="0" y="232409"/>
                  </a:lnTo>
                  <a:lnTo>
                    <a:pt x="24129" y="232409"/>
                  </a:lnTo>
                  <a:lnTo>
                    <a:pt x="24129" y="229870"/>
                  </a:lnTo>
                  <a:close/>
                </a:path>
                <a:path w="24130" h="1268729">
                  <a:moveTo>
                    <a:pt x="24129" y="232410"/>
                  </a:moveTo>
                  <a:lnTo>
                    <a:pt x="0" y="232410"/>
                  </a:lnTo>
                  <a:lnTo>
                    <a:pt x="0" y="236219"/>
                  </a:lnTo>
                  <a:lnTo>
                    <a:pt x="24129" y="236219"/>
                  </a:lnTo>
                  <a:lnTo>
                    <a:pt x="24129" y="232410"/>
                  </a:lnTo>
                  <a:close/>
                </a:path>
                <a:path w="24130" h="1268729">
                  <a:moveTo>
                    <a:pt x="24129" y="236220"/>
                  </a:moveTo>
                  <a:lnTo>
                    <a:pt x="0" y="236220"/>
                  </a:lnTo>
                  <a:lnTo>
                    <a:pt x="0" y="238759"/>
                  </a:lnTo>
                  <a:lnTo>
                    <a:pt x="24129" y="238759"/>
                  </a:lnTo>
                  <a:lnTo>
                    <a:pt x="24129" y="236220"/>
                  </a:lnTo>
                  <a:close/>
                </a:path>
                <a:path w="24130" h="1268729">
                  <a:moveTo>
                    <a:pt x="24129" y="238760"/>
                  </a:moveTo>
                  <a:lnTo>
                    <a:pt x="0" y="238760"/>
                  </a:lnTo>
                  <a:lnTo>
                    <a:pt x="0" y="242569"/>
                  </a:lnTo>
                  <a:lnTo>
                    <a:pt x="24129" y="242569"/>
                  </a:lnTo>
                  <a:lnTo>
                    <a:pt x="24129" y="238760"/>
                  </a:lnTo>
                  <a:close/>
                </a:path>
                <a:path w="24130" h="1268729">
                  <a:moveTo>
                    <a:pt x="24129" y="242570"/>
                  </a:moveTo>
                  <a:lnTo>
                    <a:pt x="0" y="242570"/>
                  </a:lnTo>
                  <a:lnTo>
                    <a:pt x="0" y="248919"/>
                  </a:lnTo>
                  <a:lnTo>
                    <a:pt x="24129" y="248919"/>
                  </a:lnTo>
                  <a:lnTo>
                    <a:pt x="24129" y="242570"/>
                  </a:lnTo>
                  <a:close/>
                </a:path>
                <a:path w="24130" h="1268729">
                  <a:moveTo>
                    <a:pt x="24129" y="248920"/>
                  </a:moveTo>
                  <a:lnTo>
                    <a:pt x="0" y="248920"/>
                  </a:lnTo>
                  <a:lnTo>
                    <a:pt x="0" y="255269"/>
                  </a:lnTo>
                  <a:lnTo>
                    <a:pt x="24129" y="255269"/>
                  </a:lnTo>
                  <a:lnTo>
                    <a:pt x="24129" y="248920"/>
                  </a:lnTo>
                  <a:close/>
                </a:path>
                <a:path w="24130" h="1268729">
                  <a:moveTo>
                    <a:pt x="24129" y="255270"/>
                  </a:moveTo>
                  <a:lnTo>
                    <a:pt x="0" y="255270"/>
                  </a:lnTo>
                  <a:lnTo>
                    <a:pt x="0" y="264159"/>
                  </a:lnTo>
                  <a:lnTo>
                    <a:pt x="24129" y="264159"/>
                  </a:lnTo>
                  <a:lnTo>
                    <a:pt x="24129" y="255270"/>
                  </a:lnTo>
                  <a:close/>
                </a:path>
                <a:path w="24130" h="1268729">
                  <a:moveTo>
                    <a:pt x="24129" y="264160"/>
                  </a:moveTo>
                  <a:lnTo>
                    <a:pt x="0" y="264160"/>
                  </a:lnTo>
                  <a:lnTo>
                    <a:pt x="0" y="270509"/>
                  </a:lnTo>
                  <a:lnTo>
                    <a:pt x="24129" y="270509"/>
                  </a:lnTo>
                  <a:lnTo>
                    <a:pt x="24129" y="264160"/>
                  </a:lnTo>
                  <a:close/>
                </a:path>
                <a:path w="24130" h="1268729">
                  <a:moveTo>
                    <a:pt x="24129" y="270510"/>
                  </a:moveTo>
                  <a:lnTo>
                    <a:pt x="0" y="270510"/>
                  </a:lnTo>
                  <a:lnTo>
                    <a:pt x="0" y="274319"/>
                  </a:lnTo>
                  <a:lnTo>
                    <a:pt x="24129" y="274319"/>
                  </a:lnTo>
                  <a:lnTo>
                    <a:pt x="24129" y="270510"/>
                  </a:lnTo>
                  <a:close/>
                </a:path>
                <a:path w="24130" h="1268729">
                  <a:moveTo>
                    <a:pt x="24129" y="274320"/>
                  </a:moveTo>
                  <a:lnTo>
                    <a:pt x="0" y="274320"/>
                  </a:lnTo>
                  <a:lnTo>
                    <a:pt x="0" y="280669"/>
                  </a:lnTo>
                  <a:lnTo>
                    <a:pt x="24129" y="280669"/>
                  </a:lnTo>
                  <a:lnTo>
                    <a:pt x="24129" y="274320"/>
                  </a:lnTo>
                  <a:close/>
                </a:path>
                <a:path w="24130" h="1268729">
                  <a:moveTo>
                    <a:pt x="24129" y="280670"/>
                  </a:moveTo>
                  <a:lnTo>
                    <a:pt x="0" y="280670"/>
                  </a:lnTo>
                  <a:lnTo>
                    <a:pt x="0" y="287019"/>
                  </a:lnTo>
                  <a:lnTo>
                    <a:pt x="24129" y="287019"/>
                  </a:lnTo>
                  <a:lnTo>
                    <a:pt x="24129" y="280670"/>
                  </a:lnTo>
                  <a:close/>
                </a:path>
                <a:path w="24130" h="1268729">
                  <a:moveTo>
                    <a:pt x="24129" y="287020"/>
                  </a:moveTo>
                  <a:lnTo>
                    <a:pt x="0" y="287020"/>
                  </a:lnTo>
                  <a:lnTo>
                    <a:pt x="0" y="289559"/>
                  </a:lnTo>
                  <a:lnTo>
                    <a:pt x="24129" y="289559"/>
                  </a:lnTo>
                  <a:lnTo>
                    <a:pt x="24129" y="287020"/>
                  </a:lnTo>
                  <a:close/>
                </a:path>
                <a:path w="24130" h="1268729">
                  <a:moveTo>
                    <a:pt x="24129" y="289560"/>
                  </a:moveTo>
                  <a:lnTo>
                    <a:pt x="0" y="289560"/>
                  </a:lnTo>
                  <a:lnTo>
                    <a:pt x="0" y="293369"/>
                  </a:lnTo>
                  <a:lnTo>
                    <a:pt x="24129" y="293369"/>
                  </a:lnTo>
                  <a:lnTo>
                    <a:pt x="24129" y="289560"/>
                  </a:lnTo>
                  <a:close/>
                </a:path>
                <a:path w="24130" h="1268729">
                  <a:moveTo>
                    <a:pt x="24129" y="293370"/>
                  </a:moveTo>
                  <a:lnTo>
                    <a:pt x="0" y="293370"/>
                  </a:lnTo>
                  <a:lnTo>
                    <a:pt x="0" y="295909"/>
                  </a:lnTo>
                  <a:lnTo>
                    <a:pt x="24129" y="295909"/>
                  </a:lnTo>
                  <a:lnTo>
                    <a:pt x="24129" y="293370"/>
                  </a:lnTo>
                  <a:close/>
                </a:path>
                <a:path w="24130" h="1268729">
                  <a:moveTo>
                    <a:pt x="24129" y="295910"/>
                  </a:moveTo>
                  <a:lnTo>
                    <a:pt x="0" y="295910"/>
                  </a:lnTo>
                  <a:lnTo>
                    <a:pt x="0" y="306069"/>
                  </a:lnTo>
                  <a:lnTo>
                    <a:pt x="24129" y="306069"/>
                  </a:lnTo>
                  <a:lnTo>
                    <a:pt x="24129" y="295910"/>
                  </a:lnTo>
                  <a:close/>
                </a:path>
                <a:path w="24130" h="1268729">
                  <a:moveTo>
                    <a:pt x="24129" y="306070"/>
                  </a:moveTo>
                  <a:lnTo>
                    <a:pt x="0" y="306070"/>
                  </a:lnTo>
                  <a:lnTo>
                    <a:pt x="0" y="308609"/>
                  </a:lnTo>
                  <a:lnTo>
                    <a:pt x="24129" y="308609"/>
                  </a:lnTo>
                  <a:lnTo>
                    <a:pt x="24129" y="306070"/>
                  </a:lnTo>
                  <a:close/>
                </a:path>
                <a:path w="24130" h="1268729">
                  <a:moveTo>
                    <a:pt x="24129" y="308610"/>
                  </a:moveTo>
                  <a:lnTo>
                    <a:pt x="0" y="308610"/>
                  </a:lnTo>
                  <a:lnTo>
                    <a:pt x="0" y="312419"/>
                  </a:lnTo>
                  <a:lnTo>
                    <a:pt x="24129" y="312419"/>
                  </a:lnTo>
                  <a:lnTo>
                    <a:pt x="24129" y="308610"/>
                  </a:lnTo>
                  <a:close/>
                </a:path>
                <a:path w="24130" h="1268729">
                  <a:moveTo>
                    <a:pt x="24129" y="312420"/>
                  </a:moveTo>
                  <a:lnTo>
                    <a:pt x="0" y="312420"/>
                  </a:lnTo>
                  <a:lnTo>
                    <a:pt x="0" y="314959"/>
                  </a:lnTo>
                  <a:lnTo>
                    <a:pt x="24129" y="314959"/>
                  </a:lnTo>
                  <a:lnTo>
                    <a:pt x="24129" y="312420"/>
                  </a:lnTo>
                  <a:close/>
                </a:path>
                <a:path w="24130" h="1268729">
                  <a:moveTo>
                    <a:pt x="24129" y="314960"/>
                  </a:moveTo>
                  <a:lnTo>
                    <a:pt x="0" y="314960"/>
                  </a:lnTo>
                  <a:lnTo>
                    <a:pt x="0" y="318769"/>
                  </a:lnTo>
                  <a:lnTo>
                    <a:pt x="24129" y="318769"/>
                  </a:lnTo>
                  <a:lnTo>
                    <a:pt x="24129" y="314960"/>
                  </a:lnTo>
                  <a:close/>
                </a:path>
                <a:path w="24130" h="1268729">
                  <a:moveTo>
                    <a:pt x="24129" y="318770"/>
                  </a:moveTo>
                  <a:lnTo>
                    <a:pt x="0" y="318770"/>
                  </a:lnTo>
                  <a:lnTo>
                    <a:pt x="0" y="327659"/>
                  </a:lnTo>
                  <a:lnTo>
                    <a:pt x="24129" y="327659"/>
                  </a:lnTo>
                  <a:lnTo>
                    <a:pt x="24129" y="318770"/>
                  </a:lnTo>
                  <a:close/>
                </a:path>
                <a:path w="24130" h="1268729">
                  <a:moveTo>
                    <a:pt x="24129" y="327660"/>
                  </a:moveTo>
                  <a:lnTo>
                    <a:pt x="0" y="327660"/>
                  </a:lnTo>
                  <a:lnTo>
                    <a:pt x="0" y="331469"/>
                  </a:lnTo>
                  <a:lnTo>
                    <a:pt x="24129" y="331469"/>
                  </a:lnTo>
                  <a:lnTo>
                    <a:pt x="24129" y="327660"/>
                  </a:lnTo>
                  <a:close/>
                </a:path>
                <a:path w="24130" h="1268729">
                  <a:moveTo>
                    <a:pt x="24129" y="331470"/>
                  </a:moveTo>
                  <a:lnTo>
                    <a:pt x="0" y="331470"/>
                  </a:lnTo>
                  <a:lnTo>
                    <a:pt x="0" y="337819"/>
                  </a:lnTo>
                  <a:lnTo>
                    <a:pt x="24129" y="337819"/>
                  </a:lnTo>
                  <a:lnTo>
                    <a:pt x="24129" y="331470"/>
                  </a:lnTo>
                  <a:close/>
                </a:path>
                <a:path w="24130" h="1268729">
                  <a:moveTo>
                    <a:pt x="24129" y="337820"/>
                  </a:moveTo>
                  <a:lnTo>
                    <a:pt x="0" y="337820"/>
                  </a:lnTo>
                  <a:lnTo>
                    <a:pt x="0" y="344169"/>
                  </a:lnTo>
                  <a:lnTo>
                    <a:pt x="24129" y="344169"/>
                  </a:lnTo>
                  <a:lnTo>
                    <a:pt x="24129" y="337820"/>
                  </a:lnTo>
                  <a:close/>
                </a:path>
                <a:path w="24130" h="1268729">
                  <a:moveTo>
                    <a:pt x="24129" y="344170"/>
                  </a:moveTo>
                  <a:lnTo>
                    <a:pt x="0" y="344170"/>
                  </a:lnTo>
                  <a:lnTo>
                    <a:pt x="0" y="346709"/>
                  </a:lnTo>
                  <a:lnTo>
                    <a:pt x="24129" y="346709"/>
                  </a:lnTo>
                  <a:lnTo>
                    <a:pt x="24129" y="344170"/>
                  </a:lnTo>
                  <a:close/>
                </a:path>
                <a:path w="24130" h="1268729">
                  <a:moveTo>
                    <a:pt x="24129" y="346710"/>
                  </a:moveTo>
                  <a:lnTo>
                    <a:pt x="0" y="346710"/>
                  </a:lnTo>
                  <a:lnTo>
                    <a:pt x="0" y="356869"/>
                  </a:lnTo>
                  <a:lnTo>
                    <a:pt x="24129" y="356869"/>
                  </a:lnTo>
                  <a:lnTo>
                    <a:pt x="24129" y="346710"/>
                  </a:lnTo>
                  <a:close/>
                </a:path>
                <a:path w="24130" h="1268729">
                  <a:moveTo>
                    <a:pt x="24129" y="356870"/>
                  </a:moveTo>
                  <a:lnTo>
                    <a:pt x="0" y="356870"/>
                  </a:lnTo>
                  <a:lnTo>
                    <a:pt x="0" y="359409"/>
                  </a:lnTo>
                  <a:lnTo>
                    <a:pt x="24129" y="359409"/>
                  </a:lnTo>
                  <a:lnTo>
                    <a:pt x="24129" y="356870"/>
                  </a:lnTo>
                  <a:close/>
                </a:path>
                <a:path w="24130" h="1268729">
                  <a:moveTo>
                    <a:pt x="24129" y="359410"/>
                  </a:moveTo>
                  <a:lnTo>
                    <a:pt x="0" y="359410"/>
                  </a:lnTo>
                  <a:lnTo>
                    <a:pt x="0" y="365759"/>
                  </a:lnTo>
                  <a:lnTo>
                    <a:pt x="24129" y="365759"/>
                  </a:lnTo>
                  <a:lnTo>
                    <a:pt x="24129" y="359410"/>
                  </a:lnTo>
                  <a:close/>
                </a:path>
                <a:path w="24130" h="1268729">
                  <a:moveTo>
                    <a:pt x="24129" y="365760"/>
                  </a:moveTo>
                  <a:lnTo>
                    <a:pt x="0" y="365760"/>
                  </a:lnTo>
                  <a:lnTo>
                    <a:pt x="0" y="369569"/>
                  </a:lnTo>
                  <a:lnTo>
                    <a:pt x="24129" y="369569"/>
                  </a:lnTo>
                  <a:lnTo>
                    <a:pt x="24129" y="365760"/>
                  </a:lnTo>
                  <a:close/>
                </a:path>
                <a:path w="24130" h="1268729">
                  <a:moveTo>
                    <a:pt x="24129" y="369570"/>
                  </a:moveTo>
                  <a:lnTo>
                    <a:pt x="0" y="369570"/>
                  </a:lnTo>
                  <a:lnTo>
                    <a:pt x="0" y="375919"/>
                  </a:lnTo>
                  <a:lnTo>
                    <a:pt x="24129" y="375919"/>
                  </a:lnTo>
                  <a:lnTo>
                    <a:pt x="24129" y="369570"/>
                  </a:lnTo>
                  <a:close/>
                </a:path>
                <a:path w="24130" h="1268729">
                  <a:moveTo>
                    <a:pt x="24129" y="375920"/>
                  </a:moveTo>
                  <a:lnTo>
                    <a:pt x="0" y="375920"/>
                  </a:lnTo>
                  <a:lnTo>
                    <a:pt x="0" y="378459"/>
                  </a:lnTo>
                  <a:lnTo>
                    <a:pt x="24129" y="378459"/>
                  </a:lnTo>
                  <a:lnTo>
                    <a:pt x="24129" y="375920"/>
                  </a:lnTo>
                  <a:close/>
                </a:path>
                <a:path w="24130" h="1268729">
                  <a:moveTo>
                    <a:pt x="24129" y="378460"/>
                  </a:moveTo>
                  <a:lnTo>
                    <a:pt x="0" y="378460"/>
                  </a:lnTo>
                  <a:lnTo>
                    <a:pt x="0" y="382269"/>
                  </a:lnTo>
                  <a:lnTo>
                    <a:pt x="24129" y="382269"/>
                  </a:lnTo>
                  <a:lnTo>
                    <a:pt x="24129" y="378460"/>
                  </a:lnTo>
                  <a:close/>
                </a:path>
                <a:path w="24130" h="1268729">
                  <a:moveTo>
                    <a:pt x="24129" y="382270"/>
                  </a:moveTo>
                  <a:lnTo>
                    <a:pt x="0" y="382270"/>
                  </a:lnTo>
                  <a:lnTo>
                    <a:pt x="0" y="394969"/>
                  </a:lnTo>
                  <a:lnTo>
                    <a:pt x="24129" y="394969"/>
                  </a:lnTo>
                  <a:lnTo>
                    <a:pt x="24129" y="382270"/>
                  </a:lnTo>
                  <a:close/>
                </a:path>
                <a:path w="24130" h="1268729">
                  <a:moveTo>
                    <a:pt x="24129" y="394970"/>
                  </a:moveTo>
                  <a:lnTo>
                    <a:pt x="0" y="394970"/>
                  </a:lnTo>
                  <a:lnTo>
                    <a:pt x="0" y="407669"/>
                  </a:lnTo>
                  <a:lnTo>
                    <a:pt x="24129" y="407669"/>
                  </a:lnTo>
                  <a:lnTo>
                    <a:pt x="24129" y="394970"/>
                  </a:lnTo>
                  <a:close/>
                </a:path>
                <a:path w="24130" h="1268729">
                  <a:moveTo>
                    <a:pt x="24129" y="407670"/>
                  </a:moveTo>
                  <a:lnTo>
                    <a:pt x="2540" y="407670"/>
                  </a:lnTo>
                  <a:lnTo>
                    <a:pt x="2540" y="408940"/>
                  </a:lnTo>
                  <a:lnTo>
                    <a:pt x="5079" y="408940"/>
                  </a:lnTo>
                  <a:lnTo>
                    <a:pt x="5079" y="410209"/>
                  </a:lnTo>
                  <a:lnTo>
                    <a:pt x="24129" y="410209"/>
                  </a:lnTo>
                  <a:lnTo>
                    <a:pt x="24129" y="407670"/>
                  </a:lnTo>
                  <a:close/>
                </a:path>
                <a:path w="24130" h="1268729">
                  <a:moveTo>
                    <a:pt x="24129" y="410210"/>
                  </a:moveTo>
                  <a:lnTo>
                    <a:pt x="7619" y="410210"/>
                  </a:lnTo>
                  <a:lnTo>
                    <a:pt x="7619" y="411480"/>
                  </a:lnTo>
                  <a:lnTo>
                    <a:pt x="10159" y="411480"/>
                  </a:lnTo>
                  <a:lnTo>
                    <a:pt x="10159" y="412750"/>
                  </a:lnTo>
                  <a:lnTo>
                    <a:pt x="11429" y="412750"/>
                  </a:lnTo>
                  <a:lnTo>
                    <a:pt x="11429" y="414019"/>
                  </a:lnTo>
                  <a:lnTo>
                    <a:pt x="24129" y="414019"/>
                  </a:lnTo>
                  <a:lnTo>
                    <a:pt x="24129" y="410210"/>
                  </a:lnTo>
                  <a:close/>
                </a:path>
                <a:path w="24130" h="1268729">
                  <a:moveTo>
                    <a:pt x="24129" y="414020"/>
                  </a:moveTo>
                  <a:lnTo>
                    <a:pt x="15240" y="414020"/>
                  </a:lnTo>
                  <a:lnTo>
                    <a:pt x="15240" y="415290"/>
                  </a:lnTo>
                  <a:lnTo>
                    <a:pt x="17779" y="415290"/>
                  </a:lnTo>
                  <a:lnTo>
                    <a:pt x="17779" y="416559"/>
                  </a:lnTo>
                  <a:lnTo>
                    <a:pt x="24129" y="416559"/>
                  </a:lnTo>
                  <a:lnTo>
                    <a:pt x="24129" y="414020"/>
                  </a:lnTo>
                  <a:close/>
                </a:path>
                <a:path w="24130" h="1268729">
                  <a:moveTo>
                    <a:pt x="24129" y="416560"/>
                  </a:moveTo>
                  <a:lnTo>
                    <a:pt x="21590" y="416560"/>
                  </a:lnTo>
                  <a:lnTo>
                    <a:pt x="21590" y="417830"/>
                  </a:lnTo>
                  <a:lnTo>
                    <a:pt x="24129" y="417830"/>
                  </a:lnTo>
                  <a:lnTo>
                    <a:pt x="24129" y="416560"/>
                  </a:lnTo>
                  <a:close/>
                </a:path>
                <a:path w="24130" h="1268729">
                  <a:moveTo>
                    <a:pt x="24129" y="1267460"/>
                  </a:moveTo>
                  <a:lnTo>
                    <a:pt x="0" y="1267460"/>
                  </a:lnTo>
                  <a:lnTo>
                    <a:pt x="0" y="1268730"/>
                  </a:lnTo>
                  <a:lnTo>
                    <a:pt x="24129" y="1268730"/>
                  </a:lnTo>
                  <a:lnTo>
                    <a:pt x="24129" y="1267460"/>
                  </a:lnTo>
                  <a:close/>
                </a:path>
              </a:pathLst>
            </a:custGeom>
            <a:solidFill>
              <a:srgbClr val="96962C"/>
            </a:solidFill>
          </p:spPr>
          <p:txBody>
            <a:bodyPr wrap="square" lIns="0" tIns="0" rIns="0" bIns="0" rtlCol="0"/>
            <a:lstStyle/>
            <a:p>
              <a:endParaRPr/>
            </a:p>
          </p:txBody>
        </p:sp>
        <p:sp>
          <p:nvSpPr>
            <p:cNvPr id="862" name="object 862"/>
            <p:cNvSpPr/>
            <p:nvPr/>
          </p:nvSpPr>
          <p:spPr>
            <a:xfrm>
              <a:off x="999490" y="5243829"/>
              <a:ext cx="25400" cy="1276350"/>
            </a:xfrm>
            <a:custGeom>
              <a:avLst/>
              <a:gdLst/>
              <a:ahLst/>
              <a:cxnLst/>
              <a:rect l="l" t="t" r="r" b="b"/>
              <a:pathLst>
                <a:path w="25400" h="1276350">
                  <a:moveTo>
                    <a:pt x="2540" y="0"/>
                  </a:moveTo>
                  <a:lnTo>
                    <a:pt x="0" y="0"/>
                  </a:lnTo>
                  <a:lnTo>
                    <a:pt x="0" y="2539"/>
                  </a:lnTo>
                  <a:lnTo>
                    <a:pt x="6350" y="2539"/>
                  </a:lnTo>
                  <a:lnTo>
                    <a:pt x="6350" y="1269"/>
                  </a:lnTo>
                  <a:lnTo>
                    <a:pt x="2540" y="1269"/>
                  </a:lnTo>
                  <a:lnTo>
                    <a:pt x="2540" y="0"/>
                  </a:lnTo>
                  <a:close/>
                </a:path>
                <a:path w="25400" h="1276350">
                  <a:moveTo>
                    <a:pt x="11429" y="2539"/>
                  </a:moveTo>
                  <a:lnTo>
                    <a:pt x="0" y="2539"/>
                  </a:lnTo>
                  <a:lnTo>
                    <a:pt x="0" y="8889"/>
                  </a:lnTo>
                  <a:lnTo>
                    <a:pt x="25400" y="8889"/>
                  </a:lnTo>
                  <a:lnTo>
                    <a:pt x="25400" y="6349"/>
                  </a:lnTo>
                  <a:lnTo>
                    <a:pt x="20319" y="6349"/>
                  </a:lnTo>
                  <a:lnTo>
                    <a:pt x="20319" y="5079"/>
                  </a:lnTo>
                  <a:lnTo>
                    <a:pt x="16509" y="5079"/>
                  </a:lnTo>
                  <a:lnTo>
                    <a:pt x="16509" y="3809"/>
                  </a:lnTo>
                  <a:lnTo>
                    <a:pt x="11429" y="3809"/>
                  </a:lnTo>
                  <a:lnTo>
                    <a:pt x="11429" y="2539"/>
                  </a:lnTo>
                  <a:close/>
                </a:path>
                <a:path w="25400" h="1276350">
                  <a:moveTo>
                    <a:pt x="25400" y="8889"/>
                  </a:moveTo>
                  <a:lnTo>
                    <a:pt x="0" y="8889"/>
                  </a:lnTo>
                  <a:lnTo>
                    <a:pt x="0" y="11429"/>
                  </a:lnTo>
                  <a:lnTo>
                    <a:pt x="25400" y="11429"/>
                  </a:lnTo>
                  <a:lnTo>
                    <a:pt x="25400" y="8889"/>
                  </a:lnTo>
                  <a:close/>
                </a:path>
                <a:path w="25400" h="1276350">
                  <a:moveTo>
                    <a:pt x="25400" y="11429"/>
                  </a:moveTo>
                  <a:lnTo>
                    <a:pt x="0" y="11429"/>
                  </a:lnTo>
                  <a:lnTo>
                    <a:pt x="0" y="17779"/>
                  </a:lnTo>
                  <a:lnTo>
                    <a:pt x="25400" y="17779"/>
                  </a:lnTo>
                  <a:lnTo>
                    <a:pt x="25400" y="11429"/>
                  </a:lnTo>
                  <a:close/>
                </a:path>
                <a:path w="25400" h="1276350">
                  <a:moveTo>
                    <a:pt x="25400" y="17779"/>
                  </a:moveTo>
                  <a:lnTo>
                    <a:pt x="0" y="17779"/>
                  </a:lnTo>
                  <a:lnTo>
                    <a:pt x="0" y="24129"/>
                  </a:lnTo>
                  <a:lnTo>
                    <a:pt x="25400" y="24129"/>
                  </a:lnTo>
                  <a:lnTo>
                    <a:pt x="25400" y="17779"/>
                  </a:lnTo>
                  <a:close/>
                </a:path>
                <a:path w="25400" h="1276350">
                  <a:moveTo>
                    <a:pt x="25400" y="24129"/>
                  </a:moveTo>
                  <a:lnTo>
                    <a:pt x="0" y="24129"/>
                  </a:lnTo>
                  <a:lnTo>
                    <a:pt x="0" y="27939"/>
                  </a:lnTo>
                  <a:lnTo>
                    <a:pt x="25400" y="27939"/>
                  </a:lnTo>
                  <a:lnTo>
                    <a:pt x="25400" y="24129"/>
                  </a:lnTo>
                  <a:close/>
                </a:path>
                <a:path w="25400" h="1276350">
                  <a:moveTo>
                    <a:pt x="25400" y="27939"/>
                  </a:moveTo>
                  <a:lnTo>
                    <a:pt x="0" y="27939"/>
                  </a:lnTo>
                  <a:lnTo>
                    <a:pt x="0" y="30479"/>
                  </a:lnTo>
                  <a:lnTo>
                    <a:pt x="25400" y="30479"/>
                  </a:lnTo>
                  <a:lnTo>
                    <a:pt x="25400" y="27939"/>
                  </a:lnTo>
                  <a:close/>
                </a:path>
                <a:path w="25400" h="1276350">
                  <a:moveTo>
                    <a:pt x="25400" y="30479"/>
                  </a:moveTo>
                  <a:lnTo>
                    <a:pt x="0" y="30479"/>
                  </a:lnTo>
                  <a:lnTo>
                    <a:pt x="0" y="34289"/>
                  </a:lnTo>
                  <a:lnTo>
                    <a:pt x="25400" y="34289"/>
                  </a:lnTo>
                  <a:lnTo>
                    <a:pt x="25400" y="30479"/>
                  </a:lnTo>
                  <a:close/>
                </a:path>
                <a:path w="25400" h="1276350">
                  <a:moveTo>
                    <a:pt x="25400" y="34289"/>
                  </a:moveTo>
                  <a:lnTo>
                    <a:pt x="0" y="34289"/>
                  </a:lnTo>
                  <a:lnTo>
                    <a:pt x="0" y="46989"/>
                  </a:lnTo>
                  <a:lnTo>
                    <a:pt x="25400" y="46989"/>
                  </a:lnTo>
                  <a:lnTo>
                    <a:pt x="25400" y="34289"/>
                  </a:lnTo>
                  <a:close/>
                </a:path>
                <a:path w="25400" h="1276350">
                  <a:moveTo>
                    <a:pt x="25400" y="46989"/>
                  </a:moveTo>
                  <a:lnTo>
                    <a:pt x="0" y="46989"/>
                  </a:lnTo>
                  <a:lnTo>
                    <a:pt x="0" y="49529"/>
                  </a:lnTo>
                  <a:lnTo>
                    <a:pt x="25400" y="49529"/>
                  </a:lnTo>
                  <a:lnTo>
                    <a:pt x="25400" y="46989"/>
                  </a:lnTo>
                  <a:close/>
                </a:path>
                <a:path w="25400" h="1276350">
                  <a:moveTo>
                    <a:pt x="25400" y="49529"/>
                  </a:moveTo>
                  <a:lnTo>
                    <a:pt x="0" y="49529"/>
                  </a:lnTo>
                  <a:lnTo>
                    <a:pt x="0" y="59689"/>
                  </a:lnTo>
                  <a:lnTo>
                    <a:pt x="25400" y="59689"/>
                  </a:lnTo>
                  <a:lnTo>
                    <a:pt x="25400" y="49529"/>
                  </a:lnTo>
                  <a:close/>
                </a:path>
                <a:path w="25400" h="1276350">
                  <a:moveTo>
                    <a:pt x="25400" y="59689"/>
                  </a:moveTo>
                  <a:lnTo>
                    <a:pt x="0" y="59689"/>
                  </a:lnTo>
                  <a:lnTo>
                    <a:pt x="0" y="62229"/>
                  </a:lnTo>
                  <a:lnTo>
                    <a:pt x="25400" y="62229"/>
                  </a:lnTo>
                  <a:lnTo>
                    <a:pt x="25400" y="59689"/>
                  </a:lnTo>
                  <a:close/>
                </a:path>
                <a:path w="25400" h="1276350">
                  <a:moveTo>
                    <a:pt x="25400" y="62229"/>
                  </a:moveTo>
                  <a:lnTo>
                    <a:pt x="0" y="62229"/>
                  </a:lnTo>
                  <a:lnTo>
                    <a:pt x="0" y="72389"/>
                  </a:lnTo>
                  <a:lnTo>
                    <a:pt x="25400" y="72389"/>
                  </a:lnTo>
                  <a:lnTo>
                    <a:pt x="25400" y="62229"/>
                  </a:lnTo>
                  <a:close/>
                </a:path>
                <a:path w="25400" h="1276350">
                  <a:moveTo>
                    <a:pt x="25400" y="72389"/>
                  </a:moveTo>
                  <a:lnTo>
                    <a:pt x="0" y="72389"/>
                  </a:lnTo>
                  <a:lnTo>
                    <a:pt x="0" y="74929"/>
                  </a:lnTo>
                  <a:lnTo>
                    <a:pt x="25400" y="74929"/>
                  </a:lnTo>
                  <a:lnTo>
                    <a:pt x="25400" y="72389"/>
                  </a:lnTo>
                  <a:close/>
                </a:path>
                <a:path w="25400" h="1276350">
                  <a:moveTo>
                    <a:pt x="25400" y="74929"/>
                  </a:moveTo>
                  <a:lnTo>
                    <a:pt x="0" y="74929"/>
                  </a:lnTo>
                  <a:lnTo>
                    <a:pt x="0" y="78739"/>
                  </a:lnTo>
                  <a:lnTo>
                    <a:pt x="25400" y="78739"/>
                  </a:lnTo>
                  <a:lnTo>
                    <a:pt x="25400" y="74929"/>
                  </a:lnTo>
                  <a:close/>
                </a:path>
                <a:path w="25400" h="1276350">
                  <a:moveTo>
                    <a:pt x="25400" y="78739"/>
                  </a:moveTo>
                  <a:lnTo>
                    <a:pt x="0" y="78739"/>
                  </a:lnTo>
                  <a:lnTo>
                    <a:pt x="0" y="81279"/>
                  </a:lnTo>
                  <a:lnTo>
                    <a:pt x="25400" y="81279"/>
                  </a:lnTo>
                  <a:lnTo>
                    <a:pt x="25400" y="78739"/>
                  </a:lnTo>
                  <a:close/>
                </a:path>
                <a:path w="25400" h="1276350">
                  <a:moveTo>
                    <a:pt x="25400" y="81279"/>
                  </a:moveTo>
                  <a:lnTo>
                    <a:pt x="0" y="81279"/>
                  </a:lnTo>
                  <a:lnTo>
                    <a:pt x="0" y="91439"/>
                  </a:lnTo>
                  <a:lnTo>
                    <a:pt x="25400" y="91439"/>
                  </a:lnTo>
                  <a:lnTo>
                    <a:pt x="25400" y="81279"/>
                  </a:lnTo>
                  <a:close/>
                </a:path>
                <a:path w="25400" h="1276350">
                  <a:moveTo>
                    <a:pt x="25400" y="91439"/>
                  </a:moveTo>
                  <a:lnTo>
                    <a:pt x="0" y="91439"/>
                  </a:lnTo>
                  <a:lnTo>
                    <a:pt x="0" y="97789"/>
                  </a:lnTo>
                  <a:lnTo>
                    <a:pt x="25400" y="97789"/>
                  </a:lnTo>
                  <a:lnTo>
                    <a:pt x="25400" y="91439"/>
                  </a:lnTo>
                  <a:close/>
                </a:path>
                <a:path w="25400" h="1276350">
                  <a:moveTo>
                    <a:pt x="25400" y="97789"/>
                  </a:moveTo>
                  <a:lnTo>
                    <a:pt x="0" y="97789"/>
                  </a:lnTo>
                  <a:lnTo>
                    <a:pt x="0" y="104139"/>
                  </a:lnTo>
                  <a:lnTo>
                    <a:pt x="25400" y="104139"/>
                  </a:lnTo>
                  <a:lnTo>
                    <a:pt x="25400" y="97789"/>
                  </a:lnTo>
                  <a:close/>
                </a:path>
                <a:path w="25400" h="1276350">
                  <a:moveTo>
                    <a:pt x="25400" y="104139"/>
                  </a:moveTo>
                  <a:lnTo>
                    <a:pt x="0" y="104139"/>
                  </a:lnTo>
                  <a:lnTo>
                    <a:pt x="0" y="113029"/>
                  </a:lnTo>
                  <a:lnTo>
                    <a:pt x="25400" y="113029"/>
                  </a:lnTo>
                  <a:lnTo>
                    <a:pt x="25400" y="104139"/>
                  </a:lnTo>
                  <a:close/>
                </a:path>
                <a:path w="25400" h="1276350">
                  <a:moveTo>
                    <a:pt x="25400" y="113029"/>
                  </a:moveTo>
                  <a:lnTo>
                    <a:pt x="0" y="113029"/>
                  </a:lnTo>
                  <a:lnTo>
                    <a:pt x="0" y="116839"/>
                  </a:lnTo>
                  <a:lnTo>
                    <a:pt x="25400" y="116839"/>
                  </a:lnTo>
                  <a:lnTo>
                    <a:pt x="25400" y="113029"/>
                  </a:lnTo>
                  <a:close/>
                </a:path>
                <a:path w="25400" h="1276350">
                  <a:moveTo>
                    <a:pt x="25400" y="116839"/>
                  </a:moveTo>
                  <a:lnTo>
                    <a:pt x="0" y="116839"/>
                  </a:lnTo>
                  <a:lnTo>
                    <a:pt x="0" y="119379"/>
                  </a:lnTo>
                  <a:lnTo>
                    <a:pt x="25400" y="119379"/>
                  </a:lnTo>
                  <a:lnTo>
                    <a:pt x="25400" y="116839"/>
                  </a:lnTo>
                  <a:close/>
                </a:path>
                <a:path w="25400" h="1276350">
                  <a:moveTo>
                    <a:pt x="25400" y="119379"/>
                  </a:moveTo>
                  <a:lnTo>
                    <a:pt x="0" y="119379"/>
                  </a:lnTo>
                  <a:lnTo>
                    <a:pt x="0" y="125729"/>
                  </a:lnTo>
                  <a:lnTo>
                    <a:pt x="25400" y="125729"/>
                  </a:lnTo>
                  <a:lnTo>
                    <a:pt x="25400" y="119379"/>
                  </a:lnTo>
                  <a:close/>
                </a:path>
                <a:path w="25400" h="1276350">
                  <a:moveTo>
                    <a:pt x="25400" y="125729"/>
                  </a:moveTo>
                  <a:lnTo>
                    <a:pt x="0" y="125729"/>
                  </a:lnTo>
                  <a:lnTo>
                    <a:pt x="0" y="132079"/>
                  </a:lnTo>
                  <a:lnTo>
                    <a:pt x="25400" y="132079"/>
                  </a:lnTo>
                  <a:lnTo>
                    <a:pt x="25400" y="125729"/>
                  </a:lnTo>
                  <a:close/>
                </a:path>
                <a:path w="25400" h="1276350">
                  <a:moveTo>
                    <a:pt x="25400" y="132079"/>
                  </a:moveTo>
                  <a:lnTo>
                    <a:pt x="0" y="132079"/>
                  </a:lnTo>
                  <a:lnTo>
                    <a:pt x="0" y="135889"/>
                  </a:lnTo>
                  <a:lnTo>
                    <a:pt x="25400" y="135889"/>
                  </a:lnTo>
                  <a:lnTo>
                    <a:pt x="25400" y="132079"/>
                  </a:lnTo>
                  <a:close/>
                </a:path>
                <a:path w="25400" h="1276350">
                  <a:moveTo>
                    <a:pt x="25400" y="135889"/>
                  </a:moveTo>
                  <a:lnTo>
                    <a:pt x="0" y="135889"/>
                  </a:lnTo>
                  <a:lnTo>
                    <a:pt x="0" y="138429"/>
                  </a:lnTo>
                  <a:lnTo>
                    <a:pt x="25400" y="138429"/>
                  </a:lnTo>
                  <a:lnTo>
                    <a:pt x="25400" y="135889"/>
                  </a:lnTo>
                  <a:close/>
                </a:path>
                <a:path w="25400" h="1276350">
                  <a:moveTo>
                    <a:pt x="25400" y="138429"/>
                  </a:moveTo>
                  <a:lnTo>
                    <a:pt x="0" y="138429"/>
                  </a:lnTo>
                  <a:lnTo>
                    <a:pt x="0" y="142239"/>
                  </a:lnTo>
                  <a:lnTo>
                    <a:pt x="25400" y="142239"/>
                  </a:lnTo>
                  <a:lnTo>
                    <a:pt x="25400" y="138429"/>
                  </a:lnTo>
                  <a:close/>
                </a:path>
                <a:path w="25400" h="1276350">
                  <a:moveTo>
                    <a:pt x="25400" y="142239"/>
                  </a:moveTo>
                  <a:lnTo>
                    <a:pt x="0" y="142239"/>
                  </a:lnTo>
                  <a:lnTo>
                    <a:pt x="0" y="151129"/>
                  </a:lnTo>
                  <a:lnTo>
                    <a:pt x="25400" y="151129"/>
                  </a:lnTo>
                  <a:lnTo>
                    <a:pt x="25400" y="142239"/>
                  </a:lnTo>
                  <a:close/>
                </a:path>
                <a:path w="25400" h="1276350">
                  <a:moveTo>
                    <a:pt x="25400" y="151129"/>
                  </a:moveTo>
                  <a:lnTo>
                    <a:pt x="0" y="151129"/>
                  </a:lnTo>
                  <a:lnTo>
                    <a:pt x="0" y="161289"/>
                  </a:lnTo>
                  <a:lnTo>
                    <a:pt x="25400" y="161289"/>
                  </a:lnTo>
                  <a:lnTo>
                    <a:pt x="25400" y="151129"/>
                  </a:lnTo>
                  <a:close/>
                </a:path>
                <a:path w="25400" h="1276350">
                  <a:moveTo>
                    <a:pt x="25400" y="161289"/>
                  </a:moveTo>
                  <a:lnTo>
                    <a:pt x="0" y="161289"/>
                  </a:lnTo>
                  <a:lnTo>
                    <a:pt x="0" y="163829"/>
                  </a:lnTo>
                  <a:lnTo>
                    <a:pt x="25400" y="163829"/>
                  </a:lnTo>
                  <a:lnTo>
                    <a:pt x="25400" y="161289"/>
                  </a:lnTo>
                  <a:close/>
                </a:path>
                <a:path w="25400" h="1276350">
                  <a:moveTo>
                    <a:pt x="25400" y="163829"/>
                  </a:moveTo>
                  <a:lnTo>
                    <a:pt x="0" y="163829"/>
                  </a:lnTo>
                  <a:lnTo>
                    <a:pt x="0" y="170179"/>
                  </a:lnTo>
                  <a:lnTo>
                    <a:pt x="25400" y="170179"/>
                  </a:lnTo>
                  <a:lnTo>
                    <a:pt x="25400" y="163829"/>
                  </a:lnTo>
                  <a:close/>
                </a:path>
                <a:path w="25400" h="1276350">
                  <a:moveTo>
                    <a:pt x="25400" y="170179"/>
                  </a:moveTo>
                  <a:lnTo>
                    <a:pt x="0" y="170179"/>
                  </a:lnTo>
                  <a:lnTo>
                    <a:pt x="0" y="176529"/>
                  </a:lnTo>
                  <a:lnTo>
                    <a:pt x="25400" y="176529"/>
                  </a:lnTo>
                  <a:lnTo>
                    <a:pt x="25400" y="170179"/>
                  </a:lnTo>
                  <a:close/>
                </a:path>
                <a:path w="25400" h="1276350">
                  <a:moveTo>
                    <a:pt x="25400" y="176529"/>
                  </a:moveTo>
                  <a:lnTo>
                    <a:pt x="0" y="176529"/>
                  </a:lnTo>
                  <a:lnTo>
                    <a:pt x="0" y="180339"/>
                  </a:lnTo>
                  <a:lnTo>
                    <a:pt x="25400" y="180339"/>
                  </a:lnTo>
                  <a:lnTo>
                    <a:pt x="25400" y="176529"/>
                  </a:lnTo>
                  <a:close/>
                </a:path>
                <a:path w="25400" h="1276350">
                  <a:moveTo>
                    <a:pt x="25400" y="180339"/>
                  </a:moveTo>
                  <a:lnTo>
                    <a:pt x="0" y="180339"/>
                  </a:lnTo>
                  <a:lnTo>
                    <a:pt x="0" y="186689"/>
                  </a:lnTo>
                  <a:lnTo>
                    <a:pt x="25400" y="186689"/>
                  </a:lnTo>
                  <a:lnTo>
                    <a:pt x="25400" y="180339"/>
                  </a:lnTo>
                  <a:close/>
                </a:path>
                <a:path w="25400" h="1276350">
                  <a:moveTo>
                    <a:pt x="25400" y="186689"/>
                  </a:moveTo>
                  <a:lnTo>
                    <a:pt x="0" y="186689"/>
                  </a:lnTo>
                  <a:lnTo>
                    <a:pt x="0" y="195579"/>
                  </a:lnTo>
                  <a:lnTo>
                    <a:pt x="25400" y="195579"/>
                  </a:lnTo>
                  <a:lnTo>
                    <a:pt x="25400" y="186689"/>
                  </a:lnTo>
                  <a:close/>
                </a:path>
                <a:path w="25400" h="1276350">
                  <a:moveTo>
                    <a:pt x="25400" y="195579"/>
                  </a:moveTo>
                  <a:lnTo>
                    <a:pt x="0" y="195579"/>
                  </a:lnTo>
                  <a:lnTo>
                    <a:pt x="0" y="205739"/>
                  </a:lnTo>
                  <a:lnTo>
                    <a:pt x="25400" y="205739"/>
                  </a:lnTo>
                  <a:lnTo>
                    <a:pt x="25400" y="195579"/>
                  </a:lnTo>
                  <a:close/>
                </a:path>
                <a:path w="25400" h="1276350">
                  <a:moveTo>
                    <a:pt x="25400" y="205739"/>
                  </a:moveTo>
                  <a:lnTo>
                    <a:pt x="0" y="205739"/>
                  </a:lnTo>
                  <a:lnTo>
                    <a:pt x="0" y="208279"/>
                  </a:lnTo>
                  <a:lnTo>
                    <a:pt x="25400" y="208279"/>
                  </a:lnTo>
                  <a:lnTo>
                    <a:pt x="25400" y="205739"/>
                  </a:lnTo>
                  <a:close/>
                </a:path>
                <a:path w="25400" h="1276350">
                  <a:moveTo>
                    <a:pt x="25400" y="208279"/>
                  </a:moveTo>
                  <a:lnTo>
                    <a:pt x="0" y="208279"/>
                  </a:lnTo>
                  <a:lnTo>
                    <a:pt x="0" y="212089"/>
                  </a:lnTo>
                  <a:lnTo>
                    <a:pt x="25400" y="212089"/>
                  </a:lnTo>
                  <a:lnTo>
                    <a:pt x="25400" y="208279"/>
                  </a:lnTo>
                  <a:close/>
                </a:path>
                <a:path w="25400" h="1276350">
                  <a:moveTo>
                    <a:pt x="25400" y="212089"/>
                  </a:moveTo>
                  <a:lnTo>
                    <a:pt x="0" y="212089"/>
                  </a:lnTo>
                  <a:lnTo>
                    <a:pt x="0" y="214629"/>
                  </a:lnTo>
                  <a:lnTo>
                    <a:pt x="25400" y="214629"/>
                  </a:lnTo>
                  <a:lnTo>
                    <a:pt x="25400" y="212089"/>
                  </a:lnTo>
                  <a:close/>
                </a:path>
                <a:path w="25400" h="1276350">
                  <a:moveTo>
                    <a:pt x="25400" y="214629"/>
                  </a:moveTo>
                  <a:lnTo>
                    <a:pt x="0" y="214629"/>
                  </a:lnTo>
                  <a:lnTo>
                    <a:pt x="0" y="218439"/>
                  </a:lnTo>
                  <a:lnTo>
                    <a:pt x="25400" y="218439"/>
                  </a:lnTo>
                  <a:lnTo>
                    <a:pt x="25400" y="214629"/>
                  </a:lnTo>
                  <a:close/>
                </a:path>
                <a:path w="25400" h="1276350">
                  <a:moveTo>
                    <a:pt x="25400" y="218439"/>
                  </a:moveTo>
                  <a:lnTo>
                    <a:pt x="0" y="218439"/>
                  </a:lnTo>
                  <a:lnTo>
                    <a:pt x="0" y="231139"/>
                  </a:lnTo>
                  <a:lnTo>
                    <a:pt x="25400" y="231139"/>
                  </a:lnTo>
                  <a:lnTo>
                    <a:pt x="25400" y="218439"/>
                  </a:lnTo>
                  <a:close/>
                </a:path>
                <a:path w="25400" h="1276350">
                  <a:moveTo>
                    <a:pt x="25400" y="231139"/>
                  </a:moveTo>
                  <a:lnTo>
                    <a:pt x="0" y="231139"/>
                  </a:lnTo>
                  <a:lnTo>
                    <a:pt x="0" y="233679"/>
                  </a:lnTo>
                  <a:lnTo>
                    <a:pt x="25400" y="233679"/>
                  </a:lnTo>
                  <a:lnTo>
                    <a:pt x="25400" y="231139"/>
                  </a:lnTo>
                  <a:close/>
                </a:path>
                <a:path w="25400" h="1276350">
                  <a:moveTo>
                    <a:pt x="25400" y="233679"/>
                  </a:moveTo>
                  <a:lnTo>
                    <a:pt x="0" y="233679"/>
                  </a:lnTo>
                  <a:lnTo>
                    <a:pt x="0" y="237489"/>
                  </a:lnTo>
                  <a:lnTo>
                    <a:pt x="25400" y="237489"/>
                  </a:lnTo>
                  <a:lnTo>
                    <a:pt x="25400" y="233679"/>
                  </a:lnTo>
                  <a:close/>
                </a:path>
                <a:path w="25400" h="1276350">
                  <a:moveTo>
                    <a:pt x="25400" y="237489"/>
                  </a:moveTo>
                  <a:lnTo>
                    <a:pt x="0" y="237489"/>
                  </a:lnTo>
                  <a:lnTo>
                    <a:pt x="0" y="240029"/>
                  </a:lnTo>
                  <a:lnTo>
                    <a:pt x="25400" y="240029"/>
                  </a:lnTo>
                  <a:lnTo>
                    <a:pt x="25400" y="237489"/>
                  </a:lnTo>
                  <a:close/>
                </a:path>
                <a:path w="25400" h="1276350">
                  <a:moveTo>
                    <a:pt x="25400" y="240029"/>
                  </a:moveTo>
                  <a:lnTo>
                    <a:pt x="0" y="240029"/>
                  </a:lnTo>
                  <a:lnTo>
                    <a:pt x="0" y="243839"/>
                  </a:lnTo>
                  <a:lnTo>
                    <a:pt x="25400" y="243839"/>
                  </a:lnTo>
                  <a:lnTo>
                    <a:pt x="25400" y="240029"/>
                  </a:lnTo>
                  <a:close/>
                </a:path>
                <a:path w="25400" h="1276350">
                  <a:moveTo>
                    <a:pt x="25400" y="243839"/>
                  </a:moveTo>
                  <a:lnTo>
                    <a:pt x="0" y="243839"/>
                  </a:lnTo>
                  <a:lnTo>
                    <a:pt x="0" y="246379"/>
                  </a:lnTo>
                  <a:lnTo>
                    <a:pt x="25400" y="246379"/>
                  </a:lnTo>
                  <a:lnTo>
                    <a:pt x="25400" y="243839"/>
                  </a:lnTo>
                  <a:close/>
                </a:path>
                <a:path w="25400" h="1276350">
                  <a:moveTo>
                    <a:pt x="25400" y="246379"/>
                  </a:moveTo>
                  <a:lnTo>
                    <a:pt x="0" y="246379"/>
                  </a:lnTo>
                  <a:lnTo>
                    <a:pt x="0" y="250189"/>
                  </a:lnTo>
                  <a:lnTo>
                    <a:pt x="25400" y="250189"/>
                  </a:lnTo>
                  <a:lnTo>
                    <a:pt x="25400" y="246379"/>
                  </a:lnTo>
                  <a:close/>
                </a:path>
                <a:path w="25400" h="1276350">
                  <a:moveTo>
                    <a:pt x="25400" y="250189"/>
                  </a:moveTo>
                  <a:lnTo>
                    <a:pt x="0" y="250189"/>
                  </a:lnTo>
                  <a:lnTo>
                    <a:pt x="0" y="256539"/>
                  </a:lnTo>
                  <a:lnTo>
                    <a:pt x="25400" y="256539"/>
                  </a:lnTo>
                  <a:lnTo>
                    <a:pt x="25400" y="250189"/>
                  </a:lnTo>
                  <a:close/>
                </a:path>
                <a:path w="25400" h="1276350">
                  <a:moveTo>
                    <a:pt x="25400" y="256539"/>
                  </a:moveTo>
                  <a:lnTo>
                    <a:pt x="0" y="256539"/>
                  </a:lnTo>
                  <a:lnTo>
                    <a:pt x="0" y="262889"/>
                  </a:lnTo>
                  <a:lnTo>
                    <a:pt x="25400" y="262889"/>
                  </a:lnTo>
                  <a:lnTo>
                    <a:pt x="25400" y="256539"/>
                  </a:lnTo>
                  <a:close/>
                </a:path>
                <a:path w="25400" h="1276350">
                  <a:moveTo>
                    <a:pt x="25400" y="262889"/>
                  </a:moveTo>
                  <a:lnTo>
                    <a:pt x="0" y="262889"/>
                  </a:lnTo>
                  <a:lnTo>
                    <a:pt x="0" y="271779"/>
                  </a:lnTo>
                  <a:lnTo>
                    <a:pt x="25400" y="271779"/>
                  </a:lnTo>
                  <a:lnTo>
                    <a:pt x="25400" y="262889"/>
                  </a:lnTo>
                  <a:close/>
                </a:path>
                <a:path w="25400" h="1276350">
                  <a:moveTo>
                    <a:pt x="25400" y="271779"/>
                  </a:moveTo>
                  <a:lnTo>
                    <a:pt x="0" y="271779"/>
                  </a:lnTo>
                  <a:lnTo>
                    <a:pt x="0" y="278129"/>
                  </a:lnTo>
                  <a:lnTo>
                    <a:pt x="25400" y="278129"/>
                  </a:lnTo>
                  <a:lnTo>
                    <a:pt x="25400" y="271779"/>
                  </a:lnTo>
                  <a:close/>
                </a:path>
                <a:path w="25400" h="1276350">
                  <a:moveTo>
                    <a:pt x="25400" y="278129"/>
                  </a:moveTo>
                  <a:lnTo>
                    <a:pt x="0" y="278129"/>
                  </a:lnTo>
                  <a:lnTo>
                    <a:pt x="0" y="281939"/>
                  </a:lnTo>
                  <a:lnTo>
                    <a:pt x="25400" y="281939"/>
                  </a:lnTo>
                  <a:lnTo>
                    <a:pt x="25400" y="278129"/>
                  </a:lnTo>
                  <a:close/>
                </a:path>
                <a:path w="25400" h="1276350">
                  <a:moveTo>
                    <a:pt x="25400" y="281939"/>
                  </a:moveTo>
                  <a:lnTo>
                    <a:pt x="0" y="281939"/>
                  </a:lnTo>
                  <a:lnTo>
                    <a:pt x="0" y="288289"/>
                  </a:lnTo>
                  <a:lnTo>
                    <a:pt x="25400" y="288289"/>
                  </a:lnTo>
                  <a:lnTo>
                    <a:pt x="25400" y="281939"/>
                  </a:lnTo>
                  <a:close/>
                </a:path>
                <a:path w="25400" h="1276350">
                  <a:moveTo>
                    <a:pt x="25400" y="288289"/>
                  </a:moveTo>
                  <a:lnTo>
                    <a:pt x="0" y="288289"/>
                  </a:lnTo>
                  <a:lnTo>
                    <a:pt x="0" y="294639"/>
                  </a:lnTo>
                  <a:lnTo>
                    <a:pt x="25400" y="294639"/>
                  </a:lnTo>
                  <a:lnTo>
                    <a:pt x="25400" y="288289"/>
                  </a:lnTo>
                  <a:close/>
                </a:path>
                <a:path w="25400" h="1276350">
                  <a:moveTo>
                    <a:pt x="25400" y="294639"/>
                  </a:moveTo>
                  <a:lnTo>
                    <a:pt x="0" y="294639"/>
                  </a:lnTo>
                  <a:lnTo>
                    <a:pt x="0" y="297179"/>
                  </a:lnTo>
                  <a:lnTo>
                    <a:pt x="25400" y="297179"/>
                  </a:lnTo>
                  <a:lnTo>
                    <a:pt x="25400" y="294639"/>
                  </a:lnTo>
                  <a:close/>
                </a:path>
                <a:path w="25400" h="1276350">
                  <a:moveTo>
                    <a:pt x="25400" y="297179"/>
                  </a:moveTo>
                  <a:lnTo>
                    <a:pt x="0" y="297179"/>
                  </a:lnTo>
                  <a:lnTo>
                    <a:pt x="0" y="300989"/>
                  </a:lnTo>
                  <a:lnTo>
                    <a:pt x="25400" y="300989"/>
                  </a:lnTo>
                  <a:lnTo>
                    <a:pt x="25400" y="297179"/>
                  </a:lnTo>
                  <a:close/>
                </a:path>
                <a:path w="25400" h="1276350">
                  <a:moveTo>
                    <a:pt x="25400" y="300989"/>
                  </a:moveTo>
                  <a:lnTo>
                    <a:pt x="0" y="300989"/>
                  </a:lnTo>
                  <a:lnTo>
                    <a:pt x="0" y="303529"/>
                  </a:lnTo>
                  <a:lnTo>
                    <a:pt x="25400" y="303529"/>
                  </a:lnTo>
                  <a:lnTo>
                    <a:pt x="25400" y="300989"/>
                  </a:lnTo>
                  <a:close/>
                </a:path>
                <a:path w="25400" h="1276350">
                  <a:moveTo>
                    <a:pt x="25400" y="303529"/>
                  </a:moveTo>
                  <a:lnTo>
                    <a:pt x="0" y="303529"/>
                  </a:lnTo>
                  <a:lnTo>
                    <a:pt x="0" y="313689"/>
                  </a:lnTo>
                  <a:lnTo>
                    <a:pt x="25400" y="313689"/>
                  </a:lnTo>
                  <a:lnTo>
                    <a:pt x="25400" y="303529"/>
                  </a:lnTo>
                  <a:close/>
                </a:path>
                <a:path w="25400" h="1276350">
                  <a:moveTo>
                    <a:pt x="25400" y="313689"/>
                  </a:moveTo>
                  <a:lnTo>
                    <a:pt x="0" y="313689"/>
                  </a:lnTo>
                  <a:lnTo>
                    <a:pt x="0" y="316229"/>
                  </a:lnTo>
                  <a:lnTo>
                    <a:pt x="25400" y="316229"/>
                  </a:lnTo>
                  <a:lnTo>
                    <a:pt x="25400" y="313689"/>
                  </a:lnTo>
                  <a:close/>
                </a:path>
                <a:path w="25400" h="1276350">
                  <a:moveTo>
                    <a:pt x="25400" y="316229"/>
                  </a:moveTo>
                  <a:lnTo>
                    <a:pt x="0" y="316229"/>
                  </a:lnTo>
                  <a:lnTo>
                    <a:pt x="0" y="320039"/>
                  </a:lnTo>
                  <a:lnTo>
                    <a:pt x="25400" y="320039"/>
                  </a:lnTo>
                  <a:lnTo>
                    <a:pt x="25400" y="316229"/>
                  </a:lnTo>
                  <a:close/>
                </a:path>
                <a:path w="25400" h="1276350">
                  <a:moveTo>
                    <a:pt x="25400" y="320039"/>
                  </a:moveTo>
                  <a:lnTo>
                    <a:pt x="0" y="320039"/>
                  </a:lnTo>
                  <a:lnTo>
                    <a:pt x="0" y="322579"/>
                  </a:lnTo>
                  <a:lnTo>
                    <a:pt x="25400" y="322579"/>
                  </a:lnTo>
                  <a:lnTo>
                    <a:pt x="25400" y="320039"/>
                  </a:lnTo>
                  <a:close/>
                </a:path>
                <a:path w="25400" h="1276350">
                  <a:moveTo>
                    <a:pt x="25400" y="322579"/>
                  </a:moveTo>
                  <a:lnTo>
                    <a:pt x="0" y="322579"/>
                  </a:lnTo>
                  <a:lnTo>
                    <a:pt x="0" y="326389"/>
                  </a:lnTo>
                  <a:lnTo>
                    <a:pt x="25400" y="326389"/>
                  </a:lnTo>
                  <a:lnTo>
                    <a:pt x="25400" y="322579"/>
                  </a:lnTo>
                  <a:close/>
                </a:path>
                <a:path w="25400" h="1276350">
                  <a:moveTo>
                    <a:pt x="25400" y="326389"/>
                  </a:moveTo>
                  <a:lnTo>
                    <a:pt x="0" y="326389"/>
                  </a:lnTo>
                  <a:lnTo>
                    <a:pt x="0" y="335279"/>
                  </a:lnTo>
                  <a:lnTo>
                    <a:pt x="25400" y="335279"/>
                  </a:lnTo>
                  <a:lnTo>
                    <a:pt x="25400" y="326389"/>
                  </a:lnTo>
                  <a:close/>
                </a:path>
                <a:path w="25400" h="1276350">
                  <a:moveTo>
                    <a:pt x="25400" y="335279"/>
                  </a:moveTo>
                  <a:lnTo>
                    <a:pt x="0" y="335279"/>
                  </a:lnTo>
                  <a:lnTo>
                    <a:pt x="0" y="339089"/>
                  </a:lnTo>
                  <a:lnTo>
                    <a:pt x="25400" y="339089"/>
                  </a:lnTo>
                  <a:lnTo>
                    <a:pt x="25400" y="335279"/>
                  </a:lnTo>
                  <a:close/>
                </a:path>
                <a:path w="25400" h="1276350">
                  <a:moveTo>
                    <a:pt x="25400" y="339089"/>
                  </a:moveTo>
                  <a:lnTo>
                    <a:pt x="0" y="339089"/>
                  </a:lnTo>
                  <a:lnTo>
                    <a:pt x="0" y="345439"/>
                  </a:lnTo>
                  <a:lnTo>
                    <a:pt x="25400" y="345439"/>
                  </a:lnTo>
                  <a:lnTo>
                    <a:pt x="25400" y="339089"/>
                  </a:lnTo>
                  <a:close/>
                </a:path>
                <a:path w="25400" h="1276350">
                  <a:moveTo>
                    <a:pt x="25400" y="345439"/>
                  </a:moveTo>
                  <a:lnTo>
                    <a:pt x="0" y="345439"/>
                  </a:lnTo>
                  <a:lnTo>
                    <a:pt x="0" y="351789"/>
                  </a:lnTo>
                  <a:lnTo>
                    <a:pt x="25400" y="351789"/>
                  </a:lnTo>
                  <a:lnTo>
                    <a:pt x="25400" y="345439"/>
                  </a:lnTo>
                  <a:close/>
                </a:path>
                <a:path w="25400" h="1276350">
                  <a:moveTo>
                    <a:pt x="25400" y="351789"/>
                  </a:moveTo>
                  <a:lnTo>
                    <a:pt x="0" y="351789"/>
                  </a:lnTo>
                  <a:lnTo>
                    <a:pt x="0" y="354329"/>
                  </a:lnTo>
                  <a:lnTo>
                    <a:pt x="25400" y="354329"/>
                  </a:lnTo>
                  <a:lnTo>
                    <a:pt x="25400" y="351789"/>
                  </a:lnTo>
                  <a:close/>
                </a:path>
                <a:path w="25400" h="1276350">
                  <a:moveTo>
                    <a:pt x="25400" y="354329"/>
                  </a:moveTo>
                  <a:lnTo>
                    <a:pt x="0" y="354329"/>
                  </a:lnTo>
                  <a:lnTo>
                    <a:pt x="0" y="364489"/>
                  </a:lnTo>
                  <a:lnTo>
                    <a:pt x="25400" y="364489"/>
                  </a:lnTo>
                  <a:lnTo>
                    <a:pt x="25400" y="354329"/>
                  </a:lnTo>
                  <a:close/>
                </a:path>
                <a:path w="25400" h="1276350">
                  <a:moveTo>
                    <a:pt x="25400" y="364489"/>
                  </a:moveTo>
                  <a:lnTo>
                    <a:pt x="0" y="364489"/>
                  </a:lnTo>
                  <a:lnTo>
                    <a:pt x="0" y="367029"/>
                  </a:lnTo>
                  <a:lnTo>
                    <a:pt x="25400" y="367029"/>
                  </a:lnTo>
                  <a:lnTo>
                    <a:pt x="25400" y="364489"/>
                  </a:lnTo>
                  <a:close/>
                </a:path>
                <a:path w="25400" h="1276350">
                  <a:moveTo>
                    <a:pt x="25400" y="367029"/>
                  </a:moveTo>
                  <a:lnTo>
                    <a:pt x="0" y="367029"/>
                  </a:lnTo>
                  <a:lnTo>
                    <a:pt x="0" y="373379"/>
                  </a:lnTo>
                  <a:lnTo>
                    <a:pt x="25400" y="373379"/>
                  </a:lnTo>
                  <a:lnTo>
                    <a:pt x="25400" y="367029"/>
                  </a:lnTo>
                  <a:close/>
                </a:path>
                <a:path w="25400" h="1276350">
                  <a:moveTo>
                    <a:pt x="25400" y="373379"/>
                  </a:moveTo>
                  <a:lnTo>
                    <a:pt x="0" y="373379"/>
                  </a:lnTo>
                  <a:lnTo>
                    <a:pt x="0" y="377189"/>
                  </a:lnTo>
                  <a:lnTo>
                    <a:pt x="25400" y="377189"/>
                  </a:lnTo>
                  <a:lnTo>
                    <a:pt x="25400" y="373379"/>
                  </a:lnTo>
                  <a:close/>
                </a:path>
                <a:path w="25400" h="1276350">
                  <a:moveTo>
                    <a:pt x="25400" y="377189"/>
                  </a:moveTo>
                  <a:lnTo>
                    <a:pt x="0" y="377189"/>
                  </a:lnTo>
                  <a:lnTo>
                    <a:pt x="0" y="383539"/>
                  </a:lnTo>
                  <a:lnTo>
                    <a:pt x="25400" y="383539"/>
                  </a:lnTo>
                  <a:lnTo>
                    <a:pt x="25400" y="377189"/>
                  </a:lnTo>
                  <a:close/>
                </a:path>
                <a:path w="25400" h="1276350">
                  <a:moveTo>
                    <a:pt x="25400" y="383539"/>
                  </a:moveTo>
                  <a:lnTo>
                    <a:pt x="0" y="383539"/>
                  </a:lnTo>
                  <a:lnTo>
                    <a:pt x="0" y="386079"/>
                  </a:lnTo>
                  <a:lnTo>
                    <a:pt x="25400" y="386079"/>
                  </a:lnTo>
                  <a:lnTo>
                    <a:pt x="25400" y="383539"/>
                  </a:lnTo>
                  <a:close/>
                </a:path>
                <a:path w="25400" h="1276350">
                  <a:moveTo>
                    <a:pt x="25400" y="386079"/>
                  </a:moveTo>
                  <a:lnTo>
                    <a:pt x="0" y="386079"/>
                  </a:lnTo>
                  <a:lnTo>
                    <a:pt x="0" y="389889"/>
                  </a:lnTo>
                  <a:lnTo>
                    <a:pt x="25400" y="389889"/>
                  </a:lnTo>
                  <a:lnTo>
                    <a:pt x="25400" y="386079"/>
                  </a:lnTo>
                  <a:close/>
                </a:path>
                <a:path w="25400" h="1276350">
                  <a:moveTo>
                    <a:pt x="25400" y="389889"/>
                  </a:moveTo>
                  <a:lnTo>
                    <a:pt x="0" y="389889"/>
                  </a:lnTo>
                  <a:lnTo>
                    <a:pt x="0" y="401319"/>
                  </a:lnTo>
                  <a:lnTo>
                    <a:pt x="1269" y="401319"/>
                  </a:lnTo>
                  <a:lnTo>
                    <a:pt x="1269" y="402589"/>
                  </a:lnTo>
                  <a:lnTo>
                    <a:pt x="25400" y="402589"/>
                  </a:lnTo>
                  <a:lnTo>
                    <a:pt x="25400" y="389889"/>
                  </a:lnTo>
                  <a:close/>
                </a:path>
                <a:path w="25400" h="1276350">
                  <a:moveTo>
                    <a:pt x="25400" y="402589"/>
                  </a:moveTo>
                  <a:lnTo>
                    <a:pt x="2540" y="402589"/>
                  </a:lnTo>
                  <a:lnTo>
                    <a:pt x="2540" y="403859"/>
                  </a:lnTo>
                  <a:lnTo>
                    <a:pt x="5079" y="403859"/>
                  </a:lnTo>
                  <a:lnTo>
                    <a:pt x="5079" y="405129"/>
                  </a:lnTo>
                  <a:lnTo>
                    <a:pt x="7620" y="405129"/>
                  </a:lnTo>
                  <a:lnTo>
                    <a:pt x="7619" y="406399"/>
                  </a:lnTo>
                  <a:lnTo>
                    <a:pt x="10159" y="406399"/>
                  </a:lnTo>
                  <a:lnTo>
                    <a:pt x="10159" y="407669"/>
                  </a:lnTo>
                  <a:lnTo>
                    <a:pt x="12700" y="407669"/>
                  </a:lnTo>
                  <a:lnTo>
                    <a:pt x="12700" y="408939"/>
                  </a:lnTo>
                  <a:lnTo>
                    <a:pt x="25400" y="408939"/>
                  </a:lnTo>
                  <a:lnTo>
                    <a:pt x="25400" y="402589"/>
                  </a:lnTo>
                  <a:close/>
                </a:path>
                <a:path w="25400" h="1276350">
                  <a:moveTo>
                    <a:pt x="25400" y="408939"/>
                  </a:moveTo>
                  <a:lnTo>
                    <a:pt x="15240" y="408939"/>
                  </a:lnTo>
                  <a:lnTo>
                    <a:pt x="15240" y="410209"/>
                  </a:lnTo>
                  <a:lnTo>
                    <a:pt x="17779" y="410209"/>
                  </a:lnTo>
                  <a:lnTo>
                    <a:pt x="17779" y="411479"/>
                  </a:lnTo>
                  <a:lnTo>
                    <a:pt x="20319" y="411479"/>
                  </a:lnTo>
                  <a:lnTo>
                    <a:pt x="20319" y="412749"/>
                  </a:lnTo>
                  <a:lnTo>
                    <a:pt x="22859" y="412749"/>
                  </a:lnTo>
                  <a:lnTo>
                    <a:pt x="22859" y="414019"/>
                  </a:lnTo>
                  <a:lnTo>
                    <a:pt x="25400" y="414019"/>
                  </a:lnTo>
                  <a:lnTo>
                    <a:pt x="25400" y="408939"/>
                  </a:lnTo>
                  <a:close/>
                </a:path>
                <a:path w="25400" h="1276350">
                  <a:moveTo>
                    <a:pt x="25400" y="1275079"/>
                  </a:moveTo>
                  <a:lnTo>
                    <a:pt x="0" y="1275079"/>
                  </a:lnTo>
                  <a:lnTo>
                    <a:pt x="0" y="1276349"/>
                  </a:lnTo>
                  <a:lnTo>
                    <a:pt x="25400" y="1276349"/>
                  </a:lnTo>
                  <a:lnTo>
                    <a:pt x="25400" y="1275079"/>
                  </a:lnTo>
                  <a:close/>
                </a:path>
              </a:pathLst>
            </a:custGeom>
            <a:solidFill>
              <a:srgbClr val="95952B"/>
            </a:solidFill>
          </p:spPr>
          <p:txBody>
            <a:bodyPr wrap="square" lIns="0" tIns="0" rIns="0" bIns="0" rtlCol="0"/>
            <a:lstStyle/>
            <a:p>
              <a:endParaRPr/>
            </a:p>
          </p:txBody>
        </p:sp>
        <p:sp>
          <p:nvSpPr>
            <p:cNvPr id="863" name="object 863"/>
            <p:cNvSpPr/>
            <p:nvPr/>
          </p:nvSpPr>
          <p:spPr>
            <a:xfrm>
              <a:off x="975360" y="5237479"/>
              <a:ext cx="24130" cy="1283970"/>
            </a:xfrm>
            <a:custGeom>
              <a:avLst/>
              <a:gdLst/>
              <a:ahLst/>
              <a:cxnLst/>
              <a:rect l="l" t="t" r="r" b="b"/>
              <a:pathLst>
                <a:path w="24130" h="1283970">
                  <a:moveTo>
                    <a:pt x="2540" y="0"/>
                  </a:moveTo>
                  <a:lnTo>
                    <a:pt x="0" y="0"/>
                  </a:lnTo>
                  <a:lnTo>
                    <a:pt x="0" y="2539"/>
                  </a:lnTo>
                  <a:lnTo>
                    <a:pt x="7620" y="2539"/>
                  </a:lnTo>
                  <a:lnTo>
                    <a:pt x="7620" y="1269"/>
                  </a:lnTo>
                  <a:lnTo>
                    <a:pt x="2540" y="1269"/>
                  </a:lnTo>
                  <a:lnTo>
                    <a:pt x="2540" y="0"/>
                  </a:lnTo>
                  <a:close/>
                </a:path>
                <a:path w="24130" h="1283970">
                  <a:moveTo>
                    <a:pt x="12700" y="2539"/>
                  </a:moveTo>
                  <a:lnTo>
                    <a:pt x="0" y="2539"/>
                  </a:lnTo>
                  <a:lnTo>
                    <a:pt x="0" y="5079"/>
                  </a:lnTo>
                  <a:lnTo>
                    <a:pt x="16509" y="5079"/>
                  </a:lnTo>
                  <a:lnTo>
                    <a:pt x="16509" y="3809"/>
                  </a:lnTo>
                  <a:lnTo>
                    <a:pt x="12700" y="3809"/>
                  </a:lnTo>
                  <a:lnTo>
                    <a:pt x="12700" y="2539"/>
                  </a:lnTo>
                  <a:close/>
                </a:path>
                <a:path w="24130" h="1283970">
                  <a:moveTo>
                    <a:pt x="21590" y="5079"/>
                  </a:moveTo>
                  <a:lnTo>
                    <a:pt x="0" y="5079"/>
                  </a:lnTo>
                  <a:lnTo>
                    <a:pt x="0" y="8889"/>
                  </a:lnTo>
                  <a:lnTo>
                    <a:pt x="24130" y="8889"/>
                  </a:lnTo>
                  <a:lnTo>
                    <a:pt x="24130" y="6349"/>
                  </a:lnTo>
                  <a:lnTo>
                    <a:pt x="21589" y="6349"/>
                  </a:lnTo>
                  <a:lnTo>
                    <a:pt x="21590" y="5079"/>
                  </a:lnTo>
                  <a:close/>
                </a:path>
                <a:path w="24130" h="1283970">
                  <a:moveTo>
                    <a:pt x="24130" y="8889"/>
                  </a:moveTo>
                  <a:lnTo>
                    <a:pt x="0" y="8889"/>
                  </a:lnTo>
                  <a:lnTo>
                    <a:pt x="0" y="15239"/>
                  </a:lnTo>
                  <a:lnTo>
                    <a:pt x="24130" y="15239"/>
                  </a:lnTo>
                  <a:lnTo>
                    <a:pt x="24130" y="8889"/>
                  </a:lnTo>
                  <a:close/>
                </a:path>
                <a:path w="24130" h="1283970">
                  <a:moveTo>
                    <a:pt x="24130" y="15239"/>
                  </a:moveTo>
                  <a:lnTo>
                    <a:pt x="0" y="15239"/>
                  </a:lnTo>
                  <a:lnTo>
                    <a:pt x="0" y="17779"/>
                  </a:lnTo>
                  <a:lnTo>
                    <a:pt x="24130" y="17779"/>
                  </a:lnTo>
                  <a:lnTo>
                    <a:pt x="24130" y="15239"/>
                  </a:lnTo>
                  <a:close/>
                </a:path>
                <a:path w="24130" h="1283970">
                  <a:moveTo>
                    <a:pt x="24130" y="17779"/>
                  </a:moveTo>
                  <a:lnTo>
                    <a:pt x="0" y="17779"/>
                  </a:lnTo>
                  <a:lnTo>
                    <a:pt x="0" y="24129"/>
                  </a:lnTo>
                  <a:lnTo>
                    <a:pt x="24130" y="24129"/>
                  </a:lnTo>
                  <a:lnTo>
                    <a:pt x="24130" y="17779"/>
                  </a:lnTo>
                  <a:close/>
                </a:path>
                <a:path w="24130" h="1283970">
                  <a:moveTo>
                    <a:pt x="24130" y="24129"/>
                  </a:moveTo>
                  <a:lnTo>
                    <a:pt x="0" y="24129"/>
                  </a:lnTo>
                  <a:lnTo>
                    <a:pt x="0" y="30479"/>
                  </a:lnTo>
                  <a:lnTo>
                    <a:pt x="24130" y="30479"/>
                  </a:lnTo>
                  <a:lnTo>
                    <a:pt x="24130" y="24129"/>
                  </a:lnTo>
                  <a:close/>
                </a:path>
                <a:path w="24130" h="1283970">
                  <a:moveTo>
                    <a:pt x="24130" y="30479"/>
                  </a:moveTo>
                  <a:lnTo>
                    <a:pt x="0" y="30479"/>
                  </a:lnTo>
                  <a:lnTo>
                    <a:pt x="0" y="34289"/>
                  </a:lnTo>
                  <a:lnTo>
                    <a:pt x="24130" y="34289"/>
                  </a:lnTo>
                  <a:lnTo>
                    <a:pt x="24130" y="30479"/>
                  </a:lnTo>
                  <a:close/>
                </a:path>
                <a:path w="24130" h="1283970">
                  <a:moveTo>
                    <a:pt x="24130" y="34289"/>
                  </a:moveTo>
                  <a:lnTo>
                    <a:pt x="0" y="34289"/>
                  </a:lnTo>
                  <a:lnTo>
                    <a:pt x="0" y="36829"/>
                  </a:lnTo>
                  <a:lnTo>
                    <a:pt x="24130" y="36829"/>
                  </a:lnTo>
                  <a:lnTo>
                    <a:pt x="24130" y="34289"/>
                  </a:lnTo>
                  <a:close/>
                </a:path>
                <a:path w="24130" h="1283970">
                  <a:moveTo>
                    <a:pt x="24130" y="36829"/>
                  </a:moveTo>
                  <a:lnTo>
                    <a:pt x="0" y="36829"/>
                  </a:lnTo>
                  <a:lnTo>
                    <a:pt x="0" y="40639"/>
                  </a:lnTo>
                  <a:lnTo>
                    <a:pt x="24130" y="40639"/>
                  </a:lnTo>
                  <a:lnTo>
                    <a:pt x="24130" y="36829"/>
                  </a:lnTo>
                  <a:close/>
                </a:path>
                <a:path w="24130" h="1283970">
                  <a:moveTo>
                    <a:pt x="24130" y="40639"/>
                  </a:moveTo>
                  <a:lnTo>
                    <a:pt x="0" y="40639"/>
                  </a:lnTo>
                  <a:lnTo>
                    <a:pt x="0" y="53339"/>
                  </a:lnTo>
                  <a:lnTo>
                    <a:pt x="24130" y="53339"/>
                  </a:lnTo>
                  <a:lnTo>
                    <a:pt x="24130" y="40639"/>
                  </a:lnTo>
                  <a:close/>
                </a:path>
                <a:path w="24130" h="1283970">
                  <a:moveTo>
                    <a:pt x="24130" y="53339"/>
                  </a:moveTo>
                  <a:lnTo>
                    <a:pt x="0" y="53339"/>
                  </a:lnTo>
                  <a:lnTo>
                    <a:pt x="0" y="55879"/>
                  </a:lnTo>
                  <a:lnTo>
                    <a:pt x="24130" y="55879"/>
                  </a:lnTo>
                  <a:lnTo>
                    <a:pt x="24130" y="53339"/>
                  </a:lnTo>
                  <a:close/>
                </a:path>
                <a:path w="24130" h="1283970">
                  <a:moveTo>
                    <a:pt x="24130" y="55879"/>
                  </a:moveTo>
                  <a:lnTo>
                    <a:pt x="0" y="55879"/>
                  </a:lnTo>
                  <a:lnTo>
                    <a:pt x="0" y="66039"/>
                  </a:lnTo>
                  <a:lnTo>
                    <a:pt x="24130" y="66039"/>
                  </a:lnTo>
                  <a:lnTo>
                    <a:pt x="24130" y="55879"/>
                  </a:lnTo>
                  <a:close/>
                </a:path>
                <a:path w="24130" h="1283970">
                  <a:moveTo>
                    <a:pt x="24130" y="66039"/>
                  </a:moveTo>
                  <a:lnTo>
                    <a:pt x="0" y="66039"/>
                  </a:lnTo>
                  <a:lnTo>
                    <a:pt x="0" y="68579"/>
                  </a:lnTo>
                  <a:lnTo>
                    <a:pt x="24130" y="68579"/>
                  </a:lnTo>
                  <a:lnTo>
                    <a:pt x="24130" y="66039"/>
                  </a:lnTo>
                  <a:close/>
                </a:path>
                <a:path w="24130" h="1283970">
                  <a:moveTo>
                    <a:pt x="24130" y="68579"/>
                  </a:moveTo>
                  <a:lnTo>
                    <a:pt x="0" y="68579"/>
                  </a:lnTo>
                  <a:lnTo>
                    <a:pt x="0" y="78739"/>
                  </a:lnTo>
                  <a:lnTo>
                    <a:pt x="24130" y="78739"/>
                  </a:lnTo>
                  <a:lnTo>
                    <a:pt x="24130" y="68579"/>
                  </a:lnTo>
                  <a:close/>
                </a:path>
                <a:path w="24130" h="1283970">
                  <a:moveTo>
                    <a:pt x="24130" y="78739"/>
                  </a:moveTo>
                  <a:lnTo>
                    <a:pt x="0" y="78739"/>
                  </a:lnTo>
                  <a:lnTo>
                    <a:pt x="0" y="81279"/>
                  </a:lnTo>
                  <a:lnTo>
                    <a:pt x="24130" y="81279"/>
                  </a:lnTo>
                  <a:lnTo>
                    <a:pt x="24130" y="78739"/>
                  </a:lnTo>
                  <a:close/>
                </a:path>
                <a:path w="24130" h="1283970">
                  <a:moveTo>
                    <a:pt x="24130" y="81279"/>
                  </a:moveTo>
                  <a:lnTo>
                    <a:pt x="0" y="81279"/>
                  </a:lnTo>
                  <a:lnTo>
                    <a:pt x="0" y="85089"/>
                  </a:lnTo>
                  <a:lnTo>
                    <a:pt x="24130" y="85089"/>
                  </a:lnTo>
                  <a:lnTo>
                    <a:pt x="24130" y="81279"/>
                  </a:lnTo>
                  <a:close/>
                </a:path>
                <a:path w="24130" h="1283970">
                  <a:moveTo>
                    <a:pt x="24130" y="85089"/>
                  </a:moveTo>
                  <a:lnTo>
                    <a:pt x="0" y="85089"/>
                  </a:lnTo>
                  <a:lnTo>
                    <a:pt x="0" y="87629"/>
                  </a:lnTo>
                  <a:lnTo>
                    <a:pt x="24130" y="87629"/>
                  </a:lnTo>
                  <a:lnTo>
                    <a:pt x="24130" y="85089"/>
                  </a:lnTo>
                  <a:close/>
                </a:path>
                <a:path w="24130" h="1283970">
                  <a:moveTo>
                    <a:pt x="24130" y="87629"/>
                  </a:moveTo>
                  <a:lnTo>
                    <a:pt x="0" y="87629"/>
                  </a:lnTo>
                  <a:lnTo>
                    <a:pt x="0" y="97789"/>
                  </a:lnTo>
                  <a:lnTo>
                    <a:pt x="24130" y="97789"/>
                  </a:lnTo>
                  <a:lnTo>
                    <a:pt x="24130" y="87629"/>
                  </a:lnTo>
                  <a:close/>
                </a:path>
                <a:path w="24130" h="1283970">
                  <a:moveTo>
                    <a:pt x="24130" y="97789"/>
                  </a:moveTo>
                  <a:lnTo>
                    <a:pt x="0" y="97789"/>
                  </a:lnTo>
                  <a:lnTo>
                    <a:pt x="0" y="104139"/>
                  </a:lnTo>
                  <a:lnTo>
                    <a:pt x="24130" y="104139"/>
                  </a:lnTo>
                  <a:lnTo>
                    <a:pt x="24130" y="97789"/>
                  </a:lnTo>
                  <a:close/>
                </a:path>
                <a:path w="24130" h="1283970">
                  <a:moveTo>
                    <a:pt x="24130" y="104139"/>
                  </a:moveTo>
                  <a:lnTo>
                    <a:pt x="0" y="104139"/>
                  </a:lnTo>
                  <a:lnTo>
                    <a:pt x="0" y="110489"/>
                  </a:lnTo>
                  <a:lnTo>
                    <a:pt x="24130" y="110489"/>
                  </a:lnTo>
                  <a:lnTo>
                    <a:pt x="24130" y="104139"/>
                  </a:lnTo>
                  <a:close/>
                </a:path>
                <a:path w="24130" h="1283970">
                  <a:moveTo>
                    <a:pt x="24130" y="110489"/>
                  </a:moveTo>
                  <a:lnTo>
                    <a:pt x="0" y="110489"/>
                  </a:lnTo>
                  <a:lnTo>
                    <a:pt x="0" y="119379"/>
                  </a:lnTo>
                  <a:lnTo>
                    <a:pt x="24130" y="119379"/>
                  </a:lnTo>
                  <a:lnTo>
                    <a:pt x="24130" y="110489"/>
                  </a:lnTo>
                  <a:close/>
                </a:path>
                <a:path w="24130" h="1283970">
                  <a:moveTo>
                    <a:pt x="24130" y="119379"/>
                  </a:moveTo>
                  <a:lnTo>
                    <a:pt x="0" y="119379"/>
                  </a:lnTo>
                  <a:lnTo>
                    <a:pt x="0" y="123189"/>
                  </a:lnTo>
                  <a:lnTo>
                    <a:pt x="24130" y="123189"/>
                  </a:lnTo>
                  <a:lnTo>
                    <a:pt x="24130" y="119379"/>
                  </a:lnTo>
                  <a:close/>
                </a:path>
                <a:path w="24130" h="1283970">
                  <a:moveTo>
                    <a:pt x="24130" y="123189"/>
                  </a:moveTo>
                  <a:lnTo>
                    <a:pt x="0" y="123189"/>
                  </a:lnTo>
                  <a:lnTo>
                    <a:pt x="0" y="125729"/>
                  </a:lnTo>
                  <a:lnTo>
                    <a:pt x="24130" y="125729"/>
                  </a:lnTo>
                  <a:lnTo>
                    <a:pt x="24130" y="123189"/>
                  </a:lnTo>
                  <a:close/>
                </a:path>
                <a:path w="24130" h="1283970">
                  <a:moveTo>
                    <a:pt x="24130" y="125729"/>
                  </a:moveTo>
                  <a:lnTo>
                    <a:pt x="0" y="125729"/>
                  </a:lnTo>
                  <a:lnTo>
                    <a:pt x="0" y="132079"/>
                  </a:lnTo>
                  <a:lnTo>
                    <a:pt x="24130" y="132079"/>
                  </a:lnTo>
                  <a:lnTo>
                    <a:pt x="24130" y="125729"/>
                  </a:lnTo>
                  <a:close/>
                </a:path>
                <a:path w="24130" h="1283970">
                  <a:moveTo>
                    <a:pt x="24130" y="132079"/>
                  </a:moveTo>
                  <a:lnTo>
                    <a:pt x="0" y="132079"/>
                  </a:lnTo>
                  <a:lnTo>
                    <a:pt x="0" y="138429"/>
                  </a:lnTo>
                  <a:lnTo>
                    <a:pt x="24130" y="138429"/>
                  </a:lnTo>
                  <a:lnTo>
                    <a:pt x="24130" y="132079"/>
                  </a:lnTo>
                  <a:close/>
                </a:path>
                <a:path w="24130" h="1283970">
                  <a:moveTo>
                    <a:pt x="24130" y="138429"/>
                  </a:moveTo>
                  <a:lnTo>
                    <a:pt x="0" y="138429"/>
                  </a:lnTo>
                  <a:lnTo>
                    <a:pt x="0" y="142239"/>
                  </a:lnTo>
                  <a:lnTo>
                    <a:pt x="24130" y="142239"/>
                  </a:lnTo>
                  <a:lnTo>
                    <a:pt x="24130" y="138429"/>
                  </a:lnTo>
                  <a:close/>
                </a:path>
                <a:path w="24130" h="1283970">
                  <a:moveTo>
                    <a:pt x="24130" y="142239"/>
                  </a:moveTo>
                  <a:lnTo>
                    <a:pt x="0" y="142239"/>
                  </a:lnTo>
                  <a:lnTo>
                    <a:pt x="0" y="144779"/>
                  </a:lnTo>
                  <a:lnTo>
                    <a:pt x="24130" y="144779"/>
                  </a:lnTo>
                  <a:lnTo>
                    <a:pt x="24130" y="142239"/>
                  </a:lnTo>
                  <a:close/>
                </a:path>
                <a:path w="24130" h="1283970">
                  <a:moveTo>
                    <a:pt x="24130" y="144779"/>
                  </a:moveTo>
                  <a:lnTo>
                    <a:pt x="0" y="144779"/>
                  </a:lnTo>
                  <a:lnTo>
                    <a:pt x="0" y="148589"/>
                  </a:lnTo>
                  <a:lnTo>
                    <a:pt x="24130" y="148589"/>
                  </a:lnTo>
                  <a:lnTo>
                    <a:pt x="24130" y="144779"/>
                  </a:lnTo>
                  <a:close/>
                </a:path>
                <a:path w="24130" h="1283970">
                  <a:moveTo>
                    <a:pt x="24130" y="148589"/>
                  </a:moveTo>
                  <a:lnTo>
                    <a:pt x="0" y="148589"/>
                  </a:lnTo>
                  <a:lnTo>
                    <a:pt x="0" y="157479"/>
                  </a:lnTo>
                  <a:lnTo>
                    <a:pt x="24130" y="157479"/>
                  </a:lnTo>
                  <a:lnTo>
                    <a:pt x="24130" y="148589"/>
                  </a:lnTo>
                  <a:close/>
                </a:path>
                <a:path w="24130" h="1283970">
                  <a:moveTo>
                    <a:pt x="24130" y="157479"/>
                  </a:moveTo>
                  <a:lnTo>
                    <a:pt x="0" y="157479"/>
                  </a:lnTo>
                  <a:lnTo>
                    <a:pt x="0" y="167639"/>
                  </a:lnTo>
                  <a:lnTo>
                    <a:pt x="24130" y="167639"/>
                  </a:lnTo>
                  <a:lnTo>
                    <a:pt x="24130" y="157479"/>
                  </a:lnTo>
                  <a:close/>
                </a:path>
                <a:path w="24130" h="1283970">
                  <a:moveTo>
                    <a:pt x="24130" y="167639"/>
                  </a:moveTo>
                  <a:lnTo>
                    <a:pt x="0" y="167639"/>
                  </a:lnTo>
                  <a:lnTo>
                    <a:pt x="0" y="170179"/>
                  </a:lnTo>
                  <a:lnTo>
                    <a:pt x="24130" y="170179"/>
                  </a:lnTo>
                  <a:lnTo>
                    <a:pt x="24130" y="167639"/>
                  </a:lnTo>
                  <a:close/>
                </a:path>
                <a:path w="24130" h="1283970">
                  <a:moveTo>
                    <a:pt x="24130" y="170179"/>
                  </a:moveTo>
                  <a:lnTo>
                    <a:pt x="0" y="170179"/>
                  </a:lnTo>
                  <a:lnTo>
                    <a:pt x="0" y="176529"/>
                  </a:lnTo>
                  <a:lnTo>
                    <a:pt x="24130" y="176529"/>
                  </a:lnTo>
                  <a:lnTo>
                    <a:pt x="24130" y="170179"/>
                  </a:lnTo>
                  <a:close/>
                </a:path>
                <a:path w="24130" h="1283970">
                  <a:moveTo>
                    <a:pt x="24130" y="176529"/>
                  </a:moveTo>
                  <a:lnTo>
                    <a:pt x="0" y="176529"/>
                  </a:lnTo>
                  <a:lnTo>
                    <a:pt x="0" y="182879"/>
                  </a:lnTo>
                  <a:lnTo>
                    <a:pt x="24130" y="182879"/>
                  </a:lnTo>
                  <a:lnTo>
                    <a:pt x="24130" y="176529"/>
                  </a:lnTo>
                  <a:close/>
                </a:path>
                <a:path w="24130" h="1283970">
                  <a:moveTo>
                    <a:pt x="24130" y="182879"/>
                  </a:moveTo>
                  <a:lnTo>
                    <a:pt x="0" y="182879"/>
                  </a:lnTo>
                  <a:lnTo>
                    <a:pt x="0" y="186689"/>
                  </a:lnTo>
                  <a:lnTo>
                    <a:pt x="24130" y="186689"/>
                  </a:lnTo>
                  <a:lnTo>
                    <a:pt x="24130" y="182879"/>
                  </a:lnTo>
                  <a:close/>
                </a:path>
                <a:path w="24130" h="1283970">
                  <a:moveTo>
                    <a:pt x="24130" y="186689"/>
                  </a:moveTo>
                  <a:lnTo>
                    <a:pt x="0" y="186689"/>
                  </a:lnTo>
                  <a:lnTo>
                    <a:pt x="0" y="193039"/>
                  </a:lnTo>
                  <a:lnTo>
                    <a:pt x="24130" y="193039"/>
                  </a:lnTo>
                  <a:lnTo>
                    <a:pt x="24130" y="186689"/>
                  </a:lnTo>
                  <a:close/>
                </a:path>
                <a:path w="24130" h="1283970">
                  <a:moveTo>
                    <a:pt x="24130" y="193039"/>
                  </a:moveTo>
                  <a:lnTo>
                    <a:pt x="0" y="193039"/>
                  </a:lnTo>
                  <a:lnTo>
                    <a:pt x="0" y="201929"/>
                  </a:lnTo>
                  <a:lnTo>
                    <a:pt x="24130" y="201929"/>
                  </a:lnTo>
                  <a:lnTo>
                    <a:pt x="24130" y="193039"/>
                  </a:lnTo>
                  <a:close/>
                </a:path>
                <a:path w="24130" h="1283970">
                  <a:moveTo>
                    <a:pt x="24130" y="201929"/>
                  </a:moveTo>
                  <a:lnTo>
                    <a:pt x="0" y="201929"/>
                  </a:lnTo>
                  <a:lnTo>
                    <a:pt x="0" y="212089"/>
                  </a:lnTo>
                  <a:lnTo>
                    <a:pt x="24130" y="212089"/>
                  </a:lnTo>
                  <a:lnTo>
                    <a:pt x="24130" y="201929"/>
                  </a:lnTo>
                  <a:close/>
                </a:path>
                <a:path w="24130" h="1283970">
                  <a:moveTo>
                    <a:pt x="24130" y="212089"/>
                  </a:moveTo>
                  <a:lnTo>
                    <a:pt x="0" y="212089"/>
                  </a:lnTo>
                  <a:lnTo>
                    <a:pt x="0" y="214629"/>
                  </a:lnTo>
                  <a:lnTo>
                    <a:pt x="24130" y="214629"/>
                  </a:lnTo>
                  <a:lnTo>
                    <a:pt x="24130" y="212089"/>
                  </a:lnTo>
                  <a:close/>
                </a:path>
                <a:path w="24130" h="1283970">
                  <a:moveTo>
                    <a:pt x="24130" y="214629"/>
                  </a:moveTo>
                  <a:lnTo>
                    <a:pt x="0" y="214629"/>
                  </a:lnTo>
                  <a:lnTo>
                    <a:pt x="0" y="218439"/>
                  </a:lnTo>
                  <a:lnTo>
                    <a:pt x="24130" y="218439"/>
                  </a:lnTo>
                  <a:lnTo>
                    <a:pt x="24130" y="214629"/>
                  </a:lnTo>
                  <a:close/>
                </a:path>
                <a:path w="24130" h="1283970">
                  <a:moveTo>
                    <a:pt x="24130" y="218439"/>
                  </a:moveTo>
                  <a:lnTo>
                    <a:pt x="0" y="218439"/>
                  </a:lnTo>
                  <a:lnTo>
                    <a:pt x="0" y="220979"/>
                  </a:lnTo>
                  <a:lnTo>
                    <a:pt x="24130" y="220979"/>
                  </a:lnTo>
                  <a:lnTo>
                    <a:pt x="24130" y="218439"/>
                  </a:lnTo>
                  <a:close/>
                </a:path>
                <a:path w="24130" h="1283970">
                  <a:moveTo>
                    <a:pt x="24130" y="220979"/>
                  </a:moveTo>
                  <a:lnTo>
                    <a:pt x="0" y="220979"/>
                  </a:lnTo>
                  <a:lnTo>
                    <a:pt x="0" y="224789"/>
                  </a:lnTo>
                  <a:lnTo>
                    <a:pt x="24130" y="224789"/>
                  </a:lnTo>
                  <a:lnTo>
                    <a:pt x="24130" y="220979"/>
                  </a:lnTo>
                  <a:close/>
                </a:path>
                <a:path w="24130" h="1283970">
                  <a:moveTo>
                    <a:pt x="24130" y="224789"/>
                  </a:moveTo>
                  <a:lnTo>
                    <a:pt x="0" y="224789"/>
                  </a:lnTo>
                  <a:lnTo>
                    <a:pt x="0" y="237489"/>
                  </a:lnTo>
                  <a:lnTo>
                    <a:pt x="24130" y="237489"/>
                  </a:lnTo>
                  <a:lnTo>
                    <a:pt x="24130" y="224789"/>
                  </a:lnTo>
                  <a:close/>
                </a:path>
                <a:path w="24130" h="1283970">
                  <a:moveTo>
                    <a:pt x="24130" y="237489"/>
                  </a:moveTo>
                  <a:lnTo>
                    <a:pt x="0" y="237489"/>
                  </a:lnTo>
                  <a:lnTo>
                    <a:pt x="0" y="240029"/>
                  </a:lnTo>
                  <a:lnTo>
                    <a:pt x="24130" y="240029"/>
                  </a:lnTo>
                  <a:lnTo>
                    <a:pt x="24130" y="237489"/>
                  </a:lnTo>
                  <a:close/>
                </a:path>
                <a:path w="24130" h="1283970">
                  <a:moveTo>
                    <a:pt x="24130" y="240029"/>
                  </a:moveTo>
                  <a:lnTo>
                    <a:pt x="0" y="240029"/>
                  </a:lnTo>
                  <a:lnTo>
                    <a:pt x="0" y="243839"/>
                  </a:lnTo>
                  <a:lnTo>
                    <a:pt x="24130" y="243839"/>
                  </a:lnTo>
                  <a:lnTo>
                    <a:pt x="24130" y="240029"/>
                  </a:lnTo>
                  <a:close/>
                </a:path>
                <a:path w="24130" h="1283970">
                  <a:moveTo>
                    <a:pt x="24130" y="243839"/>
                  </a:moveTo>
                  <a:lnTo>
                    <a:pt x="0" y="243839"/>
                  </a:lnTo>
                  <a:lnTo>
                    <a:pt x="0" y="246379"/>
                  </a:lnTo>
                  <a:lnTo>
                    <a:pt x="24130" y="246379"/>
                  </a:lnTo>
                  <a:lnTo>
                    <a:pt x="24130" y="243839"/>
                  </a:lnTo>
                  <a:close/>
                </a:path>
                <a:path w="24130" h="1283970">
                  <a:moveTo>
                    <a:pt x="24130" y="246379"/>
                  </a:moveTo>
                  <a:lnTo>
                    <a:pt x="0" y="246379"/>
                  </a:lnTo>
                  <a:lnTo>
                    <a:pt x="0" y="250189"/>
                  </a:lnTo>
                  <a:lnTo>
                    <a:pt x="24130" y="250189"/>
                  </a:lnTo>
                  <a:lnTo>
                    <a:pt x="24130" y="246379"/>
                  </a:lnTo>
                  <a:close/>
                </a:path>
                <a:path w="24130" h="1283970">
                  <a:moveTo>
                    <a:pt x="24130" y="250189"/>
                  </a:moveTo>
                  <a:lnTo>
                    <a:pt x="0" y="250189"/>
                  </a:lnTo>
                  <a:lnTo>
                    <a:pt x="0" y="252729"/>
                  </a:lnTo>
                  <a:lnTo>
                    <a:pt x="24130" y="252729"/>
                  </a:lnTo>
                  <a:lnTo>
                    <a:pt x="24130" y="250189"/>
                  </a:lnTo>
                  <a:close/>
                </a:path>
                <a:path w="24130" h="1283970">
                  <a:moveTo>
                    <a:pt x="24130" y="252729"/>
                  </a:moveTo>
                  <a:lnTo>
                    <a:pt x="0" y="252729"/>
                  </a:lnTo>
                  <a:lnTo>
                    <a:pt x="0" y="256539"/>
                  </a:lnTo>
                  <a:lnTo>
                    <a:pt x="24130" y="256539"/>
                  </a:lnTo>
                  <a:lnTo>
                    <a:pt x="24130" y="252729"/>
                  </a:lnTo>
                  <a:close/>
                </a:path>
                <a:path w="24130" h="1283970">
                  <a:moveTo>
                    <a:pt x="24130" y="256539"/>
                  </a:moveTo>
                  <a:lnTo>
                    <a:pt x="0" y="256539"/>
                  </a:lnTo>
                  <a:lnTo>
                    <a:pt x="0" y="262889"/>
                  </a:lnTo>
                  <a:lnTo>
                    <a:pt x="24130" y="262889"/>
                  </a:lnTo>
                  <a:lnTo>
                    <a:pt x="24130" y="256539"/>
                  </a:lnTo>
                  <a:close/>
                </a:path>
                <a:path w="24130" h="1283970">
                  <a:moveTo>
                    <a:pt x="24130" y="262889"/>
                  </a:moveTo>
                  <a:lnTo>
                    <a:pt x="0" y="262889"/>
                  </a:lnTo>
                  <a:lnTo>
                    <a:pt x="0" y="269239"/>
                  </a:lnTo>
                  <a:lnTo>
                    <a:pt x="24130" y="269239"/>
                  </a:lnTo>
                  <a:lnTo>
                    <a:pt x="24130" y="262889"/>
                  </a:lnTo>
                  <a:close/>
                </a:path>
                <a:path w="24130" h="1283970">
                  <a:moveTo>
                    <a:pt x="24130" y="269239"/>
                  </a:moveTo>
                  <a:lnTo>
                    <a:pt x="0" y="269239"/>
                  </a:lnTo>
                  <a:lnTo>
                    <a:pt x="0" y="278129"/>
                  </a:lnTo>
                  <a:lnTo>
                    <a:pt x="24130" y="278129"/>
                  </a:lnTo>
                  <a:lnTo>
                    <a:pt x="24130" y="269239"/>
                  </a:lnTo>
                  <a:close/>
                </a:path>
                <a:path w="24130" h="1283970">
                  <a:moveTo>
                    <a:pt x="24130" y="278129"/>
                  </a:moveTo>
                  <a:lnTo>
                    <a:pt x="0" y="278129"/>
                  </a:lnTo>
                  <a:lnTo>
                    <a:pt x="0" y="284479"/>
                  </a:lnTo>
                  <a:lnTo>
                    <a:pt x="24130" y="284479"/>
                  </a:lnTo>
                  <a:lnTo>
                    <a:pt x="24130" y="278129"/>
                  </a:lnTo>
                  <a:close/>
                </a:path>
                <a:path w="24130" h="1283970">
                  <a:moveTo>
                    <a:pt x="24130" y="284479"/>
                  </a:moveTo>
                  <a:lnTo>
                    <a:pt x="0" y="284479"/>
                  </a:lnTo>
                  <a:lnTo>
                    <a:pt x="0" y="288289"/>
                  </a:lnTo>
                  <a:lnTo>
                    <a:pt x="24130" y="288289"/>
                  </a:lnTo>
                  <a:lnTo>
                    <a:pt x="24130" y="284479"/>
                  </a:lnTo>
                  <a:close/>
                </a:path>
                <a:path w="24130" h="1283970">
                  <a:moveTo>
                    <a:pt x="24130" y="288289"/>
                  </a:moveTo>
                  <a:lnTo>
                    <a:pt x="0" y="288289"/>
                  </a:lnTo>
                  <a:lnTo>
                    <a:pt x="0" y="294639"/>
                  </a:lnTo>
                  <a:lnTo>
                    <a:pt x="24130" y="294639"/>
                  </a:lnTo>
                  <a:lnTo>
                    <a:pt x="24130" y="288289"/>
                  </a:lnTo>
                  <a:close/>
                </a:path>
                <a:path w="24130" h="1283970">
                  <a:moveTo>
                    <a:pt x="24130" y="294639"/>
                  </a:moveTo>
                  <a:lnTo>
                    <a:pt x="0" y="294639"/>
                  </a:lnTo>
                  <a:lnTo>
                    <a:pt x="0" y="300989"/>
                  </a:lnTo>
                  <a:lnTo>
                    <a:pt x="24130" y="300989"/>
                  </a:lnTo>
                  <a:lnTo>
                    <a:pt x="24130" y="294639"/>
                  </a:lnTo>
                  <a:close/>
                </a:path>
                <a:path w="24130" h="1283970">
                  <a:moveTo>
                    <a:pt x="24130" y="300989"/>
                  </a:moveTo>
                  <a:lnTo>
                    <a:pt x="0" y="300989"/>
                  </a:lnTo>
                  <a:lnTo>
                    <a:pt x="0" y="303529"/>
                  </a:lnTo>
                  <a:lnTo>
                    <a:pt x="24130" y="303529"/>
                  </a:lnTo>
                  <a:lnTo>
                    <a:pt x="24130" y="300989"/>
                  </a:lnTo>
                  <a:close/>
                </a:path>
                <a:path w="24130" h="1283970">
                  <a:moveTo>
                    <a:pt x="24130" y="303529"/>
                  </a:moveTo>
                  <a:lnTo>
                    <a:pt x="0" y="303529"/>
                  </a:lnTo>
                  <a:lnTo>
                    <a:pt x="0" y="307339"/>
                  </a:lnTo>
                  <a:lnTo>
                    <a:pt x="24130" y="307339"/>
                  </a:lnTo>
                  <a:lnTo>
                    <a:pt x="24130" y="303529"/>
                  </a:lnTo>
                  <a:close/>
                </a:path>
                <a:path w="24130" h="1283970">
                  <a:moveTo>
                    <a:pt x="24130" y="307339"/>
                  </a:moveTo>
                  <a:lnTo>
                    <a:pt x="0" y="307339"/>
                  </a:lnTo>
                  <a:lnTo>
                    <a:pt x="0" y="309879"/>
                  </a:lnTo>
                  <a:lnTo>
                    <a:pt x="24130" y="309879"/>
                  </a:lnTo>
                  <a:lnTo>
                    <a:pt x="24130" y="307339"/>
                  </a:lnTo>
                  <a:close/>
                </a:path>
                <a:path w="24130" h="1283970">
                  <a:moveTo>
                    <a:pt x="24130" y="309879"/>
                  </a:moveTo>
                  <a:lnTo>
                    <a:pt x="0" y="309879"/>
                  </a:lnTo>
                  <a:lnTo>
                    <a:pt x="0" y="320039"/>
                  </a:lnTo>
                  <a:lnTo>
                    <a:pt x="24130" y="320039"/>
                  </a:lnTo>
                  <a:lnTo>
                    <a:pt x="24130" y="309879"/>
                  </a:lnTo>
                  <a:close/>
                </a:path>
                <a:path w="24130" h="1283970">
                  <a:moveTo>
                    <a:pt x="24130" y="320039"/>
                  </a:moveTo>
                  <a:lnTo>
                    <a:pt x="0" y="320039"/>
                  </a:lnTo>
                  <a:lnTo>
                    <a:pt x="0" y="322579"/>
                  </a:lnTo>
                  <a:lnTo>
                    <a:pt x="24130" y="322579"/>
                  </a:lnTo>
                  <a:lnTo>
                    <a:pt x="24130" y="320039"/>
                  </a:lnTo>
                  <a:close/>
                </a:path>
                <a:path w="24130" h="1283970">
                  <a:moveTo>
                    <a:pt x="24130" y="322579"/>
                  </a:moveTo>
                  <a:lnTo>
                    <a:pt x="0" y="322579"/>
                  </a:lnTo>
                  <a:lnTo>
                    <a:pt x="0" y="326389"/>
                  </a:lnTo>
                  <a:lnTo>
                    <a:pt x="24130" y="326389"/>
                  </a:lnTo>
                  <a:lnTo>
                    <a:pt x="24130" y="322579"/>
                  </a:lnTo>
                  <a:close/>
                </a:path>
                <a:path w="24130" h="1283970">
                  <a:moveTo>
                    <a:pt x="24130" y="326389"/>
                  </a:moveTo>
                  <a:lnTo>
                    <a:pt x="0" y="326389"/>
                  </a:lnTo>
                  <a:lnTo>
                    <a:pt x="0" y="328929"/>
                  </a:lnTo>
                  <a:lnTo>
                    <a:pt x="24130" y="328929"/>
                  </a:lnTo>
                  <a:lnTo>
                    <a:pt x="24130" y="326389"/>
                  </a:lnTo>
                  <a:close/>
                </a:path>
                <a:path w="24130" h="1283970">
                  <a:moveTo>
                    <a:pt x="24130" y="328929"/>
                  </a:moveTo>
                  <a:lnTo>
                    <a:pt x="0" y="328929"/>
                  </a:lnTo>
                  <a:lnTo>
                    <a:pt x="0" y="332739"/>
                  </a:lnTo>
                  <a:lnTo>
                    <a:pt x="24130" y="332739"/>
                  </a:lnTo>
                  <a:lnTo>
                    <a:pt x="24130" y="328929"/>
                  </a:lnTo>
                  <a:close/>
                </a:path>
                <a:path w="24130" h="1283970">
                  <a:moveTo>
                    <a:pt x="24130" y="332739"/>
                  </a:moveTo>
                  <a:lnTo>
                    <a:pt x="0" y="332739"/>
                  </a:lnTo>
                  <a:lnTo>
                    <a:pt x="0" y="341629"/>
                  </a:lnTo>
                  <a:lnTo>
                    <a:pt x="24130" y="341629"/>
                  </a:lnTo>
                  <a:lnTo>
                    <a:pt x="24130" y="332739"/>
                  </a:lnTo>
                  <a:close/>
                </a:path>
                <a:path w="24130" h="1283970">
                  <a:moveTo>
                    <a:pt x="24130" y="341629"/>
                  </a:moveTo>
                  <a:lnTo>
                    <a:pt x="0" y="341629"/>
                  </a:lnTo>
                  <a:lnTo>
                    <a:pt x="0" y="345439"/>
                  </a:lnTo>
                  <a:lnTo>
                    <a:pt x="24130" y="345439"/>
                  </a:lnTo>
                  <a:lnTo>
                    <a:pt x="24130" y="341629"/>
                  </a:lnTo>
                  <a:close/>
                </a:path>
                <a:path w="24130" h="1283970">
                  <a:moveTo>
                    <a:pt x="24130" y="345439"/>
                  </a:moveTo>
                  <a:lnTo>
                    <a:pt x="0" y="345439"/>
                  </a:lnTo>
                  <a:lnTo>
                    <a:pt x="0" y="351789"/>
                  </a:lnTo>
                  <a:lnTo>
                    <a:pt x="24130" y="351789"/>
                  </a:lnTo>
                  <a:lnTo>
                    <a:pt x="24130" y="345439"/>
                  </a:lnTo>
                  <a:close/>
                </a:path>
                <a:path w="24130" h="1283970">
                  <a:moveTo>
                    <a:pt x="24130" y="351789"/>
                  </a:moveTo>
                  <a:lnTo>
                    <a:pt x="0" y="351789"/>
                  </a:lnTo>
                  <a:lnTo>
                    <a:pt x="0" y="358139"/>
                  </a:lnTo>
                  <a:lnTo>
                    <a:pt x="24130" y="358139"/>
                  </a:lnTo>
                  <a:lnTo>
                    <a:pt x="24130" y="351789"/>
                  </a:lnTo>
                  <a:close/>
                </a:path>
                <a:path w="24130" h="1283970">
                  <a:moveTo>
                    <a:pt x="24130" y="358139"/>
                  </a:moveTo>
                  <a:lnTo>
                    <a:pt x="0" y="358139"/>
                  </a:lnTo>
                  <a:lnTo>
                    <a:pt x="0" y="360679"/>
                  </a:lnTo>
                  <a:lnTo>
                    <a:pt x="24130" y="360679"/>
                  </a:lnTo>
                  <a:lnTo>
                    <a:pt x="24130" y="358139"/>
                  </a:lnTo>
                  <a:close/>
                </a:path>
                <a:path w="24130" h="1283970">
                  <a:moveTo>
                    <a:pt x="24130" y="360679"/>
                  </a:moveTo>
                  <a:lnTo>
                    <a:pt x="0" y="360679"/>
                  </a:lnTo>
                  <a:lnTo>
                    <a:pt x="0" y="370839"/>
                  </a:lnTo>
                  <a:lnTo>
                    <a:pt x="24130" y="370839"/>
                  </a:lnTo>
                  <a:lnTo>
                    <a:pt x="24130" y="360679"/>
                  </a:lnTo>
                  <a:close/>
                </a:path>
                <a:path w="24130" h="1283970">
                  <a:moveTo>
                    <a:pt x="24130" y="370839"/>
                  </a:moveTo>
                  <a:lnTo>
                    <a:pt x="0" y="370839"/>
                  </a:lnTo>
                  <a:lnTo>
                    <a:pt x="0" y="373379"/>
                  </a:lnTo>
                  <a:lnTo>
                    <a:pt x="24130" y="373379"/>
                  </a:lnTo>
                  <a:lnTo>
                    <a:pt x="24130" y="370839"/>
                  </a:lnTo>
                  <a:close/>
                </a:path>
                <a:path w="24130" h="1283970">
                  <a:moveTo>
                    <a:pt x="24130" y="373379"/>
                  </a:moveTo>
                  <a:lnTo>
                    <a:pt x="0" y="373379"/>
                  </a:lnTo>
                  <a:lnTo>
                    <a:pt x="0" y="379729"/>
                  </a:lnTo>
                  <a:lnTo>
                    <a:pt x="24130" y="379729"/>
                  </a:lnTo>
                  <a:lnTo>
                    <a:pt x="24130" y="373379"/>
                  </a:lnTo>
                  <a:close/>
                </a:path>
                <a:path w="24130" h="1283970">
                  <a:moveTo>
                    <a:pt x="24130" y="379729"/>
                  </a:moveTo>
                  <a:lnTo>
                    <a:pt x="0" y="379729"/>
                  </a:lnTo>
                  <a:lnTo>
                    <a:pt x="0" y="383539"/>
                  </a:lnTo>
                  <a:lnTo>
                    <a:pt x="24130" y="383539"/>
                  </a:lnTo>
                  <a:lnTo>
                    <a:pt x="24130" y="379729"/>
                  </a:lnTo>
                  <a:close/>
                </a:path>
                <a:path w="24130" h="1283970">
                  <a:moveTo>
                    <a:pt x="24130" y="383539"/>
                  </a:moveTo>
                  <a:lnTo>
                    <a:pt x="0" y="383539"/>
                  </a:lnTo>
                  <a:lnTo>
                    <a:pt x="0" y="389889"/>
                  </a:lnTo>
                  <a:lnTo>
                    <a:pt x="24130" y="389889"/>
                  </a:lnTo>
                  <a:lnTo>
                    <a:pt x="24130" y="383539"/>
                  </a:lnTo>
                  <a:close/>
                </a:path>
                <a:path w="24130" h="1283970">
                  <a:moveTo>
                    <a:pt x="24130" y="389889"/>
                  </a:moveTo>
                  <a:lnTo>
                    <a:pt x="0" y="389889"/>
                  </a:lnTo>
                  <a:lnTo>
                    <a:pt x="0" y="392429"/>
                  </a:lnTo>
                  <a:lnTo>
                    <a:pt x="24130" y="392429"/>
                  </a:lnTo>
                  <a:lnTo>
                    <a:pt x="24130" y="389889"/>
                  </a:lnTo>
                  <a:close/>
                </a:path>
                <a:path w="24130" h="1283970">
                  <a:moveTo>
                    <a:pt x="24130" y="392429"/>
                  </a:moveTo>
                  <a:lnTo>
                    <a:pt x="0" y="392429"/>
                  </a:lnTo>
                  <a:lnTo>
                    <a:pt x="0" y="396239"/>
                  </a:lnTo>
                  <a:lnTo>
                    <a:pt x="24130" y="396239"/>
                  </a:lnTo>
                  <a:lnTo>
                    <a:pt x="24130" y="392429"/>
                  </a:lnTo>
                  <a:close/>
                </a:path>
                <a:path w="24130" h="1283970">
                  <a:moveTo>
                    <a:pt x="24130" y="396239"/>
                  </a:moveTo>
                  <a:lnTo>
                    <a:pt x="2540" y="396239"/>
                  </a:lnTo>
                  <a:lnTo>
                    <a:pt x="2540" y="397509"/>
                  </a:lnTo>
                  <a:lnTo>
                    <a:pt x="5080" y="397509"/>
                  </a:lnTo>
                  <a:lnTo>
                    <a:pt x="5080" y="398779"/>
                  </a:lnTo>
                  <a:lnTo>
                    <a:pt x="24130" y="398779"/>
                  </a:lnTo>
                  <a:lnTo>
                    <a:pt x="24130" y="396239"/>
                  </a:lnTo>
                  <a:close/>
                </a:path>
                <a:path w="24130" h="1283970">
                  <a:moveTo>
                    <a:pt x="24130" y="398779"/>
                  </a:moveTo>
                  <a:lnTo>
                    <a:pt x="7620" y="398779"/>
                  </a:lnTo>
                  <a:lnTo>
                    <a:pt x="7620" y="400049"/>
                  </a:lnTo>
                  <a:lnTo>
                    <a:pt x="10159" y="400049"/>
                  </a:lnTo>
                  <a:lnTo>
                    <a:pt x="10159" y="401319"/>
                  </a:lnTo>
                  <a:lnTo>
                    <a:pt x="12700" y="401319"/>
                  </a:lnTo>
                  <a:lnTo>
                    <a:pt x="12700" y="402589"/>
                  </a:lnTo>
                  <a:lnTo>
                    <a:pt x="24130" y="402589"/>
                  </a:lnTo>
                  <a:lnTo>
                    <a:pt x="24130" y="398779"/>
                  </a:lnTo>
                  <a:close/>
                </a:path>
                <a:path w="24130" h="1283970">
                  <a:moveTo>
                    <a:pt x="24130" y="402589"/>
                  </a:moveTo>
                  <a:lnTo>
                    <a:pt x="15240" y="402589"/>
                  </a:lnTo>
                  <a:lnTo>
                    <a:pt x="15240" y="403859"/>
                  </a:lnTo>
                  <a:lnTo>
                    <a:pt x="17780" y="403859"/>
                  </a:lnTo>
                  <a:lnTo>
                    <a:pt x="17780" y="405129"/>
                  </a:lnTo>
                  <a:lnTo>
                    <a:pt x="20320" y="405129"/>
                  </a:lnTo>
                  <a:lnTo>
                    <a:pt x="20320" y="406399"/>
                  </a:lnTo>
                  <a:lnTo>
                    <a:pt x="22859" y="406399"/>
                  </a:lnTo>
                  <a:lnTo>
                    <a:pt x="22859" y="407669"/>
                  </a:lnTo>
                  <a:lnTo>
                    <a:pt x="24130" y="407669"/>
                  </a:lnTo>
                  <a:lnTo>
                    <a:pt x="24130" y="402589"/>
                  </a:lnTo>
                  <a:close/>
                </a:path>
                <a:path w="24130" h="1283970">
                  <a:moveTo>
                    <a:pt x="2540" y="1282699"/>
                  </a:moveTo>
                  <a:lnTo>
                    <a:pt x="0" y="1282699"/>
                  </a:lnTo>
                  <a:lnTo>
                    <a:pt x="0" y="1283969"/>
                  </a:lnTo>
                  <a:lnTo>
                    <a:pt x="2540" y="1283969"/>
                  </a:lnTo>
                  <a:lnTo>
                    <a:pt x="2540" y="1282699"/>
                  </a:lnTo>
                  <a:close/>
                </a:path>
                <a:path w="24130" h="1283970">
                  <a:moveTo>
                    <a:pt x="24130" y="1281429"/>
                  </a:moveTo>
                  <a:lnTo>
                    <a:pt x="2540" y="1281429"/>
                  </a:lnTo>
                  <a:lnTo>
                    <a:pt x="2540" y="1282699"/>
                  </a:lnTo>
                  <a:lnTo>
                    <a:pt x="24130" y="1282699"/>
                  </a:lnTo>
                  <a:lnTo>
                    <a:pt x="24130" y="1281429"/>
                  </a:lnTo>
                  <a:close/>
                </a:path>
              </a:pathLst>
            </a:custGeom>
            <a:solidFill>
              <a:srgbClr val="95952A"/>
            </a:solidFill>
          </p:spPr>
          <p:txBody>
            <a:bodyPr wrap="square" lIns="0" tIns="0" rIns="0" bIns="0" rtlCol="0"/>
            <a:lstStyle/>
            <a:p>
              <a:endParaRPr/>
            </a:p>
          </p:txBody>
        </p:sp>
        <p:sp>
          <p:nvSpPr>
            <p:cNvPr id="864" name="object 864"/>
            <p:cNvSpPr/>
            <p:nvPr/>
          </p:nvSpPr>
          <p:spPr>
            <a:xfrm>
              <a:off x="951229" y="5231129"/>
              <a:ext cx="24130" cy="1290320"/>
            </a:xfrm>
            <a:custGeom>
              <a:avLst/>
              <a:gdLst/>
              <a:ahLst/>
              <a:cxnLst/>
              <a:rect l="l" t="t" r="r" b="b"/>
              <a:pathLst>
                <a:path w="24130" h="1290320">
                  <a:moveTo>
                    <a:pt x="3809" y="0"/>
                  </a:moveTo>
                  <a:lnTo>
                    <a:pt x="0" y="0"/>
                  </a:lnTo>
                  <a:lnTo>
                    <a:pt x="0" y="2540"/>
                  </a:lnTo>
                  <a:lnTo>
                    <a:pt x="7619" y="2540"/>
                  </a:lnTo>
                  <a:lnTo>
                    <a:pt x="7619" y="1270"/>
                  </a:lnTo>
                  <a:lnTo>
                    <a:pt x="3809" y="1270"/>
                  </a:lnTo>
                  <a:lnTo>
                    <a:pt x="3809" y="0"/>
                  </a:lnTo>
                  <a:close/>
                </a:path>
                <a:path w="24130" h="1290320">
                  <a:moveTo>
                    <a:pt x="12700" y="2540"/>
                  </a:moveTo>
                  <a:lnTo>
                    <a:pt x="0" y="2540"/>
                  </a:lnTo>
                  <a:lnTo>
                    <a:pt x="0" y="8890"/>
                  </a:lnTo>
                  <a:lnTo>
                    <a:pt x="24129" y="8890"/>
                  </a:lnTo>
                  <a:lnTo>
                    <a:pt x="24129" y="6350"/>
                  </a:lnTo>
                  <a:lnTo>
                    <a:pt x="21589" y="6350"/>
                  </a:lnTo>
                  <a:lnTo>
                    <a:pt x="21589" y="5080"/>
                  </a:lnTo>
                  <a:lnTo>
                    <a:pt x="17780" y="5080"/>
                  </a:lnTo>
                  <a:lnTo>
                    <a:pt x="17780" y="3810"/>
                  </a:lnTo>
                  <a:lnTo>
                    <a:pt x="12700" y="3810"/>
                  </a:lnTo>
                  <a:lnTo>
                    <a:pt x="12700" y="2540"/>
                  </a:lnTo>
                  <a:close/>
                </a:path>
                <a:path w="24130" h="1290320">
                  <a:moveTo>
                    <a:pt x="24129" y="8890"/>
                  </a:moveTo>
                  <a:lnTo>
                    <a:pt x="0" y="8890"/>
                  </a:lnTo>
                  <a:lnTo>
                    <a:pt x="0" y="11430"/>
                  </a:lnTo>
                  <a:lnTo>
                    <a:pt x="24129" y="11430"/>
                  </a:lnTo>
                  <a:lnTo>
                    <a:pt x="24129" y="8890"/>
                  </a:lnTo>
                  <a:close/>
                </a:path>
                <a:path w="24130" h="1290320">
                  <a:moveTo>
                    <a:pt x="24129" y="11430"/>
                  </a:moveTo>
                  <a:lnTo>
                    <a:pt x="0" y="11430"/>
                  </a:lnTo>
                  <a:lnTo>
                    <a:pt x="0" y="15240"/>
                  </a:lnTo>
                  <a:lnTo>
                    <a:pt x="24129" y="15240"/>
                  </a:lnTo>
                  <a:lnTo>
                    <a:pt x="24129" y="11430"/>
                  </a:lnTo>
                  <a:close/>
                </a:path>
                <a:path w="24130" h="1290320">
                  <a:moveTo>
                    <a:pt x="24129" y="15240"/>
                  </a:moveTo>
                  <a:lnTo>
                    <a:pt x="0" y="15240"/>
                  </a:lnTo>
                  <a:lnTo>
                    <a:pt x="0" y="21590"/>
                  </a:lnTo>
                  <a:lnTo>
                    <a:pt x="24129" y="21590"/>
                  </a:lnTo>
                  <a:lnTo>
                    <a:pt x="24129" y="15240"/>
                  </a:lnTo>
                  <a:close/>
                </a:path>
                <a:path w="24130" h="1290320">
                  <a:moveTo>
                    <a:pt x="24129" y="21590"/>
                  </a:moveTo>
                  <a:lnTo>
                    <a:pt x="0" y="21590"/>
                  </a:lnTo>
                  <a:lnTo>
                    <a:pt x="0" y="24130"/>
                  </a:lnTo>
                  <a:lnTo>
                    <a:pt x="24129" y="24130"/>
                  </a:lnTo>
                  <a:lnTo>
                    <a:pt x="24129" y="21590"/>
                  </a:lnTo>
                  <a:close/>
                </a:path>
                <a:path w="24130" h="1290320">
                  <a:moveTo>
                    <a:pt x="24129" y="24130"/>
                  </a:moveTo>
                  <a:lnTo>
                    <a:pt x="0" y="24130"/>
                  </a:lnTo>
                  <a:lnTo>
                    <a:pt x="0" y="30480"/>
                  </a:lnTo>
                  <a:lnTo>
                    <a:pt x="24129" y="30480"/>
                  </a:lnTo>
                  <a:lnTo>
                    <a:pt x="24129" y="24130"/>
                  </a:lnTo>
                  <a:close/>
                </a:path>
                <a:path w="24130" h="1290320">
                  <a:moveTo>
                    <a:pt x="24129" y="30480"/>
                  </a:moveTo>
                  <a:lnTo>
                    <a:pt x="0" y="30480"/>
                  </a:lnTo>
                  <a:lnTo>
                    <a:pt x="0" y="36830"/>
                  </a:lnTo>
                  <a:lnTo>
                    <a:pt x="24129" y="36830"/>
                  </a:lnTo>
                  <a:lnTo>
                    <a:pt x="24129" y="30480"/>
                  </a:lnTo>
                  <a:close/>
                </a:path>
                <a:path w="24130" h="1290320">
                  <a:moveTo>
                    <a:pt x="24129" y="36830"/>
                  </a:moveTo>
                  <a:lnTo>
                    <a:pt x="0" y="36830"/>
                  </a:lnTo>
                  <a:lnTo>
                    <a:pt x="0" y="40640"/>
                  </a:lnTo>
                  <a:lnTo>
                    <a:pt x="24129" y="40640"/>
                  </a:lnTo>
                  <a:lnTo>
                    <a:pt x="24129" y="36830"/>
                  </a:lnTo>
                  <a:close/>
                </a:path>
                <a:path w="24130" h="1290320">
                  <a:moveTo>
                    <a:pt x="24129" y="40640"/>
                  </a:moveTo>
                  <a:lnTo>
                    <a:pt x="0" y="40640"/>
                  </a:lnTo>
                  <a:lnTo>
                    <a:pt x="0" y="43180"/>
                  </a:lnTo>
                  <a:lnTo>
                    <a:pt x="24129" y="43180"/>
                  </a:lnTo>
                  <a:lnTo>
                    <a:pt x="24129" y="40640"/>
                  </a:lnTo>
                  <a:close/>
                </a:path>
                <a:path w="24130" h="1290320">
                  <a:moveTo>
                    <a:pt x="24129" y="43180"/>
                  </a:moveTo>
                  <a:lnTo>
                    <a:pt x="0" y="43180"/>
                  </a:lnTo>
                  <a:lnTo>
                    <a:pt x="0" y="46990"/>
                  </a:lnTo>
                  <a:lnTo>
                    <a:pt x="24129" y="46990"/>
                  </a:lnTo>
                  <a:lnTo>
                    <a:pt x="24129" y="43180"/>
                  </a:lnTo>
                  <a:close/>
                </a:path>
                <a:path w="24130" h="1290320">
                  <a:moveTo>
                    <a:pt x="24129" y="46990"/>
                  </a:moveTo>
                  <a:lnTo>
                    <a:pt x="0" y="46990"/>
                  </a:lnTo>
                  <a:lnTo>
                    <a:pt x="0" y="59690"/>
                  </a:lnTo>
                  <a:lnTo>
                    <a:pt x="24129" y="59690"/>
                  </a:lnTo>
                  <a:lnTo>
                    <a:pt x="24129" y="46990"/>
                  </a:lnTo>
                  <a:close/>
                </a:path>
                <a:path w="24130" h="1290320">
                  <a:moveTo>
                    <a:pt x="24129" y="59690"/>
                  </a:moveTo>
                  <a:lnTo>
                    <a:pt x="0" y="59690"/>
                  </a:lnTo>
                  <a:lnTo>
                    <a:pt x="0" y="62230"/>
                  </a:lnTo>
                  <a:lnTo>
                    <a:pt x="24129" y="62230"/>
                  </a:lnTo>
                  <a:lnTo>
                    <a:pt x="24129" y="59690"/>
                  </a:lnTo>
                  <a:close/>
                </a:path>
                <a:path w="24130" h="1290320">
                  <a:moveTo>
                    <a:pt x="24129" y="62230"/>
                  </a:moveTo>
                  <a:lnTo>
                    <a:pt x="0" y="62230"/>
                  </a:lnTo>
                  <a:lnTo>
                    <a:pt x="0" y="72390"/>
                  </a:lnTo>
                  <a:lnTo>
                    <a:pt x="24129" y="72390"/>
                  </a:lnTo>
                  <a:lnTo>
                    <a:pt x="24129" y="62230"/>
                  </a:lnTo>
                  <a:close/>
                </a:path>
                <a:path w="24130" h="1290320">
                  <a:moveTo>
                    <a:pt x="24129" y="72390"/>
                  </a:moveTo>
                  <a:lnTo>
                    <a:pt x="0" y="72390"/>
                  </a:lnTo>
                  <a:lnTo>
                    <a:pt x="0" y="74930"/>
                  </a:lnTo>
                  <a:lnTo>
                    <a:pt x="24129" y="74930"/>
                  </a:lnTo>
                  <a:lnTo>
                    <a:pt x="24129" y="72390"/>
                  </a:lnTo>
                  <a:close/>
                </a:path>
                <a:path w="24130" h="1290320">
                  <a:moveTo>
                    <a:pt x="24129" y="74930"/>
                  </a:moveTo>
                  <a:lnTo>
                    <a:pt x="0" y="74930"/>
                  </a:lnTo>
                  <a:lnTo>
                    <a:pt x="0" y="85090"/>
                  </a:lnTo>
                  <a:lnTo>
                    <a:pt x="24129" y="85090"/>
                  </a:lnTo>
                  <a:lnTo>
                    <a:pt x="24129" y="74930"/>
                  </a:lnTo>
                  <a:close/>
                </a:path>
                <a:path w="24130" h="1290320">
                  <a:moveTo>
                    <a:pt x="24129" y="85090"/>
                  </a:moveTo>
                  <a:lnTo>
                    <a:pt x="0" y="85090"/>
                  </a:lnTo>
                  <a:lnTo>
                    <a:pt x="0" y="87630"/>
                  </a:lnTo>
                  <a:lnTo>
                    <a:pt x="24129" y="87630"/>
                  </a:lnTo>
                  <a:lnTo>
                    <a:pt x="24129" y="85090"/>
                  </a:lnTo>
                  <a:close/>
                </a:path>
                <a:path w="24130" h="1290320">
                  <a:moveTo>
                    <a:pt x="24129" y="87630"/>
                  </a:moveTo>
                  <a:lnTo>
                    <a:pt x="0" y="87630"/>
                  </a:lnTo>
                  <a:lnTo>
                    <a:pt x="0" y="91440"/>
                  </a:lnTo>
                  <a:lnTo>
                    <a:pt x="24129" y="91440"/>
                  </a:lnTo>
                  <a:lnTo>
                    <a:pt x="24129" y="87630"/>
                  </a:lnTo>
                  <a:close/>
                </a:path>
                <a:path w="24130" h="1290320">
                  <a:moveTo>
                    <a:pt x="24129" y="91440"/>
                  </a:moveTo>
                  <a:lnTo>
                    <a:pt x="0" y="91440"/>
                  </a:lnTo>
                  <a:lnTo>
                    <a:pt x="0" y="93980"/>
                  </a:lnTo>
                  <a:lnTo>
                    <a:pt x="24129" y="93980"/>
                  </a:lnTo>
                  <a:lnTo>
                    <a:pt x="24129" y="91440"/>
                  </a:lnTo>
                  <a:close/>
                </a:path>
                <a:path w="24130" h="1290320">
                  <a:moveTo>
                    <a:pt x="24129" y="93980"/>
                  </a:moveTo>
                  <a:lnTo>
                    <a:pt x="0" y="93980"/>
                  </a:lnTo>
                  <a:lnTo>
                    <a:pt x="0" y="104140"/>
                  </a:lnTo>
                  <a:lnTo>
                    <a:pt x="24129" y="104140"/>
                  </a:lnTo>
                  <a:lnTo>
                    <a:pt x="24129" y="93980"/>
                  </a:lnTo>
                  <a:close/>
                </a:path>
                <a:path w="24130" h="1290320">
                  <a:moveTo>
                    <a:pt x="24129" y="104140"/>
                  </a:moveTo>
                  <a:lnTo>
                    <a:pt x="0" y="104140"/>
                  </a:lnTo>
                  <a:lnTo>
                    <a:pt x="0" y="110490"/>
                  </a:lnTo>
                  <a:lnTo>
                    <a:pt x="24129" y="110490"/>
                  </a:lnTo>
                  <a:lnTo>
                    <a:pt x="24129" y="104140"/>
                  </a:lnTo>
                  <a:close/>
                </a:path>
                <a:path w="24130" h="1290320">
                  <a:moveTo>
                    <a:pt x="24129" y="110490"/>
                  </a:moveTo>
                  <a:lnTo>
                    <a:pt x="0" y="110490"/>
                  </a:lnTo>
                  <a:lnTo>
                    <a:pt x="0" y="116840"/>
                  </a:lnTo>
                  <a:lnTo>
                    <a:pt x="24129" y="116840"/>
                  </a:lnTo>
                  <a:lnTo>
                    <a:pt x="24129" y="110490"/>
                  </a:lnTo>
                  <a:close/>
                </a:path>
                <a:path w="24130" h="1290320">
                  <a:moveTo>
                    <a:pt x="24129" y="116840"/>
                  </a:moveTo>
                  <a:lnTo>
                    <a:pt x="0" y="116840"/>
                  </a:lnTo>
                  <a:lnTo>
                    <a:pt x="0" y="125730"/>
                  </a:lnTo>
                  <a:lnTo>
                    <a:pt x="24129" y="125730"/>
                  </a:lnTo>
                  <a:lnTo>
                    <a:pt x="24129" y="116840"/>
                  </a:lnTo>
                  <a:close/>
                </a:path>
                <a:path w="24130" h="1290320">
                  <a:moveTo>
                    <a:pt x="24129" y="125730"/>
                  </a:moveTo>
                  <a:lnTo>
                    <a:pt x="0" y="125730"/>
                  </a:lnTo>
                  <a:lnTo>
                    <a:pt x="0" y="129540"/>
                  </a:lnTo>
                  <a:lnTo>
                    <a:pt x="24129" y="129540"/>
                  </a:lnTo>
                  <a:lnTo>
                    <a:pt x="24129" y="125730"/>
                  </a:lnTo>
                  <a:close/>
                </a:path>
                <a:path w="24130" h="1290320">
                  <a:moveTo>
                    <a:pt x="24129" y="129540"/>
                  </a:moveTo>
                  <a:lnTo>
                    <a:pt x="0" y="129540"/>
                  </a:lnTo>
                  <a:lnTo>
                    <a:pt x="0" y="132080"/>
                  </a:lnTo>
                  <a:lnTo>
                    <a:pt x="24129" y="132080"/>
                  </a:lnTo>
                  <a:lnTo>
                    <a:pt x="24129" y="129540"/>
                  </a:lnTo>
                  <a:close/>
                </a:path>
                <a:path w="24130" h="1290320">
                  <a:moveTo>
                    <a:pt x="24129" y="132080"/>
                  </a:moveTo>
                  <a:lnTo>
                    <a:pt x="0" y="132080"/>
                  </a:lnTo>
                  <a:lnTo>
                    <a:pt x="0" y="138430"/>
                  </a:lnTo>
                  <a:lnTo>
                    <a:pt x="24129" y="138430"/>
                  </a:lnTo>
                  <a:lnTo>
                    <a:pt x="24129" y="132080"/>
                  </a:lnTo>
                  <a:close/>
                </a:path>
                <a:path w="24130" h="1290320">
                  <a:moveTo>
                    <a:pt x="24129" y="138430"/>
                  </a:moveTo>
                  <a:lnTo>
                    <a:pt x="0" y="138430"/>
                  </a:lnTo>
                  <a:lnTo>
                    <a:pt x="0" y="144780"/>
                  </a:lnTo>
                  <a:lnTo>
                    <a:pt x="24129" y="144780"/>
                  </a:lnTo>
                  <a:lnTo>
                    <a:pt x="24129" y="138430"/>
                  </a:lnTo>
                  <a:close/>
                </a:path>
                <a:path w="24130" h="1290320">
                  <a:moveTo>
                    <a:pt x="24129" y="144780"/>
                  </a:moveTo>
                  <a:lnTo>
                    <a:pt x="0" y="144780"/>
                  </a:lnTo>
                  <a:lnTo>
                    <a:pt x="0" y="148590"/>
                  </a:lnTo>
                  <a:lnTo>
                    <a:pt x="24129" y="148590"/>
                  </a:lnTo>
                  <a:lnTo>
                    <a:pt x="24129" y="144780"/>
                  </a:lnTo>
                  <a:close/>
                </a:path>
                <a:path w="24130" h="1290320">
                  <a:moveTo>
                    <a:pt x="24129" y="148590"/>
                  </a:moveTo>
                  <a:lnTo>
                    <a:pt x="0" y="148590"/>
                  </a:lnTo>
                  <a:lnTo>
                    <a:pt x="0" y="151130"/>
                  </a:lnTo>
                  <a:lnTo>
                    <a:pt x="24129" y="151130"/>
                  </a:lnTo>
                  <a:lnTo>
                    <a:pt x="24129" y="148590"/>
                  </a:lnTo>
                  <a:close/>
                </a:path>
                <a:path w="24130" h="1290320">
                  <a:moveTo>
                    <a:pt x="24129" y="151130"/>
                  </a:moveTo>
                  <a:lnTo>
                    <a:pt x="0" y="151130"/>
                  </a:lnTo>
                  <a:lnTo>
                    <a:pt x="0" y="154940"/>
                  </a:lnTo>
                  <a:lnTo>
                    <a:pt x="24129" y="154940"/>
                  </a:lnTo>
                  <a:lnTo>
                    <a:pt x="24129" y="151130"/>
                  </a:lnTo>
                  <a:close/>
                </a:path>
                <a:path w="24130" h="1290320">
                  <a:moveTo>
                    <a:pt x="24129" y="154940"/>
                  </a:moveTo>
                  <a:lnTo>
                    <a:pt x="0" y="154940"/>
                  </a:lnTo>
                  <a:lnTo>
                    <a:pt x="0" y="163830"/>
                  </a:lnTo>
                  <a:lnTo>
                    <a:pt x="24129" y="163830"/>
                  </a:lnTo>
                  <a:lnTo>
                    <a:pt x="24129" y="154940"/>
                  </a:lnTo>
                  <a:close/>
                </a:path>
                <a:path w="24130" h="1290320">
                  <a:moveTo>
                    <a:pt x="24129" y="163830"/>
                  </a:moveTo>
                  <a:lnTo>
                    <a:pt x="0" y="163830"/>
                  </a:lnTo>
                  <a:lnTo>
                    <a:pt x="0" y="173990"/>
                  </a:lnTo>
                  <a:lnTo>
                    <a:pt x="24129" y="173990"/>
                  </a:lnTo>
                  <a:lnTo>
                    <a:pt x="24129" y="163830"/>
                  </a:lnTo>
                  <a:close/>
                </a:path>
                <a:path w="24130" h="1290320">
                  <a:moveTo>
                    <a:pt x="24129" y="173990"/>
                  </a:moveTo>
                  <a:lnTo>
                    <a:pt x="0" y="173990"/>
                  </a:lnTo>
                  <a:lnTo>
                    <a:pt x="0" y="176530"/>
                  </a:lnTo>
                  <a:lnTo>
                    <a:pt x="24129" y="176530"/>
                  </a:lnTo>
                  <a:lnTo>
                    <a:pt x="24129" y="173990"/>
                  </a:lnTo>
                  <a:close/>
                </a:path>
                <a:path w="24130" h="1290320">
                  <a:moveTo>
                    <a:pt x="24129" y="176530"/>
                  </a:moveTo>
                  <a:lnTo>
                    <a:pt x="0" y="176530"/>
                  </a:lnTo>
                  <a:lnTo>
                    <a:pt x="0" y="182880"/>
                  </a:lnTo>
                  <a:lnTo>
                    <a:pt x="24129" y="182880"/>
                  </a:lnTo>
                  <a:lnTo>
                    <a:pt x="24129" y="176530"/>
                  </a:lnTo>
                  <a:close/>
                </a:path>
                <a:path w="24130" h="1290320">
                  <a:moveTo>
                    <a:pt x="24129" y="182880"/>
                  </a:moveTo>
                  <a:lnTo>
                    <a:pt x="0" y="182880"/>
                  </a:lnTo>
                  <a:lnTo>
                    <a:pt x="0" y="189230"/>
                  </a:lnTo>
                  <a:lnTo>
                    <a:pt x="24129" y="189230"/>
                  </a:lnTo>
                  <a:lnTo>
                    <a:pt x="24129" y="182880"/>
                  </a:lnTo>
                  <a:close/>
                </a:path>
                <a:path w="24130" h="1290320">
                  <a:moveTo>
                    <a:pt x="24129" y="189230"/>
                  </a:moveTo>
                  <a:lnTo>
                    <a:pt x="0" y="189230"/>
                  </a:lnTo>
                  <a:lnTo>
                    <a:pt x="0" y="193040"/>
                  </a:lnTo>
                  <a:lnTo>
                    <a:pt x="24129" y="193040"/>
                  </a:lnTo>
                  <a:lnTo>
                    <a:pt x="24129" y="189230"/>
                  </a:lnTo>
                  <a:close/>
                </a:path>
                <a:path w="24130" h="1290320">
                  <a:moveTo>
                    <a:pt x="24129" y="193040"/>
                  </a:moveTo>
                  <a:lnTo>
                    <a:pt x="0" y="193040"/>
                  </a:lnTo>
                  <a:lnTo>
                    <a:pt x="0" y="199390"/>
                  </a:lnTo>
                  <a:lnTo>
                    <a:pt x="24129" y="199390"/>
                  </a:lnTo>
                  <a:lnTo>
                    <a:pt x="24129" y="193040"/>
                  </a:lnTo>
                  <a:close/>
                </a:path>
                <a:path w="24130" h="1290320">
                  <a:moveTo>
                    <a:pt x="24129" y="199390"/>
                  </a:moveTo>
                  <a:lnTo>
                    <a:pt x="0" y="199390"/>
                  </a:lnTo>
                  <a:lnTo>
                    <a:pt x="0" y="208280"/>
                  </a:lnTo>
                  <a:lnTo>
                    <a:pt x="24129" y="208280"/>
                  </a:lnTo>
                  <a:lnTo>
                    <a:pt x="24129" y="199390"/>
                  </a:lnTo>
                  <a:close/>
                </a:path>
                <a:path w="24130" h="1290320">
                  <a:moveTo>
                    <a:pt x="24129" y="208280"/>
                  </a:moveTo>
                  <a:lnTo>
                    <a:pt x="0" y="208280"/>
                  </a:lnTo>
                  <a:lnTo>
                    <a:pt x="0" y="218440"/>
                  </a:lnTo>
                  <a:lnTo>
                    <a:pt x="24129" y="218440"/>
                  </a:lnTo>
                  <a:lnTo>
                    <a:pt x="24129" y="208280"/>
                  </a:lnTo>
                  <a:close/>
                </a:path>
                <a:path w="24130" h="1290320">
                  <a:moveTo>
                    <a:pt x="24129" y="218440"/>
                  </a:moveTo>
                  <a:lnTo>
                    <a:pt x="0" y="218440"/>
                  </a:lnTo>
                  <a:lnTo>
                    <a:pt x="0" y="220980"/>
                  </a:lnTo>
                  <a:lnTo>
                    <a:pt x="24129" y="220980"/>
                  </a:lnTo>
                  <a:lnTo>
                    <a:pt x="24129" y="218440"/>
                  </a:lnTo>
                  <a:close/>
                </a:path>
                <a:path w="24130" h="1290320">
                  <a:moveTo>
                    <a:pt x="24129" y="220980"/>
                  </a:moveTo>
                  <a:lnTo>
                    <a:pt x="0" y="220980"/>
                  </a:lnTo>
                  <a:lnTo>
                    <a:pt x="0" y="224790"/>
                  </a:lnTo>
                  <a:lnTo>
                    <a:pt x="24129" y="224790"/>
                  </a:lnTo>
                  <a:lnTo>
                    <a:pt x="24129" y="220980"/>
                  </a:lnTo>
                  <a:close/>
                </a:path>
                <a:path w="24130" h="1290320">
                  <a:moveTo>
                    <a:pt x="24129" y="224790"/>
                  </a:moveTo>
                  <a:lnTo>
                    <a:pt x="0" y="224790"/>
                  </a:lnTo>
                  <a:lnTo>
                    <a:pt x="0" y="227330"/>
                  </a:lnTo>
                  <a:lnTo>
                    <a:pt x="24129" y="227330"/>
                  </a:lnTo>
                  <a:lnTo>
                    <a:pt x="24129" y="224790"/>
                  </a:lnTo>
                  <a:close/>
                </a:path>
                <a:path w="24130" h="1290320">
                  <a:moveTo>
                    <a:pt x="24129" y="227330"/>
                  </a:moveTo>
                  <a:lnTo>
                    <a:pt x="0" y="227330"/>
                  </a:lnTo>
                  <a:lnTo>
                    <a:pt x="0" y="231140"/>
                  </a:lnTo>
                  <a:lnTo>
                    <a:pt x="24129" y="231140"/>
                  </a:lnTo>
                  <a:lnTo>
                    <a:pt x="24129" y="227330"/>
                  </a:lnTo>
                  <a:close/>
                </a:path>
                <a:path w="24130" h="1290320">
                  <a:moveTo>
                    <a:pt x="24129" y="231140"/>
                  </a:moveTo>
                  <a:lnTo>
                    <a:pt x="0" y="231140"/>
                  </a:lnTo>
                  <a:lnTo>
                    <a:pt x="0" y="243840"/>
                  </a:lnTo>
                  <a:lnTo>
                    <a:pt x="24129" y="243840"/>
                  </a:lnTo>
                  <a:lnTo>
                    <a:pt x="24129" y="231140"/>
                  </a:lnTo>
                  <a:close/>
                </a:path>
                <a:path w="24130" h="1290320">
                  <a:moveTo>
                    <a:pt x="24129" y="243840"/>
                  </a:moveTo>
                  <a:lnTo>
                    <a:pt x="0" y="243840"/>
                  </a:lnTo>
                  <a:lnTo>
                    <a:pt x="0" y="246380"/>
                  </a:lnTo>
                  <a:lnTo>
                    <a:pt x="24129" y="246380"/>
                  </a:lnTo>
                  <a:lnTo>
                    <a:pt x="24129" y="243840"/>
                  </a:lnTo>
                  <a:close/>
                </a:path>
                <a:path w="24130" h="1290320">
                  <a:moveTo>
                    <a:pt x="24129" y="246380"/>
                  </a:moveTo>
                  <a:lnTo>
                    <a:pt x="0" y="246380"/>
                  </a:lnTo>
                  <a:lnTo>
                    <a:pt x="0" y="250190"/>
                  </a:lnTo>
                  <a:lnTo>
                    <a:pt x="24129" y="250190"/>
                  </a:lnTo>
                  <a:lnTo>
                    <a:pt x="24129" y="246380"/>
                  </a:lnTo>
                  <a:close/>
                </a:path>
                <a:path w="24130" h="1290320">
                  <a:moveTo>
                    <a:pt x="24129" y="250190"/>
                  </a:moveTo>
                  <a:lnTo>
                    <a:pt x="0" y="250190"/>
                  </a:lnTo>
                  <a:lnTo>
                    <a:pt x="0" y="252730"/>
                  </a:lnTo>
                  <a:lnTo>
                    <a:pt x="24129" y="252730"/>
                  </a:lnTo>
                  <a:lnTo>
                    <a:pt x="24129" y="250190"/>
                  </a:lnTo>
                  <a:close/>
                </a:path>
                <a:path w="24130" h="1290320">
                  <a:moveTo>
                    <a:pt x="24129" y="252730"/>
                  </a:moveTo>
                  <a:lnTo>
                    <a:pt x="0" y="252730"/>
                  </a:lnTo>
                  <a:lnTo>
                    <a:pt x="0" y="256540"/>
                  </a:lnTo>
                  <a:lnTo>
                    <a:pt x="24129" y="256540"/>
                  </a:lnTo>
                  <a:lnTo>
                    <a:pt x="24129" y="252730"/>
                  </a:lnTo>
                  <a:close/>
                </a:path>
                <a:path w="24130" h="1290320">
                  <a:moveTo>
                    <a:pt x="24129" y="256540"/>
                  </a:moveTo>
                  <a:lnTo>
                    <a:pt x="0" y="256540"/>
                  </a:lnTo>
                  <a:lnTo>
                    <a:pt x="0" y="259080"/>
                  </a:lnTo>
                  <a:lnTo>
                    <a:pt x="24129" y="259080"/>
                  </a:lnTo>
                  <a:lnTo>
                    <a:pt x="24129" y="256540"/>
                  </a:lnTo>
                  <a:close/>
                </a:path>
                <a:path w="24130" h="1290320">
                  <a:moveTo>
                    <a:pt x="24129" y="259080"/>
                  </a:moveTo>
                  <a:lnTo>
                    <a:pt x="0" y="259080"/>
                  </a:lnTo>
                  <a:lnTo>
                    <a:pt x="0" y="262890"/>
                  </a:lnTo>
                  <a:lnTo>
                    <a:pt x="24129" y="262890"/>
                  </a:lnTo>
                  <a:lnTo>
                    <a:pt x="24129" y="259080"/>
                  </a:lnTo>
                  <a:close/>
                </a:path>
                <a:path w="24130" h="1290320">
                  <a:moveTo>
                    <a:pt x="24129" y="262890"/>
                  </a:moveTo>
                  <a:lnTo>
                    <a:pt x="0" y="262890"/>
                  </a:lnTo>
                  <a:lnTo>
                    <a:pt x="0" y="269240"/>
                  </a:lnTo>
                  <a:lnTo>
                    <a:pt x="24129" y="269240"/>
                  </a:lnTo>
                  <a:lnTo>
                    <a:pt x="24129" y="262890"/>
                  </a:lnTo>
                  <a:close/>
                </a:path>
                <a:path w="24130" h="1290320">
                  <a:moveTo>
                    <a:pt x="24129" y="269240"/>
                  </a:moveTo>
                  <a:lnTo>
                    <a:pt x="0" y="269240"/>
                  </a:lnTo>
                  <a:lnTo>
                    <a:pt x="0" y="275590"/>
                  </a:lnTo>
                  <a:lnTo>
                    <a:pt x="24129" y="275590"/>
                  </a:lnTo>
                  <a:lnTo>
                    <a:pt x="24129" y="269240"/>
                  </a:lnTo>
                  <a:close/>
                </a:path>
                <a:path w="24130" h="1290320">
                  <a:moveTo>
                    <a:pt x="24129" y="275590"/>
                  </a:moveTo>
                  <a:lnTo>
                    <a:pt x="0" y="275590"/>
                  </a:lnTo>
                  <a:lnTo>
                    <a:pt x="0" y="284480"/>
                  </a:lnTo>
                  <a:lnTo>
                    <a:pt x="24129" y="284480"/>
                  </a:lnTo>
                  <a:lnTo>
                    <a:pt x="24129" y="275590"/>
                  </a:lnTo>
                  <a:close/>
                </a:path>
                <a:path w="24130" h="1290320">
                  <a:moveTo>
                    <a:pt x="24129" y="284480"/>
                  </a:moveTo>
                  <a:lnTo>
                    <a:pt x="0" y="284480"/>
                  </a:lnTo>
                  <a:lnTo>
                    <a:pt x="0" y="290830"/>
                  </a:lnTo>
                  <a:lnTo>
                    <a:pt x="24129" y="290830"/>
                  </a:lnTo>
                  <a:lnTo>
                    <a:pt x="24129" y="284480"/>
                  </a:lnTo>
                  <a:close/>
                </a:path>
                <a:path w="24130" h="1290320">
                  <a:moveTo>
                    <a:pt x="24129" y="290830"/>
                  </a:moveTo>
                  <a:lnTo>
                    <a:pt x="0" y="290830"/>
                  </a:lnTo>
                  <a:lnTo>
                    <a:pt x="0" y="294640"/>
                  </a:lnTo>
                  <a:lnTo>
                    <a:pt x="24129" y="294640"/>
                  </a:lnTo>
                  <a:lnTo>
                    <a:pt x="24129" y="290830"/>
                  </a:lnTo>
                  <a:close/>
                </a:path>
                <a:path w="24130" h="1290320">
                  <a:moveTo>
                    <a:pt x="24129" y="294640"/>
                  </a:moveTo>
                  <a:lnTo>
                    <a:pt x="0" y="294640"/>
                  </a:lnTo>
                  <a:lnTo>
                    <a:pt x="0" y="300990"/>
                  </a:lnTo>
                  <a:lnTo>
                    <a:pt x="24129" y="300990"/>
                  </a:lnTo>
                  <a:lnTo>
                    <a:pt x="24129" y="294640"/>
                  </a:lnTo>
                  <a:close/>
                </a:path>
                <a:path w="24130" h="1290320">
                  <a:moveTo>
                    <a:pt x="24129" y="300990"/>
                  </a:moveTo>
                  <a:lnTo>
                    <a:pt x="0" y="300990"/>
                  </a:lnTo>
                  <a:lnTo>
                    <a:pt x="0" y="307340"/>
                  </a:lnTo>
                  <a:lnTo>
                    <a:pt x="24129" y="307340"/>
                  </a:lnTo>
                  <a:lnTo>
                    <a:pt x="24129" y="300990"/>
                  </a:lnTo>
                  <a:close/>
                </a:path>
                <a:path w="24130" h="1290320">
                  <a:moveTo>
                    <a:pt x="24129" y="307340"/>
                  </a:moveTo>
                  <a:lnTo>
                    <a:pt x="0" y="307340"/>
                  </a:lnTo>
                  <a:lnTo>
                    <a:pt x="0" y="309880"/>
                  </a:lnTo>
                  <a:lnTo>
                    <a:pt x="24129" y="309880"/>
                  </a:lnTo>
                  <a:lnTo>
                    <a:pt x="24129" y="307340"/>
                  </a:lnTo>
                  <a:close/>
                </a:path>
                <a:path w="24130" h="1290320">
                  <a:moveTo>
                    <a:pt x="24129" y="309880"/>
                  </a:moveTo>
                  <a:lnTo>
                    <a:pt x="0" y="309880"/>
                  </a:lnTo>
                  <a:lnTo>
                    <a:pt x="0" y="313690"/>
                  </a:lnTo>
                  <a:lnTo>
                    <a:pt x="24129" y="313690"/>
                  </a:lnTo>
                  <a:lnTo>
                    <a:pt x="24129" y="309880"/>
                  </a:lnTo>
                  <a:close/>
                </a:path>
                <a:path w="24130" h="1290320">
                  <a:moveTo>
                    <a:pt x="24129" y="313690"/>
                  </a:moveTo>
                  <a:lnTo>
                    <a:pt x="0" y="313690"/>
                  </a:lnTo>
                  <a:lnTo>
                    <a:pt x="0" y="316230"/>
                  </a:lnTo>
                  <a:lnTo>
                    <a:pt x="24129" y="316230"/>
                  </a:lnTo>
                  <a:lnTo>
                    <a:pt x="24129" y="313690"/>
                  </a:lnTo>
                  <a:close/>
                </a:path>
                <a:path w="24130" h="1290320">
                  <a:moveTo>
                    <a:pt x="24129" y="316230"/>
                  </a:moveTo>
                  <a:lnTo>
                    <a:pt x="0" y="316230"/>
                  </a:lnTo>
                  <a:lnTo>
                    <a:pt x="0" y="326390"/>
                  </a:lnTo>
                  <a:lnTo>
                    <a:pt x="24129" y="326390"/>
                  </a:lnTo>
                  <a:lnTo>
                    <a:pt x="24129" y="316230"/>
                  </a:lnTo>
                  <a:close/>
                </a:path>
                <a:path w="24130" h="1290320">
                  <a:moveTo>
                    <a:pt x="24129" y="326390"/>
                  </a:moveTo>
                  <a:lnTo>
                    <a:pt x="0" y="326390"/>
                  </a:lnTo>
                  <a:lnTo>
                    <a:pt x="0" y="328930"/>
                  </a:lnTo>
                  <a:lnTo>
                    <a:pt x="24129" y="328930"/>
                  </a:lnTo>
                  <a:lnTo>
                    <a:pt x="24129" y="326390"/>
                  </a:lnTo>
                  <a:close/>
                </a:path>
                <a:path w="24130" h="1290320">
                  <a:moveTo>
                    <a:pt x="24129" y="328930"/>
                  </a:moveTo>
                  <a:lnTo>
                    <a:pt x="0" y="328930"/>
                  </a:lnTo>
                  <a:lnTo>
                    <a:pt x="0" y="332740"/>
                  </a:lnTo>
                  <a:lnTo>
                    <a:pt x="24129" y="332740"/>
                  </a:lnTo>
                  <a:lnTo>
                    <a:pt x="24129" y="328930"/>
                  </a:lnTo>
                  <a:close/>
                </a:path>
                <a:path w="24130" h="1290320">
                  <a:moveTo>
                    <a:pt x="24129" y="332740"/>
                  </a:moveTo>
                  <a:lnTo>
                    <a:pt x="0" y="332740"/>
                  </a:lnTo>
                  <a:lnTo>
                    <a:pt x="0" y="335280"/>
                  </a:lnTo>
                  <a:lnTo>
                    <a:pt x="24129" y="335280"/>
                  </a:lnTo>
                  <a:lnTo>
                    <a:pt x="24129" y="332740"/>
                  </a:lnTo>
                  <a:close/>
                </a:path>
                <a:path w="24130" h="1290320">
                  <a:moveTo>
                    <a:pt x="24129" y="335280"/>
                  </a:moveTo>
                  <a:lnTo>
                    <a:pt x="0" y="335280"/>
                  </a:lnTo>
                  <a:lnTo>
                    <a:pt x="0" y="339090"/>
                  </a:lnTo>
                  <a:lnTo>
                    <a:pt x="24129" y="339090"/>
                  </a:lnTo>
                  <a:lnTo>
                    <a:pt x="24129" y="335280"/>
                  </a:lnTo>
                  <a:close/>
                </a:path>
                <a:path w="24130" h="1290320">
                  <a:moveTo>
                    <a:pt x="24129" y="339090"/>
                  </a:moveTo>
                  <a:lnTo>
                    <a:pt x="0" y="339090"/>
                  </a:lnTo>
                  <a:lnTo>
                    <a:pt x="0" y="347980"/>
                  </a:lnTo>
                  <a:lnTo>
                    <a:pt x="24129" y="347980"/>
                  </a:lnTo>
                  <a:lnTo>
                    <a:pt x="24129" y="339090"/>
                  </a:lnTo>
                  <a:close/>
                </a:path>
                <a:path w="24130" h="1290320">
                  <a:moveTo>
                    <a:pt x="24129" y="347980"/>
                  </a:moveTo>
                  <a:lnTo>
                    <a:pt x="0" y="347980"/>
                  </a:lnTo>
                  <a:lnTo>
                    <a:pt x="0" y="351790"/>
                  </a:lnTo>
                  <a:lnTo>
                    <a:pt x="24129" y="351790"/>
                  </a:lnTo>
                  <a:lnTo>
                    <a:pt x="24129" y="347980"/>
                  </a:lnTo>
                  <a:close/>
                </a:path>
                <a:path w="24130" h="1290320">
                  <a:moveTo>
                    <a:pt x="24129" y="351790"/>
                  </a:moveTo>
                  <a:lnTo>
                    <a:pt x="0" y="351790"/>
                  </a:lnTo>
                  <a:lnTo>
                    <a:pt x="0" y="358140"/>
                  </a:lnTo>
                  <a:lnTo>
                    <a:pt x="24129" y="358140"/>
                  </a:lnTo>
                  <a:lnTo>
                    <a:pt x="24129" y="351790"/>
                  </a:lnTo>
                  <a:close/>
                </a:path>
                <a:path w="24130" h="1290320">
                  <a:moveTo>
                    <a:pt x="24129" y="358140"/>
                  </a:moveTo>
                  <a:lnTo>
                    <a:pt x="0" y="358140"/>
                  </a:lnTo>
                  <a:lnTo>
                    <a:pt x="0" y="364490"/>
                  </a:lnTo>
                  <a:lnTo>
                    <a:pt x="24129" y="364490"/>
                  </a:lnTo>
                  <a:lnTo>
                    <a:pt x="24129" y="358140"/>
                  </a:lnTo>
                  <a:close/>
                </a:path>
                <a:path w="24130" h="1290320">
                  <a:moveTo>
                    <a:pt x="24129" y="364490"/>
                  </a:moveTo>
                  <a:lnTo>
                    <a:pt x="0" y="364490"/>
                  </a:lnTo>
                  <a:lnTo>
                    <a:pt x="0" y="367030"/>
                  </a:lnTo>
                  <a:lnTo>
                    <a:pt x="24129" y="367030"/>
                  </a:lnTo>
                  <a:lnTo>
                    <a:pt x="24129" y="364490"/>
                  </a:lnTo>
                  <a:close/>
                </a:path>
                <a:path w="24130" h="1290320">
                  <a:moveTo>
                    <a:pt x="24129" y="367030"/>
                  </a:moveTo>
                  <a:lnTo>
                    <a:pt x="0" y="367030"/>
                  </a:lnTo>
                  <a:lnTo>
                    <a:pt x="0" y="377190"/>
                  </a:lnTo>
                  <a:lnTo>
                    <a:pt x="24129" y="377190"/>
                  </a:lnTo>
                  <a:lnTo>
                    <a:pt x="24129" y="367030"/>
                  </a:lnTo>
                  <a:close/>
                </a:path>
                <a:path w="24130" h="1290320">
                  <a:moveTo>
                    <a:pt x="24129" y="377190"/>
                  </a:moveTo>
                  <a:lnTo>
                    <a:pt x="0" y="377190"/>
                  </a:lnTo>
                  <a:lnTo>
                    <a:pt x="0" y="379730"/>
                  </a:lnTo>
                  <a:lnTo>
                    <a:pt x="24129" y="379730"/>
                  </a:lnTo>
                  <a:lnTo>
                    <a:pt x="24129" y="377190"/>
                  </a:lnTo>
                  <a:close/>
                </a:path>
                <a:path w="24130" h="1290320">
                  <a:moveTo>
                    <a:pt x="24129" y="379730"/>
                  </a:moveTo>
                  <a:lnTo>
                    <a:pt x="0" y="379730"/>
                  </a:lnTo>
                  <a:lnTo>
                    <a:pt x="0" y="386080"/>
                  </a:lnTo>
                  <a:lnTo>
                    <a:pt x="24129" y="386080"/>
                  </a:lnTo>
                  <a:lnTo>
                    <a:pt x="24129" y="379730"/>
                  </a:lnTo>
                  <a:close/>
                </a:path>
                <a:path w="24130" h="1290320">
                  <a:moveTo>
                    <a:pt x="24129" y="386080"/>
                  </a:moveTo>
                  <a:lnTo>
                    <a:pt x="0" y="386080"/>
                  </a:lnTo>
                  <a:lnTo>
                    <a:pt x="0" y="389890"/>
                  </a:lnTo>
                  <a:lnTo>
                    <a:pt x="24129" y="389890"/>
                  </a:lnTo>
                  <a:lnTo>
                    <a:pt x="24129" y="386080"/>
                  </a:lnTo>
                  <a:close/>
                </a:path>
                <a:path w="24130" h="1290320">
                  <a:moveTo>
                    <a:pt x="24129" y="389890"/>
                  </a:moveTo>
                  <a:lnTo>
                    <a:pt x="2539" y="389890"/>
                  </a:lnTo>
                  <a:lnTo>
                    <a:pt x="2539" y="391160"/>
                  </a:lnTo>
                  <a:lnTo>
                    <a:pt x="5079" y="391160"/>
                  </a:lnTo>
                  <a:lnTo>
                    <a:pt x="5079" y="392430"/>
                  </a:lnTo>
                  <a:lnTo>
                    <a:pt x="7619" y="392430"/>
                  </a:lnTo>
                  <a:lnTo>
                    <a:pt x="7619" y="393700"/>
                  </a:lnTo>
                  <a:lnTo>
                    <a:pt x="10159" y="393700"/>
                  </a:lnTo>
                  <a:lnTo>
                    <a:pt x="10159" y="394970"/>
                  </a:lnTo>
                  <a:lnTo>
                    <a:pt x="12700" y="394970"/>
                  </a:lnTo>
                  <a:lnTo>
                    <a:pt x="12700" y="396240"/>
                  </a:lnTo>
                  <a:lnTo>
                    <a:pt x="24129" y="396240"/>
                  </a:lnTo>
                  <a:lnTo>
                    <a:pt x="24129" y="389890"/>
                  </a:lnTo>
                  <a:close/>
                </a:path>
                <a:path w="24130" h="1290320">
                  <a:moveTo>
                    <a:pt x="24129" y="396240"/>
                  </a:moveTo>
                  <a:lnTo>
                    <a:pt x="15239" y="396240"/>
                  </a:lnTo>
                  <a:lnTo>
                    <a:pt x="15239" y="397510"/>
                  </a:lnTo>
                  <a:lnTo>
                    <a:pt x="17779" y="397510"/>
                  </a:lnTo>
                  <a:lnTo>
                    <a:pt x="17779" y="398780"/>
                  </a:lnTo>
                  <a:lnTo>
                    <a:pt x="24129" y="398780"/>
                  </a:lnTo>
                  <a:lnTo>
                    <a:pt x="24129" y="396240"/>
                  </a:lnTo>
                  <a:close/>
                </a:path>
                <a:path w="24130" h="1290320">
                  <a:moveTo>
                    <a:pt x="24129" y="398780"/>
                  </a:moveTo>
                  <a:lnTo>
                    <a:pt x="19050" y="398780"/>
                  </a:lnTo>
                  <a:lnTo>
                    <a:pt x="19050" y="400050"/>
                  </a:lnTo>
                  <a:lnTo>
                    <a:pt x="21589" y="400050"/>
                  </a:lnTo>
                  <a:lnTo>
                    <a:pt x="21589" y="401320"/>
                  </a:lnTo>
                  <a:lnTo>
                    <a:pt x="24129" y="401320"/>
                  </a:lnTo>
                  <a:lnTo>
                    <a:pt x="24129" y="398780"/>
                  </a:lnTo>
                  <a:close/>
                </a:path>
                <a:path w="24130" h="1290320">
                  <a:moveTo>
                    <a:pt x="24129" y="1289050"/>
                  </a:moveTo>
                  <a:lnTo>
                    <a:pt x="0" y="1289050"/>
                  </a:lnTo>
                  <a:lnTo>
                    <a:pt x="0" y="1290320"/>
                  </a:lnTo>
                  <a:lnTo>
                    <a:pt x="24129" y="1290320"/>
                  </a:lnTo>
                  <a:lnTo>
                    <a:pt x="24129" y="1289050"/>
                  </a:lnTo>
                  <a:close/>
                </a:path>
              </a:pathLst>
            </a:custGeom>
            <a:solidFill>
              <a:srgbClr val="949429"/>
            </a:solidFill>
          </p:spPr>
          <p:txBody>
            <a:bodyPr wrap="square" lIns="0" tIns="0" rIns="0" bIns="0" rtlCol="0"/>
            <a:lstStyle/>
            <a:p>
              <a:endParaRPr/>
            </a:p>
          </p:txBody>
        </p:sp>
        <p:sp>
          <p:nvSpPr>
            <p:cNvPr id="865" name="object 865"/>
            <p:cNvSpPr/>
            <p:nvPr/>
          </p:nvSpPr>
          <p:spPr>
            <a:xfrm>
              <a:off x="927099" y="5224779"/>
              <a:ext cx="24130" cy="1296670"/>
            </a:xfrm>
            <a:custGeom>
              <a:avLst/>
              <a:gdLst/>
              <a:ahLst/>
              <a:cxnLst/>
              <a:rect l="l" t="t" r="r" b="b"/>
              <a:pathLst>
                <a:path w="24130" h="1296670">
                  <a:moveTo>
                    <a:pt x="3809" y="0"/>
                  </a:moveTo>
                  <a:lnTo>
                    <a:pt x="0" y="0"/>
                  </a:lnTo>
                  <a:lnTo>
                    <a:pt x="0" y="3810"/>
                  </a:lnTo>
                  <a:lnTo>
                    <a:pt x="13969" y="3810"/>
                  </a:lnTo>
                  <a:lnTo>
                    <a:pt x="13969" y="2540"/>
                  </a:lnTo>
                  <a:lnTo>
                    <a:pt x="8890" y="2540"/>
                  </a:lnTo>
                  <a:lnTo>
                    <a:pt x="8890" y="1270"/>
                  </a:lnTo>
                  <a:lnTo>
                    <a:pt x="3809" y="1270"/>
                  </a:lnTo>
                  <a:lnTo>
                    <a:pt x="3809" y="0"/>
                  </a:lnTo>
                  <a:close/>
                </a:path>
                <a:path w="24130" h="1296670">
                  <a:moveTo>
                    <a:pt x="17780" y="3810"/>
                  </a:moveTo>
                  <a:lnTo>
                    <a:pt x="0" y="3810"/>
                  </a:lnTo>
                  <a:lnTo>
                    <a:pt x="0" y="8890"/>
                  </a:lnTo>
                  <a:lnTo>
                    <a:pt x="24130" y="8890"/>
                  </a:lnTo>
                  <a:lnTo>
                    <a:pt x="24130" y="6350"/>
                  </a:lnTo>
                  <a:lnTo>
                    <a:pt x="22860" y="6350"/>
                  </a:lnTo>
                  <a:lnTo>
                    <a:pt x="22860" y="5080"/>
                  </a:lnTo>
                  <a:lnTo>
                    <a:pt x="17780" y="5080"/>
                  </a:lnTo>
                  <a:lnTo>
                    <a:pt x="17780" y="3810"/>
                  </a:lnTo>
                  <a:close/>
                </a:path>
                <a:path w="24130" h="1296670">
                  <a:moveTo>
                    <a:pt x="24130" y="8890"/>
                  </a:moveTo>
                  <a:lnTo>
                    <a:pt x="0" y="8890"/>
                  </a:lnTo>
                  <a:lnTo>
                    <a:pt x="0" y="15240"/>
                  </a:lnTo>
                  <a:lnTo>
                    <a:pt x="24130" y="15240"/>
                  </a:lnTo>
                  <a:lnTo>
                    <a:pt x="24130" y="8890"/>
                  </a:lnTo>
                  <a:close/>
                </a:path>
                <a:path w="24130" h="1296670">
                  <a:moveTo>
                    <a:pt x="24130" y="15240"/>
                  </a:moveTo>
                  <a:lnTo>
                    <a:pt x="0" y="15240"/>
                  </a:lnTo>
                  <a:lnTo>
                    <a:pt x="0" y="17780"/>
                  </a:lnTo>
                  <a:lnTo>
                    <a:pt x="24130" y="17780"/>
                  </a:lnTo>
                  <a:lnTo>
                    <a:pt x="24130" y="15240"/>
                  </a:lnTo>
                  <a:close/>
                </a:path>
                <a:path w="24130" h="1296670">
                  <a:moveTo>
                    <a:pt x="24130" y="17780"/>
                  </a:moveTo>
                  <a:lnTo>
                    <a:pt x="0" y="17780"/>
                  </a:lnTo>
                  <a:lnTo>
                    <a:pt x="0" y="21590"/>
                  </a:lnTo>
                  <a:lnTo>
                    <a:pt x="24130" y="21590"/>
                  </a:lnTo>
                  <a:lnTo>
                    <a:pt x="24130" y="17780"/>
                  </a:lnTo>
                  <a:close/>
                </a:path>
                <a:path w="24130" h="1296670">
                  <a:moveTo>
                    <a:pt x="24130" y="21590"/>
                  </a:moveTo>
                  <a:lnTo>
                    <a:pt x="0" y="21590"/>
                  </a:lnTo>
                  <a:lnTo>
                    <a:pt x="0" y="27940"/>
                  </a:lnTo>
                  <a:lnTo>
                    <a:pt x="24130" y="27940"/>
                  </a:lnTo>
                  <a:lnTo>
                    <a:pt x="24130" y="21590"/>
                  </a:lnTo>
                  <a:close/>
                </a:path>
                <a:path w="24130" h="1296670">
                  <a:moveTo>
                    <a:pt x="24130" y="27940"/>
                  </a:moveTo>
                  <a:lnTo>
                    <a:pt x="0" y="27940"/>
                  </a:lnTo>
                  <a:lnTo>
                    <a:pt x="0" y="30480"/>
                  </a:lnTo>
                  <a:lnTo>
                    <a:pt x="24130" y="30480"/>
                  </a:lnTo>
                  <a:lnTo>
                    <a:pt x="24130" y="27940"/>
                  </a:lnTo>
                  <a:close/>
                </a:path>
                <a:path w="24130" h="1296670">
                  <a:moveTo>
                    <a:pt x="24130" y="30480"/>
                  </a:moveTo>
                  <a:lnTo>
                    <a:pt x="0" y="30480"/>
                  </a:lnTo>
                  <a:lnTo>
                    <a:pt x="0" y="36830"/>
                  </a:lnTo>
                  <a:lnTo>
                    <a:pt x="24130" y="36830"/>
                  </a:lnTo>
                  <a:lnTo>
                    <a:pt x="24130" y="30480"/>
                  </a:lnTo>
                  <a:close/>
                </a:path>
                <a:path w="24130" h="1296670">
                  <a:moveTo>
                    <a:pt x="24130" y="36830"/>
                  </a:moveTo>
                  <a:lnTo>
                    <a:pt x="0" y="36830"/>
                  </a:lnTo>
                  <a:lnTo>
                    <a:pt x="0" y="43180"/>
                  </a:lnTo>
                  <a:lnTo>
                    <a:pt x="24130" y="43180"/>
                  </a:lnTo>
                  <a:lnTo>
                    <a:pt x="24130" y="36830"/>
                  </a:lnTo>
                  <a:close/>
                </a:path>
                <a:path w="24130" h="1296670">
                  <a:moveTo>
                    <a:pt x="24130" y="43180"/>
                  </a:moveTo>
                  <a:lnTo>
                    <a:pt x="0" y="43180"/>
                  </a:lnTo>
                  <a:lnTo>
                    <a:pt x="0" y="46990"/>
                  </a:lnTo>
                  <a:lnTo>
                    <a:pt x="24130" y="46990"/>
                  </a:lnTo>
                  <a:lnTo>
                    <a:pt x="24130" y="43180"/>
                  </a:lnTo>
                  <a:close/>
                </a:path>
                <a:path w="24130" h="1296670">
                  <a:moveTo>
                    <a:pt x="24130" y="46990"/>
                  </a:moveTo>
                  <a:lnTo>
                    <a:pt x="0" y="46990"/>
                  </a:lnTo>
                  <a:lnTo>
                    <a:pt x="0" y="49530"/>
                  </a:lnTo>
                  <a:lnTo>
                    <a:pt x="24130" y="49530"/>
                  </a:lnTo>
                  <a:lnTo>
                    <a:pt x="24130" y="46990"/>
                  </a:lnTo>
                  <a:close/>
                </a:path>
                <a:path w="24130" h="1296670">
                  <a:moveTo>
                    <a:pt x="24130" y="49530"/>
                  </a:moveTo>
                  <a:lnTo>
                    <a:pt x="0" y="49530"/>
                  </a:lnTo>
                  <a:lnTo>
                    <a:pt x="0" y="53340"/>
                  </a:lnTo>
                  <a:lnTo>
                    <a:pt x="24130" y="53340"/>
                  </a:lnTo>
                  <a:lnTo>
                    <a:pt x="24130" y="49530"/>
                  </a:lnTo>
                  <a:close/>
                </a:path>
                <a:path w="24130" h="1296670">
                  <a:moveTo>
                    <a:pt x="24130" y="53340"/>
                  </a:moveTo>
                  <a:lnTo>
                    <a:pt x="0" y="53340"/>
                  </a:lnTo>
                  <a:lnTo>
                    <a:pt x="0" y="66040"/>
                  </a:lnTo>
                  <a:lnTo>
                    <a:pt x="24130" y="66040"/>
                  </a:lnTo>
                  <a:lnTo>
                    <a:pt x="24130" y="53340"/>
                  </a:lnTo>
                  <a:close/>
                </a:path>
                <a:path w="24130" h="1296670">
                  <a:moveTo>
                    <a:pt x="24130" y="66040"/>
                  </a:moveTo>
                  <a:lnTo>
                    <a:pt x="0" y="66040"/>
                  </a:lnTo>
                  <a:lnTo>
                    <a:pt x="0" y="68580"/>
                  </a:lnTo>
                  <a:lnTo>
                    <a:pt x="24130" y="68580"/>
                  </a:lnTo>
                  <a:lnTo>
                    <a:pt x="24130" y="66040"/>
                  </a:lnTo>
                  <a:close/>
                </a:path>
                <a:path w="24130" h="1296670">
                  <a:moveTo>
                    <a:pt x="24130" y="68580"/>
                  </a:moveTo>
                  <a:lnTo>
                    <a:pt x="0" y="68580"/>
                  </a:lnTo>
                  <a:lnTo>
                    <a:pt x="0" y="78740"/>
                  </a:lnTo>
                  <a:lnTo>
                    <a:pt x="24130" y="78740"/>
                  </a:lnTo>
                  <a:lnTo>
                    <a:pt x="24130" y="68580"/>
                  </a:lnTo>
                  <a:close/>
                </a:path>
                <a:path w="24130" h="1296670">
                  <a:moveTo>
                    <a:pt x="24130" y="78740"/>
                  </a:moveTo>
                  <a:lnTo>
                    <a:pt x="0" y="78740"/>
                  </a:lnTo>
                  <a:lnTo>
                    <a:pt x="0" y="81280"/>
                  </a:lnTo>
                  <a:lnTo>
                    <a:pt x="24130" y="81280"/>
                  </a:lnTo>
                  <a:lnTo>
                    <a:pt x="24130" y="78740"/>
                  </a:lnTo>
                  <a:close/>
                </a:path>
                <a:path w="24130" h="1296670">
                  <a:moveTo>
                    <a:pt x="24130" y="81280"/>
                  </a:moveTo>
                  <a:lnTo>
                    <a:pt x="0" y="81280"/>
                  </a:lnTo>
                  <a:lnTo>
                    <a:pt x="0" y="91440"/>
                  </a:lnTo>
                  <a:lnTo>
                    <a:pt x="24130" y="91440"/>
                  </a:lnTo>
                  <a:lnTo>
                    <a:pt x="24130" y="81280"/>
                  </a:lnTo>
                  <a:close/>
                </a:path>
                <a:path w="24130" h="1296670">
                  <a:moveTo>
                    <a:pt x="24130" y="91440"/>
                  </a:moveTo>
                  <a:lnTo>
                    <a:pt x="0" y="91440"/>
                  </a:lnTo>
                  <a:lnTo>
                    <a:pt x="0" y="93980"/>
                  </a:lnTo>
                  <a:lnTo>
                    <a:pt x="24130" y="93980"/>
                  </a:lnTo>
                  <a:lnTo>
                    <a:pt x="24130" y="91440"/>
                  </a:lnTo>
                  <a:close/>
                </a:path>
                <a:path w="24130" h="1296670">
                  <a:moveTo>
                    <a:pt x="24130" y="93980"/>
                  </a:moveTo>
                  <a:lnTo>
                    <a:pt x="0" y="93980"/>
                  </a:lnTo>
                  <a:lnTo>
                    <a:pt x="0" y="97790"/>
                  </a:lnTo>
                  <a:lnTo>
                    <a:pt x="24130" y="97790"/>
                  </a:lnTo>
                  <a:lnTo>
                    <a:pt x="24130" y="93980"/>
                  </a:lnTo>
                  <a:close/>
                </a:path>
                <a:path w="24130" h="1296670">
                  <a:moveTo>
                    <a:pt x="24130" y="97790"/>
                  </a:moveTo>
                  <a:lnTo>
                    <a:pt x="0" y="97790"/>
                  </a:lnTo>
                  <a:lnTo>
                    <a:pt x="0" y="100330"/>
                  </a:lnTo>
                  <a:lnTo>
                    <a:pt x="24130" y="100330"/>
                  </a:lnTo>
                  <a:lnTo>
                    <a:pt x="24130" y="97790"/>
                  </a:lnTo>
                  <a:close/>
                </a:path>
                <a:path w="24130" h="1296670">
                  <a:moveTo>
                    <a:pt x="24130" y="100330"/>
                  </a:moveTo>
                  <a:lnTo>
                    <a:pt x="0" y="100330"/>
                  </a:lnTo>
                  <a:lnTo>
                    <a:pt x="0" y="110490"/>
                  </a:lnTo>
                  <a:lnTo>
                    <a:pt x="24130" y="110490"/>
                  </a:lnTo>
                  <a:lnTo>
                    <a:pt x="24130" y="100330"/>
                  </a:lnTo>
                  <a:close/>
                </a:path>
                <a:path w="24130" h="1296670">
                  <a:moveTo>
                    <a:pt x="24130" y="110490"/>
                  </a:moveTo>
                  <a:lnTo>
                    <a:pt x="0" y="110490"/>
                  </a:lnTo>
                  <a:lnTo>
                    <a:pt x="0" y="116840"/>
                  </a:lnTo>
                  <a:lnTo>
                    <a:pt x="24130" y="116840"/>
                  </a:lnTo>
                  <a:lnTo>
                    <a:pt x="24130" y="110490"/>
                  </a:lnTo>
                  <a:close/>
                </a:path>
                <a:path w="24130" h="1296670">
                  <a:moveTo>
                    <a:pt x="24130" y="116840"/>
                  </a:moveTo>
                  <a:lnTo>
                    <a:pt x="0" y="116840"/>
                  </a:lnTo>
                  <a:lnTo>
                    <a:pt x="0" y="123190"/>
                  </a:lnTo>
                  <a:lnTo>
                    <a:pt x="24130" y="123190"/>
                  </a:lnTo>
                  <a:lnTo>
                    <a:pt x="24130" y="116840"/>
                  </a:lnTo>
                  <a:close/>
                </a:path>
                <a:path w="24130" h="1296670">
                  <a:moveTo>
                    <a:pt x="24130" y="123190"/>
                  </a:moveTo>
                  <a:lnTo>
                    <a:pt x="0" y="123190"/>
                  </a:lnTo>
                  <a:lnTo>
                    <a:pt x="0" y="132080"/>
                  </a:lnTo>
                  <a:lnTo>
                    <a:pt x="24130" y="132080"/>
                  </a:lnTo>
                  <a:lnTo>
                    <a:pt x="24130" y="123190"/>
                  </a:lnTo>
                  <a:close/>
                </a:path>
                <a:path w="24130" h="1296670">
                  <a:moveTo>
                    <a:pt x="24130" y="132080"/>
                  </a:moveTo>
                  <a:lnTo>
                    <a:pt x="0" y="132080"/>
                  </a:lnTo>
                  <a:lnTo>
                    <a:pt x="0" y="135890"/>
                  </a:lnTo>
                  <a:lnTo>
                    <a:pt x="24130" y="135890"/>
                  </a:lnTo>
                  <a:lnTo>
                    <a:pt x="24130" y="132080"/>
                  </a:lnTo>
                  <a:close/>
                </a:path>
                <a:path w="24130" h="1296670">
                  <a:moveTo>
                    <a:pt x="24130" y="135890"/>
                  </a:moveTo>
                  <a:lnTo>
                    <a:pt x="0" y="135890"/>
                  </a:lnTo>
                  <a:lnTo>
                    <a:pt x="0" y="138430"/>
                  </a:lnTo>
                  <a:lnTo>
                    <a:pt x="24130" y="138430"/>
                  </a:lnTo>
                  <a:lnTo>
                    <a:pt x="24130" y="135890"/>
                  </a:lnTo>
                  <a:close/>
                </a:path>
                <a:path w="24130" h="1296670">
                  <a:moveTo>
                    <a:pt x="24130" y="138430"/>
                  </a:moveTo>
                  <a:lnTo>
                    <a:pt x="0" y="138430"/>
                  </a:lnTo>
                  <a:lnTo>
                    <a:pt x="0" y="144780"/>
                  </a:lnTo>
                  <a:lnTo>
                    <a:pt x="24130" y="144780"/>
                  </a:lnTo>
                  <a:lnTo>
                    <a:pt x="24130" y="138430"/>
                  </a:lnTo>
                  <a:close/>
                </a:path>
                <a:path w="24130" h="1296670">
                  <a:moveTo>
                    <a:pt x="24130" y="144780"/>
                  </a:moveTo>
                  <a:lnTo>
                    <a:pt x="0" y="144780"/>
                  </a:lnTo>
                  <a:lnTo>
                    <a:pt x="0" y="151130"/>
                  </a:lnTo>
                  <a:lnTo>
                    <a:pt x="24130" y="151130"/>
                  </a:lnTo>
                  <a:lnTo>
                    <a:pt x="24130" y="144780"/>
                  </a:lnTo>
                  <a:close/>
                </a:path>
                <a:path w="24130" h="1296670">
                  <a:moveTo>
                    <a:pt x="24130" y="151130"/>
                  </a:moveTo>
                  <a:lnTo>
                    <a:pt x="0" y="151130"/>
                  </a:lnTo>
                  <a:lnTo>
                    <a:pt x="0" y="154940"/>
                  </a:lnTo>
                  <a:lnTo>
                    <a:pt x="24130" y="154940"/>
                  </a:lnTo>
                  <a:lnTo>
                    <a:pt x="24130" y="151130"/>
                  </a:lnTo>
                  <a:close/>
                </a:path>
                <a:path w="24130" h="1296670">
                  <a:moveTo>
                    <a:pt x="24130" y="154940"/>
                  </a:moveTo>
                  <a:lnTo>
                    <a:pt x="0" y="154940"/>
                  </a:lnTo>
                  <a:lnTo>
                    <a:pt x="0" y="157480"/>
                  </a:lnTo>
                  <a:lnTo>
                    <a:pt x="24130" y="157480"/>
                  </a:lnTo>
                  <a:lnTo>
                    <a:pt x="24130" y="154940"/>
                  </a:lnTo>
                  <a:close/>
                </a:path>
                <a:path w="24130" h="1296670">
                  <a:moveTo>
                    <a:pt x="24130" y="157480"/>
                  </a:moveTo>
                  <a:lnTo>
                    <a:pt x="0" y="157480"/>
                  </a:lnTo>
                  <a:lnTo>
                    <a:pt x="0" y="161290"/>
                  </a:lnTo>
                  <a:lnTo>
                    <a:pt x="24130" y="161290"/>
                  </a:lnTo>
                  <a:lnTo>
                    <a:pt x="24130" y="157480"/>
                  </a:lnTo>
                  <a:close/>
                </a:path>
                <a:path w="24130" h="1296670">
                  <a:moveTo>
                    <a:pt x="24130" y="161290"/>
                  </a:moveTo>
                  <a:lnTo>
                    <a:pt x="0" y="161290"/>
                  </a:lnTo>
                  <a:lnTo>
                    <a:pt x="0" y="170180"/>
                  </a:lnTo>
                  <a:lnTo>
                    <a:pt x="24130" y="170180"/>
                  </a:lnTo>
                  <a:lnTo>
                    <a:pt x="24130" y="161290"/>
                  </a:lnTo>
                  <a:close/>
                </a:path>
                <a:path w="24130" h="1296670">
                  <a:moveTo>
                    <a:pt x="24130" y="170180"/>
                  </a:moveTo>
                  <a:lnTo>
                    <a:pt x="0" y="170180"/>
                  </a:lnTo>
                  <a:lnTo>
                    <a:pt x="0" y="180340"/>
                  </a:lnTo>
                  <a:lnTo>
                    <a:pt x="24130" y="180340"/>
                  </a:lnTo>
                  <a:lnTo>
                    <a:pt x="24130" y="170180"/>
                  </a:lnTo>
                  <a:close/>
                </a:path>
                <a:path w="24130" h="1296670">
                  <a:moveTo>
                    <a:pt x="24130" y="180340"/>
                  </a:moveTo>
                  <a:lnTo>
                    <a:pt x="0" y="180340"/>
                  </a:lnTo>
                  <a:lnTo>
                    <a:pt x="0" y="182880"/>
                  </a:lnTo>
                  <a:lnTo>
                    <a:pt x="24130" y="182880"/>
                  </a:lnTo>
                  <a:lnTo>
                    <a:pt x="24130" y="180340"/>
                  </a:lnTo>
                  <a:close/>
                </a:path>
                <a:path w="24130" h="1296670">
                  <a:moveTo>
                    <a:pt x="24130" y="182880"/>
                  </a:moveTo>
                  <a:lnTo>
                    <a:pt x="0" y="182880"/>
                  </a:lnTo>
                  <a:lnTo>
                    <a:pt x="0" y="189230"/>
                  </a:lnTo>
                  <a:lnTo>
                    <a:pt x="24130" y="189230"/>
                  </a:lnTo>
                  <a:lnTo>
                    <a:pt x="24130" y="182880"/>
                  </a:lnTo>
                  <a:close/>
                </a:path>
                <a:path w="24130" h="1296670">
                  <a:moveTo>
                    <a:pt x="24130" y="189230"/>
                  </a:moveTo>
                  <a:lnTo>
                    <a:pt x="0" y="189230"/>
                  </a:lnTo>
                  <a:lnTo>
                    <a:pt x="0" y="195580"/>
                  </a:lnTo>
                  <a:lnTo>
                    <a:pt x="24130" y="195580"/>
                  </a:lnTo>
                  <a:lnTo>
                    <a:pt x="24130" y="189230"/>
                  </a:lnTo>
                  <a:close/>
                </a:path>
                <a:path w="24130" h="1296670">
                  <a:moveTo>
                    <a:pt x="24130" y="195580"/>
                  </a:moveTo>
                  <a:lnTo>
                    <a:pt x="0" y="195580"/>
                  </a:lnTo>
                  <a:lnTo>
                    <a:pt x="0" y="199390"/>
                  </a:lnTo>
                  <a:lnTo>
                    <a:pt x="24130" y="199390"/>
                  </a:lnTo>
                  <a:lnTo>
                    <a:pt x="24130" y="195580"/>
                  </a:lnTo>
                  <a:close/>
                </a:path>
                <a:path w="24130" h="1296670">
                  <a:moveTo>
                    <a:pt x="24130" y="199390"/>
                  </a:moveTo>
                  <a:lnTo>
                    <a:pt x="0" y="199390"/>
                  </a:lnTo>
                  <a:lnTo>
                    <a:pt x="0" y="205740"/>
                  </a:lnTo>
                  <a:lnTo>
                    <a:pt x="24130" y="205740"/>
                  </a:lnTo>
                  <a:lnTo>
                    <a:pt x="24130" y="199390"/>
                  </a:lnTo>
                  <a:close/>
                </a:path>
                <a:path w="24130" h="1296670">
                  <a:moveTo>
                    <a:pt x="24130" y="205740"/>
                  </a:moveTo>
                  <a:lnTo>
                    <a:pt x="0" y="205740"/>
                  </a:lnTo>
                  <a:lnTo>
                    <a:pt x="0" y="214630"/>
                  </a:lnTo>
                  <a:lnTo>
                    <a:pt x="24130" y="214630"/>
                  </a:lnTo>
                  <a:lnTo>
                    <a:pt x="24130" y="205740"/>
                  </a:lnTo>
                  <a:close/>
                </a:path>
                <a:path w="24130" h="1296670">
                  <a:moveTo>
                    <a:pt x="24130" y="214630"/>
                  </a:moveTo>
                  <a:lnTo>
                    <a:pt x="0" y="214630"/>
                  </a:lnTo>
                  <a:lnTo>
                    <a:pt x="0" y="224790"/>
                  </a:lnTo>
                  <a:lnTo>
                    <a:pt x="24130" y="224790"/>
                  </a:lnTo>
                  <a:lnTo>
                    <a:pt x="24130" y="214630"/>
                  </a:lnTo>
                  <a:close/>
                </a:path>
                <a:path w="24130" h="1296670">
                  <a:moveTo>
                    <a:pt x="24130" y="224790"/>
                  </a:moveTo>
                  <a:lnTo>
                    <a:pt x="0" y="224790"/>
                  </a:lnTo>
                  <a:lnTo>
                    <a:pt x="0" y="227330"/>
                  </a:lnTo>
                  <a:lnTo>
                    <a:pt x="24130" y="227330"/>
                  </a:lnTo>
                  <a:lnTo>
                    <a:pt x="24130" y="224790"/>
                  </a:lnTo>
                  <a:close/>
                </a:path>
                <a:path w="24130" h="1296670">
                  <a:moveTo>
                    <a:pt x="24130" y="227330"/>
                  </a:moveTo>
                  <a:lnTo>
                    <a:pt x="0" y="227330"/>
                  </a:lnTo>
                  <a:lnTo>
                    <a:pt x="0" y="231140"/>
                  </a:lnTo>
                  <a:lnTo>
                    <a:pt x="24130" y="231140"/>
                  </a:lnTo>
                  <a:lnTo>
                    <a:pt x="24130" y="227330"/>
                  </a:lnTo>
                  <a:close/>
                </a:path>
                <a:path w="24130" h="1296670">
                  <a:moveTo>
                    <a:pt x="24130" y="231140"/>
                  </a:moveTo>
                  <a:lnTo>
                    <a:pt x="0" y="231140"/>
                  </a:lnTo>
                  <a:lnTo>
                    <a:pt x="0" y="233680"/>
                  </a:lnTo>
                  <a:lnTo>
                    <a:pt x="24130" y="233680"/>
                  </a:lnTo>
                  <a:lnTo>
                    <a:pt x="24130" y="231140"/>
                  </a:lnTo>
                  <a:close/>
                </a:path>
                <a:path w="24130" h="1296670">
                  <a:moveTo>
                    <a:pt x="24130" y="233680"/>
                  </a:moveTo>
                  <a:lnTo>
                    <a:pt x="0" y="233680"/>
                  </a:lnTo>
                  <a:lnTo>
                    <a:pt x="0" y="237490"/>
                  </a:lnTo>
                  <a:lnTo>
                    <a:pt x="24130" y="237490"/>
                  </a:lnTo>
                  <a:lnTo>
                    <a:pt x="24130" y="233680"/>
                  </a:lnTo>
                  <a:close/>
                </a:path>
                <a:path w="24130" h="1296670">
                  <a:moveTo>
                    <a:pt x="24130" y="237490"/>
                  </a:moveTo>
                  <a:lnTo>
                    <a:pt x="0" y="237490"/>
                  </a:lnTo>
                  <a:lnTo>
                    <a:pt x="0" y="250190"/>
                  </a:lnTo>
                  <a:lnTo>
                    <a:pt x="24130" y="250190"/>
                  </a:lnTo>
                  <a:lnTo>
                    <a:pt x="24130" y="237490"/>
                  </a:lnTo>
                  <a:close/>
                </a:path>
                <a:path w="24130" h="1296670">
                  <a:moveTo>
                    <a:pt x="24130" y="250190"/>
                  </a:moveTo>
                  <a:lnTo>
                    <a:pt x="0" y="250190"/>
                  </a:lnTo>
                  <a:lnTo>
                    <a:pt x="0" y="252730"/>
                  </a:lnTo>
                  <a:lnTo>
                    <a:pt x="24130" y="252730"/>
                  </a:lnTo>
                  <a:lnTo>
                    <a:pt x="24130" y="250190"/>
                  </a:lnTo>
                  <a:close/>
                </a:path>
                <a:path w="24130" h="1296670">
                  <a:moveTo>
                    <a:pt x="24130" y="252730"/>
                  </a:moveTo>
                  <a:lnTo>
                    <a:pt x="0" y="252730"/>
                  </a:lnTo>
                  <a:lnTo>
                    <a:pt x="0" y="256540"/>
                  </a:lnTo>
                  <a:lnTo>
                    <a:pt x="24130" y="256540"/>
                  </a:lnTo>
                  <a:lnTo>
                    <a:pt x="24130" y="252730"/>
                  </a:lnTo>
                  <a:close/>
                </a:path>
                <a:path w="24130" h="1296670">
                  <a:moveTo>
                    <a:pt x="24130" y="256540"/>
                  </a:moveTo>
                  <a:lnTo>
                    <a:pt x="0" y="256540"/>
                  </a:lnTo>
                  <a:lnTo>
                    <a:pt x="0" y="259080"/>
                  </a:lnTo>
                  <a:lnTo>
                    <a:pt x="24130" y="259080"/>
                  </a:lnTo>
                  <a:lnTo>
                    <a:pt x="24130" y="256540"/>
                  </a:lnTo>
                  <a:close/>
                </a:path>
                <a:path w="24130" h="1296670">
                  <a:moveTo>
                    <a:pt x="24130" y="259080"/>
                  </a:moveTo>
                  <a:lnTo>
                    <a:pt x="0" y="259080"/>
                  </a:lnTo>
                  <a:lnTo>
                    <a:pt x="0" y="262890"/>
                  </a:lnTo>
                  <a:lnTo>
                    <a:pt x="24130" y="262890"/>
                  </a:lnTo>
                  <a:lnTo>
                    <a:pt x="24130" y="259080"/>
                  </a:lnTo>
                  <a:close/>
                </a:path>
                <a:path w="24130" h="1296670">
                  <a:moveTo>
                    <a:pt x="24130" y="262890"/>
                  </a:moveTo>
                  <a:lnTo>
                    <a:pt x="0" y="262890"/>
                  </a:lnTo>
                  <a:lnTo>
                    <a:pt x="0" y="265430"/>
                  </a:lnTo>
                  <a:lnTo>
                    <a:pt x="24130" y="265430"/>
                  </a:lnTo>
                  <a:lnTo>
                    <a:pt x="24130" y="262890"/>
                  </a:lnTo>
                  <a:close/>
                </a:path>
                <a:path w="24130" h="1296670">
                  <a:moveTo>
                    <a:pt x="24130" y="265430"/>
                  </a:moveTo>
                  <a:lnTo>
                    <a:pt x="0" y="265430"/>
                  </a:lnTo>
                  <a:lnTo>
                    <a:pt x="0" y="269240"/>
                  </a:lnTo>
                  <a:lnTo>
                    <a:pt x="24130" y="269240"/>
                  </a:lnTo>
                  <a:lnTo>
                    <a:pt x="24130" y="265430"/>
                  </a:lnTo>
                  <a:close/>
                </a:path>
                <a:path w="24130" h="1296670">
                  <a:moveTo>
                    <a:pt x="24130" y="269240"/>
                  </a:moveTo>
                  <a:lnTo>
                    <a:pt x="0" y="269240"/>
                  </a:lnTo>
                  <a:lnTo>
                    <a:pt x="0" y="275590"/>
                  </a:lnTo>
                  <a:lnTo>
                    <a:pt x="24130" y="275590"/>
                  </a:lnTo>
                  <a:lnTo>
                    <a:pt x="24130" y="269240"/>
                  </a:lnTo>
                  <a:close/>
                </a:path>
                <a:path w="24130" h="1296670">
                  <a:moveTo>
                    <a:pt x="24130" y="275590"/>
                  </a:moveTo>
                  <a:lnTo>
                    <a:pt x="0" y="275590"/>
                  </a:lnTo>
                  <a:lnTo>
                    <a:pt x="0" y="281940"/>
                  </a:lnTo>
                  <a:lnTo>
                    <a:pt x="24130" y="281940"/>
                  </a:lnTo>
                  <a:lnTo>
                    <a:pt x="24130" y="275590"/>
                  </a:lnTo>
                  <a:close/>
                </a:path>
                <a:path w="24130" h="1296670">
                  <a:moveTo>
                    <a:pt x="24130" y="281940"/>
                  </a:moveTo>
                  <a:lnTo>
                    <a:pt x="0" y="281940"/>
                  </a:lnTo>
                  <a:lnTo>
                    <a:pt x="0" y="290830"/>
                  </a:lnTo>
                  <a:lnTo>
                    <a:pt x="24130" y="290830"/>
                  </a:lnTo>
                  <a:lnTo>
                    <a:pt x="24130" y="281940"/>
                  </a:lnTo>
                  <a:close/>
                </a:path>
                <a:path w="24130" h="1296670">
                  <a:moveTo>
                    <a:pt x="24130" y="290830"/>
                  </a:moveTo>
                  <a:lnTo>
                    <a:pt x="0" y="290830"/>
                  </a:lnTo>
                  <a:lnTo>
                    <a:pt x="0" y="297180"/>
                  </a:lnTo>
                  <a:lnTo>
                    <a:pt x="24130" y="297180"/>
                  </a:lnTo>
                  <a:lnTo>
                    <a:pt x="24130" y="290830"/>
                  </a:lnTo>
                  <a:close/>
                </a:path>
                <a:path w="24130" h="1296670">
                  <a:moveTo>
                    <a:pt x="24130" y="297180"/>
                  </a:moveTo>
                  <a:lnTo>
                    <a:pt x="0" y="297180"/>
                  </a:lnTo>
                  <a:lnTo>
                    <a:pt x="0" y="300990"/>
                  </a:lnTo>
                  <a:lnTo>
                    <a:pt x="24130" y="300990"/>
                  </a:lnTo>
                  <a:lnTo>
                    <a:pt x="24130" y="297180"/>
                  </a:lnTo>
                  <a:close/>
                </a:path>
                <a:path w="24130" h="1296670">
                  <a:moveTo>
                    <a:pt x="24130" y="300990"/>
                  </a:moveTo>
                  <a:lnTo>
                    <a:pt x="0" y="300990"/>
                  </a:lnTo>
                  <a:lnTo>
                    <a:pt x="0" y="307340"/>
                  </a:lnTo>
                  <a:lnTo>
                    <a:pt x="24130" y="307340"/>
                  </a:lnTo>
                  <a:lnTo>
                    <a:pt x="24130" y="300990"/>
                  </a:lnTo>
                  <a:close/>
                </a:path>
                <a:path w="24130" h="1296670">
                  <a:moveTo>
                    <a:pt x="24130" y="307340"/>
                  </a:moveTo>
                  <a:lnTo>
                    <a:pt x="0" y="307340"/>
                  </a:lnTo>
                  <a:lnTo>
                    <a:pt x="0" y="313690"/>
                  </a:lnTo>
                  <a:lnTo>
                    <a:pt x="24130" y="313690"/>
                  </a:lnTo>
                  <a:lnTo>
                    <a:pt x="24130" y="307340"/>
                  </a:lnTo>
                  <a:close/>
                </a:path>
                <a:path w="24130" h="1296670">
                  <a:moveTo>
                    <a:pt x="24130" y="313690"/>
                  </a:moveTo>
                  <a:lnTo>
                    <a:pt x="0" y="313690"/>
                  </a:lnTo>
                  <a:lnTo>
                    <a:pt x="0" y="316230"/>
                  </a:lnTo>
                  <a:lnTo>
                    <a:pt x="24130" y="316230"/>
                  </a:lnTo>
                  <a:lnTo>
                    <a:pt x="24130" y="313690"/>
                  </a:lnTo>
                  <a:close/>
                </a:path>
                <a:path w="24130" h="1296670">
                  <a:moveTo>
                    <a:pt x="24130" y="316230"/>
                  </a:moveTo>
                  <a:lnTo>
                    <a:pt x="0" y="316230"/>
                  </a:lnTo>
                  <a:lnTo>
                    <a:pt x="0" y="320040"/>
                  </a:lnTo>
                  <a:lnTo>
                    <a:pt x="24130" y="320040"/>
                  </a:lnTo>
                  <a:lnTo>
                    <a:pt x="24130" y="316230"/>
                  </a:lnTo>
                  <a:close/>
                </a:path>
                <a:path w="24130" h="1296670">
                  <a:moveTo>
                    <a:pt x="24130" y="320040"/>
                  </a:moveTo>
                  <a:lnTo>
                    <a:pt x="0" y="320040"/>
                  </a:lnTo>
                  <a:lnTo>
                    <a:pt x="0" y="322580"/>
                  </a:lnTo>
                  <a:lnTo>
                    <a:pt x="24130" y="322580"/>
                  </a:lnTo>
                  <a:lnTo>
                    <a:pt x="24130" y="320040"/>
                  </a:lnTo>
                  <a:close/>
                </a:path>
                <a:path w="24130" h="1296670">
                  <a:moveTo>
                    <a:pt x="24130" y="322580"/>
                  </a:moveTo>
                  <a:lnTo>
                    <a:pt x="0" y="322580"/>
                  </a:lnTo>
                  <a:lnTo>
                    <a:pt x="0" y="332740"/>
                  </a:lnTo>
                  <a:lnTo>
                    <a:pt x="24130" y="332740"/>
                  </a:lnTo>
                  <a:lnTo>
                    <a:pt x="24130" y="322580"/>
                  </a:lnTo>
                  <a:close/>
                </a:path>
                <a:path w="24130" h="1296670">
                  <a:moveTo>
                    <a:pt x="24130" y="332740"/>
                  </a:moveTo>
                  <a:lnTo>
                    <a:pt x="0" y="332740"/>
                  </a:lnTo>
                  <a:lnTo>
                    <a:pt x="0" y="335280"/>
                  </a:lnTo>
                  <a:lnTo>
                    <a:pt x="24130" y="335280"/>
                  </a:lnTo>
                  <a:lnTo>
                    <a:pt x="24130" y="332740"/>
                  </a:lnTo>
                  <a:close/>
                </a:path>
                <a:path w="24130" h="1296670">
                  <a:moveTo>
                    <a:pt x="24130" y="335280"/>
                  </a:moveTo>
                  <a:lnTo>
                    <a:pt x="0" y="335280"/>
                  </a:lnTo>
                  <a:lnTo>
                    <a:pt x="0" y="339090"/>
                  </a:lnTo>
                  <a:lnTo>
                    <a:pt x="24130" y="339090"/>
                  </a:lnTo>
                  <a:lnTo>
                    <a:pt x="24130" y="335280"/>
                  </a:lnTo>
                  <a:close/>
                </a:path>
                <a:path w="24130" h="1296670">
                  <a:moveTo>
                    <a:pt x="24130" y="339090"/>
                  </a:moveTo>
                  <a:lnTo>
                    <a:pt x="0" y="339090"/>
                  </a:lnTo>
                  <a:lnTo>
                    <a:pt x="0" y="341630"/>
                  </a:lnTo>
                  <a:lnTo>
                    <a:pt x="24130" y="341630"/>
                  </a:lnTo>
                  <a:lnTo>
                    <a:pt x="24130" y="339090"/>
                  </a:lnTo>
                  <a:close/>
                </a:path>
                <a:path w="24130" h="1296670">
                  <a:moveTo>
                    <a:pt x="24130" y="341630"/>
                  </a:moveTo>
                  <a:lnTo>
                    <a:pt x="0" y="341630"/>
                  </a:lnTo>
                  <a:lnTo>
                    <a:pt x="0" y="345440"/>
                  </a:lnTo>
                  <a:lnTo>
                    <a:pt x="24130" y="345440"/>
                  </a:lnTo>
                  <a:lnTo>
                    <a:pt x="24130" y="341630"/>
                  </a:lnTo>
                  <a:close/>
                </a:path>
                <a:path w="24130" h="1296670">
                  <a:moveTo>
                    <a:pt x="24130" y="345440"/>
                  </a:moveTo>
                  <a:lnTo>
                    <a:pt x="0" y="345440"/>
                  </a:lnTo>
                  <a:lnTo>
                    <a:pt x="0" y="354330"/>
                  </a:lnTo>
                  <a:lnTo>
                    <a:pt x="24130" y="354330"/>
                  </a:lnTo>
                  <a:lnTo>
                    <a:pt x="24130" y="345440"/>
                  </a:lnTo>
                  <a:close/>
                </a:path>
                <a:path w="24130" h="1296670">
                  <a:moveTo>
                    <a:pt x="24130" y="354330"/>
                  </a:moveTo>
                  <a:lnTo>
                    <a:pt x="0" y="354330"/>
                  </a:lnTo>
                  <a:lnTo>
                    <a:pt x="0" y="358140"/>
                  </a:lnTo>
                  <a:lnTo>
                    <a:pt x="24130" y="358140"/>
                  </a:lnTo>
                  <a:lnTo>
                    <a:pt x="24130" y="354330"/>
                  </a:lnTo>
                  <a:close/>
                </a:path>
                <a:path w="24130" h="1296670">
                  <a:moveTo>
                    <a:pt x="24130" y="358140"/>
                  </a:moveTo>
                  <a:lnTo>
                    <a:pt x="0" y="358140"/>
                  </a:lnTo>
                  <a:lnTo>
                    <a:pt x="0" y="364490"/>
                  </a:lnTo>
                  <a:lnTo>
                    <a:pt x="24130" y="364490"/>
                  </a:lnTo>
                  <a:lnTo>
                    <a:pt x="24130" y="358140"/>
                  </a:lnTo>
                  <a:close/>
                </a:path>
                <a:path w="24130" h="1296670">
                  <a:moveTo>
                    <a:pt x="24130" y="364490"/>
                  </a:moveTo>
                  <a:lnTo>
                    <a:pt x="0" y="364490"/>
                  </a:lnTo>
                  <a:lnTo>
                    <a:pt x="0" y="370840"/>
                  </a:lnTo>
                  <a:lnTo>
                    <a:pt x="24130" y="370840"/>
                  </a:lnTo>
                  <a:lnTo>
                    <a:pt x="24130" y="364490"/>
                  </a:lnTo>
                  <a:close/>
                </a:path>
                <a:path w="24130" h="1296670">
                  <a:moveTo>
                    <a:pt x="24130" y="370840"/>
                  </a:moveTo>
                  <a:lnTo>
                    <a:pt x="0" y="370840"/>
                  </a:lnTo>
                  <a:lnTo>
                    <a:pt x="0" y="373380"/>
                  </a:lnTo>
                  <a:lnTo>
                    <a:pt x="24130" y="373380"/>
                  </a:lnTo>
                  <a:lnTo>
                    <a:pt x="24130" y="370840"/>
                  </a:lnTo>
                  <a:close/>
                </a:path>
                <a:path w="24130" h="1296670">
                  <a:moveTo>
                    <a:pt x="24130" y="373380"/>
                  </a:moveTo>
                  <a:lnTo>
                    <a:pt x="0" y="373380"/>
                  </a:lnTo>
                  <a:lnTo>
                    <a:pt x="0" y="383540"/>
                  </a:lnTo>
                  <a:lnTo>
                    <a:pt x="24130" y="383540"/>
                  </a:lnTo>
                  <a:lnTo>
                    <a:pt x="24130" y="373380"/>
                  </a:lnTo>
                  <a:close/>
                </a:path>
                <a:path w="24130" h="1296670">
                  <a:moveTo>
                    <a:pt x="24130" y="383540"/>
                  </a:moveTo>
                  <a:lnTo>
                    <a:pt x="2540" y="383540"/>
                  </a:lnTo>
                  <a:lnTo>
                    <a:pt x="2540" y="384810"/>
                  </a:lnTo>
                  <a:lnTo>
                    <a:pt x="5080" y="384810"/>
                  </a:lnTo>
                  <a:lnTo>
                    <a:pt x="5080" y="386080"/>
                  </a:lnTo>
                  <a:lnTo>
                    <a:pt x="24130" y="386080"/>
                  </a:lnTo>
                  <a:lnTo>
                    <a:pt x="24130" y="383540"/>
                  </a:lnTo>
                  <a:close/>
                </a:path>
                <a:path w="24130" h="1296670">
                  <a:moveTo>
                    <a:pt x="24130" y="386080"/>
                  </a:moveTo>
                  <a:lnTo>
                    <a:pt x="7619" y="386080"/>
                  </a:lnTo>
                  <a:lnTo>
                    <a:pt x="7619" y="387350"/>
                  </a:lnTo>
                  <a:lnTo>
                    <a:pt x="8890" y="387350"/>
                  </a:lnTo>
                  <a:lnTo>
                    <a:pt x="8890" y="388620"/>
                  </a:lnTo>
                  <a:lnTo>
                    <a:pt x="11430" y="388620"/>
                  </a:lnTo>
                  <a:lnTo>
                    <a:pt x="11430" y="389890"/>
                  </a:lnTo>
                  <a:lnTo>
                    <a:pt x="24130" y="389890"/>
                  </a:lnTo>
                  <a:lnTo>
                    <a:pt x="24130" y="386080"/>
                  </a:lnTo>
                  <a:close/>
                </a:path>
                <a:path w="24130" h="1296670">
                  <a:moveTo>
                    <a:pt x="24130" y="389890"/>
                  </a:moveTo>
                  <a:lnTo>
                    <a:pt x="13969" y="389890"/>
                  </a:lnTo>
                  <a:lnTo>
                    <a:pt x="13969" y="391160"/>
                  </a:lnTo>
                  <a:lnTo>
                    <a:pt x="16509" y="391160"/>
                  </a:lnTo>
                  <a:lnTo>
                    <a:pt x="16509" y="392430"/>
                  </a:lnTo>
                  <a:lnTo>
                    <a:pt x="24130" y="392430"/>
                  </a:lnTo>
                  <a:lnTo>
                    <a:pt x="24130" y="389890"/>
                  </a:lnTo>
                  <a:close/>
                </a:path>
                <a:path w="24130" h="1296670">
                  <a:moveTo>
                    <a:pt x="24130" y="392430"/>
                  </a:moveTo>
                  <a:lnTo>
                    <a:pt x="19050" y="392430"/>
                  </a:lnTo>
                  <a:lnTo>
                    <a:pt x="19050" y="393700"/>
                  </a:lnTo>
                  <a:lnTo>
                    <a:pt x="21590" y="393700"/>
                  </a:lnTo>
                  <a:lnTo>
                    <a:pt x="21590" y="394970"/>
                  </a:lnTo>
                  <a:lnTo>
                    <a:pt x="24130" y="394970"/>
                  </a:lnTo>
                  <a:lnTo>
                    <a:pt x="24130" y="392430"/>
                  </a:lnTo>
                  <a:close/>
                </a:path>
                <a:path w="24130" h="1296670">
                  <a:moveTo>
                    <a:pt x="24130" y="1295400"/>
                  </a:moveTo>
                  <a:lnTo>
                    <a:pt x="0" y="1295400"/>
                  </a:lnTo>
                  <a:lnTo>
                    <a:pt x="0" y="1296670"/>
                  </a:lnTo>
                  <a:lnTo>
                    <a:pt x="24130" y="1296670"/>
                  </a:lnTo>
                  <a:lnTo>
                    <a:pt x="24130" y="1295400"/>
                  </a:lnTo>
                  <a:close/>
                </a:path>
              </a:pathLst>
            </a:custGeom>
            <a:solidFill>
              <a:srgbClr val="949428"/>
            </a:solidFill>
          </p:spPr>
          <p:txBody>
            <a:bodyPr wrap="square" lIns="0" tIns="0" rIns="0" bIns="0" rtlCol="0"/>
            <a:lstStyle/>
            <a:p>
              <a:endParaRPr/>
            </a:p>
          </p:txBody>
        </p:sp>
        <p:sp>
          <p:nvSpPr>
            <p:cNvPr id="866" name="object 866"/>
            <p:cNvSpPr/>
            <p:nvPr/>
          </p:nvSpPr>
          <p:spPr>
            <a:xfrm>
              <a:off x="902969" y="5218429"/>
              <a:ext cx="24130" cy="1304290"/>
            </a:xfrm>
            <a:custGeom>
              <a:avLst/>
              <a:gdLst/>
              <a:ahLst/>
              <a:cxnLst/>
              <a:rect l="l" t="t" r="r" b="b"/>
              <a:pathLst>
                <a:path w="24130" h="1304290">
                  <a:moveTo>
                    <a:pt x="5080" y="0"/>
                  </a:moveTo>
                  <a:lnTo>
                    <a:pt x="0" y="0"/>
                  </a:lnTo>
                  <a:lnTo>
                    <a:pt x="0" y="3810"/>
                  </a:lnTo>
                  <a:lnTo>
                    <a:pt x="13970" y="3810"/>
                  </a:lnTo>
                  <a:lnTo>
                    <a:pt x="13970" y="2540"/>
                  </a:lnTo>
                  <a:lnTo>
                    <a:pt x="8890" y="2540"/>
                  </a:lnTo>
                  <a:lnTo>
                    <a:pt x="8890" y="1270"/>
                  </a:lnTo>
                  <a:lnTo>
                    <a:pt x="5080" y="1270"/>
                  </a:lnTo>
                  <a:lnTo>
                    <a:pt x="5080" y="0"/>
                  </a:lnTo>
                  <a:close/>
                </a:path>
                <a:path w="24130" h="1304290">
                  <a:moveTo>
                    <a:pt x="19050" y="3810"/>
                  </a:moveTo>
                  <a:lnTo>
                    <a:pt x="0" y="3810"/>
                  </a:lnTo>
                  <a:lnTo>
                    <a:pt x="0" y="10160"/>
                  </a:lnTo>
                  <a:lnTo>
                    <a:pt x="24130" y="10160"/>
                  </a:lnTo>
                  <a:lnTo>
                    <a:pt x="24130" y="6350"/>
                  </a:lnTo>
                  <a:lnTo>
                    <a:pt x="22860" y="6350"/>
                  </a:lnTo>
                  <a:lnTo>
                    <a:pt x="22860" y="5080"/>
                  </a:lnTo>
                  <a:lnTo>
                    <a:pt x="19050" y="5080"/>
                  </a:lnTo>
                  <a:lnTo>
                    <a:pt x="19050" y="3810"/>
                  </a:lnTo>
                  <a:close/>
                </a:path>
                <a:path w="24130" h="1304290">
                  <a:moveTo>
                    <a:pt x="24130" y="10160"/>
                  </a:moveTo>
                  <a:lnTo>
                    <a:pt x="0" y="10160"/>
                  </a:lnTo>
                  <a:lnTo>
                    <a:pt x="0" y="15240"/>
                  </a:lnTo>
                  <a:lnTo>
                    <a:pt x="24130" y="15240"/>
                  </a:lnTo>
                  <a:lnTo>
                    <a:pt x="24130" y="10160"/>
                  </a:lnTo>
                  <a:close/>
                </a:path>
                <a:path w="24130" h="1304290">
                  <a:moveTo>
                    <a:pt x="24130" y="15240"/>
                  </a:moveTo>
                  <a:lnTo>
                    <a:pt x="0" y="15240"/>
                  </a:lnTo>
                  <a:lnTo>
                    <a:pt x="0" y="21590"/>
                  </a:lnTo>
                  <a:lnTo>
                    <a:pt x="24130" y="21590"/>
                  </a:lnTo>
                  <a:lnTo>
                    <a:pt x="24130" y="15240"/>
                  </a:lnTo>
                  <a:close/>
                </a:path>
                <a:path w="24130" h="1304290">
                  <a:moveTo>
                    <a:pt x="24130" y="21590"/>
                  </a:moveTo>
                  <a:lnTo>
                    <a:pt x="0" y="21590"/>
                  </a:lnTo>
                  <a:lnTo>
                    <a:pt x="0" y="24130"/>
                  </a:lnTo>
                  <a:lnTo>
                    <a:pt x="24130" y="24130"/>
                  </a:lnTo>
                  <a:lnTo>
                    <a:pt x="24130" y="21590"/>
                  </a:lnTo>
                  <a:close/>
                </a:path>
                <a:path w="24130" h="1304290">
                  <a:moveTo>
                    <a:pt x="24130" y="24130"/>
                  </a:moveTo>
                  <a:lnTo>
                    <a:pt x="0" y="24130"/>
                  </a:lnTo>
                  <a:lnTo>
                    <a:pt x="0" y="27940"/>
                  </a:lnTo>
                  <a:lnTo>
                    <a:pt x="24130" y="27940"/>
                  </a:lnTo>
                  <a:lnTo>
                    <a:pt x="24130" y="24130"/>
                  </a:lnTo>
                  <a:close/>
                </a:path>
                <a:path w="24130" h="1304290">
                  <a:moveTo>
                    <a:pt x="24130" y="27940"/>
                  </a:moveTo>
                  <a:lnTo>
                    <a:pt x="0" y="27940"/>
                  </a:lnTo>
                  <a:lnTo>
                    <a:pt x="0" y="34290"/>
                  </a:lnTo>
                  <a:lnTo>
                    <a:pt x="24130" y="34290"/>
                  </a:lnTo>
                  <a:lnTo>
                    <a:pt x="24130" y="27940"/>
                  </a:lnTo>
                  <a:close/>
                </a:path>
                <a:path w="24130" h="1304290">
                  <a:moveTo>
                    <a:pt x="24130" y="34290"/>
                  </a:moveTo>
                  <a:lnTo>
                    <a:pt x="0" y="34290"/>
                  </a:lnTo>
                  <a:lnTo>
                    <a:pt x="0" y="36830"/>
                  </a:lnTo>
                  <a:lnTo>
                    <a:pt x="24130" y="36830"/>
                  </a:lnTo>
                  <a:lnTo>
                    <a:pt x="24130" y="34290"/>
                  </a:lnTo>
                  <a:close/>
                </a:path>
                <a:path w="24130" h="1304290">
                  <a:moveTo>
                    <a:pt x="24130" y="36830"/>
                  </a:moveTo>
                  <a:lnTo>
                    <a:pt x="0" y="36830"/>
                  </a:lnTo>
                  <a:lnTo>
                    <a:pt x="0" y="43180"/>
                  </a:lnTo>
                  <a:lnTo>
                    <a:pt x="24130" y="43180"/>
                  </a:lnTo>
                  <a:lnTo>
                    <a:pt x="24130" y="36830"/>
                  </a:lnTo>
                  <a:close/>
                </a:path>
                <a:path w="24130" h="1304290">
                  <a:moveTo>
                    <a:pt x="24130" y="43180"/>
                  </a:moveTo>
                  <a:lnTo>
                    <a:pt x="0" y="43180"/>
                  </a:lnTo>
                  <a:lnTo>
                    <a:pt x="0" y="49530"/>
                  </a:lnTo>
                  <a:lnTo>
                    <a:pt x="24130" y="49530"/>
                  </a:lnTo>
                  <a:lnTo>
                    <a:pt x="24130" y="43180"/>
                  </a:lnTo>
                  <a:close/>
                </a:path>
                <a:path w="24130" h="1304290">
                  <a:moveTo>
                    <a:pt x="24130" y="49530"/>
                  </a:moveTo>
                  <a:lnTo>
                    <a:pt x="0" y="49530"/>
                  </a:lnTo>
                  <a:lnTo>
                    <a:pt x="0" y="53340"/>
                  </a:lnTo>
                  <a:lnTo>
                    <a:pt x="24130" y="53340"/>
                  </a:lnTo>
                  <a:lnTo>
                    <a:pt x="24130" y="49530"/>
                  </a:lnTo>
                  <a:close/>
                </a:path>
                <a:path w="24130" h="1304290">
                  <a:moveTo>
                    <a:pt x="24130" y="53340"/>
                  </a:moveTo>
                  <a:lnTo>
                    <a:pt x="0" y="53340"/>
                  </a:lnTo>
                  <a:lnTo>
                    <a:pt x="0" y="55880"/>
                  </a:lnTo>
                  <a:lnTo>
                    <a:pt x="24130" y="55880"/>
                  </a:lnTo>
                  <a:lnTo>
                    <a:pt x="24130" y="53340"/>
                  </a:lnTo>
                  <a:close/>
                </a:path>
                <a:path w="24130" h="1304290">
                  <a:moveTo>
                    <a:pt x="24130" y="55880"/>
                  </a:moveTo>
                  <a:lnTo>
                    <a:pt x="0" y="55880"/>
                  </a:lnTo>
                  <a:lnTo>
                    <a:pt x="0" y="59690"/>
                  </a:lnTo>
                  <a:lnTo>
                    <a:pt x="24130" y="59690"/>
                  </a:lnTo>
                  <a:lnTo>
                    <a:pt x="24130" y="55880"/>
                  </a:lnTo>
                  <a:close/>
                </a:path>
                <a:path w="24130" h="1304290">
                  <a:moveTo>
                    <a:pt x="24130" y="59690"/>
                  </a:moveTo>
                  <a:lnTo>
                    <a:pt x="0" y="59690"/>
                  </a:lnTo>
                  <a:lnTo>
                    <a:pt x="0" y="72390"/>
                  </a:lnTo>
                  <a:lnTo>
                    <a:pt x="24130" y="72390"/>
                  </a:lnTo>
                  <a:lnTo>
                    <a:pt x="24130" y="59690"/>
                  </a:lnTo>
                  <a:close/>
                </a:path>
                <a:path w="24130" h="1304290">
                  <a:moveTo>
                    <a:pt x="24130" y="72390"/>
                  </a:moveTo>
                  <a:lnTo>
                    <a:pt x="0" y="72390"/>
                  </a:lnTo>
                  <a:lnTo>
                    <a:pt x="0" y="74930"/>
                  </a:lnTo>
                  <a:lnTo>
                    <a:pt x="24130" y="74930"/>
                  </a:lnTo>
                  <a:lnTo>
                    <a:pt x="24130" y="72390"/>
                  </a:lnTo>
                  <a:close/>
                </a:path>
                <a:path w="24130" h="1304290">
                  <a:moveTo>
                    <a:pt x="24130" y="74930"/>
                  </a:moveTo>
                  <a:lnTo>
                    <a:pt x="0" y="74930"/>
                  </a:lnTo>
                  <a:lnTo>
                    <a:pt x="0" y="85090"/>
                  </a:lnTo>
                  <a:lnTo>
                    <a:pt x="24130" y="85090"/>
                  </a:lnTo>
                  <a:lnTo>
                    <a:pt x="24130" y="74930"/>
                  </a:lnTo>
                  <a:close/>
                </a:path>
                <a:path w="24130" h="1304290">
                  <a:moveTo>
                    <a:pt x="24130" y="85090"/>
                  </a:moveTo>
                  <a:lnTo>
                    <a:pt x="0" y="85090"/>
                  </a:lnTo>
                  <a:lnTo>
                    <a:pt x="0" y="87630"/>
                  </a:lnTo>
                  <a:lnTo>
                    <a:pt x="24130" y="87630"/>
                  </a:lnTo>
                  <a:lnTo>
                    <a:pt x="24130" y="85090"/>
                  </a:lnTo>
                  <a:close/>
                </a:path>
                <a:path w="24130" h="1304290">
                  <a:moveTo>
                    <a:pt x="24130" y="87630"/>
                  </a:moveTo>
                  <a:lnTo>
                    <a:pt x="0" y="87630"/>
                  </a:lnTo>
                  <a:lnTo>
                    <a:pt x="0" y="97790"/>
                  </a:lnTo>
                  <a:lnTo>
                    <a:pt x="24130" y="97790"/>
                  </a:lnTo>
                  <a:lnTo>
                    <a:pt x="24130" y="87630"/>
                  </a:lnTo>
                  <a:close/>
                </a:path>
                <a:path w="24130" h="1304290">
                  <a:moveTo>
                    <a:pt x="24130" y="97790"/>
                  </a:moveTo>
                  <a:lnTo>
                    <a:pt x="0" y="97790"/>
                  </a:lnTo>
                  <a:lnTo>
                    <a:pt x="0" y="100330"/>
                  </a:lnTo>
                  <a:lnTo>
                    <a:pt x="24130" y="100330"/>
                  </a:lnTo>
                  <a:lnTo>
                    <a:pt x="24130" y="97790"/>
                  </a:lnTo>
                  <a:close/>
                </a:path>
                <a:path w="24130" h="1304290">
                  <a:moveTo>
                    <a:pt x="24130" y="100330"/>
                  </a:moveTo>
                  <a:lnTo>
                    <a:pt x="0" y="100330"/>
                  </a:lnTo>
                  <a:lnTo>
                    <a:pt x="0" y="104140"/>
                  </a:lnTo>
                  <a:lnTo>
                    <a:pt x="24130" y="104140"/>
                  </a:lnTo>
                  <a:lnTo>
                    <a:pt x="24130" y="100330"/>
                  </a:lnTo>
                  <a:close/>
                </a:path>
                <a:path w="24130" h="1304290">
                  <a:moveTo>
                    <a:pt x="24130" y="104140"/>
                  </a:moveTo>
                  <a:lnTo>
                    <a:pt x="0" y="104140"/>
                  </a:lnTo>
                  <a:lnTo>
                    <a:pt x="0" y="106680"/>
                  </a:lnTo>
                  <a:lnTo>
                    <a:pt x="24130" y="106680"/>
                  </a:lnTo>
                  <a:lnTo>
                    <a:pt x="24130" y="104140"/>
                  </a:lnTo>
                  <a:close/>
                </a:path>
                <a:path w="24130" h="1304290">
                  <a:moveTo>
                    <a:pt x="24130" y="106680"/>
                  </a:moveTo>
                  <a:lnTo>
                    <a:pt x="0" y="106680"/>
                  </a:lnTo>
                  <a:lnTo>
                    <a:pt x="0" y="116840"/>
                  </a:lnTo>
                  <a:lnTo>
                    <a:pt x="24130" y="116840"/>
                  </a:lnTo>
                  <a:lnTo>
                    <a:pt x="24130" y="106680"/>
                  </a:lnTo>
                  <a:close/>
                </a:path>
                <a:path w="24130" h="1304290">
                  <a:moveTo>
                    <a:pt x="24130" y="116840"/>
                  </a:moveTo>
                  <a:lnTo>
                    <a:pt x="0" y="116840"/>
                  </a:lnTo>
                  <a:lnTo>
                    <a:pt x="0" y="123190"/>
                  </a:lnTo>
                  <a:lnTo>
                    <a:pt x="24130" y="123190"/>
                  </a:lnTo>
                  <a:lnTo>
                    <a:pt x="24130" y="116840"/>
                  </a:lnTo>
                  <a:close/>
                </a:path>
                <a:path w="24130" h="1304290">
                  <a:moveTo>
                    <a:pt x="24130" y="123190"/>
                  </a:moveTo>
                  <a:lnTo>
                    <a:pt x="0" y="123190"/>
                  </a:lnTo>
                  <a:lnTo>
                    <a:pt x="0" y="129540"/>
                  </a:lnTo>
                  <a:lnTo>
                    <a:pt x="24130" y="129540"/>
                  </a:lnTo>
                  <a:lnTo>
                    <a:pt x="24130" y="123190"/>
                  </a:lnTo>
                  <a:close/>
                </a:path>
                <a:path w="24130" h="1304290">
                  <a:moveTo>
                    <a:pt x="24130" y="129540"/>
                  </a:moveTo>
                  <a:lnTo>
                    <a:pt x="0" y="129540"/>
                  </a:lnTo>
                  <a:lnTo>
                    <a:pt x="0" y="138430"/>
                  </a:lnTo>
                  <a:lnTo>
                    <a:pt x="24130" y="138430"/>
                  </a:lnTo>
                  <a:lnTo>
                    <a:pt x="24130" y="129540"/>
                  </a:lnTo>
                  <a:close/>
                </a:path>
                <a:path w="24130" h="1304290">
                  <a:moveTo>
                    <a:pt x="24130" y="138430"/>
                  </a:moveTo>
                  <a:lnTo>
                    <a:pt x="0" y="138430"/>
                  </a:lnTo>
                  <a:lnTo>
                    <a:pt x="0" y="142240"/>
                  </a:lnTo>
                  <a:lnTo>
                    <a:pt x="24130" y="142240"/>
                  </a:lnTo>
                  <a:lnTo>
                    <a:pt x="24130" y="138430"/>
                  </a:lnTo>
                  <a:close/>
                </a:path>
                <a:path w="24130" h="1304290">
                  <a:moveTo>
                    <a:pt x="24130" y="142240"/>
                  </a:moveTo>
                  <a:lnTo>
                    <a:pt x="0" y="142240"/>
                  </a:lnTo>
                  <a:lnTo>
                    <a:pt x="0" y="144780"/>
                  </a:lnTo>
                  <a:lnTo>
                    <a:pt x="24130" y="144780"/>
                  </a:lnTo>
                  <a:lnTo>
                    <a:pt x="24130" y="142240"/>
                  </a:lnTo>
                  <a:close/>
                </a:path>
                <a:path w="24130" h="1304290">
                  <a:moveTo>
                    <a:pt x="24130" y="144780"/>
                  </a:moveTo>
                  <a:lnTo>
                    <a:pt x="0" y="144780"/>
                  </a:lnTo>
                  <a:lnTo>
                    <a:pt x="0" y="151130"/>
                  </a:lnTo>
                  <a:lnTo>
                    <a:pt x="24130" y="151130"/>
                  </a:lnTo>
                  <a:lnTo>
                    <a:pt x="24130" y="144780"/>
                  </a:lnTo>
                  <a:close/>
                </a:path>
                <a:path w="24130" h="1304290">
                  <a:moveTo>
                    <a:pt x="24130" y="151130"/>
                  </a:moveTo>
                  <a:lnTo>
                    <a:pt x="0" y="151130"/>
                  </a:lnTo>
                  <a:lnTo>
                    <a:pt x="0" y="157480"/>
                  </a:lnTo>
                  <a:lnTo>
                    <a:pt x="24130" y="157480"/>
                  </a:lnTo>
                  <a:lnTo>
                    <a:pt x="24130" y="151130"/>
                  </a:lnTo>
                  <a:close/>
                </a:path>
                <a:path w="24130" h="1304290">
                  <a:moveTo>
                    <a:pt x="24130" y="157480"/>
                  </a:moveTo>
                  <a:lnTo>
                    <a:pt x="0" y="157480"/>
                  </a:lnTo>
                  <a:lnTo>
                    <a:pt x="0" y="161290"/>
                  </a:lnTo>
                  <a:lnTo>
                    <a:pt x="24130" y="161290"/>
                  </a:lnTo>
                  <a:lnTo>
                    <a:pt x="24130" y="157480"/>
                  </a:lnTo>
                  <a:close/>
                </a:path>
                <a:path w="24130" h="1304290">
                  <a:moveTo>
                    <a:pt x="24130" y="161290"/>
                  </a:moveTo>
                  <a:lnTo>
                    <a:pt x="0" y="161290"/>
                  </a:lnTo>
                  <a:lnTo>
                    <a:pt x="0" y="163830"/>
                  </a:lnTo>
                  <a:lnTo>
                    <a:pt x="24130" y="163830"/>
                  </a:lnTo>
                  <a:lnTo>
                    <a:pt x="24130" y="161290"/>
                  </a:lnTo>
                  <a:close/>
                </a:path>
                <a:path w="24130" h="1304290">
                  <a:moveTo>
                    <a:pt x="24130" y="163830"/>
                  </a:moveTo>
                  <a:lnTo>
                    <a:pt x="0" y="163830"/>
                  </a:lnTo>
                  <a:lnTo>
                    <a:pt x="0" y="167640"/>
                  </a:lnTo>
                  <a:lnTo>
                    <a:pt x="24130" y="167640"/>
                  </a:lnTo>
                  <a:lnTo>
                    <a:pt x="24130" y="163830"/>
                  </a:lnTo>
                  <a:close/>
                </a:path>
                <a:path w="24130" h="1304290">
                  <a:moveTo>
                    <a:pt x="24130" y="167640"/>
                  </a:moveTo>
                  <a:lnTo>
                    <a:pt x="0" y="167640"/>
                  </a:lnTo>
                  <a:lnTo>
                    <a:pt x="0" y="176530"/>
                  </a:lnTo>
                  <a:lnTo>
                    <a:pt x="24130" y="176530"/>
                  </a:lnTo>
                  <a:lnTo>
                    <a:pt x="24130" y="167640"/>
                  </a:lnTo>
                  <a:close/>
                </a:path>
                <a:path w="24130" h="1304290">
                  <a:moveTo>
                    <a:pt x="24130" y="176530"/>
                  </a:moveTo>
                  <a:lnTo>
                    <a:pt x="0" y="176530"/>
                  </a:lnTo>
                  <a:lnTo>
                    <a:pt x="0" y="186690"/>
                  </a:lnTo>
                  <a:lnTo>
                    <a:pt x="24130" y="186690"/>
                  </a:lnTo>
                  <a:lnTo>
                    <a:pt x="24130" y="176530"/>
                  </a:lnTo>
                  <a:close/>
                </a:path>
                <a:path w="24130" h="1304290">
                  <a:moveTo>
                    <a:pt x="24130" y="186690"/>
                  </a:moveTo>
                  <a:lnTo>
                    <a:pt x="0" y="186690"/>
                  </a:lnTo>
                  <a:lnTo>
                    <a:pt x="0" y="189230"/>
                  </a:lnTo>
                  <a:lnTo>
                    <a:pt x="24130" y="189230"/>
                  </a:lnTo>
                  <a:lnTo>
                    <a:pt x="24130" y="186690"/>
                  </a:lnTo>
                  <a:close/>
                </a:path>
                <a:path w="24130" h="1304290">
                  <a:moveTo>
                    <a:pt x="24130" y="189230"/>
                  </a:moveTo>
                  <a:lnTo>
                    <a:pt x="0" y="189230"/>
                  </a:lnTo>
                  <a:lnTo>
                    <a:pt x="0" y="195580"/>
                  </a:lnTo>
                  <a:lnTo>
                    <a:pt x="24130" y="195580"/>
                  </a:lnTo>
                  <a:lnTo>
                    <a:pt x="24130" y="189230"/>
                  </a:lnTo>
                  <a:close/>
                </a:path>
                <a:path w="24130" h="1304290">
                  <a:moveTo>
                    <a:pt x="24130" y="195580"/>
                  </a:moveTo>
                  <a:lnTo>
                    <a:pt x="0" y="195580"/>
                  </a:lnTo>
                  <a:lnTo>
                    <a:pt x="0" y="201930"/>
                  </a:lnTo>
                  <a:lnTo>
                    <a:pt x="24130" y="201930"/>
                  </a:lnTo>
                  <a:lnTo>
                    <a:pt x="24130" y="195580"/>
                  </a:lnTo>
                  <a:close/>
                </a:path>
                <a:path w="24130" h="1304290">
                  <a:moveTo>
                    <a:pt x="24130" y="201930"/>
                  </a:moveTo>
                  <a:lnTo>
                    <a:pt x="0" y="201930"/>
                  </a:lnTo>
                  <a:lnTo>
                    <a:pt x="0" y="205740"/>
                  </a:lnTo>
                  <a:lnTo>
                    <a:pt x="24130" y="205740"/>
                  </a:lnTo>
                  <a:lnTo>
                    <a:pt x="24130" y="201930"/>
                  </a:lnTo>
                  <a:close/>
                </a:path>
                <a:path w="24130" h="1304290">
                  <a:moveTo>
                    <a:pt x="24130" y="205740"/>
                  </a:moveTo>
                  <a:lnTo>
                    <a:pt x="0" y="205740"/>
                  </a:lnTo>
                  <a:lnTo>
                    <a:pt x="0" y="212090"/>
                  </a:lnTo>
                  <a:lnTo>
                    <a:pt x="24130" y="212090"/>
                  </a:lnTo>
                  <a:lnTo>
                    <a:pt x="24130" y="205740"/>
                  </a:lnTo>
                  <a:close/>
                </a:path>
                <a:path w="24130" h="1304290">
                  <a:moveTo>
                    <a:pt x="24130" y="212090"/>
                  </a:moveTo>
                  <a:lnTo>
                    <a:pt x="0" y="212090"/>
                  </a:lnTo>
                  <a:lnTo>
                    <a:pt x="0" y="220980"/>
                  </a:lnTo>
                  <a:lnTo>
                    <a:pt x="24130" y="220980"/>
                  </a:lnTo>
                  <a:lnTo>
                    <a:pt x="24130" y="212090"/>
                  </a:lnTo>
                  <a:close/>
                </a:path>
                <a:path w="24130" h="1304290">
                  <a:moveTo>
                    <a:pt x="24130" y="220980"/>
                  </a:moveTo>
                  <a:lnTo>
                    <a:pt x="0" y="220980"/>
                  </a:lnTo>
                  <a:lnTo>
                    <a:pt x="0" y="231140"/>
                  </a:lnTo>
                  <a:lnTo>
                    <a:pt x="24130" y="231140"/>
                  </a:lnTo>
                  <a:lnTo>
                    <a:pt x="24130" y="220980"/>
                  </a:lnTo>
                  <a:close/>
                </a:path>
                <a:path w="24130" h="1304290">
                  <a:moveTo>
                    <a:pt x="24130" y="231140"/>
                  </a:moveTo>
                  <a:lnTo>
                    <a:pt x="0" y="231140"/>
                  </a:lnTo>
                  <a:lnTo>
                    <a:pt x="0" y="233680"/>
                  </a:lnTo>
                  <a:lnTo>
                    <a:pt x="24130" y="233680"/>
                  </a:lnTo>
                  <a:lnTo>
                    <a:pt x="24130" y="231140"/>
                  </a:lnTo>
                  <a:close/>
                </a:path>
                <a:path w="24130" h="1304290">
                  <a:moveTo>
                    <a:pt x="24130" y="233680"/>
                  </a:moveTo>
                  <a:lnTo>
                    <a:pt x="0" y="233680"/>
                  </a:lnTo>
                  <a:lnTo>
                    <a:pt x="0" y="237490"/>
                  </a:lnTo>
                  <a:lnTo>
                    <a:pt x="24130" y="237490"/>
                  </a:lnTo>
                  <a:lnTo>
                    <a:pt x="24130" y="233680"/>
                  </a:lnTo>
                  <a:close/>
                </a:path>
                <a:path w="24130" h="1304290">
                  <a:moveTo>
                    <a:pt x="24130" y="237490"/>
                  </a:moveTo>
                  <a:lnTo>
                    <a:pt x="0" y="237490"/>
                  </a:lnTo>
                  <a:lnTo>
                    <a:pt x="0" y="240030"/>
                  </a:lnTo>
                  <a:lnTo>
                    <a:pt x="24130" y="240030"/>
                  </a:lnTo>
                  <a:lnTo>
                    <a:pt x="24130" y="237490"/>
                  </a:lnTo>
                  <a:close/>
                </a:path>
                <a:path w="24130" h="1304290">
                  <a:moveTo>
                    <a:pt x="24130" y="240030"/>
                  </a:moveTo>
                  <a:lnTo>
                    <a:pt x="0" y="240030"/>
                  </a:lnTo>
                  <a:lnTo>
                    <a:pt x="0" y="243840"/>
                  </a:lnTo>
                  <a:lnTo>
                    <a:pt x="24130" y="243840"/>
                  </a:lnTo>
                  <a:lnTo>
                    <a:pt x="24130" y="240030"/>
                  </a:lnTo>
                  <a:close/>
                </a:path>
                <a:path w="24130" h="1304290">
                  <a:moveTo>
                    <a:pt x="24130" y="243840"/>
                  </a:moveTo>
                  <a:lnTo>
                    <a:pt x="0" y="243840"/>
                  </a:lnTo>
                  <a:lnTo>
                    <a:pt x="0" y="256540"/>
                  </a:lnTo>
                  <a:lnTo>
                    <a:pt x="24130" y="256540"/>
                  </a:lnTo>
                  <a:lnTo>
                    <a:pt x="24130" y="243840"/>
                  </a:lnTo>
                  <a:close/>
                </a:path>
                <a:path w="24130" h="1304290">
                  <a:moveTo>
                    <a:pt x="24130" y="256540"/>
                  </a:moveTo>
                  <a:lnTo>
                    <a:pt x="0" y="256540"/>
                  </a:lnTo>
                  <a:lnTo>
                    <a:pt x="0" y="259080"/>
                  </a:lnTo>
                  <a:lnTo>
                    <a:pt x="24130" y="259080"/>
                  </a:lnTo>
                  <a:lnTo>
                    <a:pt x="24130" y="256540"/>
                  </a:lnTo>
                  <a:close/>
                </a:path>
                <a:path w="24130" h="1304290">
                  <a:moveTo>
                    <a:pt x="24130" y="259080"/>
                  </a:moveTo>
                  <a:lnTo>
                    <a:pt x="0" y="259080"/>
                  </a:lnTo>
                  <a:lnTo>
                    <a:pt x="0" y="262890"/>
                  </a:lnTo>
                  <a:lnTo>
                    <a:pt x="24130" y="262890"/>
                  </a:lnTo>
                  <a:lnTo>
                    <a:pt x="24130" y="259080"/>
                  </a:lnTo>
                  <a:close/>
                </a:path>
                <a:path w="24130" h="1304290">
                  <a:moveTo>
                    <a:pt x="24130" y="262890"/>
                  </a:moveTo>
                  <a:lnTo>
                    <a:pt x="0" y="262890"/>
                  </a:lnTo>
                  <a:lnTo>
                    <a:pt x="0" y="265430"/>
                  </a:lnTo>
                  <a:lnTo>
                    <a:pt x="24130" y="265430"/>
                  </a:lnTo>
                  <a:lnTo>
                    <a:pt x="24130" y="262890"/>
                  </a:lnTo>
                  <a:close/>
                </a:path>
                <a:path w="24130" h="1304290">
                  <a:moveTo>
                    <a:pt x="24130" y="265430"/>
                  </a:moveTo>
                  <a:lnTo>
                    <a:pt x="0" y="265430"/>
                  </a:lnTo>
                  <a:lnTo>
                    <a:pt x="0" y="269240"/>
                  </a:lnTo>
                  <a:lnTo>
                    <a:pt x="24130" y="269240"/>
                  </a:lnTo>
                  <a:lnTo>
                    <a:pt x="24130" y="265430"/>
                  </a:lnTo>
                  <a:close/>
                </a:path>
                <a:path w="24130" h="1304290">
                  <a:moveTo>
                    <a:pt x="24130" y="269240"/>
                  </a:moveTo>
                  <a:lnTo>
                    <a:pt x="0" y="269240"/>
                  </a:lnTo>
                  <a:lnTo>
                    <a:pt x="0" y="271780"/>
                  </a:lnTo>
                  <a:lnTo>
                    <a:pt x="24130" y="271780"/>
                  </a:lnTo>
                  <a:lnTo>
                    <a:pt x="24130" y="269240"/>
                  </a:lnTo>
                  <a:close/>
                </a:path>
                <a:path w="24130" h="1304290">
                  <a:moveTo>
                    <a:pt x="24130" y="271780"/>
                  </a:moveTo>
                  <a:lnTo>
                    <a:pt x="0" y="271780"/>
                  </a:lnTo>
                  <a:lnTo>
                    <a:pt x="0" y="275590"/>
                  </a:lnTo>
                  <a:lnTo>
                    <a:pt x="24130" y="275590"/>
                  </a:lnTo>
                  <a:lnTo>
                    <a:pt x="24130" y="271780"/>
                  </a:lnTo>
                  <a:close/>
                </a:path>
                <a:path w="24130" h="1304290">
                  <a:moveTo>
                    <a:pt x="24130" y="275590"/>
                  </a:moveTo>
                  <a:lnTo>
                    <a:pt x="0" y="275590"/>
                  </a:lnTo>
                  <a:lnTo>
                    <a:pt x="0" y="281940"/>
                  </a:lnTo>
                  <a:lnTo>
                    <a:pt x="24130" y="281940"/>
                  </a:lnTo>
                  <a:lnTo>
                    <a:pt x="24130" y="275590"/>
                  </a:lnTo>
                  <a:close/>
                </a:path>
                <a:path w="24130" h="1304290">
                  <a:moveTo>
                    <a:pt x="24130" y="281940"/>
                  </a:moveTo>
                  <a:lnTo>
                    <a:pt x="0" y="281940"/>
                  </a:lnTo>
                  <a:lnTo>
                    <a:pt x="0" y="288290"/>
                  </a:lnTo>
                  <a:lnTo>
                    <a:pt x="24130" y="288290"/>
                  </a:lnTo>
                  <a:lnTo>
                    <a:pt x="24130" y="281940"/>
                  </a:lnTo>
                  <a:close/>
                </a:path>
                <a:path w="24130" h="1304290">
                  <a:moveTo>
                    <a:pt x="24130" y="288290"/>
                  </a:moveTo>
                  <a:lnTo>
                    <a:pt x="0" y="288290"/>
                  </a:lnTo>
                  <a:lnTo>
                    <a:pt x="0" y="297180"/>
                  </a:lnTo>
                  <a:lnTo>
                    <a:pt x="24130" y="297180"/>
                  </a:lnTo>
                  <a:lnTo>
                    <a:pt x="24130" y="288290"/>
                  </a:lnTo>
                  <a:close/>
                </a:path>
                <a:path w="24130" h="1304290">
                  <a:moveTo>
                    <a:pt x="24130" y="297180"/>
                  </a:moveTo>
                  <a:lnTo>
                    <a:pt x="0" y="297180"/>
                  </a:lnTo>
                  <a:lnTo>
                    <a:pt x="0" y="303530"/>
                  </a:lnTo>
                  <a:lnTo>
                    <a:pt x="24130" y="303530"/>
                  </a:lnTo>
                  <a:lnTo>
                    <a:pt x="24130" y="297180"/>
                  </a:lnTo>
                  <a:close/>
                </a:path>
                <a:path w="24130" h="1304290">
                  <a:moveTo>
                    <a:pt x="24130" y="303530"/>
                  </a:moveTo>
                  <a:lnTo>
                    <a:pt x="0" y="303530"/>
                  </a:lnTo>
                  <a:lnTo>
                    <a:pt x="0" y="307340"/>
                  </a:lnTo>
                  <a:lnTo>
                    <a:pt x="24130" y="307340"/>
                  </a:lnTo>
                  <a:lnTo>
                    <a:pt x="24130" y="303530"/>
                  </a:lnTo>
                  <a:close/>
                </a:path>
                <a:path w="24130" h="1304290">
                  <a:moveTo>
                    <a:pt x="24130" y="307340"/>
                  </a:moveTo>
                  <a:lnTo>
                    <a:pt x="0" y="307340"/>
                  </a:lnTo>
                  <a:lnTo>
                    <a:pt x="0" y="313690"/>
                  </a:lnTo>
                  <a:lnTo>
                    <a:pt x="24130" y="313690"/>
                  </a:lnTo>
                  <a:lnTo>
                    <a:pt x="24130" y="307340"/>
                  </a:lnTo>
                  <a:close/>
                </a:path>
                <a:path w="24130" h="1304290">
                  <a:moveTo>
                    <a:pt x="24130" y="313690"/>
                  </a:moveTo>
                  <a:lnTo>
                    <a:pt x="0" y="313690"/>
                  </a:lnTo>
                  <a:lnTo>
                    <a:pt x="0" y="320040"/>
                  </a:lnTo>
                  <a:lnTo>
                    <a:pt x="24130" y="320040"/>
                  </a:lnTo>
                  <a:lnTo>
                    <a:pt x="24130" y="313690"/>
                  </a:lnTo>
                  <a:close/>
                </a:path>
                <a:path w="24130" h="1304290">
                  <a:moveTo>
                    <a:pt x="24130" y="320040"/>
                  </a:moveTo>
                  <a:lnTo>
                    <a:pt x="0" y="320040"/>
                  </a:lnTo>
                  <a:lnTo>
                    <a:pt x="0" y="322580"/>
                  </a:lnTo>
                  <a:lnTo>
                    <a:pt x="24130" y="322580"/>
                  </a:lnTo>
                  <a:lnTo>
                    <a:pt x="24130" y="320040"/>
                  </a:lnTo>
                  <a:close/>
                </a:path>
                <a:path w="24130" h="1304290">
                  <a:moveTo>
                    <a:pt x="24130" y="322580"/>
                  </a:moveTo>
                  <a:lnTo>
                    <a:pt x="0" y="322580"/>
                  </a:lnTo>
                  <a:lnTo>
                    <a:pt x="0" y="326390"/>
                  </a:lnTo>
                  <a:lnTo>
                    <a:pt x="24130" y="326390"/>
                  </a:lnTo>
                  <a:lnTo>
                    <a:pt x="24130" y="322580"/>
                  </a:lnTo>
                  <a:close/>
                </a:path>
                <a:path w="24130" h="1304290">
                  <a:moveTo>
                    <a:pt x="24130" y="326390"/>
                  </a:moveTo>
                  <a:lnTo>
                    <a:pt x="0" y="326390"/>
                  </a:lnTo>
                  <a:lnTo>
                    <a:pt x="0" y="328930"/>
                  </a:lnTo>
                  <a:lnTo>
                    <a:pt x="24130" y="328930"/>
                  </a:lnTo>
                  <a:lnTo>
                    <a:pt x="24130" y="326390"/>
                  </a:lnTo>
                  <a:close/>
                </a:path>
                <a:path w="24130" h="1304290">
                  <a:moveTo>
                    <a:pt x="24130" y="328930"/>
                  </a:moveTo>
                  <a:lnTo>
                    <a:pt x="0" y="328930"/>
                  </a:lnTo>
                  <a:lnTo>
                    <a:pt x="0" y="339090"/>
                  </a:lnTo>
                  <a:lnTo>
                    <a:pt x="24130" y="339090"/>
                  </a:lnTo>
                  <a:lnTo>
                    <a:pt x="24130" y="328930"/>
                  </a:lnTo>
                  <a:close/>
                </a:path>
                <a:path w="24130" h="1304290">
                  <a:moveTo>
                    <a:pt x="24130" y="339090"/>
                  </a:moveTo>
                  <a:lnTo>
                    <a:pt x="0" y="339090"/>
                  </a:lnTo>
                  <a:lnTo>
                    <a:pt x="0" y="341630"/>
                  </a:lnTo>
                  <a:lnTo>
                    <a:pt x="24130" y="341630"/>
                  </a:lnTo>
                  <a:lnTo>
                    <a:pt x="24130" y="339090"/>
                  </a:lnTo>
                  <a:close/>
                </a:path>
                <a:path w="24130" h="1304290">
                  <a:moveTo>
                    <a:pt x="24130" y="341630"/>
                  </a:moveTo>
                  <a:lnTo>
                    <a:pt x="0" y="341630"/>
                  </a:lnTo>
                  <a:lnTo>
                    <a:pt x="0" y="345440"/>
                  </a:lnTo>
                  <a:lnTo>
                    <a:pt x="24130" y="345440"/>
                  </a:lnTo>
                  <a:lnTo>
                    <a:pt x="24130" y="341630"/>
                  </a:lnTo>
                  <a:close/>
                </a:path>
                <a:path w="24130" h="1304290">
                  <a:moveTo>
                    <a:pt x="24130" y="345440"/>
                  </a:moveTo>
                  <a:lnTo>
                    <a:pt x="0" y="345440"/>
                  </a:lnTo>
                  <a:lnTo>
                    <a:pt x="0" y="347980"/>
                  </a:lnTo>
                  <a:lnTo>
                    <a:pt x="24130" y="347980"/>
                  </a:lnTo>
                  <a:lnTo>
                    <a:pt x="24130" y="345440"/>
                  </a:lnTo>
                  <a:close/>
                </a:path>
                <a:path w="24130" h="1304290">
                  <a:moveTo>
                    <a:pt x="24130" y="347980"/>
                  </a:moveTo>
                  <a:lnTo>
                    <a:pt x="0" y="347980"/>
                  </a:lnTo>
                  <a:lnTo>
                    <a:pt x="0" y="351790"/>
                  </a:lnTo>
                  <a:lnTo>
                    <a:pt x="24130" y="351790"/>
                  </a:lnTo>
                  <a:lnTo>
                    <a:pt x="24130" y="347980"/>
                  </a:lnTo>
                  <a:close/>
                </a:path>
                <a:path w="24130" h="1304290">
                  <a:moveTo>
                    <a:pt x="24130" y="351790"/>
                  </a:moveTo>
                  <a:lnTo>
                    <a:pt x="0" y="351790"/>
                  </a:lnTo>
                  <a:lnTo>
                    <a:pt x="0" y="360680"/>
                  </a:lnTo>
                  <a:lnTo>
                    <a:pt x="24130" y="360680"/>
                  </a:lnTo>
                  <a:lnTo>
                    <a:pt x="24130" y="351790"/>
                  </a:lnTo>
                  <a:close/>
                </a:path>
                <a:path w="24130" h="1304290">
                  <a:moveTo>
                    <a:pt x="24130" y="360680"/>
                  </a:moveTo>
                  <a:lnTo>
                    <a:pt x="0" y="360680"/>
                  </a:lnTo>
                  <a:lnTo>
                    <a:pt x="0" y="364490"/>
                  </a:lnTo>
                  <a:lnTo>
                    <a:pt x="24130" y="364490"/>
                  </a:lnTo>
                  <a:lnTo>
                    <a:pt x="24130" y="360680"/>
                  </a:lnTo>
                  <a:close/>
                </a:path>
                <a:path w="24130" h="1304290">
                  <a:moveTo>
                    <a:pt x="24130" y="364490"/>
                  </a:moveTo>
                  <a:lnTo>
                    <a:pt x="0" y="364490"/>
                  </a:lnTo>
                  <a:lnTo>
                    <a:pt x="0" y="370840"/>
                  </a:lnTo>
                  <a:lnTo>
                    <a:pt x="24130" y="370840"/>
                  </a:lnTo>
                  <a:lnTo>
                    <a:pt x="24130" y="364490"/>
                  </a:lnTo>
                  <a:close/>
                </a:path>
                <a:path w="24130" h="1304290">
                  <a:moveTo>
                    <a:pt x="24130" y="370840"/>
                  </a:moveTo>
                  <a:lnTo>
                    <a:pt x="0" y="370840"/>
                  </a:lnTo>
                  <a:lnTo>
                    <a:pt x="0" y="377190"/>
                  </a:lnTo>
                  <a:lnTo>
                    <a:pt x="24130" y="377190"/>
                  </a:lnTo>
                  <a:lnTo>
                    <a:pt x="24130" y="370840"/>
                  </a:lnTo>
                  <a:close/>
                </a:path>
                <a:path w="24130" h="1304290">
                  <a:moveTo>
                    <a:pt x="24130" y="377190"/>
                  </a:moveTo>
                  <a:lnTo>
                    <a:pt x="1270" y="377190"/>
                  </a:lnTo>
                  <a:lnTo>
                    <a:pt x="1270" y="378460"/>
                  </a:lnTo>
                  <a:lnTo>
                    <a:pt x="3810" y="378460"/>
                  </a:lnTo>
                  <a:lnTo>
                    <a:pt x="3810" y="379730"/>
                  </a:lnTo>
                  <a:lnTo>
                    <a:pt x="24130" y="379730"/>
                  </a:lnTo>
                  <a:lnTo>
                    <a:pt x="24130" y="377190"/>
                  </a:lnTo>
                  <a:close/>
                </a:path>
                <a:path w="24130" h="1304290">
                  <a:moveTo>
                    <a:pt x="24130" y="379730"/>
                  </a:moveTo>
                  <a:lnTo>
                    <a:pt x="6350" y="379730"/>
                  </a:lnTo>
                  <a:lnTo>
                    <a:pt x="6350" y="381000"/>
                  </a:lnTo>
                  <a:lnTo>
                    <a:pt x="8890" y="381000"/>
                  </a:lnTo>
                  <a:lnTo>
                    <a:pt x="8890" y="382270"/>
                  </a:lnTo>
                  <a:lnTo>
                    <a:pt x="11430" y="382270"/>
                  </a:lnTo>
                  <a:lnTo>
                    <a:pt x="11430" y="383540"/>
                  </a:lnTo>
                  <a:lnTo>
                    <a:pt x="24130" y="383540"/>
                  </a:lnTo>
                  <a:lnTo>
                    <a:pt x="24130" y="379730"/>
                  </a:lnTo>
                  <a:close/>
                </a:path>
                <a:path w="24130" h="1304290">
                  <a:moveTo>
                    <a:pt x="24130" y="383540"/>
                  </a:moveTo>
                  <a:lnTo>
                    <a:pt x="13970" y="383540"/>
                  </a:lnTo>
                  <a:lnTo>
                    <a:pt x="13970" y="384810"/>
                  </a:lnTo>
                  <a:lnTo>
                    <a:pt x="16510" y="384810"/>
                  </a:lnTo>
                  <a:lnTo>
                    <a:pt x="16510" y="386080"/>
                  </a:lnTo>
                  <a:lnTo>
                    <a:pt x="19050" y="386080"/>
                  </a:lnTo>
                  <a:lnTo>
                    <a:pt x="19050" y="387350"/>
                  </a:lnTo>
                  <a:lnTo>
                    <a:pt x="21590" y="387350"/>
                  </a:lnTo>
                  <a:lnTo>
                    <a:pt x="21590" y="388620"/>
                  </a:lnTo>
                  <a:lnTo>
                    <a:pt x="24130" y="388620"/>
                  </a:lnTo>
                  <a:lnTo>
                    <a:pt x="24130" y="383540"/>
                  </a:lnTo>
                  <a:close/>
                </a:path>
                <a:path w="24130" h="1304290">
                  <a:moveTo>
                    <a:pt x="2540" y="1303020"/>
                  </a:moveTo>
                  <a:lnTo>
                    <a:pt x="0" y="1303020"/>
                  </a:lnTo>
                  <a:lnTo>
                    <a:pt x="0" y="1304290"/>
                  </a:lnTo>
                  <a:lnTo>
                    <a:pt x="2540" y="1304290"/>
                  </a:lnTo>
                  <a:lnTo>
                    <a:pt x="2540" y="1303020"/>
                  </a:lnTo>
                  <a:close/>
                </a:path>
                <a:path w="24130" h="1304290">
                  <a:moveTo>
                    <a:pt x="24130" y="1301750"/>
                  </a:moveTo>
                  <a:lnTo>
                    <a:pt x="2540" y="1301750"/>
                  </a:lnTo>
                  <a:lnTo>
                    <a:pt x="2540" y="1303020"/>
                  </a:lnTo>
                  <a:lnTo>
                    <a:pt x="24130" y="1303020"/>
                  </a:lnTo>
                  <a:lnTo>
                    <a:pt x="24130" y="1301750"/>
                  </a:lnTo>
                  <a:close/>
                </a:path>
              </a:pathLst>
            </a:custGeom>
            <a:solidFill>
              <a:srgbClr val="939327"/>
            </a:solidFill>
          </p:spPr>
          <p:txBody>
            <a:bodyPr wrap="square" lIns="0" tIns="0" rIns="0" bIns="0" rtlCol="0"/>
            <a:lstStyle/>
            <a:p>
              <a:endParaRPr/>
            </a:p>
          </p:txBody>
        </p:sp>
        <p:sp>
          <p:nvSpPr>
            <p:cNvPr id="867" name="object 867"/>
            <p:cNvSpPr/>
            <p:nvPr/>
          </p:nvSpPr>
          <p:spPr>
            <a:xfrm>
              <a:off x="878840" y="5212079"/>
              <a:ext cx="24130" cy="1310640"/>
            </a:xfrm>
            <a:custGeom>
              <a:avLst/>
              <a:gdLst/>
              <a:ahLst/>
              <a:cxnLst/>
              <a:rect l="l" t="t" r="r" b="b"/>
              <a:pathLst>
                <a:path w="24130" h="1310640">
                  <a:moveTo>
                    <a:pt x="5079" y="0"/>
                  </a:moveTo>
                  <a:lnTo>
                    <a:pt x="0" y="0"/>
                  </a:lnTo>
                  <a:lnTo>
                    <a:pt x="0" y="3810"/>
                  </a:lnTo>
                  <a:lnTo>
                    <a:pt x="15240" y="3810"/>
                  </a:lnTo>
                  <a:lnTo>
                    <a:pt x="15240" y="2540"/>
                  </a:lnTo>
                  <a:lnTo>
                    <a:pt x="10159" y="2540"/>
                  </a:lnTo>
                  <a:lnTo>
                    <a:pt x="10159" y="1270"/>
                  </a:lnTo>
                  <a:lnTo>
                    <a:pt x="5079" y="1270"/>
                  </a:lnTo>
                  <a:lnTo>
                    <a:pt x="5079" y="0"/>
                  </a:lnTo>
                  <a:close/>
                </a:path>
                <a:path w="24130" h="1310640">
                  <a:moveTo>
                    <a:pt x="19050" y="3810"/>
                  </a:moveTo>
                  <a:lnTo>
                    <a:pt x="0" y="3810"/>
                  </a:lnTo>
                  <a:lnTo>
                    <a:pt x="0" y="10160"/>
                  </a:lnTo>
                  <a:lnTo>
                    <a:pt x="24129" y="10160"/>
                  </a:lnTo>
                  <a:lnTo>
                    <a:pt x="24129" y="5080"/>
                  </a:lnTo>
                  <a:lnTo>
                    <a:pt x="19050" y="5080"/>
                  </a:lnTo>
                  <a:lnTo>
                    <a:pt x="19050" y="3810"/>
                  </a:lnTo>
                  <a:close/>
                </a:path>
                <a:path w="24130" h="1310640">
                  <a:moveTo>
                    <a:pt x="24129" y="10160"/>
                  </a:moveTo>
                  <a:lnTo>
                    <a:pt x="0" y="10160"/>
                  </a:lnTo>
                  <a:lnTo>
                    <a:pt x="0" y="16510"/>
                  </a:lnTo>
                  <a:lnTo>
                    <a:pt x="24129" y="16510"/>
                  </a:lnTo>
                  <a:lnTo>
                    <a:pt x="24129" y="10160"/>
                  </a:lnTo>
                  <a:close/>
                </a:path>
                <a:path w="24130" h="1310640">
                  <a:moveTo>
                    <a:pt x="24129" y="16510"/>
                  </a:moveTo>
                  <a:lnTo>
                    <a:pt x="0" y="16510"/>
                  </a:lnTo>
                  <a:lnTo>
                    <a:pt x="0" y="21590"/>
                  </a:lnTo>
                  <a:lnTo>
                    <a:pt x="24129" y="21590"/>
                  </a:lnTo>
                  <a:lnTo>
                    <a:pt x="24129" y="16510"/>
                  </a:lnTo>
                  <a:close/>
                </a:path>
                <a:path w="24130" h="1310640">
                  <a:moveTo>
                    <a:pt x="24129" y="21590"/>
                  </a:moveTo>
                  <a:lnTo>
                    <a:pt x="0" y="21590"/>
                  </a:lnTo>
                  <a:lnTo>
                    <a:pt x="0" y="27940"/>
                  </a:lnTo>
                  <a:lnTo>
                    <a:pt x="24129" y="27940"/>
                  </a:lnTo>
                  <a:lnTo>
                    <a:pt x="24129" y="21590"/>
                  </a:lnTo>
                  <a:close/>
                </a:path>
                <a:path w="24130" h="1310640">
                  <a:moveTo>
                    <a:pt x="24129" y="27940"/>
                  </a:moveTo>
                  <a:lnTo>
                    <a:pt x="0" y="27940"/>
                  </a:lnTo>
                  <a:lnTo>
                    <a:pt x="0" y="30480"/>
                  </a:lnTo>
                  <a:lnTo>
                    <a:pt x="24129" y="30480"/>
                  </a:lnTo>
                  <a:lnTo>
                    <a:pt x="24129" y="27940"/>
                  </a:lnTo>
                  <a:close/>
                </a:path>
                <a:path w="24130" h="1310640">
                  <a:moveTo>
                    <a:pt x="24129" y="30480"/>
                  </a:moveTo>
                  <a:lnTo>
                    <a:pt x="0" y="30480"/>
                  </a:lnTo>
                  <a:lnTo>
                    <a:pt x="0" y="34290"/>
                  </a:lnTo>
                  <a:lnTo>
                    <a:pt x="24129" y="34290"/>
                  </a:lnTo>
                  <a:lnTo>
                    <a:pt x="24129" y="30480"/>
                  </a:lnTo>
                  <a:close/>
                </a:path>
                <a:path w="24130" h="1310640">
                  <a:moveTo>
                    <a:pt x="24129" y="34290"/>
                  </a:moveTo>
                  <a:lnTo>
                    <a:pt x="0" y="34290"/>
                  </a:lnTo>
                  <a:lnTo>
                    <a:pt x="0" y="40640"/>
                  </a:lnTo>
                  <a:lnTo>
                    <a:pt x="24129" y="40640"/>
                  </a:lnTo>
                  <a:lnTo>
                    <a:pt x="24129" y="34290"/>
                  </a:lnTo>
                  <a:close/>
                </a:path>
                <a:path w="24130" h="1310640">
                  <a:moveTo>
                    <a:pt x="24129" y="40640"/>
                  </a:moveTo>
                  <a:lnTo>
                    <a:pt x="0" y="40640"/>
                  </a:lnTo>
                  <a:lnTo>
                    <a:pt x="0" y="43180"/>
                  </a:lnTo>
                  <a:lnTo>
                    <a:pt x="24129" y="43180"/>
                  </a:lnTo>
                  <a:lnTo>
                    <a:pt x="24129" y="40640"/>
                  </a:lnTo>
                  <a:close/>
                </a:path>
                <a:path w="24130" h="1310640">
                  <a:moveTo>
                    <a:pt x="24129" y="43180"/>
                  </a:moveTo>
                  <a:lnTo>
                    <a:pt x="0" y="43180"/>
                  </a:lnTo>
                  <a:lnTo>
                    <a:pt x="0" y="49530"/>
                  </a:lnTo>
                  <a:lnTo>
                    <a:pt x="24129" y="49530"/>
                  </a:lnTo>
                  <a:lnTo>
                    <a:pt x="24129" y="43180"/>
                  </a:lnTo>
                  <a:close/>
                </a:path>
                <a:path w="24130" h="1310640">
                  <a:moveTo>
                    <a:pt x="24129" y="49530"/>
                  </a:moveTo>
                  <a:lnTo>
                    <a:pt x="0" y="49530"/>
                  </a:lnTo>
                  <a:lnTo>
                    <a:pt x="0" y="55880"/>
                  </a:lnTo>
                  <a:lnTo>
                    <a:pt x="24129" y="55880"/>
                  </a:lnTo>
                  <a:lnTo>
                    <a:pt x="24129" y="49530"/>
                  </a:lnTo>
                  <a:close/>
                </a:path>
                <a:path w="24130" h="1310640">
                  <a:moveTo>
                    <a:pt x="24129" y="55880"/>
                  </a:moveTo>
                  <a:lnTo>
                    <a:pt x="0" y="55880"/>
                  </a:lnTo>
                  <a:lnTo>
                    <a:pt x="0" y="59690"/>
                  </a:lnTo>
                  <a:lnTo>
                    <a:pt x="24129" y="59690"/>
                  </a:lnTo>
                  <a:lnTo>
                    <a:pt x="24129" y="55880"/>
                  </a:lnTo>
                  <a:close/>
                </a:path>
                <a:path w="24130" h="1310640">
                  <a:moveTo>
                    <a:pt x="24129" y="59690"/>
                  </a:moveTo>
                  <a:lnTo>
                    <a:pt x="0" y="59690"/>
                  </a:lnTo>
                  <a:lnTo>
                    <a:pt x="0" y="62230"/>
                  </a:lnTo>
                  <a:lnTo>
                    <a:pt x="24129" y="62230"/>
                  </a:lnTo>
                  <a:lnTo>
                    <a:pt x="24129" y="59690"/>
                  </a:lnTo>
                  <a:close/>
                </a:path>
                <a:path w="24130" h="1310640">
                  <a:moveTo>
                    <a:pt x="24129" y="62230"/>
                  </a:moveTo>
                  <a:lnTo>
                    <a:pt x="0" y="62230"/>
                  </a:lnTo>
                  <a:lnTo>
                    <a:pt x="0" y="66040"/>
                  </a:lnTo>
                  <a:lnTo>
                    <a:pt x="24129" y="66040"/>
                  </a:lnTo>
                  <a:lnTo>
                    <a:pt x="24129" y="62230"/>
                  </a:lnTo>
                  <a:close/>
                </a:path>
                <a:path w="24130" h="1310640">
                  <a:moveTo>
                    <a:pt x="24129" y="66040"/>
                  </a:moveTo>
                  <a:lnTo>
                    <a:pt x="0" y="66040"/>
                  </a:lnTo>
                  <a:lnTo>
                    <a:pt x="0" y="78740"/>
                  </a:lnTo>
                  <a:lnTo>
                    <a:pt x="24129" y="78740"/>
                  </a:lnTo>
                  <a:lnTo>
                    <a:pt x="24129" y="66040"/>
                  </a:lnTo>
                  <a:close/>
                </a:path>
                <a:path w="24130" h="1310640">
                  <a:moveTo>
                    <a:pt x="24129" y="78740"/>
                  </a:moveTo>
                  <a:lnTo>
                    <a:pt x="0" y="78740"/>
                  </a:lnTo>
                  <a:lnTo>
                    <a:pt x="0" y="81280"/>
                  </a:lnTo>
                  <a:lnTo>
                    <a:pt x="24129" y="81280"/>
                  </a:lnTo>
                  <a:lnTo>
                    <a:pt x="24129" y="78740"/>
                  </a:lnTo>
                  <a:close/>
                </a:path>
                <a:path w="24130" h="1310640">
                  <a:moveTo>
                    <a:pt x="24129" y="81280"/>
                  </a:moveTo>
                  <a:lnTo>
                    <a:pt x="0" y="81280"/>
                  </a:lnTo>
                  <a:lnTo>
                    <a:pt x="0" y="91440"/>
                  </a:lnTo>
                  <a:lnTo>
                    <a:pt x="24129" y="91440"/>
                  </a:lnTo>
                  <a:lnTo>
                    <a:pt x="24129" y="81280"/>
                  </a:lnTo>
                  <a:close/>
                </a:path>
                <a:path w="24130" h="1310640">
                  <a:moveTo>
                    <a:pt x="24129" y="91440"/>
                  </a:moveTo>
                  <a:lnTo>
                    <a:pt x="0" y="91440"/>
                  </a:lnTo>
                  <a:lnTo>
                    <a:pt x="0" y="93980"/>
                  </a:lnTo>
                  <a:lnTo>
                    <a:pt x="24129" y="93980"/>
                  </a:lnTo>
                  <a:lnTo>
                    <a:pt x="24129" y="91440"/>
                  </a:lnTo>
                  <a:close/>
                </a:path>
                <a:path w="24130" h="1310640">
                  <a:moveTo>
                    <a:pt x="24129" y="93980"/>
                  </a:moveTo>
                  <a:lnTo>
                    <a:pt x="0" y="93980"/>
                  </a:lnTo>
                  <a:lnTo>
                    <a:pt x="0" y="104140"/>
                  </a:lnTo>
                  <a:lnTo>
                    <a:pt x="24129" y="104140"/>
                  </a:lnTo>
                  <a:lnTo>
                    <a:pt x="24129" y="93980"/>
                  </a:lnTo>
                  <a:close/>
                </a:path>
                <a:path w="24130" h="1310640">
                  <a:moveTo>
                    <a:pt x="24129" y="104140"/>
                  </a:moveTo>
                  <a:lnTo>
                    <a:pt x="0" y="104140"/>
                  </a:lnTo>
                  <a:lnTo>
                    <a:pt x="0" y="106680"/>
                  </a:lnTo>
                  <a:lnTo>
                    <a:pt x="24129" y="106680"/>
                  </a:lnTo>
                  <a:lnTo>
                    <a:pt x="24129" y="104140"/>
                  </a:lnTo>
                  <a:close/>
                </a:path>
                <a:path w="24130" h="1310640">
                  <a:moveTo>
                    <a:pt x="24129" y="106680"/>
                  </a:moveTo>
                  <a:lnTo>
                    <a:pt x="0" y="106680"/>
                  </a:lnTo>
                  <a:lnTo>
                    <a:pt x="0" y="110490"/>
                  </a:lnTo>
                  <a:lnTo>
                    <a:pt x="24129" y="110490"/>
                  </a:lnTo>
                  <a:lnTo>
                    <a:pt x="24129" y="106680"/>
                  </a:lnTo>
                  <a:close/>
                </a:path>
                <a:path w="24130" h="1310640">
                  <a:moveTo>
                    <a:pt x="24129" y="110490"/>
                  </a:moveTo>
                  <a:lnTo>
                    <a:pt x="0" y="110490"/>
                  </a:lnTo>
                  <a:lnTo>
                    <a:pt x="0" y="113030"/>
                  </a:lnTo>
                  <a:lnTo>
                    <a:pt x="24129" y="113030"/>
                  </a:lnTo>
                  <a:lnTo>
                    <a:pt x="24129" y="110490"/>
                  </a:lnTo>
                  <a:close/>
                </a:path>
                <a:path w="24130" h="1310640">
                  <a:moveTo>
                    <a:pt x="24129" y="113030"/>
                  </a:moveTo>
                  <a:lnTo>
                    <a:pt x="0" y="113030"/>
                  </a:lnTo>
                  <a:lnTo>
                    <a:pt x="0" y="123190"/>
                  </a:lnTo>
                  <a:lnTo>
                    <a:pt x="24129" y="123190"/>
                  </a:lnTo>
                  <a:lnTo>
                    <a:pt x="24129" y="113030"/>
                  </a:lnTo>
                  <a:close/>
                </a:path>
                <a:path w="24130" h="1310640">
                  <a:moveTo>
                    <a:pt x="24129" y="123190"/>
                  </a:moveTo>
                  <a:lnTo>
                    <a:pt x="0" y="123190"/>
                  </a:lnTo>
                  <a:lnTo>
                    <a:pt x="0" y="129540"/>
                  </a:lnTo>
                  <a:lnTo>
                    <a:pt x="24129" y="129540"/>
                  </a:lnTo>
                  <a:lnTo>
                    <a:pt x="24129" y="123190"/>
                  </a:lnTo>
                  <a:close/>
                </a:path>
                <a:path w="24130" h="1310640">
                  <a:moveTo>
                    <a:pt x="24129" y="129540"/>
                  </a:moveTo>
                  <a:lnTo>
                    <a:pt x="0" y="129540"/>
                  </a:lnTo>
                  <a:lnTo>
                    <a:pt x="0" y="135890"/>
                  </a:lnTo>
                  <a:lnTo>
                    <a:pt x="24129" y="135890"/>
                  </a:lnTo>
                  <a:lnTo>
                    <a:pt x="24129" y="129540"/>
                  </a:lnTo>
                  <a:close/>
                </a:path>
                <a:path w="24130" h="1310640">
                  <a:moveTo>
                    <a:pt x="24129" y="135890"/>
                  </a:moveTo>
                  <a:lnTo>
                    <a:pt x="0" y="135890"/>
                  </a:lnTo>
                  <a:lnTo>
                    <a:pt x="0" y="144780"/>
                  </a:lnTo>
                  <a:lnTo>
                    <a:pt x="24129" y="144780"/>
                  </a:lnTo>
                  <a:lnTo>
                    <a:pt x="24129" y="135890"/>
                  </a:lnTo>
                  <a:close/>
                </a:path>
                <a:path w="24130" h="1310640">
                  <a:moveTo>
                    <a:pt x="24129" y="144780"/>
                  </a:moveTo>
                  <a:lnTo>
                    <a:pt x="0" y="144780"/>
                  </a:lnTo>
                  <a:lnTo>
                    <a:pt x="0" y="148590"/>
                  </a:lnTo>
                  <a:lnTo>
                    <a:pt x="24129" y="148590"/>
                  </a:lnTo>
                  <a:lnTo>
                    <a:pt x="24129" y="144780"/>
                  </a:lnTo>
                  <a:close/>
                </a:path>
                <a:path w="24130" h="1310640">
                  <a:moveTo>
                    <a:pt x="24129" y="148590"/>
                  </a:moveTo>
                  <a:lnTo>
                    <a:pt x="0" y="148590"/>
                  </a:lnTo>
                  <a:lnTo>
                    <a:pt x="0" y="151130"/>
                  </a:lnTo>
                  <a:lnTo>
                    <a:pt x="24129" y="151130"/>
                  </a:lnTo>
                  <a:lnTo>
                    <a:pt x="24129" y="148590"/>
                  </a:lnTo>
                  <a:close/>
                </a:path>
                <a:path w="24130" h="1310640">
                  <a:moveTo>
                    <a:pt x="24129" y="151130"/>
                  </a:moveTo>
                  <a:lnTo>
                    <a:pt x="0" y="151130"/>
                  </a:lnTo>
                  <a:lnTo>
                    <a:pt x="0" y="157480"/>
                  </a:lnTo>
                  <a:lnTo>
                    <a:pt x="24129" y="157480"/>
                  </a:lnTo>
                  <a:lnTo>
                    <a:pt x="24129" y="151130"/>
                  </a:lnTo>
                  <a:close/>
                </a:path>
                <a:path w="24130" h="1310640">
                  <a:moveTo>
                    <a:pt x="24129" y="157480"/>
                  </a:moveTo>
                  <a:lnTo>
                    <a:pt x="0" y="157480"/>
                  </a:lnTo>
                  <a:lnTo>
                    <a:pt x="0" y="163830"/>
                  </a:lnTo>
                  <a:lnTo>
                    <a:pt x="24129" y="163830"/>
                  </a:lnTo>
                  <a:lnTo>
                    <a:pt x="24129" y="157480"/>
                  </a:lnTo>
                  <a:close/>
                </a:path>
                <a:path w="24130" h="1310640">
                  <a:moveTo>
                    <a:pt x="24129" y="163830"/>
                  </a:moveTo>
                  <a:lnTo>
                    <a:pt x="0" y="163830"/>
                  </a:lnTo>
                  <a:lnTo>
                    <a:pt x="0" y="167640"/>
                  </a:lnTo>
                  <a:lnTo>
                    <a:pt x="24129" y="167640"/>
                  </a:lnTo>
                  <a:lnTo>
                    <a:pt x="24129" y="163830"/>
                  </a:lnTo>
                  <a:close/>
                </a:path>
                <a:path w="24130" h="1310640">
                  <a:moveTo>
                    <a:pt x="24129" y="167640"/>
                  </a:moveTo>
                  <a:lnTo>
                    <a:pt x="0" y="167640"/>
                  </a:lnTo>
                  <a:lnTo>
                    <a:pt x="0" y="170180"/>
                  </a:lnTo>
                  <a:lnTo>
                    <a:pt x="24129" y="170180"/>
                  </a:lnTo>
                  <a:lnTo>
                    <a:pt x="24129" y="167640"/>
                  </a:lnTo>
                  <a:close/>
                </a:path>
                <a:path w="24130" h="1310640">
                  <a:moveTo>
                    <a:pt x="24129" y="170180"/>
                  </a:moveTo>
                  <a:lnTo>
                    <a:pt x="0" y="170180"/>
                  </a:lnTo>
                  <a:lnTo>
                    <a:pt x="0" y="173990"/>
                  </a:lnTo>
                  <a:lnTo>
                    <a:pt x="24129" y="173990"/>
                  </a:lnTo>
                  <a:lnTo>
                    <a:pt x="24129" y="170180"/>
                  </a:lnTo>
                  <a:close/>
                </a:path>
                <a:path w="24130" h="1310640">
                  <a:moveTo>
                    <a:pt x="24129" y="173990"/>
                  </a:moveTo>
                  <a:lnTo>
                    <a:pt x="0" y="173990"/>
                  </a:lnTo>
                  <a:lnTo>
                    <a:pt x="0" y="182880"/>
                  </a:lnTo>
                  <a:lnTo>
                    <a:pt x="24129" y="182880"/>
                  </a:lnTo>
                  <a:lnTo>
                    <a:pt x="24129" y="173990"/>
                  </a:lnTo>
                  <a:close/>
                </a:path>
                <a:path w="24130" h="1310640">
                  <a:moveTo>
                    <a:pt x="24129" y="182880"/>
                  </a:moveTo>
                  <a:lnTo>
                    <a:pt x="0" y="182880"/>
                  </a:lnTo>
                  <a:lnTo>
                    <a:pt x="0" y="193040"/>
                  </a:lnTo>
                  <a:lnTo>
                    <a:pt x="24129" y="193040"/>
                  </a:lnTo>
                  <a:lnTo>
                    <a:pt x="24129" y="182880"/>
                  </a:lnTo>
                  <a:close/>
                </a:path>
                <a:path w="24130" h="1310640">
                  <a:moveTo>
                    <a:pt x="24129" y="193040"/>
                  </a:moveTo>
                  <a:lnTo>
                    <a:pt x="0" y="193040"/>
                  </a:lnTo>
                  <a:lnTo>
                    <a:pt x="0" y="195580"/>
                  </a:lnTo>
                  <a:lnTo>
                    <a:pt x="24129" y="195580"/>
                  </a:lnTo>
                  <a:lnTo>
                    <a:pt x="24129" y="193040"/>
                  </a:lnTo>
                  <a:close/>
                </a:path>
                <a:path w="24130" h="1310640">
                  <a:moveTo>
                    <a:pt x="24129" y="195580"/>
                  </a:moveTo>
                  <a:lnTo>
                    <a:pt x="0" y="195580"/>
                  </a:lnTo>
                  <a:lnTo>
                    <a:pt x="0" y="201930"/>
                  </a:lnTo>
                  <a:lnTo>
                    <a:pt x="24129" y="201930"/>
                  </a:lnTo>
                  <a:lnTo>
                    <a:pt x="24129" y="195580"/>
                  </a:lnTo>
                  <a:close/>
                </a:path>
                <a:path w="24130" h="1310640">
                  <a:moveTo>
                    <a:pt x="24129" y="201930"/>
                  </a:moveTo>
                  <a:lnTo>
                    <a:pt x="0" y="201930"/>
                  </a:lnTo>
                  <a:lnTo>
                    <a:pt x="0" y="208280"/>
                  </a:lnTo>
                  <a:lnTo>
                    <a:pt x="24129" y="208280"/>
                  </a:lnTo>
                  <a:lnTo>
                    <a:pt x="24129" y="201930"/>
                  </a:lnTo>
                  <a:close/>
                </a:path>
                <a:path w="24130" h="1310640">
                  <a:moveTo>
                    <a:pt x="24129" y="208280"/>
                  </a:moveTo>
                  <a:lnTo>
                    <a:pt x="0" y="208280"/>
                  </a:lnTo>
                  <a:lnTo>
                    <a:pt x="0" y="212090"/>
                  </a:lnTo>
                  <a:lnTo>
                    <a:pt x="24129" y="212090"/>
                  </a:lnTo>
                  <a:lnTo>
                    <a:pt x="24129" y="208280"/>
                  </a:lnTo>
                  <a:close/>
                </a:path>
                <a:path w="24130" h="1310640">
                  <a:moveTo>
                    <a:pt x="24129" y="212090"/>
                  </a:moveTo>
                  <a:lnTo>
                    <a:pt x="0" y="212090"/>
                  </a:lnTo>
                  <a:lnTo>
                    <a:pt x="0" y="218440"/>
                  </a:lnTo>
                  <a:lnTo>
                    <a:pt x="24129" y="218440"/>
                  </a:lnTo>
                  <a:lnTo>
                    <a:pt x="24129" y="212090"/>
                  </a:lnTo>
                  <a:close/>
                </a:path>
                <a:path w="24130" h="1310640">
                  <a:moveTo>
                    <a:pt x="24129" y="218440"/>
                  </a:moveTo>
                  <a:lnTo>
                    <a:pt x="0" y="218440"/>
                  </a:lnTo>
                  <a:lnTo>
                    <a:pt x="0" y="227330"/>
                  </a:lnTo>
                  <a:lnTo>
                    <a:pt x="24129" y="227330"/>
                  </a:lnTo>
                  <a:lnTo>
                    <a:pt x="24129" y="218440"/>
                  </a:lnTo>
                  <a:close/>
                </a:path>
                <a:path w="24130" h="1310640">
                  <a:moveTo>
                    <a:pt x="24129" y="227330"/>
                  </a:moveTo>
                  <a:lnTo>
                    <a:pt x="0" y="227330"/>
                  </a:lnTo>
                  <a:lnTo>
                    <a:pt x="0" y="237490"/>
                  </a:lnTo>
                  <a:lnTo>
                    <a:pt x="24129" y="237490"/>
                  </a:lnTo>
                  <a:lnTo>
                    <a:pt x="24129" y="227330"/>
                  </a:lnTo>
                  <a:close/>
                </a:path>
                <a:path w="24130" h="1310640">
                  <a:moveTo>
                    <a:pt x="24129" y="237490"/>
                  </a:moveTo>
                  <a:lnTo>
                    <a:pt x="0" y="237490"/>
                  </a:lnTo>
                  <a:lnTo>
                    <a:pt x="0" y="240030"/>
                  </a:lnTo>
                  <a:lnTo>
                    <a:pt x="24129" y="240030"/>
                  </a:lnTo>
                  <a:lnTo>
                    <a:pt x="24129" y="237490"/>
                  </a:lnTo>
                  <a:close/>
                </a:path>
                <a:path w="24130" h="1310640">
                  <a:moveTo>
                    <a:pt x="24129" y="240030"/>
                  </a:moveTo>
                  <a:lnTo>
                    <a:pt x="0" y="240030"/>
                  </a:lnTo>
                  <a:lnTo>
                    <a:pt x="0" y="243840"/>
                  </a:lnTo>
                  <a:lnTo>
                    <a:pt x="24129" y="243840"/>
                  </a:lnTo>
                  <a:lnTo>
                    <a:pt x="24129" y="240030"/>
                  </a:lnTo>
                  <a:close/>
                </a:path>
                <a:path w="24130" h="1310640">
                  <a:moveTo>
                    <a:pt x="24129" y="243840"/>
                  </a:moveTo>
                  <a:lnTo>
                    <a:pt x="0" y="243840"/>
                  </a:lnTo>
                  <a:lnTo>
                    <a:pt x="0" y="246380"/>
                  </a:lnTo>
                  <a:lnTo>
                    <a:pt x="24129" y="246380"/>
                  </a:lnTo>
                  <a:lnTo>
                    <a:pt x="24129" y="243840"/>
                  </a:lnTo>
                  <a:close/>
                </a:path>
                <a:path w="24130" h="1310640">
                  <a:moveTo>
                    <a:pt x="24129" y="246380"/>
                  </a:moveTo>
                  <a:lnTo>
                    <a:pt x="0" y="246380"/>
                  </a:lnTo>
                  <a:lnTo>
                    <a:pt x="0" y="250190"/>
                  </a:lnTo>
                  <a:lnTo>
                    <a:pt x="24129" y="250190"/>
                  </a:lnTo>
                  <a:lnTo>
                    <a:pt x="24129" y="246380"/>
                  </a:lnTo>
                  <a:close/>
                </a:path>
                <a:path w="24130" h="1310640">
                  <a:moveTo>
                    <a:pt x="24129" y="250190"/>
                  </a:moveTo>
                  <a:lnTo>
                    <a:pt x="0" y="250190"/>
                  </a:lnTo>
                  <a:lnTo>
                    <a:pt x="0" y="262890"/>
                  </a:lnTo>
                  <a:lnTo>
                    <a:pt x="24129" y="262890"/>
                  </a:lnTo>
                  <a:lnTo>
                    <a:pt x="24129" y="250190"/>
                  </a:lnTo>
                  <a:close/>
                </a:path>
                <a:path w="24130" h="1310640">
                  <a:moveTo>
                    <a:pt x="24129" y="262890"/>
                  </a:moveTo>
                  <a:lnTo>
                    <a:pt x="0" y="262890"/>
                  </a:lnTo>
                  <a:lnTo>
                    <a:pt x="0" y="265430"/>
                  </a:lnTo>
                  <a:lnTo>
                    <a:pt x="24129" y="265430"/>
                  </a:lnTo>
                  <a:lnTo>
                    <a:pt x="24129" y="262890"/>
                  </a:lnTo>
                  <a:close/>
                </a:path>
                <a:path w="24130" h="1310640">
                  <a:moveTo>
                    <a:pt x="24129" y="265430"/>
                  </a:moveTo>
                  <a:lnTo>
                    <a:pt x="0" y="265430"/>
                  </a:lnTo>
                  <a:lnTo>
                    <a:pt x="0" y="269240"/>
                  </a:lnTo>
                  <a:lnTo>
                    <a:pt x="24129" y="269240"/>
                  </a:lnTo>
                  <a:lnTo>
                    <a:pt x="24129" y="265430"/>
                  </a:lnTo>
                  <a:close/>
                </a:path>
                <a:path w="24130" h="1310640">
                  <a:moveTo>
                    <a:pt x="24129" y="269240"/>
                  </a:moveTo>
                  <a:lnTo>
                    <a:pt x="0" y="269240"/>
                  </a:lnTo>
                  <a:lnTo>
                    <a:pt x="0" y="271780"/>
                  </a:lnTo>
                  <a:lnTo>
                    <a:pt x="24129" y="271780"/>
                  </a:lnTo>
                  <a:lnTo>
                    <a:pt x="24129" y="269240"/>
                  </a:lnTo>
                  <a:close/>
                </a:path>
                <a:path w="24130" h="1310640">
                  <a:moveTo>
                    <a:pt x="24129" y="271780"/>
                  </a:moveTo>
                  <a:lnTo>
                    <a:pt x="0" y="271780"/>
                  </a:lnTo>
                  <a:lnTo>
                    <a:pt x="0" y="275590"/>
                  </a:lnTo>
                  <a:lnTo>
                    <a:pt x="24129" y="275590"/>
                  </a:lnTo>
                  <a:lnTo>
                    <a:pt x="24129" y="271780"/>
                  </a:lnTo>
                  <a:close/>
                </a:path>
                <a:path w="24130" h="1310640">
                  <a:moveTo>
                    <a:pt x="24129" y="275590"/>
                  </a:moveTo>
                  <a:lnTo>
                    <a:pt x="0" y="275590"/>
                  </a:lnTo>
                  <a:lnTo>
                    <a:pt x="0" y="278130"/>
                  </a:lnTo>
                  <a:lnTo>
                    <a:pt x="24129" y="278130"/>
                  </a:lnTo>
                  <a:lnTo>
                    <a:pt x="24129" y="275590"/>
                  </a:lnTo>
                  <a:close/>
                </a:path>
                <a:path w="24130" h="1310640">
                  <a:moveTo>
                    <a:pt x="24129" y="278130"/>
                  </a:moveTo>
                  <a:lnTo>
                    <a:pt x="0" y="278130"/>
                  </a:lnTo>
                  <a:lnTo>
                    <a:pt x="0" y="281940"/>
                  </a:lnTo>
                  <a:lnTo>
                    <a:pt x="24129" y="281940"/>
                  </a:lnTo>
                  <a:lnTo>
                    <a:pt x="24129" y="278130"/>
                  </a:lnTo>
                  <a:close/>
                </a:path>
                <a:path w="24130" h="1310640">
                  <a:moveTo>
                    <a:pt x="24129" y="281940"/>
                  </a:moveTo>
                  <a:lnTo>
                    <a:pt x="0" y="281940"/>
                  </a:lnTo>
                  <a:lnTo>
                    <a:pt x="0" y="288290"/>
                  </a:lnTo>
                  <a:lnTo>
                    <a:pt x="24129" y="288290"/>
                  </a:lnTo>
                  <a:lnTo>
                    <a:pt x="24129" y="281940"/>
                  </a:lnTo>
                  <a:close/>
                </a:path>
                <a:path w="24130" h="1310640">
                  <a:moveTo>
                    <a:pt x="24129" y="288290"/>
                  </a:moveTo>
                  <a:lnTo>
                    <a:pt x="0" y="288290"/>
                  </a:lnTo>
                  <a:lnTo>
                    <a:pt x="0" y="294640"/>
                  </a:lnTo>
                  <a:lnTo>
                    <a:pt x="24129" y="294640"/>
                  </a:lnTo>
                  <a:lnTo>
                    <a:pt x="24129" y="288290"/>
                  </a:lnTo>
                  <a:close/>
                </a:path>
                <a:path w="24130" h="1310640">
                  <a:moveTo>
                    <a:pt x="24129" y="294640"/>
                  </a:moveTo>
                  <a:lnTo>
                    <a:pt x="0" y="294640"/>
                  </a:lnTo>
                  <a:lnTo>
                    <a:pt x="0" y="303530"/>
                  </a:lnTo>
                  <a:lnTo>
                    <a:pt x="24129" y="303530"/>
                  </a:lnTo>
                  <a:lnTo>
                    <a:pt x="24129" y="294640"/>
                  </a:lnTo>
                  <a:close/>
                </a:path>
                <a:path w="24130" h="1310640">
                  <a:moveTo>
                    <a:pt x="24129" y="303530"/>
                  </a:moveTo>
                  <a:lnTo>
                    <a:pt x="0" y="303530"/>
                  </a:lnTo>
                  <a:lnTo>
                    <a:pt x="0" y="309880"/>
                  </a:lnTo>
                  <a:lnTo>
                    <a:pt x="24129" y="309880"/>
                  </a:lnTo>
                  <a:lnTo>
                    <a:pt x="24129" y="303530"/>
                  </a:lnTo>
                  <a:close/>
                </a:path>
                <a:path w="24130" h="1310640">
                  <a:moveTo>
                    <a:pt x="24129" y="309880"/>
                  </a:moveTo>
                  <a:lnTo>
                    <a:pt x="0" y="309880"/>
                  </a:lnTo>
                  <a:lnTo>
                    <a:pt x="0" y="313690"/>
                  </a:lnTo>
                  <a:lnTo>
                    <a:pt x="24129" y="313690"/>
                  </a:lnTo>
                  <a:lnTo>
                    <a:pt x="24129" y="309880"/>
                  </a:lnTo>
                  <a:close/>
                </a:path>
                <a:path w="24130" h="1310640">
                  <a:moveTo>
                    <a:pt x="24129" y="313690"/>
                  </a:moveTo>
                  <a:lnTo>
                    <a:pt x="0" y="313690"/>
                  </a:lnTo>
                  <a:lnTo>
                    <a:pt x="0" y="320040"/>
                  </a:lnTo>
                  <a:lnTo>
                    <a:pt x="24129" y="320040"/>
                  </a:lnTo>
                  <a:lnTo>
                    <a:pt x="24129" y="313690"/>
                  </a:lnTo>
                  <a:close/>
                </a:path>
                <a:path w="24130" h="1310640">
                  <a:moveTo>
                    <a:pt x="24129" y="320040"/>
                  </a:moveTo>
                  <a:lnTo>
                    <a:pt x="0" y="320040"/>
                  </a:lnTo>
                  <a:lnTo>
                    <a:pt x="0" y="326390"/>
                  </a:lnTo>
                  <a:lnTo>
                    <a:pt x="24129" y="326390"/>
                  </a:lnTo>
                  <a:lnTo>
                    <a:pt x="24129" y="320040"/>
                  </a:lnTo>
                  <a:close/>
                </a:path>
                <a:path w="24130" h="1310640">
                  <a:moveTo>
                    <a:pt x="24129" y="326390"/>
                  </a:moveTo>
                  <a:lnTo>
                    <a:pt x="0" y="326390"/>
                  </a:lnTo>
                  <a:lnTo>
                    <a:pt x="0" y="328930"/>
                  </a:lnTo>
                  <a:lnTo>
                    <a:pt x="24129" y="328930"/>
                  </a:lnTo>
                  <a:lnTo>
                    <a:pt x="24129" y="326390"/>
                  </a:lnTo>
                  <a:close/>
                </a:path>
                <a:path w="24130" h="1310640">
                  <a:moveTo>
                    <a:pt x="24129" y="328930"/>
                  </a:moveTo>
                  <a:lnTo>
                    <a:pt x="0" y="328930"/>
                  </a:lnTo>
                  <a:lnTo>
                    <a:pt x="0" y="332740"/>
                  </a:lnTo>
                  <a:lnTo>
                    <a:pt x="24129" y="332740"/>
                  </a:lnTo>
                  <a:lnTo>
                    <a:pt x="24129" y="328930"/>
                  </a:lnTo>
                  <a:close/>
                </a:path>
                <a:path w="24130" h="1310640">
                  <a:moveTo>
                    <a:pt x="24129" y="332740"/>
                  </a:moveTo>
                  <a:lnTo>
                    <a:pt x="0" y="332740"/>
                  </a:lnTo>
                  <a:lnTo>
                    <a:pt x="0" y="335280"/>
                  </a:lnTo>
                  <a:lnTo>
                    <a:pt x="24129" y="335280"/>
                  </a:lnTo>
                  <a:lnTo>
                    <a:pt x="24129" y="332740"/>
                  </a:lnTo>
                  <a:close/>
                </a:path>
                <a:path w="24130" h="1310640">
                  <a:moveTo>
                    <a:pt x="24129" y="335280"/>
                  </a:moveTo>
                  <a:lnTo>
                    <a:pt x="0" y="335280"/>
                  </a:lnTo>
                  <a:lnTo>
                    <a:pt x="0" y="345440"/>
                  </a:lnTo>
                  <a:lnTo>
                    <a:pt x="24129" y="345440"/>
                  </a:lnTo>
                  <a:lnTo>
                    <a:pt x="24129" y="335280"/>
                  </a:lnTo>
                  <a:close/>
                </a:path>
                <a:path w="24130" h="1310640">
                  <a:moveTo>
                    <a:pt x="24129" y="345440"/>
                  </a:moveTo>
                  <a:lnTo>
                    <a:pt x="0" y="345440"/>
                  </a:lnTo>
                  <a:lnTo>
                    <a:pt x="0" y="347980"/>
                  </a:lnTo>
                  <a:lnTo>
                    <a:pt x="24129" y="347980"/>
                  </a:lnTo>
                  <a:lnTo>
                    <a:pt x="24129" y="345440"/>
                  </a:lnTo>
                  <a:close/>
                </a:path>
                <a:path w="24130" h="1310640">
                  <a:moveTo>
                    <a:pt x="24129" y="347980"/>
                  </a:moveTo>
                  <a:lnTo>
                    <a:pt x="0" y="347980"/>
                  </a:lnTo>
                  <a:lnTo>
                    <a:pt x="0" y="351790"/>
                  </a:lnTo>
                  <a:lnTo>
                    <a:pt x="24129" y="351790"/>
                  </a:lnTo>
                  <a:lnTo>
                    <a:pt x="24129" y="347980"/>
                  </a:lnTo>
                  <a:close/>
                </a:path>
                <a:path w="24130" h="1310640">
                  <a:moveTo>
                    <a:pt x="24129" y="351790"/>
                  </a:moveTo>
                  <a:lnTo>
                    <a:pt x="0" y="351790"/>
                  </a:lnTo>
                  <a:lnTo>
                    <a:pt x="0" y="354330"/>
                  </a:lnTo>
                  <a:lnTo>
                    <a:pt x="24129" y="354330"/>
                  </a:lnTo>
                  <a:lnTo>
                    <a:pt x="24129" y="351790"/>
                  </a:lnTo>
                  <a:close/>
                </a:path>
                <a:path w="24130" h="1310640">
                  <a:moveTo>
                    <a:pt x="24129" y="354330"/>
                  </a:moveTo>
                  <a:lnTo>
                    <a:pt x="0" y="354330"/>
                  </a:lnTo>
                  <a:lnTo>
                    <a:pt x="0" y="358140"/>
                  </a:lnTo>
                  <a:lnTo>
                    <a:pt x="24129" y="358140"/>
                  </a:lnTo>
                  <a:lnTo>
                    <a:pt x="24129" y="354330"/>
                  </a:lnTo>
                  <a:close/>
                </a:path>
                <a:path w="24130" h="1310640">
                  <a:moveTo>
                    <a:pt x="24129" y="358140"/>
                  </a:moveTo>
                  <a:lnTo>
                    <a:pt x="0" y="358140"/>
                  </a:lnTo>
                  <a:lnTo>
                    <a:pt x="0" y="367030"/>
                  </a:lnTo>
                  <a:lnTo>
                    <a:pt x="24129" y="367030"/>
                  </a:lnTo>
                  <a:lnTo>
                    <a:pt x="24129" y="358140"/>
                  </a:lnTo>
                  <a:close/>
                </a:path>
                <a:path w="24130" h="1310640">
                  <a:moveTo>
                    <a:pt x="24129" y="367030"/>
                  </a:moveTo>
                  <a:lnTo>
                    <a:pt x="0" y="367030"/>
                  </a:lnTo>
                  <a:lnTo>
                    <a:pt x="0" y="370840"/>
                  </a:lnTo>
                  <a:lnTo>
                    <a:pt x="24129" y="370840"/>
                  </a:lnTo>
                  <a:lnTo>
                    <a:pt x="24129" y="367030"/>
                  </a:lnTo>
                  <a:close/>
                </a:path>
                <a:path w="24130" h="1310640">
                  <a:moveTo>
                    <a:pt x="24129" y="370840"/>
                  </a:moveTo>
                  <a:lnTo>
                    <a:pt x="1269" y="370840"/>
                  </a:lnTo>
                  <a:lnTo>
                    <a:pt x="1269" y="372110"/>
                  </a:lnTo>
                  <a:lnTo>
                    <a:pt x="3809" y="372110"/>
                  </a:lnTo>
                  <a:lnTo>
                    <a:pt x="3809" y="373380"/>
                  </a:lnTo>
                  <a:lnTo>
                    <a:pt x="24129" y="373380"/>
                  </a:lnTo>
                  <a:lnTo>
                    <a:pt x="24129" y="370840"/>
                  </a:lnTo>
                  <a:close/>
                </a:path>
                <a:path w="24130" h="1310640">
                  <a:moveTo>
                    <a:pt x="24129" y="373380"/>
                  </a:moveTo>
                  <a:lnTo>
                    <a:pt x="6350" y="373380"/>
                  </a:lnTo>
                  <a:lnTo>
                    <a:pt x="6350" y="374650"/>
                  </a:lnTo>
                  <a:lnTo>
                    <a:pt x="8890" y="374650"/>
                  </a:lnTo>
                  <a:lnTo>
                    <a:pt x="8890" y="375920"/>
                  </a:lnTo>
                  <a:lnTo>
                    <a:pt x="11429" y="375920"/>
                  </a:lnTo>
                  <a:lnTo>
                    <a:pt x="11429" y="377190"/>
                  </a:lnTo>
                  <a:lnTo>
                    <a:pt x="24129" y="377190"/>
                  </a:lnTo>
                  <a:lnTo>
                    <a:pt x="24129" y="373380"/>
                  </a:lnTo>
                  <a:close/>
                </a:path>
                <a:path w="24130" h="1310640">
                  <a:moveTo>
                    <a:pt x="24129" y="377190"/>
                  </a:moveTo>
                  <a:lnTo>
                    <a:pt x="13969" y="377190"/>
                  </a:lnTo>
                  <a:lnTo>
                    <a:pt x="13969" y="378460"/>
                  </a:lnTo>
                  <a:lnTo>
                    <a:pt x="16509" y="378460"/>
                  </a:lnTo>
                  <a:lnTo>
                    <a:pt x="16509" y="379730"/>
                  </a:lnTo>
                  <a:lnTo>
                    <a:pt x="24129" y="379730"/>
                  </a:lnTo>
                  <a:lnTo>
                    <a:pt x="24129" y="377190"/>
                  </a:lnTo>
                  <a:close/>
                </a:path>
                <a:path w="24130" h="1310640">
                  <a:moveTo>
                    <a:pt x="24129" y="379730"/>
                  </a:moveTo>
                  <a:lnTo>
                    <a:pt x="19050" y="379730"/>
                  </a:lnTo>
                  <a:lnTo>
                    <a:pt x="19050" y="381000"/>
                  </a:lnTo>
                  <a:lnTo>
                    <a:pt x="21590" y="381000"/>
                  </a:lnTo>
                  <a:lnTo>
                    <a:pt x="21590" y="382270"/>
                  </a:lnTo>
                  <a:lnTo>
                    <a:pt x="22859" y="382270"/>
                  </a:lnTo>
                  <a:lnTo>
                    <a:pt x="22859" y="383540"/>
                  </a:lnTo>
                  <a:lnTo>
                    <a:pt x="24129" y="383540"/>
                  </a:lnTo>
                  <a:lnTo>
                    <a:pt x="24129" y="379730"/>
                  </a:lnTo>
                  <a:close/>
                </a:path>
                <a:path w="24130" h="1310640">
                  <a:moveTo>
                    <a:pt x="24129" y="1309370"/>
                  </a:moveTo>
                  <a:lnTo>
                    <a:pt x="0" y="1309370"/>
                  </a:lnTo>
                  <a:lnTo>
                    <a:pt x="0" y="1310640"/>
                  </a:lnTo>
                  <a:lnTo>
                    <a:pt x="24129" y="1310640"/>
                  </a:lnTo>
                  <a:lnTo>
                    <a:pt x="24129" y="1309370"/>
                  </a:lnTo>
                  <a:close/>
                </a:path>
              </a:pathLst>
            </a:custGeom>
            <a:solidFill>
              <a:srgbClr val="939326"/>
            </a:solidFill>
          </p:spPr>
          <p:txBody>
            <a:bodyPr wrap="square" lIns="0" tIns="0" rIns="0" bIns="0" rtlCol="0"/>
            <a:lstStyle/>
            <a:p>
              <a:endParaRPr/>
            </a:p>
          </p:txBody>
        </p:sp>
        <p:sp>
          <p:nvSpPr>
            <p:cNvPr id="868" name="object 868"/>
            <p:cNvSpPr/>
            <p:nvPr/>
          </p:nvSpPr>
          <p:spPr>
            <a:xfrm>
              <a:off x="853440" y="5204459"/>
              <a:ext cx="25400" cy="1318260"/>
            </a:xfrm>
            <a:custGeom>
              <a:avLst/>
              <a:gdLst/>
              <a:ahLst/>
              <a:cxnLst/>
              <a:rect l="l" t="t" r="r" b="b"/>
              <a:pathLst>
                <a:path w="25400" h="1318259">
                  <a:moveTo>
                    <a:pt x="2540" y="0"/>
                  </a:moveTo>
                  <a:lnTo>
                    <a:pt x="0" y="0"/>
                  </a:lnTo>
                  <a:lnTo>
                    <a:pt x="0" y="5079"/>
                  </a:lnTo>
                  <a:lnTo>
                    <a:pt x="16509" y="5079"/>
                  </a:lnTo>
                  <a:lnTo>
                    <a:pt x="16509" y="3809"/>
                  </a:lnTo>
                  <a:lnTo>
                    <a:pt x="11429" y="3809"/>
                  </a:lnTo>
                  <a:lnTo>
                    <a:pt x="11429" y="2540"/>
                  </a:lnTo>
                  <a:lnTo>
                    <a:pt x="7619" y="2540"/>
                  </a:lnTo>
                  <a:lnTo>
                    <a:pt x="7619" y="1269"/>
                  </a:lnTo>
                  <a:lnTo>
                    <a:pt x="2540" y="1269"/>
                  </a:lnTo>
                  <a:lnTo>
                    <a:pt x="2540" y="0"/>
                  </a:lnTo>
                  <a:close/>
                </a:path>
                <a:path w="25400" h="1318259">
                  <a:moveTo>
                    <a:pt x="21590" y="5080"/>
                  </a:moveTo>
                  <a:lnTo>
                    <a:pt x="0" y="5080"/>
                  </a:lnTo>
                  <a:lnTo>
                    <a:pt x="0" y="11429"/>
                  </a:lnTo>
                  <a:lnTo>
                    <a:pt x="25400" y="11429"/>
                  </a:lnTo>
                  <a:lnTo>
                    <a:pt x="25400" y="6350"/>
                  </a:lnTo>
                  <a:lnTo>
                    <a:pt x="21590" y="6350"/>
                  </a:lnTo>
                  <a:lnTo>
                    <a:pt x="21590" y="5080"/>
                  </a:lnTo>
                  <a:close/>
                </a:path>
                <a:path w="25400" h="1318259">
                  <a:moveTo>
                    <a:pt x="25400" y="11430"/>
                  </a:moveTo>
                  <a:lnTo>
                    <a:pt x="0" y="11430"/>
                  </a:lnTo>
                  <a:lnTo>
                    <a:pt x="0" y="17779"/>
                  </a:lnTo>
                  <a:lnTo>
                    <a:pt x="25400" y="17779"/>
                  </a:lnTo>
                  <a:lnTo>
                    <a:pt x="25400" y="11430"/>
                  </a:lnTo>
                  <a:close/>
                </a:path>
                <a:path w="25400" h="1318259">
                  <a:moveTo>
                    <a:pt x="25400" y="17780"/>
                  </a:moveTo>
                  <a:lnTo>
                    <a:pt x="0" y="17780"/>
                  </a:lnTo>
                  <a:lnTo>
                    <a:pt x="0" y="24129"/>
                  </a:lnTo>
                  <a:lnTo>
                    <a:pt x="25400" y="24129"/>
                  </a:lnTo>
                  <a:lnTo>
                    <a:pt x="25400" y="17780"/>
                  </a:lnTo>
                  <a:close/>
                </a:path>
                <a:path w="25400" h="1318259">
                  <a:moveTo>
                    <a:pt x="25400" y="24130"/>
                  </a:moveTo>
                  <a:lnTo>
                    <a:pt x="0" y="24130"/>
                  </a:lnTo>
                  <a:lnTo>
                    <a:pt x="0" y="29209"/>
                  </a:lnTo>
                  <a:lnTo>
                    <a:pt x="25400" y="29209"/>
                  </a:lnTo>
                  <a:lnTo>
                    <a:pt x="25400" y="24130"/>
                  </a:lnTo>
                  <a:close/>
                </a:path>
                <a:path w="25400" h="1318259">
                  <a:moveTo>
                    <a:pt x="25400" y="29209"/>
                  </a:moveTo>
                  <a:lnTo>
                    <a:pt x="0" y="29209"/>
                  </a:lnTo>
                  <a:lnTo>
                    <a:pt x="0" y="35559"/>
                  </a:lnTo>
                  <a:lnTo>
                    <a:pt x="25400" y="35559"/>
                  </a:lnTo>
                  <a:lnTo>
                    <a:pt x="25400" y="29209"/>
                  </a:lnTo>
                  <a:close/>
                </a:path>
                <a:path w="25400" h="1318259">
                  <a:moveTo>
                    <a:pt x="25400" y="35559"/>
                  </a:moveTo>
                  <a:lnTo>
                    <a:pt x="0" y="35559"/>
                  </a:lnTo>
                  <a:lnTo>
                    <a:pt x="0" y="38099"/>
                  </a:lnTo>
                  <a:lnTo>
                    <a:pt x="25400" y="38099"/>
                  </a:lnTo>
                  <a:lnTo>
                    <a:pt x="25400" y="35559"/>
                  </a:lnTo>
                  <a:close/>
                </a:path>
                <a:path w="25400" h="1318259">
                  <a:moveTo>
                    <a:pt x="25400" y="38100"/>
                  </a:moveTo>
                  <a:lnTo>
                    <a:pt x="0" y="38100"/>
                  </a:lnTo>
                  <a:lnTo>
                    <a:pt x="0" y="41909"/>
                  </a:lnTo>
                  <a:lnTo>
                    <a:pt x="25400" y="41909"/>
                  </a:lnTo>
                  <a:lnTo>
                    <a:pt x="25400" y="38100"/>
                  </a:lnTo>
                  <a:close/>
                </a:path>
                <a:path w="25400" h="1318259">
                  <a:moveTo>
                    <a:pt x="25400" y="41909"/>
                  </a:moveTo>
                  <a:lnTo>
                    <a:pt x="0" y="41909"/>
                  </a:lnTo>
                  <a:lnTo>
                    <a:pt x="0" y="48259"/>
                  </a:lnTo>
                  <a:lnTo>
                    <a:pt x="25400" y="48259"/>
                  </a:lnTo>
                  <a:lnTo>
                    <a:pt x="25400" y="41909"/>
                  </a:lnTo>
                  <a:close/>
                </a:path>
                <a:path w="25400" h="1318259">
                  <a:moveTo>
                    <a:pt x="25400" y="48259"/>
                  </a:moveTo>
                  <a:lnTo>
                    <a:pt x="0" y="48259"/>
                  </a:lnTo>
                  <a:lnTo>
                    <a:pt x="0" y="50799"/>
                  </a:lnTo>
                  <a:lnTo>
                    <a:pt x="25400" y="50799"/>
                  </a:lnTo>
                  <a:lnTo>
                    <a:pt x="25400" y="48259"/>
                  </a:lnTo>
                  <a:close/>
                </a:path>
                <a:path w="25400" h="1318259">
                  <a:moveTo>
                    <a:pt x="25400" y="50800"/>
                  </a:moveTo>
                  <a:lnTo>
                    <a:pt x="0" y="50800"/>
                  </a:lnTo>
                  <a:lnTo>
                    <a:pt x="0" y="57149"/>
                  </a:lnTo>
                  <a:lnTo>
                    <a:pt x="25400" y="57149"/>
                  </a:lnTo>
                  <a:lnTo>
                    <a:pt x="25400" y="50800"/>
                  </a:lnTo>
                  <a:close/>
                </a:path>
                <a:path w="25400" h="1318259">
                  <a:moveTo>
                    <a:pt x="25400" y="57150"/>
                  </a:moveTo>
                  <a:lnTo>
                    <a:pt x="0" y="57150"/>
                  </a:lnTo>
                  <a:lnTo>
                    <a:pt x="0" y="63499"/>
                  </a:lnTo>
                  <a:lnTo>
                    <a:pt x="25400" y="63499"/>
                  </a:lnTo>
                  <a:lnTo>
                    <a:pt x="25400" y="57150"/>
                  </a:lnTo>
                  <a:close/>
                </a:path>
                <a:path w="25400" h="1318259">
                  <a:moveTo>
                    <a:pt x="25400" y="63500"/>
                  </a:moveTo>
                  <a:lnTo>
                    <a:pt x="0" y="63500"/>
                  </a:lnTo>
                  <a:lnTo>
                    <a:pt x="0" y="67309"/>
                  </a:lnTo>
                  <a:lnTo>
                    <a:pt x="25400" y="67309"/>
                  </a:lnTo>
                  <a:lnTo>
                    <a:pt x="25400" y="63500"/>
                  </a:lnTo>
                  <a:close/>
                </a:path>
                <a:path w="25400" h="1318259">
                  <a:moveTo>
                    <a:pt x="25400" y="67309"/>
                  </a:moveTo>
                  <a:lnTo>
                    <a:pt x="0" y="67309"/>
                  </a:lnTo>
                  <a:lnTo>
                    <a:pt x="0" y="69849"/>
                  </a:lnTo>
                  <a:lnTo>
                    <a:pt x="25400" y="69849"/>
                  </a:lnTo>
                  <a:lnTo>
                    <a:pt x="25400" y="67309"/>
                  </a:lnTo>
                  <a:close/>
                </a:path>
                <a:path w="25400" h="1318259">
                  <a:moveTo>
                    <a:pt x="25400" y="69850"/>
                  </a:moveTo>
                  <a:lnTo>
                    <a:pt x="0" y="69850"/>
                  </a:lnTo>
                  <a:lnTo>
                    <a:pt x="0" y="73659"/>
                  </a:lnTo>
                  <a:lnTo>
                    <a:pt x="25400" y="73659"/>
                  </a:lnTo>
                  <a:lnTo>
                    <a:pt x="25400" y="69850"/>
                  </a:lnTo>
                  <a:close/>
                </a:path>
                <a:path w="25400" h="1318259">
                  <a:moveTo>
                    <a:pt x="25400" y="73660"/>
                  </a:moveTo>
                  <a:lnTo>
                    <a:pt x="0" y="73660"/>
                  </a:lnTo>
                  <a:lnTo>
                    <a:pt x="0" y="86359"/>
                  </a:lnTo>
                  <a:lnTo>
                    <a:pt x="25400" y="86359"/>
                  </a:lnTo>
                  <a:lnTo>
                    <a:pt x="25400" y="73660"/>
                  </a:lnTo>
                  <a:close/>
                </a:path>
                <a:path w="25400" h="1318259">
                  <a:moveTo>
                    <a:pt x="25400" y="86359"/>
                  </a:moveTo>
                  <a:lnTo>
                    <a:pt x="0" y="86359"/>
                  </a:lnTo>
                  <a:lnTo>
                    <a:pt x="0" y="88899"/>
                  </a:lnTo>
                  <a:lnTo>
                    <a:pt x="25400" y="88899"/>
                  </a:lnTo>
                  <a:lnTo>
                    <a:pt x="25400" y="86359"/>
                  </a:lnTo>
                  <a:close/>
                </a:path>
                <a:path w="25400" h="1318259">
                  <a:moveTo>
                    <a:pt x="25400" y="88900"/>
                  </a:moveTo>
                  <a:lnTo>
                    <a:pt x="0" y="88900"/>
                  </a:lnTo>
                  <a:lnTo>
                    <a:pt x="0" y="99059"/>
                  </a:lnTo>
                  <a:lnTo>
                    <a:pt x="25400" y="99059"/>
                  </a:lnTo>
                  <a:lnTo>
                    <a:pt x="25400" y="88900"/>
                  </a:lnTo>
                  <a:close/>
                </a:path>
                <a:path w="25400" h="1318259">
                  <a:moveTo>
                    <a:pt x="25400" y="99059"/>
                  </a:moveTo>
                  <a:lnTo>
                    <a:pt x="0" y="99059"/>
                  </a:lnTo>
                  <a:lnTo>
                    <a:pt x="0" y="101599"/>
                  </a:lnTo>
                  <a:lnTo>
                    <a:pt x="25400" y="101599"/>
                  </a:lnTo>
                  <a:lnTo>
                    <a:pt x="25400" y="99059"/>
                  </a:lnTo>
                  <a:close/>
                </a:path>
                <a:path w="25400" h="1318259">
                  <a:moveTo>
                    <a:pt x="25400" y="101600"/>
                  </a:moveTo>
                  <a:lnTo>
                    <a:pt x="0" y="101600"/>
                  </a:lnTo>
                  <a:lnTo>
                    <a:pt x="0" y="111759"/>
                  </a:lnTo>
                  <a:lnTo>
                    <a:pt x="25400" y="111759"/>
                  </a:lnTo>
                  <a:lnTo>
                    <a:pt x="25400" y="101600"/>
                  </a:lnTo>
                  <a:close/>
                </a:path>
                <a:path w="25400" h="1318259">
                  <a:moveTo>
                    <a:pt x="25400" y="111760"/>
                  </a:moveTo>
                  <a:lnTo>
                    <a:pt x="0" y="111760"/>
                  </a:lnTo>
                  <a:lnTo>
                    <a:pt x="0" y="114299"/>
                  </a:lnTo>
                  <a:lnTo>
                    <a:pt x="25400" y="114299"/>
                  </a:lnTo>
                  <a:lnTo>
                    <a:pt x="25400" y="111760"/>
                  </a:lnTo>
                  <a:close/>
                </a:path>
                <a:path w="25400" h="1318259">
                  <a:moveTo>
                    <a:pt x="25400" y="114300"/>
                  </a:moveTo>
                  <a:lnTo>
                    <a:pt x="0" y="114300"/>
                  </a:lnTo>
                  <a:lnTo>
                    <a:pt x="0" y="118109"/>
                  </a:lnTo>
                  <a:lnTo>
                    <a:pt x="25400" y="118109"/>
                  </a:lnTo>
                  <a:lnTo>
                    <a:pt x="25400" y="114300"/>
                  </a:lnTo>
                  <a:close/>
                </a:path>
                <a:path w="25400" h="1318259">
                  <a:moveTo>
                    <a:pt x="25400" y="118109"/>
                  </a:moveTo>
                  <a:lnTo>
                    <a:pt x="0" y="118109"/>
                  </a:lnTo>
                  <a:lnTo>
                    <a:pt x="0" y="120649"/>
                  </a:lnTo>
                  <a:lnTo>
                    <a:pt x="25400" y="120649"/>
                  </a:lnTo>
                  <a:lnTo>
                    <a:pt x="25400" y="118109"/>
                  </a:lnTo>
                  <a:close/>
                </a:path>
                <a:path w="25400" h="1318259">
                  <a:moveTo>
                    <a:pt x="25400" y="120650"/>
                  </a:moveTo>
                  <a:lnTo>
                    <a:pt x="0" y="120650"/>
                  </a:lnTo>
                  <a:lnTo>
                    <a:pt x="0" y="130809"/>
                  </a:lnTo>
                  <a:lnTo>
                    <a:pt x="25400" y="130809"/>
                  </a:lnTo>
                  <a:lnTo>
                    <a:pt x="25400" y="120650"/>
                  </a:lnTo>
                  <a:close/>
                </a:path>
                <a:path w="25400" h="1318259">
                  <a:moveTo>
                    <a:pt x="25400" y="130809"/>
                  </a:moveTo>
                  <a:lnTo>
                    <a:pt x="0" y="130809"/>
                  </a:lnTo>
                  <a:lnTo>
                    <a:pt x="0" y="137159"/>
                  </a:lnTo>
                  <a:lnTo>
                    <a:pt x="25400" y="137159"/>
                  </a:lnTo>
                  <a:lnTo>
                    <a:pt x="25400" y="130809"/>
                  </a:lnTo>
                  <a:close/>
                </a:path>
                <a:path w="25400" h="1318259">
                  <a:moveTo>
                    <a:pt x="25400" y="137159"/>
                  </a:moveTo>
                  <a:lnTo>
                    <a:pt x="0" y="137159"/>
                  </a:lnTo>
                  <a:lnTo>
                    <a:pt x="0" y="143509"/>
                  </a:lnTo>
                  <a:lnTo>
                    <a:pt x="25400" y="143509"/>
                  </a:lnTo>
                  <a:lnTo>
                    <a:pt x="25400" y="137159"/>
                  </a:lnTo>
                  <a:close/>
                </a:path>
                <a:path w="25400" h="1318259">
                  <a:moveTo>
                    <a:pt x="25400" y="143509"/>
                  </a:moveTo>
                  <a:lnTo>
                    <a:pt x="0" y="143509"/>
                  </a:lnTo>
                  <a:lnTo>
                    <a:pt x="0" y="152399"/>
                  </a:lnTo>
                  <a:lnTo>
                    <a:pt x="25400" y="152399"/>
                  </a:lnTo>
                  <a:lnTo>
                    <a:pt x="25400" y="143509"/>
                  </a:lnTo>
                  <a:close/>
                </a:path>
                <a:path w="25400" h="1318259">
                  <a:moveTo>
                    <a:pt x="25400" y="152400"/>
                  </a:moveTo>
                  <a:lnTo>
                    <a:pt x="0" y="152400"/>
                  </a:lnTo>
                  <a:lnTo>
                    <a:pt x="0" y="156209"/>
                  </a:lnTo>
                  <a:lnTo>
                    <a:pt x="25400" y="156209"/>
                  </a:lnTo>
                  <a:lnTo>
                    <a:pt x="25400" y="152400"/>
                  </a:lnTo>
                  <a:close/>
                </a:path>
                <a:path w="25400" h="1318259">
                  <a:moveTo>
                    <a:pt x="25400" y="156209"/>
                  </a:moveTo>
                  <a:lnTo>
                    <a:pt x="0" y="156209"/>
                  </a:lnTo>
                  <a:lnTo>
                    <a:pt x="0" y="158749"/>
                  </a:lnTo>
                  <a:lnTo>
                    <a:pt x="25400" y="158749"/>
                  </a:lnTo>
                  <a:lnTo>
                    <a:pt x="25400" y="156209"/>
                  </a:lnTo>
                  <a:close/>
                </a:path>
                <a:path w="25400" h="1318259">
                  <a:moveTo>
                    <a:pt x="25400" y="158750"/>
                  </a:moveTo>
                  <a:lnTo>
                    <a:pt x="0" y="158750"/>
                  </a:lnTo>
                  <a:lnTo>
                    <a:pt x="0" y="165099"/>
                  </a:lnTo>
                  <a:lnTo>
                    <a:pt x="25400" y="165099"/>
                  </a:lnTo>
                  <a:lnTo>
                    <a:pt x="25400" y="158750"/>
                  </a:lnTo>
                  <a:close/>
                </a:path>
                <a:path w="25400" h="1318259">
                  <a:moveTo>
                    <a:pt x="25400" y="165100"/>
                  </a:moveTo>
                  <a:lnTo>
                    <a:pt x="0" y="165100"/>
                  </a:lnTo>
                  <a:lnTo>
                    <a:pt x="0" y="171449"/>
                  </a:lnTo>
                  <a:lnTo>
                    <a:pt x="25400" y="171449"/>
                  </a:lnTo>
                  <a:lnTo>
                    <a:pt x="25400" y="165100"/>
                  </a:lnTo>
                  <a:close/>
                </a:path>
                <a:path w="25400" h="1318259">
                  <a:moveTo>
                    <a:pt x="25400" y="171450"/>
                  </a:moveTo>
                  <a:lnTo>
                    <a:pt x="0" y="171450"/>
                  </a:lnTo>
                  <a:lnTo>
                    <a:pt x="0" y="175259"/>
                  </a:lnTo>
                  <a:lnTo>
                    <a:pt x="25400" y="175259"/>
                  </a:lnTo>
                  <a:lnTo>
                    <a:pt x="25400" y="171450"/>
                  </a:lnTo>
                  <a:close/>
                </a:path>
                <a:path w="25400" h="1318259">
                  <a:moveTo>
                    <a:pt x="25400" y="175259"/>
                  </a:moveTo>
                  <a:lnTo>
                    <a:pt x="0" y="175259"/>
                  </a:lnTo>
                  <a:lnTo>
                    <a:pt x="0" y="177799"/>
                  </a:lnTo>
                  <a:lnTo>
                    <a:pt x="25400" y="177799"/>
                  </a:lnTo>
                  <a:lnTo>
                    <a:pt x="25400" y="175259"/>
                  </a:lnTo>
                  <a:close/>
                </a:path>
                <a:path w="25400" h="1318259">
                  <a:moveTo>
                    <a:pt x="25400" y="177800"/>
                  </a:moveTo>
                  <a:lnTo>
                    <a:pt x="0" y="177800"/>
                  </a:lnTo>
                  <a:lnTo>
                    <a:pt x="0" y="181609"/>
                  </a:lnTo>
                  <a:lnTo>
                    <a:pt x="25400" y="181609"/>
                  </a:lnTo>
                  <a:lnTo>
                    <a:pt x="25400" y="177800"/>
                  </a:lnTo>
                  <a:close/>
                </a:path>
                <a:path w="25400" h="1318259">
                  <a:moveTo>
                    <a:pt x="25400" y="181609"/>
                  </a:moveTo>
                  <a:lnTo>
                    <a:pt x="0" y="181609"/>
                  </a:lnTo>
                  <a:lnTo>
                    <a:pt x="0" y="190499"/>
                  </a:lnTo>
                  <a:lnTo>
                    <a:pt x="25400" y="190499"/>
                  </a:lnTo>
                  <a:lnTo>
                    <a:pt x="25400" y="181609"/>
                  </a:lnTo>
                  <a:close/>
                </a:path>
                <a:path w="25400" h="1318259">
                  <a:moveTo>
                    <a:pt x="25400" y="190500"/>
                  </a:moveTo>
                  <a:lnTo>
                    <a:pt x="0" y="190500"/>
                  </a:lnTo>
                  <a:lnTo>
                    <a:pt x="0" y="200659"/>
                  </a:lnTo>
                  <a:lnTo>
                    <a:pt x="25400" y="200659"/>
                  </a:lnTo>
                  <a:lnTo>
                    <a:pt x="25400" y="190500"/>
                  </a:lnTo>
                  <a:close/>
                </a:path>
                <a:path w="25400" h="1318259">
                  <a:moveTo>
                    <a:pt x="25400" y="200660"/>
                  </a:moveTo>
                  <a:lnTo>
                    <a:pt x="0" y="200660"/>
                  </a:lnTo>
                  <a:lnTo>
                    <a:pt x="0" y="203199"/>
                  </a:lnTo>
                  <a:lnTo>
                    <a:pt x="25400" y="203199"/>
                  </a:lnTo>
                  <a:lnTo>
                    <a:pt x="25400" y="200660"/>
                  </a:lnTo>
                  <a:close/>
                </a:path>
                <a:path w="25400" h="1318259">
                  <a:moveTo>
                    <a:pt x="25400" y="203200"/>
                  </a:moveTo>
                  <a:lnTo>
                    <a:pt x="0" y="203200"/>
                  </a:lnTo>
                  <a:lnTo>
                    <a:pt x="0" y="209549"/>
                  </a:lnTo>
                  <a:lnTo>
                    <a:pt x="25400" y="209549"/>
                  </a:lnTo>
                  <a:lnTo>
                    <a:pt x="25400" y="203200"/>
                  </a:lnTo>
                  <a:close/>
                </a:path>
                <a:path w="25400" h="1318259">
                  <a:moveTo>
                    <a:pt x="25400" y="209550"/>
                  </a:moveTo>
                  <a:lnTo>
                    <a:pt x="0" y="209550"/>
                  </a:lnTo>
                  <a:lnTo>
                    <a:pt x="0" y="215899"/>
                  </a:lnTo>
                  <a:lnTo>
                    <a:pt x="25400" y="215899"/>
                  </a:lnTo>
                  <a:lnTo>
                    <a:pt x="25400" y="209550"/>
                  </a:lnTo>
                  <a:close/>
                </a:path>
                <a:path w="25400" h="1318259">
                  <a:moveTo>
                    <a:pt x="25400" y="215900"/>
                  </a:moveTo>
                  <a:lnTo>
                    <a:pt x="0" y="215900"/>
                  </a:lnTo>
                  <a:lnTo>
                    <a:pt x="0" y="219709"/>
                  </a:lnTo>
                  <a:lnTo>
                    <a:pt x="25400" y="219709"/>
                  </a:lnTo>
                  <a:lnTo>
                    <a:pt x="25400" y="215900"/>
                  </a:lnTo>
                  <a:close/>
                </a:path>
                <a:path w="25400" h="1318259">
                  <a:moveTo>
                    <a:pt x="25400" y="219709"/>
                  </a:moveTo>
                  <a:lnTo>
                    <a:pt x="0" y="219709"/>
                  </a:lnTo>
                  <a:lnTo>
                    <a:pt x="0" y="226059"/>
                  </a:lnTo>
                  <a:lnTo>
                    <a:pt x="25400" y="226059"/>
                  </a:lnTo>
                  <a:lnTo>
                    <a:pt x="25400" y="219709"/>
                  </a:lnTo>
                  <a:close/>
                </a:path>
                <a:path w="25400" h="1318259">
                  <a:moveTo>
                    <a:pt x="25400" y="226059"/>
                  </a:moveTo>
                  <a:lnTo>
                    <a:pt x="0" y="226059"/>
                  </a:lnTo>
                  <a:lnTo>
                    <a:pt x="0" y="234949"/>
                  </a:lnTo>
                  <a:lnTo>
                    <a:pt x="25400" y="234949"/>
                  </a:lnTo>
                  <a:lnTo>
                    <a:pt x="25400" y="226059"/>
                  </a:lnTo>
                  <a:close/>
                </a:path>
                <a:path w="25400" h="1318259">
                  <a:moveTo>
                    <a:pt x="25400" y="234950"/>
                  </a:moveTo>
                  <a:lnTo>
                    <a:pt x="0" y="234950"/>
                  </a:lnTo>
                  <a:lnTo>
                    <a:pt x="0" y="245109"/>
                  </a:lnTo>
                  <a:lnTo>
                    <a:pt x="25400" y="245109"/>
                  </a:lnTo>
                  <a:lnTo>
                    <a:pt x="25400" y="234950"/>
                  </a:lnTo>
                  <a:close/>
                </a:path>
                <a:path w="25400" h="1318259">
                  <a:moveTo>
                    <a:pt x="25400" y="245110"/>
                  </a:moveTo>
                  <a:lnTo>
                    <a:pt x="0" y="245110"/>
                  </a:lnTo>
                  <a:lnTo>
                    <a:pt x="0" y="247649"/>
                  </a:lnTo>
                  <a:lnTo>
                    <a:pt x="25400" y="247649"/>
                  </a:lnTo>
                  <a:lnTo>
                    <a:pt x="25400" y="245110"/>
                  </a:lnTo>
                  <a:close/>
                </a:path>
                <a:path w="25400" h="1318259">
                  <a:moveTo>
                    <a:pt x="25400" y="247650"/>
                  </a:moveTo>
                  <a:lnTo>
                    <a:pt x="0" y="247650"/>
                  </a:lnTo>
                  <a:lnTo>
                    <a:pt x="0" y="251459"/>
                  </a:lnTo>
                  <a:lnTo>
                    <a:pt x="25400" y="251459"/>
                  </a:lnTo>
                  <a:lnTo>
                    <a:pt x="25400" y="247650"/>
                  </a:lnTo>
                  <a:close/>
                </a:path>
                <a:path w="25400" h="1318259">
                  <a:moveTo>
                    <a:pt x="25400" y="251459"/>
                  </a:moveTo>
                  <a:lnTo>
                    <a:pt x="0" y="251459"/>
                  </a:lnTo>
                  <a:lnTo>
                    <a:pt x="0" y="253999"/>
                  </a:lnTo>
                  <a:lnTo>
                    <a:pt x="25400" y="253999"/>
                  </a:lnTo>
                  <a:lnTo>
                    <a:pt x="25400" y="251459"/>
                  </a:lnTo>
                  <a:close/>
                </a:path>
                <a:path w="25400" h="1318259">
                  <a:moveTo>
                    <a:pt x="25400" y="254000"/>
                  </a:moveTo>
                  <a:lnTo>
                    <a:pt x="0" y="254000"/>
                  </a:lnTo>
                  <a:lnTo>
                    <a:pt x="0" y="257809"/>
                  </a:lnTo>
                  <a:lnTo>
                    <a:pt x="25400" y="257809"/>
                  </a:lnTo>
                  <a:lnTo>
                    <a:pt x="25400" y="254000"/>
                  </a:lnTo>
                  <a:close/>
                </a:path>
                <a:path w="25400" h="1318259">
                  <a:moveTo>
                    <a:pt x="25400" y="257809"/>
                  </a:moveTo>
                  <a:lnTo>
                    <a:pt x="0" y="257809"/>
                  </a:lnTo>
                  <a:lnTo>
                    <a:pt x="0" y="270509"/>
                  </a:lnTo>
                  <a:lnTo>
                    <a:pt x="25400" y="270509"/>
                  </a:lnTo>
                  <a:lnTo>
                    <a:pt x="25400" y="257809"/>
                  </a:lnTo>
                  <a:close/>
                </a:path>
                <a:path w="25400" h="1318259">
                  <a:moveTo>
                    <a:pt x="25400" y="270509"/>
                  </a:moveTo>
                  <a:lnTo>
                    <a:pt x="0" y="270509"/>
                  </a:lnTo>
                  <a:lnTo>
                    <a:pt x="0" y="273049"/>
                  </a:lnTo>
                  <a:lnTo>
                    <a:pt x="25400" y="273049"/>
                  </a:lnTo>
                  <a:lnTo>
                    <a:pt x="25400" y="270509"/>
                  </a:lnTo>
                  <a:close/>
                </a:path>
                <a:path w="25400" h="1318259">
                  <a:moveTo>
                    <a:pt x="25400" y="273050"/>
                  </a:moveTo>
                  <a:lnTo>
                    <a:pt x="0" y="273050"/>
                  </a:lnTo>
                  <a:lnTo>
                    <a:pt x="0" y="276859"/>
                  </a:lnTo>
                  <a:lnTo>
                    <a:pt x="25400" y="276859"/>
                  </a:lnTo>
                  <a:lnTo>
                    <a:pt x="25400" y="273050"/>
                  </a:lnTo>
                  <a:close/>
                </a:path>
                <a:path w="25400" h="1318259">
                  <a:moveTo>
                    <a:pt x="25400" y="276860"/>
                  </a:moveTo>
                  <a:lnTo>
                    <a:pt x="0" y="276860"/>
                  </a:lnTo>
                  <a:lnTo>
                    <a:pt x="0" y="279399"/>
                  </a:lnTo>
                  <a:lnTo>
                    <a:pt x="25400" y="279399"/>
                  </a:lnTo>
                  <a:lnTo>
                    <a:pt x="25400" y="276860"/>
                  </a:lnTo>
                  <a:close/>
                </a:path>
                <a:path w="25400" h="1318259">
                  <a:moveTo>
                    <a:pt x="25400" y="279400"/>
                  </a:moveTo>
                  <a:lnTo>
                    <a:pt x="0" y="279400"/>
                  </a:lnTo>
                  <a:lnTo>
                    <a:pt x="0" y="283209"/>
                  </a:lnTo>
                  <a:lnTo>
                    <a:pt x="25400" y="283209"/>
                  </a:lnTo>
                  <a:lnTo>
                    <a:pt x="25400" y="279400"/>
                  </a:lnTo>
                  <a:close/>
                </a:path>
                <a:path w="25400" h="1318259">
                  <a:moveTo>
                    <a:pt x="25400" y="283209"/>
                  </a:moveTo>
                  <a:lnTo>
                    <a:pt x="0" y="283209"/>
                  </a:lnTo>
                  <a:lnTo>
                    <a:pt x="0" y="285749"/>
                  </a:lnTo>
                  <a:lnTo>
                    <a:pt x="25400" y="285749"/>
                  </a:lnTo>
                  <a:lnTo>
                    <a:pt x="25400" y="283209"/>
                  </a:lnTo>
                  <a:close/>
                </a:path>
                <a:path w="25400" h="1318259">
                  <a:moveTo>
                    <a:pt x="25400" y="285750"/>
                  </a:moveTo>
                  <a:lnTo>
                    <a:pt x="0" y="285750"/>
                  </a:lnTo>
                  <a:lnTo>
                    <a:pt x="0" y="289559"/>
                  </a:lnTo>
                  <a:lnTo>
                    <a:pt x="25400" y="289559"/>
                  </a:lnTo>
                  <a:lnTo>
                    <a:pt x="25400" y="285750"/>
                  </a:lnTo>
                  <a:close/>
                </a:path>
                <a:path w="25400" h="1318259">
                  <a:moveTo>
                    <a:pt x="25400" y="289559"/>
                  </a:moveTo>
                  <a:lnTo>
                    <a:pt x="0" y="289559"/>
                  </a:lnTo>
                  <a:lnTo>
                    <a:pt x="0" y="295909"/>
                  </a:lnTo>
                  <a:lnTo>
                    <a:pt x="25400" y="295909"/>
                  </a:lnTo>
                  <a:lnTo>
                    <a:pt x="25400" y="289559"/>
                  </a:lnTo>
                  <a:close/>
                </a:path>
                <a:path w="25400" h="1318259">
                  <a:moveTo>
                    <a:pt x="25400" y="295909"/>
                  </a:moveTo>
                  <a:lnTo>
                    <a:pt x="0" y="295909"/>
                  </a:lnTo>
                  <a:lnTo>
                    <a:pt x="0" y="302259"/>
                  </a:lnTo>
                  <a:lnTo>
                    <a:pt x="25400" y="302259"/>
                  </a:lnTo>
                  <a:lnTo>
                    <a:pt x="25400" y="295909"/>
                  </a:lnTo>
                  <a:close/>
                </a:path>
                <a:path w="25400" h="1318259">
                  <a:moveTo>
                    <a:pt x="25400" y="302259"/>
                  </a:moveTo>
                  <a:lnTo>
                    <a:pt x="0" y="302259"/>
                  </a:lnTo>
                  <a:lnTo>
                    <a:pt x="0" y="311149"/>
                  </a:lnTo>
                  <a:lnTo>
                    <a:pt x="25400" y="311149"/>
                  </a:lnTo>
                  <a:lnTo>
                    <a:pt x="25400" y="302259"/>
                  </a:lnTo>
                  <a:close/>
                </a:path>
                <a:path w="25400" h="1318259">
                  <a:moveTo>
                    <a:pt x="25400" y="311150"/>
                  </a:moveTo>
                  <a:lnTo>
                    <a:pt x="0" y="311150"/>
                  </a:lnTo>
                  <a:lnTo>
                    <a:pt x="0" y="317499"/>
                  </a:lnTo>
                  <a:lnTo>
                    <a:pt x="25400" y="317499"/>
                  </a:lnTo>
                  <a:lnTo>
                    <a:pt x="25400" y="311150"/>
                  </a:lnTo>
                  <a:close/>
                </a:path>
                <a:path w="25400" h="1318259">
                  <a:moveTo>
                    <a:pt x="25400" y="317500"/>
                  </a:moveTo>
                  <a:lnTo>
                    <a:pt x="0" y="317500"/>
                  </a:lnTo>
                  <a:lnTo>
                    <a:pt x="0" y="321309"/>
                  </a:lnTo>
                  <a:lnTo>
                    <a:pt x="25400" y="321309"/>
                  </a:lnTo>
                  <a:lnTo>
                    <a:pt x="25400" y="317500"/>
                  </a:lnTo>
                  <a:close/>
                </a:path>
                <a:path w="25400" h="1318259">
                  <a:moveTo>
                    <a:pt x="25400" y="321309"/>
                  </a:moveTo>
                  <a:lnTo>
                    <a:pt x="0" y="321309"/>
                  </a:lnTo>
                  <a:lnTo>
                    <a:pt x="0" y="327659"/>
                  </a:lnTo>
                  <a:lnTo>
                    <a:pt x="25400" y="327659"/>
                  </a:lnTo>
                  <a:lnTo>
                    <a:pt x="25400" y="321309"/>
                  </a:lnTo>
                  <a:close/>
                </a:path>
                <a:path w="25400" h="1318259">
                  <a:moveTo>
                    <a:pt x="25400" y="327659"/>
                  </a:moveTo>
                  <a:lnTo>
                    <a:pt x="0" y="327659"/>
                  </a:lnTo>
                  <a:lnTo>
                    <a:pt x="0" y="334009"/>
                  </a:lnTo>
                  <a:lnTo>
                    <a:pt x="25400" y="334009"/>
                  </a:lnTo>
                  <a:lnTo>
                    <a:pt x="25400" y="327659"/>
                  </a:lnTo>
                  <a:close/>
                </a:path>
                <a:path w="25400" h="1318259">
                  <a:moveTo>
                    <a:pt x="25400" y="334009"/>
                  </a:moveTo>
                  <a:lnTo>
                    <a:pt x="0" y="334009"/>
                  </a:lnTo>
                  <a:lnTo>
                    <a:pt x="0" y="336549"/>
                  </a:lnTo>
                  <a:lnTo>
                    <a:pt x="25400" y="336549"/>
                  </a:lnTo>
                  <a:lnTo>
                    <a:pt x="25400" y="334009"/>
                  </a:lnTo>
                  <a:close/>
                </a:path>
                <a:path w="25400" h="1318259">
                  <a:moveTo>
                    <a:pt x="25400" y="336550"/>
                  </a:moveTo>
                  <a:lnTo>
                    <a:pt x="0" y="336550"/>
                  </a:lnTo>
                  <a:lnTo>
                    <a:pt x="0" y="340359"/>
                  </a:lnTo>
                  <a:lnTo>
                    <a:pt x="25400" y="340359"/>
                  </a:lnTo>
                  <a:lnTo>
                    <a:pt x="25400" y="336550"/>
                  </a:lnTo>
                  <a:close/>
                </a:path>
                <a:path w="25400" h="1318259">
                  <a:moveTo>
                    <a:pt x="25400" y="340359"/>
                  </a:moveTo>
                  <a:lnTo>
                    <a:pt x="0" y="340359"/>
                  </a:lnTo>
                  <a:lnTo>
                    <a:pt x="0" y="342899"/>
                  </a:lnTo>
                  <a:lnTo>
                    <a:pt x="25400" y="342899"/>
                  </a:lnTo>
                  <a:lnTo>
                    <a:pt x="25400" y="340359"/>
                  </a:lnTo>
                  <a:close/>
                </a:path>
                <a:path w="25400" h="1318259">
                  <a:moveTo>
                    <a:pt x="25400" y="342900"/>
                  </a:moveTo>
                  <a:lnTo>
                    <a:pt x="0" y="342900"/>
                  </a:lnTo>
                  <a:lnTo>
                    <a:pt x="0" y="353059"/>
                  </a:lnTo>
                  <a:lnTo>
                    <a:pt x="25400" y="353059"/>
                  </a:lnTo>
                  <a:lnTo>
                    <a:pt x="25400" y="342900"/>
                  </a:lnTo>
                  <a:close/>
                </a:path>
                <a:path w="25400" h="1318259">
                  <a:moveTo>
                    <a:pt x="25400" y="353059"/>
                  </a:moveTo>
                  <a:lnTo>
                    <a:pt x="0" y="353059"/>
                  </a:lnTo>
                  <a:lnTo>
                    <a:pt x="0" y="355599"/>
                  </a:lnTo>
                  <a:lnTo>
                    <a:pt x="25400" y="355599"/>
                  </a:lnTo>
                  <a:lnTo>
                    <a:pt x="25400" y="353059"/>
                  </a:lnTo>
                  <a:close/>
                </a:path>
                <a:path w="25400" h="1318259">
                  <a:moveTo>
                    <a:pt x="25400" y="355600"/>
                  </a:moveTo>
                  <a:lnTo>
                    <a:pt x="0" y="355600"/>
                  </a:lnTo>
                  <a:lnTo>
                    <a:pt x="0" y="359409"/>
                  </a:lnTo>
                  <a:lnTo>
                    <a:pt x="25400" y="359409"/>
                  </a:lnTo>
                  <a:lnTo>
                    <a:pt x="25400" y="355600"/>
                  </a:lnTo>
                  <a:close/>
                </a:path>
                <a:path w="25400" h="1318259">
                  <a:moveTo>
                    <a:pt x="25400" y="359409"/>
                  </a:moveTo>
                  <a:lnTo>
                    <a:pt x="0" y="359409"/>
                  </a:lnTo>
                  <a:lnTo>
                    <a:pt x="0" y="361949"/>
                  </a:lnTo>
                  <a:lnTo>
                    <a:pt x="25400" y="361949"/>
                  </a:lnTo>
                  <a:lnTo>
                    <a:pt x="25400" y="359409"/>
                  </a:lnTo>
                  <a:close/>
                </a:path>
                <a:path w="25400" h="1318259">
                  <a:moveTo>
                    <a:pt x="25400" y="361950"/>
                  </a:moveTo>
                  <a:lnTo>
                    <a:pt x="0" y="361950"/>
                  </a:lnTo>
                  <a:lnTo>
                    <a:pt x="0" y="365759"/>
                  </a:lnTo>
                  <a:lnTo>
                    <a:pt x="25400" y="365759"/>
                  </a:lnTo>
                  <a:lnTo>
                    <a:pt x="25400" y="361950"/>
                  </a:lnTo>
                  <a:close/>
                </a:path>
                <a:path w="25400" h="1318259">
                  <a:moveTo>
                    <a:pt x="25400" y="365759"/>
                  </a:moveTo>
                  <a:lnTo>
                    <a:pt x="2540" y="365759"/>
                  </a:lnTo>
                  <a:lnTo>
                    <a:pt x="2540" y="367029"/>
                  </a:lnTo>
                  <a:lnTo>
                    <a:pt x="5079" y="367029"/>
                  </a:lnTo>
                  <a:lnTo>
                    <a:pt x="5079" y="368299"/>
                  </a:lnTo>
                  <a:lnTo>
                    <a:pt x="25400" y="368299"/>
                  </a:lnTo>
                  <a:lnTo>
                    <a:pt x="25400" y="365759"/>
                  </a:lnTo>
                  <a:close/>
                </a:path>
                <a:path w="25400" h="1318259">
                  <a:moveTo>
                    <a:pt x="25400" y="368300"/>
                  </a:moveTo>
                  <a:lnTo>
                    <a:pt x="7619" y="368300"/>
                  </a:lnTo>
                  <a:lnTo>
                    <a:pt x="7619" y="369569"/>
                  </a:lnTo>
                  <a:lnTo>
                    <a:pt x="10159" y="369569"/>
                  </a:lnTo>
                  <a:lnTo>
                    <a:pt x="10159" y="370839"/>
                  </a:lnTo>
                  <a:lnTo>
                    <a:pt x="12700" y="370839"/>
                  </a:lnTo>
                  <a:lnTo>
                    <a:pt x="12700" y="372109"/>
                  </a:lnTo>
                  <a:lnTo>
                    <a:pt x="25400" y="372109"/>
                  </a:lnTo>
                  <a:lnTo>
                    <a:pt x="25400" y="368300"/>
                  </a:lnTo>
                  <a:close/>
                </a:path>
                <a:path w="25400" h="1318259">
                  <a:moveTo>
                    <a:pt x="25400" y="372109"/>
                  </a:moveTo>
                  <a:lnTo>
                    <a:pt x="13969" y="372109"/>
                  </a:lnTo>
                  <a:lnTo>
                    <a:pt x="13969" y="373380"/>
                  </a:lnTo>
                  <a:lnTo>
                    <a:pt x="16509" y="373380"/>
                  </a:lnTo>
                  <a:lnTo>
                    <a:pt x="16509" y="374649"/>
                  </a:lnTo>
                  <a:lnTo>
                    <a:pt x="25400" y="374649"/>
                  </a:lnTo>
                  <a:lnTo>
                    <a:pt x="25400" y="372109"/>
                  </a:lnTo>
                  <a:close/>
                </a:path>
                <a:path w="25400" h="1318259">
                  <a:moveTo>
                    <a:pt x="25400" y="374650"/>
                  </a:moveTo>
                  <a:lnTo>
                    <a:pt x="19050" y="374650"/>
                  </a:lnTo>
                  <a:lnTo>
                    <a:pt x="19050" y="375919"/>
                  </a:lnTo>
                  <a:lnTo>
                    <a:pt x="21590" y="375919"/>
                  </a:lnTo>
                  <a:lnTo>
                    <a:pt x="21590" y="377189"/>
                  </a:lnTo>
                  <a:lnTo>
                    <a:pt x="24129" y="377189"/>
                  </a:lnTo>
                  <a:lnTo>
                    <a:pt x="24129" y="378459"/>
                  </a:lnTo>
                  <a:lnTo>
                    <a:pt x="25400" y="378459"/>
                  </a:lnTo>
                  <a:lnTo>
                    <a:pt x="25400" y="374650"/>
                  </a:lnTo>
                  <a:close/>
                </a:path>
                <a:path w="25400" h="1318259">
                  <a:moveTo>
                    <a:pt x="25400" y="1316989"/>
                  </a:moveTo>
                  <a:lnTo>
                    <a:pt x="0" y="1316989"/>
                  </a:lnTo>
                  <a:lnTo>
                    <a:pt x="0" y="1318259"/>
                  </a:lnTo>
                  <a:lnTo>
                    <a:pt x="25400" y="1318259"/>
                  </a:lnTo>
                  <a:lnTo>
                    <a:pt x="25400" y="1316989"/>
                  </a:lnTo>
                  <a:close/>
                </a:path>
              </a:pathLst>
            </a:custGeom>
            <a:solidFill>
              <a:srgbClr val="929225"/>
            </a:solidFill>
          </p:spPr>
          <p:txBody>
            <a:bodyPr wrap="square" lIns="0" tIns="0" rIns="0" bIns="0" rtlCol="0"/>
            <a:lstStyle/>
            <a:p>
              <a:endParaRPr/>
            </a:p>
          </p:txBody>
        </p:sp>
        <p:sp>
          <p:nvSpPr>
            <p:cNvPr id="869" name="object 869"/>
            <p:cNvSpPr/>
            <p:nvPr/>
          </p:nvSpPr>
          <p:spPr>
            <a:xfrm>
              <a:off x="829310" y="5198109"/>
              <a:ext cx="24130" cy="1325880"/>
            </a:xfrm>
            <a:custGeom>
              <a:avLst/>
              <a:gdLst/>
              <a:ahLst/>
              <a:cxnLst/>
              <a:rect l="l" t="t" r="r" b="b"/>
              <a:pathLst>
                <a:path w="24130" h="1325879">
                  <a:moveTo>
                    <a:pt x="2540" y="0"/>
                  </a:moveTo>
                  <a:lnTo>
                    <a:pt x="0" y="0"/>
                  </a:lnTo>
                  <a:lnTo>
                    <a:pt x="0" y="11429"/>
                  </a:lnTo>
                  <a:lnTo>
                    <a:pt x="24130" y="11429"/>
                  </a:lnTo>
                  <a:lnTo>
                    <a:pt x="24130" y="6349"/>
                  </a:lnTo>
                  <a:lnTo>
                    <a:pt x="21590" y="6349"/>
                  </a:lnTo>
                  <a:lnTo>
                    <a:pt x="21590" y="5079"/>
                  </a:lnTo>
                  <a:lnTo>
                    <a:pt x="17780" y="5079"/>
                  </a:lnTo>
                  <a:lnTo>
                    <a:pt x="17780" y="3809"/>
                  </a:lnTo>
                  <a:lnTo>
                    <a:pt x="12700" y="3809"/>
                  </a:lnTo>
                  <a:lnTo>
                    <a:pt x="12700" y="2539"/>
                  </a:lnTo>
                  <a:lnTo>
                    <a:pt x="7620" y="2539"/>
                  </a:lnTo>
                  <a:lnTo>
                    <a:pt x="7620" y="1269"/>
                  </a:lnTo>
                  <a:lnTo>
                    <a:pt x="2540" y="1269"/>
                  </a:lnTo>
                  <a:lnTo>
                    <a:pt x="2540" y="0"/>
                  </a:lnTo>
                  <a:close/>
                </a:path>
                <a:path w="24130" h="1325879">
                  <a:moveTo>
                    <a:pt x="24130" y="11429"/>
                  </a:moveTo>
                  <a:lnTo>
                    <a:pt x="0" y="11429"/>
                  </a:lnTo>
                  <a:lnTo>
                    <a:pt x="0" y="17779"/>
                  </a:lnTo>
                  <a:lnTo>
                    <a:pt x="24130" y="17779"/>
                  </a:lnTo>
                  <a:lnTo>
                    <a:pt x="24130" y="11429"/>
                  </a:lnTo>
                  <a:close/>
                </a:path>
                <a:path w="24130" h="1325879">
                  <a:moveTo>
                    <a:pt x="24130" y="17779"/>
                  </a:moveTo>
                  <a:lnTo>
                    <a:pt x="0" y="17779"/>
                  </a:lnTo>
                  <a:lnTo>
                    <a:pt x="0" y="24129"/>
                  </a:lnTo>
                  <a:lnTo>
                    <a:pt x="24130" y="24129"/>
                  </a:lnTo>
                  <a:lnTo>
                    <a:pt x="24130" y="17779"/>
                  </a:lnTo>
                  <a:close/>
                </a:path>
                <a:path w="24130" h="1325879">
                  <a:moveTo>
                    <a:pt x="24130" y="24129"/>
                  </a:moveTo>
                  <a:lnTo>
                    <a:pt x="0" y="24129"/>
                  </a:lnTo>
                  <a:lnTo>
                    <a:pt x="0" y="30479"/>
                  </a:lnTo>
                  <a:lnTo>
                    <a:pt x="24130" y="30479"/>
                  </a:lnTo>
                  <a:lnTo>
                    <a:pt x="24130" y="24129"/>
                  </a:lnTo>
                  <a:close/>
                </a:path>
                <a:path w="24130" h="1325879">
                  <a:moveTo>
                    <a:pt x="24130" y="30479"/>
                  </a:moveTo>
                  <a:lnTo>
                    <a:pt x="0" y="30479"/>
                  </a:lnTo>
                  <a:lnTo>
                    <a:pt x="0" y="35559"/>
                  </a:lnTo>
                  <a:lnTo>
                    <a:pt x="24130" y="35559"/>
                  </a:lnTo>
                  <a:lnTo>
                    <a:pt x="24130" y="30479"/>
                  </a:lnTo>
                  <a:close/>
                </a:path>
                <a:path w="24130" h="1325879">
                  <a:moveTo>
                    <a:pt x="24130" y="35559"/>
                  </a:moveTo>
                  <a:lnTo>
                    <a:pt x="0" y="35559"/>
                  </a:lnTo>
                  <a:lnTo>
                    <a:pt x="0" y="41909"/>
                  </a:lnTo>
                  <a:lnTo>
                    <a:pt x="24130" y="41909"/>
                  </a:lnTo>
                  <a:lnTo>
                    <a:pt x="24130" y="35559"/>
                  </a:lnTo>
                  <a:close/>
                </a:path>
                <a:path w="24130" h="1325879">
                  <a:moveTo>
                    <a:pt x="24130" y="41909"/>
                  </a:moveTo>
                  <a:lnTo>
                    <a:pt x="0" y="41909"/>
                  </a:lnTo>
                  <a:lnTo>
                    <a:pt x="0" y="44449"/>
                  </a:lnTo>
                  <a:lnTo>
                    <a:pt x="24130" y="44449"/>
                  </a:lnTo>
                  <a:lnTo>
                    <a:pt x="24130" y="41909"/>
                  </a:lnTo>
                  <a:close/>
                </a:path>
                <a:path w="24130" h="1325879">
                  <a:moveTo>
                    <a:pt x="24130" y="44449"/>
                  </a:moveTo>
                  <a:lnTo>
                    <a:pt x="0" y="44449"/>
                  </a:lnTo>
                  <a:lnTo>
                    <a:pt x="0" y="48259"/>
                  </a:lnTo>
                  <a:lnTo>
                    <a:pt x="24130" y="48259"/>
                  </a:lnTo>
                  <a:lnTo>
                    <a:pt x="24130" y="44449"/>
                  </a:lnTo>
                  <a:close/>
                </a:path>
                <a:path w="24130" h="1325879">
                  <a:moveTo>
                    <a:pt x="24130" y="48259"/>
                  </a:moveTo>
                  <a:lnTo>
                    <a:pt x="0" y="48259"/>
                  </a:lnTo>
                  <a:lnTo>
                    <a:pt x="0" y="54609"/>
                  </a:lnTo>
                  <a:lnTo>
                    <a:pt x="24130" y="54609"/>
                  </a:lnTo>
                  <a:lnTo>
                    <a:pt x="24130" y="48259"/>
                  </a:lnTo>
                  <a:close/>
                </a:path>
                <a:path w="24130" h="1325879">
                  <a:moveTo>
                    <a:pt x="24130" y="54609"/>
                  </a:moveTo>
                  <a:lnTo>
                    <a:pt x="0" y="54609"/>
                  </a:lnTo>
                  <a:lnTo>
                    <a:pt x="0" y="57149"/>
                  </a:lnTo>
                  <a:lnTo>
                    <a:pt x="24130" y="57149"/>
                  </a:lnTo>
                  <a:lnTo>
                    <a:pt x="24130" y="54609"/>
                  </a:lnTo>
                  <a:close/>
                </a:path>
                <a:path w="24130" h="1325879">
                  <a:moveTo>
                    <a:pt x="24130" y="57149"/>
                  </a:moveTo>
                  <a:lnTo>
                    <a:pt x="0" y="57149"/>
                  </a:lnTo>
                  <a:lnTo>
                    <a:pt x="0" y="63499"/>
                  </a:lnTo>
                  <a:lnTo>
                    <a:pt x="24130" y="63499"/>
                  </a:lnTo>
                  <a:lnTo>
                    <a:pt x="24130" y="57149"/>
                  </a:lnTo>
                  <a:close/>
                </a:path>
                <a:path w="24130" h="1325879">
                  <a:moveTo>
                    <a:pt x="24130" y="63499"/>
                  </a:moveTo>
                  <a:lnTo>
                    <a:pt x="0" y="63499"/>
                  </a:lnTo>
                  <a:lnTo>
                    <a:pt x="0" y="69849"/>
                  </a:lnTo>
                  <a:lnTo>
                    <a:pt x="24130" y="69849"/>
                  </a:lnTo>
                  <a:lnTo>
                    <a:pt x="24130" y="63499"/>
                  </a:lnTo>
                  <a:close/>
                </a:path>
                <a:path w="24130" h="1325879">
                  <a:moveTo>
                    <a:pt x="24130" y="69849"/>
                  </a:moveTo>
                  <a:lnTo>
                    <a:pt x="0" y="69849"/>
                  </a:lnTo>
                  <a:lnTo>
                    <a:pt x="0" y="73659"/>
                  </a:lnTo>
                  <a:lnTo>
                    <a:pt x="24130" y="73659"/>
                  </a:lnTo>
                  <a:lnTo>
                    <a:pt x="24130" y="69849"/>
                  </a:lnTo>
                  <a:close/>
                </a:path>
                <a:path w="24130" h="1325879">
                  <a:moveTo>
                    <a:pt x="24130" y="73659"/>
                  </a:moveTo>
                  <a:lnTo>
                    <a:pt x="0" y="73659"/>
                  </a:lnTo>
                  <a:lnTo>
                    <a:pt x="0" y="76199"/>
                  </a:lnTo>
                  <a:lnTo>
                    <a:pt x="24130" y="76199"/>
                  </a:lnTo>
                  <a:lnTo>
                    <a:pt x="24130" y="73659"/>
                  </a:lnTo>
                  <a:close/>
                </a:path>
                <a:path w="24130" h="1325879">
                  <a:moveTo>
                    <a:pt x="24130" y="76199"/>
                  </a:moveTo>
                  <a:lnTo>
                    <a:pt x="0" y="76199"/>
                  </a:lnTo>
                  <a:lnTo>
                    <a:pt x="0" y="80009"/>
                  </a:lnTo>
                  <a:lnTo>
                    <a:pt x="24130" y="80009"/>
                  </a:lnTo>
                  <a:lnTo>
                    <a:pt x="24130" y="76199"/>
                  </a:lnTo>
                  <a:close/>
                </a:path>
                <a:path w="24130" h="1325879">
                  <a:moveTo>
                    <a:pt x="24130" y="80009"/>
                  </a:moveTo>
                  <a:lnTo>
                    <a:pt x="0" y="80009"/>
                  </a:lnTo>
                  <a:lnTo>
                    <a:pt x="0" y="92709"/>
                  </a:lnTo>
                  <a:lnTo>
                    <a:pt x="24130" y="92709"/>
                  </a:lnTo>
                  <a:lnTo>
                    <a:pt x="24130" y="80009"/>
                  </a:lnTo>
                  <a:close/>
                </a:path>
                <a:path w="24130" h="1325879">
                  <a:moveTo>
                    <a:pt x="24130" y="92709"/>
                  </a:moveTo>
                  <a:lnTo>
                    <a:pt x="0" y="92709"/>
                  </a:lnTo>
                  <a:lnTo>
                    <a:pt x="0" y="95249"/>
                  </a:lnTo>
                  <a:lnTo>
                    <a:pt x="24130" y="95249"/>
                  </a:lnTo>
                  <a:lnTo>
                    <a:pt x="24130" y="92709"/>
                  </a:lnTo>
                  <a:close/>
                </a:path>
                <a:path w="24130" h="1325879">
                  <a:moveTo>
                    <a:pt x="24130" y="95249"/>
                  </a:moveTo>
                  <a:lnTo>
                    <a:pt x="0" y="95249"/>
                  </a:lnTo>
                  <a:lnTo>
                    <a:pt x="0" y="105409"/>
                  </a:lnTo>
                  <a:lnTo>
                    <a:pt x="24130" y="105409"/>
                  </a:lnTo>
                  <a:lnTo>
                    <a:pt x="24130" y="95249"/>
                  </a:lnTo>
                  <a:close/>
                </a:path>
                <a:path w="24130" h="1325879">
                  <a:moveTo>
                    <a:pt x="24130" y="105409"/>
                  </a:moveTo>
                  <a:lnTo>
                    <a:pt x="0" y="105409"/>
                  </a:lnTo>
                  <a:lnTo>
                    <a:pt x="0" y="107949"/>
                  </a:lnTo>
                  <a:lnTo>
                    <a:pt x="24130" y="107949"/>
                  </a:lnTo>
                  <a:lnTo>
                    <a:pt x="24130" y="105409"/>
                  </a:lnTo>
                  <a:close/>
                </a:path>
                <a:path w="24130" h="1325879">
                  <a:moveTo>
                    <a:pt x="24130" y="107949"/>
                  </a:moveTo>
                  <a:lnTo>
                    <a:pt x="0" y="107949"/>
                  </a:lnTo>
                  <a:lnTo>
                    <a:pt x="0" y="118109"/>
                  </a:lnTo>
                  <a:lnTo>
                    <a:pt x="24130" y="118109"/>
                  </a:lnTo>
                  <a:lnTo>
                    <a:pt x="24130" y="107949"/>
                  </a:lnTo>
                  <a:close/>
                </a:path>
                <a:path w="24130" h="1325879">
                  <a:moveTo>
                    <a:pt x="24130" y="118109"/>
                  </a:moveTo>
                  <a:lnTo>
                    <a:pt x="0" y="118109"/>
                  </a:lnTo>
                  <a:lnTo>
                    <a:pt x="0" y="120649"/>
                  </a:lnTo>
                  <a:lnTo>
                    <a:pt x="24130" y="120649"/>
                  </a:lnTo>
                  <a:lnTo>
                    <a:pt x="24130" y="118109"/>
                  </a:lnTo>
                  <a:close/>
                </a:path>
                <a:path w="24130" h="1325879">
                  <a:moveTo>
                    <a:pt x="24130" y="120649"/>
                  </a:moveTo>
                  <a:lnTo>
                    <a:pt x="0" y="120649"/>
                  </a:lnTo>
                  <a:lnTo>
                    <a:pt x="0" y="124459"/>
                  </a:lnTo>
                  <a:lnTo>
                    <a:pt x="24130" y="124459"/>
                  </a:lnTo>
                  <a:lnTo>
                    <a:pt x="24130" y="120649"/>
                  </a:lnTo>
                  <a:close/>
                </a:path>
                <a:path w="24130" h="1325879">
                  <a:moveTo>
                    <a:pt x="24130" y="124459"/>
                  </a:moveTo>
                  <a:lnTo>
                    <a:pt x="0" y="124459"/>
                  </a:lnTo>
                  <a:lnTo>
                    <a:pt x="0" y="126999"/>
                  </a:lnTo>
                  <a:lnTo>
                    <a:pt x="24130" y="126999"/>
                  </a:lnTo>
                  <a:lnTo>
                    <a:pt x="24130" y="124459"/>
                  </a:lnTo>
                  <a:close/>
                </a:path>
                <a:path w="24130" h="1325879">
                  <a:moveTo>
                    <a:pt x="24130" y="126999"/>
                  </a:moveTo>
                  <a:lnTo>
                    <a:pt x="0" y="126999"/>
                  </a:lnTo>
                  <a:lnTo>
                    <a:pt x="0" y="137159"/>
                  </a:lnTo>
                  <a:lnTo>
                    <a:pt x="24130" y="137159"/>
                  </a:lnTo>
                  <a:lnTo>
                    <a:pt x="24130" y="126999"/>
                  </a:lnTo>
                  <a:close/>
                </a:path>
                <a:path w="24130" h="1325879">
                  <a:moveTo>
                    <a:pt x="24130" y="137159"/>
                  </a:moveTo>
                  <a:lnTo>
                    <a:pt x="0" y="137159"/>
                  </a:lnTo>
                  <a:lnTo>
                    <a:pt x="0" y="143509"/>
                  </a:lnTo>
                  <a:lnTo>
                    <a:pt x="24130" y="143509"/>
                  </a:lnTo>
                  <a:lnTo>
                    <a:pt x="24130" y="137159"/>
                  </a:lnTo>
                  <a:close/>
                </a:path>
                <a:path w="24130" h="1325879">
                  <a:moveTo>
                    <a:pt x="24130" y="143509"/>
                  </a:moveTo>
                  <a:lnTo>
                    <a:pt x="0" y="143509"/>
                  </a:lnTo>
                  <a:lnTo>
                    <a:pt x="0" y="149859"/>
                  </a:lnTo>
                  <a:lnTo>
                    <a:pt x="24130" y="149859"/>
                  </a:lnTo>
                  <a:lnTo>
                    <a:pt x="24130" y="143509"/>
                  </a:lnTo>
                  <a:close/>
                </a:path>
                <a:path w="24130" h="1325879">
                  <a:moveTo>
                    <a:pt x="24130" y="149859"/>
                  </a:moveTo>
                  <a:lnTo>
                    <a:pt x="0" y="149859"/>
                  </a:lnTo>
                  <a:lnTo>
                    <a:pt x="0" y="158749"/>
                  </a:lnTo>
                  <a:lnTo>
                    <a:pt x="24130" y="158749"/>
                  </a:lnTo>
                  <a:lnTo>
                    <a:pt x="24130" y="149859"/>
                  </a:lnTo>
                  <a:close/>
                </a:path>
                <a:path w="24130" h="1325879">
                  <a:moveTo>
                    <a:pt x="24130" y="158749"/>
                  </a:moveTo>
                  <a:lnTo>
                    <a:pt x="0" y="158749"/>
                  </a:lnTo>
                  <a:lnTo>
                    <a:pt x="0" y="162559"/>
                  </a:lnTo>
                  <a:lnTo>
                    <a:pt x="24130" y="162559"/>
                  </a:lnTo>
                  <a:lnTo>
                    <a:pt x="24130" y="158749"/>
                  </a:lnTo>
                  <a:close/>
                </a:path>
                <a:path w="24130" h="1325879">
                  <a:moveTo>
                    <a:pt x="24130" y="162559"/>
                  </a:moveTo>
                  <a:lnTo>
                    <a:pt x="0" y="162559"/>
                  </a:lnTo>
                  <a:lnTo>
                    <a:pt x="0" y="165099"/>
                  </a:lnTo>
                  <a:lnTo>
                    <a:pt x="24130" y="165099"/>
                  </a:lnTo>
                  <a:lnTo>
                    <a:pt x="24130" y="162559"/>
                  </a:lnTo>
                  <a:close/>
                </a:path>
                <a:path w="24130" h="1325879">
                  <a:moveTo>
                    <a:pt x="24130" y="165099"/>
                  </a:moveTo>
                  <a:lnTo>
                    <a:pt x="0" y="165099"/>
                  </a:lnTo>
                  <a:lnTo>
                    <a:pt x="0" y="171449"/>
                  </a:lnTo>
                  <a:lnTo>
                    <a:pt x="24130" y="171449"/>
                  </a:lnTo>
                  <a:lnTo>
                    <a:pt x="24130" y="165099"/>
                  </a:lnTo>
                  <a:close/>
                </a:path>
                <a:path w="24130" h="1325879">
                  <a:moveTo>
                    <a:pt x="24130" y="171449"/>
                  </a:moveTo>
                  <a:lnTo>
                    <a:pt x="0" y="171449"/>
                  </a:lnTo>
                  <a:lnTo>
                    <a:pt x="0" y="177799"/>
                  </a:lnTo>
                  <a:lnTo>
                    <a:pt x="24130" y="177799"/>
                  </a:lnTo>
                  <a:lnTo>
                    <a:pt x="24130" y="171449"/>
                  </a:lnTo>
                  <a:close/>
                </a:path>
                <a:path w="24130" h="1325879">
                  <a:moveTo>
                    <a:pt x="24130" y="177799"/>
                  </a:moveTo>
                  <a:lnTo>
                    <a:pt x="0" y="177799"/>
                  </a:lnTo>
                  <a:lnTo>
                    <a:pt x="0" y="181609"/>
                  </a:lnTo>
                  <a:lnTo>
                    <a:pt x="24130" y="181609"/>
                  </a:lnTo>
                  <a:lnTo>
                    <a:pt x="24130" y="177799"/>
                  </a:lnTo>
                  <a:close/>
                </a:path>
                <a:path w="24130" h="1325879">
                  <a:moveTo>
                    <a:pt x="24130" y="181609"/>
                  </a:moveTo>
                  <a:lnTo>
                    <a:pt x="0" y="181609"/>
                  </a:lnTo>
                  <a:lnTo>
                    <a:pt x="0" y="184149"/>
                  </a:lnTo>
                  <a:lnTo>
                    <a:pt x="24130" y="184149"/>
                  </a:lnTo>
                  <a:lnTo>
                    <a:pt x="24130" y="181609"/>
                  </a:lnTo>
                  <a:close/>
                </a:path>
                <a:path w="24130" h="1325879">
                  <a:moveTo>
                    <a:pt x="24130" y="184149"/>
                  </a:moveTo>
                  <a:lnTo>
                    <a:pt x="0" y="184149"/>
                  </a:lnTo>
                  <a:lnTo>
                    <a:pt x="0" y="187959"/>
                  </a:lnTo>
                  <a:lnTo>
                    <a:pt x="24130" y="187959"/>
                  </a:lnTo>
                  <a:lnTo>
                    <a:pt x="24130" y="184149"/>
                  </a:lnTo>
                  <a:close/>
                </a:path>
                <a:path w="24130" h="1325879">
                  <a:moveTo>
                    <a:pt x="24130" y="187959"/>
                  </a:moveTo>
                  <a:lnTo>
                    <a:pt x="0" y="187959"/>
                  </a:lnTo>
                  <a:lnTo>
                    <a:pt x="0" y="196849"/>
                  </a:lnTo>
                  <a:lnTo>
                    <a:pt x="24130" y="196849"/>
                  </a:lnTo>
                  <a:lnTo>
                    <a:pt x="24130" y="187959"/>
                  </a:lnTo>
                  <a:close/>
                </a:path>
                <a:path w="24130" h="1325879">
                  <a:moveTo>
                    <a:pt x="24130" y="196849"/>
                  </a:moveTo>
                  <a:lnTo>
                    <a:pt x="0" y="196849"/>
                  </a:lnTo>
                  <a:lnTo>
                    <a:pt x="0" y="207009"/>
                  </a:lnTo>
                  <a:lnTo>
                    <a:pt x="24130" y="207009"/>
                  </a:lnTo>
                  <a:lnTo>
                    <a:pt x="24130" y="196849"/>
                  </a:lnTo>
                  <a:close/>
                </a:path>
                <a:path w="24130" h="1325879">
                  <a:moveTo>
                    <a:pt x="24130" y="207009"/>
                  </a:moveTo>
                  <a:lnTo>
                    <a:pt x="0" y="207009"/>
                  </a:lnTo>
                  <a:lnTo>
                    <a:pt x="0" y="209549"/>
                  </a:lnTo>
                  <a:lnTo>
                    <a:pt x="24130" y="209549"/>
                  </a:lnTo>
                  <a:lnTo>
                    <a:pt x="24130" y="207009"/>
                  </a:lnTo>
                  <a:close/>
                </a:path>
                <a:path w="24130" h="1325879">
                  <a:moveTo>
                    <a:pt x="24130" y="209549"/>
                  </a:moveTo>
                  <a:lnTo>
                    <a:pt x="0" y="209549"/>
                  </a:lnTo>
                  <a:lnTo>
                    <a:pt x="0" y="215899"/>
                  </a:lnTo>
                  <a:lnTo>
                    <a:pt x="24130" y="215899"/>
                  </a:lnTo>
                  <a:lnTo>
                    <a:pt x="24130" y="209549"/>
                  </a:lnTo>
                  <a:close/>
                </a:path>
                <a:path w="24130" h="1325879">
                  <a:moveTo>
                    <a:pt x="24130" y="215899"/>
                  </a:moveTo>
                  <a:lnTo>
                    <a:pt x="0" y="215899"/>
                  </a:lnTo>
                  <a:lnTo>
                    <a:pt x="0" y="222249"/>
                  </a:lnTo>
                  <a:lnTo>
                    <a:pt x="24130" y="222249"/>
                  </a:lnTo>
                  <a:lnTo>
                    <a:pt x="24130" y="215899"/>
                  </a:lnTo>
                  <a:close/>
                </a:path>
                <a:path w="24130" h="1325879">
                  <a:moveTo>
                    <a:pt x="24130" y="222249"/>
                  </a:moveTo>
                  <a:lnTo>
                    <a:pt x="0" y="222249"/>
                  </a:lnTo>
                  <a:lnTo>
                    <a:pt x="0" y="226059"/>
                  </a:lnTo>
                  <a:lnTo>
                    <a:pt x="24130" y="226059"/>
                  </a:lnTo>
                  <a:lnTo>
                    <a:pt x="24130" y="222249"/>
                  </a:lnTo>
                  <a:close/>
                </a:path>
                <a:path w="24130" h="1325879">
                  <a:moveTo>
                    <a:pt x="24130" y="226059"/>
                  </a:moveTo>
                  <a:lnTo>
                    <a:pt x="0" y="226059"/>
                  </a:lnTo>
                  <a:lnTo>
                    <a:pt x="0" y="232409"/>
                  </a:lnTo>
                  <a:lnTo>
                    <a:pt x="24130" y="232409"/>
                  </a:lnTo>
                  <a:lnTo>
                    <a:pt x="24130" y="226059"/>
                  </a:lnTo>
                  <a:close/>
                </a:path>
                <a:path w="24130" h="1325879">
                  <a:moveTo>
                    <a:pt x="24130" y="232409"/>
                  </a:moveTo>
                  <a:lnTo>
                    <a:pt x="0" y="232409"/>
                  </a:lnTo>
                  <a:lnTo>
                    <a:pt x="0" y="241299"/>
                  </a:lnTo>
                  <a:lnTo>
                    <a:pt x="24130" y="241299"/>
                  </a:lnTo>
                  <a:lnTo>
                    <a:pt x="24130" y="232409"/>
                  </a:lnTo>
                  <a:close/>
                </a:path>
                <a:path w="24130" h="1325879">
                  <a:moveTo>
                    <a:pt x="24130" y="241299"/>
                  </a:moveTo>
                  <a:lnTo>
                    <a:pt x="0" y="241299"/>
                  </a:lnTo>
                  <a:lnTo>
                    <a:pt x="0" y="251459"/>
                  </a:lnTo>
                  <a:lnTo>
                    <a:pt x="24130" y="251459"/>
                  </a:lnTo>
                  <a:lnTo>
                    <a:pt x="24130" y="241299"/>
                  </a:lnTo>
                  <a:close/>
                </a:path>
                <a:path w="24130" h="1325879">
                  <a:moveTo>
                    <a:pt x="24130" y="251459"/>
                  </a:moveTo>
                  <a:lnTo>
                    <a:pt x="0" y="251459"/>
                  </a:lnTo>
                  <a:lnTo>
                    <a:pt x="0" y="253999"/>
                  </a:lnTo>
                  <a:lnTo>
                    <a:pt x="24130" y="253999"/>
                  </a:lnTo>
                  <a:lnTo>
                    <a:pt x="24130" y="251459"/>
                  </a:lnTo>
                  <a:close/>
                </a:path>
                <a:path w="24130" h="1325879">
                  <a:moveTo>
                    <a:pt x="24130" y="253999"/>
                  </a:moveTo>
                  <a:lnTo>
                    <a:pt x="0" y="253999"/>
                  </a:lnTo>
                  <a:lnTo>
                    <a:pt x="0" y="257809"/>
                  </a:lnTo>
                  <a:lnTo>
                    <a:pt x="24130" y="257809"/>
                  </a:lnTo>
                  <a:lnTo>
                    <a:pt x="24130" y="253999"/>
                  </a:lnTo>
                  <a:close/>
                </a:path>
                <a:path w="24130" h="1325879">
                  <a:moveTo>
                    <a:pt x="24130" y="257809"/>
                  </a:moveTo>
                  <a:lnTo>
                    <a:pt x="0" y="257809"/>
                  </a:lnTo>
                  <a:lnTo>
                    <a:pt x="0" y="260349"/>
                  </a:lnTo>
                  <a:lnTo>
                    <a:pt x="24130" y="260349"/>
                  </a:lnTo>
                  <a:lnTo>
                    <a:pt x="24130" y="257809"/>
                  </a:lnTo>
                  <a:close/>
                </a:path>
                <a:path w="24130" h="1325879">
                  <a:moveTo>
                    <a:pt x="24130" y="260349"/>
                  </a:moveTo>
                  <a:lnTo>
                    <a:pt x="0" y="260349"/>
                  </a:lnTo>
                  <a:lnTo>
                    <a:pt x="0" y="264159"/>
                  </a:lnTo>
                  <a:lnTo>
                    <a:pt x="24130" y="264159"/>
                  </a:lnTo>
                  <a:lnTo>
                    <a:pt x="24130" y="260349"/>
                  </a:lnTo>
                  <a:close/>
                </a:path>
                <a:path w="24130" h="1325879">
                  <a:moveTo>
                    <a:pt x="24130" y="264159"/>
                  </a:moveTo>
                  <a:lnTo>
                    <a:pt x="0" y="264159"/>
                  </a:lnTo>
                  <a:lnTo>
                    <a:pt x="0" y="276859"/>
                  </a:lnTo>
                  <a:lnTo>
                    <a:pt x="24130" y="276859"/>
                  </a:lnTo>
                  <a:lnTo>
                    <a:pt x="24130" y="264159"/>
                  </a:lnTo>
                  <a:close/>
                </a:path>
                <a:path w="24130" h="1325879">
                  <a:moveTo>
                    <a:pt x="24130" y="276859"/>
                  </a:moveTo>
                  <a:lnTo>
                    <a:pt x="0" y="276859"/>
                  </a:lnTo>
                  <a:lnTo>
                    <a:pt x="0" y="279399"/>
                  </a:lnTo>
                  <a:lnTo>
                    <a:pt x="24130" y="279399"/>
                  </a:lnTo>
                  <a:lnTo>
                    <a:pt x="24130" y="276859"/>
                  </a:lnTo>
                  <a:close/>
                </a:path>
                <a:path w="24130" h="1325879">
                  <a:moveTo>
                    <a:pt x="24130" y="279399"/>
                  </a:moveTo>
                  <a:lnTo>
                    <a:pt x="0" y="279399"/>
                  </a:lnTo>
                  <a:lnTo>
                    <a:pt x="0" y="283209"/>
                  </a:lnTo>
                  <a:lnTo>
                    <a:pt x="24130" y="283209"/>
                  </a:lnTo>
                  <a:lnTo>
                    <a:pt x="24130" y="279399"/>
                  </a:lnTo>
                  <a:close/>
                </a:path>
                <a:path w="24130" h="1325879">
                  <a:moveTo>
                    <a:pt x="24130" y="283209"/>
                  </a:moveTo>
                  <a:lnTo>
                    <a:pt x="0" y="283209"/>
                  </a:lnTo>
                  <a:lnTo>
                    <a:pt x="0" y="285749"/>
                  </a:lnTo>
                  <a:lnTo>
                    <a:pt x="24130" y="285749"/>
                  </a:lnTo>
                  <a:lnTo>
                    <a:pt x="24130" y="283209"/>
                  </a:lnTo>
                  <a:close/>
                </a:path>
                <a:path w="24130" h="1325879">
                  <a:moveTo>
                    <a:pt x="24130" y="285749"/>
                  </a:moveTo>
                  <a:lnTo>
                    <a:pt x="0" y="285749"/>
                  </a:lnTo>
                  <a:lnTo>
                    <a:pt x="0" y="289559"/>
                  </a:lnTo>
                  <a:lnTo>
                    <a:pt x="24130" y="289559"/>
                  </a:lnTo>
                  <a:lnTo>
                    <a:pt x="24130" y="285749"/>
                  </a:lnTo>
                  <a:close/>
                </a:path>
                <a:path w="24130" h="1325879">
                  <a:moveTo>
                    <a:pt x="24130" y="289559"/>
                  </a:moveTo>
                  <a:lnTo>
                    <a:pt x="0" y="289559"/>
                  </a:lnTo>
                  <a:lnTo>
                    <a:pt x="0" y="292099"/>
                  </a:lnTo>
                  <a:lnTo>
                    <a:pt x="24130" y="292099"/>
                  </a:lnTo>
                  <a:lnTo>
                    <a:pt x="24130" y="289559"/>
                  </a:lnTo>
                  <a:close/>
                </a:path>
                <a:path w="24130" h="1325879">
                  <a:moveTo>
                    <a:pt x="24130" y="292099"/>
                  </a:moveTo>
                  <a:lnTo>
                    <a:pt x="0" y="292099"/>
                  </a:lnTo>
                  <a:lnTo>
                    <a:pt x="0" y="295909"/>
                  </a:lnTo>
                  <a:lnTo>
                    <a:pt x="24130" y="295909"/>
                  </a:lnTo>
                  <a:lnTo>
                    <a:pt x="24130" y="292099"/>
                  </a:lnTo>
                  <a:close/>
                </a:path>
                <a:path w="24130" h="1325879">
                  <a:moveTo>
                    <a:pt x="24130" y="295909"/>
                  </a:moveTo>
                  <a:lnTo>
                    <a:pt x="0" y="295909"/>
                  </a:lnTo>
                  <a:lnTo>
                    <a:pt x="0" y="302259"/>
                  </a:lnTo>
                  <a:lnTo>
                    <a:pt x="24130" y="302259"/>
                  </a:lnTo>
                  <a:lnTo>
                    <a:pt x="24130" y="295909"/>
                  </a:lnTo>
                  <a:close/>
                </a:path>
                <a:path w="24130" h="1325879">
                  <a:moveTo>
                    <a:pt x="24130" y="302259"/>
                  </a:moveTo>
                  <a:lnTo>
                    <a:pt x="0" y="302259"/>
                  </a:lnTo>
                  <a:lnTo>
                    <a:pt x="0" y="308609"/>
                  </a:lnTo>
                  <a:lnTo>
                    <a:pt x="24130" y="308609"/>
                  </a:lnTo>
                  <a:lnTo>
                    <a:pt x="24130" y="302259"/>
                  </a:lnTo>
                  <a:close/>
                </a:path>
                <a:path w="24130" h="1325879">
                  <a:moveTo>
                    <a:pt x="24130" y="308609"/>
                  </a:moveTo>
                  <a:lnTo>
                    <a:pt x="0" y="308609"/>
                  </a:lnTo>
                  <a:lnTo>
                    <a:pt x="0" y="317499"/>
                  </a:lnTo>
                  <a:lnTo>
                    <a:pt x="24130" y="317499"/>
                  </a:lnTo>
                  <a:lnTo>
                    <a:pt x="24130" y="308609"/>
                  </a:lnTo>
                  <a:close/>
                </a:path>
                <a:path w="24130" h="1325879">
                  <a:moveTo>
                    <a:pt x="24130" y="317499"/>
                  </a:moveTo>
                  <a:lnTo>
                    <a:pt x="0" y="317499"/>
                  </a:lnTo>
                  <a:lnTo>
                    <a:pt x="0" y="323849"/>
                  </a:lnTo>
                  <a:lnTo>
                    <a:pt x="24130" y="323849"/>
                  </a:lnTo>
                  <a:lnTo>
                    <a:pt x="24130" y="317499"/>
                  </a:lnTo>
                  <a:close/>
                </a:path>
                <a:path w="24130" h="1325879">
                  <a:moveTo>
                    <a:pt x="24130" y="323849"/>
                  </a:moveTo>
                  <a:lnTo>
                    <a:pt x="0" y="323849"/>
                  </a:lnTo>
                  <a:lnTo>
                    <a:pt x="0" y="327659"/>
                  </a:lnTo>
                  <a:lnTo>
                    <a:pt x="24130" y="327659"/>
                  </a:lnTo>
                  <a:lnTo>
                    <a:pt x="24130" y="323849"/>
                  </a:lnTo>
                  <a:close/>
                </a:path>
                <a:path w="24130" h="1325879">
                  <a:moveTo>
                    <a:pt x="24130" y="327659"/>
                  </a:moveTo>
                  <a:lnTo>
                    <a:pt x="0" y="327659"/>
                  </a:lnTo>
                  <a:lnTo>
                    <a:pt x="0" y="334009"/>
                  </a:lnTo>
                  <a:lnTo>
                    <a:pt x="24130" y="334009"/>
                  </a:lnTo>
                  <a:lnTo>
                    <a:pt x="24130" y="327659"/>
                  </a:lnTo>
                  <a:close/>
                </a:path>
                <a:path w="24130" h="1325879">
                  <a:moveTo>
                    <a:pt x="24130" y="334009"/>
                  </a:moveTo>
                  <a:lnTo>
                    <a:pt x="0" y="334009"/>
                  </a:lnTo>
                  <a:lnTo>
                    <a:pt x="0" y="340359"/>
                  </a:lnTo>
                  <a:lnTo>
                    <a:pt x="24130" y="340359"/>
                  </a:lnTo>
                  <a:lnTo>
                    <a:pt x="24130" y="334009"/>
                  </a:lnTo>
                  <a:close/>
                </a:path>
                <a:path w="24130" h="1325879">
                  <a:moveTo>
                    <a:pt x="24130" y="340359"/>
                  </a:moveTo>
                  <a:lnTo>
                    <a:pt x="0" y="340359"/>
                  </a:lnTo>
                  <a:lnTo>
                    <a:pt x="0" y="342899"/>
                  </a:lnTo>
                  <a:lnTo>
                    <a:pt x="24130" y="342899"/>
                  </a:lnTo>
                  <a:lnTo>
                    <a:pt x="24130" y="340359"/>
                  </a:lnTo>
                  <a:close/>
                </a:path>
                <a:path w="24130" h="1325879">
                  <a:moveTo>
                    <a:pt x="24130" y="342899"/>
                  </a:moveTo>
                  <a:lnTo>
                    <a:pt x="0" y="342899"/>
                  </a:lnTo>
                  <a:lnTo>
                    <a:pt x="0" y="346709"/>
                  </a:lnTo>
                  <a:lnTo>
                    <a:pt x="24130" y="346709"/>
                  </a:lnTo>
                  <a:lnTo>
                    <a:pt x="24130" y="342899"/>
                  </a:lnTo>
                  <a:close/>
                </a:path>
                <a:path w="24130" h="1325879">
                  <a:moveTo>
                    <a:pt x="24130" y="346709"/>
                  </a:moveTo>
                  <a:lnTo>
                    <a:pt x="0" y="346709"/>
                  </a:lnTo>
                  <a:lnTo>
                    <a:pt x="0" y="349249"/>
                  </a:lnTo>
                  <a:lnTo>
                    <a:pt x="24130" y="349249"/>
                  </a:lnTo>
                  <a:lnTo>
                    <a:pt x="24130" y="346709"/>
                  </a:lnTo>
                  <a:close/>
                </a:path>
                <a:path w="24130" h="1325879">
                  <a:moveTo>
                    <a:pt x="24130" y="349249"/>
                  </a:moveTo>
                  <a:lnTo>
                    <a:pt x="0" y="349249"/>
                  </a:lnTo>
                  <a:lnTo>
                    <a:pt x="0" y="359409"/>
                  </a:lnTo>
                  <a:lnTo>
                    <a:pt x="24130" y="359409"/>
                  </a:lnTo>
                  <a:lnTo>
                    <a:pt x="24130" y="349249"/>
                  </a:lnTo>
                  <a:close/>
                </a:path>
                <a:path w="24130" h="1325879">
                  <a:moveTo>
                    <a:pt x="24130" y="359409"/>
                  </a:moveTo>
                  <a:lnTo>
                    <a:pt x="2540" y="359409"/>
                  </a:lnTo>
                  <a:lnTo>
                    <a:pt x="2540" y="360679"/>
                  </a:lnTo>
                  <a:lnTo>
                    <a:pt x="5080" y="360679"/>
                  </a:lnTo>
                  <a:lnTo>
                    <a:pt x="5080" y="361949"/>
                  </a:lnTo>
                  <a:lnTo>
                    <a:pt x="24130" y="361949"/>
                  </a:lnTo>
                  <a:lnTo>
                    <a:pt x="24130" y="359409"/>
                  </a:lnTo>
                  <a:close/>
                </a:path>
                <a:path w="24130" h="1325879">
                  <a:moveTo>
                    <a:pt x="24130" y="361949"/>
                  </a:moveTo>
                  <a:lnTo>
                    <a:pt x="6350" y="361949"/>
                  </a:lnTo>
                  <a:lnTo>
                    <a:pt x="6350" y="363219"/>
                  </a:lnTo>
                  <a:lnTo>
                    <a:pt x="8890" y="363219"/>
                  </a:lnTo>
                  <a:lnTo>
                    <a:pt x="8890" y="364489"/>
                  </a:lnTo>
                  <a:lnTo>
                    <a:pt x="11430" y="364489"/>
                  </a:lnTo>
                  <a:lnTo>
                    <a:pt x="11430" y="365759"/>
                  </a:lnTo>
                  <a:lnTo>
                    <a:pt x="24130" y="365759"/>
                  </a:lnTo>
                  <a:lnTo>
                    <a:pt x="24130" y="361949"/>
                  </a:lnTo>
                  <a:close/>
                </a:path>
                <a:path w="24130" h="1325879">
                  <a:moveTo>
                    <a:pt x="24130" y="365759"/>
                  </a:moveTo>
                  <a:lnTo>
                    <a:pt x="13970" y="365759"/>
                  </a:lnTo>
                  <a:lnTo>
                    <a:pt x="13970" y="367029"/>
                  </a:lnTo>
                  <a:lnTo>
                    <a:pt x="16509" y="367029"/>
                  </a:lnTo>
                  <a:lnTo>
                    <a:pt x="16509" y="368299"/>
                  </a:lnTo>
                  <a:lnTo>
                    <a:pt x="24130" y="368299"/>
                  </a:lnTo>
                  <a:lnTo>
                    <a:pt x="24130" y="365759"/>
                  </a:lnTo>
                  <a:close/>
                </a:path>
                <a:path w="24130" h="1325879">
                  <a:moveTo>
                    <a:pt x="24130" y="368299"/>
                  </a:moveTo>
                  <a:lnTo>
                    <a:pt x="19050" y="368299"/>
                  </a:lnTo>
                  <a:lnTo>
                    <a:pt x="19050" y="369569"/>
                  </a:lnTo>
                  <a:lnTo>
                    <a:pt x="21590" y="369569"/>
                  </a:lnTo>
                  <a:lnTo>
                    <a:pt x="21590" y="370839"/>
                  </a:lnTo>
                  <a:lnTo>
                    <a:pt x="24130" y="370839"/>
                  </a:lnTo>
                  <a:lnTo>
                    <a:pt x="24130" y="368299"/>
                  </a:lnTo>
                  <a:close/>
                </a:path>
                <a:path w="24130" h="1325879">
                  <a:moveTo>
                    <a:pt x="3809" y="1324609"/>
                  </a:moveTo>
                  <a:lnTo>
                    <a:pt x="0" y="1324609"/>
                  </a:lnTo>
                  <a:lnTo>
                    <a:pt x="0" y="1325879"/>
                  </a:lnTo>
                  <a:lnTo>
                    <a:pt x="3809" y="1325879"/>
                  </a:lnTo>
                  <a:lnTo>
                    <a:pt x="3809" y="1324609"/>
                  </a:lnTo>
                  <a:close/>
                </a:path>
                <a:path w="24130" h="1325879">
                  <a:moveTo>
                    <a:pt x="24130" y="1323339"/>
                  </a:moveTo>
                  <a:lnTo>
                    <a:pt x="3809" y="1323339"/>
                  </a:lnTo>
                  <a:lnTo>
                    <a:pt x="3809" y="1324609"/>
                  </a:lnTo>
                  <a:lnTo>
                    <a:pt x="24130" y="1324609"/>
                  </a:lnTo>
                  <a:lnTo>
                    <a:pt x="24130" y="1323339"/>
                  </a:lnTo>
                  <a:close/>
                </a:path>
              </a:pathLst>
            </a:custGeom>
            <a:solidFill>
              <a:srgbClr val="929224"/>
            </a:solidFill>
          </p:spPr>
          <p:txBody>
            <a:bodyPr wrap="square" lIns="0" tIns="0" rIns="0" bIns="0" rtlCol="0"/>
            <a:lstStyle/>
            <a:p>
              <a:endParaRPr/>
            </a:p>
          </p:txBody>
        </p:sp>
        <p:sp>
          <p:nvSpPr>
            <p:cNvPr id="870" name="object 870"/>
            <p:cNvSpPr/>
            <p:nvPr/>
          </p:nvSpPr>
          <p:spPr>
            <a:xfrm>
              <a:off x="805179" y="5191759"/>
              <a:ext cx="24130" cy="1332230"/>
            </a:xfrm>
            <a:custGeom>
              <a:avLst/>
              <a:gdLst/>
              <a:ahLst/>
              <a:cxnLst/>
              <a:rect l="l" t="t" r="r" b="b"/>
              <a:pathLst>
                <a:path w="24130" h="1332229">
                  <a:moveTo>
                    <a:pt x="3809" y="0"/>
                  </a:moveTo>
                  <a:lnTo>
                    <a:pt x="0" y="0"/>
                  </a:lnTo>
                  <a:lnTo>
                    <a:pt x="0" y="5079"/>
                  </a:lnTo>
                  <a:lnTo>
                    <a:pt x="17779" y="5079"/>
                  </a:lnTo>
                  <a:lnTo>
                    <a:pt x="17779" y="3809"/>
                  </a:lnTo>
                  <a:lnTo>
                    <a:pt x="12700" y="3809"/>
                  </a:lnTo>
                  <a:lnTo>
                    <a:pt x="12700" y="2539"/>
                  </a:lnTo>
                  <a:lnTo>
                    <a:pt x="8889" y="2539"/>
                  </a:lnTo>
                  <a:lnTo>
                    <a:pt x="8889" y="1269"/>
                  </a:lnTo>
                  <a:lnTo>
                    <a:pt x="3809" y="1269"/>
                  </a:lnTo>
                  <a:lnTo>
                    <a:pt x="3809" y="0"/>
                  </a:lnTo>
                  <a:close/>
                </a:path>
                <a:path w="24130" h="1332229">
                  <a:moveTo>
                    <a:pt x="22859" y="5080"/>
                  </a:moveTo>
                  <a:lnTo>
                    <a:pt x="0" y="5080"/>
                  </a:lnTo>
                  <a:lnTo>
                    <a:pt x="0" y="17779"/>
                  </a:lnTo>
                  <a:lnTo>
                    <a:pt x="24129" y="17779"/>
                  </a:lnTo>
                  <a:lnTo>
                    <a:pt x="24129" y="6350"/>
                  </a:lnTo>
                  <a:lnTo>
                    <a:pt x="22859" y="6350"/>
                  </a:lnTo>
                  <a:lnTo>
                    <a:pt x="22859" y="5080"/>
                  </a:lnTo>
                  <a:close/>
                </a:path>
                <a:path w="24130" h="1332229">
                  <a:moveTo>
                    <a:pt x="24129" y="17780"/>
                  </a:moveTo>
                  <a:lnTo>
                    <a:pt x="0" y="17780"/>
                  </a:lnTo>
                  <a:lnTo>
                    <a:pt x="0" y="24129"/>
                  </a:lnTo>
                  <a:lnTo>
                    <a:pt x="24129" y="24129"/>
                  </a:lnTo>
                  <a:lnTo>
                    <a:pt x="24129" y="17780"/>
                  </a:lnTo>
                  <a:close/>
                </a:path>
                <a:path w="24130" h="1332229">
                  <a:moveTo>
                    <a:pt x="24129" y="24130"/>
                  </a:moveTo>
                  <a:lnTo>
                    <a:pt x="0" y="24130"/>
                  </a:lnTo>
                  <a:lnTo>
                    <a:pt x="0" y="30479"/>
                  </a:lnTo>
                  <a:lnTo>
                    <a:pt x="24129" y="30479"/>
                  </a:lnTo>
                  <a:lnTo>
                    <a:pt x="24129" y="24130"/>
                  </a:lnTo>
                  <a:close/>
                </a:path>
                <a:path w="24130" h="1332229">
                  <a:moveTo>
                    <a:pt x="24129" y="30480"/>
                  </a:moveTo>
                  <a:lnTo>
                    <a:pt x="0" y="30480"/>
                  </a:lnTo>
                  <a:lnTo>
                    <a:pt x="0" y="36829"/>
                  </a:lnTo>
                  <a:lnTo>
                    <a:pt x="24129" y="36829"/>
                  </a:lnTo>
                  <a:lnTo>
                    <a:pt x="24129" y="30480"/>
                  </a:lnTo>
                  <a:close/>
                </a:path>
                <a:path w="24130" h="1332229">
                  <a:moveTo>
                    <a:pt x="24129" y="36830"/>
                  </a:moveTo>
                  <a:lnTo>
                    <a:pt x="0" y="36830"/>
                  </a:lnTo>
                  <a:lnTo>
                    <a:pt x="0" y="41909"/>
                  </a:lnTo>
                  <a:lnTo>
                    <a:pt x="24129" y="41909"/>
                  </a:lnTo>
                  <a:lnTo>
                    <a:pt x="24129" y="36830"/>
                  </a:lnTo>
                  <a:close/>
                </a:path>
                <a:path w="24130" h="1332229">
                  <a:moveTo>
                    <a:pt x="24129" y="41909"/>
                  </a:moveTo>
                  <a:lnTo>
                    <a:pt x="0" y="41909"/>
                  </a:lnTo>
                  <a:lnTo>
                    <a:pt x="0" y="48259"/>
                  </a:lnTo>
                  <a:lnTo>
                    <a:pt x="24129" y="48259"/>
                  </a:lnTo>
                  <a:lnTo>
                    <a:pt x="24129" y="41909"/>
                  </a:lnTo>
                  <a:close/>
                </a:path>
                <a:path w="24130" h="1332229">
                  <a:moveTo>
                    <a:pt x="24129" y="48259"/>
                  </a:moveTo>
                  <a:lnTo>
                    <a:pt x="0" y="48259"/>
                  </a:lnTo>
                  <a:lnTo>
                    <a:pt x="0" y="50799"/>
                  </a:lnTo>
                  <a:lnTo>
                    <a:pt x="24129" y="50799"/>
                  </a:lnTo>
                  <a:lnTo>
                    <a:pt x="24129" y="48259"/>
                  </a:lnTo>
                  <a:close/>
                </a:path>
                <a:path w="24130" h="1332229">
                  <a:moveTo>
                    <a:pt x="24129" y="50800"/>
                  </a:moveTo>
                  <a:lnTo>
                    <a:pt x="0" y="50800"/>
                  </a:lnTo>
                  <a:lnTo>
                    <a:pt x="0" y="54609"/>
                  </a:lnTo>
                  <a:lnTo>
                    <a:pt x="24129" y="54609"/>
                  </a:lnTo>
                  <a:lnTo>
                    <a:pt x="24129" y="50800"/>
                  </a:lnTo>
                  <a:close/>
                </a:path>
                <a:path w="24130" h="1332229">
                  <a:moveTo>
                    <a:pt x="24129" y="54609"/>
                  </a:moveTo>
                  <a:lnTo>
                    <a:pt x="0" y="54609"/>
                  </a:lnTo>
                  <a:lnTo>
                    <a:pt x="0" y="60959"/>
                  </a:lnTo>
                  <a:lnTo>
                    <a:pt x="24129" y="60959"/>
                  </a:lnTo>
                  <a:lnTo>
                    <a:pt x="24129" y="54609"/>
                  </a:lnTo>
                  <a:close/>
                </a:path>
                <a:path w="24130" h="1332229">
                  <a:moveTo>
                    <a:pt x="24129" y="60959"/>
                  </a:moveTo>
                  <a:lnTo>
                    <a:pt x="0" y="60959"/>
                  </a:lnTo>
                  <a:lnTo>
                    <a:pt x="0" y="63499"/>
                  </a:lnTo>
                  <a:lnTo>
                    <a:pt x="24129" y="63499"/>
                  </a:lnTo>
                  <a:lnTo>
                    <a:pt x="24129" y="60959"/>
                  </a:lnTo>
                  <a:close/>
                </a:path>
                <a:path w="24130" h="1332229">
                  <a:moveTo>
                    <a:pt x="24129" y="63500"/>
                  </a:moveTo>
                  <a:lnTo>
                    <a:pt x="0" y="63500"/>
                  </a:lnTo>
                  <a:lnTo>
                    <a:pt x="0" y="69849"/>
                  </a:lnTo>
                  <a:lnTo>
                    <a:pt x="24129" y="69849"/>
                  </a:lnTo>
                  <a:lnTo>
                    <a:pt x="24129" y="63500"/>
                  </a:lnTo>
                  <a:close/>
                </a:path>
                <a:path w="24130" h="1332229">
                  <a:moveTo>
                    <a:pt x="24129" y="69850"/>
                  </a:moveTo>
                  <a:lnTo>
                    <a:pt x="0" y="69850"/>
                  </a:lnTo>
                  <a:lnTo>
                    <a:pt x="0" y="76199"/>
                  </a:lnTo>
                  <a:lnTo>
                    <a:pt x="24129" y="76199"/>
                  </a:lnTo>
                  <a:lnTo>
                    <a:pt x="24129" y="69850"/>
                  </a:lnTo>
                  <a:close/>
                </a:path>
                <a:path w="24130" h="1332229">
                  <a:moveTo>
                    <a:pt x="24129" y="76200"/>
                  </a:moveTo>
                  <a:lnTo>
                    <a:pt x="0" y="76200"/>
                  </a:lnTo>
                  <a:lnTo>
                    <a:pt x="0" y="80009"/>
                  </a:lnTo>
                  <a:lnTo>
                    <a:pt x="24129" y="80009"/>
                  </a:lnTo>
                  <a:lnTo>
                    <a:pt x="24129" y="76200"/>
                  </a:lnTo>
                  <a:close/>
                </a:path>
                <a:path w="24130" h="1332229">
                  <a:moveTo>
                    <a:pt x="24129" y="80009"/>
                  </a:moveTo>
                  <a:lnTo>
                    <a:pt x="0" y="80009"/>
                  </a:lnTo>
                  <a:lnTo>
                    <a:pt x="0" y="82549"/>
                  </a:lnTo>
                  <a:lnTo>
                    <a:pt x="24129" y="82549"/>
                  </a:lnTo>
                  <a:lnTo>
                    <a:pt x="24129" y="80009"/>
                  </a:lnTo>
                  <a:close/>
                </a:path>
                <a:path w="24130" h="1332229">
                  <a:moveTo>
                    <a:pt x="24129" y="82550"/>
                  </a:moveTo>
                  <a:lnTo>
                    <a:pt x="0" y="82550"/>
                  </a:lnTo>
                  <a:lnTo>
                    <a:pt x="0" y="86359"/>
                  </a:lnTo>
                  <a:lnTo>
                    <a:pt x="24129" y="86359"/>
                  </a:lnTo>
                  <a:lnTo>
                    <a:pt x="24129" y="82550"/>
                  </a:lnTo>
                  <a:close/>
                </a:path>
                <a:path w="24130" h="1332229">
                  <a:moveTo>
                    <a:pt x="24129" y="86360"/>
                  </a:moveTo>
                  <a:lnTo>
                    <a:pt x="0" y="86360"/>
                  </a:lnTo>
                  <a:lnTo>
                    <a:pt x="0" y="99059"/>
                  </a:lnTo>
                  <a:lnTo>
                    <a:pt x="24129" y="99059"/>
                  </a:lnTo>
                  <a:lnTo>
                    <a:pt x="24129" y="86360"/>
                  </a:lnTo>
                  <a:close/>
                </a:path>
                <a:path w="24130" h="1332229">
                  <a:moveTo>
                    <a:pt x="24129" y="99059"/>
                  </a:moveTo>
                  <a:lnTo>
                    <a:pt x="0" y="99059"/>
                  </a:lnTo>
                  <a:lnTo>
                    <a:pt x="0" y="101599"/>
                  </a:lnTo>
                  <a:lnTo>
                    <a:pt x="24129" y="101599"/>
                  </a:lnTo>
                  <a:lnTo>
                    <a:pt x="24129" y="99059"/>
                  </a:lnTo>
                  <a:close/>
                </a:path>
                <a:path w="24130" h="1332229">
                  <a:moveTo>
                    <a:pt x="24129" y="101600"/>
                  </a:moveTo>
                  <a:lnTo>
                    <a:pt x="0" y="101600"/>
                  </a:lnTo>
                  <a:lnTo>
                    <a:pt x="0" y="111759"/>
                  </a:lnTo>
                  <a:lnTo>
                    <a:pt x="24129" y="111759"/>
                  </a:lnTo>
                  <a:lnTo>
                    <a:pt x="24129" y="101600"/>
                  </a:lnTo>
                  <a:close/>
                </a:path>
                <a:path w="24130" h="1332229">
                  <a:moveTo>
                    <a:pt x="24129" y="111759"/>
                  </a:moveTo>
                  <a:lnTo>
                    <a:pt x="0" y="111759"/>
                  </a:lnTo>
                  <a:lnTo>
                    <a:pt x="0" y="114299"/>
                  </a:lnTo>
                  <a:lnTo>
                    <a:pt x="24129" y="114299"/>
                  </a:lnTo>
                  <a:lnTo>
                    <a:pt x="24129" y="111759"/>
                  </a:lnTo>
                  <a:close/>
                </a:path>
                <a:path w="24130" h="1332229">
                  <a:moveTo>
                    <a:pt x="24129" y="114300"/>
                  </a:moveTo>
                  <a:lnTo>
                    <a:pt x="0" y="114300"/>
                  </a:lnTo>
                  <a:lnTo>
                    <a:pt x="0" y="124459"/>
                  </a:lnTo>
                  <a:lnTo>
                    <a:pt x="24129" y="124459"/>
                  </a:lnTo>
                  <a:lnTo>
                    <a:pt x="24129" y="114300"/>
                  </a:lnTo>
                  <a:close/>
                </a:path>
                <a:path w="24130" h="1332229">
                  <a:moveTo>
                    <a:pt x="24129" y="124460"/>
                  </a:moveTo>
                  <a:lnTo>
                    <a:pt x="0" y="124460"/>
                  </a:lnTo>
                  <a:lnTo>
                    <a:pt x="0" y="126999"/>
                  </a:lnTo>
                  <a:lnTo>
                    <a:pt x="24129" y="126999"/>
                  </a:lnTo>
                  <a:lnTo>
                    <a:pt x="24129" y="124460"/>
                  </a:lnTo>
                  <a:close/>
                </a:path>
                <a:path w="24130" h="1332229">
                  <a:moveTo>
                    <a:pt x="24129" y="127000"/>
                  </a:moveTo>
                  <a:lnTo>
                    <a:pt x="0" y="127000"/>
                  </a:lnTo>
                  <a:lnTo>
                    <a:pt x="0" y="130809"/>
                  </a:lnTo>
                  <a:lnTo>
                    <a:pt x="24129" y="130809"/>
                  </a:lnTo>
                  <a:lnTo>
                    <a:pt x="24129" y="127000"/>
                  </a:lnTo>
                  <a:close/>
                </a:path>
                <a:path w="24130" h="1332229">
                  <a:moveTo>
                    <a:pt x="24129" y="130809"/>
                  </a:moveTo>
                  <a:lnTo>
                    <a:pt x="0" y="130809"/>
                  </a:lnTo>
                  <a:lnTo>
                    <a:pt x="0" y="133349"/>
                  </a:lnTo>
                  <a:lnTo>
                    <a:pt x="24129" y="133349"/>
                  </a:lnTo>
                  <a:lnTo>
                    <a:pt x="24129" y="130809"/>
                  </a:lnTo>
                  <a:close/>
                </a:path>
                <a:path w="24130" h="1332229">
                  <a:moveTo>
                    <a:pt x="24129" y="133350"/>
                  </a:moveTo>
                  <a:lnTo>
                    <a:pt x="0" y="133350"/>
                  </a:lnTo>
                  <a:lnTo>
                    <a:pt x="0" y="143509"/>
                  </a:lnTo>
                  <a:lnTo>
                    <a:pt x="24129" y="143509"/>
                  </a:lnTo>
                  <a:lnTo>
                    <a:pt x="24129" y="133350"/>
                  </a:lnTo>
                  <a:close/>
                </a:path>
                <a:path w="24130" h="1332229">
                  <a:moveTo>
                    <a:pt x="24129" y="143509"/>
                  </a:moveTo>
                  <a:lnTo>
                    <a:pt x="0" y="143509"/>
                  </a:lnTo>
                  <a:lnTo>
                    <a:pt x="0" y="149859"/>
                  </a:lnTo>
                  <a:lnTo>
                    <a:pt x="24129" y="149859"/>
                  </a:lnTo>
                  <a:lnTo>
                    <a:pt x="24129" y="143509"/>
                  </a:lnTo>
                  <a:close/>
                </a:path>
                <a:path w="24130" h="1332229">
                  <a:moveTo>
                    <a:pt x="24129" y="149859"/>
                  </a:moveTo>
                  <a:lnTo>
                    <a:pt x="0" y="149859"/>
                  </a:lnTo>
                  <a:lnTo>
                    <a:pt x="0" y="156209"/>
                  </a:lnTo>
                  <a:lnTo>
                    <a:pt x="24129" y="156209"/>
                  </a:lnTo>
                  <a:lnTo>
                    <a:pt x="24129" y="149859"/>
                  </a:lnTo>
                  <a:close/>
                </a:path>
                <a:path w="24130" h="1332229">
                  <a:moveTo>
                    <a:pt x="24129" y="156209"/>
                  </a:moveTo>
                  <a:lnTo>
                    <a:pt x="0" y="156209"/>
                  </a:lnTo>
                  <a:lnTo>
                    <a:pt x="0" y="165099"/>
                  </a:lnTo>
                  <a:lnTo>
                    <a:pt x="24129" y="165099"/>
                  </a:lnTo>
                  <a:lnTo>
                    <a:pt x="24129" y="156209"/>
                  </a:lnTo>
                  <a:close/>
                </a:path>
                <a:path w="24130" h="1332229">
                  <a:moveTo>
                    <a:pt x="24129" y="165100"/>
                  </a:moveTo>
                  <a:lnTo>
                    <a:pt x="0" y="165100"/>
                  </a:lnTo>
                  <a:lnTo>
                    <a:pt x="0" y="168909"/>
                  </a:lnTo>
                  <a:lnTo>
                    <a:pt x="24129" y="168909"/>
                  </a:lnTo>
                  <a:lnTo>
                    <a:pt x="24129" y="165100"/>
                  </a:lnTo>
                  <a:close/>
                </a:path>
                <a:path w="24130" h="1332229">
                  <a:moveTo>
                    <a:pt x="24129" y="168909"/>
                  </a:moveTo>
                  <a:lnTo>
                    <a:pt x="0" y="168909"/>
                  </a:lnTo>
                  <a:lnTo>
                    <a:pt x="0" y="171449"/>
                  </a:lnTo>
                  <a:lnTo>
                    <a:pt x="24129" y="171449"/>
                  </a:lnTo>
                  <a:lnTo>
                    <a:pt x="24129" y="168909"/>
                  </a:lnTo>
                  <a:close/>
                </a:path>
                <a:path w="24130" h="1332229">
                  <a:moveTo>
                    <a:pt x="24129" y="171450"/>
                  </a:moveTo>
                  <a:lnTo>
                    <a:pt x="0" y="171450"/>
                  </a:lnTo>
                  <a:lnTo>
                    <a:pt x="0" y="177799"/>
                  </a:lnTo>
                  <a:lnTo>
                    <a:pt x="24129" y="177799"/>
                  </a:lnTo>
                  <a:lnTo>
                    <a:pt x="24129" y="171450"/>
                  </a:lnTo>
                  <a:close/>
                </a:path>
                <a:path w="24130" h="1332229">
                  <a:moveTo>
                    <a:pt x="24129" y="177800"/>
                  </a:moveTo>
                  <a:lnTo>
                    <a:pt x="0" y="177800"/>
                  </a:lnTo>
                  <a:lnTo>
                    <a:pt x="0" y="184149"/>
                  </a:lnTo>
                  <a:lnTo>
                    <a:pt x="24129" y="184149"/>
                  </a:lnTo>
                  <a:lnTo>
                    <a:pt x="24129" y="177800"/>
                  </a:lnTo>
                  <a:close/>
                </a:path>
                <a:path w="24130" h="1332229">
                  <a:moveTo>
                    <a:pt x="24129" y="184150"/>
                  </a:moveTo>
                  <a:lnTo>
                    <a:pt x="0" y="184150"/>
                  </a:lnTo>
                  <a:lnTo>
                    <a:pt x="0" y="187959"/>
                  </a:lnTo>
                  <a:lnTo>
                    <a:pt x="24129" y="187959"/>
                  </a:lnTo>
                  <a:lnTo>
                    <a:pt x="24129" y="184150"/>
                  </a:lnTo>
                  <a:close/>
                </a:path>
                <a:path w="24130" h="1332229">
                  <a:moveTo>
                    <a:pt x="24129" y="187959"/>
                  </a:moveTo>
                  <a:lnTo>
                    <a:pt x="0" y="187959"/>
                  </a:lnTo>
                  <a:lnTo>
                    <a:pt x="0" y="190499"/>
                  </a:lnTo>
                  <a:lnTo>
                    <a:pt x="24129" y="190499"/>
                  </a:lnTo>
                  <a:lnTo>
                    <a:pt x="24129" y="187959"/>
                  </a:lnTo>
                  <a:close/>
                </a:path>
                <a:path w="24130" h="1332229">
                  <a:moveTo>
                    <a:pt x="24129" y="190500"/>
                  </a:moveTo>
                  <a:lnTo>
                    <a:pt x="0" y="190500"/>
                  </a:lnTo>
                  <a:lnTo>
                    <a:pt x="0" y="194309"/>
                  </a:lnTo>
                  <a:lnTo>
                    <a:pt x="24129" y="194309"/>
                  </a:lnTo>
                  <a:lnTo>
                    <a:pt x="24129" y="190500"/>
                  </a:lnTo>
                  <a:close/>
                </a:path>
                <a:path w="24130" h="1332229">
                  <a:moveTo>
                    <a:pt x="24129" y="194309"/>
                  </a:moveTo>
                  <a:lnTo>
                    <a:pt x="0" y="194309"/>
                  </a:lnTo>
                  <a:lnTo>
                    <a:pt x="0" y="203199"/>
                  </a:lnTo>
                  <a:lnTo>
                    <a:pt x="24129" y="203199"/>
                  </a:lnTo>
                  <a:lnTo>
                    <a:pt x="24129" y="194309"/>
                  </a:lnTo>
                  <a:close/>
                </a:path>
                <a:path w="24130" h="1332229">
                  <a:moveTo>
                    <a:pt x="24129" y="203200"/>
                  </a:moveTo>
                  <a:lnTo>
                    <a:pt x="0" y="203200"/>
                  </a:lnTo>
                  <a:lnTo>
                    <a:pt x="0" y="213359"/>
                  </a:lnTo>
                  <a:lnTo>
                    <a:pt x="24129" y="213359"/>
                  </a:lnTo>
                  <a:lnTo>
                    <a:pt x="24129" y="203200"/>
                  </a:lnTo>
                  <a:close/>
                </a:path>
                <a:path w="24130" h="1332229">
                  <a:moveTo>
                    <a:pt x="24129" y="213360"/>
                  </a:moveTo>
                  <a:lnTo>
                    <a:pt x="0" y="213360"/>
                  </a:lnTo>
                  <a:lnTo>
                    <a:pt x="0" y="215899"/>
                  </a:lnTo>
                  <a:lnTo>
                    <a:pt x="24129" y="215899"/>
                  </a:lnTo>
                  <a:lnTo>
                    <a:pt x="24129" y="213360"/>
                  </a:lnTo>
                  <a:close/>
                </a:path>
                <a:path w="24130" h="1332229">
                  <a:moveTo>
                    <a:pt x="24129" y="215900"/>
                  </a:moveTo>
                  <a:lnTo>
                    <a:pt x="0" y="215900"/>
                  </a:lnTo>
                  <a:lnTo>
                    <a:pt x="0" y="222249"/>
                  </a:lnTo>
                  <a:lnTo>
                    <a:pt x="24129" y="222249"/>
                  </a:lnTo>
                  <a:lnTo>
                    <a:pt x="24129" y="215900"/>
                  </a:lnTo>
                  <a:close/>
                </a:path>
                <a:path w="24130" h="1332229">
                  <a:moveTo>
                    <a:pt x="24129" y="222250"/>
                  </a:moveTo>
                  <a:lnTo>
                    <a:pt x="0" y="222250"/>
                  </a:lnTo>
                  <a:lnTo>
                    <a:pt x="0" y="228599"/>
                  </a:lnTo>
                  <a:lnTo>
                    <a:pt x="24129" y="228599"/>
                  </a:lnTo>
                  <a:lnTo>
                    <a:pt x="24129" y="222250"/>
                  </a:lnTo>
                  <a:close/>
                </a:path>
                <a:path w="24130" h="1332229">
                  <a:moveTo>
                    <a:pt x="24129" y="228600"/>
                  </a:moveTo>
                  <a:lnTo>
                    <a:pt x="0" y="228600"/>
                  </a:lnTo>
                  <a:lnTo>
                    <a:pt x="0" y="232409"/>
                  </a:lnTo>
                  <a:lnTo>
                    <a:pt x="24129" y="232409"/>
                  </a:lnTo>
                  <a:lnTo>
                    <a:pt x="24129" y="228600"/>
                  </a:lnTo>
                  <a:close/>
                </a:path>
                <a:path w="24130" h="1332229">
                  <a:moveTo>
                    <a:pt x="24129" y="232409"/>
                  </a:moveTo>
                  <a:lnTo>
                    <a:pt x="0" y="232409"/>
                  </a:lnTo>
                  <a:lnTo>
                    <a:pt x="0" y="238759"/>
                  </a:lnTo>
                  <a:lnTo>
                    <a:pt x="24129" y="238759"/>
                  </a:lnTo>
                  <a:lnTo>
                    <a:pt x="24129" y="232409"/>
                  </a:lnTo>
                  <a:close/>
                </a:path>
                <a:path w="24130" h="1332229">
                  <a:moveTo>
                    <a:pt x="24129" y="238759"/>
                  </a:moveTo>
                  <a:lnTo>
                    <a:pt x="0" y="238759"/>
                  </a:lnTo>
                  <a:lnTo>
                    <a:pt x="0" y="247649"/>
                  </a:lnTo>
                  <a:lnTo>
                    <a:pt x="24129" y="247649"/>
                  </a:lnTo>
                  <a:lnTo>
                    <a:pt x="24129" y="238759"/>
                  </a:lnTo>
                  <a:close/>
                </a:path>
                <a:path w="24130" h="1332229">
                  <a:moveTo>
                    <a:pt x="24129" y="247650"/>
                  </a:moveTo>
                  <a:lnTo>
                    <a:pt x="0" y="247650"/>
                  </a:lnTo>
                  <a:lnTo>
                    <a:pt x="0" y="257809"/>
                  </a:lnTo>
                  <a:lnTo>
                    <a:pt x="24129" y="257809"/>
                  </a:lnTo>
                  <a:lnTo>
                    <a:pt x="24129" y="247650"/>
                  </a:lnTo>
                  <a:close/>
                </a:path>
                <a:path w="24130" h="1332229">
                  <a:moveTo>
                    <a:pt x="24129" y="257810"/>
                  </a:moveTo>
                  <a:lnTo>
                    <a:pt x="0" y="257810"/>
                  </a:lnTo>
                  <a:lnTo>
                    <a:pt x="0" y="260349"/>
                  </a:lnTo>
                  <a:lnTo>
                    <a:pt x="24129" y="260349"/>
                  </a:lnTo>
                  <a:lnTo>
                    <a:pt x="24129" y="257810"/>
                  </a:lnTo>
                  <a:close/>
                </a:path>
                <a:path w="24130" h="1332229">
                  <a:moveTo>
                    <a:pt x="24129" y="260350"/>
                  </a:moveTo>
                  <a:lnTo>
                    <a:pt x="0" y="260350"/>
                  </a:lnTo>
                  <a:lnTo>
                    <a:pt x="0" y="264159"/>
                  </a:lnTo>
                  <a:lnTo>
                    <a:pt x="24129" y="264159"/>
                  </a:lnTo>
                  <a:lnTo>
                    <a:pt x="24129" y="260350"/>
                  </a:lnTo>
                  <a:close/>
                </a:path>
                <a:path w="24130" h="1332229">
                  <a:moveTo>
                    <a:pt x="24129" y="264159"/>
                  </a:moveTo>
                  <a:lnTo>
                    <a:pt x="0" y="264159"/>
                  </a:lnTo>
                  <a:lnTo>
                    <a:pt x="0" y="266699"/>
                  </a:lnTo>
                  <a:lnTo>
                    <a:pt x="24129" y="266699"/>
                  </a:lnTo>
                  <a:lnTo>
                    <a:pt x="24129" y="264159"/>
                  </a:lnTo>
                  <a:close/>
                </a:path>
                <a:path w="24130" h="1332229">
                  <a:moveTo>
                    <a:pt x="24129" y="266700"/>
                  </a:moveTo>
                  <a:lnTo>
                    <a:pt x="0" y="266700"/>
                  </a:lnTo>
                  <a:lnTo>
                    <a:pt x="0" y="270509"/>
                  </a:lnTo>
                  <a:lnTo>
                    <a:pt x="24129" y="270509"/>
                  </a:lnTo>
                  <a:lnTo>
                    <a:pt x="24129" y="266700"/>
                  </a:lnTo>
                  <a:close/>
                </a:path>
                <a:path w="24130" h="1332229">
                  <a:moveTo>
                    <a:pt x="24129" y="270509"/>
                  </a:moveTo>
                  <a:lnTo>
                    <a:pt x="0" y="270509"/>
                  </a:lnTo>
                  <a:lnTo>
                    <a:pt x="0" y="283209"/>
                  </a:lnTo>
                  <a:lnTo>
                    <a:pt x="24129" y="283209"/>
                  </a:lnTo>
                  <a:lnTo>
                    <a:pt x="24129" y="270509"/>
                  </a:lnTo>
                  <a:close/>
                </a:path>
                <a:path w="24130" h="1332229">
                  <a:moveTo>
                    <a:pt x="24129" y="283209"/>
                  </a:moveTo>
                  <a:lnTo>
                    <a:pt x="0" y="283209"/>
                  </a:lnTo>
                  <a:lnTo>
                    <a:pt x="0" y="285749"/>
                  </a:lnTo>
                  <a:lnTo>
                    <a:pt x="24129" y="285749"/>
                  </a:lnTo>
                  <a:lnTo>
                    <a:pt x="24129" y="283209"/>
                  </a:lnTo>
                  <a:close/>
                </a:path>
                <a:path w="24130" h="1332229">
                  <a:moveTo>
                    <a:pt x="24129" y="285750"/>
                  </a:moveTo>
                  <a:lnTo>
                    <a:pt x="0" y="285750"/>
                  </a:lnTo>
                  <a:lnTo>
                    <a:pt x="0" y="289559"/>
                  </a:lnTo>
                  <a:lnTo>
                    <a:pt x="24129" y="289559"/>
                  </a:lnTo>
                  <a:lnTo>
                    <a:pt x="24129" y="285750"/>
                  </a:lnTo>
                  <a:close/>
                </a:path>
                <a:path w="24130" h="1332229">
                  <a:moveTo>
                    <a:pt x="24129" y="289560"/>
                  </a:moveTo>
                  <a:lnTo>
                    <a:pt x="0" y="289560"/>
                  </a:lnTo>
                  <a:lnTo>
                    <a:pt x="0" y="292099"/>
                  </a:lnTo>
                  <a:lnTo>
                    <a:pt x="24129" y="292099"/>
                  </a:lnTo>
                  <a:lnTo>
                    <a:pt x="24129" y="289560"/>
                  </a:lnTo>
                  <a:close/>
                </a:path>
                <a:path w="24130" h="1332229">
                  <a:moveTo>
                    <a:pt x="24129" y="292100"/>
                  </a:moveTo>
                  <a:lnTo>
                    <a:pt x="0" y="292100"/>
                  </a:lnTo>
                  <a:lnTo>
                    <a:pt x="0" y="295909"/>
                  </a:lnTo>
                  <a:lnTo>
                    <a:pt x="24129" y="295909"/>
                  </a:lnTo>
                  <a:lnTo>
                    <a:pt x="24129" y="292100"/>
                  </a:lnTo>
                  <a:close/>
                </a:path>
                <a:path w="24130" h="1332229">
                  <a:moveTo>
                    <a:pt x="24129" y="295909"/>
                  </a:moveTo>
                  <a:lnTo>
                    <a:pt x="0" y="295909"/>
                  </a:lnTo>
                  <a:lnTo>
                    <a:pt x="0" y="298449"/>
                  </a:lnTo>
                  <a:lnTo>
                    <a:pt x="24129" y="298449"/>
                  </a:lnTo>
                  <a:lnTo>
                    <a:pt x="24129" y="295909"/>
                  </a:lnTo>
                  <a:close/>
                </a:path>
                <a:path w="24130" h="1332229">
                  <a:moveTo>
                    <a:pt x="24129" y="298450"/>
                  </a:moveTo>
                  <a:lnTo>
                    <a:pt x="0" y="298450"/>
                  </a:lnTo>
                  <a:lnTo>
                    <a:pt x="0" y="302259"/>
                  </a:lnTo>
                  <a:lnTo>
                    <a:pt x="24129" y="302259"/>
                  </a:lnTo>
                  <a:lnTo>
                    <a:pt x="24129" y="298450"/>
                  </a:lnTo>
                  <a:close/>
                </a:path>
                <a:path w="24130" h="1332229">
                  <a:moveTo>
                    <a:pt x="24129" y="302259"/>
                  </a:moveTo>
                  <a:lnTo>
                    <a:pt x="0" y="302259"/>
                  </a:lnTo>
                  <a:lnTo>
                    <a:pt x="0" y="308609"/>
                  </a:lnTo>
                  <a:lnTo>
                    <a:pt x="24129" y="308609"/>
                  </a:lnTo>
                  <a:lnTo>
                    <a:pt x="24129" y="302259"/>
                  </a:lnTo>
                  <a:close/>
                </a:path>
                <a:path w="24130" h="1332229">
                  <a:moveTo>
                    <a:pt x="24129" y="308609"/>
                  </a:moveTo>
                  <a:lnTo>
                    <a:pt x="0" y="308609"/>
                  </a:lnTo>
                  <a:lnTo>
                    <a:pt x="0" y="314959"/>
                  </a:lnTo>
                  <a:lnTo>
                    <a:pt x="24129" y="314959"/>
                  </a:lnTo>
                  <a:lnTo>
                    <a:pt x="24129" y="308609"/>
                  </a:lnTo>
                  <a:close/>
                </a:path>
                <a:path w="24130" h="1332229">
                  <a:moveTo>
                    <a:pt x="24129" y="314959"/>
                  </a:moveTo>
                  <a:lnTo>
                    <a:pt x="0" y="314959"/>
                  </a:lnTo>
                  <a:lnTo>
                    <a:pt x="0" y="323849"/>
                  </a:lnTo>
                  <a:lnTo>
                    <a:pt x="24129" y="323849"/>
                  </a:lnTo>
                  <a:lnTo>
                    <a:pt x="24129" y="314959"/>
                  </a:lnTo>
                  <a:close/>
                </a:path>
                <a:path w="24130" h="1332229">
                  <a:moveTo>
                    <a:pt x="24129" y="323850"/>
                  </a:moveTo>
                  <a:lnTo>
                    <a:pt x="0" y="323850"/>
                  </a:lnTo>
                  <a:lnTo>
                    <a:pt x="0" y="330199"/>
                  </a:lnTo>
                  <a:lnTo>
                    <a:pt x="24129" y="330199"/>
                  </a:lnTo>
                  <a:lnTo>
                    <a:pt x="24129" y="323850"/>
                  </a:lnTo>
                  <a:close/>
                </a:path>
                <a:path w="24130" h="1332229">
                  <a:moveTo>
                    <a:pt x="24129" y="330200"/>
                  </a:moveTo>
                  <a:lnTo>
                    <a:pt x="0" y="330200"/>
                  </a:lnTo>
                  <a:lnTo>
                    <a:pt x="0" y="334009"/>
                  </a:lnTo>
                  <a:lnTo>
                    <a:pt x="24129" y="334009"/>
                  </a:lnTo>
                  <a:lnTo>
                    <a:pt x="24129" y="330200"/>
                  </a:lnTo>
                  <a:close/>
                </a:path>
                <a:path w="24130" h="1332229">
                  <a:moveTo>
                    <a:pt x="24129" y="334009"/>
                  </a:moveTo>
                  <a:lnTo>
                    <a:pt x="0" y="334009"/>
                  </a:lnTo>
                  <a:lnTo>
                    <a:pt x="0" y="340359"/>
                  </a:lnTo>
                  <a:lnTo>
                    <a:pt x="24129" y="340359"/>
                  </a:lnTo>
                  <a:lnTo>
                    <a:pt x="24129" y="334009"/>
                  </a:lnTo>
                  <a:close/>
                </a:path>
                <a:path w="24130" h="1332229">
                  <a:moveTo>
                    <a:pt x="24129" y="340359"/>
                  </a:moveTo>
                  <a:lnTo>
                    <a:pt x="0" y="340359"/>
                  </a:lnTo>
                  <a:lnTo>
                    <a:pt x="0" y="346709"/>
                  </a:lnTo>
                  <a:lnTo>
                    <a:pt x="24129" y="346709"/>
                  </a:lnTo>
                  <a:lnTo>
                    <a:pt x="24129" y="340359"/>
                  </a:lnTo>
                  <a:close/>
                </a:path>
                <a:path w="24130" h="1332229">
                  <a:moveTo>
                    <a:pt x="24129" y="346709"/>
                  </a:moveTo>
                  <a:lnTo>
                    <a:pt x="0" y="346709"/>
                  </a:lnTo>
                  <a:lnTo>
                    <a:pt x="0" y="349249"/>
                  </a:lnTo>
                  <a:lnTo>
                    <a:pt x="24129" y="349249"/>
                  </a:lnTo>
                  <a:lnTo>
                    <a:pt x="24129" y="346709"/>
                  </a:lnTo>
                  <a:close/>
                </a:path>
                <a:path w="24130" h="1332229">
                  <a:moveTo>
                    <a:pt x="24129" y="349250"/>
                  </a:moveTo>
                  <a:lnTo>
                    <a:pt x="0" y="349250"/>
                  </a:lnTo>
                  <a:lnTo>
                    <a:pt x="0" y="353059"/>
                  </a:lnTo>
                  <a:lnTo>
                    <a:pt x="24129" y="353059"/>
                  </a:lnTo>
                  <a:lnTo>
                    <a:pt x="24129" y="349250"/>
                  </a:lnTo>
                  <a:close/>
                </a:path>
                <a:path w="24130" h="1332229">
                  <a:moveTo>
                    <a:pt x="24129" y="353059"/>
                  </a:moveTo>
                  <a:lnTo>
                    <a:pt x="1270" y="353059"/>
                  </a:lnTo>
                  <a:lnTo>
                    <a:pt x="1270" y="354329"/>
                  </a:lnTo>
                  <a:lnTo>
                    <a:pt x="3810" y="354329"/>
                  </a:lnTo>
                  <a:lnTo>
                    <a:pt x="3810" y="355599"/>
                  </a:lnTo>
                  <a:lnTo>
                    <a:pt x="24129" y="355599"/>
                  </a:lnTo>
                  <a:lnTo>
                    <a:pt x="24129" y="353059"/>
                  </a:lnTo>
                  <a:close/>
                </a:path>
                <a:path w="24130" h="1332229">
                  <a:moveTo>
                    <a:pt x="24129" y="355600"/>
                  </a:moveTo>
                  <a:lnTo>
                    <a:pt x="6350" y="355600"/>
                  </a:lnTo>
                  <a:lnTo>
                    <a:pt x="6350" y="356869"/>
                  </a:lnTo>
                  <a:lnTo>
                    <a:pt x="8889" y="356869"/>
                  </a:lnTo>
                  <a:lnTo>
                    <a:pt x="8889" y="358139"/>
                  </a:lnTo>
                  <a:lnTo>
                    <a:pt x="11429" y="358139"/>
                  </a:lnTo>
                  <a:lnTo>
                    <a:pt x="11429" y="359409"/>
                  </a:lnTo>
                  <a:lnTo>
                    <a:pt x="24129" y="359409"/>
                  </a:lnTo>
                  <a:lnTo>
                    <a:pt x="24129" y="355600"/>
                  </a:lnTo>
                  <a:close/>
                </a:path>
                <a:path w="24130" h="1332229">
                  <a:moveTo>
                    <a:pt x="24129" y="359409"/>
                  </a:moveTo>
                  <a:lnTo>
                    <a:pt x="13970" y="359409"/>
                  </a:lnTo>
                  <a:lnTo>
                    <a:pt x="13970" y="360679"/>
                  </a:lnTo>
                  <a:lnTo>
                    <a:pt x="16510" y="360679"/>
                  </a:lnTo>
                  <a:lnTo>
                    <a:pt x="16510" y="361950"/>
                  </a:lnTo>
                  <a:lnTo>
                    <a:pt x="19050" y="361950"/>
                  </a:lnTo>
                  <a:lnTo>
                    <a:pt x="19050" y="363219"/>
                  </a:lnTo>
                  <a:lnTo>
                    <a:pt x="21589" y="363219"/>
                  </a:lnTo>
                  <a:lnTo>
                    <a:pt x="21589" y="364489"/>
                  </a:lnTo>
                  <a:lnTo>
                    <a:pt x="24129" y="364489"/>
                  </a:lnTo>
                  <a:lnTo>
                    <a:pt x="24129" y="359409"/>
                  </a:lnTo>
                  <a:close/>
                </a:path>
                <a:path w="24130" h="1332229">
                  <a:moveTo>
                    <a:pt x="24129" y="1330960"/>
                  </a:moveTo>
                  <a:lnTo>
                    <a:pt x="0" y="1330960"/>
                  </a:lnTo>
                  <a:lnTo>
                    <a:pt x="0" y="1332230"/>
                  </a:lnTo>
                  <a:lnTo>
                    <a:pt x="24129" y="1332230"/>
                  </a:lnTo>
                  <a:lnTo>
                    <a:pt x="24129" y="1330960"/>
                  </a:lnTo>
                  <a:close/>
                </a:path>
              </a:pathLst>
            </a:custGeom>
            <a:solidFill>
              <a:srgbClr val="919123"/>
            </a:solidFill>
          </p:spPr>
          <p:txBody>
            <a:bodyPr wrap="square" lIns="0" tIns="0" rIns="0" bIns="0" rtlCol="0"/>
            <a:lstStyle/>
            <a:p>
              <a:endParaRPr/>
            </a:p>
          </p:txBody>
        </p:sp>
        <p:sp>
          <p:nvSpPr>
            <p:cNvPr id="871" name="object 871"/>
            <p:cNvSpPr/>
            <p:nvPr/>
          </p:nvSpPr>
          <p:spPr>
            <a:xfrm>
              <a:off x="781049" y="5185409"/>
              <a:ext cx="24130" cy="1338580"/>
            </a:xfrm>
            <a:custGeom>
              <a:avLst/>
              <a:gdLst/>
              <a:ahLst/>
              <a:cxnLst/>
              <a:rect l="l" t="t" r="r" b="b"/>
              <a:pathLst>
                <a:path w="24129" h="1338579">
                  <a:moveTo>
                    <a:pt x="3809" y="0"/>
                  </a:moveTo>
                  <a:lnTo>
                    <a:pt x="0" y="0"/>
                  </a:lnTo>
                  <a:lnTo>
                    <a:pt x="0" y="11429"/>
                  </a:lnTo>
                  <a:lnTo>
                    <a:pt x="24129" y="11429"/>
                  </a:lnTo>
                  <a:lnTo>
                    <a:pt x="24129" y="6350"/>
                  </a:lnTo>
                  <a:lnTo>
                    <a:pt x="22859" y="6350"/>
                  </a:lnTo>
                  <a:lnTo>
                    <a:pt x="22859" y="5080"/>
                  </a:lnTo>
                  <a:lnTo>
                    <a:pt x="17779" y="5080"/>
                  </a:lnTo>
                  <a:lnTo>
                    <a:pt x="17779" y="3809"/>
                  </a:lnTo>
                  <a:lnTo>
                    <a:pt x="13970" y="3809"/>
                  </a:lnTo>
                  <a:lnTo>
                    <a:pt x="13970" y="2539"/>
                  </a:lnTo>
                  <a:lnTo>
                    <a:pt x="8890" y="2539"/>
                  </a:lnTo>
                  <a:lnTo>
                    <a:pt x="8890" y="1270"/>
                  </a:lnTo>
                  <a:lnTo>
                    <a:pt x="3809" y="1270"/>
                  </a:lnTo>
                  <a:lnTo>
                    <a:pt x="3809" y="0"/>
                  </a:lnTo>
                  <a:close/>
                </a:path>
                <a:path w="24129" h="1338579">
                  <a:moveTo>
                    <a:pt x="24129" y="11430"/>
                  </a:moveTo>
                  <a:lnTo>
                    <a:pt x="0" y="11430"/>
                  </a:lnTo>
                  <a:lnTo>
                    <a:pt x="0" y="24129"/>
                  </a:lnTo>
                  <a:lnTo>
                    <a:pt x="24129" y="24129"/>
                  </a:lnTo>
                  <a:lnTo>
                    <a:pt x="24129" y="11430"/>
                  </a:lnTo>
                  <a:close/>
                </a:path>
                <a:path w="24129" h="1338579">
                  <a:moveTo>
                    <a:pt x="24129" y="24130"/>
                  </a:moveTo>
                  <a:lnTo>
                    <a:pt x="0" y="24130"/>
                  </a:lnTo>
                  <a:lnTo>
                    <a:pt x="0" y="30479"/>
                  </a:lnTo>
                  <a:lnTo>
                    <a:pt x="24129" y="30479"/>
                  </a:lnTo>
                  <a:lnTo>
                    <a:pt x="24129" y="24130"/>
                  </a:lnTo>
                  <a:close/>
                </a:path>
                <a:path w="24129" h="1338579">
                  <a:moveTo>
                    <a:pt x="24129" y="30480"/>
                  </a:moveTo>
                  <a:lnTo>
                    <a:pt x="0" y="30480"/>
                  </a:lnTo>
                  <a:lnTo>
                    <a:pt x="0" y="36829"/>
                  </a:lnTo>
                  <a:lnTo>
                    <a:pt x="24129" y="36829"/>
                  </a:lnTo>
                  <a:lnTo>
                    <a:pt x="24129" y="30480"/>
                  </a:lnTo>
                  <a:close/>
                </a:path>
                <a:path w="24129" h="1338579">
                  <a:moveTo>
                    <a:pt x="24129" y="36830"/>
                  </a:moveTo>
                  <a:lnTo>
                    <a:pt x="0" y="36830"/>
                  </a:lnTo>
                  <a:lnTo>
                    <a:pt x="0" y="43179"/>
                  </a:lnTo>
                  <a:lnTo>
                    <a:pt x="24129" y="43179"/>
                  </a:lnTo>
                  <a:lnTo>
                    <a:pt x="24129" y="36830"/>
                  </a:lnTo>
                  <a:close/>
                </a:path>
                <a:path w="24129" h="1338579">
                  <a:moveTo>
                    <a:pt x="24129" y="43180"/>
                  </a:moveTo>
                  <a:lnTo>
                    <a:pt x="0" y="43180"/>
                  </a:lnTo>
                  <a:lnTo>
                    <a:pt x="0" y="48259"/>
                  </a:lnTo>
                  <a:lnTo>
                    <a:pt x="24129" y="48259"/>
                  </a:lnTo>
                  <a:lnTo>
                    <a:pt x="24129" y="43180"/>
                  </a:lnTo>
                  <a:close/>
                </a:path>
                <a:path w="24129" h="1338579">
                  <a:moveTo>
                    <a:pt x="24129" y="48259"/>
                  </a:moveTo>
                  <a:lnTo>
                    <a:pt x="0" y="48259"/>
                  </a:lnTo>
                  <a:lnTo>
                    <a:pt x="0" y="54609"/>
                  </a:lnTo>
                  <a:lnTo>
                    <a:pt x="24129" y="54609"/>
                  </a:lnTo>
                  <a:lnTo>
                    <a:pt x="24129" y="48259"/>
                  </a:lnTo>
                  <a:close/>
                </a:path>
                <a:path w="24129" h="1338579">
                  <a:moveTo>
                    <a:pt x="24129" y="54609"/>
                  </a:moveTo>
                  <a:lnTo>
                    <a:pt x="0" y="54609"/>
                  </a:lnTo>
                  <a:lnTo>
                    <a:pt x="0" y="57149"/>
                  </a:lnTo>
                  <a:lnTo>
                    <a:pt x="24129" y="57149"/>
                  </a:lnTo>
                  <a:lnTo>
                    <a:pt x="24129" y="54609"/>
                  </a:lnTo>
                  <a:close/>
                </a:path>
                <a:path w="24129" h="1338579">
                  <a:moveTo>
                    <a:pt x="24129" y="57150"/>
                  </a:moveTo>
                  <a:lnTo>
                    <a:pt x="0" y="57150"/>
                  </a:lnTo>
                  <a:lnTo>
                    <a:pt x="0" y="60959"/>
                  </a:lnTo>
                  <a:lnTo>
                    <a:pt x="24129" y="60959"/>
                  </a:lnTo>
                  <a:lnTo>
                    <a:pt x="24129" y="57150"/>
                  </a:lnTo>
                  <a:close/>
                </a:path>
                <a:path w="24129" h="1338579">
                  <a:moveTo>
                    <a:pt x="24129" y="60959"/>
                  </a:moveTo>
                  <a:lnTo>
                    <a:pt x="0" y="60959"/>
                  </a:lnTo>
                  <a:lnTo>
                    <a:pt x="0" y="67309"/>
                  </a:lnTo>
                  <a:lnTo>
                    <a:pt x="24129" y="67309"/>
                  </a:lnTo>
                  <a:lnTo>
                    <a:pt x="24129" y="60959"/>
                  </a:lnTo>
                  <a:close/>
                </a:path>
                <a:path w="24129" h="1338579">
                  <a:moveTo>
                    <a:pt x="24129" y="67309"/>
                  </a:moveTo>
                  <a:lnTo>
                    <a:pt x="0" y="67309"/>
                  </a:lnTo>
                  <a:lnTo>
                    <a:pt x="0" y="69849"/>
                  </a:lnTo>
                  <a:lnTo>
                    <a:pt x="24129" y="69849"/>
                  </a:lnTo>
                  <a:lnTo>
                    <a:pt x="24129" y="67309"/>
                  </a:lnTo>
                  <a:close/>
                </a:path>
                <a:path w="24129" h="1338579">
                  <a:moveTo>
                    <a:pt x="24129" y="69850"/>
                  </a:moveTo>
                  <a:lnTo>
                    <a:pt x="0" y="69850"/>
                  </a:lnTo>
                  <a:lnTo>
                    <a:pt x="0" y="76199"/>
                  </a:lnTo>
                  <a:lnTo>
                    <a:pt x="24129" y="76199"/>
                  </a:lnTo>
                  <a:lnTo>
                    <a:pt x="24129" y="69850"/>
                  </a:lnTo>
                  <a:close/>
                </a:path>
                <a:path w="24129" h="1338579">
                  <a:moveTo>
                    <a:pt x="24129" y="76200"/>
                  </a:moveTo>
                  <a:lnTo>
                    <a:pt x="0" y="76200"/>
                  </a:lnTo>
                  <a:lnTo>
                    <a:pt x="0" y="82549"/>
                  </a:lnTo>
                  <a:lnTo>
                    <a:pt x="24129" y="82549"/>
                  </a:lnTo>
                  <a:lnTo>
                    <a:pt x="24129" y="76200"/>
                  </a:lnTo>
                  <a:close/>
                </a:path>
                <a:path w="24129" h="1338579">
                  <a:moveTo>
                    <a:pt x="24129" y="82550"/>
                  </a:moveTo>
                  <a:lnTo>
                    <a:pt x="0" y="82550"/>
                  </a:lnTo>
                  <a:lnTo>
                    <a:pt x="0" y="86359"/>
                  </a:lnTo>
                  <a:lnTo>
                    <a:pt x="24129" y="86359"/>
                  </a:lnTo>
                  <a:lnTo>
                    <a:pt x="24129" y="82550"/>
                  </a:lnTo>
                  <a:close/>
                </a:path>
                <a:path w="24129" h="1338579">
                  <a:moveTo>
                    <a:pt x="24129" y="86359"/>
                  </a:moveTo>
                  <a:lnTo>
                    <a:pt x="0" y="86359"/>
                  </a:lnTo>
                  <a:lnTo>
                    <a:pt x="0" y="88899"/>
                  </a:lnTo>
                  <a:lnTo>
                    <a:pt x="24129" y="88899"/>
                  </a:lnTo>
                  <a:lnTo>
                    <a:pt x="24129" y="86359"/>
                  </a:lnTo>
                  <a:close/>
                </a:path>
                <a:path w="24129" h="1338579">
                  <a:moveTo>
                    <a:pt x="24129" y="88900"/>
                  </a:moveTo>
                  <a:lnTo>
                    <a:pt x="0" y="88900"/>
                  </a:lnTo>
                  <a:lnTo>
                    <a:pt x="0" y="92709"/>
                  </a:lnTo>
                  <a:lnTo>
                    <a:pt x="24129" y="92709"/>
                  </a:lnTo>
                  <a:lnTo>
                    <a:pt x="24129" y="88900"/>
                  </a:lnTo>
                  <a:close/>
                </a:path>
                <a:path w="24129" h="1338579">
                  <a:moveTo>
                    <a:pt x="24129" y="92710"/>
                  </a:moveTo>
                  <a:lnTo>
                    <a:pt x="0" y="92710"/>
                  </a:lnTo>
                  <a:lnTo>
                    <a:pt x="0" y="105409"/>
                  </a:lnTo>
                  <a:lnTo>
                    <a:pt x="24129" y="105409"/>
                  </a:lnTo>
                  <a:lnTo>
                    <a:pt x="24129" y="92710"/>
                  </a:lnTo>
                  <a:close/>
                </a:path>
                <a:path w="24129" h="1338579">
                  <a:moveTo>
                    <a:pt x="24129" y="105409"/>
                  </a:moveTo>
                  <a:lnTo>
                    <a:pt x="0" y="105409"/>
                  </a:lnTo>
                  <a:lnTo>
                    <a:pt x="0" y="107949"/>
                  </a:lnTo>
                  <a:lnTo>
                    <a:pt x="24129" y="107949"/>
                  </a:lnTo>
                  <a:lnTo>
                    <a:pt x="24129" y="105409"/>
                  </a:lnTo>
                  <a:close/>
                </a:path>
                <a:path w="24129" h="1338579">
                  <a:moveTo>
                    <a:pt x="24129" y="107950"/>
                  </a:moveTo>
                  <a:lnTo>
                    <a:pt x="0" y="107950"/>
                  </a:lnTo>
                  <a:lnTo>
                    <a:pt x="0" y="118109"/>
                  </a:lnTo>
                  <a:lnTo>
                    <a:pt x="24129" y="118109"/>
                  </a:lnTo>
                  <a:lnTo>
                    <a:pt x="24129" y="107950"/>
                  </a:lnTo>
                  <a:close/>
                </a:path>
                <a:path w="24129" h="1338579">
                  <a:moveTo>
                    <a:pt x="24129" y="118109"/>
                  </a:moveTo>
                  <a:lnTo>
                    <a:pt x="0" y="118109"/>
                  </a:lnTo>
                  <a:lnTo>
                    <a:pt x="0" y="120649"/>
                  </a:lnTo>
                  <a:lnTo>
                    <a:pt x="24129" y="120649"/>
                  </a:lnTo>
                  <a:lnTo>
                    <a:pt x="24129" y="118109"/>
                  </a:lnTo>
                  <a:close/>
                </a:path>
                <a:path w="24129" h="1338579">
                  <a:moveTo>
                    <a:pt x="24129" y="120650"/>
                  </a:moveTo>
                  <a:lnTo>
                    <a:pt x="0" y="120650"/>
                  </a:lnTo>
                  <a:lnTo>
                    <a:pt x="0" y="130809"/>
                  </a:lnTo>
                  <a:lnTo>
                    <a:pt x="24129" y="130809"/>
                  </a:lnTo>
                  <a:lnTo>
                    <a:pt x="24129" y="120650"/>
                  </a:lnTo>
                  <a:close/>
                </a:path>
                <a:path w="24129" h="1338579">
                  <a:moveTo>
                    <a:pt x="24129" y="130810"/>
                  </a:moveTo>
                  <a:lnTo>
                    <a:pt x="0" y="130810"/>
                  </a:lnTo>
                  <a:lnTo>
                    <a:pt x="0" y="133349"/>
                  </a:lnTo>
                  <a:lnTo>
                    <a:pt x="24129" y="133349"/>
                  </a:lnTo>
                  <a:lnTo>
                    <a:pt x="24129" y="130810"/>
                  </a:lnTo>
                  <a:close/>
                </a:path>
                <a:path w="24129" h="1338579">
                  <a:moveTo>
                    <a:pt x="24129" y="133350"/>
                  </a:moveTo>
                  <a:lnTo>
                    <a:pt x="0" y="133350"/>
                  </a:lnTo>
                  <a:lnTo>
                    <a:pt x="0" y="137159"/>
                  </a:lnTo>
                  <a:lnTo>
                    <a:pt x="24129" y="137159"/>
                  </a:lnTo>
                  <a:lnTo>
                    <a:pt x="24129" y="133350"/>
                  </a:lnTo>
                  <a:close/>
                </a:path>
                <a:path w="24129" h="1338579">
                  <a:moveTo>
                    <a:pt x="24129" y="137159"/>
                  </a:moveTo>
                  <a:lnTo>
                    <a:pt x="0" y="137159"/>
                  </a:lnTo>
                  <a:lnTo>
                    <a:pt x="0" y="139699"/>
                  </a:lnTo>
                  <a:lnTo>
                    <a:pt x="24129" y="139699"/>
                  </a:lnTo>
                  <a:lnTo>
                    <a:pt x="24129" y="137159"/>
                  </a:lnTo>
                  <a:close/>
                </a:path>
                <a:path w="24129" h="1338579">
                  <a:moveTo>
                    <a:pt x="24129" y="139700"/>
                  </a:moveTo>
                  <a:lnTo>
                    <a:pt x="0" y="139700"/>
                  </a:lnTo>
                  <a:lnTo>
                    <a:pt x="0" y="149859"/>
                  </a:lnTo>
                  <a:lnTo>
                    <a:pt x="24129" y="149859"/>
                  </a:lnTo>
                  <a:lnTo>
                    <a:pt x="24129" y="139700"/>
                  </a:lnTo>
                  <a:close/>
                </a:path>
                <a:path w="24129" h="1338579">
                  <a:moveTo>
                    <a:pt x="24129" y="149859"/>
                  </a:moveTo>
                  <a:lnTo>
                    <a:pt x="0" y="149859"/>
                  </a:lnTo>
                  <a:lnTo>
                    <a:pt x="0" y="156209"/>
                  </a:lnTo>
                  <a:lnTo>
                    <a:pt x="24129" y="156209"/>
                  </a:lnTo>
                  <a:lnTo>
                    <a:pt x="24129" y="149859"/>
                  </a:lnTo>
                  <a:close/>
                </a:path>
                <a:path w="24129" h="1338579">
                  <a:moveTo>
                    <a:pt x="24129" y="156209"/>
                  </a:moveTo>
                  <a:lnTo>
                    <a:pt x="0" y="156209"/>
                  </a:lnTo>
                  <a:lnTo>
                    <a:pt x="0" y="162559"/>
                  </a:lnTo>
                  <a:lnTo>
                    <a:pt x="24129" y="162559"/>
                  </a:lnTo>
                  <a:lnTo>
                    <a:pt x="24129" y="156209"/>
                  </a:lnTo>
                  <a:close/>
                </a:path>
                <a:path w="24129" h="1338579">
                  <a:moveTo>
                    <a:pt x="24129" y="162559"/>
                  </a:moveTo>
                  <a:lnTo>
                    <a:pt x="0" y="162559"/>
                  </a:lnTo>
                  <a:lnTo>
                    <a:pt x="0" y="171449"/>
                  </a:lnTo>
                  <a:lnTo>
                    <a:pt x="24129" y="171449"/>
                  </a:lnTo>
                  <a:lnTo>
                    <a:pt x="24129" y="162559"/>
                  </a:lnTo>
                  <a:close/>
                </a:path>
                <a:path w="24129" h="1338579">
                  <a:moveTo>
                    <a:pt x="24129" y="171450"/>
                  </a:moveTo>
                  <a:lnTo>
                    <a:pt x="0" y="171450"/>
                  </a:lnTo>
                  <a:lnTo>
                    <a:pt x="0" y="175259"/>
                  </a:lnTo>
                  <a:lnTo>
                    <a:pt x="24129" y="175259"/>
                  </a:lnTo>
                  <a:lnTo>
                    <a:pt x="24129" y="171450"/>
                  </a:lnTo>
                  <a:close/>
                </a:path>
                <a:path w="24129" h="1338579">
                  <a:moveTo>
                    <a:pt x="24129" y="175259"/>
                  </a:moveTo>
                  <a:lnTo>
                    <a:pt x="0" y="175259"/>
                  </a:lnTo>
                  <a:lnTo>
                    <a:pt x="0" y="177799"/>
                  </a:lnTo>
                  <a:lnTo>
                    <a:pt x="24129" y="177799"/>
                  </a:lnTo>
                  <a:lnTo>
                    <a:pt x="24129" y="175259"/>
                  </a:lnTo>
                  <a:close/>
                </a:path>
                <a:path w="24129" h="1338579">
                  <a:moveTo>
                    <a:pt x="24129" y="177800"/>
                  </a:moveTo>
                  <a:lnTo>
                    <a:pt x="0" y="177800"/>
                  </a:lnTo>
                  <a:lnTo>
                    <a:pt x="0" y="184149"/>
                  </a:lnTo>
                  <a:lnTo>
                    <a:pt x="24129" y="184149"/>
                  </a:lnTo>
                  <a:lnTo>
                    <a:pt x="24129" y="177800"/>
                  </a:lnTo>
                  <a:close/>
                </a:path>
                <a:path w="24129" h="1338579">
                  <a:moveTo>
                    <a:pt x="24129" y="184150"/>
                  </a:moveTo>
                  <a:lnTo>
                    <a:pt x="0" y="184150"/>
                  </a:lnTo>
                  <a:lnTo>
                    <a:pt x="0" y="190499"/>
                  </a:lnTo>
                  <a:lnTo>
                    <a:pt x="24129" y="190499"/>
                  </a:lnTo>
                  <a:lnTo>
                    <a:pt x="24129" y="184150"/>
                  </a:lnTo>
                  <a:close/>
                </a:path>
                <a:path w="24129" h="1338579">
                  <a:moveTo>
                    <a:pt x="24129" y="190500"/>
                  </a:moveTo>
                  <a:lnTo>
                    <a:pt x="0" y="190500"/>
                  </a:lnTo>
                  <a:lnTo>
                    <a:pt x="0" y="194309"/>
                  </a:lnTo>
                  <a:lnTo>
                    <a:pt x="24129" y="194309"/>
                  </a:lnTo>
                  <a:lnTo>
                    <a:pt x="24129" y="190500"/>
                  </a:lnTo>
                  <a:close/>
                </a:path>
                <a:path w="24129" h="1338579">
                  <a:moveTo>
                    <a:pt x="24129" y="194309"/>
                  </a:moveTo>
                  <a:lnTo>
                    <a:pt x="0" y="194309"/>
                  </a:lnTo>
                  <a:lnTo>
                    <a:pt x="0" y="196849"/>
                  </a:lnTo>
                  <a:lnTo>
                    <a:pt x="24129" y="196849"/>
                  </a:lnTo>
                  <a:lnTo>
                    <a:pt x="24129" y="194309"/>
                  </a:lnTo>
                  <a:close/>
                </a:path>
                <a:path w="24129" h="1338579">
                  <a:moveTo>
                    <a:pt x="24129" y="196850"/>
                  </a:moveTo>
                  <a:lnTo>
                    <a:pt x="0" y="196850"/>
                  </a:lnTo>
                  <a:lnTo>
                    <a:pt x="0" y="200659"/>
                  </a:lnTo>
                  <a:lnTo>
                    <a:pt x="24129" y="200659"/>
                  </a:lnTo>
                  <a:lnTo>
                    <a:pt x="24129" y="196850"/>
                  </a:lnTo>
                  <a:close/>
                </a:path>
                <a:path w="24129" h="1338579">
                  <a:moveTo>
                    <a:pt x="24129" y="200659"/>
                  </a:moveTo>
                  <a:lnTo>
                    <a:pt x="0" y="200659"/>
                  </a:lnTo>
                  <a:lnTo>
                    <a:pt x="0" y="209549"/>
                  </a:lnTo>
                  <a:lnTo>
                    <a:pt x="24129" y="209549"/>
                  </a:lnTo>
                  <a:lnTo>
                    <a:pt x="24129" y="200659"/>
                  </a:lnTo>
                  <a:close/>
                </a:path>
                <a:path w="24129" h="1338579">
                  <a:moveTo>
                    <a:pt x="24129" y="209550"/>
                  </a:moveTo>
                  <a:lnTo>
                    <a:pt x="0" y="209550"/>
                  </a:lnTo>
                  <a:lnTo>
                    <a:pt x="0" y="219709"/>
                  </a:lnTo>
                  <a:lnTo>
                    <a:pt x="24129" y="219709"/>
                  </a:lnTo>
                  <a:lnTo>
                    <a:pt x="24129" y="209550"/>
                  </a:lnTo>
                  <a:close/>
                </a:path>
                <a:path w="24129" h="1338579">
                  <a:moveTo>
                    <a:pt x="24129" y="219710"/>
                  </a:moveTo>
                  <a:lnTo>
                    <a:pt x="0" y="219710"/>
                  </a:lnTo>
                  <a:lnTo>
                    <a:pt x="0" y="222249"/>
                  </a:lnTo>
                  <a:lnTo>
                    <a:pt x="24129" y="222249"/>
                  </a:lnTo>
                  <a:lnTo>
                    <a:pt x="24129" y="219710"/>
                  </a:lnTo>
                  <a:close/>
                </a:path>
                <a:path w="24129" h="1338579">
                  <a:moveTo>
                    <a:pt x="24129" y="222250"/>
                  </a:moveTo>
                  <a:lnTo>
                    <a:pt x="0" y="222250"/>
                  </a:lnTo>
                  <a:lnTo>
                    <a:pt x="0" y="228599"/>
                  </a:lnTo>
                  <a:lnTo>
                    <a:pt x="24129" y="228599"/>
                  </a:lnTo>
                  <a:lnTo>
                    <a:pt x="24129" y="222250"/>
                  </a:lnTo>
                  <a:close/>
                </a:path>
                <a:path w="24129" h="1338579">
                  <a:moveTo>
                    <a:pt x="24129" y="228600"/>
                  </a:moveTo>
                  <a:lnTo>
                    <a:pt x="0" y="228600"/>
                  </a:lnTo>
                  <a:lnTo>
                    <a:pt x="0" y="234949"/>
                  </a:lnTo>
                  <a:lnTo>
                    <a:pt x="24129" y="234949"/>
                  </a:lnTo>
                  <a:lnTo>
                    <a:pt x="24129" y="228600"/>
                  </a:lnTo>
                  <a:close/>
                </a:path>
                <a:path w="24129" h="1338579">
                  <a:moveTo>
                    <a:pt x="24129" y="234950"/>
                  </a:moveTo>
                  <a:lnTo>
                    <a:pt x="0" y="234950"/>
                  </a:lnTo>
                  <a:lnTo>
                    <a:pt x="0" y="238759"/>
                  </a:lnTo>
                  <a:lnTo>
                    <a:pt x="24129" y="238759"/>
                  </a:lnTo>
                  <a:lnTo>
                    <a:pt x="24129" y="234950"/>
                  </a:lnTo>
                  <a:close/>
                </a:path>
                <a:path w="24129" h="1338579">
                  <a:moveTo>
                    <a:pt x="24129" y="238759"/>
                  </a:moveTo>
                  <a:lnTo>
                    <a:pt x="0" y="238759"/>
                  </a:lnTo>
                  <a:lnTo>
                    <a:pt x="0" y="245109"/>
                  </a:lnTo>
                  <a:lnTo>
                    <a:pt x="24129" y="245109"/>
                  </a:lnTo>
                  <a:lnTo>
                    <a:pt x="24129" y="238759"/>
                  </a:lnTo>
                  <a:close/>
                </a:path>
                <a:path w="24129" h="1338579">
                  <a:moveTo>
                    <a:pt x="24129" y="245109"/>
                  </a:moveTo>
                  <a:lnTo>
                    <a:pt x="0" y="245109"/>
                  </a:lnTo>
                  <a:lnTo>
                    <a:pt x="0" y="253999"/>
                  </a:lnTo>
                  <a:lnTo>
                    <a:pt x="24129" y="253999"/>
                  </a:lnTo>
                  <a:lnTo>
                    <a:pt x="24129" y="245109"/>
                  </a:lnTo>
                  <a:close/>
                </a:path>
                <a:path w="24129" h="1338579">
                  <a:moveTo>
                    <a:pt x="24129" y="254000"/>
                  </a:moveTo>
                  <a:lnTo>
                    <a:pt x="0" y="254000"/>
                  </a:lnTo>
                  <a:lnTo>
                    <a:pt x="0" y="264159"/>
                  </a:lnTo>
                  <a:lnTo>
                    <a:pt x="24129" y="264159"/>
                  </a:lnTo>
                  <a:lnTo>
                    <a:pt x="24129" y="254000"/>
                  </a:lnTo>
                  <a:close/>
                </a:path>
                <a:path w="24129" h="1338579">
                  <a:moveTo>
                    <a:pt x="24129" y="264160"/>
                  </a:moveTo>
                  <a:lnTo>
                    <a:pt x="0" y="264160"/>
                  </a:lnTo>
                  <a:lnTo>
                    <a:pt x="0" y="266699"/>
                  </a:lnTo>
                  <a:lnTo>
                    <a:pt x="24129" y="266699"/>
                  </a:lnTo>
                  <a:lnTo>
                    <a:pt x="24129" y="264160"/>
                  </a:lnTo>
                  <a:close/>
                </a:path>
                <a:path w="24129" h="1338579">
                  <a:moveTo>
                    <a:pt x="24129" y="266700"/>
                  </a:moveTo>
                  <a:lnTo>
                    <a:pt x="0" y="266700"/>
                  </a:lnTo>
                  <a:lnTo>
                    <a:pt x="0" y="270509"/>
                  </a:lnTo>
                  <a:lnTo>
                    <a:pt x="24129" y="270509"/>
                  </a:lnTo>
                  <a:lnTo>
                    <a:pt x="24129" y="266700"/>
                  </a:lnTo>
                  <a:close/>
                </a:path>
                <a:path w="24129" h="1338579">
                  <a:moveTo>
                    <a:pt x="24129" y="270509"/>
                  </a:moveTo>
                  <a:lnTo>
                    <a:pt x="0" y="270509"/>
                  </a:lnTo>
                  <a:lnTo>
                    <a:pt x="0" y="273049"/>
                  </a:lnTo>
                  <a:lnTo>
                    <a:pt x="24129" y="273049"/>
                  </a:lnTo>
                  <a:lnTo>
                    <a:pt x="24129" y="270509"/>
                  </a:lnTo>
                  <a:close/>
                </a:path>
                <a:path w="24129" h="1338579">
                  <a:moveTo>
                    <a:pt x="24129" y="273050"/>
                  </a:moveTo>
                  <a:lnTo>
                    <a:pt x="0" y="273050"/>
                  </a:lnTo>
                  <a:lnTo>
                    <a:pt x="0" y="276859"/>
                  </a:lnTo>
                  <a:lnTo>
                    <a:pt x="24129" y="276859"/>
                  </a:lnTo>
                  <a:lnTo>
                    <a:pt x="24129" y="273050"/>
                  </a:lnTo>
                  <a:close/>
                </a:path>
                <a:path w="24129" h="1338579">
                  <a:moveTo>
                    <a:pt x="24129" y="276859"/>
                  </a:moveTo>
                  <a:lnTo>
                    <a:pt x="0" y="276859"/>
                  </a:lnTo>
                  <a:lnTo>
                    <a:pt x="0" y="289559"/>
                  </a:lnTo>
                  <a:lnTo>
                    <a:pt x="24129" y="289559"/>
                  </a:lnTo>
                  <a:lnTo>
                    <a:pt x="24129" y="276859"/>
                  </a:lnTo>
                  <a:close/>
                </a:path>
                <a:path w="24129" h="1338579">
                  <a:moveTo>
                    <a:pt x="24129" y="289559"/>
                  </a:moveTo>
                  <a:lnTo>
                    <a:pt x="0" y="289559"/>
                  </a:lnTo>
                  <a:lnTo>
                    <a:pt x="0" y="292099"/>
                  </a:lnTo>
                  <a:lnTo>
                    <a:pt x="24129" y="292099"/>
                  </a:lnTo>
                  <a:lnTo>
                    <a:pt x="24129" y="289559"/>
                  </a:lnTo>
                  <a:close/>
                </a:path>
                <a:path w="24129" h="1338579">
                  <a:moveTo>
                    <a:pt x="24129" y="292100"/>
                  </a:moveTo>
                  <a:lnTo>
                    <a:pt x="0" y="292100"/>
                  </a:lnTo>
                  <a:lnTo>
                    <a:pt x="0" y="295909"/>
                  </a:lnTo>
                  <a:lnTo>
                    <a:pt x="24129" y="295909"/>
                  </a:lnTo>
                  <a:lnTo>
                    <a:pt x="24129" y="292100"/>
                  </a:lnTo>
                  <a:close/>
                </a:path>
                <a:path w="24129" h="1338579">
                  <a:moveTo>
                    <a:pt x="24129" y="295910"/>
                  </a:moveTo>
                  <a:lnTo>
                    <a:pt x="0" y="295910"/>
                  </a:lnTo>
                  <a:lnTo>
                    <a:pt x="0" y="298449"/>
                  </a:lnTo>
                  <a:lnTo>
                    <a:pt x="24129" y="298449"/>
                  </a:lnTo>
                  <a:lnTo>
                    <a:pt x="24129" y="295910"/>
                  </a:lnTo>
                  <a:close/>
                </a:path>
                <a:path w="24129" h="1338579">
                  <a:moveTo>
                    <a:pt x="24129" y="298450"/>
                  </a:moveTo>
                  <a:lnTo>
                    <a:pt x="0" y="298450"/>
                  </a:lnTo>
                  <a:lnTo>
                    <a:pt x="0" y="302259"/>
                  </a:lnTo>
                  <a:lnTo>
                    <a:pt x="24129" y="302259"/>
                  </a:lnTo>
                  <a:lnTo>
                    <a:pt x="24129" y="298450"/>
                  </a:lnTo>
                  <a:close/>
                </a:path>
                <a:path w="24129" h="1338579">
                  <a:moveTo>
                    <a:pt x="24129" y="302259"/>
                  </a:moveTo>
                  <a:lnTo>
                    <a:pt x="0" y="302259"/>
                  </a:lnTo>
                  <a:lnTo>
                    <a:pt x="0" y="304799"/>
                  </a:lnTo>
                  <a:lnTo>
                    <a:pt x="24129" y="304799"/>
                  </a:lnTo>
                  <a:lnTo>
                    <a:pt x="24129" y="302259"/>
                  </a:lnTo>
                  <a:close/>
                </a:path>
                <a:path w="24129" h="1338579">
                  <a:moveTo>
                    <a:pt x="24129" y="304800"/>
                  </a:moveTo>
                  <a:lnTo>
                    <a:pt x="0" y="304800"/>
                  </a:lnTo>
                  <a:lnTo>
                    <a:pt x="0" y="308609"/>
                  </a:lnTo>
                  <a:lnTo>
                    <a:pt x="24129" y="308609"/>
                  </a:lnTo>
                  <a:lnTo>
                    <a:pt x="24129" y="304800"/>
                  </a:lnTo>
                  <a:close/>
                </a:path>
                <a:path w="24129" h="1338579">
                  <a:moveTo>
                    <a:pt x="24129" y="308609"/>
                  </a:moveTo>
                  <a:lnTo>
                    <a:pt x="0" y="308609"/>
                  </a:lnTo>
                  <a:lnTo>
                    <a:pt x="0" y="314959"/>
                  </a:lnTo>
                  <a:lnTo>
                    <a:pt x="24129" y="314959"/>
                  </a:lnTo>
                  <a:lnTo>
                    <a:pt x="24129" y="308609"/>
                  </a:lnTo>
                  <a:close/>
                </a:path>
                <a:path w="24129" h="1338579">
                  <a:moveTo>
                    <a:pt x="24129" y="314959"/>
                  </a:moveTo>
                  <a:lnTo>
                    <a:pt x="0" y="314959"/>
                  </a:lnTo>
                  <a:lnTo>
                    <a:pt x="0" y="321309"/>
                  </a:lnTo>
                  <a:lnTo>
                    <a:pt x="24129" y="321309"/>
                  </a:lnTo>
                  <a:lnTo>
                    <a:pt x="24129" y="314959"/>
                  </a:lnTo>
                  <a:close/>
                </a:path>
                <a:path w="24129" h="1338579">
                  <a:moveTo>
                    <a:pt x="24129" y="321309"/>
                  </a:moveTo>
                  <a:lnTo>
                    <a:pt x="0" y="321309"/>
                  </a:lnTo>
                  <a:lnTo>
                    <a:pt x="0" y="330199"/>
                  </a:lnTo>
                  <a:lnTo>
                    <a:pt x="24129" y="330199"/>
                  </a:lnTo>
                  <a:lnTo>
                    <a:pt x="24129" y="321309"/>
                  </a:lnTo>
                  <a:close/>
                </a:path>
                <a:path w="24129" h="1338579">
                  <a:moveTo>
                    <a:pt x="24129" y="330200"/>
                  </a:moveTo>
                  <a:lnTo>
                    <a:pt x="0" y="330200"/>
                  </a:lnTo>
                  <a:lnTo>
                    <a:pt x="0" y="336549"/>
                  </a:lnTo>
                  <a:lnTo>
                    <a:pt x="24129" y="336549"/>
                  </a:lnTo>
                  <a:lnTo>
                    <a:pt x="24129" y="330200"/>
                  </a:lnTo>
                  <a:close/>
                </a:path>
                <a:path w="24129" h="1338579">
                  <a:moveTo>
                    <a:pt x="24129" y="336550"/>
                  </a:moveTo>
                  <a:lnTo>
                    <a:pt x="0" y="336550"/>
                  </a:lnTo>
                  <a:lnTo>
                    <a:pt x="0" y="340359"/>
                  </a:lnTo>
                  <a:lnTo>
                    <a:pt x="24129" y="340359"/>
                  </a:lnTo>
                  <a:lnTo>
                    <a:pt x="24129" y="336550"/>
                  </a:lnTo>
                  <a:close/>
                </a:path>
                <a:path w="24129" h="1338579">
                  <a:moveTo>
                    <a:pt x="24129" y="340359"/>
                  </a:moveTo>
                  <a:lnTo>
                    <a:pt x="0" y="340359"/>
                  </a:lnTo>
                  <a:lnTo>
                    <a:pt x="0" y="346709"/>
                  </a:lnTo>
                  <a:lnTo>
                    <a:pt x="24129" y="346709"/>
                  </a:lnTo>
                  <a:lnTo>
                    <a:pt x="24129" y="340359"/>
                  </a:lnTo>
                  <a:close/>
                </a:path>
                <a:path w="24129" h="1338579">
                  <a:moveTo>
                    <a:pt x="24129" y="346709"/>
                  </a:moveTo>
                  <a:lnTo>
                    <a:pt x="1270" y="346709"/>
                  </a:lnTo>
                  <a:lnTo>
                    <a:pt x="1270" y="347979"/>
                  </a:lnTo>
                  <a:lnTo>
                    <a:pt x="3809" y="347979"/>
                  </a:lnTo>
                  <a:lnTo>
                    <a:pt x="3809" y="349250"/>
                  </a:lnTo>
                  <a:lnTo>
                    <a:pt x="6350" y="349250"/>
                  </a:lnTo>
                  <a:lnTo>
                    <a:pt x="6350" y="350519"/>
                  </a:lnTo>
                  <a:lnTo>
                    <a:pt x="8890" y="350519"/>
                  </a:lnTo>
                  <a:lnTo>
                    <a:pt x="8890" y="351789"/>
                  </a:lnTo>
                  <a:lnTo>
                    <a:pt x="11429" y="351789"/>
                  </a:lnTo>
                  <a:lnTo>
                    <a:pt x="11429" y="353059"/>
                  </a:lnTo>
                  <a:lnTo>
                    <a:pt x="24129" y="353059"/>
                  </a:lnTo>
                  <a:lnTo>
                    <a:pt x="24129" y="346709"/>
                  </a:lnTo>
                  <a:close/>
                </a:path>
                <a:path w="24129" h="1338579">
                  <a:moveTo>
                    <a:pt x="24129" y="353059"/>
                  </a:moveTo>
                  <a:lnTo>
                    <a:pt x="13970" y="353059"/>
                  </a:lnTo>
                  <a:lnTo>
                    <a:pt x="13970" y="354329"/>
                  </a:lnTo>
                  <a:lnTo>
                    <a:pt x="16509" y="354329"/>
                  </a:lnTo>
                  <a:lnTo>
                    <a:pt x="16509" y="355599"/>
                  </a:lnTo>
                  <a:lnTo>
                    <a:pt x="24129" y="355599"/>
                  </a:lnTo>
                  <a:lnTo>
                    <a:pt x="24129" y="353059"/>
                  </a:lnTo>
                  <a:close/>
                </a:path>
                <a:path w="24129" h="1338579">
                  <a:moveTo>
                    <a:pt x="24129" y="355600"/>
                  </a:moveTo>
                  <a:lnTo>
                    <a:pt x="19050" y="355600"/>
                  </a:lnTo>
                  <a:lnTo>
                    <a:pt x="19050" y="356869"/>
                  </a:lnTo>
                  <a:lnTo>
                    <a:pt x="20320" y="356869"/>
                  </a:lnTo>
                  <a:lnTo>
                    <a:pt x="20320" y="358139"/>
                  </a:lnTo>
                  <a:lnTo>
                    <a:pt x="22859" y="358139"/>
                  </a:lnTo>
                  <a:lnTo>
                    <a:pt x="22859" y="359409"/>
                  </a:lnTo>
                  <a:lnTo>
                    <a:pt x="24129" y="359409"/>
                  </a:lnTo>
                  <a:lnTo>
                    <a:pt x="24129" y="355600"/>
                  </a:lnTo>
                  <a:close/>
                </a:path>
                <a:path w="24129" h="1338579">
                  <a:moveTo>
                    <a:pt x="24129" y="1337310"/>
                  </a:moveTo>
                  <a:lnTo>
                    <a:pt x="0" y="1337310"/>
                  </a:lnTo>
                  <a:lnTo>
                    <a:pt x="0" y="1338580"/>
                  </a:lnTo>
                  <a:lnTo>
                    <a:pt x="24129" y="1338580"/>
                  </a:lnTo>
                  <a:lnTo>
                    <a:pt x="24129" y="1337310"/>
                  </a:lnTo>
                  <a:close/>
                </a:path>
              </a:pathLst>
            </a:custGeom>
            <a:solidFill>
              <a:srgbClr val="919122"/>
            </a:solidFill>
          </p:spPr>
          <p:txBody>
            <a:bodyPr wrap="square" lIns="0" tIns="0" rIns="0" bIns="0" rtlCol="0"/>
            <a:lstStyle/>
            <a:p>
              <a:endParaRPr/>
            </a:p>
          </p:txBody>
        </p:sp>
        <p:sp>
          <p:nvSpPr>
            <p:cNvPr id="872" name="object 872"/>
            <p:cNvSpPr/>
            <p:nvPr/>
          </p:nvSpPr>
          <p:spPr>
            <a:xfrm>
              <a:off x="756920" y="5179059"/>
              <a:ext cx="24130" cy="1346200"/>
            </a:xfrm>
            <a:custGeom>
              <a:avLst/>
              <a:gdLst/>
              <a:ahLst/>
              <a:cxnLst/>
              <a:rect l="l" t="t" r="r" b="b"/>
              <a:pathLst>
                <a:path w="24129" h="1346200">
                  <a:moveTo>
                    <a:pt x="5079" y="0"/>
                  </a:moveTo>
                  <a:lnTo>
                    <a:pt x="0" y="0"/>
                  </a:lnTo>
                  <a:lnTo>
                    <a:pt x="0" y="5079"/>
                  </a:lnTo>
                  <a:lnTo>
                    <a:pt x="19050" y="5079"/>
                  </a:lnTo>
                  <a:lnTo>
                    <a:pt x="19050" y="3810"/>
                  </a:lnTo>
                  <a:lnTo>
                    <a:pt x="13970" y="3810"/>
                  </a:lnTo>
                  <a:lnTo>
                    <a:pt x="13970" y="2540"/>
                  </a:lnTo>
                  <a:lnTo>
                    <a:pt x="10159" y="2540"/>
                  </a:lnTo>
                  <a:lnTo>
                    <a:pt x="10159" y="1269"/>
                  </a:lnTo>
                  <a:lnTo>
                    <a:pt x="5079" y="1269"/>
                  </a:lnTo>
                  <a:lnTo>
                    <a:pt x="5079" y="0"/>
                  </a:lnTo>
                  <a:close/>
                </a:path>
                <a:path w="24129" h="1346200">
                  <a:moveTo>
                    <a:pt x="24129" y="5080"/>
                  </a:moveTo>
                  <a:lnTo>
                    <a:pt x="0" y="5080"/>
                  </a:lnTo>
                  <a:lnTo>
                    <a:pt x="0" y="17779"/>
                  </a:lnTo>
                  <a:lnTo>
                    <a:pt x="24129" y="17779"/>
                  </a:lnTo>
                  <a:lnTo>
                    <a:pt x="24129" y="5080"/>
                  </a:lnTo>
                  <a:close/>
                </a:path>
                <a:path w="24129" h="1346200">
                  <a:moveTo>
                    <a:pt x="24129" y="17780"/>
                  </a:moveTo>
                  <a:lnTo>
                    <a:pt x="0" y="17780"/>
                  </a:lnTo>
                  <a:lnTo>
                    <a:pt x="0" y="30479"/>
                  </a:lnTo>
                  <a:lnTo>
                    <a:pt x="24129" y="30479"/>
                  </a:lnTo>
                  <a:lnTo>
                    <a:pt x="24129" y="17780"/>
                  </a:lnTo>
                  <a:close/>
                </a:path>
                <a:path w="24129" h="1346200">
                  <a:moveTo>
                    <a:pt x="24129" y="30480"/>
                  </a:moveTo>
                  <a:lnTo>
                    <a:pt x="0" y="30480"/>
                  </a:lnTo>
                  <a:lnTo>
                    <a:pt x="0" y="36829"/>
                  </a:lnTo>
                  <a:lnTo>
                    <a:pt x="24129" y="36829"/>
                  </a:lnTo>
                  <a:lnTo>
                    <a:pt x="24129" y="30480"/>
                  </a:lnTo>
                  <a:close/>
                </a:path>
                <a:path w="24129" h="1346200">
                  <a:moveTo>
                    <a:pt x="24129" y="36830"/>
                  </a:moveTo>
                  <a:lnTo>
                    <a:pt x="0" y="36830"/>
                  </a:lnTo>
                  <a:lnTo>
                    <a:pt x="0" y="43179"/>
                  </a:lnTo>
                  <a:lnTo>
                    <a:pt x="24129" y="43179"/>
                  </a:lnTo>
                  <a:lnTo>
                    <a:pt x="24129" y="36830"/>
                  </a:lnTo>
                  <a:close/>
                </a:path>
                <a:path w="24129" h="1346200">
                  <a:moveTo>
                    <a:pt x="24129" y="43180"/>
                  </a:moveTo>
                  <a:lnTo>
                    <a:pt x="0" y="43180"/>
                  </a:lnTo>
                  <a:lnTo>
                    <a:pt x="0" y="49529"/>
                  </a:lnTo>
                  <a:lnTo>
                    <a:pt x="24129" y="49529"/>
                  </a:lnTo>
                  <a:lnTo>
                    <a:pt x="24129" y="43180"/>
                  </a:lnTo>
                  <a:close/>
                </a:path>
                <a:path w="24129" h="1346200">
                  <a:moveTo>
                    <a:pt x="24129" y="49530"/>
                  </a:moveTo>
                  <a:lnTo>
                    <a:pt x="0" y="49530"/>
                  </a:lnTo>
                  <a:lnTo>
                    <a:pt x="0" y="54609"/>
                  </a:lnTo>
                  <a:lnTo>
                    <a:pt x="24129" y="54609"/>
                  </a:lnTo>
                  <a:lnTo>
                    <a:pt x="24129" y="49530"/>
                  </a:lnTo>
                  <a:close/>
                </a:path>
                <a:path w="24129" h="1346200">
                  <a:moveTo>
                    <a:pt x="24129" y="54609"/>
                  </a:moveTo>
                  <a:lnTo>
                    <a:pt x="0" y="54609"/>
                  </a:lnTo>
                  <a:lnTo>
                    <a:pt x="0" y="60959"/>
                  </a:lnTo>
                  <a:lnTo>
                    <a:pt x="24129" y="60959"/>
                  </a:lnTo>
                  <a:lnTo>
                    <a:pt x="24129" y="54609"/>
                  </a:lnTo>
                  <a:close/>
                </a:path>
                <a:path w="24129" h="1346200">
                  <a:moveTo>
                    <a:pt x="24129" y="60959"/>
                  </a:moveTo>
                  <a:lnTo>
                    <a:pt x="0" y="60959"/>
                  </a:lnTo>
                  <a:lnTo>
                    <a:pt x="0" y="63499"/>
                  </a:lnTo>
                  <a:lnTo>
                    <a:pt x="24129" y="63499"/>
                  </a:lnTo>
                  <a:lnTo>
                    <a:pt x="24129" y="60959"/>
                  </a:lnTo>
                  <a:close/>
                </a:path>
                <a:path w="24129" h="1346200">
                  <a:moveTo>
                    <a:pt x="24129" y="63500"/>
                  </a:moveTo>
                  <a:lnTo>
                    <a:pt x="0" y="63500"/>
                  </a:lnTo>
                  <a:lnTo>
                    <a:pt x="0" y="67309"/>
                  </a:lnTo>
                  <a:lnTo>
                    <a:pt x="24129" y="67309"/>
                  </a:lnTo>
                  <a:lnTo>
                    <a:pt x="24129" y="63500"/>
                  </a:lnTo>
                  <a:close/>
                </a:path>
                <a:path w="24129" h="1346200">
                  <a:moveTo>
                    <a:pt x="24129" y="67309"/>
                  </a:moveTo>
                  <a:lnTo>
                    <a:pt x="0" y="67309"/>
                  </a:lnTo>
                  <a:lnTo>
                    <a:pt x="0" y="73659"/>
                  </a:lnTo>
                  <a:lnTo>
                    <a:pt x="24129" y="73659"/>
                  </a:lnTo>
                  <a:lnTo>
                    <a:pt x="24129" y="67309"/>
                  </a:lnTo>
                  <a:close/>
                </a:path>
                <a:path w="24129" h="1346200">
                  <a:moveTo>
                    <a:pt x="24129" y="73659"/>
                  </a:moveTo>
                  <a:lnTo>
                    <a:pt x="0" y="73659"/>
                  </a:lnTo>
                  <a:lnTo>
                    <a:pt x="0" y="76199"/>
                  </a:lnTo>
                  <a:lnTo>
                    <a:pt x="24129" y="76199"/>
                  </a:lnTo>
                  <a:lnTo>
                    <a:pt x="24129" y="73659"/>
                  </a:lnTo>
                  <a:close/>
                </a:path>
                <a:path w="24129" h="1346200">
                  <a:moveTo>
                    <a:pt x="24129" y="76200"/>
                  </a:moveTo>
                  <a:lnTo>
                    <a:pt x="0" y="76200"/>
                  </a:lnTo>
                  <a:lnTo>
                    <a:pt x="0" y="82549"/>
                  </a:lnTo>
                  <a:lnTo>
                    <a:pt x="24129" y="82549"/>
                  </a:lnTo>
                  <a:lnTo>
                    <a:pt x="24129" y="76200"/>
                  </a:lnTo>
                  <a:close/>
                </a:path>
                <a:path w="24129" h="1346200">
                  <a:moveTo>
                    <a:pt x="24129" y="82550"/>
                  </a:moveTo>
                  <a:lnTo>
                    <a:pt x="0" y="82550"/>
                  </a:lnTo>
                  <a:lnTo>
                    <a:pt x="0" y="88899"/>
                  </a:lnTo>
                  <a:lnTo>
                    <a:pt x="24129" y="88899"/>
                  </a:lnTo>
                  <a:lnTo>
                    <a:pt x="24129" y="82550"/>
                  </a:lnTo>
                  <a:close/>
                </a:path>
                <a:path w="24129" h="1346200">
                  <a:moveTo>
                    <a:pt x="24129" y="88900"/>
                  </a:moveTo>
                  <a:lnTo>
                    <a:pt x="0" y="88900"/>
                  </a:lnTo>
                  <a:lnTo>
                    <a:pt x="0" y="92709"/>
                  </a:lnTo>
                  <a:lnTo>
                    <a:pt x="24129" y="92709"/>
                  </a:lnTo>
                  <a:lnTo>
                    <a:pt x="24129" y="88900"/>
                  </a:lnTo>
                  <a:close/>
                </a:path>
                <a:path w="24129" h="1346200">
                  <a:moveTo>
                    <a:pt x="24129" y="92709"/>
                  </a:moveTo>
                  <a:lnTo>
                    <a:pt x="0" y="92709"/>
                  </a:lnTo>
                  <a:lnTo>
                    <a:pt x="0" y="95249"/>
                  </a:lnTo>
                  <a:lnTo>
                    <a:pt x="24129" y="95249"/>
                  </a:lnTo>
                  <a:lnTo>
                    <a:pt x="24129" y="92709"/>
                  </a:lnTo>
                  <a:close/>
                </a:path>
                <a:path w="24129" h="1346200">
                  <a:moveTo>
                    <a:pt x="24129" y="95250"/>
                  </a:moveTo>
                  <a:lnTo>
                    <a:pt x="0" y="95250"/>
                  </a:lnTo>
                  <a:lnTo>
                    <a:pt x="0" y="99059"/>
                  </a:lnTo>
                  <a:lnTo>
                    <a:pt x="24129" y="99059"/>
                  </a:lnTo>
                  <a:lnTo>
                    <a:pt x="24129" y="95250"/>
                  </a:lnTo>
                  <a:close/>
                </a:path>
                <a:path w="24129" h="1346200">
                  <a:moveTo>
                    <a:pt x="24129" y="99060"/>
                  </a:moveTo>
                  <a:lnTo>
                    <a:pt x="0" y="99060"/>
                  </a:lnTo>
                  <a:lnTo>
                    <a:pt x="0" y="111759"/>
                  </a:lnTo>
                  <a:lnTo>
                    <a:pt x="24129" y="111759"/>
                  </a:lnTo>
                  <a:lnTo>
                    <a:pt x="24129" y="99060"/>
                  </a:lnTo>
                  <a:close/>
                </a:path>
                <a:path w="24129" h="1346200">
                  <a:moveTo>
                    <a:pt x="24129" y="111759"/>
                  </a:moveTo>
                  <a:lnTo>
                    <a:pt x="0" y="111759"/>
                  </a:lnTo>
                  <a:lnTo>
                    <a:pt x="0" y="114299"/>
                  </a:lnTo>
                  <a:lnTo>
                    <a:pt x="24129" y="114299"/>
                  </a:lnTo>
                  <a:lnTo>
                    <a:pt x="24129" y="111759"/>
                  </a:lnTo>
                  <a:close/>
                </a:path>
                <a:path w="24129" h="1346200">
                  <a:moveTo>
                    <a:pt x="24129" y="114300"/>
                  </a:moveTo>
                  <a:lnTo>
                    <a:pt x="0" y="114300"/>
                  </a:lnTo>
                  <a:lnTo>
                    <a:pt x="0" y="124459"/>
                  </a:lnTo>
                  <a:lnTo>
                    <a:pt x="24129" y="124459"/>
                  </a:lnTo>
                  <a:lnTo>
                    <a:pt x="24129" y="114300"/>
                  </a:lnTo>
                  <a:close/>
                </a:path>
                <a:path w="24129" h="1346200">
                  <a:moveTo>
                    <a:pt x="24129" y="124459"/>
                  </a:moveTo>
                  <a:lnTo>
                    <a:pt x="0" y="124459"/>
                  </a:lnTo>
                  <a:lnTo>
                    <a:pt x="0" y="126999"/>
                  </a:lnTo>
                  <a:lnTo>
                    <a:pt x="24129" y="126999"/>
                  </a:lnTo>
                  <a:lnTo>
                    <a:pt x="24129" y="124459"/>
                  </a:lnTo>
                  <a:close/>
                </a:path>
                <a:path w="24129" h="1346200">
                  <a:moveTo>
                    <a:pt x="24129" y="127000"/>
                  </a:moveTo>
                  <a:lnTo>
                    <a:pt x="0" y="127000"/>
                  </a:lnTo>
                  <a:lnTo>
                    <a:pt x="0" y="137159"/>
                  </a:lnTo>
                  <a:lnTo>
                    <a:pt x="24129" y="137159"/>
                  </a:lnTo>
                  <a:lnTo>
                    <a:pt x="24129" y="127000"/>
                  </a:lnTo>
                  <a:close/>
                </a:path>
                <a:path w="24129" h="1346200">
                  <a:moveTo>
                    <a:pt x="24129" y="137160"/>
                  </a:moveTo>
                  <a:lnTo>
                    <a:pt x="0" y="137160"/>
                  </a:lnTo>
                  <a:lnTo>
                    <a:pt x="0" y="139699"/>
                  </a:lnTo>
                  <a:lnTo>
                    <a:pt x="24129" y="139699"/>
                  </a:lnTo>
                  <a:lnTo>
                    <a:pt x="24129" y="137160"/>
                  </a:lnTo>
                  <a:close/>
                </a:path>
                <a:path w="24129" h="1346200">
                  <a:moveTo>
                    <a:pt x="24129" y="139700"/>
                  </a:moveTo>
                  <a:lnTo>
                    <a:pt x="0" y="139700"/>
                  </a:lnTo>
                  <a:lnTo>
                    <a:pt x="0" y="143509"/>
                  </a:lnTo>
                  <a:lnTo>
                    <a:pt x="24129" y="143509"/>
                  </a:lnTo>
                  <a:lnTo>
                    <a:pt x="24129" y="139700"/>
                  </a:lnTo>
                  <a:close/>
                </a:path>
                <a:path w="24129" h="1346200">
                  <a:moveTo>
                    <a:pt x="24129" y="143509"/>
                  </a:moveTo>
                  <a:lnTo>
                    <a:pt x="0" y="143509"/>
                  </a:lnTo>
                  <a:lnTo>
                    <a:pt x="0" y="146049"/>
                  </a:lnTo>
                  <a:lnTo>
                    <a:pt x="24129" y="146049"/>
                  </a:lnTo>
                  <a:lnTo>
                    <a:pt x="24129" y="143509"/>
                  </a:lnTo>
                  <a:close/>
                </a:path>
                <a:path w="24129" h="1346200">
                  <a:moveTo>
                    <a:pt x="24129" y="146050"/>
                  </a:moveTo>
                  <a:lnTo>
                    <a:pt x="0" y="146050"/>
                  </a:lnTo>
                  <a:lnTo>
                    <a:pt x="0" y="156209"/>
                  </a:lnTo>
                  <a:lnTo>
                    <a:pt x="24129" y="156209"/>
                  </a:lnTo>
                  <a:lnTo>
                    <a:pt x="24129" y="146050"/>
                  </a:lnTo>
                  <a:close/>
                </a:path>
                <a:path w="24129" h="1346200">
                  <a:moveTo>
                    <a:pt x="24129" y="156209"/>
                  </a:moveTo>
                  <a:lnTo>
                    <a:pt x="0" y="156209"/>
                  </a:lnTo>
                  <a:lnTo>
                    <a:pt x="0" y="162559"/>
                  </a:lnTo>
                  <a:lnTo>
                    <a:pt x="24129" y="162559"/>
                  </a:lnTo>
                  <a:lnTo>
                    <a:pt x="24129" y="156209"/>
                  </a:lnTo>
                  <a:close/>
                </a:path>
                <a:path w="24129" h="1346200">
                  <a:moveTo>
                    <a:pt x="24129" y="162559"/>
                  </a:moveTo>
                  <a:lnTo>
                    <a:pt x="0" y="162559"/>
                  </a:lnTo>
                  <a:lnTo>
                    <a:pt x="0" y="168909"/>
                  </a:lnTo>
                  <a:lnTo>
                    <a:pt x="24129" y="168909"/>
                  </a:lnTo>
                  <a:lnTo>
                    <a:pt x="24129" y="162559"/>
                  </a:lnTo>
                  <a:close/>
                </a:path>
                <a:path w="24129" h="1346200">
                  <a:moveTo>
                    <a:pt x="24129" y="168909"/>
                  </a:moveTo>
                  <a:lnTo>
                    <a:pt x="0" y="168909"/>
                  </a:lnTo>
                  <a:lnTo>
                    <a:pt x="0" y="177799"/>
                  </a:lnTo>
                  <a:lnTo>
                    <a:pt x="24129" y="177799"/>
                  </a:lnTo>
                  <a:lnTo>
                    <a:pt x="24129" y="168909"/>
                  </a:lnTo>
                  <a:close/>
                </a:path>
                <a:path w="24129" h="1346200">
                  <a:moveTo>
                    <a:pt x="24129" y="177800"/>
                  </a:moveTo>
                  <a:lnTo>
                    <a:pt x="0" y="177800"/>
                  </a:lnTo>
                  <a:lnTo>
                    <a:pt x="0" y="181609"/>
                  </a:lnTo>
                  <a:lnTo>
                    <a:pt x="24129" y="181609"/>
                  </a:lnTo>
                  <a:lnTo>
                    <a:pt x="24129" y="177800"/>
                  </a:lnTo>
                  <a:close/>
                </a:path>
                <a:path w="24129" h="1346200">
                  <a:moveTo>
                    <a:pt x="24129" y="181609"/>
                  </a:moveTo>
                  <a:lnTo>
                    <a:pt x="0" y="181609"/>
                  </a:lnTo>
                  <a:lnTo>
                    <a:pt x="0" y="184149"/>
                  </a:lnTo>
                  <a:lnTo>
                    <a:pt x="24129" y="184149"/>
                  </a:lnTo>
                  <a:lnTo>
                    <a:pt x="24129" y="181609"/>
                  </a:lnTo>
                  <a:close/>
                </a:path>
                <a:path w="24129" h="1346200">
                  <a:moveTo>
                    <a:pt x="24129" y="184150"/>
                  </a:moveTo>
                  <a:lnTo>
                    <a:pt x="0" y="184150"/>
                  </a:lnTo>
                  <a:lnTo>
                    <a:pt x="0" y="190499"/>
                  </a:lnTo>
                  <a:lnTo>
                    <a:pt x="24129" y="190499"/>
                  </a:lnTo>
                  <a:lnTo>
                    <a:pt x="24129" y="184150"/>
                  </a:lnTo>
                  <a:close/>
                </a:path>
                <a:path w="24129" h="1346200">
                  <a:moveTo>
                    <a:pt x="24129" y="190500"/>
                  </a:moveTo>
                  <a:lnTo>
                    <a:pt x="0" y="190500"/>
                  </a:lnTo>
                  <a:lnTo>
                    <a:pt x="0" y="196849"/>
                  </a:lnTo>
                  <a:lnTo>
                    <a:pt x="24129" y="196849"/>
                  </a:lnTo>
                  <a:lnTo>
                    <a:pt x="24129" y="190500"/>
                  </a:lnTo>
                  <a:close/>
                </a:path>
                <a:path w="24129" h="1346200">
                  <a:moveTo>
                    <a:pt x="24129" y="196850"/>
                  </a:moveTo>
                  <a:lnTo>
                    <a:pt x="0" y="196850"/>
                  </a:lnTo>
                  <a:lnTo>
                    <a:pt x="0" y="200659"/>
                  </a:lnTo>
                  <a:lnTo>
                    <a:pt x="24129" y="200659"/>
                  </a:lnTo>
                  <a:lnTo>
                    <a:pt x="24129" y="196850"/>
                  </a:lnTo>
                  <a:close/>
                </a:path>
                <a:path w="24129" h="1346200">
                  <a:moveTo>
                    <a:pt x="24129" y="200659"/>
                  </a:moveTo>
                  <a:lnTo>
                    <a:pt x="0" y="200659"/>
                  </a:lnTo>
                  <a:lnTo>
                    <a:pt x="0" y="203199"/>
                  </a:lnTo>
                  <a:lnTo>
                    <a:pt x="24129" y="203199"/>
                  </a:lnTo>
                  <a:lnTo>
                    <a:pt x="24129" y="200659"/>
                  </a:lnTo>
                  <a:close/>
                </a:path>
                <a:path w="24129" h="1346200">
                  <a:moveTo>
                    <a:pt x="24129" y="203200"/>
                  </a:moveTo>
                  <a:lnTo>
                    <a:pt x="0" y="203200"/>
                  </a:lnTo>
                  <a:lnTo>
                    <a:pt x="0" y="207009"/>
                  </a:lnTo>
                  <a:lnTo>
                    <a:pt x="24129" y="207009"/>
                  </a:lnTo>
                  <a:lnTo>
                    <a:pt x="24129" y="203200"/>
                  </a:lnTo>
                  <a:close/>
                </a:path>
                <a:path w="24129" h="1346200">
                  <a:moveTo>
                    <a:pt x="24129" y="207009"/>
                  </a:moveTo>
                  <a:lnTo>
                    <a:pt x="0" y="207009"/>
                  </a:lnTo>
                  <a:lnTo>
                    <a:pt x="0" y="215899"/>
                  </a:lnTo>
                  <a:lnTo>
                    <a:pt x="24129" y="215899"/>
                  </a:lnTo>
                  <a:lnTo>
                    <a:pt x="24129" y="207009"/>
                  </a:lnTo>
                  <a:close/>
                </a:path>
                <a:path w="24129" h="1346200">
                  <a:moveTo>
                    <a:pt x="24129" y="215900"/>
                  </a:moveTo>
                  <a:lnTo>
                    <a:pt x="0" y="215900"/>
                  </a:lnTo>
                  <a:lnTo>
                    <a:pt x="0" y="226059"/>
                  </a:lnTo>
                  <a:lnTo>
                    <a:pt x="24129" y="226059"/>
                  </a:lnTo>
                  <a:lnTo>
                    <a:pt x="24129" y="215900"/>
                  </a:lnTo>
                  <a:close/>
                </a:path>
                <a:path w="24129" h="1346200">
                  <a:moveTo>
                    <a:pt x="24129" y="226060"/>
                  </a:moveTo>
                  <a:lnTo>
                    <a:pt x="0" y="226060"/>
                  </a:lnTo>
                  <a:lnTo>
                    <a:pt x="0" y="228599"/>
                  </a:lnTo>
                  <a:lnTo>
                    <a:pt x="24129" y="228599"/>
                  </a:lnTo>
                  <a:lnTo>
                    <a:pt x="24129" y="226060"/>
                  </a:lnTo>
                  <a:close/>
                </a:path>
                <a:path w="24129" h="1346200">
                  <a:moveTo>
                    <a:pt x="24129" y="228600"/>
                  </a:moveTo>
                  <a:lnTo>
                    <a:pt x="0" y="228600"/>
                  </a:lnTo>
                  <a:lnTo>
                    <a:pt x="0" y="234949"/>
                  </a:lnTo>
                  <a:lnTo>
                    <a:pt x="24129" y="234949"/>
                  </a:lnTo>
                  <a:lnTo>
                    <a:pt x="24129" y="228600"/>
                  </a:lnTo>
                  <a:close/>
                </a:path>
                <a:path w="24129" h="1346200">
                  <a:moveTo>
                    <a:pt x="24129" y="234950"/>
                  </a:moveTo>
                  <a:lnTo>
                    <a:pt x="0" y="234950"/>
                  </a:lnTo>
                  <a:lnTo>
                    <a:pt x="0" y="241299"/>
                  </a:lnTo>
                  <a:lnTo>
                    <a:pt x="24129" y="241299"/>
                  </a:lnTo>
                  <a:lnTo>
                    <a:pt x="24129" y="234950"/>
                  </a:lnTo>
                  <a:close/>
                </a:path>
                <a:path w="24129" h="1346200">
                  <a:moveTo>
                    <a:pt x="24129" y="241300"/>
                  </a:moveTo>
                  <a:lnTo>
                    <a:pt x="0" y="241300"/>
                  </a:lnTo>
                  <a:lnTo>
                    <a:pt x="0" y="245109"/>
                  </a:lnTo>
                  <a:lnTo>
                    <a:pt x="24129" y="245109"/>
                  </a:lnTo>
                  <a:lnTo>
                    <a:pt x="24129" y="241300"/>
                  </a:lnTo>
                  <a:close/>
                </a:path>
                <a:path w="24129" h="1346200">
                  <a:moveTo>
                    <a:pt x="24129" y="245109"/>
                  </a:moveTo>
                  <a:lnTo>
                    <a:pt x="0" y="245109"/>
                  </a:lnTo>
                  <a:lnTo>
                    <a:pt x="0" y="251459"/>
                  </a:lnTo>
                  <a:lnTo>
                    <a:pt x="24129" y="251459"/>
                  </a:lnTo>
                  <a:lnTo>
                    <a:pt x="24129" y="245109"/>
                  </a:lnTo>
                  <a:close/>
                </a:path>
                <a:path w="24129" h="1346200">
                  <a:moveTo>
                    <a:pt x="24129" y="251459"/>
                  </a:moveTo>
                  <a:lnTo>
                    <a:pt x="0" y="251459"/>
                  </a:lnTo>
                  <a:lnTo>
                    <a:pt x="0" y="260349"/>
                  </a:lnTo>
                  <a:lnTo>
                    <a:pt x="24129" y="260349"/>
                  </a:lnTo>
                  <a:lnTo>
                    <a:pt x="24129" y="251459"/>
                  </a:lnTo>
                  <a:close/>
                </a:path>
                <a:path w="24129" h="1346200">
                  <a:moveTo>
                    <a:pt x="24129" y="260350"/>
                  </a:moveTo>
                  <a:lnTo>
                    <a:pt x="0" y="260350"/>
                  </a:lnTo>
                  <a:lnTo>
                    <a:pt x="0" y="270509"/>
                  </a:lnTo>
                  <a:lnTo>
                    <a:pt x="24129" y="270509"/>
                  </a:lnTo>
                  <a:lnTo>
                    <a:pt x="24129" y="260350"/>
                  </a:lnTo>
                  <a:close/>
                </a:path>
                <a:path w="24129" h="1346200">
                  <a:moveTo>
                    <a:pt x="24129" y="270510"/>
                  </a:moveTo>
                  <a:lnTo>
                    <a:pt x="0" y="270510"/>
                  </a:lnTo>
                  <a:lnTo>
                    <a:pt x="0" y="273049"/>
                  </a:lnTo>
                  <a:lnTo>
                    <a:pt x="24129" y="273049"/>
                  </a:lnTo>
                  <a:lnTo>
                    <a:pt x="24129" y="270510"/>
                  </a:lnTo>
                  <a:close/>
                </a:path>
                <a:path w="24129" h="1346200">
                  <a:moveTo>
                    <a:pt x="24129" y="273050"/>
                  </a:moveTo>
                  <a:lnTo>
                    <a:pt x="0" y="273050"/>
                  </a:lnTo>
                  <a:lnTo>
                    <a:pt x="0" y="276859"/>
                  </a:lnTo>
                  <a:lnTo>
                    <a:pt x="24129" y="276859"/>
                  </a:lnTo>
                  <a:lnTo>
                    <a:pt x="24129" y="273050"/>
                  </a:lnTo>
                  <a:close/>
                </a:path>
                <a:path w="24129" h="1346200">
                  <a:moveTo>
                    <a:pt x="24129" y="276859"/>
                  </a:moveTo>
                  <a:lnTo>
                    <a:pt x="0" y="276859"/>
                  </a:lnTo>
                  <a:lnTo>
                    <a:pt x="0" y="279399"/>
                  </a:lnTo>
                  <a:lnTo>
                    <a:pt x="24129" y="279399"/>
                  </a:lnTo>
                  <a:lnTo>
                    <a:pt x="24129" y="276859"/>
                  </a:lnTo>
                  <a:close/>
                </a:path>
                <a:path w="24129" h="1346200">
                  <a:moveTo>
                    <a:pt x="24129" y="279400"/>
                  </a:moveTo>
                  <a:lnTo>
                    <a:pt x="0" y="279400"/>
                  </a:lnTo>
                  <a:lnTo>
                    <a:pt x="0" y="283209"/>
                  </a:lnTo>
                  <a:lnTo>
                    <a:pt x="24129" y="283209"/>
                  </a:lnTo>
                  <a:lnTo>
                    <a:pt x="24129" y="279400"/>
                  </a:lnTo>
                  <a:close/>
                </a:path>
                <a:path w="24129" h="1346200">
                  <a:moveTo>
                    <a:pt x="24129" y="283209"/>
                  </a:moveTo>
                  <a:lnTo>
                    <a:pt x="0" y="283209"/>
                  </a:lnTo>
                  <a:lnTo>
                    <a:pt x="0" y="295909"/>
                  </a:lnTo>
                  <a:lnTo>
                    <a:pt x="24129" y="295909"/>
                  </a:lnTo>
                  <a:lnTo>
                    <a:pt x="24129" y="283209"/>
                  </a:lnTo>
                  <a:close/>
                </a:path>
                <a:path w="24129" h="1346200">
                  <a:moveTo>
                    <a:pt x="24129" y="295909"/>
                  </a:moveTo>
                  <a:lnTo>
                    <a:pt x="0" y="295909"/>
                  </a:lnTo>
                  <a:lnTo>
                    <a:pt x="0" y="298449"/>
                  </a:lnTo>
                  <a:lnTo>
                    <a:pt x="24129" y="298449"/>
                  </a:lnTo>
                  <a:lnTo>
                    <a:pt x="24129" y="295909"/>
                  </a:lnTo>
                  <a:close/>
                </a:path>
                <a:path w="24129" h="1346200">
                  <a:moveTo>
                    <a:pt x="24129" y="298450"/>
                  </a:moveTo>
                  <a:lnTo>
                    <a:pt x="0" y="298450"/>
                  </a:lnTo>
                  <a:lnTo>
                    <a:pt x="0" y="302259"/>
                  </a:lnTo>
                  <a:lnTo>
                    <a:pt x="24129" y="302259"/>
                  </a:lnTo>
                  <a:lnTo>
                    <a:pt x="24129" y="298450"/>
                  </a:lnTo>
                  <a:close/>
                </a:path>
                <a:path w="24129" h="1346200">
                  <a:moveTo>
                    <a:pt x="24129" y="302260"/>
                  </a:moveTo>
                  <a:lnTo>
                    <a:pt x="0" y="302260"/>
                  </a:lnTo>
                  <a:lnTo>
                    <a:pt x="0" y="304799"/>
                  </a:lnTo>
                  <a:lnTo>
                    <a:pt x="24129" y="304799"/>
                  </a:lnTo>
                  <a:lnTo>
                    <a:pt x="24129" y="302260"/>
                  </a:lnTo>
                  <a:close/>
                </a:path>
                <a:path w="24129" h="1346200">
                  <a:moveTo>
                    <a:pt x="24129" y="304800"/>
                  </a:moveTo>
                  <a:lnTo>
                    <a:pt x="0" y="304800"/>
                  </a:lnTo>
                  <a:lnTo>
                    <a:pt x="0" y="308609"/>
                  </a:lnTo>
                  <a:lnTo>
                    <a:pt x="24129" y="308609"/>
                  </a:lnTo>
                  <a:lnTo>
                    <a:pt x="24129" y="304800"/>
                  </a:lnTo>
                  <a:close/>
                </a:path>
                <a:path w="24129" h="1346200">
                  <a:moveTo>
                    <a:pt x="24129" y="308609"/>
                  </a:moveTo>
                  <a:lnTo>
                    <a:pt x="0" y="308609"/>
                  </a:lnTo>
                  <a:lnTo>
                    <a:pt x="0" y="311149"/>
                  </a:lnTo>
                  <a:lnTo>
                    <a:pt x="24129" y="311149"/>
                  </a:lnTo>
                  <a:lnTo>
                    <a:pt x="24129" y="308609"/>
                  </a:lnTo>
                  <a:close/>
                </a:path>
                <a:path w="24129" h="1346200">
                  <a:moveTo>
                    <a:pt x="24129" y="311150"/>
                  </a:moveTo>
                  <a:lnTo>
                    <a:pt x="0" y="311150"/>
                  </a:lnTo>
                  <a:lnTo>
                    <a:pt x="0" y="314959"/>
                  </a:lnTo>
                  <a:lnTo>
                    <a:pt x="24129" y="314959"/>
                  </a:lnTo>
                  <a:lnTo>
                    <a:pt x="24129" y="311150"/>
                  </a:lnTo>
                  <a:close/>
                </a:path>
                <a:path w="24129" h="1346200">
                  <a:moveTo>
                    <a:pt x="24129" y="314959"/>
                  </a:moveTo>
                  <a:lnTo>
                    <a:pt x="0" y="314959"/>
                  </a:lnTo>
                  <a:lnTo>
                    <a:pt x="0" y="321309"/>
                  </a:lnTo>
                  <a:lnTo>
                    <a:pt x="24129" y="321309"/>
                  </a:lnTo>
                  <a:lnTo>
                    <a:pt x="24129" y="314959"/>
                  </a:lnTo>
                  <a:close/>
                </a:path>
                <a:path w="24129" h="1346200">
                  <a:moveTo>
                    <a:pt x="24129" y="321309"/>
                  </a:moveTo>
                  <a:lnTo>
                    <a:pt x="0" y="321309"/>
                  </a:lnTo>
                  <a:lnTo>
                    <a:pt x="0" y="327659"/>
                  </a:lnTo>
                  <a:lnTo>
                    <a:pt x="24129" y="327659"/>
                  </a:lnTo>
                  <a:lnTo>
                    <a:pt x="24129" y="321309"/>
                  </a:lnTo>
                  <a:close/>
                </a:path>
                <a:path w="24129" h="1346200">
                  <a:moveTo>
                    <a:pt x="24129" y="327659"/>
                  </a:moveTo>
                  <a:lnTo>
                    <a:pt x="0" y="327659"/>
                  </a:lnTo>
                  <a:lnTo>
                    <a:pt x="0" y="336549"/>
                  </a:lnTo>
                  <a:lnTo>
                    <a:pt x="24129" y="336549"/>
                  </a:lnTo>
                  <a:lnTo>
                    <a:pt x="24129" y="327659"/>
                  </a:lnTo>
                  <a:close/>
                </a:path>
                <a:path w="24129" h="1346200">
                  <a:moveTo>
                    <a:pt x="24129" y="336550"/>
                  </a:moveTo>
                  <a:lnTo>
                    <a:pt x="0" y="336550"/>
                  </a:lnTo>
                  <a:lnTo>
                    <a:pt x="0" y="340359"/>
                  </a:lnTo>
                  <a:lnTo>
                    <a:pt x="1270" y="340359"/>
                  </a:lnTo>
                  <a:lnTo>
                    <a:pt x="1270" y="341629"/>
                  </a:lnTo>
                  <a:lnTo>
                    <a:pt x="3809" y="341629"/>
                  </a:lnTo>
                  <a:lnTo>
                    <a:pt x="3809" y="342899"/>
                  </a:lnTo>
                  <a:lnTo>
                    <a:pt x="24129" y="342899"/>
                  </a:lnTo>
                  <a:lnTo>
                    <a:pt x="24129" y="336550"/>
                  </a:lnTo>
                  <a:close/>
                </a:path>
                <a:path w="24129" h="1346200">
                  <a:moveTo>
                    <a:pt x="24129" y="342900"/>
                  </a:moveTo>
                  <a:lnTo>
                    <a:pt x="6350" y="342900"/>
                  </a:lnTo>
                  <a:lnTo>
                    <a:pt x="6350" y="344169"/>
                  </a:lnTo>
                  <a:lnTo>
                    <a:pt x="8889" y="344169"/>
                  </a:lnTo>
                  <a:lnTo>
                    <a:pt x="8889" y="345439"/>
                  </a:lnTo>
                  <a:lnTo>
                    <a:pt x="10159" y="345439"/>
                  </a:lnTo>
                  <a:lnTo>
                    <a:pt x="10159" y="346709"/>
                  </a:lnTo>
                  <a:lnTo>
                    <a:pt x="24129" y="346709"/>
                  </a:lnTo>
                  <a:lnTo>
                    <a:pt x="24129" y="342900"/>
                  </a:lnTo>
                  <a:close/>
                </a:path>
                <a:path w="24129" h="1346200">
                  <a:moveTo>
                    <a:pt x="24129" y="346709"/>
                  </a:moveTo>
                  <a:lnTo>
                    <a:pt x="12700" y="346709"/>
                  </a:lnTo>
                  <a:lnTo>
                    <a:pt x="12700" y="347980"/>
                  </a:lnTo>
                  <a:lnTo>
                    <a:pt x="15239" y="347980"/>
                  </a:lnTo>
                  <a:lnTo>
                    <a:pt x="15239" y="349249"/>
                  </a:lnTo>
                  <a:lnTo>
                    <a:pt x="24129" y="349249"/>
                  </a:lnTo>
                  <a:lnTo>
                    <a:pt x="24129" y="346709"/>
                  </a:lnTo>
                  <a:close/>
                </a:path>
                <a:path w="24129" h="1346200">
                  <a:moveTo>
                    <a:pt x="24129" y="349250"/>
                  </a:moveTo>
                  <a:lnTo>
                    <a:pt x="17779" y="349250"/>
                  </a:lnTo>
                  <a:lnTo>
                    <a:pt x="17779" y="350519"/>
                  </a:lnTo>
                  <a:lnTo>
                    <a:pt x="20320" y="350519"/>
                  </a:lnTo>
                  <a:lnTo>
                    <a:pt x="20320" y="351789"/>
                  </a:lnTo>
                  <a:lnTo>
                    <a:pt x="22859" y="351789"/>
                  </a:lnTo>
                  <a:lnTo>
                    <a:pt x="22859" y="353059"/>
                  </a:lnTo>
                  <a:lnTo>
                    <a:pt x="24129" y="353059"/>
                  </a:lnTo>
                  <a:lnTo>
                    <a:pt x="24129" y="349250"/>
                  </a:lnTo>
                  <a:close/>
                </a:path>
                <a:path w="24129" h="1346200">
                  <a:moveTo>
                    <a:pt x="3810" y="1344930"/>
                  </a:moveTo>
                  <a:lnTo>
                    <a:pt x="0" y="1344930"/>
                  </a:lnTo>
                  <a:lnTo>
                    <a:pt x="0" y="1346199"/>
                  </a:lnTo>
                  <a:lnTo>
                    <a:pt x="3810" y="1346199"/>
                  </a:lnTo>
                  <a:lnTo>
                    <a:pt x="3810" y="1344930"/>
                  </a:lnTo>
                  <a:close/>
                </a:path>
                <a:path w="24129" h="1346200">
                  <a:moveTo>
                    <a:pt x="24129" y="1343660"/>
                  </a:moveTo>
                  <a:lnTo>
                    <a:pt x="3809" y="1343660"/>
                  </a:lnTo>
                  <a:lnTo>
                    <a:pt x="3809" y="1344930"/>
                  </a:lnTo>
                  <a:lnTo>
                    <a:pt x="24129" y="1344930"/>
                  </a:lnTo>
                  <a:lnTo>
                    <a:pt x="24129" y="1343660"/>
                  </a:lnTo>
                  <a:close/>
                </a:path>
              </a:pathLst>
            </a:custGeom>
            <a:solidFill>
              <a:srgbClr val="909021"/>
            </a:solidFill>
          </p:spPr>
          <p:txBody>
            <a:bodyPr wrap="square" lIns="0" tIns="0" rIns="0" bIns="0" rtlCol="0"/>
            <a:lstStyle/>
            <a:p>
              <a:endParaRPr/>
            </a:p>
          </p:txBody>
        </p:sp>
        <p:sp>
          <p:nvSpPr>
            <p:cNvPr id="873" name="object 873"/>
            <p:cNvSpPr/>
            <p:nvPr/>
          </p:nvSpPr>
          <p:spPr>
            <a:xfrm>
              <a:off x="732789" y="5171439"/>
              <a:ext cx="24130" cy="1353820"/>
            </a:xfrm>
            <a:custGeom>
              <a:avLst/>
              <a:gdLst/>
              <a:ahLst/>
              <a:cxnLst/>
              <a:rect l="l" t="t" r="r" b="b"/>
              <a:pathLst>
                <a:path w="24129" h="1353820">
                  <a:moveTo>
                    <a:pt x="1269" y="0"/>
                  </a:moveTo>
                  <a:lnTo>
                    <a:pt x="0" y="0"/>
                  </a:lnTo>
                  <a:lnTo>
                    <a:pt x="0" y="12699"/>
                  </a:lnTo>
                  <a:lnTo>
                    <a:pt x="24129" y="12699"/>
                  </a:lnTo>
                  <a:lnTo>
                    <a:pt x="24129" y="6350"/>
                  </a:lnTo>
                  <a:lnTo>
                    <a:pt x="19050" y="6350"/>
                  </a:lnTo>
                  <a:lnTo>
                    <a:pt x="19050" y="5079"/>
                  </a:lnTo>
                  <a:lnTo>
                    <a:pt x="15239" y="5079"/>
                  </a:lnTo>
                  <a:lnTo>
                    <a:pt x="15239" y="3809"/>
                  </a:lnTo>
                  <a:lnTo>
                    <a:pt x="10159" y="3809"/>
                  </a:lnTo>
                  <a:lnTo>
                    <a:pt x="10159" y="2539"/>
                  </a:lnTo>
                  <a:lnTo>
                    <a:pt x="5079" y="2539"/>
                  </a:lnTo>
                  <a:lnTo>
                    <a:pt x="5079" y="1269"/>
                  </a:lnTo>
                  <a:lnTo>
                    <a:pt x="1269" y="1269"/>
                  </a:lnTo>
                  <a:lnTo>
                    <a:pt x="1269" y="0"/>
                  </a:lnTo>
                  <a:close/>
                </a:path>
                <a:path w="24129" h="1353820">
                  <a:moveTo>
                    <a:pt x="24129" y="12699"/>
                  </a:moveTo>
                  <a:lnTo>
                    <a:pt x="0" y="12699"/>
                  </a:lnTo>
                  <a:lnTo>
                    <a:pt x="0" y="25399"/>
                  </a:lnTo>
                  <a:lnTo>
                    <a:pt x="24129" y="25399"/>
                  </a:lnTo>
                  <a:lnTo>
                    <a:pt x="24129" y="12699"/>
                  </a:lnTo>
                  <a:close/>
                </a:path>
                <a:path w="24129" h="1353820">
                  <a:moveTo>
                    <a:pt x="24129" y="25399"/>
                  </a:moveTo>
                  <a:lnTo>
                    <a:pt x="0" y="25399"/>
                  </a:lnTo>
                  <a:lnTo>
                    <a:pt x="0" y="38099"/>
                  </a:lnTo>
                  <a:lnTo>
                    <a:pt x="24129" y="38099"/>
                  </a:lnTo>
                  <a:lnTo>
                    <a:pt x="24129" y="25399"/>
                  </a:lnTo>
                  <a:close/>
                </a:path>
                <a:path w="24129" h="1353820">
                  <a:moveTo>
                    <a:pt x="24129" y="38100"/>
                  </a:moveTo>
                  <a:lnTo>
                    <a:pt x="0" y="38100"/>
                  </a:lnTo>
                  <a:lnTo>
                    <a:pt x="0" y="44449"/>
                  </a:lnTo>
                  <a:lnTo>
                    <a:pt x="24129" y="44449"/>
                  </a:lnTo>
                  <a:lnTo>
                    <a:pt x="24129" y="38100"/>
                  </a:lnTo>
                  <a:close/>
                </a:path>
                <a:path w="24129" h="1353820">
                  <a:moveTo>
                    <a:pt x="24129" y="44449"/>
                  </a:moveTo>
                  <a:lnTo>
                    <a:pt x="0" y="44449"/>
                  </a:lnTo>
                  <a:lnTo>
                    <a:pt x="0" y="50799"/>
                  </a:lnTo>
                  <a:lnTo>
                    <a:pt x="24129" y="50799"/>
                  </a:lnTo>
                  <a:lnTo>
                    <a:pt x="24129" y="44449"/>
                  </a:lnTo>
                  <a:close/>
                </a:path>
                <a:path w="24129" h="1353820">
                  <a:moveTo>
                    <a:pt x="24129" y="50800"/>
                  </a:moveTo>
                  <a:lnTo>
                    <a:pt x="0" y="50800"/>
                  </a:lnTo>
                  <a:lnTo>
                    <a:pt x="0" y="57149"/>
                  </a:lnTo>
                  <a:lnTo>
                    <a:pt x="24129" y="57149"/>
                  </a:lnTo>
                  <a:lnTo>
                    <a:pt x="24129" y="50800"/>
                  </a:lnTo>
                  <a:close/>
                </a:path>
                <a:path w="24129" h="1353820">
                  <a:moveTo>
                    <a:pt x="24129" y="57149"/>
                  </a:moveTo>
                  <a:lnTo>
                    <a:pt x="0" y="57149"/>
                  </a:lnTo>
                  <a:lnTo>
                    <a:pt x="0" y="62229"/>
                  </a:lnTo>
                  <a:lnTo>
                    <a:pt x="24129" y="62229"/>
                  </a:lnTo>
                  <a:lnTo>
                    <a:pt x="24129" y="57149"/>
                  </a:lnTo>
                  <a:close/>
                </a:path>
                <a:path w="24129" h="1353820">
                  <a:moveTo>
                    <a:pt x="24129" y="62229"/>
                  </a:moveTo>
                  <a:lnTo>
                    <a:pt x="0" y="62229"/>
                  </a:lnTo>
                  <a:lnTo>
                    <a:pt x="0" y="68579"/>
                  </a:lnTo>
                  <a:lnTo>
                    <a:pt x="24129" y="68579"/>
                  </a:lnTo>
                  <a:lnTo>
                    <a:pt x="24129" y="62229"/>
                  </a:lnTo>
                  <a:close/>
                </a:path>
                <a:path w="24129" h="1353820">
                  <a:moveTo>
                    <a:pt x="24129" y="68579"/>
                  </a:moveTo>
                  <a:lnTo>
                    <a:pt x="0" y="68579"/>
                  </a:lnTo>
                  <a:lnTo>
                    <a:pt x="0" y="71119"/>
                  </a:lnTo>
                  <a:lnTo>
                    <a:pt x="24129" y="71119"/>
                  </a:lnTo>
                  <a:lnTo>
                    <a:pt x="24129" y="68579"/>
                  </a:lnTo>
                  <a:close/>
                </a:path>
                <a:path w="24129" h="1353820">
                  <a:moveTo>
                    <a:pt x="24129" y="71119"/>
                  </a:moveTo>
                  <a:lnTo>
                    <a:pt x="0" y="71119"/>
                  </a:lnTo>
                  <a:lnTo>
                    <a:pt x="0" y="74929"/>
                  </a:lnTo>
                  <a:lnTo>
                    <a:pt x="24129" y="74929"/>
                  </a:lnTo>
                  <a:lnTo>
                    <a:pt x="24129" y="71119"/>
                  </a:lnTo>
                  <a:close/>
                </a:path>
                <a:path w="24129" h="1353820">
                  <a:moveTo>
                    <a:pt x="24129" y="74929"/>
                  </a:moveTo>
                  <a:lnTo>
                    <a:pt x="0" y="74929"/>
                  </a:lnTo>
                  <a:lnTo>
                    <a:pt x="0" y="81279"/>
                  </a:lnTo>
                  <a:lnTo>
                    <a:pt x="24129" y="81279"/>
                  </a:lnTo>
                  <a:lnTo>
                    <a:pt x="24129" y="74929"/>
                  </a:lnTo>
                  <a:close/>
                </a:path>
                <a:path w="24129" h="1353820">
                  <a:moveTo>
                    <a:pt x="24129" y="81279"/>
                  </a:moveTo>
                  <a:lnTo>
                    <a:pt x="0" y="81279"/>
                  </a:lnTo>
                  <a:lnTo>
                    <a:pt x="0" y="83819"/>
                  </a:lnTo>
                  <a:lnTo>
                    <a:pt x="24129" y="83819"/>
                  </a:lnTo>
                  <a:lnTo>
                    <a:pt x="24129" y="81279"/>
                  </a:lnTo>
                  <a:close/>
                </a:path>
                <a:path w="24129" h="1353820">
                  <a:moveTo>
                    <a:pt x="24129" y="83819"/>
                  </a:moveTo>
                  <a:lnTo>
                    <a:pt x="0" y="83819"/>
                  </a:lnTo>
                  <a:lnTo>
                    <a:pt x="0" y="90169"/>
                  </a:lnTo>
                  <a:lnTo>
                    <a:pt x="24129" y="90169"/>
                  </a:lnTo>
                  <a:lnTo>
                    <a:pt x="24129" y="83819"/>
                  </a:lnTo>
                  <a:close/>
                </a:path>
                <a:path w="24129" h="1353820">
                  <a:moveTo>
                    <a:pt x="24129" y="90169"/>
                  </a:moveTo>
                  <a:lnTo>
                    <a:pt x="0" y="90169"/>
                  </a:lnTo>
                  <a:lnTo>
                    <a:pt x="0" y="96519"/>
                  </a:lnTo>
                  <a:lnTo>
                    <a:pt x="24129" y="96519"/>
                  </a:lnTo>
                  <a:lnTo>
                    <a:pt x="24129" y="90169"/>
                  </a:lnTo>
                  <a:close/>
                </a:path>
                <a:path w="24129" h="1353820">
                  <a:moveTo>
                    <a:pt x="24129" y="96519"/>
                  </a:moveTo>
                  <a:lnTo>
                    <a:pt x="0" y="96519"/>
                  </a:lnTo>
                  <a:lnTo>
                    <a:pt x="0" y="100329"/>
                  </a:lnTo>
                  <a:lnTo>
                    <a:pt x="24129" y="100329"/>
                  </a:lnTo>
                  <a:lnTo>
                    <a:pt x="24129" y="96519"/>
                  </a:lnTo>
                  <a:close/>
                </a:path>
                <a:path w="24129" h="1353820">
                  <a:moveTo>
                    <a:pt x="24129" y="100329"/>
                  </a:moveTo>
                  <a:lnTo>
                    <a:pt x="0" y="100329"/>
                  </a:lnTo>
                  <a:lnTo>
                    <a:pt x="0" y="102869"/>
                  </a:lnTo>
                  <a:lnTo>
                    <a:pt x="24129" y="102869"/>
                  </a:lnTo>
                  <a:lnTo>
                    <a:pt x="24129" y="100329"/>
                  </a:lnTo>
                  <a:close/>
                </a:path>
                <a:path w="24129" h="1353820">
                  <a:moveTo>
                    <a:pt x="24129" y="102869"/>
                  </a:moveTo>
                  <a:lnTo>
                    <a:pt x="0" y="102869"/>
                  </a:lnTo>
                  <a:lnTo>
                    <a:pt x="0" y="106679"/>
                  </a:lnTo>
                  <a:lnTo>
                    <a:pt x="24129" y="106679"/>
                  </a:lnTo>
                  <a:lnTo>
                    <a:pt x="24129" y="102869"/>
                  </a:lnTo>
                  <a:close/>
                </a:path>
                <a:path w="24129" h="1353820">
                  <a:moveTo>
                    <a:pt x="24129" y="106679"/>
                  </a:moveTo>
                  <a:lnTo>
                    <a:pt x="0" y="106679"/>
                  </a:lnTo>
                  <a:lnTo>
                    <a:pt x="0" y="119379"/>
                  </a:lnTo>
                  <a:lnTo>
                    <a:pt x="24129" y="119379"/>
                  </a:lnTo>
                  <a:lnTo>
                    <a:pt x="24129" y="106679"/>
                  </a:lnTo>
                  <a:close/>
                </a:path>
                <a:path w="24129" h="1353820">
                  <a:moveTo>
                    <a:pt x="24129" y="119379"/>
                  </a:moveTo>
                  <a:lnTo>
                    <a:pt x="0" y="119379"/>
                  </a:lnTo>
                  <a:lnTo>
                    <a:pt x="0" y="121919"/>
                  </a:lnTo>
                  <a:lnTo>
                    <a:pt x="24129" y="121919"/>
                  </a:lnTo>
                  <a:lnTo>
                    <a:pt x="24129" y="119379"/>
                  </a:lnTo>
                  <a:close/>
                </a:path>
                <a:path w="24129" h="1353820">
                  <a:moveTo>
                    <a:pt x="24129" y="121919"/>
                  </a:moveTo>
                  <a:lnTo>
                    <a:pt x="0" y="121919"/>
                  </a:lnTo>
                  <a:lnTo>
                    <a:pt x="0" y="132079"/>
                  </a:lnTo>
                  <a:lnTo>
                    <a:pt x="24129" y="132079"/>
                  </a:lnTo>
                  <a:lnTo>
                    <a:pt x="24129" y="121919"/>
                  </a:lnTo>
                  <a:close/>
                </a:path>
                <a:path w="24129" h="1353820">
                  <a:moveTo>
                    <a:pt x="24129" y="132079"/>
                  </a:moveTo>
                  <a:lnTo>
                    <a:pt x="0" y="132079"/>
                  </a:lnTo>
                  <a:lnTo>
                    <a:pt x="0" y="134619"/>
                  </a:lnTo>
                  <a:lnTo>
                    <a:pt x="24129" y="134619"/>
                  </a:lnTo>
                  <a:lnTo>
                    <a:pt x="24129" y="132079"/>
                  </a:lnTo>
                  <a:close/>
                </a:path>
                <a:path w="24129" h="1353820">
                  <a:moveTo>
                    <a:pt x="24129" y="134619"/>
                  </a:moveTo>
                  <a:lnTo>
                    <a:pt x="0" y="134619"/>
                  </a:lnTo>
                  <a:lnTo>
                    <a:pt x="0" y="144779"/>
                  </a:lnTo>
                  <a:lnTo>
                    <a:pt x="24129" y="144779"/>
                  </a:lnTo>
                  <a:lnTo>
                    <a:pt x="24129" y="134619"/>
                  </a:lnTo>
                  <a:close/>
                </a:path>
                <a:path w="24129" h="1353820">
                  <a:moveTo>
                    <a:pt x="24129" y="144779"/>
                  </a:moveTo>
                  <a:lnTo>
                    <a:pt x="0" y="144779"/>
                  </a:lnTo>
                  <a:lnTo>
                    <a:pt x="0" y="147319"/>
                  </a:lnTo>
                  <a:lnTo>
                    <a:pt x="24129" y="147319"/>
                  </a:lnTo>
                  <a:lnTo>
                    <a:pt x="24129" y="144779"/>
                  </a:lnTo>
                  <a:close/>
                </a:path>
                <a:path w="24129" h="1353820">
                  <a:moveTo>
                    <a:pt x="24129" y="147319"/>
                  </a:moveTo>
                  <a:lnTo>
                    <a:pt x="0" y="147319"/>
                  </a:lnTo>
                  <a:lnTo>
                    <a:pt x="0" y="151129"/>
                  </a:lnTo>
                  <a:lnTo>
                    <a:pt x="24129" y="151129"/>
                  </a:lnTo>
                  <a:lnTo>
                    <a:pt x="24129" y="147319"/>
                  </a:lnTo>
                  <a:close/>
                </a:path>
                <a:path w="24129" h="1353820">
                  <a:moveTo>
                    <a:pt x="24129" y="151129"/>
                  </a:moveTo>
                  <a:lnTo>
                    <a:pt x="0" y="151129"/>
                  </a:lnTo>
                  <a:lnTo>
                    <a:pt x="0" y="153669"/>
                  </a:lnTo>
                  <a:lnTo>
                    <a:pt x="24129" y="153669"/>
                  </a:lnTo>
                  <a:lnTo>
                    <a:pt x="24129" y="151129"/>
                  </a:lnTo>
                  <a:close/>
                </a:path>
                <a:path w="24129" h="1353820">
                  <a:moveTo>
                    <a:pt x="24129" y="153669"/>
                  </a:moveTo>
                  <a:lnTo>
                    <a:pt x="0" y="153669"/>
                  </a:lnTo>
                  <a:lnTo>
                    <a:pt x="0" y="163829"/>
                  </a:lnTo>
                  <a:lnTo>
                    <a:pt x="24129" y="163829"/>
                  </a:lnTo>
                  <a:lnTo>
                    <a:pt x="24129" y="153669"/>
                  </a:lnTo>
                  <a:close/>
                </a:path>
                <a:path w="24129" h="1353820">
                  <a:moveTo>
                    <a:pt x="24129" y="163829"/>
                  </a:moveTo>
                  <a:lnTo>
                    <a:pt x="0" y="163829"/>
                  </a:lnTo>
                  <a:lnTo>
                    <a:pt x="0" y="170179"/>
                  </a:lnTo>
                  <a:lnTo>
                    <a:pt x="24129" y="170179"/>
                  </a:lnTo>
                  <a:lnTo>
                    <a:pt x="24129" y="163829"/>
                  </a:lnTo>
                  <a:close/>
                </a:path>
                <a:path w="24129" h="1353820">
                  <a:moveTo>
                    <a:pt x="24129" y="170179"/>
                  </a:moveTo>
                  <a:lnTo>
                    <a:pt x="0" y="170179"/>
                  </a:lnTo>
                  <a:lnTo>
                    <a:pt x="0" y="176529"/>
                  </a:lnTo>
                  <a:lnTo>
                    <a:pt x="24129" y="176529"/>
                  </a:lnTo>
                  <a:lnTo>
                    <a:pt x="24129" y="170179"/>
                  </a:lnTo>
                  <a:close/>
                </a:path>
                <a:path w="24129" h="1353820">
                  <a:moveTo>
                    <a:pt x="24129" y="176529"/>
                  </a:moveTo>
                  <a:lnTo>
                    <a:pt x="0" y="176529"/>
                  </a:lnTo>
                  <a:lnTo>
                    <a:pt x="0" y="185419"/>
                  </a:lnTo>
                  <a:lnTo>
                    <a:pt x="24129" y="185419"/>
                  </a:lnTo>
                  <a:lnTo>
                    <a:pt x="24129" y="176529"/>
                  </a:lnTo>
                  <a:close/>
                </a:path>
                <a:path w="24129" h="1353820">
                  <a:moveTo>
                    <a:pt x="24129" y="185419"/>
                  </a:moveTo>
                  <a:lnTo>
                    <a:pt x="0" y="185419"/>
                  </a:lnTo>
                  <a:lnTo>
                    <a:pt x="0" y="189229"/>
                  </a:lnTo>
                  <a:lnTo>
                    <a:pt x="24129" y="189229"/>
                  </a:lnTo>
                  <a:lnTo>
                    <a:pt x="24129" y="185419"/>
                  </a:lnTo>
                  <a:close/>
                </a:path>
                <a:path w="24129" h="1353820">
                  <a:moveTo>
                    <a:pt x="24129" y="189229"/>
                  </a:moveTo>
                  <a:lnTo>
                    <a:pt x="0" y="189229"/>
                  </a:lnTo>
                  <a:lnTo>
                    <a:pt x="0" y="191769"/>
                  </a:lnTo>
                  <a:lnTo>
                    <a:pt x="24129" y="191769"/>
                  </a:lnTo>
                  <a:lnTo>
                    <a:pt x="24129" y="189229"/>
                  </a:lnTo>
                  <a:close/>
                </a:path>
                <a:path w="24129" h="1353820">
                  <a:moveTo>
                    <a:pt x="24129" y="191769"/>
                  </a:moveTo>
                  <a:lnTo>
                    <a:pt x="0" y="191769"/>
                  </a:lnTo>
                  <a:lnTo>
                    <a:pt x="0" y="198119"/>
                  </a:lnTo>
                  <a:lnTo>
                    <a:pt x="24129" y="198119"/>
                  </a:lnTo>
                  <a:lnTo>
                    <a:pt x="24129" y="191769"/>
                  </a:lnTo>
                  <a:close/>
                </a:path>
                <a:path w="24129" h="1353820">
                  <a:moveTo>
                    <a:pt x="24129" y="198119"/>
                  </a:moveTo>
                  <a:lnTo>
                    <a:pt x="0" y="198119"/>
                  </a:lnTo>
                  <a:lnTo>
                    <a:pt x="0" y="204469"/>
                  </a:lnTo>
                  <a:lnTo>
                    <a:pt x="24129" y="204469"/>
                  </a:lnTo>
                  <a:lnTo>
                    <a:pt x="24129" y="198119"/>
                  </a:lnTo>
                  <a:close/>
                </a:path>
                <a:path w="24129" h="1353820">
                  <a:moveTo>
                    <a:pt x="24129" y="204469"/>
                  </a:moveTo>
                  <a:lnTo>
                    <a:pt x="0" y="204469"/>
                  </a:lnTo>
                  <a:lnTo>
                    <a:pt x="0" y="208279"/>
                  </a:lnTo>
                  <a:lnTo>
                    <a:pt x="24129" y="208279"/>
                  </a:lnTo>
                  <a:lnTo>
                    <a:pt x="24129" y="204469"/>
                  </a:lnTo>
                  <a:close/>
                </a:path>
                <a:path w="24129" h="1353820">
                  <a:moveTo>
                    <a:pt x="24129" y="208279"/>
                  </a:moveTo>
                  <a:lnTo>
                    <a:pt x="0" y="208279"/>
                  </a:lnTo>
                  <a:lnTo>
                    <a:pt x="0" y="210819"/>
                  </a:lnTo>
                  <a:lnTo>
                    <a:pt x="24129" y="210819"/>
                  </a:lnTo>
                  <a:lnTo>
                    <a:pt x="24129" y="208279"/>
                  </a:lnTo>
                  <a:close/>
                </a:path>
                <a:path w="24129" h="1353820">
                  <a:moveTo>
                    <a:pt x="24129" y="210819"/>
                  </a:moveTo>
                  <a:lnTo>
                    <a:pt x="0" y="210819"/>
                  </a:lnTo>
                  <a:lnTo>
                    <a:pt x="0" y="214629"/>
                  </a:lnTo>
                  <a:lnTo>
                    <a:pt x="24129" y="214629"/>
                  </a:lnTo>
                  <a:lnTo>
                    <a:pt x="24129" y="210819"/>
                  </a:lnTo>
                  <a:close/>
                </a:path>
                <a:path w="24129" h="1353820">
                  <a:moveTo>
                    <a:pt x="24129" y="214629"/>
                  </a:moveTo>
                  <a:lnTo>
                    <a:pt x="0" y="214629"/>
                  </a:lnTo>
                  <a:lnTo>
                    <a:pt x="0" y="223519"/>
                  </a:lnTo>
                  <a:lnTo>
                    <a:pt x="24129" y="223519"/>
                  </a:lnTo>
                  <a:lnTo>
                    <a:pt x="24129" y="214629"/>
                  </a:lnTo>
                  <a:close/>
                </a:path>
                <a:path w="24129" h="1353820">
                  <a:moveTo>
                    <a:pt x="24129" y="223519"/>
                  </a:moveTo>
                  <a:lnTo>
                    <a:pt x="0" y="223519"/>
                  </a:lnTo>
                  <a:lnTo>
                    <a:pt x="0" y="233679"/>
                  </a:lnTo>
                  <a:lnTo>
                    <a:pt x="24129" y="233679"/>
                  </a:lnTo>
                  <a:lnTo>
                    <a:pt x="24129" y="223519"/>
                  </a:lnTo>
                  <a:close/>
                </a:path>
                <a:path w="24129" h="1353820">
                  <a:moveTo>
                    <a:pt x="24129" y="233679"/>
                  </a:moveTo>
                  <a:lnTo>
                    <a:pt x="0" y="233679"/>
                  </a:lnTo>
                  <a:lnTo>
                    <a:pt x="0" y="236219"/>
                  </a:lnTo>
                  <a:lnTo>
                    <a:pt x="24129" y="236219"/>
                  </a:lnTo>
                  <a:lnTo>
                    <a:pt x="24129" y="233679"/>
                  </a:lnTo>
                  <a:close/>
                </a:path>
                <a:path w="24129" h="1353820">
                  <a:moveTo>
                    <a:pt x="24129" y="236219"/>
                  </a:moveTo>
                  <a:lnTo>
                    <a:pt x="0" y="236219"/>
                  </a:lnTo>
                  <a:lnTo>
                    <a:pt x="0" y="242569"/>
                  </a:lnTo>
                  <a:lnTo>
                    <a:pt x="24129" y="242569"/>
                  </a:lnTo>
                  <a:lnTo>
                    <a:pt x="24129" y="236219"/>
                  </a:lnTo>
                  <a:close/>
                </a:path>
                <a:path w="24129" h="1353820">
                  <a:moveTo>
                    <a:pt x="24129" y="242569"/>
                  </a:moveTo>
                  <a:lnTo>
                    <a:pt x="0" y="242569"/>
                  </a:lnTo>
                  <a:lnTo>
                    <a:pt x="0" y="248919"/>
                  </a:lnTo>
                  <a:lnTo>
                    <a:pt x="24129" y="248919"/>
                  </a:lnTo>
                  <a:lnTo>
                    <a:pt x="24129" y="242569"/>
                  </a:lnTo>
                  <a:close/>
                </a:path>
                <a:path w="24129" h="1353820">
                  <a:moveTo>
                    <a:pt x="24129" y="248919"/>
                  </a:moveTo>
                  <a:lnTo>
                    <a:pt x="0" y="248919"/>
                  </a:lnTo>
                  <a:lnTo>
                    <a:pt x="0" y="252729"/>
                  </a:lnTo>
                  <a:lnTo>
                    <a:pt x="24129" y="252729"/>
                  </a:lnTo>
                  <a:lnTo>
                    <a:pt x="24129" y="248919"/>
                  </a:lnTo>
                  <a:close/>
                </a:path>
                <a:path w="24129" h="1353820">
                  <a:moveTo>
                    <a:pt x="24129" y="252729"/>
                  </a:moveTo>
                  <a:lnTo>
                    <a:pt x="0" y="252729"/>
                  </a:lnTo>
                  <a:lnTo>
                    <a:pt x="0" y="259079"/>
                  </a:lnTo>
                  <a:lnTo>
                    <a:pt x="24129" y="259079"/>
                  </a:lnTo>
                  <a:lnTo>
                    <a:pt x="24129" y="252729"/>
                  </a:lnTo>
                  <a:close/>
                </a:path>
                <a:path w="24129" h="1353820">
                  <a:moveTo>
                    <a:pt x="24129" y="259079"/>
                  </a:moveTo>
                  <a:lnTo>
                    <a:pt x="0" y="259079"/>
                  </a:lnTo>
                  <a:lnTo>
                    <a:pt x="0" y="267969"/>
                  </a:lnTo>
                  <a:lnTo>
                    <a:pt x="24129" y="267969"/>
                  </a:lnTo>
                  <a:lnTo>
                    <a:pt x="24129" y="259079"/>
                  </a:lnTo>
                  <a:close/>
                </a:path>
                <a:path w="24129" h="1353820">
                  <a:moveTo>
                    <a:pt x="24129" y="267969"/>
                  </a:moveTo>
                  <a:lnTo>
                    <a:pt x="0" y="267969"/>
                  </a:lnTo>
                  <a:lnTo>
                    <a:pt x="0" y="278129"/>
                  </a:lnTo>
                  <a:lnTo>
                    <a:pt x="24129" y="278129"/>
                  </a:lnTo>
                  <a:lnTo>
                    <a:pt x="24129" y="267969"/>
                  </a:lnTo>
                  <a:close/>
                </a:path>
                <a:path w="24129" h="1353820">
                  <a:moveTo>
                    <a:pt x="24129" y="278129"/>
                  </a:moveTo>
                  <a:lnTo>
                    <a:pt x="0" y="278129"/>
                  </a:lnTo>
                  <a:lnTo>
                    <a:pt x="0" y="280669"/>
                  </a:lnTo>
                  <a:lnTo>
                    <a:pt x="24129" y="280669"/>
                  </a:lnTo>
                  <a:lnTo>
                    <a:pt x="24129" y="278129"/>
                  </a:lnTo>
                  <a:close/>
                </a:path>
                <a:path w="24129" h="1353820">
                  <a:moveTo>
                    <a:pt x="24129" y="280669"/>
                  </a:moveTo>
                  <a:lnTo>
                    <a:pt x="0" y="280669"/>
                  </a:lnTo>
                  <a:lnTo>
                    <a:pt x="0" y="284479"/>
                  </a:lnTo>
                  <a:lnTo>
                    <a:pt x="24129" y="284479"/>
                  </a:lnTo>
                  <a:lnTo>
                    <a:pt x="24129" y="280669"/>
                  </a:lnTo>
                  <a:close/>
                </a:path>
                <a:path w="24129" h="1353820">
                  <a:moveTo>
                    <a:pt x="24129" y="284479"/>
                  </a:moveTo>
                  <a:lnTo>
                    <a:pt x="0" y="284479"/>
                  </a:lnTo>
                  <a:lnTo>
                    <a:pt x="0" y="287019"/>
                  </a:lnTo>
                  <a:lnTo>
                    <a:pt x="24129" y="287019"/>
                  </a:lnTo>
                  <a:lnTo>
                    <a:pt x="24129" y="284479"/>
                  </a:lnTo>
                  <a:close/>
                </a:path>
                <a:path w="24129" h="1353820">
                  <a:moveTo>
                    <a:pt x="24129" y="287019"/>
                  </a:moveTo>
                  <a:lnTo>
                    <a:pt x="0" y="287019"/>
                  </a:lnTo>
                  <a:lnTo>
                    <a:pt x="0" y="290829"/>
                  </a:lnTo>
                  <a:lnTo>
                    <a:pt x="24129" y="290829"/>
                  </a:lnTo>
                  <a:lnTo>
                    <a:pt x="24129" y="287019"/>
                  </a:lnTo>
                  <a:close/>
                </a:path>
                <a:path w="24129" h="1353820">
                  <a:moveTo>
                    <a:pt x="24129" y="290829"/>
                  </a:moveTo>
                  <a:lnTo>
                    <a:pt x="0" y="290829"/>
                  </a:lnTo>
                  <a:lnTo>
                    <a:pt x="0" y="303529"/>
                  </a:lnTo>
                  <a:lnTo>
                    <a:pt x="24129" y="303529"/>
                  </a:lnTo>
                  <a:lnTo>
                    <a:pt x="24129" y="290829"/>
                  </a:lnTo>
                  <a:close/>
                </a:path>
                <a:path w="24129" h="1353820">
                  <a:moveTo>
                    <a:pt x="24129" y="303529"/>
                  </a:moveTo>
                  <a:lnTo>
                    <a:pt x="0" y="303529"/>
                  </a:lnTo>
                  <a:lnTo>
                    <a:pt x="0" y="306069"/>
                  </a:lnTo>
                  <a:lnTo>
                    <a:pt x="24129" y="306069"/>
                  </a:lnTo>
                  <a:lnTo>
                    <a:pt x="24129" y="303529"/>
                  </a:lnTo>
                  <a:close/>
                </a:path>
                <a:path w="24129" h="1353820">
                  <a:moveTo>
                    <a:pt x="24129" y="306069"/>
                  </a:moveTo>
                  <a:lnTo>
                    <a:pt x="0" y="306069"/>
                  </a:lnTo>
                  <a:lnTo>
                    <a:pt x="0" y="309879"/>
                  </a:lnTo>
                  <a:lnTo>
                    <a:pt x="24129" y="309879"/>
                  </a:lnTo>
                  <a:lnTo>
                    <a:pt x="24129" y="306069"/>
                  </a:lnTo>
                  <a:close/>
                </a:path>
                <a:path w="24129" h="1353820">
                  <a:moveTo>
                    <a:pt x="24129" y="309879"/>
                  </a:moveTo>
                  <a:lnTo>
                    <a:pt x="0" y="309879"/>
                  </a:lnTo>
                  <a:lnTo>
                    <a:pt x="0" y="312419"/>
                  </a:lnTo>
                  <a:lnTo>
                    <a:pt x="24129" y="312419"/>
                  </a:lnTo>
                  <a:lnTo>
                    <a:pt x="24129" y="309879"/>
                  </a:lnTo>
                  <a:close/>
                </a:path>
                <a:path w="24129" h="1353820">
                  <a:moveTo>
                    <a:pt x="24129" y="312419"/>
                  </a:moveTo>
                  <a:lnTo>
                    <a:pt x="0" y="312419"/>
                  </a:lnTo>
                  <a:lnTo>
                    <a:pt x="0" y="316229"/>
                  </a:lnTo>
                  <a:lnTo>
                    <a:pt x="24129" y="316229"/>
                  </a:lnTo>
                  <a:lnTo>
                    <a:pt x="24129" y="312419"/>
                  </a:lnTo>
                  <a:close/>
                </a:path>
                <a:path w="24129" h="1353820">
                  <a:moveTo>
                    <a:pt x="24129" y="316229"/>
                  </a:moveTo>
                  <a:lnTo>
                    <a:pt x="0" y="316229"/>
                  </a:lnTo>
                  <a:lnTo>
                    <a:pt x="0" y="318769"/>
                  </a:lnTo>
                  <a:lnTo>
                    <a:pt x="24129" y="318769"/>
                  </a:lnTo>
                  <a:lnTo>
                    <a:pt x="24129" y="316229"/>
                  </a:lnTo>
                  <a:close/>
                </a:path>
                <a:path w="24129" h="1353820">
                  <a:moveTo>
                    <a:pt x="24129" y="318769"/>
                  </a:moveTo>
                  <a:lnTo>
                    <a:pt x="0" y="318769"/>
                  </a:lnTo>
                  <a:lnTo>
                    <a:pt x="0" y="322579"/>
                  </a:lnTo>
                  <a:lnTo>
                    <a:pt x="24129" y="322579"/>
                  </a:lnTo>
                  <a:lnTo>
                    <a:pt x="24129" y="318769"/>
                  </a:lnTo>
                  <a:close/>
                </a:path>
                <a:path w="24129" h="1353820">
                  <a:moveTo>
                    <a:pt x="24129" y="322579"/>
                  </a:moveTo>
                  <a:lnTo>
                    <a:pt x="0" y="322579"/>
                  </a:lnTo>
                  <a:lnTo>
                    <a:pt x="0" y="328929"/>
                  </a:lnTo>
                  <a:lnTo>
                    <a:pt x="24129" y="328929"/>
                  </a:lnTo>
                  <a:lnTo>
                    <a:pt x="24129" y="322579"/>
                  </a:lnTo>
                  <a:close/>
                </a:path>
                <a:path w="24129" h="1353820">
                  <a:moveTo>
                    <a:pt x="24129" y="328929"/>
                  </a:moveTo>
                  <a:lnTo>
                    <a:pt x="0" y="328929"/>
                  </a:lnTo>
                  <a:lnTo>
                    <a:pt x="0" y="335279"/>
                  </a:lnTo>
                  <a:lnTo>
                    <a:pt x="24129" y="335279"/>
                  </a:lnTo>
                  <a:lnTo>
                    <a:pt x="24129" y="328929"/>
                  </a:lnTo>
                  <a:close/>
                </a:path>
                <a:path w="24129" h="1353820">
                  <a:moveTo>
                    <a:pt x="24129" y="335279"/>
                  </a:moveTo>
                  <a:lnTo>
                    <a:pt x="0" y="335279"/>
                  </a:lnTo>
                  <a:lnTo>
                    <a:pt x="0" y="336549"/>
                  </a:lnTo>
                  <a:lnTo>
                    <a:pt x="2539" y="336549"/>
                  </a:lnTo>
                  <a:lnTo>
                    <a:pt x="2539" y="337819"/>
                  </a:lnTo>
                  <a:lnTo>
                    <a:pt x="24129" y="337819"/>
                  </a:lnTo>
                  <a:lnTo>
                    <a:pt x="24129" y="335279"/>
                  </a:lnTo>
                  <a:close/>
                </a:path>
                <a:path w="24129" h="1353820">
                  <a:moveTo>
                    <a:pt x="24129" y="337819"/>
                  </a:moveTo>
                  <a:lnTo>
                    <a:pt x="5079" y="337819"/>
                  </a:lnTo>
                  <a:lnTo>
                    <a:pt x="5079" y="339089"/>
                  </a:lnTo>
                  <a:lnTo>
                    <a:pt x="7619" y="339089"/>
                  </a:lnTo>
                  <a:lnTo>
                    <a:pt x="7619" y="340359"/>
                  </a:lnTo>
                  <a:lnTo>
                    <a:pt x="10159" y="340359"/>
                  </a:lnTo>
                  <a:lnTo>
                    <a:pt x="10159" y="341629"/>
                  </a:lnTo>
                  <a:lnTo>
                    <a:pt x="24129" y="341629"/>
                  </a:lnTo>
                  <a:lnTo>
                    <a:pt x="24129" y="337819"/>
                  </a:lnTo>
                  <a:close/>
                </a:path>
                <a:path w="24129" h="1353820">
                  <a:moveTo>
                    <a:pt x="24129" y="341629"/>
                  </a:moveTo>
                  <a:lnTo>
                    <a:pt x="12700" y="341629"/>
                  </a:lnTo>
                  <a:lnTo>
                    <a:pt x="12700" y="342899"/>
                  </a:lnTo>
                  <a:lnTo>
                    <a:pt x="15239" y="342899"/>
                  </a:lnTo>
                  <a:lnTo>
                    <a:pt x="15239" y="344169"/>
                  </a:lnTo>
                  <a:lnTo>
                    <a:pt x="24129" y="344169"/>
                  </a:lnTo>
                  <a:lnTo>
                    <a:pt x="24129" y="341629"/>
                  </a:lnTo>
                  <a:close/>
                </a:path>
                <a:path w="24129" h="1353820">
                  <a:moveTo>
                    <a:pt x="24129" y="344169"/>
                  </a:moveTo>
                  <a:lnTo>
                    <a:pt x="17779" y="344169"/>
                  </a:lnTo>
                  <a:lnTo>
                    <a:pt x="17779" y="345439"/>
                  </a:lnTo>
                  <a:lnTo>
                    <a:pt x="20319" y="345439"/>
                  </a:lnTo>
                  <a:lnTo>
                    <a:pt x="20319" y="346709"/>
                  </a:lnTo>
                  <a:lnTo>
                    <a:pt x="22859" y="346709"/>
                  </a:lnTo>
                  <a:lnTo>
                    <a:pt x="22859" y="347979"/>
                  </a:lnTo>
                  <a:lnTo>
                    <a:pt x="24129" y="347979"/>
                  </a:lnTo>
                  <a:lnTo>
                    <a:pt x="24129" y="344169"/>
                  </a:lnTo>
                  <a:close/>
                </a:path>
                <a:path w="24129" h="1353820">
                  <a:moveTo>
                    <a:pt x="24129" y="1352549"/>
                  </a:moveTo>
                  <a:lnTo>
                    <a:pt x="0" y="1352549"/>
                  </a:lnTo>
                  <a:lnTo>
                    <a:pt x="0" y="1353819"/>
                  </a:lnTo>
                  <a:lnTo>
                    <a:pt x="24129" y="1353819"/>
                  </a:lnTo>
                  <a:lnTo>
                    <a:pt x="24129" y="1352549"/>
                  </a:lnTo>
                  <a:close/>
                </a:path>
              </a:pathLst>
            </a:custGeom>
            <a:solidFill>
              <a:srgbClr val="909020"/>
            </a:solidFill>
          </p:spPr>
          <p:txBody>
            <a:bodyPr wrap="square" lIns="0" tIns="0" rIns="0" bIns="0" rtlCol="0"/>
            <a:lstStyle/>
            <a:p>
              <a:endParaRPr/>
            </a:p>
          </p:txBody>
        </p:sp>
        <p:sp>
          <p:nvSpPr>
            <p:cNvPr id="874" name="object 874"/>
            <p:cNvSpPr/>
            <p:nvPr/>
          </p:nvSpPr>
          <p:spPr>
            <a:xfrm>
              <a:off x="707389" y="5165089"/>
              <a:ext cx="25400" cy="1360170"/>
            </a:xfrm>
            <a:custGeom>
              <a:avLst/>
              <a:gdLst/>
              <a:ahLst/>
              <a:cxnLst/>
              <a:rect l="l" t="t" r="r" b="b"/>
              <a:pathLst>
                <a:path w="25400" h="1360170">
                  <a:moveTo>
                    <a:pt x="2539" y="0"/>
                  </a:moveTo>
                  <a:lnTo>
                    <a:pt x="0" y="0"/>
                  </a:lnTo>
                  <a:lnTo>
                    <a:pt x="0" y="6349"/>
                  </a:lnTo>
                  <a:lnTo>
                    <a:pt x="21589" y="6349"/>
                  </a:lnTo>
                  <a:lnTo>
                    <a:pt x="21589" y="5079"/>
                  </a:lnTo>
                  <a:lnTo>
                    <a:pt x="16509" y="5079"/>
                  </a:lnTo>
                  <a:lnTo>
                    <a:pt x="16509" y="3809"/>
                  </a:lnTo>
                  <a:lnTo>
                    <a:pt x="12700" y="3809"/>
                  </a:lnTo>
                  <a:lnTo>
                    <a:pt x="12700" y="2539"/>
                  </a:lnTo>
                  <a:lnTo>
                    <a:pt x="7620" y="2539"/>
                  </a:lnTo>
                  <a:lnTo>
                    <a:pt x="7620" y="1269"/>
                  </a:lnTo>
                  <a:lnTo>
                    <a:pt x="2539" y="1269"/>
                  </a:lnTo>
                  <a:lnTo>
                    <a:pt x="2539" y="0"/>
                  </a:lnTo>
                  <a:close/>
                </a:path>
                <a:path w="25400" h="1360170">
                  <a:moveTo>
                    <a:pt x="25400" y="6349"/>
                  </a:moveTo>
                  <a:lnTo>
                    <a:pt x="0" y="6349"/>
                  </a:lnTo>
                  <a:lnTo>
                    <a:pt x="0" y="19049"/>
                  </a:lnTo>
                  <a:lnTo>
                    <a:pt x="25400" y="19049"/>
                  </a:lnTo>
                  <a:lnTo>
                    <a:pt x="25400" y="6349"/>
                  </a:lnTo>
                  <a:close/>
                </a:path>
                <a:path w="25400" h="1360170">
                  <a:moveTo>
                    <a:pt x="25400" y="19049"/>
                  </a:moveTo>
                  <a:lnTo>
                    <a:pt x="0" y="19049"/>
                  </a:lnTo>
                  <a:lnTo>
                    <a:pt x="0" y="31749"/>
                  </a:lnTo>
                  <a:lnTo>
                    <a:pt x="25400" y="31749"/>
                  </a:lnTo>
                  <a:lnTo>
                    <a:pt x="25400" y="19049"/>
                  </a:lnTo>
                  <a:close/>
                </a:path>
                <a:path w="25400" h="1360170">
                  <a:moveTo>
                    <a:pt x="25400" y="31749"/>
                  </a:moveTo>
                  <a:lnTo>
                    <a:pt x="0" y="31749"/>
                  </a:lnTo>
                  <a:lnTo>
                    <a:pt x="0" y="44449"/>
                  </a:lnTo>
                  <a:lnTo>
                    <a:pt x="25400" y="44449"/>
                  </a:lnTo>
                  <a:lnTo>
                    <a:pt x="25400" y="31749"/>
                  </a:lnTo>
                  <a:close/>
                </a:path>
                <a:path w="25400" h="1360170">
                  <a:moveTo>
                    <a:pt x="25400" y="44450"/>
                  </a:moveTo>
                  <a:lnTo>
                    <a:pt x="0" y="44450"/>
                  </a:lnTo>
                  <a:lnTo>
                    <a:pt x="0" y="50799"/>
                  </a:lnTo>
                  <a:lnTo>
                    <a:pt x="25400" y="50799"/>
                  </a:lnTo>
                  <a:lnTo>
                    <a:pt x="25400" y="44450"/>
                  </a:lnTo>
                  <a:close/>
                </a:path>
                <a:path w="25400" h="1360170">
                  <a:moveTo>
                    <a:pt x="25400" y="50799"/>
                  </a:moveTo>
                  <a:lnTo>
                    <a:pt x="0" y="50799"/>
                  </a:lnTo>
                  <a:lnTo>
                    <a:pt x="0" y="57149"/>
                  </a:lnTo>
                  <a:lnTo>
                    <a:pt x="25400" y="57149"/>
                  </a:lnTo>
                  <a:lnTo>
                    <a:pt x="25400" y="50799"/>
                  </a:lnTo>
                  <a:close/>
                </a:path>
                <a:path w="25400" h="1360170">
                  <a:moveTo>
                    <a:pt x="25400" y="57150"/>
                  </a:moveTo>
                  <a:lnTo>
                    <a:pt x="0" y="57150"/>
                  </a:lnTo>
                  <a:lnTo>
                    <a:pt x="0" y="63499"/>
                  </a:lnTo>
                  <a:lnTo>
                    <a:pt x="25400" y="63499"/>
                  </a:lnTo>
                  <a:lnTo>
                    <a:pt x="25400" y="57150"/>
                  </a:lnTo>
                  <a:close/>
                </a:path>
                <a:path w="25400" h="1360170">
                  <a:moveTo>
                    <a:pt x="25400" y="63499"/>
                  </a:moveTo>
                  <a:lnTo>
                    <a:pt x="0" y="63499"/>
                  </a:lnTo>
                  <a:lnTo>
                    <a:pt x="0" y="68579"/>
                  </a:lnTo>
                  <a:lnTo>
                    <a:pt x="25400" y="68579"/>
                  </a:lnTo>
                  <a:lnTo>
                    <a:pt x="25400" y="63499"/>
                  </a:lnTo>
                  <a:close/>
                </a:path>
                <a:path w="25400" h="1360170">
                  <a:moveTo>
                    <a:pt x="25400" y="68579"/>
                  </a:moveTo>
                  <a:lnTo>
                    <a:pt x="0" y="68579"/>
                  </a:lnTo>
                  <a:lnTo>
                    <a:pt x="0" y="74929"/>
                  </a:lnTo>
                  <a:lnTo>
                    <a:pt x="25400" y="74929"/>
                  </a:lnTo>
                  <a:lnTo>
                    <a:pt x="25400" y="68579"/>
                  </a:lnTo>
                  <a:close/>
                </a:path>
                <a:path w="25400" h="1360170">
                  <a:moveTo>
                    <a:pt x="25400" y="74929"/>
                  </a:moveTo>
                  <a:lnTo>
                    <a:pt x="0" y="74929"/>
                  </a:lnTo>
                  <a:lnTo>
                    <a:pt x="0" y="77469"/>
                  </a:lnTo>
                  <a:lnTo>
                    <a:pt x="25400" y="77469"/>
                  </a:lnTo>
                  <a:lnTo>
                    <a:pt x="25400" y="74929"/>
                  </a:lnTo>
                  <a:close/>
                </a:path>
                <a:path w="25400" h="1360170">
                  <a:moveTo>
                    <a:pt x="25400" y="77469"/>
                  </a:moveTo>
                  <a:lnTo>
                    <a:pt x="0" y="77469"/>
                  </a:lnTo>
                  <a:lnTo>
                    <a:pt x="0" y="81279"/>
                  </a:lnTo>
                  <a:lnTo>
                    <a:pt x="25400" y="81279"/>
                  </a:lnTo>
                  <a:lnTo>
                    <a:pt x="25400" y="77469"/>
                  </a:lnTo>
                  <a:close/>
                </a:path>
                <a:path w="25400" h="1360170">
                  <a:moveTo>
                    <a:pt x="25400" y="81279"/>
                  </a:moveTo>
                  <a:lnTo>
                    <a:pt x="0" y="81279"/>
                  </a:lnTo>
                  <a:lnTo>
                    <a:pt x="0" y="87629"/>
                  </a:lnTo>
                  <a:lnTo>
                    <a:pt x="25400" y="87629"/>
                  </a:lnTo>
                  <a:lnTo>
                    <a:pt x="25400" y="81279"/>
                  </a:lnTo>
                  <a:close/>
                </a:path>
                <a:path w="25400" h="1360170">
                  <a:moveTo>
                    <a:pt x="25400" y="87629"/>
                  </a:moveTo>
                  <a:lnTo>
                    <a:pt x="0" y="87629"/>
                  </a:lnTo>
                  <a:lnTo>
                    <a:pt x="0" y="90169"/>
                  </a:lnTo>
                  <a:lnTo>
                    <a:pt x="25400" y="90169"/>
                  </a:lnTo>
                  <a:lnTo>
                    <a:pt x="25400" y="87629"/>
                  </a:lnTo>
                  <a:close/>
                </a:path>
                <a:path w="25400" h="1360170">
                  <a:moveTo>
                    <a:pt x="25400" y="90169"/>
                  </a:moveTo>
                  <a:lnTo>
                    <a:pt x="0" y="90169"/>
                  </a:lnTo>
                  <a:lnTo>
                    <a:pt x="0" y="96519"/>
                  </a:lnTo>
                  <a:lnTo>
                    <a:pt x="25400" y="96519"/>
                  </a:lnTo>
                  <a:lnTo>
                    <a:pt x="25400" y="90169"/>
                  </a:lnTo>
                  <a:close/>
                </a:path>
                <a:path w="25400" h="1360170">
                  <a:moveTo>
                    <a:pt x="25400" y="96519"/>
                  </a:moveTo>
                  <a:lnTo>
                    <a:pt x="0" y="96519"/>
                  </a:lnTo>
                  <a:lnTo>
                    <a:pt x="0" y="102869"/>
                  </a:lnTo>
                  <a:lnTo>
                    <a:pt x="25400" y="102869"/>
                  </a:lnTo>
                  <a:lnTo>
                    <a:pt x="25400" y="96519"/>
                  </a:lnTo>
                  <a:close/>
                </a:path>
                <a:path w="25400" h="1360170">
                  <a:moveTo>
                    <a:pt x="25400" y="102869"/>
                  </a:moveTo>
                  <a:lnTo>
                    <a:pt x="0" y="102869"/>
                  </a:lnTo>
                  <a:lnTo>
                    <a:pt x="0" y="106679"/>
                  </a:lnTo>
                  <a:lnTo>
                    <a:pt x="25400" y="106679"/>
                  </a:lnTo>
                  <a:lnTo>
                    <a:pt x="25400" y="102869"/>
                  </a:lnTo>
                  <a:close/>
                </a:path>
                <a:path w="25400" h="1360170">
                  <a:moveTo>
                    <a:pt x="25400" y="106679"/>
                  </a:moveTo>
                  <a:lnTo>
                    <a:pt x="0" y="106679"/>
                  </a:lnTo>
                  <a:lnTo>
                    <a:pt x="0" y="109219"/>
                  </a:lnTo>
                  <a:lnTo>
                    <a:pt x="25400" y="109219"/>
                  </a:lnTo>
                  <a:lnTo>
                    <a:pt x="25400" y="106679"/>
                  </a:lnTo>
                  <a:close/>
                </a:path>
                <a:path w="25400" h="1360170">
                  <a:moveTo>
                    <a:pt x="25400" y="109219"/>
                  </a:moveTo>
                  <a:lnTo>
                    <a:pt x="0" y="109219"/>
                  </a:lnTo>
                  <a:lnTo>
                    <a:pt x="0" y="113029"/>
                  </a:lnTo>
                  <a:lnTo>
                    <a:pt x="25400" y="113029"/>
                  </a:lnTo>
                  <a:lnTo>
                    <a:pt x="25400" y="109219"/>
                  </a:lnTo>
                  <a:close/>
                </a:path>
                <a:path w="25400" h="1360170">
                  <a:moveTo>
                    <a:pt x="25400" y="113029"/>
                  </a:moveTo>
                  <a:lnTo>
                    <a:pt x="0" y="113029"/>
                  </a:lnTo>
                  <a:lnTo>
                    <a:pt x="0" y="125729"/>
                  </a:lnTo>
                  <a:lnTo>
                    <a:pt x="25400" y="125729"/>
                  </a:lnTo>
                  <a:lnTo>
                    <a:pt x="25400" y="113029"/>
                  </a:lnTo>
                  <a:close/>
                </a:path>
                <a:path w="25400" h="1360170">
                  <a:moveTo>
                    <a:pt x="25400" y="125729"/>
                  </a:moveTo>
                  <a:lnTo>
                    <a:pt x="0" y="125729"/>
                  </a:lnTo>
                  <a:lnTo>
                    <a:pt x="0" y="128269"/>
                  </a:lnTo>
                  <a:lnTo>
                    <a:pt x="25400" y="128269"/>
                  </a:lnTo>
                  <a:lnTo>
                    <a:pt x="25400" y="125729"/>
                  </a:lnTo>
                  <a:close/>
                </a:path>
                <a:path w="25400" h="1360170">
                  <a:moveTo>
                    <a:pt x="25400" y="128269"/>
                  </a:moveTo>
                  <a:lnTo>
                    <a:pt x="0" y="128269"/>
                  </a:lnTo>
                  <a:lnTo>
                    <a:pt x="0" y="138429"/>
                  </a:lnTo>
                  <a:lnTo>
                    <a:pt x="25400" y="138429"/>
                  </a:lnTo>
                  <a:lnTo>
                    <a:pt x="25400" y="128269"/>
                  </a:lnTo>
                  <a:close/>
                </a:path>
                <a:path w="25400" h="1360170">
                  <a:moveTo>
                    <a:pt x="25400" y="138429"/>
                  </a:moveTo>
                  <a:lnTo>
                    <a:pt x="0" y="138429"/>
                  </a:lnTo>
                  <a:lnTo>
                    <a:pt x="0" y="140969"/>
                  </a:lnTo>
                  <a:lnTo>
                    <a:pt x="25400" y="140969"/>
                  </a:lnTo>
                  <a:lnTo>
                    <a:pt x="25400" y="138429"/>
                  </a:lnTo>
                  <a:close/>
                </a:path>
                <a:path w="25400" h="1360170">
                  <a:moveTo>
                    <a:pt x="25400" y="140969"/>
                  </a:moveTo>
                  <a:lnTo>
                    <a:pt x="0" y="140969"/>
                  </a:lnTo>
                  <a:lnTo>
                    <a:pt x="0" y="151129"/>
                  </a:lnTo>
                  <a:lnTo>
                    <a:pt x="25400" y="151129"/>
                  </a:lnTo>
                  <a:lnTo>
                    <a:pt x="25400" y="140969"/>
                  </a:lnTo>
                  <a:close/>
                </a:path>
                <a:path w="25400" h="1360170">
                  <a:moveTo>
                    <a:pt x="25400" y="151129"/>
                  </a:moveTo>
                  <a:lnTo>
                    <a:pt x="0" y="151129"/>
                  </a:lnTo>
                  <a:lnTo>
                    <a:pt x="0" y="153669"/>
                  </a:lnTo>
                  <a:lnTo>
                    <a:pt x="25400" y="153669"/>
                  </a:lnTo>
                  <a:lnTo>
                    <a:pt x="25400" y="151129"/>
                  </a:lnTo>
                  <a:close/>
                </a:path>
                <a:path w="25400" h="1360170">
                  <a:moveTo>
                    <a:pt x="25400" y="153669"/>
                  </a:moveTo>
                  <a:lnTo>
                    <a:pt x="0" y="153669"/>
                  </a:lnTo>
                  <a:lnTo>
                    <a:pt x="0" y="157479"/>
                  </a:lnTo>
                  <a:lnTo>
                    <a:pt x="25400" y="157479"/>
                  </a:lnTo>
                  <a:lnTo>
                    <a:pt x="25400" y="153669"/>
                  </a:lnTo>
                  <a:close/>
                </a:path>
                <a:path w="25400" h="1360170">
                  <a:moveTo>
                    <a:pt x="25400" y="157479"/>
                  </a:moveTo>
                  <a:lnTo>
                    <a:pt x="0" y="157479"/>
                  </a:lnTo>
                  <a:lnTo>
                    <a:pt x="0" y="160019"/>
                  </a:lnTo>
                  <a:lnTo>
                    <a:pt x="25400" y="160019"/>
                  </a:lnTo>
                  <a:lnTo>
                    <a:pt x="25400" y="157479"/>
                  </a:lnTo>
                  <a:close/>
                </a:path>
                <a:path w="25400" h="1360170">
                  <a:moveTo>
                    <a:pt x="25400" y="160019"/>
                  </a:moveTo>
                  <a:lnTo>
                    <a:pt x="0" y="160019"/>
                  </a:lnTo>
                  <a:lnTo>
                    <a:pt x="0" y="170179"/>
                  </a:lnTo>
                  <a:lnTo>
                    <a:pt x="25400" y="170179"/>
                  </a:lnTo>
                  <a:lnTo>
                    <a:pt x="25400" y="160019"/>
                  </a:lnTo>
                  <a:close/>
                </a:path>
                <a:path w="25400" h="1360170">
                  <a:moveTo>
                    <a:pt x="25400" y="170179"/>
                  </a:moveTo>
                  <a:lnTo>
                    <a:pt x="0" y="170179"/>
                  </a:lnTo>
                  <a:lnTo>
                    <a:pt x="0" y="176529"/>
                  </a:lnTo>
                  <a:lnTo>
                    <a:pt x="25400" y="176529"/>
                  </a:lnTo>
                  <a:lnTo>
                    <a:pt x="25400" y="170179"/>
                  </a:lnTo>
                  <a:close/>
                </a:path>
                <a:path w="25400" h="1360170">
                  <a:moveTo>
                    <a:pt x="25400" y="176529"/>
                  </a:moveTo>
                  <a:lnTo>
                    <a:pt x="0" y="176529"/>
                  </a:lnTo>
                  <a:lnTo>
                    <a:pt x="0" y="182879"/>
                  </a:lnTo>
                  <a:lnTo>
                    <a:pt x="25400" y="182879"/>
                  </a:lnTo>
                  <a:lnTo>
                    <a:pt x="25400" y="176529"/>
                  </a:lnTo>
                  <a:close/>
                </a:path>
                <a:path w="25400" h="1360170">
                  <a:moveTo>
                    <a:pt x="25400" y="182879"/>
                  </a:moveTo>
                  <a:lnTo>
                    <a:pt x="0" y="182879"/>
                  </a:lnTo>
                  <a:lnTo>
                    <a:pt x="0" y="191769"/>
                  </a:lnTo>
                  <a:lnTo>
                    <a:pt x="25400" y="191769"/>
                  </a:lnTo>
                  <a:lnTo>
                    <a:pt x="25400" y="182879"/>
                  </a:lnTo>
                  <a:close/>
                </a:path>
                <a:path w="25400" h="1360170">
                  <a:moveTo>
                    <a:pt x="25400" y="191769"/>
                  </a:moveTo>
                  <a:lnTo>
                    <a:pt x="0" y="191769"/>
                  </a:lnTo>
                  <a:lnTo>
                    <a:pt x="0" y="195579"/>
                  </a:lnTo>
                  <a:lnTo>
                    <a:pt x="25400" y="195579"/>
                  </a:lnTo>
                  <a:lnTo>
                    <a:pt x="25400" y="191769"/>
                  </a:lnTo>
                  <a:close/>
                </a:path>
                <a:path w="25400" h="1360170">
                  <a:moveTo>
                    <a:pt x="25400" y="195579"/>
                  </a:moveTo>
                  <a:lnTo>
                    <a:pt x="0" y="195579"/>
                  </a:lnTo>
                  <a:lnTo>
                    <a:pt x="0" y="198119"/>
                  </a:lnTo>
                  <a:lnTo>
                    <a:pt x="25400" y="198119"/>
                  </a:lnTo>
                  <a:lnTo>
                    <a:pt x="25400" y="195579"/>
                  </a:lnTo>
                  <a:close/>
                </a:path>
                <a:path w="25400" h="1360170">
                  <a:moveTo>
                    <a:pt x="25400" y="198119"/>
                  </a:moveTo>
                  <a:lnTo>
                    <a:pt x="0" y="198119"/>
                  </a:lnTo>
                  <a:lnTo>
                    <a:pt x="0" y="204469"/>
                  </a:lnTo>
                  <a:lnTo>
                    <a:pt x="25400" y="204469"/>
                  </a:lnTo>
                  <a:lnTo>
                    <a:pt x="25400" y="198119"/>
                  </a:lnTo>
                  <a:close/>
                </a:path>
                <a:path w="25400" h="1360170">
                  <a:moveTo>
                    <a:pt x="25400" y="204469"/>
                  </a:moveTo>
                  <a:lnTo>
                    <a:pt x="0" y="204469"/>
                  </a:lnTo>
                  <a:lnTo>
                    <a:pt x="0" y="210819"/>
                  </a:lnTo>
                  <a:lnTo>
                    <a:pt x="25400" y="210819"/>
                  </a:lnTo>
                  <a:lnTo>
                    <a:pt x="25400" y="204469"/>
                  </a:lnTo>
                  <a:close/>
                </a:path>
                <a:path w="25400" h="1360170">
                  <a:moveTo>
                    <a:pt x="25400" y="210819"/>
                  </a:moveTo>
                  <a:lnTo>
                    <a:pt x="0" y="210819"/>
                  </a:lnTo>
                  <a:lnTo>
                    <a:pt x="0" y="214629"/>
                  </a:lnTo>
                  <a:lnTo>
                    <a:pt x="25400" y="214629"/>
                  </a:lnTo>
                  <a:lnTo>
                    <a:pt x="25400" y="210819"/>
                  </a:lnTo>
                  <a:close/>
                </a:path>
                <a:path w="25400" h="1360170">
                  <a:moveTo>
                    <a:pt x="25400" y="214629"/>
                  </a:moveTo>
                  <a:lnTo>
                    <a:pt x="0" y="214629"/>
                  </a:lnTo>
                  <a:lnTo>
                    <a:pt x="0" y="217169"/>
                  </a:lnTo>
                  <a:lnTo>
                    <a:pt x="25400" y="217169"/>
                  </a:lnTo>
                  <a:lnTo>
                    <a:pt x="25400" y="214629"/>
                  </a:lnTo>
                  <a:close/>
                </a:path>
                <a:path w="25400" h="1360170">
                  <a:moveTo>
                    <a:pt x="25400" y="217169"/>
                  </a:moveTo>
                  <a:lnTo>
                    <a:pt x="0" y="217169"/>
                  </a:lnTo>
                  <a:lnTo>
                    <a:pt x="0" y="220979"/>
                  </a:lnTo>
                  <a:lnTo>
                    <a:pt x="25400" y="220979"/>
                  </a:lnTo>
                  <a:lnTo>
                    <a:pt x="25400" y="217169"/>
                  </a:lnTo>
                  <a:close/>
                </a:path>
                <a:path w="25400" h="1360170">
                  <a:moveTo>
                    <a:pt x="25400" y="220979"/>
                  </a:moveTo>
                  <a:lnTo>
                    <a:pt x="0" y="220979"/>
                  </a:lnTo>
                  <a:lnTo>
                    <a:pt x="0" y="229869"/>
                  </a:lnTo>
                  <a:lnTo>
                    <a:pt x="25400" y="229869"/>
                  </a:lnTo>
                  <a:lnTo>
                    <a:pt x="25400" y="220979"/>
                  </a:lnTo>
                  <a:close/>
                </a:path>
                <a:path w="25400" h="1360170">
                  <a:moveTo>
                    <a:pt x="25400" y="229869"/>
                  </a:moveTo>
                  <a:lnTo>
                    <a:pt x="0" y="229869"/>
                  </a:lnTo>
                  <a:lnTo>
                    <a:pt x="0" y="240029"/>
                  </a:lnTo>
                  <a:lnTo>
                    <a:pt x="25400" y="240029"/>
                  </a:lnTo>
                  <a:lnTo>
                    <a:pt x="25400" y="229869"/>
                  </a:lnTo>
                  <a:close/>
                </a:path>
                <a:path w="25400" h="1360170">
                  <a:moveTo>
                    <a:pt x="25400" y="240029"/>
                  </a:moveTo>
                  <a:lnTo>
                    <a:pt x="0" y="240029"/>
                  </a:lnTo>
                  <a:lnTo>
                    <a:pt x="0" y="242569"/>
                  </a:lnTo>
                  <a:lnTo>
                    <a:pt x="25400" y="242569"/>
                  </a:lnTo>
                  <a:lnTo>
                    <a:pt x="25400" y="240029"/>
                  </a:lnTo>
                  <a:close/>
                </a:path>
                <a:path w="25400" h="1360170">
                  <a:moveTo>
                    <a:pt x="25400" y="242569"/>
                  </a:moveTo>
                  <a:lnTo>
                    <a:pt x="0" y="242569"/>
                  </a:lnTo>
                  <a:lnTo>
                    <a:pt x="0" y="248919"/>
                  </a:lnTo>
                  <a:lnTo>
                    <a:pt x="25400" y="248919"/>
                  </a:lnTo>
                  <a:lnTo>
                    <a:pt x="25400" y="242569"/>
                  </a:lnTo>
                  <a:close/>
                </a:path>
                <a:path w="25400" h="1360170">
                  <a:moveTo>
                    <a:pt x="25400" y="248919"/>
                  </a:moveTo>
                  <a:lnTo>
                    <a:pt x="0" y="248919"/>
                  </a:lnTo>
                  <a:lnTo>
                    <a:pt x="0" y="255269"/>
                  </a:lnTo>
                  <a:lnTo>
                    <a:pt x="25400" y="255269"/>
                  </a:lnTo>
                  <a:lnTo>
                    <a:pt x="25400" y="248919"/>
                  </a:lnTo>
                  <a:close/>
                </a:path>
                <a:path w="25400" h="1360170">
                  <a:moveTo>
                    <a:pt x="25400" y="255269"/>
                  </a:moveTo>
                  <a:lnTo>
                    <a:pt x="0" y="255269"/>
                  </a:lnTo>
                  <a:lnTo>
                    <a:pt x="0" y="259079"/>
                  </a:lnTo>
                  <a:lnTo>
                    <a:pt x="25400" y="259079"/>
                  </a:lnTo>
                  <a:lnTo>
                    <a:pt x="25400" y="255269"/>
                  </a:lnTo>
                  <a:close/>
                </a:path>
                <a:path w="25400" h="1360170">
                  <a:moveTo>
                    <a:pt x="25400" y="259079"/>
                  </a:moveTo>
                  <a:lnTo>
                    <a:pt x="0" y="259079"/>
                  </a:lnTo>
                  <a:lnTo>
                    <a:pt x="0" y="265429"/>
                  </a:lnTo>
                  <a:lnTo>
                    <a:pt x="25400" y="265429"/>
                  </a:lnTo>
                  <a:lnTo>
                    <a:pt x="25400" y="259079"/>
                  </a:lnTo>
                  <a:close/>
                </a:path>
                <a:path w="25400" h="1360170">
                  <a:moveTo>
                    <a:pt x="25400" y="265429"/>
                  </a:moveTo>
                  <a:lnTo>
                    <a:pt x="0" y="265429"/>
                  </a:lnTo>
                  <a:lnTo>
                    <a:pt x="0" y="274319"/>
                  </a:lnTo>
                  <a:lnTo>
                    <a:pt x="25400" y="274319"/>
                  </a:lnTo>
                  <a:lnTo>
                    <a:pt x="25400" y="265429"/>
                  </a:lnTo>
                  <a:close/>
                </a:path>
                <a:path w="25400" h="1360170">
                  <a:moveTo>
                    <a:pt x="25400" y="274319"/>
                  </a:moveTo>
                  <a:lnTo>
                    <a:pt x="0" y="274319"/>
                  </a:lnTo>
                  <a:lnTo>
                    <a:pt x="0" y="284479"/>
                  </a:lnTo>
                  <a:lnTo>
                    <a:pt x="25400" y="284479"/>
                  </a:lnTo>
                  <a:lnTo>
                    <a:pt x="25400" y="274319"/>
                  </a:lnTo>
                  <a:close/>
                </a:path>
                <a:path w="25400" h="1360170">
                  <a:moveTo>
                    <a:pt x="25400" y="284479"/>
                  </a:moveTo>
                  <a:lnTo>
                    <a:pt x="0" y="284479"/>
                  </a:lnTo>
                  <a:lnTo>
                    <a:pt x="0" y="287019"/>
                  </a:lnTo>
                  <a:lnTo>
                    <a:pt x="25400" y="287019"/>
                  </a:lnTo>
                  <a:lnTo>
                    <a:pt x="25400" y="284479"/>
                  </a:lnTo>
                  <a:close/>
                </a:path>
                <a:path w="25400" h="1360170">
                  <a:moveTo>
                    <a:pt x="25400" y="287019"/>
                  </a:moveTo>
                  <a:lnTo>
                    <a:pt x="0" y="287019"/>
                  </a:lnTo>
                  <a:lnTo>
                    <a:pt x="0" y="290829"/>
                  </a:lnTo>
                  <a:lnTo>
                    <a:pt x="25400" y="290829"/>
                  </a:lnTo>
                  <a:lnTo>
                    <a:pt x="25400" y="287019"/>
                  </a:lnTo>
                  <a:close/>
                </a:path>
                <a:path w="25400" h="1360170">
                  <a:moveTo>
                    <a:pt x="25400" y="290829"/>
                  </a:moveTo>
                  <a:lnTo>
                    <a:pt x="0" y="290829"/>
                  </a:lnTo>
                  <a:lnTo>
                    <a:pt x="0" y="293369"/>
                  </a:lnTo>
                  <a:lnTo>
                    <a:pt x="25400" y="293369"/>
                  </a:lnTo>
                  <a:lnTo>
                    <a:pt x="25400" y="290829"/>
                  </a:lnTo>
                  <a:close/>
                </a:path>
                <a:path w="25400" h="1360170">
                  <a:moveTo>
                    <a:pt x="25400" y="293369"/>
                  </a:moveTo>
                  <a:lnTo>
                    <a:pt x="0" y="293369"/>
                  </a:lnTo>
                  <a:lnTo>
                    <a:pt x="0" y="297179"/>
                  </a:lnTo>
                  <a:lnTo>
                    <a:pt x="25400" y="297179"/>
                  </a:lnTo>
                  <a:lnTo>
                    <a:pt x="25400" y="293369"/>
                  </a:lnTo>
                  <a:close/>
                </a:path>
                <a:path w="25400" h="1360170">
                  <a:moveTo>
                    <a:pt x="25400" y="297179"/>
                  </a:moveTo>
                  <a:lnTo>
                    <a:pt x="0" y="297179"/>
                  </a:lnTo>
                  <a:lnTo>
                    <a:pt x="0" y="309879"/>
                  </a:lnTo>
                  <a:lnTo>
                    <a:pt x="25400" y="309879"/>
                  </a:lnTo>
                  <a:lnTo>
                    <a:pt x="25400" y="297179"/>
                  </a:lnTo>
                  <a:close/>
                </a:path>
                <a:path w="25400" h="1360170">
                  <a:moveTo>
                    <a:pt x="25400" y="309879"/>
                  </a:moveTo>
                  <a:lnTo>
                    <a:pt x="0" y="309879"/>
                  </a:lnTo>
                  <a:lnTo>
                    <a:pt x="0" y="312419"/>
                  </a:lnTo>
                  <a:lnTo>
                    <a:pt x="25400" y="312419"/>
                  </a:lnTo>
                  <a:lnTo>
                    <a:pt x="25400" y="309879"/>
                  </a:lnTo>
                  <a:close/>
                </a:path>
                <a:path w="25400" h="1360170">
                  <a:moveTo>
                    <a:pt x="25400" y="312419"/>
                  </a:moveTo>
                  <a:lnTo>
                    <a:pt x="0" y="312419"/>
                  </a:lnTo>
                  <a:lnTo>
                    <a:pt x="0" y="316229"/>
                  </a:lnTo>
                  <a:lnTo>
                    <a:pt x="25400" y="316229"/>
                  </a:lnTo>
                  <a:lnTo>
                    <a:pt x="25400" y="312419"/>
                  </a:lnTo>
                  <a:close/>
                </a:path>
                <a:path w="25400" h="1360170">
                  <a:moveTo>
                    <a:pt x="25400" y="316229"/>
                  </a:moveTo>
                  <a:lnTo>
                    <a:pt x="0" y="316229"/>
                  </a:lnTo>
                  <a:lnTo>
                    <a:pt x="0" y="318769"/>
                  </a:lnTo>
                  <a:lnTo>
                    <a:pt x="25400" y="318769"/>
                  </a:lnTo>
                  <a:lnTo>
                    <a:pt x="25400" y="316229"/>
                  </a:lnTo>
                  <a:close/>
                </a:path>
                <a:path w="25400" h="1360170">
                  <a:moveTo>
                    <a:pt x="25400" y="318769"/>
                  </a:moveTo>
                  <a:lnTo>
                    <a:pt x="0" y="318769"/>
                  </a:lnTo>
                  <a:lnTo>
                    <a:pt x="0" y="322579"/>
                  </a:lnTo>
                  <a:lnTo>
                    <a:pt x="25400" y="322579"/>
                  </a:lnTo>
                  <a:lnTo>
                    <a:pt x="25400" y="318769"/>
                  </a:lnTo>
                  <a:close/>
                </a:path>
                <a:path w="25400" h="1360170">
                  <a:moveTo>
                    <a:pt x="25400" y="322579"/>
                  </a:moveTo>
                  <a:lnTo>
                    <a:pt x="0" y="322579"/>
                  </a:lnTo>
                  <a:lnTo>
                    <a:pt x="0" y="325119"/>
                  </a:lnTo>
                  <a:lnTo>
                    <a:pt x="25400" y="325119"/>
                  </a:lnTo>
                  <a:lnTo>
                    <a:pt x="25400" y="322579"/>
                  </a:lnTo>
                  <a:close/>
                </a:path>
                <a:path w="25400" h="1360170">
                  <a:moveTo>
                    <a:pt x="25400" y="325119"/>
                  </a:moveTo>
                  <a:lnTo>
                    <a:pt x="0" y="325119"/>
                  </a:lnTo>
                  <a:lnTo>
                    <a:pt x="0" y="328929"/>
                  </a:lnTo>
                  <a:lnTo>
                    <a:pt x="25400" y="328929"/>
                  </a:lnTo>
                  <a:lnTo>
                    <a:pt x="25400" y="325119"/>
                  </a:lnTo>
                  <a:close/>
                </a:path>
                <a:path w="25400" h="1360170">
                  <a:moveTo>
                    <a:pt x="25400" y="328929"/>
                  </a:moveTo>
                  <a:lnTo>
                    <a:pt x="1269" y="328929"/>
                  </a:lnTo>
                  <a:lnTo>
                    <a:pt x="1269" y="330199"/>
                  </a:lnTo>
                  <a:lnTo>
                    <a:pt x="3809" y="330199"/>
                  </a:lnTo>
                  <a:lnTo>
                    <a:pt x="3809" y="331469"/>
                  </a:lnTo>
                  <a:lnTo>
                    <a:pt x="6349" y="331469"/>
                  </a:lnTo>
                  <a:lnTo>
                    <a:pt x="6350" y="332739"/>
                  </a:lnTo>
                  <a:lnTo>
                    <a:pt x="8889" y="332739"/>
                  </a:lnTo>
                  <a:lnTo>
                    <a:pt x="8889" y="334009"/>
                  </a:lnTo>
                  <a:lnTo>
                    <a:pt x="11429" y="334009"/>
                  </a:lnTo>
                  <a:lnTo>
                    <a:pt x="11429" y="335279"/>
                  </a:lnTo>
                  <a:lnTo>
                    <a:pt x="25400" y="335279"/>
                  </a:lnTo>
                  <a:lnTo>
                    <a:pt x="25400" y="328929"/>
                  </a:lnTo>
                  <a:close/>
                </a:path>
                <a:path w="25400" h="1360170">
                  <a:moveTo>
                    <a:pt x="25400" y="335279"/>
                  </a:moveTo>
                  <a:lnTo>
                    <a:pt x="13969" y="335279"/>
                  </a:lnTo>
                  <a:lnTo>
                    <a:pt x="13969" y="336549"/>
                  </a:lnTo>
                  <a:lnTo>
                    <a:pt x="16509" y="336549"/>
                  </a:lnTo>
                  <a:lnTo>
                    <a:pt x="16509" y="337819"/>
                  </a:lnTo>
                  <a:lnTo>
                    <a:pt x="25400" y="337819"/>
                  </a:lnTo>
                  <a:lnTo>
                    <a:pt x="25400" y="335279"/>
                  </a:lnTo>
                  <a:close/>
                </a:path>
                <a:path w="25400" h="1360170">
                  <a:moveTo>
                    <a:pt x="25400" y="337819"/>
                  </a:moveTo>
                  <a:lnTo>
                    <a:pt x="19050" y="337819"/>
                  </a:lnTo>
                  <a:lnTo>
                    <a:pt x="19050" y="339089"/>
                  </a:lnTo>
                  <a:lnTo>
                    <a:pt x="21589" y="339089"/>
                  </a:lnTo>
                  <a:lnTo>
                    <a:pt x="21589" y="340359"/>
                  </a:lnTo>
                  <a:lnTo>
                    <a:pt x="24129" y="340359"/>
                  </a:lnTo>
                  <a:lnTo>
                    <a:pt x="24129" y="341629"/>
                  </a:lnTo>
                  <a:lnTo>
                    <a:pt x="25400" y="341629"/>
                  </a:lnTo>
                  <a:lnTo>
                    <a:pt x="25400" y="337819"/>
                  </a:lnTo>
                  <a:close/>
                </a:path>
                <a:path w="25400" h="1360170">
                  <a:moveTo>
                    <a:pt x="25400" y="1358899"/>
                  </a:moveTo>
                  <a:lnTo>
                    <a:pt x="0" y="1358899"/>
                  </a:lnTo>
                  <a:lnTo>
                    <a:pt x="0" y="1360169"/>
                  </a:lnTo>
                  <a:lnTo>
                    <a:pt x="25400" y="1360169"/>
                  </a:lnTo>
                  <a:lnTo>
                    <a:pt x="25400" y="1358899"/>
                  </a:lnTo>
                  <a:close/>
                </a:path>
              </a:pathLst>
            </a:custGeom>
            <a:solidFill>
              <a:srgbClr val="8F8F1F"/>
            </a:solidFill>
          </p:spPr>
          <p:txBody>
            <a:bodyPr wrap="square" lIns="0" tIns="0" rIns="0" bIns="0" rtlCol="0"/>
            <a:lstStyle/>
            <a:p>
              <a:endParaRPr/>
            </a:p>
          </p:txBody>
        </p:sp>
        <p:sp>
          <p:nvSpPr>
            <p:cNvPr id="875" name="object 875"/>
            <p:cNvSpPr/>
            <p:nvPr/>
          </p:nvSpPr>
          <p:spPr>
            <a:xfrm>
              <a:off x="683260" y="5158739"/>
              <a:ext cx="24130" cy="1367790"/>
            </a:xfrm>
            <a:custGeom>
              <a:avLst/>
              <a:gdLst/>
              <a:ahLst/>
              <a:cxnLst/>
              <a:rect l="l" t="t" r="r" b="b"/>
              <a:pathLst>
                <a:path w="24129" h="1367790">
                  <a:moveTo>
                    <a:pt x="3809" y="0"/>
                  </a:moveTo>
                  <a:lnTo>
                    <a:pt x="0" y="0"/>
                  </a:lnTo>
                  <a:lnTo>
                    <a:pt x="0" y="6349"/>
                  </a:lnTo>
                  <a:lnTo>
                    <a:pt x="21590" y="6349"/>
                  </a:lnTo>
                  <a:lnTo>
                    <a:pt x="21590" y="5079"/>
                  </a:lnTo>
                  <a:lnTo>
                    <a:pt x="17780" y="5079"/>
                  </a:lnTo>
                  <a:lnTo>
                    <a:pt x="17780" y="3809"/>
                  </a:lnTo>
                  <a:lnTo>
                    <a:pt x="12700" y="3809"/>
                  </a:lnTo>
                  <a:lnTo>
                    <a:pt x="12700" y="2539"/>
                  </a:lnTo>
                  <a:lnTo>
                    <a:pt x="7620" y="2539"/>
                  </a:lnTo>
                  <a:lnTo>
                    <a:pt x="7620" y="1269"/>
                  </a:lnTo>
                  <a:lnTo>
                    <a:pt x="3809" y="1269"/>
                  </a:lnTo>
                  <a:lnTo>
                    <a:pt x="3809" y="0"/>
                  </a:lnTo>
                  <a:close/>
                </a:path>
                <a:path w="24129" h="1367790">
                  <a:moveTo>
                    <a:pt x="24130" y="6349"/>
                  </a:moveTo>
                  <a:lnTo>
                    <a:pt x="0" y="6349"/>
                  </a:lnTo>
                  <a:lnTo>
                    <a:pt x="0" y="12699"/>
                  </a:lnTo>
                  <a:lnTo>
                    <a:pt x="24130" y="12699"/>
                  </a:lnTo>
                  <a:lnTo>
                    <a:pt x="24130" y="6349"/>
                  </a:lnTo>
                  <a:close/>
                </a:path>
                <a:path w="24129" h="1367790">
                  <a:moveTo>
                    <a:pt x="24130" y="12699"/>
                  </a:moveTo>
                  <a:lnTo>
                    <a:pt x="0" y="12699"/>
                  </a:lnTo>
                  <a:lnTo>
                    <a:pt x="0" y="25399"/>
                  </a:lnTo>
                  <a:lnTo>
                    <a:pt x="24130" y="25399"/>
                  </a:lnTo>
                  <a:lnTo>
                    <a:pt x="24130" y="12699"/>
                  </a:lnTo>
                  <a:close/>
                </a:path>
                <a:path w="24129" h="1367790">
                  <a:moveTo>
                    <a:pt x="24130" y="25399"/>
                  </a:moveTo>
                  <a:lnTo>
                    <a:pt x="0" y="25399"/>
                  </a:lnTo>
                  <a:lnTo>
                    <a:pt x="0" y="38099"/>
                  </a:lnTo>
                  <a:lnTo>
                    <a:pt x="24130" y="38099"/>
                  </a:lnTo>
                  <a:lnTo>
                    <a:pt x="24130" y="25399"/>
                  </a:lnTo>
                  <a:close/>
                </a:path>
                <a:path w="24129" h="1367790">
                  <a:moveTo>
                    <a:pt x="24130" y="38099"/>
                  </a:moveTo>
                  <a:lnTo>
                    <a:pt x="0" y="38099"/>
                  </a:lnTo>
                  <a:lnTo>
                    <a:pt x="0" y="50799"/>
                  </a:lnTo>
                  <a:lnTo>
                    <a:pt x="24130" y="50799"/>
                  </a:lnTo>
                  <a:lnTo>
                    <a:pt x="24130" y="38099"/>
                  </a:lnTo>
                  <a:close/>
                </a:path>
                <a:path w="24129" h="1367790">
                  <a:moveTo>
                    <a:pt x="24130" y="50800"/>
                  </a:moveTo>
                  <a:lnTo>
                    <a:pt x="0" y="50800"/>
                  </a:lnTo>
                  <a:lnTo>
                    <a:pt x="0" y="57149"/>
                  </a:lnTo>
                  <a:lnTo>
                    <a:pt x="24130" y="57149"/>
                  </a:lnTo>
                  <a:lnTo>
                    <a:pt x="24130" y="50800"/>
                  </a:lnTo>
                  <a:close/>
                </a:path>
                <a:path w="24129" h="1367790">
                  <a:moveTo>
                    <a:pt x="24130" y="57149"/>
                  </a:moveTo>
                  <a:lnTo>
                    <a:pt x="0" y="57149"/>
                  </a:lnTo>
                  <a:lnTo>
                    <a:pt x="0" y="63499"/>
                  </a:lnTo>
                  <a:lnTo>
                    <a:pt x="24130" y="63499"/>
                  </a:lnTo>
                  <a:lnTo>
                    <a:pt x="24130" y="57149"/>
                  </a:lnTo>
                  <a:close/>
                </a:path>
                <a:path w="24129" h="1367790">
                  <a:moveTo>
                    <a:pt x="24130" y="63500"/>
                  </a:moveTo>
                  <a:lnTo>
                    <a:pt x="0" y="63500"/>
                  </a:lnTo>
                  <a:lnTo>
                    <a:pt x="0" y="69849"/>
                  </a:lnTo>
                  <a:lnTo>
                    <a:pt x="24130" y="69849"/>
                  </a:lnTo>
                  <a:lnTo>
                    <a:pt x="24130" y="63500"/>
                  </a:lnTo>
                  <a:close/>
                </a:path>
                <a:path w="24129" h="1367790">
                  <a:moveTo>
                    <a:pt x="24130" y="69849"/>
                  </a:moveTo>
                  <a:lnTo>
                    <a:pt x="0" y="69849"/>
                  </a:lnTo>
                  <a:lnTo>
                    <a:pt x="0" y="74929"/>
                  </a:lnTo>
                  <a:lnTo>
                    <a:pt x="24130" y="74929"/>
                  </a:lnTo>
                  <a:lnTo>
                    <a:pt x="24130" y="69849"/>
                  </a:lnTo>
                  <a:close/>
                </a:path>
                <a:path w="24129" h="1367790">
                  <a:moveTo>
                    <a:pt x="24130" y="74929"/>
                  </a:moveTo>
                  <a:lnTo>
                    <a:pt x="0" y="74929"/>
                  </a:lnTo>
                  <a:lnTo>
                    <a:pt x="0" y="81279"/>
                  </a:lnTo>
                  <a:lnTo>
                    <a:pt x="24130" y="81279"/>
                  </a:lnTo>
                  <a:lnTo>
                    <a:pt x="24130" y="74929"/>
                  </a:lnTo>
                  <a:close/>
                </a:path>
                <a:path w="24129" h="1367790">
                  <a:moveTo>
                    <a:pt x="24130" y="81279"/>
                  </a:moveTo>
                  <a:lnTo>
                    <a:pt x="0" y="81279"/>
                  </a:lnTo>
                  <a:lnTo>
                    <a:pt x="0" y="83819"/>
                  </a:lnTo>
                  <a:lnTo>
                    <a:pt x="24130" y="83819"/>
                  </a:lnTo>
                  <a:lnTo>
                    <a:pt x="24130" y="81279"/>
                  </a:lnTo>
                  <a:close/>
                </a:path>
                <a:path w="24129" h="1367790">
                  <a:moveTo>
                    <a:pt x="24130" y="83819"/>
                  </a:moveTo>
                  <a:lnTo>
                    <a:pt x="0" y="83819"/>
                  </a:lnTo>
                  <a:lnTo>
                    <a:pt x="0" y="87629"/>
                  </a:lnTo>
                  <a:lnTo>
                    <a:pt x="24130" y="87629"/>
                  </a:lnTo>
                  <a:lnTo>
                    <a:pt x="24130" y="83819"/>
                  </a:lnTo>
                  <a:close/>
                </a:path>
                <a:path w="24129" h="1367790">
                  <a:moveTo>
                    <a:pt x="24130" y="87629"/>
                  </a:moveTo>
                  <a:lnTo>
                    <a:pt x="0" y="87629"/>
                  </a:lnTo>
                  <a:lnTo>
                    <a:pt x="0" y="93979"/>
                  </a:lnTo>
                  <a:lnTo>
                    <a:pt x="24130" y="93979"/>
                  </a:lnTo>
                  <a:lnTo>
                    <a:pt x="24130" y="87629"/>
                  </a:lnTo>
                  <a:close/>
                </a:path>
                <a:path w="24129" h="1367790">
                  <a:moveTo>
                    <a:pt x="24130" y="93979"/>
                  </a:moveTo>
                  <a:lnTo>
                    <a:pt x="0" y="93979"/>
                  </a:lnTo>
                  <a:lnTo>
                    <a:pt x="0" y="96519"/>
                  </a:lnTo>
                  <a:lnTo>
                    <a:pt x="24130" y="96519"/>
                  </a:lnTo>
                  <a:lnTo>
                    <a:pt x="24130" y="93979"/>
                  </a:lnTo>
                  <a:close/>
                </a:path>
                <a:path w="24129" h="1367790">
                  <a:moveTo>
                    <a:pt x="24130" y="96519"/>
                  </a:moveTo>
                  <a:lnTo>
                    <a:pt x="0" y="96519"/>
                  </a:lnTo>
                  <a:lnTo>
                    <a:pt x="0" y="102869"/>
                  </a:lnTo>
                  <a:lnTo>
                    <a:pt x="24130" y="102869"/>
                  </a:lnTo>
                  <a:lnTo>
                    <a:pt x="24130" y="96519"/>
                  </a:lnTo>
                  <a:close/>
                </a:path>
                <a:path w="24129" h="1367790">
                  <a:moveTo>
                    <a:pt x="24130" y="102869"/>
                  </a:moveTo>
                  <a:lnTo>
                    <a:pt x="0" y="102869"/>
                  </a:lnTo>
                  <a:lnTo>
                    <a:pt x="0" y="109219"/>
                  </a:lnTo>
                  <a:lnTo>
                    <a:pt x="24130" y="109219"/>
                  </a:lnTo>
                  <a:lnTo>
                    <a:pt x="24130" y="102869"/>
                  </a:lnTo>
                  <a:close/>
                </a:path>
                <a:path w="24129" h="1367790">
                  <a:moveTo>
                    <a:pt x="24130" y="109219"/>
                  </a:moveTo>
                  <a:lnTo>
                    <a:pt x="0" y="109219"/>
                  </a:lnTo>
                  <a:lnTo>
                    <a:pt x="0" y="113029"/>
                  </a:lnTo>
                  <a:lnTo>
                    <a:pt x="24130" y="113029"/>
                  </a:lnTo>
                  <a:lnTo>
                    <a:pt x="24130" y="109219"/>
                  </a:lnTo>
                  <a:close/>
                </a:path>
                <a:path w="24129" h="1367790">
                  <a:moveTo>
                    <a:pt x="24130" y="113029"/>
                  </a:moveTo>
                  <a:lnTo>
                    <a:pt x="0" y="113029"/>
                  </a:lnTo>
                  <a:lnTo>
                    <a:pt x="0" y="115569"/>
                  </a:lnTo>
                  <a:lnTo>
                    <a:pt x="24130" y="115569"/>
                  </a:lnTo>
                  <a:lnTo>
                    <a:pt x="24130" y="113029"/>
                  </a:lnTo>
                  <a:close/>
                </a:path>
                <a:path w="24129" h="1367790">
                  <a:moveTo>
                    <a:pt x="24130" y="115569"/>
                  </a:moveTo>
                  <a:lnTo>
                    <a:pt x="0" y="115569"/>
                  </a:lnTo>
                  <a:lnTo>
                    <a:pt x="0" y="119379"/>
                  </a:lnTo>
                  <a:lnTo>
                    <a:pt x="24130" y="119379"/>
                  </a:lnTo>
                  <a:lnTo>
                    <a:pt x="24130" y="115569"/>
                  </a:lnTo>
                  <a:close/>
                </a:path>
                <a:path w="24129" h="1367790">
                  <a:moveTo>
                    <a:pt x="24130" y="119379"/>
                  </a:moveTo>
                  <a:lnTo>
                    <a:pt x="0" y="119379"/>
                  </a:lnTo>
                  <a:lnTo>
                    <a:pt x="0" y="132079"/>
                  </a:lnTo>
                  <a:lnTo>
                    <a:pt x="24130" y="132079"/>
                  </a:lnTo>
                  <a:lnTo>
                    <a:pt x="24130" y="119379"/>
                  </a:lnTo>
                  <a:close/>
                </a:path>
                <a:path w="24129" h="1367790">
                  <a:moveTo>
                    <a:pt x="24130" y="132079"/>
                  </a:moveTo>
                  <a:lnTo>
                    <a:pt x="0" y="132079"/>
                  </a:lnTo>
                  <a:lnTo>
                    <a:pt x="0" y="134619"/>
                  </a:lnTo>
                  <a:lnTo>
                    <a:pt x="24130" y="134619"/>
                  </a:lnTo>
                  <a:lnTo>
                    <a:pt x="24130" y="132079"/>
                  </a:lnTo>
                  <a:close/>
                </a:path>
                <a:path w="24129" h="1367790">
                  <a:moveTo>
                    <a:pt x="24130" y="134619"/>
                  </a:moveTo>
                  <a:lnTo>
                    <a:pt x="0" y="134619"/>
                  </a:lnTo>
                  <a:lnTo>
                    <a:pt x="0" y="144779"/>
                  </a:lnTo>
                  <a:lnTo>
                    <a:pt x="24130" y="144779"/>
                  </a:lnTo>
                  <a:lnTo>
                    <a:pt x="24130" y="134619"/>
                  </a:lnTo>
                  <a:close/>
                </a:path>
                <a:path w="24129" h="1367790">
                  <a:moveTo>
                    <a:pt x="24130" y="144779"/>
                  </a:moveTo>
                  <a:lnTo>
                    <a:pt x="0" y="144779"/>
                  </a:lnTo>
                  <a:lnTo>
                    <a:pt x="0" y="147319"/>
                  </a:lnTo>
                  <a:lnTo>
                    <a:pt x="24130" y="147319"/>
                  </a:lnTo>
                  <a:lnTo>
                    <a:pt x="24130" y="144779"/>
                  </a:lnTo>
                  <a:close/>
                </a:path>
                <a:path w="24129" h="1367790">
                  <a:moveTo>
                    <a:pt x="24130" y="147319"/>
                  </a:moveTo>
                  <a:lnTo>
                    <a:pt x="0" y="147319"/>
                  </a:lnTo>
                  <a:lnTo>
                    <a:pt x="0" y="157479"/>
                  </a:lnTo>
                  <a:lnTo>
                    <a:pt x="24130" y="157479"/>
                  </a:lnTo>
                  <a:lnTo>
                    <a:pt x="24130" y="147319"/>
                  </a:lnTo>
                  <a:close/>
                </a:path>
                <a:path w="24129" h="1367790">
                  <a:moveTo>
                    <a:pt x="24130" y="157479"/>
                  </a:moveTo>
                  <a:lnTo>
                    <a:pt x="0" y="157479"/>
                  </a:lnTo>
                  <a:lnTo>
                    <a:pt x="0" y="160019"/>
                  </a:lnTo>
                  <a:lnTo>
                    <a:pt x="24130" y="160019"/>
                  </a:lnTo>
                  <a:lnTo>
                    <a:pt x="24130" y="157479"/>
                  </a:lnTo>
                  <a:close/>
                </a:path>
                <a:path w="24129" h="1367790">
                  <a:moveTo>
                    <a:pt x="24130" y="160019"/>
                  </a:moveTo>
                  <a:lnTo>
                    <a:pt x="0" y="160019"/>
                  </a:lnTo>
                  <a:lnTo>
                    <a:pt x="0" y="163829"/>
                  </a:lnTo>
                  <a:lnTo>
                    <a:pt x="24130" y="163829"/>
                  </a:lnTo>
                  <a:lnTo>
                    <a:pt x="24130" y="160019"/>
                  </a:lnTo>
                  <a:close/>
                </a:path>
                <a:path w="24129" h="1367790">
                  <a:moveTo>
                    <a:pt x="24130" y="163829"/>
                  </a:moveTo>
                  <a:lnTo>
                    <a:pt x="0" y="163829"/>
                  </a:lnTo>
                  <a:lnTo>
                    <a:pt x="0" y="166369"/>
                  </a:lnTo>
                  <a:lnTo>
                    <a:pt x="24130" y="166369"/>
                  </a:lnTo>
                  <a:lnTo>
                    <a:pt x="24130" y="163829"/>
                  </a:lnTo>
                  <a:close/>
                </a:path>
                <a:path w="24129" h="1367790">
                  <a:moveTo>
                    <a:pt x="24130" y="166369"/>
                  </a:moveTo>
                  <a:lnTo>
                    <a:pt x="0" y="166369"/>
                  </a:lnTo>
                  <a:lnTo>
                    <a:pt x="0" y="176529"/>
                  </a:lnTo>
                  <a:lnTo>
                    <a:pt x="24130" y="176529"/>
                  </a:lnTo>
                  <a:lnTo>
                    <a:pt x="24130" y="166369"/>
                  </a:lnTo>
                  <a:close/>
                </a:path>
                <a:path w="24129" h="1367790">
                  <a:moveTo>
                    <a:pt x="24130" y="176529"/>
                  </a:moveTo>
                  <a:lnTo>
                    <a:pt x="0" y="176529"/>
                  </a:lnTo>
                  <a:lnTo>
                    <a:pt x="0" y="182879"/>
                  </a:lnTo>
                  <a:lnTo>
                    <a:pt x="24130" y="182879"/>
                  </a:lnTo>
                  <a:lnTo>
                    <a:pt x="24130" y="176529"/>
                  </a:lnTo>
                  <a:close/>
                </a:path>
                <a:path w="24129" h="1367790">
                  <a:moveTo>
                    <a:pt x="24130" y="182879"/>
                  </a:moveTo>
                  <a:lnTo>
                    <a:pt x="0" y="182879"/>
                  </a:lnTo>
                  <a:lnTo>
                    <a:pt x="0" y="189229"/>
                  </a:lnTo>
                  <a:lnTo>
                    <a:pt x="24130" y="189229"/>
                  </a:lnTo>
                  <a:lnTo>
                    <a:pt x="24130" y="182879"/>
                  </a:lnTo>
                  <a:close/>
                </a:path>
                <a:path w="24129" h="1367790">
                  <a:moveTo>
                    <a:pt x="24130" y="189229"/>
                  </a:moveTo>
                  <a:lnTo>
                    <a:pt x="0" y="189229"/>
                  </a:lnTo>
                  <a:lnTo>
                    <a:pt x="0" y="198119"/>
                  </a:lnTo>
                  <a:lnTo>
                    <a:pt x="24130" y="198119"/>
                  </a:lnTo>
                  <a:lnTo>
                    <a:pt x="24130" y="189229"/>
                  </a:lnTo>
                  <a:close/>
                </a:path>
                <a:path w="24129" h="1367790">
                  <a:moveTo>
                    <a:pt x="24130" y="198119"/>
                  </a:moveTo>
                  <a:lnTo>
                    <a:pt x="0" y="198119"/>
                  </a:lnTo>
                  <a:lnTo>
                    <a:pt x="0" y="201929"/>
                  </a:lnTo>
                  <a:lnTo>
                    <a:pt x="24130" y="201929"/>
                  </a:lnTo>
                  <a:lnTo>
                    <a:pt x="24130" y="198119"/>
                  </a:lnTo>
                  <a:close/>
                </a:path>
                <a:path w="24129" h="1367790">
                  <a:moveTo>
                    <a:pt x="24130" y="201929"/>
                  </a:moveTo>
                  <a:lnTo>
                    <a:pt x="0" y="201929"/>
                  </a:lnTo>
                  <a:lnTo>
                    <a:pt x="0" y="204469"/>
                  </a:lnTo>
                  <a:lnTo>
                    <a:pt x="24130" y="204469"/>
                  </a:lnTo>
                  <a:lnTo>
                    <a:pt x="24130" y="201929"/>
                  </a:lnTo>
                  <a:close/>
                </a:path>
                <a:path w="24129" h="1367790">
                  <a:moveTo>
                    <a:pt x="24130" y="204469"/>
                  </a:moveTo>
                  <a:lnTo>
                    <a:pt x="0" y="204469"/>
                  </a:lnTo>
                  <a:lnTo>
                    <a:pt x="0" y="210819"/>
                  </a:lnTo>
                  <a:lnTo>
                    <a:pt x="24130" y="210819"/>
                  </a:lnTo>
                  <a:lnTo>
                    <a:pt x="24130" y="204469"/>
                  </a:lnTo>
                  <a:close/>
                </a:path>
                <a:path w="24129" h="1367790">
                  <a:moveTo>
                    <a:pt x="24130" y="210819"/>
                  </a:moveTo>
                  <a:lnTo>
                    <a:pt x="0" y="210819"/>
                  </a:lnTo>
                  <a:lnTo>
                    <a:pt x="0" y="217169"/>
                  </a:lnTo>
                  <a:lnTo>
                    <a:pt x="24130" y="217169"/>
                  </a:lnTo>
                  <a:lnTo>
                    <a:pt x="24130" y="210819"/>
                  </a:lnTo>
                  <a:close/>
                </a:path>
                <a:path w="24129" h="1367790">
                  <a:moveTo>
                    <a:pt x="24130" y="217169"/>
                  </a:moveTo>
                  <a:lnTo>
                    <a:pt x="0" y="217169"/>
                  </a:lnTo>
                  <a:lnTo>
                    <a:pt x="0" y="220979"/>
                  </a:lnTo>
                  <a:lnTo>
                    <a:pt x="24130" y="220979"/>
                  </a:lnTo>
                  <a:lnTo>
                    <a:pt x="24130" y="217169"/>
                  </a:lnTo>
                  <a:close/>
                </a:path>
                <a:path w="24129" h="1367790">
                  <a:moveTo>
                    <a:pt x="24130" y="220979"/>
                  </a:moveTo>
                  <a:lnTo>
                    <a:pt x="0" y="220979"/>
                  </a:lnTo>
                  <a:lnTo>
                    <a:pt x="0" y="223519"/>
                  </a:lnTo>
                  <a:lnTo>
                    <a:pt x="24130" y="223519"/>
                  </a:lnTo>
                  <a:lnTo>
                    <a:pt x="24130" y="220979"/>
                  </a:lnTo>
                  <a:close/>
                </a:path>
                <a:path w="24129" h="1367790">
                  <a:moveTo>
                    <a:pt x="24130" y="223519"/>
                  </a:moveTo>
                  <a:lnTo>
                    <a:pt x="0" y="223519"/>
                  </a:lnTo>
                  <a:lnTo>
                    <a:pt x="0" y="227329"/>
                  </a:lnTo>
                  <a:lnTo>
                    <a:pt x="24130" y="227329"/>
                  </a:lnTo>
                  <a:lnTo>
                    <a:pt x="24130" y="223519"/>
                  </a:lnTo>
                  <a:close/>
                </a:path>
                <a:path w="24129" h="1367790">
                  <a:moveTo>
                    <a:pt x="24130" y="227329"/>
                  </a:moveTo>
                  <a:lnTo>
                    <a:pt x="0" y="227329"/>
                  </a:lnTo>
                  <a:lnTo>
                    <a:pt x="0" y="236219"/>
                  </a:lnTo>
                  <a:lnTo>
                    <a:pt x="24130" y="236219"/>
                  </a:lnTo>
                  <a:lnTo>
                    <a:pt x="24130" y="227329"/>
                  </a:lnTo>
                  <a:close/>
                </a:path>
                <a:path w="24129" h="1367790">
                  <a:moveTo>
                    <a:pt x="24130" y="236219"/>
                  </a:moveTo>
                  <a:lnTo>
                    <a:pt x="0" y="236219"/>
                  </a:lnTo>
                  <a:lnTo>
                    <a:pt x="0" y="246379"/>
                  </a:lnTo>
                  <a:lnTo>
                    <a:pt x="24130" y="246379"/>
                  </a:lnTo>
                  <a:lnTo>
                    <a:pt x="24130" y="236219"/>
                  </a:lnTo>
                  <a:close/>
                </a:path>
                <a:path w="24129" h="1367790">
                  <a:moveTo>
                    <a:pt x="24130" y="246379"/>
                  </a:moveTo>
                  <a:lnTo>
                    <a:pt x="0" y="246379"/>
                  </a:lnTo>
                  <a:lnTo>
                    <a:pt x="0" y="248919"/>
                  </a:lnTo>
                  <a:lnTo>
                    <a:pt x="24130" y="248919"/>
                  </a:lnTo>
                  <a:lnTo>
                    <a:pt x="24130" y="246379"/>
                  </a:lnTo>
                  <a:close/>
                </a:path>
                <a:path w="24129" h="1367790">
                  <a:moveTo>
                    <a:pt x="24130" y="248919"/>
                  </a:moveTo>
                  <a:lnTo>
                    <a:pt x="0" y="248919"/>
                  </a:lnTo>
                  <a:lnTo>
                    <a:pt x="0" y="255269"/>
                  </a:lnTo>
                  <a:lnTo>
                    <a:pt x="24130" y="255269"/>
                  </a:lnTo>
                  <a:lnTo>
                    <a:pt x="24130" y="248919"/>
                  </a:lnTo>
                  <a:close/>
                </a:path>
                <a:path w="24129" h="1367790">
                  <a:moveTo>
                    <a:pt x="24130" y="255269"/>
                  </a:moveTo>
                  <a:lnTo>
                    <a:pt x="0" y="255269"/>
                  </a:lnTo>
                  <a:lnTo>
                    <a:pt x="0" y="261619"/>
                  </a:lnTo>
                  <a:lnTo>
                    <a:pt x="24130" y="261619"/>
                  </a:lnTo>
                  <a:lnTo>
                    <a:pt x="24130" y="255269"/>
                  </a:lnTo>
                  <a:close/>
                </a:path>
                <a:path w="24129" h="1367790">
                  <a:moveTo>
                    <a:pt x="24130" y="261619"/>
                  </a:moveTo>
                  <a:lnTo>
                    <a:pt x="0" y="261619"/>
                  </a:lnTo>
                  <a:lnTo>
                    <a:pt x="0" y="265429"/>
                  </a:lnTo>
                  <a:lnTo>
                    <a:pt x="24130" y="265429"/>
                  </a:lnTo>
                  <a:lnTo>
                    <a:pt x="24130" y="261619"/>
                  </a:lnTo>
                  <a:close/>
                </a:path>
                <a:path w="24129" h="1367790">
                  <a:moveTo>
                    <a:pt x="24130" y="265429"/>
                  </a:moveTo>
                  <a:lnTo>
                    <a:pt x="0" y="265429"/>
                  </a:lnTo>
                  <a:lnTo>
                    <a:pt x="0" y="271779"/>
                  </a:lnTo>
                  <a:lnTo>
                    <a:pt x="24130" y="271779"/>
                  </a:lnTo>
                  <a:lnTo>
                    <a:pt x="24130" y="265429"/>
                  </a:lnTo>
                  <a:close/>
                </a:path>
                <a:path w="24129" h="1367790">
                  <a:moveTo>
                    <a:pt x="24130" y="271779"/>
                  </a:moveTo>
                  <a:lnTo>
                    <a:pt x="0" y="271779"/>
                  </a:lnTo>
                  <a:lnTo>
                    <a:pt x="0" y="280669"/>
                  </a:lnTo>
                  <a:lnTo>
                    <a:pt x="24130" y="280669"/>
                  </a:lnTo>
                  <a:lnTo>
                    <a:pt x="24130" y="271779"/>
                  </a:lnTo>
                  <a:close/>
                </a:path>
                <a:path w="24129" h="1367790">
                  <a:moveTo>
                    <a:pt x="24130" y="280669"/>
                  </a:moveTo>
                  <a:lnTo>
                    <a:pt x="0" y="280669"/>
                  </a:lnTo>
                  <a:lnTo>
                    <a:pt x="0" y="290829"/>
                  </a:lnTo>
                  <a:lnTo>
                    <a:pt x="24130" y="290829"/>
                  </a:lnTo>
                  <a:lnTo>
                    <a:pt x="24130" y="280669"/>
                  </a:lnTo>
                  <a:close/>
                </a:path>
                <a:path w="24129" h="1367790">
                  <a:moveTo>
                    <a:pt x="24130" y="290829"/>
                  </a:moveTo>
                  <a:lnTo>
                    <a:pt x="0" y="290829"/>
                  </a:lnTo>
                  <a:lnTo>
                    <a:pt x="0" y="293369"/>
                  </a:lnTo>
                  <a:lnTo>
                    <a:pt x="24130" y="293369"/>
                  </a:lnTo>
                  <a:lnTo>
                    <a:pt x="24130" y="290829"/>
                  </a:lnTo>
                  <a:close/>
                </a:path>
                <a:path w="24129" h="1367790">
                  <a:moveTo>
                    <a:pt x="24130" y="293369"/>
                  </a:moveTo>
                  <a:lnTo>
                    <a:pt x="0" y="293369"/>
                  </a:lnTo>
                  <a:lnTo>
                    <a:pt x="0" y="297179"/>
                  </a:lnTo>
                  <a:lnTo>
                    <a:pt x="24130" y="297179"/>
                  </a:lnTo>
                  <a:lnTo>
                    <a:pt x="24130" y="293369"/>
                  </a:lnTo>
                  <a:close/>
                </a:path>
                <a:path w="24129" h="1367790">
                  <a:moveTo>
                    <a:pt x="24130" y="297179"/>
                  </a:moveTo>
                  <a:lnTo>
                    <a:pt x="0" y="297179"/>
                  </a:lnTo>
                  <a:lnTo>
                    <a:pt x="0" y="299719"/>
                  </a:lnTo>
                  <a:lnTo>
                    <a:pt x="24130" y="299719"/>
                  </a:lnTo>
                  <a:lnTo>
                    <a:pt x="24130" y="297179"/>
                  </a:lnTo>
                  <a:close/>
                </a:path>
                <a:path w="24129" h="1367790">
                  <a:moveTo>
                    <a:pt x="24130" y="299719"/>
                  </a:moveTo>
                  <a:lnTo>
                    <a:pt x="0" y="299719"/>
                  </a:lnTo>
                  <a:lnTo>
                    <a:pt x="0" y="303529"/>
                  </a:lnTo>
                  <a:lnTo>
                    <a:pt x="24130" y="303529"/>
                  </a:lnTo>
                  <a:lnTo>
                    <a:pt x="24130" y="299719"/>
                  </a:lnTo>
                  <a:close/>
                </a:path>
                <a:path w="24129" h="1367790">
                  <a:moveTo>
                    <a:pt x="24130" y="303529"/>
                  </a:moveTo>
                  <a:lnTo>
                    <a:pt x="0" y="303529"/>
                  </a:lnTo>
                  <a:lnTo>
                    <a:pt x="0" y="316229"/>
                  </a:lnTo>
                  <a:lnTo>
                    <a:pt x="24130" y="316229"/>
                  </a:lnTo>
                  <a:lnTo>
                    <a:pt x="24130" y="303529"/>
                  </a:lnTo>
                  <a:close/>
                </a:path>
                <a:path w="24129" h="1367790">
                  <a:moveTo>
                    <a:pt x="24130" y="316229"/>
                  </a:moveTo>
                  <a:lnTo>
                    <a:pt x="0" y="316229"/>
                  </a:lnTo>
                  <a:lnTo>
                    <a:pt x="0" y="318769"/>
                  </a:lnTo>
                  <a:lnTo>
                    <a:pt x="24130" y="318769"/>
                  </a:lnTo>
                  <a:lnTo>
                    <a:pt x="24130" y="316229"/>
                  </a:lnTo>
                  <a:close/>
                </a:path>
                <a:path w="24129" h="1367790">
                  <a:moveTo>
                    <a:pt x="24130" y="318769"/>
                  </a:moveTo>
                  <a:lnTo>
                    <a:pt x="0" y="318769"/>
                  </a:lnTo>
                  <a:lnTo>
                    <a:pt x="0" y="322579"/>
                  </a:lnTo>
                  <a:lnTo>
                    <a:pt x="24130" y="322579"/>
                  </a:lnTo>
                  <a:lnTo>
                    <a:pt x="24130" y="318769"/>
                  </a:lnTo>
                  <a:close/>
                </a:path>
                <a:path w="24129" h="1367790">
                  <a:moveTo>
                    <a:pt x="24130" y="322579"/>
                  </a:moveTo>
                  <a:lnTo>
                    <a:pt x="1270" y="322579"/>
                  </a:lnTo>
                  <a:lnTo>
                    <a:pt x="1270" y="323849"/>
                  </a:lnTo>
                  <a:lnTo>
                    <a:pt x="3810" y="323849"/>
                  </a:lnTo>
                  <a:lnTo>
                    <a:pt x="3810" y="325119"/>
                  </a:lnTo>
                  <a:lnTo>
                    <a:pt x="24130" y="325119"/>
                  </a:lnTo>
                  <a:lnTo>
                    <a:pt x="24130" y="322579"/>
                  </a:lnTo>
                  <a:close/>
                </a:path>
                <a:path w="24129" h="1367790">
                  <a:moveTo>
                    <a:pt x="24130" y="325119"/>
                  </a:moveTo>
                  <a:lnTo>
                    <a:pt x="6350" y="325119"/>
                  </a:lnTo>
                  <a:lnTo>
                    <a:pt x="6350" y="326389"/>
                  </a:lnTo>
                  <a:lnTo>
                    <a:pt x="8890" y="326389"/>
                  </a:lnTo>
                  <a:lnTo>
                    <a:pt x="8890" y="327659"/>
                  </a:lnTo>
                  <a:lnTo>
                    <a:pt x="11430" y="327659"/>
                  </a:lnTo>
                  <a:lnTo>
                    <a:pt x="11430" y="328929"/>
                  </a:lnTo>
                  <a:lnTo>
                    <a:pt x="24130" y="328929"/>
                  </a:lnTo>
                  <a:lnTo>
                    <a:pt x="24130" y="325119"/>
                  </a:lnTo>
                  <a:close/>
                </a:path>
                <a:path w="24129" h="1367790">
                  <a:moveTo>
                    <a:pt x="24130" y="328929"/>
                  </a:moveTo>
                  <a:lnTo>
                    <a:pt x="13970" y="328929"/>
                  </a:lnTo>
                  <a:lnTo>
                    <a:pt x="13970" y="330199"/>
                  </a:lnTo>
                  <a:lnTo>
                    <a:pt x="16510" y="330199"/>
                  </a:lnTo>
                  <a:lnTo>
                    <a:pt x="16510" y="331469"/>
                  </a:lnTo>
                  <a:lnTo>
                    <a:pt x="24130" y="331469"/>
                  </a:lnTo>
                  <a:lnTo>
                    <a:pt x="24130" y="328929"/>
                  </a:lnTo>
                  <a:close/>
                </a:path>
                <a:path w="24129" h="1367790">
                  <a:moveTo>
                    <a:pt x="24130" y="331469"/>
                  </a:moveTo>
                  <a:lnTo>
                    <a:pt x="17780" y="331469"/>
                  </a:lnTo>
                  <a:lnTo>
                    <a:pt x="17780" y="332739"/>
                  </a:lnTo>
                  <a:lnTo>
                    <a:pt x="20320" y="332739"/>
                  </a:lnTo>
                  <a:lnTo>
                    <a:pt x="20320" y="334009"/>
                  </a:lnTo>
                  <a:lnTo>
                    <a:pt x="22860" y="334009"/>
                  </a:lnTo>
                  <a:lnTo>
                    <a:pt x="22860" y="335279"/>
                  </a:lnTo>
                  <a:lnTo>
                    <a:pt x="24130" y="335279"/>
                  </a:lnTo>
                  <a:lnTo>
                    <a:pt x="24130" y="331469"/>
                  </a:lnTo>
                  <a:close/>
                </a:path>
                <a:path w="24129" h="1367790">
                  <a:moveTo>
                    <a:pt x="5080" y="1366519"/>
                  </a:moveTo>
                  <a:lnTo>
                    <a:pt x="0" y="1366519"/>
                  </a:lnTo>
                  <a:lnTo>
                    <a:pt x="0" y="1367789"/>
                  </a:lnTo>
                  <a:lnTo>
                    <a:pt x="5080" y="1367789"/>
                  </a:lnTo>
                  <a:lnTo>
                    <a:pt x="5080" y="1366519"/>
                  </a:lnTo>
                  <a:close/>
                </a:path>
                <a:path w="24129" h="1367790">
                  <a:moveTo>
                    <a:pt x="24130" y="1365249"/>
                  </a:moveTo>
                  <a:lnTo>
                    <a:pt x="5080" y="1365249"/>
                  </a:lnTo>
                  <a:lnTo>
                    <a:pt x="5080" y="1366519"/>
                  </a:lnTo>
                  <a:lnTo>
                    <a:pt x="24130" y="1366519"/>
                  </a:lnTo>
                  <a:lnTo>
                    <a:pt x="24130" y="1365249"/>
                  </a:lnTo>
                  <a:close/>
                </a:path>
              </a:pathLst>
            </a:custGeom>
            <a:solidFill>
              <a:srgbClr val="8F8F1E"/>
            </a:solidFill>
          </p:spPr>
          <p:txBody>
            <a:bodyPr wrap="square" lIns="0" tIns="0" rIns="0" bIns="0" rtlCol="0"/>
            <a:lstStyle/>
            <a:p>
              <a:endParaRPr/>
            </a:p>
          </p:txBody>
        </p:sp>
        <p:sp>
          <p:nvSpPr>
            <p:cNvPr id="876" name="object 876"/>
            <p:cNvSpPr/>
            <p:nvPr/>
          </p:nvSpPr>
          <p:spPr>
            <a:xfrm>
              <a:off x="659129" y="5152389"/>
              <a:ext cx="24130" cy="1374140"/>
            </a:xfrm>
            <a:custGeom>
              <a:avLst/>
              <a:gdLst/>
              <a:ahLst/>
              <a:cxnLst/>
              <a:rect l="l" t="t" r="r" b="b"/>
              <a:pathLst>
                <a:path w="24129" h="1374140">
                  <a:moveTo>
                    <a:pt x="3810" y="0"/>
                  </a:moveTo>
                  <a:lnTo>
                    <a:pt x="0" y="0"/>
                  </a:lnTo>
                  <a:lnTo>
                    <a:pt x="0" y="6349"/>
                  </a:lnTo>
                  <a:lnTo>
                    <a:pt x="22860" y="6349"/>
                  </a:lnTo>
                  <a:lnTo>
                    <a:pt x="22860" y="5079"/>
                  </a:lnTo>
                  <a:lnTo>
                    <a:pt x="17779" y="5079"/>
                  </a:lnTo>
                  <a:lnTo>
                    <a:pt x="17779" y="3809"/>
                  </a:lnTo>
                  <a:lnTo>
                    <a:pt x="13970" y="3809"/>
                  </a:lnTo>
                  <a:lnTo>
                    <a:pt x="13970" y="2539"/>
                  </a:lnTo>
                  <a:lnTo>
                    <a:pt x="8889" y="2539"/>
                  </a:lnTo>
                  <a:lnTo>
                    <a:pt x="8889" y="1269"/>
                  </a:lnTo>
                  <a:lnTo>
                    <a:pt x="3810" y="1269"/>
                  </a:lnTo>
                  <a:lnTo>
                    <a:pt x="3810" y="0"/>
                  </a:lnTo>
                  <a:close/>
                </a:path>
                <a:path w="24129" h="1374140">
                  <a:moveTo>
                    <a:pt x="24129" y="6349"/>
                  </a:moveTo>
                  <a:lnTo>
                    <a:pt x="0" y="6349"/>
                  </a:lnTo>
                  <a:lnTo>
                    <a:pt x="0" y="12699"/>
                  </a:lnTo>
                  <a:lnTo>
                    <a:pt x="24129" y="12699"/>
                  </a:lnTo>
                  <a:lnTo>
                    <a:pt x="24129" y="6349"/>
                  </a:lnTo>
                  <a:close/>
                </a:path>
                <a:path w="24129" h="1374140">
                  <a:moveTo>
                    <a:pt x="24129" y="12699"/>
                  </a:moveTo>
                  <a:lnTo>
                    <a:pt x="0" y="12699"/>
                  </a:lnTo>
                  <a:lnTo>
                    <a:pt x="0" y="19049"/>
                  </a:lnTo>
                  <a:lnTo>
                    <a:pt x="24129" y="19049"/>
                  </a:lnTo>
                  <a:lnTo>
                    <a:pt x="24129" y="12699"/>
                  </a:lnTo>
                  <a:close/>
                </a:path>
                <a:path w="24129" h="1374140">
                  <a:moveTo>
                    <a:pt x="24129" y="19049"/>
                  </a:moveTo>
                  <a:lnTo>
                    <a:pt x="0" y="19049"/>
                  </a:lnTo>
                  <a:lnTo>
                    <a:pt x="0" y="31749"/>
                  </a:lnTo>
                  <a:lnTo>
                    <a:pt x="24129" y="31749"/>
                  </a:lnTo>
                  <a:lnTo>
                    <a:pt x="24129" y="19049"/>
                  </a:lnTo>
                  <a:close/>
                </a:path>
                <a:path w="24129" h="1374140">
                  <a:moveTo>
                    <a:pt x="24129" y="31749"/>
                  </a:moveTo>
                  <a:lnTo>
                    <a:pt x="0" y="31749"/>
                  </a:lnTo>
                  <a:lnTo>
                    <a:pt x="0" y="44449"/>
                  </a:lnTo>
                  <a:lnTo>
                    <a:pt x="24129" y="44449"/>
                  </a:lnTo>
                  <a:lnTo>
                    <a:pt x="24129" y="31749"/>
                  </a:lnTo>
                  <a:close/>
                </a:path>
                <a:path w="24129" h="1374140">
                  <a:moveTo>
                    <a:pt x="24129" y="44449"/>
                  </a:moveTo>
                  <a:lnTo>
                    <a:pt x="0" y="44449"/>
                  </a:lnTo>
                  <a:lnTo>
                    <a:pt x="0" y="57149"/>
                  </a:lnTo>
                  <a:lnTo>
                    <a:pt x="24129" y="57149"/>
                  </a:lnTo>
                  <a:lnTo>
                    <a:pt x="24129" y="44449"/>
                  </a:lnTo>
                  <a:close/>
                </a:path>
                <a:path w="24129" h="1374140">
                  <a:moveTo>
                    <a:pt x="24129" y="57150"/>
                  </a:moveTo>
                  <a:lnTo>
                    <a:pt x="0" y="57150"/>
                  </a:lnTo>
                  <a:lnTo>
                    <a:pt x="0" y="63499"/>
                  </a:lnTo>
                  <a:lnTo>
                    <a:pt x="24129" y="63499"/>
                  </a:lnTo>
                  <a:lnTo>
                    <a:pt x="24129" y="57150"/>
                  </a:lnTo>
                  <a:close/>
                </a:path>
                <a:path w="24129" h="1374140">
                  <a:moveTo>
                    <a:pt x="24129" y="63499"/>
                  </a:moveTo>
                  <a:lnTo>
                    <a:pt x="0" y="63499"/>
                  </a:lnTo>
                  <a:lnTo>
                    <a:pt x="0" y="69849"/>
                  </a:lnTo>
                  <a:lnTo>
                    <a:pt x="24129" y="69849"/>
                  </a:lnTo>
                  <a:lnTo>
                    <a:pt x="24129" y="63499"/>
                  </a:lnTo>
                  <a:close/>
                </a:path>
                <a:path w="24129" h="1374140">
                  <a:moveTo>
                    <a:pt x="24129" y="69850"/>
                  </a:moveTo>
                  <a:lnTo>
                    <a:pt x="0" y="69850"/>
                  </a:lnTo>
                  <a:lnTo>
                    <a:pt x="0" y="76199"/>
                  </a:lnTo>
                  <a:lnTo>
                    <a:pt x="24129" y="76199"/>
                  </a:lnTo>
                  <a:lnTo>
                    <a:pt x="24129" y="69850"/>
                  </a:lnTo>
                  <a:close/>
                </a:path>
                <a:path w="24129" h="1374140">
                  <a:moveTo>
                    <a:pt x="24129" y="76199"/>
                  </a:moveTo>
                  <a:lnTo>
                    <a:pt x="0" y="76199"/>
                  </a:lnTo>
                  <a:lnTo>
                    <a:pt x="0" y="81279"/>
                  </a:lnTo>
                  <a:lnTo>
                    <a:pt x="24129" y="81279"/>
                  </a:lnTo>
                  <a:lnTo>
                    <a:pt x="24129" y="76199"/>
                  </a:lnTo>
                  <a:close/>
                </a:path>
                <a:path w="24129" h="1374140">
                  <a:moveTo>
                    <a:pt x="24129" y="81279"/>
                  </a:moveTo>
                  <a:lnTo>
                    <a:pt x="0" y="81279"/>
                  </a:lnTo>
                  <a:lnTo>
                    <a:pt x="0" y="87629"/>
                  </a:lnTo>
                  <a:lnTo>
                    <a:pt x="24129" y="87629"/>
                  </a:lnTo>
                  <a:lnTo>
                    <a:pt x="24129" y="81279"/>
                  </a:lnTo>
                  <a:close/>
                </a:path>
                <a:path w="24129" h="1374140">
                  <a:moveTo>
                    <a:pt x="24129" y="87629"/>
                  </a:moveTo>
                  <a:lnTo>
                    <a:pt x="0" y="87629"/>
                  </a:lnTo>
                  <a:lnTo>
                    <a:pt x="0" y="90169"/>
                  </a:lnTo>
                  <a:lnTo>
                    <a:pt x="24129" y="90169"/>
                  </a:lnTo>
                  <a:lnTo>
                    <a:pt x="24129" y="87629"/>
                  </a:lnTo>
                  <a:close/>
                </a:path>
                <a:path w="24129" h="1374140">
                  <a:moveTo>
                    <a:pt x="24129" y="90169"/>
                  </a:moveTo>
                  <a:lnTo>
                    <a:pt x="0" y="90169"/>
                  </a:lnTo>
                  <a:lnTo>
                    <a:pt x="0" y="93979"/>
                  </a:lnTo>
                  <a:lnTo>
                    <a:pt x="24129" y="93979"/>
                  </a:lnTo>
                  <a:lnTo>
                    <a:pt x="24129" y="90169"/>
                  </a:lnTo>
                  <a:close/>
                </a:path>
                <a:path w="24129" h="1374140">
                  <a:moveTo>
                    <a:pt x="24129" y="93979"/>
                  </a:moveTo>
                  <a:lnTo>
                    <a:pt x="0" y="93979"/>
                  </a:lnTo>
                  <a:lnTo>
                    <a:pt x="0" y="100329"/>
                  </a:lnTo>
                  <a:lnTo>
                    <a:pt x="24129" y="100329"/>
                  </a:lnTo>
                  <a:lnTo>
                    <a:pt x="24129" y="93979"/>
                  </a:lnTo>
                  <a:close/>
                </a:path>
                <a:path w="24129" h="1374140">
                  <a:moveTo>
                    <a:pt x="24129" y="100329"/>
                  </a:moveTo>
                  <a:lnTo>
                    <a:pt x="0" y="100329"/>
                  </a:lnTo>
                  <a:lnTo>
                    <a:pt x="0" y="102869"/>
                  </a:lnTo>
                  <a:lnTo>
                    <a:pt x="24129" y="102869"/>
                  </a:lnTo>
                  <a:lnTo>
                    <a:pt x="24129" y="100329"/>
                  </a:lnTo>
                  <a:close/>
                </a:path>
                <a:path w="24129" h="1374140">
                  <a:moveTo>
                    <a:pt x="24129" y="102869"/>
                  </a:moveTo>
                  <a:lnTo>
                    <a:pt x="0" y="102869"/>
                  </a:lnTo>
                  <a:lnTo>
                    <a:pt x="0" y="109219"/>
                  </a:lnTo>
                  <a:lnTo>
                    <a:pt x="24129" y="109219"/>
                  </a:lnTo>
                  <a:lnTo>
                    <a:pt x="24129" y="102869"/>
                  </a:lnTo>
                  <a:close/>
                </a:path>
                <a:path w="24129" h="1374140">
                  <a:moveTo>
                    <a:pt x="24129" y="109219"/>
                  </a:moveTo>
                  <a:lnTo>
                    <a:pt x="0" y="109219"/>
                  </a:lnTo>
                  <a:lnTo>
                    <a:pt x="0" y="115569"/>
                  </a:lnTo>
                  <a:lnTo>
                    <a:pt x="24129" y="115569"/>
                  </a:lnTo>
                  <a:lnTo>
                    <a:pt x="24129" y="109219"/>
                  </a:lnTo>
                  <a:close/>
                </a:path>
                <a:path w="24129" h="1374140">
                  <a:moveTo>
                    <a:pt x="24129" y="115569"/>
                  </a:moveTo>
                  <a:lnTo>
                    <a:pt x="0" y="115569"/>
                  </a:lnTo>
                  <a:lnTo>
                    <a:pt x="0" y="119379"/>
                  </a:lnTo>
                  <a:lnTo>
                    <a:pt x="24129" y="119379"/>
                  </a:lnTo>
                  <a:lnTo>
                    <a:pt x="24129" y="115569"/>
                  </a:lnTo>
                  <a:close/>
                </a:path>
                <a:path w="24129" h="1374140">
                  <a:moveTo>
                    <a:pt x="24129" y="119379"/>
                  </a:moveTo>
                  <a:lnTo>
                    <a:pt x="0" y="119379"/>
                  </a:lnTo>
                  <a:lnTo>
                    <a:pt x="0" y="121919"/>
                  </a:lnTo>
                  <a:lnTo>
                    <a:pt x="24129" y="121919"/>
                  </a:lnTo>
                  <a:lnTo>
                    <a:pt x="24129" y="119379"/>
                  </a:lnTo>
                  <a:close/>
                </a:path>
                <a:path w="24129" h="1374140">
                  <a:moveTo>
                    <a:pt x="24129" y="121919"/>
                  </a:moveTo>
                  <a:lnTo>
                    <a:pt x="0" y="121919"/>
                  </a:lnTo>
                  <a:lnTo>
                    <a:pt x="0" y="125729"/>
                  </a:lnTo>
                  <a:lnTo>
                    <a:pt x="24129" y="125729"/>
                  </a:lnTo>
                  <a:lnTo>
                    <a:pt x="24129" y="121919"/>
                  </a:lnTo>
                  <a:close/>
                </a:path>
                <a:path w="24129" h="1374140">
                  <a:moveTo>
                    <a:pt x="24129" y="125729"/>
                  </a:moveTo>
                  <a:lnTo>
                    <a:pt x="0" y="125729"/>
                  </a:lnTo>
                  <a:lnTo>
                    <a:pt x="0" y="138429"/>
                  </a:lnTo>
                  <a:lnTo>
                    <a:pt x="24129" y="138429"/>
                  </a:lnTo>
                  <a:lnTo>
                    <a:pt x="24129" y="125729"/>
                  </a:lnTo>
                  <a:close/>
                </a:path>
                <a:path w="24129" h="1374140">
                  <a:moveTo>
                    <a:pt x="24129" y="138429"/>
                  </a:moveTo>
                  <a:lnTo>
                    <a:pt x="0" y="138429"/>
                  </a:lnTo>
                  <a:lnTo>
                    <a:pt x="0" y="140969"/>
                  </a:lnTo>
                  <a:lnTo>
                    <a:pt x="24129" y="140969"/>
                  </a:lnTo>
                  <a:lnTo>
                    <a:pt x="24129" y="138429"/>
                  </a:lnTo>
                  <a:close/>
                </a:path>
                <a:path w="24129" h="1374140">
                  <a:moveTo>
                    <a:pt x="24129" y="140969"/>
                  </a:moveTo>
                  <a:lnTo>
                    <a:pt x="0" y="140969"/>
                  </a:lnTo>
                  <a:lnTo>
                    <a:pt x="0" y="151129"/>
                  </a:lnTo>
                  <a:lnTo>
                    <a:pt x="24129" y="151129"/>
                  </a:lnTo>
                  <a:lnTo>
                    <a:pt x="24129" y="140969"/>
                  </a:lnTo>
                  <a:close/>
                </a:path>
                <a:path w="24129" h="1374140">
                  <a:moveTo>
                    <a:pt x="24129" y="151129"/>
                  </a:moveTo>
                  <a:lnTo>
                    <a:pt x="0" y="151129"/>
                  </a:lnTo>
                  <a:lnTo>
                    <a:pt x="0" y="153669"/>
                  </a:lnTo>
                  <a:lnTo>
                    <a:pt x="24129" y="153669"/>
                  </a:lnTo>
                  <a:lnTo>
                    <a:pt x="24129" y="151129"/>
                  </a:lnTo>
                  <a:close/>
                </a:path>
                <a:path w="24129" h="1374140">
                  <a:moveTo>
                    <a:pt x="24129" y="153669"/>
                  </a:moveTo>
                  <a:lnTo>
                    <a:pt x="0" y="153669"/>
                  </a:lnTo>
                  <a:lnTo>
                    <a:pt x="0" y="163829"/>
                  </a:lnTo>
                  <a:lnTo>
                    <a:pt x="24129" y="163829"/>
                  </a:lnTo>
                  <a:lnTo>
                    <a:pt x="24129" y="153669"/>
                  </a:lnTo>
                  <a:close/>
                </a:path>
                <a:path w="24129" h="1374140">
                  <a:moveTo>
                    <a:pt x="24129" y="163829"/>
                  </a:moveTo>
                  <a:lnTo>
                    <a:pt x="0" y="163829"/>
                  </a:lnTo>
                  <a:lnTo>
                    <a:pt x="0" y="166369"/>
                  </a:lnTo>
                  <a:lnTo>
                    <a:pt x="24129" y="166369"/>
                  </a:lnTo>
                  <a:lnTo>
                    <a:pt x="24129" y="163829"/>
                  </a:lnTo>
                  <a:close/>
                </a:path>
                <a:path w="24129" h="1374140">
                  <a:moveTo>
                    <a:pt x="24129" y="166369"/>
                  </a:moveTo>
                  <a:lnTo>
                    <a:pt x="0" y="166369"/>
                  </a:lnTo>
                  <a:lnTo>
                    <a:pt x="0" y="170179"/>
                  </a:lnTo>
                  <a:lnTo>
                    <a:pt x="24129" y="170179"/>
                  </a:lnTo>
                  <a:lnTo>
                    <a:pt x="24129" y="166369"/>
                  </a:lnTo>
                  <a:close/>
                </a:path>
                <a:path w="24129" h="1374140">
                  <a:moveTo>
                    <a:pt x="24129" y="170179"/>
                  </a:moveTo>
                  <a:lnTo>
                    <a:pt x="0" y="170179"/>
                  </a:lnTo>
                  <a:lnTo>
                    <a:pt x="0" y="172719"/>
                  </a:lnTo>
                  <a:lnTo>
                    <a:pt x="24129" y="172719"/>
                  </a:lnTo>
                  <a:lnTo>
                    <a:pt x="24129" y="170179"/>
                  </a:lnTo>
                  <a:close/>
                </a:path>
                <a:path w="24129" h="1374140">
                  <a:moveTo>
                    <a:pt x="24129" y="172719"/>
                  </a:moveTo>
                  <a:lnTo>
                    <a:pt x="0" y="172719"/>
                  </a:lnTo>
                  <a:lnTo>
                    <a:pt x="0" y="182879"/>
                  </a:lnTo>
                  <a:lnTo>
                    <a:pt x="24129" y="182879"/>
                  </a:lnTo>
                  <a:lnTo>
                    <a:pt x="24129" y="172719"/>
                  </a:lnTo>
                  <a:close/>
                </a:path>
                <a:path w="24129" h="1374140">
                  <a:moveTo>
                    <a:pt x="24129" y="182879"/>
                  </a:moveTo>
                  <a:lnTo>
                    <a:pt x="0" y="182879"/>
                  </a:lnTo>
                  <a:lnTo>
                    <a:pt x="0" y="189229"/>
                  </a:lnTo>
                  <a:lnTo>
                    <a:pt x="24129" y="189229"/>
                  </a:lnTo>
                  <a:lnTo>
                    <a:pt x="24129" y="182879"/>
                  </a:lnTo>
                  <a:close/>
                </a:path>
                <a:path w="24129" h="1374140">
                  <a:moveTo>
                    <a:pt x="24129" y="189229"/>
                  </a:moveTo>
                  <a:lnTo>
                    <a:pt x="0" y="189229"/>
                  </a:lnTo>
                  <a:lnTo>
                    <a:pt x="0" y="195579"/>
                  </a:lnTo>
                  <a:lnTo>
                    <a:pt x="24129" y="195579"/>
                  </a:lnTo>
                  <a:lnTo>
                    <a:pt x="24129" y="189229"/>
                  </a:lnTo>
                  <a:close/>
                </a:path>
                <a:path w="24129" h="1374140">
                  <a:moveTo>
                    <a:pt x="24129" y="195579"/>
                  </a:moveTo>
                  <a:lnTo>
                    <a:pt x="0" y="195579"/>
                  </a:lnTo>
                  <a:lnTo>
                    <a:pt x="0" y="204469"/>
                  </a:lnTo>
                  <a:lnTo>
                    <a:pt x="24129" y="204469"/>
                  </a:lnTo>
                  <a:lnTo>
                    <a:pt x="24129" y="195579"/>
                  </a:lnTo>
                  <a:close/>
                </a:path>
                <a:path w="24129" h="1374140">
                  <a:moveTo>
                    <a:pt x="24129" y="204469"/>
                  </a:moveTo>
                  <a:lnTo>
                    <a:pt x="0" y="204469"/>
                  </a:lnTo>
                  <a:lnTo>
                    <a:pt x="0" y="208279"/>
                  </a:lnTo>
                  <a:lnTo>
                    <a:pt x="24129" y="208279"/>
                  </a:lnTo>
                  <a:lnTo>
                    <a:pt x="24129" y="204469"/>
                  </a:lnTo>
                  <a:close/>
                </a:path>
                <a:path w="24129" h="1374140">
                  <a:moveTo>
                    <a:pt x="24129" y="208279"/>
                  </a:moveTo>
                  <a:lnTo>
                    <a:pt x="0" y="208279"/>
                  </a:lnTo>
                  <a:lnTo>
                    <a:pt x="0" y="210819"/>
                  </a:lnTo>
                  <a:lnTo>
                    <a:pt x="24129" y="210819"/>
                  </a:lnTo>
                  <a:lnTo>
                    <a:pt x="24129" y="208279"/>
                  </a:lnTo>
                  <a:close/>
                </a:path>
                <a:path w="24129" h="1374140">
                  <a:moveTo>
                    <a:pt x="24129" y="210819"/>
                  </a:moveTo>
                  <a:lnTo>
                    <a:pt x="0" y="210819"/>
                  </a:lnTo>
                  <a:lnTo>
                    <a:pt x="0" y="217169"/>
                  </a:lnTo>
                  <a:lnTo>
                    <a:pt x="24129" y="217169"/>
                  </a:lnTo>
                  <a:lnTo>
                    <a:pt x="24129" y="210819"/>
                  </a:lnTo>
                  <a:close/>
                </a:path>
                <a:path w="24129" h="1374140">
                  <a:moveTo>
                    <a:pt x="24129" y="217169"/>
                  </a:moveTo>
                  <a:lnTo>
                    <a:pt x="0" y="217169"/>
                  </a:lnTo>
                  <a:lnTo>
                    <a:pt x="0" y="223519"/>
                  </a:lnTo>
                  <a:lnTo>
                    <a:pt x="24129" y="223519"/>
                  </a:lnTo>
                  <a:lnTo>
                    <a:pt x="24129" y="217169"/>
                  </a:lnTo>
                  <a:close/>
                </a:path>
                <a:path w="24129" h="1374140">
                  <a:moveTo>
                    <a:pt x="24129" y="223519"/>
                  </a:moveTo>
                  <a:lnTo>
                    <a:pt x="0" y="223519"/>
                  </a:lnTo>
                  <a:lnTo>
                    <a:pt x="0" y="227329"/>
                  </a:lnTo>
                  <a:lnTo>
                    <a:pt x="24129" y="227329"/>
                  </a:lnTo>
                  <a:lnTo>
                    <a:pt x="24129" y="223519"/>
                  </a:lnTo>
                  <a:close/>
                </a:path>
                <a:path w="24129" h="1374140">
                  <a:moveTo>
                    <a:pt x="24129" y="227329"/>
                  </a:moveTo>
                  <a:lnTo>
                    <a:pt x="0" y="227329"/>
                  </a:lnTo>
                  <a:lnTo>
                    <a:pt x="0" y="229869"/>
                  </a:lnTo>
                  <a:lnTo>
                    <a:pt x="24129" y="229869"/>
                  </a:lnTo>
                  <a:lnTo>
                    <a:pt x="24129" y="227329"/>
                  </a:lnTo>
                  <a:close/>
                </a:path>
                <a:path w="24129" h="1374140">
                  <a:moveTo>
                    <a:pt x="24129" y="229869"/>
                  </a:moveTo>
                  <a:lnTo>
                    <a:pt x="0" y="229869"/>
                  </a:lnTo>
                  <a:lnTo>
                    <a:pt x="0" y="233679"/>
                  </a:lnTo>
                  <a:lnTo>
                    <a:pt x="24129" y="233679"/>
                  </a:lnTo>
                  <a:lnTo>
                    <a:pt x="24129" y="229869"/>
                  </a:lnTo>
                  <a:close/>
                </a:path>
                <a:path w="24129" h="1374140">
                  <a:moveTo>
                    <a:pt x="24129" y="233679"/>
                  </a:moveTo>
                  <a:lnTo>
                    <a:pt x="0" y="233679"/>
                  </a:lnTo>
                  <a:lnTo>
                    <a:pt x="0" y="242569"/>
                  </a:lnTo>
                  <a:lnTo>
                    <a:pt x="24129" y="242569"/>
                  </a:lnTo>
                  <a:lnTo>
                    <a:pt x="24129" y="233679"/>
                  </a:lnTo>
                  <a:close/>
                </a:path>
                <a:path w="24129" h="1374140">
                  <a:moveTo>
                    <a:pt x="24129" y="242569"/>
                  </a:moveTo>
                  <a:lnTo>
                    <a:pt x="0" y="242569"/>
                  </a:lnTo>
                  <a:lnTo>
                    <a:pt x="0" y="252729"/>
                  </a:lnTo>
                  <a:lnTo>
                    <a:pt x="24129" y="252729"/>
                  </a:lnTo>
                  <a:lnTo>
                    <a:pt x="24129" y="242569"/>
                  </a:lnTo>
                  <a:close/>
                </a:path>
                <a:path w="24129" h="1374140">
                  <a:moveTo>
                    <a:pt x="24129" y="252729"/>
                  </a:moveTo>
                  <a:lnTo>
                    <a:pt x="0" y="252729"/>
                  </a:lnTo>
                  <a:lnTo>
                    <a:pt x="0" y="255269"/>
                  </a:lnTo>
                  <a:lnTo>
                    <a:pt x="24129" y="255269"/>
                  </a:lnTo>
                  <a:lnTo>
                    <a:pt x="24129" y="252729"/>
                  </a:lnTo>
                  <a:close/>
                </a:path>
                <a:path w="24129" h="1374140">
                  <a:moveTo>
                    <a:pt x="24129" y="255269"/>
                  </a:moveTo>
                  <a:lnTo>
                    <a:pt x="0" y="255269"/>
                  </a:lnTo>
                  <a:lnTo>
                    <a:pt x="0" y="261619"/>
                  </a:lnTo>
                  <a:lnTo>
                    <a:pt x="24129" y="261619"/>
                  </a:lnTo>
                  <a:lnTo>
                    <a:pt x="24129" y="255269"/>
                  </a:lnTo>
                  <a:close/>
                </a:path>
                <a:path w="24129" h="1374140">
                  <a:moveTo>
                    <a:pt x="24129" y="261619"/>
                  </a:moveTo>
                  <a:lnTo>
                    <a:pt x="0" y="261619"/>
                  </a:lnTo>
                  <a:lnTo>
                    <a:pt x="0" y="267969"/>
                  </a:lnTo>
                  <a:lnTo>
                    <a:pt x="24129" y="267969"/>
                  </a:lnTo>
                  <a:lnTo>
                    <a:pt x="24129" y="261619"/>
                  </a:lnTo>
                  <a:close/>
                </a:path>
                <a:path w="24129" h="1374140">
                  <a:moveTo>
                    <a:pt x="24129" y="267969"/>
                  </a:moveTo>
                  <a:lnTo>
                    <a:pt x="0" y="267969"/>
                  </a:lnTo>
                  <a:lnTo>
                    <a:pt x="0" y="271779"/>
                  </a:lnTo>
                  <a:lnTo>
                    <a:pt x="24129" y="271779"/>
                  </a:lnTo>
                  <a:lnTo>
                    <a:pt x="24129" y="267969"/>
                  </a:lnTo>
                  <a:close/>
                </a:path>
                <a:path w="24129" h="1374140">
                  <a:moveTo>
                    <a:pt x="24129" y="271779"/>
                  </a:moveTo>
                  <a:lnTo>
                    <a:pt x="0" y="271779"/>
                  </a:lnTo>
                  <a:lnTo>
                    <a:pt x="0" y="278129"/>
                  </a:lnTo>
                  <a:lnTo>
                    <a:pt x="24129" y="278129"/>
                  </a:lnTo>
                  <a:lnTo>
                    <a:pt x="24129" y="271779"/>
                  </a:lnTo>
                  <a:close/>
                </a:path>
                <a:path w="24129" h="1374140">
                  <a:moveTo>
                    <a:pt x="24129" y="278129"/>
                  </a:moveTo>
                  <a:lnTo>
                    <a:pt x="0" y="278129"/>
                  </a:lnTo>
                  <a:lnTo>
                    <a:pt x="0" y="287019"/>
                  </a:lnTo>
                  <a:lnTo>
                    <a:pt x="24129" y="287019"/>
                  </a:lnTo>
                  <a:lnTo>
                    <a:pt x="24129" y="278129"/>
                  </a:lnTo>
                  <a:close/>
                </a:path>
                <a:path w="24129" h="1374140">
                  <a:moveTo>
                    <a:pt x="24129" y="287019"/>
                  </a:moveTo>
                  <a:lnTo>
                    <a:pt x="0" y="287019"/>
                  </a:lnTo>
                  <a:lnTo>
                    <a:pt x="0" y="297179"/>
                  </a:lnTo>
                  <a:lnTo>
                    <a:pt x="24129" y="297179"/>
                  </a:lnTo>
                  <a:lnTo>
                    <a:pt x="24129" y="287019"/>
                  </a:lnTo>
                  <a:close/>
                </a:path>
                <a:path w="24129" h="1374140">
                  <a:moveTo>
                    <a:pt x="24129" y="297179"/>
                  </a:moveTo>
                  <a:lnTo>
                    <a:pt x="0" y="297179"/>
                  </a:lnTo>
                  <a:lnTo>
                    <a:pt x="0" y="299719"/>
                  </a:lnTo>
                  <a:lnTo>
                    <a:pt x="24129" y="299719"/>
                  </a:lnTo>
                  <a:lnTo>
                    <a:pt x="24129" y="297179"/>
                  </a:lnTo>
                  <a:close/>
                </a:path>
                <a:path w="24129" h="1374140">
                  <a:moveTo>
                    <a:pt x="24129" y="299719"/>
                  </a:moveTo>
                  <a:lnTo>
                    <a:pt x="0" y="299719"/>
                  </a:lnTo>
                  <a:lnTo>
                    <a:pt x="0" y="303529"/>
                  </a:lnTo>
                  <a:lnTo>
                    <a:pt x="24129" y="303529"/>
                  </a:lnTo>
                  <a:lnTo>
                    <a:pt x="24129" y="299719"/>
                  </a:lnTo>
                  <a:close/>
                </a:path>
                <a:path w="24129" h="1374140">
                  <a:moveTo>
                    <a:pt x="24129" y="303529"/>
                  </a:moveTo>
                  <a:lnTo>
                    <a:pt x="0" y="303529"/>
                  </a:lnTo>
                  <a:lnTo>
                    <a:pt x="0" y="306069"/>
                  </a:lnTo>
                  <a:lnTo>
                    <a:pt x="24129" y="306069"/>
                  </a:lnTo>
                  <a:lnTo>
                    <a:pt x="24129" y="303529"/>
                  </a:lnTo>
                  <a:close/>
                </a:path>
                <a:path w="24129" h="1374140">
                  <a:moveTo>
                    <a:pt x="24129" y="306069"/>
                  </a:moveTo>
                  <a:lnTo>
                    <a:pt x="0" y="306069"/>
                  </a:lnTo>
                  <a:lnTo>
                    <a:pt x="0" y="309879"/>
                  </a:lnTo>
                  <a:lnTo>
                    <a:pt x="24129" y="309879"/>
                  </a:lnTo>
                  <a:lnTo>
                    <a:pt x="24129" y="306069"/>
                  </a:lnTo>
                  <a:close/>
                </a:path>
                <a:path w="24129" h="1374140">
                  <a:moveTo>
                    <a:pt x="24129" y="309879"/>
                  </a:moveTo>
                  <a:lnTo>
                    <a:pt x="0" y="309879"/>
                  </a:lnTo>
                  <a:lnTo>
                    <a:pt x="0" y="316229"/>
                  </a:lnTo>
                  <a:lnTo>
                    <a:pt x="1270" y="316229"/>
                  </a:lnTo>
                  <a:lnTo>
                    <a:pt x="1270" y="317499"/>
                  </a:lnTo>
                  <a:lnTo>
                    <a:pt x="3810" y="317499"/>
                  </a:lnTo>
                  <a:lnTo>
                    <a:pt x="3810" y="318769"/>
                  </a:lnTo>
                  <a:lnTo>
                    <a:pt x="24129" y="318769"/>
                  </a:lnTo>
                  <a:lnTo>
                    <a:pt x="24129" y="309879"/>
                  </a:lnTo>
                  <a:close/>
                </a:path>
                <a:path w="24129" h="1374140">
                  <a:moveTo>
                    <a:pt x="24129" y="318769"/>
                  </a:moveTo>
                  <a:lnTo>
                    <a:pt x="6350" y="318769"/>
                  </a:lnTo>
                  <a:lnTo>
                    <a:pt x="6350" y="320039"/>
                  </a:lnTo>
                  <a:lnTo>
                    <a:pt x="7620" y="320039"/>
                  </a:lnTo>
                  <a:lnTo>
                    <a:pt x="7620" y="321309"/>
                  </a:lnTo>
                  <a:lnTo>
                    <a:pt x="10160" y="321309"/>
                  </a:lnTo>
                  <a:lnTo>
                    <a:pt x="10160" y="322579"/>
                  </a:lnTo>
                  <a:lnTo>
                    <a:pt x="24129" y="322579"/>
                  </a:lnTo>
                  <a:lnTo>
                    <a:pt x="24129" y="318769"/>
                  </a:lnTo>
                  <a:close/>
                </a:path>
                <a:path w="24129" h="1374140">
                  <a:moveTo>
                    <a:pt x="24129" y="322579"/>
                  </a:moveTo>
                  <a:lnTo>
                    <a:pt x="12700" y="322579"/>
                  </a:lnTo>
                  <a:lnTo>
                    <a:pt x="12700" y="323849"/>
                  </a:lnTo>
                  <a:lnTo>
                    <a:pt x="15240" y="323849"/>
                  </a:lnTo>
                  <a:lnTo>
                    <a:pt x="15240" y="325119"/>
                  </a:lnTo>
                  <a:lnTo>
                    <a:pt x="24129" y="325119"/>
                  </a:lnTo>
                  <a:lnTo>
                    <a:pt x="24129" y="322579"/>
                  </a:lnTo>
                  <a:close/>
                </a:path>
                <a:path w="24129" h="1374140">
                  <a:moveTo>
                    <a:pt x="24129" y="325119"/>
                  </a:moveTo>
                  <a:lnTo>
                    <a:pt x="17779" y="325119"/>
                  </a:lnTo>
                  <a:lnTo>
                    <a:pt x="17779" y="326389"/>
                  </a:lnTo>
                  <a:lnTo>
                    <a:pt x="20320" y="326389"/>
                  </a:lnTo>
                  <a:lnTo>
                    <a:pt x="20320" y="327659"/>
                  </a:lnTo>
                  <a:lnTo>
                    <a:pt x="22860" y="327659"/>
                  </a:lnTo>
                  <a:lnTo>
                    <a:pt x="22860" y="328929"/>
                  </a:lnTo>
                  <a:lnTo>
                    <a:pt x="24129" y="328929"/>
                  </a:lnTo>
                  <a:lnTo>
                    <a:pt x="24129" y="325119"/>
                  </a:lnTo>
                  <a:close/>
                </a:path>
                <a:path w="24129" h="1374140">
                  <a:moveTo>
                    <a:pt x="24129" y="1372869"/>
                  </a:moveTo>
                  <a:lnTo>
                    <a:pt x="0" y="1372869"/>
                  </a:lnTo>
                  <a:lnTo>
                    <a:pt x="0" y="1374139"/>
                  </a:lnTo>
                  <a:lnTo>
                    <a:pt x="24129" y="1374139"/>
                  </a:lnTo>
                  <a:lnTo>
                    <a:pt x="24129" y="1372869"/>
                  </a:lnTo>
                  <a:close/>
                </a:path>
              </a:pathLst>
            </a:custGeom>
            <a:solidFill>
              <a:srgbClr val="8E8E1D"/>
            </a:solidFill>
          </p:spPr>
          <p:txBody>
            <a:bodyPr wrap="square" lIns="0" tIns="0" rIns="0" bIns="0" rtlCol="0"/>
            <a:lstStyle/>
            <a:p>
              <a:endParaRPr/>
            </a:p>
          </p:txBody>
        </p:sp>
        <p:sp>
          <p:nvSpPr>
            <p:cNvPr id="877" name="object 877"/>
            <p:cNvSpPr/>
            <p:nvPr/>
          </p:nvSpPr>
          <p:spPr>
            <a:xfrm>
              <a:off x="634999" y="5146039"/>
              <a:ext cx="24130" cy="1380490"/>
            </a:xfrm>
            <a:custGeom>
              <a:avLst/>
              <a:gdLst/>
              <a:ahLst/>
              <a:cxnLst/>
              <a:rect l="l" t="t" r="r" b="b"/>
              <a:pathLst>
                <a:path w="24129" h="1380490">
                  <a:moveTo>
                    <a:pt x="5079" y="0"/>
                  </a:moveTo>
                  <a:lnTo>
                    <a:pt x="0" y="0"/>
                  </a:lnTo>
                  <a:lnTo>
                    <a:pt x="0" y="6349"/>
                  </a:lnTo>
                  <a:lnTo>
                    <a:pt x="22859" y="6349"/>
                  </a:lnTo>
                  <a:lnTo>
                    <a:pt x="22859" y="5079"/>
                  </a:lnTo>
                  <a:lnTo>
                    <a:pt x="19050" y="5079"/>
                  </a:lnTo>
                  <a:lnTo>
                    <a:pt x="19050" y="3809"/>
                  </a:lnTo>
                  <a:lnTo>
                    <a:pt x="13970" y="3809"/>
                  </a:lnTo>
                  <a:lnTo>
                    <a:pt x="13970" y="2539"/>
                  </a:lnTo>
                  <a:lnTo>
                    <a:pt x="8890" y="2539"/>
                  </a:lnTo>
                  <a:lnTo>
                    <a:pt x="8890" y="1269"/>
                  </a:lnTo>
                  <a:lnTo>
                    <a:pt x="5079" y="1269"/>
                  </a:lnTo>
                  <a:lnTo>
                    <a:pt x="5079" y="0"/>
                  </a:lnTo>
                  <a:close/>
                </a:path>
                <a:path w="24129" h="1380490">
                  <a:moveTo>
                    <a:pt x="24129" y="6349"/>
                  </a:moveTo>
                  <a:lnTo>
                    <a:pt x="0" y="6349"/>
                  </a:lnTo>
                  <a:lnTo>
                    <a:pt x="0" y="12699"/>
                  </a:lnTo>
                  <a:lnTo>
                    <a:pt x="24129" y="12699"/>
                  </a:lnTo>
                  <a:lnTo>
                    <a:pt x="24129" y="6349"/>
                  </a:lnTo>
                  <a:close/>
                </a:path>
                <a:path w="24129" h="1380490">
                  <a:moveTo>
                    <a:pt x="24129" y="12699"/>
                  </a:moveTo>
                  <a:lnTo>
                    <a:pt x="0" y="12699"/>
                  </a:lnTo>
                  <a:lnTo>
                    <a:pt x="0" y="19049"/>
                  </a:lnTo>
                  <a:lnTo>
                    <a:pt x="24129" y="19049"/>
                  </a:lnTo>
                  <a:lnTo>
                    <a:pt x="24129" y="12699"/>
                  </a:lnTo>
                  <a:close/>
                </a:path>
                <a:path w="24129" h="1380490">
                  <a:moveTo>
                    <a:pt x="24129" y="19049"/>
                  </a:moveTo>
                  <a:lnTo>
                    <a:pt x="0" y="19049"/>
                  </a:lnTo>
                  <a:lnTo>
                    <a:pt x="0" y="25399"/>
                  </a:lnTo>
                  <a:lnTo>
                    <a:pt x="24129" y="25399"/>
                  </a:lnTo>
                  <a:lnTo>
                    <a:pt x="24129" y="19049"/>
                  </a:lnTo>
                  <a:close/>
                </a:path>
                <a:path w="24129" h="1380490">
                  <a:moveTo>
                    <a:pt x="24129" y="25399"/>
                  </a:moveTo>
                  <a:lnTo>
                    <a:pt x="0" y="25399"/>
                  </a:lnTo>
                  <a:lnTo>
                    <a:pt x="0" y="38099"/>
                  </a:lnTo>
                  <a:lnTo>
                    <a:pt x="24129" y="38099"/>
                  </a:lnTo>
                  <a:lnTo>
                    <a:pt x="24129" y="25399"/>
                  </a:lnTo>
                  <a:close/>
                </a:path>
                <a:path w="24129" h="1380490">
                  <a:moveTo>
                    <a:pt x="24129" y="38099"/>
                  </a:moveTo>
                  <a:lnTo>
                    <a:pt x="0" y="38099"/>
                  </a:lnTo>
                  <a:lnTo>
                    <a:pt x="0" y="50799"/>
                  </a:lnTo>
                  <a:lnTo>
                    <a:pt x="24129" y="50799"/>
                  </a:lnTo>
                  <a:lnTo>
                    <a:pt x="24129" y="38099"/>
                  </a:lnTo>
                  <a:close/>
                </a:path>
                <a:path w="24129" h="1380490">
                  <a:moveTo>
                    <a:pt x="24129" y="50799"/>
                  </a:moveTo>
                  <a:lnTo>
                    <a:pt x="0" y="50799"/>
                  </a:lnTo>
                  <a:lnTo>
                    <a:pt x="0" y="63499"/>
                  </a:lnTo>
                  <a:lnTo>
                    <a:pt x="24129" y="63499"/>
                  </a:lnTo>
                  <a:lnTo>
                    <a:pt x="24129" y="50799"/>
                  </a:lnTo>
                  <a:close/>
                </a:path>
                <a:path w="24129" h="1380490">
                  <a:moveTo>
                    <a:pt x="24129" y="63500"/>
                  </a:moveTo>
                  <a:lnTo>
                    <a:pt x="0" y="63500"/>
                  </a:lnTo>
                  <a:lnTo>
                    <a:pt x="0" y="69849"/>
                  </a:lnTo>
                  <a:lnTo>
                    <a:pt x="24129" y="69849"/>
                  </a:lnTo>
                  <a:lnTo>
                    <a:pt x="24129" y="63500"/>
                  </a:lnTo>
                  <a:close/>
                </a:path>
                <a:path w="24129" h="1380490">
                  <a:moveTo>
                    <a:pt x="24129" y="69849"/>
                  </a:moveTo>
                  <a:lnTo>
                    <a:pt x="0" y="69849"/>
                  </a:lnTo>
                  <a:lnTo>
                    <a:pt x="0" y="76199"/>
                  </a:lnTo>
                  <a:lnTo>
                    <a:pt x="24129" y="76199"/>
                  </a:lnTo>
                  <a:lnTo>
                    <a:pt x="24129" y="69849"/>
                  </a:lnTo>
                  <a:close/>
                </a:path>
                <a:path w="24129" h="1380490">
                  <a:moveTo>
                    <a:pt x="24129" y="76200"/>
                  </a:moveTo>
                  <a:lnTo>
                    <a:pt x="0" y="76200"/>
                  </a:lnTo>
                  <a:lnTo>
                    <a:pt x="0" y="82549"/>
                  </a:lnTo>
                  <a:lnTo>
                    <a:pt x="24129" y="82549"/>
                  </a:lnTo>
                  <a:lnTo>
                    <a:pt x="24129" y="76200"/>
                  </a:lnTo>
                  <a:close/>
                </a:path>
                <a:path w="24129" h="1380490">
                  <a:moveTo>
                    <a:pt x="24129" y="82549"/>
                  </a:moveTo>
                  <a:lnTo>
                    <a:pt x="0" y="82549"/>
                  </a:lnTo>
                  <a:lnTo>
                    <a:pt x="0" y="87629"/>
                  </a:lnTo>
                  <a:lnTo>
                    <a:pt x="24129" y="87629"/>
                  </a:lnTo>
                  <a:lnTo>
                    <a:pt x="24129" y="82549"/>
                  </a:lnTo>
                  <a:close/>
                </a:path>
                <a:path w="24129" h="1380490">
                  <a:moveTo>
                    <a:pt x="24129" y="87629"/>
                  </a:moveTo>
                  <a:lnTo>
                    <a:pt x="0" y="87629"/>
                  </a:lnTo>
                  <a:lnTo>
                    <a:pt x="0" y="93979"/>
                  </a:lnTo>
                  <a:lnTo>
                    <a:pt x="24129" y="93979"/>
                  </a:lnTo>
                  <a:lnTo>
                    <a:pt x="24129" y="87629"/>
                  </a:lnTo>
                  <a:close/>
                </a:path>
                <a:path w="24129" h="1380490">
                  <a:moveTo>
                    <a:pt x="24129" y="93979"/>
                  </a:moveTo>
                  <a:lnTo>
                    <a:pt x="0" y="93979"/>
                  </a:lnTo>
                  <a:lnTo>
                    <a:pt x="0" y="96519"/>
                  </a:lnTo>
                  <a:lnTo>
                    <a:pt x="24129" y="96519"/>
                  </a:lnTo>
                  <a:lnTo>
                    <a:pt x="24129" y="93979"/>
                  </a:lnTo>
                  <a:close/>
                </a:path>
                <a:path w="24129" h="1380490">
                  <a:moveTo>
                    <a:pt x="24129" y="96519"/>
                  </a:moveTo>
                  <a:lnTo>
                    <a:pt x="0" y="96519"/>
                  </a:lnTo>
                  <a:lnTo>
                    <a:pt x="0" y="100329"/>
                  </a:lnTo>
                  <a:lnTo>
                    <a:pt x="24129" y="100329"/>
                  </a:lnTo>
                  <a:lnTo>
                    <a:pt x="24129" y="96519"/>
                  </a:lnTo>
                  <a:close/>
                </a:path>
                <a:path w="24129" h="1380490">
                  <a:moveTo>
                    <a:pt x="24129" y="100329"/>
                  </a:moveTo>
                  <a:lnTo>
                    <a:pt x="0" y="100329"/>
                  </a:lnTo>
                  <a:lnTo>
                    <a:pt x="0" y="106679"/>
                  </a:lnTo>
                  <a:lnTo>
                    <a:pt x="24129" y="106679"/>
                  </a:lnTo>
                  <a:lnTo>
                    <a:pt x="24129" y="100329"/>
                  </a:lnTo>
                  <a:close/>
                </a:path>
                <a:path w="24129" h="1380490">
                  <a:moveTo>
                    <a:pt x="24129" y="106679"/>
                  </a:moveTo>
                  <a:lnTo>
                    <a:pt x="0" y="106679"/>
                  </a:lnTo>
                  <a:lnTo>
                    <a:pt x="0" y="109219"/>
                  </a:lnTo>
                  <a:lnTo>
                    <a:pt x="24129" y="109219"/>
                  </a:lnTo>
                  <a:lnTo>
                    <a:pt x="24129" y="106679"/>
                  </a:lnTo>
                  <a:close/>
                </a:path>
                <a:path w="24129" h="1380490">
                  <a:moveTo>
                    <a:pt x="24129" y="109219"/>
                  </a:moveTo>
                  <a:lnTo>
                    <a:pt x="0" y="109219"/>
                  </a:lnTo>
                  <a:lnTo>
                    <a:pt x="0" y="115569"/>
                  </a:lnTo>
                  <a:lnTo>
                    <a:pt x="24129" y="115569"/>
                  </a:lnTo>
                  <a:lnTo>
                    <a:pt x="24129" y="109219"/>
                  </a:lnTo>
                  <a:close/>
                </a:path>
                <a:path w="24129" h="1380490">
                  <a:moveTo>
                    <a:pt x="24129" y="115569"/>
                  </a:moveTo>
                  <a:lnTo>
                    <a:pt x="0" y="115569"/>
                  </a:lnTo>
                  <a:lnTo>
                    <a:pt x="0" y="121919"/>
                  </a:lnTo>
                  <a:lnTo>
                    <a:pt x="24129" y="121919"/>
                  </a:lnTo>
                  <a:lnTo>
                    <a:pt x="24129" y="115569"/>
                  </a:lnTo>
                  <a:close/>
                </a:path>
                <a:path w="24129" h="1380490">
                  <a:moveTo>
                    <a:pt x="24129" y="121919"/>
                  </a:moveTo>
                  <a:lnTo>
                    <a:pt x="0" y="121919"/>
                  </a:lnTo>
                  <a:lnTo>
                    <a:pt x="0" y="125729"/>
                  </a:lnTo>
                  <a:lnTo>
                    <a:pt x="24129" y="125729"/>
                  </a:lnTo>
                  <a:lnTo>
                    <a:pt x="24129" y="121919"/>
                  </a:lnTo>
                  <a:close/>
                </a:path>
                <a:path w="24129" h="1380490">
                  <a:moveTo>
                    <a:pt x="24129" y="125729"/>
                  </a:moveTo>
                  <a:lnTo>
                    <a:pt x="0" y="125729"/>
                  </a:lnTo>
                  <a:lnTo>
                    <a:pt x="0" y="128269"/>
                  </a:lnTo>
                  <a:lnTo>
                    <a:pt x="24129" y="128269"/>
                  </a:lnTo>
                  <a:lnTo>
                    <a:pt x="24129" y="125729"/>
                  </a:lnTo>
                  <a:close/>
                </a:path>
                <a:path w="24129" h="1380490">
                  <a:moveTo>
                    <a:pt x="24129" y="128269"/>
                  </a:moveTo>
                  <a:lnTo>
                    <a:pt x="0" y="128269"/>
                  </a:lnTo>
                  <a:lnTo>
                    <a:pt x="0" y="132079"/>
                  </a:lnTo>
                  <a:lnTo>
                    <a:pt x="24129" y="132079"/>
                  </a:lnTo>
                  <a:lnTo>
                    <a:pt x="24129" y="128269"/>
                  </a:lnTo>
                  <a:close/>
                </a:path>
                <a:path w="24129" h="1380490">
                  <a:moveTo>
                    <a:pt x="24129" y="132079"/>
                  </a:moveTo>
                  <a:lnTo>
                    <a:pt x="0" y="132079"/>
                  </a:lnTo>
                  <a:lnTo>
                    <a:pt x="0" y="144779"/>
                  </a:lnTo>
                  <a:lnTo>
                    <a:pt x="24129" y="144779"/>
                  </a:lnTo>
                  <a:lnTo>
                    <a:pt x="24129" y="132079"/>
                  </a:lnTo>
                  <a:close/>
                </a:path>
                <a:path w="24129" h="1380490">
                  <a:moveTo>
                    <a:pt x="24129" y="144779"/>
                  </a:moveTo>
                  <a:lnTo>
                    <a:pt x="0" y="144779"/>
                  </a:lnTo>
                  <a:lnTo>
                    <a:pt x="0" y="147319"/>
                  </a:lnTo>
                  <a:lnTo>
                    <a:pt x="24129" y="147319"/>
                  </a:lnTo>
                  <a:lnTo>
                    <a:pt x="24129" y="144779"/>
                  </a:lnTo>
                  <a:close/>
                </a:path>
                <a:path w="24129" h="1380490">
                  <a:moveTo>
                    <a:pt x="24129" y="147319"/>
                  </a:moveTo>
                  <a:lnTo>
                    <a:pt x="0" y="147319"/>
                  </a:lnTo>
                  <a:lnTo>
                    <a:pt x="0" y="157479"/>
                  </a:lnTo>
                  <a:lnTo>
                    <a:pt x="24129" y="157479"/>
                  </a:lnTo>
                  <a:lnTo>
                    <a:pt x="24129" y="147319"/>
                  </a:lnTo>
                  <a:close/>
                </a:path>
                <a:path w="24129" h="1380490">
                  <a:moveTo>
                    <a:pt x="24129" y="157479"/>
                  </a:moveTo>
                  <a:lnTo>
                    <a:pt x="0" y="157479"/>
                  </a:lnTo>
                  <a:lnTo>
                    <a:pt x="0" y="160019"/>
                  </a:lnTo>
                  <a:lnTo>
                    <a:pt x="24129" y="160019"/>
                  </a:lnTo>
                  <a:lnTo>
                    <a:pt x="24129" y="157479"/>
                  </a:lnTo>
                  <a:close/>
                </a:path>
                <a:path w="24129" h="1380490">
                  <a:moveTo>
                    <a:pt x="24129" y="160019"/>
                  </a:moveTo>
                  <a:lnTo>
                    <a:pt x="0" y="160019"/>
                  </a:lnTo>
                  <a:lnTo>
                    <a:pt x="0" y="170179"/>
                  </a:lnTo>
                  <a:lnTo>
                    <a:pt x="24129" y="170179"/>
                  </a:lnTo>
                  <a:lnTo>
                    <a:pt x="24129" y="160019"/>
                  </a:lnTo>
                  <a:close/>
                </a:path>
                <a:path w="24129" h="1380490">
                  <a:moveTo>
                    <a:pt x="24129" y="170179"/>
                  </a:moveTo>
                  <a:lnTo>
                    <a:pt x="0" y="170179"/>
                  </a:lnTo>
                  <a:lnTo>
                    <a:pt x="0" y="172719"/>
                  </a:lnTo>
                  <a:lnTo>
                    <a:pt x="24129" y="172719"/>
                  </a:lnTo>
                  <a:lnTo>
                    <a:pt x="24129" y="170179"/>
                  </a:lnTo>
                  <a:close/>
                </a:path>
                <a:path w="24129" h="1380490">
                  <a:moveTo>
                    <a:pt x="24129" y="172719"/>
                  </a:moveTo>
                  <a:lnTo>
                    <a:pt x="0" y="172719"/>
                  </a:lnTo>
                  <a:lnTo>
                    <a:pt x="0" y="176529"/>
                  </a:lnTo>
                  <a:lnTo>
                    <a:pt x="24129" y="176529"/>
                  </a:lnTo>
                  <a:lnTo>
                    <a:pt x="24129" y="172719"/>
                  </a:lnTo>
                  <a:close/>
                </a:path>
                <a:path w="24129" h="1380490">
                  <a:moveTo>
                    <a:pt x="24129" y="176529"/>
                  </a:moveTo>
                  <a:lnTo>
                    <a:pt x="0" y="176529"/>
                  </a:lnTo>
                  <a:lnTo>
                    <a:pt x="0" y="179069"/>
                  </a:lnTo>
                  <a:lnTo>
                    <a:pt x="24129" y="179069"/>
                  </a:lnTo>
                  <a:lnTo>
                    <a:pt x="24129" y="176529"/>
                  </a:lnTo>
                  <a:close/>
                </a:path>
                <a:path w="24129" h="1380490">
                  <a:moveTo>
                    <a:pt x="24129" y="179069"/>
                  </a:moveTo>
                  <a:lnTo>
                    <a:pt x="0" y="179069"/>
                  </a:lnTo>
                  <a:lnTo>
                    <a:pt x="0" y="189229"/>
                  </a:lnTo>
                  <a:lnTo>
                    <a:pt x="24129" y="189229"/>
                  </a:lnTo>
                  <a:lnTo>
                    <a:pt x="24129" y="179069"/>
                  </a:lnTo>
                  <a:close/>
                </a:path>
                <a:path w="24129" h="1380490">
                  <a:moveTo>
                    <a:pt x="24129" y="189229"/>
                  </a:moveTo>
                  <a:lnTo>
                    <a:pt x="0" y="189229"/>
                  </a:lnTo>
                  <a:lnTo>
                    <a:pt x="0" y="195579"/>
                  </a:lnTo>
                  <a:lnTo>
                    <a:pt x="24129" y="195579"/>
                  </a:lnTo>
                  <a:lnTo>
                    <a:pt x="24129" y="189229"/>
                  </a:lnTo>
                  <a:close/>
                </a:path>
                <a:path w="24129" h="1380490">
                  <a:moveTo>
                    <a:pt x="24129" y="195579"/>
                  </a:moveTo>
                  <a:lnTo>
                    <a:pt x="0" y="195579"/>
                  </a:lnTo>
                  <a:lnTo>
                    <a:pt x="0" y="201929"/>
                  </a:lnTo>
                  <a:lnTo>
                    <a:pt x="24129" y="201929"/>
                  </a:lnTo>
                  <a:lnTo>
                    <a:pt x="24129" y="195579"/>
                  </a:lnTo>
                  <a:close/>
                </a:path>
                <a:path w="24129" h="1380490">
                  <a:moveTo>
                    <a:pt x="24129" y="201929"/>
                  </a:moveTo>
                  <a:lnTo>
                    <a:pt x="0" y="201929"/>
                  </a:lnTo>
                  <a:lnTo>
                    <a:pt x="0" y="210819"/>
                  </a:lnTo>
                  <a:lnTo>
                    <a:pt x="24129" y="210819"/>
                  </a:lnTo>
                  <a:lnTo>
                    <a:pt x="24129" y="201929"/>
                  </a:lnTo>
                  <a:close/>
                </a:path>
                <a:path w="24129" h="1380490">
                  <a:moveTo>
                    <a:pt x="24129" y="210819"/>
                  </a:moveTo>
                  <a:lnTo>
                    <a:pt x="0" y="210819"/>
                  </a:lnTo>
                  <a:lnTo>
                    <a:pt x="0" y="214629"/>
                  </a:lnTo>
                  <a:lnTo>
                    <a:pt x="24129" y="214629"/>
                  </a:lnTo>
                  <a:lnTo>
                    <a:pt x="24129" y="210819"/>
                  </a:lnTo>
                  <a:close/>
                </a:path>
                <a:path w="24129" h="1380490">
                  <a:moveTo>
                    <a:pt x="24129" y="214629"/>
                  </a:moveTo>
                  <a:lnTo>
                    <a:pt x="0" y="214629"/>
                  </a:lnTo>
                  <a:lnTo>
                    <a:pt x="0" y="217169"/>
                  </a:lnTo>
                  <a:lnTo>
                    <a:pt x="24129" y="217169"/>
                  </a:lnTo>
                  <a:lnTo>
                    <a:pt x="24129" y="214629"/>
                  </a:lnTo>
                  <a:close/>
                </a:path>
                <a:path w="24129" h="1380490">
                  <a:moveTo>
                    <a:pt x="24129" y="217169"/>
                  </a:moveTo>
                  <a:lnTo>
                    <a:pt x="0" y="217169"/>
                  </a:lnTo>
                  <a:lnTo>
                    <a:pt x="0" y="223519"/>
                  </a:lnTo>
                  <a:lnTo>
                    <a:pt x="24129" y="223519"/>
                  </a:lnTo>
                  <a:lnTo>
                    <a:pt x="24129" y="217169"/>
                  </a:lnTo>
                  <a:close/>
                </a:path>
                <a:path w="24129" h="1380490">
                  <a:moveTo>
                    <a:pt x="24129" y="223519"/>
                  </a:moveTo>
                  <a:lnTo>
                    <a:pt x="0" y="223519"/>
                  </a:lnTo>
                  <a:lnTo>
                    <a:pt x="0" y="229869"/>
                  </a:lnTo>
                  <a:lnTo>
                    <a:pt x="24129" y="229869"/>
                  </a:lnTo>
                  <a:lnTo>
                    <a:pt x="24129" y="223519"/>
                  </a:lnTo>
                  <a:close/>
                </a:path>
                <a:path w="24129" h="1380490">
                  <a:moveTo>
                    <a:pt x="24129" y="229869"/>
                  </a:moveTo>
                  <a:lnTo>
                    <a:pt x="0" y="229869"/>
                  </a:lnTo>
                  <a:lnTo>
                    <a:pt x="0" y="233679"/>
                  </a:lnTo>
                  <a:lnTo>
                    <a:pt x="24129" y="233679"/>
                  </a:lnTo>
                  <a:lnTo>
                    <a:pt x="24129" y="229869"/>
                  </a:lnTo>
                  <a:close/>
                </a:path>
                <a:path w="24129" h="1380490">
                  <a:moveTo>
                    <a:pt x="24129" y="233679"/>
                  </a:moveTo>
                  <a:lnTo>
                    <a:pt x="0" y="233679"/>
                  </a:lnTo>
                  <a:lnTo>
                    <a:pt x="0" y="236219"/>
                  </a:lnTo>
                  <a:lnTo>
                    <a:pt x="24129" y="236219"/>
                  </a:lnTo>
                  <a:lnTo>
                    <a:pt x="24129" y="233679"/>
                  </a:lnTo>
                  <a:close/>
                </a:path>
                <a:path w="24129" h="1380490">
                  <a:moveTo>
                    <a:pt x="24129" y="236219"/>
                  </a:moveTo>
                  <a:lnTo>
                    <a:pt x="0" y="236219"/>
                  </a:lnTo>
                  <a:lnTo>
                    <a:pt x="0" y="240029"/>
                  </a:lnTo>
                  <a:lnTo>
                    <a:pt x="24129" y="240029"/>
                  </a:lnTo>
                  <a:lnTo>
                    <a:pt x="24129" y="236219"/>
                  </a:lnTo>
                  <a:close/>
                </a:path>
                <a:path w="24129" h="1380490">
                  <a:moveTo>
                    <a:pt x="24129" y="240029"/>
                  </a:moveTo>
                  <a:lnTo>
                    <a:pt x="0" y="240029"/>
                  </a:lnTo>
                  <a:lnTo>
                    <a:pt x="0" y="248919"/>
                  </a:lnTo>
                  <a:lnTo>
                    <a:pt x="24129" y="248919"/>
                  </a:lnTo>
                  <a:lnTo>
                    <a:pt x="24129" y="240029"/>
                  </a:lnTo>
                  <a:close/>
                </a:path>
                <a:path w="24129" h="1380490">
                  <a:moveTo>
                    <a:pt x="24129" y="248919"/>
                  </a:moveTo>
                  <a:lnTo>
                    <a:pt x="0" y="248919"/>
                  </a:lnTo>
                  <a:lnTo>
                    <a:pt x="0" y="259079"/>
                  </a:lnTo>
                  <a:lnTo>
                    <a:pt x="24129" y="259079"/>
                  </a:lnTo>
                  <a:lnTo>
                    <a:pt x="24129" y="248919"/>
                  </a:lnTo>
                  <a:close/>
                </a:path>
                <a:path w="24129" h="1380490">
                  <a:moveTo>
                    <a:pt x="24129" y="259079"/>
                  </a:moveTo>
                  <a:lnTo>
                    <a:pt x="0" y="259079"/>
                  </a:lnTo>
                  <a:lnTo>
                    <a:pt x="0" y="261619"/>
                  </a:lnTo>
                  <a:lnTo>
                    <a:pt x="24129" y="261619"/>
                  </a:lnTo>
                  <a:lnTo>
                    <a:pt x="24129" y="259079"/>
                  </a:lnTo>
                  <a:close/>
                </a:path>
                <a:path w="24129" h="1380490">
                  <a:moveTo>
                    <a:pt x="24129" y="261619"/>
                  </a:moveTo>
                  <a:lnTo>
                    <a:pt x="0" y="261619"/>
                  </a:lnTo>
                  <a:lnTo>
                    <a:pt x="0" y="267969"/>
                  </a:lnTo>
                  <a:lnTo>
                    <a:pt x="24129" y="267969"/>
                  </a:lnTo>
                  <a:lnTo>
                    <a:pt x="24129" y="261619"/>
                  </a:lnTo>
                  <a:close/>
                </a:path>
                <a:path w="24129" h="1380490">
                  <a:moveTo>
                    <a:pt x="24129" y="267969"/>
                  </a:moveTo>
                  <a:lnTo>
                    <a:pt x="0" y="267969"/>
                  </a:lnTo>
                  <a:lnTo>
                    <a:pt x="0" y="274319"/>
                  </a:lnTo>
                  <a:lnTo>
                    <a:pt x="24129" y="274319"/>
                  </a:lnTo>
                  <a:lnTo>
                    <a:pt x="24129" y="267969"/>
                  </a:lnTo>
                  <a:close/>
                </a:path>
                <a:path w="24129" h="1380490">
                  <a:moveTo>
                    <a:pt x="24129" y="274319"/>
                  </a:moveTo>
                  <a:lnTo>
                    <a:pt x="0" y="274319"/>
                  </a:lnTo>
                  <a:lnTo>
                    <a:pt x="0" y="278129"/>
                  </a:lnTo>
                  <a:lnTo>
                    <a:pt x="24129" y="278129"/>
                  </a:lnTo>
                  <a:lnTo>
                    <a:pt x="24129" y="274319"/>
                  </a:lnTo>
                  <a:close/>
                </a:path>
                <a:path w="24129" h="1380490">
                  <a:moveTo>
                    <a:pt x="24129" y="278129"/>
                  </a:moveTo>
                  <a:lnTo>
                    <a:pt x="0" y="278129"/>
                  </a:lnTo>
                  <a:lnTo>
                    <a:pt x="0" y="284479"/>
                  </a:lnTo>
                  <a:lnTo>
                    <a:pt x="24129" y="284479"/>
                  </a:lnTo>
                  <a:lnTo>
                    <a:pt x="24129" y="278129"/>
                  </a:lnTo>
                  <a:close/>
                </a:path>
                <a:path w="24129" h="1380490">
                  <a:moveTo>
                    <a:pt x="24129" y="284479"/>
                  </a:moveTo>
                  <a:lnTo>
                    <a:pt x="0" y="284479"/>
                  </a:lnTo>
                  <a:lnTo>
                    <a:pt x="0" y="293369"/>
                  </a:lnTo>
                  <a:lnTo>
                    <a:pt x="24129" y="293369"/>
                  </a:lnTo>
                  <a:lnTo>
                    <a:pt x="24129" y="284479"/>
                  </a:lnTo>
                  <a:close/>
                </a:path>
                <a:path w="24129" h="1380490">
                  <a:moveTo>
                    <a:pt x="24129" y="293369"/>
                  </a:moveTo>
                  <a:lnTo>
                    <a:pt x="0" y="293369"/>
                  </a:lnTo>
                  <a:lnTo>
                    <a:pt x="0" y="303529"/>
                  </a:lnTo>
                  <a:lnTo>
                    <a:pt x="24129" y="303529"/>
                  </a:lnTo>
                  <a:lnTo>
                    <a:pt x="24129" y="293369"/>
                  </a:lnTo>
                  <a:close/>
                </a:path>
                <a:path w="24129" h="1380490">
                  <a:moveTo>
                    <a:pt x="24129" y="303529"/>
                  </a:moveTo>
                  <a:lnTo>
                    <a:pt x="0" y="303529"/>
                  </a:lnTo>
                  <a:lnTo>
                    <a:pt x="0" y="306069"/>
                  </a:lnTo>
                  <a:lnTo>
                    <a:pt x="24129" y="306069"/>
                  </a:lnTo>
                  <a:lnTo>
                    <a:pt x="24129" y="303529"/>
                  </a:lnTo>
                  <a:close/>
                </a:path>
                <a:path w="24129" h="1380490">
                  <a:moveTo>
                    <a:pt x="24129" y="306069"/>
                  </a:moveTo>
                  <a:lnTo>
                    <a:pt x="0" y="306069"/>
                  </a:lnTo>
                  <a:lnTo>
                    <a:pt x="0" y="307339"/>
                  </a:lnTo>
                  <a:lnTo>
                    <a:pt x="1270" y="307339"/>
                  </a:lnTo>
                  <a:lnTo>
                    <a:pt x="1270" y="308609"/>
                  </a:lnTo>
                  <a:lnTo>
                    <a:pt x="3809" y="308609"/>
                  </a:lnTo>
                  <a:lnTo>
                    <a:pt x="3809" y="309879"/>
                  </a:lnTo>
                  <a:lnTo>
                    <a:pt x="24129" y="309879"/>
                  </a:lnTo>
                  <a:lnTo>
                    <a:pt x="24129" y="306069"/>
                  </a:lnTo>
                  <a:close/>
                </a:path>
                <a:path w="24129" h="1380490">
                  <a:moveTo>
                    <a:pt x="24129" y="309879"/>
                  </a:moveTo>
                  <a:lnTo>
                    <a:pt x="5079" y="309879"/>
                  </a:lnTo>
                  <a:lnTo>
                    <a:pt x="5079" y="311149"/>
                  </a:lnTo>
                  <a:lnTo>
                    <a:pt x="7620" y="311149"/>
                  </a:lnTo>
                  <a:lnTo>
                    <a:pt x="7620" y="312419"/>
                  </a:lnTo>
                  <a:lnTo>
                    <a:pt x="24129" y="312419"/>
                  </a:lnTo>
                  <a:lnTo>
                    <a:pt x="24129" y="309879"/>
                  </a:lnTo>
                  <a:close/>
                </a:path>
                <a:path w="24129" h="1380490">
                  <a:moveTo>
                    <a:pt x="24129" y="312419"/>
                  </a:moveTo>
                  <a:lnTo>
                    <a:pt x="8890" y="312419"/>
                  </a:lnTo>
                  <a:lnTo>
                    <a:pt x="8890" y="313689"/>
                  </a:lnTo>
                  <a:lnTo>
                    <a:pt x="11429" y="313689"/>
                  </a:lnTo>
                  <a:lnTo>
                    <a:pt x="11429" y="314959"/>
                  </a:lnTo>
                  <a:lnTo>
                    <a:pt x="13970" y="314959"/>
                  </a:lnTo>
                  <a:lnTo>
                    <a:pt x="13970" y="316229"/>
                  </a:lnTo>
                  <a:lnTo>
                    <a:pt x="24129" y="316229"/>
                  </a:lnTo>
                  <a:lnTo>
                    <a:pt x="24129" y="312419"/>
                  </a:lnTo>
                  <a:close/>
                </a:path>
                <a:path w="24129" h="1380490">
                  <a:moveTo>
                    <a:pt x="24129" y="316229"/>
                  </a:moveTo>
                  <a:lnTo>
                    <a:pt x="15240" y="316229"/>
                  </a:lnTo>
                  <a:lnTo>
                    <a:pt x="15240" y="317499"/>
                  </a:lnTo>
                  <a:lnTo>
                    <a:pt x="17779" y="317499"/>
                  </a:lnTo>
                  <a:lnTo>
                    <a:pt x="17779" y="318769"/>
                  </a:lnTo>
                  <a:lnTo>
                    <a:pt x="24129" y="318769"/>
                  </a:lnTo>
                  <a:lnTo>
                    <a:pt x="24129" y="316229"/>
                  </a:lnTo>
                  <a:close/>
                </a:path>
                <a:path w="24129" h="1380490">
                  <a:moveTo>
                    <a:pt x="24129" y="318769"/>
                  </a:moveTo>
                  <a:lnTo>
                    <a:pt x="20320" y="318769"/>
                  </a:lnTo>
                  <a:lnTo>
                    <a:pt x="20320" y="320039"/>
                  </a:lnTo>
                  <a:lnTo>
                    <a:pt x="21590" y="320039"/>
                  </a:lnTo>
                  <a:lnTo>
                    <a:pt x="21590" y="321309"/>
                  </a:lnTo>
                  <a:lnTo>
                    <a:pt x="24129" y="321309"/>
                  </a:lnTo>
                  <a:lnTo>
                    <a:pt x="24129" y="318769"/>
                  </a:lnTo>
                  <a:close/>
                </a:path>
                <a:path w="24129" h="1380490">
                  <a:moveTo>
                    <a:pt x="24129" y="1379219"/>
                  </a:moveTo>
                  <a:lnTo>
                    <a:pt x="0" y="1379219"/>
                  </a:lnTo>
                  <a:lnTo>
                    <a:pt x="0" y="1380489"/>
                  </a:lnTo>
                  <a:lnTo>
                    <a:pt x="24129" y="1380489"/>
                  </a:lnTo>
                  <a:lnTo>
                    <a:pt x="24129" y="1379219"/>
                  </a:lnTo>
                  <a:close/>
                </a:path>
              </a:pathLst>
            </a:custGeom>
            <a:solidFill>
              <a:srgbClr val="8E8E1C"/>
            </a:solidFill>
          </p:spPr>
          <p:txBody>
            <a:bodyPr wrap="square" lIns="0" tIns="0" rIns="0" bIns="0" rtlCol="0"/>
            <a:lstStyle/>
            <a:p>
              <a:endParaRPr/>
            </a:p>
          </p:txBody>
        </p:sp>
        <p:sp>
          <p:nvSpPr>
            <p:cNvPr id="878" name="object 878"/>
            <p:cNvSpPr/>
            <p:nvPr/>
          </p:nvSpPr>
          <p:spPr>
            <a:xfrm>
              <a:off x="609599" y="5138420"/>
              <a:ext cx="25400" cy="1389380"/>
            </a:xfrm>
            <a:custGeom>
              <a:avLst/>
              <a:gdLst/>
              <a:ahLst/>
              <a:cxnLst/>
              <a:rect l="l" t="t" r="r" b="b"/>
              <a:pathLst>
                <a:path w="25400" h="1389379">
                  <a:moveTo>
                    <a:pt x="1270" y="0"/>
                  </a:moveTo>
                  <a:lnTo>
                    <a:pt x="0" y="0"/>
                  </a:lnTo>
                  <a:lnTo>
                    <a:pt x="0" y="1269"/>
                  </a:lnTo>
                  <a:lnTo>
                    <a:pt x="1270" y="1269"/>
                  </a:lnTo>
                  <a:lnTo>
                    <a:pt x="1270" y="0"/>
                  </a:lnTo>
                  <a:close/>
                </a:path>
                <a:path w="25400" h="1389379">
                  <a:moveTo>
                    <a:pt x="6350" y="1270"/>
                  </a:moveTo>
                  <a:lnTo>
                    <a:pt x="0" y="1270"/>
                  </a:lnTo>
                  <a:lnTo>
                    <a:pt x="0" y="7619"/>
                  </a:lnTo>
                  <a:lnTo>
                    <a:pt x="25400" y="7619"/>
                  </a:lnTo>
                  <a:lnTo>
                    <a:pt x="25400" y="6349"/>
                  </a:lnTo>
                  <a:lnTo>
                    <a:pt x="20320" y="6349"/>
                  </a:lnTo>
                  <a:lnTo>
                    <a:pt x="20320" y="5079"/>
                  </a:lnTo>
                  <a:lnTo>
                    <a:pt x="16509" y="5079"/>
                  </a:lnTo>
                  <a:lnTo>
                    <a:pt x="16509" y="3810"/>
                  </a:lnTo>
                  <a:lnTo>
                    <a:pt x="11430" y="3810"/>
                  </a:lnTo>
                  <a:lnTo>
                    <a:pt x="11430" y="2540"/>
                  </a:lnTo>
                  <a:lnTo>
                    <a:pt x="6350" y="2540"/>
                  </a:lnTo>
                  <a:lnTo>
                    <a:pt x="6350" y="1270"/>
                  </a:lnTo>
                  <a:close/>
                </a:path>
                <a:path w="25400" h="1389379">
                  <a:moveTo>
                    <a:pt x="25400" y="7619"/>
                  </a:moveTo>
                  <a:lnTo>
                    <a:pt x="0" y="7619"/>
                  </a:lnTo>
                  <a:lnTo>
                    <a:pt x="0" y="13969"/>
                  </a:lnTo>
                  <a:lnTo>
                    <a:pt x="25400" y="13969"/>
                  </a:lnTo>
                  <a:lnTo>
                    <a:pt x="25400" y="7619"/>
                  </a:lnTo>
                  <a:close/>
                </a:path>
                <a:path w="25400" h="1389379">
                  <a:moveTo>
                    <a:pt x="25400" y="13969"/>
                  </a:moveTo>
                  <a:lnTo>
                    <a:pt x="0" y="13969"/>
                  </a:lnTo>
                  <a:lnTo>
                    <a:pt x="0" y="20319"/>
                  </a:lnTo>
                  <a:lnTo>
                    <a:pt x="25400" y="20319"/>
                  </a:lnTo>
                  <a:lnTo>
                    <a:pt x="25400" y="13969"/>
                  </a:lnTo>
                  <a:close/>
                </a:path>
                <a:path w="25400" h="1389379">
                  <a:moveTo>
                    <a:pt x="25400" y="20319"/>
                  </a:moveTo>
                  <a:lnTo>
                    <a:pt x="0" y="20319"/>
                  </a:lnTo>
                  <a:lnTo>
                    <a:pt x="0" y="26669"/>
                  </a:lnTo>
                  <a:lnTo>
                    <a:pt x="25400" y="26669"/>
                  </a:lnTo>
                  <a:lnTo>
                    <a:pt x="25400" y="20319"/>
                  </a:lnTo>
                  <a:close/>
                </a:path>
                <a:path w="25400" h="1389379">
                  <a:moveTo>
                    <a:pt x="25400" y="26669"/>
                  </a:moveTo>
                  <a:lnTo>
                    <a:pt x="0" y="26669"/>
                  </a:lnTo>
                  <a:lnTo>
                    <a:pt x="0" y="33019"/>
                  </a:lnTo>
                  <a:lnTo>
                    <a:pt x="25400" y="33019"/>
                  </a:lnTo>
                  <a:lnTo>
                    <a:pt x="25400" y="26669"/>
                  </a:lnTo>
                  <a:close/>
                </a:path>
                <a:path w="25400" h="1389379">
                  <a:moveTo>
                    <a:pt x="25400" y="33019"/>
                  </a:moveTo>
                  <a:lnTo>
                    <a:pt x="0" y="33019"/>
                  </a:lnTo>
                  <a:lnTo>
                    <a:pt x="0" y="45719"/>
                  </a:lnTo>
                  <a:lnTo>
                    <a:pt x="25400" y="45719"/>
                  </a:lnTo>
                  <a:lnTo>
                    <a:pt x="25400" y="33019"/>
                  </a:lnTo>
                  <a:close/>
                </a:path>
                <a:path w="25400" h="1389379">
                  <a:moveTo>
                    <a:pt x="25400" y="45719"/>
                  </a:moveTo>
                  <a:lnTo>
                    <a:pt x="0" y="45719"/>
                  </a:lnTo>
                  <a:lnTo>
                    <a:pt x="0" y="58419"/>
                  </a:lnTo>
                  <a:lnTo>
                    <a:pt x="25400" y="58419"/>
                  </a:lnTo>
                  <a:lnTo>
                    <a:pt x="25400" y="45719"/>
                  </a:lnTo>
                  <a:close/>
                </a:path>
                <a:path w="25400" h="1389379">
                  <a:moveTo>
                    <a:pt x="25400" y="58419"/>
                  </a:moveTo>
                  <a:lnTo>
                    <a:pt x="0" y="58419"/>
                  </a:lnTo>
                  <a:lnTo>
                    <a:pt x="0" y="71119"/>
                  </a:lnTo>
                  <a:lnTo>
                    <a:pt x="25400" y="71119"/>
                  </a:lnTo>
                  <a:lnTo>
                    <a:pt x="25400" y="58419"/>
                  </a:lnTo>
                  <a:close/>
                </a:path>
                <a:path w="25400" h="1389379">
                  <a:moveTo>
                    <a:pt x="25400" y="71120"/>
                  </a:moveTo>
                  <a:lnTo>
                    <a:pt x="0" y="71120"/>
                  </a:lnTo>
                  <a:lnTo>
                    <a:pt x="0" y="77469"/>
                  </a:lnTo>
                  <a:lnTo>
                    <a:pt x="25400" y="77469"/>
                  </a:lnTo>
                  <a:lnTo>
                    <a:pt x="25400" y="71120"/>
                  </a:lnTo>
                  <a:close/>
                </a:path>
                <a:path w="25400" h="1389379">
                  <a:moveTo>
                    <a:pt x="25400" y="77469"/>
                  </a:moveTo>
                  <a:lnTo>
                    <a:pt x="0" y="77469"/>
                  </a:lnTo>
                  <a:lnTo>
                    <a:pt x="0" y="83819"/>
                  </a:lnTo>
                  <a:lnTo>
                    <a:pt x="25400" y="83819"/>
                  </a:lnTo>
                  <a:lnTo>
                    <a:pt x="25400" y="77469"/>
                  </a:lnTo>
                  <a:close/>
                </a:path>
                <a:path w="25400" h="1389379">
                  <a:moveTo>
                    <a:pt x="25400" y="83820"/>
                  </a:moveTo>
                  <a:lnTo>
                    <a:pt x="0" y="83820"/>
                  </a:lnTo>
                  <a:lnTo>
                    <a:pt x="0" y="90169"/>
                  </a:lnTo>
                  <a:lnTo>
                    <a:pt x="25400" y="90169"/>
                  </a:lnTo>
                  <a:lnTo>
                    <a:pt x="25400" y="83820"/>
                  </a:lnTo>
                  <a:close/>
                </a:path>
                <a:path w="25400" h="1389379">
                  <a:moveTo>
                    <a:pt x="25400" y="90169"/>
                  </a:moveTo>
                  <a:lnTo>
                    <a:pt x="0" y="90169"/>
                  </a:lnTo>
                  <a:lnTo>
                    <a:pt x="0" y="95249"/>
                  </a:lnTo>
                  <a:lnTo>
                    <a:pt x="25400" y="95249"/>
                  </a:lnTo>
                  <a:lnTo>
                    <a:pt x="25400" y="90169"/>
                  </a:lnTo>
                  <a:close/>
                </a:path>
                <a:path w="25400" h="1389379">
                  <a:moveTo>
                    <a:pt x="25400" y="95249"/>
                  </a:moveTo>
                  <a:lnTo>
                    <a:pt x="0" y="95249"/>
                  </a:lnTo>
                  <a:lnTo>
                    <a:pt x="0" y="101599"/>
                  </a:lnTo>
                  <a:lnTo>
                    <a:pt x="25400" y="101599"/>
                  </a:lnTo>
                  <a:lnTo>
                    <a:pt x="25400" y="95249"/>
                  </a:lnTo>
                  <a:close/>
                </a:path>
                <a:path w="25400" h="1389379">
                  <a:moveTo>
                    <a:pt x="25400" y="101599"/>
                  </a:moveTo>
                  <a:lnTo>
                    <a:pt x="0" y="101599"/>
                  </a:lnTo>
                  <a:lnTo>
                    <a:pt x="0" y="104139"/>
                  </a:lnTo>
                  <a:lnTo>
                    <a:pt x="25400" y="104139"/>
                  </a:lnTo>
                  <a:lnTo>
                    <a:pt x="25400" y="101599"/>
                  </a:lnTo>
                  <a:close/>
                </a:path>
                <a:path w="25400" h="1389379">
                  <a:moveTo>
                    <a:pt x="25400" y="104139"/>
                  </a:moveTo>
                  <a:lnTo>
                    <a:pt x="0" y="104139"/>
                  </a:lnTo>
                  <a:lnTo>
                    <a:pt x="0" y="107949"/>
                  </a:lnTo>
                  <a:lnTo>
                    <a:pt x="25400" y="107949"/>
                  </a:lnTo>
                  <a:lnTo>
                    <a:pt x="25400" y="104139"/>
                  </a:lnTo>
                  <a:close/>
                </a:path>
                <a:path w="25400" h="1389379">
                  <a:moveTo>
                    <a:pt x="25400" y="107949"/>
                  </a:moveTo>
                  <a:lnTo>
                    <a:pt x="0" y="107949"/>
                  </a:lnTo>
                  <a:lnTo>
                    <a:pt x="0" y="114299"/>
                  </a:lnTo>
                  <a:lnTo>
                    <a:pt x="25400" y="114299"/>
                  </a:lnTo>
                  <a:lnTo>
                    <a:pt x="25400" y="107949"/>
                  </a:lnTo>
                  <a:close/>
                </a:path>
                <a:path w="25400" h="1389379">
                  <a:moveTo>
                    <a:pt x="25400" y="114299"/>
                  </a:moveTo>
                  <a:lnTo>
                    <a:pt x="0" y="114299"/>
                  </a:lnTo>
                  <a:lnTo>
                    <a:pt x="0" y="116839"/>
                  </a:lnTo>
                  <a:lnTo>
                    <a:pt x="25400" y="116839"/>
                  </a:lnTo>
                  <a:lnTo>
                    <a:pt x="25400" y="114299"/>
                  </a:lnTo>
                  <a:close/>
                </a:path>
                <a:path w="25400" h="1389379">
                  <a:moveTo>
                    <a:pt x="25400" y="116839"/>
                  </a:moveTo>
                  <a:lnTo>
                    <a:pt x="0" y="116839"/>
                  </a:lnTo>
                  <a:lnTo>
                    <a:pt x="0" y="123189"/>
                  </a:lnTo>
                  <a:lnTo>
                    <a:pt x="25400" y="123189"/>
                  </a:lnTo>
                  <a:lnTo>
                    <a:pt x="25400" y="116839"/>
                  </a:lnTo>
                  <a:close/>
                </a:path>
                <a:path w="25400" h="1389379">
                  <a:moveTo>
                    <a:pt x="25400" y="123189"/>
                  </a:moveTo>
                  <a:lnTo>
                    <a:pt x="0" y="123189"/>
                  </a:lnTo>
                  <a:lnTo>
                    <a:pt x="0" y="129539"/>
                  </a:lnTo>
                  <a:lnTo>
                    <a:pt x="25400" y="129539"/>
                  </a:lnTo>
                  <a:lnTo>
                    <a:pt x="25400" y="123189"/>
                  </a:lnTo>
                  <a:close/>
                </a:path>
                <a:path w="25400" h="1389379">
                  <a:moveTo>
                    <a:pt x="25400" y="129539"/>
                  </a:moveTo>
                  <a:lnTo>
                    <a:pt x="0" y="129539"/>
                  </a:lnTo>
                  <a:lnTo>
                    <a:pt x="0" y="133349"/>
                  </a:lnTo>
                  <a:lnTo>
                    <a:pt x="25400" y="133349"/>
                  </a:lnTo>
                  <a:lnTo>
                    <a:pt x="25400" y="129539"/>
                  </a:lnTo>
                  <a:close/>
                </a:path>
                <a:path w="25400" h="1389379">
                  <a:moveTo>
                    <a:pt x="25400" y="133349"/>
                  </a:moveTo>
                  <a:lnTo>
                    <a:pt x="0" y="133349"/>
                  </a:lnTo>
                  <a:lnTo>
                    <a:pt x="0" y="135889"/>
                  </a:lnTo>
                  <a:lnTo>
                    <a:pt x="25400" y="135889"/>
                  </a:lnTo>
                  <a:lnTo>
                    <a:pt x="25400" y="133349"/>
                  </a:lnTo>
                  <a:close/>
                </a:path>
                <a:path w="25400" h="1389379">
                  <a:moveTo>
                    <a:pt x="25400" y="135889"/>
                  </a:moveTo>
                  <a:lnTo>
                    <a:pt x="0" y="135889"/>
                  </a:lnTo>
                  <a:lnTo>
                    <a:pt x="0" y="139699"/>
                  </a:lnTo>
                  <a:lnTo>
                    <a:pt x="25400" y="139699"/>
                  </a:lnTo>
                  <a:lnTo>
                    <a:pt x="25400" y="135889"/>
                  </a:lnTo>
                  <a:close/>
                </a:path>
                <a:path w="25400" h="1389379">
                  <a:moveTo>
                    <a:pt x="25400" y="139700"/>
                  </a:moveTo>
                  <a:lnTo>
                    <a:pt x="0" y="139700"/>
                  </a:lnTo>
                  <a:lnTo>
                    <a:pt x="0" y="152399"/>
                  </a:lnTo>
                  <a:lnTo>
                    <a:pt x="25400" y="152399"/>
                  </a:lnTo>
                  <a:lnTo>
                    <a:pt x="25400" y="139700"/>
                  </a:lnTo>
                  <a:close/>
                </a:path>
                <a:path w="25400" h="1389379">
                  <a:moveTo>
                    <a:pt x="25400" y="152399"/>
                  </a:moveTo>
                  <a:lnTo>
                    <a:pt x="0" y="152399"/>
                  </a:lnTo>
                  <a:lnTo>
                    <a:pt x="0" y="154939"/>
                  </a:lnTo>
                  <a:lnTo>
                    <a:pt x="25400" y="154939"/>
                  </a:lnTo>
                  <a:lnTo>
                    <a:pt x="25400" y="152399"/>
                  </a:lnTo>
                  <a:close/>
                </a:path>
                <a:path w="25400" h="1389379">
                  <a:moveTo>
                    <a:pt x="25400" y="154939"/>
                  </a:moveTo>
                  <a:lnTo>
                    <a:pt x="0" y="154939"/>
                  </a:lnTo>
                  <a:lnTo>
                    <a:pt x="0" y="165099"/>
                  </a:lnTo>
                  <a:lnTo>
                    <a:pt x="25400" y="165099"/>
                  </a:lnTo>
                  <a:lnTo>
                    <a:pt x="25400" y="154939"/>
                  </a:lnTo>
                  <a:close/>
                </a:path>
                <a:path w="25400" h="1389379">
                  <a:moveTo>
                    <a:pt x="25400" y="165099"/>
                  </a:moveTo>
                  <a:lnTo>
                    <a:pt x="0" y="165099"/>
                  </a:lnTo>
                  <a:lnTo>
                    <a:pt x="0" y="167639"/>
                  </a:lnTo>
                  <a:lnTo>
                    <a:pt x="25400" y="167639"/>
                  </a:lnTo>
                  <a:lnTo>
                    <a:pt x="25400" y="165099"/>
                  </a:lnTo>
                  <a:close/>
                </a:path>
                <a:path w="25400" h="1389379">
                  <a:moveTo>
                    <a:pt x="25400" y="167639"/>
                  </a:moveTo>
                  <a:lnTo>
                    <a:pt x="0" y="167639"/>
                  </a:lnTo>
                  <a:lnTo>
                    <a:pt x="0" y="177799"/>
                  </a:lnTo>
                  <a:lnTo>
                    <a:pt x="25400" y="177799"/>
                  </a:lnTo>
                  <a:lnTo>
                    <a:pt x="25400" y="167639"/>
                  </a:lnTo>
                  <a:close/>
                </a:path>
                <a:path w="25400" h="1389379">
                  <a:moveTo>
                    <a:pt x="25400" y="177800"/>
                  </a:moveTo>
                  <a:lnTo>
                    <a:pt x="0" y="177800"/>
                  </a:lnTo>
                  <a:lnTo>
                    <a:pt x="0" y="180339"/>
                  </a:lnTo>
                  <a:lnTo>
                    <a:pt x="25400" y="180339"/>
                  </a:lnTo>
                  <a:lnTo>
                    <a:pt x="25400" y="177800"/>
                  </a:lnTo>
                  <a:close/>
                </a:path>
                <a:path w="25400" h="1389379">
                  <a:moveTo>
                    <a:pt x="25400" y="180339"/>
                  </a:moveTo>
                  <a:lnTo>
                    <a:pt x="0" y="180339"/>
                  </a:lnTo>
                  <a:lnTo>
                    <a:pt x="0" y="184149"/>
                  </a:lnTo>
                  <a:lnTo>
                    <a:pt x="25400" y="184149"/>
                  </a:lnTo>
                  <a:lnTo>
                    <a:pt x="25400" y="180339"/>
                  </a:lnTo>
                  <a:close/>
                </a:path>
                <a:path w="25400" h="1389379">
                  <a:moveTo>
                    <a:pt x="25400" y="184149"/>
                  </a:moveTo>
                  <a:lnTo>
                    <a:pt x="0" y="184149"/>
                  </a:lnTo>
                  <a:lnTo>
                    <a:pt x="0" y="186689"/>
                  </a:lnTo>
                  <a:lnTo>
                    <a:pt x="25400" y="186689"/>
                  </a:lnTo>
                  <a:lnTo>
                    <a:pt x="25400" y="184149"/>
                  </a:lnTo>
                  <a:close/>
                </a:path>
                <a:path w="25400" h="1389379">
                  <a:moveTo>
                    <a:pt x="25400" y="186689"/>
                  </a:moveTo>
                  <a:lnTo>
                    <a:pt x="0" y="186689"/>
                  </a:lnTo>
                  <a:lnTo>
                    <a:pt x="0" y="196849"/>
                  </a:lnTo>
                  <a:lnTo>
                    <a:pt x="25400" y="196849"/>
                  </a:lnTo>
                  <a:lnTo>
                    <a:pt x="25400" y="186689"/>
                  </a:lnTo>
                  <a:close/>
                </a:path>
                <a:path w="25400" h="1389379">
                  <a:moveTo>
                    <a:pt x="25400" y="196849"/>
                  </a:moveTo>
                  <a:lnTo>
                    <a:pt x="0" y="196849"/>
                  </a:lnTo>
                  <a:lnTo>
                    <a:pt x="0" y="203199"/>
                  </a:lnTo>
                  <a:lnTo>
                    <a:pt x="25400" y="203199"/>
                  </a:lnTo>
                  <a:lnTo>
                    <a:pt x="25400" y="196849"/>
                  </a:lnTo>
                  <a:close/>
                </a:path>
                <a:path w="25400" h="1389379">
                  <a:moveTo>
                    <a:pt x="25400" y="203199"/>
                  </a:moveTo>
                  <a:lnTo>
                    <a:pt x="0" y="203199"/>
                  </a:lnTo>
                  <a:lnTo>
                    <a:pt x="0" y="209549"/>
                  </a:lnTo>
                  <a:lnTo>
                    <a:pt x="25400" y="209549"/>
                  </a:lnTo>
                  <a:lnTo>
                    <a:pt x="25400" y="203199"/>
                  </a:lnTo>
                  <a:close/>
                </a:path>
                <a:path w="25400" h="1389379">
                  <a:moveTo>
                    <a:pt x="25400" y="209549"/>
                  </a:moveTo>
                  <a:lnTo>
                    <a:pt x="0" y="209549"/>
                  </a:lnTo>
                  <a:lnTo>
                    <a:pt x="0" y="218439"/>
                  </a:lnTo>
                  <a:lnTo>
                    <a:pt x="25400" y="218439"/>
                  </a:lnTo>
                  <a:lnTo>
                    <a:pt x="25400" y="209549"/>
                  </a:lnTo>
                  <a:close/>
                </a:path>
                <a:path w="25400" h="1389379">
                  <a:moveTo>
                    <a:pt x="25400" y="218440"/>
                  </a:moveTo>
                  <a:lnTo>
                    <a:pt x="0" y="218440"/>
                  </a:lnTo>
                  <a:lnTo>
                    <a:pt x="0" y="222249"/>
                  </a:lnTo>
                  <a:lnTo>
                    <a:pt x="25400" y="222249"/>
                  </a:lnTo>
                  <a:lnTo>
                    <a:pt x="25400" y="218440"/>
                  </a:lnTo>
                  <a:close/>
                </a:path>
                <a:path w="25400" h="1389379">
                  <a:moveTo>
                    <a:pt x="25400" y="222249"/>
                  </a:moveTo>
                  <a:lnTo>
                    <a:pt x="0" y="222249"/>
                  </a:lnTo>
                  <a:lnTo>
                    <a:pt x="0" y="224789"/>
                  </a:lnTo>
                  <a:lnTo>
                    <a:pt x="25400" y="224789"/>
                  </a:lnTo>
                  <a:lnTo>
                    <a:pt x="25400" y="222249"/>
                  </a:lnTo>
                  <a:close/>
                </a:path>
                <a:path w="25400" h="1389379">
                  <a:moveTo>
                    <a:pt x="25400" y="224789"/>
                  </a:moveTo>
                  <a:lnTo>
                    <a:pt x="0" y="224789"/>
                  </a:lnTo>
                  <a:lnTo>
                    <a:pt x="0" y="231139"/>
                  </a:lnTo>
                  <a:lnTo>
                    <a:pt x="25400" y="231139"/>
                  </a:lnTo>
                  <a:lnTo>
                    <a:pt x="25400" y="224789"/>
                  </a:lnTo>
                  <a:close/>
                </a:path>
                <a:path w="25400" h="1389379">
                  <a:moveTo>
                    <a:pt x="25400" y="231139"/>
                  </a:moveTo>
                  <a:lnTo>
                    <a:pt x="0" y="231139"/>
                  </a:lnTo>
                  <a:lnTo>
                    <a:pt x="0" y="237489"/>
                  </a:lnTo>
                  <a:lnTo>
                    <a:pt x="25400" y="237489"/>
                  </a:lnTo>
                  <a:lnTo>
                    <a:pt x="25400" y="231139"/>
                  </a:lnTo>
                  <a:close/>
                </a:path>
                <a:path w="25400" h="1389379">
                  <a:moveTo>
                    <a:pt x="25400" y="237489"/>
                  </a:moveTo>
                  <a:lnTo>
                    <a:pt x="0" y="237489"/>
                  </a:lnTo>
                  <a:lnTo>
                    <a:pt x="0" y="241299"/>
                  </a:lnTo>
                  <a:lnTo>
                    <a:pt x="25400" y="241299"/>
                  </a:lnTo>
                  <a:lnTo>
                    <a:pt x="25400" y="237489"/>
                  </a:lnTo>
                  <a:close/>
                </a:path>
                <a:path w="25400" h="1389379">
                  <a:moveTo>
                    <a:pt x="25400" y="241299"/>
                  </a:moveTo>
                  <a:lnTo>
                    <a:pt x="0" y="241299"/>
                  </a:lnTo>
                  <a:lnTo>
                    <a:pt x="0" y="243839"/>
                  </a:lnTo>
                  <a:lnTo>
                    <a:pt x="25400" y="243839"/>
                  </a:lnTo>
                  <a:lnTo>
                    <a:pt x="25400" y="241299"/>
                  </a:lnTo>
                  <a:close/>
                </a:path>
                <a:path w="25400" h="1389379">
                  <a:moveTo>
                    <a:pt x="25400" y="243839"/>
                  </a:moveTo>
                  <a:lnTo>
                    <a:pt x="0" y="243839"/>
                  </a:lnTo>
                  <a:lnTo>
                    <a:pt x="0" y="247649"/>
                  </a:lnTo>
                  <a:lnTo>
                    <a:pt x="25400" y="247649"/>
                  </a:lnTo>
                  <a:lnTo>
                    <a:pt x="25400" y="243839"/>
                  </a:lnTo>
                  <a:close/>
                </a:path>
                <a:path w="25400" h="1389379">
                  <a:moveTo>
                    <a:pt x="25400" y="247649"/>
                  </a:moveTo>
                  <a:lnTo>
                    <a:pt x="0" y="247649"/>
                  </a:lnTo>
                  <a:lnTo>
                    <a:pt x="0" y="256539"/>
                  </a:lnTo>
                  <a:lnTo>
                    <a:pt x="25400" y="256539"/>
                  </a:lnTo>
                  <a:lnTo>
                    <a:pt x="25400" y="247649"/>
                  </a:lnTo>
                  <a:close/>
                </a:path>
                <a:path w="25400" h="1389379">
                  <a:moveTo>
                    <a:pt x="25400" y="256539"/>
                  </a:moveTo>
                  <a:lnTo>
                    <a:pt x="0" y="256539"/>
                  </a:lnTo>
                  <a:lnTo>
                    <a:pt x="0" y="266699"/>
                  </a:lnTo>
                  <a:lnTo>
                    <a:pt x="25400" y="266699"/>
                  </a:lnTo>
                  <a:lnTo>
                    <a:pt x="25400" y="256539"/>
                  </a:lnTo>
                  <a:close/>
                </a:path>
                <a:path w="25400" h="1389379">
                  <a:moveTo>
                    <a:pt x="25400" y="266700"/>
                  </a:moveTo>
                  <a:lnTo>
                    <a:pt x="0" y="266700"/>
                  </a:lnTo>
                  <a:lnTo>
                    <a:pt x="0" y="269239"/>
                  </a:lnTo>
                  <a:lnTo>
                    <a:pt x="25400" y="269239"/>
                  </a:lnTo>
                  <a:lnTo>
                    <a:pt x="25400" y="266700"/>
                  </a:lnTo>
                  <a:close/>
                </a:path>
                <a:path w="25400" h="1389379">
                  <a:moveTo>
                    <a:pt x="25400" y="269239"/>
                  </a:moveTo>
                  <a:lnTo>
                    <a:pt x="0" y="269239"/>
                  </a:lnTo>
                  <a:lnTo>
                    <a:pt x="0" y="275589"/>
                  </a:lnTo>
                  <a:lnTo>
                    <a:pt x="25400" y="275589"/>
                  </a:lnTo>
                  <a:lnTo>
                    <a:pt x="25400" y="269239"/>
                  </a:lnTo>
                  <a:close/>
                </a:path>
                <a:path w="25400" h="1389379">
                  <a:moveTo>
                    <a:pt x="25400" y="275589"/>
                  </a:moveTo>
                  <a:lnTo>
                    <a:pt x="0" y="275589"/>
                  </a:lnTo>
                  <a:lnTo>
                    <a:pt x="0" y="281939"/>
                  </a:lnTo>
                  <a:lnTo>
                    <a:pt x="25400" y="281939"/>
                  </a:lnTo>
                  <a:lnTo>
                    <a:pt x="25400" y="275589"/>
                  </a:lnTo>
                  <a:close/>
                </a:path>
                <a:path w="25400" h="1389379">
                  <a:moveTo>
                    <a:pt x="25400" y="281940"/>
                  </a:moveTo>
                  <a:lnTo>
                    <a:pt x="0" y="281940"/>
                  </a:lnTo>
                  <a:lnTo>
                    <a:pt x="0" y="285749"/>
                  </a:lnTo>
                  <a:lnTo>
                    <a:pt x="25400" y="285749"/>
                  </a:lnTo>
                  <a:lnTo>
                    <a:pt x="25400" y="281940"/>
                  </a:lnTo>
                  <a:close/>
                </a:path>
                <a:path w="25400" h="1389379">
                  <a:moveTo>
                    <a:pt x="25400" y="285749"/>
                  </a:moveTo>
                  <a:lnTo>
                    <a:pt x="0" y="285749"/>
                  </a:lnTo>
                  <a:lnTo>
                    <a:pt x="0" y="292099"/>
                  </a:lnTo>
                  <a:lnTo>
                    <a:pt x="25400" y="292099"/>
                  </a:lnTo>
                  <a:lnTo>
                    <a:pt x="25400" y="285749"/>
                  </a:lnTo>
                  <a:close/>
                </a:path>
                <a:path w="25400" h="1389379">
                  <a:moveTo>
                    <a:pt x="25400" y="292099"/>
                  </a:moveTo>
                  <a:lnTo>
                    <a:pt x="0" y="292099"/>
                  </a:lnTo>
                  <a:lnTo>
                    <a:pt x="0" y="299719"/>
                  </a:lnTo>
                  <a:lnTo>
                    <a:pt x="1270" y="299719"/>
                  </a:lnTo>
                  <a:lnTo>
                    <a:pt x="1270" y="300989"/>
                  </a:lnTo>
                  <a:lnTo>
                    <a:pt x="25400" y="300989"/>
                  </a:lnTo>
                  <a:lnTo>
                    <a:pt x="25400" y="292099"/>
                  </a:lnTo>
                  <a:close/>
                </a:path>
                <a:path w="25400" h="1389379">
                  <a:moveTo>
                    <a:pt x="25400" y="300989"/>
                  </a:moveTo>
                  <a:lnTo>
                    <a:pt x="3809" y="300989"/>
                  </a:lnTo>
                  <a:lnTo>
                    <a:pt x="3809" y="302259"/>
                  </a:lnTo>
                  <a:lnTo>
                    <a:pt x="6350" y="302259"/>
                  </a:lnTo>
                  <a:lnTo>
                    <a:pt x="6350" y="303529"/>
                  </a:lnTo>
                  <a:lnTo>
                    <a:pt x="7620" y="303529"/>
                  </a:lnTo>
                  <a:lnTo>
                    <a:pt x="7620" y="304799"/>
                  </a:lnTo>
                  <a:lnTo>
                    <a:pt x="25400" y="304799"/>
                  </a:lnTo>
                  <a:lnTo>
                    <a:pt x="25400" y="300989"/>
                  </a:lnTo>
                  <a:close/>
                </a:path>
                <a:path w="25400" h="1389379">
                  <a:moveTo>
                    <a:pt x="25400" y="304800"/>
                  </a:moveTo>
                  <a:lnTo>
                    <a:pt x="10159" y="304800"/>
                  </a:lnTo>
                  <a:lnTo>
                    <a:pt x="10159" y="306069"/>
                  </a:lnTo>
                  <a:lnTo>
                    <a:pt x="12700" y="306069"/>
                  </a:lnTo>
                  <a:lnTo>
                    <a:pt x="12700" y="307339"/>
                  </a:lnTo>
                  <a:lnTo>
                    <a:pt x="13970" y="307339"/>
                  </a:lnTo>
                  <a:lnTo>
                    <a:pt x="13970" y="308609"/>
                  </a:lnTo>
                  <a:lnTo>
                    <a:pt x="16509" y="308609"/>
                  </a:lnTo>
                  <a:lnTo>
                    <a:pt x="16509" y="309879"/>
                  </a:lnTo>
                  <a:lnTo>
                    <a:pt x="17779" y="309879"/>
                  </a:lnTo>
                  <a:lnTo>
                    <a:pt x="17779" y="311149"/>
                  </a:lnTo>
                  <a:lnTo>
                    <a:pt x="25400" y="311149"/>
                  </a:lnTo>
                  <a:lnTo>
                    <a:pt x="25400" y="304800"/>
                  </a:lnTo>
                  <a:close/>
                </a:path>
                <a:path w="25400" h="1389379">
                  <a:moveTo>
                    <a:pt x="25400" y="311149"/>
                  </a:moveTo>
                  <a:lnTo>
                    <a:pt x="20320" y="311149"/>
                  </a:lnTo>
                  <a:lnTo>
                    <a:pt x="20320" y="312419"/>
                  </a:lnTo>
                  <a:lnTo>
                    <a:pt x="22859" y="312419"/>
                  </a:lnTo>
                  <a:lnTo>
                    <a:pt x="22859" y="313689"/>
                  </a:lnTo>
                  <a:lnTo>
                    <a:pt x="25400" y="313689"/>
                  </a:lnTo>
                  <a:lnTo>
                    <a:pt x="25400" y="311149"/>
                  </a:lnTo>
                  <a:close/>
                </a:path>
                <a:path w="25400" h="1389379">
                  <a:moveTo>
                    <a:pt x="25400" y="313689"/>
                  </a:moveTo>
                  <a:lnTo>
                    <a:pt x="24129" y="313689"/>
                  </a:lnTo>
                  <a:lnTo>
                    <a:pt x="24129" y="314959"/>
                  </a:lnTo>
                  <a:lnTo>
                    <a:pt x="25400" y="314959"/>
                  </a:lnTo>
                  <a:lnTo>
                    <a:pt x="25400" y="313689"/>
                  </a:lnTo>
                  <a:close/>
                </a:path>
                <a:path w="25400" h="1389379">
                  <a:moveTo>
                    <a:pt x="6350" y="1388110"/>
                  </a:moveTo>
                  <a:lnTo>
                    <a:pt x="0" y="1388110"/>
                  </a:lnTo>
                  <a:lnTo>
                    <a:pt x="0" y="1389379"/>
                  </a:lnTo>
                  <a:lnTo>
                    <a:pt x="6350" y="1389379"/>
                  </a:lnTo>
                  <a:lnTo>
                    <a:pt x="6350" y="1388110"/>
                  </a:lnTo>
                  <a:close/>
                </a:path>
                <a:path w="25400" h="1389379">
                  <a:moveTo>
                    <a:pt x="25400" y="1386839"/>
                  </a:moveTo>
                  <a:lnTo>
                    <a:pt x="6350" y="1386839"/>
                  </a:lnTo>
                  <a:lnTo>
                    <a:pt x="6350" y="1388110"/>
                  </a:lnTo>
                  <a:lnTo>
                    <a:pt x="25400" y="1388110"/>
                  </a:lnTo>
                  <a:lnTo>
                    <a:pt x="25400" y="1386839"/>
                  </a:lnTo>
                  <a:close/>
                </a:path>
              </a:pathLst>
            </a:custGeom>
            <a:solidFill>
              <a:srgbClr val="8D8D1B"/>
            </a:solidFill>
          </p:spPr>
          <p:txBody>
            <a:bodyPr wrap="square" lIns="0" tIns="0" rIns="0" bIns="0" rtlCol="0"/>
            <a:lstStyle/>
            <a:p>
              <a:endParaRPr/>
            </a:p>
          </p:txBody>
        </p:sp>
        <p:sp>
          <p:nvSpPr>
            <p:cNvPr id="879" name="object 879"/>
            <p:cNvSpPr/>
            <p:nvPr/>
          </p:nvSpPr>
          <p:spPr>
            <a:xfrm>
              <a:off x="585470" y="5132070"/>
              <a:ext cx="24130" cy="1395730"/>
            </a:xfrm>
            <a:custGeom>
              <a:avLst/>
              <a:gdLst/>
              <a:ahLst/>
              <a:cxnLst/>
              <a:rect l="l" t="t" r="r" b="b"/>
              <a:pathLst>
                <a:path w="24129" h="1395729">
                  <a:moveTo>
                    <a:pt x="2539" y="0"/>
                  </a:moveTo>
                  <a:lnTo>
                    <a:pt x="0" y="0"/>
                  </a:lnTo>
                  <a:lnTo>
                    <a:pt x="0" y="1269"/>
                  </a:lnTo>
                  <a:lnTo>
                    <a:pt x="2539" y="1269"/>
                  </a:lnTo>
                  <a:lnTo>
                    <a:pt x="2539" y="0"/>
                  </a:lnTo>
                  <a:close/>
                </a:path>
                <a:path w="24129" h="1395729">
                  <a:moveTo>
                    <a:pt x="7620" y="1270"/>
                  </a:moveTo>
                  <a:lnTo>
                    <a:pt x="0" y="1270"/>
                  </a:lnTo>
                  <a:lnTo>
                    <a:pt x="0" y="7619"/>
                  </a:lnTo>
                  <a:lnTo>
                    <a:pt x="24129" y="7619"/>
                  </a:lnTo>
                  <a:lnTo>
                    <a:pt x="24129" y="6349"/>
                  </a:lnTo>
                  <a:lnTo>
                    <a:pt x="21589" y="6349"/>
                  </a:lnTo>
                  <a:lnTo>
                    <a:pt x="21589" y="5080"/>
                  </a:lnTo>
                  <a:lnTo>
                    <a:pt x="16510" y="5080"/>
                  </a:lnTo>
                  <a:lnTo>
                    <a:pt x="16510" y="3809"/>
                  </a:lnTo>
                  <a:lnTo>
                    <a:pt x="11429" y="3809"/>
                  </a:lnTo>
                  <a:lnTo>
                    <a:pt x="11429" y="2539"/>
                  </a:lnTo>
                  <a:lnTo>
                    <a:pt x="7620" y="2539"/>
                  </a:lnTo>
                  <a:lnTo>
                    <a:pt x="7620" y="1270"/>
                  </a:lnTo>
                  <a:close/>
                </a:path>
                <a:path w="24129" h="1395729">
                  <a:moveTo>
                    <a:pt x="24129" y="7620"/>
                  </a:moveTo>
                  <a:lnTo>
                    <a:pt x="0" y="7620"/>
                  </a:lnTo>
                  <a:lnTo>
                    <a:pt x="0" y="13969"/>
                  </a:lnTo>
                  <a:lnTo>
                    <a:pt x="24129" y="13969"/>
                  </a:lnTo>
                  <a:lnTo>
                    <a:pt x="24129" y="7620"/>
                  </a:lnTo>
                  <a:close/>
                </a:path>
                <a:path w="24129" h="1395729">
                  <a:moveTo>
                    <a:pt x="24129" y="13969"/>
                  </a:moveTo>
                  <a:lnTo>
                    <a:pt x="0" y="13969"/>
                  </a:lnTo>
                  <a:lnTo>
                    <a:pt x="0" y="20319"/>
                  </a:lnTo>
                  <a:lnTo>
                    <a:pt x="24129" y="20319"/>
                  </a:lnTo>
                  <a:lnTo>
                    <a:pt x="24129" y="13969"/>
                  </a:lnTo>
                  <a:close/>
                </a:path>
                <a:path w="24129" h="1395729">
                  <a:moveTo>
                    <a:pt x="24129" y="20319"/>
                  </a:moveTo>
                  <a:lnTo>
                    <a:pt x="0" y="20319"/>
                  </a:lnTo>
                  <a:lnTo>
                    <a:pt x="0" y="26669"/>
                  </a:lnTo>
                  <a:lnTo>
                    <a:pt x="24129" y="26669"/>
                  </a:lnTo>
                  <a:lnTo>
                    <a:pt x="24129" y="20319"/>
                  </a:lnTo>
                  <a:close/>
                </a:path>
                <a:path w="24129" h="1395729">
                  <a:moveTo>
                    <a:pt x="24129" y="26669"/>
                  </a:moveTo>
                  <a:lnTo>
                    <a:pt x="0" y="26669"/>
                  </a:lnTo>
                  <a:lnTo>
                    <a:pt x="0" y="33019"/>
                  </a:lnTo>
                  <a:lnTo>
                    <a:pt x="24129" y="33019"/>
                  </a:lnTo>
                  <a:lnTo>
                    <a:pt x="24129" y="26669"/>
                  </a:lnTo>
                  <a:close/>
                </a:path>
                <a:path w="24129" h="1395729">
                  <a:moveTo>
                    <a:pt x="24129" y="33019"/>
                  </a:moveTo>
                  <a:lnTo>
                    <a:pt x="0" y="33019"/>
                  </a:lnTo>
                  <a:lnTo>
                    <a:pt x="0" y="39369"/>
                  </a:lnTo>
                  <a:lnTo>
                    <a:pt x="24129" y="39369"/>
                  </a:lnTo>
                  <a:lnTo>
                    <a:pt x="24129" y="33019"/>
                  </a:lnTo>
                  <a:close/>
                </a:path>
                <a:path w="24129" h="1395729">
                  <a:moveTo>
                    <a:pt x="24129" y="39369"/>
                  </a:moveTo>
                  <a:lnTo>
                    <a:pt x="0" y="39369"/>
                  </a:lnTo>
                  <a:lnTo>
                    <a:pt x="0" y="52069"/>
                  </a:lnTo>
                  <a:lnTo>
                    <a:pt x="24129" y="52069"/>
                  </a:lnTo>
                  <a:lnTo>
                    <a:pt x="24129" y="39369"/>
                  </a:lnTo>
                  <a:close/>
                </a:path>
                <a:path w="24129" h="1395729">
                  <a:moveTo>
                    <a:pt x="24129" y="52069"/>
                  </a:moveTo>
                  <a:lnTo>
                    <a:pt x="0" y="52069"/>
                  </a:lnTo>
                  <a:lnTo>
                    <a:pt x="0" y="64769"/>
                  </a:lnTo>
                  <a:lnTo>
                    <a:pt x="24129" y="64769"/>
                  </a:lnTo>
                  <a:lnTo>
                    <a:pt x="24129" y="52069"/>
                  </a:lnTo>
                  <a:close/>
                </a:path>
                <a:path w="24129" h="1395729">
                  <a:moveTo>
                    <a:pt x="24129" y="64769"/>
                  </a:moveTo>
                  <a:lnTo>
                    <a:pt x="0" y="64769"/>
                  </a:lnTo>
                  <a:lnTo>
                    <a:pt x="0" y="77469"/>
                  </a:lnTo>
                  <a:lnTo>
                    <a:pt x="24129" y="77469"/>
                  </a:lnTo>
                  <a:lnTo>
                    <a:pt x="24129" y="64769"/>
                  </a:lnTo>
                  <a:close/>
                </a:path>
                <a:path w="24129" h="1395729">
                  <a:moveTo>
                    <a:pt x="24129" y="77470"/>
                  </a:moveTo>
                  <a:lnTo>
                    <a:pt x="0" y="77470"/>
                  </a:lnTo>
                  <a:lnTo>
                    <a:pt x="0" y="83819"/>
                  </a:lnTo>
                  <a:lnTo>
                    <a:pt x="24129" y="83819"/>
                  </a:lnTo>
                  <a:lnTo>
                    <a:pt x="24129" y="77470"/>
                  </a:lnTo>
                  <a:close/>
                </a:path>
                <a:path w="24129" h="1395729">
                  <a:moveTo>
                    <a:pt x="24129" y="83819"/>
                  </a:moveTo>
                  <a:lnTo>
                    <a:pt x="0" y="83819"/>
                  </a:lnTo>
                  <a:lnTo>
                    <a:pt x="0" y="90169"/>
                  </a:lnTo>
                  <a:lnTo>
                    <a:pt x="24129" y="90169"/>
                  </a:lnTo>
                  <a:lnTo>
                    <a:pt x="24129" y="83819"/>
                  </a:lnTo>
                  <a:close/>
                </a:path>
                <a:path w="24129" h="1395729">
                  <a:moveTo>
                    <a:pt x="24129" y="90170"/>
                  </a:moveTo>
                  <a:lnTo>
                    <a:pt x="0" y="90170"/>
                  </a:lnTo>
                  <a:lnTo>
                    <a:pt x="0" y="96519"/>
                  </a:lnTo>
                  <a:lnTo>
                    <a:pt x="24129" y="96519"/>
                  </a:lnTo>
                  <a:lnTo>
                    <a:pt x="24129" y="90170"/>
                  </a:lnTo>
                  <a:close/>
                </a:path>
                <a:path w="24129" h="1395729">
                  <a:moveTo>
                    <a:pt x="24129" y="96519"/>
                  </a:moveTo>
                  <a:lnTo>
                    <a:pt x="0" y="96519"/>
                  </a:lnTo>
                  <a:lnTo>
                    <a:pt x="0" y="101599"/>
                  </a:lnTo>
                  <a:lnTo>
                    <a:pt x="24129" y="101599"/>
                  </a:lnTo>
                  <a:lnTo>
                    <a:pt x="24129" y="96519"/>
                  </a:lnTo>
                  <a:close/>
                </a:path>
                <a:path w="24129" h="1395729">
                  <a:moveTo>
                    <a:pt x="24129" y="101599"/>
                  </a:moveTo>
                  <a:lnTo>
                    <a:pt x="0" y="101599"/>
                  </a:lnTo>
                  <a:lnTo>
                    <a:pt x="0" y="107949"/>
                  </a:lnTo>
                  <a:lnTo>
                    <a:pt x="24129" y="107949"/>
                  </a:lnTo>
                  <a:lnTo>
                    <a:pt x="24129" y="101599"/>
                  </a:lnTo>
                  <a:close/>
                </a:path>
                <a:path w="24129" h="1395729">
                  <a:moveTo>
                    <a:pt x="24129" y="107949"/>
                  </a:moveTo>
                  <a:lnTo>
                    <a:pt x="0" y="107949"/>
                  </a:lnTo>
                  <a:lnTo>
                    <a:pt x="0" y="110489"/>
                  </a:lnTo>
                  <a:lnTo>
                    <a:pt x="24129" y="110489"/>
                  </a:lnTo>
                  <a:lnTo>
                    <a:pt x="24129" y="107949"/>
                  </a:lnTo>
                  <a:close/>
                </a:path>
                <a:path w="24129" h="1395729">
                  <a:moveTo>
                    <a:pt x="24129" y="110489"/>
                  </a:moveTo>
                  <a:lnTo>
                    <a:pt x="0" y="110489"/>
                  </a:lnTo>
                  <a:lnTo>
                    <a:pt x="0" y="114299"/>
                  </a:lnTo>
                  <a:lnTo>
                    <a:pt x="24129" y="114299"/>
                  </a:lnTo>
                  <a:lnTo>
                    <a:pt x="24129" y="110489"/>
                  </a:lnTo>
                  <a:close/>
                </a:path>
                <a:path w="24129" h="1395729">
                  <a:moveTo>
                    <a:pt x="24129" y="114299"/>
                  </a:moveTo>
                  <a:lnTo>
                    <a:pt x="0" y="114299"/>
                  </a:lnTo>
                  <a:lnTo>
                    <a:pt x="0" y="120649"/>
                  </a:lnTo>
                  <a:lnTo>
                    <a:pt x="24129" y="120649"/>
                  </a:lnTo>
                  <a:lnTo>
                    <a:pt x="24129" y="114299"/>
                  </a:lnTo>
                  <a:close/>
                </a:path>
                <a:path w="24129" h="1395729">
                  <a:moveTo>
                    <a:pt x="24129" y="120649"/>
                  </a:moveTo>
                  <a:lnTo>
                    <a:pt x="0" y="120649"/>
                  </a:lnTo>
                  <a:lnTo>
                    <a:pt x="0" y="123189"/>
                  </a:lnTo>
                  <a:lnTo>
                    <a:pt x="24129" y="123189"/>
                  </a:lnTo>
                  <a:lnTo>
                    <a:pt x="24129" y="120649"/>
                  </a:lnTo>
                  <a:close/>
                </a:path>
                <a:path w="24129" h="1395729">
                  <a:moveTo>
                    <a:pt x="24129" y="123189"/>
                  </a:moveTo>
                  <a:lnTo>
                    <a:pt x="0" y="123189"/>
                  </a:lnTo>
                  <a:lnTo>
                    <a:pt x="0" y="129539"/>
                  </a:lnTo>
                  <a:lnTo>
                    <a:pt x="24129" y="129539"/>
                  </a:lnTo>
                  <a:lnTo>
                    <a:pt x="24129" y="123189"/>
                  </a:lnTo>
                  <a:close/>
                </a:path>
                <a:path w="24129" h="1395729">
                  <a:moveTo>
                    <a:pt x="24129" y="129539"/>
                  </a:moveTo>
                  <a:lnTo>
                    <a:pt x="0" y="129539"/>
                  </a:lnTo>
                  <a:lnTo>
                    <a:pt x="0" y="135889"/>
                  </a:lnTo>
                  <a:lnTo>
                    <a:pt x="24129" y="135889"/>
                  </a:lnTo>
                  <a:lnTo>
                    <a:pt x="24129" y="129539"/>
                  </a:lnTo>
                  <a:close/>
                </a:path>
                <a:path w="24129" h="1395729">
                  <a:moveTo>
                    <a:pt x="24129" y="135889"/>
                  </a:moveTo>
                  <a:lnTo>
                    <a:pt x="0" y="135889"/>
                  </a:lnTo>
                  <a:lnTo>
                    <a:pt x="0" y="139699"/>
                  </a:lnTo>
                  <a:lnTo>
                    <a:pt x="24129" y="139699"/>
                  </a:lnTo>
                  <a:lnTo>
                    <a:pt x="24129" y="135889"/>
                  </a:lnTo>
                  <a:close/>
                </a:path>
                <a:path w="24129" h="1395729">
                  <a:moveTo>
                    <a:pt x="24129" y="139699"/>
                  </a:moveTo>
                  <a:lnTo>
                    <a:pt x="0" y="139699"/>
                  </a:lnTo>
                  <a:lnTo>
                    <a:pt x="0" y="142239"/>
                  </a:lnTo>
                  <a:lnTo>
                    <a:pt x="24129" y="142239"/>
                  </a:lnTo>
                  <a:lnTo>
                    <a:pt x="24129" y="139699"/>
                  </a:lnTo>
                  <a:close/>
                </a:path>
                <a:path w="24129" h="1395729">
                  <a:moveTo>
                    <a:pt x="24129" y="142239"/>
                  </a:moveTo>
                  <a:lnTo>
                    <a:pt x="0" y="142239"/>
                  </a:lnTo>
                  <a:lnTo>
                    <a:pt x="0" y="146049"/>
                  </a:lnTo>
                  <a:lnTo>
                    <a:pt x="24129" y="146049"/>
                  </a:lnTo>
                  <a:lnTo>
                    <a:pt x="24129" y="142239"/>
                  </a:lnTo>
                  <a:close/>
                </a:path>
                <a:path w="24129" h="1395729">
                  <a:moveTo>
                    <a:pt x="24129" y="146050"/>
                  </a:moveTo>
                  <a:lnTo>
                    <a:pt x="0" y="146050"/>
                  </a:lnTo>
                  <a:lnTo>
                    <a:pt x="0" y="158749"/>
                  </a:lnTo>
                  <a:lnTo>
                    <a:pt x="24129" y="158749"/>
                  </a:lnTo>
                  <a:lnTo>
                    <a:pt x="24129" y="146050"/>
                  </a:lnTo>
                  <a:close/>
                </a:path>
                <a:path w="24129" h="1395729">
                  <a:moveTo>
                    <a:pt x="24129" y="158749"/>
                  </a:moveTo>
                  <a:lnTo>
                    <a:pt x="0" y="158749"/>
                  </a:lnTo>
                  <a:lnTo>
                    <a:pt x="0" y="161289"/>
                  </a:lnTo>
                  <a:lnTo>
                    <a:pt x="24129" y="161289"/>
                  </a:lnTo>
                  <a:lnTo>
                    <a:pt x="24129" y="158749"/>
                  </a:lnTo>
                  <a:close/>
                </a:path>
                <a:path w="24129" h="1395729">
                  <a:moveTo>
                    <a:pt x="24129" y="161289"/>
                  </a:moveTo>
                  <a:lnTo>
                    <a:pt x="0" y="161289"/>
                  </a:lnTo>
                  <a:lnTo>
                    <a:pt x="0" y="171449"/>
                  </a:lnTo>
                  <a:lnTo>
                    <a:pt x="24129" y="171449"/>
                  </a:lnTo>
                  <a:lnTo>
                    <a:pt x="24129" y="161289"/>
                  </a:lnTo>
                  <a:close/>
                </a:path>
                <a:path w="24129" h="1395729">
                  <a:moveTo>
                    <a:pt x="24129" y="171449"/>
                  </a:moveTo>
                  <a:lnTo>
                    <a:pt x="0" y="171449"/>
                  </a:lnTo>
                  <a:lnTo>
                    <a:pt x="0" y="173989"/>
                  </a:lnTo>
                  <a:lnTo>
                    <a:pt x="24129" y="173989"/>
                  </a:lnTo>
                  <a:lnTo>
                    <a:pt x="24129" y="171449"/>
                  </a:lnTo>
                  <a:close/>
                </a:path>
                <a:path w="24129" h="1395729">
                  <a:moveTo>
                    <a:pt x="24129" y="173989"/>
                  </a:moveTo>
                  <a:lnTo>
                    <a:pt x="0" y="173989"/>
                  </a:lnTo>
                  <a:lnTo>
                    <a:pt x="0" y="184149"/>
                  </a:lnTo>
                  <a:lnTo>
                    <a:pt x="24129" y="184149"/>
                  </a:lnTo>
                  <a:lnTo>
                    <a:pt x="24129" y="173989"/>
                  </a:lnTo>
                  <a:close/>
                </a:path>
                <a:path w="24129" h="1395729">
                  <a:moveTo>
                    <a:pt x="24129" y="184150"/>
                  </a:moveTo>
                  <a:lnTo>
                    <a:pt x="0" y="184150"/>
                  </a:lnTo>
                  <a:lnTo>
                    <a:pt x="0" y="186689"/>
                  </a:lnTo>
                  <a:lnTo>
                    <a:pt x="24129" y="186689"/>
                  </a:lnTo>
                  <a:lnTo>
                    <a:pt x="24129" y="184150"/>
                  </a:lnTo>
                  <a:close/>
                </a:path>
                <a:path w="24129" h="1395729">
                  <a:moveTo>
                    <a:pt x="24129" y="186689"/>
                  </a:moveTo>
                  <a:lnTo>
                    <a:pt x="0" y="186689"/>
                  </a:lnTo>
                  <a:lnTo>
                    <a:pt x="0" y="190499"/>
                  </a:lnTo>
                  <a:lnTo>
                    <a:pt x="24129" y="190499"/>
                  </a:lnTo>
                  <a:lnTo>
                    <a:pt x="24129" y="186689"/>
                  </a:lnTo>
                  <a:close/>
                </a:path>
                <a:path w="24129" h="1395729">
                  <a:moveTo>
                    <a:pt x="24129" y="190499"/>
                  </a:moveTo>
                  <a:lnTo>
                    <a:pt x="0" y="190499"/>
                  </a:lnTo>
                  <a:lnTo>
                    <a:pt x="0" y="193039"/>
                  </a:lnTo>
                  <a:lnTo>
                    <a:pt x="24129" y="193039"/>
                  </a:lnTo>
                  <a:lnTo>
                    <a:pt x="24129" y="190499"/>
                  </a:lnTo>
                  <a:close/>
                </a:path>
                <a:path w="24129" h="1395729">
                  <a:moveTo>
                    <a:pt x="24129" y="193039"/>
                  </a:moveTo>
                  <a:lnTo>
                    <a:pt x="0" y="193039"/>
                  </a:lnTo>
                  <a:lnTo>
                    <a:pt x="0" y="203199"/>
                  </a:lnTo>
                  <a:lnTo>
                    <a:pt x="24129" y="203199"/>
                  </a:lnTo>
                  <a:lnTo>
                    <a:pt x="24129" y="193039"/>
                  </a:lnTo>
                  <a:close/>
                </a:path>
                <a:path w="24129" h="1395729">
                  <a:moveTo>
                    <a:pt x="24129" y="203199"/>
                  </a:moveTo>
                  <a:lnTo>
                    <a:pt x="0" y="203199"/>
                  </a:lnTo>
                  <a:lnTo>
                    <a:pt x="0" y="209549"/>
                  </a:lnTo>
                  <a:lnTo>
                    <a:pt x="24129" y="209549"/>
                  </a:lnTo>
                  <a:lnTo>
                    <a:pt x="24129" y="203199"/>
                  </a:lnTo>
                  <a:close/>
                </a:path>
                <a:path w="24129" h="1395729">
                  <a:moveTo>
                    <a:pt x="24129" y="209549"/>
                  </a:moveTo>
                  <a:lnTo>
                    <a:pt x="0" y="209549"/>
                  </a:lnTo>
                  <a:lnTo>
                    <a:pt x="0" y="215899"/>
                  </a:lnTo>
                  <a:lnTo>
                    <a:pt x="24129" y="215899"/>
                  </a:lnTo>
                  <a:lnTo>
                    <a:pt x="24129" y="209549"/>
                  </a:lnTo>
                  <a:close/>
                </a:path>
                <a:path w="24129" h="1395729">
                  <a:moveTo>
                    <a:pt x="24129" y="215899"/>
                  </a:moveTo>
                  <a:lnTo>
                    <a:pt x="0" y="215899"/>
                  </a:lnTo>
                  <a:lnTo>
                    <a:pt x="0" y="224789"/>
                  </a:lnTo>
                  <a:lnTo>
                    <a:pt x="24129" y="224789"/>
                  </a:lnTo>
                  <a:lnTo>
                    <a:pt x="24129" y="215899"/>
                  </a:lnTo>
                  <a:close/>
                </a:path>
                <a:path w="24129" h="1395729">
                  <a:moveTo>
                    <a:pt x="24129" y="224790"/>
                  </a:moveTo>
                  <a:lnTo>
                    <a:pt x="0" y="224790"/>
                  </a:lnTo>
                  <a:lnTo>
                    <a:pt x="0" y="228599"/>
                  </a:lnTo>
                  <a:lnTo>
                    <a:pt x="24129" y="228599"/>
                  </a:lnTo>
                  <a:lnTo>
                    <a:pt x="24129" y="224790"/>
                  </a:lnTo>
                  <a:close/>
                </a:path>
                <a:path w="24129" h="1395729">
                  <a:moveTo>
                    <a:pt x="24129" y="228599"/>
                  </a:moveTo>
                  <a:lnTo>
                    <a:pt x="0" y="228599"/>
                  </a:lnTo>
                  <a:lnTo>
                    <a:pt x="0" y="231139"/>
                  </a:lnTo>
                  <a:lnTo>
                    <a:pt x="24129" y="231139"/>
                  </a:lnTo>
                  <a:lnTo>
                    <a:pt x="24129" y="228599"/>
                  </a:lnTo>
                  <a:close/>
                </a:path>
                <a:path w="24129" h="1395729">
                  <a:moveTo>
                    <a:pt x="24129" y="231139"/>
                  </a:moveTo>
                  <a:lnTo>
                    <a:pt x="0" y="231139"/>
                  </a:lnTo>
                  <a:lnTo>
                    <a:pt x="0" y="237489"/>
                  </a:lnTo>
                  <a:lnTo>
                    <a:pt x="24129" y="237489"/>
                  </a:lnTo>
                  <a:lnTo>
                    <a:pt x="24129" y="231139"/>
                  </a:lnTo>
                  <a:close/>
                </a:path>
                <a:path w="24129" h="1395729">
                  <a:moveTo>
                    <a:pt x="24129" y="237489"/>
                  </a:moveTo>
                  <a:lnTo>
                    <a:pt x="0" y="237489"/>
                  </a:lnTo>
                  <a:lnTo>
                    <a:pt x="0" y="243839"/>
                  </a:lnTo>
                  <a:lnTo>
                    <a:pt x="24129" y="243839"/>
                  </a:lnTo>
                  <a:lnTo>
                    <a:pt x="24129" y="237489"/>
                  </a:lnTo>
                  <a:close/>
                </a:path>
                <a:path w="24129" h="1395729">
                  <a:moveTo>
                    <a:pt x="24129" y="243839"/>
                  </a:moveTo>
                  <a:lnTo>
                    <a:pt x="0" y="243839"/>
                  </a:lnTo>
                  <a:lnTo>
                    <a:pt x="0" y="247649"/>
                  </a:lnTo>
                  <a:lnTo>
                    <a:pt x="24129" y="247649"/>
                  </a:lnTo>
                  <a:lnTo>
                    <a:pt x="24129" y="243839"/>
                  </a:lnTo>
                  <a:close/>
                </a:path>
                <a:path w="24129" h="1395729">
                  <a:moveTo>
                    <a:pt x="24129" y="247649"/>
                  </a:moveTo>
                  <a:lnTo>
                    <a:pt x="0" y="247649"/>
                  </a:lnTo>
                  <a:lnTo>
                    <a:pt x="0" y="250189"/>
                  </a:lnTo>
                  <a:lnTo>
                    <a:pt x="24129" y="250189"/>
                  </a:lnTo>
                  <a:lnTo>
                    <a:pt x="24129" y="247649"/>
                  </a:lnTo>
                  <a:close/>
                </a:path>
                <a:path w="24129" h="1395729">
                  <a:moveTo>
                    <a:pt x="24129" y="250189"/>
                  </a:moveTo>
                  <a:lnTo>
                    <a:pt x="0" y="250189"/>
                  </a:lnTo>
                  <a:lnTo>
                    <a:pt x="0" y="253999"/>
                  </a:lnTo>
                  <a:lnTo>
                    <a:pt x="24129" y="253999"/>
                  </a:lnTo>
                  <a:lnTo>
                    <a:pt x="24129" y="250189"/>
                  </a:lnTo>
                  <a:close/>
                </a:path>
                <a:path w="24129" h="1395729">
                  <a:moveTo>
                    <a:pt x="24129" y="253999"/>
                  </a:moveTo>
                  <a:lnTo>
                    <a:pt x="0" y="253999"/>
                  </a:lnTo>
                  <a:lnTo>
                    <a:pt x="0" y="262889"/>
                  </a:lnTo>
                  <a:lnTo>
                    <a:pt x="24129" y="262889"/>
                  </a:lnTo>
                  <a:lnTo>
                    <a:pt x="24129" y="253999"/>
                  </a:lnTo>
                  <a:close/>
                </a:path>
                <a:path w="24129" h="1395729">
                  <a:moveTo>
                    <a:pt x="24129" y="262889"/>
                  </a:moveTo>
                  <a:lnTo>
                    <a:pt x="0" y="262889"/>
                  </a:lnTo>
                  <a:lnTo>
                    <a:pt x="0" y="273049"/>
                  </a:lnTo>
                  <a:lnTo>
                    <a:pt x="24129" y="273049"/>
                  </a:lnTo>
                  <a:lnTo>
                    <a:pt x="24129" y="262889"/>
                  </a:lnTo>
                  <a:close/>
                </a:path>
                <a:path w="24129" h="1395729">
                  <a:moveTo>
                    <a:pt x="24129" y="273050"/>
                  </a:moveTo>
                  <a:lnTo>
                    <a:pt x="0" y="273050"/>
                  </a:lnTo>
                  <a:lnTo>
                    <a:pt x="0" y="275589"/>
                  </a:lnTo>
                  <a:lnTo>
                    <a:pt x="24129" y="275589"/>
                  </a:lnTo>
                  <a:lnTo>
                    <a:pt x="24129" y="273050"/>
                  </a:lnTo>
                  <a:close/>
                </a:path>
                <a:path w="24129" h="1395729">
                  <a:moveTo>
                    <a:pt x="24129" y="275589"/>
                  </a:moveTo>
                  <a:lnTo>
                    <a:pt x="0" y="275589"/>
                  </a:lnTo>
                  <a:lnTo>
                    <a:pt x="0" y="281939"/>
                  </a:lnTo>
                  <a:lnTo>
                    <a:pt x="24129" y="281939"/>
                  </a:lnTo>
                  <a:lnTo>
                    <a:pt x="24129" y="275589"/>
                  </a:lnTo>
                  <a:close/>
                </a:path>
                <a:path w="24129" h="1395729">
                  <a:moveTo>
                    <a:pt x="24129" y="281939"/>
                  </a:moveTo>
                  <a:lnTo>
                    <a:pt x="0" y="281939"/>
                  </a:lnTo>
                  <a:lnTo>
                    <a:pt x="0" y="288289"/>
                  </a:lnTo>
                  <a:lnTo>
                    <a:pt x="24129" y="288289"/>
                  </a:lnTo>
                  <a:lnTo>
                    <a:pt x="24129" y="281939"/>
                  </a:lnTo>
                  <a:close/>
                </a:path>
                <a:path w="24129" h="1395729">
                  <a:moveTo>
                    <a:pt x="24129" y="288290"/>
                  </a:moveTo>
                  <a:lnTo>
                    <a:pt x="0" y="288290"/>
                  </a:lnTo>
                  <a:lnTo>
                    <a:pt x="0" y="290829"/>
                  </a:lnTo>
                  <a:lnTo>
                    <a:pt x="1270" y="290829"/>
                  </a:lnTo>
                  <a:lnTo>
                    <a:pt x="1270" y="292099"/>
                  </a:lnTo>
                  <a:lnTo>
                    <a:pt x="24129" y="292099"/>
                  </a:lnTo>
                  <a:lnTo>
                    <a:pt x="24129" y="288290"/>
                  </a:lnTo>
                  <a:close/>
                </a:path>
                <a:path w="24129" h="1395729">
                  <a:moveTo>
                    <a:pt x="24129" y="292099"/>
                  </a:moveTo>
                  <a:lnTo>
                    <a:pt x="2539" y="292099"/>
                  </a:lnTo>
                  <a:lnTo>
                    <a:pt x="2539" y="293369"/>
                  </a:lnTo>
                  <a:lnTo>
                    <a:pt x="5079" y="293369"/>
                  </a:lnTo>
                  <a:lnTo>
                    <a:pt x="5079" y="294639"/>
                  </a:lnTo>
                  <a:lnTo>
                    <a:pt x="24129" y="294639"/>
                  </a:lnTo>
                  <a:lnTo>
                    <a:pt x="24129" y="292099"/>
                  </a:lnTo>
                  <a:close/>
                </a:path>
                <a:path w="24129" h="1395729">
                  <a:moveTo>
                    <a:pt x="24129" y="294639"/>
                  </a:moveTo>
                  <a:lnTo>
                    <a:pt x="7620" y="294639"/>
                  </a:lnTo>
                  <a:lnTo>
                    <a:pt x="7620" y="295909"/>
                  </a:lnTo>
                  <a:lnTo>
                    <a:pt x="8889" y="295909"/>
                  </a:lnTo>
                  <a:lnTo>
                    <a:pt x="8889" y="297179"/>
                  </a:lnTo>
                  <a:lnTo>
                    <a:pt x="11429" y="297179"/>
                  </a:lnTo>
                  <a:lnTo>
                    <a:pt x="11429" y="298449"/>
                  </a:lnTo>
                  <a:lnTo>
                    <a:pt x="24129" y="298449"/>
                  </a:lnTo>
                  <a:lnTo>
                    <a:pt x="24129" y="294639"/>
                  </a:lnTo>
                  <a:close/>
                </a:path>
                <a:path w="24129" h="1395729">
                  <a:moveTo>
                    <a:pt x="24129" y="298449"/>
                  </a:moveTo>
                  <a:lnTo>
                    <a:pt x="13970" y="298449"/>
                  </a:lnTo>
                  <a:lnTo>
                    <a:pt x="13970" y="299719"/>
                  </a:lnTo>
                  <a:lnTo>
                    <a:pt x="15239" y="299719"/>
                  </a:lnTo>
                  <a:lnTo>
                    <a:pt x="15239" y="300989"/>
                  </a:lnTo>
                  <a:lnTo>
                    <a:pt x="17779" y="300989"/>
                  </a:lnTo>
                  <a:lnTo>
                    <a:pt x="17779" y="302259"/>
                  </a:lnTo>
                  <a:lnTo>
                    <a:pt x="20320" y="302259"/>
                  </a:lnTo>
                  <a:lnTo>
                    <a:pt x="20320" y="303529"/>
                  </a:lnTo>
                  <a:lnTo>
                    <a:pt x="21589" y="303529"/>
                  </a:lnTo>
                  <a:lnTo>
                    <a:pt x="21589" y="304799"/>
                  </a:lnTo>
                  <a:lnTo>
                    <a:pt x="24129" y="304799"/>
                  </a:lnTo>
                  <a:lnTo>
                    <a:pt x="24129" y="298449"/>
                  </a:lnTo>
                  <a:close/>
                </a:path>
                <a:path w="24129" h="1395729">
                  <a:moveTo>
                    <a:pt x="24129" y="1394460"/>
                  </a:moveTo>
                  <a:lnTo>
                    <a:pt x="0" y="1394460"/>
                  </a:lnTo>
                  <a:lnTo>
                    <a:pt x="0" y="1395729"/>
                  </a:lnTo>
                  <a:lnTo>
                    <a:pt x="24129" y="1395729"/>
                  </a:lnTo>
                  <a:lnTo>
                    <a:pt x="24129" y="1394460"/>
                  </a:lnTo>
                  <a:close/>
                </a:path>
              </a:pathLst>
            </a:custGeom>
            <a:solidFill>
              <a:srgbClr val="8D8D1A"/>
            </a:solidFill>
          </p:spPr>
          <p:txBody>
            <a:bodyPr wrap="square" lIns="0" tIns="0" rIns="0" bIns="0" rtlCol="0"/>
            <a:lstStyle/>
            <a:p>
              <a:endParaRPr/>
            </a:p>
          </p:txBody>
        </p:sp>
        <p:sp>
          <p:nvSpPr>
            <p:cNvPr id="880" name="object 880"/>
            <p:cNvSpPr/>
            <p:nvPr/>
          </p:nvSpPr>
          <p:spPr>
            <a:xfrm>
              <a:off x="561339" y="5125720"/>
              <a:ext cx="24130" cy="1402080"/>
            </a:xfrm>
            <a:custGeom>
              <a:avLst/>
              <a:gdLst/>
              <a:ahLst/>
              <a:cxnLst/>
              <a:rect l="l" t="t" r="r" b="b"/>
              <a:pathLst>
                <a:path w="24129" h="1402079">
                  <a:moveTo>
                    <a:pt x="2540" y="0"/>
                  </a:moveTo>
                  <a:lnTo>
                    <a:pt x="0" y="0"/>
                  </a:lnTo>
                  <a:lnTo>
                    <a:pt x="0" y="1269"/>
                  </a:lnTo>
                  <a:lnTo>
                    <a:pt x="2540" y="1269"/>
                  </a:lnTo>
                  <a:lnTo>
                    <a:pt x="2540" y="0"/>
                  </a:lnTo>
                  <a:close/>
                </a:path>
                <a:path w="24129" h="1402079">
                  <a:moveTo>
                    <a:pt x="7619" y="1269"/>
                  </a:moveTo>
                  <a:lnTo>
                    <a:pt x="0" y="1269"/>
                  </a:lnTo>
                  <a:lnTo>
                    <a:pt x="0" y="7619"/>
                  </a:lnTo>
                  <a:lnTo>
                    <a:pt x="24129" y="7619"/>
                  </a:lnTo>
                  <a:lnTo>
                    <a:pt x="24129" y="6349"/>
                  </a:lnTo>
                  <a:lnTo>
                    <a:pt x="21590" y="6349"/>
                  </a:lnTo>
                  <a:lnTo>
                    <a:pt x="21590" y="5079"/>
                  </a:lnTo>
                  <a:lnTo>
                    <a:pt x="17779" y="5079"/>
                  </a:lnTo>
                  <a:lnTo>
                    <a:pt x="17779" y="3810"/>
                  </a:lnTo>
                  <a:lnTo>
                    <a:pt x="12700" y="3810"/>
                  </a:lnTo>
                  <a:lnTo>
                    <a:pt x="12700" y="2540"/>
                  </a:lnTo>
                  <a:lnTo>
                    <a:pt x="7619" y="2540"/>
                  </a:lnTo>
                  <a:lnTo>
                    <a:pt x="7619" y="1269"/>
                  </a:lnTo>
                  <a:close/>
                </a:path>
                <a:path w="24129" h="1402079">
                  <a:moveTo>
                    <a:pt x="24129" y="7620"/>
                  </a:moveTo>
                  <a:lnTo>
                    <a:pt x="0" y="7620"/>
                  </a:lnTo>
                  <a:lnTo>
                    <a:pt x="0" y="13969"/>
                  </a:lnTo>
                  <a:lnTo>
                    <a:pt x="24129" y="13969"/>
                  </a:lnTo>
                  <a:lnTo>
                    <a:pt x="24129" y="7620"/>
                  </a:lnTo>
                  <a:close/>
                </a:path>
                <a:path w="24129" h="1402079">
                  <a:moveTo>
                    <a:pt x="24129" y="13970"/>
                  </a:moveTo>
                  <a:lnTo>
                    <a:pt x="0" y="13970"/>
                  </a:lnTo>
                  <a:lnTo>
                    <a:pt x="0" y="20319"/>
                  </a:lnTo>
                  <a:lnTo>
                    <a:pt x="24129" y="20319"/>
                  </a:lnTo>
                  <a:lnTo>
                    <a:pt x="24129" y="13970"/>
                  </a:lnTo>
                  <a:close/>
                </a:path>
                <a:path w="24129" h="1402079">
                  <a:moveTo>
                    <a:pt x="24129" y="20319"/>
                  </a:moveTo>
                  <a:lnTo>
                    <a:pt x="0" y="20319"/>
                  </a:lnTo>
                  <a:lnTo>
                    <a:pt x="0" y="26669"/>
                  </a:lnTo>
                  <a:lnTo>
                    <a:pt x="24129" y="26669"/>
                  </a:lnTo>
                  <a:lnTo>
                    <a:pt x="24129" y="20319"/>
                  </a:lnTo>
                  <a:close/>
                </a:path>
                <a:path w="24129" h="1402079">
                  <a:moveTo>
                    <a:pt x="24129" y="26669"/>
                  </a:moveTo>
                  <a:lnTo>
                    <a:pt x="0" y="26669"/>
                  </a:lnTo>
                  <a:lnTo>
                    <a:pt x="0" y="33019"/>
                  </a:lnTo>
                  <a:lnTo>
                    <a:pt x="24129" y="33019"/>
                  </a:lnTo>
                  <a:lnTo>
                    <a:pt x="24129" y="26669"/>
                  </a:lnTo>
                  <a:close/>
                </a:path>
                <a:path w="24129" h="1402079">
                  <a:moveTo>
                    <a:pt x="24129" y="33019"/>
                  </a:moveTo>
                  <a:lnTo>
                    <a:pt x="0" y="33019"/>
                  </a:lnTo>
                  <a:lnTo>
                    <a:pt x="0" y="39369"/>
                  </a:lnTo>
                  <a:lnTo>
                    <a:pt x="24129" y="39369"/>
                  </a:lnTo>
                  <a:lnTo>
                    <a:pt x="24129" y="33019"/>
                  </a:lnTo>
                  <a:close/>
                </a:path>
                <a:path w="24129" h="1402079">
                  <a:moveTo>
                    <a:pt x="24129" y="39369"/>
                  </a:moveTo>
                  <a:lnTo>
                    <a:pt x="0" y="39369"/>
                  </a:lnTo>
                  <a:lnTo>
                    <a:pt x="0" y="45719"/>
                  </a:lnTo>
                  <a:lnTo>
                    <a:pt x="24129" y="45719"/>
                  </a:lnTo>
                  <a:lnTo>
                    <a:pt x="24129" y="39369"/>
                  </a:lnTo>
                  <a:close/>
                </a:path>
                <a:path w="24129" h="1402079">
                  <a:moveTo>
                    <a:pt x="24129" y="45719"/>
                  </a:moveTo>
                  <a:lnTo>
                    <a:pt x="0" y="45719"/>
                  </a:lnTo>
                  <a:lnTo>
                    <a:pt x="0" y="58419"/>
                  </a:lnTo>
                  <a:lnTo>
                    <a:pt x="24129" y="58419"/>
                  </a:lnTo>
                  <a:lnTo>
                    <a:pt x="24129" y="45719"/>
                  </a:lnTo>
                  <a:close/>
                </a:path>
                <a:path w="24129" h="1402079">
                  <a:moveTo>
                    <a:pt x="24129" y="58419"/>
                  </a:moveTo>
                  <a:lnTo>
                    <a:pt x="0" y="58419"/>
                  </a:lnTo>
                  <a:lnTo>
                    <a:pt x="0" y="71119"/>
                  </a:lnTo>
                  <a:lnTo>
                    <a:pt x="24129" y="71119"/>
                  </a:lnTo>
                  <a:lnTo>
                    <a:pt x="24129" y="58419"/>
                  </a:lnTo>
                  <a:close/>
                </a:path>
                <a:path w="24129" h="1402079">
                  <a:moveTo>
                    <a:pt x="24129" y="71119"/>
                  </a:moveTo>
                  <a:lnTo>
                    <a:pt x="0" y="71119"/>
                  </a:lnTo>
                  <a:lnTo>
                    <a:pt x="0" y="83819"/>
                  </a:lnTo>
                  <a:lnTo>
                    <a:pt x="24129" y="83819"/>
                  </a:lnTo>
                  <a:lnTo>
                    <a:pt x="24129" y="71119"/>
                  </a:lnTo>
                  <a:close/>
                </a:path>
                <a:path w="24129" h="1402079">
                  <a:moveTo>
                    <a:pt x="24129" y="83820"/>
                  </a:moveTo>
                  <a:lnTo>
                    <a:pt x="0" y="83820"/>
                  </a:lnTo>
                  <a:lnTo>
                    <a:pt x="0" y="90169"/>
                  </a:lnTo>
                  <a:lnTo>
                    <a:pt x="24129" y="90169"/>
                  </a:lnTo>
                  <a:lnTo>
                    <a:pt x="24129" y="83820"/>
                  </a:lnTo>
                  <a:close/>
                </a:path>
                <a:path w="24129" h="1402079">
                  <a:moveTo>
                    <a:pt x="24129" y="90169"/>
                  </a:moveTo>
                  <a:lnTo>
                    <a:pt x="0" y="90169"/>
                  </a:lnTo>
                  <a:lnTo>
                    <a:pt x="0" y="96519"/>
                  </a:lnTo>
                  <a:lnTo>
                    <a:pt x="24129" y="96519"/>
                  </a:lnTo>
                  <a:lnTo>
                    <a:pt x="24129" y="90169"/>
                  </a:lnTo>
                  <a:close/>
                </a:path>
                <a:path w="24129" h="1402079">
                  <a:moveTo>
                    <a:pt x="24129" y="96520"/>
                  </a:moveTo>
                  <a:lnTo>
                    <a:pt x="0" y="96520"/>
                  </a:lnTo>
                  <a:lnTo>
                    <a:pt x="0" y="102869"/>
                  </a:lnTo>
                  <a:lnTo>
                    <a:pt x="24129" y="102869"/>
                  </a:lnTo>
                  <a:lnTo>
                    <a:pt x="24129" y="96520"/>
                  </a:lnTo>
                  <a:close/>
                </a:path>
                <a:path w="24129" h="1402079">
                  <a:moveTo>
                    <a:pt x="24129" y="102869"/>
                  </a:moveTo>
                  <a:lnTo>
                    <a:pt x="0" y="102869"/>
                  </a:lnTo>
                  <a:lnTo>
                    <a:pt x="0" y="107949"/>
                  </a:lnTo>
                  <a:lnTo>
                    <a:pt x="24129" y="107949"/>
                  </a:lnTo>
                  <a:lnTo>
                    <a:pt x="24129" y="102869"/>
                  </a:lnTo>
                  <a:close/>
                </a:path>
                <a:path w="24129" h="1402079">
                  <a:moveTo>
                    <a:pt x="24129" y="107949"/>
                  </a:moveTo>
                  <a:lnTo>
                    <a:pt x="0" y="107949"/>
                  </a:lnTo>
                  <a:lnTo>
                    <a:pt x="0" y="114299"/>
                  </a:lnTo>
                  <a:lnTo>
                    <a:pt x="24129" y="114299"/>
                  </a:lnTo>
                  <a:lnTo>
                    <a:pt x="24129" y="107949"/>
                  </a:lnTo>
                  <a:close/>
                </a:path>
                <a:path w="24129" h="1402079">
                  <a:moveTo>
                    <a:pt x="24129" y="114299"/>
                  </a:moveTo>
                  <a:lnTo>
                    <a:pt x="0" y="114299"/>
                  </a:lnTo>
                  <a:lnTo>
                    <a:pt x="0" y="116839"/>
                  </a:lnTo>
                  <a:lnTo>
                    <a:pt x="24129" y="116839"/>
                  </a:lnTo>
                  <a:lnTo>
                    <a:pt x="24129" y="114299"/>
                  </a:lnTo>
                  <a:close/>
                </a:path>
                <a:path w="24129" h="1402079">
                  <a:moveTo>
                    <a:pt x="24129" y="116839"/>
                  </a:moveTo>
                  <a:lnTo>
                    <a:pt x="0" y="116839"/>
                  </a:lnTo>
                  <a:lnTo>
                    <a:pt x="0" y="120649"/>
                  </a:lnTo>
                  <a:lnTo>
                    <a:pt x="24129" y="120649"/>
                  </a:lnTo>
                  <a:lnTo>
                    <a:pt x="24129" y="116839"/>
                  </a:lnTo>
                  <a:close/>
                </a:path>
                <a:path w="24129" h="1402079">
                  <a:moveTo>
                    <a:pt x="24129" y="120649"/>
                  </a:moveTo>
                  <a:lnTo>
                    <a:pt x="0" y="120649"/>
                  </a:lnTo>
                  <a:lnTo>
                    <a:pt x="0" y="126999"/>
                  </a:lnTo>
                  <a:lnTo>
                    <a:pt x="24129" y="126999"/>
                  </a:lnTo>
                  <a:lnTo>
                    <a:pt x="24129" y="120649"/>
                  </a:lnTo>
                  <a:close/>
                </a:path>
                <a:path w="24129" h="1402079">
                  <a:moveTo>
                    <a:pt x="24129" y="126999"/>
                  </a:moveTo>
                  <a:lnTo>
                    <a:pt x="0" y="126999"/>
                  </a:lnTo>
                  <a:lnTo>
                    <a:pt x="0" y="129539"/>
                  </a:lnTo>
                  <a:lnTo>
                    <a:pt x="24129" y="129539"/>
                  </a:lnTo>
                  <a:lnTo>
                    <a:pt x="24129" y="126999"/>
                  </a:lnTo>
                  <a:close/>
                </a:path>
                <a:path w="24129" h="1402079">
                  <a:moveTo>
                    <a:pt x="24129" y="129539"/>
                  </a:moveTo>
                  <a:lnTo>
                    <a:pt x="0" y="129539"/>
                  </a:lnTo>
                  <a:lnTo>
                    <a:pt x="0" y="135889"/>
                  </a:lnTo>
                  <a:lnTo>
                    <a:pt x="24129" y="135889"/>
                  </a:lnTo>
                  <a:lnTo>
                    <a:pt x="24129" y="129539"/>
                  </a:lnTo>
                  <a:close/>
                </a:path>
                <a:path w="24129" h="1402079">
                  <a:moveTo>
                    <a:pt x="24129" y="135889"/>
                  </a:moveTo>
                  <a:lnTo>
                    <a:pt x="0" y="135889"/>
                  </a:lnTo>
                  <a:lnTo>
                    <a:pt x="0" y="142239"/>
                  </a:lnTo>
                  <a:lnTo>
                    <a:pt x="24129" y="142239"/>
                  </a:lnTo>
                  <a:lnTo>
                    <a:pt x="24129" y="135889"/>
                  </a:lnTo>
                  <a:close/>
                </a:path>
                <a:path w="24129" h="1402079">
                  <a:moveTo>
                    <a:pt x="24129" y="142239"/>
                  </a:moveTo>
                  <a:lnTo>
                    <a:pt x="0" y="142239"/>
                  </a:lnTo>
                  <a:lnTo>
                    <a:pt x="0" y="146049"/>
                  </a:lnTo>
                  <a:lnTo>
                    <a:pt x="24129" y="146049"/>
                  </a:lnTo>
                  <a:lnTo>
                    <a:pt x="24129" y="142239"/>
                  </a:lnTo>
                  <a:close/>
                </a:path>
                <a:path w="24129" h="1402079">
                  <a:moveTo>
                    <a:pt x="24129" y="146049"/>
                  </a:moveTo>
                  <a:lnTo>
                    <a:pt x="0" y="146049"/>
                  </a:lnTo>
                  <a:lnTo>
                    <a:pt x="0" y="148589"/>
                  </a:lnTo>
                  <a:lnTo>
                    <a:pt x="24129" y="148589"/>
                  </a:lnTo>
                  <a:lnTo>
                    <a:pt x="24129" y="146049"/>
                  </a:lnTo>
                  <a:close/>
                </a:path>
                <a:path w="24129" h="1402079">
                  <a:moveTo>
                    <a:pt x="24129" y="148589"/>
                  </a:moveTo>
                  <a:lnTo>
                    <a:pt x="0" y="148589"/>
                  </a:lnTo>
                  <a:lnTo>
                    <a:pt x="0" y="152399"/>
                  </a:lnTo>
                  <a:lnTo>
                    <a:pt x="24129" y="152399"/>
                  </a:lnTo>
                  <a:lnTo>
                    <a:pt x="24129" y="148589"/>
                  </a:lnTo>
                  <a:close/>
                </a:path>
                <a:path w="24129" h="1402079">
                  <a:moveTo>
                    <a:pt x="24129" y="152400"/>
                  </a:moveTo>
                  <a:lnTo>
                    <a:pt x="0" y="152400"/>
                  </a:lnTo>
                  <a:lnTo>
                    <a:pt x="0" y="165099"/>
                  </a:lnTo>
                  <a:lnTo>
                    <a:pt x="24129" y="165099"/>
                  </a:lnTo>
                  <a:lnTo>
                    <a:pt x="24129" y="152400"/>
                  </a:lnTo>
                  <a:close/>
                </a:path>
                <a:path w="24129" h="1402079">
                  <a:moveTo>
                    <a:pt x="24129" y="165099"/>
                  </a:moveTo>
                  <a:lnTo>
                    <a:pt x="0" y="165099"/>
                  </a:lnTo>
                  <a:lnTo>
                    <a:pt x="0" y="167639"/>
                  </a:lnTo>
                  <a:lnTo>
                    <a:pt x="24129" y="167639"/>
                  </a:lnTo>
                  <a:lnTo>
                    <a:pt x="24129" y="165099"/>
                  </a:lnTo>
                  <a:close/>
                </a:path>
                <a:path w="24129" h="1402079">
                  <a:moveTo>
                    <a:pt x="24129" y="167639"/>
                  </a:moveTo>
                  <a:lnTo>
                    <a:pt x="0" y="167639"/>
                  </a:lnTo>
                  <a:lnTo>
                    <a:pt x="0" y="177799"/>
                  </a:lnTo>
                  <a:lnTo>
                    <a:pt x="24129" y="177799"/>
                  </a:lnTo>
                  <a:lnTo>
                    <a:pt x="24129" y="167639"/>
                  </a:lnTo>
                  <a:close/>
                </a:path>
                <a:path w="24129" h="1402079">
                  <a:moveTo>
                    <a:pt x="24129" y="177799"/>
                  </a:moveTo>
                  <a:lnTo>
                    <a:pt x="0" y="177799"/>
                  </a:lnTo>
                  <a:lnTo>
                    <a:pt x="0" y="180339"/>
                  </a:lnTo>
                  <a:lnTo>
                    <a:pt x="24129" y="180339"/>
                  </a:lnTo>
                  <a:lnTo>
                    <a:pt x="24129" y="177799"/>
                  </a:lnTo>
                  <a:close/>
                </a:path>
                <a:path w="24129" h="1402079">
                  <a:moveTo>
                    <a:pt x="24129" y="180339"/>
                  </a:moveTo>
                  <a:lnTo>
                    <a:pt x="0" y="180339"/>
                  </a:lnTo>
                  <a:lnTo>
                    <a:pt x="0" y="190499"/>
                  </a:lnTo>
                  <a:lnTo>
                    <a:pt x="24129" y="190499"/>
                  </a:lnTo>
                  <a:lnTo>
                    <a:pt x="24129" y="180339"/>
                  </a:lnTo>
                  <a:close/>
                </a:path>
                <a:path w="24129" h="1402079">
                  <a:moveTo>
                    <a:pt x="24129" y="190500"/>
                  </a:moveTo>
                  <a:lnTo>
                    <a:pt x="0" y="190500"/>
                  </a:lnTo>
                  <a:lnTo>
                    <a:pt x="0" y="193039"/>
                  </a:lnTo>
                  <a:lnTo>
                    <a:pt x="24129" y="193039"/>
                  </a:lnTo>
                  <a:lnTo>
                    <a:pt x="24129" y="190500"/>
                  </a:lnTo>
                  <a:close/>
                </a:path>
                <a:path w="24129" h="1402079">
                  <a:moveTo>
                    <a:pt x="24129" y="193039"/>
                  </a:moveTo>
                  <a:lnTo>
                    <a:pt x="0" y="193039"/>
                  </a:lnTo>
                  <a:lnTo>
                    <a:pt x="0" y="196849"/>
                  </a:lnTo>
                  <a:lnTo>
                    <a:pt x="24129" y="196849"/>
                  </a:lnTo>
                  <a:lnTo>
                    <a:pt x="24129" y="193039"/>
                  </a:lnTo>
                  <a:close/>
                </a:path>
                <a:path w="24129" h="1402079">
                  <a:moveTo>
                    <a:pt x="24129" y="196849"/>
                  </a:moveTo>
                  <a:lnTo>
                    <a:pt x="0" y="196849"/>
                  </a:lnTo>
                  <a:lnTo>
                    <a:pt x="0" y="199389"/>
                  </a:lnTo>
                  <a:lnTo>
                    <a:pt x="24129" y="199389"/>
                  </a:lnTo>
                  <a:lnTo>
                    <a:pt x="24129" y="196849"/>
                  </a:lnTo>
                  <a:close/>
                </a:path>
                <a:path w="24129" h="1402079">
                  <a:moveTo>
                    <a:pt x="24129" y="199389"/>
                  </a:moveTo>
                  <a:lnTo>
                    <a:pt x="0" y="199389"/>
                  </a:lnTo>
                  <a:lnTo>
                    <a:pt x="0" y="209549"/>
                  </a:lnTo>
                  <a:lnTo>
                    <a:pt x="24129" y="209549"/>
                  </a:lnTo>
                  <a:lnTo>
                    <a:pt x="24129" y="199389"/>
                  </a:lnTo>
                  <a:close/>
                </a:path>
                <a:path w="24129" h="1402079">
                  <a:moveTo>
                    <a:pt x="24129" y="209549"/>
                  </a:moveTo>
                  <a:lnTo>
                    <a:pt x="0" y="209549"/>
                  </a:lnTo>
                  <a:lnTo>
                    <a:pt x="0" y="215899"/>
                  </a:lnTo>
                  <a:lnTo>
                    <a:pt x="24129" y="215899"/>
                  </a:lnTo>
                  <a:lnTo>
                    <a:pt x="24129" y="209549"/>
                  </a:lnTo>
                  <a:close/>
                </a:path>
                <a:path w="24129" h="1402079">
                  <a:moveTo>
                    <a:pt x="24129" y="215899"/>
                  </a:moveTo>
                  <a:lnTo>
                    <a:pt x="0" y="215899"/>
                  </a:lnTo>
                  <a:lnTo>
                    <a:pt x="0" y="222249"/>
                  </a:lnTo>
                  <a:lnTo>
                    <a:pt x="24129" y="222249"/>
                  </a:lnTo>
                  <a:lnTo>
                    <a:pt x="24129" y="215899"/>
                  </a:lnTo>
                  <a:close/>
                </a:path>
                <a:path w="24129" h="1402079">
                  <a:moveTo>
                    <a:pt x="24129" y="222249"/>
                  </a:moveTo>
                  <a:lnTo>
                    <a:pt x="0" y="222249"/>
                  </a:lnTo>
                  <a:lnTo>
                    <a:pt x="0" y="231139"/>
                  </a:lnTo>
                  <a:lnTo>
                    <a:pt x="24129" y="231139"/>
                  </a:lnTo>
                  <a:lnTo>
                    <a:pt x="24129" y="222249"/>
                  </a:lnTo>
                  <a:close/>
                </a:path>
                <a:path w="24129" h="1402079">
                  <a:moveTo>
                    <a:pt x="24129" y="231140"/>
                  </a:moveTo>
                  <a:lnTo>
                    <a:pt x="0" y="231140"/>
                  </a:lnTo>
                  <a:lnTo>
                    <a:pt x="0" y="234949"/>
                  </a:lnTo>
                  <a:lnTo>
                    <a:pt x="24129" y="234949"/>
                  </a:lnTo>
                  <a:lnTo>
                    <a:pt x="24129" y="231140"/>
                  </a:lnTo>
                  <a:close/>
                </a:path>
                <a:path w="24129" h="1402079">
                  <a:moveTo>
                    <a:pt x="24129" y="234949"/>
                  </a:moveTo>
                  <a:lnTo>
                    <a:pt x="0" y="234949"/>
                  </a:lnTo>
                  <a:lnTo>
                    <a:pt x="0" y="237489"/>
                  </a:lnTo>
                  <a:lnTo>
                    <a:pt x="24129" y="237489"/>
                  </a:lnTo>
                  <a:lnTo>
                    <a:pt x="24129" y="234949"/>
                  </a:lnTo>
                  <a:close/>
                </a:path>
                <a:path w="24129" h="1402079">
                  <a:moveTo>
                    <a:pt x="24129" y="237489"/>
                  </a:moveTo>
                  <a:lnTo>
                    <a:pt x="0" y="237489"/>
                  </a:lnTo>
                  <a:lnTo>
                    <a:pt x="0" y="243839"/>
                  </a:lnTo>
                  <a:lnTo>
                    <a:pt x="24129" y="243839"/>
                  </a:lnTo>
                  <a:lnTo>
                    <a:pt x="24129" y="237489"/>
                  </a:lnTo>
                  <a:close/>
                </a:path>
                <a:path w="24129" h="1402079">
                  <a:moveTo>
                    <a:pt x="24129" y="243839"/>
                  </a:moveTo>
                  <a:lnTo>
                    <a:pt x="0" y="243839"/>
                  </a:lnTo>
                  <a:lnTo>
                    <a:pt x="0" y="250189"/>
                  </a:lnTo>
                  <a:lnTo>
                    <a:pt x="24129" y="250189"/>
                  </a:lnTo>
                  <a:lnTo>
                    <a:pt x="24129" y="243839"/>
                  </a:lnTo>
                  <a:close/>
                </a:path>
                <a:path w="24129" h="1402079">
                  <a:moveTo>
                    <a:pt x="24129" y="250189"/>
                  </a:moveTo>
                  <a:lnTo>
                    <a:pt x="0" y="250189"/>
                  </a:lnTo>
                  <a:lnTo>
                    <a:pt x="0" y="253999"/>
                  </a:lnTo>
                  <a:lnTo>
                    <a:pt x="24129" y="253999"/>
                  </a:lnTo>
                  <a:lnTo>
                    <a:pt x="24129" y="250189"/>
                  </a:lnTo>
                  <a:close/>
                </a:path>
                <a:path w="24129" h="1402079">
                  <a:moveTo>
                    <a:pt x="24129" y="253999"/>
                  </a:moveTo>
                  <a:lnTo>
                    <a:pt x="0" y="253999"/>
                  </a:lnTo>
                  <a:lnTo>
                    <a:pt x="0" y="256539"/>
                  </a:lnTo>
                  <a:lnTo>
                    <a:pt x="24129" y="256539"/>
                  </a:lnTo>
                  <a:lnTo>
                    <a:pt x="24129" y="253999"/>
                  </a:lnTo>
                  <a:close/>
                </a:path>
                <a:path w="24129" h="1402079">
                  <a:moveTo>
                    <a:pt x="24129" y="256539"/>
                  </a:moveTo>
                  <a:lnTo>
                    <a:pt x="0" y="256539"/>
                  </a:lnTo>
                  <a:lnTo>
                    <a:pt x="0" y="260349"/>
                  </a:lnTo>
                  <a:lnTo>
                    <a:pt x="24129" y="260349"/>
                  </a:lnTo>
                  <a:lnTo>
                    <a:pt x="24129" y="256539"/>
                  </a:lnTo>
                  <a:close/>
                </a:path>
                <a:path w="24129" h="1402079">
                  <a:moveTo>
                    <a:pt x="24129" y="260349"/>
                  </a:moveTo>
                  <a:lnTo>
                    <a:pt x="0" y="260349"/>
                  </a:lnTo>
                  <a:lnTo>
                    <a:pt x="0" y="269239"/>
                  </a:lnTo>
                  <a:lnTo>
                    <a:pt x="24129" y="269239"/>
                  </a:lnTo>
                  <a:lnTo>
                    <a:pt x="24129" y="260349"/>
                  </a:lnTo>
                  <a:close/>
                </a:path>
                <a:path w="24129" h="1402079">
                  <a:moveTo>
                    <a:pt x="24129" y="269239"/>
                  </a:moveTo>
                  <a:lnTo>
                    <a:pt x="0" y="269239"/>
                  </a:lnTo>
                  <a:lnTo>
                    <a:pt x="0" y="279399"/>
                  </a:lnTo>
                  <a:lnTo>
                    <a:pt x="24129" y="279399"/>
                  </a:lnTo>
                  <a:lnTo>
                    <a:pt x="24129" y="269239"/>
                  </a:lnTo>
                  <a:close/>
                </a:path>
                <a:path w="24129" h="1402079">
                  <a:moveTo>
                    <a:pt x="24129" y="279400"/>
                  </a:moveTo>
                  <a:lnTo>
                    <a:pt x="0" y="279400"/>
                  </a:lnTo>
                  <a:lnTo>
                    <a:pt x="0" y="281939"/>
                  </a:lnTo>
                  <a:lnTo>
                    <a:pt x="24129" y="281939"/>
                  </a:lnTo>
                  <a:lnTo>
                    <a:pt x="24129" y="279400"/>
                  </a:lnTo>
                  <a:close/>
                </a:path>
                <a:path w="24129" h="1402079">
                  <a:moveTo>
                    <a:pt x="24129" y="281939"/>
                  </a:moveTo>
                  <a:lnTo>
                    <a:pt x="0" y="281939"/>
                  </a:lnTo>
                  <a:lnTo>
                    <a:pt x="0" y="283209"/>
                  </a:lnTo>
                  <a:lnTo>
                    <a:pt x="2539" y="283209"/>
                  </a:lnTo>
                  <a:lnTo>
                    <a:pt x="2539" y="284479"/>
                  </a:lnTo>
                  <a:lnTo>
                    <a:pt x="5079" y="284479"/>
                  </a:lnTo>
                  <a:lnTo>
                    <a:pt x="5079" y="285749"/>
                  </a:lnTo>
                  <a:lnTo>
                    <a:pt x="24129" y="285749"/>
                  </a:lnTo>
                  <a:lnTo>
                    <a:pt x="24129" y="281939"/>
                  </a:lnTo>
                  <a:close/>
                </a:path>
                <a:path w="24129" h="1402079">
                  <a:moveTo>
                    <a:pt x="24129" y="285749"/>
                  </a:moveTo>
                  <a:lnTo>
                    <a:pt x="6350" y="285749"/>
                  </a:lnTo>
                  <a:lnTo>
                    <a:pt x="6350" y="287019"/>
                  </a:lnTo>
                  <a:lnTo>
                    <a:pt x="8889" y="287019"/>
                  </a:lnTo>
                  <a:lnTo>
                    <a:pt x="8889" y="288289"/>
                  </a:lnTo>
                  <a:lnTo>
                    <a:pt x="24129" y="288289"/>
                  </a:lnTo>
                  <a:lnTo>
                    <a:pt x="24129" y="285749"/>
                  </a:lnTo>
                  <a:close/>
                </a:path>
                <a:path w="24129" h="1402079">
                  <a:moveTo>
                    <a:pt x="24129" y="288289"/>
                  </a:moveTo>
                  <a:lnTo>
                    <a:pt x="10159" y="288289"/>
                  </a:lnTo>
                  <a:lnTo>
                    <a:pt x="10159" y="289559"/>
                  </a:lnTo>
                  <a:lnTo>
                    <a:pt x="12700" y="289559"/>
                  </a:lnTo>
                  <a:lnTo>
                    <a:pt x="12700" y="290829"/>
                  </a:lnTo>
                  <a:lnTo>
                    <a:pt x="15239" y="290829"/>
                  </a:lnTo>
                  <a:lnTo>
                    <a:pt x="15239" y="292099"/>
                  </a:lnTo>
                  <a:lnTo>
                    <a:pt x="16509" y="292099"/>
                  </a:lnTo>
                  <a:lnTo>
                    <a:pt x="16509" y="293369"/>
                  </a:lnTo>
                  <a:lnTo>
                    <a:pt x="19050" y="293369"/>
                  </a:lnTo>
                  <a:lnTo>
                    <a:pt x="19050" y="294639"/>
                  </a:lnTo>
                  <a:lnTo>
                    <a:pt x="24129" y="294639"/>
                  </a:lnTo>
                  <a:lnTo>
                    <a:pt x="24129" y="288289"/>
                  </a:lnTo>
                  <a:close/>
                </a:path>
                <a:path w="24129" h="1402079">
                  <a:moveTo>
                    <a:pt x="24129" y="294639"/>
                  </a:moveTo>
                  <a:lnTo>
                    <a:pt x="21589" y="294639"/>
                  </a:lnTo>
                  <a:lnTo>
                    <a:pt x="21589" y="295909"/>
                  </a:lnTo>
                  <a:lnTo>
                    <a:pt x="22859" y="295909"/>
                  </a:lnTo>
                  <a:lnTo>
                    <a:pt x="22859" y="297179"/>
                  </a:lnTo>
                  <a:lnTo>
                    <a:pt x="24129" y="297179"/>
                  </a:lnTo>
                  <a:lnTo>
                    <a:pt x="24129" y="294639"/>
                  </a:lnTo>
                  <a:close/>
                </a:path>
                <a:path w="24129" h="1402079">
                  <a:moveTo>
                    <a:pt x="24129" y="1400810"/>
                  </a:moveTo>
                  <a:lnTo>
                    <a:pt x="0" y="1400810"/>
                  </a:lnTo>
                  <a:lnTo>
                    <a:pt x="0" y="1402079"/>
                  </a:lnTo>
                  <a:lnTo>
                    <a:pt x="24129" y="1402079"/>
                  </a:lnTo>
                  <a:lnTo>
                    <a:pt x="24129" y="1400810"/>
                  </a:lnTo>
                  <a:close/>
                </a:path>
              </a:pathLst>
            </a:custGeom>
            <a:solidFill>
              <a:srgbClr val="8C8C19"/>
            </a:solidFill>
          </p:spPr>
          <p:txBody>
            <a:bodyPr wrap="square" lIns="0" tIns="0" rIns="0" bIns="0" rtlCol="0"/>
            <a:lstStyle/>
            <a:p>
              <a:endParaRPr/>
            </a:p>
          </p:txBody>
        </p:sp>
        <p:sp>
          <p:nvSpPr>
            <p:cNvPr id="881" name="object 881"/>
            <p:cNvSpPr/>
            <p:nvPr/>
          </p:nvSpPr>
          <p:spPr>
            <a:xfrm>
              <a:off x="537210" y="5119370"/>
              <a:ext cx="24130" cy="1409700"/>
            </a:xfrm>
            <a:custGeom>
              <a:avLst/>
              <a:gdLst/>
              <a:ahLst/>
              <a:cxnLst/>
              <a:rect l="l" t="t" r="r" b="b"/>
              <a:pathLst>
                <a:path w="24129" h="1409700">
                  <a:moveTo>
                    <a:pt x="3809" y="0"/>
                  </a:moveTo>
                  <a:lnTo>
                    <a:pt x="0" y="0"/>
                  </a:lnTo>
                  <a:lnTo>
                    <a:pt x="0" y="7619"/>
                  </a:lnTo>
                  <a:lnTo>
                    <a:pt x="24130" y="7619"/>
                  </a:lnTo>
                  <a:lnTo>
                    <a:pt x="24130" y="6350"/>
                  </a:lnTo>
                  <a:lnTo>
                    <a:pt x="22859" y="6350"/>
                  </a:lnTo>
                  <a:lnTo>
                    <a:pt x="22859" y="5079"/>
                  </a:lnTo>
                  <a:lnTo>
                    <a:pt x="17780" y="5079"/>
                  </a:lnTo>
                  <a:lnTo>
                    <a:pt x="17780" y="3809"/>
                  </a:lnTo>
                  <a:lnTo>
                    <a:pt x="12700" y="3809"/>
                  </a:lnTo>
                  <a:lnTo>
                    <a:pt x="12700" y="2540"/>
                  </a:lnTo>
                  <a:lnTo>
                    <a:pt x="8890" y="2540"/>
                  </a:lnTo>
                  <a:lnTo>
                    <a:pt x="8890" y="1270"/>
                  </a:lnTo>
                  <a:lnTo>
                    <a:pt x="3809" y="1270"/>
                  </a:lnTo>
                  <a:lnTo>
                    <a:pt x="3809" y="0"/>
                  </a:lnTo>
                  <a:close/>
                </a:path>
                <a:path w="24129" h="1409700">
                  <a:moveTo>
                    <a:pt x="24130" y="7619"/>
                  </a:moveTo>
                  <a:lnTo>
                    <a:pt x="0" y="7619"/>
                  </a:lnTo>
                  <a:lnTo>
                    <a:pt x="0" y="13969"/>
                  </a:lnTo>
                  <a:lnTo>
                    <a:pt x="24130" y="13969"/>
                  </a:lnTo>
                  <a:lnTo>
                    <a:pt x="24130" y="7619"/>
                  </a:lnTo>
                  <a:close/>
                </a:path>
                <a:path w="24129" h="1409700">
                  <a:moveTo>
                    <a:pt x="24130" y="13970"/>
                  </a:moveTo>
                  <a:lnTo>
                    <a:pt x="0" y="13970"/>
                  </a:lnTo>
                  <a:lnTo>
                    <a:pt x="0" y="20319"/>
                  </a:lnTo>
                  <a:lnTo>
                    <a:pt x="24130" y="20319"/>
                  </a:lnTo>
                  <a:lnTo>
                    <a:pt x="24130" y="13970"/>
                  </a:lnTo>
                  <a:close/>
                </a:path>
                <a:path w="24129" h="1409700">
                  <a:moveTo>
                    <a:pt x="24130" y="20320"/>
                  </a:moveTo>
                  <a:lnTo>
                    <a:pt x="0" y="20320"/>
                  </a:lnTo>
                  <a:lnTo>
                    <a:pt x="0" y="26669"/>
                  </a:lnTo>
                  <a:lnTo>
                    <a:pt x="24130" y="26669"/>
                  </a:lnTo>
                  <a:lnTo>
                    <a:pt x="24130" y="20320"/>
                  </a:lnTo>
                  <a:close/>
                </a:path>
                <a:path w="24129" h="1409700">
                  <a:moveTo>
                    <a:pt x="24130" y="26669"/>
                  </a:moveTo>
                  <a:lnTo>
                    <a:pt x="0" y="26669"/>
                  </a:lnTo>
                  <a:lnTo>
                    <a:pt x="0" y="33019"/>
                  </a:lnTo>
                  <a:lnTo>
                    <a:pt x="24130" y="33019"/>
                  </a:lnTo>
                  <a:lnTo>
                    <a:pt x="24130" y="26669"/>
                  </a:lnTo>
                  <a:close/>
                </a:path>
                <a:path w="24129" h="1409700">
                  <a:moveTo>
                    <a:pt x="24130" y="33019"/>
                  </a:moveTo>
                  <a:lnTo>
                    <a:pt x="0" y="33019"/>
                  </a:lnTo>
                  <a:lnTo>
                    <a:pt x="0" y="39369"/>
                  </a:lnTo>
                  <a:lnTo>
                    <a:pt x="24130" y="39369"/>
                  </a:lnTo>
                  <a:lnTo>
                    <a:pt x="24130" y="33019"/>
                  </a:lnTo>
                  <a:close/>
                </a:path>
                <a:path w="24129" h="1409700">
                  <a:moveTo>
                    <a:pt x="24130" y="39369"/>
                  </a:moveTo>
                  <a:lnTo>
                    <a:pt x="0" y="39369"/>
                  </a:lnTo>
                  <a:lnTo>
                    <a:pt x="0" y="45719"/>
                  </a:lnTo>
                  <a:lnTo>
                    <a:pt x="24130" y="45719"/>
                  </a:lnTo>
                  <a:lnTo>
                    <a:pt x="24130" y="39369"/>
                  </a:lnTo>
                  <a:close/>
                </a:path>
                <a:path w="24129" h="1409700">
                  <a:moveTo>
                    <a:pt x="24130" y="45719"/>
                  </a:moveTo>
                  <a:lnTo>
                    <a:pt x="0" y="45719"/>
                  </a:lnTo>
                  <a:lnTo>
                    <a:pt x="0" y="52069"/>
                  </a:lnTo>
                  <a:lnTo>
                    <a:pt x="24130" y="52069"/>
                  </a:lnTo>
                  <a:lnTo>
                    <a:pt x="24130" y="45719"/>
                  </a:lnTo>
                  <a:close/>
                </a:path>
                <a:path w="24129" h="1409700">
                  <a:moveTo>
                    <a:pt x="24130" y="52069"/>
                  </a:moveTo>
                  <a:lnTo>
                    <a:pt x="0" y="52069"/>
                  </a:lnTo>
                  <a:lnTo>
                    <a:pt x="0" y="64769"/>
                  </a:lnTo>
                  <a:lnTo>
                    <a:pt x="24130" y="64769"/>
                  </a:lnTo>
                  <a:lnTo>
                    <a:pt x="24130" y="52069"/>
                  </a:lnTo>
                  <a:close/>
                </a:path>
                <a:path w="24129" h="1409700">
                  <a:moveTo>
                    <a:pt x="24130" y="64769"/>
                  </a:moveTo>
                  <a:lnTo>
                    <a:pt x="0" y="64769"/>
                  </a:lnTo>
                  <a:lnTo>
                    <a:pt x="0" y="77469"/>
                  </a:lnTo>
                  <a:lnTo>
                    <a:pt x="24130" y="77469"/>
                  </a:lnTo>
                  <a:lnTo>
                    <a:pt x="24130" y="64769"/>
                  </a:lnTo>
                  <a:close/>
                </a:path>
                <a:path w="24129" h="1409700">
                  <a:moveTo>
                    <a:pt x="24130" y="77469"/>
                  </a:moveTo>
                  <a:lnTo>
                    <a:pt x="0" y="77469"/>
                  </a:lnTo>
                  <a:lnTo>
                    <a:pt x="0" y="90169"/>
                  </a:lnTo>
                  <a:lnTo>
                    <a:pt x="24130" y="90169"/>
                  </a:lnTo>
                  <a:lnTo>
                    <a:pt x="24130" y="77469"/>
                  </a:lnTo>
                  <a:close/>
                </a:path>
                <a:path w="24129" h="1409700">
                  <a:moveTo>
                    <a:pt x="24130" y="90170"/>
                  </a:moveTo>
                  <a:lnTo>
                    <a:pt x="0" y="90170"/>
                  </a:lnTo>
                  <a:lnTo>
                    <a:pt x="0" y="96519"/>
                  </a:lnTo>
                  <a:lnTo>
                    <a:pt x="24130" y="96519"/>
                  </a:lnTo>
                  <a:lnTo>
                    <a:pt x="24130" y="90170"/>
                  </a:lnTo>
                  <a:close/>
                </a:path>
                <a:path w="24129" h="1409700">
                  <a:moveTo>
                    <a:pt x="24130" y="96519"/>
                  </a:moveTo>
                  <a:lnTo>
                    <a:pt x="0" y="96519"/>
                  </a:lnTo>
                  <a:lnTo>
                    <a:pt x="0" y="102869"/>
                  </a:lnTo>
                  <a:lnTo>
                    <a:pt x="24130" y="102869"/>
                  </a:lnTo>
                  <a:lnTo>
                    <a:pt x="24130" y="96519"/>
                  </a:lnTo>
                  <a:close/>
                </a:path>
                <a:path w="24129" h="1409700">
                  <a:moveTo>
                    <a:pt x="24130" y="102870"/>
                  </a:moveTo>
                  <a:lnTo>
                    <a:pt x="0" y="102870"/>
                  </a:lnTo>
                  <a:lnTo>
                    <a:pt x="0" y="109219"/>
                  </a:lnTo>
                  <a:lnTo>
                    <a:pt x="24130" y="109219"/>
                  </a:lnTo>
                  <a:lnTo>
                    <a:pt x="24130" y="102870"/>
                  </a:lnTo>
                  <a:close/>
                </a:path>
                <a:path w="24129" h="1409700">
                  <a:moveTo>
                    <a:pt x="24130" y="109219"/>
                  </a:moveTo>
                  <a:lnTo>
                    <a:pt x="0" y="109219"/>
                  </a:lnTo>
                  <a:lnTo>
                    <a:pt x="0" y="114299"/>
                  </a:lnTo>
                  <a:lnTo>
                    <a:pt x="24130" y="114299"/>
                  </a:lnTo>
                  <a:lnTo>
                    <a:pt x="24130" y="109219"/>
                  </a:lnTo>
                  <a:close/>
                </a:path>
                <a:path w="24129" h="1409700">
                  <a:moveTo>
                    <a:pt x="24130" y="114299"/>
                  </a:moveTo>
                  <a:lnTo>
                    <a:pt x="0" y="114299"/>
                  </a:lnTo>
                  <a:lnTo>
                    <a:pt x="0" y="120649"/>
                  </a:lnTo>
                  <a:lnTo>
                    <a:pt x="24130" y="120649"/>
                  </a:lnTo>
                  <a:lnTo>
                    <a:pt x="24130" y="114299"/>
                  </a:lnTo>
                  <a:close/>
                </a:path>
                <a:path w="24129" h="1409700">
                  <a:moveTo>
                    <a:pt x="24130" y="120649"/>
                  </a:moveTo>
                  <a:lnTo>
                    <a:pt x="0" y="120649"/>
                  </a:lnTo>
                  <a:lnTo>
                    <a:pt x="0" y="123189"/>
                  </a:lnTo>
                  <a:lnTo>
                    <a:pt x="24130" y="123189"/>
                  </a:lnTo>
                  <a:lnTo>
                    <a:pt x="24130" y="120649"/>
                  </a:lnTo>
                  <a:close/>
                </a:path>
                <a:path w="24129" h="1409700">
                  <a:moveTo>
                    <a:pt x="24130" y="123189"/>
                  </a:moveTo>
                  <a:lnTo>
                    <a:pt x="0" y="123189"/>
                  </a:lnTo>
                  <a:lnTo>
                    <a:pt x="0" y="126999"/>
                  </a:lnTo>
                  <a:lnTo>
                    <a:pt x="24130" y="126999"/>
                  </a:lnTo>
                  <a:lnTo>
                    <a:pt x="24130" y="123189"/>
                  </a:lnTo>
                  <a:close/>
                </a:path>
                <a:path w="24129" h="1409700">
                  <a:moveTo>
                    <a:pt x="24130" y="126999"/>
                  </a:moveTo>
                  <a:lnTo>
                    <a:pt x="0" y="126999"/>
                  </a:lnTo>
                  <a:lnTo>
                    <a:pt x="0" y="133349"/>
                  </a:lnTo>
                  <a:lnTo>
                    <a:pt x="24130" y="133349"/>
                  </a:lnTo>
                  <a:lnTo>
                    <a:pt x="24130" y="126999"/>
                  </a:lnTo>
                  <a:close/>
                </a:path>
                <a:path w="24129" h="1409700">
                  <a:moveTo>
                    <a:pt x="24130" y="133349"/>
                  </a:moveTo>
                  <a:lnTo>
                    <a:pt x="0" y="133349"/>
                  </a:lnTo>
                  <a:lnTo>
                    <a:pt x="0" y="135889"/>
                  </a:lnTo>
                  <a:lnTo>
                    <a:pt x="24130" y="135889"/>
                  </a:lnTo>
                  <a:lnTo>
                    <a:pt x="24130" y="133349"/>
                  </a:lnTo>
                  <a:close/>
                </a:path>
                <a:path w="24129" h="1409700">
                  <a:moveTo>
                    <a:pt x="24130" y="135889"/>
                  </a:moveTo>
                  <a:lnTo>
                    <a:pt x="0" y="135889"/>
                  </a:lnTo>
                  <a:lnTo>
                    <a:pt x="0" y="142239"/>
                  </a:lnTo>
                  <a:lnTo>
                    <a:pt x="24130" y="142239"/>
                  </a:lnTo>
                  <a:lnTo>
                    <a:pt x="24130" y="135889"/>
                  </a:lnTo>
                  <a:close/>
                </a:path>
                <a:path w="24129" h="1409700">
                  <a:moveTo>
                    <a:pt x="24130" y="142239"/>
                  </a:moveTo>
                  <a:lnTo>
                    <a:pt x="0" y="142239"/>
                  </a:lnTo>
                  <a:lnTo>
                    <a:pt x="0" y="148589"/>
                  </a:lnTo>
                  <a:lnTo>
                    <a:pt x="24130" y="148589"/>
                  </a:lnTo>
                  <a:lnTo>
                    <a:pt x="24130" y="142239"/>
                  </a:lnTo>
                  <a:close/>
                </a:path>
                <a:path w="24129" h="1409700">
                  <a:moveTo>
                    <a:pt x="24130" y="148589"/>
                  </a:moveTo>
                  <a:lnTo>
                    <a:pt x="0" y="148589"/>
                  </a:lnTo>
                  <a:lnTo>
                    <a:pt x="0" y="152399"/>
                  </a:lnTo>
                  <a:lnTo>
                    <a:pt x="24130" y="152399"/>
                  </a:lnTo>
                  <a:lnTo>
                    <a:pt x="24130" y="148589"/>
                  </a:lnTo>
                  <a:close/>
                </a:path>
                <a:path w="24129" h="1409700">
                  <a:moveTo>
                    <a:pt x="24130" y="152399"/>
                  </a:moveTo>
                  <a:lnTo>
                    <a:pt x="0" y="152399"/>
                  </a:lnTo>
                  <a:lnTo>
                    <a:pt x="0" y="154939"/>
                  </a:lnTo>
                  <a:lnTo>
                    <a:pt x="24130" y="154939"/>
                  </a:lnTo>
                  <a:lnTo>
                    <a:pt x="24130" y="152399"/>
                  </a:lnTo>
                  <a:close/>
                </a:path>
                <a:path w="24129" h="1409700">
                  <a:moveTo>
                    <a:pt x="24130" y="154939"/>
                  </a:moveTo>
                  <a:lnTo>
                    <a:pt x="0" y="154939"/>
                  </a:lnTo>
                  <a:lnTo>
                    <a:pt x="0" y="158749"/>
                  </a:lnTo>
                  <a:lnTo>
                    <a:pt x="24130" y="158749"/>
                  </a:lnTo>
                  <a:lnTo>
                    <a:pt x="24130" y="154939"/>
                  </a:lnTo>
                  <a:close/>
                </a:path>
                <a:path w="24129" h="1409700">
                  <a:moveTo>
                    <a:pt x="24130" y="158750"/>
                  </a:moveTo>
                  <a:lnTo>
                    <a:pt x="0" y="158750"/>
                  </a:lnTo>
                  <a:lnTo>
                    <a:pt x="0" y="171449"/>
                  </a:lnTo>
                  <a:lnTo>
                    <a:pt x="24130" y="171449"/>
                  </a:lnTo>
                  <a:lnTo>
                    <a:pt x="24130" y="158750"/>
                  </a:lnTo>
                  <a:close/>
                </a:path>
                <a:path w="24129" h="1409700">
                  <a:moveTo>
                    <a:pt x="24130" y="171449"/>
                  </a:moveTo>
                  <a:lnTo>
                    <a:pt x="0" y="171449"/>
                  </a:lnTo>
                  <a:lnTo>
                    <a:pt x="0" y="173989"/>
                  </a:lnTo>
                  <a:lnTo>
                    <a:pt x="24130" y="173989"/>
                  </a:lnTo>
                  <a:lnTo>
                    <a:pt x="24130" y="171449"/>
                  </a:lnTo>
                  <a:close/>
                </a:path>
                <a:path w="24129" h="1409700">
                  <a:moveTo>
                    <a:pt x="24130" y="173989"/>
                  </a:moveTo>
                  <a:lnTo>
                    <a:pt x="0" y="173989"/>
                  </a:lnTo>
                  <a:lnTo>
                    <a:pt x="0" y="184149"/>
                  </a:lnTo>
                  <a:lnTo>
                    <a:pt x="24130" y="184149"/>
                  </a:lnTo>
                  <a:lnTo>
                    <a:pt x="24130" y="173989"/>
                  </a:lnTo>
                  <a:close/>
                </a:path>
                <a:path w="24129" h="1409700">
                  <a:moveTo>
                    <a:pt x="24130" y="184149"/>
                  </a:moveTo>
                  <a:lnTo>
                    <a:pt x="0" y="184149"/>
                  </a:lnTo>
                  <a:lnTo>
                    <a:pt x="0" y="186689"/>
                  </a:lnTo>
                  <a:lnTo>
                    <a:pt x="24130" y="186689"/>
                  </a:lnTo>
                  <a:lnTo>
                    <a:pt x="24130" y="184149"/>
                  </a:lnTo>
                  <a:close/>
                </a:path>
                <a:path w="24129" h="1409700">
                  <a:moveTo>
                    <a:pt x="24130" y="186689"/>
                  </a:moveTo>
                  <a:lnTo>
                    <a:pt x="0" y="186689"/>
                  </a:lnTo>
                  <a:lnTo>
                    <a:pt x="0" y="196849"/>
                  </a:lnTo>
                  <a:lnTo>
                    <a:pt x="24130" y="196849"/>
                  </a:lnTo>
                  <a:lnTo>
                    <a:pt x="24130" y="186689"/>
                  </a:lnTo>
                  <a:close/>
                </a:path>
                <a:path w="24129" h="1409700">
                  <a:moveTo>
                    <a:pt x="24130" y="196850"/>
                  </a:moveTo>
                  <a:lnTo>
                    <a:pt x="0" y="196850"/>
                  </a:lnTo>
                  <a:lnTo>
                    <a:pt x="0" y="199389"/>
                  </a:lnTo>
                  <a:lnTo>
                    <a:pt x="24130" y="199389"/>
                  </a:lnTo>
                  <a:lnTo>
                    <a:pt x="24130" y="196850"/>
                  </a:lnTo>
                  <a:close/>
                </a:path>
                <a:path w="24129" h="1409700">
                  <a:moveTo>
                    <a:pt x="24130" y="199389"/>
                  </a:moveTo>
                  <a:lnTo>
                    <a:pt x="0" y="199389"/>
                  </a:lnTo>
                  <a:lnTo>
                    <a:pt x="0" y="203199"/>
                  </a:lnTo>
                  <a:lnTo>
                    <a:pt x="24130" y="203199"/>
                  </a:lnTo>
                  <a:lnTo>
                    <a:pt x="24130" y="199389"/>
                  </a:lnTo>
                  <a:close/>
                </a:path>
                <a:path w="24129" h="1409700">
                  <a:moveTo>
                    <a:pt x="24130" y="203199"/>
                  </a:moveTo>
                  <a:lnTo>
                    <a:pt x="0" y="203199"/>
                  </a:lnTo>
                  <a:lnTo>
                    <a:pt x="0" y="205739"/>
                  </a:lnTo>
                  <a:lnTo>
                    <a:pt x="24130" y="205739"/>
                  </a:lnTo>
                  <a:lnTo>
                    <a:pt x="24130" y="203199"/>
                  </a:lnTo>
                  <a:close/>
                </a:path>
                <a:path w="24129" h="1409700">
                  <a:moveTo>
                    <a:pt x="24130" y="205739"/>
                  </a:moveTo>
                  <a:lnTo>
                    <a:pt x="0" y="205739"/>
                  </a:lnTo>
                  <a:lnTo>
                    <a:pt x="0" y="215899"/>
                  </a:lnTo>
                  <a:lnTo>
                    <a:pt x="24130" y="215899"/>
                  </a:lnTo>
                  <a:lnTo>
                    <a:pt x="24130" y="205739"/>
                  </a:lnTo>
                  <a:close/>
                </a:path>
                <a:path w="24129" h="1409700">
                  <a:moveTo>
                    <a:pt x="24130" y="215899"/>
                  </a:moveTo>
                  <a:lnTo>
                    <a:pt x="0" y="215899"/>
                  </a:lnTo>
                  <a:lnTo>
                    <a:pt x="0" y="222249"/>
                  </a:lnTo>
                  <a:lnTo>
                    <a:pt x="24130" y="222249"/>
                  </a:lnTo>
                  <a:lnTo>
                    <a:pt x="24130" y="215899"/>
                  </a:lnTo>
                  <a:close/>
                </a:path>
                <a:path w="24129" h="1409700">
                  <a:moveTo>
                    <a:pt x="24130" y="222249"/>
                  </a:moveTo>
                  <a:lnTo>
                    <a:pt x="0" y="222249"/>
                  </a:lnTo>
                  <a:lnTo>
                    <a:pt x="0" y="228599"/>
                  </a:lnTo>
                  <a:lnTo>
                    <a:pt x="24130" y="228599"/>
                  </a:lnTo>
                  <a:lnTo>
                    <a:pt x="24130" y="222249"/>
                  </a:lnTo>
                  <a:close/>
                </a:path>
                <a:path w="24129" h="1409700">
                  <a:moveTo>
                    <a:pt x="24130" y="228599"/>
                  </a:moveTo>
                  <a:lnTo>
                    <a:pt x="0" y="228599"/>
                  </a:lnTo>
                  <a:lnTo>
                    <a:pt x="0" y="237489"/>
                  </a:lnTo>
                  <a:lnTo>
                    <a:pt x="24130" y="237489"/>
                  </a:lnTo>
                  <a:lnTo>
                    <a:pt x="24130" y="228599"/>
                  </a:lnTo>
                  <a:close/>
                </a:path>
                <a:path w="24129" h="1409700">
                  <a:moveTo>
                    <a:pt x="24130" y="237490"/>
                  </a:moveTo>
                  <a:lnTo>
                    <a:pt x="0" y="237490"/>
                  </a:lnTo>
                  <a:lnTo>
                    <a:pt x="0" y="241299"/>
                  </a:lnTo>
                  <a:lnTo>
                    <a:pt x="24130" y="241299"/>
                  </a:lnTo>
                  <a:lnTo>
                    <a:pt x="24130" y="237490"/>
                  </a:lnTo>
                  <a:close/>
                </a:path>
                <a:path w="24129" h="1409700">
                  <a:moveTo>
                    <a:pt x="24130" y="241299"/>
                  </a:moveTo>
                  <a:lnTo>
                    <a:pt x="0" y="241299"/>
                  </a:lnTo>
                  <a:lnTo>
                    <a:pt x="0" y="243839"/>
                  </a:lnTo>
                  <a:lnTo>
                    <a:pt x="24130" y="243839"/>
                  </a:lnTo>
                  <a:lnTo>
                    <a:pt x="24130" y="241299"/>
                  </a:lnTo>
                  <a:close/>
                </a:path>
                <a:path w="24129" h="1409700">
                  <a:moveTo>
                    <a:pt x="24130" y="243839"/>
                  </a:moveTo>
                  <a:lnTo>
                    <a:pt x="0" y="243839"/>
                  </a:lnTo>
                  <a:lnTo>
                    <a:pt x="0" y="250189"/>
                  </a:lnTo>
                  <a:lnTo>
                    <a:pt x="24130" y="250189"/>
                  </a:lnTo>
                  <a:lnTo>
                    <a:pt x="24130" y="243839"/>
                  </a:lnTo>
                  <a:close/>
                </a:path>
                <a:path w="24129" h="1409700">
                  <a:moveTo>
                    <a:pt x="24130" y="250189"/>
                  </a:moveTo>
                  <a:lnTo>
                    <a:pt x="0" y="250189"/>
                  </a:lnTo>
                  <a:lnTo>
                    <a:pt x="0" y="256539"/>
                  </a:lnTo>
                  <a:lnTo>
                    <a:pt x="24130" y="256539"/>
                  </a:lnTo>
                  <a:lnTo>
                    <a:pt x="24130" y="250189"/>
                  </a:lnTo>
                  <a:close/>
                </a:path>
                <a:path w="24129" h="1409700">
                  <a:moveTo>
                    <a:pt x="24130" y="256539"/>
                  </a:moveTo>
                  <a:lnTo>
                    <a:pt x="0" y="256539"/>
                  </a:lnTo>
                  <a:lnTo>
                    <a:pt x="0" y="260349"/>
                  </a:lnTo>
                  <a:lnTo>
                    <a:pt x="24130" y="260349"/>
                  </a:lnTo>
                  <a:lnTo>
                    <a:pt x="24130" y="256539"/>
                  </a:lnTo>
                  <a:close/>
                </a:path>
                <a:path w="24129" h="1409700">
                  <a:moveTo>
                    <a:pt x="24130" y="260349"/>
                  </a:moveTo>
                  <a:lnTo>
                    <a:pt x="0" y="260349"/>
                  </a:lnTo>
                  <a:lnTo>
                    <a:pt x="0" y="262889"/>
                  </a:lnTo>
                  <a:lnTo>
                    <a:pt x="24130" y="262889"/>
                  </a:lnTo>
                  <a:lnTo>
                    <a:pt x="24130" y="260349"/>
                  </a:lnTo>
                  <a:close/>
                </a:path>
                <a:path w="24129" h="1409700">
                  <a:moveTo>
                    <a:pt x="24130" y="262889"/>
                  </a:moveTo>
                  <a:lnTo>
                    <a:pt x="0" y="262889"/>
                  </a:lnTo>
                  <a:lnTo>
                    <a:pt x="0" y="266699"/>
                  </a:lnTo>
                  <a:lnTo>
                    <a:pt x="24130" y="266699"/>
                  </a:lnTo>
                  <a:lnTo>
                    <a:pt x="24130" y="262889"/>
                  </a:lnTo>
                  <a:close/>
                </a:path>
                <a:path w="24129" h="1409700">
                  <a:moveTo>
                    <a:pt x="24130" y="266699"/>
                  </a:moveTo>
                  <a:lnTo>
                    <a:pt x="0" y="266699"/>
                  </a:lnTo>
                  <a:lnTo>
                    <a:pt x="0" y="274319"/>
                  </a:lnTo>
                  <a:lnTo>
                    <a:pt x="1270" y="274319"/>
                  </a:lnTo>
                  <a:lnTo>
                    <a:pt x="1270" y="275589"/>
                  </a:lnTo>
                  <a:lnTo>
                    <a:pt x="24130" y="275589"/>
                  </a:lnTo>
                  <a:lnTo>
                    <a:pt x="24130" y="266699"/>
                  </a:lnTo>
                  <a:close/>
                </a:path>
                <a:path w="24129" h="1409700">
                  <a:moveTo>
                    <a:pt x="24130" y="275589"/>
                  </a:moveTo>
                  <a:lnTo>
                    <a:pt x="3810" y="275589"/>
                  </a:lnTo>
                  <a:lnTo>
                    <a:pt x="3810" y="276859"/>
                  </a:lnTo>
                  <a:lnTo>
                    <a:pt x="6350" y="276859"/>
                  </a:lnTo>
                  <a:lnTo>
                    <a:pt x="6350" y="278129"/>
                  </a:lnTo>
                  <a:lnTo>
                    <a:pt x="7620" y="278129"/>
                  </a:lnTo>
                  <a:lnTo>
                    <a:pt x="7620" y="279399"/>
                  </a:lnTo>
                  <a:lnTo>
                    <a:pt x="24130" y="279399"/>
                  </a:lnTo>
                  <a:lnTo>
                    <a:pt x="24130" y="275589"/>
                  </a:lnTo>
                  <a:close/>
                </a:path>
                <a:path w="24129" h="1409700">
                  <a:moveTo>
                    <a:pt x="24130" y="279400"/>
                  </a:moveTo>
                  <a:lnTo>
                    <a:pt x="10160" y="279400"/>
                  </a:lnTo>
                  <a:lnTo>
                    <a:pt x="10160" y="280669"/>
                  </a:lnTo>
                  <a:lnTo>
                    <a:pt x="12700" y="280669"/>
                  </a:lnTo>
                  <a:lnTo>
                    <a:pt x="12700" y="281939"/>
                  </a:lnTo>
                  <a:lnTo>
                    <a:pt x="13969" y="281939"/>
                  </a:lnTo>
                  <a:lnTo>
                    <a:pt x="13970" y="283209"/>
                  </a:lnTo>
                  <a:lnTo>
                    <a:pt x="16510" y="283209"/>
                  </a:lnTo>
                  <a:lnTo>
                    <a:pt x="16510" y="284479"/>
                  </a:lnTo>
                  <a:lnTo>
                    <a:pt x="17780" y="284479"/>
                  </a:lnTo>
                  <a:lnTo>
                    <a:pt x="17780" y="285749"/>
                  </a:lnTo>
                  <a:lnTo>
                    <a:pt x="24130" y="285749"/>
                  </a:lnTo>
                  <a:lnTo>
                    <a:pt x="24130" y="279400"/>
                  </a:lnTo>
                  <a:close/>
                </a:path>
                <a:path w="24129" h="1409700">
                  <a:moveTo>
                    <a:pt x="24130" y="285749"/>
                  </a:moveTo>
                  <a:lnTo>
                    <a:pt x="20320" y="285749"/>
                  </a:lnTo>
                  <a:lnTo>
                    <a:pt x="20320" y="287019"/>
                  </a:lnTo>
                  <a:lnTo>
                    <a:pt x="22860" y="287019"/>
                  </a:lnTo>
                  <a:lnTo>
                    <a:pt x="22860" y="288289"/>
                  </a:lnTo>
                  <a:lnTo>
                    <a:pt x="24130" y="288289"/>
                  </a:lnTo>
                  <a:lnTo>
                    <a:pt x="24130" y="285749"/>
                  </a:lnTo>
                  <a:close/>
                </a:path>
                <a:path w="24129" h="1409700">
                  <a:moveTo>
                    <a:pt x="6350" y="1408429"/>
                  </a:moveTo>
                  <a:lnTo>
                    <a:pt x="0" y="1408429"/>
                  </a:lnTo>
                  <a:lnTo>
                    <a:pt x="0" y="1409699"/>
                  </a:lnTo>
                  <a:lnTo>
                    <a:pt x="6350" y="1409699"/>
                  </a:lnTo>
                  <a:lnTo>
                    <a:pt x="6350" y="1408429"/>
                  </a:lnTo>
                  <a:close/>
                </a:path>
                <a:path w="24129" h="1409700">
                  <a:moveTo>
                    <a:pt x="24130" y="1407160"/>
                  </a:moveTo>
                  <a:lnTo>
                    <a:pt x="6350" y="1407160"/>
                  </a:lnTo>
                  <a:lnTo>
                    <a:pt x="6350" y="1408429"/>
                  </a:lnTo>
                  <a:lnTo>
                    <a:pt x="24130" y="1408429"/>
                  </a:lnTo>
                  <a:lnTo>
                    <a:pt x="24130" y="1407160"/>
                  </a:lnTo>
                  <a:close/>
                </a:path>
              </a:pathLst>
            </a:custGeom>
            <a:solidFill>
              <a:srgbClr val="8C8C18"/>
            </a:solidFill>
          </p:spPr>
          <p:txBody>
            <a:bodyPr wrap="square" lIns="0" tIns="0" rIns="0" bIns="0" rtlCol="0"/>
            <a:lstStyle/>
            <a:p>
              <a:endParaRPr/>
            </a:p>
          </p:txBody>
        </p:sp>
        <p:sp>
          <p:nvSpPr>
            <p:cNvPr id="882" name="object 882"/>
            <p:cNvSpPr/>
            <p:nvPr/>
          </p:nvSpPr>
          <p:spPr>
            <a:xfrm>
              <a:off x="513079" y="5113020"/>
              <a:ext cx="24130" cy="1416050"/>
            </a:xfrm>
            <a:custGeom>
              <a:avLst/>
              <a:gdLst/>
              <a:ahLst/>
              <a:cxnLst/>
              <a:rect l="l" t="t" r="r" b="b"/>
              <a:pathLst>
                <a:path w="24129" h="1416050">
                  <a:moveTo>
                    <a:pt x="3810" y="0"/>
                  </a:moveTo>
                  <a:lnTo>
                    <a:pt x="0" y="0"/>
                  </a:lnTo>
                  <a:lnTo>
                    <a:pt x="0" y="1269"/>
                  </a:lnTo>
                  <a:lnTo>
                    <a:pt x="3810" y="1269"/>
                  </a:lnTo>
                  <a:lnTo>
                    <a:pt x="3810" y="0"/>
                  </a:lnTo>
                  <a:close/>
                </a:path>
                <a:path w="24129" h="1416050">
                  <a:moveTo>
                    <a:pt x="8889" y="1269"/>
                  </a:moveTo>
                  <a:lnTo>
                    <a:pt x="0" y="1269"/>
                  </a:lnTo>
                  <a:lnTo>
                    <a:pt x="0" y="13969"/>
                  </a:lnTo>
                  <a:lnTo>
                    <a:pt x="24129" y="13969"/>
                  </a:lnTo>
                  <a:lnTo>
                    <a:pt x="24129" y="6349"/>
                  </a:lnTo>
                  <a:lnTo>
                    <a:pt x="22860" y="6349"/>
                  </a:lnTo>
                  <a:lnTo>
                    <a:pt x="22860" y="5079"/>
                  </a:lnTo>
                  <a:lnTo>
                    <a:pt x="17779" y="5079"/>
                  </a:lnTo>
                  <a:lnTo>
                    <a:pt x="17779" y="3810"/>
                  </a:lnTo>
                  <a:lnTo>
                    <a:pt x="13970" y="3810"/>
                  </a:lnTo>
                  <a:lnTo>
                    <a:pt x="13970" y="2539"/>
                  </a:lnTo>
                  <a:lnTo>
                    <a:pt x="8889" y="2539"/>
                  </a:lnTo>
                  <a:lnTo>
                    <a:pt x="8889" y="1269"/>
                  </a:lnTo>
                  <a:close/>
                </a:path>
                <a:path w="24129" h="1416050">
                  <a:moveTo>
                    <a:pt x="24129" y="13969"/>
                  </a:moveTo>
                  <a:lnTo>
                    <a:pt x="0" y="13969"/>
                  </a:lnTo>
                  <a:lnTo>
                    <a:pt x="0" y="20319"/>
                  </a:lnTo>
                  <a:lnTo>
                    <a:pt x="24129" y="20319"/>
                  </a:lnTo>
                  <a:lnTo>
                    <a:pt x="24129" y="13969"/>
                  </a:lnTo>
                  <a:close/>
                </a:path>
                <a:path w="24129" h="1416050">
                  <a:moveTo>
                    <a:pt x="24129" y="20320"/>
                  </a:moveTo>
                  <a:lnTo>
                    <a:pt x="0" y="20320"/>
                  </a:lnTo>
                  <a:lnTo>
                    <a:pt x="0" y="26669"/>
                  </a:lnTo>
                  <a:lnTo>
                    <a:pt x="24129" y="26669"/>
                  </a:lnTo>
                  <a:lnTo>
                    <a:pt x="24129" y="20320"/>
                  </a:lnTo>
                  <a:close/>
                </a:path>
                <a:path w="24129" h="1416050">
                  <a:moveTo>
                    <a:pt x="24129" y="26670"/>
                  </a:moveTo>
                  <a:lnTo>
                    <a:pt x="0" y="26670"/>
                  </a:lnTo>
                  <a:lnTo>
                    <a:pt x="0" y="33019"/>
                  </a:lnTo>
                  <a:lnTo>
                    <a:pt x="24129" y="33019"/>
                  </a:lnTo>
                  <a:lnTo>
                    <a:pt x="24129" y="26670"/>
                  </a:lnTo>
                  <a:close/>
                </a:path>
                <a:path w="24129" h="1416050">
                  <a:moveTo>
                    <a:pt x="24129" y="33019"/>
                  </a:moveTo>
                  <a:lnTo>
                    <a:pt x="0" y="33019"/>
                  </a:lnTo>
                  <a:lnTo>
                    <a:pt x="0" y="39369"/>
                  </a:lnTo>
                  <a:lnTo>
                    <a:pt x="24129" y="39369"/>
                  </a:lnTo>
                  <a:lnTo>
                    <a:pt x="24129" y="33019"/>
                  </a:lnTo>
                  <a:close/>
                </a:path>
                <a:path w="24129" h="1416050">
                  <a:moveTo>
                    <a:pt x="24129" y="39369"/>
                  </a:moveTo>
                  <a:lnTo>
                    <a:pt x="0" y="39369"/>
                  </a:lnTo>
                  <a:lnTo>
                    <a:pt x="0" y="45719"/>
                  </a:lnTo>
                  <a:lnTo>
                    <a:pt x="24129" y="45719"/>
                  </a:lnTo>
                  <a:lnTo>
                    <a:pt x="24129" y="39369"/>
                  </a:lnTo>
                  <a:close/>
                </a:path>
                <a:path w="24129" h="1416050">
                  <a:moveTo>
                    <a:pt x="24129" y="45719"/>
                  </a:moveTo>
                  <a:lnTo>
                    <a:pt x="0" y="45719"/>
                  </a:lnTo>
                  <a:lnTo>
                    <a:pt x="0" y="52069"/>
                  </a:lnTo>
                  <a:lnTo>
                    <a:pt x="24129" y="52069"/>
                  </a:lnTo>
                  <a:lnTo>
                    <a:pt x="24129" y="45719"/>
                  </a:lnTo>
                  <a:close/>
                </a:path>
                <a:path w="24129" h="1416050">
                  <a:moveTo>
                    <a:pt x="24129" y="52069"/>
                  </a:moveTo>
                  <a:lnTo>
                    <a:pt x="0" y="52069"/>
                  </a:lnTo>
                  <a:lnTo>
                    <a:pt x="0" y="58419"/>
                  </a:lnTo>
                  <a:lnTo>
                    <a:pt x="24129" y="58419"/>
                  </a:lnTo>
                  <a:lnTo>
                    <a:pt x="24129" y="52069"/>
                  </a:lnTo>
                  <a:close/>
                </a:path>
                <a:path w="24129" h="1416050">
                  <a:moveTo>
                    <a:pt x="24129" y="58419"/>
                  </a:moveTo>
                  <a:lnTo>
                    <a:pt x="0" y="58419"/>
                  </a:lnTo>
                  <a:lnTo>
                    <a:pt x="0" y="71119"/>
                  </a:lnTo>
                  <a:lnTo>
                    <a:pt x="24129" y="71119"/>
                  </a:lnTo>
                  <a:lnTo>
                    <a:pt x="24129" y="58419"/>
                  </a:lnTo>
                  <a:close/>
                </a:path>
                <a:path w="24129" h="1416050">
                  <a:moveTo>
                    <a:pt x="24129" y="71119"/>
                  </a:moveTo>
                  <a:lnTo>
                    <a:pt x="0" y="71119"/>
                  </a:lnTo>
                  <a:lnTo>
                    <a:pt x="0" y="83819"/>
                  </a:lnTo>
                  <a:lnTo>
                    <a:pt x="24129" y="83819"/>
                  </a:lnTo>
                  <a:lnTo>
                    <a:pt x="24129" y="71119"/>
                  </a:lnTo>
                  <a:close/>
                </a:path>
                <a:path w="24129" h="1416050">
                  <a:moveTo>
                    <a:pt x="24129" y="83819"/>
                  </a:moveTo>
                  <a:lnTo>
                    <a:pt x="0" y="83819"/>
                  </a:lnTo>
                  <a:lnTo>
                    <a:pt x="0" y="96519"/>
                  </a:lnTo>
                  <a:lnTo>
                    <a:pt x="24129" y="96519"/>
                  </a:lnTo>
                  <a:lnTo>
                    <a:pt x="24129" y="83819"/>
                  </a:lnTo>
                  <a:close/>
                </a:path>
                <a:path w="24129" h="1416050">
                  <a:moveTo>
                    <a:pt x="24129" y="96520"/>
                  </a:moveTo>
                  <a:lnTo>
                    <a:pt x="0" y="96520"/>
                  </a:lnTo>
                  <a:lnTo>
                    <a:pt x="0" y="102869"/>
                  </a:lnTo>
                  <a:lnTo>
                    <a:pt x="24129" y="102869"/>
                  </a:lnTo>
                  <a:lnTo>
                    <a:pt x="24129" y="96520"/>
                  </a:lnTo>
                  <a:close/>
                </a:path>
                <a:path w="24129" h="1416050">
                  <a:moveTo>
                    <a:pt x="24129" y="102869"/>
                  </a:moveTo>
                  <a:lnTo>
                    <a:pt x="0" y="102869"/>
                  </a:lnTo>
                  <a:lnTo>
                    <a:pt x="0" y="109219"/>
                  </a:lnTo>
                  <a:lnTo>
                    <a:pt x="24129" y="109219"/>
                  </a:lnTo>
                  <a:lnTo>
                    <a:pt x="24129" y="102869"/>
                  </a:lnTo>
                  <a:close/>
                </a:path>
                <a:path w="24129" h="1416050">
                  <a:moveTo>
                    <a:pt x="24129" y="109220"/>
                  </a:moveTo>
                  <a:lnTo>
                    <a:pt x="0" y="109220"/>
                  </a:lnTo>
                  <a:lnTo>
                    <a:pt x="0" y="115569"/>
                  </a:lnTo>
                  <a:lnTo>
                    <a:pt x="24129" y="115569"/>
                  </a:lnTo>
                  <a:lnTo>
                    <a:pt x="24129" y="109220"/>
                  </a:lnTo>
                  <a:close/>
                </a:path>
                <a:path w="24129" h="1416050">
                  <a:moveTo>
                    <a:pt x="24129" y="115569"/>
                  </a:moveTo>
                  <a:lnTo>
                    <a:pt x="0" y="115569"/>
                  </a:lnTo>
                  <a:lnTo>
                    <a:pt x="0" y="120649"/>
                  </a:lnTo>
                  <a:lnTo>
                    <a:pt x="24129" y="120649"/>
                  </a:lnTo>
                  <a:lnTo>
                    <a:pt x="24129" y="115569"/>
                  </a:lnTo>
                  <a:close/>
                </a:path>
                <a:path w="24129" h="1416050">
                  <a:moveTo>
                    <a:pt x="24129" y="120649"/>
                  </a:moveTo>
                  <a:lnTo>
                    <a:pt x="0" y="120649"/>
                  </a:lnTo>
                  <a:lnTo>
                    <a:pt x="0" y="126999"/>
                  </a:lnTo>
                  <a:lnTo>
                    <a:pt x="24129" y="126999"/>
                  </a:lnTo>
                  <a:lnTo>
                    <a:pt x="24129" y="120649"/>
                  </a:lnTo>
                  <a:close/>
                </a:path>
                <a:path w="24129" h="1416050">
                  <a:moveTo>
                    <a:pt x="24129" y="126999"/>
                  </a:moveTo>
                  <a:lnTo>
                    <a:pt x="0" y="126999"/>
                  </a:lnTo>
                  <a:lnTo>
                    <a:pt x="0" y="129539"/>
                  </a:lnTo>
                  <a:lnTo>
                    <a:pt x="24129" y="129539"/>
                  </a:lnTo>
                  <a:lnTo>
                    <a:pt x="24129" y="126999"/>
                  </a:lnTo>
                  <a:close/>
                </a:path>
                <a:path w="24129" h="1416050">
                  <a:moveTo>
                    <a:pt x="24129" y="129539"/>
                  </a:moveTo>
                  <a:lnTo>
                    <a:pt x="0" y="129539"/>
                  </a:lnTo>
                  <a:lnTo>
                    <a:pt x="0" y="133349"/>
                  </a:lnTo>
                  <a:lnTo>
                    <a:pt x="24129" y="133349"/>
                  </a:lnTo>
                  <a:lnTo>
                    <a:pt x="24129" y="129539"/>
                  </a:lnTo>
                  <a:close/>
                </a:path>
                <a:path w="24129" h="1416050">
                  <a:moveTo>
                    <a:pt x="24129" y="133349"/>
                  </a:moveTo>
                  <a:lnTo>
                    <a:pt x="0" y="133349"/>
                  </a:lnTo>
                  <a:lnTo>
                    <a:pt x="0" y="139699"/>
                  </a:lnTo>
                  <a:lnTo>
                    <a:pt x="24129" y="139699"/>
                  </a:lnTo>
                  <a:lnTo>
                    <a:pt x="24129" y="133349"/>
                  </a:lnTo>
                  <a:close/>
                </a:path>
                <a:path w="24129" h="1416050">
                  <a:moveTo>
                    <a:pt x="24129" y="139699"/>
                  </a:moveTo>
                  <a:lnTo>
                    <a:pt x="0" y="139699"/>
                  </a:lnTo>
                  <a:lnTo>
                    <a:pt x="0" y="142239"/>
                  </a:lnTo>
                  <a:lnTo>
                    <a:pt x="24129" y="142239"/>
                  </a:lnTo>
                  <a:lnTo>
                    <a:pt x="24129" y="139699"/>
                  </a:lnTo>
                  <a:close/>
                </a:path>
                <a:path w="24129" h="1416050">
                  <a:moveTo>
                    <a:pt x="24129" y="142239"/>
                  </a:moveTo>
                  <a:lnTo>
                    <a:pt x="0" y="142239"/>
                  </a:lnTo>
                  <a:lnTo>
                    <a:pt x="0" y="148589"/>
                  </a:lnTo>
                  <a:lnTo>
                    <a:pt x="24129" y="148589"/>
                  </a:lnTo>
                  <a:lnTo>
                    <a:pt x="24129" y="142239"/>
                  </a:lnTo>
                  <a:close/>
                </a:path>
                <a:path w="24129" h="1416050">
                  <a:moveTo>
                    <a:pt x="24129" y="148589"/>
                  </a:moveTo>
                  <a:lnTo>
                    <a:pt x="0" y="148589"/>
                  </a:lnTo>
                  <a:lnTo>
                    <a:pt x="0" y="154939"/>
                  </a:lnTo>
                  <a:lnTo>
                    <a:pt x="24129" y="154939"/>
                  </a:lnTo>
                  <a:lnTo>
                    <a:pt x="24129" y="148589"/>
                  </a:lnTo>
                  <a:close/>
                </a:path>
                <a:path w="24129" h="1416050">
                  <a:moveTo>
                    <a:pt x="24129" y="154939"/>
                  </a:moveTo>
                  <a:lnTo>
                    <a:pt x="0" y="154939"/>
                  </a:lnTo>
                  <a:lnTo>
                    <a:pt x="0" y="158749"/>
                  </a:lnTo>
                  <a:lnTo>
                    <a:pt x="24129" y="158749"/>
                  </a:lnTo>
                  <a:lnTo>
                    <a:pt x="24129" y="154939"/>
                  </a:lnTo>
                  <a:close/>
                </a:path>
                <a:path w="24129" h="1416050">
                  <a:moveTo>
                    <a:pt x="24129" y="158749"/>
                  </a:moveTo>
                  <a:lnTo>
                    <a:pt x="0" y="158749"/>
                  </a:lnTo>
                  <a:lnTo>
                    <a:pt x="0" y="161289"/>
                  </a:lnTo>
                  <a:lnTo>
                    <a:pt x="24129" y="161289"/>
                  </a:lnTo>
                  <a:lnTo>
                    <a:pt x="24129" y="158749"/>
                  </a:lnTo>
                  <a:close/>
                </a:path>
                <a:path w="24129" h="1416050">
                  <a:moveTo>
                    <a:pt x="24129" y="161289"/>
                  </a:moveTo>
                  <a:lnTo>
                    <a:pt x="0" y="161289"/>
                  </a:lnTo>
                  <a:lnTo>
                    <a:pt x="0" y="165099"/>
                  </a:lnTo>
                  <a:lnTo>
                    <a:pt x="24129" y="165099"/>
                  </a:lnTo>
                  <a:lnTo>
                    <a:pt x="24129" y="161289"/>
                  </a:lnTo>
                  <a:close/>
                </a:path>
                <a:path w="24129" h="1416050">
                  <a:moveTo>
                    <a:pt x="24129" y="165100"/>
                  </a:moveTo>
                  <a:lnTo>
                    <a:pt x="0" y="165100"/>
                  </a:lnTo>
                  <a:lnTo>
                    <a:pt x="0" y="177799"/>
                  </a:lnTo>
                  <a:lnTo>
                    <a:pt x="24129" y="177799"/>
                  </a:lnTo>
                  <a:lnTo>
                    <a:pt x="24129" y="165100"/>
                  </a:lnTo>
                  <a:close/>
                </a:path>
                <a:path w="24129" h="1416050">
                  <a:moveTo>
                    <a:pt x="24129" y="177799"/>
                  </a:moveTo>
                  <a:lnTo>
                    <a:pt x="0" y="177799"/>
                  </a:lnTo>
                  <a:lnTo>
                    <a:pt x="0" y="180339"/>
                  </a:lnTo>
                  <a:lnTo>
                    <a:pt x="24129" y="180339"/>
                  </a:lnTo>
                  <a:lnTo>
                    <a:pt x="24129" y="177799"/>
                  </a:lnTo>
                  <a:close/>
                </a:path>
                <a:path w="24129" h="1416050">
                  <a:moveTo>
                    <a:pt x="24129" y="180339"/>
                  </a:moveTo>
                  <a:lnTo>
                    <a:pt x="0" y="180339"/>
                  </a:lnTo>
                  <a:lnTo>
                    <a:pt x="0" y="190499"/>
                  </a:lnTo>
                  <a:lnTo>
                    <a:pt x="24129" y="190499"/>
                  </a:lnTo>
                  <a:lnTo>
                    <a:pt x="24129" y="180339"/>
                  </a:lnTo>
                  <a:close/>
                </a:path>
                <a:path w="24129" h="1416050">
                  <a:moveTo>
                    <a:pt x="24129" y="190499"/>
                  </a:moveTo>
                  <a:lnTo>
                    <a:pt x="0" y="190499"/>
                  </a:lnTo>
                  <a:lnTo>
                    <a:pt x="0" y="193039"/>
                  </a:lnTo>
                  <a:lnTo>
                    <a:pt x="24129" y="193039"/>
                  </a:lnTo>
                  <a:lnTo>
                    <a:pt x="24129" y="190499"/>
                  </a:lnTo>
                  <a:close/>
                </a:path>
                <a:path w="24129" h="1416050">
                  <a:moveTo>
                    <a:pt x="24129" y="193039"/>
                  </a:moveTo>
                  <a:lnTo>
                    <a:pt x="0" y="193039"/>
                  </a:lnTo>
                  <a:lnTo>
                    <a:pt x="0" y="203199"/>
                  </a:lnTo>
                  <a:lnTo>
                    <a:pt x="24129" y="203199"/>
                  </a:lnTo>
                  <a:lnTo>
                    <a:pt x="24129" y="193039"/>
                  </a:lnTo>
                  <a:close/>
                </a:path>
                <a:path w="24129" h="1416050">
                  <a:moveTo>
                    <a:pt x="24129" y="203200"/>
                  </a:moveTo>
                  <a:lnTo>
                    <a:pt x="0" y="203200"/>
                  </a:lnTo>
                  <a:lnTo>
                    <a:pt x="0" y="205739"/>
                  </a:lnTo>
                  <a:lnTo>
                    <a:pt x="24129" y="205739"/>
                  </a:lnTo>
                  <a:lnTo>
                    <a:pt x="24129" y="203200"/>
                  </a:lnTo>
                  <a:close/>
                </a:path>
                <a:path w="24129" h="1416050">
                  <a:moveTo>
                    <a:pt x="24129" y="205739"/>
                  </a:moveTo>
                  <a:lnTo>
                    <a:pt x="0" y="205739"/>
                  </a:lnTo>
                  <a:lnTo>
                    <a:pt x="0" y="209549"/>
                  </a:lnTo>
                  <a:lnTo>
                    <a:pt x="24129" y="209549"/>
                  </a:lnTo>
                  <a:lnTo>
                    <a:pt x="24129" y="205739"/>
                  </a:lnTo>
                  <a:close/>
                </a:path>
                <a:path w="24129" h="1416050">
                  <a:moveTo>
                    <a:pt x="24129" y="209549"/>
                  </a:moveTo>
                  <a:lnTo>
                    <a:pt x="0" y="209549"/>
                  </a:lnTo>
                  <a:lnTo>
                    <a:pt x="0" y="212089"/>
                  </a:lnTo>
                  <a:lnTo>
                    <a:pt x="24129" y="212089"/>
                  </a:lnTo>
                  <a:lnTo>
                    <a:pt x="24129" y="209549"/>
                  </a:lnTo>
                  <a:close/>
                </a:path>
                <a:path w="24129" h="1416050">
                  <a:moveTo>
                    <a:pt x="24129" y="212089"/>
                  </a:moveTo>
                  <a:lnTo>
                    <a:pt x="0" y="212089"/>
                  </a:lnTo>
                  <a:lnTo>
                    <a:pt x="0" y="222249"/>
                  </a:lnTo>
                  <a:lnTo>
                    <a:pt x="24129" y="222249"/>
                  </a:lnTo>
                  <a:lnTo>
                    <a:pt x="24129" y="212089"/>
                  </a:lnTo>
                  <a:close/>
                </a:path>
                <a:path w="24129" h="1416050">
                  <a:moveTo>
                    <a:pt x="24129" y="222249"/>
                  </a:moveTo>
                  <a:lnTo>
                    <a:pt x="0" y="222249"/>
                  </a:lnTo>
                  <a:lnTo>
                    <a:pt x="0" y="228599"/>
                  </a:lnTo>
                  <a:lnTo>
                    <a:pt x="24129" y="228599"/>
                  </a:lnTo>
                  <a:lnTo>
                    <a:pt x="24129" y="222249"/>
                  </a:lnTo>
                  <a:close/>
                </a:path>
                <a:path w="24129" h="1416050">
                  <a:moveTo>
                    <a:pt x="24129" y="228599"/>
                  </a:moveTo>
                  <a:lnTo>
                    <a:pt x="0" y="228599"/>
                  </a:lnTo>
                  <a:lnTo>
                    <a:pt x="0" y="234949"/>
                  </a:lnTo>
                  <a:lnTo>
                    <a:pt x="24129" y="234949"/>
                  </a:lnTo>
                  <a:lnTo>
                    <a:pt x="24129" y="228599"/>
                  </a:lnTo>
                  <a:close/>
                </a:path>
                <a:path w="24129" h="1416050">
                  <a:moveTo>
                    <a:pt x="24129" y="234949"/>
                  </a:moveTo>
                  <a:lnTo>
                    <a:pt x="0" y="234949"/>
                  </a:lnTo>
                  <a:lnTo>
                    <a:pt x="0" y="243839"/>
                  </a:lnTo>
                  <a:lnTo>
                    <a:pt x="24129" y="243839"/>
                  </a:lnTo>
                  <a:lnTo>
                    <a:pt x="24129" y="234949"/>
                  </a:lnTo>
                  <a:close/>
                </a:path>
                <a:path w="24129" h="1416050">
                  <a:moveTo>
                    <a:pt x="24129" y="243840"/>
                  </a:moveTo>
                  <a:lnTo>
                    <a:pt x="0" y="243840"/>
                  </a:lnTo>
                  <a:lnTo>
                    <a:pt x="0" y="247649"/>
                  </a:lnTo>
                  <a:lnTo>
                    <a:pt x="24129" y="247649"/>
                  </a:lnTo>
                  <a:lnTo>
                    <a:pt x="24129" y="243840"/>
                  </a:lnTo>
                  <a:close/>
                </a:path>
                <a:path w="24129" h="1416050">
                  <a:moveTo>
                    <a:pt x="24129" y="247649"/>
                  </a:moveTo>
                  <a:lnTo>
                    <a:pt x="0" y="247649"/>
                  </a:lnTo>
                  <a:lnTo>
                    <a:pt x="0" y="250189"/>
                  </a:lnTo>
                  <a:lnTo>
                    <a:pt x="24129" y="250189"/>
                  </a:lnTo>
                  <a:lnTo>
                    <a:pt x="24129" y="247649"/>
                  </a:lnTo>
                  <a:close/>
                </a:path>
                <a:path w="24129" h="1416050">
                  <a:moveTo>
                    <a:pt x="24129" y="250189"/>
                  </a:moveTo>
                  <a:lnTo>
                    <a:pt x="0" y="250189"/>
                  </a:lnTo>
                  <a:lnTo>
                    <a:pt x="0" y="256539"/>
                  </a:lnTo>
                  <a:lnTo>
                    <a:pt x="24129" y="256539"/>
                  </a:lnTo>
                  <a:lnTo>
                    <a:pt x="24129" y="250189"/>
                  </a:lnTo>
                  <a:close/>
                </a:path>
                <a:path w="24129" h="1416050">
                  <a:moveTo>
                    <a:pt x="24129" y="256539"/>
                  </a:moveTo>
                  <a:lnTo>
                    <a:pt x="0" y="256539"/>
                  </a:lnTo>
                  <a:lnTo>
                    <a:pt x="0" y="262889"/>
                  </a:lnTo>
                  <a:lnTo>
                    <a:pt x="24129" y="262889"/>
                  </a:lnTo>
                  <a:lnTo>
                    <a:pt x="24129" y="256539"/>
                  </a:lnTo>
                  <a:close/>
                </a:path>
                <a:path w="24129" h="1416050">
                  <a:moveTo>
                    <a:pt x="24129" y="262889"/>
                  </a:moveTo>
                  <a:lnTo>
                    <a:pt x="0" y="262889"/>
                  </a:lnTo>
                  <a:lnTo>
                    <a:pt x="0" y="265429"/>
                  </a:lnTo>
                  <a:lnTo>
                    <a:pt x="1270" y="265429"/>
                  </a:lnTo>
                  <a:lnTo>
                    <a:pt x="1270" y="266699"/>
                  </a:lnTo>
                  <a:lnTo>
                    <a:pt x="24129" y="266699"/>
                  </a:lnTo>
                  <a:lnTo>
                    <a:pt x="24129" y="262889"/>
                  </a:lnTo>
                  <a:close/>
                </a:path>
                <a:path w="24129" h="1416050">
                  <a:moveTo>
                    <a:pt x="24129" y="266699"/>
                  </a:moveTo>
                  <a:lnTo>
                    <a:pt x="3810" y="266699"/>
                  </a:lnTo>
                  <a:lnTo>
                    <a:pt x="3810" y="267969"/>
                  </a:lnTo>
                  <a:lnTo>
                    <a:pt x="5079" y="267969"/>
                  </a:lnTo>
                  <a:lnTo>
                    <a:pt x="5079" y="269239"/>
                  </a:lnTo>
                  <a:lnTo>
                    <a:pt x="24129" y="269239"/>
                  </a:lnTo>
                  <a:lnTo>
                    <a:pt x="24129" y="266699"/>
                  </a:lnTo>
                  <a:close/>
                </a:path>
                <a:path w="24129" h="1416050">
                  <a:moveTo>
                    <a:pt x="24129" y="269239"/>
                  </a:moveTo>
                  <a:lnTo>
                    <a:pt x="7620" y="269239"/>
                  </a:lnTo>
                  <a:lnTo>
                    <a:pt x="7620" y="270509"/>
                  </a:lnTo>
                  <a:lnTo>
                    <a:pt x="8890" y="270509"/>
                  </a:lnTo>
                  <a:lnTo>
                    <a:pt x="8890" y="271779"/>
                  </a:lnTo>
                  <a:lnTo>
                    <a:pt x="11429" y="271779"/>
                  </a:lnTo>
                  <a:lnTo>
                    <a:pt x="11429" y="273049"/>
                  </a:lnTo>
                  <a:lnTo>
                    <a:pt x="24129" y="273049"/>
                  </a:lnTo>
                  <a:lnTo>
                    <a:pt x="24129" y="269239"/>
                  </a:lnTo>
                  <a:close/>
                </a:path>
                <a:path w="24129" h="1416050">
                  <a:moveTo>
                    <a:pt x="24129" y="273049"/>
                  </a:moveTo>
                  <a:lnTo>
                    <a:pt x="13970" y="273049"/>
                  </a:lnTo>
                  <a:lnTo>
                    <a:pt x="13970" y="274319"/>
                  </a:lnTo>
                  <a:lnTo>
                    <a:pt x="15240" y="274319"/>
                  </a:lnTo>
                  <a:lnTo>
                    <a:pt x="15240" y="275589"/>
                  </a:lnTo>
                  <a:lnTo>
                    <a:pt x="24129" y="275589"/>
                  </a:lnTo>
                  <a:lnTo>
                    <a:pt x="24129" y="273049"/>
                  </a:lnTo>
                  <a:close/>
                </a:path>
                <a:path w="24129" h="1416050">
                  <a:moveTo>
                    <a:pt x="24129" y="275589"/>
                  </a:moveTo>
                  <a:lnTo>
                    <a:pt x="17779" y="275589"/>
                  </a:lnTo>
                  <a:lnTo>
                    <a:pt x="17779" y="276859"/>
                  </a:lnTo>
                  <a:lnTo>
                    <a:pt x="20320" y="276859"/>
                  </a:lnTo>
                  <a:lnTo>
                    <a:pt x="20320" y="278129"/>
                  </a:lnTo>
                  <a:lnTo>
                    <a:pt x="21590" y="278129"/>
                  </a:lnTo>
                  <a:lnTo>
                    <a:pt x="21590" y="279399"/>
                  </a:lnTo>
                  <a:lnTo>
                    <a:pt x="24129" y="279399"/>
                  </a:lnTo>
                  <a:lnTo>
                    <a:pt x="24129" y="275589"/>
                  </a:lnTo>
                  <a:close/>
                </a:path>
                <a:path w="24129" h="1416050">
                  <a:moveTo>
                    <a:pt x="24129" y="1414779"/>
                  </a:moveTo>
                  <a:lnTo>
                    <a:pt x="0" y="1414779"/>
                  </a:lnTo>
                  <a:lnTo>
                    <a:pt x="0" y="1416049"/>
                  </a:lnTo>
                  <a:lnTo>
                    <a:pt x="24129" y="1416049"/>
                  </a:lnTo>
                  <a:lnTo>
                    <a:pt x="24129" y="1414779"/>
                  </a:lnTo>
                  <a:close/>
                </a:path>
              </a:pathLst>
            </a:custGeom>
            <a:solidFill>
              <a:srgbClr val="8B8B17"/>
            </a:solidFill>
          </p:spPr>
          <p:txBody>
            <a:bodyPr wrap="square" lIns="0" tIns="0" rIns="0" bIns="0" rtlCol="0"/>
            <a:lstStyle/>
            <a:p>
              <a:endParaRPr/>
            </a:p>
          </p:txBody>
        </p:sp>
        <p:sp>
          <p:nvSpPr>
            <p:cNvPr id="883" name="object 883"/>
            <p:cNvSpPr/>
            <p:nvPr/>
          </p:nvSpPr>
          <p:spPr>
            <a:xfrm>
              <a:off x="487679" y="5105400"/>
              <a:ext cx="25400" cy="1423670"/>
            </a:xfrm>
            <a:custGeom>
              <a:avLst/>
              <a:gdLst/>
              <a:ahLst/>
              <a:cxnLst/>
              <a:rect l="l" t="t" r="r" b="b"/>
              <a:pathLst>
                <a:path w="25400" h="1423670">
                  <a:moveTo>
                    <a:pt x="1270" y="0"/>
                  </a:moveTo>
                  <a:lnTo>
                    <a:pt x="0" y="0"/>
                  </a:lnTo>
                  <a:lnTo>
                    <a:pt x="0" y="2539"/>
                  </a:lnTo>
                  <a:lnTo>
                    <a:pt x="6350" y="2539"/>
                  </a:lnTo>
                  <a:lnTo>
                    <a:pt x="6350" y="1269"/>
                  </a:lnTo>
                  <a:lnTo>
                    <a:pt x="1270" y="1269"/>
                  </a:lnTo>
                  <a:lnTo>
                    <a:pt x="1270" y="0"/>
                  </a:lnTo>
                  <a:close/>
                </a:path>
                <a:path w="25400" h="1423670">
                  <a:moveTo>
                    <a:pt x="11429" y="2540"/>
                  </a:moveTo>
                  <a:lnTo>
                    <a:pt x="0" y="2540"/>
                  </a:lnTo>
                  <a:lnTo>
                    <a:pt x="0" y="8889"/>
                  </a:lnTo>
                  <a:lnTo>
                    <a:pt x="25400" y="8889"/>
                  </a:lnTo>
                  <a:lnTo>
                    <a:pt x="25400" y="6350"/>
                  </a:lnTo>
                  <a:lnTo>
                    <a:pt x="20320" y="6350"/>
                  </a:lnTo>
                  <a:lnTo>
                    <a:pt x="20320" y="5080"/>
                  </a:lnTo>
                  <a:lnTo>
                    <a:pt x="15239" y="5080"/>
                  </a:lnTo>
                  <a:lnTo>
                    <a:pt x="15239" y="3810"/>
                  </a:lnTo>
                  <a:lnTo>
                    <a:pt x="11429" y="3810"/>
                  </a:lnTo>
                  <a:lnTo>
                    <a:pt x="11429" y="2540"/>
                  </a:lnTo>
                  <a:close/>
                </a:path>
                <a:path w="25400" h="1423670">
                  <a:moveTo>
                    <a:pt x="25400" y="8890"/>
                  </a:moveTo>
                  <a:lnTo>
                    <a:pt x="0" y="8890"/>
                  </a:lnTo>
                  <a:lnTo>
                    <a:pt x="0" y="21589"/>
                  </a:lnTo>
                  <a:lnTo>
                    <a:pt x="25400" y="21589"/>
                  </a:lnTo>
                  <a:lnTo>
                    <a:pt x="25400" y="8890"/>
                  </a:lnTo>
                  <a:close/>
                </a:path>
                <a:path w="25400" h="1423670">
                  <a:moveTo>
                    <a:pt x="25400" y="21590"/>
                  </a:moveTo>
                  <a:lnTo>
                    <a:pt x="0" y="21590"/>
                  </a:lnTo>
                  <a:lnTo>
                    <a:pt x="0" y="27939"/>
                  </a:lnTo>
                  <a:lnTo>
                    <a:pt x="25400" y="27939"/>
                  </a:lnTo>
                  <a:lnTo>
                    <a:pt x="25400" y="21590"/>
                  </a:lnTo>
                  <a:close/>
                </a:path>
                <a:path w="25400" h="1423670">
                  <a:moveTo>
                    <a:pt x="25400" y="27940"/>
                  </a:moveTo>
                  <a:lnTo>
                    <a:pt x="0" y="27940"/>
                  </a:lnTo>
                  <a:lnTo>
                    <a:pt x="0" y="34289"/>
                  </a:lnTo>
                  <a:lnTo>
                    <a:pt x="25400" y="34289"/>
                  </a:lnTo>
                  <a:lnTo>
                    <a:pt x="25400" y="27940"/>
                  </a:lnTo>
                  <a:close/>
                </a:path>
                <a:path w="25400" h="1423670">
                  <a:moveTo>
                    <a:pt x="25400" y="34290"/>
                  </a:moveTo>
                  <a:lnTo>
                    <a:pt x="0" y="34290"/>
                  </a:lnTo>
                  <a:lnTo>
                    <a:pt x="0" y="40639"/>
                  </a:lnTo>
                  <a:lnTo>
                    <a:pt x="25400" y="40639"/>
                  </a:lnTo>
                  <a:lnTo>
                    <a:pt x="25400" y="34290"/>
                  </a:lnTo>
                  <a:close/>
                </a:path>
                <a:path w="25400" h="1423670">
                  <a:moveTo>
                    <a:pt x="25400" y="40640"/>
                  </a:moveTo>
                  <a:lnTo>
                    <a:pt x="0" y="40640"/>
                  </a:lnTo>
                  <a:lnTo>
                    <a:pt x="0" y="46989"/>
                  </a:lnTo>
                  <a:lnTo>
                    <a:pt x="25400" y="46989"/>
                  </a:lnTo>
                  <a:lnTo>
                    <a:pt x="25400" y="40640"/>
                  </a:lnTo>
                  <a:close/>
                </a:path>
                <a:path w="25400" h="1423670">
                  <a:moveTo>
                    <a:pt x="25400" y="46990"/>
                  </a:moveTo>
                  <a:lnTo>
                    <a:pt x="0" y="46990"/>
                  </a:lnTo>
                  <a:lnTo>
                    <a:pt x="0" y="53339"/>
                  </a:lnTo>
                  <a:lnTo>
                    <a:pt x="25400" y="53339"/>
                  </a:lnTo>
                  <a:lnTo>
                    <a:pt x="25400" y="46990"/>
                  </a:lnTo>
                  <a:close/>
                </a:path>
                <a:path w="25400" h="1423670">
                  <a:moveTo>
                    <a:pt x="25400" y="53340"/>
                  </a:moveTo>
                  <a:lnTo>
                    <a:pt x="0" y="53340"/>
                  </a:lnTo>
                  <a:lnTo>
                    <a:pt x="0" y="59689"/>
                  </a:lnTo>
                  <a:lnTo>
                    <a:pt x="25400" y="59689"/>
                  </a:lnTo>
                  <a:lnTo>
                    <a:pt x="25400" y="53340"/>
                  </a:lnTo>
                  <a:close/>
                </a:path>
                <a:path w="25400" h="1423670">
                  <a:moveTo>
                    <a:pt x="25400" y="59690"/>
                  </a:moveTo>
                  <a:lnTo>
                    <a:pt x="0" y="59690"/>
                  </a:lnTo>
                  <a:lnTo>
                    <a:pt x="0" y="66039"/>
                  </a:lnTo>
                  <a:lnTo>
                    <a:pt x="25400" y="66039"/>
                  </a:lnTo>
                  <a:lnTo>
                    <a:pt x="25400" y="59690"/>
                  </a:lnTo>
                  <a:close/>
                </a:path>
                <a:path w="25400" h="1423670">
                  <a:moveTo>
                    <a:pt x="25400" y="66040"/>
                  </a:moveTo>
                  <a:lnTo>
                    <a:pt x="0" y="66040"/>
                  </a:lnTo>
                  <a:lnTo>
                    <a:pt x="0" y="78739"/>
                  </a:lnTo>
                  <a:lnTo>
                    <a:pt x="25400" y="78739"/>
                  </a:lnTo>
                  <a:lnTo>
                    <a:pt x="25400" y="66040"/>
                  </a:lnTo>
                  <a:close/>
                </a:path>
                <a:path w="25400" h="1423670">
                  <a:moveTo>
                    <a:pt x="25400" y="78740"/>
                  </a:moveTo>
                  <a:lnTo>
                    <a:pt x="0" y="78740"/>
                  </a:lnTo>
                  <a:lnTo>
                    <a:pt x="0" y="91439"/>
                  </a:lnTo>
                  <a:lnTo>
                    <a:pt x="25400" y="91439"/>
                  </a:lnTo>
                  <a:lnTo>
                    <a:pt x="25400" y="78740"/>
                  </a:lnTo>
                  <a:close/>
                </a:path>
                <a:path w="25400" h="1423670">
                  <a:moveTo>
                    <a:pt x="25400" y="91440"/>
                  </a:moveTo>
                  <a:lnTo>
                    <a:pt x="0" y="91440"/>
                  </a:lnTo>
                  <a:lnTo>
                    <a:pt x="0" y="104139"/>
                  </a:lnTo>
                  <a:lnTo>
                    <a:pt x="25400" y="104139"/>
                  </a:lnTo>
                  <a:lnTo>
                    <a:pt x="25400" y="91440"/>
                  </a:lnTo>
                  <a:close/>
                </a:path>
                <a:path w="25400" h="1423670">
                  <a:moveTo>
                    <a:pt x="25400" y="104140"/>
                  </a:moveTo>
                  <a:lnTo>
                    <a:pt x="0" y="104140"/>
                  </a:lnTo>
                  <a:lnTo>
                    <a:pt x="0" y="110489"/>
                  </a:lnTo>
                  <a:lnTo>
                    <a:pt x="25400" y="110489"/>
                  </a:lnTo>
                  <a:lnTo>
                    <a:pt x="25400" y="104140"/>
                  </a:lnTo>
                  <a:close/>
                </a:path>
                <a:path w="25400" h="1423670">
                  <a:moveTo>
                    <a:pt x="25400" y="110490"/>
                  </a:moveTo>
                  <a:lnTo>
                    <a:pt x="0" y="110490"/>
                  </a:lnTo>
                  <a:lnTo>
                    <a:pt x="0" y="116839"/>
                  </a:lnTo>
                  <a:lnTo>
                    <a:pt x="25400" y="116839"/>
                  </a:lnTo>
                  <a:lnTo>
                    <a:pt x="25400" y="110490"/>
                  </a:lnTo>
                  <a:close/>
                </a:path>
                <a:path w="25400" h="1423670">
                  <a:moveTo>
                    <a:pt x="25400" y="116840"/>
                  </a:moveTo>
                  <a:lnTo>
                    <a:pt x="0" y="116840"/>
                  </a:lnTo>
                  <a:lnTo>
                    <a:pt x="0" y="123189"/>
                  </a:lnTo>
                  <a:lnTo>
                    <a:pt x="25400" y="123189"/>
                  </a:lnTo>
                  <a:lnTo>
                    <a:pt x="25400" y="116840"/>
                  </a:lnTo>
                  <a:close/>
                </a:path>
                <a:path w="25400" h="1423670">
                  <a:moveTo>
                    <a:pt x="25400" y="123190"/>
                  </a:moveTo>
                  <a:lnTo>
                    <a:pt x="0" y="123190"/>
                  </a:lnTo>
                  <a:lnTo>
                    <a:pt x="0" y="128269"/>
                  </a:lnTo>
                  <a:lnTo>
                    <a:pt x="25400" y="128269"/>
                  </a:lnTo>
                  <a:lnTo>
                    <a:pt x="25400" y="123190"/>
                  </a:lnTo>
                  <a:close/>
                </a:path>
                <a:path w="25400" h="1423670">
                  <a:moveTo>
                    <a:pt x="25400" y="128270"/>
                  </a:moveTo>
                  <a:lnTo>
                    <a:pt x="0" y="128270"/>
                  </a:lnTo>
                  <a:lnTo>
                    <a:pt x="0" y="134619"/>
                  </a:lnTo>
                  <a:lnTo>
                    <a:pt x="25400" y="134619"/>
                  </a:lnTo>
                  <a:lnTo>
                    <a:pt x="25400" y="128270"/>
                  </a:lnTo>
                  <a:close/>
                </a:path>
                <a:path w="25400" h="1423670">
                  <a:moveTo>
                    <a:pt x="25400" y="134620"/>
                  </a:moveTo>
                  <a:lnTo>
                    <a:pt x="0" y="134620"/>
                  </a:lnTo>
                  <a:lnTo>
                    <a:pt x="0" y="137159"/>
                  </a:lnTo>
                  <a:lnTo>
                    <a:pt x="25400" y="137159"/>
                  </a:lnTo>
                  <a:lnTo>
                    <a:pt x="25400" y="134620"/>
                  </a:lnTo>
                  <a:close/>
                </a:path>
                <a:path w="25400" h="1423670">
                  <a:moveTo>
                    <a:pt x="25400" y="137160"/>
                  </a:moveTo>
                  <a:lnTo>
                    <a:pt x="0" y="137160"/>
                  </a:lnTo>
                  <a:lnTo>
                    <a:pt x="0" y="140969"/>
                  </a:lnTo>
                  <a:lnTo>
                    <a:pt x="25400" y="140969"/>
                  </a:lnTo>
                  <a:lnTo>
                    <a:pt x="25400" y="137160"/>
                  </a:lnTo>
                  <a:close/>
                </a:path>
                <a:path w="25400" h="1423670">
                  <a:moveTo>
                    <a:pt x="25400" y="140970"/>
                  </a:moveTo>
                  <a:lnTo>
                    <a:pt x="0" y="140970"/>
                  </a:lnTo>
                  <a:lnTo>
                    <a:pt x="0" y="147319"/>
                  </a:lnTo>
                  <a:lnTo>
                    <a:pt x="25400" y="147319"/>
                  </a:lnTo>
                  <a:lnTo>
                    <a:pt x="25400" y="140970"/>
                  </a:lnTo>
                  <a:close/>
                </a:path>
                <a:path w="25400" h="1423670">
                  <a:moveTo>
                    <a:pt x="25400" y="147320"/>
                  </a:moveTo>
                  <a:lnTo>
                    <a:pt x="0" y="147320"/>
                  </a:lnTo>
                  <a:lnTo>
                    <a:pt x="0" y="149859"/>
                  </a:lnTo>
                  <a:lnTo>
                    <a:pt x="25400" y="149859"/>
                  </a:lnTo>
                  <a:lnTo>
                    <a:pt x="25400" y="147320"/>
                  </a:lnTo>
                  <a:close/>
                </a:path>
                <a:path w="25400" h="1423670">
                  <a:moveTo>
                    <a:pt x="25400" y="149860"/>
                  </a:moveTo>
                  <a:lnTo>
                    <a:pt x="0" y="149860"/>
                  </a:lnTo>
                  <a:lnTo>
                    <a:pt x="0" y="156209"/>
                  </a:lnTo>
                  <a:lnTo>
                    <a:pt x="25400" y="156209"/>
                  </a:lnTo>
                  <a:lnTo>
                    <a:pt x="25400" y="149860"/>
                  </a:lnTo>
                  <a:close/>
                </a:path>
                <a:path w="25400" h="1423670">
                  <a:moveTo>
                    <a:pt x="25400" y="156210"/>
                  </a:moveTo>
                  <a:lnTo>
                    <a:pt x="0" y="156210"/>
                  </a:lnTo>
                  <a:lnTo>
                    <a:pt x="0" y="162559"/>
                  </a:lnTo>
                  <a:lnTo>
                    <a:pt x="25400" y="162559"/>
                  </a:lnTo>
                  <a:lnTo>
                    <a:pt x="25400" y="156210"/>
                  </a:lnTo>
                  <a:close/>
                </a:path>
                <a:path w="25400" h="1423670">
                  <a:moveTo>
                    <a:pt x="25400" y="162560"/>
                  </a:moveTo>
                  <a:lnTo>
                    <a:pt x="0" y="162560"/>
                  </a:lnTo>
                  <a:lnTo>
                    <a:pt x="0" y="166369"/>
                  </a:lnTo>
                  <a:lnTo>
                    <a:pt x="25400" y="166369"/>
                  </a:lnTo>
                  <a:lnTo>
                    <a:pt x="25400" y="162560"/>
                  </a:lnTo>
                  <a:close/>
                </a:path>
                <a:path w="25400" h="1423670">
                  <a:moveTo>
                    <a:pt x="25400" y="166370"/>
                  </a:moveTo>
                  <a:lnTo>
                    <a:pt x="0" y="166370"/>
                  </a:lnTo>
                  <a:lnTo>
                    <a:pt x="0" y="168909"/>
                  </a:lnTo>
                  <a:lnTo>
                    <a:pt x="25400" y="168909"/>
                  </a:lnTo>
                  <a:lnTo>
                    <a:pt x="25400" y="166370"/>
                  </a:lnTo>
                  <a:close/>
                </a:path>
                <a:path w="25400" h="1423670">
                  <a:moveTo>
                    <a:pt x="25400" y="168910"/>
                  </a:moveTo>
                  <a:lnTo>
                    <a:pt x="0" y="168910"/>
                  </a:lnTo>
                  <a:lnTo>
                    <a:pt x="0" y="172719"/>
                  </a:lnTo>
                  <a:lnTo>
                    <a:pt x="25400" y="172719"/>
                  </a:lnTo>
                  <a:lnTo>
                    <a:pt x="25400" y="168910"/>
                  </a:lnTo>
                  <a:close/>
                </a:path>
                <a:path w="25400" h="1423670">
                  <a:moveTo>
                    <a:pt x="25400" y="172720"/>
                  </a:moveTo>
                  <a:lnTo>
                    <a:pt x="0" y="172720"/>
                  </a:lnTo>
                  <a:lnTo>
                    <a:pt x="0" y="185419"/>
                  </a:lnTo>
                  <a:lnTo>
                    <a:pt x="25400" y="185419"/>
                  </a:lnTo>
                  <a:lnTo>
                    <a:pt x="25400" y="172720"/>
                  </a:lnTo>
                  <a:close/>
                </a:path>
                <a:path w="25400" h="1423670">
                  <a:moveTo>
                    <a:pt x="25400" y="185420"/>
                  </a:moveTo>
                  <a:lnTo>
                    <a:pt x="0" y="185420"/>
                  </a:lnTo>
                  <a:lnTo>
                    <a:pt x="0" y="187959"/>
                  </a:lnTo>
                  <a:lnTo>
                    <a:pt x="25400" y="187959"/>
                  </a:lnTo>
                  <a:lnTo>
                    <a:pt x="25400" y="185420"/>
                  </a:lnTo>
                  <a:close/>
                </a:path>
                <a:path w="25400" h="1423670">
                  <a:moveTo>
                    <a:pt x="25400" y="187960"/>
                  </a:moveTo>
                  <a:lnTo>
                    <a:pt x="0" y="187960"/>
                  </a:lnTo>
                  <a:lnTo>
                    <a:pt x="0" y="198119"/>
                  </a:lnTo>
                  <a:lnTo>
                    <a:pt x="25400" y="198119"/>
                  </a:lnTo>
                  <a:lnTo>
                    <a:pt x="25400" y="187960"/>
                  </a:lnTo>
                  <a:close/>
                </a:path>
                <a:path w="25400" h="1423670">
                  <a:moveTo>
                    <a:pt x="25400" y="198120"/>
                  </a:moveTo>
                  <a:lnTo>
                    <a:pt x="0" y="198120"/>
                  </a:lnTo>
                  <a:lnTo>
                    <a:pt x="0" y="200659"/>
                  </a:lnTo>
                  <a:lnTo>
                    <a:pt x="25400" y="200659"/>
                  </a:lnTo>
                  <a:lnTo>
                    <a:pt x="25400" y="198120"/>
                  </a:lnTo>
                  <a:close/>
                </a:path>
                <a:path w="25400" h="1423670">
                  <a:moveTo>
                    <a:pt x="25400" y="200660"/>
                  </a:moveTo>
                  <a:lnTo>
                    <a:pt x="0" y="200660"/>
                  </a:lnTo>
                  <a:lnTo>
                    <a:pt x="0" y="210819"/>
                  </a:lnTo>
                  <a:lnTo>
                    <a:pt x="25400" y="210819"/>
                  </a:lnTo>
                  <a:lnTo>
                    <a:pt x="25400" y="200660"/>
                  </a:lnTo>
                  <a:close/>
                </a:path>
                <a:path w="25400" h="1423670">
                  <a:moveTo>
                    <a:pt x="25400" y="210820"/>
                  </a:moveTo>
                  <a:lnTo>
                    <a:pt x="0" y="210820"/>
                  </a:lnTo>
                  <a:lnTo>
                    <a:pt x="0" y="213359"/>
                  </a:lnTo>
                  <a:lnTo>
                    <a:pt x="25400" y="213359"/>
                  </a:lnTo>
                  <a:lnTo>
                    <a:pt x="25400" y="210820"/>
                  </a:lnTo>
                  <a:close/>
                </a:path>
                <a:path w="25400" h="1423670">
                  <a:moveTo>
                    <a:pt x="25400" y="213360"/>
                  </a:moveTo>
                  <a:lnTo>
                    <a:pt x="0" y="213360"/>
                  </a:lnTo>
                  <a:lnTo>
                    <a:pt x="0" y="217169"/>
                  </a:lnTo>
                  <a:lnTo>
                    <a:pt x="25400" y="217169"/>
                  </a:lnTo>
                  <a:lnTo>
                    <a:pt x="25400" y="213360"/>
                  </a:lnTo>
                  <a:close/>
                </a:path>
                <a:path w="25400" h="1423670">
                  <a:moveTo>
                    <a:pt x="25400" y="217170"/>
                  </a:moveTo>
                  <a:lnTo>
                    <a:pt x="0" y="217170"/>
                  </a:lnTo>
                  <a:lnTo>
                    <a:pt x="0" y="219709"/>
                  </a:lnTo>
                  <a:lnTo>
                    <a:pt x="25400" y="219709"/>
                  </a:lnTo>
                  <a:lnTo>
                    <a:pt x="25400" y="217170"/>
                  </a:lnTo>
                  <a:close/>
                </a:path>
                <a:path w="25400" h="1423670">
                  <a:moveTo>
                    <a:pt x="25400" y="219710"/>
                  </a:moveTo>
                  <a:lnTo>
                    <a:pt x="0" y="219710"/>
                  </a:lnTo>
                  <a:lnTo>
                    <a:pt x="0" y="229869"/>
                  </a:lnTo>
                  <a:lnTo>
                    <a:pt x="25400" y="229869"/>
                  </a:lnTo>
                  <a:lnTo>
                    <a:pt x="25400" y="219710"/>
                  </a:lnTo>
                  <a:close/>
                </a:path>
                <a:path w="25400" h="1423670">
                  <a:moveTo>
                    <a:pt x="25400" y="229870"/>
                  </a:moveTo>
                  <a:lnTo>
                    <a:pt x="0" y="229870"/>
                  </a:lnTo>
                  <a:lnTo>
                    <a:pt x="0" y="236219"/>
                  </a:lnTo>
                  <a:lnTo>
                    <a:pt x="25400" y="236219"/>
                  </a:lnTo>
                  <a:lnTo>
                    <a:pt x="25400" y="229870"/>
                  </a:lnTo>
                  <a:close/>
                </a:path>
                <a:path w="25400" h="1423670">
                  <a:moveTo>
                    <a:pt x="25400" y="236220"/>
                  </a:moveTo>
                  <a:lnTo>
                    <a:pt x="0" y="236220"/>
                  </a:lnTo>
                  <a:lnTo>
                    <a:pt x="0" y="242569"/>
                  </a:lnTo>
                  <a:lnTo>
                    <a:pt x="25400" y="242569"/>
                  </a:lnTo>
                  <a:lnTo>
                    <a:pt x="25400" y="236220"/>
                  </a:lnTo>
                  <a:close/>
                </a:path>
                <a:path w="25400" h="1423670">
                  <a:moveTo>
                    <a:pt x="25400" y="242570"/>
                  </a:moveTo>
                  <a:lnTo>
                    <a:pt x="0" y="242570"/>
                  </a:lnTo>
                  <a:lnTo>
                    <a:pt x="0" y="251459"/>
                  </a:lnTo>
                  <a:lnTo>
                    <a:pt x="25400" y="251459"/>
                  </a:lnTo>
                  <a:lnTo>
                    <a:pt x="25400" y="242570"/>
                  </a:lnTo>
                  <a:close/>
                </a:path>
                <a:path w="25400" h="1423670">
                  <a:moveTo>
                    <a:pt x="25400" y="251460"/>
                  </a:moveTo>
                  <a:lnTo>
                    <a:pt x="0" y="251460"/>
                  </a:lnTo>
                  <a:lnTo>
                    <a:pt x="0" y="255269"/>
                  </a:lnTo>
                  <a:lnTo>
                    <a:pt x="25400" y="255269"/>
                  </a:lnTo>
                  <a:lnTo>
                    <a:pt x="25400" y="251460"/>
                  </a:lnTo>
                  <a:close/>
                </a:path>
                <a:path w="25400" h="1423670">
                  <a:moveTo>
                    <a:pt x="25400" y="255270"/>
                  </a:moveTo>
                  <a:lnTo>
                    <a:pt x="0" y="255270"/>
                  </a:lnTo>
                  <a:lnTo>
                    <a:pt x="0" y="257809"/>
                  </a:lnTo>
                  <a:lnTo>
                    <a:pt x="25400" y="257809"/>
                  </a:lnTo>
                  <a:lnTo>
                    <a:pt x="25400" y="255270"/>
                  </a:lnTo>
                  <a:close/>
                </a:path>
                <a:path w="25400" h="1423670">
                  <a:moveTo>
                    <a:pt x="25400" y="257810"/>
                  </a:moveTo>
                  <a:lnTo>
                    <a:pt x="1270" y="257810"/>
                  </a:lnTo>
                  <a:lnTo>
                    <a:pt x="1270" y="259080"/>
                  </a:lnTo>
                  <a:lnTo>
                    <a:pt x="3810" y="259080"/>
                  </a:lnTo>
                  <a:lnTo>
                    <a:pt x="3810" y="260350"/>
                  </a:lnTo>
                  <a:lnTo>
                    <a:pt x="6350" y="260350"/>
                  </a:lnTo>
                  <a:lnTo>
                    <a:pt x="6350" y="261619"/>
                  </a:lnTo>
                  <a:lnTo>
                    <a:pt x="25400" y="261619"/>
                  </a:lnTo>
                  <a:lnTo>
                    <a:pt x="25400" y="257810"/>
                  </a:lnTo>
                  <a:close/>
                </a:path>
                <a:path w="25400" h="1423670">
                  <a:moveTo>
                    <a:pt x="25400" y="261620"/>
                  </a:moveTo>
                  <a:lnTo>
                    <a:pt x="7620" y="261620"/>
                  </a:lnTo>
                  <a:lnTo>
                    <a:pt x="7620" y="262890"/>
                  </a:lnTo>
                  <a:lnTo>
                    <a:pt x="10160" y="262890"/>
                  </a:lnTo>
                  <a:lnTo>
                    <a:pt x="10160" y="264159"/>
                  </a:lnTo>
                  <a:lnTo>
                    <a:pt x="25400" y="264159"/>
                  </a:lnTo>
                  <a:lnTo>
                    <a:pt x="25400" y="261620"/>
                  </a:lnTo>
                  <a:close/>
                </a:path>
                <a:path w="25400" h="1423670">
                  <a:moveTo>
                    <a:pt x="25400" y="264160"/>
                  </a:moveTo>
                  <a:lnTo>
                    <a:pt x="12700" y="264160"/>
                  </a:lnTo>
                  <a:lnTo>
                    <a:pt x="12700" y="265430"/>
                  </a:lnTo>
                  <a:lnTo>
                    <a:pt x="13970" y="265430"/>
                  </a:lnTo>
                  <a:lnTo>
                    <a:pt x="13970" y="266700"/>
                  </a:lnTo>
                  <a:lnTo>
                    <a:pt x="16510" y="266700"/>
                  </a:lnTo>
                  <a:lnTo>
                    <a:pt x="16510" y="267969"/>
                  </a:lnTo>
                  <a:lnTo>
                    <a:pt x="25400" y="267969"/>
                  </a:lnTo>
                  <a:lnTo>
                    <a:pt x="25400" y="264160"/>
                  </a:lnTo>
                  <a:close/>
                </a:path>
                <a:path w="25400" h="1423670">
                  <a:moveTo>
                    <a:pt x="25400" y="267970"/>
                  </a:moveTo>
                  <a:lnTo>
                    <a:pt x="17779" y="267970"/>
                  </a:lnTo>
                  <a:lnTo>
                    <a:pt x="17779" y="269240"/>
                  </a:lnTo>
                  <a:lnTo>
                    <a:pt x="20320" y="269240"/>
                  </a:lnTo>
                  <a:lnTo>
                    <a:pt x="20320" y="270509"/>
                  </a:lnTo>
                  <a:lnTo>
                    <a:pt x="25400" y="270509"/>
                  </a:lnTo>
                  <a:lnTo>
                    <a:pt x="25400" y="267970"/>
                  </a:lnTo>
                  <a:close/>
                </a:path>
                <a:path w="25400" h="1423670">
                  <a:moveTo>
                    <a:pt x="25400" y="270510"/>
                  </a:moveTo>
                  <a:lnTo>
                    <a:pt x="22860" y="270510"/>
                  </a:lnTo>
                  <a:lnTo>
                    <a:pt x="22860" y="271780"/>
                  </a:lnTo>
                  <a:lnTo>
                    <a:pt x="24129" y="271780"/>
                  </a:lnTo>
                  <a:lnTo>
                    <a:pt x="24129" y="273050"/>
                  </a:lnTo>
                  <a:lnTo>
                    <a:pt x="25400" y="273050"/>
                  </a:lnTo>
                  <a:lnTo>
                    <a:pt x="25400" y="270510"/>
                  </a:lnTo>
                  <a:close/>
                </a:path>
                <a:path w="25400" h="1423670">
                  <a:moveTo>
                    <a:pt x="25400" y="1422400"/>
                  </a:moveTo>
                  <a:lnTo>
                    <a:pt x="0" y="1422400"/>
                  </a:lnTo>
                  <a:lnTo>
                    <a:pt x="0" y="1423670"/>
                  </a:lnTo>
                  <a:lnTo>
                    <a:pt x="25400" y="1423670"/>
                  </a:lnTo>
                  <a:lnTo>
                    <a:pt x="25400" y="1422400"/>
                  </a:lnTo>
                  <a:close/>
                </a:path>
              </a:pathLst>
            </a:custGeom>
            <a:solidFill>
              <a:srgbClr val="8B8B16"/>
            </a:solidFill>
          </p:spPr>
          <p:txBody>
            <a:bodyPr wrap="square" lIns="0" tIns="0" rIns="0" bIns="0" rtlCol="0"/>
            <a:lstStyle/>
            <a:p>
              <a:endParaRPr/>
            </a:p>
          </p:txBody>
        </p:sp>
        <p:sp>
          <p:nvSpPr>
            <p:cNvPr id="884" name="object 884"/>
            <p:cNvSpPr/>
            <p:nvPr/>
          </p:nvSpPr>
          <p:spPr>
            <a:xfrm>
              <a:off x="463549" y="5099050"/>
              <a:ext cx="24130" cy="1431290"/>
            </a:xfrm>
            <a:custGeom>
              <a:avLst/>
              <a:gdLst/>
              <a:ahLst/>
              <a:cxnLst/>
              <a:rect l="l" t="t" r="r" b="b"/>
              <a:pathLst>
                <a:path w="24129" h="1431290">
                  <a:moveTo>
                    <a:pt x="2540" y="0"/>
                  </a:moveTo>
                  <a:lnTo>
                    <a:pt x="0" y="0"/>
                  </a:lnTo>
                  <a:lnTo>
                    <a:pt x="0" y="8889"/>
                  </a:lnTo>
                  <a:lnTo>
                    <a:pt x="24129" y="8889"/>
                  </a:lnTo>
                  <a:lnTo>
                    <a:pt x="24129" y="6350"/>
                  </a:lnTo>
                  <a:lnTo>
                    <a:pt x="20319" y="6350"/>
                  </a:lnTo>
                  <a:lnTo>
                    <a:pt x="20319" y="5080"/>
                  </a:lnTo>
                  <a:lnTo>
                    <a:pt x="16509" y="5080"/>
                  </a:lnTo>
                  <a:lnTo>
                    <a:pt x="16509" y="3810"/>
                  </a:lnTo>
                  <a:lnTo>
                    <a:pt x="11429" y="3810"/>
                  </a:lnTo>
                  <a:lnTo>
                    <a:pt x="11429" y="2540"/>
                  </a:lnTo>
                  <a:lnTo>
                    <a:pt x="6350" y="2540"/>
                  </a:lnTo>
                  <a:lnTo>
                    <a:pt x="6350" y="1270"/>
                  </a:lnTo>
                  <a:lnTo>
                    <a:pt x="2540" y="1270"/>
                  </a:lnTo>
                  <a:lnTo>
                    <a:pt x="2540" y="0"/>
                  </a:lnTo>
                  <a:close/>
                </a:path>
                <a:path w="24129" h="1431290">
                  <a:moveTo>
                    <a:pt x="24129" y="8890"/>
                  </a:moveTo>
                  <a:lnTo>
                    <a:pt x="0" y="8890"/>
                  </a:lnTo>
                  <a:lnTo>
                    <a:pt x="0" y="15239"/>
                  </a:lnTo>
                  <a:lnTo>
                    <a:pt x="24129" y="15239"/>
                  </a:lnTo>
                  <a:lnTo>
                    <a:pt x="24129" y="8890"/>
                  </a:lnTo>
                  <a:close/>
                </a:path>
                <a:path w="24129" h="1431290">
                  <a:moveTo>
                    <a:pt x="24129" y="15240"/>
                  </a:moveTo>
                  <a:lnTo>
                    <a:pt x="0" y="15240"/>
                  </a:lnTo>
                  <a:lnTo>
                    <a:pt x="0" y="27939"/>
                  </a:lnTo>
                  <a:lnTo>
                    <a:pt x="24129" y="27939"/>
                  </a:lnTo>
                  <a:lnTo>
                    <a:pt x="24129" y="15240"/>
                  </a:lnTo>
                  <a:close/>
                </a:path>
                <a:path w="24129" h="1431290">
                  <a:moveTo>
                    <a:pt x="24129" y="27940"/>
                  </a:moveTo>
                  <a:lnTo>
                    <a:pt x="0" y="27940"/>
                  </a:lnTo>
                  <a:lnTo>
                    <a:pt x="0" y="34289"/>
                  </a:lnTo>
                  <a:lnTo>
                    <a:pt x="24129" y="34289"/>
                  </a:lnTo>
                  <a:lnTo>
                    <a:pt x="24129" y="27940"/>
                  </a:lnTo>
                  <a:close/>
                </a:path>
                <a:path w="24129" h="1431290">
                  <a:moveTo>
                    <a:pt x="24129" y="34290"/>
                  </a:moveTo>
                  <a:lnTo>
                    <a:pt x="0" y="34290"/>
                  </a:lnTo>
                  <a:lnTo>
                    <a:pt x="0" y="40639"/>
                  </a:lnTo>
                  <a:lnTo>
                    <a:pt x="24129" y="40639"/>
                  </a:lnTo>
                  <a:lnTo>
                    <a:pt x="24129" y="34290"/>
                  </a:lnTo>
                  <a:close/>
                </a:path>
                <a:path w="24129" h="1431290">
                  <a:moveTo>
                    <a:pt x="24129" y="40640"/>
                  </a:moveTo>
                  <a:lnTo>
                    <a:pt x="0" y="40640"/>
                  </a:lnTo>
                  <a:lnTo>
                    <a:pt x="0" y="46989"/>
                  </a:lnTo>
                  <a:lnTo>
                    <a:pt x="24129" y="46989"/>
                  </a:lnTo>
                  <a:lnTo>
                    <a:pt x="24129" y="40640"/>
                  </a:lnTo>
                  <a:close/>
                </a:path>
                <a:path w="24129" h="1431290">
                  <a:moveTo>
                    <a:pt x="24129" y="46990"/>
                  </a:moveTo>
                  <a:lnTo>
                    <a:pt x="0" y="46990"/>
                  </a:lnTo>
                  <a:lnTo>
                    <a:pt x="0" y="53339"/>
                  </a:lnTo>
                  <a:lnTo>
                    <a:pt x="24129" y="53339"/>
                  </a:lnTo>
                  <a:lnTo>
                    <a:pt x="24129" y="46990"/>
                  </a:lnTo>
                  <a:close/>
                </a:path>
                <a:path w="24129" h="1431290">
                  <a:moveTo>
                    <a:pt x="24129" y="53340"/>
                  </a:moveTo>
                  <a:lnTo>
                    <a:pt x="0" y="53340"/>
                  </a:lnTo>
                  <a:lnTo>
                    <a:pt x="0" y="59689"/>
                  </a:lnTo>
                  <a:lnTo>
                    <a:pt x="24129" y="59689"/>
                  </a:lnTo>
                  <a:lnTo>
                    <a:pt x="24129" y="53340"/>
                  </a:lnTo>
                  <a:close/>
                </a:path>
                <a:path w="24129" h="1431290">
                  <a:moveTo>
                    <a:pt x="24129" y="59690"/>
                  </a:moveTo>
                  <a:lnTo>
                    <a:pt x="0" y="59690"/>
                  </a:lnTo>
                  <a:lnTo>
                    <a:pt x="0" y="66039"/>
                  </a:lnTo>
                  <a:lnTo>
                    <a:pt x="24129" y="66039"/>
                  </a:lnTo>
                  <a:lnTo>
                    <a:pt x="24129" y="59690"/>
                  </a:lnTo>
                  <a:close/>
                </a:path>
                <a:path w="24129" h="1431290">
                  <a:moveTo>
                    <a:pt x="24129" y="66040"/>
                  </a:moveTo>
                  <a:lnTo>
                    <a:pt x="0" y="66040"/>
                  </a:lnTo>
                  <a:lnTo>
                    <a:pt x="0" y="72389"/>
                  </a:lnTo>
                  <a:lnTo>
                    <a:pt x="24129" y="72389"/>
                  </a:lnTo>
                  <a:lnTo>
                    <a:pt x="24129" y="66040"/>
                  </a:lnTo>
                  <a:close/>
                </a:path>
                <a:path w="24129" h="1431290">
                  <a:moveTo>
                    <a:pt x="24129" y="72390"/>
                  </a:moveTo>
                  <a:lnTo>
                    <a:pt x="0" y="72390"/>
                  </a:lnTo>
                  <a:lnTo>
                    <a:pt x="0" y="85089"/>
                  </a:lnTo>
                  <a:lnTo>
                    <a:pt x="24129" y="85089"/>
                  </a:lnTo>
                  <a:lnTo>
                    <a:pt x="24129" y="72390"/>
                  </a:lnTo>
                  <a:close/>
                </a:path>
                <a:path w="24129" h="1431290">
                  <a:moveTo>
                    <a:pt x="24129" y="85090"/>
                  </a:moveTo>
                  <a:lnTo>
                    <a:pt x="0" y="85090"/>
                  </a:lnTo>
                  <a:lnTo>
                    <a:pt x="0" y="97789"/>
                  </a:lnTo>
                  <a:lnTo>
                    <a:pt x="24129" y="97789"/>
                  </a:lnTo>
                  <a:lnTo>
                    <a:pt x="24129" y="85090"/>
                  </a:lnTo>
                  <a:close/>
                </a:path>
                <a:path w="24129" h="1431290">
                  <a:moveTo>
                    <a:pt x="24129" y="97790"/>
                  </a:moveTo>
                  <a:lnTo>
                    <a:pt x="0" y="97790"/>
                  </a:lnTo>
                  <a:lnTo>
                    <a:pt x="0" y="110489"/>
                  </a:lnTo>
                  <a:lnTo>
                    <a:pt x="24129" y="110489"/>
                  </a:lnTo>
                  <a:lnTo>
                    <a:pt x="24129" y="97790"/>
                  </a:lnTo>
                  <a:close/>
                </a:path>
                <a:path w="24129" h="1431290">
                  <a:moveTo>
                    <a:pt x="24129" y="110490"/>
                  </a:moveTo>
                  <a:lnTo>
                    <a:pt x="0" y="110490"/>
                  </a:lnTo>
                  <a:lnTo>
                    <a:pt x="0" y="116839"/>
                  </a:lnTo>
                  <a:lnTo>
                    <a:pt x="24129" y="116839"/>
                  </a:lnTo>
                  <a:lnTo>
                    <a:pt x="24129" y="110490"/>
                  </a:lnTo>
                  <a:close/>
                </a:path>
                <a:path w="24129" h="1431290">
                  <a:moveTo>
                    <a:pt x="24129" y="116840"/>
                  </a:moveTo>
                  <a:lnTo>
                    <a:pt x="0" y="116840"/>
                  </a:lnTo>
                  <a:lnTo>
                    <a:pt x="0" y="123189"/>
                  </a:lnTo>
                  <a:lnTo>
                    <a:pt x="24129" y="123189"/>
                  </a:lnTo>
                  <a:lnTo>
                    <a:pt x="24129" y="116840"/>
                  </a:lnTo>
                  <a:close/>
                </a:path>
                <a:path w="24129" h="1431290">
                  <a:moveTo>
                    <a:pt x="24129" y="123190"/>
                  </a:moveTo>
                  <a:lnTo>
                    <a:pt x="0" y="123190"/>
                  </a:lnTo>
                  <a:lnTo>
                    <a:pt x="0" y="129539"/>
                  </a:lnTo>
                  <a:lnTo>
                    <a:pt x="24129" y="129539"/>
                  </a:lnTo>
                  <a:lnTo>
                    <a:pt x="24129" y="123190"/>
                  </a:lnTo>
                  <a:close/>
                </a:path>
                <a:path w="24129" h="1431290">
                  <a:moveTo>
                    <a:pt x="24129" y="129540"/>
                  </a:moveTo>
                  <a:lnTo>
                    <a:pt x="0" y="129540"/>
                  </a:lnTo>
                  <a:lnTo>
                    <a:pt x="0" y="134619"/>
                  </a:lnTo>
                  <a:lnTo>
                    <a:pt x="24129" y="134619"/>
                  </a:lnTo>
                  <a:lnTo>
                    <a:pt x="24129" y="129540"/>
                  </a:lnTo>
                  <a:close/>
                </a:path>
                <a:path w="24129" h="1431290">
                  <a:moveTo>
                    <a:pt x="24129" y="134620"/>
                  </a:moveTo>
                  <a:lnTo>
                    <a:pt x="0" y="134620"/>
                  </a:lnTo>
                  <a:lnTo>
                    <a:pt x="0" y="140969"/>
                  </a:lnTo>
                  <a:lnTo>
                    <a:pt x="24129" y="140969"/>
                  </a:lnTo>
                  <a:lnTo>
                    <a:pt x="24129" y="134620"/>
                  </a:lnTo>
                  <a:close/>
                </a:path>
                <a:path w="24129" h="1431290">
                  <a:moveTo>
                    <a:pt x="24129" y="140970"/>
                  </a:moveTo>
                  <a:lnTo>
                    <a:pt x="0" y="140970"/>
                  </a:lnTo>
                  <a:lnTo>
                    <a:pt x="0" y="143509"/>
                  </a:lnTo>
                  <a:lnTo>
                    <a:pt x="24129" y="143509"/>
                  </a:lnTo>
                  <a:lnTo>
                    <a:pt x="24129" y="140970"/>
                  </a:lnTo>
                  <a:close/>
                </a:path>
                <a:path w="24129" h="1431290">
                  <a:moveTo>
                    <a:pt x="24129" y="143510"/>
                  </a:moveTo>
                  <a:lnTo>
                    <a:pt x="0" y="143510"/>
                  </a:lnTo>
                  <a:lnTo>
                    <a:pt x="0" y="147319"/>
                  </a:lnTo>
                  <a:lnTo>
                    <a:pt x="24129" y="147319"/>
                  </a:lnTo>
                  <a:lnTo>
                    <a:pt x="24129" y="143510"/>
                  </a:lnTo>
                  <a:close/>
                </a:path>
                <a:path w="24129" h="1431290">
                  <a:moveTo>
                    <a:pt x="24129" y="147320"/>
                  </a:moveTo>
                  <a:lnTo>
                    <a:pt x="0" y="147320"/>
                  </a:lnTo>
                  <a:lnTo>
                    <a:pt x="0" y="153669"/>
                  </a:lnTo>
                  <a:lnTo>
                    <a:pt x="24129" y="153669"/>
                  </a:lnTo>
                  <a:lnTo>
                    <a:pt x="24129" y="147320"/>
                  </a:lnTo>
                  <a:close/>
                </a:path>
                <a:path w="24129" h="1431290">
                  <a:moveTo>
                    <a:pt x="24129" y="153670"/>
                  </a:moveTo>
                  <a:lnTo>
                    <a:pt x="0" y="153670"/>
                  </a:lnTo>
                  <a:lnTo>
                    <a:pt x="0" y="156209"/>
                  </a:lnTo>
                  <a:lnTo>
                    <a:pt x="24129" y="156209"/>
                  </a:lnTo>
                  <a:lnTo>
                    <a:pt x="24129" y="153670"/>
                  </a:lnTo>
                  <a:close/>
                </a:path>
                <a:path w="24129" h="1431290">
                  <a:moveTo>
                    <a:pt x="24129" y="156210"/>
                  </a:moveTo>
                  <a:lnTo>
                    <a:pt x="0" y="156210"/>
                  </a:lnTo>
                  <a:lnTo>
                    <a:pt x="0" y="162559"/>
                  </a:lnTo>
                  <a:lnTo>
                    <a:pt x="24129" y="162559"/>
                  </a:lnTo>
                  <a:lnTo>
                    <a:pt x="24129" y="156210"/>
                  </a:lnTo>
                  <a:close/>
                </a:path>
                <a:path w="24129" h="1431290">
                  <a:moveTo>
                    <a:pt x="24129" y="162560"/>
                  </a:moveTo>
                  <a:lnTo>
                    <a:pt x="0" y="162560"/>
                  </a:lnTo>
                  <a:lnTo>
                    <a:pt x="0" y="168909"/>
                  </a:lnTo>
                  <a:lnTo>
                    <a:pt x="24129" y="168909"/>
                  </a:lnTo>
                  <a:lnTo>
                    <a:pt x="24129" y="162560"/>
                  </a:lnTo>
                  <a:close/>
                </a:path>
                <a:path w="24129" h="1431290">
                  <a:moveTo>
                    <a:pt x="24129" y="168910"/>
                  </a:moveTo>
                  <a:lnTo>
                    <a:pt x="0" y="168910"/>
                  </a:lnTo>
                  <a:lnTo>
                    <a:pt x="0" y="172719"/>
                  </a:lnTo>
                  <a:lnTo>
                    <a:pt x="24129" y="172719"/>
                  </a:lnTo>
                  <a:lnTo>
                    <a:pt x="24129" y="168910"/>
                  </a:lnTo>
                  <a:close/>
                </a:path>
                <a:path w="24129" h="1431290">
                  <a:moveTo>
                    <a:pt x="24129" y="172720"/>
                  </a:moveTo>
                  <a:lnTo>
                    <a:pt x="0" y="172720"/>
                  </a:lnTo>
                  <a:lnTo>
                    <a:pt x="0" y="175259"/>
                  </a:lnTo>
                  <a:lnTo>
                    <a:pt x="24129" y="175259"/>
                  </a:lnTo>
                  <a:lnTo>
                    <a:pt x="24129" y="172720"/>
                  </a:lnTo>
                  <a:close/>
                </a:path>
                <a:path w="24129" h="1431290">
                  <a:moveTo>
                    <a:pt x="24129" y="175260"/>
                  </a:moveTo>
                  <a:lnTo>
                    <a:pt x="0" y="175260"/>
                  </a:lnTo>
                  <a:lnTo>
                    <a:pt x="0" y="179069"/>
                  </a:lnTo>
                  <a:lnTo>
                    <a:pt x="24129" y="179069"/>
                  </a:lnTo>
                  <a:lnTo>
                    <a:pt x="24129" y="175260"/>
                  </a:lnTo>
                  <a:close/>
                </a:path>
                <a:path w="24129" h="1431290">
                  <a:moveTo>
                    <a:pt x="24129" y="179070"/>
                  </a:moveTo>
                  <a:lnTo>
                    <a:pt x="0" y="179070"/>
                  </a:lnTo>
                  <a:lnTo>
                    <a:pt x="0" y="191769"/>
                  </a:lnTo>
                  <a:lnTo>
                    <a:pt x="24129" y="191769"/>
                  </a:lnTo>
                  <a:lnTo>
                    <a:pt x="24129" y="179070"/>
                  </a:lnTo>
                  <a:close/>
                </a:path>
                <a:path w="24129" h="1431290">
                  <a:moveTo>
                    <a:pt x="24129" y="191770"/>
                  </a:moveTo>
                  <a:lnTo>
                    <a:pt x="0" y="191770"/>
                  </a:lnTo>
                  <a:lnTo>
                    <a:pt x="0" y="194309"/>
                  </a:lnTo>
                  <a:lnTo>
                    <a:pt x="24129" y="194309"/>
                  </a:lnTo>
                  <a:lnTo>
                    <a:pt x="24129" y="191770"/>
                  </a:lnTo>
                  <a:close/>
                </a:path>
                <a:path w="24129" h="1431290">
                  <a:moveTo>
                    <a:pt x="24129" y="194310"/>
                  </a:moveTo>
                  <a:lnTo>
                    <a:pt x="0" y="194310"/>
                  </a:lnTo>
                  <a:lnTo>
                    <a:pt x="0" y="204469"/>
                  </a:lnTo>
                  <a:lnTo>
                    <a:pt x="24129" y="204469"/>
                  </a:lnTo>
                  <a:lnTo>
                    <a:pt x="24129" y="194310"/>
                  </a:lnTo>
                  <a:close/>
                </a:path>
                <a:path w="24129" h="1431290">
                  <a:moveTo>
                    <a:pt x="24129" y="204470"/>
                  </a:moveTo>
                  <a:lnTo>
                    <a:pt x="0" y="204470"/>
                  </a:lnTo>
                  <a:lnTo>
                    <a:pt x="0" y="207009"/>
                  </a:lnTo>
                  <a:lnTo>
                    <a:pt x="24129" y="207009"/>
                  </a:lnTo>
                  <a:lnTo>
                    <a:pt x="24129" y="204470"/>
                  </a:lnTo>
                  <a:close/>
                </a:path>
                <a:path w="24129" h="1431290">
                  <a:moveTo>
                    <a:pt x="24129" y="207010"/>
                  </a:moveTo>
                  <a:lnTo>
                    <a:pt x="0" y="207010"/>
                  </a:lnTo>
                  <a:lnTo>
                    <a:pt x="0" y="217169"/>
                  </a:lnTo>
                  <a:lnTo>
                    <a:pt x="24129" y="217169"/>
                  </a:lnTo>
                  <a:lnTo>
                    <a:pt x="24129" y="207010"/>
                  </a:lnTo>
                  <a:close/>
                </a:path>
                <a:path w="24129" h="1431290">
                  <a:moveTo>
                    <a:pt x="24129" y="217170"/>
                  </a:moveTo>
                  <a:lnTo>
                    <a:pt x="0" y="217170"/>
                  </a:lnTo>
                  <a:lnTo>
                    <a:pt x="0" y="219709"/>
                  </a:lnTo>
                  <a:lnTo>
                    <a:pt x="24129" y="219709"/>
                  </a:lnTo>
                  <a:lnTo>
                    <a:pt x="24129" y="217170"/>
                  </a:lnTo>
                  <a:close/>
                </a:path>
                <a:path w="24129" h="1431290">
                  <a:moveTo>
                    <a:pt x="24129" y="219710"/>
                  </a:moveTo>
                  <a:lnTo>
                    <a:pt x="0" y="219710"/>
                  </a:lnTo>
                  <a:lnTo>
                    <a:pt x="0" y="223519"/>
                  </a:lnTo>
                  <a:lnTo>
                    <a:pt x="24129" y="223519"/>
                  </a:lnTo>
                  <a:lnTo>
                    <a:pt x="24129" y="219710"/>
                  </a:lnTo>
                  <a:close/>
                </a:path>
                <a:path w="24129" h="1431290">
                  <a:moveTo>
                    <a:pt x="24129" y="223520"/>
                  </a:moveTo>
                  <a:lnTo>
                    <a:pt x="0" y="223520"/>
                  </a:lnTo>
                  <a:lnTo>
                    <a:pt x="0" y="226059"/>
                  </a:lnTo>
                  <a:lnTo>
                    <a:pt x="24129" y="226059"/>
                  </a:lnTo>
                  <a:lnTo>
                    <a:pt x="24129" y="223520"/>
                  </a:lnTo>
                  <a:close/>
                </a:path>
                <a:path w="24129" h="1431290">
                  <a:moveTo>
                    <a:pt x="24129" y="226060"/>
                  </a:moveTo>
                  <a:lnTo>
                    <a:pt x="0" y="226060"/>
                  </a:lnTo>
                  <a:lnTo>
                    <a:pt x="0" y="236219"/>
                  </a:lnTo>
                  <a:lnTo>
                    <a:pt x="24129" y="236219"/>
                  </a:lnTo>
                  <a:lnTo>
                    <a:pt x="24129" y="226060"/>
                  </a:lnTo>
                  <a:close/>
                </a:path>
                <a:path w="24129" h="1431290">
                  <a:moveTo>
                    <a:pt x="24129" y="236220"/>
                  </a:moveTo>
                  <a:lnTo>
                    <a:pt x="0" y="236220"/>
                  </a:lnTo>
                  <a:lnTo>
                    <a:pt x="0" y="242569"/>
                  </a:lnTo>
                  <a:lnTo>
                    <a:pt x="24129" y="242569"/>
                  </a:lnTo>
                  <a:lnTo>
                    <a:pt x="24129" y="236220"/>
                  </a:lnTo>
                  <a:close/>
                </a:path>
                <a:path w="24129" h="1431290">
                  <a:moveTo>
                    <a:pt x="24129" y="242570"/>
                  </a:moveTo>
                  <a:lnTo>
                    <a:pt x="0" y="242570"/>
                  </a:lnTo>
                  <a:lnTo>
                    <a:pt x="0" y="248919"/>
                  </a:lnTo>
                  <a:lnTo>
                    <a:pt x="24129" y="248919"/>
                  </a:lnTo>
                  <a:lnTo>
                    <a:pt x="24129" y="242570"/>
                  </a:lnTo>
                  <a:close/>
                </a:path>
                <a:path w="24129" h="1431290">
                  <a:moveTo>
                    <a:pt x="24129" y="248920"/>
                  </a:moveTo>
                  <a:lnTo>
                    <a:pt x="1270" y="248920"/>
                  </a:lnTo>
                  <a:lnTo>
                    <a:pt x="1270" y="250190"/>
                  </a:lnTo>
                  <a:lnTo>
                    <a:pt x="3809" y="250190"/>
                  </a:lnTo>
                  <a:lnTo>
                    <a:pt x="3809" y="251459"/>
                  </a:lnTo>
                  <a:lnTo>
                    <a:pt x="24129" y="251459"/>
                  </a:lnTo>
                  <a:lnTo>
                    <a:pt x="24129" y="248920"/>
                  </a:lnTo>
                  <a:close/>
                </a:path>
                <a:path w="24129" h="1431290">
                  <a:moveTo>
                    <a:pt x="24129" y="251460"/>
                  </a:moveTo>
                  <a:lnTo>
                    <a:pt x="5079" y="251460"/>
                  </a:lnTo>
                  <a:lnTo>
                    <a:pt x="5079" y="252730"/>
                  </a:lnTo>
                  <a:lnTo>
                    <a:pt x="7620" y="252730"/>
                  </a:lnTo>
                  <a:lnTo>
                    <a:pt x="7620" y="254000"/>
                  </a:lnTo>
                  <a:lnTo>
                    <a:pt x="8890" y="254000"/>
                  </a:lnTo>
                  <a:lnTo>
                    <a:pt x="8890" y="255269"/>
                  </a:lnTo>
                  <a:lnTo>
                    <a:pt x="24129" y="255269"/>
                  </a:lnTo>
                  <a:lnTo>
                    <a:pt x="24129" y="251460"/>
                  </a:lnTo>
                  <a:close/>
                </a:path>
                <a:path w="24129" h="1431290">
                  <a:moveTo>
                    <a:pt x="24129" y="255270"/>
                  </a:moveTo>
                  <a:lnTo>
                    <a:pt x="11429" y="255270"/>
                  </a:lnTo>
                  <a:lnTo>
                    <a:pt x="11429" y="256540"/>
                  </a:lnTo>
                  <a:lnTo>
                    <a:pt x="13970" y="256540"/>
                  </a:lnTo>
                  <a:lnTo>
                    <a:pt x="13970" y="257809"/>
                  </a:lnTo>
                  <a:lnTo>
                    <a:pt x="24129" y="257809"/>
                  </a:lnTo>
                  <a:lnTo>
                    <a:pt x="24129" y="255270"/>
                  </a:lnTo>
                  <a:close/>
                </a:path>
                <a:path w="24129" h="1431290">
                  <a:moveTo>
                    <a:pt x="24129" y="257810"/>
                  </a:moveTo>
                  <a:lnTo>
                    <a:pt x="15240" y="257810"/>
                  </a:lnTo>
                  <a:lnTo>
                    <a:pt x="15240" y="259080"/>
                  </a:lnTo>
                  <a:lnTo>
                    <a:pt x="17779" y="259080"/>
                  </a:lnTo>
                  <a:lnTo>
                    <a:pt x="17779" y="260350"/>
                  </a:lnTo>
                  <a:lnTo>
                    <a:pt x="20320" y="260350"/>
                  </a:lnTo>
                  <a:lnTo>
                    <a:pt x="20320" y="261619"/>
                  </a:lnTo>
                  <a:lnTo>
                    <a:pt x="24129" y="261619"/>
                  </a:lnTo>
                  <a:lnTo>
                    <a:pt x="24129" y="257810"/>
                  </a:lnTo>
                  <a:close/>
                </a:path>
                <a:path w="24129" h="1431290">
                  <a:moveTo>
                    <a:pt x="24129" y="261620"/>
                  </a:moveTo>
                  <a:lnTo>
                    <a:pt x="21590" y="261620"/>
                  </a:lnTo>
                  <a:lnTo>
                    <a:pt x="21590" y="262890"/>
                  </a:lnTo>
                  <a:lnTo>
                    <a:pt x="24129" y="262890"/>
                  </a:lnTo>
                  <a:lnTo>
                    <a:pt x="24129" y="261620"/>
                  </a:lnTo>
                  <a:close/>
                </a:path>
                <a:path w="24129" h="1431290">
                  <a:moveTo>
                    <a:pt x="7620" y="1430020"/>
                  </a:moveTo>
                  <a:lnTo>
                    <a:pt x="0" y="1430020"/>
                  </a:lnTo>
                  <a:lnTo>
                    <a:pt x="0" y="1431290"/>
                  </a:lnTo>
                  <a:lnTo>
                    <a:pt x="7620" y="1431290"/>
                  </a:lnTo>
                  <a:lnTo>
                    <a:pt x="7620" y="1430020"/>
                  </a:lnTo>
                  <a:close/>
                </a:path>
                <a:path w="24129" h="1431290">
                  <a:moveTo>
                    <a:pt x="24129" y="1428750"/>
                  </a:moveTo>
                  <a:lnTo>
                    <a:pt x="7620" y="1428750"/>
                  </a:lnTo>
                  <a:lnTo>
                    <a:pt x="7620" y="1430020"/>
                  </a:lnTo>
                  <a:lnTo>
                    <a:pt x="24129" y="1430020"/>
                  </a:lnTo>
                  <a:lnTo>
                    <a:pt x="24129" y="1428750"/>
                  </a:lnTo>
                  <a:close/>
                </a:path>
              </a:pathLst>
            </a:custGeom>
            <a:solidFill>
              <a:srgbClr val="8A8A15"/>
            </a:solidFill>
          </p:spPr>
          <p:txBody>
            <a:bodyPr wrap="square" lIns="0" tIns="0" rIns="0" bIns="0" rtlCol="0"/>
            <a:lstStyle/>
            <a:p>
              <a:endParaRPr/>
            </a:p>
          </p:txBody>
        </p:sp>
        <p:sp>
          <p:nvSpPr>
            <p:cNvPr id="885" name="object 885"/>
            <p:cNvSpPr/>
            <p:nvPr/>
          </p:nvSpPr>
          <p:spPr>
            <a:xfrm>
              <a:off x="439420" y="5092700"/>
              <a:ext cx="24130" cy="1437640"/>
            </a:xfrm>
            <a:custGeom>
              <a:avLst/>
              <a:gdLst/>
              <a:ahLst/>
              <a:cxnLst/>
              <a:rect l="l" t="t" r="r" b="b"/>
              <a:pathLst>
                <a:path w="24129" h="1437640">
                  <a:moveTo>
                    <a:pt x="2539" y="0"/>
                  </a:moveTo>
                  <a:lnTo>
                    <a:pt x="0" y="0"/>
                  </a:lnTo>
                  <a:lnTo>
                    <a:pt x="0" y="2539"/>
                  </a:lnTo>
                  <a:lnTo>
                    <a:pt x="7620" y="2539"/>
                  </a:lnTo>
                  <a:lnTo>
                    <a:pt x="7620" y="1269"/>
                  </a:lnTo>
                  <a:lnTo>
                    <a:pt x="2539" y="1269"/>
                  </a:lnTo>
                  <a:lnTo>
                    <a:pt x="2539" y="0"/>
                  </a:lnTo>
                  <a:close/>
                </a:path>
                <a:path w="24129" h="1437640">
                  <a:moveTo>
                    <a:pt x="12700" y="2540"/>
                  </a:moveTo>
                  <a:lnTo>
                    <a:pt x="0" y="2540"/>
                  </a:lnTo>
                  <a:lnTo>
                    <a:pt x="0" y="15239"/>
                  </a:lnTo>
                  <a:lnTo>
                    <a:pt x="24129" y="15239"/>
                  </a:lnTo>
                  <a:lnTo>
                    <a:pt x="24129" y="6350"/>
                  </a:lnTo>
                  <a:lnTo>
                    <a:pt x="21589" y="6350"/>
                  </a:lnTo>
                  <a:lnTo>
                    <a:pt x="21589" y="5080"/>
                  </a:lnTo>
                  <a:lnTo>
                    <a:pt x="16509" y="5080"/>
                  </a:lnTo>
                  <a:lnTo>
                    <a:pt x="16509" y="3810"/>
                  </a:lnTo>
                  <a:lnTo>
                    <a:pt x="12700" y="3810"/>
                  </a:lnTo>
                  <a:lnTo>
                    <a:pt x="12700" y="2540"/>
                  </a:lnTo>
                  <a:close/>
                </a:path>
                <a:path w="24129" h="1437640">
                  <a:moveTo>
                    <a:pt x="24129" y="15240"/>
                  </a:moveTo>
                  <a:lnTo>
                    <a:pt x="0" y="15240"/>
                  </a:lnTo>
                  <a:lnTo>
                    <a:pt x="0" y="21589"/>
                  </a:lnTo>
                  <a:lnTo>
                    <a:pt x="24129" y="21589"/>
                  </a:lnTo>
                  <a:lnTo>
                    <a:pt x="24129" y="15240"/>
                  </a:lnTo>
                  <a:close/>
                </a:path>
                <a:path w="24129" h="1437640">
                  <a:moveTo>
                    <a:pt x="24129" y="21590"/>
                  </a:moveTo>
                  <a:lnTo>
                    <a:pt x="0" y="21590"/>
                  </a:lnTo>
                  <a:lnTo>
                    <a:pt x="0" y="34289"/>
                  </a:lnTo>
                  <a:lnTo>
                    <a:pt x="24129" y="34289"/>
                  </a:lnTo>
                  <a:lnTo>
                    <a:pt x="24129" y="21590"/>
                  </a:lnTo>
                  <a:close/>
                </a:path>
                <a:path w="24129" h="1437640">
                  <a:moveTo>
                    <a:pt x="24129" y="34290"/>
                  </a:moveTo>
                  <a:lnTo>
                    <a:pt x="0" y="34290"/>
                  </a:lnTo>
                  <a:lnTo>
                    <a:pt x="0" y="40639"/>
                  </a:lnTo>
                  <a:lnTo>
                    <a:pt x="24129" y="40639"/>
                  </a:lnTo>
                  <a:lnTo>
                    <a:pt x="24129" y="34290"/>
                  </a:lnTo>
                  <a:close/>
                </a:path>
                <a:path w="24129" h="1437640">
                  <a:moveTo>
                    <a:pt x="24129" y="40640"/>
                  </a:moveTo>
                  <a:lnTo>
                    <a:pt x="0" y="40640"/>
                  </a:lnTo>
                  <a:lnTo>
                    <a:pt x="0" y="46989"/>
                  </a:lnTo>
                  <a:lnTo>
                    <a:pt x="24129" y="46989"/>
                  </a:lnTo>
                  <a:lnTo>
                    <a:pt x="24129" y="40640"/>
                  </a:lnTo>
                  <a:close/>
                </a:path>
                <a:path w="24129" h="1437640">
                  <a:moveTo>
                    <a:pt x="24129" y="46990"/>
                  </a:moveTo>
                  <a:lnTo>
                    <a:pt x="0" y="46990"/>
                  </a:lnTo>
                  <a:lnTo>
                    <a:pt x="0" y="53339"/>
                  </a:lnTo>
                  <a:lnTo>
                    <a:pt x="24129" y="53339"/>
                  </a:lnTo>
                  <a:lnTo>
                    <a:pt x="24129" y="46990"/>
                  </a:lnTo>
                  <a:close/>
                </a:path>
                <a:path w="24129" h="1437640">
                  <a:moveTo>
                    <a:pt x="24129" y="53340"/>
                  </a:moveTo>
                  <a:lnTo>
                    <a:pt x="0" y="53340"/>
                  </a:lnTo>
                  <a:lnTo>
                    <a:pt x="0" y="59689"/>
                  </a:lnTo>
                  <a:lnTo>
                    <a:pt x="24129" y="59689"/>
                  </a:lnTo>
                  <a:lnTo>
                    <a:pt x="24129" y="53340"/>
                  </a:lnTo>
                  <a:close/>
                </a:path>
                <a:path w="24129" h="1437640">
                  <a:moveTo>
                    <a:pt x="24129" y="59690"/>
                  </a:moveTo>
                  <a:lnTo>
                    <a:pt x="0" y="59690"/>
                  </a:lnTo>
                  <a:lnTo>
                    <a:pt x="0" y="66039"/>
                  </a:lnTo>
                  <a:lnTo>
                    <a:pt x="24129" y="66039"/>
                  </a:lnTo>
                  <a:lnTo>
                    <a:pt x="24129" y="59690"/>
                  </a:lnTo>
                  <a:close/>
                </a:path>
                <a:path w="24129" h="1437640">
                  <a:moveTo>
                    <a:pt x="24129" y="66040"/>
                  </a:moveTo>
                  <a:lnTo>
                    <a:pt x="0" y="66040"/>
                  </a:lnTo>
                  <a:lnTo>
                    <a:pt x="0" y="72389"/>
                  </a:lnTo>
                  <a:lnTo>
                    <a:pt x="24129" y="72389"/>
                  </a:lnTo>
                  <a:lnTo>
                    <a:pt x="24129" y="66040"/>
                  </a:lnTo>
                  <a:close/>
                </a:path>
                <a:path w="24129" h="1437640">
                  <a:moveTo>
                    <a:pt x="24129" y="72390"/>
                  </a:moveTo>
                  <a:lnTo>
                    <a:pt x="0" y="72390"/>
                  </a:lnTo>
                  <a:lnTo>
                    <a:pt x="0" y="78739"/>
                  </a:lnTo>
                  <a:lnTo>
                    <a:pt x="24129" y="78739"/>
                  </a:lnTo>
                  <a:lnTo>
                    <a:pt x="24129" y="72390"/>
                  </a:lnTo>
                  <a:close/>
                </a:path>
                <a:path w="24129" h="1437640">
                  <a:moveTo>
                    <a:pt x="24129" y="78740"/>
                  </a:moveTo>
                  <a:lnTo>
                    <a:pt x="0" y="78740"/>
                  </a:lnTo>
                  <a:lnTo>
                    <a:pt x="0" y="91439"/>
                  </a:lnTo>
                  <a:lnTo>
                    <a:pt x="24129" y="91439"/>
                  </a:lnTo>
                  <a:lnTo>
                    <a:pt x="24129" y="78740"/>
                  </a:lnTo>
                  <a:close/>
                </a:path>
                <a:path w="24129" h="1437640">
                  <a:moveTo>
                    <a:pt x="24129" y="91440"/>
                  </a:moveTo>
                  <a:lnTo>
                    <a:pt x="0" y="91440"/>
                  </a:lnTo>
                  <a:lnTo>
                    <a:pt x="0" y="104139"/>
                  </a:lnTo>
                  <a:lnTo>
                    <a:pt x="24129" y="104139"/>
                  </a:lnTo>
                  <a:lnTo>
                    <a:pt x="24129" y="91440"/>
                  </a:lnTo>
                  <a:close/>
                </a:path>
                <a:path w="24129" h="1437640">
                  <a:moveTo>
                    <a:pt x="24129" y="104140"/>
                  </a:moveTo>
                  <a:lnTo>
                    <a:pt x="0" y="104140"/>
                  </a:lnTo>
                  <a:lnTo>
                    <a:pt x="0" y="116839"/>
                  </a:lnTo>
                  <a:lnTo>
                    <a:pt x="24129" y="116839"/>
                  </a:lnTo>
                  <a:lnTo>
                    <a:pt x="24129" y="104140"/>
                  </a:lnTo>
                  <a:close/>
                </a:path>
                <a:path w="24129" h="1437640">
                  <a:moveTo>
                    <a:pt x="24129" y="116840"/>
                  </a:moveTo>
                  <a:lnTo>
                    <a:pt x="0" y="116840"/>
                  </a:lnTo>
                  <a:lnTo>
                    <a:pt x="0" y="123189"/>
                  </a:lnTo>
                  <a:lnTo>
                    <a:pt x="24129" y="123189"/>
                  </a:lnTo>
                  <a:lnTo>
                    <a:pt x="24129" y="116840"/>
                  </a:lnTo>
                  <a:close/>
                </a:path>
                <a:path w="24129" h="1437640">
                  <a:moveTo>
                    <a:pt x="24129" y="123190"/>
                  </a:moveTo>
                  <a:lnTo>
                    <a:pt x="0" y="123190"/>
                  </a:lnTo>
                  <a:lnTo>
                    <a:pt x="0" y="129539"/>
                  </a:lnTo>
                  <a:lnTo>
                    <a:pt x="24129" y="129539"/>
                  </a:lnTo>
                  <a:lnTo>
                    <a:pt x="24129" y="123190"/>
                  </a:lnTo>
                  <a:close/>
                </a:path>
                <a:path w="24129" h="1437640">
                  <a:moveTo>
                    <a:pt x="24129" y="129540"/>
                  </a:moveTo>
                  <a:lnTo>
                    <a:pt x="0" y="129540"/>
                  </a:lnTo>
                  <a:lnTo>
                    <a:pt x="0" y="135889"/>
                  </a:lnTo>
                  <a:lnTo>
                    <a:pt x="24129" y="135889"/>
                  </a:lnTo>
                  <a:lnTo>
                    <a:pt x="24129" y="129540"/>
                  </a:lnTo>
                  <a:close/>
                </a:path>
                <a:path w="24129" h="1437640">
                  <a:moveTo>
                    <a:pt x="24129" y="135890"/>
                  </a:moveTo>
                  <a:lnTo>
                    <a:pt x="0" y="135890"/>
                  </a:lnTo>
                  <a:lnTo>
                    <a:pt x="0" y="140969"/>
                  </a:lnTo>
                  <a:lnTo>
                    <a:pt x="24129" y="140969"/>
                  </a:lnTo>
                  <a:lnTo>
                    <a:pt x="24129" y="135890"/>
                  </a:lnTo>
                  <a:close/>
                </a:path>
                <a:path w="24129" h="1437640">
                  <a:moveTo>
                    <a:pt x="24129" y="140970"/>
                  </a:moveTo>
                  <a:lnTo>
                    <a:pt x="0" y="140970"/>
                  </a:lnTo>
                  <a:lnTo>
                    <a:pt x="0" y="147319"/>
                  </a:lnTo>
                  <a:lnTo>
                    <a:pt x="24129" y="147319"/>
                  </a:lnTo>
                  <a:lnTo>
                    <a:pt x="24129" y="140970"/>
                  </a:lnTo>
                  <a:close/>
                </a:path>
                <a:path w="24129" h="1437640">
                  <a:moveTo>
                    <a:pt x="24129" y="147320"/>
                  </a:moveTo>
                  <a:lnTo>
                    <a:pt x="0" y="147320"/>
                  </a:lnTo>
                  <a:lnTo>
                    <a:pt x="0" y="149859"/>
                  </a:lnTo>
                  <a:lnTo>
                    <a:pt x="24129" y="149859"/>
                  </a:lnTo>
                  <a:lnTo>
                    <a:pt x="24129" y="147320"/>
                  </a:lnTo>
                  <a:close/>
                </a:path>
                <a:path w="24129" h="1437640">
                  <a:moveTo>
                    <a:pt x="24129" y="149860"/>
                  </a:moveTo>
                  <a:lnTo>
                    <a:pt x="0" y="149860"/>
                  </a:lnTo>
                  <a:lnTo>
                    <a:pt x="0" y="153669"/>
                  </a:lnTo>
                  <a:lnTo>
                    <a:pt x="24129" y="153669"/>
                  </a:lnTo>
                  <a:lnTo>
                    <a:pt x="24129" y="149860"/>
                  </a:lnTo>
                  <a:close/>
                </a:path>
                <a:path w="24129" h="1437640">
                  <a:moveTo>
                    <a:pt x="24129" y="153670"/>
                  </a:moveTo>
                  <a:lnTo>
                    <a:pt x="0" y="153670"/>
                  </a:lnTo>
                  <a:lnTo>
                    <a:pt x="0" y="160019"/>
                  </a:lnTo>
                  <a:lnTo>
                    <a:pt x="24129" y="160019"/>
                  </a:lnTo>
                  <a:lnTo>
                    <a:pt x="24129" y="153670"/>
                  </a:lnTo>
                  <a:close/>
                </a:path>
                <a:path w="24129" h="1437640">
                  <a:moveTo>
                    <a:pt x="24129" y="160020"/>
                  </a:moveTo>
                  <a:lnTo>
                    <a:pt x="0" y="160020"/>
                  </a:lnTo>
                  <a:lnTo>
                    <a:pt x="0" y="162559"/>
                  </a:lnTo>
                  <a:lnTo>
                    <a:pt x="24129" y="162559"/>
                  </a:lnTo>
                  <a:lnTo>
                    <a:pt x="24129" y="160020"/>
                  </a:lnTo>
                  <a:close/>
                </a:path>
                <a:path w="24129" h="1437640">
                  <a:moveTo>
                    <a:pt x="24129" y="162560"/>
                  </a:moveTo>
                  <a:lnTo>
                    <a:pt x="0" y="162560"/>
                  </a:lnTo>
                  <a:lnTo>
                    <a:pt x="0" y="168909"/>
                  </a:lnTo>
                  <a:lnTo>
                    <a:pt x="24129" y="168909"/>
                  </a:lnTo>
                  <a:lnTo>
                    <a:pt x="24129" y="162560"/>
                  </a:lnTo>
                  <a:close/>
                </a:path>
                <a:path w="24129" h="1437640">
                  <a:moveTo>
                    <a:pt x="24129" y="168910"/>
                  </a:moveTo>
                  <a:lnTo>
                    <a:pt x="0" y="168910"/>
                  </a:lnTo>
                  <a:lnTo>
                    <a:pt x="0" y="175259"/>
                  </a:lnTo>
                  <a:lnTo>
                    <a:pt x="24129" y="175259"/>
                  </a:lnTo>
                  <a:lnTo>
                    <a:pt x="24129" y="168910"/>
                  </a:lnTo>
                  <a:close/>
                </a:path>
                <a:path w="24129" h="1437640">
                  <a:moveTo>
                    <a:pt x="24129" y="175260"/>
                  </a:moveTo>
                  <a:lnTo>
                    <a:pt x="0" y="175260"/>
                  </a:lnTo>
                  <a:lnTo>
                    <a:pt x="0" y="179069"/>
                  </a:lnTo>
                  <a:lnTo>
                    <a:pt x="24129" y="179069"/>
                  </a:lnTo>
                  <a:lnTo>
                    <a:pt x="24129" y="175260"/>
                  </a:lnTo>
                  <a:close/>
                </a:path>
                <a:path w="24129" h="1437640">
                  <a:moveTo>
                    <a:pt x="24129" y="179070"/>
                  </a:moveTo>
                  <a:lnTo>
                    <a:pt x="0" y="179070"/>
                  </a:lnTo>
                  <a:lnTo>
                    <a:pt x="0" y="181609"/>
                  </a:lnTo>
                  <a:lnTo>
                    <a:pt x="24129" y="181609"/>
                  </a:lnTo>
                  <a:lnTo>
                    <a:pt x="24129" y="179070"/>
                  </a:lnTo>
                  <a:close/>
                </a:path>
                <a:path w="24129" h="1437640">
                  <a:moveTo>
                    <a:pt x="24129" y="181610"/>
                  </a:moveTo>
                  <a:lnTo>
                    <a:pt x="0" y="181610"/>
                  </a:lnTo>
                  <a:lnTo>
                    <a:pt x="0" y="185419"/>
                  </a:lnTo>
                  <a:lnTo>
                    <a:pt x="24129" y="185419"/>
                  </a:lnTo>
                  <a:lnTo>
                    <a:pt x="24129" y="181610"/>
                  </a:lnTo>
                  <a:close/>
                </a:path>
                <a:path w="24129" h="1437640">
                  <a:moveTo>
                    <a:pt x="24129" y="185420"/>
                  </a:moveTo>
                  <a:lnTo>
                    <a:pt x="0" y="185420"/>
                  </a:lnTo>
                  <a:lnTo>
                    <a:pt x="0" y="198119"/>
                  </a:lnTo>
                  <a:lnTo>
                    <a:pt x="24129" y="198119"/>
                  </a:lnTo>
                  <a:lnTo>
                    <a:pt x="24129" y="185420"/>
                  </a:lnTo>
                  <a:close/>
                </a:path>
                <a:path w="24129" h="1437640">
                  <a:moveTo>
                    <a:pt x="24129" y="198120"/>
                  </a:moveTo>
                  <a:lnTo>
                    <a:pt x="0" y="198120"/>
                  </a:lnTo>
                  <a:lnTo>
                    <a:pt x="0" y="200659"/>
                  </a:lnTo>
                  <a:lnTo>
                    <a:pt x="24129" y="200659"/>
                  </a:lnTo>
                  <a:lnTo>
                    <a:pt x="24129" y="198120"/>
                  </a:lnTo>
                  <a:close/>
                </a:path>
                <a:path w="24129" h="1437640">
                  <a:moveTo>
                    <a:pt x="24129" y="200660"/>
                  </a:moveTo>
                  <a:lnTo>
                    <a:pt x="0" y="200660"/>
                  </a:lnTo>
                  <a:lnTo>
                    <a:pt x="0" y="210819"/>
                  </a:lnTo>
                  <a:lnTo>
                    <a:pt x="24129" y="210819"/>
                  </a:lnTo>
                  <a:lnTo>
                    <a:pt x="24129" y="200660"/>
                  </a:lnTo>
                  <a:close/>
                </a:path>
                <a:path w="24129" h="1437640">
                  <a:moveTo>
                    <a:pt x="24129" y="210820"/>
                  </a:moveTo>
                  <a:lnTo>
                    <a:pt x="0" y="210820"/>
                  </a:lnTo>
                  <a:lnTo>
                    <a:pt x="0" y="213359"/>
                  </a:lnTo>
                  <a:lnTo>
                    <a:pt x="24129" y="213359"/>
                  </a:lnTo>
                  <a:lnTo>
                    <a:pt x="24129" y="210820"/>
                  </a:lnTo>
                  <a:close/>
                </a:path>
                <a:path w="24129" h="1437640">
                  <a:moveTo>
                    <a:pt x="24129" y="213360"/>
                  </a:moveTo>
                  <a:lnTo>
                    <a:pt x="0" y="213360"/>
                  </a:lnTo>
                  <a:lnTo>
                    <a:pt x="0" y="223519"/>
                  </a:lnTo>
                  <a:lnTo>
                    <a:pt x="24129" y="223519"/>
                  </a:lnTo>
                  <a:lnTo>
                    <a:pt x="24129" y="213360"/>
                  </a:lnTo>
                  <a:close/>
                </a:path>
                <a:path w="24129" h="1437640">
                  <a:moveTo>
                    <a:pt x="24129" y="223520"/>
                  </a:moveTo>
                  <a:lnTo>
                    <a:pt x="0" y="223520"/>
                  </a:lnTo>
                  <a:lnTo>
                    <a:pt x="0" y="226059"/>
                  </a:lnTo>
                  <a:lnTo>
                    <a:pt x="24129" y="226059"/>
                  </a:lnTo>
                  <a:lnTo>
                    <a:pt x="24129" y="223520"/>
                  </a:lnTo>
                  <a:close/>
                </a:path>
                <a:path w="24129" h="1437640">
                  <a:moveTo>
                    <a:pt x="24129" y="226060"/>
                  </a:moveTo>
                  <a:lnTo>
                    <a:pt x="0" y="226060"/>
                  </a:lnTo>
                  <a:lnTo>
                    <a:pt x="0" y="229869"/>
                  </a:lnTo>
                  <a:lnTo>
                    <a:pt x="24129" y="229869"/>
                  </a:lnTo>
                  <a:lnTo>
                    <a:pt x="24129" y="226060"/>
                  </a:lnTo>
                  <a:close/>
                </a:path>
                <a:path w="24129" h="1437640">
                  <a:moveTo>
                    <a:pt x="24129" y="229870"/>
                  </a:moveTo>
                  <a:lnTo>
                    <a:pt x="0" y="229870"/>
                  </a:lnTo>
                  <a:lnTo>
                    <a:pt x="0" y="232409"/>
                  </a:lnTo>
                  <a:lnTo>
                    <a:pt x="24129" y="232409"/>
                  </a:lnTo>
                  <a:lnTo>
                    <a:pt x="24129" y="229870"/>
                  </a:lnTo>
                  <a:close/>
                </a:path>
                <a:path w="24129" h="1437640">
                  <a:moveTo>
                    <a:pt x="24129" y="232410"/>
                  </a:moveTo>
                  <a:lnTo>
                    <a:pt x="0" y="232410"/>
                  </a:lnTo>
                  <a:lnTo>
                    <a:pt x="0" y="241300"/>
                  </a:lnTo>
                  <a:lnTo>
                    <a:pt x="2539" y="241300"/>
                  </a:lnTo>
                  <a:lnTo>
                    <a:pt x="2539" y="242569"/>
                  </a:lnTo>
                  <a:lnTo>
                    <a:pt x="24129" y="242569"/>
                  </a:lnTo>
                  <a:lnTo>
                    <a:pt x="24129" y="232410"/>
                  </a:lnTo>
                  <a:close/>
                </a:path>
                <a:path w="24129" h="1437640">
                  <a:moveTo>
                    <a:pt x="24129" y="242570"/>
                  </a:moveTo>
                  <a:lnTo>
                    <a:pt x="5079" y="242570"/>
                  </a:lnTo>
                  <a:lnTo>
                    <a:pt x="5079" y="243840"/>
                  </a:lnTo>
                  <a:lnTo>
                    <a:pt x="6350" y="243840"/>
                  </a:lnTo>
                  <a:lnTo>
                    <a:pt x="6350" y="245109"/>
                  </a:lnTo>
                  <a:lnTo>
                    <a:pt x="24129" y="245109"/>
                  </a:lnTo>
                  <a:lnTo>
                    <a:pt x="24129" y="242570"/>
                  </a:lnTo>
                  <a:close/>
                </a:path>
                <a:path w="24129" h="1437640">
                  <a:moveTo>
                    <a:pt x="24129" y="245110"/>
                  </a:moveTo>
                  <a:lnTo>
                    <a:pt x="8889" y="245110"/>
                  </a:lnTo>
                  <a:lnTo>
                    <a:pt x="8889" y="246380"/>
                  </a:lnTo>
                  <a:lnTo>
                    <a:pt x="11429" y="246380"/>
                  </a:lnTo>
                  <a:lnTo>
                    <a:pt x="11429" y="247650"/>
                  </a:lnTo>
                  <a:lnTo>
                    <a:pt x="12700" y="247650"/>
                  </a:lnTo>
                  <a:lnTo>
                    <a:pt x="12700" y="248919"/>
                  </a:lnTo>
                  <a:lnTo>
                    <a:pt x="24129" y="248919"/>
                  </a:lnTo>
                  <a:lnTo>
                    <a:pt x="24129" y="245110"/>
                  </a:lnTo>
                  <a:close/>
                </a:path>
                <a:path w="24129" h="1437640">
                  <a:moveTo>
                    <a:pt x="24129" y="248920"/>
                  </a:moveTo>
                  <a:lnTo>
                    <a:pt x="15239" y="248920"/>
                  </a:lnTo>
                  <a:lnTo>
                    <a:pt x="15239" y="250190"/>
                  </a:lnTo>
                  <a:lnTo>
                    <a:pt x="16509" y="250190"/>
                  </a:lnTo>
                  <a:lnTo>
                    <a:pt x="16509" y="251459"/>
                  </a:lnTo>
                  <a:lnTo>
                    <a:pt x="24129" y="251459"/>
                  </a:lnTo>
                  <a:lnTo>
                    <a:pt x="24129" y="248920"/>
                  </a:lnTo>
                  <a:close/>
                </a:path>
                <a:path w="24129" h="1437640">
                  <a:moveTo>
                    <a:pt x="24129" y="251460"/>
                  </a:moveTo>
                  <a:lnTo>
                    <a:pt x="19050" y="251460"/>
                  </a:lnTo>
                  <a:lnTo>
                    <a:pt x="19050" y="252730"/>
                  </a:lnTo>
                  <a:lnTo>
                    <a:pt x="21589" y="252730"/>
                  </a:lnTo>
                  <a:lnTo>
                    <a:pt x="21589" y="254000"/>
                  </a:lnTo>
                  <a:lnTo>
                    <a:pt x="22859" y="254000"/>
                  </a:lnTo>
                  <a:lnTo>
                    <a:pt x="22859" y="255269"/>
                  </a:lnTo>
                  <a:lnTo>
                    <a:pt x="24129" y="255269"/>
                  </a:lnTo>
                  <a:lnTo>
                    <a:pt x="24129" y="251460"/>
                  </a:lnTo>
                  <a:close/>
                </a:path>
                <a:path w="24129" h="1437640">
                  <a:moveTo>
                    <a:pt x="24129" y="1436370"/>
                  </a:moveTo>
                  <a:lnTo>
                    <a:pt x="0" y="1436370"/>
                  </a:lnTo>
                  <a:lnTo>
                    <a:pt x="0" y="1437640"/>
                  </a:lnTo>
                  <a:lnTo>
                    <a:pt x="24129" y="1437640"/>
                  </a:lnTo>
                  <a:lnTo>
                    <a:pt x="24129" y="1436370"/>
                  </a:lnTo>
                  <a:close/>
                </a:path>
              </a:pathLst>
            </a:custGeom>
            <a:solidFill>
              <a:srgbClr val="8A8A14"/>
            </a:solidFill>
          </p:spPr>
          <p:txBody>
            <a:bodyPr wrap="square" lIns="0" tIns="0" rIns="0" bIns="0" rtlCol="0"/>
            <a:lstStyle/>
            <a:p>
              <a:endParaRPr/>
            </a:p>
          </p:txBody>
        </p:sp>
        <p:sp>
          <p:nvSpPr>
            <p:cNvPr id="886" name="object 886"/>
            <p:cNvSpPr/>
            <p:nvPr/>
          </p:nvSpPr>
          <p:spPr>
            <a:xfrm>
              <a:off x="415289" y="5086350"/>
              <a:ext cx="24130" cy="1443990"/>
            </a:xfrm>
            <a:custGeom>
              <a:avLst/>
              <a:gdLst/>
              <a:ahLst/>
              <a:cxnLst/>
              <a:rect l="l" t="t" r="r" b="b"/>
              <a:pathLst>
                <a:path w="24129" h="1443990">
                  <a:moveTo>
                    <a:pt x="3809" y="0"/>
                  </a:moveTo>
                  <a:lnTo>
                    <a:pt x="0" y="0"/>
                  </a:lnTo>
                  <a:lnTo>
                    <a:pt x="0" y="2539"/>
                  </a:lnTo>
                  <a:lnTo>
                    <a:pt x="7619" y="2539"/>
                  </a:lnTo>
                  <a:lnTo>
                    <a:pt x="7619" y="1270"/>
                  </a:lnTo>
                  <a:lnTo>
                    <a:pt x="3809" y="1270"/>
                  </a:lnTo>
                  <a:lnTo>
                    <a:pt x="3809" y="0"/>
                  </a:lnTo>
                  <a:close/>
                </a:path>
                <a:path w="24129" h="1443990">
                  <a:moveTo>
                    <a:pt x="12700" y="2540"/>
                  </a:moveTo>
                  <a:lnTo>
                    <a:pt x="0" y="2540"/>
                  </a:lnTo>
                  <a:lnTo>
                    <a:pt x="0" y="8889"/>
                  </a:lnTo>
                  <a:lnTo>
                    <a:pt x="24129" y="8889"/>
                  </a:lnTo>
                  <a:lnTo>
                    <a:pt x="24129" y="6350"/>
                  </a:lnTo>
                  <a:lnTo>
                    <a:pt x="21589" y="6350"/>
                  </a:lnTo>
                  <a:lnTo>
                    <a:pt x="21589" y="5080"/>
                  </a:lnTo>
                  <a:lnTo>
                    <a:pt x="17779" y="5080"/>
                  </a:lnTo>
                  <a:lnTo>
                    <a:pt x="17779" y="3810"/>
                  </a:lnTo>
                  <a:lnTo>
                    <a:pt x="12700" y="3810"/>
                  </a:lnTo>
                  <a:lnTo>
                    <a:pt x="12700" y="2540"/>
                  </a:lnTo>
                  <a:close/>
                </a:path>
                <a:path w="24129" h="1443990">
                  <a:moveTo>
                    <a:pt x="24129" y="8890"/>
                  </a:moveTo>
                  <a:lnTo>
                    <a:pt x="0" y="8890"/>
                  </a:lnTo>
                  <a:lnTo>
                    <a:pt x="0" y="21589"/>
                  </a:lnTo>
                  <a:lnTo>
                    <a:pt x="24129" y="21589"/>
                  </a:lnTo>
                  <a:lnTo>
                    <a:pt x="24129" y="8890"/>
                  </a:lnTo>
                  <a:close/>
                </a:path>
                <a:path w="24129" h="1443990">
                  <a:moveTo>
                    <a:pt x="24129" y="21590"/>
                  </a:moveTo>
                  <a:lnTo>
                    <a:pt x="0" y="21590"/>
                  </a:lnTo>
                  <a:lnTo>
                    <a:pt x="0" y="27939"/>
                  </a:lnTo>
                  <a:lnTo>
                    <a:pt x="24129" y="27939"/>
                  </a:lnTo>
                  <a:lnTo>
                    <a:pt x="24129" y="21590"/>
                  </a:lnTo>
                  <a:close/>
                </a:path>
                <a:path w="24129" h="1443990">
                  <a:moveTo>
                    <a:pt x="24129" y="27940"/>
                  </a:moveTo>
                  <a:lnTo>
                    <a:pt x="0" y="27940"/>
                  </a:lnTo>
                  <a:lnTo>
                    <a:pt x="0" y="40639"/>
                  </a:lnTo>
                  <a:lnTo>
                    <a:pt x="24129" y="40639"/>
                  </a:lnTo>
                  <a:lnTo>
                    <a:pt x="24129" y="27940"/>
                  </a:lnTo>
                  <a:close/>
                </a:path>
                <a:path w="24129" h="1443990">
                  <a:moveTo>
                    <a:pt x="24129" y="40640"/>
                  </a:moveTo>
                  <a:lnTo>
                    <a:pt x="0" y="40640"/>
                  </a:lnTo>
                  <a:lnTo>
                    <a:pt x="0" y="46989"/>
                  </a:lnTo>
                  <a:lnTo>
                    <a:pt x="24129" y="46989"/>
                  </a:lnTo>
                  <a:lnTo>
                    <a:pt x="24129" y="40640"/>
                  </a:lnTo>
                  <a:close/>
                </a:path>
                <a:path w="24129" h="1443990">
                  <a:moveTo>
                    <a:pt x="24129" y="46990"/>
                  </a:moveTo>
                  <a:lnTo>
                    <a:pt x="0" y="46990"/>
                  </a:lnTo>
                  <a:lnTo>
                    <a:pt x="0" y="53339"/>
                  </a:lnTo>
                  <a:lnTo>
                    <a:pt x="24129" y="53339"/>
                  </a:lnTo>
                  <a:lnTo>
                    <a:pt x="24129" y="46990"/>
                  </a:lnTo>
                  <a:close/>
                </a:path>
                <a:path w="24129" h="1443990">
                  <a:moveTo>
                    <a:pt x="24129" y="53340"/>
                  </a:moveTo>
                  <a:lnTo>
                    <a:pt x="0" y="53340"/>
                  </a:lnTo>
                  <a:lnTo>
                    <a:pt x="0" y="59689"/>
                  </a:lnTo>
                  <a:lnTo>
                    <a:pt x="24129" y="59689"/>
                  </a:lnTo>
                  <a:lnTo>
                    <a:pt x="24129" y="53340"/>
                  </a:lnTo>
                  <a:close/>
                </a:path>
                <a:path w="24129" h="1443990">
                  <a:moveTo>
                    <a:pt x="24129" y="59690"/>
                  </a:moveTo>
                  <a:lnTo>
                    <a:pt x="0" y="59690"/>
                  </a:lnTo>
                  <a:lnTo>
                    <a:pt x="0" y="66039"/>
                  </a:lnTo>
                  <a:lnTo>
                    <a:pt x="24129" y="66039"/>
                  </a:lnTo>
                  <a:lnTo>
                    <a:pt x="24129" y="59690"/>
                  </a:lnTo>
                  <a:close/>
                </a:path>
                <a:path w="24129" h="1443990">
                  <a:moveTo>
                    <a:pt x="24129" y="66040"/>
                  </a:moveTo>
                  <a:lnTo>
                    <a:pt x="0" y="66040"/>
                  </a:lnTo>
                  <a:lnTo>
                    <a:pt x="0" y="72389"/>
                  </a:lnTo>
                  <a:lnTo>
                    <a:pt x="24129" y="72389"/>
                  </a:lnTo>
                  <a:lnTo>
                    <a:pt x="24129" y="66040"/>
                  </a:lnTo>
                  <a:close/>
                </a:path>
                <a:path w="24129" h="1443990">
                  <a:moveTo>
                    <a:pt x="24129" y="72390"/>
                  </a:moveTo>
                  <a:lnTo>
                    <a:pt x="0" y="72390"/>
                  </a:lnTo>
                  <a:lnTo>
                    <a:pt x="0" y="78739"/>
                  </a:lnTo>
                  <a:lnTo>
                    <a:pt x="24129" y="78739"/>
                  </a:lnTo>
                  <a:lnTo>
                    <a:pt x="24129" y="72390"/>
                  </a:lnTo>
                  <a:close/>
                </a:path>
                <a:path w="24129" h="1443990">
                  <a:moveTo>
                    <a:pt x="24129" y="78740"/>
                  </a:moveTo>
                  <a:lnTo>
                    <a:pt x="0" y="78740"/>
                  </a:lnTo>
                  <a:lnTo>
                    <a:pt x="0" y="85089"/>
                  </a:lnTo>
                  <a:lnTo>
                    <a:pt x="24129" y="85089"/>
                  </a:lnTo>
                  <a:lnTo>
                    <a:pt x="24129" y="78740"/>
                  </a:lnTo>
                  <a:close/>
                </a:path>
                <a:path w="24129" h="1443990">
                  <a:moveTo>
                    <a:pt x="24129" y="85090"/>
                  </a:moveTo>
                  <a:lnTo>
                    <a:pt x="0" y="85090"/>
                  </a:lnTo>
                  <a:lnTo>
                    <a:pt x="0" y="97789"/>
                  </a:lnTo>
                  <a:lnTo>
                    <a:pt x="24129" y="97789"/>
                  </a:lnTo>
                  <a:lnTo>
                    <a:pt x="24129" y="85090"/>
                  </a:lnTo>
                  <a:close/>
                </a:path>
                <a:path w="24129" h="1443990">
                  <a:moveTo>
                    <a:pt x="24129" y="97790"/>
                  </a:moveTo>
                  <a:lnTo>
                    <a:pt x="0" y="97790"/>
                  </a:lnTo>
                  <a:lnTo>
                    <a:pt x="0" y="110489"/>
                  </a:lnTo>
                  <a:lnTo>
                    <a:pt x="24129" y="110489"/>
                  </a:lnTo>
                  <a:lnTo>
                    <a:pt x="24129" y="97790"/>
                  </a:lnTo>
                  <a:close/>
                </a:path>
                <a:path w="24129" h="1443990">
                  <a:moveTo>
                    <a:pt x="24129" y="110490"/>
                  </a:moveTo>
                  <a:lnTo>
                    <a:pt x="0" y="110490"/>
                  </a:lnTo>
                  <a:lnTo>
                    <a:pt x="0" y="123189"/>
                  </a:lnTo>
                  <a:lnTo>
                    <a:pt x="24129" y="123189"/>
                  </a:lnTo>
                  <a:lnTo>
                    <a:pt x="24129" y="110490"/>
                  </a:lnTo>
                  <a:close/>
                </a:path>
                <a:path w="24129" h="1443990">
                  <a:moveTo>
                    <a:pt x="24129" y="123190"/>
                  </a:moveTo>
                  <a:lnTo>
                    <a:pt x="0" y="123190"/>
                  </a:lnTo>
                  <a:lnTo>
                    <a:pt x="0" y="129539"/>
                  </a:lnTo>
                  <a:lnTo>
                    <a:pt x="24129" y="129539"/>
                  </a:lnTo>
                  <a:lnTo>
                    <a:pt x="24129" y="123190"/>
                  </a:lnTo>
                  <a:close/>
                </a:path>
                <a:path w="24129" h="1443990">
                  <a:moveTo>
                    <a:pt x="24129" y="129540"/>
                  </a:moveTo>
                  <a:lnTo>
                    <a:pt x="0" y="129540"/>
                  </a:lnTo>
                  <a:lnTo>
                    <a:pt x="0" y="135889"/>
                  </a:lnTo>
                  <a:lnTo>
                    <a:pt x="24129" y="135889"/>
                  </a:lnTo>
                  <a:lnTo>
                    <a:pt x="24129" y="129540"/>
                  </a:lnTo>
                  <a:close/>
                </a:path>
                <a:path w="24129" h="1443990">
                  <a:moveTo>
                    <a:pt x="24129" y="135890"/>
                  </a:moveTo>
                  <a:lnTo>
                    <a:pt x="0" y="135890"/>
                  </a:lnTo>
                  <a:lnTo>
                    <a:pt x="0" y="142239"/>
                  </a:lnTo>
                  <a:lnTo>
                    <a:pt x="24129" y="142239"/>
                  </a:lnTo>
                  <a:lnTo>
                    <a:pt x="24129" y="135890"/>
                  </a:lnTo>
                  <a:close/>
                </a:path>
                <a:path w="24129" h="1443990">
                  <a:moveTo>
                    <a:pt x="24129" y="142240"/>
                  </a:moveTo>
                  <a:lnTo>
                    <a:pt x="0" y="142240"/>
                  </a:lnTo>
                  <a:lnTo>
                    <a:pt x="0" y="147319"/>
                  </a:lnTo>
                  <a:lnTo>
                    <a:pt x="24129" y="147319"/>
                  </a:lnTo>
                  <a:lnTo>
                    <a:pt x="24129" y="142240"/>
                  </a:lnTo>
                  <a:close/>
                </a:path>
                <a:path w="24129" h="1443990">
                  <a:moveTo>
                    <a:pt x="24129" y="147320"/>
                  </a:moveTo>
                  <a:lnTo>
                    <a:pt x="0" y="147320"/>
                  </a:lnTo>
                  <a:lnTo>
                    <a:pt x="0" y="153669"/>
                  </a:lnTo>
                  <a:lnTo>
                    <a:pt x="24129" y="153669"/>
                  </a:lnTo>
                  <a:lnTo>
                    <a:pt x="24129" y="147320"/>
                  </a:lnTo>
                  <a:close/>
                </a:path>
                <a:path w="24129" h="1443990">
                  <a:moveTo>
                    <a:pt x="24129" y="153670"/>
                  </a:moveTo>
                  <a:lnTo>
                    <a:pt x="0" y="153670"/>
                  </a:lnTo>
                  <a:lnTo>
                    <a:pt x="0" y="156209"/>
                  </a:lnTo>
                  <a:lnTo>
                    <a:pt x="24129" y="156209"/>
                  </a:lnTo>
                  <a:lnTo>
                    <a:pt x="24129" y="153670"/>
                  </a:lnTo>
                  <a:close/>
                </a:path>
                <a:path w="24129" h="1443990">
                  <a:moveTo>
                    <a:pt x="24129" y="156210"/>
                  </a:moveTo>
                  <a:lnTo>
                    <a:pt x="0" y="156210"/>
                  </a:lnTo>
                  <a:lnTo>
                    <a:pt x="0" y="160019"/>
                  </a:lnTo>
                  <a:lnTo>
                    <a:pt x="24129" y="160019"/>
                  </a:lnTo>
                  <a:lnTo>
                    <a:pt x="24129" y="156210"/>
                  </a:lnTo>
                  <a:close/>
                </a:path>
                <a:path w="24129" h="1443990">
                  <a:moveTo>
                    <a:pt x="24129" y="160020"/>
                  </a:moveTo>
                  <a:lnTo>
                    <a:pt x="0" y="160020"/>
                  </a:lnTo>
                  <a:lnTo>
                    <a:pt x="0" y="166369"/>
                  </a:lnTo>
                  <a:lnTo>
                    <a:pt x="24129" y="166369"/>
                  </a:lnTo>
                  <a:lnTo>
                    <a:pt x="24129" y="160020"/>
                  </a:lnTo>
                  <a:close/>
                </a:path>
                <a:path w="24129" h="1443990">
                  <a:moveTo>
                    <a:pt x="24129" y="166370"/>
                  </a:moveTo>
                  <a:lnTo>
                    <a:pt x="0" y="166370"/>
                  </a:lnTo>
                  <a:lnTo>
                    <a:pt x="0" y="168909"/>
                  </a:lnTo>
                  <a:lnTo>
                    <a:pt x="24129" y="168909"/>
                  </a:lnTo>
                  <a:lnTo>
                    <a:pt x="24129" y="166370"/>
                  </a:lnTo>
                  <a:close/>
                </a:path>
                <a:path w="24129" h="1443990">
                  <a:moveTo>
                    <a:pt x="24129" y="168910"/>
                  </a:moveTo>
                  <a:lnTo>
                    <a:pt x="0" y="168910"/>
                  </a:lnTo>
                  <a:lnTo>
                    <a:pt x="0" y="175259"/>
                  </a:lnTo>
                  <a:lnTo>
                    <a:pt x="24129" y="175259"/>
                  </a:lnTo>
                  <a:lnTo>
                    <a:pt x="24129" y="168910"/>
                  </a:lnTo>
                  <a:close/>
                </a:path>
                <a:path w="24129" h="1443990">
                  <a:moveTo>
                    <a:pt x="24129" y="175260"/>
                  </a:moveTo>
                  <a:lnTo>
                    <a:pt x="0" y="175260"/>
                  </a:lnTo>
                  <a:lnTo>
                    <a:pt x="0" y="181609"/>
                  </a:lnTo>
                  <a:lnTo>
                    <a:pt x="24129" y="181609"/>
                  </a:lnTo>
                  <a:lnTo>
                    <a:pt x="24129" y="175260"/>
                  </a:lnTo>
                  <a:close/>
                </a:path>
                <a:path w="24129" h="1443990">
                  <a:moveTo>
                    <a:pt x="24129" y="181610"/>
                  </a:moveTo>
                  <a:lnTo>
                    <a:pt x="0" y="181610"/>
                  </a:lnTo>
                  <a:lnTo>
                    <a:pt x="0" y="185419"/>
                  </a:lnTo>
                  <a:lnTo>
                    <a:pt x="24129" y="185419"/>
                  </a:lnTo>
                  <a:lnTo>
                    <a:pt x="24129" y="181610"/>
                  </a:lnTo>
                  <a:close/>
                </a:path>
                <a:path w="24129" h="1443990">
                  <a:moveTo>
                    <a:pt x="24129" y="185420"/>
                  </a:moveTo>
                  <a:lnTo>
                    <a:pt x="0" y="185420"/>
                  </a:lnTo>
                  <a:lnTo>
                    <a:pt x="0" y="187959"/>
                  </a:lnTo>
                  <a:lnTo>
                    <a:pt x="24129" y="187959"/>
                  </a:lnTo>
                  <a:lnTo>
                    <a:pt x="24129" y="185420"/>
                  </a:lnTo>
                  <a:close/>
                </a:path>
                <a:path w="24129" h="1443990">
                  <a:moveTo>
                    <a:pt x="24129" y="187960"/>
                  </a:moveTo>
                  <a:lnTo>
                    <a:pt x="0" y="187960"/>
                  </a:lnTo>
                  <a:lnTo>
                    <a:pt x="0" y="191769"/>
                  </a:lnTo>
                  <a:lnTo>
                    <a:pt x="24129" y="191769"/>
                  </a:lnTo>
                  <a:lnTo>
                    <a:pt x="24129" y="187960"/>
                  </a:lnTo>
                  <a:close/>
                </a:path>
                <a:path w="24129" h="1443990">
                  <a:moveTo>
                    <a:pt x="24129" y="191770"/>
                  </a:moveTo>
                  <a:lnTo>
                    <a:pt x="0" y="191770"/>
                  </a:lnTo>
                  <a:lnTo>
                    <a:pt x="0" y="204469"/>
                  </a:lnTo>
                  <a:lnTo>
                    <a:pt x="24129" y="204469"/>
                  </a:lnTo>
                  <a:lnTo>
                    <a:pt x="24129" y="191770"/>
                  </a:lnTo>
                  <a:close/>
                </a:path>
                <a:path w="24129" h="1443990">
                  <a:moveTo>
                    <a:pt x="24129" y="204470"/>
                  </a:moveTo>
                  <a:lnTo>
                    <a:pt x="0" y="204470"/>
                  </a:lnTo>
                  <a:lnTo>
                    <a:pt x="0" y="207009"/>
                  </a:lnTo>
                  <a:lnTo>
                    <a:pt x="24129" y="207009"/>
                  </a:lnTo>
                  <a:lnTo>
                    <a:pt x="24129" y="204470"/>
                  </a:lnTo>
                  <a:close/>
                </a:path>
                <a:path w="24129" h="1443990">
                  <a:moveTo>
                    <a:pt x="24129" y="207010"/>
                  </a:moveTo>
                  <a:lnTo>
                    <a:pt x="0" y="207010"/>
                  </a:lnTo>
                  <a:lnTo>
                    <a:pt x="0" y="217169"/>
                  </a:lnTo>
                  <a:lnTo>
                    <a:pt x="24129" y="217169"/>
                  </a:lnTo>
                  <a:lnTo>
                    <a:pt x="24129" y="207010"/>
                  </a:lnTo>
                  <a:close/>
                </a:path>
                <a:path w="24129" h="1443990">
                  <a:moveTo>
                    <a:pt x="24129" y="217170"/>
                  </a:moveTo>
                  <a:lnTo>
                    <a:pt x="0" y="217170"/>
                  </a:lnTo>
                  <a:lnTo>
                    <a:pt x="0" y="219709"/>
                  </a:lnTo>
                  <a:lnTo>
                    <a:pt x="24129" y="219709"/>
                  </a:lnTo>
                  <a:lnTo>
                    <a:pt x="24129" y="217170"/>
                  </a:lnTo>
                  <a:close/>
                </a:path>
                <a:path w="24129" h="1443990">
                  <a:moveTo>
                    <a:pt x="24129" y="219710"/>
                  </a:moveTo>
                  <a:lnTo>
                    <a:pt x="0" y="219710"/>
                  </a:lnTo>
                  <a:lnTo>
                    <a:pt x="0" y="229869"/>
                  </a:lnTo>
                  <a:lnTo>
                    <a:pt x="24129" y="229869"/>
                  </a:lnTo>
                  <a:lnTo>
                    <a:pt x="24129" y="219710"/>
                  </a:lnTo>
                  <a:close/>
                </a:path>
                <a:path w="24129" h="1443990">
                  <a:moveTo>
                    <a:pt x="24129" y="229870"/>
                  </a:moveTo>
                  <a:lnTo>
                    <a:pt x="0" y="229870"/>
                  </a:lnTo>
                  <a:lnTo>
                    <a:pt x="0" y="232409"/>
                  </a:lnTo>
                  <a:lnTo>
                    <a:pt x="24129" y="232409"/>
                  </a:lnTo>
                  <a:lnTo>
                    <a:pt x="24129" y="229870"/>
                  </a:lnTo>
                  <a:close/>
                </a:path>
                <a:path w="24129" h="1443990">
                  <a:moveTo>
                    <a:pt x="24129" y="232410"/>
                  </a:moveTo>
                  <a:lnTo>
                    <a:pt x="1269" y="232410"/>
                  </a:lnTo>
                  <a:lnTo>
                    <a:pt x="1269" y="233680"/>
                  </a:lnTo>
                  <a:lnTo>
                    <a:pt x="3809" y="233680"/>
                  </a:lnTo>
                  <a:lnTo>
                    <a:pt x="3809" y="234950"/>
                  </a:lnTo>
                  <a:lnTo>
                    <a:pt x="6350" y="234950"/>
                  </a:lnTo>
                  <a:lnTo>
                    <a:pt x="6350" y="236219"/>
                  </a:lnTo>
                  <a:lnTo>
                    <a:pt x="24129" y="236219"/>
                  </a:lnTo>
                  <a:lnTo>
                    <a:pt x="24129" y="232410"/>
                  </a:lnTo>
                  <a:close/>
                </a:path>
                <a:path w="24129" h="1443990">
                  <a:moveTo>
                    <a:pt x="24129" y="236220"/>
                  </a:moveTo>
                  <a:lnTo>
                    <a:pt x="7619" y="236220"/>
                  </a:lnTo>
                  <a:lnTo>
                    <a:pt x="7619" y="237490"/>
                  </a:lnTo>
                  <a:lnTo>
                    <a:pt x="10159" y="237490"/>
                  </a:lnTo>
                  <a:lnTo>
                    <a:pt x="10159" y="238759"/>
                  </a:lnTo>
                  <a:lnTo>
                    <a:pt x="24129" y="238759"/>
                  </a:lnTo>
                  <a:lnTo>
                    <a:pt x="24129" y="236220"/>
                  </a:lnTo>
                  <a:close/>
                </a:path>
                <a:path w="24129" h="1443990">
                  <a:moveTo>
                    <a:pt x="24129" y="238760"/>
                  </a:moveTo>
                  <a:lnTo>
                    <a:pt x="12700" y="238760"/>
                  </a:lnTo>
                  <a:lnTo>
                    <a:pt x="12700" y="240030"/>
                  </a:lnTo>
                  <a:lnTo>
                    <a:pt x="13969" y="240030"/>
                  </a:lnTo>
                  <a:lnTo>
                    <a:pt x="13969" y="241300"/>
                  </a:lnTo>
                  <a:lnTo>
                    <a:pt x="16509" y="241300"/>
                  </a:lnTo>
                  <a:lnTo>
                    <a:pt x="16509" y="242569"/>
                  </a:lnTo>
                  <a:lnTo>
                    <a:pt x="24129" y="242569"/>
                  </a:lnTo>
                  <a:lnTo>
                    <a:pt x="24129" y="238760"/>
                  </a:lnTo>
                  <a:close/>
                </a:path>
                <a:path w="24129" h="1443990">
                  <a:moveTo>
                    <a:pt x="24129" y="242570"/>
                  </a:moveTo>
                  <a:lnTo>
                    <a:pt x="17779" y="242570"/>
                  </a:lnTo>
                  <a:lnTo>
                    <a:pt x="17779" y="243840"/>
                  </a:lnTo>
                  <a:lnTo>
                    <a:pt x="20319" y="243840"/>
                  </a:lnTo>
                  <a:lnTo>
                    <a:pt x="20319" y="245109"/>
                  </a:lnTo>
                  <a:lnTo>
                    <a:pt x="24129" y="245109"/>
                  </a:lnTo>
                  <a:lnTo>
                    <a:pt x="24129" y="242570"/>
                  </a:lnTo>
                  <a:close/>
                </a:path>
                <a:path w="24129" h="1443990">
                  <a:moveTo>
                    <a:pt x="24129" y="245110"/>
                  </a:moveTo>
                  <a:lnTo>
                    <a:pt x="22859" y="245110"/>
                  </a:lnTo>
                  <a:lnTo>
                    <a:pt x="22859" y="246380"/>
                  </a:lnTo>
                  <a:lnTo>
                    <a:pt x="24129" y="246380"/>
                  </a:lnTo>
                  <a:lnTo>
                    <a:pt x="24129" y="245110"/>
                  </a:lnTo>
                  <a:close/>
                </a:path>
                <a:path w="24129" h="1443990">
                  <a:moveTo>
                    <a:pt x="24129" y="1442720"/>
                  </a:moveTo>
                  <a:lnTo>
                    <a:pt x="0" y="1442720"/>
                  </a:lnTo>
                  <a:lnTo>
                    <a:pt x="0" y="1443990"/>
                  </a:lnTo>
                  <a:lnTo>
                    <a:pt x="24129" y="1443990"/>
                  </a:lnTo>
                  <a:lnTo>
                    <a:pt x="24129" y="1442720"/>
                  </a:lnTo>
                  <a:close/>
                </a:path>
              </a:pathLst>
            </a:custGeom>
            <a:solidFill>
              <a:srgbClr val="898913"/>
            </a:solidFill>
          </p:spPr>
          <p:txBody>
            <a:bodyPr wrap="square" lIns="0" tIns="0" rIns="0" bIns="0" rtlCol="0"/>
            <a:lstStyle/>
            <a:p>
              <a:endParaRPr/>
            </a:p>
          </p:txBody>
        </p:sp>
        <p:sp>
          <p:nvSpPr>
            <p:cNvPr id="887" name="object 887"/>
            <p:cNvSpPr/>
            <p:nvPr/>
          </p:nvSpPr>
          <p:spPr>
            <a:xfrm>
              <a:off x="391159" y="5080000"/>
              <a:ext cx="24130" cy="1451610"/>
            </a:xfrm>
            <a:custGeom>
              <a:avLst/>
              <a:gdLst/>
              <a:ahLst/>
              <a:cxnLst/>
              <a:rect l="l" t="t" r="r" b="b"/>
              <a:pathLst>
                <a:path w="24129" h="1451609">
                  <a:moveTo>
                    <a:pt x="3810" y="0"/>
                  </a:moveTo>
                  <a:lnTo>
                    <a:pt x="0" y="0"/>
                  </a:lnTo>
                  <a:lnTo>
                    <a:pt x="0" y="2539"/>
                  </a:lnTo>
                  <a:lnTo>
                    <a:pt x="8889" y="2539"/>
                  </a:lnTo>
                  <a:lnTo>
                    <a:pt x="8889" y="1270"/>
                  </a:lnTo>
                  <a:lnTo>
                    <a:pt x="3810" y="1270"/>
                  </a:lnTo>
                  <a:lnTo>
                    <a:pt x="3810" y="0"/>
                  </a:lnTo>
                  <a:close/>
                </a:path>
                <a:path w="24129" h="1451609">
                  <a:moveTo>
                    <a:pt x="13969" y="2540"/>
                  </a:moveTo>
                  <a:lnTo>
                    <a:pt x="0" y="2540"/>
                  </a:lnTo>
                  <a:lnTo>
                    <a:pt x="0" y="8889"/>
                  </a:lnTo>
                  <a:lnTo>
                    <a:pt x="24130" y="8889"/>
                  </a:lnTo>
                  <a:lnTo>
                    <a:pt x="24130" y="6350"/>
                  </a:lnTo>
                  <a:lnTo>
                    <a:pt x="22860" y="6350"/>
                  </a:lnTo>
                  <a:lnTo>
                    <a:pt x="22860" y="5080"/>
                  </a:lnTo>
                  <a:lnTo>
                    <a:pt x="17780" y="5080"/>
                  </a:lnTo>
                  <a:lnTo>
                    <a:pt x="17780" y="3810"/>
                  </a:lnTo>
                  <a:lnTo>
                    <a:pt x="13969" y="3810"/>
                  </a:lnTo>
                  <a:lnTo>
                    <a:pt x="13969" y="2540"/>
                  </a:lnTo>
                  <a:close/>
                </a:path>
                <a:path w="24129" h="1451609">
                  <a:moveTo>
                    <a:pt x="24130" y="8890"/>
                  </a:moveTo>
                  <a:lnTo>
                    <a:pt x="0" y="8890"/>
                  </a:lnTo>
                  <a:lnTo>
                    <a:pt x="0" y="15239"/>
                  </a:lnTo>
                  <a:lnTo>
                    <a:pt x="24130" y="15239"/>
                  </a:lnTo>
                  <a:lnTo>
                    <a:pt x="24130" y="8890"/>
                  </a:lnTo>
                  <a:close/>
                </a:path>
                <a:path w="24129" h="1451609">
                  <a:moveTo>
                    <a:pt x="24130" y="15240"/>
                  </a:moveTo>
                  <a:lnTo>
                    <a:pt x="0" y="15240"/>
                  </a:lnTo>
                  <a:lnTo>
                    <a:pt x="0" y="27939"/>
                  </a:lnTo>
                  <a:lnTo>
                    <a:pt x="24130" y="27939"/>
                  </a:lnTo>
                  <a:lnTo>
                    <a:pt x="24130" y="15240"/>
                  </a:lnTo>
                  <a:close/>
                </a:path>
                <a:path w="24129" h="1451609">
                  <a:moveTo>
                    <a:pt x="24130" y="27940"/>
                  </a:moveTo>
                  <a:lnTo>
                    <a:pt x="0" y="27940"/>
                  </a:lnTo>
                  <a:lnTo>
                    <a:pt x="0" y="34289"/>
                  </a:lnTo>
                  <a:lnTo>
                    <a:pt x="24130" y="34289"/>
                  </a:lnTo>
                  <a:lnTo>
                    <a:pt x="24130" y="27940"/>
                  </a:lnTo>
                  <a:close/>
                </a:path>
                <a:path w="24129" h="1451609">
                  <a:moveTo>
                    <a:pt x="24130" y="34290"/>
                  </a:moveTo>
                  <a:lnTo>
                    <a:pt x="0" y="34290"/>
                  </a:lnTo>
                  <a:lnTo>
                    <a:pt x="0" y="46989"/>
                  </a:lnTo>
                  <a:lnTo>
                    <a:pt x="24130" y="46989"/>
                  </a:lnTo>
                  <a:lnTo>
                    <a:pt x="24130" y="34290"/>
                  </a:lnTo>
                  <a:close/>
                </a:path>
                <a:path w="24129" h="1451609">
                  <a:moveTo>
                    <a:pt x="24130" y="46990"/>
                  </a:moveTo>
                  <a:lnTo>
                    <a:pt x="0" y="46990"/>
                  </a:lnTo>
                  <a:lnTo>
                    <a:pt x="0" y="53339"/>
                  </a:lnTo>
                  <a:lnTo>
                    <a:pt x="24130" y="53339"/>
                  </a:lnTo>
                  <a:lnTo>
                    <a:pt x="24130" y="46990"/>
                  </a:lnTo>
                  <a:close/>
                </a:path>
                <a:path w="24129" h="1451609">
                  <a:moveTo>
                    <a:pt x="24130" y="53340"/>
                  </a:moveTo>
                  <a:lnTo>
                    <a:pt x="0" y="53340"/>
                  </a:lnTo>
                  <a:lnTo>
                    <a:pt x="0" y="59689"/>
                  </a:lnTo>
                  <a:lnTo>
                    <a:pt x="24130" y="59689"/>
                  </a:lnTo>
                  <a:lnTo>
                    <a:pt x="24130" y="53340"/>
                  </a:lnTo>
                  <a:close/>
                </a:path>
                <a:path w="24129" h="1451609">
                  <a:moveTo>
                    <a:pt x="24130" y="59690"/>
                  </a:moveTo>
                  <a:lnTo>
                    <a:pt x="0" y="59690"/>
                  </a:lnTo>
                  <a:lnTo>
                    <a:pt x="0" y="66039"/>
                  </a:lnTo>
                  <a:lnTo>
                    <a:pt x="24130" y="66039"/>
                  </a:lnTo>
                  <a:lnTo>
                    <a:pt x="24130" y="59690"/>
                  </a:lnTo>
                  <a:close/>
                </a:path>
                <a:path w="24129" h="1451609">
                  <a:moveTo>
                    <a:pt x="24130" y="66040"/>
                  </a:moveTo>
                  <a:lnTo>
                    <a:pt x="0" y="66040"/>
                  </a:lnTo>
                  <a:lnTo>
                    <a:pt x="0" y="72389"/>
                  </a:lnTo>
                  <a:lnTo>
                    <a:pt x="24130" y="72389"/>
                  </a:lnTo>
                  <a:lnTo>
                    <a:pt x="24130" y="66040"/>
                  </a:lnTo>
                  <a:close/>
                </a:path>
                <a:path w="24129" h="1451609">
                  <a:moveTo>
                    <a:pt x="24130" y="72390"/>
                  </a:moveTo>
                  <a:lnTo>
                    <a:pt x="0" y="72390"/>
                  </a:lnTo>
                  <a:lnTo>
                    <a:pt x="0" y="78739"/>
                  </a:lnTo>
                  <a:lnTo>
                    <a:pt x="24130" y="78739"/>
                  </a:lnTo>
                  <a:lnTo>
                    <a:pt x="24130" y="72390"/>
                  </a:lnTo>
                  <a:close/>
                </a:path>
                <a:path w="24129" h="1451609">
                  <a:moveTo>
                    <a:pt x="24130" y="78740"/>
                  </a:moveTo>
                  <a:lnTo>
                    <a:pt x="0" y="78740"/>
                  </a:lnTo>
                  <a:lnTo>
                    <a:pt x="0" y="85089"/>
                  </a:lnTo>
                  <a:lnTo>
                    <a:pt x="24130" y="85089"/>
                  </a:lnTo>
                  <a:lnTo>
                    <a:pt x="24130" y="78740"/>
                  </a:lnTo>
                  <a:close/>
                </a:path>
                <a:path w="24129" h="1451609">
                  <a:moveTo>
                    <a:pt x="24130" y="85090"/>
                  </a:moveTo>
                  <a:lnTo>
                    <a:pt x="0" y="85090"/>
                  </a:lnTo>
                  <a:lnTo>
                    <a:pt x="0" y="91439"/>
                  </a:lnTo>
                  <a:lnTo>
                    <a:pt x="24130" y="91439"/>
                  </a:lnTo>
                  <a:lnTo>
                    <a:pt x="24130" y="85090"/>
                  </a:lnTo>
                  <a:close/>
                </a:path>
                <a:path w="24129" h="1451609">
                  <a:moveTo>
                    <a:pt x="24130" y="91440"/>
                  </a:moveTo>
                  <a:lnTo>
                    <a:pt x="0" y="91440"/>
                  </a:lnTo>
                  <a:lnTo>
                    <a:pt x="0" y="104139"/>
                  </a:lnTo>
                  <a:lnTo>
                    <a:pt x="24130" y="104139"/>
                  </a:lnTo>
                  <a:lnTo>
                    <a:pt x="24130" y="91440"/>
                  </a:lnTo>
                  <a:close/>
                </a:path>
                <a:path w="24129" h="1451609">
                  <a:moveTo>
                    <a:pt x="24130" y="104140"/>
                  </a:moveTo>
                  <a:lnTo>
                    <a:pt x="0" y="104140"/>
                  </a:lnTo>
                  <a:lnTo>
                    <a:pt x="0" y="116839"/>
                  </a:lnTo>
                  <a:lnTo>
                    <a:pt x="24130" y="116839"/>
                  </a:lnTo>
                  <a:lnTo>
                    <a:pt x="24130" y="104140"/>
                  </a:lnTo>
                  <a:close/>
                </a:path>
                <a:path w="24129" h="1451609">
                  <a:moveTo>
                    <a:pt x="24130" y="116840"/>
                  </a:moveTo>
                  <a:lnTo>
                    <a:pt x="0" y="116840"/>
                  </a:lnTo>
                  <a:lnTo>
                    <a:pt x="0" y="129539"/>
                  </a:lnTo>
                  <a:lnTo>
                    <a:pt x="24130" y="129539"/>
                  </a:lnTo>
                  <a:lnTo>
                    <a:pt x="24130" y="116840"/>
                  </a:lnTo>
                  <a:close/>
                </a:path>
                <a:path w="24129" h="1451609">
                  <a:moveTo>
                    <a:pt x="24130" y="129540"/>
                  </a:moveTo>
                  <a:lnTo>
                    <a:pt x="0" y="129540"/>
                  </a:lnTo>
                  <a:lnTo>
                    <a:pt x="0" y="135889"/>
                  </a:lnTo>
                  <a:lnTo>
                    <a:pt x="24130" y="135889"/>
                  </a:lnTo>
                  <a:lnTo>
                    <a:pt x="24130" y="129540"/>
                  </a:lnTo>
                  <a:close/>
                </a:path>
                <a:path w="24129" h="1451609">
                  <a:moveTo>
                    <a:pt x="24130" y="135890"/>
                  </a:moveTo>
                  <a:lnTo>
                    <a:pt x="0" y="135890"/>
                  </a:lnTo>
                  <a:lnTo>
                    <a:pt x="0" y="142239"/>
                  </a:lnTo>
                  <a:lnTo>
                    <a:pt x="24130" y="142239"/>
                  </a:lnTo>
                  <a:lnTo>
                    <a:pt x="24130" y="135890"/>
                  </a:lnTo>
                  <a:close/>
                </a:path>
                <a:path w="24129" h="1451609">
                  <a:moveTo>
                    <a:pt x="24130" y="142240"/>
                  </a:moveTo>
                  <a:lnTo>
                    <a:pt x="0" y="142240"/>
                  </a:lnTo>
                  <a:lnTo>
                    <a:pt x="0" y="148589"/>
                  </a:lnTo>
                  <a:lnTo>
                    <a:pt x="24130" y="148589"/>
                  </a:lnTo>
                  <a:lnTo>
                    <a:pt x="24130" y="142240"/>
                  </a:lnTo>
                  <a:close/>
                </a:path>
                <a:path w="24129" h="1451609">
                  <a:moveTo>
                    <a:pt x="24130" y="148590"/>
                  </a:moveTo>
                  <a:lnTo>
                    <a:pt x="0" y="148590"/>
                  </a:lnTo>
                  <a:lnTo>
                    <a:pt x="0" y="153669"/>
                  </a:lnTo>
                  <a:lnTo>
                    <a:pt x="24130" y="153669"/>
                  </a:lnTo>
                  <a:lnTo>
                    <a:pt x="24130" y="148590"/>
                  </a:lnTo>
                  <a:close/>
                </a:path>
                <a:path w="24129" h="1451609">
                  <a:moveTo>
                    <a:pt x="24130" y="153670"/>
                  </a:moveTo>
                  <a:lnTo>
                    <a:pt x="0" y="153670"/>
                  </a:lnTo>
                  <a:lnTo>
                    <a:pt x="0" y="160019"/>
                  </a:lnTo>
                  <a:lnTo>
                    <a:pt x="24130" y="160019"/>
                  </a:lnTo>
                  <a:lnTo>
                    <a:pt x="24130" y="153670"/>
                  </a:lnTo>
                  <a:close/>
                </a:path>
                <a:path w="24129" h="1451609">
                  <a:moveTo>
                    <a:pt x="24130" y="160020"/>
                  </a:moveTo>
                  <a:lnTo>
                    <a:pt x="0" y="160020"/>
                  </a:lnTo>
                  <a:lnTo>
                    <a:pt x="0" y="162559"/>
                  </a:lnTo>
                  <a:lnTo>
                    <a:pt x="24130" y="162559"/>
                  </a:lnTo>
                  <a:lnTo>
                    <a:pt x="24130" y="160020"/>
                  </a:lnTo>
                  <a:close/>
                </a:path>
                <a:path w="24129" h="1451609">
                  <a:moveTo>
                    <a:pt x="24130" y="162560"/>
                  </a:moveTo>
                  <a:lnTo>
                    <a:pt x="0" y="162560"/>
                  </a:lnTo>
                  <a:lnTo>
                    <a:pt x="0" y="166369"/>
                  </a:lnTo>
                  <a:lnTo>
                    <a:pt x="24130" y="166369"/>
                  </a:lnTo>
                  <a:lnTo>
                    <a:pt x="24130" y="162560"/>
                  </a:lnTo>
                  <a:close/>
                </a:path>
                <a:path w="24129" h="1451609">
                  <a:moveTo>
                    <a:pt x="24130" y="166370"/>
                  </a:moveTo>
                  <a:lnTo>
                    <a:pt x="0" y="166370"/>
                  </a:lnTo>
                  <a:lnTo>
                    <a:pt x="0" y="172719"/>
                  </a:lnTo>
                  <a:lnTo>
                    <a:pt x="24130" y="172719"/>
                  </a:lnTo>
                  <a:lnTo>
                    <a:pt x="24130" y="166370"/>
                  </a:lnTo>
                  <a:close/>
                </a:path>
                <a:path w="24129" h="1451609">
                  <a:moveTo>
                    <a:pt x="24130" y="172720"/>
                  </a:moveTo>
                  <a:lnTo>
                    <a:pt x="0" y="172720"/>
                  </a:lnTo>
                  <a:lnTo>
                    <a:pt x="0" y="175259"/>
                  </a:lnTo>
                  <a:lnTo>
                    <a:pt x="24130" y="175259"/>
                  </a:lnTo>
                  <a:lnTo>
                    <a:pt x="24130" y="172720"/>
                  </a:lnTo>
                  <a:close/>
                </a:path>
                <a:path w="24129" h="1451609">
                  <a:moveTo>
                    <a:pt x="24130" y="175260"/>
                  </a:moveTo>
                  <a:lnTo>
                    <a:pt x="0" y="175260"/>
                  </a:lnTo>
                  <a:lnTo>
                    <a:pt x="0" y="181609"/>
                  </a:lnTo>
                  <a:lnTo>
                    <a:pt x="24130" y="181609"/>
                  </a:lnTo>
                  <a:lnTo>
                    <a:pt x="24130" y="175260"/>
                  </a:lnTo>
                  <a:close/>
                </a:path>
                <a:path w="24129" h="1451609">
                  <a:moveTo>
                    <a:pt x="24130" y="181610"/>
                  </a:moveTo>
                  <a:lnTo>
                    <a:pt x="0" y="181610"/>
                  </a:lnTo>
                  <a:lnTo>
                    <a:pt x="0" y="187959"/>
                  </a:lnTo>
                  <a:lnTo>
                    <a:pt x="24130" y="187959"/>
                  </a:lnTo>
                  <a:lnTo>
                    <a:pt x="24130" y="181610"/>
                  </a:lnTo>
                  <a:close/>
                </a:path>
                <a:path w="24129" h="1451609">
                  <a:moveTo>
                    <a:pt x="24130" y="187960"/>
                  </a:moveTo>
                  <a:lnTo>
                    <a:pt x="0" y="187960"/>
                  </a:lnTo>
                  <a:lnTo>
                    <a:pt x="0" y="191769"/>
                  </a:lnTo>
                  <a:lnTo>
                    <a:pt x="24130" y="191769"/>
                  </a:lnTo>
                  <a:lnTo>
                    <a:pt x="24130" y="187960"/>
                  </a:lnTo>
                  <a:close/>
                </a:path>
                <a:path w="24129" h="1451609">
                  <a:moveTo>
                    <a:pt x="24130" y="191770"/>
                  </a:moveTo>
                  <a:lnTo>
                    <a:pt x="0" y="191770"/>
                  </a:lnTo>
                  <a:lnTo>
                    <a:pt x="0" y="194309"/>
                  </a:lnTo>
                  <a:lnTo>
                    <a:pt x="24130" y="194309"/>
                  </a:lnTo>
                  <a:lnTo>
                    <a:pt x="24130" y="191770"/>
                  </a:lnTo>
                  <a:close/>
                </a:path>
                <a:path w="24129" h="1451609">
                  <a:moveTo>
                    <a:pt x="24130" y="194310"/>
                  </a:moveTo>
                  <a:lnTo>
                    <a:pt x="0" y="194310"/>
                  </a:lnTo>
                  <a:lnTo>
                    <a:pt x="0" y="198119"/>
                  </a:lnTo>
                  <a:lnTo>
                    <a:pt x="24130" y="198119"/>
                  </a:lnTo>
                  <a:lnTo>
                    <a:pt x="24130" y="194310"/>
                  </a:lnTo>
                  <a:close/>
                </a:path>
                <a:path w="24129" h="1451609">
                  <a:moveTo>
                    <a:pt x="24130" y="198120"/>
                  </a:moveTo>
                  <a:lnTo>
                    <a:pt x="0" y="198120"/>
                  </a:lnTo>
                  <a:lnTo>
                    <a:pt x="0" y="210819"/>
                  </a:lnTo>
                  <a:lnTo>
                    <a:pt x="24130" y="210819"/>
                  </a:lnTo>
                  <a:lnTo>
                    <a:pt x="24130" y="198120"/>
                  </a:lnTo>
                  <a:close/>
                </a:path>
                <a:path w="24129" h="1451609">
                  <a:moveTo>
                    <a:pt x="24130" y="210820"/>
                  </a:moveTo>
                  <a:lnTo>
                    <a:pt x="0" y="210820"/>
                  </a:lnTo>
                  <a:lnTo>
                    <a:pt x="0" y="213359"/>
                  </a:lnTo>
                  <a:lnTo>
                    <a:pt x="24130" y="213359"/>
                  </a:lnTo>
                  <a:lnTo>
                    <a:pt x="24130" y="210820"/>
                  </a:lnTo>
                  <a:close/>
                </a:path>
                <a:path w="24129" h="1451609">
                  <a:moveTo>
                    <a:pt x="24130" y="213360"/>
                  </a:moveTo>
                  <a:lnTo>
                    <a:pt x="0" y="213360"/>
                  </a:lnTo>
                  <a:lnTo>
                    <a:pt x="0" y="223519"/>
                  </a:lnTo>
                  <a:lnTo>
                    <a:pt x="24130" y="223519"/>
                  </a:lnTo>
                  <a:lnTo>
                    <a:pt x="24130" y="213360"/>
                  </a:lnTo>
                  <a:close/>
                </a:path>
                <a:path w="24129" h="1451609">
                  <a:moveTo>
                    <a:pt x="24130" y="223520"/>
                  </a:moveTo>
                  <a:lnTo>
                    <a:pt x="1269" y="223520"/>
                  </a:lnTo>
                  <a:lnTo>
                    <a:pt x="1269" y="224790"/>
                  </a:lnTo>
                  <a:lnTo>
                    <a:pt x="3810" y="224790"/>
                  </a:lnTo>
                  <a:lnTo>
                    <a:pt x="3810" y="226059"/>
                  </a:lnTo>
                  <a:lnTo>
                    <a:pt x="24130" y="226059"/>
                  </a:lnTo>
                  <a:lnTo>
                    <a:pt x="24130" y="223520"/>
                  </a:lnTo>
                  <a:close/>
                </a:path>
                <a:path w="24129" h="1451609">
                  <a:moveTo>
                    <a:pt x="24130" y="226060"/>
                  </a:moveTo>
                  <a:lnTo>
                    <a:pt x="5079" y="226060"/>
                  </a:lnTo>
                  <a:lnTo>
                    <a:pt x="5079" y="227330"/>
                  </a:lnTo>
                  <a:lnTo>
                    <a:pt x="7619" y="227330"/>
                  </a:lnTo>
                  <a:lnTo>
                    <a:pt x="7619" y="228600"/>
                  </a:lnTo>
                  <a:lnTo>
                    <a:pt x="8889" y="228600"/>
                  </a:lnTo>
                  <a:lnTo>
                    <a:pt x="8889" y="229869"/>
                  </a:lnTo>
                  <a:lnTo>
                    <a:pt x="24130" y="229869"/>
                  </a:lnTo>
                  <a:lnTo>
                    <a:pt x="24130" y="226060"/>
                  </a:lnTo>
                  <a:close/>
                </a:path>
                <a:path w="24129" h="1451609">
                  <a:moveTo>
                    <a:pt x="24130" y="229870"/>
                  </a:moveTo>
                  <a:lnTo>
                    <a:pt x="11429" y="229870"/>
                  </a:lnTo>
                  <a:lnTo>
                    <a:pt x="11429" y="231140"/>
                  </a:lnTo>
                  <a:lnTo>
                    <a:pt x="13969" y="231140"/>
                  </a:lnTo>
                  <a:lnTo>
                    <a:pt x="13969" y="232409"/>
                  </a:lnTo>
                  <a:lnTo>
                    <a:pt x="24130" y="232409"/>
                  </a:lnTo>
                  <a:lnTo>
                    <a:pt x="24130" y="229870"/>
                  </a:lnTo>
                  <a:close/>
                </a:path>
                <a:path w="24129" h="1451609">
                  <a:moveTo>
                    <a:pt x="24130" y="232410"/>
                  </a:moveTo>
                  <a:lnTo>
                    <a:pt x="15239" y="232410"/>
                  </a:lnTo>
                  <a:lnTo>
                    <a:pt x="15239" y="233680"/>
                  </a:lnTo>
                  <a:lnTo>
                    <a:pt x="17780" y="233680"/>
                  </a:lnTo>
                  <a:lnTo>
                    <a:pt x="17780" y="234950"/>
                  </a:lnTo>
                  <a:lnTo>
                    <a:pt x="20319" y="234950"/>
                  </a:lnTo>
                  <a:lnTo>
                    <a:pt x="20319" y="236219"/>
                  </a:lnTo>
                  <a:lnTo>
                    <a:pt x="24130" y="236219"/>
                  </a:lnTo>
                  <a:lnTo>
                    <a:pt x="24130" y="232410"/>
                  </a:lnTo>
                  <a:close/>
                </a:path>
                <a:path w="24129" h="1451609">
                  <a:moveTo>
                    <a:pt x="24130" y="236220"/>
                  </a:moveTo>
                  <a:lnTo>
                    <a:pt x="21589" y="236220"/>
                  </a:lnTo>
                  <a:lnTo>
                    <a:pt x="21589" y="237490"/>
                  </a:lnTo>
                  <a:lnTo>
                    <a:pt x="24130" y="237490"/>
                  </a:lnTo>
                  <a:lnTo>
                    <a:pt x="24130" y="236220"/>
                  </a:lnTo>
                  <a:close/>
                </a:path>
                <a:path w="24129" h="1451609">
                  <a:moveTo>
                    <a:pt x="6350" y="1450340"/>
                  </a:moveTo>
                  <a:lnTo>
                    <a:pt x="0" y="1450340"/>
                  </a:lnTo>
                  <a:lnTo>
                    <a:pt x="0" y="1451610"/>
                  </a:lnTo>
                  <a:lnTo>
                    <a:pt x="6350" y="1451610"/>
                  </a:lnTo>
                  <a:lnTo>
                    <a:pt x="6350" y="1450340"/>
                  </a:lnTo>
                  <a:close/>
                </a:path>
                <a:path w="24129" h="1451609">
                  <a:moveTo>
                    <a:pt x="24130" y="1449070"/>
                  </a:moveTo>
                  <a:lnTo>
                    <a:pt x="6350" y="1449070"/>
                  </a:lnTo>
                  <a:lnTo>
                    <a:pt x="6350" y="1450340"/>
                  </a:lnTo>
                  <a:lnTo>
                    <a:pt x="24130" y="1450340"/>
                  </a:lnTo>
                  <a:lnTo>
                    <a:pt x="24130" y="1449070"/>
                  </a:lnTo>
                  <a:close/>
                </a:path>
              </a:pathLst>
            </a:custGeom>
            <a:solidFill>
              <a:srgbClr val="898912"/>
            </a:solidFill>
          </p:spPr>
          <p:txBody>
            <a:bodyPr wrap="square" lIns="0" tIns="0" rIns="0" bIns="0" rtlCol="0"/>
            <a:lstStyle/>
            <a:p>
              <a:endParaRPr/>
            </a:p>
          </p:txBody>
        </p:sp>
        <p:sp>
          <p:nvSpPr>
            <p:cNvPr id="888" name="object 888"/>
            <p:cNvSpPr/>
            <p:nvPr/>
          </p:nvSpPr>
          <p:spPr>
            <a:xfrm>
              <a:off x="367029" y="5073650"/>
              <a:ext cx="24130" cy="1457960"/>
            </a:xfrm>
            <a:custGeom>
              <a:avLst/>
              <a:gdLst/>
              <a:ahLst/>
              <a:cxnLst/>
              <a:rect l="l" t="t" r="r" b="b"/>
              <a:pathLst>
                <a:path w="24129" h="1457959">
                  <a:moveTo>
                    <a:pt x="5080" y="0"/>
                  </a:moveTo>
                  <a:lnTo>
                    <a:pt x="0" y="0"/>
                  </a:lnTo>
                  <a:lnTo>
                    <a:pt x="0" y="2539"/>
                  </a:lnTo>
                  <a:lnTo>
                    <a:pt x="8890" y="2539"/>
                  </a:lnTo>
                  <a:lnTo>
                    <a:pt x="8890" y="1270"/>
                  </a:lnTo>
                  <a:lnTo>
                    <a:pt x="5080" y="1270"/>
                  </a:lnTo>
                  <a:lnTo>
                    <a:pt x="5080" y="0"/>
                  </a:lnTo>
                  <a:close/>
                </a:path>
                <a:path w="24129" h="1457959">
                  <a:moveTo>
                    <a:pt x="13970" y="2540"/>
                  </a:moveTo>
                  <a:lnTo>
                    <a:pt x="0" y="2540"/>
                  </a:lnTo>
                  <a:lnTo>
                    <a:pt x="0" y="8889"/>
                  </a:lnTo>
                  <a:lnTo>
                    <a:pt x="24130" y="8889"/>
                  </a:lnTo>
                  <a:lnTo>
                    <a:pt x="24130" y="6350"/>
                  </a:lnTo>
                  <a:lnTo>
                    <a:pt x="22859" y="6350"/>
                  </a:lnTo>
                  <a:lnTo>
                    <a:pt x="22860" y="5080"/>
                  </a:lnTo>
                  <a:lnTo>
                    <a:pt x="19050" y="5080"/>
                  </a:lnTo>
                  <a:lnTo>
                    <a:pt x="19050" y="3810"/>
                  </a:lnTo>
                  <a:lnTo>
                    <a:pt x="13970" y="3810"/>
                  </a:lnTo>
                  <a:lnTo>
                    <a:pt x="13970" y="2540"/>
                  </a:lnTo>
                  <a:close/>
                </a:path>
                <a:path w="24129" h="1457959">
                  <a:moveTo>
                    <a:pt x="24130" y="8890"/>
                  </a:moveTo>
                  <a:lnTo>
                    <a:pt x="0" y="8890"/>
                  </a:lnTo>
                  <a:lnTo>
                    <a:pt x="0" y="15239"/>
                  </a:lnTo>
                  <a:lnTo>
                    <a:pt x="24130" y="15239"/>
                  </a:lnTo>
                  <a:lnTo>
                    <a:pt x="24130" y="8890"/>
                  </a:lnTo>
                  <a:close/>
                </a:path>
                <a:path w="24129" h="1457959">
                  <a:moveTo>
                    <a:pt x="24130" y="15240"/>
                  </a:moveTo>
                  <a:lnTo>
                    <a:pt x="0" y="15240"/>
                  </a:lnTo>
                  <a:lnTo>
                    <a:pt x="0" y="21589"/>
                  </a:lnTo>
                  <a:lnTo>
                    <a:pt x="24130" y="21589"/>
                  </a:lnTo>
                  <a:lnTo>
                    <a:pt x="24130" y="15240"/>
                  </a:lnTo>
                  <a:close/>
                </a:path>
                <a:path w="24129" h="1457959">
                  <a:moveTo>
                    <a:pt x="24130" y="21590"/>
                  </a:moveTo>
                  <a:lnTo>
                    <a:pt x="0" y="21590"/>
                  </a:lnTo>
                  <a:lnTo>
                    <a:pt x="0" y="34289"/>
                  </a:lnTo>
                  <a:lnTo>
                    <a:pt x="24130" y="34289"/>
                  </a:lnTo>
                  <a:lnTo>
                    <a:pt x="24130" y="21590"/>
                  </a:lnTo>
                  <a:close/>
                </a:path>
                <a:path w="24129" h="1457959">
                  <a:moveTo>
                    <a:pt x="24130" y="34290"/>
                  </a:moveTo>
                  <a:lnTo>
                    <a:pt x="0" y="34290"/>
                  </a:lnTo>
                  <a:lnTo>
                    <a:pt x="0" y="40639"/>
                  </a:lnTo>
                  <a:lnTo>
                    <a:pt x="24130" y="40639"/>
                  </a:lnTo>
                  <a:lnTo>
                    <a:pt x="24130" y="34290"/>
                  </a:lnTo>
                  <a:close/>
                </a:path>
                <a:path w="24129" h="1457959">
                  <a:moveTo>
                    <a:pt x="24130" y="40640"/>
                  </a:moveTo>
                  <a:lnTo>
                    <a:pt x="0" y="40640"/>
                  </a:lnTo>
                  <a:lnTo>
                    <a:pt x="0" y="53339"/>
                  </a:lnTo>
                  <a:lnTo>
                    <a:pt x="24130" y="53339"/>
                  </a:lnTo>
                  <a:lnTo>
                    <a:pt x="24130" y="40640"/>
                  </a:lnTo>
                  <a:close/>
                </a:path>
                <a:path w="24129" h="1457959">
                  <a:moveTo>
                    <a:pt x="24130" y="53340"/>
                  </a:moveTo>
                  <a:lnTo>
                    <a:pt x="0" y="53340"/>
                  </a:lnTo>
                  <a:lnTo>
                    <a:pt x="0" y="59689"/>
                  </a:lnTo>
                  <a:lnTo>
                    <a:pt x="24130" y="59689"/>
                  </a:lnTo>
                  <a:lnTo>
                    <a:pt x="24130" y="53340"/>
                  </a:lnTo>
                  <a:close/>
                </a:path>
                <a:path w="24129" h="1457959">
                  <a:moveTo>
                    <a:pt x="24130" y="59690"/>
                  </a:moveTo>
                  <a:lnTo>
                    <a:pt x="0" y="59690"/>
                  </a:lnTo>
                  <a:lnTo>
                    <a:pt x="0" y="66039"/>
                  </a:lnTo>
                  <a:lnTo>
                    <a:pt x="24130" y="66039"/>
                  </a:lnTo>
                  <a:lnTo>
                    <a:pt x="24130" y="59690"/>
                  </a:lnTo>
                  <a:close/>
                </a:path>
                <a:path w="24129" h="1457959">
                  <a:moveTo>
                    <a:pt x="24130" y="66040"/>
                  </a:moveTo>
                  <a:lnTo>
                    <a:pt x="0" y="66040"/>
                  </a:lnTo>
                  <a:lnTo>
                    <a:pt x="0" y="72389"/>
                  </a:lnTo>
                  <a:lnTo>
                    <a:pt x="24130" y="72389"/>
                  </a:lnTo>
                  <a:lnTo>
                    <a:pt x="24130" y="66040"/>
                  </a:lnTo>
                  <a:close/>
                </a:path>
                <a:path w="24129" h="1457959">
                  <a:moveTo>
                    <a:pt x="24130" y="72390"/>
                  </a:moveTo>
                  <a:lnTo>
                    <a:pt x="0" y="72390"/>
                  </a:lnTo>
                  <a:lnTo>
                    <a:pt x="0" y="78739"/>
                  </a:lnTo>
                  <a:lnTo>
                    <a:pt x="24130" y="78739"/>
                  </a:lnTo>
                  <a:lnTo>
                    <a:pt x="24130" y="72390"/>
                  </a:lnTo>
                  <a:close/>
                </a:path>
                <a:path w="24129" h="1457959">
                  <a:moveTo>
                    <a:pt x="24130" y="78740"/>
                  </a:moveTo>
                  <a:lnTo>
                    <a:pt x="0" y="78740"/>
                  </a:lnTo>
                  <a:lnTo>
                    <a:pt x="0" y="85089"/>
                  </a:lnTo>
                  <a:lnTo>
                    <a:pt x="24130" y="85089"/>
                  </a:lnTo>
                  <a:lnTo>
                    <a:pt x="24130" y="78740"/>
                  </a:lnTo>
                  <a:close/>
                </a:path>
                <a:path w="24129" h="1457959">
                  <a:moveTo>
                    <a:pt x="24130" y="85090"/>
                  </a:moveTo>
                  <a:lnTo>
                    <a:pt x="0" y="85090"/>
                  </a:lnTo>
                  <a:lnTo>
                    <a:pt x="0" y="91439"/>
                  </a:lnTo>
                  <a:lnTo>
                    <a:pt x="24130" y="91439"/>
                  </a:lnTo>
                  <a:lnTo>
                    <a:pt x="24130" y="85090"/>
                  </a:lnTo>
                  <a:close/>
                </a:path>
                <a:path w="24129" h="1457959">
                  <a:moveTo>
                    <a:pt x="24130" y="91440"/>
                  </a:moveTo>
                  <a:lnTo>
                    <a:pt x="0" y="91440"/>
                  </a:lnTo>
                  <a:lnTo>
                    <a:pt x="0" y="97789"/>
                  </a:lnTo>
                  <a:lnTo>
                    <a:pt x="24130" y="97789"/>
                  </a:lnTo>
                  <a:lnTo>
                    <a:pt x="24130" y="91440"/>
                  </a:lnTo>
                  <a:close/>
                </a:path>
                <a:path w="24129" h="1457959">
                  <a:moveTo>
                    <a:pt x="24130" y="97790"/>
                  </a:moveTo>
                  <a:lnTo>
                    <a:pt x="0" y="97790"/>
                  </a:lnTo>
                  <a:lnTo>
                    <a:pt x="0" y="110489"/>
                  </a:lnTo>
                  <a:lnTo>
                    <a:pt x="24130" y="110489"/>
                  </a:lnTo>
                  <a:lnTo>
                    <a:pt x="24130" y="97790"/>
                  </a:lnTo>
                  <a:close/>
                </a:path>
                <a:path w="24129" h="1457959">
                  <a:moveTo>
                    <a:pt x="24130" y="110490"/>
                  </a:moveTo>
                  <a:lnTo>
                    <a:pt x="0" y="110490"/>
                  </a:lnTo>
                  <a:lnTo>
                    <a:pt x="0" y="123189"/>
                  </a:lnTo>
                  <a:lnTo>
                    <a:pt x="24130" y="123189"/>
                  </a:lnTo>
                  <a:lnTo>
                    <a:pt x="24130" y="110490"/>
                  </a:lnTo>
                  <a:close/>
                </a:path>
                <a:path w="24129" h="1457959">
                  <a:moveTo>
                    <a:pt x="24130" y="123190"/>
                  </a:moveTo>
                  <a:lnTo>
                    <a:pt x="0" y="123190"/>
                  </a:lnTo>
                  <a:lnTo>
                    <a:pt x="0" y="135889"/>
                  </a:lnTo>
                  <a:lnTo>
                    <a:pt x="24130" y="135889"/>
                  </a:lnTo>
                  <a:lnTo>
                    <a:pt x="24130" y="123190"/>
                  </a:lnTo>
                  <a:close/>
                </a:path>
                <a:path w="24129" h="1457959">
                  <a:moveTo>
                    <a:pt x="24130" y="135890"/>
                  </a:moveTo>
                  <a:lnTo>
                    <a:pt x="0" y="135890"/>
                  </a:lnTo>
                  <a:lnTo>
                    <a:pt x="0" y="142239"/>
                  </a:lnTo>
                  <a:lnTo>
                    <a:pt x="24130" y="142239"/>
                  </a:lnTo>
                  <a:lnTo>
                    <a:pt x="24130" y="135890"/>
                  </a:lnTo>
                  <a:close/>
                </a:path>
                <a:path w="24129" h="1457959">
                  <a:moveTo>
                    <a:pt x="24130" y="142240"/>
                  </a:moveTo>
                  <a:lnTo>
                    <a:pt x="0" y="142240"/>
                  </a:lnTo>
                  <a:lnTo>
                    <a:pt x="0" y="148589"/>
                  </a:lnTo>
                  <a:lnTo>
                    <a:pt x="24130" y="148589"/>
                  </a:lnTo>
                  <a:lnTo>
                    <a:pt x="24130" y="142240"/>
                  </a:lnTo>
                  <a:close/>
                </a:path>
                <a:path w="24129" h="1457959">
                  <a:moveTo>
                    <a:pt x="24130" y="148590"/>
                  </a:moveTo>
                  <a:lnTo>
                    <a:pt x="0" y="148590"/>
                  </a:lnTo>
                  <a:lnTo>
                    <a:pt x="0" y="154939"/>
                  </a:lnTo>
                  <a:lnTo>
                    <a:pt x="24130" y="154939"/>
                  </a:lnTo>
                  <a:lnTo>
                    <a:pt x="24130" y="148590"/>
                  </a:lnTo>
                  <a:close/>
                </a:path>
                <a:path w="24129" h="1457959">
                  <a:moveTo>
                    <a:pt x="24130" y="154940"/>
                  </a:moveTo>
                  <a:lnTo>
                    <a:pt x="0" y="154940"/>
                  </a:lnTo>
                  <a:lnTo>
                    <a:pt x="0" y="160019"/>
                  </a:lnTo>
                  <a:lnTo>
                    <a:pt x="24130" y="160019"/>
                  </a:lnTo>
                  <a:lnTo>
                    <a:pt x="24130" y="154940"/>
                  </a:lnTo>
                  <a:close/>
                </a:path>
                <a:path w="24129" h="1457959">
                  <a:moveTo>
                    <a:pt x="24130" y="160020"/>
                  </a:moveTo>
                  <a:lnTo>
                    <a:pt x="0" y="160020"/>
                  </a:lnTo>
                  <a:lnTo>
                    <a:pt x="0" y="166369"/>
                  </a:lnTo>
                  <a:lnTo>
                    <a:pt x="24130" y="166369"/>
                  </a:lnTo>
                  <a:lnTo>
                    <a:pt x="24130" y="160020"/>
                  </a:lnTo>
                  <a:close/>
                </a:path>
                <a:path w="24129" h="1457959">
                  <a:moveTo>
                    <a:pt x="24130" y="166370"/>
                  </a:moveTo>
                  <a:lnTo>
                    <a:pt x="0" y="166370"/>
                  </a:lnTo>
                  <a:lnTo>
                    <a:pt x="0" y="168909"/>
                  </a:lnTo>
                  <a:lnTo>
                    <a:pt x="24130" y="168909"/>
                  </a:lnTo>
                  <a:lnTo>
                    <a:pt x="24130" y="166370"/>
                  </a:lnTo>
                  <a:close/>
                </a:path>
                <a:path w="24129" h="1457959">
                  <a:moveTo>
                    <a:pt x="24130" y="168910"/>
                  </a:moveTo>
                  <a:lnTo>
                    <a:pt x="0" y="168910"/>
                  </a:lnTo>
                  <a:lnTo>
                    <a:pt x="0" y="172719"/>
                  </a:lnTo>
                  <a:lnTo>
                    <a:pt x="24130" y="172719"/>
                  </a:lnTo>
                  <a:lnTo>
                    <a:pt x="24130" y="168910"/>
                  </a:lnTo>
                  <a:close/>
                </a:path>
                <a:path w="24129" h="1457959">
                  <a:moveTo>
                    <a:pt x="24130" y="172720"/>
                  </a:moveTo>
                  <a:lnTo>
                    <a:pt x="0" y="172720"/>
                  </a:lnTo>
                  <a:lnTo>
                    <a:pt x="0" y="179069"/>
                  </a:lnTo>
                  <a:lnTo>
                    <a:pt x="24130" y="179069"/>
                  </a:lnTo>
                  <a:lnTo>
                    <a:pt x="24130" y="172720"/>
                  </a:lnTo>
                  <a:close/>
                </a:path>
                <a:path w="24129" h="1457959">
                  <a:moveTo>
                    <a:pt x="24130" y="179070"/>
                  </a:moveTo>
                  <a:lnTo>
                    <a:pt x="0" y="179070"/>
                  </a:lnTo>
                  <a:lnTo>
                    <a:pt x="0" y="181609"/>
                  </a:lnTo>
                  <a:lnTo>
                    <a:pt x="24130" y="181609"/>
                  </a:lnTo>
                  <a:lnTo>
                    <a:pt x="24130" y="179070"/>
                  </a:lnTo>
                  <a:close/>
                </a:path>
                <a:path w="24129" h="1457959">
                  <a:moveTo>
                    <a:pt x="24130" y="181610"/>
                  </a:moveTo>
                  <a:lnTo>
                    <a:pt x="0" y="181610"/>
                  </a:lnTo>
                  <a:lnTo>
                    <a:pt x="0" y="187959"/>
                  </a:lnTo>
                  <a:lnTo>
                    <a:pt x="24130" y="187959"/>
                  </a:lnTo>
                  <a:lnTo>
                    <a:pt x="24130" y="181610"/>
                  </a:lnTo>
                  <a:close/>
                </a:path>
                <a:path w="24129" h="1457959">
                  <a:moveTo>
                    <a:pt x="24130" y="187960"/>
                  </a:moveTo>
                  <a:lnTo>
                    <a:pt x="0" y="187960"/>
                  </a:lnTo>
                  <a:lnTo>
                    <a:pt x="0" y="194309"/>
                  </a:lnTo>
                  <a:lnTo>
                    <a:pt x="24130" y="194309"/>
                  </a:lnTo>
                  <a:lnTo>
                    <a:pt x="24130" y="187960"/>
                  </a:lnTo>
                  <a:close/>
                </a:path>
                <a:path w="24129" h="1457959">
                  <a:moveTo>
                    <a:pt x="24130" y="194310"/>
                  </a:moveTo>
                  <a:lnTo>
                    <a:pt x="0" y="194310"/>
                  </a:lnTo>
                  <a:lnTo>
                    <a:pt x="0" y="198119"/>
                  </a:lnTo>
                  <a:lnTo>
                    <a:pt x="24130" y="198119"/>
                  </a:lnTo>
                  <a:lnTo>
                    <a:pt x="24130" y="194310"/>
                  </a:lnTo>
                  <a:close/>
                </a:path>
                <a:path w="24129" h="1457959">
                  <a:moveTo>
                    <a:pt x="24130" y="198120"/>
                  </a:moveTo>
                  <a:lnTo>
                    <a:pt x="0" y="198120"/>
                  </a:lnTo>
                  <a:lnTo>
                    <a:pt x="0" y="200659"/>
                  </a:lnTo>
                  <a:lnTo>
                    <a:pt x="24130" y="200659"/>
                  </a:lnTo>
                  <a:lnTo>
                    <a:pt x="24130" y="198120"/>
                  </a:lnTo>
                  <a:close/>
                </a:path>
                <a:path w="24129" h="1457959">
                  <a:moveTo>
                    <a:pt x="24130" y="200660"/>
                  </a:moveTo>
                  <a:lnTo>
                    <a:pt x="0" y="200660"/>
                  </a:lnTo>
                  <a:lnTo>
                    <a:pt x="0" y="204469"/>
                  </a:lnTo>
                  <a:lnTo>
                    <a:pt x="24130" y="204469"/>
                  </a:lnTo>
                  <a:lnTo>
                    <a:pt x="24130" y="200660"/>
                  </a:lnTo>
                  <a:close/>
                </a:path>
                <a:path w="24129" h="1457959">
                  <a:moveTo>
                    <a:pt x="24130" y="204470"/>
                  </a:moveTo>
                  <a:lnTo>
                    <a:pt x="0" y="204470"/>
                  </a:lnTo>
                  <a:lnTo>
                    <a:pt x="0" y="214630"/>
                  </a:lnTo>
                  <a:lnTo>
                    <a:pt x="1270" y="214630"/>
                  </a:lnTo>
                  <a:lnTo>
                    <a:pt x="1270" y="215900"/>
                  </a:lnTo>
                  <a:lnTo>
                    <a:pt x="2540" y="215900"/>
                  </a:lnTo>
                  <a:lnTo>
                    <a:pt x="2540" y="217169"/>
                  </a:lnTo>
                  <a:lnTo>
                    <a:pt x="24130" y="217169"/>
                  </a:lnTo>
                  <a:lnTo>
                    <a:pt x="24130" y="204470"/>
                  </a:lnTo>
                  <a:close/>
                </a:path>
                <a:path w="24129" h="1457959">
                  <a:moveTo>
                    <a:pt x="24130" y="217170"/>
                  </a:moveTo>
                  <a:lnTo>
                    <a:pt x="5080" y="217170"/>
                  </a:lnTo>
                  <a:lnTo>
                    <a:pt x="5080" y="218440"/>
                  </a:lnTo>
                  <a:lnTo>
                    <a:pt x="6350" y="218440"/>
                  </a:lnTo>
                  <a:lnTo>
                    <a:pt x="6350" y="219709"/>
                  </a:lnTo>
                  <a:lnTo>
                    <a:pt x="24130" y="219709"/>
                  </a:lnTo>
                  <a:lnTo>
                    <a:pt x="24130" y="217170"/>
                  </a:lnTo>
                  <a:close/>
                </a:path>
                <a:path w="24129" h="1457959">
                  <a:moveTo>
                    <a:pt x="24130" y="219710"/>
                  </a:moveTo>
                  <a:lnTo>
                    <a:pt x="8890" y="219710"/>
                  </a:lnTo>
                  <a:lnTo>
                    <a:pt x="8890" y="220980"/>
                  </a:lnTo>
                  <a:lnTo>
                    <a:pt x="11430" y="220980"/>
                  </a:lnTo>
                  <a:lnTo>
                    <a:pt x="11430" y="222250"/>
                  </a:lnTo>
                  <a:lnTo>
                    <a:pt x="12700" y="222250"/>
                  </a:lnTo>
                  <a:lnTo>
                    <a:pt x="12700" y="223519"/>
                  </a:lnTo>
                  <a:lnTo>
                    <a:pt x="24130" y="223519"/>
                  </a:lnTo>
                  <a:lnTo>
                    <a:pt x="24130" y="219710"/>
                  </a:lnTo>
                  <a:close/>
                </a:path>
                <a:path w="24129" h="1457959">
                  <a:moveTo>
                    <a:pt x="24130" y="223520"/>
                  </a:moveTo>
                  <a:lnTo>
                    <a:pt x="15240" y="223520"/>
                  </a:lnTo>
                  <a:lnTo>
                    <a:pt x="15240" y="224790"/>
                  </a:lnTo>
                  <a:lnTo>
                    <a:pt x="16510" y="224790"/>
                  </a:lnTo>
                  <a:lnTo>
                    <a:pt x="16510" y="226059"/>
                  </a:lnTo>
                  <a:lnTo>
                    <a:pt x="24130" y="226059"/>
                  </a:lnTo>
                  <a:lnTo>
                    <a:pt x="24130" y="223520"/>
                  </a:lnTo>
                  <a:close/>
                </a:path>
                <a:path w="24129" h="1457959">
                  <a:moveTo>
                    <a:pt x="24130" y="226060"/>
                  </a:moveTo>
                  <a:lnTo>
                    <a:pt x="19050" y="226060"/>
                  </a:lnTo>
                  <a:lnTo>
                    <a:pt x="19050" y="227330"/>
                  </a:lnTo>
                  <a:lnTo>
                    <a:pt x="21590" y="227330"/>
                  </a:lnTo>
                  <a:lnTo>
                    <a:pt x="21590" y="228600"/>
                  </a:lnTo>
                  <a:lnTo>
                    <a:pt x="22860" y="228600"/>
                  </a:lnTo>
                  <a:lnTo>
                    <a:pt x="22860" y="229869"/>
                  </a:lnTo>
                  <a:lnTo>
                    <a:pt x="24130" y="229869"/>
                  </a:lnTo>
                  <a:lnTo>
                    <a:pt x="24130" y="226060"/>
                  </a:lnTo>
                  <a:close/>
                </a:path>
                <a:path w="24129" h="1457959">
                  <a:moveTo>
                    <a:pt x="24130" y="1456690"/>
                  </a:moveTo>
                  <a:lnTo>
                    <a:pt x="0" y="1456690"/>
                  </a:lnTo>
                  <a:lnTo>
                    <a:pt x="0" y="1457960"/>
                  </a:lnTo>
                  <a:lnTo>
                    <a:pt x="24130" y="1457960"/>
                  </a:lnTo>
                  <a:lnTo>
                    <a:pt x="24130" y="1456690"/>
                  </a:lnTo>
                  <a:close/>
                </a:path>
              </a:pathLst>
            </a:custGeom>
            <a:solidFill>
              <a:srgbClr val="888811"/>
            </a:solidFill>
          </p:spPr>
          <p:txBody>
            <a:bodyPr wrap="square" lIns="0" tIns="0" rIns="0" bIns="0" rtlCol="0"/>
            <a:lstStyle/>
            <a:p>
              <a:endParaRPr/>
            </a:p>
          </p:txBody>
        </p:sp>
        <p:sp>
          <p:nvSpPr>
            <p:cNvPr id="889" name="object 889"/>
            <p:cNvSpPr/>
            <p:nvPr/>
          </p:nvSpPr>
          <p:spPr>
            <a:xfrm>
              <a:off x="341629" y="5066029"/>
              <a:ext cx="25400" cy="1465580"/>
            </a:xfrm>
            <a:custGeom>
              <a:avLst/>
              <a:gdLst/>
              <a:ahLst/>
              <a:cxnLst/>
              <a:rect l="l" t="t" r="r" b="b"/>
              <a:pathLst>
                <a:path w="25400" h="1465579">
                  <a:moveTo>
                    <a:pt x="1270" y="0"/>
                  </a:moveTo>
                  <a:lnTo>
                    <a:pt x="0" y="0"/>
                  </a:lnTo>
                  <a:lnTo>
                    <a:pt x="0" y="3810"/>
                  </a:lnTo>
                  <a:lnTo>
                    <a:pt x="11430" y="3810"/>
                  </a:lnTo>
                  <a:lnTo>
                    <a:pt x="11430" y="2540"/>
                  </a:lnTo>
                  <a:lnTo>
                    <a:pt x="6350" y="2540"/>
                  </a:lnTo>
                  <a:lnTo>
                    <a:pt x="6350" y="1270"/>
                  </a:lnTo>
                  <a:lnTo>
                    <a:pt x="1270" y="1270"/>
                  </a:lnTo>
                  <a:lnTo>
                    <a:pt x="1270" y="0"/>
                  </a:lnTo>
                  <a:close/>
                </a:path>
                <a:path w="25400" h="1465579">
                  <a:moveTo>
                    <a:pt x="16510" y="3810"/>
                  </a:moveTo>
                  <a:lnTo>
                    <a:pt x="0" y="3810"/>
                  </a:lnTo>
                  <a:lnTo>
                    <a:pt x="0" y="10160"/>
                  </a:lnTo>
                  <a:lnTo>
                    <a:pt x="25400" y="10160"/>
                  </a:lnTo>
                  <a:lnTo>
                    <a:pt x="25400" y="6350"/>
                  </a:lnTo>
                  <a:lnTo>
                    <a:pt x="20320" y="6350"/>
                  </a:lnTo>
                  <a:lnTo>
                    <a:pt x="20320" y="5080"/>
                  </a:lnTo>
                  <a:lnTo>
                    <a:pt x="16510" y="5080"/>
                  </a:lnTo>
                  <a:lnTo>
                    <a:pt x="16510" y="3810"/>
                  </a:lnTo>
                  <a:close/>
                </a:path>
                <a:path w="25400" h="1465579">
                  <a:moveTo>
                    <a:pt x="25400" y="10160"/>
                  </a:moveTo>
                  <a:lnTo>
                    <a:pt x="0" y="10160"/>
                  </a:lnTo>
                  <a:lnTo>
                    <a:pt x="0" y="16510"/>
                  </a:lnTo>
                  <a:lnTo>
                    <a:pt x="25400" y="16510"/>
                  </a:lnTo>
                  <a:lnTo>
                    <a:pt x="25400" y="10160"/>
                  </a:lnTo>
                  <a:close/>
                </a:path>
                <a:path w="25400" h="1465579">
                  <a:moveTo>
                    <a:pt x="25400" y="16510"/>
                  </a:moveTo>
                  <a:lnTo>
                    <a:pt x="0" y="16510"/>
                  </a:lnTo>
                  <a:lnTo>
                    <a:pt x="0" y="22860"/>
                  </a:lnTo>
                  <a:lnTo>
                    <a:pt x="25400" y="22860"/>
                  </a:lnTo>
                  <a:lnTo>
                    <a:pt x="25400" y="16510"/>
                  </a:lnTo>
                  <a:close/>
                </a:path>
                <a:path w="25400" h="1465579">
                  <a:moveTo>
                    <a:pt x="25400" y="22860"/>
                  </a:moveTo>
                  <a:lnTo>
                    <a:pt x="0" y="22860"/>
                  </a:lnTo>
                  <a:lnTo>
                    <a:pt x="0" y="29210"/>
                  </a:lnTo>
                  <a:lnTo>
                    <a:pt x="25400" y="29210"/>
                  </a:lnTo>
                  <a:lnTo>
                    <a:pt x="25400" y="22860"/>
                  </a:lnTo>
                  <a:close/>
                </a:path>
                <a:path w="25400" h="1465579">
                  <a:moveTo>
                    <a:pt x="25400" y="29210"/>
                  </a:moveTo>
                  <a:lnTo>
                    <a:pt x="0" y="29210"/>
                  </a:lnTo>
                  <a:lnTo>
                    <a:pt x="0" y="41910"/>
                  </a:lnTo>
                  <a:lnTo>
                    <a:pt x="25400" y="41910"/>
                  </a:lnTo>
                  <a:lnTo>
                    <a:pt x="25400" y="29210"/>
                  </a:lnTo>
                  <a:close/>
                </a:path>
                <a:path w="25400" h="1465579">
                  <a:moveTo>
                    <a:pt x="25400" y="41910"/>
                  </a:moveTo>
                  <a:lnTo>
                    <a:pt x="0" y="41910"/>
                  </a:lnTo>
                  <a:lnTo>
                    <a:pt x="0" y="48260"/>
                  </a:lnTo>
                  <a:lnTo>
                    <a:pt x="25400" y="48260"/>
                  </a:lnTo>
                  <a:lnTo>
                    <a:pt x="25400" y="41910"/>
                  </a:lnTo>
                  <a:close/>
                </a:path>
                <a:path w="25400" h="1465579">
                  <a:moveTo>
                    <a:pt x="25400" y="48260"/>
                  </a:moveTo>
                  <a:lnTo>
                    <a:pt x="0" y="48260"/>
                  </a:lnTo>
                  <a:lnTo>
                    <a:pt x="0" y="60960"/>
                  </a:lnTo>
                  <a:lnTo>
                    <a:pt x="25400" y="60960"/>
                  </a:lnTo>
                  <a:lnTo>
                    <a:pt x="25400" y="48260"/>
                  </a:lnTo>
                  <a:close/>
                </a:path>
                <a:path w="25400" h="1465579">
                  <a:moveTo>
                    <a:pt x="25400" y="60960"/>
                  </a:moveTo>
                  <a:lnTo>
                    <a:pt x="0" y="60960"/>
                  </a:lnTo>
                  <a:lnTo>
                    <a:pt x="0" y="67310"/>
                  </a:lnTo>
                  <a:lnTo>
                    <a:pt x="25400" y="67310"/>
                  </a:lnTo>
                  <a:lnTo>
                    <a:pt x="25400" y="60960"/>
                  </a:lnTo>
                  <a:close/>
                </a:path>
                <a:path w="25400" h="1465579">
                  <a:moveTo>
                    <a:pt x="25400" y="67310"/>
                  </a:moveTo>
                  <a:lnTo>
                    <a:pt x="0" y="67310"/>
                  </a:lnTo>
                  <a:lnTo>
                    <a:pt x="0" y="73660"/>
                  </a:lnTo>
                  <a:lnTo>
                    <a:pt x="25400" y="73660"/>
                  </a:lnTo>
                  <a:lnTo>
                    <a:pt x="25400" y="67310"/>
                  </a:lnTo>
                  <a:close/>
                </a:path>
                <a:path w="25400" h="1465579">
                  <a:moveTo>
                    <a:pt x="25400" y="73660"/>
                  </a:moveTo>
                  <a:lnTo>
                    <a:pt x="0" y="73660"/>
                  </a:lnTo>
                  <a:lnTo>
                    <a:pt x="0" y="80010"/>
                  </a:lnTo>
                  <a:lnTo>
                    <a:pt x="25400" y="80010"/>
                  </a:lnTo>
                  <a:lnTo>
                    <a:pt x="25400" y="73660"/>
                  </a:lnTo>
                  <a:close/>
                </a:path>
                <a:path w="25400" h="1465579">
                  <a:moveTo>
                    <a:pt x="25400" y="80010"/>
                  </a:moveTo>
                  <a:lnTo>
                    <a:pt x="0" y="80010"/>
                  </a:lnTo>
                  <a:lnTo>
                    <a:pt x="0" y="86360"/>
                  </a:lnTo>
                  <a:lnTo>
                    <a:pt x="25400" y="86360"/>
                  </a:lnTo>
                  <a:lnTo>
                    <a:pt x="25400" y="80010"/>
                  </a:lnTo>
                  <a:close/>
                </a:path>
                <a:path w="25400" h="1465579">
                  <a:moveTo>
                    <a:pt x="25400" y="86360"/>
                  </a:moveTo>
                  <a:lnTo>
                    <a:pt x="0" y="86360"/>
                  </a:lnTo>
                  <a:lnTo>
                    <a:pt x="0" y="92710"/>
                  </a:lnTo>
                  <a:lnTo>
                    <a:pt x="25400" y="92710"/>
                  </a:lnTo>
                  <a:lnTo>
                    <a:pt x="25400" y="86360"/>
                  </a:lnTo>
                  <a:close/>
                </a:path>
                <a:path w="25400" h="1465579">
                  <a:moveTo>
                    <a:pt x="25400" y="92710"/>
                  </a:moveTo>
                  <a:lnTo>
                    <a:pt x="0" y="92710"/>
                  </a:lnTo>
                  <a:lnTo>
                    <a:pt x="0" y="99060"/>
                  </a:lnTo>
                  <a:lnTo>
                    <a:pt x="25400" y="99060"/>
                  </a:lnTo>
                  <a:lnTo>
                    <a:pt x="25400" y="92710"/>
                  </a:lnTo>
                  <a:close/>
                </a:path>
                <a:path w="25400" h="1465579">
                  <a:moveTo>
                    <a:pt x="25400" y="99060"/>
                  </a:moveTo>
                  <a:lnTo>
                    <a:pt x="0" y="99060"/>
                  </a:lnTo>
                  <a:lnTo>
                    <a:pt x="0" y="105410"/>
                  </a:lnTo>
                  <a:lnTo>
                    <a:pt x="25400" y="105410"/>
                  </a:lnTo>
                  <a:lnTo>
                    <a:pt x="25400" y="99060"/>
                  </a:lnTo>
                  <a:close/>
                </a:path>
                <a:path w="25400" h="1465579">
                  <a:moveTo>
                    <a:pt x="25400" y="105410"/>
                  </a:moveTo>
                  <a:lnTo>
                    <a:pt x="0" y="105410"/>
                  </a:lnTo>
                  <a:lnTo>
                    <a:pt x="0" y="118110"/>
                  </a:lnTo>
                  <a:lnTo>
                    <a:pt x="25400" y="118110"/>
                  </a:lnTo>
                  <a:lnTo>
                    <a:pt x="25400" y="105410"/>
                  </a:lnTo>
                  <a:close/>
                </a:path>
                <a:path w="25400" h="1465579">
                  <a:moveTo>
                    <a:pt x="25400" y="118110"/>
                  </a:moveTo>
                  <a:lnTo>
                    <a:pt x="0" y="118110"/>
                  </a:lnTo>
                  <a:lnTo>
                    <a:pt x="0" y="130810"/>
                  </a:lnTo>
                  <a:lnTo>
                    <a:pt x="25400" y="130810"/>
                  </a:lnTo>
                  <a:lnTo>
                    <a:pt x="25400" y="118110"/>
                  </a:lnTo>
                  <a:close/>
                </a:path>
                <a:path w="25400" h="1465579">
                  <a:moveTo>
                    <a:pt x="25400" y="130810"/>
                  </a:moveTo>
                  <a:lnTo>
                    <a:pt x="0" y="130810"/>
                  </a:lnTo>
                  <a:lnTo>
                    <a:pt x="0" y="143510"/>
                  </a:lnTo>
                  <a:lnTo>
                    <a:pt x="25400" y="143510"/>
                  </a:lnTo>
                  <a:lnTo>
                    <a:pt x="25400" y="130810"/>
                  </a:lnTo>
                  <a:close/>
                </a:path>
                <a:path w="25400" h="1465579">
                  <a:moveTo>
                    <a:pt x="25400" y="143510"/>
                  </a:moveTo>
                  <a:lnTo>
                    <a:pt x="0" y="143510"/>
                  </a:lnTo>
                  <a:lnTo>
                    <a:pt x="0" y="149860"/>
                  </a:lnTo>
                  <a:lnTo>
                    <a:pt x="25400" y="149860"/>
                  </a:lnTo>
                  <a:lnTo>
                    <a:pt x="25400" y="143510"/>
                  </a:lnTo>
                  <a:close/>
                </a:path>
                <a:path w="25400" h="1465579">
                  <a:moveTo>
                    <a:pt x="25400" y="149860"/>
                  </a:moveTo>
                  <a:lnTo>
                    <a:pt x="0" y="149860"/>
                  </a:lnTo>
                  <a:lnTo>
                    <a:pt x="0" y="156210"/>
                  </a:lnTo>
                  <a:lnTo>
                    <a:pt x="25400" y="156210"/>
                  </a:lnTo>
                  <a:lnTo>
                    <a:pt x="25400" y="149860"/>
                  </a:lnTo>
                  <a:close/>
                </a:path>
                <a:path w="25400" h="1465579">
                  <a:moveTo>
                    <a:pt x="25400" y="156210"/>
                  </a:moveTo>
                  <a:lnTo>
                    <a:pt x="0" y="156210"/>
                  </a:lnTo>
                  <a:lnTo>
                    <a:pt x="0" y="162560"/>
                  </a:lnTo>
                  <a:lnTo>
                    <a:pt x="25400" y="162560"/>
                  </a:lnTo>
                  <a:lnTo>
                    <a:pt x="25400" y="156210"/>
                  </a:lnTo>
                  <a:close/>
                </a:path>
                <a:path w="25400" h="1465579">
                  <a:moveTo>
                    <a:pt x="25400" y="162560"/>
                  </a:moveTo>
                  <a:lnTo>
                    <a:pt x="0" y="162560"/>
                  </a:lnTo>
                  <a:lnTo>
                    <a:pt x="0" y="167640"/>
                  </a:lnTo>
                  <a:lnTo>
                    <a:pt x="25400" y="167640"/>
                  </a:lnTo>
                  <a:lnTo>
                    <a:pt x="25400" y="162560"/>
                  </a:lnTo>
                  <a:close/>
                </a:path>
                <a:path w="25400" h="1465579">
                  <a:moveTo>
                    <a:pt x="25400" y="167640"/>
                  </a:moveTo>
                  <a:lnTo>
                    <a:pt x="0" y="167640"/>
                  </a:lnTo>
                  <a:lnTo>
                    <a:pt x="0" y="173990"/>
                  </a:lnTo>
                  <a:lnTo>
                    <a:pt x="25400" y="173990"/>
                  </a:lnTo>
                  <a:lnTo>
                    <a:pt x="25400" y="167640"/>
                  </a:lnTo>
                  <a:close/>
                </a:path>
                <a:path w="25400" h="1465579">
                  <a:moveTo>
                    <a:pt x="25400" y="173990"/>
                  </a:moveTo>
                  <a:lnTo>
                    <a:pt x="0" y="173990"/>
                  </a:lnTo>
                  <a:lnTo>
                    <a:pt x="0" y="176530"/>
                  </a:lnTo>
                  <a:lnTo>
                    <a:pt x="25400" y="176530"/>
                  </a:lnTo>
                  <a:lnTo>
                    <a:pt x="25400" y="173990"/>
                  </a:lnTo>
                  <a:close/>
                </a:path>
                <a:path w="25400" h="1465579">
                  <a:moveTo>
                    <a:pt x="25400" y="176530"/>
                  </a:moveTo>
                  <a:lnTo>
                    <a:pt x="0" y="176530"/>
                  </a:lnTo>
                  <a:lnTo>
                    <a:pt x="0" y="180340"/>
                  </a:lnTo>
                  <a:lnTo>
                    <a:pt x="25400" y="180340"/>
                  </a:lnTo>
                  <a:lnTo>
                    <a:pt x="25400" y="176530"/>
                  </a:lnTo>
                  <a:close/>
                </a:path>
                <a:path w="25400" h="1465579">
                  <a:moveTo>
                    <a:pt x="25400" y="180340"/>
                  </a:moveTo>
                  <a:lnTo>
                    <a:pt x="0" y="180340"/>
                  </a:lnTo>
                  <a:lnTo>
                    <a:pt x="0" y="186690"/>
                  </a:lnTo>
                  <a:lnTo>
                    <a:pt x="25400" y="186690"/>
                  </a:lnTo>
                  <a:lnTo>
                    <a:pt x="25400" y="180340"/>
                  </a:lnTo>
                  <a:close/>
                </a:path>
                <a:path w="25400" h="1465579">
                  <a:moveTo>
                    <a:pt x="25400" y="186690"/>
                  </a:moveTo>
                  <a:lnTo>
                    <a:pt x="0" y="186690"/>
                  </a:lnTo>
                  <a:lnTo>
                    <a:pt x="0" y="189230"/>
                  </a:lnTo>
                  <a:lnTo>
                    <a:pt x="25400" y="189230"/>
                  </a:lnTo>
                  <a:lnTo>
                    <a:pt x="25400" y="186690"/>
                  </a:lnTo>
                  <a:close/>
                </a:path>
                <a:path w="25400" h="1465579">
                  <a:moveTo>
                    <a:pt x="25400" y="189230"/>
                  </a:moveTo>
                  <a:lnTo>
                    <a:pt x="0" y="189230"/>
                  </a:lnTo>
                  <a:lnTo>
                    <a:pt x="0" y="195580"/>
                  </a:lnTo>
                  <a:lnTo>
                    <a:pt x="25400" y="195580"/>
                  </a:lnTo>
                  <a:lnTo>
                    <a:pt x="25400" y="189230"/>
                  </a:lnTo>
                  <a:close/>
                </a:path>
                <a:path w="25400" h="1465579">
                  <a:moveTo>
                    <a:pt x="25400" y="195580"/>
                  </a:moveTo>
                  <a:lnTo>
                    <a:pt x="0" y="195580"/>
                  </a:lnTo>
                  <a:lnTo>
                    <a:pt x="0" y="201930"/>
                  </a:lnTo>
                  <a:lnTo>
                    <a:pt x="25400" y="201930"/>
                  </a:lnTo>
                  <a:lnTo>
                    <a:pt x="25400" y="195580"/>
                  </a:lnTo>
                  <a:close/>
                </a:path>
                <a:path w="25400" h="1465579">
                  <a:moveTo>
                    <a:pt x="25400" y="201930"/>
                  </a:moveTo>
                  <a:lnTo>
                    <a:pt x="0" y="201930"/>
                  </a:lnTo>
                  <a:lnTo>
                    <a:pt x="0" y="204470"/>
                  </a:lnTo>
                  <a:lnTo>
                    <a:pt x="1270" y="204470"/>
                  </a:lnTo>
                  <a:lnTo>
                    <a:pt x="1270" y="205740"/>
                  </a:lnTo>
                  <a:lnTo>
                    <a:pt x="25400" y="205740"/>
                  </a:lnTo>
                  <a:lnTo>
                    <a:pt x="25400" y="201930"/>
                  </a:lnTo>
                  <a:close/>
                </a:path>
                <a:path w="25400" h="1465579">
                  <a:moveTo>
                    <a:pt x="25400" y="205740"/>
                  </a:moveTo>
                  <a:lnTo>
                    <a:pt x="3810" y="205740"/>
                  </a:lnTo>
                  <a:lnTo>
                    <a:pt x="3810" y="207010"/>
                  </a:lnTo>
                  <a:lnTo>
                    <a:pt x="5080" y="207010"/>
                  </a:lnTo>
                  <a:lnTo>
                    <a:pt x="5080" y="208280"/>
                  </a:lnTo>
                  <a:lnTo>
                    <a:pt x="25400" y="208280"/>
                  </a:lnTo>
                  <a:lnTo>
                    <a:pt x="25400" y="205740"/>
                  </a:lnTo>
                  <a:close/>
                </a:path>
                <a:path w="25400" h="1465579">
                  <a:moveTo>
                    <a:pt x="25400" y="208280"/>
                  </a:moveTo>
                  <a:lnTo>
                    <a:pt x="7620" y="208280"/>
                  </a:lnTo>
                  <a:lnTo>
                    <a:pt x="7620" y="209550"/>
                  </a:lnTo>
                  <a:lnTo>
                    <a:pt x="8890" y="209550"/>
                  </a:lnTo>
                  <a:lnTo>
                    <a:pt x="8890" y="210820"/>
                  </a:lnTo>
                  <a:lnTo>
                    <a:pt x="10160" y="210820"/>
                  </a:lnTo>
                  <a:lnTo>
                    <a:pt x="10160" y="212090"/>
                  </a:lnTo>
                  <a:lnTo>
                    <a:pt x="25400" y="212090"/>
                  </a:lnTo>
                  <a:lnTo>
                    <a:pt x="25400" y="208280"/>
                  </a:lnTo>
                  <a:close/>
                </a:path>
                <a:path w="25400" h="1465579">
                  <a:moveTo>
                    <a:pt x="25400" y="212090"/>
                  </a:moveTo>
                  <a:lnTo>
                    <a:pt x="12700" y="212090"/>
                  </a:lnTo>
                  <a:lnTo>
                    <a:pt x="12700" y="213360"/>
                  </a:lnTo>
                  <a:lnTo>
                    <a:pt x="13970" y="213360"/>
                  </a:lnTo>
                  <a:lnTo>
                    <a:pt x="13970" y="214630"/>
                  </a:lnTo>
                  <a:lnTo>
                    <a:pt x="25400" y="214630"/>
                  </a:lnTo>
                  <a:lnTo>
                    <a:pt x="25400" y="212090"/>
                  </a:lnTo>
                  <a:close/>
                </a:path>
                <a:path w="25400" h="1465579">
                  <a:moveTo>
                    <a:pt x="25400" y="214630"/>
                  </a:moveTo>
                  <a:lnTo>
                    <a:pt x="16510" y="214630"/>
                  </a:lnTo>
                  <a:lnTo>
                    <a:pt x="16510" y="215900"/>
                  </a:lnTo>
                  <a:lnTo>
                    <a:pt x="17780" y="215900"/>
                  </a:lnTo>
                  <a:lnTo>
                    <a:pt x="17780" y="217170"/>
                  </a:lnTo>
                  <a:lnTo>
                    <a:pt x="19050" y="217170"/>
                  </a:lnTo>
                  <a:lnTo>
                    <a:pt x="19050" y="218440"/>
                  </a:lnTo>
                  <a:lnTo>
                    <a:pt x="25400" y="218440"/>
                  </a:lnTo>
                  <a:lnTo>
                    <a:pt x="25400" y="214630"/>
                  </a:lnTo>
                  <a:close/>
                </a:path>
                <a:path w="25400" h="1465579">
                  <a:moveTo>
                    <a:pt x="25400" y="218440"/>
                  </a:moveTo>
                  <a:lnTo>
                    <a:pt x="21590" y="218440"/>
                  </a:lnTo>
                  <a:lnTo>
                    <a:pt x="21590" y="219710"/>
                  </a:lnTo>
                  <a:lnTo>
                    <a:pt x="22860" y="219710"/>
                  </a:lnTo>
                  <a:lnTo>
                    <a:pt x="22860" y="220980"/>
                  </a:lnTo>
                  <a:lnTo>
                    <a:pt x="25400" y="220980"/>
                  </a:lnTo>
                  <a:lnTo>
                    <a:pt x="25400" y="218440"/>
                  </a:lnTo>
                  <a:close/>
                </a:path>
                <a:path w="25400" h="1465579">
                  <a:moveTo>
                    <a:pt x="25400" y="1464310"/>
                  </a:moveTo>
                  <a:lnTo>
                    <a:pt x="0" y="1464310"/>
                  </a:lnTo>
                  <a:lnTo>
                    <a:pt x="0" y="1465580"/>
                  </a:lnTo>
                  <a:lnTo>
                    <a:pt x="25400" y="1465580"/>
                  </a:lnTo>
                  <a:lnTo>
                    <a:pt x="25400" y="1464310"/>
                  </a:lnTo>
                  <a:close/>
                </a:path>
              </a:pathLst>
            </a:custGeom>
            <a:solidFill>
              <a:srgbClr val="888810"/>
            </a:solidFill>
          </p:spPr>
          <p:txBody>
            <a:bodyPr wrap="square" lIns="0" tIns="0" rIns="0" bIns="0" rtlCol="0"/>
            <a:lstStyle/>
            <a:p>
              <a:endParaRPr/>
            </a:p>
          </p:txBody>
        </p:sp>
        <p:sp>
          <p:nvSpPr>
            <p:cNvPr id="890" name="object 890"/>
            <p:cNvSpPr/>
            <p:nvPr/>
          </p:nvSpPr>
          <p:spPr>
            <a:xfrm>
              <a:off x="317500" y="5059679"/>
              <a:ext cx="24130" cy="1473200"/>
            </a:xfrm>
            <a:custGeom>
              <a:avLst/>
              <a:gdLst/>
              <a:ahLst/>
              <a:cxnLst/>
              <a:rect l="l" t="t" r="r" b="b"/>
              <a:pathLst>
                <a:path w="24129" h="1473200">
                  <a:moveTo>
                    <a:pt x="2539" y="0"/>
                  </a:moveTo>
                  <a:lnTo>
                    <a:pt x="0" y="0"/>
                  </a:lnTo>
                  <a:lnTo>
                    <a:pt x="0" y="3810"/>
                  </a:lnTo>
                  <a:lnTo>
                    <a:pt x="11430" y="3810"/>
                  </a:lnTo>
                  <a:lnTo>
                    <a:pt x="11430" y="2540"/>
                  </a:lnTo>
                  <a:lnTo>
                    <a:pt x="7619" y="2540"/>
                  </a:lnTo>
                  <a:lnTo>
                    <a:pt x="7619" y="1270"/>
                  </a:lnTo>
                  <a:lnTo>
                    <a:pt x="2539" y="1270"/>
                  </a:lnTo>
                  <a:lnTo>
                    <a:pt x="2539" y="0"/>
                  </a:lnTo>
                  <a:close/>
                </a:path>
                <a:path w="24129" h="1473200">
                  <a:moveTo>
                    <a:pt x="16509" y="3810"/>
                  </a:moveTo>
                  <a:lnTo>
                    <a:pt x="0" y="3810"/>
                  </a:lnTo>
                  <a:lnTo>
                    <a:pt x="0" y="10160"/>
                  </a:lnTo>
                  <a:lnTo>
                    <a:pt x="24129" y="10160"/>
                  </a:lnTo>
                  <a:lnTo>
                    <a:pt x="24129" y="6350"/>
                  </a:lnTo>
                  <a:lnTo>
                    <a:pt x="21589" y="6350"/>
                  </a:lnTo>
                  <a:lnTo>
                    <a:pt x="21589" y="5080"/>
                  </a:lnTo>
                  <a:lnTo>
                    <a:pt x="16509" y="5080"/>
                  </a:lnTo>
                  <a:lnTo>
                    <a:pt x="16509" y="3810"/>
                  </a:lnTo>
                  <a:close/>
                </a:path>
                <a:path w="24129" h="1473200">
                  <a:moveTo>
                    <a:pt x="24129" y="10160"/>
                  </a:moveTo>
                  <a:lnTo>
                    <a:pt x="0" y="10160"/>
                  </a:lnTo>
                  <a:lnTo>
                    <a:pt x="0" y="16510"/>
                  </a:lnTo>
                  <a:lnTo>
                    <a:pt x="24129" y="16510"/>
                  </a:lnTo>
                  <a:lnTo>
                    <a:pt x="24129" y="10160"/>
                  </a:lnTo>
                  <a:close/>
                </a:path>
                <a:path w="24129" h="1473200">
                  <a:moveTo>
                    <a:pt x="24129" y="16510"/>
                  </a:moveTo>
                  <a:lnTo>
                    <a:pt x="0" y="16510"/>
                  </a:lnTo>
                  <a:lnTo>
                    <a:pt x="0" y="22860"/>
                  </a:lnTo>
                  <a:lnTo>
                    <a:pt x="24129" y="22860"/>
                  </a:lnTo>
                  <a:lnTo>
                    <a:pt x="24129" y="16510"/>
                  </a:lnTo>
                  <a:close/>
                </a:path>
                <a:path w="24129" h="1473200">
                  <a:moveTo>
                    <a:pt x="24129" y="22860"/>
                  </a:moveTo>
                  <a:lnTo>
                    <a:pt x="0" y="22860"/>
                  </a:lnTo>
                  <a:lnTo>
                    <a:pt x="0" y="29210"/>
                  </a:lnTo>
                  <a:lnTo>
                    <a:pt x="24129" y="29210"/>
                  </a:lnTo>
                  <a:lnTo>
                    <a:pt x="24129" y="22860"/>
                  </a:lnTo>
                  <a:close/>
                </a:path>
                <a:path w="24129" h="1473200">
                  <a:moveTo>
                    <a:pt x="24129" y="29210"/>
                  </a:moveTo>
                  <a:lnTo>
                    <a:pt x="0" y="29210"/>
                  </a:lnTo>
                  <a:lnTo>
                    <a:pt x="0" y="35560"/>
                  </a:lnTo>
                  <a:lnTo>
                    <a:pt x="24129" y="35560"/>
                  </a:lnTo>
                  <a:lnTo>
                    <a:pt x="24129" y="29210"/>
                  </a:lnTo>
                  <a:close/>
                </a:path>
                <a:path w="24129" h="1473200">
                  <a:moveTo>
                    <a:pt x="24129" y="35560"/>
                  </a:moveTo>
                  <a:lnTo>
                    <a:pt x="0" y="35560"/>
                  </a:lnTo>
                  <a:lnTo>
                    <a:pt x="0" y="48260"/>
                  </a:lnTo>
                  <a:lnTo>
                    <a:pt x="24129" y="48260"/>
                  </a:lnTo>
                  <a:lnTo>
                    <a:pt x="24129" y="35560"/>
                  </a:lnTo>
                  <a:close/>
                </a:path>
                <a:path w="24129" h="1473200">
                  <a:moveTo>
                    <a:pt x="24129" y="48260"/>
                  </a:moveTo>
                  <a:lnTo>
                    <a:pt x="0" y="48260"/>
                  </a:lnTo>
                  <a:lnTo>
                    <a:pt x="0" y="54610"/>
                  </a:lnTo>
                  <a:lnTo>
                    <a:pt x="24129" y="54610"/>
                  </a:lnTo>
                  <a:lnTo>
                    <a:pt x="24129" y="48260"/>
                  </a:lnTo>
                  <a:close/>
                </a:path>
                <a:path w="24129" h="1473200">
                  <a:moveTo>
                    <a:pt x="24129" y="54610"/>
                  </a:moveTo>
                  <a:lnTo>
                    <a:pt x="0" y="54610"/>
                  </a:lnTo>
                  <a:lnTo>
                    <a:pt x="0" y="67310"/>
                  </a:lnTo>
                  <a:lnTo>
                    <a:pt x="24129" y="67310"/>
                  </a:lnTo>
                  <a:lnTo>
                    <a:pt x="24129" y="54610"/>
                  </a:lnTo>
                  <a:close/>
                </a:path>
                <a:path w="24129" h="1473200">
                  <a:moveTo>
                    <a:pt x="24129" y="67310"/>
                  </a:moveTo>
                  <a:lnTo>
                    <a:pt x="0" y="67310"/>
                  </a:lnTo>
                  <a:lnTo>
                    <a:pt x="0" y="73660"/>
                  </a:lnTo>
                  <a:lnTo>
                    <a:pt x="24129" y="73660"/>
                  </a:lnTo>
                  <a:lnTo>
                    <a:pt x="24129" y="67310"/>
                  </a:lnTo>
                  <a:close/>
                </a:path>
                <a:path w="24129" h="1473200">
                  <a:moveTo>
                    <a:pt x="24129" y="73660"/>
                  </a:moveTo>
                  <a:lnTo>
                    <a:pt x="0" y="73660"/>
                  </a:lnTo>
                  <a:lnTo>
                    <a:pt x="0" y="80010"/>
                  </a:lnTo>
                  <a:lnTo>
                    <a:pt x="24129" y="80010"/>
                  </a:lnTo>
                  <a:lnTo>
                    <a:pt x="24129" y="73660"/>
                  </a:lnTo>
                  <a:close/>
                </a:path>
                <a:path w="24129" h="1473200">
                  <a:moveTo>
                    <a:pt x="24129" y="80010"/>
                  </a:moveTo>
                  <a:lnTo>
                    <a:pt x="0" y="80010"/>
                  </a:lnTo>
                  <a:lnTo>
                    <a:pt x="0" y="86360"/>
                  </a:lnTo>
                  <a:lnTo>
                    <a:pt x="24129" y="86360"/>
                  </a:lnTo>
                  <a:lnTo>
                    <a:pt x="24129" y="80010"/>
                  </a:lnTo>
                  <a:close/>
                </a:path>
                <a:path w="24129" h="1473200">
                  <a:moveTo>
                    <a:pt x="24129" y="86360"/>
                  </a:moveTo>
                  <a:lnTo>
                    <a:pt x="0" y="86360"/>
                  </a:lnTo>
                  <a:lnTo>
                    <a:pt x="0" y="92710"/>
                  </a:lnTo>
                  <a:lnTo>
                    <a:pt x="24129" y="92710"/>
                  </a:lnTo>
                  <a:lnTo>
                    <a:pt x="24129" y="86360"/>
                  </a:lnTo>
                  <a:close/>
                </a:path>
                <a:path w="24129" h="1473200">
                  <a:moveTo>
                    <a:pt x="24129" y="92710"/>
                  </a:moveTo>
                  <a:lnTo>
                    <a:pt x="0" y="92710"/>
                  </a:lnTo>
                  <a:lnTo>
                    <a:pt x="0" y="99060"/>
                  </a:lnTo>
                  <a:lnTo>
                    <a:pt x="24129" y="99060"/>
                  </a:lnTo>
                  <a:lnTo>
                    <a:pt x="24129" y="92710"/>
                  </a:lnTo>
                  <a:close/>
                </a:path>
                <a:path w="24129" h="1473200">
                  <a:moveTo>
                    <a:pt x="24129" y="99060"/>
                  </a:moveTo>
                  <a:lnTo>
                    <a:pt x="0" y="99060"/>
                  </a:lnTo>
                  <a:lnTo>
                    <a:pt x="0" y="105410"/>
                  </a:lnTo>
                  <a:lnTo>
                    <a:pt x="24129" y="105410"/>
                  </a:lnTo>
                  <a:lnTo>
                    <a:pt x="24129" y="99060"/>
                  </a:lnTo>
                  <a:close/>
                </a:path>
                <a:path w="24129" h="1473200">
                  <a:moveTo>
                    <a:pt x="24129" y="105410"/>
                  </a:moveTo>
                  <a:lnTo>
                    <a:pt x="0" y="105410"/>
                  </a:lnTo>
                  <a:lnTo>
                    <a:pt x="0" y="111760"/>
                  </a:lnTo>
                  <a:lnTo>
                    <a:pt x="24129" y="111760"/>
                  </a:lnTo>
                  <a:lnTo>
                    <a:pt x="24129" y="105410"/>
                  </a:lnTo>
                  <a:close/>
                </a:path>
                <a:path w="24129" h="1473200">
                  <a:moveTo>
                    <a:pt x="24129" y="111760"/>
                  </a:moveTo>
                  <a:lnTo>
                    <a:pt x="0" y="111760"/>
                  </a:lnTo>
                  <a:lnTo>
                    <a:pt x="0" y="124460"/>
                  </a:lnTo>
                  <a:lnTo>
                    <a:pt x="24129" y="124460"/>
                  </a:lnTo>
                  <a:lnTo>
                    <a:pt x="24129" y="111760"/>
                  </a:lnTo>
                  <a:close/>
                </a:path>
                <a:path w="24129" h="1473200">
                  <a:moveTo>
                    <a:pt x="24129" y="124460"/>
                  </a:moveTo>
                  <a:lnTo>
                    <a:pt x="0" y="124460"/>
                  </a:lnTo>
                  <a:lnTo>
                    <a:pt x="0" y="137160"/>
                  </a:lnTo>
                  <a:lnTo>
                    <a:pt x="24129" y="137160"/>
                  </a:lnTo>
                  <a:lnTo>
                    <a:pt x="24129" y="124460"/>
                  </a:lnTo>
                  <a:close/>
                </a:path>
                <a:path w="24129" h="1473200">
                  <a:moveTo>
                    <a:pt x="24129" y="137160"/>
                  </a:moveTo>
                  <a:lnTo>
                    <a:pt x="0" y="137160"/>
                  </a:lnTo>
                  <a:lnTo>
                    <a:pt x="0" y="149860"/>
                  </a:lnTo>
                  <a:lnTo>
                    <a:pt x="24129" y="149860"/>
                  </a:lnTo>
                  <a:lnTo>
                    <a:pt x="24129" y="137160"/>
                  </a:lnTo>
                  <a:close/>
                </a:path>
                <a:path w="24129" h="1473200">
                  <a:moveTo>
                    <a:pt x="24129" y="149860"/>
                  </a:moveTo>
                  <a:lnTo>
                    <a:pt x="0" y="149860"/>
                  </a:lnTo>
                  <a:lnTo>
                    <a:pt x="0" y="156210"/>
                  </a:lnTo>
                  <a:lnTo>
                    <a:pt x="24129" y="156210"/>
                  </a:lnTo>
                  <a:lnTo>
                    <a:pt x="24129" y="149860"/>
                  </a:lnTo>
                  <a:close/>
                </a:path>
                <a:path w="24129" h="1473200">
                  <a:moveTo>
                    <a:pt x="24129" y="156210"/>
                  </a:moveTo>
                  <a:lnTo>
                    <a:pt x="0" y="156210"/>
                  </a:lnTo>
                  <a:lnTo>
                    <a:pt x="0" y="162560"/>
                  </a:lnTo>
                  <a:lnTo>
                    <a:pt x="24129" y="162560"/>
                  </a:lnTo>
                  <a:lnTo>
                    <a:pt x="24129" y="156210"/>
                  </a:lnTo>
                  <a:close/>
                </a:path>
                <a:path w="24129" h="1473200">
                  <a:moveTo>
                    <a:pt x="24129" y="162560"/>
                  </a:moveTo>
                  <a:lnTo>
                    <a:pt x="0" y="162560"/>
                  </a:lnTo>
                  <a:lnTo>
                    <a:pt x="0" y="168910"/>
                  </a:lnTo>
                  <a:lnTo>
                    <a:pt x="24129" y="168910"/>
                  </a:lnTo>
                  <a:lnTo>
                    <a:pt x="24129" y="162560"/>
                  </a:lnTo>
                  <a:close/>
                </a:path>
                <a:path w="24129" h="1473200">
                  <a:moveTo>
                    <a:pt x="24129" y="168910"/>
                  </a:moveTo>
                  <a:lnTo>
                    <a:pt x="0" y="168910"/>
                  </a:lnTo>
                  <a:lnTo>
                    <a:pt x="0" y="173990"/>
                  </a:lnTo>
                  <a:lnTo>
                    <a:pt x="24129" y="173990"/>
                  </a:lnTo>
                  <a:lnTo>
                    <a:pt x="24129" y="168910"/>
                  </a:lnTo>
                  <a:close/>
                </a:path>
                <a:path w="24129" h="1473200">
                  <a:moveTo>
                    <a:pt x="24129" y="173990"/>
                  </a:moveTo>
                  <a:lnTo>
                    <a:pt x="0" y="173990"/>
                  </a:lnTo>
                  <a:lnTo>
                    <a:pt x="0" y="180340"/>
                  </a:lnTo>
                  <a:lnTo>
                    <a:pt x="24129" y="180340"/>
                  </a:lnTo>
                  <a:lnTo>
                    <a:pt x="24129" y="173990"/>
                  </a:lnTo>
                  <a:close/>
                </a:path>
                <a:path w="24129" h="1473200">
                  <a:moveTo>
                    <a:pt x="24129" y="180340"/>
                  </a:moveTo>
                  <a:lnTo>
                    <a:pt x="0" y="180340"/>
                  </a:lnTo>
                  <a:lnTo>
                    <a:pt x="0" y="182880"/>
                  </a:lnTo>
                  <a:lnTo>
                    <a:pt x="24129" y="182880"/>
                  </a:lnTo>
                  <a:lnTo>
                    <a:pt x="24129" y="180340"/>
                  </a:lnTo>
                  <a:close/>
                </a:path>
                <a:path w="24129" h="1473200">
                  <a:moveTo>
                    <a:pt x="24129" y="182880"/>
                  </a:moveTo>
                  <a:lnTo>
                    <a:pt x="0" y="182880"/>
                  </a:lnTo>
                  <a:lnTo>
                    <a:pt x="0" y="186690"/>
                  </a:lnTo>
                  <a:lnTo>
                    <a:pt x="24129" y="186690"/>
                  </a:lnTo>
                  <a:lnTo>
                    <a:pt x="24129" y="182880"/>
                  </a:lnTo>
                  <a:close/>
                </a:path>
                <a:path w="24129" h="1473200">
                  <a:moveTo>
                    <a:pt x="24129" y="186690"/>
                  </a:moveTo>
                  <a:lnTo>
                    <a:pt x="0" y="186690"/>
                  </a:lnTo>
                  <a:lnTo>
                    <a:pt x="0" y="193040"/>
                  </a:lnTo>
                  <a:lnTo>
                    <a:pt x="24129" y="193040"/>
                  </a:lnTo>
                  <a:lnTo>
                    <a:pt x="24129" y="186690"/>
                  </a:lnTo>
                  <a:close/>
                </a:path>
                <a:path w="24129" h="1473200">
                  <a:moveTo>
                    <a:pt x="24129" y="193040"/>
                  </a:moveTo>
                  <a:lnTo>
                    <a:pt x="1270" y="193040"/>
                  </a:lnTo>
                  <a:lnTo>
                    <a:pt x="1270" y="194310"/>
                  </a:lnTo>
                  <a:lnTo>
                    <a:pt x="2539" y="194310"/>
                  </a:lnTo>
                  <a:lnTo>
                    <a:pt x="2539" y="195580"/>
                  </a:lnTo>
                  <a:lnTo>
                    <a:pt x="24129" y="195580"/>
                  </a:lnTo>
                  <a:lnTo>
                    <a:pt x="24129" y="193040"/>
                  </a:lnTo>
                  <a:close/>
                </a:path>
                <a:path w="24129" h="1473200">
                  <a:moveTo>
                    <a:pt x="24129" y="195580"/>
                  </a:moveTo>
                  <a:lnTo>
                    <a:pt x="5079" y="195580"/>
                  </a:lnTo>
                  <a:lnTo>
                    <a:pt x="5079" y="196850"/>
                  </a:lnTo>
                  <a:lnTo>
                    <a:pt x="6350" y="196850"/>
                  </a:lnTo>
                  <a:lnTo>
                    <a:pt x="6350" y="198120"/>
                  </a:lnTo>
                  <a:lnTo>
                    <a:pt x="7620" y="198120"/>
                  </a:lnTo>
                  <a:lnTo>
                    <a:pt x="7620" y="199390"/>
                  </a:lnTo>
                  <a:lnTo>
                    <a:pt x="24129" y="199390"/>
                  </a:lnTo>
                  <a:lnTo>
                    <a:pt x="24129" y="195580"/>
                  </a:lnTo>
                  <a:close/>
                </a:path>
                <a:path w="24129" h="1473200">
                  <a:moveTo>
                    <a:pt x="24129" y="199390"/>
                  </a:moveTo>
                  <a:lnTo>
                    <a:pt x="10160" y="199390"/>
                  </a:lnTo>
                  <a:lnTo>
                    <a:pt x="10160" y="200660"/>
                  </a:lnTo>
                  <a:lnTo>
                    <a:pt x="11429" y="200660"/>
                  </a:lnTo>
                  <a:lnTo>
                    <a:pt x="11429" y="201930"/>
                  </a:lnTo>
                  <a:lnTo>
                    <a:pt x="24129" y="201930"/>
                  </a:lnTo>
                  <a:lnTo>
                    <a:pt x="24129" y="199390"/>
                  </a:lnTo>
                  <a:close/>
                </a:path>
                <a:path w="24129" h="1473200">
                  <a:moveTo>
                    <a:pt x="24129" y="201930"/>
                  </a:moveTo>
                  <a:lnTo>
                    <a:pt x="13970" y="201930"/>
                  </a:lnTo>
                  <a:lnTo>
                    <a:pt x="13970" y="203200"/>
                  </a:lnTo>
                  <a:lnTo>
                    <a:pt x="15239" y="203200"/>
                  </a:lnTo>
                  <a:lnTo>
                    <a:pt x="15239" y="204470"/>
                  </a:lnTo>
                  <a:lnTo>
                    <a:pt x="16510" y="204470"/>
                  </a:lnTo>
                  <a:lnTo>
                    <a:pt x="16510" y="205740"/>
                  </a:lnTo>
                  <a:lnTo>
                    <a:pt x="24129" y="205740"/>
                  </a:lnTo>
                  <a:lnTo>
                    <a:pt x="24129" y="201930"/>
                  </a:lnTo>
                  <a:close/>
                </a:path>
                <a:path w="24129" h="1473200">
                  <a:moveTo>
                    <a:pt x="24129" y="205740"/>
                  </a:moveTo>
                  <a:lnTo>
                    <a:pt x="19050" y="205740"/>
                  </a:lnTo>
                  <a:lnTo>
                    <a:pt x="19050" y="207010"/>
                  </a:lnTo>
                  <a:lnTo>
                    <a:pt x="20320" y="207010"/>
                  </a:lnTo>
                  <a:lnTo>
                    <a:pt x="20320" y="208280"/>
                  </a:lnTo>
                  <a:lnTo>
                    <a:pt x="24129" y="208280"/>
                  </a:lnTo>
                  <a:lnTo>
                    <a:pt x="24129" y="205740"/>
                  </a:lnTo>
                  <a:close/>
                </a:path>
                <a:path w="24129" h="1473200">
                  <a:moveTo>
                    <a:pt x="24129" y="208280"/>
                  </a:moveTo>
                  <a:lnTo>
                    <a:pt x="22860" y="208280"/>
                  </a:lnTo>
                  <a:lnTo>
                    <a:pt x="22860" y="209550"/>
                  </a:lnTo>
                  <a:lnTo>
                    <a:pt x="24129" y="209550"/>
                  </a:lnTo>
                  <a:lnTo>
                    <a:pt x="24129" y="208280"/>
                  </a:lnTo>
                  <a:close/>
                </a:path>
                <a:path w="24129" h="1473200">
                  <a:moveTo>
                    <a:pt x="24129" y="1470660"/>
                  </a:moveTo>
                  <a:lnTo>
                    <a:pt x="7620" y="1470660"/>
                  </a:lnTo>
                  <a:lnTo>
                    <a:pt x="7620" y="1471930"/>
                  </a:lnTo>
                  <a:lnTo>
                    <a:pt x="24129" y="1471930"/>
                  </a:lnTo>
                  <a:lnTo>
                    <a:pt x="24129" y="1470660"/>
                  </a:lnTo>
                  <a:close/>
                </a:path>
                <a:path w="24129" h="1473200">
                  <a:moveTo>
                    <a:pt x="7619" y="1471930"/>
                  </a:moveTo>
                  <a:lnTo>
                    <a:pt x="0" y="1471930"/>
                  </a:lnTo>
                  <a:lnTo>
                    <a:pt x="0" y="1473200"/>
                  </a:lnTo>
                  <a:lnTo>
                    <a:pt x="7619" y="1473200"/>
                  </a:lnTo>
                  <a:lnTo>
                    <a:pt x="7619" y="1471930"/>
                  </a:lnTo>
                  <a:close/>
                </a:path>
              </a:pathLst>
            </a:custGeom>
            <a:solidFill>
              <a:srgbClr val="87870F"/>
            </a:solidFill>
          </p:spPr>
          <p:txBody>
            <a:bodyPr wrap="square" lIns="0" tIns="0" rIns="0" bIns="0" rtlCol="0"/>
            <a:lstStyle/>
            <a:p>
              <a:endParaRPr/>
            </a:p>
          </p:txBody>
        </p:sp>
        <p:sp>
          <p:nvSpPr>
            <p:cNvPr id="891" name="object 891"/>
            <p:cNvSpPr/>
            <p:nvPr/>
          </p:nvSpPr>
          <p:spPr>
            <a:xfrm>
              <a:off x="293370" y="5053329"/>
              <a:ext cx="24130" cy="1479550"/>
            </a:xfrm>
            <a:custGeom>
              <a:avLst/>
              <a:gdLst/>
              <a:ahLst/>
              <a:cxnLst/>
              <a:rect l="l" t="t" r="r" b="b"/>
              <a:pathLst>
                <a:path w="24129" h="1479550">
                  <a:moveTo>
                    <a:pt x="2539" y="0"/>
                  </a:moveTo>
                  <a:lnTo>
                    <a:pt x="0" y="0"/>
                  </a:lnTo>
                  <a:lnTo>
                    <a:pt x="0" y="10160"/>
                  </a:lnTo>
                  <a:lnTo>
                    <a:pt x="24129" y="10160"/>
                  </a:lnTo>
                  <a:lnTo>
                    <a:pt x="24129" y="6350"/>
                  </a:lnTo>
                  <a:lnTo>
                    <a:pt x="21589" y="6350"/>
                  </a:lnTo>
                  <a:lnTo>
                    <a:pt x="21589" y="5080"/>
                  </a:lnTo>
                  <a:lnTo>
                    <a:pt x="16510" y="5080"/>
                  </a:lnTo>
                  <a:lnTo>
                    <a:pt x="16510" y="3810"/>
                  </a:lnTo>
                  <a:lnTo>
                    <a:pt x="12699" y="3810"/>
                  </a:lnTo>
                  <a:lnTo>
                    <a:pt x="12699" y="2540"/>
                  </a:lnTo>
                  <a:lnTo>
                    <a:pt x="7620" y="2540"/>
                  </a:lnTo>
                  <a:lnTo>
                    <a:pt x="7620" y="1270"/>
                  </a:lnTo>
                  <a:lnTo>
                    <a:pt x="2539" y="1270"/>
                  </a:lnTo>
                  <a:lnTo>
                    <a:pt x="2539" y="0"/>
                  </a:lnTo>
                  <a:close/>
                </a:path>
                <a:path w="24129" h="1479550">
                  <a:moveTo>
                    <a:pt x="24129" y="10160"/>
                  </a:moveTo>
                  <a:lnTo>
                    <a:pt x="0" y="10160"/>
                  </a:lnTo>
                  <a:lnTo>
                    <a:pt x="0" y="16510"/>
                  </a:lnTo>
                  <a:lnTo>
                    <a:pt x="24129" y="16510"/>
                  </a:lnTo>
                  <a:lnTo>
                    <a:pt x="24129" y="10160"/>
                  </a:lnTo>
                  <a:close/>
                </a:path>
                <a:path w="24129" h="1479550">
                  <a:moveTo>
                    <a:pt x="24129" y="16510"/>
                  </a:moveTo>
                  <a:lnTo>
                    <a:pt x="0" y="16510"/>
                  </a:lnTo>
                  <a:lnTo>
                    <a:pt x="0" y="22860"/>
                  </a:lnTo>
                  <a:lnTo>
                    <a:pt x="24129" y="22860"/>
                  </a:lnTo>
                  <a:lnTo>
                    <a:pt x="24129" y="16510"/>
                  </a:lnTo>
                  <a:close/>
                </a:path>
                <a:path w="24129" h="1479550">
                  <a:moveTo>
                    <a:pt x="24129" y="22860"/>
                  </a:moveTo>
                  <a:lnTo>
                    <a:pt x="0" y="22860"/>
                  </a:lnTo>
                  <a:lnTo>
                    <a:pt x="0" y="29210"/>
                  </a:lnTo>
                  <a:lnTo>
                    <a:pt x="24129" y="29210"/>
                  </a:lnTo>
                  <a:lnTo>
                    <a:pt x="24129" y="22860"/>
                  </a:lnTo>
                  <a:close/>
                </a:path>
                <a:path w="24129" h="1479550">
                  <a:moveTo>
                    <a:pt x="24129" y="29210"/>
                  </a:moveTo>
                  <a:lnTo>
                    <a:pt x="0" y="29210"/>
                  </a:lnTo>
                  <a:lnTo>
                    <a:pt x="0" y="35560"/>
                  </a:lnTo>
                  <a:lnTo>
                    <a:pt x="24129" y="35560"/>
                  </a:lnTo>
                  <a:lnTo>
                    <a:pt x="24129" y="29210"/>
                  </a:lnTo>
                  <a:close/>
                </a:path>
                <a:path w="24129" h="1479550">
                  <a:moveTo>
                    <a:pt x="24129" y="35560"/>
                  </a:moveTo>
                  <a:lnTo>
                    <a:pt x="0" y="35560"/>
                  </a:lnTo>
                  <a:lnTo>
                    <a:pt x="0" y="41910"/>
                  </a:lnTo>
                  <a:lnTo>
                    <a:pt x="24129" y="41910"/>
                  </a:lnTo>
                  <a:lnTo>
                    <a:pt x="24129" y="35560"/>
                  </a:lnTo>
                  <a:close/>
                </a:path>
                <a:path w="24129" h="1479550">
                  <a:moveTo>
                    <a:pt x="24129" y="41910"/>
                  </a:moveTo>
                  <a:lnTo>
                    <a:pt x="0" y="41910"/>
                  </a:lnTo>
                  <a:lnTo>
                    <a:pt x="0" y="54610"/>
                  </a:lnTo>
                  <a:lnTo>
                    <a:pt x="24129" y="54610"/>
                  </a:lnTo>
                  <a:lnTo>
                    <a:pt x="24129" y="41910"/>
                  </a:lnTo>
                  <a:close/>
                </a:path>
                <a:path w="24129" h="1479550">
                  <a:moveTo>
                    <a:pt x="24129" y="54610"/>
                  </a:moveTo>
                  <a:lnTo>
                    <a:pt x="0" y="54610"/>
                  </a:lnTo>
                  <a:lnTo>
                    <a:pt x="0" y="60960"/>
                  </a:lnTo>
                  <a:lnTo>
                    <a:pt x="24129" y="60960"/>
                  </a:lnTo>
                  <a:lnTo>
                    <a:pt x="24129" y="54610"/>
                  </a:lnTo>
                  <a:close/>
                </a:path>
                <a:path w="24129" h="1479550">
                  <a:moveTo>
                    <a:pt x="24129" y="60960"/>
                  </a:moveTo>
                  <a:lnTo>
                    <a:pt x="0" y="60960"/>
                  </a:lnTo>
                  <a:lnTo>
                    <a:pt x="0" y="73660"/>
                  </a:lnTo>
                  <a:lnTo>
                    <a:pt x="24129" y="73660"/>
                  </a:lnTo>
                  <a:lnTo>
                    <a:pt x="24129" y="60960"/>
                  </a:lnTo>
                  <a:close/>
                </a:path>
                <a:path w="24129" h="1479550">
                  <a:moveTo>
                    <a:pt x="24129" y="73660"/>
                  </a:moveTo>
                  <a:lnTo>
                    <a:pt x="0" y="73660"/>
                  </a:lnTo>
                  <a:lnTo>
                    <a:pt x="0" y="80010"/>
                  </a:lnTo>
                  <a:lnTo>
                    <a:pt x="24129" y="80010"/>
                  </a:lnTo>
                  <a:lnTo>
                    <a:pt x="24129" y="73660"/>
                  </a:lnTo>
                  <a:close/>
                </a:path>
                <a:path w="24129" h="1479550">
                  <a:moveTo>
                    <a:pt x="24129" y="80010"/>
                  </a:moveTo>
                  <a:lnTo>
                    <a:pt x="0" y="80010"/>
                  </a:lnTo>
                  <a:lnTo>
                    <a:pt x="0" y="86360"/>
                  </a:lnTo>
                  <a:lnTo>
                    <a:pt x="24129" y="86360"/>
                  </a:lnTo>
                  <a:lnTo>
                    <a:pt x="24129" y="80010"/>
                  </a:lnTo>
                  <a:close/>
                </a:path>
                <a:path w="24129" h="1479550">
                  <a:moveTo>
                    <a:pt x="24129" y="86360"/>
                  </a:moveTo>
                  <a:lnTo>
                    <a:pt x="0" y="86360"/>
                  </a:lnTo>
                  <a:lnTo>
                    <a:pt x="0" y="92710"/>
                  </a:lnTo>
                  <a:lnTo>
                    <a:pt x="24129" y="92710"/>
                  </a:lnTo>
                  <a:lnTo>
                    <a:pt x="24129" y="86360"/>
                  </a:lnTo>
                  <a:close/>
                </a:path>
                <a:path w="24129" h="1479550">
                  <a:moveTo>
                    <a:pt x="24129" y="92710"/>
                  </a:moveTo>
                  <a:lnTo>
                    <a:pt x="0" y="92710"/>
                  </a:lnTo>
                  <a:lnTo>
                    <a:pt x="0" y="99060"/>
                  </a:lnTo>
                  <a:lnTo>
                    <a:pt x="24129" y="99060"/>
                  </a:lnTo>
                  <a:lnTo>
                    <a:pt x="24129" y="92710"/>
                  </a:lnTo>
                  <a:close/>
                </a:path>
                <a:path w="24129" h="1479550">
                  <a:moveTo>
                    <a:pt x="24129" y="99060"/>
                  </a:moveTo>
                  <a:lnTo>
                    <a:pt x="0" y="99060"/>
                  </a:lnTo>
                  <a:lnTo>
                    <a:pt x="0" y="105410"/>
                  </a:lnTo>
                  <a:lnTo>
                    <a:pt x="24129" y="105410"/>
                  </a:lnTo>
                  <a:lnTo>
                    <a:pt x="24129" y="99060"/>
                  </a:lnTo>
                  <a:close/>
                </a:path>
                <a:path w="24129" h="1479550">
                  <a:moveTo>
                    <a:pt x="24129" y="105410"/>
                  </a:moveTo>
                  <a:lnTo>
                    <a:pt x="0" y="105410"/>
                  </a:lnTo>
                  <a:lnTo>
                    <a:pt x="0" y="111760"/>
                  </a:lnTo>
                  <a:lnTo>
                    <a:pt x="24129" y="111760"/>
                  </a:lnTo>
                  <a:lnTo>
                    <a:pt x="24129" y="105410"/>
                  </a:lnTo>
                  <a:close/>
                </a:path>
                <a:path w="24129" h="1479550">
                  <a:moveTo>
                    <a:pt x="24129" y="111760"/>
                  </a:moveTo>
                  <a:lnTo>
                    <a:pt x="0" y="111760"/>
                  </a:lnTo>
                  <a:lnTo>
                    <a:pt x="0" y="118110"/>
                  </a:lnTo>
                  <a:lnTo>
                    <a:pt x="24129" y="118110"/>
                  </a:lnTo>
                  <a:lnTo>
                    <a:pt x="24129" y="111760"/>
                  </a:lnTo>
                  <a:close/>
                </a:path>
                <a:path w="24129" h="1479550">
                  <a:moveTo>
                    <a:pt x="24129" y="118110"/>
                  </a:moveTo>
                  <a:lnTo>
                    <a:pt x="0" y="118110"/>
                  </a:lnTo>
                  <a:lnTo>
                    <a:pt x="0" y="130810"/>
                  </a:lnTo>
                  <a:lnTo>
                    <a:pt x="24129" y="130810"/>
                  </a:lnTo>
                  <a:lnTo>
                    <a:pt x="24129" y="118110"/>
                  </a:lnTo>
                  <a:close/>
                </a:path>
                <a:path w="24129" h="1479550">
                  <a:moveTo>
                    <a:pt x="24129" y="130810"/>
                  </a:moveTo>
                  <a:lnTo>
                    <a:pt x="0" y="130810"/>
                  </a:lnTo>
                  <a:lnTo>
                    <a:pt x="0" y="143510"/>
                  </a:lnTo>
                  <a:lnTo>
                    <a:pt x="24129" y="143510"/>
                  </a:lnTo>
                  <a:lnTo>
                    <a:pt x="24129" y="130810"/>
                  </a:lnTo>
                  <a:close/>
                </a:path>
                <a:path w="24129" h="1479550">
                  <a:moveTo>
                    <a:pt x="24129" y="143510"/>
                  </a:moveTo>
                  <a:lnTo>
                    <a:pt x="0" y="143510"/>
                  </a:lnTo>
                  <a:lnTo>
                    <a:pt x="0" y="156210"/>
                  </a:lnTo>
                  <a:lnTo>
                    <a:pt x="24129" y="156210"/>
                  </a:lnTo>
                  <a:lnTo>
                    <a:pt x="24129" y="143510"/>
                  </a:lnTo>
                  <a:close/>
                </a:path>
                <a:path w="24129" h="1479550">
                  <a:moveTo>
                    <a:pt x="24129" y="156210"/>
                  </a:moveTo>
                  <a:lnTo>
                    <a:pt x="0" y="156210"/>
                  </a:lnTo>
                  <a:lnTo>
                    <a:pt x="0" y="162560"/>
                  </a:lnTo>
                  <a:lnTo>
                    <a:pt x="24129" y="162560"/>
                  </a:lnTo>
                  <a:lnTo>
                    <a:pt x="24129" y="156210"/>
                  </a:lnTo>
                  <a:close/>
                </a:path>
                <a:path w="24129" h="1479550">
                  <a:moveTo>
                    <a:pt x="24129" y="162560"/>
                  </a:moveTo>
                  <a:lnTo>
                    <a:pt x="0" y="162560"/>
                  </a:lnTo>
                  <a:lnTo>
                    <a:pt x="0" y="168910"/>
                  </a:lnTo>
                  <a:lnTo>
                    <a:pt x="24129" y="168910"/>
                  </a:lnTo>
                  <a:lnTo>
                    <a:pt x="24129" y="162560"/>
                  </a:lnTo>
                  <a:close/>
                </a:path>
                <a:path w="24129" h="1479550">
                  <a:moveTo>
                    <a:pt x="24129" y="168910"/>
                  </a:moveTo>
                  <a:lnTo>
                    <a:pt x="0" y="168910"/>
                  </a:lnTo>
                  <a:lnTo>
                    <a:pt x="0" y="175260"/>
                  </a:lnTo>
                  <a:lnTo>
                    <a:pt x="24129" y="175260"/>
                  </a:lnTo>
                  <a:lnTo>
                    <a:pt x="24129" y="168910"/>
                  </a:lnTo>
                  <a:close/>
                </a:path>
                <a:path w="24129" h="1479550">
                  <a:moveTo>
                    <a:pt x="24129" y="175260"/>
                  </a:moveTo>
                  <a:lnTo>
                    <a:pt x="0" y="175260"/>
                  </a:lnTo>
                  <a:lnTo>
                    <a:pt x="0" y="180340"/>
                  </a:lnTo>
                  <a:lnTo>
                    <a:pt x="24129" y="180340"/>
                  </a:lnTo>
                  <a:lnTo>
                    <a:pt x="24129" y="175260"/>
                  </a:lnTo>
                  <a:close/>
                </a:path>
                <a:path w="24129" h="1479550">
                  <a:moveTo>
                    <a:pt x="24129" y="180340"/>
                  </a:moveTo>
                  <a:lnTo>
                    <a:pt x="0" y="180340"/>
                  </a:lnTo>
                  <a:lnTo>
                    <a:pt x="0" y="182880"/>
                  </a:lnTo>
                  <a:lnTo>
                    <a:pt x="24129" y="182880"/>
                  </a:lnTo>
                  <a:lnTo>
                    <a:pt x="24129" y="180340"/>
                  </a:lnTo>
                  <a:close/>
                </a:path>
                <a:path w="24129" h="1479550">
                  <a:moveTo>
                    <a:pt x="24129" y="182880"/>
                  </a:moveTo>
                  <a:lnTo>
                    <a:pt x="2539" y="182880"/>
                  </a:lnTo>
                  <a:lnTo>
                    <a:pt x="2539" y="184150"/>
                  </a:lnTo>
                  <a:lnTo>
                    <a:pt x="3809" y="184150"/>
                  </a:lnTo>
                  <a:lnTo>
                    <a:pt x="3809" y="185420"/>
                  </a:lnTo>
                  <a:lnTo>
                    <a:pt x="6350" y="185420"/>
                  </a:lnTo>
                  <a:lnTo>
                    <a:pt x="6350" y="186690"/>
                  </a:lnTo>
                  <a:lnTo>
                    <a:pt x="24129" y="186690"/>
                  </a:lnTo>
                  <a:lnTo>
                    <a:pt x="24129" y="182880"/>
                  </a:lnTo>
                  <a:close/>
                </a:path>
                <a:path w="24129" h="1479550">
                  <a:moveTo>
                    <a:pt x="24129" y="186690"/>
                  </a:moveTo>
                  <a:lnTo>
                    <a:pt x="7619" y="186690"/>
                  </a:lnTo>
                  <a:lnTo>
                    <a:pt x="7619" y="187960"/>
                  </a:lnTo>
                  <a:lnTo>
                    <a:pt x="8889" y="187960"/>
                  </a:lnTo>
                  <a:lnTo>
                    <a:pt x="8889" y="189230"/>
                  </a:lnTo>
                  <a:lnTo>
                    <a:pt x="24129" y="189230"/>
                  </a:lnTo>
                  <a:lnTo>
                    <a:pt x="24129" y="186690"/>
                  </a:lnTo>
                  <a:close/>
                </a:path>
                <a:path w="24129" h="1479550">
                  <a:moveTo>
                    <a:pt x="24129" y="189230"/>
                  </a:moveTo>
                  <a:lnTo>
                    <a:pt x="11429" y="189230"/>
                  </a:lnTo>
                  <a:lnTo>
                    <a:pt x="11429" y="190500"/>
                  </a:lnTo>
                  <a:lnTo>
                    <a:pt x="12700" y="190500"/>
                  </a:lnTo>
                  <a:lnTo>
                    <a:pt x="12700" y="191770"/>
                  </a:lnTo>
                  <a:lnTo>
                    <a:pt x="15239" y="191770"/>
                  </a:lnTo>
                  <a:lnTo>
                    <a:pt x="15239" y="193040"/>
                  </a:lnTo>
                  <a:lnTo>
                    <a:pt x="24129" y="193040"/>
                  </a:lnTo>
                  <a:lnTo>
                    <a:pt x="24129" y="189230"/>
                  </a:lnTo>
                  <a:close/>
                </a:path>
                <a:path w="24129" h="1479550">
                  <a:moveTo>
                    <a:pt x="24129" y="193040"/>
                  </a:moveTo>
                  <a:lnTo>
                    <a:pt x="16509" y="193040"/>
                  </a:lnTo>
                  <a:lnTo>
                    <a:pt x="16509" y="194310"/>
                  </a:lnTo>
                  <a:lnTo>
                    <a:pt x="17779" y="194310"/>
                  </a:lnTo>
                  <a:lnTo>
                    <a:pt x="17779" y="195580"/>
                  </a:lnTo>
                  <a:lnTo>
                    <a:pt x="24129" y="195580"/>
                  </a:lnTo>
                  <a:lnTo>
                    <a:pt x="24129" y="193040"/>
                  </a:lnTo>
                  <a:close/>
                </a:path>
                <a:path w="24129" h="1479550">
                  <a:moveTo>
                    <a:pt x="24129" y="195580"/>
                  </a:moveTo>
                  <a:lnTo>
                    <a:pt x="20319" y="195580"/>
                  </a:lnTo>
                  <a:lnTo>
                    <a:pt x="20319" y="196850"/>
                  </a:lnTo>
                  <a:lnTo>
                    <a:pt x="21589" y="196850"/>
                  </a:lnTo>
                  <a:lnTo>
                    <a:pt x="21589" y="198120"/>
                  </a:lnTo>
                  <a:lnTo>
                    <a:pt x="24129" y="198120"/>
                  </a:lnTo>
                  <a:lnTo>
                    <a:pt x="24129" y="195580"/>
                  </a:lnTo>
                  <a:close/>
                </a:path>
                <a:path w="24129" h="1479550">
                  <a:moveTo>
                    <a:pt x="24129" y="1478280"/>
                  </a:moveTo>
                  <a:lnTo>
                    <a:pt x="0" y="1478280"/>
                  </a:lnTo>
                  <a:lnTo>
                    <a:pt x="0" y="1479550"/>
                  </a:lnTo>
                  <a:lnTo>
                    <a:pt x="24129" y="1479550"/>
                  </a:lnTo>
                  <a:lnTo>
                    <a:pt x="24129" y="1478280"/>
                  </a:lnTo>
                  <a:close/>
                </a:path>
              </a:pathLst>
            </a:custGeom>
            <a:solidFill>
              <a:srgbClr val="87870E"/>
            </a:solidFill>
          </p:spPr>
          <p:txBody>
            <a:bodyPr wrap="square" lIns="0" tIns="0" rIns="0" bIns="0" rtlCol="0"/>
            <a:lstStyle/>
            <a:p>
              <a:endParaRPr/>
            </a:p>
          </p:txBody>
        </p:sp>
        <p:sp>
          <p:nvSpPr>
            <p:cNvPr id="892" name="object 892"/>
            <p:cNvSpPr/>
            <p:nvPr/>
          </p:nvSpPr>
          <p:spPr>
            <a:xfrm>
              <a:off x="269239" y="5046979"/>
              <a:ext cx="24130" cy="1485900"/>
            </a:xfrm>
            <a:custGeom>
              <a:avLst/>
              <a:gdLst/>
              <a:ahLst/>
              <a:cxnLst/>
              <a:rect l="l" t="t" r="r" b="b"/>
              <a:pathLst>
                <a:path w="24129" h="1485900">
                  <a:moveTo>
                    <a:pt x="3810" y="0"/>
                  </a:moveTo>
                  <a:lnTo>
                    <a:pt x="0" y="0"/>
                  </a:lnTo>
                  <a:lnTo>
                    <a:pt x="0" y="16510"/>
                  </a:lnTo>
                  <a:lnTo>
                    <a:pt x="24130" y="16510"/>
                  </a:lnTo>
                  <a:lnTo>
                    <a:pt x="24130" y="6350"/>
                  </a:lnTo>
                  <a:lnTo>
                    <a:pt x="22860" y="6350"/>
                  </a:lnTo>
                  <a:lnTo>
                    <a:pt x="22860" y="5080"/>
                  </a:lnTo>
                  <a:lnTo>
                    <a:pt x="17780" y="5080"/>
                  </a:lnTo>
                  <a:lnTo>
                    <a:pt x="17780" y="3810"/>
                  </a:lnTo>
                  <a:lnTo>
                    <a:pt x="12700" y="3810"/>
                  </a:lnTo>
                  <a:lnTo>
                    <a:pt x="12700" y="2540"/>
                  </a:lnTo>
                  <a:lnTo>
                    <a:pt x="8889" y="2540"/>
                  </a:lnTo>
                  <a:lnTo>
                    <a:pt x="8889" y="1270"/>
                  </a:lnTo>
                  <a:lnTo>
                    <a:pt x="3810" y="1270"/>
                  </a:lnTo>
                  <a:lnTo>
                    <a:pt x="3810" y="0"/>
                  </a:lnTo>
                  <a:close/>
                </a:path>
                <a:path w="24129" h="1485900">
                  <a:moveTo>
                    <a:pt x="24130" y="16510"/>
                  </a:moveTo>
                  <a:lnTo>
                    <a:pt x="0" y="16510"/>
                  </a:lnTo>
                  <a:lnTo>
                    <a:pt x="0" y="22860"/>
                  </a:lnTo>
                  <a:lnTo>
                    <a:pt x="24130" y="22860"/>
                  </a:lnTo>
                  <a:lnTo>
                    <a:pt x="24130" y="16510"/>
                  </a:lnTo>
                  <a:close/>
                </a:path>
                <a:path w="24129" h="1485900">
                  <a:moveTo>
                    <a:pt x="24130" y="22860"/>
                  </a:moveTo>
                  <a:lnTo>
                    <a:pt x="0" y="22860"/>
                  </a:lnTo>
                  <a:lnTo>
                    <a:pt x="0" y="29210"/>
                  </a:lnTo>
                  <a:lnTo>
                    <a:pt x="24130" y="29210"/>
                  </a:lnTo>
                  <a:lnTo>
                    <a:pt x="24130" y="22860"/>
                  </a:lnTo>
                  <a:close/>
                </a:path>
                <a:path w="24129" h="1485900">
                  <a:moveTo>
                    <a:pt x="24130" y="29210"/>
                  </a:moveTo>
                  <a:lnTo>
                    <a:pt x="0" y="29210"/>
                  </a:lnTo>
                  <a:lnTo>
                    <a:pt x="0" y="35560"/>
                  </a:lnTo>
                  <a:lnTo>
                    <a:pt x="24130" y="35560"/>
                  </a:lnTo>
                  <a:lnTo>
                    <a:pt x="24130" y="29210"/>
                  </a:lnTo>
                  <a:close/>
                </a:path>
                <a:path w="24129" h="1485900">
                  <a:moveTo>
                    <a:pt x="24130" y="35560"/>
                  </a:moveTo>
                  <a:lnTo>
                    <a:pt x="0" y="35560"/>
                  </a:lnTo>
                  <a:lnTo>
                    <a:pt x="0" y="41910"/>
                  </a:lnTo>
                  <a:lnTo>
                    <a:pt x="24130" y="41910"/>
                  </a:lnTo>
                  <a:lnTo>
                    <a:pt x="24130" y="35560"/>
                  </a:lnTo>
                  <a:close/>
                </a:path>
                <a:path w="24129" h="1485900">
                  <a:moveTo>
                    <a:pt x="24130" y="41910"/>
                  </a:moveTo>
                  <a:lnTo>
                    <a:pt x="0" y="41910"/>
                  </a:lnTo>
                  <a:lnTo>
                    <a:pt x="0" y="48260"/>
                  </a:lnTo>
                  <a:lnTo>
                    <a:pt x="24130" y="48260"/>
                  </a:lnTo>
                  <a:lnTo>
                    <a:pt x="24130" y="41910"/>
                  </a:lnTo>
                  <a:close/>
                </a:path>
                <a:path w="24129" h="1485900">
                  <a:moveTo>
                    <a:pt x="24130" y="48260"/>
                  </a:moveTo>
                  <a:lnTo>
                    <a:pt x="0" y="48260"/>
                  </a:lnTo>
                  <a:lnTo>
                    <a:pt x="0" y="60960"/>
                  </a:lnTo>
                  <a:lnTo>
                    <a:pt x="24130" y="60960"/>
                  </a:lnTo>
                  <a:lnTo>
                    <a:pt x="24130" y="48260"/>
                  </a:lnTo>
                  <a:close/>
                </a:path>
                <a:path w="24129" h="1485900">
                  <a:moveTo>
                    <a:pt x="24130" y="60960"/>
                  </a:moveTo>
                  <a:lnTo>
                    <a:pt x="0" y="60960"/>
                  </a:lnTo>
                  <a:lnTo>
                    <a:pt x="0" y="67310"/>
                  </a:lnTo>
                  <a:lnTo>
                    <a:pt x="24130" y="67310"/>
                  </a:lnTo>
                  <a:lnTo>
                    <a:pt x="24130" y="60960"/>
                  </a:lnTo>
                  <a:close/>
                </a:path>
                <a:path w="24129" h="1485900">
                  <a:moveTo>
                    <a:pt x="24130" y="67310"/>
                  </a:moveTo>
                  <a:lnTo>
                    <a:pt x="0" y="67310"/>
                  </a:lnTo>
                  <a:lnTo>
                    <a:pt x="0" y="80010"/>
                  </a:lnTo>
                  <a:lnTo>
                    <a:pt x="24130" y="80010"/>
                  </a:lnTo>
                  <a:lnTo>
                    <a:pt x="24130" y="67310"/>
                  </a:lnTo>
                  <a:close/>
                </a:path>
                <a:path w="24129" h="1485900">
                  <a:moveTo>
                    <a:pt x="24130" y="80010"/>
                  </a:moveTo>
                  <a:lnTo>
                    <a:pt x="0" y="80010"/>
                  </a:lnTo>
                  <a:lnTo>
                    <a:pt x="0" y="86360"/>
                  </a:lnTo>
                  <a:lnTo>
                    <a:pt x="24130" y="86360"/>
                  </a:lnTo>
                  <a:lnTo>
                    <a:pt x="24130" y="80010"/>
                  </a:lnTo>
                  <a:close/>
                </a:path>
                <a:path w="24129" h="1485900">
                  <a:moveTo>
                    <a:pt x="24130" y="86360"/>
                  </a:moveTo>
                  <a:lnTo>
                    <a:pt x="0" y="86360"/>
                  </a:lnTo>
                  <a:lnTo>
                    <a:pt x="0" y="92710"/>
                  </a:lnTo>
                  <a:lnTo>
                    <a:pt x="24130" y="92710"/>
                  </a:lnTo>
                  <a:lnTo>
                    <a:pt x="24130" y="86360"/>
                  </a:lnTo>
                  <a:close/>
                </a:path>
                <a:path w="24129" h="1485900">
                  <a:moveTo>
                    <a:pt x="24130" y="92710"/>
                  </a:moveTo>
                  <a:lnTo>
                    <a:pt x="0" y="92710"/>
                  </a:lnTo>
                  <a:lnTo>
                    <a:pt x="0" y="99060"/>
                  </a:lnTo>
                  <a:lnTo>
                    <a:pt x="24130" y="99060"/>
                  </a:lnTo>
                  <a:lnTo>
                    <a:pt x="24130" y="92710"/>
                  </a:lnTo>
                  <a:close/>
                </a:path>
                <a:path w="24129" h="1485900">
                  <a:moveTo>
                    <a:pt x="24130" y="99060"/>
                  </a:moveTo>
                  <a:lnTo>
                    <a:pt x="0" y="99060"/>
                  </a:lnTo>
                  <a:lnTo>
                    <a:pt x="0" y="105410"/>
                  </a:lnTo>
                  <a:lnTo>
                    <a:pt x="24130" y="105410"/>
                  </a:lnTo>
                  <a:lnTo>
                    <a:pt x="24130" y="99060"/>
                  </a:lnTo>
                  <a:close/>
                </a:path>
                <a:path w="24129" h="1485900">
                  <a:moveTo>
                    <a:pt x="24130" y="105410"/>
                  </a:moveTo>
                  <a:lnTo>
                    <a:pt x="0" y="105410"/>
                  </a:lnTo>
                  <a:lnTo>
                    <a:pt x="0" y="111760"/>
                  </a:lnTo>
                  <a:lnTo>
                    <a:pt x="24130" y="111760"/>
                  </a:lnTo>
                  <a:lnTo>
                    <a:pt x="24130" y="105410"/>
                  </a:lnTo>
                  <a:close/>
                </a:path>
                <a:path w="24129" h="1485900">
                  <a:moveTo>
                    <a:pt x="24130" y="111760"/>
                  </a:moveTo>
                  <a:lnTo>
                    <a:pt x="0" y="111760"/>
                  </a:lnTo>
                  <a:lnTo>
                    <a:pt x="0" y="118110"/>
                  </a:lnTo>
                  <a:lnTo>
                    <a:pt x="24130" y="118110"/>
                  </a:lnTo>
                  <a:lnTo>
                    <a:pt x="24130" y="111760"/>
                  </a:lnTo>
                  <a:close/>
                </a:path>
                <a:path w="24129" h="1485900">
                  <a:moveTo>
                    <a:pt x="24130" y="118110"/>
                  </a:moveTo>
                  <a:lnTo>
                    <a:pt x="0" y="118110"/>
                  </a:lnTo>
                  <a:lnTo>
                    <a:pt x="0" y="124460"/>
                  </a:lnTo>
                  <a:lnTo>
                    <a:pt x="24130" y="124460"/>
                  </a:lnTo>
                  <a:lnTo>
                    <a:pt x="24130" y="118110"/>
                  </a:lnTo>
                  <a:close/>
                </a:path>
                <a:path w="24129" h="1485900">
                  <a:moveTo>
                    <a:pt x="24130" y="124460"/>
                  </a:moveTo>
                  <a:lnTo>
                    <a:pt x="0" y="124460"/>
                  </a:lnTo>
                  <a:lnTo>
                    <a:pt x="0" y="137160"/>
                  </a:lnTo>
                  <a:lnTo>
                    <a:pt x="24130" y="137160"/>
                  </a:lnTo>
                  <a:lnTo>
                    <a:pt x="24130" y="124460"/>
                  </a:lnTo>
                  <a:close/>
                </a:path>
                <a:path w="24129" h="1485900">
                  <a:moveTo>
                    <a:pt x="24130" y="137160"/>
                  </a:moveTo>
                  <a:lnTo>
                    <a:pt x="0" y="137160"/>
                  </a:lnTo>
                  <a:lnTo>
                    <a:pt x="0" y="149860"/>
                  </a:lnTo>
                  <a:lnTo>
                    <a:pt x="24130" y="149860"/>
                  </a:lnTo>
                  <a:lnTo>
                    <a:pt x="24130" y="137160"/>
                  </a:lnTo>
                  <a:close/>
                </a:path>
                <a:path w="24129" h="1485900">
                  <a:moveTo>
                    <a:pt x="24130" y="149860"/>
                  </a:moveTo>
                  <a:lnTo>
                    <a:pt x="0" y="149860"/>
                  </a:lnTo>
                  <a:lnTo>
                    <a:pt x="0" y="162560"/>
                  </a:lnTo>
                  <a:lnTo>
                    <a:pt x="24130" y="162560"/>
                  </a:lnTo>
                  <a:lnTo>
                    <a:pt x="24130" y="149860"/>
                  </a:lnTo>
                  <a:close/>
                </a:path>
                <a:path w="24129" h="1485900">
                  <a:moveTo>
                    <a:pt x="24130" y="162560"/>
                  </a:moveTo>
                  <a:lnTo>
                    <a:pt x="0" y="162560"/>
                  </a:lnTo>
                  <a:lnTo>
                    <a:pt x="0" y="168910"/>
                  </a:lnTo>
                  <a:lnTo>
                    <a:pt x="24130" y="168910"/>
                  </a:lnTo>
                  <a:lnTo>
                    <a:pt x="24130" y="162560"/>
                  </a:lnTo>
                  <a:close/>
                </a:path>
                <a:path w="24129" h="1485900">
                  <a:moveTo>
                    <a:pt x="24130" y="168910"/>
                  </a:moveTo>
                  <a:lnTo>
                    <a:pt x="0" y="168910"/>
                  </a:lnTo>
                  <a:lnTo>
                    <a:pt x="0" y="171450"/>
                  </a:lnTo>
                  <a:lnTo>
                    <a:pt x="1270" y="171450"/>
                  </a:lnTo>
                  <a:lnTo>
                    <a:pt x="1270" y="172720"/>
                  </a:lnTo>
                  <a:lnTo>
                    <a:pt x="3810" y="172720"/>
                  </a:lnTo>
                  <a:lnTo>
                    <a:pt x="3810" y="173990"/>
                  </a:lnTo>
                  <a:lnTo>
                    <a:pt x="5080" y="173990"/>
                  </a:lnTo>
                  <a:lnTo>
                    <a:pt x="5080" y="175260"/>
                  </a:lnTo>
                  <a:lnTo>
                    <a:pt x="24130" y="175260"/>
                  </a:lnTo>
                  <a:lnTo>
                    <a:pt x="24130" y="168910"/>
                  </a:lnTo>
                  <a:close/>
                </a:path>
                <a:path w="24129" h="1485900">
                  <a:moveTo>
                    <a:pt x="24130" y="175260"/>
                  </a:moveTo>
                  <a:lnTo>
                    <a:pt x="6350" y="175260"/>
                  </a:lnTo>
                  <a:lnTo>
                    <a:pt x="6350" y="176530"/>
                  </a:lnTo>
                  <a:lnTo>
                    <a:pt x="8889" y="176530"/>
                  </a:lnTo>
                  <a:lnTo>
                    <a:pt x="8889" y="177800"/>
                  </a:lnTo>
                  <a:lnTo>
                    <a:pt x="10160" y="177800"/>
                  </a:lnTo>
                  <a:lnTo>
                    <a:pt x="10160" y="179070"/>
                  </a:lnTo>
                  <a:lnTo>
                    <a:pt x="12700" y="179070"/>
                  </a:lnTo>
                  <a:lnTo>
                    <a:pt x="12700" y="180340"/>
                  </a:lnTo>
                  <a:lnTo>
                    <a:pt x="13970" y="180340"/>
                  </a:lnTo>
                  <a:lnTo>
                    <a:pt x="13970" y="181610"/>
                  </a:lnTo>
                  <a:lnTo>
                    <a:pt x="24130" y="181610"/>
                  </a:lnTo>
                  <a:lnTo>
                    <a:pt x="24130" y="175260"/>
                  </a:lnTo>
                  <a:close/>
                </a:path>
                <a:path w="24129" h="1485900">
                  <a:moveTo>
                    <a:pt x="24130" y="181610"/>
                  </a:moveTo>
                  <a:lnTo>
                    <a:pt x="15239" y="181610"/>
                  </a:lnTo>
                  <a:lnTo>
                    <a:pt x="15239" y="182880"/>
                  </a:lnTo>
                  <a:lnTo>
                    <a:pt x="17780" y="182880"/>
                  </a:lnTo>
                  <a:lnTo>
                    <a:pt x="17780" y="184150"/>
                  </a:lnTo>
                  <a:lnTo>
                    <a:pt x="19050" y="184150"/>
                  </a:lnTo>
                  <a:lnTo>
                    <a:pt x="19050" y="185420"/>
                  </a:lnTo>
                  <a:lnTo>
                    <a:pt x="21589" y="185420"/>
                  </a:lnTo>
                  <a:lnTo>
                    <a:pt x="21589" y="186690"/>
                  </a:lnTo>
                  <a:lnTo>
                    <a:pt x="24130" y="186690"/>
                  </a:lnTo>
                  <a:lnTo>
                    <a:pt x="24130" y="181610"/>
                  </a:lnTo>
                  <a:close/>
                </a:path>
                <a:path w="24129" h="1485900">
                  <a:moveTo>
                    <a:pt x="24130" y="186690"/>
                  </a:moveTo>
                  <a:lnTo>
                    <a:pt x="22860" y="186690"/>
                  </a:lnTo>
                  <a:lnTo>
                    <a:pt x="22860" y="187960"/>
                  </a:lnTo>
                  <a:lnTo>
                    <a:pt x="24130" y="187960"/>
                  </a:lnTo>
                  <a:lnTo>
                    <a:pt x="24130" y="186690"/>
                  </a:lnTo>
                  <a:close/>
                </a:path>
                <a:path w="24129" h="1485900">
                  <a:moveTo>
                    <a:pt x="24130" y="1484630"/>
                  </a:moveTo>
                  <a:lnTo>
                    <a:pt x="0" y="1484630"/>
                  </a:lnTo>
                  <a:lnTo>
                    <a:pt x="0" y="1485900"/>
                  </a:lnTo>
                  <a:lnTo>
                    <a:pt x="24130" y="1485900"/>
                  </a:lnTo>
                  <a:lnTo>
                    <a:pt x="24130" y="1484630"/>
                  </a:lnTo>
                  <a:close/>
                </a:path>
              </a:pathLst>
            </a:custGeom>
            <a:solidFill>
              <a:srgbClr val="86860D"/>
            </a:solidFill>
          </p:spPr>
          <p:txBody>
            <a:bodyPr wrap="square" lIns="0" tIns="0" rIns="0" bIns="0" rtlCol="0"/>
            <a:lstStyle/>
            <a:p>
              <a:endParaRPr/>
            </a:p>
          </p:txBody>
        </p:sp>
        <p:sp>
          <p:nvSpPr>
            <p:cNvPr id="893" name="object 893"/>
            <p:cNvSpPr/>
            <p:nvPr/>
          </p:nvSpPr>
          <p:spPr>
            <a:xfrm>
              <a:off x="243839" y="5039359"/>
              <a:ext cx="25400" cy="1494790"/>
            </a:xfrm>
            <a:custGeom>
              <a:avLst/>
              <a:gdLst/>
              <a:ahLst/>
              <a:cxnLst/>
              <a:rect l="l" t="t" r="r" b="b"/>
              <a:pathLst>
                <a:path w="25400" h="1494790">
                  <a:moveTo>
                    <a:pt x="1270" y="0"/>
                  </a:moveTo>
                  <a:lnTo>
                    <a:pt x="0" y="0"/>
                  </a:lnTo>
                  <a:lnTo>
                    <a:pt x="0" y="24129"/>
                  </a:lnTo>
                  <a:lnTo>
                    <a:pt x="25400" y="24129"/>
                  </a:lnTo>
                  <a:lnTo>
                    <a:pt x="25400" y="7620"/>
                  </a:lnTo>
                  <a:lnTo>
                    <a:pt x="24130" y="7620"/>
                  </a:lnTo>
                  <a:lnTo>
                    <a:pt x="24130" y="6350"/>
                  </a:lnTo>
                  <a:lnTo>
                    <a:pt x="19050" y="6350"/>
                  </a:lnTo>
                  <a:lnTo>
                    <a:pt x="19050" y="5080"/>
                  </a:lnTo>
                  <a:lnTo>
                    <a:pt x="15240" y="5080"/>
                  </a:lnTo>
                  <a:lnTo>
                    <a:pt x="15240" y="3810"/>
                  </a:lnTo>
                  <a:lnTo>
                    <a:pt x="10160" y="3810"/>
                  </a:lnTo>
                  <a:lnTo>
                    <a:pt x="10160" y="2539"/>
                  </a:lnTo>
                  <a:lnTo>
                    <a:pt x="5079" y="2539"/>
                  </a:lnTo>
                  <a:lnTo>
                    <a:pt x="5079" y="1270"/>
                  </a:lnTo>
                  <a:lnTo>
                    <a:pt x="1270" y="1270"/>
                  </a:lnTo>
                  <a:lnTo>
                    <a:pt x="1270" y="0"/>
                  </a:lnTo>
                  <a:close/>
                </a:path>
                <a:path w="25400" h="1494790">
                  <a:moveTo>
                    <a:pt x="25400" y="24130"/>
                  </a:moveTo>
                  <a:lnTo>
                    <a:pt x="0" y="24130"/>
                  </a:lnTo>
                  <a:lnTo>
                    <a:pt x="0" y="30479"/>
                  </a:lnTo>
                  <a:lnTo>
                    <a:pt x="25400" y="30479"/>
                  </a:lnTo>
                  <a:lnTo>
                    <a:pt x="25400" y="24130"/>
                  </a:lnTo>
                  <a:close/>
                </a:path>
                <a:path w="25400" h="1494790">
                  <a:moveTo>
                    <a:pt x="25400" y="30480"/>
                  </a:moveTo>
                  <a:lnTo>
                    <a:pt x="0" y="30480"/>
                  </a:lnTo>
                  <a:lnTo>
                    <a:pt x="0" y="36829"/>
                  </a:lnTo>
                  <a:lnTo>
                    <a:pt x="25400" y="36829"/>
                  </a:lnTo>
                  <a:lnTo>
                    <a:pt x="25400" y="30480"/>
                  </a:lnTo>
                  <a:close/>
                </a:path>
                <a:path w="25400" h="1494790">
                  <a:moveTo>
                    <a:pt x="25400" y="36830"/>
                  </a:moveTo>
                  <a:lnTo>
                    <a:pt x="0" y="36830"/>
                  </a:lnTo>
                  <a:lnTo>
                    <a:pt x="0" y="43179"/>
                  </a:lnTo>
                  <a:lnTo>
                    <a:pt x="25400" y="43179"/>
                  </a:lnTo>
                  <a:lnTo>
                    <a:pt x="25400" y="36830"/>
                  </a:lnTo>
                  <a:close/>
                </a:path>
                <a:path w="25400" h="1494790">
                  <a:moveTo>
                    <a:pt x="25400" y="43180"/>
                  </a:moveTo>
                  <a:lnTo>
                    <a:pt x="0" y="43180"/>
                  </a:lnTo>
                  <a:lnTo>
                    <a:pt x="0" y="49529"/>
                  </a:lnTo>
                  <a:lnTo>
                    <a:pt x="25400" y="49529"/>
                  </a:lnTo>
                  <a:lnTo>
                    <a:pt x="25400" y="43180"/>
                  </a:lnTo>
                  <a:close/>
                </a:path>
                <a:path w="25400" h="1494790">
                  <a:moveTo>
                    <a:pt x="25400" y="49530"/>
                  </a:moveTo>
                  <a:lnTo>
                    <a:pt x="0" y="49530"/>
                  </a:lnTo>
                  <a:lnTo>
                    <a:pt x="0" y="55879"/>
                  </a:lnTo>
                  <a:lnTo>
                    <a:pt x="25400" y="55879"/>
                  </a:lnTo>
                  <a:lnTo>
                    <a:pt x="25400" y="49530"/>
                  </a:lnTo>
                  <a:close/>
                </a:path>
                <a:path w="25400" h="1494790">
                  <a:moveTo>
                    <a:pt x="25400" y="55880"/>
                  </a:moveTo>
                  <a:lnTo>
                    <a:pt x="0" y="55880"/>
                  </a:lnTo>
                  <a:lnTo>
                    <a:pt x="0" y="68579"/>
                  </a:lnTo>
                  <a:lnTo>
                    <a:pt x="25400" y="68579"/>
                  </a:lnTo>
                  <a:lnTo>
                    <a:pt x="25400" y="55880"/>
                  </a:lnTo>
                  <a:close/>
                </a:path>
                <a:path w="25400" h="1494790">
                  <a:moveTo>
                    <a:pt x="25400" y="68580"/>
                  </a:moveTo>
                  <a:lnTo>
                    <a:pt x="0" y="68580"/>
                  </a:lnTo>
                  <a:lnTo>
                    <a:pt x="0" y="74929"/>
                  </a:lnTo>
                  <a:lnTo>
                    <a:pt x="25400" y="74929"/>
                  </a:lnTo>
                  <a:lnTo>
                    <a:pt x="25400" y="68580"/>
                  </a:lnTo>
                  <a:close/>
                </a:path>
                <a:path w="25400" h="1494790">
                  <a:moveTo>
                    <a:pt x="25400" y="74930"/>
                  </a:moveTo>
                  <a:lnTo>
                    <a:pt x="0" y="74930"/>
                  </a:lnTo>
                  <a:lnTo>
                    <a:pt x="0" y="87629"/>
                  </a:lnTo>
                  <a:lnTo>
                    <a:pt x="25400" y="87629"/>
                  </a:lnTo>
                  <a:lnTo>
                    <a:pt x="25400" y="74930"/>
                  </a:lnTo>
                  <a:close/>
                </a:path>
                <a:path w="25400" h="1494790">
                  <a:moveTo>
                    <a:pt x="25400" y="87630"/>
                  </a:moveTo>
                  <a:lnTo>
                    <a:pt x="0" y="87630"/>
                  </a:lnTo>
                  <a:lnTo>
                    <a:pt x="0" y="93979"/>
                  </a:lnTo>
                  <a:lnTo>
                    <a:pt x="25400" y="93979"/>
                  </a:lnTo>
                  <a:lnTo>
                    <a:pt x="25400" y="87630"/>
                  </a:lnTo>
                  <a:close/>
                </a:path>
                <a:path w="25400" h="1494790">
                  <a:moveTo>
                    <a:pt x="25400" y="93980"/>
                  </a:moveTo>
                  <a:lnTo>
                    <a:pt x="0" y="93980"/>
                  </a:lnTo>
                  <a:lnTo>
                    <a:pt x="0" y="100329"/>
                  </a:lnTo>
                  <a:lnTo>
                    <a:pt x="25400" y="100329"/>
                  </a:lnTo>
                  <a:lnTo>
                    <a:pt x="25400" y="93980"/>
                  </a:lnTo>
                  <a:close/>
                </a:path>
                <a:path w="25400" h="1494790">
                  <a:moveTo>
                    <a:pt x="25400" y="100330"/>
                  </a:moveTo>
                  <a:lnTo>
                    <a:pt x="0" y="100330"/>
                  </a:lnTo>
                  <a:lnTo>
                    <a:pt x="0" y="106679"/>
                  </a:lnTo>
                  <a:lnTo>
                    <a:pt x="25400" y="106679"/>
                  </a:lnTo>
                  <a:lnTo>
                    <a:pt x="25400" y="100330"/>
                  </a:lnTo>
                  <a:close/>
                </a:path>
                <a:path w="25400" h="1494790">
                  <a:moveTo>
                    <a:pt x="25400" y="106680"/>
                  </a:moveTo>
                  <a:lnTo>
                    <a:pt x="0" y="106680"/>
                  </a:lnTo>
                  <a:lnTo>
                    <a:pt x="0" y="113029"/>
                  </a:lnTo>
                  <a:lnTo>
                    <a:pt x="25400" y="113029"/>
                  </a:lnTo>
                  <a:lnTo>
                    <a:pt x="25400" y="106680"/>
                  </a:lnTo>
                  <a:close/>
                </a:path>
                <a:path w="25400" h="1494790">
                  <a:moveTo>
                    <a:pt x="25400" y="113030"/>
                  </a:moveTo>
                  <a:lnTo>
                    <a:pt x="0" y="113030"/>
                  </a:lnTo>
                  <a:lnTo>
                    <a:pt x="0" y="119379"/>
                  </a:lnTo>
                  <a:lnTo>
                    <a:pt x="25400" y="119379"/>
                  </a:lnTo>
                  <a:lnTo>
                    <a:pt x="25400" y="113030"/>
                  </a:lnTo>
                  <a:close/>
                </a:path>
                <a:path w="25400" h="1494790">
                  <a:moveTo>
                    <a:pt x="25400" y="119380"/>
                  </a:moveTo>
                  <a:lnTo>
                    <a:pt x="0" y="119380"/>
                  </a:lnTo>
                  <a:lnTo>
                    <a:pt x="0" y="125729"/>
                  </a:lnTo>
                  <a:lnTo>
                    <a:pt x="25400" y="125729"/>
                  </a:lnTo>
                  <a:lnTo>
                    <a:pt x="25400" y="119380"/>
                  </a:lnTo>
                  <a:close/>
                </a:path>
                <a:path w="25400" h="1494790">
                  <a:moveTo>
                    <a:pt x="25400" y="125730"/>
                  </a:moveTo>
                  <a:lnTo>
                    <a:pt x="0" y="125730"/>
                  </a:lnTo>
                  <a:lnTo>
                    <a:pt x="0" y="132079"/>
                  </a:lnTo>
                  <a:lnTo>
                    <a:pt x="25400" y="132079"/>
                  </a:lnTo>
                  <a:lnTo>
                    <a:pt x="25400" y="125730"/>
                  </a:lnTo>
                  <a:close/>
                </a:path>
                <a:path w="25400" h="1494790">
                  <a:moveTo>
                    <a:pt x="25400" y="132080"/>
                  </a:moveTo>
                  <a:lnTo>
                    <a:pt x="0" y="132080"/>
                  </a:lnTo>
                  <a:lnTo>
                    <a:pt x="0" y="144779"/>
                  </a:lnTo>
                  <a:lnTo>
                    <a:pt x="25400" y="144779"/>
                  </a:lnTo>
                  <a:lnTo>
                    <a:pt x="25400" y="132080"/>
                  </a:lnTo>
                  <a:close/>
                </a:path>
                <a:path w="25400" h="1494790">
                  <a:moveTo>
                    <a:pt x="25400" y="144780"/>
                  </a:moveTo>
                  <a:lnTo>
                    <a:pt x="0" y="144780"/>
                  </a:lnTo>
                  <a:lnTo>
                    <a:pt x="0" y="157479"/>
                  </a:lnTo>
                  <a:lnTo>
                    <a:pt x="25400" y="157479"/>
                  </a:lnTo>
                  <a:lnTo>
                    <a:pt x="25400" y="144780"/>
                  </a:lnTo>
                  <a:close/>
                </a:path>
                <a:path w="25400" h="1494790">
                  <a:moveTo>
                    <a:pt x="25400" y="157480"/>
                  </a:moveTo>
                  <a:lnTo>
                    <a:pt x="0" y="157480"/>
                  </a:lnTo>
                  <a:lnTo>
                    <a:pt x="0" y="161289"/>
                  </a:lnTo>
                  <a:lnTo>
                    <a:pt x="2539" y="161289"/>
                  </a:lnTo>
                  <a:lnTo>
                    <a:pt x="2539" y="162559"/>
                  </a:lnTo>
                  <a:lnTo>
                    <a:pt x="3810" y="162559"/>
                  </a:lnTo>
                  <a:lnTo>
                    <a:pt x="3810" y="163829"/>
                  </a:lnTo>
                  <a:lnTo>
                    <a:pt x="25400" y="163829"/>
                  </a:lnTo>
                  <a:lnTo>
                    <a:pt x="25400" y="157480"/>
                  </a:lnTo>
                  <a:close/>
                </a:path>
                <a:path w="25400" h="1494790">
                  <a:moveTo>
                    <a:pt x="25400" y="163830"/>
                  </a:moveTo>
                  <a:lnTo>
                    <a:pt x="5080" y="163830"/>
                  </a:lnTo>
                  <a:lnTo>
                    <a:pt x="5080" y="165100"/>
                  </a:lnTo>
                  <a:lnTo>
                    <a:pt x="7620" y="165100"/>
                  </a:lnTo>
                  <a:lnTo>
                    <a:pt x="7620" y="166369"/>
                  </a:lnTo>
                  <a:lnTo>
                    <a:pt x="8889" y="166369"/>
                  </a:lnTo>
                  <a:lnTo>
                    <a:pt x="8889" y="167639"/>
                  </a:lnTo>
                  <a:lnTo>
                    <a:pt x="11430" y="167639"/>
                  </a:lnTo>
                  <a:lnTo>
                    <a:pt x="11430" y="168909"/>
                  </a:lnTo>
                  <a:lnTo>
                    <a:pt x="12700" y="168909"/>
                  </a:lnTo>
                  <a:lnTo>
                    <a:pt x="12700" y="170179"/>
                  </a:lnTo>
                  <a:lnTo>
                    <a:pt x="25400" y="170179"/>
                  </a:lnTo>
                  <a:lnTo>
                    <a:pt x="25400" y="163830"/>
                  </a:lnTo>
                  <a:close/>
                </a:path>
                <a:path w="25400" h="1494790">
                  <a:moveTo>
                    <a:pt x="25400" y="170180"/>
                  </a:moveTo>
                  <a:lnTo>
                    <a:pt x="13970" y="170180"/>
                  </a:lnTo>
                  <a:lnTo>
                    <a:pt x="13970" y="171450"/>
                  </a:lnTo>
                  <a:lnTo>
                    <a:pt x="16510" y="171450"/>
                  </a:lnTo>
                  <a:lnTo>
                    <a:pt x="16510" y="172719"/>
                  </a:lnTo>
                  <a:lnTo>
                    <a:pt x="17780" y="172719"/>
                  </a:lnTo>
                  <a:lnTo>
                    <a:pt x="17780" y="173989"/>
                  </a:lnTo>
                  <a:lnTo>
                    <a:pt x="20320" y="173989"/>
                  </a:lnTo>
                  <a:lnTo>
                    <a:pt x="20320" y="175259"/>
                  </a:lnTo>
                  <a:lnTo>
                    <a:pt x="21589" y="175259"/>
                  </a:lnTo>
                  <a:lnTo>
                    <a:pt x="21589" y="176529"/>
                  </a:lnTo>
                  <a:lnTo>
                    <a:pt x="25400" y="176529"/>
                  </a:lnTo>
                  <a:lnTo>
                    <a:pt x="25400" y="170180"/>
                  </a:lnTo>
                  <a:close/>
                </a:path>
                <a:path w="25400" h="1494790">
                  <a:moveTo>
                    <a:pt x="25400" y="176530"/>
                  </a:moveTo>
                  <a:lnTo>
                    <a:pt x="22860" y="176530"/>
                  </a:lnTo>
                  <a:lnTo>
                    <a:pt x="22860" y="177800"/>
                  </a:lnTo>
                  <a:lnTo>
                    <a:pt x="25400" y="177800"/>
                  </a:lnTo>
                  <a:lnTo>
                    <a:pt x="25400" y="176530"/>
                  </a:lnTo>
                  <a:close/>
                </a:path>
                <a:path w="25400" h="1494790">
                  <a:moveTo>
                    <a:pt x="8889" y="1493520"/>
                  </a:moveTo>
                  <a:lnTo>
                    <a:pt x="0" y="1493520"/>
                  </a:lnTo>
                  <a:lnTo>
                    <a:pt x="0" y="1494789"/>
                  </a:lnTo>
                  <a:lnTo>
                    <a:pt x="8889" y="1494789"/>
                  </a:lnTo>
                  <a:lnTo>
                    <a:pt x="8889" y="1493520"/>
                  </a:lnTo>
                  <a:close/>
                </a:path>
                <a:path w="25400" h="1494790">
                  <a:moveTo>
                    <a:pt x="25400" y="1492250"/>
                  </a:moveTo>
                  <a:lnTo>
                    <a:pt x="8889" y="1492250"/>
                  </a:lnTo>
                  <a:lnTo>
                    <a:pt x="8889" y="1493520"/>
                  </a:lnTo>
                  <a:lnTo>
                    <a:pt x="25400" y="1493520"/>
                  </a:lnTo>
                  <a:lnTo>
                    <a:pt x="25400" y="1492250"/>
                  </a:lnTo>
                  <a:close/>
                </a:path>
              </a:pathLst>
            </a:custGeom>
            <a:solidFill>
              <a:srgbClr val="86860C"/>
            </a:solidFill>
          </p:spPr>
          <p:txBody>
            <a:bodyPr wrap="square" lIns="0" tIns="0" rIns="0" bIns="0" rtlCol="0"/>
            <a:lstStyle/>
            <a:p>
              <a:endParaRPr/>
            </a:p>
          </p:txBody>
        </p:sp>
        <p:sp>
          <p:nvSpPr>
            <p:cNvPr id="894" name="object 894"/>
            <p:cNvSpPr/>
            <p:nvPr/>
          </p:nvSpPr>
          <p:spPr>
            <a:xfrm>
              <a:off x="219709" y="5033009"/>
              <a:ext cx="24130" cy="1501140"/>
            </a:xfrm>
            <a:custGeom>
              <a:avLst/>
              <a:gdLst/>
              <a:ahLst/>
              <a:cxnLst/>
              <a:rect l="l" t="t" r="r" b="b"/>
              <a:pathLst>
                <a:path w="24129" h="1501140">
                  <a:moveTo>
                    <a:pt x="1269" y="0"/>
                  </a:moveTo>
                  <a:lnTo>
                    <a:pt x="0" y="0"/>
                  </a:lnTo>
                  <a:lnTo>
                    <a:pt x="0" y="5079"/>
                  </a:lnTo>
                  <a:lnTo>
                    <a:pt x="15239" y="5079"/>
                  </a:lnTo>
                  <a:lnTo>
                    <a:pt x="15239" y="3809"/>
                  </a:lnTo>
                  <a:lnTo>
                    <a:pt x="11429" y="3809"/>
                  </a:lnTo>
                  <a:lnTo>
                    <a:pt x="11429" y="2540"/>
                  </a:lnTo>
                  <a:lnTo>
                    <a:pt x="6350" y="2540"/>
                  </a:lnTo>
                  <a:lnTo>
                    <a:pt x="6350" y="1270"/>
                  </a:lnTo>
                  <a:lnTo>
                    <a:pt x="1269" y="1270"/>
                  </a:lnTo>
                  <a:lnTo>
                    <a:pt x="1269" y="0"/>
                  </a:lnTo>
                  <a:close/>
                </a:path>
                <a:path w="24129" h="1501140">
                  <a:moveTo>
                    <a:pt x="20320" y="5080"/>
                  </a:moveTo>
                  <a:lnTo>
                    <a:pt x="0" y="5080"/>
                  </a:lnTo>
                  <a:lnTo>
                    <a:pt x="0" y="30479"/>
                  </a:lnTo>
                  <a:lnTo>
                    <a:pt x="24129" y="30479"/>
                  </a:lnTo>
                  <a:lnTo>
                    <a:pt x="24129" y="6350"/>
                  </a:lnTo>
                  <a:lnTo>
                    <a:pt x="20320" y="6350"/>
                  </a:lnTo>
                  <a:lnTo>
                    <a:pt x="20320" y="5080"/>
                  </a:lnTo>
                  <a:close/>
                </a:path>
                <a:path w="24129" h="1501140">
                  <a:moveTo>
                    <a:pt x="24129" y="30480"/>
                  </a:moveTo>
                  <a:lnTo>
                    <a:pt x="0" y="30480"/>
                  </a:lnTo>
                  <a:lnTo>
                    <a:pt x="0" y="36829"/>
                  </a:lnTo>
                  <a:lnTo>
                    <a:pt x="24129" y="36829"/>
                  </a:lnTo>
                  <a:lnTo>
                    <a:pt x="24129" y="30480"/>
                  </a:lnTo>
                  <a:close/>
                </a:path>
                <a:path w="24129" h="1501140">
                  <a:moveTo>
                    <a:pt x="24129" y="36830"/>
                  </a:moveTo>
                  <a:lnTo>
                    <a:pt x="0" y="36830"/>
                  </a:lnTo>
                  <a:lnTo>
                    <a:pt x="0" y="43179"/>
                  </a:lnTo>
                  <a:lnTo>
                    <a:pt x="24129" y="43179"/>
                  </a:lnTo>
                  <a:lnTo>
                    <a:pt x="24129" y="36830"/>
                  </a:lnTo>
                  <a:close/>
                </a:path>
                <a:path w="24129" h="1501140">
                  <a:moveTo>
                    <a:pt x="24129" y="43180"/>
                  </a:moveTo>
                  <a:lnTo>
                    <a:pt x="0" y="43180"/>
                  </a:lnTo>
                  <a:lnTo>
                    <a:pt x="0" y="49529"/>
                  </a:lnTo>
                  <a:lnTo>
                    <a:pt x="24129" y="49529"/>
                  </a:lnTo>
                  <a:lnTo>
                    <a:pt x="24129" y="43180"/>
                  </a:lnTo>
                  <a:close/>
                </a:path>
                <a:path w="24129" h="1501140">
                  <a:moveTo>
                    <a:pt x="24129" y="49530"/>
                  </a:moveTo>
                  <a:lnTo>
                    <a:pt x="0" y="49530"/>
                  </a:lnTo>
                  <a:lnTo>
                    <a:pt x="0" y="55879"/>
                  </a:lnTo>
                  <a:lnTo>
                    <a:pt x="24129" y="55879"/>
                  </a:lnTo>
                  <a:lnTo>
                    <a:pt x="24129" y="49530"/>
                  </a:lnTo>
                  <a:close/>
                </a:path>
                <a:path w="24129" h="1501140">
                  <a:moveTo>
                    <a:pt x="24129" y="55880"/>
                  </a:moveTo>
                  <a:lnTo>
                    <a:pt x="0" y="55880"/>
                  </a:lnTo>
                  <a:lnTo>
                    <a:pt x="0" y="62229"/>
                  </a:lnTo>
                  <a:lnTo>
                    <a:pt x="24129" y="62229"/>
                  </a:lnTo>
                  <a:lnTo>
                    <a:pt x="24129" y="55880"/>
                  </a:lnTo>
                  <a:close/>
                </a:path>
                <a:path w="24129" h="1501140">
                  <a:moveTo>
                    <a:pt x="24129" y="62230"/>
                  </a:moveTo>
                  <a:lnTo>
                    <a:pt x="0" y="62230"/>
                  </a:lnTo>
                  <a:lnTo>
                    <a:pt x="0" y="74929"/>
                  </a:lnTo>
                  <a:lnTo>
                    <a:pt x="24129" y="74929"/>
                  </a:lnTo>
                  <a:lnTo>
                    <a:pt x="24129" y="62230"/>
                  </a:lnTo>
                  <a:close/>
                </a:path>
                <a:path w="24129" h="1501140">
                  <a:moveTo>
                    <a:pt x="24129" y="74930"/>
                  </a:moveTo>
                  <a:lnTo>
                    <a:pt x="0" y="74930"/>
                  </a:lnTo>
                  <a:lnTo>
                    <a:pt x="0" y="81279"/>
                  </a:lnTo>
                  <a:lnTo>
                    <a:pt x="24129" y="81279"/>
                  </a:lnTo>
                  <a:lnTo>
                    <a:pt x="24129" y="74930"/>
                  </a:lnTo>
                  <a:close/>
                </a:path>
                <a:path w="24129" h="1501140">
                  <a:moveTo>
                    <a:pt x="24129" y="81280"/>
                  </a:moveTo>
                  <a:lnTo>
                    <a:pt x="0" y="81280"/>
                  </a:lnTo>
                  <a:lnTo>
                    <a:pt x="0" y="93979"/>
                  </a:lnTo>
                  <a:lnTo>
                    <a:pt x="24129" y="93979"/>
                  </a:lnTo>
                  <a:lnTo>
                    <a:pt x="24129" y="81280"/>
                  </a:lnTo>
                  <a:close/>
                </a:path>
                <a:path w="24129" h="1501140">
                  <a:moveTo>
                    <a:pt x="24129" y="93980"/>
                  </a:moveTo>
                  <a:lnTo>
                    <a:pt x="0" y="93980"/>
                  </a:lnTo>
                  <a:lnTo>
                    <a:pt x="0" y="100329"/>
                  </a:lnTo>
                  <a:lnTo>
                    <a:pt x="24129" y="100329"/>
                  </a:lnTo>
                  <a:lnTo>
                    <a:pt x="24129" y="93980"/>
                  </a:lnTo>
                  <a:close/>
                </a:path>
                <a:path w="24129" h="1501140">
                  <a:moveTo>
                    <a:pt x="24129" y="100330"/>
                  </a:moveTo>
                  <a:lnTo>
                    <a:pt x="0" y="100330"/>
                  </a:lnTo>
                  <a:lnTo>
                    <a:pt x="0" y="106679"/>
                  </a:lnTo>
                  <a:lnTo>
                    <a:pt x="24129" y="106679"/>
                  </a:lnTo>
                  <a:lnTo>
                    <a:pt x="24129" y="100330"/>
                  </a:lnTo>
                  <a:close/>
                </a:path>
                <a:path w="24129" h="1501140">
                  <a:moveTo>
                    <a:pt x="24129" y="106680"/>
                  </a:moveTo>
                  <a:lnTo>
                    <a:pt x="0" y="106680"/>
                  </a:lnTo>
                  <a:lnTo>
                    <a:pt x="0" y="113029"/>
                  </a:lnTo>
                  <a:lnTo>
                    <a:pt x="24129" y="113029"/>
                  </a:lnTo>
                  <a:lnTo>
                    <a:pt x="24129" y="106680"/>
                  </a:lnTo>
                  <a:close/>
                </a:path>
                <a:path w="24129" h="1501140">
                  <a:moveTo>
                    <a:pt x="24129" y="113030"/>
                  </a:moveTo>
                  <a:lnTo>
                    <a:pt x="0" y="113030"/>
                  </a:lnTo>
                  <a:lnTo>
                    <a:pt x="0" y="119379"/>
                  </a:lnTo>
                  <a:lnTo>
                    <a:pt x="24129" y="119379"/>
                  </a:lnTo>
                  <a:lnTo>
                    <a:pt x="24129" y="113030"/>
                  </a:lnTo>
                  <a:close/>
                </a:path>
                <a:path w="24129" h="1501140">
                  <a:moveTo>
                    <a:pt x="24129" y="119380"/>
                  </a:moveTo>
                  <a:lnTo>
                    <a:pt x="0" y="119380"/>
                  </a:lnTo>
                  <a:lnTo>
                    <a:pt x="0" y="125729"/>
                  </a:lnTo>
                  <a:lnTo>
                    <a:pt x="24129" y="125729"/>
                  </a:lnTo>
                  <a:lnTo>
                    <a:pt x="24129" y="119380"/>
                  </a:lnTo>
                  <a:close/>
                </a:path>
                <a:path w="24129" h="1501140">
                  <a:moveTo>
                    <a:pt x="24129" y="125730"/>
                  </a:moveTo>
                  <a:lnTo>
                    <a:pt x="0" y="125730"/>
                  </a:lnTo>
                  <a:lnTo>
                    <a:pt x="0" y="132079"/>
                  </a:lnTo>
                  <a:lnTo>
                    <a:pt x="24129" y="132079"/>
                  </a:lnTo>
                  <a:lnTo>
                    <a:pt x="24129" y="125730"/>
                  </a:lnTo>
                  <a:close/>
                </a:path>
                <a:path w="24129" h="1501140">
                  <a:moveTo>
                    <a:pt x="24129" y="132080"/>
                  </a:moveTo>
                  <a:lnTo>
                    <a:pt x="0" y="132080"/>
                  </a:lnTo>
                  <a:lnTo>
                    <a:pt x="0" y="138429"/>
                  </a:lnTo>
                  <a:lnTo>
                    <a:pt x="24129" y="138429"/>
                  </a:lnTo>
                  <a:lnTo>
                    <a:pt x="24129" y="132080"/>
                  </a:lnTo>
                  <a:close/>
                </a:path>
                <a:path w="24129" h="1501140">
                  <a:moveTo>
                    <a:pt x="24129" y="138430"/>
                  </a:moveTo>
                  <a:lnTo>
                    <a:pt x="0" y="138430"/>
                  </a:lnTo>
                  <a:lnTo>
                    <a:pt x="0" y="149860"/>
                  </a:lnTo>
                  <a:lnTo>
                    <a:pt x="1269" y="149860"/>
                  </a:lnTo>
                  <a:lnTo>
                    <a:pt x="1269" y="151129"/>
                  </a:lnTo>
                  <a:lnTo>
                    <a:pt x="24129" y="151129"/>
                  </a:lnTo>
                  <a:lnTo>
                    <a:pt x="24129" y="138430"/>
                  </a:lnTo>
                  <a:close/>
                </a:path>
                <a:path w="24129" h="1501140">
                  <a:moveTo>
                    <a:pt x="24129" y="151130"/>
                  </a:moveTo>
                  <a:lnTo>
                    <a:pt x="2539" y="151130"/>
                  </a:lnTo>
                  <a:lnTo>
                    <a:pt x="2539" y="152400"/>
                  </a:lnTo>
                  <a:lnTo>
                    <a:pt x="5079" y="152400"/>
                  </a:lnTo>
                  <a:lnTo>
                    <a:pt x="5079" y="153669"/>
                  </a:lnTo>
                  <a:lnTo>
                    <a:pt x="6350" y="153669"/>
                  </a:lnTo>
                  <a:lnTo>
                    <a:pt x="6350" y="154939"/>
                  </a:lnTo>
                  <a:lnTo>
                    <a:pt x="8889" y="154939"/>
                  </a:lnTo>
                  <a:lnTo>
                    <a:pt x="8889" y="156209"/>
                  </a:lnTo>
                  <a:lnTo>
                    <a:pt x="10160" y="156209"/>
                  </a:lnTo>
                  <a:lnTo>
                    <a:pt x="10160" y="157479"/>
                  </a:lnTo>
                  <a:lnTo>
                    <a:pt x="24129" y="157479"/>
                  </a:lnTo>
                  <a:lnTo>
                    <a:pt x="24129" y="151130"/>
                  </a:lnTo>
                  <a:close/>
                </a:path>
                <a:path w="24129" h="1501140">
                  <a:moveTo>
                    <a:pt x="24129" y="157480"/>
                  </a:moveTo>
                  <a:lnTo>
                    <a:pt x="11429" y="157480"/>
                  </a:lnTo>
                  <a:lnTo>
                    <a:pt x="11429" y="158750"/>
                  </a:lnTo>
                  <a:lnTo>
                    <a:pt x="13969" y="158750"/>
                  </a:lnTo>
                  <a:lnTo>
                    <a:pt x="13969" y="160019"/>
                  </a:lnTo>
                  <a:lnTo>
                    <a:pt x="15239" y="160019"/>
                  </a:lnTo>
                  <a:lnTo>
                    <a:pt x="15239" y="161289"/>
                  </a:lnTo>
                  <a:lnTo>
                    <a:pt x="17779" y="161289"/>
                  </a:lnTo>
                  <a:lnTo>
                    <a:pt x="17779" y="162559"/>
                  </a:lnTo>
                  <a:lnTo>
                    <a:pt x="19050" y="162559"/>
                  </a:lnTo>
                  <a:lnTo>
                    <a:pt x="19050" y="163829"/>
                  </a:lnTo>
                  <a:lnTo>
                    <a:pt x="24129" y="163829"/>
                  </a:lnTo>
                  <a:lnTo>
                    <a:pt x="24129" y="157480"/>
                  </a:lnTo>
                  <a:close/>
                </a:path>
                <a:path w="24129" h="1501140">
                  <a:moveTo>
                    <a:pt x="24129" y="163830"/>
                  </a:moveTo>
                  <a:lnTo>
                    <a:pt x="20319" y="163830"/>
                  </a:lnTo>
                  <a:lnTo>
                    <a:pt x="20319" y="165100"/>
                  </a:lnTo>
                  <a:lnTo>
                    <a:pt x="22860" y="165100"/>
                  </a:lnTo>
                  <a:lnTo>
                    <a:pt x="22860" y="166369"/>
                  </a:lnTo>
                  <a:lnTo>
                    <a:pt x="24129" y="166369"/>
                  </a:lnTo>
                  <a:lnTo>
                    <a:pt x="24129" y="163830"/>
                  </a:lnTo>
                  <a:close/>
                </a:path>
                <a:path w="24129" h="1501140">
                  <a:moveTo>
                    <a:pt x="24129" y="1499870"/>
                  </a:moveTo>
                  <a:lnTo>
                    <a:pt x="0" y="1499870"/>
                  </a:lnTo>
                  <a:lnTo>
                    <a:pt x="0" y="1501140"/>
                  </a:lnTo>
                  <a:lnTo>
                    <a:pt x="24129" y="1501140"/>
                  </a:lnTo>
                  <a:lnTo>
                    <a:pt x="24129" y="1499870"/>
                  </a:lnTo>
                  <a:close/>
                </a:path>
              </a:pathLst>
            </a:custGeom>
            <a:solidFill>
              <a:srgbClr val="85850B"/>
            </a:solidFill>
          </p:spPr>
          <p:txBody>
            <a:bodyPr wrap="square" lIns="0" tIns="0" rIns="0" bIns="0" rtlCol="0"/>
            <a:lstStyle/>
            <a:p>
              <a:endParaRPr/>
            </a:p>
          </p:txBody>
        </p:sp>
        <p:sp>
          <p:nvSpPr>
            <p:cNvPr id="895" name="object 895"/>
            <p:cNvSpPr/>
            <p:nvPr/>
          </p:nvSpPr>
          <p:spPr>
            <a:xfrm>
              <a:off x="195579" y="5026659"/>
              <a:ext cx="24130" cy="1507490"/>
            </a:xfrm>
            <a:custGeom>
              <a:avLst/>
              <a:gdLst/>
              <a:ahLst/>
              <a:cxnLst/>
              <a:rect l="l" t="t" r="r" b="b"/>
              <a:pathLst>
                <a:path w="24129" h="1507490">
                  <a:moveTo>
                    <a:pt x="2539" y="0"/>
                  </a:moveTo>
                  <a:lnTo>
                    <a:pt x="0" y="0"/>
                  </a:lnTo>
                  <a:lnTo>
                    <a:pt x="0" y="5079"/>
                  </a:lnTo>
                  <a:lnTo>
                    <a:pt x="16509" y="5079"/>
                  </a:lnTo>
                  <a:lnTo>
                    <a:pt x="16509" y="3810"/>
                  </a:lnTo>
                  <a:lnTo>
                    <a:pt x="11430" y="3810"/>
                  </a:lnTo>
                  <a:lnTo>
                    <a:pt x="11430" y="2539"/>
                  </a:lnTo>
                  <a:lnTo>
                    <a:pt x="6349" y="2539"/>
                  </a:lnTo>
                  <a:lnTo>
                    <a:pt x="6349" y="1270"/>
                  </a:lnTo>
                  <a:lnTo>
                    <a:pt x="2539" y="1270"/>
                  </a:lnTo>
                  <a:lnTo>
                    <a:pt x="2539" y="0"/>
                  </a:lnTo>
                  <a:close/>
                </a:path>
                <a:path w="24129" h="1507490">
                  <a:moveTo>
                    <a:pt x="20319" y="5080"/>
                  </a:moveTo>
                  <a:lnTo>
                    <a:pt x="0" y="5080"/>
                  </a:lnTo>
                  <a:lnTo>
                    <a:pt x="0" y="11429"/>
                  </a:lnTo>
                  <a:lnTo>
                    <a:pt x="24130" y="11429"/>
                  </a:lnTo>
                  <a:lnTo>
                    <a:pt x="24130" y="6350"/>
                  </a:lnTo>
                  <a:lnTo>
                    <a:pt x="20319" y="6350"/>
                  </a:lnTo>
                  <a:lnTo>
                    <a:pt x="20319" y="5080"/>
                  </a:lnTo>
                  <a:close/>
                </a:path>
                <a:path w="24129" h="1507490">
                  <a:moveTo>
                    <a:pt x="24130" y="11430"/>
                  </a:moveTo>
                  <a:lnTo>
                    <a:pt x="0" y="11430"/>
                  </a:lnTo>
                  <a:lnTo>
                    <a:pt x="0" y="36829"/>
                  </a:lnTo>
                  <a:lnTo>
                    <a:pt x="24130" y="36829"/>
                  </a:lnTo>
                  <a:lnTo>
                    <a:pt x="24130" y="11430"/>
                  </a:lnTo>
                  <a:close/>
                </a:path>
                <a:path w="24129" h="1507490">
                  <a:moveTo>
                    <a:pt x="24130" y="36830"/>
                  </a:moveTo>
                  <a:lnTo>
                    <a:pt x="0" y="36830"/>
                  </a:lnTo>
                  <a:lnTo>
                    <a:pt x="0" y="43179"/>
                  </a:lnTo>
                  <a:lnTo>
                    <a:pt x="24130" y="43179"/>
                  </a:lnTo>
                  <a:lnTo>
                    <a:pt x="24130" y="36830"/>
                  </a:lnTo>
                  <a:close/>
                </a:path>
                <a:path w="24129" h="1507490">
                  <a:moveTo>
                    <a:pt x="24130" y="43180"/>
                  </a:moveTo>
                  <a:lnTo>
                    <a:pt x="0" y="43180"/>
                  </a:lnTo>
                  <a:lnTo>
                    <a:pt x="0" y="49529"/>
                  </a:lnTo>
                  <a:lnTo>
                    <a:pt x="24130" y="49529"/>
                  </a:lnTo>
                  <a:lnTo>
                    <a:pt x="24130" y="43180"/>
                  </a:lnTo>
                  <a:close/>
                </a:path>
                <a:path w="24129" h="1507490">
                  <a:moveTo>
                    <a:pt x="24130" y="49530"/>
                  </a:moveTo>
                  <a:lnTo>
                    <a:pt x="0" y="49530"/>
                  </a:lnTo>
                  <a:lnTo>
                    <a:pt x="0" y="55879"/>
                  </a:lnTo>
                  <a:lnTo>
                    <a:pt x="24130" y="55879"/>
                  </a:lnTo>
                  <a:lnTo>
                    <a:pt x="24130" y="49530"/>
                  </a:lnTo>
                  <a:close/>
                </a:path>
                <a:path w="24129" h="1507490">
                  <a:moveTo>
                    <a:pt x="24130" y="55880"/>
                  </a:moveTo>
                  <a:lnTo>
                    <a:pt x="0" y="55880"/>
                  </a:lnTo>
                  <a:lnTo>
                    <a:pt x="0" y="62229"/>
                  </a:lnTo>
                  <a:lnTo>
                    <a:pt x="24130" y="62229"/>
                  </a:lnTo>
                  <a:lnTo>
                    <a:pt x="24130" y="55880"/>
                  </a:lnTo>
                  <a:close/>
                </a:path>
                <a:path w="24129" h="1507490">
                  <a:moveTo>
                    <a:pt x="24130" y="62230"/>
                  </a:moveTo>
                  <a:lnTo>
                    <a:pt x="0" y="62230"/>
                  </a:lnTo>
                  <a:lnTo>
                    <a:pt x="0" y="68579"/>
                  </a:lnTo>
                  <a:lnTo>
                    <a:pt x="24130" y="68579"/>
                  </a:lnTo>
                  <a:lnTo>
                    <a:pt x="24130" y="62230"/>
                  </a:lnTo>
                  <a:close/>
                </a:path>
                <a:path w="24129" h="1507490">
                  <a:moveTo>
                    <a:pt x="24130" y="68580"/>
                  </a:moveTo>
                  <a:lnTo>
                    <a:pt x="0" y="68580"/>
                  </a:lnTo>
                  <a:lnTo>
                    <a:pt x="0" y="81279"/>
                  </a:lnTo>
                  <a:lnTo>
                    <a:pt x="24130" y="81279"/>
                  </a:lnTo>
                  <a:lnTo>
                    <a:pt x="24130" y="68580"/>
                  </a:lnTo>
                  <a:close/>
                </a:path>
                <a:path w="24129" h="1507490">
                  <a:moveTo>
                    <a:pt x="24130" y="81280"/>
                  </a:moveTo>
                  <a:lnTo>
                    <a:pt x="0" y="81280"/>
                  </a:lnTo>
                  <a:lnTo>
                    <a:pt x="0" y="87629"/>
                  </a:lnTo>
                  <a:lnTo>
                    <a:pt x="24130" y="87629"/>
                  </a:lnTo>
                  <a:lnTo>
                    <a:pt x="24130" y="81280"/>
                  </a:lnTo>
                  <a:close/>
                </a:path>
                <a:path w="24129" h="1507490">
                  <a:moveTo>
                    <a:pt x="24130" y="87630"/>
                  </a:moveTo>
                  <a:lnTo>
                    <a:pt x="0" y="87630"/>
                  </a:lnTo>
                  <a:lnTo>
                    <a:pt x="0" y="100329"/>
                  </a:lnTo>
                  <a:lnTo>
                    <a:pt x="24130" y="100329"/>
                  </a:lnTo>
                  <a:lnTo>
                    <a:pt x="24130" y="87630"/>
                  </a:lnTo>
                  <a:close/>
                </a:path>
                <a:path w="24129" h="1507490">
                  <a:moveTo>
                    <a:pt x="24130" y="100330"/>
                  </a:moveTo>
                  <a:lnTo>
                    <a:pt x="0" y="100330"/>
                  </a:lnTo>
                  <a:lnTo>
                    <a:pt x="0" y="106679"/>
                  </a:lnTo>
                  <a:lnTo>
                    <a:pt x="24130" y="106679"/>
                  </a:lnTo>
                  <a:lnTo>
                    <a:pt x="24130" y="100330"/>
                  </a:lnTo>
                  <a:close/>
                </a:path>
                <a:path w="24129" h="1507490">
                  <a:moveTo>
                    <a:pt x="24130" y="106680"/>
                  </a:moveTo>
                  <a:lnTo>
                    <a:pt x="0" y="106680"/>
                  </a:lnTo>
                  <a:lnTo>
                    <a:pt x="0" y="113029"/>
                  </a:lnTo>
                  <a:lnTo>
                    <a:pt x="24130" y="113029"/>
                  </a:lnTo>
                  <a:lnTo>
                    <a:pt x="24130" y="106680"/>
                  </a:lnTo>
                  <a:close/>
                </a:path>
                <a:path w="24129" h="1507490">
                  <a:moveTo>
                    <a:pt x="24130" y="113030"/>
                  </a:moveTo>
                  <a:lnTo>
                    <a:pt x="0" y="113030"/>
                  </a:lnTo>
                  <a:lnTo>
                    <a:pt x="0" y="119379"/>
                  </a:lnTo>
                  <a:lnTo>
                    <a:pt x="24130" y="119379"/>
                  </a:lnTo>
                  <a:lnTo>
                    <a:pt x="24130" y="113030"/>
                  </a:lnTo>
                  <a:close/>
                </a:path>
                <a:path w="24129" h="1507490">
                  <a:moveTo>
                    <a:pt x="24130" y="119380"/>
                  </a:moveTo>
                  <a:lnTo>
                    <a:pt x="0" y="119380"/>
                  </a:lnTo>
                  <a:lnTo>
                    <a:pt x="0" y="125729"/>
                  </a:lnTo>
                  <a:lnTo>
                    <a:pt x="24130" y="125729"/>
                  </a:lnTo>
                  <a:lnTo>
                    <a:pt x="24130" y="119380"/>
                  </a:lnTo>
                  <a:close/>
                </a:path>
                <a:path w="24129" h="1507490">
                  <a:moveTo>
                    <a:pt x="24130" y="125730"/>
                  </a:moveTo>
                  <a:lnTo>
                    <a:pt x="0" y="125730"/>
                  </a:lnTo>
                  <a:lnTo>
                    <a:pt x="0" y="132079"/>
                  </a:lnTo>
                  <a:lnTo>
                    <a:pt x="24130" y="132079"/>
                  </a:lnTo>
                  <a:lnTo>
                    <a:pt x="24130" y="125730"/>
                  </a:lnTo>
                  <a:close/>
                </a:path>
                <a:path w="24129" h="1507490">
                  <a:moveTo>
                    <a:pt x="24130" y="132080"/>
                  </a:moveTo>
                  <a:lnTo>
                    <a:pt x="0" y="132080"/>
                  </a:lnTo>
                  <a:lnTo>
                    <a:pt x="0" y="138429"/>
                  </a:lnTo>
                  <a:lnTo>
                    <a:pt x="24130" y="138429"/>
                  </a:lnTo>
                  <a:lnTo>
                    <a:pt x="24130" y="132080"/>
                  </a:lnTo>
                  <a:close/>
                </a:path>
                <a:path w="24129" h="1507490">
                  <a:moveTo>
                    <a:pt x="24130" y="138430"/>
                  </a:moveTo>
                  <a:lnTo>
                    <a:pt x="1269" y="138430"/>
                  </a:lnTo>
                  <a:lnTo>
                    <a:pt x="1269" y="139700"/>
                  </a:lnTo>
                  <a:lnTo>
                    <a:pt x="2539" y="139700"/>
                  </a:lnTo>
                  <a:lnTo>
                    <a:pt x="2539" y="140969"/>
                  </a:lnTo>
                  <a:lnTo>
                    <a:pt x="3809" y="140969"/>
                  </a:lnTo>
                  <a:lnTo>
                    <a:pt x="3809" y="142239"/>
                  </a:lnTo>
                  <a:lnTo>
                    <a:pt x="6350" y="142239"/>
                  </a:lnTo>
                  <a:lnTo>
                    <a:pt x="6350" y="143509"/>
                  </a:lnTo>
                  <a:lnTo>
                    <a:pt x="7619" y="143509"/>
                  </a:lnTo>
                  <a:lnTo>
                    <a:pt x="7619" y="144779"/>
                  </a:lnTo>
                  <a:lnTo>
                    <a:pt x="24130" y="144779"/>
                  </a:lnTo>
                  <a:lnTo>
                    <a:pt x="24130" y="138430"/>
                  </a:lnTo>
                  <a:close/>
                </a:path>
                <a:path w="24129" h="1507490">
                  <a:moveTo>
                    <a:pt x="24130" y="144780"/>
                  </a:moveTo>
                  <a:lnTo>
                    <a:pt x="10159" y="144780"/>
                  </a:lnTo>
                  <a:lnTo>
                    <a:pt x="10159" y="146050"/>
                  </a:lnTo>
                  <a:lnTo>
                    <a:pt x="11430" y="146050"/>
                  </a:lnTo>
                  <a:lnTo>
                    <a:pt x="11430" y="147319"/>
                  </a:lnTo>
                  <a:lnTo>
                    <a:pt x="12699" y="147319"/>
                  </a:lnTo>
                  <a:lnTo>
                    <a:pt x="12699" y="148589"/>
                  </a:lnTo>
                  <a:lnTo>
                    <a:pt x="15240" y="148589"/>
                  </a:lnTo>
                  <a:lnTo>
                    <a:pt x="15240" y="149859"/>
                  </a:lnTo>
                  <a:lnTo>
                    <a:pt x="16509" y="149859"/>
                  </a:lnTo>
                  <a:lnTo>
                    <a:pt x="16509" y="151129"/>
                  </a:lnTo>
                  <a:lnTo>
                    <a:pt x="24130" y="151129"/>
                  </a:lnTo>
                  <a:lnTo>
                    <a:pt x="24130" y="144780"/>
                  </a:lnTo>
                  <a:close/>
                </a:path>
                <a:path w="24129" h="1507490">
                  <a:moveTo>
                    <a:pt x="24130" y="151130"/>
                  </a:moveTo>
                  <a:lnTo>
                    <a:pt x="17780" y="151130"/>
                  </a:lnTo>
                  <a:lnTo>
                    <a:pt x="17780" y="152400"/>
                  </a:lnTo>
                  <a:lnTo>
                    <a:pt x="20319" y="152400"/>
                  </a:lnTo>
                  <a:lnTo>
                    <a:pt x="20319" y="153669"/>
                  </a:lnTo>
                  <a:lnTo>
                    <a:pt x="21590" y="153669"/>
                  </a:lnTo>
                  <a:lnTo>
                    <a:pt x="21590" y="154939"/>
                  </a:lnTo>
                  <a:lnTo>
                    <a:pt x="24130" y="154939"/>
                  </a:lnTo>
                  <a:lnTo>
                    <a:pt x="24130" y="151130"/>
                  </a:lnTo>
                  <a:close/>
                </a:path>
                <a:path w="24129" h="1507490">
                  <a:moveTo>
                    <a:pt x="24130" y="1506220"/>
                  </a:moveTo>
                  <a:lnTo>
                    <a:pt x="0" y="1506220"/>
                  </a:lnTo>
                  <a:lnTo>
                    <a:pt x="0" y="1507490"/>
                  </a:lnTo>
                  <a:lnTo>
                    <a:pt x="24130" y="1507490"/>
                  </a:lnTo>
                  <a:lnTo>
                    <a:pt x="24130" y="1506220"/>
                  </a:lnTo>
                  <a:close/>
                </a:path>
              </a:pathLst>
            </a:custGeom>
            <a:solidFill>
              <a:srgbClr val="85850A"/>
            </a:solidFill>
          </p:spPr>
          <p:txBody>
            <a:bodyPr wrap="square" lIns="0" tIns="0" rIns="0" bIns="0" rtlCol="0"/>
            <a:lstStyle/>
            <a:p>
              <a:endParaRPr/>
            </a:p>
          </p:txBody>
        </p:sp>
        <p:sp>
          <p:nvSpPr>
            <p:cNvPr id="896" name="object 896"/>
            <p:cNvSpPr/>
            <p:nvPr/>
          </p:nvSpPr>
          <p:spPr>
            <a:xfrm>
              <a:off x="171450" y="5020309"/>
              <a:ext cx="24130" cy="1515110"/>
            </a:xfrm>
            <a:custGeom>
              <a:avLst/>
              <a:gdLst/>
              <a:ahLst/>
              <a:cxnLst/>
              <a:rect l="l" t="t" r="r" b="b"/>
              <a:pathLst>
                <a:path w="24130" h="1515109">
                  <a:moveTo>
                    <a:pt x="2539" y="0"/>
                  </a:moveTo>
                  <a:lnTo>
                    <a:pt x="0" y="0"/>
                  </a:lnTo>
                  <a:lnTo>
                    <a:pt x="0" y="5079"/>
                  </a:lnTo>
                  <a:lnTo>
                    <a:pt x="16510" y="5079"/>
                  </a:lnTo>
                  <a:lnTo>
                    <a:pt x="16510" y="3809"/>
                  </a:lnTo>
                  <a:lnTo>
                    <a:pt x="12700" y="3809"/>
                  </a:lnTo>
                  <a:lnTo>
                    <a:pt x="12700" y="2539"/>
                  </a:lnTo>
                  <a:lnTo>
                    <a:pt x="7619" y="2539"/>
                  </a:lnTo>
                  <a:lnTo>
                    <a:pt x="7619" y="1269"/>
                  </a:lnTo>
                  <a:lnTo>
                    <a:pt x="2539" y="1269"/>
                  </a:lnTo>
                  <a:lnTo>
                    <a:pt x="2539" y="0"/>
                  </a:lnTo>
                  <a:close/>
                </a:path>
                <a:path w="24130" h="1515109">
                  <a:moveTo>
                    <a:pt x="21589" y="5079"/>
                  </a:moveTo>
                  <a:lnTo>
                    <a:pt x="0" y="5079"/>
                  </a:lnTo>
                  <a:lnTo>
                    <a:pt x="0" y="11429"/>
                  </a:lnTo>
                  <a:lnTo>
                    <a:pt x="24130" y="11429"/>
                  </a:lnTo>
                  <a:lnTo>
                    <a:pt x="24130" y="6349"/>
                  </a:lnTo>
                  <a:lnTo>
                    <a:pt x="21589" y="6349"/>
                  </a:lnTo>
                  <a:lnTo>
                    <a:pt x="21589" y="5079"/>
                  </a:lnTo>
                  <a:close/>
                </a:path>
                <a:path w="24130" h="1515109">
                  <a:moveTo>
                    <a:pt x="24130" y="11429"/>
                  </a:moveTo>
                  <a:lnTo>
                    <a:pt x="0" y="11429"/>
                  </a:lnTo>
                  <a:lnTo>
                    <a:pt x="0" y="17779"/>
                  </a:lnTo>
                  <a:lnTo>
                    <a:pt x="24130" y="17779"/>
                  </a:lnTo>
                  <a:lnTo>
                    <a:pt x="24130" y="11429"/>
                  </a:lnTo>
                  <a:close/>
                </a:path>
                <a:path w="24130" h="1515109">
                  <a:moveTo>
                    <a:pt x="24130" y="17779"/>
                  </a:moveTo>
                  <a:lnTo>
                    <a:pt x="0" y="17779"/>
                  </a:lnTo>
                  <a:lnTo>
                    <a:pt x="0" y="43179"/>
                  </a:lnTo>
                  <a:lnTo>
                    <a:pt x="24130" y="43179"/>
                  </a:lnTo>
                  <a:lnTo>
                    <a:pt x="24130" y="17779"/>
                  </a:lnTo>
                  <a:close/>
                </a:path>
                <a:path w="24130" h="1515109">
                  <a:moveTo>
                    <a:pt x="24130" y="43179"/>
                  </a:moveTo>
                  <a:lnTo>
                    <a:pt x="0" y="43179"/>
                  </a:lnTo>
                  <a:lnTo>
                    <a:pt x="0" y="49529"/>
                  </a:lnTo>
                  <a:lnTo>
                    <a:pt x="24130" y="49529"/>
                  </a:lnTo>
                  <a:lnTo>
                    <a:pt x="24130" y="43179"/>
                  </a:lnTo>
                  <a:close/>
                </a:path>
                <a:path w="24130" h="1515109">
                  <a:moveTo>
                    <a:pt x="24130" y="49529"/>
                  </a:moveTo>
                  <a:lnTo>
                    <a:pt x="0" y="49529"/>
                  </a:lnTo>
                  <a:lnTo>
                    <a:pt x="0" y="55879"/>
                  </a:lnTo>
                  <a:lnTo>
                    <a:pt x="24130" y="55879"/>
                  </a:lnTo>
                  <a:lnTo>
                    <a:pt x="24130" y="49529"/>
                  </a:lnTo>
                  <a:close/>
                </a:path>
                <a:path w="24130" h="1515109">
                  <a:moveTo>
                    <a:pt x="24130" y="55879"/>
                  </a:moveTo>
                  <a:lnTo>
                    <a:pt x="0" y="55879"/>
                  </a:lnTo>
                  <a:lnTo>
                    <a:pt x="0" y="62229"/>
                  </a:lnTo>
                  <a:lnTo>
                    <a:pt x="24130" y="62229"/>
                  </a:lnTo>
                  <a:lnTo>
                    <a:pt x="24130" y="55879"/>
                  </a:lnTo>
                  <a:close/>
                </a:path>
                <a:path w="24130" h="1515109">
                  <a:moveTo>
                    <a:pt x="24130" y="62229"/>
                  </a:moveTo>
                  <a:lnTo>
                    <a:pt x="0" y="62229"/>
                  </a:lnTo>
                  <a:lnTo>
                    <a:pt x="0" y="68579"/>
                  </a:lnTo>
                  <a:lnTo>
                    <a:pt x="24130" y="68579"/>
                  </a:lnTo>
                  <a:lnTo>
                    <a:pt x="24130" y="62229"/>
                  </a:lnTo>
                  <a:close/>
                </a:path>
                <a:path w="24130" h="1515109">
                  <a:moveTo>
                    <a:pt x="24130" y="68579"/>
                  </a:moveTo>
                  <a:lnTo>
                    <a:pt x="0" y="68579"/>
                  </a:lnTo>
                  <a:lnTo>
                    <a:pt x="0" y="74929"/>
                  </a:lnTo>
                  <a:lnTo>
                    <a:pt x="24130" y="74929"/>
                  </a:lnTo>
                  <a:lnTo>
                    <a:pt x="24130" y="68579"/>
                  </a:lnTo>
                  <a:close/>
                </a:path>
                <a:path w="24130" h="1515109">
                  <a:moveTo>
                    <a:pt x="24130" y="74929"/>
                  </a:moveTo>
                  <a:lnTo>
                    <a:pt x="0" y="74929"/>
                  </a:lnTo>
                  <a:lnTo>
                    <a:pt x="0" y="87629"/>
                  </a:lnTo>
                  <a:lnTo>
                    <a:pt x="24130" y="87629"/>
                  </a:lnTo>
                  <a:lnTo>
                    <a:pt x="24130" y="74929"/>
                  </a:lnTo>
                  <a:close/>
                </a:path>
                <a:path w="24130" h="1515109">
                  <a:moveTo>
                    <a:pt x="24130" y="87629"/>
                  </a:moveTo>
                  <a:lnTo>
                    <a:pt x="0" y="87629"/>
                  </a:lnTo>
                  <a:lnTo>
                    <a:pt x="0" y="93979"/>
                  </a:lnTo>
                  <a:lnTo>
                    <a:pt x="24130" y="93979"/>
                  </a:lnTo>
                  <a:lnTo>
                    <a:pt x="24130" y="87629"/>
                  </a:lnTo>
                  <a:close/>
                </a:path>
                <a:path w="24130" h="1515109">
                  <a:moveTo>
                    <a:pt x="24130" y="93979"/>
                  </a:moveTo>
                  <a:lnTo>
                    <a:pt x="0" y="93979"/>
                  </a:lnTo>
                  <a:lnTo>
                    <a:pt x="0" y="106679"/>
                  </a:lnTo>
                  <a:lnTo>
                    <a:pt x="24130" y="106679"/>
                  </a:lnTo>
                  <a:lnTo>
                    <a:pt x="24130" y="93979"/>
                  </a:lnTo>
                  <a:close/>
                </a:path>
                <a:path w="24130" h="1515109">
                  <a:moveTo>
                    <a:pt x="24130" y="106679"/>
                  </a:moveTo>
                  <a:lnTo>
                    <a:pt x="0" y="106679"/>
                  </a:lnTo>
                  <a:lnTo>
                    <a:pt x="0" y="113029"/>
                  </a:lnTo>
                  <a:lnTo>
                    <a:pt x="24130" y="113029"/>
                  </a:lnTo>
                  <a:lnTo>
                    <a:pt x="24130" y="106679"/>
                  </a:lnTo>
                  <a:close/>
                </a:path>
                <a:path w="24130" h="1515109">
                  <a:moveTo>
                    <a:pt x="24130" y="113029"/>
                  </a:moveTo>
                  <a:lnTo>
                    <a:pt x="0" y="113029"/>
                  </a:lnTo>
                  <a:lnTo>
                    <a:pt x="0" y="119379"/>
                  </a:lnTo>
                  <a:lnTo>
                    <a:pt x="24130" y="119379"/>
                  </a:lnTo>
                  <a:lnTo>
                    <a:pt x="24130" y="113029"/>
                  </a:lnTo>
                  <a:close/>
                </a:path>
                <a:path w="24130" h="1515109">
                  <a:moveTo>
                    <a:pt x="24130" y="119379"/>
                  </a:moveTo>
                  <a:lnTo>
                    <a:pt x="0" y="119379"/>
                  </a:lnTo>
                  <a:lnTo>
                    <a:pt x="0" y="125729"/>
                  </a:lnTo>
                  <a:lnTo>
                    <a:pt x="24130" y="125729"/>
                  </a:lnTo>
                  <a:lnTo>
                    <a:pt x="24130" y="119379"/>
                  </a:lnTo>
                  <a:close/>
                </a:path>
                <a:path w="24130" h="1515109">
                  <a:moveTo>
                    <a:pt x="24130" y="125729"/>
                  </a:moveTo>
                  <a:lnTo>
                    <a:pt x="0" y="125729"/>
                  </a:lnTo>
                  <a:lnTo>
                    <a:pt x="0" y="128269"/>
                  </a:lnTo>
                  <a:lnTo>
                    <a:pt x="1269" y="128269"/>
                  </a:lnTo>
                  <a:lnTo>
                    <a:pt x="1269" y="129539"/>
                  </a:lnTo>
                  <a:lnTo>
                    <a:pt x="3810" y="129539"/>
                  </a:lnTo>
                  <a:lnTo>
                    <a:pt x="3810" y="130809"/>
                  </a:lnTo>
                  <a:lnTo>
                    <a:pt x="5080" y="130809"/>
                  </a:lnTo>
                  <a:lnTo>
                    <a:pt x="5080" y="132079"/>
                  </a:lnTo>
                  <a:lnTo>
                    <a:pt x="24130" y="132079"/>
                  </a:lnTo>
                  <a:lnTo>
                    <a:pt x="24130" y="125729"/>
                  </a:lnTo>
                  <a:close/>
                </a:path>
                <a:path w="24130" h="1515109">
                  <a:moveTo>
                    <a:pt x="24130" y="132079"/>
                  </a:moveTo>
                  <a:lnTo>
                    <a:pt x="7619" y="132079"/>
                  </a:lnTo>
                  <a:lnTo>
                    <a:pt x="7619" y="133349"/>
                  </a:lnTo>
                  <a:lnTo>
                    <a:pt x="8889" y="133349"/>
                  </a:lnTo>
                  <a:lnTo>
                    <a:pt x="8889" y="134619"/>
                  </a:lnTo>
                  <a:lnTo>
                    <a:pt x="10160" y="134619"/>
                  </a:lnTo>
                  <a:lnTo>
                    <a:pt x="10160" y="135889"/>
                  </a:lnTo>
                  <a:lnTo>
                    <a:pt x="12700" y="135889"/>
                  </a:lnTo>
                  <a:lnTo>
                    <a:pt x="12700" y="137159"/>
                  </a:lnTo>
                  <a:lnTo>
                    <a:pt x="13969" y="137159"/>
                  </a:lnTo>
                  <a:lnTo>
                    <a:pt x="13969" y="138429"/>
                  </a:lnTo>
                  <a:lnTo>
                    <a:pt x="24130" y="138429"/>
                  </a:lnTo>
                  <a:lnTo>
                    <a:pt x="24130" y="132079"/>
                  </a:lnTo>
                  <a:close/>
                </a:path>
                <a:path w="24130" h="1515109">
                  <a:moveTo>
                    <a:pt x="24130" y="138429"/>
                  </a:moveTo>
                  <a:lnTo>
                    <a:pt x="16510" y="138429"/>
                  </a:lnTo>
                  <a:lnTo>
                    <a:pt x="16510" y="139699"/>
                  </a:lnTo>
                  <a:lnTo>
                    <a:pt x="17780" y="139699"/>
                  </a:lnTo>
                  <a:lnTo>
                    <a:pt x="17780" y="140969"/>
                  </a:lnTo>
                  <a:lnTo>
                    <a:pt x="19050" y="140969"/>
                  </a:lnTo>
                  <a:lnTo>
                    <a:pt x="19050" y="142239"/>
                  </a:lnTo>
                  <a:lnTo>
                    <a:pt x="21589" y="142239"/>
                  </a:lnTo>
                  <a:lnTo>
                    <a:pt x="21589" y="143509"/>
                  </a:lnTo>
                  <a:lnTo>
                    <a:pt x="22860" y="143509"/>
                  </a:lnTo>
                  <a:lnTo>
                    <a:pt x="22860" y="144779"/>
                  </a:lnTo>
                  <a:lnTo>
                    <a:pt x="24130" y="144779"/>
                  </a:lnTo>
                  <a:lnTo>
                    <a:pt x="24130" y="138429"/>
                  </a:lnTo>
                  <a:close/>
                </a:path>
                <a:path w="24130" h="1515109">
                  <a:moveTo>
                    <a:pt x="8889" y="1513839"/>
                  </a:moveTo>
                  <a:lnTo>
                    <a:pt x="0" y="1513839"/>
                  </a:lnTo>
                  <a:lnTo>
                    <a:pt x="0" y="1515109"/>
                  </a:lnTo>
                  <a:lnTo>
                    <a:pt x="8889" y="1515109"/>
                  </a:lnTo>
                  <a:lnTo>
                    <a:pt x="8889" y="1513839"/>
                  </a:lnTo>
                  <a:close/>
                </a:path>
                <a:path w="24130" h="1515109">
                  <a:moveTo>
                    <a:pt x="24130" y="1512569"/>
                  </a:moveTo>
                  <a:lnTo>
                    <a:pt x="8889" y="1512569"/>
                  </a:lnTo>
                  <a:lnTo>
                    <a:pt x="8889" y="1513839"/>
                  </a:lnTo>
                  <a:lnTo>
                    <a:pt x="24130" y="1513839"/>
                  </a:lnTo>
                  <a:lnTo>
                    <a:pt x="24130" y="1512569"/>
                  </a:lnTo>
                  <a:close/>
                </a:path>
              </a:pathLst>
            </a:custGeom>
            <a:solidFill>
              <a:srgbClr val="848409"/>
            </a:solidFill>
          </p:spPr>
          <p:txBody>
            <a:bodyPr wrap="square" lIns="0" tIns="0" rIns="0" bIns="0" rtlCol="0"/>
            <a:lstStyle/>
            <a:p>
              <a:endParaRPr/>
            </a:p>
          </p:txBody>
        </p:sp>
        <p:sp>
          <p:nvSpPr>
            <p:cNvPr id="897" name="object 897"/>
            <p:cNvSpPr/>
            <p:nvPr/>
          </p:nvSpPr>
          <p:spPr>
            <a:xfrm>
              <a:off x="147319" y="5013959"/>
              <a:ext cx="24130" cy="1521460"/>
            </a:xfrm>
            <a:custGeom>
              <a:avLst/>
              <a:gdLst/>
              <a:ahLst/>
              <a:cxnLst/>
              <a:rect l="l" t="t" r="r" b="b"/>
              <a:pathLst>
                <a:path w="24130" h="1521459">
                  <a:moveTo>
                    <a:pt x="3809" y="0"/>
                  </a:moveTo>
                  <a:lnTo>
                    <a:pt x="0" y="0"/>
                  </a:lnTo>
                  <a:lnTo>
                    <a:pt x="0" y="5079"/>
                  </a:lnTo>
                  <a:lnTo>
                    <a:pt x="17780" y="5079"/>
                  </a:lnTo>
                  <a:lnTo>
                    <a:pt x="17780" y="3809"/>
                  </a:lnTo>
                  <a:lnTo>
                    <a:pt x="12700" y="3809"/>
                  </a:lnTo>
                  <a:lnTo>
                    <a:pt x="12700" y="2539"/>
                  </a:lnTo>
                  <a:lnTo>
                    <a:pt x="7620" y="2539"/>
                  </a:lnTo>
                  <a:lnTo>
                    <a:pt x="7620" y="1270"/>
                  </a:lnTo>
                  <a:lnTo>
                    <a:pt x="3809" y="1270"/>
                  </a:lnTo>
                  <a:lnTo>
                    <a:pt x="3809" y="0"/>
                  </a:lnTo>
                  <a:close/>
                </a:path>
                <a:path w="24130" h="1521459">
                  <a:moveTo>
                    <a:pt x="21590" y="5080"/>
                  </a:moveTo>
                  <a:lnTo>
                    <a:pt x="0" y="5080"/>
                  </a:lnTo>
                  <a:lnTo>
                    <a:pt x="0" y="11429"/>
                  </a:lnTo>
                  <a:lnTo>
                    <a:pt x="24130" y="11429"/>
                  </a:lnTo>
                  <a:lnTo>
                    <a:pt x="24130" y="6350"/>
                  </a:lnTo>
                  <a:lnTo>
                    <a:pt x="21590" y="6350"/>
                  </a:lnTo>
                  <a:lnTo>
                    <a:pt x="21590" y="5080"/>
                  </a:lnTo>
                  <a:close/>
                </a:path>
                <a:path w="24130" h="1521459">
                  <a:moveTo>
                    <a:pt x="24130" y="11430"/>
                  </a:moveTo>
                  <a:lnTo>
                    <a:pt x="0" y="11430"/>
                  </a:lnTo>
                  <a:lnTo>
                    <a:pt x="0" y="17779"/>
                  </a:lnTo>
                  <a:lnTo>
                    <a:pt x="24130" y="17779"/>
                  </a:lnTo>
                  <a:lnTo>
                    <a:pt x="24130" y="11430"/>
                  </a:lnTo>
                  <a:close/>
                </a:path>
                <a:path w="24130" h="1521459">
                  <a:moveTo>
                    <a:pt x="24130" y="17780"/>
                  </a:moveTo>
                  <a:lnTo>
                    <a:pt x="0" y="17780"/>
                  </a:lnTo>
                  <a:lnTo>
                    <a:pt x="0" y="24129"/>
                  </a:lnTo>
                  <a:lnTo>
                    <a:pt x="24130" y="24129"/>
                  </a:lnTo>
                  <a:lnTo>
                    <a:pt x="24130" y="17780"/>
                  </a:lnTo>
                  <a:close/>
                </a:path>
                <a:path w="24130" h="1521459">
                  <a:moveTo>
                    <a:pt x="24130" y="24130"/>
                  </a:moveTo>
                  <a:lnTo>
                    <a:pt x="0" y="24130"/>
                  </a:lnTo>
                  <a:lnTo>
                    <a:pt x="0" y="49529"/>
                  </a:lnTo>
                  <a:lnTo>
                    <a:pt x="24130" y="49529"/>
                  </a:lnTo>
                  <a:lnTo>
                    <a:pt x="24130" y="24130"/>
                  </a:lnTo>
                  <a:close/>
                </a:path>
                <a:path w="24130" h="1521459">
                  <a:moveTo>
                    <a:pt x="24130" y="49530"/>
                  </a:moveTo>
                  <a:lnTo>
                    <a:pt x="0" y="49530"/>
                  </a:lnTo>
                  <a:lnTo>
                    <a:pt x="0" y="55879"/>
                  </a:lnTo>
                  <a:lnTo>
                    <a:pt x="24130" y="55879"/>
                  </a:lnTo>
                  <a:lnTo>
                    <a:pt x="24130" y="49530"/>
                  </a:lnTo>
                  <a:close/>
                </a:path>
                <a:path w="24130" h="1521459">
                  <a:moveTo>
                    <a:pt x="24130" y="55880"/>
                  </a:moveTo>
                  <a:lnTo>
                    <a:pt x="0" y="55880"/>
                  </a:lnTo>
                  <a:lnTo>
                    <a:pt x="0" y="62229"/>
                  </a:lnTo>
                  <a:lnTo>
                    <a:pt x="24130" y="62229"/>
                  </a:lnTo>
                  <a:lnTo>
                    <a:pt x="24130" y="55880"/>
                  </a:lnTo>
                  <a:close/>
                </a:path>
                <a:path w="24130" h="1521459">
                  <a:moveTo>
                    <a:pt x="24130" y="62230"/>
                  </a:moveTo>
                  <a:lnTo>
                    <a:pt x="0" y="62230"/>
                  </a:lnTo>
                  <a:lnTo>
                    <a:pt x="0" y="68579"/>
                  </a:lnTo>
                  <a:lnTo>
                    <a:pt x="24130" y="68579"/>
                  </a:lnTo>
                  <a:lnTo>
                    <a:pt x="24130" y="62230"/>
                  </a:lnTo>
                  <a:close/>
                </a:path>
                <a:path w="24130" h="1521459">
                  <a:moveTo>
                    <a:pt x="24130" y="68580"/>
                  </a:moveTo>
                  <a:lnTo>
                    <a:pt x="0" y="68580"/>
                  </a:lnTo>
                  <a:lnTo>
                    <a:pt x="0" y="74929"/>
                  </a:lnTo>
                  <a:lnTo>
                    <a:pt x="24130" y="74929"/>
                  </a:lnTo>
                  <a:lnTo>
                    <a:pt x="24130" y="68580"/>
                  </a:lnTo>
                  <a:close/>
                </a:path>
                <a:path w="24130" h="1521459">
                  <a:moveTo>
                    <a:pt x="24130" y="74930"/>
                  </a:moveTo>
                  <a:lnTo>
                    <a:pt x="0" y="74930"/>
                  </a:lnTo>
                  <a:lnTo>
                    <a:pt x="0" y="81279"/>
                  </a:lnTo>
                  <a:lnTo>
                    <a:pt x="24130" y="81279"/>
                  </a:lnTo>
                  <a:lnTo>
                    <a:pt x="24130" y="74930"/>
                  </a:lnTo>
                  <a:close/>
                </a:path>
                <a:path w="24130" h="1521459">
                  <a:moveTo>
                    <a:pt x="24130" y="81280"/>
                  </a:moveTo>
                  <a:lnTo>
                    <a:pt x="0" y="81280"/>
                  </a:lnTo>
                  <a:lnTo>
                    <a:pt x="0" y="93979"/>
                  </a:lnTo>
                  <a:lnTo>
                    <a:pt x="24130" y="93979"/>
                  </a:lnTo>
                  <a:lnTo>
                    <a:pt x="24130" y="81280"/>
                  </a:lnTo>
                  <a:close/>
                </a:path>
                <a:path w="24130" h="1521459">
                  <a:moveTo>
                    <a:pt x="24130" y="93980"/>
                  </a:moveTo>
                  <a:lnTo>
                    <a:pt x="0" y="93980"/>
                  </a:lnTo>
                  <a:lnTo>
                    <a:pt x="0" y="100329"/>
                  </a:lnTo>
                  <a:lnTo>
                    <a:pt x="24130" y="100329"/>
                  </a:lnTo>
                  <a:lnTo>
                    <a:pt x="24130" y="93980"/>
                  </a:lnTo>
                  <a:close/>
                </a:path>
                <a:path w="24130" h="1521459">
                  <a:moveTo>
                    <a:pt x="24130" y="100330"/>
                  </a:moveTo>
                  <a:lnTo>
                    <a:pt x="0" y="100330"/>
                  </a:lnTo>
                  <a:lnTo>
                    <a:pt x="0" y="113029"/>
                  </a:lnTo>
                  <a:lnTo>
                    <a:pt x="24130" y="113029"/>
                  </a:lnTo>
                  <a:lnTo>
                    <a:pt x="24130" y="100330"/>
                  </a:lnTo>
                  <a:close/>
                </a:path>
                <a:path w="24130" h="1521459">
                  <a:moveTo>
                    <a:pt x="24130" y="113030"/>
                  </a:moveTo>
                  <a:lnTo>
                    <a:pt x="0" y="113030"/>
                  </a:lnTo>
                  <a:lnTo>
                    <a:pt x="0" y="115570"/>
                  </a:lnTo>
                  <a:lnTo>
                    <a:pt x="1269" y="115570"/>
                  </a:lnTo>
                  <a:lnTo>
                    <a:pt x="1269" y="116839"/>
                  </a:lnTo>
                  <a:lnTo>
                    <a:pt x="2540" y="116839"/>
                  </a:lnTo>
                  <a:lnTo>
                    <a:pt x="2540" y="118109"/>
                  </a:lnTo>
                  <a:lnTo>
                    <a:pt x="3810" y="118109"/>
                  </a:lnTo>
                  <a:lnTo>
                    <a:pt x="3810" y="119379"/>
                  </a:lnTo>
                  <a:lnTo>
                    <a:pt x="24130" y="119379"/>
                  </a:lnTo>
                  <a:lnTo>
                    <a:pt x="24130" y="113030"/>
                  </a:lnTo>
                  <a:close/>
                </a:path>
                <a:path w="24130" h="1521459">
                  <a:moveTo>
                    <a:pt x="24130" y="119380"/>
                  </a:moveTo>
                  <a:lnTo>
                    <a:pt x="5080" y="119380"/>
                  </a:lnTo>
                  <a:lnTo>
                    <a:pt x="5080" y="120650"/>
                  </a:lnTo>
                  <a:lnTo>
                    <a:pt x="6350" y="120650"/>
                  </a:lnTo>
                  <a:lnTo>
                    <a:pt x="6350" y="121919"/>
                  </a:lnTo>
                  <a:lnTo>
                    <a:pt x="8890" y="121919"/>
                  </a:lnTo>
                  <a:lnTo>
                    <a:pt x="8890" y="123189"/>
                  </a:lnTo>
                  <a:lnTo>
                    <a:pt x="10160" y="123189"/>
                  </a:lnTo>
                  <a:lnTo>
                    <a:pt x="10160" y="124459"/>
                  </a:lnTo>
                  <a:lnTo>
                    <a:pt x="11430" y="124459"/>
                  </a:lnTo>
                  <a:lnTo>
                    <a:pt x="11430" y="125729"/>
                  </a:lnTo>
                  <a:lnTo>
                    <a:pt x="24130" y="125729"/>
                  </a:lnTo>
                  <a:lnTo>
                    <a:pt x="24130" y="119380"/>
                  </a:lnTo>
                  <a:close/>
                </a:path>
                <a:path w="24130" h="1521459">
                  <a:moveTo>
                    <a:pt x="24130" y="125730"/>
                  </a:moveTo>
                  <a:lnTo>
                    <a:pt x="13969" y="125730"/>
                  </a:lnTo>
                  <a:lnTo>
                    <a:pt x="13969" y="127000"/>
                  </a:lnTo>
                  <a:lnTo>
                    <a:pt x="15240" y="127000"/>
                  </a:lnTo>
                  <a:lnTo>
                    <a:pt x="15240" y="128269"/>
                  </a:lnTo>
                  <a:lnTo>
                    <a:pt x="16510" y="128269"/>
                  </a:lnTo>
                  <a:lnTo>
                    <a:pt x="16510" y="129539"/>
                  </a:lnTo>
                  <a:lnTo>
                    <a:pt x="19050" y="129539"/>
                  </a:lnTo>
                  <a:lnTo>
                    <a:pt x="19050" y="130809"/>
                  </a:lnTo>
                  <a:lnTo>
                    <a:pt x="20319" y="130809"/>
                  </a:lnTo>
                  <a:lnTo>
                    <a:pt x="20319" y="132079"/>
                  </a:lnTo>
                  <a:lnTo>
                    <a:pt x="24130" y="132079"/>
                  </a:lnTo>
                  <a:lnTo>
                    <a:pt x="24130" y="125730"/>
                  </a:lnTo>
                  <a:close/>
                </a:path>
                <a:path w="24130" h="1521459">
                  <a:moveTo>
                    <a:pt x="24130" y="132080"/>
                  </a:moveTo>
                  <a:lnTo>
                    <a:pt x="22860" y="132080"/>
                  </a:lnTo>
                  <a:lnTo>
                    <a:pt x="22860" y="133350"/>
                  </a:lnTo>
                  <a:lnTo>
                    <a:pt x="24130" y="133350"/>
                  </a:lnTo>
                  <a:lnTo>
                    <a:pt x="24130" y="132080"/>
                  </a:lnTo>
                  <a:close/>
                </a:path>
                <a:path w="24130" h="1521459">
                  <a:moveTo>
                    <a:pt x="24130" y="1520190"/>
                  </a:moveTo>
                  <a:lnTo>
                    <a:pt x="0" y="1520190"/>
                  </a:lnTo>
                  <a:lnTo>
                    <a:pt x="0" y="1521460"/>
                  </a:lnTo>
                  <a:lnTo>
                    <a:pt x="24130" y="1521460"/>
                  </a:lnTo>
                  <a:lnTo>
                    <a:pt x="24130" y="1520190"/>
                  </a:lnTo>
                  <a:close/>
                </a:path>
              </a:pathLst>
            </a:custGeom>
            <a:solidFill>
              <a:srgbClr val="848408"/>
            </a:solidFill>
          </p:spPr>
          <p:txBody>
            <a:bodyPr wrap="square" lIns="0" tIns="0" rIns="0" bIns="0" rtlCol="0"/>
            <a:lstStyle/>
            <a:p>
              <a:endParaRPr/>
            </a:p>
          </p:txBody>
        </p:sp>
        <p:sp>
          <p:nvSpPr>
            <p:cNvPr id="898" name="object 898"/>
            <p:cNvSpPr/>
            <p:nvPr/>
          </p:nvSpPr>
          <p:spPr>
            <a:xfrm>
              <a:off x="123190" y="5007609"/>
              <a:ext cx="24130" cy="1527810"/>
            </a:xfrm>
            <a:custGeom>
              <a:avLst/>
              <a:gdLst/>
              <a:ahLst/>
              <a:cxnLst/>
              <a:rect l="l" t="t" r="r" b="b"/>
              <a:pathLst>
                <a:path w="24130" h="1527809">
                  <a:moveTo>
                    <a:pt x="3810" y="0"/>
                  </a:moveTo>
                  <a:lnTo>
                    <a:pt x="0" y="0"/>
                  </a:lnTo>
                  <a:lnTo>
                    <a:pt x="0" y="5079"/>
                  </a:lnTo>
                  <a:lnTo>
                    <a:pt x="17780" y="5079"/>
                  </a:lnTo>
                  <a:lnTo>
                    <a:pt x="17780" y="3809"/>
                  </a:lnTo>
                  <a:lnTo>
                    <a:pt x="13970" y="3809"/>
                  </a:lnTo>
                  <a:lnTo>
                    <a:pt x="13970" y="2539"/>
                  </a:lnTo>
                  <a:lnTo>
                    <a:pt x="8890" y="2539"/>
                  </a:lnTo>
                  <a:lnTo>
                    <a:pt x="8890" y="1269"/>
                  </a:lnTo>
                  <a:lnTo>
                    <a:pt x="3810" y="1269"/>
                  </a:lnTo>
                  <a:lnTo>
                    <a:pt x="3810" y="0"/>
                  </a:lnTo>
                  <a:close/>
                </a:path>
                <a:path w="24130" h="1527809">
                  <a:moveTo>
                    <a:pt x="22860" y="5079"/>
                  </a:moveTo>
                  <a:lnTo>
                    <a:pt x="0" y="5079"/>
                  </a:lnTo>
                  <a:lnTo>
                    <a:pt x="0" y="11429"/>
                  </a:lnTo>
                  <a:lnTo>
                    <a:pt x="24130" y="11429"/>
                  </a:lnTo>
                  <a:lnTo>
                    <a:pt x="24130" y="6349"/>
                  </a:lnTo>
                  <a:lnTo>
                    <a:pt x="22860" y="6349"/>
                  </a:lnTo>
                  <a:lnTo>
                    <a:pt x="22860" y="5079"/>
                  </a:lnTo>
                  <a:close/>
                </a:path>
                <a:path w="24130" h="1527809">
                  <a:moveTo>
                    <a:pt x="24130" y="11429"/>
                  </a:moveTo>
                  <a:lnTo>
                    <a:pt x="0" y="11429"/>
                  </a:lnTo>
                  <a:lnTo>
                    <a:pt x="0" y="17779"/>
                  </a:lnTo>
                  <a:lnTo>
                    <a:pt x="24130" y="17779"/>
                  </a:lnTo>
                  <a:lnTo>
                    <a:pt x="24130" y="11429"/>
                  </a:lnTo>
                  <a:close/>
                </a:path>
                <a:path w="24130" h="1527809">
                  <a:moveTo>
                    <a:pt x="24130" y="17779"/>
                  </a:moveTo>
                  <a:lnTo>
                    <a:pt x="0" y="17779"/>
                  </a:lnTo>
                  <a:lnTo>
                    <a:pt x="0" y="24129"/>
                  </a:lnTo>
                  <a:lnTo>
                    <a:pt x="24130" y="24129"/>
                  </a:lnTo>
                  <a:lnTo>
                    <a:pt x="24130" y="17779"/>
                  </a:lnTo>
                  <a:close/>
                </a:path>
                <a:path w="24130" h="1527809">
                  <a:moveTo>
                    <a:pt x="24130" y="24129"/>
                  </a:moveTo>
                  <a:lnTo>
                    <a:pt x="0" y="24129"/>
                  </a:lnTo>
                  <a:lnTo>
                    <a:pt x="0" y="30479"/>
                  </a:lnTo>
                  <a:lnTo>
                    <a:pt x="24130" y="30479"/>
                  </a:lnTo>
                  <a:lnTo>
                    <a:pt x="24130" y="24129"/>
                  </a:lnTo>
                  <a:close/>
                </a:path>
                <a:path w="24130" h="1527809">
                  <a:moveTo>
                    <a:pt x="24130" y="30479"/>
                  </a:moveTo>
                  <a:lnTo>
                    <a:pt x="0" y="30479"/>
                  </a:lnTo>
                  <a:lnTo>
                    <a:pt x="0" y="55879"/>
                  </a:lnTo>
                  <a:lnTo>
                    <a:pt x="24130" y="55879"/>
                  </a:lnTo>
                  <a:lnTo>
                    <a:pt x="24130" y="30479"/>
                  </a:lnTo>
                  <a:close/>
                </a:path>
                <a:path w="24130" h="1527809">
                  <a:moveTo>
                    <a:pt x="24130" y="55879"/>
                  </a:moveTo>
                  <a:lnTo>
                    <a:pt x="0" y="55879"/>
                  </a:lnTo>
                  <a:lnTo>
                    <a:pt x="0" y="62229"/>
                  </a:lnTo>
                  <a:lnTo>
                    <a:pt x="24130" y="62229"/>
                  </a:lnTo>
                  <a:lnTo>
                    <a:pt x="24130" y="55879"/>
                  </a:lnTo>
                  <a:close/>
                </a:path>
                <a:path w="24130" h="1527809">
                  <a:moveTo>
                    <a:pt x="24130" y="62229"/>
                  </a:moveTo>
                  <a:lnTo>
                    <a:pt x="0" y="62229"/>
                  </a:lnTo>
                  <a:lnTo>
                    <a:pt x="0" y="68579"/>
                  </a:lnTo>
                  <a:lnTo>
                    <a:pt x="24130" y="68579"/>
                  </a:lnTo>
                  <a:lnTo>
                    <a:pt x="24130" y="62229"/>
                  </a:lnTo>
                  <a:close/>
                </a:path>
                <a:path w="24130" h="1527809">
                  <a:moveTo>
                    <a:pt x="24130" y="68579"/>
                  </a:moveTo>
                  <a:lnTo>
                    <a:pt x="0" y="68579"/>
                  </a:lnTo>
                  <a:lnTo>
                    <a:pt x="0" y="74929"/>
                  </a:lnTo>
                  <a:lnTo>
                    <a:pt x="24130" y="74929"/>
                  </a:lnTo>
                  <a:lnTo>
                    <a:pt x="24130" y="68579"/>
                  </a:lnTo>
                  <a:close/>
                </a:path>
                <a:path w="24130" h="1527809">
                  <a:moveTo>
                    <a:pt x="24130" y="74929"/>
                  </a:moveTo>
                  <a:lnTo>
                    <a:pt x="0" y="74929"/>
                  </a:lnTo>
                  <a:lnTo>
                    <a:pt x="0" y="81279"/>
                  </a:lnTo>
                  <a:lnTo>
                    <a:pt x="24130" y="81279"/>
                  </a:lnTo>
                  <a:lnTo>
                    <a:pt x="24130" y="74929"/>
                  </a:lnTo>
                  <a:close/>
                </a:path>
                <a:path w="24130" h="1527809">
                  <a:moveTo>
                    <a:pt x="24130" y="81279"/>
                  </a:moveTo>
                  <a:lnTo>
                    <a:pt x="0" y="81279"/>
                  </a:lnTo>
                  <a:lnTo>
                    <a:pt x="0" y="87629"/>
                  </a:lnTo>
                  <a:lnTo>
                    <a:pt x="24130" y="87629"/>
                  </a:lnTo>
                  <a:lnTo>
                    <a:pt x="24130" y="81279"/>
                  </a:lnTo>
                  <a:close/>
                </a:path>
                <a:path w="24130" h="1527809">
                  <a:moveTo>
                    <a:pt x="24130" y="87629"/>
                  </a:moveTo>
                  <a:lnTo>
                    <a:pt x="0" y="87629"/>
                  </a:lnTo>
                  <a:lnTo>
                    <a:pt x="0" y="100329"/>
                  </a:lnTo>
                  <a:lnTo>
                    <a:pt x="24130" y="100329"/>
                  </a:lnTo>
                  <a:lnTo>
                    <a:pt x="24130" y="87629"/>
                  </a:lnTo>
                  <a:close/>
                </a:path>
                <a:path w="24130" h="1527809">
                  <a:moveTo>
                    <a:pt x="24130" y="100329"/>
                  </a:moveTo>
                  <a:lnTo>
                    <a:pt x="0" y="100329"/>
                  </a:lnTo>
                  <a:lnTo>
                    <a:pt x="0" y="102869"/>
                  </a:lnTo>
                  <a:lnTo>
                    <a:pt x="1270" y="102869"/>
                  </a:lnTo>
                  <a:lnTo>
                    <a:pt x="1270" y="104139"/>
                  </a:lnTo>
                  <a:lnTo>
                    <a:pt x="2540" y="104139"/>
                  </a:lnTo>
                  <a:lnTo>
                    <a:pt x="2540" y="105409"/>
                  </a:lnTo>
                  <a:lnTo>
                    <a:pt x="5080" y="105409"/>
                  </a:lnTo>
                  <a:lnTo>
                    <a:pt x="5080" y="106679"/>
                  </a:lnTo>
                  <a:lnTo>
                    <a:pt x="24130" y="106679"/>
                  </a:lnTo>
                  <a:lnTo>
                    <a:pt x="24130" y="100329"/>
                  </a:lnTo>
                  <a:close/>
                </a:path>
                <a:path w="24130" h="1527809">
                  <a:moveTo>
                    <a:pt x="24130" y="106679"/>
                  </a:moveTo>
                  <a:lnTo>
                    <a:pt x="6350" y="106679"/>
                  </a:lnTo>
                  <a:lnTo>
                    <a:pt x="6350" y="107949"/>
                  </a:lnTo>
                  <a:lnTo>
                    <a:pt x="7620" y="107949"/>
                  </a:lnTo>
                  <a:lnTo>
                    <a:pt x="7620" y="109219"/>
                  </a:lnTo>
                  <a:lnTo>
                    <a:pt x="8890" y="109219"/>
                  </a:lnTo>
                  <a:lnTo>
                    <a:pt x="8890" y="110489"/>
                  </a:lnTo>
                  <a:lnTo>
                    <a:pt x="11430" y="110489"/>
                  </a:lnTo>
                  <a:lnTo>
                    <a:pt x="11430" y="111759"/>
                  </a:lnTo>
                  <a:lnTo>
                    <a:pt x="12700" y="111759"/>
                  </a:lnTo>
                  <a:lnTo>
                    <a:pt x="12700" y="113029"/>
                  </a:lnTo>
                  <a:lnTo>
                    <a:pt x="24130" y="113029"/>
                  </a:lnTo>
                  <a:lnTo>
                    <a:pt x="24130" y="106679"/>
                  </a:lnTo>
                  <a:close/>
                </a:path>
                <a:path w="24130" h="1527809">
                  <a:moveTo>
                    <a:pt x="24130" y="113029"/>
                  </a:moveTo>
                  <a:lnTo>
                    <a:pt x="13970" y="113029"/>
                  </a:lnTo>
                  <a:lnTo>
                    <a:pt x="13970" y="114299"/>
                  </a:lnTo>
                  <a:lnTo>
                    <a:pt x="15240" y="114299"/>
                  </a:lnTo>
                  <a:lnTo>
                    <a:pt x="15240" y="115569"/>
                  </a:lnTo>
                  <a:lnTo>
                    <a:pt x="16510" y="115569"/>
                  </a:lnTo>
                  <a:lnTo>
                    <a:pt x="16510" y="116839"/>
                  </a:lnTo>
                  <a:lnTo>
                    <a:pt x="19050" y="116839"/>
                  </a:lnTo>
                  <a:lnTo>
                    <a:pt x="19050" y="118109"/>
                  </a:lnTo>
                  <a:lnTo>
                    <a:pt x="20320" y="118109"/>
                  </a:lnTo>
                  <a:lnTo>
                    <a:pt x="20320" y="119379"/>
                  </a:lnTo>
                  <a:lnTo>
                    <a:pt x="24130" y="119379"/>
                  </a:lnTo>
                  <a:lnTo>
                    <a:pt x="24130" y="113029"/>
                  </a:lnTo>
                  <a:close/>
                </a:path>
                <a:path w="24130" h="1527809">
                  <a:moveTo>
                    <a:pt x="24130" y="119379"/>
                  </a:moveTo>
                  <a:lnTo>
                    <a:pt x="21590" y="119379"/>
                  </a:lnTo>
                  <a:lnTo>
                    <a:pt x="21590" y="120649"/>
                  </a:lnTo>
                  <a:lnTo>
                    <a:pt x="22860" y="120649"/>
                  </a:lnTo>
                  <a:lnTo>
                    <a:pt x="22860" y="121919"/>
                  </a:lnTo>
                  <a:lnTo>
                    <a:pt x="24130" y="121919"/>
                  </a:lnTo>
                  <a:lnTo>
                    <a:pt x="24130" y="119379"/>
                  </a:lnTo>
                  <a:close/>
                </a:path>
                <a:path w="24130" h="1527809">
                  <a:moveTo>
                    <a:pt x="24130" y="1526539"/>
                  </a:moveTo>
                  <a:lnTo>
                    <a:pt x="0" y="1526539"/>
                  </a:lnTo>
                  <a:lnTo>
                    <a:pt x="0" y="1527809"/>
                  </a:lnTo>
                  <a:lnTo>
                    <a:pt x="24130" y="1527809"/>
                  </a:lnTo>
                  <a:lnTo>
                    <a:pt x="24130" y="1526539"/>
                  </a:lnTo>
                  <a:close/>
                </a:path>
              </a:pathLst>
            </a:custGeom>
            <a:solidFill>
              <a:srgbClr val="838307"/>
            </a:solidFill>
          </p:spPr>
          <p:txBody>
            <a:bodyPr wrap="square" lIns="0" tIns="0" rIns="0" bIns="0" rtlCol="0"/>
            <a:lstStyle/>
            <a:p>
              <a:endParaRPr/>
            </a:p>
          </p:txBody>
        </p:sp>
        <p:sp>
          <p:nvSpPr>
            <p:cNvPr id="899" name="object 899"/>
            <p:cNvSpPr/>
            <p:nvPr/>
          </p:nvSpPr>
          <p:spPr>
            <a:xfrm>
              <a:off x="97790" y="4999989"/>
              <a:ext cx="25400" cy="1536700"/>
            </a:xfrm>
            <a:custGeom>
              <a:avLst/>
              <a:gdLst/>
              <a:ahLst/>
              <a:cxnLst/>
              <a:rect l="l" t="t" r="r" b="b"/>
              <a:pathLst>
                <a:path w="25400" h="1536700">
                  <a:moveTo>
                    <a:pt x="1269" y="0"/>
                  </a:moveTo>
                  <a:lnTo>
                    <a:pt x="0" y="0"/>
                  </a:lnTo>
                  <a:lnTo>
                    <a:pt x="0" y="6349"/>
                  </a:lnTo>
                  <a:lnTo>
                    <a:pt x="20320" y="6349"/>
                  </a:lnTo>
                  <a:lnTo>
                    <a:pt x="20320" y="5079"/>
                  </a:lnTo>
                  <a:lnTo>
                    <a:pt x="15240" y="5079"/>
                  </a:lnTo>
                  <a:lnTo>
                    <a:pt x="15240" y="3809"/>
                  </a:lnTo>
                  <a:lnTo>
                    <a:pt x="10159" y="3809"/>
                  </a:lnTo>
                  <a:lnTo>
                    <a:pt x="10159" y="2539"/>
                  </a:lnTo>
                  <a:lnTo>
                    <a:pt x="6349" y="2539"/>
                  </a:lnTo>
                  <a:lnTo>
                    <a:pt x="6349" y="1269"/>
                  </a:lnTo>
                  <a:lnTo>
                    <a:pt x="1269" y="1269"/>
                  </a:lnTo>
                  <a:lnTo>
                    <a:pt x="1269" y="0"/>
                  </a:lnTo>
                  <a:close/>
                </a:path>
                <a:path w="25400" h="1536700">
                  <a:moveTo>
                    <a:pt x="24129" y="6349"/>
                  </a:moveTo>
                  <a:lnTo>
                    <a:pt x="0" y="6349"/>
                  </a:lnTo>
                  <a:lnTo>
                    <a:pt x="0" y="12699"/>
                  </a:lnTo>
                  <a:lnTo>
                    <a:pt x="25399" y="12699"/>
                  </a:lnTo>
                  <a:lnTo>
                    <a:pt x="25399" y="7619"/>
                  </a:lnTo>
                  <a:lnTo>
                    <a:pt x="24130" y="7619"/>
                  </a:lnTo>
                  <a:lnTo>
                    <a:pt x="24129" y="6349"/>
                  </a:lnTo>
                  <a:close/>
                </a:path>
                <a:path w="25400" h="1536700">
                  <a:moveTo>
                    <a:pt x="25399" y="12699"/>
                  </a:moveTo>
                  <a:lnTo>
                    <a:pt x="0" y="12699"/>
                  </a:lnTo>
                  <a:lnTo>
                    <a:pt x="0" y="19049"/>
                  </a:lnTo>
                  <a:lnTo>
                    <a:pt x="25399" y="19049"/>
                  </a:lnTo>
                  <a:lnTo>
                    <a:pt x="25399" y="12699"/>
                  </a:lnTo>
                  <a:close/>
                </a:path>
                <a:path w="25400" h="1536700">
                  <a:moveTo>
                    <a:pt x="25399" y="19050"/>
                  </a:moveTo>
                  <a:lnTo>
                    <a:pt x="0" y="19050"/>
                  </a:lnTo>
                  <a:lnTo>
                    <a:pt x="0" y="25399"/>
                  </a:lnTo>
                  <a:lnTo>
                    <a:pt x="25399" y="25399"/>
                  </a:lnTo>
                  <a:lnTo>
                    <a:pt x="25399" y="19050"/>
                  </a:lnTo>
                  <a:close/>
                </a:path>
                <a:path w="25400" h="1536700">
                  <a:moveTo>
                    <a:pt x="25399" y="25399"/>
                  </a:moveTo>
                  <a:lnTo>
                    <a:pt x="0" y="25399"/>
                  </a:lnTo>
                  <a:lnTo>
                    <a:pt x="0" y="31749"/>
                  </a:lnTo>
                  <a:lnTo>
                    <a:pt x="25399" y="31749"/>
                  </a:lnTo>
                  <a:lnTo>
                    <a:pt x="25399" y="25399"/>
                  </a:lnTo>
                  <a:close/>
                </a:path>
                <a:path w="25400" h="1536700">
                  <a:moveTo>
                    <a:pt x="25399" y="31750"/>
                  </a:moveTo>
                  <a:lnTo>
                    <a:pt x="0" y="31750"/>
                  </a:lnTo>
                  <a:lnTo>
                    <a:pt x="0" y="38099"/>
                  </a:lnTo>
                  <a:lnTo>
                    <a:pt x="25399" y="38099"/>
                  </a:lnTo>
                  <a:lnTo>
                    <a:pt x="25399" y="31750"/>
                  </a:lnTo>
                  <a:close/>
                </a:path>
                <a:path w="25400" h="1536700">
                  <a:moveTo>
                    <a:pt x="25399" y="38099"/>
                  </a:moveTo>
                  <a:lnTo>
                    <a:pt x="0" y="38099"/>
                  </a:lnTo>
                  <a:lnTo>
                    <a:pt x="0" y="63499"/>
                  </a:lnTo>
                  <a:lnTo>
                    <a:pt x="25399" y="63499"/>
                  </a:lnTo>
                  <a:lnTo>
                    <a:pt x="25399" y="38099"/>
                  </a:lnTo>
                  <a:close/>
                </a:path>
                <a:path w="25400" h="1536700">
                  <a:moveTo>
                    <a:pt x="25399" y="63499"/>
                  </a:moveTo>
                  <a:lnTo>
                    <a:pt x="0" y="63499"/>
                  </a:lnTo>
                  <a:lnTo>
                    <a:pt x="0" y="69849"/>
                  </a:lnTo>
                  <a:lnTo>
                    <a:pt x="25399" y="69849"/>
                  </a:lnTo>
                  <a:lnTo>
                    <a:pt x="25399" y="63499"/>
                  </a:lnTo>
                  <a:close/>
                </a:path>
                <a:path w="25400" h="1536700">
                  <a:moveTo>
                    <a:pt x="25399" y="69849"/>
                  </a:moveTo>
                  <a:lnTo>
                    <a:pt x="0" y="69849"/>
                  </a:lnTo>
                  <a:lnTo>
                    <a:pt x="0" y="76199"/>
                  </a:lnTo>
                  <a:lnTo>
                    <a:pt x="25399" y="76199"/>
                  </a:lnTo>
                  <a:lnTo>
                    <a:pt x="25399" y="69849"/>
                  </a:lnTo>
                  <a:close/>
                </a:path>
                <a:path w="25400" h="1536700">
                  <a:moveTo>
                    <a:pt x="25399" y="76199"/>
                  </a:moveTo>
                  <a:lnTo>
                    <a:pt x="0" y="76199"/>
                  </a:lnTo>
                  <a:lnTo>
                    <a:pt x="0" y="82549"/>
                  </a:lnTo>
                  <a:lnTo>
                    <a:pt x="25399" y="82549"/>
                  </a:lnTo>
                  <a:lnTo>
                    <a:pt x="25399" y="76199"/>
                  </a:lnTo>
                  <a:close/>
                </a:path>
                <a:path w="25400" h="1536700">
                  <a:moveTo>
                    <a:pt x="25399" y="82550"/>
                  </a:moveTo>
                  <a:lnTo>
                    <a:pt x="0" y="82550"/>
                  </a:lnTo>
                  <a:lnTo>
                    <a:pt x="0" y="88899"/>
                  </a:lnTo>
                  <a:lnTo>
                    <a:pt x="25399" y="88899"/>
                  </a:lnTo>
                  <a:lnTo>
                    <a:pt x="25399" y="82550"/>
                  </a:lnTo>
                  <a:close/>
                </a:path>
                <a:path w="25400" h="1536700">
                  <a:moveTo>
                    <a:pt x="25399" y="88899"/>
                  </a:moveTo>
                  <a:lnTo>
                    <a:pt x="0" y="88899"/>
                  </a:lnTo>
                  <a:lnTo>
                    <a:pt x="0" y="90169"/>
                  </a:lnTo>
                  <a:lnTo>
                    <a:pt x="2540" y="90169"/>
                  </a:lnTo>
                  <a:lnTo>
                    <a:pt x="2540" y="91439"/>
                  </a:lnTo>
                  <a:lnTo>
                    <a:pt x="3809" y="91439"/>
                  </a:lnTo>
                  <a:lnTo>
                    <a:pt x="3809" y="92709"/>
                  </a:lnTo>
                  <a:lnTo>
                    <a:pt x="5079" y="92709"/>
                  </a:lnTo>
                  <a:lnTo>
                    <a:pt x="5079" y="93979"/>
                  </a:lnTo>
                  <a:lnTo>
                    <a:pt x="6349" y="93979"/>
                  </a:lnTo>
                  <a:lnTo>
                    <a:pt x="6349" y="95249"/>
                  </a:lnTo>
                  <a:lnTo>
                    <a:pt x="25399" y="95249"/>
                  </a:lnTo>
                  <a:lnTo>
                    <a:pt x="25399" y="88899"/>
                  </a:lnTo>
                  <a:close/>
                </a:path>
                <a:path w="25400" h="1536700">
                  <a:moveTo>
                    <a:pt x="25399" y="95249"/>
                  </a:moveTo>
                  <a:lnTo>
                    <a:pt x="7620" y="95249"/>
                  </a:lnTo>
                  <a:lnTo>
                    <a:pt x="7620" y="96519"/>
                  </a:lnTo>
                  <a:lnTo>
                    <a:pt x="10159" y="96519"/>
                  </a:lnTo>
                  <a:lnTo>
                    <a:pt x="10159" y="97789"/>
                  </a:lnTo>
                  <a:lnTo>
                    <a:pt x="11429" y="97789"/>
                  </a:lnTo>
                  <a:lnTo>
                    <a:pt x="11429" y="99059"/>
                  </a:lnTo>
                  <a:lnTo>
                    <a:pt x="12699" y="99059"/>
                  </a:lnTo>
                  <a:lnTo>
                    <a:pt x="12699" y="100329"/>
                  </a:lnTo>
                  <a:lnTo>
                    <a:pt x="13970" y="100329"/>
                  </a:lnTo>
                  <a:lnTo>
                    <a:pt x="13970" y="101599"/>
                  </a:lnTo>
                  <a:lnTo>
                    <a:pt x="25399" y="101599"/>
                  </a:lnTo>
                  <a:lnTo>
                    <a:pt x="25399" y="95249"/>
                  </a:lnTo>
                  <a:close/>
                </a:path>
                <a:path w="25400" h="1536700">
                  <a:moveTo>
                    <a:pt x="25399" y="101599"/>
                  </a:moveTo>
                  <a:lnTo>
                    <a:pt x="16509" y="101599"/>
                  </a:lnTo>
                  <a:lnTo>
                    <a:pt x="16509" y="102869"/>
                  </a:lnTo>
                  <a:lnTo>
                    <a:pt x="17779" y="102869"/>
                  </a:lnTo>
                  <a:lnTo>
                    <a:pt x="17779" y="104139"/>
                  </a:lnTo>
                  <a:lnTo>
                    <a:pt x="19049" y="104139"/>
                  </a:lnTo>
                  <a:lnTo>
                    <a:pt x="19049" y="105409"/>
                  </a:lnTo>
                  <a:lnTo>
                    <a:pt x="20320" y="105409"/>
                  </a:lnTo>
                  <a:lnTo>
                    <a:pt x="20320" y="106679"/>
                  </a:lnTo>
                  <a:lnTo>
                    <a:pt x="22859" y="106679"/>
                  </a:lnTo>
                  <a:lnTo>
                    <a:pt x="22859" y="107949"/>
                  </a:lnTo>
                  <a:lnTo>
                    <a:pt x="25399" y="107949"/>
                  </a:lnTo>
                  <a:lnTo>
                    <a:pt x="25399" y="101599"/>
                  </a:lnTo>
                  <a:close/>
                </a:path>
                <a:path w="25400" h="1536700">
                  <a:moveTo>
                    <a:pt x="25399" y="107949"/>
                  </a:moveTo>
                  <a:lnTo>
                    <a:pt x="24129" y="107949"/>
                  </a:lnTo>
                  <a:lnTo>
                    <a:pt x="24129" y="109219"/>
                  </a:lnTo>
                  <a:lnTo>
                    <a:pt x="25399" y="109219"/>
                  </a:lnTo>
                  <a:lnTo>
                    <a:pt x="25399" y="107949"/>
                  </a:lnTo>
                  <a:close/>
                </a:path>
                <a:path w="25400" h="1536700">
                  <a:moveTo>
                    <a:pt x="10159" y="1535429"/>
                  </a:moveTo>
                  <a:lnTo>
                    <a:pt x="0" y="1535429"/>
                  </a:lnTo>
                  <a:lnTo>
                    <a:pt x="0" y="1536699"/>
                  </a:lnTo>
                  <a:lnTo>
                    <a:pt x="10159" y="1536699"/>
                  </a:lnTo>
                  <a:lnTo>
                    <a:pt x="10159" y="1535429"/>
                  </a:lnTo>
                  <a:close/>
                </a:path>
                <a:path w="25400" h="1536700">
                  <a:moveTo>
                    <a:pt x="25399" y="1534159"/>
                  </a:moveTo>
                  <a:lnTo>
                    <a:pt x="10159" y="1534159"/>
                  </a:lnTo>
                  <a:lnTo>
                    <a:pt x="10159" y="1535429"/>
                  </a:lnTo>
                  <a:lnTo>
                    <a:pt x="25399" y="1535429"/>
                  </a:lnTo>
                  <a:lnTo>
                    <a:pt x="25399" y="1534159"/>
                  </a:lnTo>
                  <a:close/>
                </a:path>
              </a:pathLst>
            </a:custGeom>
            <a:solidFill>
              <a:srgbClr val="838306"/>
            </a:solidFill>
          </p:spPr>
          <p:txBody>
            <a:bodyPr wrap="square" lIns="0" tIns="0" rIns="0" bIns="0" rtlCol="0"/>
            <a:lstStyle/>
            <a:p>
              <a:endParaRPr/>
            </a:p>
          </p:txBody>
        </p:sp>
        <p:sp>
          <p:nvSpPr>
            <p:cNvPr id="900" name="object 900"/>
            <p:cNvSpPr/>
            <p:nvPr/>
          </p:nvSpPr>
          <p:spPr>
            <a:xfrm>
              <a:off x="73660" y="4993639"/>
              <a:ext cx="24130" cy="1543050"/>
            </a:xfrm>
            <a:custGeom>
              <a:avLst/>
              <a:gdLst/>
              <a:ahLst/>
              <a:cxnLst/>
              <a:rect l="l" t="t" r="r" b="b"/>
              <a:pathLst>
                <a:path w="24130" h="1543050">
                  <a:moveTo>
                    <a:pt x="1270" y="0"/>
                  </a:moveTo>
                  <a:lnTo>
                    <a:pt x="0" y="0"/>
                  </a:lnTo>
                  <a:lnTo>
                    <a:pt x="0" y="6349"/>
                  </a:lnTo>
                  <a:lnTo>
                    <a:pt x="20320" y="6349"/>
                  </a:lnTo>
                  <a:lnTo>
                    <a:pt x="20320" y="5079"/>
                  </a:lnTo>
                  <a:lnTo>
                    <a:pt x="15240" y="5079"/>
                  </a:lnTo>
                  <a:lnTo>
                    <a:pt x="15240" y="3809"/>
                  </a:lnTo>
                  <a:lnTo>
                    <a:pt x="11430" y="3809"/>
                  </a:lnTo>
                  <a:lnTo>
                    <a:pt x="11430" y="2539"/>
                  </a:lnTo>
                  <a:lnTo>
                    <a:pt x="6350" y="2539"/>
                  </a:lnTo>
                  <a:lnTo>
                    <a:pt x="6350" y="1269"/>
                  </a:lnTo>
                  <a:lnTo>
                    <a:pt x="1270" y="1269"/>
                  </a:lnTo>
                  <a:lnTo>
                    <a:pt x="1270" y="0"/>
                  </a:lnTo>
                  <a:close/>
                </a:path>
                <a:path w="24130" h="1543050">
                  <a:moveTo>
                    <a:pt x="24130" y="6349"/>
                  </a:moveTo>
                  <a:lnTo>
                    <a:pt x="0" y="6349"/>
                  </a:lnTo>
                  <a:lnTo>
                    <a:pt x="0" y="12699"/>
                  </a:lnTo>
                  <a:lnTo>
                    <a:pt x="24130" y="12699"/>
                  </a:lnTo>
                  <a:lnTo>
                    <a:pt x="24130" y="6349"/>
                  </a:lnTo>
                  <a:close/>
                </a:path>
                <a:path w="24130" h="1543050">
                  <a:moveTo>
                    <a:pt x="24130" y="12699"/>
                  </a:moveTo>
                  <a:lnTo>
                    <a:pt x="0" y="12699"/>
                  </a:lnTo>
                  <a:lnTo>
                    <a:pt x="0" y="19049"/>
                  </a:lnTo>
                  <a:lnTo>
                    <a:pt x="24130" y="19049"/>
                  </a:lnTo>
                  <a:lnTo>
                    <a:pt x="24130" y="12699"/>
                  </a:lnTo>
                  <a:close/>
                </a:path>
                <a:path w="24130" h="1543050">
                  <a:moveTo>
                    <a:pt x="24130" y="19049"/>
                  </a:moveTo>
                  <a:lnTo>
                    <a:pt x="0" y="19049"/>
                  </a:lnTo>
                  <a:lnTo>
                    <a:pt x="0" y="25399"/>
                  </a:lnTo>
                  <a:lnTo>
                    <a:pt x="24130" y="25399"/>
                  </a:lnTo>
                  <a:lnTo>
                    <a:pt x="24130" y="19049"/>
                  </a:lnTo>
                  <a:close/>
                </a:path>
                <a:path w="24130" h="1543050">
                  <a:moveTo>
                    <a:pt x="24130" y="25400"/>
                  </a:moveTo>
                  <a:lnTo>
                    <a:pt x="0" y="25400"/>
                  </a:lnTo>
                  <a:lnTo>
                    <a:pt x="0" y="31749"/>
                  </a:lnTo>
                  <a:lnTo>
                    <a:pt x="24130" y="31749"/>
                  </a:lnTo>
                  <a:lnTo>
                    <a:pt x="24130" y="25400"/>
                  </a:lnTo>
                  <a:close/>
                </a:path>
                <a:path w="24130" h="1543050">
                  <a:moveTo>
                    <a:pt x="24130" y="31749"/>
                  </a:moveTo>
                  <a:lnTo>
                    <a:pt x="0" y="31749"/>
                  </a:lnTo>
                  <a:lnTo>
                    <a:pt x="0" y="38099"/>
                  </a:lnTo>
                  <a:lnTo>
                    <a:pt x="24130" y="38099"/>
                  </a:lnTo>
                  <a:lnTo>
                    <a:pt x="24130" y="31749"/>
                  </a:lnTo>
                  <a:close/>
                </a:path>
                <a:path w="24130" h="1543050">
                  <a:moveTo>
                    <a:pt x="24130" y="38100"/>
                  </a:moveTo>
                  <a:lnTo>
                    <a:pt x="0" y="38100"/>
                  </a:lnTo>
                  <a:lnTo>
                    <a:pt x="0" y="44449"/>
                  </a:lnTo>
                  <a:lnTo>
                    <a:pt x="24130" y="44449"/>
                  </a:lnTo>
                  <a:lnTo>
                    <a:pt x="24130" y="38100"/>
                  </a:lnTo>
                  <a:close/>
                </a:path>
                <a:path w="24130" h="1543050">
                  <a:moveTo>
                    <a:pt x="24130" y="44449"/>
                  </a:moveTo>
                  <a:lnTo>
                    <a:pt x="0" y="44449"/>
                  </a:lnTo>
                  <a:lnTo>
                    <a:pt x="0" y="69849"/>
                  </a:lnTo>
                  <a:lnTo>
                    <a:pt x="24130" y="69849"/>
                  </a:lnTo>
                  <a:lnTo>
                    <a:pt x="24130" y="44449"/>
                  </a:lnTo>
                  <a:close/>
                </a:path>
                <a:path w="24130" h="1543050">
                  <a:moveTo>
                    <a:pt x="24130" y="69849"/>
                  </a:moveTo>
                  <a:lnTo>
                    <a:pt x="0" y="69849"/>
                  </a:lnTo>
                  <a:lnTo>
                    <a:pt x="0" y="76199"/>
                  </a:lnTo>
                  <a:lnTo>
                    <a:pt x="24130" y="76199"/>
                  </a:lnTo>
                  <a:lnTo>
                    <a:pt x="24130" y="69849"/>
                  </a:lnTo>
                  <a:close/>
                </a:path>
                <a:path w="24130" h="1543050">
                  <a:moveTo>
                    <a:pt x="24130" y="76199"/>
                  </a:moveTo>
                  <a:lnTo>
                    <a:pt x="1270" y="76199"/>
                  </a:lnTo>
                  <a:lnTo>
                    <a:pt x="1270" y="77469"/>
                  </a:lnTo>
                  <a:lnTo>
                    <a:pt x="3809" y="77469"/>
                  </a:lnTo>
                  <a:lnTo>
                    <a:pt x="3809" y="78739"/>
                  </a:lnTo>
                  <a:lnTo>
                    <a:pt x="5080" y="78739"/>
                  </a:lnTo>
                  <a:lnTo>
                    <a:pt x="5080" y="80009"/>
                  </a:lnTo>
                  <a:lnTo>
                    <a:pt x="6350" y="80009"/>
                  </a:lnTo>
                  <a:lnTo>
                    <a:pt x="6350" y="81279"/>
                  </a:lnTo>
                  <a:lnTo>
                    <a:pt x="7620" y="81279"/>
                  </a:lnTo>
                  <a:lnTo>
                    <a:pt x="7620" y="82549"/>
                  </a:lnTo>
                  <a:lnTo>
                    <a:pt x="24130" y="82549"/>
                  </a:lnTo>
                  <a:lnTo>
                    <a:pt x="24130" y="76199"/>
                  </a:lnTo>
                  <a:close/>
                </a:path>
                <a:path w="24130" h="1543050">
                  <a:moveTo>
                    <a:pt x="24130" y="82549"/>
                  </a:moveTo>
                  <a:lnTo>
                    <a:pt x="8890" y="82549"/>
                  </a:lnTo>
                  <a:lnTo>
                    <a:pt x="8890" y="83819"/>
                  </a:lnTo>
                  <a:lnTo>
                    <a:pt x="10159" y="83819"/>
                  </a:lnTo>
                  <a:lnTo>
                    <a:pt x="10159" y="85089"/>
                  </a:lnTo>
                  <a:lnTo>
                    <a:pt x="12700" y="85089"/>
                  </a:lnTo>
                  <a:lnTo>
                    <a:pt x="12700" y="86359"/>
                  </a:lnTo>
                  <a:lnTo>
                    <a:pt x="13970" y="86359"/>
                  </a:lnTo>
                  <a:lnTo>
                    <a:pt x="13970" y="87629"/>
                  </a:lnTo>
                  <a:lnTo>
                    <a:pt x="15240" y="87629"/>
                  </a:lnTo>
                  <a:lnTo>
                    <a:pt x="15240" y="88899"/>
                  </a:lnTo>
                  <a:lnTo>
                    <a:pt x="24130" y="88899"/>
                  </a:lnTo>
                  <a:lnTo>
                    <a:pt x="24130" y="82549"/>
                  </a:lnTo>
                  <a:close/>
                </a:path>
                <a:path w="24130" h="1543050">
                  <a:moveTo>
                    <a:pt x="24130" y="88899"/>
                  </a:moveTo>
                  <a:lnTo>
                    <a:pt x="16509" y="88899"/>
                  </a:lnTo>
                  <a:lnTo>
                    <a:pt x="16509" y="90169"/>
                  </a:lnTo>
                  <a:lnTo>
                    <a:pt x="17780" y="90169"/>
                  </a:lnTo>
                  <a:lnTo>
                    <a:pt x="17780" y="91439"/>
                  </a:lnTo>
                  <a:lnTo>
                    <a:pt x="20320" y="91439"/>
                  </a:lnTo>
                  <a:lnTo>
                    <a:pt x="20320" y="92709"/>
                  </a:lnTo>
                  <a:lnTo>
                    <a:pt x="21590" y="92709"/>
                  </a:lnTo>
                  <a:lnTo>
                    <a:pt x="21590" y="93979"/>
                  </a:lnTo>
                  <a:lnTo>
                    <a:pt x="22859" y="93979"/>
                  </a:lnTo>
                  <a:lnTo>
                    <a:pt x="22859" y="95249"/>
                  </a:lnTo>
                  <a:lnTo>
                    <a:pt x="24130" y="95249"/>
                  </a:lnTo>
                  <a:lnTo>
                    <a:pt x="24130" y="88899"/>
                  </a:lnTo>
                  <a:close/>
                </a:path>
                <a:path w="24130" h="1543050">
                  <a:moveTo>
                    <a:pt x="24130" y="1541779"/>
                  </a:moveTo>
                  <a:lnTo>
                    <a:pt x="0" y="1541779"/>
                  </a:lnTo>
                  <a:lnTo>
                    <a:pt x="0" y="1543049"/>
                  </a:lnTo>
                  <a:lnTo>
                    <a:pt x="24130" y="1543049"/>
                  </a:lnTo>
                  <a:lnTo>
                    <a:pt x="24130" y="1541779"/>
                  </a:lnTo>
                  <a:close/>
                </a:path>
              </a:pathLst>
            </a:custGeom>
            <a:solidFill>
              <a:srgbClr val="828205"/>
            </a:solidFill>
          </p:spPr>
          <p:txBody>
            <a:bodyPr wrap="square" lIns="0" tIns="0" rIns="0" bIns="0" rtlCol="0"/>
            <a:lstStyle/>
            <a:p>
              <a:endParaRPr/>
            </a:p>
          </p:txBody>
        </p:sp>
        <p:sp>
          <p:nvSpPr>
            <p:cNvPr id="901" name="object 901"/>
            <p:cNvSpPr/>
            <p:nvPr/>
          </p:nvSpPr>
          <p:spPr>
            <a:xfrm>
              <a:off x="49529" y="4987289"/>
              <a:ext cx="24130" cy="1549400"/>
            </a:xfrm>
            <a:custGeom>
              <a:avLst/>
              <a:gdLst/>
              <a:ahLst/>
              <a:cxnLst/>
              <a:rect l="l" t="t" r="r" b="b"/>
              <a:pathLst>
                <a:path w="24130" h="1549400">
                  <a:moveTo>
                    <a:pt x="2539" y="0"/>
                  </a:moveTo>
                  <a:lnTo>
                    <a:pt x="0" y="0"/>
                  </a:lnTo>
                  <a:lnTo>
                    <a:pt x="0" y="6349"/>
                  </a:lnTo>
                  <a:lnTo>
                    <a:pt x="21589" y="6349"/>
                  </a:lnTo>
                  <a:lnTo>
                    <a:pt x="21589" y="5079"/>
                  </a:lnTo>
                  <a:lnTo>
                    <a:pt x="16510" y="5079"/>
                  </a:lnTo>
                  <a:lnTo>
                    <a:pt x="16510" y="3809"/>
                  </a:lnTo>
                  <a:lnTo>
                    <a:pt x="11429" y="3809"/>
                  </a:lnTo>
                  <a:lnTo>
                    <a:pt x="11429" y="2539"/>
                  </a:lnTo>
                  <a:lnTo>
                    <a:pt x="7620" y="2539"/>
                  </a:lnTo>
                  <a:lnTo>
                    <a:pt x="7620" y="1269"/>
                  </a:lnTo>
                  <a:lnTo>
                    <a:pt x="2539" y="1269"/>
                  </a:lnTo>
                  <a:lnTo>
                    <a:pt x="2539" y="0"/>
                  </a:lnTo>
                  <a:close/>
                </a:path>
                <a:path w="24130" h="1549400">
                  <a:moveTo>
                    <a:pt x="24130" y="6350"/>
                  </a:moveTo>
                  <a:lnTo>
                    <a:pt x="0" y="6350"/>
                  </a:lnTo>
                  <a:lnTo>
                    <a:pt x="0" y="12699"/>
                  </a:lnTo>
                  <a:lnTo>
                    <a:pt x="24130" y="12699"/>
                  </a:lnTo>
                  <a:lnTo>
                    <a:pt x="24130" y="6350"/>
                  </a:lnTo>
                  <a:close/>
                </a:path>
                <a:path w="24130" h="1549400">
                  <a:moveTo>
                    <a:pt x="24130" y="12699"/>
                  </a:moveTo>
                  <a:lnTo>
                    <a:pt x="0" y="12699"/>
                  </a:lnTo>
                  <a:lnTo>
                    <a:pt x="0" y="19049"/>
                  </a:lnTo>
                  <a:lnTo>
                    <a:pt x="24130" y="19049"/>
                  </a:lnTo>
                  <a:lnTo>
                    <a:pt x="24130" y="12699"/>
                  </a:lnTo>
                  <a:close/>
                </a:path>
                <a:path w="24130" h="1549400">
                  <a:moveTo>
                    <a:pt x="24130" y="19049"/>
                  </a:moveTo>
                  <a:lnTo>
                    <a:pt x="0" y="19049"/>
                  </a:lnTo>
                  <a:lnTo>
                    <a:pt x="0" y="25399"/>
                  </a:lnTo>
                  <a:lnTo>
                    <a:pt x="24130" y="25399"/>
                  </a:lnTo>
                  <a:lnTo>
                    <a:pt x="24130" y="19049"/>
                  </a:lnTo>
                  <a:close/>
                </a:path>
                <a:path w="24130" h="1549400">
                  <a:moveTo>
                    <a:pt x="24130" y="25399"/>
                  </a:moveTo>
                  <a:lnTo>
                    <a:pt x="0" y="25399"/>
                  </a:lnTo>
                  <a:lnTo>
                    <a:pt x="0" y="31749"/>
                  </a:lnTo>
                  <a:lnTo>
                    <a:pt x="24130" y="31749"/>
                  </a:lnTo>
                  <a:lnTo>
                    <a:pt x="24130" y="25399"/>
                  </a:lnTo>
                  <a:close/>
                </a:path>
                <a:path w="24130" h="1549400">
                  <a:moveTo>
                    <a:pt x="24130" y="31750"/>
                  </a:moveTo>
                  <a:lnTo>
                    <a:pt x="0" y="31750"/>
                  </a:lnTo>
                  <a:lnTo>
                    <a:pt x="0" y="38099"/>
                  </a:lnTo>
                  <a:lnTo>
                    <a:pt x="24130" y="38099"/>
                  </a:lnTo>
                  <a:lnTo>
                    <a:pt x="24130" y="31750"/>
                  </a:lnTo>
                  <a:close/>
                </a:path>
                <a:path w="24130" h="1549400">
                  <a:moveTo>
                    <a:pt x="24130" y="38099"/>
                  </a:moveTo>
                  <a:lnTo>
                    <a:pt x="0" y="38099"/>
                  </a:lnTo>
                  <a:lnTo>
                    <a:pt x="0" y="44449"/>
                  </a:lnTo>
                  <a:lnTo>
                    <a:pt x="24130" y="44449"/>
                  </a:lnTo>
                  <a:lnTo>
                    <a:pt x="24130" y="38099"/>
                  </a:lnTo>
                  <a:close/>
                </a:path>
                <a:path w="24130" h="1549400">
                  <a:moveTo>
                    <a:pt x="24130" y="44450"/>
                  </a:moveTo>
                  <a:lnTo>
                    <a:pt x="0" y="44450"/>
                  </a:lnTo>
                  <a:lnTo>
                    <a:pt x="0" y="50799"/>
                  </a:lnTo>
                  <a:lnTo>
                    <a:pt x="24130" y="50799"/>
                  </a:lnTo>
                  <a:lnTo>
                    <a:pt x="24130" y="44450"/>
                  </a:lnTo>
                  <a:close/>
                </a:path>
                <a:path w="24130" h="1549400">
                  <a:moveTo>
                    <a:pt x="24130" y="50799"/>
                  </a:moveTo>
                  <a:lnTo>
                    <a:pt x="0" y="50799"/>
                  </a:lnTo>
                  <a:lnTo>
                    <a:pt x="0" y="60959"/>
                  </a:lnTo>
                  <a:lnTo>
                    <a:pt x="1270" y="60959"/>
                  </a:lnTo>
                  <a:lnTo>
                    <a:pt x="1270" y="62229"/>
                  </a:lnTo>
                  <a:lnTo>
                    <a:pt x="2539" y="62229"/>
                  </a:lnTo>
                  <a:lnTo>
                    <a:pt x="2539" y="63499"/>
                  </a:lnTo>
                  <a:lnTo>
                    <a:pt x="24130" y="63499"/>
                  </a:lnTo>
                  <a:lnTo>
                    <a:pt x="24130" y="50799"/>
                  </a:lnTo>
                  <a:close/>
                </a:path>
                <a:path w="24130" h="1549400">
                  <a:moveTo>
                    <a:pt x="24130" y="63499"/>
                  </a:moveTo>
                  <a:lnTo>
                    <a:pt x="5079" y="63499"/>
                  </a:lnTo>
                  <a:lnTo>
                    <a:pt x="5079" y="64769"/>
                  </a:lnTo>
                  <a:lnTo>
                    <a:pt x="6350" y="64769"/>
                  </a:lnTo>
                  <a:lnTo>
                    <a:pt x="6350" y="66039"/>
                  </a:lnTo>
                  <a:lnTo>
                    <a:pt x="7620" y="66039"/>
                  </a:lnTo>
                  <a:lnTo>
                    <a:pt x="7620" y="67309"/>
                  </a:lnTo>
                  <a:lnTo>
                    <a:pt x="8889" y="67309"/>
                  </a:lnTo>
                  <a:lnTo>
                    <a:pt x="8889" y="68579"/>
                  </a:lnTo>
                  <a:lnTo>
                    <a:pt x="10160" y="68579"/>
                  </a:lnTo>
                  <a:lnTo>
                    <a:pt x="10160" y="69849"/>
                  </a:lnTo>
                  <a:lnTo>
                    <a:pt x="24130" y="69849"/>
                  </a:lnTo>
                  <a:lnTo>
                    <a:pt x="24130" y="63499"/>
                  </a:lnTo>
                  <a:close/>
                </a:path>
                <a:path w="24130" h="1549400">
                  <a:moveTo>
                    <a:pt x="24130" y="69849"/>
                  </a:moveTo>
                  <a:lnTo>
                    <a:pt x="11429" y="69849"/>
                  </a:lnTo>
                  <a:lnTo>
                    <a:pt x="11429" y="71119"/>
                  </a:lnTo>
                  <a:lnTo>
                    <a:pt x="12700" y="71119"/>
                  </a:lnTo>
                  <a:lnTo>
                    <a:pt x="12700" y="72389"/>
                  </a:lnTo>
                  <a:lnTo>
                    <a:pt x="13970" y="72389"/>
                  </a:lnTo>
                  <a:lnTo>
                    <a:pt x="13970" y="73659"/>
                  </a:lnTo>
                  <a:lnTo>
                    <a:pt x="16510" y="73659"/>
                  </a:lnTo>
                  <a:lnTo>
                    <a:pt x="16510" y="74929"/>
                  </a:lnTo>
                  <a:lnTo>
                    <a:pt x="17780" y="74929"/>
                  </a:lnTo>
                  <a:lnTo>
                    <a:pt x="17780" y="76199"/>
                  </a:lnTo>
                  <a:lnTo>
                    <a:pt x="24130" y="76199"/>
                  </a:lnTo>
                  <a:lnTo>
                    <a:pt x="24130" y="69849"/>
                  </a:lnTo>
                  <a:close/>
                </a:path>
                <a:path w="24130" h="1549400">
                  <a:moveTo>
                    <a:pt x="24130" y="76199"/>
                  </a:moveTo>
                  <a:lnTo>
                    <a:pt x="19050" y="76199"/>
                  </a:lnTo>
                  <a:lnTo>
                    <a:pt x="19050" y="77469"/>
                  </a:lnTo>
                  <a:lnTo>
                    <a:pt x="20320" y="77469"/>
                  </a:lnTo>
                  <a:lnTo>
                    <a:pt x="20320" y="78739"/>
                  </a:lnTo>
                  <a:lnTo>
                    <a:pt x="21589" y="78739"/>
                  </a:lnTo>
                  <a:lnTo>
                    <a:pt x="21589" y="80009"/>
                  </a:lnTo>
                  <a:lnTo>
                    <a:pt x="22860" y="80009"/>
                  </a:lnTo>
                  <a:lnTo>
                    <a:pt x="22860" y="81279"/>
                  </a:lnTo>
                  <a:lnTo>
                    <a:pt x="24130" y="81279"/>
                  </a:lnTo>
                  <a:lnTo>
                    <a:pt x="24130" y="76199"/>
                  </a:lnTo>
                  <a:close/>
                </a:path>
                <a:path w="24130" h="1549400">
                  <a:moveTo>
                    <a:pt x="24130" y="1548129"/>
                  </a:moveTo>
                  <a:lnTo>
                    <a:pt x="0" y="1548129"/>
                  </a:lnTo>
                  <a:lnTo>
                    <a:pt x="0" y="1549399"/>
                  </a:lnTo>
                  <a:lnTo>
                    <a:pt x="24130" y="1549399"/>
                  </a:lnTo>
                  <a:lnTo>
                    <a:pt x="24130" y="1548129"/>
                  </a:lnTo>
                  <a:close/>
                </a:path>
              </a:pathLst>
            </a:custGeom>
            <a:solidFill>
              <a:srgbClr val="828204"/>
            </a:solidFill>
          </p:spPr>
          <p:txBody>
            <a:bodyPr wrap="square" lIns="0" tIns="0" rIns="0" bIns="0" rtlCol="0"/>
            <a:lstStyle/>
            <a:p>
              <a:endParaRPr/>
            </a:p>
          </p:txBody>
        </p:sp>
        <p:sp>
          <p:nvSpPr>
            <p:cNvPr id="902" name="object 902"/>
            <p:cNvSpPr/>
            <p:nvPr/>
          </p:nvSpPr>
          <p:spPr>
            <a:xfrm>
              <a:off x="25399" y="4980939"/>
              <a:ext cx="24130" cy="1555750"/>
            </a:xfrm>
            <a:custGeom>
              <a:avLst/>
              <a:gdLst/>
              <a:ahLst/>
              <a:cxnLst/>
              <a:rect l="l" t="t" r="r" b="b"/>
              <a:pathLst>
                <a:path w="24130" h="1555750">
                  <a:moveTo>
                    <a:pt x="2540" y="0"/>
                  </a:moveTo>
                  <a:lnTo>
                    <a:pt x="0" y="0"/>
                  </a:lnTo>
                  <a:lnTo>
                    <a:pt x="0" y="6349"/>
                  </a:lnTo>
                  <a:lnTo>
                    <a:pt x="21590" y="6349"/>
                  </a:lnTo>
                  <a:lnTo>
                    <a:pt x="21590" y="5079"/>
                  </a:lnTo>
                  <a:lnTo>
                    <a:pt x="16509" y="5079"/>
                  </a:lnTo>
                  <a:lnTo>
                    <a:pt x="16509" y="3809"/>
                  </a:lnTo>
                  <a:lnTo>
                    <a:pt x="12700" y="3809"/>
                  </a:lnTo>
                  <a:lnTo>
                    <a:pt x="12700" y="2539"/>
                  </a:lnTo>
                  <a:lnTo>
                    <a:pt x="7620" y="2539"/>
                  </a:lnTo>
                  <a:lnTo>
                    <a:pt x="7620" y="1269"/>
                  </a:lnTo>
                  <a:lnTo>
                    <a:pt x="2540" y="1269"/>
                  </a:lnTo>
                  <a:lnTo>
                    <a:pt x="2540" y="0"/>
                  </a:lnTo>
                  <a:close/>
                </a:path>
                <a:path w="24130" h="1555750">
                  <a:moveTo>
                    <a:pt x="24130" y="6349"/>
                  </a:moveTo>
                  <a:lnTo>
                    <a:pt x="0" y="6349"/>
                  </a:lnTo>
                  <a:lnTo>
                    <a:pt x="0" y="12699"/>
                  </a:lnTo>
                  <a:lnTo>
                    <a:pt x="24130" y="12699"/>
                  </a:lnTo>
                  <a:lnTo>
                    <a:pt x="24130" y="6349"/>
                  </a:lnTo>
                  <a:close/>
                </a:path>
                <a:path w="24130" h="1555750">
                  <a:moveTo>
                    <a:pt x="24130" y="12700"/>
                  </a:moveTo>
                  <a:lnTo>
                    <a:pt x="0" y="12700"/>
                  </a:lnTo>
                  <a:lnTo>
                    <a:pt x="0" y="19049"/>
                  </a:lnTo>
                  <a:lnTo>
                    <a:pt x="24130" y="19049"/>
                  </a:lnTo>
                  <a:lnTo>
                    <a:pt x="24130" y="12700"/>
                  </a:lnTo>
                  <a:close/>
                </a:path>
                <a:path w="24130" h="1555750">
                  <a:moveTo>
                    <a:pt x="24130" y="19049"/>
                  </a:moveTo>
                  <a:lnTo>
                    <a:pt x="0" y="19049"/>
                  </a:lnTo>
                  <a:lnTo>
                    <a:pt x="0" y="25399"/>
                  </a:lnTo>
                  <a:lnTo>
                    <a:pt x="24130" y="25399"/>
                  </a:lnTo>
                  <a:lnTo>
                    <a:pt x="24130" y="19049"/>
                  </a:lnTo>
                  <a:close/>
                </a:path>
                <a:path w="24130" h="1555750">
                  <a:moveTo>
                    <a:pt x="24130" y="25399"/>
                  </a:moveTo>
                  <a:lnTo>
                    <a:pt x="0" y="25399"/>
                  </a:lnTo>
                  <a:lnTo>
                    <a:pt x="0" y="31749"/>
                  </a:lnTo>
                  <a:lnTo>
                    <a:pt x="24130" y="31749"/>
                  </a:lnTo>
                  <a:lnTo>
                    <a:pt x="24130" y="25399"/>
                  </a:lnTo>
                  <a:close/>
                </a:path>
                <a:path w="24130" h="1555750">
                  <a:moveTo>
                    <a:pt x="24130" y="31749"/>
                  </a:moveTo>
                  <a:lnTo>
                    <a:pt x="0" y="31749"/>
                  </a:lnTo>
                  <a:lnTo>
                    <a:pt x="0" y="38099"/>
                  </a:lnTo>
                  <a:lnTo>
                    <a:pt x="24130" y="38099"/>
                  </a:lnTo>
                  <a:lnTo>
                    <a:pt x="24130" y="31749"/>
                  </a:lnTo>
                  <a:close/>
                </a:path>
                <a:path w="24130" h="1555750">
                  <a:moveTo>
                    <a:pt x="24130" y="38100"/>
                  </a:moveTo>
                  <a:lnTo>
                    <a:pt x="0" y="38100"/>
                  </a:lnTo>
                  <a:lnTo>
                    <a:pt x="0" y="44449"/>
                  </a:lnTo>
                  <a:lnTo>
                    <a:pt x="24130" y="44449"/>
                  </a:lnTo>
                  <a:lnTo>
                    <a:pt x="24130" y="38100"/>
                  </a:lnTo>
                  <a:close/>
                </a:path>
                <a:path w="24130" h="1555750">
                  <a:moveTo>
                    <a:pt x="24130" y="44449"/>
                  </a:moveTo>
                  <a:lnTo>
                    <a:pt x="0" y="44449"/>
                  </a:lnTo>
                  <a:lnTo>
                    <a:pt x="0" y="45719"/>
                  </a:lnTo>
                  <a:lnTo>
                    <a:pt x="1270" y="45719"/>
                  </a:lnTo>
                  <a:lnTo>
                    <a:pt x="1270" y="46989"/>
                  </a:lnTo>
                  <a:lnTo>
                    <a:pt x="2540" y="46989"/>
                  </a:lnTo>
                  <a:lnTo>
                    <a:pt x="2540" y="48259"/>
                  </a:lnTo>
                  <a:lnTo>
                    <a:pt x="3809" y="48259"/>
                  </a:lnTo>
                  <a:lnTo>
                    <a:pt x="3809" y="49529"/>
                  </a:lnTo>
                  <a:lnTo>
                    <a:pt x="6350" y="49529"/>
                  </a:lnTo>
                  <a:lnTo>
                    <a:pt x="6350" y="50799"/>
                  </a:lnTo>
                  <a:lnTo>
                    <a:pt x="24130" y="50799"/>
                  </a:lnTo>
                  <a:lnTo>
                    <a:pt x="24130" y="44449"/>
                  </a:lnTo>
                  <a:close/>
                </a:path>
                <a:path w="24130" h="1555750">
                  <a:moveTo>
                    <a:pt x="24130" y="50799"/>
                  </a:moveTo>
                  <a:lnTo>
                    <a:pt x="7620" y="50799"/>
                  </a:lnTo>
                  <a:lnTo>
                    <a:pt x="7620" y="52069"/>
                  </a:lnTo>
                  <a:lnTo>
                    <a:pt x="8890" y="52069"/>
                  </a:lnTo>
                  <a:lnTo>
                    <a:pt x="8890" y="53339"/>
                  </a:lnTo>
                  <a:lnTo>
                    <a:pt x="10159" y="53339"/>
                  </a:lnTo>
                  <a:lnTo>
                    <a:pt x="10159" y="54609"/>
                  </a:lnTo>
                  <a:lnTo>
                    <a:pt x="11429" y="54609"/>
                  </a:lnTo>
                  <a:lnTo>
                    <a:pt x="11429" y="55879"/>
                  </a:lnTo>
                  <a:lnTo>
                    <a:pt x="12700" y="55879"/>
                  </a:lnTo>
                  <a:lnTo>
                    <a:pt x="12700" y="57149"/>
                  </a:lnTo>
                  <a:lnTo>
                    <a:pt x="24130" y="57149"/>
                  </a:lnTo>
                  <a:lnTo>
                    <a:pt x="24130" y="50799"/>
                  </a:lnTo>
                  <a:close/>
                </a:path>
                <a:path w="24130" h="1555750">
                  <a:moveTo>
                    <a:pt x="24130" y="57149"/>
                  </a:moveTo>
                  <a:lnTo>
                    <a:pt x="13970" y="57149"/>
                  </a:lnTo>
                  <a:lnTo>
                    <a:pt x="13970" y="58419"/>
                  </a:lnTo>
                  <a:lnTo>
                    <a:pt x="15240" y="58419"/>
                  </a:lnTo>
                  <a:lnTo>
                    <a:pt x="15240" y="59689"/>
                  </a:lnTo>
                  <a:lnTo>
                    <a:pt x="17780" y="59689"/>
                  </a:lnTo>
                  <a:lnTo>
                    <a:pt x="17780" y="60959"/>
                  </a:lnTo>
                  <a:lnTo>
                    <a:pt x="19050" y="60959"/>
                  </a:lnTo>
                  <a:lnTo>
                    <a:pt x="19050" y="62229"/>
                  </a:lnTo>
                  <a:lnTo>
                    <a:pt x="20320" y="62229"/>
                  </a:lnTo>
                  <a:lnTo>
                    <a:pt x="20320" y="63499"/>
                  </a:lnTo>
                  <a:lnTo>
                    <a:pt x="24130" y="63499"/>
                  </a:lnTo>
                  <a:lnTo>
                    <a:pt x="24130" y="57149"/>
                  </a:lnTo>
                  <a:close/>
                </a:path>
                <a:path w="24130" h="1555750">
                  <a:moveTo>
                    <a:pt x="24130" y="63499"/>
                  </a:moveTo>
                  <a:lnTo>
                    <a:pt x="21590" y="63499"/>
                  </a:lnTo>
                  <a:lnTo>
                    <a:pt x="21590" y="64769"/>
                  </a:lnTo>
                  <a:lnTo>
                    <a:pt x="22859" y="64769"/>
                  </a:lnTo>
                  <a:lnTo>
                    <a:pt x="22859" y="66039"/>
                  </a:lnTo>
                  <a:lnTo>
                    <a:pt x="24130" y="66039"/>
                  </a:lnTo>
                  <a:lnTo>
                    <a:pt x="24130" y="63499"/>
                  </a:lnTo>
                  <a:close/>
                </a:path>
                <a:path w="24130" h="1555750">
                  <a:moveTo>
                    <a:pt x="24130" y="1554479"/>
                  </a:moveTo>
                  <a:lnTo>
                    <a:pt x="10159" y="1554479"/>
                  </a:lnTo>
                  <a:lnTo>
                    <a:pt x="10159" y="1555749"/>
                  </a:lnTo>
                  <a:lnTo>
                    <a:pt x="24130" y="1555749"/>
                  </a:lnTo>
                  <a:lnTo>
                    <a:pt x="24130" y="1554479"/>
                  </a:lnTo>
                  <a:close/>
                </a:path>
              </a:pathLst>
            </a:custGeom>
            <a:solidFill>
              <a:srgbClr val="818103"/>
            </a:solidFill>
          </p:spPr>
          <p:txBody>
            <a:bodyPr wrap="square" lIns="0" tIns="0" rIns="0" bIns="0" rtlCol="0"/>
            <a:lstStyle/>
            <a:p>
              <a:endParaRPr/>
            </a:p>
          </p:txBody>
        </p:sp>
        <p:sp>
          <p:nvSpPr>
            <p:cNvPr id="903" name="object 903"/>
            <p:cNvSpPr/>
            <p:nvPr/>
          </p:nvSpPr>
          <p:spPr>
            <a:xfrm>
              <a:off x="1270" y="4974589"/>
              <a:ext cx="24130" cy="50800"/>
            </a:xfrm>
            <a:custGeom>
              <a:avLst/>
              <a:gdLst/>
              <a:ahLst/>
              <a:cxnLst/>
              <a:rect l="l" t="t" r="r" b="b"/>
              <a:pathLst>
                <a:path w="24130" h="50800">
                  <a:moveTo>
                    <a:pt x="3810" y="0"/>
                  </a:moveTo>
                  <a:lnTo>
                    <a:pt x="0" y="0"/>
                  </a:lnTo>
                  <a:lnTo>
                    <a:pt x="0" y="6349"/>
                  </a:lnTo>
                  <a:lnTo>
                    <a:pt x="22859" y="6349"/>
                  </a:lnTo>
                  <a:lnTo>
                    <a:pt x="22859" y="5079"/>
                  </a:lnTo>
                  <a:lnTo>
                    <a:pt x="17780" y="5079"/>
                  </a:lnTo>
                  <a:lnTo>
                    <a:pt x="17780" y="3809"/>
                  </a:lnTo>
                  <a:lnTo>
                    <a:pt x="12700" y="3809"/>
                  </a:lnTo>
                  <a:lnTo>
                    <a:pt x="12700" y="2539"/>
                  </a:lnTo>
                  <a:lnTo>
                    <a:pt x="8890" y="2539"/>
                  </a:lnTo>
                  <a:lnTo>
                    <a:pt x="8890" y="1269"/>
                  </a:lnTo>
                  <a:lnTo>
                    <a:pt x="3810" y="1269"/>
                  </a:lnTo>
                  <a:lnTo>
                    <a:pt x="3810" y="0"/>
                  </a:lnTo>
                  <a:close/>
                </a:path>
                <a:path w="24130" h="50800">
                  <a:moveTo>
                    <a:pt x="24130" y="6350"/>
                  </a:moveTo>
                  <a:lnTo>
                    <a:pt x="0" y="6350"/>
                  </a:lnTo>
                  <a:lnTo>
                    <a:pt x="0" y="19049"/>
                  </a:lnTo>
                  <a:lnTo>
                    <a:pt x="24130" y="19049"/>
                  </a:lnTo>
                  <a:lnTo>
                    <a:pt x="24130" y="6350"/>
                  </a:lnTo>
                  <a:close/>
                </a:path>
                <a:path w="24130" h="50800">
                  <a:moveTo>
                    <a:pt x="24130" y="19050"/>
                  </a:moveTo>
                  <a:lnTo>
                    <a:pt x="0" y="19050"/>
                  </a:lnTo>
                  <a:lnTo>
                    <a:pt x="0" y="25399"/>
                  </a:lnTo>
                  <a:lnTo>
                    <a:pt x="24130" y="25399"/>
                  </a:lnTo>
                  <a:lnTo>
                    <a:pt x="24130" y="19050"/>
                  </a:lnTo>
                  <a:close/>
                </a:path>
                <a:path w="24130" h="50800">
                  <a:moveTo>
                    <a:pt x="24130" y="25399"/>
                  </a:moveTo>
                  <a:lnTo>
                    <a:pt x="0" y="25399"/>
                  </a:lnTo>
                  <a:lnTo>
                    <a:pt x="0" y="26669"/>
                  </a:lnTo>
                  <a:lnTo>
                    <a:pt x="1270" y="26669"/>
                  </a:lnTo>
                  <a:lnTo>
                    <a:pt x="1270" y="27939"/>
                  </a:lnTo>
                  <a:lnTo>
                    <a:pt x="2540" y="27939"/>
                  </a:lnTo>
                  <a:lnTo>
                    <a:pt x="2540" y="29209"/>
                  </a:lnTo>
                  <a:lnTo>
                    <a:pt x="3810" y="29209"/>
                  </a:lnTo>
                  <a:lnTo>
                    <a:pt x="3810" y="30479"/>
                  </a:lnTo>
                  <a:lnTo>
                    <a:pt x="5080" y="30479"/>
                  </a:lnTo>
                  <a:lnTo>
                    <a:pt x="5080" y="31749"/>
                  </a:lnTo>
                  <a:lnTo>
                    <a:pt x="24130" y="31749"/>
                  </a:lnTo>
                  <a:lnTo>
                    <a:pt x="24130" y="25399"/>
                  </a:lnTo>
                  <a:close/>
                </a:path>
                <a:path w="24130" h="50800">
                  <a:moveTo>
                    <a:pt x="24130" y="31749"/>
                  </a:moveTo>
                  <a:lnTo>
                    <a:pt x="6350" y="31749"/>
                  </a:lnTo>
                  <a:lnTo>
                    <a:pt x="6350" y="33019"/>
                  </a:lnTo>
                  <a:lnTo>
                    <a:pt x="7620" y="33019"/>
                  </a:lnTo>
                  <a:lnTo>
                    <a:pt x="7620" y="34289"/>
                  </a:lnTo>
                  <a:lnTo>
                    <a:pt x="8890" y="34289"/>
                  </a:lnTo>
                  <a:lnTo>
                    <a:pt x="8890" y="35559"/>
                  </a:lnTo>
                  <a:lnTo>
                    <a:pt x="10160" y="35559"/>
                  </a:lnTo>
                  <a:lnTo>
                    <a:pt x="10160" y="36829"/>
                  </a:lnTo>
                  <a:lnTo>
                    <a:pt x="11430" y="36829"/>
                  </a:lnTo>
                  <a:lnTo>
                    <a:pt x="11430" y="38099"/>
                  </a:lnTo>
                  <a:lnTo>
                    <a:pt x="24130" y="38099"/>
                  </a:lnTo>
                  <a:lnTo>
                    <a:pt x="24130" y="31749"/>
                  </a:lnTo>
                  <a:close/>
                </a:path>
                <a:path w="24130" h="50800">
                  <a:moveTo>
                    <a:pt x="24130" y="38099"/>
                  </a:moveTo>
                  <a:lnTo>
                    <a:pt x="12700" y="38099"/>
                  </a:lnTo>
                  <a:lnTo>
                    <a:pt x="12700" y="39369"/>
                  </a:lnTo>
                  <a:lnTo>
                    <a:pt x="13969" y="39369"/>
                  </a:lnTo>
                  <a:lnTo>
                    <a:pt x="13969" y="40639"/>
                  </a:lnTo>
                  <a:lnTo>
                    <a:pt x="15240" y="40639"/>
                  </a:lnTo>
                  <a:lnTo>
                    <a:pt x="15240" y="43179"/>
                  </a:lnTo>
                  <a:lnTo>
                    <a:pt x="16509" y="43179"/>
                  </a:lnTo>
                  <a:lnTo>
                    <a:pt x="16509" y="44449"/>
                  </a:lnTo>
                  <a:lnTo>
                    <a:pt x="24130" y="44449"/>
                  </a:lnTo>
                  <a:lnTo>
                    <a:pt x="24130" y="38099"/>
                  </a:lnTo>
                  <a:close/>
                </a:path>
                <a:path w="24130" h="50800">
                  <a:moveTo>
                    <a:pt x="24130" y="44449"/>
                  </a:moveTo>
                  <a:lnTo>
                    <a:pt x="17780" y="44449"/>
                  </a:lnTo>
                  <a:lnTo>
                    <a:pt x="17780" y="45719"/>
                  </a:lnTo>
                  <a:lnTo>
                    <a:pt x="19050" y="45719"/>
                  </a:lnTo>
                  <a:lnTo>
                    <a:pt x="19050" y="46989"/>
                  </a:lnTo>
                  <a:lnTo>
                    <a:pt x="20320" y="46989"/>
                  </a:lnTo>
                  <a:lnTo>
                    <a:pt x="20320" y="48259"/>
                  </a:lnTo>
                  <a:lnTo>
                    <a:pt x="21590" y="48259"/>
                  </a:lnTo>
                  <a:lnTo>
                    <a:pt x="21590" y="49529"/>
                  </a:lnTo>
                  <a:lnTo>
                    <a:pt x="22859" y="49529"/>
                  </a:lnTo>
                  <a:lnTo>
                    <a:pt x="22859" y="50799"/>
                  </a:lnTo>
                  <a:lnTo>
                    <a:pt x="24130" y="50799"/>
                  </a:lnTo>
                  <a:lnTo>
                    <a:pt x="24130" y="44449"/>
                  </a:lnTo>
                  <a:close/>
                </a:path>
              </a:pathLst>
            </a:custGeom>
            <a:solidFill>
              <a:srgbClr val="818102"/>
            </a:solidFill>
          </p:spPr>
          <p:txBody>
            <a:bodyPr wrap="square" lIns="0" tIns="0" rIns="0" bIns="0" rtlCol="0"/>
            <a:lstStyle/>
            <a:p>
              <a:endParaRPr/>
            </a:p>
          </p:txBody>
        </p:sp>
        <p:sp>
          <p:nvSpPr>
            <p:cNvPr id="904" name="object 904"/>
            <p:cNvSpPr/>
            <p:nvPr/>
          </p:nvSpPr>
          <p:spPr>
            <a:xfrm>
              <a:off x="0" y="4974589"/>
              <a:ext cx="1270" cy="25400"/>
            </a:xfrm>
            <a:custGeom>
              <a:avLst/>
              <a:gdLst/>
              <a:ahLst/>
              <a:cxnLst/>
              <a:rect l="l" t="t" r="r" b="b"/>
              <a:pathLst>
                <a:path w="1270" h="25400">
                  <a:moveTo>
                    <a:pt x="1270" y="0"/>
                  </a:moveTo>
                  <a:lnTo>
                    <a:pt x="0" y="0"/>
                  </a:lnTo>
                  <a:lnTo>
                    <a:pt x="0" y="6349"/>
                  </a:lnTo>
                  <a:lnTo>
                    <a:pt x="1270" y="6349"/>
                  </a:lnTo>
                  <a:lnTo>
                    <a:pt x="1270" y="0"/>
                  </a:lnTo>
                  <a:close/>
                </a:path>
                <a:path w="1270" h="25400">
                  <a:moveTo>
                    <a:pt x="1270" y="6350"/>
                  </a:moveTo>
                  <a:lnTo>
                    <a:pt x="0" y="6350"/>
                  </a:lnTo>
                  <a:lnTo>
                    <a:pt x="0" y="19049"/>
                  </a:lnTo>
                  <a:lnTo>
                    <a:pt x="1270" y="19049"/>
                  </a:lnTo>
                  <a:lnTo>
                    <a:pt x="1270" y="6350"/>
                  </a:lnTo>
                  <a:close/>
                </a:path>
                <a:path w="1270" h="25400">
                  <a:moveTo>
                    <a:pt x="1270" y="19050"/>
                  </a:moveTo>
                  <a:lnTo>
                    <a:pt x="0" y="19050"/>
                  </a:lnTo>
                  <a:lnTo>
                    <a:pt x="0" y="25399"/>
                  </a:lnTo>
                  <a:lnTo>
                    <a:pt x="1270" y="25399"/>
                  </a:lnTo>
                  <a:lnTo>
                    <a:pt x="1270" y="19050"/>
                  </a:lnTo>
                  <a:close/>
                </a:path>
              </a:pathLst>
            </a:custGeom>
            <a:solidFill>
              <a:srgbClr val="808001"/>
            </a:solidFill>
          </p:spPr>
          <p:txBody>
            <a:bodyPr wrap="square" lIns="0" tIns="0" rIns="0" bIns="0" rtlCol="0"/>
            <a:lstStyle/>
            <a:p>
              <a:endParaRPr/>
            </a:p>
          </p:txBody>
        </p:sp>
        <p:pic>
          <p:nvPicPr>
            <p:cNvPr id="905" name="object 905"/>
            <p:cNvPicPr/>
            <p:nvPr/>
          </p:nvPicPr>
          <p:blipFill>
            <a:blip r:embed="rId6" cstate="print"/>
            <a:stretch>
              <a:fillRect/>
            </a:stretch>
          </p:blipFill>
          <p:spPr>
            <a:xfrm>
              <a:off x="8718549" y="5444489"/>
              <a:ext cx="425450" cy="246379"/>
            </a:xfrm>
            <a:prstGeom prst="rect">
              <a:avLst/>
            </a:prstGeom>
          </p:spPr>
        </p:pic>
        <p:sp>
          <p:nvSpPr>
            <p:cNvPr id="906" name="object 906"/>
            <p:cNvSpPr/>
            <p:nvPr/>
          </p:nvSpPr>
          <p:spPr>
            <a:xfrm>
              <a:off x="8663939" y="5455920"/>
              <a:ext cx="54610" cy="259079"/>
            </a:xfrm>
            <a:custGeom>
              <a:avLst/>
              <a:gdLst/>
              <a:ahLst/>
              <a:cxnLst/>
              <a:rect l="l" t="t" r="r" b="b"/>
              <a:pathLst>
                <a:path w="54609" h="259079">
                  <a:moveTo>
                    <a:pt x="54609" y="0"/>
                  </a:moveTo>
                  <a:lnTo>
                    <a:pt x="11429" y="0"/>
                  </a:lnTo>
                  <a:lnTo>
                    <a:pt x="11429" y="1269"/>
                  </a:lnTo>
                  <a:lnTo>
                    <a:pt x="0" y="1269"/>
                  </a:lnTo>
                  <a:lnTo>
                    <a:pt x="0" y="2539"/>
                  </a:lnTo>
                  <a:lnTo>
                    <a:pt x="54609" y="2539"/>
                  </a:lnTo>
                  <a:lnTo>
                    <a:pt x="54609" y="0"/>
                  </a:lnTo>
                  <a:close/>
                </a:path>
                <a:path w="54609" h="259079">
                  <a:moveTo>
                    <a:pt x="54609" y="2540"/>
                  </a:moveTo>
                  <a:lnTo>
                    <a:pt x="0" y="2540"/>
                  </a:lnTo>
                  <a:lnTo>
                    <a:pt x="0" y="6349"/>
                  </a:lnTo>
                  <a:lnTo>
                    <a:pt x="54609" y="6349"/>
                  </a:lnTo>
                  <a:lnTo>
                    <a:pt x="54609" y="2540"/>
                  </a:lnTo>
                  <a:close/>
                </a:path>
                <a:path w="54609" h="259079">
                  <a:moveTo>
                    <a:pt x="54609" y="6349"/>
                  </a:moveTo>
                  <a:lnTo>
                    <a:pt x="0" y="6349"/>
                  </a:lnTo>
                  <a:lnTo>
                    <a:pt x="0" y="12699"/>
                  </a:lnTo>
                  <a:lnTo>
                    <a:pt x="54609" y="12699"/>
                  </a:lnTo>
                  <a:lnTo>
                    <a:pt x="54609" y="6349"/>
                  </a:lnTo>
                  <a:close/>
                </a:path>
                <a:path w="54609" h="259079">
                  <a:moveTo>
                    <a:pt x="54609" y="12699"/>
                  </a:moveTo>
                  <a:lnTo>
                    <a:pt x="0" y="12699"/>
                  </a:lnTo>
                  <a:lnTo>
                    <a:pt x="0" y="19049"/>
                  </a:lnTo>
                  <a:lnTo>
                    <a:pt x="54609" y="19049"/>
                  </a:lnTo>
                  <a:lnTo>
                    <a:pt x="54609" y="12699"/>
                  </a:lnTo>
                  <a:close/>
                </a:path>
                <a:path w="54609" h="259079">
                  <a:moveTo>
                    <a:pt x="54609" y="19049"/>
                  </a:moveTo>
                  <a:lnTo>
                    <a:pt x="0" y="19049"/>
                  </a:lnTo>
                  <a:lnTo>
                    <a:pt x="0" y="25399"/>
                  </a:lnTo>
                  <a:lnTo>
                    <a:pt x="54609" y="25399"/>
                  </a:lnTo>
                  <a:lnTo>
                    <a:pt x="54609" y="19049"/>
                  </a:lnTo>
                  <a:close/>
                </a:path>
                <a:path w="54609" h="259079">
                  <a:moveTo>
                    <a:pt x="54609" y="25399"/>
                  </a:moveTo>
                  <a:lnTo>
                    <a:pt x="0" y="25399"/>
                  </a:lnTo>
                  <a:lnTo>
                    <a:pt x="0" y="31749"/>
                  </a:lnTo>
                  <a:lnTo>
                    <a:pt x="54609" y="31749"/>
                  </a:lnTo>
                  <a:lnTo>
                    <a:pt x="54609" y="25399"/>
                  </a:lnTo>
                  <a:close/>
                </a:path>
                <a:path w="54609" h="259079">
                  <a:moveTo>
                    <a:pt x="54609" y="31749"/>
                  </a:moveTo>
                  <a:lnTo>
                    <a:pt x="0" y="31749"/>
                  </a:lnTo>
                  <a:lnTo>
                    <a:pt x="0" y="34289"/>
                  </a:lnTo>
                  <a:lnTo>
                    <a:pt x="54609" y="34289"/>
                  </a:lnTo>
                  <a:lnTo>
                    <a:pt x="54609" y="31749"/>
                  </a:lnTo>
                  <a:close/>
                </a:path>
                <a:path w="54609" h="259079">
                  <a:moveTo>
                    <a:pt x="54609" y="34290"/>
                  </a:moveTo>
                  <a:lnTo>
                    <a:pt x="0" y="34290"/>
                  </a:lnTo>
                  <a:lnTo>
                    <a:pt x="0" y="40639"/>
                  </a:lnTo>
                  <a:lnTo>
                    <a:pt x="54609" y="40639"/>
                  </a:lnTo>
                  <a:lnTo>
                    <a:pt x="54609" y="34290"/>
                  </a:lnTo>
                  <a:close/>
                </a:path>
                <a:path w="54609" h="259079">
                  <a:moveTo>
                    <a:pt x="54609" y="40639"/>
                  </a:moveTo>
                  <a:lnTo>
                    <a:pt x="0" y="40639"/>
                  </a:lnTo>
                  <a:lnTo>
                    <a:pt x="0" y="50799"/>
                  </a:lnTo>
                  <a:lnTo>
                    <a:pt x="54609" y="50799"/>
                  </a:lnTo>
                  <a:lnTo>
                    <a:pt x="54609" y="40639"/>
                  </a:lnTo>
                  <a:close/>
                </a:path>
                <a:path w="54609" h="259079">
                  <a:moveTo>
                    <a:pt x="54609" y="50800"/>
                  </a:moveTo>
                  <a:lnTo>
                    <a:pt x="0" y="50800"/>
                  </a:lnTo>
                  <a:lnTo>
                    <a:pt x="0" y="53339"/>
                  </a:lnTo>
                  <a:lnTo>
                    <a:pt x="54609" y="53339"/>
                  </a:lnTo>
                  <a:lnTo>
                    <a:pt x="54609" y="50800"/>
                  </a:lnTo>
                  <a:close/>
                </a:path>
                <a:path w="54609" h="259079">
                  <a:moveTo>
                    <a:pt x="54609" y="53340"/>
                  </a:moveTo>
                  <a:lnTo>
                    <a:pt x="0" y="53340"/>
                  </a:lnTo>
                  <a:lnTo>
                    <a:pt x="0" y="57149"/>
                  </a:lnTo>
                  <a:lnTo>
                    <a:pt x="54609" y="57149"/>
                  </a:lnTo>
                  <a:lnTo>
                    <a:pt x="54609" y="53340"/>
                  </a:lnTo>
                  <a:close/>
                </a:path>
                <a:path w="54609" h="259079">
                  <a:moveTo>
                    <a:pt x="54609" y="57149"/>
                  </a:moveTo>
                  <a:lnTo>
                    <a:pt x="0" y="57149"/>
                  </a:lnTo>
                  <a:lnTo>
                    <a:pt x="0" y="59689"/>
                  </a:lnTo>
                  <a:lnTo>
                    <a:pt x="54609" y="59689"/>
                  </a:lnTo>
                  <a:lnTo>
                    <a:pt x="54609" y="57149"/>
                  </a:lnTo>
                  <a:close/>
                </a:path>
                <a:path w="54609" h="259079">
                  <a:moveTo>
                    <a:pt x="54609" y="59689"/>
                  </a:moveTo>
                  <a:lnTo>
                    <a:pt x="0" y="59689"/>
                  </a:lnTo>
                  <a:lnTo>
                    <a:pt x="0" y="66039"/>
                  </a:lnTo>
                  <a:lnTo>
                    <a:pt x="54609" y="66039"/>
                  </a:lnTo>
                  <a:lnTo>
                    <a:pt x="54609" y="59689"/>
                  </a:lnTo>
                  <a:close/>
                </a:path>
                <a:path w="54609" h="259079">
                  <a:moveTo>
                    <a:pt x="54609" y="66040"/>
                  </a:moveTo>
                  <a:lnTo>
                    <a:pt x="0" y="66040"/>
                  </a:lnTo>
                  <a:lnTo>
                    <a:pt x="0" y="76199"/>
                  </a:lnTo>
                  <a:lnTo>
                    <a:pt x="54609" y="76199"/>
                  </a:lnTo>
                  <a:lnTo>
                    <a:pt x="54609" y="66040"/>
                  </a:lnTo>
                  <a:close/>
                </a:path>
                <a:path w="54609" h="259079">
                  <a:moveTo>
                    <a:pt x="54609" y="76199"/>
                  </a:moveTo>
                  <a:lnTo>
                    <a:pt x="0" y="76199"/>
                  </a:lnTo>
                  <a:lnTo>
                    <a:pt x="0" y="78739"/>
                  </a:lnTo>
                  <a:lnTo>
                    <a:pt x="54609" y="78739"/>
                  </a:lnTo>
                  <a:lnTo>
                    <a:pt x="54609" y="76199"/>
                  </a:lnTo>
                  <a:close/>
                </a:path>
                <a:path w="54609" h="259079">
                  <a:moveTo>
                    <a:pt x="54609" y="78739"/>
                  </a:moveTo>
                  <a:lnTo>
                    <a:pt x="0" y="78739"/>
                  </a:lnTo>
                  <a:lnTo>
                    <a:pt x="0" y="82549"/>
                  </a:lnTo>
                  <a:lnTo>
                    <a:pt x="54609" y="82549"/>
                  </a:lnTo>
                  <a:lnTo>
                    <a:pt x="54609" y="78739"/>
                  </a:lnTo>
                  <a:close/>
                </a:path>
                <a:path w="54609" h="259079">
                  <a:moveTo>
                    <a:pt x="54609" y="82549"/>
                  </a:moveTo>
                  <a:lnTo>
                    <a:pt x="0" y="82549"/>
                  </a:lnTo>
                  <a:lnTo>
                    <a:pt x="0" y="85089"/>
                  </a:lnTo>
                  <a:lnTo>
                    <a:pt x="54609" y="85089"/>
                  </a:lnTo>
                  <a:lnTo>
                    <a:pt x="54609" y="82549"/>
                  </a:lnTo>
                  <a:close/>
                </a:path>
                <a:path w="54609" h="259079">
                  <a:moveTo>
                    <a:pt x="54609" y="85089"/>
                  </a:moveTo>
                  <a:lnTo>
                    <a:pt x="0" y="85089"/>
                  </a:lnTo>
                  <a:lnTo>
                    <a:pt x="0" y="88899"/>
                  </a:lnTo>
                  <a:lnTo>
                    <a:pt x="54609" y="88899"/>
                  </a:lnTo>
                  <a:lnTo>
                    <a:pt x="54609" y="85089"/>
                  </a:lnTo>
                  <a:close/>
                </a:path>
                <a:path w="54609" h="259079">
                  <a:moveTo>
                    <a:pt x="54609" y="88899"/>
                  </a:moveTo>
                  <a:lnTo>
                    <a:pt x="0" y="88899"/>
                  </a:lnTo>
                  <a:lnTo>
                    <a:pt x="0" y="101599"/>
                  </a:lnTo>
                  <a:lnTo>
                    <a:pt x="54609" y="101599"/>
                  </a:lnTo>
                  <a:lnTo>
                    <a:pt x="54609" y="88899"/>
                  </a:lnTo>
                  <a:close/>
                </a:path>
                <a:path w="54609" h="259079">
                  <a:moveTo>
                    <a:pt x="54609" y="101600"/>
                  </a:moveTo>
                  <a:lnTo>
                    <a:pt x="0" y="101600"/>
                  </a:lnTo>
                  <a:lnTo>
                    <a:pt x="0" y="104139"/>
                  </a:lnTo>
                  <a:lnTo>
                    <a:pt x="54609" y="104139"/>
                  </a:lnTo>
                  <a:lnTo>
                    <a:pt x="54609" y="101600"/>
                  </a:lnTo>
                  <a:close/>
                </a:path>
                <a:path w="54609" h="259079">
                  <a:moveTo>
                    <a:pt x="54609" y="104139"/>
                  </a:moveTo>
                  <a:lnTo>
                    <a:pt x="0" y="104139"/>
                  </a:lnTo>
                  <a:lnTo>
                    <a:pt x="0" y="107949"/>
                  </a:lnTo>
                  <a:lnTo>
                    <a:pt x="54609" y="107949"/>
                  </a:lnTo>
                  <a:lnTo>
                    <a:pt x="54609" y="104139"/>
                  </a:lnTo>
                  <a:close/>
                </a:path>
                <a:path w="54609" h="259079">
                  <a:moveTo>
                    <a:pt x="54609" y="107949"/>
                  </a:moveTo>
                  <a:lnTo>
                    <a:pt x="0" y="107949"/>
                  </a:lnTo>
                  <a:lnTo>
                    <a:pt x="0" y="114299"/>
                  </a:lnTo>
                  <a:lnTo>
                    <a:pt x="54609" y="114299"/>
                  </a:lnTo>
                  <a:lnTo>
                    <a:pt x="54609" y="107949"/>
                  </a:lnTo>
                  <a:close/>
                </a:path>
                <a:path w="54609" h="259079">
                  <a:moveTo>
                    <a:pt x="54609" y="114299"/>
                  </a:moveTo>
                  <a:lnTo>
                    <a:pt x="0" y="114299"/>
                  </a:lnTo>
                  <a:lnTo>
                    <a:pt x="0" y="116839"/>
                  </a:lnTo>
                  <a:lnTo>
                    <a:pt x="54609" y="116839"/>
                  </a:lnTo>
                  <a:lnTo>
                    <a:pt x="54609" y="114299"/>
                  </a:lnTo>
                  <a:close/>
                </a:path>
                <a:path w="54609" h="259079">
                  <a:moveTo>
                    <a:pt x="54609" y="116839"/>
                  </a:moveTo>
                  <a:lnTo>
                    <a:pt x="0" y="116839"/>
                  </a:lnTo>
                  <a:lnTo>
                    <a:pt x="0" y="133349"/>
                  </a:lnTo>
                  <a:lnTo>
                    <a:pt x="54609" y="133349"/>
                  </a:lnTo>
                  <a:lnTo>
                    <a:pt x="54609" y="116839"/>
                  </a:lnTo>
                  <a:close/>
                </a:path>
                <a:path w="54609" h="259079">
                  <a:moveTo>
                    <a:pt x="54609" y="133349"/>
                  </a:moveTo>
                  <a:lnTo>
                    <a:pt x="0" y="133349"/>
                  </a:lnTo>
                  <a:lnTo>
                    <a:pt x="0" y="135889"/>
                  </a:lnTo>
                  <a:lnTo>
                    <a:pt x="54609" y="135889"/>
                  </a:lnTo>
                  <a:lnTo>
                    <a:pt x="54609" y="133349"/>
                  </a:lnTo>
                  <a:close/>
                </a:path>
                <a:path w="54609" h="259079">
                  <a:moveTo>
                    <a:pt x="54609" y="135889"/>
                  </a:moveTo>
                  <a:lnTo>
                    <a:pt x="0" y="135889"/>
                  </a:lnTo>
                  <a:lnTo>
                    <a:pt x="0" y="139699"/>
                  </a:lnTo>
                  <a:lnTo>
                    <a:pt x="54609" y="139699"/>
                  </a:lnTo>
                  <a:lnTo>
                    <a:pt x="54609" y="135889"/>
                  </a:lnTo>
                  <a:close/>
                </a:path>
                <a:path w="54609" h="259079">
                  <a:moveTo>
                    <a:pt x="54609" y="139699"/>
                  </a:moveTo>
                  <a:lnTo>
                    <a:pt x="0" y="139699"/>
                  </a:lnTo>
                  <a:lnTo>
                    <a:pt x="0" y="142239"/>
                  </a:lnTo>
                  <a:lnTo>
                    <a:pt x="54609" y="142239"/>
                  </a:lnTo>
                  <a:lnTo>
                    <a:pt x="54609" y="139699"/>
                  </a:lnTo>
                  <a:close/>
                </a:path>
                <a:path w="54609" h="259079">
                  <a:moveTo>
                    <a:pt x="54609" y="142240"/>
                  </a:moveTo>
                  <a:lnTo>
                    <a:pt x="0" y="142240"/>
                  </a:lnTo>
                  <a:lnTo>
                    <a:pt x="0" y="146049"/>
                  </a:lnTo>
                  <a:lnTo>
                    <a:pt x="54609" y="146049"/>
                  </a:lnTo>
                  <a:lnTo>
                    <a:pt x="54609" y="142240"/>
                  </a:lnTo>
                  <a:close/>
                </a:path>
                <a:path w="54609" h="259079">
                  <a:moveTo>
                    <a:pt x="54609" y="146049"/>
                  </a:moveTo>
                  <a:lnTo>
                    <a:pt x="0" y="146049"/>
                  </a:lnTo>
                  <a:lnTo>
                    <a:pt x="0" y="152399"/>
                  </a:lnTo>
                  <a:lnTo>
                    <a:pt x="54609" y="152399"/>
                  </a:lnTo>
                  <a:lnTo>
                    <a:pt x="54609" y="146049"/>
                  </a:lnTo>
                  <a:close/>
                </a:path>
                <a:path w="54609" h="259079">
                  <a:moveTo>
                    <a:pt x="54609" y="152399"/>
                  </a:moveTo>
                  <a:lnTo>
                    <a:pt x="0" y="152399"/>
                  </a:lnTo>
                  <a:lnTo>
                    <a:pt x="0" y="158749"/>
                  </a:lnTo>
                  <a:lnTo>
                    <a:pt x="54609" y="158749"/>
                  </a:lnTo>
                  <a:lnTo>
                    <a:pt x="54609" y="152399"/>
                  </a:lnTo>
                  <a:close/>
                </a:path>
                <a:path w="54609" h="259079">
                  <a:moveTo>
                    <a:pt x="54609" y="158749"/>
                  </a:moveTo>
                  <a:lnTo>
                    <a:pt x="0" y="158749"/>
                  </a:lnTo>
                  <a:lnTo>
                    <a:pt x="0" y="161289"/>
                  </a:lnTo>
                  <a:lnTo>
                    <a:pt x="54609" y="161289"/>
                  </a:lnTo>
                  <a:lnTo>
                    <a:pt x="54609" y="158749"/>
                  </a:lnTo>
                  <a:close/>
                </a:path>
                <a:path w="54609" h="259079">
                  <a:moveTo>
                    <a:pt x="54609" y="161289"/>
                  </a:moveTo>
                  <a:lnTo>
                    <a:pt x="0" y="161289"/>
                  </a:lnTo>
                  <a:lnTo>
                    <a:pt x="0" y="165099"/>
                  </a:lnTo>
                  <a:lnTo>
                    <a:pt x="54609" y="165099"/>
                  </a:lnTo>
                  <a:lnTo>
                    <a:pt x="54609" y="161289"/>
                  </a:lnTo>
                  <a:close/>
                </a:path>
                <a:path w="54609" h="259079">
                  <a:moveTo>
                    <a:pt x="54609" y="165099"/>
                  </a:moveTo>
                  <a:lnTo>
                    <a:pt x="0" y="165099"/>
                  </a:lnTo>
                  <a:lnTo>
                    <a:pt x="0" y="171449"/>
                  </a:lnTo>
                  <a:lnTo>
                    <a:pt x="54609" y="171449"/>
                  </a:lnTo>
                  <a:lnTo>
                    <a:pt x="54609" y="165099"/>
                  </a:lnTo>
                  <a:close/>
                </a:path>
                <a:path w="54609" h="259079">
                  <a:moveTo>
                    <a:pt x="54609" y="171449"/>
                  </a:moveTo>
                  <a:lnTo>
                    <a:pt x="0" y="171449"/>
                  </a:lnTo>
                  <a:lnTo>
                    <a:pt x="0" y="177799"/>
                  </a:lnTo>
                  <a:lnTo>
                    <a:pt x="54609" y="177799"/>
                  </a:lnTo>
                  <a:lnTo>
                    <a:pt x="54609" y="171449"/>
                  </a:lnTo>
                  <a:close/>
                </a:path>
                <a:path w="54609" h="259079">
                  <a:moveTo>
                    <a:pt x="54609" y="177799"/>
                  </a:moveTo>
                  <a:lnTo>
                    <a:pt x="0" y="177799"/>
                  </a:lnTo>
                  <a:lnTo>
                    <a:pt x="0" y="180339"/>
                  </a:lnTo>
                  <a:lnTo>
                    <a:pt x="54609" y="180339"/>
                  </a:lnTo>
                  <a:lnTo>
                    <a:pt x="54609" y="177799"/>
                  </a:lnTo>
                  <a:close/>
                </a:path>
                <a:path w="54609" h="259079">
                  <a:moveTo>
                    <a:pt x="54609" y="180339"/>
                  </a:moveTo>
                  <a:lnTo>
                    <a:pt x="0" y="180339"/>
                  </a:lnTo>
                  <a:lnTo>
                    <a:pt x="0" y="186689"/>
                  </a:lnTo>
                  <a:lnTo>
                    <a:pt x="54609" y="186689"/>
                  </a:lnTo>
                  <a:lnTo>
                    <a:pt x="54609" y="180339"/>
                  </a:lnTo>
                  <a:close/>
                </a:path>
                <a:path w="54609" h="259079">
                  <a:moveTo>
                    <a:pt x="54609" y="186689"/>
                  </a:moveTo>
                  <a:lnTo>
                    <a:pt x="0" y="186689"/>
                  </a:lnTo>
                  <a:lnTo>
                    <a:pt x="0" y="196849"/>
                  </a:lnTo>
                  <a:lnTo>
                    <a:pt x="54609" y="196849"/>
                  </a:lnTo>
                  <a:lnTo>
                    <a:pt x="54609" y="186689"/>
                  </a:lnTo>
                  <a:close/>
                </a:path>
                <a:path w="54609" h="259079">
                  <a:moveTo>
                    <a:pt x="54609" y="196850"/>
                  </a:moveTo>
                  <a:lnTo>
                    <a:pt x="0" y="196850"/>
                  </a:lnTo>
                  <a:lnTo>
                    <a:pt x="0" y="199389"/>
                  </a:lnTo>
                  <a:lnTo>
                    <a:pt x="54609" y="199389"/>
                  </a:lnTo>
                  <a:lnTo>
                    <a:pt x="54609" y="196850"/>
                  </a:lnTo>
                  <a:close/>
                </a:path>
                <a:path w="54609" h="259079">
                  <a:moveTo>
                    <a:pt x="54609" y="199390"/>
                  </a:moveTo>
                  <a:lnTo>
                    <a:pt x="0" y="199390"/>
                  </a:lnTo>
                  <a:lnTo>
                    <a:pt x="0" y="203199"/>
                  </a:lnTo>
                  <a:lnTo>
                    <a:pt x="54609" y="203199"/>
                  </a:lnTo>
                  <a:lnTo>
                    <a:pt x="54609" y="199390"/>
                  </a:lnTo>
                  <a:close/>
                </a:path>
                <a:path w="54609" h="259079">
                  <a:moveTo>
                    <a:pt x="54609" y="203199"/>
                  </a:moveTo>
                  <a:lnTo>
                    <a:pt x="0" y="203199"/>
                  </a:lnTo>
                  <a:lnTo>
                    <a:pt x="0" y="212089"/>
                  </a:lnTo>
                  <a:lnTo>
                    <a:pt x="54609" y="212089"/>
                  </a:lnTo>
                  <a:lnTo>
                    <a:pt x="54609" y="203199"/>
                  </a:lnTo>
                  <a:close/>
                </a:path>
                <a:path w="54609" h="259079">
                  <a:moveTo>
                    <a:pt x="54609" y="212089"/>
                  </a:moveTo>
                  <a:lnTo>
                    <a:pt x="0" y="212089"/>
                  </a:lnTo>
                  <a:lnTo>
                    <a:pt x="0" y="215899"/>
                  </a:lnTo>
                  <a:lnTo>
                    <a:pt x="54609" y="215899"/>
                  </a:lnTo>
                  <a:lnTo>
                    <a:pt x="54609" y="212089"/>
                  </a:lnTo>
                  <a:close/>
                </a:path>
                <a:path w="54609" h="259079">
                  <a:moveTo>
                    <a:pt x="54609" y="215899"/>
                  </a:moveTo>
                  <a:lnTo>
                    <a:pt x="0" y="215899"/>
                  </a:lnTo>
                  <a:lnTo>
                    <a:pt x="0" y="218439"/>
                  </a:lnTo>
                  <a:lnTo>
                    <a:pt x="54609" y="218439"/>
                  </a:lnTo>
                  <a:lnTo>
                    <a:pt x="54609" y="215899"/>
                  </a:lnTo>
                  <a:close/>
                </a:path>
                <a:path w="54609" h="259079">
                  <a:moveTo>
                    <a:pt x="54609" y="218439"/>
                  </a:moveTo>
                  <a:lnTo>
                    <a:pt x="0" y="218439"/>
                  </a:lnTo>
                  <a:lnTo>
                    <a:pt x="0" y="228599"/>
                  </a:lnTo>
                  <a:lnTo>
                    <a:pt x="54609" y="228599"/>
                  </a:lnTo>
                  <a:lnTo>
                    <a:pt x="54609" y="218439"/>
                  </a:lnTo>
                  <a:close/>
                </a:path>
                <a:path w="54609" h="259079">
                  <a:moveTo>
                    <a:pt x="54609" y="228599"/>
                  </a:moveTo>
                  <a:lnTo>
                    <a:pt x="0" y="228599"/>
                  </a:lnTo>
                  <a:lnTo>
                    <a:pt x="0" y="231139"/>
                  </a:lnTo>
                  <a:lnTo>
                    <a:pt x="54609" y="231139"/>
                  </a:lnTo>
                  <a:lnTo>
                    <a:pt x="54609" y="228599"/>
                  </a:lnTo>
                  <a:close/>
                </a:path>
                <a:path w="54609" h="259079">
                  <a:moveTo>
                    <a:pt x="54609" y="231139"/>
                  </a:moveTo>
                  <a:lnTo>
                    <a:pt x="0" y="231139"/>
                  </a:lnTo>
                  <a:lnTo>
                    <a:pt x="0" y="234949"/>
                  </a:lnTo>
                  <a:lnTo>
                    <a:pt x="54609" y="234949"/>
                  </a:lnTo>
                  <a:lnTo>
                    <a:pt x="54609" y="231139"/>
                  </a:lnTo>
                  <a:close/>
                </a:path>
                <a:path w="54609" h="259079">
                  <a:moveTo>
                    <a:pt x="54609" y="234950"/>
                  </a:moveTo>
                  <a:lnTo>
                    <a:pt x="0" y="234950"/>
                  </a:lnTo>
                  <a:lnTo>
                    <a:pt x="0" y="237489"/>
                  </a:lnTo>
                  <a:lnTo>
                    <a:pt x="52070" y="237489"/>
                  </a:lnTo>
                  <a:lnTo>
                    <a:pt x="52070" y="236219"/>
                  </a:lnTo>
                  <a:lnTo>
                    <a:pt x="54609" y="236219"/>
                  </a:lnTo>
                  <a:lnTo>
                    <a:pt x="54609" y="234950"/>
                  </a:lnTo>
                  <a:close/>
                </a:path>
                <a:path w="54609" h="259079">
                  <a:moveTo>
                    <a:pt x="49529" y="237489"/>
                  </a:moveTo>
                  <a:lnTo>
                    <a:pt x="0" y="237489"/>
                  </a:lnTo>
                  <a:lnTo>
                    <a:pt x="0" y="241299"/>
                  </a:lnTo>
                  <a:lnTo>
                    <a:pt x="44450" y="241299"/>
                  </a:lnTo>
                  <a:lnTo>
                    <a:pt x="44450" y="240029"/>
                  </a:lnTo>
                  <a:lnTo>
                    <a:pt x="46990" y="240029"/>
                  </a:lnTo>
                  <a:lnTo>
                    <a:pt x="46990" y="238759"/>
                  </a:lnTo>
                  <a:lnTo>
                    <a:pt x="49529" y="238759"/>
                  </a:lnTo>
                  <a:lnTo>
                    <a:pt x="49529" y="237489"/>
                  </a:lnTo>
                  <a:close/>
                </a:path>
                <a:path w="54609" h="259079">
                  <a:moveTo>
                    <a:pt x="40639" y="241299"/>
                  </a:moveTo>
                  <a:lnTo>
                    <a:pt x="0" y="241299"/>
                  </a:lnTo>
                  <a:lnTo>
                    <a:pt x="0" y="243839"/>
                  </a:lnTo>
                  <a:lnTo>
                    <a:pt x="38100" y="243839"/>
                  </a:lnTo>
                  <a:lnTo>
                    <a:pt x="38100" y="242569"/>
                  </a:lnTo>
                  <a:lnTo>
                    <a:pt x="40639" y="242569"/>
                  </a:lnTo>
                  <a:lnTo>
                    <a:pt x="40639" y="241299"/>
                  </a:lnTo>
                  <a:close/>
                </a:path>
                <a:path w="54609" h="259079">
                  <a:moveTo>
                    <a:pt x="35559" y="243839"/>
                  </a:moveTo>
                  <a:lnTo>
                    <a:pt x="0" y="243839"/>
                  </a:lnTo>
                  <a:lnTo>
                    <a:pt x="0" y="247649"/>
                  </a:lnTo>
                  <a:lnTo>
                    <a:pt x="30479" y="247649"/>
                  </a:lnTo>
                  <a:lnTo>
                    <a:pt x="30479" y="246379"/>
                  </a:lnTo>
                  <a:lnTo>
                    <a:pt x="33020" y="246379"/>
                  </a:lnTo>
                  <a:lnTo>
                    <a:pt x="33020" y="245109"/>
                  </a:lnTo>
                  <a:lnTo>
                    <a:pt x="35559" y="245109"/>
                  </a:lnTo>
                  <a:lnTo>
                    <a:pt x="35559" y="243839"/>
                  </a:lnTo>
                  <a:close/>
                </a:path>
                <a:path w="54609" h="259079">
                  <a:moveTo>
                    <a:pt x="27939" y="247650"/>
                  </a:moveTo>
                  <a:lnTo>
                    <a:pt x="0" y="247650"/>
                  </a:lnTo>
                  <a:lnTo>
                    <a:pt x="0" y="253999"/>
                  </a:lnTo>
                  <a:lnTo>
                    <a:pt x="15239" y="253999"/>
                  </a:lnTo>
                  <a:lnTo>
                    <a:pt x="15239" y="252729"/>
                  </a:lnTo>
                  <a:lnTo>
                    <a:pt x="19050" y="252729"/>
                  </a:lnTo>
                  <a:lnTo>
                    <a:pt x="19050" y="251459"/>
                  </a:lnTo>
                  <a:lnTo>
                    <a:pt x="22859" y="251459"/>
                  </a:lnTo>
                  <a:lnTo>
                    <a:pt x="22859" y="250189"/>
                  </a:lnTo>
                  <a:lnTo>
                    <a:pt x="25400" y="250189"/>
                  </a:lnTo>
                  <a:lnTo>
                    <a:pt x="25400" y="248919"/>
                  </a:lnTo>
                  <a:lnTo>
                    <a:pt x="27939" y="248919"/>
                  </a:lnTo>
                  <a:lnTo>
                    <a:pt x="27939" y="247650"/>
                  </a:lnTo>
                  <a:close/>
                </a:path>
                <a:path w="54609" h="259079">
                  <a:moveTo>
                    <a:pt x="12699" y="253999"/>
                  </a:moveTo>
                  <a:lnTo>
                    <a:pt x="0" y="253999"/>
                  </a:lnTo>
                  <a:lnTo>
                    <a:pt x="0" y="256539"/>
                  </a:lnTo>
                  <a:lnTo>
                    <a:pt x="8889" y="256539"/>
                  </a:lnTo>
                  <a:lnTo>
                    <a:pt x="8889" y="255269"/>
                  </a:lnTo>
                  <a:lnTo>
                    <a:pt x="12699" y="255269"/>
                  </a:lnTo>
                  <a:lnTo>
                    <a:pt x="12699" y="253999"/>
                  </a:lnTo>
                  <a:close/>
                </a:path>
                <a:path w="54609" h="259079">
                  <a:moveTo>
                    <a:pt x="6349" y="256540"/>
                  </a:moveTo>
                  <a:lnTo>
                    <a:pt x="0" y="256540"/>
                  </a:lnTo>
                  <a:lnTo>
                    <a:pt x="0" y="259079"/>
                  </a:lnTo>
                  <a:lnTo>
                    <a:pt x="2540" y="259079"/>
                  </a:lnTo>
                  <a:lnTo>
                    <a:pt x="2540" y="257809"/>
                  </a:lnTo>
                  <a:lnTo>
                    <a:pt x="6349" y="257809"/>
                  </a:lnTo>
                  <a:lnTo>
                    <a:pt x="6349" y="256540"/>
                  </a:lnTo>
                  <a:close/>
                </a:path>
              </a:pathLst>
            </a:custGeom>
            <a:solidFill>
              <a:srgbClr val="184C18"/>
            </a:solidFill>
          </p:spPr>
          <p:txBody>
            <a:bodyPr wrap="square" lIns="0" tIns="0" rIns="0" bIns="0" rtlCol="0"/>
            <a:lstStyle/>
            <a:p>
              <a:endParaRPr/>
            </a:p>
          </p:txBody>
        </p:sp>
        <p:sp>
          <p:nvSpPr>
            <p:cNvPr id="907" name="object 907"/>
            <p:cNvSpPr/>
            <p:nvPr/>
          </p:nvSpPr>
          <p:spPr>
            <a:xfrm>
              <a:off x="8608060" y="5457189"/>
              <a:ext cx="55880" cy="280670"/>
            </a:xfrm>
            <a:custGeom>
              <a:avLst/>
              <a:gdLst/>
              <a:ahLst/>
              <a:cxnLst/>
              <a:rect l="l" t="t" r="r" b="b"/>
              <a:pathLst>
                <a:path w="55879" h="280670">
                  <a:moveTo>
                    <a:pt x="55880" y="0"/>
                  </a:moveTo>
                  <a:lnTo>
                    <a:pt x="16510" y="0"/>
                  </a:lnTo>
                  <a:lnTo>
                    <a:pt x="16510" y="1270"/>
                  </a:lnTo>
                  <a:lnTo>
                    <a:pt x="55880" y="1270"/>
                  </a:lnTo>
                  <a:lnTo>
                    <a:pt x="55880" y="0"/>
                  </a:lnTo>
                  <a:close/>
                </a:path>
                <a:path w="55879" h="280670">
                  <a:moveTo>
                    <a:pt x="55880" y="1270"/>
                  </a:moveTo>
                  <a:lnTo>
                    <a:pt x="0" y="1270"/>
                  </a:lnTo>
                  <a:lnTo>
                    <a:pt x="0" y="5080"/>
                  </a:lnTo>
                  <a:lnTo>
                    <a:pt x="55880" y="5080"/>
                  </a:lnTo>
                  <a:lnTo>
                    <a:pt x="55880" y="1270"/>
                  </a:lnTo>
                  <a:close/>
                </a:path>
                <a:path w="55879" h="280670">
                  <a:moveTo>
                    <a:pt x="55880" y="5080"/>
                  </a:moveTo>
                  <a:lnTo>
                    <a:pt x="0" y="5080"/>
                  </a:lnTo>
                  <a:lnTo>
                    <a:pt x="0" y="11430"/>
                  </a:lnTo>
                  <a:lnTo>
                    <a:pt x="55880" y="11430"/>
                  </a:lnTo>
                  <a:lnTo>
                    <a:pt x="55880" y="5080"/>
                  </a:lnTo>
                  <a:close/>
                </a:path>
                <a:path w="55879" h="280670">
                  <a:moveTo>
                    <a:pt x="55880" y="11430"/>
                  </a:moveTo>
                  <a:lnTo>
                    <a:pt x="0" y="11430"/>
                  </a:lnTo>
                  <a:lnTo>
                    <a:pt x="0" y="17780"/>
                  </a:lnTo>
                  <a:lnTo>
                    <a:pt x="55880" y="17780"/>
                  </a:lnTo>
                  <a:lnTo>
                    <a:pt x="55880" y="11430"/>
                  </a:lnTo>
                  <a:close/>
                </a:path>
                <a:path w="55879" h="280670">
                  <a:moveTo>
                    <a:pt x="55880" y="17780"/>
                  </a:moveTo>
                  <a:lnTo>
                    <a:pt x="0" y="17780"/>
                  </a:lnTo>
                  <a:lnTo>
                    <a:pt x="0" y="24130"/>
                  </a:lnTo>
                  <a:lnTo>
                    <a:pt x="55880" y="24130"/>
                  </a:lnTo>
                  <a:lnTo>
                    <a:pt x="55880" y="17780"/>
                  </a:lnTo>
                  <a:close/>
                </a:path>
                <a:path w="55879" h="280670">
                  <a:moveTo>
                    <a:pt x="55880" y="24130"/>
                  </a:moveTo>
                  <a:lnTo>
                    <a:pt x="0" y="24130"/>
                  </a:lnTo>
                  <a:lnTo>
                    <a:pt x="0" y="30480"/>
                  </a:lnTo>
                  <a:lnTo>
                    <a:pt x="55880" y="30480"/>
                  </a:lnTo>
                  <a:lnTo>
                    <a:pt x="55880" y="24130"/>
                  </a:lnTo>
                  <a:close/>
                </a:path>
                <a:path w="55879" h="280670">
                  <a:moveTo>
                    <a:pt x="55880" y="30480"/>
                  </a:moveTo>
                  <a:lnTo>
                    <a:pt x="0" y="30480"/>
                  </a:lnTo>
                  <a:lnTo>
                    <a:pt x="0" y="33020"/>
                  </a:lnTo>
                  <a:lnTo>
                    <a:pt x="55880" y="33020"/>
                  </a:lnTo>
                  <a:lnTo>
                    <a:pt x="55880" y="30480"/>
                  </a:lnTo>
                  <a:close/>
                </a:path>
                <a:path w="55879" h="280670">
                  <a:moveTo>
                    <a:pt x="55880" y="33020"/>
                  </a:moveTo>
                  <a:lnTo>
                    <a:pt x="0" y="33020"/>
                  </a:lnTo>
                  <a:lnTo>
                    <a:pt x="0" y="39370"/>
                  </a:lnTo>
                  <a:lnTo>
                    <a:pt x="55880" y="39370"/>
                  </a:lnTo>
                  <a:lnTo>
                    <a:pt x="55880" y="33020"/>
                  </a:lnTo>
                  <a:close/>
                </a:path>
                <a:path w="55879" h="280670">
                  <a:moveTo>
                    <a:pt x="55880" y="39370"/>
                  </a:moveTo>
                  <a:lnTo>
                    <a:pt x="0" y="39370"/>
                  </a:lnTo>
                  <a:lnTo>
                    <a:pt x="0" y="49530"/>
                  </a:lnTo>
                  <a:lnTo>
                    <a:pt x="55880" y="49530"/>
                  </a:lnTo>
                  <a:lnTo>
                    <a:pt x="55880" y="39370"/>
                  </a:lnTo>
                  <a:close/>
                </a:path>
                <a:path w="55879" h="280670">
                  <a:moveTo>
                    <a:pt x="55880" y="49530"/>
                  </a:moveTo>
                  <a:lnTo>
                    <a:pt x="0" y="49530"/>
                  </a:lnTo>
                  <a:lnTo>
                    <a:pt x="0" y="52070"/>
                  </a:lnTo>
                  <a:lnTo>
                    <a:pt x="55880" y="52070"/>
                  </a:lnTo>
                  <a:lnTo>
                    <a:pt x="55880" y="49530"/>
                  </a:lnTo>
                  <a:close/>
                </a:path>
                <a:path w="55879" h="280670">
                  <a:moveTo>
                    <a:pt x="55880" y="52070"/>
                  </a:moveTo>
                  <a:lnTo>
                    <a:pt x="0" y="52070"/>
                  </a:lnTo>
                  <a:lnTo>
                    <a:pt x="0" y="55880"/>
                  </a:lnTo>
                  <a:lnTo>
                    <a:pt x="55880" y="55880"/>
                  </a:lnTo>
                  <a:lnTo>
                    <a:pt x="55880" y="52070"/>
                  </a:lnTo>
                  <a:close/>
                </a:path>
                <a:path w="55879" h="280670">
                  <a:moveTo>
                    <a:pt x="55880" y="55880"/>
                  </a:moveTo>
                  <a:lnTo>
                    <a:pt x="0" y="55880"/>
                  </a:lnTo>
                  <a:lnTo>
                    <a:pt x="0" y="58420"/>
                  </a:lnTo>
                  <a:lnTo>
                    <a:pt x="55880" y="58420"/>
                  </a:lnTo>
                  <a:lnTo>
                    <a:pt x="55880" y="55880"/>
                  </a:lnTo>
                  <a:close/>
                </a:path>
                <a:path w="55879" h="280670">
                  <a:moveTo>
                    <a:pt x="55880" y="58420"/>
                  </a:moveTo>
                  <a:lnTo>
                    <a:pt x="0" y="58420"/>
                  </a:lnTo>
                  <a:lnTo>
                    <a:pt x="0" y="64770"/>
                  </a:lnTo>
                  <a:lnTo>
                    <a:pt x="55880" y="64770"/>
                  </a:lnTo>
                  <a:lnTo>
                    <a:pt x="55880" y="58420"/>
                  </a:lnTo>
                  <a:close/>
                </a:path>
                <a:path w="55879" h="280670">
                  <a:moveTo>
                    <a:pt x="55880" y="64770"/>
                  </a:moveTo>
                  <a:lnTo>
                    <a:pt x="0" y="64770"/>
                  </a:lnTo>
                  <a:lnTo>
                    <a:pt x="0" y="74930"/>
                  </a:lnTo>
                  <a:lnTo>
                    <a:pt x="55880" y="74930"/>
                  </a:lnTo>
                  <a:lnTo>
                    <a:pt x="55880" y="64770"/>
                  </a:lnTo>
                  <a:close/>
                </a:path>
                <a:path w="55879" h="280670">
                  <a:moveTo>
                    <a:pt x="55880" y="74930"/>
                  </a:moveTo>
                  <a:lnTo>
                    <a:pt x="0" y="74930"/>
                  </a:lnTo>
                  <a:lnTo>
                    <a:pt x="0" y="77470"/>
                  </a:lnTo>
                  <a:lnTo>
                    <a:pt x="55880" y="77470"/>
                  </a:lnTo>
                  <a:lnTo>
                    <a:pt x="55880" y="74930"/>
                  </a:lnTo>
                  <a:close/>
                </a:path>
                <a:path w="55879" h="280670">
                  <a:moveTo>
                    <a:pt x="55880" y="77470"/>
                  </a:moveTo>
                  <a:lnTo>
                    <a:pt x="0" y="77470"/>
                  </a:lnTo>
                  <a:lnTo>
                    <a:pt x="0" y="81280"/>
                  </a:lnTo>
                  <a:lnTo>
                    <a:pt x="55880" y="81280"/>
                  </a:lnTo>
                  <a:lnTo>
                    <a:pt x="55880" y="77470"/>
                  </a:lnTo>
                  <a:close/>
                </a:path>
                <a:path w="55879" h="280670">
                  <a:moveTo>
                    <a:pt x="55880" y="81280"/>
                  </a:moveTo>
                  <a:lnTo>
                    <a:pt x="0" y="81280"/>
                  </a:lnTo>
                  <a:lnTo>
                    <a:pt x="0" y="83820"/>
                  </a:lnTo>
                  <a:lnTo>
                    <a:pt x="55880" y="83820"/>
                  </a:lnTo>
                  <a:lnTo>
                    <a:pt x="55880" y="81280"/>
                  </a:lnTo>
                  <a:close/>
                </a:path>
                <a:path w="55879" h="280670">
                  <a:moveTo>
                    <a:pt x="55880" y="83820"/>
                  </a:moveTo>
                  <a:lnTo>
                    <a:pt x="0" y="83820"/>
                  </a:lnTo>
                  <a:lnTo>
                    <a:pt x="0" y="87630"/>
                  </a:lnTo>
                  <a:lnTo>
                    <a:pt x="55880" y="87630"/>
                  </a:lnTo>
                  <a:lnTo>
                    <a:pt x="55880" y="83820"/>
                  </a:lnTo>
                  <a:close/>
                </a:path>
                <a:path w="55879" h="280670">
                  <a:moveTo>
                    <a:pt x="55880" y="87630"/>
                  </a:moveTo>
                  <a:lnTo>
                    <a:pt x="0" y="87630"/>
                  </a:lnTo>
                  <a:lnTo>
                    <a:pt x="0" y="100330"/>
                  </a:lnTo>
                  <a:lnTo>
                    <a:pt x="55880" y="100330"/>
                  </a:lnTo>
                  <a:lnTo>
                    <a:pt x="55880" y="87630"/>
                  </a:lnTo>
                  <a:close/>
                </a:path>
                <a:path w="55879" h="280670">
                  <a:moveTo>
                    <a:pt x="55880" y="100330"/>
                  </a:moveTo>
                  <a:lnTo>
                    <a:pt x="0" y="100330"/>
                  </a:lnTo>
                  <a:lnTo>
                    <a:pt x="0" y="102870"/>
                  </a:lnTo>
                  <a:lnTo>
                    <a:pt x="55880" y="102870"/>
                  </a:lnTo>
                  <a:lnTo>
                    <a:pt x="55880" y="100330"/>
                  </a:lnTo>
                  <a:close/>
                </a:path>
                <a:path w="55879" h="280670">
                  <a:moveTo>
                    <a:pt x="55880" y="102870"/>
                  </a:moveTo>
                  <a:lnTo>
                    <a:pt x="0" y="102870"/>
                  </a:lnTo>
                  <a:lnTo>
                    <a:pt x="0" y="106680"/>
                  </a:lnTo>
                  <a:lnTo>
                    <a:pt x="55880" y="106680"/>
                  </a:lnTo>
                  <a:lnTo>
                    <a:pt x="55880" y="102870"/>
                  </a:lnTo>
                  <a:close/>
                </a:path>
                <a:path w="55879" h="280670">
                  <a:moveTo>
                    <a:pt x="55880" y="106680"/>
                  </a:moveTo>
                  <a:lnTo>
                    <a:pt x="0" y="106680"/>
                  </a:lnTo>
                  <a:lnTo>
                    <a:pt x="0" y="113030"/>
                  </a:lnTo>
                  <a:lnTo>
                    <a:pt x="55880" y="113030"/>
                  </a:lnTo>
                  <a:lnTo>
                    <a:pt x="55880" y="106680"/>
                  </a:lnTo>
                  <a:close/>
                </a:path>
                <a:path w="55879" h="280670">
                  <a:moveTo>
                    <a:pt x="55880" y="113030"/>
                  </a:moveTo>
                  <a:lnTo>
                    <a:pt x="0" y="113030"/>
                  </a:lnTo>
                  <a:lnTo>
                    <a:pt x="0" y="115570"/>
                  </a:lnTo>
                  <a:lnTo>
                    <a:pt x="55880" y="115570"/>
                  </a:lnTo>
                  <a:lnTo>
                    <a:pt x="55880" y="113030"/>
                  </a:lnTo>
                  <a:close/>
                </a:path>
                <a:path w="55879" h="280670">
                  <a:moveTo>
                    <a:pt x="55880" y="115570"/>
                  </a:moveTo>
                  <a:lnTo>
                    <a:pt x="0" y="115570"/>
                  </a:lnTo>
                  <a:lnTo>
                    <a:pt x="0" y="132080"/>
                  </a:lnTo>
                  <a:lnTo>
                    <a:pt x="55880" y="132080"/>
                  </a:lnTo>
                  <a:lnTo>
                    <a:pt x="55880" y="115570"/>
                  </a:lnTo>
                  <a:close/>
                </a:path>
                <a:path w="55879" h="280670">
                  <a:moveTo>
                    <a:pt x="55880" y="132080"/>
                  </a:moveTo>
                  <a:lnTo>
                    <a:pt x="0" y="132080"/>
                  </a:lnTo>
                  <a:lnTo>
                    <a:pt x="0" y="134620"/>
                  </a:lnTo>
                  <a:lnTo>
                    <a:pt x="55880" y="134620"/>
                  </a:lnTo>
                  <a:lnTo>
                    <a:pt x="55880" y="132080"/>
                  </a:lnTo>
                  <a:close/>
                </a:path>
                <a:path w="55879" h="280670">
                  <a:moveTo>
                    <a:pt x="55880" y="134620"/>
                  </a:moveTo>
                  <a:lnTo>
                    <a:pt x="0" y="134620"/>
                  </a:lnTo>
                  <a:lnTo>
                    <a:pt x="0" y="138430"/>
                  </a:lnTo>
                  <a:lnTo>
                    <a:pt x="55880" y="138430"/>
                  </a:lnTo>
                  <a:lnTo>
                    <a:pt x="55880" y="134620"/>
                  </a:lnTo>
                  <a:close/>
                </a:path>
                <a:path w="55879" h="280670">
                  <a:moveTo>
                    <a:pt x="55880" y="138430"/>
                  </a:moveTo>
                  <a:lnTo>
                    <a:pt x="0" y="138430"/>
                  </a:lnTo>
                  <a:lnTo>
                    <a:pt x="0" y="140970"/>
                  </a:lnTo>
                  <a:lnTo>
                    <a:pt x="55880" y="140970"/>
                  </a:lnTo>
                  <a:lnTo>
                    <a:pt x="55880" y="138430"/>
                  </a:lnTo>
                  <a:close/>
                </a:path>
                <a:path w="55879" h="280670">
                  <a:moveTo>
                    <a:pt x="55880" y="140970"/>
                  </a:moveTo>
                  <a:lnTo>
                    <a:pt x="0" y="140970"/>
                  </a:lnTo>
                  <a:lnTo>
                    <a:pt x="0" y="144780"/>
                  </a:lnTo>
                  <a:lnTo>
                    <a:pt x="55880" y="144780"/>
                  </a:lnTo>
                  <a:lnTo>
                    <a:pt x="55880" y="140970"/>
                  </a:lnTo>
                  <a:close/>
                </a:path>
                <a:path w="55879" h="280670">
                  <a:moveTo>
                    <a:pt x="55880" y="144780"/>
                  </a:moveTo>
                  <a:lnTo>
                    <a:pt x="0" y="144780"/>
                  </a:lnTo>
                  <a:lnTo>
                    <a:pt x="0" y="151130"/>
                  </a:lnTo>
                  <a:lnTo>
                    <a:pt x="55880" y="151130"/>
                  </a:lnTo>
                  <a:lnTo>
                    <a:pt x="55880" y="144780"/>
                  </a:lnTo>
                  <a:close/>
                </a:path>
                <a:path w="55879" h="280670">
                  <a:moveTo>
                    <a:pt x="55880" y="151130"/>
                  </a:moveTo>
                  <a:lnTo>
                    <a:pt x="0" y="151130"/>
                  </a:lnTo>
                  <a:lnTo>
                    <a:pt x="0" y="157480"/>
                  </a:lnTo>
                  <a:lnTo>
                    <a:pt x="55880" y="157480"/>
                  </a:lnTo>
                  <a:lnTo>
                    <a:pt x="55880" y="151130"/>
                  </a:lnTo>
                  <a:close/>
                </a:path>
                <a:path w="55879" h="280670">
                  <a:moveTo>
                    <a:pt x="55880" y="157480"/>
                  </a:moveTo>
                  <a:lnTo>
                    <a:pt x="0" y="157480"/>
                  </a:lnTo>
                  <a:lnTo>
                    <a:pt x="0" y="160020"/>
                  </a:lnTo>
                  <a:lnTo>
                    <a:pt x="55880" y="160020"/>
                  </a:lnTo>
                  <a:lnTo>
                    <a:pt x="55880" y="157480"/>
                  </a:lnTo>
                  <a:close/>
                </a:path>
                <a:path w="55879" h="280670">
                  <a:moveTo>
                    <a:pt x="55880" y="160020"/>
                  </a:moveTo>
                  <a:lnTo>
                    <a:pt x="0" y="160020"/>
                  </a:lnTo>
                  <a:lnTo>
                    <a:pt x="0" y="163830"/>
                  </a:lnTo>
                  <a:lnTo>
                    <a:pt x="55880" y="163830"/>
                  </a:lnTo>
                  <a:lnTo>
                    <a:pt x="55880" y="160020"/>
                  </a:lnTo>
                  <a:close/>
                </a:path>
                <a:path w="55879" h="280670">
                  <a:moveTo>
                    <a:pt x="55880" y="163830"/>
                  </a:moveTo>
                  <a:lnTo>
                    <a:pt x="0" y="163830"/>
                  </a:lnTo>
                  <a:lnTo>
                    <a:pt x="0" y="170180"/>
                  </a:lnTo>
                  <a:lnTo>
                    <a:pt x="55880" y="170180"/>
                  </a:lnTo>
                  <a:lnTo>
                    <a:pt x="55880" y="163830"/>
                  </a:lnTo>
                  <a:close/>
                </a:path>
                <a:path w="55879" h="280670">
                  <a:moveTo>
                    <a:pt x="55880" y="170180"/>
                  </a:moveTo>
                  <a:lnTo>
                    <a:pt x="0" y="170180"/>
                  </a:lnTo>
                  <a:lnTo>
                    <a:pt x="0" y="176530"/>
                  </a:lnTo>
                  <a:lnTo>
                    <a:pt x="55880" y="176530"/>
                  </a:lnTo>
                  <a:lnTo>
                    <a:pt x="55880" y="170180"/>
                  </a:lnTo>
                  <a:close/>
                </a:path>
                <a:path w="55879" h="280670">
                  <a:moveTo>
                    <a:pt x="55880" y="176530"/>
                  </a:moveTo>
                  <a:lnTo>
                    <a:pt x="0" y="176530"/>
                  </a:lnTo>
                  <a:lnTo>
                    <a:pt x="0" y="179070"/>
                  </a:lnTo>
                  <a:lnTo>
                    <a:pt x="55880" y="179070"/>
                  </a:lnTo>
                  <a:lnTo>
                    <a:pt x="55880" y="176530"/>
                  </a:lnTo>
                  <a:close/>
                </a:path>
                <a:path w="55879" h="280670">
                  <a:moveTo>
                    <a:pt x="55880" y="179070"/>
                  </a:moveTo>
                  <a:lnTo>
                    <a:pt x="0" y="179070"/>
                  </a:lnTo>
                  <a:lnTo>
                    <a:pt x="0" y="185420"/>
                  </a:lnTo>
                  <a:lnTo>
                    <a:pt x="55880" y="185420"/>
                  </a:lnTo>
                  <a:lnTo>
                    <a:pt x="55880" y="179070"/>
                  </a:lnTo>
                  <a:close/>
                </a:path>
                <a:path w="55879" h="280670">
                  <a:moveTo>
                    <a:pt x="55880" y="185420"/>
                  </a:moveTo>
                  <a:lnTo>
                    <a:pt x="0" y="185420"/>
                  </a:lnTo>
                  <a:lnTo>
                    <a:pt x="0" y="195580"/>
                  </a:lnTo>
                  <a:lnTo>
                    <a:pt x="55880" y="195580"/>
                  </a:lnTo>
                  <a:lnTo>
                    <a:pt x="55880" y="185420"/>
                  </a:lnTo>
                  <a:close/>
                </a:path>
                <a:path w="55879" h="280670">
                  <a:moveTo>
                    <a:pt x="55880" y="195580"/>
                  </a:moveTo>
                  <a:lnTo>
                    <a:pt x="0" y="195580"/>
                  </a:lnTo>
                  <a:lnTo>
                    <a:pt x="0" y="198120"/>
                  </a:lnTo>
                  <a:lnTo>
                    <a:pt x="55880" y="198120"/>
                  </a:lnTo>
                  <a:lnTo>
                    <a:pt x="55880" y="195580"/>
                  </a:lnTo>
                  <a:close/>
                </a:path>
                <a:path w="55879" h="280670">
                  <a:moveTo>
                    <a:pt x="55880" y="198120"/>
                  </a:moveTo>
                  <a:lnTo>
                    <a:pt x="0" y="198120"/>
                  </a:lnTo>
                  <a:lnTo>
                    <a:pt x="0" y="201930"/>
                  </a:lnTo>
                  <a:lnTo>
                    <a:pt x="55880" y="201930"/>
                  </a:lnTo>
                  <a:lnTo>
                    <a:pt x="55880" y="198120"/>
                  </a:lnTo>
                  <a:close/>
                </a:path>
                <a:path w="55879" h="280670">
                  <a:moveTo>
                    <a:pt x="55880" y="201930"/>
                  </a:moveTo>
                  <a:lnTo>
                    <a:pt x="0" y="201930"/>
                  </a:lnTo>
                  <a:lnTo>
                    <a:pt x="0" y="210820"/>
                  </a:lnTo>
                  <a:lnTo>
                    <a:pt x="55880" y="210820"/>
                  </a:lnTo>
                  <a:lnTo>
                    <a:pt x="55880" y="201930"/>
                  </a:lnTo>
                  <a:close/>
                </a:path>
                <a:path w="55879" h="280670">
                  <a:moveTo>
                    <a:pt x="55880" y="210820"/>
                  </a:moveTo>
                  <a:lnTo>
                    <a:pt x="0" y="210820"/>
                  </a:lnTo>
                  <a:lnTo>
                    <a:pt x="0" y="214630"/>
                  </a:lnTo>
                  <a:lnTo>
                    <a:pt x="55880" y="214630"/>
                  </a:lnTo>
                  <a:lnTo>
                    <a:pt x="55880" y="210820"/>
                  </a:lnTo>
                  <a:close/>
                </a:path>
                <a:path w="55879" h="280670">
                  <a:moveTo>
                    <a:pt x="55880" y="214630"/>
                  </a:moveTo>
                  <a:lnTo>
                    <a:pt x="0" y="214630"/>
                  </a:lnTo>
                  <a:lnTo>
                    <a:pt x="0" y="217170"/>
                  </a:lnTo>
                  <a:lnTo>
                    <a:pt x="55880" y="217170"/>
                  </a:lnTo>
                  <a:lnTo>
                    <a:pt x="55880" y="214630"/>
                  </a:lnTo>
                  <a:close/>
                </a:path>
                <a:path w="55879" h="280670">
                  <a:moveTo>
                    <a:pt x="55880" y="217170"/>
                  </a:moveTo>
                  <a:lnTo>
                    <a:pt x="0" y="217170"/>
                  </a:lnTo>
                  <a:lnTo>
                    <a:pt x="0" y="227330"/>
                  </a:lnTo>
                  <a:lnTo>
                    <a:pt x="55880" y="227330"/>
                  </a:lnTo>
                  <a:lnTo>
                    <a:pt x="55880" y="217170"/>
                  </a:lnTo>
                  <a:close/>
                </a:path>
                <a:path w="55879" h="280670">
                  <a:moveTo>
                    <a:pt x="55880" y="227330"/>
                  </a:moveTo>
                  <a:lnTo>
                    <a:pt x="0" y="227330"/>
                  </a:lnTo>
                  <a:lnTo>
                    <a:pt x="0" y="229870"/>
                  </a:lnTo>
                  <a:lnTo>
                    <a:pt x="55880" y="229870"/>
                  </a:lnTo>
                  <a:lnTo>
                    <a:pt x="55880" y="227330"/>
                  </a:lnTo>
                  <a:close/>
                </a:path>
                <a:path w="55879" h="280670">
                  <a:moveTo>
                    <a:pt x="55880" y="229870"/>
                  </a:moveTo>
                  <a:lnTo>
                    <a:pt x="0" y="229870"/>
                  </a:lnTo>
                  <a:lnTo>
                    <a:pt x="0" y="233680"/>
                  </a:lnTo>
                  <a:lnTo>
                    <a:pt x="55880" y="233680"/>
                  </a:lnTo>
                  <a:lnTo>
                    <a:pt x="55880" y="229870"/>
                  </a:lnTo>
                  <a:close/>
                </a:path>
                <a:path w="55879" h="280670">
                  <a:moveTo>
                    <a:pt x="55880" y="233680"/>
                  </a:moveTo>
                  <a:lnTo>
                    <a:pt x="0" y="233680"/>
                  </a:lnTo>
                  <a:lnTo>
                    <a:pt x="0" y="236220"/>
                  </a:lnTo>
                  <a:lnTo>
                    <a:pt x="55880" y="236220"/>
                  </a:lnTo>
                  <a:lnTo>
                    <a:pt x="55880" y="233680"/>
                  </a:lnTo>
                  <a:close/>
                </a:path>
                <a:path w="55879" h="280670">
                  <a:moveTo>
                    <a:pt x="55880" y="236220"/>
                  </a:moveTo>
                  <a:lnTo>
                    <a:pt x="0" y="236220"/>
                  </a:lnTo>
                  <a:lnTo>
                    <a:pt x="0" y="240030"/>
                  </a:lnTo>
                  <a:lnTo>
                    <a:pt x="55880" y="240030"/>
                  </a:lnTo>
                  <a:lnTo>
                    <a:pt x="55880" y="236220"/>
                  </a:lnTo>
                  <a:close/>
                </a:path>
                <a:path w="55879" h="280670">
                  <a:moveTo>
                    <a:pt x="55880" y="240030"/>
                  </a:moveTo>
                  <a:lnTo>
                    <a:pt x="0" y="240030"/>
                  </a:lnTo>
                  <a:lnTo>
                    <a:pt x="0" y="242570"/>
                  </a:lnTo>
                  <a:lnTo>
                    <a:pt x="55880" y="242570"/>
                  </a:lnTo>
                  <a:lnTo>
                    <a:pt x="55880" y="240030"/>
                  </a:lnTo>
                  <a:close/>
                </a:path>
                <a:path w="55879" h="280670">
                  <a:moveTo>
                    <a:pt x="55880" y="242570"/>
                  </a:moveTo>
                  <a:lnTo>
                    <a:pt x="0" y="242570"/>
                  </a:lnTo>
                  <a:lnTo>
                    <a:pt x="0" y="246380"/>
                  </a:lnTo>
                  <a:lnTo>
                    <a:pt x="55880" y="246380"/>
                  </a:lnTo>
                  <a:lnTo>
                    <a:pt x="55880" y="242570"/>
                  </a:lnTo>
                  <a:close/>
                </a:path>
                <a:path w="55879" h="280670">
                  <a:moveTo>
                    <a:pt x="55880" y="246380"/>
                  </a:moveTo>
                  <a:lnTo>
                    <a:pt x="0" y="246380"/>
                  </a:lnTo>
                  <a:lnTo>
                    <a:pt x="0" y="252730"/>
                  </a:lnTo>
                  <a:lnTo>
                    <a:pt x="55880" y="252730"/>
                  </a:lnTo>
                  <a:lnTo>
                    <a:pt x="55880" y="246380"/>
                  </a:lnTo>
                  <a:close/>
                </a:path>
                <a:path w="55879" h="280670">
                  <a:moveTo>
                    <a:pt x="55880" y="252730"/>
                  </a:moveTo>
                  <a:lnTo>
                    <a:pt x="0" y="252730"/>
                  </a:lnTo>
                  <a:lnTo>
                    <a:pt x="0" y="255270"/>
                  </a:lnTo>
                  <a:lnTo>
                    <a:pt x="55880" y="255270"/>
                  </a:lnTo>
                  <a:lnTo>
                    <a:pt x="55880" y="252730"/>
                  </a:lnTo>
                  <a:close/>
                </a:path>
                <a:path w="55879" h="280670">
                  <a:moveTo>
                    <a:pt x="55880" y="255270"/>
                  </a:moveTo>
                  <a:lnTo>
                    <a:pt x="0" y="255270"/>
                  </a:lnTo>
                  <a:lnTo>
                    <a:pt x="0" y="259080"/>
                  </a:lnTo>
                  <a:lnTo>
                    <a:pt x="55880" y="259080"/>
                  </a:lnTo>
                  <a:lnTo>
                    <a:pt x="55880" y="255270"/>
                  </a:lnTo>
                  <a:close/>
                </a:path>
                <a:path w="55879" h="280670">
                  <a:moveTo>
                    <a:pt x="52070" y="259080"/>
                  </a:moveTo>
                  <a:lnTo>
                    <a:pt x="0" y="259080"/>
                  </a:lnTo>
                  <a:lnTo>
                    <a:pt x="0" y="267970"/>
                  </a:lnTo>
                  <a:lnTo>
                    <a:pt x="33020" y="267970"/>
                  </a:lnTo>
                  <a:lnTo>
                    <a:pt x="33020" y="266700"/>
                  </a:lnTo>
                  <a:lnTo>
                    <a:pt x="35560" y="266700"/>
                  </a:lnTo>
                  <a:lnTo>
                    <a:pt x="35560" y="265430"/>
                  </a:lnTo>
                  <a:lnTo>
                    <a:pt x="39370" y="265430"/>
                  </a:lnTo>
                  <a:lnTo>
                    <a:pt x="39370" y="264160"/>
                  </a:lnTo>
                  <a:lnTo>
                    <a:pt x="43179" y="264160"/>
                  </a:lnTo>
                  <a:lnTo>
                    <a:pt x="43179" y="262890"/>
                  </a:lnTo>
                  <a:lnTo>
                    <a:pt x="45720" y="262890"/>
                  </a:lnTo>
                  <a:lnTo>
                    <a:pt x="45720" y="261620"/>
                  </a:lnTo>
                  <a:lnTo>
                    <a:pt x="49530" y="261620"/>
                  </a:lnTo>
                  <a:lnTo>
                    <a:pt x="49530" y="260350"/>
                  </a:lnTo>
                  <a:lnTo>
                    <a:pt x="52070" y="260350"/>
                  </a:lnTo>
                  <a:lnTo>
                    <a:pt x="52070" y="259080"/>
                  </a:lnTo>
                  <a:close/>
                </a:path>
                <a:path w="55879" h="280670">
                  <a:moveTo>
                    <a:pt x="29210" y="267970"/>
                  </a:moveTo>
                  <a:lnTo>
                    <a:pt x="0" y="267970"/>
                  </a:lnTo>
                  <a:lnTo>
                    <a:pt x="0" y="271780"/>
                  </a:lnTo>
                  <a:lnTo>
                    <a:pt x="22860" y="271780"/>
                  </a:lnTo>
                  <a:lnTo>
                    <a:pt x="22860" y="270510"/>
                  </a:lnTo>
                  <a:lnTo>
                    <a:pt x="26670" y="270510"/>
                  </a:lnTo>
                  <a:lnTo>
                    <a:pt x="26670" y="269240"/>
                  </a:lnTo>
                  <a:lnTo>
                    <a:pt x="29210" y="269240"/>
                  </a:lnTo>
                  <a:lnTo>
                    <a:pt x="29210" y="267970"/>
                  </a:lnTo>
                  <a:close/>
                </a:path>
                <a:path w="55879" h="280670">
                  <a:moveTo>
                    <a:pt x="20320" y="271780"/>
                  </a:moveTo>
                  <a:lnTo>
                    <a:pt x="0" y="271780"/>
                  </a:lnTo>
                  <a:lnTo>
                    <a:pt x="0" y="274320"/>
                  </a:lnTo>
                  <a:lnTo>
                    <a:pt x="16510" y="274320"/>
                  </a:lnTo>
                  <a:lnTo>
                    <a:pt x="16510" y="273050"/>
                  </a:lnTo>
                  <a:lnTo>
                    <a:pt x="20320" y="273050"/>
                  </a:lnTo>
                  <a:lnTo>
                    <a:pt x="20320" y="271780"/>
                  </a:lnTo>
                  <a:close/>
                </a:path>
                <a:path w="55879" h="280670">
                  <a:moveTo>
                    <a:pt x="13970" y="274320"/>
                  </a:moveTo>
                  <a:lnTo>
                    <a:pt x="0" y="274320"/>
                  </a:lnTo>
                  <a:lnTo>
                    <a:pt x="0" y="278130"/>
                  </a:lnTo>
                  <a:lnTo>
                    <a:pt x="7620" y="278130"/>
                  </a:lnTo>
                  <a:lnTo>
                    <a:pt x="7620" y="276860"/>
                  </a:lnTo>
                  <a:lnTo>
                    <a:pt x="10159" y="276860"/>
                  </a:lnTo>
                  <a:lnTo>
                    <a:pt x="10159" y="275590"/>
                  </a:lnTo>
                  <a:lnTo>
                    <a:pt x="13970" y="275590"/>
                  </a:lnTo>
                  <a:lnTo>
                    <a:pt x="13970" y="274320"/>
                  </a:lnTo>
                  <a:close/>
                </a:path>
                <a:path w="55879" h="280670">
                  <a:moveTo>
                    <a:pt x="3810" y="278130"/>
                  </a:moveTo>
                  <a:lnTo>
                    <a:pt x="0" y="278130"/>
                  </a:lnTo>
                  <a:lnTo>
                    <a:pt x="0" y="280670"/>
                  </a:lnTo>
                  <a:lnTo>
                    <a:pt x="1270" y="280670"/>
                  </a:lnTo>
                  <a:lnTo>
                    <a:pt x="1270" y="279400"/>
                  </a:lnTo>
                  <a:lnTo>
                    <a:pt x="3810" y="279400"/>
                  </a:lnTo>
                  <a:lnTo>
                    <a:pt x="3810" y="278130"/>
                  </a:lnTo>
                  <a:close/>
                </a:path>
              </a:pathLst>
            </a:custGeom>
            <a:solidFill>
              <a:srgbClr val="184D18"/>
            </a:solidFill>
          </p:spPr>
          <p:txBody>
            <a:bodyPr wrap="square" lIns="0" tIns="0" rIns="0" bIns="0" rtlCol="0"/>
            <a:lstStyle/>
            <a:p>
              <a:endParaRPr/>
            </a:p>
          </p:txBody>
        </p:sp>
        <p:sp>
          <p:nvSpPr>
            <p:cNvPr id="908" name="object 908"/>
            <p:cNvSpPr/>
            <p:nvPr/>
          </p:nvSpPr>
          <p:spPr>
            <a:xfrm>
              <a:off x="8553449" y="5458459"/>
              <a:ext cx="54610" cy="300990"/>
            </a:xfrm>
            <a:custGeom>
              <a:avLst/>
              <a:gdLst/>
              <a:ahLst/>
              <a:cxnLst/>
              <a:rect l="l" t="t" r="r" b="b"/>
              <a:pathLst>
                <a:path w="54609" h="300989">
                  <a:moveTo>
                    <a:pt x="54609" y="0"/>
                  </a:moveTo>
                  <a:lnTo>
                    <a:pt x="20320" y="0"/>
                  </a:lnTo>
                  <a:lnTo>
                    <a:pt x="20320" y="1270"/>
                  </a:lnTo>
                  <a:lnTo>
                    <a:pt x="0" y="1270"/>
                  </a:lnTo>
                  <a:lnTo>
                    <a:pt x="0" y="3809"/>
                  </a:lnTo>
                  <a:lnTo>
                    <a:pt x="54609" y="3809"/>
                  </a:lnTo>
                  <a:lnTo>
                    <a:pt x="54609" y="0"/>
                  </a:lnTo>
                  <a:close/>
                </a:path>
                <a:path w="54609" h="300989">
                  <a:moveTo>
                    <a:pt x="54609" y="3809"/>
                  </a:moveTo>
                  <a:lnTo>
                    <a:pt x="0" y="3809"/>
                  </a:lnTo>
                  <a:lnTo>
                    <a:pt x="0" y="10159"/>
                  </a:lnTo>
                  <a:lnTo>
                    <a:pt x="54609" y="10159"/>
                  </a:lnTo>
                  <a:lnTo>
                    <a:pt x="54609" y="3809"/>
                  </a:lnTo>
                  <a:close/>
                </a:path>
                <a:path w="54609" h="300989">
                  <a:moveTo>
                    <a:pt x="54609" y="10159"/>
                  </a:moveTo>
                  <a:lnTo>
                    <a:pt x="0" y="10159"/>
                  </a:lnTo>
                  <a:lnTo>
                    <a:pt x="0" y="16509"/>
                  </a:lnTo>
                  <a:lnTo>
                    <a:pt x="54609" y="16509"/>
                  </a:lnTo>
                  <a:lnTo>
                    <a:pt x="54609" y="10159"/>
                  </a:lnTo>
                  <a:close/>
                </a:path>
                <a:path w="54609" h="300989">
                  <a:moveTo>
                    <a:pt x="54609" y="16509"/>
                  </a:moveTo>
                  <a:lnTo>
                    <a:pt x="0" y="16509"/>
                  </a:lnTo>
                  <a:lnTo>
                    <a:pt x="0" y="22859"/>
                  </a:lnTo>
                  <a:lnTo>
                    <a:pt x="54609" y="22859"/>
                  </a:lnTo>
                  <a:lnTo>
                    <a:pt x="54609" y="16509"/>
                  </a:lnTo>
                  <a:close/>
                </a:path>
                <a:path w="54609" h="300989">
                  <a:moveTo>
                    <a:pt x="54609" y="22859"/>
                  </a:moveTo>
                  <a:lnTo>
                    <a:pt x="0" y="22859"/>
                  </a:lnTo>
                  <a:lnTo>
                    <a:pt x="0" y="29209"/>
                  </a:lnTo>
                  <a:lnTo>
                    <a:pt x="54609" y="29209"/>
                  </a:lnTo>
                  <a:lnTo>
                    <a:pt x="54609" y="22859"/>
                  </a:lnTo>
                  <a:close/>
                </a:path>
                <a:path w="54609" h="300989">
                  <a:moveTo>
                    <a:pt x="54609" y="29209"/>
                  </a:moveTo>
                  <a:lnTo>
                    <a:pt x="0" y="29209"/>
                  </a:lnTo>
                  <a:lnTo>
                    <a:pt x="0" y="31749"/>
                  </a:lnTo>
                  <a:lnTo>
                    <a:pt x="54609" y="31749"/>
                  </a:lnTo>
                  <a:lnTo>
                    <a:pt x="54609" y="29209"/>
                  </a:lnTo>
                  <a:close/>
                </a:path>
                <a:path w="54609" h="300989">
                  <a:moveTo>
                    <a:pt x="54609" y="31750"/>
                  </a:moveTo>
                  <a:lnTo>
                    <a:pt x="0" y="31750"/>
                  </a:lnTo>
                  <a:lnTo>
                    <a:pt x="0" y="38099"/>
                  </a:lnTo>
                  <a:lnTo>
                    <a:pt x="54609" y="38099"/>
                  </a:lnTo>
                  <a:lnTo>
                    <a:pt x="54609" y="31750"/>
                  </a:lnTo>
                  <a:close/>
                </a:path>
                <a:path w="54609" h="300989">
                  <a:moveTo>
                    <a:pt x="54609" y="38100"/>
                  </a:moveTo>
                  <a:lnTo>
                    <a:pt x="0" y="38100"/>
                  </a:lnTo>
                  <a:lnTo>
                    <a:pt x="0" y="48259"/>
                  </a:lnTo>
                  <a:lnTo>
                    <a:pt x="54609" y="48259"/>
                  </a:lnTo>
                  <a:lnTo>
                    <a:pt x="54609" y="38100"/>
                  </a:lnTo>
                  <a:close/>
                </a:path>
                <a:path w="54609" h="300989">
                  <a:moveTo>
                    <a:pt x="54609" y="48260"/>
                  </a:moveTo>
                  <a:lnTo>
                    <a:pt x="0" y="48260"/>
                  </a:lnTo>
                  <a:lnTo>
                    <a:pt x="0" y="50799"/>
                  </a:lnTo>
                  <a:lnTo>
                    <a:pt x="54609" y="50799"/>
                  </a:lnTo>
                  <a:lnTo>
                    <a:pt x="54609" y="48260"/>
                  </a:lnTo>
                  <a:close/>
                </a:path>
                <a:path w="54609" h="300989">
                  <a:moveTo>
                    <a:pt x="54609" y="50800"/>
                  </a:moveTo>
                  <a:lnTo>
                    <a:pt x="0" y="50800"/>
                  </a:lnTo>
                  <a:lnTo>
                    <a:pt x="0" y="54609"/>
                  </a:lnTo>
                  <a:lnTo>
                    <a:pt x="54609" y="54609"/>
                  </a:lnTo>
                  <a:lnTo>
                    <a:pt x="54609" y="50800"/>
                  </a:lnTo>
                  <a:close/>
                </a:path>
                <a:path w="54609" h="300989">
                  <a:moveTo>
                    <a:pt x="54609" y="54609"/>
                  </a:moveTo>
                  <a:lnTo>
                    <a:pt x="0" y="54609"/>
                  </a:lnTo>
                  <a:lnTo>
                    <a:pt x="0" y="57149"/>
                  </a:lnTo>
                  <a:lnTo>
                    <a:pt x="54609" y="57149"/>
                  </a:lnTo>
                  <a:lnTo>
                    <a:pt x="54609" y="54609"/>
                  </a:lnTo>
                  <a:close/>
                </a:path>
                <a:path w="54609" h="300989">
                  <a:moveTo>
                    <a:pt x="54609" y="57150"/>
                  </a:moveTo>
                  <a:lnTo>
                    <a:pt x="0" y="57150"/>
                  </a:lnTo>
                  <a:lnTo>
                    <a:pt x="0" y="63499"/>
                  </a:lnTo>
                  <a:lnTo>
                    <a:pt x="54609" y="63499"/>
                  </a:lnTo>
                  <a:lnTo>
                    <a:pt x="54609" y="57150"/>
                  </a:lnTo>
                  <a:close/>
                </a:path>
                <a:path w="54609" h="300989">
                  <a:moveTo>
                    <a:pt x="54609" y="63500"/>
                  </a:moveTo>
                  <a:lnTo>
                    <a:pt x="0" y="63500"/>
                  </a:lnTo>
                  <a:lnTo>
                    <a:pt x="0" y="73659"/>
                  </a:lnTo>
                  <a:lnTo>
                    <a:pt x="54609" y="73659"/>
                  </a:lnTo>
                  <a:lnTo>
                    <a:pt x="54609" y="63500"/>
                  </a:lnTo>
                  <a:close/>
                </a:path>
                <a:path w="54609" h="300989">
                  <a:moveTo>
                    <a:pt x="54609" y="73659"/>
                  </a:moveTo>
                  <a:lnTo>
                    <a:pt x="0" y="73659"/>
                  </a:lnTo>
                  <a:lnTo>
                    <a:pt x="0" y="76199"/>
                  </a:lnTo>
                  <a:lnTo>
                    <a:pt x="54609" y="76199"/>
                  </a:lnTo>
                  <a:lnTo>
                    <a:pt x="54609" y="73659"/>
                  </a:lnTo>
                  <a:close/>
                </a:path>
                <a:path w="54609" h="300989">
                  <a:moveTo>
                    <a:pt x="54609" y="76200"/>
                  </a:moveTo>
                  <a:lnTo>
                    <a:pt x="0" y="76200"/>
                  </a:lnTo>
                  <a:lnTo>
                    <a:pt x="0" y="80009"/>
                  </a:lnTo>
                  <a:lnTo>
                    <a:pt x="54609" y="80009"/>
                  </a:lnTo>
                  <a:lnTo>
                    <a:pt x="54609" y="76200"/>
                  </a:lnTo>
                  <a:close/>
                </a:path>
                <a:path w="54609" h="300989">
                  <a:moveTo>
                    <a:pt x="54609" y="80009"/>
                  </a:moveTo>
                  <a:lnTo>
                    <a:pt x="0" y="80009"/>
                  </a:lnTo>
                  <a:lnTo>
                    <a:pt x="0" y="82549"/>
                  </a:lnTo>
                  <a:lnTo>
                    <a:pt x="54609" y="82549"/>
                  </a:lnTo>
                  <a:lnTo>
                    <a:pt x="54609" y="80009"/>
                  </a:lnTo>
                  <a:close/>
                </a:path>
                <a:path w="54609" h="300989">
                  <a:moveTo>
                    <a:pt x="54609" y="82550"/>
                  </a:moveTo>
                  <a:lnTo>
                    <a:pt x="0" y="82550"/>
                  </a:lnTo>
                  <a:lnTo>
                    <a:pt x="0" y="86359"/>
                  </a:lnTo>
                  <a:lnTo>
                    <a:pt x="54609" y="86359"/>
                  </a:lnTo>
                  <a:lnTo>
                    <a:pt x="54609" y="82550"/>
                  </a:lnTo>
                  <a:close/>
                </a:path>
                <a:path w="54609" h="300989">
                  <a:moveTo>
                    <a:pt x="54609" y="86359"/>
                  </a:moveTo>
                  <a:lnTo>
                    <a:pt x="0" y="86359"/>
                  </a:lnTo>
                  <a:lnTo>
                    <a:pt x="0" y="99059"/>
                  </a:lnTo>
                  <a:lnTo>
                    <a:pt x="54609" y="99059"/>
                  </a:lnTo>
                  <a:lnTo>
                    <a:pt x="54609" y="86359"/>
                  </a:lnTo>
                  <a:close/>
                </a:path>
                <a:path w="54609" h="300989">
                  <a:moveTo>
                    <a:pt x="54609" y="99060"/>
                  </a:moveTo>
                  <a:lnTo>
                    <a:pt x="0" y="99060"/>
                  </a:lnTo>
                  <a:lnTo>
                    <a:pt x="0" y="101599"/>
                  </a:lnTo>
                  <a:lnTo>
                    <a:pt x="54609" y="101599"/>
                  </a:lnTo>
                  <a:lnTo>
                    <a:pt x="54609" y="99060"/>
                  </a:lnTo>
                  <a:close/>
                </a:path>
                <a:path w="54609" h="300989">
                  <a:moveTo>
                    <a:pt x="54609" y="101600"/>
                  </a:moveTo>
                  <a:lnTo>
                    <a:pt x="0" y="101600"/>
                  </a:lnTo>
                  <a:lnTo>
                    <a:pt x="0" y="105409"/>
                  </a:lnTo>
                  <a:lnTo>
                    <a:pt x="54609" y="105409"/>
                  </a:lnTo>
                  <a:lnTo>
                    <a:pt x="54609" y="101600"/>
                  </a:lnTo>
                  <a:close/>
                </a:path>
                <a:path w="54609" h="300989">
                  <a:moveTo>
                    <a:pt x="54609" y="105409"/>
                  </a:moveTo>
                  <a:lnTo>
                    <a:pt x="0" y="105409"/>
                  </a:lnTo>
                  <a:lnTo>
                    <a:pt x="0" y="111759"/>
                  </a:lnTo>
                  <a:lnTo>
                    <a:pt x="54609" y="111759"/>
                  </a:lnTo>
                  <a:lnTo>
                    <a:pt x="54609" y="105409"/>
                  </a:lnTo>
                  <a:close/>
                </a:path>
                <a:path w="54609" h="300989">
                  <a:moveTo>
                    <a:pt x="54609" y="111759"/>
                  </a:moveTo>
                  <a:lnTo>
                    <a:pt x="0" y="111759"/>
                  </a:lnTo>
                  <a:lnTo>
                    <a:pt x="0" y="114299"/>
                  </a:lnTo>
                  <a:lnTo>
                    <a:pt x="54609" y="114299"/>
                  </a:lnTo>
                  <a:lnTo>
                    <a:pt x="54609" y="111759"/>
                  </a:lnTo>
                  <a:close/>
                </a:path>
                <a:path w="54609" h="300989">
                  <a:moveTo>
                    <a:pt x="54609" y="114300"/>
                  </a:moveTo>
                  <a:lnTo>
                    <a:pt x="0" y="114300"/>
                  </a:lnTo>
                  <a:lnTo>
                    <a:pt x="0" y="130809"/>
                  </a:lnTo>
                  <a:lnTo>
                    <a:pt x="54609" y="130809"/>
                  </a:lnTo>
                  <a:lnTo>
                    <a:pt x="54609" y="114300"/>
                  </a:lnTo>
                  <a:close/>
                </a:path>
                <a:path w="54609" h="300989">
                  <a:moveTo>
                    <a:pt x="54609" y="130809"/>
                  </a:moveTo>
                  <a:lnTo>
                    <a:pt x="0" y="130809"/>
                  </a:lnTo>
                  <a:lnTo>
                    <a:pt x="0" y="133349"/>
                  </a:lnTo>
                  <a:lnTo>
                    <a:pt x="54609" y="133349"/>
                  </a:lnTo>
                  <a:lnTo>
                    <a:pt x="54609" y="130809"/>
                  </a:lnTo>
                  <a:close/>
                </a:path>
                <a:path w="54609" h="300989">
                  <a:moveTo>
                    <a:pt x="54609" y="133350"/>
                  </a:moveTo>
                  <a:lnTo>
                    <a:pt x="0" y="133350"/>
                  </a:lnTo>
                  <a:lnTo>
                    <a:pt x="0" y="137159"/>
                  </a:lnTo>
                  <a:lnTo>
                    <a:pt x="54609" y="137159"/>
                  </a:lnTo>
                  <a:lnTo>
                    <a:pt x="54609" y="133350"/>
                  </a:lnTo>
                  <a:close/>
                </a:path>
                <a:path w="54609" h="300989">
                  <a:moveTo>
                    <a:pt x="54609" y="137159"/>
                  </a:moveTo>
                  <a:lnTo>
                    <a:pt x="0" y="137159"/>
                  </a:lnTo>
                  <a:lnTo>
                    <a:pt x="0" y="139699"/>
                  </a:lnTo>
                  <a:lnTo>
                    <a:pt x="54609" y="139699"/>
                  </a:lnTo>
                  <a:lnTo>
                    <a:pt x="54609" y="137159"/>
                  </a:lnTo>
                  <a:close/>
                </a:path>
                <a:path w="54609" h="300989">
                  <a:moveTo>
                    <a:pt x="54609" y="139700"/>
                  </a:moveTo>
                  <a:lnTo>
                    <a:pt x="0" y="139700"/>
                  </a:lnTo>
                  <a:lnTo>
                    <a:pt x="0" y="143509"/>
                  </a:lnTo>
                  <a:lnTo>
                    <a:pt x="54609" y="143509"/>
                  </a:lnTo>
                  <a:lnTo>
                    <a:pt x="54609" y="139700"/>
                  </a:lnTo>
                  <a:close/>
                </a:path>
                <a:path w="54609" h="300989">
                  <a:moveTo>
                    <a:pt x="54609" y="143509"/>
                  </a:moveTo>
                  <a:lnTo>
                    <a:pt x="0" y="143509"/>
                  </a:lnTo>
                  <a:lnTo>
                    <a:pt x="0" y="149859"/>
                  </a:lnTo>
                  <a:lnTo>
                    <a:pt x="54609" y="149859"/>
                  </a:lnTo>
                  <a:lnTo>
                    <a:pt x="54609" y="143509"/>
                  </a:lnTo>
                  <a:close/>
                </a:path>
                <a:path w="54609" h="300989">
                  <a:moveTo>
                    <a:pt x="54609" y="149859"/>
                  </a:moveTo>
                  <a:lnTo>
                    <a:pt x="0" y="149859"/>
                  </a:lnTo>
                  <a:lnTo>
                    <a:pt x="0" y="156209"/>
                  </a:lnTo>
                  <a:lnTo>
                    <a:pt x="54609" y="156209"/>
                  </a:lnTo>
                  <a:lnTo>
                    <a:pt x="54609" y="149859"/>
                  </a:lnTo>
                  <a:close/>
                </a:path>
                <a:path w="54609" h="300989">
                  <a:moveTo>
                    <a:pt x="54609" y="156209"/>
                  </a:moveTo>
                  <a:lnTo>
                    <a:pt x="0" y="156209"/>
                  </a:lnTo>
                  <a:lnTo>
                    <a:pt x="0" y="158749"/>
                  </a:lnTo>
                  <a:lnTo>
                    <a:pt x="54609" y="158749"/>
                  </a:lnTo>
                  <a:lnTo>
                    <a:pt x="54609" y="156209"/>
                  </a:lnTo>
                  <a:close/>
                </a:path>
                <a:path w="54609" h="300989">
                  <a:moveTo>
                    <a:pt x="54609" y="158750"/>
                  </a:moveTo>
                  <a:lnTo>
                    <a:pt x="0" y="158750"/>
                  </a:lnTo>
                  <a:lnTo>
                    <a:pt x="0" y="162559"/>
                  </a:lnTo>
                  <a:lnTo>
                    <a:pt x="54609" y="162559"/>
                  </a:lnTo>
                  <a:lnTo>
                    <a:pt x="54609" y="158750"/>
                  </a:lnTo>
                  <a:close/>
                </a:path>
                <a:path w="54609" h="300989">
                  <a:moveTo>
                    <a:pt x="54609" y="162559"/>
                  </a:moveTo>
                  <a:lnTo>
                    <a:pt x="0" y="162559"/>
                  </a:lnTo>
                  <a:lnTo>
                    <a:pt x="0" y="168909"/>
                  </a:lnTo>
                  <a:lnTo>
                    <a:pt x="54609" y="168909"/>
                  </a:lnTo>
                  <a:lnTo>
                    <a:pt x="54609" y="162559"/>
                  </a:lnTo>
                  <a:close/>
                </a:path>
                <a:path w="54609" h="300989">
                  <a:moveTo>
                    <a:pt x="54609" y="168909"/>
                  </a:moveTo>
                  <a:lnTo>
                    <a:pt x="0" y="168909"/>
                  </a:lnTo>
                  <a:lnTo>
                    <a:pt x="0" y="175259"/>
                  </a:lnTo>
                  <a:lnTo>
                    <a:pt x="54609" y="175259"/>
                  </a:lnTo>
                  <a:lnTo>
                    <a:pt x="54609" y="168909"/>
                  </a:lnTo>
                  <a:close/>
                </a:path>
                <a:path w="54609" h="300989">
                  <a:moveTo>
                    <a:pt x="54609" y="175259"/>
                  </a:moveTo>
                  <a:lnTo>
                    <a:pt x="0" y="175259"/>
                  </a:lnTo>
                  <a:lnTo>
                    <a:pt x="0" y="177799"/>
                  </a:lnTo>
                  <a:lnTo>
                    <a:pt x="54609" y="177799"/>
                  </a:lnTo>
                  <a:lnTo>
                    <a:pt x="54609" y="175259"/>
                  </a:lnTo>
                  <a:close/>
                </a:path>
                <a:path w="54609" h="300989">
                  <a:moveTo>
                    <a:pt x="54609" y="177800"/>
                  </a:moveTo>
                  <a:lnTo>
                    <a:pt x="0" y="177800"/>
                  </a:lnTo>
                  <a:lnTo>
                    <a:pt x="0" y="184149"/>
                  </a:lnTo>
                  <a:lnTo>
                    <a:pt x="54609" y="184149"/>
                  </a:lnTo>
                  <a:lnTo>
                    <a:pt x="54609" y="177800"/>
                  </a:lnTo>
                  <a:close/>
                </a:path>
                <a:path w="54609" h="300989">
                  <a:moveTo>
                    <a:pt x="54609" y="184150"/>
                  </a:moveTo>
                  <a:lnTo>
                    <a:pt x="0" y="184150"/>
                  </a:lnTo>
                  <a:lnTo>
                    <a:pt x="0" y="194309"/>
                  </a:lnTo>
                  <a:lnTo>
                    <a:pt x="54609" y="194309"/>
                  </a:lnTo>
                  <a:lnTo>
                    <a:pt x="54609" y="184150"/>
                  </a:lnTo>
                  <a:close/>
                </a:path>
                <a:path w="54609" h="300989">
                  <a:moveTo>
                    <a:pt x="54609" y="194310"/>
                  </a:moveTo>
                  <a:lnTo>
                    <a:pt x="0" y="194310"/>
                  </a:lnTo>
                  <a:lnTo>
                    <a:pt x="0" y="196849"/>
                  </a:lnTo>
                  <a:lnTo>
                    <a:pt x="54609" y="196849"/>
                  </a:lnTo>
                  <a:lnTo>
                    <a:pt x="54609" y="194310"/>
                  </a:lnTo>
                  <a:close/>
                </a:path>
                <a:path w="54609" h="300989">
                  <a:moveTo>
                    <a:pt x="54609" y="196850"/>
                  </a:moveTo>
                  <a:lnTo>
                    <a:pt x="0" y="196850"/>
                  </a:lnTo>
                  <a:lnTo>
                    <a:pt x="0" y="200659"/>
                  </a:lnTo>
                  <a:lnTo>
                    <a:pt x="54609" y="200659"/>
                  </a:lnTo>
                  <a:lnTo>
                    <a:pt x="54609" y="196850"/>
                  </a:lnTo>
                  <a:close/>
                </a:path>
                <a:path w="54609" h="300989">
                  <a:moveTo>
                    <a:pt x="54609" y="200659"/>
                  </a:moveTo>
                  <a:lnTo>
                    <a:pt x="0" y="200659"/>
                  </a:lnTo>
                  <a:lnTo>
                    <a:pt x="0" y="209549"/>
                  </a:lnTo>
                  <a:lnTo>
                    <a:pt x="54609" y="209549"/>
                  </a:lnTo>
                  <a:lnTo>
                    <a:pt x="54609" y="200659"/>
                  </a:lnTo>
                  <a:close/>
                </a:path>
                <a:path w="54609" h="300989">
                  <a:moveTo>
                    <a:pt x="54609" y="209550"/>
                  </a:moveTo>
                  <a:lnTo>
                    <a:pt x="0" y="209550"/>
                  </a:lnTo>
                  <a:lnTo>
                    <a:pt x="0" y="213359"/>
                  </a:lnTo>
                  <a:lnTo>
                    <a:pt x="54609" y="213359"/>
                  </a:lnTo>
                  <a:lnTo>
                    <a:pt x="54609" y="209550"/>
                  </a:lnTo>
                  <a:close/>
                </a:path>
                <a:path w="54609" h="300989">
                  <a:moveTo>
                    <a:pt x="54609" y="213359"/>
                  </a:moveTo>
                  <a:lnTo>
                    <a:pt x="0" y="213359"/>
                  </a:lnTo>
                  <a:lnTo>
                    <a:pt x="0" y="215899"/>
                  </a:lnTo>
                  <a:lnTo>
                    <a:pt x="54609" y="215899"/>
                  </a:lnTo>
                  <a:lnTo>
                    <a:pt x="54609" y="213359"/>
                  </a:lnTo>
                  <a:close/>
                </a:path>
                <a:path w="54609" h="300989">
                  <a:moveTo>
                    <a:pt x="54609" y="215900"/>
                  </a:moveTo>
                  <a:lnTo>
                    <a:pt x="0" y="215900"/>
                  </a:lnTo>
                  <a:lnTo>
                    <a:pt x="0" y="226059"/>
                  </a:lnTo>
                  <a:lnTo>
                    <a:pt x="54609" y="226059"/>
                  </a:lnTo>
                  <a:lnTo>
                    <a:pt x="54609" y="215900"/>
                  </a:lnTo>
                  <a:close/>
                </a:path>
                <a:path w="54609" h="300989">
                  <a:moveTo>
                    <a:pt x="54609" y="226059"/>
                  </a:moveTo>
                  <a:lnTo>
                    <a:pt x="0" y="226059"/>
                  </a:lnTo>
                  <a:lnTo>
                    <a:pt x="0" y="228599"/>
                  </a:lnTo>
                  <a:lnTo>
                    <a:pt x="54609" y="228599"/>
                  </a:lnTo>
                  <a:lnTo>
                    <a:pt x="54609" y="226059"/>
                  </a:lnTo>
                  <a:close/>
                </a:path>
                <a:path w="54609" h="300989">
                  <a:moveTo>
                    <a:pt x="54609" y="228600"/>
                  </a:moveTo>
                  <a:lnTo>
                    <a:pt x="0" y="228600"/>
                  </a:lnTo>
                  <a:lnTo>
                    <a:pt x="0" y="232409"/>
                  </a:lnTo>
                  <a:lnTo>
                    <a:pt x="54609" y="232409"/>
                  </a:lnTo>
                  <a:lnTo>
                    <a:pt x="54609" y="228600"/>
                  </a:lnTo>
                  <a:close/>
                </a:path>
                <a:path w="54609" h="300989">
                  <a:moveTo>
                    <a:pt x="54609" y="232410"/>
                  </a:moveTo>
                  <a:lnTo>
                    <a:pt x="0" y="232410"/>
                  </a:lnTo>
                  <a:lnTo>
                    <a:pt x="0" y="234949"/>
                  </a:lnTo>
                  <a:lnTo>
                    <a:pt x="54609" y="234949"/>
                  </a:lnTo>
                  <a:lnTo>
                    <a:pt x="54609" y="232410"/>
                  </a:lnTo>
                  <a:close/>
                </a:path>
                <a:path w="54609" h="300989">
                  <a:moveTo>
                    <a:pt x="54609" y="234950"/>
                  </a:moveTo>
                  <a:lnTo>
                    <a:pt x="0" y="234950"/>
                  </a:lnTo>
                  <a:lnTo>
                    <a:pt x="0" y="238759"/>
                  </a:lnTo>
                  <a:lnTo>
                    <a:pt x="54609" y="238759"/>
                  </a:lnTo>
                  <a:lnTo>
                    <a:pt x="54609" y="234950"/>
                  </a:lnTo>
                  <a:close/>
                </a:path>
                <a:path w="54609" h="300989">
                  <a:moveTo>
                    <a:pt x="54609" y="238759"/>
                  </a:moveTo>
                  <a:lnTo>
                    <a:pt x="0" y="238759"/>
                  </a:lnTo>
                  <a:lnTo>
                    <a:pt x="0" y="241299"/>
                  </a:lnTo>
                  <a:lnTo>
                    <a:pt x="54609" y="241299"/>
                  </a:lnTo>
                  <a:lnTo>
                    <a:pt x="54609" y="238759"/>
                  </a:lnTo>
                  <a:close/>
                </a:path>
                <a:path w="54609" h="300989">
                  <a:moveTo>
                    <a:pt x="54609" y="241300"/>
                  </a:moveTo>
                  <a:lnTo>
                    <a:pt x="0" y="241300"/>
                  </a:lnTo>
                  <a:lnTo>
                    <a:pt x="0" y="245109"/>
                  </a:lnTo>
                  <a:lnTo>
                    <a:pt x="54609" y="245109"/>
                  </a:lnTo>
                  <a:lnTo>
                    <a:pt x="54609" y="241300"/>
                  </a:lnTo>
                  <a:close/>
                </a:path>
                <a:path w="54609" h="300989">
                  <a:moveTo>
                    <a:pt x="54609" y="245110"/>
                  </a:moveTo>
                  <a:lnTo>
                    <a:pt x="0" y="245110"/>
                  </a:lnTo>
                  <a:lnTo>
                    <a:pt x="0" y="251459"/>
                  </a:lnTo>
                  <a:lnTo>
                    <a:pt x="54609" y="251459"/>
                  </a:lnTo>
                  <a:lnTo>
                    <a:pt x="54609" y="245110"/>
                  </a:lnTo>
                  <a:close/>
                </a:path>
                <a:path w="54609" h="300989">
                  <a:moveTo>
                    <a:pt x="54609" y="251459"/>
                  </a:moveTo>
                  <a:lnTo>
                    <a:pt x="0" y="251459"/>
                  </a:lnTo>
                  <a:lnTo>
                    <a:pt x="0" y="253999"/>
                  </a:lnTo>
                  <a:lnTo>
                    <a:pt x="54609" y="253999"/>
                  </a:lnTo>
                  <a:lnTo>
                    <a:pt x="54609" y="251459"/>
                  </a:lnTo>
                  <a:close/>
                </a:path>
                <a:path w="54609" h="300989">
                  <a:moveTo>
                    <a:pt x="54609" y="254000"/>
                  </a:moveTo>
                  <a:lnTo>
                    <a:pt x="0" y="254000"/>
                  </a:lnTo>
                  <a:lnTo>
                    <a:pt x="0" y="257809"/>
                  </a:lnTo>
                  <a:lnTo>
                    <a:pt x="54609" y="257809"/>
                  </a:lnTo>
                  <a:lnTo>
                    <a:pt x="54609" y="254000"/>
                  </a:lnTo>
                  <a:close/>
                </a:path>
                <a:path w="54609" h="300989">
                  <a:moveTo>
                    <a:pt x="54609" y="257809"/>
                  </a:moveTo>
                  <a:lnTo>
                    <a:pt x="0" y="257809"/>
                  </a:lnTo>
                  <a:lnTo>
                    <a:pt x="0" y="266699"/>
                  </a:lnTo>
                  <a:lnTo>
                    <a:pt x="54609" y="266699"/>
                  </a:lnTo>
                  <a:lnTo>
                    <a:pt x="54609" y="257809"/>
                  </a:lnTo>
                  <a:close/>
                </a:path>
                <a:path w="54609" h="300989">
                  <a:moveTo>
                    <a:pt x="54609" y="266700"/>
                  </a:moveTo>
                  <a:lnTo>
                    <a:pt x="0" y="266700"/>
                  </a:lnTo>
                  <a:lnTo>
                    <a:pt x="0" y="270509"/>
                  </a:lnTo>
                  <a:lnTo>
                    <a:pt x="54609" y="270509"/>
                  </a:lnTo>
                  <a:lnTo>
                    <a:pt x="54609" y="266700"/>
                  </a:lnTo>
                  <a:close/>
                </a:path>
                <a:path w="54609" h="300989">
                  <a:moveTo>
                    <a:pt x="54609" y="270510"/>
                  </a:moveTo>
                  <a:lnTo>
                    <a:pt x="0" y="270510"/>
                  </a:lnTo>
                  <a:lnTo>
                    <a:pt x="0" y="273049"/>
                  </a:lnTo>
                  <a:lnTo>
                    <a:pt x="54609" y="273049"/>
                  </a:lnTo>
                  <a:lnTo>
                    <a:pt x="54609" y="270510"/>
                  </a:lnTo>
                  <a:close/>
                </a:path>
                <a:path w="54609" h="300989">
                  <a:moveTo>
                    <a:pt x="54609" y="273050"/>
                  </a:moveTo>
                  <a:lnTo>
                    <a:pt x="0" y="273050"/>
                  </a:lnTo>
                  <a:lnTo>
                    <a:pt x="0" y="276859"/>
                  </a:lnTo>
                  <a:lnTo>
                    <a:pt x="54609" y="276859"/>
                  </a:lnTo>
                  <a:lnTo>
                    <a:pt x="54609" y="273050"/>
                  </a:lnTo>
                  <a:close/>
                </a:path>
                <a:path w="54609" h="300989">
                  <a:moveTo>
                    <a:pt x="54609" y="276860"/>
                  </a:moveTo>
                  <a:lnTo>
                    <a:pt x="0" y="276860"/>
                  </a:lnTo>
                  <a:lnTo>
                    <a:pt x="0" y="279399"/>
                  </a:lnTo>
                  <a:lnTo>
                    <a:pt x="54609" y="279399"/>
                  </a:lnTo>
                  <a:lnTo>
                    <a:pt x="54609" y="276860"/>
                  </a:lnTo>
                  <a:close/>
                </a:path>
                <a:path w="54609" h="300989">
                  <a:moveTo>
                    <a:pt x="52070" y="279400"/>
                  </a:moveTo>
                  <a:lnTo>
                    <a:pt x="0" y="279400"/>
                  </a:lnTo>
                  <a:lnTo>
                    <a:pt x="0" y="285749"/>
                  </a:lnTo>
                  <a:lnTo>
                    <a:pt x="39370" y="285749"/>
                  </a:lnTo>
                  <a:lnTo>
                    <a:pt x="39370" y="284479"/>
                  </a:lnTo>
                  <a:lnTo>
                    <a:pt x="43179" y="284479"/>
                  </a:lnTo>
                  <a:lnTo>
                    <a:pt x="43179" y="283209"/>
                  </a:lnTo>
                  <a:lnTo>
                    <a:pt x="45720" y="283209"/>
                  </a:lnTo>
                  <a:lnTo>
                    <a:pt x="45719" y="281939"/>
                  </a:lnTo>
                  <a:lnTo>
                    <a:pt x="49529" y="281939"/>
                  </a:lnTo>
                  <a:lnTo>
                    <a:pt x="49529" y="280669"/>
                  </a:lnTo>
                  <a:lnTo>
                    <a:pt x="52070" y="280669"/>
                  </a:lnTo>
                  <a:lnTo>
                    <a:pt x="52070" y="279400"/>
                  </a:lnTo>
                  <a:close/>
                </a:path>
                <a:path w="54609" h="300989">
                  <a:moveTo>
                    <a:pt x="36829" y="285750"/>
                  </a:moveTo>
                  <a:lnTo>
                    <a:pt x="0" y="285750"/>
                  </a:lnTo>
                  <a:lnTo>
                    <a:pt x="0" y="292099"/>
                  </a:lnTo>
                  <a:lnTo>
                    <a:pt x="24129" y="292099"/>
                  </a:lnTo>
                  <a:lnTo>
                    <a:pt x="24129" y="290830"/>
                  </a:lnTo>
                  <a:lnTo>
                    <a:pt x="26670" y="290830"/>
                  </a:lnTo>
                  <a:lnTo>
                    <a:pt x="26670" y="289559"/>
                  </a:lnTo>
                  <a:lnTo>
                    <a:pt x="30480" y="289559"/>
                  </a:lnTo>
                  <a:lnTo>
                    <a:pt x="30480" y="288289"/>
                  </a:lnTo>
                  <a:lnTo>
                    <a:pt x="33020" y="288289"/>
                  </a:lnTo>
                  <a:lnTo>
                    <a:pt x="33020" y="287020"/>
                  </a:lnTo>
                  <a:lnTo>
                    <a:pt x="36829" y="287020"/>
                  </a:lnTo>
                  <a:lnTo>
                    <a:pt x="36829" y="285750"/>
                  </a:lnTo>
                  <a:close/>
                </a:path>
                <a:path w="54609" h="300989">
                  <a:moveTo>
                    <a:pt x="20320" y="292100"/>
                  </a:moveTo>
                  <a:lnTo>
                    <a:pt x="0" y="292100"/>
                  </a:lnTo>
                  <a:lnTo>
                    <a:pt x="0" y="295909"/>
                  </a:lnTo>
                  <a:lnTo>
                    <a:pt x="13970" y="295909"/>
                  </a:lnTo>
                  <a:lnTo>
                    <a:pt x="13970" y="294640"/>
                  </a:lnTo>
                  <a:lnTo>
                    <a:pt x="16509" y="294640"/>
                  </a:lnTo>
                  <a:lnTo>
                    <a:pt x="16509" y="293370"/>
                  </a:lnTo>
                  <a:lnTo>
                    <a:pt x="20320" y="293370"/>
                  </a:lnTo>
                  <a:lnTo>
                    <a:pt x="20320" y="292100"/>
                  </a:lnTo>
                  <a:close/>
                </a:path>
                <a:path w="54609" h="300989">
                  <a:moveTo>
                    <a:pt x="10159" y="295910"/>
                  </a:moveTo>
                  <a:lnTo>
                    <a:pt x="0" y="295910"/>
                  </a:lnTo>
                  <a:lnTo>
                    <a:pt x="0" y="298449"/>
                  </a:lnTo>
                  <a:lnTo>
                    <a:pt x="7619" y="298449"/>
                  </a:lnTo>
                  <a:lnTo>
                    <a:pt x="7619" y="297179"/>
                  </a:lnTo>
                  <a:lnTo>
                    <a:pt x="10159" y="297179"/>
                  </a:lnTo>
                  <a:lnTo>
                    <a:pt x="10159" y="295910"/>
                  </a:lnTo>
                  <a:close/>
                </a:path>
                <a:path w="54609" h="300989">
                  <a:moveTo>
                    <a:pt x="3810" y="298450"/>
                  </a:moveTo>
                  <a:lnTo>
                    <a:pt x="0" y="298450"/>
                  </a:lnTo>
                  <a:lnTo>
                    <a:pt x="0" y="300990"/>
                  </a:lnTo>
                  <a:lnTo>
                    <a:pt x="1270" y="300990"/>
                  </a:lnTo>
                  <a:lnTo>
                    <a:pt x="1270" y="299719"/>
                  </a:lnTo>
                  <a:lnTo>
                    <a:pt x="3810" y="299719"/>
                  </a:lnTo>
                  <a:lnTo>
                    <a:pt x="3810" y="298450"/>
                  </a:lnTo>
                  <a:close/>
                </a:path>
              </a:pathLst>
            </a:custGeom>
            <a:solidFill>
              <a:srgbClr val="194E19"/>
            </a:solidFill>
          </p:spPr>
          <p:txBody>
            <a:bodyPr wrap="square" lIns="0" tIns="0" rIns="0" bIns="0" rtlCol="0"/>
            <a:lstStyle/>
            <a:p>
              <a:endParaRPr/>
            </a:p>
          </p:txBody>
        </p:sp>
        <p:sp>
          <p:nvSpPr>
            <p:cNvPr id="909" name="object 909"/>
            <p:cNvSpPr/>
            <p:nvPr/>
          </p:nvSpPr>
          <p:spPr>
            <a:xfrm>
              <a:off x="8498839" y="5459729"/>
              <a:ext cx="54610" cy="321310"/>
            </a:xfrm>
            <a:custGeom>
              <a:avLst/>
              <a:gdLst/>
              <a:ahLst/>
              <a:cxnLst/>
              <a:rect l="l" t="t" r="r" b="b"/>
              <a:pathLst>
                <a:path w="54609" h="321310">
                  <a:moveTo>
                    <a:pt x="54609" y="0"/>
                  </a:moveTo>
                  <a:lnTo>
                    <a:pt x="24129" y="0"/>
                  </a:lnTo>
                  <a:lnTo>
                    <a:pt x="24129" y="1270"/>
                  </a:lnTo>
                  <a:lnTo>
                    <a:pt x="0" y="1270"/>
                  </a:lnTo>
                  <a:lnTo>
                    <a:pt x="0" y="2540"/>
                  </a:lnTo>
                  <a:lnTo>
                    <a:pt x="54609" y="2540"/>
                  </a:lnTo>
                  <a:lnTo>
                    <a:pt x="54609" y="0"/>
                  </a:lnTo>
                  <a:close/>
                </a:path>
                <a:path w="54609" h="321310">
                  <a:moveTo>
                    <a:pt x="54609" y="2540"/>
                  </a:moveTo>
                  <a:lnTo>
                    <a:pt x="0" y="2540"/>
                  </a:lnTo>
                  <a:lnTo>
                    <a:pt x="0" y="8890"/>
                  </a:lnTo>
                  <a:lnTo>
                    <a:pt x="54609" y="8890"/>
                  </a:lnTo>
                  <a:lnTo>
                    <a:pt x="54609" y="2540"/>
                  </a:lnTo>
                  <a:close/>
                </a:path>
                <a:path w="54609" h="321310">
                  <a:moveTo>
                    <a:pt x="54609" y="8890"/>
                  </a:moveTo>
                  <a:lnTo>
                    <a:pt x="0" y="8890"/>
                  </a:lnTo>
                  <a:lnTo>
                    <a:pt x="0" y="15240"/>
                  </a:lnTo>
                  <a:lnTo>
                    <a:pt x="54609" y="15240"/>
                  </a:lnTo>
                  <a:lnTo>
                    <a:pt x="54609" y="8890"/>
                  </a:lnTo>
                  <a:close/>
                </a:path>
                <a:path w="54609" h="321310">
                  <a:moveTo>
                    <a:pt x="54609" y="15240"/>
                  </a:moveTo>
                  <a:lnTo>
                    <a:pt x="0" y="15240"/>
                  </a:lnTo>
                  <a:lnTo>
                    <a:pt x="0" y="21590"/>
                  </a:lnTo>
                  <a:lnTo>
                    <a:pt x="54609" y="21590"/>
                  </a:lnTo>
                  <a:lnTo>
                    <a:pt x="54609" y="15240"/>
                  </a:lnTo>
                  <a:close/>
                </a:path>
                <a:path w="54609" h="321310">
                  <a:moveTo>
                    <a:pt x="54609" y="21590"/>
                  </a:moveTo>
                  <a:lnTo>
                    <a:pt x="0" y="21590"/>
                  </a:lnTo>
                  <a:lnTo>
                    <a:pt x="0" y="27940"/>
                  </a:lnTo>
                  <a:lnTo>
                    <a:pt x="54609" y="27940"/>
                  </a:lnTo>
                  <a:lnTo>
                    <a:pt x="54609" y="21590"/>
                  </a:lnTo>
                  <a:close/>
                </a:path>
                <a:path w="54609" h="321310">
                  <a:moveTo>
                    <a:pt x="54609" y="27940"/>
                  </a:moveTo>
                  <a:lnTo>
                    <a:pt x="0" y="27940"/>
                  </a:lnTo>
                  <a:lnTo>
                    <a:pt x="0" y="30480"/>
                  </a:lnTo>
                  <a:lnTo>
                    <a:pt x="54609" y="30480"/>
                  </a:lnTo>
                  <a:lnTo>
                    <a:pt x="54609" y="27940"/>
                  </a:lnTo>
                  <a:close/>
                </a:path>
                <a:path w="54609" h="321310">
                  <a:moveTo>
                    <a:pt x="54609" y="30480"/>
                  </a:moveTo>
                  <a:lnTo>
                    <a:pt x="0" y="30480"/>
                  </a:lnTo>
                  <a:lnTo>
                    <a:pt x="0" y="36830"/>
                  </a:lnTo>
                  <a:lnTo>
                    <a:pt x="54609" y="36830"/>
                  </a:lnTo>
                  <a:lnTo>
                    <a:pt x="54609" y="30480"/>
                  </a:lnTo>
                  <a:close/>
                </a:path>
                <a:path w="54609" h="321310">
                  <a:moveTo>
                    <a:pt x="54609" y="36830"/>
                  </a:moveTo>
                  <a:lnTo>
                    <a:pt x="0" y="36830"/>
                  </a:lnTo>
                  <a:lnTo>
                    <a:pt x="0" y="46990"/>
                  </a:lnTo>
                  <a:lnTo>
                    <a:pt x="54609" y="46990"/>
                  </a:lnTo>
                  <a:lnTo>
                    <a:pt x="54609" y="36830"/>
                  </a:lnTo>
                  <a:close/>
                </a:path>
                <a:path w="54609" h="321310">
                  <a:moveTo>
                    <a:pt x="54609" y="46990"/>
                  </a:moveTo>
                  <a:lnTo>
                    <a:pt x="0" y="46990"/>
                  </a:lnTo>
                  <a:lnTo>
                    <a:pt x="0" y="49530"/>
                  </a:lnTo>
                  <a:lnTo>
                    <a:pt x="54609" y="49530"/>
                  </a:lnTo>
                  <a:lnTo>
                    <a:pt x="54609" y="46990"/>
                  </a:lnTo>
                  <a:close/>
                </a:path>
                <a:path w="54609" h="321310">
                  <a:moveTo>
                    <a:pt x="54609" y="49530"/>
                  </a:moveTo>
                  <a:lnTo>
                    <a:pt x="0" y="49530"/>
                  </a:lnTo>
                  <a:lnTo>
                    <a:pt x="0" y="53340"/>
                  </a:lnTo>
                  <a:lnTo>
                    <a:pt x="54609" y="53340"/>
                  </a:lnTo>
                  <a:lnTo>
                    <a:pt x="54609" y="49530"/>
                  </a:lnTo>
                  <a:close/>
                </a:path>
                <a:path w="54609" h="321310">
                  <a:moveTo>
                    <a:pt x="54609" y="53340"/>
                  </a:moveTo>
                  <a:lnTo>
                    <a:pt x="0" y="53340"/>
                  </a:lnTo>
                  <a:lnTo>
                    <a:pt x="0" y="55880"/>
                  </a:lnTo>
                  <a:lnTo>
                    <a:pt x="54609" y="55880"/>
                  </a:lnTo>
                  <a:lnTo>
                    <a:pt x="54609" y="53340"/>
                  </a:lnTo>
                  <a:close/>
                </a:path>
                <a:path w="54609" h="321310">
                  <a:moveTo>
                    <a:pt x="54609" y="55880"/>
                  </a:moveTo>
                  <a:lnTo>
                    <a:pt x="0" y="55880"/>
                  </a:lnTo>
                  <a:lnTo>
                    <a:pt x="0" y="62230"/>
                  </a:lnTo>
                  <a:lnTo>
                    <a:pt x="54609" y="62230"/>
                  </a:lnTo>
                  <a:lnTo>
                    <a:pt x="54609" y="55880"/>
                  </a:lnTo>
                  <a:close/>
                </a:path>
                <a:path w="54609" h="321310">
                  <a:moveTo>
                    <a:pt x="54609" y="62230"/>
                  </a:moveTo>
                  <a:lnTo>
                    <a:pt x="0" y="62230"/>
                  </a:lnTo>
                  <a:lnTo>
                    <a:pt x="0" y="72390"/>
                  </a:lnTo>
                  <a:lnTo>
                    <a:pt x="54609" y="72390"/>
                  </a:lnTo>
                  <a:lnTo>
                    <a:pt x="54609" y="62230"/>
                  </a:lnTo>
                  <a:close/>
                </a:path>
                <a:path w="54609" h="321310">
                  <a:moveTo>
                    <a:pt x="54609" y="72390"/>
                  </a:moveTo>
                  <a:lnTo>
                    <a:pt x="0" y="72390"/>
                  </a:lnTo>
                  <a:lnTo>
                    <a:pt x="0" y="74930"/>
                  </a:lnTo>
                  <a:lnTo>
                    <a:pt x="54609" y="74930"/>
                  </a:lnTo>
                  <a:lnTo>
                    <a:pt x="54609" y="72390"/>
                  </a:lnTo>
                  <a:close/>
                </a:path>
                <a:path w="54609" h="321310">
                  <a:moveTo>
                    <a:pt x="54609" y="74930"/>
                  </a:moveTo>
                  <a:lnTo>
                    <a:pt x="0" y="74930"/>
                  </a:lnTo>
                  <a:lnTo>
                    <a:pt x="0" y="78740"/>
                  </a:lnTo>
                  <a:lnTo>
                    <a:pt x="54609" y="78740"/>
                  </a:lnTo>
                  <a:lnTo>
                    <a:pt x="54609" y="74930"/>
                  </a:lnTo>
                  <a:close/>
                </a:path>
                <a:path w="54609" h="321310">
                  <a:moveTo>
                    <a:pt x="54609" y="78740"/>
                  </a:moveTo>
                  <a:lnTo>
                    <a:pt x="0" y="78740"/>
                  </a:lnTo>
                  <a:lnTo>
                    <a:pt x="0" y="81280"/>
                  </a:lnTo>
                  <a:lnTo>
                    <a:pt x="54609" y="81280"/>
                  </a:lnTo>
                  <a:lnTo>
                    <a:pt x="54609" y="78740"/>
                  </a:lnTo>
                  <a:close/>
                </a:path>
                <a:path w="54609" h="321310">
                  <a:moveTo>
                    <a:pt x="54609" y="81280"/>
                  </a:moveTo>
                  <a:lnTo>
                    <a:pt x="0" y="81280"/>
                  </a:lnTo>
                  <a:lnTo>
                    <a:pt x="0" y="85090"/>
                  </a:lnTo>
                  <a:lnTo>
                    <a:pt x="54609" y="85090"/>
                  </a:lnTo>
                  <a:lnTo>
                    <a:pt x="54609" y="81280"/>
                  </a:lnTo>
                  <a:close/>
                </a:path>
                <a:path w="54609" h="321310">
                  <a:moveTo>
                    <a:pt x="54609" y="85090"/>
                  </a:moveTo>
                  <a:lnTo>
                    <a:pt x="0" y="85090"/>
                  </a:lnTo>
                  <a:lnTo>
                    <a:pt x="0" y="97790"/>
                  </a:lnTo>
                  <a:lnTo>
                    <a:pt x="54609" y="97790"/>
                  </a:lnTo>
                  <a:lnTo>
                    <a:pt x="54609" y="85090"/>
                  </a:lnTo>
                  <a:close/>
                </a:path>
                <a:path w="54609" h="321310">
                  <a:moveTo>
                    <a:pt x="54609" y="97790"/>
                  </a:moveTo>
                  <a:lnTo>
                    <a:pt x="0" y="97790"/>
                  </a:lnTo>
                  <a:lnTo>
                    <a:pt x="0" y="100330"/>
                  </a:lnTo>
                  <a:lnTo>
                    <a:pt x="54609" y="100330"/>
                  </a:lnTo>
                  <a:lnTo>
                    <a:pt x="54609" y="97790"/>
                  </a:lnTo>
                  <a:close/>
                </a:path>
                <a:path w="54609" h="321310">
                  <a:moveTo>
                    <a:pt x="54609" y="100330"/>
                  </a:moveTo>
                  <a:lnTo>
                    <a:pt x="0" y="100330"/>
                  </a:lnTo>
                  <a:lnTo>
                    <a:pt x="0" y="104140"/>
                  </a:lnTo>
                  <a:lnTo>
                    <a:pt x="54609" y="104140"/>
                  </a:lnTo>
                  <a:lnTo>
                    <a:pt x="54609" y="100330"/>
                  </a:lnTo>
                  <a:close/>
                </a:path>
                <a:path w="54609" h="321310">
                  <a:moveTo>
                    <a:pt x="54609" y="104140"/>
                  </a:moveTo>
                  <a:lnTo>
                    <a:pt x="0" y="104140"/>
                  </a:lnTo>
                  <a:lnTo>
                    <a:pt x="0" y="110490"/>
                  </a:lnTo>
                  <a:lnTo>
                    <a:pt x="54609" y="110490"/>
                  </a:lnTo>
                  <a:lnTo>
                    <a:pt x="54609" y="104140"/>
                  </a:lnTo>
                  <a:close/>
                </a:path>
                <a:path w="54609" h="321310">
                  <a:moveTo>
                    <a:pt x="54609" y="110490"/>
                  </a:moveTo>
                  <a:lnTo>
                    <a:pt x="0" y="110490"/>
                  </a:lnTo>
                  <a:lnTo>
                    <a:pt x="0" y="113030"/>
                  </a:lnTo>
                  <a:lnTo>
                    <a:pt x="54609" y="113030"/>
                  </a:lnTo>
                  <a:lnTo>
                    <a:pt x="54609" y="110490"/>
                  </a:lnTo>
                  <a:close/>
                </a:path>
                <a:path w="54609" h="321310">
                  <a:moveTo>
                    <a:pt x="54609" y="113030"/>
                  </a:moveTo>
                  <a:lnTo>
                    <a:pt x="0" y="113030"/>
                  </a:lnTo>
                  <a:lnTo>
                    <a:pt x="0" y="129540"/>
                  </a:lnTo>
                  <a:lnTo>
                    <a:pt x="54609" y="129540"/>
                  </a:lnTo>
                  <a:lnTo>
                    <a:pt x="54609" y="113030"/>
                  </a:lnTo>
                  <a:close/>
                </a:path>
                <a:path w="54609" h="321310">
                  <a:moveTo>
                    <a:pt x="54609" y="129540"/>
                  </a:moveTo>
                  <a:lnTo>
                    <a:pt x="0" y="129540"/>
                  </a:lnTo>
                  <a:lnTo>
                    <a:pt x="0" y="132080"/>
                  </a:lnTo>
                  <a:lnTo>
                    <a:pt x="54609" y="132080"/>
                  </a:lnTo>
                  <a:lnTo>
                    <a:pt x="54609" y="129540"/>
                  </a:lnTo>
                  <a:close/>
                </a:path>
                <a:path w="54609" h="321310">
                  <a:moveTo>
                    <a:pt x="54609" y="132080"/>
                  </a:moveTo>
                  <a:lnTo>
                    <a:pt x="0" y="132080"/>
                  </a:lnTo>
                  <a:lnTo>
                    <a:pt x="0" y="135890"/>
                  </a:lnTo>
                  <a:lnTo>
                    <a:pt x="54609" y="135890"/>
                  </a:lnTo>
                  <a:lnTo>
                    <a:pt x="54609" y="132080"/>
                  </a:lnTo>
                  <a:close/>
                </a:path>
                <a:path w="54609" h="321310">
                  <a:moveTo>
                    <a:pt x="54609" y="135890"/>
                  </a:moveTo>
                  <a:lnTo>
                    <a:pt x="0" y="135890"/>
                  </a:lnTo>
                  <a:lnTo>
                    <a:pt x="0" y="138430"/>
                  </a:lnTo>
                  <a:lnTo>
                    <a:pt x="54609" y="138430"/>
                  </a:lnTo>
                  <a:lnTo>
                    <a:pt x="54609" y="135890"/>
                  </a:lnTo>
                  <a:close/>
                </a:path>
                <a:path w="54609" h="321310">
                  <a:moveTo>
                    <a:pt x="54609" y="138430"/>
                  </a:moveTo>
                  <a:lnTo>
                    <a:pt x="0" y="138430"/>
                  </a:lnTo>
                  <a:lnTo>
                    <a:pt x="0" y="142240"/>
                  </a:lnTo>
                  <a:lnTo>
                    <a:pt x="54609" y="142240"/>
                  </a:lnTo>
                  <a:lnTo>
                    <a:pt x="54609" y="138430"/>
                  </a:lnTo>
                  <a:close/>
                </a:path>
                <a:path w="54609" h="321310">
                  <a:moveTo>
                    <a:pt x="54609" y="142240"/>
                  </a:moveTo>
                  <a:lnTo>
                    <a:pt x="0" y="142240"/>
                  </a:lnTo>
                  <a:lnTo>
                    <a:pt x="0" y="148590"/>
                  </a:lnTo>
                  <a:lnTo>
                    <a:pt x="54609" y="148590"/>
                  </a:lnTo>
                  <a:lnTo>
                    <a:pt x="54609" y="142240"/>
                  </a:lnTo>
                  <a:close/>
                </a:path>
                <a:path w="54609" h="321310">
                  <a:moveTo>
                    <a:pt x="54609" y="148590"/>
                  </a:moveTo>
                  <a:lnTo>
                    <a:pt x="0" y="148590"/>
                  </a:lnTo>
                  <a:lnTo>
                    <a:pt x="0" y="154940"/>
                  </a:lnTo>
                  <a:lnTo>
                    <a:pt x="54609" y="154940"/>
                  </a:lnTo>
                  <a:lnTo>
                    <a:pt x="54609" y="148590"/>
                  </a:lnTo>
                  <a:close/>
                </a:path>
                <a:path w="54609" h="321310">
                  <a:moveTo>
                    <a:pt x="54609" y="154940"/>
                  </a:moveTo>
                  <a:lnTo>
                    <a:pt x="0" y="154940"/>
                  </a:lnTo>
                  <a:lnTo>
                    <a:pt x="0" y="157480"/>
                  </a:lnTo>
                  <a:lnTo>
                    <a:pt x="54609" y="157480"/>
                  </a:lnTo>
                  <a:lnTo>
                    <a:pt x="54609" y="154940"/>
                  </a:lnTo>
                  <a:close/>
                </a:path>
                <a:path w="54609" h="321310">
                  <a:moveTo>
                    <a:pt x="54609" y="157480"/>
                  </a:moveTo>
                  <a:lnTo>
                    <a:pt x="0" y="157480"/>
                  </a:lnTo>
                  <a:lnTo>
                    <a:pt x="0" y="161290"/>
                  </a:lnTo>
                  <a:lnTo>
                    <a:pt x="54609" y="161290"/>
                  </a:lnTo>
                  <a:lnTo>
                    <a:pt x="54609" y="157480"/>
                  </a:lnTo>
                  <a:close/>
                </a:path>
                <a:path w="54609" h="321310">
                  <a:moveTo>
                    <a:pt x="54609" y="161290"/>
                  </a:moveTo>
                  <a:lnTo>
                    <a:pt x="0" y="161290"/>
                  </a:lnTo>
                  <a:lnTo>
                    <a:pt x="0" y="167640"/>
                  </a:lnTo>
                  <a:lnTo>
                    <a:pt x="54609" y="167640"/>
                  </a:lnTo>
                  <a:lnTo>
                    <a:pt x="54609" y="161290"/>
                  </a:lnTo>
                  <a:close/>
                </a:path>
                <a:path w="54609" h="321310">
                  <a:moveTo>
                    <a:pt x="54609" y="167640"/>
                  </a:moveTo>
                  <a:lnTo>
                    <a:pt x="0" y="167640"/>
                  </a:lnTo>
                  <a:lnTo>
                    <a:pt x="0" y="173990"/>
                  </a:lnTo>
                  <a:lnTo>
                    <a:pt x="54609" y="173990"/>
                  </a:lnTo>
                  <a:lnTo>
                    <a:pt x="54609" y="167640"/>
                  </a:lnTo>
                  <a:close/>
                </a:path>
                <a:path w="54609" h="321310">
                  <a:moveTo>
                    <a:pt x="54609" y="173990"/>
                  </a:moveTo>
                  <a:lnTo>
                    <a:pt x="0" y="173990"/>
                  </a:lnTo>
                  <a:lnTo>
                    <a:pt x="0" y="176530"/>
                  </a:lnTo>
                  <a:lnTo>
                    <a:pt x="54609" y="176530"/>
                  </a:lnTo>
                  <a:lnTo>
                    <a:pt x="54609" y="173990"/>
                  </a:lnTo>
                  <a:close/>
                </a:path>
                <a:path w="54609" h="321310">
                  <a:moveTo>
                    <a:pt x="54609" y="176530"/>
                  </a:moveTo>
                  <a:lnTo>
                    <a:pt x="0" y="176530"/>
                  </a:lnTo>
                  <a:lnTo>
                    <a:pt x="0" y="182880"/>
                  </a:lnTo>
                  <a:lnTo>
                    <a:pt x="54609" y="182880"/>
                  </a:lnTo>
                  <a:lnTo>
                    <a:pt x="54609" y="176530"/>
                  </a:lnTo>
                  <a:close/>
                </a:path>
                <a:path w="54609" h="321310">
                  <a:moveTo>
                    <a:pt x="54609" y="182880"/>
                  </a:moveTo>
                  <a:lnTo>
                    <a:pt x="0" y="182880"/>
                  </a:lnTo>
                  <a:lnTo>
                    <a:pt x="0" y="193040"/>
                  </a:lnTo>
                  <a:lnTo>
                    <a:pt x="54609" y="193040"/>
                  </a:lnTo>
                  <a:lnTo>
                    <a:pt x="54609" y="182880"/>
                  </a:lnTo>
                  <a:close/>
                </a:path>
                <a:path w="54609" h="321310">
                  <a:moveTo>
                    <a:pt x="54609" y="193040"/>
                  </a:moveTo>
                  <a:lnTo>
                    <a:pt x="0" y="193040"/>
                  </a:lnTo>
                  <a:lnTo>
                    <a:pt x="0" y="195580"/>
                  </a:lnTo>
                  <a:lnTo>
                    <a:pt x="54609" y="195580"/>
                  </a:lnTo>
                  <a:lnTo>
                    <a:pt x="54609" y="193040"/>
                  </a:lnTo>
                  <a:close/>
                </a:path>
                <a:path w="54609" h="321310">
                  <a:moveTo>
                    <a:pt x="54609" y="195580"/>
                  </a:moveTo>
                  <a:lnTo>
                    <a:pt x="0" y="195580"/>
                  </a:lnTo>
                  <a:lnTo>
                    <a:pt x="0" y="199390"/>
                  </a:lnTo>
                  <a:lnTo>
                    <a:pt x="54609" y="199390"/>
                  </a:lnTo>
                  <a:lnTo>
                    <a:pt x="54609" y="195580"/>
                  </a:lnTo>
                  <a:close/>
                </a:path>
                <a:path w="54609" h="321310">
                  <a:moveTo>
                    <a:pt x="54609" y="199390"/>
                  </a:moveTo>
                  <a:lnTo>
                    <a:pt x="0" y="199390"/>
                  </a:lnTo>
                  <a:lnTo>
                    <a:pt x="0" y="208280"/>
                  </a:lnTo>
                  <a:lnTo>
                    <a:pt x="54609" y="208280"/>
                  </a:lnTo>
                  <a:lnTo>
                    <a:pt x="54609" y="199390"/>
                  </a:lnTo>
                  <a:close/>
                </a:path>
                <a:path w="54609" h="321310">
                  <a:moveTo>
                    <a:pt x="54609" y="208280"/>
                  </a:moveTo>
                  <a:lnTo>
                    <a:pt x="0" y="208280"/>
                  </a:lnTo>
                  <a:lnTo>
                    <a:pt x="0" y="212090"/>
                  </a:lnTo>
                  <a:lnTo>
                    <a:pt x="54609" y="212090"/>
                  </a:lnTo>
                  <a:lnTo>
                    <a:pt x="54609" y="208280"/>
                  </a:lnTo>
                  <a:close/>
                </a:path>
                <a:path w="54609" h="321310">
                  <a:moveTo>
                    <a:pt x="54609" y="212090"/>
                  </a:moveTo>
                  <a:lnTo>
                    <a:pt x="0" y="212090"/>
                  </a:lnTo>
                  <a:lnTo>
                    <a:pt x="0" y="214630"/>
                  </a:lnTo>
                  <a:lnTo>
                    <a:pt x="54609" y="214630"/>
                  </a:lnTo>
                  <a:lnTo>
                    <a:pt x="54609" y="212090"/>
                  </a:lnTo>
                  <a:close/>
                </a:path>
                <a:path w="54609" h="321310">
                  <a:moveTo>
                    <a:pt x="54609" y="214630"/>
                  </a:moveTo>
                  <a:lnTo>
                    <a:pt x="0" y="214630"/>
                  </a:lnTo>
                  <a:lnTo>
                    <a:pt x="0" y="224790"/>
                  </a:lnTo>
                  <a:lnTo>
                    <a:pt x="54609" y="224790"/>
                  </a:lnTo>
                  <a:lnTo>
                    <a:pt x="54609" y="214630"/>
                  </a:lnTo>
                  <a:close/>
                </a:path>
                <a:path w="54609" h="321310">
                  <a:moveTo>
                    <a:pt x="54609" y="224790"/>
                  </a:moveTo>
                  <a:lnTo>
                    <a:pt x="0" y="224790"/>
                  </a:lnTo>
                  <a:lnTo>
                    <a:pt x="0" y="227330"/>
                  </a:lnTo>
                  <a:lnTo>
                    <a:pt x="54609" y="227330"/>
                  </a:lnTo>
                  <a:lnTo>
                    <a:pt x="54609" y="224790"/>
                  </a:lnTo>
                  <a:close/>
                </a:path>
                <a:path w="54609" h="321310">
                  <a:moveTo>
                    <a:pt x="54609" y="227330"/>
                  </a:moveTo>
                  <a:lnTo>
                    <a:pt x="0" y="227330"/>
                  </a:lnTo>
                  <a:lnTo>
                    <a:pt x="0" y="231140"/>
                  </a:lnTo>
                  <a:lnTo>
                    <a:pt x="54609" y="231140"/>
                  </a:lnTo>
                  <a:lnTo>
                    <a:pt x="54609" y="227330"/>
                  </a:lnTo>
                  <a:close/>
                </a:path>
                <a:path w="54609" h="321310">
                  <a:moveTo>
                    <a:pt x="54609" y="231140"/>
                  </a:moveTo>
                  <a:lnTo>
                    <a:pt x="0" y="231140"/>
                  </a:lnTo>
                  <a:lnTo>
                    <a:pt x="0" y="233680"/>
                  </a:lnTo>
                  <a:lnTo>
                    <a:pt x="54609" y="233680"/>
                  </a:lnTo>
                  <a:lnTo>
                    <a:pt x="54609" y="231140"/>
                  </a:lnTo>
                  <a:close/>
                </a:path>
                <a:path w="54609" h="321310">
                  <a:moveTo>
                    <a:pt x="54609" y="233680"/>
                  </a:moveTo>
                  <a:lnTo>
                    <a:pt x="0" y="233680"/>
                  </a:lnTo>
                  <a:lnTo>
                    <a:pt x="0" y="237490"/>
                  </a:lnTo>
                  <a:lnTo>
                    <a:pt x="54609" y="237490"/>
                  </a:lnTo>
                  <a:lnTo>
                    <a:pt x="54609" y="233680"/>
                  </a:lnTo>
                  <a:close/>
                </a:path>
                <a:path w="54609" h="321310">
                  <a:moveTo>
                    <a:pt x="54609" y="237490"/>
                  </a:moveTo>
                  <a:lnTo>
                    <a:pt x="0" y="237490"/>
                  </a:lnTo>
                  <a:lnTo>
                    <a:pt x="0" y="240030"/>
                  </a:lnTo>
                  <a:lnTo>
                    <a:pt x="54609" y="240030"/>
                  </a:lnTo>
                  <a:lnTo>
                    <a:pt x="54609" y="237490"/>
                  </a:lnTo>
                  <a:close/>
                </a:path>
                <a:path w="54609" h="321310">
                  <a:moveTo>
                    <a:pt x="54609" y="240030"/>
                  </a:moveTo>
                  <a:lnTo>
                    <a:pt x="0" y="240030"/>
                  </a:lnTo>
                  <a:lnTo>
                    <a:pt x="0" y="243840"/>
                  </a:lnTo>
                  <a:lnTo>
                    <a:pt x="54609" y="243840"/>
                  </a:lnTo>
                  <a:lnTo>
                    <a:pt x="54609" y="240030"/>
                  </a:lnTo>
                  <a:close/>
                </a:path>
                <a:path w="54609" h="321310">
                  <a:moveTo>
                    <a:pt x="54609" y="243840"/>
                  </a:moveTo>
                  <a:lnTo>
                    <a:pt x="0" y="243840"/>
                  </a:lnTo>
                  <a:lnTo>
                    <a:pt x="0" y="250190"/>
                  </a:lnTo>
                  <a:lnTo>
                    <a:pt x="54609" y="250190"/>
                  </a:lnTo>
                  <a:lnTo>
                    <a:pt x="54609" y="243840"/>
                  </a:lnTo>
                  <a:close/>
                </a:path>
                <a:path w="54609" h="321310">
                  <a:moveTo>
                    <a:pt x="54609" y="250190"/>
                  </a:moveTo>
                  <a:lnTo>
                    <a:pt x="0" y="250190"/>
                  </a:lnTo>
                  <a:lnTo>
                    <a:pt x="0" y="252730"/>
                  </a:lnTo>
                  <a:lnTo>
                    <a:pt x="54609" y="252730"/>
                  </a:lnTo>
                  <a:lnTo>
                    <a:pt x="54609" y="250190"/>
                  </a:lnTo>
                  <a:close/>
                </a:path>
                <a:path w="54609" h="321310">
                  <a:moveTo>
                    <a:pt x="54609" y="252730"/>
                  </a:moveTo>
                  <a:lnTo>
                    <a:pt x="0" y="252730"/>
                  </a:lnTo>
                  <a:lnTo>
                    <a:pt x="0" y="256540"/>
                  </a:lnTo>
                  <a:lnTo>
                    <a:pt x="54609" y="256540"/>
                  </a:lnTo>
                  <a:lnTo>
                    <a:pt x="54609" y="252730"/>
                  </a:lnTo>
                  <a:close/>
                </a:path>
                <a:path w="54609" h="321310">
                  <a:moveTo>
                    <a:pt x="54609" y="256540"/>
                  </a:moveTo>
                  <a:lnTo>
                    <a:pt x="0" y="256540"/>
                  </a:lnTo>
                  <a:lnTo>
                    <a:pt x="0" y="265430"/>
                  </a:lnTo>
                  <a:lnTo>
                    <a:pt x="54609" y="265430"/>
                  </a:lnTo>
                  <a:lnTo>
                    <a:pt x="54609" y="256540"/>
                  </a:lnTo>
                  <a:close/>
                </a:path>
                <a:path w="54609" h="321310">
                  <a:moveTo>
                    <a:pt x="54609" y="265430"/>
                  </a:moveTo>
                  <a:lnTo>
                    <a:pt x="0" y="265430"/>
                  </a:lnTo>
                  <a:lnTo>
                    <a:pt x="0" y="269240"/>
                  </a:lnTo>
                  <a:lnTo>
                    <a:pt x="54609" y="269240"/>
                  </a:lnTo>
                  <a:lnTo>
                    <a:pt x="54609" y="265430"/>
                  </a:lnTo>
                  <a:close/>
                </a:path>
                <a:path w="54609" h="321310">
                  <a:moveTo>
                    <a:pt x="54609" y="269240"/>
                  </a:moveTo>
                  <a:lnTo>
                    <a:pt x="0" y="269240"/>
                  </a:lnTo>
                  <a:lnTo>
                    <a:pt x="0" y="271780"/>
                  </a:lnTo>
                  <a:lnTo>
                    <a:pt x="54609" y="271780"/>
                  </a:lnTo>
                  <a:lnTo>
                    <a:pt x="54609" y="269240"/>
                  </a:lnTo>
                  <a:close/>
                </a:path>
                <a:path w="54609" h="321310">
                  <a:moveTo>
                    <a:pt x="54609" y="271780"/>
                  </a:moveTo>
                  <a:lnTo>
                    <a:pt x="0" y="271780"/>
                  </a:lnTo>
                  <a:lnTo>
                    <a:pt x="0" y="275590"/>
                  </a:lnTo>
                  <a:lnTo>
                    <a:pt x="54609" y="275590"/>
                  </a:lnTo>
                  <a:lnTo>
                    <a:pt x="54609" y="271780"/>
                  </a:lnTo>
                  <a:close/>
                </a:path>
                <a:path w="54609" h="321310">
                  <a:moveTo>
                    <a:pt x="54609" y="275590"/>
                  </a:moveTo>
                  <a:lnTo>
                    <a:pt x="0" y="275590"/>
                  </a:lnTo>
                  <a:lnTo>
                    <a:pt x="0" y="278130"/>
                  </a:lnTo>
                  <a:lnTo>
                    <a:pt x="54609" y="278130"/>
                  </a:lnTo>
                  <a:lnTo>
                    <a:pt x="54609" y="275590"/>
                  </a:lnTo>
                  <a:close/>
                </a:path>
                <a:path w="54609" h="321310">
                  <a:moveTo>
                    <a:pt x="54609" y="278130"/>
                  </a:moveTo>
                  <a:lnTo>
                    <a:pt x="0" y="278130"/>
                  </a:lnTo>
                  <a:lnTo>
                    <a:pt x="0" y="284480"/>
                  </a:lnTo>
                  <a:lnTo>
                    <a:pt x="54609" y="284480"/>
                  </a:lnTo>
                  <a:lnTo>
                    <a:pt x="54609" y="278130"/>
                  </a:lnTo>
                  <a:close/>
                </a:path>
                <a:path w="54609" h="321310">
                  <a:moveTo>
                    <a:pt x="54609" y="284480"/>
                  </a:moveTo>
                  <a:lnTo>
                    <a:pt x="0" y="284480"/>
                  </a:lnTo>
                  <a:lnTo>
                    <a:pt x="0" y="290830"/>
                  </a:lnTo>
                  <a:lnTo>
                    <a:pt x="54609" y="290830"/>
                  </a:lnTo>
                  <a:lnTo>
                    <a:pt x="54609" y="284480"/>
                  </a:lnTo>
                  <a:close/>
                </a:path>
                <a:path w="54609" h="321310">
                  <a:moveTo>
                    <a:pt x="54609" y="290830"/>
                  </a:moveTo>
                  <a:lnTo>
                    <a:pt x="0" y="290830"/>
                  </a:lnTo>
                  <a:lnTo>
                    <a:pt x="0" y="294640"/>
                  </a:lnTo>
                  <a:lnTo>
                    <a:pt x="54609" y="294640"/>
                  </a:lnTo>
                  <a:lnTo>
                    <a:pt x="54609" y="290830"/>
                  </a:lnTo>
                  <a:close/>
                </a:path>
                <a:path w="54609" h="321310">
                  <a:moveTo>
                    <a:pt x="54609" y="294640"/>
                  </a:moveTo>
                  <a:lnTo>
                    <a:pt x="0" y="294640"/>
                  </a:lnTo>
                  <a:lnTo>
                    <a:pt x="0" y="297180"/>
                  </a:lnTo>
                  <a:lnTo>
                    <a:pt x="54609" y="297180"/>
                  </a:lnTo>
                  <a:lnTo>
                    <a:pt x="54609" y="294640"/>
                  </a:lnTo>
                  <a:close/>
                </a:path>
                <a:path w="54609" h="321310">
                  <a:moveTo>
                    <a:pt x="54609" y="297180"/>
                  </a:moveTo>
                  <a:lnTo>
                    <a:pt x="0" y="297180"/>
                  </a:lnTo>
                  <a:lnTo>
                    <a:pt x="0" y="300990"/>
                  </a:lnTo>
                  <a:lnTo>
                    <a:pt x="52070" y="300990"/>
                  </a:lnTo>
                  <a:lnTo>
                    <a:pt x="52070" y="299720"/>
                  </a:lnTo>
                  <a:lnTo>
                    <a:pt x="54609" y="299720"/>
                  </a:lnTo>
                  <a:lnTo>
                    <a:pt x="54609" y="297180"/>
                  </a:lnTo>
                  <a:close/>
                </a:path>
                <a:path w="54609" h="321310">
                  <a:moveTo>
                    <a:pt x="49529" y="300990"/>
                  </a:moveTo>
                  <a:lnTo>
                    <a:pt x="0" y="300990"/>
                  </a:lnTo>
                  <a:lnTo>
                    <a:pt x="0" y="303530"/>
                  </a:lnTo>
                  <a:lnTo>
                    <a:pt x="45719" y="303530"/>
                  </a:lnTo>
                  <a:lnTo>
                    <a:pt x="45719" y="302260"/>
                  </a:lnTo>
                  <a:lnTo>
                    <a:pt x="49529" y="302260"/>
                  </a:lnTo>
                  <a:lnTo>
                    <a:pt x="49529" y="300990"/>
                  </a:lnTo>
                  <a:close/>
                </a:path>
                <a:path w="54609" h="321310">
                  <a:moveTo>
                    <a:pt x="43179" y="303530"/>
                  </a:moveTo>
                  <a:lnTo>
                    <a:pt x="0" y="303530"/>
                  </a:lnTo>
                  <a:lnTo>
                    <a:pt x="0" y="307340"/>
                  </a:lnTo>
                  <a:lnTo>
                    <a:pt x="36829" y="307340"/>
                  </a:lnTo>
                  <a:lnTo>
                    <a:pt x="36829" y="306070"/>
                  </a:lnTo>
                  <a:lnTo>
                    <a:pt x="39369" y="306070"/>
                  </a:lnTo>
                  <a:lnTo>
                    <a:pt x="39369" y="304800"/>
                  </a:lnTo>
                  <a:lnTo>
                    <a:pt x="43179" y="304800"/>
                  </a:lnTo>
                  <a:lnTo>
                    <a:pt x="43179" y="303530"/>
                  </a:lnTo>
                  <a:close/>
                </a:path>
                <a:path w="54609" h="321310">
                  <a:moveTo>
                    <a:pt x="33019" y="307340"/>
                  </a:moveTo>
                  <a:lnTo>
                    <a:pt x="0" y="307340"/>
                  </a:lnTo>
                  <a:lnTo>
                    <a:pt x="0" y="309880"/>
                  </a:lnTo>
                  <a:lnTo>
                    <a:pt x="30479" y="309880"/>
                  </a:lnTo>
                  <a:lnTo>
                    <a:pt x="30479" y="308610"/>
                  </a:lnTo>
                  <a:lnTo>
                    <a:pt x="33019" y="308610"/>
                  </a:lnTo>
                  <a:lnTo>
                    <a:pt x="33019" y="307340"/>
                  </a:lnTo>
                  <a:close/>
                </a:path>
                <a:path w="54609" h="321310">
                  <a:moveTo>
                    <a:pt x="26670" y="309880"/>
                  </a:moveTo>
                  <a:lnTo>
                    <a:pt x="0" y="309880"/>
                  </a:lnTo>
                  <a:lnTo>
                    <a:pt x="0" y="313690"/>
                  </a:lnTo>
                  <a:lnTo>
                    <a:pt x="20319" y="313690"/>
                  </a:lnTo>
                  <a:lnTo>
                    <a:pt x="20320" y="312420"/>
                  </a:lnTo>
                  <a:lnTo>
                    <a:pt x="24129" y="312420"/>
                  </a:lnTo>
                  <a:lnTo>
                    <a:pt x="24129" y="311150"/>
                  </a:lnTo>
                  <a:lnTo>
                    <a:pt x="26670" y="311150"/>
                  </a:lnTo>
                  <a:lnTo>
                    <a:pt x="26670" y="309880"/>
                  </a:lnTo>
                  <a:close/>
                </a:path>
                <a:path w="54609" h="321310">
                  <a:moveTo>
                    <a:pt x="17779" y="313690"/>
                  </a:moveTo>
                  <a:lnTo>
                    <a:pt x="0" y="313690"/>
                  </a:lnTo>
                  <a:lnTo>
                    <a:pt x="0" y="316230"/>
                  </a:lnTo>
                  <a:lnTo>
                    <a:pt x="13969" y="316230"/>
                  </a:lnTo>
                  <a:lnTo>
                    <a:pt x="13969" y="314960"/>
                  </a:lnTo>
                  <a:lnTo>
                    <a:pt x="17779" y="314960"/>
                  </a:lnTo>
                  <a:lnTo>
                    <a:pt x="17779" y="313690"/>
                  </a:lnTo>
                  <a:close/>
                </a:path>
                <a:path w="54609" h="321310">
                  <a:moveTo>
                    <a:pt x="11429" y="316230"/>
                  </a:moveTo>
                  <a:lnTo>
                    <a:pt x="0" y="316230"/>
                  </a:lnTo>
                  <a:lnTo>
                    <a:pt x="0" y="321310"/>
                  </a:lnTo>
                  <a:lnTo>
                    <a:pt x="1270" y="321310"/>
                  </a:lnTo>
                  <a:lnTo>
                    <a:pt x="1270" y="320040"/>
                  </a:lnTo>
                  <a:lnTo>
                    <a:pt x="5079" y="320040"/>
                  </a:lnTo>
                  <a:lnTo>
                    <a:pt x="5079" y="318770"/>
                  </a:lnTo>
                  <a:lnTo>
                    <a:pt x="7619" y="318770"/>
                  </a:lnTo>
                  <a:lnTo>
                    <a:pt x="7619" y="317500"/>
                  </a:lnTo>
                  <a:lnTo>
                    <a:pt x="11429" y="317500"/>
                  </a:lnTo>
                  <a:lnTo>
                    <a:pt x="11429" y="316230"/>
                  </a:lnTo>
                  <a:close/>
                </a:path>
              </a:pathLst>
            </a:custGeom>
            <a:solidFill>
              <a:srgbClr val="194F19"/>
            </a:solidFill>
          </p:spPr>
          <p:txBody>
            <a:bodyPr wrap="square" lIns="0" tIns="0" rIns="0" bIns="0" rtlCol="0"/>
            <a:lstStyle/>
            <a:p>
              <a:endParaRPr/>
            </a:p>
          </p:txBody>
        </p:sp>
        <p:sp>
          <p:nvSpPr>
            <p:cNvPr id="910" name="object 910"/>
            <p:cNvSpPr/>
            <p:nvPr/>
          </p:nvSpPr>
          <p:spPr>
            <a:xfrm>
              <a:off x="8444229" y="5461000"/>
              <a:ext cx="54610" cy="341630"/>
            </a:xfrm>
            <a:custGeom>
              <a:avLst/>
              <a:gdLst/>
              <a:ahLst/>
              <a:cxnLst/>
              <a:rect l="l" t="t" r="r" b="b"/>
              <a:pathLst>
                <a:path w="54609" h="341629">
                  <a:moveTo>
                    <a:pt x="54610" y="0"/>
                  </a:moveTo>
                  <a:lnTo>
                    <a:pt x="27940" y="0"/>
                  </a:lnTo>
                  <a:lnTo>
                    <a:pt x="27940" y="1269"/>
                  </a:lnTo>
                  <a:lnTo>
                    <a:pt x="54610" y="1269"/>
                  </a:lnTo>
                  <a:lnTo>
                    <a:pt x="54610" y="0"/>
                  </a:lnTo>
                  <a:close/>
                </a:path>
                <a:path w="54609" h="341629">
                  <a:moveTo>
                    <a:pt x="54610" y="1270"/>
                  </a:moveTo>
                  <a:lnTo>
                    <a:pt x="0" y="1270"/>
                  </a:lnTo>
                  <a:lnTo>
                    <a:pt x="0" y="7619"/>
                  </a:lnTo>
                  <a:lnTo>
                    <a:pt x="54610" y="7619"/>
                  </a:lnTo>
                  <a:lnTo>
                    <a:pt x="54610" y="1270"/>
                  </a:lnTo>
                  <a:close/>
                </a:path>
                <a:path w="54609" h="341629">
                  <a:moveTo>
                    <a:pt x="54610" y="7620"/>
                  </a:moveTo>
                  <a:lnTo>
                    <a:pt x="0" y="7620"/>
                  </a:lnTo>
                  <a:lnTo>
                    <a:pt x="0" y="13969"/>
                  </a:lnTo>
                  <a:lnTo>
                    <a:pt x="54610" y="13969"/>
                  </a:lnTo>
                  <a:lnTo>
                    <a:pt x="54610" y="7620"/>
                  </a:lnTo>
                  <a:close/>
                </a:path>
                <a:path w="54609" h="341629">
                  <a:moveTo>
                    <a:pt x="54610" y="13970"/>
                  </a:moveTo>
                  <a:lnTo>
                    <a:pt x="0" y="13970"/>
                  </a:lnTo>
                  <a:lnTo>
                    <a:pt x="0" y="20319"/>
                  </a:lnTo>
                  <a:lnTo>
                    <a:pt x="54610" y="20319"/>
                  </a:lnTo>
                  <a:lnTo>
                    <a:pt x="54610" y="13970"/>
                  </a:lnTo>
                  <a:close/>
                </a:path>
                <a:path w="54609" h="341629">
                  <a:moveTo>
                    <a:pt x="54610" y="20320"/>
                  </a:moveTo>
                  <a:lnTo>
                    <a:pt x="0" y="20320"/>
                  </a:lnTo>
                  <a:lnTo>
                    <a:pt x="0" y="26669"/>
                  </a:lnTo>
                  <a:lnTo>
                    <a:pt x="54610" y="26669"/>
                  </a:lnTo>
                  <a:lnTo>
                    <a:pt x="54610" y="20320"/>
                  </a:lnTo>
                  <a:close/>
                </a:path>
                <a:path w="54609" h="341629">
                  <a:moveTo>
                    <a:pt x="54610" y="26670"/>
                  </a:moveTo>
                  <a:lnTo>
                    <a:pt x="0" y="26670"/>
                  </a:lnTo>
                  <a:lnTo>
                    <a:pt x="0" y="29209"/>
                  </a:lnTo>
                  <a:lnTo>
                    <a:pt x="54610" y="29209"/>
                  </a:lnTo>
                  <a:lnTo>
                    <a:pt x="54610" y="26670"/>
                  </a:lnTo>
                  <a:close/>
                </a:path>
                <a:path w="54609" h="341629">
                  <a:moveTo>
                    <a:pt x="54610" y="29210"/>
                  </a:moveTo>
                  <a:lnTo>
                    <a:pt x="0" y="29210"/>
                  </a:lnTo>
                  <a:lnTo>
                    <a:pt x="0" y="35559"/>
                  </a:lnTo>
                  <a:lnTo>
                    <a:pt x="54610" y="35559"/>
                  </a:lnTo>
                  <a:lnTo>
                    <a:pt x="54610" y="29210"/>
                  </a:lnTo>
                  <a:close/>
                </a:path>
                <a:path w="54609" h="341629">
                  <a:moveTo>
                    <a:pt x="54610" y="35560"/>
                  </a:moveTo>
                  <a:lnTo>
                    <a:pt x="0" y="35560"/>
                  </a:lnTo>
                  <a:lnTo>
                    <a:pt x="0" y="45719"/>
                  </a:lnTo>
                  <a:lnTo>
                    <a:pt x="54610" y="45719"/>
                  </a:lnTo>
                  <a:lnTo>
                    <a:pt x="54610" y="35560"/>
                  </a:lnTo>
                  <a:close/>
                </a:path>
                <a:path w="54609" h="341629">
                  <a:moveTo>
                    <a:pt x="54610" y="45720"/>
                  </a:moveTo>
                  <a:lnTo>
                    <a:pt x="0" y="45720"/>
                  </a:lnTo>
                  <a:lnTo>
                    <a:pt x="0" y="48259"/>
                  </a:lnTo>
                  <a:lnTo>
                    <a:pt x="54610" y="48259"/>
                  </a:lnTo>
                  <a:lnTo>
                    <a:pt x="54610" y="45720"/>
                  </a:lnTo>
                  <a:close/>
                </a:path>
                <a:path w="54609" h="341629">
                  <a:moveTo>
                    <a:pt x="54610" y="48260"/>
                  </a:moveTo>
                  <a:lnTo>
                    <a:pt x="0" y="48260"/>
                  </a:lnTo>
                  <a:lnTo>
                    <a:pt x="0" y="52069"/>
                  </a:lnTo>
                  <a:lnTo>
                    <a:pt x="54610" y="52069"/>
                  </a:lnTo>
                  <a:lnTo>
                    <a:pt x="54610" y="48260"/>
                  </a:lnTo>
                  <a:close/>
                </a:path>
                <a:path w="54609" h="341629">
                  <a:moveTo>
                    <a:pt x="54610" y="52070"/>
                  </a:moveTo>
                  <a:lnTo>
                    <a:pt x="0" y="52070"/>
                  </a:lnTo>
                  <a:lnTo>
                    <a:pt x="0" y="54609"/>
                  </a:lnTo>
                  <a:lnTo>
                    <a:pt x="54610" y="54609"/>
                  </a:lnTo>
                  <a:lnTo>
                    <a:pt x="54610" y="52070"/>
                  </a:lnTo>
                  <a:close/>
                </a:path>
                <a:path w="54609" h="341629">
                  <a:moveTo>
                    <a:pt x="54610" y="54610"/>
                  </a:moveTo>
                  <a:lnTo>
                    <a:pt x="0" y="54610"/>
                  </a:lnTo>
                  <a:lnTo>
                    <a:pt x="0" y="60959"/>
                  </a:lnTo>
                  <a:lnTo>
                    <a:pt x="54610" y="60959"/>
                  </a:lnTo>
                  <a:lnTo>
                    <a:pt x="54610" y="54610"/>
                  </a:lnTo>
                  <a:close/>
                </a:path>
                <a:path w="54609" h="341629">
                  <a:moveTo>
                    <a:pt x="54610" y="60960"/>
                  </a:moveTo>
                  <a:lnTo>
                    <a:pt x="0" y="60960"/>
                  </a:lnTo>
                  <a:lnTo>
                    <a:pt x="0" y="71119"/>
                  </a:lnTo>
                  <a:lnTo>
                    <a:pt x="54610" y="71119"/>
                  </a:lnTo>
                  <a:lnTo>
                    <a:pt x="54610" y="60960"/>
                  </a:lnTo>
                  <a:close/>
                </a:path>
                <a:path w="54609" h="341629">
                  <a:moveTo>
                    <a:pt x="54610" y="71120"/>
                  </a:moveTo>
                  <a:lnTo>
                    <a:pt x="0" y="71120"/>
                  </a:lnTo>
                  <a:lnTo>
                    <a:pt x="0" y="73659"/>
                  </a:lnTo>
                  <a:lnTo>
                    <a:pt x="54610" y="73659"/>
                  </a:lnTo>
                  <a:lnTo>
                    <a:pt x="54610" y="71120"/>
                  </a:lnTo>
                  <a:close/>
                </a:path>
                <a:path w="54609" h="341629">
                  <a:moveTo>
                    <a:pt x="54610" y="73660"/>
                  </a:moveTo>
                  <a:lnTo>
                    <a:pt x="0" y="73660"/>
                  </a:lnTo>
                  <a:lnTo>
                    <a:pt x="0" y="77469"/>
                  </a:lnTo>
                  <a:lnTo>
                    <a:pt x="54610" y="77469"/>
                  </a:lnTo>
                  <a:lnTo>
                    <a:pt x="54610" y="73660"/>
                  </a:lnTo>
                  <a:close/>
                </a:path>
                <a:path w="54609" h="341629">
                  <a:moveTo>
                    <a:pt x="54610" y="77470"/>
                  </a:moveTo>
                  <a:lnTo>
                    <a:pt x="0" y="77470"/>
                  </a:lnTo>
                  <a:lnTo>
                    <a:pt x="0" y="80009"/>
                  </a:lnTo>
                  <a:lnTo>
                    <a:pt x="54610" y="80009"/>
                  </a:lnTo>
                  <a:lnTo>
                    <a:pt x="54610" y="77470"/>
                  </a:lnTo>
                  <a:close/>
                </a:path>
                <a:path w="54609" h="341629">
                  <a:moveTo>
                    <a:pt x="54610" y="80010"/>
                  </a:moveTo>
                  <a:lnTo>
                    <a:pt x="0" y="80010"/>
                  </a:lnTo>
                  <a:lnTo>
                    <a:pt x="0" y="83819"/>
                  </a:lnTo>
                  <a:lnTo>
                    <a:pt x="54610" y="83819"/>
                  </a:lnTo>
                  <a:lnTo>
                    <a:pt x="54610" y="80010"/>
                  </a:lnTo>
                  <a:close/>
                </a:path>
                <a:path w="54609" h="341629">
                  <a:moveTo>
                    <a:pt x="54610" y="83820"/>
                  </a:moveTo>
                  <a:lnTo>
                    <a:pt x="0" y="83820"/>
                  </a:lnTo>
                  <a:lnTo>
                    <a:pt x="0" y="96519"/>
                  </a:lnTo>
                  <a:lnTo>
                    <a:pt x="54610" y="96519"/>
                  </a:lnTo>
                  <a:lnTo>
                    <a:pt x="54610" y="83820"/>
                  </a:lnTo>
                  <a:close/>
                </a:path>
                <a:path w="54609" h="341629">
                  <a:moveTo>
                    <a:pt x="54610" y="96520"/>
                  </a:moveTo>
                  <a:lnTo>
                    <a:pt x="0" y="96520"/>
                  </a:lnTo>
                  <a:lnTo>
                    <a:pt x="0" y="99059"/>
                  </a:lnTo>
                  <a:lnTo>
                    <a:pt x="54610" y="99059"/>
                  </a:lnTo>
                  <a:lnTo>
                    <a:pt x="54610" y="96520"/>
                  </a:lnTo>
                  <a:close/>
                </a:path>
                <a:path w="54609" h="341629">
                  <a:moveTo>
                    <a:pt x="54610" y="99060"/>
                  </a:moveTo>
                  <a:lnTo>
                    <a:pt x="0" y="99060"/>
                  </a:lnTo>
                  <a:lnTo>
                    <a:pt x="0" y="102869"/>
                  </a:lnTo>
                  <a:lnTo>
                    <a:pt x="54610" y="102869"/>
                  </a:lnTo>
                  <a:lnTo>
                    <a:pt x="54610" y="99060"/>
                  </a:lnTo>
                  <a:close/>
                </a:path>
                <a:path w="54609" h="341629">
                  <a:moveTo>
                    <a:pt x="54610" y="102870"/>
                  </a:moveTo>
                  <a:lnTo>
                    <a:pt x="0" y="102870"/>
                  </a:lnTo>
                  <a:lnTo>
                    <a:pt x="0" y="109219"/>
                  </a:lnTo>
                  <a:lnTo>
                    <a:pt x="54610" y="109219"/>
                  </a:lnTo>
                  <a:lnTo>
                    <a:pt x="54610" y="102870"/>
                  </a:lnTo>
                  <a:close/>
                </a:path>
                <a:path w="54609" h="341629">
                  <a:moveTo>
                    <a:pt x="54610" y="109220"/>
                  </a:moveTo>
                  <a:lnTo>
                    <a:pt x="0" y="109220"/>
                  </a:lnTo>
                  <a:lnTo>
                    <a:pt x="0" y="111759"/>
                  </a:lnTo>
                  <a:lnTo>
                    <a:pt x="54610" y="111759"/>
                  </a:lnTo>
                  <a:lnTo>
                    <a:pt x="54610" y="109220"/>
                  </a:lnTo>
                  <a:close/>
                </a:path>
                <a:path w="54609" h="341629">
                  <a:moveTo>
                    <a:pt x="54610" y="111760"/>
                  </a:moveTo>
                  <a:lnTo>
                    <a:pt x="0" y="111760"/>
                  </a:lnTo>
                  <a:lnTo>
                    <a:pt x="0" y="128269"/>
                  </a:lnTo>
                  <a:lnTo>
                    <a:pt x="54610" y="128269"/>
                  </a:lnTo>
                  <a:lnTo>
                    <a:pt x="54610" y="111760"/>
                  </a:lnTo>
                  <a:close/>
                </a:path>
                <a:path w="54609" h="341629">
                  <a:moveTo>
                    <a:pt x="54610" y="128270"/>
                  </a:moveTo>
                  <a:lnTo>
                    <a:pt x="0" y="128270"/>
                  </a:lnTo>
                  <a:lnTo>
                    <a:pt x="0" y="130809"/>
                  </a:lnTo>
                  <a:lnTo>
                    <a:pt x="54610" y="130809"/>
                  </a:lnTo>
                  <a:lnTo>
                    <a:pt x="54610" y="128270"/>
                  </a:lnTo>
                  <a:close/>
                </a:path>
                <a:path w="54609" h="341629">
                  <a:moveTo>
                    <a:pt x="54610" y="130810"/>
                  </a:moveTo>
                  <a:lnTo>
                    <a:pt x="0" y="130810"/>
                  </a:lnTo>
                  <a:lnTo>
                    <a:pt x="0" y="134619"/>
                  </a:lnTo>
                  <a:lnTo>
                    <a:pt x="54610" y="134619"/>
                  </a:lnTo>
                  <a:lnTo>
                    <a:pt x="54610" y="130810"/>
                  </a:lnTo>
                  <a:close/>
                </a:path>
                <a:path w="54609" h="341629">
                  <a:moveTo>
                    <a:pt x="54610" y="134620"/>
                  </a:moveTo>
                  <a:lnTo>
                    <a:pt x="0" y="134620"/>
                  </a:lnTo>
                  <a:lnTo>
                    <a:pt x="0" y="137159"/>
                  </a:lnTo>
                  <a:lnTo>
                    <a:pt x="54610" y="137159"/>
                  </a:lnTo>
                  <a:lnTo>
                    <a:pt x="54610" y="134620"/>
                  </a:lnTo>
                  <a:close/>
                </a:path>
                <a:path w="54609" h="341629">
                  <a:moveTo>
                    <a:pt x="54610" y="137160"/>
                  </a:moveTo>
                  <a:lnTo>
                    <a:pt x="0" y="137160"/>
                  </a:lnTo>
                  <a:lnTo>
                    <a:pt x="0" y="140969"/>
                  </a:lnTo>
                  <a:lnTo>
                    <a:pt x="54610" y="140969"/>
                  </a:lnTo>
                  <a:lnTo>
                    <a:pt x="54610" y="137160"/>
                  </a:lnTo>
                  <a:close/>
                </a:path>
                <a:path w="54609" h="341629">
                  <a:moveTo>
                    <a:pt x="54610" y="140970"/>
                  </a:moveTo>
                  <a:lnTo>
                    <a:pt x="0" y="140970"/>
                  </a:lnTo>
                  <a:lnTo>
                    <a:pt x="0" y="147319"/>
                  </a:lnTo>
                  <a:lnTo>
                    <a:pt x="54610" y="147319"/>
                  </a:lnTo>
                  <a:lnTo>
                    <a:pt x="54610" y="140970"/>
                  </a:lnTo>
                  <a:close/>
                </a:path>
                <a:path w="54609" h="341629">
                  <a:moveTo>
                    <a:pt x="54610" y="147320"/>
                  </a:moveTo>
                  <a:lnTo>
                    <a:pt x="0" y="147320"/>
                  </a:lnTo>
                  <a:lnTo>
                    <a:pt x="0" y="153669"/>
                  </a:lnTo>
                  <a:lnTo>
                    <a:pt x="54610" y="153669"/>
                  </a:lnTo>
                  <a:lnTo>
                    <a:pt x="54610" y="147320"/>
                  </a:lnTo>
                  <a:close/>
                </a:path>
                <a:path w="54609" h="341629">
                  <a:moveTo>
                    <a:pt x="54610" y="153670"/>
                  </a:moveTo>
                  <a:lnTo>
                    <a:pt x="0" y="153670"/>
                  </a:lnTo>
                  <a:lnTo>
                    <a:pt x="0" y="156209"/>
                  </a:lnTo>
                  <a:lnTo>
                    <a:pt x="54610" y="156209"/>
                  </a:lnTo>
                  <a:lnTo>
                    <a:pt x="54610" y="153670"/>
                  </a:lnTo>
                  <a:close/>
                </a:path>
                <a:path w="54609" h="341629">
                  <a:moveTo>
                    <a:pt x="54610" y="156210"/>
                  </a:moveTo>
                  <a:lnTo>
                    <a:pt x="0" y="156210"/>
                  </a:lnTo>
                  <a:lnTo>
                    <a:pt x="0" y="160019"/>
                  </a:lnTo>
                  <a:lnTo>
                    <a:pt x="54610" y="160019"/>
                  </a:lnTo>
                  <a:lnTo>
                    <a:pt x="54610" y="156210"/>
                  </a:lnTo>
                  <a:close/>
                </a:path>
                <a:path w="54609" h="341629">
                  <a:moveTo>
                    <a:pt x="54610" y="160020"/>
                  </a:moveTo>
                  <a:lnTo>
                    <a:pt x="0" y="160020"/>
                  </a:lnTo>
                  <a:lnTo>
                    <a:pt x="0" y="166369"/>
                  </a:lnTo>
                  <a:lnTo>
                    <a:pt x="54610" y="166369"/>
                  </a:lnTo>
                  <a:lnTo>
                    <a:pt x="54610" y="160020"/>
                  </a:lnTo>
                  <a:close/>
                </a:path>
                <a:path w="54609" h="341629">
                  <a:moveTo>
                    <a:pt x="54610" y="166370"/>
                  </a:moveTo>
                  <a:lnTo>
                    <a:pt x="0" y="166370"/>
                  </a:lnTo>
                  <a:lnTo>
                    <a:pt x="0" y="172719"/>
                  </a:lnTo>
                  <a:lnTo>
                    <a:pt x="54610" y="172719"/>
                  </a:lnTo>
                  <a:lnTo>
                    <a:pt x="54610" y="166370"/>
                  </a:lnTo>
                  <a:close/>
                </a:path>
                <a:path w="54609" h="341629">
                  <a:moveTo>
                    <a:pt x="54610" y="172720"/>
                  </a:moveTo>
                  <a:lnTo>
                    <a:pt x="0" y="172720"/>
                  </a:lnTo>
                  <a:lnTo>
                    <a:pt x="0" y="175259"/>
                  </a:lnTo>
                  <a:lnTo>
                    <a:pt x="54610" y="175259"/>
                  </a:lnTo>
                  <a:lnTo>
                    <a:pt x="54610" y="172720"/>
                  </a:lnTo>
                  <a:close/>
                </a:path>
                <a:path w="54609" h="341629">
                  <a:moveTo>
                    <a:pt x="54610" y="175260"/>
                  </a:moveTo>
                  <a:lnTo>
                    <a:pt x="0" y="175260"/>
                  </a:lnTo>
                  <a:lnTo>
                    <a:pt x="0" y="181609"/>
                  </a:lnTo>
                  <a:lnTo>
                    <a:pt x="54610" y="181609"/>
                  </a:lnTo>
                  <a:lnTo>
                    <a:pt x="54610" y="175260"/>
                  </a:lnTo>
                  <a:close/>
                </a:path>
                <a:path w="54609" h="341629">
                  <a:moveTo>
                    <a:pt x="54610" y="181610"/>
                  </a:moveTo>
                  <a:lnTo>
                    <a:pt x="0" y="181610"/>
                  </a:lnTo>
                  <a:lnTo>
                    <a:pt x="0" y="191769"/>
                  </a:lnTo>
                  <a:lnTo>
                    <a:pt x="54610" y="191769"/>
                  </a:lnTo>
                  <a:lnTo>
                    <a:pt x="54610" y="181610"/>
                  </a:lnTo>
                  <a:close/>
                </a:path>
                <a:path w="54609" h="341629">
                  <a:moveTo>
                    <a:pt x="54610" y="191770"/>
                  </a:moveTo>
                  <a:lnTo>
                    <a:pt x="0" y="191770"/>
                  </a:lnTo>
                  <a:lnTo>
                    <a:pt x="0" y="194309"/>
                  </a:lnTo>
                  <a:lnTo>
                    <a:pt x="54610" y="194309"/>
                  </a:lnTo>
                  <a:lnTo>
                    <a:pt x="54610" y="191770"/>
                  </a:lnTo>
                  <a:close/>
                </a:path>
                <a:path w="54609" h="341629">
                  <a:moveTo>
                    <a:pt x="54610" y="194310"/>
                  </a:moveTo>
                  <a:lnTo>
                    <a:pt x="0" y="194310"/>
                  </a:lnTo>
                  <a:lnTo>
                    <a:pt x="0" y="198119"/>
                  </a:lnTo>
                  <a:lnTo>
                    <a:pt x="54610" y="198119"/>
                  </a:lnTo>
                  <a:lnTo>
                    <a:pt x="54610" y="194310"/>
                  </a:lnTo>
                  <a:close/>
                </a:path>
                <a:path w="54609" h="341629">
                  <a:moveTo>
                    <a:pt x="54610" y="198120"/>
                  </a:moveTo>
                  <a:lnTo>
                    <a:pt x="0" y="198120"/>
                  </a:lnTo>
                  <a:lnTo>
                    <a:pt x="0" y="207009"/>
                  </a:lnTo>
                  <a:lnTo>
                    <a:pt x="54610" y="207009"/>
                  </a:lnTo>
                  <a:lnTo>
                    <a:pt x="54610" y="198120"/>
                  </a:lnTo>
                  <a:close/>
                </a:path>
                <a:path w="54609" h="341629">
                  <a:moveTo>
                    <a:pt x="54610" y="207010"/>
                  </a:moveTo>
                  <a:lnTo>
                    <a:pt x="0" y="207010"/>
                  </a:lnTo>
                  <a:lnTo>
                    <a:pt x="0" y="210819"/>
                  </a:lnTo>
                  <a:lnTo>
                    <a:pt x="54610" y="210819"/>
                  </a:lnTo>
                  <a:lnTo>
                    <a:pt x="54610" y="207010"/>
                  </a:lnTo>
                  <a:close/>
                </a:path>
                <a:path w="54609" h="341629">
                  <a:moveTo>
                    <a:pt x="54610" y="210820"/>
                  </a:moveTo>
                  <a:lnTo>
                    <a:pt x="0" y="210820"/>
                  </a:lnTo>
                  <a:lnTo>
                    <a:pt x="0" y="213359"/>
                  </a:lnTo>
                  <a:lnTo>
                    <a:pt x="54610" y="213359"/>
                  </a:lnTo>
                  <a:lnTo>
                    <a:pt x="54610" y="210820"/>
                  </a:lnTo>
                  <a:close/>
                </a:path>
                <a:path w="54609" h="341629">
                  <a:moveTo>
                    <a:pt x="54610" y="213360"/>
                  </a:moveTo>
                  <a:lnTo>
                    <a:pt x="0" y="213360"/>
                  </a:lnTo>
                  <a:lnTo>
                    <a:pt x="0" y="223519"/>
                  </a:lnTo>
                  <a:lnTo>
                    <a:pt x="54610" y="223519"/>
                  </a:lnTo>
                  <a:lnTo>
                    <a:pt x="54610" y="213360"/>
                  </a:lnTo>
                  <a:close/>
                </a:path>
                <a:path w="54609" h="341629">
                  <a:moveTo>
                    <a:pt x="54610" y="223520"/>
                  </a:moveTo>
                  <a:lnTo>
                    <a:pt x="0" y="223520"/>
                  </a:lnTo>
                  <a:lnTo>
                    <a:pt x="0" y="226059"/>
                  </a:lnTo>
                  <a:lnTo>
                    <a:pt x="54610" y="226059"/>
                  </a:lnTo>
                  <a:lnTo>
                    <a:pt x="54610" y="223520"/>
                  </a:lnTo>
                  <a:close/>
                </a:path>
                <a:path w="54609" h="341629">
                  <a:moveTo>
                    <a:pt x="54610" y="226060"/>
                  </a:moveTo>
                  <a:lnTo>
                    <a:pt x="0" y="226060"/>
                  </a:lnTo>
                  <a:lnTo>
                    <a:pt x="0" y="229869"/>
                  </a:lnTo>
                  <a:lnTo>
                    <a:pt x="54610" y="229869"/>
                  </a:lnTo>
                  <a:lnTo>
                    <a:pt x="54610" y="226060"/>
                  </a:lnTo>
                  <a:close/>
                </a:path>
                <a:path w="54609" h="341629">
                  <a:moveTo>
                    <a:pt x="54610" y="229870"/>
                  </a:moveTo>
                  <a:lnTo>
                    <a:pt x="0" y="229870"/>
                  </a:lnTo>
                  <a:lnTo>
                    <a:pt x="0" y="232409"/>
                  </a:lnTo>
                  <a:lnTo>
                    <a:pt x="54610" y="232409"/>
                  </a:lnTo>
                  <a:lnTo>
                    <a:pt x="54610" y="229870"/>
                  </a:lnTo>
                  <a:close/>
                </a:path>
                <a:path w="54609" h="341629">
                  <a:moveTo>
                    <a:pt x="54610" y="232410"/>
                  </a:moveTo>
                  <a:lnTo>
                    <a:pt x="0" y="232410"/>
                  </a:lnTo>
                  <a:lnTo>
                    <a:pt x="0" y="236219"/>
                  </a:lnTo>
                  <a:lnTo>
                    <a:pt x="54610" y="236219"/>
                  </a:lnTo>
                  <a:lnTo>
                    <a:pt x="54610" y="232410"/>
                  </a:lnTo>
                  <a:close/>
                </a:path>
                <a:path w="54609" h="341629">
                  <a:moveTo>
                    <a:pt x="54610" y="236220"/>
                  </a:moveTo>
                  <a:lnTo>
                    <a:pt x="0" y="236220"/>
                  </a:lnTo>
                  <a:lnTo>
                    <a:pt x="0" y="238759"/>
                  </a:lnTo>
                  <a:lnTo>
                    <a:pt x="54610" y="238759"/>
                  </a:lnTo>
                  <a:lnTo>
                    <a:pt x="54610" y="236220"/>
                  </a:lnTo>
                  <a:close/>
                </a:path>
                <a:path w="54609" h="341629">
                  <a:moveTo>
                    <a:pt x="54610" y="238760"/>
                  </a:moveTo>
                  <a:lnTo>
                    <a:pt x="0" y="238760"/>
                  </a:lnTo>
                  <a:lnTo>
                    <a:pt x="0" y="242569"/>
                  </a:lnTo>
                  <a:lnTo>
                    <a:pt x="54610" y="242569"/>
                  </a:lnTo>
                  <a:lnTo>
                    <a:pt x="54610" y="238760"/>
                  </a:lnTo>
                  <a:close/>
                </a:path>
                <a:path w="54609" h="341629">
                  <a:moveTo>
                    <a:pt x="54610" y="242570"/>
                  </a:moveTo>
                  <a:lnTo>
                    <a:pt x="0" y="242570"/>
                  </a:lnTo>
                  <a:lnTo>
                    <a:pt x="0" y="248919"/>
                  </a:lnTo>
                  <a:lnTo>
                    <a:pt x="54610" y="248919"/>
                  </a:lnTo>
                  <a:lnTo>
                    <a:pt x="54610" y="242570"/>
                  </a:lnTo>
                  <a:close/>
                </a:path>
                <a:path w="54609" h="341629">
                  <a:moveTo>
                    <a:pt x="54610" y="248920"/>
                  </a:moveTo>
                  <a:lnTo>
                    <a:pt x="0" y="248920"/>
                  </a:lnTo>
                  <a:lnTo>
                    <a:pt x="0" y="251459"/>
                  </a:lnTo>
                  <a:lnTo>
                    <a:pt x="54610" y="251459"/>
                  </a:lnTo>
                  <a:lnTo>
                    <a:pt x="54610" y="248920"/>
                  </a:lnTo>
                  <a:close/>
                </a:path>
                <a:path w="54609" h="341629">
                  <a:moveTo>
                    <a:pt x="54610" y="251460"/>
                  </a:moveTo>
                  <a:lnTo>
                    <a:pt x="0" y="251460"/>
                  </a:lnTo>
                  <a:lnTo>
                    <a:pt x="0" y="255269"/>
                  </a:lnTo>
                  <a:lnTo>
                    <a:pt x="54610" y="255269"/>
                  </a:lnTo>
                  <a:lnTo>
                    <a:pt x="54610" y="251460"/>
                  </a:lnTo>
                  <a:close/>
                </a:path>
                <a:path w="54609" h="341629">
                  <a:moveTo>
                    <a:pt x="54610" y="255270"/>
                  </a:moveTo>
                  <a:lnTo>
                    <a:pt x="0" y="255270"/>
                  </a:lnTo>
                  <a:lnTo>
                    <a:pt x="0" y="264159"/>
                  </a:lnTo>
                  <a:lnTo>
                    <a:pt x="54610" y="264159"/>
                  </a:lnTo>
                  <a:lnTo>
                    <a:pt x="54610" y="255270"/>
                  </a:lnTo>
                  <a:close/>
                </a:path>
                <a:path w="54609" h="341629">
                  <a:moveTo>
                    <a:pt x="54610" y="264160"/>
                  </a:moveTo>
                  <a:lnTo>
                    <a:pt x="0" y="264160"/>
                  </a:lnTo>
                  <a:lnTo>
                    <a:pt x="0" y="267969"/>
                  </a:lnTo>
                  <a:lnTo>
                    <a:pt x="54610" y="267969"/>
                  </a:lnTo>
                  <a:lnTo>
                    <a:pt x="54610" y="264160"/>
                  </a:lnTo>
                  <a:close/>
                </a:path>
                <a:path w="54609" h="341629">
                  <a:moveTo>
                    <a:pt x="54610" y="267970"/>
                  </a:moveTo>
                  <a:lnTo>
                    <a:pt x="0" y="267970"/>
                  </a:lnTo>
                  <a:lnTo>
                    <a:pt x="0" y="270509"/>
                  </a:lnTo>
                  <a:lnTo>
                    <a:pt x="54610" y="270509"/>
                  </a:lnTo>
                  <a:lnTo>
                    <a:pt x="54610" y="267970"/>
                  </a:lnTo>
                  <a:close/>
                </a:path>
                <a:path w="54609" h="341629">
                  <a:moveTo>
                    <a:pt x="54610" y="270510"/>
                  </a:moveTo>
                  <a:lnTo>
                    <a:pt x="0" y="270510"/>
                  </a:lnTo>
                  <a:lnTo>
                    <a:pt x="0" y="274319"/>
                  </a:lnTo>
                  <a:lnTo>
                    <a:pt x="54610" y="274319"/>
                  </a:lnTo>
                  <a:lnTo>
                    <a:pt x="54610" y="270510"/>
                  </a:lnTo>
                  <a:close/>
                </a:path>
                <a:path w="54609" h="341629">
                  <a:moveTo>
                    <a:pt x="54610" y="274320"/>
                  </a:moveTo>
                  <a:lnTo>
                    <a:pt x="0" y="274320"/>
                  </a:lnTo>
                  <a:lnTo>
                    <a:pt x="0" y="276859"/>
                  </a:lnTo>
                  <a:lnTo>
                    <a:pt x="54610" y="276859"/>
                  </a:lnTo>
                  <a:lnTo>
                    <a:pt x="54610" y="274320"/>
                  </a:lnTo>
                  <a:close/>
                </a:path>
                <a:path w="54609" h="341629">
                  <a:moveTo>
                    <a:pt x="54610" y="276860"/>
                  </a:moveTo>
                  <a:lnTo>
                    <a:pt x="0" y="276860"/>
                  </a:lnTo>
                  <a:lnTo>
                    <a:pt x="0" y="283209"/>
                  </a:lnTo>
                  <a:lnTo>
                    <a:pt x="54610" y="283209"/>
                  </a:lnTo>
                  <a:lnTo>
                    <a:pt x="54610" y="276860"/>
                  </a:lnTo>
                  <a:close/>
                </a:path>
                <a:path w="54609" h="341629">
                  <a:moveTo>
                    <a:pt x="54610" y="283210"/>
                  </a:moveTo>
                  <a:lnTo>
                    <a:pt x="0" y="283210"/>
                  </a:lnTo>
                  <a:lnTo>
                    <a:pt x="0" y="289559"/>
                  </a:lnTo>
                  <a:lnTo>
                    <a:pt x="54610" y="289559"/>
                  </a:lnTo>
                  <a:lnTo>
                    <a:pt x="54610" y="283210"/>
                  </a:lnTo>
                  <a:close/>
                </a:path>
                <a:path w="54609" h="341629">
                  <a:moveTo>
                    <a:pt x="54610" y="289560"/>
                  </a:moveTo>
                  <a:lnTo>
                    <a:pt x="0" y="289560"/>
                  </a:lnTo>
                  <a:lnTo>
                    <a:pt x="0" y="293369"/>
                  </a:lnTo>
                  <a:lnTo>
                    <a:pt x="54610" y="293369"/>
                  </a:lnTo>
                  <a:lnTo>
                    <a:pt x="54610" y="289560"/>
                  </a:lnTo>
                  <a:close/>
                </a:path>
                <a:path w="54609" h="341629">
                  <a:moveTo>
                    <a:pt x="54610" y="293370"/>
                  </a:moveTo>
                  <a:lnTo>
                    <a:pt x="0" y="293370"/>
                  </a:lnTo>
                  <a:lnTo>
                    <a:pt x="0" y="295909"/>
                  </a:lnTo>
                  <a:lnTo>
                    <a:pt x="54610" y="295909"/>
                  </a:lnTo>
                  <a:lnTo>
                    <a:pt x="54610" y="293370"/>
                  </a:lnTo>
                  <a:close/>
                </a:path>
                <a:path w="54609" h="341629">
                  <a:moveTo>
                    <a:pt x="54610" y="295910"/>
                  </a:moveTo>
                  <a:lnTo>
                    <a:pt x="0" y="295910"/>
                  </a:lnTo>
                  <a:lnTo>
                    <a:pt x="0" y="299719"/>
                  </a:lnTo>
                  <a:lnTo>
                    <a:pt x="54610" y="299719"/>
                  </a:lnTo>
                  <a:lnTo>
                    <a:pt x="54610" y="295910"/>
                  </a:lnTo>
                  <a:close/>
                </a:path>
                <a:path w="54609" h="341629">
                  <a:moveTo>
                    <a:pt x="54610" y="299720"/>
                  </a:moveTo>
                  <a:lnTo>
                    <a:pt x="0" y="299720"/>
                  </a:lnTo>
                  <a:lnTo>
                    <a:pt x="0" y="302259"/>
                  </a:lnTo>
                  <a:lnTo>
                    <a:pt x="54610" y="302259"/>
                  </a:lnTo>
                  <a:lnTo>
                    <a:pt x="54610" y="299720"/>
                  </a:lnTo>
                  <a:close/>
                </a:path>
                <a:path w="54609" h="341629">
                  <a:moveTo>
                    <a:pt x="54610" y="302260"/>
                  </a:moveTo>
                  <a:lnTo>
                    <a:pt x="0" y="302260"/>
                  </a:lnTo>
                  <a:lnTo>
                    <a:pt x="0" y="306069"/>
                  </a:lnTo>
                  <a:lnTo>
                    <a:pt x="54610" y="306069"/>
                  </a:lnTo>
                  <a:lnTo>
                    <a:pt x="54610" y="302260"/>
                  </a:lnTo>
                  <a:close/>
                </a:path>
                <a:path w="54609" h="341629">
                  <a:moveTo>
                    <a:pt x="54610" y="306070"/>
                  </a:moveTo>
                  <a:lnTo>
                    <a:pt x="0" y="306070"/>
                  </a:lnTo>
                  <a:lnTo>
                    <a:pt x="0" y="308609"/>
                  </a:lnTo>
                  <a:lnTo>
                    <a:pt x="54610" y="308609"/>
                  </a:lnTo>
                  <a:lnTo>
                    <a:pt x="54610" y="306070"/>
                  </a:lnTo>
                  <a:close/>
                </a:path>
                <a:path w="54609" h="341629">
                  <a:moveTo>
                    <a:pt x="54610" y="308610"/>
                  </a:moveTo>
                  <a:lnTo>
                    <a:pt x="0" y="308610"/>
                  </a:lnTo>
                  <a:lnTo>
                    <a:pt x="0" y="312419"/>
                  </a:lnTo>
                  <a:lnTo>
                    <a:pt x="54610" y="312419"/>
                  </a:lnTo>
                  <a:lnTo>
                    <a:pt x="54610" y="308610"/>
                  </a:lnTo>
                  <a:close/>
                </a:path>
                <a:path w="54609" h="341629">
                  <a:moveTo>
                    <a:pt x="54610" y="312420"/>
                  </a:moveTo>
                  <a:lnTo>
                    <a:pt x="0" y="312420"/>
                  </a:lnTo>
                  <a:lnTo>
                    <a:pt x="0" y="314959"/>
                  </a:lnTo>
                  <a:lnTo>
                    <a:pt x="54610" y="314959"/>
                  </a:lnTo>
                  <a:lnTo>
                    <a:pt x="54610" y="312420"/>
                  </a:lnTo>
                  <a:close/>
                </a:path>
                <a:path w="54609" h="341629">
                  <a:moveTo>
                    <a:pt x="54610" y="314960"/>
                  </a:moveTo>
                  <a:lnTo>
                    <a:pt x="0" y="314960"/>
                  </a:lnTo>
                  <a:lnTo>
                    <a:pt x="0" y="325119"/>
                  </a:lnTo>
                  <a:lnTo>
                    <a:pt x="43179" y="325119"/>
                  </a:lnTo>
                  <a:lnTo>
                    <a:pt x="43179" y="323850"/>
                  </a:lnTo>
                  <a:lnTo>
                    <a:pt x="45720" y="323850"/>
                  </a:lnTo>
                  <a:lnTo>
                    <a:pt x="45720" y="322580"/>
                  </a:lnTo>
                  <a:lnTo>
                    <a:pt x="49530" y="322580"/>
                  </a:lnTo>
                  <a:lnTo>
                    <a:pt x="49529" y="321310"/>
                  </a:lnTo>
                  <a:lnTo>
                    <a:pt x="53340" y="321310"/>
                  </a:lnTo>
                  <a:lnTo>
                    <a:pt x="53340" y="320040"/>
                  </a:lnTo>
                  <a:lnTo>
                    <a:pt x="54610" y="320040"/>
                  </a:lnTo>
                  <a:lnTo>
                    <a:pt x="54610" y="314960"/>
                  </a:lnTo>
                  <a:close/>
                </a:path>
                <a:path w="54609" h="341629">
                  <a:moveTo>
                    <a:pt x="39370" y="325120"/>
                  </a:moveTo>
                  <a:lnTo>
                    <a:pt x="0" y="325120"/>
                  </a:lnTo>
                  <a:lnTo>
                    <a:pt x="0" y="327659"/>
                  </a:lnTo>
                  <a:lnTo>
                    <a:pt x="36829" y="327659"/>
                  </a:lnTo>
                  <a:lnTo>
                    <a:pt x="36829" y="326390"/>
                  </a:lnTo>
                  <a:lnTo>
                    <a:pt x="39370" y="326390"/>
                  </a:lnTo>
                  <a:lnTo>
                    <a:pt x="39370" y="325120"/>
                  </a:lnTo>
                  <a:close/>
                </a:path>
                <a:path w="54609" h="341629">
                  <a:moveTo>
                    <a:pt x="33020" y="327660"/>
                  </a:moveTo>
                  <a:lnTo>
                    <a:pt x="0" y="327660"/>
                  </a:lnTo>
                  <a:lnTo>
                    <a:pt x="0" y="331469"/>
                  </a:lnTo>
                  <a:lnTo>
                    <a:pt x="26670" y="331469"/>
                  </a:lnTo>
                  <a:lnTo>
                    <a:pt x="26670" y="330200"/>
                  </a:lnTo>
                  <a:lnTo>
                    <a:pt x="30479" y="330200"/>
                  </a:lnTo>
                  <a:lnTo>
                    <a:pt x="30479" y="328930"/>
                  </a:lnTo>
                  <a:lnTo>
                    <a:pt x="33020" y="328930"/>
                  </a:lnTo>
                  <a:lnTo>
                    <a:pt x="33020" y="327660"/>
                  </a:lnTo>
                  <a:close/>
                </a:path>
                <a:path w="54609" h="341629">
                  <a:moveTo>
                    <a:pt x="24130" y="331470"/>
                  </a:moveTo>
                  <a:lnTo>
                    <a:pt x="0" y="331470"/>
                  </a:lnTo>
                  <a:lnTo>
                    <a:pt x="0" y="334009"/>
                  </a:lnTo>
                  <a:lnTo>
                    <a:pt x="20320" y="334009"/>
                  </a:lnTo>
                  <a:lnTo>
                    <a:pt x="20320" y="332740"/>
                  </a:lnTo>
                  <a:lnTo>
                    <a:pt x="24130" y="332740"/>
                  </a:lnTo>
                  <a:lnTo>
                    <a:pt x="24130" y="331470"/>
                  </a:lnTo>
                  <a:close/>
                </a:path>
                <a:path w="54609" h="341629">
                  <a:moveTo>
                    <a:pt x="17780" y="334010"/>
                  </a:moveTo>
                  <a:lnTo>
                    <a:pt x="0" y="334010"/>
                  </a:lnTo>
                  <a:lnTo>
                    <a:pt x="0" y="341630"/>
                  </a:lnTo>
                  <a:lnTo>
                    <a:pt x="1270" y="341630"/>
                  </a:lnTo>
                  <a:lnTo>
                    <a:pt x="1270" y="340360"/>
                  </a:lnTo>
                  <a:lnTo>
                    <a:pt x="5079" y="340360"/>
                  </a:lnTo>
                  <a:lnTo>
                    <a:pt x="5079" y="339090"/>
                  </a:lnTo>
                  <a:lnTo>
                    <a:pt x="7620" y="339090"/>
                  </a:lnTo>
                  <a:lnTo>
                    <a:pt x="7620" y="337820"/>
                  </a:lnTo>
                  <a:lnTo>
                    <a:pt x="11429" y="337820"/>
                  </a:lnTo>
                  <a:lnTo>
                    <a:pt x="11429" y="336550"/>
                  </a:lnTo>
                  <a:lnTo>
                    <a:pt x="13970" y="336550"/>
                  </a:lnTo>
                  <a:lnTo>
                    <a:pt x="13970" y="335280"/>
                  </a:lnTo>
                  <a:lnTo>
                    <a:pt x="17780" y="335280"/>
                  </a:lnTo>
                  <a:lnTo>
                    <a:pt x="17780" y="334010"/>
                  </a:lnTo>
                  <a:close/>
                </a:path>
              </a:pathLst>
            </a:custGeom>
            <a:solidFill>
              <a:srgbClr val="195019"/>
            </a:solidFill>
          </p:spPr>
          <p:txBody>
            <a:bodyPr wrap="square" lIns="0" tIns="0" rIns="0" bIns="0" rtlCol="0"/>
            <a:lstStyle/>
            <a:p>
              <a:endParaRPr/>
            </a:p>
          </p:txBody>
        </p:sp>
        <p:sp>
          <p:nvSpPr>
            <p:cNvPr id="911" name="object 911"/>
            <p:cNvSpPr/>
            <p:nvPr/>
          </p:nvSpPr>
          <p:spPr>
            <a:xfrm>
              <a:off x="8389620" y="5462270"/>
              <a:ext cx="54610" cy="361950"/>
            </a:xfrm>
            <a:custGeom>
              <a:avLst/>
              <a:gdLst/>
              <a:ahLst/>
              <a:cxnLst/>
              <a:rect l="l" t="t" r="r" b="b"/>
              <a:pathLst>
                <a:path w="54609" h="361950">
                  <a:moveTo>
                    <a:pt x="54609" y="0"/>
                  </a:moveTo>
                  <a:lnTo>
                    <a:pt x="31750" y="0"/>
                  </a:lnTo>
                  <a:lnTo>
                    <a:pt x="31750" y="1269"/>
                  </a:lnTo>
                  <a:lnTo>
                    <a:pt x="0" y="1269"/>
                  </a:lnTo>
                  <a:lnTo>
                    <a:pt x="0" y="6349"/>
                  </a:lnTo>
                  <a:lnTo>
                    <a:pt x="54609" y="6349"/>
                  </a:lnTo>
                  <a:lnTo>
                    <a:pt x="54609" y="0"/>
                  </a:lnTo>
                  <a:close/>
                </a:path>
                <a:path w="54609" h="361950">
                  <a:moveTo>
                    <a:pt x="54609" y="6349"/>
                  </a:moveTo>
                  <a:lnTo>
                    <a:pt x="0" y="6349"/>
                  </a:lnTo>
                  <a:lnTo>
                    <a:pt x="0" y="12699"/>
                  </a:lnTo>
                  <a:lnTo>
                    <a:pt x="54609" y="12699"/>
                  </a:lnTo>
                  <a:lnTo>
                    <a:pt x="54609" y="6349"/>
                  </a:lnTo>
                  <a:close/>
                </a:path>
                <a:path w="54609" h="361950">
                  <a:moveTo>
                    <a:pt x="54609" y="12699"/>
                  </a:moveTo>
                  <a:lnTo>
                    <a:pt x="0" y="12699"/>
                  </a:lnTo>
                  <a:lnTo>
                    <a:pt x="0" y="19049"/>
                  </a:lnTo>
                  <a:lnTo>
                    <a:pt x="54609" y="19049"/>
                  </a:lnTo>
                  <a:lnTo>
                    <a:pt x="54609" y="12699"/>
                  </a:lnTo>
                  <a:close/>
                </a:path>
                <a:path w="54609" h="361950">
                  <a:moveTo>
                    <a:pt x="54609" y="19049"/>
                  </a:moveTo>
                  <a:lnTo>
                    <a:pt x="0" y="19049"/>
                  </a:lnTo>
                  <a:lnTo>
                    <a:pt x="0" y="25399"/>
                  </a:lnTo>
                  <a:lnTo>
                    <a:pt x="54609" y="25399"/>
                  </a:lnTo>
                  <a:lnTo>
                    <a:pt x="54609" y="19049"/>
                  </a:lnTo>
                  <a:close/>
                </a:path>
                <a:path w="54609" h="361950">
                  <a:moveTo>
                    <a:pt x="54609" y="25399"/>
                  </a:moveTo>
                  <a:lnTo>
                    <a:pt x="0" y="25399"/>
                  </a:lnTo>
                  <a:lnTo>
                    <a:pt x="0" y="27939"/>
                  </a:lnTo>
                  <a:lnTo>
                    <a:pt x="54609" y="27939"/>
                  </a:lnTo>
                  <a:lnTo>
                    <a:pt x="54609" y="25399"/>
                  </a:lnTo>
                  <a:close/>
                </a:path>
                <a:path w="54609" h="361950">
                  <a:moveTo>
                    <a:pt x="54609" y="27940"/>
                  </a:moveTo>
                  <a:lnTo>
                    <a:pt x="0" y="27940"/>
                  </a:lnTo>
                  <a:lnTo>
                    <a:pt x="0" y="34289"/>
                  </a:lnTo>
                  <a:lnTo>
                    <a:pt x="54609" y="34289"/>
                  </a:lnTo>
                  <a:lnTo>
                    <a:pt x="54609" y="27940"/>
                  </a:lnTo>
                  <a:close/>
                </a:path>
                <a:path w="54609" h="361950">
                  <a:moveTo>
                    <a:pt x="54609" y="34289"/>
                  </a:moveTo>
                  <a:lnTo>
                    <a:pt x="0" y="34289"/>
                  </a:lnTo>
                  <a:lnTo>
                    <a:pt x="0" y="44449"/>
                  </a:lnTo>
                  <a:lnTo>
                    <a:pt x="54609" y="44449"/>
                  </a:lnTo>
                  <a:lnTo>
                    <a:pt x="54609" y="34289"/>
                  </a:lnTo>
                  <a:close/>
                </a:path>
                <a:path w="54609" h="361950">
                  <a:moveTo>
                    <a:pt x="54609" y="44450"/>
                  </a:moveTo>
                  <a:lnTo>
                    <a:pt x="0" y="44450"/>
                  </a:lnTo>
                  <a:lnTo>
                    <a:pt x="0" y="46989"/>
                  </a:lnTo>
                  <a:lnTo>
                    <a:pt x="54609" y="46989"/>
                  </a:lnTo>
                  <a:lnTo>
                    <a:pt x="54609" y="44450"/>
                  </a:lnTo>
                  <a:close/>
                </a:path>
                <a:path w="54609" h="361950">
                  <a:moveTo>
                    <a:pt x="54609" y="46990"/>
                  </a:moveTo>
                  <a:lnTo>
                    <a:pt x="0" y="46990"/>
                  </a:lnTo>
                  <a:lnTo>
                    <a:pt x="0" y="50799"/>
                  </a:lnTo>
                  <a:lnTo>
                    <a:pt x="54609" y="50799"/>
                  </a:lnTo>
                  <a:lnTo>
                    <a:pt x="54609" y="46990"/>
                  </a:lnTo>
                  <a:close/>
                </a:path>
                <a:path w="54609" h="361950">
                  <a:moveTo>
                    <a:pt x="54609" y="50799"/>
                  </a:moveTo>
                  <a:lnTo>
                    <a:pt x="0" y="50799"/>
                  </a:lnTo>
                  <a:lnTo>
                    <a:pt x="0" y="53339"/>
                  </a:lnTo>
                  <a:lnTo>
                    <a:pt x="54609" y="53339"/>
                  </a:lnTo>
                  <a:lnTo>
                    <a:pt x="54609" y="50799"/>
                  </a:lnTo>
                  <a:close/>
                </a:path>
                <a:path w="54609" h="361950">
                  <a:moveTo>
                    <a:pt x="54609" y="53339"/>
                  </a:moveTo>
                  <a:lnTo>
                    <a:pt x="0" y="53339"/>
                  </a:lnTo>
                  <a:lnTo>
                    <a:pt x="0" y="59689"/>
                  </a:lnTo>
                  <a:lnTo>
                    <a:pt x="54609" y="59689"/>
                  </a:lnTo>
                  <a:lnTo>
                    <a:pt x="54609" y="53339"/>
                  </a:lnTo>
                  <a:close/>
                </a:path>
                <a:path w="54609" h="361950">
                  <a:moveTo>
                    <a:pt x="54609" y="59690"/>
                  </a:moveTo>
                  <a:lnTo>
                    <a:pt x="0" y="59690"/>
                  </a:lnTo>
                  <a:lnTo>
                    <a:pt x="0" y="69849"/>
                  </a:lnTo>
                  <a:lnTo>
                    <a:pt x="54609" y="69849"/>
                  </a:lnTo>
                  <a:lnTo>
                    <a:pt x="54609" y="59690"/>
                  </a:lnTo>
                  <a:close/>
                </a:path>
                <a:path w="54609" h="361950">
                  <a:moveTo>
                    <a:pt x="54609" y="69849"/>
                  </a:moveTo>
                  <a:lnTo>
                    <a:pt x="0" y="69849"/>
                  </a:lnTo>
                  <a:lnTo>
                    <a:pt x="0" y="72389"/>
                  </a:lnTo>
                  <a:lnTo>
                    <a:pt x="54609" y="72389"/>
                  </a:lnTo>
                  <a:lnTo>
                    <a:pt x="54609" y="69849"/>
                  </a:lnTo>
                  <a:close/>
                </a:path>
                <a:path w="54609" h="361950">
                  <a:moveTo>
                    <a:pt x="54609" y="72389"/>
                  </a:moveTo>
                  <a:lnTo>
                    <a:pt x="0" y="72389"/>
                  </a:lnTo>
                  <a:lnTo>
                    <a:pt x="0" y="76199"/>
                  </a:lnTo>
                  <a:lnTo>
                    <a:pt x="54609" y="76199"/>
                  </a:lnTo>
                  <a:lnTo>
                    <a:pt x="54609" y="72389"/>
                  </a:lnTo>
                  <a:close/>
                </a:path>
                <a:path w="54609" h="361950">
                  <a:moveTo>
                    <a:pt x="54609" y="76199"/>
                  </a:moveTo>
                  <a:lnTo>
                    <a:pt x="0" y="76199"/>
                  </a:lnTo>
                  <a:lnTo>
                    <a:pt x="0" y="78739"/>
                  </a:lnTo>
                  <a:lnTo>
                    <a:pt x="54609" y="78739"/>
                  </a:lnTo>
                  <a:lnTo>
                    <a:pt x="54609" y="76199"/>
                  </a:lnTo>
                  <a:close/>
                </a:path>
                <a:path w="54609" h="361950">
                  <a:moveTo>
                    <a:pt x="54609" y="78739"/>
                  </a:moveTo>
                  <a:lnTo>
                    <a:pt x="0" y="78739"/>
                  </a:lnTo>
                  <a:lnTo>
                    <a:pt x="0" y="82549"/>
                  </a:lnTo>
                  <a:lnTo>
                    <a:pt x="54609" y="82549"/>
                  </a:lnTo>
                  <a:lnTo>
                    <a:pt x="54609" y="78739"/>
                  </a:lnTo>
                  <a:close/>
                </a:path>
                <a:path w="54609" h="361950">
                  <a:moveTo>
                    <a:pt x="54609" y="82549"/>
                  </a:moveTo>
                  <a:lnTo>
                    <a:pt x="0" y="82549"/>
                  </a:lnTo>
                  <a:lnTo>
                    <a:pt x="0" y="95249"/>
                  </a:lnTo>
                  <a:lnTo>
                    <a:pt x="54609" y="95249"/>
                  </a:lnTo>
                  <a:lnTo>
                    <a:pt x="54609" y="82549"/>
                  </a:lnTo>
                  <a:close/>
                </a:path>
                <a:path w="54609" h="361950">
                  <a:moveTo>
                    <a:pt x="54609" y="95250"/>
                  </a:moveTo>
                  <a:lnTo>
                    <a:pt x="0" y="95250"/>
                  </a:lnTo>
                  <a:lnTo>
                    <a:pt x="0" y="97789"/>
                  </a:lnTo>
                  <a:lnTo>
                    <a:pt x="54609" y="97789"/>
                  </a:lnTo>
                  <a:lnTo>
                    <a:pt x="54609" y="95250"/>
                  </a:lnTo>
                  <a:close/>
                </a:path>
                <a:path w="54609" h="361950">
                  <a:moveTo>
                    <a:pt x="54609" y="97789"/>
                  </a:moveTo>
                  <a:lnTo>
                    <a:pt x="0" y="97789"/>
                  </a:lnTo>
                  <a:lnTo>
                    <a:pt x="0" y="101599"/>
                  </a:lnTo>
                  <a:lnTo>
                    <a:pt x="54609" y="101599"/>
                  </a:lnTo>
                  <a:lnTo>
                    <a:pt x="54609" y="97789"/>
                  </a:lnTo>
                  <a:close/>
                </a:path>
                <a:path w="54609" h="361950">
                  <a:moveTo>
                    <a:pt x="54609" y="101599"/>
                  </a:moveTo>
                  <a:lnTo>
                    <a:pt x="0" y="101599"/>
                  </a:lnTo>
                  <a:lnTo>
                    <a:pt x="0" y="107949"/>
                  </a:lnTo>
                  <a:lnTo>
                    <a:pt x="54609" y="107949"/>
                  </a:lnTo>
                  <a:lnTo>
                    <a:pt x="54609" y="101599"/>
                  </a:lnTo>
                  <a:close/>
                </a:path>
                <a:path w="54609" h="361950">
                  <a:moveTo>
                    <a:pt x="54609" y="107949"/>
                  </a:moveTo>
                  <a:lnTo>
                    <a:pt x="0" y="107949"/>
                  </a:lnTo>
                  <a:lnTo>
                    <a:pt x="0" y="110489"/>
                  </a:lnTo>
                  <a:lnTo>
                    <a:pt x="54609" y="110489"/>
                  </a:lnTo>
                  <a:lnTo>
                    <a:pt x="54609" y="107949"/>
                  </a:lnTo>
                  <a:close/>
                </a:path>
                <a:path w="54609" h="361950">
                  <a:moveTo>
                    <a:pt x="54609" y="110489"/>
                  </a:moveTo>
                  <a:lnTo>
                    <a:pt x="0" y="110489"/>
                  </a:lnTo>
                  <a:lnTo>
                    <a:pt x="0" y="126999"/>
                  </a:lnTo>
                  <a:lnTo>
                    <a:pt x="54609" y="126999"/>
                  </a:lnTo>
                  <a:lnTo>
                    <a:pt x="54609" y="110489"/>
                  </a:lnTo>
                  <a:close/>
                </a:path>
                <a:path w="54609" h="361950">
                  <a:moveTo>
                    <a:pt x="54609" y="126999"/>
                  </a:moveTo>
                  <a:lnTo>
                    <a:pt x="0" y="126999"/>
                  </a:lnTo>
                  <a:lnTo>
                    <a:pt x="0" y="129539"/>
                  </a:lnTo>
                  <a:lnTo>
                    <a:pt x="54609" y="129539"/>
                  </a:lnTo>
                  <a:lnTo>
                    <a:pt x="54609" y="126999"/>
                  </a:lnTo>
                  <a:close/>
                </a:path>
                <a:path w="54609" h="361950">
                  <a:moveTo>
                    <a:pt x="54609" y="129539"/>
                  </a:moveTo>
                  <a:lnTo>
                    <a:pt x="0" y="129539"/>
                  </a:lnTo>
                  <a:lnTo>
                    <a:pt x="0" y="133349"/>
                  </a:lnTo>
                  <a:lnTo>
                    <a:pt x="54609" y="133349"/>
                  </a:lnTo>
                  <a:lnTo>
                    <a:pt x="54609" y="129539"/>
                  </a:lnTo>
                  <a:close/>
                </a:path>
                <a:path w="54609" h="361950">
                  <a:moveTo>
                    <a:pt x="54609" y="133349"/>
                  </a:moveTo>
                  <a:lnTo>
                    <a:pt x="0" y="133349"/>
                  </a:lnTo>
                  <a:lnTo>
                    <a:pt x="0" y="135889"/>
                  </a:lnTo>
                  <a:lnTo>
                    <a:pt x="54609" y="135889"/>
                  </a:lnTo>
                  <a:lnTo>
                    <a:pt x="54609" y="133349"/>
                  </a:lnTo>
                  <a:close/>
                </a:path>
                <a:path w="54609" h="361950">
                  <a:moveTo>
                    <a:pt x="54609" y="135890"/>
                  </a:moveTo>
                  <a:lnTo>
                    <a:pt x="0" y="135890"/>
                  </a:lnTo>
                  <a:lnTo>
                    <a:pt x="0" y="139699"/>
                  </a:lnTo>
                  <a:lnTo>
                    <a:pt x="54609" y="139699"/>
                  </a:lnTo>
                  <a:lnTo>
                    <a:pt x="54609" y="135890"/>
                  </a:lnTo>
                  <a:close/>
                </a:path>
                <a:path w="54609" h="361950">
                  <a:moveTo>
                    <a:pt x="54609" y="139699"/>
                  </a:moveTo>
                  <a:lnTo>
                    <a:pt x="0" y="139699"/>
                  </a:lnTo>
                  <a:lnTo>
                    <a:pt x="0" y="146049"/>
                  </a:lnTo>
                  <a:lnTo>
                    <a:pt x="54609" y="146049"/>
                  </a:lnTo>
                  <a:lnTo>
                    <a:pt x="54609" y="139699"/>
                  </a:lnTo>
                  <a:close/>
                </a:path>
                <a:path w="54609" h="361950">
                  <a:moveTo>
                    <a:pt x="54609" y="146049"/>
                  </a:moveTo>
                  <a:lnTo>
                    <a:pt x="0" y="146049"/>
                  </a:lnTo>
                  <a:lnTo>
                    <a:pt x="0" y="152399"/>
                  </a:lnTo>
                  <a:lnTo>
                    <a:pt x="54609" y="152399"/>
                  </a:lnTo>
                  <a:lnTo>
                    <a:pt x="54609" y="146049"/>
                  </a:lnTo>
                  <a:close/>
                </a:path>
                <a:path w="54609" h="361950">
                  <a:moveTo>
                    <a:pt x="54609" y="152399"/>
                  </a:moveTo>
                  <a:lnTo>
                    <a:pt x="0" y="152399"/>
                  </a:lnTo>
                  <a:lnTo>
                    <a:pt x="0" y="154939"/>
                  </a:lnTo>
                  <a:lnTo>
                    <a:pt x="54609" y="154939"/>
                  </a:lnTo>
                  <a:lnTo>
                    <a:pt x="54609" y="152399"/>
                  </a:lnTo>
                  <a:close/>
                </a:path>
                <a:path w="54609" h="361950">
                  <a:moveTo>
                    <a:pt x="54609" y="154939"/>
                  </a:moveTo>
                  <a:lnTo>
                    <a:pt x="0" y="154939"/>
                  </a:lnTo>
                  <a:lnTo>
                    <a:pt x="0" y="158749"/>
                  </a:lnTo>
                  <a:lnTo>
                    <a:pt x="54609" y="158749"/>
                  </a:lnTo>
                  <a:lnTo>
                    <a:pt x="54609" y="154939"/>
                  </a:lnTo>
                  <a:close/>
                </a:path>
                <a:path w="54609" h="361950">
                  <a:moveTo>
                    <a:pt x="54609" y="158749"/>
                  </a:moveTo>
                  <a:lnTo>
                    <a:pt x="0" y="158749"/>
                  </a:lnTo>
                  <a:lnTo>
                    <a:pt x="0" y="165099"/>
                  </a:lnTo>
                  <a:lnTo>
                    <a:pt x="54609" y="165099"/>
                  </a:lnTo>
                  <a:lnTo>
                    <a:pt x="54609" y="158749"/>
                  </a:lnTo>
                  <a:close/>
                </a:path>
                <a:path w="54609" h="361950">
                  <a:moveTo>
                    <a:pt x="54609" y="165099"/>
                  </a:moveTo>
                  <a:lnTo>
                    <a:pt x="0" y="165099"/>
                  </a:lnTo>
                  <a:lnTo>
                    <a:pt x="0" y="171449"/>
                  </a:lnTo>
                  <a:lnTo>
                    <a:pt x="54609" y="171449"/>
                  </a:lnTo>
                  <a:lnTo>
                    <a:pt x="54609" y="165099"/>
                  </a:lnTo>
                  <a:close/>
                </a:path>
                <a:path w="54609" h="361950">
                  <a:moveTo>
                    <a:pt x="54609" y="171449"/>
                  </a:moveTo>
                  <a:lnTo>
                    <a:pt x="0" y="171449"/>
                  </a:lnTo>
                  <a:lnTo>
                    <a:pt x="0" y="173989"/>
                  </a:lnTo>
                  <a:lnTo>
                    <a:pt x="54609" y="173989"/>
                  </a:lnTo>
                  <a:lnTo>
                    <a:pt x="54609" y="171449"/>
                  </a:lnTo>
                  <a:close/>
                </a:path>
                <a:path w="54609" h="361950">
                  <a:moveTo>
                    <a:pt x="54609" y="173989"/>
                  </a:moveTo>
                  <a:lnTo>
                    <a:pt x="0" y="173989"/>
                  </a:lnTo>
                  <a:lnTo>
                    <a:pt x="0" y="180339"/>
                  </a:lnTo>
                  <a:lnTo>
                    <a:pt x="54609" y="180339"/>
                  </a:lnTo>
                  <a:lnTo>
                    <a:pt x="54609" y="173989"/>
                  </a:lnTo>
                  <a:close/>
                </a:path>
                <a:path w="54609" h="361950">
                  <a:moveTo>
                    <a:pt x="54609" y="180339"/>
                  </a:moveTo>
                  <a:lnTo>
                    <a:pt x="0" y="180339"/>
                  </a:lnTo>
                  <a:lnTo>
                    <a:pt x="0" y="190499"/>
                  </a:lnTo>
                  <a:lnTo>
                    <a:pt x="54609" y="190499"/>
                  </a:lnTo>
                  <a:lnTo>
                    <a:pt x="54609" y="180339"/>
                  </a:lnTo>
                  <a:close/>
                </a:path>
                <a:path w="54609" h="361950">
                  <a:moveTo>
                    <a:pt x="54609" y="190500"/>
                  </a:moveTo>
                  <a:lnTo>
                    <a:pt x="0" y="190500"/>
                  </a:lnTo>
                  <a:lnTo>
                    <a:pt x="0" y="193039"/>
                  </a:lnTo>
                  <a:lnTo>
                    <a:pt x="54609" y="193039"/>
                  </a:lnTo>
                  <a:lnTo>
                    <a:pt x="54609" y="190500"/>
                  </a:lnTo>
                  <a:close/>
                </a:path>
                <a:path w="54609" h="361950">
                  <a:moveTo>
                    <a:pt x="54609" y="193040"/>
                  </a:moveTo>
                  <a:lnTo>
                    <a:pt x="0" y="193040"/>
                  </a:lnTo>
                  <a:lnTo>
                    <a:pt x="0" y="196849"/>
                  </a:lnTo>
                  <a:lnTo>
                    <a:pt x="54609" y="196849"/>
                  </a:lnTo>
                  <a:lnTo>
                    <a:pt x="54609" y="193040"/>
                  </a:lnTo>
                  <a:close/>
                </a:path>
                <a:path w="54609" h="361950">
                  <a:moveTo>
                    <a:pt x="54609" y="196849"/>
                  </a:moveTo>
                  <a:lnTo>
                    <a:pt x="0" y="196849"/>
                  </a:lnTo>
                  <a:lnTo>
                    <a:pt x="0" y="205739"/>
                  </a:lnTo>
                  <a:lnTo>
                    <a:pt x="54609" y="205739"/>
                  </a:lnTo>
                  <a:lnTo>
                    <a:pt x="54609" y="196849"/>
                  </a:lnTo>
                  <a:close/>
                </a:path>
                <a:path w="54609" h="361950">
                  <a:moveTo>
                    <a:pt x="54609" y="205739"/>
                  </a:moveTo>
                  <a:lnTo>
                    <a:pt x="0" y="205739"/>
                  </a:lnTo>
                  <a:lnTo>
                    <a:pt x="0" y="209549"/>
                  </a:lnTo>
                  <a:lnTo>
                    <a:pt x="54609" y="209549"/>
                  </a:lnTo>
                  <a:lnTo>
                    <a:pt x="54609" y="205739"/>
                  </a:lnTo>
                  <a:close/>
                </a:path>
                <a:path w="54609" h="361950">
                  <a:moveTo>
                    <a:pt x="54609" y="209549"/>
                  </a:moveTo>
                  <a:lnTo>
                    <a:pt x="0" y="209549"/>
                  </a:lnTo>
                  <a:lnTo>
                    <a:pt x="0" y="212089"/>
                  </a:lnTo>
                  <a:lnTo>
                    <a:pt x="54609" y="212089"/>
                  </a:lnTo>
                  <a:lnTo>
                    <a:pt x="54609" y="209549"/>
                  </a:lnTo>
                  <a:close/>
                </a:path>
                <a:path w="54609" h="361950">
                  <a:moveTo>
                    <a:pt x="54609" y="212089"/>
                  </a:moveTo>
                  <a:lnTo>
                    <a:pt x="0" y="212089"/>
                  </a:lnTo>
                  <a:lnTo>
                    <a:pt x="0" y="222249"/>
                  </a:lnTo>
                  <a:lnTo>
                    <a:pt x="54609" y="222249"/>
                  </a:lnTo>
                  <a:lnTo>
                    <a:pt x="54609" y="212089"/>
                  </a:lnTo>
                  <a:close/>
                </a:path>
                <a:path w="54609" h="361950">
                  <a:moveTo>
                    <a:pt x="54609" y="222249"/>
                  </a:moveTo>
                  <a:lnTo>
                    <a:pt x="0" y="222249"/>
                  </a:lnTo>
                  <a:lnTo>
                    <a:pt x="0" y="224789"/>
                  </a:lnTo>
                  <a:lnTo>
                    <a:pt x="54609" y="224789"/>
                  </a:lnTo>
                  <a:lnTo>
                    <a:pt x="54609" y="222249"/>
                  </a:lnTo>
                  <a:close/>
                </a:path>
                <a:path w="54609" h="361950">
                  <a:moveTo>
                    <a:pt x="54609" y="224789"/>
                  </a:moveTo>
                  <a:lnTo>
                    <a:pt x="0" y="224789"/>
                  </a:lnTo>
                  <a:lnTo>
                    <a:pt x="0" y="228599"/>
                  </a:lnTo>
                  <a:lnTo>
                    <a:pt x="54609" y="228599"/>
                  </a:lnTo>
                  <a:lnTo>
                    <a:pt x="54609" y="224789"/>
                  </a:lnTo>
                  <a:close/>
                </a:path>
                <a:path w="54609" h="361950">
                  <a:moveTo>
                    <a:pt x="54609" y="228600"/>
                  </a:moveTo>
                  <a:lnTo>
                    <a:pt x="0" y="228600"/>
                  </a:lnTo>
                  <a:lnTo>
                    <a:pt x="0" y="231139"/>
                  </a:lnTo>
                  <a:lnTo>
                    <a:pt x="54609" y="231139"/>
                  </a:lnTo>
                  <a:lnTo>
                    <a:pt x="54609" y="228600"/>
                  </a:lnTo>
                  <a:close/>
                </a:path>
                <a:path w="54609" h="361950">
                  <a:moveTo>
                    <a:pt x="54609" y="231139"/>
                  </a:moveTo>
                  <a:lnTo>
                    <a:pt x="0" y="231139"/>
                  </a:lnTo>
                  <a:lnTo>
                    <a:pt x="0" y="234949"/>
                  </a:lnTo>
                  <a:lnTo>
                    <a:pt x="54609" y="234949"/>
                  </a:lnTo>
                  <a:lnTo>
                    <a:pt x="54609" y="231139"/>
                  </a:lnTo>
                  <a:close/>
                </a:path>
                <a:path w="54609" h="361950">
                  <a:moveTo>
                    <a:pt x="54609" y="234949"/>
                  </a:moveTo>
                  <a:lnTo>
                    <a:pt x="0" y="234949"/>
                  </a:lnTo>
                  <a:lnTo>
                    <a:pt x="0" y="237489"/>
                  </a:lnTo>
                  <a:lnTo>
                    <a:pt x="54609" y="237489"/>
                  </a:lnTo>
                  <a:lnTo>
                    <a:pt x="54609" y="234949"/>
                  </a:lnTo>
                  <a:close/>
                </a:path>
                <a:path w="54609" h="361950">
                  <a:moveTo>
                    <a:pt x="54609" y="237489"/>
                  </a:moveTo>
                  <a:lnTo>
                    <a:pt x="0" y="237489"/>
                  </a:lnTo>
                  <a:lnTo>
                    <a:pt x="0" y="241299"/>
                  </a:lnTo>
                  <a:lnTo>
                    <a:pt x="54609" y="241299"/>
                  </a:lnTo>
                  <a:lnTo>
                    <a:pt x="54609" y="237489"/>
                  </a:lnTo>
                  <a:close/>
                </a:path>
                <a:path w="54609" h="361950">
                  <a:moveTo>
                    <a:pt x="54609" y="241300"/>
                  </a:moveTo>
                  <a:lnTo>
                    <a:pt x="0" y="241300"/>
                  </a:lnTo>
                  <a:lnTo>
                    <a:pt x="0" y="247649"/>
                  </a:lnTo>
                  <a:lnTo>
                    <a:pt x="54609" y="247649"/>
                  </a:lnTo>
                  <a:lnTo>
                    <a:pt x="54609" y="241300"/>
                  </a:lnTo>
                  <a:close/>
                </a:path>
                <a:path w="54609" h="361950">
                  <a:moveTo>
                    <a:pt x="54609" y="247649"/>
                  </a:moveTo>
                  <a:lnTo>
                    <a:pt x="0" y="247649"/>
                  </a:lnTo>
                  <a:lnTo>
                    <a:pt x="0" y="250189"/>
                  </a:lnTo>
                  <a:lnTo>
                    <a:pt x="54609" y="250189"/>
                  </a:lnTo>
                  <a:lnTo>
                    <a:pt x="54609" y="247649"/>
                  </a:lnTo>
                  <a:close/>
                </a:path>
                <a:path w="54609" h="361950">
                  <a:moveTo>
                    <a:pt x="54609" y="250190"/>
                  </a:moveTo>
                  <a:lnTo>
                    <a:pt x="0" y="250190"/>
                  </a:lnTo>
                  <a:lnTo>
                    <a:pt x="0" y="253999"/>
                  </a:lnTo>
                  <a:lnTo>
                    <a:pt x="54609" y="253999"/>
                  </a:lnTo>
                  <a:lnTo>
                    <a:pt x="54609" y="250190"/>
                  </a:lnTo>
                  <a:close/>
                </a:path>
                <a:path w="54609" h="361950">
                  <a:moveTo>
                    <a:pt x="54609" y="253999"/>
                  </a:moveTo>
                  <a:lnTo>
                    <a:pt x="0" y="253999"/>
                  </a:lnTo>
                  <a:lnTo>
                    <a:pt x="0" y="262889"/>
                  </a:lnTo>
                  <a:lnTo>
                    <a:pt x="54609" y="262889"/>
                  </a:lnTo>
                  <a:lnTo>
                    <a:pt x="54609" y="253999"/>
                  </a:lnTo>
                  <a:close/>
                </a:path>
                <a:path w="54609" h="361950">
                  <a:moveTo>
                    <a:pt x="54609" y="262889"/>
                  </a:moveTo>
                  <a:lnTo>
                    <a:pt x="0" y="262889"/>
                  </a:lnTo>
                  <a:lnTo>
                    <a:pt x="0" y="266699"/>
                  </a:lnTo>
                  <a:lnTo>
                    <a:pt x="54609" y="266699"/>
                  </a:lnTo>
                  <a:lnTo>
                    <a:pt x="54609" y="262889"/>
                  </a:lnTo>
                  <a:close/>
                </a:path>
                <a:path w="54609" h="361950">
                  <a:moveTo>
                    <a:pt x="54609" y="266700"/>
                  </a:moveTo>
                  <a:lnTo>
                    <a:pt x="0" y="266700"/>
                  </a:lnTo>
                  <a:lnTo>
                    <a:pt x="0" y="269239"/>
                  </a:lnTo>
                  <a:lnTo>
                    <a:pt x="54609" y="269239"/>
                  </a:lnTo>
                  <a:lnTo>
                    <a:pt x="54609" y="266700"/>
                  </a:lnTo>
                  <a:close/>
                </a:path>
                <a:path w="54609" h="361950">
                  <a:moveTo>
                    <a:pt x="54609" y="269239"/>
                  </a:moveTo>
                  <a:lnTo>
                    <a:pt x="0" y="269239"/>
                  </a:lnTo>
                  <a:lnTo>
                    <a:pt x="0" y="273049"/>
                  </a:lnTo>
                  <a:lnTo>
                    <a:pt x="54609" y="273049"/>
                  </a:lnTo>
                  <a:lnTo>
                    <a:pt x="54609" y="269239"/>
                  </a:lnTo>
                  <a:close/>
                </a:path>
                <a:path w="54609" h="361950">
                  <a:moveTo>
                    <a:pt x="54609" y="273050"/>
                  </a:moveTo>
                  <a:lnTo>
                    <a:pt x="0" y="273050"/>
                  </a:lnTo>
                  <a:lnTo>
                    <a:pt x="0" y="275589"/>
                  </a:lnTo>
                  <a:lnTo>
                    <a:pt x="54609" y="275589"/>
                  </a:lnTo>
                  <a:lnTo>
                    <a:pt x="54609" y="273050"/>
                  </a:lnTo>
                  <a:close/>
                </a:path>
                <a:path w="54609" h="361950">
                  <a:moveTo>
                    <a:pt x="54609" y="275589"/>
                  </a:moveTo>
                  <a:lnTo>
                    <a:pt x="0" y="275589"/>
                  </a:lnTo>
                  <a:lnTo>
                    <a:pt x="0" y="281939"/>
                  </a:lnTo>
                  <a:lnTo>
                    <a:pt x="54609" y="281939"/>
                  </a:lnTo>
                  <a:lnTo>
                    <a:pt x="54609" y="275589"/>
                  </a:lnTo>
                  <a:close/>
                </a:path>
                <a:path w="54609" h="361950">
                  <a:moveTo>
                    <a:pt x="54609" y="281939"/>
                  </a:moveTo>
                  <a:lnTo>
                    <a:pt x="0" y="281939"/>
                  </a:lnTo>
                  <a:lnTo>
                    <a:pt x="0" y="288289"/>
                  </a:lnTo>
                  <a:lnTo>
                    <a:pt x="54609" y="288289"/>
                  </a:lnTo>
                  <a:lnTo>
                    <a:pt x="54609" y="281939"/>
                  </a:lnTo>
                  <a:close/>
                </a:path>
                <a:path w="54609" h="361950">
                  <a:moveTo>
                    <a:pt x="54609" y="288289"/>
                  </a:moveTo>
                  <a:lnTo>
                    <a:pt x="0" y="288289"/>
                  </a:lnTo>
                  <a:lnTo>
                    <a:pt x="0" y="292099"/>
                  </a:lnTo>
                  <a:lnTo>
                    <a:pt x="54609" y="292099"/>
                  </a:lnTo>
                  <a:lnTo>
                    <a:pt x="54609" y="288289"/>
                  </a:lnTo>
                  <a:close/>
                </a:path>
                <a:path w="54609" h="361950">
                  <a:moveTo>
                    <a:pt x="54609" y="292100"/>
                  </a:moveTo>
                  <a:lnTo>
                    <a:pt x="0" y="292100"/>
                  </a:lnTo>
                  <a:lnTo>
                    <a:pt x="0" y="294639"/>
                  </a:lnTo>
                  <a:lnTo>
                    <a:pt x="54609" y="294639"/>
                  </a:lnTo>
                  <a:lnTo>
                    <a:pt x="54609" y="292100"/>
                  </a:lnTo>
                  <a:close/>
                </a:path>
                <a:path w="54609" h="361950">
                  <a:moveTo>
                    <a:pt x="54609" y="294639"/>
                  </a:moveTo>
                  <a:lnTo>
                    <a:pt x="0" y="294639"/>
                  </a:lnTo>
                  <a:lnTo>
                    <a:pt x="0" y="298449"/>
                  </a:lnTo>
                  <a:lnTo>
                    <a:pt x="54609" y="298449"/>
                  </a:lnTo>
                  <a:lnTo>
                    <a:pt x="54609" y="294639"/>
                  </a:lnTo>
                  <a:close/>
                </a:path>
                <a:path w="54609" h="361950">
                  <a:moveTo>
                    <a:pt x="54609" y="298450"/>
                  </a:moveTo>
                  <a:lnTo>
                    <a:pt x="0" y="298450"/>
                  </a:lnTo>
                  <a:lnTo>
                    <a:pt x="0" y="300989"/>
                  </a:lnTo>
                  <a:lnTo>
                    <a:pt x="54609" y="300989"/>
                  </a:lnTo>
                  <a:lnTo>
                    <a:pt x="54609" y="298450"/>
                  </a:lnTo>
                  <a:close/>
                </a:path>
                <a:path w="54609" h="361950">
                  <a:moveTo>
                    <a:pt x="54609" y="300989"/>
                  </a:moveTo>
                  <a:lnTo>
                    <a:pt x="0" y="300989"/>
                  </a:lnTo>
                  <a:lnTo>
                    <a:pt x="0" y="304799"/>
                  </a:lnTo>
                  <a:lnTo>
                    <a:pt x="54609" y="304799"/>
                  </a:lnTo>
                  <a:lnTo>
                    <a:pt x="54609" y="300989"/>
                  </a:lnTo>
                  <a:close/>
                </a:path>
                <a:path w="54609" h="361950">
                  <a:moveTo>
                    <a:pt x="54609" y="304799"/>
                  </a:moveTo>
                  <a:lnTo>
                    <a:pt x="0" y="304799"/>
                  </a:lnTo>
                  <a:lnTo>
                    <a:pt x="0" y="307339"/>
                  </a:lnTo>
                  <a:lnTo>
                    <a:pt x="54609" y="307339"/>
                  </a:lnTo>
                  <a:lnTo>
                    <a:pt x="54609" y="304799"/>
                  </a:lnTo>
                  <a:close/>
                </a:path>
                <a:path w="54609" h="361950">
                  <a:moveTo>
                    <a:pt x="54609" y="307340"/>
                  </a:moveTo>
                  <a:lnTo>
                    <a:pt x="0" y="307340"/>
                  </a:lnTo>
                  <a:lnTo>
                    <a:pt x="0" y="311149"/>
                  </a:lnTo>
                  <a:lnTo>
                    <a:pt x="54609" y="311149"/>
                  </a:lnTo>
                  <a:lnTo>
                    <a:pt x="54609" y="307340"/>
                  </a:lnTo>
                  <a:close/>
                </a:path>
                <a:path w="54609" h="361950">
                  <a:moveTo>
                    <a:pt x="54609" y="311149"/>
                  </a:moveTo>
                  <a:lnTo>
                    <a:pt x="0" y="311149"/>
                  </a:lnTo>
                  <a:lnTo>
                    <a:pt x="0" y="313689"/>
                  </a:lnTo>
                  <a:lnTo>
                    <a:pt x="54609" y="313689"/>
                  </a:lnTo>
                  <a:lnTo>
                    <a:pt x="54609" y="311149"/>
                  </a:lnTo>
                  <a:close/>
                </a:path>
                <a:path w="54609" h="361950">
                  <a:moveTo>
                    <a:pt x="54609" y="313689"/>
                  </a:moveTo>
                  <a:lnTo>
                    <a:pt x="0" y="313689"/>
                  </a:lnTo>
                  <a:lnTo>
                    <a:pt x="0" y="323849"/>
                  </a:lnTo>
                  <a:lnTo>
                    <a:pt x="54609" y="323849"/>
                  </a:lnTo>
                  <a:lnTo>
                    <a:pt x="54609" y="313689"/>
                  </a:lnTo>
                  <a:close/>
                </a:path>
                <a:path w="54609" h="361950">
                  <a:moveTo>
                    <a:pt x="54609" y="323850"/>
                  </a:moveTo>
                  <a:lnTo>
                    <a:pt x="0" y="323850"/>
                  </a:lnTo>
                  <a:lnTo>
                    <a:pt x="0" y="326389"/>
                  </a:lnTo>
                  <a:lnTo>
                    <a:pt x="54609" y="326389"/>
                  </a:lnTo>
                  <a:lnTo>
                    <a:pt x="54609" y="323850"/>
                  </a:lnTo>
                  <a:close/>
                </a:path>
                <a:path w="54609" h="361950">
                  <a:moveTo>
                    <a:pt x="54609" y="326389"/>
                  </a:moveTo>
                  <a:lnTo>
                    <a:pt x="0" y="326389"/>
                  </a:lnTo>
                  <a:lnTo>
                    <a:pt x="0" y="330199"/>
                  </a:lnTo>
                  <a:lnTo>
                    <a:pt x="54609" y="330199"/>
                  </a:lnTo>
                  <a:lnTo>
                    <a:pt x="54609" y="326389"/>
                  </a:lnTo>
                  <a:close/>
                </a:path>
                <a:path w="54609" h="361950">
                  <a:moveTo>
                    <a:pt x="54609" y="330200"/>
                  </a:moveTo>
                  <a:lnTo>
                    <a:pt x="0" y="330200"/>
                  </a:lnTo>
                  <a:lnTo>
                    <a:pt x="0" y="332739"/>
                  </a:lnTo>
                  <a:lnTo>
                    <a:pt x="54609" y="332739"/>
                  </a:lnTo>
                  <a:lnTo>
                    <a:pt x="54609" y="330200"/>
                  </a:lnTo>
                  <a:close/>
                </a:path>
                <a:path w="54609" h="361950">
                  <a:moveTo>
                    <a:pt x="54609" y="332739"/>
                  </a:moveTo>
                  <a:lnTo>
                    <a:pt x="0" y="332739"/>
                  </a:lnTo>
                  <a:lnTo>
                    <a:pt x="0" y="342899"/>
                  </a:lnTo>
                  <a:lnTo>
                    <a:pt x="49529" y="342899"/>
                  </a:lnTo>
                  <a:lnTo>
                    <a:pt x="49529" y="341629"/>
                  </a:lnTo>
                  <a:lnTo>
                    <a:pt x="53340" y="341629"/>
                  </a:lnTo>
                  <a:lnTo>
                    <a:pt x="53340" y="340359"/>
                  </a:lnTo>
                  <a:lnTo>
                    <a:pt x="54609" y="340359"/>
                  </a:lnTo>
                  <a:lnTo>
                    <a:pt x="54609" y="332739"/>
                  </a:lnTo>
                  <a:close/>
                </a:path>
                <a:path w="54609" h="361950">
                  <a:moveTo>
                    <a:pt x="46990" y="342899"/>
                  </a:moveTo>
                  <a:lnTo>
                    <a:pt x="0" y="342899"/>
                  </a:lnTo>
                  <a:lnTo>
                    <a:pt x="0" y="345439"/>
                  </a:lnTo>
                  <a:lnTo>
                    <a:pt x="43179" y="345439"/>
                  </a:lnTo>
                  <a:lnTo>
                    <a:pt x="43179" y="344169"/>
                  </a:lnTo>
                  <a:lnTo>
                    <a:pt x="46990" y="344169"/>
                  </a:lnTo>
                  <a:lnTo>
                    <a:pt x="46990" y="342899"/>
                  </a:lnTo>
                  <a:close/>
                </a:path>
                <a:path w="54609" h="361950">
                  <a:moveTo>
                    <a:pt x="40639" y="345439"/>
                  </a:moveTo>
                  <a:lnTo>
                    <a:pt x="0" y="345439"/>
                  </a:lnTo>
                  <a:lnTo>
                    <a:pt x="0" y="351789"/>
                  </a:lnTo>
                  <a:lnTo>
                    <a:pt x="26670" y="351789"/>
                  </a:lnTo>
                  <a:lnTo>
                    <a:pt x="26670" y="350519"/>
                  </a:lnTo>
                  <a:lnTo>
                    <a:pt x="30479" y="350519"/>
                  </a:lnTo>
                  <a:lnTo>
                    <a:pt x="30479" y="349249"/>
                  </a:lnTo>
                  <a:lnTo>
                    <a:pt x="34289" y="349249"/>
                  </a:lnTo>
                  <a:lnTo>
                    <a:pt x="34289" y="347979"/>
                  </a:lnTo>
                  <a:lnTo>
                    <a:pt x="36829" y="347979"/>
                  </a:lnTo>
                  <a:lnTo>
                    <a:pt x="36829" y="346709"/>
                  </a:lnTo>
                  <a:lnTo>
                    <a:pt x="40639" y="346709"/>
                  </a:lnTo>
                  <a:lnTo>
                    <a:pt x="40639" y="345439"/>
                  </a:lnTo>
                  <a:close/>
                </a:path>
                <a:path w="54609" h="361950">
                  <a:moveTo>
                    <a:pt x="24129" y="351789"/>
                  </a:moveTo>
                  <a:lnTo>
                    <a:pt x="0" y="351789"/>
                  </a:lnTo>
                  <a:lnTo>
                    <a:pt x="0" y="355599"/>
                  </a:lnTo>
                  <a:lnTo>
                    <a:pt x="17779" y="355599"/>
                  </a:lnTo>
                  <a:lnTo>
                    <a:pt x="17779" y="354329"/>
                  </a:lnTo>
                  <a:lnTo>
                    <a:pt x="20320" y="354329"/>
                  </a:lnTo>
                  <a:lnTo>
                    <a:pt x="20320" y="353059"/>
                  </a:lnTo>
                  <a:lnTo>
                    <a:pt x="24129" y="353059"/>
                  </a:lnTo>
                  <a:lnTo>
                    <a:pt x="24129" y="351789"/>
                  </a:lnTo>
                  <a:close/>
                </a:path>
                <a:path w="54609" h="361950">
                  <a:moveTo>
                    <a:pt x="13970" y="355600"/>
                  </a:moveTo>
                  <a:lnTo>
                    <a:pt x="0" y="355600"/>
                  </a:lnTo>
                  <a:lnTo>
                    <a:pt x="0" y="358139"/>
                  </a:lnTo>
                  <a:lnTo>
                    <a:pt x="11429" y="358139"/>
                  </a:lnTo>
                  <a:lnTo>
                    <a:pt x="11429" y="356869"/>
                  </a:lnTo>
                  <a:lnTo>
                    <a:pt x="13970" y="356869"/>
                  </a:lnTo>
                  <a:lnTo>
                    <a:pt x="13970" y="355600"/>
                  </a:lnTo>
                  <a:close/>
                </a:path>
                <a:path w="54609" h="361950">
                  <a:moveTo>
                    <a:pt x="7619" y="358139"/>
                  </a:moveTo>
                  <a:lnTo>
                    <a:pt x="0" y="358139"/>
                  </a:lnTo>
                  <a:lnTo>
                    <a:pt x="0" y="361949"/>
                  </a:lnTo>
                  <a:lnTo>
                    <a:pt x="1269" y="361949"/>
                  </a:lnTo>
                  <a:lnTo>
                    <a:pt x="1269" y="360679"/>
                  </a:lnTo>
                  <a:lnTo>
                    <a:pt x="5079" y="360679"/>
                  </a:lnTo>
                  <a:lnTo>
                    <a:pt x="5079" y="359409"/>
                  </a:lnTo>
                  <a:lnTo>
                    <a:pt x="7619" y="359409"/>
                  </a:lnTo>
                  <a:lnTo>
                    <a:pt x="7619" y="358139"/>
                  </a:lnTo>
                  <a:close/>
                </a:path>
              </a:pathLst>
            </a:custGeom>
            <a:solidFill>
              <a:srgbClr val="1A511A"/>
            </a:solidFill>
          </p:spPr>
          <p:txBody>
            <a:bodyPr wrap="square" lIns="0" tIns="0" rIns="0" bIns="0" rtlCol="0"/>
            <a:lstStyle/>
            <a:p>
              <a:endParaRPr/>
            </a:p>
          </p:txBody>
        </p:sp>
        <p:sp>
          <p:nvSpPr>
            <p:cNvPr id="912" name="object 912"/>
            <p:cNvSpPr/>
            <p:nvPr/>
          </p:nvSpPr>
          <p:spPr>
            <a:xfrm>
              <a:off x="8333739" y="5463539"/>
              <a:ext cx="55880" cy="379730"/>
            </a:xfrm>
            <a:custGeom>
              <a:avLst/>
              <a:gdLst/>
              <a:ahLst/>
              <a:cxnLst/>
              <a:rect l="l" t="t" r="r" b="b"/>
              <a:pathLst>
                <a:path w="55879" h="379729">
                  <a:moveTo>
                    <a:pt x="55879" y="0"/>
                  </a:moveTo>
                  <a:lnTo>
                    <a:pt x="36829" y="0"/>
                  </a:lnTo>
                  <a:lnTo>
                    <a:pt x="36829" y="1270"/>
                  </a:lnTo>
                  <a:lnTo>
                    <a:pt x="0" y="1270"/>
                  </a:lnTo>
                  <a:lnTo>
                    <a:pt x="0" y="5080"/>
                  </a:lnTo>
                  <a:lnTo>
                    <a:pt x="55879" y="5080"/>
                  </a:lnTo>
                  <a:lnTo>
                    <a:pt x="55879" y="0"/>
                  </a:lnTo>
                  <a:close/>
                </a:path>
                <a:path w="55879" h="379729">
                  <a:moveTo>
                    <a:pt x="55879" y="5080"/>
                  </a:moveTo>
                  <a:lnTo>
                    <a:pt x="0" y="5080"/>
                  </a:lnTo>
                  <a:lnTo>
                    <a:pt x="0" y="11430"/>
                  </a:lnTo>
                  <a:lnTo>
                    <a:pt x="55879" y="11430"/>
                  </a:lnTo>
                  <a:lnTo>
                    <a:pt x="55879" y="5080"/>
                  </a:lnTo>
                  <a:close/>
                </a:path>
                <a:path w="55879" h="379729">
                  <a:moveTo>
                    <a:pt x="55879" y="11430"/>
                  </a:moveTo>
                  <a:lnTo>
                    <a:pt x="0" y="11430"/>
                  </a:lnTo>
                  <a:lnTo>
                    <a:pt x="0" y="17780"/>
                  </a:lnTo>
                  <a:lnTo>
                    <a:pt x="55879" y="17780"/>
                  </a:lnTo>
                  <a:lnTo>
                    <a:pt x="55879" y="11430"/>
                  </a:lnTo>
                  <a:close/>
                </a:path>
                <a:path w="55879" h="379729">
                  <a:moveTo>
                    <a:pt x="55879" y="17780"/>
                  </a:moveTo>
                  <a:lnTo>
                    <a:pt x="0" y="17780"/>
                  </a:lnTo>
                  <a:lnTo>
                    <a:pt x="0" y="24130"/>
                  </a:lnTo>
                  <a:lnTo>
                    <a:pt x="55879" y="24130"/>
                  </a:lnTo>
                  <a:lnTo>
                    <a:pt x="55879" y="17780"/>
                  </a:lnTo>
                  <a:close/>
                </a:path>
                <a:path w="55879" h="379729">
                  <a:moveTo>
                    <a:pt x="55879" y="24130"/>
                  </a:moveTo>
                  <a:lnTo>
                    <a:pt x="0" y="24130"/>
                  </a:lnTo>
                  <a:lnTo>
                    <a:pt x="0" y="26670"/>
                  </a:lnTo>
                  <a:lnTo>
                    <a:pt x="55879" y="26670"/>
                  </a:lnTo>
                  <a:lnTo>
                    <a:pt x="55879" y="24130"/>
                  </a:lnTo>
                  <a:close/>
                </a:path>
                <a:path w="55879" h="379729">
                  <a:moveTo>
                    <a:pt x="55879" y="26670"/>
                  </a:moveTo>
                  <a:lnTo>
                    <a:pt x="0" y="26670"/>
                  </a:lnTo>
                  <a:lnTo>
                    <a:pt x="0" y="33020"/>
                  </a:lnTo>
                  <a:lnTo>
                    <a:pt x="55879" y="33020"/>
                  </a:lnTo>
                  <a:lnTo>
                    <a:pt x="55879" y="26670"/>
                  </a:lnTo>
                  <a:close/>
                </a:path>
                <a:path w="55879" h="379729">
                  <a:moveTo>
                    <a:pt x="55879" y="33020"/>
                  </a:moveTo>
                  <a:lnTo>
                    <a:pt x="0" y="33020"/>
                  </a:lnTo>
                  <a:lnTo>
                    <a:pt x="0" y="43180"/>
                  </a:lnTo>
                  <a:lnTo>
                    <a:pt x="55879" y="43180"/>
                  </a:lnTo>
                  <a:lnTo>
                    <a:pt x="55879" y="33020"/>
                  </a:lnTo>
                  <a:close/>
                </a:path>
                <a:path w="55879" h="379729">
                  <a:moveTo>
                    <a:pt x="55879" y="43180"/>
                  </a:moveTo>
                  <a:lnTo>
                    <a:pt x="0" y="43180"/>
                  </a:lnTo>
                  <a:lnTo>
                    <a:pt x="0" y="45720"/>
                  </a:lnTo>
                  <a:lnTo>
                    <a:pt x="55879" y="45720"/>
                  </a:lnTo>
                  <a:lnTo>
                    <a:pt x="55879" y="43180"/>
                  </a:lnTo>
                  <a:close/>
                </a:path>
                <a:path w="55879" h="379729">
                  <a:moveTo>
                    <a:pt x="55879" y="45720"/>
                  </a:moveTo>
                  <a:lnTo>
                    <a:pt x="0" y="45720"/>
                  </a:lnTo>
                  <a:lnTo>
                    <a:pt x="0" y="49530"/>
                  </a:lnTo>
                  <a:lnTo>
                    <a:pt x="55879" y="49530"/>
                  </a:lnTo>
                  <a:lnTo>
                    <a:pt x="55879" y="45720"/>
                  </a:lnTo>
                  <a:close/>
                </a:path>
                <a:path w="55879" h="379729">
                  <a:moveTo>
                    <a:pt x="55879" y="49530"/>
                  </a:moveTo>
                  <a:lnTo>
                    <a:pt x="0" y="49530"/>
                  </a:lnTo>
                  <a:lnTo>
                    <a:pt x="0" y="52070"/>
                  </a:lnTo>
                  <a:lnTo>
                    <a:pt x="55879" y="52070"/>
                  </a:lnTo>
                  <a:lnTo>
                    <a:pt x="55879" y="49530"/>
                  </a:lnTo>
                  <a:close/>
                </a:path>
                <a:path w="55879" h="379729">
                  <a:moveTo>
                    <a:pt x="55879" y="52070"/>
                  </a:moveTo>
                  <a:lnTo>
                    <a:pt x="0" y="52070"/>
                  </a:lnTo>
                  <a:lnTo>
                    <a:pt x="0" y="58420"/>
                  </a:lnTo>
                  <a:lnTo>
                    <a:pt x="55879" y="58420"/>
                  </a:lnTo>
                  <a:lnTo>
                    <a:pt x="55879" y="52070"/>
                  </a:lnTo>
                  <a:close/>
                </a:path>
                <a:path w="55879" h="379729">
                  <a:moveTo>
                    <a:pt x="55879" y="58420"/>
                  </a:moveTo>
                  <a:lnTo>
                    <a:pt x="0" y="58420"/>
                  </a:lnTo>
                  <a:lnTo>
                    <a:pt x="0" y="68580"/>
                  </a:lnTo>
                  <a:lnTo>
                    <a:pt x="55879" y="68580"/>
                  </a:lnTo>
                  <a:lnTo>
                    <a:pt x="55879" y="58420"/>
                  </a:lnTo>
                  <a:close/>
                </a:path>
                <a:path w="55879" h="379729">
                  <a:moveTo>
                    <a:pt x="55879" y="68580"/>
                  </a:moveTo>
                  <a:lnTo>
                    <a:pt x="0" y="68580"/>
                  </a:lnTo>
                  <a:lnTo>
                    <a:pt x="0" y="71120"/>
                  </a:lnTo>
                  <a:lnTo>
                    <a:pt x="55879" y="71120"/>
                  </a:lnTo>
                  <a:lnTo>
                    <a:pt x="55879" y="68580"/>
                  </a:lnTo>
                  <a:close/>
                </a:path>
                <a:path w="55879" h="379729">
                  <a:moveTo>
                    <a:pt x="55879" y="71120"/>
                  </a:moveTo>
                  <a:lnTo>
                    <a:pt x="0" y="71120"/>
                  </a:lnTo>
                  <a:lnTo>
                    <a:pt x="0" y="74930"/>
                  </a:lnTo>
                  <a:lnTo>
                    <a:pt x="55879" y="74930"/>
                  </a:lnTo>
                  <a:lnTo>
                    <a:pt x="55879" y="71120"/>
                  </a:lnTo>
                  <a:close/>
                </a:path>
                <a:path w="55879" h="379729">
                  <a:moveTo>
                    <a:pt x="55879" y="74930"/>
                  </a:moveTo>
                  <a:lnTo>
                    <a:pt x="0" y="74930"/>
                  </a:lnTo>
                  <a:lnTo>
                    <a:pt x="0" y="77470"/>
                  </a:lnTo>
                  <a:lnTo>
                    <a:pt x="55879" y="77470"/>
                  </a:lnTo>
                  <a:lnTo>
                    <a:pt x="55879" y="74930"/>
                  </a:lnTo>
                  <a:close/>
                </a:path>
                <a:path w="55879" h="379729">
                  <a:moveTo>
                    <a:pt x="55879" y="77470"/>
                  </a:moveTo>
                  <a:lnTo>
                    <a:pt x="0" y="77470"/>
                  </a:lnTo>
                  <a:lnTo>
                    <a:pt x="0" y="81280"/>
                  </a:lnTo>
                  <a:lnTo>
                    <a:pt x="55879" y="81280"/>
                  </a:lnTo>
                  <a:lnTo>
                    <a:pt x="55879" y="77470"/>
                  </a:lnTo>
                  <a:close/>
                </a:path>
                <a:path w="55879" h="379729">
                  <a:moveTo>
                    <a:pt x="55879" y="81280"/>
                  </a:moveTo>
                  <a:lnTo>
                    <a:pt x="0" y="81280"/>
                  </a:lnTo>
                  <a:lnTo>
                    <a:pt x="0" y="93980"/>
                  </a:lnTo>
                  <a:lnTo>
                    <a:pt x="55879" y="93980"/>
                  </a:lnTo>
                  <a:lnTo>
                    <a:pt x="55879" y="81280"/>
                  </a:lnTo>
                  <a:close/>
                </a:path>
                <a:path w="55879" h="379729">
                  <a:moveTo>
                    <a:pt x="55879" y="93980"/>
                  </a:moveTo>
                  <a:lnTo>
                    <a:pt x="0" y="93980"/>
                  </a:lnTo>
                  <a:lnTo>
                    <a:pt x="0" y="96520"/>
                  </a:lnTo>
                  <a:lnTo>
                    <a:pt x="55879" y="96520"/>
                  </a:lnTo>
                  <a:lnTo>
                    <a:pt x="55879" y="93980"/>
                  </a:lnTo>
                  <a:close/>
                </a:path>
                <a:path w="55879" h="379729">
                  <a:moveTo>
                    <a:pt x="55879" y="96520"/>
                  </a:moveTo>
                  <a:lnTo>
                    <a:pt x="0" y="96520"/>
                  </a:lnTo>
                  <a:lnTo>
                    <a:pt x="0" y="100330"/>
                  </a:lnTo>
                  <a:lnTo>
                    <a:pt x="55879" y="100330"/>
                  </a:lnTo>
                  <a:lnTo>
                    <a:pt x="55879" y="96520"/>
                  </a:lnTo>
                  <a:close/>
                </a:path>
                <a:path w="55879" h="379729">
                  <a:moveTo>
                    <a:pt x="55879" y="100330"/>
                  </a:moveTo>
                  <a:lnTo>
                    <a:pt x="0" y="100330"/>
                  </a:lnTo>
                  <a:lnTo>
                    <a:pt x="0" y="106680"/>
                  </a:lnTo>
                  <a:lnTo>
                    <a:pt x="55879" y="106680"/>
                  </a:lnTo>
                  <a:lnTo>
                    <a:pt x="55879" y="100330"/>
                  </a:lnTo>
                  <a:close/>
                </a:path>
                <a:path w="55879" h="379729">
                  <a:moveTo>
                    <a:pt x="55879" y="106680"/>
                  </a:moveTo>
                  <a:lnTo>
                    <a:pt x="0" y="106680"/>
                  </a:lnTo>
                  <a:lnTo>
                    <a:pt x="0" y="109220"/>
                  </a:lnTo>
                  <a:lnTo>
                    <a:pt x="55879" y="109220"/>
                  </a:lnTo>
                  <a:lnTo>
                    <a:pt x="55879" y="106680"/>
                  </a:lnTo>
                  <a:close/>
                </a:path>
                <a:path w="55879" h="379729">
                  <a:moveTo>
                    <a:pt x="55879" y="109220"/>
                  </a:moveTo>
                  <a:lnTo>
                    <a:pt x="0" y="109220"/>
                  </a:lnTo>
                  <a:lnTo>
                    <a:pt x="0" y="125730"/>
                  </a:lnTo>
                  <a:lnTo>
                    <a:pt x="55879" y="125730"/>
                  </a:lnTo>
                  <a:lnTo>
                    <a:pt x="55879" y="109220"/>
                  </a:lnTo>
                  <a:close/>
                </a:path>
                <a:path w="55879" h="379729">
                  <a:moveTo>
                    <a:pt x="55879" y="125730"/>
                  </a:moveTo>
                  <a:lnTo>
                    <a:pt x="0" y="125730"/>
                  </a:lnTo>
                  <a:lnTo>
                    <a:pt x="0" y="128270"/>
                  </a:lnTo>
                  <a:lnTo>
                    <a:pt x="55879" y="128270"/>
                  </a:lnTo>
                  <a:lnTo>
                    <a:pt x="55879" y="125730"/>
                  </a:lnTo>
                  <a:close/>
                </a:path>
                <a:path w="55879" h="379729">
                  <a:moveTo>
                    <a:pt x="55879" y="128270"/>
                  </a:moveTo>
                  <a:lnTo>
                    <a:pt x="0" y="128270"/>
                  </a:lnTo>
                  <a:lnTo>
                    <a:pt x="0" y="132080"/>
                  </a:lnTo>
                  <a:lnTo>
                    <a:pt x="55879" y="132080"/>
                  </a:lnTo>
                  <a:lnTo>
                    <a:pt x="55879" y="128270"/>
                  </a:lnTo>
                  <a:close/>
                </a:path>
                <a:path w="55879" h="379729">
                  <a:moveTo>
                    <a:pt x="55879" y="132080"/>
                  </a:moveTo>
                  <a:lnTo>
                    <a:pt x="0" y="132080"/>
                  </a:lnTo>
                  <a:lnTo>
                    <a:pt x="0" y="134620"/>
                  </a:lnTo>
                  <a:lnTo>
                    <a:pt x="55879" y="134620"/>
                  </a:lnTo>
                  <a:lnTo>
                    <a:pt x="55879" y="132080"/>
                  </a:lnTo>
                  <a:close/>
                </a:path>
                <a:path w="55879" h="379729">
                  <a:moveTo>
                    <a:pt x="55879" y="134620"/>
                  </a:moveTo>
                  <a:lnTo>
                    <a:pt x="0" y="134620"/>
                  </a:lnTo>
                  <a:lnTo>
                    <a:pt x="0" y="138430"/>
                  </a:lnTo>
                  <a:lnTo>
                    <a:pt x="55879" y="138430"/>
                  </a:lnTo>
                  <a:lnTo>
                    <a:pt x="55879" y="134620"/>
                  </a:lnTo>
                  <a:close/>
                </a:path>
                <a:path w="55879" h="379729">
                  <a:moveTo>
                    <a:pt x="55879" y="138430"/>
                  </a:moveTo>
                  <a:lnTo>
                    <a:pt x="0" y="138430"/>
                  </a:lnTo>
                  <a:lnTo>
                    <a:pt x="0" y="144780"/>
                  </a:lnTo>
                  <a:lnTo>
                    <a:pt x="55879" y="144780"/>
                  </a:lnTo>
                  <a:lnTo>
                    <a:pt x="55879" y="138430"/>
                  </a:lnTo>
                  <a:close/>
                </a:path>
                <a:path w="55879" h="379729">
                  <a:moveTo>
                    <a:pt x="55879" y="144780"/>
                  </a:moveTo>
                  <a:lnTo>
                    <a:pt x="0" y="144780"/>
                  </a:lnTo>
                  <a:lnTo>
                    <a:pt x="0" y="151130"/>
                  </a:lnTo>
                  <a:lnTo>
                    <a:pt x="55879" y="151130"/>
                  </a:lnTo>
                  <a:lnTo>
                    <a:pt x="55879" y="144780"/>
                  </a:lnTo>
                  <a:close/>
                </a:path>
                <a:path w="55879" h="379729">
                  <a:moveTo>
                    <a:pt x="55879" y="151130"/>
                  </a:moveTo>
                  <a:lnTo>
                    <a:pt x="0" y="151130"/>
                  </a:lnTo>
                  <a:lnTo>
                    <a:pt x="0" y="153670"/>
                  </a:lnTo>
                  <a:lnTo>
                    <a:pt x="55879" y="153670"/>
                  </a:lnTo>
                  <a:lnTo>
                    <a:pt x="55879" y="151130"/>
                  </a:lnTo>
                  <a:close/>
                </a:path>
                <a:path w="55879" h="379729">
                  <a:moveTo>
                    <a:pt x="55879" y="153670"/>
                  </a:moveTo>
                  <a:lnTo>
                    <a:pt x="0" y="153670"/>
                  </a:lnTo>
                  <a:lnTo>
                    <a:pt x="0" y="157480"/>
                  </a:lnTo>
                  <a:lnTo>
                    <a:pt x="55879" y="157480"/>
                  </a:lnTo>
                  <a:lnTo>
                    <a:pt x="55879" y="153670"/>
                  </a:lnTo>
                  <a:close/>
                </a:path>
                <a:path w="55879" h="379729">
                  <a:moveTo>
                    <a:pt x="55879" y="157480"/>
                  </a:moveTo>
                  <a:lnTo>
                    <a:pt x="0" y="157480"/>
                  </a:lnTo>
                  <a:lnTo>
                    <a:pt x="0" y="163830"/>
                  </a:lnTo>
                  <a:lnTo>
                    <a:pt x="55879" y="163830"/>
                  </a:lnTo>
                  <a:lnTo>
                    <a:pt x="55879" y="157480"/>
                  </a:lnTo>
                  <a:close/>
                </a:path>
                <a:path w="55879" h="379729">
                  <a:moveTo>
                    <a:pt x="55879" y="163830"/>
                  </a:moveTo>
                  <a:lnTo>
                    <a:pt x="0" y="163830"/>
                  </a:lnTo>
                  <a:lnTo>
                    <a:pt x="0" y="170180"/>
                  </a:lnTo>
                  <a:lnTo>
                    <a:pt x="55879" y="170180"/>
                  </a:lnTo>
                  <a:lnTo>
                    <a:pt x="55879" y="163830"/>
                  </a:lnTo>
                  <a:close/>
                </a:path>
                <a:path w="55879" h="379729">
                  <a:moveTo>
                    <a:pt x="55879" y="170180"/>
                  </a:moveTo>
                  <a:lnTo>
                    <a:pt x="0" y="170180"/>
                  </a:lnTo>
                  <a:lnTo>
                    <a:pt x="0" y="172720"/>
                  </a:lnTo>
                  <a:lnTo>
                    <a:pt x="55879" y="172720"/>
                  </a:lnTo>
                  <a:lnTo>
                    <a:pt x="55879" y="170180"/>
                  </a:lnTo>
                  <a:close/>
                </a:path>
                <a:path w="55879" h="379729">
                  <a:moveTo>
                    <a:pt x="55879" y="172720"/>
                  </a:moveTo>
                  <a:lnTo>
                    <a:pt x="0" y="172720"/>
                  </a:lnTo>
                  <a:lnTo>
                    <a:pt x="0" y="179070"/>
                  </a:lnTo>
                  <a:lnTo>
                    <a:pt x="55879" y="179070"/>
                  </a:lnTo>
                  <a:lnTo>
                    <a:pt x="55879" y="172720"/>
                  </a:lnTo>
                  <a:close/>
                </a:path>
                <a:path w="55879" h="379729">
                  <a:moveTo>
                    <a:pt x="55879" y="179070"/>
                  </a:moveTo>
                  <a:lnTo>
                    <a:pt x="0" y="179070"/>
                  </a:lnTo>
                  <a:lnTo>
                    <a:pt x="0" y="189230"/>
                  </a:lnTo>
                  <a:lnTo>
                    <a:pt x="55879" y="189230"/>
                  </a:lnTo>
                  <a:lnTo>
                    <a:pt x="55879" y="179070"/>
                  </a:lnTo>
                  <a:close/>
                </a:path>
                <a:path w="55879" h="379729">
                  <a:moveTo>
                    <a:pt x="55879" y="189230"/>
                  </a:moveTo>
                  <a:lnTo>
                    <a:pt x="0" y="189230"/>
                  </a:lnTo>
                  <a:lnTo>
                    <a:pt x="0" y="191770"/>
                  </a:lnTo>
                  <a:lnTo>
                    <a:pt x="55879" y="191770"/>
                  </a:lnTo>
                  <a:lnTo>
                    <a:pt x="55879" y="189230"/>
                  </a:lnTo>
                  <a:close/>
                </a:path>
                <a:path w="55879" h="379729">
                  <a:moveTo>
                    <a:pt x="55879" y="191770"/>
                  </a:moveTo>
                  <a:lnTo>
                    <a:pt x="0" y="191770"/>
                  </a:lnTo>
                  <a:lnTo>
                    <a:pt x="0" y="195580"/>
                  </a:lnTo>
                  <a:lnTo>
                    <a:pt x="55879" y="195580"/>
                  </a:lnTo>
                  <a:lnTo>
                    <a:pt x="55879" y="191770"/>
                  </a:lnTo>
                  <a:close/>
                </a:path>
                <a:path w="55879" h="379729">
                  <a:moveTo>
                    <a:pt x="55879" y="195580"/>
                  </a:moveTo>
                  <a:lnTo>
                    <a:pt x="0" y="195580"/>
                  </a:lnTo>
                  <a:lnTo>
                    <a:pt x="0" y="204470"/>
                  </a:lnTo>
                  <a:lnTo>
                    <a:pt x="55879" y="204470"/>
                  </a:lnTo>
                  <a:lnTo>
                    <a:pt x="55879" y="195580"/>
                  </a:lnTo>
                  <a:close/>
                </a:path>
                <a:path w="55879" h="379729">
                  <a:moveTo>
                    <a:pt x="55879" y="204470"/>
                  </a:moveTo>
                  <a:lnTo>
                    <a:pt x="0" y="204470"/>
                  </a:lnTo>
                  <a:lnTo>
                    <a:pt x="0" y="208280"/>
                  </a:lnTo>
                  <a:lnTo>
                    <a:pt x="55879" y="208280"/>
                  </a:lnTo>
                  <a:lnTo>
                    <a:pt x="55879" y="204470"/>
                  </a:lnTo>
                  <a:close/>
                </a:path>
                <a:path w="55879" h="379729">
                  <a:moveTo>
                    <a:pt x="55879" y="208280"/>
                  </a:moveTo>
                  <a:lnTo>
                    <a:pt x="0" y="208280"/>
                  </a:lnTo>
                  <a:lnTo>
                    <a:pt x="0" y="210820"/>
                  </a:lnTo>
                  <a:lnTo>
                    <a:pt x="55879" y="210820"/>
                  </a:lnTo>
                  <a:lnTo>
                    <a:pt x="55879" y="208280"/>
                  </a:lnTo>
                  <a:close/>
                </a:path>
                <a:path w="55879" h="379729">
                  <a:moveTo>
                    <a:pt x="55879" y="210820"/>
                  </a:moveTo>
                  <a:lnTo>
                    <a:pt x="0" y="210820"/>
                  </a:lnTo>
                  <a:lnTo>
                    <a:pt x="0" y="220980"/>
                  </a:lnTo>
                  <a:lnTo>
                    <a:pt x="55879" y="220980"/>
                  </a:lnTo>
                  <a:lnTo>
                    <a:pt x="55879" y="210820"/>
                  </a:lnTo>
                  <a:close/>
                </a:path>
                <a:path w="55879" h="379729">
                  <a:moveTo>
                    <a:pt x="55879" y="220980"/>
                  </a:moveTo>
                  <a:lnTo>
                    <a:pt x="0" y="220980"/>
                  </a:lnTo>
                  <a:lnTo>
                    <a:pt x="0" y="223520"/>
                  </a:lnTo>
                  <a:lnTo>
                    <a:pt x="55879" y="223520"/>
                  </a:lnTo>
                  <a:lnTo>
                    <a:pt x="55879" y="220980"/>
                  </a:lnTo>
                  <a:close/>
                </a:path>
                <a:path w="55879" h="379729">
                  <a:moveTo>
                    <a:pt x="55879" y="223520"/>
                  </a:moveTo>
                  <a:lnTo>
                    <a:pt x="0" y="223520"/>
                  </a:lnTo>
                  <a:lnTo>
                    <a:pt x="0" y="227330"/>
                  </a:lnTo>
                  <a:lnTo>
                    <a:pt x="55879" y="227330"/>
                  </a:lnTo>
                  <a:lnTo>
                    <a:pt x="55879" y="223520"/>
                  </a:lnTo>
                  <a:close/>
                </a:path>
                <a:path w="55879" h="379729">
                  <a:moveTo>
                    <a:pt x="55879" y="227330"/>
                  </a:moveTo>
                  <a:lnTo>
                    <a:pt x="0" y="227330"/>
                  </a:lnTo>
                  <a:lnTo>
                    <a:pt x="0" y="229870"/>
                  </a:lnTo>
                  <a:lnTo>
                    <a:pt x="55879" y="229870"/>
                  </a:lnTo>
                  <a:lnTo>
                    <a:pt x="55879" y="227330"/>
                  </a:lnTo>
                  <a:close/>
                </a:path>
                <a:path w="55879" h="379729">
                  <a:moveTo>
                    <a:pt x="55879" y="229870"/>
                  </a:moveTo>
                  <a:lnTo>
                    <a:pt x="0" y="229870"/>
                  </a:lnTo>
                  <a:lnTo>
                    <a:pt x="0" y="233680"/>
                  </a:lnTo>
                  <a:lnTo>
                    <a:pt x="55879" y="233680"/>
                  </a:lnTo>
                  <a:lnTo>
                    <a:pt x="55879" y="229870"/>
                  </a:lnTo>
                  <a:close/>
                </a:path>
                <a:path w="55879" h="379729">
                  <a:moveTo>
                    <a:pt x="55879" y="233680"/>
                  </a:moveTo>
                  <a:lnTo>
                    <a:pt x="0" y="233680"/>
                  </a:lnTo>
                  <a:lnTo>
                    <a:pt x="0" y="236220"/>
                  </a:lnTo>
                  <a:lnTo>
                    <a:pt x="55879" y="236220"/>
                  </a:lnTo>
                  <a:lnTo>
                    <a:pt x="55879" y="233680"/>
                  </a:lnTo>
                  <a:close/>
                </a:path>
                <a:path w="55879" h="379729">
                  <a:moveTo>
                    <a:pt x="55879" y="236220"/>
                  </a:moveTo>
                  <a:lnTo>
                    <a:pt x="0" y="236220"/>
                  </a:lnTo>
                  <a:lnTo>
                    <a:pt x="0" y="240030"/>
                  </a:lnTo>
                  <a:lnTo>
                    <a:pt x="55879" y="240030"/>
                  </a:lnTo>
                  <a:lnTo>
                    <a:pt x="55879" y="236220"/>
                  </a:lnTo>
                  <a:close/>
                </a:path>
                <a:path w="55879" h="379729">
                  <a:moveTo>
                    <a:pt x="55879" y="240030"/>
                  </a:moveTo>
                  <a:lnTo>
                    <a:pt x="0" y="240030"/>
                  </a:lnTo>
                  <a:lnTo>
                    <a:pt x="0" y="246380"/>
                  </a:lnTo>
                  <a:lnTo>
                    <a:pt x="55879" y="246380"/>
                  </a:lnTo>
                  <a:lnTo>
                    <a:pt x="55879" y="240030"/>
                  </a:lnTo>
                  <a:close/>
                </a:path>
                <a:path w="55879" h="379729">
                  <a:moveTo>
                    <a:pt x="55879" y="246380"/>
                  </a:moveTo>
                  <a:lnTo>
                    <a:pt x="0" y="246380"/>
                  </a:lnTo>
                  <a:lnTo>
                    <a:pt x="0" y="248920"/>
                  </a:lnTo>
                  <a:lnTo>
                    <a:pt x="55879" y="248920"/>
                  </a:lnTo>
                  <a:lnTo>
                    <a:pt x="55879" y="246380"/>
                  </a:lnTo>
                  <a:close/>
                </a:path>
                <a:path w="55879" h="379729">
                  <a:moveTo>
                    <a:pt x="55879" y="248920"/>
                  </a:moveTo>
                  <a:lnTo>
                    <a:pt x="0" y="248920"/>
                  </a:lnTo>
                  <a:lnTo>
                    <a:pt x="0" y="252730"/>
                  </a:lnTo>
                  <a:lnTo>
                    <a:pt x="55879" y="252730"/>
                  </a:lnTo>
                  <a:lnTo>
                    <a:pt x="55879" y="248920"/>
                  </a:lnTo>
                  <a:close/>
                </a:path>
                <a:path w="55879" h="379729">
                  <a:moveTo>
                    <a:pt x="55879" y="252730"/>
                  </a:moveTo>
                  <a:lnTo>
                    <a:pt x="0" y="252730"/>
                  </a:lnTo>
                  <a:lnTo>
                    <a:pt x="0" y="261620"/>
                  </a:lnTo>
                  <a:lnTo>
                    <a:pt x="55879" y="261620"/>
                  </a:lnTo>
                  <a:lnTo>
                    <a:pt x="55879" y="252730"/>
                  </a:lnTo>
                  <a:close/>
                </a:path>
                <a:path w="55879" h="379729">
                  <a:moveTo>
                    <a:pt x="55879" y="261620"/>
                  </a:moveTo>
                  <a:lnTo>
                    <a:pt x="0" y="261620"/>
                  </a:lnTo>
                  <a:lnTo>
                    <a:pt x="0" y="265430"/>
                  </a:lnTo>
                  <a:lnTo>
                    <a:pt x="55879" y="265430"/>
                  </a:lnTo>
                  <a:lnTo>
                    <a:pt x="55879" y="261620"/>
                  </a:lnTo>
                  <a:close/>
                </a:path>
                <a:path w="55879" h="379729">
                  <a:moveTo>
                    <a:pt x="55879" y="265430"/>
                  </a:moveTo>
                  <a:lnTo>
                    <a:pt x="0" y="265430"/>
                  </a:lnTo>
                  <a:lnTo>
                    <a:pt x="0" y="267970"/>
                  </a:lnTo>
                  <a:lnTo>
                    <a:pt x="55879" y="267970"/>
                  </a:lnTo>
                  <a:lnTo>
                    <a:pt x="55879" y="265430"/>
                  </a:lnTo>
                  <a:close/>
                </a:path>
                <a:path w="55879" h="379729">
                  <a:moveTo>
                    <a:pt x="55879" y="267970"/>
                  </a:moveTo>
                  <a:lnTo>
                    <a:pt x="0" y="267970"/>
                  </a:lnTo>
                  <a:lnTo>
                    <a:pt x="0" y="271780"/>
                  </a:lnTo>
                  <a:lnTo>
                    <a:pt x="55879" y="271780"/>
                  </a:lnTo>
                  <a:lnTo>
                    <a:pt x="55879" y="267970"/>
                  </a:lnTo>
                  <a:close/>
                </a:path>
                <a:path w="55879" h="379729">
                  <a:moveTo>
                    <a:pt x="55879" y="271780"/>
                  </a:moveTo>
                  <a:lnTo>
                    <a:pt x="0" y="271780"/>
                  </a:lnTo>
                  <a:lnTo>
                    <a:pt x="0" y="274320"/>
                  </a:lnTo>
                  <a:lnTo>
                    <a:pt x="55879" y="274320"/>
                  </a:lnTo>
                  <a:lnTo>
                    <a:pt x="55879" y="271780"/>
                  </a:lnTo>
                  <a:close/>
                </a:path>
                <a:path w="55879" h="379729">
                  <a:moveTo>
                    <a:pt x="55879" y="274320"/>
                  </a:moveTo>
                  <a:lnTo>
                    <a:pt x="0" y="274320"/>
                  </a:lnTo>
                  <a:lnTo>
                    <a:pt x="0" y="280670"/>
                  </a:lnTo>
                  <a:lnTo>
                    <a:pt x="55879" y="280670"/>
                  </a:lnTo>
                  <a:lnTo>
                    <a:pt x="55879" y="274320"/>
                  </a:lnTo>
                  <a:close/>
                </a:path>
                <a:path w="55879" h="379729">
                  <a:moveTo>
                    <a:pt x="55879" y="280670"/>
                  </a:moveTo>
                  <a:lnTo>
                    <a:pt x="0" y="280670"/>
                  </a:lnTo>
                  <a:lnTo>
                    <a:pt x="0" y="287020"/>
                  </a:lnTo>
                  <a:lnTo>
                    <a:pt x="55879" y="287020"/>
                  </a:lnTo>
                  <a:lnTo>
                    <a:pt x="55879" y="280670"/>
                  </a:lnTo>
                  <a:close/>
                </a:path>
                <a:path w="55879" h="379729">
                  <a:moveTo>
                    <a:pt x="55879" y="287020"/>
                  </a:moveTo>
                  <a:lnTo>
                    <a:pt x="0" y="287020"/>
                  </a:lnTo>
                  <a:lnTo>
                    <a:pt x="0" y="290830"/>
                  </a:lnTo>
                  <a:lnTo>
                    <a:pt x="55879" y="290830"/>
                  </a:lnTo>
                  <a:lnTo>
                    <a:pt x="55879" y="287020"/>
                  </a:lnTo>
                  <a:close/>
                </a:path>
                <a:path w="55879" h="379729">
                  <a:moveTo>
                    <a:pt x="55879" y="290830"/>
                  </a:moveTo>
                  <a:lnTo>
                    <a:pt x="0" y="290830"/>
                  </a:lnTo>
                  <a:lnTo>
                    <a:pt x="0" y="293370"/>
                  </a:lnTo>
                  <a:lnTo>
                    <a:pt x="55879" y="293370"/>
                  </a:lnTo>
                  <a:lnTo>
                    <a:pt x="55879" y="290830"/>
                  </a:lnTo>
                  <a:close/>
                </a:path>
                <a:path w="55879" h="379729">
                  <a:moveTo>
                    <a:pt x="55879" y="293370"/>
                  </a:moveTo>
                  <a:lnTo>
                    <a:pt x="0" y="293370"/>
                  </a:lnTo>
                  <a:lnTo>
                    <a:pt x="0" y="297180"/>
                  </a:lnTo>
                  <a:lnTo>
                    <a:pt x="55879" y="297180"/>
                  </a:lnTo>
                  <a:lnTo>
                    <a:pt x="55879" y="293370"/>
                  </a:lnTo>
                  <a:close/>
                </a:path>
                <a:path w="55879" h="379729">
                  <a:moveTo>
                    <a:pt x="55879" y="297180"/>
                  </a:moveTo>
                  <a:lnTo>
                    <a:pt x="0" y="297180"/>
                  </a:lnTo>
                  <a:lnTo>
                    <a:pt x="0" y="299720"/>
                  </a:lnTo>
                  <a:lnTo>
                    <a:pt x="55879" y="299720"/>
                  </a:lnTo>
                  <a:lnTo>
                    <a:pt x="55879" y="297180"/>
                  </a:lnTo>
                  <a:close/>
                </a:path>
                <a:path w="55879" h="379729">
                  <a:moveTo>
                    <a:pt x="55879" y="299720"/>
                  </a:moveTo>
                  <a:lnTo>
                    <a:pt x="0" y="299720"/>
                  </a:lnTo>
                  <a:lnTo>
                    <a:pt x="0" y="303530"/>
                  </a:lnTo>
                  <a:lnTo>
                    <a:pt x="55879" y="303530"/>
                  </a:lnTo>
                  <a:lnTo>
                    <a:pt x="55879" y="299720"/>
                  </a:lnTo>
                  <a:close/>
                </a:path>
                <a:path w="55879" h="379729">
                  <a:moveTo>
                    <a:pt x="55879" y="303530"/>
                  </a:moveTo>
                  <a:lnTo>
                    <a:pt x="0" y="303530"/>
                  </a:lnTo>
                  <a:lnTo>
                    <a:pt x="0" y="306070"/>
                  </a:lnTo>
                  <a:lnTo>
                    <a:pt x="55879" y="306070"/>
                  </a:lnTo>
                  <a:lnTo>
                    <a:pt x="55879" y="303530"/>
                  </a:lnTo>
                  <a:close/>
                </a:path>
                <a:path w="55879" h="379729">
                  <a:moveTo>
                    <a:pt x="55879" y="306070"/>
                  </a:moveTo>
                  <a:lnTo>
                    <a:pt x="0" y="306070"/>
                  </a:lnTo>
                  <a:lnTo>
                    <a:pt x="0" y="309880"/>
                  </a:lnTo>
                  <a:lnTo>
                    <a:pt x="55879" y="309880"/>
                  </a:lnTo>
                  <a:lnTo>
                    <a:pt x="55879" y="306070"/>
                  </a:lnTo>
                  <a:close/>
                </a:path>
                <a:path w="55879" h="379729">
                  <a:moveTo>
                    <a:pt x="55879" y="309880"/>
                  </a:moveTo>
                  <a:lnTo>
                    <a:pt x="0" y="309880"/>
                  </a:lnTo>
                  <a:lnTo>
                    <a:pt x="0" y="312420"/>
                  </a:lnTo>
                  <a:lnTo>
                    <a:pt x="55879" y="312420"/>
                  </a:lnTo>
                  <a:lnTo>
                    <a:pt x="55879" y="309880"/>
                  </a:lnTo>
                  <a:close/>
                </a:path>
                <a:path w="55879" h="379729">
                  <a:moveTo>
                    <a:pt x="55879" y="312420"/>
                  </a:moveTo>
                  <a:lnTo>
                    <a:pt x="0" y="312420"/>
                  </a:lnTo>
                  <a:lnTo>
                    <a:pt x="0" y="322580"/>
                  </a:lnTo>
                  <a:lnTo>
                    <a:pt x="55879" y="322580"/>
                  </a:lnTo>
                  <a:lnTo>
                    <a:pt x="55879" y="312420"/>
                  </a:lnTo>
                  <a:close/>
                </a:path>
                <a:path w="55879" h="379729">
                  <a:moveTo>
                    <a:pt x="55879" y="322580"/>
                  </a:moveTo>
                  <a:lnTo>
                    <a:pt x="0" y="322580"/>
                  </a:lnTo>
                  <a:lnTo>
                    <a:pt x="0" y="325120"/>
                  </a:lnTo>
                  <a:lnTo>
                    <a:pt x="55879" y="325120"/>
                  </a:lnTo>
                  <a:lnTo>
                    <a:pt x="55879" y="322580"/>
                  </a:lnTo>
                  <a:close/>
                </a:path>
                <a:path w="55879" h="379729">
                  <a:moveTo>
                    <a:pt x="55879" y="325120"/>
                  </a:moveTo>
                  <a:lnTo>
                    <a:pt x="0" y="325120"/>
                  </a:lnTo>
                  <a:lnTo>
                    <a:pt x="0" y="328930"/>
                  </a:lnTo>
                  <a:lnTo>
                    <a:pt x="55879" y="328930"/>
                  </a:lnTo>
                  <a:lnTo>
                    <a:pt x="55879" y="325120"/>
                  </a:lnTo>
                  <a:close/>
                </a:path>
                <a:path w="55879" h="379729">
                  <a:moveTo>
                    <a:pt x="55879" y="328930"/>
                  </a:moveTo>
                  <a:lnTo>
                    <a:pt x="0" y="328930"/>
                  </a:lnTo>
                  <a:lnTo>
                    <a:pt x="0" y="331470"/>
                  </a:lnTo>
                  <a:lnTo>
                    <a:pt x="55879" y="331470"/>
                  </a:lnTo>
                  <a:lnTo>
                    <a:pt x="55879" y="328930"/>
                  </a:lnTo>
                  <a:close/>
                </a:path>
                <a:path w="55879" h="379729">
                  <a:moveTo>
                    <a:pt x="55879" y="331470"/>
                  </a:moveTo>
                  <a:lnTo>
                    <a:pt x="0" y="331470"/>
                  </a:lnTo>
                  <a:lnTo>
                    <a:pt x="0" y="341630"/>
                  </a:lnTo>
                  <a:lnTo>
                    <a:pt x="55879" y="341630"/>
                  </a:lnTo>
                  <a:lnTo>
                    <a:pt x="55879" y="331470"/>
                  </a:lnTo>
                  <a:close/>
                </a:path>
                <a:path w="55879" h="379729">
                  <a:moveTo>
                    <a:pt x="55879" y="341630"/>
                  </a:moveTo>
                  <a:lnTo>
                    <a:pt x="0" y="341630"/>
                  </a:lnTo>
                  <a:lnTo>
                    <a:pt x="0" y="344170"/>
                  </a:lnTo>
                  <a:lnTo>
                    <a:pt x="55879" y="344170"/>
                  </a:lnTo>
                  <a:lnTo>
                    <a:pt x="55879" y="341630"/>
                  </a:lnTo>
                  <a:close/>
                </a:path>
                <a:path w="55879" h="379729">
                  <a:moveTo>
                    <a:pt x="55879" y="344170"/>
                  </a:moveTo>
                  <a:lnTo>
                    <a:pt x="0" y="344170"/>
                  </a:lnTo>
                  <a:lnTo>
                    <a:pt x="0" y="350520"/>
                  </a:lnTo>
                  <a:lnTo>
                    <a:pt x="55879" y="350520"/>
                  </a:lnTo>
                  <a:lnTo>
                    <a:pt x="55879" y="344170"/>
                  </a:lnTo>
                  <a:close/>
                </a:path>
                <a:path w="55879" h="379729">
                  <a:moveTo>
                    <a:pt x="55879" y="350520"/>
                  </a:moveTo>
                  <a:lnTo>
                    <a:pt x="0" y="350520"/>
                  </a:lnTo>
                  <a:lnTo>
                    <a:pt x="0" y="354330"/>
                  </a:lnTo>
                  <a:lnTo>
                    <a:pt x="55879" y="354330"/>
                  </a:lnTo>
                  <a:lnTo>
                    <a:pt x="55879" y="350520"/>
                  </a:lnTo>
                  <a:close/>
                </a:path>
                <a:path w="55879" h="379729">
                  <a:moveTo>
                    <a:pt x="55879" y="354330"/>
                  </a:moveTo>
                  <a:lnTo>
                    <a:pt x="0" y="354330"/>
                  </a:lnTo>
                  <a:lnTo>
                    <a:pt x="0" y="363220"/>
                  </a:lnTo>
                  <a:lnTo>
                    <a:pt x="50800" y="363220"/>
                  </a:lnTo>
                  <a:lnTo>
                    <a:pt x="50800" y="361950"/>
                  </a:lnTo>
                  <a:lnTo>
                    <a:pt x="54609" y="361950"/>
                  </a:lnTo>
                  <a:lnTo>
                    <a:pt x="54609" y="360680"/>
                  </a:lnTo>
                  <a:lnTo>
                    <a:pt x="55879" y="360680"/>
                  </a:lnTo>
                  <a:lnTo>
                    <a:pt x="55879" y="354330"/>
                  </a:lnTo>
                  <a:close/>
                </a:path>
                <a:path w="55879" h="379729">
                  <a:moveTo>
                    <a:pt x="48259" y="363220"/>
                  </a:moveTo>
                  <a:lnTo>
                    <a:pt x="0" y="363220"/>
                  </a:lnTo>
                  <a:lnTo>
                    <a:pt x="0" y="369570"/>
                  </a:lnTo>
                  <a:lnTo>
                    <a:pt x="33020" y="369570"/>
                  </a:lnTo>
                  <a:lnTo>
                    <a:pt x="33020" y="368300"/>
                  </a:lnTo>
                  <a:lnTo>
                    <a:pt x="36829" y="368300"/>
                  </a:lnTo>
                  <a:lnTo>
                    <a:pt x="36829" y="367030"/>
                  </a:lnTo>
                  <a:lnTo>
                    <a:pt x="40639" y="367030"/>
                  </a:lnTo>
                  <a:lnTo>
                    <a:pt x="40639" y="365760"/>
                  </a:lnTo>
                  <a:lnTo>
                    <a:pt x="45720" y="365760"/>
                  </a:lnTo>
                  <a:lnTo>
                    <a:pt x="45720" y="364490"/>
                  </a:lnTo>
                  <a:lnTo>
                    <a:pt x="48259" y="364490"/>
                  </a:lnTo>
                  <a:lnTo>
                    <a:pt x="48259" y="363220"/>
                  </a:lnTo>
                  <a:close/>
                </a:path>
                <a:path w="55879" h="379729">
                  <a:moveTo>
                    <a:pt x="29209" y="369570"/>
                  </a:moveTo>
                  <a:lnTo>
                    <a:pt x="0" y="369570"/>
                  </a:lnTo>
                  <a:lnTo>
                    <a:pt x="0" y="373380"/>
                  </a:lnTo>
                  <a:lnTo>
                    <a:pt x="22859" y="373380"/>
                  </a:lnTo>
                  <a:lnTo>
                    <a:pt x="22859" y="372110"/>
                  </a:lnTo>
                  <a:lnTo>
                    <a:pt x="26670" y="372110"/>
                  </a:lnTo>
                  <a:lnTo>
                    <a:pt x="26670" y="370840"/>
                  </a:lnTo>
                  <a:lnTo>
                    <a:pt x="29209" y="370840"/>
                  </a:lnTo>
                  <a:lnTo>
                    <a:pt x="29209" y="369570"/>
                  </a:lnTo>
                  <a:close/>
                </a:path>
                <a:path w="55879" h="379729">
                  <a:moveTo>
                    <a:pt x="19049" y="373380"/>
                  </a:moveTo>
                  <a:lnTo>
                    <a:pt x="0" y="373380"/>
                  </a:lnTo>
                  <a:lnTo>
                    <a:pt x="0" y="375920"/>
                  </a:lnTo>
                  <a:lnTo>
                    <a:pt x="15239" y="375920"/>
                  </a:lnTo>
                  <a:lnTo>
                    <a:pt x="15239" y="374650"/>
                  </a:lnTo>
                  <a:lnTo>
                    <a:pt x="19049" y="374650"/>
                  </a:lnTo>
                  <a:lnTo>
                    <a:pt x="19049" y="373380"/>
                  </a:lnTo>
                  <a:close/>
                </a:path>
                <a:path w="55879" h="379729">
                  <a:moveTo>
                    <a:pt x="11429" y="375920"/>
                  </a:moveTo>
                  <a:lnTo>
                    <a:pt x="0" y="375920"/>
                  </a:lnTo>
                  <a:lnTo>
                    <a:pt x="0" y="379730"/>
                  </a:lnTo>
                  <a:lnTo>
                    <a:pt x="3809" y="379730"/>
                  </a:lnTo>
                  <a:lnTo>
                    <a:pt x="3809" y="378460"/>
                  </a:lnTo>
                  <a:lnTo>
                    <a:pt x="7620" y="378460"/>
                  </a:lnTo>
                  <a:lnTo>
                    <a:pt x="7620" y="377190"/>
                  </a:lnTo>
                  <a:lnTo>
                    <a:pt x="11429" y="377190"/>
                  </a:lnTo>
                  <a:lnTo>
                    <a:pt x="11429" y="375920"/>
                  </a:lnTo>
                  <a:close/>
                </a:path>
              </a:pathLst>
            </a:custGeom>
            <a:solidFill>
              <a:srgbClr val="1A521A"/>
            </a:solidFill>
          </p:spPr>
          <p:txBody>
            <a:bodyPr wrap="square" lIns="0" tIns="0" rIns="0" bIns="0" rtlCol="0"/>
            <a:lstStyle/>
            <a:p>
              <a:endParaRPr/>
            </a:p>
          </p:txBody>
        </p:sp>
        <p:sp>
          <p:nvSpPr>
            <p:cNvPr id="913" name="object 913"/>
            <p:cNvSpPr/>
            <p:nvPr/>
          </p:nvSpPr>
          <p:spPr>
            <a:xfrm>
              <a:off x="8279129" y="5464809"/>
              <a:ext cx="54610" cy="397510"/>
            </a:xfrm>
            <a:custGeom>
              <a:avLst/>
              <a:gdLst/>
              <a:ahLst/>
              <a:cxnLst/>
              <a:rect l="l" t="t" r="r" b="b"/>
              <a:pathLst>
                <a:path w="54609" h="397510">
                  <a:moveTo>
                    <a:pt x="54610" y="0"/>
                  </a:moveTo>
                  <a:lnTo>
                    <a:pt x="40640" y="0"/>
                  </a:lnTo>
                  <a:lnTo>
                    <a:pt x="40640" y="1269"/>
                  </a:lnTo>
                  <a:lnTo>
                    <a:pt x="0" y="1269"/>
                  </a:lnTo>
                  <a:lnTo>
                    <a:pt x="0" y="3809"/>
                  </a:lnTo>
                  <a:lnTo>
                    <a:pt x="54610" y="3809"/>
                  </a:lnTo>
                  <a:lnTo>
                    <a:pt x="54610" y="0"/>
                  </a:lnTo>
                  <a:close/>
                </a:path>
                <a:path w="54609" h="397510">
                  <a:moveTo>
                    <a:pt x="54610" y="3809"/>
                  </a:moveTo>
                  <a:lnTo>
                    <a:pt x="0" y="3809"/>
                  </a:lnTo>
                  <a:lnTo>
                    <a:pt x="0" y="10159"/>
                  </a:lnTo>
                  <a:lnTo>
                    <a:pt x="54610" y="10159"/>
                  </a:lnTo>
                  <a:lnTo>
                    <a:pt x="54610" y="3809"/>
                  </a:lnTo>
                  <a:close/>
                </a:path>
                <a:path w="54609" h="397510">
                  <a:moveTo>
                    <a:pt x="54610" y="10159"/>
                  </a:moveTo>
                  <a:lnTo>
                    <a:pt x="0" y="10159"/>
                  </a:lnTo>
                  <a:lnTo>
                    <a:pt x="0" y="16509"/>
                  </a:lnTo>
                  <a:lnTo>
                    <a:pt x="54610" y="16509"/>
                  </a:lnTo>
                  <a:lnTo>
                    <a:pt x="54610" y="10159"/>
                  </a:lnTo>
                  <a:close/>
                </a:path>
                <a:path w="54609" h="397510">
                  <a:moveTo>
                    <a:pt x="54610" y="16509"/>
                  </a:moveTo>
                  <a:lnTo>
                    <a:pt x="0" y="16509"/>
                  </a:lnTo>
                  <a:lnTo>
                    <a:pt x="0" y="22859"/>
                  </a:lnTo>
                  <a:lnTo>
                    <a:pt x="54610" y="22859"/>
                  </a:lnTo>
                  <a:lnTo>
                    <a:pt x="54610" y="16509"/>
                  </a:lnTo>
                  <a:close/>
                </a:path>
                <a:path w="54609" h="397510">
                  <a:moveTo>
                    <a:pt x="54610" y="22859"/>
                  </a:moveTo>
                  <a:lnTo>
                    <a:pt x="0" y="22859"/>
                  </a:lnTo>
                  <a:lnTo>
                    <a:pt x="0" y="25399"/>
                  </a:lnTo>
                  <a:lnTo>
                    <a:pt x="54610" y="25399"/>
                  </a:lnTo>
                  <a:lnTo>
                    <a:pt x="54610" y="22859"/>
                  </a:lnTo>
                  <a:close/>
                </a:path>
                <a:path w="54609" h="397510">
                  <a:moveTo>
                    <a:pt x="54610" y="25400"/>
                  </a:moveTo>
                  <a:lnTo>
                    <a:pt x="0" y="25400"/>
                  </a:lnTo>
                  <a:lnTo>
                    <a:pt x="0" y="31749"/>
                  </a:lnTo>
                  <a:lnTo>
                    <a:pt x="54610" y="31749"/>
                  </a:lnTo>
                  <a:lnTo>
                    <a:pt x="54610" y="25400"/>
                  </a:lnTo>
                  <a:close/>
                </a:path>
                <a:path w="54609" h="397510">
                  <a:moveTo>
                    <a:pt x="54610" y="31750"/>
                  </a:moveTo>
                  <a:lnTo>
                    <a:pt x="0" y="31750"/>
                  </a:lnTo>
                  <a:lnTo>
                    <a:pt x="0" y="41909"/>
                  </a:lnTo>
                  <a:lnTo>
                    <a:pt x="54610" y="41909"/>
                  </a:lnTo>
                  <a:lnTo>
                    <a:pt x="54610" y="31750"/>
                  </a:lnTo>
                  <a:close/>
                </a:path>
                <a:path w="54609" h="397510">
                  <a:moveTo>
                    <a:pt x="54610" y="41910"/>
                  </a:moveTo>
                  <a:lnTo>
                    <a:pt x="0" y="41910"/>
                  </a:lnTo>
                  <a:lnTo>
                    <a:pt x="0" y="44449"/>
                  </a:lnTo>
                  <a:lnTo>
                    <a:pt x="54610" y="44449"/>
                  </a:lnTo>
                  <a:lnTo>
                    <a:pt x="54610" y="41910"/>
                  </a:lnTo>
                  <a:close/>
                </a:path>
                <a:path w="54609" h="397510">
                  <a:moveTo>
                    <a:pt x="54610" y="44450"/>
                  </a:moveTo>
                  <a:lnTo>
                    <a:pt x="0" y="44450"/>
                  </a:lnTo>
                  <a:lnTo>
                    <a:pt x="0" y="48259"/>
                  </a:lnTo>
                  <a:lnTo>
                    <a:pt x="54610" y="48259"/>
                  </a:lnTo>
                  <a:lnTo>
                    <a:pt x="54610" y="44450"/>
                  </a:lnTo>
                  <a:close/>
                </a:path>
                <a:path w="54609" h="397510">
                  <a:moveTo>
                    <a:pt x="54610" y="48259"/>
                  </a:moveTo>
                  <a:lnTo>
                    <a:pt x="0" y="48259"/>
                  </a:lnTo>
                  <a:lnTo>
                    <a:pt x="0" y="50799"/>
                  </a:lnTo>
                  <a:lnTo>
                    <a:pt x="54610" y="50799"/>
                  </a:lnTo>
                  <a:lnTo>
                    <a:pt x="54610" y="48259"/>
                  </a:lnTo>
                  <a:close/>
                </a:path>
                <a:path w="54609" h="397510">
                  <a:moveTo>
                    <a:pt x="54610" y="50800"/>
                  </a:moveTo>
                  <a:lnTo>
                    <a:pt x="0" y="50800"/>
                  </a:lnTo>
                  <a:lnTo>
                    <a:pt x="0" y="57149"/>
                  </a:lnTo>
                  <a:lnTo>
                    <a:pt x="54610" y="57149"/>
                  </a:lnTo>
                  <a:lnTo>
                    <a:pt x="54610" y="50800"/>
                  </a:lnTo>
                  <a:close/>
                </a:path>
                <a:path w="54609" h="397510">
                  <a:moveTo>
                    <a:pt x="54610" y="57150"/>
                  </a:moveTo>
                  <a:lnTo>
                    <a:pt x="0" y="57150"/>
                  </a:lnTo>
                  <a:lnTo>
                    <a:pt x="0" y="67309"/>
                  </a:lnTo>
                  <a:lnTo>
                    <a:pt x="54610" y="67309"/>
                  </a:lnTo>
                  <a:lnTo>
                    <a:pt x="54610" y="57150"/>
                  </a:lnTo>
                  <a:close/>
                </a:path>
                <a:path w="54609" h="397510">
                  <a:moveTo>
                    <a:pt x="54610" y="67309"/>
                  </a:moveTo>
                  <a:lnTo>
                    <a:pt x="0" y="67309"/>
                  </a:lnTo>
                  <a:lnTo>
                    <a:pt x="0" y="69849"/>
                  </a:lnTo>
                  <a:lnTo>
                    <a:pt x="54610" y="69849"/>
                  </a:lnTo>
                  <a:lnTo>
                    <a:pt x="54610" y="67309"/>
                  </a:lnTo>
                  <a:close/>
                </a:path>
                <a:path w="54609" h="397510">
                  <a:moveTo>
                    <a:pt x="54610" y="69850"/>
                  </a:moveTo>
                  <a:lnTo>
                    <a:pt x="0" y="69850"/>
                  </a:lnTo>
                  <a:lnTo>
                    <a:pt x="0" y="73659"/>
                  </a:lnTo>
                  <a:lnTo>
                    <a:pt x="54610" y="73659"/>
                  </a:lnTo>
                  <a:lnTo>
                    <a:pt x="54610" y="69850"/>
                  </a:lnTo>
                  <a:close/>
                </a:path>
                <a:path w="54609" h="397510">
                  <a:moveTo>
                    <a:pt x="54610" y="73659"/>
                  </a:moveTo>
                  <a:lnTo>
                    <a:pt x="0" y="73659"/>
                  </a:lnTo>
                  <a:lnTo>
                    <a:pt x="0" y="76199"/>
                  </a:lnTo>
                  <a:lnTo>
                    <a:pt x="54610" y="76199"/>
                  </a:lnTo>
                  <a:lnTo>
                    <a:pt x="54610" y="73659"/>
                  </a:lnTo>
                  <a:close/>
                </a:path>
                <a:path w="54609" h="397510">
                  <a:moveTo>
                    <a:pt x="54610" y="76200"/>
                  </a:moveTo>
                  <a:lnTo>
                    <a:pt x="0" y="76200"/>
                  </a:lnTo>
                  <a:lnTo>
                    <a:pt x="0" y="80009"/>
                  </a:lnTo>
                  <a:lnTo>
                    <a:pt x="54610" y="80009"/>
                  </a:lnTo>
                  <a:lnTo>
                    <a:pt x="54610" y="76200"/>
                  </a:lnTo>
                  <a:close/>
                </a:path>
                <a:path w="54609" h="397510">
                  <a:moveTo>
                    <a:pt x="54610" y="80009"/>
                  </a:moveTo>
                  <a:lnTo>
                    <a:pt x="0" y="80009"/>
                  </a:lnTo>
                  <a:lnTo>
                    <a:pt x="0" y="92709"/>
                  </a:lnTo>
                  <a:lnTo>
                    <a:pt x="54610" y="92709"/>
                  </a:lnTo>
                  <a:lnTo>
                    <a:pt x="54610" y="80009"/>
                  </a:lnTo>
                  <a:close/>
                </a:path>
                <a:path w="54609" h="397510">
                  <a:moveTo>
                    <a:pt x="54610" y="92710"/>
                  </a:moveTo>
                  <a:lnTo>
                    <a:pt x="0" y="92710"/>
                  </a:lnTo>
                  <a:lnTo>
                    <a:pt x="0" y="95249"/>
                  </a:lnTo>
                  <a:lnTo>
                    <a:pt x="54610" y="95249"/>
                  </a:lnTo>
                  <a:lnTo>
                    <a:pt x="54610" y="92710"/>
                  </a:lnTo>
                  <a:close/>
                </a:path>
                <a:path w="54609" h="397510">
                  <a:moveTo>
                    <a:pt x="54610" y="95250"/>
                  </a:moveTo>
                  <a:lnTo>
                    <a:pt x="0" y="95250"/>
                  </a:lnTo>
                  <a:lnTo>
                    <a:pt x="0" y="99059"/>
                  </a:lnTo>
                  <a:lnTo>
                    <a:pt x="54610" y="99059"/>
                  </a:lnTo>
                  <a:lnTo>
                    <a:pt x="54610" y="95250"/>
                  </a:lnTo>
                  <a:close/>
                </a:path>
                <a:path w="54609" h="397510">
                  <a:moveTo>
                    <a:pt x="54610" y="99059"/>
                  </a:moveTo>
                  <a:lnTo>
                    <a:pt x="0" y="99059"/>
                  </a:lnTo>
                  <a:lnTo>
                    <a:pt x="0" y="105409"/>
                  </a:lnTo>
                  <a:lnTo>
                    <a:pt x="54610" y="105409"/>
                  </a:lnTo>
                  <a:lnTo>
                    <a:pt x="54610" y="99059"/>
                  </a:lnTo>
                  <a:close/>
                </a:path>
                <a:path w="54609" h="397510">
                  <a:moveTo>
                    <a:pt x="54610" y="105409"/>
                  </a:moveTo>
                  <a:lnTo>
                    <a:pt x="0" y="105409"/>
                  </a:lnTo>
                  <a:lnTo>
                    <a:pt x="0" y="107949"/>
                  </a:lnTo>
                  <a:lnTo>
                    <a:pt x="54610" y="107949"/>
                  </a:lnTo>
                  <a:lnTo>
                    <a:pt x="54610" y="105409"/>
                  </a:lnTo>
                  <a:close/>
                </a:path>
                <a:path w="54609" h="397510">
                  <a:moveTo>
                    <a:pt x="54610" y="107950"/>
                  </a:moveTo>
                  <a:lnTo>
                    <a:pt x="0" y="107950"/>
                  </a:lnTo>
                  <a:lnTo>
                    <a:pt x="0" y="124459"/>
                  </a:lnTo>
                  <a:lnTo>
                    <a:pt x="54610" y="124459"/>
                  </a:lnTo>
                  <a:lnTo>
                    <a:pt x="54610" y="107950"/>
                  </a:lnTo>
                  <a:close/>
                </a:path>
                <a:path w="54609" h="397510">
                  <a:moveTo>
                    <a:pt x="54610" y="124459"/>
                  </a:moveTo>
                  <a:lnTo>
                    <a:pt x="0" y="124459"/>
                  </a:lnTo>
                  <a:lnTo>
                    <a:pt x="0" y="126999"/>
                  </a:lnTo>
                  <a:lnTo>
                    <a:pt x="54610" y="126999"/>
                  </a:lnTo>
                  <a:lnTo>
                    <a:pt x="54610" y="124459"/>
                  </a:lnTo>
                  <a:close/>
                </a:path>
                <a:path w="54609" h="397510">
                  <a:moveTo>
                    <a:pt x="54610" y="127000"/>
                  </a:moveTo>
                  <a:lnTo>
                    <a:pt x="0" y="127000"/>
                  </a:lnTo>
                  <a:lnTo>
                    <a:pt x="0" y="130809"/>
                  </a:lnTo>
                  <a:lnTo>
                    <a:pt x="54610" y="130809"/>
                  </a:lnTo>
                  <a:lnTo>
                    <a:pt x="54610" y="127000"/>
                  </a:lnTo>
                  <a:close/>
                </a:path>
                <a:path w="54609" h="397510">
                  <a:moveTo>
                    <a:pt x="54610" y="130809"/>
                  </a:moveTo>
                  <a:lnTo>
                    <a:pt x="0" y="130809"/>
                  </a:lnTo>
                  <a:lnTo>
                    <a:pt x="0" y="133349"/>
                  </a:lnTo>
                  <a:lnTo>
                    <a:pt x="54610" y="133349"/>
                  </a:lnTo>
                  <a:lnTo>
                    <a:pt x="54610" y="130809"/>
                  </a:lnTo>
                  <a:close/>
                </a:path>
                <a:path w="54609" h="397510">
                  <a:moveTo>
                    <a:pt x="54610" y="133350"/>
                  </a:moveTo>
                  <a:lnTo>
                    <a:pt x="0" y="133350"/>
                  </a:lnTo>
                  <a:lnTo>
                    <a:pt x="0" y="137159"/>
                  </a:lnTo>
                  <a:lnTo>
                    <a:pt x="54610" y="137159"/>
                  </a:lnTo>
                  <a:lnTo>
                    <a:pt x="54610" y="133350"/>
                  </a:lnTo>
                  <a:close/>
                </a:path>
                <a:path w="54609" h="397510">
                  <a:moveTo>
                    <a:pt x="54610" y="137159"/>
                  </a:moveTo>
                  <a:lnTo>
                    <a:pt x="0" y="137159"/>
                  </a:lnTo>
                  <a:lnTo>
                    <a:pt x="0" y="143509"/>
                  </a:lnTo>
                  <a:lnTo>
                    <a:pt x="54610" y="143509"/>
                  </a:lnTo>
                  <a:lnTo>
                    <a:pt x="54610" y="137159"/>
                  </a:lnTo>
                  <a:close/>
                </a:path>
                <a:path w="54609" h="397510">
                  <a:moveTo>
                    <a:pt x="54610" y="143509"/>
                  </a:moveTo>
                  <a:lnTo>
                    <a:pt x="0" y="143509"/>
                  </a:lnTo>
                  <a:lnTo>
                    <a:pt x="0" y="149859"/>
                  </a:lnTo>
                  <a:lnTo>
                    <a:pt x="54610" y="149859"/>
                  </a:lnTo>
                  <a:lnTo>
                    <a:pt x="54610" y="143509"/>
                  </a:lnTo>
                  <a:close/>
                </a:path>
                <a:path w="54609" h="397510">
                  <a:moveTo>
                    <a:pt x="54610" y="149859"/>
                  </a:moveTo>
                  <a:lnTo>
                    <a:pt x="0" y="149859"/>
                  </a:lnTo>
                  <a:lnTo>
                    <a:pt x="0" y="152399"/>
                  </a:lnTo>
                  <a:lnTo>
                    <a:pt x="54610" y="152399"/>
                  </a:lnTo>
                  <a:lnTo>
                    <a:pt x="54610" y="149859"/>
                  </a:lnTo>
                  <a:close/>
                </a:path>
                <a:path w="54609" h="397510">
                  <a:moveTo>
                    <a:pt x="54610" y="152400"/>
                  </a:moveTo>
                  <a:lnTo>
                    <a:pt x="0" y="152400"/>
                  </a:lnTo>
                  <a:lnTo>
                    <a:pt x="0" y="156209"/>
                  </a:lnTo>
                  <a:lnTo>
                    <a:pt x="54610" y="156209"/>
                  </a:lnTo>
                  <a:lnTo>
                    <a:pt x="54610" y="152400"/>
                  </a:lnTo>
                  <a:close/>
                </a:path>
                <a:path w="54609" h="397510">
                  <a:moveTo>
                    <a:pt x="54610" y="156209"/>
                  </a:moveTo>
                  <a:lnTo>
                    <a:pt x="0" y="156209"/>
                  </a:lnTo>
                  <a:lnTo>
                    <a:pt x="0" y="162559"/>
                  </a:lnTo>
                  <a:lnTo>
                    <a:pt x="54610" y="162559"/>
                  </a:lnTo>
                  <a:lnTo>
                    <a:pt x="54610" y="156209"/>
                  </a:lnTo>
                  <a:close/>
                </a:path>
                <a:path w="54609" h="397510">
                  <a:moveTo>
                    <a:pt x="54610" y="162559"/>
                  </a:moveTo>
                  <a:lnTo>
                    <a:pt x="0" y="162559"/>
                  </a:lnTo>
                  <a:lnTo>
                    <a:pt x="0" y="168909"/>
                  </a:lnTo>
                  <a:lnTo>
                    <a:pt x="54610" y="168909"/>
                  </a:lnTo>
                  <a:lnTo>
                    <a:pt x="54610" y="162559"/>
                  </a:lnTo>
                  <a:close/>
                </a:path>
                <a:path w="54609" h="397510">
                  <a:moveTo>
                    <a:pt x="54610" y="168909"/>
                  </a:moveTo>
                  <a:lnTo>
                    <a:pt x="0" y="168909"/>
                  </a:lnTo>
                  <a:lnTo>
                    <a:pt x="0" y="171449"/>
                  </a:lnTo>
                  <a:lnTo>
                    <a:pt x="54610" y="171449"/>
                  </a:lnTo>
                  <a:lnTo>
                    <a:pt x="54610" y="168909"/>
                  </a:lnTo>
                  <a:close/>
                </a:path>
                <a:path w="54609" h="397510">
                  <a:moveTo>
                    <a:pt x="54610" y="171450"/>
                  </a:moveTo>
                  <a:lnTo>
                    <a:pt x="0" y="171450"/>
                  </a:lnTo>
                  <a:lnTo>
                    <a:pt x="0" y="177799"/>
                  </a:lnTo>
                  <a:lnTo>
                    <a:pt x="54610" y="177799"/>
                  </a:lnTo>
                  <a:lnTo>
                    <a:pt x="54610" y="171450"/>
                  </a:lnTo>
                  <a:close/>
                </a:path>
                <a:path w="54609" h="397510">
                  <a:moveTo>
                    <a:pt x="54610" y="177800"/>
                  </a:moveTo>
                  <a:lnTo>
                    <a:pt x="0" y="177800"/>
                  </a:lnTo>
                  <a:lnTo>
                    <a:pt x="0" y="187959"/>
                  </a:lnTo>
                  <a:lnTo>
                    <a:pt x="54610" y="187959"/>
                  </a:lnTo>
                  <a:lnTo>
                    <a:pt x="54610" y="177800"/>
                  </a:lnTo>
                  <a:close/>
                </a:path>
                <a:path w="54609" h="397510">
                  <a:moveTo>
                    <a:pt x="54610" y="187960"/>
                  </a:moveTo>
                  <a:lnTo>
                    <a:pt x="0" y="187960"/>
                  </a:lnTo>
                  <a:lnTo>
                    <a:pt x="0" y="190499"/>
                  </a:lnTo>
                  <a:lnTo>
                    <a:pt x="54610" y="190499"/>
                  </a:lnTo>
                  <a:lnTo>
                    <a:pt x="54610" y="187960"/>
                  </a:lnTo>
                  <a:close/>
                </a:path>
                <a:path w="54609" h="397510">
                  <a:moveTo>
                    <a:pt x="54610" y="190500"/>
                  </a:moveTo>
                  <a:lnTo>
                    <a:pt x="0" y="190500"/>
                  </a:lnTo>
                  <a:lnTo>
                    <a:pt x="0" y="194309"/>
                  </a:lnTo>
                  <a:lnTo>
                    <a:pt x="54610" y="194309"/>
                  </a:lnTo>
                  <a:lnTo>
                    <a:pt x="54610" y="190500"/>
                  </a:lnTo>
                  <a:close/>
                </a:path>
                <a:path w="54609" h="397510">
                  <a:moveTo>
                    <a:pt x="54610" y="194309"/>
                  </a:moveTo>
                  <a:lnTo>
                    <a:pt x="0" y="194309"/>
                  </a:lnTo>
                  <a:lnTo>
                    <a:pt x="0" y="203199"/>
                  </a:lnTo>
                  <a:lnTo>
                    <a:pt x="54610" y="203199"/>
                  </a:lnTo>
                  <a:lnTo>
                    <a:pt x="54610" y="194309"/>
                  </a:lnTo>
                  <a:close/>
                </a:path>
                <a:path w="54609" h="397510">
                  <a:moveTo>
                    <a:pt x="54610" y="203200"/>
                  </a:moveTo>
                  <a:lnTo>
                    <a:pt x="0" y="203200"/>
                  </a:lnTo>
                  <a:lnTo>
                    <a:pt x="0" y="207009"/>
                  </a:lnTo>
                  <a:lnTo>
                    <a:pt x="54610" y="207009"/>
                  </a:lnTo>
                  <a:lnTo>
                    <a:pt x="54610" y="203200"/>
                  </a:lnTo>
                  <a:close/>
                </a:path>
                <a:path w="54609" h="397510">
                  <a:moveTo>
                    <a:pt x="54610" y="207009"/>
                  </a:moveTo>
                  <a:lnTo>
                    <a:pt x="0" y="207009"/>
                  </a:lnTo>
                  <a:lnTo>
                    <a:pt x="0" y="209549"/>
                  </a:lnTo>
                  <a:lnTo>
                    <a:pt x="54610" y="209549"/>
                  </a:lnTo>
                  <a:lnTo>
                    <a:pt x="54610" y="207009"/>
                  </a:lnTo>
                  <a:close/>
                </a:path>
                <a:path w="54609" h="397510">
                  <a:moveTo>
                    <a:pt x="54610" y="209550"/>
                  </a:moveTo>
                  <a:lnTo>
                    <a:pt x="0" y="209550"/>
                  </a:lnTo>
                  <a:lnTo>
                    <a:pt x="0" y="219709"/>
                  </a:lnTo>
                  <a:lnTo>
                    <a:pt x="54610" y="219709"/>
                  </a:lnTo>
                  <a:lnTo>
                    <a:pt x="54610" y="209550"/>
                  </a:lnTo>
                  <a:close/>
                </a:path>
                <a:path w="54609" h="397510">
                  <a:moveTo>
                    <a:pt x="54610" y="219709"/>
                  </a:moveTo>
                  <a:lnTo>
                    <a:pt x="0" y="219709"/>
                  </a:lnTo>
                  <a:lnTo>
                    <a:pt x="0" y="222249"/>
                  </a:lnTo>
                  <a:lnTo>
                    <a:pt x="54610" y="222249"/>
                  </a:lnTo>
                  <a:lnTo>
                    <a:pt x="54610" y="219709"/>
                  </a:lnTo>
                  <a:close/>
                </a:path>
                <a:path w="54609" h="397510">
                  <a:moveTo>
                    <a:pt x="54610" y="222250"/>
                  </a:moveTo>
                  <a:lnTo>
                    <a:pt x="0" y="222250"/>
                  </a:lnTo>
                  <a:lnTo>
                    <a:pt x="0" y="226059"/>
                  </a:lnTo>
                  <a:lnTo>
                    <a:pt x="54610" y="226059"/>
                  </a:lnTo>
                  <a:lnTo>
                    <a:pt x="54610" y="222250"/>
                  </a:lnTo>
                  <a:close/>
                </a:path>
                <a:path w="54609" h="397510">
                  <a:moveTo>
                    <a:pt x="54610" y="226060"/>
                  </a:moveTo>
                  <a:lnTo>
                    <a:pt x="0" y="226060"/>
                  </a:lnTo>
                  <a:lnTo>
                    <a:pt x="0" y="228599"/>
                  </a:lnTo>
                  <a:lnTo>
                    <a:pt x="54610" y="228599"/>
                  </a:lnTo>
                  <a:lnTo>
                    <a:pt x="54610" y="226060"/>
                  </a:lnTo>
                  <a:close/>
                </a:path>
                <a:path w="54609" h="397510">
                  <a:moveTo>
                    <a:pt x="54610" y="228600"/>
                  </a:moveTo>
                  <a:lnTo>
                    <a:pt x="0" y="228600"/>
                  </a:lnTo>
                  <a:lnTo>
                    <a:pt x="0" y="232409"/>
                  </a:lnTo>
                  <a:lnTo>
                    <a:pt x="54610" y="232409"/>
                  </a:lnTo>
                  <a:lnTo>
                    <a:pt x="54610" y="228600"/>
                  </a:lnTo>
                  <a:close/>
                </a:path>
                <a:path w="54609" h="397510">
                  <a:moveTo>
                    <a:pt x="54610" y="232409"/>
                  </a:moveTo>
                  <a:lnTo>
                    <a:pt x="0" y="232409"/>
                  </a:lnTo>
                  <a:lnTo>
                    <a:pt x="0" y="234949"/>
                  </a:lnTo>
                  <a:lnTo>
                    <a:pt x="54610" y="234949"/>
                  </a:lnTo>
                  <a:lnTo>
                    <a:pt x="54610" y="232409"/>
                  </a:lnTo>
                  <a:close/>
                </a:path>
                <a:path w="54609" h="397510">
                  <a:moveTo>
                    <a:pt x="54610" y="234950"/>
                  </a:moveTo>
                  <a:lnTo>
                    <a:pt x="0" y="234950"/>
                  </a:lnTo>
                  <a:lnTo>
                    <a:pt x="0" y="238759"/>
                  </a:lnTo>
                  <a:lnTo>
                    <a:pt x="54610" y="238759"/>
                  </a:lnTo>
                  <a:lnTo>
                    <a:pt x="54610" y="234950"/>
                  </a:lnTo>
                  <a:close/>
                </a:path>
                <a:path w="54609" h="397510">
                  <a:moveTo>
                    <a:pt x="54610" y="238760"/>
                  </a:moveTo>
                  <a:lnTo>
                    <a:pt x="0" y="238760"/>
                  </a:lnTo>
                  <a:lnTo>
                    <a:pt x="0" y="245109"/>
                  </a:lnTo>
                  <a:lnTo>
                    <a:pt x="54610" y="245109"/>
                  </a:lnTo>
                  <a:lnTo>
                    <a:pt x="54610" y="238760"/>
                  </a:lnTo>
                  <a:close/>
                </a:path>
                <a:path w="54609" h="397510">
                  <a:moveTo>
                    <a:pt x="54610" y="245109"/>
                  </a:moveTo>
                  <a:lnTo>
                    <a:pt x="0" y="245109"/>
                  </a:lnTo>
                  <a:lnTo>
                    <a:pt x="0" y="247649"/>
                  </a:lnTo>
                  <a:lnTo>
                    <a:pt x="54610" y="247649"/>
                  </a:lnTo>
                  <a:lnTo>
                    <a:pt x="54610" y="245109"/>
                  </a:lnTo>
                  <a:close/>
                </a:path>
                <a:path w="54609" h="397510">
                  <a:moveTo>
                    <a:pt x="54610" y="247650"/>
                  </a:moveTo>
                  <a:lnTo>
                    <a:pt x="0" y="247650"/>
                  </a:lnTo>
                  <a:lnTo>
                    <a:pt x="0" y="251459"/>
                  </a:lnTo>
                  <a:lnTo>
                    <a:pt x="54610" y="251459"/>
                  </a:lnTo>
                  <a:lnTo>
                    <a:pt x="54610" y="247650"/>
                  </a:lnTo>
                  <a:close/>
                </a:path>
                <a:path w="54609" h="397510">
                  <a:moveTo>
                    <a:pt x="54610" y="251459"/>
                  </a:moveTo>
                  <a:lnTo>
                    <a:pt x="0" y="251459"/>
                  </a:lnTo>
                  <a:lnTo>
                    <a:pt x="0" y="260349"/>
                  </a:lnTo>
                  <a:lnTo>
                    <a:pt x="54610" y="260349"/>
                  </a:lnTo>
                  <a:lnTo>
                    <a:pt x="54610" y="251459"/>
                  </a:lnTo>
                  <a:close/>
                </a:path>
                <a:path w="54609" h="397510">
                  <a:moveTo>
                    <a:pt x="54610" y="260350"/>
                  </a:moveTo>
                  <a:lnTo>
                    <a:pt x="0" y="260350"/>
                  </a:lnTo>
                  <a:lnTo>
                    <a:pt x="0" y="264159"/>
                  </a:lnTo>
                  <a:lnTo>
                    <a:pt x="54610" y="264159"/>
                  </a:lnTo>
                  <a:lnTo>
                    <a:pt x="54610" y="260350"/>
                  </a:lnTo>
                  <a:close/>
                </a:path>
                <a:path w="54609" h="397510">
                  <a:moveTo>
                    <a:pt x="54610" y="264160"/>
                  </a:moveTo>
                  <a:lnTo>
                    <a:pt x="0" y="264160"/>
                  </a:lnTo>
                  <a:lnTo>
                    <a:pt x="0" y="266699"/>
                  </a:lnTo>
                  <a:lnTo>
                    <a:pt x="54610" y="266699"/>
                  </a:lnTo>
                  <a:lnTo>
                    <a:pt x="54610" y="264160"/>
                  </a:lnTo>
                  <a:close/>
                </a:path>
                <a:path w="54609" h="397510">
                  <a:moveTo>
                    <a:pt x="54610" y="266700"/>
                  </a:moveTo>
                  <a:lnTo>
                    <a:pt x="0" y="266700"/>
                  </a:lnTo>
                  <a:lnTo>
                    <a:pt x="0" y="270509"/>
                  </a:lnTo>
                  <a:lnTo>
                    <a:pt x="54610" y="270509"/>
                  </a:lnTo>
                  <a:lnTo>
                    <a:pt x="54610" y="266700"/>
                  </a:lnTo>
                  <a:close/>
                </a:path>
                <a:path w="54609" h="397510">
                  <a:moveTo>
                    <a:pt x="54610" y="270510"/>
                  </a:moveTo>
                  <a:lnTo>
                    <a:pt x="0" y="270510"/>
                  </a:lnTo>
                  <a:lnTo>
                    <a:pt x="0" y="273049"/>
                  </a:lnTo>
                  <a:lnTo>
                    <a:pt x="54610" y="273049"/>
                  </a:lnTo>
                  <a:lnTo>
                    <a:pt x="54610" y="270510"/>
                  </a:lnTo>
                  <a:close/>
                </a:path>
                <a:path w="54609" h="397510">
                  <a:moveTo>
                    <a:pt x="54610" y="273050"/>
                  </a:moveTo>
                  <a:lnTo>
                    <a:pt x="0" y="273050"/>
                  </a:lnTo>
                  <a:lnTo>
                    <a:pt x="0" y="279399"/>
                  </a:lnTo>
                  <a:lnTo>
                    <a:pt x="54610" y="279399"/>
                  </a:lnTo>
                  <a:lnTo>
                    <a:pt x="54610" y="273050"/>
                  </a:lnTo>
                  <a:close/>
                </a:path>
                <a:path w="54609" h="397510">
                  <a:moveTo>
                    <a:pt x="54610" y="279400"/>
                  </a:moveTo>
                  <a:lnTo>
                    <a:pt x="0" y="279400"/>
                  </a:lnTo>
                  <a:lnTo>
                    <a:pt x="0" y="285749"/>
                  </a:lnTo>
                  <a:lnTo>
                    <a:pt x="54610" y="285749"/>
                  </a:lnTo>
                  <a:lnTo>
                    <a:pt x="54610" y="279400"/>
                  </a:lnTo>
                  <a:close/>
                </a:path>
                <a:path w="54609" h="397510">
                  <a:moveTo>
                    <a:pt x="54610" y="285750"/>
                  </a:moveTo>
                  <a:lnTo>
                    <a:pt x="0" y="285750"/>
                  </a:lnTo>
                  <a:lnTo>
                    <a:pt x="0" y="289559"/>
                  </a:lnTo>
                  <a:lnTo>
                    <a:pt x="54610" y="289559"/>
                  </a:lnTo>
                  <a:lnTo>
                    <a:pt x="54610" y="285750"/>
                  </a:lnTo>
                  <a:close/>
                </a:path>
                <a:path w="54609" h="397510">
                  <a:moveTo>
                    <a:pt x="54610" y="289560"/>
                  </a:moveTo>
                  <a:lnTo>
                    <a:pt x="0" y="289560"/>
                  </a:lnTo>
                  <a:lnTo>
                    <a:pt x="0" y="292099"/>
                  </a:lnTo>
                  <a:lnTo>
                    <a:pt x="54610" y="292099"/>
                  </a:lnTo>
                  <a:lnTo>
                    <a:pt x="54610" y="289560"/>
                  </a:lnTo>
                  <a:close/>
                </a:path>
                <a:path w="54609" h="397510">
                  <a:moveTo>
                    <a:pt x="54610" y="292100"/>
                  </a:moveTo>
                  <a:lnTo>
                    <a:pt x="0" y="292100"/>
                  </a:lnTo>
                  <a:lnTo>
                    <a:pt x="0" y="295909"/>
                  </a:lnTo>
                  <a:lnTo>
                    <a:pt x="54610" y="295909"/>
                  </a:lnTo>
                  <a:lnTo>
                    <a:pt x="54610" y="292100"/>
                  </a:lnTo>
                  <a:close/>
                </a:path>
                <a:path w="54609" h="397510">
                  <a:moveTo>
                    <a:pt x="54610" y="295910"/>
                  </a:moveTo>
                  <a:lnTo>
                    <a:pt x="0" y="295910"/>
                  </a:lnTo>
                  <a:lnTo>
                    <a:pt x="0" y="298449"/>
                  </a:lnTo>
                  <a:lnTo>
                    <a:pt x="54610" y="298449"/>
                  </a:lnTo>
                  <a:lnTo>
                    <a:pt x="54610" y="295910"/>
                  </a:lnTo>
                  <a:close/>
                </a:path>
                <a:path w="54609" h="397510">
                  <a:moveTo>
                    <a:pt x="54610" y="298450"/>
                  </a:moveTo>
                  <a:lnTo>
                    <a:pt x="0" y="298450"/>
                  </a:lnTo>
                  <a:lnTo>
                    <a:pt x="0" y="302259"/>
                  </a:lnTo>
                  <a:lnTo>
                    <a:pt x="54610" y="302259"/>
                  </a:lnTo>
                  <a:lnTo>
                    <a:pt x="54610" y="298450"/>
                  </a:lnTo>
                  <a:close/>
                </a:path>
                <a:path w="54609" h="397510">
                  <a:moveTo>
                    <a:pt x="54610" y="302259"/>
                  </a:moveTo>
                  <a:lnTo>
                    <a:pt x="0" y="302259"/>
                  </a:lnTo>
                  <a:lnTo>
                    <a:pt x="0" y="304799"/>
                  </a:lnTo>
                  <a:lnTo>
                    <a:pt x="54610" y="304799"/>
                  </a:lnTo>
                  <a:lnTo>
                    <a:pt x="54610" y="302259"/>
                  </a:lnTo>
                  <a:close/>
                </a:path>
                <a:path w="54609" h="397510">
                  <a:moveTo>
                    <a:pt x="54610" y="304800"/>
                  </a:moveTo>
                  <a:lnTo>
                    <a:pt x="0" y="304800"/>
                  </a:lnTo>
                  <a:lnTo>
                    <a:pt x="0" y="308609"/>
                  </a:lnTo>
                  <a:lnTo>
                    <a:pt x="54610" y="308609"/>
                  </a:lnTo>
                  <a:lnTo>
                    <a:pt x="54610" y="304800"/>
                  </a:lnTo>
                  <a:close/>
                </a:path>
                <a:path w="54609" h="397510">
                  <a:moveTo>
                    <a:pt x="54610" y="308609"/>
                  </a:moveTo>
                  <a:lnTo>
                    <a:pt x="0" y="308609"/>
                  </a:lnTo>
                  <a:lnTo>
                    <a:pt x="0" y="311149"/>
                  </a:lnTo>
                  <a:lnTo>
                    <a:pt x="54610" y="311149"/>
                  </a:lnTo>
                  <a:lnTo>
                    <a:pt x="54610" y="308609"/>
                  </a:lnTo>
                  <a:close/>
                </a:path>
                <a:path w="54609" h="397510">
                  <a:moveTo>
                    <a:pt x="54610" y="311150"/>
                  </a:moveTo>
                  <a:lnTo>
                    <a:pt x="0" y="311150"/>
                  </a:lnTo>
                  <a:lnTo>
                    <a:pt x="0" y="321309"/>
                  </a:lnTo>
                  <a:lnTo>
                    <a:pt x="54610" y="321309"/>
                  </a:lnTo>
                  <a:lnTo>
                    <a:pt x="54610" y="311150"/>
                  </a:lnTo>
                  <a:close/>
                </a:path>
                <a:path w="54609" h="397510">
                  <a:moveTo>
                    <a:pt x="54610" y="321310"/>
                  </a:moveTo>
                  <a:lnTo>
                    <a:pt x="0" y="321310"/>
                  </a:lnTo>
                  <a:lnTo>
                    <a:pt x="0" y="323849"/>
                  </a:lnTo>
                  <a:lnTo>
                    <a:pt x="54610" y="323849"/>
                  </a:lnTo>
                  <a:lnTo>
                    <a:pt x="54610" y="321310"/>
                  </a:lnTo>
                  <a:close/>
                </a:path>
                <a:path w="54609" h="397510">
                  <a:moveTo>
                    <a:pt x="54610" y="323850"/>
                  </a:moveTo>
                  <a:lnTo>
                    <a:pt x="0" y="323850"/>
                  </a:lnTo>
                  <a:lnTo>
                    <a:pt x="0" y="327659"/>
                  </a:lnTo>
                  <a:lnTo>
                    <a:pt x="54610" y="327659"/>
                  </a:lnTo>
                  <a:lnTo>
                    <a:pt x="54610" y="323850"/>
                  </a:lnTo>
                  <a:close/>
                </a:path>
                <a:path w="54609" h="397510">
                  <a:moveTo>
                    <a:pt x="54610" y="327660"/>
                  </a:moveTo>
                  <a:lnTo>
                    <a:pt x="0" y="327660"/>
                  </a:lnTo>
                  <a:lnTo>
                    <a:pt x="0" y="330199"/>
                  </a:lnTo>
                  <a:lnTo>
                    <a:pt x="54610" y="330199"/>
                  </a:lnTo>
                  <a:lnTo>
                    <a:pt x="54610" y="327660"/>
                  </a:lnTo>
                  <a:close/>
                </a:path>
                <a:path w="54609" h="397510">
                  <a:moveTo>
                    <a:pt x="54610" y="330200"/>
                  </a:moveTo>
                  <a:lnTo>
                    <a:pt x="0" y="330200"/>
                  </a:lnTo>
                  <a:lnTo>
                    <a:pt x="0" y="340359"/>
                  </a:lnTo>
                  <a:lnTo>
                    <a:pt x="54610" y="340359"/>
                  </a:lnTo>
                  <a:lnTo>
                    <a:pt x="54610" y="330200"/>
                  </a:lnTo>
                  <a:close/>
                </a:path>
                <a:path w="54609" h="397510">
                  <a:moveTo>
                    <a:pt x="54610" y="340359"/>
                  </a:moveTo>
                  <a:lnTo>
                    <a:pt x="0" y="340359"/>
                  </a:lnTo>
                  <a:lnTo>
                    <a:pt x="0" y="342899"/>
                  </a:lnTo>
                  <a:lnTo>
                    <a:pt x="54610" y="342899"/>
                  </a:lnTo>
                  <a:lnTo>
                    <a:pt x="54610" y="340359"/>
                  </a:lnTo>
                  <a:close/>
                </a:path>
                <a:path w="54609" h="397510">
                  <a:moveTo>
                    <a:pt x="54610" y="342900"/>
                  </a:moveTo>
                  <a:lnTo>
                    <a:pt x="0" y="342900"/>
                  </a:lnTo>
                  <a:lnTo>
                    <a:pt x="0" y="349249"/>
                  </a:lnTo>
                  <a:lnTo>
                    <a:pt x="54610" y="349249"/>
                  </a:lnTo>
                  <a:lnTo>
                    <a:pt x="54610" y="342900"/>
                  </a:lnTo>
                  <a:close/>
                </a:path>
                <a:path w="54609" h="397510">
                  <a:moveTo>
                    <a:pt x="54610" y="349250"/>
                  </a:moveTo>
                  <a:lnTo>
                    <a:pt x="0" y="349250"/>
                  </a:lnTo>
                  <a:lnTo>
                    <a:pt x="0" y="353059"/>
                  </a:lnTo>
                  <a:lnTo>
                    <a:pt x="54610" y="353059"/>
                  </a:lnTo>
                  <a:lnTo>
                    <a:pt x="54610" y="349250"/>
                  </a:lnTo>
                  <a:close/>
                </a:path>
                <a:path w="54609" h="397510">
                  <a:moveTo>
                    <a:pt x="54610" y="353060"/>
                  </a:moveTo>
                  <a:lnTo>
                    <a:pt x="0" y="353060"/>
                  </a:lnTo>
                  <a:lnTo>
                    <a:pt x="0" y="361949"/>
                  </a:lnTo>
                  <a:lnTo>
                    <a:pt x="54610" y="361949"/>
                  </a:lnTo>
                  <a:lnTo>
                    <a:pt x="54610" y="353060"/>
                  </a:lnTo>
                  <a:close/>
                </a:path>
                <a:path w="54609" h="397510">
                  <a:moveTo>
                    <a:pt x="54610" y="361950"/>
                  </a:moveTo>
                  <a:lnTo>
                    <a:pt x="0" y="361950"/>
                  </a:lnTo>
                  <a:lnTo>
                    <a:pt x="0" y="368299"/>
                  </a:lnTo>
                  <a:lnTo>
                    <a:pt x="54610" y="368299"/>
                  </a:lnTo>
                  <a:lnTo>
                    <a:pt x="54610" y="361950"/>
                  </a:lnTo>
                  <a:close/>
                </a:path>
                <a:path w="54609" h="397510">
                  <a:moveTo>
                    <a:pt x="54610" y="368300"/>
                  </a:moveTo>
                  <a:lnTo>
                    <a:pt x="0" y="368300"/>
                  </a:lnTo>
                  <a:lnTo>
                    <a:pt x="0" y="372109"/>
                  </a:lnTo>
                  <a:lnTo>
                    <a:pt x="54610" y="372109"/>
                  </a:lnTo>
                  <a:lnTo>
                    <a:pt x="54610" y="368300"/>
                  </a:lnTo>
                  <a:close/>
                </a:path>
                <a:path w="54609" h="397510">
                  <a:moveTo>
                    <a:pt x="54610" y="372109"/>
                  </a:moveTo>
                  <a:lnTo>
                    <a:pt x="0" y="372109"/>
                  </a:lnTo>
                  <a:lnTo>
                    <a:pt x="0" y="374649"/>
                  </a:lnTo>
                  <a:lnTo>
                    <a:pt x="54610" y="374649"/>
                  </a:lnTo>
                  <a:lnTo>
                    <a:pt x="54610" y="372109"/>
                  </a:lnTo>
                  <a:close/>
                </a:path>
                <a:path w="54609" h="397510">
                  <a:moveTo>
                    <a:pt x="54610" y="374650"/>
                  </a:moveTo>
                  <a:lnTo>
                    <a:pt x="0" y="374650"/>
                  </a:lnTo>
                  <a:lnTo>
                    <a:pt x="0" y="380999"/>
                  </a:lnTo>
                  <a:lnTo>
                    <a:pt x="50800" y="380999"/>
                  </a:lnTo>
                  <a:lnTo>
                    <a:pt x="50800" y="379729"/>
                  </a:lnTo>
                  <a:lnTo>
                    <a:pt x="54610" y="379729"/>
                  </a:lnTo>
                  <a:lnTo>
                    <a:pt x="54610" y="374650"/>
                  </a:lnTo>
                  <a:close/>
                </a:path>
                <a:path w="54609" h="397510">
                  <a:moveTo>
                    <a:pt x="46990" y="381000"/>
                  </a:moveTo>
                  <a:lnTo>
                    <a:pt x="0" y="381000"/>
                  </a:lnTo>
                  <a:lnTo>
                    <a:pt x="0" y="384809"/>
                  </a:lnTo>
                  <a:lnTo>
                    <a:pt x="40640" y="384809"/>
                  </a:lnTo>
                  <a:lnTo>
                    <a:pt x="40640" y="383539"/>
                  </a:lnTo>
                  <a:lnTo>
                    <a:pt x="44450" y="383539"/>
                  </a:lnTo>
                  <a:lnTo>
                    <a:pt x="44450" y="382269"/>
                  </a:lnTo>
                  <a:lnTo>
                    <a:pt x="46990" y="382269"/>
                  </a:lnTo>
                  <a:lnTo>
                    <a:pt x="46990" y="381000"/>
                  </a:lnTo>
                  <a:close/>
                </a:path>
                <a:path w="54609" h="397510">
                  <a:moveTo>
                    <a:pt x="36829" y="384809"/>
                  </a:moveTo>
                  <a:lnTo>
                    <a:pt x="0" y="384809"/>
                  </a:lnTo>
                  <a:lnTo>
                    <a:pt x="0" y="387349"/>
                  </a:lnTo>
                  <a:lnTo>
                    <a:pt x="33020" y="387349"/>
                  </a:lnTo>
                  <a:lnTo>
                    <a:pt x="33020" y="386080"/>
                  </a:lnTo>
                  <a:lnTo>
                    <a:pt x="36829" y="386080"/>
                  </a:lnTo>
                  <a:lnTo>
                    <a:pt x="36829" y="384809"/>
                  </a:lnTo>
                  <a:close/>
                </a:path>
                <a:path w="54609" h="397510">
                  <a:moveTo>
                    <a:pt x="29209" y="387350"/>
                  </a:moveTo>
                  <a:lnTo>
                    <a:pt x="0" y="387350"/>
                  </a:lnTo>
                  <a:lnTo>
                    <a:pt x="0" y="391159"/>
                  </a:lnTo>
                  <a:lnTo>
                    <a:pt x="21590" y="391159"/>
                  </a:lnTo>
                  <a:lnTo>
                    <a:pt x="21590" y="389889"/>
                  </a:lnTo>
                  <a:lnTo>
                    <a:pt x="25400" y="389889"/>
                  </a:lnTo>
                  <a:lnTo>
                    <a:pt x="25400" y="388619"/>
                  </a:lnTo>
                  <a:lnTo>
                    <a:pt x="29209" y="388619"/>
                  </a:lnTo>
                  <a:lnTo>
                    <a:pt x="29209" y="387350"/>
                  </a:lnTo>
                  <a:close/>
                </a:path>
                <a:path w="54609" h="397510">
                  <a:moveTo>
                    <a:pt x="17779" y="391159"/>
                  </a:moveTo>
                  <a:lnTo>
                    <a:pt x="0" y="391159"/>
                  </a:lnTo>
                  <a:lnTo>
                    <a:pt x="0" y="393699"/>
                  </a:lnTo>
                  <a:lnTo>
                    <a:pt x="13970" y="393699"/>
                  </a:lnTo>
                  <a:lnTo>
                    <a:pt x="13970" y="392429"/>
                  </a:lnTo>
                  <a:lnTo>
                    <a:pt x="17779" y="392429"/>
                  </a:lnTo>
                  <a:lnTo>
                    <a:pt x="17779" y="391159"/>
                  </a:lnTo>
                  <a:close/>
                </a:path>
                <a:path w="54609" h="397510">
                  <a:moveTo>
                    <a:pt x="10160" y="393700"/>
                  </a:moveTo>
                  <a:lnTo>
                    <a:pt x="0" y="393700"/>
                  </a:lnTo>
                  <a:lnTo>
                    <a:pt x="0" y="397509"/>
                  </a:lnTo>
                  <a:lnTo>
                    <a:pt x="3810" y="397509"/>
                  </a:lnTo>
                  <a:lnTo>
                    <a:pt x="3810" y="396239"/>
                  </a:lnTo>
                  <a:lnTo>
                    <a:pt x="7620" y="396239"/>
                  </a:lnTo>
                  <a:lnTo>
                    <a:pt x="7620" y="394970"/>
                  </a:lnTo>
                  <a:lnTo>
                    <a:pt x="10160" y="394970"/>
                  </a:lnTo>
                  <a:lnTo>
                    <a:pt x="10160" y="393700"/>
                  </a:lnTo>
                  <a:close/>
                </a:path>
              </a:pathLst>
            </a:custGeom>
            <a:solidFill>
              <a:srgbClr val="1A531A"/>
            </a:solidFill>
          </p:spPr>
          <p:txBody>
            <a:bodyPr wrap="square" lIns="0" tIns="0" rIns="0" bIns="0" rtlCol="0"/>
            <a:lstStyle/>
            <a:p>
              <a:endParaRPr/>
            </a:p>
          </p:txBody>
        </p:sp>
        <p:sp>
          <p:nvSpPr>
            <p:cNvPr id="914" name="object 914"/>
            <p:cNvSpPr/>
            <p:nvPr/>
          </p:nvSpPr>
          <p:spPr>
            <a:xfrm>
              <a:off x="8224520" y="5466079"/>
              <a:ext cx="54610" cy="415290"/>
            </a:xfrm>
            <a:custGeom>
              <a:avLst/>
              <a:gdLst/>
              <a:ahLst/>
              <a:cxnLst/>
              <a:rect l="l" t="t" r="r" b="b"/>
              <a:pathLst>
                <a:path w="54609" h="415289">
                  <a:moveTo>
                    <a:pt x="54609" y="0"/>
                  </a:moveTo>
                  <a:lnTo>
                    <a:pt x="45720" y="0"/>
                  </a:lnTo>
                  <a:lnTo>
                    <a:pt x="45720" y="1270"/>
                  </a:lnTo>
                  <a:lnTo>
                    <a:pt x="0" y="1270"/>
                  </a:lnTo>
                  <a:lnTo>
                    <a:pt x="0" y="2540"/>
                  </a:lnTo>
                  <a:lnTo>
                    <a:pt x="54609" y="2540"/>
                  </a:lnTo>
                  <a:lnTo>
                    <a:pt x="54609" y="0"/>
                  </a:lnTo>
                  <a:close/>
                </a:path>
                <a:path w="54609" h="415289">
                  <a:moveTo>
                    <a:pt x="54609" y="2540"/>
                  </a:moveTo>
                  <a:lnTo>
                    <a:pt x="0" y="2540"/>
                  </a:lnTo>
                  <a:lnTo>
                    <a:pt x="0" y="8890"/>
                  </a:lnTo>
                  <a:lnTo>
                    <a:pt x="54609" y="8890"/>
                  </a:lnTo>
                  <a:lnTo>
                    <a:pt x="54609" y="2540"/>
                  </a:lnTo>
                  <a:close/>
                </a:path>
                <a:path w="54609" h="415289">
                  <a:moveTo>
                    <a:pt x="54609" y="8890"/>
                  </a:moveTo>
                  <a:lnTo>
                    <a:pt x="0" y="8890"/>
                  </a:lnTo>
                  <a:lnTo>
                    <a:pt x="0" y="15240"/>
                  </a:lnTo>
                  <a:lnTo>
                    <a:pt x="54609" y="15240"/>
                  </a:lnTo>
                  <a:lnTo>
                    <a:pt x="54609" y="8890"/>
                  </a:lnTo>
                  <a:close/>
                </a:path>
                <a:path w="54609" h="415289">
                  <a:moveTo>
                    <a:pt x="54609" y="15240"/>
                  </a:moveTo>
                  <a:lnTo>
                    <a:pt x="0" y="15240"/>
                  </a:lnTo>
                  <a:lnTo>
                    <a:pt x="0" y="21590"/>
                  </a:lnTo>
                  <a:lnTo>
                    <a:pt x="54609" y="21590"/>
                  </a:lnTo>
                  <a:lnTo>
                    <a:pt x="54609" y="15240"/>
                  </a:lnTo>
                  <a:close/>
                </a:path>
                <a:path w="54609" h="415289">
                  <a:moveTo>
                    <a:pt x="54609" y="21590"/>
                  </a:moveTo>
                  <a:lnTo>
                    <a:pt x="0" y="21590"/>
                  </a:lnTo>
                  <a:lnTo>
                    <a:pt x="0" y="24130"/>
                  </a:lnTo>
                  <a:lnTo>
                    <a:pt x="54609" y="24130"/>
                  </a:lnTo>
                  <a:lnTo>
                    <a:pt x="54609" y="21590"/>
                  </a:lnTo>
                  <a:close/>
                </a:path>
                <a:path w="54609" h="415289">
                  <a:moveTo>
                    <a:pt x="54609" y="24130"/>
                  </a:moveTo>
                  <a:lnTo>
                    <a:pt x="0" y="24130"/>
                  </a:lnTo>
                  <a:lnTo>
                    <a:pt x="0" y="30480"/>
                  </a:lnTo>
                  <a:lnTo>
                    <a:pt x="54609" y="30480"/>
                  </a:lnTo>
                  <a:lnTo>
                    <a:pt x="54609" y="24130"/>
                  </a:lnTo>
                  <a:close/>
                </a:path>
                <a:path w="54609" h="415289">
                  <a:moveTo>
                    <a:pt x="54609" y="30480"/>
                  </a:moveTo>
                  <a:lnTo>
                    <a:pt x="0" y="30480"/>
                  </a:lnTo>
                  <a:lnTo>
                    <a:pt x="0" y="40640"/>
                  </a:lnTo>
                  <a:lnTo>
                    <a:pt x="54609" y="40640"/>
                  </a:lnTo>
                  <a:lnTo>
                    <a:pt x="54609" y="30480"/>
                  </a:lnTo>
                  <a:close/>
                </a:path>
                <a:path w="54609" h="415289">
                  <a:moveTo>
                    <a:pt x="54609" y="40640"/>
                  </a:moveTo>
                  <a:lnTo>
                    <a:pt x="0" y="40640"/>
                  </a:lnTo>
                  <a:lnTo>
                    <a:pt x="0" y="43180"/>
                  </a:lnTo>
                  <a:lnTo>
                    <a:pt x="54609" y="43180"/>
                  </a:lnTo>
                  <a:lnTo>
                    <a:pt x="54609" y="40640"/>
                  </a:lnTo>
                  <a:close/>
                </a:path>
                <a:path w="54609" h="415289">
                  <a:moveTo>
                    <a:pt x="54609" y="43180"/>
                  </a:moveTo>
                  <a:lnTo>
                    <a:pt x="0" y="43180"/>
                  </a:lnTo>
                  <a:lnTo>
                    <a:pt x="0" y="46990"/>
                  </a:lnTo>
                  <a:lnTo>
                    <a:pt x="54609" y="46990"/>
                  </a:lnTo>
                  <a:lnTo>
                    <a:pt x="54609" y="43180"/>
                  </a:lnTo>
                  <a:close/>
                </a:path>
                <a:path w="54609" h="415289">
                  <a:moveTo>
                    <a:pt x="54609" y="46990"/>
                  </a:moveTo>
                  <a:lnTo>
                    <a:pt x="0" y="46990"/>
                  </a:lnTo>
                  <a:lnTo>
                    <a:pt x="0" y="49530"/>
                  </a:lnTo>
                  <a:lnTo>
                    <a:pt x="54609" y="49530"/>
                  </a:lnTo>
                  <a:lnTo>
                    <a:pt x="54609" y="46990"/>
                  </a:lnTo>
                  <a:close/>
                </a:path>
                <a:path w="54609" h="415289">
                  <a:moveTo>
                    <a:pt x="54609" y="49530"/>
                  </a:moveTo>
                  <a:lnTo>
                    <a:pt x="0" y="49530"/>
                  </a:lnTo>
                  <a:lnTo>
                    <a:pt x="0" y="55880"/>
                  </a:lnTo>
                  <a:lnTo>
                    <a:pt x="54609" y="55880"/>
                  </a:lnTo>
                  <a:lnTo>
                    <a:pt x="54609" y="49530"/>
                  </a:lnTo>
                  <a:close/>
                </a:path>
                <a:path w="54609" h="415289">
                  <a:moveTo>
                    <a:pt x="54609" y="55880"/>
                  </a:moveTo>
                  <a:lnTo>
                    <a:pt x="0" y="55880"/>
                  </a:lnTo>
                  <a:lnTo>
                    <a:pt x="0" y="66040"/>
                  </a:lnTo>
                  <a:lnTo>
                    <a:pt x="54609" y="66040"/>
                  </a:lnTo>
                  <a:lnTo>
                    <a:pt x="54609" y="55880"/>
                  </a:lnTo>
                  <a:close/>
                </a:path>
                <a:path w="54609" h="415289">
                  <a:moveTo>
                    <a:pt x="54609" y="66040"/>
                  </a:moveTo>
                  <a:lnTo>
                    <a:pt x="0" y="66040"/>
                  </a:lnTo>
                  <a:lnTo>
                    <a:pt x="0" y="68580"/>
                  </a:lnTo>
                  <a:lnTo>
                    <a:pt x="54609" y="68580"/>
                  </a:lnTo>
                  <a:lnTo>
                    <a:pt x="54609" y="66040"/>
                  </a:lnTo>
                  <a:close/>
                </a:path>
                <a:path w="54609" h="415289">
                  <a:moveTo>
                    <a:pt x="54609" y="68580"/>
                  </a:moveTo>
                  <a:lnTo>
                    <a:pt x="0" y="68580"/>
                  </a:lnTo>
                  <a:lnTo>
                    <a:pt x="0" y="72390"/>
                  </a:lnTo>
                  <a:lnTo>
                    <a:pt x="54609" y="72390"/>
                  </a:lnTo>
                  <a:lnTo>
                    <a:pt x="54609" y="68580"/>
                  </a:lnTo>
                  <a:close/>
                </a:path>
                <a:path w="54609" h="415289">
                  <a:moveTo>
                    <a:pt x="54609" y="72390"/>
                  </a:moveTo>
                  <a:lnTo>
                    <a:pt x="0" y="72390"/>
                  </a:lnTo>
                  <a:lnTo>
                    <a:pt x="0" y="74930"/>
                  </a:lnTo>
                  <a:lnTo>
                    <a:pt x="54609" y="74930"/>
                  </a:lnTo>
                  <a:lnTo>
                    <a:pt x="54609" y="72390"/>
                  </a:lnTo>
                  <a:close/>
                </a:path>
                <a:path w="54609" h="415289">
                  <a:moveTo>
                    <a:pt x="54609" y="74930"/>
                  </a:moveTo>
                  <a:lnTo>
                    <a:pt x="0" y="74930"/>
                  </a:lnTo>
                  <a:lnTo>
                    <a:pt x="0" y="78740"/>
                  </a:lnTo>
                  <a:lnTo>
                    <a:pt x="54609" y="78740"/>
                  </a:lnTo>
                  <a:lnTo>
                    <a:pt x="54609" y="74930"/>
                  </a:lnTo>
                  <a:close/>
                </a:path>
                <a:path w="54609" h="415289">
                  <a:moveTo>
                    <a:pt x="54609" y="78740"/>
                  </a:moveTo>
                  <a:lnTo>
                    <a:pt x="0" y="78740"/>
                  </a:lnTo>
                  <a:lnTo>
                    <a:pt x="0" y="91440"/>
                  </a:lnTo>
                  <a:lnTo>
                    <a:pt x="54609" y="91440"/>
                  </a:lnTo>
                  <a:lnTo>
                    <a:pt x="54609" y="78740"/>
                  </a:lnTo>
                  <a:close/>
                </a:path>
                <a:path w="54609" h="415289">
                  <a:moveTo>
                    <a:pt x="54609" y="91440"/>
                  </a:moveTo>
                  <a:lnTo>
                    <a:pt x="0" y="91440"/>
                  </a:lnTo>
                  <a:lnTo>
                    <a:pt x="0" y="93980"/>
                  </a:lnTo>
                  <a:lnTo>
                    <a:pt x="54609" y="93980"/>
                  </a:lnTo>
                  <a:lnTo>
                    <a:pt x="54609" y="91440"/>
                  </a:lnTo>
                  <a:close/>
                </a:path>
                <a:path w="54609" h="415289">
                  <a:moveTo>
                    <a:pt x="54609" y="93980"/>
                  </a:moveTo>
                  <a:lnTo>
                    <a:pt x="0" y="93980"/>
                  </a:lnTo>
                  <a:lnTo>
                    <a:pt x="0" y="97790"/>
                  </a:lnTo>
                  <a:lnTo>
                    <a:pt x="54609" y="97790"/>
                  </a:lnTo>
                  <a:lnTo>
                    <a:pt x="54609" y="93980"/>
                  </a:lnTo>
                  <a:close/>
                </a:path>
                <a:path w="54609" h="415289">
                  <a:moveTo>
                    <a:pt x="54609" y="97790"/>
                  </a:moveTo>
                  <a:lnTo>
                    <a:pt x="0" y="97790"/>
                  </a:lnTo>
                  <a:lnTo>
                    <a:pt x="0" y="104140"/>
                  </a:lnTo>
                  <a:lnTo>
                    <a:pt x="54609" y="104140"/>
                  </a:lnTo>
                  <a:lnTo>
                    <a:pt x="54609" y="97790"/>
                  </a:lnTo>
                  <a:close/>
                </a:path>
                <a:path w="54609" h="415289">
                  <a:moveTo>
                    <a:pt x="54609" y="104140"/>
                  </a:moveTo>
                  <a:lnTo>
                    <a:pt x="0" y="104140"/>
                  </a:lnTo>
                  <a:lnTo>
                    <a:pt x="0" y="106680"/>
                  </a:lnTo>
                  <a:lnTo>
                    <a:pt x="54609" y="106680"/>
                  </a:lnTo>
                  <a:lnTo>
                    <a:pt x="54609" y="104140"/>
                  </a:lnTo>
                  <a:close/>
                </a:path>
                <a:path w="54609" h="415289">
                  <a:moveTo>
                    <a:pt x="54609" y="106680"/>
                  </a:moveTo>
                  <a:lnTo>
                    <a:pt x="0" y="106680"/>
                  </a:lnTo>
                  <a:lnTo>
                    <a:pt x="0" y="123190"/>
                  </a:lnTo>
                  <a:lnTo>
                    <a:pt x="54609" y="123190"/>
                  </a:lnTo>
                  <a:lnTo>
                    <a:pt x="54609" y="106680"/>
                  </a:lnTo>
                  <a:close/>
                </a:path>
                <a:path w="54609" h="415289">
                  <a:moveTo>
                    <a:pt x="54609" y="123190"/>
                  </a:moveTo>
                  <a:lnTo>
                    <a:pt x="0" y="123190"/>
                  </a:lnTo>
                  <a:lnTo>
                    <a:pt x="0" y="125730"/>
                  </a:lnTo>
                  <a:lnTo>
                    <a:pt x="54609" y="125730"/>
                  </a:lnTo>
                  <a:lnTo>
                    <a:pt x="54609" y="123190"/>
                  </a:lnTo>
                  <a:close/>
                </a:path>
                <a:path w="54609" h="415289">
                  <a:moveTo>
                    <a:pt x="54609" y="125730"/>
                  </a:moveTo>
                  <a:lnTo>
                    <a:pt x="0" y="125730"/>
                  </a:lnTo>
                  <a:lnTo>
                    <a:pt x="0" y="129540"/>
                  </a:lnTo>
                  <a:lnTo>
                    <a:pt x="54609" y="129540"/>
                  </a:lnTo>
                  <a:lnTo>
                    <a:pt x="54609" y="125730"/>
                  </a:lnTo>
                  <a:close/>
                </a:path>
                <a:path w="54609" h="415289">
                  <a:moveTo>
                    <a:pt x="54609" y="129540"/>
                  </a:moveTo>
                  <a:lnTo>
                    <a:pt x="0" y="129540"/>
                  </a:lnTo>
                  <a:lnTo>
                    <a:pt x="0" y="132080"/>
                  </a:lnTo>
                  <a:lnTo>
                    <a:pt x="54609" y="132080"/>
                  </a:lnTo>
                  <a:lnTo>
                    <a:pt x="54609" y="129540"/>
                  </a:lnTo>
                  <a:close/>
                </a:path>
                <a:path w="54609" h="415289">
                  <a:moveTo>
                    <a:pt x="54609" y="132080"/>
                  </a:moveTo>
                  <a:lnTo>
                    <a:pt x="0" y="132080"/>
                  </a:lnTo>
                  <a:lnTo>
                    <a:pt x="0" y="135890"/>
                  </a:lnTo>
                  <a:lnTo>
                    <a:pt x="54609" y="135890"/>
                  </a:lnTo>
                  <a:lnTo>
                    <a:pt x="54609" y="132080"/>
                  </a:lnTo>
                  <a:close/>
                </a:path>
                <a:path w="54609" h="415289">
                  <a:moveTo>
                    <a:pt x="54609" y="135890"/>
                  </a:moveTo>
                  <a:lnTo>
                    <a:pt x="0" y="135890"/>
                  </a:lnTo>
                  <a:lnTo>
                    <a:pt x="0" y="142240"/>
                  </a:lnTo>
                  <a:lnTo>
                    <a:pt x="54609" y="142240"/>
                  </a:lnTo>
                  <a:lnTo>
                    <a:pt x="54609" y="135890"/>
                  </a:lnTo>
                  <a:close/>
                </a:path>
                <a:path w="54609" h="415289">
                  <a:moveTo>
                    <a:pt x="54609" y="142240"/>
                  </a:moveTo>
                  <a:lnTo>
                    <a:pt x="0" y="142240"/>
                  </a:lnTo>
                  <a:lnTo>
                    <a:pt x="0" y="148590"/>
                  </a:lnTo>
                  <a:lnTo>
                    <a:pt x="54609" y="148590"/>
                  </a:lnTo>
                  <a:lnTo>
                    <a:pt x="54609" y="142240"/>
                  </a:lnTo>
                  <a:close/>
                </a:path>
                <a:path w="54609" h="415289">
                  <a:moveTo>
                    <a:pt x="54609" y="148590"/>
                  </a:moveTo>
                  <a:lnTo>
                    <a:pt x="0" y="148590"/>
                  </a:lnTo>
                  <a:lnTo>
                    <a:pt x="0" y="151130"/>
                  </a:lnTo>
                  <a:lnTo>
                    <a:pt x="54609" y="151130"/>
                  </a:lnTo>
                  <a:lnTo>
                    <a:pt x="54609" y="148590"/>
                  </a:lnTo>
                  <a:close/>
                </a:path>
                <a:path w="54609" h="415289">
                  <a:moveTo>
                    <a:pt x="54609" y="151130"/>
                  </a:moveTo>
                  <a:lnTo>
                    <a:pt x="0" y="151130"/>
                  </a:lnTo>
                  <a:lnTo>
                    <a:pt x="0" y="154940"/>
                  </a:lnTo>
                  <a:lnTo>
                    <a:pt x="54609" y="154940"/>
                  </a:lnTo>
                  <a:lnTo>
                    <a:pt x="54609" y="151130"/>
                  </a:lnTo>
                  <a:close/>
                </a:path>
                <a:path w="54609" h="415289">
                  <a:moveTo>
                    <a:pt x="54609" y="154940"/>
                  </a:moveTo>
                  <a:lnTo>
                    <a:pt x="0" y="154940"/>
                  </a:lnTo>
                  <a:lnTo>
                    <a:pt x="0" y="161290"/>
                  </a:lnTo>
                  <a:lnTo>
                    <a:pt x="54609" y="161290"/>
                  </a:lnTo>
                  <a:lnTo>
                    <a:pt x="54609" y="154940"/>
                  </a:lnTo>
                  <a:close/>
                </a:path>
                <a:path w="54609" h="415289">
                  <a:moveTo>
                    <a:pt x="54609" y="161290"/>
                  </a:moveTo>
                  <a:lnTo>
                    <a:pt x="0" y="161290"/>
                  </a:lnTo>
                  <a:lnTo>
                    <a:pt x="0" y="167640"/>
                  </a:lnTo>
                  <a:lnTo>
                    <a:pt x="54609" y="167640"/>
                  </a:lnTo>
                  <a:lnTo>
                    <a:pt x="54609" y="161290"/>
                  </a:lnTo>
                  <a:close/>
                </a:path>
                <a:path w="54609" h="415289">
                  <a:moveTo>
                    <a:pt x="54609" y="167640"/>
                  </a:moveTo>
                  <a:lnTo>
                    <a:pt x="0" y="167640"/>
                  </a:lnTo>
                  <a:lnTo>
                    <a:pt x="0" y="170180"/>
                  </a:lnTo>
                  <a:lnTo>
                    <a:pt x="54609" y="170180"/>
                  </a:lnTo>
                  <a:lnTo>
                    <a:pt x="54609" y="167640"/>
                  </a:lnTo>
                  <a:close/>
                </a:path>
                <a:path w="54609" h="415289">
                  <a:moveTo>
                    <a:pt x="54609" y="170180"/>
                  </a:moveTo>
                  <a:lnTo>
                    <a:pt x="0" y="170180"/>
                  </a:lnTo>
                  <a:lnTo>
                    <a:pt x="0" y="176530"/>
                  </a:lnTo>
                  <a:lnTo>
                    <a:pt x="54609" y="176530"/>
                  </a:lnTo>
                  <a:lnTo>
                    <a:pt x="54609" y="170180"/>
                  </a:lnTo>
                  <a:close/>
                </a:path>
                <a:path w="54609" h="415289">
                  <a:moveTo>
                    <a:pt x="54609" y="176530"/>
                  </a:moveTo>
                  <a:lnTo>
                    <a:pt x="0" y="176530"/>
                  </a:lnTo>
                  <a:lnTo>
                    <a:pt x="0" y="186690"/>
                  </a:lnTo>
                  <a:lnTo>
                    <a:pt x="54609" y="186690"/>
                  </a:lnTo>
                  <a:lnTo>
                    <a:pt x="54609" y="176530"/>
                  </a:lnTo>
                  <a:close/>
                </a:path>
                <a:path w="54609" h="415289">
                  <a:moveTo>
                    <a:pt x="54609" y="186690"/>
                  </a:moveTo>
                  <a:lnTo>
                    <a:pt x="0" y="186690"/>
                  </a:lnTo>
                  <a:lnTo>
                    <a:pt x="0" y="189230"/>
                  </a:lnTo>
                  <a:lnTo>
                    <a:pt x="54609" y="189230"/>
                  </a:lnTo>
                  <a:lnTo>
                    <a:pt x="54609" y="186690"/>
                  </a:lnTo>
                  <a:close/>
                </a:path>
                <a:path w="54609" h="415289">
                  <a:moveTo>
                    <a:pt x="54609" y="189230"/>
                  </a:moveTo>
                  <a:lnTo>
                    <a:pt x="0" y="189230"/>
                  </a:lnTo>
                  <a:lnTo>
                    <a:pt x="0" y="193040"/>
                  </a:lnTo>
                  <a:lnTo>
                    <a:pt x="54609" y="193040"/>
                  </a:lnTo>
                  <a:lnTo>
                    <a:pt x="54609" y="189230"/>
                  </a:lnTo>
                  <a:close/>
                </a:path>
                <a:path w="54609" h="415289">
                  <a:moveTo>
                    <a:pt x="54609" y="193040"/>
                  </a:moveTo>
                  <a:lnTo>
                    <a:pt x="0" y="193040"/>
                  </a:lnTo>
                  <a:lnTo>
                    <a:pt x="0" y="201930"/>
                  </a:lnTo>
                  <a:lnTo>
                    <a:pt x="54609" y="201930"/>
                  </a:lnTo>
                  <a:lnTo>
                    <a:pt x="54609" y="193040"/>
                  </a:lnTo>
                  <a:close/>
                </a:path>
                <a:path w="54609" h="415289">
                  <a:moveTo>
                    <a:pt x="54609" y="201930"/>
                  </a:moveTo>
                  <a:lnTo>
                    <a:pt x="0" y="201930"/>
                  </a:lnTo>
                  <a:lnTo>
                    <a:pt x="0" y="205740"/>
                  </a:lnTo>
                  <a:lnTo>
                    <a:pt x="54609" y="205740"/>
                  </a:lnTo>
                  <a:lnTo>
                    <a:pt x="54609" y="201930"/>
                  </a:lnTo>
                  <a:close/>
                </a:path>
                <a:path w="54609" h="415289">
                  <a:moveTo>
                    <a:pt x="54609" y="205740"/>
                  </a:moveTo>
                  <a:lnTo>
                    <a:pt x="0" y="205740"/>
                  </a:lnTo>
                  <a:lnTo>
                    <a:pt x="0" y="208280"/>
                  </a:lnTo>
                  <a:lnTo>
                    <a:pt x="54609" y="208280"/>
                  </a:lnTo>
                  <a:lnTo>
                    <a:pt x="54609" y="205740"/>
                  </a:lnTo>
                  <a:close/>
                </a:path>
                <a:path w="54609" h="415289">
                  <a:moveTo>
                    <a:pt x="54609" y="208280"/>
                  </a:moveTo>
                  <a:lnTo>
                    <a:pt x="0" y="208280"/>
                  </a:lnTo>
                  <a:lnTo>
                    <a:pt x="0" y="218440"/>
                  </a:lnTo>
                  <a:lnTo>
                    <a:pt x="54609" y="218440"/>
                  </a:lnTo>
                  <a:lnTo>
                    <a:pt x="54609" y="208280"/>
                  </a:lnTo>
                  <a:close/>
                </a:path>
                <a:path w="54609" h="415289">
                  <a:moveTo>
                    <a:pt x="54609" y="218440"/>
                  </a:moveTo>
                  <a:lnTo>
                    <a:pt x="0" y="218440"/>
                  </a:lnTo>
                  <a:lnTo>
                    <a:pt x="0" y="220980"/>
                  </a:lnTo>
                  <a:lnTo>
                    <a:pt x="54609" y="220980"/>
                  </a:lnTo>
                  <a:lnTo>
                    <a:pt x="54609" y="218440"/>
                  </a:lnTo>
                  <a:close/>
                </a:path>
                <a:path w="54609" h="415289">
                  <a:moveTo>
                    <a:pt x="54609" y="220980"/>
                  </a:moveTo>
                  <a:lnTo>
                    <a:pt x="0" y="220980"/>
                  </a:lnTo>
                  <a:lnTo>
                    <a:pt x="0" y="224790"/>
                  </a:lnTo>
                  <a:lnTo>
                    <a:pt x="54609" y="224790"/>
                  </a:lnTo>
                  <a:lnTo>
                    <a:pt x="54609" y="220980"/>
                  </a:lnTo>
                  <a:close/>
                </a:path>
                <a:path w="54609" h="415289">
                  <a:moveTo>
                    <a:pt x="54609" y="224790"/>
                  </a:moveTo>
                  <a:lnTo>
                    <a:pt x="0" y="224790"/>
                  </a:lnTo>
                  <a:lnTo>
                    <a:pt x="0" y="227330"/>
                  </a:lnTo>
                  <a:lnTo>
                    <a:pt x="54609" y="227330"/>
                  </a:lnTo>
                  <a:lnTo>
                    <a:pt x="54609" y="224790"/>
                  </a:lnTo>
                  <a:close/>
                </a:path>
                <a:path w="54609" h="415289">
                  <a:moveTo>
                    <a:pt x="54609" y="227330"/>
                  </a:moveTo>
                  <a:lnTo>
                    <a:pt x="0" y="227330"/>
                  </a:lnTo>
                  <a:lnTo>
                    <a:pt x="0" y="231140"/>
                  </a:lnTo>
                  <a:lnTo>
                    <a:pt x="54609" y="231140"/>
                  </a:lnTo>
                  <a:lnTo>
                    <a:pt x="54609" y="227330"/>
                  </a:lnTo>
                  <a:close/>
                </a:path>
                <a:path w="54609" h="415289">
                  <a:moveTo>
                    <a:pt x="54609" y="231140"/>
                  </a:moveTo>
                  <a:lnTo>
                    <a:pt x="0" y="231140"/>
                  </a:lnTo>
                  <a:lnTo>
                    <a:pt x="0" y="233680"/>
                  </a:lnTo>
                  <a:lnTo>
                    <a:pt x="54609" y="233680"/>
                  </a:lnTo>
                  <a:lnTo>
                    <a:pt x="54609" y="231140"/>
                  </a:lnTo>
                  <a:close/>
                </a:path>
                <a:path w="54609" h="415289">
                  <a:moveTo>
                    <a:pt x="54609" y="233680"/>
                  </a:moveTo>
                  <a:lnTo>
                    <a:pt x="0" y="233680"/>
                  </a:lnTo>
                  <a:lnTo>
                    <a:pt x="0" y="237490"/>
                  </a:lnTo>
                  <a:lnTo>
                    <a:pt x="54609" y="237490"/>
                  </a:lnTo>
                  <a:lnTo>
                    <a:pt x="54609" y="233680"/>
                  </a:lnTo>
                  <a:close/>
                </a:path>
                <a:path w="54609" h="415289">
                  <a:moveTo>
                    <a:pt x="54609" y="237490"/>
                  </a:moveTo>
                  <a:lnTo>
                    <a:pt x="0" y="237490"/>
                  </a:lnTo>
                  <a:lnTo>
                    <a:pt x="0" y="243840"/>
                  </a:lnTo>
                  <a:lnTo>
                    <a:pt x="54609" y="243840"/>
                  </a:lnTo>
                  <a:lnTo>
                    <a:pt x="54609" y="237490"/>
                  </a:lnTo>
                  <a:close/>
                </a:path>
                <a:path w="54609" h="415289">
                  <a:moveTo>
                    <a:pt x="54609" y="243840"/>
                  </a:moveTo>
                  <a:lnTo>
                    <a:pt x="0" y="243840"/>
                  </a:lnTo>
                  <a:lnTo>
                    <a:pt x="0" y="246380"/>
                  </a:lnTo>
                  <a:lnTo>
                    <a:pt x="54609" y="246380"/>
                  </a:lnTo>
                  <a:lnTo>
                    <a:pt x="54609" y="243840"/>
                  </a:lnTo>
                  <a:close/>
                </a:path>
                <a:path w="54609" h="415289">
                  <a:moveTo>
                    <a:pt x="54609" y="246380"/>
                  </a:moveTo>
                  <a:lnTo>
                    <a:pt x="0" y="246380"/>
                  </a:lnTo>
                  <a:lnTo>
                    <a:pt x="0" y="250190"/>
                  </a:lnTo>
                  <a:lnTo>
                    <a:pt x="54609" y="250190"/>
                  </a:lnTo>
                  <a:lnTo>
                    <a:pt x="54609" y="246380"/>
                  </a:lnTo>
                  <a:close/>
                </a:path>
                <a:path w="54609" h="415289">
                  <a:moveTo>
                    <a:pt x="54609" y="250190"/>
                  </a:moveTo>
                  <a:lnTo>
                    <a:pt x="0" y="250190"/>
                  </a:lnTo>
                  <a:lnTo>
                    <a:pt x="0" y="259080"/>
                  </a:lnTo>
                  <a:lnTo>
                    <a:pt x="54609" y="259080"/>
                  </a:lnTo>
                  <a:lnTo>
                    <a:pt x="54609" y="250190"/>
                  </a:lnTo>
                  <a:close/>
                </a:path>
                <a:path w="54609" h="415289">
                  <a:moveTo>
                    <a:pt x="54609" y="259080"/>
                  </a:moveTo>
                  <a:lnTo>
                    <a:pt x="0" y="259080"/>
                  </a:lnTo>
                  <a:lnTo>
                    <a:pt x="0" y="262890"/>
                  </a:lnTo>
                  <a:lnTo>
                    <a:pt x="54609" y="262890"/>
                  </a:lnTo>
                  <a:lnTo>
                    <a:pt x="54609" y="259080"/>
                  </a:lnTo>
                  <a:close/>
                </a:path>
                <a:path w="54609" h="415289">
                  <a:moveTo>
                    <a:pt x="54609" y="262890"/>
                  </a:moveTo>
                  <a:lnTo>
                    <a:pt x="0" y="262890"/>
                  </a:lnTo>
                  <a:lnTo>
                    <a:pt x="0" y="265430"/>
                  </a:lnTo>
                  <a:lnTo>
                    <a:pt x="54609" y="265430"/>
                  </a:lnTo>
                  <a:lnTo>
                    <a:pt x="54609" y="262890"/>
                  </a:lnTo>
                  <a:close/>
                </a:path>
                <a:path w="54609" h="415289">
                  <a:moveTo>
                    <a:pt x="54609" y="265430"/>
                  </a:moveTo>
                  <a:lnTo>
                    <a:pt x="0" y="265430"/>
                  </a:lnTo>
                  <a:lnTo>
                    <a:pt x="0" y="269240"/>
                  </a:lnTo>
                  <a:lnTo>
                    <a:pt x="54609" y="269240"/>
                  </a:lnTo>
                  <a:lnTo>
                    <a:pt x="54609" y="265430"/>
                  </a:lnTo>
                  <a:close/>
                </a:path>
                <a:path w="54609" h="415289">
                  <a:moveTo>
                    <a:pt x="54609" y="269240"/>
                  </a:moveTo>
                  <a:lnTo>
                    <a:pt x="0" y="269240"/>
                  </a:lnTo>
                  <a:lnTo>
                    <a:pt x="0" y="271780"/>
                  </a:lnTo>
                  <a:lnTo>
                    <a:pt x="54609" y="271780"/>
                  </a:lnTo>
                  <a:lnTo>
                    <a:pt x="54609" y="269240"/>
                  </a:lnTo>
                  <a:close/>
                </a:path>
                <a:path w="54609" h="415289">
                  <a:moveTo>
                    <a:pt x="54609" y="271780"/>
                  </a:moveTo>
                  <a:lnTo>
                    <a:pt x="0" y="271780"/>
                  </a:lnTo>
                  <a:lnTo>
                    <a:pt x="0" y="278130"/>
                  </a:lnTo>
                  <a:lnTo>
                    <a:pt x="54609" y="278130"/>
                  </a:lnTo>
                  <a:lnTo>
                    <a:pt x="54609" y="271780"/>
                  </a:lnTo>
                  <a:close/>
                </a:path>
                <a:path w="54609" h="415289">
                  <a:moveTo>
                    <a:pt x="54609" y="278130"/>
                  </a:moveTo>
                  <a:lnTo>
                    <a:pt x="0" y="278130"/>
                  </a:lnTo>
                  <a:lnTo>
                    <a:pt x="0" y="284480"/>
                  </a:lnTo>
                  <a:lnTo>
                    <a:pt x="54609" y="284480"/>
                  </a:lnTo>
                  <a:lnTo>
                    <a:pt x="54609" y="278130"/>
                  </a:lnTo>
                  <a:close/>
                </a:path>
                <a:path w="54609" h="415289">
                  <a:moveTo>
                    <a:pt x="54609" y="284480"/>
                  </a:moveTo>
                  <a:lnTo>
                    <a:pt x="0" y="284480"/>
                  </a:lnTo>
                  <a:lnTo>
                    <a:pt x="0" y="288290"/>
                  </a:lnTo>
                  <a:lnTo>
                    <a:pt x="54609" y="288290"/>
                  </a:lnTo>
                  <a:lnTo>
                    <a:pt x="54609" y="284480"/>
                  </a:lnTo>
                  <a:close/>
                </a:path>
                <a:path w="54609" h="415289">
                  <a:moveTo>
                    <a:pt x="54609" y="288290"/>
                  </a:moveTo>
                  <a:lnTo>
                    <a:pt x="0" y="288290"/>
                  </a:lnTo>
                  <a:lnTo>
                    <a:pt x="0" y="290830"/>
                  </a:lnTo>
                  <a:lnTo>
                    <a:pt x="54609" y="290830"/>
                  </a:lnTo>
                  <a:lnTo>
                    <a:pt x="54609" y="288290"/>
                  </a:lnTo>
                  <a:close/>
                </a:path>
                <a:path w="54609" h="415289">
                  <a:moveTo>
                    <a:pt x="54609" y="290830"/>
                  </a:moveTo>
                  <a:lnTo>
                    <a:pt x="0" y="290830"/>
                  </a:lnTo>
                  <a:lnTo>
                    <a:pt x="0" y="294640"/>
                  </a:lnTo>
                  <a:lnTo>
                    <a:pt x="54609" y="294640"/>
                  </a:lnTo>
                  <a:lnTo>
                    <a:pt x="54609" y="290830"/>
                  </a:lnTo>
                  <a:close/>
                </a:path>
                <a:path w="54609" h="415289">
                  <a:moveTo>
                    <a:pt x="54609" y="294640"/>
                  </a:moveTo>
                  <a:lnTo>
                    <a:pt x="0" y="294640"/>
                  </a:lnTo>
                  <a:lnTo>
                    <a:pt x="0" y="297180"/>
                  </a:lnTo>
                  <a:lnTo>
                    <a:pt x="54609" y="297180"/>
                  </a:lnTo>
                  <a:lnTo>
                    <a:pt x="54609" y="294640"/>
                  </a:lnTo>
                  <a:close/>
                </a:path>
                <a:path w="54609" h="415289">
                  <a:moveTo>
                    <a:pt x="54609" y="297180"/>
                  </a:moveTo>
                  <a:lnTo>
                    <a:pt x="0" y="297180"/>
                  </a:lnTo>
                  <a:lnTo>
                    <a:pt x="0" y="300990"/>
                  </a:lnTo>
                  <a:lnTo>
                    <a:pt x="54609" y="300990"/>
                  </a:lnTo>
                  <a:lnTo>
                    <a:pt x="54609" y="297180"/>
                  </a:lnTo>
                  <a:close/>
                </a:path>
                <a:path w="54609" h="415289">
                  <a:moveTo>
                    <a:pt x="54609" y="300990"/>
                  </a:moveTo>
                  <a:lnTo>
                    <a:pt x="0" y="300990"/>
                  </a:lnTo>
                  <a:lnTo>
                    <a:pt x="0" y="303530"/>
                  </a:lnTo>
                  <a:lnTo>
                    <a:pt x="54609" y="303530"/>
                  </a:lnTo>
                  <a:lnTo>
                    <a:pt x="54609" y="300990"/>
                  </a:lnTo>
                  <a:close/>
                </a:path>
                <a:path w="54609" h="415289">
                  <a:moveTo>
                    <a:pt x="54609" y="303530"/>
                  </a:moveTo>
                  <a:lnTo>
                    <a:pt x="0" y="303530"/>
                  </a:lnTo>
                  <a:lnTo>
                    <a:pt x="0" y="307340"/>
                  </a:lnTo>
                  <a:lnTo>
                    <a:pt x="54609" y="307340"/>
                  </a:lnTo>
                  <a:lnTo>
                    <a:pt x="54609" y="303530"/>
                  </a:lnTo>
                  <a:close/>
                </a:path>
                <a:path w="54609" h="415289">
                  <a:moveTo>
                    <a:pt x="54609" y="307340"/>
                  </a:moveTo>
                  <a:lnTo>
                    <a:pt x="0" y="307340"/>
                  </a:lnTo>
                  <a:lnTo>
                    <a:pt x="0" y="309880"/>
                  </a:lnTo>
                  <a:lnTo>
                    <a:pt x="54609" y="309880"/>
                  </a:lnTo>
                  <a:lnTo>
                    <a:pt x="54609" y="307340"/>
                  </a:lnTo>
                  <a:close/>
                </a:path>
                <a:path w="54609" h="415289">
                  <a:moveTo>
                    <a:pt x="54609" y="309880"/>
                  </a:moveTo>
                  <a:lnTo>
                    <a:pt x="0" y="309880"/>
                  </a:lnTo>
                  <a:lnTo>
                    <a:pt x="0" y="320040"/>
                  </a:lnTo>
                  <a:lnTo>
                    <a:pt x="54609" y="320040"/>
                  </a:lnTo>
                  <a:lnTo>
                    <a:pt x="54609" y="309880"/>
                  </a:lnTo>
                  <a:close/>
                </a:path>
                <a:path w="54609" h="415289">
                  <a:moveTo>
                    <a:pt x="54609" y="320040"/>
                  </a:moveTo>
                  <a:lnTo>
                    <a:pt x="0" y="320040"/>
                  </a:lnTo>
                  <a:lnTo>
                    <a:pt x="0" y="322580"/>
                  </a:lnTo>
                  <a:lnTo>
                    <a:pt x="54609" y="322580"/>
                  </a:lnTo>
                  <a:lnTo>
                    <a:pt x="54609" y="320040"/>
                  </a:lnTo>
                  <a:close/>
                </a:path>
                <a:path w="54609" h="415289">
                  <a:moveTo>
                    <a:pt x="54609" y="322580"/>
                  </a:moveTo>
                  <a:lnTo>
                    <a:pt x="0" y="322580"/>
                  </a:lnTo>
                  <a:lnTo>
                    <a:pt x="0" y="326390"/>
                  </a:lnTo>
                  <a:lnTo>
                    <a:pt x="54609" y="326390"/>
                  </a:lnTo>
                  <a:lnTo>
                    <a:pt x="54609" y="322580"/>
                  </a:lnTo>
                  <a:close/>
                </a:path>
                <a:path w="54609" h="415289">
                  <a:moveTo>
                    <a:pt x="54609" y="326390"/>
                  </a:moveTo>
                  <a:lnTo>
                    <a:pt x="0" y="326390"/>
                  </a:lnTo>
                  <a:lnTo>
                    <a:pt x="0" y="328930"/>
                  </a:lnTo>
                  <a:lnTo>
                    <a:pt x="54609" y="328930"/>
                  </a:lnTo>
                  <a:lnTo>
                    <a:pt x="54609" y="326390"/>
                  </a:lnTo>
                  <a:close/>
                </a:path>
                <a:path w="54609" h="415289">
                  <a:moveTo>
                    <a:pt x="54609" y="328930"/>
                  </a:moveTo>
                  <a:lnTo>
                    <a:pt x="0" y="328930"/>
                  </a:lnTo>
                  <a:lnTo>
                    <a:pt x="0" y="339090"/>
                  </a:lnTo>
                  <a:lnTo>
                    <a:pt x="54609" y="339090"/>
                  </a:lnTo>
                  <a:lnTo>
                    <a:pt x="54609" y="328930"/>
                  </a:lnTo>
                  <a:close/>
                </a:path>
                <a:path w="54609" h="415289">
                  <a:moveTo>
                    <a:pt x="54609" y="339090"/>
                  </a:moveTo>
                  <a:lnTo>
                    <a:pt x="0" y="339090"/>
                  </a:lnTo>
                  <a:lnTo>
                    <a:pt x="0" y="341630"/>
                  </a:lnTo>
                  <a:lnTo>
                    <a:pt x="54609" y="341630"/>
                  </a:lnTo>
                  <a:lnTo>
                    <a:pt x="54609" y="339090"/>
                  </a:lnTo>
                  <a:close/>
                </a:path>
                <a:path w="54609" h="415289">
                  <a:moveTo>
                    <a:pt x="54609" y="341630"/>
                  </a:moveTo>
                  <a:lnTo>
                    <a:pt x="0" y="341630"/>
                  </a:lnTo>
                  <a:lnTo>
                    <a:pt x="0" y="347980"/>
                  </a:lnTo>
                  <a:lnTo>
                    <a:pt x="54609" y="347980"/>
                  </a:lnTo>
                  <a:lnTo>
                    <a:pt x="54609" y="341630"/>
                  </a:lnTo>
                  <a:close/>
                </a:path>
                <a:path w="54609" h="415289">
                  <a:moveTo>
                    <a:pt x="54609" y="347980"/>
                  </a:moveTo>
                  <a:lnTo>
                    <a:pt x="0" y="347980"/>
                  </a:lnTo>
                  <a:lnTo>
                    <a:pt x="0" y="351790"/>
                  </a:lnTo>
                  <a:lnTo>
                    <a:pt x="54609" y="351790"/>
                  </a:lnTo>
                  <a:lnTo>
                    <a:pt x="54609" y="347980"/>
                  </a:lnTo>
                  <a:close/>
                </a:path>
                <a:path w="54609" h="415289">
                  <a:moveTo>
                    <a:pt x="54609" y="351790"/>
                  </a:moveTo>
                  <a:lnTo>
                    <a:pt x="0" y="351790"/>
                  </a:lnTo>
                  <a:lnTo>
                    <a:pt x="0" y="360680"/>
                  </a:lnTo>
                  <a:lnTo>
                    <a:pt x="54609" y="360680"/>
                  </a:lnTo>
                  <a:lnTo>
                    <a:pt x="54609" y="351790"/>
                  </a:lnTo>
                  <a:close/>
                </a:path>
                <a:path w="54609" h="415289">
                  <a:moveTo>
                    <a:pt x="54609" y="360680"/>
                  </a:moveTo>
                  <a:lnTo>
                    <a:pt x="0" y="360680"/>
                  </a:lnTo>
                  <a:lnTo>
                    <a:pt x="0" y="367030"/>
                  </a:lnTo>
                  <a:lnTo>
                    <a:pt x="54609" y="367030"/>
                  </a:lnTo>
                  <a:lnTo>
                    <a:pt x="54609" y="360680"/>
                  </a:lnTo>
                  <a:close/>
                </a:path>
                <a:path w="54609" h="415289">
                  <a:moveTo>
                    <a:pt x="54609" y="367030"/>
                  </a:moveTo>
                  <a:lnTo>
                    <a:pt x="0" y="367030"/>
                  </a:lnTo>
                  <a:lnTo>
                    <a:pt x="0" y="370840"/>
                  </a:lnTo>
                  <a:lnTo>
                    <a:pt x="54609" y="370840"/>
                  </a:lnTo>
                  <a:lnTo>
                    <a:pt x="54609" y="367030"/>
                  </a:lnTo>
                  <a:close/>
                </a:path>
                <a:path w="54609" h="415289">
                  <a:moveTo>
                    <a:pt x="54609" y="370840"/>
                  </a:moveTo>
                  <a:lnTo>
                    <a:pt x="0" y="370840"/>
                  </a:lnTo>
                  <a:lnTo>
                    <a:pt x="0" y="373380"/>
                  </a:lnTo>
                  <a:lnTo>
                    <a:pt x="54609" y="373380"/>
                  </a:lnTo>
                  <a:lnTo>
                    <a:pt x="54609" y="370840"/>
                  </a:lnTo>
                  <a:close/>
                </a:path>
                <a:path w="54609" h="415289">
                  <a:moveTo>
                    <a:pt x="54609" y="373380"/>
                  </a:moveTo>
                  <a:lnTo>
                    <a:pt x="0" y="373380"/>
                  </a:lnTo>
                  <a:lnTo>
                    <a:pt x="0" y="379730"/>
                  </a:lnTo>
                  <a:lnTo>
                    <a:pt x="54609" y="379730"/>
                  </a:lnTo>
                  <a:lnTo>
                    <a:pt x="54609" y="373380"/>
                  </a:lnTo>
                  <a:close/>
                </a:path>
                <a:path w="54609" h="415289">
                  <a:moveTo>
                    <a:pt x="54609" y="379730"/>
                  </a:moveTo>
                  <a:lnTo>
                    <a:pt x="0" y="379730"/>
                  </a:lnTo>
                  <a:lnTo>
                    <a:pt x="0" y="383540"/>
                  </a:lnTo>
                  <a:lnTo>
                    <a:pt x="54609" y="383540"/>
                  </a:lnTo>
                  <a:lnTo>
                    <a:pt x="54609" y="379730"/>
                  </a:lnTo>
                  <a:close/>
                </a:path>
                <a:path w="54609" h="415289">
                  <a:moveTo>
                    <a:pt x="54609" y="383540"/>
                  </a:moveTo>
                  <a:lnTo>
                    <a:pt x="0" y="383540"/>
                  </a:lnTo>
                  <a:lnTo>
                    <a:pt x="0" y="386080"/>
                  </a:lnTo>
                  <a:lnTo>
                    <a:pt x="54609" y="386080"/>
                  </a:lnTo>
                  <a:lnTo>
                    <a:pt x="54609" y="383540"/>
                  </a:lnTo>
                  <a:close/>
                </a:path>
                <a:path w="54609" h="415289">
                  <a:moveTo>
                    <a:pt x="54609" y="386080"/>
                  </a:moveTo>
                  <a:lnTo>
                    <a:pt x="0" y="386080"/>
                  </a:lnTo>
                  <a:lnTo>
                    <a:pt x="0" y="389890"/>
                  </a:lnTo>
                  <a:lnTo>
                    <a:pt x="54609" y="389890"/>
                  </a:lnTo>
                  <a:lnTo>
                    <a:pt x="54609" y="386080"/>
                  </a:lnTo>
                  <a:close/>
                </a:path>
                <a:path w="54609" h="415289">
                  <a:moveTo>
                    <a:pt x="54609" y="389890"/>
                  </a:moveTo>
                  <a:lnTo>
                    <a:pt x="0" y="389890"/>
                  </a:lnTo>
                  <a:lnTo>
                    <a:pt x="0" y="392430"/>
                  </a:lnTo>
                  <a:lnTo>
                    <a:pt x="54609" y="392430"/>
                  </a:lnTo>
                  <a:lnTo>
                    <a:pt x="54609" y="389890"/>
                  </a:lnTo>
                  <a:close/>
                </a:path>
                <a:path w="54609" h="415289">
                  <a:moveTo>
                    <a:pt x="54609" y="392430"/>
                  </a:moveTo>
                  <a:lnTo>
                    <a:pt x="0" y="392430"/>
                  </a:lnTo>
                  <a:lnTo>
                    <a:pt x="0" y="405130"/>
                  </a:lnTo>
                  <a:lnTo>
                    <a:pt x="31750" y="405130"/>
                  </a:lnTo>
                  <a:lnTo>
                    <a:pt x="31750" y="403860"/>
                  </a:lnTo>
                  <a:lnTo>
                    <a:pt x="35559" y="403860"/>
                  </a:lnTo>
                  <a:lnTo>
                    <a:pt x="35559" y="402590"/>
                  </a:lnTo>
                  <a:lnTo>
                    <a:pt x="39370" y="402590"/>
                  </a:lnTo>
                  <a:lnTo>
                    <a:pt x="39370" y="401320"/>
                  </a:lnTo>
                  <a:lnTo>
                    <a:pt x="43179" y="401320"/>
                  </a:lnTo>
                  <a:lnTo>
                    <a:pt x="43179" y="400050"/>
                  </a:lnTo>
                  <a:lnTo>
                    <a:pt x="46989" y="400050"/>
                  </a:lnTo>
                  <a:lnTo>
                    <a:pt x="46989" y="398780"/>
                  </a:lnTo>
                  <a:lnTo>
                    <a:pt x="50800" y="398780"/>
                  </a:lnTo>
                  <a:lnTo>
                    <a:pt x="50800" y="397510"/>
                  </a:lnTo>
                  <a:lnTo>
                    <a:pt x="54609" y="397510"/>
                  </a:lnTo>
                  <a:lnTo>
                    <a:pt x="54609" y="392430"/>
                  </a:lnTo>
                  <a:close/>
                </a:path>
                <a:path w="54609" h="415289">
                  <a:moveTo>
                    <a:pt x="27939" y="405130"/>
                  </a:moveTo>
                  <a:lnTo>
                    <a:pt x="0" y="405130"/>
                  </a:lnTo>
                  <a:lnTo>
                    <a:pt x="0" y="408940"/>
                  </a:lnTo>
                  <a:lnTo>
                    <a:pt x="21590" y="408940"/>
                  </a:lnTo>
                  <a:lnTo>
                    <a:pt x="21590" y="407670"/>
                  </a:lnTo>
                  <a:lnTo>
                    <a:pt x="25399" y="407670"/>
                  </a:lnTo>
                  <a:lnTo>
                    <a:pt x="25399" y="406400"/>
                  </a:lnTo>
                  <a:lnTo>
                    <a:pt x="27939" y="406400"/>
                  </a:lnTo>
                  <a:lnTo>
                    <a:pt x="27939" y="405130"/>
                  </a:lnTo>
                  <a:close/>
                </a:path>
                <a:path w="54609" h="415289">
                  <a:moveTo>
                    <a:pt x="17779" y="408940"/>
                  </a:moveTo>
                  <a:lnTo>
                    <a:pt x="0" y="408940"/>
                  </a:lnTo>
                  <a:lnTo>
                    <a:pt x="0" y="411480"/>
                  </a:lnTo>
                  <a:lnTo>
                    <a:pt x="13970" y="411480"/>
                  </a:lnTo>
                  <a:lnTo>
                    <a:pt x="13970" y="410210"/>
                  </a:lnTo>
                  <a:lnTo>
                    <a:pt x="17779" y="410210"/>
                  </a:lnTo>
                  <a:lnTo>
                    <a:pt x="17779" y="408940"/>
                  </a:lnTo>
                  <a:close/>
                </a:path>
                <a:path w="54609" h="415289">
                  <a:moveTo>
                    <a:pt x="10159" y="411480"/>
                  </a:moveTo>
                  <a:lnTo>
                    <a:pt x="0" y="411480"/>
                  </a:lnTo>
                  <a:lnTo>
                    <a:pt x="0" y="415290"/>
                  </a:lnTo>
                  <a:lnTo>
                    <a:pt x="2540" y="415290"/>
                  </a:lnTo>
                  <a:lnTo>
                    <a:pt x="2539" y="414020"/>
                  </a:lnTo>
                  <a:lnTo>
                    <a:pt x="6349" y="414020"/>
                  </a:lnTo>
                  <a:lnTo>
                    <a:pt x="6349" y="412750"/>
                  </a:lnTo>
                  <a:lnTo>
                    <a:pt x="10159" y="412750"/>
                  </a:lnTo>
                  <a:lnTo>
                    <a:pt x="10159" y="411480"/>
                  </a:lnTo>
                  <a:close/>
                </a:path>
              </a:pathLst>
            </a:custGeom>
            <a:solidFill>
              <a:srgbClr val="1B541B"/>
            </a:solidFill>
          </p:spPr>
          <p:txBody>
            <a:bodyPr wrap="square" lIns="0" tIns="0" rIns="0" bIns="0" rtlCol="0"/>
            <a:lstStyle/>
            <a:p>
              <a:endParaRPr/>
            </a:p>
          </p:txBody>
        </p:sp>
        <p:sp>
          <p:nvSpPr>
            <p:cNvPr id="915" name="object 915"/>
            <p:cNvSpPr/>
            <p:nvPr/>
          </p:nvSpPr>
          <p:spPr>
            <a:xfrm>
              <a:off x="8169910" y="5467350"/>
              <a:ext cx="54610" cy="433070"/>
            </a:xfrm>
            <a:custGeom>
              <a:avLst/>
              <a:gdLst/>
              <a:ahLst/>
              <a:cxnLst/>
              <a:rect l="l" t="t" r="r" b="b"/>
              <a:pathLst>
                <a:path w="54609" h="433070">
                  <a:moveTo>
                    <a:pt x="54610" y="0"/>
                  </a:moveTo>
                  <a:lnTo>
                    <a:pt x="49530" y="0"/>
                  </a:lnTo>
                  <a:lnTo>
                    <a:pt x="49530" y="1269"/>
                  </a:lnTo>
                  <a:lnTo>
                    <a:pt x="54610" y="1269"/>
                  </a:lnTo>
                  <a:lnTo>
                    <a:pt x="54610" y="0"/>
                  </a:lnTo>
                  <a:close/>
                </a:path>
                <a:path w="54609" h="433070">
                  <a:moveTo>
                    <a:pt x="54610" y="1270"/>
                  </a:moveTo>
                  <a:lnTo>
                    <a:pt x="0" y="1270"/>
                  </a:lnTo>
                  <a:lnTo>
                    <a:pt x="0" y="7619"/>
                  </a:lnTo>
                  <a:lnTo>
                    <a:pt x="54610" y="7619"/>
                  </a:lnTo>
                  <a:lnTo>
                    <a:pt x="54610" y="1270"/>
                  </a:lnTo>
                  <a:close/>
                </a:path>
                <a:path w="54609" h="433070">
                  <a:moveTo>
                    <a:pt x="54610" y="7620"/>
                  </a:moveTo>
                  <a:lnTo>
                    <a:pt x="0" y="7620"/>
                  </a:lnTo>
                  <a:lnTo>
                    <a:pt x="0" y="13969"/>
                  </a:lnTo>
                  <a:lnTo>
                    <a:pt x="54610" y="13969"/>
                  </a:lnTo>
                  <a:lnTo>
                    <a:pt x="54610" y="7620"/>
                  </a:lnTo>
                  <a:close/>
                </a:path>
                <a:path w="54609" h="433070">
                  <a:moveTo>
                    <a:pt x="54610" y="13970"/>
                  </a:moveTo>
                  <a:lnTo>
                    <a:pt x="0" y="13970"/>
                  </a:lnTo>
                  <a:lnTo>
                    <a:pt x="0" y="20319"/>
                  </a:lnTo>
                  <a:lnTo>
                    <a:pt x="54610" y="20319"/>
                  </a:lnTo>
                  <a:lnTo>
                    <a:pt x="54610" y="13970"/>
                  </a:lnTo>
                  <a:close/>
                </a:path>
                <a:path w="54609" h="433070">
                  <a:moveTo>
                    <a:pt x="54610" y="20320"/>
                  </a:moveTo>
                  <a:lnTo>
                    <a:pt x="0" y="20320"/>
                  </a:lnTo>
                  <a:lnTo>
                    <a:pt x="0" y="22859"/>
                  </a:lnTo>
                  <a:lnTo>
                    <a:pt x="54610" y="22859"/>
                  </a:lnTo>
                  <a:lnTo>
                    <a:pt x="54610" y="20320"/>
                  </a:lnTo>
                  <a:close/>
                </a:path>
                <a:path w="54609" h="433070">
                  <a:moveTo>
                    <a:pt x="54610" y="22860"/>
                  </a:moveTo>
                  <a:lnTo>
                    <a:pt x="0" y="22860"/>
                  </a:lnTo>
                  <a:lnTo>
                    <a:pt x="0" y="29209"/>
                  </a:lnTo>
                  <a:lnTo>
                    <a:pt x="54610" y="29209"/>
                  </a:lnTo>
                  <a:lnTo>
                    <a:pt x="54610" y="22860"/>
                  </a:lnTo>
                  <a:close/>
                </a:path>
                <a:path w="54609" h="433070">
                  <a:moveTo>
                    <a:pt x="54610" y="29210"/>
                  </a:moveTo>
                  <a:lnTo>
                    <a:pt x="0" y="29210"/>
                  </a:lnTo>
                  <a:lnTo>
                    <a:pt x="0" y="39369"/>
                  </a:lnTo>
                  <a:lnTo>
                    <a:pt x="54610" y="39369"/>
                  </a:lnTo>
                  <a:lnTo>
                    <a:pt x="54610" y="29210"/>
                  </a:lnTo>
                  <a:close/>
                </a:path>
                <a:path w="54609" h="433070">
                  <a:moveTo>
                    <a:pt x="54610" y="39370"/>
                  </a:moveTo>
                  <a:lnTo>
                    <a:pt x="0" y="39370"/>
                  </a:lnTo>
                  <a:lnTo>
                    <a:pt x="0" y="41909"/>
                  </a:lnTo>
                  <a:lnTo>
                    <a:pt x="54610" y="41909"/>
                  </a:lnTo>
                  <a:lnTo>
                    <a:pt x="54610" y="39370"/>
                  </a:lnTo>
                  <a:close/>
                </a:path>
                <a:path w="54609" h="433070">
                  <a:moveTo>
                    <a:pt x="54610" y="41910"/>
                  </a:moveTo>
                  <a:lnTo>
                    <a:pt x="0" y="41910"/>
                  </a:lnTo>
                  <a:lnTo>
                    <a:pt x="0" y="45719"/>
                  </a:lnTo>
                  <a:lnTo>
                    <a:pt x="54610" y="45719"/>
                  </a:lnTo>
                  <a:lnTo>
                    <a:pt x="54610" y="41910"/>
                  </a:lnTo>
                  <a:close/>
                </a:path>
                <a:path w="54609" h="433070">
                  <a:moveTo>
                    <a:pt x="54610" y="45720"/>
                  </a:moveTo>
                  <a:lnTo>
                    <a:pt x="0" y="45720"/>
                  </a:lnTo>
                  <a:lnTo>
                    <a:pt x="0" y="48259"/>
                  </a:lnTo>
                  <a:lnTo>
                    <a:pt x="54610" y="48259"/>
                  </a:lnTo>
                  <a:lnTo>
                    <a:pt x="54610" y="45720"/>
                  </a:lnTo>
                  <a:close/>
                </a:path>
                <a:path w="54609" h="433070">
                  <a:moveTo>
                    <a:pt x="54610" y="48260"/>
                  </a:moveTo>
                  <a:lnTo>
                    <a:pt x="0" y="48260"/>
                  </a:lnTo>
                  <a:lnTo>
                    <a:pt x="0" y="54609"/>
                  </a:lnTo>
                  <a:lnTo>
                    <a:pt x="54610" y="54609"/>
                  </a:lnTo>
                  <a:lnTo>
                    <a:pt x="54610" y="48260"/>
                  </a:lnTo>
                  <a:close/>
                </a:path>
                <a:path w="54609" h="433070">
                  <a:moveTo>
                    <a:pt x="54610" y="54610"/>
                  </a:moveTo>
                  <a:lnTo>
                    <a:pt x="0" y="54610"/>
                  </a:lnTo>
                  <a:lnTo>
                    <a:pt x="0" y="64769"/>
                  </a:lnTo>
                  <a:lnTo>
                    <a:pt x="54610" y="64769"/>
                  </a:lnTo>
                  <a:lnTo>
                    <a:pt x="54610" y="54610"/>
                  </a:lnTo>
                  <a:close/>
                </a:path>
                <a:path w="54609" h="433070">
                  <a:moveTo>
                    <a:pt x="54610" y="64770"/>
                  </a:moveTo>
                  <a:lnTo>
                    <a:pt x="0" y="64770"/>
                  </a:lnTo>
                  <a:lnTo>
                    <a:pt x="0" y="67309"/>
                  </a:lnTo>
                  <a:lnTo>
                    <a:pt x="54610" y="67309"/>
                  </a:lnTo>
                  <a:lnTo>
                    <a:pt x="54610" y="64770"/>
                  </a:lnTo>
                  <a:close/>
                </a:path>
                <a:path w="54609" h="433070">
                  <a:moveTo>
                    <a:pt x="54610" y="67310"/>
                  </a:moveTo>
                  <a:lnTo>
                    <a:pt x="0" y="67310"/>
                  </a:lnTo>
                  <a:lnTo>
                    <a:pt x="0" y="71119"/>
                  </a:lnTo>
                  <a:lnTo>
                    <a:pt x="54610" y="71119"/>
                  </a:lnTo>
                  <a:lnTo>
                    <a:pt x="54610" y="67310"/>
                  </a:lnTo>
                  <a:close/>
                </a:path>
                <a:path w="54609" h="433070">
                  <a:moveTo>
                    <a:pt x="54610" y="71120"/>
                  </a:moveTo>
                  <a:lnTo>
                    <a:pt x="0" y="71120"/>
                  </a:lnTo>
                  <a:lnTo>
                    <a:pt x="0" y="73659"/>
                  </a:lnTo>
                  <a:lnTo>
                    <a:pt x="54610" y="73659"/>
                  </a:lnTo>
                  <a:lnTo>
                    <a:pt x="54610" y="71120"/>
                  </a:lnTo>
                  <a:close/>
                </a:path>
                <a:path w="54609" h="433070">
                  <a:moveTo>
                    <a:pt x="54610" y="73660"/>
                  </a:moveTo>
                  <a:lnTo>
                    <a:pt x="0" y="73660"/>
                  </a:lnTo>
                  <a:lnTo>
                    <a:pt x="0" y="77469"/>
                  </a:lnTo>
                  <a:lnTo>
                    <a:pt x="54610" y="77469"/>
                  </a:lnTo>
                  <a:lnTo>
                    <a:pt x="54610" y="73660"/>
                  </a:lnTo>
                  <a:close/>
                </a:path>
                <a:path w="54609" h="433070">
                  <a:moveTo>
                    <a:pt x="54610" y="77470"/>
                  </a:moveTo>
                  <a:lnTo>
                    <a:pt x="0" y="77470"/>
                  </a:lnTo>
                  <a:lnTo>
                    <a:pt x="0" y="90169"/>
                  </a:lnTo>
                  <a:lnTo>
                    <a:pt x="54610" y="90169"/>
                  </a:lnTo>
                  <a:lnTo>
                    <a:pt x="54610" y="77470"/>
                  </a:lnTo>
                  <a:close/>
                </a:path>
                <a:path w="54609" h="433070">
                  <a:moveTo>
                    <a:pt x="54610" y="90170"/>
                  </a:moveTo>
                  <a:lnTo>
                    <a:pt x="0" y="90170"/>
                  </a:lnTo>
                  <a:lnTo>
                    <a:pt x="0" y="92709"/>
                  </a:lnTo>
                  <a:lnTo>
                    <a:pt x="54610" y="92709"/>
                  </a:lnTo>
                  <a:lnTo>
                    <a:pt x="54610" y="90170"/>
                  </a:lnTo>
                  <a:close/>
                </a:path>
                <a:path w="54609" h="433070">
                  <a:moveTo>
                    <a:pt x="54610" y="92710"/>
                  </a:moveTo>
                  <a:lnTo>
                    <a:pt x="0" y="92710"/>
                  </a:lnTo>
                  <a:lnTo>
                    <a:pt x="0" y="96519"/>
                  </a:lnTo>
                  <a:lnTo>
                    <a:pt x="54610" y="96519"/>
                  </a:lnTo>
                  <a:lnTo>
                    <a:pt x="54610" y="92710"/>
                  </a:lnTo>
                  <a:close/>
                </a:path>
                <a:path w="54609" h="433070">
                  <a:moveTo>
                    <a:pt x="54610" y="96520"/>
                  </a:moveTo>
                  <a:lnTo>
                    <a:pt x="0" y="96520"/>
                  </a:lnTo>
                  <a:lnTo>
                    <a:pt x="0" y="102869"/>
                  </a:lnTo>
                  <a:lnTo>
                    <a:pt x="54610" y="102869"/>
                  </a:lnTo>
                  <a:lnTo>
                    <a:pt x="54610" y="96520"/>
                  </a:lnTo>
                  <a:close/>
                </a:path>
                <a:path w="54609" h="433070">
                  <a:moveTo>
                    <a:pt x="54610" y="102870"/>
                  </a:moveTo>
                  <a:lnTo>
                    <a:pt x="0" y="102870"/>
                  </a:lnTo>
                  <a:lnTo>
                    <a:pt x="0" y="105409"/>
                  </a:lnTo>
                  <a:lnTo>
                    <a:pt x="54610" y="105409"/>
                  </a:lnTo>
                  <a:lnTo>
                    <a:pt x="54610" y="102870"/>
                  </a:lnTo>
                  <a:close/>
                </a:path>
                <a:path w="54609" h="433070">
                  <a:moveTo>
                    <a:pt x="54610" y="105410"/>
                  </a:moveTo>
                  <a:lnTo>
                    <a:pt x="0" y="105410"/>
                  </a:lnTo>
                  <a:lnTo>
                    <a:pt x="0" y="121919"/>
                  </a:lnTo>
                  <a:lnTo>
                    <a:pt x="54610" y="121919"/>
                  </a:lnTo>
                  <a:lnTo>
                    <a:pt x="54610" y="105410"/>
                  </a:lnTo>
                  <a:close/>
                </a:path>
                <a:path w="54609" h="433070">
                  <a:moveTo>
                    <a:pt x="54610" y="121920"/>
                  </a:moveTo>
                  <a:lnTo>
                    <a:pt x="0" y="121920"/>
                  </a:lnTo>
                  <a:lnTo>
                    <a:pt x="0" y="124459"/>
                  </a:lnTo>
                  <a:lnTo>
                    <a:pt x="54610" y="124459"/>
                  </a:lnTo>
                  <a:lnTo>
                    <a:pt x="54610" y="121920"/>
                  </a:lnTo>
                  <a:close/>
                </a:path>
                <a:path w="54609" h="433070">
                  <a:moveTo>
                    <a:pt x="54610" y="124460"/>
                  </a:moveTo>
                  <a:lnTo>
                    <a:pt x="0" y="124460"/>
                  </a:lnTo>
                  <a:lnTo>
                    <a:pt x="0" y="128269"/>
                  </a:lnTo>
                  <a:lnTo>
                    <a:pt x="54610" y="128269"/>
                  </a:lnTo>
                  <a:lnTo>
                    <a:pt x="54610" y="124460"/>
                  </a:lnTo>
                  <a:close/>
                </a:path>
                <a:path w="54609" h="433070">
                  <a:moveTo>
                    <a:pt x="54610" y="128270"/>
                  </a:moveTo>
                  <a:lnTo>
                    <a:pt x="0" y="128270"/>
                  </a:lnTo>
                  <a:lnTo>
                    <a:pt x="0" y="130809"/>
                  </a:lnTo>
                  <a:lnTo>
                    <a:pt x="54610" y="130809"/>
                  </a:lnTo>
                  <a:lnTo>
                    <a:pt x="54610" y="128270"/>
                  </a:lnTo>
                  <a:close/>
                </a:path>
                <a:path w="54609" h="433070">
                  <a:moveTo>
                    <a:pt x="54610" y="130810"/>
                  </a:moveTo>
                  <a:lnTo>
                    <a:pt x="0" y="130810"/>
                  </a:lnTo>
                  <a:lnTo>
                    <a:pt x="0" y="134619"/>
                  </a:lnTo>
                  <a:lnTo>
                    <a:pt x="54610" y="134619"/>
                  </a:lnTo>
                  <a:lnTo>
                    <a:pt x="54610" y="130810"/>
                  </a:lnTo>
                  <a:close/>
                </a:path>
                <a:path w="54609" h="433070">
                  <a:moveTo>
                    <a:pt x="54610" y="134620"/>
                  </a:moveTo>
                  <a:lnTo>
                    <a:pt x="0" y="134620"/>
                  </a:lnTo>
                  <a:lnTo>
                    <a:pt x="0" y="140969"/>
                  </a:lnTo>
                  <a:lnTo>
                    <a:pt x="54610" y="140969"/>
                  </a:lnTo>
                  <a:lnTo>
                    <a:pt x="54610" y="134620"/>
                  </a:lnTo>
                  <a:close/>
                </a:path>
                <a:path w="54609" h="433070">
                  <a:moveTo>
                    <a:pt x="54610" y="140970"/>
                  </a:moveTo>
                  <a:lnTo>
                    <a:pt x="0" y="140970"/>
                  </a:lnTo>
                  <a:lnTo>
                    <a:pt x="0" y="147319"/>
                  </a:lnTo>
                  <a:lnTo>
                    <a:pt x="54610" y="147319"/>
                  </a:lnTo>
                  <a:lnTo>
                    <a:pt x="54610" y="140970"/>
                  </a:lnTo>
                  <a:close/>
                </a:path>
                <a:path w="54609" h="433070">
                  <a:moveTo>
                    <a:pt x="54610" y="147320"/>
                  </a:moveTo>
                  <a:lnTo>
                    <a:pt x="0" y="147320"/>
                  </a:lnTo>
                  <a:lnTo>
                    <a:pt x="0" y="149859"/>
                  </a:lnTo>
                  <a:lnTo>
                    <a:pt x="54610" y="149859"/>
                  </a:lnTo>
                  <a:lnTo>
                    <a:pt x="54610" y="147320"/>
                  </a:lnTo>
                  <a:close/>
                </a:path>
                <a:path w="54609" h="433070">
                  <a:moveTo>
                    <a:pt x="54610" y="149860"/>
                  </a:moveTo>
                  <a:lnTo>
                    <a:pt x="0" y="149860"/>
                  </a:lnTo>
                  <a:lnTo>
                    <a:pt x="0" y="153669"/>
                  </a:lnTo>
                  <a:lnTo>
                    <a:pt x="54610" y="153669"/>
                  </a:lnTo>
                  <a:lnTo>
                    <a:pt x="54610" y="149860"/>
                  </a:lnTo>
                  <a:close/>
                </a:path>
                <a:path w="54609" h="433070">
                  <a:moveTo>
                    <a:pt x="54610" y="153670"/>
                  </a:moveTo>
                  <a:lnTo>
                    <a:pt x="0" y="153670"/>
                  </a:lnTo>
                  <a:lnTo>
                    <a:pt x="0" y="160019"/>
                  </a:lnTo>
                  <a:lnTo>
                    <a:pt x="54610" y="160019"/>
                  </a:lnTo>
                  <a:lnTo>
                    <a:pt x="54610" y="153670"/>
                  </a:lnTo>
                  <a:close/>
                </a:path>
                <a:path w="54609" h="433070">
                  <a:moveTo>
                    <a:pt x="54610" y="160020"/>
                  </a:moveTo>
                  <a:lnTo>
                    <a:pt x="0" y="160020"/>
                  </a:lnTo>
                  <a:lnTo>
                    <a:pt x="0" y="166369"/>
                  </a:lnTo>
                  <a:lnTo>
                    <a:pt x="54610" y="166369"/>
                  </a:lnTo>
                  <a:lnTo>
                    <a:pt x="54610" y="160020"/>
                  </a:lnTo>
                  <a:close/>
                </a:path>
                <a:path w="54609" h="433070">
                  <a:moveTo>
                    <a:pt x="54610" y="166370"/>
                  </a:moveTo>
                  <a:lnTo>
                    <a:pt x="0" y="166370"/>
                  </a:lnTo>
                  <a:lnTo>
                    <a:pt x="0" y="168909"/>
                  </a:lnTo>
                  <a:lnTo>
                    <a:pt x="54610" y="168909"/>
                  </a:lnTo>
                  <a:lnTo>
                    <a:pt x="54610" y="166370"/>
                  </a:lnTo>
                  <a:close/>
                </a:path>
                <a:path w="54609" h="433070">
                  <a:moveTo>
                    <a:pt x="54610" y="168910"/>
                  </a:moveTo>
                  <a:lnTo>
                    <a:pt x="0" y="168910"/>
                  </a:lnTo>
                  <a:lnTo>
                    <a:pt x="0" y="175259"/>
                  </a:lnTo>
                  <a:lnTo>
                    <a:pt x="54610" y="175259"/>
                  </a:lnTo>
                  <a:lnTo>
                    <a:pt x="54610" y="168910"/>
                  </a:lnTo>
                  <a:close/>
                </a:path>
                <a:path w="54609" h="433070">
                  <a:moveTo>
                    <a:pt x="54610" y="175260"/>
                  </a:moveTo>
                  <a:lnTo>
                    <a:pt x="0" y="175260"/>
                  </a:lnTo>
                  <a:lnTo>
                    <a:pt x="0" y="185419"/>
                  </a:lnTo>
                  <a:lnTo>
                    <a:pt x="54610" y="185419"/>
                  </a:lnTo>
                  <a:lnTo>
                    <a:pt x="54610" y="175260"/>
                  </a:lnTo>
                  <a:close/>
                </a:path>
                <a:path w="54609" h="433070">
                  <a:moveTo>
                    <a:pt x="54610" y="185420"/>
                  </a:moveTo>
                  <a:lnTo>
                    <a:pt x="0" y="185420"/>
                  </a:lnTo>
                  <a:lnTo>
                    <a:pt x="0" y="187959"/>
                  </a:lnTo>
                  <a:lnTo>
                    <a:pt x="54610" y="187959"/>
                  </a:lnTo>
                  <a:lnTo>
                    <a:pt x="54610" y="185420"/>
                  </a:lnTo>
                  <a:close/>
                </a:path>
                <a:path w="54609" h="433070">
                  <a:moveTo>
                    <a:pt x="54610" y="187960"/>
                  </a:moveTo>
                  <a:lnTo>
                    <a:pt x="0" y="187960"/>
                  </a:lnTo>
                  <a:lnTo>
                    <a:pt x="0" y="191769"/>
                  </a:lnTo>
                  <a:lnTo>
                    <a:pt x="54610" y="191769"/>
                  </a:lnTo>
                  <a:lnTo>
                    <a:pt x="54610" y="187960"/>
                  </a:lnTo>
                  <a:close/>
                </a:path>
                <a:path w="54609" h="433070">
                  <a:moveTo>
                    <a:pt x="54610" y="191770"/>
                  </a:moveTo>
                  <a:lnTo>
                    <a:pt x="0" y="191770"/>
                  </a:lnTo>
                  <a:lnTo>
                    <a:pt x="0" y="200659"/>
                  </a:lnTo>
                  <a:lnTo>
                    <a:pt x="54610" y="200659"/>
                  </a:lnTo>
                  <a:lnTo>
                    <a:pt x="54610" y="191770"/>
                  </a:lnTo>
                  <a:close/>
                </a:path>
                <a:path w="54609" h="433070">
                  <a:moveTo>
                    <a:pt x="54610" y="200660"/>
                  </a:moveTo>
                  <a:lnTo>
                    <a:pt x="0" y="200660"/>
                  </a:lnTo>
                  <a:lnTo>
                    <a:pt x="0" y="204469"/>
                  </a:lnTo>
                  <a:lnTo>
                    <a:pt x="54610" y="204469"/>
                  </a:lnTo>
                  <a:lnTo>
                    <a:pt x="54610" y="200660"/>
                  </a:lnTo>
                  <a:close/>
                </a:path>
                <a:path w="54609" h="433070">
                  <a:moveTo>
                    <a:pt x="54610" y="204470"/>
                  </a:moveTo>
                  <a:lnTo>
                    <a:pt x="0" y="204470"/>
                  </a:lnTo>
                  <a:lnTo>
                    <a:pt x="0" y="207009"/>
                  </a:lnTo>
                  <a:lnTo>
                    <a:pt x="54610" y="207009"/>
                  </a:lnTo>
                  <a:lnTo>
                    <a:pt x="54610" y="204470"/>
                  </a:lnTo>
                  <a:close/>
                </a:path>
                <a:path w="54609" h="433070">
                  <a:moveTo>
                    <a:pt x="54610" y="207010"/>
                  </a:moveTo>
                  <a:lnTo>
                    <a:pt x="0" y="207010"/>
                  </a:lnTo>
                  <a:lnTo>
                    <a:pt x="0" y="217169"/>
                  </a:lnTo>
                  <a:lnTo>
                    <a:pt x="54610" y="217169"/>
                  </a:lnTo>
                  <a:lnTo>
                    <a:pt x="54610" y="207010"/>
                  </a:lnTo>
                  <a:close/>
                </a:path>
                <a:path w="54609" h="433070">
                  <a:moveTo>
                    <a:pt x="54610" y="217170"/>
                  </a:moveTo>
                  <a:lnTo>
                    <a:pt x="0" y="217170"/>
                  </a:lnTo>
                  <a:lnTo>
                    <a:pt x="0" y="219709"/>
                  </a:lnTo>
                  <a:lnTo>
                    <a:pt x="54610" y="219709"/>
                  </a:lnTo>
                  <a:lnTo>
                    <a:pt x="54610" y="217170"/>
                  </a:lnTo>
                  <a:close/>
                </a:path>
                <a:path w="54609" h="433070">
                  <a:moveTo>
                    <a:pt x="54610" y="219710"/>
                  </a:moveTo>
                  <a:lnTo>
                    <a:pt x="0" y="219710"/>
                  </a:lnTo>
                  <a:lnTo>
                    <a:pt x="0" y="223519"/>
                  </a:lnTo>
                  <a:lnTo>
                    <a:pt x="54610" y="223519"/>
                  </a:lnTo>
                  <a:lnTo>
                    <a:pt x="54610" y="219710"/>
                  </a:lnTo>
                  <a:close/>
                </a:path>
                <a:path w="54609" h="433070">
                  <a:moveTo>
                    <a:pt x="54610" y="223520"/>
                  </a:moveTo>
                  <a:lnTo>
                    <a:pt x="0" y="223520"/>
                  </a:lnTo>
                  <a:lnTo>
                    <a:pt x="0" y="226059"/>
                  </a:lnTo>
                  <a:lnTo>
                    <a:pt x="54610" y="226059"/>
                  </a:lnTo>
                  <a:lnTo>
                    <a:pt x="54610" y="223520"/>
                  </a:lnTo>
                  <a:close/>
                </a:path>
                <a:path w="54609" h="433070">
                  <a:moveTo>
                    <a:pt x="54610" y="226060"/>
                  </a:moveTo>
                  <a:lnTo>
                    <a:pt x="0" y="226060"/>
                  </a:lnTo>
                  <a:lnTo>
                    <a:pt x="0" y="229869"/>
                  </a:lnTo>
                  <a:lnTo>
                    <a:pt x="54610" y="229869"/>
                  </a:lnTo>
                  <a:lnTo>
                    <a:pt x="54610" y="226060"/>
                  </a:lnTo>
                  <a:close/>
                </a:path>
                <a:path w="54609" h="433070">
                  <a:moveTo>
                    <a:pt x="54610" y="229870"/>
                  </a:moveTo>
                  <a:lnTo>
                    <a:pt x="0" y="229870"/>
                  </a:lnTo>
                  <a:lnTo>
                    <a:pt x="0" y="232409"/>
                  </a:lnTo>
                  <a:lnTo>
                    <a:pt x="54610" y="232409"/>
                  </a:lnTo>
                  <a:lnTo>
                    <a:pt x="54610" y="229870"/>
                  </a:lnTo>
                  <a:close/>
                </a:path>
                <a:path w="54609" h="433070">
                  <a:moveTo>
                    <a:pt x="54610" y="232410"/>
                  </a:moveTo>
                  <a:lnTo>
                    <a:pt x="0" y="232410"/>
                  </a:lnTo>
                  <a:lnTo>
                    <a:pt x="0" y="236219"/>
                  </a:lnTo>
                  <a:lnTo>
                    <a:pt x="54610" y="236219"/>
                  </a:lnTo>
                  <a:lnTo>
                    <a:pt x="54610" y="232410"/>
                  </a:lnTo>
                  <a:close/>
                </a:path>
                <a:path w="54609" h="433070">
                  <a:moveTo>
                    <a:pt x="54610" y="236220"/>
                  </a:moveTo>
                  <a:lnTo>
                    <a:pt x="0" y="236220"/>
                  </a:lnTo>
                  <a:lnTo>
                    <a:pt x="0" y="242569"/>
                  </a:lnTo>
                  <a:lnTo>
                    <a:pt x="54610" y="242569"/>
                  </a:lnTo>
                  <a:lnTo>
                    <a:pt x="54610" y="236220"/>
                  </a:lnTo>
                  <a:close/>
                </a:path>
                <a:path w="54609" h="433070">
                  <a:moveTo>
                    <a:pt x="54610" y="242570"/>
                  </a:moveTo>
                  <a:lnTo>
                    <a:pt x="0" y="242570"/>
                  </a:lnTo>
                  <a:lnTo>
                    <a:pt x="0" y="245109"/>
                  </a:lnTo>
                  <a:lnTo>
                    <a:pt x="54610" y="245109"/>
                  </a:lnTo>
                  <a:lnTo>
                    <a:pt x="54610" y="242570"/>
                  </a:lnTo>
                  <a:close/>
                </a:path>
                <a:path w="54609" h="433070">
                  <a:moveTo>
                    <a:pt x="54610" y="245110"/>
                  </a:moveTo>
                  <a:lnTo>
                    <a:pt x="0" y="245110"/>
                  </a:lnTo>
                  <a:lnTo>
                    <a:pt x="0" y="248919"/>
                  </a:lnTo>
                  <a:lnTo>
                    <a:pt x="54610" y="248919"/>
                  </a:lnTo>
                  <a:lnTo>
                    <a:pt x="54610" y="245110"/>
                  </a:lnTo>
                  <a:close/>
                </a:path>
                <a:path w="54609" h="433070">
                  <a:moveTo>
                    <a:pt x="54610" y="248920"/>
                  </a:moveTo>
                  <a:lnTo>
                    <a:pt x="0" y="248920"/>
                  </a:lnTo>
                  <a:lnTo>
                    <a:pt x="0" y="257809"/>
                  </a:lnTo>
                  <a:lnTo>
                    <a:pt x="54610" y="257809"/>
                  </a:lnTo>
                  <a:lnTo>
                    <a:pt x="54610" y="248920"/>
                  </a:lnTo>
                  <a:close/>
                </a:path>
                <a:path w="54609" h="433070">
                  <a:moveTo>
                    <a:pt x="54610" y="257810"/>
                  </a:moveTo>
                  <a:lnTo>
                    <a:pt x="0" y="257810"/>
                  </a:lnTo>
                  <a:lnTo>
                    <a:pt x="0" y="261619"/>
                  </a:lnTo>
                  <a:lnTo>
                    <a:pt x="54610" y="261619"/>
                  </a:lnTo>
                  <a:lnTo>
                    <a:pt x="54610" y="257810"/>
                  </a:lnTo>
                  <a:close/>
                </a:path>
                <a:path w="54609" h="433070">
                  <a:moveTo>
                    <a:pt x="54610" y="261620"/>
                  </a:moveTo>
                  <a:lnTo>
                    <a:pt x="0" y="261620"/>
                  </a:lnTo>
                  <a:lnTo>
                    <a:pt x="0" y="264159"/>
                  </a:lnTo>
                  <a:lnTo>
                    <a:pt x="54610" y="264159"/>
                  </a:lnTo>
                  <a:lnTo>
                    <a:pt x="54610" y="261620"/>
                  </a:lnTo>
                  <a:close/>
                </a:path>
                <a:path w="54609" h="433070">
                  <a:moveTo>
                    <a:pt x="54610" y="264160"/>
                  </a:moveTo>
                  <a:lnTo>
                    <a:pt x="0" y="264160"/>
                  </a:lnTo>
                  <a:lnTo>
                    <a:pt x="0" y="267969"/>
                  </a:lnTo>
                  <a:lnTo>
                    <a:pt x="54610" y="267969"/>
                  </a:lnTo>
                  <a:lnTo>
                    <a:pt x="54610" y="264160"/>
                  </a:lnTo>
                  <a:close/>
                </a:path>
                <a:path w="54609" h="433070">
                  <a:moveTo>
                    <a:pt x="54610" y="267970"/>
                  </a:moveTo>
                  <a:lnTo>
                    <a:pt x="0" y="267970"/>
                  </a:lnTo>
                  <a:lnTo>
                    <a:pt x="0" y="270509"/>
                  </a:lnTo>
                  <a:lnTo>
                    <a:pt x="54610" y="270509"/>
                  </a:lnTo>
                  <a:lnTo>
                    <a:pt x="54610" y="267970"/>
                  </a:lnTo>
                  <a:close/>
                </a:path>
                <a:path w="54609" h="433070">
                  <a:moveTo>
                    <a:pt x="54610" y="270510"/>
                  </a:moveTo>
                  <a:lnTo>
                    <a:pt x="0" y="270510"/>
                  </a:lnTo>
                  <a:lnTo>
                    <a:pt x="0" y="276859"/>
                  </a:lnTo>
                  <a:lnTo>
                    <a:pt x="54610" y="276859"/>
                  </a:lnTo>
                  <a:lnTo>
                    <a:pt x="54610" y="270510"/>
                  </a:lnTo>
                  <a:close/>
                </a:path>
                <a:path w="54609" h="433070">
                  <a:moveTo>
                    <a:pt x="54610" y="276860"/>
                  </a:moveTo>
                  <a:lnTo>
                    <a:pt x="0" y="276860"/>
                  </a:lnTo>
                  <a:lnTo>
                    <a:pt x="0" y="283209"/>
                  </a:lnTo>
                  <a:lnTo>
                    <a:pt x="54610" y="283209"/>
                  </a:lnTo>
                  <a:lnTo>
                    <a:pt x="54610" y="276860"/>
                  </a:lnTo>
                  <a:close/>
                </a:path>
                <a:path w="54609" h="433070">
                  <a:moveTo>
                    <a:pt x="54610" y="283210"/>
                  </a:moveTo>
                  <a:lnTo>
                    <a:pt x="0" y="283210"/>
                  </a:lnTo>
                  <a:lnTo>
                    <a:pt x="0" y="287019"/>
                  </a:lnTo>
                  <a:lnTo>
                    <a:pt x="54610" y="287019"/>
                  </a:lnTo>
                  <a:lnTo>
                    <a:pt x="54610" y="283210"/>
                  </a:lnTo>
                  <a:close/>
                </a:path>
                <a:path w="54609" h="433070">
                  <a:moveTo>
                    <a:pt x="54610" y="287020"/>
                  </a:moveTo>
                  <a:lnTo>
                    <a:pt x="0" y="287020"/>
                  </a:lnTo>
                  <a:lnTo>
                    <a:pt x="0" y="289559"/>
                  </a:lnTo>
                  <a:lnTo>
                    <a:pt x="54610" y="289559"/>
                  </a:lnTo>
                  <a:lnTo>
                    <a:pt x="54610" y="287020"/>
                  </a:lnTo>
                  <a:close/>
                </a:path>
                <a:path w="54609" h="433070">
                  <a:moveTo>
                    <a:pt x="54610" y="289560"/>
                  </a:moveTo>
                  <a:lnTo>
                    <a:pt x="0" y="289560"/>
                  </a:lnTo>
                  <a:lnTo>
                    <a:pt x="0" y="293369"/>
                  </a:lnTo>
                  <a:lnTo>
                    <a:pt x="54610" y="293369"/>
                  </a:lnTo>
                  <a:lnTo>
                    <a:pt x="54610" y="289560"/>
                  </a:lnTo>
                  <a:close/>
                </a:path>
                <a:path w="54609" h="433070">
                  <a:moveTo>
                    <a:pt x="54610" y="293370"/>
                  </a:moveTo>
                  <a:lnTo>
                    <a:pt x="0" y="293370"/>
                  </a:lnTo>
                  <a:lnTo>
                    <a:pt x="0" y="295909"/>
                  </a:lnTo>
                  <a:lnTo>
                    <a:pt x="54610" y="295909"/>
                  </a:lnTo>
                  <a:lnTo>
                    <a:pt x="54610" y="293370"/>
                  </a:lnTo>
                  <a:close/>
                </a:path>
                <a:path w="54609" h="433070">
                  <a:moveTo>
                    <a:pt x="54610" y="295910"/>
                  </a:moveTo>
                  <a:lnTo>
                    <a:pt x="0" y="295910"/>
                  </a:lnTo>
                  <a:lnTo>
                    <a:pt x="0" y="299719"/>
                  </a:lnTo>
                  <a:lnTo>
                    <a:pt x="54610" y="299719"/>
                  </a:lnTo>
                  <a:lnTo>
                    <a:pt x="54610" y="295910"/>
                  </a:lnTo>
                  <a:close/>
                </a:path>
                <a:path w="54609" h="433070">
                  <a:moveTo>
                    <a:pt x="54610" y="299720"/>
                  </a:moveTo>
                  <a:lnTo>
                    <a:pt x="0" y="299720"/>
                  </a:lnTo>
                  <a:lnTo>
                    <a:pt x="0" y="302259"/>
                  </a:lnTo>
                  <a:lnTo>
                    <a:pt x="54610" y="302259"/>
                  </a:lnTo>
                  <a:lnTo>
                    <a:pt x="54610" y="299720"/>
                  </a:lnTo>
                  <a:close/>
                </a:path>
                <a:path w="54609" h="433070">
                  <a:moveTo>
                    <a:pt x="54610" y="302260"/>
                  </a:moveTo>
                  <a:lnTo>
                    <a:pt x="0" y="302260"/>
                  </a:lnTo>
                  <a:lnTo>
                    <a:pt x="0" y="306069"/>
                  </a:lnTo>
                  <a:lnTo>
                    <a:pt x="54610" y="306069"/>
                  </a:lnTo>
                  <a:lnTo>
                    <a:pt x="54610" y="302260"/>
                  </a:lnTo>
                  <a:close/>
                </a:path>
                <a:path w="54609" h="433070">
                  <a:moveTo>
                    <a:pt x="54610" y="306070"/>
                  </a:moveTo>
                  <a:lnTo>
                    <a:pt x="0" y="306070"/>
                  </a:lnTo>
                  <a:lnTo>
                    <a:pt x="0" y="308609"/>
                  </a:lnTo>
                  <a:lnTo>
                    <a:pt x="54610" y="308609"/>
                  </a:lnTo>
                  <a:lnTo>
                    <a:pt x="54610" y="306070"/>
                  </a:lnTo>
                  <a:close/>
                </a:path>
                <a:path w="54609" h="433070">
                  <a:moveTo>
                    <a:pt x="54610" y="308610"/>
                  </a:moveTo>
                  <a:lnTo>
                    <a:pt x="0" y="308610"/>
                  </a:lnTo>
                  <a:lnTo>
                    <a:pt x="0" y="318769"/>
                  </a:lnTo>
                  <a:lnTo>
                    <a:pt x="54610" y="318769"/>
                  </a:lnTo>
                  <a:lnTo>
                    <a:pt x="54610" y="308610"/>
                  </a:lnTo>
                  <a:close/>
                </a:path>
                <a:path w="54609" h="433070">
                  <a:moveTo>
                    <a:pt x="54610" y="318770"/>
                  </a:moveTo>
                  <a:lnTo>
                    <a:pt x="0" y="318770"/>
                  </a:lnTo>
                  <a:lnTo>
                    <a:pt x="0" y="321309"/>
                  </a:lnTo>
                  <a:lnTo>
                    <a:pt x="54610" y="321309"/>
                  </a:lnTo>
                  <a:lnTo>
                    <a:pt x="54610" y="318770"/>
                  </a:lnTo>
                  <a:close/>
                </a:path>
                <a:path w="54609" h="433070">
                  <a:moveTo>
                    <a:pt x="54610" y="321310"/>
                  </a:moveTo>
                  <a:lnTo>
                    <a:pt x="0" y="321310"/>
                  </a:lnTo>
                  <a:lnTo>
                    <a:pt x="0" y="325119"/>
                  </a:lnTo>
                  <a:lnTo>
                    <a:pt x="54610" y="325119"/>
                  </a:lnTo>
                  <a:lnTo>
                    <a:pt x="54610" y="321310"/>
                  </a:lnTo>
                  <a:close/>
                </a:path>
                <a:path w="54609" h="433070">
                  <a:moveTo>
                    <a:pt x="54610" y="325120"/>
                  </a:moveTo>
                  <a:lnTo>
                    <a:pt x="0" y="325120"/>
                  </a:lnTo>
                  <a:lnTo>
                    <a:pt x="0" y="327659"/>
                  </a:lnTo>
                  <a:lnTo>
                    <a:pt x="54610" y="327659"/>
                  </a:lnTo>
                  <a:lnTo>
                    <a:pt x="54610" y="325120"/>
                  </a:lnTo>
                  <a:close/>
                </a:path>
                <a:path w="54609" h="433070">
                  <a:moveTo>
                    <a:pt x="54610" y="327660"/>
                  </a:moveTo>
                  <a:lnTo>
                    <a:pt x="0" y="327660"/>
                  </a:lnTo>
                  <a:lnTo>
                    <a:pt x="0" y="337819"/>
                  </a:lnTo>
                  <a:lnTo>
                    <a:pt x="54610" y="337819"/>
                  </a:lnTo>
                  <a:lnTo>
                    <a:pt x="54610" y="327660"/>
                  </a:lnTo>
                  <a:close/>
                </a:path>
                <a:path w="54609" h="433070">
                  <a:moveTo>
                    <a:pt x="54610" y="337820"/>
                  </a:moveTo>
                  <a:lnTo>
                    <a:pt x="0" y="337820"/>
                  </a:lnTo>
                  <a:lnTo>
                    <a:pt x="0" y="340359"/>
                  </a:lnTo>
                  <a:lnTo>
                    <a:pt x="54610" y="340359"/>
                  </a:lnTo>
                  <a:lnTo>
                    <a:pt x="54610" y="337820"/>
                  </a:lnTo>
                  <a:close/>
                </a:path>
                <a:path w="54609" h="433070">
                  <a:moveTo>
                    <a:pt x="54610" y="340360"/>
                  </a:moveTo>
                  <a:lnTo>
                    <a:pt x="0" y="340360"/>
                  </a:lnTo>
                  <a:lnTo>
                    <a:pt x="0" y="346709"/>
                  </a:lnTo>
                  <a:lnTo>
                    <a:pt x="54610" y="346709"/>
                  </a:lnTo>
                  <a:lnTo>
                    <a:pt x="54610" y="340360"/>
                  </a:lnTo>
                  <a:close/>
                </a:path>
                <a:path w="54609" h="433070">
                  <a:moveTo>
                    <a:pt x="54610" y="346710"/>
                  </a:moveTo>
                  <a:lnTo>
                    <a:pt x="0" y="346710"/>
                  </a:lnTo>
                  <a:lnTo>
                    <a:pt x="0" y="350519"/>
                  </a:lnTo>
                  <a:lnTo>
                    <a:pt x="54610" y="350519"/>
                  </a:lnTo>
                  <a:lnTo>
                    <a:pt x="54610" y="346710"/>
                  </a:lnTo>
                  <a:close/>
                </a:path>
                <a:path w="54609" h="433070">
                  <a:moveTo>
                    <a:pt x="54610" y="350520"/>
                  </a:moveTo>
                  <a:lnTo>
                    <a:pt x="0" y="350520"/>
                  </a:lnTo>
                  <a:lnTo>
                    <a:pt x="0" y="359409"/>
                  </a:lnTo>
                  <a:lnTo>
                    <a:pt x="54610" y="359409"/>
                  </a:lnTo>
                  <a:lnTo>
                    <a:pt x="54610" y="350520"/>
                  </a:lnTo>
                  <a:close/>
                </a:path>
                <a:path w="54609" h="433070">
                  <a:moveTo>
                    <a:pt x="54610" y="359410"/>
                  </a:moveTo>
                  <a:lnTo>
                    <a:pt x="0" y="359410"/>
                  </a:lnTo>
                  <a:lnTo>
                    <a:pt x="0" y="365759"/>
                  </a:lnTo>
                  <a:lnTo>
                    <a:pt x="54610" y="365759"/>
                  </a:lnTo>
                  <a:lnTo>
                    <a:pt x="54610" y="359410"/>
                  </a:lnTo>
                  <a:close/>
                </a:path>
                <a:path w="54609" h="433070">
                  <a:moveTo>
                    <a:pt x="54610" y="365760"/>
                  </a:moveTo>
                  <a:lnTo>
                    <a:pt x="0" y="365760"/>
                  </a:lnTo>
                  <a:lnTo>
                    <a:pt x="0" y="369569"/>
                  </a:lnTo>
                  <a:lnTo>
                    <a:pt x="54610" y="369569"/>
                  </a:lnTo>
                  <a:lnTo>
                    <a:pt x="54610" y="365760"/>
                  </a:lnTo>
                  <a:close/>
                </a:path>
                <a:path w="54609" h="433070">
                  <a:moveTo>
                    <a:pt x="54610" y="369570"/>
                  </a:moveTo>
                  <a:lnTo>
                    <a:pt x="0" y="369570"/>
                  </a:lnTo>
                  <a:lnTo>
                    <a:pt x="0" y="372109"/>
                  </a:lnTo>
                  <a:lnTo>
                    <a:pt x="54610" y="372109"/>
                  </a:lnTo>
                  <a:lnTo>
                    <a:pt x="54610" y="369570"/>
                  </a:lnTo>
                  <a:close/>
                </a:path>
                <a:path w="54609" h="433070">
                  <a:moveTo>
                    <a:pt x="54610" y="372110"/>
                  </a:moveTo>
                  <a:lnTo>
                    <a:pt x="0" y="372110"/>
                  </a:lnTo>
                  <a:lnTo>
                    <a:pt x="0" y="378459"/>
                  </a:lnTo>
                  <a:lnTo>
                    <a:pt x="54610" y="378459"/>
                  </a:lnTo>
                  <a:lnTo>
                    <a:pt x="54610" y="372110"/>
                  </a:lnTo>
                  <a:close/>
                </a:path>
                <a:path w="54609" h="433070">
                  <a:moveTo>
                    <a:pt x="54610" y="378460"/>
                  </a:moveTo>
                  <a:lnTo>
                    <a:pt x="0" y="378460"/>
                  </a:lnTo>
                  <a:lnTo>
                    <a:pt x="0" y="382269"/>
                  </a:lnTo>
                  <a:lnTo>
                    <a:pt x="54610" y="382269"/>
                  </a:lnTo>
                  <a:lnTo>
                    <a:pt x="54610" y="378460"/>
                  </a:lnTo>
                  <a:close/>
                </a:path>
                <a:path w="54609" h="433070">
                  <a:moveTo>
                    <a:pt x="54610" y="382270"/>
                  </a:moveTo>
                  <a:lnTo>
                    <a:pt x="0" y="382270"/>
                  </a:lnTo>
                  <a:lnTo>
                    <a:pt x="0" y="384809"/>
                  </a:lnTo>
                  <a:lnTo>
                    <a:pt x="54610" y="384809"/>
                  </a:lnTo>
                  <a:lnTo>
                    <a:pt x="54610" y="382270"/>
                  </a:lnTo>
                  <a:close/>
                </a:path>
                <a:path w="54609" h="433070">
                  <a:moveTo>
                    <a:pt x="54610" y="384810"/>
                  </a:moveTo>
                  <a:lnTo>
                    <a:pt x="0" y="384810"/>
                  </a:lnTo>
                  <a:lnTo>
                    <a:pt x="0" y="388619"/>
                  </a:lnTo>
                  <a:lnTo>
                    <a:pt x="54610" y="388619"/>
                  </a:lnTo>
                  <a:lnTo>
                    <a:pt x="54610" y="384810"/>
                  </a:lnTo>
                  <a:close/>
                </a:path>
                <a:path w="54609" h="433070">
                  <a:moveTo>
                    <a:pt x="54610" y="388620"/>
                  </a:moveTo>
                  <a:lnTo>
                    <a:pt x="0" y="388620"/>
                  </a:lnTo>
                  <a:lnTo>
                    <a:pt x="0" y="391159"/>
                  </a:lnTo>
                  <a:lnTo>
                    <a:pt x="54610" y="391159"/>
                  </a:lnTo>
                  <a:lnTo>
                    <a:pt x="54610" y="388620"/>
                  </a:lnTo>
                  <a:close/>
                </a:path>
                <a:path w="54609" h="433070">
                  <a:moveTo>
                    <a:pt x="54610" y="391160"/>
                  </a:moveTo>
                  <a:lnTo>
                    <a:pt x="0" y="391160"/>
                  </a:lnTo>
                  <a:lnTo>
                    <a:pt x="0" y="403859"/>
                  </a:lnTo>
                  <a:lnTo>
                    <a:pt x="54610" y="403859"/>
                  </a:lnTo>
                  <a:lnTo>
                    <a:pt x="54610" y="391160"/>
                  </a:lnTo>
                  <a:close/>
                </a:path>
                <a:path w="54609" h="433070">
                  <a:moveTo>
                    <a:pt x="54610" y="403860"/>
                  </a:moveTo>
                  <a:lnTo>
                    <a:pt x="0" y="403860"/>
                  </a:lnTo>
                  <a:lnTo>
                    <a:pt x="0" y="414019"/>
                  </a:lnTo>
                  <a:lnTo>
                    <a:pt x="54610" y="414019"/>
                  </a:lnTo>
                  <a:lnTo>
                    <a:pt x="54610" y="403860"/>
                  </a:lnTo>
                  <a:close/>
                </a:path>
                <a:path w="54609" h="433070">
                  <a:moveTo>
                    <a:pt x="53340" y="414020"/>
                  </a:moveTo>
                  <a:lnTo>
                    <a:pt x="0" y="414020"/>
                  </a:lnTo>
                  <a:lnTo>
                    <a:pt x="0" y="416559"/>
                  </a:lnTo>
                  <a:lnTo>
                    <a:pt x="49529" y="416559"/>
                  </a:lnTo>
                  <a:lnTo>
                    <a:pt x="49529" y="415290"/>
                  </a:lnTo>
                  <a:lnTo>
                    <a:pt x="53340" y="415290"/>
                  </a:lnTo>
                  <a:lnTo>
                    <a:pt x="53340" y="414020"/>
                  </a:lnTo>
                  <a:close/>
                </a:path>
                <a:path w="54609" h="433070">
                  <a:moveTo>
                    <a:pt x="45720" y="416560"/>
                  </a:moveTo>
                  <a:lnTo>
                    <a:pt x="0" y="416560"/>
                  </a:lnTo>
                  <a:lnTo>
                    <a:pt x="0" y="420369"/>
                  </a:lnTo>
                  <a:lnTo>
                    <a:pt x="39370" y="420369"/>
                  </a:lnTo>
                  <a:lnTo>
                    <a:pt x="39370" y="419100"/>
                  </a:lnTo>
                  <a:lnTo>
                    <a:pt x="43179" y="419100"/>
                  </a:lnTo>
                  <a:lnTo>
                    <a:pt x="43179" y="417830"/>
                  </a:lnTo>
                  <a:lnTo>
                    <a:pt x="45720" y="417830"/>
                  </a:lnTo>
                  <a:lnTo>
                    <a:pt x="45720" y="416560"/>
                  </a:lnTo>
                  <a:close/>
                </a:path>
                <a:path w="54609" h="433070">
                  <a:moveTo>
                    <a:pt x="35560" y="420370"/>
                  </a:moveTo>
                  <a:lnTo>
                    <a:pt x="0" y="420370"/>
                  </a:lnTo>
                  <a:lnTo>
                    <a:pt x="0" y="422909"/>
                  </a:lnTo>
                  <a:lnTo>
                    <a:pt x="31750" y="422909"/>
                  </a:lnTo>
                  <a:lnTo>
                    <a:pt x="31750" y="421640"/>
                  </a:lnTo>
                  <a:lnTo>
                    <a:pt x="35560" y="421640"/>
                  </a:lnTo>
                  <a:lnTo>
                    <a:pt x="35560" y="420370"/>
                  </a:lnTo>
                  <a:close/>
                </a:path>
                <a:path w="54609" h="433070">
                  <a:moveTo>
                    <a:pt x="27940" y="422910"/>
                  </a:moveTo>
                  <a:lnTo>
                    <a:pt x="0" y="422910"/>
                  </a:lnTo>
                  <a:lnTo>
                    <a:pt x="0" y="426719"/>
                  </a:lnTo>
                  <a:lnTo>
                    <a:pt x="20320" y="426719"/>
                  </a:lnTo>
                  <a:lnTo>
                    <a:pt x="20320" y="425450"/>
                  </a:lnTo>
                  <a:lnTo>
                    <a:pt x="24129" y="425450"/>
                  </a:lnTo>
                  <a:lnTo>
                    <a:pt x="24129" y="424180"/>
                  </a:lnTo>
                  <a:lnTo>
                    <a:pt x="27940" y="424180"/>
                  </a:lnTo>
                  <a:lnTo>
                    <a:pt x="27940" y="422910"/>
                  </a:lnTo>
                  <a:close/>
                </a:path>
                <a:path w="54609" h="433070">
                  <a:moveTo>
                    <a:pt x="16510" y="426720"/>
                  </a:moveTo>
                  <a:lnTo>
                    <a:pt x="0" y="426720"/>
                  </a:lnTo>
                  <a:lnTo>
                    <a:pt x="0" y="433069"/>
                  </a:lnTo>
                  <a:lnTo>
                    <a:pt x="2540" y="433069"/>
                  </a:lnTo>
                  <a:lnTo>
                    <a:pt x="2540" y="431800"/>
                  </a:lnTo>
                  <a:lnTo>
                    <a:pt x="6350" y="431800"/>
                  </a:lnTo>
                  <a:lnTo>
                    <a:pt x="6350" y="430530"/>
                  </a:lnTo>
                  <a:lnTo>
                    <a:pt x="8890" y="430530"/>
                  </a:lnTo>
                  <a:lnTo>
                    <a:pt x="8890" y="429260"/>
                  </a:lnTo>
                  <a:lnTo>
                    <a:pt x="12700" y="429260"/>
                  </a:lnTo>
                  <a:lnTo>
                    <a:pt x="12700" y="427990"/>
                  </a:lnTo>
                  <a:lnTo>
                    <a:pt x="16510" y="427990"/>
                  </a:lnTo>
                  <a:lnTo>
                    <a:pt x="16510" y="426720"/>
                  </a:lnTo>
                  <a:close/>
                </a:path>
              </a:pathLst>
            </a:custGeom>
            <a:solidFill>
              <a:srgbClr val="1B551B"/>
            </a:solidFill>
          </p:spPr>
          <p:txBody>
            <a:bodyPr wrap="square" lIns="0" tIns="0" rIns="0" bIns="0" rtlCol="0"/>
            <a:lstStyle/>
            <a:p>
              <a:endParaRPr/>
            </a:p>
          </p:txBody>
        </p:sp>
        <p:sp>
          <p:nvSpPr>
            <p:cNvPr id="916" name="object 916"/>
            <p:cNvSpPr/>
            <p:nvPr/>
          </p:nvSpPr>
          <p:spPr>
            <a:xfrm>
              <a:off x="8114029" y="5468620"/>
              <a:ext cx="55880" cy="450850"/>
            </a:xfrm>
            <a:custGeom>
              <a:avLst/>
              <a:gdLst/>
              <a:ahLst/>
              <a:cxnLst/>
              <a:rect l="l" t="t" r="r" b="b"/>
              <a:pathLst>
                <a:path w="55879" h="450850">
                  <a:moveTo>
                    <a:pt x="55879" y="0"/>
                  </a:moveTo>
                  <a:lnTo>
                    <a:pt x="54610" y="0"/>
                  </a:lnTo>
                  <a:lnTo>
                    <a:pt x="54610" y="1269"/>
                  </a:lnTo>
                  <a:lnTo>
                    <a:pt x="3810" y="1269"/>
                  </a:lnTo>
                  <a:lnTo>
                    <a:pt x="3810" y="2539"/>
                  </a:lnTo>
                  <a:lnTo>
                    <a:pt x="0" y="2539"/>
                  </a:lnTo>
                  <a:lnTo>
                    <a:pt x="0" y="6349"/>
                  </a:lnTo>
                  <a:lnTo>
                    <a:pt x="55879" y="6349"/>
                  </a:lnTo>
                  <a:lnTo>
                    <a:pt x="55879" y="0"/>
                  </a:lnTo>
                  <a:close/>
                </a:path>
                <a:path w="55879" h="450850">
                  <a:moveTo>
                    <a:pt x="55879" y="6349"/>
                  </a:moveTo>
                  <a:lnTo>
                    <a:pt x="0" y="6349"/>
                  </a:lnTo>
                  <a:lnTo>
                    <a:pt x="0" y="12699"/>
                  </a:lnTo>
                  <a:lnTo>
                    <a:pt x="55879" y="12699"/>
                  </a:lnTo>
                  <a:lnTo>
                    <a:pt x="55879" y="6349"/>
                  </a:lnTo>
                  <a:close/>
                </a:path>
                <a:path w="55879" h="450850">
                  <a:moveTo>
                    <a:pt x="55879" y="12699"/>
                  </a:moveTo>
                  <a:lnTo>
                    <a:pt x="0" y="12699"/>
                  </a:lnTo>
                  <a:lnTo>
                    <a:pt x="0" y="19049"/>
                  </a:lnTo>
                  <a:lnTo>
                    <a:pt x="55879" y="19049"/>
                  </a:lnTo>
                  <a:lnTo>
                    <a:pt x="55879" y="12699"/>
                  </a:lnTo>
                  <a:close/>
                </a:path>
                <a:path w="55879" h="450850">
                  <a:moveTo>
                    <a:pt x="55879" y="19049"/>
                  </a:moveTo>
                  <a:lnTo>
                    <a:pt x="0" y="19049"/>
                  </a:lnTo>
                  <a:lnTo>
                    <a:pt x="0" y="21589"/>
                  </a:lnTo>
                  <a:lnTo>
                    <a:pt x="55879" y="21589"/>
                  </a:lnTo>
                  <a:lnTo>
                    <a:pt x="55879" y="19049"/>
                  </a:lnTo>
                  <a:close/>
                </a:path>
                <a:path w="55879" h="450850">
                  <a:moveTo>
                    <a:pt x="55879" y="21590"/>
                  </a:moveTo>
                  <a:lnTo>
                    <a:pt x="0" y="21590"/>
                  </a:lnTo>
                  <a:lnTo>
                    <a:pt x="0" y="27939"/>
                  </a:lnTo>
                  <a:lnTo>
                    <a:pt x="55879" y="27939"/>
                  </a:lnTo>
                  <a:lnTo>
                    <a:pt x="55879" y="21590"/>
                  </a:lnTo>
                  <a:close/>
                </a:path>
                <a:path w="55879" h="450850">
                  <a:moveTo>
                    <a:pt x="55879" y="27939"/>
                  </a:moveTo>
                  <a:lnTo>
                    <a:pt x="0" y="27939"/>
                  </a:lnTo>
                  <a:lnTo>
                    <a:pt x="0" y="38099"/>
                  </a:lnTo>
                  <a:lnTo>
                    <a:pt x="55879" y="38099"/>
                  </a:lnTo>
                  <a:lnTo>
                    <a:pt x="55879" y="27939"/>
                  </a:lnTo>
                  <a:close/>
                </a:path>
                <a:path w="55879" h="450850">
                  <a:moveTo>
                    <a:pt x="55879" y="38100"/>
                  </a:moveTo>
                  <a:lnTo>
                    <a:pt x="0" y="38100"/>
                  </a:lnTo>
                  <a:lnTo>
                    <a:pt x="0" y="40639"/>
                  </a:lnTo>
                  <a:lnTo>
                    <a:pt x="55879" y="40639"/>
                  </a:lnTo>
                  <a:lnTo>
                    <a:pt x="55879" y="38100"/>
                  </a:lnTo>
                  <a:close/>
                </a:path>
                <a:path w="55879" h="450850">
                  <a:moveTo>
                    <a:pt x="55879" y="40640"/>
                  </a:moveTo>
                  <a:lnTo>
                    <a:pt x="0" y="40640"/>
                  </a:lnTo>
                  <a:lnTo>
                    <a:pt x="0" y="44449"/>
                  </a:lnTo>
                  <a:lnTo>
                    <a:pt x="55879" y="44449"/>
                  </a:lnTo>
                  <a:lnTo>
                    <a:pt x="55879" y="40640"/>
                  </a:lnTo>
                  <a:close/>
                </a:path>
                <a:path w="55879" h="450850">
                  <a:moveTo>
                    <a:pt x="55879" y="44449"/>
                  </a:moveTo>
                  <a:lnTo>
                    <a:pt x="0" y="44449"/>
                  </a:lnTo>
                  <a:lnTo>
                    <a:pt x="0" y="46989"/>
                  </a:lnTo>
                  <a:lnTo>
                    <a:pt x="55879" y="46989"/>
                  </a:lnTo>
                  <a:lnTo>
                    <a:pt x="55879" y="44449"/>
                  </a:lnTo>
                  <a:close/>
                </a:path>
                <a:path w="55879" h="450850">
                  <a:moveTo>
                    <a:pt x="55879" y="46989"/>
                  </a:moveTo>
                  <a:lnTo>
                    <a:pt x="0" y="46989"/>
                  </a:lnTo>
                  <a:lnTo>
                    <a:pt x="0" y="53339"/>
                  </a:lnTo>
                  <a:lnTo>
                    <a:pt x="55879" y="53339"/>
                  </a:lnTo>
                  <a:lnTo>
                    <a:pt x="55879" y="46989"/>
                  </a:lnTo>
                  <a:close/>
                </a:path>
                <a:path w="55879" h="450850">
                  <a:moveTo>
                    <a:pt x="55879" y="53340"/>
                  </a:moveTo>
                  <a:lnTo>
                    <a:pt x="0" y="53340"/>
                  </a:lnTo>
                  <a:lnTo>
                    <a:pt x="0" y="63499"/>
                  </a:lnTo>
                  <a:lnTo>
                    <a:pt x="55879" y="63499"/>
                  </a:lnTo>
                  <a:lnTo>
                    <a:pt x="55879" y="53340"/>
                  </a:lnTo>
                  <a:close/>
                </a:path>
                <a:path w="55879" h="450850">
                  <a:moveTo>
                    <a:pt x="55879" y="63499"/>
                  </a:moveTo>
                  <a:lnTo>
                    <a:pt x="0" y="63499"/>
                  </a:lnTo>
                  <a:lnTo>
                    <a:pt x="0" y="66039"/>
                  </a:lnTo>
                  <a:lnTo>
                    <a:pt x="55879" y="66039"/>
                  </a:lnTo>
                  <a:lnTo>
                    <a:pt x="55879" y="63499"/>
                  </a:lnTo>
                  <a:close/>
                </a:path>
                <a:path w="55879" h="450850">
                  <a:moveTo>
                    <a:pt x="55879" y="66039"/>
                  </a:moveTo>
                  <a:lnTo>
                    <a:pt x="0" y="66039"/>
                  </a:lnTo>
                  <a:lnTo>
                    <a:pt x="0" y="69849"/>
                  </a:lnTo>
                  <a:lnTo>
                    <a:pt x="55879" y="69849"/>
                  </a:lnTo>
                  <a:lnTo>
                    <a:pt x="55879" y="66039"/>
                  </a:lnTo>
                  <a:close/>
                </a:path>
                <a:path w="55879" h="450850">
                  <a:moveTo>
                    <a:pt x="55879" y="69849"/>
                  </a:moveTo>
                  <a:lnTo>
                    <a:pt x="0" y="69849"/>
                  </a:lnTo>
                  <a:lnTo>
                    <a:pt x="0" y="72389"/>
                  </a:lnTo>
                  <a:lnTo>
                    <a:pt x="55879" y="72389"/>
                  </a:lnTo>
                  <a:lnTo>
                    <a:pt x="55879" y="69849"/>
                  </a:lnTo>
                  <a:close/>
                </a:path>
                <a:path w="55879" h="450850">
                  <a:moveTo>
                    <a:pt x="55879" y="72389"/>
                  </a:moveTo>
                  <a:lnTo>
                    <a:pt x="0" y="72389"/>
                  </a:lnTo>
                  <a:lnTo>
                    <a:pt x="0" y="76199"/>
                  </a:lnTo>
                  <a:lnTo>
                    <a:pt x="55879" y="76199"/>
                  </a:lnTo>
                  <a:lnTo>
                    <a:pt x="55879" y="72389"/>
                  </a:lnTo>
                  <a:close/>
                </a:path>
                <a:path w="55879" h="450850">
                  <a:moveTo>
                    <a:pt x="55879" y="76199"/>
                  </a:moveTo>
                  <a:lnTo>
                    <a:pt x="0" y="76199"/>
                  </a:lnTo>
                  <a:lnTo>
                    <a:pt x="0" y="88899"/>
                  </a:lnTo>
                  <a:lnTo>
                    <a:pt x="55879" y="88899"/>
                  </a:lnTo>
                  <a:lnTo>
                    <a:pt x="55879" y="76199"/>
                  </a:lnTo>
                  <a:close/>
                </a:path>
                <a:path w="55879" h="450850">
                  <a:moveTo>
                    <a:pt x="55879" y="88900"/>
                  </a:moveTo>
                  <a:lnTo>
                    <a:pt x="0" y="88900"/>
                  </a:lnTo>
                  <a:lnTo>
                    <a:pt x="0" y="91439"/>
                  </a:lnTo>
                  <a:lnTo>
                    <a:pt x="55879" y="91439"/>
                  </a:lnTo>
                  <a:lnTo>
                    <a:pt x="55879" y="88900"/>
                  </a:lnTo>
                  <a:close/>
                </a:path>
                <a:path w="55879" h="450850">
                  <a:moveTo>
                    <a:pt x="55879" y="91439"/>
                  </a:moveTo>
                  <a:lnTo>
                    <a:pt x="0" y="91439"/>
                  </a:lnTo>
                  <a:lnTo>
                    <a:pt x="0" y="95249"/>
                  </a:lnTo>
                  <a:lnTo>
                    <a:pt x="55879" y="95249"/>
                  </a:lnTo>
                  <a:lnTo>
                    <a:pt x="55879" y="91439"/>
                  </a:lnTo>
                  <a:close/>
                </a:path>
                <a:path w="55879" h="450850">
                  <a:moveTo>
                    <a:pt x="55879" y="95249"/>
                  </a:moveTo>
                  <a:lnTo>
                    <a:pt x="0" y="95249"/>
                  </a:lnTo>
                  <a:lnTo>
                    <a:pt x="0" y="101599"/>
                  </a:lnTo>
                  <a:lnTo>
                    <a:pt x="55879" y="101599"/>
                  </a:lnTo>
                  <a:lnTo>
                    <a:pt x="55879" y="95249"/>
                  </a:lnTo>
                  <a:close/>
                </a:path>
                <a:path w="55879" h="450850">
                  <a:moveTo>
                    <a:pt x="55879" y="101599"/>
                  </a:moveTo>
                  <a:lnTo>
                    <a:pt x="0" y="101599"/>
                  </a:lnTo>
                  <a:lnTo>
                    <a:pt x="0" y="104139"/>
                  </a:lnTo>
                  <a:lnTo>
                    <a:pt x="55879" y="104139"/>
                  </a:lnTo>
                  <a:lnTo>
                    <a:pt x="55879" y="101599"/>
                  </a:lnTo>
                  <a:close/>
                </a:path>
                <a:path w="55879" h="450850">
                  <a:moveTo>
                    <a:pt x="55879" y="104139"/>
                  </a:moveTo>
                  <a:lnTo>
                    <a:pt x="0" y="104139"/>
                  </a:lnTo>
                  <a:lnTo>
                    <a:pt x="0" y="120649"/>
                  </a:lnTo>
                  <a:lnTo>
                    <a:pt x="55879" y="120649"/>
                  </a:lnTo>
                  <a:lnTo>
                    <a:pt x="55879" y="104139"/>
                  </a:lnTo>
                  <a:close/>
                </a:path>
                <a:path w="55879" h="450850">
                  <a:moveTo>
                    <a:pt x="55879" y="120649"/>
                  </a:moveTo>
                  <a:lnTo>
                    <a:pt x="0" y="120649"/>
                  </a:lnTo>
                  <a:lnTo>
                    <a:pt x="0" y="123189"/>
                  </a:lnTo>
                  <a:lnTo>
                    <a:pt x="55879" y="123189"/>
                  </a:lnTo>
                  <a:lnTo>
                    <a:pt x="55879" y="120649"/>
                  </a:lnTo>
                  <a:close/>
                </a:path>
                <a:path w="55879" h="450850">
                  <a:moveTo>
                    <a:pt x="55879" y="123189"/>
                  </a:moveTo>
                  <a:lnTo>
                    <a:pt x="0" y="123189"/>
                  </a:lnTo>
                  <a:lnTo>
                    <a:pt x="0" y="126999"/>
                  </a:lnTo>
                  <a:lnTo>
                    <a:pt x="55879" y="126999"/>
                  </a:lnTo>
                  <a:lnTo>
                    <a:pt x="55879" y="123189"/>
                  </a:lnTo>
                  <a:close/>
                </a:path>
                <a:path w="55879" h="450850">
                  <a:moveTo>
                    <a:pt x="55879" y="126999"/>
                  </a:moveTo>
                  <a:lnTo>
                    <a:pt x="0" y="126999"/>
                  </a:lnTo>
                  <a:lnTo>
                    <a:pt x="0" y="129539"/>
                  </a:lnTo>
                  <a:lnTo>
                    <a:pt x="55879" y="129539"/>
                  </a:lnTo>
                  <a:lnTo>
                    <a:pt x="55879" y="126999"/>
                  </a:lnTo>
                  <a:close/>
                </a:path>
                <a:path w="55879" h="450850">
                  <a:moveTo>
                    <a:pt x="55879" y="129540"/>
                  </a:moveTo>
                  <a:lnTo>
                    <a:pt x="0" y="129540"/>
                  </a:lnTo>
                  <a:lnTo>
                    <a:pt x="0" y="133349"/>
                  </a:lnTo>
                  <a:lnTo>
                    <a:pt x="55879" y="133349"/>
                  </a:lnTo>
                  <a:lnTo>
                    <a:pt x="55879" y="129540"/>
                  </a:lnTo>
                  <a:close/>
                </a:path>
                <a:path w="55879" h="450850">
                  <a:moveTo>
                    <a:pt x="55879" y="133349"/>
                  </a:moveTo>
                  <a:lnTo>
                    <a:pt x="0" y="133349"/>
                  </a:lnTo>
                  <a:lnTo>
                    <a:pt x="0" y="139699"/>
                  </a:lnTo>
                  <a:lnTo>
                    <a:pt x="55879" y="139699"/>
                  </a:lnTo>
                  <a:lnTo>
                    <a:pt x="55879" y="133349"/>
                  </a:lnTo>
                  <a:close/>
                </a:path>
                <a:path w="55879" h="450850">
                  <a:moveTo>
                    <a:pt x="55879" y="139699"/>
                  </a:moveTo>
                  <a:lnTo>
                    <a:pt x="0" y="139699"/>
                  </a:lnTo>
                  <a:lnTo>
                    <a:pt x="0" y="146049"/>
                  </a:lnTo>
                  <a:lnTo>
                    <a:pt x="55879" y="146049"/>
                  </a:lnTo>
                  <a:lnTo>
                    <a:pt x="55879" y="139699"/>
                  </a:lnTo>
                  <a:close/>
                </a:path>
                <a:path w="55879" h="450850">
                  <a:moveTo>
                    <a:pt x="55879" y="146049"/>
                  </a:moveTo>
                  <a:lnTo>
                    <a:pt x="0" y="146049"/>
                  </a:lnTo>
                  <a:lnTo>
                    <a:pt x="0" y="148589"/>
                  </a:lnTo>
                  <a:lnTo>
                    <a:pt x="55879" y="148589"/>
                  </a:lnTo>
                  <a:lnTo>
                    <a:pt x="55879" y="146049"/>
                  </a:lnTo>
                  <a:close/>
                </a:path>
                <a:path w="55879" h="450850">
                  <a:moveTo>
                    <a:pt x="55879" y="148589"/>
                  </a:moveTo>
                  <a:lnTo>
                    <a:pt x="0" y="148589"/>
                  </a:lnTo>
                  <a:lnTo>
                    <a:pt x="0" y="152399"/>
                  </a:lnTo>
                  <a:lnTo>
                    <a:pt x="55879" y="152399"/>
                  </a:lnTo>
                  <a:lnTo>
                    <a:pt x="55879" y="148589"/>
                  </a:lnTo>
                  <a:close/>
                </a:path>
                <a:path w="55879" h="450850">
                  <a:moveTo>
                    <a:pt x="55879" y="152399"/>
                  </a:moveTo>
                  <a:lnTo>
                    <a:pt x="0" y="152399"/>
                  </a:lnTo>
                  <a:lnTo>
                    <a:pt x="0" y="158749"/>
                  </a:lnTo>
                  <a:lnTo>
                    <a:pt x="55879" y="158749"/>
                  </a:lnTo>
                  <a:lnTo>
                    <a:pt x="55879" y="152399"/>
                  </a:lnTo>
                  <a:close/>
                </a:path>
                <a:path w="55879" h="450850">
                  <a:moveTo>
                    <a:pt x="55879" y="158749"/>
                  </a:moveTo>
                  <a:lnTo>
                    <a:pt x="0" y="158749"/>
                  </a:lnTo>
                  <a:lnTo>
                    <a:pt x="0" y="165099"/>
                  </a:lnTo>
                  <a:lnTo>
                    <a:pt x="55879" y="165099"/>
                  </a:lnTo>
                  <a:lnTo>
                    <a:pt x="55879" y="158749"/>
                  </a:lnTo>
                  <a:close/>
                </a:path>
                <a:path w="55879" h="450850">
                  <a:moveTo>
                    <a:pt x="55879" y="165099"/>
                  </a:moveTo>
                  <a:lnTo>
                    <a:pt x="0" y="165099"/>
                  </a:lnTo>
                  <a:lnTo>
                    <a:pt x="0" y="167639"/>
                  </a:lnTo>
                  <a:lnTo>
                    <a:pt x="55879" y="167639"/>
                  </a:lnTo>
                  <a:lnTo>
                    <a:pt x="55879" y="165099"/>
                  </a:lnTo>
                  <a:close/>
                </a:path>
                <a:path w="55879" h="450850">
                  <a:moveTo>
                    <a:pt x="55879" y="167639"/>
                  </a:moveTo>
                  <a:lnTo>
                    <a:pt x="0" y="167639"/>
                  </a:lnTo>
                  <a:lnTo>
                    <a:pt x="0" y="173989"/>
                  </a:lnTo>
                  <a:lnTo>
                    <a:pt x="55879" y="173989"/>
                  </a:lnTo>
                  <a:lnTo>
                    <a:pt x="55879" y="167639"/>
                  </a:lnTo>
                  <a:close/>
                </a:path>
                <a:path w="55879" h="450850">
                  <a:moveTo>
                    <a:pt x="55879" y="173989"/>
                  </a:moveTo>
                  <a:lnTo>
                    <a:pt x="0" y="173989"/>
                  </a:lnTo>
                  <a:lnTo>
                    <a:pt x="0" y="184149"/>
                  </a:lnTo>
                  <a:lnTo>
                    <a:pt x="55879" y="184149"/>
                  </a:lnTo>
                  <a:lnTo>
                    <a:pt x="55879" y="173989"/>
                  </a:lnTo>
                  <a:close/>
                </a:path>
                <a:path w="55879" h="450850">
                  <a:moveTo>
                    <a:pt x="55879" y="184150"/>
                  </a:moveTo>
                  <a:lnTo>
                    <a:pt x="0" y="184150"/>
                  </a:lnTo>
                  <a:lnTo>
                    <a:pt x="0" y="186689"/>
                  </a:lnTo>
                  <a:lnTo>
                    <a:pt x="55879" y="186689"/>
                  </a:lnTo>
                  <a:lnTo>
                    <a:pt x="55879" y="184150"/>
                  </a:lnTo>
                  <a:close/>
                </a:path>
                <a:path w="55879" h="450850">
                  <a:moveTo>
                    <a:pt x="55879" y="186690"/>
                  </a:moveTo>
                  <a:lnTo>
                    <a:pt x="0" y="186690"/>
                  </a:lnTo>
                  <a:lnTo>
                    <a:pt x="0" y="190499"/>
                  </a:lnTo>
                  <a:lnTo>
                    <a:pt x="55879" y="190499"/>
                  </a:lnTo>
                  <a:lnTo>
                    <a:pt x="55879" y="186690"/>
                  </a:lnTo>
                  <a:close/>
                </a:path>
                <a:path w="55879" h="450850">
                  <a:moveTo>
                    <a:pt x="55879" y="190499"/>
                  </a:moveTo>
                  <a:lnTo>
                    <a:pt x="0" y="190499"/>
                  </a:lnTo>
                  <a:lnTo>
                    <a:pt x="0" y="199389"/>
                  </a:lnTo>
                  <a:lnTo>
                    <a:pt x="55879" y="199389"/>
                  </a:lnTo>
                  <a:lnTo>
                    <a:pt x="55879" y="190499"/>
                  </a:lnTo>
                  <a:close/>
                </a:path>
                <a:path w="55879" h="450850">
                  <a:moveTo>
                    <a:pt x="55879" y="199389"/>
                  </a:moveTo>
                  <a:lnTo>
                    <a:pt x="0" y="199389"/>
                  </a:lnTo>
                  <a:lnTo>
                    <a:pt x="0" y="203199"/>
                  </a:lnTo>
                  <a:lnTo>
                    <a:pt x="55879" y="203199"/>
                  </a:lnTo>
                  <a:lnTo>
                    <a:pt x="55879" y="199389"/>
                  </a:lnTo>
                  <a:close/>
                </a:path>
                <a:path w="55879" h="450850">
                  <a:moveTo>
                    <a:pt x="55879" y="203199"/>
                  </a:moveTo>
                  <a:lnTo>
                    <a:pt x="0" y="203199"/>
                  </a:lnTo>
                  <a:lnTo>
                    <a:pt x="0" y="205739"/>
                  </a:lnTo>
                  <a:lnTo>
                    <a:pt x="55879" y="205739"/>
                  </a:lnTo>
                  <a:lnTo>
                    <a:pt x="55879" y="203199"/>
                  </a:lnTo>
                  <a:close/>
                </a:path>
                <a:path w="55879" h="450850">
                  <a:moveTo>
                    <a:pt x="55879" y="205739"/>
                  </a:moveTo>
                  <a:lnTo>
                    <a:pt x="0" y="205739"/>
                  </a:lnTo>
                  <a:lnTo>
                    <a:pt x="0" y="215899"/>
                  </a:lnTo>
                  <a:lnTo>
                    <a:pt x="55879" y="215899"/>
                  </a:lnTo>
                  <a:lnTo>
                    <a:pt x="55879" y="205739"/>
                  </a:lnTo>
                  <a:close/>
                </a:path>
                <a:path w="55879" h="450850">
                  <a:moveTo>
                    <a:pt x="55879" y="215899"/>
                  </a:moveTo>
                  <a:lnTo>
                    <a:pt x="0" y="215899"/>
                  </a:lnTo>
                  <a:lnTo>
                    <a:pt x="0" y="218439"/>
                  </a:lnTo>
                  <a:lnTo>
                    <a:pt x="55879" y="218439"/>
                  </a:lnTo>
                  <a:lnTo>
                    <a:pt x="55879" y="215899"/>
                  </a:lnTo>
                  <a:close/>
                </a:path>
                <a:path w="55879" h="450850">
                  <a:moveTo>
                    <a:pt x="55879" y="218439"/>
                  </a:moveTo>
                  <a:lnTo>
                    <a:pt x="0" y="218439"/>
                  </a:lnTo>
                  <a:lnTo>
                    <a:pt x="0" y="222249"/>
                  </a:lnTo>
                  <a:lnTo>
                    <a:pt x="55879" y="222249"/>
                  </a:lnTo>
                  <a:lnTo>
                    <a:pt x="55879" y="218439"/>
                  </a:lnTo>
                  <a:close/>
                </a:path>
                <a:path w="55879" h="450850">
                  <a:moveTo>
                    <a:pt x="55879" y="222250"/>
                  </a:moveTo>
                  <a:lnTo>
                    <a:pt x="0" y="222250"/>
                  </a:lnTo>
                  <a:lnTo>
                    <a:pt x="0" y="224789"/>
                  </a:lnTo>
                  <a:lnTo>
                    <a:pt x="55879" y="224789"/>
                  </a:lnTo>
                  <a:lnTo>
                    <a:pt x="55879" y="222250"/>
                  </a:lnTo>
                  <a:close/>
                </a:path>
                <a:path w="55879" h="450850">
                  <a:moveTo>
                    <a:pt x="55879" y="224789"/>
                  </a:moveTo>
                  <a:lnTo>
                    <a:pt x="0" y="224789"/>
                  </a:lnTo>
                  <a:lnTo>
                    <a:pt x="0" y="228599"/>
                  </a:lnTo>
                  <a:lnTo>
                    <a:pt x="55879" y="228599"/>
                  </a:lnTo>
                  <a:lnTo>
                    <a:pt x="55879" y="224789"/>
                  </a:lnTo>
                  <a:close/>
                </a:path>
                <a:path w="55879" h="450850">
                  <a:moveTo>
                    <a:pt x="55879" y="228599"/>
                  </a:moveTo>
                  <a:lnTo>
                    <a:pt x="0" y="228599"/>
                  </a:lnTo>
                  <a:lnTo>
                    <a:pt x="0" y="231139"/>
                  </a:lnTo>
                  <a:lnTo>
                    <a:pt x="55879" y="231139"/>
                  </a:lnTo>
                  <a:lnTo>
                    <a:pt x="55879" y="228599"/>
                  </a:lnTo>
                  <a:close/>
                </a:path>
                <a:path w="55879" h="450850">
                  <a:moveTo>
                    <a:pt x="55879" y="231139"/>
                  </a:moveTo>
                  <a:lnTo>
                    <a:pt x="0" y="231139"/>
                  </a:lnTo>
                  <a:lnTo>
                    <a:pt x="0" y="234949"/>
                  </a:lnTo>
                  <a:lnTo>
                    <a:pt x="55879" y="234949"/>
                  </a:lnTo>
                  <a:lnTo>
                    <a:pt x="55879" y="231139"/>
                  </a:lnTo>
                  <a:close/>
                </a:path>
                <a:path w="55879" h="450850">
                  <a:moveTo>
                    <a:pt x="55879" y="234950"/>
                  </a:moveTo>
                  <a:lnTo>
                    <a:pt x="0" y="234950"/>
                  </a:lnTo>
                  <a:lnTo>
                    <a:pt x="0" y="241299"/>
                  </a:lnTo>
                  <a:lnTo>
                    <a:pt x="55879" y="241299"/>
                  </a:lnTo>
                  <a:lnTo>
                    <a:pt x="55879" y="234950"/>
                  </a:lnTo>
                  <a:close/>
                </a:path>
                <a:path w="55879" h="450850">
                  <a:moveTo>
                    <a:pt x="55879" y="241299"/>
                  </a:moveTo>
                  <a:lnTo>
                    <a:pt x="0" y="241299"/>
                  </a:lnTo>
                  <a:lnTo>
                    <a:pt x="0" y="243839"/>
                  </a:lnTo>
                  <a:lnTo>
                    <a:pt x="55879" y="243839"/>
                  </a:lnTo>
                  <a:lnTo>
                    <a:pt x="55879" y="241299"/>
                  </a:lnTo>
                  <a:close/>
                </a:path>
                <a:path w="55879" h="450850">
                  <a:moveTo>
                    <a:pt x="55879" y="243840"/>
                  </a:moveTo>
                  <a:lnTo>
                    <a:pt x="0" y="243840"/>
                  </a:lnTo>
                  <a:lnTo>
                    <a:pt x="0" y="247649"/>
                  </a:lnTo>
                  <a:lnTo>
                    <a:pt x="55879" y="247649"/>
                  </a:lnTo>
                  <a:lnTo>
                    <a:pt x="55879" y="243840"/>
                  </a:lnTo>
                  <a:close/>
                </a:path>
                <a:path w="55879" h="450850">
                  <a:moveTo>
                    <a:pt x="55879" y="247649"/>
                  </a:moveTo>
                  <a:lnTo>
                    <a:pt x="0" y="247649"/>
                  </a:lnTo>
                  <a:lnTo>
                    <a:pt x="0" y="256539"/>
                  </a:lnTo>
                  <a:lnTo>
                    <a:pt x="55879" y="256539"/>
                  </a:lnTo>
                  <a:lnTo>
                    <a:pt x="55879" y="247649"/>
                  </a:lnTo>
                  <a:close/>
                </a:path>
                <a:path w="55879" h="450850">
                  <a:moveTo>
                    <a:pt x="55879" y="256539"/>
                  </a:moveTo>
                  <a:lnTo>
                    <a:pt x="0" y="256539"/>
                  </a:lnTo>
                  <a:lnTo>
                    <a:pt x="0" y="260349"/>
                  </a:lnTo>
                  <a:lnTo>
                    <a:pt x="55879" y="260349"/>
                  </a:lnTo>
                  <a:lnTo>
                    <a:pt x="55879" y="256539"/>
                  </a:lnTo>
                  <a:close/>
                </a:path>
                <a:path w="55879" h="450850">
                  <a:moveTo>
                    <a:pt x="55879" y="260350"/>
                  </a:moveTo>
                  <a:lnTo>
                    <a:pt x="0" y="260350"/>
                  </a:lnTo>
                  <a:lnTo>
                    <a:pt x="0" y="262889"/>
                  </a:lnTo>
                  <a:lnTo>
                    <a:pt x="55879" y="262889"/>
                  </a:lnTo>
                  <a:lnTo>
                    <a:pt x="55879" y="260350"/>
                  </a:lnTo>
                  <a:close/>
                </a:path>
                <a:path w="55879" h="450850">
                  <a:moveTo>
                    <a:pt x="55879" y="262889"/>
                  </a:moveTo>
                  <a:lnTo>
                    <a:pt x="0" y="262889"/>
                  </a:lnTo>
                  <a:lnTo>
                    <a:pt x="0" y="266699"/>
                  </a:lnTo>
                  <a:lnTo>
                    <a:pt x="55879" y="266699"/>
                  </a:lnTo>
                  <a:lnTo>
                    <a:pt x="55879" y="262889"/>
                  </a:lnTo>
                  <a:close/>
                </a:path>
                <a:path w="55879" h="450850">
                  <a:moveTo>
                    <a:pt x="55879" y="266700"/>
                  </a:moveTo>
                  <a:lnTo>
                    <a:pt x="0" y="266700"/>
                  </a:lnTo>
                  <a:lnTo>
                    <a:pt x="0" y="269239"/>
                  </a:lnTo>
                  <a:lnTo>
                    <a:pt x="55879" y="269239"/>
                  </a:lnTo>
                  <a:lnTo>
                    <a:pt x="55879" y="266700"/>
                  </a:lnTo>
                  <a:close/>
                </a:path>
                <a:path w="55879" h="450850">
                  <a:moveTo>
                    <a:pt x="55879" y="269239"/>
                  </a:moveTo>
                  <a:lnTo>
                    <a:pt x="0" y="269239"/>
                  </a:lnTo>
                  <a:lnTo>
                    <a:pt x="0" y="275589"/>
                  </a:lnTo>
                  <a:lnTo>
                    <a:pt x="55879" y="275589"/>
                  </a:lnTo>
                  <a:lnTo>
                    <a:pt x="55879" y="269239"/>
                  </a:lnTo>
                  <a:close/>
                </a:path>
                <a:path w="55879" h="450850">
                  <a:moveTo>
                    <a:pt x="55879" y="275589"/>
                  </a:moveTo>
                  <a:lnTo>
                    <a:pt x="0" y="275589"/>
                  </a:lnTo>
                  <a:lnTo>
                    <a:pt x="0" y="281939"/>
                  </a:lnTo>
                  <a:lnTo>
                    <a:pt x="55879" y="281939"/>
                  </a:lnTo>
                  <a:lnTo>
                    <a:pt x="55879" y="275589"/>
                  </a:lnTo>
                  <a:close/>
                </a:path>
                <a:path w="55879" h="450850">
                  <a:moveTo>
                    <a:pt x="55879" y="281939"/>
                  </a:moveTo>
                  <a:lnTo>
                    <a:pt x="0" y="281939"/>
                  </a:lnTo>
                  <a:lnTo>
                    <a:pt x="0" y="285749"/>
                  </a:lnTo>
                  <a:lnTo>
                    <a:pt x="55879" y="285749"/>
                  </a:lnTo>
                  <a:lnTo>
                    <a:pt x="55879" y="281939"/>
                  </a:lnTo>
                  <a:close/>
                </a:path>
                <a:path w="55879" h="450850">
                  <a:moveTo>
                    <a:pt x="55879" y="285750"/>
                  </a:moveTo>
                  <a:lnTo>
                    <a:pt x="0" y="285750"/>
                  </a:lnTo>
                  <a:lnTo>
                    <a:pt x="0" y="288289"/>
                  </a:lnTo>
                  <a:lnTo>
                    <a:pt x="55879" y="288289"/>
                  </a:lnTo>
                  <a:lnTo>
                    <a:pt x="55879" y="285750"/>
                  </a:lnTo>
                  <a:close/>
                </a:path>
                <a:path w="55879" h="450850">
                  <a:moveTo>
                    <a:pt x="55879" y="288289"/>
                  </a:moveTo>
                  <a:lnTo>
                    <a:pt x="0" y="288289"/>
                  </a:lnTo>
                  <a:lnTo>
                    <a:pt x="0" y="292099"/>
                  </a:lnTo>
                  <a:lnTo>
                    <a:pt x="55879" y="292099"/>
                  </a:lnTo>
                  <a:lnTo>
                    <a:pt x="55879" y="288289"/>
                  </a:lnTo>
                  <a:close/>
                </a:path>
                <a:path w="55879" h="450850">
                  <a:moveTo>
                    <a:pt x="55879" y="292100"/>
                  </a:moveTo>
                  <a:lnTo>
                    <a:pt x="0" y="292100"/>
                  </a:lnTo>
                  <a:lnTo>
                    <a:pt x="0" y="294639"/>
                  </a:lnTo>
                  <a:lnTo>
                    <a:pt x="55879" y="294639"/>
                  </a:lnTo>
                  <a:lnTo>
                    <a:pt x="55879" y="292100"/>
                  </a:lnTo>
                  <a:close/>
                </a:path>
                <a:path w="55879" h="450850">
                  <a:moveTo>
                    <a:pt x="55879" y="294639"/>
                  </a:moveTo>
                  <a:lnTo>
                    <a:pt x="0" y="294639"/>
                  </a:lnTo>
                  <a:lnTo>
                    <a:pt x="0" y="298449"/>
                  </a:lnTo>
                  <a:lnTo>
                    <a:pt x="55879" y="298449"/>
                  </a:lnTo>
                  <a:lnTo>
                    <a:pt x="55879" y="294639"/>
                  </a:lnTo>
                  <a:close/>
                </a:path>
                <a:path w="55879" h="450850">
                  <a:moveTo>
                    <a:pt x="55879" y="298449"/>
                  </a:moveTo>
                  <a:lnTo>
                    <a:pt x="0" y="298449"/>
                  </a:lnTo>
                  <a:lnTo>
                    <a:pt x="0" y="300989"/>
                  </a:lnTo>
                  <a:lnTo>
                    <a:pt x="55879" y="300989"/>
                  </a:lnTo>
                  <a:lnTo>
                    <a:pt x="55879" y="298449"/>
                  </a:lnTo>
                  <a:close/>
                </a:path>
                <a:path w="55879" h="450850">
                  <a:moveTo>
                    <a:pt x="55879" y="300990"/>
                  </a:moveTo>
                  <a:lnTo>
                    <a:pt x="0" y="300990"/>
                  </a:lnTo>
                  <a:lnTo>
                    <a:pt x="0" y="304799"/>
                  </a:lnTo>
                  <a:lnTo>
                    <a:pt x="55879" y="304799"/>
                  </a:lnTo>
                  <a:lnTo>
                    <a:pt x="55879" y="300990"/>
                  </a:lnTo>
                  <a:close/>
                </a:path>
                <a:path w="55879" h="450850">
                  <a:moveTo>
                    <a:pt x="55879" y="304799"/>
                  </a:moveTo>
                  <a:lnTo>
                    <a:pt x="0" y="304799"/>
                  </a:lnTo>
                  <a:lnTo>
                    <a:pt x="0" y="307339"/>
                  </a:lnTo>
                  <a:lnTo>
                    <a:pt x="55879" y="307339"/>
                  </a:lnTo>
                  <a:lnTo>
                    <a:pt x="55879" y="304799"/>
                  </a:lnTo>
                  <a:close/>
                </a:path>
                <a:path w="55879" h="450850">
                  <a:moveTo>
                    <a:pt x="55879" y="307339"/>
                  </a:moveTo>
                  <a:lnTo>
                    <a:pt x="0" y="307339"/>
                  </a:lnTo>
                  <a:lnTo>
                    <a:pt x="0" y="317499"/>
                  </a:lnTo>
                  <a:lnTo>
                    <a:pt x="55879" y="317499"/>
                  </a:lnTo>
                  <a:lnTo>
                    <a:pt x="55879" y="307339"/>
                  </a:lnTo>
                  <a:close/>
                </a:path>
                <a:path w="55879" h="450850">
                  <a:moveTo>
                    <a:pt x="55879" y="317500"/>
                  </a:moveTo>
                  <a:lnTo>
                    <a:pt x="0" y="317500"/>
                  </a:lnTo>
                  <a:lnTo>
                    <a:pt x="0" y="320039"/>
                  </a:lnTo>
                  <a:lnTo>
                    <a:pt x="55879" y="320039"/>
                  </a:lnTo>
                  <a:lnTo>
                    <a:pt x="55879" y="317500"/>
                  </a:lnTo>
                  <a:close/>
                </a:path>
                <a:path w="55879" h="450850">
                  <a:moveTo>
                    <a:pt x="55879" y="320039"/>
                  </a:moveTo>
                  <a:lnTo>
                    <a:pt x="0" y="320039"/>
                  </a:lnTo>
                  <a:lnTo>
                    <a:pt x="0" y="323849"/>
                  </a:lnTo>
                  <a:lnTo>
                    <a:pt x="55879" y="323849"/>
                  </a:lnTo>
                  <a:lnTo>
                    <a:pt x="55879" y="320039"/>
                  </a:lnTo>
                  <a:close/>
                </a:path>
                <a:path w="55879" h="450850">
                  <a:moveTo>
                    <a:pt x="55879" y="323850"/>
                  </a:moveTo>
                  <a:lnTo>
                    <a:pt x="0" y="323850"/>
                  </a:lnTo>
                  <a:lnTo>
                    <a:pt x="0" y="326389"/>
                  </a:lnTo>
                  <a:lnTo>
                    <a:pt x="55879" y="326389"/>
                  </a:lnTo>
                  <a:lnTo>
                    <a:pt x="55879" y="323850"/>
                  </a:lnTo>
                  <a:close/>
                </a:path>
                <a:path w="55879" h="450850">
                  <a:moveTo>
                    <a:pt x="55879" y="326389"/>
                  </a:moveTo>
                  <a:lnTo>
                    <a:pt x="0" y="326389"/>
                  </a:lnTo>
                  <a:lnTo>
                    <a:pt x="0" y="336549"/>
                  </a:lnTo>
                  <a:lnTo>
                    <a:pt x="55879" y="336549"/>
                  </a:lnTo>
                  <a:lnTo>
                    <a:pt x="55879" y="326389"/>
                  </a:lnTo>
                  <a:close/>
                </a:path>
                <a:path w="55879" h="450850">
                  <a:moveTo>
                    <a:pt x="55879" y="336549"/>
                  </a:moveTo>
                  <a:lnTo>
                    <a:pt x="0" y="336549"/>
                  </a:lnTo>
                  <a:lnTo>
                    <a:pt x="0" y="339089"/>
                  </a:lnTo>
                  <a:lnTo>
                    <a:pt x="55879" y="339089"/>
                  </a:lnTo>
                  <a:lnTo>
                    <a:pt x="55879" y="336549"/>
                  </a:lnTo>
                  <a:close/>
                </a:path>
                <a:path w="55879" h="450850">
                  <a:moveTo>
                    <a:pt x="55879" y="339089"/>
                  </a:moveTo>
                  <a:lnTo>
                    <a:pt x="0" y="339089"/>
                  </a:lnTo>
                  <a:lnTo>
                    <a:pt x="0" y="345439"/>
                  </a:lnTo>
                  <a:lnTo>
                    <a:pt x="55879" y="345439"/>
                  </a:lnTo>
                  <a:lnTo>
                    <a:pt x="55879" y="339089"/>
                  </a:lnTo>
                  <a:close/>
                </a:path>
                <a:path w="55879" h="450850">
                  <a:moveTo>
                    <a:pt x="55879" y="345439"/>
                  </a:moveTo>
                  <a:lnTo>
                    <a:pt x="0" y="345439"/>
                  </a:lnTo>
                  <a:lnTo>
                    <a:pt x="0" y="349249"/>
                  </a:lnTo>
                  <a:lnTo>
                    <a:pt x="55879" y="349249"/>
                  </a:lnTo>
                  <a:lnTo>
                    <a:pt x="55879" y="345439"/>
                  </a:lnTo>
                  <a:close/>
                </a:path>
                <a:path w="55879" h="450850">
                  <a:moveTo>
                    <a:pt x="55879" y="349250"/>
                  </a:moveTo>
                  <a:lnTo>
                    <a:pt x="0" y="349250"/>
                  </a:lnTo>
                  <a:lnTo>
                    <a:pt x="0" y="358139"/>
                  </a:lnTo>
                  <a:lnTo>
                    <a:pt x="55879" y="358139"/>
                  </a:lnTo>
                  <a:lnTo>
                    <a:pt x="55879" y="349250"/>
                  </a:lnTo>
                  <a:close/>
                </a:path>
                <a:path w="55879" h="450850">
                  <a:moveTo>
                    <a:pt x="55879" y="358140"/>
                  </a:moveTo>
                  <a:lnTo>
                    <a:pt x="0" y="358140"/>
                  </a:lnTo>
                  <a:lnTo>
                    <a:pt x="0" y="364489"/>
                  </a:lnTo>
                  <a:lnTo>
                    <a:pt x="55879" y="364489"/>
                  </a:lnTo>
                  <a:lnTo>
                    <a:pt x="55879" y="358140"/>
                  </a:lnTo>
                  <a:close/>
                </a:path>
                <a:path w="55879" h="450850">
                  <a:moveTo>
                    <a:pt x="55879" y="364489"/>
                  </a:moveTo>
                  <a:lnTo>
                    <a:pt x="0" y="364489"/>
                  </a:lnTo>
                  <a:lnTo>
                    <a:pt x="0" y="368299"/>
                  </a:lnTo>
                  <a:lnTo>
                    <a:pt x="55879" y="368299"/>
                  </a:lnTo>
                  <a:lnTo>
                    <a:pt x="55879" y="364489"/>
                  </a:lnTo>
                  <a:close/>
                </a:path>
                <a:path w="55879" h="450850">
                  <a:moveTo>
                    <a:pt x="55879" y="368299"/>
                  </a:moveTo>
                  <a:lnTo>
                    <a:pt x="0" y="368299"/>
                  </a:lnTo>
                  <a:lnTo>
                    <a:pt x="0" y="370839"/>
                  </a:lnTo>
                  <a:lnTo>
                    <a:pt x="55879" y="370839"/>
                  </a:lnTo>
                  <a:lnTo>
                    <a:pt x="55879" y="368299"/>
                  </a:lnTo>
                  <a:close/>
                </a:path>
                <a:path w="55879" h="450850">
                  <a:moveTo>
                    <a:pt x="55879" y="370840"/>
                  </a:moveTo>
                  <a:lnTo>
                    <a:pt x="0" y="370840"/>
                  </a:lnTo>
                  <a:lnTo>
                    <a:pt x="0" y="377189"/>
                  </a:lnTo>
                  <a:lnTo>
                    <a:pt x="55879" y="377189"/>
                  </a:lnTo>
                  <a:lnTo>
                    <a:pt x="55879" y="370840"/>
                  </a:lnTo>
                  <a:close/>
                </a:path>
                <a:path w="55879" h="450850">
                  <a:moveTo>
                    <a:pt x="55879" y="377189"/>
                  </a:moveTo>
                  <a:lnTo>
                    <a:pt x="0" y="377189"/>
                  </a:lnTo>
                  <a:lnTo>
                    <a:pt x="0" y="380999"/>
                  </a:lnTo>
                  <a:lnTo>
                    <a:pt x="55879" y="380999"/>
                  </a:lnTo>
                  <a:lnTo>
                    <a:pt x="55879" y="377189"/>
                  </a:lnTo>
                  <a:close/>
                </a:path>
                <a:path w="55879" h="450850">
                  <a:moveTo>
                    <a:pt x="55879" y="381000"/>
                  </a:moveTo>
                  <a:lnTo>
                    <a:pt x="0" y="381000"/>
                  </a:lnTo>
                  <a:lnTo>
                    <a:pt x="0" y="383539"/>
                  </a:lnTo>
                  <a:lnTo>
                    <a:pt x="55879" y="383539"/>
                  </a:lnTo>
                  <a:lnTo>
                    <a:pt x="55879" y="381000"/>
                  </a:lnTo>
                  <a:close/>
                </a:path>
                <a:path w="55879" h="450850">
                  <a:moveTo>
                    <a:pt x="55879" y="383539"/>
                  </a:moveTo>
                  <a:lnTo>
                    <a:pt x="0" y="383539"/>
                  </a:lnTo>
                  <a:lnTo>
                    <a:pt x="0" y="387349"/>
                  </a:lnTo>
                  <a:lnTo>
                    <a:pt x="55879" y="387349"/>
                  </a:lnTo>
                  <a:lnTo>
                    <a:pt x="55879" y="383539"/>
                  </a:lnTo>
                  <a:close/>
                </a:path>
                <a:path w="55879" h="450850">
                  <a:moveTo>
                    <a:pt x="55879" y="387349"/>
                  </a:moveTo>
                  <a:lnTo>
                    <a:pt x="0" y="387349"/>
                  </a:lnTo>
                  <a:lnTo>
                    <a:pt x="0" y="389889"/>
                  </a:lnTo>
                  <a:lnTo>
                    <a:pt x="55879" y="389889"/>
                  </a:lnTo>
                  <a:lnTo>
                    <a:pt x="55879" y="387349"/>
                  </a:lnTo>
                  <a:close/>
                </a:path>
                <a:path w="55879" h="450850">
                  <a:moveTo>
                    <a:pt x="55879" y="389889"/>
                  </a:moveTo>
                  <a:lnTo>
                    <a:pt x="0" y="389889"/>
                  </a:lnTo>
                  <a:lnTo>
                    <a:pt x="0" y="402589"/>
                  </a:lnTo>
                  <a:lnTo>
                    <a:pt x="55879" y="402589"/>
                  </a:lnTo>
                  <a:lnTo>
                    <a:pt x="55879" y="389889"/>
                  </a:lnTo>
                  <a:close/>
                </a:path>
                <a:path w="55879" h="450850">
                  <a:moveTo>
                    <a:pt x="55879" y="402590"/>
                  </a:moveTo>
                  <a:lnTo>
                    <a:pt x="0" y="402590"/>
                  </a:lnTo>
                  <a:lnTo>
                    <a:pt x="0" y="412749"/>
                  </a:lnTo>
                  <a:lnTo>
                    <a:pt x="55879" y="412749"/>
                  </a:lnTo>
                  <a:lnTo>
                    <a:pt x="55879" y="402590"/>
                  </a:lnTo>
                  <a:close/>
                </a:path>
                <a:path w="55879" h="450850">
                  <a:moveTo>
                    <a:pt x="55879" y="412749"/>
                  </a:moveTo>
                  <a:lnTo>
                    <a:pt x="0" y="412749"/>
                  </a:lnTo>
                  <a:lnTo>
                    <a:pt x="0" y="415289"/>
                  </a:lnTo>
                  <a:lnTo>
                    <a:pt x="55879" y="415289"/>
                  </a:lnTo>
                  <a:lnTo>
                    <a:pt x="55879" y="412749"/>
                  </a:lnTo>
                  <a:close/>
                </a:path>
                <a:path w="55879" h="450850">
                  <a:moveTo>
                    <a:pt x="55879" y="415289"/>
                  </a:moveTo>
                  <a:lnTo>
                    <a:pt x="0" y="415289"/>
                  </a:lnTo>
                  <a:lnTo>
                    <a:pt x="0" y="425449"/>
                  </a:lnTo>
                  <a:lnTo>
                    <a:pt x="55879" y="425449"/>
                  </a:lnTo>
                  <a:lnTo>
                    <a:pt x="55879" y="415289"/>
                  </a:lnTo>
                  <a:close/>
                </a:path>
                <a:path w="55879" h="450850">
                  <a:moveTo>
                    <a:pt x="55879" y="425449"/>
                  </a:moveTo>
                  <a:lnTo>
                    <a:pt x="0" y="425449"/>
                  </a:lnTo>
                  <a:lnTo>
                    <a:pt x="0" y="431799"/>
                  </a:lnTo>
                  <a:lnTo>
                    <a:pt x="55879" y="431799"/>
                  </a:lnTo>
                  <a:lnTo>
                    <a:pt x="55879" y="425449"/>
                  </a:lnTo>
                  <a:close/>
                </a:path>
                <a:path w="55879" h="450850">
                  <a:moveTo>
                    <a:pt x="54609" y="431799"/>
                  </a:moveTo>
                  <a:lnTo>
                    <a:pt x="0" y="431799"/>
                  </a:lnTo>
                  <a:lnTo>
                    <a:pt x="0" y="434339"/>
                  </a:lnTo>
                  <a:lnTo>
                    <a:pt x="50800" y="434339"/>
                  </a:lnTo>
                  <a:lnTo>
                    <a:pt x="50800" y="433069"/>
                  </a:lnTo>
                  <a:lnTo>
                    <a:pt x="54609" y="433069"/>
                  </a:lnTo>
                  <a:lnTo>
                    <a:pt x="54609" y="431799"/>
                  </a:lnTo>
                  <a:close/>
                </a:path>
                <a:path w="55879" h="450850">
                  <a:moveTo>
                    <a:pt x="46990" y="434339"/>
                  </a:moveTo>
                  <a:lnTo>
                    <a:pt x="0" y="434339"/>
                  </a:lnTo>
                  <a:lnTo>
                    <a:pt x="0" y="438149"/>
                  </a:lnTo>
                  <a:lnTo>
                    <a:pt x="39370" y="438149"/>
                  </a:lnTo>
                  <a:lnTo>
                    <a:pt x="39370" y="436879"/>
                  </a:lnTo>
                  <a:lnTo>
                    <a:pt x="43180" y="436879"/>
                  </a:lnTo>
                  <a:lnTo>
                    <a:pt x="43180" y="435609"/>
                  </a:lnTo>
                  <a:lnTo>
                    <a:pt x="46990" y="435609"/>
                  </a:lnTo>
                  <a:lnTo>
                    <a:pt x="46990" y="434339"/>
                  </a:lnTo>
                  <a:close/>
                </a:path>
                <a:path w="55879" h="450850">
                  <a:moveTo>
                    <a:pt x="35560" y="438150"/>
                  </a:moveTo>
                  <a:lnTo>
                    <a:pt x="0" y="438150"/>
                  </a:lnTo>
                  <a:lnTo>
                    <a:pt x="0" y="440689"/>
                  </a:lnTo>
                  <a:lnTo>
                    <a:pt x="31750" y="440689"/>
                  </a:lnTo>
                  <a:lnTo>
                    <a:pt x="31750" y="439419"/>
                  </a:lnTo>
                  <a:lnTo>
                    <a:pt x="35560" y="439419"/>
                  </a:lnTo>
                  <a:lnTo>
                    <a:pt x="35560" y="438150"/>
                  </a:lnTo>
                  <a:close/>
                </a:path>
                <a:path w="55879" h="450850">
                  <a:moveTo>
                    <a:pt x="29209" y="440689"/>
                  </a:moveTo>
                  <a:lnTo>
                    <a:pt x="0" y="440689"/>
                  </a:lnTo>
                  <a:lnTo>
                    <a:pt x="0" y="447039"/>
                  </a:lnTo>
                  <a:lnTo>
                    <a:pt x="13970" y="447039"/>
                  </a:lnTo>
                  <a:lnTo>
                    <a:pt x="13970" y="445769"/>
                  </a:lnTo>
                  <a:lnTo>
                    <a:pt x="17780" y="445769"/>
                  </a:lnTo>
                  <a:lnTo>
                    <a:pt x="17780" y="444499"/>
                  </a:lnTo>
                  <a:lnTo>
                    <a:pt x="21590" y="444499"/>
                  </a:lnTo>
                  <a:lnTo>
                    <a:pt x="21590" y="443229"/>
                  </a:lnTo>
                  <a:lnTo>
                    <a:pt x="25400" y="443229"/>
                  </a:lnTo>
                  <a:lnTo>
                    <a:pt x="25400" y="441959"/>
                  </a:lnTo>
                  <a:lnTo>
                    <a:pt x="29209" y="441959"/>
                  </a:lnTo>
                  <a:lnTo>
                    <a:pt x="29209" y="440689"/>
                  </a:lnTo>
                  <a:close/>
                </a:path>
                <a:path w="55879" h="450850">
                  <a:moveTo>
                    <a:pt x="10159" y="447039"/>
                  </a:moveTo>
                  <a:lnTo>
                    <a:pt x="0" y="447039"/>
                  </a:lnTo>
                  <a:lnTo>
                    <a:pt x="0" y="450849"/>
                  </a:lnTo>
                  <a:lnTo>
                    <a:pt x="2540" y="450849"/>
                  </a:lnTo>
                  <a:lnTo>
                    <a:pt x="2540" y="449579"/>
                  </a:lnTo>
                  <a:lnTo>
                    <a:pt x="6350" y="449579"/>
                  </a:lnTo>
                  <a:lnTo>
                    <a:pt x="6350" y="448309"/>
                  </a:lnTo>
                  <a:lnTo>
                    <a:pt x="10159" y="448309"/>
                  </a:lnTo>
                  <a:lnTo>
                    <a:pt x="10159" y="447039"/>
                  </a:lnTo>
                  <a:close/>
                </a:path>
              </a:pathLst>
            </a:custGeom>
            <a:solidFill>
              <a:srgbClr val="1B561B"/>
            </a:solidFill>
          </p:spPr>
          <p:txBody>
            <a:bodyPr wrap="square" lIns="0" tIns="0" rIns="0" bIns="0" rtlCol="0"/>
            <a:lstStyle/>
            <a:p>
              <a:endParaRPr/>
            </a:p>
          </p:txBody>
        </p:sp>
        <p:sp>
          <p:nvSpPr>
            <p:cNvPr id="917" name="object 917"/>
            <p:cNvSpPr/>
            <p:nvPr/>
          </p:nvSpPr>
          <p:spPr>
            <a:xfrm>
              <a:off x="8059420" y="5471159"/>
              <a:ext cx="54610" cy="467359"/>
            </a:xfrm>
            <a:custGeom>
              <a:avLst/>
              <a:gdLst/>
              <a:ahLst/>
              <a:cxnLst/>
              <a:rect l="l" t="t" r="r" b="b"/>
              <a:pathLst>
                <a:path w="54609" h="467360">
                  <a:moveTo>
                    <a:pt x="54609" y="0"/>
                  </a:moveTo>
                  <a:lnTo>
                    <a:pt x="7620" y="0"/>
                  </a:lnTo>
                  <a:lnTo>
                    <a:pt x="7620" y="1269"/>
                  </a:lnTo>
                  <a:lnTo>
                    <a:pt x="0" y="1269"/>
                  </a:lnTo>
                  <a:lnTo>
                    <a:pt x="0" y="3809"/>
                  </a:lnTo>
                  <a:lnTo>
                    <a:pt x="54609" y="3809"/>
                  </a:lnTo>
                  <a:lnTo>
                    <a:pt x="54609" y="0"/>
                  </a:lnTo>
                  <a:close/>
                </a:path>
                <a:path w="54609" h="467360">
                  <a:moveTo>
                    <a:pt x="54609" y="3809"/>
                  </a:moveTo>
                  <a:lnTo>
                    <a:pt x="0" y="3809"/>
                  </a:lnTo>
                  <a:lnTo>
                    <a:pt x="0" y="10159"/>
                  </a:lnTo>
                  <a:lnTo>
                    <a:pt x="54609" y="10159"/>
                  </a:lnTo>
                  <a:lnTo>
                    <a:pt x="54609" y="3809"/>
                  </a:lnTo>
                  <a:close/>
                </a:path>
                <a:path w="54609" h="467360">
                  <a:moveTo>
                    <a:pt x="54609" y="10159"/>
                  </a:moveTo>
                  <a:lnTo>
                    <a:pt x="0" y="10159"/>
                  </a:lnTo>
                  <a:lnTo>
                    <a:pt x="0" y="16509"/>
                  </a:lnTo>
                  <a:lnTo>
                    <a:pt x="54609" y="16509"/>
                  </a:lnTo>
                  <a:lnTo>
                    <a:pt x="54609" y="10159"/>
                  </a:lnTo>
                  <a:close/>
                </a:path>
                <a:path w="54609" h="467360">
                  <a:moveTo>
                    <a:pt x="54609" y="16509"/>
                  </a:moveTo>
                  <a:lnTo>
                    <a:pt x="0" y="16509"/>
                  </a:lnTo>
                  <a:lnTo>
                    <a:pt x="0" y="19049"/>
                  </a:lnTo>
                  <a:lnTo>
                    <a:pt x="54609" y="19049"/>
                  </a:lnTo>
                  <a:lnTo>
                    <a:pt x="54609" y="16509"/>
                  </a:lnTo>
                  <a:close/>
                </a:path>
                <a:path w="54609" h="467360">
                  <a:moveTo>
                    <a:pt x="54609" y="19050"/>
                  </a:moveTo>
                  <a:lnTo>
                    <a:pt x="0" y="19050"/>
                  </a:lnTo>
                  <a:lnTo>
                    <a:pt x="0" y="25399"/>
                  </a:lnTo>
                  <a:lnTo>
                    <a:pt x="54609" y="25399"/>
                  </a:lnTo>
                  <a:lnTo>
                    <a:pt x="54609" y="19050"/>
                  </a:lnTo>
                  <a:close/>
                </a:path>
                <a:path w="54609" h="467360">
                  <a:moveTo>
                    <a:pt x="54609" y="25400"/>
                  </a:moveTo>
                  <a:lnTo>
                    <a:pt x="0" y="25400"/>
                  </a:lnTo>
                  <a:lnTo>
                    <a:pt x="0" y="35559"/>
                  </a:lnTo>
                  <a:lnTo>
                    <a:pt x="54609" y="35559"/>
                  </a:lnTo>
                  <a:lnTo>
                    <a:pt x="54609" y="25400"/>
                  </a:lnTo>
                  <a:close/>
                </a:path>
                <a:path w="54609" h="467360">
                  <a:moveTo>
                    <a:pt x="54609" y="35560"/>
                  </a:moveTo>
                  <a:lnTo>
                    <a:pt x="0" y="35560"/>
                  </a:lnTo>
                  <a:lnTo>
                    <a:pt x="0" y="38099"/>
                  </a:lnTo>
                  <a:lnTo>
                    <a:pt x="54609" y="38099"/>
                  </a:lnTo>
                  <a:lnTo>
                    <a:pt x="54609" y="35560"/>
                  </a:lnTo>
                  <a:close/>
                </a:path>
                <a:path w="54609" h="467360">
                  <a:moveTo>
                    <a:pt x="54609" y="38100"/>
                  </a:moveTo>
                  <a:lnTo>
                    <a:pt x="0" y="38100"/>
                  </a:lnTo>
                  <a:lnTo>
                    <a:pt x="0" y="41909"/>
                  </a:lnTo>
                  <a:lnTo>
                    <a:pt x="54609" y="41909"/>
                  </a:lnTo>
                  <a:lnTo>
                    <a:pt x="54609" y="38100"/>
                  </a:lnTo>
                  <a:close/>
                </a:path>
                <a:path w="54609" h="467360">
                  <a:moveTo>
                    <a:pt x="54609" y="41909"/>
                  </a:moveTo>
                  <a:lnTo>
                    <a:pt x="0" y="41909"/>
                  </a:lnTo>
                  <a:lnTo>
                    <a:pt x="0" y="44449"/>
                  </a:lnTo>
                  <a:lnTo>
                    <a:pt x="54609" y="44449"/>
                  </a:lnTo>
                  <a:lnTo>
                    <a:pt x="54609" y="41909"/>
                  </a:lnTo>
                  <a:close/>
                </a:path>
                <a:path w="54609" h="467360">
                  <a:moveTo>
                    <a:pt x="54609" y="44450"/>
                  </a:moveTo>
                  <a:lnTo>
                    <a:pt x="0" y="44450"/>
                  </a:lnTo>
                  <a:lnTo>
                    <a:pt x="0" y="50799"/>
                  </a:lnTo>
                  <a:lnTo>
                    <a:pt x="54609" y="50799"/>
                  </a:lnTo>
                  <a:lnTo>
                    <a:pt x="54609" y="44450"/>
                  </a:lnTo>
                  <a:close/>
                </a:path>
                <a:path w="54609" h="467360">
                  <a:moveTo>
                    <a:pt x="54609" y="50800"/>
                  </a:moveTo>
                  <a:lnTo>
                    <a:pt x="0" y="50800"/>
                  </a:lnTo>
                  <a:lnTo>
                    <a:pt x="0" y="60959"/>
                  </a:lnTo>
                  <a:lnTo>
                    <a:pt x="54609" y="60959"/>
                  </a:lnTo>
                  <a:lnTo>
                    <a:pt x="54609" y="50800"/>
                  </a:lnTo>
                  <a:close/>
                </a:path>
                <a:path w="54609" h="467360">
                  <a:moveTo>
                    <a:pt x="54609" y="60959"/>
                  </a:moveTo>
                  <a:lnTo>
                    <a:pt x="0" y="60959"/>
                  </a:lnTo>
                  <a:lnTo>
                    <a:pt x="0" y="63499"/>
                  </a:lnTo>
                  <a:lnTo>
                    <a:pt x="54609" y="63499"/>
                  </a:lnTo>
                  <a:lnTo>
                    <a:pt x="54609" y="60959"/>
                  </a:lnTo>
                  <a:close/>
                </a:path>
                <a:path w="54609" h="467360">
                  <a:moveTo>
                    <a:pt x="54609" y="63500"/>
                  </a:moveTo>
                  <a:lnTo>
                    <a:pt x="0" y="63500"/>
                  </a:lnTo>
                  <a:lnTo>
                    <a:pt x="0" y="67309"/>
                  </a:lnTo>
                  <a:lnTo>
                    <a:pt x="54609" y="67309"/>
                  </a:lnTo>
                  <a:lnTo>
                    <a:pt x="54609" y="63500"/>
                  </a:lnTo>
                  <a:close/>
                </a:path>
                <a:path w="54609" h="467360">
                  <a:moveTo>
                    <a:pt x="54609" y="67309"/>
                  </a:moveTo>
                  <a:lnTo>
                    <a:pt x="0" y="67309"/>
                  </a:lnTo>
                  <a:lnTo>
                    <a:pt x="0" y="69849"/>
                  </a:lnTo>
                  <a:lnTo>
                    <a:pt x="54609" y="69849"/>
                  </a:lnTo>
                  <a:lnTo>
                    <a:pt x="54609" y="67309"/>
                  </a:lnTo>
                  <a:close/>
                </a:path>
                <a:path w="54609" h="467360">
                  <a:moveTo>
                    <a:pt x="54609" y="69850"/>
                  </a:moveTo>
                  <a:lnTo>
                    <a:pt x="0" y="69850"/>
                  </a:lnTo>
                  <a:lnTo>
                    <a:pt x="0" y="73659"/>
                  </a:lnTo>
                  <a:lnTo>
                    <a:pt x="54609" y="73659"/>
                  </a:lnTo>
                  <a:lnTo>
                    <a:pt x="54609" y="69850"/>
                  </a:lnTo>
                  <a:close/>
                </a:path>
                <a:path w="54609" h="467360">
                  <a:moveTo>
                    <a:pt x="54609" y="73659"/>
                  </a:moveTo>
                  <a:lnTo>
                    <a:pt x="0" y="73659"/>
                  </a:lnTo>
                  <a:lnTo>
                    <a:pt x="0" y="86359"/>
                  </a:lnTo>
                  <a:lnTo>
                    <a:pt x="54609" y="86359"/>
                  </a:lnTo>
                  <a:lnTo>
                    <a:pt x="54609" y="73659"/>
                  </a:lnTo>
                  <a:close/>
                </a:path>
                <a:path w="54609" h="467360">
                  <a:moveTo>
                    <a:pt x="54609" y="86360"/>
                  </a:moveTo>
                  <a:lnTo>
                    <a:pt x="0" y="86360"/>
                  </a:lnTo>
                  <a:lnTo>
                    <a:pt x="0" y="88899"/>
                  </a:lnTo>
                  <a:lnTo>
                    <a:pt x="54609" y="88899"/>
                  </a:lnTo>
                  <a:lnTo>
                    <a:pt x="54609" y="86360"/>
                  </a:lnTo>
                  <a:close/>
                </a:path>
                <a:path w="54609" h="467360">
                  <a:moveTo>
                    <a:pt x="54609" y="88900"/>
                  </a:moveTo>
                  <a:lnTo>
                    <a:pt x="0" y="88900"/>
                  </a:lnTo>
                  <a:lnTo>
                    <a:pt x="0" y="92709"/>
                  </a:lnTo>
                  <a:lnTo>
                    <a:pt x="54609" y="92709"/>
                  </a:lnTo>
                  <a:lnTo>
                    <a:pt x="54609" y="88900"/>
                  </a:lnTo>
                  <a:close/>
                </a:path>
                <a:path w="54609" h="467360">
                  <a:moveTo>
                    <a:pt x="54609" y="92709"/>
                  </a:moveTo>
                  <a:lnTo>
                    <a:pt x="0" y="92709"/>
                  </a:lnTo>
                  <a:lnTo>
                    <a:pt x="0" y="99059"/>
                  </a:lnTo>
                  <a:lnTo>
                    <a:pt x="54609" y="99059"/>
                  </a:lnTo>
                  <a:lnTo>
                    <a:pt x="54609" y="92709"/>
                  </a:lnTo>
                  <a:close/>
                </a:path>
                <a:path w="54609" h="467360">
                  <a:moveTo>
                    <a:pt x="54609" y="99059"/>
                  </a:moveTo>
                  <a:lnTo>
                    <a:pt x="0" y="99059"/>
                  </a:lnTo>
                  <a:lnTo>
                    <a:pt x="0" y="101599"/>
                  </a:lnTo>
                  <a:lnTo>
                    <a:pt x="54609" y="101599"/>
                  </a:lnTo>
                  <a:lnTo>
                    <a:pt x="54609" y="99059"/>
                  </a:lnTo>
                  <a:close/>
                </a:path>
                <a:path w="54609" h="467360">
                  <a:moveTo>
                    <a:pt x="54609" y="101600"/>
                  </a:moveTo>
                  <a:lnTo>
                    <a:pt x="0" y="101600"/>
                  </a:lnTo>
                  <a:lnTo>
                    <a:pt x="0" y="118109"/>
                  </a:lnTo>
                  <a:lnTo>
                    <a:pt x="54609" y="118109"/>
                  </a:lnTo>
                  <a:lnTo>
                    <a:pt x="54609" y="101600"/>
                  </a:lnTo>
                  <a:close/>
                </a:path>
                <a:path w="54609" h="467360">
                  <a:moveTo>
                    <a:pt x="54609" y="118109"/>
                  </a:moveTo>
                  <a:lnTo>
                    <a:pt x="0" y="118109"/>
                  </a:lnTo>
                  <a:lnTo>
                    <a:pt x="0" y="120649"/>
                  </a:lnTo>
                  <a:lnTo>
                    <a:pt x="54609" y="120649"/>
                  </a:lnTo>
                  <a:lnTo>
                    <a:pt x="54609" y="118109"/>
                  </a:lnTo>
                  <a:close/>
                </a:path>
                <a:path w="54609" h="467360">
                  <a:moveTo>
                    <a:pt x="54609" y="120650"/>
                  </a:moveTo>
                  <a:lnTo>
                    <a:pt x="0" y="120650"/>
                  </a:lnTo>
                  <a:lnTo>
                    <a:pt x="0" y="124459"/>
                  </a:lnTo>
                  <a:lnTo>
                    <a:pt x="54609" y="124459"/>
                  </a:lnTo>
                  <a:lnTo>
                    <a:pt x="54609" y="120650"/>
                  </a:lnTo>
                  <a:close/>
                </a:path>
                <a:path w="54609" h="467360">
                  <a:moveTo>
                    <a:pt x="54609" y="124459"/>
                  </a:moveTo>
                  <a:lnTo>
                    <a:pt x="0" y="124459"/>
                  </a:lnTo>
                  <a:lnTo>
                    <a:pt x="0" y="126999"/>
                  </a:lnTo>
                  <a:lnTo>
                    <a:pt x="54609" y="126999"/>
                  </a:lnTo>
                  <a:lnTo>
                    <a:pt x="54609" y="124459"/>
                  </a:lnTo>
                  <a:close/>
                </a:path>
                <a:path w="54609" h="467360">
                  <a:moveTo>
                    <a:pt x="54609" y="127000"/>
                  </a:moveTo>
                  <a:lnTo>
                    <a:pt x="0" y="127000"/>
                  </a:lnTo>
                  <a:lnTo>
                    <a:pt x="0" y="130809"/>
                  </a:lnTo>
                  <a:lnTo>
                    <a:pt x="54609" y="130809"/>
                  </a:lnTo>
                  <a:lnTo>
                    <a:pt x="54609" y="127000"/>
                  </a:lnTo>
                  <a:close/>
                </a:path>
                <a:path w="54609" h="467360">
                  <a:moveTo>
                    <a:pt x="54609" y="130809"/>
                  </a:moveTo>
                  <a:lnTo>
                    <a:pt x="0" y="130809"/>
                  </a:lnTo>
                  <a:lnTo>
                    <a:pt x="0" y="137159"/>
                  </a:lnTo>
                  <a:lnTo>
                    <a:pt x="54609" y="137159"/>
                  </a:lnTo>
                  <a:lnTo>
                    <a:pt x="54609" y="130809"/>
                  </a:lnTo>
                  <a:close/>
                </a:path>
                <a:path w="54609" h="467360">
                  <a:moveTo>
                    <a:pt x="54609" y="137159"/>
                  </a:moveTo>
                  <a:lnTo>
                    <a:pt x="0" y="137159"/>
                  </a:lnTo>
                  <a:lnTo>
                    <a:pt x="0" y="143509"/>
                  </a:lnTo>
                  <a:lnTo>
                    <a:pt x="54609" y="143509"/>
                  </a:lnTo>
                  <a:lnTo>
                    <a:pt x="54609" y="137159"/>
                  </a:lnTo>
                  <a:close/>
                </a:path>
                <a:path w="54609" h="467360">
                  <a:moveTo>
                    <a:pt x="54609" y="143509"/>
                  </a:moveTo>
                  <a:lnTo>
                    <a:pt x="0" y="143509"/>
                  </a:lnTo>
                  <a:lnTo>
                    <a:pt x="0" y="146049"/>
                  </a:lnTo>
                  <a:lnTo>
                    <a:pt x="54609" y="146049"/>
                  </a:lnTo>
                  <a:lnTo>
                    <a:pt x="54609" y="143509"/>
                  </a:lnTo>
                  <a:close/>
                </a:path>
                <a:path w="54609" h="467360">
                  <a:moveTo>
                    <a:pt x="54609" y="146050"/>
                  </a:moveTo>
                  <a:lnTo>
                    <a:pt x="0" y="146050"/>
                  </a:lnTo>
                  <a:lnTo>
                    <a:pt x="0" y="149859"/>
                  </a:lnTo>
                  <a:lnTo>
                    <a:pt x="54609" y="149859"/>
                  </a:lnTo>
                  <a:lnTo>
                    <a:pt x="54609" y="146050"/>
                  </a:lnTo>
                  <a:close/>
                </a:path>
                <a:path w="54609" h="467360">
                  <a:moveTo>
                    <a:pt x="54609" y="149859"/>
                  </a:moveTo>
                  <a:lnTo>
                    <a:pt x="0" y="149859"/>
                  </a:lnTo>
                  <a:lnTo>
                    <a:pt x="0" y="156209"/>
                  </a:lnTo>
                  <a:lnTo>
                    <a:pt x="54609" y="156209"/>
                  </a:lnTo>
                  <a:lnTo>
                    <a:pt x="54609" y="149859"/>
                  </a:lnTo>
                  <a:close/>
                </a:path>
                <a:path w="54609" h="467360">
                  <a:moveTo>
                    <a:pt x="54609" y="156209"/>
                  </a:moveTo>
                  <a:lnTo>
                    <a:pt x="0" y="156209"/>
                  </a:lnTo>
                  <a:lnTo>
                    <a:pt x="0" y="162559"/>
                  </a:lnTo>
                  <a:lnTo>
                    <a:pt x="54609" y="162559"/>
                  </a:lnTo>
                  <a:lnTo>
                    <a:pt x="54609" y="156209"/>
                  </a:lnTo>
                  <a:close/>
                </a:path>
                <a:path w="54609" h="467360">
                  <a:moveTo>
                    <a:pt x="54609" y="162559"/>
                  </a:moveTo>
                  <a:lnTo>
                    <a:pt x="0" y="162559"/>
                  </a:lnTo>
                  <a:lnTo>
                    <a:pt x="0" y="165099"/>
                  </a:lnTo>
                  <a:lnTo>
                    <a:pt x="54609" y="165099"/>
                  </a:lnTo>
                  <a:lnTo>
                    <a:pt x="54609" y="162559"/>
                  </a:lnTo>
                  <a:close/>
                </a:path>
                <a:path w="54609" h="467360">
                  <a:moveTo>
                    <a:pt x="54609" y="165100"/>
                  </a:moveTo>
                  <a:lnTo>
                    <a:pt x="0" y="165100"/>
                  </a:lnTo>
                  <a:lnTo>
                    <a:pt x="0" y="171449"/>
                  </a:lnTo>
                  <a:lnTo>
                    <a:pt x="54609" y="171449"/>
                  </a:lnTo>
                  <a:lnTo>
                    <a:pt x="54609" y="165100"/>
                  </a:lnTo>
                  <a:close/>
                </a:path>
                <a:path w="54609" h="467360">
                  <a:moveTo>
                    <a:pt x="54609" y="171450"/>
                  </a:moveTo>
                  <a:lnTo>
                    <a:pt x="0" y="171450"/>
                  </a:lnTo>
                  <a:lnTo>
                    <a:pt x="0" y="181609"/>
                  </a:lnTo>
                  <a:lnTo>
                    <a:pt x="54609" y="181609"/>
                  </a:lnTo>
                  <a:lnTo>
                    <a:pt x="54609" y="171450"/>
                  </a:lnTo>
                  <a:close/>
                </a:path>
                <a:path w="54609" h="467360">
                  <a:moveTo>
                    <a:pt x="54609" y="181610"/>
                  </a:moveTo>
                  <a:lnTo>
                    <a:pt x="0" y="181610"/>
                  </a:lnTo>
                  <a:lnTo>
                    <a:pt x="0" y="184149"/>
                  </a:lnTo>
                  <a:lnTo>
                    <a:pt x="54609" y="184149"/>
                  </a:lnTo>
                  <a:lnTo>
                    <a:pt x="54609" y="181610"/>
                  </a:lnTo>
                  <a:close/>
                </a:path>
                <a:path w="54609" h="467360">
                  <a:moveTo>
                    <a:pt x="54609" y="184150"/>
                  </a:moveTo>
                  <a:lnTo>
                    <a:pt x="0" y="184150"/>
                  </a:lnTo>
                  <a:lnTo>
                    <a:pt x="0" y="187959"/>
                  </a:lnTo>
                  <a:lnTo>
                    <a:pt x="54609" y="187959"/>
                  </a:lnTo>
                  <a:lnTo>
                    <a:pt x="54609" y="184150"/>
                  </a:lnTo>
                  <a:close/>
                </a:path>
                <a:path w="54609" h="467360">
                  <a:moveTo>
                    <a:pt x="54609" y="187959"/>
                  </a:moveTo>
                  <a:lnTo>
                    <a:pt x="0" y="187959"/>
                  </a:lnTo>
                  <a:lnTo>
                    <a:pt x="0" y="196849"/>
                  </a:lnTo>
                  <a:lnTo>
                    <a:pt x="54609" y="196849"/>
                  </a:lnTo>
                  <a:lnTo>
                    <a:pt x="54609" y="187959"/>
                  </a:lnTo>
                  <a:close/>
                </a:path>
                <a:path w="54609" h="467360">
                  <a:moveTo>
                    <a:pt x="54609" y="196850"/>
                  </a:moveTo>
                  <a:lnTo>
                    <a:pt x="0" y="196850"/>
                  </a:lnTo>
                  <a:lnTo>
                    <a:pt x="0" y="200659"/>
                  </a:lnTo>
                  <a:lnTo>
                    <a:pt x="54609" y="200659"/>
                  </a:lnTo>
                  <a:lnTo>
                    <a:pt x="54609" y="196850"/>
                  </a:lnTo>
                  <a:close/>
                </a:path>
                <a:path w="54609" h="467360">
                  <a:moveTo>
                    <a:pt x="54609" y="200659"/>
                  </a:moveTo>
                  <a:lnTo>
                    <a:pt x="0" y="200659"/>
                  </a:lnTo>
                  <a:lnTo>
                    <a:pt x="0" y="203199"/>
                  </a:lnTo>
                  <a:lnTo>
                    <a:pt x="54609" y="203199"/>
                  </a:lnTo>
                  <a:lnTo>
                    <a:pt x="54609" y="200659"/>
                  </a:lnTo>
                  <a:close/>
                </a:path>
                <a:path w="54609" h="467360">
                  <a:moveTo>
                    <a:pt x="54609" y="203200"/>
                  </a:moveTo>
                  <a:lnTo>
                    <a:pt x="0" y="203200"/>
                  </a:lnTo>
                  <a:lnTo>
                    <a:pt x="0" y="213359"/>
                  </a:lnTo>
                  <a:lnTo>
                    <a:pt x="54609" y="213359"/>
                  </a:lnTo>
                  <a:lnTo>
                    <a:pt x="54609" y="203200"/>
                  </a:lnTo>
                  <a:close/>
                </a:path>
                <a:path w="54609" h="467360">
                  <a:moveTo>
                    <a:pt x="54609" y="213359"/>
                  </a:moveTo>
                  <a:lnTo>
                    <a:pt x="0" y="213359"/>
                  </a:lnTo>
                  <a:lnTo>
                    <a:pt x="0" y="215899"/>
                  </a:lnTo>
                  <a:lnTo>
                    <a:pt x="54609" y="215899"/>
                  </a:lnTo>
                  <a:lnTo>
                    <a:pt x="54609" y="213359"/>
                  </a:lnTo>
                  <a:close/>
                </a:path>
                <a:path w="54609" h="467360">
                  <a:moveTo>
                    <a:pt x="54609" y="215900"/>
                  </a:moveTo>
                  <a:lnTo>
                    <a:pt x="0" y="215900"/>
                  </a:lnTo>
                  <a:lnTo>
                    <a:pt x="0" y="219709"/>
                  </a:lnTo>
                  <a:lnTo>
                    <a:pt x="54609" y="219709"/>
                  </a:lnTo>
                  <a:lnTo>
                    <a:pt x="54609" y="215900"/>
                  </a:lnTo>
                  <a:close/>
                </a:path>
                <a:path w="54609" h="467360">
                  <a:moveTo>
                    <a:pt x="54609" y="219710"/>
                  </a:moveTo>
                  <a:lnTo>
                    <a:pt x="0" y="219710"/>
                  </a:lnTo>
                  <a:lnTo>
                    <a:pt x="0" y="222249"/>
                  </a:lnTo>
                  <a:lnTo>
                    <a:pt x="54609" y="222249"/>
                  </a:lnTo>
                  <a:lnTo>
                    <a:pt x="54609" y="219710"/>
                  </a:lnTo>
                  <a:close/>
                </a:path>
                <a:path w="54609" h="467360">
                  <a:moveTo>
                    <a:pt x="54609" y="222250"/>
                  </a:moveTo>
                  <a:lnTo>
                    <a:pt x="0" y="222250"/>
                  </a:lnTo>
                  <a:lnTo>
                    <a:pt x="0" y="226059"/>
                  </a:lnTo>
                  <a:lnTo>
                    <a:pt x="54609" y="226059"/>
                  </a:lnTo>
                  <a:lnTo>
                    <a:pt x="54609" y="222250"/>
                  </a:lnTo>
                  <a:close/>
                </a:path>
                <a:path w="54609" h="467360">
                  <a:moveTo>
                    <a:pt x="54609" y="226059"/>
                  </a:moveTo>
                  <a:lnTo>
                    <a:pt x="0" y="226059"/>
                  </a:lnTo>
                  <a:lnTo>
                    <a:pt x="0" y="228599"/>
                  </a:lnTo>
                  <a:lnTo>
                    <a:pt x="54609" y="228599"/>
                  </a:lnTo>
                  <a:lnTo>
                    <a:pt x="54609" y="226059"/>
                  </a:lnTo>
                  <a:close/>
                </a:path>
                <a:path w="54609" h="467360">
                  <a:moveTo>
                    <a:pt x="54609" y="228600"/>
                  </a:moveTo>
                  <a:lnTo>
                    <a:pt x="0" y="228600"/>
                  </a:lnTo>
                  <a:lnTo>
                    <a:pt x="0" y="232409"/>
                  </a:lnTo>
                  <a:lnTo>
                    <a:pt x="54609" y="232409"/>
                  </a:lnTo>
                  <a:lnTo>
                    <a:pt x="54609" y="228600"/>
                  </a:lnTo>
                  <a:close/>
                </a:path>
                <a:path w="54609" h="467360">
                  <a:moveTo>
                    <a:pt x="54609" y="232410"/>
                  </a:moveTo>
                  <a:lnTo>
                    <a:pt x="0" y="232410"/>
                  </a:lnTo>
                  <a:lnTo>
                    <a:pt x="0" y="238759"/>
                  </a:lnTo>
                  <a:lnTo>
                    <a:pt x="54609" y="238759"/>
                  </a:lnTo>
                  <a:lnTo>
                    <a:pt x="54609" y="232410"/>
                  </a:lnTo>
                  <a:close/>
                </a:path>
                <a:path w="54609" h="467360">
                  <a:moveTo>
                    <a:pt x="54609" y="238759"/>
                  </a:moveTo>
                  <a:lnTo>
                    <a:pt x="0" y="238759"/>
                  </a:lnTo>
                  <a:lnTo>
                    <a:pt x="0" y="241299"/>
                  </a:lnTo>
                  <a:lnTo>
                    <a:pt x="54609" y="241299"/>
                  </a:lnTo>
                  <a:lnTo>
                    <a:pt x="54609" y="238759"/>
                  </a:lnTo>
                  <a:close/>
                </a:path>
                <a:path w="54609" h="467360">
                  <a:moveTo>
                    <a:pt x="54609" y="241300"/>
                  </a:moveTo>
                  <a:lnTo>
                    <a:pt x="0" y="241300"/>
                  </a:lnTo>
                  <a:lnTo>
                    <a:pt x="0" y="245109"/>
                  </a:lnTo>
                  <a:lnTo>
                    <a:pt x="54609" y="245109"/>
                  </a:lnTo>
                  <a:lnTo>
                    <a:pt x="54609" y="241300"/>
                  </a:lnTo>
                  <a:close/>
                </a:path>
                <a:path w="54609" h="467360">
                  <a:moveTo>
                    <a:pt x="54609" y="245109"/>
                  </a:moveTo>
                  <a:lnTo>
                    <a:pt x="0" y="245109"/>
                  </a:lnTo>
                  <a:lnTo>
                    <a:pt x="0" y="253999"/>
                  </a:lnTo>
                  <a:lnTo>
                    <a:pt x="54609" y="253999"/>
                  </a:lnTo>
                  <a:lnTo>
                    <a:pt x="54609" y="245109"/>
                  </a:lnTo>
                  <a:close/>
                </a:path>
                <a:path w="54609" h="467360">
                  <a:moveTo>
                    <a:pt x="54609" y="254000"/>
                  </a:moveTo>
                  <a:lnTo>
                    <a:pt x="0" y="254000"/>
                  </a:lnTo>
                  <a:lnTo>
                    <a:pt x="0" y="257809"/>
                  </a:lnTo>
                  <a:lnTo>
                    <a:pt x="54609" y="257809"/>
                  </a:lnTo>
                  <a:lnTo>
                    <a:pt x="54609" y="254000"/>
                  </a:lnTo>
                  <a:close/>
                </a:path>
                <a:path w="54609" h="467360">
                  <a:moveTo>
                    <a:pt x="54609" y="257810"/>
                  </a:moveTo>
                  <a:lnTo>
                    <a:pt x="0" y="257810"/>
                  </a:lnTo>
                  <a:lnTo>
                    <a:pt x="0" y="260349"/>
                  </a:lnTo>
                  <a:lnTo>
                    <a:pt x="54609" y="260349"/>
                  </a:lnTo>
                  <a:lnTo>
                    <a:pt x="54609" y="257810"/>
                  </a:lnTo>
                  <a:close/>
                </a:path>
                <a:path w="54609" h="467360">
                  <a:moveTo>
                    <a:pt x="54609" y="260350"/>
                  </a:moveTo>
                  <a:lnTo>
                    <a:pt x="0" y="260350"/>
                  </a:lnTo>
                  <a:lnTo>
                    <a:pt x="0" y="264159"/>
                  </a:lnTo>
                  <a:lnTo>
                    <a:pt x="54609" y="264159"/>
                  </a:lnTo>
                  <a:lnTo>
                    <a:pt x="54609" y="260350"/>
                  </a:lnTo>
                  <a:close/>
                </a:path>
                <a:path w="54609" h="467360">
                  <a:moveTo>
                    <a:pt x="54609" y="264160"/>
                  </a:moveTo>
                  <a:lnTo>
                    <a:pt x="0" y="264160"/>
                  </a:lnTo>
                  <a:lnTo>
                    <a:pt x="0" y="266699"/>
                  </a:lnTo>
                  <a:lnTo>
                    <a:pt x="54609" y="266699"/>
                  </a:lnTo>
                  <a:lnTo>
                    <a:pt x="54609" y="264160"/>
                  </a:lnTo>
                  <a:close/>
                </a:path>
                <a:path w="54609" h="467360">
                  <a:moveTo>
                    <a:pt x="54609" y="266700"/>
                  </a:moveTo>
                  <a:lnTo>
                    <a:pt x="0" y="266700"/>
                  </a:lnTo>
                  <a:lnTo>
                    <a:pt x="0" y="273049"/>
                  </a:lnTo>
                  <a:lnTo>
                    <a:pt x="54609" y="273049"/>
                  </a:lnTo>
                  <a:lnTo>
                    <a:pt x="54609" y="266700"/>
                  </a:lnTo>
                  <a:close/>
                </a:path>
                <a:path w="54609" h="467360">
                  <a:moveTo>
                    <a:pt x="54609" y="273050"/>
                  </a:moveTo>
                  <a:lnTo>
                    <a:pt x="0" y="273050"/>
                  </a:lnTo>
                  <a:lnTo>
                    <a:pt x="0" y="279399"/>
                  </a:lnTo>
                  <a:lnTo>
                    <a:pt x="54609" y="279399"/>
                  </a:lnTo>
                  <a:lnTo>
                    <a:pt x="54609" y="273050"/>
                  </a:lnTo>
                  <a:close/>
                </a:path>
                <a:path w="54609" h="467360">
                  <a:moveTo>
                    <a:pt x="54609" y="279400"/>
                  </a:moveTo>
                  <a:lnTo>
                    <a:pt x="0" y="279400"/>
                  </a:lnTo>
                  <a:lnTo>
                    <a:pt x="0" y="283209"/>
                  </a:lnTo>
                  <a:lnTo>
                    <a:pt x="54609" y="283209"/>
                  </a:lnTo>
                  <a:lnTo>
                    <a:pt x="54609" y="279400"/>
                  </a:lnTo>
                  <a:close/>
                </a:path>
                <a:path w="54609" h="467360">
                  <a:moveTo>
                    <a:pt x="54609" y="283210"/>
                  </a:moveTo>
                  <a:lnTo>
                    <a:pt x="0" y="283210"/>
                  </a:lnTo>
                  <a:lnTo>
                    <a:pt x="0" y="285749"/>
                  </a:lnTo>
                  <a:lnTo>
                    <a:pt x="54609" y="285749"/>
                  </a:lnTo>
                  <a:lnTo>
                    <a:pt x="54609" y="283210"/>
                  </a:lnTo>
                  <a:close/>
                </a:path>
                <a:path w="54609" h="467360">
                  <a:moveTo>
                    <a:pt x="54609" y="285750"/>
                  </a:moveTo>
                  <a:lnTo>
                    <a:pt x="0" y="285750"/>
                  </a:lnTo>
                  <a:lnTo>
                    <a:pt x="0" y="289559"/>
                  </a:lnTo>
                  <a:lnTo>
                    <a:pt x="54609" y="289559"/>
                  </a:lnTo>
                  <a:lnTo>
                    <a:pt x="54609" y="285750"/>
                  </a:lnTo>
                  <a:close/>
                </a:path>
                <a:path w="54609" h="467360">
                  <a:moveTo>
                    <a:pt x="54609" y="289560"/>
                  </a:moveTo>
                  <a:lnTo>
                    <a:pt x="0" y="289560"/>
                  </a:lnTo>
                  <a:lnTo>
                    <a:pt x="0" y="292099"/>
                  </a:lnTo>
                  <a:lnTo>
                    <a:pt x="54609" y="292099"/>
                  </a:lnTo>
                  <a:lnTo>
                    <a:pt x="54609" y="289560"/>
                  </a:lnTo>
                  <a:close/>
                </a:path>
                <a:path w="54609" h="467360">
                  <a:moveTo>
                    <a:pt x="54609" y="292100"/>
                  </a:moveTo>
                  <a:lnTo>
                    <a:pt x="0" y="292100"/>
                  </a:lnTo>
                  <a:lnTo>
                    <a:pt x="0" y="295909"/>
                  </a:lnTo>
                  <a:lnTo>
                    <a:pt x="54609" y="295909"/>
                  </a:lnTo>
                  <a:lnTo>
                    <a:pt x="54609" y="292100"/>
                  </a:lnTo>
                  <a:close/>
                </a:path>
                <a:path w="54609" h="467360">
                  <a:moveTo>
                    <a:pt x="54609" y="295909"/>
                  </a:moveTo>
                  <a:lnTo>
                    <a:pt x="0" y="295909"/>
                  </a:lnTo>
                  <a:lnTo>
                    <a:pt x="0" y="298449"/>
                  </a:lnTo>
                  <a:lnTo>
                    <a:pt x="54609" y="298449"/>
                  </a:lnTo>
                  <a:lnTo>
                    <a:pt x="54609" y="295909"/>
                  </a:lnTo>
                  <a:close/>
                </a:path>
                <a:path w="54609" h="467360">
                  <a:moveTo>
                    <a:pt x="54609" y="298450"/>
                  </a:moveTo>
                  <a:lnTo>
                    <a:pt x="0" y="298450"/>
                  </a:lnTo>
                  <a:lnTo>
                    <a:pt x="0" y="302259"/>
                  </a:lnTo>
                  <a:lnTo>
                    <a:pt x="54609" y="302259"/>
                  </a:lnTo>
                  <a:lnTo>
                    <a:pt x="54609" y="298450"/>
                  </a:lnTo>
                  <a:close/>
                </a:path>
                <a:path w="54609" h="467360">
                  <a:moveTo>
                    <a:pt x="54609" y="302259"/>
                  </a:moveTo>
                  <a:lnTo>
                    <a:pt x="0" y="302259"/>
                  </a:lnTo>
                  <a:lnTo>
                    <a:pt x="0" y="304799"/>
                  </a:lnTo>
                  <a:lnTo>
                    <a:pt x="54609" y="304799"/>
                  </a:lnTo>
                  <a:lnTo>
                    <a:pt x="54609" y="302259"/>
                  </a:lnTo>
                  <a:close/>
                </a:path>
                <a:path w="54609" h="467360">
                  <a:moveTo>
                    <a:pt x="54609" y="304800"/>
                  </a:moveTo>
                  <a:lnTo>
                    <a:pt x="0" y="304800"/>
                  </a:lnTo>
                  <a:lnTo>
                    <a:pt x="0" y="314959"/>
                  </a:lnTo>
                  <a:lnTo>
                    <a:pt x="54609" y="314959"/>
                  </a:lnTo>
                  <a:lnTo>
                    <a:pt x="54609" y="304800"/>
                  </a:lnTo>
                  <a:close/>
                </a:path>
                <a:path w="54609" h="467360">
                  <a:moveTo>
                    <a:pt x="54609" y="314960"/>
                  </a:moveTo>
                  <a:lnTo>
                    <a:pt x="0" y="314960"/>
                  </a:lnTo>
                  <a:lnTo>
                    <a:pt x="0" y="317499"/>
                  </a:lnTo>
                  <a:lnTo>
                    <a:pt x="54609" y="317499"/>
                  </a:lnTo>
                  <a:lnTo>
                    <a:pt x="54609" y="314960"/>
                  </a:lnTo>
                  <a:close/>
                </a:path>
                <a:path w="54609" h="467360">
                  <a:moveTo>
                    <a:pt x="54609" y="317500"/>
                  </a:moveTo>
                  <a:lnTo>
                    <a:pt x="0" y="317500"/>
                  </a:lnTo>
                  <a:lnTo>
                    <a:pt x="0" y="321309"/>
                  </a:lnTo>
                  <a:lnTo>
                    <a:pt x="54609" y="321309"/>
                  </a:lnTo>
                  <a:lnTo>
                    <a:pt x="54609" y="317500"/>
                  </a:lnTo>
                  <a:close/>
                </a:path>
                <a:path w="54609" h="467360">
                  <a:moveTo>
                    <a:pt x="54609" y="321310"/>
                  </a:moveTo>
                  <a:lnTo>
                    <a:pt x="0" y="321310"/>
                  </a:lnTo>
                  <a:lnTo>
                    <a:pt x="0" y="323849"/>
                  </a:lnTo>
                  <a:lnTo>
                    <a:pt x="54609" y="323849"/>
                  </a:lnTo>
                  <a:lnTo>
                    <a:pt x="54609" y="321310"/>
                  </a:lnTo>
                  <a:close/>
                </a:path>
                <a:path w="54609" h="467360">
                  <a:moveTo>
                    <a:pt x="54609" y="323850"/>
                  </a:moveTo>
                  <a:lnTo>
                    <a:pt x="0" y="323850"/>
                  </a:lnTo>
                  <a:lnTo>
                    <a:pt x="0" y="334009"/>
                  </a:lnTo>
                  <a:lnTo>
                    <a:pt x="54609" y="334009"/>
                  </a:lnTo>
                  <a:lnTo>
                    <a:pt x="54609" y="323850"/>
                  </a:lnTo>
                  <a:close/>
                </a:path>
                <a:path w="54609" h="467360">
                  <a:moveTo>
                    <a:pt x="54609" y="334009"/>
                  </a:moveTo>
                  <a:lnTo>
                    <a:pt x="0" y="334009"/>
                  </a:lnTo>
                  <a:lnTo>
                    <a:pt x="0" y="336549"/>
                  </a:lnTo>
                  <a:lnTo>
                    <a:pt x="54609" y="336549"/>
                  </a:lnTo>
                  <a:lnTo>
                    <a:pt x="54609" y="334009"/>
                  </a:lnTo>
                  <a:close/>
                </a:path>
                <a:path w="54609" h="467360">
                  <a:moveTo>
                    <a:pt x="54609" y="336550"/>
                  </a:moveTo>
                  <a:lnTo>
                    <a:pt x="0" y="336550"/>
                  </a:lnTo>
                  <a:lnTo>
                    <a:pt x="0" y="342899"/>
                  </a:lnTo>
                  <a:lnTo>
                    <a:pt x="54609" y="342899"/>
                  </a:lnTo>
                  <a:lnTo>
                    <a:pt x="54609" y="336550"/>
                  </a:lnTo>
                  <a:close/>
                </a:path>
                <a:path w="54609" h="467360">
                  <a:moveTo>
                    <a:pt x="54609" y="342900"/>
                  </a:moveTo>
                  <a:lnTo>
                    <a:pt x="0" y="342900"/>
                  </a:lnTo>
                  <a:lnTo>
                    <a:pt x="0" y="346709"/>
                  </a:lnTo>
                  <a:lnTo>
                    <a:pt x="54609" y="346709"/>
                  </a:lnTo>
                  <a:lnTo>
                    <a:pt x="54609" y="342900"/>
                  </a:lnTo>
                  <a:close/>
                </a:path>
                <a:path w="54609" h="467360">
                  <a:moveTo>
                    <a:pt x="54609" y="346710"/>
                  </a:moveTo>
                  <a:lnTo>
                    <a:pt x="0" y="346710"/>
                  </a:lnTo>
                  <a:lnTo>
                    <a:pt x="0" y="355599"/>
                  </a:lnTo>
                  <a:lnTo>
                    <a:pt x="54609" y="355599"/>
                  </a:lnTo>
                  <a:lnTo>
                    <a:pt x="54609" y="346710"/>
                  </a:lnTo>
                  <a:close/>
                </a:path>
                <a:path w="54609" h="467360">
                  <a:moveTo>
                    <a:pt x="54609" y="355600"/>
                  </a:moveTo>
                  <a:lnTo>
                    <a:pt x="0" y="355600"/>
                  </a:lnTo>
                  <a:lnTo>
                    <a:pt x="0" y="361949"/>
                  </a:lnTo>
                  <a:lnTo>
                    <a:pt x="54609" y="361949"/>
                  </a:lnTo>
                  <a:lnTo>
                    <a:pt x="54609" y="355600"/>
                  </a:lnTo>
                  <a:close/>
                </a:path>
                <a:path w="54609" h="467360">
                  <a:moveTo>
                    <a:pt x="54609" y="361950"/>
                  </a:moveTo>
                  <a:lnTo>
                    <a:pt x="0" y="361950"/>
                  </a:lnTo>
                  <a:lnTo>
                    <a:pt x="0" y="365759"/>
                  </a:lnTo>
                  <a:lnTo>
                    <a:pt x="54609" y="365759"/>
                  </a:lnTo>
                  <a:lnTo>
                    <a:pt x="54609" y="361950"/>
                  </a:lnTo>
                  <a:close/>
                </a:path>
                <a:path w="54609" h="467360">
                  <a:moveTo>
                    <a:pt x="54609" y="365759"/>
                  </a:moveTo>
                  <a:lnTo>
                    <a:pt x="0" y="365759"/>
                  </a:lnTo>
                  <a:lnTo>
                    <a:pt x="0" y="368299"/>
                  </a:lnTo>
                  <a:lnTo>
                    <a:pt x="54609" y="368299"/>
                  </a:lnTo>
                  <a:lnTo>
                    <a:pt x="54609" y="365759"/>
                  </a:lnTo>
                  <a:close/>
                </a:path>
                <a:path w="54609" h="467360">
                  <a:moveTo>
                    <a:pt x="54609" y="368300"/>
                  </a:moveTo>
                  <a:lnTo>
                    <a:pt x="0" y="368300"/>
                  </a:lnTo>
                  <a:lnTo>
                    <a:pt x="0" y="374649"/>
                  </a:lnTo>
                  <a:lnTo>
                    <a:pt x="54609" y="374649"/>
                  </a:lnTo>
                  <a:lnTo>
                    <a:pt x="54609" y="368300"/>
                  </a:lnTo>
                  <a:close/>
                </a:path>
                <a:path w="54609" h="467360">
                  <a:moveTo>
                    <a:pt x="54609" y="374650"/>
                  </a:moveTo>
                  <a:lnTo>
                    <a:pt x="0" y="374650"/>
                  </a:lnTo>
                  <a:lnTo>
                    <a:pt x="0" y="378459"/>
                  </a:lnTo>
                  <a:lnTo>
                    <a:pt x="54609" y="378459"/>
                  </a:lnTo>
                  <a:lnTo>
                    <a:pt x="54609" y="374650"/>
                  </a:lnTo>
                  <a:close/>
                </a:path>
                <a:path w="54609" h="467360">
                  <a:moveTo>
                    <a:pt x="54609" y="378460"/>
                  </a:moveTo>
                  <a:lnTo>
                    <a:pt x="0" y="378460"/>
                  </a:lnTo>
                  <a:lnTo>
                    <a:pt x="0" y="380999"/>
                  </a:lnTo>
                  <a:lnTo>
                    <a:pt x="54609" y="380999"/>
                  </a:lnTo>
                  <a:lnTo>
                    <a:pt x="54609" y="378460"/>
                  </a:lnTo>
                  <a:close/>
                </a:path>
                <a:path w="54609" h="467360">
                  <a:moveTo>
                    <a:pt x="54609" y="381000"/>
                  </a:moveTo>
                  <a:lnTo>
                    <a:pt x="0" y="381000"/>
                  </a:lnTo>
                  <a:lnTo>
                    <a:pt x="0" y="384809"/>
                  </a:lnTo>
                  <a:lnTo>
                    <a:pt x="54609" y="384809"/>
                  </a:lnTo>
                  <a:lnTo>
                    <a:pt x="54609" y="381000"/>
                  </a:lnTo>
                  <a:close/>
                </a:path>
                <a:path w="54609" h="467360">
                  <a:moveTo>
                    <a:pt x="54609" y="384809"/>
                  </a:moveTo>
                  <a:lnTo>
                    <a:pt x="0" y="384809"/>
                  </a:lnTo>
                  <a:lnTo>
                    <a:pt x="0" y="387349"/>
                  </a:lnTo>
                  <a:lnTo>
                    <a:pt x="54609" y="387349"/>
                  </a:lnTo>
                  <a:lnTo>
                    <a:pt x="54609" y="384809"/>
                  </a:lnTo>
                  <a:close/>
                </a:path>
                <a:path w="54609" h="467360">
                  <a:moveTo>
                    <a:pt x="54609" y="387350"/>
                  </a:moveTo>
                  <a:lnTo>
                    <a:pt x="0" y="387350"/>
                  </a:lnTo>
                  <a:lnTo>
                    <a:pt x="0" y="400049"/>
                  </a:lnTo>
                  <a:lnTo>
                    <a:pt x="54609" y="400049"/>
                  </a:lnTo>
                  <a:lnTo>
                    <a:pt x="54609" y="387350"/>
                  </a:lnTo>
                  <a:close/>
                </a:path>
                <a:path w="54609" h="467360">
                  <a:moveTo>
                    <a:pt x="54609" y="400050"/>
                  </a:moveTo>
                  <a:lnTo>
                    <a:pt x="0" y="400050"/>
                  </a:lnTo>
                  <a:lnTo>
                    <a:pt x="0" y="410209"/>
                  </a:lnTo>
                  <a:lnTo>
                    <a:pt x="54609" y="410209"/>
                  </a:lnTo>
                  <a:lnTo>
                    <a:pt x="54609" y="400050"/>
                  </a:lnTo>
                  <a:close/>
                </a:path>
                <a:path w="54609" h="467360">
                  <a:moveTo>
                    <a:pt x="54609" y="410209"/>
                  </a:moveTo>
                  <a:lnTo>
                    <a:pt x="0" y="410209"/>
                  </a:lnTo>
                  <a:lnTo>
                    <a:pt x="0" y="412749"/>
                  </a:lnTo>
                  <a:lnTo>
                    <a:pt x="54609" y="412749"/>
                  </a:lnTo>
                  <a:lnTo>
                    <a:pt x="54609" y="410209"/>
                  </a:lnTo>
                  <a:close/>
                </a:path>
                <a:path w="54609" h="467360">
                  <a:moveTo>
                    <a:pt x="54609" y="412750"/>
                  </a:moveTo>
                  <a:lnTo>
                    <a:pt x="0" y="412750"/>
                  </a:lnTo>
                  <a:lnTo>
                    <a:pt x="0" y="422909"/>
                  </a:lnTo>
                  <a:lnTo>
                    <a:pt x="54609" y="422909"/>
                  </a:lnTo>
                  <a:lnTo>
                    <a:pt x="54609" y="412750"/>
                  </a:lnTo>
                  <a:close/>
                </a:path>
                <a:path w="54609" h="467360">
                  <a:moveTo>
                    <a:pt x="54609" y="422909"/>
                  </a:moveTo>
                  <a:lnTo>
                    <a:pt x="0" y="422909"/>
                  </a:lnTo>
                  <a:lnTo>
                    <a:pt x="0" y="435609"/>
                  </a:lnTo>
                  <a:lnTo>
                    <a:pt x="54609" y="435609"/>
                  </a:lnTo>
                  <a:lnTo>
                    <a:pt x="54609" y="422909"/>
                  </a:lnTo>
                  <a:close/>
                </a:path>
                <a:path w="54609" h="467360">
                  <a:moveTo>
                    <a:pt x="54609" y="435610"/>
                  </a:moveTo>
                  <a:lnTo>
                    <a:pt x="0" y="435610"/>
                  </a:lnTo>
                  <a:lnTo>
                    <a:pt x="0" y="438149"/>
                  </a:lnTo>
                  <a:lnTo>
                    <a:pt x="54609" y="438149"/>
                  </a:lnTo>
                  <a:lnTo>
                    <a:pt x="54609" y="435610"/>
                  </a:lnTo>
                  <a:close/>
                </a:path>
                <a:path w="54609" h="467360">
                  <a:moveTo>
                    <a:pt x="54609" y="438150"/>
                  </a:moveTo>
                  <a:lnTo>
                    <a:pt x="0" y="438150"/>
                  </a:lnTo>
                  <a:lnTo>
                    <a:pt x="0" y="444499"/>
                  </a:lnTo>
                  <a:lnTo>
                    <a:pt x="54609" y="444499"/>
                  </a:lnTo>
                  <a:lnTo>
                    <a:pt x="54609" y="438150"/>
                  </a:lnTo>
                  <a:close/>
                </a:path>
                <a:path w="54609" h="467360">
                  <a:moveTo>
                    <a:pt x="54609" y="444500"/>
                  </a:moveTo>
                  <a:lnTo>
                    <a:pt x="0" y="444500"/>
                  </a:lnTo>
                  <a:lnTo>
                    <a:pt x="0" y="450849"/>
                  </a:lnTo>
                  <a:lnTo>
                    <a:pt x="49529" y="450849"/>
                  </a:lnTo>
                  <a:lnTo>
                    <a:pt x="49529" y="449579"/>
                  </a:lnTo>
                  <a:lnTo>
                    <a:pt x="53340" y="449579"/>
                  </a:lnTo>
                  <a:lnTo>
                    <a:pt x="53340" y="448309"/>
                  </a:lnTo>
                  <a:lnTo>
                    <a:pt x="54609" y="448309"/>
                  </a:lnTo>
                  <a:lnTo>
                    <a:pt x="54609" y="444500"/>
                  </a:lnTo>
                  <a:close/>
                </a:path>
                <a:path w="54609" h="467360">
                  <a:moveTo>
                    <a:pt x="46989" y="450850"/>
                  </a:moveTo>
                  <a:lnTo>
                    <a:pt x="0" y="450850"/>
                  </a:lnTo>
                  <a:lnTo>
                    <a:pt x="0" y="454659"/>
                  </a:lnTo>
                  <a:lnTo>
                    <a:pt x="39369" y="454659"/>
                  </a:lnTo>
                  <a:lnTo>
                    <a:pt x="39369" y="453389"/>
                  </a:lnTo>
                  <a:lnTo>
                    <a:pt x="43179" y="453389"/>
                  </a:lnTo>
                  <a:lnTo>
                    <a:pt x="43179" y="452120"/>
                  </a:lnTo>
                  <a:lnTo>
                    <a:pt x="46989" y="452120"/>
                  </a:lnTo>
                  <a:lnTo>
                    <a:pt x="46989" y="450850"/>
                  </a:lnTo>
                  <a:close/>
                </a:path>
                <a:path w="54609" h="467360">
                  <a:moveTo>
                    <a:pt x="35560" y="454659"/>
                  </a:moveTo>
                  <a:lnTo>
                    <a:pt x="0" y="454659"/>
                  </a:lnTo>
                  <a:lnTo>
                    <a:pt x="0" y="463549"/>
                  </a:lnTo>
                  <a:lnTo>
                    <a:pt x="12700" y="463549"/>
                  </a:lnTo>
                  <a:lnTo>
                    <a:pt x="12700" y="462279"/>
                  </a:lnTo>
                  <a:lnTo>
                    <a:pt x="16509" y="462279"/>
                  </a:lnTo>
                  <a:lnTo>
                    <a:pt x="16509" y="461010"/>
                  </a:lnTo>
                  <a:lnTo>
                    <a:pt x="20319" y="461010"/>
                  </a:lnTo>
                  <a:lnTo>
                    <a:pt x="20319" y="459740"/>
                  </a:lnTo>
                  <a:lnTo>
                    <a:pt x="24129" y="459740"/>
                  </a:lnTo>
                  <a:lnTo>
                    <a:pt x="24129" y="458469"/>
                  </a:lnTo>
                  <a:lnTo>
                    <a:pt x="27939" y="458469"/>
                  </a:lnTo>
                  <a:lnTo>
                    <a:pt x="27940" y="457200"/>
                  </a:lnTo>
                  <a:lnTo>
                    <a:pt x="31750" y="457200"/>
                  </a:lnTo>
                  <a:lnTo>
                    <a:pt x="31750" y="455929"/>
                  </a:lnTo>
                  <a:lnTo>
                    <a:pt x="35560" y="455929"/>
                  </a:lnTo>
                  <a:lnTo>
                    <a:pt x="35560" y="454659"/>
                  </a:lnTo>
                  <a:close/>
                </a:path>
                <a:path w="54609" h="467360">
                  <a:moveTo>
                    <a:pt x="10159" y="463550"/>
                  </a:moveTo>
                  <a:lnTo>
                    <a:pt x="0" y="463550"/>
                  </a:lnTo>
                  <a:lnTo>
                    <a:pt x="0" y="467359"/>
                  </a:lnTo>
                  <a:lnTo>
                    <a:pt x="2539" y="467359"/>
                  </a:lnTo>
                  <a:lnTo>
                    <a:pt x="2539" y="466089"/>
                  </a:lnTo>
                  <a:lnTo>
                    <a:pt x="6350" y="466089"/>
                  </a:lnTo>
                  <a:lnTo>
                    <a:pt x="6350" y="464819"/>
                  </a:lnTo>
                  <a:lnTo>
                    <a:pt x="10159" y="464819"/>
                  </a:lnTo>
                  <a:lnTo>
                    <a:pt x="10159" y="463550"/>
                  </a:lnTo>
                  <a:close/>
                </a:path>
              </a:pathLst>
            </a:custGeom>
            <a:solidFill>
              <a:srgbClr val="1C571C"/>
            </a:solidFill>
          </p:spPr>
          <p:txBody>
            <a:bodyPr wrap="square" lIns="0" tIns="0" rIns="0" bIns="0" rtlCol="0"/>
            <a:lstStyle/>
            <a:p>
              <a:endParaRPr/>
            </a:p>
          </p:txBody>
        </p:sp>
        <p:sp>
          <p:nvSpPr>
            <p:cNvPr id="918" name="object 918"/>
            <p:cNvSpPr/>
            <p:nvPr/>
          </p:nvSpPr>
          <p:spPr>
            <a:xfrm>
              <a:off x="8004810" y="5472429"/>
              <a:ext cx="54610" cy="485140"/>
            </a:xfrm>
            <a:custGeom>
              <a:avLst/>
              <a:gdLst/>
              <a:ahLst/>
              <a:cxnLst/>
              <a:rect l="l" t="t" r="r" b="b"/>
              <a:pathLst>
                <a:path w="54609" h="485139">
                  <a:moveTo>
                    <a:pt x="54610" y="0"/>
                  </a:moveTo>
                  <a:lnTo>
                    <a:pt x="11430" y="0"/>
                  </a:lnTo>
                  <a:lnTo>
                    <a:pt x="11430" y="1270"/>
                  </a:lnTo>
                  <a:lnTo>
                    <a:pt x="0" y="1270"/>
                  </a:lnTo>
                  <a:lnTo>
                    <a:pt x="0" y="2540"/>
                  </a:lnTo>
                  <a:lnTo>
                    <a:pt x="54610" y="2540"/>
                  </a:lnTo>
                  <a:lnTo>
                    <a:pt x="54610" y="0"/>
                  </a:lnTo>
                  <a:close/>
                </a:path>
                <a:path w="54609" h="485139">
                  <a:moveTo>
                    <a:pt x="54610" y="2540"/>
                  </a:moveTo>
                  <a:lnTo>
                    <a:pt x="0" y="2540"/>
                  </a:lnTo>
                  <a:lnTo>
                    <a:pt x="0" y="8890"/>
                  </a:lnTo>
                  <a:lnTo>
                    <a:pt x="54610" y="8890"/>
                  </a:lnTo>
                  <a:lnTo>
                    <a:pt x="54610" y="2540"/>
                  </a:lnTo>
                  <a:close/>
                </a:path>
                <a:path w="54609" h="485139">
                  <a:moveTo>
                    <a:pt x="54610" y="8890"/>
                  </a:moveTo>
                  <a:lnTo>
                    <a:pt x="0" y="8890"/>
                  </a:lnTo>
                  <a:lnTo>
                    <a:pt x="0" y="15240"/>
                  </a:lnTo>
                  <a:lnTo>
                    <a:pt x="54610" y="15240"/>
                  </a:lnTo>
                  <a:lnTo>
                    <a:pt x="54610" y="8890"/>
                  </a:lnTo>
                  <a:close/>
                </a:path>
                <a:path w="54609" h="485139">
                  <a:moveTo>
                    <a:pt x="54610" y="15240"/>
                  </a:moveTo>
                  <a:lnTo>
                    <a:pt x="0" y="15240"/>
                  </a:lnTo>
                  <a:lnTo>
                    <a:pt x="0" y="17780"/>
                  </a:lnTo>
                  <a:lnTo>
                    <a:pt x="54610" y="17780"/>
                  </a:lnTo>
                  <a:lnTo>
                    <a:pt x="54610" y="15240"/>
                  </a:lnTo>
                  <a:close/>
                </a:path>
                <a:path w="54609" h="485139">
                  <a:moveTo>
                    <a:pt x="54610" y="17780"/>
                  </a:moveTo>
                  <a:lnTo>
                    <a:pt x="0" y="17780"/>
                  </a:lnTo>
                  <a:lnTo>
                    <a:pt x="0" y="24130"/>
                  </a:lnTo>
                  <a:lnTo>
                    <a:pt x="54610" y="24130"/>
                  </a:lnTo>
                  <a:lnTo>
                    <a:pt x="54610" y="17780"/>
                  </a:lnTo>
                  <a:close/>
                </a:path>
                <a:path w="54609" h="485139">
                  <a:moveTo>
                    <a:pt x="54610" y="24130"/>
                  </a:moveTo>
                  <a:lnTo>
                    <a:pt x="0" y="24130"/>
                  </a:lnTo>
                  <a:lnTo>
                    <a:pt x="0" y="34290"/>
                  </a:lnTo>
                  <a:lnTo>
                    <a:pt x="54610" y="34290"/>
                  </a:lnTo>
                  <a:lnTo>
                    <a:pt x="54610" y="24130"/>
                  </a:lnTo>
                  <a:close/>
                </a:path>
                <a:path w="54609" h="485139">
                  <a:moveTo>
                    <a:pt x="54610" y="34290"/>
                  </a:moveTo>
                  <a:lnTo>
                    <a:pt x="0" y="34290"/>
                  </a:lnTo>
                  <a:lnTo>
                    <a:pt x="0" y="36830"/>
                  </a:lnTo>
                  <a:lnTo>
                    <a:pt x="54610" y="36830"/>
                  </a:lnTo>
                  <a:lnTo>
                    <a:pt x="54610" y="34290"/>
                  </a:lnTo>
                  <a:close/>
                </a:path>
                <a:path w="54609" h="485139">
                  <a:moveTo>
                    <a:pt x="54610" y="36830"/>
                  </a:moveTo>
                  <a:lnTo>
                    <a:pt x="0" y="36830"/>
                  </a:lnTo>
                  <a:lnTo>
                    <a:pt x="0" y="40640"/>
                  </a:lnTo>
                  <a:lnTo>
                    <a:pt x="54610" y="40640"/>
                  </a:lnTo>
                  <a:lnTo>
                    <a:pt x="54610" y="36830"/>
                  </a:lnTo>
                  <a:close/>
                </a:path>
                <a:path w="54609" h="485139">
                  <a:moveTo>
                    <a:pt x="54610" y="40640"/>
                  </a:moveTo>
                  <a:lnTo>
                    <a:pt x="0" y="40640"/>
                  </a:lnTo>
                  <a:lnTo>
                    <a:pt x="0" y="43180"/>
                  </a:lnTo>
                  <a:lnTo>
                    <a:pt x="54610" y="43180"/>
                  </a:lnTo>
                  <a:lnTo>
                    <a:pt x="54610" y="40640"/>
                  </a:lnTo>
                  <a:close/>
                </a:path>
                <a:path w="54609" h="485139">
                  <a:moveTo>
                    <a:pt x="54610" y="43180"/>
                  </a:moveTo>
                  <a:lnTo>
                    <a:pt x="0" y="43180"/>
                  </a:lnTo>
                  <a:lnTo>
                    <a:pt x="0" y="49530"/>
                  </a:lnTo>
                  <a:lnTo>
                    <a:pt x="54610" y="49530"/>
                  </a:lnTo>
                  <a:lnTo>
                    <a:pt x="54610" y="43180"/>
                  </a:lnTo>
                  <a:close/>
                </a:path>
                <a:path w="54609" h="485139">
                  <a:moveTo>
                    <a:pt x="54610" y="49530"/>
                  </a:moveTo>
                  <a:lnTo>
                    <a:pt x="0" y="49530"/>
                  </a:lnTo>
                  <a:lnTo>
                    <a:pt x="0" y="59690"/>
                  </a:lnTo>
                  <a:lnTo>
                    <a:pt x="54610" y="59690"/>
                  </a:lnTo>
                  <a:lnTo>
                    <a:pt x="54610" y="49530"/>
                  </a:lnTo>
                  <a:close/>
                </a:path>
                <a:path w="54609" h="485139">
                  <a:moveTo>
                    <a:pt x="54610" y="59690"/>
                  </a:moveTo>
                  <a:lnTo>
                    <a:pt x="0" y="59690"/>
                  </a:lnTo>
                  <a:lnTo>
                    <a:pt x="0" y="62230"/>
                  </a:lnTo>
                  <a:lnTo>
                    <a:pt x="54610" y="62230"/>
                  </a:lnTo>
                  <a:lnTo>
                    <a:pt x="54610" y="59690"/>
                  </a:lnTo>
                  <a:close/>
                </a:path>
                <a:path w="54609" h="485139">
                  <a:moveTo>
                    <a:pt x="54610" y="62230"/>
                  </a:moveTo>
                  <a:lnTo>
                    <a:pt x="0" y="62230"/>
                  </a:lnTo>
                  <a:lnTo>
                    <a:pt x="0" y="66040"/>
                  </a:lnTo>
                  <a:lnTo>
                    <a:pt x="54610" y="66040"/>
                  </a:lnTo>
                  <a:lnTo>
                    <a:pt x="54610" y="62230"/>
                  </a:lnTo>
                  <a:close/>
                </a:path>
                <a:path w="54609" h="485139">
                  <a:moveTo>
                    <a:pt x="54610" y="66040"/>
                  </a:moveTo>
                  <a:lnTo>
                    <a:pt x="0" y="66040"/>
                  </a:lnTo>
                  <a:lnTo>
                    <a:pt x="0" y="68580"/>
                  </a:lnTo>
                  <a:lnTo>
                    <a:pt x="54610" y="68580"/>
                  </a:lnTo>
                  <a:lnTo>
                    <a:pt x="54610" y="66040"/>
                  </a:lnTo>
                  <a:close/>
                </a:path>
                <a:path w="54609" h="485139">
                  <a:moveTo>
                    <a:pt x="54610" y="68580"/>
                  </a:moveTo>
                  <a:lnTo>
                    <a:pt x="0" y="68580"/>
                  </a:lnTo>
                  <a:lnTo>
                    <a:pt x="0" y="72390"/>
                  </a:lnTo>
                  <a:lnTo>
                    <a:pt x="54610" y="72390"/>
                  </a:lnTo>
                  <a:lnTo>
                    <a:pt x="54610" y="68580"/>
                  </a:lnTo>
                  <a:close/>
                </a:path>
                <a:path w="54609" h="485139">
                  <a:moveTo>
                    <a:pt x="54610" y="72390"/>
                  </a:moveTo>
                  <a:lnTo>
                    <a:pt x="0" y="72390"/>
                  </a:lnTo>
                  <a:lnTo>
                    <a:pt x="0" y="85090"/>
                  </a:lnTo>
                  <a:lnTo>
                    <a:pt x="54610" y="85090"/>
                  </a:lnTo>
                  <a:lnTo>
                    <a:pt x="54610" y="72390"/>
                  </a:lnTo>
                  <a:close/>
                </a:path>
                <a:path w="54609" h="485139">
                  <a:moveTo>
                    <a:pt x="54610" y="85090"/>
                  </a:moveTo>
                  <a:lnTo>
                    <a:pt x="0" y="85090"/>
                  </a:lnTo>
                  <a:lnTo>
                    <a:pt x="0" y="87630"/>
                  </a:lnTo>
                  <a:lnTo>
                    <a:pt x="54610" y="87630"/>
                  </a:lnTo>
                  <a:lnTo>
                    <a:pt x="54610" y="85090"/>
                  </a:lnTo>
                  <a:close/>
                </a:path>
                <a:path w="54609" h="485139">
                  <a:moveTo>
                    <a:pt x="54610" y="87630"/>
                  </a:moveTo>
                  <a:lnTo>
                    <a:pt x="0" y="87630"/>
                  </a:lnTo>
                  <a:lnTo>
                    <a:pt x="0" y="91440"/>
                  </a:lnTo>
                  <a:lnTo>
                    <a:pt x="54610" y="91440"/>
                  </a:lnTo>
                  <a:lnTo>
                    <a:pt x="54610" y="87630"/>
                  </a:lnTo>
                  <a:close/>
                </a:path>
                <a:path w="54609" h="485139">
                  <a:moveTo>
                    <a:pt x="54610" y="91440"/>
                  </a:moveTo>
                  <a:lnTo>
                    <a:pt x="0" y="91440"/>
                  </a:lnTo>
                  <a:lnTo>
                    <a:pt x="0" y="97790"/>
                  </a:lnTo>
                  <a:lnTo>
                    <a:pt x="54610" y="97790"/>
                  </a:lnTo>
                  <a:lnTo>
                    <a:pt x="54610" y="91440"/>
                  </a:lnTo>
                  <a:close/>
                </a:path>
                <a:path w="54609" h="485139">
                  <a:moveTo>
                    <a:pt x="54610" y="97790"/>
                  </a:moveTo>
                  <a:lnTo>
                    <a:pt x="0" y="97790"/>
                  </a:lnTo>
                  <a:lnTo>
                    <a:pt x="0" y="100330"/>
                  </a:lnTo>
                  <a:lnTo>
                    <a:pt x="54610" y="100330"/>
                  </a:lnTo>
                  <a:lnTo>
                    <a:pt x="54610" y="97790"/>
                  </a:lnTo>
                  <a:close/>
                </a:path>
                <a:path w="54609" h="485139">
                  <a:moveTo>
                    <a:pt x="54610" y="100330"/>
                  </a:moveTo>
                  <a:lnTo>
                    <a:pt x="0" y="100330"/>
                  </a:lnTo>
                  <a:lnTo>
                    <a:pt x="0" y="116840"/>
                  </a:lnTo>
                  <a:lnTo>
                    <a:pt x="54610" y="116840"/>
                  </a:lnTo>
                  <a:lnTo>
                    <a:pt x="54610" y="100330"/>
                  </a:lnTo>
                  <a:close/>
                </a:path>
                <a:path w="54609" h="485139">
                  <a:moveTo>
                    <a:pt x="54610" y="116840"/>
                  </a:moveTo>
                  <a:lnTo>
                    <a:pt x="0" y="116840"/>
                  </a:lnTo>
                  <a:lnTo>
                    <a:pt x="0" y="119380"/>
                  </a:lnTo>
                  <a:lnTo>
                    <a:pt x="54610" y="119380"/>
                  </a:lnTo>
                  <a:lnTo>
                    <a:pt x="54610" y="116840"/>
                  </a:lnTo>
                  <a:close/>
                </a:path>
                <a:path w="54609" h="485139">
                  <a:moveTo>
                    <a:pt x="54610" y="119380"/>
                  </a:moveTo>
                  <a:lnTo>
                    <a:pt x="0" y="119380"/>
                  </a:lnTo>
                  <a:lnTo>
                    <a:pt x="0" y="123190"/>
                  </a:lnTo>
                  <a:lnTo>
                    <a:pt x="54610" y="123190"/>
                  </a:lnTo>
                  <a:lnTo>
                    <a:pt x="54610" y="119380"/>
                  </a:lnTo>
                  <a:close/>
                </a:path>
                <a:path w="54609" h="485139">
                  <a:moveTo>
                    <a:pt x="54610" y="123190"/>
                  </a:moveTo>
                  <a:lnTo>
                    <a:pt x="0" y="123190"/>
                  </a:lnTo>
                  <a:lnTo>
                    <a:pt x="0" y="125730"/>
                  </a:lnTo>
                  <a:lnTo>
                    <a:pt x="54610" y="125730"/>
                  </a:lnTo>
                  <a:lnTo>
                    <a:pt x="54610" y="123190"/>
                  </a:lnTo>
                  <a:close/>
                </a:path>
                <a:path w="54609" h="485139">
                  <a:moveTo>
                    <a:pt x="54610" y="125730"/>
                  </a:moveTo>
                  <a:lnTo>
                    <a:pt x="0" y="125730"/>
                  </a:lnTo>
                  <a:lnTo>
                    <a:pt x="0" y="129540"/>
                  </a:lnTo>
                  <a:lnTo>
                    <a:pt x="54610" y="129540"/>
                  </a:lnTo>
                  <a:lnTo>
                    <a:pt x="54610" y="125730"/>
                  </a:lnTo>
                  <a:close/>
                </a:path>
                <a:path w="54609" h="485139">
                  <a:moveTo>
                    <a:pt x="54610" y="129540"/>
                  </a:moveTo>
                  <a:lnTo>
                    <a:pt x="0" y="129540"/>
                  </a:lnTo>
                  <a:lnTo>
                    <a:pt x="0" y="135890"/>
                  </a:lnTo>
                  <a:lnTo>
                    <a:pt x="54610" y="135890"/>
                  </a:lnTo>
                  <a:lnTo>
                    <a:pt x="54610" y="129540"/>
                  </a:lnTo>
                  <a:close/>
                </a:path>
                <a:path w="54609" h="485139">
                  <a:moveTo>
                    <a:pt x="54610" y="135890"/>
                  </a:moveTo>
                  <a:lnTo>
                    <a:pt x="0" y="135890"/>
                  </a:lnTo>
                  <a:lnTo>
                    <a:pt x="0" y="142240"/>
                  </a:lnTo>
                  <a:lnTo>
                    <a:pt x="54610" y="142240"/>
                  </a:lnTo>
                  <a:lnTo>
                    <a:pt x="54610" y="135890"/>
                  </a:lnTo>
                  <a:close/>
                </a:path>
                <a:path w="54609" h="485139">
                  <a:moveTo>
                    <a:pt x="54610" y="142240"/>
                  </a:moveTo>
                  <a:lnTo>
                    <a:pt x="0" y="142240"/>
                  </a:lnTo>
                  <a:lnTo>
                    <a:pt x="0" y="144780"/>
                  </a:lnTo>
                  <a:lnTo>
                    <a:pt x="54610" y="144780"/>
                  </a:lnTo>
                  <a:lnTo>
                    <a:pt x="54610" y="142240"/>
                  </a:lnTo>
                  <a:close/>
                </a:path>
                <a:path w="54609" h="485139">
                  <a:moveTo>
                    <a:pt x="54610" y="144780"/>
                  </a:moveTo>
                  <a:lnTo>
                    <a:pt x="0" y="144780"/>
                  </a:lnTo>
                  <a:lnTo>
                    <a:pt x="0" y="148590"/>
                  </a:lnTo>
                  <a:lnTo>
                    <a:pt x="54610" y="148590"/>
                  </a:lnTo>
                  <a:lnTo>
                    <a:pt x="54610" y="144780"/>
                  </a:lnTo>
                  <a:close/>
                </a:path>
                <a:path w="54609" h="485139">
                  <a:moveTo>
                    <a:pt x="54610" y="148590"/>
                  </a:moveTo>
                  <a:lnTo>
                    <a:pt x="0" y="148590"/>
                  </a:lnTo>
                  <a:lnTo>
                    <a:pt x="0" y="154940"/>
                  </a:lnTo>
                  <a:lnTo>
                    <a:pt x="54610" y="154940"/>
                  </a:lnTo>
                  <a:lnTo>
                    <a:pt x="54610" y="148590"/>
                  </a:lnTo>
                  <a:close/>
                </a:path>
                <a:path w="54609" h="485139">
                  <a:moveTo>
                    <a:pt x="54610" y="154940"/>
                  </a:moveTo>
                  <a:lnTo>
                    <a:pt x="0" y="154940"/>
                  </a:lnTo>
                  <a:lnTo>
                    <a:pt x="0" y="161290"/>
                  </a:lnTo>
                  <a:lnTo>
                    <a:pt x="54610" y="161290"/>
                  </a:lnTo>
                  <a:lnTo>
                    <a:pt x="54610" y="154940"/>
                  </a:lnTo>
                  <a:close/>
                </a:path>
                <a:path w="54609" h="485139">
                  <a:moveTo>
                    <a:pt x="54610" y="161290"/>
                  </a:moveTo>
                  <a:lnTo>
                    <a:pt x="0" y="161290"/>
                  </a:lnTo>
                  <a:lnTo>
                    <a:pt x="0" y="163830"/>
                  </a:lnTo>
                  <a:lnTo>
                    <a:pt x="54610" y="163830"/>
                  </a:lnTo>
                  <a:lnTo>
                    <a:pt x="54610" y="161290"/>
                  </a:lnTo>
                  <a:close/>
                </a:path>
                <a:path w="54609" h="485139">
                  <a:moveTo>
                    <a:pt x="54610" y="163830"/>
                  </a:moveTo>
                  <a:lnTo>
                    <a:pt x="0" y="163830"/>
                  </a:lnTo>
                  <a:lnTo>
                    <a:pt x="0" y="170180"/>
                  </a:lnTo>
                  <a:lnTo>
                    <a:pt x="54610" y="170180"/>
                  </a:lnTo>
                  <a:lnTo>
                    <a:pt x="54610" y="163830"/>
                  </a:lnTo>
                  <a:close/>
                </a:path>
                <a:path w="54609" h="485139">
                  <a:moveTo>
                    <a:pt x="54610" y="170180"/>
                  </a:moveTo>
                  <a:lnTo>
                    <a:pt x="0" y="170180"/>
                  </a:lnTo>
                  <a:lnTo>
                    <a:pt x="0" y="180340"/>
                  </a:lnTo>
                  <a:lnTo>
                    <a:pt x="54610" y="180340"/>
                  </a:lnTo>
                  <a:lnTo>
                    <a:pt x="54610" y="170180"/>
                  </a:lnTo>
                  <a:close/>
                </a:path>
                <a:path w="54609" h="485139">
                  <a:moveTo>
                    <a:pt x="54610" y="180340"/>
                  </a:moveTo>
                  <a:lnTo>
                    <a:pt x="0" y="180340"/>
                  </a:lnTo>
                  <a:lnTo>
                    <a:pt x="0" y="182880"/>
                  </a:lnTo>
                  <a:lnTo>
                    <a:pt x="54610" y="182880"/>
                  </a:lnTo>
                  <a:lnTo>
                    <a:pt x="54610" y="180340"/>
                  </a:lnTo>
                  <a:close/>
                </a:path>
                <a:path w="54609" h="485139">
                  <a:moveTo>
                    <a:pt x="54610" y="182880"/>
                  </a:moveTo>
                  <a:lnTo>
                    <a:pt x="0" y="182880"/>
                  </a:lnTo>
                  <a:lnTo>
                    <a:pt x="0" y="186690"/>
                  </a:lnTo>
                  <a:lnTo>
                    <a:pt x="54610" y="186690"/>
                  </a:lnTo>
                  <a:lnTo>
                    <a:pt x="54610" y="182880"/>
                  </a:lnTo>
                  <a:close/>
                </a:path>
                <a:path w="54609" h="485139">
                  <a:moveTo>
                    <a:pt x="54610" y="186690"/>
                  </a:moveTo>
                  <a:lnTo>
                    <a:pt x="0" y="186690"/>
                  </a:lnTo>
                  <a:lnTo>
                    <a:pt x="0" y="195580"/>
                  </a:lnTo>
                  <a:lnTo>
                    <a:pt x="54610" y="195580"/>
                  </a:lnTo>
                  <a:lnTo>
                    <a:pt x="54610" y="186690"/>
                  </a:lnTo>
                  <a:close/>
                </a:path>
                <a:path w="54609" h="485139">
                  <a:moveTo>
                    <a:pt x="54610" y="195580"/>
                  </a:moveTo>
                  <a:lnTo>
                    <a:pt x="0" y="195580"/>
                  </a:lnTo>
                  <a:lnTo>
                    <a:pt x="0" y="199390"/>
                  </a:lnTo>
                  <a:lnTo>
                    <a:pt x="54610" y="199390"/>
                  </a:lnTo>
                  <a:lnTo>
                    <a:pt x="54610" y="195580"/>
                  </a:lnTo>
                  <a:close/>
                </a:path>
                <a:path w="54609" h="485139">
                  <a:moveTo>
                    <a:pt x="54610" y="199390"/>
                  </a:moveTo>
                  <a:lnTo>
                    <a:pt x="0" y="199390"/>
                  </a:lnTo>
                  <a:lnTo>
                    <a:pt x="0" y="201930"/>
                  </a:lnTo>
                  <a:lnTo>
                    <a:pt x="54610" y="201930"/>
                  </a:lnTo>
                  <a:lnTo>
                    <a:pt x="54610" y="199390"/>
                  </a:lnTo>
                  <a:close/>
                </a:path>
                <a:path w="54609" h="485139">
                  <a:moveTo>
                    <a:pt x="54610" y="201930"/>
                  </a:moveTo>
                  <a:lnTo>
                    <a:pt x="0" y="201930"/>
                  </a:lnTo>
                  <a:lnTo>
                    <a:pt x="0" y="212090"/>
                  </a:lnTo>
                  <a:lnTo>
                    <a:pt x="54610" y="212090"/>
                  </a:lnTo>
                  <a:lnTo>
                    <a:pt x="54610" y="201930"/>
                  </a:lnTo>
                  <a:close/>
                </a:path>
                <a:path w="54609" h="485139">
                  <a:moveTo>
                    <a:pt x="54610" y="212090"/>
                  </a:moveTo>
                  <a:lnTo>
                    <a:pt x="0" y="212090"/>
                  </a:lnTo>
                  <a:lnTo>
                    <a:pt x="0" y="214630"/>
                  </a:lnTo>
                  <a:lnTo>
                    <a:pt x="54610" y="214630"/>
                  </a:lnTo>
                  <a:lnTo>
                    <a:pt x="54610" y="212090"/>
                  </a:lnTo>
                  <a:close/>
                </a:path>
                <a:path w="54609" h="485139">
                  <a:moveTo>
                    <a:pt x="54610" y="214630"/>
                  </a:moveTo>
                  <a:lnTo>
                    <a:pt x="0" y="214630"/>
                  </a:lnTo>
                  <a:lnTo>
                    <a:pt x="0" y="218440"/>
                  </a:lnTo>
                  <a:lnTo>
                    <a:pt x="54610" y="218440"/>
                  </a:lnTo>
                  <a:lnTo>
                    <a:pt x="54610" y="214630"/>
                  </a:lnTo>
                  <a:close/>
                </a:path>
                <a:path w="54609" h="485139">
                  <a:moveTo>
                    <a:pt x="54610" y="218440"/>
                  </a:moveTo>
                  <a:lnTo>
                    <a:pt x="0" y="218440"/>
                  </a:lnTo>
                  <a:lnTo>
                    <a:pt x="0" y="220980"/>
                  </a:lnTo>
                  <a:lnTo>
                    <a:pt x="54610" y="220980"/>
                  </a:lnTo>
                  <a:lnTo>
                    <a:pt x="54610" y="218440"/>
                  </a:lnTo>
                  <a:close/>
                </a:path>
                <a:path w="54609" h="485139">
                  <a:moveTo>
                    <a:pt x="54610" y="220980"/>
                  </a:moveTo>
                  <a:lnTo>
                    <a:pt x="0" y="220980"/>
                  </a:lnTo>
                  <a:lnTo>
                    <a:pt x="0" y="224790"/>
                  </a:lnTo>
                  <a:lnTo>
                    <a:pt x="54610" y="224790"/>
                  </a:lnTo>
                  <a:lnTo>
                    <a:pt x="54610" y="220980"/>
                  </a:lnTo>
                  <a:close/>
                </a:path>
                <a:path w="54609" h="485139">
                  <a:moveTo>
                    <a:pt x="54610" y="224790"/>
                  </a:moveTo>
                  <a:lnTo>
                    <a:pt x="0" y="224790"/>
                  </a:lnTo>
                  <a:lnTo>
                    <a:pt x="0" y="227330"/>
                  </a:lnTo>
                  <a:lnTo>
                    <a:pt x="54610" y="227330"/>
                  </a:lnTo>
                  <a:lnTo>
                    <a:pt x="54610" y="224790"/>
                  </a:lnTo>
                  <a:close/>
                </a:path>
                <a:path w="54609" h="485139">
                  <a:moveTo>
                    <a:pt x="54610" y="227330"/>
                  </a:moveTo>
                  <a:lnTo>
                    <a:pt x="0" y="227330"/>
                  </a:lnTo>
                  <a:lnTo>
                    <a:pt x="0" y="231140"/>
                  </a:lnTo>
                  <a:lnTo>
                    <a:pt x="54610" y="231140"/>
                  </a:lnTo>
                  <a:lnTo>
                    <a:pt x="54610" y="227330"/>
                  </a:lnTo>
                  <a:close/>
                </a:path>
                <a:path w="54609" h="485139">
                  <a:moveTo>
                    <a:pt x="54610" y="231140"/>
                  </a:moveTo>
                  <a:lnTo>
                    <a:pt x="0" y="231140"/>
                  </a:lnTo>
                  <a:lnTo>
                    <a:pt x="0" y="237490"/>
                  </a:lnTo>
                  <a:lnTo>
                    <a:pt x="54610" y="237490"/>
                  </a:lnTo>
                  <a:lnTo>
                    <a:pt x="54610" y="231140"/>
                  </a:lnTo>
                  <a:close/>
                </a:path>
                <a:path w="54609" h="485139">
                  <a:moveTo>
                    <a:pt x="54610" y="237490"/>
                  </a:moveTo>
                  <a:lnTo>
                    <a:pt x="0" y="237490"/>
                  </a:lnTo>
                  <a:lnTo>
                    <a:pt x="0" y="240030"/>
                  </a:lnTo>
                  <a:lnTo>
                    <a:pt x="54610" y="240030"/>
                  </a:lnTo>
                  <a:lnTo>
                    <a:pt x="54610" y="237490"/>
                  </a:lnTo>
                  <a:close/>
                </a:path>
                <a:path w="54609" h="485139">
                  <a:moveTo>
                    <a:pt x="54610" y="240030"/>
                  </a:moveTo>
                  <a:lnTo>
                    <a:pt x="0" y="240030"/>
                  </a:lnTo>
                  <a:lnTo>
                    <a:pt x="0" y="243840"/>
                  </a:lnTo>
                  <a:lnTo>
                    <a:pt x="54610" y="243840"/>
                  </a:lnTo>
                  <a:lnTo>
                    <a:pt x="54610" y="240030"/>
                  </a:lnTo>
                  <a:close/>
                </a:path>
                <a:path w="54609" h="485139">
                  <a:moveTo>
                    <a:pt x="54610" y="243840"/>
                  </a:moveTo>
                  <a:lnTo>
                    <a:pt x="0" y="243840"/>
                  </a:lnTo>
                  <a:lnTo>
                    <a:pt x="0" y="252730"/>
                  </a:lnTo>
                  <a:lnTo>
                    <a:pt x="54610" y="252730"/>
                  </a:lnTo>
                  <a:lnTo>
                    <a:pt x="54610" y="243840"/>
                  </a:lnTo>
                  <a:close/>
                </a:path>
                <a:path w="54609" h="485139">
                  <a:moveTo>
                    <a:pt x="54610" y="252730"/>
                  </a:moveTo>
                  <a:lnTo>
                    <a:pt x="0" y="252730"/>
                  </a:lnTo>
                  <a:lnTo>
                    <a:pt x="0" y="256540"/>
                  </a:lnTo>
                  <a:lnTo>
                    <a:pt x="54610" y="256540"/>
                  </a:lnTo>
                  <a:lnTo>
                    <a:pt x="54610" y="252730"/>
                  </a:lnTo>
                  <a:close/>
                </a:path>
                <a:path w="54609" h="485139">
                  <a:moveTo>
                    <a:pt x="54610" y="256540"/>
                  </a:moveTo>
                  <a:lnTo>
                    <a:pt x="0" y="256540"/>
                  </a:lnTo>
                  <a:lnTo>
                    <a:pt x="0" y="259080"/>
                  </a:lnTo>
                  <a:lnTo>
                    <a:pt x="54610" y="259080"/>
                  </a:lnTo>
                  <a:lnTo>
                    <a:pt x="54610" y="256540"/>
                  </a:lnTo>
                  <a:close/>
                </a:path>
                <a:path w="54609" h="485139">
                  <a:moveTo>
                    <a:pt x="54610" y="259080"/>
                  </a:moveTo>
                  <a:lnTo>
                    <a:pt x="0" y="259080"/>
                  </a:lnTo>
                  <a:lnTo>
                    <a:pt x="0" y="262890"/>
                  </a:lnTo>
                  <a:lnTo>
                    <a:pt x="54610" y="262890"/>
                  </a:lnTo>
                  <a:lnTo>
                    <a:pt x="54610" y="259080"/>
                  </a:lnTo>
                  <a:close/>
                </a:path>
                <a:path w="54609" h="485139">
                  <a:moveTo>
                    <a:pt x="54610" y="262890"/>
                  </a:moveTo>
                  <a:lnTo>
                    <a:pt x="0" y="262890"/>
                  </a:lnTo>
                  <a:lnTo>
                    <a:pt x="0" y="265430"/>
                  </a:lnTo>
                  <a:lnTo>
                    <a:pt x="54610" y="265430"/>
                  </a:lnTo>
                  <a:lnTo>
                    <a:pt x="54610" y="262890"/>
                  </a:lnTo>
                  <a:close/>
                </a:path>
                <a:path w="54609" h="485139">
                  <a:moveTo>
                    <a:pt x="54610" y="265430"/>
                  </a:moveTo>
                  <a:lnTo>
                    <a:pt x="0" y="265430"/>
                  </a:lnTo>
                  <a:lnTo>
                    <a:pt x="0" y="271780"/>
                  </a:lnTo>
                  <a:lnTo>
                    <a:pt x="54610" y="271780"/>
                  </a:lnTo>
                  <a:lnTo>
                    <a:pt x="54610" y="265430"/>
                  </a:lnTo>
                  <a:close/>
                </a:path>
                <a:path w="54609" h="485139">
                  <a:moveTo>
                    <a:pt x="54610" y="271780"/>
                  </a:moveTo>
                  <a:lnTo>
                    <a:pt x="0" y="271780"/>
                  </a:lnTo>
                  <a:lnTo>
                    <a:pt x="0" y="278130"/>
                  </a:lnTo>
                  <a:lnTo>
                    <a:pt x="54610" y="278130"/>
                  </a:lnTo>
                  <a:lnTo>
                    <a:pt x="54610" y="271780"/>
                  </a:lnTo>
                  <a:close/>
                </a:path>
                <a:path w="54609" h="485139">
                  <a:moveTo>
                    <a:pt x="54610" y="278130"/>
                  </a:moveTo>
                  <a:lnTo>
                    <a:pt x="0" y="278130"/>
                  </a:lnTo>
                  <a:lnTo>
                    <a:pt x="0" y="281940"/>
                  </a:lnTo>
                  <a:lnTo>
                    <a:pt x="54610" y="281940"/>
                  </a:lnTo>
                  <a:lnTo>
                    <a:pt x="54610" y="278130"/>
                  </a:lnTo>
                  <a:close/>
                </a:path>
                <a:path w="54609" h="485139">
                  <a:moveTo>
                    <a:pt x="54610" y="281940"/>
                  </a:moveTo>
                  <a:lnTo>
                    <a:pt x="0" y="281940"/>
                  </a:lnTo>
                  <a:lnTo>
                    <a:pt x="0" y="284480"/>
                  </a:lnTo>
                  <a:lnTo>
                    <a:pt x="54610" y="284480"/>
                  </a:lnTo>
                  <a:lnTo>
                    <a:pt x="54610" y="281940"/>
                  </a:lnTo>
                  <a:close/>
                </a:path>
                <a:path w="54609" h="485139">
                  <a:moveTo>
                    <a:pt x="54610" y="284480"/>
                  </a:moveTo>
                  <a:lnTo>
                    <a:pt x="0" y="284480"/>
                  </a:lnTo>
                  <a:lnTo>
                    <a:pt x="0" y="288290"/>
                  </a:lnTo>
                  <a:lnTo>
                    <a:pt x="54610" y="288290"/>
                  </a:lnTo>
                  <a:lnTo>
                    <a:pt x="54610" y="284480"/>
                  </a:lnTo>
                  <a:close/>
                </a:path>
                <a:path w="54609" h="485139">
                  <a:moveTo>
                    <a:pt x="54610" y="288290"/>
                  </a:moveTo>
                  <a:lnTo>
                    <a:pt x="0" y="288290"/>
                  </a:lnTo>
                  <a:lnTo>
                    <a:pt x="0" y="290830"/>
                  </a:lnTo>
                  <a:lnTo>
                    <a:pt x="54610" y="290830"/>
                  </a:lnTo>
                  <a:lnTo>
                    <a:pt x="54610" y="288290"/>
                  </a:lnTo>
                  <a:close/>
                </a:path>
                <a:path w="54609" h="485139">
                  <a:moveTo>
                    <a:pt x="54610" y="290830"/>
                  </a:moveTo>
                  <a:lnTo>
                    <a:pt x="0" y="290830"/>
                  </a:lnTo>
                  <a:lnTo>
                    <a:pt x="0" y="294640"/>
                  </a:lnTo>
                  <a:lnTo>
                    <a:pt x="54610" y="294640"/>
                  </a:lnTo>
                  <a:lnTo>
                    <a:pt x="54610" y="290830"/>
                  </a:lnTo>
                  <a:close/>
                </a:path>
                <a:path w="54609" h="485139">
                  <a:moveTo>
                    <a:pt x="54610" y="294640"/>
                  </a:moveTo>
                  <a:lnTo>
                    <a:pt x="0" y="294640"/>
                  </a:lnTo>
                  <a:lnTo>
                    <a:pt x="0" y="297180"/>
                  </a:lnTo>
                  <a:lnTo>
                    <a:pt x="54610" y="297180"/>
                  </a:lnTo>
                  <a:lnTo>
                    <a:pt x="54610" y="294640"/>
                  </a:lnTo>
                  <a:close/>
                </a:path>
                <a:path w="54609" h="485139">
                  <a:moveTo>
                    <a:pt x="54610" y="297180"/>
                  </a:moveTo>
                  <a:lnTo>
                    <a:pt x="0" y="297180"/>
                  </a:lnTo>
                  <a:lnTo>
                    <a:pt x="0" y="300990"/>
                  </a:lnTo>
                  <a:lnTo>
                    <a:pt x="54610" y="300990"/>
                  </a:lnTo>
                  <a:lnTo>
                    <a:pt x="54610" y="297180"/>
                  </a:lnTo>
                  <a:close/>
                </a:path>
                <a:path w="54609" h="485139">
                  <a:moveTo>
                    <a:pt x="54610" y="300990"/>
                  </a:moveTo>
                  <a:lnTo>
                    <a:pt x="0" y="300990"/>
                  </a:lnTo>
                  <a:lnTo>
                    <a:pt x="0" y="303530"/>
                  </a:lnTo>
                  <a:lnTo>
                    <a:pt x="54610" y="303530"/>
                  </a:lnTo>
                  <a:lnTo>
                    <a:pt x="54610" y="300990"/>
                  </a:lnTo>
                  <a:close/>
                </a:path>
                <a:path w="54609" h="485139">
                  <a:moveTo>
                    <a:pt x="54610" y="303530"/>
                  </a:moveTo>
                  <a:lnTo>
                    <a:pt x="0" y="303530"/>
                  </a:lnTo>
                  <a:lnTo>
                    <a:pt x="0" y="313690"/>
                  </a:lnTo>
                  <a:lnTo>
                    <a:pt x="54610" y="313690"/>
                  </a:lnTo>
                  <a:lnTo>
                    <a:pt x="54610" y="303530"/>
                  </a:lnTo>
                  <a:close/>
                </a:path>
                <a:path w="54609" h="485139">
                  <a:moveTo>
                    <a:pt x="54610" y="313690"/>
                  </a:moveTo>
                  <a:lnTo>
                    <a:pt x="0" y="313690"/>
                  </a:lnTo>
                  <a:lnTo>
                    <a:pt x="0" y="316230"/>
                  </a:lnTo>
                  <a:lnTo>
                    <a:pt x="54610" y="316230"/>
                  </a:lnTo>
                  <a:lnTo>
                    <a:pt x="54610" y="313690"/>
                  </a:lnTo>
                  <a:close/>
                </a:path>
                <a:path w="54609" h="485139">
                  <a:moveTo>
                    <a:pt x="54610" y="316230"/>
                  </a:moveTo>
                  <a:lnTo>
                    <a:pt x="0" y="316230"/>
                  </a:lnTo>
                  <a:lnTo>
                    <a:pt x="0" y="320040"/>
                  </a:lnTo>
                  <a:lnTo>
                    <a:pt x="54610" y="320040"/>
                  </a:lnTo>
                  <a:lnTo>
                    <a:pt x="54610" y="316230"/>
                  </a:lnTo>
                  <a:close/>
                </a:path>
                <a:path w="54609" h="485139">
                  <a:moveTo>
                    <a:pt x="54610" y="320040"/>
                  </a:moveTo>
                  <a:lnTo>
                    <a:pt x="0" y="320040"/>
                  </a:lnTo>
                  <a:lnTo>
                    <a:pt x="0" y="322580"/>
                  </a:lnTo>
                  <a:lnTo>
                    <a:pt x="54610" y="322580"/>
                  </a:lnTo>
                  <a:lnTo>
                    <a:pt x="54610" y="320040"/>
                  </a:lnTo>
                  <a:close/>
                </a:path>
                <a:path w="54609" h="485139">
                  <a:moveTo>
                    <a:pt x="54610" y="322580"/>
                  </a:moveTo>
                  <a:lnTo>
                    <a:pt x="0" y="322580"/>
                  </a:lnTo>
                  <a:lnTo>
                    <a:pt x="0" y="332740"/>
                  </a:lnTo>
                  <a:lnTo>
                    <a:pt x="54610" y="332740"/>
                  </a:lnTo>
                  <a:lnTo>
                    <a:pt x="54610" y="322580"/>
                  </a:lnTo>
                  <a:close/>
                </a:path>
                <a:path w="54609" h="485139">
                  <a:moveTo>
                    <a:pt x="54610" y="332740"/>
                  </a:moveTo>
                  <a:lnTo>
                    <a:pt x="0" y="332740"/>
                  </a:lnTo>
                  <a:lnTo>
                    <a:pt x="0" y="335280"/>
                  </a:lnTo>
                  <a:lnTo>
                    <a:pt x="54610" y="335280"/>
                  </a:lnTo>
                  <a:lnTo>
                    <a:pt x="54610" y="332740"/>
                  </a:lnTo>
                  <a:close/>
                </a:path>
                <a:path w="54609" h="485139">
                  <a:moveTo>
                    <a:pt x="54610" y="335280"/>
                  </a:moveTo>
                  <a:lnTo>
                    <a:pt x="0" y="335280"/>
                  </a:lnTo>
                  <a:lnTo>
                    <a:pt x="0" y="341630"/>
                  </a:lnTo>
                  <a:lnTo>
                    <a:pt x="54610" y="341630"/>
                  </a:lnTo>
                  <a:lnTo>
                    <a:pt x="54610" y="335280"/>
                  </a:lnTo>
                  <a:close/>
                </a:path>
                <a:path w="54609" h="485139">
                  <a:moveTo>
                    <a:pt x="54610" y="341630"/>
                  </a:moveTo>
                  <a:lnTo>
                    <a:pt x="0" y="341630"/>
                  </a:lnTo>
                  <a:lnTo>
                    <a:pt x="0" y="345440"/>
                  </a:lnTo>
                  <a:lnTo>
                    <a:pt x="54610" y="345440"/>
                  </a:lnTo>
                  <a:lnTo>
                    <a:pt x="54610" y="341630"/>
                  </a:lnTo>
                  <a:close/>
                </a:path>
                <a:path w="54609" h="485139">
                  <a:moveTo>
                    <a:pt x="54610" y="345440"/>
                  </a:moveTo>
                  <a:lnTo>
                    <a:pt x="0" y="345440"/>
                  </a:lnTo>
                  <a:lnTo>
                    <a:pt x="0" y="354330"/>
                  </a:lnTo>
                  <a:lnTo>
                    <a:pt x="54610" y="354330"/>
                  </a:lnTo>
                  <a:lnTo>
                    <a:pt x="54610" y="345440"/>
                  </a:lnTo>
                  <a:close/>
                </a:path>
                <a:path w="54609" h="485139">
                  <a:moveTo>
                    <a:pt x="54610" y="354330"/>
                  </a:moveTo>
                  <a:lnTo>
                    <a:pt x="0" y="354330"/>
                  </a:lnTo>
                  <a:lnTo>
                    <a:pt x="0" y="360680"/>
                  </a:lnTo>
                  <a:lnTo>
                    <a:pt x="54610" y="360680"/>
                  </a:lnTo>
                  <a:lnTo>
                    <a:pt x="54610" y="354330"/>
                  </a:lnTo>
                  <a:close/>
                </a:path>
                <a:path w="54609" h="485139">
                  <a:moveTo>
                    <a:pt x="54610" y="360680"/>
                  </a:moveTo>
                  <a:lnTo>
                    <a:pt x="0" y="360680"/>
                  </a:lnTo>
                  <a:lnTo>
                    <a:pt x="0" y="364490"/>
                  </a:lnTo>
                  <a:lnTo>
                    <a:pt x="54610" y="364490"/>
                  </a:lnTo>
                  <a:lnTo>
                    <a:pt x="54610" y="360680"/>
                  </a:lnTo>
                  <a:close/>
                </a:path>
                <a:path w="54609" h="485139">
                  <a:moveTo>
                    <a:pt x="54610" y="364490"/>
                  </a:moveTo>
                  <a:lnTo>
                    <a:pt x="0" y="364490"/>
                  </a:lnTo>
                  <a:lnTo>
                    <a:pt x="0" y="367030"/>
                  </a:lnTo>
                  <a:lnTo>
                    <a:pt x="54610" y="367030"/>
                  </a:lnTo>
                  <a:lnTo>
                    <a:pt x="54610" y="364490"/>
                  </a:lnTo>
                  <a:close/>
                </a:path>
                <a:path w="54609" h="485139">
                  <a:moveTo>
                    <a:pt x="54610" y="367030"/>
                  </a:moveTo>
                  <a:lnTo>
                    <a:pt x="0" y="367030"/>
                  </a:lnTo>
                  <a:lnTo>
                    <a:pt x="0" y="373380"/>
                  </a:lnTo>
                  <a:lnTo>
                    <a:pt x="54610" y="373380"/>
                  </a:lnTo>
                  <a:lnTo>
                    <a:pt x="54610" y="367030"/>
                  </a:lnTo>
                  <a:close/>
                </a:path>
                <a:path w="54609" h="485139">
                  <a:moveTo>
                    <a:pt x="54610" y="373380"/>
                  </a:moveTo>
                  <a:lnTo>
                    <a:pt x="0" y="373380"/>
                  </a:lnTo>
                  <a:lnTo>
                    <a:pt x="0" y="377190"/>
                  </a:lnTo>
                  <a:lnTo>
                    <a:pt x="54610" y="377190"/>
                  </a:lnTo>
                  <a:lnTo>
                    <a:pt x="54610" y="373380"/>
                  </a:lnTo>
                  <a:close/>
                </a:path>
                <a:path w="54609" h="485139">
                  <a:moveTo>
                    <a:pt x="54610" y="377190"/>
                  </a:moveTo>
                  <a:lnTo>
                    <a:pt x="0" y="377190"/>
                  </a:lnTo>
                  <a:lnTo>
                    <a:pt x="0" y="379730"/>
                  </a:lnTo>
                  <a:lnTo>
                    <a:pt x="54610" y="379730"/>
                  </a:lnTo>
                  <a:lnTo>
                    <a:pt x="54610" y="377190"/>
                  </a:lnTo>
                  <a:close/>
                </a:path>
                <a:path w="54609" h="485139">
                  <a:moveTo>
                    <a:pt x="54610" y="379730"/>
                  </a:moveTo>
                  <a:lnTo>
                    <a:pt x="0" y="379730"/>
                  </a:lnTo>
                  <a:lnTo>
                    <a:pt x="0" y="383540"/>
                  </a:lnTo>
                  <a:lnTo>
                    <a:pt x="54610" y="383540"/>
                  </a:lnTo>
                  <a:lnTo>
                    <a:pt x="54610" y="379730"/>
                  </a:lnTo>
                  <a:close/>
                </a:path>
                <a:path w="54609" h="485139">
                  <a:moveTo>
                    <a:pt x="54610" y="383540"/>
                  </a:moveTo>
                  <a:lnTo>
                    <a:pt x="0" y="383540"/>
                  </a:lnTo>
                  <a:lnTo>
                    <a:pt x="0" y="386080"/>
                  </a:lnTo>
                  <a:lnTo>
                    <a:pt x="54610" y="386080"/>
                  </a:lnTo>
                  <a:lnTo>
                    <a:pt x="54610" y="383540"/>
                  </a:lnTo>
                  <a:close/>
                </a:path>
                <a:path w="54609" h="485139">
                  <a:moveTo>
                    <a:pt x="54610" y="386080"/>
                  </a:moveTo>
                  <a:lnTo>
                    <a:pt x="0" y="386080"/>
                  </a:lnTo>
                  <a:lnTo>
                    <a:pt x="0" y="398780"/>
                  </a:lnTo>
                  <a:lnTo>
                    <a:pt x="54610" y="398780"/>
                  </a:lnTo>
                  <a:lnTo>
                    <a:pt x="54610" y="386080"/>
                  </a:lnTo>
                  <a:close/>
                </a:path>
                <a:path w="54609" h="485139">
                  <a:moveTo>
                    <a:pt x="54610" y="398780"/>
                  </a:moveTo>
                  <a:lnTo>
                    <a:pt x="0" y="398780"/>
                  </a:lnTo>
                  <a:lnTo>
                    <a:pt x="0" y="408940"/>
                  </a:lnTo>
                  <a:lnTo>
                    <a:pt x="54610" y="408940"/>
                  </a:lnTo>
                  <a:lnTo>
                    <a:pt x="54610" y="398780"/>
                  </a:lnTo>
                  <a:close/>
                </a:path>
                <a:path w="54609" h="485139">
                  <a:moveTo>
                    <a:pt x="54610" y="408940"/>
                  </a:moveTo>
                  <a:lnTo>
                    <a:pt x="0" y="408940"/>
                  </a:lnTo>
                  <a:lnTo>
                    <a:pt x="0" y="411480"/>
                  </a:lnTo>
                  <a:lnTo>
                    <a:pt x="54610" y="411480"/>
                  </a:lnTo>
                  <a:lnTo>
                    <a:pt x="54610" y="408940"/>
                  </a:lnTo>
                  <a:close/>
                </a:path>
                <a:path w="54609" h="485139">
                  <a:moveTo>
                    <a:pt x="54610" y="411480"/>
                  </a:moveTo>
                  <a:lnTo>
                    <a:pt x="0" y="411480"/>
                  </a:lnTo>
                  <a:lnTo>
                    <a:pt x="0" y="421640"/>
                  </a:lnTo>
                  <a:lnTo>
                    <a:pt x="54610" y="421640"/>
                  </a:lnTo>
                  <a:lnTo>
                    <a:pt x="54610" y="411480"/>
                  </a:lnTo>
                  <a:close/>
                </a:path>
                <a:path w="54609" h="485139">
                  <a:moveTo>
                    <a:pt x="54610" y="421640"/>
                  </a:moveTo>
                  <a:lnTo>
                    <a:pt x="0" y="421640"/>
                  </a:lnTo>
                  <a:lnTo>
                    <a:pt x="0" y="434340"/>
                  </a:lnTo>
                  <a:lnTo>
                    <a:pt x="54610" y="434340"/>
                  </a:lnTo>
                  <a:lnTo>
                    <a:pt x="54610" y="421640"/>
                  </a:lnTo>
                  <a:close/>
                </a:path>
                <a:path w="54609" h="485139">
                  <a:moveTo>
                    <a:pt x="54610" y="434340"/>
                  </a:moveTo>
                  <a:lnTo>
                    <a:pt x="0" y="434340"/>
                  </a:lnTo>
                  <a:lnTo>
                    <a:pt x="0" y="436880"/>
                  </a:lnTo>
                  <a:lnTo>
                    <a:pt x="54610" y="436880"/>
                  </a:lnTo>
                  <a:lnTo>
                    <a:pt x="54610" y="434340"/>
                  </a:lnTo>
                  <a:close/>
                </a:path>
                <a:path w="54609" h="485139">
                  <a:moveTo>
                    <a:pt x="54610" y="436880"/>
                  </a:moveTo>
                  <a:lnTo>
                    <a:pt x="0" y="436880"/>
                  </a:lnTo>
                  <a:lnTo>
                    <a:pt x="0" y="443230"/>
                  </a:lnTo>
                  <a:lnTo>
                    <a:pt x="54610" y="443230"/>
                  </a:lnTo>
                  <a:lnTo>
                    <a:pt x="54610" y="436880"/>
                  </a:lnTo>
                  <a:close/>
                </a:path>
                <a:path w="54609" h="485139">
                  <a:moveTo>
                    <a:pt x="54610" y="443230"/>
                  </a:moveTo>
                  <a:lnTo>
                    <a:pt x="0" y="443230"/>
                  </a:lnTo>
                  <a:lnTo>
                    <a:pt x="0" y="449580"/>
                  </a:lnTo>
                  <a:lnTo>
                    <a:pt x="54610" y="449580"/>
                  </a:lnTo>
                  <a:lnTo>
                    <a:pt x="54610" y="443230"/>
                  </a:lnTo>
                  <a:close/>
                </a:path>
                <a:path w="54609" h="485139">
                  <a:moveTo>
                    <a:pt x="54610" y="449580"/>
                  </a:moveTo>
                  <a:lnTo>
                    <a:pt x="0" y="449580"/>
                  </a:lnTo>
                  <a:lnTo>
                    <a:pt x="0" y="453390"/>
                  </a:lnTo>
                  <a:lnTo>
                    <a:pt x="54610" y="453390"/>
                  </a:lnTo>
                  <a:lnTo>
                    <a:pt x="54610" y="449580"/>
                  </a:lnTo>
                  <a:close/>
                </a:path>
                <a:path w="54609" h="485139">
                  <a:moveTo>
                    <a:pt x="54610" y="453390"/>
                  </a:moveTo>
                  <a:lnTo>
                    <a:pt x="0" y="453390"/>
                  </a:lnTo>
                  <a:lnTo>
                    <a:pt x="0" y="462280"/>
                  </a:lnTo>
                  <a:lnTo>
                    <a:pt x="54610" y="462280"/>
                  </a:lnTo>
                  <a:lnTo>
                    <a:pt x="54610" y="453390"/>
                  </a:lnTo>
                  <a:close/>
                </a:path>
                <a:path w="54609" h="485139">
                  <a:moveTo>
                    <a:pt x="54610" y="462280"/>
                  </a:moveTo>
                  <a:lnTo>
                    <a:pt x="0" y="462280"/>
                  </a:lnTo>
                  <a:lnTo>
                    <a:pt x="0" y="466090"/>
                  </a:lnTo>
                  <a:lnTo>
                    <a:pt x="54610" y="466090"/>
                  </a:lnTo>
                  <a:lnTo>
                    <a:pt x="54610" y="462280"/>
                  </a:lnTo>
                  <a:close/>
                </a:path>
                <a:path w="54609" h="485139">
                  <a:moveTo>
                    <a:pt x="53340" y="466090"/>
                  </a:moveTo>
                  <a:lnTo>
                    <a:pt x="0" y="466090"/>
                  </a:lnTo>
                  <a:lnTo>
                    <a:pt x="0" y="468630"/>
                  </a:lnTo>
                  <a:lnTo>
                    <a:pt x="49529" y="468630"/>
                  </a:lnTo>
                  <a:lnTo>
                    <a:pt x="49529" y="467360"/>
                  </a:lnTo>
                  <a:lnTo>
                    <a:pt x="53340" y="467360"/>
                  </a:lnTo>
                  <a:lnTo>
                    <a:pt x="53340" y="466090"/>
                  </a:lnTo>
                  <a:close/>
                </a:path>
                <a:path w="54609" h="485139">
                  <a:moveTo>
                    <a:pt x="45720" y="468630"/>
                  </a:moveTo>
                  <a:lnTo>
                    <a:pt x="0" y="468630"/>
                  </a:lnTo>
                  <a:lnTo>
                    <a:pt x="0" y="472440"/>
                  </a:lnTo>
                  <a:lnTo>
                    <a:pt x="38100" y="472440"/>
                  </a:lnTo>
                  <a:lnTo>
                    <a:pt x="38100" y="471170"/>
                  </a:lnTo>
                  <a:lnTo>
                    <a:pt x="41910" y="471170"/>
                  </a:lnTo>
                  <a:lnTo>
                    <a:pt x="41910" y="469900"/>
                  </a:lnTo>
                  <a:lnTo>
                    <a:pt x="45720" y="469900"/>
                  </a:lnTo>
                  <a:lnTo>
                    <a:pt x="45720" y="468630"/>
                  </a:lnTo>
                  <a:close/>
                </a:path>
                <a:path w="54609" h="485139">
                  <a:moveTo>
                    <a:pt x="34290" y="472440"/>
                  </a:moveTo>
                  <a:lnTo>
                    <a:pt x="0" y="472440"/>
                  </a:lnTo>
                  <a:lnTo>
                    <a:pt x="0" y="474980"/>
                  </a:lnTo>
                  <a:lnTo>
                    <a:pt x="30479" y="474980"/>
                  </a:lnTo>
                  <a:lnTo>
                    <a:pt x="30479" y="473710"/>
                  </a:lnTo>
                  <a:lnTo>
                    <a:pt x="34290" y="473710"/>
                  </a:lnTo>
                  <a:lnTo>
                    <a:pt x="34290" y="472440"/>
                  </a:lnTo>
                  <a:close/>
                </a:path>
                <a:path w="54609" h="485139">
                  <a:moveTo>
                    <a:pt x="27940" y="474980"/>
                  </a:moveTo>
                  <a:lnTo>
                    <a:pt x="0" y="474980"/>
                  </a:lnTo>
                  <a:lnTo>
                    <a:pt x="0" y="481330"/>
                  </a:lnTo>
                  <a:lnTo>
                    <a:pt x="12700" y="481330"/>
                  </a:lnTo>
                  <a:lnTo>
                    <a:pt x="12700" y="480060"/>
                  </a:lnTo>
                  <a:lnTo>
                    <a:pt x="16510" y="480060"/>
                  </a:lnTo>
                  <a:lnTo>
                    <a:pt x="16510" y="478790"/>
                  </a:lnTo>
                  <a:lnTo>
                    <a:pt x="20320" y="478790"/>
                  </a:lnTo>
                  <a:lnTo>
                    <a:pt x="20320" y="477520"/>
                  </a:lnTo>
                  <a:lnTo>
                    <a:pt x="24130" y="477520"/>
                  </a:lnTo>
                  <a:lnTo>
                    <a:pt x="24130" y="476250"/>
                  </a:lnTo>
                  <a:lnTo>
                    <a:pt x="27940" y="476250"/>
                  </a:lnTo>
                  <a:lnTo>
                    <a:pt x="27940" y="474980"/>
                  </a:lnTo>
                  <a:close/>
                </a:path>
                <a:path w="54609" h="485139">
                  <a:moveTo>
                    <a:pt x="8890" y="481330"/>
                  </a:moveTo>
                  <a:lnTo>
                    <a:pt x="0" y="481330"/>
                  </a:lnTo>
                  <a:lnTo>
                    <a:pt x="0" y="485140"/>
                  </a:lnTo>
                  <a:lnTo>
                    <a:pt x="1270" y="485140"/>
                  </a:lnTo>
                  <a:lnTo>
                    <a:pt x="1270" y="483870"/>
                  </a:lnTo>
                  <a:lnTo>
                    <a:pt x="5080" y="483870"/>
                  </a:lnTo>
                  <a:lnTo>
                    <a:pt x="5080" y="482600"/>
                  </a:lnTo>
                  <a:lnTo>
                    <a:pt x="8890" y="482600"/>
                  </a:lnTo>
                  <a:lnTo>
                    <a:pt x="8890" y="481330"/>
                  </a:lnTo>
                  <a:close/>
                </a:path>
              </a:pathLst>
            </a:custGeom>
            <a:solidFill>
              <a:srgbClr val="1C581C"/>
            </a:solidFill>
          </p:spPr>
          <p:txBody>
            <a:bodyPr wrap="square" lIns="0" tIns="0" rIns="0" bIns="0" rtlCol="0"/>
            <a:lstStyle/>
            <a:p>
              <a:endParaRPr/>
            </a:p>
          </p:txBody>
        </p:sp>
        <p:sp>
          <p:nvSpPr>
            <p:cNvPr id="919" name="object 919"/>
            <p:cNvSpPr/>
            <p:nvPr/>
          </p:nvSpPr>
          <p:spPr>
            <a:xfrm>
              <a:off x="7950199" y="5473700"/>
              <a:ext cx="54610" cy="501650"/>
            </a:xfrm>
            <a:custGeom>
              <a:avLst/>
              <a:gdLst/>
              <a:ahLst/>
              <a:cxnLst/>
              <a:rect l="l" t="t" r="r" b="b"/>
              <a:pathLst>
                <a:path w="54609" h="501650">
                  <a:moveTo>
                    <a:pt x="54609" y="0"/>
                  </a:moveTo>
                  <a:lnTo>
                    <a:pt x="15240" y="0"/>
                  </a:lnTo>
                  <a:lnTo>
                    <a:pt x="15240" y="1269"/>
                  </a:lnTo>
                  <a:lnTo>
                    <a:pt x="54609" y="1269"/>
                  </a:lnTo>
                  <a:lnTo>
                    <a:pt x="54609" y="0"/>
                  </a:lnTo>
                  <a:close/>
                </a:path>
                <a:path w="54609" h="501650">
                  <a:moveTo>
                    <a:pt x="54609" y="1270"/>
                  </a:moveTo>
                  <a:lnTo>
                    <a:pt x="0" y="1270"/>
                  </a:lnTo>
                  <a:lnTo>
                    <a:pt x="0" y="7619"/>
                  </a:lnTo>
                  <a:lnTo>
                    <a:pt x="54609" y="7619"/>
                  </a:lnTo>
                  <a:lnTo>
                    <a:pt x="54609" y="1270"/>
                  </a:lnTo>
                  <a:close/>
                </a:path>
                <a:path w="54609" h="501650">
                  <a:moveTo>
                    <a:pt x="54609" y="7620"/>
                  </a:moveTo>
                  <a:lnTo>
                    <a:pt x="0" y="7620"/>
                  </a:lnTo>
                  <a:lnTo>
                    <a:pt x="0" y="13969"/>
                  </a:lnTo>
                  <a:lnTo>
                    <a:pt x="54609" y="13969"/>
                  </a:lnTo>
                  <a:lnTo>
                    <a:pt x="54609" y="7620"/>
                  </a:lnTo>
                  <a:close/>
                </a:path>
                <a:path w="54609" h="501650">
                  <a:moveTo>
                    <a:pt x="54609" y="13970"/>
                  </a:moveTo>
                  <a:lnTo>
                    <a:pt x="0" y="13970"/>
                  </a:lnTo>
                  <a:lnTo>
                    <a:pt x="0" y="16509"/>
                  </a:lnTo>
                  <a:lnTo>
                    <a:pt x="54609" y="16509"/>
                  </a:lnTo>
                  <a:lnTo>
                    <a:pt x="54609" y="13970"/>
                  </a:lnTo>
                  <a:close/>
                </a:path>
                <a:path w="54609" h="501650">
                  <a:moveTo>
                    <a:pt x="54609" y="16510"/>
                  </a:moveTo>
                  <a:lnTo>
                    <a:pt x="0" y="16510"/>
                  </a:lnTo>
                  <a:lnTo>
                    <a:pt x="0" y="22859"/>
                  </a:lnTo>
                  <a:lnTo>
                    <a:pt x="54609" y="22859"/>
                  </a:lnTo>
                  <a:lnTo>
                    <a:pt x="54609" y="16510"/>
                  </a:lnTo>
                  <a:close/>
                </a:path>
                <a:path w="54609" h="501650">
                  <a:moveTo>
                    <a:pt x="54609" y="22860"/>
                  </a:moveTo>
                  <a:lnTo>
                    <a:pt x="0" y="22860"/>
                  </a:lnTo>
                  <a:lnTo>
                    <a:pt x="0" y="33019"/>
                  </a:lnTo>
                  <a:lnTo>
                    <a:pt x="54609" y="33019"/>
                  </a:lnTo>
                  <a:lnTo>
                    <a:pt x="54609" y="22860"/>
                  </a:lnTo>
                  <a:close/>
                </a:path>
                <a:path w="54609" h="501650">
                  <a:moveTo>
                    <a:pt x="54609" y="33020"/>
                  </a:moveTo>
                  <a:lnTo>
                    <a:pt x="0" y="33020"/>
                  </a:lnTo>
                  <a:lnTo>
                    <a:pt x="0" y="35559"/>
                  </a:lnTo>
                  <a:lnTo>
                    <a:pt x="54609" y="35559"/>
                  </a:lnTo>
                  <a:lnTo>
                    <a:pt x="54609" y="33020"/>
                  </a:lnTo>
                  <a:close/>
                </a:path>
                <a:path w="54609" h="501650">
                  <a:moveTo>
                    <a:pt x="54609" y="35560"/>
                  </a:moveTo>
                  <a:lnTo>
                    <a:pt x="0" y="35560"/>
                  </a:lnTo>
                  <a:lnTo>
                    <a:pt x="0" y="39369"/>
                  </a:lnTo>
                  <a:lnTo>
                    <a:pt x="54609" y="39369"/>
                  </a:lnTo>
                  <a:lnTo>
                    <a:pt x="54609" y="35560"/>
                  </a:lnTo>
                  <a:close/>
                </a:path>
                <a:path w="54609" h="501650">
                  <a:moveTo>
                    <a:pt x="54609" y="39370"/>
                  </a:moveTo>
                  <a:lnTo>
                    <a:pt x="0" y="39370"/>
                  </a:lnTo>
                  <a:lnTo>
                    <a:pt x="0" y="41909"/>
                  </a:lnTo>
                  <a:lnTo>
                    <a:pt x="54609" y="41909"/>
                  </a:lnTo>
                  <a:lnTo>
                    <a:pt x="54609" y="39370"/>
                  </a:lnTo>
                  <a:close/>
                </a:path>
                <a:path w="54609" h="501650">
                  <a:moveTo>
                    <a:pt x="54609" y="41910"/>
                  </a:moveTo>
                  <a:lnTo>
                    <a:pt x="0" y="41910"/>
                  </a:lnTo>
                  <a:lnTo>
                    <a:pt x="0" y="48259"/>
                  </a:lnTo>
                  <a:lnTo>
                    <a:pt x="54609" y="48259"/>
                  </a:lnTo>
                  <a:lnTo>
                    <a:pt x="54609" y="41910"/>
                  </a:lnTo>
                  <a:close/>
                </a:path>
                <a:path w="54609" h="501650">
                  <a:moveTo>
                    <a:pt x="54609" y="48260"/>
                  </a:moveTo>
                  <a:lnTo>
                    <a:pt x="0" y="48260"/>
                  </a:lnTo>
                  <a:lnTo>
                    <a:pt x="0" y="58419"/>
                  </a:lnTo>
                  <a:lnTo>
                    <a:pt x="54609" y="58419"/>
                  </a:lnTo>
                  <a:lnTo>
                    <a:pt x="54609" y="48260"/>
                  </a:lnTo>
                  <a:close/>
                </a:path>
                <a:path w="54609" h="501650">
                  <a:moveTo>
                    <a:pt x="54609" y="58420"/>
                  </a:moveTo>
                  <a:lnTo>
                    <a:pt x="0" y="58420"/>
                  </a:lnTo>
                  <a:lnTo>
                    <a:pt x="0" y="60959"/>
                  </a:lnTo>
                  <a:lnTo>
                    <a:pt x="54609" y="60959"/>
                  </a:lnTo>
                  <a:lnTo>
                    <a:pt x="54609" y="58420"/>
                  </a:lnTo>
                  <a:close/>
                </a:path>
                <a:path w="54609" h="501650">
                  <a:moveTo>
                    <a:pt x="54609" y="60960"/>
                  </a:moveTo>
                  <a:lnTo>
                    <a:pt x="0" y="60960"/>
                  </a:lnTo>
                  <a:lnTo>
                    <a:pt x="0" y="64769"/>
                  </a:lnTo>
                  <a:lnTo>
                    <a:pt x="54609" y="64769"/>
                  </a:lnTo>
                  <a:lnTo>
                    <a:pt x="54609" y="60960"/>
                  </a:lnTo>
                  <a:close/>
                </a:path>
                <a:path w="54609" h="501650">
                  <a:moveTo>
                    <a:pt x="54609" y="64770"/>
                  </a:moveTo>
                  <a:lnTo>
                    <a:pt x="0" y="64770"/>
                  </a:lnTo>
                  <a:lnTo>
                    <a:pt x="0" y="67309"/>
                  </a:lnTo>
                  <a:lnTo>
                    <a:pt x="54609" y="67309"/>
                  </a:lnTo>
                  <a:lnTo>
                    <a:pt x="54609" y="64770"/>
                  </a:lnTo>
                  <a:close/>
                </a:path>
                <a:path w="54609" h="501650">
                  <a:moveTo>
                    <a:pt x="54609" y="67310"/>
                  </a:moveTo>
                  <a:lnTo>
                    <a:pt x="0" y="67310"/>
                  </a:lnTo>
                  <a:lnTo>
                    <a:pt x="0" y="71119"/>
                  </a:lnTo>
                  <a:lnTo>
                    <a:pt x="54609" y="71119"/>
                  </a:lnTo>
                  <a:lnTo>
                    <a:pt x="54609" y="67310"/>
                  </a:lnTo>
                  <a:close/>
                </a:path>
                <a:path w="54609" h="501650">
                  <a:moveTo>
                    <a:pt x="54609" y="71120"/>
                  </a:moveTo>
                  <a:lnTo>
                    <a:pt x="0" y="71120"/>
                  </a:lnTo>
                  <a:lnTo>
                    <a:pt x="0" y="83819"/>
                  </a:lnTo>
                  <a:lnTo>
                    <a:pt x="54609" y="83819"/>
                  </a:lnTo>
                  <a:lnTo>
                    <a:pt x="54609" y="71120"/>
                  </a:lnTo>
                  <a:close/>
                </a:path>
                <a:path w="54609" h="501650">
                  <a:moveTo>
                    <a:pt x="54609" y="83820"/>
                  </a:moveTo>
                  <a:lnTo>
                    <a:pt x="0" y="83820"/>
                  </a:lnTo>
                  <a:lnTo>
                    <a:pt x="0" y="86359"/>
                  </a:lnTo>
                  <a:lnTo>
                    <a:pt x="54609" y="86359"/>
                  </a:lnTo>
                  <a:lnTo>
                    <a:pt x="54609" y="83820"/>
                  </a:lnTo>
                  <a:close/>
                </a:path>
                <a:path w="54609" h="501650">
                  <a:moveTo>
                    <a:pt x="54609" y="86360"/>
                  </a:moveTo>
                  <a:lnTo>
                    <a:pt x="0" y="86360"/>
                  </a:lnTo>
                  <a:lnTo>
                    <a:pt x="0" y="90169"/>
                  </a:lnTo>
                  <a:lnTo>
                    <a:pt x="54609" y="90169"/>
                  </a:lnTo>
                  <a:lnTo>
                    <a:pt x="54609" y="86360"/>
                  </a:lnTo>
                  <a:close/>
                </a:path>
                <a:path w="54609" h="501650">
                  <a:moveTo>
                    <a:pt x="54609" y="90170"/>
                  </a:moveTo>
                  <a:lnTo>
                    <a:pt x="0" y="90170"/>
                  </a:lnTo>
                  <a:lnTo>
                    <a:pt x="0" y="96519"/>
                  </a:lnTo>
                  <a:lnTo>
                    <a:pt x="54609" y="96519"/>
                  </a:lnTo>
                  <a:lnTo>
                    <a:pt x="54609" y="90170"/>
                  </a:lnTo>
                  <a:close/>
                </a:path>
                <a:path w="54609" h="501650">
                  <a:moveTo>
                    <a:pt x="54609" y="96520"/>
                  </a:moveTo>
                  <a:lnTo>
                    <a:pt x="0" y="96520"/>
                  </a:lnTo>
                  <a:lnTo>
                    <a:pt x="0" y="99059"/>
                  </a:lnTo>
                  <a:lnTo>
                    <a:pt x="54609" y="99059"/>
                  </a:lnTo>
                  <a:lnTo>
                    <a:pt x="54609" y="96520"/>
                  </a:lnTo>
                  <a:close/>
                </a:path>
                <a:path w="54609" h="501650">
                  <a:moveTo>
                    <a:pt x="54609" y="99060"/>
                  </a:moveTo>
                  <a:lnTo>
                    <a:pt x="0" y="99060"/>
                  </a:lnTo>
                  <a:lnTo>
                    <a:pt x="0" y="115569"/>
                  </a:lnTo>
                  <a:lnTo>
                    <a:pt x="54609" y="115569"/>
                  </a:lnTo>
                  <a:lnTo>
                    <a:pt x="54609" y="99060"/>
                  </a:lnTo>
                  <a:close/>
                </a:path>
                <a:path w="54609" h="501650">
                  <a:moveTo>
                    <a:pt x="54609" y="115570"/>
                  </a:moveTo>
                  <a:lnTo>
                    <a:pt x="0" y="115570"/>
                  </a:lnTo>
                  <a:lnTo>
                    <a:pt x="0" y="118109"/>
                  </a:lnTo>
                  <a:lnTo>
                    <a:pt x="54609" y="118109"/>
                  </a:lnTo>
                  <a:lnTo>
                    <a:pt x="54609" y="115570"/>
                  </a:lnTo>
                  <a:close/>
                </a:path>
                <a:path w="54609" h="501650">
                  <a:moveTo>
                    <a:pt x="54609" y="118110"/>
                  </a:moveTo>
                  <a:lnTo>
                    <a:pt x="0" y="118110"/>
                  </a:lnTo>
                  <a:lnTo>
                    <a:pt x="0" y="121919"/>
                  </a:lnTo>
                  <a:lnTo>
                    <a:pt x="54609" y="121919"/>
                  </a:lnTo>
                  <a:lnTo>
                    <a:pt x="54609" y="118110"/>
                  </a:lnTo>
                  <a:close/>
                </a:path>
                <a:path w="54609" h="501650">
                  <a:moveTo>
                    <a:pt x="54609" y="121920"/>
                  </a:moveTo>
                  <a:lnTo>
                    <a:pt x="0" y="121920"/>
                  </a:lnTo>
                  <a:lnTo>
                    <a:pt x="0" y="124459"/>
                  </a:lnTo>
                  <a:lnTo>
                    <a:pt x="54609" y="124459"/>
                  </a:lnTo>
                  <a:lnTo>
                    <a:pt x="54609" y="121920"/>
                  </a:lnTo>
                  <a:close/>
                </a:path>
                <a:path w="54609" h="501650">
                  <a:moveTo>
                    <a:pt x="54609" y="124460"/>
                  </a:moveTo>
                  <a:lnTo>
                    <a:pt x="0" y="124460"/>
                  </a:lnTo>
                  <a:lnTo>
                    <a:pt x="0" y="128269"/>
                  </a:lnTo>
                  <a:lnTo>
                    <a:pt x="54609" y="128269"/>
                  </a:lnTo>
                  <a:lnTo>
                    <a:pt x="54609" y="124460"/>
                  </a:lnTo>
                  <a:close/>
                </a:path>
                <a:path w="54609" h="501650">
                  <a:moveTo>
                    <a:pt x="54609" y="128270"/>
                  </a:moveTo>
                  <a:lnTo>
                    <a:pt x="0" y="128270"/>
                  </a:lnTo>
                  <a:lnTo>
                    <a:pt x="0" y="134619"/>
                  </a:lnTo>
                  <a:lnTo>
                    <a:pt x="54609" y="134619"/>
                  </a:lnTo>
                  <a:lnTo>
                    <a:pt x="54609" y="128270"/>
                  </a:lnTo>
                  <a:close/>
                </a:path>
                <a:path w="54609" h="501650">
                  <a:moveTo>
                    <a:pt x="54609" y="134620"/>
                  </a:moveTo>
                  <a:lnTo>
                    <a:pt x="0" y="134620"/>
                  </a:lnTo>
                  <a:lnTo>
                    <a:pt x="0" y="140969"/>
                  </a:lnTo>
                  <a:lnTo>
                    <a:pt x="54609" y="140969"/>
                  </a:lnTo>
                  <a:lnTo>
                    <a:pt x="54609" y="134620"/>
                  </a:lnTo>
                  <a:close/>
                </a:path>
                <a:path w="54609" h="501650">
                  <a:moveTo>
                    <a:pt x="54609" y="140970"/>
                  </a:moveTo>
                  <a:lnTo>
                    <a:pt x="0" y="140970"/>
                  </a:lnTo>
                  <a:lnTo>
                    <a:pt x="0" y="143509"/>
                  </a:lnTo>
                  <a:lnTo>
                    <a:pt x="54609" y="143509"/>
                  </a:lnTo>
                  <a:lnTo>
                    <a:pt x="54609" y="140970"/>
                  </a:lnTo>
                  <a:close/>
                </a:path>
                <a:path w="54609" h="501650">
                  <a:moveTo>
                    <a:pt x="54609" y="143510"/>
                  </a:moveTo>
                  <a:lnTo>
                    <a:pt x="0" y="143510"/>
                  </a:lnTo>
                  <a:lnTo>
                    <a:pt x="0" y="147319"/>
                  </a:lnTo>
                  <a:lnTo>
                    <a:pt x="54609" y="147319"/>
                  </a:lnTo>
                  <a:lnTo>
                    <a:pt x="54609" y="143510"/>
                  </a:lnTo>
                  <a:close/>
                </a:path>
                <a:path w="54609" h="501650">
                  <a:moveTo>
                    <a:pt x="54609" y="147320"/>
                  </a:moveTo>
                  <a:lnTo>
                    <a:pt x="0" y="147320"/>
                  </a:lnTo>
                  <a:lnTo>
                    <a:pt x="0" y="153669"/>
                  </a:lnTo>
                  <a:lnTo>
                    <a:pt x="54609" y="153669"/>
                  </a:lnTo>
                  <a:lnTo>
                    <a:pt x="54609" y="147320"/>
                  </a:lnTo>
                  <a:close/>
                </a:path>
                <a:path w="54609" h="501650">
                  <a:moveTo>
                    <a:pt x="54609" y="153670"/>
                  </a:moveTo>
                  <a:lnTo>
                    <a:pt x="0" y="153670"/>
                  </a:lnTo>
                  <a:lnTo>
                    <a:pt x="0" y="160019"/>
                  </a:lnTo>
                  <a:lnTo>
                    <a:pt x="54609" y="160019"/>
                  </a:lnTo>
                  <a:lnTo>
                    <a:pt x="54609" y="153670"/>
                  </a:lnTo>
                  <a:close/>
                </a:path>
                <a:path w="54609" h="501650">
                  <a:moveTo>
                    <a:pt x="54609" y="160020"/>
                  </a:moveTo>
                  <a:lnTo>
                    <a:pt x="0" y="160020"/>
                  </a:lnTo>
                  <a:lnTo>
                    <a:pt x="0" y="162559"/>
                  </a:lnTo>
                  <a:lnTo>
                    <a:pt x="54609" y="162559"/>
                  </a:lnTo>
                  <a:lnTo>
                    <a:pt x="54609" y="160020"/>
                  </a:lnTo>
                  <a:close/>
                </a:path>
                <a:path w="54609" h="501650">
                  <a:moveTo>
                    <a:pt x="54609" y="162560"/>
                  </a:moveTo>
                  <a:lnTo>
                    <a:pt x="0" y="162560"/>
                  </a:lnTo>
                  <a:lnTo>
                    <a:pt x="0" y="168909"/>
                  </a:lnTo>
                  <a:lnTo>
                    <a:pt x="54609" y="168909"/>
                  </a:lnTo>
                  <a:lnTo>
                    <a:pt x="54609" y="162560"/>
                  </a:lnTo>
                  <a:close/>
                </a:path>
                <a:path w="54609" h="501650">
                  <a:moveTo>
                    <a:pt x="54609" y="168910"/>
                  </a:moveTo>
                  <a:lnTo>
                    <a:pt x="0" y="168910"/>
                  </a:lnTo>
                  <a:lnTo>
                    <a:pt x="0" y="179069"/>
                  </a:lnTo>
                  <a:lnTo>
                    <a:pt x="54609" y="179069"/>
                  </a:lnTo>
                  <a:lnTo>
                    <a:pt x="54609" y="168910"/>
                  </a:lnTo>
                  <a:close/>
                </a:path>
                <a:path w="54609" h="501650">
                  <a:moveTo>
                    <a:pt x="54609" y="179070"/>
                  </a:moveTo>
                  <a:lnTo>
                    <a:pt x="0" y="179070"/>
                  </a:lnTo>
                  <a:lnTo>
                    <a:pt x="0" y="181609"/>
                  </a:lnTo>
                  <a:lnTo>
                    <a:pt x="54609" y="181609"/>
                  </a:lnTo>
                  <a:lnTo>
                    <a:pt x="54609" y="179070"/>
                  </a:lnTo>
                  <a:close/>
                </a:path>
                <a:path w="54609" h="501650">
                  <a:moveTo>
                    <a:pt x="54609" y="181610"/>
                  </a:moveTo>
                  <a:lnTo>
                    <a:pt x="0" y="181610"/>
                  </a:lnTo>
                  <a:lnTo>
                    <a:pt x="0" y="185419"/>
                  </a:lnTo>
                  <a:lnTo>
                    <a:pt x="54609" y="185419"/>
                  </a:lnTo>
                  <a:lnTo>
                    <a:pt x="54609" y="181610"/>
                  </a:lnTo>
                  <a:close/>
                </a:path>
                <a:path w="54609" h="501650">
                  <a:moveTo>
                    <a:pt x="54609" y="185420"/>
                  </a:moveTo>
                  <a:lnTo>
                    <a:pt x="0" y="185420"/>
                  </a:lnTo>
                  <a:lnTo>
                    <a:pt x="0" y="194309"/>
                  </a:lnTo>
                  <a:lnTo>
                    <a:pt x="54609" y="194309"/>
                  </a:lnTo>
                  <a:lnTo>
                    <a:pt x="54609" y="185420"/>
                  </a:lnTo>
                  <a:close/>
                </a:path>
                <a:path w="54609" h="501650">
                  <a:moveTo>
                    <a:pt x="54609" y="194310"/>
                  </a:moveTo>
                  <a:lnTo>
                    <a:pt x="0" y="194310"/>
                  </a:lnTo>
                  <a:lnTo>
                    <a:pt x="0" y="198119"/>
                  </a:lnTo>
                  <a:lnTo>
                    <a:pt x="54609" y="198119"/>
                  </a:lnTo>
                  <a:lnTo>
                    <a:pt x="54609" y="194310"/>
                  </a:lnTo>
                  <a:close/>
                </a:path>
                <a:path w="54609" h="501650">
                  <a:moveTo>
                    <a:pt x="54609" y="198120"/>
                  </a:moveTo>
                  <a:lnTo>
                    <a:pt x="0" y="198120"/>
                  </a:lnTo>
                  <a:lnTo>
                    <a:pt x="0" y="200659"/>
                  </a:lnTo>
                  <a:lnTo>
                    <a:pt x="54609" y="200659"/>
                  </a:lnTo>
                  <a:lnTo>
                    <a:pt x="54609" y="198120"/>
                  </a:lnTo>
                  <a:close/>
                </a:path>
                <a:path w="54609" h="501650">
                  <a:moveTo>
                    <a:pt x="54609" y="200660"/>
                  </a:moveTo>
                  <a:lnTo>
                    <a:pt x="0" y="200660"/>
                  </a:lnTo>
                  <a:lnTo>
                    <a:pt x="0" y="210819"/>
                  </a:lnTo>
                  <a:lnTo>
                    <a:pt x="54609" y="210819"/>
                  </a:lnTo>
                  <a:lnTo>
                    <a:pt x="54609" y="200660"/>
                  </a:lnTo>
                  <a:close/>
                </a:path>
                <a:path w="54609" h="501650">
                  <a:moveTo>
                    <a:pt x="54609" y="210820"/>
                  </a:moveTo>
                  <a:lnTo>
                    <a:pt x="0" y="210820"/>
                  </a:lnTo>
                  <a:lnTo>
                    <a:pt x="0" y="213359"/>
                  </a:lnTo>
                  <a:lnTo>
                    <a:pt x="54609" y="213359"/>
                  </a:lnTo>
                  <a:lnTo>
                    <a:pt x="54609" y="210820"/>
                  </a:lnTo>
                  <a:close/>
                </a:path>
                <a:path w="54609" h="501650">
                  <a:moveTo>
                    <a:pt x="54609" y="213360"/>
                  </a:moveTo>
                  <a:lnTo>
                    <a:pt x="0" y="213360"/>
                  </a:lnTo>
                  <a:lnTo>
                    <a:pt x="0" y="217169"/>
                  </a:lnTo>
                  <a:lnTo>
                    <a:pt x="54609" y="217169"/>
                  </a:lnTo>
                  <a:lnTo>
                    <a:pt x="54609" y="213360"/>
                  </a:lnTo>
                  <a:close/>
                </a:path>
                <a:path w="54609" h="501650">
                  <a:moveTo>
                    <a:pt x="54609" y="217170"/>
                  </a:moveTo>
                  <a:lnTo>
                    <a:pt x="0" y="217170"/>
                  </a:lnTo>
                  <a:lnTo>
                    <a:pt x="0" y="219709"/>
                  </a:lnTo>
                  <a:lnTo>
                    <a:pt x="54609" y="219709"/>
                  </a:lnTo>
                  <a:lnTo>
                    <a:pt x="54609" y="217170"/>
                  </a:lnTo>
                  <a:close/>
                </a:path>
                <a:path w="54609" h="501650">
                  <a:moveTo>
                    <a:pt x="54609" y="219710"/>
                  </a:moveTo>
                  <a:lnTo>
                    <a:pt x="0" y="219710"/>
                  </a:lnTo>
                  <a:lnTo>
                    <a:pt x="0" y="223519"/>
                  </a:lnTo>
                  <a:lnTo>
                    <a:pt x="54609" y="223519"/>
                  </a:lnTo>
                  <a:lnTo>
                    <a:pt x="54609" y="219710"/>
                  </a:lnTo>
                  <a:close/>
                </a:path>
                <a:path w="54609" h="501650">
                  <a:moveTo>
                    <a:pt x="54609" y="223520"/>
                  </a:moveTo>
                  <a:lnTo>
                    <a:pt x="0" y="223520"/>
                  </a:lnTo>
                  <a:lnTo>
                    <a:pt x="0" y="226059"/>
                  </a:lnTo>
                  <a:lnTo>
                    <a:pt x="54609" y="226059"/>
                  </a:lnTo>
                  <a:lnTo>
                    <a:pt x="54609" y="223520"/>
                  </a:lnTo>
                  <a:close/>
                </a:path>
                <a:path w="54609" h="501650">
                  <a:moveTo>
                    <a:pt x="54609" y="226060"/>
                  </a:moveTo>
                  <a:lnTo>
                    <a:pt x="0" y="226060"/>
                  </a:lnTo>
                  <a:lnTo>
                    <a:pt x="0" y="229869"/>
                  </a:lnTo>
                  <a:lnTo>
                    <a:pt x="54609" y="229869"/>
                  </a:lnTo>
                  <a:lnTo>
                    <a:pt x="54609" y="226060"/>
                  </a:lnTo>
                  <a:close/>
                </a:path>
                <a:path w="54609" h="501650">
                  <a:moveTo>
                    <a:pt x="54609" y="229870"/>
                  </a:moveTo>
                  <a:lnTo>
                    <a:pt x="0" y="229870"/>
                  </a:lnTo>
                  <a:lnTo>
                    <a:pt x="0" y="236219"/>
                  </a:lnTo>
                  <a:lnTo>
                    <a:pt x="54609" y="236219"/>
                  </a:lnTo>
                  <a:lnTo>
                    <a:pt x="54609" y="229870"/>
                  </a:lnTo>
                  <a:close/>
                </a:path>
                <a:path w="54609" h="501650">
                  <a:moveTo>
                    <a:pt x="54609" y="236220"/>
                  </a:moveTo>
                  <a:lnTo>
                    <a:pt x="0" y="236220"/>
                  </a:lnTo>
                  <a:lnTo>
                    <a:pt x="0" y="238759"/>
                  </a:lnTo>
                  <a:lnTo>
                    <a:pt x="54609" y="238759"/>
                  </a:lnTo>
                  <a:lnTo>
                    <a:pt x="54609" y="236220"/>
                  </a:lnTo>
                  <a:close/>
                </a:path>
                <a:path w="54609" h="501650">
                  <a:moveTo>
                    <a:pt x="54609" y="238760"/>
                  </a:moveTo>
                  <a:lnTo>
                    <a:pt x="0" y="238760"/>
                  </a:lnTo>
                  <a:lnTo>
                    <a:pt x="0" y="242569"/>
                  </a:lnTo>
                  <a:lnTo>
                    <a:pt x="54609" y="242569"/>
                  </a:lnTo>
                  <a:lnTo>
                    <a:pt x="54609" y="238760"/>
                  </a:lnTo>
                  <a:close/>
                </a:path>
                <a:path w="54609" h="501650">
                  <a:moveTo>
                    <a:pt x="54609" y="242570"/>
                  </a:moveTo>
                  <a:lnTo>
                    <a:pt x="0" y="242570"/>
                  </a:lnTo>
                  <a:lnTo>
                    <a:pt x="0" y="251459"/>
                  </a:lnTo>
                  <a:lnTo>
                    <a:pt x="54609" y="251459"/>
                  </a:lnTo>
                  <a:lnTo>
                    <a:pt x="54609" y="242570"/>
                  </a:lnTo>
                  <a:close/>
                </a:path>
                <a:path w="54609" h="501650">
                  <a:moveTo>
                    <a:pt x="54609" y="251460"/>
                  </a:moveTo>
                  <a:lnTo>
                    <a:pt x="0" y="251460"/>
                  </a:lnTo>
                  <a:lnTo>
                    <a:pt x="0" y="255269"/>
                  </a:lnTo>
                  <a:lnTo>
                    <a:pt x="54609" y="255269"/>
                  </a:lnTo>
                  <a:lnTo>
                    <a:pt x="54609" y="251460"/>
                  </a:lnTo>
                  <a:close/>
                </a:path>
                <a:path w="54609" h="501650">
                  <a:moveTo>
                    <a:pt x="54609" y="255270"/>
                  </a:moveTo>
                  <a:lnTo>
                    <a:pt x="0" y="255270"/>
                  </a:lnTo>
                  <a:lnTo>
                    <a:pt x="0" y="257809"/>
                  </a:lnTo>
                  <a:lnTo>
                    <a:pt x="54609" y="257809"/>
                  </a:lnTo>
                  <a:lnTo>
                    <a:pt x="54609" y="255270"/>
                  </a:lnTo>
                  <a:close/>
                </a:path>
                <a:path w="54609" h="501650">
                  <a:moveTo>
                    <a:pt x="54609" y="257810"/>
                  </a:moveTo>
                  <a:lnTo>
                    <a:pt x="0" y="257810"/>
                  </a:lnTo>
                  <a:lnTo>
                    <a:pt x="0" y="261619"/>
                  </a:lnTo>
                  <a:lnTo>
                    <a:pt x="54609" y="261619"/>
                  </a:lnTo>
                  <a:lnTo>
                    <a:pt x="54609" y="257810"/>
                  </a:lnTo>
                  <a:close/>
                </a:path>
                <a:path w="54609" h="501650">
                  <a:moveTo>
                    <a:pt x="54609" y="261620"/>
                  </a:moveTo>
                  <a:lnTo>
                    <a:pt x="0" y="261620"/>
                  </a:lnTo>
                  <a:lnTo>
                    <a:pt x="0" y="264159"/>
                  </a:lnTo>
                  <a:lnTo>
                    <a:pt x="54609" y="264159"/>
                  </a:lnTo>
                  <a:lnTo>
                    <a:pt x="54609" y="261620"/>
                  </a:lnTo>
                  <a:close/>
                </a:path>
                <a:path w="54609" h="501650">
                  <a:moveTo>
                    <a:pt x="54609" y="264160"/>
                  </a:moveTo>
                  <a:lnTo>
                    <a:pt x="0" y="264160"/>
                  </a:lnTo>
                  <a:lnTo>
                    <a:pt x="0" y="270509"/>
                  </a:lnTo>
                  <a:lnTo>
                    <a:pt x="54609" y="270509"/>
                  </a:lnTo>
                  <a:lnTo>
                    <a:pt x="54609" y="264160"/>
                  </a:lnTo>
                  <a:close/>
                </a:path>
                <a:path w="54609" h="501650">
                  <a:moveTo>
                    <a:pt x="54609" y="270510"/>
                  </a:moveTo>
                  <a:lnTo>
                    <a:pt x="0" y="270510"/>
                  </a:lnTo>
                  <a:lnTo>
                    <a:pt x="0" y="276859"/>
                  </a:lnTo>
                  <a:lnTo>
                    <a:pt x="54609" y="276859"/>
                  </a:lnTo>
                  <a:lnTo>
                    <a:pt x="54609" y="270510"/>
                  </a:lnTo>
                  <a:close/>
                </a:path>
                <a:path w="54609" h="501650">
                  <a:moveTo>
                    <a:pt x="54609" y="276860"/>
                  </a:moveTo>
                  <a:lnTo>
                    <a:pt x="0" y="276860"/>
                  </a:lnTo>
                  <a:lnTo>
                    <a:pt x="0" y="280669"/>
                  </a:lnTo>
                  <a:lnTo>
                    <a:pt x="54609" y="280669"/>
                  </a:lnTo>
                  <a:lnTo>
                    <a:pt x="54609" y="276860"/>
                  </a:lnTo>
                  <a:close/>
                </a:path>
                <a:path w="54609" h="501650">
                  <a:moveTo>
                    <a:pt x="54609" y="280670"/>
                  </a:moveTo>
                  <a:lnTo>
                    <a:pt x="0" y="280670"/>
                  </a:lnTo>
                  <a:lnTo>
                    <a:pt x="0" y="283209"/>
                  </a:lnTo>
                  <a:lnTo>
                    <a:pt x="54609" y="283209"/>
                  </a:lnTo>
                  <a:lnTo>
                    <a:pt x="54609" y="280670"/>
                  </a:lnTo>
                  <a:close/>
                </a:path>
                <a:path w="54609" h="501650">
                  <a:moveTo>
                    <a:pt x="54609" y="283210"/>
                  </a:moveTo>
                  <a:lnTo>
                    <a:pt x="0" y="283210"/>
                  </a:lnTo>
                  <a:lnTo>
                    <a:pt x="0" y="287019"/>
                  </a:lnTo>
                  <a:lnTo>
                    <a:pt x="54609" y="287019"/>
                  </a:lnTo>
                  <a:lnTo>
                    <a:pt x="54609" y="283210"/>
                  </a:lnTo>
                  <a:close/>
                </a:path>
                <a:path w="54609" h="501650">
                  <a:moveTo>
                    <a:pt x="54609" y="287020"/>
                  </a:moveTo>
                  <a:lnTo>
                    <a:pt x="0" y="287020"/>
                  </a:lnTo>
                  <a:lnTo>
                    <a:pt x="0" y="289559"/>
                  </a:lnTo>
                  <a:lnTo>
                    <a:pt x="54609" y="289559"/>
                  </a:lnTo>
                  <a:lnTo>
                    <a:pt x="54609" y="287020"/>
                  </a:lnTo>
                  <a:close/>
                </a:path>
                <a:path w="54609" h="501650">
                  <a:moveTo>
                    <a:pt x="54609" y="289560"/>
                  </a:moveTo>
                  <a:lnTo>
                    <a:pt x="0" y="289560"/>
                  </a:lnTo>
                  <a:lnTo>
                    <a:pt x="0" y="293369"/>
                  </a:lnTo>
                  <a:lnTo>
                    <a:pt x="54609" y="293369"/>
                  </a:lnTo>
                  <a:lnTo>
                    <a:pt x="54609" y="289560"/>
                  </a:lnTo>
                  <a:close/>
                </a:path>
                <a:path w="54609" h="501650">
                  <a:moveTo>
                    <a:pt x="54609" y="293370"/>
                  </a:moveTo>
                  <a:lnTo>
                    <a:pt x="0" y="293370"/>
                  </a:lnTo>
                  <a:lnTo>
                    <a:pt x="0" y="295909"/>
                  </a:lnTo>
                  <a:lnTo>
                    <a:pt x="54609" y="295909"/>
                  </a:lnTo>
                  <a:lnTo>
                    <a:pt x="54609" y="293370"/>
                  </a:lnTo>
                  <a:close/>
                </a:path>
                <a:path w="54609" h="501650">
                  <a:moveTo>
                    <a:pt x="54609" y="295910"/>
                  </a:moveTo>
                  <a:lnTo>
                    <a:pt x="0" y="295910"/>
                  </a:lnTo>
                  <a:lnTo>
                    <a:pt x="0" y="299719"/>
                  </a:lnTo>
                  <a:lnTo>
                    <a:pt x="54609" y="299719"/>
                  </a:lnTo>
                  <a:lnTo>
                    <a:pt x="54609" y="295910"/>
                  </a:lnTo>
                  <a:close/>
                </a:path>
                <a:path w="54609" h="501650">
                  <a:moveTo>
                    <a:pt x="54609" y="299720"/>
                  </a:moveTo>
                  <a:lnTo>
                    <a:pt x="0" y="299720"/>
                  </a:lnTo>
                  <a:lnTo>
                    <a:pt x="0" y="302259"/>
                  </a:lnTo>
                  <a:lnTo>
                    <a:pt x="54609" y="302259"/>
                  </a:lnTo>
                  <a:lnTo>
                    <a:pt x="54609" y="299720"/>
                  </a:lnTo>
                  <a:close/>
                </a:path>
                <a:path w="54609" h="501650">
                  <a:moveTo>
                    <a:pt x="54609" y="302260"/>
                  </a:moveTo>
                  <a:lnTo>
                    <a:pt x="0" y="302260"/>
                  </a:lnTo>
                  <a:lnTo>
                    <a:pt x="0" y="312419"/>
                  </a:lnTo>
                  <a:lnTo>
                    <a:pt x="54609" y="312419"/>
                  </a:lnTo>
                  <a:lnTo>
                    <a:pt x="54609" y="302260"/>
                  </a:lnTo>
                  <a:close/>
                </a:path>
                <a:path w="54609" h="501650">
                  <a:moveTo>
                    <a:pt x="54609" y="312420"/>
                  </a:moveTo>
                  <a:lnTo>
                    <a:pt x="0" y="312420"/>
                  </a:lnTo>
                  <a:lnTo>
                    <a:pt x="0" y="314959"/>
                  </a:lnTo>
                  <a:lnTo>
                    <a:pt x="54609" y="314959"/>
                  </a:lnTo>
                  <a:lnTo>
                    <a:pt x="54609" y="312420"/>
                  </a:lnTo>
                  <a:close/>
                </a:path>
                <a:path w="54609" h="501650">
                  <a:moveTo>
                    <a:pt x="54609" y="314960"/>
                  </a:moveTo>
                  <a:lnTo>
                    <a:pt x="0" y="314960"/>
                  </a:lnTo>
                  <a:lnTo>
                    <a:pt x="0" y="318769"/>
                  </a:lnTo>
                  <a:lnTo>
                    <a:pt x="54609" y="318769"/>
                  </a:lnTo>
                  <a:lnTo>
                    <a:pt x="54609" y="314960"/>
                  </a:lnTo>
                  <a:close/>
                </a:path>
                <a:path w="54609" h="501650">
                  <a:moveTo>
                    <a:pt x="54609" y="318770"/>
                  </a:moveTo>
                  <a:lnTo>
                    <a:pt x="0" y="318770"/>
                  </a:lnTo>
                  <a:lnTo>
                    <a:pt x="0" y="321309"/>
                  </a:lnTo>
                  <a:lnTo>
                    <a:pt x="54609" y="321309"/>
                  </a:lnTo>
                  <a:lnTo>
                    <a:pt x="54609" y="318770"/>
                  </a:lnTo>
                  <a:close/>
                </a:path>
                <a:path w="54609" h="501650">
                  <a:moveTo>
                    <a:pt x="54609" y="321310"/>
                  </a:moveTo>
                  <a:lnTo>
                    <a:pt x="0" y="321310"/>
                  </a:lnTo>
                  <a:lnTo>
                    <a:pt x="0" y="331469"/>
                  </a:lnTo>
                  <a:lnTo>
                    <a:pt x="54609" y="331469"/>
                  </a:lnTo>
                  <a:lnTo>
                    <a:pt x="54609" y="321310"/>
                  </a:lnTo>
                  <a:close/>
                </a:path>
                <a:path w="54609" h="501650">
                  <a:moveTo>
                    <a:pt x="54609" y="331470"/>
                  </a:moveTo>
                  <a:lnTo>
                    <a:pt x="0" y="331470"/>
                  </a:lnTo>
                  <a:lnTo>
                    <a:pt x="0" y="334009"/>
                  </a:lnTo>
                  <a:lnTo>
                    <a:pt x="54609" y="334009"/>
                  </a:lnTo>
                  <a:lnTo>
                    <a:pt x="54609" y="331470"/>
                  </a:lnTo>
                  <a:close/>
                </a:path>
                <a:path w="54609" h="501650">
                  <a:moveTo>
                    <a:pt x="54609" y="334010"/>
                  </a:moveTo>
                  <a:lnTo>
                    <a:pt x="0" y="334010"/>
                  </a:lnTo>
                  <a:lnTo>
                    <a:pt x="0" y="340359"/>
                  </a:lnTo>
                  <a:lnTo>
                    <a:pt x="54609" y="340359"/>
                  </a:lnTo>
                  <a:lnTo>
                    <a:pt x="54609" y="334010"/>
                  </a:lnTo>
                  <a:close/>
                </a:path>
                <a:path w="54609" h="501650">
                  <a:moveTo>
                    <a:pt x="54609" y="340360"/>
                  </a:moveTo>
                  <a:lnTo>
                    <a:pt x="0" y="340360"/>
                  </a:lnTo>
                  <a:lnTo>
                    <a:pt x="0" y="344169"/>
                  </a:lnTo>
                  <a:lnTo>
                    <a:pt x="54609" y="344169"/>
                  </a:lnTo>
                  <a:lnTo>
                    <a:pt x="54609" y="340360"/>
                  </a:lnTo>
                  <a:close/>
                </a:path>
                <a:path w="54609" h="501650">
                  <a:moveTo>
                    <a:pt x="54609" y="344170"/>
                  </a:moveTo>
                  <a:lnTo>
                    <a:pt x="0" y="344170"/>
                  </a:lnTo>
                  <a:lnTo>
                    <a:pt x="0" y="353059"/>
                  </a:lnTo>
                  <a:lnTo>
                    <a:pt x="54609" y="353059"/>
                  </a:lnTo>
                  <a:lnTo>
                    <a:pt x="54609" y="344170"/>
                  </a:lnTo>
                  <a:close/>
                </a:path>
                <a:path w="54609" h="501650">
                  <a:moveTo>
                    <a:pt x="54609" y="353060"/>
                  </a:moveTo>
                  <a:lnTo>
                    <a:pt x="0" y="353060"/>
                  </a:lnTo>
                  <a:lnTo>
                    <a:pt x="0" y="359409"/>
                  </a:lnTo>
                  <a:lnTo>
                    <a:pt x="54609" y="359409"/>
                  </a:lnTo>
                  <a:lnTo>
                    <a:pt x="54609" y="353060"/>
                  </a:lnTo>
                  <a:close/>
                </a:path>
                <a:path w="54609" h="501650">
                  <a:moveTo>
                    <a:pt x="54609" y="359410"/>
                  </a:moveTo>
                  <a:lnTo>
                    <a:pt x="0" y="359410"/>
                  </a:lnTo>
                  <a:lnTo>
                    <a:pt x="0" y="363219"/>
                  </a:lnTo>
                  <a:lnTo>
                    <a:pt x="54609" y="363219"/>
                  </a:lnTo>
                  <a:lnTo>
                    <a:pt x="54609" y="359410"/>
                  </a:lnTo>
                  <a:close/>
                </a:path>
                <a:path w="54609" h="501650">
                  <a:moveTo>
                    <a:pt x="54609" y="363220"/>
                  </a:moveTo>
                  <a:lnTo>
                    <a:pt x="0" y="363220"/>
                  </a:lnTo>
                  <a:lnTo>
                    <a:pt x="0" y="365759"/>
                  </a:lnTo>
                  <a:lnTo>
                    <a:pt x="54609" y="365759"/>
                  </a:lnTo>
                  <a:lnTo>
                    <a:pt x="54609" y="363220"/>
                  </a:lnTo>
                  <a:close/>
                </a:path>
                <a:path w="54609" h="501650">
                  <a:moveTo>
                    <a:pt x="54609" y="365760"/>
                  </a:moveTo>
                  <a:lnTo>
                    <a:pt x="0" y="365760"/>
                  </a:lnTo>
                  <a:lnTo>
                    <a:pt x="0" y="372109"/>
                  </a:lnTo>
                  <a:lnTo>
                    <a:pt x="54609" y="372109"/>
                  </a:lnTo>
                  <a:lnTo>
                    <a:pt x="54609" y="365760"/>
                  </a:lnTo>
                  <a:close/>
                </a:path>
                <a:path w="54609" h="501650">
                  <a:moveTo>
                    <a:pt x="54609" y="372110"/>
                  </a:moveTo>
                  <a:lnTo>
                    <a:pt x="0" y="372110"/>
                  </a:lnTo>
                  <a:lnTo>
                    <a:pt x="0" y="375919"/>
                  </a:lnTo>
                  <a:lnTo>
                    <a:pt x="54609" y="375919"/>
                  </a:lnTo>
                  <a:lnTo>
                    <a:pt x="54609" y="372110"/>
                  </a:lnTo>
                  <a:close/>
                </a:path>
                <a:path w="54609" h="501650">
                  <a:moveTo>
                    <a:pt x="54609" y="375920"/>
                  </a:moveTo>
                  <a:lnTo>
                    <a:pt x="0" y="375920"/>
                  </a:lnTo>
                  <a:lnTo>
                    <a:pt x="0" y="378459"/>
                  </a:lnTo>
                  <a:lnTo>
                    <a:pt x="54609" y="378459"/>
                  </a:lnTo>
                  <a:lnTo>
                    <a:pt x="54609" y="375920"/>
                  </a:lnTo>
                  <a:close/>
                </a:path>
                <a:path w="54609" h="501650">
                  <a:moveTo>
                    <a:pt x="54609" y="378460"/>
                  </a:moveTo>
                  <a:lnTo>
                    <a:pt x="0" y="378460"/>
                  </a:lnTo>
                  <a:lnTo>
                    <a:pt x="0" y="382269"/>
                  </a:lnTo>
                  <a:lnTo>
                    <a:pt x="54609" y="382269"/>
                  </a:lnTo>
                  <a:lnTo>
                    <a:pt x="54609" y="378460"/>
                  </a:lnTo>
                  <a:close/>
                </a:path>
                <a:path w="54609" h="501650">
                  <a:moveTo>
                    <a:pt x="54609" y="382270"/>
                  </a:moveTo>
                  <a:lnTo>
                    <a:pt x="0" y="382270"/>
                  </a:lnTo>
                  <a:lnTo>
                    <a:pt x="0" y="384809"/>
                  </a:lnTo>
                  <a:lnTo>
                    <a:pt x="54609" y="384809"/>
                  </a:lnTo>
                  <a:lnTo>
                    <a:pt x="54609" y="382270"/>
                  </a:lnTo>
                  <a:close/>
                </a:path>
                <a:path w="54609" h="501650">
                  <a:moveTo>
                    <a:pt x="54609" y="384810"/>
                  </a:moveTo>
                  <a:lnTo>
                    <a:pt x="0" y="384810"/>
                  </a:lnTo>
                  <a:lnTo>
                    <a:pt x="0" y="397509"/>
                  </a:lnTo>
                  <a:lnTo>
                    <a:pt x="54609" y="397509"/>
                  </a:lnTo>
                  <a:lnTo>
                    <a:pt x="54609" y="384810"/>
                  </a:lnTo>
                  <a:close/>
                </a:path>
                <a:path w="54609" h="501650">
                  <a:moveTo>
                    <a:pt x="54609" y="397510"/>
                  </a:moveTo>
                  <a:lnTo>
                    <a:pt x="0" y="397510"/>
                  </a:lnTo>
                  <a:lnTo>
                    <a:pt x="0" y="407669"/>
                  </a:lnTo>
                  <a:lnTo>
                    <a:pt x="54609" y="407669"/>
                  </a:lnTo>
                  <a:lnTo>
                    <a:pt x="54609" y="397510"/>
                  </a:lnTo>
                  <a:close/>
                </a:path>
                <a:path w="54609" h="501650">
                  <a:moveTo>
                    <a:pt x="54609" y="407670"/>
                  </a:moveTo>
                  <a:lnTo>
                    <a:pt x="0" y="407670"/>
                  </a:lnTo>
                  <a:lnTo>
                    <a:pt x="0" y="410209"/>
                  </a:lnTo>
                  <a:lnTo>
                    <a:pt x="54609" y="410209"/>
                  </a:lnTo>
                  <a:lnTo>
                    <a:pt x="54609" y="407670"/>
                  </a:lnTo>
                  <a:close/>
                </a:path>
                <a:path w="54609" h="501650">
                  <a:moveTo>
                    <a:pt x="54609" y="410210"/>
                  </a:moveTo>
                  <a:lnTo>
                    <a:pt x="0" y="410210"/>
                  </a:lnTo>
                  <a:lnTo>
                    <a:pt x="0" y="420369"/>
                  </a:lnTo>
                  <a:lnTo>
                    <a:pt x="54609" y="420369"/>
                  </a:lnTo>
                  <a:lnTo>
                    <a:pt x="54609" y="410210"/>
                  </a:lnTo>
                  <a:close/>
                </a:path>
                <a:path w="54609" h="501650">
                  <a:moveTo>
                    <a:pt x="54609" y="420370"/>
                  </a:moveTo>
                  <a:lnTo>
                    <a:pt x="0" y="420370"/>
                  </a:lnTo>
                  <a:lnTo>
                    <a:pt x="0" y="433069"/>
                  </a:lnTo>
                  <a:lnTo>
                    <a:pt x="54609" y="433069"/>
                  </a:lnTo>
                  <a:lnTo>
                    <a:pt x="54609" y="420370"/>
                  </a:lnTo>
                  <a:close/>
                </a:path>
                <a:path w="54609" h="501650">
                  <a:moveTo>
                    <a:pt x="54609" y="433070"/>
                  </a:moveTo>
                  <a:lnTo>
                    <a:pt x="0" y="433070"/>
                  </a:lnTo>
                  <a:lnTo>
                    <a:pt x="0" y="435609"/>
                  </a:lnTo>
                  <a:lnTo>
                    <a:pt x="54609" y="435609"/>
                  </a:lnTo>
                  <a:lnTo>
                    <a:pt x="54609" y="433070"/>
                  </a:lnTo>
                  <a:close/>
                </a:path>
                <a:path w="54609" h="501650">
                  <a:moveTo>
                    <a:pt x="54609" y="435610"/>
                  </a:moveTo>
                  <a:lnTo>
                    <a:pt x="0" y="435610"/>
                  </a:lnTo>
                  <a:lnTo>
                    <a:pt x="0" y="441959"/>
                  </a:lnTo>
                  <a:lnTo>
                    <a:pt x="54609" y="441959"/>
                  </a:lnTo>
                  <a:lnTo>
                    <a:pt x="54609" y="435610"/>
                  </a:lnTo>
                  <a:close/>
                </a:path>
                <a:path w="54609" h="501650">
                  <a:moveTo>
                    <a:pt x="54609" y="441960"/>
                  </a:moveTo>
                  <a:lnTo>
                    <a:pt x="0" y="441960"/>
                  </a:lnTo>
                  <a:lnTo>
                    <a:pt x="0" y="448309"/>
                  </a:lnTo>
                  <a:lnTo>
                    <a:pt x="54609" y="448309"/>
                  </a:lnTo>
                  <a:lnTo>
                    <a:pt x="54609" y="441960"/>
                  </a:lnTo>
                  <a:close/>
                </a:path>
                <a:path w="54609" h="501650">
                  <a:moveTo>
                    <a:pt x="54609" y="448310"/>
                  </a:moveTo>
                  <a:lnTo>
                    <a:pt x="0" y="448310"/>
                  </a:lnTo>
                  <a:lnTo>
                    <a:pt x="0" y="452119"/>
                  </a:lnTo>
                  <a:lnTo>
                    <a:pt x="54609" y="452119"/>
                  </a:lnTo>
                  <a:lnTo>
                    <a:pt x="54609" y="448310"/>
                  </a:lnTo>
                  <a:close/>
                </a:path>
                <a:path w="54609" h="501650">
                  <a:moveTo>
                    <a:pt x="54609" y="452120"/>
                  </a:moveTo>
                  <a:lnTo>
                    <a:pt x="0" y="452120"/>
                  </a:lnTo>
                  <a:lnTo>
                    <a:pt x="0" y="461009"/>
                  </a:lnTo>
                  <a:lnTo>
                    <a:pt x="54609" y="461009"/>
                  </a:lnTo>
                  <a:lnTo>
                    <a:pt x="54609" y="452120"/>
                  </a:lnTo>
                  <a:close/>
                </a:path>
                <a:path w="54609" h="501650">
                  <a:moveTo>
                    <a:pt x="54609" y="461010"/>
                  </a:moveTo>
                  <a:lnTo>
                    <a:pt x="0" y="461010"/>
                  </a:lnTo>
                  <a:lnTo>
                    <a:pt x="0" y="464819"/>
                  </a:lnTo>
                  <a:lnTo>
                    <a:pt x="54609" y="464819"/>
                  </a:lnTo>
                  <a:lnTo>
                    <a:pt x="54609" y="461010"/>
                  </a:lnTo>
                  <a:close/>
                </a:path>
                <a:path w="54609" h="501650">
                  <a:moveTo>
                    <a:pt x="54609" y="464820"/>
                  </a:moveTo>
                  <a:lnTo>
                    <a:pt x="0" y="464820"/>
                  </a:lnTo>
                  <a:lnTo>
                    <a:pt x="0" y="467359"/>
                  </a:lnTo>
                  <a:lnTo>
                    <a:pt x="54609" y="467359"/>
                  </a:lnTo>
                  <a:lnTo>
                    <a:pt x="54609" y="464820"/>
                  </a:lnTo>
                  <a:close/>
                </a:path>
                <a:path w="54609" h="501650">
                  <a:moveTo>
                    <a:pt x="54609" y="467360"/>
                  </a:moveTo>
                  <a:lnTo>
                    <a:pt x="0" y="467360"/>
                  </a:lnTo>
                  <a:lnTo>
                    <a:pt x="0" y="471169"/>
                  </a:lnTo>
                  <a:lnTo>
                    <a:pt x="54609" y="471169"/>
                  </a:lnTo>
                  <a:lnTo>
                    <a:pt x="54609" y="467360"/>
                  </a:lnTo>
                  <a:close/>
                </a:path>
                <a:path w="54609" h="501650">
                  <a:moveTo>
                    <a:pt x="54609" y="471170"/>
                  </a:moveTo>
                  <a:lnTo>
                    <a:pt x="0" y="471170"/>
                  </a:lnTo>
                  <a:lnTo>
                    <a:pt x="0" y="473709"/>
                  </a:lnTo>
                  <a:lnTo>
                    <a:pt x="54609" y="473709"/>
                  </a:lnTo>
                  <a:lnTo>
                    <a:pt x="54609" y="471170"/>
                  </a:lnTo>
                  <a:close/>
                </a:path>
                <a:path w="54609" h="501650">
                  <a:moveTo>
                    <a:pt x="54609" y="473710"/>
                  </a:moveTo>
                  <a:lnTo>
                    <a:pt x="0" y="473710"/>
                  </a:lnTo>
                  <a:lnTo>
                    <a:pt x="0" y="480059"/>
                  </a:lnTo>
                  <a:lnTo>
                    <a:pt x="54609" y="480059"/>
                  </a:lnTo>
                  <a:lnTo>
                    <a:pt x="54609" y="473710"/>
                  </a:lnTo>
                  <a:close/>
                </a:path>
                <a:path w="54609" h="501650">
                  <a:moveTo>
                    <a:pt x="54609" y="480060"/>
                  </a:moveTo>
                  <a:lnTo>
                    <a:pt x="0" y="480060"/>
                  </a:lnTo>
                  <a:lnTo>
                    <a:pt x="0" y="483869"/>
                  </a:lnTo>
                  <a:lnTo>
                    <a:pt x="54609" y="483869"/>
                  </a:lnTo>
                  <a:lnTo>
                    <a:pt x="54609" y="480060"/>
                  </a:lnTo>
                  <a:close/>
                </a:path>
                <a:path w="54609" h="501650">
                  <a:moveTo>
                    <a:pt x="52070" y="483870"/>
                  </a:moveTo>
                  <a:lnTo>
                    <a:pt x="0" y="483870"/>
                  </a:lnTo>
                  <a:lnTo>
                    <a:pt x="0" y="486409"/>
                  </a:lnTo>
                  <a:lnTo>
                    <a:pt x="48259" y="486409"/>
                  </a:lnTo>
                  <a:lnTo>
                    <a:pt x="48259" y="485140"/>
                  </a:lnTo>
                  <a:lnTo>
                    <a:pt x="52070" y="485140"/>
                  </a:lnTo>
                  <a:lnTo>
                    <a:pt x="52070" y="483870"/>
                  </a:lnTo>
                  <a:close/>
                </a:path>
                <a:path w="54609" h="501650">
                  <a:moveTo>
                    <a:pt x="45720" y="486410"/>
                  </a:moveTo>
                  <a:lnTo>
                    <a:pt x="0" y="486410"/>
                  </a:lnTo>
                  <a:lnTo>
                    <a:pt x="0" y="492759"/>
                  </a:lnTo>
                  <a:lnTo>
                    <a:pt x="30479" y="492759"/>
                  </a:lnTo>
                  <a:lnTo>
                    <a:pt x="30479" y="491490"/>
                  </a:lnTo>
                  <a:lnTo>
                    <a:pt x="34290" y="491490"/>
                  </a:lnTo>
                  <a:lnTo>
                    <a:pt x="34290" y="490220"/>
                  </a:lnTo>
                  <a:lnTo>
                    <a:pt x="38100" y="490220"/>
                  </a:lnTo>
                  <a:lnTo>
                    <a:pt x="38100" y="488950"/>
                  </a:lnTo>
                  <a:lnTo>
                    <a:pt x="41909" y="488950"/>
                  </a:lnTo>
                  <a:lnTo>
                    <a:pt x="41909" y="487680"/>
                  </a:lnTo>
                  <a:lnTo>
                    <a:pt x="45720" y="487680"/>
                  </a:lnTo>
                  <a:lnTo>
                    <a:pt x="45720" y="486410"/>
                  </a:lnTo>
                  <a:close/>
                </a:path>
                <a:path w="54609" h="501650">
                  <a:moveTo>
                    <a:pt x="27940" y="492760"/>
                  </a:moveTo>
                  <a:lnTo>
                    <a:pt x="0" y="492760"/>
                  </a:lnTo>
                  <a:lnTo>
                    <a:pt x="0" y="496569"/>
                  </a:lnTo>
                  <a:lnTo>
                    <a:pt x="17779" y="496569"/>
                  </a:lnTo>
                  <a:lnTo>
                    <a:pt x="17779" y="495300"/>
                  </a:lnTo>
                  <a:lnTo>
                    <a:pt x="21589" y="495300"/>
                  </a:lnTo>
                  <a:lnTo>
                    <a:pt x="21589" y="494030"/>
                  </a:lnTo>
                  <a:lnTo>
                    <a:pt x="27940" y="494030"/>
                  </a:lnTo>
                  <a:lnTo>
                    <a:pt x="27940" y="492760"/>
                  </a:lnTo>
                  <a:close/>
                </a:path>
                <a:path w="54609" h="501650">
                  <a:moveTo>
                    <a:pt x="13970" y="496570"/>
                  </a:moveTo>
                  <a:lnTo>
                    <a:pt x="0" y="496570"/>
                  </a:lnTo>
                  <a:lnTo>
                    <a:pt x="0" y="499109"/>
                  </a:lnTo>
                  <a:lnTo>
                    <a:pt x="8890" y="499109"/>
                  </a:lnTo>
                  <a:lnTo>
                    <a:pt x="8890" y="497840"/>
                  </a:lnTo>
                  <a:lnTo>
                    <a:pt x="13970" y="497840"/>
                  </a:lnTo>
                  <a:lnTo>
                    <a:pt x="13970" y="496570"/>
                  </a:lnTo>
                  <a:close/>
                </a:path>
                <a:path w="54609" h="501650">
                  <a:moveTo>
                    <a:pt x="5079" y="499110"/>
                  </a:moveTo>
                  <a:lnTo>
                    <a:pt x="0" y="499110"/>
                  </a:lnTo>
                  <a:lnTo>
                    <a:pt x="0" y="501650"/>
                  </a:lnTo>
                  <a:lnTo>
                    <a:pt x="1270" y="501650"/>
                  </a:lnTo>
                  <a:lnTo>
                    <a:pt x="1270" y="500380"/>
                  </a:lnTo>
                  <a:lnTo>
                    <a:pt x="5079" y="500380"/>
                  </a:lnTo>
                  <a:lnTo>
                    <a:pt x="5079" y="499110"/>
                  </a:lnTo>
                  <a:close/>
                </a:path>
              </a:pathLst>
            </a:custGeom>
            <a:solidFill>
              <a:srgbClr val="1C591C"/>
            </a:solidFill>
          </p:spPr>
          <p:txBody>
            <a:bodyPr wrap="square" lIns="0" tIns="0" rIns="0" bIns="0" rtlCol="0"/>
            <a:lstStyle/>
            <a:p>
              <a:endParaRPr/>
            </a:p>
          </p:txBody>
        </p:sp>
        <p:sp>
          <p:nvSpPr>
            <p:cNvPr id="920" name="object 920"/>
            <p:cNvSpPr/>
            <p:nvPr/>
          </p:nvSpPr>
          <p:spPr>
            <a:xfrm>
              <a:off x="7894320" y="5474970"/>
              <a:ext cx="55880" cy="516890"/>
            </a:xfrm>
            <a:custGeom>
              <a:avLst/>
              <a:gdLst/>
              <a:ahLst/>
              <a:cxnLst/>
              <a:rect l="l" t="t" r="r" b="b"/>
              <a:pathLst>
                <a:path w="55879" h="516889">
                  <a:moveTo>
                    <a:pt x="55879" y="0"/>
                  </a:moveTo>
                  <a:lnTo>
                    <a:pt x="20320" y="0"/>
                  </a:lnTo>
                  <a:lnTo>
                    <a:pt x="20320" y="1269"/>
                  </a:lnTo>
                  <a:lnTo>
                    <a:pt x="0" y="1269"/>
                  </a:lnTo>
                  <a:lnTo>
                    <a:pt x="0" y="6349"/>
                  </a:lnTo>
                  <a:lnTo>
                    <a:pt x="55879" y="6349"/>
                  </a:lnTo>
                  <a:lnTo>
                    <a:pt x="55879" y="0"/>
                  </a:lnTo>
                  <a:close/>
                </a:path>
                <a:path w="55879" h="516889">
                  <a:moveTo>
                    <a:pt x="55879" y="6349"/>
                  </a:moveTo>
                  <a:lnTo>
                    <a:pt x="0" y="6349"/>
                  </a:lnTo>
                  <a:lnTo>
                    <a:pt x="0" y="12699"/>
                  </a:lnTo>
                  <a:lnTo>
                    <a:pt x="55879" y="12699"/>
                  </a:lnTo>
                  <a:lnTo>
                    <a:pt x="55879" y="6349"/>
                  </a:lnTo>
                  <a:close/>
                </a:path>
                <a:path w="55879" h="516889">
                  <a:moveTo>
                    <a:pt x="55879" y="12699"/>
                  </a:moveTo>
                  <a:lnTo>
                    <a:pt x="0" y="12699"/>
                  </a:lnTo>
                  <a:lnTo>
                    <a:pt x="0" y="15239"/>
                  </a:lnTo>
                  <a:lnTo>
                    <a:pt x="55879" y="15239"/>
                  </a:lnTo>
                  <a:lnTo>
                    <a:pt x="55879" y="12699"/>
                  </a:lnTo>
                  <a:close/>
                </a:path>
                <a:path w="55879" h="516889">
                  <a:moveTo>
                    <a:pt x="55879" y="15240"/>
                  </a:moveTo>
                  <a:lnTo>
                    <a:pt x="0" y="15240"/>
                  </a:lnTo>
                  <a:lnTo>
                    <a:pt x="0" y="21589"/>
                  </a:lnTo>
                  <a:lnTo>
                    <a:pt x="55879" y="21589"/>
                  </a:lnTo>
                  <a:lnTo>
                    <a:pt x="55879" y="15240"/>
                  </a:lnTo>
                  <a:close/>
                </a:path>
                <a:path w="55879" h="516889">
                  <a:moveTo>
                    <a:pt x="55879" y="21589"/>
                  </a:moveTo>
                  <a:lnTo>
                    <a:pt x="0" y="21589"/>
                  </a:lnTo>
                  <a:lnTo>
                    <a:pt x="0" y="31749"/>
                  </a:lnTo>
                  <a:lnTo>
                    <a:pt x="55879" y="31749"/>
                  </a:lnTo>
                  <a:lnTo>
                    <a:pt x="55879" y="21589"/>
                  </a:lnTo>
                  <a:close/>
                </a:path>
                <a:path w="55879" h="516889">
                  <a:moveTo>
                    <a:pt x="55879" y="31750"/>
                  </a:moveTo>
                  <a:lnTo>
                    <a:pt x="0" y="31750"/>
                  </a:lnTo>
                  <a:lnTo>
                    <a:pt x="0" y="34289"/>
                  </a:lnTo>
                  <a:lnTo>
                    <a:pt x="55879" y="34289"/>
                  </a:lnTo>
                  <a:lnTo>
                    <a:pt x="55879" y="31750"/>
                  </a:lnTo>
                  <a:close/>
                </a:path>
                <a:path w="55879" h="516889">
                  <a:moveTo>
                    <a:pt x="55879" y="34290"/>
                  </a:moveTo>
                  <a:lnTo>
                    <a:pt x="0" y="34290"/>
                  </a:lnTo>
                  <a:lnTo>
                    <a:pt x="0" y="38099"/>
                  </a:lnTo>
                  <a:lnTo>
                    <a:pt x="55879" y="38099"/>
                  </a:lnTo>
                  <a:lnTo>
                    <a:pt x="55879" y="34290"/>
                  </a:lnTo>
                  <a:close/>
                </a:path>
                <a:path w="55879" h="516889">
                  <a:moveTo>
                    <a:pt x="55879" y="38099"/>
                  </a:moveTo>
                  <a:lnTo>
                    <a:pt x="0" y="38099"/>
                  </a:lnTo>
                  <a:lnTo>
                    <a:pt x="0" y="40639"/>
                  </a:lnTo>
                  <a:lnTo>
                    <a:pt x="55879" y="40639"/>
                  </a:lnTo>
                  <a:lnTo>
                    <a:pt x="55879" y="38099"/>
                  </a:lnTo>
                  <a:close/>
                </a:path>
                <a:path w="55879" h="516889">
                  <a:moveTo>
                    <a:pt x="55879" y="40639"/>
                  </a:moveTo>
                  <a:lnTo>
                    <a:pt x="0" y="40639"/>
                  </a:lnTo>
                  <a:lnTo>
                    <a:pt x="0" y="46989"/>
                  </a:lnTo>
                  <a:lnTo>
                    <a:pt x="55879" y="46989"/>
                  </a:lnTo>
                  <a:lnTo>
                    <a:pt x="55879" y="40639"/>
                  </a:lnTo>
                  <a:close/>
                </a:path>
                <a:path w="55879" h="516889">
                  <a:moveTo>
                    <a:pt x="55879" y="46990"/>
                  </a:moveTo>
                  <a:lnTo>
                    <a:pt x="0" y="46990"/>
                  </a:lnTo>
                  <a:lnTo>
                    <a:pt x="0" y="57149"/>
                  </a:lnTo>
                  <a:lnTo>
                    <a:pt x="55879" y="57149"/>
                  </a:lnTo>
                  <a:lnTo>
                    <a:pt x="55879" y="46990"/>
                  </a:lnTo>
                  <a:close/>
                </a:path>
                <a:path w="55879" h="516889">
                  <a:moveTo>
                    <a:pt x="55879" y="57149"/>
                  </a:moveTo>
                  <a:lnTo>
                    <a:pt x="0" y="57149"/>
                  </a:lnTo>
                  <a:lnTo>
                    <a:pt x="0" y="59689"/>
                  </a:lnTo>
                  <a:lnTo>
                    <a:pt x="55879" y="59689"/>
                  </a:lnTo>
                  <a:lnTo>
                    <a:pt x="55879" y="57149"/>
                  </a:lnTo>
                  <a:close/>
                </a:path>
                <a:path w="55879" h="516889">
                  <a:moveTo>
                    <a:pt x="55879" y="59689"/>
                  </a:moveTo>
                  <a:lnTo>
                    <a:pt x="0" y="59689"/>
                  </a:lnTo>
                  <a:lnTo>
                    <a:pt x="0" y="63499"/>
                  </a:lnTo>
                  <a:lnTo>
                    <a:pt x="55879" y="63499"/>
                  </a:lnTo>
                  <a:lnTo>
                    <a:pt x="55879" y="59689"/>
                  </a:lnTo>
                  <a:close/>
                </a:path>
                <a:path w="55879" h="516889">
                  <a:moveTo>
                    <a:pt x="55879" y="63499"/>
                  </a:moveTo>
                  <a:lnTo>
                    <a:pt x="0" y="63499"/>
                  </a:lnTo>
                  <a:lnTo>
                    <a:pt x="0" y="66039"/>
                  </a:lnTo>
                  <a:lnTo>
                    <a:pt x="55879" y="66039"/>
                  </a:lnTo>
                  <a:lnTo>
                    <a:pt x="55879" y="63499"/>
                  </a:lnTo>
                  <a:close/>
                </a:path>
                <a:path w="55879" h="516889">
                  <a:moveTo>
                    <a:pt x="55879" y="66039"/>
                  </a:moveTo>
                  <a:lnTo>
                    <a:pt x="0" y="66039"/>
                  </a:lnTo>
                  <a:lnTo>
                    <a:pt x="0" y="69849"/>
                  </a:lnTo>
                  <a:lnTo>
                    <a:pt x="55879" y="69849"/>
                  </a:lnTo>
                  <a:lnTo>
                    <a:pt x="55879" y="66039"/>
                  </a:lnTo>
                  <a:close/>
                </a:path>
                <a:path w="55879" h="516889">
                  <a:moveTo>
                    <a:pt x="55879" y="69849"/>
                  </a:moveTo>
                  <a:lnTo>
                    <a:pt x="0" y="69849"/>
                  </a:lnTo>
                  <a:lnTo>
                    <a:pt x="0" y="82549"/>
                  </a:lnTo>
                  <a:lnTo>
                    <a:pt x="55879" y="82549"/>
                  </a:lnTo>
                  <a:lnTo>
                    <a:pt x="55879" y="69849"/>
                  </a:lnTo>
                  <a:close/>
                </a:path>
                <a:path w="55879" h="516889">
                  <a:moveTo>
                    <a:pt x="55879" y="82550"/>
                  </a:moveTo>
                  <a:lnTo>
                    <a:pt x="0" y="82550"/>
                  </a:lnTo>
                  <a:lnTo>
                    <a:pt x="0" y="85089"/>
                  </a:lnTo>
                  <a:lnTo>
                    <a:pt x="55879" y="85089"/>
                  </a:lnTo>
                  <a:lnTo>
                    <a:pt x="55879" y="82550"/>
                  </a:lnTo>
                  <a:close/>
                </a:path>
                <a:path w="55879" h="516889">
                  <a:moveTo>
                    <a:pt x="55879" y="85089"/>
                  </a:moveTo>
                  <a:lnTo>
                    <a:pt x="0" y="85089"/>
                  </a:lnTo>
                  <a:lnTo>
                    <a:pt x="0" y="88899"/>
                  </a:lnTo>
                  <a:lnTo>
                    <a:pt x="55879" y="88899"/>
                  </a:lnTo>
                  <a:lnTo>
                    <a:pt x="55879" y="85089"/>
                  </a:lnTo>
                  <a:close/>
                </a:path>
                <a:path w="55879" h="516889">
                  <a:moveTo>
                    <a:pt x="55879" y="88899"/>
                  </a:moveTo>
                  <a:lnTo>
                    <a:pt x="0" y="88899"/>
                  </a:lnTo>
                  <a:lnTo>
                    <a:pt x="0" y="95249"/>
                  </a:lnTo>
                  <a:lnTo>
                    <a:pt x="55879" y="95249"/>
                  </a:lnTo>
                  <a:lnTo>
                    <a:pt x="55879" y="88899"/>
                  </a:lnTo>
                  <a:close/>
                </a:path>
                <a:path w="55879" h="516889">
                  <a:moveTo>
                    <a:pt x="55879" y="95249"/>
                  </a:moveTo>
                  <a:lnTo>
                    <a:pt x="0" y="95249"/>
                  </a:lnTo>
                  <a:lnTo>
                    <a:pt x="0" y="97789"/>
                  </a:lnTo>
                  <a:lnTo>
                    <a:pt x="55879" y="97789"/>
                  </a:lnTo>
                  <a:lnTo>
                    <a:pt x="55879" y="95249"/>
                  </a:lnTo>
                  <a:close/>
                </a:path>
                <a:path w="55879" h="516889">
                  <a:moveTo>
                    <a:pt x="55879" y="97789"/>
                  </a:moveTo>
                  <a:lnTo>
                    <a:pt x="0" y="97789"/>
                  </a:lnTo>
                  <a:lnTo>
                    <a:pt x="0" y="114299"/>
                  </a:lnTo>
                  <a:lnTo>
                    <a:pt x="55879" y="114299"/>
                  </a:lnTo>
                  <a:lnTo>
                    <a:pt x="55879" y="97789"/>
                  </a:lnTo>
                  <a:close/>
                </a:path>
                <a:path w="55879" h="516889">
                  <a:moveTo>
                    <a:pt x="55879" y="114299"/>
                  </a:moveTo>
                  <a:lnTo>
                    <a:pt x="0" y="114299"/>
                  </a:lnTo>
                  <a:lnTo>
                    <a:pt x="0" y="116839"/>
                  </a:lnTo>
                  <a:lnTo>
                    <a:pt x="55879" y="116839"/>
                  </a:lnTo>
                  <a:lnTo>
                    <a:pt x="55879" y="114299"/>
                  </a:lnTo>
                  <a:close/>
                </a:path>
                <a:path w="55879" h="516889">
                  <a:moveTo>
                    <a:pt x="55879" y="116839"/>
                  </a:moveTo>
                  <a:lnTo>
                    <a:pt x="0" y="116839"/>
                  </a:lnTo>
                  <a:lnTo>
                    <a:pt x="0" y="120649"/>
                  </a:lnTo>
                  <a:lnTo>
                    <a:pt x="55879" y="120649"/>
                  </a:lnTo>
                  <a:lnTo>
                    <a:pt x="55879" y="116839"/>
                  </a:lnTo>
                  <a:close/>
                </a:path>
                <a:path w="55879" h="516889">
                  <a:moveTo>
                    <a:pt x="55879" y="120649"/>
                  </a:moveTo>
                  <a:lnTo>
                    <a:pt x="0" y="120649"/>
                  </a:lnTo>
                  <a:lnTo>
                    <a:pt x="0" y="123189"/>
                  </a:lnTo>
                  <a:lnTo>
                    <a:pt x="55879" y="123189"/>
                  </a:lnTo>
                  <a:lnTo>
                    <a:pt x="55879" y="120649"/>
                  </a:lnTo>
                  <a:close/>
                </a:path>
                <a:path w="55879" h="516889">
                  <a:moveTo>
                    <a:pt x="55879" y="123190"/>
                  </a:moveTo>
                  <a:lnTo>
                    <a:pt x="0" y="123190"/>
                  </a:lnTo>
                  <a:lnTo>
                    <a:pt x="0" y="126999"/>
                  </a:lnTo>
                  <a:lnTo>
                    <a:pt x="55879" y="126999"/>
                  </a:lnTo>
                  <a:lnTo>
                    <a:pt x="55879" y="123190"/>
                  </a:lnTo>
                  <a:close/>
                </a:path>
                <a:path w="55879" h="516889">
                  <a:moveTo>
                    <a:pt x="55879" y="126999"/>
                  </a:moveTo>
                  <a:lnTo>
                    <a:pt x="0" y="126999"/>
                  </a:lnTo>
                  <a:lnTo>
                    <a:pt x="0" y="133349"/>
                  </a:lnTo>
                  <a:lnTo>
                    <a:pt x="55879" y="133349"/>
                  </a:lnTo>
                  <a:lnTo>
                    <a:pt x="55879" y="126999"/>
                  </a:lnTo>
                  <a:close/>
                </a:path>
                <a:path w="55879" h="516889">
                  <a:moveTo>
                    <a:pt x="55879" y="133349"/>
                  </a:moveTo>
                  <a:lnTo>
                    <a:pt x="0" y="133349"/>
                  </a:lnTo>
                  <a:lnTo>
                    <a:pt x="0" y="139699"/>
                  </a:lnTo>
                  <a:lnTo>
                    <a:pt x="55879" y="139699"/>
                  </a:lnTo>
                  <a:lnTo>
                    <a:pt x="55879" y="133349"/>
                  </a:lnTo>
                  <a:close/>
                </a:path>
                <a:path w="55879" h="516889">
                  <a:moveTo>
                    <a:pt x="55879" y="139699"/>
                  </a:moveTo>
                  <a:lnTo>
                    <a:pt x="0" y="139699"/>
                  </a:lnTo>
                  <a:lnTo>
                    <a:pt x="0" y="142239"/>
                  </a:lnTo>
                  <a:lnTo>
                    <a:pt x="55879" y="142239"/>
                  </a:lnTo>
                  <a:lnTo>
                    <a:pt x="55879" y="139699"/>
                  </a:lnTo>
                  <a:close/>
                </a:path>
                <a:path w="55879" h="516889">
                  <a:moveTo>
                    <a:pt x="55879" y="142239"/>
                  </a:moveTo>
                  <a:lnTo>
                    <a:pt x="0" y="142239"/>
                  </a:lnTo>
                  <a:lnTo>
                    <a:pt x="0" y="146049"/>
                  </a:lnTo>
                  <a:lnTo>
                    <a:pt x="55879" y="146049"/>
                  </a:lnTo>
                  <a:lnTo>
                    <a:pt x="55879" y="142239"/>
                  </a:lnTo>
                  <a:close/>
                </a:path>
                <a:path w="55879" h="516889">
                  <a:moveTo>
                    <a:pt x="55879" y="146049"/>
                  </a:moveTo>
                  <a:lnTo>
                    <a:pt x="0" y="146049"/>
                  </a:lnTo>
                  <a:lnTo>
                    <a:pt x="0" y="152399"/>
                  </a:lnTo>
                  <a:lnTo>
                    <a:pt x="55879" y="152399"/>
                  </a:lnTo>
                  <a:lnTo>
                    <a:pt x="55879" y="146049"/>
                  </a:lnTo>
                  <a:close/>
                </a:path>
                <a:path w="55879" h="516889">
                  <a:moveTo>
                    <a:pt x="55879" y="152399"/>
                  </a:moveTo>
                  <a:lnTo>
                    <a:pt x="0" y="152399"/>
                  </a:lnTo>
                  <a:lnTo>
                    <a:pt x="0" y="158749"/>
                  </a:lnTo>
                  <a:lnTo>
                    <a:pt x="55879" y="158749"/>
                  </a:lnTo>
                  <a:lnTo>
                    <a:pt x="55879" y="152399"/>
                  </a:lnTo>
                  <a:close/>
                </a:path>
                <a:path w="55879" h="516889">
                  <a:moveTo>
                    <a:pt x="55879" y="158749"/>
                  </a:moveTo>
                  <a:lnTo>
                    <a:pt x="0" y="158749"/>
                  </a:lnTo>
                  <a:lnTo>
                    <a:pt x="0" y="161289"/>
                  </a:lnTo>
                  <a:lnTo>
                    <a:pt x="55879" y="161289"/>
                  </a:lnTo>
                  <a:lnTo>
                    <a:pt x="55879" y="158749"/>
                  </a:lnTo>
                  <a:close/>
                </a:path>
                <a:path w="55879" h="516889">
                  <a:moveTo>
                    <a:pt x="55879" y="161289"/>
                  </a:moveTo>
                  <a:lnTo>
                    <a:pt x="0" y="161289"/>
                  </a:lnTo>
                  <a:lnTo>
                    <a:pt x="0" y="167639"/>
                  </a:lnTo>
                  <a:lnTo>
                    <a:pt x="55879" y="167639"/>
                  </a:lnTo>
                  <a:lnTo>
                    <a:pt x="55879" y="161289"/>
                  </a:lnTo>
                  <a:close/>
                </a:path>
                <a:path w="55879" h="516889">
                  <a:moveTo>
                    <a:pt x="55879" y="167639"/>
                  </a:moveTo>
                  <a:lnTo>
                    <a:pt x="0" y="167639"/>
                  </a:lnTo>
                  <a:lnTo>
                    <a:pt x="0" y="177799"/>
                  </a:lnTo>
                  <a:lnTo>
                    <a:pt x="55879" y="177799"/>
                  </a:lnTo>
                  <a:lnTo>
                    <a:pt x="55879" y="167639"/>
                  </a:lnTo>
                  <a:close/>
                </a:path>
                <a:path w="55879" h="516889">
                  <a:moveTo>
                    <a:pt x="55879" y="177800"/>
                  </a:moveTo>
                  <a:lnTo>
                    <a:pt x="0" y="177800"/>
                  </a:lnTo>
                  <a:lnTo>
                    <a:pt x="0" y="180339"/>
                  </a:lnTo>
                  <a:lnTo>
                    <a:pt x="55879" y="180339"/>
                  </a:lnTo>
                  <a:lnTo>
                    <a:pt x="55879" y="177800"/>
                  </a:lnTo>
                  <a:close/>
                </a:path>
                <a:path w="55879" h="516889">
                  <a:moveTo>
                    <a:pt x="55879" y="180340"/>
                  </a:moveTo>
                  <a:lnTo>
                    <a:pt x="0" y="180340"/>
                  </a:lnTo>
                  <a:lnTo>
                    <a:pt x="0" y="184149"/>
                  </a:lnTo>
                  <a:lnTo>
                    <a:pt x="55879" y="184149"/>
                  </a:lnTo>
                  <a:lnTo>
                    <a:pt x="55879" y="180340"/>
                  </a:lnTo>
                  <a:close/>
                </a:path>
                <a:path w="55879" h="516889">
                  <a:moveTo>
                    <a:pt x="55879" y="184149"/>
                  </a:moveTo>
                  <a:lnTo>
                    <a:pt x="0" y="184149"/>
                  </a:lnTo>
                  <a:lnTo>
                    <a:pt x="0" y="193039"/>
                  </a:lnTo>
                  <a:lnTo>
                    <a:pt x="55879" y="193039"/>
                  </a:lnTo>
                  <a:lnTo>
                    <a:pt x="55879" y="184149"/>
                  </a:lnTo>
                  <a:close/>
                </a:path>
                <a:path w="55879" h="516889">
                  <a:moveTo>
                    <a:pt x="55879" y="193039"/>
                  </a:moveTo>
                  <a:lnTo>
                    <a:pt x="0" y="193039"/>
                  </a:lnTo>
                  <a:lnTo>
                    <a:pt x="0" y="196849"/>
                  </a:lnTo>
                  <a:lnTo>
                    <a:pt x="55879" y="196849"/>
                  </a:lnTo>
                  <a:lnTo>
                    <a:pt x="55879" y="193039"/>
                  </a:lnTo>
                  <a:close/>
                </a:path>
                <a:path w="55879" h="516889">
                  <a:moveTo>
                    <a:pt x="55879" y="196849"/>
                  </a:moveTo>
                  <a:lnTo>
                    <a:pt x="0" y="196849"/>
                  </a:lnTo>
                  <a:lnTo>
                    <a:pt x="0" y="199389"/>
                  </a:lnTo>
                  <a:lnTo>
                    <a:pt x="55879" y="199389"/>
                  </a:lnTo>
                  <a:lnTo>
                    <a:pt x="55879" y="196849"/>
                  </a:lnTo>
                  <a:close/>
                </a:path>
                <a:path w="55879" h="516889">
                  <a:moveTo>
                    <a:pt x="55879" y="199389"/>
                  </a:moveTo>
                  <a:lnTo>
                    <a:pt x="0" y="199389"/>
                  </a:lnTo>
                  <a:lnTo>
                    <a:pt x="0" y="209549"/>
                  </a:lnTo>
                  <a:lnTo>
                    <a:pt x="55879" y="209549"/>
                  </a:lnTo>
                  <a:lnTo>
                    <a:pt x="55879" y="199389"/>
                  </a:lnTo>
                  <a:close/>
                </a:path>
                <a:path w="55879" h="516889">
                  <a:moveTo>
                    <a:pt x="55879" y="209549"/>
                  </a:moveTo>
                  <a:lnTo>
                    <a:pt x="0" y="209549"/>
                  </a:lnTo>
                  <a:lnTo>
                    <a:pt x="0" y="212089"/>
                  </a:lnTo>
                  <a:lnTo>
                    <a:pt x="55879" y="212089"/>
                  </a:lnTo>
                  <a:lnTo>
                    <a:pt x="55879" y="209549"/>
                  </a:lnTo>
                  <a:close/>
                </a:path>
                <a:path w="55879" h="516889">
                  <a:moveTo>
                    <a:pt x="55879" y="212089"/>
                  </a:moveTo>
                  <a:lnTo>
                    <a:pt x="0" y="212089"/>
                  </a:lnTo>
                  <a:lnTo>
                    <a:pt x="0" y="215899"/>
                  </a:lnTo>
                  <a:lnTo>
                    <a:pt x="55879" y="215899"/>
                  </a:lnTo>
                  <a:lnTo>
                    <a:pt x="55879" y="212089"/>
                  </a:lnTo>
                  <a:close/>
                </a:path>
                <a:path w="55879" h="516889">
                  <a:moveTo>
                    <a:pt x="55879" y="215900"/>
                  </a:moveTo>
                  <a:lnTo>
                    <a:pt x="0" y="215900"/>
                  </a:lnTo>
                  <a:lnTo>
                    <a:pt x="0" y="218439"/>
                  </a:lnTo>
                  <a:lnTo>
                    <a:pt x="55879" y="218439"/>
                  </a:lnTo>
                  <a:lnTo>
                    <a:pt x="55879" y="215900"/>
                  </a:lnTo>
                  <a:close/>
                </a:path>
                <a:path w="55879" h="516889">
                  <a:moveTo>
                    <a:pt x="55879" y="218439"/>
                  </a:moveTo>
                  <a:lnTo>
                    <a:pt x="0" y="218439"/>
                  </a:lnTo>
                  <a:lnTo>
                    <a:pt x="0" y="222249"/>
                  </a:lnTo>
                  <a:lnTo>
                    <a:pt x="55879" y="222249"/>
                  </a:lnTo>
                  <a:lnTo>
                    <a:pt x="55879" y="218439"/>
                  </a:lnTo>
                  <a:close/>
                </a:path>
                <a:path w="55879" h="516889">
                  <a:moveTo>
                    <a:pt x="55879" y="222249"/>
                  </a:moveTo>
                  <a:lnTo>
                    <a:pt x="0" y="222249"/>
                  </a:lnTo>
                  <a:lnTo>
                    <a:pt x="0" y="224789"/>
                  </a:lnTo>
                  <a:lnTo>
                    <a:pt x="55879" y="224789"/>
                  </a:lnTo>
                  <a:lnTo>
                    <a:pt x="55879" y="222249"/>
                  </a:lnTo>
                  <a:close/>
                </a:path>
                <a:path w="55879" h="516889">
                  <a:moveTo>
                    <a:pt x="55879" y="224789"/>
                  </a:moveTo>
                  <a:lnTo>
                    <a:pt x="0" y="224789"/>
                  </a:lnTo>
                  <a:lnTo>
                    <a:pt x="0" y="228599"/>
                  </a:lnTo>
                  <a:lnTo>
                    <a:pt x="55879" y="228599"/>
                  </a:lnTo>
                  <a:lnTo>
                    <a:pt x="55879" y="224789"/>
                  </a:lnTo>
                  <a:close/>
                </a:path>
                <a:path w="55879" h="516889">
                  <a:moveTo>
                    <a:pt x="55879" y="228600"/>
                  </a:moveTo>
                  <a:lnTo>
                    <a:pt x="0" y="228600"/>
                  </a:lnTo>
                  <a:lnTo>
                    <a:pt x="0" y="234949"/>
                  </a:lnTo>
                  <a:lnTo>
                    <a:pt x="55879" y="234949"/>
                  </a:lnTo>
                  <a:lnTo>
                    <a:pt x="55879" y="228600"/>
                  </a:lnTo>
                  <a:close/>
                </a:path>
                <a:path w="55879" h="516889">
                  <a:moveTo>
                    <a:pt x="55879" y="234949"/>
                  </a:moveTo>
                  <a:lnTo>
                    <a:pt x="0" y="234949"/>
                  </a:lnTo>
                  <a:lnTo>
                    <a:pt x="0" y="237489"/>
                  </a:lnTo>
                  <a:lnTo>
                    <a:pt x="55879" y="237489"/>
                  </a:lnTo>
                  <a:lnTo>
                    <a:pt x="55879" y="234949"/>
                  </a:lnTo>
                  <a:close/>
                </a:path>
                <a:path w="55879" h="516889">
                  <a:moveTo>
                    <a:pt x="55879" y="237490"/>
                  </a:moveTo>
                  <a:lnTo>
                    <a:pt x="0" y="237490"/>
                  </a:lnTo>
                  <a:lnTo>
                    <a:pt x="0" y="241299"/>
                  </a:lnTo>
                  <a:lnTo>
                    <a:pt x="55879" y="241299"/>
                  </a:lnTo>
                  <a:lnTo>
                    <a:pt x="55879" y="237490"/>
                  </a:lnTo>
                  <a:close/>
                </a:path>
                <a:path w="55879" h="516889">
                  <a:moveTo>
                    <a:pt x="55879" y="241299"/>
                  </a:moveTo>
                  <a:lnTo>
                    <a:pt x="0" y="241299"/>
                  </a:lnTo>
                  <a:lnTo>
                    <a:pt x="0" y="250189"/>
                  </a:lnTo>
                  <a:lnTo>
                    <a:pt x="55879" y="250189"/>
                  </a:lnTo>
                  <a:lnTo>
                    <a:pt x="55879" y="241299"/>
                  </a:lnTo>
                  <a:close/>
                </a:path>
                <a:path w="55879" h="516889">
                  <a:moveTo>
                    <a:pt x="55879" y="250189"/>
                  </a:moveTo>
                  <a:lnTo>
                    <a:pt x="0" y="250189"/>
                  </a:lnTo>
                  <a:lnTo>
                    <a:pt x="0" y="253999"/>
                  </a:lnTo>
                  <a:lnTo>
                    <a:pt x="55879" y="253999"/>
                  </a:lnTo>
                  <a:lnTo>
                    <a:pt x="55879" y="250189"/>
                  </a:lnTo>
                  <a:close/>
                </a:path>
                <a:path w="55879" h="516889">
                  <a:moveTo>
                    <a:pt x="55879" y="254000"/>
                  </a:moveTo>
                  <a:lnTo>
                    <a:pt x="0" y="254000"/>
                  </a:lnTo>
                  <a:lnTo>
                    <a:pt x="0" y="256539"/>
                  </a:lnTo>
                  <a:lnTo>
                    <a:pt x="55879" y="256539"/>
                  </a:lnTo>
                  <a:lnTo>
                    <a:pt x="55879" y="254000"/>
                  </a:lnTo>
                  <a:close/>
                </a:path>
                <a:path w="55879" h="516889">
                  <a:moveTo>
                    <a:pt x="55879" y="256539"/>
                  </a:moveTo>
                  <a:lnTo>
                    <a:pt x="0" y="256539"/>
                  </a:lnTo>
                  <a:lnTo>
                    <a:pt x="0" y="260349"/>
                  </a:lnTo>
                  <a:lnTo>
                    <a:pt x="55879" y="260349"/>
                  </a:lnTo>
                  <a:lnTo>
                    <a:pt x="55879" y="256539"/>
                  </a:lnTo>
                  <a:close/>
                </a:path>
                <a:path w="55879" h="516889">
                  <a:moveTo>
                    <a:pt x="55879" y="260350"/>
                  </a:moveTo>
                  <a:lnTo>
                    <a:pt x="0" y="260350"/>
                  </a:lnTo>
                  <a:lnTo>
                    <a:pt x="0" y="262889"/>
                  </a:lnTo>
                  <a:lnTo>
                    <a:pt x="55879" y="262889"/>
                  </a:lnTo>
                  <a:lnTo>
                    <a:pt x="55879" y="260350"/>
                  </a:lnTo>
                  <a:close/>
                </a:path>
                <a:path w="55879" h="516889">
                  <a:moveTo>
                    <a:pt x="55879" y="262889"/>
                  </a:moveTo>
                  <a:lnTo>
                    <a:pt x="0" y="262889"/>
                  </a:lnTo>
                  <a:lnTo>
                    <a:pt x="0" y="269239"/>
                  </a:lnTo>
                  <a:lnTo>
                    <a:pt x="55879" y="269239"/>
                  </a:lnTo>
                  <a:lnTo>
                    <a:pt x="55879" y="262889"/>
                  </a:lnTo>
                  <a:close/>
                </a:path>
                <a:path w="55879" h="516889">
                  <a:moveTo>
                    <a:pt x="55879" y="269239"/>
                  </a:moveTo>
                  <a:lnTo>
                    <a:pt x="0" y="269239"/>
                  </a:lnTo>
                  <a:lnTo>
                    <a:pt x="0" y="275589"/>
                  </a:lnTo>
                  <a:lnTo>
                    <a:pt x="55879" y="275589"/>
                  </a:lnTo>
                  <a:lnTo>
                    <a:pt x="55879" y="269239"/>
                  </a:lnTo>
                  <a:close/>
                </a:path>
                <a:path w="55879" h="516889">
                  <a:moveTo>
                    <a:pt x="55879" y="275589"/>
                  </a:moveTo>
                  <a:lnTo>
                    <a:pt x="0" y="275589"/>
                  </a:lnTo>
                  <a:lnTo>
                    <a:pt x="0" y="279399"/>
                  </a:lnTo>
                  <a:lnTo>
                    <a:pt x="55879" y="279399"/>
                  </a:lnTo>
                  <a:lnTo>
                    <a:pt x="55879" y="275589"/>
                  </a:lnTo>
                  <a:close/>
                </a:path>
                <a:path w="55879" h="516889">
                  <a:moveTo>
                    <a:pt x="55879" y="279400"/>
                  </a:moveTo>
                  <a:lnTo>
                    <a:pt x="0" y="279400"/>
                  </a:lnTo>
                  <a:lnTo>
                    <a:pt x="0" y="281939"/>
                  </a:lnTo>
                  <a:lnTo>
                    <a:pt x="55879" y="281939"/>
                  </a:lnTo>
                  <a:lnTo>
                    <a:pt x="55879" y="279400"/>
                  </a:lnTo>
                  <a:close/>
                </a:path>
                <a:path w="55879" h="516889">
                  <a:moveTo>
                    <a:pt x="55879" y="281939"/>
                  </a:moveTo>
                  <a:lnTo>
                    <a:pt x="0" y="281939"/>
                  </a:lnTo>
                  <a:lnTo>
                    <a:pt x="0" y="285749"/>
                  </a:lnTo>
                  <a:lnTo>
                    <a:pt x="55879" y="285749"/>
                  </a:lnTo>
                  <a:lnTo>
                    <a:pt x="55879" y="281939"/>
                  </a:lnTo>
                  <a:close/>
                </a:path>
                <a:path w="55879" h="516889">
                  <a:moveTo>
                    <a:pt x="55879" y="285750"/>
                  </a:moveTo>
                  <a:lnTo>
                    <a:pt x="0" y="285750"/>
                  </a:lnTo>
                  <a:lnTo>
                    <a:pt x="0" y="288289"/>
                  </a:lnTo>
                  <a:lnTo>
                    <a:pt x="55879" y="288289"/>
                  </a:lnTo>
                  <a:lnTo>
                    <a:pt x="55879" y="285750"/>
                  </a:lnTo>
                  <a:close/>
                </a:path>
                <a:path w="55879" h="516889">
                  <a:moveTo>
                    <a:pt x="55879" y="288289"/>
                  </a:moveTo>
                  <a:lnTo>
                    <a:pt x="0" y="288289"/>
                  </a:lnTo>
                  <a:lnTo>
                    <a:pt x="0" y="292099"/>
                  </a:lnTo>
                  <a:lnTo>
                    <a:pt x="55879" y="292099"/>
                  </a:lnTo>
                  <a:lnTo>
                    <a:pt x="55879" y="288289"/>
                  </a:lnTo>
                  <a:close/>
                </a:path>
                <a:path w="55879" h="516889">
                  <a:moveTo>
                    <a:pt x="55879" y="292099"/>
                  </a:moveTo>
                  <a:lnTo>
                    <a:pt x="0" y="292099"/>
                  </a:lnTo>
                  <a:lnTo>
                    <a:pt x="0" y="294639"/>
                  </a:lnTo>
                  <a:lnTo>
                    <a:pt x="55879" y="294639"/>
                  </a:lnTo>
                  <a:lnTo>
                    <a:pt x="55879" y="292099"/>
                  </a:lnTo>
                  <a:close/>
                </a:path>
                <a:path w="55879" h="516889">
                  <a:moveTo>
                    <a:pt x="55879" y="294640"/>
                  </a:moveTo>
                  <a:lnTo>
                    <a:pt x="0" y="294640"/>
                  </a:lnTo>
                  <a:lnTo>
                    <a:pt x="0" y="298449"/>
                  </a:lnTo>
                  <a:lnTo>
                    <a:pt x="55879" y="298449"/>
                  </a:lnTo>
                  <a:lnTo>
                    <a:pt x="55879" y="294640"/>
                  </a:lnTo>
                  <a:close/>
                </a:path>
                <a:path w="55879" h="516889">
                  <a:moveTo>
                    <a:pt x="55879" y="298449"/>
                  </a:moveTo>
                  <a:lnTo>
                    <a:pt x="0" y="298449"/>
                  </a:lnTo>
                  <a:lnTo>
                    <a:pt x="0" y="300989"/>
                  </a:lnTo>
                  <a:lnTo>
                    <a:pt x="55879" y="300989"/>
                  </a:lnTo>
                  <a:lnTo>
                    <a:pt x="55879" y="298449"/>
                  </a:lnTo>
                  <a:close/>
                </a:path>
                <a:path w="55879" h="516889">
                  <a:moveTo>
                    <a:pt x="55879" y="300989"/>
                  </a:moveTo>
                  <a:lnTo>
                    <a:pt x="0" y="300989"/>
                  </a:lnTo>
                  <a:lnTo>
                    <a:pt x="0" y="311149"/>
                  </a:lnTo>
                  <a:lnTo>
                    <a:pt x="55879" y="311149"/>
                  </a:lnTo>
                  <a:lnTo>
                    <a:pt x="55879" y="300989"/>
                  </a:lnTo>
                  <a:close/>
                </a:path>
                <a:path w="55879" h="516889">
                  <a:moveTo>
                    <a:pt x="55879" y="311150"/>
                  </a:moveTo>
                  <a:lnTo>
                    <a:pt x="0" y="311150"/>
                  </a:lnTo>
                  <a:lnTo>
                    <a:pt x="0" y="313689"/>
                  </a:lnTo>
                  <a:lnTo>
                    <a:pt x="55879" y="313689"/>
                  </a:lnTo>
                  <a:lnTo>
                    <a:pt x="55879" y="311150"/>
                  </a:lnTo>
                  <a:close/>
                </a:path>
                <a:path w="55879" h="516889">
                  <a:moveTo>
                    <a:pt x="55879" y="313689"/>
                  </a:moveTo>
                  <a:lnTo>
                    <a:pt x="0" y="313689"/>
                  </a:lnTo>
                  <a:lnTo>
                    <a:pt x="0" y="317499"/>
                  </a:lnTo>
                  <a:lnTo>
                    <a:pt x="55879" y="317499"/>
                  </a:lnTo>
                  <a:lnTo>
                    <a:pt x="55879" y="313689"/>
                  </a:lnTo>
                  <a:close/>
                </a:path>
                <a:path w="55879" h="516889">
                  <a:moveTo>
                    <a:pt x="55879" y="317500"/>
                  </a:moveTo>
                  <a:lnTo>
                    <a:pt x="0" y="317500"/>
                  </a:lnTo>
                  <a:lnTo>
                    <a:pt x="0" y="320039"/>
                  </a:lnTo>
                  <a:lnTo>
                    <a:pt x="55879" y="320039"/>
                  </a:lnTo>
                  <a:lnTo>
                    <a:pt x="55879" y="317500"/>
                  </a:lnTo>
                  <a:close/>
                </a:path>
                <a:path w="55879" h="516889">
                  <a:moveTo>
                    <a:pt x="55879" y="320039"/>
                  </a:moveTo>
                  <a:lnTo>
                    <a:pt x="0" y="320039"/>
                  </a:lnTo>
                  <a:lnTo>
                    <a:pt x="0" y="330199"/>
                  </a:lnTo>
                  <a:lnTo>
                    <a:pt x="55879" y="330199"/>
                  </a:lnTo>
                  <a:lnTo>
                    <a:pt x="55879" y="320039"/>
                  </a:lnTo>
                  <a:close/>
                </a:path>
                <a:path w="55879" h="516889">
                  <a:moveTo>
                    <a:pt x="55879" y="330199"/>
                  </a:moveTo>
                  <a:lnTo>
                    <a:pt x="0" y="330199"/>
                  </a:lnTo>
                  <a:lnTo>
                    <a:pt x="0" y="332739"/>
                  </a:lnTo>
                  <a:lnTo>
                    <a:pt x="55879" y="332739"/>
                  </a:lnTo>
                  <a:lnTo>
                    <a:pt x="55879" y="330199"/>
                  </a:lnTo>
                  <a:close/>
                </a:path>
                <a:path w="55879" h="516889">
                  <a:moveTo>
                    <a:pt x="55879" y="332739"/>
                  </a:moveTo>
                  <a:lnTo>
                    <a:pt x="0" y="332739"/>
                  </a:lnTo>
                  <a:lnTo>
                    <a:pt x="0" y="339089"/>
                  </a:lnTo>
                  <a:lnTo>
                    <a:pt x="55879" y="339089"/>
                  </a:lnTo>
                  <a:lnTo>
                    <a:pt x="55879" y="332739"/>
                  </a:lnTo>
                  <a:close/>
                </a:path>
                <a:path w="55879" h="516889">
                  <a:moveTo>
                    <a:pt x="55879" y="339089"/>
                  </a:moveTo>
                  <a:lnTo>
                    <a:pt x="0" y="339089"/>
                  </a:lnTo>
                  <a:lnTo>
                    <a:pt x="0" y="342899"/>
                  </a:lnTo>
                  <a:lnTo>
                    <a:pt x="55879" y="342899"/>
                  </a:lnTo>
                  <a:lnTo>
                    <a:pt x="55879" y="339089"/>
                  </a:lnTo>
                  <a:close/>
                </a:path>
                <a:path w="55879" h="516889">
                  <a:moveTo>
                    <a:pt x="55879" y="342900"/>
                  </a:moveTo>
                  <a:lnTo>
                    <a:pt x="0" y="342900"/>
                  </a:lnTo>
                  <a:lnTo>
                    <a:pt x="0" y="351789"/>
                  </a:lnTo>
                  <a:lnTo>
                    <a:pt x="55879" y="351789"/>
                  </a:lnTo>
                  <a:lnTo>
                    <a:pt x="55879" y="342900"/>
                  </a:lnTo>
                  <a:close/>
                </a:path>
                <a:path w="55879" h="516889">
                  <a:moveTo>
                    <a:pt x="55879" y="351790"/>
                  </a:moveTo>
                  <a:lnTo>
                    <a:pt x="0" y="351790"/>
                  </a:lnTo>
                  <a:lnTo>
                    <a:pt x="0" y="358139"/>
                  </a:lnTo>
                  <a:lnTo>
                    <a:pt x="55879" y="358139"/>
                  </a:lnTo>
                  <a:lnTo>
                    <a:pt x="55879" y="351790"/>
                  </a:lnTo>
                  <a:close/>
                </a:path>
                <a:path w="55879" h="516889">
                  <a:moveTo>
                    <a:pt x="55879" y="358139"/>
                  </a:moveTo>
                  <a:lnTo>
                    <a:pt x="0" y="358139"/>
                  </a:lnTo>
                  <a:lnTo>
                    <a:pt x="0" y="361949"/>
                  </a:lnTo>
                  <a:lnTo>
                    <a:pt x="55879" y="361949"/>
                  </a:lnTo>
                  <a:lnTo>
                    <a:pt x="55879" y="358139"/>
                  </a:lnTo>
                  <a:close/>
                </a:path>
                <a:path w="55879" h="516889">
                  <a:moveTo>
                    <a:pt x="55879" y="361949"/>
                  </a:moveTo>
                  <a:lnTo>
                    <a:pt x="0" y="361949"/>
                  </a:lnTo>
                  <a:lnTo>
                    <a:pt x="0" y="364489"/>
                  </a:lnTo>
                  <a:lnTo>
                    <a:pt x="55879" y="364489"/>
                  </a:lnTo>
                  <a:lnTo>
                    <a:pt x="55879" y="361949"/>
                  </a:lnTo>
                  <a:close/>
                </a:path>
                <a:path w="55879" h="516889">
                  <a:moveTo>
                    <a:pt x="55879" y="364490"/>
                  </a:moveTo>
                  <a:lnTo>
                    <a:pt x="0" y="364490"/>
                  </a:lnTo>
                  <a:lnTo>
                    <a:pt x="0" y="370839"/>
                  </a:lnTo>
                  <a:lnTo>
                    <a:pt x="55879" y="370839"/>
                  </a:lnTo>
                  <a:lnTo>
                    <a:pt x="55879" y="364490"/>
                  </a:lnTo>
                  <a:close/>
                </a:path>
                <a:path w="55879" h="516889">
                  <a:moveTo>
                    <a:pt x="55879" y="370839"/>
                  </a:moveTo>
                  <a:lnTo>
                    <a:pt x="0" y="370839"/>
                  </a:lnTo>
                  <a:lnTo>
                    <a:pt x="0" y="374649"/>
                  </a:lnTo>
                  <a:lnTo>
                    <a:pt x="55879" y="374649"/>
                  </a:lnTo>
                  <a:lnTo>
                    <a:pt x="55879" y="370839"/>
                  </a:lnTo>
                  <a:close/>
                </a:path>
                <a:path w="55879" h="516889">
                  <a:moveTo>
                    <a:pt x="55879" y="374650"/>
                  </a:moveTo>
                  <a:lnTo>
                    <a:pt x="0" y="374650"/>
                  </a:lnTo>
                  <a:lnTo>
                    <a:pt x="0" y="377189"/>
                  </a:lnTo>
                  <a:lnTo>
                    <a:pt x="55879" y="377189"/>
                  </a:lnTo>
                  <a:lnTo>
                    <a:pt x="55879" y="374650"/>
                  </a:lnTo>
                  <a:close/>
                </a:path>
                <a:path w="55879" h="516889">
                  <a:moveTo>
                    <a:pt x="55879" y="377189"/>
                  </a:moveTo>
                  <a:lnTo>
                    <a:pt x="0" y="377189"/>
                  </a:lnTo>
                  <a:lnTo>
                    <a:pt x="0" y="380999"/>
                  </a:lnTo>
                  <a:lnTo>
                    <a:pt x="55879" y="380999"/>
                  </a:lnTo>
                  <a:lnTo>
                    <a:pt x="55879" y="377189"/>
                  </a:lnTo>
                  <a:close/>
                </a:path>
                <a:path w="55879" h="516889">
                  <a:moveTo>
                    <a:pt x="55879" y="380999"/>
                  </a:moveTo>
                  <a:lnTo>
                    <a:pt x="0" y="380999"/>
                  </a:lnTo>
                  <a:lnTo>
                    <a:pt x="0" y="383539"/>
                  </a:lnTo>
                  <a:lnTo>
                    <a:pt x="55879" y="383539"/>
                  </a:lnTo>
                  <a:lnTo>
                    <a:pt x="55879" y="380999"/>
                  </a:lnTo>
                  <a:close/>
                </a:path>
                <a:path w="55879" h="516889">
                  <a:moveTo>
                    <a:pt x="55879" y="383539"/>
                  </a:moveTo>
                  <a:lnTo>
                    <a:pt x="0" y="383539"/>
                  </a:lnTo>
                  <a:lnTo>
                    <a:pt x="0" y="396239"/>
                  </a:lnTo>
                  <a:lnTo>
                    <a:pt x="55879" y="396239"/>
                  </a:lnTo>
                  <a:lnTo>
                    <a:pt x="55879" y="383539"/>
                  </a:lnTo>
                  <a:close/>
                </a:path>
                <a:path w="55879" h="516889">
                  <a:moveTo>
                    <a:pt x="55879" y="396240"/>
                  </a:moveTo>
                  <a:lnTo>
                    <a:pt x="0" y="396240"/>
                  </a:lnTo>
                  <a:lnTo>
                    <a:pt x="0" y="406399"/>
                  </a:lnTo>
                  <a:lnTo>
                    <a:pt x="55879" y="406399"/>
                  </a:lnTo>
                  <a:lnTo>
                    <a:pt x="55879" y="396240"/>
                  </a:lnTo>
                  <a:close/>
                </a:path>
                <a:path w="55879" h="516889">
                  <a:moveTo>
                    <a:pt x="55879" y="406399"/>
                  </a:moveTo>
                  <a:lnTo>
                    <a:pt x="0" y="406399"/>
                  </a:lnTo>
                  <a:lnTo>
                    <a:pt x="0" y="408939"/>
                  </a:lnTo>
                  <a:lnTo>
                    <a:pt x="55879" y="408939"/>
                  </a:lnTo>
                  <a:lnTo>
                    <a:pt x="55879" y="406399"/>
                  </a:lnTo>
                  <a:close/>
                </a:path>
                <a:path w="55879" h="516889">
                  <a:moveTo>
                    <a:pt x="55879" y="408939"/>
                  </a:moveTo>
                  <a:lnTo>
                    <a:pt x="0" y="408939"/>
                  </a:lnTo>
                  <a:lnTo>
                    <a:pt x="0" y="419099"/>
                  </a:lnTo>
                  <a:lnTo>
                    <a:pt x="55879" y="419099"/>
                  </a:lnTo>
                  <a:lnTo>
                    <a:pt x="55879" y="408939"/>
                  </a:lnTo>
                  <a:close/>
                </a:path>
                <a:path w="55879" h="516889">
                  <a:moveTo>
                    <a:pt x="55879" y="419099"/>
                  </a:moveTo>
                  <a:lnTo>
                    <a:pt x="0" y="419099"/>
                  </a:lnTo>
                  <a:lnTo>
                    <a:pt x="0" y="431799"/>
                  </a:lnTo>
                  <a:lnTo>
                    <a:pt x="55879" y="431799"/>
                  </a:lnTo>
                  <a:lnTo>
                    <a:pt x="55879" y="419099"/>
                  </a:lnTo>
                  <a:close/>
                </a:path>
                <a:path w="55879" h="516889">
                  <a:moveTo>
                    <a:pt x="55879" y="431800"/>
                  </a:moveTo>
                  <a:lnTo>
                    <a:pt x="0" y="431800"/>
                  </a:lnTo>
                  <a:lnTo>
                    <a:pt x="0" y="434339"/>
                  </a:lnTo>
                  <a:lnTo>
                    <a:pt x="55879" y="434339"/>
                  </a:lnTo>
                  <a:lnTo>
                    <a:pt x="55879" y="431800"/>
                  </a:lnTo>
                  <a:close/>
                </a:path>
                <a:path w="55879" h="516889">
                  <a:moveTo>
                    <a:pt x="55879" y="434339"/>
                  </a:moveTo>
                  <a:lnTo>
                    <a:pt x="0" y="434339"/>
                  </a:lnTo>
                  <a:lnTo>
                    <a:pt x="0" y="440689"/>
                  </a:lnTo>
                  <a:lnTo>
                    <a:pt x="55879" y="440689"/>
                  </a:lnTo>
                  <a:lnTo>
                    <a:pt x="55879" y="434339"/>
                  </a:lnTo>
                  <a:close/>
                </a:path>
                <a:path w="55879" h="516889">
                  <a:moveTo>
                    <a:pt x="55879" y="440689"/>
                  </a:moveTo>
                  <a:lnTo>
                    <a:pt x="0" y="440689"/>
                  </a:lnTo>
                  <a:lnTo>
                    <a:pt x="0" y="447039"/>
                  </a:lnTo>
                  <a:lnTo>
                    <a:pt x="55879" y="447039"/>
                  </a:lnTo>
                  <a:lnTo>
                    <a:pt x="55879" y="440689"/>
                  </a:lnTo>
                  <a:close/>
                </a:path>
                <a:path w="55879" h="516889">
                  <a:moveTo>
                    <a:pt x="55879" y="447040"/>
                  </a:moveTo>
                  <a:lnTo>
                    <a:pt x="0" y="447040"/>
                  </a:lnTo>
                  <a:lnTo>
                    <a:pt x="0" y="450849"/>
                  </a:lnTo>
                  <a:lnTo>
                    <a:pt x="55879" y="450849"/>
                  </a:lnTo>
                  <a:lnTo>
                    <a:pt x="55879" y="447040"/>
                  </a:lnTo>
                  <a:close/>
                </a:path>
                <a:path w="55879" h="516889">
                  <a:moveTo>
                    <a:pt x="55879" y="450849"/>
                  </a:moveTo>
                  <a:lnTo>
                    <a:pt x="0" y="450849"/>
                  </a:lnTo>
                  <a:lnTo>
                    <a:pt x="0" y="459739"/>
                  </a:lnTo>
                  <a:lnTo>
                    <a:pt x="55879" y="459739"/>
                  </a:lnTo>
                  <a:lnTo>
                    <a:pt x="55879" y="450849"/>
                  </a:lnTo>
                  <a:close/>
                </a:path>
                <a:path w="55879" h="516889">
                  <a:moveTo>
                    <a:pt x="55879" y="459739"/>
                  </a:moveTo>
                  <a:lnTo>
                    <a:pt x="0" y="459739"/>
                  </a:lnTo>
                  <a:lnTo>
                    <a:pt x="0" y="463549"/>
                  </a:lnTo>
                  <a:lnTo>
                    <a:pt x="55879" y="463549"/>
                  </a:lnTo>
                  <a:lnTo>
                    <a:pt x="55879" y="459739"/>
                  </a:lnTo>
                  <a:close/>
                </a:path>
                <a:path w="55879" h="516889">
                  <a:moveTo>
                    <a:pt x="55879" y="463550"/>
                  </a:moveTo>
                  <a:lnTo>
                    <a:pt x="0" y="463550"/>
                  </a:lnTo>
                  <a:lnTo>
                    <a:pt x="0" y="466089"/>
                  </a:lnTo>
                  <a:lnTo>
                    <a:pt x="55879" y="466089"/>
                  </a:lnTo>
                  <a:lnTo>
                    <a:pt x="55879" y="463550"/>
                  </a:lnTo>
                  <a:close/>
                </a:path>
                <a:path w="55879" h="516889">
                  <a:moveTo>
                    <a:pt x="55879" y="466089"/>
                  </a:moveTo>
                  <a:lnTo>
                    <a:pt x="0" y="466089"/>
                  </a:lnTo>
                  <a:lnTo>
                    <a:pt x="0" y="469899"/>
                  </a:lnTo>
                  <a:lnTo>
                    <a:pt x="55879" y="469899"/>
                  </a:lnTo>
                  <a:lnTo>
                    <a:pt x="55879" y="466089"/>
                  </a:lnTo>
                  <a:close/>
                </a:path>
                <a:path w="55879" h="516889">
                  <a:moveTo>
                    <a:pt x="55879" y="469899"/>
                  </a:moveTo>
                  <a:lnTo>
                    <a:pt x="0" y="469899"/>
                  </a:lnTo>
                  <a:lnTo>
                    <a:pt x="0" y="472439"/>
                  </a:lnTo>
                  <a:lnTo>
                    <a:pt x="55879" y="472439"/>
                  </a:lnTo>
                  <a:lnTo>
                    <a:pt x="55879" y="469899"/>
                  </a:lnTo>
                  <a:close/>
                </a:path>
                <a:path w="55879" h="516889">
                  <a:moveTo>
                    <a:pt x="55879" y="472439"/>
                  </a:moveTo>
                  <a:lnTo>
                    <a:pt x="0" y="472439"/>
                  </a:lnTo>
                  <a:lnTo>
                    <a:pt x="0" y="478789"/>
                  </a:lnTo>
                  <a:lnTo>
                    <a:pt x="55879" y="478789"/>
                  </a:lnTo>
                  <a:lnTo>
                    <a:pt x="55879" y="472439"/>
                  </a:lnTo>
                  <a:close/>
                </a:path>
                <a:path w="55879" h="516889">
                  <a:moveTo>
                    <a:pt x="55879" y="478789"/>
                  </a:moveTo>
                  <a:lnTo>
                    <a:pt x="0" y="478789"/>
                  </a:lnTo>
                  <a:lnTo>
                    <a:pt x="0" y="482599"/>
                  </a:lnTo>
                  <a:lnTo>
                    <a:pt x="55879" y="482599"/>
                  </a:lnTo>
                  <a:lnTo>
                    <a:pt x="55879" y="478789"/>
                  </a:lnTo>
                  <a:close/>
                </a:path>
                <a:path w="55879" h="516889">
                  <a:moveTo>
                    <a:pt x="55879" y="482599"/>
                  </a:moveTo>
                  <a:lnTo>
                    <a:pt x="0" y="482599"/>
                  </a:lnTo>
                  <a:lnTo>
                    <a:pt x="0" y="485139"/>
                  </a:lnTo>
                  <a:lnTo>
                    <a:pt x="55879" y="485139"/>
                  </a:lnTo>
                  <a:lnTo>
                    <a:pt x="55879" y="482599"/>
                  </a:lnTo>
                  <a:close/>
                </a:path>
                <a:path w="55879" h="516889">
                  <a:moveTo>
                    <a:pt x="55879" y="485139"/>
                  </a:moveTo>
                  <a:lnTo>
                    <a:pt x="0" y="485139"/>
                  </a:lnTo>
                  <a:lnTo>
                    <a:pt x="0" y="491489"/>
                  </a:lnTo>
                  <a:lnTo>
                    <a:pt x="55879" y="491489"/>
                  </a:lnTo>
                  <a:lnTo>
                    <a:pt x="55879" y="485139"/>
                  </a:lnTo>
                  <a:close/>
                </a:path>
                <a:path w="55879" h="516889">
                  <a:moveTo>
                    <a:pt x="55879" y="491489"/>
                  </a:moveTo>
                  <a:lnTo>
                    <a:pt x="0" y="491489"/>
                  </a:lnTo>
                  <a:lnTo>
                    <a:pt x="0" y="495299"/>
                  </a:lnTo>
                  <a:lnTo>
                    <a:pt x="55879" y="495299"/>
                  </a:lnTo>
                  <a:lnTo>
                    <a:pt x="55879" y="491489"/>
                  </a:lnTo>
                  <a:close/>
                </a:path>
                <a:path w="55879" h="516889">
                  <a:moveTo>
                    <a:pt x="55879" y="495299"/>
                  </a:moveTo>
                  <a:lnTo>
                    <a:pt x="0" y="495299"/>
                  </a:lnTo>
                  <a:lnTo>
                    <a:pt x="0" y="497839"/>
                  </a:lnTo>
                  <a:lnTo>
                    <a:pt x="55879" y="497839"/>
                  </a:lnTo>
                  <a:lnTo>
                    <a:pt x="55879" y="495299"/>
                  </a:lnTo>
                  <a:close/>
                </a:path>
                <a:path w="55879" h="516889">
                  <a:moveTo>
                    <a:pt x="55879" y="497839"/>
                  </a:moveTo>
                  <a:lnTo>
                    <a:pt x="0" y="497839"/>
                  </a:lnTo>
                  <a:lnTo>
                    <a:pt x="0" y="501649"/>
                  </a:lnTo>
                  <a:lnTo>
                    <a:pt x="52069" y="501649"/>
                  </a:lnTo>
                  <a:lnTo>
                    <a:pt x="52069" y="500379"/>
                  </a:lnTo>
                  <a:lnTo>
                    <a:pt x="55879" y="500379"/>
                  </a:lnTo>
                  <a:lnTo>
                    <a:pt x="55879" y="497839"/>
                  </a:lnTo>
                  <a:close/>
                </a:path>
                <a:path w="55879" h="516889">
                  <a:moveTo>
                    <a:pt x="48259" y="501649"/>
                  </a:moveTo>
                  <a:lnTo>
                    <a:pt x="0" y="501649"/>
                  </a:lnTo>
                  <a:lnTo>
                    <a:pt x="0" y="504189"/>
                  </a:lnTo>
                  <a:lnTo>
                    <a:pt x="43179" y="504189"/>
                  </a:lnTo>
                  <a:lnTo>
                    <a:pt x="43179" y="502919"/>
                  </a:lnTo>
                  <a:lnTo>
                    <a:pt x="48259" y="502919"/>
                  </a:lnTo>
                  <a:lnTo>
                    <a:pt x="48259" y="501649"/>
                  </a:lnTo>
                  <a:close/>
                </a:path>
                <a:path w="55879" h="516889">
                  <a:moveTo>
                    <a:pt x="39370" y="504190"/>
                  </a:moveTo>
                  <a:lnTo>
                    <a:pt x="0" y="504190"/>
                  </a:lnTo>
                  <a:lnTo>
                    <a:pt x="0" y="507999"/>
                  </a:lnTo>
                  <a:lnTo>
                    <a:pt x="30479" y="507999"/>
                  </a:lnTo>
                  <a:lnTo>
                    <a:pt x="30479" y="506729"/>
                  </a:lnTo>
                  <a:lnTo>
                    <a:pt x="35559" y="506729"/>
                  </a:lnTo>
                  <a:lnTo>
                    <a:pt x="35559" y="505459"/>
                  </a:lnTo>
                  <a:lnTo>
                    <a:pt x="39370" y="505459"/>
                  </a:lnTo>
                  <a:lnTo>
                    <a:pt x="39370" y="504190"/>
                  </a:lnTo>
                  <a:close/>
                </a:path>
                <a:path w="55879" h="516889">
                  <a:moveTo>
                    <a:pt x="26669" y="507999"/>
                  </a:moveTo>
                  <a:lnTo>
                    <a:pt x="0" y="507999"/>
                  </a:lnTo>
                  <a:lnTo>
                    <a:pt x="0" y="514349"/>
                  </a:lnTo>
                  <a:lnTo>
                    <a:pt x="8889" y="514349"/>
                  </a:lnTo>
                  <a:lnTo>
                    <a:pt x="8889" y="513079"/>
                  </a:lnTo>
                  <a:lnTo>
                    <a:pt x="13970" y="513079"/>
                  </a:lnTo>
                  <a:lnTo>
                    <a:pt x="13970" y="511809"/>
                  </a:lnTo>
                  <a:lnTo>
                    <a:pt x="17779" y="511809"/>
                  </a:lnTo>
                  <a:lnTo>
                    <a:pt x="17779" y="510539"/>
                  </a:lnTo>
                  <a:lnTo>
                    <a:pt x="22859" y="510539"/>
                  </a:lnTo>
                  <a:lnTo>
                    <a:pt x="22859" y="509269"/>
                  </a:lnTo>
                  <a:lnTo>
                    <a:pt x="26669" y="509269"/>
                  </a:lnTo>
                  <a:lnTo>
                    <a:pt x="26669" y="507999"/>
                  </a:lnTo>
                  <a:close/>
                </a:path>
                <a:path w="55879" h="516889">
                  <a:moveTo>
                    <a:pt x="5079" y="514349"/>
                  </a:moveTo>
                  <a:lnTo>
                    <a:pt x="0" y="514349"/>
                  </a:lnTo>
                  <a:lnTo>
                    <a:pt x="0" y="516889"/>
                  </a:lnTo>
                  <a:lnTo>
                    <a:pt x="1269" y="516889"/>
                  </a:lnTo>
                  <a:lnTo>
                    <a:pt x="1269" y="515619"/>
                  </a:lnTo>
                  <a:lnTo>
                    <a:pt x="5079" y="515619"/>
                  </a:lnTo>
                  <a:lnTo>
                    <a:pt x="5079" y="514349"/>
                  </a:lnTo>
                  <a:close/>
                </a:path>
              </a:pathLst>
            </a:custGeom>
            <a:solidFill>
              <a:srgbClr val="1D5A1D"/>
            </a:solidFill>
          </p:spPr>
          <p:txBody>
            <a:bodyPr wrap="square" lIns="0" tIns="0" rIns="0" bIns="0" rtlCol="0"/>
            <a:lstStyle/>
            <a:p>
              <a:endParaRPr/>
            </a:p>
          </p:txBody>
        </p:sp>
        <p:sp>
          <p:nvSpPr>
            <p:cNvPr id="921" name="object 921"/>
            <p:cNvSpPr/>
            <p:nvPr/>
          </p:nvSpPr>
          <p:spPr>
            <a:xfrm>
              <a:off x="7839710" y="5476239"/>
              <a:ext cx="54610" cy="530860"/>
            </a:xfrm>
            <a:custGeom>
              <a:avLst/>
              <a:gdLst/>
              <a:ahLst/>
              <a:cxnLst/>
              <a:rect l="l" t="t" r="r" b="b"/>
              <a:pathLst>
                <a:path w="54609" h="530860">
                  <a:moveTo>
                    <a:pt x="54610" y="0"/>
                  </a:moveTo>
                  <a:lnTo>
                    <a:pt x="24130" y="0"/>
                  </a:lnTo>
                  <a:lnTo>
                    <a:pt x="24130" y="1270"/>
                  </a:lnTo>
                  <a:lnTo>
                    <a:pt x="54610" y="1270"/>
                  </a:lnTo>
                  <a:lnTo>
                    <a:pt x="54610" y="0"/>
                  </a:lnTo>
                  <a:close/>
                </a:path>
                <a:path w="54609" h="530860">
                  <a:moveTo>
                    <a:pt x="54610" y="1270"/>
                  </a:moveTo>
                  <a:lnTo>
                    <a:pt x="0" y="1270"/>
                  </a:lnTo>
                  <a:lnTo>
                    <a:pt x="0" y="5080"/>
                  </a:lnTo>
                  <a:lnTo>
                    <a:pt x="54610" y="5080"/>
                  </a:lnTo>
                  <a:lnTo>
                    <a:pt x="54610" y="1270"/>
                  </a:lnTo>
                  <a:close/>
                </a:path>
                <a:path w="54609" h="530860">
                  <a:moveTo>
                    <a:pt x="54610" y="5080"/>
                  </a:moveTo>
                  <a:lnTo>
                    <a:pt x="0" y="5080"/>
                  </a:lnTo>
                  <a:lnTo>
                    <a:pt x="0" y="11430"/>
                  </a:lnTo>
                  <a:lnTo>
                    <a:pt x="54610" y="11430"/>
                  </a:lnTo>
                  <a:lnTo>
                    <a:pt x="54610" y="5080"/>
                  </a:lnTo>
                  <a:close/>
                </a:path>
                <a:path w="54609" h="530860">
                  <a:moveTo>
                    <a:pt x="54610" y="11430"/>
                  </a:moveTo>
                  <a:lnTo>
                    <a:pt x="0" y="11430"/>
                  </a:lnTo>
                  <a:lnTo>
                    <a:pt x="0" y="13970"/>
                  </a:lnTo>
                  <a:lnTo>
                    <a:pt x="54610" y="13970"/>
                  </a:lnTo>
                  <a:lnTo>
                    <a:pt x="54610" y="11430"/>
                  </a:lnTo>
                  <a:close/>
                </a:path>
                <a:path w="54609" h="530860">
                  <a:moveTo>
                    <a:pt x="54610" y="13970"/>
                  </a:moveTo>
                  <a:lnTo>
                    <a:pt x="0" y="13970"/>
                  </a:lnTo>
                  <a:lnTo>
                    <a:pt x="0" y="20320"/>
                  </a:lnTo>
                  <a:lnTo>
                    <a:pt x="54610" y="20320"/>
                  </a:lnTo>
                  <a:lnTo>
                    <a:pt x="54610" y="13970"/>
                  </a:lnTo>
                  <a:close/>
                </a:path>
                <a:path w="54609" h="530860">
                  <a:moveTo>
                    <a:pt x="54610" y="20320"/>
                  </a:moveTo>
                  <a:lnTo>
                    <a:pt x="0" y="20320"/>
                  </a:lnTo>
                  <a:lnTo>
                    <a:pt x="0" y="30480"/>
                  </a:lnTo>
                  <a:lnTo>
                    <a:pt x="54610" y="30480"/>
                  </a:lnTo>
                  <a:lnTo>
                    <a:pt x="54610" y="20320"/>
                  </a:lnTo>
                  <a:close/>
                </a:path>
                <a:path w="54609" h="530860">
                  <a:moveTo>
                    <a:pt x="54610" y="30480"/>
                  </a:moveTo>
                  <a:lnTo>
                    <a:pt x="0" y="30480"/>
                  </a:lnTo>
                  <a:lnTo>
                    <a:pt x="0" y="33020"/>
                  </a:lnTo>
                  <a:lnTo>
                    <a:pt x="54610" y="33020"/>
                  </a:lnTo>
                  <a:lnTo>
                    <a:pt x="54610" y="30480"/>
                  </a:lnTo>
                  <a:close/>
                </a:path>
                <a:path w="54609" h="530860">
                  <a:moveTo>
                    <a:pt x="54610" y="33020"/>
                  </a:moveTo>
                  <a:lnTo>
                    <a:pt x="0" y="33020"/>
                  </a:lnTo>
                  <a:lnTo>
                    <a:pt x="0" y="36830"/>
                  </a:lnTo>
                  <a:lnTo>
                    <a:pt x="54610" y="36830"/>
                  </a:lnTo>
                  <a:lnTo>
                    <a:pt x="54610" y="33020"/>
                  </a:lnTo>
                  <a:close/>
                </a:path>
                <a:path w="54609" h="530860">
                  <a:moveTo>
                    <a:pt x="54610" y="36830"/>
                  </a:moveTo>
                  <a:lnTo>
                    <a:pt x="0" y="36830"/>
                  </a:lnTo>
                  <a:lnTo>
                    <a:pt x="0" y="39370"/>
                  </a:lnTo>
                  <a:lnTo>
                    <a:pt x="54610" y="39370"/>
                  </a:lnTo>
                  <a:lnTo>
                    <a:pt x="54610" y="36830"/>
                  </a:lnTo>
                  <a:close/>
                </a:path>
                <a:path w="54609" h="530860">
                  <a:moveTo>
                    <a:pt x="54610" y="39370"/>
                  </a:moveTo>
                  <a:lnTo>
                    <a:pt x="0" y="39370"/>
                  </a:lnTo>
                  <a:lnTo>
                    <a:pt x="0" y="45720"/>
                  </a:lnTo>
                  <a:lnTo>
                    <a:pt x="54610" y="45720"/>
                  </a:lnTo>
                  <a:lnTo>
                    <a:pt x="54610" y="39370"/>
                  </a:lnTo>
                  <a:close/>
                </a:path>
                <a:path w="54609" h="530860">
                  <a:moveTo>
                    <a:pt x="54610" y="45720"/>
                  </a:moveTo>
                  <a:lnTo>
                    <a:pt x="0" y="45720"/>
                  </a:lnTo>
                  <a:lnTo>
                    <a:pt x="0" y="55880"/>
                  </a:lnTo>
                  <a:lnTo>
                    <a:pt x="54610" y="55880"/>
                  </a:lnTo>
                  <a:lnTo>
                    <a:pt x="54610" y="45720"/>
                  </a:lnTo>
                  <a:close/>
                </a:path>
                <a:path w="54609" h="530860">
                  <a:moveTo>
                    <a:pt x="54610" y="55880"/>
                  </a:moveTo>
                  <a:lnTo>
                    <a:pt x="0" y="55880"/>
                  </a:lnTo>
                  <a:lnTo>
                    <a:pt x="0" y="58420"/>
                  </a:lnTo>
                  <a:lnTo>
                    <a:pt x="54610" y="58420"/>
                  </a:lnTo>
                  <a:lnTo>
                    <a:pt x="54610" y="55880"/>
                  </a:lnTo>
                  <a:close/>
                </a:path>
                <a:path w="54609" h="530860">
                  <a:moveTo>
                    <a:pt x="54610" y="58420"/>
                  </a:moveTo>
                  <a:lnTo>
                    <a:pt x="0" y="58420"/>
                  </a:lnTo>
                  <a:lnTo>
                    <a:pt x="0" y="62230"/>
                  </a:lnTo>
                  <a:lnTo>
                    <a:pt x="54610" y="62230"/>
                  </a:lnTo>
                  <a:lnTo>
                    <a:pt x="54610" y="58420"/>
                  </a:lnTo>
                  <a:close/>
                </a:path>
                <a:path w="54609" h="530860">
                  <a:moveTo>
                    <a:pt x="54610" y="62230"/>
                  </a:moveTo>
                  <a:lnTo>
                    <a:pt x="0" y="62230"/>
                  </a:lnTo>
                  <a:lnTo>
                    <a:pt x="0" y="64770"/>
                  </a:lnTo>
                  <a:lnTo>
                    <a:pt x="54610" y="64770"/>
                  </a:lnTo>
                  <a:lnTo>
                    <a:pt x="54610" y="62230"/>
                  </a:lnTo>
                  <a:close/>
                </a:path>
                <a:path w="54609" h="530860">
                  <a:moveTo>
                    <a:pt x="54610" y="64770"/>
                  </a:moveTo>
                  <a:lnTo>
                    <a:pt x="0" y="64770"/>
                  </a:lnTo>
                  <a:lnTo>
                    <a:pt x="0" y="68580"/>
                  </a:lnTo>
                  <a:lnTo>
                    <a:pt x="54610" y="68580"/>
                  </a:lnTo>
                  <a:lnTo>
                    <a:pt x="54610" y="64770"/>
                  </a:lnTo>
                  <a:close/>
                </a:path>
                <a:path w="54609" h="530860">
                  <a:moveTo>
                    <a:pt x="54610" y="68580"/>
                  </a:moveTo>
                  <a:lnTo>
                    <a:pt x="0" y="68580"/>
                  </a:lnTo>
                  <a:lnTo>
                    <a:pt x="0" y="81280"/>
                  </a:lnTo>
                  <a:lnTo>
                    <a:pt x="54610" y="81280"/>
                  </a:lnTo>
                  <a:lnTo>
                    <a:pt x="54610" y="68580"/>
                  </a:lnTo>
                  <a:close/>
                </a:path>
                <a:path w="54609" h="530860">
                  <a:moveTo>
                    <a:pt x="54610" y="81280"/>
                  </a:moveTo>
                  <a:lnTo>
                    <a:pt x="0" y="81280"/>
                  </a:lnTo>
                  <a:lnTo>
                    <a:pt x="0" y="83820"/>
                  </a:lnTo>
                  <a:lnTo>
                    <a:pt x="54610" y="83820"/>
                  </a:lnTo>
                  <a:lnTo>
                    <a:pt x="54610" y="81280"/>
                  </a:lnTo>
                  <a:close/>
                </a:path>
                <a:path w="54609" h="530860">
                  <a:moveTo>
                    <a:pt x="54610" y="83820"/>
                  </a:moveTo>
                  <a:lnTo>
                    <a:pt x="0" y="83820"/>
                  </a:lnTo>
                  <a:lnTo>
                    <a:pt x="0" y="87630"/>
                  </a:lnTo>
                  <a:lnTo>
                    <a:pt x="54610" y="87630"/>
                  </a:lnTo>
                  <a:lnTo>
                    <a:pt x="54610" y="83820"/>
                  </a:lnTo>
                  <a:close/>
                </a:path>
                <a:path w="54609" h="530860">
                  <a:moveTo>
                    <a:pt x="54610" y="87630"/>
                  </a:moveTo>
                  <a:lnTo>
                    <a:pt x="0" y="87630"/>
                  </a:lnTo>
                  <a:lnTo>
                    <a:pt x="0" y="93980"/>
                  </a:lnTo>
                  <a:lnTo>
                    <a:pt x="54610" y="93980"/>
                  </a:lnTo>
                  <a:lnTo>
                    <a:pt x="54610" y="87630"/>
                  </a:lnTo>
                  <a:close/>
                </a:path>
                <a:path w="54609" h="530860">
                  <a:moveTo>
                    <a:pt x="54610" y="93980"/>
                  </a:moveTo>
                  <a:lnTo>
                    <a:pt x="0" y="93980"/>
                  </a:lnTo>
                  <a:lnTo>
                    <a:pt x="0" y="96520"/>
                  </a:lnTo>
                  <a:lnTo>
                    <a:pt x="54610" y="96520"/>
                  </a:lnTo>
                  <a:lnTo>
                    <a:pt x="54610" y="93980"/>
                  </a:lnTo>
                  <a:close/>
                </a:path>
                <a:path w="54609" h="530860">
                  <a:moveTo>
                    <a:pt x="54610" y="96520"/>
                  </a:moveTo>
                  <a:lnTo>
                    <a:pt x="0" y="96520"/>
                  </a:lnTo>
                  <a:lnTo>
                    <a:pt x="0" y="113030"/>
                  </a:lnTo>
                  <a:lnTo>
                    <a:pt x="54610" y="113030"/>
                  </a:lnTo>
                  <a:lnTo>
                    <a:pt x="54610" y="96520"/>
                  </a:lnTo>
                  <a:close/>
                </a:path>
                <a:path w="54609" h="530860">
                  <a:moveTo>
                    <a:pt x="54610" y="113030"/>
                  </a:moveTo>
                  <a:lnTo>
                    <a:pt x="0" y="113030"/>
                  </a:lnTo>
                  <a:lnTo>
                    <a:pt x="0" y="115570"/>
                  </a:lnTo>
                  <a:lnTo>
                    <a:pt x="54610" y="115570"/>
                  </a:lnTo>
                  <a:lnTo>
                    <a:pt x="54610" y="113030"/>
                  </a:lnTo>
                  <a:close/>
                </a:path>
                <a:path w="54609" h="530860">
                  <a:moveTo>
                    <a:pt x="54610" y="115570"/>
                  </a:moveTo>
                  <a:lnTo>
                    <a:pt x="0" y="115570"/>
                  </a:lnTo>
                  <a:lnTo>
                    <a:pt x="0" y="119380"/>
                  </a:lnTo>
                  <a:lnTo>
                    <a:pt x="54610" y="119380"/>
                  </a:lnTo>
                  <a:lnTo>
                    <a:pt x="54610" y="115570"/>
                  </a:lnTo>
                  <a:close/>
                </a:path>
                <a:path w="54609" h="530860">
                  <a:moveTo>
                    <a:pt x="54610" y="119380"/>
                  </a:moveTo>
                  <a:lnTo>
                    <a:pt x="0" y="119380"/>
                  </a:lnTo>
                  <a:lnTo>
                    <a:pt x="0" y="121920"/>
                  </a:lnTo>
                  <a:lnTo>
                    <a:pt x="54610" y="121920"/>
                  </a:lnTo>
                  <a:lnTo>
                    <a:pt x="54610" y="119380"/>
                  </a:lnTo>
                  <a:close/>
                </a:path>
                <a:path w="54609" h="530860">
                  <a:moveTo>
                    <a:pt x="54610" y="121920"/>
                  </a:moveTo>
                  <a:lnTo>
                    <a:pt x="0" y="121920"/>
                  </a:lnTo>
                  <a:lnTo>
                    <a:pt x="0" y="125730"/>
                  </a:lnTo>
                  <a:lnTo>
                    <a:pt x="54610" y="125730"/>
                  </a:lnTo>
                  <a:lnTo>
                    <a:pt x="54610" y="121920"/>
                  </a:lnTo>
                  <a:close/>
                </a:path>
                <a:path w="54609" h="530860">
                  <a:moveTo>
                    <a:pt x="54610" y="125730"/>
                  </a:moveTo>
                  <a:lnTo>
                    <a:pt x="0" y="125730"/>
                  </a:lnTo>
                  <a:lnTo>
                    <a:pt x="0" y="132080"/>
                  </a:lnTo>
                  <a:lnTo>
                    <a:pt x="54610" y="132080"/>
                  </a:lnTo>
                  <a:lnTo>
                    <a:pt x="54610" y="125730"/>
                  </a:lnTo>
                  <a:close/>
                </a:path>
                <a:path w="54609" h="530860">
                  <a:moveTo>
                    <a:pt x="54610" y="132080"/>
                  </a:moveTo>
                  <a:lnTo>
                    <a:pt x="0" y="132080"/>
                  </a:lnTo>
                  <a:lnTo>
                    <a:pt x="0" y="138430"/>
                  </a:lnTo>
                  <a:lnTo>
                    <a:pt x="54610" y="138430"/>
                  </a:lnTo>
                  <a:lnTo>
                    <a:pt x="54610" y="132080"/>
                  </a:lnTo>
                  <a:close/>
                </a:path>
                <a:path w="54609" h="530860">
                  <a:moveTo>
                    <a:pt x="54610" y="138430"/>
                  </a:moveTo>
                  <a:lnTo>
                    <a:pt x="0" y="138430"/>
                  </a:lnTo>
                  <a:lnTo>
                    <a:pt x="0" y="140970"/>
                  </a:lnTo>
                  <a:lnTo>
                    <a:pt x="54610" y="140970"/>
                  </a:lnTo>
                  <a:lnTo>
                    <a:pt x="54610" y="138430"/>
                  </a:lnTo>
                  <a:close/>
                </a:path>
                <a:path w="54609" h="530860">
                  <a:moveTo>
                    <a:pt x="54610" y="140970"/>
                  </a:moveTo>
                  <a:lnTo>
                    <a:pt x="0" y="140970"/>
                  </a:lnTo>
                  <a:lnTo>
                    <a:pt x="0" y="144780"/>
                  </a:lnTo>
                  <a:lnTo>
                    <a:pt x="54610" y="144780"/>
                  </a:lnTo>
                  <a:lnTo>
                    <a:pt x="54610" y="140970"/>
                  </a:lnTo>
                  <a:close/>
                </a:path>
                <a:path w="54609" h="530860">
                  <a:moveTo>
                    <a:pt x="54610" y="144780"/>
                  </a:moveTo>
                  <a:lnTo>
                    <a:pt x="0" y="144780"/>
                  </a:lnTo>
                  <a:lnTo>
                    <a:pt x="0" y="151130"/>
                  </a:lnTo>
                  <a:lnTo>
                    <a:pt x="54610" y="151130"/>
                  </a:lnTo>
                  <a:lnTo>
                    <a:pt x="54610" y="144780"/>
                  </a:lnTo>
                  <a:close/>
                </a:path>
                <a:path w="54609" h="530860">
                  <a:moveTo>
                    <a:pt x="54610" y="151130"/>
                  </a:moveTo>
                  <a:lnTo>
                    <a:pt x="0" y="151130"/>
                  </a:lnTo>
                  <a:lnTo>
                    <a:pt x="0" y="157480"/>
                  </a:lnTo>
                  <a:lnTo>
                    <a:pt x="54610" y="157480"/>
                  </a:lnTo>
                  <a:lnTo>
                    <a:pt x="54610" y="151130"/>
                  </a:lnTo>
                  <a:close/>
                </a:path>
                <a:path w="54609" h="530860">
                  <a:moveTo>
                    <a:pt x="54610" y="157480"/>
                  </a:moveTo>
                  <a:lnTo>
                    <a:pt x="0" y="157480"/>
                  </a:lnTo>
                  <a:lnTo>
                    <a:pt x="0" y="160020"/>
                  </a:lnTo>
                  <a:lnTo>
                    <a:pt x="54610" y="160020"/>
                  </a:lnTo>
                  <a:lnTo>
                    <a:pt x="54610" y="157480"/>
                  </a:lnTo>
                  <a:close/>
                </a:path>
                <a:path w="54609" h="530860">
                  <a:moveTo>
                    <a:pt x="54610" y="160020"/>
                  </a:moveTo>
                  <a:lnTo>
                    <a:pt x="0" y="160020"/>
                  </a:lnTo>
                  <a:lnTo>
                    <a:pt x="0" y="166370"/>
                  </a:lnTo>
                  <a:lnTo>
                    <a:pt x="54610" y="166370"/>
                  </a:lnTo>
                  <a:lnTo>
                    <a:pt x="54610" y="160020"/>
                  </a:lnTo>
                  <a:close/>
                </a:path>
                <a:path w="54609" h="530860">
                  <a:moveTo>
                    <a:pt x="54610" y="166370"/>
                  </a:moveTo>
                  <a:lnTo>
                    <a:pt x="0" y="166370"/>
                  </a:lnTo>
                  <a:lnTo>
                    <a:pt x="0" y="176530"/>
                  </a:lnTo>
                  <a:lnTo>
                    <a:pt x="54610" y="176530"/>
                  </a:lnTo>
                  <a:lnTo>
                    <a:pt x="54610" y="166370"/>
                  </a:lnTo>
                  <a:close/>
                </a:path>
                <a:path w="54609" h="530860">
                  <a:moveTo>
                    <a:pt x="54610" y="176530"/>
                  </a:moveTo>
                  <a:lnTo>
                    <a:pt x="0" y="176530"/>
                  </a:lnTo>
                  <a:lnTo>
                    <a:pt x="0" y="179070"/>
                  </a:lnTo>
                  <a:lnTo>
                    <a:pt x="54610" y="179070"/>
                  </a:lnTo>
                  <a:lnTo>
                    <a:pt x="54610" y="176530"/>
                  </a:lnTo>
                  <a:close/>
                </a:path>
                <a:path w="54609" h="530860">
                  <a:moveTo>
                    <a:pt x="54610" y="179070"/>
                  </a:moveTo>
                  <a:lnTo>
                    <a:pt x="0" y="179070"/>
                  </a:lnTo>
                  <a:lnTo>
                    <a:pt x="0" y="182880"/>
                  </a:lnTo>
                  <a:lnTo>
                    <a:pt x="54610" y="182880"/>
                  </a:lnTo>
                  <a:lnTo>
                    <a:pt x="54610" y="179070"/>
                  </a:lnTo>
                  <a:close/>
                </a:path>
                <a:path w="54609" h="530860">
                  <a:moveTo>
                    <a:pt x="54610" y="182880"/>
                  </a:moveTo>
                  <a:lnTo>
                    <a:pt x="0" y="182880"/>
                  </a:lnTo>
                  <a:lnTo>
                    <a:pt x="0" y="191770"/>
                  </a:lnTo>
                  <a:lnTo>
                    <a:pt x="54610" y="191770"/>
                  </a:lnTo>
                  <a:lnTo>
                    <a:pt x="54610" y="182880"/>
                  </a:lnTo>
                  <a:close/>
                </a:path>
                <a:path w="54609" h="530860">
                  <a:moveTo>
                    <a:pt x="54610" y="191770"/>
                  </a:moveTo>
                  <a:lnTo>
                    <a:pt x="0" y="191770"/>
                  </a:lnTo>
                  <a:lnTo>
                    <a:pt x="0" y="195580"/>
                  </a:lnTo>
                  <a:lnTo>
                    <a:pt x="54610" y="195580"/>
                  </a:lnTo>
                  <a:lnTo>
                    <a:pt x="54610" y="191770"/>
                  </a:lnTo>
                  <a:close/>
                </a:path>
                <a:path w="54609" h="530860">
                  <a:moveTo>
                    <a:pt x="54610" y="195580"/>
                  </a:moveTo>
                  <a:lnTo>
                    <a:pt x="0" y="195580"/>
                  </a:lnTo>
                  <a:lnTo>
                    <a:pt x="0" y="198120"/>
                  </a:lnTo>
                  <a:lnTo>
                    <a:pt x="54610" y="198120"/>
                  </a:lnTo>
                  <a:lnTo>
                    <a:pt x="54610" y="195580"/>
                  </a:lnTo>
                  <a:close/>
                </a:path>
                <a:path w="54609" h="530860">
                  <a:moveTo>
                    <a:pt x="54610" y="198120"/>
                  </a:moveTo>
                  <a:lnTo>
                    <a:pt x="0" y="198120"/>
                  </a:lnTo>
                  <a:lnTo>
                    <a:pt x="0" y="208280"/>
                  </a:lnTo>
                  <a:lnTo>
                    <a:pt x="54610" y="208280"/>
                  </a:lnTo>
                  <a:lnTo>
                    <a:pt x="54610" y="198120"/>
                  </a:lnTo>
                  <a:close/>
                </a:path>
                <a:path w="54609" h="530860">
                  <a:moveTo>
                    <a:pt x="54610" y="208280"/>
                  </a:moveTo>
                  <a:lnTo>
                    <a:pt x="0" y="208280"/>
                  </a:lnTo>
                  <a:lnTo>
                    <a:pt x="0" y="210820"/>
                  </a:lnTo>
                  <a:lnTo>
                    <a:pt x="54610" y="210820"/>
                  </a:lnTo>
                  <a:lnTo>
                    <a:pt x="54610" y="208280"/>
                  </a:lnTo>
                  <a:close/>
                </a:path>
                <a:path w="54609" h="530860">
                  <a:moveTo>
                    <a:pt x="54610" y="210820"/>
                  </a:moveTo>
                  <a:lnTo>
                    <a:pt x="0" y="210820"/>
                  </a:lnTo>
                  <a:lnTo>
                    <a:pt x="0" y="214630"/>
                  </a:lnTo>
                  <a:lnTo>
                    <a:pt x="54610" y="214630"/>
                  </a:lnTo>
                  <a:lnTo>
                    <a:pt x="54610" y="210820"/>
                  </a:lnTo>
                  <a:close/>
                </a:path>
                <a:path w="54609" h="530860">
                  <a:moveTo>
                    <a:pt x="54610" y="214630"/>
                  </a:moveTo>
                  <a:lnTo>
                    <a:pt x="0" y="214630"/>
                  </a:lnTo>
                  <a:lnTo>
                    <a:pt x="0" y="217170"/>
                  </a:lnTo>
                  <a:lnTo>
                    <a:pt x="54610" y="217170"/>
                  </a:lnTo>
                  <a:lnTo>
                    <a:pt x="54610" y="214630"/>
                  </a:lnTo>
                  <a:close/>
                </a:path>
                <a:path w="54609" h="530860">
                  <a:moveTo>
                    <a:pt x="54610" y="217170"/>
                  </a:moveTo>
                  <a:lnTo>
                    <a:pt x="0" y="217170"/>
                  </a:lnTo>
                  <a:lnTo>
                    <a:pt x="0" y="220980"/>
                  </a:lnTo>
                  <a:lnTo>
                    <a:pt x="54610" y="220980"/>
                  </a:lnTo>
                  <a:lnTo>
                    <a:pt x="54610" y="217170"/>
                  </a:lnTo>
                  <a:close/>
                </a:path>
                <a:path w="54609" h="530860">
                  <a:moveTo>
                    <a:pt x="54610" y="220980"/>
                  </a:moveTo>
                  <a:lnTo>
                    <a:pt x="0" y="220980"/>
                  </a:lnTo>
                  <a:lnTo>
                    <a:pt x="0" y="223520"/>
                  </a:lnTo>
                  <a:lnTo>
                    <a:pt x="54610" y="223520"/>
                  </a:lnTo>
                  <a:lnTo>
                    <a:pt x="54610" y="220980"/>
                  </a:lnTo>
                  <a:close/>
                </a:path>
                <a:path w="54609" h="530860">
                  <a:moveTo>
                    <a:pt x="54610" y="223520"/>
                  </a:moveTo>
                  <a:lnTo>
                    <a:pt x="0" y="223520"/>
                  </a:lnTo>
                  <a:lnTo>
                    <a:pt x="0" y="227330"/>
                  </a:lnTo>
                  <a:lnTo>
                    <a:pt x="54610" y="227330"/>
                  </a:lnTo>
                  <a:lnTo>
                    <a:pt x="54610" y="223520"/>
                  </a:lnTo>
                  <a:close/>
                </a:path>
                <a:path w="54609" h="530860">
                  <a:moveTo>
                    <a:pt x="54610" y="227330"/>
                  </a:moveTo>
                  <a:lnTo>
                    <a:pt x="0" y="227330"/>
                  </a:lnTo>
                  <a:lnTo>
                    <a:pt x="0" y="233680"/>
                  </a:lnTo>
                  <a:lnTo>
                    <a:pt x="54610" y="233680"/>
                  </a:lnTo>
                  <a:lnTo>
                    <a:pt x="54610" y="227330"/>
                  </a:lnTo>
                  <a:close/>
                </a:path>
                <a:path w="54609" h="530860">
                  <a:moveTo>
                    <a:pt x="54610" y="233680"/>
                  </a:moveTo>
                  <a:lnTo>
                    <a:pt x="0" y="233680"/>
                  </a:lnTo>
                  <a:lnTo>
                    <a:pt x="0" y="236220"/>
                  </a:lnTo>
                  <a:lnTo>
                    <a:pt x="54610" y="236220"/>
                  </a:lnTo>
                  <a:lnTo>
                    <a:pt x="54610" y="233680"/>
                  </a:lnTo>
                  <a:close/>
                </a:path>
                <a:path w="54609" h="530860">
                  <a:moveTo>
                    <a:pt x="54610" y="236220"/>
                  </a:moveTo>
                  <a:lnTo>
                    <a:pt x="0" y="236220"/>
                  </a:lnTo>
                  <a:lnTo>
                    <a:pt x="0" y="240030"/>
                  </a:lnTo>
                  <a:lnTo>
                    <a:pt x="54610" y="240030"/>
                  </a:lnTo>
                  <a:lnTo>
                    <a:pt x="54610" y="236220"/>
                  </a:lnTo>
                  <a:close/>
                </a:path>
                <a:path w="54609" h="530860">
                  <a:moveTo>
                    <a:pt x="54610" y="240030"/>
                  </a:moveTo>
                  <a:lnTo>
                    <a:pt x="0" y="240030"/>
                  </a:lnTo>
                  <a:lnTo>
                    <a:pt x="0" y="248920"/>
                  </a:lnTo>
                  <a:lnTo>
                    <a:pt x="54610" y="248920"/>
                  </a:lnTo>
                  <a:lnTo>
                    <a:pt x="54610" y="240030"/>
                  </a:lnTo>
                  <a:close/>
                </a:path>
                <a:path w="54609" h="530860">
                  <a:moveTo>
                    <a:pt x="54610" y="248920"/>
                  </a:moveTo>
                  <a:lnTo>
                    <a:pt x="0" y="248920"/>
                  </a:lnTo>
                  <a:lnTo>
                    <a:pt x="0" y="252730"/>
                  </a:lnTo>
                  <a:lnTo>
                    <a:pt x="54610" y="252730"/>
                  </a:lnTo>
                  <a:lnTo>
                    <a:pt x="54610" y="248920"/>
                  </a:lnTo>
                  <a:close/>
                </a:path>
                <a:path w="54609" h="530860">
                  <a:moveTo>
                    <a:pt x="54610" y="252730"/>
                  </a:moveTo>
                  <a:lnTo>
                    <a:pt x="0" y="252730"/>
                  </a:lnTo>
                  <a:lnTo>
                    <a:pt x="0" y="255270"/>
                  </a:lnTo>
                  <a:lnTo>
                    <a:pt x="54610" y="255270"/>
                  </a:lnTo>
                  <a:lnTo>
                    <a:pt x="54610" y="252730"/>
                  </a:lnTo>
                  <a:close/>
                </a:path>
                <a:path w="54609" h="530860">
                  <a:moveTo>
                    <a:pt x="54610" y="255270"/>
                  </a:moveTo>
                  <a:lnTo>
                    <a:pt x="0" y="255270"/>
                  </a:lnTo>
                  <a:lnTo>
                    <a:pt x="0" y="259080"/>
                  </a:lnTo>
                  <a:lnTo>
                    <a:pt x="54610" y="259080"/>
                  </a:lnTo>
                  <a:lnTo>
                    <a:pt x="54610" y="255270"/>
                  </a:lnTo>
                  <a:close/>
                </a:path>
                <a:path w="54609" h="530860">
                  <a:moveTo>
                    <a:pt x="54610" y="259080"/>
                  </a:moveTo>
                  <a:lnTo>
                    <a:pt x="0" y="259080"/>
                  </a:lnTo>
                  <a:lnTo>
                    <a:pt x="0" y="261620"/>
                  </a:lnTo>
                  <a:lnTo>
                    <a:pt x="54610" y="261620"/>
                  </a:lnTo>
                  <a:lnTo>
                    <a:pt x="54610" y="259080"/>
                  </a:lnTo>
                  <a:close/>
                </a:path>
                <a:path w="54609" h="530860">
                  <a:moveTo>
                    <a:pt x="54610" y="261620"/>
                  </a:moveTo>
                  <a:lnTo>
                    <a:pt x="0" y="261620"/>
                  </a:lnTo>
                  <a:lnTo>
                    <a:pt x="0" y="267970"/>
                  </a:lnTo>
                  <a:lnTo>
                    <a:pt x="54610" y="267970"/>
                  </a:lnTo>
                  <a:lnTo>
                    <a:pt x="54610" y="261620"/>
                  </a:lnTo>
                  <a:close/>
                </a:path>
                <a:path w="54609" h="530860">
                  <a:moveTo>
                    <a:pt x="54610" y="267970"/>
                  </a:moveTo>
                  <a:lnTo>
                    <a:pt x="0" y="267970"/>
                  </a:lnTo>
                  <a:lnTo>
                    <a:pt x="0" y="274320"/>
                  </a:lnTo>
                  <a:lnTo>
                    <a:pt x="54610" y="274320"/>
                  </a:lnTo>
                  <a:lnTo>
                    <a:pt x="54610" y="267970"/>
                  </a:lnTo>
                  <a:close/>
                </a:path>
                <a:path w="54609" h="530860">
                  <a:moveTo>
                    <a:pt x="54610" y="274320"/>
                  </a:moveTo>
                  <a:lnTo>
                    <a:pt x="0" y="274320"/>
                  </a:lnTo>
                  <a:lnTo>
                    <a:pt x="0" y="278130"/>
                  </a:lnTo>
                  <a:lnTo>
                    <a:pt x="54610" y="278130"/>
                  </a:lnTo>
                  <a:lnTo>
                    <a:pt x="54610" y="274320"/>
                  </a:lnTo>
                  <a:close/>
                </a:path>
                <a:path w="54609" h="530860">
                  <a:moveTo>
                    <a:pt x="54610" y="278130"/>
                  </a:moveTo>
                  <a:lnTo>
                    <a:pt x="0" y="278130"/>
                  </a:lnTo>
                  <a:lnTo>
                    <a:pt x="0" y="280670"/>
                  </a:lnTo>
                  <a:lnTo>
                    <a:pt x="54610" y="280670"/>
                  </a:lnTo>
                  <a:lnTo>
                    <a:pt x="54610" y="278130"/>
                  </a:lnTo>
                  <a:close/>
                </a:path>
                <a:path w="54609" h="530860">
                  <a:moveTo>
                    <a:pt x="54610" y="280670"/>
                  </a:moveTo>
                  <a:lnTo>
                    <a:pt x="0" y="280670"/>
                  </a:lnTo>
                  <a:lnTo>
                    <a:pt x="0" y="284480"/>
                  </a:lnTo>
                  <a:lnTo>
                    <a:pt x="54610" y="284480"/>
                  </a:lnTo>
                  <a:lnTo>
                    <a:pt x="54610" y="280670"/>
                  </a:lnTo>
                  <a:close/>
                </a:path>
                <a:path w="54609" h="530860">
                  <a:moveTo>
                    <a:pt x="54610" y="284480"/>
                  </a:moveTo>
                  <a:lnTo>
                    <a:pt x="0" y="284480"/>
                  </a:lnTo>
                  <a:lnTo>
                    <a:pt x="0" y="287020"/>
                  </a:lnTo>
                  <a:lnTo>
                    <a:pt x="54610" y="287020"/>
                  </a:lnTo>
                  <a:lnTo>
                    <a:pt x="54610" y="284480"/>
                  </a:lnTo>
                  <a:close/>
                </a:path>
                <a:path w="54609" h="530860">
                  <a:moveTo>
                    <a:pt x="54610" y="287020"/>
                  </a:moveTo>
                  <a:lnTo>
                    <a:pt x="0" y="287020"/>
                  </a:lnTo>
                  <a:lnTo>
                    <a:pt x="0" y="290830"/>
                  </a:lnTo>
                  <a:lnTo>
                    <a:pt x="54610" y="290830"/>
                  </a:lnTo>
                  <a:lnTo>
                    <a:pt x="54610" y="287020"/>
                  </a:lnTo>
                  <a:close/>
                </a:path>
                <a:path w="54609" h="530860">
                  <a:moveTo>
                    <a:pt x="54610" y="290830"/>
                  </a:moveTo>
                  <a:lnTo>
                    <a:pt x="0" y="290830"/>
                  </a:lnTo>
                  <a:lnTo>
                    <a:pt x="0" y="293370"/>
                  </a:lnTo>
                  <a:lnTo>
                    <a:pt x="54610" y="293370"/>
                  </a:lnTo>
                  <a:lnTo>
                    <a:pt x="54610" y="290830"/>
                  </a:lnTo>
                  <a:close/>
                </a:path>
                <a:path w="54609" h="530860">
                  <a:moveTo>
                    <a:pt x="54610" y="293370"/>
                  </a:moveTo>
                  <a:lnTo>
                    <a:pt x="0" y="293370"/>
                  </a:lnTo>
                  <a:lnTo>
                    <a:pt x="0" y="297180"/>
                  </a:lnTo>
                  <a:lnTo>
                    <a:pt x="54610" y="297180"/>
                  </a:lnTo>
                  <a:lnTo>
                    <a:pt x="54610" y="293370"/>
                  </a:lnTo>
                  <a:close/>
                </a:path>
                <a:path w="54609" h="530860">
                  <a:moveTo>
                    <a:pt x="54610" y="297180"/>
                  </a:moveTo>
                  <a:lnTo>
                    <a:pt x="0" y="297180"/>
                  </a:lnTo>
                  <a:lnTo>
                    <a:pt x="0" y="299720"/>
                  </a:lnTo>
                  <a:lnTo>
                    <a:pt x="54610" y="299720"/>
                  </a:lnTo>
                  <a:lnTo>
                    <a:pt x="54610" y="297180"/>
                  </a:lnTo>
                  <a:close/>
                </a:path>
                <a:path w="54609" h="530860">
                  <a:moveTo>
                    <a:pt x="54610" y="299720"/>
                  </a:moveTo>
                  <a:lnTo>
                    <a:pt x="0" y="299720"/>
                  </a:lnTo>
                  <a:lnTo>
                    <a:pt x="0" y="309880"/>
                  </a:lnTo>
                  <a:lnTo>
                    <a:pt x="54610" y="309880"/>
                  </a:lnTo>
                  <a:lnTo>
                    <a:pt x="54610" y="299720"/>
                  </a:lnTo>
                  <a:close/>
                </a:path>
                <a:path w="54609" h="530860">
                  <a:moveTo>
                    <a:pt x="54610" y="309880"/>
                  </a:moveTo>
                  <a:lnTo>
                    <a:pt x="0" y="309880"/>
                  </a:lnTo>
                  <a:lnTo>
                    <a:pt x="0" y="312420"/>
                  </a:lnTo>
                  <a:lnTo>
                    <a:pt x="54610" y="312420"/>
                  </a:lnTo>
                  <a:lnTo>
                    <a:pt x="54610" y="309880"/>
                  </a:lnTo>
                  <a:close/>
                </a:path>
                <a:path w="54609" h="530860">
                  <a:moveTo>
                    <a:pt x="54610" y="312420"/>
                  </a:moveTo>
                  <a:lnTo>
                    <a:pt x="0" y="312420"/>
                  </a:lnTo>
                  <a:lnTo>
                    <a:pt x="0" y="316230"/>
                  </a:lnTo>
                  <a:lnTo>
                    <a:pt x="54610" y="316230"/>
                  </a:lnTo>
                  <a:lnTo>
                    <a:pt x="54610" y="312420"/>
                  </a:lnTo>
                  <a:close/>
                </a:path>
                <a:path w="54609" h="530860">
                  <a:moveTo>
                    <a:pt x="54610" y="316230"/>
                  </a:moveTo>
                  <a:lnTo>
                    <a:pt x="0" y="316230"/>
                  </a:lnTo>
                  <a:lnTo>
                    <a:pt x="0" y="318770"/>
                  </a:lnTo>
                  <a:lnTo>
                    <a:pt x="54610" y="318770"/>
                  </a:lnTo>
                  <a:lnTo>
                    <a:pt x="54610" y="316230"/>
                  </a:lnTo>
                  <a:close/>
                </a:path>
                <a:path w="54609" h="530860">
                  <a:moveTo>
                    <a:pt x="54610" y="318770"/>
                  </a:moveTo>
                  <a:lnTo>
                    <a:pt x="0" y="318770"/>
                  </a:lnTo>
                  <a:lnTo>
                    <a:pt x="0" y="328930"/>
                  </a:lnTo>
                  <a:lnTo>
                    <a:pt x="54610" y="328930"/>
                  </a:lnTo>
                  <a:lnTo>
                    <a:pt x="54610" y="318770"/>
                  </a:lnTo>
                  <a:close/>
                </a:path>
                <a:path w="54609" h="530860">
                  <a:moveTo>
                    <a:pt x="54610" y="328930"/>
                  </a:moveTo>
                  <a:lnTo>
                    <a:pt x="0" y="328930"/>
                  </a:lnTo>
                  <a:lnTo>
                    <a:pt x="0" y="331470"/>
                  </a:lnTo>
                  <a:lnTo>
                    <a:pt x="54610" y="331470"/>
                  </a:lnTo>
                  <a:lnTo>
                    <a:pt x="54610" y="328930"/>
                  </a:lnTo>
                  <a:close/>
                </a:path>
                <a:path w="54609" h="530860">
                  <a:moveTo>
                    <a:pt x="54610" y="331470"/>
                  </a:moveTo>
                  <a:lnTo>
                    <a:pt x="0" y="331470"/>
                  </a:lnTo>
                  <a:lnTo>
                    <a:pt x="0" y="337820"/>
                  </a:lnTo>
                  <a:lnTo>
                    <a:pt x="54610" y="337820"/>
                  </a:lnTo>
                  <a:lnTo>
                    <a:pt x="54610" y="331470"/>
                  </a:lnTo>
                  <a:close/>
                </a:path>
                <a:path w="54609" h="530860">
                  <a:moveTo>
                    <a:pt x="54610" y="337820"/>
                  </a:moveTo>
                  <a:lnTo>
                    <a:pt x="0" y="337820"/>
                  </a:lnTo>
                  <a:lnTo>
                    <a:pt x="0" y="341630"/>
                  </a:lnTo>
                  <a:lnTo>
                    <a:pt x="54610" y="341630"/>
                  </a:lnTo>
                  <a:lnTo>
                    <a:pt x="54610" y="337820"/>
                  </a:lnTo>
                  <a:close/>
                </a:path>
                <a:path w="54609" h="530860">
                  <a:moveTo>
                    <a:pt x="54610" y="341630"/>
                  </a:moveTo>
                  <a:lnTo>
                    <a:pt x="0" y="341630"/>
                  </a:lnTo>
                  <a:lnTo>
                    <a:pt x="0" y="350520"/>
                  </a:lnTo>
                  <a:lnTo>
                    <a:pt x="54610" y="350520"/>
                  </a:lnTo>
                  <a:lnTo>
                    <a:pt x="54610" y="341630"/>
                  </a:lnTo>
                  <a:close/>
                </a:path>
                <a:path w="54609" h="530860">
                  <a:moveTo>
                    <a:pt x="54610" y="350520"/>
                  </a:moveTo>
                  <a:lnTo>
                    <a:pt x="0" y="350520"/>
                  </a:lnTo>
                  <a:lnTo>
                    <a:pt x="0" y="356870"/>
                  </a:lnTo>
                  <a:lnTo>
                    <a:pt x="54610" y="356870"/>
                  </a:lnTo>
                  <a:lnTo>
                    <a:pt x="54610" y="350520"/>
                  </a:lnTo>
                  <a:close/>
                </a:path>
                <a:path w="54609" h="530860">
                  <a:moveTo>
                    <a:pt x="54610" y="356870"/>
                  </a:moveTo>
                  <a:lnTo>
                    <a:pt x="0" y="356870"/>
                  </a:lnTo>
                  <a:lnTo>
                    <a:pt x="0" y="360680"/>
                  </a:lnTo>
                  <a:lnTo>
                    <a:pt x="54610" y="360680"/>
                  </a:lnTo>
                  <a:lnTo>
                    <a:pt x="54610" y="356870"/>
                  </a:lnTo>
                  <a:close/>
                </a:path>
                <a:path w="54609" h="530860">
                  <a:moveTo>
                    <a:pt x="54610" y="360680"/>
                  </a:moveTo>
                  <a:lnTo>
                    <a:pt x="0" y="360680"/>
                  </a:lnTo>
                  <a:lnTo>
                    <a:pt x="0" y="363220"/>
                  </a:lnTo>
                  <a:lnTo>
                    <a:pt x="54610" y="363220"/>
                  </a:lnTo>
                  <a:lnTo>
                    <a:pt x="54610" y="360680"/>
                  </a:lnTo>
                  <a:close/>
                </a:path>
                <a:path w="54609" h="530860">
                  <a:moveTo>
                    <a:pt x="54610" y="363220"/>
                  </a:moveTo>
                  <a:lnTo>
                    <a:pt x="0" y="363220"/>
                  </a:lnTo>
                  <a:lnTo>
                    <a:pt x="0" y="369570"/>
                  </a:lnTo>
                  <a:lnTo>
                    <a:pt x="54610" y="369570"/>
                  </a:lnTo>
                  <a:lnTo>
                    <a:pt x="54610" y="363220"/>
                  </a:lnTo>
                  <a:close/>
                </a:path>
                <a:path w="54609" h="530860">
                  <a:moveTo>
                    <a:pt x="54610" y="369570"/>
                  </a:moveTo>
                  <a:lnTo>
                    <a:pt x="0" y="369570"/>
                  </a:lnTo>
                  <a:lnTo>
                    <a:pt x="0" y="373380"/>
                  </a:lnTo>
                  <a:lnTo>
                    <a:pt x="54610" y="373380"/>
                  </a:lnTo>
                  <a:lnTo>
                    <a:pt x="54610" y="369570"/>
                  </a:lnTo>
                  <a:close/>
                </a:path>
                <a:path w="54609" h="530860">
                  <a:moveTo>
                    <a:pt x="54610" y="373380"/>
                  </a:moveTo>
                  <a:lnTo>
                    <a:pt x="0" y="373380"/>
                  </a:lnTo>
                  <a:lnTo>
                    <a:pt x="0" y="375920"/>
                  </a:lnTo>
                  <a:lnTo>
                    <a:pt x="54610" y="375920"/>
                  </a:lnTo>
                  <a:lnTo>
                    <a:pt x="54610" y="373380"/>
                  </a:lnTo>
                  <a:close/>
                </a:path>
                <a:path w="54609" h="530860">
                  <a:moveTo>
                    <a:pt x="54610" y="375920"/>
                  </a:moveTo>
                  <a:lnTo>
                    <a:pt x="0" y="375920"/>
                  </a:lnTo>
                  <a:lnTo>
                    <a:pt x="0" y="379730"/>
                  </a:lnTo>
                  <a:lnTo>
                    <a:pt x="54610" y="379730"/>
                  </a:lnTo>
                  <a:lnTo>
                    <a:pt x="54610" y="375920"/>
                  </a:lnTo>
                  <a:close/>
                </a:path>
                <a:path w="54609" h="530860">
                  <a:moveTo>
                    <a:pt x="54610" y="379730"/>
                  </a:moveTo>
                  <a:lnTo>
                    <a:pt x="0" y="379730"/>
                  </a:lnTo>
                  <a:lnTo>
                    <a:pt x="0" y="382270"/>
                  </a:lnTo>
                  <a:lnTo>
                    <a:pt x="54610" y="382270"/>
                  </a:lnTo>
                  <a:lnTo>
                    <a:pt x="54610" y="379730"/>
                  </a:lnTo>
                  <a:close/>
                </a:path>
                <a:path w="54609" h="530860">
                  <a:moveTo>
                    <a:pt x="54610" y="382270"/>
                  </a:moveTo>
                  <a:lnTo>
                    <a:pt x="0" y="382270"/>
                  </a:lnTo>
                  <a:lnTo>
                    <a:pt x="0" y="394970"/>
                  </a:lnTo>
                  <a:lnTo>
                    <a:pt x="54610" y="394970"/>
                  </a:lnTo>
                  <a:lnTo>
                    <a:pt x="54610" y="382270"/>
                  </a:lnTo>
                  <a:close/>
                </a:path>
                <a:path w="54609" h="530860">
                  <a:moveTo>
                    <a:pt x="54610" y="394970"/>
                  </a:moveTo>
                  <a:lnTo>
                    <a:pt x="0" y="394970"/>
                  </a:lnTo>
                  <a:lnTo>
                    <a:pt x="0" y="405130"/>
                  </a:lnTo>
                  <a:lnTo>
                    <a:pt x="54610" y="405130"/>
                  </a:lnTo>
                  <a:lnTo>
                    <a:pt x="54610" y="394970"/>
                  </a:lnTo>
                  <a:close/>
                </a:path>
                <a:path w="54609" h="530860">
                  <a:moveTo>
                    <a:pt x="54610" y="405130"/>
                  </a:moveTo>
                  <a:lnTo>
                    <a:pt x="0" y="405130"/>
                  </a:lnTo>
                  <a:lnTo>
                    <a:pt x="0" y="407670"/>
                  </a:lnTo>
                  <a:lnTo>
                    <a:pt x="54610" y="407670"/>
                  </a:lnTo>
                  <a:lnTo>
                    <a:pt x="54610" y="405130"/>
                  </a:lnTo>
                  <a:close/>
                </a:path>
                <a:path w="54609" h="530860">
                  <a:moveTo>
                    <a:pt x="54610" y="407670"/>
                  </a:moveTo>
                  <a:lnTo>
                    <a:pt x="0" y="407670"/>
                  </a:lnTo>
                  <a:lnTo>
                    <a:pt x="0" y="417830"/>
                  </a:lnTo>
                  <a:lnTo>
                    <a:pt x="54610" y="417830"/>
                  </a:lnTo>
                  <a:lnTo>
                    <a:pt x="54610" y="407670"/>
                  </a:lnTo>
                  <a:close/>
                </a:path>
                <a:path w="54609" h="530860">
                  <a:moveTo>
                    <a:pt x="54610" y="417830"/>
                  </a:moveTo>
                  <a:lnTo>
                    <a:pt x="0" y="417830"/>
                  </a:lnTo>
                  <a:lnTo>
                    <a:pt x="0" y="430530"/>
                  </a:lnTo>
                  <a:lnTo>
                    <a:pt x="54610" y="430530"/>
                  </a:lnTo>
                  <a:lnTo>
                    <a:pt x="54610" y="417830"/>
                  </a:lnTo>
                  <a:close/>
                </a:path>
                <a:path w="54609" h="530860">
                  <a:moveTo>
                    <a:pt x="54610" y="430530"/>
                  </a:moveTo>
                  <a:lnTo>
                    <a:pt x="0" y="430530"/>
                  </a:lnTo>
                  <a:lnTo>
                    <a:pt x="0" y="433070"/>
                  </a:lnTo>
                  <a:lnTo>
                    <a:pt x="54610" y="433070"/>
                  </a:lnTo>
                  <a:lnTo>
                    <a:pt x="54610" y="430530"/>
                  </a:lnTo>
                  <a:close/>
                </a:path>
                <a:path w="54609" h="530860">
                  <a:moveTo>
                    <a:pt x="54610" y="433070"/>
                  </a:moveTo>
                  <a:lnTo>
                    <a:pt x="0" y="433070"/>
                  </a:lnTo>
                  <a:lnTo>
                    <a:pt x="0" y="439420"/>
                  </a:lnTo>
                  <a:lnTo>
                    <a:pt x="54610" y="439420"/>
                  </a:lnTo>
                  <a:lnTo>
                    <a:pt x="54610" y="433070"/>
                  </a:lnTo>
                  <a:close/>
                </a:path>
                <a:path w="54609" h="530860">
                  <a:moveTo>
                    <a:pt x="54610" y="439420"/>
                  </a:moveTo>
                  <a:lnTo>
                    <a:pt x="0" y="439420"/>
                  </a:lnTo>
                  <a:lnTo>
                    <a:pt x="0" y="445770"/>
                  </a:lnTo>
                  <a:lnTo>
                    <a:pt x="54610" y="445770"/>
                  </a:lnTo>
                  <a:lnTo>
                    <a:pt x="54610" y="439420"/>
                  </a:lnTo>
                  <a:close/>
                </a:path>
                <a:path w="54609" h="530860">
                  <a:moveTo>
                    <a:pt x="54610" y="445770"/>
                  </a:moveTo>
                  <a:lnTo>
                    <a:pt x="0" y="445770"/>
                  </a:lnTo>
                  <a:lnTo>
                    <a:pt x="0" y="449580"/>
                  </a:lnTo>
                  <a:lnTo>
                    <a:pt x="54610" y="449580"/>
                  </a:lnTo>
                  <a:lnTo>
                    <a:pt x="54610" y="445770"/>
                  </a:lnTo>
                  <a:close/>
                </a:path>
                <a:path w="54609" h="530860">
                  <a:moveTo>
                    <a:pt x="54610" y="449580"/>
                  </a:moveTo>
                  <a:lnTo>
                    <a:pt x="0" y="449580"/>
                  </a:lnTo>
                  <a:lnTo>
                    <a:pt x="0" y="458470"/>
                  </a:lnTo>
                  <a:lnTo>
                    <a:pt x="54610" y="458470"/>
                  </a:lnTo>
                  <a:lnTo>
                    <a:pt x="54610" y="449580"/>
                  </a:lnTo>
                  <a:close/>
                </a:path>
                <a:path w="54609" h="530860">
                  <a:moveTo>
                    <a:pt x="54610" y="458470"/>
                  </a:moveTo>
                  <a:lnTo>
                    <a:pt x="0" y="458470"/>
                  </a:lnTo>
                  <a:lnTo>
                    <a:pt x="0" y="462280"/>
                  </a:lnTo>
                  <a:lnTo>
                    <a:pt x="54610" y="462280"/>
                  </a:lnTo>
                  <a:lnTo>
                    <a:pt x="54610" y="458470"/>
                  </a:lnTo>
                  <a:close/>
                </a:path>
                <a:path w="54609" h="530860">
                  <a:moveTo>
                    <a:pt x="54610" y="462280"/>
                  </a:moveTo>
                  <a:lnTo>
                    <a:pt x="0" y="462280"/>
                  </a:lnTo>
                  <a:lnTo>
                    <a:pt x="0" y="464820"/>
                  </a:lnTo>
                  <a:lnTo>
                    <a:pt x="54610" y="464820"/>
                  </a:lnTo>
                  <a:lnTo>
                    <a:pt x="54610" y="462280"/>
                  </a:lnTo>
                  <a:close/>
                </a:path>
                <a:path w="54609" h="530860">
                  <a:moveTo>
                    <a:pt x="54610" y="464820"/>
                  </a:moveTo>
                  <a:lnTo>
                    <a:pt x="0" y="464820"/>
                  </a:lnTo>
                  <a:lnTo>
                    <a:pt x="0" y="468630"/>
                  </a:lnTo>
                  <a:lnTo>
                    <a:pt x="54610" y="468630"/>
                  </a:lnTo>
                  <a:lnTo>
                    <a:pt x="54610" y="464820"/>
                  </a:lnTo>
                  <a:close/>
                </a:path>
                <a:path w="54609" h="530860">
                  <a:moveTo>
                    <a:pt x="54610" y="468630"/>
                  </a:moveTo>
                  <a:lnTo>
                    <a:pt x="0" y="468630"/>
                  </a:lnTo>
                  <a:lnTo>
                    <a:pt x="0" y="471170"/>
                  </a:lnTo>
                  <a:lnTo>
                    <a:pt x="54610" y="471170"/>
                  </a:lnTo>
                  <a:lnTo>
                    <a:pt x="54610" y="468630"/>
                  </a:lnTo>
                  <a:close/>
                </a:path>
                <a:path w="54609" h="530860">
                  <a:moveTo>
                    <a:pt x="54610" y="471170"/>
                  </a:moveTo>
                  <a:lnTo>
                    <a:pt x="0" y="471170"/>
                  </a:lnTo>
                  <a:lnTo>
                    <a:pt x="0" y="477520"/>
                  </a:lnTo>
                  <a:lnTo>
                    <a:pt x="54610" y="477520"/>
                  </a:lnTo>
                  <a:lnTo>
                    <a:pt x="54610" y="471170"/>
                  </a:lnTo>
                  <a:close/>
                </a:path>
                <a:path w="54609" h="530860">
                  <a:moveTo>
                    <a:pt x="54610" y="477520"/>
                  </a:moveTo>
                  <a:lnTo>
                    <a:pt x="0" y="477520"/>
                  </a:lnTo>
                  <a:lnTo>
                    <a:pt x="0" y="481330"/>
                  </a:lnTo>
                  <a:lnTo>
                    <a:pt x="54610" y="481330"/>
                  </a:lnTo>
                  <a:lnTo>
                    <a:pt x="54610" y="477520"/>
                  </a:lnTo>
                  <a:close/>
                </a:path>
                <a:path w="54609" h="530860">
                  <a:moveTo>
                    <a:pt x="54610" y="481330"/>
                  </a:moveTo>
                  <a:lnTo>
                    <a:pt x="0" y="481330"/>
                  </a:lnTo>
                  <a:lnTo>
                    <a:pt x="0" y="483870"/>
                  </a:lnTo>
                  <a:lnTo>
                    <a:pt x="54610" y="483870"/>
                  </a:lnTo>
                  <a:lnTo>
                    <a:pt x="54610" y="481330"/>
                  </a:lnTo>
                  <a:close/>
                </a:path>
                <a:path w="54609" h="530860">
                  <a:moveTo>
                    <a:pt x="54610" y="483870"/>
                  </a:moveTo>
                  <a:lnTo>
                    <a:pt x="0" y="483870"/>
                  </a:lnTo>
                  <a:lnTo>
                    <a:pt x="0" y="490220"/>
                  </a:lnTo>
                  <a:lnTo>
                    <a:pt x="54610" y="490220"/>
                  </a:lnTo>
                  <a:lnTo>
                    <a:pt x="54610" y="483870"/>
                  </a:lnTo>
                  <a:close/>
                </a:path>
                <a:path w="54609" h="530860">
                  <a:moveTo>
                    <a:pt x="54610" y="490220"/>
                  </a:moveTo>
                  <a:lnTo>
                    <a:pt x="0" y="490220"/>
                  </a:lnTo>
                  <a:lnTo>
                    <a:pt x="0" y="494030"/>
                  </a:lnTo>
                  <a:lnTo>
                    <a:pt x="54610" y="494030"/>
                  </a:lnTo>
                  <a:lnTo>
                    <a:pt x="54610" y="490220"/>
                  </a:lnTo>
                  <a:close/>
                </a:path>
                <a:path w="54609" h="530860">
                  <a:moveTo>
                    <a:pt x="54610" y="494030"/>
                  </a:moveTo>
                  <a:lnTo>
                    <a:pt x="0" y="494030"/>
                  </a:lnTo>
                  <a:lnTo>
                    <a:pt x="0" y="496570"/>
                  </a:lnTo>
                  <a:lnTo>
                    <a:pt x="54610" y="496570"/>
                  </a:lnTo>
                  <a:lnTo>
                    <a:pt x="54610" y="494030"/>
                  </a:lnTo>
                  <a:close/>
                </a:path>
                <a:path w="54609" h="530860">
                  <a:moveTo>
                    <a:pt x="54610" y="496570"/>
                  </a:moveTo>
                  <a:lnTo>
                    <a:pt x="0" y="496570"/>
                  </a:lnTo>
                  <a:lnTo>
                    <a:pt x="0" y="502920"/>
                  </a:lnTo>
                  <a:lnTo>
                    <a:pt x="54610" y="502920"/>
                  </a:lnTo>
                  <a:lnTo>
                    <a:pt x="54610" y="496570"/>
                  </a:lnTo>
                  <a:close/>
                </a:path>
                <a:path w="54609" h="530860">
                  <a:moveTo>
                    <a:pt x="54610" y="502920"/>
                  </a:moveTo>
                  <a:lnTo>
                    <a:pt x="0" y="502920"/>
                  </a:lnTo>
                  <a:lnTo>
                    <a:pt x="0" y="506730"/>
                  </a:lnTo>
                  <a:lnTo>
                    <a:pt x="54610" y="506730"/>
                  </a:lnTo>
                  <a:lnTo>
                    <a:pt x="54610" y="502920"/>
                  </a:lnTo>
                  <a:close/>
                </a:path>
                <a:path w="54609" h="530860">
                  <a:moveTo>
                    <a:pt x="54610" y="506730"/>
                  </a:moveTo>
                  <a:lnTo>
                    <a:pt x="0" y="506730"/>
                  </a:lnTo>
                  <a:lnTo>
                    <a:pt x="0" y="513080"/>
                  </a:lnTo>
                  <a:lnTo>
                    <a:pt x="54610" y="513080"/>
                  </a:lnTo>
                  <a:lnTo>
                    <a:pt x="54610" y="506730"/>
                  </a:lnTo>
                  <a:close/>
                </a:path>
                <a:path w="54609" h="530860">
                  <a:moveTo>
                    <a:pt x="54610" y="513080"/>
                  </a:moveTo>
                  <a:lnTo>
                    <a:pt x="0" y="513080"/>
                  </a:lnTo>
                  <a:lnTo>
                    <a:pt x="0" y="515620"/>
                  </a:lnTo>
                  <a:lnTo>
                    <a:pt x="54610" y="515620"/>
                  </a:lnTo>
                  <a:lnTo>
                    <a:pt x="54610" y="513080"/>
                  </a:lnTo>
                  <a:close/>
                </a:path>
                <a:path w="54609" h="530860">
                  <a:moveTo>
                    <a:pt x="50800" y="515620"/>
                  </a:moveTo>
                  <a:lnTo>
                    <a:pt x="0" y="515620"/>
                  </a:lnTo>
                  <a:lnTo>
                    <a:pt x="0" y="519430"/>
                  </a:lnTo>
                  <a:lnTo>
                    <a:pt x="43180" y="519430"/>
                  </a:lnTo>
                  <a:lnTo>
                    <a:pt x="43180" y="518160"/>
                  </a:lnTo>
                  <a:lnTo>
                    <a:pt x="46990" y="518160"/>
                  </a:lnTo>
                  <a:lnTo>
                    <a:pt x="46990" y="516890"/>
                  </a:lnTo>
                  <a:lnTo>
                    <a:pt x="50800" y="516890"/>
                  </a:lnTo>
                  <a:lnTo>
                    <a:pt x="50800" y="515620"/>
                  </a:lnTo>
                  <a:close/>
                </a:path>
                <a:path w="54609" h="530860">
                  <a:moveTo>
                    <a:pt x="38100" y="519430"/>
                  </a:moveTo>
                  <a:lnTo>
                    <a:pt x="0" y="519430"/>
                  </a:lnTo>
                  <a:lnTo>
                    <a:pt x="0" y="525780"/>
                  </a:lnTo>
                  <a:lnTo>
                    <a:pt x="21590" y="525780"/>
                  </a:lnTo>
                  <a:lnTo>
                    <a:pt x="21590" y="524510"/>
                  </a:lnTo>
                  <a:lnTo>
                    <a:pt x="25400" y="524510"/>
                  </a:lnTo>
                  <a:lnTo>
                    <a:pt x="25400" y="523240"/>
                  </a:lnTo>
                  <a:lnTo>
                    <a:pt x="29210" y="523240"/>
                  </a:lnTo>
                  <a:lnTo>
                    <a:pt x="29210" y="521970"/>
                  </a:lnTo>
                  <a:lnTo>
                    <a:pt x="34290" y="521970"/>
                  </a:lnTo>
                  <a:lnTo>
                    <a:pt x="34290" y="520700"/>
                  </a:lnTo>
                  <a:lnTo>
                    <a:pt x="38100" y="520700"/>
                  </a:lnTo>
                  <a:lnTo>
                    <a:pt x="38100" y="519430"/>
                  </a:lnTo>
                  <a:close/>
                </a:path>
                <a:path w="54609" h="530860">
                  <a:moveTo>
                    <a:pt x="16510" y="525780"/>
                  </a:moveTo>
                  <a:lnTo>
                    <a:pt x="0" y="525780"/>
                  </a:lnTo>
                  <a:lnTo>
                    <a:pt x="0" y="528320"/>
                  </a:lnTo>
                  <a:lnTo>
                    <a:pt x="12700" y="528320"/>
                  </a:lnTo>
                  <a:lnTo>
                    <a:pt x="12700" y="527050"/>
                  </a:lnTo>
                  <a:lnTo>
                    <a:pt x="16510" y="527050"/>
                  </a:lnTo>
                  <a:lnTo>
                    <a:pt x="16510" y="525780"/>
                  </a:lnTo>
                  <a:close/>
                </a:path>
                <a:path w="54609" h="530860">
                  <a:moveTo>
                    <a:pt x="8890" y="528320"/>
                  </a:moveTo>
                  <a:lnTo>
                    <a:pt x="0" y="528320"/>
                  </a:lnTo>
                  <a:lnTo>
                    <a:pt x="0" y="530860"/>
                  </a:lnTo>
                  <a:lnTo>
                    <a:pt x="3809" y="530860"/>
                  </a:lnTo>
                  <a:lnTo>
                    <a:pt x="3809" y="529590"/>
                  </a:lnTo>
                  <a:lnTo>
                    <a:pt x="8890" y="529590"/>
                  </a:lnTo>
                  <a:lnTo>
                    <a:pt x="8890" y="528320"/>
                  </a:lnTo>
                  <a:close/>
                </a:path>
              </a:pathLst>
            </a:custGeom>
            <a:solidFill>
              <a:srgbClr val="1D5B1D"/>
            </a:solidFill>
          </p:spPr>
          <p:txBody>
            <a:bodyPr wrap="square" lIns="0" tIns="0" rIns="0" bIns="0" rtlCol="0"/>
            <a:lstStyle/>
            <a:p>
              <a:endParaRPr/>
            </a:p>
          </p:txBody>
        </p:sp>
        <p:sp>
          <p:nvSpPr>
            <p:cNvPr id="922" name="object 922"/>
            <p:cNvSpPr/>
            <p:nvPr/>
          </p:nvSpPr>
          <p:spPr>
            <a:xfrm>
              <a:off x="7785099" y="5477509"/>
              <a:ext cx="54610" cy="546100"/>
            </a:xfrm>
            <a:custGeom>
              <a:avLst/>
              <a:gdLst/>
              <a:ahLst/>
              <a:cxnLst/>
              <a:rect l="l" t="t" r="r" b="b"/>
              <a:pathLst>
                <a:path w="54609" h="546100">
                  <a:moveTo>
                    <a:pt x="54609" y="0"/>
                  </a:moveTo>
                  <a:lnTo>
                    <a:pt x="29209" y="0"/>
                  </a:lnTo>
                  <a:lnTo>
                    <a:pt x="29209" y="1269"/>
                  </a:lnTo>
                  <a:lnTo>
                    <a:pt x="0" y="1269"/>
                  </a:lnTo>
                  <a:lnTo>
                    <a:pt x="0" y="3809"/>
                  </a:lnTo>
                  <a:lnTo>
                    <a:pt x="54609" y="3809"/>
                  </a:lnTo>
                  <a:lnTo>
                    <a:pt x="54609" y="0"/>
                  </a:lnTo>
                  <a:close/>
                </a:path>
                <a:path w="54609" h="546100">
                  <a:moveTo>
                    <a:pt x="54609" y="3809"/>
                  </a:moveTo>
                  <a:lnTo>
                    <a:pt x="0" y="3809"/>
                  </a:lnTo>
                  <a:lnTo>
                    <a:pt x="0" y="10159"/>
                  </a:lnTo>
                  <a:lnTo>
                    <a:pt x="54609" y="10159"/>
                  </a:lnTo>
                  <a:lnTo>
                    <a:pt x="54609" y="3809"/>
                  </a:lnTo>
                  <a:close/>
                </a:path>
                <a:path w="54609" h="546100">
                  <a:moveTo>
                    <a:pt x="54609" y="10159"/>
                  </a:moveTo>
                  <a:lnTo>
                    <a:pt x="0" y="10159"/>
                  </a:lnTo>
                  <a:lnTo>
                    <a:pt x="0" y="12699"/>
                  </a:lnTo>
                  <a:lnTo>
                    <a:pt x="54609" y="12699"/>
                  </a:lnTo>
                  <a:lnTo>
                    <a:pt x="54609" y="10159"/>
                  </a:lnTo>
                  <a:close/>
                </a:path>
                <a:path w="54609" h="546100">
                  <a:moveTo>
                    <a:pt x="54609" y="12700"/>
                  </a:moveTo>
                  <a:lnTo>
                    <a:pt x="0" y="12700"/>
                  </a:lnTo>
                  <a:lnTo>
                    <a:pt x="0" y="19049"/>
                  </a:lnTo>
                  <a:lnTo>
                    <a:pt x="54609" y="19049"/>
                  </a:lnTo>
                  <a:lnTo>
                    <a:pt x="54609" y="12700"/>
                  </a:lnTo>
                  <a:close/>
                </a:path>
                <a:path w="54609" h="546100">
                  <a:moveTo>
                    <a:pt x="54609" y="19050"/>
                  </a:moveTo>
                  <a:lnTo>
                    <a:pt x="0" y="19050"/>
                  </a:lnTo>
                  <a:lnTo>
                    <a:pt x="0" y="29209"/>
                  </a:lnTo>
                  <a:lnTo>
                    <a:pt x="54609" y="29209"/>
                  </a:lnTo>
                  <a:lnTo>
                    <a:pt x="54609" y="19050"/>
                  </a:lnTo>
                  <a:close/>
                </a:path>
                <a:path w="54609" h="546100">
                  <a:moveTo>
                    <a:pt x="54609" y="29210"/>
                  </a:moveTo>
                  <a:lnTo>
                    <a:pt x="0" y="29210"/>
                  </a:lnTo>
                  <a:lnTo>
                    <a:pt x="0" y="31749"/>
                  </a:lnTo>
                  <a:lnTo>
                    <a:pt x="54609" y="31749"/>
                  </a:lnTo>
                  <a:lnTo>
                    <a:pt x="54609" y="29210"/>
                  </a:lnTo>
                  <a:close/>
                </a:path>
                <a:path w="54609" h="546100">
                  <a:moveTo>
                    <a:pt x="54609" y="31750"/>
                  </a:moveTo>
                  <a:lnTo>
                    <a:pt x="0" y="31750"/>
                  </a:lnTo>
                  <a:lnTo>
                    <a:pt x="0" y="35559"/>
                  </a:lnTo>
                  <a:lnTo>
                    <a:pt x="54609" y="35559"/>
                  </a:lnTo>
                  <a:lnTo>
                    <a:pt x="54609" y="31750"/>
                  </a:lnTo>
                  <a:close/>
                </a:path>
                <a:path w="54609" h="546100">
                  <a:moveTo>
                    <a:pt x="54609" y="35559"/>
                  </a:moveTo>
                  <a:lnTo>
                    <a:pt x="0" y="35559"/>
                  </a:lnTo>
                  <a:lnTo>
                    <a:pt x="0" y="38099"/>
                  </a:lnTo>
                  <a:lnTo>
                    <a:pt x="54609" y="38099"/>
                  </a:lnTo>
                  <a:lnTo>
                    <a:pt x="54609" y="35559"/>
                  </a:lnTo>
                  <a:close/>
                </a:path>
                <a:path w="54609" h="546100">
                  <a:moveTo>
                    <a:pt x="54609" y="38100"/>
                  </a:moveTo>
                  <a:lnTo>
                    <a:pt x="0" y="38100"/>
                  </a:lnTo>
                  <a:lnTo>
                    <a:pt x="0" y="44449"/>
                  </a:lnTo>
                  <a:lnTo>
                    <a:pt x="54609" y="44449"/>
                  </a:lnTo>
                  <a:lnTo>
                    <a:pt x="54609" y="38100"/>
                  </a:lnTo>
                  <a:close/>
                </a:path>
                <a:path w="54609" h="546100">
                  <a:moveTo>
                    <a:pt x="54609" y="44450"/>
                  </a:moveTo>
                  <a:lnTo>
                    <a:pt x="0" y="44450"/>
                  </a:lnTo>
                  <a:lnTo>
                    <a:pt x="0" y="54609"/>
                  </a:lnTo>
                  <a:lnTo>
                    <a:pt x="54609" y="54609"/>
                  </a:lnTo>
                  <a:lnTo>
                    <a:pt x="54609" y="44450"/>
                  </a:lnTo>
                  <a:close/>
                </a:path>
                <a:path w="54609" h="546100">
                  <a:moveTo>
                    <a:pt x="54609" y="54609"/>
                  </a:moveTo>
                  <a:lnTo>
                    <a:pt x="0" y="54609"/>
                  </a:lnTo>
                  <a:lnTo>
                    <a:pt x="0" y="57149"/>
                  </a:lnTo>
                  <a:lnTo>
                    <a:pt x="54609" y="57149"/>
                  </a:lnTo>
                  <a:lnTo>
                    <a:pt x="54609" y="54609"/>
                  </a:lnTo>
                  <a:close/>
                </a:path>
                <a:path w="54609" h="546100">
                  <a:moveTo>
                    <a:pt x="54609" y="57150"/>
                  </a:moveTo>
                  <a:lnTo>
                    <a:pt x="0" y="57150"/>
                  </a:lnTo>
                  <a:lnTo>
                    <a:pt x="0" y="60959"/>
                  </a:lnTo>
                  <a:lnTo>
                    <a:pt x="54609" y="60959"/>
                  </a:lnTo>
                  <a:lnTo>
                    <a:pt x="54609" y="57150"/>
                  </a:lnTo>
                  <a:close/>
                </a:path>
                <a:path w="54609" h="546100">
                  <a:moveTo>
                    <a:pt x="54609" y="60959"/>
                  </a:moveTo>
                  <a:lnTo>
                    <a:pt x="0" y="60959"/>
                  </a:lnTo>
                  <a:lnTo>
                    <a:pt x="0" y="63499"/>
                  </a:lnTo>
                  <a:lnTo>
                    <a:pt x="54609" y="63499"/>
                  </a:lnTo>
                  <a:lnTo>
                    <a:pt x="54609" y="60959"/>
                  </a:lnTo>
                  <a:close/>
                </a:path>
                <a:path w="54609" h="546100">
                  <a:moveTo>
                    <a:pt x="54609" y="63500"/>
                  </a:moveTo>
                  <a:lnTo>
                    <a:pt x="0" y="63500"/>
                  </a:lnTo>
                  <a:lnTo>
                    <a:pt x="0" y="67309"/>
                  </a:lnTo>
                  <a:lnTo>
                    <a:pt x="54609" y="67309"/>
                  </a:lnTo>
                  <a:lnTo>
                    <a:pt x="54609" y="63500"/>
                  </a:lnTo>
                  <a:close/>
                </a:path>
                <a:path w="54609" h="546100">
                  <a:moveTo>
                    <a:pt x="54609" y="67309"/>
                  </a:moveTo>
                  <a:lnTo>
                    <a:pt x="0" y="67309"/>
                  </a:lnTo>
                  <a:lnTo>
                    <a:pt x="0" y="80009"/>
                  </a:lnTo>
                  <a:lnTo>
                    <a:pt x="54609" y="80009"/>
                  </a:lnTo>
                  <a:lnTo>
                    <a:pt x="54609" y="67309"/>
                  </a:lnTo>
                  <a:close/>
                </a:path>
                <a:path w="54609" h="546100">
                  <a:moveTo>
                    <a:pt x="54609" y="80010"/>
                  </a:moveTo>
                  <a:lnTo>
                    <a:pt x="0" y="80010"/>
                  </a:lnTo>
                  <a:lnTo>
                    <a:pt x="0" y="82549"/>
                  </a:lnTo>
                  <a:lnTo>
                    <a:pt x="54609" y="82549"/>
                  </a:lnTo>
                  <a:lnTo>
                    <a:pt x="54609" y="80010"/>
                  </a:lnTo>
                  <a:close/>
                </a:path>
                <a:path w="54609" h="546100">
                  <a:moveTo>
                    <a:pt x="54609" y="82550"/>
                  </a:moveTo>
                  <a:lnTo>
                    <a:pt x="0" y="82550"/>
                  </a:lnTo>
                  <a:lnTo>
                    <a:pt x="0" y="86359"/>
                  </a:lnTo>
                  <a:lnTo>
                    <a:pt x="54609" y="86359"/>
                  </a:lnTo>
                  <a:lnTo>
                    <a:pt x="54609" y="82550"/>
                  </a:lnTo>
                  <a:close/>
                </a:path>
                <a:path w="54609" h="546100">
                  <a:moveTo>
                    <a:pt x="54609" y="86359"/>
                  </a:moveTo>
                  <a:lnTo>
                    <a:pt x="0" y="86359"/>
                  </a:lnTo>
                  <a:lnTo>
                    <a:pt x="0" y="92709"/>
                  </a:lnTo>
                  <a:lnTo>
                    <a:pt x="54609" y="92709"/>
                  </a:lnTo>
                  <a:lnTo>
                    <a:pt x="54609" y="86359"/>
                  </a:lnTo>
                  <a:close/>
                </a:path>
                <a:path w="54609" h="546100">
                  <a:moveTo>
                    <a:pt x="54609" y="92709"/>
                  </a:moveTo>
                  <a:lnTo>
                    <a:pt x="0" y="92709"/>
                  </a:lnTo>
                  <a:lnTo>
                    <a:pt x="0" y="95249"/>
                  </a:lnTo>
                  <a:lnTo>
                    <a:pt x="54609" y="95249"/>
                  </a:lnTo>
                  <a:lnTo>
                    <a:pt x="54609" y="92709"/>
                  </a:lnTo>
                  <a:close/>
                </a:path>
                <a:path w="54609" h="546100">
                  <a:moveTo>
                    <a:pt x="54609" y="95250"/>
                  </a:moveTo>
                  <a:lnTo>
                    <a:pt x="0" y="95250"/>
                  </a:lnTo>
                  <a:lnTo>
                    <a:pt x="0" y="111759"/>
                  </a:lnTo>
                  <a:lnTo>
                    <a:pt x="54609" y="111759"/>
                  </a:lnTo>
                  <a:lnTo>
                    <a:pt x="54609" y="95250"/>
                  </a:lnTo>
                  <a:close/>
                </a:path>
                <a:path w="54609" h="546100">
                  <a:moveTo>
                    <a:pt x="54609" y="111759"/>
                  </a:moveTo>
                  <a:lnTo>
                    <a:pt x="0" y="111759"/>
                  </a:lnTo>
                  <a:lnTo>
                    <a:pt x="0" y="114299"/>
                  </a:lnTo>
                  <a:lnTo>
                    <a:pt x="54609" y="114299"/>
                  </a:lnTo>
                  <a:lnTo>
                    <a:pt x="54609" y="111759"/>
                  </a:lnTo>
                  <a:close/>
                </a:path>
                <a:path w="54609" h="546100">
                  <a:moveTo>
                    <a:pt x="54609" y="114300"/>
                  </a:moveTo>
                  <a:lnTo>
                    <a:pt x="0" y="114300"/>
                  </a:lnTo>
                  <a:lnTo>
                    <a:pt x="0" y="118109"/>
                  </a:lnTo>
                  <a:lnTo>
                    <a:pt x="54609" y="118109"/>
                  </a:lnTo>
                  <a:lnTo>
                    <a:pt x="54609" y="114300"/>
                  </a:lnTo>
                  <a:close/>
                </a:path>
                <a:path w="54609" h="546100">
                  <a:moveTo>
                    <a:pt x="54609" y="118109"/>
                  </a:moveTo>
                  <a:lnTo>
                    <a:pt x="0" y="118109"/>
                  </a:lnTo>
                  <a:lnTo>
                    <a:pt x="0" y="120649"/>
                  </a:lnTo>
                  <a:lnTo>
                    <a:pt x="54609" y="120649"/>
                  </a:lnTo>
                  <a:lnTo>
                    <a:pt x="54609" y="118109"/>
                  </a:lnTo>
                  <a:close/>
                </a:path>
                <a:path w="54609" h="546100">
                  <a:moveTo>
                    <a:pt x="54609" y="120650"/>
                  </a:moveTo>
                  <a:lnTo>
                    <a:pt x="0" y="120650"/>
                  </a:lnTo>
                  <a:lnTo>
                    <a:pt x="0" y="124459"/>
                  </a:lnTo>
                  <a:lnTo>
                    <a:pt x="54609" y="124459"/>
                  </a:lnTo>
                  <a:lnTo>
                    <a:pt x="54609" y="120650"/>
                  </a:lnTo>
                  <a:close/>
                </a:path>
                <a:path w="54609" h="546100">
                  <a:moveTo>
                    <a:pt x="54609" y="124459"/>
                  </a:moveTo>
                  <a:lnTo>
                    <a:pt x="0" y="124459"/>
                  </a:lnTo>
                  <a:lnTo>
                    <a:pt x="0" y="130809"/>
                  </a:lnTo>
                  <a:lnTo>
                    <a:pt x="54609" y="130809"/>
                  </a:lnTo>
                  <a:lnTo>
                    <a:pt x="54609" y="124459"/>
                  </a:lnTo>
                  <a:close/>
                </a:path>
                <a:path w="54609" h="546100">
                  <a:moveTo>
                    <a:pt x="54609" y="130809"/>
                  </a:moveTo>
                  <a:lnTo>
                    <a:pt x="0" y="130809"/>
                  </a:lnTo>
                  <a:lnTo>
                    <a:pt x="0" y="137159"/>
                  </a:lnTo>
                  <a:lnTo>
                    <a:pt x="54609" y="137159"/>
                  </a:lnTo>
                  <a:lnTo>
                    <a:pt x="54609" y="130809"/>
                  </a:lnTo>
                  <a:close/>
                </a:path>
                <a:path w="54609" h="546100">
                  <a:moveTo>
                    <a:pt x="54609" y="137159"/>
                  </a:moveTo>
                  <a:lnTo>
                    <a:pt x="0" y="137159"/>
                  </a:lnTo>
                  <a:lnTo>
                    <a:pt x="0" y="139699"/>
                  </a:lnTo>
                  <a:lnTo>
                    <a:pt x="54609" y="139699"/>
                  </a:lnTo>
                  <a:lnTo>
                    <a:pt x="54609" y="137159"/>
                  </a:lnTo>
                  <a:close/>
                </a:path>
                <a:path w="54609" h="546100">
                  <a:moveTo>
                    <a:pt x="54609" y="139700"/>
                  </a:moveTo>
                  <a:lnTo>
                    <a:pt x="0" y="139700"/>
                  </a:lnTo>
                  <a:lnTo>
                    <a:pt x="0" y="143509"/>
                  </a:lnTo>
                  <a:lnTo>
                    <a:pt x="54609" y="143509"/>
                  </a:lnTo>
                  <a:lnTo>
                    <a:pt x="54609" y="139700"/>
                  </a:lnTo>
                  <a:close/>
                </a:path>
                <a:path w="54609" h="546100">
                  <a:moveTo>
                    <a:pt x="54609" y="143509"/>
                  </a:moveTo>
                  <a:lnTo>
                    <a:pt x="0" y="143509"/>
                  </a:lnTo>
                  <a:lnTo>
                    <a:pt x="0" y="149859"/>
                  </a:lnTo>
                  <a:lnTo>
                    <a:pt x="54609" y="149859"/>
                  </a:lnTo>
                  <a:lnTo>
                    <a:pt x="54609" y="143509"/>
                  </a:lnTo>
                  <a:close/>
                </a:path>
                <a:path w="54609" h="546100">
                  <a:moveTo>
                    <a:pt x="54609" y="149859"/>
                  </a:moveTo>
                  <a:lnTo>
                    <a:pt x="0" y="149859"/>
                  </a:lnTo>
                  <a:lnTo>
                    <a:pt x="0" y="156209"/>
                  </a:lnTo>
                  <a:lnTo>
                    <a:pt x="54609" y="156209"/>
                  </a:lnTo>
                  <a:lnTo>
                    <a:pt x="54609" y="149859"/>
                  </a:lnTo>
                  <a:close/>
                </a:path>
                <a:path w="54609" h="546100">
                  <a:moveTo>
                    <a:pt x="54609" y="156209"/>
                  </a:moveTo>
                  <a:lnTo>
                    <a:pt x="0" y="156209"/>
                  </a:lnTo>
                  <a:lnTo>
                    <a:pt x="0" y="158749"/>
                  </a:lnTo>
                  <a:lnTo>
                    <a:pt x="54609" y="158749"/>
                  </a:lnTo>
                  <a:lnTo>
                    <a:pt x="54609" y="156209"/>
                  </a:lnTo>
                  <a:close/>
                </a:path>
                <a:path w="54609" h="546100">
                  <a:moveTo>
                    <a:pt x="54609" y="158750"/>
                  </a:moveTo>
                  <a:lnTo>
                    <a:pt x="0" y="158750"/>
                  </a:lnTo>
                  <a:lnTo>
                    <a:pt x="0" y="165099"/>
                  </a:lnTo>
                  <a:lnTo>
                    <a:pt x="54609" y="165099"/>
                  </a:lnTo>
                  <a:lnTo>
                    <a:pt x="54609" y="158750"/>
                  </a:lnTo>
                  <a:close/>
                </a:path>
                <a:path w="54609" h="546100">
                  <a:moveTo>
                    <a:pt x="54609" y="165100"/>
                  </a:moveTo>
                  <a:lnTo>
                    <a:pt x="0" y="165100"/>
                  </a:lnTo>
                  <a:lnTo>
                    <a:pt x="0" y="175259"/>
                  </a:lnTo>
                  <a:lnTo>
                    <a:pt x="54609" y="175259"/>
                  </a:lnTo>
                  <a:lnTo>
                    <a:pt x="54609" y="165100"/>
                  </a:lnTo>
                  <a:close/>
                </a:path>
                <a:path w="54609" h="546100">
                  <a:moveTo>
                    <a:pt x="54609" y="175260"/>
                  </a:moveTo>
                  <a:lnTo>
                    <a:pt x="0" y="175260"/>
                  </a:lnTo>
                  <a:lnTo>
                    <a:pt x="0" y="177799"/>
                  </a:lnTo>
                  <a:lnTo>
                    <a:pt x="54609" y="177799"/>
                  </a:lnTo>
                  <a:lnTo>
                    <a:pt x="54609" y="175260"/>
                  </a:lnTo>
                  <a:close/>
                </a:path>
                <a:path w="54609" h="546100">
                  <a:moveTo>
                    <a:pt x="54609" y="177800"/>
                  </a:moveTo>
                  <a:lnTo>
                    <a:pt x="0" y="177800"/>
                  </a:lnTo>
                  <a:lnTo>
                    <a:pt x="0" y="181609"/>
                  </a:lnTo>
                  <a:lnTo>
                    <a:pt x="54609" y="181609"/>
                  </a:lnTo>
                  <a:lnTo>
                    <a:pt x="54609" y="177800"/>
                  </a:lnTo>
                  <a:close/>
                </a:path>
                <a:path w="54609" h="546100">
                  <a:moveTo>
                    <a:pt x="54609" y="181609"/>
                  </a:moveTo>
                  <a:lnTo>
                    <a:pt x="0" y="181609"/>
                  </a:lnTo>
                  <a:lnTo>
                    <a:pt x="0" y="190499"/>
                  </a:lnTo>
                  <a:lnTo>
                    <a:pt x="54609" y="190499"/>
                  </a:lnTo>
                  <a:lnTo>
                    <a:pt x="54609" y="181609"/>
                  </a:lnTo>
                  <a:close/>
                </a:path>
                <a:path w="54609" h="546100">
                  <a:moveTo>
                    <a:pt x="54609" y="190500"/>
                  </a:moveTo>
                  <a:lnTo>
                    <a:pt x="0" y="190500"/>
                  </a:lnTo>
                  <a:lnTo>
                    <a:pt x="0" y="194309"/>
                  </a:lnTo>
                  <a:lnTo>
                    <a:pt x="54609" y="194309"/>
                  </a:lnTo>
                  <a:lnTo>
                    <a:pt x="54609" y="190500"/>
                  </a:lnTo>
                  <a:close/>
                </a:path>
                <a:path w="54609" h="546100">
                  <a:moveTo>
                    <a:pt x="54609" y="194309"/>
                  </a:moveTo>
                  <a:lnTo>
                    <a:pt x="0" y="194309"/>
                  </a:lnTo>
                  <a:lnTo>
                    <a:pt x="0" y="196849"/>
                  </a:lnTo>
                  <a:lnTo>
                    <a:pt x="54609" y="196849"/>
                  </a:lnTo>
                  <a:lnTo>
                    <a:pt x="54609" y="194309"/>
                  </a:lnTo>
                  <a:close/>
                </a:path>
                <a:path w="54609" h="546100">
                  <a:moveTo>
                    <a:pt x="54609" y="196850"/>
                  </a:moveTo>
                  <a:lnTo>
                    <a:pt x="0" y="196850"/>
                  </a:lnTo>
                  <a:lnTo>
                    <a:pt x="0" y="207009"/>
                  </a:lnTo>
                  <a:lnTo>
                    <a:pt x="54609" y="207009"/>
                  </a:lnTo>
                  <a:lnTo>
                    <a:pt x="54609" y="196850"/>
                  </a:lnTo>
                  <a:close/>
                </a:path>
                <a:path w="54609" h="546100">
                  <a:moveTo>
                    <a:pt x="54609" y="207009"/>
                  </a:moveTo>
                  <a:lnTo>
                    <a:pt x="0" y="207009"/>
                  </a:lnTo>
                  <a:lnTo>
                    <a:pt x="0" y="209549"/>
                  </a:lnTo>
                  <a:lnTo>
                    <a:pt x="54609" y="209549"/>
                  </a:lnTo>
                  <a:lnTo>
                    <a:pt x="54609" y="207009"/>
                  </a:lnTo>
                  <a:close/>
                </a:path>
                <a:path w="54609" h="546100">
                  <a:moveTo>
                    <a:pt x="54609" y="209550"/>
                  </a:moveTo>
                  <a:lnTo>
                    <a:pt x="0" y="209550"/>
                  </a:lnTo>
                  <a:lnTo>
                    <a:pt x="0" y="213359"/>
                  </a:lnTo>
                  <a:lnTo>
                    <a:pt x="54609" y="213359"/>
                  </a:lnTo>
                  <a:lnTo>
                    <a:pt x="54609" y="209550"/>
                  </a:lnTo>
                  <a:close/>
                </a:path>
                <a:path w="54609" h="546100">
                  <a:moveTo>
                    <a:pt x="54609" y="213360"/>
                  </a:moveTo>
                  <a:lnTo>
                    <a:pt x="0" y="213360"/>
                  </a:lnTo>
                  <a:lnTo>
                    <a:pt x="0" y="215899"/>
                  </a:lnTo>
                  <a:lnTo>
                    <a:pt x="54609" y="215899"/>
                  </a:lnTo>
                  <a:lnTo>
                    <a:pt x="54609" y="213360"/>
                  </a:lnTo>
                  <a:close/>
                </a:path>
                <a:path w="54609" h="546100">
                  <a:moveTo>
                    <a:pt x="54609" y="215900"/>
                  </a:moveTo>
                  <a:lnTo>
                    <a:pt x="0" y="215900"/>
                  </a:lnTo>
                  <a:lnTo>
                    <a:pt x="0" y="219709"/>
                  </a:lnTo>
                  <a:lnTo>
                    <a:pt x="54609" y="219709"/>
                  </a:lnTo>
                  <a:lnTo>
                    <a:pt x="54609" y="215900"/>
                  </a:lnTo>
                  <a:close/>
                </a:path>
                <a:path w="54609" h="546100">
                  <a:moveTo>
                    <a:pt x="54609" y="219709"/>
                  </a:moveTo>
                  <a:lnTo>
                    <a:pt x="0" y="219709"/>
                  </a:lnTo>
                  <a:lnTo>
                    <a:pt x="0" y="222249"/>
                  </a:lnTo>
                  <a:lnTo>
                    <a:pt x="54609" y="222249"/>
                  </a:lnTo>
                  <a:lnTo>
                    <a:pt x="54609" y="219709"/>
                  </a:lnTo>
                  <a:close/>
                </a:path>
                <a:path w="54609" h="546100">
                  <a:moveTo>
                    <a:pt x="54609" y="222250"/>
                  </a:moveTo>
                  <a:lnTo>
                    <a:pt x="0" y="222250"/>
                  </a:lnTo>
                  <a:lnTo>
                    <a:pt x="0" y="226059"/>
                  </a:lnTo>
                  <a:lnTo>
                    <a:pt x="54609" y="226059"/>
                  </a:lnTo>
                  <a:lnTo>
                    <a:pt x="54609" y="222250"/>
                  </a:lnTo>
                  <a:close/>
                </a:path>
                <a:path w="54609" h="546100">
                  <a:moveTo>
                    <a:pt x="54609" y="226060"/>
                  </a:moveTo>
                  <a:lnTo>
                    <a:pt x="0" y="226060"/>
                  </a:lnTo>
                  <a:lnTo>
                    <a:pt x="0" y="232409"/>
                  </a:lnTo>
                  <a:lnTo>
                    <a:pt x="54609" y="232409"/>
                  </a:lnTo>
                  <a:lnTo>
                    <a:pt x="54609" y="226060"/>
                  </a:lnTo>
                  <a:close/>
                </a:path>
                <a:path w="54609" h="546100">
                  <a:moveTo>
                    <a:pt x="54609" y="232409"/>
                  </a:moveTo>
                  <a:lnTo>
                    <a:pt x="0" y="232409"/>
                  </a:lnTo>
                  <a:lnTo>
                    <a:pt x="0" y="234949"/>
                  </a:lnTo>
                  <a:lnTo>
                    <a:pt x="54609" y="234949"/>
                  </a:lnTo>
                  <a:lnTo>
                    <a:pt x="54609" y="232409"/>
                  </a:lnTo>
                  <a:close/>
                </a:path>
                <a:path w="54609" h="546100">
                  <a:moveTo>
                    <a:pt x="54609" y="234950"/>
                  </a:moveTo>
                  <a:lnTo>
                    <a:pt x="0" y="234950"/>
                  </a:lnTo>
                  <a:lnTo>
                    <a:pt x="0" y="238759"/>
                  </a:lnTo>
                  <a:lnTo>
                    <a:pt x="54609" y="238759"/>
                  </a:lnTo>
                  <a:lnTo>
                    <a:pt x="54609" y="234950"/>
                  </a:lnTo>
                  <a:close/>
                </a:path>
                <a:path w="54609" h="546100">
                  <a:moveTo>
                    <a:pt x="54609" y="238759"/>
                  </a:moveTo>
                  <a:lnTo>
                    <a:pt x="0" y="238759"/>
                  </a:lnTo>
                  <a:lnTo>
                    <a:pt x="0" y="247649"/>
                  </a:lnTo>
                  <a:lnTo>
                    <a:pt x="54609" y="247649"/>
                  </a:lnTo>
                  <a:lnTo>
                    <a:pt x="54609" y="238759"/>
                  </a:lnTo>
                  <a:close/>
                </a:path>
                <a:path w="54609" h="546100">
                  <a:moveTo>
                    <a:pt x="54609" y="247650"/>
                  </a:moveTo>
                  <a:lnTo>
                    <a:pt x="0" y="247650"/>
                  </a:lnTo>
                  <a:lnTo>
                    <a:pt x="0" y="251459"/>
                  </a:lnTo>
                  <a:lnTo>
                    <a:pt x="54609" y="251459"/>
                  </a:lnTo>
                  <a:lnTo>
                    <a:pt x="54609" y="247650"/>
                  </a:lnTo>
                  <a:close/>
                </a:path>
                <a:path w="54609" h="546100">
                  <a:moveTo>
                    <a:pt x="54609" y="251460"/>
                  </a:moveTo>
                  <a:lnTo>
                    <a:pt x="0" y="251460"/>
                  </a:lnTo>
                  <a:lnTo>
                    <a:pt x="0" y="253999"/>
                  </a:lnTo>
                  <a:lnTo>
                    <a:pt x="54609" y="253999"/>
                  </a:lnTo>
                  <a:lnTo>
                    <a:pt x="54609" y="251460"/>
                  </a:lnTo>
                  <a:close/>
                </a:path>
                <a:path w="54609" h="546100">
                  <a:moveTo>
                    <a:pt x="54609" y="254000"/>
                  </a:moveTo>
                  <a:lnTo>
                    <a:pt x="0" y="254000"/>
                  </a:lnTo>
                  <a:lnTo>
                    <a:pt x="0" y="257809"/>
                  </a:lnTo>
                  <a:lnTo>
                    <a:pt x="54609" y="257809"/>
                  </a:lnTo>
                  <a:lnTo>
                    <a:pt x="54609" y="254000"/>
                  </a:lnTo>
                  <a:close/>
                </a:path>
                <a:path w="54609" h="546100">
                  <a:moveTo>
                    <a:pt x="54609" y="257810"/>
                  </a:moveTo>
                  <a:lnTo>
                    <a:pt x="0" y="257810"/>
                  </a:lnTo>
                  <a:lnTo>
                    <a:pt x="0" y="260349"/>
                  </a:lnTo>
                  <a:lnTo>
                    <a:pt x="54609" y="260349"/>
                  </a:lnTo>
                  <a:lnTo>
                    <a:pt x="54609" y="257810"/>
                  </a:lnTo>
                  <a:close/>
                </a:path>
                <a:path w="54609" h="546100">
                  <a:moveTo>
                    <a:pt x="54609" y="260350"/>
                  </a:moveTo>
                  <a:lnTo>
                    <a:pt x="0" y="260350"/>
                  </a:lnTo>
                  <a:lnTo>
                    <a:pt x="0" y="266699"/>
                  </a:lnTo>
                  <a:lnTo>
                    <a:pt x="54609" y="266699"/>
                  </a:lnTo>
                  <a:lnTo>
                    <a:pt x="54609" y="260350"/>
                  </a:lnTo>
                  <a:close/>
                </a:path>
                <a:path w="54609" h="546100">
                  <a:moveTo>
                    <a:pt x="54609" y="266700"/>
                  </a:moveTo>
                  <a:lnTo>
                    <a:pt x="0" y="266700"/>
                  </a:lnTo>
                  <a:lnTo>
                    <a:pt x="0" y="273049"/>
                  </a:lnTo>
                  <a:lnTo>
                    <a:pt x="54609" y="273049"/>
                  </a:lnTo>
                  <a:lnTo>
                    <a:pt x="54609" y="266700"/>
                  </a:lnTo>
                  <a:close/>
                </a:path>
                <a:path w="54609" h="546100">
                  <a:moveTo>
                    <a:pt x="54609" y="273050"/>
                  </a:moveTo>
                  <a:lnTo>
                    <a:pt x="0" y="273050"/>
                  </a:lnTo>
                  <a:lnTo>
                    <a:pt x="0" y="276859"/>
                  </a:lnTo>
                  <a:lnTo>
                    <a:pt x="54609" y="276859"/>
                  </a:lnTo>
                  <a:lnTo>
                    <a:pt x="54609" y="273050"/>
                  </a:lnTo>
                  <a:close/>
                </a:path>
                <a:path w="54609" h="546100">
                  <a:moveTo>
                    <a:pt x="54609" y="276860"/>
                  </a:moveTo>
                  <a:lnTo>
                    <a:pt x="0" y="276860"/>
                  </a:lnTo>
                  <a:lnTo>
                    <a:pt x="0" y="279399"/>
                  </a:lnTo>
                  <a:lnTo>
                    <a:pt x="54609" y="279399"/>
                  </a:lnTo>
                  <a:lnTo>
                    <a:pt x="54609" y="276860"/>
                  </a:lnTo>
                  <a:close/>
                </a:path>
                <a:path w="54609" h="546100">
                  <a:moveTo>
                    <a:pt x="54609" y="279400"/>
                  </a:moveTo>
                  <a:lnTo>
                    <a:pt x="0" y="279400"/>
                  </a:lnTo>
                  <a:lnTo>
                    <a:pt x="0" y="283209"/>
                  </a:lnTo>
                  <a:lnTo>
                    <a:pt x="54609" y="283209"/>
                  </a:lnTo>
                  <a:lnTo>
                    <a:pt x="54609" y="279400"/>
                  </a:lnTo>
                  <a:close/>
                </a:path>
                <a:path w="54609" h="546100">
                  <a:moveTo>
                    <a:pt x="54609" y="283210"/>
                  </a:moveTo>
                  <a:lnTo>
                    <a:pt x="0" y="283210"/>
                  </a:lnTo>
                  <a:lnTo>
                    <a:pt x="0" y="285749"/>
                  </a:lnTo>
                  <a:lnTo>
                    <a:pt x="54609" y="285749"/>
                  </a:lnTo>
                  <a:lnTo>
                    <a:pt x="54609" y="283210"/>
                  </a:lnTo>
                  <a:close/>
                </a:path>
                <a:path w="54609" h="546100">
                  <a:moveTo>
                    <a:pt x="54609" y="285750"/>
                  </a:moveTo>
                  <a:lnTo>
                    <a:pt x="0" y="285750"/>
                  </a:lnTo>
                  <a:lnTo>
                    <a:pt x="0" y="289559"/>
                  </a:lnTo>
                  <a:lnTo>
                    <a:pt x="54609" y="289559"/>
                  </a:lnTo>
                  <a:lnTo>
                    <a:pt x="54609" y="285750"/>
                  </a:lnTo>
                  <a:close/>
                </a:path>
                <a:path w="54609" h="546100">
                  <a:moveTo>
                    <a:pt x="54609" y="289559"/>
                  </a:moveTo>
                  <a:lnTo>
                    <a:pt x="0" y="289559"/>
                  </a:lnTo>
                  <a:lnTo>
                    <a:pt x="0" y="292099"/>
                  </a:lnTo>
                  <a:lnTo>
                    <a:pt x="54609" y="292099"/>
                  </a:lnTo>
                  <a:lnTo>
                    <a:pt x="54609" y="289559"/>
                  </a:lnTo>
                  <a:close/>
                </a:path>
                <a:path w="54609" h="546100">
                  <a:moveTo>
                    <a:pt x="54609" y="292100"/>
                  </a:moveTo>
                  <a:lnTo>
                    <a:pt x="0" y="292100"/>
                  </a:lnTo>
                  <a:lnTo>
                    <a:pt x="0" y="295909"/>
                  </a:lnTo>
                  <a:lnTo>
                    <a:pt x="54609" y="295909"/>
                  </a:lnTo>
                  <a:lnTo>
                    <a:pt x="54609" y="292100"/>
                  </a:lnTo>
                  <a:close/>
                </a:path>
                <a:path w="54609" h="546100">
                  <a:moveTo>
                    <a:pt x="54609" y="295909"/>
                  </a:moveTo>
                  <a:lnTo>
                    <a:pt x="0" y="295909"/>
                  </a:lnTo>
                  <a:lnTo>
                    <a:pt x="0" y="298449"/>
                  </a:lnTo>
                  <a:lnTo>
                    <a:pt x="54609" y="298449"/>
                  </a:lnTo>
                  <a:lnTo>
                    <a:pt x="54609" y="295909"/>
                  </a:lnTo>
                  <a:close/>
                </a:path>
                <a:path w="54609" h="546100">
                  <a:moveTo>
                    <a:pt x="54609" y="298450"/>
                  </a:moveTo>
                  <a:lnTo>
                    <a:pt x="0" y="298450"/>
                  </a:lnTo>
                  <a:lnTo>
                    <a:pt x="0" y="308609"/>
                  </a:lnTo>
                  <a:lnTo>
                    <a:pt x="54609" y="308609"/>
                  </a:lnTo>
                  <a:lnTo>
                    <a:pt x="54609" y="298450"/>
                  </a:lnTo>
                  <a:close/>
                </a:path>
                <a:path w="54609" h="546100">
                  <a:moveTo>
                    <a:pt x="54609" y="308610"/>
                  </a:moveTo>
                  <a:lnTo>
                    <a:pt x="0" y="308610"/>
                  </a:lnTo>
                  <a:lnTo>
                    <a:pt x="0" y="311149"/>
                  </a:lnTo>
                  <a:lnTo>
                    <a:pt x="54609" y="311149"/>
                  </a:lnTo>
                  <a:lnTo>
                    <a:pt x="54609" y="308610"/>
                  </a:lnTo>
                  <a:close/>
                </a:path>
                <a:path w="54609" h="546100">
                  <a:moveTo>
                    <a:pt x="54609" y="311150"/>
                  </a:moveTo>
                  <a:lnTo>
                    <a:pt x="0" y="311150"/>
                  </a:lnTo>
                  <a:lnTo>
                    <a:pt x="0" y="314959"/>
                  </a:lnTo>
                  <a:lnTo>
                    <a:pt x="54609" y="314959"/>
                  </a:lnTo>
                  <a:lnTo>
                    <a:pt x="54609" y="311150"/>
                  </a:lnTo>
                  <a:close/>
                </a:path>
                <a:path w="54609" h="546100">
                  <a:moveTo>
                    <a:pt x="54609" y="314960"/>
                  </a:moveTo>
                  <a:lnTo>
                    <a:pt x="0" y="314960"/>
                  </a:lnTo>
                  <a:lnTo>
                    <a:pt x="0" y="317499"/>
                  </a:lnTo>
                  <a:lnTo>
                    <a:pt x="54609" y="317499"/>
                  </a:lnTo>
                  <a:lnTo>
                    <a:pt x="54609" y="314960"/>
                  </a:lnTo>
                  <a:close/>
                </a:path>
                <a:path w="54609" h="546100">
                  <a:moveTo>
                    <a:pt x="54609" y="317500"/>
                  </a:moveTo>
                  <a:lnTo>
                    <a:pt x="0" y="317500"/>
                  </a:lnTo>
                  <a:lnTo>
                    <a:pt x="0" y="327659"/>
                  </a:lnTo>
                  <a:lnTo>
                    <a:pt x="54609" y="327659"/>
                  </a:lnTo>
                  <a:lnTo>
                    <a:pt x="54609" y="317500"/>
                  </a:lnTo>
                  <a:close/>
                </a:path>
                <a:path w="54609" h="546100">
                  <a:moveTo>
                    <a:pt x="54609" y="327659"/>
                  </a:moveTo>
                  <a:lnTo>
                    <a:pt x="0" y="327659"/>
                  </a:lnTo>
                  <a:lnTo>
                    <a:pt x="0" y="330199"/>
                  </a:lnTo>
                  <a:lnTo>
                    <a:pt x="54609" y="330199"/>
                  </a:lnTo>
                  <a:lnTo>
                    <a:pt x="54609" y="327659"/>
                  </a:lnTo>
                  <a:close/>
                </a:path>
                <a:path w="54609" h="546100">
                  <a:moveTo>
                    <a:pt x="54609" y="330200"/>
                  </a:moveTo>
                  <a:lnTo>
                    <a:pt x="0" y="330200"/>
                  </a:lnTo>
                  <a:lnTo>
                    <a:pt x="0" y="336549"/>
                  </a:lnTo>
                  <a:lnTo>
                    <a:pt x="54609" y="336549"/>
                  </a:lnTo>
                  <a:lnTo>
                    <a:pt x="54609" y="330200"/>
                  </a:lnTo>
                  <a:close/>
                </a:path>
                <a:path w="54609" h="546100">
                  <a:moveTo>
                    <a:pt x="54609" y="336550"/>
                  </a:moveTo>
                  <a:lnTo>
                    <a:pt x="0" y="336550"/>
                  </a:lnTo>
                  <a:lnTo>
                    <a:pt x="0" y="340359"/>
                  </a:lnTo>
                  <a:lnTo>
                    <a:pt x="54609" y="340359"/>
                  </a:lnTo>
                  <a:lnTo>
                    <a:pt x="54609" y="336550"/>
                  </a:lnTo>
                  <a:close/>
                </a:path>
                <a:path w="54609" h="546100">
                  <a:moveTo>
                    <a:pt x="54609" y="340360"/>
                  </a:moveTo>
                  <a:lnTo>
                    <a:pt x="0" y="340360"/>
                  </a:lnTo>
                  <a:lnTo>
                    <a:pt x="0" y="349249"/>
                  </a:lnTo>
                  <a:lnTo>
                    <a:pt x="54609" y="349249"/>
                  </a:lnTo>
                  <a:lnTo>
                    <a:pt x="54609" y="340360"/>
                  </a:lnTo>
                  <a:close/>
                </a:path>
                <a:path w="54609" h="546100">
                  <a:moveTo>
                    <a:pt x="54609" y="349250"/>
                  </a:moveTo>
                  <a:lnTo>
                    <a:pt x="0" y="349250"/>
                  </a:lnTo>
                  <a:lnTo>
                    <a:pt x="0" y="355599"/>
                  </a:lnTo>
                  <a:lnTo>
                    <a:pt x="54609" y="355599"/>
                  </a:lnTo>
                  <a:lnTo>
                    <a:pt x="54609" y="349250"/>
                  </a:lnTo>
                  <a:close/>
                </a:path>
                <a:path w="54609" h="546100">
                  <a:moveTo>
                    <a:pt x="54609" y="355600"/>
                  </a:moveTo>
                  <a:lnTo>
                    <a:pt x="0" y="355600"/>
                  </a:lnTo>
                  <a:lnTo>
                    <a:pt x="0" y="359409"/>
                  </a:lnTo>
                  <a:lnTo>
                    <a:pt x="54609" y="359409"/>
                  </a:lnTo>
                  <a:lnTo>
                    <a:pt x="54609" y="355600"/>
                  </a:lnTo>
                  <a:close/>
                </a:path>
                <a:path w="54609" h="546100">
                  <a:moveTo>
                    <a:pt x="54609" y="359409"/>
                  </a:moveTo>
                  <a:lnTo>
                    <a:pt x="0" y="359409"/>
                  </a:lnTo>
                  <a:lnTo>
                    <a:pt x="0" y="361949"/>
                  </a:lnTo>
                  <a:lnTo>
                    <a:pt x="54609" y="361949"/>
                  </a:lnTo>
                  <a:lnTo>
                    <a:pt x="54609" y="359409"/>
                  </a:lnTo>
                  <a:close/>
                </a:path>
                <a:path w="54609" h="546100">
                  <a:moveTo>
                    <a:pt x="54609" y="361950"/>
                  </a:moveTo>
                  <a:lnTo>
                    <a:pt x="0" y="361950"/>
                  </a:lnTo>
                  <a:lnTo>
                    <a:pt x="0" y="368299"/>
                  </a:lnTo>
                  <a:lnTo>
                    <a:pt x="54609" y="368299"/>
                  </a:lnTo>
                  <a:lnTo>
                    <a:pt x="54609" y="361950"/>
                  </a:lnTo>
                  <a:close/>
                </a:path>
                <a:path w="54609" h="546100">
                  <a:moveTo>
                    <a:pt x="54609" y="368300"/>
                  </a:moveTo>
                  <a:lnTo>
                    <a:pt x="0" y="368300"/>
                  </a:lnTo>
                  <a:lnTo>
                    <a:pt x="0" y="372109"/>
                  </a:lnTo>
                  <a:lnTo>
                    <a:pt x="54609" y="372109"/>
                  </a:lnTo>
                  <a:lnTo>
                    <a:pt x="54609" y="368300"/>
                  </a:lnTo>
                  <a:close/>
                </a:path>
                <a:path w="54609" h="546100">
                  <a:moveTo>
                    <a:pt x="54609" y="372110"/>
                  </a:moveTo>
                  <a:lnTo>
                    <a:pt x="0" y="372110"/>
                  </a:lnTo>
                  <a:lnTo>
                    <a:pt x="0" y="374649"/>
                  </a:lnTo>
                  <a:lnTo>
                    <a:pt x="54609" y="374649"/>
                  </a:lnTo>
                  <a:lnTo>
                    <a:pt x="54609" y="372110"/>
                  </a:lnTo>
                  <a:close/>
                </a:path>
                <a:path w="54609" h="546100">
                  <a:moveTo>
                    <a:pt x="54609" y="374650"/>
                  </a:moveTo>
                  <a:lnTo>
                    <a:pt x="0" y="374650"/>
                  </a:lnTo>
                  <a:lnTo>
                    <a:pt x="0" y="378459"/>
                  </a:lnTo>
                  <a:lnTo>
                    <a:pt x="54609" y="378459"/>
                  </a:lnTo>
                  <a:lnTo>
                    <a:pt x="54609" y="374650"/>
                  </a:lnTo>
                  <a:close/>
                </a:path>
                <a:path w="54609" h="546100">
                  <a:moveTo>
                    <a:pt x="54609" y="378459"/>
                  </a:moveTo>
                  <a:lnTo>
                    <a:pt x="0" y="378459"/>
                  </a:lnTo>
                  <a:lnTo>
                    <a:pt x="0" y="380999"/>
                  </a:lnTo>
                  <a:lnTo>
                    <a:pt x="54609" y="380999"/>
                  </a:lnTo>
                  <a:lnTo>
                    <a:pt x="54609" y="378459"/>
                  </a:lnTo>
                  <a:close/>
                </a:path>
                <a:path w="54609" h="546100">
                  <a:moveTo>
                    <a:pt x="54609" y="381000"/>
                  </a:moveTo>
                  <a:lnTo>
                    <a:pt x="0" y="381000"/>
                  </a:lnTo>
                  <a:lnTo>
                    <a:pt x="0" y="393699"/>
                  </a:lnTo>
                  <a:lnTo>
                    <a:pt x="54609" y="393699"/>
                  </a:lnTo>
                  <a:lnTo>
                    <a:pt x="54609" y="381000"/>
                  </a:lnTo>
                  <a:close/>
                </a:path>
                <a:path w="54609" h="546100">
                  <a:moveTo>
                    <a:pt x="54609" y="393700"/>
                  </a:moveTo>
                  <a:lnTo>
                    <a:pt x="0" y="393700"/>
                  </a:lnTo>
                  <a:lnTo>
                    <a:pt x="0" y="403859"/>
                  </a:lnTo>
                  <a:lnTo>
                    <a:pt x="54609" y="403859"/>
                  </a:lnTo>
                  <a:lnTo>
                    <a:pt x="54609" y="393700"/>
                  </a:lnTo>
                  <a:close/>
                </a:path>
                <a:path w="54609" h="546100">
                  <a:moveTo>
                    <a:pt x="54609" y="403859"/>
                  </a:moveTo>
                  <a:lnTo>
                    <a:pt x="0" y="403859"/>
                  </a:lnTo>
                  <a:lnTo>
                    <a:pt x="0" y="406399"/>
                  </a:lnTo>
                  <a:lnTo>
                    <a:pt x="54609" y="406399"/>
                  </a:lnTo>
                  <a:lnTo>
                    <a:pt x="54609" y="403859"/>
                  </a:lnTo>
                  <a:close/>
                </a:path>
                <a:path w="54609" h="546100">
                  <a:moveTo>
                    <a:pt x="54609" y="406400"/>
                  </a:moveTo>
                  <a:lnTo>
                    <a:pt x="0" y="406400"/>
                  </a:lnTo>
                  <a:lnTo>
                    <a:pt x="0" y="416559"/>
                  </a:lnTo>
                  <a:lnTo>
                    <a:pt x="54609" y="416559"/>
                  </a:lnTo>
                  <a:lnTo>
                    <a:pt x="54609" y="406400"/>
                  </a:lnTo>
                  <a:close/>
                </a:path>
                <a:path w="54609" h="546100">
                  <a:moveTo>
                    <a:pt x="54609" y="416559"/>
                  </a:moveTo>
                  <a:lnTo>
                    <a:pt x="0" y="416559"/>
                  </a:lnTo>
                  <a:lnTo>
                    <a:pt x="0" y="429259"/>
                  </a:lnTo>
                  <a:lnTo>
                    <a:pt x="54609" y="429259"/>
                  </a:lnTo>
                  <a:lnTo>
                    <a:pt x="54609" y="416559"/>
                  </a:lnTo>
                  <a:close/>
                </a:path>
                <a:path w="54609" h="546100">
                  <a:moveTo>
                    <a:pt x="54609" y="429260"/>
                  </a:moveTo>
                  <a:lnTo>
                    <a:pt x="0" y="429260"/>
                  </a:lnTo>
                  <a:lnTo>
                    <a:pt x="0" y="431799"/>
                  </a:lnTo>
                  <a:lnTo>
                    <a:pt x="54609" y="431799"/>
                  </a:lnTo>
                  <a:lnTo>
                    <a:pt x="54609" y="429260"/>
                  </a:lnTo>
                  <a:close/>
                </a:path>
                <a:path w="54609" h="546100">
                  <a:moveTo>
                    <a:pt x="54609" y="431800"/>
                  </a:moveTo>
                  <a:lnTo>
                    <a:pt x="0" y="431800"/>
                  </a:lnTo>
                  <a:lnTo>
                    <a:pt x="0" y="438149"/>
                  </a:lnTo>
                  <a:lnTo>
                    <a:pt x="54609" y="438149"/>
                  </a:lnTo>
                  <a:lnTo>
                    <a:pt x="54609" y="431800"/>
                  </a:lnTo>
                  <a:close/>
                </a:path>
                <a:path w="54609" h="546100">
                  <a:moveTo>
                    <a:pt x="54609" y="438150"/>
                  </a:moveTo>
                  <a:lnTo>
                    <a:pt x="0" y="438150"/>
                  </a:lnTo>
                  <a:lnTo>
                    <a:pt x="0" y="444499"/>
                  </a:lnTo>
                  <a:lnTo>
                    <a:pt x="54609" y="444499"/>
                  </a:lnTo>
                  <a:lnTo>
                    <a:pt x="54609" y="438150"/>
                  </a:lnTo>
                  <a:close/>
                </a:path>
                <a:path w="54609" h="546100">
                  <a:moveTo>
                    <a:pt x="54609" y="444500"/>
                  </a:moveTo>
                  <a:lnTo>
                    <a:pt x="0" y="444500"/>
                  </a:lnTo>
                  <a:lnTo>
                    <a:pt x="0" y="448309"/>
                  </a:lnTo>
                  <a:lnTo>
                    <a:pt x="54609" y="448309"/>
                  </a:lnTo>
                  <a:lnTo>
                    <a:pt x="54609" y="444500"/>
                  </a:lnTo>
                  <a:close/>
                </a:path>
                <a:path w="54609" h="546100">
                  <a:moveTo>
                    <a:pt x="54609" y="448309"/>
                  </a:moveTo>
                  <a:lnTo>
                    <a:pt x="0" y="448309"/>
                  </a:lnTo>
                  <a:lnTo>
                    <a:pt x="0" y="457199"/>
                  </a:lnTo>
                  <a:lnTo>
                    <a:pt x="54609" y="457199"/>
                  </a:lnTo>
                  <a:lnTo>
                    <a:pt x="54609" y="448309"/>
                  </a:lnTo>
                  <a:close/>
                </a:path>
                <a:path w="54609" h="546100">
                  <a:moveTo>
                    <a:pt x="54609" y="457200"/>
                  </a:moveTo>
                  <a:lnTo>
                    <a:pt x="0" y="457200"/>
                  </a:lnTo>
                  <a:lnTo>
                    <a:pt x="0" y="461009"/>
                  </a:lnTo>
                  <a:lnTo>
                    <a:pt x="54609" y="461009"/>
                  </a:lnTo>
                  <a:lnTo>
                    <a:pt x="54609" y="457200"/>
                  </a:lnTo>
                  <a:close/>
                </a:path>
                <a:path w="54609" h="546100">
                  <a:moveTo>
                    <a:pt x="54609" y="461010"/>
                  </a:moveTo>
                  <a:lnTo>
                    <a:pt x="0" y="461010"/>
                  </a:lnTo>
                  <a:lnTo>
                    <a:pt x="0" y="463549"/>
                  </a:lnTo>
                  <a:lnTo>
                    <a:pt x="54609" y="463549"/>
                  </a:lnTo>
                  <a:lnTo>
                    <a:pt x="54609" y="461010"/>
                  </a:lnTo>
                  <a:close/>
                </a:path>
                <a:path w="54609" h="546100">
                  <a:moveTo>
                    <a:pt x="54609" y="463550"/>
                  </a:moveTo>
                  <a:lnTo>
                    <a:pt x="0" y="463550"/>
                  </a:lnTo>
                  <a:lnTo>
                    <a:pt x="0" y="467359"/>
                  </a:lnTo>
                  <a:lnTo>
                    <a:pt x="54609" y="467359"/>
                  </a:lnTo>
                  <a:lnTo>
                    <a:pt x="54609" y="463550"/>
                  </a:lnTo>
                  <a:close/>
                </a:path>
                <a:path w="54609" h="546100">
                  <a:moveTo>
                    <a:pt x="54609" y="467359"/>
                  </a:moveTo>
                  <a:lnTo>
                    <a:pt x="0" y="467359"/>
                  </a:lnTo>
                  <a:lnTo>
                    <a:pt x="0" y="469899"/>
                  </a:lnTo>
                  <a:lnTo>
                    <a:pt x="54609" y="469899"/>
                  </a:lnTo>
                  <a:lnTo>
                    <a:pt x="54609" y="467359"/>
                  </a:lnTo>
                  <a:close/>
                </a:path>
                <a:path w="54609" h="546100">
                  <a:moveTo>
                    <a:pt x="54609" y="469900"/>
                  </a:moveTo>
                  <a:lnTo>
                    <a:pt x="0" y="469900"/>
                  </a:lnTo>
                  <a:lnTo>
                    <a:pt x="0" y="476249"/>
                  </a:lnTo>
                  <a:lnTo>
                    <a:pt x="54609" y="476249"/>
                  </a:lnTo>
                  <a:lnTo>
                    <a:pt x="54609" y="469900"/>
                  </a:lnTo>
                  <a:close/>
                </a:path>
                <a:path w="54609" h="546100">
                  <a:moveTo>
                    <a:pt x="54609" y="476250"/>
                  </a:moveTo>
                  <a:lnTo>
                    <a:pt x="0" y="476250"/>
                  </a:lnTo>
                  <a:lnTo>
                    <a:pt x="0" y="480059"/>
                  </a:lnTo>
                  <a:lnTo>
                    <a:pt x="54609" y="480059"/>
                  </a:lnTo>
                  <a:lnTo>
                    <a:pt x="54609" y="476250"/>
                  </a:lnTo>
                  <a:close/>
                </a:path>
                <a:path w="54609" h="546100">
                  <a:moveTo>
                    <a:pt x="54609" y="480059"/>
                  </a:moveTo>
                  <a:lnTo>
                    <a:pt x="0" y="480059"/>
                  </a:lnTo>
                  <a:lnTo>
                    <a:pt x="0" y="482599"/>
                  </a:lnTo>
                  <a:lnTo>
                    <a:pt x="54609" y="482599"/>
                  </a:lnTo>
                  <a:lnTo>
                    <a:pt x="54609" y="480059"/>
                  </a:lnTo>
                  <a:close/>
                </a:path>
                <a:path w="54609" h="546100">
                  <a:moveTo>
                    <a:pt x="54609" y="482600"/>
                  </a:moveTo>
                  <a:lnTo>
                    <a:pt x="0" y="482600"/>
                  </a:lnTo>
                  <a:lnTo>
                    <a:pt x="0" y="488949"/>
                  </a:lnTo>
                  <a:lnTo>
                    <a:pt x="54609" y="488949"/>
                  </a:lnTo>
                  <a:lnTo>
                    <a:pt x="54609" y="482600"/>
                  </a:lnTo>
                  <a:close/>
                </a:path>
                <a:path w="54609" h="546100">
                  <a:moveTo>
                    <a:pt x="54609" y="488950"/>
                  </a:moveTo>
                  <a:lnTo>
                    <a:pt x="0" y="488950"/>
                  </a:lnTo>
                  <a:lnTo>
                    <a:pt x="0" y="492759"/>
                  </a:lnTo>
                  <a:lnTo>
                    <a:pt x="54609" y="492759"/>
                  </a:lnTo>
                  <a:lnTo>
                    <a:pt x="54609" y="488950"/>
                  </a:lnTo>
                  <a:close/>
                </a:path>
                <a:path w="54609" h="546100">
                  <a:moveTo>
                    <a:pt x="54609" y="492759"/>
                  </a:moveTo>
                  <a:lnTo>
                    <a:pt x="0" y="492759"/>
                  </a:lnTo>
                  <a:lnTo>
                    <a:pt x="0" y="495299"/>
                  </a:lnTo>
                  <a:lnTo>
                    <a:pt x="54609" y="495299"/>
                  </a:lnTo>
                  <a:lnTo>
                    <a:pt x="54609" y="492759"/>
                  </a:lnTo>
                  <a:close/>
                </a:path>
                <a:path w="54609" h="546100">
                  <a:moveTo>
                    <a:pt x="54609" y="495300"/>
                  </a:moveTo>
                  <a:lnTo>
                    <a:pt x="0" y="495300"/>
                  </a:lnTo>
                  <a:lnTo>
                    <a:pt x="0" y="501649"/>
                  </a:lnTo>
                  <a:lnTo>
                    <a:pt x="54609" y="501649"/>
                  </a:lnTo>
                  <a:lnTo>
                    <a:pt x="54609" y="495300"/>
                  </a:lnTo>
                  <a:close/>
                </a:path>
                <a:path w="54609" h="546100">
                  <a:moveTo>
                    <a:pt x="54609" y="501650"/>
                  </a:moveTo>
                  <a:lnTo>
                    <a:pt x="0" y="501650"/>
                  </a:lnTo>
                  <a:lnTo>
                    <a:pt x="0" y="505459"/>
                  </a:lnTo>
                  <a:lnTo>
                    <a:pt x="54609" y="505459"/>
                  </a:lnTo>
                  <a:lnTo>
                    <a:pt x="54609" y="501650"/>
                  </a:lnTo>
                  <a:close/>
                </a:path>
                <a:path w="54609" h="546100">
                  <a:moveTo>
                    <a:pt x="54609" y="505459"/>
                  </a:moveTo>
                  <a:lnTo>
                    <a:pt x="0" y="505459"/>
                  </a:lnTo>
                  <a:lnTo>
                    <a:pt x="0" y="511809"/>
                  </a:lnTo>
                  <a:lnTo>
                    <a:pt x="54609" y="511809"/>
                  </a:lnTo>
                  <a:lnTo>
                    <a:pt x="54609" y="505459"/>
                  </a:lnTo>
                  <a:close/>
                </a:path>
                <a:path w="54609" h="546100">
                  <a:moveTo>
                    <a:pt x="54609" y="511809"/>
                  </a:moveTo>
                  <a:lnTo>
                    <a:pt x="0" y="511809"/>
                  </a:lnTo>
                  <a:lnTo>
                    <a:pt x="0" y="514349"/>
                  </a:lnTo>
                  <a:lnTo>
                    <a:pt x="54609" y="514349"/>
                  </a:lnTo>
                  <a:lnTo>
                    <a:pt x="54609" y="511809"/>
                  </a:lnTo>
                  <a:close/>
                </a:path>
                <a:path w="54609" h="546100">
                  <a:moveTo>
                    <a:pt x="54609" y="514350"/>
                  </a:moveTo>
                  <a:lnTo>
                    <a:pt x="0" y="514350"/>
                  </a:lnTo>
                  <a:lnTo>
                    <a:pt x="0" y="518159"/>
                  </a:lnTo>
                  <a:lnTo>
                    <a:pt x="54609" y="518159"/>
                  </a:lnTo>
                  <a:lnTo>
                    <a:pt x="54609" y="514350"/>
                  </a:lnTo>
                  <a:close/>
                </a:path>
                <a:path w="54609" h="546100">
                  <a:moveTo>
                    <a:pt x="54609" y="518159"/>
                  </a:moveTo>
                  <a:lnTo>
                    <a:pt x="0" y="518159"/>
                  </a:lnTo>
                  <a:lnTo>
                    <a:pt x="0" y="524509"/>
                  </a:lnTo>
                  <a:lnTo>
                    <a:pt x="54609" y="524509"/>
                  </a:lnTo>
                  <a:lnTo>
                    <a:pt x="54609" y="518159"/>
                  </a:lnTo>
                  <a:close/>
                </a:path>
                <a:path w="54609" h="546100">
                  <a:moveTo>
                    <a:pt x="54609" y="524510"/>
                  </a:moveTo>
                  <a:lnTo>
                    <a:pt x="0" y="524510"/>
                  </a:lnTo>
                  <a:lnTo>
                    <a:pt x="0" y="527049"/>
                  </a:lnTo>
                  <a:lnTo>
                    <a:pt x="54609" y="527049"/>
                  </a:lnTo>
                  <a:lnTo>
                    <a:pt x="54609" y="524510"/>
                  </a:lnTo>
                  <a:close/>
                </a:path>
                <a:path w="54609" h="546100">
                  <a:moveTo>
                    <a:pt x="54609" y="527050"/>
                  </a:moveTo>
                  <a:lnTo>
                    <a:pt x="0" y="527050"/>
                  </a:lnTo>
                  <a:lnTo>
                    <a:pt x="0" y="530859"/>
                  </a:lnTo>
                  <a:lnTo>
                    <a:pt x="54609" y="530859"/>
                  </a:lnTo>
                  <a:lnTo>
                    <a:pt x="54609" y="527050"/>
                  </a:lnTo>
                  <a:close/>
                </a:path>
                <a:path w="54609" h="546100">
                  <a:moveTo>
                    <a:pt x="50800" y="530860"/>
                  </a:moveTo>
                  <a:lnTo>
                    <a:pt x="0" y="530860"/>
                  </a:lnTo>
                  <a:lnTo>
                    <a:pt x="0" y="533399"/>
                  </a:lnTo>
                  <a:lnTo>
                    <a:pt x="45720" y="533399"/>
                  </a:lnTo>
                  <a:lnTo>
                    <a:pt x="45720" y="532129"/>
                  </a:lnTo>
                  <a:lnTo>
                    <a:pt x="50800" y="532129"/>
                  </a:lnTo>
                  <a:lnTo>
                    <a:pt x="50800" y="530860"/>
                  </a:lnTo>
                  <a:close/>
                </a:path>
                <a:path w="54609" h="546100">
                  <a:moveTo>
                    <a:pt x="41909" y="533400"/>
                  </a:moveTo>
                  <a:lnTo>
                    <a:pt x="0" y="533400"/>
                  </a:lnTo>
                  <a:lnTo>
                    <a:pt x="0" y="537209"/>
                  </a:lnTo>
                  <a:lnTo>
                    <a:pt x="33019" y="537209"/>
                  </a:lnTo>
                  <a:lnTo>
                    <a:pt x="33019" y="535939"/>
                  </a:lnTo>
                  <a:lnTo>
                    <a:pt x="36829" y="535939"/>
                  </a:lnTo>
                  <a:lnTo>
                    <a:pt x="36829" y="534670"/>
                  </a:lnTo>
                  <a:lnTo>
                    <a:pt x="41909" y="534670"/>
                  </a:lnTo>
                  <a:lnTo>
                    <a:pt x="41909" y="533400"/>
                  </a:lnTo>
                  <a:close/>
                </a:path>
                <a:path w="54609" h="546100">
                  <a:moveTo>
                    <a:pt x="29210" y="537210"/>
                  </a:moveTo>
                  <a:lnTo>
                    <a:pt x="0" y="537210"/>
                  </a:lnTo>
                  <a:lnTo>
                    <a:pt x="0" y="539749"/>
                  </a:lnTo>
                  <a:lnTo>
                    <a:pt x="24130" y="539749"/>
                  </a:lnTo>
                  <a:lnTo>
                    <a:pt x="24130" y="538479"/>
                  </a:lnTo>
                  <a:lnTo>
                    <a:pt x="29210" y="538479"/>
                  </a:lnTo>
                  <a:lnTo>
                    <a:pt x="29210" y="537210"/>
                  </a:lnTo>
                  <a:close/>
                </a:path>
                <a:path w="54609" h="546100">
                  <a:moveTo>
                    <a:pt x="20320" y="539750"/>
                  </a:moveTo>
                  <a:lnTo>
                    <a:pt x="0" y="539750"/>
                  </a:lnTo>
                  <a:lnTo>
                    <a:pt x="0" y="543559"/>
                  </a:lnTo>
                  <a:lnTo>
                    <a:pt x="11429" y="543559"/>
                  </a:lnTo>
                  <a:lnTo>
                    <a:pt x="11429" y="542289"/>
                  </a:lnTo>
                  <a:lnTo>
                    <a:pt x="16509" y="542289"/>
                  </a:lnTo>
                  <a:lnTo>
                    <a:pt x="16509" y="541019"/>
                  </a:lnTo>
                  <a:lnTo>
                    <a:pt x="20320" y="541019"/>
                  </a:lnTo>
                  <a:lnTo>
                    <a:pt x="20320" y="539750"/>
                  </a:lnTo>
                  <a:close/>
                </a:path>
                <a:path w="54609" h="546100">
                  <a:moveTo>
                    <a:pt x="7619" y="543560"/>
                  </a:moveTo>
                  <a:lnTo>
                    <a:pt x="0" y="543560"/>
                  </a:lnTo>
                  <a:lnTo>
                    <a:pt x="0" y="546099"/>
                  </a:lnTo>
                  <a:lnTo>
                    <a:pt x="2540" y="546099"/>
                  </a:lnTo>
                  <a:lnTo>
                    <a:pt x="2540" y="544829"/>
                  </a:lnTo>
                  <a:lnTo>
                    <a:pt x="7619" y="544829"/>
                  </a:lnTo>
                  <a:lnTo>
                    <a:pt x="7619" y="543560"/>
                  </a:lnTo>
                  <a:close/>
                </a:path>
              </a:pathLst>
            </a:custGeom>
            <a:solidFill>
              <a:srgbClr val="1D5C1D"/>
            </a:solidFill>
          </p:spPr>
          <p:txBody>
            <a:bodyPr wrap="square" lIns="0" tIns="0" rIns="0" bIns="0" rtlCol="0"/>
            <a:lstStyle/>
            <a:p>
              <a:endParaRPr/>
            </a:p>
          </p:txBody>
        </p:sp>
        <p:sp>
          <p:nvSpPr>
            <p:cNvPr id="923" name="object 923"/>
            <p:cNvSpPr/>
            <p:nvPr/>
          </p:nvSpPr>
          <p:spPr>
            <a:xfrm>
              <a:off x="7730489" y="5478779"/>
              <a:ext cx="54610" cy="561340"/>
            </a:xfrm>
            <a:custGeom>
              <a:avLst/>
              <a:gdLst/>
              <a:ahLst/>
              <a:cxnLst/>
              <a:rect l="l" t="t" r="r" b="b"/>
              <a:pathLst>
                <a:path w="54609" h="561339">
                  <a:moveTo>
                    <a:pt x="54609" y="0"/>
                  </a:moveTo>
                  <a:lnTo>
                    <a:pt x="33019" y="0"/>
                  </a:lnTo>
                  <a:lnTo>
                    <a:pt x="33019" y="1270"/>
                  </a:lnTo>
                  <a:lnTo>
                    <a:pt x="0" y="1270"/>
                  </a:lnTo>
                  <a:lnTo>
                    <a:pt x="0" y="2540"/>
                  </a:lnTo>
                  <a:lnTo>
                    <a:pt x="54609" y="2540"/>
                  </a:lnTo>
                  <a:lnTo>
                    <a:pt x="54609" y="0"/>
                  </a:lnTo>
                  <a:close/>
                </a:path>
                <a:path w="54609" h="561339">
                  <a:moveTo>
                    <a:pt x="54609" y="2540"/>
                  </a:moveTo>
                  <a:lnTo>
                    <a:pt x="0" y="2540"/>
                  </a:lnTo>
                  <a:lnTo>
                    <a:pt x="0" y="8890"/>
                  </a:lnTo>
                  <a:lnTo>
                    <a:pt x="54609" y="8890"/>
                  </a:lnTo>
                  <a:lnTo>
                    <a:pt x="54609" y="2540"/>
                  </a:lnTo>
                  <a:close/>
                </a:path>
                <a:path w="54609" h="561339">
                  <a:moveTo>
                    <a:pt x="54609" y="8890"/>
                  </a:moveTo>
                  <a:lnTo>
                    <a:pt x="0" y="8890"/>
                  </a:lnTo>
                  <a:lnTo>
                    <a:pt x="0" y="11430"/>
                  </a:lnTo>
                  <a:lnTo>
                    <a:pt x="54609" y="11430"/>
                  </a:lnTo>
                  <a:lnTo>
                    <a:pt x="54609" y="8890"/>
                  </a:lnTo>
                  <a:close/>
                </a:path>
                <a:path w="54609" h="561339">
                  <a:moveTo>
                    <a:pt x="54609" y="11430"/>
                  </a:moveTo>
                  <a:lnTo>
                    <a:pt x="0" y="11430"/>
                  </a:lnTo>
                  <a:lnTo>
                    <a:pt x="0" y="17780"/>
                  </a:lnTo>
                  <a:lnTo>
                    <a:pt x="54609" y="17780"/>
                  </a:lnTo>
                  <a:lnTo>
                    <a:pt x="54609" y="11430"/>
                  </a:lnTo>
                  <a:close/>
                </a:path>
                <a:path w="54609" h="561339">
                  <a:moveTo>
                    <a:pt x="54609" y="17780"/>
                  </a:moveTo>
                  <a:lnTo>
                    <a:pt x="0" y="17780"/>
                  </a:lnTo>
                  <a:lnTo>
                    <a:pt x="0" y="27940"/>
                  </a:lnTo>
                  <a:lnTo>
                    <a:pt x="54609" y="27940"/>
                  </a:lnTo>
                  <a:lnTo>
                    <a:pt x="54609" y="17780"/>
                  </a:lnTo>
                  <a:close/>
                </a:path>
                <a:path w="54609" h="561339">
                  <a:moveTo>
                    <a:pt x="54609" y="27940"/>
                  </a:moveTo>
                  <a:lnTo>
                    <a:pt x="0" y="27940"/>
                  </a:lnTo>
                  <a:lnTo>
                    <a:pt x="0" y="30480"/>
                  </a:lnTo>
                  <a:lnTo>
                    <a:pt x="54609" y="30480"/>
                  </a:lnTo>
                  <a:lnTo>
                    <a:pt x="54609" y="27940"/>
                  </a:lnTo>
                  <a:close/>
                </a:path>
                <a:path w="54609" h="561339">
                  <a:moveTo>
                    <a:pt x="54609" y="30480"/>
                  </a:moveTo>
                  <a:lnTo>
                    <a:pt x="0" y="30480"/>
                  </a:lnTo>
                  <a:lnTo>
                    <a:pt x="0" y="34290"/>
                  </a:lnTo>
                  <a:lnTo>
                    <a:pt x="54609" y="34290"/>
                  </a:lnTo>
                  <a:lnTo>
                    <a:pt x="54609" y="30480"/>
                  </a:lnTo>
                  <a:close/>
                </a:path>
                <a:path w="54609" h="561339">
                  <a:moveTo>
                    <a:pt x="54609" y="34290"/>
                  </a:moveTo>
                  <a:lnTo>
                    <a:pt x="0" y="34290"/>
                  </a:lnTo>
                  <a:lnTo>
                    <a:pt x="0" y="36830"/>
                  </a:lnTo>
                  <a:lnTo>
                    <a:pt x="54609" y="36830"/>
                  </a:lnTo>
                  <a:lnTo>
                    <a:pt x="54609" y="34290"/>
                  </a:lnTo>
                  <a:close/>
                </a:path>
                <a:path w="54609" h="561339">
                  <a:moveTo>
                    <a:pt x="54609" y="36830"/>
                  </a:moveTo>
                  <a:lnTo>
                    <a:pt x="0" y="36830"/>
                  </a:lnTo>
                  <a:lnTo>
                    <a:pt x="0" y="43180"/>
                  </a:lnTo>
                  <a:lnTo>
                    <a:pt x="54609" y="43180"/>
                  </a:lnTo>
                  <a:lnTo>
                    <a:pt x="54609" y="36830"/>
                  </a:lnTo>
                  <a:close/>
                </a:path>
                <a:path w="54609" h="561339">
                  <a:moveTo>
                    <a:pt x="54609" y="43180"/>
                  </a:moveTo>
                  <a:lnTo>
                    <a:pt x="0" y="43180"/>
                  </a:lnTo>
                  <a:lnTo>
                    <a:pt x="0" y="53340"/>
                  </a:lnTo>
                  <a:lnTo>
                    <a:pt x="54609" y="53340"/>
                  </a:lnTo>
                  <a:lnTo>
                    <a:pt x="54609" y="43180"/>
                  </a:lnTo>
                  <a:close/>
                </a:path>
                <a:path w="54609" h="561339">
                  <a:moveTo>
                    <a:pt x="54609" y="53340"/>
                  </a:moveTo>
                  <a:lnTo>
                    <a:pt x="0" y="53340"/>
                  </a:lnTo>
                  <a:lnTo>
                    <a:pt x="0" y="55880"/>
                  </a:lnTo>
                  <a:lnTo>
                    <a:pt x="54609" y="55880"/>
                  </a:lnTo>
                  <a:lnTo>
                    <a:pt x="54609" y="53340"/>
                  </a:lnTo>
                  <a:close/>
                </a:path>
                <a:path w="54609" h="561339">
                  <a:moveTo>
                    <a:pt x="54609" y="55880"/>
                  </a:moveTo>
                  <a:lnTo>
                    <a:pt x="0" y="55880"/>
                  </a:lnTo>
                  <a:lnTo>
                    <a:pt x="0" y="59690"/>
                  </a:lnTo>
                  <a:lnTo>
                    <a:pt x="54609" y="59690"/>
                  </a:lnTo>
                  <a:lnTo>
                    <a:pt x="54609" y="55880"/>
                  </a:lnTo>
                  <a:close/>
                </a:path>
                <a:path w="54609" h="561339">
                  <a:moveTo>
                    <a:pt x="54609" y="59690"/>
                  </a:moveTo>
                  <a:lnTo>
                    <a:pt x="0" y="59690"/>
                  </a:lnTo>
                  <a:lnTo>
                    <a:pt x="0" y="62230"/>
                  </a:lnTo>
                  <a:lnTo>
                    <a:pt x="54609" y="62230"/>
                  </a:lnTo>
                  <a:lnTo>
                    <a:pt x="54609" y="59690"/>
                  </a:lnTo>
                  <a:close/>
                </a:path>
                <a:path w="54609" h="561339">
                  <a:moveTo>
                    <a:pt x="54609" y="62230"/>
                  </a:moveTo>
                  <a:lnTo>
                    <a:pt x="0" y="62230"/>
                  </a:lnTo>
                  <a:lnTo>
                    <a:pt x="0" y="66040"/>
                  </a:lnTo>
                  <a:lnTo>
                    <a:pt x="54609" y="66040"/>
                  </a:lnTo>
                  <a:lnTo>
                    <a:pt x="54609" y="62230"/>
                  </a:lnTo>
                  <a:close/>
                </a:path>
                <a:path w="54609" h="561339">
                  <a:moveTo>
                    <a:pt x="54609" y="66040"/>
                  </a:moveTo>
                  <a:lnTo>
                    <a:pt x="0" y="66040"/>
                  </a:lnTo>
                  <a:lnTo>
                    <a:pt x="0" y="78740"/>
                  </a:lnTo>
                  <a:lnTo>
                    <a:pt x="54609" y="78740"/>
                  </a:lnTo>
                  <a:lnTo>
                    <a:pt x="54609" y="66040"/>
                  </a:lnTo>
                  <a:close/>
                </a:path>
                <a:path w="54609" h="561339">
                  <a:moveTo>
                    <a:pt x="54609" y="78740"/>
                  </a:moveTo>
                  <a:lnTo>
                    <a:pt x="0" y="78740"/>
                  </a:lnTo>
                  <a:lnTo>
                    <a:pt x="0" y="81280"/>
                  </a:lnTo>
                  <a:lnTo>
                    <a:pt x="54609" y="81280"/>
                  </a:lnTo>
                  <a:lnTo>
                    <a:pt x="54609" y="78740"/>
                  </a:lnTo>
                  <a:close/>
                </a:path>
                <a:path w="54609" h="561339">
                  <a:moveTo>
                    <a:pt x="54609" y="81280"/>
                  </a:moveTo>
                  <a:lnTo>
                    <a:pt x="0" y="81280"/>
                  </a:lnTo>
                  <a:lnTo>
                    <a:pt x="0" y="85090"/>
                  </a:lnTo>
                  <a:lnTo>
                    <a:pt x="54609" y="85090"/>
                  </a:lnTo>
                  <a:lnTo>
                    <a:pt x="54609" y="81280"/>
                  </a:lnTo>
                  <a:close/>
                </a:path>
                <a:path w="54609" h="561339">
                  <a:moveTo>
                    <a:pt x="54609" y="85090"/>
                  </a:moveTo>
                  <a:lnTo>
                    <a:pt x="0" y="85090"/>
                  </a:lnTo>
                  <a:lnTo>
                    <a:pt x="0" y="91440"/>
                  </a:lnTo>
                  <a:lnTo>
                    <a:pt x="54609" y="91440"/>
                  </a:lnTo>
                  <a:lnTo>
                    <a:pt x="54609" y="85090"/>
                  </a:lnTo>
                  <a:close/>
                </a:path>
                <a:path w="54609" h="561339">
                  <a:moveTo>
                    <a:pt x="54609" y="91440"/>
                  </a:moveTo>
                  <a:lnTo>
                    <a:pt x="0" y="91440"/>
                  </a:lnTo>
                  <a:lnTo>
                    <a:pt x="0" y="93980"/>
                  </a:lnTo>
                  <a:lnTo>
                    <a:pt x="54609" y="93980"/>
                  </a:lnTo>
                  <a:lnTo>
                    <a:pt x="54609" y="91440"/>
                  </a:lnTo>
                  <a:close/>
                </a:path>
                <a:path w="54609" h="561339">
                  <a:moveTo>
                    <a:pt x="54609" y="93980"/>
                  </a:moveTo>
                  <a:lnTo>
                    <a:pt x="0" y="93980"/>
                  </a:lnTo>
                  <a:lnTo>
                    <a:pt x="0" y="110490"/>
                  </a:lnTo>
                  <a:lnTo>
                    <a:pt x="54609" y="110490"/>
                  </a:lnTo>
                  <a:lnTo>
                    <a:pt x="54609" y="93980"/>
                  </a:lnTo>
                  <a:close/>
                </a:path>
                <a:path w="54609" h="561339">
                  <a:moveTo>
                    <a:pt x="54609" y="110490"/>
                  </a:moveTo>
                  <a:lnTo>
                    <a:pt x="0" y="110490"/>
                  </a:lnTo>
                  <a:lnTo>
                    <a:pt x="0" y="113030"/>
                  </a:lnTo>
                  <a:lnTo>
                    <a:pt x="54609" y="113030"/>
                  </a:lnTo>
                  <a:lnTo>
                    <a:pt x="54609" y="110490"/>
                  </a:lnTo>
                  <a:close/>
                </a:path>
                <a:path w="54609" h="561339">
                  <a:moveTo>
                    <a:pt x="54609" y="113030"/>
                  </a:moveTo>
                  <a:lnTo>
                    <a:pt x="0" y="113030"/>
                  </a:lnTo>
                  <a:lnTo>
                    <a:pt x="0" y="116840"/>
                  </a:lnTo>
                  <a:lnTo>
                    <a:pt x="54609" y="116840"/>
                  </a:lnTo>
                  <a:lnTo>
                    <a:pt x="54609" y="113030"/>
                  </a:lnTo>
                  <a:close/>
                </a:path>
                <a:path w="54609" h="561339">
                  <a:moveTo>
                    <a:pt x="54609" y="116840"/>
                  </a:moveTo>
                  <a:lnTo>
                    <a:pt x="0" y="116840"/>
                  </a:lnTo>
                  <a:lnTo>
                    <a:pt x="0" y="119380"/>
                  </a:lnTo>
                  <a:lnTo>
                    <a:pt x="54609" y="119380"/>
                  </a:lnTo>
                  <a:lnTo>
                    <a:pt x="54609" y="116840"/>
                  </a:lnTo>
                  <a:close/>
                </a:path>
                <a:path w="54609" h="561339">
                  <a:moveTo>
                    <a:pt x="54609" y="119380"/>
                  </a:moveTo>
                  <a:lnTo>
                    <a:pt x="0" y="119380"/>
                  </a:lnTo>
                  <a:lnTo>
                    <a:pt x="0" y="123190"/>
                  </a:lnTo>
                  <a:lnTo>
                    <a:pt x="54609" y="123190"/>
                  </a:lnTo>
                  <a:lnTo>
                    <a:pt x="54609" y="119380"/>
                  </a:lnTo>
                  <a:close/>
                </a:path>
                <a:path w="54609" h="561339">
                  <a:moveTo>
                    <a:pt x="54609" y="123190"/>
                  </a:moveTo>
                  <a:lnTo>
                    <a:pt x="0" y="123190"/>
                  </a:lnTo>
                  <a:lnTo>
                    <a:pt x="0" y="129540"/>
                  </a:lnTo>
                  <a:lnTo>
                    <a:pt x="54609" y="129540"/>
                  </a:lnTo>
                  <a:lnTo>
                    <a:pt x="54609" y="123190"/>
                  </a:lnTo>
                  <a:close/>
                </a:path>
                <a:path w="54609" h="561339">
                  <a:moveTo>
                    <a:pt x="54609" y="129540"/>
                  </a:moveTo>
                  <a:lnTo>
                    <a:pt x="0" y="129540"/>
                  </a:lnTo>
                  <a:lnTo>
                    <a:pt x="0" y="135890"/>
                  </a:lnTo>
                  <a:lnTo>
                    <a:pt x="54609" y="135890"/>
                  </a:lnTo>
                  <a:lnTo>
                    <a:pt x="54609" y="129540"/>
                  </a:lnTo>
                  <a:close/>
                </a:path>
                <a:path w="54609" h="561339">
                  <a:moveTo>
                    <a:pt x="54609" y="135890"/>
                  </a:moveTo>
                  <a:lnTo>
                    <a:pt x="0" y="135890"/>
                  </a:lnTo>
                  <a:lnTo>
                    <a:pt x="0" y="138430"/>
                  </a:lnTo>
                  <a:lnTo>
                    <a:pt x="54609" y="138430"/>
                  </a:lnTo>
                  <a:lnTo>
                    <a:pt x="54609" y="135890"/>
                  </a:lnTo>
                  <a:close/>
                </a:path>
                <a:path w="54609" h="561339">
                  <a:moveTo>
                    <a:pt x="54609" y="138430"/>
                  </a:moveTo>
                  <a:lnTo>
                    <a:pt x="0" y="138430"/>
                  </a:lnTo>
                  <a:lnTo>
                    <a:pt x="0" y="142240"/>
                  </a:lnTo>
                  <a:lnTo>
                    <a:pt x="54609" y="142240"/>
                  </a:lnTo>
                  <a:lnTo>
                    <a:pt x="54609" y="138430"/>
                  </a:lnTo>
                  <a:close/>
                </a:path>
                <a:path w="54609" h="561339">
                  <a:moveTo>
                    <a:pt x="54609" y="142240"/>
                  </a:moveTo>
                  <a:lnTo>
                    <a:pt x="0" y="142240"/>
                  </a:lnTo>
                  <a:lnTo>
                    <a:pt x="0" y="148590"/>
                  </a:lnTo>
                  <a:lnTo>
                    <a:pt x="54609" y="148590"/>
                  </a:lnTo>
                  <a:lnTo>
                    <a:pt x="54609" y="142240"/>
                  </a:lnTo>
                  <a:close/>
                </a:path>
                <a:path w="54609" h="561339">
                  <a:moveTo>
                    <a:pt x="54609" y="148590"/>
                  </a:moveTo>
                  <a:lnTo>
                    <a:pt x="0" y="148590"/>
                  </a:lnTo>
                  <a:lnTo>
                    <a:pt x="0" y="154940"/>
                  </a:lnTo>
                  <a:lnTo>
                    <a:pt x="54609" y="154940"/>
                  </a:lnTo>
                  <a:lnTo>
                    <a:pt x="54609" y="148590"/>
                  </a:lnTo>
                  <a:close/>
                </a:path>
                <a:path w="54609" h="561339">
                  <a:moveTo>
                    <a:pt x="54609" y="154940"/>
                  </a:moveTo>
                  <a:lnTo>
                    <a:pt x="0" y="154940"/>
                  </a:lnTo>
                  <a:lnTo>
                    <a:pt x="0" y="157480"/>
                  </a:lnTo>
                  <a:lnTo>
                    <a:pt x="54609" y="157480"/>
                  </a:lnTo>
                  <a:lnTo>
                    <a:pt x="54609" y="154940"/>
                  </a:lnTo>
                  <a:close/>
                </a:path>
                <a:path w="54609" h="561339">
                  <a:moveTo>
                    <a:pt x="54609" y="157480"/>
                  </a:moveTo>
                  <a:lnTo>
                    <a:pt x="0" y="157480"/>
                  </a:lnTo>
                  <a:lnTo>
                    <a:pt x="0" y="163830"/>
                  </a:lnTo>
                  <a:lnTo>
                    <a:pt x="54609" y="163830"/>
                  </a:lnTo>
                  <a:lnTo>
                    <a:pt x="54609" y="157480"/>
                  </a:lnTo>
                  <a:close/>
                </a:path>
                <a:path w="54609" h="561339">
                  <a:moveTo>
                    <a:pt x="54609" y="163830"/>
                  </a:moveTo>
                  <a:lnTo>
                    <a:pt x="0" y="163830"/>
                  </a:lnTo>
                  <a:lnTo>
                    <a:pt x="0" y="173990"/>
                  </a:lnTo>
                  <a:lnTo>
                    <a:pt x="54609" y="173990"/>
                  </a:lnTo>
                  <a:lnTo>
                    <a:pt x="54609" y="163830"/>
                  </a:lnTo>
                  <a:close/>
                </a:path>
                <a:path w="54609" h="561339">
                  <a:moveTo>
                    <a:pt x="54609" y="173990"/>
                  </a:moveTo>
                  <a:lnTo>
                    <a:pt x="0" y="173990"/>
                  </a:lnTo>
                  <a:lnTo>
                    <a:pt x="0" y="176530"/>
                  </a:lnTo>
                  <a:lnTo>
                    <a:pt x="54609" y="176530"/>
                  </a:lnTo>
                  <a:lnTo>
                    <a:pt x="54609" y="173990"/>
                  </a:lnTo>
                  <a:close/>
                </a:path>
                <a:path w="54609" h="561339">
                  <a:moveTo>
                    <a:pt x="54609" y="176530"/>
                  </a:moveTo>
                  <a:lnTo>
                    <a:pt x="0" y="176530"/>
                  </a:lnTo>
                  <a:lnTo>
                    <a:pt x="0" y="180340"/>
                  </a:lnTo>
                  <a:lnTo>
                    <a:pt x="54609" y="180340"/>
                  </a:lnTo>
                  <a:lnTo>
                    <a:pt x="54609" y="176530"/>
                  </a:lnTo>
                  <a:close/>
                </a:path>
                <a:path w="54609" h="561339">
                  <a:moveTo>
                    <a:pt x="54609" y="180340"/>
                  </a:moveTo>
                  <a:lnTo>
                    <a:pt x="0" y="180340"/>
                  </a:lnTo>
                  <a:lnTo>
                    <a:pt x="0" y="189230"/>
                  </a:lnTo>
                  <a:lnTo>
                    <a:pt x="54609" y="189230"/>
                  </a:lnTo>
                  <a:lnTo>
                    <a:pt x="54609" y="180340"/>
                  </a:lnTo>
                  <a:close/>
                </a:path>
                <a:path w="54609" h="561339">
                  <a:moveTo>
                    <a:pt x="54609" y="189230"/>
                  </a:moveTo>
                  <a:lnTo>
                    <a:pt x="0" y="189230"/>
                  </a:lnTo>
                  <a:lnTo>
                    <a:pt x="0" y="193040"/>
                  </a:lnTo>
                  <a:lnTo>
                    <a:pt x="54609" y="193040"/>
                  </a:lnTo>
                  <a:lnTo>
                    <a:pt x="54609" y="189230"/>
                  </a:lnTo>
                  <a:close/>
                </a:path>
                <a:path w="54609" h="561339">
                  <a:moveTo>
                    <a:pt x="54609" y="193040"/>
                  </a:moveTo>
                  <a:lnTo>
                    <a:pt x="0" y="193040"/>
                  </a:lnTo>
                  <a:lnTo>
                    <a:pt x="0" y="195580"/>
                  </a:lnTo>
                  <a:lnTo>
                    <a:pt x="54609" y="195580"/>
                  </a:lnTo>
                  <a:lnTo>
                    <a:pt x="54609" y="193040"/>
                  </a:lnTo>
                  <a:close/>
                </a:path>
                <a:path w="54609" h="561339">
                  <a:moveTo>
                    <a:pt x="54609" y="195580"/>
                  </a:moveTo>
                  <a:lnTo>
                    <a:pt x="0" y="195580"/>
                  </a:lnTo>
                  <a:lnTo>
                    <a:pt x="0" y="205740"/>
                  </a:lnTo>
                  <a:lnTo>
                    <a:pt x="54609" y="205740"/>
                  </a:lnTo>
                  <a:lnTo>
                    <a:pt x="54609" y="195580"/>
                  </a:lnTo>
                  <a:close/>
                </a:path>
                <a:path w="54609" h="561339">
                  <a:moveTo>
                    <a:pt x="54609" y="205740"/>
                  </a:moveTo>
                  <a:lnTo>
                    <a:pt x="0" y="205740"/>
                  </a:lnTo>
                  <a:lnTo>
                    <a:pt x="0" y="208280"/>
                  </a:lnTo>
                  <a:lnTo>
                    <a:pt x="54609" y="208280"/>
                  </a:lnTo>
                  <a:lnTo>
                    <a:pt x="54609" y="205740"/>
                  </a:lnTo>
                  <a:close/>
                </a:path>
                <a:path w="54609" h="561339">
                  <a:moveTo>
                    <a:pt x="54609" y="208280"/>
                  </a:moveTo>
                  <a:lnTo>
                    <a:pt x="0" y="208280"/>
                  </a:lnTo>
                  <a:lnTo>
                    <a:pt x="0" y="212090"/>
                  </a:lnTo>
                  <a:lnTo>
                    <a:pt x="54609" y="212090"/>
                  </a:lnTo>
                  <a:lnTo>
                    <a:pt x="54609" y="208280"/>
                  </a:lnTo>
                  <a:close/>
                </a:path>
                <a:path w="54609" h="561339">
                  <a:moveTo>
                    <a:pt x="54609" y="212090"/>
                  </a:moveTo>
                  <a:lnTo>
                    <a:pt x="0" y="212090"/>
                  </a:lnTo>
                  <a:lnTo>
                    <a:pt x="0" y="214630"/>
                  </a:lnTo>
                  <a:lnTo>
                    <a:pt x="54609" y="214630"/>
                  </a:lnTo>
                  <a:lnTo>
                    <a:pt x="54609" y="212090"/>
                  </a:lnTo>
                  <a:close/>
                </a:path>
                <a:path w="54609" h="561339">
                  <a:moveTo>
                    <a:pt x="54609" y="214630"/>
                  </a:moveTo>
                  <a:lnTo>
                    <a:pt x="0" y="214630"/>
                  </a:lnTo>
                  <a:lnTo>
                    <a:pt x="0" y="218440"/>
                  </a:lnTo>
                  <a:lnTo>
                    <a:pt x="54609" y="218440"/>
                  </a:lnTo>
                  <a:lnTo>
                    <a:pt x="54609" y="214630"/>
                  </a:lnTo>
                  <a:close/>
                </a:path>
                <a:path w="54609" h="561339">
                  <a:moveTo>
                    <a:pt x="54609" y="218440"/>
                  </a:moveTo>
                  <a:lnTo>
                    <a:pt x="0" y="218440"/>
                  </a:lnTo>
                  <a:lnTo>
                    <a:pt x="0" y="220980"/>
                  </a:lnTo>
                  <a:lnTo>
                    <a:pt x="54609" y="220980"/>
                  </a:lnTo>
                  <a:lnTo>
                    <a:pt x="54609" y="218440"/>
                  </a:lnTo>
                  <a:close/>
                </a:path>
                <a:path w="54609" h="561339">
                  <a:moveTo>
                    <a:pt x="54609" y="220980"/>
                  </a:moveTo>
                  <a:lnTo>
                    <a:pt x="0" y="220980"/>
                  </a:lnTo>
                  <a:lnTo>
                    <a:pt x="0" y="224790"/>
                  </a:lnTo>
                  <a:lnTo>
                    <a:pt x="54609" y="224790"/>
                  </a:lnTo>
                  <a:lnTo>
                    <a:pt x="54609" y="220980"/>
                  </a:lnTo>
                  <a:close/>
                </a:path>
                <a:path w="54609" h="561339">
                  <a:moveTo>
                    <a:pt x="54609" y="224790"/>
                  </a:moveTo>
                  <a:lnTo>
                    <a:pt x="0" y="224790"/>
                  </a:lnTo>
                  <a:lnTo>
                    <a:pt x="0" y="231140"/>
                  </a:lnTo>
                  <a:lnTo>
                    <a:pt x="54609" y="231140"/>
                  </a:lnTo>
                  <a:lnTo>
                    <a:pt x="54609" y="224790"/>
                  </a:lnTo>
                  <a:close/>
                </a:path>
                <a:path w="54609" h="561339">
                  <a:moveTo>
                    <a:pt x="54609" y="231140"/>
                  </a:moveTo>
                  <a:lnTo>
                    <a:pt x="0" y="231140"/>
                  </a:lnTo>
                  <a:lnTo>
                    <a:pt x="0" y="233680"/>
                  </a:lnTo>
                  <a:lnTo>
                    <a:pt x="54609" y="233680"/>
                  </a:lnTo>
                  <a:lnTo>
                    <a:pt x="54609" y="231140"/>
                  </a:lnTo>
                  <a:close/>
                </a:path>
                <a:path w="54609" h="561339">
                  <a:moveTo>
                    <a:pt x="54609" y="233680"/>
                  </a:moveTo>
                  <a:lnTo>
                    <a:pt x="0" y="233680"/>
                  </a:lnTo>
                  <a:lnTo>
                    <a:pt x="0" y="237490"/>
                  </a:lnTo>
                  <a:lnTo>
                    <a:pt x="54609" y="237490"/>
                  </a:lnTo>
                  <a:lnTo>
                    <a:pt x="54609" y="233680"/>
                  </a:lnTo>
                  <a:close/>
                </a:path>
                <a:path w="54609" h="561339">
                  <a:moveTo>
                    <a:pt x="54609" y="237490"/>
                  </a:moveTo>
                  <a:lnTo>
                    <a:pt x="0" y="237490"/>
                  </a:lnTo>
                  <a:lnTo>
                    <a:pt x="0" y="246380"/>
                  </a:lnTo>
                  <a:lnTo>
                    <a:pt x="54609" y="246380"/>
                  </a:lnTo>
                  <a:lnTo>
                    <a:pt x="54609" y="237490"/>
                  </a:lnTo>
                  <a:close/>
                </a:path>
                <a:path w="54609" h="561339">
                  <a:moveTo>
                    <a:pt x="54609" y="246380"/>
                  </a:moveTo>
                  <a:lnTo>
                    <a:pt x="0" y="246380"/>
                  </a:lnTo>
                  <a:lnTo>
                    <a:pt x="0" y="250190"/>
                  </a:lnTo>
                  <a:lnTo>
                    <a:pt x="54609" y="250190"/>
                  </a:lnTo>
                  <a:lnTo>
                    <a:pt x="54609" y="246380"/>
                  </a:lnTo>
                  <a:close/>
                </a:path>
                <a:path w="54609" h="561339">
                  <a:moveTo>
                    <a:pt x="54609" y="250190"/>
                  </a:moveTo>
                  <a:lnTo>
                    <a:pt x="0" y="250190"/>
                  </a:lnTo>
                  <a:lnTo>
                    <a:pt x="0" y="252730"/>
                  </a:lnTo>
                  <a:lnTo>
                    <a:pt x="54609" y="252730"/>
                  </a:lnTo>
                  <a:lnTo>
                    <a:pt x="54609" y="250190"/>
                  </a:lnTo>
                  <a:close/>
                </a:path>
                <a:path w="54609" h="561339">
                  <a:moveTo>
                    <a:pt x="54609" y="252730"/>
                  </a:moveTo>
                  <a:lnTo>
                    <a:pt x="0" y="252730"/>
                  </a:lnTo>
                  <a:lnTo>
                    <a:pt x="0" y="256540"/>
                  </a:lnTo>
                  <a:lnTo>
                    <a:pt x="54609" y="256540"/>
                  </a:lnTo>
                  <a:lnTo>
                    <a:pt x="54609" y="252730"/>
                  </a:lnTo>
                  <a:close/>
                </a:path>
                <a:path w="54609" h="561339">
                  <a:moveTo>
                    <a:pt x="54609" y="256540"/>
                  </a:moveTo>
                  <a:lnTo>
                    <a:pt x="0" y="256540"/>
                  </a:lnTo>
                  <a:lnTo>
                    <a:pt x="0" y="259080"/>
                  </a:lnTo>
                  <a:lnTo>
                    <a:pt x="54609" y="259080"/>
                  </a:lnTo>
                  <a:lnTo>
                    <a:pt x="54609" y="256540"/>
                  </a:lnTo>
                  <a:close/>
                </a:path>
                <a:path w="54609" h="561339">
                  <a:moveTo>
                    <a:pt x="54609" y="259080"/>
                  </a:moveTo>
                  <a:lnTo>
                    <a:pt x="0" y="259080"/>
                  </a:lnTo>
                  <a:lnTo>
                    <a:pt x="0" y="265430"/>
                  </a:lnTo>
                  <a:lnTo>
                    <a:pt x="54609" y="265430"/>
                  </a:lnTo>
                  <a:lnTo>
                    <a:pt x="54609" y="259080"/>
                  </a:lnTo>
                  <a:close/>
                </a:path>
                <a:path w="54609" h="561339">
                  <a:moveTo>
                    <a:pt x="54609" y="265430"/>
                  </a:moveTo>
                  <a:lnTo>
                    <a:pt x="0" y="265430"/>
                  </a:lnTo>
                  <a:lnTo>
                    <a:pt x="0" y="271780"/>
                  </a:lnTo>
                  <a:lnTo>
                    <a:pt x="54609" y="271780"/>
                  </a:lnTo>
                  <a:lnTo>
                    <a:pt x="54609" y="265430"/>
                  </a:lnTo>
                  <a:close/>
                </a:path>
                <a:path w="54609" h="561339">
                  <a:moveTo>
                    <a:pt x="54609" y="271780"/>
                  </a:moveTo>
                  <a:lnTo>
                    <a:pt x="0" y="271780"/>
                  </a:lnTo>
                  <a:lnTo>
                    <a:pt x="0" y="275590"/>
                  </a:lnTo>
                  <a:lnTo>
                    <a:pt x="54609" y="275590"/>
                  </a:lnTo>
                  <a:lnTo>
                    <a:pt x="54609" y="271780"/>
                  </a:lnTo>
                  <a:close/>
                </a:path>
                <a:path w="54609" h="561339">
                  <a:moveTo>
                    <a:pt x="54609" y="275590"/>
                  </a:moveTo>
                  <a:lnTo>
                    <a:pt x="0" y="275590"/>
                  </a:lnTo>
                  <a:lnTo>
                    <a:pt x="0" y="278130"/>
                  </a:lnTo>
                  <a:lnTo>
                    <a:pt x="54609" y="278130"/>
                  </a:lnTo>
                  <a:lnTo>
                    <a:pt x="54609" y="275590"/>
                  </a:lnTo>
                  <a:close/>
                </a:path>
                <a:path w="54609" h="561339">
                  <a:moveTo>
                    <a:pt x="54609" y="278130"/>
                  </a:moveTo>
                  <a:lnTo>
                    <a:pt x="0" y="278130"/>
                  </a:lnTo>
                  <a:lnTo>
                    <a:pt x="0" y="281940"/>
                  </a:lnTo>
                  <a:lnTo>
                    <a:pt x="54609" y="281940"/>
                  </a:lnTo>
                  <a:lnTo>
                    <a:pt x="54609" y="278130"/>
                  </a:lnTo>
                  <a:close/>
                </a:path>
                <a:path w="54609" h="561339">
                  <a:moveTo>
                    <a:pt x="54609" y="281940"/>
                  </a:moveTo>
                  <a:lnTo>
                    <a:pt x="0" y="281940"/>
                  </a:lnTo>
                  <a:lnTo>
                    <a:pt x="0" y="284480"/>
                  </a:lnTo>
                  <a:lnTo>
                    <a:pt x="54609" y="284480"/>
                  </a:lnTo>
                  <a:lnTo>
                    <a:pt x="54609" y="281940"/>
                  </a:lnTo>
                  <a:close/>
                </a:path>
                <a:path w="54609" h="561339">
                  <a:moveTo>
                    <a:pt x="54609" y="284480"/>
                  </a:moveTo>
                  <a:lnTo>
                    <a:pt x="0" y="284480"/>
                  </a:lnTo>
                  <a:lnTo>
                    <a:pt x="0" y="288290"/>
                  </a:lnTo>
                  <a:lnTo>
                    <a:pt x="54609" y="288290"/>
                  </a:lnTo>
                  <a:lnTo>
                    <a:pt x="54609" y="284480"/>
                  </a:lnTo>
                  <a:close/>
                </a:path>
                <a:path w="54609" h="561339">
                  <a:moveTo>
                    <a:pt x="54609" y="288290"/>
                  </a:moveTo>
                  <a:lnTo>
                    <a:pt x="0" y="288290"/>
                  </a:lnTo>
                  <a:lnTo>
                    <a:pt x="0" y="290830"/>
                  </a:lnTo>
                  <a:lnTo>
                    <a:pt x="54609" y="290830"/>
                  </a:lnTo>
                  <a:lnTo>
                    <a:pt x="54609" y="288290"/>
                  </a:lnTo>
                  <a:close/>
                </a:path>
                <a:path w="54609" h="561339">
                  <a:moveTo>
                    <a:pt x="54609" y="290830"/>
                  </a:moveTo>
                  <a:lnTo>
                    <a:pt x="0" y="290830"/>
                  </a:lnTo>
                  <a:lnTo>
                    <a:pt x="0" y="294640"/>
                  </a:lnTo>
                  <a:lnTo>
                    <a:pt x="54609" y="294640"/>
                  </a:lnTo>
                  <a:lnTo>
                    <a:pt x="54609" y="290830"/>
                  </a:lnTo>
                  <a:close/>
                </a:path>
                <a:path w="54609" h="561339">
                  <a:moveTo>
                    <a:pt x="54609" y="294640"/>
                  </a:moveTo>
                  <a:lnTo>
                    <a:pt x="0" y="294640"/>
                  </a:lnTo>
                  <a:lnTo>
                    <a:pt x="0" y="297180"/>
                  </a:lnTo>
                  <a:lnTo>
                    <a:pt x="54609" y="297180"/>
                  </a:lnTo>
                  <a:lnTo>
                    <a:pt x="54609" y="294640"/>
                  </a:lnTo>
                  <a:close/>
                </a:path>
                <a:path w="54609" h="561339">
                  <a:moveTo>
                    <a:pt x="54609" y="297180"/>
                  </a:moveTo>
                  <a:lnTo>
                    <a:pt x="0" y="297180"/>
                  </a:lnTo>
                  <a:lnTo>
                    <a:pt x="0" y="307340"/>
                  </a:lnTo>
                  <a:lnTo>
                    <a:pt x="54609" y="307340"/>
                  </a:lnTo>
                  <a:lnTo>
                    <a:pt x="54609" y="297180"/>
                  </a:lnTo>
                  <a:close/>
                </a:path>
                <a:path w="54609" h="561339">
                  <a:moveTo>
                    <a:pt x="54609" y="307340"/>
                  </a:moveTo>
                  <a:lnTo>
                    <a:pt x="0" y="307340"/>
                  </a:lnTo>
                  <a:lnTo>
                    <a:pt x="0" y="309880"/>
                  </a:lnTo>
                  <a:lnTo>
                    <a:pt x="54609" y="309880"/>
                  </a:lnTo>
                  <a:lnTo>
                    <a:pt x="54609" y="307340"/>
                  </a:lnTo>
                  <a:close/>
                </a:path>
                <a:path w="54609" h="561339">
                  <a:moveTo>
                    <a:pt x="54609" y="309880"/>
                  </a:moveTo>
                  <a:lnTo>
                    <a:pt x="0" y="309880"/>
                  </a:lnTo>
                  <a:lnTo>
                    <a:pt x="0" y="313690"/>
                  </a:lnTo>
                  <a:lnTo>
                    <a:pt x="54609" y="313690"/>
                  </a:lnTo>
                  <a:lnTo>
                    <a:pt x="54609" y="309880"/>
                  </a:lnTo>
                  <a:close/>
                </a:path>
                <a:path w="54609" h="561339">
                  <a:moveTo>
                    <a:pt x="54609" y="313690"/>
                  </a:moveTo>
                  <a:lnTo>
                    <a:pt x="0" y="313690"/>
                  </a:lnTo>
                  <a:lnTo>
                    <a:pt x="0" y="316230"/>
                  </a:lnTo>
                  <a:lnTo>
                    <a:pt x="54609" y="316230"/>
                  </a:lnTo>
                  <a:lnTo>
                    <a:pt x="54609" y="313690"/>
                  </a:lnTo>
                  <a:close/>
                </a:path>
                <a:path w="54609" h="561339">
                  <a:moveTo>
                    <a:pt x="54609" y="316230"/>
                  </a:moveTo>
                  <a:lnTo>
                    <a:pt x="0" y="316230"/>
                  </a:lnTo>
                  <a:lnTo>
                    <a:pt x="0" y="326390"/>
                  </a:lnTo>
                  <a:lnTo>
                    <a:pt x="54609" y="326390"/>
                  </a:lnTo>
                  <a:lnTo>
                    <a:pt x="54609" y="316230"/>
                  </a:lnTo>
                  <a:close/>
                </a:path>
                <a:path w="54609" h="561339">
                  <a:moveTo>
                    <a:pt x="54609" y="326390"/>
                  </a:moveTo>
                  <a:lnTo>
                    <a:pt x="0" y="326390"/>
                  </a:lnTo>
                  <a:lnTo>
                    <a:pt x="0" y="328930"/>
                  </a:lnTo>
                  <a:lnTo>
                    <a:pt x="54609" y="328930"/>
                  </a:lnTo>
                  <a:lnTo>
                    <a:pt x="54609" y="326390"/>
                  </a:lnTo>
                  <a:close/>
                </a:path>
                <a:path w="54609" h="561339">
                  <a:moveTo>
                    <a:pt x="54609" y="328930"/>
                  </a:moveTo>
                  <a:lnTo>
                    <a:pt x="0" y="328930"/>
                  </a:lnTo>
                  <a:lnTo>
                    <a:pt x="0" y="335280"/>
                  </a:lnTo>
                  <a:lnTo>
                    <a:pt x="54609" y="335280"/>
                  </a:lnTo>
                  <a:lnTo>
                    <a:pt x="54609" y="328930"/>
                  </a:lnTo>
                  <a:close/>
                </a:path>
                <a:path w="54609" h="561339">
                  <a:moveTo>
                    <a:pt x="54609" y="335280"/>
                  </a:moveTo>
                  <a:lnTo>
                    <a:pt x="0" y="335280"/>
                  </a:lnTo>
                  <a:lnTo>
                    <a:pt x="0" y="339090"/>
                  </a:lnTo>
                  <a:lnTo>
                    <a:pt x="54609" y="339090"/>
                  </a:lnTo>
                  <a:lnTo>
                    <a:pt x="54609" y="335280"/>
                  </a:lnTo>
                  <a:close/>
                </a:path>
                <a:path w="54609" h="561339">
                  <a:moveTo>
                    <a:pt x="54609" y="339090"/>
                  </a:moveTo>
                  <a:lnTo>
                    <a:pt x="0" y="339090"/>
                  </a:lnTo>
                  <a:lnTo>
                    <a:pt x="0" y="347980"/>
                  </a:lnTo>
                  <a:lnTo>
                    <a:pt x="54609" y="347980"/>
                  </a:lnTo>
                  <a:lnTo>
                    <a:pt x="54609" y="339090"/>
                  </a:lnTo>
                  <a:close/>
                </a:path>
                <a:path w="54609" h="561339">
                  <a:moveTo>
                    <a:pt x="54609" y="347980"/>
                  </a:moveTo>
                  <a:lnTo>
                    <a:pt x="0" y="347980"/>
                  </a:lnTo>
                  <a:lnTo>
                    <a:pt x="0" y="354330"/>
                  </a:lnTo>
                  <a:lnTo>
                    <a:pt x="54609" y="354330"/>
                  </a:lnTo>
                  <a:lnTo>
                    <a:pt x="54609" y="347980"/>
                  </a:lnTo>
                  <a:close/>
                </a:path>
                <a:path w="54609" h="561339">
                  <a:moveTo>
                    <a:pt x="54609" y="354330"/>
                  </a:moveTo>
                  <a:lnTo>
                    <a:pt x="0" y="354330"/>
                  </a:lnTo>
                  <a:lnTo>
                    <a:pt x="0" y="358140"/>
                  </a:lnTo>
                  <a:lnTo>
                    <a:pt x="54609" y="358140"/>
                  </a:lnTo>
                  <a:lnTo>
                    <a:pt x="54609" y="354330"/>
                  </a:lnTo>
                  <a:close/>
                </a:path>
                <a:path w="54609" h="561339">
                  <a:moveTo>
                    <a:pt x="54609" y="358140"/>
                  </a:moveTo>
                  <a:lnTo>
                    <a:pt x="0" y="358140"/>
                  </a:lnTo>
                  <a:lnTo>
                    <a:pt x="0" y="360680"/>
                  </a:lnTo>
                  <a:lnTo>
                    <a:pt x="54609" y="360680"/>
                  </a:lnTo>
                  <a:lnTo>
                    <a:pt x="54609" y="358140"/>
                  </a:lnTo>
                  <a:close/>
                </a:path>
                <a:path w="54609" h="561339">
                  <a:moveTo>
                    <a:pt x="54609" y="360680"/>
                  </a:moveTo>
                  <a:lnTo>
                    <a:pt x="0" y="360680"/>
                  </a:lnTo>
                  <a:lnTo>
                    <a:pt x="0" y="367030"/>
                  </a:lnTo>
                  <a:lnTo>
                    <a:pt x="54609" y="367030"/>
                  </a:lnTo>
                  <a:lnTo>
                    <a:pt x="54609" y="360680"/>
                  </a:lnTo>
                  <a:close/>
                </a:path>
                <a:path w="54609" h="561339">
                  <a:moveTo>
                    <a:pt x="54609" y="367030"/>
                  </a:moveTo>
                  <a:lnTo>
                    <a:pt x="0" y="367030"/>
                  </a:lnTo>
                  <a:lnTo>
                    <a:pt x="0" y="370840"/>
                  </a:lnTo>
                  <a:lnTo>
                    <a:pt x="54609" y="370840"/>
                  </a:lnTo>
                  <a:lnTo>
                    <a:pt x="54609" y="367030"/>
                  </a:lnTo>
                  <a:close/>
                </a:path>
                <a:path w="54609" h="561339">
                  <a:moveTo>
                    <a:pt x="54609" y="370840"/>
                  </a:moveTo>
                  <a:lnTo>
                    <a:pt x="0" y="370840"/>
                  </a:lnTo>
                  <a:lnTo>
                    <a:pt x="0" y="373380"/>
                  </a:lnTo>
                  <a:lnTo>
                    <a:pt x="54609" y="373380"/>
                  </a:lnTo>
                  <a:lnTo>
                    <a:pt x="54609" y="370840"/>
                  </a:lnTo>
                  <a:close/>
                </a:path>
                <a:path w="54609" h="561339">
                  <a:moveTo>
                    <a:pt x="54609" y="373380"/>
                  </a:moveTo>
                  <a:lnTo>
                    <a:pt x="0" y="373380"/>
                  </a:lnTo>
                  <a:lnTo>
                    <a:pt x="0" y="377190"/>
                  </a:lnTo>
                  <a:lnTo>
                    <a:pt x="54609" y="377190"/>
                  </a:lnTo>
                  <a:lnTo>
                    <a:pt x="54609" y="373380"/>
                  </a:lnTo>
                  <a:close/>
                </a:path>
                <a:path w="54609" h="561339">
                  <a:moveTo>
                    <a:pt x="54609" y="377190"/>
                  </a:moveTo>
                  <a:lnTo>
                    <a:pt x="0" y="377190"/>
                  </a:lnTo>
                  <a:lnTo>
                    <a:pt x="0" y="379730"/>
                  </a:lnTo>
                  <a:lnTo>
                    <a:pt x="54609" y="379730"/>
                  </a:lnTo>
                  <a:lnTo>
                    <a:pt x="54609" y="377190"/>
                  </a:lnTo>
                  <a:close/>
                </a:path>
                <a:path w="54609" h="561339">
                  <a:moveTo>
                    <a:pt x="54609" y="379730"/>
                  </a:moveTo>
                  <a:lnTo>
                    <a:pt x="0" y="379730"/>
                  </a:lnTo>
                  <a:lnTo>
                    <a:pt x="0" y="392430"/>
                  </a:lnTo>
                  <a:lnTo>
                    <a:pt x="54609" y="392430"/>
                  </a:lnTo>
                  <a:lnTo>
                    <a:pt x="54609" y="379730"/>
                  </a:lnTo>
                  <a:close/>
                </a:path>
                <a:path w="54609" h="561339">
                  <a:moveTo>
                    <a:pt x="54609" y="392430"/>
                  </a:moveTo>
                  <a:lnTo>
                    <a:pt x="0" y="392430"/>
                  </a:lnTo>
                  <a:lnTo>
                    <a:pt x="0" y="402590"/>
                  </a:lnTo>
                  <a:lnTo>
                    <a:pt x="54609" y="402590"/>
                  </a:lnTo>
                  <a:lnTo>
                    <a:pt x="54609" y="392430"/>
                  </a:lnTo>
                  <a:close/>
                </a:path>
                <a:path w="54609" h="561339">
                  <a:moveTo>
                    <a:pt x="54609" y="402590"/>
                  </a:moveTo>
                  <a:lnTo>
                    <a:pt x="0" y="402590"/>
                  </a:lnTo>
                  <a:lnTo>
                    <a:pt x="0" y="405130"/>
                  </a:lnTo>
                  <a:lnTo>
                    <a:pt x="54609" y="405130"/>
                  </a:lnTo>
                  <a:lnTo>
                    <a:pt x="54609" y="402590"/>
                  </a:lnTo>
                  <a:close/>
                </a:path>
                <a:path w="54609" h="561339">
                  <a:moveTo>
                    <a:pt x="54609" y="405130"/>
                  </a:moveTo>
                  <a:lnTo>
                    <a:pt x="0" y="405130"/>
                  </a:lnTo>
                  <a:lnTo>
                    <a:pt x="0" y="415290"/>
                  </a:lnTo>
                  <a:lnTo>
                    <a:pt x="54609" y="415290"/>
                  </a:lnTo>
                  <a:lnTo>
                    <a:pt x="54609" y="405130"/>
                  </a:lnTo>
                  <a:close/>
                </a:path>
                <a:path w="54609" h="561339">
                  <a:moveTo>
                    <a:pt x="54609" y="415290"/>
                  </a:moveTo>
                  <a:lnTo>
                    <a:pt x="0" y="415290"/>
                  </a:lnTo>
                  <a:lnTo>
                    <a:pt x="0" y="427990"/>
                  </a:lnTo>
                  <a:lnTo>
                    <a:pt x="54609" y="427990"/>
                  </a:lnTo>
                  <a:lnTo>
                    <a:pt x="54609" y="415290"/>
                  </a:lnTo>
                  <a:close/>
                </a:path>
                <a:path w="54609" h="561339">
                  <a:moveTo>
                    <a:pt x="54609" y="427990"/>
                  </a:moveTo>
                  <a:lnTo>
                    <a:pt x="0" y="427990"/>
                  </a:lnTo>
                  <a:lnTo>
                    <a:pt x="0" y="430530"/>
                  </a:lnTo>
                  <a:lnTo>
                    <a:pt x="54609" y="430530"/>
                  </a:lnTo>
                  <a:lnTo>
                    <a:pt x="54609" y="427990"/>
                  </a:lnTo>
                  <a:close/>
                </a:path>
                <a:path w="54609" h="561339">
                  <a:moveTo>
                    <a:pt x="54609" y="430530"/>
                  </a:moveTo>
                  <a:lnTo>
                    <a:pt x="0" y="430530"/>
                  </a:lnTo>
                  <a:lnTo>
                    <a:pt x="0" y="436880"/>
                  </a:lnTo>
                  <a:lnTo>
                    <a:pt x="54609" y="436880"/>
                  </a:lnTo>
                  <a:lnTo>
                    <a:pt x="54609" y="430530"/>
                  </a:lnTo>
                  <a:close/>
                </a:path>
                <a:path w="54609" h="561339">
                  <a:moveTo>
                    <a:pt x="54609" y="436880"/>
                  </a:moveTo>
                  <a:lnTo>
                    <a:pt x="0" y="436880"/>
                  </a:lnTo>
                  <a:lnTo>
                    <a:pt x="0" y="443230"/>
                  </a:lnTo>
                  <a:lnTo>
                    <a:pt x="54609" y="443230"/>
                  </a:lnTo>
                  <a:lnTo>
                    <a:pt x="54609" y="436880"/>
                  </a:lnTo>
                  <a:close/>
                </a:path>
                <a:path w="54609" h="561339">
                  <a:moveTo>
                    <a:pt x="54609" y="443230"/>
                  </a:moveTo>
                  <a:lnTo>
                    <a:pt x="0" y="443230"/>
                  </a:lnTo>
                  <a:lnTo>
                    <a:pt x="0" y="447040"/>
                  </a:lnTo>
                  <a:lnTo>
                    <a:pt x="54609" y="447040"/>
                  </a:lnTo>
                  <a:lnTo>
                    <a:pt x="54609" y="443230"/>
                  </a:lnTo>
                  <a:close/>
                </a:path>
                <a:path w="54609" h="561339">
                  <a:moveTo>
                    <a:pt x="54609" y="447040"/>
                  </a:moveTo>
                  <a:lnTo>
                    <a:pt x="0" y="447040"/>
                  </a:lnTo>
                  <a:lnTo>
                    <a:pt x="0" y="455930"/>
                  </a:lnTo>
                  <a:lnTo>
                    <a:pt x="54609" y="455930"/>
                  </a:lnTo>
                  <a:lnTo>
                    <a:pt x="54609" y="447040"/>
                  </a:lnTo>
                  <a:close/>
                </a:path>
                <a:path w="54609" h="561339">
                  <a:moveTo>
                    <a:pt x="54609" y="455930"/>
                  </a:moveTo>
                  <a:lnTo>
                    <a:pt x="0" y="455930"/>
                  </a:lnTo>
                  <a:lnTo>
                    <a:pt x="0" y="459740"/>
                  </a:lnTo>
                  <a:lnTo>
                    <a:pt x="54609" y="459740"/>
                  </a:lnTo>
                  <a:lnTo>
                    <a:pt x="54609" y="455930"/>
                  </a:lnTo>
                  <a:close/>
                </a:path>
                <a:path w="54609" h="561339">
                  <a:moveTo>
                    <a:pt x="54609" y="459740"/>
                  </a:moveTo>
                  <a:lnTo>
                    <a:pt x="0" y="459740"/>
                  </a:lnTo>
                  <a:lnTo>
                    <a:pt x="0" y="462280"/>
                  </a:lnTo>
                  <a:lnTo>
                    <a:pt x="54609" y="462280"/>
                  </a:lnTo>
                  <a:lnTo>
                    <a:pt x="54609" y="459740"/>
                  </a:lnTo>
                  <a:close/>
                </a:path>
                <a:path w="54609" h="561339">
                  <a:moveTo>
                    <a:pt x="54609" y="462280"/>
                  </a:moveTo>
                  <a:lnTo>
                    <a:pt x="0" y="462280"/>
                  </a:lnTo>
                  <a:lnTo>
                    <a:pt x="0" y="466090"/>
                  </a:lnTo>
                  <a:lnTo>
                    <a:pt x="54609" y="466090"/>
                  </a:lnTo>
                  <a:lnTo>
                    <a:pt x="54609" y="462280"/>
                  </a:lnTo>
                  <a:close/>
                </a:path>
                <a:path w="54609" h="561339">
                  <a:moveTo>
                    <a:pt x="54609" y="466090"/>
                  </a:moveTo>
                  <a:lnTo>
                    <a:pt x="0" y="466090"/>
                  </a:lnTo>
                  <a:lnTo>
                    <a:pt x="0" y="468630"/>
                  </a:lnTo>
                  <a:lnTo>
                    <a:pt x="54609" y="468630"/>
                  </a:lnTo>
                  <a:lnTo>
                    <a:pt x="54609" y="466090"/>
                  </a:lnTo>
                  <a:close/>
                </a:path>
                <a:path w="54609" h="561339">
                  <a:moveTo>
                    <a:pt x="54609" y="468630"/>
                  </a:moveTo>
                  <a:lnTo>
                    <a:pt x="0" y="468630"/>
                  </a:lnTo>
                  <a:lnTo>
                    <a:pt x="0" y="474980"/>
                  </a:lnTo>
                  <a:lnTo>
                    <a:pt x="54609" y="474980"/>
                  </a:lnTo>
                  <a:lnTo>
                    <a:pt x="54609" y="468630"/>
                  </a:lnTo>
                  <a:close/>
                </a:path>
                <a:path w="54609" h="561339">
                  <a:moveTo>
                    <a:pt x="54609" y="474980"/>
                  </a:moveTo>
                  <a:lnTo>
                    <a:pt x="0" y="474980"/>
                  </a:lnTo>
                  <a:lnTo>
                    <a:pt x="0" y="478790"/>
                  </a:lnTo>
                  <a:lnTo>
                    <a:pt x="54609" y="478790"/>
                  </a:lnTo>
                  <a:lnTo>
                    <a:pt x="54609" y="474980"/>
                  </a:lnTo>
                  <a:close/>
                </a:path>
                <a:path w="54609" h="561339">
                  <a:moveTo>
                    <a:pt x="54609" y="478790"/>
                  </a:moveTo>
                  <a:lnTo>
                    <a:pt x="0" y="478790"/>
                  </a:lnTo>
                  <a:lnTo>
                    <a:pt x="0" y="481330"/>
                  </a:lnTo>
                  <a:lnTo>
                    <a:pt x="54609" y="481330"/>
                  </a:lnTo>
                  <a:lnTo>
                    <a:pt x="54609" y="478790"/>
                  </a:lnTo>
                  <a:close/>
                </a:path>
                <a:path w="54609" h="561339">
                  <a:moveTo>
                    <a:pt x="54609" y="481330"/>
                  </a:moveTo>
                  <a:lnTo>
                    <a:pt x="0" y="481330"/>
                  </a:lnTo>
                  <a:lnTo>
                    <a:pt x="0" y="487680"/>
                  </a:lnTo>
                  <a:lnTo>
                    <a:pt x="54609" y="487680"/>
                  </a:lnTo>
                  <a:lnTo>
                    <a:pt x="54609" y="481330"/>
                  </a:lnTo>
                  <a:close/>
                </a:path>
                <a:path w="54609" h="561339">
                  <a:moveTo>
                    <a:pt x="54609" y="487680"/>
                  </a:moveTo>
                  <a:lnTo>
                    <a:pt x="0" y="487680"/>
                  </a:lnTo>
                  <a:lnTo>
                    <a:pt x="0" y="491490"/>
                  </a:lnTo>
                  <a:lnTo>
                    <a:pt x="54609" y="491490"/>
                  </a:lnTo>
                  <a:lnTo>
                    <a:pt x="54609" y="487680"/>
                  </a:lnTo>
                  <a:close/>
                </a:path>
                <a:path w="54609" h="561339">
                  <a:moveTo>
                    <a:pt x="54609" y="491490"/>
                  </a:moveTo>
                  <a:lnTo>
                    <a:pt x="0" y="491490"/>
                  </a:lnTo>
                  <a:lnTo>
                    <a:pt x="0" y="494030"/>
                  </a:lnTo>
                  <a:lnTo>
                    <a:pt x="54609" y="494030"/>
                  </a:lnTo>
                  <a:lnTo>
                    <a:pt x="54609" y="491490"/>
                  </a:lnTo>
                  <a:close/>
                </a:path>
                <a:path w="54609" h="561339">
                  <a:moveTo>
                    <a:pt x="54609" y="494030"/>
                  </a:moveTo>
                  <a:lnTo>
                    <a:pt x="0" y="494030"/>
                  </a:lnTo>
                  <a:lnTo>
                    <a:pt x="0" y="500380"/>
                  </a:lnTo>
                  <a:lnTo>
                    <a:pt x="54609" y="500380"/>
                  </a:lnTo>
                  <a:lnTo>
                    <a:pt x="54609" y="494030"/>
                  </a:lnTo>
                  <a:close/>
                </a:path>
                <a:path w="54609" h="561339">
                  <a:moveTo>
                    <a:pt x="54609" y="500380"/>
                  </a:moveTo>
                  <a:lnTo>
                    <a:pt x="0" y="500380"/>
                  </a:lnTo>
                  <a:lnTo>
                    <a:pt x="0" y="504190"/>
                  </a:lnTo>
                  <a:lnTo>
                    <a:pt x="54609" y="504190"/>
                  </a:lnTo>
                  <a:lnTo>
                    <a:pt x="54609" y="500380"/>
                  </a:lnTo>
                  <a:close/>
                </a:path>
                <a:path w="54609" h="561339">
                  <a:moveTo>
                    <a:pt x="54609" y="504190"/>
                  </a:moveTo>
                  <a:lnTo>
                    <a:pt x="0" y="504190"/>
                  </a:lnTo>
                  <a:lnTo>
                    <a:pt x="0" y="510540"/>
                  </a:lnTo>
                  <a:lnTo>
                    <a:pt x="54609" y="510540"/>
                  </a:lnTo>
                  <a:lnTo>
                    <a:pt x="54609" y="504190"/>
                  </a:lnTo>
                  <a:close/>
                </a:path>
                <a:path w="54609" h="561339">
                  <a:moveTo>
                    <a:pt x="54609" y="510540"/>
                  </a:moveTo>
                  <a:lnTo>
                    <a:pt x="0" y="510540"/>
                  </a:lnTo>
                  <a:lnTo>
                    <a:pt x="0" y="513080"/>
                  </a:lnTo>
                  <a:lnTo>
                    <a:pt x="54609" y="513080"/>
                  </a:lnTo>
                  <a:lnTo>
                    <a:pt x="54609" y="510540"/>
                  </a:lnTo>
                  <a:close/>
                </a:path>
                <a:path w="54609" h="561339">
                  <a:moveTo>
                    <a:pt x="54609" y="513080"/>
                  </a:moveTo>
                  <a:lnTo>
                    <a:pt x="0" y="513080"/>
                  </a:lnTo>
                  <a:lnTo>
                    <a:pt x="0" y="516890"/>
                  </a:lnTo>
                  <a:lnTo>
                    <a:pt x="54609" y="516890"/>
                  </a:lnTo>
                  <a:lnTo>
                    <a:pt x="54609" y="513080"/>
                  </a:lnTo>
                  <a:close/>
                </a:path>
                <a:path w="54609" h="561339">
                  <a:moveTo>
                    <a:pt x="54609" y="516890"/>
                  </a:moveTo>
                  <a:lnTo>
                    <a:pt x="0" y="516890"/>
                  </a:lnTo>
                  <a:lnTo>
                    <a:pt x="0" y="523240"/>
                  </a:lnTo>
                  <a:lnTo>
                    <a:pt x="54609" y="523240"/>
                  </a:lnTo>
                  <a:lnTo>
                    <a:pt x="54609" y="516890"/>
                  </a:lnTo>
                  <a:close/>
                </a:path>
                <a:path w="54609" h="561339">
                  <a:moveTo>
                    <a:pt x="54609" y="523240"/>
                  </a:moveTo>
                  <a:lnTo>
                    <a:pt x="0" y="523240"/>
                  </a:lnTo>
                  <a:lnTo>
                    <a:pt x="0" y="525780"/>
                  </a:lnTo>
                  <a:lnTo>
                    <a:pt x="54609" y="525780"/>
                  </a:lnTo>
                  <a:lnTo>
                    <a:pt x="54609" y="523240"/>
                  </a:lnTo>
                  <a:close/>
                </a:path>
                <a:path w="54609" h="561339">
                  <a:moveTo>
                    <a:pt x="54609" y="525780"/>
                  </a:moveTo>
                  <a:lnTo>
                    <a:pt x="0" y="525780"/>
                  </a:lnTo>
                  <a:lnTo>
                    <a:pt x="0" y="529590"/>
                  </a:lnTo>
                  <a:lnTo>
                    <a:pt x="54609" y="529590"/>
                  </a:lnTo>
                  <a:lnTo>
                    <a:pt x="54609" y="525780"/>
                  </a:lnTo>
                  <a:close/>
                </a:path>
                <a:path w="54609" h="561339">
                  <a:moveTo>
                    <a:pt x="54609" y="529590"/>
                  </a:moveTo>
                  <a:lnTo>
                    <a:pt x="0" y="529590"/>
                  </a:lnTo>
                  <a:lnTo>
                    <a:pt x="0" y="532130"/>
                  </a:lnTo>
                  <a:lnTo>
                    <a:pt x="54609" y="532130"/>
                  </a:lnTo>
                  <a:lnTo>
                    <a:pt x="54609" y="529590"/>
                  </a:lnTo>
                  <a:close/>
                </a:path>
                <a:path w="54609" h="561339">
                  <a:moveTo>
                    <a:pt x="54609" y="532130"/>
                  </a:moveTo>
                  <a:lnTo>
                    <a:pt x="0" y="532130"/>
                  </a:lnTo>
                  <a:lnTo>
                    <a:pt x="0" y="535940"/>
                  </a:lnTo>
                  <a:lnTo>
                    <a:pt x="54609" y="535940"/>
                  </a:lnTo>
                  <a:lnTo>
                    <a:pt x="54609" y="532130"/>
                  </a:lnTo>
                  <a:close/>
                </a:path>
                <a:path w="54609" h="561339">
                  <a:moveTo>
                    <a:pt x="54609" y="535940"/>
                  </a:moveTo>
                  <a:lnTo>
                    <a:pt x="0" y="535940"/>
                  </a:lnTo>
                  <a:lnTo>
                    <a:pt x="0" y="538480"/>
                  </a:lnTo>
                  <a:lnTo>
                    <a:pt x="54609" y="538480"/>
                  </a:lnTo>
                  <a:lnTo>
                    <a:pt x="54609" y="535940"/>
                  </a:lnTo>
                  <a:close/>
                </a:path>
                <a:path w="54609" h="561339">
                  <a:moveTo>
                    <a:pt x="54609" y="538480"/>
                  </a:moveTo>
                  <a:lnTo>
                    <a:pt x="0" y="538480"/>
                  </a:lnTo>
                  <a:lnTo>
                    <a:pt x="0" y="542290"/>
                  </a:lnTo>
                  <a:lnTo>
                    <a:pt x="54609" y="542290"/>
                  </a:lnTo>
                  <a:lnTo>
                    <a:pt x="54609" y="538480"/>
                  </a:lnTo>
                  <a:close/>
                </a:path>
                <a:path w="54609" h="561339">
                  <a:moveTo>
                    <a:pt x="54609" y="542290"/>
                  </a:moveTo>
                  <a:lnTo>
                    <a:pt x="0" y="542290"/>
                  </a:lnTo>
                  <a:lnTo>
                    <a:pt x="0" y="551180"/>
                  </a:lnTo>
                  <a:lnTo>
                    <a:pt x="36829" y="551180"/>
                  </a:lnTo>
                  <a:lnTo>
                    <a:pt x="36829" y="549910"/>
                  </a:lnTo>
                  <a:lnTo>
                    <a:pt x="40639" y="549910"/>
                  </a:lnTo>
                  <a:lnTo>
                    <a:pt x="40639" y="548640"/>
                  </a:lnTo>
                  <a:lnTo>
                    <a:pt x="44450" y="548640"/>
                  </a:lnTo>
                  <a:lnTo>
                    <a:pt x="44450" y="547370"/>
                  </a:lnTo>
                  <a:lnTo>
                    <a:pt x="49529" y="547370"/>
                  </a:lnTo>
                  <a:lnTo>
                    <a:pt x="49529" y="546100"/>
                  </a:lnTo>
                  <a:lnTo>
                    <a:pt x="53340" y="546100"/>
                  </a:lnTo>
                  <a:lnTo>
                    <a:pt x="53340" y="544830"/>
                  </a:lnTo>
                  <a:lnTo>
                    <a:pt x="54609" y="544830"/>
                  </a:lnTo>
                  <a:lnTo>
                    <a:pt x="54609" y="542290"/>
                  </a:lnTo>
                  <a:close/>
                </a:path>
                <a:path w="54609" h="561339">
                  <a:moveTo>
                    <a:pt x="31750" y="551180"/>
                  </a:moveTo>
                  <a:lnTo>
                    <a:pt x="0" y="551180"/>
                  </a:lnTo>
                  <a:lnTo>
                    <a:pt x="0" y="554990"/>
                  </a:lnTo>
                  <a:lnTo>
                    <a:pt x="22859" y="554990"/>
                  </a:lnTo>
                  <a:lnTo>
                    <a:pt x="22859" y="553720"/>
                  </a:lnTo>
                  <a:lnTo>
                    <a:pt x="27939" y="553720"/>
                  </a:lnTo>
                  <a:lnTo>
                    <a:pt x="27939" y="552450"/>
                  </a:lnTo>
                  <a:lnTo>
                    <a:pt x="31750" y="552450"/>
                  </a:lnTo>
                  <a:lnTo>
                    <a:pt x="31750" y="551180"/>
                  </a:lnTo>
                  <a:close/>
                </a:path>
                <a:path w="54609" h="561339">
                  <a:moveTo>
                    <a:pt x="19050" y="554990"/>
                  </a:moveTo>
                  <a:lnTo>
                    <a:pt x="0" y="554990"/>
                  </a:lnTo>
                  <a:lnTo>
                    <a:pt x="0" y="557530"/>
                  </a:lnTo>
                  <a:lnTo>
                    <a:pt x="15239" y="557530"/>
                  </a:lnTo>
                  <a:lnTo>
                    <a:pt x="15239" y="556260"/>
                  </a:lnTo>
                  <a:lnTo>
                    <a:pt x="19050" y="556260"/>
                  </a:lnTo>
                  <a:lnTo>
                    <a:pt x="19050" y="554990"/>
                  </a:lnTo>
                  <a:close/>
                </a:path>
                <a:path w="54609" h="561339">
                  <a:moveTo>
                    <a:pt x="10159" y="557530"/>
                  </a:moveTo>
                  <a:lnTo>
                    <a:pt x="0" y="557530"/>
                  </a:lnTo>
                  <a:lnTo>
                    <a:pt x="0" y="561340"/>
                  </a:lnTo>
                  <a:lnTo>
                    <a:pt x="2539" y="561340"/>
                  </a:lnTo>
                  <a:lnTo>
                    <a:pt x="2539" y="560070"/>
                  </a:lnTo>
                  <a:lnTo>
                    <a:pt x="6350" y="560070"/>
                  </a:lnTo>
                  <a:lnTo>
                    <a:pt x="6350" y="558800"/>
                  </a:lnTo>
                  <a:lnTo>
                    <a:pt x="10159" y="558800"/>
                  </a:lnTo>
                  <a:lnTo>
                    <a:pt x="10159" y="557530"/>
                  </a:lnTo>
                  <a:close/>
                </a:path>
              </a:pathLst>
            </a:custGeom>
            <a:solidFill>
              <a:srgbClr val="1E5D1E"/>
            </a:solidFill>
          </p:spPr>
          <p:txBody>
            <a:bodyPr wrap="square" lIns="0" tIns="0" rIns="0" bIns="0" rtlCol="0"/>
            <a:lstStyle/>
            <a:p>
              <a:endParaRPr/>
            </a:p>
          </p:txBody>
        </p:sp>
        <p:sp>
          <p:nvSpPr>
            <p:cNvPr id="924" name="object 924"/>
            <p:cNvSpPr/>
            <p:nvPr/>
          </p:nvSpPr>
          <p:spPr>
            <a:xfrm>
              <a:off x="7674610" y="5480050"/>
              <a:ext cx="55880" cy="576580"/>
            </a:xfrm>
            <a:custGeom>
              <a:avLst/>
              <a:gdLst/>
              <a:ahLst/>
              <a:cxnLst/>
              <a:rect l="l" t="t" r="r" b="b"/>
              <a:pathLst>
                <a:path w="55879" h="576579">
                  <a:moveTo>
                    <a:pt x="55880" y="0"/>
                  </a:moveTo>
                  <a:lnTo>
                    <a:pt x="38100" y="0"/>
                  </a:lnTo>
                  <a:lnTo>
                    <a:pt x="38100" y="1269"/>
                  </a:lnTo>
                  <a:lnTo>
                    <a:pt x="55880" y="1269"/>
                  </a:lnTo>
                  <a:lnTo>
                    <a:pt x="55880" y="0"/>
                  </a:lnTo>
                  <a:close/>
                </a:path>
                <a:path w="55879" h="576579">
                  <a:moveTo>
                    <a:pt x="55880" y="1270"/>
                  </a:moveTo>
                  <a:lnTo>
                    <a:pt x="0" y="1270"/>
                  </a:lnTo>
                  <a:lnTo>
                    <a:pt x="0" y="7619"/>
                  </a:lnTo>
                  <a:lnTo>
                    <a:pt x="55880" y="7619"/>
                  </a:lnTo>
                  <a:lnTo>
                    <a:pt x="55880" y="1270"/>
                  </a:lnTo>
                  <a:close/>
                </a:path>
                <a:path w="55879" h="576579">
                  <a:moveTo>
                    <a:pt x="55880" y="7620"/>
                  </a:moveTo>
                  <a:lnTo>
                    <a:pt x="0" y="7620"/>
                  </a:lnTo>
                  <a:lnTo>
                    <a:pt x="0" y="10159"/>
                  </a:lnTo>
                  <a:lnTo>
                    <a:pt x="55880" y="10159"/>
                  </a:lnTo>
                  <a:lnTo>
                    <a:pt x="55880" y="7620"/>
                  </a:lnTo>
                  <a:close/>
                </a:path>
                <a:path w="55879" h="576579">
                  <a:moveTo>
                    <a:pt x="55880" y="10160"/>
                  </a:moveTo>
                  <a:lnTo>
                    <a:pt x="0" y="10160"/>
                  </a:lnTo>
                  <a:lnTo>
                    <a:pt x="0" y="16509"/>
                  </a:lnTo>
                  <a:lnTo>
                    <a:pt x="55880" y="16509"/>
                  </a:lnTo>
                  <a:lnTo>
                    <a:pt x="55880" y="10160"/>
                  </a:lnTo>
                  <a:close/>
                </a:path>
                <a:path w="55879" h="576579">
                  <a:moveTo>
                    <a:pt x="55880" y="16510"/>
                  </a:moveTo>
                  <a:lnTo>
                    <a:pt x="0" y="16510"/>
                  </a:lnTo>
                  <a:lnTo>
                    <a:pt x="0" y="26669"/>
                  </a:lnTo>
                  <a:lnTo>
                    <a:pt x="55880" y="26669"/>
                  </a:lnTo>
                  <a:lnTo>
                    <a:pt x="55880" y="16510"/>
                  </a:lnTo>
                  <a:close/>
                </a:path>
                <a:path w="55879" h="576579">
                  <a:moveTo>
                    <a:pt x="55880" y="26670"/>
                  </a:moveTo>
                  <a:lnTo>
                    <a:pt x="0" y="26670"/>
                  </a:lnTo>
                  <a:lnTo>
                    <a:pt x="0" y="29209"/>
                  </a:lnTo>
                  <a:lnTo>
                    <a:pt x="55880" y="29209"/>
                  </a:lnTo>
                  <a:lnTo>
                    <a:pt x="55880" y="26670"/>
                  </a:lnTo>
                  <a:close/>
                </a:path>
                <a:path w="55879" h="576579">
                  <a:moveTo>
                    <a:pt x="55880" y="29210"/>
                  </a:moveTo>
                  <a:lnTo>
                    <a:pt x="0" y="29210"/>
                  </a:lnTo>
                  <a:lnTo>
                    <a:pt x="0" y="33019"/>
                  </a:lnTo>
                  <a:lnTo>
                    <a:pt x="55880" y="33019"/>
                  </a:lnTo>
                  <a:lnTo>
                    <a:pt x="55880" y="29210"/>
                  </a:lnTo>
                  <a:close/>
                </a:path>
                <a:path w="55879" h="576579">
                  <a:moveTo>
                    <a:pt x="55880" y="33020"/>
                  </a:moveTo>
                  <a:lnTo>
                    <a:pt x="0" y="33020"/>
                  </a:lnTo>
                  <a:lnTo>
                    <a:pt x="0" y="35559"/>
                  </a:lnTo>
                  <a:lnTo>
                    <a:pt x="55880" y="35559"/>
                  </a:lnTo>
                  <a:lnTo>
                    <a:pt x="55880" y="33020"/>
                  </a:lnTo>
                  <a:close/>
                </a:path>
                <a:path w="55879" h="576579">
                  <a:moveTo>
                    <a:pt x="55880" y="35560"/>
                  </a:moveTo>
                  <a:lnTo>
                    <a:pt x="0" y="35560"/>
                  </a:lnTo>
                  <a:lnTo>
                    <a:pt x="0" y="41909"/>
                  </a:lnTo>
                  <a:lnTo>
                    <a:pt x="55880" y="41909"/>
                  </a:lnTo>
                  <a:lnTo>
                    <a:pt x="55880" y="35560"/>
                  </a:lnTo>
                  <a:close/>
                </a:path>
                <a:path w="55879" h="576579">
                  <a:moveTo>
                    <a:pt x="55880" y="41910"/>
                  </a:moveTo>
                  <a:lnTo>
                    <a:pt x="0" y="41910"/>
                  </a:lnTo>
                  <a:lnTo>
                    <a:pt x="0" y="52069"/>
                  </a:lnTo>
                  <a:lnTo>
                    <a:pt x="55880" y="52069"/>
                  </a:lnTo>
                  <a:lnTo>
                    <a:pt x="55880" y="41910"/>
                  </a:lnTo>
                  <a:close/>
                </a:path>
                <a:path w="55879" h="576579">
                  <a:moveTo>
                    <a:pt x="55880" y="52070"/>
                  </a:moveTo>
                  <a:lnTo>
                    <a:pt x="0" y="52070"/>
                  </a:lnTo>
                  <a:lnTo>
                    <a:pt x="0" y="54609"/>
                  </a:lnTo>
                  <a:lnTo>
                    <a:pt x="55880" y="54609"/>
                  </a:lnTo>
                  <a:lnTo>
                    <a:pt x="55880" y="52070"/>
                  </a:lnTo>
                  <a:close/>
                </a:path>
                <a:path w="55879" h="576579">
                  <a:moveTo>
                    <a:pt x="55880" y="54610"/>
                  </a:moveTo>
                  <a:lnTo>
                    <a:pt x="0" y="54610"/>
                  </a:lnTo>
                  <a:lnTo>
                    <a:pt x="0" y="58419"/>
                  </a:lnTo>
                  <a:lnTo>
                    <a:pt x="55880" y="58419"/>
                  </a:lnTo>
                  <a:lnTo>
                    <a:pt x="55880" y="54610"/>
                  </a:lnTo>
                  <a:close/>
                </a:path>
                <a:path w="55879" h="576579">
                  <a:moveTo>
                    <a:pt x="55880" y="58420"/>
                  </a:moveTo>
                  <a:lnTo>
                    <a:pt x="0" y="58420"/>
                  </a:lnTo>
                  <a:lnTo>
                    <a:pt x="0" y="60959"/>
                  </a:lnTo>
                  <a:lnTo>
                    <a:pt x="55880" y="60959"/>
                  </a:lnTo>
                  <a:lnTo>
                    <a:pt x="55880" y="58420"/>
                  </a:lnTo>
                  <a:close/>
                </a:path>
                <a:path w="55879" h="576579">
                  <a:moveTo>
                    <a:pt x="55880" y="60960"/>
                  </a:moveTo>
                  <a:lnTo>
                    <a:pt x="0" y="60960"/>
                  </a:lnTo>
                  <a:lnTo>
                    <a:pt x="0" y="64769"/>
                  </a:lnTo>
                  <a:lnTo>
                    <a:pt x="55880" y="64769"/>
                  </a:lnTo>
                  <a:lnTo>
                    <a:pt x="55880" y="60960"/>
                  </a:lnTo>
                  <a:close/>
                </a:path>
                <a:path w="55879" h="576579">
                  <a:moveTo>
                    <a:pt x="55880" y="64770"/>
                  </a:moveTo>
                  <a:lnTo>
                    <a:pt x="0" y="64770"/>
                  </a:lnTo>
                  <a:lnTo>
                    <a:pt x="0" y="77469"/>
                  </a:lnTo>
                  <a:lnTo>
                    <a:pt x="55880" y="77469"/>
                  </a:lnTo>
                  <a:lnTo>
                    <a:pt x="55880" y="64770"/>
                  </a:lnTo>
                  <a:close/>
                </a:path>
                <a:path w="55879" h="576579">
                  <a:moveTo>
                    <a:pt x="55880" y="77470"/>
                  </a:moveTo>
                  <a:lnTo>
                    <a:pt x="0" y="77470"/>
                  </a:lnTo>
                  <a:lnTo>
                    <a:pt x="0" y="80009"/>
                  </a:lnTo>
                  <a:lnTo>
                    <a:pt x="55880" y="80009"/>
                  </a:lnTo>
                  <a:lnTo>
                    <a:pt x="55880" y="77470"/>
                  </a:lnTo>
                  <a:close/>
                </a:path>
                <a:path w="55879" h="576579">
                  <a:moveTo>
                    <a:pt x="55880" y="80010"/>
                  </a:moveTo>
                  <a:lnTo>
                    <a:pt x="0" y="80010"/>
                  </a:lnTo>
                  <a:lnTo>
                    <a:pt x="0" y="83819"/>
                  </a:lnTo>
                  <a:lnTo>
                    <a:pt x="55880" y="83819"/>
                  </a:lnTo>
                  <a:lnTo>
                    <a:pt x="55880" y="80010"/>
                  </a:lnTo>
                  <a:close/>
                </a:path>
                <a:path w="55879" h="576579">
                  <a:moveTo>
                    <a:pt x="55880" y="83820"/>
                  </a:moveTo>
                  <a:lnTo>
                    <a:pt x="0" y="83820"/>
                  </a:lnTo>
                  <a:lnTo>
                    <a:pt x="0" y="90169"/>
                  </a:lnTo>
                  <a:lnTo>
                    <a:pt x="55880" y="90169"/>
                  </a:lnTo>
                  <a:lnTo>
                    <a:pt x="55880" y="83820"/>
                  </a:lnTo>
                  <a:close/>
                </a:path>
                <a:path w="55879" h="576579">
                  <a:moveTo>
                    <a:pt x="55880" y="90170"/>
                  </a:moveTo>
                  <a:lnTo>
                    <a:pt x="0" y="90170"/>
                  </a:lnTo>
                  <a:lnTo>
                    <a:pt x="0" y="92709"/>
                  </a:lnTo>
                  <a:lnTo>
                    <a:pt x="55880" y="92709"/>
                  </a:lnTo>
                  <a:lnTo>
                    <a:pt x="55880" y="90170"/>
                  </a:lnTo>
                  <a:close/>
                </a:path>
                <a:path w="55879" h="576579">
                  <a:moveTo>
                    <a:pt x="55880" y="92710"/>
                  </a:moveTo>
                  <a:lnTo>
                    <a:pt x="0" y="92710"/>
                  </a:lnTo>
                  <a:lnTo>
                    <a:pt x="0" y="109219"/>
                  </a:lnTo>
                  <a:lnTo>
                    <a:pt x="55880" y="109219"/>
                  </a:lnTo>
                  <a:lnTo>
                    <a:pt x="55880" y="92710"/>
                  </a:lnTo>
                  <a:close/>
                </a:path>
                <a:path w="55879" h="576579">
                  <a:moveTo>
                    <a:pt x="55880" y="109220"/>
                  </a:moveTo>
                  <a:lnTo>
                    <a:pt x="0" y="109220"/>
                  </a:lnTo>
                  <a:lnTo>
                    <a:pt x="0" y="111759"/>
                  </a:lnTo>
                  <a:lnTo>
                    <a:pt x="55880" y="111759"/>
                  </a:lnTo>
                  <a:lnTo>
                    <a:pt x="55880" y="109220"/>
                  </a:lnTo>
                  <a:close/>
                </a:path>
                <a:path w="55879" h="576579">
                  <a:moveTo>
                    <a:pt x="55880" y="111760"/>
                  </a:moveTo>
                  <a:lnTo>
                    <a:pt x="0" y="111760"/>
                  </a:lnTo>
                  <a:lnTo>
                    <a:pt x="0" y="115569"/>
                  </a:lnTo>
                  <a:lnTo>
                    <a:pt x="55880" y="115569"/>
                  </a:lnTo>
                  <a:lnTo>
                    <a:pt x="55880" y="111760"/>
                  </a:lnTo>
                  <a:close/>
                </a:path>
                <a:path w="55879" h="576579">
                  <a:moveTo>
                    <a:pt x="55880" y="115570"/>
                  </a:moveTo>
                  <a:lnTo>
                    <a:pt x="0" y="115570"/>
                  </a:lnTo>
                  <a:lnTo>
                    <a:pt x="0" y="118109"/>
                  </a:lnTo>
                  <a:lnTo>
                    <a:pt x="55880" y="118109"/>
                  </a:lnTo>
                  <a:lnTo>
                    <a:pt x="55880" y="115570"/>
                  </a:lnTo>
                  <a:close/>
                </a:path>
                <a:path w="55879" h="576579">
                  <a:moveTo>
                    <a:pt x="55880" y="118110"/>
                  </a:moveTo>
                  <a:lnTo>
                    <a:pt x="0" y="118110"/>
                  </a:lnTo>
                  <a:lnTo>
                    <a:pt x="0" y="121919"/>
                  </a:lnTo>
                  <a:lnTo>
                    <a:pt x="55880" y="121919"/>
                  </a:lnTo>
                  <a:lnTo>
                    <a:pt x="55880" y="118110"/>
                  </a:lnTo>
                  <a:close/>
                </a:path>
                <a:path w="55879" h="576579">
                  <a:moveTo>
                    <a:pt x="55880" y="121920"/>
                  </a:moveTo>
                  <a:lnTo>
                    <a:pt x="0" y="121920"/>
                  </a:lnTo>
                  <a:lnTo>
                    <a:pt x="0" y="128269"/>
                  </a:lnTo>
                  <a:lnTo>
                    <a:pt x="55880" y="128269"/>
                  </a:lnTo>
                  <a:lnTo>
                    <a:pt x="55880" y="121920"/>
                  </a:lnTo>
                  <a:close/>
                </a:path>
                <a:path w="55879" h="576579">
                  <a:moveTo>
                    <a:pt x="55880" y="128270"/>
                  </a:moveTo>
                  <a:lnTo>
                    <a:pt x="0" y="128270"/>
                  </a:lnTo>
                  <a:lnTo>
                    <a:pt x="0" y="134619"/>
                  </a:lnTo>
                  <a:lnTo>
                    <a:pt x="55880" y="134619"/>
                  </a:lnTo>
                  <a:lnTo>
                    <a:pt x="55880" y="128270"/>
                  </a:lnTo>
                  <a:close/>
                </a:path>
                <a:path w="55879" h="576579">
                  <a:moveTo>
                    <a:pt x="55880" y="134620"/>
                  </a:moveTo>
                  <a:lnTo>
                    <a:pt x="0" y="134620"/>
                  </a:lnTo>
                  <a:lnTo>
                    <a:pt x="0" y="137159"/>
                  </a:lnTo>
                  <a:lnTo>
                    <a:pt x="55880" y="137159"/>
                  </a:lnTo>
                  <a:lnTo>
                    <a:pt x="55880" y="134620"/>
                  </a:lnTo>
                  <a:close/>
                </a:path>
                <a:path w="55879" h="576579">
                  <a:moveTo>
                    <a:pt x="55880" y="137160"/>
                  </a:moveTo>
                  <a:lnTo>
                    <a:pt x="0" y="137160"/>
                  </a:lnTo>
                  <a:lnTo>
                    <a:pt x="0" y="140969"/>
                  </a:lnTo>
                  <a:lnTo>
                    <a:pt x="55880" y="140969"/>
                  </a:lnTo>
                  <a:lnTo>
                    <a:pt x="55880" y="137160"/>
                  </a:lnTo>
                  <a:close/>
                </a:path>
                <a:path w="55879" h="576579">
                  <a:moveTo>
                    <a:pt x="55880" y="140970"/>
                  </a:moveTo>
                  <a:lnTo>
                    <a:pt x="0" y="140970"/>
                  </a:lnTo>
                  <a:lnTo>
                    <a:pt x="0" y="147319"/>
                  </a:lnTo>
                  <a:lnTo>
                    <a:pt x="55880" y="147319"/>
                  </a:lnTo>
                  <a:lnTo>
                    <a:pt x="55880" y="140970"/>
                  </a:lnTo>
                  <a:close/>
                </a:path>
                <a:path w="55879" h="576579">
                  <a:moveTo>
                    <a:pt x="55880" y="147320"/>
                  </a:moveTo>
                  <a:lnTo>
                    <a:pt x="0" y="147320"/>
                  </a:lnTo>
                  <a:lnTo>
                    <a:pt x="0" y="153669"/>
                  </a:lnTo>
                  <a:lnTo>
                    <a:pt x="55880" y="153669"/>
                  </a:lnTo>
                  <a:lnTo>
                    <a:pt x="55880" y="147320"/>
                  </a:lnTo>
                  <a:close/>
                </a:path>
                <a:path w="55879" h="576579">
                  <a:moveTo>
                    <a:pt x="55880" y="153670"/>
                  </a:moveTo>
                  <a:lnTo>
                    <a:pt x="0" y="153670"/>
                  </a:lnTo>
                  <a:lnTo>
                    <a:pt x="0" y="156209"/>
                  </a:lnTo>
                  <a:lnTo>
                    <a:pt x="55880" y="156209"/>
                  </a:lnTo>
                  <a:lnTo>
                    <a:pt x="55880" y="153670"/>
                  </a:lnTo>
                  <a:close/>
                </a:path>
                <a:path w="55879" h="576579">
                  <a:moveTo>
                    <a:pt x="55880" y="156210"/>
                  </a:moveTo>
                  <a:lnTo>
                    <a:pt x="0" y="156210"/>
                  </a:lnTo>
                  <a:lnTo>
                    <a:pt x="0" y="162559"/>
                  </a:lnTo>
                  <a:lnTo>
                    <a:pt x="55880" y="162559"/>
                  </a:lnTo>
                  <a:lnTo>
                    <a:pt x="55880" y="156210"/>
                  </a:lnTo>
                  <a:close/>
                </a:path>
                <a:path w="55879" h="576579">
                  <a:moveTo>
                    <a:pt x="55880" y="162560"/>
                  </a:moveTo>
                  <a:lnTo>
                    <a:pt x="0" y="162560"/>
                  </a:lnTo>
                  <a:lnTo>
                    <a:pt x="0" y="172719"/>
                  </a:lnTo>
                  <a:lnTo>
                    <a:pt x="55880" y="172719"/>
                  </a:lnTo>
                  <a:lnTo>
                    <a:pt x="55880" y="162560"/>
                  </a:lnTo>
                  <a:close/>
                </a:path>
                <a:path w="55879" h="576579">
                  <a:moveTo>
                    <a:pt x="55880" y="172720"/>
                  </a:moveTo>
                  <a:lnTo>
                    <a:pt x="0" y="172720"/>
                  </a:lnTo>
                  <a:lnTo>
                    <a:pt x="0" y="175259"/>
                  </a:lnTo>
                  <a:lnTo>
                    <a:pt x="55880" y="175259"/>
                  </a:lnTo>
                  <a:lnTo>
                    <a:pt x="55880" y="172720"/>
                  </a:lnTo>
                  <a:close/>
                </a:path>
                <a:path w="55879" h="576579">
                  <a:moveTo>
                    <a:pt x="55880" y="175260"/>
                  </a:moveTo>
                  <a:lnTo>
                    <a:pt x="0" y="175260"/>
                  </a:lnTo>
                  <a:lnTo>
                    <a:pt x="0" y="179069"/>
                  </a:lnTo>
                  <a:lnTo>
                    <a:pt x="55880" y="179069"/>
                  </a:lnTo>
                  <a:lnTo>
                    <a:pt x="55880" y="175260"/>
                  </a:lnTo>
                  <a:close/>
                </a:path>
                <a:path w="55879" h="576579">
                  <a:moveTo>
                    <a:pt x="55880" y="179070"/>
                  </a:moveTo>
                  <a:lnTo>
                    <a:pt x="0" y="179070"/>
                  </a:lnTo>
                  <a:lnTo>
                    <a:pt x="0" y="187959"/>
                  </a:lnTo>
                  <a:lnTo>
                    <a:pt x="55880" y="187959"/>
                  </a:lnTo>
                  <a:lnTo>
                    <a:pt x="55880" y="179070"/>
                  </a:lnTo>
                  <a:close/>
                </a:path>
                <a:path w="55879" h="576579">
                  <a:moveTo>
                    <a:pt x="55880" y="187960"/>
                  </a:moveTo>
                  <a:lnTo>
                    <a:pt x="0" y="187960"/>
                  </a:lnTo>
                  <a:lnTo>
                    <a:pt x="0" y="191769"/>
                  </a:lnTo>
                  <a:lnTo>
                    <a:pt x="55880" y="191769"/>
                  </a:lnTo>
                  <a:lnTo>
                    <a:pt x="55880" y="187960"/>
                  </a:lnTo>
                  <a:close/>
                </a:path>
                <a:path w="55879" h="576579">
                  <a:moveTo>
                    <a:pt x="55880" y="191770"/>
                  </a:moveTo>
                  <a:lnTo>
                    <a:pt x="0" y="191770"/>
                  </a:lnTo>
                  <a:lnTo>
                    <a:pt x="0" y="194309"/>
                  </a:lnTo>
                  <a:lnTo>
                    <a:pt x="55880" y="194309"/>
                  </a:lnTo>
                  <a:lnTo>
                    <a:pt x="55880" y="191770"/>
                  </a:lnTo>
                  <a:close/>
                </a:path>
                <a:path w="55879" h="576579">
                  <a:moveTo>
                    <a:pt x="55880" y="194310"/>
                  </a:moveTo>
                  <a:lnTo>
                    <a:pt x="0" y="194310"/>
                  </a:lnTo>
                  <a:lnTo>
                    <a:pt x="0" y="204469"/>
                  </a:lnTo>
                  <a:lnTo>
                    <a:pt x="55880" y="204469"/>
                  </a:lnTo>
                  <a:lnTo>
                    <a:pt x="55880" y="194310"/>
                  </a:lnTo>
                  <a:close/>
                </a:path>
                <a:path w="55879" h="576579">
                  <a:moveTo>
                    <a:pt x="55880" y="204470"/>
                  </a:moveTo>
                  <a:lnTo>
                    <a:pt x="0" y="204470"/>
                  </a:lnTo>
                  <a:lnTo>
                    <a:pt x="0" y="207009"/>
                  </a:lnTo>
                  <a:lnTo>
                    <a:pt x="55880" y="207009"/>
                  </a:lnTo>
                  <a:lnTo>
                    <a:pt x="55880" y="204470"/>
                  </a:lnTo>
                  <a:close/>
                </a:path>
                <a:path w="55879" h="576579">
                  <a:moveTo>
                    <a:pt x="55880" y="207010"/>
                  </a:moveTo>
                  <a:lnTo>
                    <a:pt x="0" y="207010"/>
                  </a:lnTo>
                  <a:lnTo>
                    <a:pt x="0" y="210819"/>
                  </a:lnTo>
                  <a:lnTo>
                    <a:pt x="55880" y="210819"/>
                  </a:lnTo>
                  <a:lnTo>
                    <a:pt x="55880" y="207010"/>
                  </a:lnTo>
                  <a:close/>
                </a:path>
                <a:path w="55879" h="576579">
                  <a:moveTo>
                    <a:pt x="55880" y="210820"/>
                  </a:moveTo>
                  <a:lnTo>
                    <a:pt x="0" y="210820"/>
                  </a:lnTo>
                  <a:lnTo>
                    <a:pt x="0" y="213359"/>
                  </a:lnTo>
                  <a:lnTo>
                    <a:pt x="55880" y="213359"/>
                  </a:lnTo>
                  <a:lnTo>
                    <a:pt x="55880" y="210820"/>
                  </a:lnTo>
                  <a:close/>
                </a:path>
                <a:path w="55879" h="576579">
                  <a:moveTo>
                    <a:pt x="55880" y="213360"/>
                  </a:moveTo>
                  <a:lnTo>
                    <a:pt x="0" y="213360"/>
                  </a:lnTo>
                  <a:lnTo>
                    <a:pt x="0" y="217169"/>
                  </a:lnTo>
                  <a:lnTo>
                    <a:pt x="55880" y="217169"/>
                  </a:lnTo>
                  <a:lnTo>
                    <a:pt x="55880" y="213360"/>
                  </a:lnTo>
                  <a:close/>
                </a:path>
                <a:path w="55879" h="576579">
                  <a:moveTo>
                    <a:pt x="55880" y="217170"/>
                  </a:moveTo>
                  <a:lnTo>
                    <a:pt x="0" y="217170"/>
                  </a:lnTo>
                  <a:lnTo>
                    <a:pt x="0" y="219709"/>
                  </a:lnTo>
                  <a:lnTo>
                    <a:pt x="55880" y="219709"/>
                  </a:lnTo>
                  <a:lnTo>
                    <a:pt x="55880" y="217170"/>
                  </a:lnTo>
                  <a:close/>
                </a:path>
                <a:path w="55879" h="576579">
                  <a:moveTo>
                    <a:pt x="55880" y="219710"/>
                  </a:moveTo>
                  <a:lnTo>
                    <a:pt x="0" y="219710"/>
                  </a:lnTo>
                  <a:lnTo>
                    <a:pt x="0" y="223519"/>
                  </a:lnTo>
                  <a:lnTo>
                    <a:pt x="55880" y="223519"/>
                  </a:lnTo>
                  <a:lnTo>
                    <a:pt x="55880" y="219710"/>
                  </a:lnTo>
                  <a:close/>
                </a:path>
                <a:path w="55879" h="576579">
                  <a:moveTo>
                    <a:pt x="55880" y="223520"/>
                  </a:moveTo>
                  <a:lnTo>
                    <a:pt x="0" y="223520"/>
                  </a:lnTo>
                  <a:lnTo>
                    <a:pt x="0" y="229869"/>
                  </a:lnTo>
                  <a:lnTo>
                    <a:pt x="55880" y="229869"/>
                  </a:lnTo>
                  <a:lnTo>
                    <a:pt x="55880" y="223520"/>
                  </a:lnTo>
                  <a:close/>
                </a:path>
                <a:path w="55879" h="576579">
                  <a:moveTo>
                    <a:pt x="55880" y="229870"/>
                  </a:moveTo>
                  <a:lnTo>
                    <a:pt x="0" y="229870"/>
                  </a:lnTo>
                  <a:lnTo>
                    <a:pt x="0" y="232409"/>
                  </a:lnTo>
                  <a:lnTo>
                    <a:pt x="55880" y="232409"/>
                  </a:lnTo>
                  <a:lnTo>
                    <a:pt x="55880" y="229870"/>
                  </a:lnTo>
                  <a:close/>
                </a:path>
                <a:path w="55879" h="576579">
                  <a:moveTo>
                    <a:pt x="55880" y="232410"/>
                  </a:moveTo>
                  <a:lnTo>
                    <a:pt x="0" y="232410"/>
                  </a:lnTo>
                  <a:lnTo>
                    <a:pt x="0" y="236219"/>
                  </a:lnTo>
                  <a:lnTo>
                    <a:pt x="55880" y="236219"/>
                  </a:lnTo>
                  <a:lnTo>
                    <a:pt x="55880" y="232410"/>
                  </a:lnTo>
                  <a:close/>
                </a:path>
                <a:path w="55879" h="576579">
                  <a:moveTo>
                    <a:pt x="55880" y="236220"/>
                  </a:moveTo>
                  <a:lnTo>
                    <a:pt x="0" y="236220"/>
                  </a:lnTo>
                  <a:lnTo>
                    <a:pt x="0" y="245109"/>
                  </a:lnTo>
                  <a:lnTo>
                    <a:pt x="55880" y="245109"/>
                  </a:lnTo>
                  <a:lnTo>
                    <a:pt x="55880" y="236220"/>
                  </a:lnTo>
                  <a:close/>
                </a:path>
                <a:path w="55879" h="576579">
                  <a:moveTo>
                    <a:pt x="55880" y="245110"/>
                  </a:moveTo>
                  <a:lnTo>
                    <a:pt x="0" y="245110"/>
                  </a:lnTo>
                  <a:lnTo>
                    <a:pt x="0" y="248919"/>
                  </a:lnTo>
                  <a:lnTo>
                    <a:pt x="55880" y="248919"/>
                  </a:lnTo>
                  <a:lnTo>
                    <a:pt x="55880" y="245110"/>
                  </a:lnTo>
                  <a:close/>
                </a:path>
                <a:path w="55879" h="576579">
                  <a:moveTo>
                    <a:pt x="55880" y="248920"/>
                  </a:moveTo>
                  <a:lnTo>
                    <a:pt x="0" y="248920"/>
                  </a:lnTo>
                  <a:lnTo>
                    <a:pt x="0" y="251459"/>
                  </a:lnTo>
                  <a:lnTo>
                    <a:pt x="55880" y="251459"/>
                  </a:lnTo>
                  <a:lnTo>
                    <a:pt x="55880" y="248920"/>
                  </a:lnTo>
                  <a:close/>
                </a:path>
                <a:path w="55879" h="576579">
                  <a:moveTo>
                    <a:pt x="55880" y="251460"/>
                  </a:moveTo>
                  <a:lnTo>
                    <a:pt x="0" y="251460"/>
                  </a:lnTo>
                  <a:lnTo>
                    <a:pt x="0" y="255269"/>
                  </a:lnTo>
                  <a:lnTo>
                    <a:pt x="55880" y="255269"/>
                  </a:lnTo>
                  <a:lnTo>
                    <a:pt x="55880" y="251460"/>
                  </a:lnTo>
                  <a:close/>
                </a:path>
                <a:path w="55879" h="576579">
                  <a:moveTo>
                    <a:pt x="55880" y="255270"/>
                  </a:moveTo>
                  <a:lnTo>
                    <a:pt x="0" y="255270"/>
                  </a:lnTo>
                  <a:lnTo>
                    <a:pt x="0" y="257809"/>
                  </a:lnTo>
                  <a:lnTo>
                    <a:pt x="55880" y="257809"/>
                  </a:lnTo>
                  <a:lnTo>
                    <a:pt x="55880" y="255270"/>
                  </a:lnTo>
                  <a:close/>
                </a:path>
                <a:path w="55879" h="576579">
                  <a:moveTo>
                    <a:pt x="55880" y="257810"/>
                  </a:moveTo>
                  <a:lnTo>
                    <a:pt x="0" y="257810"/>
                  </a:lnTo>
                  <a:lnTo>
                    <a:pt x="0" y="264159"/>
                  </a:lnTo>
                  <a:lnTo>
                    <a:pt x="55880" y="264159"/>
                  </a:lnTo>
                  <a:lnTo>
                    <a:pt x="55880" y="257810"/>
                  </a:lnTo>
                  <a:close/>
                </a:path>
                <a:path w="55879" h="576579">
                  <a:moveTo>
                    <a:pt x="55880" y="264160"/>
                  </a:moveTo>
                  <a:lnTo>
                    <a:pt x="0" y="264160"/>
                  </a:lnTo>
                  <a:lnTo>
                    <a:pt x="0" y="270509"/>
                  </a:lnTo>
                  <a:lnTo>
                    <a:pt x="55880" y="270509"/>
                  </a:lnTo>
                  <a:lnTo>
                    <a:pt x="55880" y="264160"/>
                  </a:lnTo>
                  <a:close/>
                </a:path>
                <a:path w="55879" h="576579">
                  <a:moveTo>
                    <a:pt x="55880" y="270510"/>
                  </a:moveTo>
                  <a:lnTo>
                    <a:pt x="0" y="270510"/>
                  </a:lnTo>
                  <a:lnTo>
                    <a:pt x="0" y="274319"/>
                  </a:lnTo>
                  <a:lnTo>
                    <a:pt x="55880" y="274319"/>
                  </a:lnTo>
                  <a:lnTo>
                    <a:pt x="55880" y="270510"/>
                  </a:lnTo>
                  <a:close/>
                </a:path>
                <a:path w="55879" h="576579">
                  <a:moveTo>
                    <a:pt x="55880" y="274320"/>
                  </a:moveTo>
                  <a:lnTo>
                    <a:pt x="0" y="274320"/>
                  </a:lnTo>
                  <a:lnTo>
                    <a:pt x="0" y="276859"/>
                  </a:lnTo>
                  <a:lnTo>
                    <a:pt x="55880" y="276859"/>
                  </a:lnTo>
                  <a:lnTo>
                    <a:pt x="55880" y="274320"/>
                  </a:lnTo>
                  <a:close/>
                </a:path>
                <a:path w="55879" h="576579">
                  <a:moveTo>
                    <a:pt x="55880" y="276860"/>
                  </a:moveTo>
                  <a:lnTo>
                    <a:pt x="0" y="276860"/>
                  </a:lnTo>
                  <a:lnTo>
                    <a:pt x="0" y="280669"/>
                  </a:lnTo>
                  <a:lnTo>
                    <a:pt x="55880" y="280669"/>
                  </a:lnTo>
                  <a:lnTo>
                    <a:pt x="55880" y="276860"/>
                  </a:lnTo>
                  <a:close/>
                </a:path>
                <a:path w="55879" h="576579">
                  <a:moveTo>
                    <a:pt x="55880" y="280670"/>
                  </a:moveTo>
                  <a:lnTo>
                    <a:pt x="0" y="280670"/>
                  </a:lnTo>
                  <a:lnTo>
                    <a:pt x="0" y="283209"/>
                  </a:lnTo>
                  <a:lnTo>
                    <a:pt x="55880" y="283209"/>
                  </a:lnTo>
                  <a:lnTo>
                    <a:pt x="55880" y="280670"/>
                  </a:lnTo>
                  <a:close/>
                </a:path>
                <a:path w="55879" h="576579">
                  <a:moveTo>
                    <a:pt x="55880" y="283210"/>
                  </a:moveTo>
                  <a:lnTo>
                    <a:pt x="0" y="283210"/>
                  </a:lnTo>
                  <a:lnTo>
                    <a:pt x="0" y="287019"/>
                  </a:lnTo>
                  <a:lnTo>
                    <a:pt x="55880" y="287019"/>
                  </a:lnTo>
                  <a:lnTo>
                    <a:pt x="55880" y="283210"/>
                  </a:lnTo>
                  <a:close/>
                </a:path>
                <a:path w="55879" h="576579">
                  <a:moveTo>
                    <a:pt x="55880" y="287020"/>
                  </a:moveTo>
                  <a:lnTo>
                    <a:pt x="0" y="287020"/>
                  </a:lnTo>
                  <a:lnTo>
                    <a:pt x="0" y="289559"/>
                  </a:lnTo>
                  <a:lnTo>
                    <a:pt x="55880" y="289559"/>
                  </a:lnTo>
                  <a:lnTo>
                    <a:pt x="55880" y="287020"/>
                  </a:lnTo>
                  <a:close/>
                </a:path>
                <a:path w="55879" h="576579">
                  <a:moveTo>
                    <a:pt x="55880" y="289560"/>
                  </a:moveTo>
                  <a:lnTo>
                    <a:pt x="0" y="289560"/>
                  </a:lnTo>
                  <a:lnTo>
                    <a:pt x="0" y="293369"/>
                  </a:lnTo>
                  <a:lnTo>
                    <a:pt x="55880" y="293369"/>
                  </a:lnTo>
                  <a:lnTo>
                    <a:pt x="55880" y="289560"/>
                  </a:lnTo>
                  <a:close/>
                </a:path>
                <a:path w="55879" h="576579">
                  <a:moveTo>
                    <a:pt x="55880" y="293370"/>
                  </a:moveTo>
                  <a:lnTo>
                    <a:pt x="0" y="293370"/>
                  </a:lnTo>
                  <a:lnTo>
                    <a:pt x="0" y="295909"/>
                  </a:lnTo>
                  <a:lnTo>
                    <a:pt x="55880" y="295909"/>
                  </a:lnTo>
                  <a:lnTo>
                    <a:pt x="55880" y="293370"/>
                  </a:lnTo>
                  <a:close/>
                </a:path>
                <a:path w="55879" h="576579">
                  <a:moveTo>
                    <a:pt x="55880" y="295910"/>
                  </a:moveTo>
                  <a:lnTo>
                    <a:pt x="0" y="295910"/>
                  </a:lnTo>
                  <a:lnTo>
                    <a:pt x="0" y="306069"/>
                  </a:lnTo>
                  <a:lnTo>
                    <a:pt x="55880" y="306069"/>
                  </a:lnTo>
                  <a:lnTo>
                    <a:pt x="55880" y="295910"/>
                  </a:lnTo>
                  <a:close/>
                </a:path>
                <a:path w="55879" h="576579">
                  <a:moveTo>
                    <a:pt x="55880" y="306070"/>
                  </a:moveTo>
                  <a:lnTo>
                    <a:pt x="0" y="306070"/>
                  </a:lnTo>
                  <a:lnTo>
                    <a:pt x="0" y="308609"/>
                  </a:lnTo>
                  <a:lnTo>
                    <a:pt x="55880" y="308609"/>
                  </a:lnTo>
                  <a:lnTo>
                    <a:pt x="55880" y="306070"/>
                  </a:lnTo>
                  <a:close/>
                </a:path>
                <a:path w="55879" h="576579">
                  <a:moveTo>
                    <a:pt x="55880" y="308610"/>
                  </a:moveTo>
                  <a:lnTo>
                    <a:pt x="0" y="308610"/>
                  </a:lnTo>
                  <a:lnTo>
                    <a:pt x="0" y="312419"/>
                  </a:lnTo>
                  <a:lnTo>
                    <a:pt x="55880" y="312419"/>
                  </a:lnTo>
                  <a:lnTo>
                    <a:pt x="55880" y="308610"/>
                  </a:lnTo>
                  <a:close/>
                </a:path>
                <a:path w="55879" h="576579">
                  <a:moveTo>
                    <a:pt x="55880" y="312420"/>
                  </a:moveTo>
                  <a:lnTo>
                    <a:pt x="0" y="312420"/>
                  </a:lnTo>
                  <a:lnTo>
                    <a:pt x="0" y="314959"/>
                  </a:lnTo>
                  <a:lnTo>
                    <a:pt x="55880" y="314959"/>
                  </a:lnTo>
                  <a:lnTo>
                    <a:pt x="55880" y="312420"/>
                  </a:lnTo>
                  <a:close/>
                </a:path>
                <a:path w="55879" h="576579">
                  <a:moveTo>
                    <a:pt x="55880" y="314960"/>
                  </a:moveTo>
                  <a:lnTo>
                    <a:pt x="0" y="314960"/>
                  </a:lnTo>
                  <a:lnTo>
                    <a:pt x="0" y="325119"/>
                  </a:lnTo>
                  <a:lnTo>
                    <a:pt x="55880" y="325119"/>
                  </a:lnTo>
                  <a:lnTo>
                    <a:pt x="55880" y="314960"/>
                  </a:lnTo>
                  <a:close/>
                </a:path>
                <a:path w="55879" h="576579">
                  <a:moveTo>
                    <a:pt x="55880" y="325120"/>
                  </a:moveTo>
                  <a:lnTo>
                    <a:pt x="0" y="325120"/>
                  </a:lnTo>
                  <a:lnTo>
                    <a:pt x="0" y="327659"/>
                  </a:lnTo>
                  <a:lnTo>
                    <a:pt x="55880" y="327659"/>
                  </a:lnTo>
                  <a:lnTo>
                    <a:pt x="55880" y="325120"/>
                  </a:lnTo>
                  <a:close/>
                </a:path>
                <a:path w="55879" h="576579">
                  <a:moveTo>
                    <a:pt x="55880" y="327660"/>
                  </a:moveTo>
                  <a:lnTo>
                    <a:pt x="0" y="327660"/>
                  </a:lnTo>
                  <a:lnTo>
                    <a:pt x="0" y="334009"/>
                  </a:lnTo>
                  <a:lnTo>
                    <a:pt x="55880" y="334009"/>
                  </a:lnTo>
                  <a:lnTo>
                    <a:pt x="55880" y="327660"/>
                  </a:lnTo>
                  <a:close/>
                </a:path>
                <a:path w="55879" h="576579">
                  <a:moveTo>
                    <a:pt x="55880" y="334010"/>
                  </a:moveTo>
                  <a:lnTo>
                    <a:pt x="0" y="334010"/>
                  </a:lnTo>
                  <a:lnTo>
                    <a:pt x="0" y="337819"/>
                  </a:lnTo>
                  <a:lnTo>
                    <a:pt x="55880" y="337819"/>
                  </a:lnTo>
                  <a:lnTo>
                    <a:pt x="55880" y="334010"/>
                  </a:lnTo>
                  <a:close/>
                </a:path>
                <a:path w="55879" h="576579">
                  <a:moveTo>
                    <a:pt x="55880" y="337820"/>
                  </a:moveTo>
                  <a:lnTo>
                    <a:pt x="0" y="337820"/>
                  </a:lnTo>
                  <a:lnTo>
                    <a:pt x="0" y="346709"/>
                  </a:lnTo>
                  <a:lnTo>
                    <a:pt x="55880" y="346709"/>
                  </a:lnTo>
                  <a:lnTo>
                    <a:pt x="55880" y="337820"/>
                  </a:lnTo>
                  <a:close/>
                </a:path>
                <a:path w="55879" h="576579">
                  <a:moveTo>
                    <a:pt x="55880" y="346710"/>
                  </a:moveTo>
                  <a:lnTo>
                    <a:pt x="0" y="346710"/>
                  </a:lnTo>
                  <a:lnTo>
                    <a:pt x="0" y="353059"/>
                  </a:lnTo>
                  <a:lnTo>
                    <a:pt x="55880" y="353059"/>
                  </a:lnTo>
                  <a:lnTo>
                    <a:pt x="55880" y="346710"/>
                  </a:lnTo>
                  <a:close/>
                </a:path>
                <a:path w="55879" h="576579">
                  <a:moveTo>
                    <a:pt x="55880" y="353060"/>
                  </a:moveTo>
                  <a:lnTo>
                    <a:pt x="0" y="353060"/>
                  </a:lnTo>
                  <a:lnTo>
                    <a:pt x="0" y="356869"/>
                  </a:lnTo>
                  <a:lnTo>
                    <a:pt x="55880" y="356869"/>
                  </a:lnTo>
                  <a:lnTo>
                    <a:pt x="55880" y="353060"/>
                  </a:lnTo>
                  <a:close/>
                </a:path>
                <a:path w="55879" h="576579">
                  <a:moveTo>
                    <a:pt x="55880" y="356870"/>
                  </a:moveTo>
                  <a:lnTo>
                    <a:pt x="0" y="356870"/>
                  </a:lnTo>
                  <a:lnTo>
                    <a:pt x="0" y="359409"/>
                  </a:lnTo>
                  <a:lnTo>
                    <a:pt x="55880" y="359409"/>
                  </a:lnTo>
                  <a:lnTo>
                    <a:pt x="55880" y="356870"/>
                  </a:lnTo>
                  <a:close/>
                </a:path>
                <a:path w="55879" h="576579">
                  <a:moveTo>
                    <a:pt x="55880" y="359410"/>
                  </a:moveTo>
                  <a:lnTo>
                    <a:pt x="0" y="359410"/>
                  </a:lnTo>
                  <a:lnTo>
                    <a:pt x="0" y="365759"/>
                  </a:lnTo>
                  <a:lnTo>
                    <a:pt x="55880" y="365759"/>
                  </a:lnTo>
                  <a:lnTo>
                    <a:pt x="55880" y="359410"/>
                  </a:lnTo>
                  <a:close/>
                </a:path>
                <a:path w="55879" h="576579">
                  <a:moveTo>
                    <a:pt x="55880" y="365760"/>
                  </a:moveTo>
                  <a:lnTo>
                    <a:pt x="0" y="365760"/>
                  </a:lnTo>
                  <a:lnTo>
                    <a:pt x="0" y="369569"/>
                  </a:lnTo>
                  <a:lnTo>
                    <a:pt x="55880" y="369569"/>
                  </a:lnTo>
                  <a:lnTo>
                    <a:pt x="55880" y="365760"/>
                  </a:lnTo>
                  <a:close/>
                </a:path>
                <a:path w="55879" h="576579">
                  <a:moveTo>
                    <a:pt x="55880" y="369570"/>
                  </a:moveTo>
                  <a:lnTo>
                    <a:pt x="0" y="369570"/>
                  </a:lnTo>
                  <a:lnTo>
                    <a:pt x="0" y="372109"/>
                  </a:lnTo>
                  <a:lnTo>
                    <a:pt x="55880" y="372109"/>
                  </a:lnTo>
                  <a:lnTo>
                    <a:pt x="55880" y="369570"/>
                  </a:lnTo>
                  <a:close/>
                </a:path>
                <a:path w="55879" h="576579">
                  <a:moveTo>
                    <a:pt x="55880" y="372110"/>
                  </a:moveTo>
                  <a:lnTo>
                    <a:pt x="0" y="372110"/>
                  </a:lnTo>
                  <a:lnTo>
                    <a:pt x="0" y="375919"/>
                  </a:lnTo>
                  <a:lnTo>
                    <a:pt x="55880" y="375919"/>
                  </a:lnTo>
                  <a:lnTo>
                    <a:pt x="55880" y="372110"/>
                  </a:lnTo>
                  <a:close/>
                </a:path>
                <a:path w="55879" h="576579">
                  <a:moveTo>
                    <a:pt x="55880" y="375920"/>
                  </a:moveTo>
                  <a:lnTo>
                    <a:pt x="0" y="375920"/>
                  </a:lnTo>
                  <a:lnTo>
                    <a:pt x="0" y="378459"/>
                  </a:lnTo>
                  <a:lnTo>
                    <a:pt x="55880" y="378459"/>
                  </a:lnTo>
                  <a:lnTo>
                    <a:pt x="55880" y="375920"/>
                  </a:lnTo>
                  <a:close/>
                </a:path>
                <a:path w="55879" h="576579">
                  <a:moveTo>
                    <a:pt x="55880" y="378460"/>
                  </a:moveTo>
                  <a:lnTo>
                    <a:pt x="0" y="378460"/>
                  </a:lnTo>
                  <a:lnTo>
                    <a:pt x="0" y="391159"/>
                  </a:lnTo>
                  <a:lnTo>
                    <a:pt x="55880" y="391159"/>
                  </a:lnTo>
                  <a:lnTo>
                    <a:pt x="55880" y="378460"/>
                  </a:lnTo>
                  <a:close/>
                </a:path>
                <a:path w="55879" h="576579">
                  <a:moveTo>
                    <a:pt x="55880" y="391160"/>
                  </a:moveTo>
                  <a:lnTo>
                    <a:pt x="0" y="391160"/>
                  </a:lnTo>
                  <a:lnTo>
                    <a:pt x="0" y="401319"/>
                  </a:lnTo>
                  <a:lnTo>
                    <a:pt x="55880" y="401319"/>
                  </a:lnTo>
                  <a:lnTo>
                    <a:pt x="55880" y="391160"/>
                  </a:lnTo>
                  <a:close/>
                </a:path>
                <a:path w="55879" h="576579">
                  <a:moveTo>
                    <a:pt x="55880" y="401320"/>
                  </a:moveTo>
                  <a:lnTo>
                    <a:pt x="0" y="401320"/>
                  </a:lnTo>
                  <a:lnTo>
                    <a:pt x="0" y="403859"/>
                  </a:lnTo>
                  <a:lnTo>
                    <a:pt x="55880" y="403859"/>
                  </a:lnTo>
                  <a:lnTo>
                    <a:pt x="55880" y="401320"/>
                  </a:lnTo>
                  <a:close/>
                </a:path>
                <a:path w="55879" h="576579">
                  <a:moveTo>
                    <a:pt x="55880" y="403860"/>
                  </a:moveTo>
                  <a:lnTo>
                    <a:pt x="0" y="403860"/>
                  </a:lnTo>
                  <a:lnTo>
                    <a:pt x="0" y="414019"/>
                  </a:lnTo>
                  <a:lnTo>
                    <a:pt x="55880" y="414019"/>
                  </a:lnTo>
                  <a:lnTo>
                    <a:pt x="55880" y="403860"/>
                  </a:lnTo>
                  <a:close/>
                </a:path>
                <a:path w="55879" h="576579">
                  <a:moveTo>
                    <a:pt x="55880" y="414020"/>
                  </a:moveTo>
                  <a:lnTo>
                    <a:pt x="0" y="414020"/>
                  </a:lnTo>
                  <a:lnTo>
                    <a:pt x="0" y="426719"/>
                  </a:lnTo>
                  <a:lnTo>
                    <a:pt x="55880" y="426719"/>
                  </a:lnTo>
                  <a:lnTo>
                    <a:pt x="55880" y="414020"/>
                  </a:lnTo>
                  <a:close/>
                </a:path>
                <a:path w="55879" h="576579">
                  <a:moveTo>
                    <a:pt x="55880" y="426720"/>
                  </a:moveTo>
                  <a:lnTo>
                    <a:pt x="0" y="426720"/>
                  </a:lnTo>
                  <a:lnTo>
                    <a:pt x="0" y="429259"/>
                  </a:lnTo>
                  <a:lnTo>
                    <a:pt x="55880" y="429259"/>
                  </a:lnTo>
                  <a:lnTo>
                    <a:pt x="55880" y="426720"/>
                  </a:lnTo>
                  <a:close/>
                </a:path>
                <a:path w="55879" h="576579">
                  <a:moveTo>
                    <a:pt x="55880" y="429260"/>
                  </a:moveTo>
                  <a:lnTo>
                    <a:pt x="0" y="429260"/>
                  </a:lnTo>
                  <a:lnTo>
                    <a:pt x="0" y="435609"/>
                  </a:lnTo>
                  <a:lnTo>
                    <a:pt x="55880" y="435609"/>
                  </a:lnTo>
                  <a:lnTo>
                    <a:pt x="55880" y="429260"/>
                  </a:lnTo>
                  <a:close/>
                </a:path>
                <a:path w="55879" h="576579">
                  <a:moveTo>
                    <a:pt x="55880" y="435610"/>
                  </a:moveTo>
                  <a:lnTo>
                    <a:pt x="0" y="435610"/>
                  </a:lnTo>
                  <a:lnTo>
                    <a:pt x="0" y="441959"/>
                  </a:lnTo>
                  <a:lnTo>
                    <a:pt x="55880" y="441959"/>
                  </a:lnTo>
                  <a:lnTo>
                    <a:pt x="55880" y="435610"/>
                  </a:lnTo>
                  <a:close/>
                </a:path>
                <a:path w="55879" h="576579">
                  <a:moveTo>
                    <a:pt x="55880" y="441960"/>
                  </a:moveTo>
                  <a:lnTo>
                    <a:pt x="0" y="441960"/>
                  </a:lnTo>
                  <a:lnTo>
                    <a:pt x="0" y="445769"/>
                  </a:lnTo>
                  <a:lnTo>
                    <a:pt x="55880" y="445769"/>
                  </a:lnTo>
                  <a:lnTo>
                    <a:pt x="55880" y="441960"/>
                  </a:lnTo>
                  <a:close/>
                </a:path>
                <a:path w="55879" h="576579">
                  <a:moveTo>
                    <a:pt x="55880" y="445770"/>
                  </a:moveTo>
                  <a:lnTo>
                    <a:pt x="0" y="445770"/>
                  </a:lnTo>
                  <a:lnTo>
                    <a:pt x="0" y="454659"/>
                  </a:lnTo>
                  <a:lnTo>
                    <a:pt x="55880" y="454659"/>
                  </a:lnTo>
                  <a:lnTo>
                    <a:pt x="55880" y="445770"/>
                  </a:lnTo>
                  <a:close/>
                </a:path>
                <a:path w="55879" h="576579">
                  <a:moveTo>
                    <a:pt x="55880" y="454660"/>
                  </a:moveTo>
                  <a:lnTo>
                    <a:pt x="0" y="454660"/>
                  </a:lnTo>
                  <a:lnTo>
                    <a:pt x="0" y="458469"/>
                  </a:lnTo>
                  <a:lnTo>
                    <a:pt x="55880" y="458469"/>
                  </a:lnTo>
                  <a:lnTo>
                    <a:pt x="55880" y="454660"/>
                  </a:lnTo>
                  <a:close/>
                </a:path>
                <a:path w="55879" h="576579">
                  <a:moveTo>
                    <a:pt x="55880" y="458470"/>
                  </a:moveTo>
                  <a:lnTo>
                    <a:pt x="0" y="458470"/>
                  </a:lnTo>
                  <a:lnTo>
                    <a:pt x="0" y="461009"/>
                  </a:lnTo>
                  <a:lnTo>
                    <a:pt x="55880" y="461009"/>
                  </a:lnTo>
                  <a:lnTo>
                    <a:pt x="55880" y="458470"/>
                  </a:lnTo>
                  <a:close/>
                </a:path>
                <a:path w="55879" h="576579">
                  <a:moveTo>
                    <a:pt x="55880" y="461010"/>
                  </a:moveTo>
                  <a:lnTo>
                    <a:pt x="0" y="461010"/>
                  </a:lnTo>
                  <a:lnTo>
                    <a:pt x="0" y="464819"/>
                  </a:lnTo>
                  <a:lnTo>
                    <a:pt x="55880" y="464819"/>
                  </a:lnTo>
                  <a:lnTo>
                    <a:pt x="55880" y="461010"/>
                  </a:lnTo>
                  <a:close/>
                </a:path>
                <a:path w="55879" h="576579">
                  <a:moveTo>
                    <a:pt x="55880" y="464820"/>
                  </a:moveTo>
                  <a:lnTo>
                    <a:pt x="0" y="464820"/>
                  </a:lnTo>
                  <a:lnTo>
                    <a:pt x="0" y="467359"/>
                  </a:lnTo>
                  <a:lnTo>
                    <a:pt x="55880" y="467359"/>
                  </a:lnTo>
                  <a:lnTo>
                    <a:pt x="55880" y="464820"/>
                  </a:lnTo>
                  <a:close/>
                </a:path>
                <a:path w="55879" h="576579">
                  <a:moveTo>
                    <a:pt x="55880" y="467360"/>
                  </a:moveTo>
                  <a:lnTo>
                    <a:pt x="0" y="467360"/>
                  </a:lnTo>
                  <a:lnTo>
                    <a:pt x="0" y="473709"/>
                  </a:lnTo>
                  <a:lnTo>
                    <a:pt x="55880" y="473709"/>
                  </a:lnTo>
                  <a:lnTo>
                    <a:pt x="55880" y="467360"/>
                  </a:lnTo>
                  <a:close/>
                </a:path>
                <a:path w="55879" h="576579">
                  <a:moveTo>
                    <a:pt x="55880" y="473710"/>
                  </a:moveTo>
                  <a:lnTo>
                    <a:pt x="0" y="473710"/>
                  </a:lnTo>
                  <a:lnTo>
                    <a:pt x="0" y="477519"/>
                  </a:lnTo>
                  <a:lnTo>
                    <a:pt x="55880" y="477519"/>
                  </a:lnTo>
                  <a:lnTo>
                    <a:pt x="55880" y="473710"/>
                  </a:lnTo>
                  <a:close/>
                </a:path>
                <a:path w="55879" h="576579">
                  <a:moveTo>
                    <a:pt x="55880" y="477520"/>
                  </a:moveTo>
                  <a:lnTo>
                    <a:pt x="0" y="477520"/>
                  </a:lnTo>
                  <a:lnTo>
                    <a:pt x="0" y="480059"/>
                  </a:lnTo>
                  <a:lnTo>
                    <a:pt x="55880" y="480059"/>
                  </a:lnTo>
                  <a:lnTo>
                    <a:pt x="55880" y="477520"/>
                  </a:lnTo>
                  <a:close/>
                </a:path>
                <a:path w="55879" h="576579">
                  <a:moveTo>
                    <a:pt x="55880" y="480060"/>
                  </a:moveTo>
                  <a:lnTo>
                    <a:pt x="0" y="480060"/>
                  </a:lnTo>
                  <a:lnTo>
                    <a:pt x="0" y="486409"/>
                  </a:lnTo>
                  <a:lnTo>
                    <a:pt x="55880" y="486409"/>
                  </a:lnTo>
                  <a:lnTo>
                    <a:pt x="55880" y="480060"/>
                  </a:lnTo>
                  <a:close/>
                </a:path>
                <a:path w="55879" h="576579">
                  <a:moveTo>
                    <a:pt x="55880" y="486410"/>
                  </a:moveTo>
                  <a:lnTo>
                    <a:pt x="0" y="486410"/>
                  </a:lnTo>
                  <a:lnTo>
                    <a:pt x="0" y="490219"/>
                  </a:lnTo>
                  <a:lnTo>
                    <a:pt x="55880" y="490219"/>
                  </a:lnTo>
                  <a:lnTo>
                    <a:pt x="55880" y="486410"/>
                  </a:lnTo>
                  <a:close/>
                </a:path>
                <a:path w="55879" h="576579">
                  <a:moveTo>
                    <a:pt x="55880" y="490220"/>
                  </a:moveTo>
                  <a:lnTo>
                    <a:pt x="0" y="490220"/>
                  </a:lnTo>
                  <a:lnTo>
                    <a:pt x="0" y="492759"/>
                  </a:lnTo>
                  <a:lnTo>
                    <a:pt x="55880" y="492759"/>
                  </a:lnTo>
                  <a:lnTo>
                    <a:pt x="55880" y="490220"/>
                  </a:lnTo>
                  <a:close/>
                </a:path>
                <a:path w="55879" h="576579">
                  <a:moveTo>
                    <a:pt x="55880" y="492760"/>
                  </a:moveTo>
                  <a:lnTo>
                    <a:pt x="0" y="492760"/>
                  </a:lnTo>
                  <a:lnTo>
                    <a:pt x="0" y="499109"/>
                  </a:lnTo>
                  <a:lnTo>
                    <a:pt x="55880" y="499109"/>
                  </a:lnTo>
                  <a:lnTo>
                    <a:pt x="55880" y="492760"/>
                  </a:lnTo>
                  <a:close/>
                </a:path>
                <a:path w="55879" h="576579">
                  <a:moveTo>
                    <a:pt x="55880" y="499110"/>
                  </a:moveTo>
                  <a:lnTo>
                    <a:pt x="0" y="499110"/>
                  </a:lnTo>
                  <a:lnTo>
                    <a:pt x="0" y="502919"/>
                  </a:lnTo>
                  <a:lnTo>
                    <a:pt x="55880" y="502919"/>
                  </a:lnTo>
                  <a:lnTo>
                    <a:pt x="55880" y="499110"/>
                  </a:lnTo>
                  <a:close/>
                </a:path>
                <a:path w="55879" h="576579">
                  <a:moveTo>
                    <a:pt x="55880" y="502920"/>
                  </a:moveTo>
                  <a:lnTo>
                    <a:pt x="0" y="502920"/>
                  </a:lnTo>
                  <a:lnTo>
                    <a:pt x="0" y="509269"/>
                  </a:lnTo>
                  <a:lnTo>
                    <a:pt x="55880" y="509269"/>
                  </a:lnTo>
                  <a:lnTo>
                    <a:pt x="55880" y="502920"/>
                  </a:lnTo>
                  <a:close/>
                </a:path>
                <a:path w="55879" h="576579">
                  <a:moveTo>
                    <a:pt x="55880" y="509270"/>
                  </a:moveTo>
                  <a:lnTo>
                    <a:pt x="0" y="509270"/>
                  </a:lnTo>
                  <a:lnTo>
                    <a:pt x="0" y="511809"/>
                  </a:lnTo>
                  <a:lnTo>
                    <a:pt x="55880" y="511809"/>
                  </a:lnTo>
                  <a:lnTo>
                    <a:pt x="55880" y="509270"/>
                  </a:lnTo>
                  <a:close/>
                </a:path>
                <a:path w="55879" h="576579">
                  <a:moveTo>
                    <a:pt x="55880" y="511810"/>
                  </a:moveTo>
                  <a:lnTo>
                    <a:pt x="0" y="511810"/>
                  </a:lnTo>
                  <a:lnTo>
                    <a:pt x="0" y="515619"/>
                  </a:lnTo>
                  <a:lnTo>
                    <a:pt x="55880" y="515619"/>
                  </a:lnTo>
                  <a:lnTo>
                    <a:pt x="55880" y="511810"/>
                  </a:lnTo>
                  <a:close/>
                </a:path>
                <a:path w="55879" h="576579">
                  <a:moveTo>
                    <a:pt x="55880" y="515620"/>
                  </a:moveTo>
                  <a:lnTo>
                    <a:pt x="0" y="515620"/>
                  </a:lnTo>
                  <a:lnTo>
                    <a:pt x="0" y="521969"/>
                  </a:lnTo>
                  <a:lnTo>
                    <a:pt x="55880" y="521969"/>
                  </a:lnTo>
                  <a:lnTo>
                    <a:pt x="55880" y="515620"/>
                  </a:lnTo>
                  <a:close/>
                </a:path>
                <a:path w="55879" h="576579">
                  <a:moveTo>
                    <a:pt x="55880" y="521970"/>
                  </a:moveTo>
                  <a:lnTo>
                    <a:pt x="0" y="521970"/>
                  </a:lnTo>
                  <a:lnTo>
                    <a:pt x="0" y="524510"/>
                  </a:lnTo>
                  <a:lnTo>
                    <a:pt x="55880" y="524510"/>
                  </a:lnTo>
                  <a:lnTo>
                    <a:pt x="55880" y="521970"/>
                  </a:lnTo>
                  <a:close/>
                </a:path>
                <a:path w="55879" h="576579">
                  <a:moveTo>
                    <a:pt x="55880" y="524510"/>
                  </a:moveTo>
                  <a:lnTo>
                    <a:pt x="0" y="524510"/>
                  </a:lnTo>
                  <a:lnTo>
                    <a:pt x="0" y="528319"/>
                  </a:lnTo>
                  <a:lnTo>
                    <a:pt x="55880" y="528319"/>
                  </a:lnTo>
                  <a:lnTo>
                    <a:pt x="55880" y="524510"/>
                  </a:lnTo>
                  <a:close/>
                </a:path>
                <a:path w="55879" h="576579">
                  <a:moveTo>
                    <a:pt x="55880" y="528320"/>
                  </a:moveTo>
                  <a:lnTo>
                    <a:pt x="0" y="528320"/>
                  </a:lnTo>
                  <a:lnTo>
                    <a:pt x="0" y="530860"/>
                  </a:lnTo>
                  <a:lnTo>
                    <a:pt x="55880" y="530860"/>
                  </a:lnTo>
                  <a:lnTo>
                    <a:pt x="55880" y="528320"/>
                  </a:lnTo>
                  <a:close/>
                </a:path>
                <a:path w="55879" h="576579">
                  <a:moveTo>
                    <a:pt x="55880" y="530860"/>
                  </a:moveTo>
                  <a:lnTo>
                    <a:pt x="0" y="530860"/>
                  </a:lnTo>
                  <a:lnTo>
                    <a:pt x="0" y="534669"/>
                  </a:lnTo>
                  <a:lnTo>
                    <a:pt x="55880" y="534669"/>
                  </a:lnTo>
                  <a:lnTo>
                    <a:pt x="55880" y="530860"/>
                  </a:lnTo>
                  <a:close/>
                </a:path>
                <a:path w="55879" h="576579">
                  <a:moveTo>
                    <a:pt x="55880" y="534670"/>
                  </a:moveTo>
                  <a:lnTo>
                    <a:pt x="0" y="534670"/>
                  </a:lnTo>
                  <a:lnTo>
                    <a:pt x="0" y="537210"/>
                  </a:lnTo>
                  <a:lnTo>
                    <a:pt x="55880" y="537210"/>
                  </a:lnTo>
                  <a:lnTo>
                    <a:pt x="55880" y="534670"/>
                  </a:lnTo>
                  <a:close/>
                </a:path>
                <a:path w="55879" h="576579">
                  <a:moveTo>
                    <a:pt x="55880" y="537210"/>
                  </a:moveTo>
                  <a:lnTo>
                    <a:pt x="0" y="537210"/>
                  </a:lnTo>
                  <a:lnTo>
                    <a:pt x="0" y="541019"/>
                  </a:lnTo>
                  <a:lnTo>
                    <a:pt x="55880" y="541019"/>
                  </a:lnTo>
                  <a:lnTo>
                    <a:pt x="55880" y="537210"/>
                  </a:lnTo>
                  <a:close/>
                </a:path>
                <a:path w="55879" h="576579">
                  <a:moveTo>
                    <a:pt x="55880" y="541020"/>
                  </a:moveTo>
                  <a:lnTo>
                    <a:pt x="0" y="541020"/>
                  </a:lnTo>
                  <a:lnTo>
                    <a:pt x="0" y="549910"/>
                  </a:lnTo>
                  <a:lnTo>
                    <a:pt x="55880" y="549910"/>
                  </a:lnTo>
                  <a:lnTo>
                    <a:pt x="55880" y="541020"/>
                  </a:lnTo>
                  <a:close/>
                </a:path>
                <a:path w="55879" h="576579">
                  <a:moveTo>
                    <a:pt x="55880" y="549910"/>
                  </a:moveTo>
                  <a:lnTo>
                    <a:pt x="0" y="549910"/>
                  </a:lnTo>
                  <a:lnTo>
                    <a:pt x="0" y="553719"/>
                  </a:lnTo>
                  <a:lnTo>
                    <a:pt x="55880" y="553719"/>
                  </a:lnTo>
                  <a:lnTo>
                    <a:pt x="55880" y="549910"/>
                  </a:lnTo>
                  <a:close/>
                </a:path>
                <a:path w="55879" h="576579">
                  <a:moveTo>
                    <a:pt x="55880" y="553720"/>
                  </a:moveTo>
                  <a:lnTo>
                    <a:pt x="0" y="553720"/>
                  </a:lnTo>
                  <a:lnTo>
                    <a:pt x="0" y="556260"/>
                  </a:lnTo>
                  <a:lnTo>
                    <a:pt x="55880" y="556260"/>
                  </a:lnTo>
                  <a:lnTo>
                    <a:pt x="55880" y="553720"/>
                  </a:lnTo>
                  <a:close/>
                </a:path>
                <a:path w="55879" h="576579">
                  <a:moveTo>
                    <a:pt x="55880" y="556260"/>
                  </a:moveTo>
                  <a:lnTo>
                    <a:pt x="0" y="556260"/>
                  </a:lnTo>
                  <a:lnTo>
                    <a:pt x="0" y="560069"/>
                  </a:lnTo>
                  <a:lnTo>
                    <a:pt x="55880" y="560069"/>
                  </a:lnTo>
                  <a:lnTo>
                    <a:pt x="55880" y="556260"/>
                  </a:lnTo>
                  <a:close/>
                </a:path>
                <a:path w="55879" h="576579">
                  <a:moveTo>
                    <a:pt x="53340" y="560070"/>
                  </a:moveTo>
                  <a:lnTo>
                    <a:pt x="0" y="560070"/>
                  </a:lnTo>
                  <a:lnTo>
                    <a:pt x="0" y="562610"/>
                  </a:lnTo>
                  <a:lnTo>
                    <a:pt x="49530" y="562610"/>
                  </a:lnTo>
                  <a:lnTo>
                    <a:pt x="49530" y="561340"/>
                  </a:lnTo>
                  <a:lnTo>
                    <a:pt x="53340" y="561340"/>
                  </a:lnTo>
                  <a:lnTo>
                    <a:pt x="53340" y="560070"/>
                  </a:lnTo>
                  <a:close/>
                </a:path>
                <a:path w="55879" h="576579">
                  <a:moveTo>
                    <a:pt x="2540" y="575310"/>
                  </a:moveTo>
                  <a:lnTo>
                    <a:pt x="0" y="575310"/>
                  </a:lnTo>
                  <a:lnTo>
                    <a:pt x="0" y="576580"/>
                  </a:lnTo>
                  <a:lnTo>
                    <a:pt x="2540" y="576580"/>
                  </a:lnTo>
                  <a:lnTo>
                    <a:pt x="2540" y="575310"/>
                  </a:lnTo>
                  <a:close/>
                </a:path>
                <a:path w="55879" h="576579">
                  <a:moveTo>
                    <a:pt x="24130" y="568960"/>
                  </a:moveTo>
                  <a:lnTo>
                    <a:pt x="0" y="568960"/>
                  </a:lnTo>
                  <a:lnTo>
                    <a:pt x="0" y="574040"/>
                  </a:lnTo>
                  <a:lnTo>
                    <a:pt x="6350" y="574040"/>
                  </a:lnTo>
                  <a:lnTo>
                    <a:pt x="6350" y="575310"/>
                  </a:lnTo>
                  <a:lnTo>
                    <a:pt x="10160" y="575310"/>
                  </a:lnTo>
                  <a:lnTo>
                    <a:pt x="10160" y="572769"/>
                  </a:lnTo>
                  <a:lnTo>
                    <a:pt x="15240" y="572769"/>
                  </a:lnTo>
                  <a:lnTo>
                    <a:pt x="15240" y="571500"/>
                  </a:lnTo>
                  <a:lnTo>
                    <a:pt x="19050" y="571500"/>
                  </a:lnTo>
                  <a:lnTo>
                    <a:pt x="19050" y="570230"/>
                  </a:lnTo>
                  <a:lnTo>
                    <a:pt x="24130" y="570230"/>
                  </a:lnTo>
                  <a:lnTo>
                    <a:pt x="24130" y="568960"/>
                  </a:lnTo>
                  <a:close/>
                </a:path>
                <a:path w="55879" h="576579">
                  <a:moveTo>
                    <a:pt x="44450" y="563880"/>
                  </a:moveTo>
                  <a:lnTo>
                    <a:pt x="0" y="563880"/>
                  </a:lnTo>
                  <a:lnTo>
                    <a:pt x="0" y="567690"/>
                  </a:lnTo>
                  <a:lnTo>
                    <a:pt x="27940" y="567690"/>
                  </a:lnTo>
                  <a:lnTo>
                    <a:pt x="27940" y="568960"/>
                  </a:lnTo>
                  <a:lnTo>
                    <a:pt x="31750" y="568960"/>
                  </a:lnTo>
                  <a:lnTo>
                    <a:pt x="31750" y="566420"/>
                  </a:lnTo>
                  <a:lnTo>
                    <a:pt x="36830" y="566420"/>
                  </a:lnTo>
                  <a:lnTo>
                    <a:pt x="36830" y="565150"/>
                  </a:lnTo>
                  <a:lnTo>
                    <a:pt x="44450" y="565150"/>
                  </a:lnTo>
                  <a:lnTo>
                    <a:pt x="44450" y="563880"/>
                  </a:lnTo>
                  <a:close/>
                </a:path>
              </a:pathLst>
            </a:custGeom>
            <a:solidFill>
              <a:srgbClr val="1E5E1E"/>
            </a:solidFill>
          </p:spPr>
          <p:txBody>
            <a:bodyPr wrap="square" lIns="0" tIns="0" rIns="0" bIns="0" rtlCol="0"/>
            <a:lstStyle/>
            <a:p>
              <a:endParaRPr/>
            </a:p>
          </p:txBody>
        </p:sp>
        <p:sp>
          <p:nvSpPr>
            <p:cNvPr id="925" name="object 925"/>
            <p:cNvSpPr/>
            <p:nvPr/>
          </p:nvSpPr>
          <p:spPr>
            <a:xfrm>
              <a:off x="7619999" y="5481320"/>
              <a:ext cx="54610" cy="593090"/>
            </a:xfrm>
            <a:custGeom>
              <a:avLst/>
              <a:gdLst/>
              <a:ahLst/>
              <a:cxnLst/>
              <a:rect l="l" t="t" r="r" b="b"/>
              <a:pathLst>
                <a:path w="54609" h="593089">
                  <a:moveTo>
                    <a:pt x="54609" y="0"/>
                  </a:moveTo>
                  <a:lnTo>
                    <a:pt x="41909" y="0"/>
                  </a:lnTo>
                  <a:lnTo>
                    <a:pt x="41909" y="1269"/>
                  </a:lnTo>
                  <a:lnTo>
                    <a:pt x="0" y="1269"/>
                  </a:lnTo>
                  <a:lnTo>
                    <a:pt x="0" y="6349"/>
                  </a:lnTo>
                  <a:lnTo>
                    <a:pt x="54609" y="6349"/>
                  </a:lnTo>
                  <a:lnTo>
                    <a:pt x="54609" y="0"/>
                  </a:lnTo>
                  <a:close/>
                </a:path>
                <a:path w="54609" h="593089">
                  <a:moveTo>
                    <a:pt x="54609" y="6349"/>
                  </a:moveTo>
                  <a:lnTo>
                    <a:pt x="0" y="6349"/>
                  </a:lnTo>
                  <a:lnTo>
                    <a:pt x="0" y="8889"/>
                  </a:lnTo>
                  <a:lnTo>
                    <a:pt x="54609" y="8889"/>
                  </a:lnTo>
                  <a:lnTo>
                    <a:pt x="54609" y="6349"/>
                  </a:lnTo>
                  <a:close/>
                </a:path>
                <a:path w="54609" h="593089">
                  <a:moveTo>
                    <a:pt x="54609" y="8890"/>
                  </a:moveTo>
                  <a:lnTo>
                    <a:pt x="0" y="8890"/>
                  </a:lnTo>
                  <a:lnTo>
                    <a:pt x="0" y="15239"/>
                  </a:lnTo>
                  <a:lnTo>
                    <a:pt x="54609" y="15239"/>
                  </a:lnTo>
                  <a:lnTo>
                    <a:pt x="54609" y="8890"/>
                  </a:lnTo>
                  <a:close/>
                </a:path>
                <a:path w="54609" h="593089">
                  <a:moveTo>
                    <a:pt x="54609" y="15239"/>
                  </a:moveTo>
                  <a:lnTo>
                    <a:pt x="0" y="15239"/>
                  </a:lnTo>
                  <a:lnTo>
                    <a:pt x="0" y="25399"/>
                  </a:lnTo>
                  <a:lnTo>
                    <a:pt x="54609" y="25399"/>
                  </a:lnTo>
                  <a:lnTo>
                    <a:pt x="54609" y="15239"/>
                  </a:lnTo>
                  <a:close/>
                </a:path>
                <a:path w="54609" h="593089">
                  <a:moveTo>
                    <a:pt x="54609" y="25400"/>
                  </a:moveTo>
                  <a:lnTo>
                    <a:pt x="0" y="25400"/>
                  </a:lnTo>
                  <a:lnTo>
                    <a:pt x="0" y="27939"/>
                  </a:lnTo>
                  <a:lnTo>
                    <a:pt x="54609" y="27939"/>
                  </a:lnTo>
                  <a:lnTo>
                    <a:pt x="54609" y="25400"/>
                  </a:lnTo>
                  <a:close/>
                </a:path>
                <a:path w="54609" h="593089">
                  <a:moveTo>
                    <a:pt x="54609" y="27940"/>
                  </a:moveTo>
                  <a:lnTo>
                    <a:pt x="0" y="27940"/>
                  </a:lnTo>
                  <a:lnTo>
                    <a:pt x="0" y="31749"/>
                  </a:lnTo>
                  <a:lnTo>
                    <a:pt x="54609" y="31749"/>
                  </a:lnTo>
                  <a:lnTo>
                    <a:pt x="54609" y="27940"/>
                  </a:lnTo>
                  <a:close/>
                </a:path>
                <a:path w="54609" h="593089">
                  <a:moveTo>
                    <a:pt x="54609" y="31749"/>
                  </a:moveTo>
                  <a:lnTo>
                    <a:pt x="0" y="31749"/>
                  </a:lnTo>
                  <a:lnTo>
                    <a:pt x="0" y="34289"/>
                  </a:lnTo>
                  <a:lnTo>
                    <a:pt x="54609" y="34289"/>
                  </a:lnTo>
                  <a:lnTo>
                    <a:pt x="54609" y="31749"/>
                  </a:lnTo>
                  <a:close/>
                </a:path>
                <a:path w="54609" h="593089">
                  <a:moveTo>
                    <a:pt x="54609" y="34289"/>
                  </a:moveTo>
                  <a:lnTo>
                    <a:pt x="0" y="34289"/>
                  </a:lnTo>
                  <a:lnTo>
                    <a:pt x="0" y="40639"/>
                  </a:lnTo>
                  <a:lnTo>
                    <a:pt x="54609" y="40639"/>
                  </a:lnTo>
                  <a:lnTo>
                    <a:pt x="54609" y="34289"/>
                  </a:lnTo>
                  <a:close/>
                </a:path>
                <a:path w="54609" h="593089">
                  <a:moveTo>
                    <a:pt x="54609" y="40640"/>
                  </a:moveTo>
                  <a:lnTo>
                    <a:pt x="0" y="40640"/>
                  </a:lnTo>
                  <a:lnTo>
                    <a:pt x="0" y="50799"/>
                  </a:lnTo>
                  <a:lnTo>
                    <a:pt x="54609" y="50799"/>
                  </a:lnTo>
                  <a:lnTo>
                    <a:pt x="54609" y="40640"/>
                  </a:lnTo>
                  <a:close/>
                </a:path>
                <a:path w="54609" h="593089">
                  <a:moveTo>
                    <a:pt x="54609" y="50799"/>
                  </a:moveTo>
                  <a:lnTo>
                    <a:pt x="0" y="50799"/>
                  </a:lnTo>
                  <a:lnTo>
                    <a:pt x="0" y="53339"/>
                  </a:lnTo>
                  <a:lnTo>
                    <a:pt x="54609" y="53339"/>
                  </a:lnTo>
                  <a:lnTo>
                    <a:pt x="54609" y="50799"/>
                  </a:lnTo>
                  <a:close/>
                </a:path>
                <a:path w="54609" h="593089">
                  <a:moveTo>
                    <a:pt x="54609" y="53339"/>
                  </a:moveTo>
                  <a:lnTo>
                    <a:pt x="0" y="53339"/>
                  </a:lnTo>
                  <a:lnTo>
                    <a:pt x="0" y="57149"/>
                  </a:lnTo>
                  <a:lnTo>
                    <a:pt x="54609" y="57149"/>
                  </a:lnTo>
                  <a:lnTo>
                    <a:pt x="54609" y="53339"/>
                  </a:lnTo>
                  <a:close/>
                </a:path>
                <a:path w="54609" h="593089">
                  <a:moveTo>
                    <a:pt x="54609" y="57149"/>
                  </a:moveTo>
                  <a:lnTo>
                    <a:pt x="0" y="57149"/>
                  </a:lnTo>
                  <a:lnTo>
                    <a:pt x="0" y="59689"/>
                  </a:lnTo>
                  <a:lnTo>
                    <a:pt x="54609" y="59689"/>
                  </a:lnTo>
                  <a:lnTo>
                    <a:pt x="54609" y="57149"/>
                  </a:lnTo>
                  <a:close/>
                </a:path>
                <a:path w="54609" h="593089">
                  <a:moveTo>
                    <a:pt x="54609" y="59689"/>
                  </a:moveTo>
                  <a:lnTo>
                    <a:pt x="0" y="59689"/>
                  </a:lnTo>
                  <a:lnTo>
                    <a:pt x="0" y="63499"/>
                  </a:lnTo>
                  <a:lnTo>
                    <a:pt x="54609" y="63499"/>
                  </a:lnTo>
                  <a:lnTo>
                    <a:pt x="54609" y="59689"/>
                  </a:lnTo>
                  <a:close/>
                </a:path>
                <a:path w="54609" h="593089">
                  <a:moveTo>
                    <a:pt x="54609" y="63499"/>
                  </a:moveTo>
                  <a:lnTo>
                    <a:pt x="0" y="63499"/>
                  </a:lnTo>
                  <a:lnTo>
                    <a:pt x="0" y="76199"/>
                  </a:lnTo>
                  <a:lnTo>
                    <a:pt x="54609" y="76199"/>
                  </a:lnTo>
                  <a:lnTo>
                    <a:pt x="54609" y="63499"/>
                  </a:lnTo>
                  <a:close/>
                </a:path>
                <a:path w="54609" h="593089">
                  <a:moveTo>
                    <a:pt x="54609" y="76200"/>
                  </a:moveTo>
                  <a:lnTo>
                    <a:pt x="0" y="76200"/>
                  </a:lnTo>
                  <a:lnTo>
                    <a:pt x="0" y="78739"/>
                  </a:lnTo>
                  <a:lnTo>
                    <a:pt x="54609" y="78739"/>
                  </a:lnTo>
                  <a:lnTo>
                    <a:pt x="54609" y="76200"/>
                  </a:lnTo>
                  <a:close/>
                </a:path>
                <a:path w="54609" h="593089">
                  <a:moveTo>
                    <a:pt x="54609" y="78739"/>
                  </a:moveTo>
                  <a:lnTo>
                    <a:pt x="0" y="78739"/>
                  </a:lnTo>
                  <a:lnTo>
                    <a:pt x="0" y="82549"/>
                  </a:lnTo>
                  <a:lnTo>
                    <a:pt x="54609" y="82549"/>
                  </a:lnTo>
                  <a:lnTo>
                    <a:pt x="54609" y="78739"/>
                  </a:lnTo>
                  <a:close/>
                </a:path>
                <a:path w="54609" h="593089">
                  <a:moveTo>
                    <a:pt x="54609" y="82549"/>
                  </a:moveTo>
                  <a:lnTo>
                    <a:pt x="0" y="82549"/>
                  </a:lnTo>
                  <a:lnTo>
                    <a:pt x="0" y="88899"/>
                  </a:lnTo>
                  <a:lnTo>
                    <a:pt x="54609" y="88899"/>
                  </a:lnTo>
                  <a:lnTo>
                    <a:pt x="54609" y="82549"/>
                  </a:lnTo>
                  <a:close/>
                </a:path>
                <a:path w="54609" h="593089">
                  <a:moveTo>
                    <a:pt x="54609" y="88899"/>
                  </a:moveTo>
                  <a:lnTo>
                    <a:pt x="0" y="88899"/>
                  </a:lnTo>
                  <a:lnTo>
                    <a:pt x="0" y="91439"/>
                  </a:lnTo>
                  <a:lnTo>
                    <a:pt x="54609" y="91439"/>
                  </a:lnTo>
                  <a:lnTo>
                    <a:pt x="54609" y="88899"/>
                  </a:lnTo>
                  <a:close/>
                </a:path>
                <a:path w="54609" h="593089">
                  <a:moveTo>
                    <a:pt x="54609" y="91439"/>
                  </a:moveTo>
                  <a:lnTo>
                    <a:pt x="0" y="91439"/>
                  </a:lnTo>
                  <a:lnTo>
                    <a:pt x="0" y="107949"/>
                  </a:lnTo>
                  <a:lnTo>
                    <a:pt x="54609" y="107949"/>
                  </a:lnTo>
                  <a:lnTo>
                    <a:pt x="54609" y="91439"/>
                  </a:lnTo>
                  <a:close/>
                </a:path>
                <a:path w="54609" h="593089">
                  <a:moveTo>
                    <a:pt x="54609" y="107949"/>
                  </a:moveTo>
                  <a:lnTo>
                    <a:pt x="0" y="107949"/>
                  </a:lnTo>
                  <a:lnTo>
                    <a:pt x="0" y="110489"/>
                  </a:lnTo>
                  <a:lnTo>
                    <a:pt x="54609" y="110489"/>
                  </a:lnTo>
                  <a:lnTo>
                    <a:pt x="54609" y="107949"/>
                  </a:lnTo>
                  <a:close/>
                </a:path>
                <a:path w="54609" h="593089">
                  <a:moveTo>
                    <a:pt x="54609" y="110489"/>
                  </a:moveTo>
                  <a:lnTo>
                    <a:pt x="0" y="110489"/>
                  </a:lnTo>
                  <a:lnTo>
                    <a:pt x="0" y="114299"/>
                  </a:lnTo>
                  <a:lnTo>
                    <a:pt x="54609" y="114299"/>
                  </a:lnTo>
                  <a:lnTo>
                    <a:pt x="54609" y="110489"/>
                  </a:lnTo>
                  <a:close/>
                </a:path>
                <a:path w="54609" h="593089">
                  <a:moveTo>
                    <a:pt x="54609" y="114299"/>
                  </a:moveTo>
                  <a:lnTo>
                    <a:pt x="0" y="114299"/>
                  </a:lnTo>
                  <a:lnTo>
                    <a:pt x="0" y="116839"/>
                  </a:lnTo>
                  <a:lnTo>
                    <a:pt x="54609" y="116839"/>
                  </a:lnTo>
                  <a:lnTo>
                    <a:pt x="54609" y="114299"/>
                  </a:lnTo>
                  <a:close/>
                </a:path>
                <a:path w="54609" h="593089">
                  <a:moveTo>
                    <a:pt x="54609" y="116840"/>
                  </a:moveTo>
                  <a:lnTo>
                    <a:pt x="0" y="116840"/>
                  </a:lnTo>
                  <a:lnTo>
                    <a:pt x="0" y="120649"/>
                  </a:lnTo>
                  <a:lnTo>
                    <a:pt x="54609" y="120649"/>
                  </a:lnTo>
                  <a:lnTo>
                    <a:pt x="54609" y="116840"/>
                  </a:lnTo>
                  <a:close/>
                </a:path>
                <a:path w="54609" h="593089">
                  <a:moveTo>
                    <a:pt x="54609" y="120649"/>
                  </a:moveTo>
                  <a:lnTo>
                    <a:pt x="0" y="120649"/>
                  </a:lnTo>
                  <a:lnTo>
                    <a:pt x="0" y="126999"/>
                  </a:lnTo>
                  <a:lnTo>
                    <a:pt x="54609" y="126999"/>
                  </a:lnTo>
                  <a:lnTo>
                    <a:pt x="54609" y="120649"/>
                  </a:lnTo>
                  <a:close/>
                </a:path>
                <a:path w="54609" h="593089">
                  <a:moveTo>
                    <a:pt x="54609" y="126999"/>
                  </a:moveTo>
                  <a:lnTo>
                    <a:pt x="0" y="126999"/>
                  </a:lnTo>
                  <a:lnTo>
                    <a:pt x="0" y="133349"/>
                  </a:lnTo>
                  <a:lnTo>
                    <a:pt x="54609" y="133349"/>
                  </a:lnTo>
                  <a:lnTo>
                    <a:pt x="54609" y="126999"/>
                  </a:lnTo>
                  <a:close/>
                </a:path>
                <a:path w="54609" h="593089">
                  <a:moveTo>
                    <a:pt x="54609" y="133349"/>
                  </a:moveTo>
                  <a:lnTo>
                    <a:pt x="0" y="133349"/>
                  </a:lnTo>
                  <a:lnTo>
                    <a:pt x="0" y="135889"/>
                  </a:lnTo>
                  <a:lnTo>
                    <a:pt x="54609" y="135889"/>
                  </a:lnTo>
                  <a:lnTo>
                    <a:pt x="54609" y="133349"/>
                  </a:lnTo>
                  <a:close/>
                </a:path>
                <a:path w="54609" h="593089">
                  <a:moveTo>
                    <a:pt x="54609" y="135889"/>
                  </a:moveTo>
                  <a:lnTo>
                    <a:pt x="0" y="135889"/>
                  </a:lnTo>
                  <a:lnTo>
                    <a:pt x="0" y="139699"/>
                  </a:lnTo>
                  <a:lnTo>
                    <a:pt x="54609" y="139699"/>
                  </a:lnTo>
                  <a:lnTo>
                    <a:pt x="54609" y="135889"/>
                  </a:lnTo>
                  <a:close/>
                </a:path>
                <a:path w="54609" h="593089">
                  <a:moveTo>
                    <a:pt x="54609" y="139699"/>
                  </a:moveTo>
                  <a:lnTo>
                    <a:pt x="0" y="139699"/>
                  </a:lnTo>
                  <a:lnTo>
                    <a:pt x="0" y="146049"/>
                  </a:lnTo>
                  <a:lnTo>
                    <a:pt x="54609" y="146049"/>
                  </a:lnTo>
                  <a:lnTo>
                    <a:pt x="54609" y="139699"/>
                  </a:lnTo>
                  <a:close/>
                </a:path>
                <a:path w="54609" h="593089">
                  <a:moveTo>
                    <a:pt x="54609" y="146049"/>
                  </a:moveTo>
                  <a:lnTo>
                    <a:pt x="0" y="146049"/>
                  </a:lnTo>
                  <a:lnTo>
                    <a:pt x="0" y="152399"/>
                  </a:lnTo>
                  <a:lnTo>
                    <a:pt x="54609" y="152399"/>
                  </a:lnTo>
                  <a:lnTo>
                    <a:pt x="54609" y="146049"/>
                  </a:lnTo>
                  <a:close/>
                </a:path>
                <a:path w="54609" h="593089">
                  <a:moveTo>
                    <a:pt x="54609" y="152399"/>
                  </a:moveTo>
                  <a:lnTo>
                    <a:pt x="0" y="152399"/>
                  </a:lnTo>
                  <a:lnTo>
                    <a:pt x="0" y="154939"/>
                  </a:lnTo>
                  <a:lnTo>
                    <a:pt x="54609" y="154939"/>
                  </a:lnTo>
                  <a:lnTo>
                    <a:pt x="54609" y="152399"/>
                  </a:lnTo>
                  <a:close/>
                </a:path>
                <a:path w="54609" h="593089">
                  <a:moveTo>
                    <a:pt x="54609" y="154939"/>
                  </a:moveTo>
                  <a:lnTo>
                    <a:pt x="0" y="154939"/>
                  </a:lnTo>
                  <a:lnTo>
                    <a:pt x="0" y="161289"/>
                  </a:lnTo>
                  <a:lnTo>
                    <a:pt x="54609" y="161289"/>
                  </a:lnTo>
                  <a:lnTo>
                    <a:pt x="54609" y="154939"/>
                  </a:lnTo>
                  <a:close/>
                </a:path>
                <a:path w="54609" h="593089">
                  <a:moveTo>
                    <a:pt x="54609" y="161289"/>
                  </a:moveTo>
                  <a:lnTo>
                    <a:pt x="0" y="161289"/>
                  </a:lnTo>
                  <a:lnTo>
                    <a:pt x="0" y="171449"/>
                  </a:lnTo>
                  <a:lnTo>
                    <a:pt x="54609" y="171449"/>
                  </a:lnTo>
                  <a:lnTo>
                    <a:pt x="54609" y="161289"/>
                  </a:lnTo>
                  <a:close/>
                </a:path>
                <a:path w="54609" h="593089">
                  <a:moveTo>
                    <a:pt x="54609" y="171450"/>
                  </a:moveTo>
                  <a:lnTo>
                    <a:pt x="0" y="171450"/>
                  </a:lnTo>
                  <a:lnTo>
                    <a:pt x="0" y="173989"/>
                  </a:lnTo>
                  <a:lnTo>
                    <a:pt x="54609" y="173989"/>
                  </a:lnTo>
                  <a:lnTo>
                    <a:pt x="54609" y="171450"/>
                  </a:lnTo>
                  <a:close/>
                </a:path>
                <a:path w="54609" h="593089">
                  <a:moveTo>
                    <a:pt x="54609" y="173990"/>
                  </a:moveTo>
                  <a:lnTo>
                    <a:pt x="0" y="173990"/>
                  </a:lnTo>
                  <a:lnTo>
                    <a:pt x="0" y="177799"/>
                  </a:lnTo>
                  <a:lnTo>
                    <a:pt x="54609" y="177799"/>
                  </a:lnTo>
                  <a:lnTo>
                    <a:pt x="54609" y="173990"/>
                  </a:lnTo>
                  <a:close/>
                </a:path>
                <a:path w="54609" h="593089">
                  <a:moveTo>
                    <a:pt x="54609" y="177799"/>
                  </a:moveTo>
                  <a:lnTo>
                    <a:pt x="0" y="177799"/>
                  </a:lnTo>
                  <a:lnTo>
                    <a:pt x="0" y="186689"/>
                  </a:lnTo>
                  <a:lnTo>
                    <a:pt x="54609" y="186689"/>
                  </a:lnTo>
                  <a:lnTo>
                    <a:pt x="54609" y="177799"/>
                  </a:lnTo>
                  <a:close/>
                </a:path>
                <a:path w="54609" h="593089">
                  <a:moveTo>
                    <a:pt x="54609" y="186689"/>
                  </a:moveTo>
                  <a:lnTo>
                    <a:pt x="0" y="186689"/>
                  </a:lnTo>
                  <a:lnTo>
                    <a:pt x="0" y="190499"/>
                  </a:lnTo>
                  <a:lnTo>
                    <a:pt x="54609" y="190499"/>
                  </a:lnTo>
                  <a:lnTo>
                    <a:pt x="54609" y="186689"/>
                  </a:lnTo>
                  <a:close/>
                </a:path>
                <a:path w="54609" h="593089">
                  <a:moveTo>
                    <a:pt x="54609" y="190499"/>
                  </a:moveTo>
                  <a:lnTo>
                    <a:pt x="0" y="190499"/>
                  </a:lnTo>
                  <a:lnTo>
                    <a:pt x="0" y="193039"/>
                  </a:lnTo>
                  <a:lnTo>
                    <a:pt x="54609" y="193039"/>
                  </a:lnTo>
                  <a:lnTo>
                    <a:pt x="54609" y="190499"/>
                  </a:lnTo>
                  <a:close/>
                </a:path>
                <a:path w="54609" h="593089">
                  <a:moveTo>
                    <a:pt x="54609" y="193039"/>
                  </a:moveTo>
                  <a:lnTo>
                    <a:pt x="0" y="193039"/>
                  </a:lnTo>
                  <a:lnTo>
                    <a:pt x="0" y="203199"/>
                  </a:lnTo>
                  <a:lnTo>
                    <a:pt x="54609" y="203199"/>
                  </a:lnTo>
                  <a:lnTo>
                    <a:pt x="54609" y="193039"/>
                  </a:lnTo>
                  <a:close/>
                </a:path>
                <a:path w="54609" h="593089">
                  <a:moveTo>
                    <a:pt x="54609" y="203199"/>
                  </a:moveTo>
                  <a:lnTo>
                    <a:pt x="0" y="203199"/>
                  </a:lnTo>
                  <a:lnTo>
                    <a:pt x="0" y="205739"/>
                  </a:lnTo>
                  <a:lnTo>
                    <a:pt x="54609" y="205739"/>
                  </a:lnTo>
                  <a:lnTo>
                    <a:pt x="54609" y="203199"/>
                  </a:lnTo>
                  <a:close/>
                </a:path>
                <a:path w="54609" h="593089">
                  <a:moveTo>
                    <a:pt x="54609" y="205739"/>
                  </a:moveTo>
                  <a:lnTo>
                    <a:pt x="0" y="205739"/>
                  </a:lnTo>
                  <a:lnTo>
                    <a:pt x="0" y="209549"/>
                  </a:lnTo>
                  <a:lnTo>
                    <a:pt x="54609" y="209549"/>
                  </a:lnTo>
                  <a:lnTo>
                    <a:pt x="54609" y="205739"/>
                  </a:lnTo>
                  <a:close/>
                </a:path>
                <a:path w="54609" h="593089">
                  <a:moveTo>
                    <a:pt x="54609" y="209550"/>
                  </a:moveTo>
                  <a:lnTo>
                    <a:pt x="0" y="209550"/>
                  </a:lnTo>
                  <a:lnTo>
                    <a:pt x="0" y="212089"/>
                  </a:lnTo>
                  <a:lnTo>
                    <a:pt x="54609" y="212089"/>
                  </a:lnTo>
                  <a:lnTo>
                    <a:pt x="54609" y="209550"/>
                  </a:lnTo>
                  <a:close/>
                </a:path>
                <a:path w="54609" h="593089">
                  <a:moveTo>
                    <a:pt x="54609" y="212089"/>
                  </a:moveTo>
                  <a:lnTo>
                    <a:pt x="0" y="212089"/>
                  </a:lnTo>
                  <a:lnTo>
                    <a:pt x="0" y="215899"/>
                  </a:lnTo>
                  <a:lnTo>
                    <a:pt x="54609" y="215899"/>
                  </a:lnTo>
                  <a:lnTo>
                    <a:pt x="54609" y="212089"/>
                  </a:lnTo>
                  <a:close/>
                </a:path>
                <a:path w="54609" h="593089">
                  <a:moveTo>
                    <a:pt x="54609" y="215899"/>
                  </a:moveTo>
                  <a:lnTo>
                    <a:pt x="0" y="215899"/>
                  </a:lnTo>
                  <a:lnTo>
                    <a:pt x="0" y="218439"/>
                  </a:lnTo>
                  <a:lnTo>
                    <a:pt x="54609" y="218439"/>
                  </a:lnTo>
                  <a:lnTo>
                    <a:pt x="54609" y="215899"/>
                  </a:lnTo>
                  <a:close/>
                </a:path>
                <a:path w="54609" h="593089">
                  <a:moveTo>
                    <a:pt x="54609" y="218439"/>
                  </a:moveTo>
                  <a:lnTo>
                    <a:pt x="0" y="218439"/>
                  </a:lnTo>
                  <a:lnTo>
                    <a:pt x="0" y="222249"/>
                  </a:lnTo>
                  <a:lnTo>
                    <a:pt x="54609" y="222249"/>
                  </a:lnTo>
                  <a:lnTo>
                    <a:pt x="54609" y="218439"/>
                  </a:lnTo>
                  <a:close/>
                </a:path>
                <a:path w="54609" h="593089">
                  <a:moveTo>
                    <a:pt x="54609" y="222250"/>
                  </a:moveTo>
                  <a:lnTo>
                    <a:pt x="0" y="222250"/>
                  </a:lnTo>
                  <a:lnTo>
                    <a:pt x="0" y="228599"/>
                  </a:lnTo>
                  <a:lnTo>
                    <a:pt x="54609" y="228599"/>
                  </a:lnTo>
                  <a:lnTo>
                    <a:pt x="54609" y="222250"/>
                  </a:lnTo>
                  <a:close/>
                </a:path>
                <a:path w="54609" h="593089">
                  <a:moveTo>
                    <a:pt x="54609" y="228599"/>
                  </a:moveTo>
                  <a:lnTo>
                    <a:pt x="0" y="228599"/>
                  </a:lnTo>
                  <a:lnTo>
                    <a:pt x="0" y="231139"/>
                  </a:lnTo>
                  <a:lnTo>
                    <a:pt x="54609" y="231139"/>
                  </a:lnTo>
                  <a:lnTo>
                    <a:pt x="54609" y="228599"/>
                  </a:lnTo>
                  <a:close/>
                </a:path>
                <a:path w="54609" h="593089">
                  <a:moveTo>
                    <a:pt x="54609" y="231140"/>
                  </a:moveTo>
                  <a:lnTo>
                    <a:pt x="0" y="231140"/>
                  </a:lnTo>
                  <a:lnTo>
                    <a:pt x="0" y="234949"/>
                  </a:lnTo>
                  <a:lnTo>
                    <a:pt x="54609" y="234949"/>
                  </a:lnTo>
                  <a:lnTo>
                    <a:pt x="54609" y="231140"/>
                  </a:lnTo>
                  <a:close/>
                </a:path>
                <a:path w="54609" h="593089">
                  <a:moveTo>
                    <a:pt x="54609" y="234949"/>
                  </a:moveTo>
                  <a:lnTo>
                    <a:pt x="0" y="234949"/>
                  </a:lnTo>
                  <a:lnTo>
                    <a:pt x="0" y="243839"/>
                  </a:lnTo>
                  <a:lnTo>
                    <a:pt x="54609" y="243839"/>
                  </a:lnTo>
                  <a:lnTo>
                    <a:pt x="54609" y="234949"/>
                  </a:lnTo>
                  <a:close/>
                </a:path>
                <a:path w="54609" h="593089">
                  <a:moveTo>
                    <a:pt x="54609" y="243839"/>
                  </a:moveTo>
                  <a:lnTo>
                    <a:pt x="0" y="243839"/>
                  </a:lnTo>
                  <a:lnTo>
                    <a:pt x="0" y="247649"/>
                  </a:lnTo>
                  <a:lnTo>
                    <a:pt x="54609" y="247649"/>
                  </a:lnTo>
                  <a:lnTo>
                    <a:pt x="54609" y="243839"/>
                  </a:lnTo>
                  <a:close/>
                </a:path>
                <a:path w="54609" h="593089">
                  <a:moveTo>
                    <a:pt x="54609" y="247650"/>
                  </a:moveTo>
                  <a:lnTo>
                    <a:pt x="0" y="247650"/>
                  </a:lnTo>
                  <a:lnTo>
                    <a:pt x="0" y="250189"/>
                  </a:lnTo>
                  <a:lnTo>
                    <a:pt x="54609" y="250189"/>
                  </a:lnTo>
                  <a:lnTo>
                    <a:pt x="54609" y="247650"/>
                  </a:lnTo>
                  <a:close/>
                </a:path>
                <a:path w="54609" h="593089">
                  <a:moveTo>
                    <a:pt x="54609" y="250189"/>
                  </a:moveTo>
                  <a:lnTo>
                    <a:pt x="0" y="250189"/>
                  </a:lnTo>
                  <a:lnTo>
                    <a:pt x="0" y="253999"/>
                  </a:lnTo>
                  <a:lnTo>
                    <a:pt x="54609" y="253999"/>
                  </a:lnTo>
                  <a:lnTo>
                    <a:pt x="54609" y="250189"/>
                  </a:lnTo>
                  <a:close/>
                </a:path>
                <a:path w="54609" h="593089">
                  <a:moveTo>
                    <a:pt x="54609" y="254000"/>
                  </a:moveTo>
                  <a:lnTo>
                    <a:pt x="0" y="254000"/>
                  </a:lnTo>
                  <a:lnTo>
                    <a:pt x="0" y="256539"/>
                  </a:lnTo>
                  <a:lnTo>
                    <a:pt x="54609" y="256539"/>
                  </a:lnTo>
                  <a:lnTo>
                    <a:pt x="54609" y="254000"/>
                  </a:lnTo>
                  <a:close/>
                </a:path>
                <a:path w="54609" h="593089">
                  <a:moveTo>
                    <a:pt x="54609" y="256539"/>
                  </a:moveTo>
                  <a:lnTo>
                    <a:pt x="0" y="256539"/>
                  </a:lnTo>
                  <a:lnTo>
                    <a:pt x="0" y="262889"/>
                  </a:lnTo>
                  <a:lnTo>
                    <a:pt x="54609" y="262889"/>
                  </a:lnTo>
                  <a:lnTo>
                    <a:pt x="54609" y="256539"/>
                  </a:lnTo>
                  <a:close/>
                </a:path>
                <a:path w="54609" h="593089">
                  <a:moveTo>
                    <a:pt x="54609" y="262889"/>
                  </a:moveTo>
                  <a:lnTo>
                    <a:pt x="0" y="262889"/>
                  </a:lnTo>
                  <a:lnTo>
                    <a:pt x="0" y="269239"/>
                  </a:lnTo>
                  <a:lnTo>
                    <a:pt x="54609" y="269239"/>
                  </a:lnTo>
                  <a:lnTo>
                    <a:pt x="54609" y="262889"/>
                  </a:lnTo>
                  <a:close/>
                </a:path>
                <a:path w="54609" h="593089">
                  <a:moveTo>
                    <a:pt x="54609" y="269239"/>
                  </a:moveTo>
                  <a:lnTo>
                    <a:pt x="0" y="269239"/>
                  </a:lnTo>
                  <a:lnTo>
                    <a:pt x="0" y="273049"/>
                  </a:lnTo>
                  <a:lnTo>
                    <a:pt x="54609" y="273049"/>
                  </a:lnTo>
                  <a:lnTo>
                    <a:pt x="54609" y="269239"/>
                  </a:lnTo>
                  <a:close/>
                </a:path>
                <a:path w="54609" h="593089">
                  <a:moveTo>
                    <a:pt x="54609" y="273050"/>
                  </a:moveTo>
                  <a:lnTo>
                    <a:pt x="0" y="273050"/>
                  </a:lnTo>
                  <a:lnTo>
                    <a:pt x="0" y="275589"/>
                  </a:lnTo>
                  <a:lnTo>
                    <a:pt x="54609" y="275589"/>
                  </a:lnTo>
                  <a:lnTo>
                    <a:pt x="54609" y="273050"/>
                  </a:lnTo>
                  <a:close/>
                </a:path>
                <a:path w="54609" h="593089">
                  <a:moveTo>
                    <a:pt x="54609" y="275589"/>
                  </a:moveTo>
                  <a:lnTo>
                    <a:pt x="0" y="275589"/>
                  </a:lnTo>
                  <a:lnTo>
                    <a:pt x="0" y="279399"/>
                  </a:lnTo>
                  <a:lnTo>
                    <a:pt x="54609" y="279399"/>
                  </a:lnTo>
                  <a:lnTo>
                    <a:pt x="54609" y="275589"/>
                  </a:lnTo>
                  <a:close/>
                </a:path>
                <a:path w="54609" h="593089">
                  <a:moveTo>
                    <a:pt x="54609" y="279400"/>
                  </a:moveTo>
                  <a:lnTo>
                    <a:pt x="0" y="279400"/>
                  </a:lnTo>
                  <a:lnTo>
                    <a:pt x="0" y="281939"/>
                  </a:lnTo>
                  <a:lnTo>
                    <a:pt x="54609" y="281939"/>
                  </a:lnTo>
                  <a:lnTo>
                    <a:pt x="54609" y="279400"/>
                  </a:lnTo>
                  <a:close/>
                </a:path>
                <a:path w="54609" h="593089">
                  <a:moveTo>
                    <a:pt x="54609" y="281939"/>
                  </a:moveTo>
                  <a:lnTo>
                    <a:pt x="0" y="281939"/>
                  </a:lnTo>
                  <a:lnTo>
                    <a:pt x="0" y="285749"/>
                  </a:lnTo>
                  <a:lnTo>
                    <a:pt x="54609" y="285749"/>
                  </a:lnTo>
                  <a:lnTo>
                    <a:pt x="54609" y="281939"/>
                  </a:lnTo>
                  <a:close/>
                </a:path>
                <a:path w="54609" h="593089">
                  <a:moveTo>
                    <a:pt x="54609" y="285749"/>
                  </a:moveTo>
                  <a:lnTo>
                    <a:pt x="0" y="285749"/>
                  </a:lnTo>
                  <a:lnTo>
                    <a:pt x="0" y="288289"/>
                  </a:lnTo>
                  <a:lnTo>
                    <a:pt x="54609" y="288289"/>
                  </a:lnTo>
                  <a:lnTo>
                    <a:pt x="54609" y="285749"/>
                  </a:lnTo>
                  <a:close/>
                </a:path>
                <a:path w="54609" h="593089">
                  <a:moveTo>
                    <a:pt x="54609" y="288290"/>
                  </a:moveTo>
                  <a:lnTo>
                    <a:pt x="0" y="288290"/>
                  </a:lnTo>
                  <a:lnTo>
                    <a:pt x="0" y="292099"/>
                  </a:lnTo>
                  <a:lnTo>
                    <a:pt x="54609" y="292099"/>
                  </a:lnTo>
                  <a:lnTo>
                    <a:pt x="54609" y="288290"/>
                  </a:lnTo>
                  <a:close/>
                </a:path>
                <a:path w="54609" h="593089">
                  <a:moveTo>
                    <a:pt x="54609" y="292099"/>
                  </a:moveTo>
                  <a:lnTo>
                    <a:pt x="0" y="292099"/>
                  </a:lnTo>
                  <a:lnTo>
                    <a:pt x="0" y="294639"/>
                  </a:lnTo>
                  <a:lnTo>
                    <a:pt x="54609" y="294639"/>
                  </a:lnTo>
                  <a:lnTo>
                    <a:pt x="54609" y="292099"/>
                  </a:lnTo>
                  <a:close/>
                </a:path>
                <a:path w="54609" h="593089">
                  <a:moveTo>
                    <a:pt x="54609" y="294639"/>
                  </a:moveTo>
                  <a:lnTo>
                    <a:pt x="0" y="294639"/>
                  </a:lnTo>
                  <a:lnTo>
                    <a:pt x="0" y="304799"/>
                  </a:lnTo>
                  <a:lnTo>
                    <a:pt x="54609" y="304799"/>
                  </a:lnTo>
                  <a:lnTo>
                    <a:pt x="54609" y="294639"/>
                  </a:lnTo>
                  <a:close/>
                </a:path>
                <a:path w="54609" h="593089">
                  <a:moveTo>
                    <a:pt x="54609" y="304800"/>
                  </a:moveTo>
                  <a:lnTo>
                    <a:pt x="0" y="304800"/>
                  </a:lnTo>
                  <a:lnTo>
                    <a:pt x="0" y="307339"/>
                  </a:lnTo>
                  <a:lnTo>
                    <a:pt x="54609" y="307339"/>
                  </a:lnTo>
                  <a:lnTo>
                    <a:pt x="54609" y="304800"/>
                  </a:lnTo>
                  <a:close/>
                </a:path>
                <a:path w="54609" h="593089">
                  <a:moveTo>
                    <a:pt x="54609" y="307339"/>
                  </a:moveTo>
                  <a:lnTo>
                    <a:pt x="0" y="307339"/>
                  </a:lnTo>
                  <a:lnTo>
                    <a:pt x="0" y="311149"/>
                  </a:lnTo>
                  <a:lnTo>
                    <a:pt x="54609" y="311149"/>
                  </a:lnTo>
                  <a:lnTo>
                    <a:pt x="54609" y="307339"/>
                  </a:lnTo>
                  <a:close/>
                </a:path>
                <a:path w="54609" h="593089">
                  <a:moveTo>
                    <a:pt x="54609" y="311150"/>
                  </a:moveTo>
                  <a:lnTo>
                    <a:pt x="0" y="311150"/>
                  </a:lnTo>
                  <a:lnTo>
                    <a:pt x="0" y="313689"/>
                  </a:lnTo>
                  <a:lnTo>
                    <a:pt x="54609" y="313689"/>
                  </a:lnTo>
                  <a:lnTo>
                    <a:pt x="54609" y="311150"/>
                  </a:lnTo>
                  <a:close/>
                </a:path>
                <a:path w="54609" h="593089">
                  <a:moveTo>
                    <a:pt x="54609" y="313689"/>
                  </a:moveTo>
                  <a:lnTo>
                    <a:pt x="0" y="313689"/>
                  </a:lnTo>
                  <a:lnTo>
                    <a:pt x="0" y="323849"/>
                  </a:lnTo>
                  <a:lnTo>
                    <a:pt x="54609" y="323849"/>
                  </a:lnTo>
                  <a:lnTo>
                    <a:pt x="54609" y="313689"/>
                  </a:lnTo>
                  <a:close/>
                </a:path>
                <a:path w="54609" h="593089">
                  <a:moveTo>
                    <a:pt x="54609" y="323849"/>
                  </a:moveTo>
                  <a:lnTo>
                    <a:pt x="0" y="323849"/>
                  </a:lnTo>
                  <a:lnTo>
                    <a:pt x="0" y="326389"/>
                  </a:lnTo>
                  <a:lnTo>
                    <a:pt x="54609" y="326389"/>
                  </a:lnTo>
                  <a:lnTo>
                    <a:pt x="54609" y="323849"/>
                  </a:lnTo>
                  <a:close/>
                </a:path>
                <a:path w="54609" h="593089">
                  <a:moveTo>
                    <a:pt x="54609" y="326389"/>
                  </a:moveTo>
                  <a:lnTo>
                    <a:pt x="0" y="326389"/>
                  </a:lnTo>
                  <a:lnTo>
                    <a:pt x="0" y="332739"/>
                  </a:lnTo>
                  <a:lnTo>
                    <a:pt x="54609" y="332739"/>
                  </a:lnTo>
                  <a:lnTo>
                    <a:pt x="54609" y="326389"/>
                  </a:lnTo>
                  <a:close/>
                </a:path>
                <a:path w="54609" h="593089">
                  <a:moveTo>
                    <a:pt x="54609" y="332739"/>
                  </a:moveTo>
                  <a:lnTo>
                    <a:pt x="0" y="332739"/>
                  </a:lnTo>
                  <a:lnTo>
                    <a:pt x="0" y="336549"/>
                  </a:lnTo>
                  <a:lnTo>
                    <a:pt x="54609" y="336549"/>
                  </a:lnTo>
                  <a:lnTo>
                    <a:pt x="54609" y="332739"/>
                  </a:lnTo>
                  <a:close/>
                </a:path>
                <a:path w="54609" h="593089">
                  <a:moveTo>
                    <a:pt x="54609" y="336550"/>
                  </a:moveTo>
                  <a:lnTo>
                    <a:pt x="0" y="336550"/>
                  </a:lnTo>
                  <a:lnTo>
                    <a:pt x="0" y="345439"/>
                  </a:lnTo>
                  <a:lnTo>
                    <a:pt x="54609" y="345439"/>
                  </a:lnTo>
                  <a:lnTo>
                    <a:pt x="54609" y="336550"/>
                  </a:lnTo>
                  <a:close/>
                </a:path>
                <a:path w="54609" h="593089">
                  <a:moveTo>
                    <a:pt x="54609" y="345440"/>
                  </a:moveTo>
                  <a:lnTo>
                    <a:pt x="0" y="345440"/>
                  </a:lnTo>
                  <a:lnTo>
                    <a:pt x="0" y="351789"/>
                  </a:lnTo>
                  <a:lnTo>
                    <a:pt x="54609" y="351789"/>
                  </a:lnTo>
                  <a:lnTo>
                    <a:pt x="54609" y="345440"/>
                  </a:lnTo>
                  <a:close/>
                </a:path>
                <a:path w="54609" h="593089">
                  <a:moveTo>
                    <a:pt x="54609" y="351789"/>
                  </a:moveTo>
                  <a:lnTo>
                    <a:pt x="0" y="351789"/>
                  </a:lnTo>
                  <a:lnTo>
                    <a:pt x="0" y="355599"/>
                  </a:lnTo>
                  <a:lnTo>
                    <a:pt x="54609" y="355599"/>
                  </a:lnTo>
                  <a:lnTo>
                    <a:pt x="54609" y="351789"/>
                  </a:lnTo>
                  <a:close/>
                </a:path>
                <a:path w="54609" h="593089">
                  <a:moveTo>
                    <a:pt x="54609" y="355599"/>
                  </a:moveTo>
                  <a:lnTo>
                    <a:pt x="0" y="355599"/>
                  </a:lnTo>
                  <a:lnTo>
                    <a:pt x="0" y="358139"/>
                  </a:lnTo>
                  <a:lnTo>
                    <a:pt x="54609" y="358139"/>
                  </a:lnTo>
                  <a:lnTo>
                    <a:pt x="54609" y="355599"/>
                  </a:lnTo>
                  <a:close/>
                </a:path>
                <a:path w="54609" h="593089">
                  <a:moveTo>
                    <a:pt x="54609" y="358140"/>
                  </a:moveTo>
                  <a:lnTo>
                    <a:pt x="0" y="358140"/>
                  </a:lnTo>
                  <a:lnTo>
                    <a:pt x="0" y="364489"/>
                  </a:lnTo>
                  <a:lnTo>
                    <a:pt x="54609" y="364489"/>
                  </a:lnTo>
                  <a:lnTo>
                    <a:pt x="54609" y="358140"/>
                  </a:lnTo>
                  <a:close/>
                </a:path>
                <a:path w="54609" h="593089">
                  <a:moveTo>
                    <a:pt x="54609" y="364489"/>
                  </a:moveTo>
                  <a:lnTo>
                    <a:pt x="0" y="364489"/>
                  </a:lnTo>
                  <a:lnTo>
                    <a:pt x="0" y="368299"/>
                  </a:lnTo>
                  <a:lnTo>
                    <a:pt x="54609" y="368299"/>
                  </a:lnTo>
                  <a:lnTo>
                    <a:pt x="54609" y="364489"/>
                  </a:lnTo>
                  <a:close/>
                </a:path>
                <a:path w="54609" h="593089">
                  <a:moveTo>
                    <a:pt x="54609" y="368300"/>
                  </a:moveTo>
                  <a:lnTo>
                    <a:pt x="0" y="368300"/>
                  </a:lnTo>
                  <a:lnTo>
                    <a:pt x="0" y="370839"/>
                  </a:lnTo>
                  <a:lnTo>
                    <a:pt x="54609" y="370839"/>
                  </a:lnTo>
                  <a:lnTo>
                    <a:pt x="54609" y="368300"/>
                  </a:lnTo>
                  <a:close/>
                </a:path>
                <a:path w="54609" h="593089">
                  <a:moveTo>
                    <a:pt x="54609" y="370839"/>
                  </a:moveTo>
                  <a:lnTo>
                    <a:pt x="0" y="370839"/>
                  </a:lnTo>
                  <a:lnTo>
                    <a:pt x="0" y="374649"/>
                  </a:lnTo>
                  <a:lnTo>
                    <a:pt x="54609" y="374649"/>
                  </a:lnTo>
                  <a:lnTo>
                    <a:pt x="54609" y="370839"/>
                  </a:lnTo>
                  <a:close/>
                </a:path>
                <a:path w="54609" h="593089">
                  <a:moveTo>
                    <a:pt x="54609" y="374649"/>
                  </a:moveTo>
                  <a:lnTo>
                    <a:pt x="0" y="374649"/>
                  </a:lnTo>
                  <a:lnTo>
                    <a:pt x="0" y="377189"/>
                  </a:lnTo>
                  <a:lnTo>
                    <a:pt x="54609" y="377189"/>
                  </a:lnTo>
                  <a:lnTo>
                    <a:pt x="54609" y="374649"/>
                  </a:lnTo>
                  <a:close/>
                </a:path>
                <a:path w="54609" h="593089">
                  <a:moveTo>
                    <a:pt x="54609" y="377189"/>
                  </a:moveTo>
                  <a:lnTo>
                    <a:pt x="0" y="377189"/>
                  </a:lnTo>
                  <a:lnTo>
                    <a:pt x="0" y="389889"/>
                  </a:lnTo>
                  <a:lnTo>
                    <a:pt x="54609" y="389889"/>
                  </a:lnTo>
                  <a:lnTo>
                    <a:pt x="54609" y="377189"/>
                  </a:lnTo>
                  <a:close/>
                </a:path>
                <a:path w="54609" h="593089">
                  <a:moveTo>
                    <a:pt x="54609" y="389890"/>
                  </a:moveTo>
                  <a:lnTo>
                    <a:pt x="0" y="389890"/>
                  </a:lnTo>
                  <a:lnTo>
                    <a:pt x="0" y="400049"/>
                  </a:lnTo>
                  <a:lnTo>
                    <a:pt x="54609" y="400049"/>
                  </a:lnTo>
                  <a:lnTo>
                    <a:pt x="54609" y="389890"/>
                  </a:lnTo>
                  <a:close/>
                </a:path>
                <a:path w="54609" h="593089">
                  <a:moveTo>
                    <a:pt x="54609" y="400049"/>
                  </a:moveTo>
                  <a:lnTo>
                    <a:pt x="0" y="400049"/>
                  </a:lnTo>
                  <a:lnTo>
                    <a:pt x="0" y="402589"/>
                  </a:lnTo>
                  <a:lnTo>
                    <a:pt x="54609" y="402589"/>
                  </a:lnTo>
                  <a:lnTo>
                    <a:pt x="54609" y="400049"/>
                  </a:lnTo>
                  <a:close/>
                </a:path>
                <a:path w="54609" h="593089">
                  <a:moveTo>
                    <a:pt x="54609" y="402589"/>
                  </a:moveTo>
                  <a:lnTo>
                    <a:pt x="0" y="402589"/>
                  </a:lnTo>
                  <a:lnTo>
                    <a:pt x="0" y="412749"/>
                  </a:lnTo>
                  <a:lnTo>
                    <a:pt x="54609" y="412749"/>
                  </a:lnTo>
                  <a:lnTo>
                    <a:pt x="54609" y="402589"/>
                  </a:lnTo>
                  <a:close/>
                </a:path>
                <a:path w="54609" h="593089">
                  <a:moveTo>
                    <a:pt x="54609" y="412749"/>
                  </a:moveTo>
                  <a:lnTo>
                    <a:pt x="0" y="412749"/>
                  </a:lnTo>
                  <a:lnTo>
                    <a:pt x="0" y="425449"/>
                  </a:lnTo>
                  <a:lnTo>
                    <a:pt x="54609" y="425449"/>
                  </a:lnTo>
                  <a:lnTo>
                    <a:pt x="54609" y="412749"/>
                  </a:lnTo>
                  <a:close/>
                </a:path>
                <a:path w="54609" h="593089">
                  <a:moveTo>
                    <a:pt x="54609" y="425450"/>
                  </a:moveTo>
                  <a:lnTo>
                    <a:pt x="0" y="425450"/>
                  </a:lnTo>
                  <a:lnTo>
                    <a:pt x="0" y="427989"/>
                  </a:lnTo>
                  <a:lnTo>
                    <a:pt x="54609" y="427989"/>
                  </a:lnTo>
                  <a:lnTo>
                    <a:pt x="54609" y="425450"/>
                  </a:lnTo>
                  <a:close/>
                </a:path>
                <a:path w="54609" h="593089">
                  <a:moveTo>
                    <a:pt x="54609" y="427989"/>
                  </a:moveTo>
                  <a:lnTo>
                    <a:pt x="0" y="427989"/>
                  </a:lnTo>
                  <a:lnTo>
                    <a:pt x="0" y="434339"/>
                  </a:lnTo>
                  <a:lnTo>
                    <a:pt x="54609" y="434339"/>
                  </a:lnTo>
                  <a:lnTo>
                    <a:pt x="54609" y="427989"/>
                  </a:lnTo>
                  <a:close/>
                </a:path>
                <a:path w="54609" h="593089">
                  <a:moveTo>
                    <a:pt x="54609" y="434339"/>
                  </a:moveTo>
                  <a:lnTo>
                    <a:pt x="0" y="434339"/>
                  </a:lnTo>
                  <a:lnTo>
                    <a:pt x="0" y="440689"/>
                  </a:lnTo>
                  <a:lnTo>
                    <a:pt x="54609" y="440689"/>
                  </a:lnTo>
                  <a:lnTo>
                    <a:pt x="54609" y="434339"/>
                  </a:lnTo>
                  <a:close/>
                </a:path>
                <a:path w="54609" h="593089">
                  <a:moveTo>
                    <a:pt x="54609" y="440690"/>
                  </a:moveTo>
                  <a:lnTo>
                    <a:pt x="0" y="440690"/>
                  </a:lnTo>
                  <a:lnTo>
                    <a:pt x="0" y="444499"/>
                  </a:lnTo>
                  <a:lnTo>
                    <a:pt x="54609" y="444499"/>
                  </a:lnTo>
                  <a:lnTo>
                    <a:pt x="54609" y="440690"/>
                  </a:lnTo>
                  <a:close/>
                </a:path>
                <a:path w="54609" h="593089">
                  <a:moveTo>
                    <a:pt x="54609" y="444499"/>
                  </a:moveTo>
                  <a:lnTo>
                    <a:pt x="0" y="444499"/>
                  </a:lnTo>
                  <a:lnTo>
                    <a:pt x="0" y="453389"/>
                  </a:lnTo>
                  <a:lnTo>
                    <a:pt x="54609" y="453389"/>
                  </a:lnTo>
                  <a:lnTo>
                    <a:pt x="54609" y="444499"/>
                  </a:lnTo>
                  <a:close/>
                </a:path>
                <a:path w="54609" h="593089">
                  <a:moveTo>
                    <a:pt x="54609" y="453389"/>
                  </a:moveTo>
                  <a:lnTo>
                    <a:pt x="0" y="453389"/>
                  </a:lnTo>
                  <a:lnTo>
                    <a:pt x="0" y="457199"/>
                  </a:lnTo>
                  <a:lnTo>
                    <a:pt x="54609" y="457199"/>
                  </a:lnTo>
                  <a:lnTo>
                    <a:pt x="54609" y="453389"/>
                  </a:lnTo>
                  <a:close/>
                </a:path>
                <a:path w="54609" h="593089">
                  <a:moveTo>
                    <a:pt x="54609" y="457200"/>
                  </a:moveTo>
                  <a:lnTo>
                    <a:pt x="0" y="457200"/>
                  </a:lnTo>
                  <a:lnTo>
                    <a:pt x="0" y="459739"/>
                  </a:lnTo>
                  <a:lnTo>
                    <a:pt x="54609" y="459739"/>
                  </a:lnTo>
                  <a:lnTo>
                    <a:pt x="54609" y="457200"/>
                  </a:lnTo>
                  <a:close/>
                </a:path>
                <a:path w="54609" h="593089">
                  <a:moveTo>
                    <a:pt x="54609" y="459739"/>
                  </a:moveTo>
                  <a:lnTo>
                    <a:pt x="0" y="459739"/>
                  </a:lnTo>
                  <a:lnTo>
                    <a:pt x="0" y="463549"/>
                  </a:lnTo>
                  <a:lnTo>
                    <a:pt x="54609" y="463549"/>
                  </a:lnTo>
                  <a:lnTo>
                    <a:pt x="54609" y="459739"/>
                  </a:lnTo>
                  <a:close/>
                </a:path>
                <a:path w="54609" h="593089">
                  <a:moveTo>
                    <a:pt x="54609" y="463549"/>
                  </a:moveTo>
                  <a:lnTo>
                    <a:pt x="0" y="463549"/>
                  </a:lnTo>
                  <a:lnTo>
                    <a:pt x="0" y="466089"/>
                  </a:lnTo>
                  <a:lnTo>
                    <a:pt x="54609" y="466089"/>
                  </a:lnTo>
                  <a:lnTo>
                    <a:pt x="54609" y="463549"/>
                  </a:lnTo>
                  <a:close/>
                </a:path>
                <a:path w="54609" h="593089">
                  <a:moveTo>
                    <a:pt x="54609" y="466089"/>
                  </a:moveTo>
                  <a:lnTo>
                    <a:pt x="0" y="466089"/>
                  </a:lnTo>
                  <a:lnTo>
                    <a:pt x="0" y="472439"/>
                  </a:lnTo>
                  <a:lnTo>
                    <a:pt x="54609" y="472439"/>
                  </a:lnTo>
                  <a:lnTo>
                    <a:pt x="54609" y="466089"/>
                  </a:lnTo>
                  <a:close/>
                </a:path>
                <a:path w="54609" h="593089">
                  <a:moveTo>
                    <a:pt x="54609" y="472439"/>
                  </a:moveTo>
                  <a:lnTo>
                    <a:pt x="0" y="472439"/>
                  </a:lnTo>
                  <a:lnTo>
                    <a:pt x="0" y="476249"/>
                  </a:lnTo>
                  <a:lnTo>
                    <a:pt x="54609" y="476249"/>
                  </a:lnTo>
                  <a:lnTo>
                    <a:pt x="54609" y="472439"/>
                  </a:lnTo>
                  <a:close/>
                </a:path>
                <a:path w="54609" h="593089">
                  <a:moveTo>
                    <a:pt x="54609" y="476249"/>
                  </a:moveTo>
                  <a:lnTo>
                    <a:pt x="0" y="476249"/>
                  </a:lnTo>
                  <a:lnTo>
                    <a:pt x="0" y="478789"/>
                  </a:lnTo>
                  <a:lnTo>
                    <a:pt x="54609" y="478789"/>
                  </a:lnTo>
                  <a:lnTo>
                    <a:pt x="54609" y="476249"/>
                  </a:lnTo>
                  <a:close/>
                </a:path>
                <a:path w="54609" h="593089">
                  <a:moveTo>
                    <a:pt x="54609" y="478789"/>
                  </a:moveTo>
                  <a:lnTo>
                    <a:pt x="0" y="478789"/>
                  </a:lnTo>
                  <a:lnTo>
                    <a:pt x="0" y="485139"/>
                  </a:lnTo>
                  <a:lnTo>
                    <a:pt x="54609" y="485139"/>
                  </a:lnTo>
                  <a:lnTo>
                    <a:pt x="54609" y="478789"/>
                  </a:lnTo>
                  <a:close/>
                </a:path>
                <a:path w="54609" h="593089">
                  <a:moveTo>
                    <a:pt x="54609" y="485139"/>
                  </a:moveTo>
                  <a:lnTo>
                    <a:pt x="0" y="485139"/>
                  </a:lnTo>
                  <a:lnTo>
                    <a:pt x="0" y="488949"/>
                  </a:lnTo>
                  <a:lnTo>
                    <a:pt x="54609" y="488949"/>
                  </a:lnTo>
                  <a:lnTo>
                    <a:pt x="54609" y="485139"/>
                  </a:lnTo>
                  <a:close/>
                </a:path>
                <a:path w="54609" h="593089">
                  <a:moveTo>
                    <a:pt x="54609" y="488949"/>
                  </a:moveTo>
                  <a:lnTo>
                    <a:pt x="0" y="488949"/>
                  </a:lnTo>
                  <a:lnTo>
                    <a:pt x="0" y="491489"/>
                  </a:lnTo>
                  <a:lnTo>
                    <a:pt x="54609" y="491489"/>
                  </a:lnTo>
                  <a:lnTo>
                    <a:pt x="54609" y="488949"/>
                  </a:lnTo>
                  <a:close/>
                </a:path>
                <a:path w="54609" h="593089">
                  <a:moveTo>
                    <a:pt x="54609" y="491489"/>
                  </a:moveTo>
                  <a:lnTo>
                    <a:pt x="0" y="491489"/>
                  </a:lnTo>
                  <a:lnTo>
                    <a:pt x="0" y="497839"/>
                  </a:lnTo>
                  <a:lnTo>
                    <a:pt x="54609" y="497839"/>
                  </a:lnTo>
                  <a:lnTo>
                    <a:pt x="54609" y="491489"/>
                  </a:lnTo>
                  <a:close/>
                </a:path>
                <a:path w="54609" h="593089">
                  <a:moveTo>
                    <a:pt x="54609" y="497840"/>
                  </a:moveTo>
                  <a:lnTo>
                    <a:pt x="0" y="497840"/>
                  </a:lnTo>
                  <a:lnTo>
                    <a:pt x="0" y="501649"/>
                  </a:lnTo>
                  <a:lnTo>
                    <a:pt x="54609" y="501649"/>
                  </a:lnTo>
                  <a:lnTo>
                    <a:pt x="54609" y="497840"/>
                  </a:lnTo>
                  <a:close/>
                </a:path>
                <a:path w="54609" h="593089">
                  <a:moveTo>
                    <a:pt x="54609" y="501649"/>
                  </a:moveTo>
                  <a:lnTo>
                    <a:pt x="0" y="501649"/>
                  </a:lnTo>
                  <a:lnTo>
                    <a:pt x="0" y="507999"/>
                  </a:lnTo>
                  <a:lnTo>
                    <a:pt x="54609" y="507999"/>
                  </a:lnTo>
                  <a:lnTo>
                    <a:pt x="54609" y="501649"/>
                  </a:lnTo>
                  <a:close/>
                </a:path>
                <a:path w="54609" h="593089">
                  <a:moveTo>
                    <a:pt x="54609" y="507999"/>
                  </a:moveTo>
                  <a:lnTo>
                    <a:pt x="0" y="507999"/>
                  </a:lnTo>
                  <a:lnTo>
                    <a:pt x="0" y="510539"/>
                  </a:lnTo>
                  <a:lnTo>
                    <a:pt x="54609" y="510539"/>
                  </a:lnTo>
                  <a:lnTo>
                    <a:pt x="54609" y="507999"/>
                  </a:lnTo>
                  <a:close/>
                </a:path>
                <a:path w="54609" h="593089">
                  <a:moveTo>
                    <a:pt x="54609" y="510539"/>
                  </a:moveTo>
                  <a:lnTo>
                    <a:pt x="0" y="510539"/>
                  </a:lnTo>
                  <a:lnTo>
                    <a:pt x="0" y="514349"/>
                  </a:lnTo>
                  <a:lnTo>
                    <a:pt x="54609" y="514349"/>
                  </a:lnTo>
                  <a:lnTo>
                    <a:pt x="54609" y="510539"/>
                  </a:lnTo>
                  <a:close/>
                </a:path>
                <a:path w="54609" h="593089">
                  <a:moveTo>
                    <a:pt x="54609" y="514349"/>
                  </a:moveTo>
                  <a:lnTo>
                    <a:pt x="0" y="514349"/>
                  </a:lnTo>
                  <a:lnTo>
                    <a:pt x="0" y="520699"/>
                  </a:lnTo>
                  <a:lnTo>
                    <a:pt x="54609" y="520699"/>
                  </a:lnTo>
                  <a:lnTo>
                    <a:pt x="54609" y="514349"/>
                  </a:lnTo>
                  <a:close/>
                </a:path>
                <a:path w="54609" h="593089">
                  <a:moveTo>
                    <a:pt x="54609" y="520699"/>
                  </a:moveTo>
                  <a:lnTo>
                    <a:pt x="0" y="520699"/>
                  </a:lnTo>
                  <a:lnTo>
                    <a:pt x="0" y="523239"/>
                  </a:lnTo>
                  <a:lnTo>
                    <a:pt x="54609" y="523239"/>
                  </a:lnTo>
                  <a:lnTo>
                    <a:pt x="54609" y="520699"/>
                  </a:lnTo>
                  <a:close/>
                </a:path>
                <a:path w="54609" h="593089">
                  <a:moveTo>
                    <a:pt x="54609" y="523239"/>
                  </a:moveTo>
                  <a:lnTo>
                    <a:pt x="0" y="523239"/>
                  </a:lnTo>
                  <a:lnTo>
                    <a:pt x="0" y="527049"/>
                  </a:lnTo>
                  <a:lnTo>
                    <a:pt x="54609" y="527049"/>
                  </a:lnTo>
                  <a:lnTo>
                    <a:pt x="54609" y="523239"/>
                  </a:lnTo>
                  <a:close/>
                </a:path>
                <a:path w="54609" h="593089">
                  <a:moveTo>
                    <a:pt x="54609" y="527049"/>
                  </a:moveTo>
                  <a:lnTo>
                    <a:pt x="0" y="527049"/>
                  </a:lnTo>
                  <a:lnTo>
                    <a:pt x="0" y="529589"/>
                  </a:lnTo>
                  <a:lnTo>
                    <a:pt x="54609" y="529589"/>
                  </a:lnTo>
                  <a:lnTo>
                    <a:pt x="54609" y="527049"/>
                  </a:lnTo>
                  <a:close/>
                </a:path>
                <a:path w="54609" h="593089">
                  <a:moveTo>
                    <a:pt x="54609" y="529589"/>
                  </a:moveTo>
                  <a:lnTo>
                    <a:pt x="0" y="529589"/>
                  </a:lnTo>
                  <a:lnTo>
                    <a:pt x="0" y="533399"/>
                  </a:lnTo>
                  <a:lnTo>
                    <a:pt x="54609" y="533399"/>
                  </a:lnTo>
                  <a:lnTo>
                    <a:pt x="54609" y="529589"/>
                  </a:lnTo>
                  <a:close/>
                </a:path>
                <a:path w="54609" h="593089">
                  <a:moveTo>
                    <a:pt x="54609" y="533399"/>
                  </a:moveTo>
                  <a:lnTo>
                    <a:pt x="0" y="533399"/>
                  </a:lnTo>
                  <a:lnTo>
                    <a:pt x="0" y="535939"/>
                  </a:lnTo>
                  <a:lnTo>
                    <a:pt x="54609" y="535939"/>
                  </a:lnTo>
                  <a:lnTo>
                    <a:pt x="54609" y="533399"/>
                  </a:lnTo>
                  <a:close/>
                </a:path>
                <a:path w="54609" h="593089">
                  <a:moveTo>
                    <a:pt x="54609" y="535939"/>
                  </a:moveTo>
                  <a:lnTo>
                    <a:pt x="0" y="535939"/>
                  </a:lnTo>
                  <a:lnTo>
                    <a:pt x="0" y="539749"/>
                  </a:lnTo>
                  <a:lnTo>
                    <a:pt x="54609" y="539749"/>
                  </a:lnTo>
                  <a:lnTo>
                    <a:pt x="54609" y="535939"/>
                  </a:lnTo>
                  <a:close/>
                </a:path>
                <a:path w="54609" h="593089">
                  <a:moveTo>
                    <a:pt x="54609" y="539749"/>
                  </a:moveTo>
                  <a:lnTo>
                    <a:pt x="0" y="539749"/>
                  </a:lnTo>
                  <a:lnTo>
                    <a:pt x="0" y="548639"/>
                  </a:lnTo>
                  <a:lnTo>
                    <a:pt x="54609" y="548639"/>
                  </a:lnTo>
                  <a:lnTo>
                    <a:pt x="54609" y="539749"/>
                  </a:lnTo>
                  <a:close/>
                </a:path>
                <a:path w="54609" h="593089">
                  <a:moveTo>
                    <a:pt x="54609" y="548640"/>
                  </a:moveTo>
                  <a:lnTo>
                    <a:pt x="0" y="548640"/>
                  </a:lnTo>
                  <a:lnTo>
                    <a:pt x="0" y="552449"/>
                  </a:lnTo>
                  <a:lnTo>
                    <a:pt x="54609" y="552449"/>
                  </a:lnTo>
                  <a:lnTo>
                    <a:pt x="54609" y="548640"/>
                  </a:lnTo>
                  <a:close/>
                </a:path>
                <a:path w="54609" h="593089">
                  <a:moveTo>
                    <a:pt x="54609" y="552449"/>
                  </a:moveTo>
                  <a:lnTo>
                    <a:pt x="0" y="552449"/>
                  </a:lnTo>
                  <a:lnTo>
                    <a:pt x="0" y="554989"/>
                  </a:lnTo>
                  <a:lnTo>
                    <a:pt x="54609" y="554989"/>
                  </a:lnTo>
                  <a:lnTo>
                    <a:pt x="54609" y="552449"/>
                  </a:lnTo>
                  <a:close/>
                </a:path>
                <a:path w="54609" h="593089">
                  <a:moveTo>
                    <a:pt x="54609" y="554989"/>
                  </a:moveTo>
                  <a:lnTo>
                    <a:pt x="0" y="554989"/>
                  </a:lnTo>
                  <a:lnTo>
                    <a:pt x="0" y="558799"/>
                  </a:lnTo>
                  <a:lnTo>
                    <a:pt x="54609" y="558799"/>
                  </a:lnTo>
                  <a:lnTo>
                    <a:pt x="54609" y="554989"/>
                  </a:lnTo>
                  <a:close/>
                </a:path>
                <a:path w="54609" h="593089">
                  <a:moveTo>
                    <a:pt x="54609" y="558799"/>
                  </a:moveTo>
                  <a:lnTo>
                    <a:pt x="0" y="558799"/>
                  </a:lnTo>
                  <a:lnTo>
                    <a:pt x="0" y="561339"/>
                  </a:lnTo>
                  <a:lnTo>
                    <a:pt x="54609" y="561339"/>
                  </a:lnTo>
                  <a:lnTo>
                    <a:pt x="54609" y="558799"/>
                  </a:lnTo>
                  <a:close/>
                </a:path>
                <a:path w="54609" h="593089">
                  <a:moveTo>
                    <a:pt x="13970" y="586739"/>
                  </a:moveTo>
                  <a:lnTo>
                    <a:pt x="0" y="586739"/>
                  </a:lnTo>
                  <a:lnTo>
                    <a:pt x="0" y="593089"/>
                  </a:lnTo>
                  <a:lnTo>
                    <a:pt x="1270" y="593089"/>
                  </a:lnTo>
                  <a:lnTo>
                    <a:pt x="1270" y="590549"/>
                  </a:lnTo>
                  <a:lnTo>
                    <a:pt x="5079" y="590549"/>
                  </a:lnTo>
                  <a:lnTo>
                    <a:pt x="5079" y="589279"/>
                  </a:lnTo>
                  <a:lnTo>
                    <a:pt x="10159" y="589279"/>
                  </a:lnTo>
                  <a:lnTo>
                    <a:pt x="10159" y="588009"/>
                  </a:lnTo>
                  <a:lnTo>
                    <a:pt x="13970" y="588009"/>
                  </a:lnTo>
                  <a:lnTo>
                    <a:pt x="13970" y="586739"/>
                  </a:lnTo>
                  <a:close/>
                </a:path>
                <a:path w="54609" h="593089">
                  <a:moveTo>
                    <a:pt x="35559" y="580389"/>
                  </a:moveTo>
                  <a:lnTo>
                    <a:pt x="0" y="580389"/>
                  </a:lnTo>
                  <a:lnTo>
                    <a:pt x="0" y="585469"/>
                  </a:lnTo>
                  <a:lnTo>
                    <a:pt x="17779" y="585469"/>
                  </a:lnTo>
                  <a:lnTo>
                    <a:pt x="17779" y="586739"/>
                  </a:lnTo>
                  <a:lnTo>
                    <a:pt x="22859" y="586739"/>
                  </a:lnTo>
                  <a:lnTo>
                    <a:pt x="22859" y="584199"/>
                  </a:lnTo>
                  <a:lnTo>
                    <a:pt x="26670" y="584199"/>
                  </a:lnTo>
                  <a:lnTo>
                    <a:pt x="26670" y="582929"/>
                  </a:lnTo>
                  <a:lnTo>
                    <a:pt x="30479" y="582929"/>
                  </a:lnTo>
                  <a:lnTo>
                    <a:pt x="30479" y="581659"/>
                  </a:lnTo>
                  <a:lnTo>
                    <a:pt x="35559" y="581659"/>
                  </a:lnTo>
                  <a:lnTo>
                    <a:pt x="35559" y="580389"/>
                  </a:lnTo>
                  <a:close/>
                </a:path>
                <a:path w="54609" h="593089">
                  <a:moveTo>
                    <a:pt x="54609" y="574039"/>
                  </a:moveTo>
                  <a:lnTo>
                    <a:pt x="0" y="574039"/>
                  </a:lnTo>
                  <a:lnTo>
                    <a:pt x="0" y="579119"/>
                  </a:lnTo>
                  <a:lnTo>
                    <a:pt x="39370" y="579119"/>
                  </a:lnTo>
                  <a:lnTo>
                    <a:pt x="39370" y="580389"/>
                  </a:lnTo>
                  <a:lnTo>
                    <a:pt x="44450" y="580389"/>
                  </a:lnTo>
                  <a:lnTo>
                    <a:pt x="44450" y="577849"/>
                  </a:lnTo>
                  <a:lnTo>
                    <a:pt x="48259" y="577849"/>
                  </a:lnTo>
                  <a:lnTo>
                    <a:pt x="48259" y="576579"/>
                  </a:lnTo>
                  <a:lnTo>
                    <a:pt x="52070" y="576579"/>
                  </a:lnTo>
                  <a:lnTo>
                    <a:pt x="52070" y="575309"/>
                  </a:lnTo>
                  <a:lnTo>
                    <a:pt x="54609" y="575309"/>
                  </a:lnTo>
                  <a:lnTo>
                    <a:pt x="54609" y="574039"/>
                  </a:lnTo>
                  <a:close/>
                </a:path>
                <a:path w="54609" h="593089">
                  <a:moveTo>
                    <a:pt x="54609" y="567689"/>
                  </a:moveTo>
                  <a:lnTo>
                    <a:pt x="0" y="567689"/>
                  </a:lnTo>
                  <a:lnTo>
                    <a:pt x="0" y="572769"/>
                  </a:lnTo>
                  <a:lnTo>
                    <a:pt x="54609" y="572769"/>
                  </a:lnTo>
                  <a:lnTo>
                    <a:pt x="54609" y="567689"/>
                  </a:lnTo>
                  <a:close/>
                </a:path>
                <a:path w="54609" h="593089">
                  <a:moveTo>
                    <a:pt x="54609" y="562609"/>
                  </a:moveTo>
                  <a:lnTo>
                    <a:pt x="0" y="562609"/>
                  </a:lnTo>
                  <a:lnTo>
                    <a:pt x="0" y="566419"/>
                  </a:lnTo>
                  <a:lnTo>
                    <a:pt x="54609" y="566419"/>
                  </a:lnTo>
                  <a:lnTo>
                    <a:pt x="54609" y="562609"/>
                  </a:lnTo>
                  <a:close/>
                </a:path>
              </a:pathLst>
            </a:custGeom>
            <a:solidFill>
              <a:srgbClr val="1E5F1E"/>
            </a:solidFill>
          </p:spPr>
          <p:txBody>
            <a:bodyPr wrap="square" lIns="0" tIns="0" rIns="0" bIns="0" rtlCol="0"/>
            <a:lstStyle/>
            <a:p>
              <a:endParaRPr/>
            </a:p>
          </p:txBody>
        </p:sp>
        <p:sp>
          <p:nvSpPr>
            <p:cNvPr id="926" name="object 926"/>
            <p:cNvSpPr/>
            <p:nvPr/>
          </p:nvSpPr>
          <p:spPr>
            <a:xfrm>
              <a:off x="7565389" y="5482589"/>
              <a:ext cx="54610" cy="605790"/>
            </a:xfrm>
            <a:custGeom>
              <a:avLst/>
              <a:gdLst/>
              <a:ahLst/>
              <a:cxnLst/>
              <a:rect l="l" t="t" r="r" b="b"/>
              <a:pathLst>
                <a:path w="54609" h="605789">
                  <a:moveTo>
                    <a:pt x="54609" y="0"/>
                  </a:moveTo>
                  <a:lnTo>
                    <a:pt x="45719" y="0"/>
                  </a:lnTo>
                  <a:lnTo>
                    <a:pt x="45719" y="1270"/>
                  </a:lnTo>
                  <a:lnTo>
                    <a:pt x="54609" y="1270"/>
                  </a:lnTo>
                  <a:lnTo>
                    <a:pt x="54609" y="0"/>
                  </a:lnTo>
                  <a:close/>
                </a:path>
                <a:path w="54609" h="605789">
                  <a:moveTo>
                    <a:pt x="54609" y="1270"/>
                  </a:moveTo>
                  <a:lnTo>
                    <a:pt x="0" y="1270"/>
                  </a:lnTo>
                  <a:lnTo>
                    <a:pt x="0" y="5080"/>
                  </a:lnTo>
                  <a:lnTo>
                    <a:pt x="54609" y="5080"/>
                  </a:lnTo>
                  <a:lnTo>
                    <a:pt x="54609" y="1270"/>
                  </a:lnTo>
                  <a:close/>
                </a:path>
                <a:path w="54609" h="605789">
                  <a:moveTo>
                    <a:pt x="54609" y="5080"/>
                  </a:moveTo>
                  <a:lnTo>
                    <a:pt x="0" y="5080"/>
                  </a:lnTo>
                  <a:lnTo>
                    <a:pt x="0" y="7620"/>
                  </a:lnTo>
                  <a:lnTo>
                    <a:pt x="54609" y="7620"/>
                  </a:lnTo>
                  <a:lnTo>
                    <a:pt x="54609" y="5080"/>
                  </a:lnTo>
                  <a:close/>
                </a:path>
                <a:path w="54609" h="605789">
                  <a:moveTo>
                    <a:pt x="54609" y="7620"/>
                  </a:moveTo>
                  <a:lnTo>
                    <a:pt x="0" y="7620"/>
                  </a:lnTo>
                  <a:lnTo>
                    <a:pt x="0" y="13970"/>
                  </a:lnTo>
                  <a:lnTo>
                    <a:pt x="54609" y="13970"/>
                  </a:lnTo>
                  <a:lnTo>
                    <a:pt x="54609" y="7620"/>
                  </a:lnTo>
                  <a:close/>
                </a:path>
                <a:path w="54609" h="605789">
                  <a:moveTo>
                    <a:pt x="54609" y="13970"/>
                  </a:moveTo>
                  <a:lnTo>
                    <a:pt x="0" y="13970"/>
                  </a:lnTo>
                  <a:lnTo>
                    <a:pt x="0" y="24130"/>
                  </a:lnTo>
                  <a:lnTo>
                    <a:pt x="54609" y="24130"/>
                  </a:lnTo>
                  <a:lnTo>
                    <a:pt x="54609" y="13970"/>
                  </a:lnTo>
                  <a:close/>
                </a:path>
                <a:path w="54609" h="605789">
                  <a:moveTo>
                    <a:pt x="54609" y="24130"/>
                  </a:moveTo>
                  <a:lnTo>
                    <a:pt x="0" y="24130"/>
                  </a:lnTo>
                  <a:lnTo>
                    <a:pt x="0" y="26670"/>
                  </a:lnTo>
                  <a:lnTo>
                    <a:pt x="54609" y="26670"/>
                  </a:lnTo>
                  <a:lnTo>
                    <a:pt x="54609" y="24130"/>
                  </a:lnTo>
                  <a:close/>
                </a:path>
                <a:path w="54609" h="605789">
                  <a:moveTo>
                    <a:pt x="54609" y="26670"/>
                  </a:moveTo>
                  <a:lnTo>
                    <a:pt x="0" y="26670"/>
                  </a:lnTo>
                  <a:lnTo>
                    <a:pt x="0" y="30480"/>
                  </a:lnTo>
                  <a:lnTo>
                    <a:pt x="54609" y="30480"/>
                  </a:lnTo>
                  <a:lnTo>
                    <a:pt x="54609" y="26670"/>
                  </a:lnTo>
                  <a:close/>
                </a:path>
                <a:path w="54609" h="605789">
                  <a:moveTo>
                    <a:pt x="54609" y="30480"/>
                  </a:moveTo>
                  <a:lnTo>
                    <a:pt x="0" y="30480"/>
                  </a:lnTo>
                  <a:lnTo>
                    <a:pt x="0" y="33020"/>
                  </a:lnTo>
                  <a:lnTo>
                    <a:pt x="54609" y="33020"/>
                  </a:lnTo>
                  <a:lnTo>
                    <a:pt x="54609" y="30480"/>
                  </a:lnTo>
                  <a:close/>
                </a:path>
                <a:path w="54609" h="605789">
                  <a:moveTo>
                    <a:pt x="54609" y="33020"/>
                  </a:moveTo>
                  <a:lnTo>
                    <a:pt x="0" y="33020"/>
                  </a:lnTo>
                  <a:lnTo>
                    <a:pt x="0" y="39370"/>
                  </a:lnTo>
                  <a:lnTo>
                    <a:pt x="54609" y="39370"/>
                  </a:lnTo>
                  <a:lnTo>
                    <a:pt x="54609" y="33020"/>
                  </a:lnTo>
                  <a:close/>
                </a:path>
                <a:path w="54609" h="605789">
                  <a:moveTo>
                    <a:pt x="54609" y="39370"/>
                  </a:moveTo>
                  <a:lnTo>
                    <a:pt x="0" y="39370"/>
                  </a:lnTo>
                  <a:lnTo>
                    <a:pt x="0" y="49530"/>
                  </a:lnTo>
                  <a:lnTo>
                    <a:pt x="54609" y="49530"/>
                  </a:lnTo>
                  <a:lnTo>
                    <a:pt x="54609" y="39370"/>
                  </a:lnTo>
                  <a:close/>
                </a:path>
                <a:path w="54609" h="605789">
                  <a:moveTo>
                    <a:pt x="54609" y="49530"/>
                  </a:moveTo>
                  <a:lnTo>
                    <a:pt x="0" y="49530"/>
                  </a:lnTo>
                  <a:lnTo>
                    <a:pt x="0" y="52070"/>
                  </a:lnTo>
                  <a:lnTo>
                    <a:pt x="54609" y="52070"/>
                  </a:lnTo>
                  <a:lnTo>
                    <a:pt x="54609" y="49530"/>
                  </a:lnTo>
                  <a:close/>
                </a:path>
                <a:path w="54609" h="605789">
                  <a:moveTo>
                    <a:pt x="54609" y="52070"/>
                  </a:moveTo>
                  <a:lnTo>
                    <a:pt x="0" y="52070"/>
                  </a:lnTo>
                  <a:lnTo>
                    <a:pt x="0" y="55880"/>
                  </a:lnTo>
                  <a:lnTo>
                    <a:pt x="54609" y="55880"/>
                  </a:lnTo>
                  <a:lnTo>
                    <a:pt x="54609" y="52070"/>
                  </a:lnTo>
                  <a:close/>
                </a:path>
                <a:path w="54609" h="605789">
                  <a:moveTo>
                    <a:pt x="54609" y="55880"/>
                  </a:moveTo>
                  <a:lnTo>
                    <a:pt x="0" y="55880"/>
                  </a:lnTo>
                  <a:lnTo>
                    <a:pt x="0" y="58420"/>
                  </a:lnTo>
                  <a:lnTo>
                    <a:pt x="54609" y="58420"/>
                  </a:lnTo>
                  <a:lnTo>
                    <a:pt x="54609" y="55880"/>
                  </a:lnTo>
                  <a:close/>
                </a:path>
                <a:path w="54609" h="605789">
                  <a:moveTo>
                    <a:pt x="54609" y="58420"/>
                  </a:moveTo>
                  <a:lnTo>
                    <a:pt x="0" y="58420"/>
                  </a:lnTo>
                  <a:lnTo>
                    <a:pt x="0" y="62230"/>
                  </a:lnTo>
                  <a:lnTo>
                    <a:pt x="54609" y="62230"/>
                  </a:lnTo>
                  <a:lnTo>
                    <a:pt x="54609" y="58420"/>
                  </a:lnTo>
                  <a:close/>
                </a:path>
                <a:path w="54609" h="605789">
                  <a:moveTo>
                    <a:pt x="54609" y="62230"/>
                  </a:moveTo>
                  <a:lnTo>
                    <a:pt x="0" y="62230"/>
                  </a:lnTo>
                  <a:lnTo>
                    <a:pt x="0" y="74930"/>
                  </a:lnTo>
                  <a:lnTo>
                    <a:pt x="54609" y="74930"/>
                  </a:lnTo>
                  <a:lnTo>
                    <a:pt x="54609" y="62230"/>
                  </a:lnTo>
                  <a:close/>
                </a:path>
                <a:path w="54609" h="605789">
                  <a:moveTo>
                    <a:pt x="54609" y="74930"/>
                  </a:moveTo>
                  <a:lnTo>
                    <a:pt x="0" y="74930"/>
                  </a:lnTo>
                  <a:lnTo>
                    <a:pt x="0" y="77470"/>
                  </a:lnTo>
                  <a:lnTo>
                    <a:pt x="54609" y="77470"/>
                  </a:lnTo>
                  <a:lnTo>
                    <a:pt x="54609" y="74930"/>
                  </a:lnTo>
                  <a:close/>
                </a:path>
                <a:path w="54609" h="605789">
                  <a:moveTo>
                    <a:pt x="54609" y="77470"/>
                  </a:moveTo>
                  <a:lnTo>
                    <a:pt x="0" y="77470"/>
                  </a:lnTo>
                  <a:lnTo>
                    <a:pt x="0" y="81280"/>
                  </a:lnTo>
                  <a:lnTo>
                    <a:pt x="54609" y="81280"/>
                  </a:lnTo>
                  <a:lnTo>
                    <a:pt x="54609" y="77470"/>
                  </a:lnTo>
                  <a:close/>
                </a:path>
                <a:path w="54609" h="605789">
                  <a:moveTo>
                    <a:pt x="54609" y="81280"/>
                  </a:moveTo>
                  <a:lnTo>
                    <a:pt x="0" y="81280"/>
                  </a:lnTo>
                  <a:lnTo>
                    <a:pt x="0" y="87630"/>
                  </a:lnTo>
                  <a:lnTo>
                    <a:pt x="54609" y="87630"/>
                  </a:lnTo>
                  <a:lnTo>
                    <a:pt x="54609" y="81280"/>
                  </a:lnTo>
                  <a:close/>
                </a:path>
                <a:path w="54609" h="605789">
                  <a:moveTo>
                    <a:pt x="54609" y="87630"/>
                  </a:moveTo>
                  <a:lnTo>
                    <a:pt x="0" y="87630"/>
                  </a:lnTo>
                  <a:lnTo>
                    <a:pt x="0" y="90170"/>
                  </a:lnTo>
                  <a:lnTo>
                    <a:pt x="54609" y="90170"/>
                  </a:lnTo>
                  <a:lnTo>
                    <a:pt x="54609" y="87630"/>
                  </a:lnTo>
                  <a:close/>
                </a:path>
                <a:path w="54609" h="605789">
                  <a:moveTo>
                    <a:pt x="54609" y="90170"/>
                  </a:moveTo>
                  <a:lnTo>
                    <a:pt x="0" y="90170"/>
                  </a:lnTo>
                  <a:lnTo>
                    <a:pt x="0" y="106680"/>
                  </a:lnTo>
                  <a:lnTo>
                    <a:pt x="54609" y="106680"/>
                  </a:lnTo>
                  <a:lnTo>
                    <a:pt x="54609" y="90170"/>
                  </a:lnTo>
                  <a:close/>
                </a:path>
                <a:path w="54609" h="605789">
                  <a:moveTo>
                    <a:pt x="54609" y="106680"/>
                  </a:moveTo>
                  <a:lnTo>
                    <a:pt x="0" y="106680"/>
                  </a:lnTo>
                  <a:lnTo>
                    <a:pt x="0" y="109220"/>
                  </a:lnTo>
                  <a:lnTo>
                    <a:pt x="54609" y="109220"/>
                  </a:lnTo>
                  <a:lnTo>
                    <a:pt x="54609" y="106680"/>
                  </a:lnTo>
                  <a:close/>
                </a:path>
                <a:path w="54609" h="605789">
                  <a:moveTo>
                    <a:pt x="54609" y="109220"/>
                  </a:moveTo>
                  <a:lnTo>
                    <a:pt x="0" y="109220"/>
                  </a:lnTo>
                  <a:lnTo>
                    <a:pt x="0" y="113030"/>
                  </a:lnTo>
                  <a:lnTo>
                    <a:pt x="54609" y="113030"/>
                  </a:lnTo>
                  <a:lnTo>
                    <a:pt x="54609" y="109220"/>
                  </a:lnTo>
                  <a:close/>
                </a:path>
                <a:path w="54609" h="605789">
                  <a:moveTo>
                    <a:pt x="54609" y="113030"/>
                  </a:moveTo>
                  <a:lnTo>
                    <a:pt x="0" y="113030"/>
                  </a:lnTo>
                  <a:lnTo>
                    <a:pt x="0" y="115570"/>
                  </a:lnTo>
                  <a:lnTo>
                    <a:pt x="54609" y="115570"/>
                  </a:lnTo>
                  <a:lnTo>
                    <a:pt x="54609" y="113030"/>
                  </a:lnTo>
                  <a:close/>
                </a:path>
                <a:path w="54609" h="605789">
                  <a:moveTo>
                    <a:pt x="54609" y="115570"/>
                  </a:moveTo>
                  <a:lnTo>
                    <a:pt x="0" y="115570"/>
                  </a:lnTo>
                  <a:lnTo>
                    <a:pt x="0" y="119380"/>
                  </a:lnTo>
                  <a:lnTo>
                    <a:pt x="54609" y="119380"/>
                  </a:lnTo>
                  <a:lnTo>
                    <a:pt x="54609" y="115570"/>
                  </a:lnTo>
                  <a:close/>
                </a:path>
                <a:path w="54609" h="605789">
                  <a:moveTo>
                    <a:pt x="54609" y="119380"/>
                  </a:moveTo>
                  <a:lnTo>
                    <a:pt x="0" y="119380"/>
                  </a:lnTo>
                  <a:lnTo>
                    <a:pt x="0" y="125730"/>
                  </a:lnTo>
                  <a:lnTo>
                    <a:pt x="54609" y="125730"/>
                  </a:lnTo>
                  <a:lnTo>
                    <a:pt x="54609" y="119380"/>
                  </a:lnTo>
                  <a:close/>
                </a:path>
                <a:path w="54609" h="605789">
                  <a:moveTo>
                    <a:pt x="54609" y="125730"/>
                  </a:moveTo>
                  <a:lnTo>
                    <a:pt x="0" y="125730"/>
                  </a:lnTo>
                  <a:lnTo>
                    <a:pt x="0" y="132080"/>
                  </a:lnTo>
                  <a:lnTo>
                    <a:pt x="54609" y="132080"/>
                  </a:lnTo>
                  <a:lnTo>
                    <a:pt x="54609" y="125730"/>
                  </a:lnTo>
                  <a:close/>
                </a:path>
                <a:path w="54609" h="605789">
                  <a:moveTo>
                    <a:pt x="54609" y="132080"/>
                  </a:moveTo>
                  <a:lnTo>
                    <a:pt x="0" y="132080"/>
                  </a:lnTo>
                  <a:lnTo>
                    <a:pt x="0" y="134620"/>
                  </a:lnTo>
                  <a:lnTo>
                    <a:pt x="54609" y="134620"/>
                  </a:lnTo>
                  <a:lnTo>
                    <a:pt x="54609" y="132080"/>
                  </a:lnTo>
                  <a:close/>
                </a:path>
                <a:path w="54609" h="605789">
                  <a:moveTo>
                    <a:pt x="54609" y="134620"/>
                  </a:moveTo>
                  <a:lnTo>
                    <a:pt x="0" y="134620"/>
                  </a:lnTo>
                  <a:lnTo>
                    <a:pt x="0" y="138430"/>
                  </a:lnTo>
                  <a:lnTo>
                    <a:pt x="54609" y="138430"/>
                  </a:lnTo>
                  <a:lnTo>
                    <a:pt x="54609" y="134620"/>
                  </a:lnTo>
                  <a:close/>
                </a:path>
                <a:path w="54609" h="605789">
                  <a:moveTo>
                    <a:pt x="54609" y="138430"/>
                  </a:moveTo>
                  <a:lnTo>
                    <a:pt x="0" y="138430"/>
                  </a:lnTo>
                  <a:lnTo>
                    <a:pt x="0" y="144780"/>
                  </a:lnTo>
                  <a:lnTo>
                    <a:pt x="54609" y="144780"/>
                  </a:lnTo>
                  <a:lnTo>
                    <a:pt x="54609" y="138430"/>
                  </a:lnTo>
                  <a:close/>
                </a:path>
                <a:path w="54609" h="605789">
                  <a:moveTo>
                    <a:pt x="54609" y="144780"/>
                  </a:moveTo>
                  <a:lnTo>
                    <a:pt x="0" y="144780"/>
                  </a:lnTo>
                  <a:lnTo>
                    <a:pt x="0" y="151130"/>
                  </a:lnTo>
                  <a:lnTo>
                    <a:pt x="54609" y="151130"/>
                  </a:lnTo>
                  <a:lnTo>
                    <a:pt x="54609" y="144780"/>
                  </a:lnTo>
                  <a:close/>
                </a:path>
                <a:path w="54609" h="605789">
                  <a:moveTo>
                    <a:pt x="54609" y="151130"/>
                  </a:moveTo>
                  <a:lnTo>
                    <a:pt x="0" y="151130"/>
                  </a:lnTo>
                  <a:lnTo>
                    <a:pt x="0" y="153670"/>
                  </a:lnTo>
                  <a:lnTo>
                    <a:pt x="54609" y="153670"/>
                  </a:lnTo>
                  <a:lnTo>
                    <a:pt x="54609" y="151130"/>
                  </a:lnTo>
                  <a:close/>
                </a:path>
                <a:path w="54609" h="605789">
                  <a:moveTo>
                    <a:pt x="54609" y="153670"/>
                  </a:moveTo>
                  <a:lnTo>
                    <a:pt x="0" y="153670"/>
                  </a:lnTo>
                  <a:lnTo>
                    <a:pt x="0" y="160020"/>
                  </a:lnTo>
                  <a:lnTo>
                    <a:pt x="54609" y="160020"/>
                  </a:lnTo>
                  <a:lnTo>
                    <a:pt x="54609" y="153670"/>
                  </a:lnTo>
                  <a:close/>
                </a:path>
                <a:path w="54609" h="605789">
                  <a:moveTo>
                    <a:pt x="54609" y="160020"/>
                  </a:moveTo>
                  <a:lnTo>
                    <a:pt x="0" y="160020"/>
                  </a:lnTo>
                  <a:lnTo>
                    <a:pt x="0" y="170180"/>
                  </a:lnTo>
                  <a:lnTo>
                    <a:pt x="54609" y="170180"/>
                  </a:lnTo>
                  <a:lnTo>
                    <a:pt x="54609" y="160020"/>
                  </a:lnTo>
                  <a:close/>
                </a:path>
                <a:path w="54609" h="605789">
                  <a:moveTo>
                    <a:pt x="54609" y="170180"/>
                  </a:moveTo>
                  <a:lnTo>
                    <a:pt x="0" y="170180"/>
                  </a:lnTo>
                  <a:lnTo>
                    <a:pt x="0" y="172720"/>
                  </a:lnTo>
                  <a:lnTo>
                    <a:pt x="54609" y="172720"/>
                  </a:lnTo>
                  <a:lnTo>
                    <a:pt x="54609" y="170180"/>
                  </a:lnTo>
                  <a:close/>
                </a:path>
                <a:path w="54609" h="605789">
                  <a:moveTo>
                    <a:pt x="54609" y="172720"/>
                  </a:moveTo>
                  <a:lnTo>
                    <a:pt x="0" y="172720"/>
                  </a:lnTo>
                  <a:lnTo>
                    <a:pt x="0" y="176530"/>
                  </a:lnTo>
                  <a:lnTo>
                    <a:pt x="54609" y="176530"/>
                  </a:lnTo>
                  <a:lnTo>
                    <a:pt x="54609" y="172720"/>
                  </a:lnTo>
                  <a:close/>
                </a:path>
                <a:path w="54609" h="605789">
                  <a:moveTo>
                    <a:pt x="54609" y="176530"/>
                  </a:moveTo>
                  <a:lnTo>
                    <a:pt x="0" y="176530"/>
                  </a:lnTo>
                  <a:lnTo>
                    <a:pt x="0" y="185420"/>
                  </a:lnTo>
                  <a:lnTo>
                    <a:pt x="54609" y="185420"/>
                  </a:lnTo>
                  <a:lnTo>
                    <a:pt x="54609" y="176530"/>
                  </a:lnTo>
                  <a:close/>
                </a:path>
                <a:path w="54609" h="605789">
                  <a:moveTo>
                    <a:pt x="54609" y="185420"/>
                  </a:moveTo>
                  <a:lnTo>
                    <a:pt x="0" y="185420"/>
                  </a:lnTo>
                  <a:lnTo>
                    <a:pt x="0" y="189230"/>
                  </a:lnTo>
                  <a:lnTo>
                    <a:pt x="54609" y="189230"/>
                  </a:lnTo>
                  <a:lnTo>
                    <a:pt x="54609" y="185420"/>
                  </a:lnTo>
                  <a:close/>
                </a:path>
                <a:path w="54609" h="605789">
                  <a:moveTo>
                    <a:pt x="54609" y="189230"/>
                  </a:moveTo>
                  <a:lnTo>
                    <a:pt x="0" y="189230"/>
                  </a:lnTo>
                  <a:lnTo>
                    <a:pt x="0" y="191770"/>
                  </a:lnTo>
                  <a:lnTo>
                    <a:pt x="54609" y="191770"/>
                  </a:lnTo>
                  <a:lnTo>
                    <a:pt x="54609" y="189230"/>
                  </a:lnTo>
                  <a:close/>
                </a:path>
                <a:path w="54609" h="605789">
                  <a:moveTo>
                    <a:pt x="54609" y="191770"/>
                  </a:moveTo>
                  <a:lnTo>
                    <a:pt x="0" y="191770"/>
                  </a:lnTo>
                  <a:lnTo>
                    <a:pt x="0" y="201930"/>
                  </a:lnTo>
                  <a:lnTo>
                    <a:pt x="54609" y="201930"/>
                  </a:lnTo>
                  <a:lnTo>
                    <a:pt x="54609" y="191770"/>
                  </a:lnTo>
                  <a:close/>
                </a:path>
                <a:path w="54609" h="605789">
                  <a:moveTo>
                    <a:pt x="54609" y="201930"/>
                  </a:moveTo>
                  <a:lnTo>
                    <a:pt x="0" y="201930"/>
                  </a:lnTo>
                  <a:lnTo>
                    <a:pt x="0" y="204470"/>
                  </a:lnTo>
                  <a:lnTo>
                    <a:pt x="54609" y="204470"/>
                  </a:lnTo>
                  <a:lnTo>
                    <a:pt x="54609" y="201930"/>
                  </a:lnTo>
                  <a:close/>
                </a:path>
                <a:path w="54609" h="605789">
                  <a:moveTo>
                    <a:pt x="54609" y="204470"/>
                  </a:moveTo>
                  <a:lnTo>
                    <a:pt x="0" y="204470"/>
                  </a:lnTo>
                  <a:lnTo>
                    <a:pt x="0" y="208280"/>
                  </a:lnTo>
                  <a:lnTo>
                    <a:pt x="54609" y="208280"/>
                  </a:lnTo>
                  <a:lnTo>
                    <a:pt x="54609" y="204470"/>
                  </a:lnTo>
                  <a:close/>
                </a:path>
                <a:path w="54609" h="605789">
                  <a:moveTo>
                    <a:pt x="54609" y="208280"/>
                  </a:moveTo>
                  <a:lnTo>
                    <a:pt x="0" y="208280"/>
                  </a:lnTo>
                  <a:lnTo>
                    <a:pt x="0" y="210820"/>
                  </a:lnTo>
                  <a:lnTo>
                    <a:pt x="54609" y="210820"/>
                  </a:lnTo>
                  <a:lnTo>
                    <a:pt x="54609" y="208280"/>
                  </a:lnTo>
                  <a:close/>
                </a:path>
                <a:path w="54609" h="605789">
                  <a:moveTo>
                    <a:pt x="54609" y="210820"/>
                  </a:moveTo>
                  <a:lnTo>
                    <a:pt x="0" y="210820"/>
                  </a:lnTo>
                  <a:lnTo>
                    <a:pt x="0" y="214630"/>
                  </a:lnTo>
                  <a:lnTo>
                    <a:pt x="54609" y="214630"/>
                  </a:lnTo>
                  <a:lnTo>
                    <a:pt x="54609" y="210820"/>
                  </a:lnTo>
                  <a:close/>
                </a:path>
                <a:path w="54609" h="605789">
                  <a:moveTo>
                    <a:pt x="54609" y="214630"/>
                  </a:moveTo>
                  <a:lnTo>
                    <a:pt x="0" y="214630"/>
                  </a:lnTo>
                  <a:lnTo>
                    <a:pt x="0" y="217170"/>
                  </a:lnTo>
                  <a:lnTo>
                    <a:pt x="54609" y="217170"/>
                  </a:lnTo>
                  <a:lnTo>
                    <a:pt x="54609" y="214630"/>
                  </a:lnTo>
                  <a:close/>
                </a:path>
                <a:path w="54609" h="605789">
                  <a:moveTo>
                    <a:pt x="54609" y="217170"/>
                  </a:moveTo>
                  <a:lnTo>
                    <a:pt x="0" y="217170"/>
                  </a:lnTo>
                  <a:lnTo>
                    <a:pt x="0" y="220980"/>
                  </a:lnTo>
                  <a:lnTo>
                    <a:pt x="54609" y="220980"/>
                  </a:lnTo>
                  <a:lnTo>
                    <a:pt x="54609" y="217170"/>
                  </a:lnTo>
                  <a:close/>
                </a:path>
                <a:path w="54609" h="605789">
                  <a:moveTo>
                    <a:pt x="54609" y="220980"/>
                  </a:moveTo>
                  <a:lnTo>
                    <a:pt x="0" y="220980"/>
                  </a:lnTo>
                  <a:lnTo>
                    <a:pt x="0" y="227330"/>
                  </a:lnTo>
                  <a:lnTo>
                    <a:pt x="54609" y="227330"/>
                  </a:lnTo>
                  <a:lnTo>
                    <a:pt x="54609" y="220980"/>
                  </a:lnTo>
                  <a:close/>
                </a:path>
                <a:path w="54609" h="605789">
                  <a:moveTo>
                    <a:pt x="54609" y="227330"/>
                  </a:moveTo>
                  <a:lnTo>
                    <a:pt x="0" y="227330"/>
                  </a:lnTo>
                  <a:lnTo>
                    <a:pt x="0" y="229870"/>
                  </a:lnTo>
                  <a:lnTo>
                    <a:pt x="54609" y="229870"/>
                  </a:lnTo>
                  <a:lnTo>
                    <a:pt x="54609" y="227330"/>
                  </a:lnTo>
                  <a:close/>
                </a:path>
                <a:path w="54609" h="605789">
                  <a:moveTo>
                    <a:pt x="54609" y="229870"/>
                  </a:moveTo>
                  <a:lnTo>
                    <a:pt x="0" y="229870"/>
                  </a:lnTo>
                  <a:lnTo>
                    <a:pt x="0" y="233680"/>
                  </a:lnTo>
                  <a:lnTo>
                    <a:pt x="54609" y="233680"/>
                  </a:lnTo>
                  <a:lnTo>
                    <a:pt x="54609" y="229870"/>
                  </a:lnTo>
                  <a:close/>
                </a:path>
                <a:path w="54609" h="605789">
                  <a:moveTo>
                    <a:pt x="54609" y="233680"/>
                  </a:moveTo>
                  <a:lnTo>
                    <a:pt x="0" y="233680"/>
                  </a:lnTo>
                  <a:lnTo>
                    <a:pt x="0" y="242570"/>
                  </a:lnTo>
                  <a:lnTo>
                    <a:pt x="54609" y="242570"/>
                  </a:lnTo>
                  <a:lnTo>
                    <a:pt x="54609" y="233680"/>
                  </a:lnTo>
                  <a:close/>
                </a:path>
                <a:path w="54609" h="605789">
                  <a:moveTo>
                    <a:pt x="54609" y="242570"/>
                  </a:moveTo>
                  <a:lnTo>
                    <a:pt x="0" y="242570"/>
                  </a:lnTo>
                  <a:lnTo>
                    <a:pt x="0" y="246380"/>
                  </a:lnTo>
                  <a:lnTo>
                    <a:pt x="54609" y="246380"/>
                  </a:lnTo>
                  <a:lnTo>
                    <a:pt x="54609" y="242570"/>
                  </a:lnTo>
                  <a:close/>
                </a:path>
                <a:path w="54609" h="605789">
                  <a:moveTo>
                    <a:pt x="54609" y="246380"/>
                  </a:moveTo>
                  <a:lnTo>
                    <a:pt x="0" y="246380"/>
                  </a:lnTo>
                  <a:lnTo>
                    <a:pt x="0" y="248920"/>
                  </a:lnTo>
                  <a:lnTo>
                    <a:pt x="54609" y="248920"/>
                  </a:lnTo>
                  <a:lnTo>
                    <a:pt x="54609" y="246380"/>
                  </a:lnTo>
                  <a:close/>
                </a:path>
                <a:path w="54609" h="605789">
                  <a:moveTo>
                    <a:pt x="54609" y="248920"/>
                  </a:moveTo>
                  <a:lnTo>
                    <a:pt x="0" y="248920"/>
                  </a:lnTo>
                  <a:lnTo>
                    <a:pt x="0" y="252730"/>
                  </a:lnTo>
                  <a:lnTo>
                    <a:pt x="54609" y="252730"/>
                  </a:lnTo>
                  <a:lnTo>
                    <a:pt x="54609" y="248920"/>
                  </a:lnTo>
                  <a:close/>
                </a:path>
                <a:path w="54609" h="605789">
                  <a:moveTo>
                    <a:pt x="54609" y="252730"/>
                  </a:moveTo>
                  <a:lnTo>
                    <a:pt x="0" y="252730"/>
                  </a:lnTo>
                  <a:lnTo>
                    <a:pt x="0" y="255270"/>
                  </a:lnTo>
                  <a:lnTo>
                    <a:pt x="54609" y="255270"/>
                  </a:lnTo>
                  <a:lnTo>
                    <a:pt x="54609" y="252730"/>
                  </a:lnTo>
                  <a:close/>
                </a:path>
                <a:path w="54609" h="605789">
                  <a:moveTo>
                    <a:pt x="54609" y="255270"/>
                  </a:moveTo>
                  <a:lnTo>
                    <a:pt x="0" y="255270"/>
                  </a:lnTo>
                  <a:lnTo>
                    <a:pt x="0" y="261620"/>
                  </a:lnTo>
                  <a:lnTo>
                    <a:pt x="54609" y="261620"/>
                  </a:lnTo>
                  <a:lnTo>
                    <a:pt x="54609" y="255270"/>
                  </a:lnTo>
                  <a:close/>
                </a:path>
                <a:path w="54609" h="605789">
                  <a:moveTo>
                    <a:pt x="54609" y="261620"/>
                  </a:moveTo>
                  <a:lnTo>
                    <a:pt x="0" y="261620"/>
                  </a:lnTo>
                  <a:lnTo>
                    <a:pt x="0" y="267970"/>
                  </a:lnTo>
                  <a:lnTo>
                    <a:pt x="54609" y="267970"/>
                  </a:lnTo>
                  <a:lnTo>
                    <a:pt x="54609" y="261620"/>
                  </a:lnTo>
                  <a:close/>
                </a:path>
                <a:path w="54609" h="605789">
                  <a:moveTo>
                    <a:pt x="54609" y="267970"/>
                  </a:moveTo>
                  <a:lnTo>
                    <a:pt x="0" y="267970"/>
                  </a:lnTo>
                  <a:lnTo>
                    <a:pt x="0" y="271780"/>
                  </a:lnTo>
                  <a:lnTo>
                    <a:pt x="54609" y="271780"/>
                  </a:lnTo>
                  <a:lnTo>
                    <a:pt x="54609" y="267970"/>
                  </a:lnTo>
                  <a:close/>
                </a:path>
                <a:path w="54609" h="605789">
                  <a:moveTo>
                    <a:pt x="54609" y="271780"/>
                  </a:moveTo>
                  <a:lnTo>
                    <a:pt x="0" y="271780"/>
                  </a:lnTo>
                  <a:lnTo>
                    <a:pt x="0" y="274320"/>
                  </a:lnTo>
                  <a:lnTo>
                    <a:pt x="54609" y="274320"/>
                  </a:lnTo>
                  <a:lnTo>
                    <a:pt x="54609" y="271780"/>
                  </a:lnTo>
                  <a:close/>
                </a:path>
                <a:path w="54609" h="605789">
                  <a:moveTo>
                    <a:pt x="54609" y="274320"/>
                  </a:moveTo>
                  <a:lnTo>
                    <a:pt x="0" y="274320"/>
                  </a:lnTo>
                  <a:lnTo>
                    <a:pt x="0" y="278130"/>
                  </a:lnTo>
                  <a:lnTo>
                    <a:pt x="54609" y="278130"/>
                  </a:lnTo>
                  <a:lnTo>
                    <a:pt x="54609" y="274320"/>
                  </a:lnTo>
                  <a:close/>
                </a:path>
                <a:path w="54609" h="605789">
                  <a:moveTo>
                    <a:pt x="54609" y="278130"/>
                  </a:moveTo>
                  <a:lnTo>
                    <a:pt x="0" y="278130"/>
                  </a:lnTo>
                  <a:lnTo>
                    <a:pt x="0" y="280670"/>
                  </a:lnTo>
                  <a:lnTo>
                    <a:pt x="54609" y="280670"/>
                  </a:lnTo>
                  <a:lnTo>
                    <a:pt x="54609" y="278130"/>
                  </a:lnTo>
                  <a:close/>
                </a:path>
                <a:path w="54609" h="605789">
                  <a:moveTo>
                    <a:pt x="54609" y="280670"/>
                  </a:moveTo>
                  <a:lnTo>
                    <a:pt x="0" y="280670"/>
                  </a:lnTo>
                  <a:lnTo>
                    <a:pt x="0" y="284480"/>
                  </a:lnTo>
                  <a:lnTo>
                    <a:pt x="54609" y="284480"/>
                  </a:lnTo>
                  <a:lnTo>
                    <a:pt x="54609" y="280670"/>
                  </a:lnTo>
                  <a:close/>
                </a:path>
                <a:path w="54609" h="605789">
                  <a:moveTo>
                    <a:pt x="54609" y="284480"/>
                  </a:moveTo>
                  <a:lnTo>
                    <a:pt x="0" y="284480"/>
                  </a:lnTo>
                  <a:lnTo>
                    <a:pt x="0" y="287020"/>
                  </a:lnTo>
                  <a:lnTo>
                    <a:pt x="54609" y="287020"/>
                  </a:lnTo>
                  <a:lnTo>
                    <a:pt x="54609" y="284480"/>
                  </a:lnTo>
                  <a:close/>
                </a:path>
                <a:path w="54609" h="605789">
                  <a:moveTo>
                    <a:pt x="54609" y="287020"/>
                  </a:moveTo>
                  <a:lnTo>
                    <a:pt x="0" y="287020"/>
                  </a:lnTo>
                  <a:lnTo>
                    <a:pt x="0" y="290830"/>
                  </a:lnTo>
                  <a:lnTo>
                    <a:pt x="54609" y="290830"/>
                  </a:lnTo>
                  <a:lnTo>
                    <a:pt x="54609" y="287020"/>
                  </a:lnTo>
                  <a:close/>
                </a:path>
                <a:path w="54609" h="605789">
                  <a:moveTo>
                    <a:pt x="54609" y="290830"/>
                  </a:moveTo>
                  <a:lnTo>
                    <a:pt x="0" y="290830"/>
                  </a:lnTo>
                  <a:lnTo>
                    <a:pt x="0" y="293370"/>
                  </a:lnTo>
                  <a:lnTo>
                    <a:pt x="54609" y="293370"/>
                  </a:lnTo>
                  <a:lnTo>
                    <a:pt x="54609" y="290830"/>
                  </a:lnTo>
                  <a:close/>
                </a:path>
                <a:path w="54609" h="605789">
                  <a:moveTo>
                    <a:pt x="54609" y="293370"/>
                  </a:moveTo>
                  <a:lnTo>
                    <a:pt x="0" y="293370"/>
                  </a:lnTo>
                  <a:lnTo>
                    <a:pt x="0" y="303530"/>
                  </a:lnTo>
                  <a:lnTo>
                    <a:pt x="54609" y="303530"/>
                  </a:lnTo>
                  <a:lnTo>
                    <a:pt x="54609" y="293370"/>
                  </a:lnTo>
                  <a:close/>
                </a:path>
                <a:path w="54609" h="605789">
                  <a:moveTo>
                    <a:pt x="54609" y="303530"/>
                  </a:moveTo>
                  <a:lnTo>
                    <a:pt x="0" y="303530"/>
                  </a:lnTo>
                  <a:lnTo>
                    <a:pt x="0" y="306070"/>
                  </a:lnTo>
                  <a:lnTo>
                    <a:pt x="54609" y="306070"/>
                  </a:lnTo>
                  <a:lnTo>
                    <a:pt x="54609" y="303530"/>
                  </a:lnTo>
                  <a:close/>
                </a:path>
                <a:path w="54609" h="605789">
                  <a:moveTo>
                    <a:pt x="54609" y="306070"/>
                  </a:moveTo>
                  <a:lnTo>
                    <a:pt x="0" y="306070"/>
                  </a:lnTo>
                  <a:lnTo>
                    <a:pt x="0" y="309880"/>
                  </a:lnTo>
                  <a:lnTo>
                    <a:pt x="54609" y="309880"/>
                  </a:lnTo>
                  <a:lnTo>
                    <a:pt x="54609" y="306070"/>
                  </a:lnTo>
                  <a:close/>
                </a:path>
                <a:path w="54609" h="605789">
                  <a:moveTo>
                    <a:pt x="54609" y="309880"/>
                  </a:moveTo>
                  <a:lnTo>
                    <a:pt x="0" y="309880"/>
                  </a:lnTo>
                  <a:lnTo>
                    <a:pt x="0" y="312420"/>
                  </a:lnTo>
                  <a:lnTo>
                    <a:pt x="54609" y="312420"/>
                  </a:lnTo>
                  <a:lnTo>
                    <a:pt x="54609" y="309880"/>
                  </a:lnTo>
                  <a:close/>
                </a:path>
                <a:path w="54609" h="605789">
                  <a:moveTo>
                    <a:pt x="54609" y="312420"/>
                  </a:moveTo>
                  <a:lnTo>
                    <a:pt x="0" y="312420"/>
                  </a:lnTo>
                  <a:lnTo>
                    <a:pt x="0" y="322580"/>
                  </a:lnTo>
                  <a:lnTo>
                    <a:pt x="54609" y="322580"/>
                  </a:lnTo>
                  <a:lnTo>
                    <a:pt x="54609" y="312420"/>
                  </a:lnTo>
                  <a:close/>
                </a:path>
                <a:path w="54609" h="605789">
                  <a:moveTo>
                    <a:pt x="54609" y="322580"/>
                  </a:moveTo>
                  <a:lnTo>
                    <a:pt x="0" y="322580"/>
                  </a:lnTo>
                  <a:lnTo>
                    <a:pt x="0" y="325120"/>
                  </a:lnTo>
                  <a:lnTo>
                    <a:pt x="54609" y="325120"/>
                  </a:lnTo>
                  <a:lnTo>
                    <a:pt x="54609" y="322580"/>
                  </a:lnTo>
                  <a:close/>
                </a:path>
                <a:path w="54609" h="605789">
                  <a:moveTo>
                    <a:pt x="54609" y="325120"/>
                  </a:moveTo>
                  <a:lnTo>
                    <a:pt x="0" y="325120"/>
                  </a:lnTo>
                  <a:lnTo>
                    <a:pt x="0" y="331470"/>
                  </a:lnTo>
                  <a:lnTo>
                    <a:pt x="54609" y="331470"/>
                  </a:lnTo>
                  <a:lnTo>
                    <a:pt x="54609" y="325120"/>
                  </a:lnTo>
                  <a:close/>
                </a:path>
                <a:path w="54609" h="605789">
                  <a:moveTo>
                    <a:pt x="54609" y="331470"/>
                  </a:moveTo>
                  <a:lnTo>
                    <a:pt x="0" y="331470"/>
                  </a:lnTo>
                  <a:lnTo>
                    <a:pt x="0" y="335280"/>
                  </a:lnTo>
                  <a:lnTo>
                    <a:pt x="54609" y="335280"/>
                  </a:lnTo>
                  <a:lnTo>
                    <a:pt x="54609" y="331470"/>
                  </a:lnTo>
                  <a:close/>
                </a:path>
                <a:path w="54609" h="605789">
                  <a:moveTo>
                    <a:pt x="54609" y="335280"/>
                  </a:moveTo>
                  <a:lnTo>
                    <a:pt x="0" y="335280"/>
                  </a:lnTo>
                  <a:lnTo>
                    <a:pt x="0" y="344170"/>
                  </a:lnTo>
                  <a:lnTo>
                    <a:pt x="54609" y="344170"/>
                  </a:lnTo>
                  <a:lnTo>
                    <a:pt x="54609" y="335280"/>
                  </a:lnTo>
                  <a:close/>
                </a:path>
                <a:path w="54609" h="605789">
                  <a:moveTo>
                    <a:pt x="54609" y="344170"/>
                  </a:moveTo>
                  <a:lnTo>
                    <a:pt x="0" y="344170"/>
                  </a:lnTo>
                  <a:lnTo>
                    <a:pt x="0" y="350520"/>
                  </a:lnTo>
                  <a:lnTo>
                    <a:pt x="54609" y="350520"/>
                  </a:lnTo>
                  <a:lnTo>
                    <a:pt x="54609" y="344170"/>
                  </a:lnTo>
                  <a:close/>
                </a:path>
                <a:path w="54609" h="605789">
                  <a:moveTo>
                    <a:pt x="54609" y="350520"/>
                  </a:moveTo>
                  <a:lnTo>
                    <a:pt x="0" y="350520"/>
                  </a:lnTo>
                  <a:lnTo>
                    <a:pt x="0" y="354330"/>
                  </a:lnTo>
                  <a:lnTo>
                    <a:pt x="54609" y="354330"/>
                  </a:lnTo>
                  <a:lnTo>
                    <a:pt x="54609" y="350520"/>
                  </a:lnTo>
                  <a:close/>
                </a:path>
                <a:path w="54609" h="605789">
                  <a:moveTo>
                    <a:pt x="54609" y="354330"/>
                  </a:moveTo>
                  <a:lnTo>
                    <a:pt x="0" y="354330"/>
                  </a:lnTo>
                  <a:lnTo>
                    <a:pt x="0" y="356870"/>
                  </a:lnTo>
                  <a:lnTo>
                    <a:pt x="54609" y="356870"/>
                  </a:lnTo>
                  <a:lnTo>
                    <a:pt x="54609" y="354330"/>
                  </a:lnTo>
                  <a:close/>
                </a:path>
                <a:path w="54609" h="605789">
                  <a:moveTo>
                    <a:pt x="54609" y="356870"/>
                  </a:moveTo>
                  <a:lnTo>
                    <a:pt x="0" y="356870"/>
                  </a:lnTo>
                  <a:lnTo>
                    <a:pt x="0" y="363220"/>
                  </a:lnTo>
                  <a:lnTo>
                    <a:pt x="54609" y="363220"/>
                  </a:lnTo>
                  <a:lnTo>
                    <a:pt x="54609" y="356870"/>
                  </a:lnTo>
                  <a:close/>
                </a:path>
                <a:path w="54609" h="605789">
                  <a:moveTo>
                    <a:pt x="54609" y="363220"/>
                  </a:moveTo>
                  <a:lnTo>
                    <a:pt x="0" y="363220"/>
                  </a:lnTo>
                  <a:lnTo>
                    <a:pt x="0" y="367030"/>
                  </a:lnTo>
                  <a:lnTo>
                    <a:pt x="54609" y="367030"/>
                  </a:lnTo>
                  <a:lnTo>
                    <a:pt x="54609" y="363220"/>
                  </a:lnTo>
                  <a:close/>
                </a:path>
                <a:path w="54609" h="605789">
                  <a:moveTo>
                    <a:pt x="54609" y="367030"/>
                  </a:moveTo>
                  <a:lnTo>
                    <a:pt x="0" y="367030"/>
                  </a:lnTo>
                  <a:lnTo>
                    <a:pt x="0" y="369570"/>
                  </a:lnTo>
                  <a:lnTo>
                    <a:pt x="54609" y="369570"/>
                  </a:lnTo>
                  <a:lnTo>
                    <a:pt x="54609" y="367030"/>
                  </a:lnTo>
                  <a:close/>
                </a:path>
                <a:path w="54609" h="605789">
                  <a:moveTo>
                    <a:pt x="54609" y="369570"/>
                  </a:moveTo>
                  <a:lnTo>
                    <a:pt x="0" y="369570"/>
                  </a:lnTo>
                  <a:lnTo>
                    <a:pt x="0" y="373380"/>
                  </a:lnTo>
                  <a:lnTo>
                    <a:pt x="54609" y="373380"/>
                  </a:lnTo>
                  <a:lnTo>
                    <a:pt x="54609" y="369570"/>
                  </a:lnTo>
                  <a:close/>
                </a:path>
                <a:path w="54609" h="605789">
                  <a:moveTo>
                    <a:pt x="54609" y="373380"/>
                  </a:moveTo>
                  <a:lnTo>
                    <a:pt x="0" y="373380"/>
                  </a:lnTo>
                  <a:lnTo>
                    <a:pt x="0" y="375920"/>
                  </a:lnTo>
                  <a:lnTo>
                    <a:pt x="54609" y="375920"/>
                  </a:lnTo>
                  <a:lnTo>
                    <a:pt x="54609" y="373380"/>
                  </a:lnTo>
                  <a:close/>
                </a:path>
                <a:path w="54609" h="605789">
                  <a:moveTo>
                    <a:pt x="54609" y="375920"/>
                  </a:moveTo>
                  <a:lnTo>
                    <a:pt x="0" y="375920"/>
                  </a:lnTo>
                  <a:lnTo>
                    <a:pt x="0" y="388620"/>
                  </a:lnTo>
                  <a:lnTo>
                    <a:pt x="54609" y="388620"/>
                  </a:lnTo>
                  <a:lnTo>
                    <a:pt x="54609" y="375920"/>
                  </a:lnTo>
                  <a:close/>
                </a:path>
                <a:path w="54609" h="605789">
                  <a:moveTo>
                    <a:pt x="54609" y="388620"/>
                  </a:moveTo>
                  <a:lnTo>
                    <a:pt x="0" y="388620"/>
                  </a:lnTo>
                  <a:lnTo>
                    <a:pt x="0" y="398780"/>
                  </a:lnTo>
                  <a:lnTo>
                    <a:pt x="54609" y="398780"/>
                  </a:lnTo>
                  <a:lnTo>
                    <a:pt x="54609" y="388620"/>
                  </a:lnTo>
                  <a:close/>
                </a:path>
                <a:path w="54609" h="605789">
                  <a:moveTo>
                    <a:pt x="54609" y="398780"/>
                  </a:moveTo>
                  <a:lnTo>
                    <a:pt x="0" y="398780"/>
                  </a:lnTo>
                  <a:lnTo>
                    <a:pt x="0" y="401320"/>
                  </a:lnTo>
                  <a:lnTo>
                    <a:pt x="54609" y="401320"/>
                  </a:lnTo>
                  <a:lnTo>
                    <a:pt x="54609" y="398780"/>
                  </a:lnTo>
                  <a:close/>
                </a:path>
                <a:path w="54609" h="605789">
                  <a:moveTo>
                    <a:pt x="54609" y="401320"/>
                  </a:moveTo>
                  <a:lnTo>
                    <a:pt x="0" y="401320"/>
                  </a:lnTo>
                  <a:lnTo>
                    <a:pt x="0" y="411480"/>
                  </a:lnTo>
                  <a:lnTo>
                    <a:pt x="54609" y="411480"/>
                  </a:lnTo>
                  <a:lnTo>
                    <a:pt x="54609" y="401320"/>
                  </a:lnTo>
                  <a:close/>
                </a:path>
                <a:path w="54609" h="605789">
                  <a:moveTo>
                    <a:pt x="54609" y="411480"/>
                  </a:moveTo>
                  <a:lnTo>
                    <a:pt x="0" y="411480"/>
                  </a:lnTo>
                  <a:lnTo>
                    <a:pt x="0" y="424180"/>
                  </a:lnTo>
                  <a:lnTo>
                    <a:pt x="54609" y="424180"/>
                  </a:lnTo>
                  <a:lnTo>
                    <a:pt x="54609" y="411480"/>
                  </a:lnTo>
                  <a:close/>
                </a:path>
                <a:path w="54609" h="605789">
                  <a:moveTo>
                    <a:pt x="54609" y="424180"/>
                  </a:moveTo>
                  <a:lnTo>
                    <a:pt x="0" y="424180"/>
                  </a:lnTo>
                  <a:lnTo>
                    <a:pt x="0" y="426720"/>
                  </a:lnTo>
                  <a:lnTo>
                    <a:pt x="54609" y="426720"/>
                  </a:lnTo>
                  <a:lnTo>
                    <a:pt x="54609" y="424180"/>
                  </a:lnTo>
                  <a:close/>
                </a:path>
                <a:path w="54609" h="605789">
                  <a:moveTo>
                    <a:pt x="54609" y="426720"/>
                  </a:moveTo>
                  <a:lnTo>
                    <a:pt x="0" y="426720"/>
                  </a:lnTo>
                  <a:lnTo>
                    <a:pt x="0" y="433070"/>
                  </a:lnTo>
                  <a:lnTo>
                    <a:pt x="54609" y="433070"/>
                  </a:lnTo>
                  <a:lnTo>
                    <a:pt x="54609" y="426720"/>
                  </a:lnTo>
                  <a:close/>
                </a:path>
                <a:path w="54609" h="605789">
                  <a:moveTo>
                    <a:pt x="54609" y="433070"/>
                  </a:moveTo>
                  <a:lnTo>
                    <a:pt x="0" y="433070"/>
                  </a:lnTo>
                  <a:lnTo>
                    <a:pt x="0" y="439420"/>
                  </a:lnTo>
                  <a:lnTo>
                    <a:pt x="54609" y="439420"/>
                  </a:lnTo>
                  <a:lnTo>
                    <a:pt x="54609" y="433070"/>
                  </a:lnTo>
                  <a:close/>
                </a:path>
                <a:path w="54609" h="605789">
                  <a:moveTo>
                    <a:pt x="54609" y="439420"/>
                  </a:moveTo>
                  <a:lnTo>
                    <a:pt x="0" y="439420"/>
                  </a:lnTo>
                  <a:lnTo>
                    <a:pt x="0" y="443230"/>
                  </a:lnTo>
                  <a:lnTo>
                    <a:pt x="54609" y="443230"/>
                  </a:lnTo>
                  <a:lnTo>
                    <a:pt x="54609" y="439420"/>
                  </a:lnTo>
                  <a:close/>
                </a:path>
                <a:path w="54609" h="605789">
                  <a:moveTo>
                    <a:pt x="54609" y="443230"/>
                  </a:moveTo>
                  <a:lnTo>
                    <a:pt x="0" y="443230"/>
                  </a:lnTo>
                  <a:lnTo>
                    <a:pt x="0" y="452120"/>
                  </a:lnTo>
                  <a:lnTo>
                    <a:pt x="54609" y="452120"/>
                  </a:lnTo>
                  <a:lnTo>
                    <a:pt x="54609" y="443230"/>
                  </a:lnTo>
                  <a:close/>
                </a:path>
                <a:path w="54609" h="605789">
                  <a:moveTo>
                    <a:pt x="54609" y="452120"/>
                  </a:moveTo>
                  <a:lnTo>
                    <a:pt x="0" y="452120"/>
                  </a:lnTo>
                  <a:lnTo>
                    <a:pt x="0" y="455930"/>
                  </a:lnTo>
                  <a:lnTo>
                    <a:pt x="54609" y="455930"/>
                  </a:lnTo>
                  <a:lnTo>
                    <a:pt x="54609" y="452120"/>
                  </a:lnTo>
                  <a:close/>
                </a:path>
                <a:path w="54609" h="605789">
                  <a:moveTo>
                    <a:pt x="54609" y="455930"/>
                  </a:moveTo>
                  <a:lnTo>
                    <a:pt x="0" y="455930"/>
                  </a:lnTo>
                  <a:lnTo>
                    <a:pt x="0" y="458470"/>
                  </a:lnTo>
                  <a:lnTo>
                    <a:pt x="54609" y="458470"/>
                  </a:lnTo>
                  <a:lnTo>
                    <a:pt x="54609" y="455930"/>
                  </a:lnTo>
                  <a:close/>
                </a:path>
                <a:path w="54609" h="605789">
                  <a:moveTo>
                    <a:pt x="54609" y="458470"/>
                  </a:moveTo>
                  <a:lnTo>
                    <a:pt x="0" y="458470"/>
                  </a:lnTo>
                  <a:lnTo>
                    <a:pt x="0" y="462280"/>
                  </a:lnTo>
                  <a:lnTo>
                    <a:pt x="54609" y="462280"/>
                  </a:lnTo>
                  <a:lnTo>
                    <a:pt x="54609" y="458470"/>
                  </a:lnTo>
                  <a:close/>
                </a:path>
                <a:path w="54609" h="605789">
                  <a:moveTo>
                    <a:pt x="54609" y="462280"/>
                  </a:moveTo>
                  <a:lnTo>
                    <a:pt x="0" y="462280"/>
                  </a:lnTo>
                  <a:lnTo>
                    <a:pt x="0" y="464820"/>
                  </a:lnTo>
                  <a:lnTo>
                    <a:pt x="54609" y="464820"/>
                  </a:lnTo>
                  <a:lnTo>
                    <a:pt x="54609" y="462280"/>
                  </a:lnTo>
                  <a:close/>
                </a:path>
                <a:path w="54609" h="605789">
                  <a:moveTo>
                    <a:pt x="54609" y="464820"/>
                  </a:moveTo>
                  <a:lnTo>
                    <a:pt x="0" y="464820"/>
                  </a:lnTo>
                  <a:lnTo>
                    <a:pt x="0" y="471170"/>
                  </a:lnTo>
                  <a:lnTo>
                    <a:pt x="54609" y="471170"/>
                  </a:lnTo>
                  <a:lnTo>
                    <a:pt x="54609" y="464820"/>
                  </a:lnTo>
                  <a:close/>
                </a:path>
                <a:path w="54609" h="605789">
                  <a:moveTo>
                    <a:pt x="54609" y="471170"/>
                  </a:moveTo>
                  <a:lnTo>
                    <a:pt x="0" y="471170"/>
                  </a:lnTo>
                  <a:lnTo>
                    <a:pt x="0" y="474980"/>
                  </a:lnTo>
                  <a:lnTo>
                    <a:pt x="54609" y="474980"/>
                  </a:lnTo>
                  <a:lnTo>
                    <a:pt x="54609" y="471170"/>
                  </a:lnTo>
                  <a:close/>
                </a:path>
                <a:path w="54609" h="605789">
                  <a:moveTo>
                    <a:pt x="54609" y="474980"/>
                  </a:moveTo>
                  <a:lnTo>
                    <a:pt x="0" y="474980"/>
                  </a:lnTo>
                  <a:lnTo>
                    <a:pt x="0" y="477520"/>
                  </a:lnTo>
                  <a:lnTo>
                    <a:pt x="54609" y="477520"/>
                  </a:lnTo>
                  <a:lnTo>
                    <a:pt x="54609" y="474980"/>
                  </a:lnTo>
                  <a:close/>
                </a:path>
                <a:path w="54609" h="605789">
                  <a:moveTo>
                    <a:pt x="54609" y="477520"/>
                  </a:moveTo>
                  <a:lnTo>
                    <a:pt x="0" y="477520"/>
                  </a:lnTo>
                  <a:lnTo>
                    <a:pt x="0" y="483870"/>
                  </a:lnTo>
                  <a:lnTo>
                    <a:pt x="54609" y="483870"/>
                  </a:lnTo>
                  <a:lnTo>
                    <a:pt x="54609" y="477520"/>
                  </a:lnTo>
                  <a:close/>
                </a:path>
                <a:path w="54609" h="605789">
                  <a:moveTo>
                    <a:pt x="54609" y="483870"/>
                  </a:moveTo>
                  <a:lnTo>
                    <a:pt x="0" y="483870"/>
                  </a:lnTo>
                  <a:lnTo>
                    <a:pt x="0" y="487680"/>
                  </a:lnTo>
                  <a:lnTo>
                    <a:pt x="54609" y="487680"/>
                  </a:lnTo>
                  <a:lnTo>
                    <a:pt x="54609" y="483870"/>
                  </a:lnTo>
                  <a:close/>
                </a:path>
                <a:path w="54609" h="605789">
                  <a:moveTo>
                    <a:pt x="54609" y="487680"/>
                  </a:moveTo>
                  <a:lnTo>
                    <a:pt x="0" y="487680"/>
                  </a:lnTo>
                  <a:lnTo>
                    <a:pt x="0" y="490220"/>
                  </a:lnTo>
                  <a:lnTo>
                    <a:pt x="54609" y="490220"/>
                  </a:lnTo>
                  <a:lnTo>
                    <a:pt x="54609" y="487680"/>
                  </a:lnTo>
                  <a:close/>
                </a:path>
                <a:path w="54609" h="605789">
                  <a:moveTo>
                    <a:pt x="54609" y="490220"/>
                  </a:moveTo>
                  <a:lnTo>
                    <a:pt x="0" y="490220"/>
                  </a:lnTo>
                  <a:lnTo>
                    <a:pt x="0" y="496570"/>
                  </a:lnTo>
                  <a:lnTo>
                    <a:pt x="54609" y="496570"/>
                  </a:lnTo>
                  <a:lnTo>
                    <a:pt x="54609" y="490220"/>
                  </a:lnTo>
                  <a:close/>
                </a:path>
                <a:path w="54609" h="605789">
                  <a:moveTo>
                    <a:pt x="54609" y="496570"/>
                  </a:moveTo>
                  <a:lnTo>
                    <a:pt x="0" y="496570"/>
                  </a:lnTo>
                  <a:lnTo>
                    <a:pt x="0" y="500380"/>
                  </a:lnTo>
                  <a:lnTo>
                    <a:pt x="54609" y="500380"/>
                  </a:lnTo>
                  <a:lnTo>
                    <a:pt x="54609" y="496570"/>
                  </a:lnTo>
                  <a:close/>
                </a:path>
                <a:path w="54609" h="605789">
                  <a:moveTo>
                    <a:pt x="54609" y="500380"/>
                  </a:moveTo>
                  <a:lnTo>
                    <a:pt x="0" y="500380"/>
                  </a:lnTo>
                  <a:lnTo>
                    <a:pt x="0" y="506730"/>
                  </a:lnTo>
                  <a:lnTo>
                    <a:pt x="54609" y="506730"/>
                  </a:lnTo>
                  <a:lnTo>
                    <a:pt x="54609" y="500380"/>
                  </a:lnTo>
                  <a:close/>
                </a:path>
                <a:path w="54609" h="605789">
                  <a:moveTo>
                    <a:pt x="54609" y="506730"/>
                  </a:moveTo>
                  <a:lnTo>
                    <a:pt x="0" y="506730"/>
                  </a:lnTo>
                  <a:lnTo>
                    <a:pt x="0" y="509270"/>
                  </a:lnTo>
                  <a:lnTo>
                    <a:pt x="54609" y="509270"/>
                  </a:lnTo>
                  <a:lnTo>
                    <a:pt x="54609" y="506730"/>
                  </a:lnTo>
                  <a:close/>
                </a:path>
                <a:path w="54609" h="605789">
                  <a:moveTo>
                    <a:pt x="54609" y="509270"/>
                  </a:moveTo>
                  <a:lnTo>
                    <a:pt x="0" y="509270"/>
                  </a:lnTo>
                  <a:lnTo>
                    <a:pt x="0" y="513080"/>
                  </a:lnTo>
                  <a:lnTo>
                    <a:pt x="54609" y="513080"/>
                  </a:lnTo>
                  <a:lnTo>
                    <a:pt x="54609" y="509270"/>
                  </a:lnTo>
                  <a:close/>
                </a:path>
                <a:path w="54609" h="605789">
                  <a:moveTo>
                    <a:pt x="54609" y="513080"/>
                  </a:moveTo>
                  <a:lnTo>
                    <a:pt x="0" y="513080"/>
                  </a:lnTo>
                  <a:lnTo>
                    <a:pt x="0" y="519430"/>
                  </a:lnTo>
                  <a:lnTo>
                    <a:pt x="54609" y="519430"/>
                  </a:lnTo>
                  <a:lnTo>
                    <a:pt x="54609" y="513080"/>
                  </a:lnTo>
                  <a:close/>
                </a:path>
                <a:path w="54609" h="605789">
                  <a:moveTo>
                    <a:pt x="54609" y="519430"/>
                  </a:moveTo>
                  <a:lnTo>
                    <a:pt x="0" y="519430"/>
                  </a:lnTo>
                  <a:lnTo>
                    <a:pt x="0" y="521970"/>
                  </a:lnTo>
                  <a:lnTo>
                    <a:pt x="54609" y="521970"/>
                  </a:lnTo>
                  <a:lnTo>
                    <a:pt x="54609" y="519430"/>
                  </a:lnTo>
                  <a:close/>
                </a:path>
                <a:path w="54609" h="605789">
                  <a:moveTo>
                    <a:pt x="54609" y="521970"/>
                  </a:moveTo>
                  <a:lnTo>
                    <a:pt x="0" y="521970"/>
                  </a:lnTo>
                  <a:lnTo>
                    <a:pt x="0" y="525780"/>
                  </a:lnTo>
                  <a:lnTo>
                    <a:pt x="54609" y="525780"/>
                  </a:lnTo>
                  <a:lnTo>
                    <a:pt x="54609" y="521970"/>
                  </a:lnTo>
                  <a:close/>
                </a:path>
                <a:path w="54609" h="605789">
                  <a:moveTo>
                    <a:pt x="54609" y="525780"/>
                  </a:moveTo>
                  <a:lnTo>
                    <a:pt x="0" y="525780"/>
                  </a:lnTo>
                  <a:lnTo>
                    <a:pt x="0" y="528320"/>
                  </a:lnTo>
                  <a:lnTo>
                    <a:pt x="54609" y="528320"/>
                  </a:lnTo>
                  <a:lnTo>
                    <a:pt x="54609" y="525780"/>
                  </a:lnTo>
                  <a:close/>
                </a:path>
                <a:path w="54609" h="605789">
                  <a:moveTo>
                    <a:pt x="54609" y="528320"/>
                  </a:moveTo>
                  <a:lnTo>
                    <a:pt x="0" y="528320"/>
                  </a:lnTo>
                  <a:lnTo>
                    <a:pt x="0" y="532130"/>
                  </a:lnTo>
                  <a:lnTo>
                    <a:pt x="54609" y="532130"/>
                  </a:lnTo>
                  <a:lnTo>
                    <a:pt x="54609" y="528320"/>
                  </a:lnTo>
                  <a:close/>
                </a:path>
                <a:path w="54609" h="605789">
                  <a:moveTo>
                    <a:pt x="54609" y="532130"/>
                  </a:moveTo>
                  <a:lnTo>
                    <a:pt x="0" y="532130"/>
                  </a:lnTo>
                  <a:lnTo>
                    <a:pt x="0" y="534670"/>
                  </a:lnTo>
                  <a:lnTo>
                    <a:pt x="54609" y="534670"/>
                  </a:lnTo>
                  <a:lnTo>
                    <a:pt x="54609" y="532130"/>
                  </a:lnTo>
                  <a:close/>
                </a:path>
                <a:path w="54609" h="605789">
                  <a:moveTo>
                    <a:pt x="54609" y="534670"/>
                  </a:moveTo>
                  <a:lnTo>
                    <a:pt x="0" y="534670"/>
                  </a:lnTo>
                  <a:lnTo>
                    <a:pt x="0" y="538480"/>
                  </a:lnTo>
                  <a:lnTo>
                    <a:pt x="54609" y="538480"/>
                  </a:lnTo>
                  <a:lnTo>
                    <a:pt x="54609" y="534670"/>
                  </a:lnTo>
                  <a:close/>
                </a:path>
                <a:path w="54609" h="605789">
                  <a:moveTo>
                    <a:pt x="54609" y="538480"/>
                  </a:moveTo>
                  <a:lnTo>
                    <a:pt x="0" y="538480"/>
                  </a:lnTo>
                  <a:lnTo>
                    <a:pt x="0" y="547370"/>
                  </a:lnTo>
                  <a:lnTo>
                    <a:pt x="54609" y="547370"/>
                  </a:lnTo>
                  <a:lnTo>
                    <a:pt x="54609" y="538480"/>
                  </a:lnTo>
                  <a:close/>
                </a:path>
                <a:path w="54609" h="605789">
                  <a:moveTo>
                    <a:pt x="54609" y="547370"/>
                  </a:moveTo>
                  <a:lnTo>
                    <a:pt x="0" y="547370"/>
                  </a:lnTo>
                  <a:lnTo>
                    <a:pt x="0" y="551180"/>
                  </a:lnTo>
                  <a:lnTo>
                    <a:pt x="54609" y="551180"/>
                  </a:lnTo>
                  <a:lnTo>
                    <a:pt x="54609" y="547370"/>
                  </a:lnTo>
                  <a:close/>
                </a:path>
                <a:path w="54609" h="605789">
                  <a:moveTo>
                    <a:pt x="54609" y="551180"/>
                  </a:moveTo>
                  <a:lnTo>
                    <a:pt x="0" y="551180"/>
                  </a:lnTo>
                  <a:lnTo>
                    <a:pt x="0" y="553720"/>
                  </a:lnTo>
                  <a:lnTo>
                    <a:pt x="54609" y="553720"/>
                  </a:lnTo>
                  <a:lnTo>
                    <a:pt x="54609" y="551180"/>
                  </a:lnTo>
                  <a:close/>
                </a:path>
                <a:path w="54609" h="605789">
                  <a:moveTo>
                    <a:pt x="54609" y="553720"/>
                  </a:moveTo>
                  <a:lnTo>
                    <a:pt x="0" y="553720"/>
                  </a:lnTo>
                  <a:lnTo>
                    <a:pt x="0" y="557530"/>
                  </a:lnTo>
                  <a:lnTo>
                    <a:pt x="54609" y="557530"/>
                  </a:lnTo>
                  <a:lnTo>
                    <a:pt x="54609" y="553720"/>
                  </a:lnTo>
                  <a:close/>
                </a:path>
                <a:path w="54609" h="605789">
                  <a:moveTo>
                    <a:pt x="54609" y="557530"/>
                  </a:moveTo>
                  <a:lnTo>
                    <a:pt x="0" y="557530"/>
                  </a:lnTo>
                  <a:lnTo>
                    <a:pt x="0" y="560070"/>
                  </a:lnTo>
                  <a:lnTo>
                    <a:pt x="54609" y="560070"/>
                  </a:lnTo>
                  <a:lnTo>
                    <a:pt x="54609" y="557530"/>
                  </a:lnTo>
                  <a:close/>
                </a:path>
                <a:path w="54609" h="605789">
                  <a:moveTo>
                    <a:pt x="3809" y="604520"/>
                  </a:moveTo>
                  <a:lnTo>
                    <a:pt x="0" y="604520"/>
                  </a:lnTo>
                  <a:lnTo>
                    <a:pt x="0" y="605790"/>
                  </a:lnTo>
                  <a:lnTo>
                    <a:pt x="3809" y="605790"/>
                  </a:lnTo>
                  <a:lnTo>
                    <a:pt x="3809" y="604520"/>
                  </a:lnTo>
                  <a:close/>
                </a:path>
                <a:path w="54609" h="605789">
                  <a:moveTo>
                    <a:pt x="25399" y="598170"/>
                  </a:moveTo>
                  <a:lnTo>
                    <a:pt x="0" y="598170"/>
                  </a:lnTo>
                  <a:lnTo>
                    <a:pt x="0" y="603250"/>
                  </a:lnTo>
                  <a:lnTo>
                    <a:pt x="8889" y="603250"/>
                  </a:lnTo>
                  <a:lnTo>
                    <a:pt x="8889" y="604520"/>
                  </a:lnTo>
                  <a:lnTo>
                    <a:pt x="12700" y="604520"/>
                  </a:lnTo>
                  <a:lnTo>
                    <a:pt x="12700" y="601980"/>
                  </a:lnTo>
                  <a:lnTo>
                    <a:pt x="17779" y="601980"/>
                  </a:lnTo>
                  <a:lnTo>
                    <a:pt x="17779" y="600710"/>
                  </a:lnTo>
                  <a:lnTo>
                    <a:pt x="21589" y="600710"/>
                  </a:lnTo>
                  <a:lnTo>
                    <a:pt x="21589" y="599440"/>
                  </a:lnTo>
                  <a:lnTo>
                    <a:pt x="25399" y="599440"/>
                  </a:lnTo>
                  <a:lnTo>
                    <a:pt x="25399" y="598170"/>
                  </a:lnTo>
                  <a:close/>
                </a:path>
                <a:path w="54609" h="605789">
                  <a:moveTo>
                    <a:pt x="46989" y="591820"/>
                  </a:moveTo>
                  <a:lnTo>
                    <a:pt x="0" y="591820"/>
                  </a:lnTo>
                  <a:lnTo>
                    <a:pt x="0" y="596900"/>
                  </a:lnTo>
                  <a:lnTo>
                    <a:pt x="30479" y="596900"/>
                  </a:lnTo>
                  <a:lnTo>
                    <a:pt x="30479" y="598170"/>
                  </a:lnTo>
                  <a:lnTo>
                    <a:pt x="34289" y="598170"/>
                  </a:lnTo>
                  <a:lnTo>
                    <a:pt x="34289" y="595630"/>
                  </a:lnTo>
                  <a:lnTo>
                    <a:pt x="38100" y="595630"/>
                  </a:lnTo>
                  <a:lnTo>
                    <a:pt x="38100" y="594360"/>
                  </a:lnTo>
                  <a:lnTo>
                    <a:pt x="43179" y="594360"/>
                  </a:lnTo>
                  <a:lnTo>
                    <a:pt x="43179" y="593090"/>
                  </a:lnTo>
                  <a:lnTo>
                    <a:pt x="46989" y="593090"/>
                  </a:lnTo>
                  <a:lnTo>
                    <a:pt x="46989" y="591820"/>
                  </a:lnTo>
                  <a:close/>
                </a:path>
                <a:path w="54609" h="605789">
                  <a:moveTo>
                    <a:pt x="54609" y="585470"/>
                  </a:moveTo>
                  <a:lnTo>
                    <a:pt x="0" y="585470"/>
                  </a:lnTo>
                  <a:lnTo>
                    <a:pt x="0" y="590550"/>
                  </a:lnTo>
                  <a:lnTo>
                    <a:pt x="50799" y="590550"/>
                  </a:lnTo>
                  <a:lnTo>
                    <a:pt x="50799" y="591820"/>
                  </a:lnTo>
                  <a:lnTo>
                    <a:pt x="54609" y="591820"/>
                  </a:lnTo>
                  <a:lnTo>
                    <a:pt x="54609" y="585470"/>
                  </a:lnTo>
                  <a:close/>
                </a:path>
                <a:path w="54609" h="605789">
                  <a:moveTo>
                    <a:pt x="54609" y="579120"/>
                  </a:moveTo>
                  <a:lnTo>
                    <a:pt x="0" y="579120"/>
                  </a:lnTo>
                  <a:lnTo>
                    <a:pt x="0" y="584200"/>
                  </a:lnTo>
                  <a:lnTo>
                    <a:pt x="54609" y="584200"/>
                  </a:lnTo>
                  <a:lnTo>
                    <a:pt x="54609" y="579120"/>
                  </a:lnTo>
                  <a:close/>
                </a:path>
                <a:path w="54609" h="605789">
                  <a:moveTo>
                    <a:pt x="54609" y="572770"/>
                  </a:moveTo>
                  <a:lnTo>
                    <a:pt x="0" y="572770"/>
                  </a:lnTo>
                  <a:lnTo>
                    <a:pt x="0" y="577850"/>
                  </a:lnTo>
                  <a:lnTo>
                    <a:pt x="54609" y="577850"/>
                  </a:lnTo>
                  <a:lnTo>
                    <a:pt x="54609" y="572770"/>
                  </a:lnTo>
                  <a:close/>
                </a:path>
                <a:path w="54609" h="605789">
                  <a:moveTo>
                    <a:pt x="54609" y="566420"/>
                  </a:moveTo>
                  <a:lnTo>
                    <a:pt x="0" y="566420"/>
                  </a:lnTo>
                  <a:lnTo>
                    <a:pt x="0" y="571500"/>
                  </a:lnTo>
                  <a:lnTo>
                    <a:pt x="54609" y="571500"/>
                  </a:lnTo>
                  <a:lnTo>
                    <a:pt x="54609" y="566420"/>
                  </a:lnTo>
                  <a:close/>
                </a:path>
                <a:path w="54609" h="605789">
                  <a:moveTo>
                    <a:pt x="54609" y="561340"/>
                  </a:moveTo>
                  <a:lnTo>
                    <a:pt x="0" y="561340"/>
                  </a:lnTo>
                  <a:lnTo>
                    <a:pt x="0" y="565150"/>
                  </a:lnTo>
                  <a:lnTo>
                    <a:pt x="54609" y="565150"/>
                  </a:lnTo>
                  <a:lnTo>
                    <a:pt x="54609" y="561340"/>
                  </a:lnTo>
                  <a:close/>
                </a:path>
              </a:pathLst>
            </a:custGeom>
            <a:solidFill>
              <a:srgbClr val="1F601F"/>
            </a:solidFill>
          </p:spPr>
          <p:txBody>
            <a:bodyPr wrap="square" lIns="0" tIns="0" rIns="0" bIns="0" rtlCol="0"/>
            <a:lstStyle/>
            <a:p>
              <a:endParaRPr/>
            </a:p>
          </p:txBody>
        </p:sp>
        <p:sp>
          <p:nvSpPr>
            <p:cNvPr id="927" name="object 927"/>
            <p:cNvSpPr/>
            <p:nvPr/>
          </p:nvSpPr>
          <p:spPr>
            <a:xfrm>
              <a:off x="7510779" y="5483859"/>
              <a:ext cx="54610" cy="622300"/>
            </a:xfrm>
            <a:custGeom>
              <a:avLst/>
              <a:gdLst/>
              <a:ahLst/>
              <a:cxnLst/>
              <a:rect l="l" t="t" r="r" b="b"/>
              <a:pathLst>
                <a:path w="54609" h="622300">
                  <a:moveTo>
                    <a:pt x="54610" y="0"/>
                  </a:moveTo>
                  <a:lnTo>
                    <a:pt x="49529" y="0"/>
                  </a:lnTo>
                  <a:lnTo>
                    <a:pt x="49529" y="1270"/>
                  </a:lnTo>
                  <a:lnTo>
                    <a:pt x="0" y="1270"/>
                  </a:lnTo>
                  <a:lnTo>
                    <a:pt x="0" y="3809"/>
                  </a:lnTo>
                  <a:lnTo>
                    <a:pt x="54610" y="3809"/>
                  </a:lnTo>
                  <a:lnTo>
                    <a:pt x="54610" y="0"/>
                  </a:lnTo>
                  <a:close/>
                </a:path>
                <a:path w="54609" h="622300">
                  <a:moveTo>
                    <a:pt x="54610" y="3809"/>
                  </a:moveTo>
                  <a:lnTo>
                    <a:pt x="0" y="3809"/>
                  </a:lnTo>
                  <a:lnTo>
                    <a:pt x="0" y="6349"/>
                  </a:lnTo>
                  <a:lnTo>
                    <a:pt x="54610" y="6349"/>
                  </a:lnTo>
                  <a:lnTo>
                    <a:pt x="54610" y="3809"/>
                  </a:lnTo>
                  <a:close/>
                </a:path>
                <a:path w="54609" h="622300">
                  <a:moveTo>
                    <a:pt x="54610" y="6350"/>
                  </a:moveTo>
                  <a:lnTo>
                    <a:pt x="0" y="6350"/>
                  </a:lnTo>
                  <a:lnTo>
                    <a:pt x="0" y="12699"/>
                  </a:lnTo>
                  <a:lnTo>
                    <a:pt x="54610" y="12699"/>
                  </a:lnTo>
                  <a:lnTo>
                    <a:pt x="54610" y="6350"/>
                  </a:lnTo>
                  <a:close/>
                </a:path>
                <a:path w="54609" h="622300">
                  <a:moveTo>
                    <a:pt x="54610" y="12700"/>
                  </a:moveTo>
                  <a:lnTo>
                    <a:pt x="0" y="12700"/>
                  </a:lnTo>
                  <a:lnTo>
                    <a:pt x="0" y="22859"/>
                  </a:lnTo>
                  <a:lnTo>
                    <a:pt x="54610" y="22859"/>
                  </a:lnTo>
                  <a:lnTo>
                    <a:pt x="54610" y="12700"/>
                  </a:lnTo>
                  <a:close/>
                </a:path>
                <a:path w="54609" h="622300">
                  <a:moveTo>
                    <a:pt x="54610" y="22860"/>
                  </a:moveTo>
                  <a:lnTo>
                    <a:pt x="0" y="22860"/>
                  </a:lnTo>
                  <a:lnTo>
                    <a:pt x="0" y="25399"/>
                  </a:lnTo>
                  <a:lnTo>
                    <a:pt x="54610" y="25399"/>
                  </a:lnTo>
                  <a:lnTo>
                    <a:pt x="54610" y="22860"/>
                  </a:lnTo>
                  <a:close/>
                </a:path>
                <a:path w="54609" h="622300">
                  <a:moveTo>
                    <a:pt x="54610" y="25400"/>
                  </a:moveTo>
                  <a:lnTo>
                    <a:pt x="0" y="25400"/>
                  </a:lnTo>
                  <a:lnTo>
                    <a:pt x="0" y="29209"/>
                  </a:lnTo>
                  <a:lnTo>
                    <a:pt x="54610" y="29209"/>
                  </a:lnTo>
                  <a:lnTo>
                    <a:pt x="54610" y="25400"/>
                  </a:lnTo>
                  <a:close/>
                </a:path>
                <a:path w="54609" h="622300">
                  <a:moveTo>
                    <a:pt x="54610" y="29209"/>
                  </a:moveTo>
                  <a:lnTo>
                    <a:pt x="0" y="29209"/>
                  </a:lnTo>
                  <a:lnTo>
                    <a:pt x="0" y="31749"/>
                  </a:lnTo>
                  <a:lnTo>
                    <a:pt x="54610" y="31749"/>
                  </a:lnTo>
                  <a:lnTo>
                    <a:pt x="54610" y="29209"/>
                  </a:lnTo>
                  <a:close/>
                </a:path>
                <a:path w="54609" h="622300">
                  <a:moveTo>
                    <a:pt x="54610" y="31750"/>
                  </a:moveTo>
                  <a:lnTo>
                    <a:pt x="0" y="31750"/>
                  </a:lnTo>
                  <a:lnTo>
                    <a:pt x="0" y="38099"/>
                  </a:lnTo>
                  <a:lnTo>
                    <a:pt x="54610" y="38099"/>
                  </a:lnTo>
                  <a:lnTo>
                    <a:pt x="54610" y="31750"/>
                  </a:lnTo>
                  <a:close/>
                </a:path>
                <a:path w="54609" h="622300">
                  <a:moveTo>
                    <a:pt x="54610" y="38100"/>
                  </a:moveTo>
                  <a:lnTo>
                    <a:pt x="0" y="38100"/>
                  </a:lnTo>
                  <a:lnTo>
                    <a:pt x="0" y="48259"/>
                  </a:lnTo>
                  <a:lnTo>
                    <a:pt x="54610" y="48259"/>
                  </a:lnTo>
                  <a:lnTo>
                    <a:pt x="54610" y="38100"/>
                  </a:lnTo>
                  <a:close/>
                </a:path>
                <a:path w="54609" h="622300">
                  <a:moveTo>
                    <a:pt x="54610" y="48259"/>
                  </a:moveTo>
                  <a:lnTo>
                    <a:pt x="0" y="48259"/>
                  </a:lnTo>
                  <a:lnTo>
                    <a:pt x="0" y="50799"/>
                  </a:lnTo>
                  <a:lnTo>
                    <a:pt x="54610" y="50799"/>
                  </a:lnTo>
                  <a:lnTo>
                    <a:pt x="54610" y="48259"/>
                  </a:lnTo>
                  <a:close/>
                </a:path>
                <a:path w="54609" h="622300">
                  <a:moveTo>
                    <a:pt x="54610" y="50800"/>
                  </a:moveTo>
                  <a:lnTo>
                    <a:pt x="0" y="50800"/>
                  </a:lnTo>
                  <a:lnTo>
                    <a:pt x="0" y="54609"/>
                  </a:lnTo>
                  <a:lnTo>
                    <a:pt x="54610" y="54609"/>
                  </a:lnTo>
                  <a:lnTo>
                    <a:pt x="54610" y="50800"/>
                  </a:lnTo>
                  <a:close/>
                </a:path>
                <a:path w="54609" h="622300">
                  <a:moveTo>
                    <a:pt x="54610" y="54609"/>
                  </a:moveTo>
                  <a:lnTo>
                    <a:pt x="0" y="54609"/>
                  </a:lnTo>
                  <a:lnTo>
                    <a:pt x="0" y="57149"/>
                  </a:lnTo>
                  <a:lnTo>
                    <a:pt x="54610" y="57149"/>
                  </a:lnTo>
                  <a:lnTo>
                    <a:pt x="54610" y="54609"/>
                  </a:lnTo>
                  <a:close/>
                </a:path>
                <a:path w="54609" h="622300">
                  <a:moveTo>
                    <a:pt x="54610" y="57150"/>
                  </a:moveTo>
                  <a:lnTo>
                    <a:pt x="0" y="57150"/>
                  </a:lnTo>
                  <a:lnTo>
                    <a:pt x="0" y="60959"/>
                  </a:lnTo>
                  <a:lnTo>
                    <a:pt x="54610" y="60959"/>
                  </a:lnTo>
                  <a:lnTo>
                    <a:pt x="54610" y="57150"/>
                  </a:lnTo>
                  <a:close/>
                </a:path>
                <a:path w="54609" h="622300">
                  <a:moveTo>
                    <a:pt x="54610" y="60959"/>
                  </a:moveTo>
                  <a:lnTo>
                    <a:pt x="0" y="60959"/>
                  </a:lnTo>
                  <a:lnTo>
                    <a:pt x="0" y="73659"/>
                  </a:lnTo>
                  <a:lnTo>
                    <a:pt x="54610" y="73659"/>
                  </a:lnTo>
                  <a:lnTo>
                    <a:pt x="54610" y="60959"/>
                  </a:lnTo>
                  <a:close/>
                </a:path>
                <a:path w="54609" h="622300">
                  <a:moveTo>
                    <a:pt x="54610" y="73660"/>
                  </a:moveTo>
                  <a:lnTo>
                    <a:pt x="0" y="73660"/>
                  </a:lnTo>
                  <a:lnTo>
                    <a:pt x="0" y="76199"/>
                  </a:lnTo>
                  <a:lnTo>
                    <a:pt x="54610" y="76199"/>
                  </a:lnTo>
                  <a:lnTo>
                    <a:pt x="54610" y="73660"/>
                  </a:lnTo>
                  <a:close/>
                </a:path>
                <a:path w="54609" h="622300">
                  <a:moveTo>
                    <a:pt x="54610" y="76200"/>
                  </a:moveTo>
                  <a:lnTo>
                    <a:pt x="0" y="76200"/>
                  </a:lnTo>
                  <a:lnTo>
                    <a:pt x="0" y="80009"/>
                  </a:lnTo>
                  <a:lnTo>
                    <a:pt x="54610" y="80009"/>
                  </a:lnTo>
                  <a:lnTo>
                    <a:pt x="54610" y="76200"/>
                  </a:lnTo>
                  <a:close/>
                </a:path>
                <a:path w="54609" h="622300">
                  <a:moveTo>
                    <a:pt x="54610" y="80009"/>
                  </a:moveTo>
                  <a:lnTo>
                    <a:pt x="0" y="80009"/>
                  </a:lnTo>
                  <a:lnTo>
                    <a:pt x="0" y="86359"/>
                  </a:lnTo>
                  <a:lnTo>
                    <a:pt x="54610" y="86359"/>
                  </a:lnTo>
                  <a:lnTo>
                    <a:pt x="54610" y="80009"/>
                  </a:lnTo>
                  <a:close/>
                </a:path>
                <a:path w="54609" h="622300">
                  <a:moveTo>
                    <a:pt x="54610" y="86359"/>
                  </a:moveTo>
                  <a:lnTo>
                    <a:pt x="0" y="86359"/>
                  </a:lnTo>
                  <a:lnTo>
                    <a:pt x="0" y="88899"/>
                  </a:lnTo>
                  <a:lnTo>
                    <a:pt x="54610" y="88899"/>
                  </a:lnTo>
                  <a:lnTo>
                    <a:pt x="54610" y="86359"/>
                  </a:lnTo>
                  <a:close/>
                </a:path>
                <a:path w="54609" h="622300">
                  <a:moveTo>
                    <a:pt x="54610" y="88900"/>
                  </a:moveTo>
                  <a:lnTo>
                    <a:pt x="0" y="88900"/>
                  </a:lnTo>
                  <a:lnTo>
                    <a:pt x="0" y="105409"/>
                  </a:lnTo>
                  <a:lnTo>
                    <a:pt x="54610" y="105409"/>
                  </a:lnTo>
                  <a:lnTo>
                    <a:pt x="54610" y="88900"/>
                  </a:lnTo>
                  <a:close/>
                </a:path>
                <a:path w="54609" h="622300">
                  <a:moveTo>
                    <a:pt x="54610" y="105409"/>
                  </a:moveTo>
                  <a:lnTo>
                    <a:pt x="0" y="105409"/>
                  </a:lnTo>
                  <a:lnTo>
                    <a:pt x="0" y="107949"/>
                  </a:lnTo>
                  <a:lnTo>
                    <a:pt x="54610" y="107949"/>
                  </a:lnTo>
                  <a:lnTo>
                    <a:pt x="54610" y="105409"/>
                  </a:lnTo>
                  <a:close/>
                </a:path>
                <a:path w="54609" h="622300">
                  <a:moveTo>
                    <a:pt x="54610" y="107950"/>
                  </a:moveTo>
                  <a:lnTo>
                    <a:pt x="0" y="107950"/>
                  </a:lnTo>
                  <a:lnTo>
                    <a:pt x="0" y="111759"/>
                  </a:lnTo>
                  <a:lnTo>
                    <a:pt x="54610" y="111759"/>
                  </a:lnTo>
                  <a:lnTo>
                    <a:pt x="54610" y="107950"/>
                  </a:lnTo>
                  <a:close/>
                </a:path>
                <a:path w="54609" h="622300">
                  <a:moveTo>
                    <a:pt x="54610" y="111759"/>
                  </a:moveTo>
                  <a:lnTo>
                    <a:pt x="0" y="111759"/>
                  </a:lnTo>
                  <a:lnTo>
                    <a:pt x="0" y="114299"/>
                  </a:lnTo>
                  <a:lnTo>
                    <a:pt x="54610" y="114299"/>
                  </a:lnTo>
                  <a:lnTo>
                    <a:pt x="54610" y="111759"/>
                  </a:lnTo>
                  <a:close/>
                </a:path>
                <a:path w="54609" h="622300">
                  <a:moveTo>
                    <a:pt x="54610" y="114300"/>
                  </a:moveTo>
                  <a:lnTo>
                    <a:pt x="0" y="114300"/>
                  </a:lnTo>
                  <a:lnTo>
                    <a:pt x="0" y="118109"/>
                  </a:lnTo>
                  <a:lnTo>
                    <a:pt x="54610" y="118109"/>
                  </a:lnTo>
                  <a:lnTo>
                    <a:pt x="54610" y="114300"/>
                  </a:lnTo>
                  <a:close/>
                </a:path>
                <a:path w="54609" h="622300">
                  <a:moveTo>
                    <a:pt x="54610" y="118109"/>
                  </a:moveTo>
                  <a:lnTo>
                    <a:pt x="0" y="118109"/>
                  </a:lnTo>
                  <a:lnTo>
                    <a:pt x="0" y="124459"/>
                  </a:lnTo>
                  <a:lnTo>
                    <a:pt x="54610" y="124459"/>
                  </a:lnTo>
                  <a:lnTo>
                    <a:pt x="54610" y="118109"/>
                  </a:lnTo>
                  <a:close/>
                </a:path>
                <a:path w="54609" h="622300">
                  <a:moveTo>
                    <a:pt x="54610" y="124459"/>
                  </a:moveTo>
                  <a:lnTo>
                    <a:pt x="0" y="124459"/>
                  </a:lnTo>
                  <a:lnTo>
                    <a:pt x="0" y="130809"/>
                  </a:lnTo>
                  <a:lnTo>
                    <a:pt x="54610" y="130809"/>
                  </a:lnTo>
                  <a:lnTo>
                    <a:pt x="54610" y="124459"/>
                  </a:lnTo>
                  <a:close/>
                </a:path>
                <a:path w="54609" h="622300">
                  <a:moveTo>
                    <a:pt x="54610" y="130809"/>
                  </a:moveTo>
                  <a:lnTo>
                    <a:pt x="0" y="130809"/>
                  </a:lnTo>
                  <a:lnTo>
                    <a:pt x="0" y="133349"/>
                  </a:lnTo>
                  <a:lnTo>
                    <a:pt x="54610" y="133349"/>
                  </a:lnTo>
                  <a:lnTo>
                    <a:pt x="54610" y="130809"/>
                  </a:lnTo>
                  <a:close/>
                </a:path>
                <a:path w="54609" h="622300">
                  <a:moveTo>
                    <a:pt x="54610" y="133350"/>
                  </a:moveTo>
                  <a:lnTo>
                    <a:pt x="0" y="133350"/>
                  </a:lnTo>
                  <a:lnTo>
                    <a:pt x="0" y="137159"/>
                  </a:lnTo>
                  <a:lnTo>
                    <a:pt x="54610" y="137159"/>
                  </a:lnTo>
                  <a:lnTo>
                    <a:pt x="54610" y="133350"/>
                  </a:lnTo>
                  <a:close/>
                </a:path>
                <a:path w="54609" h="622300">
                  <a:moveTo>
                    <a:pt x="54610" y="137159"/>
                  </a:moveTo>
                  <a:lnTo>
                    <a:pt x="0" y="137159"/>
                  </a:lnTo>
                  <a:lnTo>
                    <a:pt x="0" y="143509"/>
                  </a:lnTo>
                  <a:lnTo>
                    <a:pt x="54610" y="143509"/>
                  </a:lnTo>
                  <a:lnTo>
                    <a:pt x="54610" y="137159"/>
                  </a:lnTo>
                  <a:close/>
                </a:path>
                <a:path w="54609" h="622300">
                  <a:moveTo>
                    <a:pt x="54610" y="143509"/>
                  </a:moveTo>
                  <a:lnTo>
                    <a:pt x="0" y="143509"/>
                  </a:lnTo>
                  <a:lnTo>
                    <a:pt x="0" y="149859"/>
                  </a:lnTo>
                  <a:lnTo>
                    <a:pt x="54610" y="149859"/>
                  </a:lnTo>
                  <a:lnTo>
                    <a:pt x="54610" y="143509"/>
                  </a:lnTo>
                  <a:close/>
                </a:path>
                <a:path w="54609" h="622300">
                  <a:moveTo>
                    <a:pt x="54610" y="149859"/>
                  </a:moveTo>
                  <a:lnTo>
                    <a:pt x="0" y="149859"/>
                  </a:lnTo>
                  <a:lnTo>
                    <a:pt x="0" y="152399"/>
                  </a:lnTo>
                  <a:lnTo>
                    <a:pt x="54610" y="152399"/>
                  </a:lnTo>
                  <a:lnTo>
                    <a:pt x="54610" y="149859"/>
                  </a:lnTo>
                  <a:close/>
                </a:path>
                <a:path w="54609" h="622300">
                  <a:moveTo>
                    <a:pt x="54610" y="152400"/>
                  </a:moveTo>
                  <a:lnTo>
                    <a:pt x="0" y="152400"/>
                  </a:lnTo>
                  <a:lnTo>
                    <a:pt x="0" y="158749"/>
                  </a:lnTo>
                  <a:lnTo>
                    <a:pt x="54610" y="158749"/>
                  </a:lnTo>
                  <a:lnTo>
                    <a:pt x="54610" y="152400"/>
                  </a:lnTo>
                  <a:close/>
                </a:path>
                <a:path w="54609" h="622300">
                  <a:moveTo>
                    <a:pt x="54610" y="158750"/>
                  </a:moveTo>
                  <a:lnTo>
                    <a:pt x="0" y="158750"/>
                  </a:lnTo>
                  <a:lnTo>
                    <a:pt x="0" y="168909"/>
                  </a:lnTo>
                  <a:lnTo>
                    <a:pt x="54610" y="168909"/>
                  </a:lnTo>
                  <a:lnTo>
                    <a:pt x="54610" y="158750"/>
                  </a:lnTo>
                  <a:close/>
                </a:path>
                <a:path w="54609" h="622300">
                  <a:moveTo>
                    <a:pt x="54610" y="168910"/>
                  </a:moveTo>
                  <a:lnTo>
                    <a:pt x="0" y="168910"/>
                  </a:lnTo>
                  <a:lnTo>
                    <a:pt x="0" y="171449"/>
                  </a:lnTo>
                  <a:lnTo>
                    <a:pt x="54610" y="171449"/>
                  </a:lnTo>
                  <a:lnTo>
                    <a:pt x="54610" y="168910"/>
                  </a:lnTo>
                  <a:close/>
                </a:path>
                <a:path w="54609" h="622300">
                  <a:moveTo>
                    <a:pt x="54610" y="171450"/>
                  </a:moveTo>
                  <a:lnTo>
                    <a:pt x="0" y="171450"/>
                  </a:lnTo>
                  <a:lnTo>
                    <a:pt x="0" y="175259"/>
                  </a:lnTo>
                  <a:lnTo>
                    <a:pt x="54610" y="175259"/>
                  </a:lnTo>
                  <a:lnTo>
                    <a:pt x="54610" y="171450"/>
                  </a:lnTo>
                  <a:close/>
                </a:path>
                <a:path w="54609" h="622300">
                  <a:moveTo>
                    <a:pt x="54610" y="175259"/>
                  </a:moveTo>
                  <a:lnTo>
                    <a:pt x="0" y="175259"/>
                  </a:lnTo>
                  <a:lnTo>
                    <a:pt x="0" y="184149"/>
                  </a:lnTo>
                  <a:lnTo>
                    <a:pt x="54610" y="184149"/>
                  </a:lnTo>
                  <a:lnTo>
                    <a:pt x="54610" y="175259"/>
                  </a:lnTo>
                  <a:close/>
                </a:path>
                <a:path w="54609" h="622300">
                  <a:moveTo>
                    <a:pt x="54610" y="184150"/>
                  </a:moveTo>
                  <a:lnTo>
                    <a:pt x="0" y="184150"/>
                  </a:lnTo>
                  <a:lnTo>
                    <a:pt x="0" y="187959"/>
                  </a:lnTo>
                  <a:lnTo>
                    <a:pt x="54610" y="187959"/>
                  </a:lnTo>
                  <a:lnTo>
                    <a:pt x="54610" y="184150"/>
                  </a:lnTo>
                  <a:close/>
                </a:path>
                <a:path w="54609" h="622300">
                  <a:moveTo>
                    <a:pt x="54610" y="187959"/>
                  </a:moveTo>
                  <a:lnTo>
                    <a:pt x="0" y="187959"/>
                  </a:lnTo>
                  <a:lnTo>
                    <a:pt x="0" y="190499"/>
                  </a:lnTo>
                  <a:lnTo>
                    <a:pt x="54610" y="190499"/>
                  </a:lnTo>
                  <a:lnTo>
                    <a:pt x="54610" y="187959"/>
                  </a:lnTo>
                  <a:close/>
                </a:path>
                <a:path w="54609" h="622300">
                  <a:moveTo>
                    <a:pt x="54610" y="190500"/>
                  </a:moveTo>
                  <a:lnTo>
                    <a:pt x="0" y="190500"/>
                  </a:lnTo>
                  <a:lnTo>
                    <a:pt x="0" y="200659"/>
                  </a:lnTo>
                  <a:lnTo>
                    <a:pt x="54610" y="200659"/>
                  </a:lnTo>
                  <a:lnTo>
                    <a:pt x="54610" y="190500"/>
                  </a:lnTo>
                  <a:close/>
                </a:path>
                <a:path w="54609" h="622300">
                  <a:moveTo>
                    <a:pt x="54610" y="200659"/>
                  </a:moveTo>
                  <a:lnTo>
                    <a:pt x="0" y="200659"/>
                  </a:lnTo>
                  <a:lnTo>
                    <a:pt x="0" y="203199"/>
                  </a:lnTo>
                  <a:lnTo>
                    <a:pt x="54610" y="203199"/>
                  </a:lnTo>
                  <a:lnTo>
                    <a:pt x="54610" y="200659"/>
                  </a:lnTo>
                  <a:close/>
                </a:path>
                <a:path w="54609" h="622300">
                  <a:moveTo>
                    <a:pt x="54610" y="203200"/>
                  </a:moveTo>
                  <a:lnTo>
                    <a:pt x="0" y="203200"/>
                  </a:lnTo>
                  <a:lnTo>
                    <a:pt x="0" y="207009"/>
                  </a:lnTo>
                  <a:lnTo>
                    <a:pt x="54610" y="207009"/>
                  </a:lnTo>
                  <a:lnTo>
                    <a:pt x="54610" y="203200"/>
                  </a:lnTo>
                  <a:close/>
                </a:path>
                <a:path w="54609" h="622300">
                  <a:moveTo>
                    <a:pt x="54610" y="207010"/>
                  </a:moveTo>
                  <a:lnTo>
                    <a:pt x="0" y="207010"/>
                  </a:lnTo>
                  <a:lnTo>
                    <a:pt x="0" y="209549"/>
                  </a:lnTo>
                  <a:lnTo>
                    <a:pt x="54610" y="209549"/>
                  </a:lnTo>
                  <a:lnTo>
                    <a:pt x="54610" y="207010"/>
                  </a:lnTo>
                  <a:close/>
                </a:path>
                <a:path w="54609" h="622300">
                  <a:moveTo>
                    <a:pt x="54610" y="209550"/>
                  </a:moveTo>
                  <a:lnTo>
                    <a:pt x="0" y="209550"/>
                  </a:lnTo>
                  <a:lnTo>
                    <a:pt x="0" y="213359"/>
                  </a:lnTo>
                  <a:lnTo>
                    <a:pt x="54610" y="213359"/>
                  </a:lnTo>
                  <a:lnTo>
                    <a:pt x="54610" y="209550"/>
                  </a:lnTo>
                  <a:close/>
                </a:path>
                <a:path w="54609" h="622300">
                  <a:moveTo>
                    <a:pt x="54610" y="213359"/>
                  </a:moveTo>
                  <a:lnTo>
                    <a:pt x="0" y="213359"/>
                  </a:lnTo>
                  <a:lnTo>
                    <a:pt x="0" y="215899"/>
                  </a:lnTo>
                  <a:lnTo>
                    <a:pt x="54610" y="215899"/>
                  </a:lnTo>
                  <a:lnTo>
                    <a:pt x="54610" y="213359"/>
                  </a:lnTo>
                  <a:close/>
                </a:path>
                <a:path w="54609" h="622300">
                  <a:moveTo>
                    <a:pt x="54610" y="215900"/>
                  </a:moveTo>
                  <a:lnTo>
                    <a:pt x="0" y="215900"/>
                  </a:lnTo>
                  <a:lnTo>
                    <a:pt x="0" y="219709"/>
                  </a:lnTo>
                  <a:lnTo>
                    <a:pt x="54610" y="219709"/>
                  </a:lnTo>
                  <a:lnTo>
                    <a:pt x="54610" y="215900"/>
                  </a:lnTo>
                  <a:close/>
                </a:path>
                <a:path w="54609" h="622300">
                  <a:moveTo>
                    <a:pt x="54610" y="219710"/>
                  </a:moveTo>
                  <a:lnTo>
                    <a:pt x="0" y="219710"/>
                  </a:lnTo>
                  <a:lnTo>
                    <a:pt x="0" y="226059"/>
                  </a:lnTo>
                  <a:lnTo>
                    <a:pt x="54610" y="226059"/>
                  </a:lnTo>
                  <a:lnTo>
                    <a:pt x="54610" y="219710"/>
                  </a:lnTo>
                  <a:close/>
                </a:path>
                <a:path w="54609" h="622300">
                  <a:moveTo>
                    <a:pt x="54610" y="226059"/>
                  </a:moveTo>
                  <a:lnTo>
                    <a:pt x="0" y="226059"/>
                  </a:lnTo>
                  <a:lnTo>
                    <a:pt x="0" y="228599"/>
                  </a:lnTo>
                  <a:lnTo>
                    <a:pt x="54610" y="228599"/>
                  </a:lnTo>
                  <a:lnTo>
                    <a:pt x="54610" y="226059"/>
                  </a:lnTo>
                  <a:close/>
                </a:path>
                <a:path w="54609" h="622300">
                  <a:moveTo>
                    <a:pt x="54610" y="228600"/>
                  </a:moveTo>
                  <a:lnTo>
                    <a:pt x="0" y="228600"/>
                  </a:lnTo>
                  <a:lnTo>
                    <a:pt x="0" y="232409"/>
                  </a:lnTo>
                  <a:lnTo>
                    <a:pt x="54610" y="232409"/>
                  </a:lnTo>
                  <a:lnTo>
                    <a:pt x="54610" y="228600"/>
                  </a:lnTo>
                  <a:close/>
                </a:path>
                <a:path w="54609" h="622300">
                  <a:moveTo>
                    <a:pt x="54610" y="232409"/>
                  </a:moveTo>
                  <a:lnTo>
                    <a:pt x="0" y="232409"/>
                  </a:lnTo>
                  <a:lnTo>
                    <a:pt x="0" y="241299"/>
                  </a:lnTo>
                  <a:lnTo>
                    <a:pt x="54610" y="241299"/>
                  </a:lnTo>
                  <a:lnTo>
                    <a:pt x="54610" y="232409"/>
                  </a:lnTo>
                  <a:close/>
                </a:path>
                <a:path w="54609" h="622300">
                  <a:moveTo>
                    <a:pt x="54610" y="241300"/>
                  </a:moveTo>
                  <a:lnTo>
                    <a:pt x="0" y="241300"/>
                  </a:lnTo>
                  <a:lnTo>
                    <a:pt x="0" y="245109"/>
                  </a:lnTo>
                  <a:lnTo>
                    <a:pt x="54610" y="245109"/>
                  </a:lnTo>
                  <a:lnTo>
                    <a:pt x="54610" y="241300"/>
                  </a:lnTo>
                  <a:close/>
                </a:path>
                <a:path w="54609" h="622300">
                  <a:moveTo>
                    <a:pt x="54610" y="245110"/>
                  </a:moveTo>
                  <a:lnTo>
                    <a:pt x="0" y="245110"/>
                  </a:lnTo>
                  <a:lnTo>
                    <a:pt x="0" y="247649"/>
                  </a:lnTo>
                  <a:lnTo>
                    <a:pt x="54610" y="247649"/>
                  </a:lnTo>
                  <a:lnTo>
                    <a:pt x="54610" y="245110"/>
                  </a:lnTo>
                  <a:close/>
                </a:path>
                <a:path w="54609" h="622300">
                  <a:moveTo>
                    <a:pt x="54610" y="247650"/>
                  </a:moveTo>
                  <a:lnTo>
                    <a:pt x="0" y="247650"/>
                  </a:lnTo>
                  <a:lnTo>
                    <a:pt x="0" y="251459"/>
                  </a:lnTo>
                  <a:lnTo>
                    <a:pt x="54610" y="251459"/>
                  </a:lnTo>
                  <a:lnTo>
                    <a:pt x="54610" y="247650"/>
                  </a:lnTo>
                  <a:close/>
                </a:path>
                <a:path w="54609" h="622300">
                  <a:moveTo>
                    <a:pt x="54610" y="251460"/>
                  </a:moveTo>
                  <a:lnTo>
                    <a:pt x="0" y="251460"/>
                  </a:lnTo>
                  <a:lnTo>
                    <a:pt x="0" y="253999"/>
                  </a:lnTo>
                  <a:lnTo>
                    <a:pt x="54610" y="253999"/>
                  </a:lnTo>
                  <a:lnTo>
                    <a:pt x="54610" y="251460"/>
                  </a:lnTo>
                  <a:close/>
                </a:path>
                <a:path w="54609" h="622300">
                  <a:moveTo>
                    <a:pt x="54610" y="254000"/>
                  </a:moveTo>
                  <a:lnTo>
                    <a:pt x="0" y="254000"/>
                  </a:lnTo>
                  <a:lnTo>
                    <a:pt x="0" y="260349"/>
                  </a:lnTo>
                  <a:lnTo>
                    <a:pt x="54610" y="260349"/>
                  </a:lnTo>
                  <a:lnTo>
                    <a:pt x="54610" y="254000"/>
                  </a:lnTo>
                  <a:close/>
                </a:path>
                <a:path w="54609" h="622300">
                  <a:moveTo>
                    <a:pt x="54610" y="260350"/>
                  </a:moveTo>
                  <a:lnTo>
                    <a:pt x="0" y="260350"/>
                  </a:lnTo>
                  <a:lnTo>
                    <a:pt x="0" y="266699"/>
                  </a:lnTo>
                  <a:lnTo>
                    <a:pt x="54610" y="266699"/>
                  </a:lnTo>
                  <a:lnTo>
                    <a:pt x="54610" y="260350"/>
                  </a:lnTo>
                  <a:close/>
                </a:path>
                <a:path w="54609" h="622300">
                  <a:moveTo>
                    <a:pt x="54610" y="266700"/>
                  </a:moveTo>
                  <a:lnTo>
                    <a:pt x="0" y="266700"/>
                  </a:lnTo>
                  <a:lnTo>
                    <a:pt x="0" y="270509"/>
                  </a:lnTo>
                  <a:lnTo>
                    <a:pt x="54610" y="270509"/>
                  </a:lnTo>
                  <a:lnTo>
                    <a:pt x="54610" y="266700"/>
                  </a:lnTo>
                  <a:close/>
                </a:path>
                <a:path w="54609" h="622300">
                  <a:moveTo>
                    <a:pt x="54610" y="270510"/>
                  </a:moveTo>
                  <a:lnTo>
                    <a:pt x="0" y="270510"/>
                  </a:lnTo>
                  <a:lnTo>
                    <a:pt x="0" y="273049"/>
                  </a:lnTo>
                  <a:lnTo>
                    <a:pt x="54610" y="273049"/>
                  </a:lnTo>
                  <a:lnTo>
                    <a:pt x="54610" y="270510"/>
                  </a:lnTo>
                  <a:close/>
                </a:path>
                <a:path w="54609" h="622300">
                  <a:moveTo>
                    <a:pt x="54610" y="273050"/>
                  </a:moveTo>
                  <a:lnTo>
                    <a:pt x="0" y="273050"/>
                  </a:lnTo>
                  <a:lnTo>
                    <a:pt x="0" y="276859"/>
                  </a:lnTo>
                  <a:lnTo>
                    <a:pt x="54610" y="276859"/>
                  </a:lnTo>
                  <a:lnTo>
                    <a:pt x="54610" y="273050"/>
                  </a:lnTo>
                  <a:close/>
                </a:path>
                <a:path w="54609" h="622300">
                  <a:moveTo>
                    <a:pt x="54610" y="276860"/>
                  </a:moveTo>
                  <a:lnTo>
                    <a:pt x="0" y="276860"/>
                  </a:lnTo>
                  <a:lnTo>
                    <a:pt x="0" y="279399"/>
                  </a:lnTo>
                  <a:lnTo>
                    <a:pt x="54610" y="279399"/>
                  </a:lnTo>
                  <a:lnTo>
                    <a:pt x="54610" y="276860"/>
                  </a:lnTo>
                  <a:close/>
                </a:path>
                <a:path w="54609" h="622300">
                  <a:moveTo>
                    <a:pt x="54610" y="279400"/>
                  </a:moveTo>
                  <a:lnTo>
                    <a:pt x="0" y="279400"/>
                  </a:lnTo>
                  <a:lnTo>
                    <a:pt x="0" y="283209"/>
                  </a:lnTo>
                  <a:lnTo>
                    <a:pt x="54610" y="283209"/>
                  </a:lnTo>
                  <a:lnTo>
                    <a:pt x="54610" y="279400"/>
                  </a:lnTo>
                  <a:close/>
                </a:path>
                <a:path w="54609" h="622300">
                  <a:moveTo>
                    <a:pt x="54610" y="283209"/>
                  </a:moveTo>
                  <a:lnTo>
                    <a:pt x="0" y="283209"/>
                  </a:lnTo>
                  <a:lnTo>
                    <a:pt x="0" y="285749"/>
                  </a:lnTo>
                  <a:lnTo>
                    <a:pt x="54610" y="285749"/>
                  </a:lnTo>
                  <a:lnTo>
                    <a:pt x="54610" y="283209"/>
                  </a:lnTo>
                  <a:close/>
                </a:path>
                <a:path w="54609" h="622300">
                  <a:moveTo>
                    <a:pt x="54610" y="285750"/>
                  </a:moveTo>
                  <a:lnTo>
                    <a:pt x="0" y="285750"/>
                  </a:lnTo>
                  <a:lnTo>
                    <a:pt x="0" y="289559"/>
                  </a:lnTo>
                  <a:lnTo>
                    <a:pt x="54610" y="289559"/>
                  </a:lnTo>
                  <a:lnTo>
                    <a:pt x="54610" y="285750"/>
                  </a:lnTo>
                  <a:close/>
                </a:path>
                <a:path w="54609" h="622300">
                  <a:moveTo>
                    <a:pt x="54610" y="289559"/>
                  </a:moveTo>
                  <a:lnTo>
                    <a:pt x="0" y="289559"/>
                  </a:lnTo>
                  <a:lnTo>
                    <a:pt x="0" y="292099"/>
                  </a:lnTo>
                  <a:lnTo>
                    <a:pt x="54610" y="292099"/>
                  </a:lnTo>
                  <a:lnTo>
                    <a:pt x="54610" y="289559"/>
                  </a:lnTo>
                  <a:close/>
                </a:path>
                <a:path w="54609" h="622300">
                  <a:moveTo>
                    <a:pt x="54610" y="292100"/>
                  </a:moveTo>
                  <a:lnTo>
                    <a:pt x="0" y="292100"/>
                  </a:lnTo>
                  <a:lnTo>
                    <a:pt x="0" y="302259"/>
                  </a:lnTo>
                  <a:lnTo>
                    <a:pt x="54610" y="302259"/>
                  </a:lnTo>
                  <a:lnTo>
                    <a:pt x="54610" y="292100"/>
                  </a:lnTo>
                  <a:close/>
                </a:path>
                <a:path w="54609" h="622300">
                  <a:moveTo>
                    <a:pt x="54610" y="302260"/>
                  </a:moveTo>
                  <a:lnTo>
                    <a:pt x="0" y="302260"/>
                  </a:lnTo>
                  <a:lnTo>
                    <a:pt x="0" y="304799"/>
                  </a:lnTo>
                  <a:lnTo>
                    <a:pt x="54610" y="304799"/>
                  </a:lnTo>
                  <a:lnTo>
                    <a:pt x="54610" y="302260"/>
                  </a:lnTo>
                  <a:close/>
                </a:path>
                <a:path w="54609" h="622300">
                  <a:moveTo>
                    <a:pt x="54610" y="304800"/>
                  </a:moveTo>
                  <a:lnTo>
                    <a:pt x="0" y="304800"/>
                  </a:lnTo>
                  <a:lnTo>
                    <a:pt x="0" y="308609"/>
                  </a:lnTo>
                  <a:lnTo>
                    <a:pt x="54610" y="308609"/>
                  </a:lnTo>
                  <a:lnTo>
                    <a:pt x="54610" y="304800"/>
                  </a:lnTo>
                  <a:close/>
                </a:path>
                <a:path w="54609" h="622300">
                  <a:moveTo>
                    <a:pt x="54610" y="308610"/>
                  </a:moveTo>
                  <a:lnTo>
                    <a:pt x="0" y="308610"/>
                  </a:lnTo>
                  <a:lnTo>
                    <a:pt x="0" y="311149"/>
                  </a:lnTo>
                  <a:lnTo>
                    <a:pt x="54610" y="311149"/>
                  </a:lnTo>
                  <a:lnTo>
                    <a:pt x="54610" y="308610"/>
                  </a:lnTo>
                  <a:close/>
                </a:path>
                <a:path w="54609" h="622300">
                  <a:moveTo>
                    <a:pt x="54610" y="311150"/>
                  </a:moveTo>
                  <a:lnTo>
                    <a:pt x="0" y="311150"/>
                  </a:lnTo>
                  <a:lnTo>
                    <a:pt x="0" y="321309"/>
                  </a:lnTo>
                  <a:lnTo>
                    <a:pt x="54610" y="321309"/>
                  </a:lnTo>
                  <a:lnTo>
                    <a:pt x="54610" y="311150"/>
                  </a:lnTo>
                  <a:close/>
                </a:path>
                <a:path w="54609" h="622300">
                  <a:moveTo>
                    <a:pt x="54610" y="321309"/>
                  </a:moveTo>
                  <a:lnTo>
                    <a:pt x="0" y="321309"/>
                  </a:lnTo>
                  <a:lnTo>
                    <a:pt x="0" y="323849"/>
                  </a:lnTo>
                  <a:lnTo>
                    <a:pt x="54610" y="323849"/>
                  </a:lnTo>
                  <a:lnTo>
                    <a:pt x="54610" y="321309"/>
                  </a:lnTo>
                  <a:close/>
                </a:path>
                <a:path w="54609" h="622300">
                  <a:moveTo>
                    <a:pt x="54610" y="323850"/>
                  </a:moveTo>
                  <a:lnTo>
                    <a:pt x="0" y="323850"/>
                  </a:lnTo>
                  <a:lnTo>
                    <a:pt x="0" y="330199"/>
                  </a:lnTo>
                  <a:lnTo>
                    <a:pt x="54610" y="330199"/>
                  </a:lnTo>
                  <a:lnTo>
                    <a:pt x="54610" y="323850"/>
                  </a:lnTo>
                  <a:close/>
                </a:path>
                <a:path w="54609" h="622300">
                  <a:moveTo>
                    <a:pt x="54610" y="330200"/>
                  </a:moveTo>
                  <a:lnTo>
                    <a:pt x="0" y="330200"/>
                  </a:lnTo>
                  <a:lnTo>
                    <a:pt x="0" y="334009"/>
                  </a:lnTo>
                  <a:lnTo>
                    <a:pt x="54610" y="334009"/>
                  </a:lnTo>
                  <a:lnTo>
                    <a:pt x="54610" y="330200"/>
                  </a:lnTo>
                  <a:close/>
                </a:path>
                <a:path w="54609" h="622300">
                  <a:moveTo>
                    <a:pt x="54610" y="334010"/>
                  </a:moveTo>
                  <a:lnTo>
                    <a:pt x="0" y="334010"/>
                  </a:lnTo>
                  <a:lnTo>
                    <a:pt x="0" y="342899"/>
                  </a:lnTo>
                  <a:lnTo>
                    <a:pt x="54610" y="342899"/>
                  </a:lnTo>
                  <a:lnTo>
                    <a:pt x="54610" y="334010"/>
                  </a:lnTo>
                  <a:close/>
                </a:path>
                <a:path w="54609" h="622300">
                  <a:moveTo>
                    <a:pt x="54610" y="342900"/>
                  </a:moveTo>
                  <a:lnTo>
                    <a:pt x="0" y="342900"/>
                  </a:lnTo>
                  <a:lnTo>
                    <a:pt x="0" y="349249"/>
                  </a:lnTo>
                  <a:lnTo>
                    <a:pt x="54610" y="349249"/>
                  </a:lnTo>
                  <a:lnTo>
                    <a:pt x="54610" y="342900"/>
                  </a:lnTo>
                  <a:close/>
                </a:path>
                <a:path w="54609" h="622300">
                  <a:moveTo>
                    <a:pt x="54610" y="349250"/>
                  </a:moveTo>
                  <a:lnTo>
                    <a:pt x="0" y="349250"/>
                  </a:lnTo>
                  <a:lnTo>
                    <a:pt x="0" y="353059"/>
                  </a:lnTo>
                  <a:lnTo>
                    <a:pt x="54610" y="353059"/>
                  </a:lnTo>
                  <a:lnTo>
                    <a:pt x="54610" y="349250"/>
                  </a:lnTo>
                  <a:close/>
                </a:path>
                <a:path w="54609" h="622300">
                  <a:moveTo>
                    <a:pt x="54610" y="353059"/>
                  </a:moveTo>
                  <a:lnTo>
                    <a:pt x="0" y="353059"/>
                  </a:lnTo>
                  <a:lnTo>
                    <a:pt x="0" y="355599"/>
                  </a:lnTo>
                  <a:lnTo>
                    <a:pt x="54610" y="355599"/>
                  </a:lnTo>
                  <a:lnTo>
                    <a:pt x="54610" y="353059"/>
                  </a:lnTo>
                  <a:close/>
                </a:path>
                <a:path w="54609" h="622300">
                  <a:moveTo>
                    <a:pt x="54610" y="355600"/>
                  </a:moveTo>
                  <a:lnTo>
                    <a:pt x="0" y="355600"/>
                  </a:lnTo>
                  <a:lnTo>
                    <a:pt x="0" y="361949"/>
                  </a:lnTo>
                  <a:lnTo>
                    <a:pt x="54610" y="361949"/>
                  </a:lnTo>
                  <a:lnTo>
                    <a:pt x="54610" y="355600"/>
                  </a:lnTo>
                  <a:close/>
                </a:path>
                <a:path w="54609" h="622300">
                  <a:moveTo>
                    <a:pt x="54610" y="361950"/>
                  </a:moveTo>
                  <a:lnTo>
                    <a:pt x="0" y="361950"/>
                  </a:lnTo>
                  <a:lnTo>
                    <a:pt x="0" y="365759"/>
                  </a:lnTo>
                  <a:lnTo>
                    <a:pt x="54610" y="365759"/>
                  </a:lnTo>
                  <a:lnTo>
                    <a:pt x="54610" y="361950"/>
                  </a:lnTo>
                  <a:close/>
                </a:path>
                <a:path w="54609" h="622300">
                  <a:moveTo>
                    <a:pt x="54610" y="365760"/>
                  </a:moveTo>
                  <a:lnTo>
                    <a:pt x="0" y="365760"/>
                  </a:lnTo>
                  <a:lnTo>
                    <a:pt x="0" y="368299"/>
                  </a:lnTo>
                  <a:lnTo>
                    <a:pt x="54610" y="368299"/>
                  </a:lnTo>
                  <a:lnTo>
                    <a:pt x="54610" y="365760"/>
                  </a:lnTo>
                  <a:close/>
                </a:path>
                <a:path w="54609" h="622300">
                  <a:moveTo>
                    <a:pt x="54610" y="368300"/>
                  </a:moveTo>
                  <a:lnTo>
                    <a:pt x="0" y="368300"/>
                  </a:lnTo>
                  <a:lnTo>
                    <a:pt x="0" y="372109"/>
                  </a:lnTo>
                  <a:lnTo>
                    <a:pt x="54610" y="372109"/>
                  </a:lnTo>
                  <a:lnTo>
                    <a:pt x="54610" y="368300"/>
                  </a:lnTo>
                  <a:close/>
                </a:path>
                <a:path w="54609" h="622300">
                  <a:moveTo>
                    <a:pt x="54610" y="372109"/>
                  </a:moveTo>
                  <a:lnTo>
                    <a:pt x="0" y="372109"/>
                  </a:lnTo>
                  <a:lnTo>
                    <a:pt x="0" y="374649"/>
                  </a:lnTo>
                  <a:lnTo>
                    <a:pt x="54610" y="374649"/>
                  </a:lnTo>
                  <a:lnTo>
                    <a:pt x="54610" y="372109"/>
                  </a:lnTo>
                  <a:close/>
                </a:path>
                <a:path w="54609" h="622300">
                  <a:moveTo>
                    <a:pt x="54610" y="374650"/>
                  </a:moveTo>
                  <a:lnTo>
                    <a:pt x="0" y="374650"/>
                  </a:lnTo>
                  <a:lnTo>
                    <a:pt x="0" y="387349"/>
                  </a:lnTo>
                  <a:lnTo>
                    <a:pt x="54610" y="387349"/>
                  </a:lnTo>
                  <a:lnTo>
                    <a:pt x="54610" y="374650"/>
                  </a:lnTo>
                  <a:close/>
                </a:path>
                <a:path w="54609" h="622300">
                  <a:moveTo>
                    <a:pt x="54610" y="387350"/>
                  </a:moveTo>
                  <a:lnTo>
                    <a:pt x="0" y="387350"/>
                  </a:lnTo>
                  <a:lnTo>
                    <a:pt x="0" y="397509"/>
                  </a:lnTo>
                  <a:lnTo>
                    <a:pt x="54610" y="397509"/>
                  </a:lnTo>
                  <a:lnTo>
                    <a:pt x="54610" y="387350"/>
                  </a:lnTo>
                  <a:close/>
                </a:path>
                <a:path w="54609" h="622300">
                  <a:moveTo>
                    <a:pt x="54610" y="397509"/>
                  </a:moveTo>
                  <a:lnTo>
                    <a:pt x="0" y="397509"/>
                  </a:lnTo>
                  <a:lnTo>
                    <a:pt x="0" y="400049"/>
                  </a:lnTo>
                  <a:lnTo>
                    <a:pt x="54610" y="400049"/>
                  </a:lnTo>
                  <a:lnTo>
                    <a:pt x="54610" y="397509"/>
                  </a:lnTo>
                  <a:close/>
                </a:path>
                <a:path w="54609" h="622300">
                  <a:moveTo>
                    <a:pt x="54610" y="400050"/>
                  </a:moveTo>
                  <a:lnTo>
                    <a:pt x="0" y="400050"/>
                  </a:lnTo>
                  <a:lnTo>
                    <a:pt x="0" y="410209"/>
                  </a:lnTo>
                  <a:lnTo>
                    <a:pt x="54610" y="410209"/>
                  </a:lnTo>
                  <a:lnTo>
                    <a:pt x="54610" y="400050"/>
                  </a:lnTo>
                  <a:close/>
                </a:path>
                <a:path w="54609" h="622300">
                  <a:moveTo>
                    <a:pt x="54610" y="410209"/>
                  </a:moveTo>
                  <a:lnTo>
                    <a:pt x="0" y="410209"/>
                  </a:lnTo>
                  <a:lnTo>
                    <a:pt x="0" y="422909"/>
                  </a:lnTo>
                  <a:lnTo>
                    <a:pt x="54610" y="422909"/>
                  </a:lnTo>
                  <a:lnTo>
                    <a:pt x="54610" y="410209"/>
                  </a:lnTo>
                  <a:close/>
                </a:path>
                <a:path w="54609" h="622300">
                  <a:moveTo>
                    <a:pt x="54610" y="422910"/>
                  </a:moveTo>
                  <a:lnTo>
                    <a:pt x="0" y="422910"/>
                  </a:lnTo>
                  <a:lnTo>
                    <a:pt x="0" y="425449"/>
                  </a:lnTo>
                  <a:lnTo>
                    <a:pt x="54610" y="425449"/>
                  </a:lnTo>
                  <a:lnTo>
                    <a:pt x="54610" y="422910"/>
                  </a:lnTo>
                  <a:close/>
                </a:path>
                <a:path w="54609" h="622300">
                  <a:moveTo>
                    <a:pt x="54610" y="425450"/>
                  </a:moveTo>
                  <a:lnTo>
                    <a:pt x="0" y="425450"/>
                  </a:lnTo>
                  <a:lnTo>
                    <a:pt x="0" y="431799"/>
                  </a:lnTo>
                  <a:lnTo>
                    <a:pt x="54610" y="431799"/>
                  </a:lnTo>
                  <a:lnTo>
                    <a:pt x="54610" y="425450"/>
                  </a:lnTo>
                  <a:close/>
                </a:path>
                <a:path w="54609" h="622300">
                  <a:moveTo>
                    <a:pt x="54610" y="431800"/>
                  </a:moveTo>
                  <a:lnTo>
                    <a:pt x="0" y="431800"/>
                  </a:lnTo>
                  <a:lnTo>
                    <a:pt x="0" y="438149"/>
                  </a:lnTo>
                  <a:lnTo>
                    <a:pt x="54610" y="438149"/>
                  </a:lnTo>
                  <a:lnTo>
                    <a:pt x="54610" y="431800"/>
                  </a:lnTo>
                  <a:close/>
                </a:path>
                <a:path w="54609" h="622300">
                  <a:moveTo>
                    <a:pt x="54610" y="438150"/>
                  </a:moveTo>
                  <a:lnTo>
                    <a:pt x="0" y="438150"/>
                  </a:lnTo>
                  <a:lnTo>
                    <a:pt x="0" y="441959"/>
                  </a:lnTo>
                  <a:lnTo>
                    <a:pt x="54610" y="441959"/>
                  </a:lnTo>
                  <a:lnTo>
                    <a:pt x="54610" y="438150"/>
                  </a:lnTo>
                  <a:close/>
                </a:path>
                <a:path w="54609" h="622300">
                  <a:moveTo>
                    <a:pt x="54610" y="441959"/>
                  </a:moveTo>
                  <a:lnTo>
                    <a:pt x="0" y="441959"/>
                  </a:lnTo>
                  <a:lnTo>
                    <a:pt x="0" y="450849"/>
                  </a:lnTo>
                  <a:lnTo>
                    <a:pt x="54610" y="450849"/>
                  </a:lnTo>
                  <a:lnTo>
                    <a:pt x="54610" y="441959"/>
                  </a:lnTo>
                  <a:close/>
                </a:path>
                <a:path w="54609" h="622300">
                  <a:moveTo>
                    <a:pt x="54610" y="450850"/>
                  </a:moveTo>
                  <a:lnTo>
                    <a:pt x="0" y="450850"/>
                  </a:lnTo>
                  <a:lnTo>
                    <a:pt x="0" y="454659"/>
                  </a:lnTo>
                  <a:lnTo>
                    <a:pt x="54610" y="454659"/>
                  </a:lnTo>
                  <a:lnTo>
                    <a:pt x="54610" y="450850"/>
                  </a:lnTo>
                  <a:close/>
                </a:path>
                <a:path w="54609" h="622300">
                  <a:moveTo>
                    <a:pt x="54610" y="454660"/>
                  </a:moveTo>
                  <a:lnTo>
                    <a:pt x="0" y="454660"/>
                  </a:lnTo>
                  <a:lnTo>
                    <a:pt x="0" y="457199"/>
                  </a:lnTo>
                  <a:lnTo>
                    <a:pt x="54610" y="457199"/>
                  </a:lnTo>
                  <a:lnTo>
                    <a:pt x="54610" y="454660"/>
                  </a:lnTo>
                  <a:close/>
                </a:path>
                <a:path w="54609" h="622300">
                  <a:moveTo>
                    <a:pt x="54610" y="457200"/>
                  </a:moveTo>
                  <a:lnTo>
                    <a:pt x="0" y="457200"/>
                  </a:lnTo>
                  <a:lnTo>
                    <a:pt x="0" y="461009"/>
                  </a:lnTo>
                  <a:lnTo>
                    <a:pt x="54610" y="461009"/>
                  </a:lnTo>
                  <a:lnTo>
                    <a:pt x="54610" y="457200"/>
                  </a:lnTo>
                  <a:close/>
                </a:path>
                <a:path w="54609" h="622300">
                  <a:moveTo>
                    <a:pt x="54610" y="461009"/>
                  </a:moveTo>
                  <a:lnTo>
                    <a:pt x="0" y="461009"/>
                  </a:lnTo>
                  <a:lnTo>
                    <a:pt x="0" y="463549"/>
                  </a:lnTo>
                  <a:lnTo>
                    <a:pt x="54610" y="463549"/>
                  </a:lnTo>
                  <a:lnTo>
                    <a:pt x="54610" y="461009"/>
                  </a:lnTo>
                  <a:close/>
                </a:path>
                <a:path w="54609" h="622300">
                  <a:moveTo>
                    <a:pt x="54610" y="463550"/>
                  </a:moveTo>
                  <a:lnTo>
                    <a:pt x="0" y="463550"/>
                  </a:lnTo>
                  <a:lnTo>
                    <a:pt x="0" y="469899"/>
                  </a:lnTo>
                  <a:lnTo>
                    <a:pt x="54610" y="469899"/>
                  </a:lnTo>
                  <a:lnTo>
                    <a:pt x="54610" y="463550"/>
                  </a:lnTo>
                  <a:close/>
                </a:path>
                <a:path w="54609" h="622300">
                  <a:moveTo>
                    <a:pt x="54610" y="469900"/>
                  </a:moveTo>
                  <a:lnTo>
                    <a:pt x="0" y="469900"/>
                  </a:lnTo>
                  <a:lnTo>
                    <a:pt x="0" y="473709"/>
                  </a:lnTo>
                  <a:lnTo>
                    <a:pt x="54610" y="473709"/>
                  </a:lnTo>
                  <a:lnTo>
                    <a:pt x="54610" y="469900"/>
                  </a:lnTo>
                  <a:close/>
                </a:path>
                <a:path w="54609" h="622300">
                  <a:moveTo>
                    <a:pt x="54610" y="473709"/>
                  </a:moveTo>
                  <a:lnTo>
                    <a:pt x="0" y="473709"/>
                  </a:lnTo>
                  <a:lnTo>
                    <a:pt x="0" y="476249"/>
                  </a:lnTo>
                  <a:lnTo>
                    <a:pt x="54610" y="476249"/>
                  </a:lnTo>
                  <a:lnTo>
                    <a:pt x="54610" y="473709"/>
                  </a:lnTo>
                  <a:close/>
                </a:path>
                <a:path w="54609" h="622300">
                  <a:moveTo>
                    <a:pt x="54610" y="476250"/>
                  </a:moveTo>
                  <a:lnTo>
                    <a:pt x="0" y="476250"/>
                  </a:lnTo>
                  <a:lnTo>
                    <a:pt x="0" y="482599"/>
                  </a:lnTo>
                  <a:lnTo>
                    <a:pt x="54610" y="482599"/>
                  </a:lnTo>
                  <a:lnTo>
                    <a:pt x="54610" y="476250"/>
                  </a:lnTo>
                  <a:close/>
                </a:path>
                <a:path w="54609" h="622300">
                  <a:moveTo>
                    <a:pt x="54610" y="482600"/>
                  </a:moveTo>
                  <a:lnTo>
                    <a:pt x="0" y="482600"/>
                  </a:lnTo>
                  <a:lnTo>
                    <a:pt x="0" y="486409"/>
                  </a:lnTo>
                  <a:lnTo>
                    <a:pt x="54610" y="486409"/>
                  </a:lnTo>
                  <a:lnTo>
                    <a:pt x="54610" y="482600"/>
                  </a:lnTo>
                  <a:close/>
                </a:path>
                <a:path w="54609" h="622300">
                  <a:moveTo>
                    <a:pt x="54610" y="486409"/>
                  </a:moveTo>
                  <a:lnTo>
                    <a:pt x="0" y="486409"/>
                  </a:lnTo>
                  <a:lnTo>
                    <a:pt x="0" y="488949"/>
                  </a:lnTo>
                  <a:lnTo>
                    <a:pt x="54610" y="488949"/>
                  </a:lnTo>
                  <a:lnTo>
                    <a:pt x="54610" y="486409"/>
                  </a:lnTo>
                  <a:close/>
                </a:path>
                <a:path w="54609" h="622300">
                  <a:moveTo>
                    <a:pt x="54610" y="488950"/>
                  </a:moveTo>
                  <a:lnTo>
                    <a:pt x="0" y="488950"/>
                  </a:lnTo>
                  <a:lnTo>
                    <a:pt x="0" y="495299"/>
                  </a:lnTo>
                  <a:lnTo>
                    <a:pt x="54610" y="495299"/>
                  </a:lnTo>
                  <a:lnTo>
                    <a:pt x="54610" y="488950"/>
                  </a:lnTo>
                  <a:close/>
                </a:path>
                <a:path w="54609" h="622300">
                  <a:moveTo>
                    <a:pt x="54610" y="495300"/>
                  </a:moveTo>
                  <a:lnTo>
                    <a:pt x="0" y="495300"/>
                  </a:lnTo>
                  <a:lnTo>
                    <a:pt x="0" y="499109"/>
                  </a:lnTo>
                  <a:lnTo>
                    <a:pt x="54610" y="499109"/>
                  </a:lnTo>
                  <a:lnTo>
                    <a:pt x="54610" y="495300"/>
                  </a:lnTo>
                  <a:close/>
                </a:path>
                <a:path w="54609" h="622300">
                  <a:moveTo>
                    <a:pt x="54610" y="499109"/>
                  </a:moveTo>
                  <a:lnTo>
                    <a:pt x="0" y="499109"/>
                  </a:lnTo>
                  <a:lnTo>
                    <a:pt x="0" y="505459"/>
                  </a:lnTo>
                  <a:lnTo>
                    <a:pt x="54610" y="505459"/>
                  </a:lnTo>
                  <a:lnTo>
                    <a:pt x="54610" y="499109"/>
                  </a:lnTo>
                  <a:close/>
                </a:path>
                <a:path w="54609" h="622300">
                  <a:moveTo>
                    <a:pt x="54610" y="505459"/>
                  </a:moveTo>
                  <a:lnTo>
                    <a:pt x="0" y="505459"/>
                  </a:lnTo>
                  <a:lnTo>
                    <a:pt x="0" y="507999"/>
                  </a:lnTo>
                  <a:lnTo>
                    <a:pt x="54610" y="507999"/>
                  </a:lnTo>
                  <a:lnTo>
                    <a:pt x="54610" y="505459"/>
                  </a:lnTo>
                  <a:close/>
                </a:path>
                <a:path w="54609" h="622300">
                  <a:moveTo>
                    <a:pt x="54610" y="508000"/>
                  </a:moveTo>
                  <a:lnTo>
                    <a:pt x="0" y="508000"/>
                  </a:lnTo>
                  <a:lnTo>
                    <a:pt x="0" y="511809"/>
                  </a:lnTo>
                  <a:lnTo>
                    <a:pt x="54610" y="511809"/>
                  </a:lnTo>
                  <a:lnTo>
                    <a:pt x="54610" y="508000"/>
                  </a:lnTo>
                  <a:close/>
                </a:path>
                <a:path w="54609" h="622300">
                  <a:moveTo>
                    <a:pt x="54610" y="511809"/>
                  </a:moveTo>
                  <a:lnTo>
                    <a:pt x="0" y="511809"/>
                  </a:lnTo>
                  <a:lnTo>
                    <a:pt x="0" y="518159"/>
                  </a:lnTo>
                  <a:lnTo>
                    <a:pt x="54610" y="518159"/>
                  </a:lnTo>
                  <a:lnTo>
                    <a:pt x="54610" y="511809"/>
                  </a:lnTo>
                  <a:close/>
                </a:path>
                <a:path w="54609" h="622300">
                  <a:moveTo>
                    <a:pt x="54610" y="518159"/>
                  </a:moveTo>
                  <a:lnTo>
                    <a:pt x="0" y="518159"/>
                  </a:lnTo>
                  <a:lnTo>
                    <a:pt x="0" y="520699"/>
                  </a:lnTo>
                  <a:lnTo>
                    <a:pt x="54610" y="520699"/>
                  </a:lnTo>
                  <a:lnTo>
                    <a:pt x="54610" y="518159"/>
                  </a:lnTo>
                  <a:close/>
                </a:path>
                <a:path w="54609" h="622300">
                  <a:moveTo>
                    <a:pt x="54610" y="520700"/>
                  </a:moveTo>
                  <a:lnTo>
                    <a:pt x="0" y="520700"/>
                  </a:lnTo>
                  <a:lnTo>
                    <a:pt x="0" y="524509"/>
                  </a:lnTo>
                  <a:lnTo>
                    <a:pt x="54610" y="524509"/>
                  </a:lnTo>
                  <a:lnTo>
                    <a:pt x="54610" y="520700"/>
                  </a:lnTo>
                  <a:close/>
                </a:path>
                <a:path w="54609" h="622300">
                  <a:moveTo>
                    <a:pt x="54610" y="524510"/>
                  </a:moveTo>
                  <a:lnTo>
                    <a:pt x="0" y="524510"/>
                  </a:lnTo>
                  <a:lnTo>
                    <a:pt x="0" y="527049"/>
                  </a:lnTo>
                  <a:lnTo>
                    <a:pt x="54610" y="527049"/>
                  </a:lnTo>
                  <a:lnTo>
                    <a:pt x="54610" y="524510"/>
                  </a:lnTo>
                  <a:close/>
                </a:path>
                <a:path w="54609" h="622300">
                  <a:moveTo>
                    <a:pt x="54610" y="527050"/>
                  </a:moveTo>
                  <a:lnTo>
                    <a:pt x="0" y="527050"/>
                  </a:lnTo>
                  <a:lnTo>
                    <a:pt x="0" y="530859"/>
                  </a:lnTo>
                  <a:lnTo>
                    <a:pt x="54610" y="530859"/>
                  </a:lnTo>
                  <a:lnTo>
                    <a:pt x="54610" y="527050"/>
                  </a:lnTo>
                  <a:close/>
                </a:path>
                <a:path w="54609" h="622300">
                  <a:moveTo>
                    <a:pt x="54610" y="530860"/>
                  </a:moveTo>
                  <a:lnTo>
                    <a:pt x="0" y="530860"/>
                  </a:lnTo>
                  <a:lnTo>
                    <a:pt x="0" y="533399"/>
                  </a:lnTo>
                  <a:lnTo>
                    <a:pt x="54610" y="533399"/>
                  </a:lnTo>
                  <a:lnTo>
                    <a:pt x="54610" y="530860"/>
                  </a:lnTo>
                  <a:close/>
                </a:path>
                <a:path w="54609" h="622300">
                  <a:moveTo>
                    <a:pt x="54610" y="533400"/>
                  </a:moveTo>
                  <a:lnTo>
                    <a:pt x="0" y="533400"/>
                  </a:lnTo>
                  <a:lnTo>
                    <a:pt x="0" y="537209"/>
                  </a:lnTo>
                  <a:lnTo>
                    <a:pt x="54610" y="537209"/>
                  </a:lnTo>
                  <a:lnTo>
                    <a:pt x="54610" y="533400"/>
                  </a:lnTo>
                  <a:close/>
                </a:path>
                <a:path w="54609" h="622300">
                  <a:moveTo>
                    <a:pt x="54610" y="537210"/>
                  </a:moveTo>
                  <a:lnTo>
                    <a:pt x="0" y="537210"/>
                  </a:lnTo>
                  <a:lnTo>
                    <a:pt x="0" y="546099"/>
                  </a:lnTo>
                  <a:lnTo>
                    <a:pt x="54610" y="546099"/>
                  </a:lnTo>
                  <a:lnTo>
                    <a:pt x="54610" y="537210"/>
                  </a:lnTo>
                  <a:close/>
                </a:path>
                <a:path w="54609" h="622300">
                  <a:moveTo>
                    <a:pt x="54610" y="546100"/>
                  </a:moveTo>
                  <a:lnTo>
                    <a:pt x="0" y="546100"/>
                  </a:lnTo>
                  <a:lnTo>
                    <a:pt x="0" y="549909"/>
                  </a:lnTo>
                  <a:lnTo>
                    <a:pt x="54610" y="549909"/>
                  </a:lnTo>
                  <a:lnTo>
                    <a:pt x="54610" y="546100"/>
                  </a:lnTo>
                  <a:close/>
                </a:path>
                <a:path w="54609" h="622300">
                  <a:moveTo>
                    <a:pt x="54610" y="549910"/>
                  </a:moveTo>
                  <a:lnTo>
                    <a:pt x="0" y="549910"/>
                  </a:lnTo>
                  <a:lnTo>
                    <a:pt x="0" y="552449"/>
                  </a:lnTo>
                  <a:lnTo>
                    <a:pt x="54610" y="552449"/>
                  </a:lnTo>
                  <a:lnTo>
                    <a:pt x="54610" y="549910"/>
                  </a:lnTo>
                  <a:close/>
                </a:path>
                <a:path w="54609" h="622300">
                  <a:moveTo>
                    <a:pt x="54610" y="552450"/>
                  </a:moveTo>
                  <a:lnTo>
                    <a:pt x="0" y="552450"/>
                  </a:lnTo>
                  <a:lnTo>
                    <a:pt x="0" y="556259"/>
                  </a:lnTo>
                  <a:lnTo>
                    <a:pt x="54610" y="556259"/>
                  </a:lnTo>
                  <a:lnTo>
                    <a:pt x="54610" y="552450"/>
                  </a:lnTo>
                  <a:close/>
                </a:path>
                <a:path w="54609" h="622300">
                  <a:moveTo>
                    <a:pt x="54610" y="556260"/>
                  </a:moveTo>
                  <a:lnTo>
                    <a:pt x="0" y="556260"/>
                  </a:lnTo>
                  <a:lnTo>
                    <a:pt x="0" y="558799"/>
                  </a:lnTo>
                  <a:lnTo>
                    <a:pt x="54610" y="558799"/>
                  </a:lnTo>
                  <a:lnTo>
                    <a:pt x="54610" y="556260"/>
                  </a:lnTo>
                  <a:close/>
                </a:path>
                <a:path w="54609" h="622300">
                  <a:moveTo>
                    <a:pt x="16510" y="615949"/>
                  </a:moveTo>
                  <a:lnTo>
                    <a:pt x="0" y="615949"/>
                  </a:lnTo>
                  <a:lnTo>
                    <a:pt x="0" y="622299"/>
                  </a:lnTo>
                  <a:lnTo>
                    <a:pt x="3810" y="622299"/>
                  </a:lnTo>
                  <a:lnTo>
                    <a:pt x="3810" y="619759"/>
                  </a:lnTo>
                  <a:lnTo>
                    <a:pt x="7620" y="619759"/>
                  </a:lnTo>
                  <a:lnTo>
                    <a:pt x="7620" y="618489"/>
                  </a:lnTo>
                  <a:lnTo>
                    <a:pt x="11429" y="618489"/>
                  </a:lnTo>
                  <a:lnTo>
                    <a:pt x="11429" y="617219"/>
                  </a:lnTo>
                  <a:lnTo>
                    <a:pt x="16510" y="617219"/>
                  </a:lnTo>
                  <a:lnTo>
                    <a:pt x="16510" y="615949"/>
                  </a:lnTo>
                  <a:close/>
                </a:path>
                <a:path w="54609" h="622300">
                  <a:moveTo>
                    <a:pt x="38100" y="609599"/>
                  </a:moveTo>
                  <a:lnTo>
                    <a:pt x="0" y="609599"/>
                  </a:lnTo>
                  <a:lnTo>
                    <a:pt x="0" y="614679"/>
                  </a:lnTo>
                  <a:lnTo>
                    <a:pt x="20320" y="614679"/>
                  </a:lnTo>
                  <a:lnTo>
                    <a:pt x="20320" y="615949"/>
                  </a:lnTo>
                  <a:lnTo>
                    <a:pt x="24129" y="615949"/>
                  </a:lnTo>
                  <a:lnTo>
                    <a:pt x="24129" y="613409"/>
                  </a:lnTo>
                  <a:lnTo>
                    <a:pt x="29209" y="613409"/>
                  </a:lnTo>
                  <a:lnTo>
                    <a:pt x="29209" y="612140"/>
                  </a:lnTo>
                  <a:lnTo>
                    <a:pt x="33020" y="612140"/>
                  </a:lnTo>
                  <a:lnTo>
                    <a:pt x="33020" y="610869"/>
                  </a:lnTo>
                  <a:lnTo>
                    <a:pt x="38100" y="610869"/>
                  </a:lnTo>
                  <a:lnTo>
                    <a:pt x="38100" y="609599"/>
                  </a:lnTo>
                  <a:close/>
                </a:path>
                <a:path w="54609" h="622300">
                  <a:moveTo>
                    <a:pt x="54610" y="603249"/>
                  </a:moveTo>
                  <a:lnTo>
                    <a:pt x="0" y="603249"/>
                  </a:lnTo>
                  <a:lnTo>
                    <a:pt x="0" y="608329"/>
                  </a:lnTo>
                  <a:lnTo>
                    <a:pt x="41910" y="608329"/>
                  </a:lnTo>
                  <a:lnTo>
                    <a:pt x="41910" y="609599"/>
                  </a:lnTo>
                  <a:lnTo>
                    <a:pt x="45720" y="609599"/>
                  </a:lnTo>
                  <a:lnTo>
                    <a:pt x="45720" y="607059"/>
                  </a:lnTo>
                  <a:lnTo>
                    <a:pt x="50800" y="607059"/>
                  </a:lnTo>
                  <a:lnTo>
                    <a:pt x="50800" y="605790"/>
                  </a:lnTo>
                  <a:lnTo>
                    <a:pt x="54610" y="605790"/>
                  </a:lnTo>
                  <a:lnTo>
                    <a:pt x="54610" y="603249"/>
                  </a:lnTo>
                  <a:close/>
                </a:path>
                <a:path w="54609" h="622300">
                  <a:moveTo>
                    <a:pt x="54610" y="596899"/>
                  </a:moveTo>
                  <a:lnTo>
                    <a:pt x="0" y="596899"/>
                  </a:lnTo>
                  <a:lnTo>
                    <a:pt x="0" y="601980"/>
                  </a:lnTo>
                  <a:lnTo>
                    <a:pt x="54610" y="601980"/>
                  </a:lnTo>
                  <a:lnTo>
                    <a:pt x="54610" y="596899"/>
                  </a:lnTo>
                  <a:close/>
                </a:path>
                <a:path w="54609" h="622300">
                  <a:moveTo>
                    <a:pt x="54610" y="590549"/>
                  </a:moveTo>
                  <a:lnTo>
                    <a:pt x="0" y="590549"/>
                  </a:lnTo>
                  <a:lnTo>
                    <a:pt x="0" y="595630"/>
                  </a:lnTo>
                  <a:lnTo>
                    <a:pt x="54610" y="595630"/>
                  </a:lnTo>
                  <a:lnTo>
                    <a:pt x="54610" y="590549"/>
                  </a:lnTo>
                  <a:close/>
                </a:path>
                <a:path w="54609" h="622300">
                  <a:moveTo>
                    <a:pt x="54610" y="584199"/>
                  </a:moveTo>
                  <a:lnTo>
                    <a:pt x="0" y="584199"/>
                  </a:lnTo>
                  <a:lnTo>
                    <a:pt x="0" y="589280"/>
                  </a:lnTo>
                  <a:lnTo>
                    <a:pt x="54610" y="589280"/>
                  </a:lnTo>
                  <a:lnTo>
                    <a:pt x="54610" y="584199"/>
                  </a:lnTo>
                  <a:close/>
                </a:path>
                <a:path w="54609" h="622300">
                  <a:moveTo>
                    <a:pt x="54610" y="577849"/>
                  </a:moveTo>
                  <a:lnTo>
                    <a:pt x="0" y="577849"/>
                  </a:lnTo>
                  <a:lnTo>
                    <a:pt x="0" y="582929"/>
                  </a:lnTo>
                  <a:lnTo>
                    <a:pt x="54610" y="582929"/>
                  </a:lnTo>
                  <a:lnTo>
                    <a:pt x="54610" y="577849"/>
                  </a:lnTo>
                  <a:close/>
                </a:path>
                <a:path w="54609" h="622300">
                  <a:moveTo>
                    <a:pt x="54610" y="571499"/>
                  </a:moveTo>
                  <a:lnTo>
                    <a:pt x="0" y="571499"/>
                  </a:lnTo>
                  <a:lnTo>
                    <a:pt x="0" y="576580"/>
                  </a:lnTo>
                  <a:lnTo>
                    <a:pt x="54610" y="576580"/>
                  </a:lnTo>
                  <a:lnTo>
                    <a:pt x="54610" y="571499"/>
                  </a:lnTo>
                  <a:close/>
                </a:path>
                <a:path w="54609" h="622300">
                  <a:moveTo>
                    <a:pt x="54610" y="565149"/>
                  </a:moveTo>
                  <a:lnTo>
                    <a:pt x="0" y="565149"/>
                  </a:lnTo>
                  <a:lnTo>
                    <a:pt x="0" y="570230"/>
                  </a:lnTo>
                  <a:lnTo>
                    <a:pt x="54610" y="570230"/>
                  </a:lnTo>
                  <a:lnTo>
                    <a:pt x="54610" y="565149"/>
                  </a:lnTo>
                  <a:close/>
                </a:path>
                <a:path w="54609" h="622300">
                  <a:moveTo>
                    <a:pt x="54610" y="560069"/>
                  </a:moveTo>
                  <a:lnTo>
                    <a:pt x="0" y="560069"/>
                  </a:lnTo>
                  <a:lnTo>
                    <a:pt x="0" y="563879"/>
                  </a:lnTo>
                  <a:lnTo>
                    <a:pt x="54610" y="563879"/>
                  </a:lnTo>
                  <a:lnTo>
                    <a:pt x="54610" y="560069"/>
                  </a:lnTo>
                  <a:close/>
                </a:path>
              </a:pathLst>
            </a:custGeom>
            <a:solidFill>
              <a:srgbClr val="1F611F"/>
            </a:solidFill>
          </p:spPr>
          <p:txBody>
            <a:bodyPr wrap="square" lIns="0" tIns="0" rIns="0" bIns="0" rtlCol="0"/>
            <a:lstStyle/>
            <a:p>
              <a:endParaRPr/>
            </a:p>
          </p:txBody>
        </p:sp>
        <p:sp>
          <p:nvSpPr>
            <p:cNvPr id="928" name="object 928"/>
            <p:cNvSpPr/>
            <p:nvPr/>
          </p:nvSpPr>
          <p:spPr>
            <a:xfrm>
              <a:off x="7456170" y="5485129"/>
              <a:ext cx="54610" cy="635000"/>
            </a:xfrm>
            <a:custGeom>
              <a:avLst/>
              <a:gdLst/>
              <a:ahLst/>
              <a:cxnLst/>
              <a:rect l="l" t="t" r="r" b="b"/>
              <a:pathLst>
                <a:path w="54609" h="635000">
                  <a:moveTo>
                    <a:pt x="54609" y="0"/>
                  </a:moveTo>
                  <a:lnTo>
                    <a:pt x="53339" y="0"/>
                  </a:lnTo>
                  <a:lnTo>
                    <a:pt x="53339" y="1270"/>
                  </a:lnTo>
                  <a:lnTo>
                    <a:pt x="2539" y="1270"/>
                  </a:lnTo>
                  <a:lnTo>
                    <a:pt x="2539" y="2540"/>
                  </a:lnTo>
                  <a:lnTo>
                    <a:pt x="54609" y="2540"/>
                  </a:lnTo>
                  <a:lnTo>
                    <a:pt x="54609" y="0"/>
                  </a:lnTo>
                  <a:close/>
                </a:path>
                <a:path w="54609" h="635000">
                  <a:moveTo>
                    <a:pt x="54609" y="2540"/>
                  </a:moveTo>
                  <a:lnTo>
                    <a:pt x="0" y="2540"/>
                  </a:lnTo>
                  <a:lnTo>
                    <a:pt x="0" y="5080"/>
                  </a:lnTo>
                  <a:lnTo>
                    <a:pt x="54609" y="5080"/>
                  </a:lnTo>
                  <a:lnTo>
                    <a:pt x="54609" y="2540"/>
                  </a:lnTo>
                  <a:close/>
                </a:path>
                <a:path w="54609" h="635000">
                  <a:moveTo>
                    <a:pt x="54609" y="5080"/>
                  </a:moveTo>
                  <a:lnTo>
                    <a:pt x="0" y="5080"/>
                  </a:lnTo>
                  <a:lnTo>
                    <a:pt x="0" y="11430"/>
                  </a:lnTo>
                  <a:lnTo>
                    <a:pt x="54609" y="11430"/>
                  </a:lnTo>
                  <a:lnTo>
                    <a:pt x="54609" y="5080"/>
                  </a:lnTo>
                  <a:close/>
                </a:path>
                <a:path w="54609" h="635000">
                  <a:moveTo>
                    <a:pt x="54609" y="11430"/>
                  </a:moveTo>
                  <a:lnTo>
                    <a:pt x="0" y="11430"/>
                  </a:lnTo>
                  <a:lnTo>
                    <a:pt x="0" y="21590"/>
                  </a:lnTo>
                  <a:lnTo>
                    <a:pt x="54609" y="21590"/>
                  </a:lnTo>
                  <a:lnTo>
                    <a:pt x="54609" y="11430"/>
                  </a:lnTo>
                  <a:close/>
                </a:path>
                <a:path w="54609" h="635000">
                  <a:moveTo>
                    <a:pt x="54609" y="21590"/>
                  </a:moveTo>
                  <a:lnTo>
                    <a:pt x="0" y="21590"/>
                  </a:lnTo>
                  <a:lnTo>
                    <a:pt x="0" y="24130"/>
                  </a:lnTo>
                  <a:lnTo>
                    <a:pt x="54609" y="24130"/>
                  </a:lnTo>
                  <a:lnTo>
                    <a:pt x="54609" y="21590"/>
                  </a:lnTo>
                  <a:close/>
                </a:path>
                <a:path w="54609" h="635000">
                  <a:moveTo>
                    <a:pt x="54609" y="24130"/>
                  </a:moveTo>
                  <a:lnTo>
                    <a:pt x="0" y="24130"/>
                  </a:lnTo>
                  <a:lnTo>
                    <a:pt x="0" y="27940"/>
                  </a:lnTo>
                  <a:lnTo>
                    <a:pt x="54609" y="27940"/>
                  </a:lnTo>
                  <a:lnTo>
                    <a:pt x="54609" y="24130"/>
                  </a:lnTo>
                  <a:close/>
                </a:path>
                <a:path w="54609" h="635000">
                  <a:moveTo>
                    <a:pt x="54609" y="27940"/>
                  </a:moveTo>
                  <a:lnTo>
                    <a:pt x="0" y="27940"/>
                  </a:lnTo>
                  <a:lnTo>
                    <a:pt x="0" y="30480"/>
                  </a:lnTo>
                  <a:lnTo>
                    <a:pt x="54609" y="30480"/>
                  </a:lnTo>
                  <a:lnTo>
                    <a:pt x="54609" y="27940"/>
                  </a:lnTo>
                  <a:close/>
                </a:path>
                <a:path w="54609" h="635000">
                  <a:moveTo>
                    <a:pt x="54609" y="30480"/>
                  </a:moveTo>
                  <a:lnTo>
                    <a:pt x="0" y="30480"/>
                  </a:lnTo>
                  <a:lnTo>
                    <a:pt x="0" y="36830"/>
                  </a:lnTo>
                  <a:lnTo>
                    <a:pt x="54609" y="36830"/>
                  </a:lnTo>
                  <a:lnTo>
                    <a:pt x="54609" y="30480"/>
                  </a:lnTo>
                  <a:close/>
                </a:path>
                <a:path w="54609" h="635000">
                  <a:moveTo>
                    <a:pt x="54609" y="36830"/>
                  </a:moveTo>
                  <a:lnTo>
                    <a:pt x="0" y="36830"/>
                  </a:lnTo>
                  <a:lnTo>
                    <a:pt x="0" y="46990"/>
                  </a:lnTo>
                  <a:lnTo>
                    <a:pt x="54609" y="46990"/>
                  </a:lnTo>
                  <a:lnTo>
                    <a:pt x="54609" y="36830"/>
                  </a:lnTo>
                  <a:close/>
                </a:path>
                <a:path w="54609" h="635000">
                  <a:moveTo>
                    <a:pt x="54609" y="46990"/>
                  </a:moveTo>
                  <a:lnTo>
                    <a:pt x="0" y="46990"/>
                  </a:lnTo>
                  <a:lnTo>
                    <a:pt x="0" y="49530"/>
                  </a:lnTo>
                  <a:lnTo>
                    <a:pt x="54609" y="49530"/>
                  </a:lnTo>
                  <a:lnTo>
                    <a:pt x="54609" y="46990"/>
                  </a:lnTo>
                  <a:close/>
                </a:path>
                <a:path w="54609" h="635000">
                  <a:moveTo>
                    <a:pt x="54609" y="49530"/>
                  </a:moveTo>
                  <a:lnTo>
                    <a:pt x="0" y="49530"/>
                  </a:lnTo>
                  <a:lnTo>
                    <a:pt x="0" y="53340"/>
                  </a:lnTo>
                  <a:lnTo>
                    <a:pt x="54609" y="53340"/>
                  </a:lnTo>
                  <a:lnTo>
                    <a:pt x="54609" y="49530"/>
                  </a:lnTo>
                  <a:close/>
                </a:path>
                <a:path w="54609" h="635000">
                  <a:moveTo>
                    <a:pt x="54609" y="53340"/>
                  </a:moveTo>
                  <a:lnTo>
                    <a:pt x="0" y="53340"/>
                  </a:lnTo>
                  <a:lnTo>
                    <a:pt x="0" y="55880"/>
                  </a:lnTo>
                  <a:lnTo>
                    <a:pt x="54609" y="55880"/>
                  </a:lnTo>
                  <a:lnTo>
                    <a:pt x="54609" y="53340"/>
                  </a:lnTo>
                  <a:close/>
                </a:path>
                <a:path w="54609" h="635000">
                  <a:moveTo>
                    <a:pt x="54609" y="55880"/>
                  </a:moveTo>
                  <a:lnTo>
                    <a:pt x="0" y="55880"/>
                  </a:lnTo>
                  <a:lnTo>
                    <a:pt x="0" y="59690"/>
                  </a:lnTo>
                  <a:lnTo>
                    <a:pt x="54609" y="59690"/>
                  </a:lnTo>
                  <a:lnTo>
                    <a:pt x="54609" y="55880"/>
                  </a:lnTo>
                  <a:close/>
                </a:path>
                <a:path w="54609" h="635000">
                  <a:moveTo>
                    <a:pt x="54609" y="59690"/>
                  </a:moveTo>
                  <a:lnTo>
                    <a:pt x="0" y="59690"/>
                  </a:lnTo>
                  <a:lnTo>
                    <a:pt x="0" y="72390"/>
                  </a:lnTo>
                  <a:lnTo>
                    <a:pt x="54609" y="72390"/>
                  </a:lnTo>
                  <a:lnTo>
                    <a:pt x="54609" y="59690"/>
                  </a:lnTo>
                  <a:close/>
                </a:path>
                <a:path w="54609" h="635000">
                  <a:moveTo>
                    <a:pt x="54609" y="72390"/>
                  </a:moveTo>
                  <a:lnTo>
                    <a:pt x="0" y="72390"/>
                  </a:lnTo>
                  <a:lnTo>
                    <a:pt x="0" y="74930"/>
                  </a:lnTo>
                  <a:lnTo>
                    <a:pt x="54609" y="74930"/>
                  </a:lnTo>
                  <a:lnTo>
                    <a:pt x="54609" y="72390"/>
                  </a:lnTo>
                  <a:close/>
                </a:path>
                <a:path w="54609" h="635000">
                  <a:moveTo>
                    <a:pt x="54609" y="74930"/>
                  </a:moveTo>
                  <a:lnTo>
                    <a:pt x="0" y="74930"/>
                  </a:lnTo>
                  <a:lnTo>
                    <a:pt x="0" y="78740"/>
                  </a:lnTo>
                  <a:lnTo>
                    <a:pt x="54609" y="78740"/>
                  </a:lnTo>
                  <a:lnTo>
                    <a:pt x="54609" y="74930"/>
                  </a:lnTo>
                  <a:close/>
                </a:path>
                <a:path w="54609" h="635000">
                  <a:moveTo>
                    <a:pt x="54609" y="78740"/>
                  </a:moveTo>
                  <a:lnTo>
                    <a:pt x="0" y="78740"/>
                  </a:lnTo>
                  <a:lnTo>
                    <a:pt x="0" y="85090"/>
                  </a:lnTo>
                  <a:lnTo>
                    <a:pt x="54609" y="85090"/>
                  </a:lnTo>
                  <a:lnTo>
                    <a:pt x="54609" y="78740"/>
                  </a:lnTo>
                  <a:close/>
                </a:path>
                <a:path w="54609" h="635000">
                  <a:moveTo>
                    <a:pt x="54609" y="85090"/>
                  </a:moveTo>
                  <a:lnTo>
                    <a:pt x="0" y="85090"/>
                  </a:lnTo>
                  <a:lnTo>
                    <a:pt x="0" y="87630"/>
                  </a:lnTo>
                  <a:lnTo>
                    <a:pt x="54609" y="87630"/>
                  </a:lnTo>
                  <a:lnTo>
                    <a:pt x="54609" y="85090"/>
                  </a:lnTo>
                  <a:close/>
                </a:path>
                <a:path w="54609" h="635000">
                  <a:moveTo>
                    <a:pt x="54609" y="87630"/>
                  </a:moveTo>
                  <a:lnTo>
                    <a:pt x="0" y="87630"/>
                  </a:lnTo>
                  <a:lnTo>
                    <a:pt x="0" y="104140"/>
                  </a:lnTo>
                  <a:lnTo>
                    <a:pt x="54609" y="104140"/>
                  </a:lnTo>
                  <a:lnTo>
                    <a:pt x="54609" y="87630"/>
                  </a:lnTo>
                  <a:close/>
                </a:path>
                <a:path w="54609" h="635000">
                  <a:moveTo>
                    <a:pt x="54609" y="104140"/>
                  </a:moveTo>
                  <a:lnTo>
                    <a:pt x="0" y="104140"/>
                  </a:lnTo>
                  <a:lnTo>
                    <a:pt x="0" y="106680"/>
                  </a:lnTo>
                  <a:lnTo>
                    <a:pt x="54609" y="106680"/>
                  </a:lnTo>
                  <a:lnTo>
                    <a:pt x="54609" y="104140"/>
                  </a:lnTo>
                  <a:close/>
                </a:path>
                <a:path w="54609" h="635000">
                  <a:moveTo>
                    <a:pt x="54609" y="106680"/>
                  </a:moveTo>
                  <a:lnTo>
                    <a:pt x="0" y="106680"/>
                  </a:lnTo>
                  <a:lnTo>
                    <a:pt x="0" y="110490"/>
                  </a:lnTo>
                  <a:lnTo>
                    <a:pt x="54609" y="110490"/>
                  </a:lnTo>
                  <a:lnTo>
                    <a:pt x="54609" y="106680"/>
                  </a:lnTo>
                  <a:close/>
                </a:path>
                <a:path w="54609" h="635000">
                  <a:moveTo>
                    <a:pt x="54609" y="110490"/>
                  </a:moveTo>
                  <a:lnTo>
                    <a:pt x="0" y="110490"/>
                  </a:lnTo>
                  <a:lnTo>
                    <a:pt x="0" y="113030"/>
                  </a:lnTo>
                  <a:lnTo>
                    <a:pt x="54609" y="113030"/>
                  </a:lnTo>
                  <a:lnTo>
                    <a:pt x="54609" y="110490"/>
                  </a:lnTo>
                  <a:close/>
                </a:path>
                <a:path w="54609" h="635000">
                  <a:moveTo>
                    <a:pt x="54609" y="113030"/>
                  </a:moveTo>
                  <a:lnTo>
                    <a:pt x="0" y="113030"/>
                  </a:lnTo>
                  <a:lnTo>
                    <a:pt x="0" y="116840"/>
                  </a:lnTo>
                  <a:lnTo>
                    <a:pt x="54609" y="116840"/>
                  </a:lnTo>
                  <a:lnTo>
                    <a:pt x="54609" y="113030"/>
                  </a:lnTo>
                  <a:close/>
                </a:path>
                <a:path w="54609" h="635000">
                  <a:moveTo>
                    <a:pt x="54609" y="116840"/>
                  </a:moveTo>
                  <a:lnTo>
                    <a:pt x="0" y="116840"/>
                  </a:lnTo>
                  <a:lnTo>
                    <a:pt x="0" y="123190"/>
                  </a:lnTo>
                  <a:lnTo>
                    <a:pt x="54609" y="123190"/>
                  </a:lnTo>
                  <a:lnTo>
                    <a:pt x="54609" y="116840"/>
                  </a:lnTo>
                  <a:close/>
                </a:path>
                <a:path w="54609" h="635000">
                  <a:moveTo>
                    <a:pt x="54609" y="123190"/>
                  </a:moveTo>
                  <a:lnTo>
                    <a:pt x="0" y="123190"/>
                  </a:lnTo>
                  <a:lnTo>
                    <a:pt x="0" y="129540"/>
                  </a:lnTo>
                  <a:lnTo>
                    <a:pt x="54609" y="129540"/>
                  </a:lnTo>
                  <a:lnTo>
                    <a:pt x="54609" y="123190"/>
                  </a:lnTo>
                  <a:close/>
                </a:path>
                <a:path w="54609" h="635000">
                  <a:moveTo>
                    <a:pt x="54609" y="129540"/>
                  </a:moveTo>
                  <a:lnTo>
                    <a:pt x="0" y="129540"/>
                  </a:lnTo>
                  <a:lnTo>
                    <a:pt x="0" y="132080"/>
                  </a:lnTo>
                  <a:lnTo>
                    <a:pt x="54609" y="132080"/>
                  </a:lnTo>
                  <a:lnTo>
                    <a:pt x="54609" y="129540"/>
                  </a:lnTo>
                  <a:close/>
                </a:path>
                <a:path w="54609" h="635000">
                  <a:moveTo>
                    <a:pt x="54609" y="132080"/>
                  </a:moveTo>
                  <a:lnTo>
                    <a:pt x="0" y="132080"/>
                  </a:lnTo>
                  <a:lnTo>
                    <a:pt x="0" y="135890"/>
                  </a:lnTo>
                  <a:lnTo>
                    <a:pt x="54609" y="135890"/>
                  </a:lnTo>
                  <a:lnTo>
                    <a:pt x="54609" y="132080"/>
                  </a:lnTo>
                  <a:close/>
                </a:path>
                <a:path w="54609" h="635000">
                  <a:moveTo>
                    <a:pt x="54609" y="135890"/>
                  </a:moveTo>
                  <a:lnTo>
                    <a:pt x="0" y="135890"/>
                  </a:lnTo>
                  <a:lnTo>
                    <a:pt x="0" y="142240"/>
                  </a:lnTo>
                  <a:lnTo>
                    <a:pt x="54609" y="142240"/>
                  </a:lnTo>
                  <a:lnTo>
                    <a:pt x="54609" y="135890"/>
                  </a:lnTo>
                  <a:close/>
                </a:path>
                <a:path w="54609" h="635000">
                  <a:moveTo>
                    <a:pt x="54609" y="142240"/>
                  </a:moveTo>
                  <a:lnTo>
                    <a:pt x="0" y="142240"/>
                  </a:lnTo>
                  <a:lnTo>
                    <a:pt x="0" y="148590"/>
                  </a:lnTo>
                  <a:lnTo>
                    <a:pt x="54609" y="148590"/>
                  </a:lnTo>
                  <a:lnTo>
                    <a:pt x="54609" y="142240"/>
                  </a:lnTo>
                  <a:close/>
                </a:path>
                <a:path w="54609" h="635000">
                  <a:moveTo>
                    <a:pt x="54609" y="148590"/>
                  </a:moveTo>
                  <a:lnTo>
                    <a:pt x="0" y="148590"/>
                  </a:lnTo>
                  <a:lnTo>
                    <a:pt x="0" y="151130"/>
                  </a:lnTo>
                  <a:lnTo>
                    <a:pt x="54609" y="151130"/>
                  </a:lnTo>
                  <a:lnTo>
                    <a:pt x="54609" y="148590"/>
                  </a:lnTo>
                  <a:close/>
                </a:path>
                <a:path w="54609" h="635000">
                  <a:moveTo>
                    <a:pt x="54609" y="151130"/>
                  </a:moveTo>
                  <a:lnTo>
                    <a:pt x="0" y="151130"/>
                  </a:lnTo>
                  <a:lnTo>
                    <a:pt x="0" y="157480"/>
                  </a:lnTo>
                  <a:lnTo>
                    <a:pt x="54609" y="157480"/>
                  </a:lnTo>
                  <a:lnTo>
                    <a:pt x="54609" y="151130"/>
                  </a:lnTo>
                  <a:close/>
                </a:path>
                <a:path w="54609" h="635000">
                  <a:moveTo>
                    <a:pt x="54609" y="157480"/>
                  </a:moveTo>
                  <a:lnTo>
                    <a:pt x="0" y="157480"/>
                  </a:lnTo>
                  <a:lnTo>
                    <a:pt x="0" y="167640"/>
                  </a:lnTo>
                  <a:lnTo>
                    <a:pt x="54609" y="167640"/>
                  </a:lnTo>
                  <a:lnTo>
                    <a:pt x="54609" y="157480"/>
                  </a:lnTo>
                  <a:close/>
                </a:path>
                <a:path w="54609" h="635000">
                  <a:moveTo>
                    <a:pt x="54609" y="167640"/>
                  </a:moveTo>
                  <a:lnTo>
                    <a:pt x="0" y="167640"/>
                  </a:lnTo>
                  <a:lnTo>
                    <a:pt x="0" y="170180"/>
                  </a:lnTo>
                  <a:lnTo>
                    <a:pt x="54609" y="170180"/>
                  </a:lnTo>
                  <a:lnTo>
                    <a:pt x="54609" y="167640"/>
                  </a:lnTo>
                  <a:close/>
                </a:path>
                <a:path w="54609" h="635000">
                  <a:moveTo>
                    <a:pt x="54609" y="170180"/>
                  </a:moveTo>
                  <a:lnTo>
                    <a:pt x="0" y="170180"/>
                  </a:lnTo>
                  <a:lnTo>
                    <a:pt x="0" y="173990"/>
                  </a:lnTo>
                  <a:lnTo>
                    <a:pt x="54609" y="173990"/>
                  </a:lnTo>
                  <a:lnTo>
                    <a:pt x="54609" y="170180"/>
                  </a:lnTo>
                  <a:close/>
                </a:path>
                <a:path w="54609" h="635000">
                  <a:moveTo>
                    <a:pt x="54609" y="173990"/>
                  </a:moveTo>
                  <a:lnTo>
                    <a:pt x="0" y="173990"/>
                  </a:lnTo>
                  <a:lnTo>
                    <a:pt x="0" y="182880"/>
                  </a:lnTo>
                  <a:lnTo>
                    <a:pt x="54609" y="182880"/>
                  </a:lnTo>
                  <a:lnTo>
                    <a:pt x="54609" y="173990"/>
                  </a:lnTo>
                  <a:close/>
                </a:path>
                <a:path w="54609" h="635000">
                  <a:moveTo>
                    <a:pt x="54609" y="182880"/>
                  </a:moveTo>
                  <a:lnTo>
                    <a:pt x="0" y="182880"/>
                  </a:lnTo>
                  <a:lnTo>
                    <a:pt x="0" y="186690"/>
                  </a:lnTo>
                  <a:lnTo>
                    <a:pt x="54609" y="186690"/>
                  </a:lnTo>
                  <a:lnTo>
                    <a:pt x="54609" y="182880"/>
                  </a:lnTo>
                  <a:close/>
                </a:path>
                <a:path w="54609" h="635000">
                  <a:moveTo>
                    <a:pt x="54609" y="186690"/>
                  </a:moveTo>
                  <a:lnTo>
                    <a:pt x="0" y="186690"/>
                  </a:lnTo>
                  <a:lnTo>
                    <a:pt x="0" y="189230"/>
                  </a:lnTo>
                  <a:lnTo>
                    <a:pt x="54609" y="189230"/>
                  </a:lnTo>
                  <a:lnTo>
                    <a:pt x="54609" y="186690"/>
                  </a:lnTo>
                  <a:close/>
                </a:path>
                <a:path w="54609" h="635000">
                  <a:moveTo>
                    <a:pt x="54609" y="189230"/>
                  </a:moveTo>
                  <a:lnTo>
                    <a:pt x="0" y="189230"/>
                  </a:lnTo>
                  <a:lnTo>
                    <a:pt x="0" y="199390"/>
                  </a:lnTo>
                  <a:lnTo>
                    <a:pt x="54609" y="199390"/>
                  </a:lnTo>
                  <a:lnTo>
                    <a:pt x="54609" y="189230"/>
                  </a:lnTo>
                  <a:close/>
                </a:path>
                <a:path w="54609" h="635000">
                  <a:moveTo>
                    <a:pt x="54609" y="199390"/>
                  </a:moveTo>
                  <a:lnTo>
                    <a:pt x="0" y="199390"/>
                  </a:lnTo>
                  <a:lnTo>
                    <a:pt x="0" y="201930"/>
                  </a:lnTo>
                  <a:lnTo>
                    <a:pt x="54609" y="201930"/>
                  </a:lnTo>
                  <a:lnTo>
                    <a:pt x="54609" y="199390"/>
                  </a:lnTo>
                  <a:close/>
                </a:path>
                <a:path w="54609" h="635000">
                  <a:moveTo>
                    <a:pt x="54609" y="201930"/>
                  </a:moveTo>
                  <a:lnTo>
                    <a:pt x="0" y="201930"/>
                  </a:lnTo>
                  <a:lnTo>
                    <a:pt x="0" y="205740"/>
                  </a:lnTo>
                  <a:lnTo>
                    <a:pt x="54609" y="205740"/>
                  </a:lnTo>
                  <a:lnTo>
                    <a:pt x="54609" y="201930"/>
                  </a:lnTo>
                  <a:close/>
                </a:path>
                <a:path w="54609" h="635000">
                  <a:moveTo>
                    <a:pt x="54609" y="205740"/>
                  </a:moveTo>
                  <a:lnTo>
                    <a:pt x="0" y="205740"/>
                  </a:lnTo>
                  <a:lnTo>
                    <a:pt x="0" y="208280"/>
                  </a:lnTo>
                  <a:lnTo>
                    <a:pt x="54609" y="208280"/>
                  </a:lnTo>
                  <a:lnTo>
                    <a:pt x="54609" y="205740"/>
                  </a:lnTo>
                  <a:close/>
                </a:path>
                <a:path w="54609" h="635000">
                  <a:moveTo>
                    <a:pt x="54609" y="208280"/>
                  </a:moveTo>
                  <a:lnTo>
                    <a:pt x="0" y="208280"/>
                  </a:lnTo>
                  <a:lnTo>
                    <a:pt x="0" y="212090"/>
                  </a:lnTo>
                  <a:lnTo>
                    <a:pt x="54609" y="212090"/>
                  </a:lnTo>
                  <a:lnTo>
                    <a:pt x="54609" y="208280"/>
                  </a:lnTo>
                  <a:close/>
                </a:path>
                <a:path w="54609" h="635000">
                  <a:moveTo>
                    <a:pt x="54609" y="212090"/>
                  </a:moveTo>
                  <a:lnTo>
                    <a:pt x="0" y="212090"/>
                  </a:lnTo>
                  <a:lnTo>
                    <a:pt x="0" y="214630"/>
                  </a:lnTo>
                  <a:lnTo>
                    <a:pt x="54609" y="214630"/>
                  </a:lnTo>
                  <a:lnTo>
                    <a:pt x="54609" y="212090"/>
                  </a:lnTo>
                  <a:close/>
                </a:path>
                <a:path w="54609" h="635000">
                  <a:moveTo>
                    <a:pt x="54609" y="214630"/>
                  </a:moveTo>
                  <a:lnTo>
                    <a:pt x="0" y="214630"/>
                  </a:lnTo>
                  <a:lnTo>
                    <a:pt x="0" y="218440"/>
                  </a:lnTo>
                  <a:lnTo>
                    <a:pt x="54609" y="218440"/>
                  </a:lnTo>
                  <a:lnTo>
                    <a:pt x="54609" y="214630"/>
                  </a:lnTo>
                  <a:close/>
                </a:path>
                <a:path w="54609" h="635000">
                  <a:moveTo>
                    <a:pt x="54609" y="218440"/>
                  </a:moveTo>
                  <a:lnTo>
                    <a:pt x="0" y="218440"/>
                  </a:lnTo>
                  <a:lnTo>
                    <a:pt x="0" y="224790"/>
                  </a:lnTo>
                  <a:lnTo>
                    <a:pt x="54609" y="224790"/>
                  </a:lnTo>
                  <a:lnTo>
                    <a:pt x="54609" y="218440"/>
                  </a:lnTo>
                  <a:close/>
                </a:path>
                <a:path w="54609" h="635000">
                  <a:moveTo>
                    <a:pt x="54609" y="224790"/>
                  </a:moveTo>
                  <a:lnTo>
                    <a:pt x="0" y="224790"/>
                  </a:lnTo>
                  <a:lnTo>
                    <a:pt x="0" y="227330"/>
                  </a:lnTo>
                  <a:lnTo>
                    <a:pt x="54609" y="227330"/>
                  </a:lnTo>
                  <a:lnTo>
                    <a:pt x="54609" y="224790"/>
                  </a:lnTo>
                  <a:close/>
                </a:path>
                <a:path w="54609" h="635000">
                  <a:moveTo>
                    <a:pt x="54609" y="227330"/>
                  </a:moveTo>
                  <a:lnTo>
                    <a:pt x="0" y="227330"/>
                  </a:lnTo>
                  <a:lnTo>
                    <a:pt x="0" y="231140"/>
                  </a:lnTo>
                  <a:lnTo>
                    <a:pt x="54609" y="231140"/>
                  </a:lnTo>
                  <a:lnTo>
                    <a:pt x="54609" y="227330"/>
                  </a:lnTo>
                  <a:close/>
                </a:path>
                <a:path w="54609" h="635000">
                  <a:moveTo>
                    <a:pt x="54609" y="231140"/>
                  </a:moveTo>
                  <a:lnTo>
                    <a:pt x="0" y="231140"/>
                  </a:lnTo>
                  <a:lnTo>
                    <a:pt x="0" y="240030"/>
                  </a:lnTo>
                  <a:lnTo>
                    <a:pt x="54609" y="240030"/>
                  </a:lnTo>
                  <a:lnTo>
                    <a:pt x="54609" y="231140"/>
                  </a:lnTo>
                  <a:close/>
                </a:path>
                <a:path w="54609" h="635000">
                  <a:moveTo>
                    <a:pt x="54609" y="240030"/>
                  </a:moveTo>
                  <a:lnTo>
                    <a:pt x="0" y="240030"/>
                  </a:lnTo>
                  <a:lnTo>
                    <a:pt x="0" y="243840"/>
                  </a:lnTo>
                  <a:lnTo>
                    <a:pt x="54609" y="243840"/>
                  </a:lnTo>
                  <a:lnTo>
                    <a:pt x="54609" y="240030"/>
                  </a:lnTo>
                  <a:close/>
                </a:path>
                <a:path w="54609" h="635000">
                  <a:moveTo>
                    <a:pt x="54609" y="243840"/>
                  </a:moveTo>
                  <a:lnTo>
                    <a:pt x="0" y="243840"/>
                  </a:lnTo>
                  <a:lnTo>
                    <a:pt x="0" y="246380"/>
                  </a:lnTo>
                  <a:lnTo>
                    <a:pt x="54609" y="246380"/>
                  </a:lnTo>
                  <a:lnTo>
                    <a:pt x="54609" y="243840"/>
                  </a:lnTo>
                  <a:close/>
                </a:path>
                <a:path w="54609" h="635000">
                  <a:moveTo>
                    <a:pt x="54609" y="246380"/>
                  </a:moveTo>
                  <a:lnTo>
                    <a:pt x="0" y="246380"/>
                  </a:lnTo>
                  <a:lnTo>
                    <a:pt x="0" y="250190"/>
                  </a:lnTo>
                  <a:lnTo>
                    <a:pt x="54609" y="250190"/>
                  </a:lnTo>
                  <a:lnTo>
                    <a:pt x="54609" y="246380"/>
                  </a:lnTo>
                  <a:close/>
                </a:path>
                <a:path w="54609" h="635000">
                  <a:moveTo>
                    <a:pt x="54609" y="250190"/>
                  </a:moveTo>
                  <a:lnTo>
                    <a:pt x="0" y="250190"/>
                  </a:lnTo>
                  <a:lnTo>
                    <a:pt x="0" y="252730"/>
                  </a:lnTo>
                  <a:lnTo>
                    <a:pt x="54609" y="252730"/>
                  </a:lnTo>
                  <a:lnTo>
                    <a:pt x="54609" y="250190"/>
                  </a:lnTo>
                  <a:close/>
                </a:path>
                <a:path w="54609" h="635000">
                  <a:moveTo>
                    <a:pt x="54609" y="252730"/>
                  </a:moveTo>
                  <a:lnTo>
                    <a:pt x="0" y="252730"/>
                  </a:lnTo>
                  <a:lnTo>
                    <a:pt x="0" y="259080"/>
                  </a:lnTo>
                  <a:lnTo>
                    <a:pt x="54609" y="259080"/>
                  </a:lnTo>
                  <a:lnTo>
                    <a:pt x="54609" y="252730"/>
                  </a:lnTo>
                  <a:close/>
                </a:path>
                <a:path w="54609" h="635000">
                  <a:moveTo>
                    <a:pt x="54609" y="259080"/>
                  </a:moveTo>
                  <a:lnTo>
                    <a:pt x="0" y="259080"/>
                  </a:lnTo>
                  <a:lnTo>
                    <a:pt x="0" y="265430"/>
                  </a:lnTo>
                  <a:lnTo>
                    <a:pt x="54609" y="265430"/>
                  </a:lnTo>
                  <a:lnTo>
                    <a:pt x="54609" y="259080"/>
                  </a:lnTo>
                  <a:close/>
                </a:path>
                <a:path w="54609" h="635000">
                  <a:moveTo>
                    <a:pt x="54609" y="265430"/>
                  </a:moveTo>
                  <a:lnTo>
                    <a:pt x="0" y="265430"/>
                  </a:lnTo>
                  <a:lnTo>
                    <a:pt x="0" y="269240"/>
                  </a:lnTo>
                  <a:lnTo>
                    <a:pt x="54609" y="269240"/>
                  </a:lnTo>
                  <a:lnTo>
                    <a:pt x="54609" y="265430"/>
                  </a:lnTo>
                  <a:close/>
                </a:path>
                <a:path w="54609" h="635000">
                  <a:moveTo>
                    <a:pt x="54609" y="269240"/>
                  </a:moveTo>
                  <a:lnTo>
                    <a:pt x="0" y="269240"/>
                  </a:lnTo>
                  <a:lnTo>
                    <a:pt x="0" y="271780"/>
                  </a:lnTo>
                  <a:lnTo>
                    <a:pt x="54609" y="271780"/>
                  </a:lnTo>
                  <a:lnTo>
                    <a:pt x="54609" y="269240"/>
                  </a:lnTo>
                  <a:close/>
                </a:path>
                <a:path w="54609" h="635000">
                  <a:moveTo>
                    <a:pt x="54609" y="271780"/>
                  </a:moveTo>
                  <a:lnTo>
                    <a:pt x="0" y="271780"/>
                  </a:lnTo>
                  <a:lnTo>
                    <a:pt x="0" y="275590"/>
                  </a:lnTo>
                  <a:lnTo>
                    <a:pt x="54609" y="275590"/>
                  </a:lnTo>
                  <a:lnTo>
                    <a:pt x="54609" y="271780"/>
                  </a:lnTo>
                  <a:close/>
                </a:path>
                <a:path w="54609" h="635000">
                  <a:moveTo>
                    <a:pt x="54609" y="275590"/>
                  </a:moveTo>
                  <a:lnTo>
                    <a:pt x="0" y="275590"/>
                  </a:lnTo>
                  <a:lnTo>
                    <a:pt x="0" y="278130"/>
                  </a:lnTo>
                  <a:lnTo>
                    <a:pt x="54609" y="278130"/>
                  </a:lnTo>
                  <a:lnTo>
                    <a:pt x="54609" y="275590"/>
                  </a:lnTo>
                  <a:close/>
                </a:path>
                <a:path w="54609" h="635000">
                  <a:moveTo>
                    <a:pt x="54609" y="278130"/>
                  </a:moveTo>
                  <a:lnTo>
                    <a:pt x="0" y="278130"/>
                  </a:lnTo>
                  <a:lnTo>
                    <a:pt x="0" y="281940"/>
                  </a:lnTo>
                  <a:lnTo>
                    <a:pt x="54609" y="281940"/>
                  </a:lnTo>
                  <a:lnTo>
                    <a:pt x="54609" y="278130"/>
                  </a:lnTo>
                  <a:close/>
                </a:path>
                <a:path w="54609" h="635000">
                  <a:moveTo>
                    <a:pt x="54609" y="281940"/>
                  </a:moveTo>
                  <a:lnTo>
                    <a:pt x="0" y="281940"/>
                  </a:lnTo>
                  <a:lnTo>
                    <a:pt x="0" y="284480"/>
                  </a:lnTo>
                  <a:lnTo>
                    <a:pt x="54609" y="284480"/>
                  </a:lnTo>
                  <a:lnTo>
                    <a:pt x="54609" y="281940"/>
                  </a:lnTo>
                  <a:close/>
                </a:path>
                <a:path w="54609" h="635000">
                  <a:moveTo>
                    <a:pt x="54609" y="284480"/>
                  </a:moveTo>
                  <a:lnTo>
                    <a:pt x="0" y="284480"/>
                  </a:lnTo>
                  <a:lnTo>
                    <a:pt x="0" y="288290"/>
                  </a:lnTo>
                  <a:lnTo>
                    <a:pt x="54609" y="288290"/>
                  </a:lnTo>
                  <a:lnTo>
                    <a:pt x="54609" y="284480"/>
                  </a:lnTo>
                  <a:close/>
                </a:path>
                <a:path w="54609" h="635000">
                  <a:moveTo>
                    <a:pt x="54609" y="288290"/>
                  </a:moveTo>
                  <a:lnTo>
                    <a:pt x="0" y="288290"/>
                  </a:lnTo>
                  <a:lnTo>
                    <a:pt x="0" y="290830"/>
                  </a:lnTo>
                  <a:lnTo>
                    <a:pt x="54609" y="290830"/>
                  </a:lnTo>
                  <a:lnTo>
                    <a:pt x="54609" y="288290"/>
                  </a:lnTo>
                  <a:close/>
                </a:path>
                <a:path w="54609" h="635000">
                  <a:moveTo>
                    <a:pt x="54609" y="290830"/>
                  </a:moveTo>
                  <a:lnTo>
                    <a:pt x="0" y="290830"/>
                  </a:lnTo>
                  <a:lnTo>
                    <a:pt x="0" y="300990"/>
                  </a:lnTo>
                  <a:lnTo>
                    <a:pt x="54609" y="300990"/>
                  </a:lnTo>
                  <a:lnTo>
                    <a:pt x="54609" y="290830"/>
                  </a:lnTo>
                  <a:close/>
                </a:path>
                <a:path w="54609" h="635000">
                  <a:moveTo>
                    <a:pt x="54609" y="300990"/>
                  </a:moveTo>
                  <a:lnTo>
                    <a:pt x="0" y="300990"/>
                  </a:lnTo>
                  <a:lnTo>
                    <a:pt x="0" y="303530"/>
                  </a:lnTo>
                  <a:lnTo>
                    <a:pt x="54609" y="303530"/>
                  </a:lnTo>
                  <a:lnTo>
                    <a:pt x="54609" y="300990"/>
                  </a:lnTo>
                  <a:close/>
                </a:path>
                <a:path w="54609" h="635000">
                  <a:moveTo>
                    <a:pt x="54609" y="303530"/>
                  </a:moveTo>
                  <a:lnTo>
                    <a:pt x="0" y="303530"/>
                  </a:lnTo>
                  <a:lnTo>
                    <a:pt x="0" y="307340"/>
                  </a:lnTo>
                  <a:lnTo>
                    <a:pt x="54609" y="307340"/>
                  </a:lnTo>
                  <a:lnTo>
                    <a:pt x="54609" y="303530"/>
                  </a:lnTo>
                  <a:close/>
                </a:path>
                <a:path w="54609" h="635000">
                  <a:moveTo>
                    <a:pt x="54609" y="307340"/>
                  </a:moveTo>
                  <a:lnTo>
                    <a:pt x="0" y="307340"/>
                  </a:lnTo>
                  <a:lnTo>
                    <a:pt x="0" y="309880"/>
                  </a:lnTo>
                  <a:lnTo>
                    <a:pt x="54609" y="309880"/>
                  </a:lnTo>
                  <a:lnTo>
                    <a:pt x="54609" y="307340"/>
                  </a:lnTo>
                  <a:close/>
                </a:path>
                <a:path w="54609" h="635000">
                  <a:moveTo>
                    <a:pt x="54609" y="309880"/>
                  </a:moveTo>
                  <a:lnTo>
                    <a:pt x="0" y="309880"/>
                  </a:lnTo>
                  <a:lnTo>
                    <a:pt x="0" y="320040"/>
                  </a:lnTo>
                  <a:lnTo>
                    <a:pt x="54609" y="320040"/>
                  </a:lnTo>
                  <a:lnTo>
                    <a:pt x="54609" y="309880"/>
                  </a:lnTo>
                  <a:close/>
                </a:path>
                <a:path w="54609" h="635000">
                  <a:moveTo>
                    <a:pt x="54609" y="320040"/>
                  </a:moveTo>
                  <a:lnTo>
                    <a:pt x="0" y="320040"/>
                  </a:lnTo>
                  <a:lnTo>
                    <a:pt x="0" y="322580"/>
                  </a:lnTo>
                  <a:lnTo>
                    <a:pt x="54609" y="322580"/>
                  </a:lnTo>
                  <a:lnTo>
                    <a:pt x="54609" y="320040"/>
                  </a:lnTo>
                  <a:close/>
                </a:path>
                <a:path w="54609" h="635000">
                  <a:moveTo>
                    <a:pt x="54609" y="322580"/>
                  </a:moveTo>
                  <a:lnTo>
                    <a:pt x="0" y="322580"/>
                  </a:lnTo>
                  <a:lnTo>
                    <a:pt x="0" y="328930"/>
                  </a:lnTo>
                  <a:lnTo>
                    <a:pt x="54609" y="328930"/>
                  </a:lnTo>
                  <a:lnTo>
                    <a:pt x="54609" y="322580"/>
                  </a:lnTo>
                  <a:close/>
                </a:path>
                <a:path w="54609" h="635000">
                  <a:moveTo>
                    <a:pt x="54609" y="328930"/>
                  </a:moveTo>
                  <a:lnTo>
                    <a:pt x="0" y="328930"/>
                  </a:lnTo>
                  <a:lnTo>
                    <a:pt x="0" y="332740"/>
                  </a:lnTo>
                  <a:lnTo>
                    <a:pt x="54609" y="332740"/>
                  </a:lnTo>
                  <a:lnTo>
                    <a:pt x="54609" y="328930"/>
                  </a:lnTo>
                  <a:close/>
                </a:path>
                <a:path w="54609" h="635000">
                  <a:moveTo>
                    <a:pt x="54609" y="332740"/>
                  </a:moveTo>
                  <a:lnTo>
                    <a:pt x="0" y="332740"/>
                  </a:lnTo>
                  <a:lnTo>
                    <a:pt x="0" y="341630"/>
                  </a:lnTo>
                  <a:lnTo>
                    <a:pt x="54609" y="341630"/>
                  </a:lnTo>
                  <a:lnTo>
                    <a:pt x="54609" y="332740"/>
                  </a:lnTo>
                  <a:close/>
                </a:path>
                <a:path w="54609" h="635000">
                  <a:moveTo>
                    <a:pt x="54609" y="341630"/>
                  </a:moveTo>
                  <a:lnTo>
                    <a:pt x="0" y="341630"/>
                  </a:lnTo>
                  <a:lnTo>
                    <a:pt x="0" y="347980"/>
                  </a:lnTo>
                  <a:lnTo>
                    <a:pt x="54609" y="347980"/>
                  </a:lnTo>
                  <a:lnTo>
                    <a:pt x="54609" y="341630"/>
                  </a:lnTo>
                  <a:close/>
                </a:path>
                <a:path w="54609" h="635000">
                  <a:moveTo>
                    <a:pt x="54609" y="347980"/>
                  </a:moveTo>
                  <a:lnTo>
                    <a:pt x="0" y="347980"/>
                  </a:lnTo>
                  <a:lnTo>
                    <a:pt x="0" y="351790"/>
                  </a:lnTo>
                  <a:lnTo>
                    <a:pt x="54609" y="351790"/>
                  </a:lnTo>
                  <a:lnTo>
                    <a:pt x="54609" y="347980"/>
                  </a:lnTo>
                  <a:close/>
                </a:path>
                <a:path w="54609" h="635000">
                  <a:moveTo>
                    <a:pt x="54609" y="351790"/>
                  </a:moveTo>
                  <a:lnTo>
                    <a:pt x="0" y="351790"/>
                  </a:lnTo>
                  <a:lnTo>
                    <a:pt x="0" y="354330"/>
                  </a:lnTo>
                  <a:lnTo>
                    <a:pt x="54609" y="354330"/>
                  </a:lnTo>
                  <a:lnTo>
                    <a:pt x="54609" y="351790"/>
                  </a:lnTo>
                  <a:close/>
                </a:path>
                <a:path w="54609" h="635000">
                  <a:moveTo>
                    <a:pt x="54609" y="354330"/>
                  </a:moveTo>
                  <a:lnTo>
                    <a:pt x="0" y="354330"/>
                  </a:lnTo>
                  <a:lnTo>
                    <a:pt x="0" y="360680"/>
                  </a:lnTo>
                  <a:lnTo>
                    <a:pt x="54609" y="360680"/>
                  </a:lnTo>
                  <a:lnTo>
                    <a:pt x="54609" y="354330"/>
                  </a:lnTo>
                  <a:close/>
                </a:path>
                <a:path w="54609" h="635000">
                  <a:moveTo>
                    <a:pt x="54609" y="360680"/>
                  </a:moveTo>
                  <a:lnTo>
                    <a:pt x="0" y="360680"/>
                  </a:lnTo>
                  <a:lnTo>
                    <a:pt x="0" y="364490"/>
                  </a:lnTo>
                  <a:lnTo>
                    <a:pt x="54609" y="364490"/>
                  </a:lnTo>
                  <a:lnTo>
                    <a:pt x="54609" y="360680"/>
                  </a:lnTo>
                  <a:close/>
                </a:path>
                <a:path w="54609" h="635000">
                  <a:moveTo>
                    <a:pt x="54609" y="364490"/>
                  </a:moveTo>
                  <a:lnTo>
                    <a:pt x="0" y="364490"/>
                  </a:lnTo>
                  <a:lnTo>
                    <a:pt x="0" y="367030"/>
                  </a:lnTo>
                  <a:lnTo>
                    <a:pt x="54609" y="367030"/>
                  </a:lnTo>
                  <a:lnTo>
                    <a:pt x="54609" y="364490"/>
                  </a:lnTo>
                  <a:close/>
                </a:path>
                <a:path w="54609" h="635000">
                  <a:moveTo>
                    <a:pt x="54609" y="367030"/>
                  </a:moveTo>
                  <a:lnTo>
                    <a:pt x="0" y="367030"/>
                  </a:lnTo>
                  <a:lnTo>
                    <a:pt x="0" y="370840"/>
                  </a:lnTo>
                  <a:lnTo>
                    <a:pt x="54609" y="370840"/>
                  </a:lnTo>
                  <a:lnTo>
                    <a:pt x="54609" y="367030"/>
                  </a:lnTo>
                  <a:close/>
                </a:path>
                <a:path w="54609" h="635000">
                  <a:moveTo>
                    <a:pt x="54609" y="370840"/>
                  </a:moveTo>
                  <a:lnTo>
                    <a:pt x="0" y="370840"/>
                  </a:lnTo>
                  <a:lnTo>
                    <a:pt x="0" y="373380"/>
                  </a:lnTo>
                  <a:lnTo>
                    <a:pt x="54609" y="373380"/>
                  </a:lnTo>
                  <a:lnTo>
                    <a:pt x="54609" y="370840"/>
                  </a:lnTo>
                  <a:close/>
                </a:path>
                <a:path w="54609" h="635000">
                  <a:moveTo>
                    <a:pt x="54609" y="373380"/>
                  </a:moveTo>
                  <a:lnTo>
                    <a:pt x="0" y="373380"/>
                  </a:lnTo>
                  <a:lnTo>
                    <a:pt x="0" y="386080"/>
                  </a:lnTo>
                  <a:lnTo>
                    <a:pt x="54609" y="386080"/>
                  </a:lnTo>
                  <a:lnTo>
                    <a:pt x="54609" y="373380"/>
                  </a:lnTo>
                  <a:close/>
                </a:path>
                <a:path w="54609" h="635000">
                  <a:moveTo>
                    <a:pt x="54609" y="386080"/>
                  </a:moveTo>
                  <a:lnTo>
                    <a:pt x="0" y="386080"/>
                  </a:lnTo>
                  <a:lnTo>
                    <a:pt x="0" y="396240"/>
                  </a:lnTo>
                  <a:lnTo>
                    <a:pt x="54609" y="396240"/>
                  </a:lnTo>
                  <a:lnTo>
                    <a:pt x="54609" y="386080"/>
                  </a:lnTo>
                  <a:close/>
                </a:path>
                <a:path w="54609" h="635000">
                  <a:moveTo>
                    <a:pt x="54609" y="396240"/>
                  </a:moveTo>
                  <a:lnTo>
                    <a:pt x="0" y="396240"/>
                  </a:lnTo>
                  <a:lnTo>
                    <a:pt x="0" y="398780"/>
                  </a:lnTo>
                  <a:lnTo>
                    <a:pt x="54609" y="398780"/>
                  </a:lnTo>
                  <a:lnTo>
                    <a:pt x="54609" y="396240"/>
                  </a:lnTo>
                  <a:close/>
                </a:path>
                <a:path w="54609" h="635000">
                  <a:moveTo>
                    <a:pt x="54609" y="398780"/>
                  </a:moveTo>
                  <a:lnTo>
                    <a:pt x="0" y="398780"/>
                  </a:lnTo>
                  <a:lnTo>
                    <a:pt x="0" y="408940"/>
                  </a:lnTo>
                  <a:lnTo>
                    <a:pt x="54609" y="408940"/>
                  </a:lnTo>
                  <a:lnTo>
                    <a:pt x="54609" y="398780"/>
                  </a:lnTo>
                  <a:close/>
                </a:path>
                <a:path w="54609" h="635000">
                  <a:moveTo>
                    <a:pt x="54609" y="408940"/>
                  </a:moveTo>
                  <a:lnTo>
                    <a:pt x="0" y="408940"/>
                  </a:lnTo>
                  <a:lnTo>
                    <a:pt x="0" y="421640"/>
                  </a:lnTo>
                  <a:lnTo>
                    <a:pt x="54609" y="421640"/>
                  </a:lnTo>
                  <a:lnTo>
                    <a:pt x="54609" y="408940"/>
                  </a:lnTo>
                  <a:close/>
                </a:path>
                <a:path w="54609" h="635000">
                  <a:moveTo>
                    <a:pt x="54609" y="421640"/>
                  </a:moveTo>
                  <a:lnTo>
                    <a:pt x="0" y="421640"/>
                  </a:lnTo>
                  <a:lnTo>
                    <a:pt x="0" y="424180"/>
                  </a:lnTo>
                  <a:lnTo>
                    <a:pt x="54609" y="424180"/>
                  </a:lnTo>
                  <a:lnTo>
                    <a:pt x="54609" y="421640"/>
                  </a:lnTo>
                  <a:close/>
                </a:path>
                <a:path w="54609" h="635000">
                  <a:moveTo>
                    <a:pt x="54609" y="424180"/>
                  </a:moveTo>
                  <a:lnTo>
                    <a:pt x="0" y="424180"/>
                  </a:lnTo>
                  <a:lnTo>
                    <a:pt x="0" y="430530"/>
                  </a:lnTo>
                  <a:lnTo>
                    <a:pt x="54609" y="430530"/>
                  </a:lnTo>
                  <a:lnTo>
                    <a:pt x="54609" y="424180"/>
                  </a:lnTo>
                  <a:close/>
                </a:path>
                <a:path w="54609" h="635000">
                  <a:moveTo>
                    <a:pt x="54609" y="430530"/>
                  </a:moveTo>
                  <a:lnTo>
                    <a:pt x="0" y="430530"/>
                  </a:lnTo>
                  <a:lnTo>
                    <a:pt x="0" y="436880"/>
                  </a:lnTo>
                  <a:lnTo>
                    <a:pt x="54609" y="436880"/>
                  </a:lnTo>
                  <a:lnTo>
                    <a:pt x="54609" y="430530"/>
                  </a:lnTo>
                  <a:close/>
                </a:path>
                <a:path w="54609" h="635000">
                  <a:moveTo>
                    <a:pt x="54609" y="436880"/>
                  </a:moveTo>
                  <a:lnTo>
                    <a:pt x="0" y="436880"/>
                  </a:lnTo>
                  <a:lnTo>
                    <a:pt x="0" y="440690"/>
                  </a:lnTo>
                  <a:lnTo>
                    <a:pt x="54609" y="440690"/>
                  </a:lnTo>
                  <a:lnTo>
                    <a:pt x="54609" y="436880"/>
                  </a:lnTo>
                  <a:close/>
                </a:path>
                <a:path w="54609" h="635000">
                  <a:moveTo>
                    <a:pt x="54609" y="440690"/>
                  </a:moveTo>
                  <a:lnTo>
                    <a:pt x="0" y="440690"/>
                  </a:lnTo>
                  <a:lnTo>
                    <a:pt x="0" y="449580"/>
                  </a:lnTo>
                  <a:lnTo>
                    <a:pt x="54609" y="449580"/>
                  </a:lnTo>
                  <a:lnTo>
                    <a:pt x="54609" y="440690"/>
                  </a:lnTo>
                  <a:close/>
                </a:path>
                <a:path w="54609" h="635000">
                  <a:moveTo>
                    <a:pt x="54609" y="449580"/>
                  </a:moveTo>
                  <a:lnTo>
                    <a:pt x="0" y="449580"/>
                  </a:lnTo>
                  <a:lnTo>
                    <a:pt x="0" y="453390"/>
                  </a:lnTo>
                  <a:lnTo>
                    <a:pt x="54609" y="453390"/>
                  </a:lnTo>
                  <a:lnTo>
                    <a:pt x="54609" y="449580"/>
                  </a:lnTo>
                  <a:close/>
                </a:path>
                <a:path w="54609" h="635000">
                  <a:moveTo>
                    <a:pt x="54609" y="453390"/>
                  </a:moveTo>
                  <a:lnTo>
                    <a:pt x="0" y="453390"/>
                  </a:lnTo>
                  <a:lnTo>
                    <a:pt x="0" y="455930"/>
                  </a:lnTo>
                  <a:lnTo>
                    <a:pt x="54609" y="455930"/>
                  </a:lnTo>
                  <a:lnTo>
                    <a:pt x="54609" y="453390"/>
                  </a:lnTo>
                  <a:close/>
                </a:path>
                <a:path w="54609" h="635000">
                  <a:moveTo>
                    <a:pt x="54609" y="455930"/>
                  </a:moveTo>
                  <a:lnTo>
                    <a:pt x="0" y="455930"/>
                  </a:lnTo>
                  <a:lnTo>
                    <a:pt x="0" y="459740"/>
                  </a:lnTo>
                  <a:lnTo>
                    <a:pt x="54609" y="459740"/>
                  </a:lnTo>
                  <a:lnTo>
                    <a:pt x="54609" y="455930"/>
                  </a:lnTo>
                  <a:close/>
                </a:path>
                <a:path w="54609" h="635000">
                  <a:moveTo>
                    <a:pt x="54609" y="459740"/>
                  </a:moveTo>
                  <a:lnTo>
                    <a:pt x="0" y="459740"/>
                  </a:lnTo>
                  <a:lnTo>
                    <a:pt x="0" y="462280"/>
                  </a:lnTo>
                  <a:lnTo>
                    <a:pt x="54609" y="462280"/>
                  </a:lnTo>
                  <a:lnTo>
                    <a:pt x="54609" y="459740"/>
                  </a:lnTo>
                  <a:close/>
                </a:path>
                <a:path w="54609" h="635000">
                  <a:moveTo>
                    <a:pt x="54609" y="462280"/>
                  </a:moveTo>
                  <a:lnTo>
                    <a:pt x="0" y="462280"/>
                  </a:lnTo>
                  <a:lnTo>
                    <a:pt x="0" y="468630"/>
                  </a:lnTo>
                  <a:lnTo>
                    <a:pt x="54609" y="468630"/>
                  </a:lnTo>
                  <a:lnTo>
                    <a:pt x="54609" y="462280"/>
                  </a:lnTo>
                  <a:close/>
                </a:path>
                <a:path w="54609" h="635000">
                  <a:moveTo>
                    <a:pt x="54609" y="468630"/>
                  </a:moveTo>
                  <a:lnTo>
                    <a:pt x="0" y="468630"/>
                  </a:lnTo>
                  <a:lnTo>
                    <a:pt x="0" y="472440"/>
                  </a:lnTo>
                  <a:lnTo>
                    <a:pt x="54609" y="472440"/>
                  </a:lnTo>
                  <a:lnTo>
                    <a:pt x="54609" y="468630"/>
                  </a:lnTo>
                  <a:close/>
                </a:path>
                <a:path w="54609" h="635000">
                  <a:moveTo>
                    <a:pt x="54609" y="472440"/>
                  </a:moveTo>
                  <a:lnTo>
                    <a:pt x="0" y="472440"/>
                  </a:lnTo>
                  <a:lnTo>
                    <a:pt x="0" y="474980"/>
                  </a:lnTo>
                  <a:lnTo>
                    <a:pt x="54609" y="474980"/>
                  </a:lnTo>
                  <a:lnTo>
                    <a:pt x="54609" y="472440"/>
                  </a:lnTo>
                  <a:close/>
                </a:path>
                <a:path w="54609" h="635000">
                  <a:moveTo>
                    <a:pt x="54609" y="474980"/>
                  </a:moveTo>
                  <a:lnTo>
                    <a:pt x="0" y="474980"/>
                  </a:lnTo>
                  <a:lnTo>
                    <a:pt x="0" y="481330"/>
                  </a:lnTo>
                  <a:lnTo>
                    <a:pt x="54609" y="481330"/>
                  </a:lnTo>
                  <a:lnTo>
                    <a:pt x="54609" y="474980"/>
                  </a:lnTo>
                  <a:close/>
                </a:path>
                <a:path w="54609" h="635000">
                  <a:moveTo>
                    <a:pt x="54609" y="481330"/>
                  </a:moveTo>
                  <a:lnTo>
                    <a:pt x="0" y="481330"/>
                  </a:lnTo>
                  <a:lnTo>
                    <a:pt x="0" y="485140"/>
                  </a:lnTo>
                  <a:lnTo>
                    <a:pt x="54609" y="485140"/>
                  </a:lnTo>
                  <a:lnTo>
                    <a:pt x="54609" y="481330"/>
                  </a:lnTo>
                  <a:close/>
                </a:path>
                <a:path w="54609" h="635000">
                  <a:moveTo>
                    <a:pt x="54609" y="485140"/>
                  </a:moveTo>
                  <a:lnTo>
                    <a:pt x="0" y="485140"/>
                  </a:lnTo>
                  <a:lnTo>
                    <a:pt x="0" y="487680"/>
                  </a:lnTo>
                  <a:lnTo>
                    <a:pt x="54609" y="487680"/>
                  </a:lnTo>
                  <a:lnTo>
                    <a:pt x="54609" y="485140"/>
                  </a:lnTo>
                  <a:close/>
                </a:path>
                <a:path w="54609" h="635000">
                  <a:moveTo>
                    <a:pt x="54609" y="487680"/>
                  </a:moveTo>
                  <a:lnTo>
                    <a:pt x="0" y="487680"/>
                  </a:lnTo>
                  <a:lnTo>
                    <a:pt x="0" y="494030"/>
                  </a:lnTo>
                  <a:lnTo>
                    <a:pt x="54609" y="494030"/>
                  </a:lnTo>
                  <a:lnTo>
                    <a:pt x="54609" y="487680"/>
                  </a:lnTo>
                  <a:close/>
                </a:path>
                <a:path w="54609" h="635000">
                  <a:moveTo>
                    <a:pt x="54609" y="494030"/>
                  </a:moveTo>
                  <a:lnTo>
                    <a:pt x="0" y="494030"/>
                  </a:lnTo>
                  <a:lnTo>
                    <a:pt x="0" y="497840"/>
                  </a:lnTo>
                  <a:lnTo>
                    <a:pt x="54609" y="497840"/>
                  </a:lnTo>
                  <a:lnTo>
                    <a:pt x="54609" y="494030"/>
                  </a:lnTo>
                  <a:close/>
                </a:path>
                <a:path w="54609" h="635000">
                  <a:moveTo>
                    <a:pt x="54609" y="497840"/>
                  </a:moveTo>
                  <a:lnTo>
                    <a:pt x="0" y="497840"/>
                  </a:lnTo>
                  <a:lnTo>
                    <a:pt x="0" y="504190"/>
                  </a:lnTo>
                  <a:lnTo>
                    <a:pt x="54609" y="504190"/>
                  </a:lnTo>
                  <a:lnTo>
                    <a:pt x="54609" y="497840"/>
                  </a:lnTo>
                  <a:close/>
                </a:path>
                <a:path w="54609" h="635000">
                  <a:moveTo>
                    <a:pt x="54609" y="504190"/>
                  </a:moveTo>
                  <a:lnTo>
                    <a:pt x="0" y="504190"/>
                  </a:lnTo>
                  <a:lnTo>
                    <a:pt x="0" y="506730"/>
                  </a:lnTo>
                  <a:lnTo>
                    <a:pt x="54609" y="506730"/>
                  </a:lnTo>
                  <a:lnTo>
                    <a:pt x="54609" y="504190"/>
                  </a:lnTo>
                  <a:close/>
                </a:path>
                <a:path w="54609" h="635000">
                  <a:moveTo>
                    <a:pt x="54609" y="506730"/>
                  </a:moveTo>
                  <a:lnTo>
                    <a:pt x="0" y="506730"/>
                  </a:lnTo>
                  <a:lnTo>
                    <a:pt x="0" y="510540"/>
                  </a:lnTo>
                  <a:lnTo>
                    <a:pt x="54609" y="510540"/>
                  </a:lnTo>
                  <a:lnTo>
                    <a:pt x="54609" y="506730"/>
                  </a:lnTo>
                  <a:close/>
                </a:path>
                <a:path w="54609" h="635000">
                  <a:moveTo>
                    <a:pt x="54609" y="510540"/>
                  </a:moveTo>
                  <a:lnTo>
                    <a:pt x="0" y="510540"/>
                  </a:lnTo>
                  <a:lnTo>
                    <a:pt x="0" y="516890"/>
                  </a:lnTo>
                  <a:lnTo>
                    <a:pt x="54609" y="516890"/>
                  </a:lnTo>
                  <a:lnTo>
                    <a:pt x="54609" y="510540"/>
                  </a:lnTo>
                  <a:close/>
                </a:path>
                <a:path w="54609" h="635000">
                  <a:moveTo>
                    <a:pt x="54609" y="516890"/>
                  </a:moveTo>
                  <a:lnTo>
                    <a:pt x="0" y="516890"/>
                  </a:lnTo>
                  <a:lnTo>
                    <a:pt x="0" y="519430"/>
                  </a:lnTo>
                  <a:lnTo>
                    <a:pt x="54609" y="519430"/>
                  </a:lnTo>
                  <a:lnTo>
                    <a:pt x="54609" y="516890"/>
                  </a:lnTo>
                  <a:close/>
                </a:path>
                <a:path w="54609" h="635000">
                  <a:moveTo>
                    <a:pt x="54609" y="519430"/>
                  </a:moveTo>
                  <a:lnTo>
                    <a:pt x="0" y="519430"/>
                  </a:lnTo>
                  <a:lnTo>
                    <a:pt x="0" y="523240"/>
                  </a:lnTo>
                  <a:lnTo>
                    <a:pt x="54609" y="523240"/>
                  </a:lnTo>
                  <a:lnTo>
                    <a:pt x="54609" y="519430"/>
                  </a:lnTo>
                  <a:close/>
                </a:path>
                <a:path w="54609" h="635000">
                  <a:moveTo>
                    <a:pt x="54609" y="523240"/>
                  </a:moveTo>
                  <a:lnTo>
                    <a:pt x="0" y="523240"/>
                  </a:lnTo>
                  <a:lnTo>
                    <a:pt x="0" y="525780"/>
                  </a:lnTo>
                  <a:lnTo>
                    <a:pt x="54609" y="525780"/>
                  </a:lnTo>
                  <a:lnTo>
                    <a:pt x="54609" y="523240"/>
                  </a:lnTo>
                  <a:close/>
                </a:path>
                <a:path w="54609" h="635000">
                  <a:moveTo>
                    <a:pt x="54609" y="525780"/>
                  </a:moveTo>
                  <a:lnTo>
                    <a:pt x="0" y="525780"/>
                  </a:lnTo>
                  <a:lnTo>
                    <a:pt x="0" y="529590"/>
                  </a:lnTo>
                  <a:lnTo>
                    <a:pt x="54609" y="529590"/>
                  </a:lnTo>
                  <a:lnTo>
                    <a:pt x="54609" y="525780"/>
                  </a:lnTo>
                  <a:close/>
                </a:path>
                <a:path w="54609" h="635000">
                  <a:moveTo>
                    <a:pt x="54609" y="529590"/>
                  </a:moveTo>
                  <a:lnTo>
                    <a:pt x="0" y="529590"/>
                  </a:lnTo>
                  <a:lnTo>
                    <a:pt x="0" y="532130"/>
                  </a:lnTo>
                  <a:lnTo>
                    <a:pt x="54609" y="532130"/>
                  </a:lnTo>
                  <a:lnTo>
                    <a:pt x="54609" y="529590"/>
                  </a:lnTo>
                  <a:close/>
                </a:path>
                <a:path w="54609" h="635000">
                  <a:moveTo>
                    <a:pt x="54609" y="532130"/>
                  </a:moveTo>
                  <a:lnTo>
                    <a:pt x="0" y="532130"/>
                  </a:lnTo>
                  <a:lnTo>
                    <a:pt x="0" y="535940"/>
                  </a:lnTo>
                  <a:lnTo>
                    <a:pt x="54609" y="535940"/>
                  </a:lnTo>
                  <a:lnTo>
                    <a:pt x="54609" y="532130"/>
                  </a:lnTo>
                  <a:close/>
                </a:path>
                <a:path w="54609" h="635000">
                  <a:moveTo>
                    <a:pt x="54609" y="535940"/>
                  </a:moveTo>
                  <a:lnTo>
                    <a:pt x="0" y="535940"/>
                  </a:lnTo>
                  <a:lnTo>
                    <a:pt x="0" y="544830"/>
                  </a:lnTo>
                  <a:lnTo>
                    <a:pt x="54609" y="544830"/>
                  </a:lnTo>
                  <a:lnTo>
                    <a:pt x="54609" y="535940"/>
                  </a:lnTo>
                  <a:close/>
                </a:path>
                <a:path w="54609" h="635000">
                  <a:moveTo>
                    <a:pt x="54609" y="544830"/>
                  </a:moveTo>
                  <a:lnTo>
                    <a:pt x="0" y="544830"/>
                  </a:lnTo>
                  <a:lnTo>
                    <a:pt x="0" y="548640"/>
                  </a:lnTo>
                  <a:lnTo>
                    <a:pt x="54609" y="548640"/>
                  </a:lnTo>
                  <a:lnTo>
                    <a:pt x="54609" y="544830"/>
                  </a:lnTo>
                  <a:close/>
                </a:path>
                <a:path w="54609" h="635000">
                  <a:moveTo>
                    <a:pt x="54609" y="548640"/>
                  </a:moveTo>
                  <a:lnTo>
                    <a:pt x="0" y="548640"/>
                  </a:lnTo>
                  <a:lnTo>
                    <a:pt x="0" y="551180"/>
                  </a:lnTo>
                  <a:lnTo>
                    <a:pt x="54609" y="551180"/>
                  </a:lnTo>
                  <a:lnTo>
                    <a:pt x="54609" y="548640"/>
                  </a:lnTo>
                  <a:close/>
                </a:path>
                <a:path w="54609" h="635000">
                  <a:moveTo>
                    <a:pt x="54609" y="551180"/>
                  </a:moveTo>
                  <a:lnTo>
                    <a:pt x="0" y="551180"/>
                  </a:lnTo>
                  <a:lnTo>
                    <a:pt x="0" y="554990"/>
                  </a:lnTo>
                  <a:lnTo>
                    <a:pt x="54609" y="554990"/>
                  </a:lnTo>
                  <a:lnTo>
                    <a:pt x="54609" y="551180"/>
                  </a:lnTo>
                  <a:close/>
                </a:path>
                <a:path w="54609" h="635000">
                  <a:moveTo>
                    <a:pt x="54609" y="554990"/>
                  </a:moveTo>
                  <a:lnTo>
                    <a:pt x="0" y="554990"/>
                  </a:lnTo>
                  <a:lnTo>
                    <a:pt x="0" y="557530"/>
                  </a:lnTo>
                  <a:lnTo>
                    <a:pt x="54609" y="557530"/>
                  </a:lnTo>
                  <a:lnTo>
                    <a:pt x="54609" y="554990"/>
                  </a:lnTo>
                  <a:close/>
                </a:path>
                <a:path w="54609" h="635000">
                  <a:moveTo>
                    <a:pt x="5079" y="633730"/>
                  </a:moveTo>
                  <a:lnTo>
                    <a:pt x="0" y="633730"/>
                  </a:lnTo>
                  <a:lnTo>
                    <a:pt x="0" y="635000"/>
                  </a:lnTo>
                  <a:lnTo>
                    <a:pt x="5079" y="635000"/>
                  </a:lnTo>
                  <a:lnTo>
                    <a:pt x="5079" y="633730"/>
                  </a:lnTo>
                  <a:close/>
                </a:path>
                <a:path w="54609" h="635000">
                  <a:moveTo>
                    <a:pt x="27939" y="627380"/>
                  </a:moveTo>
                  <a:lnTo>
                    <a:pt x="0" y="627380"/>
                  </a:lnTo>
                  <a:lnTo>
                    <a:pt x="0" y="632460"/>
                  </a:lnTo>
                  <a:lnTo>
                    <a:pt x="10159" y="632460"/>
                  </a:lnTo>
                  <a:lnTo>
                    <a:pt x="10159" y="633730"/>
                  </a:lnTo>
                  <a:lnTo>
                    <a:pt x="16509" y="633730"/>
                  </a:lnTo>
                  <a:lnTo>
                    <a:pt x="16509" y="631190"/>
                  </a:lnTo>
                  <a:lnTo>
                    <a:pt x="19050" y="631190"/>
                  </a:lnTo>
                  <a:lnTo>
                    <a:pt x="19050" y="629920"/>
                  </a:lnTo>
                  <a:lnTo>
                    <a:pt x="24129" y="629920"/>
                  </a:lnTo>
                  <a:lnTo>
                    <a:pt x="24129" y="628650"/>
                  </a:lnTo>
                  <a:lnTo>
                    <a:pt x="27939" y="628650"/>
                  </a:lnTo>
                  <a:lnTo>
                    <a:pt x="27939" y="627380"/>
                  </a:lnTo>
                  <a:close/>
                </a:path>
                <a:path w="54609" h="635000">
                  <a:moveTo>
                    <a:pt x="49529" y="621030"/>
                  </a:moveTo>
                  <a:lnTo>
                    <a:pt x="0" y="621030"/>
                  </a:lnTo>
                  <a:lnTo>
                    <a:pt x="0" y="626110"/>
                  </a:lnTo>
                  <a:lnTo>
                    <a:pt x="31750" y="626110"/>
                  </a:lnTo>
                  <a:lnTo>
                    <a:pt x="31750" y="627380"/>
                  </a:lnTo>
                  <a:lnTo>
                    <a:pt x="36829" y="627380"/>
                  </a:lnTo>
                  <a:lnTo>
                    <a:pt x="36829" y="624840"/>
                  </a:lnTo>
                  <a:lnTo>
                    <a:pt x="40639" y="624840"/>
                  </a:lnTo>
                  <a:lnTo>
                    <a:pt x="40639" y="623570"/>
                  </a:lnTo>
                  <a:lnTo>
                    <a:pt x="44450" y="623570"/>
                  </a:lnTo>
                  <a:lnTo>
                    <a:pt x="44450" y="622300"/>
                  </a:lnTo>
                  <a:lnTo>
                    <a:pt x="49529" y="622300"/>
                  </a:lnTo>
                  <a:lnTo>
                    <a:pt x="49529" y="621030"/>
                  </a:lnTo>
                  <a:close/>
                </a:path>
                <a:path w="54609" h="635000">
                  <a:moveTo>
                    <a:pt x="54609" y="614680"/>
                  </a:moveTo>
                  <a:lnTo>
                    <a:pt x="0" y="614680"/>
                  </a:lnTo>
                  <a:lnTo>
                    <a:pt x="0" y="619760"/>
                  </a:lnTo>
                  <a:lnTo>
                    <a:pt x="53340" y="619760"/>
                  </a:lnTo>
                  <a:lnTo>
                    <a:pt x="53340" y="621030"/>
                  </a:lnTo>
                  <a:lnTo>
                    <a:pt x="54609" y="621030"/>
                  </a:lnTo>
                  <a:lnTo>
                    <a:pt x="54609" y="614680"/>
                  </a:lnTo>
                  <a:close/>
                </a:path>
                <a:path w="54609" h="635000">
                  <a:moveTo>
                    <a:pt x="54609" y="608330"/>
                  </a:moveTo>
                  <a:lnTo>
                    <a:pt x="0" y="608330"/>
                  </a:lnTo>
                  <a:lnTo>
                    <a:pt x="0" y="613410"/>
                  </a:lnTo>
                  <a:lnTo>
                    <a:pt x="54609" y="613410"/>
                  </a:lnTo>
                  <a:lnTo>
                    <a:pt x="54609" y="608330"/>
                  </a:lnTo>
                  <a:close/>
                </a:path>
                <a:path w="54609" h="635000">
                  <a:moveTo>
                    <a:pt x="54609" y="601980"/>
                  </a:moveTo>
                  <a:lnTo>
                    <a:pt x="0" y="601980"/>
                  </a:lnTo>
                  <a:lnTo>
                    <a:pt x="0" y="607060"/>
                  </a:lnTo>
                  <a:lnTo>
                    <a:pt x="54609" y="607060"/>
                  </a:lnTo>
                  <a:lnTo>
                    <a:pt x="54609" y="601980"/>
                  </a:lnTo>
                  <a:close/>
                </a:path>
                <a:path w="54609" h="635000">
                  <a:moveTo>
                    <a:pt x="54609" y="595630"/>
                  </a:moveTo>
                  <a:lnTo>
                    <a:pt x="0" y="595630"/>
                  </a:lnTo>
                  <a:lnTo>
                    <a:pt x="0" y="600710"/>
                  </a:lnTo>
                  <a:lnTo>
                    <a:pt x="54609" y="600710"/>
                  </a:lnTo>
                  <a:lnTo>
                    <a:pt x="54609" y="595630"/>
                  </a:lnTo>
                  <a:close/>
                </a:path>
                <a:path w="54609" h="635000">
                  <a:moveTo>
                    <a:pt x="54609" y="589280"/>
                  </a:moveTo>
                  <a:lnTo>
                    <a:pt x="0" y="589280"/>
                  </a:lnTo>
                  <a:lnTo>
                    <a:pt x="0" y="594360"/>
                  </a:lnTo>
                  <a:lnTo>
                    <a:pt x="54609" y="594360"/>
                  </a:lnTo>
                  <a:lnTo>
                    <a:pt x="54609" y="589280"/>
                  </a:lnTo>
                  <a:close/>
                </a:path>
                <a:path w="54609" h="635000">
                  <a:moveTo>
                    <a:pt x="54609" y="582930"/>
                  </a:moveTo>
                  <a:lnTo>
                    <a:pt x="0" y="582930"/>
                  </a:lnTo>
                  <a:lnTo>
                    <a:pt x="0" y="588010"/>
                  </a:lnTo>
                  <a:lnTo>
                    <a:pt x="54609" y="588010"/>
                  </a:lnTo>
                  <a:lnTo>
                    <a:pt x="54609" y="582930"/>
                  </a:lnTo>
                  <a:close/>
                </a:path>
                <a:path w="54609" h="635000">
                  <a:moveTo>
                    <a:pt x="54609" y="576580"/>
                  </a:moveTo>
                  <a:lnTo>
                    <a:pt x="0" y="576580"/>
                  </a:lnTo>
                  <a:lnTo>
                    <a:pt x="0" y="581660"/>
                  </a:lnTo>
                  <a:lnTo>
                    <a:pt x="54609" y="581660"/>
                  </a:lnTo>
                  <a:lnTo>
                    <a:pt x="54609" y="576580"/>
                  </a:lnTo>
                  <a:close/>
                </a:path>
                <a:path w="54609" h="635000">
                  <a:moveTo>
                    <a:pt x="54609" y="570230"/>
                  </a:moveTo>
                  <a:lnTo>
                    <a:pt x="0" y="570230"/>
                  </a:lnTo>
                  <a:lnTo>
                    <a:pt x="0" y="575310"/>
                  </a:lnTo>
                  <a:lnTo>
                    <a:pt x="54609" y="575310"/>
                  </a:lnTo>
                  <a:lnTo>
                    <a:pt x="54609" y="570230"/>
                  </a:lnTo>
                  <a:close/>
                </a:path>
                <a:path w="54609" h="635000">
                  <a:moveTo>
                    <a:pt x="54609" y="563880"/>
                  </a:moveTo>
                  <a:lnTo>
                    <a:pt x="0" y="563880"/>
                  </a:lnTo>
                  <a:lnTo>
                    <a:pt x="0" y="568960"/>
                  </a:lnTo>
                  <a:lnTo>
                    <a:pt x="54609" y="568960"/>
                  </a:lnTo>
                  <a:lnTo>
                    <a:pt x="54609" y="563880"/>
                  </a:lnTo>
                  <a:close/>
                </a:path>
                <a:path w="54609" h="635000">
                  <a:moveTo>
                    <a:pt x="54609" y="558800"/>
                  </a:moveTo>
                  <a:lnTo>
                    <a:pt x="0" y="558800"/>
                  </a:lnTo>
                  <a:lnTo>
                    <a:pt x="0" y="562610"/>
                  </a:lnTo>
                  <a:lnTo>
                    <a:pt x="54609" y="562610"/>
                  </a:lnTo>
                  <a:lnTo>
                    <a:pt x="54609" y="558800"/>
                  </a:lnTo>
                  <a:close/>
                </a:path>
              </a:pathLst>
            </a:custGeom>
            <a:solidFill>
              <a:srgbClr val="1F621F"/>
            </a:solidFill>
          </p:spPr>
          <p:txBody>
            <a:bodyPr wrap="square" lIns="0" tIns="0" rIns="0" bIns="0" rtlCol="0"/>
            <a:lstStyle/>
            <a:p>
              <a:endParaRPr/>
            </a:p>
          </p:txBody>
        </p:sp>
        <p:sp>
          <p:nvSpPr>
            <p:cNvPr id="929" name="object 929"/>
            <p:cNvSpPr/>
            <p:nvPr/>
          </p:nvSpPr>
          <p:spPr>
            <a:xfrm>
              <a:off x="7400289" y="5487670"/>
              <a:ext cx="55880" cy="648970"/>
            </a:xfrm>
            <a:custGeom>
              <a:avLst/>
              <a:gdLst/>
              <a:ahLst/>
              <a:cxnLst/>
              <a:rect l="l" t="t" r="r" b="b"/>
              <a:pathLst>
                <a:path w="55879" h="648970">
                  <a:moveTo>
                    <a:pt x="55879" y="0"/>
                  </a:moveTo>
                  <a:lnTo>
                    <a:pt x="8889" y="0"/>
                  </a:lnTo>
                  <a:lnTo>
                    <a:pt x="8889" y="1269"/>
                  </a:lnTo>
                  <a:lnTo>
                    <a:pt x="0" y="1269"/>
                  </a:lnTo>
                  <a:lnTo>
                    <a:pt x="0" y="2539"/>
                  </a:lnTo>
                  <a:lnTo>
                    <a:pt x="55879" y="2539"/>
                  </a:lnTo>
                  <a:lnTo>
                    <a:pt x="55879" y="0"/>
                  </a:lnTo>
                  <a:close/>
                </a:path>
                <a:path w="55879" h="648970">
                  <a:moveTo>
                    <a:pt x="55879" y="2540"/>
                  </a:moveTo>
                  <a:lnTo>
                    <a:pt x="0" y="2540"/>
                  </a:lnTo>
                  <a:lnTo>
                    <a:pt x="0" y="8889"/>
                  </a:lnTo>
                  <a:lnTo>
                    <a:pt x="55879" y="8889"/>
                  </a:lnTo>
                  <a:lnTo>
                    <a:pt x="55879" y="2540"/>
                  </a:lnTo>
                  <a:close/>
                </a:path>
                <a:path w="55879" h="648970">
                  <a:moveTo>
                    <a:pt x="55879" y="8889"/>
                  </a:moveTo>
                  <a:lnTo>
                    <a:pt x="0" y="8889"/>
                  </a:lnTo>
                  <a:lnTo>
                    <a:pt x="0" y="19049"/>
                  </a:lnTo>
                  <a:lnTo>
                    <a:pt x="55879" y="19049"/>
                  </a:lnTo>
                  <a:lnTo>
                    <a:pt x="55879" y="8889"/>
                  </a:lnTo>
                  <a:close/>
                </a:path>
                <a:path w="55879" h="648970">
                  <a:moveTo>
                    <a:pt x="55879" y="19050"/>
                  </a:moveTo>
                  <a:lnTo>
                    <a:pt x="0" y="19050"/>
                  </a:lnTo>
                  <a:lnTo>
                    <a:pt x="0" y="21589"/>
                  </a:lnTo>
                  <a:lnTo>
                    <a:pt x="55879" y="21589"/>
                  </a:lnTo>
                  <a:lnTo>
                    <a:pt x="55879" y="19050"/>
                  </a:lnTo>
                  <a:close/>
                </a:path>
                <a:path w="55879" h="648970">
                  <a:moveTo>
                    <a:pt x="55879" y="21590"/>
                  </a:moveTo>
                  <a:lnTo>
                    <a:pt x="0" y="21590"/>
                  </a:lnTo>
                  <a:lnTo>
                    <a:pt x="0" y="25399"/>
                  </a:lnTo>
                  <a:lnTo>
                    <a:pt x="55879" y="25399"/>
                  </a:lnTo>
                  <a:lnTo>
                    <a:pt x="55879" y="21590"/>
                  </a:lnTo>
                  <a:close/>
                </a:path>
                <a:path w="55879" h="648970">
                  <a:moveTo>
                    <a:pt x="55879" y="25399"/>
                  </a:moveTo>
                  <a:lnTo>
                    <a:pt x="0" y="25399"/>
                  </a:lnTo>
                  <a:lnTo>
                    <a:pt x="0" y="27939"/>
                  </a:lnTo>
                  <a:lnTo>
                    <a:pt x="55879" y="27939"/>
                  </a:lnTo>
                  <a:lnTo>
                    <a:pt x="55879" y="25399"/>
                  </a:lnTo>
                  <a:close/>
                </a:path>
                <a:path w="55879" h="648970">
                  <a:moveTo>
                    <a:pt x="55879" y="27939"/>
                  </a:moveTo>
                  <a:lnTo>
                    <a:pt x="0" y="27939"/>
                  </a:lnTo>
                  <a:lnTo>
                    <a:pt x="0" y="34289"/>
                  </a:lnTo>
                  <a:lnTo>
                    <a:pt x="55879" y="34289"/>
                  </a:lnTo>
                  <a:lnTo>
                    <a:pt x="55879" y="27939"/>
                  </a:lnTo>
                  <a:close/>
                </a:path>
                <a:path w="55879" h="648970">
                  <a:moveTo>
                    <a:pt x="55879" y="34290"/>
                  </a:moveTo>
                  <a:lnTo>
                    <a:pt x="0" y="34290"/>
                  </a:lnTo>
                  <a:lnTo>
                    <a:pt x="0" y="44449"/>
                  </a:lnTo>
                  <a:lnTo>
                    <a:pt x="55879" y="44449"/>
                  </a:lnTo>
                  <a:lnTo>
                    <a:pt x="55879" y="34290"/>
                  </a:lnTo>
                  <a:close/>
                </a:path>
                <a:path w="55879" h="648970">
                  <a:moveTo>
                    <a:pt x="55879" y="44449"/>
                  </a:moveTo>
                  <a:lnTo>
                    <a:pt x="0" y="44449"/>
                  </a:lnTo>
                  <a:lnTo>
                    <a:pt x="0" y="46989"/>
                  </a:lnTo>
                  <a:lnTo>
                    <a:pt x="55879" y="46989"/>
                  </a:lnTo>
                  <a:lnTo>
                    <a:pt x="55879" y="44449"/>
                  </a:lnTo>
                  <a:close/>
                </a:path>
                <a:path w="55879" h="648970">
                  <a:moveTo>
                    <a:pt x="55879" y="46989"/>
                  </a:moveTo>
                  <a:lnTo>
                    <a:pt x="0" y="46989"/>
                  </a:lnTo>
                  <a:lnTo>
                    <a:pt x="0" y="50799"/>
                  </a:lnTo>
                  <a:lnTo>
                    <a:pt x="55879" y="50799"/>
                  </a:lnTo>
                  <a:lnTo>
                    <a:pt x="55879" y="46989"/>
                  </a:lnTo>
                  <a:close/>
                </a:path>
                <a:path w="55879" h="648970">
                  <a:moveTo>
                    <a:pt x="55879" y="50799"/>
                  </a:moveTo>
                  <a:lnTo>
                    <a:pt x="0" y="50799"/>
                  </a:lnTo>
                  <a:lnTo>
                    <a:pt x="0" y="53339"/>
                  </a:lnTo>
                  <a:lnTo>
                    <a:pt x="55879" y="53339"/>
                  </a:lnTo>
                  <a:lnTo>
                    <a:pt x="55879" y="50799"/>
                  </a:lnTo>
                  <a:close/>
                </a:path>
                <a:path w="55879" h="648970">
                  <a:moveTo>
                    <a:pt x="55879" y="53339"/>
                  </a:moveTo>
                  <a:lnTo>
                    <a:pt x="0" y="53339"/>
                  </a:lnTo>
                  <a:lnTo>
                    <a:pt x="0" y="57149"/>
                  </a:lnTo>
                  <a:lnTo>
                    <a:pt x="55879" y="57149"/>
                  </a:lnTo>
                  <a:lnTo>
                    <a:pt x="55879" y="53339"/>
                  </a:lnTo>
                  <a:close/>
                </a:path>
                <a:path w="55879" h="648970">
                  <a:moveTo>
                    <a:pt x="55879" y="57149"/>
                  </a:moveTo>
                  <a:lnTo>
                    <a:pt x="0" y="57149"/>
                  </a:lnTo>
                  <a:lnTo>
                    <a:pt x="0" y="69849"/>
                  </a:lnTo>
                  <a:lnTo>
                    <a:pt x="55879" y="69849"/>
                  </a:lnTo>
                  <a:lnTo>
                    <a:pt x="55879" y="57149"/>
                  </a:lnTo>
                  <a:close/>
                </a:path>
                <a:path w="55879" h="648970">
                  <a:moveTo>
                    <a:pt x="55879" y="69850"/>
                  </a:moveTo>
                  <a:lnTo>
                    <a:pt x="0" y="69850"/>
                  </a:lnTo>
                  <a:lnTo>
                    <a:pt x="0" y="72389"/>
                  </a:lnTo>
                  <a:lnTo>
                    <a:pt x="55879" y="72389"/>
                  </a:lnTo>
                  <a:lnTo>
                    <a:pt x="55879" y="69850"/>
                  </a:lnTo>
                  <a:close/>
                </a:path>
                <a:path w="55879" h="648970">
                  <a:moveTo>
                    <a:pt x="55879" y="72389"/>
                  </a:moveTo>
                  <a:lnTo>
                    <a:pt x="0" y="72389"/>
                  </a:lnTo>
                  <a:lnTo>
                    <a:pt x="0" y="76199"/>
                  </a:lnTo>
                  <a:lnTo>
                    <a:pt x="55879" y="76199"/>
                  </a:lnTo>
                  <a:lnTo>
                    <a:pt x="55879" y="72389"/>
                  </a:lnTo>
                  <a:close/>
                </a:path>
                <a:path w="55879" h="648970">
                  <a:moveTo>
                    <a:pt x="55879" y="76199"/>
                  </a:moveTo>
                  <a:lnTo>
                    <a:pt x="0" y="76199"/>
                  </a:lnTo>
                  <a:lnTo>
                    <a:pt x="0" y="82549"/>
                  </a:lnTo>
                  <a:lnTo>
                    <a:pt x="55879" y="82549"/>
                  </a:lnTo>
                  <a:lnTo>
                    <a:pt x="55879" y="76199"/>
                  </a:lnTo>
                  <a:close/>
                </a:path>
                <a:path w="55879" h="648970">
                  <a:moveTo>
                    <a:pt x="55879" y="82549"/>
                  </a:moveTo>
                  <a:lnTo>
                    <a:pt x="0" y="82549"/>
                  </a:lnTo>
                  <a:lnTo>
                    <a:pt x="0" y="85089"/>
                  </a:lnTo>
                  <a:lnTo>
                    <a:pt x="55879" y="85089"/>
                  </a:lnTo>
                  <a:lnTo>
                    <a:pt x="55879" y="82549"/>
                  </a:lnTo>
                  <a:close/>
                </a:path>
                <a:path w="55879" h="648970">
                  <a:moveTo>
                    <a:pt x="55879" y="85089"/>
                  </a:moveTo>
                  <a:lnTo>
                    <a:pt x="0" y="85089"/>
                  </a:lnTo>
                  <a:lnTo>
                    <a:pt x="0" y="101599"/>
                  </a:lnTo>
                  <a:lnTo>
                    <a:pt x="55879" y="101599"/>
                  </a:lnTo>
                  <a:lnTo>
                    <a:pt x="55879" y="85089"/>
                  </a:lnTo>
                  <a:close/>
                </a:path>
                <a:path w="55879" h="648970">
                  <a:moveTo>
                    <a:pt x="55879" y="101599"/>
                  </a:moveTo>
                  <a:lnTo>
                    <a:pt x="0" y="101599"/>
                  </a:lnTo>
                  <a:lnTo>
                    <a:pt x="0" y="104139"/>
                  </a:lnTo>
                  <a:lnTo>
                    <a:pt x="55879" y="104139"/>
                  </a:lnTo>
                  <a:lnTo>
                    <a:pt x="55879" y="101599"/>
                  </a:lnTo>
                  <a:close/>
                </a:path>
                <a:path w="55879" h="648970">
                  <a:moveTo>
                    <a:pt x="55879" y="104139"/>
                  </a:moveTo>
                  <a:lnTo>
                    <a:pt x="0" y="104139"/>
                  </a:lnTo>
                  <a:lnTo>
                    <a:pt x="0" y="107949"/>
                  </a:lnTo>
                  <a:lnTo>
                    <a:pt x="55879" y="107949"/>
                  </a:lnTo>
                  <a:lnTo>
                    <a:pt x="55879" y="104139"/>
                  </a:lnTo>
                  <a:close/>
                </a:path>
                <a:path w="55879" h="648970">
                  <a:moveTo>
                    <a:pt x="55879" y="107949"/>
                  </a:moveTo>
                  <a:lnTo>
                    <a:pt x="0" y="107949"/>
                  </a:lnTo>
                  <a:lnTo>
                    <a:pt x="0" y="110489"/>
                  </a:lnTo>
                  <a:lnTo>
                    <a:pt x="55879" y="110489"/>
                  </a:lnTo>
                  <a:lnTo>
                    <a:pt x="55879" y="107949"/>
                  </a:lnTo>
                  <a:close/>
                </a:path>
                <a:path w="55879" h="648970">
                  <a:moveTo>
                    <a:pt x="55879" y="110490"/>
                  </a:moveTo>
                  <a:lnTo>
                    <a:pt x="0" y="110490"/>
                  </a:lnTo>
                  <a:lnTo>
                    <a:pt x="0" y="114299"/>
                  </a:lnTo>
                  <a:lnTo>
                    <a:pt x="55879" y="114299"/>
                  </a:lnTo>
                  <a:lnTo>
                    <a:pt x="55879" y="110490"/>
                  </a:lnTo>
                  <a:close/>
                </a:path>
                <a:path w="55879" h="648970">
                  <a:moveTo>
                    <a:pt x="55879" y="114299"/>
                  </a:moveTo>
                  <a:lnTo>
                    <a:pt x="0" y="114299"/>
                  </a:lnTo>
                  <a:lnTo>
                    <a:pt x="0" y="120649"/>
                  </a:lnTo>
                  <a:lnTo>
                    <a:pt x="55879" y="120649"/>
                  </a:lnTo>
                  <a:lnTo>
                    <a:pt x="55879" y="114299"/>
                  </a:lnTo>
                  <a:close/>
                </a:path>
                <a:path w="55879" h="648970">
                  <a:moveTo>
                    <a:pt x="55879" y="120649"/>
                  </a:moveTo>
                  <a:lnTo>
                    <a:pt x="0" y="120649"/>
                  </a:lnTo>
                  <a:lnTo>
                    <a:pt x="0" y="126999"/>
                  </a:lnTo>
                  <a:lnTo>
                    <a:pt x="55879" y="126999"/>
                  </a:lnTo>
                  <a:lnTo>
                    <a:pt x="55879" y="120649"/>
                  </a:lnTo>
                  <a:close/>
                </a:path>
                <a:path w="55879" h="648970">
                  <a:moveTo>
                    <a:pt x="55879" y="126999"/>
                  </a:moveTo>
                  <a:lnTo>
                    <a:pt x="0" y="126999"/>
                  </a:lnTo>
                  <a:lnTo>
                    <a:pt x="0" y="129539"/>
                  </a:lnTo>
                  <a:lnTo>
                    <a:pt x="55879" y="129539"/>
                  </a:lnTo>
                  <a:lnTo>
                    <a:pt x="55879" y="126999"/>
                  </a:lnTo>
                  <a:close/>
                </a:path>
                <a:path w="55879" h="648970">
                  <a:moveTo>
                    <a:pt x="55879" y="129539"/>
                  </a:moveTo>
                  <a:lnTo>
                    <a:pt x="0" y="129539"/>
                  </a:lnTo>
                  <a:lnTo>
                    <a:pt x="0" y="133349"/>
                  </a:lnTo>
                  <a:lnTo>
                    <a:pt x="55879" y="133349"/>
                  </a:lnTo>
                  <a:lnTo>
                    <a:pt x="55879" y="129539"/>
                  </a:lnTo>
                  <a:close/>
                </a:path>
                <a:path w="55879" h="648970">
                  <a:moveTo>
                    <a:pt x="55879" y="133349"/>
                  </a:moveTo>
                  <a:lnTo>
                    <a:pt x="0" y="133349"/>
                  </a:lnTo>
                  <a:lnTo>
                    <a:pt x="0" y="139699"/>
                  </a:lnTo>
                  <a:lnTo>
                    <a:pt x="55879" y="139699"/>
                  </a:lnTo>
                  <a:lnTo>
                    <a:pt x="55879" y="133349"/>
                  </a:lnTo>
                  <a:close/>
                </a:path>
                <a:path w="55879" h="648970">
                  <a:moveTo>
                    <a:pt x="55879" y="139699"/>
                  </a:moveTo>
                  <a:lnTo>
                    <a:pt x="0" y="139699"/>
                  </a:lnTo>
                  <a:lnTo>
                    <a:pt x="0" y="146049"/>
                  </a:lnTo>
                  <a:lnTo>
                    <a:pt x="55879" y="146049"/>
                  </a:lnTo>
                  <a:lnTo>
                    <a:pt x="55879" y="139699"/>
                  </a:lnTo>
                  <a:close/>
                </a:path>
                <a:path w="55879" h="648970">
                  <a:moveTo>
                    <a:pt x="55879" y="146049"/>
                  </a:moveTo>
                  <a:lnTo>
                    <a:pt x="0" y="146049"/>
                  </a:lnTo>
                  <a:lnTo>
                    <a:pt x="0" y="148589"/>
                  </a:lnTo>
                  <a:lnTo>
                    <a:pt x="55879" y="148589"/>
                  </a:lnTo>
                  <a:lnTo>
                    <a:pt x="55879" y="146049"/>
                  </a:lnTo>
                  <a:close/>
                </a:path>
                <a:path w="55879" h="648970">
                  <a:moveTo>
                    <a:pt x="55879" y="148589"/>
                  </a:moveTo>
                  <a:lnTo>
                    <a:pt x="0" y="148589"/>
                  </a:lnTo>
                  <a:lnTo>
                    <a:pt x="0" y="154939"/>
                  </a:lnTo>
                  <a:lnTo>
                    <a:pt x="55879" y="154939"/>
                  </a:lnTo>
                  <a:lnTo>
                    <a:pt x="55879" y="148589"/>
                  </a:lnTo>
                  <a:close/>
                </a:path>
                <a:path w="55879" h="648970">
                  <a:moveTo>
                    <a:pt x="55879" y="154939"/>
                  </a:moveTo>
                  <a:lnTo>
                    <a:pt x="0" y="154939"/>
                  </a:lnTo>
                  <a:lnTo>
                    <a:pt x="0" y="165099"/>
                  </a:lnTo>
                  <a:lnTo>
                    <a:pt x="55879" y="165099"/>
                  </a:lnTo>
                  <a:lnTo>
                    <a:pt x="55879" y="154939"/>
                  </a:lnTo>
                  <a:close/>
                </a:path>
                <a:path w="55879" h="648970">
                  <a:moveTo>
                    <a:pt x="55879" y="165100"/>
                  </a:moveTo>
                  <a:lnTo>
                    <a:pt x="0" y="165100"/>
                  </a:lnTo>
                  <a:lnTo>
                    <a:pt x="0" y="167639"/>
                  </a:lnTo>
                  <a:lnTo>
                    <a:pt x="55879" y="167639"/>
                  </a:lnTo>
                  <a:lnTo>
                    <a:pt x="55879" y="165100"/>
                  </a:lnTo>
                  <a:close/>
                </a:path>
                <a:path w="55879" h="648970">
                  <a:moveTo>
                    <a:pt x="55879" y="167640"/>
                  </a:moveTo>
                  <a:lnTo>
                    <a:pt x="0" y="167640"/>
                  </a:lnTo>
                  <a:lnTo>
                    <a:pt x="0" y="171449"/>
                  </a:lnTo>
                  <a:lnTo>
                    <a:pt x="55879" y="171449"/>
                  </a:lnTo>
                  <a:lnTo>
                    <a:pt x="55879" y="167640"/>
                  </a:lnTo>
                  <a:close/>
                </a:path>
                <a:path w="55879" h="648970">
                  <a:moveTo>
                    <a:pt x="55879" y="171449"/>
                  </a:moveTo>
                  <a:lnTo>
                    <a:pt x="0" y="171449"/>
                  </a:lnTo>
                  <a:lnTo>
                    <a:pt x="0" y="180339"/>
                  </a:lnTo>
                  <a:lnTo>
                    <a:pt x="55879" y="180339"/>
                  </a:lnTo>
                  <a:lnTo>
                    <a:pt x="55879" y="171449"/>
                  </a:lnTo>
                  <a:close/>
                </a:path>
                <a:path w="55879" h="648970">
                  <a:moveTo>
                    <a:pt x="55879" y="180339"/>
                  </a:moveTo>
                  <a:lnTo>
                    <a:pt x="0" y="180339"/>
                  </a:lnTo>
                  <a:lnTo>
                    <a:pt x="0" y="184149"/>
                  </a:lnTo>
                  <a:lnTo>
                    <a:pt x="55879" y="184149"/>
                  </a:lnTo>
                  <a:lnTo>
                    <a:pt x="55879" y="180339"/>
                  </a:lnTo>
                  <a:close/>
                </a:path>
                <a:path w="55879" h="648970">
                  <a:moveTo>
                    <a:pt x="55879" y="184149"/>
                  </a:moveTo>
                  <a:lnTo>
                    <a:pt x="0" y="184149"/>
                  </a:lnTo>
                  <a:lnTo>
                    <a:pt x="0" y="186689"/>
                  </a:lnTo>
                  <a:lnTo>
                    <a:pt x="55879" y="186689"/>
                  </a:lnTo>
                  <a:lnTo>
                    <a:pt x="55879" y="184149"/>
                  </a:lnTo>
                  <a:close/>
                </a:path>
                <a:path w="55879" h="648970">
                  <a:moveTo>
                    <a:pt x="55879" y="186689"/>
                  </a:moveTo>
                  <a:lnTo>
                    <a:pt x="0" y="186689"/>
                  </a:lnTo>
                  <a:lnTo>
                    <a:pt x="0" y="196849"/>
                  </a:lnTo>
                  <a:lnTo>
                    <a:pt x="55879" y="196849"/>
                  </a:lnTo>
                  <a:lnTo>
                    <a:pt x="55879" y="186689"/>
                  </a:lnTo>
                  <a:close/>
                </a:path>
                <a:path w="55879" h="648970">
                  <a:moveTo>
                    <a:pt x="55879" y="196849"/>
                  </a:moveTo>
                  <a:lnTo>
                    <a:pt x="0" y="196849"/>
                  </a:lnTo>
                  <a:lnTo>
                    <a:pt x="0" y="199389"/>
                  </a:lnTo>
                  <a:lnTo>
                    <a:pt x="55879" y="199389"/>
                  </a:lnTo>
                  <a:lnTo>
                    <a:pt x="55879" y="196849"/>
                  </a:lnTo>
                  <a:close/>
                </a:path>
                <a:path w="55879" h="648970">
                  <a:moveTo>
                    <a:pt x="55879" y="199389"/>
                  </a:moveTo>
                  <a:lnTo>
                    <a:pt x="0" y="199389"/>
                  </a:lnTo>
                  <a:lnTo>
                    <a:pt x="0" y="203199"/>
                  </a:lnTo>
                  <a:lnTo>
                    <a:pt x="55879" y="203199"/>
                  </a:lnTo>
                  <a:lnTo>
                    <a:pt x="55879" y="199389"/>
                  </a:lnTo>
                  <a:close/>
                </a:path>
                <a:path w="55879" h="648970">
                  <a:moveTo>
                    <a:pt x="55879" y="203200"/>
                  </a:moveTo>
                  <a:lnTo>
                    <a:pt x="0" y="203200"/>
                  </a:lnTo>
                  <a:lnTo>
                    <a:pt x="0" y="205739"/>
                  </a:lnTo>
                  <a:lnTo>
                    <a:pt x="55879" y="205739"/>
                  </a:lnTo>
                  <a:lnTo>
                    <a:pt x="55879" y="203200"/>
                  </a:lnTo>
                  <a:close/>
                </a:path>
                <a:path w="55879" h="648970">
                  <a:moveTo>
                    <a:pt x="55879" y="205739"/>
                  </a:moveTo>
                  <a:lnTo>
                    <a:pt x="0" y="205739"/>
                  </a:lnTo>
                  <a:lnTo>
                    <a:pt x="0" y="209549"/>
                  </a:lnTo>
                  <a:lnTo>
                    <a:pt x="55879" y="209549"/>
                  </a:lnTo>
                  <a:lnTo>
                    <a:pt x="55879" y="205739"/>
                  </a:lnTo>
                  <a:close/>
                </a:path>
                <a:path w="55879" h="648970">
                  <a:moveTo>
                    <a:pt x="55879" y="209549"/>
                  </a:moveTo>
                  <a:lnTo>
                    <a:pt x="0" y="209549"/>
                  </a:lnTo>
                  <a:lnTo>
                    <a:pt x="0" y="212089"/>
                  </a:lnTo>
                  <a:lnTo>
                    <a:pt x="55879" y="212089"/>
                  </a:lnTo>
                  <a:lnTo>
                    <a:pt x="55879" y="209549"/>
                  </a:lnTo>
                  <a:close/>
                </a:path>
                <a:path w="55879" h="648970">
                  <a:moveTo>
                    <a:pt x="55879" y="212089"/>
                  </a:moveTo>
                  <a:lnTo>
                    <a:pt x="0" y="212089"/>
                  </a:lnTo>
                  <a:lnTo>
                    <a:pt x="0" y="215899"/>
                  </a:lnTo>
                  <a:lnTo>
                    <a:pt x="55879" y="215899"/>
                  </a:lnTo>
                  <a:lnTo>
                    <a:pt x="55879" y="212089"/>
                  </a:lnTo>
                  <a:close/>
                </a:path>
                <a:path w="55879" h="648970">
                  <a:moveTo>
                    <a:pt x="55879" y="215900"/>
                  </a:moveTo>
                  <a:lnTo>
                    <a:pt x="0" y="215900"/>
                  </a:lnTo>
                  <a:lnTo>
                    <a:pt x="0" y="222249"/>
                  </a:lnTo>
                  <a:lnTo>
                    <a:pt x="55879" y="222249"/>
                  </a:lnTo>
                  <a:lnTo>
                    <a:pt x="55879" y="215900"/>
                  </a:lnTo>
                  <a:close/>
                </a:path>
                <a:path w="55879" h="648970">
                  <a:moveTo>
                    <a:pt x="55879" y="222249"/>
                  </a:moveTo>
                  <a:lnTo>
                    <a:pt x="0" y="222249"/>
                  </a:lnTo>
                  <a:lnTo>
                    <a:pt x="0" y="224789"/>
                  </a:lnTo>
                  <a:lnTo>
                    <a:pt x="55879" y="224789"/>
                  </a:lnTo>
                  <a:lnTo>
                    <a:pt x="55879" y="222249"/>
                  </a:lnTo>
                  <a:close/>
                </a:path>
                <a:path w="55879" h="648970">
                  <a:moveTo>
                    <a:pt x="55879" y="224790"/>
                  </a:moveTo>
                  <a:lnTo>
                    <a:pt x="0" y="224790"/>
                  </a:lnTo>
                  <a:lnTo>
                    <a:pt x="0" y="228599"/>
                  </a:lnTo>
                  <a:lnTo>
                    <a:pt x="55879" y="228599"/>
                  </a:lnTo>
                  <a:lnTo>
                    <a:pt x="55879" y="224790"/>
                  </a:lnTo>
                  <a:close/>
                </a:path>
                <a:path w="55879" h="648970">
                  <a:moveTo>
                    <a:pt x="55879" y="228599"/>
                  </a:moveTo>
                  <a:lnTo>
                    <a:pt x="0" y="228599"/>
                  </a:lnTo>
                  <a:lnTo>
                    <a:pt x="0" y="237489"/>
                  </a:lnTo>
                  <a:lnTo>
                    <a:pt x="55879" y="237489"/>
                  </a:lnTo>
                  <a:lnTo>
                    <a:pt x="55879" y="228599"/>
                  </a:lnTo>
                  <a:close/>
                </a:path>
                <a:path w="55879" h="648970">
                  <a:moveTo>
                    <a:pt x="55879" y="237489"/>
                  </a:moveTo>
                  <a:lnTo>
                    <a:pt x="0" y="237489"/>
                  </a:lnTo>
                  <a:lnTo>
                    <a:pt x="0" y="241299"/>
                  </a:lnTo>
                  <a:lnTo>
                    <a:pt x="55879" y="241299"/>
                  </a:lnTo>
                  <a:lnTo>
                    <a:pt x="55879" y="237489"/>
                  </a:lnTo>
                  <a:close/>
                </a:path>
                <a:path w="55879" h="648970">
                  <a:moveTo>
                    <a:pt x="55879" y="241300"/>
                  </a:moveTo>
                  <a:lnTo>
                    <a:pt x="0" y="241300"/>
                  </a:lnTo>
                  <a:lnTo>
                    <a:pt x="0" y="243839"/>
                  </a:lnTo>
                  <a:lnTo>
                    <a:pt x="55879" y="243839"/>
                  </a:lnTo>
                  <a:lnTo>
                    <a:pt x="55879" y="241300"/>
                  </a:lnTo>
                  <a:close/>
                </a:path>
                <a:path w="55879" h="648970">
                  <a:moveTo>
                    <a:pt x="55879" y="243839"/>
                  </a:moveTo>
                  <a:lnTo>
                    <a:pt x="0" y="243839"/>
                  </a:lnTo>
                  <a:lnTo>
                    <a:pt x="0" y="247649"/>
                  </a:lnTo>
                  <a:lnTo>
                    <a:pt x="55879" y="247649"/>
                  </a:lnTo>
                  <a:lnTo>
                    <a:pt x="55879" y="243839"/>
                  </a:lnTo>
                  <a:close/>
                </a:path>
                <a:path w="55879" h="648970">
                  <a:moveTo>
                    <a:pt x="55879" y="247650"/>
                  </a:moveTo>
                  <a:lnTo>
                    <a:pt x="0" y="247650"/>
                  </a:lnTo>
                  <a:lnTo>
                    <a:pt x="0" y="250189"/>
                  </a:lnTo>
                  <a:lnTo>
                    <a:pt x="55879" y="250189"/>
                  </a:lnTo>
                  <a:lnTo>
                    <a:pt x="55879" y="247650"/>
                  </a:lnTo>
                  <a:close/>
                </a:path>
                <a:path w="55879" h="648970">
                  <a:moveTo>
                    <a:pt x="55879" y="250189"/>
                  </a:moveTo>
                  <a:lnTo>
                    <a:pt x="0" y="250189"/>
                  </a:lnTo>
                  <a:lnTo>
                    <a:pt x="0" y="256539"/>
                  </a:lnTo>
                  <a:lnTo>
                    <a:pt x="55879" y="256539"/>
                  </a:lnTo>
                  <a:lnTo>
                    <a:pt x="55879" y="250189"/>
                  </a:lnTo>
                  <a:close/>
                </a:path>
                <a:path w="55879" h="648970">
                  <a:moveTo>
                    <a:pt x="55879" y="256539"/>
                  </a:moveTo>
                  <a:lnTo>
                    <a:pt x="0" y="256539"/>
                  </a:lnTo>
                  <a:lnTo>
                    <a:pt x="0" y="262889"/>
                  </a:lnTo>
                  <a:lnTo>
                    <a:pt x="55879" y="262889"/>
                  </a:lnTo>
                  <a:lnTo>
                    <a:pt x="55879" y="256539"/>
                  </a:lnTo>
                  <a:close/>
                </a:path>
                <a:path w="55879" h="648970">
                  <a:moveTo>
                    <a:pt x="55879" y="262889"/>
                  </a:moveTo>
                  <a:lnTo>
                    <a:pt x="0" y="262889"/>
                  </a:lnTo>
                  <a:lnTo>
                    <a:pt x="0" y="266699"/>
                  </a:lnTo>
                  <a:lnTo>
                    <a:pt x="55879" y="266699"/>
                  </a:lnTo>
                  <a:lnTo>
                    <a:pt x="55879" y="262889"/>
                  </a:lnTo>
                  <a:close/>
                </a:path>
                <a:path w="55879" h="648970">
                  <a:moveTo>
                    <a:pt x="55879" y="266700"/>
                  </a:moveTo>
                  <a:lnTo>
                    <a:pt x="0" y="266700"/>
                  </a:lnTo>
                  <a:lnTo>
                    <a:pt x="0" y="269239"/>
                  </a:lnTo>
                  <a:lnTo>
                    <a:pt x="55879" y="269239"/>
                  </a:lnTo>
                  <a:lnTo>
                    <a:pt x="55879" y="266700"/>
                  </a:lnTo>
                  <a:close/>
                </a:path>
                <a:path w="55879" h="648970">
                  <a:moveTo>
                    <a:pt x="55879" y="269239"/>
                  </a:moveTo>
                  <a:lnTo>
                    <a:pt x="0" y="269239"/>
                  </a:lnTo>
                  <a:lnTo>
                    <a:pt x="0" y="273049"/>
                  </a:lnTo>
                  <a:lnTo>
                    <a:pt x="55879" y="273049"/>
                  </a:lnTo>
                  <a:lnTo>
                    <a:pt x="55879" y="269239"/>
                  </a:lnTo>
                  <a:close/>
                </a:path>
                <a:path w="55879" h="648970">
                  <a:moveTo>
                    <a:pt x="55879" y="273050"/>
                  </a:moveTo>
                  <a:lnTo>
                    <a:pt x="0" y="273050"/>
                  </a:lnTo>
                  <a:lnTo>
                    <a:pt x="0" y="275589"/>
                  </a:lnTo>
                  <a:lnTo>
                    <a:pt x="55879" y="275589"/>
                  </a:lnTo>
                  <a:lnTo>
                    <a:pt x="55879" y="273050"/>
                  </a:lnTo>
                  <a:close/>
                </a:path>
                <a:path w="55879" h="648970">
                  <a:moveTo>
                    <a:pt x="55879" y="275589"/>
                  </a:moveTo>
                  <a:lnTo>
                    <a:pt x="0" y="275589"/>
                  </a:lnTo>
                  <a:lnTo>
                    <a:pt x="0" y="279399"/>
                  </a:lnTo>
                  <a:lnTo>
                    <a:pt x="55879" y="279399"/>
                  </a:lnTo>
                  <a:lnTo>
                    <a:pt x="55879" y="275589"/>
                  </a:lnTo>
                  <a:close/>
                </a:path>
                <a:path w="55879" h="648970">
                  <a:moveTo>
                    <a:pt x="55879" y="279399"/>
                  </a:moveTo>
                  <a:lnTo>
                    <a:pt x="0" y="279399"/>
                  </a:lnTo>
                  <a:lnTo>
                    <a:pt x="0" y="281939"/>
                  </a:lnTo>
                  <a:lnTo>
                    <a:pt x="55879" y="281939"/>
                  </a:lnTo>
                  <a:lnTo>
                    <a:pt x="55879" y="279399"/>
                  </a:lnTo>
                  <a:close/>
                </a:path>
                <a:path w="55879" h="648970">
                  <a:moveTo>
                    <a:pt x="55879" y="281940"/>
                  </a:moveTo>
                  <a:lnTo>
                    <a:pt x="0" y="281940"/>
                  </a:lnTo>
                  <a:lnTo>
                    <a:pt x="0" y="285749"/>
                  </a:lnTo>
                  <a:lnTo>
                    <a:pt x="55879" y="285749"/>
                  </a:lnTo>
                  <a:lnTo>
                    <a:pt x="55879" y="281940"/>
                  </a:lnTo>
                  <a:close/>
                </a:path>
                <a:path w="55879" h="648970">
                  <a:moveTo>
                    <a:pt x="55879" y="285749"/>
                  </a:moveTo>
                  <a:lnTo>
                    <a:pt x="0" y="285749"/>
                  </a:lnTo>
                  <a:lnTo>
                    <a:pt x="0" y="288289"/>
                  </a:lnTo>
                  <a:lnTo>
                    <a:pt x="55879" y="288289"/>
                  </a:lnTo>
                  <a:lnTo>
                    <a:pt x="55879" y="285749"/>
                  </a:lnTo>
                  <a:close/>
                </a:path>
                <a:path w="55879" h="648970">
                  <a:moveTo>
                    <a:pt x="55879" y="288289"/>
                  </a:moveTo>
                  <a:lnTo>
                    <a:pt x="0" y="288289"/>
                  </a:lnTo>
                  <a:lnTo>
                    <a:pt x="0" y="298449"/>
                  </a:lnTo>
                  <a:lnTo>
                    <a:pt x="55879" y="298449"/>
                  </a:lnTo>
                  <a:lnTo>
                    <a:pt x="55879" y="288289"/>
                  </a:lnTo>
                  <a:close/>
                </a:path>
                <a:path w="55879" h="648970">
                  <a:moveTo>
                    <a:pt x="55879" y="298450"/>
                  </a:moveTo>
                  <a:lnTo>
                    <a:pt x="0" y="298450"/>
                  </a:lnTo>
                  <a:lnTo>
                    <a:pt x="0" y="300989"/>
                  </a:lnTo>
                  <a:lnTo>
                    <a:pt x="55879" y="300989"/>
                  </a:lnTo>
                  <a:lnTo>
                    <a:pt x="55879" y="298450"/>
                  </a:lnTo>
                  <a:close/>
                </a:path>
                <a:path w="55879" h="648970">
                  <a:moveTo>
                    <a:pt x="55879" y="300989"/>
                  </a:moveTo>
                  <a:lnTo>
                    <a:pt x="0" y="300989"/>
                  </a:lnTo>
                  <a:lnTo>
                    <a:pt x="0" y="304799"/>
                  </a:lnTo>
                  <a:lnTo>
                    <a:pt x="55879" y="304799"/>
                  </a:lnTo>
                  <a:lnTo>
                    <a:pt x="55879" y="300989"/>
                  </a:lnTo>
                  <a:close/>
                </a:path>
                <a:path w="55879" h="648970">
                  <a:moveTo>
                    <a:pt x="55879" y="304800"/>
                  </a:moveTo>
                  <a:lnTo>
                    <a:pt x="0" y="304800"/>
                  </a:lnTo>
                  <a:lnTo>
                    <a:pt x="0" y="307339"/>
                  </a:lnTo>
                  <a:lnTo>
                    <a:pt x="55879" y="307339"/>
                  </a:lnTo>
                  <a:lnTo>
                    <a:pt x="55879" y="304800"/>
                  </a:lnTo>
                  <a:close/>
                </a:path>
                <a:path w="55879" h="648970">
                  <a:moveTo>
                    <a:pt x="55879" y="307339"/>
                  </a:moveTo>
                  <a:lnTo>
                    <a:pt x="0" y="307339"/>
                  </a:lnTo>
                  <a:lnTo>
                    <a:pt x="0" y="317499"/>
                  </a:lnTo>
                  <a:lnTo>
                    <a:pt x="55879" y="317499"/>
                  </a:lnTo>
                  <a:lnTo>
                    <a:pt x="55879" y="307339"/>
                  </a:lnTo>
                  <a:close/>
                </a:path>
                <a:path w="55879" h="648970">
                  <a:moveTo>
                    <a:pt x="55879" y="317499"/>
                  </a:moveTo>
                  <a:lnTo>
                    <a:pt x="0" y="317499"/>
                  </a:lnTo>
                  <a:lnTo>
                    <a:pt x="0" y="320039"/>
                  </a:lnTo>
                  <a:lnTo>
                    <a:pt x="55879" y="320039"/>
                  </a:lnTo>
                  <a:lnTo>
                    <a:pt x="55879" y="317499"/>
                  </a:lnTo>
                  <a:close/>
                </a:path>
                <a:path w="55879" h="648970">
                  <a:moveTo>
                    <a:pt x="55879" y="320039"/>
                  </a:moveTo>
                  <a:lnTo>
                    <a:pt x="0" y="320039"/>
                  </a:lnTo>
                  <a:lnTo>
                    <a:pt x="0" y="326389"/>
                  </a:lnTo>
                  <a:lnTo>
                    <a:pt x="55879" y="326389"/>
                  </a:lnTo>
                  <a:lnTo>
                    <a:pt x="55879" y="320039"/>
                  </a:lnTo>
                  <a:close/>
                </a:path>
                <a:path w="55879" h="648970">
                  <a:moveTo>
                    <a:pt x="55879" y="326389"/>
                  </a:moveTo>
                  <a:lnTo>
                    <a:pt x="0" y="326389"/>
                  </a:lnTo>
                  <a:lnTo>
                    <a:pt x="0" y="330199"/>
                  </a:lnTo>
                  <a:lnTo>
                    <a:pt x="55879" y="330199"/>
                  </a:lnTo>
                  <a:lnTo>
                    <a:pt x="55879" y="326389"/>
                  </a:lnTo>
                  <a:close/>
                </a:path>
                <a:path w="55879" h="648970">
                  <a:moveTo>
                    <a:pt x="55879" y="330200"/>
                  </a:moveTo>
                  <a:lnTo>
                    <a:pt x="0" y="330200"/>
                  </a:lnTo>
                  <a:lnTo>
                    <a:pt x="0" y="339089"/>
                  </a:lnTo>
                  <a:lnTo>
                    <a:pt x="55879" y="339089"/>
                  </a:lnTo>
                  <a:lnTo>
                    <a:pt x="55879" y="330200"/>
                  </a:lnTo>
                  <a:close/>
                </a:path>
                <a:path w="55879" h="648970">
                  <a:moveTo>
                    <a:pt x="55879" y="339090"/>
                  </a:moveTo>
                  <a:lnTo>
                    <a:pt x="0" y="339090"/>
                  </a:lnTo>
                  <a:lnTo>
                    <a:pt x="0" y="345439"/>
                  </a:lnTo>
                  <a:lnTo>
                    <a:pt x="55879" y="345439"/>
                  </a:lnTo>
                  <a:lnTo>
                    <a:pt x="55879" y="339090"/>
                  </a:lnTo>
                  <a:close/>
                </a:path>
                <a:path w="55879" h="648970">
                  <a:moveTo>
                    <a:pt x="55879" y="345439"/>
                  </a:moveTo>
                  <a:lnTo>
                    <a:pt x="0" y="345439"/>
                  </a:lnTo>
                  <a:lnTo>
                    <a:pt x="0" y="349249"/>
                  </a:lnTo>
                  <a:lnTo>
                    <a:pt x="55879" y="349249"/>
                  </a:lnTo>
                  <a:lnTo>
                    <a:pt x="55879" y="345439"/>
                  </a:lnTo>
                  <a:close/>
                </a:path>
                <a:path w="55879" h="648970">
                  <a:moveTo>
                    <a:pt x="55879" y="349249"/>
                  </a:moveTo>
                  <a:lnTo>
                    <a:pt x="0" y="349249"/>
                  </a:lnTo>
                  <a:lnTo>
                    <a:pt x="0" y="351789"/>
                  </a:lnTo>
                  <a:lnTo>
                    <a:pt x="55879" y="351789"/>
                  </a:lnTo>
                  <a:lnTo>
                    <a:pt x="55879" y="349249"/>
                  </a:lnTo>
                  <a:close/>
                </a:path>
                <a:path w="55879" h="648970">
                  <a:moveTo>
                    <a:pt x="55879" y="351790"/>
                  </a:moveTo>
                  <a:lnTo>
                    <a:pt x="0" y="351790"/>
                  </a:lnTo>
                  <a:lnTo>
                    <a:pt x="0" y="358139"/>
                  </a:lnTo>
                  <a:lnTo>
                    <a:pt x="55879" y="358139"/>
                  </a:lnTo>
                  <a:lnTo>
                    <a:pt x="55879" y="351790"/>
                  </a:lnTo>
                  <a:close/>
                </a:path>
                <a:path w="55879" h="648970">
                  <a:moveTo>
                    <a:pt x="55879" y="358139"/>
                  </a:moveTo>
                  <a:lnTo>
                    <a:pt x="0" y="358139"/>
                  </a:lnTo>
                  <a:lnTo>
                    <a:pt x="0" y="361949"/>
                  </a:lnTo>
                  <a:lnTo>
                    <a:pt x="55879" y="361949"/>
                  </a:lnTo>
                  <a:lnTo>
                    <a:pt x="55879" y="358139"/>
                  </a:lnTo>
                  <a:close/>
                </a:path>
                <a:path w="55879" h="648970">
                  <a:moveTo>
                    <a:pt x="55879" y="361950"/>
                  </a:moveTo>
                  <a:lnTo>
                    <a:pt x="0" y="361950"/>
                  </a:lnTo>
                  <a:lnTo>
                    <a:pt x="0" y="364489"/>
                  </a:lnTo>
                  <a:lnTo>
                    <a:pt x="55879" y="364489"/>
                  </a:lnTo>
                  <a:lnTo>
                    <a:pt x="55879" y="361950"/>
                  </a:lnTo>
                  <a:close/>
                </a:path>
                <a:path w="55879" h="648970">
                  <a:moveTo>
                    <a:pt x="55879" y="364489"/>
                  </a:moveTo>
                  <a:lnTo>
                    <a:pt x="0" y="364489"/>
                  </a:lnTo>
                  <a:lnTo>
                    <a:pt x="0" y="368299"/>
                  </a:lnTo>
                  <a:lnTo>
                    <a:pt x="55879" y="368299"/>
                  </a:lnTo>
                  <a:lnTo>
                    <a:pt x="55879" y="364489"/>
                  </a:lnTo>
                  <a:close/>
                </a:path>
                <a:path w="55879" h="648970">
                  <a:moveTo>
                    <a:pt x="55879" y="368299"/>
                  </a:moveTo>
                  <a:lnTo>
                    <a:pt x="0" y="368299"/>
                  </a:lnTo>
                  <a:lnTo>
                    <a:pt x="0" y="370839"/>
                  </a:lnTo>
                  <a:lnTo>
                    <a:pt x="55879" y="370839"/>
                  </a:lnTo>
                  <a:lnTo>
                    <a:pt x="55879" y="368299"/>
                  </a:lnTo>
                  <a:close/>
                </a:path>
                <a:path w="55879" h="648970">
                  <a:moveTo>
                    <a:pt x="55879" y="370839"/>
                  </a:moveTo>
                  <a:lnTo>
                    <a:pt x="0" y="370839"/>
                  </a:lnTo>
                  <a:lnTo>
                    <a:pt x="0" y="383539"/>
                  </a:lnTo>
                  <a:lnTo>
                    <a:pt x="55879" y="383539"/>
                  </a:lnTo>
                  <a:lnTo>
                    <a:pt x="55879" y="370839"/>
                  </a:lnTo>
                  <a:close/>
                </a:path>
                <a:path w="55879" h="648970">
                  <a:moveTo>
                    <a:pt x="55879" y="383540"/>
                  </a:moveTo>
                  <a:lnTo>
                    <a:pt x="0" y="383540"/>
                  </a:lnTo>
                  <a:lnTo>
                    <a:pt x="0" y="393699"/>
                  </a:lnTo>
                  <a:lnTo>
                    <a:pt x="55879" y="393699"/>
                  </a:lnTo>
                  <a:lnTo>
                    <a:pt x="55879" y="383540"/>
                  </a:lnTo>
                  <a:close/>
                </a:path>
                <a:path w="55879" h="648970">
                  <a:moveTo>
                    <a:pt x="55879" y="393699"/>
                  </a:moveTo>
                  <a:lnTo>
                    <a:pt x="0" y="393699"/>
                  </a:lnTo>
                  <a:lnTo>
                    <a:pt x="0" y="396239"/>
                  </a:lnTo>
                  <a:lnTo>
                    <a:pt x="55879" y="396239"/>
                  </a:lnTo>
                  <a:lnTo>
                    <a:pt x="55879" y="393699"/>
                  </a:lnTo>
                  <a:close/>
                </a:path>
                <a:path w="55879" h="648970">
                  <a:moveTo>
                    <a:pt x="55879" y="396239"/>
                  </a:moveTo>
                  <a:lnTo>
                    <a:pt x="0" y="396239"/>
                  </a:lnTo>
                  <a:lnTo>
                    <a:pt x="0" y="406399"/>
                  </a:lnTo>
                  <a:lnTo>
                    <a:pt x="55879" y="406399"/>
                  </a:lnTo>
                  <a:lnTo>
                    <a:pt x="55879" y="396239"/>
                  </a:lnTo>
                  <a:close/>
                </a:path>
                <a:path w="55879" h="648970">
                  <a:moveTo>
                    <a:pt x="55879" y="406399"/>
                  </a:moveTo>
                  <a:lnTo>
                    <a:pt x="0" y="406399"/>
                  </a:lnTo>
                  <a:lnTo>
                    <a:pt x="0" y="419099"/>
                  </a:lnTo>
                  <a:lnTo>
                    <a:pt x="55879" y="419099"/>
                  </a:lnTo>
                  <a:lnTo>
                    <a:pt x="55879" y="406399"/>
                  </a:lnTo>
                  <a:close/>
                </a:path>
                <a:path w="55879" h="648970">
                  <a:moveTo>
                    <a:pt x="55879" y="419100"/>
                  </a:moveTo>
                  <a:lnTo>
                    <a:pt x="0" y="419100"/>
                  </a:lnTo>
                  <a:lnTo>
                    <a:pt x="0" y="421639"/>
                  </a:lnTo>
                  <a:lnTo>
                    <a:pt x="55879" y="421639"/>
                  </a:lnTo>
                  <a:lnTo>
                    <a:pt x="55879" y="419100"/>
                  </a:lnTo>
                  <a:close/>
                </a:path>
                <a:path w="55879" h="648970">
                  <a:moveTo>
                    <a:pt x="55879" y="421639"/>
                  </a:moveTo>
                  <a:lnTo>
                    <a:pt x="0" y="421639"/>
                  </a:lnTo>
                  <a:lnTo>
                    <a:pt x="0" y="427989"/>
                  </a:lnTo>
                  <a:lnTo>
                    <a:pt x="55879" y="427989"/>
                  </a:lnTo>
                  <a:lnTo>
                    <a:pt x="55879" y="421639"/>
                  </a:lnTo>
                  <a:close/>
                </a:path>
                <a:path w="55879" h="648970">
                  <a:moveTo>
                    <a:pt x="55879" y="427989"/>
                  </a:moveTo>
                  <a:lnTo>
                    <a:pt x="0" y="427989"/>
                  </a:lnTo>
                  <a:lnTo>
                    <a:pt x="0" y="434339"/>
                  </a:lnTo>
                  <a:lnTo>
                    <a:pt x="55879" y="434339"/>
                  </a:lnTo>
                  <a:lnTo>
                    <a:pt x="55879" y="427989"/>
                  </a:lnTo>
                  <a:close/>
                </a:path>
                <a:path w="55879" h="648970">
                  <a:moveTo>
                    <a:pt x="55879" y="434340"/>
                  </a:moveTo>
                  <a:lnTo>
                    <a:pt x="0" y="434340"/>
                  </a:lnTo>
                  <a:lnTo>
                    <a:pt x="0" y="438149"/>
                  </a:lnTo>
                  <a:lnTo>
                    <a:pt x="55879" y="438149"/>
                  </a:lnTo>
                  <a:lnTo>
                    <a:pt x="55879" y="434340"/>
                  </a:lnTo>
                  <a:close/>
                </a:path>
                <a:path w="55879" h="648970">
                  <a:moveTo>
                    <a:pt x="55879" y="438149"/>
                  </a:moveTo>
                  <a:lnTo>
                    <a:pt x="0" y="438149"/>
                  </a:lnTo>
                  <a:lnTo>
                    <a:pt x="0" y="447039"/>
                  </a:lnTo>
                  <a:lnTo>
                    <a:pt x="55879" y="447039"/>
                  </a:lnTo>
                  <a:lnTo>
                    <a:pt x="55879" y="438149"/>
                  </a:lnTo>
                  <a:close/>
                </a:path>
                <a:path w="55879" h="648970">
                  <a:moveTo>
                    <a:pt x="55879" y="447039"/>
                  </a:moveTo>
                  <a:lnTo>
                    <a:pt x="0" y="447039"/>
                  </a:lnTo>
                  <a:lnTo>
                    <a:pt x="0" y="450849"/>
                  </a:lnTo>
                  <a:lnTo>
                    <a:pt x="55879" y="450849"/>
                  </a:lnTo>
                  <a:lnTo>
                    <a:pt x="55879" y="447039"/>
                  </a:lnTo>
                  <a:close/>
                </a:path>
                <a:path w="55879" h="648970">
                  <a:moveTo>
                    <a:pt x="55879" y="450850"/>
                  </a:moveTo>
                  <a:lnTo>
                    <a:pt x="0" y="450850"/>
                  </a:lnTo>
                  <a:lnTo>
                    <a:pt x="0" y="453389"/>
                  </a:lnTo>
                  <a:lnTo>
                    <a:pt x="55879" y="453389"/>
                  </a:lnTo>
                  <a:lnTo>
                    <a:pt x="55879" y="450850"/>
                  </a:lnTo>
                  <a:close/>
                </a:path>
                <a:path w="55879" h="648970">
                  <a:moveTo>
                    <a:pt x="55879" y="453389"/>
                  </a:moveTo>
                  <a:lnTo>
                    <a:pt x="0" y="453389"/>
                  </a:lnTo>
                  <a:lnTo>
                    <a:pt x="0" y="457199"/>
                  </a:lnTo>
                  <a:lnTo>
                    <a:pt x="55879" y="457199"/>
                  </a:lnTo>
                  <a:lnTo>
                    <a:pt x="55879" y="453389"/>
                  </a:lnTo>
                  <a:close/>
                </a:path>
                <a:path w="55879" h="648970">
                  <a:moveTo>
                    <a:pt x="55879" y="457199"/>
                  </a:moveTo>
                  <a:lnTo>
                    <a:pt x="0" y="457199"/>
                  </a:lnTo>
                  <a:lnTo>
                    <a:pt x="0" y="459739"/>
                  </a:lnTo>
                  <a:lnTo>
                    <a:pt x="55879" y="459739"/>
                  </a:lnTo>
                  <a:lnTo>
                    <a:pt x="55879" y="457199"/>
                  </a:lnTo>
                  <a:close/>
                </a:path>
                <a:path w="55879" h="648970">
                  <a:moveTo>
                    <a:pt x="55879" y="459739"/>
                  </a:moveTo>
                  <a:lnTo>
                    <a:pt x="0" y="459739"/>
                  </a:lnTo>
                  <a:lnTo>
                    <a:pt x="0" y="466089"/>
                  </a:lnTo>
                  <a:lnTo>
                    <a:pt x="55879" y="466089"/>
                  </a:lnTo>
                  <a:lnTo>
                    <a:pt x="55879" y="459739"/>
                  </a:lnTo>
                  <a:close/>
                </a:path>
                <a:path w="55879" h="648970">
                  <a:moveTo>
                    <a:pt x="55879" y="466089"/>
                  </a:moveTo>
                  <a:lnTo>
                    <a:pt x="0" y="466089"/>
                  </a:lnTo>
                  <a:lnTo>
                    <a:pt x="0" y="469899"/>
                  </a:lnTo>
                  <a:lnTo>
                    <a:pt x="55879" y="469899"/>
                  </a:lnTo>
                  <a:lnTo>
                    <a:pt x="55879" y="466089"/>
                  </a:lnTo>
                  <a:close/>
                </a:path>
                <a:path w="55879" h="648970">
                  <a:moveTo>
                    <a:pt x="55879" y="469899"/>
                  </a:moveTo>
                  <a:lnTo>
                    <a:pt x="0" y="469899"/>
                  </a:lnTo>
                  <a:lnTo>
                    <a:pt x="0" y="472439"/>
                  </a:lnTo>
                  <a:lnTo>
                    <a:pt x="55879" y="472439"/>
                  </a:lnTo>
                  <a:lnTo>
                    <a:pt x="55879" y="469899"/>
                  </a:lnTo>
                  <a:close/>
                </a:path>
                <a:path w="55879" h="648970">
                  <a:moveTo>
                    <a:pt x="55879" y="472439"/>
                  </a:moveTo>
                  <a:lnTo>
                    <a:pt x="0" y="472439"/>
                  </a:lnTo>
                  <a:lnTo>
                    <a:pt x="0" y="478789"/>
                  </a:lnTo>
                  <a:lnTo>
                    <a:pt x="55879" y="478789"/>
                  </a:lnTo>
                  <a:lnTo>
                    <a:pt x="55879" y="472439"/>
                  </a:lnTo>
                  <a:close/>
                </a:path>
                <a:path w="55879" h="648970">
                  <a:moveTo>
                    <a:pt x="55879" y="478789"/>
                  </a:moveTo>
                  <a:lnTo>
                    <a:pt x="0" y="478789"/>
                  </a:lnTo>
                  <a:lnTo>
                    <a:pt x="0" y="482599"/>
                  </a:lnTo>
                  <a:lnTo>
                    <a:pt x="55879" y="482599"/>
                  </a:lnTo>
                  <a:lnTo>
                    <a:pt x="55879" y="478789"/>
                  </a:lnTo>
                  <a:close/>
                </a:path>
                <a:path w="55879" h="648970">
                  <a:moveTo>
                    <a:pt x="55879" y="482599"/>
                  </a:moveTo>
                  <a:lnTo>
                    <a:pt x="0" y="482599"/>
                  </a:lnTo>
                  <a:lnTo>
                    <a:pt x="0" y="485139"/>
                  </a:lnTo>
                  <a:lnTo>
                    <a:pt x="55879" y="485139"/>
                  </a:lnTo>
                  <a:lnTo>
                    <a:pt x="55879" y="482599"/>
                  </a:lnTo>
                  <a:close/>
                </a:path>
                <a:path w="55879" h="648970">
                  <a:moveTo>
                    <a:pt x="55879" y="485139"/>
                  </a:moveTo>
                  <a:lnTo>
                    <a:pt x="0" y="485139"/>
                  </a:lnTo>
                  <a:lnTo>
                    <a:pt x="0" y="491489"/>
                  </a:lnTo>
                  <a:lnTo>
                    <a:pt x="55879" y="491489"/>
                  </a:lnTo>
                  <a:lnTo>
                    <a:pt x="55879" y="485139"/>
                  </a:lnTo>
                  <a:close/>
                </a:path>
                <a:path w="55879" h="648970">
                  <a:moveTo>
                    <a:pt x="55879" y="491490"/>
                  </a:moveTo>
                  <a:lnTo>
                    <a:pt x="0" y="491490"/>
                  </a:lnTo>
                  <a:lnTo>
                    <a:pt x="0" y="495299"/>
                  </a:lnTo>
                  <a:lnTo>
                    <a:pt x="55879" y="495299"/>
                  </a:lnTo>
                  <a:lnTo>
                    <a:pt x="55879" y="491490"/>
                  </a:lnTo>
                  <a:close/>
                </a:path>
                <a:path w="55879" h="648970">
                  <a:moveTo>
                    <a:pt x="55879" y="495299"/>
                  </a:moveTo>
                  <a:lnTo>
                    <a:pt x="0" y="495299"/>
                  </a:lnTo>
                  <a:lnTo>
                    <a:pt x="0" y="501649"/>
                  </a:lnTo>
                  <a:lnTo>
                    <a:pt x="55879" y="501649"/>
                  </a:lnTo>
                  <a:lnTo>
                    <a:pt x="55879" y="495299"/>
                  </a:lnTo>
                  <a:close/>
                </a:path>
                <a:path w="55879" h="648970">
                  <a:moveTo>
                    <a:pt x="55879" y="501649"/>
                  </a:moveTo>
                  <a:lnTo>
                    <a:pt x="0" y="501649"/>
                  </a:lnTo>
                  <a:lnTo>
                    <a:pt x="0" y="504189"/>
                  </a:lnTo>
                  <a:lnTo>
                    <a:pt x="55879" y="504189"/>
                  </a:lnTo>
                  <a:lnTo>
                    <a:pt x="55879" y="501649"/>
                  </a:lnTo>
                  <a:close/>
                </a:path>
                <a:path w="55879" h="648970">
                  <a:moveTo>
                    <a:pt x="55879" y="504189"/>
                  </a:moveTo>
                  <a:lnTo>
                    <a:pt x="0" y="504189"/>
                  </a:lnTo>
                  <a:lnTo>
                    <a:pt x="0" y="507999"/>
                  </a:lnTo>
                  <a:lnTo>
                    <a:pt x="55879" y="507999"/>
                  </a:lnTo>
                  <a:lnTo>
                    <a:pt x="55879" y="504189"/>
                  </a:lnTo>
                  <a:close/>
                </a:path>
                <a:path w="55879" h="648970">
                  <a:moveTo>
                    <a:pt x="55879" y="507999"/>
                  </a:moveTo>
                  <a:lnTo>
                    <a:pt x="0" y="507999"/>
                  </a:lnTo>
                  <a:lnTo>
                    <a:pt x="0" y="514349"/>
                  </a:lnTo>
                  <a:lnTo>
                    <a:pt x="55879" y="514349"/>
                  </a:lnTo>
                  <a:lnTo>
                    <a:pt x="55879" y="507999"/>
                  </a:lnTo>
                  <a:close/>
                </a:path>
                <a:path w="55879" h="648970">
                  <a:moveTo>
                    <a:pt x="55879" y="514349"/>
                  </a:moveTo>
                  <a:lnTo>
                    <a:pt x="0" y="514349"/>
                  </a:lnTo>
                  <a:lnTo>
                    <a:pt x="0" y="516889"/>
                  </a:lnTo>
                  <a:lnTo>
                    <a:pt x="55879" y="516889"/>
                  </a:lnTo>
                  <a:lnTo>
                    <a:pt x="55879" y="514349"/>
                  </a:lnTo>
                  <a:close/>
                </a:path>
                <a:path w="55879" h="648970">
                  <a:moveTo>
                    <a:pt x="55879" y="516889"/>
                  </a:moveTo>
                  <a:lnTo>
                    <a:pt x="0" y="516889"/>
                  </a:lnTo>
                  <a:lnTo>
                    <a:pt x="0" y="520699"/>
                  </a:lnTo>
                  <a:lnTo>
                    <a:pt x="55879" y="520699"/>
                  </a:lnTo>
                  <a:lnTo>
                    <a:pt x="55879" y="516889"/>
                  </a:lnTo>
                  <a:close/>
                </a:path>
                <a:path w="55879" h="648970">
                  <a:moveTo>
                    <a:pt x="55879" y="520699"/>
                  </a:moveTo>
                  <a:lnTo>
                    <a:pt x="0" y="520699"/>
                  </a:lnTo>
                  <a:lnTo>
                    <a:pt x="0" y="523239"/>
                  </a:lnTo>
                  <a:lnTo>
                    <a:pt x="55879" y="523239"/>
                  </a:lnTo>
                  <a:lnTo>
                    <a:pt x="55879" y="520699"/>
                  </a:lnTo>
                  <a:close/>
                </a:path>
                <a:path w="55879" h="648970">
                  <a:moveTo>
                    <a:pt x="55879" y="523239"/>
                  </a:moveTo>
                  <a:lnTo>
                    <a:pt x="0" y="523239"/>
                  </a:lnTo>
                  <a:lnTo>
                    <a:pt x="0" y="527049"/>
                  </a:lnTo>
                  <a:lnTo>
                    <a:pt x="55879" y="527049"/>
                  </a:lnTo>
                  <a:lnTo>
                    <a:pt x="55879" y="523239"/>
                  </a:lnTo>
                  <a:close/>
                </a:path>
                <a:path w="55879" h="648970">
                  <a:moveTo>
                    <a:pt x="55879" y="527049"/>
                  </a:moveTo>
                  <a:lnTo>
                    <a:pt x="0" y="527049"/>
                  </a:lnTo>
                  <a:lnTo>
                    <a:pt x="0" y="529589"/>
                  </a:lnTo>
                  <a:lnTo>
                    <a:pt x="55879" y="529589"/>
                  </a:lnTo>
                  <a:lnTo>
                    <a:pt x="55879" y="527049"/>
                  </a:lnTo>
                  <a:close/>
                </a:path>
                <a:path w="55879" h="648970">
                  <a:moveTo>
                    <a:pt x="55879" y="529589"/>
                  </a:moveTo>
                  <a:lnTo>
                    <a:pt x="0" y="529589"/>
                  </a:lnTo>
                  <a:lnTo>
                    <a:pt x="0" y="533399"/>
                  </a:lnTo>
                  <a:lnTo>
                    <a:pt x="55879" y="533399"/>
                  </a:lnTo>
                  <a:lnTo>
                    <a:pt x="55879" y="529589"/>
                  </a:lnTo>
                  <a:close/>
                </a:path>
                <a:path w="55879" h="648970">
                  <a:moveTo>
                    <a:pt x="55879" y="533399"/>
                  </a:moveTo>
                  <a:lnTo>
                    <a:pt x="0" y="533399"/>
                  </a:lnTo>
                  <a:lnTo>
                    <a:pt x="0" y="542289"/>
                  </a:lnTo>
                  <a:lnTo>
                    <a:pt x="55879" y="542289"/>
                  </a:lnTo>
                  <a:lnTo>
                    <a:pt x="55879" y="533399"/>
                  </a:lnTo>
                  <a:close/>
                </a:path>
                <a:path w="55879" h="648970">
                  <a:moveTo>
                    <a:pt x="55879" y="542290"/>
                  </a:moveTo>
                  <a:lnTo>
                    <a:pt x="0" y="542290"/>
                  </a:lnTo>
                  <a:lnTo>
                    <a:pt x="0" y="546099"/>
                  </a:lnTo>
                  <a:lnTo>
                    <a:pt x="55879" y="546099"/>
                  </a:lnTo>
                  <a:lnTo>
                    <a:pt x="55879" y="542290"/>
                  </a:lnTo>
                  <a:close/>
                </a:path>
                <a:path w="55879" h="648970">
                  <a:moveTo>
                    <a:pt x="55879" y="546099"/>
                  </a:moveTo>
                  <a:lnTo>
                    <a:pt x="0" y="546099"/>
                  </a:lnTo>
                  <a:lnTo>
                    <a:pt x="0" y="548639"/>
                  </a:lnTo>
                  <a:lnTo>
                    <a:pt x="55879" y="548639"/>
                  </a:lnTo>
                  <a:lnTo>
                    <a:pt x="55879" y="546099"/>
                  </a:lnTo>
                  <a:close/>
                </a:path>
                <a:path w="55879" h="648970">
                  <a:moveTo>
                    <a:pt x="55879" y="548639"/>
                  </a:moveTo>
                  <a:lnTo>
                    <a:pt x="0" y="548639"/>
                  </a:lnTo>
                  <a:lnTo>
                    <a:pt x="0" y="552449"/>
                  </a:lnTo>
                  <a:lnTo>
                    <a:pt x="55879" y="552449"/>
                  </a:lnTo>
                  <a:lnTo>
                    <a:pt x="55879" y="548639"/>
                  </a:lnTo>
                  <a:close/>
                </a:path>
                <a:path w="55879" h="648970">
                  <a:moveTo>
                    <a:pt x="55879" y="552449"/>
                  </a:moveTo>
                  <a:lnTo>
                    <a:pt x="0" y="552449"/>
                  </a:lnTo>
                  <a:lnTo>
                    <a:pt x="0" y="554989"/>
                  </a:lnTo>
                  <a:lnTo>
                    <a:pt x="55879" y="554989"/>
                  </a:lnTo>
                  <a:lnTo>
                    <a:pt x="55879" y="552449"/>
                  </a:lnTo>
                  <a:close/>
                </a:path>
                <a:path w="55879" h="648970">
                  <a:moveTo>
                    <a:pt x="11429" y="643889"/>
                  </a:moveTo>
                  <a:lnTo>
                    <a:pt x="0" y="643889"/>
                  </a:lnTo>
                  <a:lnTo>
                    <a:pt x="0" y="648969"/>
                  </a:lnTo>
                  <a:lnTo>
                    <a:pt x="2539" y="648969"/>
                  </a:lnTo>
                  <a:lnTo>
                    <a:pt x="2539" y="646429"/>
                  </a:lnTo>
                  <a:lnTo>
                    <a:pt x="7619" y="646429"/>
                  </a:lnTo>
                  <a:lnTo>
                    <a:pt x="7620" y="645159"/>
                  </a:lnTo>
                  <a:lnTo>
                    <a:pt x="11429" y="645159"/>
                  </a:lnTo>
                  <a:lnTo>
                    <a:pt x="11429" y="643889"/>
                  </a:lnTo>
                  <a:close/>
                </a:path>
                <a:path w="55879" h="648970">
                  <a:moveTo>
                    <a:pt x="36829" y="637539"/>
                  </a:moveTo>
                  <a:lnTo>
                    <a:pt x="0" y="637539"/>
                  </a:lnTo>
                  <a:lnTo>
                    <a:pt x="0" y="642619"/>
                  </a:lnTo>
                  <a:lnTo>
                    <a:pt x="16509" y="642619"/>
                  </a:lnTo>
                  <a:lnTo>
                    <a:pt x="16509" y="643889"/>
                  </a:lnTo>
                  <a:lnTo>
                    <a:pt x="21589" y="643889"/>
                  </a:lnTo>
                  <a:lnTo>
                    <a:pt x="21589" y="641349"/>
                  </a:lnTo>
                  <a:lnTo>
                    <a:pt x="26669" y="641349"/>
                  </a:lnTo>
                  <a:lnTo>
                    <a:pt x="26670" y="640079"/>
                  </a:lnTo>
                  <a:lnTo>
                    <a:pt x="31750" y="640079"/>
                  </a:lnTo>
                  <a:lnTo>
                    <a:pt x="31750" y="638809"/>
                  </a:lnTo>
                  <a:lnTo>
                    <a:pt x="36829" y="638809"/>
                  </a:lnTo>
                  <a:lnTo>
                    <a:pt x="36829" y="637539"/>
                  </a:lnTo>
                  <a:close/>
                </a:path>
                <a:path w="55879" h="648970">
                  <a:moveTo>
                    <a:pt x="55879" y="631189"/>
                  </a:moveTo>
                  <a:lnTo>
                    <a:pt x="0" y="631189"/>
                  </a:lnTo>
                  <a:lnTo>
                    <a:pt x="0" y="636269"/>
                  </a:lnTo>
                  <a:lnTo>
                    <a:pt x="40639" y="636269"/>
                  </a:lnTo>
                  <a:lnTo>
                    <a:pt x="40639" y="637539"/>
                  </a:lnTo>
                  <a:lnTo>
                    <a:pt x="45719" y="637539"/>
                  </a:lnTo>
                  <a:lnTo>
                    <a:pt x="45719" y="634999"/>
                  </a:lnTo>
                  <a:lnTo>
                    <a:pt x="50800" y="634999"/>
                  </a:lnTo>
                  <a:lnTo>
                    <a:pt x="50800" y="633729"/>
                  </a:lnTo>
                  <a:lnTo>
                    <a:pt x="55879" y="633729"/>
                  </a:lnTo>
                  <a:lnTo>
                    <a:pt x="55879" y="631189"/>
                  </a:lnTo>
                  <a:close/>
                </a:path>
                <a:path w="55879" h="648970">
                  <a:moveTo>
                    <a:pt x="55879" y="624839"/>
                  </a:moveTo>
                  <a:lnTo>
                    <a:pt x="0" y="624839"/>
                  </a:lnTo>
                  <a:lnTo>
                    <a:pt x="0" y="629919"/>
                  </a:lnTo>
                  <a:lnTo>
                    <a:pt x="55879" y="629919"/>
                  </a:lnTo>
                  <a:lnTo>
                    <a:pt x="55879" y="624839"/>
                  </a:lnTo>
                  <a:close/>
                </a:path>
                <a:path w="55879" h="648970">
                  <a:moveTo>
                    <a:pt x="55879" y="618489"/>
                  </a:moveTo>
                  <a:lnTo>
                    <a:pt x="0" y="618489"/>
                  </a:lnTo>
                  <a:lnTo>
                    <a:pt x="0" y="623569"/>
                  </a:lnTo>
                  <a:lnTo>
                    <a:pt x="55879" y="623569"/>
                  </a:lnTo>
                  <a:lnTo>
                    <a:pt x="55879" y="618489"/>
                  </a:lnTo>
                  <a:close/>
                </a:path>
                <a:path w="55879" h="648970">
                  <a:moveTo>
                    <a:pt x="55879" y="612139"/>
                  </a:moveTo>
                  <a:lnTo>
                    <a:pt x="0" y="612139"/>
                  </a:lnTo>
                  <a:lnTo>
                    <a:pt x="0" y="617219"/>
                  </a:lnTo>
                  <a:lnTo>
                    <a:pt x="55879" y="617219"/>
                  </a:lnTo>
                  <a:lnTo>
                    <a:pt x="55879" y="612139"/>
                  </a:lnTo>
                  <a:close/>
                </a:path>
                <a:path w="55879" h="648970">
                  <a:moveTo>
                    <a:pt x="55879" y="605789"/>
                  </a:moveTo>
                  <a:lnTo>
                    <a:pt x="0" y="605789"/>
                  </a:lnTo>
                  <a:lnTo>
                    <a:pt x="0" y="610869"/>
                  </a:lnTo>
                  <a:lnTo>
                    <a:pt x="55879" y="610869"/>
                  </a:lnTo>
                  <a:lnTo>
                    <a:pt x="55879" y="605789"/>
                  </a:lnTo>
                  <a:close/>
                </a:path>
                <a:path w="55879" h="648970">
                  <a:moveTo>
                    <a:pt x="55879" y="599439"/>
                  </a:moveTo>
                  <a:lnTo>
                    <a:pt x="0" y="599439"/>
                  </a:lnTo>
                  <a:lnTo>
                    <a:pt x="0" y="604519"/>
                  </a:lnTo>
                  <a:lnTo>
                    <a:pt x="55879" y="604519"/>
                  </a:lnTo>
                  <a:lnTo>
                    <a:pt x="55879" y="599439"/>
                  </a:lnTo>
                  <a:close/>
                </a:path>
                <a:path w="55879" h="648970">
                  <a:moveTo>
                    <a:pt x="55879" y="593089"/>
                  </a:moveTo>
                  <a:lnTo>
                    <a:pt x="0" y="593089"/>
                  </a:lnTo>
                  <a:lnTo>
                    <a:pt x="0" y="598169"/>
                  </a:lnTo>
                  <a:lnTo>
                    <a:pt x="55879" y="598169"/>
                  </a:lnTo>
                  <a:lnTo>
                    <a:pt x="55879" y="593089"/>
                  </a:lnTo>
                  <a:close/>
                </a:path>
                <a:path w="55879" h="648970">
                  <a:moveTo>
                    <a:pt x="55879" y="586739"/>
                  </a:moveTo>
                  <a:lnTo>
                    <a:pt x="0" y="586739"/>
                  </a:lnTo>
                  <a:lnTo>
                    <a:pt x="0" y="591819"/>
                  </a:lnTo>
                  <a:lnTo>
                    <a:pt x="55879" y="591819"/>
                  </a:lnTo>
                  <a:lnTo>
                    <a:pt x="55879" y="586739"/>
                  </a:lnTo>
                  <a:close/>
                </a:path>
                <a:path w="55879" h="648970">
                  <a:moveTo>
                    <a:pt x="55879" y="580389"/>
                  </a:moveTo>
                  <a:lnTo>
                    <a:pt x="0" y="580389"/>
                  </a:lnTo>
                  <a:lnTo>
                    <a:pt x="0" y="585469"/>
                  </a:lnTo>
                  <a:lnTo>
                    <a:pt x="55879" y="585469"/>
                  </a:lnTo>
                  <a:lnTo>
                    <a:pt x="55879" y="580389"/>
                  </a:lnTo>
                  <a:close/>
                </a:path>
                <a:path w="55879" h="648970">
                  <a:moveTo>
                    <a:pt x="55879" y="574039"/>
                  </a:moveTo>
                  <a:lnTo>
                    <a:pt x="0" y="574039"/>
                  </a:lnTo>
                  <a:lnTo>
                    <a:pt x="0" y="579119"/>
                  </a:lnTo>
                  <a:lnTo>
                    <a:pt x="55879" y="579119"/>
                  </a:lnTo>
                  <a:lnTo>
                    <a:pt x="55879" y="574039"/>
                  </a:lnTo>
                  <a:close/>
                </a:path>
                <a:path w="55879" h="648970">
                  <a:moveTo>
                    <a:pt x="55879" y="567689"/>
                  </a:moveTo>
                  <a:lnTo>
                    <a:pt x="0" y="567689"/>
                  </a:lnTo>
                  <a:lnTo>
                    <a:pt x="0" y="572769"/>
                  </a:lnTo>
                  <a:lnTo>
                    <a:pt x="55879" y="572769"/>
                  </a:lnTo>
                  <a:lnTo>
                    <a:pt x="55879" y="567689"/>
                  </a:lnTo>
                  <a:close/>
                </a:path>
                <a:path w="55879" h="648970">
                  <a:moveTo>
                    <a:pt x="55879" y="561339"/>
                  </a:moveTo>
                  <a:lnTo>
                    <a:pt x="0" y="561339"/>
                  </a:lnTo>
                  <a:lnTo>
                    <a:pt x="0" y="566419"/>
                  </a:lnTo>
                  <a:lnTo>
                    <a:pt x="55879" y="566419"/>
                  </a:lnTo>
                  <a:lnTo>
                    <a:pt x="55879" y="561339"/>
                  </a:lnTo>
                  <a:close/>
                </a:path>
                <a:path w="55879" h="648970">
                  <a:moveTo>
                    <a:pt x="55879" y="556259"/>
                  </a:moveTo>
                  <a:lnTo>
                    <a:pt x="0" y="556259"/>
                  </a:lnTo>
                  <a:lnTo>
                    <a:pt x="0" y="560069"/>
                  </a:lnTo>
                  <a:lnTo>
                    <a:pt x="55879" y="560069"/>
                  </a:lnTo>
                  <a:lnTo>
                    <a:pt x="55879" y="556259"/>
                  </a:lnTo>
                  <a:close/>
                </a:path>
              </a:pathLst>
            </a:custGeom>
            <a:solidFill>
              <a:srgbClr val="206320"/>
            </a:solidFill>
          </p:spPr>
          <p:txBody>
            <a:bodyPr wrap="square" lIns="0" tIns="0" rIns="0" bIns="0" rtlCol="0"/>
            <a:lstStyle/>
            <a:p>
              <a:endParaRPr/>
            </a:p>
          </p:txBody>
        </p:sp>
        <p:sp>
          <p:nvSpPr>
            <p:cNvPr id="930" name="object 930"/>
            <p:cNvSpPr/>
            <p:nvPr/>
          </p:nvSpPr>
          <p:spPr>
            <a:xfrm>
              <a:off x="7345679" y="5488939"/>
              <a:ext cx="54610" cy="661670"/>
            </a:xfrm>
            <a:custGeom>
              <a:avLst/>
              <a:gdLst/>
              <a:ahLst/>
              <a:cxnLst/>
              <a:rect l="l" t="t" r="r" b="b"/>
              <a:pathLst>
                <a:path w="54609" h="661670">
                  <a:moveTo>
                    <a:pt x="54610" y="0"/>
                  </a:moveTo>
                  <a:lnTo>
                    <a:pt x="12700" y="0"/>
                  </a:lnTo>
                  <a:lnTo>
                    <a:pt x="12700" y="1270"/>
                  </a:lnTo>
                  <a:lnTo>
                    <a:pt x="54610" y="1270"/>
                  </a:lnTo>
                  <a:lnTo>
                    <a:pt x="54610" y="0"/>
                  </a:lnTo>
                  <a:close/>
                </a:path>
                <a:path w="54609" h="661670">
                  <a:moveTo>
                    <a:pt x="54610" y="1270"/>
                  </a:moveTo>
                  <a:lnTo>
                    <a:pt x="0" y="1270"/>
                  </a:lnTo>
                  <a:lnTo>
                    <a:pt x="0" y="7620"/>
                  </a:lnTo>
                  <a:lnTo>
                    <a:pt x="54610" y="7620"/>
                  </a:lnTo>
                  <a:lnTo>
                    <a:pt x="54610" y="1270"/>
                  </a:lnTo>
                  <a:close/>
                </a:path>
                <a:path w="54609" h="661670">
                  <a:moveTo>
                    <a:pt x="54610" y="7620"/>
                  </a:moveTo>
                  <a:lnTo>
                    <a:pt x="0" y="7620"/>
                  </a:lnTo>
                  <a:lnTo>
                    <a:pt x="0" y="17780"/>
                  </a:lnTo>
                  <a:lnTo>
                    <a:pt x="54610" y="17780"/>
                  </a:lnTo>
                  <a:lnTo>
                    <a:pt x="54610" y="7620"/>
                  </a:lnTo>
                  <a:close/>
                </a:path>
                <a:path w="54609" h="661670">
                  <a:moveTo>
                    <a:pt x="54610" y="17780"/>
                  </a:moveTo>
                  <a:lnTo>
                    <a:pt x="0" y="17780"/>
                  </a:lnTo>
                  <a:lnTo>
                    <a:pt x="0" y="20320"/>
                  </a:lnTo>
                  <a:lnTo>
                    <a:pt x="54610" y="20320"/>
                  </a:lnTo>
                  <a:lnTo>
                    <a:pt x="54610" y="17780"/>
                  </a:lnTo>
                  <a:close/>
                </a:path>
                <a:path w="54609" h="661670">
                  <a:moveTo>
                    <a:pt x="54610" y="20320"/>
                  </a:moveTo>
                  <a:lnTo>
                    <a:pt x="0" y="20320"/>
                  </a:lnTo>
                  <a:lnTo>
                    <a:pt x="0" y="24130"/>
                  </a:lnTo>
                  <a:lnTo>
                    <a:pt x="54610" y="24130"/>
                  </a:lnTo>
                  <a:lnTo>
                    <a:pt x="54610" y="20320"/>
                  </a:lnTo>
                  <a:close/>
                </a:path>
                <a:path w="54609" h="661670">
                  <a:moveTo>
                    <a:pt x="54610" y="24130"/>
                  </a:moveTo>
                  <a:lnTo>
                    <a:pt x="0" y="24130"/>
                  </a:lnTo>
                  <a:lnTo>
                    <a:pt x="0" y="26670"/>
                  </a:lnTo>
                  <a:lnTo>
                    <a:pt x="54610" y="26670"/>
                  </a:lnTo>
                  <a:lnTo>
                    <a:pt x="54610" y="24130"/>
                  </a:lnTo>
                  <a:close/>
                </a:path>
                <a:path w="54609" h="661670">
                  <a:moveTo>
                    <a:pt x="54610" y="26670"/>
                  </a:moveTo>
                  <a:lnTo>
                    <a:pt x="0" y="26670"/>
                  </a:lnTo>
                  <a:lnTo>
                    <a:pt x="0" y="33020"/>
                  </a:lnTo>
                  <a:lnTo>
                    <a:pt x="54610" y="33020"/>
                  </a:lnTo>
                  <a:lnTo>
                    <a:pt x="54610" y="26670"/>
                  </a:lnTo>
                  <a:close/>
                </a:path>
                <a:path w="54609" h="661670">
                  <a:moveTo>
                    <a:pt x="54610" y="33020"/>
                  </a:moveTo>
                  <a:lnTo>
                    <a:pt x="0" y="33020"/>
                  </a:lnTo>
                  <a:lnTo>
                    <a:pt x="0" y="43180"/>
                  </a:lnTo>
                  <a:lnTo>
                    <a:pt x="54610" y="43180"/>
                  </a:lnTo>
                  <a:lnTo>
                    <a:pt x="54610" y="33020"/>
                  </a:lnTo>
                  <a:close/>
                </a:path>
                <a:path w="54609" h="661670">
                  <a:moveTo>
                    <a:pt x="54610" y="43180"/>
                  </a:moveTo>
                  <a:lnTo>
                    <a:pt x="0" y="43180"/>
                  </a:lnTo>
                  <a:lnTo>
                    <a:pt x="0" y="45720"/>
                  </a:lnTo>
                  <a:lnTo>
                    <a:pt x="54610" y="45720"/>
                  </a:lnTo>
                  <a:lnTo>
                    <a:pt x="54610" y="43180"/>
                  </a:lnTo>
                  <a:close/>
                </a:path>
                <a:path w="54609" h="661670">
                  <a:moveTo>
                    <a:pt x="54610" y="45720"/>
                  </a:moveTo>
                  <a:lnTo>
                    <a:pt x="0" y="45720"/>
                  </a:lnTo>
                  <a:lnTo>
                    <a:pt x="0" y="49530"/>
                  </a:lnTo>
                  <a:lnTo>
                    <a:pt x="54610" y="49530"/>
                  </a:lnTo>
                  <a:lnTo>
                    <a:pt x="54610" y="45720"/>
                  </a:lnTo>
                  <a:close/>
                </a:path>
                <a:path w="54609" h="661670">
                  <a:moveTo>
                    <a:pt x="54610" y="49530"/>
                  </a:moveTo>
                  <a:lnTo>
                    <a:pt x="0" y="49530"/>
                  </a:lnTo>
                  <a:lnTo>
                    <a:pt x="0" y="52070"/>
                  </a:lnTo>
                  <a:lnTo>
                    <a:pt x="54610" y="52070"/>
                  </a:lnTo>
                  <a:lnTo>
                    <a:pt x="54610" y="49530"/>
                  </a:lnTo>
                  <a:close/>
                </a:path>
                <a:path w="54609" h="661670">
                  <a:moveTo>
                    <a:pt x="54610" y="52070"/>
                  </a:moveTo>
                  <a:lnTo>
                    <a:pt x="0" y="52070"/>
                  </a:lnTo>
                  <a:lnTo>
                    <a:pt x="0" y="55880"/>
                  </a:lnTo>
                  <a:lnTo>
                    <a:pt x="54610" y="55880"/>
                  </a:lnTo>
                  <a:lnTo>
                    <a:pt x="54610" y="52070"/>
                  </a:lnTo>
                  <a:close/>
                </a:path>
                <a:path w="54609" h="661670">
                  <a:moveTo>
                    <a:pt x="54610" y="55880"/>
                  </a:moveTo>
                  <a:lnTo>
                    <a:pt x="0" y="55880"/>
                  </a:lnTo>
                  <a:lnTo>
                    <a:pt x="0" y="68580"/>
                  </a:lnTo>
                  <a:lnTo>
                    <a:pt x="54610" y="68580"/>
                  </a:lnTo>
                  <a:lnTo>
                    <a:pt x="54610" y="55880"/>
                  </a:lnTo>
                  <a:close/>
                </a:path>
                <a:path w="54609" h="661670">
                  <a:moveTo>
                    <a:pt x="54610" y="68580"/>
                  </a:moveTo>
                  <a:lnTo>
                    <a:pt x="0" y="68580"/>
                  </a:lnTo>
                  <a:lnTo>
                    <a:pt x="0" y="71120"/>
                  </a:lnTo>
                  <a:lnTo>
                    <a:pt x="54610" y="71120"/>
                  </a:lnTo>
                  <a:lnTo>
                    <a:pt x="54610" y="68580"/>
                  </a:lnTo>
                  <a:close/>
                </a:path>
                <a:path w="54609" h="661670">
                  <a:moveTo>
                    <a:pt x="54610" y="71120"/>
                  </a:moveTo>
                  <a:lnTo>
                    <a:pt x="0" y="71120"/>
                  </a:lnTo>
                  <a:lnTo>
                    <a:pt x="0" y="74930"/>
                  </a:lnTo>
                  <a:lnTo>
                    <a:pt x="54610" y="74930"/>
                  </a:lnTo>
                  <a:lnTo>
                    <a:pt x="54610" y="71120"/>
                  </a:lnTo>
                  <a:close/>
                </a:path>
                <a:path w="54609" h="661670">
                  <a:moveTo>
                    <a:pt x="54610" y="74930"/>
                  </a:moveTo>
                  <a:lnTo>
                    <a:pt x="0" y="74930"/>
                  </a:lnTo>
                  <a:lnTo>
                    <a:pt x="0" y="81280"/>
                  </a:lnTo>
                  <a:lnTo>
                    <a:pt x="54610" y="81280"/>
                  </a:lnTo>
                  <a:lnTo>
                    <a:pt x="54610" y="74930"/>
                  </a:lnTo>
                  <a:close/>
                </a:path>
                <a:path w="54609" h="661670">
                  <a:moveTo>
                    <a:pt x="54610" y="81280"/>
                  </a:moveTo>
                  <a:lnTo>
                    <a:pt x="0" y="81280"/>
                  </a:lnTo>
                  <a:lnTo>
                    <a:pt x="0" y="83820"/>
                  </a:lnTo>
                  <a:lnTo>
                    <a:pt x="54610" y="83820"/>
                  </a:lnTo>
                  <a:lnTo>
                    <a:pt x="54610" y="81280"/>
                  </a:lnTo>
                  <a:close/>
                </a:path>
                <a:path w="54609" h="661670">
                  <a:moveTo>
                    <a:pt x="54610" y="83820"/>
                  </a:moveTo>
                  <a:lnTo>
                    <a:pt x="0" y="83820"/>
                  </a:lnTo>
                  <a:lnTo>
                    <a:pt x="0" y="100330"/>
                  </a:lnTo>
                  <a:lnTo>
                    <a:pt x="54610" y="100330"/>
                  </a:lnTo>
                  <a:lnTo>
                    <a:pt x="54610" y="83820"/>
                  </a:lnTo>
                  <a:close/>
                </a:path>
                <a:path w="54609" h="661670">
                  <a:moveTo>
                    <a:pt x="54610" y="100330"/>
                  </a:moveTo>
                  <a:lnTo>
                    <a:pt x="0" y="100330"/>
                  </a:lnTo>
                  <a:lnTo>
                    <a:pt x="0" y="102870"/>
                  </a:lnTo>
                  <a:lnTo>
                    <a:pt x="54610" y="102870"/>
                  </a:lnTo>
                  <a:lnTo>
                    <a:pt x="54610" y="100330"/>
                  </a:lnTo>
                  <a:close/>
                </a:path>
                <a:path w="54609" h="661670">
                  <a:moveTo>
                    <a:pt x="54610" y="102870"/>
                  </a:moveTo>
                  <a:lnTo>
                    <a:pt x="0" y="102870"/>
                  </a:lnTo>
                  <a:lnTo>
                    <a:pt x="0" y="106680"/>
                  </a:lnTo>
                  <a:lnTo>
                    <a:pt x="54610" y="106680"/>
                  </a:lnTo>
                  <a:lnTo>
                    <a:pt x="54610" y="102870"/>
                  </a:lnTo>
                  <a:close/>
                </a:path>
                <a:path w="54609" h="661670">
                  <a:moveTo>
                    <a:pt x="54610" y="106680"/>
                  </a:moveTo>
                  <a:lnTo>
                    <a:pt x="0" y="106680"/>
                  </a:lnTo>
                  <a:lnTo>
                    <a:pt x="0" y="109220"/>
                  </a:lnTo>
                  <a:lnTo>
                    <a:pt x="54610" y="109220"/>
                  </a:lnTo>
                  <a:lnTo>
                    <a:pt x="54610" y="106680"/>
                  </a:lnTo>
                  <a:close/>
                </a:path>
                <a:path w="54609" h="661670">
                  <a:moveTo>
                    <a:pt x="54610" y="109220"/>
                  </a:moveTo>
                  <a:lnTo>
                    <a:pt x="0" y="109220"/>
                  </a:lnTo>
                  <a:lnTo>
                    <a:pt x="0" y="113030"/>
                  </a:lnTo>
                  <a:lnTo>
                    <a:pt x="54610" y="113030"/>
                  </a:lnTo>
                  <a:lnTo>
                    <a:pt x="54610" y="109220"/>
                  </a:lnTo>
                  <a:close/>
                </a:path>
                <a:path w="54609" h="661670">
                  <a:moveTo>
                    <a:pt x="54610" y="113030"/>
                  </a:moveTo>
                  <a:lnTo>
                    <a:pt x="0" y="113030"/>
                  </a:lnTo>
                  <a:lnTo>
                    <a:pt x="0" y="119380"/>
                  </a:lnTo>
                  <a:lnTo>
                    <a:pt x="54610" y="119380"/>
                  </a:lnTo>
                  <a:lnTo>
                    <a:pt x="54610" y="113030"/>
                  </a:lnTo>
                  <a:close/>
                </a:path>
                <a:path w="54609" h="661670">
                  <a:moveTo>
                    <a:pt x="54610" y="119380"/>
                  </a:moveTo>
                  <a:lnTo>
                    <a:pt x="0" y="119380"/>
                  </a:lnTo>
                  <a:lnTo>
                    <a:pt x="0" y="125730"/>
                  </a:lnTo>
                  <a:lnTo>
                    <a:pt x="54610" y="125730"/>
                  </a:lnTo>
                  <a:lnTo>
                    <a:pt x="54610" y="119380"/>
                  </a:lnTo>
                  <a:close/>
                </a:path>
                <a:path w="54609" h="661670">
                  <a:moveTo>
                    <a:pt x="54610" y="125730"/>
                  </a:moveTo>
                  <a:lnTo>
                    <a:pt x="0" y="125730"/>
                  </a:lnTo>
                  <a:lnTo>
                    <a:pt x="0" y="128270"/>
                  </a:lnTo>
                  <a:lnTo>
                    <a:pt x="54610" y="128270"/>
                  </a:lnTo>
                  <a:lnTo>
                    <a:pt x="54610" y="125730"/>
                  </a:lnTo>
                  <a:close/>
                </a:path>
                <a:path w="54609" h="661670">
                  <a:moveTo>
                    <a:pt x="54610" y="128270"/>
                  </a:moveTo>
                  <a:lnTo>
                    <a:pt x="0" y="128270"/>
                  </a:lnTo>
                  <a:lnTo>
                    <a:pt x="0" y="132080"/>
                  </a:lnTo>
                  <a:lnTo>
                    <a:pt x="54610" y="132080"/>
                  </a:lnTo>
                  <a:lnTo>
                    <a:pt x="54610" y="128270"/>
                  </a:lnTo>
                  <a:close/>
                </a:path>
                <a:path w="54609" h="661670">
                  <a:moveTo>
                    <a:pt x="54610" y="132080"/>
                  </a:moveTo>
                  <a:lnTo>
                    <a:pt x="0" y="132080"/>
                  </a:lnTo>
                  <a:lnTo>
                    <a:pt x="0" y="138430"/>
                  </a:lnTo>
                  <a:lnTo>
                    <a:pt x="54610" y="138430"/>
                  </a:lnTo>
                  <a:lnTo>
                    <a:pt x="54610" y="132080"/>
                  </a:lnTo>
                  <a:close/>
                </a:path>
                <a:path w="54609" h="661670">
                  <a:moveTo>
                    <a:pt x="54610" y="138430"/>
                  </a:moveTo>
                  <a:lnTo>
                    <a:pt x="0" y="138430"/>
                  </a:lnTo>
                  <a:lnTo>
                    <a:pt x="0" y="144780"/>
                  </a:lnTo>
                  <a:lnTo>
                    <a:pt x="54610" y="144780"/>
                  </a:lnTo>
                  <a:lnTo>
                    <a:pt x="54610" y="138430"/>
                  </a:lnTo>
                  <a:close/>
                </a:path>
                <a:path w="54609" h="661670">
                  <a:moveTo>
                    <a:pt x="54610" y="144780"/>
                  </a:moveTo>
                  <a:lnTo>
                    <a:pt x="0" y="144780"/>
                  </a:lnTo>
                  <a:lnTo>
                    <a:pt x="0" y="147320"/>
                  </a:lnTo>
                  <a:lnTo>
                    <a:pt x="54610" y="147320"/>
                  </a:lnTo>
                  <a:lnTo>
                    <a:pt x="54610" y="144780"/>
                  </a:lnTo>
                  <a:close/>
                </a:path>
                <a:path w="54609" h="661670">
                  <a:moveTo>
                    <a:pt x="54610" y="147320"/>
                  </a:moveTo>
                  <a:lnTo>
                    <a:pt x="0" y="147320"/>
                  </a:lnTo>
                  <a:lnTo>
                    <a:pt x="0" y="153670"/>
                  </a:lnTo>
                  <a:lnTo>
                    <a:pt x="54610" y="153670"/>
                  </a:lnTo>
                  <a:lnTo>
                    <a:pt x="54610" y="147320"/>
                  </a:lnTo>
                  <a:close/>
                </a:path>
                <a:path w="54609" h="661670">
                  <a:moveTo>
                    <a:pt x="54610" y="153670"/>
                  </a:moveTo>
                  <a:lnTo>
                    <a:pt x="0" y="153670"/>
                  </a:lnTo>
                  <a:lnTo>
                    <a:pt x="0" y="163830"/>
                  </a:lnTo>
                  <a:lnTo>
                    <a:pt x="54610" y="163830"/>
                  </a:lnTo>
                  <a:lnTo>
                    <a:pt x="54610" y="153670"/>
                  </a:lnTo>
                  <a:close/>
                </a:path>
                <a:path w="54609" h="661670">
                  <a:moveTo>
                    <a:pt x="54610" y="163830"/>
                  </a:moveTo>
                  <a:lnTo>
                    <a:pt x="0" y="163830"/>
                  </a:lnTo>
                  <a:lnTo>
                    <a:pt x="0" y="166370"/>
                  </a:lnTo>
                  <a:lnTo>
                    <a:pt x="54610" y="166370"/>
                  </a:lnTo>
                  <a:lnTo>
                    <a:pt x="54610" y="163830"/>
                  </a:lnTo>
                  <a:close/>
                </a:path>
                <a:path w="54609" h="661670">
                  <a:moveTo>
                    <a:pt x="54610" y="166370"/>
                  </a:moveTo>
                  <a:lnTo>
                    <a:pt x="0" y="166370"/>
                  </a:lnTo>
                  <a:lnTo>
                    <a:pt x="0" y="170180"/>
                  </a:lnTo>
                  <a:lnTo>
                    <a:pt x="54610" y="170180"/>
                  </a:lnTo>
                  <a:lnTo>
                    <a:pt x="54610" y="166370"/>
                  </a:lnTo>
                  <a:close/>
                </a:path>
                <a:path w="54609" h="661670">
                  <a:moveTo>
                    <a:pt x="54610" y="170180"/>
                  </a:moveTo>
                  <a:lnTo>
                    <a:pt x="0" y="170180"/>
                  </a:lnTo>
                  <a:lnTo>
                    <a:pt x="0" y="179070"/>
                  </a:lnTo>
                  <a:lnTo>
                    <a:pt x="54610" y="179070"/>
                  </a:lnTo>
                  <a:lnTo>
                    <a:pt x="54610" y="170180"/>
                  </a:lnTo>
                  <a:close/>
                </a:path>
                <a:path w="54609" h="661670">
                  <a:moveTo>
                    <a:pt x="54610" y="179070"/>
                  </a:moveTo>
                  <a:lnTo>
                    <a:pt x="0" y="179070"/>
                  </a:lnTo>
                  <a:lnTo>
                    <a:pt x="0" y="182880"/>
                  </a:lnTo>
                  <a:lnTo>
                    <a:pt x="54610" y="182880"/>
                  </a:lnTo>
                  <a:lnTo>
                    <a:pt x="54610" y="179070"/>
                  </a:lnTo>
                  <a:close/>
                </a:path>
                <a:path w="54609" h="661670">
                  <a:moveTo>
                    <a:pt x="54610" y="182880"/>
                  </a:moveTo>
                  <a:lnTo>
                    <a:pt x="0" y="182880"/>
                  </a:lnTo>
                  <a:lnTo>
                    <a:pt x="0" y="185420"/>
                  </a:lnTo>
                  <a:lnTo>
                    <a:pt x="54610" y="185420"/>
                  </a:lnTo>
                  <a:lnTo>
                    <a:pt x="54610" y="182880"/>
                  </a:lnTo>
                  <a:close/>
                </a:path>
                <a:path w="54609" h="661670">
                  <a:moveTo>
                    <a:pt x="54610" y="185420"/>
                  </a:moveTo>
                  <a:lnTo>
                    <a:pt x="0" y="185420"/>
                  </a:lnTo>
                  <a:lnTo>
                    <a:pt x="0" y="195580"/>
                  </a:lnTo>
                  <a:lnTo>
                    <a:pt x="54610" y="195580"/>
                  </a:lnTo>
                  <a:lnTo>
                    <a:pt x="54610" y="185420"/>
                  </a:lnTo>
                  <a:close/>
                </a:path>
                <a:path w="54609" h="661670">
                  <a:moveTo>
                    <a:pt x="54610" y="195580"/>
                  </a:moveTo>
                  <a:lnTo>
                    <a:pt x="0" y="195580"/>
                  </a:lnTo>
                  <a:lnTo>
                    <a:pt x="0" y="198120"/>
                  </a:lnTo>
                  <a:lnTo>
                    <a:pt x="54610" y="198120"/>
                  </a:lnTo>
                  <a:lnTo>
                    <a:pt x="54610" y="195580"/>
                  </a:lnTo>
                  <a:close/>
                </a:path>
                <a:path w="54609" h="661670">
                  <a:moveTo>
                    <a:pt x="54610" y="198120"/>
                  </a:moveTo>
                  <a:lnTo>
                    <a:pt x="0" y="198120"/>
                  </a:lnTo>
                  <a:lnTo>
                    <a:pt x="0" y="201930"/>
                  </a:lnTo>
                  <a:lnTo>
                    <a:pt x="54610" y="201930"/>
                  </a:lnTo>
                  <a:lnTo>
                    <a:pt x="54610" y="198120"/>
                  </a:lnTo>
                  <a:close/>
                </a:path>
                <a:path w="54609" h="661670">
                  <a:moveTo>
                    <a:pt x="54610" y="201930"/>
                  </a:moveTo>
                  <a:lnTo>
                    <a:pt x="0" y="201930"/>
                  </a:lnTo>
                  <a:lnTo>
                    <a:pt x="0" y="204470"/>
                  </a:lnTo>
                  <a:lnTo>
                    <a:pt x="54610" y="204470"/>
                  </a:lnTo>
                  <a:lnTo>
                    <a:pt x="54610" y="201930"/>
                  </a:lnTo>
                  <a:close/>
                </a:path>
                <a:path w="54609" h="661670">
                  <a:moveTo>
                    <a:pt x="54610" y="204470"/>
                  </a:moveTo>
                  <a:lnTo>
                    <a:pt x="0" y="204470"/>
                  </a:lnTo>
                  <a:lnTo>
                    <a:pt x="0" y="208280"/>
                  </a:lnTo>
                  <a:lnTo>
                    <a:pt x="54610" y="208280"/>
                  </a:lnTo>
                  <a:lnTo>
                    <a:pt x="54610" y="204470"/>
                  </a:lnTo>
                  <a:close/>
                </a:path>
                <a:path w="54609" h="661670">
                  <a:moveTo>
                    <a:pt x="54610" y="208280"/>
                  </a:moveTo>
                  <a:lnTo>
                    <a:pt x="0" y="208280"/>
                  </a:lnTo>
                  <a:lnTo>
                    <a:pt x="0" y="210820"/>
                  </a:lnTo>
                  <a:lnTo>
                    <a:pt x="54610" y="210820"/>
                  </a:lnTo>
                  <a:lnTo>
                    <a:pt x="54610" y="208280"/>
                  </a:lnTo>
                  <a:close/>
                </a:path>
                <a:path w="54609" h="661670">
                  <a:moveTo>
                    <a:pt x="54610" y="210820"/>
                  </a:moveTo>
                  <a:lnTo>
                    <a:pt x="0" y="210820"/>
                  </a:lnTo>
                  <a:lnTo>
                    <a:pt x="0" y="214630"/>
                  </a:lnTo>
                  <a:lnTo>
                    <a:pt x="54610" y="214630"/>
                  </a:lnTo>
                  <a:lnTo>
                    <a:pt x="54610" y="210820"/>
                  </a:lnTo>
                  <a:close/>
                </a:path>
                <a:path w="54609" h="661670">
                  <a:moveTo>
                    <a:pt x="54610" y="214630"/>
                  </a:moveTo>
                  <a:lnTo>
                    <a:pt x="0" y="214630"/>
                  </a:lnTo>
                  <a:lnTo>
                    <a:pt x="0" y="220980"/>
                  </a:lnTo>
                  <a:lnTo>
                    <a:pt x="54610" y="220980"/>
                  </a:lnTo>
                  <a:lnTo>
                    <a:pt x="54610" y="214630"/>
                  </a:lnTo>
                  <a:close/>
                </a:path>
                <a:path w="54609" h="661670">
                  <a:moveTo>
                    <a:pt x="54610" y="220980"/>
                  </a:moveTo>
                  <a:lnTo>
                    <a:pt x="0" y="220980"/>
                  </a:lnTo>
                  <a:lnTo>
                    <a:pt x="0" y="223520"/>
                  </a:lnTo>
                  <a:lnTo>
                    <a:pt x="54610" y="223520"/>
                  </a:lnTo>
                  <a:lnTo>
                    <a:pt x="54610" y="220980"/>
                  </a:lnTo>
                  <a:close/>
                </a:path>
                <a:path w="54609" h="661670">
                  <a:moveTo>
                    <a:pt x="54610" y="223520"/>
                  </a:moveTo>
                  <a:lnTo>
                    <a:pt x="0" y="223520"/>
                  </a:lnTo>
                  <a:lnTo>
                    <a:pt x="0" y="227330"/>
                  </a:lnTo>
                  <a:lnTo>
                    <a:pt x="54610" y="227330"/>
                  </a:lnTo>
                  <a:lnTo>
                    <a:pt x="54610" y="223520"/>
                  </a:lnTo>
                  <a:close/>
                </a:path>
                <a:path w="54609" h="661670">
                  <a:moveTo>
                    <a:pt x="54610" y="227330"/>
                  </a:moveTo>
                  <a:lnTo>
                    <a:pt x="0" y="227330"/>
                  </a:lnTo>
                  <a:lnTo>
                    <a:pt x="0" y="236220"/>
                  </a:lnTo>
                  <a:lnTo>
                    <a:pt x="54610" y="236220"/>
                  </a:lnTo>
                  <a:lnTo>
                    <a:pt x="54610" y="227330"/>
                  </a:lnTo>
                  <a:close/>
                </a:path>
                <a:path w="54609" h="661670">
                  <a:moveTo>
                    <a:pt x="54610" y="236220"/>
                  </a:moveTo>
                  <a:lnTo>
                    <a:pt x="0" y="236220"/>
                  </a:lnTo>
                  <a:lnTo>
                    <a:pt x="0" y="240030"/>
                  </a:lnTo>
                  <a:lnTo>
                    <a:pt x="54610" y="240030"/>
                  </a:lnTo>
                  <a:lnTo>
                    <a:pt x="54610" y="236220"/>
                  </a:lnTo>
                  <a:close/>
                </a:path>
                <a:path w="54609" h="661670">
                  <a:moveTo>
                    <a:pt x="54610" y="240030"/>
                  </a:moveTo>
                  <a:lnTo>
                    <a:pt x="0" y="240030"/>
                  </a:lnTo>
                  <a:lnTo>
                    <a:pt x="0" y="242570"/>
                  </a:lnTo>
                  <a:lnTo>
                    <a:pt x="54610" y="242570"/>
                  </a:lnTo>
                  <a:lnTo>
                    <a:pt x="54610" y="240030"/>
                  </a:lnTo>
                  <a:close/>
                </a:path>
                <a:path w="54609" h="661670">
                  <a:moveTo>
                    <a:pt x="54610" y="242570"/>
                  </a:moveTo>
                  <a:lnTo>
                    <a:pt x="0" y="242570"/>
                  </a:lnTo>
                  <a:lnTo>
                    <a:pt x="0" y="246380"/>
                  </a:lnTo>
                  <a:lnTo>
                    <a:pt x="54610" y="246380"/>
                  </a:lnTo>
                  <a:lnTo>
                    <a:pt x="54610" y="242570"/>
                  </a:lnTo>
                  <a:close/>
                </a:path>
                <a:path w="54609" h="661670">
                  <a:moveTo>
                    <a:pt x="54610" y="246380"/>
                  </a:moveTo>
                  <a:lnTo>
                    <a:pt x="0" y="246380"/>
                  </a:lnTo>
                  <a:lnTo>
                    <a:pt x="0" y="248920"/>
                  </a:lnTo>
                  <a:lnTo>
                    <a:pt x="54610" y="248920"/>
                  </a:lnTo>
                  <a:lnTo>
                    <a:pt x="54610" y="246380"/>
                  </a:lnTo>
                  <a:close/>
                </a:path>
                <a:path w="54609" h="661670">
                  <a:moveTo>
                    <a:pt x="54610" y="248920"/>
                  </a:moveTo>
                  <a:lnTo>
                    <a:pt x="0" y="248920"/>
                  </a:lnTo>
                  <a:lnTo>
                    <a:pt x="0" y="255270"/>
                  </a:lnTo>
                  <a:lnTo>
                    <a:pt x="54610" y="255270"/>
                  </a:lnTo>
                  <a:lnTo>
                    <a:pt x="54610" y="248920"/>
                  </a:lnTo>
                  <a:close/>
                </a:path>
                <a:path w="54609" h="661670">
                  <a:moveTo>
                    <a:pt x="54610" y="255270"/>
                  </a:moveTo>
                  <a:lnTo>
                    <a:pt x="0" y="255270"/>
                  </a:lnTo>
                  <a:lnTo>
                    <a:pt x="0" y="261620"/>
                  </a:lnTo>
                  <a:lnTo>
                    <a:pt x="54610" y="261620"/>
                  </a:lnTo>
                  <a:lnTo>
                    <a:pt x="54610" y="255270"/>
                  </a:lnTo>
                  <a:close/>
                </a:path>
                <a:path w="54609" h="661670">
                  <a:moveTo>
                    <a:pt x="54610" y="261620"/>
                  </a:moveTo>
                  <a:lnTo>
                    <a:pt x="0" y="261620"/>
                  </a:lnTo>
                  <a:lnTo>
                    <a:pt x="0" y="265430"/>
                  </a:lnTo>
                  <a:lnTo>
                    <a:pt x="54610" y="265430"/>
                  </a:lnTo>
                  <a:lnTo>
                    <a:pt x="54610" y="261620"/>
                  </a:lnTo>
                  <a:close/>
                </a:path>
                <a:path w="54609" h="661670">
                  <a:moveTo>
                    <a:pt x="54610" y="265430"/>
                  </a:moveTo>
                  <a:lnTo>
                    <a:pt x="0" y="265430"/>
                  </a:lnTo>
                  <a:lnTo>
                    <a:pt x="0" y="267970"/>
                  </a:lnTo>
                  <a:lnTo>
                    <a:pt x="54610" y="267970"/>
                  </a:lnTo>
                  <a:lnTo>
                    <a:pt x="54610" y="265430"/>
                  </a:lnTo>
                  <a:close/>
                </a:path>
                <a:path w="54609" h="661670">
                  <a:moveTo>
                    <a:pt x="54610" y="267970"/>
                  </a:moveTo>
                  <a:lnTo>
                    <a:pt x="0" y="267970"/>
                  </a:lnTo>
                  <a:lnTo>
                    <a:pt x="0" y="271780"/>
                  </a:lnTo>
                  <a:lnTo>
                    <a:pt x="54610" y="271780"/>
                  </a:lnTo>
                  <a:lnTo>
                    <a:pt x="54610" y="267970"/>
                  </a:lnTo>
                  <a:close/>
                </a:path>
                <a:path w="54609" h="661670">
                  <a:moveTo>
                    <a:pt x="54610" y="271780"/>
                  </a:moveTo>
                  <a:lnTo>
                    <a:pt x="0" y="271780"/>
                  </a:lnTo>
                  <a:lnTo>
                    <a:pt x="0" y="274320"/>
                  </a:lnTo>
                  <a:lnTo>
                    <a:pt x="54610" y="274320"/>
                  </a:lnTo>
                  <a:lnTo>
                    <a:pt x="54610" y="271780"/>
                  </a:lnTo>
                  <a:close/>
                </a:path>
                <a:path w="54609" h="661670">
                  <a:moveTo>
                    <a:pt x="54610" y="274320"/>
                  </a:moveTo>
                  <a:lnTo>
                    <a:pt x="0" y="274320"/>
                  </a:lnTo>
                  <a:lnTo>
                    <a:pt x="0" y="278130"/>
                  </a:lnTo>
                  <a:lnTo>
                    <a:pt x="54610" y="278130"/>
                  </a:lnTo>
                  <a:lnTo>
                    <a:pt x="54610" y="274320"/>
                  </a:lnTo>
                  <a:close/>
                </a:path>
                <a:path w="54609" h="661670">
                  <a:moveTo>
                    <a:pt x="54610" y="278130"/>
                  </a:moveTo>
                  <a:lnTo>
                    <a:pt x="0" y="278130"/>
                  </a:lnTo>
                  <a:lnTo>
                    <a:pt x="0" y="280670"/>
                  </a:lnTo>
                  <a:lnTo>
                    <a:pt x="54610" y="280670"/>
                  </a:lnTo>
                  <a:lnTo>
                    <a:pt x="54610" y="278130"/>
                  </a:lnTo>
                  <a:close/>
                </a:path>
                <a:path w="54609" h="661670">
                  <a:moveTo>
                    <a:pt x="54610" y="280670"/>
                  </a:moveTo>
                  <a:lnTo>
                    <a:pt x="0" y="280670"/>
                  </a:lnTo>
                  <a:lnTo>
                    <a:pt x="0" y="284480"/>
                  </a:lnTo>
                  <a:lnTo>
                    <a:pt x="54610" y="284480"/>
                  </a:lnTo>
                  <a:lnTo>
                    <a:pt x="54610" y="280670"/>
                  </a:lnTo>
                  <a:close/>
                </a:path>
                <a:path w="54609" h="661670">
                  <a:moveTo>
                    <a:pt x="54610" y="284480"/>
                  </a:moveTo>
                  <a:lnTo>
                    <a:pt x="0" y="284480"/>
                  </a:lnTo>
                  <a:lnTo>
                    <a:pt x="0" y="287020"/>
                  </a:lnTo>
                  <a:lnTo>
                    <a:pt x="54610" y="287020"/>
                  </a:lnTo>
                  <a:lnTo>
                    <a:pt x="54610" y="284480"/>
                  </a:lnTo>
                  <a:close/>
                </a:path>
                <a:path w="54609" h="661670">
                  <a:moveTo>
                    <a:pt x="54610" y="287020"/>
                  </a:moveTo>
                  <a:lnTo>
                    <a:pt x="0" y="287020"/>
                  </a:lnTo>
                  <a:lnTo>
                    <a:pt x="0" y="297180"/>
                  </a:lnTo>
                  <a:lnTo>
                    <a:pt x="54610" y="297180"/>
                  </a:lnTo>
                  <a:lnTo>
                    <a:pt x="54610" y="287020"/>
                  </a:lnTo>
                  <a:close/>
                </a:path>
                <a:path w="54609" h="661670">
                  <a:moveTo>
                    <a:pt x="54610" y="297180"/>
                  </a:moveTo>
                  <a:lnTo>
                    <a:pt x="0" y="297180"/>
                  </a:lnTo>
                  <a:lnTo>
                    <a:pt x="0" y="299720"/>
                  </a:lnTo>
                  <a:lnTo>
                    <a:pt x="54610" y="299720"/>
                  </a:lnTo>
                  <a:lnTo>
                    <a:pt x="54610" y="297180"/>
                  </a:lnTo>
                  <a:close/>
                </a:path>
                <a:path w="54609" h="661670">
                  <a:moveTo>
                    <a:pt x="54610" y="299720"/>
                  </a:moveTo>
                  <a:lnTo>
                    <a:pt x="0" y="299720"/>
                  </a:lnTo>
                  <a:lnTo>
                    <a:pt x="0" y="303530"/>
                  </a:lnTo>
                  <a:lnTo>
                    <a:pt x="54610" y="303530"/>
                  </a:lnTo>
                  <a:lnTo>
                    <a:pt x="54610" y="299720"/>
                  </a:lnTo>
                  <a:close/>
                </a:path>
                <a:path w="54609" h="661670">
                  <a:moveTo>
                    <a:pt x="54610" y="303530"/>
                  </a:moveTo>
                  <a:lnTo>
                    <a:pt x="0" y="303530"/>
                  </a:lnTo>
                  <a:lnTo>
                    <a:pt x="0" y="306070"/>
                  </a:lnTo>
                  <a:lnTo>
                    <a:pt x="54610" y="306070"/>
                  </a:lnTo>
                  <a:lnTo>
                    <a:pt x="54610" y="303530"/>
                  </a:lnTo>
                  <a:close/>
                </a:path>
                <a:path w="54609" h="661670">
                  <a:moveTo>
                    <a:pt x="54610" y="306070"/>
                  </a:moveTo>
                  <a:lnTo>
                    <a:pt x="0" y="306070"/>
                  </a:lnTo>
                  <a:lnTo>
                    <a:pt x="0" y="316230"/>
                  </a:lnTo>
                  <a:lnTo>
                    <a:pt x="54610" y="316230"/>
                  </a:lnTo>
                  <a:lnTo>
                    <a:pt x="54610" y="306070"/>
                  </a:lnTo>
                  <a:close/>
                </a:path>
                <a:path w="54609" h="661670">
                  <a:moveTo>
                    <a:pt x="54610" y="316230"/>
                  </a:moveTo>
                  <a:lnTo>
                    <a:pt x="0" y="316230"/>
                  </a:lnTo>
                  <a:lnTo>
                    <a:pt x="0" y="318770"/>
                  </a:lnTo>
                  <a:lnTo>
                    <a:pt x="54610" y="318770"/>
                  </a:lnTo>
                  <a:lnTo>
                    <a:pt x="54610" y="316230"/>
                  </a:lnTo>
                  <a:close/>
                </a:path>
                <a:path w="54609" h="661670">
                  <a:moveTo>
                    <a:pt x="54610" y="318770"/>
                  </a:moveTo>
                  <a:lnTo>
                    <a:pt x="0" y="318770"/>
                  </a:lnTo>
                  <a:lnTo>
                    <a:pt x="0" y="325120"/>
                  </a:lnTo>
                  <a:lnTo>
                    <a:pt x="54610" y="325120"/>
                  </a:lnTo>
                  <a:lnTo>
                    <a:pt x="54610" y="318770"/>
                  </a:lnTo>
                  <a:close/>
                </a:path>
                <a:path w="54609" h="661670">
                  <a:moveTo>
                    <a:pt x="54610" y="325120"/>
                  </a:moveTo>
                  <a:lnTo>
                    <a:pt x="0" y="325120"/>
                  </a:lnTo>
                  <a:lnTo>
                    <a:pt x="0" y="328930"/>
                  </a:lnTo>
                  <a:lnTo>
                    <a:pt x="54610" y="328930"/>
                  </a:lnTo>
                  <a:lnTo>
                    <a:pt x="54610" y="325120"/>
                  </a:lnTo>
                  <a:close/>
                </a:path>
                <a:path w="54609" h="661670">
                  <a:moveTo>
                    <a:pt x="54610" y="328930"/>
                  </a:moveTo>
                  <a:lnTo>
                    <a:pt x="0" y="328930"/>
                  </a:lnTo>
                  <a:lnTo>
                    <a:pt x="0" y="337820"/>
                  </a:lnTo>
                  <a:lnTo>
                    <a:pt x="54610" y="337820"/>
                  </a:lnTo>
                  <a:lnTo>
                    <a:pt x="54610" y="328930"/>
                  </a:lnTo>
                  <a:close/>
                </a:path>
                <a:path w="54609" h="661670">
                  <a:moveTo>
                    <a:pt x="54610" y="337820"/>
                  </a:moveTo>
                  <a:lnTo>
                    <a:pt x="0" y="337820"/>
                  </a:lnTo>
                  <a:lnTo>
                    <a:pt x="0" y="344170"/>
                  </a:lnTo>
                  <a:lnTo>
                    <a:pt x="54610" y="344170"/>
                  </a:lnTo>
                  <a:lnTo>
                    <a:pt x="54610" y="337820"/>
                  </a:lnTo>
                  <a:close/>
                </a:path>
                <a:path w="54609" h="661670">
                  <a:moveTo>
                    <a:pt x="54610" y="344170"/>
                  </a:moveTo>
                  <a:lnTo>
                    <a:pt x="0" y="344170"/>
                  </a:lnTo>
                  <a:lnTo>
                    <a:pt x="0" y="347980"/>
                  </a:lnTo>
                  <a:lnTo>
                    <a:pt x="54610" y="347980"/>
                  </a:lnTo>
                  <a:lnTo>
                    <a:pt x="54610" y="344170"/>
                  </a:lnTo>
                  <a:close/>
                </a:path>
                <a:path w="54609" h="661670">
                  <a:moveTo>
                    <a:pt x="54610" y="347980"/>
                  </a:moveTo>
                  <a:lnTo>
                    <a:pt x="0" y="347980"/>
                  </a:lnTo>
                  <a:lnTo>
                    <a:pt x="0" y="350520"/>
                  </a:lnTo>
                  <a:lnTo>
                    <a:pt x="54610" y="350520"/>
                  </a:lnTo>
                  <a:lnTo>
                    <a:pt x="54610" y="347980"/>
                  </a:lnTo>
                  <a:close/>
                </a:path>
                <a:path w="54609" h="661670">
                  <a:moveTo>
                    <a:pt x="54610" y="350520"/>
                  </a:moveTo>
                  <a:lnTo>
                    <a:pt x="0" y="350520"/>
                  </a:lnTo>
                  <a:lnTo>
                    <a:pt x="0" y="356870"/>
                  </a:lnTo>
                  <a:lnTo>
                    <a:pt x="54610" y="356870"/>
                  </a:lnTo>
                  <a:lnTo>
                    <a:pt x="54610" y="350520"/>
                  </a:lnTo>
                  <a:close/>
                </a:path>
                <a:path w="54609" h="661670">
                  <a:moveTo>
                    <a:pt x="54610" y="356870"/>
                  </a:moveTo>
                  <a:lnTo>
                    <a:pt x="0" y="356870"/>
                  </a:lnTo>
                  <a:lnTo>
                    <a:pt x="0" y="360680"/>
                  </a:lnTo>
                  <a:lnTo>
                    <a:pt x="54610" y="360680"/>
                  </a:lnTo>
                  <a:lnTo>
                    <a:pt x="54610" y="356870"/>
                  </a:lnTo>
                  <a:close/>
                </a:path>
                <a:path w="54609" h="661670">
                  <a:moveTo>
                    <a:pt x="54610" y="360680"/>
                  </a:moveTo>
                  <a:lnTo>
                    <a:pt x="0" y="360680"/>
                  </a:lnTo>
                  <a:lnTo>
                    <a:pt x="0" y="363220"/>
                  </a:lnTo>
                  <a:lnTo>
                    <a:pt x="54610" y="363220"/>
                  </a:lnTo>
                  <a:lnTo>
                    <a:pt x="54610" y="360680"/>
                  </a:lnTo>
                  <a:close/>
                </a:path>
                <a:path w="54609" h="661670">
                  <a:moveTo>
                    <a:pt x="54610" y="363220"/>
                  </a:moveTo>
                  <a:lnTo>
                    <a:pt x="0" y="363220"/>
                  </a:lnTo>
                  <a:lnTo>
                    <a:pt x="0" y="367030"/>
                  </a:lnTo>
                  <a:lnTo>
                    <a:pt x="54610" y="367030"/>
                  </a:lnTo>
                  <a:lnTo>
                    <a:pt x="54610" y="363220"/>
                  </a:lnTo>
                  <a:close/>
                </a:path>
                <a:path w="54609" h="661670">
                  <a:moveTo>
                    <a:pt x="54610" y="367030"/>
                  </a:moveTo>
                  <a:lnTo>
                    <a:pt x="0" y="367030"/>
                  </a:lnTo>
                  <a:lnTo>
                    <a:pt x="0" y="369570"/>
                  </a:lnTo>
                  <a:lnTo>
                    <a:pt x="54610" y="369570"/>
                  </a:lnTo>
                  <a:lnTo>
                    <a:pt x="54610" y="367030"/>
                  </a:lnTo>
                  <a:close/>
                </a:path>
                <a:path w="54609" h="661670">
                  <a:moveTo>
                    <a:pt x="54610" y="369570"/>
                  </a:moveTo>
                  <a:lnTo>
                    <a:pt x="0" y="369570"/>
                  </a:lnTo>
                  <a:lnTo>
                    <a:pt x="0" y="382270"/>
                  </a:lnTo>
                  <a:lnTo>
                    <a:pt x="54610" y="382270"/>
                  </a:lnTo>
                  <a:lnTo>
                    <a:pt x="54610" y="369570"/>
                  </a:lnTo>
                  <a:close/>
                </a:path>
                <a:path w="54609" h="661670">
                  <a:moveTo>
                    <a:pt x="54610" y="382270"/>
                  </a:moveTo>
                  <a:lnTo>
                    <a:pt x="0" y="382270"/>
                  </a:lnTo>
                  <a:lnTo>
                    <a:pt x="0" y="392430"/>
                  </a:lnTo>
                  <a:lnTo>
                    <a:pt x="54610" y="392430"/>
                  </a:lnTo>
                  <a:lnTo>
                    <a:pt x="54610" y="382270"/>
                  </a:lnTo>
                  <a:close/>
                </a:path>
                <a:path w="54609" h="661670">
                  <a:moveTo>
                    <a:pt x="54610" y="392430"/>
                  </a:moveTo>
                  <a:lnTo>
                    <a:pt x="0" y="392430"/>
                  </a:lnTo>
                  <a:lnTo>
                    <a:pt x="0" y="394970"/>
                  </a:lnTo>
                  <a:lnTo>
                    <a:pt x="54610" y="394970"/>
                  </a:lnTo>
                  <a:lnTo>
                    <a:pt x="54610" y="392430"/>
                  </a:lnTo>
                  <a:close/>
                </a:path>
                <a:path w="54609" h="661670">
                  <a:moveTo>
                    <a:pt x="54610" y="394970"/>
                  </a:moveTo>
                  <a:lnTo>
                    <a:pt x="0" y="394970"/>
                  </a:lnTo>
                  <a:lnTo>
                    <a:pt x="0" y="405130"/>
                  </a:lnTo>
                  <a:lnTo>
                    <a:pt x="54610" y="405130"/>
                  </a:lnTo>
                  <a:lnTo>
                    <a:pt x="54610" y="394970"/>
                  </a:lnTo>
                  <a:close/>
                </a:path>
                <a:path w="54609" h="661670">
                  <a:moveTo>
                    <a:pt x="54610" y="405130"/>
                  </a:moveTo>
                  <a:lnTo>
                    <a:pt x="0" y="405130"/>
                  </a:lnTo>
                  <a:lnTo>
                    <a:pt x="0" y="417830"/>
                  </a:lnTo>
                  <a:lnTo>
                    <a:pt x="54610" y="417830"/>
                  </a:lnTo>
                  <a:lnTo>
                    <a:pt x="54610" y="405130"/>
                  </a:lnTo>
                  <a:close/>
                </a:path>
                <a:path w="54609" h="661670">
                  <a:moveTo>
                    <a:pt x="54610" y="417830"/>
                  </a:moveTo>
                  <a:lnTo>
                    <a:pt x="0" y="417830"/>
                  </a:lnTo>
                  <a:lnTo>
                    <a:pt x="0" y="420370"/>
                  </a:lnTo>
                  <a:lnTo>
                    <a:pt x="54610" y="420370"/>
                  </a:lnTo>
                  <a:lnTo>
                    <a:pt x="54610" y="417830"/>
                  </a:lnTo>
                  <a:close/>
                </a:path>
                <a:path w="54609" h="661670">
                  <a:moveTo>
                    <a:pt x="54610" y="420370"/>
                  </a:moveTo>
                  <a:lnTo>
                    <a:pt x="0" y="420370"/>
                  </a:lnTo>
                  <a:lnTo>
                    <a:pt x="0" y="426720"/>
                  </a:lnTo>
                  <a:lnTo>
                    <a:pt x="54610" y="426720"/>
                  </a:lnTo>
                  <a:lnTo>
                    <a:pt x="54610" y="420370"/>
                  </a:lnTo>
                  <a:close/>
                </a:path>
                <a:path w="54609" h="661670">
                  <a:moveTo>
                    <a:pt x="54610" y="426720"/>
                  </a:moveTo>
                  <a:lnTo>
                    <a:pt x="0" y="426720"/>
                  </a:lnTo>
                  <a:lnTo>
                    <a:pt x="0" y="433070"/>
                  </a:lnTo>
                  <a:lnTo>
                    <a:pt x="54610" y="433070"/>
                  </a:lnTo>
                  <a:lnTo>
                    <a:pt x="54610" y="426720"/>
                  </a:lnTo>
                  <a:close/>
                </a:path>
                <a:path w="54609" h="661670">
                  <a:moveTo>
                    <a:pt x="54610" y="433070"/>
                  </a:moveTo>
                  <a:lnTo>
                    <a:pt x="0" y="433070"/>
                  </a:lnTo>
                  <a:lnTo>
                    <a:pt x="0" y="436880"/>
                  </a:lnTo>
                  <a:lnTo>
                    <a:pt x="54610" y="436880"/>
                  </a:lnTo>
                  <a:lnTo>
                    <a:pt x="54610" y="433070"/>
                  </a:lnTo>
                  <a:close/>
                </a:path>
                <a:path w="54609" h="661670">
                  <a:moveTo>
                    <a:pt x="54610" y="436880"/>
                  </a:moveTo>
                  <a:lnTo>
                    <a:pt x="0" y="436880"/>
                  </a:lnTo>
                  <a:lnTo>
                    <a:pt x="0" y="445770"/>
                  </a:lnTo>
                  <a:lnTo>
                    <a:pt x="54610" y="445770"/>
                  </a:lnTo>
                  <a:lnTo>
                    <a:pt x="54610" y="436880"/>
                  </a:lnTo>
                  <a:close/>
                </a:path>
                <a:path w="54609" h="661670">
                  <a:moveTo>
                    <a:pt x="54610" y="445770"/>
                  </a:moveTo>
                  <a:lnTo>
                    <a:pt x="0" y="445770"/>
                  </a:lnTo>
                  <a:lnTo>
                    <a:pt x="0" y="449580"/>
                  </a:lnTo>
                  <a:lnTo>
                    <a:pt x="54610" y="449580"/>
                  </a:lnTo>
                  <a:lnTo>
                    <a:pt x="54610" y="445770"/>
                  </a:lnTo>
                  <a:close/>
                </a:path>
                <a:path w="54609" h="661670">
                  <a:moveTo>
                    <a:pt x="54610" y="449580"/>
                  </a:moveTo>
                  <a:lnTo>
                    <a:pt x="0" y="449580"/>
                  </a:lnTo>
                  <a:lnTo>
                    <a:pt x="0" y="452120"/>
                  </a:lnTo>
                  <a:lnTo>
                    <a:pt x="54610" y="452120"/>
                  </a:lnTo>
                  <a:lnTo>
                    <a:pt x="54610" y="449580"/>
                  </a:lnTo>
                  <a:close/>
                </a:path>
                <a:path w="54609" h="661670">
                  <a:moveTo>
                    <a:pt x="54610" y="452120"/>
                  </a:moveTo>
                  <a:lnTo>
                    <a:pt x="0" y="452120"/>
                  </a:lnTo>
                  <a:lnTo>
                    <a:pt x="0" y="455930"/>
                  </a:lnTo>
                  <a:lnTo>
                    <a:pt x="54610" y="455930"/>
                  </a:lnTo>
                  <a:lnTo>
                    <a:pt x="54610" y="452120"/>
                  </a:lnTo>
                  <a:close/>
                </a:path>
                <a:path w="54609" h="661670">
                  <a:moveTo>
                    <a:pt x="54610" y="455930"/>
                  </a:moveTo>
                  <a:lnTo>
                    <a:pt x="0" y="455930"/>
                  </a:lnTo>
                  <a:lnTo>
                    <a:pt x="0" y="458470"/>
                  </a:lnTo>
                  <a:lnTo>
                    <a:pt x="54610" y="458470"/>
                  </a:lnTo>
                  <a:lnTo>
                    <a:pt x="54610" y="455930"/>
                  </a:lnTo>
                  <a:close/>
                </a:path>
                <a:path w="54609" h="661670">
                  <a:moveTo>
                    <a:pt x="54610" y="458470"/>
                  </a:moveTo>
                  <a:lnTo>
                    <a:pt x="0" y="458470"/>
                  </a:lnTo>
                  <a:lnTo>
                    <a:pt x="0" y="464820"/>
                  </a:lnTo>
                  <a:lnTo>
                    <a:pt x="54610" y="464820"/>
                  </a:lnTo>
                  <a:lnTo>
                    <a:pt x="54610" y="458470"/>
                  </a:lnTo>
                  <a:close/>
                </a:path>
                <a:path w="54609" h="661670">
                  <a:moveTo>
                    <a:pt x="54610" y="464820"/>
                  </a:moveTo>
                  <a:lnTo>
                    <a:pt x="0" y="464820"/>
                  </a:lnTo>
                  <a:lnTo>
                    <a:pt x="0" y="468630"/>
                  </a:lnTo>
                  <a:lnTo>
                    <a:pt x="54610" y="468630"/>
                  </a:lnTo>
                  <a:lnTo>
                    <a:pt x="54610" y="464820"/>
                  </a:lnTo>
                  <a:close/>
                </a:path>
                <a:path w="54609" h="661670">
                  <a:moveTo>
                    <a:pt x="54610" y="468630"/>
                  </a:moveTo>
                  <a:lnTo>
                    <a:pt x="0" y="468630"/>
                  </a:lnTo>
                  <a:lnTo>
                    <a:pt x="0" y="471170"/>
                  </a:lnTo>
                  <a:lnTo>
                    <a:pt x="54610" y="471170"/>
                  </a:lnTo>
                  <a:lnTo>
                    <a:pt x="54610" y="468630"/>
                  </a:lnTo>
                  <a:close/>
                </a:path>
                <a:path w="54609" h="661670">
                  <a:moveTo>
                    <a:pt x="54610" y="471170"/>
                  </a:moveTo>
                  <a:lnTo>
                    <a:pt x="0" y="471170"/>
                  </a:lnTo>
                  <a:lnTo>
                    <a:pt x="0" y="477520"/>
                  </a:lnTo>
                  <a:lnTo>
                    <a:pt x="54610" y="477520"/>
                  </a:lnTo>
                  <a:lnTo>
                    <a:pt x="54610" y="471170"/>
                  </a:lnTo>
                  <a:close/>
                </a:path>
                <a:path w="54609" h="661670">
                  <a:moveTo>
                    <a:pt x="54610" y="477520"/>
                  </a:moveTo>
                  <a:lnTo>
                    <a:pt x="0" y="477520"/>
                  </a:lnTo>
                  <a:lnTo>
                    <a:pt x="0" y="481330"/>
                  </a:lnTo>
                  <a:lnTo>
                    <a:pt x="54610" y="481330"/>
                  </a:lnTo>
                  <a:lnTo>
                    <a:pt x="54610" y="477520"/>
                  </a:lnTo>
                  <a:close/>
                </a:path>
                <a:path w="54609" h="661670">
                  <a:moveTo>
                    <a:pt x="54610" y="481330"/>
                  </a:moveTo>
                  <a:lnTo>
                    <a:pt x="0" y="481330"/>
                  </a:lnTo>
                  <a:lnTo>
                    <a:pt x="0" y="483870"/>
                  </a:lnTo>
                  <a:lnTo>
                    <a:pt x="54610" y="483870"/>
                  </a:lnTo>
                  <a:lnTo>
                    <a:pt x="54610" y="481330"/>
                  </a:lnTo>
                  <a:close/>
                </a:path>
                <a:path w="54609" h="661670">
                  <a:moveTo>
                    <a:pt x="54610" y="483870"/>
                  </a:moveTo>
                  <a:lnTo>
                    <a:pt x="0" y="483870"/>
                  </a:lnTo>
                  <a:lnTo>
                    <a:pt x="0" y="490220"/>
                  </a:lnTo>
                  <a:lnTo>
                    <a:pt x="54610" y="490220"/>
                  </a:lnTo>
                  <a:lnTo>
                    <a:pt x="54610" y="483870"/>
                  </a:lnTo>
                  <a:close/>
                </a:path>
                <a:path w="54609" h="661670">
                  <a:moveTo>
                    <a:pt x="54610" y="490220"/>
                  </a:moveTo>
                  <a:lnTo>
                    <a:pt x="0" y="490220"/>
                  </a:lnTo>
                  <a:lnTo>
                    <a:pt x="0" y="494030"/>
                  </a:lnTo>
                  <a:lnTo>
                    <a:pt x="54610" y="494030"/>
                  </a:lnTo>
                  <a:lnTo>
                    <a:pt x="54610" y="490220"/>
                  </a:lnTo>
                  <a:close/>
                </a:path>
                <a:path w="54609" h="661670">
                  <a:moveTo>
                    <a:pt x="54610" y="494030"/>
                  </a:moveTo>
                  <a:lnTo>
                    <a:pt x="0" y="494030"/>
                  </a:lnTo>
                  <a:lnTo>
                    <a:pt x="0" y="500380"/>
                  </a:lnTo>
                  <a:lnTo>
                    <a:pt x="54610" y="500380"/>
                  </a:lnTo>
                  <a:lnTo>
                    <a:pt x="54610" y="494030"/>
                  </a:lnTo>
                  <a:close/>
                </a:path>
                <a:path w="54609" h="661670">
                  <a:moveTo>
                    <a:pt x="54610" y="500380"/>
                  </a:moveTo>
                  <a:lnTo>
                    <a:pt x="0" y="500380"/>
                  </a:lnTo>
                  <a:lnTo>
                    <a:pt x="0" y="502920"/>
                  </a:lnTo>
                  <a:lnTo>
                    <a:pt x="54610" y="502920"/>
                  </a:lnTo>
                  <a:lnTo>
                    <a:pt x="54610" y="500380"/>
                  </a:lnTo>
                  <a:close/>
                </a:path>
                <a:path w="54609" h="661670">
                  <a:moveTo>
                    <a:pt x="54610" y="502920"/>
                  </a:moveTo>
                  <a:lnTo>
                    <a:pt x="0" y="502920"/>
                  </a:lnTo>
                  <a:lnTo>
                    <a:pt x="0" y="506730"/>
                  </a:lnTo>
                  <a:lnTo>
                    <a:pt x="54610" y="506730"/>
                  </a:lnTo>
                  <a:lnTo>
                    <a:pt x="54610" y="502920"/>
                  </a:lnTo>
                  <a:close/>
                </a:path>
                <a:path w="54609" h="661670">
                  <a:moveTo>
                    <a:pt x="54610" y="506730"/>
                  </a:moveTo>
                  <a:lnTo>
                    <a:pt x="0" y="506730"/>
                  </a:lnTo>
                  <a:lnTo>
                    <a:pt x="0" y="513080"/>
                  </a:lnTo>
                  <a:lnTo>
                    <a:pt x="54610" y="513080"/>
                  </a:lnTo>
                  <a:lnTo>
                    <a:pt x="54610" y="506730"/>
                  </a:lnTo>
                  <a:close/>
                </a:path>
                <a:path w="54609" h="661670">
                  <a:moveTo>
                    <a:pt x="54610" y="513080"/>
                  </a:moveTo>
                  <a:lnTo>
                    <a:pt x="0" y="513080"/>
                  </a:lnTo>
                  <a:lnTo>
                    <a:pt x="0" y="515620"/>
                  </a:lnTo>
                  <a:lnTo>
                    <a:pt x="54610" y="515620"/>
                  </a:lnTo>
                  <a:lnTo>
                    <a:pt x="54610" y="513080"/>
                  </a:lnTo>
                  <a:close/>
                </a:path>
                <a:path w="54609" h="661670">
                  <a:moveTo>
                    <a:pt x="54610" y="515620"/>
                  </a:moveTo>
                  <a:lnTo>
                    <a:pt x="0" y="515620"/>
                  </a:lnTo>
                  <a:lnTo>
                    <a:pt x="0" y="519430"/>
                  </a:lnTo>
                  <a:lnTo>
                    <a:pt x="54610" y="519430"/>
                  </a:lnTo>
                  <a:lnTo>
                    <a:pt x="54610" y="515620"/>
                  </a:lnTo>
                  <a:close/>
                </a:path>
                <a:path w="54609" h="661670">
                  <a:moveTo>
                    <a:pt x="54610" y="519430"/>
                  </a:moveTo>
                  <a:lnTo>
                    <a:pt x="0" y="519430"/>
                  </a:lnTo>
                  <a:lnTo>
                    <a:pt x="0" y="521970"/>
                  </a:lnTo>
                  <a:lnTo>
                    <a:pt x="54610" y="521970"/>
                  </a:lnTo>
                  <a:lnTo>
                    <a:pt x="54610" y="519430"/>
                  </a:lnTo>
                  <a:close/>
                </a:path>
                <a:path w="54609" h="661670">
                  <a:moveTo>
                    <a:pt x="54610" y="521970"/>
                  </a:moveTo>
                  <a:lnTo>
                    <a:pt x="0" y="521970"/>
                  </a:lnTo>
                  <a:lnTo>
                    <a:pt x="0" y="525780"/>
                  </a:lnTo>
                  <a:lnTo>
                    <a:pt x="54610" y="525780"/>
                  </a:lnTo>
                  <a:lnTo>
                    <a:pt x="54610" y="521970"/>
                  </a:lnTo>
                  <a:close/>
                </a:path>
                <a:path w="54609" h="661670">
                  <a:moveTo>
                    <a:pt x="54610" y="525780"/>
                  </a:moveTo>
                  <a:lnTo>
                    <a:pt x="0" y="525780"/>
                  </a:lnTo>
                  <a:lnTo>
                    <a:pt x="0" y="528320"/>
                  </a:lnTo>
                  <a:lnTo>
                    <a:pt x="54610" y="528320"/>
                  </a:lnTo>
                  <a:lnTo>
                    <a:pt x="54610" y="525780"/>
                  </a:lnTo>
                  <a:close/>
                </a:path>
                <a:path w="54609" h="661670">
                  <a:moveTo>
                    <a:pt x="54610" y="528320"/>
                  </a:moveTo>
                  <a:lnTo>
                    <a:pt x="0" y="528320"/>
                  </a:lnTo>
                  <a:lnTo>
                    <a:pt x="0" y="532130"/>
                  </a:lnTo>
                  <a:lnTo>
                    <a:pt x="54610" y="532130"/>
                  </a:lnTo>
                  <a:lnTo>
                    <a:pt x="54610" y="528320"/>
                  </a:lnTo>
                  <a:close/>
                </a:path>
                <a:path w="54609" h="661670">
                  <a:moveTo>
                    <a:pt x="54610" y="532130"/>
                  </a:moveTo>
                  <a:lnTo>
                    <a:pt x="0" y="532130"/>
                  </a:lnTo>
                  <a:lnTo>
                    <a:pt x="0" y="541020"/>
                  </a:lnTo>
                  <a:lnTo>
                    <a:pt x="54610" y="541020"/>
                  </a:lnTo>
                  <a:lnTo>
                    <a:pt x="54610" y="532130"/>
                  </a:lnTo>
                  <a:close/>
                </a:path>
                <a:path w="54609" h="661670">
                  <a:moveTo>
                    <a:pt x="54610" y="541020"/>
                  </a:moveTo>
                  <a:lnTo>
                    <a:pt x="0" y="541020"/>
                  </a:lnTo>
                  <a:lnTo>
                    <a:pt x="0" y="544830"/>
                  </a:lnTo>
                  <a:lnTo>
                    <a:pt x="54610" y="544830"/>
                  </a:lnTo>
                  <a:lnTo>
                    <a:pt x="54610" y="541020"/>
                  </a:lnTo>
                  <a:close/>
                </a:path>
                <a:path w="54609" h="661670">
                  <a:moveTo>
                    <a:pt x="54610" y="544830"/>
                  </a:moveTo>
                  <a:lnTo>
                    <a:pt x="0" y="544830"/>
                  </a:lnTo>
                  <a:lnTo>
                    <a:pt x="0" y="547370"/>
                  </a:lnTo>
                  <a:lnTo>
                    <a:pt x="54610" y="547370"/>
                  </a:lnTo>
                  <a:lnTo>
                    <a:pt x="54610" y="544830"/>
                  </a:lnTo>
                  <a:close/>
                </a:path>
                <a:path w="54609" h="661670">
                  <a:moveTo>
                    <a:pt x="54610" y="547370"/>
                  </a:moveTo>
                  <a:lnTo>
                    <a:pt x="0" y="547370"/>
                  </a:lnTo>
                  <a:lnTo>
                    <a:pt x="0" y="551180"/>
                  </a:lnTo>
                  <a:lnTo>
                    <a:pt x="54610" y="551180"/>
                  </a:lnTo>
                  <a:lnTo>
                    <a:pt x="54610" y="547370"/>
                  </a:lnTo>
                  <a:close/>
                </a:path>
                <a:path w="54609" h="661670">
                  <a:moveTo>
                    <a:pt x="54610" y="551180"/>
                  </a:moveTo>
                  <a:lnTo>
                    <a:pt x="0" y="551180"/>
                  </a:lnTo>
                  <a:lnTo>
                    <a:pt x="0" y="553720"/>
                  </a:lnTo>
                  <a:lnTo>
                    <a:pt x="54610" y="553720"/>
                  </a:lnTo>
                  <a:lnTo>
                    <a:pt x="54610" y="551180"/>
                  </a:lnTo>
                  <a:close/>
                </a:path>
                <a:path w="54609" h="661670">
                  <a:moveTo>
                    <a:pt x="17779" y="655320"/>
                  </a:moveTo>
                  <a:lnTo>
                    <a:pt x="0" y="655320"/>
                  </a:lnTo>
                  <a:lnTo>
                    <a:pt x="0" y="661670"/>
                  </a:lnTo>
                  <a:lnTo>
                    <a:pt x="2540" y="661670"/>
                  </a:lnTo>
                  <a:lnTo>
                    <a:pt x="2540" y="660400"/>
                  </a:lnTo>
                  <a:lnTo>
                    <a:pt x="7620" y="660400"/>
                  </a:lnTo>
                  <a:lnTo>
                    <a:pt x="7620" y="657860"/>
                  </a:lnTo>
                  <a:lnTo>
                    <a:pt x="12700" y="657860"/>
                  </a:lnTo>
                  <a:lnTo>
                    <a:pt x="12700" y="656590"/>
                  </a:lnTo>
                  <a:lnTo>
                    <a:pt x="17779" y="656590"/>
                  </a:lnTo>
                  <a:lnTo>
                    <a:pt x="17779" y="655320"/>
                  </a:lnTo>
                  <a:close/>
                </a:path>
                <a:path w="54609" h="661670">
                  <a:moveTo>
                    <a:pt x="27940" y="654050"/>
                  </a:moveTo>
                  <a:lnTo>
                    <a:pt x="22860" y="654050"/>
                  </a:lnTo>
                  <a:lnTo>
                    <a:pt x="22860" y="655320"/>
                  </a:lnTo>
                  <a:lnTo>
                    <a:pt x="27940" y="655320"/>
                  </a:lnTo>
                  <a:lnTo>
                    <a:pt x="27940" y="654050"/>
                  </a:lnTo>
                  <a:close/>
                </a:path>
                <a:path w="54609" h="661670">
                  <a:moveTo>
                    <a:pt x="41910" y="648970"/>
                  </a:moveTo>
                  <a:lnTo>
                    <a:pt x="0" y="648970"/>
                  </a:lnTo>
                  <a:lnTo>
                    <a:pt x="0" y="654050"/>
                  </a:lnTo>
                  <a:lnTo>
                    <a:pt x="31750" y="654050"/>
                  </a:lnTo>
                  <a:lnTo>
                    <a:pt x="31750" y="651510"/>
                  </a:lnTo>
                  <a:lnTo>
                    <a:pt x="36829" y="651510"/>
                  </a:lnTo>
                  <a:lnTo>
                    <a:pt x="36829" y="650240"/>
                  </a:lnTo>
                  <a:lnTo>
                    <a:pt x="41910" y="650240"/>
                  </a:lnTo>
                  <a:lnTo>
                    <a:pt x="41910" y="648970"/>
                  </a:lnTo>
                  <a:close/>
                </a:path>
                <a:path w="54609" h="661670">
                  <a:moveTo>
                    <a:pt x="52069" y="647700"/>
                  </a:moveTo>
                  <a:lnTo>
                    <a:pt x="46989" y="647700"/>
                  </a:lnTo>
                  <a:lnTo>
                    <a:pt x="46989" y="648970"/>
                  </a:lnTo>
                  <a:lnTo>
                    <a:pt x="52070" y="648970"/>
                  </a:lnTo>
                  <a:lnTo>
                    <a:pt x="52069" y="647700"/>
                  </a:lnTo>
                  <a:close/>
                </a:path>
                <a:path w="54609" h="661670">
                  <a:moveTo>
                    <a:pt x="54610" y="642620"/>
                  </a:moveTo>
                  <a:lnTo>
                    <a:pt x="0" y="642620"/>
                  </a:lnTo>
                  <a:lnTo>
                    <a:pt x="0" y="647700"/>
                  </a:lnTo>
                  <a:lnTo>
                    <a:pt x="54610" y="647700"/>
                  </a:lnTo>
                  <a:lnTo>
                    <a:pt x="54610" y="642620"/>
                  </a:lnTo>
                  <a:close/>
                </a:path>
                <a:path w="54609" h="661670">
                  <a:moveTo>
                    <a:pt x="54610" y="636270"/>
                  </a:moveTo>
                  <a:lnTo>
                    <a:pt x="0" y="636270"/>
                  </a:lnTo>
                  <a:lnTo>
                    <a:pt x="0" y="641350"/>
                  </a:lnTo>
                  <a:lnTo>
                    <a:pt x="54610" y="641350"/>
                  </a:lnTo>
                  <a:lnTo>
                    <a:pt x="54610" y="636270"/>
                  </a:lnTo>
                  <a:close/>
                </a:path>
                <a:path w="54609" h="661670">
                  <a:moveTo>
                    <a:pt x="54610" y="629920"/>
                  </a:moveTo>
                  <a:lnTo>
                    <a:pt x="0" y="629920"/>
                  </a:lnTo>
                  <a:lnTo>
                    <a:pt x="0" y="635000"/>
                  </a:lnTo>
                  <a:lnTo>
                    <a:pt x="54610" y="635000"/>
                  </a:lnTo>
                  <a:lnTo>
                    <a:pt x="54610" y="629920"/>
                  </a:lnTo>
                  <a:close/>
                </a:path>
                <a:path w="54609" h="661670">
                  <a:moveTo>
                    <a:pt x="54610" y="623570"/>
                  </a:moveTo>
                  <a:lnTo>
                    <a:pt x="0" y="623570"/>
                  </a:lnTo>
                  <a:lnTo>
                    <a:pt x="0" y="628650"/>
                  </a:lnTo>
                  <a:lnTo>
                    <a:pt x="54610" y="628650"/>
                  </a:lnTo>
                  <a:lnTo>
                    <a:pt x="54610" y="623570"/>
                  </a:lnTo>
                  <a:close/>
                </a:path>
                <a:path w="54609" h="661670">
                  <a:moveTo>
                    <a:pt x="54610" y="617220"/>
                  </a:moveTo>
                  <a:lnTo>
                    <a:pt x="0" y="617220"/>
                  </a:lnTo>
                  <a:lnTo>
                    <a:pt x="0" y="622300"/>
                  </a:lnTo>
                  <a:lnTo>
                    <a:pt x="54610" y="622300"/>
                  </a:lnTo>
                  <a:lnTo>
                    <a:pt x="54610" y="617220"/>
                  </a:lnTo>
                  <a:close/>
                </a:path>
                <a:path w="54609" h="661670">
                  <a:moveTo>
                    <a:pt x="54610" y="610870"/>
                  </a:moveTo>
                  <a:lnTo>
                    <a:pt x="0" y="610870"/>
                  </a:lnTo>
                  <a:lnTo>
                    <a:pt x="0" y="615950"/>
                  </a:lnTo>
                  <a:lnTo>
                    <a:pt x="54610" y="615950"/>
                  </a:lnTo>
                  <a:lnTo>
                    <a:pt x="54610" y="610870"/>
                  </a:lnTo>
                  <a:close/>
                </a:path>
                <a:path w="54609" h="661670">
                  <a:moveTo>
                    <a:pt x="54610" y="604520"/>
                  </a:moveTo>
                  <a:lnTo>
                    <a:pt x="0" y="604520"/>
                  </a:lnTo>
                  <a:lnTo>
                    <a:pt x="0" y="609600"/>
                  </a:lnTo>
                  <a:lnTo>
                    <a:pt x="54610" y="609600"/>
                  </a:lnTo>
                  <a:lnTo>
                    <a:pt x="54610" y="604520"/>
                  </a:lnTo>
                  <a:close/>
                </a:path>
                <a:path w="54609" h="661670">
                  <a:moveTo>
                    <a:pt x="54610" y="598170"/>
                  </a:moveTo>
                  <a:lnTo>
                    <a:pt x="0" y="598170"/>
                  </a:lnTo>
                  <a:lnTo>
                    <a:pt x="0" y="603250"/>
                  </a:lnTo>
                  <a:lnTo>
                    <a:pt x="54610" y="603250"/>
                  </a:lnTo>
                  <a:lnTo>
                    <a:pt x="54610" y="598170"/>
                  </a:lnTo>
                  <a:close/>
                </a:path>
                <a:path w="54609" h="661670">
                  <a:moveTo>
                    <a:pt x="54610" y="591820"/>
                  </a:moveTo>
                  <a:lnTo>
                    <a:pt x="0" y="591820"/>
                  </a:lnTo>
                  <a:lnTo>
                    <a:pt x="0" y="596900"/>
                  </a:lnTo>
                  <a:lnTo>
                    <a:pt x="54610" y="596900"/>
                  </a:lnTo>
                  <a:lnTo>
                    <a:pt x="54610" y="591820"/>
                  </a:lnTo>
                  <a:close/>
                </a:path>
                <a:path w="54609" h="661670">
                  <a:moveTo>
                    <a:pt x="54610" y="585470"/>
                  </a:moveTo>
                  <a:lnTo>
                    <a:pt x="0" y="585470"/>
                  </a:lnTo>
                  <a:lnTo>
                    <a:pt x="0" y="590550"/>
                  </a:lnTo>
                  <a:lnTo>
                    <a:pt x="54610" y="590550"/>
                  </a:lnTo>
                  <a:lnTo>
                    <a:pt x="54610" y="585470"/>
                  </a:lnTo>
                  <a:close/>
                </a:path>
                <a:path w="54609" h="661670">
                  <a:moveTo>
                    <a:pt x="54610" y="579120"/>
                  </a:moveTo>
                  <a:lnTo>
                    <a:pt x="0" y="579120"/>
                  </a:lnTo>
                  <a:lnTo>
                    <a:pt x="0" y="584200"/>
                  </a:lnTo>
                  <a:lnTo>
                    <a:pt x="54610" y="584200"/>
                  </a:lnTo>
                  <a:lnTo>
                    <a:pt x="54610" y="579120"/>
                  </a:lnTo>
                  <a:close/>
                </a:path>
                <a:path w="54609" h="661670">
                  <a:moveTo>
                    <a:pt x="54610" y="572770"/>
                  </a:moveTo>
                  <a:lnTo>
                    <a:pt x="0" y="572770"/>
                  </a:lnTo>
                  <a:lnTo>
                    <a:pt x="0" y="577850"/>
                  </a:lnTo>
                  <a:lnTo>
                    <a:pt x="54610" y="577850"/>
                  </a:lnTo>
                  <a:lnTo>
                    <a:pt x="54610" y="572770"/>
                  </a:lnTo>
                  <a:close/>
                </a:path>
                <a:path w="54609" h="661670">
                  <a:moveTo>
                    <a:pt x="54610" y="566420"/>
                  </a:moveTo>
                  <a:lnTo>
                    <a:pt x="0" y="566420"/>
                  </a:lnTo>
                  <a:lnTo>
                    <a:pt x="0" y="571500"/>
                  </a:lnTo>
                  <a:lnTo>
                    <a:pt x="54610" y="571500"/>
                  </a:lnTo>
                  <a:lnTo>
                    <a:pt x="54610" y="566420"/>
                  </a:lnTo>
                  <a:close/>
                </a:path>
                <a:path w="54609" h="661670">
                  <a:moveTo>
                    <a:pt x="54610" y="560070"/>
                  </a:moveTo>
                  <a:lnTo>
                    <a:pt x="0" y="560070"/>
                  </a:lnTo>
                  <a:lnTo>
                    <a:pt x="0" y="565150"/>
                  </a:lnTo>
                  <a:lnTo>
                    <a:pt x="54610" y="565150"/>
                  </a:lnTo>
                  <a:lnTo>
                    <a:pt x="54610" y="560070"/>
                  </a:lnTo>
                  <a:close/>
                </a:path>
                <a:path w="54609" h="661670">
                  <a:moveTo>
                    <a:pt x="54610" y="554990"/>
                  </a:moveTo>
                  <a:lnTo>
                    <a:pt x="0" y="554990"/>
                  </a:lnTo>
                  <a:lnTo>
                    <a:pt x="0" y="558800"/>
                  </a:lnTo>
                  <a:lnTo>
                    <a:pt x="54610" y="558800"/>
                  </a:lnTo>
                  <a:lnTo>
                    <a:pt x="54610" y="554990"/>
                  </a:lnTo>
                  <a:close/>
                </a:path>
              </a:pathLst>
            </a:custGeom>
            <a:solidFill>
              <a:srgbClr val="206420"/>
            </a:solidFill>
          </p:spPr>
          <p:txBody>
            <a:bodyPr wrap="square" lIns="0" tIns="0" rIns="0" bIns="0" rtlCol="0"/>
            <a:lstStyle/>
            <a:p>
              <a:endParaRPr/>
            </a:p>
          </p:txBody>
        </p:sp>
        <p:sp>
          <p:nvSpPr>
            <p:cNvPr id="931" name="object 931"/>
            <p:cNvSpPr/>
            <p:nvPr/>
          </p:nvSpPr>
          <p:spPr>
            <a:xfrm>
              <a:off x="7291070" y="5490209"/>
              <a:ext cx="54610" cy="673100"/>
            </a:xfrm>
            <a:custGeom>
              <a:avLst/>
              <a:gdLst/>
              <a:ahLst/>
              <a:cxnLst/>
              <a:rect l="l" t="t" r="r" b="b"/>
              <a:pathLst>
                <a:path w="54609" h="673100">
                  <a:moveTo>
                    <a:pt x="54609" y="0"/>
                  </a:moveTo>
                  <a:lnTo>
                    <a:pt x="16509" y="0"/>
                  </a:lnTo>
                  <a:lnTo>
                    <a:pt x="16509" y="1270"/>
                  </a:lnTo>
                  <a:lnTo>
                    <a:pt x="0" y="1270"/>
                  </a:lnTo>
                  <a:lnTo>
                    <a:pt x="0" y="6349"/>
                  </a:lnTo>
                  <a:lnTo>
                    <a:pt x="54609" y="6349"/>
                  </a:lnTo>
                  <a:lnTo>
                    <a:pt x="54609" y="0"/>
                  </a:lnTo>
                  <a:close/>
                </a:path>
                <a:path w="54609" h="673100">
                  <a:moveTo>
                    <a:pt x="54609" y="6350"/>
                  </a:moveTo>
                  <a:lnTo>
                    <a:pt x="0" y="6350"/>
                  </a:lnTo>
                  <a:lnTo>
                    <a:pt x="0" y="16509"/>
                  </a:lnTo>
                  <a:lnTo>
                    <a:pt x="54609" y="16509"/>
                  </a:lnTo>
                  <a:lnTo>
                    <a:pt x="54609" y="6350"/>
                  </a:lnTo>
                  <a:close/>
                </a:path>
                <a:path w="54609" h="673100">
                  <a:moveTo>
                    <a:pt x="54609" y="16510"/>
                  </a:moveTo>
                  <a:lnTo>
                    <a:pt x="0" y="16510"/>
                  </a:lnTo>
                  <a:lnTo>
                    <a:pt x="0" y="19049"/>
                  </a:lnTo>
                  <a:lnTo>
                    <a:pt x="54609" y="19049"/>
                  </a:lnTo>
                  <a:lnTo>
                    <a:pt x="54609" y="16510"/>
                  </a:lnTo>
                  <a:close/>
                </a:path>
                <a:path w="54609" h="673100">
                  <a:moveTo>
                    <a:pt x="54609" y="19050"/>
                  </a:moveTo>
                  <a:lnTo>
                    <a:pt x="0" y="19050"/>
                  </a:lnTo>
                  <a:lnTo>
                    <a:pt x="0" y="22859"/>
                  </a:lnTo>
                  <a:lnTo>
                    <a:pt x="54609" y="22859"/>
                  </a:lnTo>
                  <a:lnTo>
                    <a:pt x="54609" y="19050"/>
                  </a:lnTo>
                  <a:close/>
                </a:path>
                <a:path w="54609" h="673100">
                  <a:moveTo>
                    <a:pt x="54609" y="22859"/>
                  </a:moveTo>
                  <a:lnTo>
                    <a:pt x="0" y="22859"/>
                  </a:lnTo>
                  <a:lnTo>
                    <a:pt x="0" y="25399"/>
                  </a:lnTo>
                  <a:lnTo>
                    <a:pt x="54609" y="25399"/>
                  </a:lnTo>
                  <a:lnTo>
                    <a:pt x="54609" y="22859"/>
                  </a:lnTo>
                  <a:close/>
                </a:path>
                <a:path w="54609" h="673100">
                  <a:moveTo>
                    <a:pt x="54609" y="25400"/>
                  </a:moveTo>
                  <a:lnTo>
                    <a:pt x="0" y="25400"/>
                  </a:lnTo>
                  <a:lnTo>
                    <a:pt x="0" y="31749"/>
                  </a:lnTo>
                  <a:lnTo>
                    <a:pt x="54609" y="31749"/>
                  </a:lnTo>
                  <a:lnTo>
                    <a:pt x="54609" y="25400"/>
                  </a:lnTo>
                  <a:close/>
                </a:path>
                <a:path w="54609" h="673100">
                  <a:moveTo>
                    <a:pt x="54609" y="31750"/>
                  </a:moveTo>
                  <a:lnTo>
                    <a:pt x="0" y="31750"/>
                  </a:lnTo>
                  <a:lnTo>
                    <a:pt x="0" y="41909"/>
                  </a:lnTo>
                  <a:lnTo>
                    <a:pt x="54609" y="41909"/>
                  </a:lnTo>
                  <a:lnTo>
                    <a:pt x="54609" y="31750"/>
                  </a:lnTo>
                  <a:close/>
                </a:path>
                <a:path w="54609" h="673100">
                  <a:moveTo>
                    <a:pt x="54609" y="41909"/>
                  </a:moveTo>
                  <a:lnTo>
                    <a:pt x="0" y="41909"/>
                  </a:lnTo>
                  <a:lnTo>
                    <a:pt x="0" y="44449"/>
                  </a:lnTo>
                  <a:lnTo>
                    <a:pt x="54609" y="44449"/>
                  </a:lnTo>
                  <a:lnTo>
                    <a:pt x="54609" y="41909"/>
                  </a:lnTo>
                  <a:close/>
                </a:path>
                <a:path w="54609" h="673100">
                  <a:moveTo>
                    <a:pt x="54609" y="44450"/>
                  </a:moveTo>
                  <a:lnTo>
                    <a:pt x="0" y="44450"/>
                  </a:lnTo>
                  <a:lnTo>
                    <a:pt x="0" y="48259"/>
                  </a:lnTo>
                  <a:lnTo>
                    <a:pt x="54609" y="48259"/>
                  </a:lnTo>
                  <a:lnTo>
                    <a:pt x="54609" y="44450"/>
                  </a:lnTo>
                  <a:close/>
                </a:path>
                <a:path w="54609" h="673100">
                  <a:moveTo>
                    <a:pt x="54609" y="48259"/>
                  </a:moveTo>
                  <a:lnTo>
                    <a:pt x="0" y="48259"/>
                  </a:lnTo>
                  <a:lnTo>
                    <a:pt x="0" y="50799"/>
                  </a:lnTo>
                  <a:lnTo>
                    <a:pt x="54609" y="50799"/>
                  </a:lnTo>
                  <a:lnTo>
                    <a:pt x="54609" y="48259"/>
                  </a:lnTo>
                  <a:close/>
                </a:path>
                <a:path w="54609" h="673100">
                  <a:moveTo>
                    <a:pt x="54609" y="50800"/>
                  </a:moveTo>
                  <a:lnTo>
                    <a:pt x="0" y="50800"/>
                  </a:lnTo>
                  <a:lnTo>
                    <a:pt x="0" y="54609"/>
                  </a:lnTo>
                  <a:lnTo>
                    <a:pt x="54609" y="54609"/>
                  </a:lnTo>
                  <a:lnTo>
                    <a:pt x="54609" y="50800"/>
                  </a:lnTo>
                  <a:close/>
                </a:path>
                <a:path w="54609" h="673100">
                  <a:moveTo>
                    <a:pt x="54609" y="54609"/>
                  </a:moveTo>
                  <a:lnTo>
                    <a:pt x="0" y="54609"/>
                  </a:lnTo>
                  <a:lnTo>
                    <a:pt x="0" y="67309"/>
                  </a:lnTo>
                  <a:lnTo>
                    <a:pt x="54609" y="67309"/>
                  </a:lnTo>
                  <a:lnTo>
                    <a:pt x="54609" y="54609"/>
                  </a:lnTo>
                  <a:close/>
                </a:path>
                <a:path w="54609" h="673100">
                  <a:moveTo>
                    <a:pt x="54609" y="67310"/>
                  </a:moveTo>
                  <a:lnTo>
                    <a:pt x="0" y="67310"/>
                  </a:lnTo>
                  <a:lnTo>
                    <a:pt x="0" y="69849"/>
                  </a:lnTo>
                  <a:lnTo>
                    <a:pt x="54609" y="69849"/>
                  </a:lnTo>
                  <a:lnTo>
                    <a:pt x="54609" y="67310"/>
                  </a:lnTo>
                  <a:close/>
                </a:path>
                <a:path w="54609" h="673100">
                  <a:moveTo>
                    <a:pt x="54609" y="69850"/>
                  </a:moveTo>
                  <a:lnTo>
                    <a:pt x="0" y="69850"/>
                  </a:lnTo>
                  <a:lnTo>
                    <a:pt x="0" y="73659"/>
                  </a:lnTo>
                  <a:lnTo>
                    <a:pt x="54609" y="73659"/>
                  </a:lnTo>
                  <a:lnTo>
                    <a:pt x="54609" y="69850"/>
                  </a:lnTo>
                  <a:close/>
                </a:path>
                <a:path w="54609" h="673100">
                  <a:moveTo>
                    <a:pt x="54609" y="73659"/>
                  </a:moveTo>
                  <a:lnTo>
                    <a:pt x="0" y="73659"/>
                  </a:lnTo>
                  <a:lnTo>
                    <a:pt x="0" y="80009"/>
                  </a:lnTo>
                  <a:lnTo>
                    <a:pt x="54609" y="80009"/>
                  </a:lnTo>
                  <a:lnTo>
                    <a:pt x="54609" y="73659"/>
                  </a:lnTo>
                  <a:close/>
                </a:path>
                <a:path w="54609" h="673100">
                  <a:moveTo>
                    <a:pt x="54609" y="80009"/>
                  </a:moveTo>
                  <a:lnTo>
                    <a:pt x="0" y="80009"/>
                  </a:lnTo>
                  <a:lnTo>
                    <a:pt x="0" y="82549"/>
                  </a:lnTo>
                  <a:lnTo>
                    <a:pt x="54609" y="82549"/>
                  </a:lnTo>
                  <a:lnTo>
                    <a:pt x="54609" y="80009"/>
                  </a:lnTo>
                  <a:close/>
                </a:path>
                <a:path w="54609" h="673100">
                  <a:moveTo>
                    <a:pt x="54609" y="82550"/>
                  </a:moveTo>
                  <a:lnTo>
                    <a:pt x="0" y="82550"/>
                  </a:lnTo>
                  <a:lnTo>
                    <a:pt x="0" y="99059"/>
                  </a:lnTo>
                  <a:lnTo>
                    <a:pt x="54609" y="99059"/>
                  </a:lnTo>
                  <a:lnTo>
                    <a:pt x="54609" y="82550"/>
                  </a:lnTo>
                  <a:close/>
                </a:path>
                <a:path w="54609" h="673100">
                  <a:moveTo>
                    <a:pt x="54609" y="99059"/>
                  </a:moveTo>
                  <a:lnTo>
                    <a:pt x="0" y="99059"/>
                  </a:lnTo>
                  <a:lnTo>
                    <a:pt x="0" y="101599"/>
                  </a:lnTo>
                  <a:lnTo>
                    <a:pt x="54609" y="101599"/>
                  </a:lnTo>
                  <a:lnTo>
                    <a:pt x="54609" y="99059"/>
                  </a:lnTo>
                  <a:close/>
                </a:path>
                <a:path w="54609" h="673100">
                  <a:moveTo>
                    <a:pt x="54609" y="101600"/>
                  </a:moveTo>
                  <a:lnTo>
                    <a:pt x="0" y="101600"/>
                  </a:lnTo>
                  <a:lnTo>
                    <a:pt x="0" y="105409"/>
                  </a:lnTo>
                  <a:lnTo>
                    <a:pt x="54609" y="105409"/>
                  </a:lnTo>
                  <a:lnTo>
                    <a:pt x="54609" y="101600"/>
                  </a:lnTo>
                  <a:close/>
                </a:path>
                <a:path w="54609" h="673100">
                  <a:moveTo>
                    <a:pt x="54609" y="105409"/>
                  </a:moveTo>
                  <a:lnTo>
                    <a:pt x="0" y="105409"/>
                  </a:lnTo>
                  <a:lnTo>
                    <a:pt x="0" y="107949"/>
                  </a:lnTo>
                  <a:lnTo>
                    <a:pt x="54609" y="107949"/>
                  </a:lnTo>
                  <a:lnTo>
                    <a:pt x="54609" y="105409"/>
                  </a:lnTo>
                  <a:close/>
                </a:path>
                <a:path w="54609" h="673100">
                  <a:moveTo>
                    <a:pt x="54609" y="107950"/>
                  </a:moveTo>
                  <a:lnTo>
                    <a:pt x="0" y="107950"/>
                  </a:lnTo>
                  <a:lnTo>
                    <a:pt x="0" y="111759"/>
                  </a:lnTo>
                  <a:lnTo>
                    <a:pt x="54609" y="111759"/>
                  </a:lnTo>
                  <a:lnTo>
                    <a:pt x="54609" y="107950"/>
                  </a:lnTo>
                  <a:close/>
                </a:path>
                <a:path w="54609" h="673100">
                  <a:moveTo>
                    <a:pt x="54609" y="111759"/>
                  </a:moveTo>
                  <a:lnTo>
                    <a:pt x="0" y="111759"/>
                  </a:lnTo>
                  <a:lnTo>
                    <a:pt x="0" y="118109"/>
                  </a:lnTo>
                  <a:lnTo>
                    <a:pt x="54609" y="118109"/>
                  </a:lnTo>
                  <a:lnTo>
                    <a:pt x="54609" y="111759"/>
                  </a:lnTo>
                  <a:close/>
                </a:path>
                <a:path w="54609" h="673100">
                  <a:moveTo>
                    <a:pt x="54609" y="118109"/>
                  </a:moveTo>
                  <a:lnTo>
                    <a:pt x="0" y="118109"/>
                  </a:lnTo>
                  <a:lnTo>
                    <a:pt x="0" y="124459"/>
                  </a:lnTo>
                  <a:lnTo>
                    <a:pt x="54609" y="124459"/>
                  </a:lnTo>
                  <a:lnTo>
                    <a:pt x="54609" y="118109"/>
                  </a:lnTo>
                  <a:close/>
                </a:path>
                <a:path w="54609" h="673100">
                  <a:moveTo>
                    <a:pt x="54609" y="124459"/>
                  </a:moveTo>
                  <a:lnTo>
                    <a:pt x="0" y="124459"/>
                  </a:lnTo>
                  <a:lnTo>
                    <a:pt x="0" y="126999"/>
                  </a:lnTo>
                  <a:lnTo>
                    <a:pt x="54609" y="126999"/>
                  </a:lnTo>
                  <a:lnTo>
                    <a:pt x="54609" y="124459"/>
                  </a:lnTo>
                  <a:close/>
                </a:path>
                <a:path w="54609" h="673100">
                  <a:moveTo>
                    <a:pt x="54609" y="127000"/>
                  </a:moveTo>
                  <a:lnTo>
                    <a:pt x="0" y="127000"/>
                  </a:lnTo>
                  <a:lnTo>
                    <a:pt x="0" y="130809"/>
                  </a:lnTo>
                  <a:lnTo>
                    <a:pt x="54609" y="130809"/>
                  </a:lnTo>
                  <a:lnTo>
                    <a:pt x="54609" y="127000"/>
                  </a:lnTo>
                  <a:close/>
                </a:path>
                <a:path w="54609" h="673100">
                  <a:moveTo>
                    <a:pt x="54609" y="130809"/>
                  </a:moveTo>
                  <a:lnTo>
                    <a:pt x="0" y="130809"/>
                  </a:lnTo>
                  <a:lnTo>
                    <a:pt x="0" y="137159"/>
                  </a:lnTo>
                  <a:lnTo>
                    <a:pt x="54609" y="137159"/>
                  </a:lnTo>
                  <a:lnTo>
                    <a:pt x="54609" y="130809"/>
                  </a:lnTo>
                  <a:close/>
                </a:path>
                <a:path w="54609" h="673100">
                  <a:moveTo>
                    <a:pt x="54609" y="137159"/>
                  </a:moveTo>
                  <a:lnTo>
                    <a:pt x="0" y="137159"/>
                  </a:lnTo>
                  <a:lnTo>
                    <a:pt x="0" y="143509"/>
                  </a:lnTo>
                  <a:lnTo>
                    <a:pt x="54609" y="143509"/>
                  </a:lnTo>
                  <a:lnTo>
                    <a:pt x="54609" y="137159"/>
                  </a:lnTo>
                  <a:close/>
                </a:path>
                <a:path w="54609" h="673100">
                  <a:moveTo>
                    <a:pt x="54609" y="143509"/>
                  </a:moveTo>
                  <a:lnTo>
                    <a:pt x="0" y="143509"/>
                  </a:lnTo>
                  <a:lnTo>
                    <a:pt x="0" y="146049"/>
                  </a:lnTo>
                  <a:lnTo>
                    <a:pt x="54609" y="146049"/>
                  </a:lnTo>
                  <a:lnTo>
                    <a:pt x="54609" y="143509"/>
                  </a:lnTo>
                  <a:close/>
                </a:path>
                <a:path w="54609" h="673100">
                  <a:moveTo>
                    <a:pt x="54609" y="146050"/>
                  </a:moveTo>
                  <a:lnTo>
                    <a:pt x="0" y="146050"/>
                  </a:lnTo>
                  <a:lnTo>
                    <a:pt x="0" y="152399"/>
                  </a:lnTo>
                  <a:lnTo>
                    <a:pt x="54609" y="152399"/>
                  </a:lnTo>
                  <a:lnTo>
                    <a:pt x="54609" y="146050"/>
                  </a:lnTo>
                  <a:close/>
                </a:path>
                <a:path w="54609" h="673100">
                  <a:moveTo>
                    <a:pt x="54609" y="152400"/>
                  </a:moveTo>
                  <a:lnTo>
                    <a:pt x="0" y="152400"/>
                  </a:lnTo>
                  <a:lnTo>
                    <a:pt x="0" y="162559"/>
                  </a:lnTo>
                  <a:lnTo>
                    <a:pt x="54609" y="162559"/>
                  </a:lnTo>
                  <a:lnTo>
                    <a:pt x="54609" y="152400"/>
                  </a:lnTo>
                  <a:close/>
                </a:path>
                <a:path w="54609" h="673100">
                  <a:moveTo>
                    <a:pt x="54609" y="162560"/>
                  </a:moveTo>
                  <a:lnTo>
                    <a:pt x="0" y="162560"/>
                  </a:lnTo>
                  <a:lnTo>
                    <a:pt x="0" y="165099"/>
                  </a:lnTo>
                  <a:lnTo>
                    <a:pt x="54609" y="165099"/>
                  </a:lnTo>
                  <a:lnTo>
                    <a:pt x="54609" y="162560"/>
                  </a:lnTo>
                  <a:close/>
                </a:path>
                <a:path w="54609" h="673100">
                  <a:moveTo>
                    <a:pt x="54609" y="165100"/>
                  </a:moveTo>
                  <a:lnTo>
                    <a:pt x="0" y="165100"/>
                  </a:lnTo>
                  <a:lnTo>
                    <a:pt x="0" y="168909"/>
                  </a:lnTo>
                  <a:lnTo>
                    <a:pt x="54609" y="168909"/>
                  </a:lnTo>
                  <a:lnTo>
                    <a:pt x="54609" y="165100"/>
                  </a:lnTo>
                  <a:close/>
                </a:path>
                <a:path w="54609" h="673100">
                  <a:moveTo>
                    <a:pt x="54609" y="168909"/>
                  </a:moveTo>
                  <a:lnTo>
                    <a:pt x="0" y="168909"/>
                  </a:lnTo>
                  <a:lnTo>
                    <a:pt x="0" y="177799"/>
                  </a:lnTo>
                  <a:lnTo>
                    <a:pt x="54609" y="177799"/>
                  </a:lnTo>
                  <a:lnTo>
                    <a:pt x="54609" y="168909"/>
                  </a:lnTo>
                  <a:close/>
                </a:path>
                <a:path w="54609" h="673100">
                  <a:moveTo>
                    <a:pt x="54609" y="177800"/>
                  </a:moveTo>
                  <a:lnTo>
                    <a:pt x="0" y="177800"/>
                  </a:lnTo>
                  <a:lnTo>
                    <a:pt x="0" y="181609"/>
                  </a:lnTo>
                  <a:lnTo>
                    <a:pt x="54609" y="181609"/>
                  </a:lnTo>
                  <a:lnTo>
                    <a:pt x="54609" y="177800"/>
                  </a:lnTo>
                  <a:close/>
                </a:path>
                <a:path w="54609" h="673100">
                  <a:moveTo>
                    <a:pt x="54609" y="181609"/>
                  </a:moveTo>
                  <a:lnTo>
                    <a:pt x="0" y="181609"/>
                  </a:lnTo>
                  <a:lnTo>
                    <a:pt x="0" y="184149"/>
                  </a:lnTo>
                  <a:lnTo>
                    <a:pt x="54609" y="184149"/>
                  </a:lnTo>
                  <a:lnTo>
                    <a:pt x="54609" y="181609"/>
                  </a:lnTo>
                  <a:close/>
                </a:path>
                <a:path w="54609" h="673100">
                  <a:moveTo>
                    <a:pt x="54609" y="184150"/>
                  </a:moveTo>
                  <a:lnTo>
                    <a:pt x="0" y="184150"/>
                  </a:lnTo>
                  <a:lnTo>
                    <a:pt x="0" y="194309"/>
                  </a:lnTo>
                  <a:lnTo>
                    <a:pt x="54609" y="194309"/>
                  </a:lnTo>
                  <a:lnTo>
                    <a:pt x="54609" y="184150"/>
                  </a:lnTo>
                  <a:close/>
                </a:path>
                <a:path w="54609" h="673100">
                  <a:moveTo>
                    <a:pt x="54609" y="194309"/>
                  </a:moveTo>
                  <a:lnTo>
                    <a:pt x="0" y="194309"/>
                  </a:lnTo>
                  <a:lnTo>
                    <a:pt x="0" y="196849"/>
                  </a:lnTo>
                  <a:lnTo>
                    <a:pt x="54609" y="196849"/>
                  </a:lnTo>
                  <a:lnTo>
                    <a:pt x="54609" y="194309"/>
                  </a:lnTo>
                  <a:close/>
                </a:path>
                <a:path w="54609" h="673100">
                  <a:moveTo>
                    <a:pt x="54609" y="196850"/>
                  </a:moveTo>
                  <a:lnTo>
                    <a:pt x="0" y="196850"/>
                  </a:lnTo>
                  <a:lnTo>
                    <a:pt x="0" y="200659"/>
                  </a:lnTo>
                  <a:lnTo>
                    <a:pt x="54609" y="200659"/>
                  </a:lnTo>
                  <a:lnTo>
                    <a:pt x="54609" y="196850"/>
                  </a:lnTo>
                  <a:close/>
                </a:path>
                <a:path w="54609" h="673100">
                  <a:moveTo>
                    <a:pt x="54609" y="200660"/>
                  </a:moveTo>
                  <a:lnTo>
                    <a:pt x="0" y="200660"/>
                  </a:lnTo>
                  <a:lnTo>
                    <a:pt x="0" y="203199"/>
                  </a:lnTo>
                  <a:lnTo>
                    <a:pt x="54609" y="203199"/>
                  </a:lnTo>
                  <a:lnTo>
                    <a:pt x="54609" y="200660"/>
                  </a:lnTo>
                  <a:close/>
                </a:path>
                <a:path w="54609" h="673100">
                  <a:moveTo>
                    <a:pt x="54609" y="203200"/>
                  </a:moveTo>
                  <a:lnTo>
                    <a:pt x="0" y="203200"/>
                  </a:lnTo>
                  <a:lnTo>
                    <a:pt x="0" y="207009"/>
                  </a:lnTo>
                  <a:lnTo>
                    <a:pt x="54609" y="207009"/>
                  </a:lnTo>
                  <a:lnTo>
                    <a:pt x="54609" y="203200"/>
                  </a:lnTo>
                  <a:close/>
                </a:path>
                <a:path w="54609" h="673100">
                  <a:moveTo>
                    <a:pt x="54609" y="207009"/>
                  </a:moveTo>
                  <a:lnTo>
                    <a:pt x="0" y="207009"/>
                  </a:lnTo>
                  <a:lnTo>
                    <a:pt x="0" y="209549"/>
                  </a:lnTo>
                  <a:lnTo>
                    <a:pt x="54609" y="209549"/>
                  </a:lnTo>
                  <a:lnTo>
                    <a:pt x="54609" y="207009"/>
                  </a:lnTo>
                  <a:close/>
                </a:path>
                <a:path w="54609" h="673100">
                  <a:moveTo>
                    <a:pt x="54609" y="209550"/>
                  </a:moveTo>
                  <a:lnTo>
                    <a:pt x="0" y="209550"/>
                  </a:lnTo>
                  <a:lnTo>
                    <a:pt x="0" y="213359"/>
                  </a:lnTo>
                  <a:lnTo>
                    <a:pt x="54609" y="213359"/>
                  </a:lnTo>
                  <a:lnTo>
                    <a:pt x="54609" y="209550"/>
                  </a:lnTo>
                  <a:close/>
                </a:path>
                <a:path w="54609" h="673100">
                  <a:moveTo>
                    <a:pt x="54609" y="213360"/>
                  </a:moveTo>
                  <a:lnTo>
                    <a:pt x="0" y="213360"/>
                  </a:lnTo>
                  <a:lnTo>
                    <a:pt x="0" y="219709"/>
                  </a:lnTo>
                  <a:lnTo>
                    <a:pt x="54609" y="219709"/>
                  </a:lnTo>
                  <a:lnTo>
                    <a:pt x="54609" y="213360"/>
                  </a:lnTo>
                  <a:close/>
                </a:path>
                <a:path w="54609" h="673100">
                  <a:moveTo>
                    <a:pt x="54609" y="219709"/>
                  </a:moveTo>
                  <a:lnTo>
                    <a:pt x="0" y="219709"/>
                  </a:lnTo>
                  <a:lnTo>
                    <a:pt x="0" y="222249"/>
                  </a:lnTo>
                  <a:lnTo>
                    <a:pt x="54609" y="222249"/>
                  </a:lnTo>
                  <a:lnTo>
                    <a:pt x="54609" y="219709"/>
                  </a:lnTo>
                  <a:close/>
                </a:path>
                <a:path w="54609" h="673100">
                  <a:moveTo>
                    <a:pt x="54609" y="222250"/>
                  </a:moveTo>
                  <a:lnTo>
                    <a:pt x="0" y="222250"/>
                  </a:lnTo>
                  <a:lnTo>
                    <a:pt x="0" y="226059"/>
                  </a:lnTo>
                  <a:lnTo>
                    <a:pt x="54609" y="226059"/>
                  </a:lnTo>
                  <a:lnTo>
                    <a:pt x="54609" y="222250"/>
                  </a:lnTo>
                  <a:close/>
                </a:path>
                <a:path w="54609" h="673100">
                  <a:moveTo>
                    <a:pt x="54609" y="226059"/>
                  </a:moveTo>
                  <a:lnTo>
                    <a:pt x="0" y="226059"/>
                  </a:lnTo>
                  <a:lnTo>
                    <a:pt x="0" y="234949"/>
                  </a:lnTo>
                  <a:lnTo>
                    <a:pt x="54609" y="234949"/>
                  </a:lnTo>
                  <a:lnTo>
                    <a:pt x="54609" y="226059"/>
                  </a:lnTo>
                  <a:close/>
                </a:path>
                <a:path w="54609" h="673100">
                  <a:moveTo>
                    <a:pt x="54609" y="234950"/>
                  </a:moveTo>
                  <a:lnTo>
                    <a:pt x="0" y="234950"/>
                  </a:lnTo>
                  <a:lnTo>
                    <a:pt x="0" y="238759"/>
                  </a:lnTo>
                  <a:lnTo>
                    <a:pt x="54609" y="238759"/>
                  </a:lnTo>
                  <a:lnTo>
                    <a:pt x="54609" y="234950"/>
                  </a:lnTo>
                  <a:close/>
                </a:path>
                <a:path w="54609" h="673100">
                  <a:moveTo>
                    <a:pt x="54609" y="238760"/>
                  </a:moveTo>
                  <a:lnTo>
                    <a:pt x="0" y="238760"/>
                  </a:lnTo>
                  <a:lnTo>
                    <a:pt x="0" y="241299"/>
                  </a:lnTo>
                  <a:lnTo>
                    <a:pt x="54609" y="241299"/>
                  </a:lnTo>
                  <a:lnTo>
                    <a:pt x="54609" y="238760"/>
                  </a:lnTo>
                  <a:close/>
                </a:path>
                <a:path w="54609" h="673100">
                  <a:moveTo>
                    <a:pt x="54609" y="241300"/>
                  </a:moveTo>
                  <a:lnTo>
                    <a:pt x="0" y="241300"/>
                  </a:lnTo>
                  <a:lnTo>
                    <a:pt x="0" y="245109"/>
                  </a:lnTo>
                  <a:lnTo>
                    <a:pt x="54609" y="245109"/>
                  </a:lnTo>
                  <a:lnTo>
                    <a:pt x="54609" y="241300"/>
                  </a:lnTo>
                  <a:close/>
                </a:path>
                <a:path w="54609" h="673100">
                  <a:moveTo>
                    <a:pt x="54609" y="245110"/>
                  </a:moveTo>
                  <a:lnTo>
                    <a:pt x="0" y="245110"/>
                  </a:lnTo>
                  <a:lnTo>
                    <a:pt x="0" y="247649"/>
                  </a:lnTo>
                  <a:lnTo>
                    <a:pt x="54609" y="247649"/>
                  </a:lnTo>
                  <a:lnTo>
                    <a:pt x="54609" y="245110"/>
                  </a:lnTo>
                  <a:close/>
                </a:path>
                <a:path w="54609" h="673100">
                  <a:moveTo>
                    <a:pt x="54609" y="247650"/>
                  </a:moveTo>
                  <a:lnTo>
                    <a:pt x="0" y="247650"/>
                  </a:lnTo>
                  <a:lnTo>
                    <a:pt x="0" y="253999"/>
                  </a:lnTo>
                  <a:lnTo>
                    <a:pt x="54609" y="253999"/>
                  </a:lnTo>
                  <a:lnTo>
                    <a:pt x="54609" y="247650"/>
                  </a:lnTo>
                  <a:close/>
                </a:path>
                <a:path w="54609" h="673100">
                  <a:moveTo>
                    <a:pt x="54609" y="254000"/>
                  </a:moveTo>
                  <a:lnTo>
                    <a:pt x="0" y="254000"/>
                  </a:lnTo>
                  <a:lnTo>
                    <a:pt x="0" y="260349"/>
                  </a:lnTo>
                  <a:lnTo>
                    <a:pt x="54609" y="260349"/>
                  </a:lnTo>
                  <a:lnTo>
                    <a:pt x="54609" y="254000"/>
                  </a:lnTo>
                  <a:close/>
                </a:path>
                <a:path w="54609" h="673100">
                  <a:moveTo>
                    <a:pt x="54609" y="260350"/>
                  </a:moveTo>
                  <a:lnTo>
                    <a:pt x="0" y="260350"/>
                  </a:lnTo>
                  <a:lnTo>
                    <a:pt x="0" y="264159"/>
                  </a:lnTo>
                  <a:lnTo>
                    <a:pt x="54609" y="264159"/>
                  </a:lnTo>
                  <a:lnTo>
                    <a:pt x="54609" y="260350"/>
                  </a:lnTo>
                  <a:close/>
                </a:path>
                <a:path w="54609" h="673100">
                  <a:moveTo>
                    <a:pt x="54609" y="264160"/>
                  </a:moveTo>
                  <a:lnTo>
                    <a:pt x="0" y="264160"/>
                  </a:lnTo>
                  <a:lnTo>
                    <a:pt x="0" y="266699"/>
                  </a:lnTo>
                  <a:lnTo>
                    <a:pt x="54609" y="266699"/>
                  </a:lnTo>
                  <a:lnTo>
                    <a:pt x="54609" y="264160"/>
                  </a:lnTo>
                  <a:close/>
                </a:path>
                <a:path w="54609" h="673100">
                  <a:moveTo>
                    <a:pt x="54609" y="266700"/>
                  </a:moveTo>
                  <a:lnTo>
                    <a:pt x="0" y="266700"/>
                  </a:lnTo>
                  <a:lnTo>
                    <a:pt x="0" y="270509"/>
                  </a:lnTo>
                  <a:lnTo>
                    <a:pt x="54609" y="270509"/>
                  </a:lnTo>
                  <a:lnTo>
                    <a:pt x="54609" y="266700"/>
                  </a:lnTo>
                  <a:close/>
                </a:path>
                <a:path w="54609" h="673100">
                  <a:moveTo>
                    <a:pt x="54609" y="270510"/>
                  </a:moveTo>
                  <a:lnTo>
                    <a:pt x="0" y="270510"/>
                  </a:lnTo>
                  <a:lnTo>
                    <a:pt x="0" y="273049"/>
                  </a:lnTo>
                  <a:lnTo>
                    <a:pt x="54609" y="273049"/>
                  </a:lnTo>
                  <a:lnTo>
                    <a:pt x="54609" y="270510"/>
                  </a:lnTo>
                  <a:close/>
                </a:path>
                <a:path w="54609" h="673100">
                  <a:moveTo>
                    <a:pt x="54609" y="273050"/>
                  </a:moveTo>
                  <a:lnTo>
                    <a:pt x="0" y="273050"/>
                  </a:lnTo>
                  <a:lnTo>
                    <a:pt x="0" y="276859"/>
                  </a:lnTo>
                  <a:lnTo>
                    <a:pt x="54609" y="276859"/>
                  </a:lnTo>
                  <a:lnTo>
                    <a:pt x="54609" y="273050"/>
                  </a:lnTo>
                  <a:close/>
                </a:path>
                <a:path w="54609" h="673100">
                  <a:moveTo>
                    <a:pt x="54609" y="276859"/>
                  </a:moveTo>
                  <a:lnTo>
                    <a:pt x="0" y="276859"/>
                  </a:lnTo>
                  <a:lnTo>
                    <a:pt x="0" y="279399"/>
                  </a:lnTo>
                  <a:lnTo>
                    <a:pt x="54609" y="279399"/>
                  </a:lnTo>
                  <a:lnTo>
                    <a:pt x="54609" y="276859"/>
                  </a:lnTo>
                  <a:close/>
                </a:path>
                <a:path w="54609" h="673100">
                  <a:moveTo>
                    <a:pt x="54609" y="279400"/>
                  </a:moveTo>
                  <a:lnTo>
                    <a:pt x="0" y="279400"/>
                  </a:lnTo>
                  <a:lnTo>
                    <a:pt x="0" y="283209"/>
                  </a:lnTo>
                  <a:lnTo>
                    <a:pt x="54609" y="283209"/>
                  </a:lnTo>
                  <a:lnTo>
                    <a:pt x="54609" y="279400"/>
                  </a:lnTo>
                  <a:close/>
                </a:path>
                <a:path w="54609" h="673100">
                  <a:moveTo>
                    <a:pt x="54609" y="283209"/>
                  </a:moveTo>
                  <a:lnTo>
                    <a:pt x="0" y="283209"/>
                  </a:lnTo>
                  <a:lnTo>
                    <a:pt x="0" y="285749"/>
                  </a:lnTo>
                  <a:lnTo>
                    <a:pt x="54609" y="285749"/>
                  </a:lnTo>
                  <a:lnTo>
                    <a:pt x="54609" y="283209"/>
                  </a:lnTo>
                  <a:close/>
                </a:path>
                <a:path w="54609" h="673100">
                  <a:moveTo>
                    <a:pt x="54609" y="285750"/>
                  </a:moveTo>
                  <a:lnTo>
                    <a:pt x="0" y="285750"/>
                  </a:lnTo>
                  <a:lnTo>
                    <a:pt x="0" y="295909"/>
                  </a:lnTo>
                  <a:lnTo>
                    <a:pt x="54609" y="295909"/>
                  </a:lnTo>
                  <a:lnTo>
                    <a:pt x="54609" y="285750"/>
                  </a:lnTo>
                  <a:close/>
                </a:path>
                <a:path w="54609" h="673100">
                  <a:moveTo>
                    <a:pt x="54609" y="295910"/>
                  </a:moveTo>
                  <a:lnTo>
                    <a:pt x="0" y="295910"/>
                  </a:lnTo>
                  <a:lnTo>
                    <a:pt x="0" y="298449"/>
                  </a:lnTo>
                  <a:lnTo>
                    <a:pt x="54609" y="298449"/>
                  </a:lnTo>
                  <a:lnTo>
                    <a:pt x="54609" y="295910"/>
                  </a:lnTo>
                  <a:close/>
                </a:path>
                <a:path w="54609" h="673100">
                  <a:moveTo>
                    <a:pt x="54609" y="298450"/>
                  </a:moveTo>
                  <a:lnTo>
                    <a:pt x="0" y="298450"/>
                  </a:lnTo>
                  <a:lnTo>
                    <a:pt x="0" y="302259"/>
                  </a:lnTo>
                  <a:lnTo>
                    <a:pt x="54609" y="302259"/>
                  </a:lnTo>
                  <a:lnTo>
                    <a:pt x="54609" y="298450"/>
                  </a:lnTo>
                  <a:close/>
                </a:path>
                <a:path w="54609" h="673100">
                  <a:moveTo>
                    <a:pt x="54609" y="302260"/>
                  </a:moveTo>
                  <a:lnTo>
                    <a:pt x="0" y="302260"/>
                  </a:lnTo>
                  <a:lnTo>
                    <a:pt x="0" y="304799"/>
                  </a:lnTo>
                  <a:lnTo>
                    <a:pt x="54609" y="304799"/>
                  </a:lnTo>
                  <a:lnTo>
                    <a:pt x="54609" y="302260"/>
                  </a:lnTo>
                  <a:close/>
                </a:path>
                <a:path w="54609" h="673100">
                  <a:moveTo>
                    <a:pt x="54609" y="304800"/>
                  </a:moveTo>
                  <a:lnTo>
                    <a:pt x="0" y="304800"/>
                  </a:lnTo>
                  <a:lnTo>
                    <a:pt x="0" y="314959"/>
                  </a:lnTo>
                  <a:lnTo>
                    <a:pt x="54609" y="314959"/>
                  </a:lnTo>
                  <a:lnTo>
                    <a:pt x="54609" y="304800"/>
                  </a:lnTo>
                  <a:close/>
                </a:path>
                <a:path w="54609" h="673100">
                  <a:moveTo>
                    <a:pt x="54609" y="314959"/>
                  </a:moveTo>
                  <a:lnTo>
                    <a:pt x="0" y="314959"/>
                  </a:lnTo>
                  <a:lnTo>
                    <a:pt x="0" y="317499"/>
                  </a:lnTo>
                  <a:lnTo>
                    <a:pt x="54609" y="317499"/>
                  </a:lnTo>
                  <a:lnTo>
                    <a:pt x="54609" y="314959"/>
                  </a:lnTo>
                  <a:close/>
                </a:path>
                <a:path w="54609" h="673100">
                  <a:moveTo>
                    <a:pt x="54609" y="317500"/>
                  </a:moveTo>
                  <a:lnTo>
                    <a:pt x="0" y="317500"/>
                  </a:lnTo>
                  <a:lnTo>
                    <a:pt x="0" y="323849"/>
                  </a:lnTo>
                  <a:lnTo>
                    <a:pt x="54609" y="323849"/>
                  </a:lnTo>
                  <a:lnTo>
                    <a:pt x="54609" y="317500"/>
                  </a:lnTo>
                  <a:close/>
                </a:path>
                <a:path w="54609" h="673100">
                  <a:moveTo>
                    <a:pt x="54609" y="323850"/>
                  </a:moveTo>
                  <a:lnTo>
                    <a:pt x="0" y="323850"/>
                  </a:lnTo>
                  <a:lnTo>
                    <a:pt x="0" y="327659"/>
                  </a:lnTo>
                  <a:lnTo>
                    <a:pt x="54609" y="327659"/>
                  </a:lnTo>
                  <a:lnTo>
                    <a:pt x="54609" y="323850"/>
                  </a:lnTo>
                  <a:close/>
                </a:path>
                <a:path w="54609" h="673100">
                  <a:moveTo>
                    <a:pt x="54609" y="327660"/>
                  </a:moveTo>
                  <a:lnTo>
                    <a:pt x="0" y="327660"/>
                  </a:lnTo>
                  <a:lnTo>
                    <a:pt x="0" y="336549"/>
                  </a:lnTo>
                  <a:lnTo>
                    <a:pt x="54609" y="336549"/>
                  </a:lnTo>
                  <a:lnTo>
                    <a:pt x="54609" y="327660"/>
                  </a:lnTo>
                  <a:close/>
                </a:path>
                <a:path w="54609" h="673100">
                  <a:moveTo>
                    <a:pt x="54609" y="336550"/>
                  </a:moveTo>
                  <a:lnTo>
                    <a:pt x="0" y="336550"/>
                  </a:lnTo>
                  <a:lnTo>
                    <a:pt x="0" y="342899"/>
                  </a:lnTo>
                  <a:lnTo>
                    <a:pt x="54609" y="342899"/>
                  </a:lnTo>
                  <a:lnTo>
                    <a:pt x="54609" y="336550"/>
                  </a:lnTo>
                  <a:close/>
                </a:path>
                <a:path w="54609" h="673100">
                  <a:moveTo>
                    <a:pt x="54609" y="342900"/>
                  </a:moveTo>
                  <a:lnTo>
                    <a:pt x="0" y="342900"/>
                  </a:lnTo>
                  <a:lnTo>
                    <a:pt x="0" y="346709"/>
                  </a:lnTo>
                  <a:lnTo>
                    <a:pt x="54609" y="346709"/>
                  </a:lnTo>
                  <a:lnTo>
                    <a:pt x="54609" y="342900"/>
                  </a:lnTo>
                  <a:close/>
                </a:path>
                <a:path w="54609" h="673100">
                  <a:moveTo>
                    <a:pt x="54609" y="346709"/>
                  </a:moveTo>
                  <a:lnTo>
                    <a:pt x="0" y="346709"/>
                  </a:lnTo>
                  <a:lnTo>
                    <a:pt x="0" y="349249"/>
                  </a:lnTo>
                  <a:lnTo>
                    <a:pt x="54609" y="349249"/>
                  </a:lnTo>
                  <a:lnTo>
                    <a:pt x="54609" y="346709"/>
                  </a:lnTo>
                  <a:close/>
                </a:path>
                <a:path w="54609" h="673100">
                  <a:moveTo>
                    <a:pt x="54609" y="349250"/>
                  </a:moveTo>
                  <a:lnTo>
                    <a:pt x="0" y="349250"/>
                  </a:lnTo>
                  <a:lnTo>
                    <a:pt x="0" y="355599"/>
                  </a:lnTo>
                  <a:lnTo>
                    <a:pt x="54609" y="355599"/>
                  </a:lnTo>
                  <a:lnTo>
                    <a:pt x="54609" y="349250"/>
                  </a:lnTo>
                  <a:close/>
                </a:path>
                <a:path w="54609" h="673100">
                  <a:moveTo>
                    <a:pt x="54609" y="355600"/>
                  </a:moveTo>
                  <a:lnTo>
                    <a:pt x="0" y="355600"/>
                  </a:lnTo>
                  <a:lnTo>
                    <a:pt x="0" y="359409"/>
                  </a:lnTo>
                  <a:lnTo>
                    <a:pt x="54609" y="359409"/>
                  </a:lnTo>
                  <a:lnTo>
                    <a:pt x="54609" y="355600"/>
                  </a:lnTo>
                  <a:close/>
                </a:path>
                <a:path w="54609" h="673100">
                  <a:moveTo>
                    <a:pt x="54609" y="359410"/>
                  </a:moveTo>
                  <a:lnTo>
                    <a:pt x="0" y="359410"/>
                  </a:lnTo>
                  <a:lnTo>
                    <a:pt x="0" y="361949"/>
                  </a:lnTo>
                  <a:lnTo>
                    <a:pt x="54609" y="361949"/>
                  </a:lnTo>
                  <a:lnTo>
                    <a:pt x="54609" y="359410"/>
                  </a:lnTo>
                  <a:close/>
                </a:path>
                <a:path w="54609" h="673100">
                  <a:moveTo>
                    <a:pt x="54609" y="361950"/>
                  </a:moveTo>
                  <a:lnTo>
                    <a:pt x="0" y="361950"/>
                  </a:lnTo>
                  <a:lnTo>
                    <a:pt x="0" y="365759"/>
                  </a:lnTo>
                  <a:lnTo>
                    <a:pt x="54609" y="365759"/>
                  </a:lnTo>
                  <a:lnTo>
                    <a:pt x="54609" y="361950"/>
                  </a:lnTo>
                  <a:close/>
                </a:path>
                <a:path w="54609" h="673100">
                  <a:moveTo>
                    <a:pt x="54609" y="365759"/>
                  </a:moveTo>
                  <a:lnTo>
                    <a:pt x="0" y="365759"/>
                  </a:lnTo>
                  <a:lnTo>
                    <a:pt x="0" y="368299"/>
                  </a:lnTo>
                  <a:lnTo>
                    <a:pt x="54609" y="368299"/>
                  </a:lnTo>
                  <a:lnTo>
                    <a:pt x="54609" y="365759"/>
                  </a:lnTo>
                  <a:close/>
                </a:path>
                <a:path w="54609" h="673100">
                  <a:moveTo>
                    <a:pt x="54609" y="368300"/>
                  </a:moveTo>
                  <a:lnTo>
                    <a:pt x="0" y="368300"/>
                  </a:lnTo>
                  <a:lnTo>
                    <a:pt x="0" y="380999"/>
                  </a:lnTo>
                  <a:lnTo>
                    <a:pt x="54609" y="380999"/>
                  </a:lnTo>
                  <a:lnTo>
                    <a:pt x="54609" y="368300"/>
                  </a:lnTo>
                  <a:close/>
                </a:path>
                <a:path w="54609" h="673100">
                  <a:moveTo>
                    <a:pt x="54609" y="381000"/>
                  </a:moveTo>
                  <a:lnTo>
                    <a:pt x="0" y="381000"/>
                  </a:lnTo>
                  <a:lnTo>
                    <a:pt x="0" y="391159"/>
                  </a:lnTo>
                  <a:lnTo>
                    <a:pt x="54609" y="391159"/>
                  </a:lnTo>
                  <a:lnTo>
                    <a:pt x="54609" y="381000"/>
                  </a:lnTo>
                  <a:close/>
                </a:path>
                <a:path w="54609" h="673100">
                  <a:moveTo>
                    <a:pt x="54609" y="391159"/>
                  </a:moveTo>
                  <a:lnTo>
                    <a:pt x="0" y="391159"/>
                  </a:lnTo>
                  <a:lnTo>
                    <a:pt x="0" y="393699"/>
                  </a:lnTo>
                  <a:lnTo>
                    <a:pt x="54609" y="393699"/>
                  </a:lnTo>
                  <a:lnTo>
                    <a:pt x="54609" y="391159"/>
                  </a:lnTo>
                  <a:close/>
                </a:path>
                <a:path w="54609" h="673100">
                  <a:moveTo>
                    <a:pt x="54609" y="393700"/>
                  </a:moveTo>
                  <a:lnTo>
                    <a:pt x="0" y="393700"/>
                  </a:lnTo>
                  <a:lnTo>
                    <a:pt x="0" y="403859"/>
                  </a:lnTo>
                  <a:lnTo>
                    <a:pt x="54609" y="403859"/>
                  </a:lnTo>
                  <a:lnTo>
                    <a:pt x="54609" y="393700"/>
                  </a:lnTo>
                  <a:close/>
                </a:path>
                <a:path w="54609" h="673100">
                  <a:moveTo>
                    <a:pt x="54609" y="403859"/>
                  </a:moveTo>
                  <a:lnTo>
                    <a:pt x="0" y="403859"/>
                  </a:lnTo>
                  <a:lnTo>
                    <a:pt x="0" y="416559"/>
                  </a:lnTo>
                  <a:lnTo>
                    <a:pt x="54609" y="416559"/>
                  </a:lnTo>
                  <a:lnTo>
                    <a:pt x="54609" y="403859"/>
                  </a:lnTo>
                  <a:close/>
                </a:path>
                <a:path w="54609" h="673100">
                  <a:moveTo>
                    <a:pt x="54609" y="416560"/>
                  </a:moveTo>
                  <a:lnTo>
                    <a:pt x="0" y="416560"/>
                  </a:lnTo>
                  <a:lnTo>
                    <a:pt x="0" y="419099"/>
                  </a:lnTo>
                  <a:lnTo>
                    <a:pt x="54609" y="419099"/>
                  </a:lnTo>
                  <a:lnTo>
                    <a:pt x="54609" y="416560"/>
                  </a:lnTo>
                  <a:close/>
                </a:path>
                <a:path w="54609" h="673100">
                  <a:moveTo>
                    <a:pt x="54609" y="419100"/>
                  </a:moveTo>
                  <a:lnTo>
                    <a:pt x="0" y="419100"/>
                  </a:lnTo>
                  <a:lnTo>
                    <a:pt x="0" y="425449"/>
                  </a:lnTo>
                  <a:lnTo>
                    <a:pt x="54609" y="425449"/>
                  </a:lnTo>
                  <a:lnTo>
                    <a:pt x="54609" y="419100"/>
                  </a:lnTo>
                  <a:close/>
                </a:path>
                <a:path w="54609" h="673100">
                  <a:moveTo>
                    <a:pt x="54609" y="425450"/>
                  </a:moveTo>
                  <a:lnTo>
                    <a:pt x="0" y="425450"/>
                  </a:lnTo>
                  <a:lnTo>
                    <a:pt x="0" y="431799"/>
                  </a:lnTo>
                  <a:lnTo>
                    <a:pt x="54609" y="431799"/>
                  </a:lnTo>
                  <a:lnTo>
                    <a:pt x="54609" y="425450"/>
                  </a:lnTo>
                  <a:close/>
                </a:path>
                <a:path w="54609" h="673100">
                  <a:moveTo>
                    <a:pt x="54609" y="431800"/>
                  </a:moveTo>
                  <a:lnTo>
                    <a:pt x="0" y="431800"/>
                  </a:lnTo>
                  <a:lnTo>
                    <a:pt x="0" y="435609"/>
                  </a:lnTo>
                  <a:lnTo>
                    <a:pt x="54609" y="435609"/>
                  </a:lnTo>
                  <a:lnTo>
                    <a:pt x="54609" y="431800"/>
                  </a:lnTo>
                  <a:close/>
                </a:path>
                <a:path w="54609" h="673100">
                  <a:moveTo>
                    <a:pt x="54609" y="435609"/>
                  </a:moveTo>
                  <a:lnTo>
                    <a:pt x="0" y="435609"/>
                  </a:lnTo>
                  <a:lnTo>
                    <a:pt x="0" y="444499"/>
                  </a:lnTo>
                  <a:lnTo>
                    <a:pt x="54609" y="444499"/>
                  </a:lnTo>
                  <a:lnTo>
                    <a:pt x="54609" y="435609"/>
                  </a:lnTo>
                  <a:close/>
                </a:path>
                <a:path w="54609" h="673100">
                  <a:moveTo>
                    <a:pt x="54609" y="444500"/>
                  </a:moveTo>
                  <a:lnTo>
                    <a:pt x="0" y="444500"/>
                  </a:lnTo>
                  <a:lnTo>
                    <a:pt x="0" y="448309"/>
                  </a:lnTo>
                  <a:lnTo>
                    <a:pt x="54609" y="448309"/>
                  </a:lnTo>
                  <a:lnTo>
                    <a:pt x="54609" y="444500"/>
                  </a:lnTo>
                  <a:close/>
                </a:path>
                <a:path w="54609" h="673100">
                  <a:moveTo>
                    <a:pt x="54609" y="448310"/>
                  </a:moveTo>
                  <a:lnTo>
                    <a:pt x="0" y="448310"/>
                  </a:lnTo>
                  <a:lnTo>
                    <a:pt x="0" y="450849"/>
                  </a:lnTo>
                  <a:lnTo>
                    <a:pt x="54609" y="450849"/>
                  </a:lnTo>
                  <a:lnTo>
                    <a:pt x="54609" y="448310"/>
                  </a:lnTo>
                  <a:close/>
                </a:path>
                <a:path w="54609" h="673100">
                  <a:moveTo>
                    <a:pt x="54609" y="450850"/>
                  </a:moveTo>
                  <a:lnTo>
                    <a:pt x="0" y="450850"/>
                  </a:lnTo>
                  <a:lnTo>
                    <a:pt x="0" y="454659"/>
                  </a:lnTo>
                  <a:lnTo>
                    <a:pt x="54609" y="454659"/>
                  </a:lnTo>
                  <a:lnTo>
                    <a:pt x="54609" y="450850"/>
                  </a:lnTo>
                  <a:close/>
                </a:path>
                <a:path w="54609" h="673100">
                  <a:moveTo>
                    <a:pt x="54609" y="454659"/>
                  </a:moveTo>
                  <a:lnTo>
                    <a:pt x="0" y="454659"/>
                  </a:lnTo>
                  <a:lnTo>
                    <a:pt x="0" y="457199"/>
                  </a:lnTo>
                  <a:lnTo>
                    <a:pt x="54609" y="457199"/>
                  </a:lnTo>
                  <a:lnTo>
                    <a:pt x="54609" y="454659"/>
                  </a:lnTo>
                  <a:close/>
                </a:path>
                <a:path w="54609" h="673100">
                  <a:moveTo>
                    <a:pt x="54609" y="457200"/>
                  </a:moveTo>
                  <a:lnTo>
                    <a:pt x="0" y="457200"/>
                  </a:lnTo>
                  <a:lnTo>
                    <a:pt x="0" y="463549"/>
                  </a:lnTo>
                  <a:lnTo>
                    <a:pt x="54609" y="463549"/>
                  </a:lnTo>
                  <a:lnTo>
                    <a:pt x="54609" y="457200"/>
                  </a:lnTo>
                  <a:close/>
                </a:path>
                <a:path w="54609" h="673100">
                  <a:moveTo>
                    <a:pt x="54609" y="463550"/>
                  </a:moveTo>
                  <a:lnTo>
                    <a:pt x="0" y="463550"/>
                  </a:lnTo>
                  <a:lnTo>
                    <a:pt x="0" y="467359"/>
                  </a:lnTo>
                  <a:lnTo>
                    <a:pt x="54609" y="467359"/>
                  </a:lnTo>
                  <a:lnTo>
                    <a:pt x="54609" y="463550"/>
                  </a:lnTo>
                  <a:close/>
                </a:path>
                <a:path w="54609" h="673100">
                  <a:moveTo>
                    <a:pt x="54609" y="467359"/>
                  </a:moveTo>
                  <a:lnTo>
                    <a:pt x="0" y="467359"/>
                  </a:lnTo>
                  <a:lnTo>
                    <a:pt x="0" y="469899"/>
                  </a:lnTo>
                  <a:lnTo>
                    <a:pt x="54609" y="469899"/>
                  </a:lnTo>
                  <a:lnTo>
                    <a:pt x="54609" y="467359"/>
                  </a:lnTo>
                  <a:close/>
                </a:path>
                <a:path w="54609" h="673100">
                  <a:moveTo>
                    <a:pt x="54609" y="469900"/>
                  </a:moveTo>
                  <a:lnTo>
                    <a:pt x="0" y="469900"/>
                  </a:lnTo>
                  <a:lnTo>
                    <a:pt x="0" y="476249"/>
                  </a:lnTo>
                  <a:lnTo>
                    <a:pt x="54609" y="476249"/>
                  </a:lnTo>
                  <a:lnTo>
                    <a:pt x="54609" y="469900"/>
                  </a:lnTo>
                  <a:close/>
                </a:path>
                <a:path w="54609" h="673100">
                  <a:moveTo>
                    <a:pt x="54609" y="476250"/>
                  </a:moveTo>
                  <a:lnTo>
                    <a:pt x="0" y="476250"/>
                  </a:lnTo>
                  <a:lnTo>
                    <a:pt x="0" y="480059"/>
                  </a:lnTo>
                  <a:lnTo>
                    <a:pt x="54609" y="480059"/>
                  </a:lnTo>
                  <a:lnTo>
                    <a:pt x="54609" y="476250"/>
                  </a:lnTo>
                  <a:close/>
                </a:path>
                <a:path w="54609" h="673100">
                  <a:moveTo>
                    <a:pt x="54609" y="480059"/>
                  </a:moveTo>
                  <a:lnTo>
                    <a:pt x="0" y="480059"/>
                  </a:lnTo>
                  <a:lnTo>
                    <a:pt x="0" y="482599"/>
                  </a:lnTo>
                  <a:lnTo>
                    <a:pt x="54609" y="482599"/>
                  </a:lnTo>
                  <a:lnTo>
                    <a:pt x="54609" y="480059"/>
                  </a:lnTo>
                  <a:close/>
                </a:path>
                <a:path w="54609" h="673100">
                  <a:moveTo>
                    <a:pt x="54609" y="482600"/>
                  </a:moveTo>
                  <a:lnTo>
                    <a:pt x="0" y="482600"/>
                  </a:lnTo>
                  <a:lnTo>
                    <a:pt x="0" y="488949"/>
                  </a:lnTo>
                  <a:lnTo>
                    <a:pt x="54609" y="488949"/>
                  </a:lnTo>
                  <a:lnTo>
                    <a:pt x="54609" y="482600"/>
                  </a:lnTo>
                  <a:close/>
                </a:path>
                <a:path w="54609" h="673100">
                  <a:moveTo>
                    <a:pt x="54609" y="488950"/>
                  </a:moveTo>
                  <a:lnTo>
                    <a:pt x="0" y="488950"/>
                  </a:lnTo>
                  <a:lnTo>
                    <a:pt x="0" y="492759"/>
                  </a:lnTo>
                  <a:lnTo>
                    <a:pt x="54609" y="492759"/>
                  </a:lnTo>
                  <a:lnTo>
                    <a:pt x="54609" y="488950"/>
                  </a:lnTo>
                  <a:close/>
                </a:path>
                <a:path w="54609" h="673100">
                  <a:moveTo>
                    <a:pt x="54609" y="492759"/>
                  </a:moveTo>
                  <a:lnTo>
                    <a:pt x="0" y="492759"/>
                  </a:lnTo>
                  <a:lnTo>
                    <a:pt x="0" y="499109"/>
                  </a:lnTo>
                  <a:lnTo>
                    <a:pt x="54609" y="499109"/>
                  </a:lnTo>
                  <a:lnTo>
                    <a:pt x="54609" y="492759"/>
                  </a:lnTo>
                  <a:close/>
                </a:path>
                <a:path w="54609" h="673100">
                  <a:moveTo>
                    <a:pt x="54609" y="499109"/>
                  </a:moveTo>
                  <a:lnTo>
                    <a:pt x="0" y="499109"/>
                  </a:lnTo>
                  <a:lnTo>
                    <a:pt x="0" y="501649"/>
                  </a:lnTo>
                  <a:lnTo>
                    <a:pt x="54609" y="501649"/>
                  </a:lnTo>
                  <a:lnTo>
                    <a:pt x="54609" y="499109"/>
                  </a:lnTo>
                  <a:close/>
                </a:path>
                <a:path w="54609" h="673100">
                  <a:moveTo>
                    <a:pt x="54609" y="501650"/>
                  </a:moveTo>
                  <a:lnTo>
                    <a:pt x="0" y="501650"/>
                  </a:lnTo>
                  <a:lnTo>
                    <a:pt x="0" y="505459"/>
                  </a:lnTo>
                  <a:lnTo>
                    <a:pt x="54609" y="505459"/>
                  </a:lnTo>
                  <a:lnTo>
                    <a:pt x="54609" y="501650"/>
                  </a:lnTo>
                  <a:close/>
                </a:path>
                <a:path w="54609" h="673100">
                  <a:moveTo>
                    <a:pt x="54609" y="505459"/>
                  </a:moveTo>
                  <a:lnTo>
                    <a:pt x="0" y="505459"/>
                  </a:lnTo>
                  <a:lnTo>
                    <a:pt x="0" y="511809"/>
                  </a:lnTo>
                  <a:lnTo>
                    <a:pt x="54609" y="511809"/>
                  </a:lnTo>
                  <a:lnTo>
                    <a:pt x="54609" y="505459"/>
                  </a:lnTo>
                  <a:close/>
                </a:path>
                <a:path w="54609" h="673100">
                  <a:moveTo>
                    <a:pt x="54609" y="511809"/>
                  </a:moveTo>
                  <a:lnTo>
                    <a:pt x="0" y="511809"/>
                  </a:lnTo>
                  <a:lnTo>
                    <a:pt x="0" y="514349"/>
                  </a:lnTo>
                  <a:lnTo>
                    <a:pt x="54609" y="514349"/>
                  </a:lnTo>
                  <a:lnTo>
                    <a:pt x="54609" y="511809"/>
                  </a:lnTo>
                  <a:close/>
                </a:path>
                <a:path w="54609" h="673100">
                  <a:moveTo>
                    <a:pt x="54609" y="514350"/>
                  </a:moveTo>
                  <a:lnTo>
                    <a:pt x="0" y="514350"/>
                  </a:lnTo>
                  <a:lnTo>
                    <a:pt x="0" y="518159"/>
                  </a:lnTo>
                  <a:lnTo>
                    <a:pt x="54609" y="518159"/>
                  </a:lnTo>
                  <a:lnTo>
                    <a:pt x="54609" y="514350"/>
                  </a:lnTo>
                  <a:close/>
                </a:path>
                <a:path w="54609" h="673100">
                  <a:moveTo>
                    <a:pt x="54609" y="518159"/>
                  </a:moveTo>
                  <a:lnTo>
                    <a:pt x="0" y="518159"/>
                  </a:lnTo>
                  <a:lnTo>
                    <a:pt x="0" y="520699"/>
                  </a:lnTo>
                  <a:lnTo>
                    <a:pt x="54609" y="520699"/>
                  </a:lnTo>
                  <a:lnTo>
                    <a:pt x="54609" y="518159"/>
                  </a:lnTo>
                  <a:close/>
                </a:path>
                <a:path w="54609" h="673100">
                  <a:moveTo>
                    <a:pt x="54609" y="520700"/>
                  </a:moveTo>
                  <a:lnTo>
                    <a:pt x="0" y="520700"/>
                  </a:lnTo>
                  <a:lnTo>
                    <a:pt x="0" y="524509"/>
                  </a:lnTo>
                  <a:lnTo>
                    <a:pt x="54609" y="524509"/>
                  </a:lnTo>
                  <a:lnTo>
                    <a:pt x="54609" y="520700"/>
                  </a:lnTo>
                  <a:close/>
                </a:path>
                <a:path w="54609" h="673100">
                  <a:moveTo>
                    <a:pt x="54609" y="524510"/>
                  </a:moveTo>
                  <a:lnTo>
                    <a:pt x="0" y="524510"/>
                  </a:lnTo>
                  <a:lnTo>
                    <a:pt x="0" y="527049"/>
                  </a:lnTo>
                  <a:lnTo>
                    <a:pt x="54609" y="527049"/>
                  </a:lnTo>
                  <a:lnTo>
                    <a:pt x="54609" y="524510"/>
                  </a:lnTo>
                  <a:close/>
                </a:path>
                <a:path w="54609" h="673100">
                  <a:moveTo>
                    <a:pt x="54609" y="527050"/>
                  </a:moveTo>
                  <a:lnTo>
                    <a:pt x="0" y="527050"/>
                  </a:lnTo>
                  <a:lnTo>
                    <a:pt x="0" y="530859"/>
                  </a:lnTo>
                  <a:lnTo>
                    <a:pt x="54609" y="530859"/>
                  </a:lnTo>
                  <a:lnTo>
                    <a:pt x="54609" y="527050"/>
                  </a:lnTo>
                  <a:close/>
                </a:path>
                <a:path w="54609" h="673100">
                  <a:moveTo>
                    <a:pt x="54609" y="530860"/>
                  </a:moveTo>
                  <a:lnTo>
                    <a:pt x="0" y="530860"/>
                  </a:lnTo>
                  <a:lnTo>
                    <a:pt x="0" y="539749"/>
                  </a:lnTo>
                  <a:lnTo>
                    <a:pt x="54609" y="539749"/>
                  </a:lnTo>
                  <a:lnTo>
                    <a:pt x="54609" y="530860"/>
                  </a:lnTo>
                  <a:close/>
                </a:path>
                <a:path w="54609" h="673100">
                  <a:moveTo>
                    <a:pt x="54609" y="539750"/>
                  </a:moveTo>
                  <a:lnTo>
                    <a:pt x="0" y="539750"/>
                  </a:lnTo>
                  <a:lnTo>
                    <a:pt x="0" y="543559"/>
                  </a:lnTo>
                  <a:lnTo>
                    <a:pt x="54609" y="543559"/>
                  </a:lnTo>
                  <a:lnTo>
                    <a:pt x="54609" y="539750"/>
                  </a:lnTo>
                  <a:close/>
                </a:path>
                <a:path w="54609" h="673100">
                  <a:moveTo>
                    <a:pt x="54609" y="543560"/>
                  </a:moveTo>
                  <a:lnTo>
                    <a:pt x="0" y="543560"/>
                  </a:lnTo>
                  <a:lnTo>
                    <a:pt x="0" y="546099"/>
                  </a:lnTo>
                  <a:lnTo>
                    <a:pt x="54609" y="546099"/>
                  </a:lnTo>
                  <a:lnTo>
                    <a:pt x="54609" y="543560"/>
                  </a:lnTo>
                  <a:close/>
                </a:path>
                <a:path w="54609" h="673100">
                  <a:moveTo>
                    <a:pt x="54609" y="546100"/>
                  </a:moveTo>
                  <a:lnTo>
                    <a:pt x="0" y="546100"/>
                  </a:lnTo>
                  <a:lnTo>
                    <a:pt x="0" y="549909"/>
                  </a:lnTo>
                  <a:lnTo>
                    <a:pt x="54609" y="549909"/>
                  </a:lnTo>
                  <a:lnTo>
                    <a:pt x="54609" y="546100"/>
                  </a:lnTo>
                  <a:close/>
                </a:path>
                <a:path w="54609" h="673100">
                  <a:moveTo>
                    <a:pt x="54609" y="549910"/>
                  </a:moveTo>
                  <a:lnTo>
                    <a:pt x="0" y="549910"/>
                  </a:lnTo>
                  <a:lnTo>
                    <a:pt x="0" y="552449"/>
                  </a:lnTo>
                  <a:lnTo>
                    <a:pt x="54609" y="552449"/>
                  </a:lnTo>
                  <a:lnTo>
                    <a:pt x="54609" y="549910"/>
                  </a:lnTo>
                  <a:close/>
                </a:path>
                <a:path w="54609" h="673100">
                  <a:moveTo>
                    <a:pt x="8889" y="671829"/>
                  </a:moveTo>
                  <a:lnTo>
                    <a:pt x="3809" y="671829"/>
                  </a:lnTo>
                  <a:lnTo>
                    <a:pt x="3809" y="673099"/>
                  </a:lnTo>
                  <a:lnTo>
                    <a:pt x="8889" y="673099"/>
                  </a:lnTo>
                  <a:lnTo>
                    <a:pt x="8889" y="671829"/>
                  </a:lnTo>
                  <a:close/>
                </a:path>
                <a:path w="54609" h="673100">
                  <a:moveTo>
                    <a:pt x="22859" y="666749"/>
                  </a:moveTo>
                  <a:lnTo>
                    <a:pt x="0" y="666749"/>
                  </a:lnTo>
                  <a:lnTo>
                    <a:pt x="0" y="671829"/>
                  </a:lnTo>
                  <a:lnTo>
                    <a:pt x="13970" y="671829"/>
                  </a:lnTo>
                  <a:lnTo>
                    <a:pt x="13970" y="669289"/>
                  </a:lnTo>
                  <a:lnTo>
                    <a:pt x="19049" y="669289"/>
                  </a:lnTo>
                  <a:lnTo>
                    <a:pt x="19049" y="668019"/>
                  </a:lnTo>
                  <a:lnTo>
                    <a:pt x="22859" y="668019"/>
                  </a:lnTo>
                  <a:lnTo>
                    <a:pt x="22859" y="666749"/>
                  </a:lnTo>
                  <a:close/>
                </a:path>
                <a:path w="54609" h="673100">
                  <a:moveTo>
                    <a:pt x="33020" y="665479"/>
                  </a:moveTo>
                  <a:lnTo>
                    <a:pt x="27939" y="665479"/>
                  </a:lnTo>
                  <a:lnTo>
                    <a:pt x="27939" y="666749"/>
                  </a:lnTo>
                  <a:lnTo>
                    <a:pt x="33020" y="666749"/>
                  </a:lnTo>
                  <a:lnTo>
                    <a:pt x="33020" y="665479"/>
                  </a:lnTo>
                  <a:close/>
                </a:path>
                <a:path w="54609" h="673100">
                  <a:moveTo>
                    <a:pt x="48259" y="660399"/>
                  </a:moveTo>
                  <a:lnTo>
                    <a:pt x="0" y="660399"/>
                  </a:lnTo>
                  <a:lnTo>
                    <a:pt x="0" y="665479"/>
                  </a:lnTo>
                  <a:lnTo>
                    <a:pt x="38100" y="665479"/>
                  </a:lnTo>
                  <a:lnTo>
                    <a:pt x="38100" y="662939"/>
                  </a:lnTo>
                  <a:lnTo>
                    <a:pt x="43179" y="662939"/>
                  </a:lnTo>
                  <a:lnTo>
                    <a:pt x="43179" y="661669"/>
                  </a:lnTo>
                  <a:lnTo>
                    <a:pt x="48259" y="661669"/>
                  </a:lnTo>
                  <a:lnTo>
                    <a:pt x="48259" y="660399"/>
                  </a:lnTo>
                  <a:close/>
                </a:path>
                <a:path w="54609" h="673100">
                  <a:moveTo>
                    <a:pt x="54609" y="654049"/>
                  </a:moveTo>
                  <a:lnTo>
                    <a:pt x="0" y="654049"/>
                  </a:lnTo>
                  <a:lnTo>
                    <a:pt x="0" y="659129"/>
                  </a:lnTo>
                  <a:lnTo>
                    <a:pt x="52070" y="659129"/>
                  </a:lnTo>
                  <a:lnTo>
                    <a:pt x="52070" y="660399"/>
                  </a:lnTo>
                  <a:lnTo>
                    <a:pt x="54609" y="660399"/>
                  </a:lnTo>
                  <a:lnTo>
                    <a:pt x="54609" y="654049"/>
                  </a:lnTo>
                  <a:close/>
                </a:path>
                <a:path w="54609" h="673100">
                  <a:moveTo>
                    <a:pt x="54609" y="647699"/>
                  </a:moveTo>
                  <a:lnTo>
                    <a:pt x="0" y="647699"/>
                  </a:lnTo>
                  <a:lnTo>
                    <a:pt x="0" y="652779"/>
                  </a:lnTo>
                  <a:lnTo>
                    <a:pt x="54609" y="652779"/>
                  </a:lnTo>
                  <a:lnTo>
                    <a:pt x="54609" y="647699"/>
                  </a:lnTo>
                  <a:close/>
                </a:path>
                <a:path w="54609" h="673100">
                  <a:moveTo>
                    <a:pt x="54609" y="641349"/>
                  </a:moveTo>
                  <a:lnTo>
                    <a:pt x="0" y="641349"/>
                  </a:lnTo>
                  <a:lnTo>
                    <a:pt x="0" y="646429"/>
                  </a:lnTo>
                  <a:lnTo>
                    <a:pt x="54609" y="646429"/>
                  </a:lnTo>
                  <a:lnTo>
                    <a:pt x="54609" y="641349"/>
                  </a:lnTo>
                  <a:close/>
                </a:path>
                <a:path w="54609" h="673100">
                  <a:moveTo>
                    <a:pt x="54609" y="634999"/>
                  </a:moveTo>
                  <a:lnTo>
                    <a:pt x="0" y="634999"/>
                  </a:lnTo>
                  <a:lnTo>
                    <a:pt x="0" y="640080"/>
                  </a:lnTo>
                  <a:lnTo>
                    <a:pt x="54609" y="640080"/>
                  </a:lnTo>
                  <a:lnTo>
                    <a:pt x="54609" y="634999"/>
                  </a:lnTo>
                  <a:close/>
                </a:path>
                <a:path w="54609" h="673100">
                  <a:moveTo>
                    <a:pt x="54609" y="628649"/>
                  </a:moveTo>
                  <a:lnTo>
                    <a:pt x="0" y="628649"/>
                  </a:lnTo>
                  <a:lnTo>
                    <a:pt x="0" y="633729"/>
                  </a:lnTo>
                  <a:lnTo>
                    <a:pt x="54609" y="633729"/>
                  </a:lnTo>
                  <a:lnTo>
                    <a:pt x="54609" y="628649"/>
                  </a:lnTo>
                  <a:close/>
                </a:path>
                <a:path w="54609" h="673100">
                  <a:moveTo>
                    <a:pt x="54609" y="622299"/>
                  </a:moveTo>
                  <a:lnTo>
                    <a:pt x="0" y="622299"/>
                  </a:lnTo>
                  <a:lnTo>
                    <a:pt x="0" y="627379"/>
                  </a:lnTo>
                  <a:lnTo>
                    <a:pt x="54609" y="627379"/>
                  </a:lnTo>
                  <a:lnTo>
                    <a:pt x="54609" y="622299"/>
                  </a:lnTo>
                  <a:close/>
                </a:path>
                <a:path w="54609" h="673100">
                  <a:moveTo>
                    <a:pt x="54609" y="615949"/>
                  </a:moveTo>
                  <a:lnTo>
                    <a:pt x="0" y="615949"/>
                  </a:lnTo>
                  <a:lnTo>
                    <a:pt x="0" y="621029"/>
                  </a:lnTo>
                  <a:lnTo>
                    <a:pt x="54609" y="621029"/>
                  </a:lnTo>
                  <a:lnTo>
                    <a:pt x="54609" y="615949"/>
                  </a:lnTo>
                  <a:close/>
                </a:path>
                <a:path w="54609" h="673100">
                  <a:moveTo>
                    <a:pt x="54609" y="609599"/>
                  </a:moveTo>
                  <a:lnTo>
                    <a:pt x="0" y="609599"/>
                  </a:lnTo>
                  <a:lnTo>
                    <a:pt x="0" y="614680"/>
                  </a:lnTo>
                  <a:lnTo>
                    <a:pt x="54609" y="614680"/>
                  </a:lnTo>
                  <a:lnTo>
                    <a:pt x="54609" y="609599"/>
                  </a:lnTo>
                  <a:close/>
                </a:path>
                <a:path w="54609" h="673100">
                  <a:moveTo>
                    <a:pt x="54609" y="603249"/>
                  </a:moveTo>
                  <a:lnTo>
                    <a:pt x="0" y="603249"/>
                  </a:lnTo>
                  <a:lnTo>
                    <a:pt x="0" y="608329"/>
                  </a:lnTo>
                  <a:lnTo>
                    <a:pt x="54609" y="608329"/>
                  </a:lnTo>
                  <a:lnTo>
                    <a:pt x="54609" y="603249"/>
                  </a:lnTo>
                  <a:close/>
                </a:path>
                <a:path w="54609" h="673100">
                  <a:moveTo>
                    <a:pt x="54609" y="596899"/>
                  </a:moveTo>
                  <a:lnTo>
                    <a:pt x="0" y="596899"/>
                  </a:lnTo>
                  <a:lnTo>
                    <a:pt x="0" y="601979"/>
                  </a:lnTo>
                  <a:lnTo>
                    <a:pt x="54609" y="601979"/>
                  </a:lnTo>
                  <a:lnTo>
                    <a:pt x="54609" y="596899"/>
                  </a:lnTo>
                  <a:close/>
                </a:path>
                <a:path w="54609" h="673100">
                  <a:moveTo>
                    <a:pt x="54609" y="590549"/>
                  </a:moveTo>
                  <a:lnTo>
                    <a:pt x="0" y="590549"/>
                  </a:lnTo>
                  <a:lnTo>
                    <a:pt x="0" y="595630"/>
                  </a:lnTo>
                  <a:lnTo>
                    <a:pt x="54609" y="595630"/>
                  </a:lnTo>
                  <a:lnTo>
                    <a:pt x="54609" y="590549"/>
                  </a:lnTo>
                  <a:close/>
                </a:path>
                <a:path w="54609" h="673100">
                  <a:moveTo>
                    <a:pt x="54609" y="584199"/>
                  </a:moveTo>
                  <a:lnTo>
                    <a:pt x="0" y="584199"/>
                  </a:lnTo>
                  <a:lnTo>
                    <a:pt x="0" y="589280"/>
                  </a:lnTo>
                  <a:lnTo>
                    <a:pt x="54609" y="589280"/>
                  </a:lnTo>
                  <a:lnTo>
                    <a:pt x="54609" y="584199"/>
                  </a:lnTo>
                  <a:close/>
                </a:path>
                <a:path w="54609" h="673100">
                  <a:moveTo>
                    <a:pt x="54609" y="577849"/>
                  </a:moveTo>
                  <a:lnTo>
                    <a:pt x="0" y="577849"/>
                  </a:lnTo>
                  <a:lnTo>
                    <a:pt x="0" y="582930"/>
                  </a:lnTo>
                  <a:lnTo>
                    <a:pt x="54609" y="582930"/>
                  </a:lnTo>
                  <a:lnTo>
                    <a:pt x="54609" y="577849"/>
                  </a:lnTo>
                  <a:close/>
                </a:path>
                <a:path w="54609" h="673100">
                  <a:moveTo>
                    <a:pt x="54609" y="571499"/>
                  </a:moveTo>
                  <a:lnTo>
                    <a:pt x="0" y="571499"/>
                  </a:lnTo>
                  <a:lnTo>
                    <a:pt x="0" y="576579"/>
                  </a:lnTo>
                  <a:lnTo>
                    <a:pt x="54609" y="576579"/>
                  </a:lnTo>
                  <a:lnTo>
                    <a:pt x="54609" y="571499"/>
                  </a:lnTo>
                  <a:close/>
                </a:path>
                <a:path w="54609" h="673100">
                  <a:moveTo>
                    <a:pt x="54609" y="565149"/>
                  </a:moveTo>
                  <a:lnTo>
                    <a:pt x="0" y="565149"/>
                  </a:lnTo>
                  <a:lnTo>
                    <a:pt x="0" y="570230"/>
                  </a:lnTo>
                  <a:lnTo>
                    <a:pt x="54609" y="570230"/>
                  </a:lnTo>
                  <a:lnTo>
                    <a:pt x="54609" y="565149"/>
                  </a:lnTo>
                  <a:close/>
                </a:path>
                <a:path w="54609" h="673100">
                  <a:moveTo>
                    <a:pt x="54609" y="558799"/>
                  </a:moveTo>
                  <a:lnTo>
                    <a:pt x="0" y="558799"/>
                  </a:lnTo>
                  <a:lnTo>
                    <a:pt x="0" y="563880"/>
                  </a:lnTo>
                  <a:lnTo>
                    <a:pt x="54609" y="563880"/>
                  </a:lnTo>
                  <a:lnTo>
                    <a:pt x="54609" y="558799"/>
                  </a:lnTo>
                  <a:close/>
                </a:path>
                <a:path w="54609" h="673100">
                  <a:moveTo>
                    <a:pt x="54609" y="553719"/>
                  </a:moveTo>
                  <a:lnTo>
                    <a:pt x="0" y="553719"/>
                  </a:lnTo>
                  <a:lnTo>
                    <a:pt x="0" y="557529"/>
                  </a:lnTo>
                  <a:lnTo>
                    <a:pt x="54609" y="557529"/>
                  </a:lnTo>
                  <a:lnTo>
                    <a:pt x="54609" y="553719"/>
                  </a:lnTo>
                  <a:close/>
                </a:path>
              </a:pathLst>
            </a:custGeom>
            <a:solidFill>
              <a:srgbClr val="206620"/>
            </a:solidFill>
          </p:spPr>
          <p:txBody>
            <a:bodyPr wrap="square" lIns="0" tIns="0" rIns="0" bIns="0" rtlCol="0"/>
            <a:lstStyle/>
            <a:p>
              <a:endParaRPr/>
            </a:p>
          </p:txBody>
        </p:sp>
        <p:sp>
          <p:nvSpPr>
            <p:cNvPr id="932" name="object 932"/>
            <p:cNvSpPr/>
            <p:nvPr/>
          </p:nvSpPr>
          <p:spPr>
            <a:xfrm>
              <a:off x="7236460" y="5491479"/>
              <a:ext cx="54610" cy="685800"/>
            </a:xfrm>
            <a:custGeom>
              <a:avLst/>
              <a:gdLst/>
              <a:ahLst/>
              <a:cxnLst/>
              <a:rect l="l" t="t" r="r" b="b"/>
              <a:pathLst>
                <a:path w="54609" h="685800">
                  <a:moveTo>
                    <a:pt x="54610" y="0"/>
                  </a:moveTo>
                  <a:lnTo>
                    <a:pt x="20320" y="0"/>
                  </a:lnTo>
                  <a:lnTo>
                    <a:pt x="20320" y="1270"/>
                  </a:lnTo>
                  <a:lnTo>
                    <a:pt x="0" y="1270"/>
                  </a:lnTo>
                  <a:lnTo>
                    <a:pt x="0" y="5080"/>
                  </a:lnTo>
                  <a:lnTo>
                    <a:pt x="54610" y="5080"/>
                  </a:lnTo>
                  <a:lnTo>
                    <a:pt x="54610" y="0"/>
                  </a:lnTo>
                  <a:close/>
                </a:path>
                <a:path w="54609" h="685800">
                  <a:moveTo>
                    <a:pt x="54610" y="5080"/>
                  </a:moveTo>
                  <a:lnTo>
                    <a:pt x="0" y="5080"/>
                  </a:lnTo>
                  <a:lnTo>
                    <a:pt x="0" y="15240"/>
                  </a:lnTo>
                  <a:lnTo>
                    <a:pt x="54610" y="15240"/>
                  </a:lnTo>
                  <a:lnTo>
                    <a:pt x="54610" y="5080"/>
                  </a:lnTo>
                  <a:close/>
                </a:path>
                <a:path w="54609" h="685800">
                  <a:moveTo>
                    <a:pt x="54610" y="15240"/>
                  </a:moveTo>
                  <a:lnTo>
                    <a:pt x="0" y="15240"/>
                  </a:lnTo>
                  <a:lnTo>
                    <a:pt x="0" y="17780"/>
                  </a:lnTo>
                  <a:lnTo>
                    <a:pt x="54610" y="17780"/>
                  </a:lnTo>
                  <a:lnTo>
                    <a:pt x="54610" y="15240"/>
                  </a:lnTo>
                  <a:close/>
                </a:path>
                <a:path w="54609" h="685800">
                  <a:moveTo>
                    <a:pt x="54610" y="17780"/>
                  </a:moveTo>
                  <a:lnTo>
                    <a:pt x="0" y="17780"/>
                  </a:lnTo>
                  <a:lnTo>
                    <a:pt x="0" y="21590"/>
                  </a:lnTo>
                  <a:lnTo>
                    <a:pt x="54610" y="21590"/>
                  </a:lnTo>
                  <a:lnTo>
                    <a:pt x="54610" y="17780"/>
                  </a:lnTo>
                  <a:close/>
                </a:path>
                <a:path w="54609" h="685800">
                  <a:moveTo>
                    <a:pt x="54610" y="21590"/>
                  </a:moveTo>
                  <a:lnTo>
                    <a:pt x="0" y="21590"/>
                  </a:lnTo>
                  <a:lnTo>
                    <a:pt x="0" y="24130"/>
                  </a:lnTo>
                  <a:lnTo>
                    <a:pt x="54610" y="24130"/>
                  </a:lnTo>
                  <a:lnTo>
                    <a:pt x="54610" y="21590"/>
                  </a:lnTo>
                  <a:close/>
                </a:path>
                <a:path w="54609" h="685800">
                  <a:moveTo>
                    <a:pt x="54610" y="24130"/>
                  </a:moveTo>
                  <a:lnTo>
                    <a:pt x="0" y="24130"/>
                  </a:lnTo>
                  <a:lnTo>
                    <a:pt x="0" y="30480"/>
                  </a:lnTo>
                  <a:lnTo>
                    <a:pt x="54610" y="30480"/>
                  </a:lnTo>
                  <a:lnTo>
                    <a:pt x="54610" y="24130"/>
                  </a:lnTo>
                  <a:close/>
                </a:path>
                <a:path w="54609" h="685800">
                  <a:moveTo>
                    <a:pt x="54610" y="30480"/>
                  </a:moveTo>
                  <a:lnTo>
                    <a:pt x="0" y="30480"/>
                  </a:lnTo>
                  <a:lnTo>
                    <a:pt x="0" y="40640"/>
                  </a:lnTo>
                  <a:lnTo>
                    <a:pt x="54610" y="40640"/>
                  </a:lnTo>
                  <a:lnTo>
                    <a:pt x="54610" y="30480"/>
                  </a:lnTo>
                  <a:close/>
                </a:path>
                <a:path w="54609" h="685800">
                  <a:moveTo>
                    <a:pt x="54610" y="40640"/>
                  </a:moveTo>
                  <a:lnTo>
                    <a:pt x="0" y="40640"/>
                  </a:lnTo>
                  <a:lnTo>
                    <a:pt x="0" y="43180"/>
                  </a:lnTo>
                  <a:lnTo>
                    <a:pt x="54610" y="43180"/>
                  </a:lnTo>
                  <a:lnTo>
                    <a:pt x="54610" y="40640"/>
                  </a:lnTo>
                  <a:close/>
                </a:path>
                <a:path w="54609" h="685800">
                  <a:moveTo>
                    <a:pt x="54610" y="43180"/>
                  </a:moveTo>
                  <a:lnTo>
                    <a:pt x="0" y="43180"/>
                  </a:lnTo>
                  <a:lnTo>
                    <a:pt x="0" y="46990"/>
                  </a:lnTo>
                  <a:lnTo>
                    <a:pt x="54610" y="46990"/>
                  </a:lnTo>
                  <a:lnTo>
                    <a:pt x="54610" y="43180"/>
                  </a:lnTo>
                  <a:close/>
                </a:path>
                <a:path w="54609" h="685800">
                  <a:moveTo>
                    <a:pt x="54610" y="46990"/>
                  </a:moveTo>
                  <a:lnTo>
                    <a:pt x="0" y="46990"/>
                  </a:lnTo>
                  <a:lnTo>
                    <a:pt x="0" y="49530"/>
                  </a:lnTo>
                  <a:lnTo>
                    <a:pt x="54610" y="49530"/>
                  </a:lnTo>
                  <a:lnTo>
                    <a:pt x="54610" y="46990"/>
                  </a:lnTo>
                  <a:close/>
                </a:path>
                <a:path w="54609" h="685800">
                  <a:moveTo>
                    <a:pt x="54610" y="49530"/>
                  </a:moveTo>
                  <a:lnTo>
                    <a:pt x="0" y="49530"/>
                  </a:lnTo>
                  <a:lnTo>
                    <a:pt x="0" y="53340"/>
                  </a:lnTo>
                  <a:lnTo>
                    <a:pt x="54610" y="53340"/>
                  </a:lnTo>
                  <a:lnTo>
                    <a:pt x="54610" y="49530"/>
                  </a:lnTo>
                  <a:close/>
                </a:path>
                <a:path w="54609" h="685800">
                  <a:moveTo>
                    <a:pt x="54610" y="53340"/>
                  </a:moveTo>
                  <a:lnTo>
                    <a:pt x="0" y="53340"/>
                  </a:lnTo>
                  <a:lnTo>
                    <a:pt x="0" y="66040"/>
                  </a:lnTo>
                  <a:lnTo>
                    <a:pt x="54610" y="66040"/>
                  </a:lnTo>
                  <a:lnTo>
                    <a:pt x="54610" y="53340"/>
                  </a:lnTo>
                  <a:close/>
                </a:path>
                <a:path w="54609" h="685800">
                  <a:moveTo>
                    <a:pt x="54610" y="66040"/>
                  </a:moveTo>
                  <a:lnTo>
                    <a:pt x="0" y="66040"/>
                  </a:lnTo>
                  <a:lnTo>
                    <a:pt x="0" y="68580"/>
                  </a:lnTo>
                  <a:lnTo>
                    <a:pt x="54610" y="68580"/>
                  </a:lnTo>
                  <a:lnTo>
                    <a:pt x="54610" y="66040"/>
                  </a:lnTo>
                  <a:close/>
                </a:path>
                <a:path w="54609" h="685800">
                  <a:moveTo>
                    <a:pt x="54610" y="68580"/>
                  </a:moveTo>
                  <a:lnTo>
                    <a:pt x="0" y="68580"/>
                  </a:lnTo>
                  <a:lnTo>
                    <a:pt x="0" y="72390"/>
                  </a:lnTo>
                  <a:lnTo>
                    <a:pt x="54610" y="72390"/>
                  </a:lnTo>
                  <a:lnTo>
                    <a:pt x="54610" y="68580"/>
                  </a:lnTo>
                  <a:close/>
                </a:path>
                <a:path w="54609" h="685800">
                  <a:moveTo>
                    <a:pt x="54610" y="72390"/>
                  </a:moveTo>
                  <a:lnTo>
                    <a:pt x="0" y="72390"/>
                  </a:lnTo>
                  <a:lnTo>
                    <a:pt x="0" y="78740"/>
                  </a:lnTo>
                  <a:lnTo>
                    <a:pt x="54610" y="78740"/>
                  </a:lnTo>
                  <a:lnTo>
                    <a:pt x="54610" y="72390"/>
                  </a:lnTo>
                  <a:close/>
                </a:path>
                <a:path w="54609" h="685800">
                  <a:moveTo>
                    <a:pt x="54610" y="78740"/>
                  </a:moveTo>
                  <a:lnTo>
                    <a:pt x="0" y="78740"/>
                  </a:lnTo>
                  <a:lnTo>
                    <a:pt x="0" y="81280"/>
                  </a:lnTo>
                  <a:lnTo>
                    <a:pt x="54610" y="81280"/>
                  </a:lnTo>
                  <a:lnTo>
                    <a:pt x="54610" y="78740"/>
                  </a:lnTo>
                  <a:close/>
                </a:path>
                <a:path w="54609" h="685800">
                  <a:moveTo>
                    <a:pt x="54610" y="81280"/>
                  </a:moveTo>
                  <a:lnTo>
                    <a:pt x="0" y="81280"/>
                  </a:lnTo>
                  <a:lnTo>
                    <a:pt x="0" y="97790"/>
                  </a:lnTo>
                  <a:lnTo>
                    <a:pt x="54610" y="97790"/>
                  </a:lnTo>
                  <a:lnTo>
                    <a:pt x="54610" y="81280"/>
                  </a:lnTo>
                  <a:close/>
                </a:path>
                <a:path w="54609" h="685800">
                  <a:moveTo>
                    <a:pt x="54610" y="97790"/>
                  </a:moveTo>
                  <a:lnTo>
                    <a:pt x="0" y="97790"/>
                  </a:lnTo>
                  <a:lnTo>
                    <a:pt x="0" y="100330"/>
                  </a:lnTo>
                  <a:lnTo>
                    <a:pt x="54610" y="100330"/>
                  </a:lnTo>
                  <a:lnTo>
                    <a:pt x="54610" y="97790"/>
                  </a:lnTo>
                  <a:close/>
                </a:path>
                <a:path w="54609" h="685800">
                  <a:moveTo>
                    <a:pt x="54610" y="100330"/>
                  </a:moveTo>
                  <a:lnTo>
                    <a:pt x="0" y="100330"/>
                  </a:lnTo>
                  <a:lnTo>
                    <a:pt x="0" y="104140"/>
                  </a:lnTo>
                  <a:lnTo>
                    <a:pt x="54610" y="104140"/>
                  </a:lnTo>
                  <a:lnTo>
                    <a:pt x="54610" y="100330"/>
                  </a:lnTo>
                  <a:close/>
                </a:path>
                <a:path w="54609" h="685800">
                  <a:moveTo>
                    <a:pt x="54610" y="104140"/>
                  </a:moveTo>
                  <a:lnTo>
                    <a:pt x="0" y="104140"/>
                  </a:lnTo>
                  <a:lnTo>
                    <a:pt x="0" y="106680"/>
                  </a:lnTo>
                  <a:lnTo>
                    <a:pt x="54610" y="106680"/>
                  </a:lnTo>
                  <a:lnTo>
                    <a:pt x="54610" y="104140"/>
                  </a:lnTo>
                  <a:close/>
                </a:path>
                <a:path w="54609" h="685800">
                  <a:moveTo>
                    <a:pt x="54610" y="106680"/>
                  </a:moveTo>
                  <a:lnTo>
                    <a:pt x="0" y="106680"/>
                  </a:lnTo>
                  <a:lnTo>
                    <a:pt x="0" y="110490"/>
                  </a:lnTo>
                  <a:lnTo>
                    <a:pt x="54610" y="110490"/>
                  </a:lnTo>
                  <a:lnTo>
                    <a:pt x="54610" y="106680"/>
                  </a:lnTo>
                  <a:close/>
                </a:path>
                <a:path w="54609" h="685800">
                  <a:moveTo>
                    <a:pt x="54610" y="110490"/>
                  </a:moveTo>
                  <a:lnTo>
                    <a:pt x="0" y="110490"/>
                  </a:lnTo>
                  <a:lnTo>
                    <a:pt x="0" y="116840"/>
                  </a:lnTo>
                  <a:lnTo>
                    <a:pt x="54610" y="116840"/>
                  </a:lnTo>
                  <a:lnTo>
                    <a:pt x="54610" y="110490"/>
                  </a:lnTo>
                  <a:close/>
                </a:path>
                <a:path w="54609" h="685800">
                  <a:moveTo>
                    <a:pt x="54610" y="116840"/>
                  </a:moveTo>
                  <a:lnTo>
                    <a:pt x="0" y="116840"/>
                  </a:lnTo>
                  <a:lnTo>
                    <a:pt x="0" y="123190"/>
                  </a:lnTo>
                  <a:lnTo>
                    <a:pt x="54610" y="123190"/>
                  </a:lnTo>
                  <a:lnTo>
                    <a:pt x="54610" y="116840"/>
                  </a:lnTo>
                  <a:close/>
                </a:path>
                <a:path w="54609" h="685800">
                  <a:moveTo>
                    <a:pt x="54610" y="123190"/>
                  </a:moveTo>
                  <a:lnTo>
                    <a:pt x="0" y="123190"/>
                  </a:lnTo>
                  <a:lnTo>
                    <a:pt x="0" y="125730"/>
                  </a:lnTo>
                  <a:lnTo>
                    <a:pt x="54610" y="125730"/>
                  </a:lnTo>
                  <a:lnTo>
                    <a:pt x="54610" y="123190"/>
                  </a:lnTo>
                  <a:close/>
                </a:path>
                <a:path w="54609" h="685800">
                  <a:moveTo>
                    <a:pt x="54610" y="125730"/>
                  </a:moveTo>
                  <a:lnTo>
                    <a:pt x="0" y="125730"/>
                  </a:lnTo>
                  <a:lnTo>
                    <a:pt x="0" y="129540"/>
                  </a:lnTo>
                  <a:lnTo>
                    <a:pt x="54610" y="129540"/>
                  </a:lnTo>
                  <a:lnTo>
                    <a:pt x="54610" y="125730"/>
                  </a:lnTo>
                  <a:close/>
                </a:path>
                <a:path w="54609" h="685800">
                  <a:moveTo>
                    <a:pt x="54610" y="129540"/>
                  </a:moveTo>
                  <a:lnTo>
                    <a:pt x="0" y="129540"/>
                  </a:lnTo>
                  <a:lnTo>
                    <a:pt x="0" y="135890"/>
                  </a:lnTo>
                  <a:lnTo>
                    <a:pt x="54610" y="135890"/>
                  </a:lnTo>
                  <a:lnTo>
                    <a:pt x="54610" y="129540"/>
                  </a:lnTo>
                  <a:close/>
                </a:path>
                <a:path w="54609" h="685800">
                  <a:moveTo>
                    <a:pt x="54610" y="135890"/>
                  </a:moveTo>
                  <a:lnTo>
                    <a:pt x="0" y="135890"/>
                  </a:lnTo>
                  <a:lnTo>
                    <a:pt x="0" y="142240"/>
                  </a:lnTo>
                  <a:lnTo>
                    <a:pt x="54610" y="142240"/>
                  </a:lnTo>
                  <a:lnTo>
                    <a:pt x="54610" y="135890"/>
                  </a:lnTo>
                  <a:close/>
                </a:path>
                <a:path w="54609" h="685800">
                  <a:moveTo>
                    <a:pt x="54610" y="142240"/>
                  </a:moveTo>
                  <a:lnTo>
                    <a:pt x="0" y="142240"/>
                  </a:lnTo>
                  <a:lnTo>
                    <a:pt x="0" y="144780"/>
                  </a:lnTo>
                  <a:lnTo>
                    <a:pt x="54610" y="144780"/>
                  </a:lnTo>
                  <a:lnTo>
                    <a:pt x="54610" y="142240"/>
                  </a:lnTo>
                  <a:close/>
                </a:path>
                <a:path w="54609" h="685800">
                  <a:moveTo>
                    <a:pt x="54610" y="144780"/>
                  </a:moveTo>
                  <a:lnTo>
                    <a:pt x="0" y="144780"/>
                  </a:lnTo>
                  <a:lnTo>
                    <a:pt x="0" y="151130"/>
                  </a:lnTo>
                  <a:lnTo>
                    <a:pt x="54610" y="151130"/>
                  </a:lnTo>
                  <a:lnTo>
                    <a:pt x="54610" y="144780"/>
                  </a:lnTo>
                  <a:close/>
                </a:path>
                <a:path w="54609" h="685800">
                  <a:moveTo>
                    <a:pt x="54610" y="151130"/>
                  </a:moveTo>
                  <a:lnTo>
                    <a:pt x="0" y="151130"/>
                  </a:lnTo>
                  <a:lnTo>
                    <a:pt x="0" y="161290"/>
                  </a:lnTo>
                  <a:lnTo>
                    <a:pt x="54610" y="161290"/>
                  </a:lnTo>
                  <a:lnTo>
                    <a:pt x="54610" y="151130"/>
                  </a:lnTo>
                  <a:close/>
                </a:path>
                <a:path w="54609" h="685800">
                  <a:moveTo>
                    <a:pt x="54610" y="161290"/>
                  </a:moveTo>
                  <a:lnTo>
                    <a:pt x="0" y="161290"/>
                  </a:lnTo>
                  <a:lnTo>
                    <a:pt x="0" y="163830"/>
                  </a:lnTo>
                  <a:lnTo>
                    <a:pt x="54610" y="163830"/>
                  </a:lnTo>
                  <a:lnTo>
                    <a:pt x="54610" y="161290"/>
                  </a:lnTo>
                  <a:close/>
                </a:path>
                <a:path w="54609" h="685800">
                  <a:moveTo>
                    <a:pt x="54610" y="163830"/>
                  </a:moveTo>
                  <a:lnTo>
                    <a:pt x="0" y="163830"/>
                  </a:lnTo>
                  <a:lnTo>
                    <a:pt x="0" y="167640"/>
                  </a:lnTo>
                  <a:lnTo>
                    <a:pt x="54610" y="167640"/>
                  </a:lnTo>
                  <a:lnTo>
                    <a:pt x="54610" y="163830"/>
                  </a:lnTo>
                  <a:close/>
                </a:path>
                <a:path w="54609" h="685800">
                  <a:moveTo>
                    <a:pt x="54610" y="167640"/>
                  </a:moveTo>
                  <a:lnTo>
                    <a:pt x="0" y="167640"/>
                  </a:lnTo>
                  <a:lnTo>
                    <a:pt x="0" y="176530"/>
                  </a:lnTo>
                  <a:lnTo>
                    <a:pt x="54610" y="176530"/>
                  </a:lnTo>
                  <a:lnTo>
                    <a:pt x="54610" y="167640"/>
                  </a:lnTo>
                  <a:close/>
                </a:path>
                <a:path w="54609" h="685800">
                  <a:moveTo>
                    <a:pt x="54610" y="176530"/>
                  </a:moveTo>
                  <a:lnTo>
                    <a:pt x="0" y="176530"/>
                  </a:lnTo>
                  <a:lnTo>
                    <a:pt x="0" y="180340"/>
                  </a:lnTo>
                  <a:lnTo>
                    <a:pt x="54610" y="180340"/>
                  </a:lnTo>
                  <a:lnTo>
                    <a:pt x="54610" y="176530"/>
                  </a:lnTo>
                  <a:close/>
                </a:path>
                <a:path w="54609" h="685800">
                  <a:moveTo>
                    <a:pt x="54610" y="180340"/>
                  </a:moveTo>
                  <a:lnTo>
                    <a:pt x="0" y="180340"/>
                  </a:lnTo>
                  <a:lnTo>
                    <a:pt x="0" y="182880"/>
                  </a:lnTo>
                  <a:lnTo>
                    <a:pt x="54610" y="182880"/>
                  </a:lnTo>
                  <a:lnTo>
                    <a:pt x="54610" y="180340"/>
                  </a:lnTo>
                  <a:close/>
                </a:path>
                <a:path w="54609" h="685800">
                  <a:moveTo>
                    <a:pt x="54610" y="182880"/>
                  </a:moveTo>
                  <a:lnTo>
                    <a:pt x="0" y="182880"/>
                  </a:lnTo>
                  <a:lnTo>
                    <a:pt x="0" y="193040"/>
                  </a:lnTo>
                  <a:lnTo>
                    <a:pt x="54610" y="193040"/>
                  </a:lnTo>
                  <a:lnTo>
                    <a:pt x="54610" y="182880"/>
                  </a:lnTo>
                  <a:close/>
                </a:path>
                <a:path w="54609" h="685800">
                  <a:moveTo>
                    <a:pt x="54610" y="193040"/>
                  </a:moveTo>
                  <a:lnTo>
                    <a:pt x="0" y="193040"/>
                  </a:lnTo>
                  <a:lnTo>
                    <a:pt x="0" y="195580"/>
                  </a:lnTo>
                  <a:lnTo>
                    <a:pt x="54610" y="195580"/>
                  </a:lnTo>
                  <a:lnTo>
                    <a:pt x="54610" y="193040"/>
                  </a:lnTo>
                  <a:close/>
                </a:path>
                <a:path w="54609" h="685800">
                  <a:moveTo>
                    <a:pt x="54610" y="195580"/>
                  </a:moveTo>
                  <a:lnTo>
                    <a:pt x="0" y="195580"/>
                  </a:lnTo>
                  <a:lnTo>
                    <a:pt x="0" y="199390"/>
                  </a:lnTo>
                  <a:lnTo>
                    <a:pt x="54610" y="199390"/>
                  </a:lnTo>
                  <a:lnTo>
                    <a:pt x="54610" y="195580"/>
                  </a:lnTo>
                  <a:close/>
                </a:path>
                <a:path w="54609" h="685800">
                  <a:moveTo>
                    <a:pt x="54610" y="199390"/>
                  </a:moveTo>
                  <a:lnTo>
                    <a:pt x="0" y="199390"/>
                  </a:lnTo>
                  <a:lnTo>
                    <a:pt x="0" y="201930"/>
                  </a:lnTo>
                  <a:lnTo>
                    <a:pt x="54610" y="201930"/>
                  </a:lnTo>
                  <a:lnTo>
                    <a:pt x="54610" y="199390"/>
                  </a:lnTo>
                  <a:close/>
                </a:path>
                <a:path w="54609" h="685800">
                  <a:moveTo>
                    <a:pt x="54610" y="201930"/>
                  </a:moveTo>
                  <a:lnTo>
                    <a:pt x="0" y="201930"/>
                  </a:lnTo>
                  <a:lnTo>
                    <a:pt x="0" y="205740"/>
                  </a:lnTo>
                  <a:lnTo>
                    <a:pt x="54610" y="205740"/>
                  </a:lnTo>
                  <a:lnTo>
                    <a:pt x="54610" y="201930"/>
                  </a:lnTo>
                  <a:close/>
                </a:path>
                <a:path w="54609" h="685800">
                  <a:moveTo>
                    <a:pt x="54610" y="205740"/>
                  </a:moveTo>
                  <a:lnTo>
                    <a:pt x="0" y="205740"/>
                  </a:lnTo>
                  <a:lnTo>
                    <a:pt x="0" y="208280"/>
                  </a:lnTo>
                  <a:lnTo>
                    <a:pt x="54610" y="208280"/>
                  </a:lnTo>
                  <a:lnTo>
                    <a:pt x="54610" y="205740"/>
                  </a:lnTo>
                  <a:close/>
                </a:path>
                <a:path w="54609" h="685800">
                  <a:moveTo>
                    <a:pt x="54610" y="208280"/>
                  </a:moveTo>
                  <a:lnTo>
                    <a:pt x="0" y="208280"/>
                  </a:lnTo>
                  <a:lnTo>
                    <a:pt x="0" y="212090"/>
                  </a:lnTo>
                  <a:lnTo>
                    <a:pt x="54610" y="212090"/>
                  </a:lnTo>
                  <a:lnTo>
                    <a:pt x="54610" y="208280"/>
                  </a:lnTo>
                  <a:close/>
                </a:path>
                <a:path w="54609" h="685800">
                  <a:moveTo>
                    <a:pt x="54610" y="212090"/>
                  </a:moveTo>
                  <a:lnTo>
                    <a:pt x="0" y="212090"/>
                  </a:lnTo>
                  <a:lnTo>
                    <a:pt x="0" y="218440"/>
                  </a:lnTo>
                  <a:lnTo>
                    <a:pt x="54610" y="218440"/>
                  </a:lnTo>
                  <a:lnTo>
                    <a:pt x="54610" y="212090"/>
                  </a:lnTo>
                  <a:close/>
                </a:path>
                <a:path w="54609" h="685800">
                  <a:moveTo>
                    <a:pt x="54610" y="218440"/>
                  </a:moveTo>
                  <a:lnTo>
                    <a:pt x="0" y="218440"/>
                  </a:lnTo>
                  <a:lnTo>
                    <a:pt x="0" y="220980"/>
                  </a:lnTo>
                  <a:lnTo>
                    <a:pt x="54610" y="220980"/>
                  </a:lnTo>
                  <a:lnTo>
                    <a:pt x="54610" y="218440"/>
                  </a:lnTo>
                  <a:close/>
                </a:path>
                <a:path w="54609" h="685800">
                  <a:moveTo>
                    <a:pt x="54610" y="220980"/>
                  </a:moveTo>
                  <a:lnTo>
                    <a:pt x="0" y="220980"/>
                  </a:lnTo>
                  <a:lnTo>
                    <a:pt x="0" y="224790"/>
                  </a:lnTo>
                  <a:lnTo>
                    <a:pt x="54610" y="224790"/>
                  </a:lnTo>
                  <a:lnTo>
                    <a:pt x="54610" y="220980"/>
                  </a:lnTo>
                  <a:close/>
                </a:path>
                <a:path w="54609" h="685800">
                  <a:moveTo>
                    <a:pt x="54610" y="224790"/>
                  </a:moveTo>
                  <a:lnTo>
                    <a:pt x="0" y="224790"/>
                  </a:lnTo>
                  <a:lnTo>
                    <a:pt x="0" y="233680"/>
                  </a:lnTo>
                  <a:lnTo>
                    <a:pt x="54610" y="233680"/>
                  </a:lnTo>
                  <a:lnTo>
                    <a:pt x="54610" y="224790"/>
                  </a:lnTo>
                  <a:close/>
                </a:path>
                <a:path w="54609" h="685800">
                  <a:moveTo>
                    <a:pt x="54610" y="233680"/>
                  </a:moveTo>
                  <a:lnTo>
                    <a:pt x="0" y="233680"/>
                  </a:lnTo>
                  <a:lnTo>
                    <a:pt x="0" y="237490"/>
                  </a:lnTo>
                  <a:lnTo>
                    <a:pt x="54610" y="237490"/>
                  </a:lnTo>
                  <a:lnTo>
                    <a:pt x="54610" y="233680"/>
                  </a:lnTo>
                  <a:close/>
                </a:path>
                <a:path w="54609" h="685800">
                  <a:moveTo>
                    <a:pt x="54610" y="237490"/>
                  </a:moveTo>
                  <a:lnTo>
                    <a:pt x="0" y="237490"/>
                  </a:lnTo>
                  <a:lnTo>
                    <a:pt x="0" y="240030"/>
                  </a:lnTo>
                  <a:lnTo>
                    <a:pt x="54610" y="240030"/>
                  </a:lnTo>
                  <a:lnTo>
                    <a:pt x="54610" y="237490"/>
                  </a:lnTo>
                  <a:close/>
                </a:path>
                <a:path w="54609" h="685800">
                  <a:moveTo>
                    <a:pt x="54610" y="240030"/>
                  </a:moveTo>
                  <a:lnTo>
                    <a:pt x="0" y="240030"/>
                  </a:lnTo>
                  <a:lnTo>
                    <a:pt x="0" y="243840"/>
                  </a:lnTo>
                  <a:lnTo>
                    <a:pt x="54610" y="243840"/>
                  </a:lnTo>
                  <a:lnTo>
                    <a:pt x="54610" y="240030"/>
                  </a:lnTo>
                  <a:close/>
                </a:path>
                <a:path w="54609" h="685800">
                  <a:moveTo>
                    <a:pt x="54610" y="243840"/>
                  </a:moveTo>
                  <a:lnTo>
                    <a:pt x="0" y="243840"/>
                  </a:lnTo>
                  <a:lnTo>
                    <a:pt x="0" y="246380"/>
                  </a:lnTo>
                  <a:lnTo>
                    <a:pt x="54610" y="246380"/>
                  </a:lnTo>
                  <a:lnTo>
                    <a:pt x="54610" y="243840"/>
                  </a:lnTo>
                  <a:close/>
                </a:path>
                <a:path w="54609" h="685800">
                  <a:moveTo>
                    <a:pt x="54610" y="246380"/>
                  </a:moveTo>
                  <a:lnTo>
                    <a:pt x="0" y="246380"/>
                  </a:lnTo>
                  <a:lnTo>
                    <a:pt x="0" y="252730"/>
                  </a:lnTo>
                  <a:lnTo>
                    <a:pt x="54610" y="252730"/>
                  </a:lnTo>
                  <a:lnTo>
                    <a:pt x="54610" y="246380"/>
                  </a:lnTo>
                  <a:close/>
                </a:path>
                <a:path w="54609" h="685800">
                  <a:moveTo>
                    <a:pt x="54610" y="252730"/>
                  </a:moveTo>
                  <a:lnTo>
                    <a:pt x="0" y="252730"/>
                  </a:lnTo>
                  <a:lnTo>
                    <a:pt x="0" y="259080"/>
                  </a:lnTo>
                  <a:lnTo>
                    <a:pt x="54610" y="259080"/>
                  </a:lnTo>
                  <a:lnTo>
                    <a:pt x="54610" y="252730"/>
                  </a:lnTo>
                  <a:close/>
                </a:path>
                <a:path w="54609" h="685800">
                  <a:moveTo>
                    <a:pt x="54610" y="259080"/>
                  </a:moveTo>
                  <a:lnTo>
                    <a:pt x="0" y="259080"/>
                  </a:lnTo>
                  <a:lnTo>
                    <a:pt x="0" y="262890"/>
                  </a:lnTo>
                  <a:lnTo>
                    <a:pt x="54610" y="262890"/>
                  </a:lnTo>
                  <a:lnTo>
                    <a:pt x="54610" y="259080"/>
                  </a:lnTo>
                  <a:close/>
                </a:path>
                <a:path w="54609" h="685800">
                  <a:moveTo>
                    <a:pt x="54610" y="262890"/>
                  </a:moveTo>
                  <a:lnTo>
                    <a:pt x="0" y="262890"/>
                  </a:lnTo>
                  <a:lnTo>
                    <a:pt x="0" y="265430"/>
                  </a:lnTo>
                  <a:lnTo>
                    <a:pt x="54610" y="265430"/>
                  </a:lnTo>
                  <a:lnTo>
                    <a:pt x="54610" y="262890"/>
                  </a:lnTo>
                  <a:close/>
                </a:path>
                <a:path w="54609" h="685800">
                  <a:moveTo>
                    <a:pt x="54610" y="265430"/>
                  </a:moveTo>
                  <a:lnTo>
                    <a:pt x="0" y="265430"/>
                  </a:lnTo>
                  <a:lnTo>
                    <a:pt x="0" y="269240"/>
                  </a:lnTo>
                  <a:lnTo>
                    <a:pt x="54610" y="269240"/>
                  </a:lnTo>
                  <a:lnTo>
                    <a:pt x="54610" y="265430"/>
                  </a:lnTo>
                  <a:close/>
                </a:path>
                <a:path w="54609" h="685800">
                  <a:moveTo>
                    <a:pt x="54610" y="269240"/>
                  </a:moveTo>
                  <a:lnTo>
                    <a:pt x="0" y="269240"/>
                  </a:lnTo>
                  <a:lnTo>
                    <a:pt x="0" y="271780"/>
                  </a:lnTo>
                  <a:lnTo>
                    <a:pt x="54610" y="271780"/>
                  </a:lnTo>
                  <a:lnTo>
                    <a:pt x="54610" y="269240"/>
                  </a:lnTo>
                  <a:close/>
                </a:path>
                <a:path w="54609" h="685800">
                  <a:moveTo>
                    <a:pt x="54610" y="271780"/>
                  </a:moveTo>
                  <a:lnTo>
                    <a:pt x="0" y="271780"/>
                  </a:lnTo>
                  <a:lnTo>
                    <a:pt x="0" y="275590"/>
                  </a:lnTo>
                  <a:lnTo>
                    <a:pt x="54610" y="275590"/>
                  </a:lnTo>
                  <a:lnTo>
                    <a:pt x="54610" y="271780"/>
                  </a:lnTo>
                  <a:close/>
                </a:path>
                <a:path w="54609" h="685800">
                  <a:moveTo>
                    <a:pt x="54610" y="275590"/>
                  </a:moveTo>
                  <a:lnTo>
                    <a:pt x="0" y="275590"/>
                  </a:lnTo>
                  <a:lnTo>
                    <a:pt x="0" y="278130"/>
                  </a:lnTo>
                  <a:lnTo>
                    <a:pt x="54610" y="278130"/>
                  </a:lnTo>
                  <a:lnTo>
                    <a:pt x="54610" y="275590"/>
                  </a:lnTo>
                  <a:close/>
                </a:path>
                <a:path w="54609" h="685800">
                  <a:moveTo>
                    <a:pt x="54610" y="278130"/>
                  </a:moveTo>
                  <a:lnTo>
                    <a:pt x="0" y="278130"/>
                  </a:lnTo>
                  <a:lnTo>
                    <a:pt x="0" y="281940"/>
                  </a:lnTo>
                  <a:lnTo>
                    <a:pt x="54610" y="281940"/>
                  </a:lnTo>
                  <a:lnTo>
                    <a:pt x="54610" y="278130"/>
                  </a:lnTo>
                  <a:close/>
                </a:path>
                <a:path w="54609" h="685800">
                  <a:moveTo>
                    <a:pt x="54610" y="281940"/>
                  </a:moveTo>
                  <a:lnTo>
                    <a:pt x="0" y="281940"/>
                  </a:lnTo>
                  <a:lnTo>
                    <a:pt x="0" y="284480"/>
                  </a:lnTo>
                  <a:lnTo>
                    <a:pt x="54610" y="284480"/>
                  </a:lnTo>
                  <a:lnTo>
                    <a:pt x="54610" y="281940"/>
                  </a:lnTo>
                  <a:close/>
                </a:path>
                <a:path w="54609" h="685800">
                  <a:moveTo>
                    <a:pt x="54610" y="284480"/>
                  </a:moveTo>
                  <a:lnTo>
                    <a:pt x="0" y="284480"/>
                  </a:lnTo>
                  <a:lnTo>
                    <a:pt x="0" y="294640"/>
                  </a:lnTo>
                  <a:lnTo>
                    <a:pt x="54610" y="294640"/>
                  </a:lnTo>
                  <a:lnTo>
                    <a:pt x="54610" y="284480"/>
                  </a:lnTo>
                  <a:close/>
                </a:path>
                <a:path w="54609" h="685800">
                  <a:moveTo>
                    <a:pt x="54610" y="294640"/>
                  </a:moveTo>
                  <a:lnTo>
                    <a:pt x="0" y="294640"/>
                  </a:lnTo>
                  <a:lnTo>
                    <a:pt x="0" y="297180"/>
                  </a:lnTo>
                  <a:lnTo>
                    <a:pt x="54610" y="297180"/>
                  </a:lnTo>
                  <a:lnTo>
                    <a:pt x="54610" y="294640"/>
                  </a:lnTo>
                  <a:close/>
                </a:path>
                <a:path w="54609" h="685800">
                  <a:moveTo>
                    <a:pt x="54610" y="297180"/>
                  </a:moveTo>
                  <a:lnTo>
                    <a:pt x="0" y="297180"/>
                  </a:lnTo>
                  <a:lnTo>
                    <a:pt x="0" y="300990"/>
                  </a:lnTo>
                  <a:lnTo>
                    <a:pt x="54610" y="300990"/>
                  </a:lnTo>
                  <a:lnTo>
                    <a:pt x="54610" y="297180"/>
                  </a:lnTo>
                  <a:close/>
                </a:path>
                <a:path w="54609" h="685800">
                  <a:moveTo>
                    <a:pt x="54610" y="300990"/>
                  </a:moveTo>
                  <a:lnTo>
                    <a:pt x="0" y="300990"/>
                  </a:lnTo>
                  <a:lnTo>
                    <a:pt x="0" y="303530"/>
                  </a:lnTo>
                  <a:lnTo>
                    <a:pt x="54610" y="303530"/>
                  </a:lnTo>
                  <a:lnTo>
                    <a:pt x="54610" y="300990"/>
                  </a:lnTo>
                  <a:close/>
                </a:path>
                <a:path w="54609" h="685800">
                  <a:moveTo>
                    <a:pt x="54610" y="303530"/>
                  </a:moveTo>
                  <a:lnTo>
                    <a:pt x="0" y="303530"/>
                  </a:lnTo>
                  <a:lnTo>
                    <a:pt x="0" y="313690"/>
                  </a:lnTo>
                  <a:lnTo>
                    <a:pt x="54610" y="313690"/>
                  </a:lnTo>
                  <a:lnTo>
                    <a:pt x="54610" y="303530"/>
                  </a:lnTo>
                  <a:close/>
                </a:path>
                <a:path w="54609" h="685800">
                  <a:moveTo>
                    <a:pt x="54610" y="313690"/>
                  </a:moveTo>
                  <a:lnTo>
                    <a:pt x="0" y="313690"/>
                  </a:lnTo>
                  <a:lnTo>
                    <a:pt x="0" y="316230"/>
                  </a:lnTo>
                  <a:lnTo>
                    <a:pt x="54610" y="316230"/>
                  </a:lnTo>
                  <a:lnTo>
                    <a:pt x="54610" y="313690"/>
                  </a:lnTo>
                  <a:close/>
                </a:path>
                <a:path w="54609" h="685800">
                  <a:moveTo>
                    <a:pt x="54610" y="316230"/>
                  </a:moveTo>
                  <a:lnTo>
                    <a:pt x="0" y="316230"/>
                  </a:lnTo>
                  <a:lnTo>
                    <a:pt x="0" y="322580"/>
                  </a:lnTo>
                  <a:lnTo>
                    <a:pt x="54610" y="322580"/>
                  </a:lnTo>
                  <a:lnTo>
                    <a:pt x="54610" y="316230"/>
                  </a:lnTo>
                  <a:close/>
                </a:path>
                <a:path w="54609" h="685800">
                  <a:moveTo>
                    <a:pt x="54610" y="322580"/>
                  </a:moveTo>
                  <a:lnTo>
                    <a:pt x="0" y="322580"/>
                  </a:lnTo>
                  <a:lnTo>
                    <a:pt x="0" y="326390"/>
                  </a:lnTo>
                  <a:lnTo>
                    <a:pt x="54610" y="326390"/>
                  </a:lnTo>
                  <a:lnTo>
                    <a:pt x="54610" y="322580"/>
                  </a:lnTo>
                  <a:close/>
                </a:path>
                <a:path w="54609" h="685800">
                  <a:moveTo>
                    <a:pt x="54610" y="326390"/>
                  </a:moveTo>
                  <a:lnTo>
                    <a:pt x="0" y="326390"/>
                  </a:lnTo>
                  <a:lnTo>
                    <a:pt x="0" y="335280"/>
                  </a:lnTo>
                  <a:lnTo>
                    <a:pt x="54610" y="335280"/>
                  </a:lnTo>
                  <a:lnTo>
                    <a:pt x="54610" y="326390"/>
                  </a:lnTo>
                  <a:close/>
                </a:path>
                <a:path w="54609" h="685800">
                  <a:moveTo>
                    <a:pt x="54610" y="335280"/>
                  </a:moveTo>
                  <a:lnTo>
                    <a:pt x="0" y="335280"/>
                  </a:lnTo>
                  <a:lnTo>
                    <a:pt x="0" y="341630"/>
                  </a:lnTo>
                  <a:lnTo>
                    <a:pt x="54610" y="341630"/>
                  </a:lnTo>
                  <a:lnTo>
                    <a:pt x="54610" y="335280"/>
                  </a:lnTo>
                  <a:close/>
                </a:path>
                <a:path w="54609" h="685800">
                  <a:moveTo>
                    <a:pt x="54610" y="341630"/>
                  </a:moveTo>
                  <a:lnTo>
                    <a:pt x="0" y="341630"/>
                  </a:lnTo>
                  <a:lnTo>
                    <a:pt x="0" y="345440"/>
                  </a:lnTo>
                  <a:lnTo>
                    <a:pt x="54610" y="345440"/>
                  </a:lnTo>
                  <a:lnTo>
                    <a:pt x="54610" y="341630"/>
                  </a:lnTo>
                  <a:close/>
                </a:path>
                <a:path w="54609" h="685800">
                  <a:moveTo>
                    <a:pt x="54610" y="345440"/>
                  </a:moveTo>
                  <a:lnTo>
                    <a:pt x="0" y="345440"/>
                  </a:lnTo>
                  <a:lnTo>
                    <a:pt x="0" y="347980"/>
                  </a:lnTo>
                  <a:lnTo>
                    <a:pt x="54610" y="347980"/>
                  </a:lnTo>
                  <a:lnTo>
                    <a:pt x="54610" y="345440"/>
                  </a:lnTo>
                  <a:close/>
                </a:path>
                <a:path w="54609" h="685800">
                  <a:moveTo>
                    <a:pt x="54610" y="347980"/>
                  </a:moveTo>
                  <a:lnTo>
                    <a:pt x="0" y="347980"/>
                  </a:lnTo>
                  <a:lnTo>
                    <a:pt x="0" y="354330"/>
                  </a:lnTo>
                  <a:lnTo>
                    <a:pt x="54610" y="354330"/>
                  </a:lnTo>
                  <a:lnTo>
                    <a:pt x="54610" y="347980"/>
                  </a:lnTo>
                  <a:close/>
                </a:path>
                <a:path w="54609" h="685800">
                  <a:moveTo>
                    <a:pt x="54610" y="354330"/>
                  </a:moveTo>
                  <a:lnTo>
                    <a:pt x="0" y="354330"/>
                  </a:lnTo>
                  <a:lnTo>
                    <a:pt x="0" y="358140"/>
                  </a:lnTo>
                  <a:lnTo>
                    <a:pt x="54610" y="358140"/>
                  </a:lnTo>
                  <a:lnTo>
                    <a:pt x="54610" y="354330"/>
                  </a:lnTo>
                  <a:close/>
                </a:path>
                <a:path w="54609" h="685800">
                  <a:moveTo>
                    <a:pt x="54610" y="358140"/>
                  </a:moveTo>
                  <a:lnTo>
                    <a:pt x="0" y="358140"/>
                  </a:lnTo>
                  <a:lnTo>
                    <a:pt x="0" y="360680"/>
                  </a:lnTo>
                  <a:lnTo>
                    <a:pt x="54610" y="360680"/>
                  </a:lnTo>
                  <a:lnTo>
                    <a:pt x="54610" y="358140"/>
                  </a:lnTo>
                  <a:close/>
                </a:path>
                <a:path w="54609" h="685800">
                  <a:moveTo>
                    <a:pt x="54610" y="360680"/>
                  </a:moveTo>
                  <a:lnTo>
                    <a:pt x="0" y="360680"/>
                  </a:lnTo>
                  <a:lnTo>
                    <a:pt x="0" y="364490"/>
                  </a:lnTo>
                  <a:lnTo>
                    <a:pt x="54610" y="364490"/>
                  </a:lnTo>
                  <a:lnTo>
                    <a:pt x="54610" y="360680"/>
                  </a:lnTo>
                  <a:close/>
                </a:path>
                <a:path w="54609" h="685800">
                  <a:moveTo>
                    <a:pt x="54610" y="364490"/>
                  </a:moveTo>
                  <a:lnTo>
                    <a:pt x="0" y="364490"/>
                  </a:lnTo>
                  <a:lnTo>
                    <a:pt x="0" y="367030"/>
                  </a:lnTo>
                  <a:lnTo>
                    <a:pt x="54610" y="367030"/>
                  </a:lnTo>
                  <a:lnTo>
                    <a:pt x="54610" y="364490"/>
                  </a:lnTo>
                  <a:close/>
                </a:path>
                <a:path w="54609" h="685800">
                  <a:moveTo>
                    <a:pt x="54610" y="367030"/>
                  </a:moveTo>
                  <a:lnTo>
                    <a:pt x="0" y="367030"/>
                  </a:lnTo>
                  <a:lnTo>
                    <a:pt x="0" y="379730"/>
                  </a:lnTo>
                  <a:lnTo>
                    <a:pt x="54610" y="379730"/>
                  </a:lnTo>
                  <a:lnTo>
                    <a:pt x="54610" y="367030"/>
                  </a:lnTo>
                  <a:close/>
                </a:path>
                <a:path w="54609" h="685800">
                  <a:moveTo>
                    <a:pt x="54610" y="379730"/>
                  </a:moveTo>
                  <a:lnTo>
                    <a:pt x="0" y="379730"/>
                  </a:lnTo>
                  <a:lnTo>
                    <a:pt x="0" y="389890"/>
                  </a:lnTo>
                  <a:lnTo>
                    <a:pt x="54610" y="389890"/>
                  </a:lnTo>
                  <a:lnTo>
                    <a:pt x="54610" y="379730"/>
                  </a:lnTo>
                  <a:close/>
                </a:path>
                <a:path w="54609" h="685800">
                  <a:moveTo>
                    <a:pt x="54610" y="389890"/>
                  </a:moveTo>
                  <a:lnTo>
                    <a:pt x="0" y="389890"/>
                  </a:lnTo>
                  <a:lnTo>
                    <a:pt x="0" y="392430"/>
                  </a:lnTo>
                  <a:lnTo>
                    <a:pt x="54610" y="392430"/>
                  </a:lnTo>
                  <a:lnTo>
                    <a:pt x="54610" y="389890"/>
                  </a:lnTo>
                  <a:close/>
                </a:path>
                <a:path w="54609" h="685800">
                  <a:moveTo>
                    <a:pt x="54610" y="392430"/>
                  </a:moveTo>
                  <a:lnTo>
                    <a:pt x="0" y="392430"/>
                  </a:lnTo>
                  <a:lnTo>
                    <a:pt x="0" y="402590"/>
                  </a:lnTo>
                  <a:lnTo>
                    <a:pt x="54610" y="402590"/>
                  </a:lnTo>
                  <a:lnTo>
                    <a:pt x="54610" y="392430"/>
                  </a:lnTo>
                  <a:close/>
                </a:path>
                <a:path w="54609" h="685800">
                  <a:moveTo>
                    <a:pt x="54610" y="402590"/>
                  </a:moveTo>
                  <a:lnTo>
                    <a:pt x="0" y="402590"/>
                  </a:lnTo>
                  <a:lnTo>
                    <a:pt x="0" y="415290"/>
                  </a:lnTo>
                  <a:lnTo>
                    <a:pt x="54610" y="415290"/>
                  </a:lnTo>
                  <a:lnTo>
                    <a:pt x="54610" y="402590"/>
                  </a:lnTo>
                  <a:close/>
                </a:path>
                <a:path w="54609" h="685800">
                  <a:moveTo>
                    <a:pt x="54610" y="415290"/>
                  </a:moveTo>
                  <a:lnTo>
                    <a:pt x="0" y="415290"/>
                  </a:lnTo>
                  <a:lnTo>
                    <a:pt x="0" y="417830"/>
                  </a:lnTo>
                  <a:lnTo>
                    <a:pt x="54610" y="417830"/>
                  </a:lnTo>
                  <a:lnTo>
                    <a:pt x="54610" y="415290"/>
                  </a:lnTo>
                  <a:close/>
                </a:path>
                <a:path w="54609" h="685800">
                  <a:moveTo>
                    <a:pt x="54610" y="417830"/>
                  </a:moveTo>
                  <a:lnTo>
                    <a:pt x="0" y="417830"/>
                  </a:lnTo>
                  <a:lnTo>
                    <a:pt x="0" y="424180"/>
                  </a:lnTo>
                  <a:lnTo>
                    <a:pt x="54610" y="424180"/>
                  </a:lnTo>
                  <a:lnTo>
                    <a:pt x="54610" y="417830"/>
                  </a:lnTo>
                  <a:close/>
                </a:path>
                <a:path w="54609" h="685800">
                  <a:moveTo>
                    <a:pt x="54610" y="424180"/>
                  </a:moveTo>
                  <a:lnTo>
                    <a:pt x="0" y="424180"/>
                  </a:lnTo>
                  <a:lnTo>
                    <a:pt x="0" y="430530"/>
                  </a:lnTo>
                  <a:lnTo>
                    <a:pt x="54610" y="430530"/>
                  </a:lnTo>
                  <a:lnTo>
                    <a:pt x="54610" y="424180"/>
                  </a:lnTo>
                  <a:close/>
                </a:path>
                <a:path w="54609" h="685800">
                  <a:moveTo>
                    <a:pt x="54610" y="430530"/>
                  </a:moveTo>
                  <a:lnTo>
                    <a:pt x="0" y="430530"/>
                  </a:lnTo>
                  <a:lnTo>
                    <a:pt x="0" y="434340"/>
                  </a:lnTo>
                  <a:lnTo>
                    <a:pt x="54610" y="434340"/>
                  </a:lnTo>
                  <a:lnTo>
                    <a:pt x="54610" y="430530"/>
                  </a:lnTo>
                  <a:close/>
                </a:path>
                <a:path w="54609" h="685800">
                  <a:moveTo>
                    <a:pt x="54610" y="434340"/>
                  </a:moveTo>
                  <a:lnTo>
                    <a:pt x="0" y="434340"/>
                  </a:lnTo>
                  <a:lnTo>
                    <a:pt x="0" y="443230"/>
                  </a:lnTo>
                  <a:lnTo>
                    <a:pt x="54610" y="443230"/>
                  </a:lnTo>
                  <a:lnTo>
                    <a:pt x="54610" y="434340"/>
                  </a:lnTo>
                  <a:close/>
                </a:path>
                <a:path w="54609" h="685800">
                  <a:moveTo>
                    <a:pt x="54610" y="443230"/>
                  </a:moveTo>
                  <a:lnTo>
                    <a:pt x="0" y="443230"/>
                  </a:lnTo>
                  <a:lnTo>
                    <a:pt x="0" y="447040"/>
                  </a:lnTo>
                  <a:lnTo>
                    <a:pt x="54610" y="447040"/>
                  </a:lnTo>
                  <a:lnTo>
                    <a:pt x="54610" y="443230"/>
                  </a:lnTo>
                  <a:close/>
                </a:path>
                <a:path w="54609" h="685800">
                  <a:moveTo>
                    <a:pt x="54610" y="447040"/>
                  </a:moveTo>
                  <a:lnTo>
                    <a:pt x="0" y="447040"/>
                  </a:lnTo>
                  <a:lnTo>
                    <a:pt x="0" y="449580"/>
                  </a:lnTo>
                  <a:lnTo>
                    <a:pt x="54610" y="449580"/>
                  </a:lnTo>
                  <a:lnTo>
                    <a:pt x="54610" y="447040"/>
                  </a:lnTo>
                  <a:close/>
                </a:path>
                <a:path w="54609" h="685800">
                  <a:moveTo>
                    <a:pt x="54610" y="449580"/>
                  </a:moveTo>
                  <a:lnTo>
                    <a:pt x="0" y="449580"/>
                  </a:lnTo>
                  <a:lnTo>
                    <a:pt x="0" y="453390"/>
                  </a:lnTo>
                  <a:lnTo>
                    <a:pt x="54610" y="453390"/>
                  </a:lnTo>
                  <a:lnTo>
                    <a:pt x="54610" y="449580"/>
                  </a:lnTo>
                  <a:close/>
                </a:path>
                <a:path w="54609" h="685800">
                  <a:moveTo>
                    <a:pt x="54610" y="453390"/>
                  </a:moveTo>
                  <a:lnTo>
                    <a:pt x="0" y="453390"/>
                  </a:lnTo>
                  <a:lnTo>
                    <a:pt x="0" y="455930"/>
                  </a:lnTo>
                  <a:lnTo>
                    <a:pt x="54610" y="455930"/>
                  </a:lnTo>
                  <a:lnTo>
                    <a:pt x="54610" y="453390"/>
                  </a:lnTo>
                  <a:close/>
                </a:path>
                <a:path w="54609" h="685800">
                  <a:moveTo>
                    <a:pt x="54610" y="455930"/>
                  </a:moveTo>
                  <a:lnTo>
                    <a:pt x="0" y="455930"/>
                  </a:lnTo>
                  <a:lnTo>
                    <a:pt x="0" y="462280"/>
                  </a:lnTo>
                  <a:lnTo>
                    <a:pt x="54610" y="462280"/>
                  </a:lnTo>
                  <a:lnTo>
                    <a:pt x="54610" y="455930"/>
                  </a:lnTo>
                  <a:close/>
                </a:path>
                <a:path w="54609" h="685800">
                  <a:moveTo>
                    <a:pt x="54610" y="462280"/>
                  </a:moveTo>
                  <a:lnTo>
                    <a:pt x="0" y="462280"/>
                  </a:lnTo>
                  <a:lnTo>
                    <a:pt x="0" y="466090"/>
                  </a:lnTo>
                  <a:lnTo>
                    <a:pt x="54610" y="466090"/>
                  </a:lnTo>
                  <a:lnTo>
                    <a:pt x="54610" y="462280"/>
                  </a:lnTo>
                  <a:close/>
                </a:path>
                <a:path w="54609" h="685800">
                  <a:moveTo>
                    <a:pt x="54610" y="466090"/>
                  </a:moveTo>
                  <a:lnTo>
                    <a:pt x="0" y="466090"/>
                  </a:lnTo>
                  <a:lnTo>
                    <a:pt x="0" y="468630"/>
                  </a:lnTo>
                  <a:lnTo>
                    <a:pt x="54610" y="468630"/>
                  </a:lnTo>
                  <a:lnTo>
                    <a:pt x="54610" y="466090"/>
                  </a:lnTo>
                  <a:close/>
                </a:path>
                <a:path w="54609" h="685800">
                  <a:moveTo>
                    <a:pt x="54610" y="468630"/>
                  </a:moveTo>
                  <a:lnTo>
                    <a:pt x="0" y="468630"/>
                  </a:lnTo>
                  <a:lnTo>
                    <a:pt x="0" y="474980"/>
                  </a:lnTo>
                  <a:lnTo>
                    <a:pt x="54610" y="474980"/>
                  </a:lnTo>
                  <a:lnTo>
                    <a:pt x="54610" y="468630"/>
                  </a:lnTo>
                  <a:close/>
                </a:path>
                <a:path w="54609" h="685800">
                  <a:moveTo>
                    <a:pt x="54610" y="474980"/>
                  </a:moveTo>
                  <a:lnTo>
                    <a:pt x="0" y="474980"/>
                  </a:lnTo>
                  <a:lnTo>
                    <a:pt x="0" y="478790"/>
                  </a:lnTo>
                  <a:lnTo>
                    <a:pt x="54610" y="478790"/>
                  </a:lnTo>
                  <a:lnTo>
                    <a:pt x="54610" y="474980"/>
                  </a:lnTo>
                  <a:close/>
                </a:path>
                <a:path w="54609" h="685800">
                  <a:moveTo>
                    <a:pt x="54610" y="478790"/>
                  </a:moveTo>
                  <a:lnTo>
                    <a:pt x="0" y="478790"/>
                  </a:lnTo>
                  <a:lnTo>
                    <a:pt x="0" y="481330"/>
                  </a:lnTo>
                  <a:lnTo>
                    <a:pt x="54610" y="481330"/>
                  </a:lnTo>
                  <a:lnTo>
                    <a:pt x="54610" y="478790"/>
                  </a:lnTo>
                  <a:close/>
                </a:path>
                <a:path w="54609" h="685800">
                  <a:moveTo>
                    <a:pt x="54610" y="481330"/>
                  </a:moveTo>
                  <a:lnTo>
                    <a:pt x="0" y="481330"/>
                  </a:lnTo>
                  <a:lnTo>
                    <a:pt x="0" y="487680"/>
                  </a:lnTo>
                  <a:lnTo>
                    <a:pt x="54610" y="487680"/>
                  </a:lnTo>
                  <a:lnTo>
                    <a:pt x="54610" y="481330"/>
                  </a:lnTo>
                  <a:close/>
                </a:path>
                <a:path w="54609" h="685800">
                  <a:moveTo>
                    <a:pt x="54610" y="487680"/>
                  </a:moveTo>
                  <a:lnTo>
                    <a:pt x="0" y="487680"/>
                  </a:lnTo>
                  <a:lnTo>
                    <a:pt x="0" y="491490"/>
                  </a:lnTo>
                  <a:lnTo>
                    <a:pt x="54610" y="491490"/>
                  </a:lnTo>
                  <a:lnTo>
                    <a:pt x="54610" y="487680"/>
                  </a:lnTo>
                  <a:close/>
                </a:path>
                <a:path w="54609" h="685800">
                  <a:moveTo>
                    <a:pt x="54610" y="491490"/>
                  </a:moveTo>
                  <a:lnTo>
                    <a:pt x="0" y="491490"/>
                  </a:lnTo>
                  <a:lnTo>
                    <a:pt x="0" y="497840"/>
                  </a:lnTo>
                  <a:lnTo>
                    <a:pt x="54610" y="497840"/>
                  </a:lnTo>
                  <a:lnTo>
                    <a:pt x="54610" y="491490"/>
                  </a:lnTo>
                  <a:close/>
                </a:path>
                <a:path w="54609" h="685800">
                  <a:moveTo>
                    <a:pt x="54610" y="497840"/>
                  </a:moveTo>
                  <a:lnTo>
                    <a:pt x="0" y="497840"/>
                  </a:lnTo>
                  <a:lnTo>
                    <a:pt x="0" y="500380"/>
                  </a:lnTo>
                  <a:lnTo>
                    <a:pt x="54610" y="500380"/>
                  </a:lnTo>
                  <a:lnTo>
                    <a:pt x="54610" y="497840"/>
                  </a:lnTo>
                  <a:close/>
                </a:path>
                <a:path w="54609" h="685800">
                  <a:moveTo>
                    <a:pt x="54610" y="500380"/>
                  </a:moveTo>
                  <a:lnTo>
                    <a:pt x="0" y="500380"/>
                  </a:lnTo>
                  <a:lnTo>
                    <a:pt x="0" y="504190"/>
                  </a:lnTo>
                  <a:lnTo>
                    <a:pt x="54610" y="504190"/>
                  </a:lnTo>
                  <a:lnTo>
                    <a:pt x="54610" y="500380"/>
                  </a:lnTo>
                  <a:close/>
                </a:path>
                <a:path w="54609" h="685800">
                  <a:moveTo>
                    <a:pt x="54610" y="504190"/>
                  </a:moveTo>
                  <a:lnTo>
                    <a:pt x="0" y="504190"/>
                  </a:lnTo>
                  <a:lnTo>
                    <a:pt x="0" y="510540"/>
                  </a:lnTo>
                  <a:lnTo>
                    <a:pt x="54610" y="510540"/>
                  </a:lnTo>
                  <a:lnTo>
                    <a:pt x="54610" y="504190"/>
                  </a:lnTo>
                  <a:close/>
                </a:path>
                <a:path w="54609" h="685800">
                  <a:moveTo>
                    <a:pt x="54610" y="510540"/>
                  </a:moveTo>
                  <a:lnTo>
                    <a:pt x="0" y="510540"/>
                  </a:lnTo>
                  <a:lnTo>
                    <a:pt x="0" y="513080"/>
                  </a:lnTo>
                  <a:lnTo>
                    <a:pt x="54610" y="513080"/>
                  </a:lnTo>
                  <a:lnTo>
                    <a:pt x="54610" y="510540"/>
                  </a:lnTo>
                  <a:close/>
                </a:path>
                <a:path w="54609" h="685800">
                  <a:moveTo>
                    <a:pt x="54610" y="513080"/>
                  </a:moveTo>
                  <a:lnTo>
                    <a:pt x="0" y="513080"/>
                  </a:lnTo>
                  <a:lnTo>
                    <a:pt x="0" y="516890"/>
                  </a:lnTo>
                  <a:lnTo>
                    <a:pt x="54610" y="516890"/>
                  </a:lnTo>
                  <a:lnTo>
                    <a:pt x="54610" y="513080"/>
                  </a:lnTo>
                  <a:close/>
                </a:path>
                <a:path w="54609" h="685800">
                  <a:moveTo>
                    <a:pt x="54610" y="516890"/>
                  </a:moveTo>
                  <a:lnTo>
                    <a:pt x="0" y="516890"/>
                  </a:lnTo>
                  <a:lnTo>
                    <a:pt x="0" y="519430"/>
                  </a:lnTo>
                  <a:lnTo>
                    <a:pt x="54610" y="519430"/>
                  </a:lnTo>
                  <a:lnTo>
                    <a:pt x="54610" y="516890"/>
                  </a:lnTo>
                  <a:close/>
                </a:path>
                <a:path w="54609" h="685800">
                  <a:moveTo>
                    <a:pt x="54610" y="519430"/>
                  </a:moveTo>
                  <a:lnTo>
                    <a:pt x="0" y="519430"/>
                  </a:lnTo>
                  <a:lnTo>
                    <a:pt x="0" y="523240"/>
                  </a:lnTo>
                  <a:lnTo>
                    <a:pt x="54610" y="523240"/>
                  </a:lnTo>
                  <a:lnTo>
                    <a:pt x="54610" y="519430"/>
                  </a:lnTo>
                  <a:close/>
                </a:path>
                <a:path w="54609" h="685800">
                  <a:moveTo>
                    <a:pt x="54610" y="523240"/>
                  </a:moveTo>
                  <a:lnTo>
                    <a:pt x="0" y="523240"/>
                  </a:lnTo>
                  <a:lnTo>
                    <a:pt x="0" y="525780"/>
                  </a:lnTo>
                  <a:lnTo>
                    <a:pt x="54610" y="525780"/>
                  </a:lnTo>
                  <a:lnTo>
                    <a:pt x="54610" y="523240"/>
                  </a:lnTo>
                  <a:close/>
                </a:path>
                <a:path w="54609" h="685800">
                  <a:moveTo>
                    <a:pt x="54610" y="525780"/>
                  </a:moveTo>
                  <a:lnTo>
                    <a:pt x="0" y="525780"/>
                  </a:lnTo>
                  <a:lnTo>
                    <a:pt x="0" y="529590"/>
                  </a:lnTo>
                  <a:lnTo>
                    <a:pt x="54610" y="529590"/>
                  </a:lnTo>
                  <a:lnTo>
                    <a:pt x="54610" y="525780"/>
                  </a:lnTo>
                  <a:close/>
                </a:path>
                <a:path w="54609" h="685800">
                  <a:moveTo>
                    <a:pt x="54610" y="529590"/>
                  </a:moveTo>
                  <a:lnTo>
                    <a:pt x="0" y="529590"/>
                  </a:lnTo>
                  <a:lnTo>
                    <a:pt x="0" y="538480"/>
                  </a:lnTo>
                  <a:lnTo>
                    <a:pt x="54610" y="538480"/>
                  </a:lnTo>
                  <a:lnTo>
                    <a:pt x="54610" y="529590"/>
                  </a:lnTo>
                  <a:close/>
                </a:path>
                <a:path w="54609" h="685800">
                  <a:moveTo>
                    <a:pt x="54610" y="538480"/>
                  </a:moveTo>
                  <a:lnTo>
                    <a:pt x="0" y="538480"/>
                  </a:lnTo>
                  <a:lnTo>
                    <a:pt x="0" y="542290"/>
                  </a:lnTo>
                  <a:lnTo>
                    <a:pt x="54610" y="542290"/>
                  </a:lnTo>
                  <a:lnTo>
                    <a:pt x="54610" y="538480"/>
                  </a:lnTo>
                  <a:close/>
                </a:path>
                <a:path w="54609" h="685800">
                  <a:moveTo>
                    <a:pt x="54610" y="542290"/>
                  </a:moveTo>
                  <a:lnTo>
                    <a:pt x="0" y="542290"/>
                  </a:lnTo>
                  <a:lnTo>
                    <a:pt x="0" y="544830"/>
                  </a:lnTo>
                  <a:lnTo>
                    <a:pt x="54610" y="544830"/>
                  </a:lnTo>
                  <a:lnTo>
                    <a:pt x="54610" y="542290"/>
                  </a:lnTo>
                  <a:close/>
                </a:path>
                <a:path w="54609" h="685800">
                  <a:moveTo>
                    <a:pt x="54610" y="544830"/>
                  </a:moveTo>
                  <a:lnTo>
                    <a:pt x="0" y="544830"/>
                  </a:lnTo>
                  <a:lnTo>
                    <a:pt x="0" y="548640"/>
                  </a:lnTo>
                  <a:lnTo>
                    <a:pt x="54610" y="548640"/>
                  </a:lnTo>
                  <a:lnTo>
                    <a:pt x="54610" y="544830"/>
                  </a:lnTo>
                  <a:close/>
                </a:path>
                <a:path w="54609" h="685800">
                  <a:moveTo>
                    <a:pt x="54610" y="548640"/>
                  </a:moveTo>
                  <a:lnTo>
                    <a:pt x="0" y="548640"/>
                  </a:lnTo>
                  <a:lnTo>
                    <a:pt x="0" y="551180"/>
                  </a:lnTo>
                  <a:lnTo>
                    <a:pt x="54610" y="551180"/>
                  </a:lnTo>
                  <a:lnTo>
                    <a:pt x="54610" y="548640"/>
                  </a:lnTo>
                  <a:close/>
                </a:path>
                <a:path w="54609" h="685800">
                  <a:moveTo>
                    <a:pt x="5080" y="684530"/>
                  </a:moveTo>
                  <a:lnTo>
                    <a:pt x="0" y="684530"/>
                  </a:lnTo>
                  <a:lnTo>
                    <a:pt x="0" y="685800"/>
                  </a:lnTo>
                  <a:lnTo>
                    <a:pt x="5080" y="685800"/>
                  </a:lnTo>
                  <a:lnTo>
                    <a:pt x="5080" y="684530"/>
                  </a:lnTo>
                  <a:close/>
                </a:path>
                <a:path w="54609" h="685800">
                  <a:moveTo>
                    <a:pt x="13970" y="683260"/>
                  </a:moveTo>
                  <a:lnTo>
                    <a:pt x="8890" y="683260"/>
                  </a:lnTo>
                  <a:lnTo>
                    <a:pt x="8890" y="684530"/>
                  </a:lnTo>
                  <a:lnTo>
                    <a:pt x="13970" y="684530"/>
                  </a:lnTo>
                  <a:lnTo>
                    <a:pt x="13970" y="683260"/>
                  </a:lnTo>
                  <a:close/>
                </a:path>
                <a:path w="54609" h="685800">
                  <a:moveTo>
                    <a:pt x="29210" y="678180"/>
                  </a:moveTo>
                  <a:lnTo>
                    <a:pt x="0" y="678180"/>
                  </a:lnTo>
                  <a:lnTo>
                    <a:pt x="0" y="683260"/>
                  </a:lnTo>
                  <a:lnTo>
                    <a:pt x="19050" y="683260"/>
                  </a:lnTo>
                  <a:lnTo>
                    <a:pt x="19050" y="680720"/>
                  </a:lnTo>
                  <a:lnTo>
                    <a:pt x="24130" y="680720"/>
                  </a:lnTo>
                  <a:lnTo>
                    <a:pt x="24130" y="679450"/>
                  </a:lnTo>
                  <a:lnTo>
                    <a:pt x="29210" y="679450"/>
                  </a:lnTo>
                  <a:lnTo>
                    <a:pt x="29210" y="678180"/>
                  </a:lnTo>
                  <a:close/>
                </a:path>
                <a:path w="54609" h="685800">
                  <a:moveTo>
                    <a:pt x="39370" y="676910"/>
                  </a:moveTo>
                  <a:lnTo>
                    <a:pt x="34290" y="676910"/>
                  </a:lnTo>
                  <a:lnTo>
                    <a:pt x="34290" y="678180"/>
                  </a:lnTo>
                  <a:lnTo>
                    <a:pt x="39370" y="678180"/>
                  </a:lnTo>
                  <a:lnTo>
                    <a:pt x="39370" y="676910"/>
                  </a:lnTo>
                  <a:close/>
                </a:path>
                <a:path w="54609" h="685800">
                  <a:moveTo>
                    <a:pt x="53340" y="671830"/>
                  </a:moveTo>
                  <a:lnTo>
                    <a:pt x="0" y="671830"/>
                  </a:lnTo>
                  <a:lnTo>
                    <a:pt x="0" y="676910"/>
                  </a:lnTo>
                  <a:lnTo>
                    <a:pt x="43180" y="676910"/>
                  </a:lnTo>
                  <a:lnTo>
                    <a:pt x="43180" y="674370"/>
                  </a:lnTo>
                  <a:lnTo>
                    <a:pt x="48260" y="674370"/>
                  </a:lnTo>
                  <a:lnTo>
                    <a:pt x="48260" y="673100"/>
                  </a:lnTo>
                  <a:lnTo>
                    <a:pt x="53340" y="673100"/>
                  </a:lnTo>
                  <a:lnTo>
                    <a:pt x="53340" y="671830"/>
                  </a:lnTo>
                  <a:close/>
                </a:path>
                <a:path w="54609" h="685800">
                  <a:moveTo>
                    <a:pt x="54610" y="665480"/>
                  </a:moveTo>
                  <a:lnTo>
                    <a:pt x="0" y="665480"/>
                  </a:lnTo>
                  <a:lnTo>
                    <a:pt x="0" y="670560"/>
                  </a:lnTo>
                  <a:lnTo>
                    <a:pt x="54610" y="670560"/>
                  </a:lnTo>
                  <a:lnTo>
                    <a:pt x="54610" y="665480"/>
                  </a:lnTo>
                  <a:close/>
                </a:path>
                <a:path w="54609" h="685800">
                  <a:moveTo>
                    <a:pt x="54610" y="659130"/>
                  </a:moveTo>
                  <a:lnTo>
                    <a:pt x="0" y="659130"/>
                  </a:lnTo>
                  <a:lnTo>
                    <a:pt x="0" y="664210"/>
                  </a:lnTo>
                  <a:lnTo>
                    <a:pt x="54610" y="664210"/>
                  </a:lnTo>
                  <a:lnTo>
                    <a:pt x="54610" y="659130"/>
                  </a:lnTo>
                  <a:close/>
                </a:path>
                <a:path w="54609" h="685800">
                  <a:moveTo>
                    <a:pt x="54610" y="652780"/>
                  </a:moveTo>
                  <a:lnTo>
                    <a:pt x="0" y="652780"/>
                  </a:lnTo>
                  <a:lnTo>
                    <a:pt x="0" y="657860"/>
                  </a:lnTo>
                  <a:lnTo>
                    <a:pt x="54610" y="657860"/>
                  </a:lnTo>
                  <a:lnTo>
                    <a:pt x="54610" y="652780"/>
                  </a:lnTo>
                  <a:close/>
                </a:path>
                <a:path w="54609" h="685800">
                  <a:moveTo>
                    <a:pt x="54610" y="646430"/>
                  </a:moveTo>
                  <a:lnTo>
                    <a:pt x="0" y="646430"/>
                  </a:lnTo>
                  <a:lnTo>
                    <a:pt x="0" y="651510"/>
                  </a:lnTo>
                  <a:lnTo>
                    <a:pt x="54610" y="651510"/>
                  </a:lnTo>
                  <a:lnTo>
                    <a:pt x="54610" y="646430"/>
                  </a:lnTo>
                  <a:close/>
                </a:path>
                <a:path w="54609" h="685800">
                  <a:moveTo>
                    <a:pt x="54610" y="640080"/>
                  </a:moveTo>
                  <a:lnTo>
                    <a:pt x="0" y="640080"/>
                  </a:lnTo>
                  <a:lnTo>
                    <a:pt x="0" y="645160"/>
                  </a:lnTo>
                  <a:lnTo>
                    <a:pt x="54610" y="645160"/>
                  </a:lnTo>
                  <a:lnTo>
                    <a:pt x="54610" y="640080"/>
                  </a:lnTo>
                  <a:close/>
                </a:path>
                <a:path w="54609" h="685800">
                  <a:moveTo>
                    <a:pt x="54610" y="633730"/>
                  </a:moveTo>
                  <a:lnTo>
                    <a:pt x="0" y="633730"/>
                  </a:lnTo>
                  <a:lnTo>
                    <a:pt x="0" y="638810"/>
                  </a:lnTo>
                  <a:lnTo>
                    <a:pt x="54610" y="638810"/>
                  </a:lnTo>
                  <a:lnTo>
                    <a:pt x="54610" y="633730"/>
                  </a:lnTo>
                  <a:close/>
                </a:path>
                <a:path w="54609" h="685800">
                  <a:moveTo>
                    <a:pt x="54610" y="627380"/>
                  </a:moveTo>
                  <a:lnTo>
                    <a:pt x="0" y="627380"/>
                  </a:lnTo>
                  <a:lnTo>
                    <a:pt x="0" y="632460"/>
                  </a:lnTo>
                  <a:lnTo>
                    <a:pt x="54610" y="632460"/>
                  </a:lnTo>
                  <a:lnTo>
                    <a:pt x="54610" y="627380"/>
                  </a:lnTo>
                  <a:close/>
                </a:path>
                <a:path w="54609" h="685800">
                  <a:moveTo>
                    <a:pt x="54610" y="621030"/>
                  </a:moveTo>
                  <a:lnTo>
                    <a:pt x="0" y="621030"/>
                  </a:lnTo>
                  <a:lnTo>
                    <a:pt x="0" y="626110"/>
                  </a:lnTo>
                  <a:lnTo>
                    <a:pt x="54610" y="626110"/>
                  </a:lnTo>
                  <a:lnTo>
                    <a:pt x="54610" y="621030"/>
                  </a:lnTo>
                  <a:close/>
                </a:path>
                <a:path w="54609" h="685800">
                  <a:moveTo>
                    <a:pt x="54610" y="614680"/>
                  </a:moveTo>
                  <a:lnTo>
                    <a:pt x="0" y="614680"/>
                  </a:lnTo>
                  <a:lnTo>
                    <a:pt x="0" y="619760"/>
                  </a:lnTo>
                  <a:lnTo>
                    <a:pt x="54610" y="619760"/>
                  </a:lnTo>
                  <a:lnTo>
                    <a:pt x="54610" y="614680"/>
                  </a:lnTo>
                  <a:close/>
                </a:path>
                <a:path w="54609" h="685800">
                  <a:moveTo>
                    <a:pt x="54610" y="608330"/>
                  </a:moveTo>
                  <a:lnTo>
                    <a:pt x="0" y="608330"/>
                  </a:lnTo>
                  <a:lnTo>
                    <a:pt x="0" y="613410"/>
                  </a:lnTo>
                  <a:lnTo>
                    <a:pt x="54610" y="613410"/>
                  </a:lnTo>
                  <a:lnTo>
                    <a:pt x="54610" y="608330"/>
                  </a:lnTo>
                  <a:close/>
                </a:path>
                <a:path w="54609" h="685800">
                  <a:moveTo>
                    <a:pt x="54610" y="601980"/>
                  </a:moveTo>
                  <a:lnTo>
                    <a:pt x="0" y="601980"/>
                  </a:lnTo>
                  <a:lnTo>
                    <a:pt x="0" y="607060"/>
                  </a:lnTo>
                  <a:lnTo>
                    <a:pt x="54610" y="607060"/>
                  </a:lnTo>
                  <a:lnTo>
                    <a:pt x="54610" y="601980"/>
                  </a:lnTo>
                  <a:close/>
                </a:path>
                <a:path w="54609" h="685800">
                  <a:moveTo>
                    <a:pt x="54610" y="595630"/>
                  </a:moveTo>
                  <a:lnTo>
                    <a:pt x="0" y="595630"/>
                  </a:lnTo>
                  <a:lnTo>
                    <a:pt x="0" y="600710"/>
                  </a:lnTo>
                  <a:lnTo>
                    <a:pt x="54610" y="600710"/>
                  </a:lnTo>
                  <a:lnTo>
                    <a:pt x="54610" y="595630"/>
                  </a:lnTo>
                  <a:close/>
                </a:path>
                <a:path w="54609" h="685800">
                  <a:moveTo>
                    <a:pt x="54610" y="589280"/>
                  </a:moveTo>
                  <a:lnTo>
                    <a:pt x="0" y="589280"/>
                  </a:lnTo>
                  <a:lnTo>
                    <a:pt x="0" y="594360"/>
                  </a:lnTo>
                  <a:lnTo>
                    <a:pt x="54610" y="594360"/>
                  </a:lnTo>
                  <a:lnTo>
                    <a:pt x="54610" y="589280"/>
                  </a:lnTo>
                  <a:close/>
                </a:path>
                <a:path w="54609" h="685800">
                  <a:moveTo>
                    <a:pt x="54610" y="582930"/>
                  </a:moveTo>
                  <a:lnTo>
                    <a:pt x="0" y="582930"/>
                  </a:lnTo>
                  <a:lnTo>
                    <a:pt x="0" y="588010"/>
                  </a:lnTo>
                  <a:lnTo>
                    <a:pt x="54610" y="588010"/>
                  </a:lnTo>
                  <a:lnTo>
                    <a:pt x="54610" y="582930"/>
                  </a:lnTo>
                  <a:close/>
                </a:path>
                <a:path w="54609" h="685800">
                  <a:moveTo>
                    <a:pt x="54610" y="576580"/>
                  </a:moveTo>
                  <a:lnTo>
                    <a:pt x="0" y="576580"/>
                  </a:lnTo>
                  <a:lnTo>
                    <a:pt x="0" y="581660"/>
                  </a:lnTo>
                  <a:lnTo>
                    <a:pt x="54610" y="581660"/>
                  </a:lnTo>
                  <a:lnTo>
                    <a:pt x="54610" y="576580"/>
                  </a:lnTo>
                  <a:close/>
                </a:path>
                <a:path w="54609" h="685800">
                  <a:moveTo>
                    <a:pt x="54610" y="570230"/>
                  </a:moveTo>
                  <a:lnTo>
                    <a:pt x="0" y="570230"/>
                  </a:lnTo>
                  <a:lnTo>
                    <a:pt x="0" y="575310"/>
                  </a:lnTo>
                  <a:lnTo>
                    <a:pt x="54610" y="575310"/>
                  </a:lnTo>
                  <a:lnTo>
                    <a:pt x="54610" y="570230"/>
                  </a:lnTo>
                  <a:close/>
                </a:path>
                <a:path w="54609" h="685800">
                  <a:moveTo>
                    <a:pt x="54610" y="563880"/>
                  </a:moveTo>
                  <a:lnTo>
                    <a:pt x="0" y="563880"/>
                  </a:lnTo>
                  <a:lnTo>
                    <a:pt x="0" y="568960"/>
                  </a:lnTo>
                  <a:lnTo>
                    <a:pt x="54610" y="568960"/>
                  </a:lnTo>
                  <a:lnTo>
                    <a:pt x="54610" y="563880"/>
                  </a:lnTo>
                  <a:close/>
                </a:path>
                <a:path w="54609" h="685800">
                  <a:moveTo>
                    <a:pt x="54610" y="557530"/>
                  </a:moveTo>
                  <a:lnTo>
                    <a:pt x="0" y="557530"/>
                  </a:lnTo>
                  <a:lnTo>
                    <a:pt x="0" y="562610"/>
                  </a:lnTo>
                  <a:lnTo>
                    <a:pt x="54610" y="562610"/>
                  </a:lnTo>
                  <a:lnTo>
                    <a:pt x="54610" y="557530"/>
                  </a:lnTo>
                  <a:close/>
                </a:path>
                <a:path w="54609" h="685800">
                  <a:moveTo>
                    <a:pt x="54610" y="552450"/>
                  </a:moveTo>
                  <a:lnTo>
                    <a:pt x="0" y="552450"/>
                  </a:lnTo>
                  <a:lnTo>
                    <a:pt x="0" y="556260"/>
                  </a:lnTo>
                  <a:lnTo>
                    <a:pt x="54610" y="556260"/>
                  </a:lnTo>
                  <a:lnTo>
                    <a:pt x="54610" y="552450"/>
                  </a:lnTo>
                  <a:close/>
                </a:path>
              </a:pathLst>
            </a:custGeom>
            <a:solidFill>
              <a:srgbClr val="216621"/>
            </a:solidFill>
          </p:spPr>
          <p:txBody>
            <a:bodyPr wrap="square" lIns="0" tIns="0" rIns="0" bIns="0" rtlCol="0"/>
            <a:lstStyle/>
            <a:p>
              <a:endParaRPr/>
            </a:p>
          </p:txBody>
        </p:sp>
        <p:sp>
          <p:nvSpPr>
            <p:cNvPr id="933" name="object 933"/>
            <p:cNvSpPr/>
            <p:nvPr/>
          </p:nvSpPr>
          <p:spPr>
            <a:xfrm>
              <a:off x="7180579" y="5492750"/>
              <a:ext cx="55880" cy="701040"/>
            </a:xfrm>
            <a:custGeom>
              <a:avLst/>
              <a:gdLst/>
              <a:ahLst/>
              <a:cxnLst/>
              <a:rect l="l" t="t" r="r" b="b"/>
              <a:pathLst>
                <a:path w="55879" h="701039">
                  <a:moveTo>
                    <a:pt x="55879" y="0"/>
                  </a:moveTo>
                  <a:lnTo>
                    <a:pt x="25400" y="0"/>
                  </a:lnTo>
                  <a:lnTo>
                    <a:pt x="25400" y="1269"/>
                  </a:lnTo>
                  <a:lnTo>
                    <a:pt x="55879" y="1269"/>
                  </a:lnTo>
                  <a:lnTo>
                    <a:pt x="55879" y="0"/>
                  </a:lnTo>
                  <a:close/>
                </a:path>
                <a:path w="55879" h="701039">
                  <a:moveTo>
                    <a:pt x="55879" y="1270"/>
                  </a:moveTo>
                  <a:lnTo>
                    <a:pt x="0" y="1270"/>
                  </a:lnTo>
                  <a:lnTo>
                    <a:pt x="0" y="3809"/>
                  </a:lnTo>
                  <a:lnTo>
                    <a:pt x="55879" y="3809"/>
                  </a:lnTo>
                  <a:lnTo>
                    <a:pt x="55879" y="1270"/>
                  </a:lnTo>
                  <a:close/>
                </a:path>
                <a:path w="55879" h="701039">
                  <a:moveTo>
                    <a:pt x="55879" y="3810"/>
                  </a:moveTo>
                  <a:lnTo>
                    <a:pt x="0" y="3810"/>
                  </a:lnTo>
                  <a:lnTo>
                    <a:pt x="0" y="13969"/>
                  </a:lnTo>
                  <a:lnTo>
                    <a:pt x="55879" y="13969"/>
                  </a:lnTo>
                  <a:lnTo>
                    <a:pt x="55879" y="3810"/>
                  </a:lnTo>
                  <a:close/>
                </a:path>
                <a:path w="55879" h="701039">
                  <a:moveTo>
                    <a:pt x="55879" y="13970"/>
                  </a:moveTo>
                  <a:lnTo>
                    <a:pt x="0" y="13970"/>
                  </a:lnTo>
                  <a:lnTo>
                    <a:pt x="0" y="16509"/>
                  </a:lnTo>
                  <a:lnTo>
                    <a:pt x="55879" y="16509"/>
                  </a:lnTo>
                  <a:lnTo>
                    <a:pt x="55879" y="13970"/>
                  </a:lnTo>
                  <a:close/>
                </a:path>
                <a:path w="55879" h="701039">
                  <a:moveTo>
                    <a:pt x="55879" y="16510"/>
                  </a:moveTo>
                  <a:lnTo>
                    <a:pt x="0" y="16510"/>
                  </a:lnTo>
                  <a:lnTo>
                    <a:pt x="0" y="20319"/>
                  </a:lnTo>
                  <a:lnTo>
                    <a:pt x="55879" y="20319"/>
                  </a:lnTo>
                  <a:lnTo>
                    <a:pt x="55879" y="16510"/>
                  </a:lnTo>
                  <a:close/>
                </a:path>
                <a:path w="55879" h="701039">
                  <a:moveTo>
                    <a:pt x="55879" y="20320"/>
                  </a:moveTo>
                  <a:lnTo>
                    <a:pt x="0" y="20320"/>
                  </a:lnTo>
                  <a:lnTo>
                    <a:pt x="0" y="22859"/>
                  </a:lnTo>
                  <a:lnTo>
                    <a:pt x="55879" y="22859"/>
                  </a:lnTo>
                  <a:lnTo>
                    <a:pt x="55879" y="20320"/>
                  </a:lnTo>
                  <a:close/>
                </a:path>
                <a:path w="55879" h="701039">
                  <a:moveTo>
                    <a:pt x="55879" y="22860"/>
                  </a:moveTo>
                  <a:lnTo>
                    <a:pt x="0" y="22860"/>
                  </a:lnTo>
                  <a:lnTo>
                    <a:pt x="0" y="29209"/>
                  </a:lnTo>
                  <a:lnTo>
                    <a:pt x="55879" y="29209"/>
                  </a:lnTo>
                  <a:lnTo>
                    <a:pt x="55879" y="22860"/>
                  </a:lnTo>
                  <a:close/>
                </a:path>
                <a:path w="55879" h="701039">
                  <a:moveTo>
                    <a:pt x="55879" y="29210"/>
                  </a:moveTo>
                  <a:lnTo>
                    <a:pt x="0" y="29210"/>
                  </a:lnTo>
                  <a:lnTo>
                    <a:pt x="0" y="39369"/>
                  </a:lnTo>
                  <a:lnTo>
                    <a:pt x="55879" y="39369"/>
                  </a:lnTo>
                  <a:lnTo>
                    <a:pt x="55879" y="29210"/>
                  </a:lnTo>
                  <a:close/>
                </a:path>
                <a:path w="55879" h="701039">
                  <a:moveTo>
                    <a:pt x="55879" y="39370"/>
                  </a:moveTo>
                  <a:lnTo>
                    <a:pt x="0" y="39370"/>
                  </a:lnTo>
                  <a:lnTo>
                    <a:pt x="0" y="41909"/>
                  </a:lnTo>
                  <a:lnTo>
                    <a:pt x="55879" y="41909"/>
                  </a:lnTo>
                  <a:lnTo>
                    <a:pt x="55879" y="39370"/>
                  </a:lnTo>
                  <a:close/>
                </a:path>
                <a:path w="55879" h="701039">
                  <a:moveTo>
                    <a:pt x="55879" y="41910"/>
                  </a:moveTo>
                  <a:lnTo>
                    <a:pt x="0" y="41910"/>
                  </a:lnTo>
                  <a:lnTo>
                    <a:pt x="0" y="45719"/>
                  </a:lnTo>
                  <a:lnTo>
                    <a:pt x="55879" y="45719"/>
                  </a:lnTo>
                  <a:lnTo>
                    <a:pt x="55879" y="41910"/>
                  </a:lnTo>
                  <a:close/>
                </a:path>
                <a:path w="55879" h="701039">
                  <a:moveTo>
                    <a:pt x="55879" y="45720"/>
                  </a:moveTo>
                  <a:lnTo>
                    <a:pt x="0" y="45720"/>
                  </a:lnTo>
                  <a:lnTo>
                    <a:pt x="0" y="48259"/>
                  </a:lnTo>
                  <a:lnTo>
                    <a:pt x="55879" y="48259"/>
                  </a:lnTo>
                  <a:lnTo>
                    <a:pt x="55879" y="45720"/>
                  </a:lnTo>
                  <a:close/>
                </a:path>
                <a:path w="55879" h="701039">
                  <a:moveTo>
                    <a:pt x="55879" y="48260"/>
                  </a:moveTo>
                  <a:lnTo>
                    <a:pt x="0" y="48260"/>
                  </a:lnTo>
                  <a:lnTo>
                    <a:pt x="0" y="52069"/>
                  </a:lnTo>
                  <a:lnTo>
                    <a:pt x="55879" y="52069"/>
                  </a:lnTo>
                  <a:lnTo>
                    <a:pt x="55879" y="48260"/>
                  </a:lnTo>
                  <a:close/>
                </a:path>
                <a:path w="55879" h="701039">
                  <a:moveTo>
                    <a:pt x="55879" y="52070"/>
                  </a:moveTo>
                  <a:lnTo>
                    <a:pt x="0" y="52070"/>
                  </a:lnTo>
                  <a:lnTo>
                    <a:pt x="0" y="64769"/>
                  </a:lnTo>
                  <a:lnTo>
                    <a:pt x="55879" y="64769"/>
                  </a:lnTo>
                  <a:lnTo>
                    <a:pt x="55879" y="52070"/>
                  </a:lnTo>
                  <a:close/>
                </a:path>
                <a:path w="55879" h="701039">
                  <a:moveTo>
                    <a:pt x="55879" y="64770"/>
                  </a:moveTo>
                  <a:lnTo>
                    <a:pt x="0" y="64770"/>
                  </a:lnTo>
                  <a:lnTo>
                    <a:pt x="0" y="67309"/>
                  </a:lnTo>
                  <a:lnTo>
                    <a:pt x="55879" y="67309"/>
                  </a:lnTo>
                  <a:lnTo>
                    <a:pt x="55879" y="64770"/>
                  </a:lnTo>
                  <a:close/>
                </a:path>
                <a:path w="55879" h="701039">
                  <a:moveTo>
                    <a:pt x="55879" y="67310"/>
                  </a:moveTo>
                  <a:lnTo>
                    <a:pt x="0" y="67310"/>
                  </a:lnTo>
                  <a:lnTo>
                    <a:pt x="0" y="71119"/>
                  </a:lnTo>
                  <a:lnTo>
                    <a:pt x="55879" y="71119"/>
                  </a:lnTo>
                  <a:lnTo>
                    <a:pt x="55879" y="67310"/>
                  </a:lnTo>
                  <a:close/>
                </a:path>
                <a:path w="55879" h="701039">
                  <a:moveTo>
                    <a:pt x="55879" y="71120"/>
                  </a:moveTo>
                  <a:lnTo>
                    <a:pt x="0" y="71120"/>
                  </a:lnTo>
                  <a:lnTo>
                    <a:pt x="0" y="77469"/>
                  </a:lnTo>
                  <a:lnTo>
                    <a:pt x="55879" y="77469"/>
                  </a:lnTo>
                  <a:lnTo>
                    <a:pt x="55879" y="71120"/>
                  </a:lnTo>
                  <a:close/>
                </a:path>
                <a:path w="55879" h="701039">
                  <a:moveTo>
                    <a:pt x="55879" y="77470"/>
                  </a:moveTo>
                  <a:lnTo>
                    <a:pt x="0" y="77470"/>
                  </a:lnTo>
                  <a:lnTo>
                    <a:pt x="0" y="80009"/>
                  </a:lnTo>
                  <a:lnTo>
                    <a:pt x="55879" y="80009"/>
                  </a:lnTo>
                  <a:lnTo>
                    <a:pt x="55879" y="77470"/>
                  </a:lnTo>
                  <a:close/>
                </a:path>
                <a:path w="55879" h="701039">
                  <a:moveTo>
                    <a:pt x="55879" y="80010"/>
                  </a:moveTo>
                  <a:lnTo>
                    <a:pt x="0" y="80010"/>
                  </a:lnTo>
                  <a:lnTo>
                    <a:pt x="0" y="96519"/>
                  </a:lnTo>
                  <a:lnTo>
                    <a:pt x="55879" y="96519"/>
                  </a:lnTo>
                  <a:lnTo>
                    <a:pt x="55879" y="80010"/>
                  </a:lnTo>
                  <a:close/>
                </a:path>
                <a:path w="55879" h="701039">
                  <a:moveTo>
                    <a:pt x="55879" y="96520"/>
                  </a:moveTo>
                  <a:lnTo>
                    <a:pt x="0" y="96520"/>
                  </a:lnTo>
                  <a:lnTo>
                    <a:pt x="0" y="99059"/>
                  </a:lnTo>
                  <a:lnTo>
                    <a:pt x="55879" y="99059"/>
                  </a:lnTo>
                  <a:lnTo>
                    <a:pt x="55879" y="96520"/>
                  </a:lnTo>
                  <a:close/>
                </a:path>
                <a:path w="55879" h="701039">
                  <a:moveTo>
                    <a:pt x="55879" y="99060"/>
                  </a:moveTo>
                  <a:lnTo>
                    <a:pt x="0" y="99060"/>
                  </a:lnTo>
                  <a:lnTo>
                    <a:pt x="0" y="102869"/>
                  </a:lnTo>
                  <a:lnTo>
                    <a:pt x="55879" y="102869"/>
                  </a:lnTo>
                  <a:lnTo>
                    <a:pt x="55879" y="99060"/>
                  </a:lnTo>
                  <a:close/>
                </a:path>
                <a:path w="55879" h="701039">
                  <a:moveTo>
                    <a:pt x="55879" y="102870"/>
                  </a:moveTo>
                  <a:lnTo>
                    <a:pt x="0" y="102870"/>
                  </a:lnTo>
                  <a:lnTo>
                    <a:pt x="0" y="105409"/>
                  </a:lnTo>
                  <a:lnTo>
                    <a:pt x="55879" y="105409"/>
                  </a:lnTo>
                  <a:lnTo>
                    <a:pt x="55879" y="102870"/>
                  </a:lnTo>
                  <a:close/>
                </a:path>
                <a:path w="55879" h="701039">
                  <a:moveTo>
                    <a:pt x="55879" y="105410"/>
                  </a:moveTo>
                  <a:lnTo>
                    <a:pt x="0" y="105410"/>
                  </a:lnTo>
                  <a:lnTo>
                    <a:pt x="0" y="109219"/>
                  </a:lnTo>
                  <a:lnTo>
                    <a:pt x="55879" y="109219"/>
                  </a:lnTo>
                  <a:lnTo>
                    <a:pt x="55879" y="105410"/>
                  </a:lnTo>
                  <a:close/>
                </a:path>
                <a:path w="55879" h="701039">
                  <a:moveTo>
                    <a:pt x="55879" y="109220"/>
                  </a:moveTo>
                  <a:lnTo>
                    <a:pt x="0" y="109220"/>
                  </a:lnTo>
                  <a:lnTo>
                    <a:pt x="0" y="115569"/>
                  </a:lnTo>
                  <a:lnTo>
                    <a:pt x="55879" y="115569"/>
                  </a:lnTo>
                  <a:lnTo>
                    <a:pt x="55879" y="109220"/>
                  </a:lnTo>
                  <a:close/>
                </a:path>
                <a:path w="55879" h="701039">
                  <a:moveTo>
                    <a:pt x="55879" y="115570"/>
                  </a:moveTo>
                  <a:lnTo>
                    <a:pt x="0" y="115570"/>
                  </a:lnTo>
                  <a:lnTo>
                    <a:pt x="0" y="121919"/>
                  </a:lnTo>
                  <a:lnTo>
                    <a:pt x="55879" y="121919"/>
                  </a:lnTo>
                  <a:lnTo>
                    <a:pt x="55879" y="115570"/>
                  </a:lnTo>
                  <a:close/>
                </a:path>
                <a:path w="55879" h="701039">
                  <a:moveTo>
                    <a:pt x="55879" y="121920"/>
                  </a:moveTo>
                  <a:lnTo>
                    <a:pt x="0" y="121920"/>
                  </a:lnTo>
                  <a:lnTo>
                    <a:pt x="0" y="124459"/>
                  </a:lnTo>
                  <a:lnTo>
                    <a:pt x="55879" y="124459"/>
                  </a:lnTo>
                  <a:lnTo>
                    <a:pt x="55879" y="121920"/>
                  </a:lnTo>
                  <a:close/>
                </a:path>
                <a:path w="55879" h="701039">
                  <a:moveTo>
                    <a:pt x="55879" y="124460"/>
                  </a:moveTo>
                  <a:lnTo>
                    <a:pt x="0" y="124460"/>
                  </a:lnTo>
                  <a:lnTo>
                    <a:pt x="0" y="128269"/>
                  </a:lnTo>
                  <a:lnTo>
                    <a:pt x="55879" y="128269"/>
                  </a:lnTo>
                  <a:lnTo>
                    <a:pt x="55879" y="124460"/>
                  </a:lnTo>
                  <a:close/>
                </a:path>
                <a:path w="55879" h="701039">
                  <a:moveTo>
                    <a:pt x="55879" y="128270"/>
                  </a:moveTo>
                  <a:lnTo>
                    <a:pt x="0" y="128270"/>
                  </a:lnTo>
                  <a:lnTo>
                    <a:pt x="0" y="134619"/>
                  </a:lnTo>
                  <a:lnTo>
                    <a:pt x="55879" y="134619"/>
                  </a:lnTo>
                  <a:lnTo>
                    <a:pt x="55879" y="128270"/>
                  </a:lnTo>
                  <a:close/>
                </a:path>
                <a:path w="55879" h="701039">
                  <a:moveTo>
                    <a:pt x="55879" y="134620"/>
                  </a:moveTo>
                  <a:lnTo>
                    <a:pt x="0" y="134620"/>
                  </a:lnTo>
                  <a:lnTo>
                    <a:pt x="0" y="140969"/>
                  </a:lnTo>
                  <a:lnTo>
                    <a:pt x="55879" y="140969"/>
                  </a:lnTo>
                  <a:lnTo>
                    <a:pt x="55879" y="134620"/>
                  </a:lnTo>
                  <a:close/>
                </a:path>
                <a:path w="55879" h="701039">
                  <a:moveTo>
                    <a:pt x="55879" y="140970"/>
                  </a:moveTo>
                  <a:lnTo>
                    <a:pt x="0" y="140970"/>
                  </a:lnTo>
                  <a:lnTo>
                    <a:pt x="0" y="143509"/>
                  </a:lnTo>
                  <a:lnTo>
                    <a:pt x="55879" y="143509"/>
                  </a:lnTo>
                  <a:lnTo>
                    <a:pt x="55879" y="140970"/>
                  </a:lnTo>
                  <a:close/>
                </a:path>
                <a:path w="55879" h="701039">
                  <a:moveTo>
                    <a:pt x="55879" y="143510"/>
                  </a:moveTo>
                  <a:lnTo>
                    <a:pt x="0" y="143510"/>
                  </a:lnTo>
                  <a:lnTo>
                    <a:pt x="0" y="149859"/>
                  </a:lnTo>
                  <a:lnTo>
                    <a:pt x="55879" y="149859"/>
                  </a:lnTo>
                  <a:lnTo>
                    <a:pt x="55879" y="143510"/>
                  </a:lnTo>
                  <a:close/>
                </a:path>
                <a:path w="55879" h="701039">
                  <a:moveTo>
                    <a:pt x="55879" y="149860"/>
                  </a:moveTo>
                  <a:lnTo>
                    <a:pt x="0" y="149860"/>
                  </a:lnTo>
                  <a:lnTo>
                    <a:pt x="0" y="160019"/>
                  </a:lnTo>
                  <a:lnTo>
                    <a:pt x="55879" y="160019"/>
                  </a:lnTo>
                  <a:lnTo>
                    <a:pt x="55879" y="149860"/>
                  </a:lnTo>
                  <a:close/>
                </a:path>
                <a:path w="55879" h="701039">
                  <a:moveTo>
                    <a:pt x="55879" y="160020"/>
                  </a:moveTo>
                  <a:lnTo>
                    <a:pt x="0" y="160020"/>
                  </a:lnTo>
                  <a:lnTo>
                    <a:pt x="0" y="162559"/>
                  </a:lnTo>
                  <a:lnTo>
                    <a:pt x="55879" y="162559"/>
                  </a:lnTo>
                  <a:lnTo>
                    <a:pt x="55879" y="160020"/>
                  </a:lnTo>
                  <a:close/>
                </a:path>
                <a:path w="55879" h="701039">
                  <a:moveTo>
                    <a:pt x="55879" y="162560"/>
                  </a:moveTo>
                  <a:lnTo>
                    <a:pt x="0" y="162560"/>
                  </a:lnTo>
                  <a:lnTo>
                    <a:pt x="0" y="166369"/>
                  </a:lnTo>
                  <a:lnTo>
                    <a:pt x="55879" y="166369"/>
                  </a:lnTo>
                  <a:lnTo>
                    <a:pt x="55879" y="162560"/>
                  </a:lnTo>
                  <a:close/>
                </a:path>
                <a:path w="55879" h="701039">
                  <a:moveTo>
                    <a:pt x="55879" y="166370"/>
                  </a:moveTo>
                  <a:lnTo>
                    <a:pt x="0" y="166370"/>
                  </a:lnTo>
                  <a:lnTo>
                    <a:pt x="0" y="175259"/>
                  </a:lnTo>
                  <a:lnTo>
                    <a:pt x="55879" y="175259"/>
                  </a:lnTo>
                  <a:lnTo>
                    <a:pt x="55879" y="166370"/>
                  </a:lnTo>
                  <a:close/>
                </a:path>
                <a:path w="55879" h="701039">
                  <a:moveTo>
                    <a:pt x="55879" y="175260"/>
                  </a:moveTo>
                  <a:lnTo>
                    <a:pt x="0" y="175260"/>
                  </a:lnTo>
                  <a:lnTo>
                    <a:pt x="0" y="179069"/>
                  </a:lnTo>
                  <a:lnTo>
                    <a:pt x="55879" y="179069"/>
                  </a:lnTo>
                  <a:lnTo>
                    <a:pt x="55879" y="175260"/>
                  </a:lnTo>
                  <a:close/>
                </a:path>
                <a:path w="55879" h="701039">
                  <a:moveTo>
                    <a:pt x="55879" y="179070"/>
                  </a:moveTo>
                  <a:lnTo>
                    <a:pt x="0" y="179070"/>
                  </a:lnTo>
                  <a:lnTo>
                    <a:pt x="0" y="181609"/>
                  </a:lnTo>
                  <a:lnTo>
                    <a:pt x="55879" y="181609"/>
                  </a:lnTo>
                  <a:lnTo>
                    <a:pt x="55879" y="179070"/>
                  </a:lnTo>
                  <a:close/>
                </a:path>
                <a:path w="55879" h="701039">
                  <a:moveTo>
                    <a:pt x="55879" y="181610"/>
                  </a:moveTo>
                  <a:lnTo>
                    <a:pt x="0" y="181610"/>
                  </a:lnTo>
                  <a:lnTo>
                    <a:pt x="0" y="191769"/>
                  </a:lnTo>
                  <a:lnTo>
                    <a:pt x="55879" y="191769"/>
                  </a:lnTo>
                  <a:lnTo>
                    <a:pt x="55879" y="181610"/>
                  </a:lnTo>
                  <a:close/>
                </a:path>
                <a:path w="55879" h="701039">
                  <a:moveTo>
                    <a:pt x="55879" y="191770"/>
                  </a:moveTo>
                  <a:lnTo>
                    <a:pt x="0" y="191770"/>
                  </a:lnTo>
                  <a:lnTo>
                    <a:pt x="0" y="194309"/>
                  </a:lnTo>
                  <a:lnTo>
                    <a:pt x="55879" y="194309"/>
                  </a:lnTo>
                  <a:lnTo>
                    <a:pt x="55879" y="191770"/>
                  </a:lnTo>
                  <a:close/>
                </a:path>
                <a:path w="55879" h="701039">
                  <a:moveTo>
                    <a:pt x="55879" y="194310"/>
                  </a:moveTo>
                  <a:lnTo>
                    <a:pt x="0" y="194310"/>
                  </a:lnTo>
                  <a:lnTo>
                    <a:pt x="0" y="198119"/>
                  </a:lnTo>
                  <a:lnTo>
                    <a:pt x="55879" y="198119"/>
                  </a:lnTo>
                  <a:lnTo>
                    <a:pt x="55879" y="194310"/>
                  </a:lnTo>
                  <a:close/>
                </a:path>
                <a:path w="55879" h="701039">
                  <a:moveTo>
                    <a:pt x="55879" y="198120"/>
                  </a:moveTo>
                  <a:lnTo>
                    <a:pt x="0" y="198120"/>
                  </a:lnTo>
                  <a:lnTo>
                    <a:pt x="0" y="200659"/>
                  </a:lnTo>
                  <a:lnTo>
                    <a:pt x="55879" y="200659"/>
                  </a:lnTo>
                  <a:lnTo>
                    <a:pt x="55879" y="198120"/>
                  </a:lnTo>
                  <a:close/>
                </a:path>
                <a:path w="55879" h="701039">
                  <a:moveTo>
                    <a:pt x="55879" y="200660"/>
                  </a:moveTo>
                  <a:lnTo>
                    <a:pt x="0" y="200660"/>
                  </a:lnTo>
                  <a:lnTo>
                    <a:pt x="0" y="204469"/>
                  </a:lnTo>
                  <a:lnTo>
                    <a:pt x="55879" y="204469"/>
                  </a:lnTo>
                  <a:lnTo>
                    <a:pt x="55879" y="200660"/>
                  </a:lnTo>
                  <a:close/>
                </a:path>
                <a:path w="55879" h="701039">
                  <a:moveTo>
                    <a:pt x="55879" y="204470"/>
                  </a:moveTo>
                  <a:lnTo>
                    <a:pt x="0" y="204470"/>
                  </a:lnTo>
                  <a:lnTo>
                    <a:pt x="0" y="207009"/>
                  </a:lnTo>
                  <a:lnTo>
                    <a:pt x="55879" y="207009"/>
                  </a:lnTo>
                  <a:lnTo>
                    <a:pt x="55879" y="204470"/>
                  </a:lnTo>
                  <a:close/>
                </a:path>
                <a:path w="55879" h="701039">
                  <a:moveTo>
                    <a:pt x="55879" y="207010"/>
                  </a:moveTo>
                  <a:lnTo>
                    <a:pt x="0" y="207010"/>
                  </a:lnTo>
                  <a:lnTo>
                    <a:pt x="0" y="210819"/>
                  </a:lnTo>
                  <a:lnTo>
                    <a:pt x="55879" y="210819"/>
                  </a:lnTo>
                  <a:lnTo>
                    <a:pt x="55879" y="207010"/>
                  </a:lnTo>
                  <a:close/>
                </a:path>
                <a:path w="55879" h="701039">
                  <a:moveTo>
                    <a:pt x="55879" y="210820"/>
                  </a:moveTo>
                  <a:lnTo>
                    <a:pt x="0" y="210820"/>
                  </a:lnTo>
                  <a:lnTo>
                    <a:pt x="0" y="217169"/>
                  </a:lnTo>
                  <a:lnTo>
                    <a:pt x="55879" y="217169"/>
                  </a:lnTo>
                  <a:lnTo>
                    <a:pt x="55879" y="210820"/>
                  </a:lnTo>
                  <a:close/>
                </a:path>
                <a:path w="55879" h="701039">
                  <a:moveTo>
                    <a:pt x="55879" y="217170"/>
                  </a:moveTo>
                  <a:lnTo>
                    <a:pt x="0" y="217170"/>
                  </a:lnTo>
                  <a:lnTo>
                    <a:pt x="0" y="219709"/>
                  </a:lnTo>
                  <a:lnTo>
                    <a:pt x="55879" y="219709"/>
                  </a:lnTo>
                  <a:lnTo>
                    <a:pt x="55879" y="217170"/>
                  </a:lnTo>
                  <a:close/>
                </a:path>
                <a:path w="55879" h="701039">
                  <a:moveTo>
                    <a:pt x="55879" y="219710"/>
                  </a:moveTo>
                  <a:lnTo>
                    <a:pt x="0" y="219710"/>
                  </a:lnTo>
                  <a:lnTo>
                    <a:pt x="0" y="223519"/>
                  </a:lnTo>
                  <a:lnTo>
                    <a:pt x="55879" y="223519"/>
                  </a:lnTo>
                  <a:lnTo>
                    <a:pt x="55879" y="219710"/>
                  </a:lnTo>
                  <a:close/>
                </a:path>
                <a:path w="55879" h="701039">
                  <a:moveTo>
                    <a:pt x="55879" y="223520"/>
                  </a:moveTo>
                  <a:lnTo>
                    <a:pt x="0" y="223520"/>
                  </a:lnTo>
                  <a:lnTo>
                    <a:pt x="0" y="232409"/>
                  </a:lnTo>
                  <a:lnTo>
                    <a:pt x="55879" y="232409"/>
                  </a:lnTo>
                  <a:lnTo>
                    <a:pt x="55879" y="223520"/>
                  </a:lnTo>
                  <a:close/>
                </a:path>
                <a:path w="55879" h="701039">
                  <a:moveTo>
                    <a:pt x="55879" y="232410"/>
                  </a:moveTo>
                  <a:lnTo>
                    <a:pt x="0" y="232410"/>
                  </a:lnTo>
                  <a:lnTo>
                    <a:pt x="0" y="236219"/>
                  </a:lnTo>
                  <a:lnTo>
                    <a:pt x="55879" y="236219"/>
                  </a:lnTo>
                  <a:lnTo>
                    <a:pt x="55879" y="232410"/>
                  </a:lnTo>
                  <a:close/>
                </a:path>
                <a:path w="55879" h="701039">
                  <a:moveTo>
                    <a:pt x="55879" y="236220"/>
                  </a:moveTo>
                  <a:lnTo>
                    <a:pt x="0" y="236220"/>
                  </a:lnTo>
                  <a:lnTo>
                    <a:pt x="0" y="238759"/>
                  </a:lnTo>
                  <a:lnTo>
                    <a:pt x="55879" y="238759"/>
                  </a:lnTo>
                  <a:lnTo>
                    <a:pt x="55879" y="236220"/>
                  </a:lnTo>
                  <a:close/>
                </a:path>
                <a:path w="55879" h="701039">
                  <a:moveTo>
                    <a:pt x="55879" y="238760"/>
                  </a:moveTo>
                  <a:lnTo>
                    <a:pt x="0" y="238760"/>
                  </a:lnTo>
                  <a:lnTo>
                    <a:pt x="0" y="242569"/>
                  </a:lnTo>
                  <a:lnTo>
                    <a:pt x="55879" y="242569"/>
                  </a:lnTo>
                  <a:lnTo>
                    <a:pt x="55879" y="238760"/>
                  </a:lnTo>
                  <a:close/>
                </a:path>
                <a:path w="55879" h="701039">
                  <a:moveTo>
                    <a:pt x="55879" y="242570"/>
                  </a:moveTo>
                  <a:lnTo>
                    <a:pt x="0" y="242570"/>
                  </a:lnTo>
                  <a:lnTo>
                    <a:pt x="0" y="245109"/>
                  </a:lnTo>
                  <a:lnTo>
                    <a:pt x="55879" y="245109"/>
                  </a:lnTo>
                  <a:lnTo>
                    <a:pt x="55879" y="242570"/>
                  </a:lnTo>
                  <a:close/>
                </a:path>
                <a:path w="55879" h="701039">
                  <a:moveTo>
                    <a:pt x="55879" y="245110"/>
                  </a:moveTo>
                  <a:lnTo>
                    <a:pt x="0" y="245110"/>
                  </a:lnTo>
                  <a:lnTo>
                    <a:pt x="0" y="251459"/>
                  </a:lnTo>
                  <a:lnTo>
                    <a:pt x="55879" y="251459"/>
                  </a:lnTo>
                  <a:lnTo>
                    <a:pt x="55879" y="245110"/>
                  </a:lnTo>
                  <a:close/>
                </a:path>
                <a:path w="55879" h="701039">
                  <a:moveTo>
                    <a:pt x="55879" y="251460"/>
                  </a:moveTo>
                  <a:lnTo>
                    <a:pt x="0" y="251460"/>
                  </a:lnTo>
                  <a:lnTo>
                    <a:pt x="0" y="257809"/>
                  </a:lnTo>
                  <a:lnTo>
                    <a:pt x="55879" y="257809"/>
                  </a:lnTo>
                  <a:lnTo>
                    <a:pt x="55879" y="251460"/>
                  </a:lnTo>
                  <a:close/>
                </a:path>
                <a:path w="55879" h="701039">
                  <a:moveTo>
                    <a:pt x="55879" y="257810"/>
                  </a:moveTo>
                  <a:lnTo>
                    <a:pt x="0" y="257810"/>
                  </a:lnTo>
                  <a:lnTo>
                    <a:pt x="0" y="261619"/>
                  </a:lnTo>
                  <a:lnTo>
                    <a:pt x="55879" y="261619"/>
                  </a:lnTo>
                  <a:lnTo>
                    <a:pt x="55879" y="257810"/>
                  </a:lnTo>
                  <a:close/>
                </a:path>
                <a:path w="55879" h="701039">
                  <a:moveTo>
                    <a:pt x="55879" y="261620"/>
                  </a:moveTo>
                  <a:lnTo>
                    <a:pt x="0" y="261620"/>
                  </a:lnTo>
                  <a:lnTo>
                    <a:pt x="0" y="264159"/>
                  </a:lnTo>
                  <a:lnTo>
                    <a:pt x="55879" y="264159"/>
                  </a:lnTo>
                  <a:lnTo>
                    <a:pt x="55879" y="261620"/>
                  </a:lnTo>
                  <a:close/>
                </a:path>
                <a:path w="55879" h="701039">
                  <a:moveTo>
                    <a:pt x="55879" y="264160"/>
                  </a:moveTo>
                  <a:lnTo>
                    <a:pt x="0" y="264160"/>
                  </a:lnTo>
                  <a:lnTo>
                    <a:pt x="0" y="267969"/>
                  </a:lnTo>
                  <a:lnTo>
                    <a:pt x="55879" y="267969"/>
                  </a:lnTo>
                  <a:lnTo>
                    <a:pt x="55879" y="264160"/>
                  </a:lnTo>
                  <a:close/>
                </a:path>
                <a:path w="55879" h="701039">
                  <a:moveTo>
                    <a:pt x="55879" y="267970"/>
                  </a:moveTo>
                  <a:lnTo>
                    <a:pt x="0" y="267970"/>
                  </a:lnTo>
                  <a:lnTo>
                    <a:pt x="0" y="270509"/>
                  </a:lnTo>
                  <a:lnTo>
                    <a:pt x="55879" y="270509"/>
                  </a:lnTo>
                  <a:lnTo>
                    <a:pt x="55879" y="267970"/>
                  </a:lnTo>
                  <a:close/>
                </a:path>
                <a:path w="55879" h="701039">
                  <a:moveTo>
                    <a:pt x="55879" y="270510"/>
                  </a:moveTo>
                  <a:lnTo>
                    <a:pt x="0" y="270510"/>
                  </a:lnTo>
                  <a:lnTo>
                    <a:pt x="0" y="274319"/>
                  </a:lnTo>
                  <a:lnTo>
                    <a:pt x="55879" y="274319"/>
                  </a:lnTo>
                  <a:lnTo>
                    <a:pt x="55879" y="270510"/>
                  </a:lnTo>
                  <a:close/>
                </a:path>
                <a:path w="55879" h="701039">
                  <a:moveTo>
                    <a:pt x="55879" y="274320"/>
                  </a:moveTo>
                  <a:lnTo>
                    <a:pt x="0" y="274320"/>
                  </a:lnTo>
                  <a:lnTo>
                    <a:pt x="0" y="276859"/>
                  </a:lnTo>
                  <a:lnTo>
                    <a:pt x="55879" y="276859"/>
                  </a:lnTo>
                  <a:lnTo>
                    <a:pt x="55879" y="274320"/>
                  </a:lnTo>
                  <a:close/>
                </a:path>
                <a:path w="55879" h="701039">
                  <a:moveTo>
                    <a:pt x="55879" y="276860"/>
                  </a:moveTo>
                  <a:lnTo>
                    <a:pt x="0" y="276860"/>
                  </a:lnTo>
                  <a:lnTo>
                    <a:pt x="0" y="280669"/>
                  </a:lnTo>
                  <a:lnTo>
                    <a:pt x="55879" y="280669"/>
                  </a:lnTo>
                  <a:lnTo>
                    <a:pt x="55879" y="276860"/>
                  </a:lnTo>
                  <a:close/>
                </a:path>
                <a:path w="55879" h="701039">
                  <a:moveTo>
                    <a:pt x="55879" y="280670"/>
                  </a:moveTo>
                  <a:lnTo>
                    <a:pt x="0" y="280670"/>
                  </a:lnTo>
                  <a:lnTo>
                    <a:pt x="0" y="283209"/>
                  </a:lnTo>
                  <a:lnTo>
                    <a:pt x="55879" y="283209"/>
                  </a:lnTo>
                  <a:lnTo>
                    <a:pt x="55879" y="280670"/>
                  </a:lnTo>
                  <a:close/>
                </a:path>
                <a:path w="55879" h="701039">
                  <a:moveTo>
                    <a:pt x="55879" y="283210"/>
                  </a:moveTo>
                  <a:lnTo>
                    <a:pt x="0" y="283210"/>
                  </a:lnTo>
                  <a:lnTo>
                    <a:pt x="0" y="293369"/>
                  </a:lnTo>
                  <a:lnTo>
                    <a:pt x="55879" y="293369"/>
                  </a:lnTo>
                  <a:lnTo>
                    <a:pt x="55879" y="283210"/>
                  </a:lnTo>
                  <a:close/>
                </a:path>
                <a:path w="55879" h="701039">
                  <a:moveTo>
                    <a:pt x="55879" y="293370"/>
                  </a:moveTo>
                  <a:lnTo>
                    <a:pt x="0" y="293370"/>
                  </a:lnTo>
                  <a:lnTo>
                    <a:pt x="0" y="295909"/>
                  </a:lnTo>
                  <a:lnTo>
                    <a:pt x="55879" y="295909"/>
                  </a:lnTo>
                  <a:lnTo>
                    <a:pt x="55879" y="293370"/>
                  </a:lnTo>
                  <a:close/>
                </a:path>
                <a:path w="55879" h="701039">
                  <a:moveTo>
                    <a:pt x="55879" y="295910"/>
                  </a:moveTo>
                  <a:lnTo>
                    <a:pt x="0" y="295910"/>
                  </a:lnTo>
                  <a:lnTo>
                    <a:pt x="0" y="299719"/>
                  </a:lnTo>
                  <a:lnTo>
                    <a:pt x="55879" y="299719"/>
                  </a:lnTo>
                  <a:lnTo>
                    <a:pt x="55879" y="295910"/>
                  </a:lnTo>
                  <a:close/>
                </a:path>
                <a:path w="55879" h="701039">
                  <a:moveTo>
                    <a:pt x="55879" y="299720"/>
                  </a:moveTo>
                  <a:lnTo>
                    <a:pt x="0" y="299720"/>
                  </a:lnTo>
                  <a:lnTo>
                    <a:pt x="0" y="302259"/>
                  </a:lnTo>
                  <a:lnTo>
                    <a:pt x="55879" y="302259"/>
                  </a:lnTo>
                  <a:lnTo>
                    <a:pt x="55879" y="299720"/>
                  </a:lnTo>
                  <a:close/>
                </a:path>
                <a:path w="55879" h="701039">
                  <a:moveTo>
                    <a:pt x="55879" y="302260"/>
                  </a:moveTo>
                  <a:lnTo>
                    <a:pt x="0" y="302260"/>
                  </a:lnTo>
                  <a:lnTo>
                    <a:pt x="0" y="312419"/>
                  </a:lnTo>
                  <a:lnTo>
                    <a:pt x="55879" y="312419"/>
                  </a:lnTo>
                  <a:lnTo>
                    <a:pt x="55879" y="302260"/>
                  </a:lnTo>
                  <a:close/>
                </a:path>
                <a:path w="55879" h="701039">
                  <a:moveTo>
                    <a:pt x="55879" y="312420"/>
                  </a:moveTo>
                  <a:lnTo>
                    <a:pt x="0" y="312420"/>
                  </a:lnTo>
                  <a:lnTo>
                    <a:pt x="0" y="314959"/>
                  </a:lnTo>
                  <a:lnTo>
                    <a:pt x="55879" y="314959"/>
                  </a:lnTo>
                  <a:lnTo>
                    <a:pt x="55879" y="312420"/>
                  </a:lnTo>
                  <a:close/>
                </a:path>
                <a:path w="55879" h="701039">
                  <a:moveTo>
                    <a:pt x="55879" y="314960"/>
                  </a:moveTo>
                  <a:lnTo>
                    <a:pt x="0" y="314960"/>
                  </a:lnTo>
                  <a:lnTo>
                    <a:pt x="0" y="321309"/>
                  </a:lnTo>
                  <a:lnTo>
                    <a:pt x="55879" y="321309"/>
                  </a:lnTo>
                  <a:lnTo>
                    <a:pt x="55879" y="314960"/>
                  </a:lnTo>
                  <a:close/>
                </a:path>
                <a:path w="55879" h="701039">
                  <a:moveTo>
                    <a:pt x="55879" y="321310"/>
                  </a:moveTo>
                  <a:lnTo>
                    <a:pt x="0" y="321310"/>
                  </a:lnTo>
                  <a:lnTo>
                    <a:pt x="0" y="325119"/>
                  </a:lnTo>
                  <a:lnTo>
                    <a:pt x="55879" y="325119"/>
                  </a:lnTo>
                  <a:lnTo>
                    <a:pt x="55879" y="321310"/>
                  </a:lnTo>
                  <a:close/>
                </a:path>
                <a:path w="55879" h="701039">
                  <a:moveTo>
                    <a:pt x="55879" y="325120"/>
                  </a:moveTo>
                  <a:lnTo>
                    <a:pt x="0" y="325120"/>
                  </a:lnTo>
                  <a:lnTo>
                    <a:pt x="0" y="334009"/>
                  </a:lnTo>
                  <a:lnTo>
                    <a:pt x="55879" y="334009"/>
                  </a:lnTo>
                  <a:lnTo>
                    <a:pt x="55879" y="325120"/>
                  </a:lnTo>
                  <a:close/>
                </a:path>
                <a:path w="55879" h="701039">
                  <a:moveTo>
                    <a:pt x="55879" y="334010"/>
                  </a:moveTo>
                  <a:lnTo>
                    <a:pt x="0" y="334010"/>
                  </a:lnTo>
                  <a:lnTo>
                    <a:pt x="0" y="340359"/>
                  </a:lnTo>
                  <a:lnTo>
                    <a:pt x="55879" y="340359"/>
                  </a:lnTo>
                  <a:lnTo>
                    <a:pt x="55879" y="334010"/>
                  </a:lnTo>
                  <a:close/>
                </a:path>
                <a:path w="55879" h="701039">
                  <a:moveTo>
                    <a:pt x="55879" y="340360"/>
                  </a:moveTo>
                  <a:lnTo>
                    <a:pt x="0" y="340360"/>
                  </a:lnTo>
                  <a:lnTo>
                    <a:pt x="0" y="344169"/>
                  </a:lnTo>
                  <a:lnTo>
                    <a:pt x="55879" y="344169"/>
                  </a:lnTo>
                  <a:lnTo>
                    <a:pt x="55879" y="340360"/>
                  </a:lnTo>
                  <a:close/>
                </a:path>
                <a:path w="55879" h="701039">
                  <a:moveTo>
                    <a:pt x="55879" y="344170"/>
                  </a:moveTo>
                  <a:lnTo>
                    <a:pt x="0" y="344170"/>
                  </a:lnTo>
                  <a:lnTo>
                    <a:pt x="0" y="346709"/>
                  </a:lnTo>
                  <a:lnTo>
                    <a:pt x="55879" y="346709"/>
                  </a:lnTo>
                  <a:lnTo>
                    <a:pt x="55879" y="344170"/>
                  </a:lnTo>
                  <a:close/>
                </a:path>
                <a:path w="55879" h="701039">
                  <a:moveTo>
                    <a:pt x="55879" y="346710"/>
                  </a:moveTo>
                  <a:lnTo>
                    <a:pt x="0" y="346710"/>
                  </a:lnTo>
                  <a:lnTo>
                    <a:pt x="0" y="353059"/>
                  </a:lnTo>
                  <a:lnTo>
                    <a:pt x="55879" y="353059"/>
                  </a:lnTo>
                  <a:lnTo>
                    <a:pt x="55879" y="346710"/>
                  </a:lnTo>
                  <a:close/>
                </a:path>
                <a:path w="55879" h="701039">
                  <a:moveTo>
                    <a:pt x="55879" y="353060"/>
                  </a:moveTo>
                  <a:lnTo>
                    <a:pt x="0" y="353060"/>
                  </a:lnTo>
                  <a:lnTo>
                    <a:pt x="0" y="356869"/>
                  </a:lnTo>
                  <a:lnTo>
                    <a:pt x="55879" y="356869"/>
                  </a:lnTo>
                  <a:lnTo>
                    <a:pt x="55879" y="353060"/>
                  </a:lnTo>
                  <a:close/>
                </a:path>
                <a:path w="55879" h="701039">
                  <a:moveTo>
                    <a:pt x="55879" y="356870"/>
                  </a:moveTo>
                  <a:lnTo>
                    <a:pt x="0" y="356870"/>
                  </a:lnTo>
                  <a:lnTo>
                    <a:pt x="0" y="359409"/>
                  </a:lnTo>
                  <a:lnTo>
                    <a:pt x="55879" y="359409"/>
                  </a:lnTo>
                  <a:lnTo>
                    <a:pt x="55879" y="356870"/>
                  </a:lnTo>
                  <a:close/>
                </a:path>
                <a:path w="55879" h="701039">
                  <a:moveTo>
                    <a:pt x="55879" y="359410"/>
                  </a:moveTo>
                  <a:lnTo>
                    <a:pt x="0" y="359410"/>
                  </a:lnTo>
                  <a:lnTo>
                    <a:pt x="0" y="363219"/>
                  </a:lnTo>
                  <a:lnTo>
                    <a:pt x="55879" y="363219"/>
                  </a:lnTo>
                  <a:lnTo>
                    <a:pt x="55879" y="359410"/>
                  </a:lnTo>
                  <a:close/>
                </a:path>
                <a:path w="55879" h="701039">
                  <a:moveTo>
                    <a:pt x="55879" y="363220"/>
                  </a:moveTo>
                  <a:lnTo>
                    <a:pt x="0" y="363220"/>
                  </a:lnTo>
                  <a:lnTo>
                    <a:pt x="0" y="365759"/>
                  </a:lnTo>
                  <a:lnTo>
                    <a:pt x="55879" y="365759"/>
                  </a:lnTo>
                  <a:lnTo>
                    <a:pt x="55879" y="363220"/>
                  </a:lnTo>
                  <a:close/>
                </a:path>
                <a:path w="55879" h="701039">
                  <a:moveTo>
                    <a:pt x="55879" y="365760"/>
                  </a:moveTo>
                  <a:lnTo>
                    <a:pt x="0" y="365760"/>
                  </a:lnTo>
                  <a:lnTo>
                    <a:pt x="0" y="378459"/>
                  </a:lnTo>
                  <a:lnTo>
                    <a:pt x="55879" y="378459"/>
                  </a:lnTo>
                  <a:lnTo>
                    <a:pt x="55879" y="365760"/>
                  </a:lnTo>
                  <a:close/>
                </a:path>
                <a:path w="55879" h="701039">
                  <a:moveTo>
                    <a:pt x="55879" y="378460"/>
                  </a:moveTo>
                  <a:lnTo>
                    <a:pt x="0" y="378460"/>
                  </a:lnTo>
                  <a:lnTo>
                    <a:pt x="0" y="388619"/>
                  </a:lnTo>
                  <a:lnTo>
                    <a:pt x="55879" y="388619"/>
                  </a:lnTo>
                  <a:lnTo>
                    <a:pt x="55879" y="378460"/>
                  </a:lnTo>
                  <a:close/>
                </a:path>
                <a:path w="55879" h="701039">
                  <a:moveTo>
                    <a:pt x="55879" y="388620"/>
                  </a:moveTo>
                  <a:lnTo>
                    <a:pt x="0" y="388620"/>
                  </a:lnTo>
                  <a:lnTo>
                    <a:pt x="0" y="391159"/>
                  </a:lnTo>
                  <a:lnTo>
                    <a:pt x="55879" y="391159"/>
                  </a:lnTo>
                  <a:lnTo>
                    <a:pt x="55879" y="388620"/>
                  </a:lnTo>
                  <a:close/>
                </a:path>
                <a:path w="55879" h="701039">
                  <a:moveTo>
                    <a:pt x="55879" y="391160"/>
                  </a:moveTo>
                  <a:lnTo>
                    <a:pt x="0" y="391160"/>
                  </a:lnTo>
                  <a:lnTo>
                    <a:pt x="0" y="401319"/>
                  </a:lnTo>
                  <a:lnTo>
                    <a:pt x="55879" y="401319"/>
                  </a:lnTo>
                  <a:lnTo>
                    <a:pt x="55879" y="391160"/>
                  </a:lnTo>
                  <a:close/>
                </a:path>
                <a:path w="55879" h="701039">
                  <a:moveTo>
                    <a:pt x="55879" y="401320"/>
                  </a:moveTo>
                  <a:lnTo>
                    <a:pt x="0" y="401320"/>
                  </a:lnTo>
                  <a:lnTo>
                    <a:pt x="0" y="414019"/>
                  </a:lnTo>
                  <a:lnTo>
                    <a:pt x="55879" y="414019"/>
                  </a:lnTo>
                  <a:lnTo>
                    <a:pt x="55879" y="401320"/>
                  </a:lnTo>
                  <a:close/>
                </a:path>
                <a:path w="55879" h="701039">
                  <a:moveTo>
                    <a:pt x="55879" y="414020"/>
                  </a:moveTo>
                  <a:lnTo>
                    <a:pt x="0" y="414020"/>
                  </a:lnTo>
                  <a:lnTo>
                    <a:pt x="0" y="416559"/>
                  </a:lnTo>
                  <a:lnTo>
                    <a:pt x="55879" y="416559"/>
                  </a:lnTo>
                  <a:lnTo>
                    <a:pt x="55879" y="414020"/>
                  </a:lnTo>
                  <a:close/>
                </a:path>
                <a:path w="55879" h="701039">
                  <a:moveTo>
                    <a:pt x="55879" y="416560"/>
                  </a:moveTo>
                  <a:lnTo>
                    <a:pt x="0" y="416560"/>
                  </a:lnTo>
                  <a:lnTo>
                    <a:pt x="0" y="422909"/>
                  </a:lnTo>
                  <a:lnTo>
                    <a:pt x="55879" y="422909"/>
                  </a:lnTo>
                  <a:lnTo>
                    <a:pt x="55879" y="416560"/>
                  </a:lnTo>
                  <a:close/>
                </a:path>
                <a:path w="55879" h="701039">
                  <a:moveTo>
                    <a:pt x="55879" y="422910"/>
                  </a:moveTo>
                  <a:lnTo>
                    <a:pt x="0" y="422910"/>
                  </a:lnTo>
                  <a:lnTo>
                    <a:pt x="0" y="429259"/>
                  </a:lnTo>
                  <a:lnTo>
                    <a:pt x="55879" y="429259"/>
                  </a:lnTo>
                  <a:lnTo>
                    <a:pt x="55879" y="422910"/>
                  </a:lnTo>
                  <a:close/>
                </a:path>
                <a:path w="55879" h="701039">
                  <a:moveTo>
                    <a:pt x="55879" y="429260"/>
                  </a:moveTo>
                  <a:lnTo>
                    <a:pt x="0" y="429260"/>
                  </a:lnTo>
                  <a:lnTo>
                    <a:pt x="0" y="433069"/>
                  </a:lnTo>
                  <a:lnTo>
                    <a:pt x="55879" y="433069"/>
                  </a:lnTo>
                  <a:lnTo>
                    <a:pt x="55879" y="429260"/>
                  </a:lnTo>
                  <a:close/>
                </a:path>
                <a:path w="55879" h="701039">
                  <a:moveTo>
                    <a:pt x="55879" y="433070"/>
                  </a:moveTo>
                  <a:lnTo>
                    <a:pt x="0" y="433070"/>
                  </a:lnTo>
                  <a:lnTo>
                    <a:pt x="0" y="441959"/>
                  </a:lnTo>
                  <a:lnTo>
                    <a:pt x="55879" y="441959"/>
                  </a:lnTo>
                  <a:lnTo>
                    <a:pt x="55879" y="433070"/>
                  </a:lnTo>
                  <a:close/>
                </a:path>
                <a:path w="55879" h="701039">
                  <a:moveTo>
                    <a:pt x="55879" y="441960"/>
                  </a:moveTo>
                  <a:lnTo>
                    <a:pt x="0" y="441960"/>
                  </a:lnTo>
                  <a:lnTo>
                    <a:pt x="0" y="445769"/>
                  </a:lnTo>
                  <a:lnTo>
                    <a:pt x="55879" y="445769"/>
                  </a:lnTo>
                  <a:lnTo>
                    <a:pt x="55879" y="441960"/>
                  </a:lnTo>
                  <a:close/>
                </a:path>
                <a:path w="55879" h="701039">
                  <a:moveTo>
                    <a:pt x="55879" y="445770"/>
                  </a:moveTo>
                  <a:lnTo>
                    <a:pt x="0" y="445770"/>
                  </a:lnTo>
                  <a:lnTo>
                    <a:pt x="0" y="448309"/>
                  </a:lnTo>
                  <a:lnTo>
                    <a:pt x="55879" y="448309"/>
                  </a:lnTo>
                  <a:lnTo>
                    <a:pt x="55879" y="445770"/>
                  </a:lnTo>
                  <a:close/>
                </a:path>
                <a:path w="55879" h="701039">
                  <a:moveTo>
                    <a:pt x="55879" y="448310"/>
                  </a:moveTo>
                  <a:lnTo>
                    <a:pt x="0" y="448310"/>
                  </a:lnTo>
                  <a:lnTo>
                    <a:pt x="0" y="452119"/>
                  </a:lnTo>
                  <a:lnTo>
                    <a:pt x="55879" y="452119"/>
                  </a:lnTo>
                  <a:lnTo>
                    <a:pt x="55879" y="448310"/>
                  </a:lnTo>
                  <a:close/>
                </a:path>
                <a:path w="55879" h="701039">
                  <a:moveTo>
                    <a:pt x="55879" y="452120"/>
                  </a:moveTo>
                  <a:lnTo>
                    <a:pt x="0" y="452120"/>
                  </a:lnTo>
                  <a:lnTo>
                    <a:pt x="0" y="454659"/>
                  </a:lnTo>
                  <a:lnTo>
                    <a:pt x="55879" y="454659"/>
                  </a:lnTo>
                  <a:lnTo>
                    <a:pt x="55879" y="452120"/>
                  </a:lnTo>
                  <a:close/>
                </a:path>
                <a:path w="55879" h="701039">
                  <a:moveTo>
                    <a:pt x="55879" y="454660"/>
                  </a:moveTo>
                  <a:lnTo>
                    <a:pt x="0" y="454660"/>
                  </a:lnTo>
                  <a:lnTo>
                    <a:pt x="0" y="461009"/>
                  </a:lnTo>
                  <a:lnTo>
                    <a:pt x="55879" y="461009"/>
                  </a:lnTo>
                  <a:lnTo>
                    <a:pt x="55879" y="454660"/>
                  </a:lnTo>
                  <a:close/>
                </a:path>
                <a:path w="55879" h="701039">
                  <a:moveTo>
                    <a:pt x="55879" y="461010"/>
                  </a:moveTo>
                  <a:lnTo>
                    <a:pt x="0" y="461010"/>
                  </a:lnTo>
                  <a:lnTo>
                    <a:pt x="0" y="464819"/>
                  </a:lnTo>
                  <a:lnTo>
                    <a:pt x="55879" y="464819"/>
                  </a:lnTo>
                  <a:lnTo>
                    <a:pt x="55879" y="461010"/>
                  </a:lnTo>
                  <a:close/>
                </a:path>
                <a:path w="55879" h="701039">
                  <a:moveTo>
                    <a:pt x="55879" y="464820"/>
                  </a:moveTo>
                  <a:lnTo>
                    <a:pt x="0" y="464820"/>
                  </a:lnTo>
                  <a:lnTo>
                    <a:pt x="0" y="467359"/>
                  </a:lnTo>
                  <a:lnTo>
                    <a:pt x="55879" y="467359"/>
                  </a:lnTo>
                  <a:lnTo>
                    <a:pt x="55879" y="464820"/>
                  </a:lnTo>
                  <a:close/>
                </a:path>
                <a:path w="55879" h="701039">
                  <a:moveTo>
                    <a:pt x="55879" y="467360"/>
                  </a:moveTo>
                  <a:lnTo>
                    <a:pt x="0" y="467360"/>
                  </a:lnTo>
                  <a:lnTo>
                    <a:pt x="0" y="473709"/>
                  </a:lnTo>
                  <a:lnTo>
                    <a:pt x="55879" y="473709"/>
                  </a:lnTo>
                  <a:lnTo>
                    <a:pt x="55879" y="467360"/>
                  </a:lnTo>
                  <a:close/>
                </a:path>
                <a:path w="55879" h="701039">
                  <a:moveTo>
                    <a:pt x="55879" y="473710"/>
                  </a:moveTo>
                  <a:lnTo>
                    <a:pt x="0" y="473710"/>
                  </a:lnTo>
                  <a:lnTo>
                    <a:pt x="0" y="477519"/>
                  </a:lnTo>
                  <a:lnTo>
                    <a:pt x="55879" y="477519"/>
                  </a:lnTo>
                  <a:lnTo>
                    <a:pt x="55879" y="473710"/>
                  </a:lnTo>
                  <a:close/>
                </a:path>
                <a:path w="55879" h="701039">
                  <a:moveTo>
                    <a:pt x="55879" y="477520"/>
                  </a:moveTo>
                  <a:lnTo>
                    <a:pt x="0" y="477520"/>
                  </a:lnTo>
                  <a:lnTo>
                    <a:pt x="0" y="480059"/>
                  </a:lnTo>
                  <a:lnTo>
                    <a:pt x="55879" y="480059"/>
                  </a:lnTo>
                  <a:lnTo>
                    <a:pt x="55879" y="477520"/>
                  </a:lnTo>
                  <a:close/>
                </a:path>
                <a:path w="55879" h="701039">
                  <a:moveTo>
                    <a:pt x="55879" y="480060"/>
                  </a:moveTo>
                  <a:lnTo>
                    <a:pt x="0" y="480060"/>
                  </a:lnTo>
                  <a:lnTo>
                    <a:pt x="0" y="486409"/>
                  </a:lnTo>
                  <a:lnTo>
                    <a:pt x="55879" y="486409"/>
                  </a:lnTo>
                  <a:lnTo>
                    <a:pt x="55879" y="480060"/>
                  </a:lnTo>
                  <a:close/>
                </a:path>
                <a:path w="55879" h="701039">
                  <a:moveTo>
                    <a:pt x="55879" y="486410"/>
                  </a:moveTo>
                  <a:lnTo>
                    <a:pt x="0" y="486410"/>
                  </a:lnTo>
                  <a:lnTo>
                    <a:pt x="0" y="490219"/>
                  </a:lnTo>
                  <a:lnTo>
                    <a:pt x="55879" y="490219"/>
                  </a:lnTo>
                  <a:lnTo>
                    <a:pt x="55879" y="486410"/>
                  </a:lnTo>
                  <a:close/>
                </a:path>
                <a:path w="55879" h="701039">
                  <a:moveTo>
                    <a:pt x="55879" y="490220"/>
                  </a:moveTo>
                  <a:lnTo>
                    <a:pt x="0" y="490220"/>
                  </a:lnTo>
                  <a:lnTo>
                    <a:pt x="0" y="496569"/>
                  </a:lnTo>
                  <a:lnTo>
                    <a:pt x="55879" y="496569"/>
                  </a:lnTo>
                  <a:lnTo>
                    <a:pt x="55879" y="490220"/>
                  </a:lnTo>
                  <a:close/>
                </a:path>
                <a:path w="55879" h="701039">
                  <a:moveTo>
                    <a:pt x="55879" y="496570"/>
                  </a:moveTo>
                  <a:lnTo>
                    <a:pt x="0" y="496570"/>
                  </a:lnTo>
                  <a:lnTo>
                    <a:pt x="0" y="499109"/>
                  </a:lnTo>
                  <a:lnTo>
                    <a:pt x="55879" y="499109"/>
                  </a:lnTo>
                  <a:lnTo>
                    <a:pt x="55879" y="496570"/>
                  </a:lnTo>
                  <a:close/>
                </a:path>
                <a:path w="55879" h="701039">
                  <a:moveTo>
                    <a:pt x="55879" y="499110"/>
                  </a:moveTo>
                  <a:lnTo>
                    <a:pt x="0" y="499110"/>
                  </a:lnTo>
                  <a:lnTo>
                    <a:pt x="0" y="502919"/>
                  </a:lnTo>
                  <a:lnTo>
                    <a:pt x="55879" y="502919"/>
                  </a:lnTo>
                  <a:lnTo>
                    <a:pt x="55879" y="499110"/>
                  </a:lnTo>
                  <a:close/>
                </a:path>
                <a:path w="55879" h="701039">
                  <a:moveTo>
                    <a:pt x="55879" y="502920"/>
                  </a:moveTo>
                  <a:lnTo>
                    <a:pt x="0" y="502920"/>
                  </a:lnTo>
                  <a:lnTo>
                    <a:pt x="0" y="509269"/>
                  </a:lnTo>
                  <a:lnTo>
                    <a:pt x="55879" y="509269"/>
                  </a:lnTo>
                  <a:lnTo>
                    <a:pt x="55879" y="502920"/>
                  </a:lnTo>
                  <a:close/>
                </a:path>
                <a:path w="55879" h="701039">
                  <a:moveTo>
                    <a:pt x="55879" y="509270"/>
                  </a:moveTo>
                  <a:lnTo>
                    <a:pt x="0" y="509270"/>
                  </a:lnTo>
                  <a:lnTo>
                    <a:pt x="0" y="511809"/>
                  </a:lnTo>
                  <a:lnTo>
                    <a:pt x="55879" y="511809"/>
                  </a:lnTo>
                  <a:lnTo>
                    <a:pt x="55879" y="509270"/>
                  </a:lnTo>
                  <a:close/>
                </a:path>
                <a:path w="55879" h="701039">
                  <a:moveTo>
                    <a:pt x="55879" y="511810"/>
                  </a:moveTo>
                  <a:lnTo>
                    <a:pt x="0" y="511810"/>
                  </a:lnTo>
                  <a:lnTo>
                    <a:pt x="0" y="515619"/>
                  </a:lnTo>
                  <a:lnTo>
                    <a:pt x="55879" y="515619"/>
                  </a:lnTo>
                  <a:lnTo>
                    <a:pt x="55879" y="511810"/>
                  </a:lnTo>
                  <a:close/>
                </a:path>
                <a:path w="55879" h="701039">
                  <a:moveTo>
                    <a:pt x="55879" y="515620"/>
                  </a:moveTo>
                  <a:lnTo>
                    <a:pt x="0" y="515620"/>
                  </a:lnTo>
                  <a:lnTo>
                    <a:pt x="0" y="518159"/>
                  </a:lnTo>
                  <a:lnTo>
                    <a:pt x="55879" y="518159"/>
                  </a:lnTo>
                  <a:lnTo>
                    <a:pt x="55879" y="515620"/>
                  </a:lnTo>
                  <a:close/>
                </a:path>
                <a:path w="55879" h="701039">
                  <a:moveTo>
                    <a:pt x="55879" y="518160"/>
                  </a:moveTo>
                  <a:lnTo>
                    <a:pt x="0" y="518160"/>
                  </a:lnTo>
                  <a:lnTo>
                    <a:pt x="0" y="521969"/>
                  </a:lnTo>
                  <a:lnTo>
                    <a:pt x="55879" y="521969"/>
                  </a:lnTo>
                  <a:lnTo>
                    <a:pt x="55879" y="518160"/>
                  </a:lnTo>
                  <a:close/>
                </a:path>
                <a:path w="55879" h="701039">
                  <a:moveTo>
                    <a:pt x="55879" y="521970"/>
                  </a:moveTo>
                  <a:lnTo>
                    <a:pt x="0" y="521970"/>
                  </a:lnTo>
                  <a:lnTo>
                    <a:pt x="0" y="524510"/>
                  </a:lnTo>
                  <a:lnTo>
                    <a:pt x="55879" y="524510"/>
                  </a:lnTo>
                  <a:lnTo>
                    <a:pt x="55879" y="521970"/>
                  </a:lnTo>
                  <a:close/>
                </a:path>
                <a:path w="55879" h="701039">
                  <a:moveTo>
                    <a:pt x="55879" y="524510"/>
                  </a:moveTo>
                  <a:lnTo>
                    <a:pt x="0" y="524510"/>
                  </a:lnTo>
                  <a:lnTo>
                    <a:pt x="0" y="528319"/>
                  </a:lnTo>
                  <a:lnTo>
                    <a:pt x="55879" y="528319"/>
                  </a:lnTo>
                  <a:lnTo>
                    <a:pt x="55879" y="524510"/>
                  </a:lnTo>
                  <a:close/>
                </a:path>
                <a:path w="55879" h="701039">
                  <a:moveTo>
                    <a:pt x="55879" y="528320"/>
                  </a:moveTo>
                  <a:lnTo>
                    <a:pt x="0" y="528320"/>
                  </a:lnTo>
                  <a:lnTo>
                    <a:pt x="0" y="537210"/>
                  </a:lnTo>
                  <a:lnTo>
                    <a:pt x="55879" y="537210"/>
                  </a:lnTo>
                  <a:lnTo>
                    <a:pt x="55879" y="528320"/>
                  </a:lnTo>
                  <a:close/>
                </a:path>
                <a:path w="55879" h="701039">
                  <a:moveTo>
                    <a:pt x="55879" y="537210"/>
                  </a:moveTo>
                  <a:lnTo>
                    <a:pt x="0" y="537210"/>
                  </a:lnTo>
                  <a:lnTo>
                    <a:pt x="0" y="541019"/>
                  </a:lnTo>
                  <a:lnTo>
                    <a:pt x="55879" y="541019"/>
                  </a:lnTo>
                  <a:lnTo>
                    <a:pt x="55879" y="537210"/>
                  </a:lnTo>
                  <a:close/>
                </a:path>
                <a:path w="55879" h="701039">
                  <a:moveTo>
                    <a:pt x="55879" y="541020"/>
                  </a:moveTo>
                  <a:lnTo>
                    <a:pt x="0" y="541020"/>
                  </a:lnTo>
                  <a:lnTo>
                    <a:pt x="0" y="543560"/>
                  </a:lnTo>
                  <a:lnTo>
                    <a:pt x="55879" y="543560"/>
                  </a:lnTo>
                  <a:lnTo>
                    <a:pt x="55879" y="541020"/>
                  </a:lnTo>
                  <a:close/>
                </a:path>
                <a:path w="55879" h="701039">
                  <a:moveTo>
                    <a:pt x="55879" y="543560"/>
                  </a:moveTo>
                  <a:lnTo>
                    <a:pt x="0" y="543560"/>
                  </a:lnTo>
                  <a:lnTo>
                    <a:pt x="0" y="547369"/>
                  </a:lnTo>
                  <a:lnTo>
                    <a:pt x="55879" y="547369"/>
                  </a:lnTo>
                  <a:lnTo>
                    <a:pt x="55879" y="543560"/>
                  </a:lnTo>
                  <a:close/>
                </a:path>
                <a:path w="55879" h="701039">
                  <a:moveTo>
                    <a:pt x="55879" y="547370"/>
                  </a:moveTo>
                  <a:lnTo>
                    <a:pt x="0" y="547370"/>
                  </a:lnTo>
                  <a:lnTo>
                    <a:pt x="0" y="549910"/>
                  </a:lnTo>
                  <a:lnTo>
                    <a:pt x="55879" y="549910"/>
                  </a:lnTo>
                  <a:lnTo>
                    <a:pt x="55879" y="547370"/>
                  </a:lnTo>
                  <a:close/>
                </a:path>
                <a:path w="55879" h="701039">
                  <a:moveTo>
                    <a:pt x="11429" y="695960"/>
                  </a:moveTo>
                  <a:lnTo>
                    <a:pt x="0" y="695960"/>
                  </a:lnTo>
                  <a:lnTo>
                    <a:pt x="0" y="701040"/>
                  </a:lnTo>
                  <a:lnTo>
                    <a:pt x="1270" y="701040"/>
                  </a:lnTo>
                  <a:lnTo>
                    <a:pt x="1270" y="698500"/>
                  </a:lnTo>
                  <a:lnTo>
                    <a:pt x="6350" y="698500"/>
                  </a:lnTo>
                  <a:lnTo>
                    <a:pt x="6350" y="697230"/>
                  </a:lnTo>
                  <a:lnTo>
                    <a:pt x="11429" y="697230"/>
                  </a:lnTo>
                  <a:lnTo>
                    <a:pt x="11429" y="695960"/>
                  </a:lnTo>
                  <a:close/>
                </a:path>
                <a:path w="55879" h="701039">
                  <a:moveTo>
                    <a:pt x="21590" y="694690"/>
                  </a:moveTo>
                  <a:lnTo>
                    <a:pt x="16510" y="694690"/>
                  </a:lnTo>
                  <a:lnTo>
                    <a:pt x="16510" y="695960"/>
                  </a:lnTo>
                  <a:lnTo>
                    <a:pt x="21590" y="695960"/>
                  </a:lnTo>
                  <a:lnTo>
                    <a:pt x="21590" y="694690"/>
                  </a:lnTo>
                  <a:close/>
                </a:path>
                <a:path w="55879" h="701039">
                  <a:moveTo>
                    <a:pt x="35560" y="689610"/>
                  </a:moveTo>
                  <a:lnTo>
                    <a:pt x="0" y="689610"/>
                  </a:lnTo>
                  <a:lnTo>
                    <a:pt x="0" y="694690"/>
                  </a:lnTo>
                  <a:lnTo>
                    <a:pt x="26670" y="694690"/>
                  </a:lnTo>
                  <a:lnTo>
                    <a:pt x="26670" y="692150"/>
                  </a:lnTo>
                  <a:lnTo>
                    <a:pt x="31750" y="692150"/>
                  </a:lnTo>
                  <a:lnTo>
                    <a:pt x="31750" y="690880"/>
                  </a:lnTo>
                  <a:lnTo>
                    <a:pt x="35560" y="690880"/>
                  </a:lnTo>
                  <a:lnTo>
                    <a:pt x="35560" y="689610"/>
                  </a:lnTo>
                  <a:close/>
                </a:path>
                <a:path w="55879" h="701039">
                  <a:moveTo>
                    <a:pt x="45720" y="688340"/>
                  </a:moveTo>
                  <a:lnTo>
                    <a:pt x="40640" y="688340"/>
                  </a:lnTo>
                  <a:lnTo>
                    <a:pt x="40640" y="689610"/>
                  </a:lnTo>
                  <a:lnTo>
                    <a:pt x="45720" y="689610"/>
                  </a:lnTo>
                  <a:lnTo>
                    <a:pt x="45720" y="688340"/>
                  </a:lnTo>
                  <a:close/>
                </a:path>
                <a:path w="55879" h="701039">
                  <a:moveTo>
                    <a:pt x="55879" y="683260"/>
                  </a:moveTo>
                  <a:lnTo>
                    <a:pt x="0" y="683260"/>
                  </a:lnTo>
                  <a:lnTo>
                    <a:pt x="0" y="688340"/>
                  </a:lnTo>
                  <a:lnTo>
                    <a:pt x="50800" y="688340"/>
                  </a:lnTo>
                  <a:lnTo>
                    <a:pt x="50800" y="685800"/>
                  </a:lnTo>
                  <a:lnTo>
                    <a:pt x="55879" y="685800"/>
                  </a:lnTo>
                  <a:lnTo>
                    <a:pt x="55879" y="683260"/>
                  </a:lnTo>
                  <a:close/>
                </a:path>
                <a:path w="55879" h="701039">
                  <a:moveTo>
                    <a:pt x="55879" y="676909"/>
                  </a:moveTo>
                  <a:lnTo>
                    <a:pt x="0" y="676909"/>
                  </a:lnTo>
                  <a:lnTo>
                    <a:pt x="0" y="681990"/>
                  </a:lnTo>
                  <a:lnTo>
                    <a:pt x="55879" y="681990"/>
                  </a:lnTo>
                  <a:lnTo>
                    <a:pt x="55879" y="676909"/>
                  </a:lnTo>
                  <a:close/>
                </a:path>
                <a:path w="55879" h="701039">
                  <a:moveTo>
                    <a:pt x="55879" y="670560"/>
                  </a:moveTo>
                  <a:lnTo>
                    <a:pt x="0" y="670560"/>
                  </a:lnTo>
                  <a:lnTo>
                    <a:pt x="0" y="675640"/>
                  </a:lnTo>
                  <a:lnTo>
                    <a:pt x="55879" y="675640"/>
                  </a:lnTo>
                  <a:lnTo>
                    <a:pt x="55879" y="670560"/>
                  </a:lnTo>
                  <a:close/>
                </a:path>
                <a:path w="55879" h="701039">
                  <a:moveTo>
                    <a:pt x="55879" y="664210"/>
                  </a:moveTo>
                  <a:lnTo>
                    <a:pt x="0" y="664210"/>
                  </a:lnTo>
                  <a:lnTo>
                    <a:pt x="0" y="669290"/>
                  </a:lnTo>
                  <a:lnTo>
                    <a:pt x="55879" y="669290"/>
                  </a:lnTo>
                  <a:lnTo>
                    <a:pt x="55879" y="664210"/>
                  </a:lnTo>
                  <a:close/>
                </a:path>
                <a:path w="55879" h="701039">
                  <a:moveTo>
                    <a:pt x="55879" y="657860"/>
                  </a:moveTo>
                  <a:lnTo>
                    <a:pt x="0" y="657860"/>
                  </a:lnTo>
                  <a:lnTo>
                    <a:pt x="0" y="662940"/>
                  </a:lnTo>
                  <a:lnTo>
                    <a:pt x="55879" y="662940"/>
                  </a:lnTo>
                  <a:lnTo>
                    <a:pt x="55879" y="657860"/>
                  </a:lnTo>
                  <a:close/>
                </a:path>
                <a:path w="55879" h="701039">
                  <a:moveTo>
                    <a:pt x="55879" y="651509"/>
                  </a:moveTo>
                  <a:lnTo>
                    <a:pt x="0" y="651509"/>
                  </a:lnTo>
                  <a:lnTo>
                    <a:pt x="0" y="656590"/>
                  </a:lnTo>
                  <a:lnTo>
                    <a:pt x="55879" y="656590"/>
                  </a:lnTo>
                  <a:lnTo>
                    <a:pt x="55879" y="651509"/>
                  </a:lnTo>
                  <a:close/>
                </a:path>
                <a:path w="55879" h="701039">
                  <a:moveTo>
                    <a:pt x="55879" y="645160"/>
                  </a:moveTo>
                  <a:lnTo>
                    <a:pt x="0" y="645160"/>
                  </a:lnTo>
                  <a:lnTo>
                    <a:pt x="0" y="650240"/>
                  </a:lnTo>
                  <a:lnTo>
                    <a:pt x="55879" y="650240"/>
                  </a:lnTo>
                  <a:lnTo>
                    <a:pt x="55879" y="645160"/>
                  </a:lnTo>
                  <a:close/>
                </a:path>
                <a:path w="55879" h="701039">
                  <a:moveTo>
                    <a:pt x="55879" y="638810"/>
                  </a:moveTo>
                  <a:lnTo>
                    <a:pt x="0" y="638810"/>
                  </a:lnTo>
                  <a:lnTo>
                    <a:pt x="0" y="643890"/>
                  </a:lnTo>
                  <a:lnTo>
                    <a:pt x="55879" y="643890"/>
                  </a:lnTo>
                  <a:lnTo>
                    <a:pt x="55879" y="638810"/>
                  </a:lnTo>
                  <a:close/>
                </a:path>
                <a:path w="55879" h="701039">
                  <a:moveTo>
                    <a:pt x="55879" y="632460"/>
                  </a:moveTo>
                  <a:lnTo>
                    <a:pt x="0" y="632460"/>
                  </a:lnTo>
                  <a:lnTo>
                    <a:pt x="0" y="637540"/>
                  </a:lnTo>
                  <a:lnTo>
                    <a:pt x="55879" y="637540"/>
                  </a:lnTo>
                  <a:lnTo>
                    <a:pt x="55879" y="632460"/>
                  </a:lnTo>
                  <a:close/>
                </a:path>
                <a:path w="55879" h="701039">
                  <a:moveTo>
                    <a:pt x="55879" y="626110"/>
                  </a:moveTo>
                  <a:lnTo>
                    <a:pt x="0" y="626110"/>
                  </a:lnTo>
                  <a:lnTo>
                    <a:pt x="0" y="631190"/>
                  </a:lnTo>
                  <a:lnTo>
                    <a:pt x="55879" y="631190"/>
                  </a:lnTo>
                  <a:lnTo>
                    <a:pt x="55879" y="626110"/>
                  </a:lnTo>
                  <a:close/>
                </a:path>
                <a:path w="55879" h="701039">
                  <a:moveTo>
                    <a:pt x="55879" y="619760"/>
                  </a:moveTo>
                  <a:lnTo>
                    <a:pt x="0" y="619760"/>
                  </a:lnTo>
                  <a:lnTo>
                    <a:pt x="0" y="624840"/>
                  </a:lnTo>
                  <a:lnTo>
                    <a:pt x="55879" y="624840"/>
                  </a:lnTo>
                  <a:lnTo>
                    <a:pt x="55879" y="619760"/>
                  </a:lnTo>
                  <a:close/>
                </a:path>
                <a:path w="55879" h="701039">
                  <a:moveTo>
                    <a:pt x="55879" y="613410"/>
                  </a:moveTo>
                  <a:lnTo>
                    <a:pt x="0" y="613410"/>
                  </a:lnTo>
                  <a:lnTo>
                    <a:pt x="0" y="618490"/>
                  </a:lnTo>
                  <a:lnTo>
                    <a:pt x="55879" y="618490"/>
                  </a:lnTo>
                  <a:lnTo>
                    <a:pt x="55879" y="613410"/>
                  </a:lnTo>
                  <a:close/>
                </a:path>
                <a:path w="55879" h="701039">
                  <a:moveTo>
                    <a:pt x="55879" y="607060"/>
                  </a:moveTo>
                  <a:lnTo>
                    <a:pt x="0" y="607060"/>
                  </a:lnTo>
                  <a:lnTo>
                    <a:pt x="0" y="612140"/>
                  </a:lnTo>
                  <a:lnTo>
                    <a:pt x="55879" y="612140"/>
                  </a:lnTo>
                  <a:lnTo>
                    <a:pt x="55879" y="607060"/>
                  </a:lnTo>
                  <a:close/>
                </a:path>
                <a:path w="55879" h="701039">
                  <a:moveTo>
                    <a:pt x="55879" y="600710"/>
                  </a:moveTo>
                  <a:lnTo>
                    <a:pt x="0" y="600710"/>
                  </a:lnTo>
                  <a:lnTo>
                    <a:pt x="0" y="605790"/>
                  </a:lnTo>
                  <a:lnTo>
                    <a:pt x="55879" y="605790"/>
                  </a:lnTo>
                  <a:lnTo>
                    <a:pt x="55879" y="600710"/>
                  </a:lnTo>
                  <a:close/>
                </a:path>
                <a:path w="55879" h="701039">
                  <a:moveTo>
                    <a:pt x="55879" y="594360"/>
                  </a:moveTo>
                  <a:lnTo>
                    <a:pt x="0" y="594360"/>
                  </a:lnTo>
                  <a:lnTo>
                    <a:pt x="0" y="599440"/>
                  </a:lnTo>
                  <a:lnTo>
                    <a:pt x="55879" y="599440"/>
                  </a:lnTo>
                  <a:lnTo>
                    <a:pt x="55879" y="594360"/>
                  </a:lnTo>
                  <a:close/>
                </a:path>
                <a:path w="55879" h="701039">
                  <a:moveTo>
                    <a:pt x="55879" y="588010"/>
                  </a:moveTo>
                  <a:lnTo>
                    <a:pt x="0" y="588010"/>
                  </a:lnTo>
                  <a:lnTo>
                    <a:pt x="0" y="593090"/>
                  </a:lnTo>
                  <a:lnTo>
                    <a:pt x="55879" y="593090"/>
                  </a:lnTo>
                  <a:lnTo>
                    <a:pt x="55879" y="588010"/>
                  </a:lnTo>
                  <a:close/>
                </a:path>
                <a:path w="55879" h="701039">
                  <a:moveTo>
                    <a:pt x="55879" y="581660"/>
                  </a:moveTo>
                  <a:lnTo>
                    <a:pt x="0" y="581660"/>
                  </a:lnTo>
                  <a:lnTo>
                    <a:pt x="0" y="586740"/>
                  </a:lnTo>
                  <a:lnTo>
                    <a:pt x="55879" y="586740"/>
                  </a:lnTo>
                  <a:lnTo>
                    <a:pt x="55879" y="581660"/>
                  </a:lnTo>
                  <a:close/>
                </a:path>
                <a:path w="55879" h="701039">
                  <a:moveTo>
                    <a:pt x="55879" y="575310"/>
                  </a:moveTo>
                  <a:lnTo>
                    <a:pt x="0" y="575310"/>
                  </a:lnTo>
                  <a:lnTo>
                    <a:pt x="0" y="580390"/>
                  </a:lnTo>
                  <a:lnTo>
                    <a:pt x="55879" y="580390"/>
                  </a:lnTo>
                  <a:lnTo>
                    <a:pt x="55879" y="575310"/>
                  </a:lnTo>
                  <a:close/>
                </a:path>
                <a:path w="55879" h="701039">
                  <a:moveTo>
                    <a:pt x="55879" y="568960"/>
                  </a:moveTo>
                  <a:lnTo>
                    <a:pt x="0" y="568960"/>
                  </a:lnTo>
                  <a:lnTo>
                    <a:pt x="0" y="574040"/>
                  </a:lnTo>
                  <a:lnTo>
                    <a:pt x="55879" y="574040"/>
                  </a:lnTo>
                  <a:lnTo>
                    <a:pt x="55879" y="568960"/>
                  </a:lnTo>
                  <a:close/>
                </a:path>
                <a:path w="55879" h="701039">
                  <a:moveTo>
                    <a:pt x="55879" y="562610"/>
                  </a:moveTo>
                  <a:lnTo>
                    <a:pt x="0" y="562610"/>
                  </a:lnTo>
                  <a:lnTo>
                    <a:pt x="0" y="567690"/>
                  </a:lnTo>
                  <a:lnTo>
                    <a:pt x="55879" y="567690"/>
                  </a:lnTo>
                  <a:lnTo>
                    <a:pt x="55879" y="562610"/>
                  </a:lnTo>
                  <a:close/>
                </a:path>
                <a:path w="55879" h="701039">
                  <a:moveTo>
                    <a:pt x="55879" y="556260"/>
                  </a:moveTo>
                  <a:lnTo>
                    <a:pt x="0" y="556260"/>
                  </a:lnTo>
                  <a:lnTo>
                    <a:pt x="0" y="561340"/>
                  </a:lnTo>
                  <a:lnTo>
                    <a:pt x="55879" y="561340"/>
                  </a:lnTo>
                  <a:lnTo>
                    <a:pt x="55879" y="556260"/>
                  </a:lnTo>
                  <a:close/>
                </a:path>
                <a:path w="55879" h="701039">
                  <a:moveTo>
                    <a:pt x="55879" y="551180"/>
                  </a:moveTo>
                  <a:lnTo>
                    <a:pt x="0" y="551180"/>
                  </a:lnTo>
                  <a:lnTo>
                    <a:pt x="0" y="554990"/>
                  </a:lnTo>
                  <a:lnTo>
                    <a:pt x="55879" y="554990"/>
                  </a:lnTo>
                  <a:lnTo>
                    <a:pt x="55879" y="551180"/>
                  </a:lnTo>
                  <a:close/>
                </a:path>
              </a:pathLst>
            </a:custGeom>
            <a:solidFill>
              <a:srgbClr val="216721"/>
            </a:solidFill>
          </p:spPr>
          <p:txBody>
            <a:bodyPr wrap="square" lIns="0" tIns="0" rIns="0" bIns="0" rtlCol="0"/>
            <a:lstStyle/>
            <a:p>
              <a:endParaRPr/>
            </a:p>
          </p:txBody>
        </p:sp>
        <p:sp>
          <p:nvSpPr>
            <p:cNvPr id="934" name="object 934"/>
            <p:cNvSpPr/>
            <p:nvPr/>
          </p:nvSpPr>
          <p:spPr>
            <a:xfrm>
              <a:off x="7125970" y="5494020"/>
              <a:ext cx="54610" cy="713740"/>
            </a:xfrm>
            <a:custGeom>
              <a:avLst/>
              <a:gdLst/>
              <a:ahLst/>
              <a:cxnLst/>
              <a:rect l="l" t="t" r="r" b="b"/>
              <a:pathLst>
                <a:path w="54609" h="713739">
                  <a:moveTo>
                    <a:pt x="54609" y="0"/>
                  </a:moveTo>
                  <a:lnTo>
                    <a:pt x="29209" y="0"/>
                  </a:lnTo>
                  <a:lnTo>
                    <a:pt x="29209" y="1269"/>
                  </a:lnTo>
                  <a:lnTo>
                    <a:pt x="0" y="1269"/>
                  </a:lnTo>
                  <a:lnTo>
                    <a:pt x="0" y="2539"/>
                  </a:lnTo>
                  <a:lnTo>
                    <a:pt x="54609" y="2539"/>
                  </a:lnTo>
                  <a:lnTo>
                    <a:pt x="54609" y="0"/>
                  </a:lnTo>
                  <a:close/>
                </a:path>
                <a:path w="54609" h="713739">
                  <a:moveTo>
                    <a:pt x="54609" y="2539"/>
                  </a:moveTo>
                  <a:lnTo>
                    <a:pt x="0" y="2539"/>
                  </a:lnTo>
                  <a:lnTo>
                    <a:pt x="0" y="12699"/>
                  </a:lnTo>
                  <a:lnTo>
                    <a:pt x="54609" y="12699"/>
                  </a:lnTo>
                  <a:lnTo>
                    <a:pt x="54609" y="2539"/>
                  </a:lnTo>
                  <a:close/>
                </a:path>
                <a:path w="54609" h="713739">
                  <a:moveTo>
                    <a:pt x="54609" y="12700"/>
                  </a:moveTo>
                  <a:lnTo>
                    <a:pt x="0" y="12700"/>
                  </a:lnTo>
                  <a:lnTo>
                    <a:pt x="0" y="15239"/>
                  </a:lnTo>
                  <a:lnTo>
                    <a:pt x="54609" y="15239"/>
                  </a:lnTo>
                  <a:lnTo>
                    <a:pt x="54609" y="12700"/>
                  </a:lnTo>
                  <a:close/>
                </a:path>
                <a:path w="54609" h="713739">
                  <a:moveTo>
                    <a:pt x="54609" y="15240"/>
                  </a:moveTo>
                  <a:lnTo>
                    <a:pt x="0" y="15240"/>
                  </a:lnTo>
                  <a:lnTo>
                    <a:pt x="0" y="19049"/>
                  </a:lnTo>
                  <a:lnTo>
                    <a:pt x="54609" y="19049"/>
                  </a:lnTo>
                  <a:lnTo>
                    <a:pt x="54609" y="15240"/>
                  </a:lnTo>
                  <a:close/>
                </a:path>
                <a:path w="54609" h="713739">
                  <a:moveTo>
                    <a:pt x="54609" y="19049"/>
                  </a:moveTo>
                  <a:lnTo>
                    <a:pt x="0" y="19049"/>
                  </a:lnTo>
                  <a:lnTo>
                    <a:pt x="0" y="21589"/>
                  </a:lnTo>
                  <a:lnTo>
                    <a:pt x="54609" y="21589"/>
                  </a:lnTo>
                  <a:lnTo>
                    <a:pt x="54609" y="19049"/>
                  </a:lnTo>
                  <a:close/>
                </a:path>
                <a:path w="54609" h="713739">
                  <a:moveTo>
                    <a:pt x="54609" y="21589"/>
                  </a:moveTo>
                  <a:lnTo>
                    <a:pt x="0" y="21589"/>
                  </a:lnTo>
                  <a:lnTo>
                    <a:pt x="0" y="27939"/>
                  </a:lnTo>
                  <a:lnTo>
                    <a:pt x="54609" y="27939"/>
                  </a:lnTo>
                  <a:lnTo>
                    <a:pt x="54609" y="21589"/>
                  </a:lnTo>
                  <a:close/>
                </a:path>
                <a:path w="54609" h="713739">
                  <a:moveTo>
                    <a:pt x="54609" y="27940"/>
                  </a:moveTo>
                  <a:lnTo>
                    <a:pt x="0" y="27940"/>
                  </a:lnTo>
                  <a:lnTo>
                    <a:pt x="0" y="38099"/>
                  </a:lnTo>
                  <a:lnTo>
                    <a:pt x="54609" y="38099"/>
                  </a:lnTo>
                  <a:lnTo>
                    <a:pt x="54609" y="27940"/>
                  </a:lnTo>
                  <a:close/>
                </a:path>
                <a:path w="54609" h="713739">
                  <a:moveTo>
                    <a:pt x="54609" y="38099"/>
                  </a:moveTo>
                  <a:lnTo>
                    <a:pt x="0" y="38099"/>
                  </a:lnTo>
                  <a:lnTo>
                    <a:pt x="0" y="40639"/>
                  </a:lnTo>
                  <a:lnTo>
                    <a:pt x="54609" y="40639"/>
                  </a:lnTo>
                  <a:lnTo>
                    <a:pt x="54609" y="38099"/>
                  </a:lnTo>
                  <a:close/>
                </a:path>
                <a:path w="54609" h="713739">
                  <a:moveTo>
                    <a:pt x="54609" y="40639"/>
                  </a:moveTo>
                  <a:lnTo>
                    <a:pt x="0" y="40639"/>
                  </a:lnTo>
                  <a:lnTo>
                    <a:pt x="0" y="44449"/>
                  </a:lnTo>
                  <a:lnTo>
                    <a:pt x="54609" y="44449"/>
                  </a:lnTo>
                  <a:lnTo>
                    <a:pt x="54609" y="40639"/>
                  </a:lnTo>
                  <a:close/>
                </a:path>
                <a:path w="54609" h="713739">
                  <a:moveTo>
                    <a:pt x="54609" y="44449"/>
                  </a:moveTo>
                  <a:lnTo>
                    <a:pt x="0" y="44449"/>
                  </a:lnTo>
                  <a:lnTo>
                    <a:pt x="0" y="46989"/>
                  </a:lnTo>
                  <a:lnTo>
                    <a:pt x="54609" y="46989"/>
                  </a:lnTo>
                  <a:lnTo>
                    <a:pt x="54609" y="44449"/>
                  </a:lnTo>
                  <a:close/>
                </a:path>
                <a:path w="54609" h="713739">
                  <a:moveTo>
                    <a:pt x="54609" y="46989"/>
                  </a:moveTo>
                  <a:lnTo>
                    <a:pt x="0" y="46989"/>
                  </a:lnTo>
                  <a:lnTo>
                    <a:pt x="0" y="50799"/>
                  </a:lnTo>
                  <a:lnTo>
                    <a:pt x="54609" y="50799"/>
                  </a:lnTo>
                  <a:lnTo>
                    <a:pt x="54609" y="46989"/>
                  </a:lnTo>
                  <a:close/>
                </a:path>
                <a:path w="54609" h="713739">
                  <a:moveTo>
                    <a:pt x="54609" y="50799"/>
                  </a:moveTo>
                  <a:lnTo>
                    <a:pt x="0" y="50799"/>
                  </a:lnTo>
                  <a:lnTo>
                    <a:pt x="0" y="63499"/>
                  </a:lnTo>
                  <a:lnTo>
                    <a:pt x="54609" y="63499"/>
                  </a:lnTo>
                  <a:lnTo>
                    <a:pt x="54609" y="50799"/>
                  </a:lnTo>
                  <a:close/>
                </a:path>
                <a:path w="54609" h="713739">
                  <a:moveTo>
                    <a:pt x="54609" y="63500"/>
                  </a:moveTo>
                  <a:lnTo>
                    <a:pt x="0" y="63500"/>
                  </a:lnTo>
                  <a:lnTo>
                    <a:pt x="0" y="66039"/>
                  </a:lnTo>
                  <a:lnTo>
                    <a:pt x="54609" y="66039"/>
                  </a:lnTo>
                  <a:lnTo>
                    <a:pt x="54609" y="63500"/>
                  </a:lnTo>
                  <a:close/>
                </a:path>
                <a:path w="54609" h="713739">
                  <a:moveTo>
                    <a:pt x="54609" y="66039"/>
                  </a:moveTo>
                  <a:lnTo>
                    <a:pt x="0" y="66039"/>
                  </a:lnTo>
                  <a:lnTo>
                    <a:pt x="0" y="69849"/>
                  </a:lnTo>
                  <a:lnTo>
                    <a:pt x="54609" y="69849"/>
                  </a:lnTo>
                  <a:lnTo>
                    <a:pt x="54609" y="66039"/>
                  </a:lnTo>
                  <a:close/>
                </a:path>
                <a:path w="54609" h="713739">
                  <a:moveTo>
                    <a:pt x="54609" y="69849"/>
                  </a:moveTo>
                  <a:lnTo>
                    <a:pt x="0" y="69849"/>
                  </a:lnTo>
                  <a:lnTo>
                    <a:pt x="0" y="76199"/>
                  </a:lnTo>
                  <a:lnTo>
                    <a:pt x="54609" y="76199"/>
                  </a:lnTo>
                  <a:lnTo>
                    <a:pt x="54609" y="69849"/>
                  </a:lnTo>
                  <a:close/>
                </a:path>
                <a:path w="54609" h="713739">
                  <a:moveTo>
                    <a:pt x="54609" y="76199"/>
                  </a:moveTo>
                  <a:lnTo>
                    <a:pt x="0" y="76199"/>
                  </a:lnTo>
                  <a:lnTo>
                    <a:pt x="0" y="78739"/>
                  </a:lnTo>
                  <a:lnTo>
                    <a:pt x="54609" y="78739"/>
                  </a:lnTo>
                  <a:lnTo>
                    <a:pt x="54609" y="76199"/>
                  </a:lnTo>
                  <a:close/>
                </a:path>
                <a:path w="54609" h="713739">
                  <a:moveTo>
                    <a:pt x="54609" y="78739"/>
                  </a:moveTo>
                  <a:lnTo>
                    <a:pt x="0" y="78739"/>
                  </a:lnTo>
                  <a:lnTo>
                    <a:pt x="0" y="95249"/>
                  </a:lnTo>
                  <a:lnTo>
                    <a:pt x="54609" y="95249"/>
                  </a:lnTo>
                  <a:lnTo>
                    <a:pt x="54609" y="78739"/>
                  </a:lnTo>
                  <a:close/>
                </a:path>
                <a:path w="54609" h="713739">
                  <a:moveTo>
                    <a:pt x="54609" y="95249"/>
                  </a:moveTo>
                  <a:lnTo>
                    <a:pt x="0" y="95249"/>
                  </a:lnTo>
                  <a:lnTo>
                    <a:pt x="0" y="97789"/>
                  </a:lnTo>
                  <a:lnTo>
                    <a:pt x="54609" y="97789"/>
                  </a:lnTo>
                  <a:lnTo>
                    <a:pt x="54609" y="95249"/>
                  </a:lnTo>
                  <a:close/>
                </a:path>
                <a:path w="54609" h="713739">
                  <a:moveTo>
                    <a:pt x="54609" y="97789"/>
                  </a:moveTo>
                  <a:lnTo>
                    <a:pt x="0" y="97789"/>
                  </a:lnTo>
                  <a:lnTo>
                    <a:pt x="0" y="101599"/>
                  </a:lnTo>
                  <a:lnTo>
                    <a:pt x="54609" y="101599"/>
                  </a:lnTo>
                  <a:lnTo>
                    <a:pt x="54609" y="97789"/>
                  </a:lnTo>
                  <a:close/>
                </a:path>
                <a:path w="54609" h="713739">
                  <a:moveTo>
                    <a:pt x="54609" y="101599"/>
                  </a:moveTo>
                  <a:lnTo>
                    <a:pt x="0" y="101599"/>
                  </a:lnTo>
                  <a:lnTo>
                    <a:pt x="0" y="104139"/>
                  </a:lnTo>
                  <a:lnTo>
                    <a:pt x="54609" y="104139"/>
                  </a:lnTo>
                  <a:lnTo>
                    <a:pt x="54609" y="101599"/>
                  </a:lnTo>
                  <a:close/>
                </a:path>
                <a:path w="54609" h="713739">
                  <a:moveTo>
                    <a:pt x="54609" y="104140"/>
                  </a:moveTo>
                  <a:lnTo>
                    <a:pt x="0" y="104140"/>
                  </a:lnTo>
                  <a:lnTo>
                    <a:pt x="0" y="107949"/>
                  </a:lnTo>
                  <a:lnTo>
                    <a:pt x="54609" y="107949"/>
                  </a:lnTo>
                  <a:lnTo>
                    <a:pt x="54609" y="104140"/>
                  </a:lnTo>
                  <a:close/>
                </a:path>
                <a:path w="54609" h="713739">
                  <a:moveTo>
                    <a:pt x="54609" y="107949"/>
                  </a:moveTo>
                  <a:lnTo>
                    <a:pt x="0" y="107949"/>
                  </a:lnTo>
                  <a:lnTo>
                    <a:pt x="0" y="114299"/>
                  </a:lnTo>
                  <a:lnTo>
                    <a:pt x="54609" y="114299"/>
                  </a:lnTo>
                  <a:lnTo>
                    <a:pt x="54609" y="107949"/>
                  </a:lnTo>
                  <a:close/>
                </a:path>
                <a:path w="54609" h="713739">
                  <a:moveTo>
                    <a:pt x="54609" y="114299"/>
                  </a:moveTo>
                  <a:lnTo>
                    <a:pt x="0" y="114299"/>
                  </a:lnTo>
                  <a:lnTo>
                    <a:pt x="0" y="120649"/>
                  </a:lnTo>
                  <a:lnTo>
                    <a:pt x="54609" y="120649"/>
                  </a:lnTo>
                  <a:lnTo>
                    <a:pt x="54609" y="114299"/>
                  </a:lnTo>
                  <a:close/>
                </a:path>
                <a:path w="54609" h="713739">
                  <a:moveTo>
                    <a:pt x="54609" y="120649"/>
                  </a:moveTo>
                  <a:lnTo>
                    <a:pt x="0" y="120649"/>
                  </a:lnTo>
                  <a:lnTo>
                    <a:pt x="0" y="123189"/>
                  </a:lnTo>
                  <a:lnTo>
                    <a:pt x="54609" y="123189"/>
                  </a:lnTo>
                  <a:lnTo>
                    <a:pt x="54609" y="120649"/>
                  </a:lnTo>
                  <a:close/>
                </a:path>
                <a:path w="54609" h="713739">
                  <a:moveTo>
                    <a:pt x="54609" y="123189"/>
                  </a:moveTo>
                  <a:lnTo>
                    <a:pt x="0" y="123189"/>
                  </a:lnTo>
                  <a:lnTo>
                    <a:pt x="0" y="126999"/>
                  </a:lnTo>
                  <a:lnTo>
                    <a:pt x="54609" y="126999"/>
                  </a:lnTo>
                  <a:lnTo>
                    <a:pt x="54609" y="123189"/>
                  </a:lnTo>
                  <a:close/>
                </a:path>
                <a:path w="54609" h="713739">
                  <a:moveTo>
                    <a:pt x="54609" y="126999"/>
                  </a:moveTo>
                  <a:lnTo>
                    <a:pt x="0" y="126999"/>
                  </a:lnTo>
                  <a:lnTo>
                    <a:pt x="0" y="133349"/>
                  </a:lnTo>
                  <a:lnTo>
                    <a:pt x="54609" y="133349"/>
                  </a:lnTo>
                  <a:lnTo>
                    <a:pt x="54609" y="126999"/>
                  </a:lnTo>
                  <a:close/>
                </a:path>
                <a:path w="54609" h="713739">
                  <a:moveTo>
                    <a:pt x="54609" y="133349"/>
                  </a:moveTo>
                  <a:lnTo>
                    <a:pt x="0" y="133349"/>
                  </a:lnTo>
                  <a:lnTo>
                    <a:pt x="0" y="139699"/>
                  </a:lnTo>
                  <a:lnTo>
                    <a:pt x="54609" y="139699"/>
                  </a:lnTo>
                  <a:lnTo>
                    <a:pt x="54609" y="133349"/>
                  </a:lnTo>
                  <a:close/>
                </a:path>
                <a:path w="54609" h="713739">
                  <a:moveTo>
                    <a:pt x="54609" y="139699"/>
                  </a:moveTo>
                  <a:lnTo>
                    <a:pt x="0" y="139699"/>
                  </a:lnTo>
                  <a:lnTo>
                    <a:pt x="0" y="142239"/>
                  </a:lnTo>
                  <a:lnTo>
                    <a:pt x="54609" y="142239"/>
                  </a:lnTo>
                  <a:lnTo>
                    <a:pt x="54609" y="139699"/>
                  </a:lnTo>
                  <a:close/>
                </a:path>
                <a:path w="54609" h="713739">
                  <a:moveTo>
                    <a:pt x="54609" y="142239"/>
                  </a:moveTo>
                  <a:lnTo>
                    <a:pt x="0" y="142239"/>
                  </a:lnTo>
                  <a:lnTo>
                    <a:pt x="0" y="148589"/>
                  </a:lnTo>
                  <a:lnTo>
                    <a:pt x="54609" y="148589"/>
                  </a:lnTo>
                  <a:lnTo>
                    <a:pt x="54609" y="142239"/>
                  </a:lnTo>
                  <a:close/>
                </a:path>
                <a:path w="54609" h="713739">
                  <a:moveTo>
                    <a:pt x="54609" y="148589"/>
                  </a:moveTo>
                  <a:lnTo>
                    <a:pt x="0" y="148589"/>
                  </a:lnTo>
                  <a:lnTo>
                    <a:pt x="0" y="158749"/>
                  </a:lnTo>
                  <a:lnTo>
                    <a:pt x="54609" y="158749"/>
                  </a:lnTo>
                  <a:lnTo>
                    <a:pt x="54609" y="148589"/>
                  </a:lnTo>
                  <a:close/>
                </a:path>
                <a:path w="54609" h="713739">
                  <a:moveTo>
                    <a:pt x="54609" y="158750"/>
                  </a:moveTo>
                  <a:lnTo>
                    <a:pt x="0" y="158750"/>
                  </a:lnTo>
                  <a:lnTo>
                    <a:pt x="0" y="161289"/>
                  </a:lnTo>
                  <a:lnTo>
                    <a:pt x="54609" y="161289"/>
                  </a:lnTo>
                  <a:lnTo>
                    <a:pt x="54609" y="158750"/>
                  </a:lnTo>
                  <a:close/>
                </a:path>
                <a:path w="54609" h="713739">
                  <a:moveTo>
                    <a:pt x="54609" y="161290"/>
                  </a:moveTo>
                  <a:lnTo>
                    <a:pt x="0" y="161290"/>
                  </a:lnTo>
                  <a:lnTo>
                    <a:pt x="0" y="165099"/>
                  </a:lnTo>
                  <a:lnTo>
                    <a:pt x="54609" y="165099"/>
                  </a:lnTo>
                  <a:lnTo>
                    <a:pt x="54609" y="161290"/>
                  </a:lnTo>
                  <a:close/>
                </a:path>
                <a:path w="54609" h="713739">
                  <a:moveTo>
                    <a:pt x="54609" y="165099"/>
                  </a:moveTo>
                  <a:lnTo>
                    <a:pt x="0" y="165099"/>
                  </a:lnTo>
                  <a:lnTo>
                    <a:pt x="0" y="173989"/>
                  </a:lnTo>
                  <a:lnTo>
                    <a:pt x="54609" y="173989"/>
                  </a:lnTo>
                  <a:lnTo>
                    <a:pt x="54609" y="165099"/>
                  </a:lnTo>
                  <a:close/>
                </a:path>
                <a:path w="54609" h="713739">
                  <a:moveTo>
                    <a:pt x="54609" y="173989"/>
                  </a:moveTo>
                  <a:lnTo>
                    <a:pt x="0" y="173989"/>
                  </a:lnTo>
                  <a:lnTo>
                    <a:pt x="0" y="177799"/>
                  </a:lnTo>
                  <a:lnTo>
                    <a:pt x="54609" y="177799"/>
                  </a:lnTo>
                  <a:lnTo>
                    <a:pt x="54609" y="173989"/>
                  </a:lnTo>
                  <a:close/>
                </a:path>
                <a:path w="54609" h="713739">
                  <a:moveTo>
                    <a:pt x="54609" y="177799"/>
                  </a:moveTo>
                  <a:lnTo>
                    <a:pt x="0" y="177799"/>
                  </a:lnTo>
                  <a:lnTo>
                    <a:pt x="0" y="180339"/>
                  </a:lnTo>
                  <a:lnTo>
                    <a:pt x="54609" y="180339"/>
                  </a:lnTo>
                  <a:lnTo>
                    <a:pt x="54609" y="177799"/>
                  </a:lnTo>
                  <a:close/>
                </a:path>
                <a:path w="54609" h="713739">
                  <a:moveTo>
                    <a:pt x="54609" y="180339"/>
                  </a:moveTo>
                  <a:lnTo>
                    <a:pt x="0" y="180339"/>
                  </a:lnTo>
                  <a:lnTo>
                    <a:pt x="0" y="190499"/>
                  </a:lnTo>
                  <a:lnTo>
                    <a:pt x="54609" y="190499"/>
                  </a:lnTo>
                  <a:lnTo>
                    <a:pt x="54609" y="180339"/>
                  </a:lnTo>
                  <a:close/>
                </a:path>
                <a:path w="54609" h="713739">
                  <a:moveTo>
                    <a:pt x="54609" y="190499"/>
                  </a:moveTo>
                  <a:lnTo>
                    <a:pt x="0" y="190499"/>
                  </a:lnTo>
                  <a:lnTo>
                    <a:pt x="0" y="193039"/>
                  </a:lnTo>
                  <a:lnTo>
                    <a:pt x="54609" y="193039"/>
                  </a:lnTo>
                  <a:lnTo>
                    <a:pt x="54609" y="190499"/>
                  </a:lnTo>
                  <a:close/>
                </a:path>
                <a:path w="54609" h="713739">
                  <a:moveTo>
                    <a:pt x="54609" y="193039"/>
                  </a:moveTo>
                  <a:lnTo>
                    <a:pt x="0" y="193039"/>
                  </a:lnTo>
                  <a:lnTo>
                    <a:pt x="0" y="196849"/>
                  </a:lnTo>
                  <a:lnTo>
                    <a:pt x="54609" y="196849"/>
                  </a:lnTo>
                  <a:lnTo>
                    <a:pt x="54609" y="193039"/>
                  </a:lnTo>
                  <a:close/>
                </a:path>
                <a:path w="54609" h="713739">
                  <a:moveTo>
                    <a:pt x="54609" y="196850"/>
                  </a:moveTo>
                  <a:lnTo>
                    <a:pt x="0" y="196850"/>
                  </a:lnTo>
                  <a:lnTo>
                    <a:pt x="0" y="199389"/>
                  </a:lnTo>
                  <a:lnTo>
                    <a:pt x="54609" y="199389"/>
                  </a:lnTo>
                  <a:lnTo>
                    <a:pt x="54609" y="196850"/>
                  </a:lnTo>
                  <a:close/>
                </a:path>
                <a:path w="54609" h="713739">
                  <a:moveTo>
                    <a:pt x="54609" y="199389"/>
                  </a:moveTo>
                  <a:lnTo>
                    <a:pt x="0" y="199389"/>
                  </a:lnTo>
                  <a:lnTo>
                    <a:pt x="0" y="203199"/>
                  </a:lnTo>
                  <a:lnTo>
                    <a:pt x="54609" y="203199"/>
                  </a:lnTo>
                  <a:lnTo>
                    <a:pt x="54609" y="199389"/>
                  </a:lnTo>
                  <a:close/>
                </a:path>
                <a:path w="54609" h="713739">
                  <a:moveTo>
                    <a:pt x="54609" y="203199"/>
                  </a:moveTo>
                  <a:lnTo>
                    <a:pt x="0" y="203199"/>
                  </a:lnTo>
                  <a:lnTo>
                    <a:pt x="0" y="205739"/>
                  </a:lnTo>
                  <a:lnTo>
                    <a:pt x="54609" y="205739"/>
                  </a:lnTo>
                  <a:lnTo>
                    <a:pt x="54609" y="203199"/>
                  </a:lnTo>
                  <a:close/>
                </a:path>
                <a:path w="54609" h="713739">
                  <a:moveTo>
                    <a:pt x="54609" y="205739"/>
                  </a:moveTo>
                  <a:lnTo>
                    <a:pt x="0" y="205739"/>
                  </a:lnTo>
                  <a:lnTo>
                    <a:pt x="0" y="209549"/>
                  </a:lnTo>
                  <a:lnTo>
                    <a:pt x="54609" y="209549"/>
                  </a:lnTo>
                  <a:lnTo>
                    <a:pt x="54609" y="205739"/>
                  </a:lnTo>
                  <a:close/>
                </a:path>
                <a:path w="54609" h="713739">
                  <a:moveTo>
                    <a:pt x="54609" y="209550"/>
                  </a:moveTo>
                  <a:lnTo>
                    <a:pt x="0" y="209550"/>
                  </a:lnTo>
                  <a:lnTo>
                    <a:pt x="0" y="215899"/>
                  </a:lnTo>
                  <a:lnTo>
                    <a:pt x="54609" y="215899"/>
                  </a:lnTo>
                  <a:lnTo>
                    <a:pt x="54609" y="209550"/>
                  </a:lnTo>
                  <a:close/>
                </a:path>
                <a:path w="54609" h="713739">
                  <a:moveTo>
                    <a:pt x="54609" y="215899"/>
                  </a:moveTo>
                  <a:lnTo>
                    <a:pt x="0" y="215899"/>
                  </a:lnTo>
                  <a:lnTo>
                    <a:pt x="0" y="218439"/>
                  </a:lnTo>
                  <a:lnTo>
                    <a:pt x="54609" y="218439"/>
                  </a:lnTo>
                  <a:lnTo>
                    <a:pt x="54609" y="215899"/>
                  </a:lnTo>
                  <a:close/>
                </a:path>
                <a:path w="54609" h="713739">
                  <a:moveTo>
                    <a:pt x="54609" y="218440"/>
                  </a:moveTo>
                  <a:lnTo>
                    <a:pt x="0" y="218440"/>
                  </a:lnTo>
                  <a:lnTo>
                    <a:pt x="0" y="222249"/>
                  </a:lnTo>
                  <a:lnTo>
                    <a:pt x="54609" y="222249"/>
                  </a:lnTo>
                  <a:lnTo>
                    <a:pt x="54609" y="218440"/>
                  </a:lnTo>
                  <a:close/>
                </a:path>
                <a:path w="54609" h="713739">
                  <a:moveTo>
                    <a:pt x="54609" y="222249"/>
                  </a:moveTo>
                  <a:lnTo>
                    <a:pt x="0" y="222249"/>
                  </a:lnTo>
                  <a:lnTo>
                    <a:pt x="0" y="231139"/>
                  </a:lnTo>
                  <a:lnTo>
                    <a:pt x="54609" y="231139"/>
                  </a:lnTo>
                  <a:lnTo>
                    <a:pt x="54609" y="222249"/>
                  </a:lnTo>
                  <a:close/>
                </a:path>
                <a:path w="54609" h="713739">
                  <a:moveTo>
                    <a:pt x="54609" y="231139"/>
                  </a:moveTo>
                  <a:lnTo>
                    <a:pt x="0" y="231139"/>
                  </a:lnTo>
                  <a:lnTo>
                    <a:pt x="0" y="234949"/>
                  </a:lnTo>
                  <a:lnTo>
                    <a:pt x="54609" y="234949"/>
                  </a:lnTo>
                  <a:lnTo>
                    <a:pt x="54609" y="231139"/>
                  </a:lnTo>
                  <a:close/>
                </a:path>
                <a:path w="54609" h="713739">
                  <a:moveTo>
                    <a:pt x="54609" y="234950"/>
                  </a:moveTo>
                  <a:lnTo>
                    <a:pt x="0" y="234950"/>
                  </a:lnTo>
                  <a:lnTo>
                    <a:pt x="0" y="237489"/>
                  </a:lnTo>
                  <a:lnTo>
                    <a:pt x="54609" y="237489"/>
                  </a:lnTo>
                  <a:lnTo>
                    <a:pt x="54609" y="234950"/>
                  </a:lnTo>
                  <a:close/>
                </a:path>
                <a:path w="54609" h="713739">
                  <a:moveTo>
                    <a:pt x="54609" y="237489"/>
                  </a:moveTo>
                  <a:lnTo>
                    <a:pt x="0" y="237489"/>
                  </a:lnTo>
                  <a:lnTo>
                    <a:pt x="0" y="241299"/>
                  </a:lnTo>
                  <a:lnTo>
                    <a:pt x="54609" y="241299"/>
                  </a:lnTo>
                  <a:lnTo>
                    <a:pt x="54609" y="237489"/>
                  </a:lnTo>
                  <a:close/>
                </a:path>
                <a:path w="54609" h="713739">
                  <a:moveTo>
                    <a:pt x="54609" y="241300"/>
                  </a:moveTo>
                  <a:lnTo>
                    <a:pt x="0" y="241300"/>
                  </a:lnTo>
                  <a:lnTo>
                    <a:pt x="0" y="243839"/>
                  </a:lnTo>
                  <a:lnTo>
                    <a:pt x="54609" y="243839"/>
                  </a:lnTo>
                  <a:lnTo>
                    <a:pt x="54609" y="241300"/>
                  </a:lnTo>
                  <a:close/>
                </a:path>
                <a:path w="54609" h="713739">
                  <a:moveTo>
                    <a:pt x="54609" y="243839"/>
                  </a:moveTo>
                  <a:lnTo>
                    <a:pt x="0" y="243839"/>
                  </a:lnTo>
                  <a:lnTo>
                    <a:pt x="0" y="250189"/>
                  </a:lnTo>
                  <a:lnTo>
                    <a:pt x="54609" y="250189"/>
                  </a:lnTo>
                  <a:lnTo>
                    <a:pt x="54609" y="243839"/>
                  </a:lnTo>
                  <a:close/>
                </a:path>
                <a:path w="54609" h="713739">
                  <a:moveTo>
                    <a:pt x="54609" y="250189"/>
                  </a:moveTo>
                  <a:lnTo>
                    <a:pt x="0" y="250189"/>
                  </a:lnTo>
                  <a:lnTo>
                    <a:pt x="0" y="256539"/>
                  </a:lnTo>
                  <a:lnTo>
                    <a:pt x="54609" y="256539"/>
                  </a:lnTo>
                  <a:lnTo>
                    <a:pt x="54609" y="250189"/>
                  </a:lnTo>
                  <a:close/>
                </a:path>
                <a:path w="54609" h="713739">
                  <a:moveTo>
                    <a:pt x="54609" y="256539"/>
                  </a:moveTo>
                  <a:lnTo>
                    <a:pt x="0" y="256539"/>
                  </a:lnTo>
                  <a:lnTo>
                    <a:pt x="0" y="260349"/>
                  </a:lnTo>
                  <a:lnTo>
                    <a:pt x="54609" y="260349"/>
                  </a:lnTo>
                  <a:lnTo>
                    <a:pt x="54609" y="256539"/>
                  </a:lnTo>
                  <a:close/>
                </a:path>
                <a:path w="54609" h="713739">
                  <a:moveTo>
                    <a:pt x="54609" y="260350"/>
                  </a:moveTo>
                  <a:lnTo>
                    <a:pt x="0" y="260350"/>
                  </a:lnTo>
                  <a:lnTo>
                    <a:pt x="0" y="262889"/>
                  </a:lnTo>
                  <a:lnTo>
                    <a:pt x="54609" y="262889"/>
                  </a:lnTo>
                  <a:lnTo>
                    <a:pt x="54609" y="260350"/>
                  </a:lnTo>
                  <a:close/>
                </a:path>
                <a:path w="54609" h="713739">
                  <a:moveTo>
                    <a:pt x="54609" y="262889"/>
                  </a:moveTo>
                  <a:lnTo>
                    <a:pt x="0" y="262889"/>
                  </a:lnTo>
                  <a:lnTo>
                    <a:pt x="0" y="266699"/>
                  </a:lnTo>
                  <a:lnTo>
                    <a:pt x="54609" y="266699"/>
                  </a:lnTo>
                  <a:lnTo>
                    <a:pt x="54609" y="262889"/>
                  </a:lnTo>
                  <a:close/>
                </a:path>
                <a:path w="54609" h="713739">
                  <a:moveTo>
                    <a:pt x="54609" y="266700"/>
                  </a:moveTo>
                  <a:lnTo>
                    <a:pt x="0" y="266700"/>
                  </a:lnTo>
                  <a:lnTo>
                    <a:pt x="0" y="269239"/>
                  </a:lnTo>
                  <a:lnTo>
                    <a:pt x="54609" y="269239"/>
                  </a:lnTo>
                  <a:lnTo>
                    <a:pt x="54609" y="266700"/>
                  </a:lnTo>
                  <a:close/>
                </a:path>
                <a:path w="54609" h="713739">
                  <a:moveTo>
                    <a:pt x="54609" y="269239"/>
                  </a:moveTo>
                  <a:lnTo>
                    <a:pt x="0" y="269239"/>
                  </a:lnTo>
                  <a:lnTo>
                    <a:pt x="0" y="273049"/>
                  </a:lnTo>
                  <a:lnTo>
                    <a:pt x="54609" y="273049"/>
                  </a:lnTo>
                  <a:lnTo>
                    <a:pt x="54609" y="269239"/>
                  </a:lnTo>
                  <a:close/>
                </a:path>
                <a:path w="54609" h="713739">
                  <a:moveTo>
                    <a:pt x="54609" y="273049"/>
                  </a:moveTo>
                  <a:lnTo>
                    <a:pt x="0" y="273049"/>
                  </a:lnTo>
                  <a:lnTo>
                    <a:pt x="0" y="275589"/>
                  </a:lnTo>
                  <a:lnTo>
                    <a:pt x="54609" y="275589"/>
                  </a:lnTo>
                  <a:lnTo>
                    <a:pt x="54609" y="273049"/>
                  </a:lnTo>
                  <a:close/>
                </a:path>
                <a:path w="54609" h="713739">
                  <a:moveTo>
                    <a:pt x="54609" y="275590"/>
                  </a:moveTo>
                  <a:lnTo>
                    <a:pt x="0" y="275590"/>
                  </a:lnTo>
                  <a:lnTo>
                    <a:pt x="0" y="279399"/>
                  </a:lnTo>
                  <a:lnTo>
                    <a:pt x="54609" y="279399"/>
                  </a:lnTo>
                  <a:lnTo>
                    <a:pt x="54609" y="275590"/>
                  </a:lnTo>
                  <a:close/>
                </a:path>
                <a:path w="54609" h="713739">
                  <a:moveTo>
                    <a:pt x="54609" y="279399"/>
                  </a:moveTo>
                  <a:lnTo>
                    <a:pt x="0" y="279399"/>
                  </a:lnTo>
                  <a:lnTo>
                    <a:pt x="0" y="281939"/>
                  </a:lnTo>
                  <a:lnTo>
                    <a:pt x="54609" y="281939"/>
                  </a:lnTo>
                  <a:lnTo>
                    <a:pt x="54609" y="279399"/>
                  </a:lnTo>
                  <a:close/>
                </a:path>
                <a:path w="54609" h="713739">
                  <a:moveTo>
                    <a:pt x="54609" y="281939"/>
                  </a:moveTo>
                  <a:lnTo>
                    <a:pt x="0" y="281939"/>
                  </a:lnTo>
                  <a:lnTo>
                    <a:pt x="0" y="292099"/>
                  </a:lnTo>
                  <a:lnTo>
                    <a:pt x="54609" y="292099"/>
                  </a:lnTo>
                  <a:lnTo>
                    <a:pt x="54609" y="281939"/>
                  </a:lnTo>
                  <a:close/>
                </a:path>
                <a:path w="54609" h="713739">
                  <a:moveTo>
                    <a:pt x="54609" y="292100"/>
                  </a:moveTo>
                  <a:lnTo>
                    <a:pt x="0" y="292100"/>
                  </a:lnTo>
                  <a:lnTo>
                    <a:pt x="0" y="294639"/>
                  </a:lnTo>
                  <a:lnTo>
                    <a:pt x="54609" y="294639"/>
                  </a:lnTo>
                  <a:lnTo>
                    <a:pt x="54609" y="292100"/>
                  </a:lnTo>
                  <a:close/>
                </a:path>
                <a:path w="54609" h="713739">
                  <a:moveTo>
                    <a:pt x="54609" y="294639"/>
                  </a:moveTo>
                  <a:lnTo>
                    <a:pt x="0" y="294639"/>
                  </a:lnTo>
                  <a:lnTo>
                    <a:pt x="0" y="298449"/>
                  </a:lnTo>
                  <a:lnTo>
                    <a:pt x="54609" y="298449"/>
                  </a:lnTo>
                  <a:lnTo>
                    <a:pt x="54609" y="294639"/>
                  </a:lnTo>
                  <a:close/>
                </a:path>
                <a:path w="54609" h="713739">
                  <a:moveTo>
                    <a:pt x="54609" y="298450"/>
                  </a:moveTo>
                  <a:lnTo>
                    <a:pt x="0" y="298450"/>
                  </a:lnTo>
                  <a:lnTo>
                    <a:pt x="0" y="300989"/>
                  </a:lnTo>
                  <a:lnTo>
                    <a:pt x="54609" y="300989"/>
                  </a:lnTo>
                  <a:lnTo>
                    <a:pt x="54609" y="298450"/>
                  </a:lnTo>
                  <a:close/>
                </a:path>
                <a:path w="54609" h="713739">
                  <a:moveTo>
                    <a:pt x="54609" y="300989"/>
                  </a:moveTo>
                  <a:lnTo>
                    <a:pt x="0" y="300989"/>
                  </a:lnTo>
                  <a:lnTo>
                    <a:pt x="0" y="311149"/>
                  </a:lnTo>
                  <a:lnTo>
                    <a:pt x="54609" y="311149"/>
                  </a:lnTo>
                  <a:lnTo>
                    <a:pt x="54609" y="300989"/>
                  </a:lnTo>
                  <a:close/>
                </a:path>
                <a:path w="54609" h="713739">
                  <a:moveTo>
                    <a:pt x="54609" y="311149"/>
                  </a:moveTo>
                  <a:lnTo>
                    <a:pt x="0" y="311149"/>
                  </a:lnTo>
                  <a:lnTo>
                    <a:pt x="0" y="313689"/>
                  </a:lnTo>
                  <a:lnTo>
                    <a:pt x="54609" y="313689"/>
                  </a:lnTo>
                  <a:lnTo>
                    <a:pt x="54609" y="311149"/>
                  </a:lnTo>
                  <a:close/>
                </a:path>
                <a:path w="54609" h="713739">
                  <a:moveTo>
                    <a:pt x="54609" y="313689"/>
                  </a:moveTo>
                  <a:lnTo>
                    <a:pt x="0" y="313689"/>
                  </a:lnTo>
                  <a:lnTo>
                    <a:pt x="0" y="320039"/>
                  </a:lnTo>
                  <a:lnTo>
                    <a:pt x="54609" y="320039"/>
                  </a:lnTo>
                  <a:lnTo>
                    <a:pt x="54609" y="313689"/>
                  </a:lnTo>
                  <a:close/>
                </a:path>
                <a:path w="54609" h="713739">
                  <a:moveTo>
                    <a:pt x="54609" y="320039"/>
                  </a:moveTo>
                  <a:lnTo>
                    <a:pt x="0" y="320039"/>
                  </a:lnTo>
                  <a:lnTo>
                    <a:pt x="0" y="323849"/>
                  </a:lnTo>
                  <a:lnTo>
                    <a:pt x="54609" y="323849"/>
                  </a:lnTo>
                  <a:lnTo>
                    <a:pt x="54609" y="320039"/>
                  </a:lnTo>
                  <a:close/>
                </a:path>
                <a:path w="54609" h="713739">
                  <a:moveTo>
                    <a:pt x="54609" y="323850"/>
                  </a:moveTo>
                  <a:lnTo>
                    <a:pt x="0" y="323850"/>
                  </a:lnTo>
                  <a:lnTo>
                    <a:pt x="0" y="332739"/>
                  </a:lnTo>
                  <a:lnTo>
                    <a:pt x="54609" y="332739"/>
                  </a:lnTo>
                  <a:lnTo>
                    <a:pt x="54609" y="323850"/>
                  </a:lnTo>
                  <a:close/>
                </a:path>
                <a:path w="54609" h="713739">
                  <a:moveTo>
                    <a:pt x="54609" y="332740"/>
                  </a:moveTo>
                  <a:lnTo>
                    <a:pt x="0" y="332740"/>
                  </a:lnTo>
                  <a:lnTo>
                    <a:pt x="0" y="339089"/>
                  </a:lnTo>
                  <a:lnTo>
                    <a:pt x="54609" y="339089"/>
                  </a:lnTo>
                  <a:lnTo>
                    <a:pt x="54609" y="332740"/>
                  </a:lnTo>
                  <a:close/>
                </a:path>
                <a:path w="54609" h="713739">
                  <a:moveTo>
                    <a:pt x="54609" y="339089"/>
                  </a:moveTo>
                  <a:lnTo>
                    <a:pt x="0" y="339089"/>
                  </a:lnTo>
                  <a:lnTo>
                    <a:pt x="0" y="342899"/>
                  </a:lnTo>
                  <a:lnTo>
                    <a:pt x="54609" y="342899"/>
                  </a:lnTo>
                  <a:lnTo>
                    <a:pt x="54609" y="339089"/>
                  </a:lnTo>
                  <a:close/>
                </a:path>
                <a:path w="54609" h="713739">
                  <a:moveTo>
                    <a:pt x="54609" y="342899"/>
                  </a:moveTo>
                  <a:lnTo>
                    <a:pt x="0" y="342899"/>
                  </a:lnTo>
                  <a:lnTo>
                    <a:pt x="0" y="345439"/>
                  </a:lnTo>
                  <a:lnTo>
                    <a:pt x="54609" y="345439"/>
                  </a:lnTo>
                  <a:lnTo>
                    <a:pt x="54609" y="342899"/>
                  </a:lnTo>
                  <a:close/>
                </a:path>
                <a:path w="54609" h="713739">
                  <a:moveTo>
                    <a:pt x="54609" y="345440"/>
                  </a:moveTo>
                  <a:lnTo>
                    <a:pt x="0" y="345440"/>
                  </a:lnTo>
                  <a:lnTo>
                    <a:pt x="0" y="351789"/>
                  </a:lnTo>
                  <a:lnTo>
                    <a:pt x="54609" y="351789"/>
                  </a:lnTo>
                  <a:lnTo>
                    <a:pt x="54609" y="345440"/>
                  </a:lnTo>
                  <a:close/>
                </a:path>
                <a:path w="54609" h="713739">
                  <a:moveTo>
                    <a:pt x="54609" y="351789"/>
                  </a:moveTo>
                  <a:lnTo>
                    <a:pt x="0" y="351789"/>
                  </a:lnTo>
                  <a:lnTo>
                    <a:pt x="0" y="355599"/>
                  </a:lnTo>
                  <a:lnTo>
                    <a:pt x="54609" y="355599"/>
                  </a:lnTo>
                  <a:lnTo>
                    <a:pt x="54609" y="351789"/>
                  </a:lnTo>
                  <a:close/>
                </a:path>
                <a:path w="54609" h="713739">
                  <a:moveTo>
                    <a:pt x="54609" y="355600"/>
                  </a:moveTo>
                  <a:lnTo>
                    <a:pt x="0" y="355600"/>
                  </a:lnTo>
                  <a:lnTo>
                    <a:pt x="0" y="358139"/>
                  </a:lnTo>
                  <a:lnTo>
                    <a:pt x="54609" y="358139"/>
                  </a:lnTo>
                  <a:lnTo>
                    <a:pt x="54609" y="355600"/>
                  </a:lnTo>
                  <a:close/>
                </a:path>
                <a:path w="54609" h="713739">
                  <a:moveTo>
                    <a:pt x="54609" y="358139"/>
                  </a:moveTo>
                  <a:lnTo>
                    <a:pt x="0" y="358139"/>
                  </a:lnTo>
                  <a:lnTo>
                    <a:pt x="0" y="361949"/>
                  </a:lnTo>
                  <a:lnTo>
                    <a:pt x="54609" y="361949"/>
                  </a:lnTo>
                  <a:lnTo>
                    <a:pt x="54609" y="358139"/>
                  </a:lnTo>
                  <a:close/>
                </a:path>
                <a:path w="54609" h="713739">
                  <a:moveTo>
                    <a:pt x="54609" y="361949"/>
                  </a:moveTo>
                  <a:lnTo>
                    <a:pt x="0" y="361949"/>
                  </a:lnTo>
                  <a:lnTo>
                    <a:pt x="0" y="364489"/>
                  </a:lnTo>
                  <a:lnTo>
                    <a:pt x="54609" y="364489"/>
                  </a:lnTo>
                  <a:lnTo>
                    <a:pt x="54609" y="361949"/>
                  </a:lnTo>
                  <a:close/>
                </a:path>
                <a:path w="54609" h="713739">
                  <a:moveTo>
                    <a:pt x="54609" y="364489"/>
                  </a:moveTo>
                  <a:lnTo>
                    <a:pt x="0" y="364489"/>
                  </a:lnTo>
                  <a:lnTo>
                    <a:pt x="0" y="377189"/>
                  </a:lnTo>
                  <a:lnTo>
                    <a:pt x="54609" y="377189"/>
                  </a:lnTo>
                  <a:lnTo>
                    <a:pt x="54609" y="364489"/>
                  </a:lnTo>
                  <a:close/>
                </a:path>
                <a:path w="54609" h="713739">
                  <a:moveTo>
                    <a:pt x="54609" y="377190"/>
                  </a:moveTo>
                  <a:lnTo>
                    <a:pt x="0" y="377190"/>
                  </a:lnTo>
                  <a:lnTo>
                    <a:pt x="0" y="387349"/>
                  </a:lnTo>
                  <a:lnTo>
                    <a:pt x="54609" y="387349"/>
                  </a:lnTo>
                  <a:lnTo>
                    <a:pt x="54609" y="377190"/>
                  </a:lnTo>
                  <a:close/>
                </a:path>
                <a:path w="54609" h="713739">
                  <a:moveTo>
                    <a:pt x="54609" y="387349"/>
                  </a:moveTo>
                  <a:lnTo>
                    <a:pt x="0" y="387349"/>
                  </a:lnTo>
                  <a:lnTo>
                    <a:pt x="0" y="389889"/>
                  </a:lnTo>
                  <a:lnTo>
                    <a:pt x="54609" y="389889"/>
                  </a:lnTo>
                  <a:lnTo>
                    <a:pt x="54609" y="387349"/>
                  </a:lnTo>
                  <a:close/>
                </a:path>
                <a:path w="54609" h="713739">
                  <a:moveTo>
                    <a:pt x="54609" y="389889"/>
                  </a:moveTo>
                  <a:lnTo>
                    <a:pt x="0" y="389889"/>
                  </a:lnTo>
                  <a:lnTo>
                    <a:pt x="0" y="400049"/>
                  </a:lnTo>
                  <a:lnTo>
                    <a:pt x="54609" y="400049"/>
                  </a:lnTo>
                  <a:lnTo>
                    <a:pt x="54609" y="389889"/>
                  </a:lnTo>
                  <a:close/>
                </a:path>
                <a:path w="54609" h="713739">
                  <a:moveTo>
                    <a:pt x="54609" y="400049"/>
                  </a:moveTo>
                  <a:lnTo>
                    <a:pt x="0" y="400049"/>
                  </a:lnTo>
                  <a:lnTo>
                    <a:pt x="0" y="412749"/>
                  </a:lnTo>
                  <a:lnTo>
                    <a:pt x="54609" y="412749"/>
                  </a:lnTo>
                  <a:lnTo>
                    <a:pt x="54609" y="400049"/>
                  </a:lnTo>
                  <a:close/>
                </a:path>
                <a:path w="54609" h="713739">
                  <a:moveTo>
                    <a:pt x="54609" y="412750"/>
                  </a:moveTo>
                  <a:lnTo>
                    <a:pt x="0" y="412750"/>
                  </a:lnTo>
                  <a:lnTo>
                    <a:pt x="0" y="415289"/>
                  </a:lnTo>
                  <a:lnTo>
                    <a:pt x="54609" y="415289"/>
                  </a:lnTo>
                  <a:lnTo>
                    <a:pt x="54609" y="412750"/>
                  </a:lnTo>
                  <a:close/>
                </a:path>
                <a:path w="54609" h="713739">
                  <a:moveTo>
                    <a:pt x="54609" y="415289"/>
                  </a:moveTo>
                  <a:lnTo>
                    <a:pt x="0" y="415289"/>
                  </a:lnTo>
                  <a:lnTo>
                    <a:pt x="0" y="421639"/>
                  </a:lnTo>
                  <a:lnTo>
                    <a:pt x="54609" y="421639"/>
                  </a:lnTo>
                  <a:lnTo>
                    <a:pt x="54609" y="415289"/>
                  </a:lnTo>
                  <a:close/>
                </a:path>
                <a:path w="54609" h="713739">
                  <a:moveTo>
                    <a:pt x="54609" y="421639"/>
                  </a:moveTo>
                  <a:lnTo>
                    <a:pt x="0" y="421639"/>
                  </a:lnTo>
                  <a:lnTo>
                    <a:pt x="0" y="427989"/>
                  </a:lnTo>
                  <a:lnTo>
                    <a:pt x="54609" y="427989"/>
                  </a:lnTo>
                  <a:lnTo>
                    <a:pt x="54609" y="421639"/>
                  </a:lnTo>
                  <a:close/>
                </a:path>
                <a:path w="54609" h="713739">
                  <a:moveTo>
                    <a:pt x="54609" y="427990"/>
                  </a:moveTo>
                  <a:lnTo>
                    <a:pt x="0" y="427990"/>
                  </a:lnTo>
                  <a:lnTo>
                    <a:pt x="0" y="431799"/>
                  </a:lnTo>
                  <a:lnTo>
                    <a:pt x="54609" y="431799"/>
                  </a:lnTo>
                  <a:lnTo>
                    <a:pt x="54609" y="427990"/>
                  </a:lnTo>
                  <a:close/>
                </a:path>
                <a:path w="54609" h="713739">
                  <a:moveTo>
                    <a:pt x="54609" y="431799"/>
                  </a:moveTo>
                  <a:lnTo>
                    <a:pt x="0" y="431799"/>
                  </a:lnTo>
                  <a:lnTo>
                    <a:pt x="0" y="440689"/>
                  </a:lnTo>
                  <a:lnTo>
                    <a:pt x="54609" y="440689"/>
                  </a:lnTo>
                  <a:lnTo>
                    <a:pt x="54609" y="431799"/>
                  </a:lnTo>
                  <a:close/>
                </a:path>
                <a:path w="54609" h="713739">
                  <a:moveTo>
                    <a:pt x="54609" y="440689"/>
                  </a:moveTo>
                  <a:lnTo>
                    <a:pt x="0" y="440689"/>
                  </a:lnTo>
                  <a:lnTo>
                    <a:pt x="0" y="444499"/>
                  </a:lnTo>
                  <a:lnTo>
                    <a:pt x="54609" y="444499"/>
                  </a:lnTo>
                  <a:lnTo>
                    <a:pt x="54609" y="440689"/>
                  </a:lnTo>
                  <a:close/>
                </a:path>
                <a:path w="54609" h="713739">
                  <a:moveTo>
                    <a:pt x="54609" y="444500"/>
                  </a:moveTo>
                  <a:lnTo>
                    <a:pt x="0" y="444500"/>
                  </a:lnTo>
                  <a:lnTo>
                    <a:pt x="0" y="447039"/>
                  </a:lnTo>
                  <a:lnTo>
                    <a:pt x="54609" y="447039"/>
                  </a:lnTo>
                  <a:lnTo>
                    <a:pt x="54609" y="444500"/>
                  </a:lnTo>
                  <a:close/>
                </a:path>
                <a:path w="54609" h="713739">
                  <a:moveTo>
                    <a:pt x="54609" y="447039"/>
                  </a:moveTo>
                  <a:lnTo>
                    <a:pt x="0" y="447039"/>
                  </a:lnTo>
                  <a:lnTo>
                    <a:pt x="0" y="450849"/>
                  </a:lnTo>
                  <a:lnTo>
                    <a:pt x="54609" y="450849"/>
                  </a:lnTo>
                  <a:lnTo>
                    <a:pt x="54609" y="447039"/>
                  </a:lnTo>
                  <a:close/>
                </a:path>
                <a:path w="54609" h="713739">
                  <a:moveTo>
                    <a:pt x="54609" y="450849"/>
                  </a:moveTo>
                  <a:lnTo>
                    <a:pt x="0" y="450849"/>
                  </a:lnTo>
                  <a:lnTo>
                    <a:pt x="0" y="453389"/>
                  </a:lnTo>
                  <a:lnTo>
                    <a:pt x="54609" y="453389"/>
                  </a:lnTo>
                  <a:lnTo>
                    <a:pt x="54609" y="450849"/>
                  </a:lnTo>
                  <a:close/>
                </a:path>
                <a:path w="54609" h="713739">
                  <a:moveTo>
                    <a:pt x="54609" y="453389"/>
                  </a:moveTo>
                  <a:lnTo>
                    <a:pt x="0" y="453389"/>
                  </a:lnTo>
                  <a:lnTo>
                    <a:pt x="0" y="459739"/>
                  </a:lnTo>
                  <a:lnTo>
                    <a:pt x="54609" y="459739"/>
                  </a:lnTo>
                  <a:lnTo>
                    <a:pt x="54609" y="453389"/>
                  </a:lnTo>
                  <a:close/>
                </a:path>
                <a:path w="54609" h="713739">
                  <a:moveTo>
                    <a:pt x="54609" y="459739"/>
                  </a:moveTo>
                  <a:lnTo>
                    <a:pt x="0" y="459739"/>
                  </a:lnTo>
                  <a:lnTo>
                    <a:pt x="0" y="463549"/>
                  </a:lnTo>
                  <a:lnTo>
                    <a:pt x="54609" y="463549"/>
                  </a:lnTo>
                  <a:lnTo>
                    <a:pt x="54609" y="459739"/>
                  </a:lnTo>
                  <a:close/>
                </a:path>
                <a:path w="54609" h="713739">
                  <a:moveTo>
                    <a:pt x="54609" y="463549"/>
                  </a:moveTo>
                  <a:lnTo>
                    <a:pt x="0" y="463549"/>
                  </a:lnTo>
                  <a:lnTo>
                    <a:pt x="0" y="466089"/>
                  </a:lnTo>
                  <a:lnTo>
                    <a:pt x="54609" y="466089"/>
                  </a:lnTo>
                  <a:lnTo>
                    <a:pt x="54609" y="463549"/>
                  </a:lnTo>
                  <a:close/>
                </a:path>
                <a:path w="54609" h="713739">
                  <a:moveTo>
                    <a:pt x="54609" y="466089"/>
                  </a:moveTo>
                  <a:lnTo>
                    <a:pt x="0" y="466089"/>
                  </a:lnTo>
                  <a:lnTo>
                    <a:pt x="0" y="472439"/>
                  </a:lnTo>
                  <a:lnTo>
                    <a:pt x="54609" y="472439"/>
                  </a:lnTo>
                  <a:lnTo>
                    <a:pt x="54609" y="466089"/>
                  </a:lnTo>
                  <a:close/>
                </a:path>
                <a:path w="54609" h="713739">
                  <a:moveTo>
                    <a:pt x="54609" y="472439"/>
                  </a:moveTo>
                  <a:lnTo>
                    <a:pt x="0" y="472439"/>
                  </a:lnTo>
                  <a:lnTo>
                    <a:pt x="0" y="476249"/>
                  </a:lnTo>
                  <a:lnTo>
                    <a:pt x="54609" y="476249"/>
                  </a:lnTo>
                  <a:lnTo>
                    <a:pt x="54609" y="472439"/>
                  </a:lnTo>
                  <a:close/>
                </a:path>
                <a:path w="54609" h="713739">
                  <a:moveTo>
                    <a:pt x="54609" y="476249"/>
                  </a:moveTo>
                  <a:lnTo>
                    <a:pt x="0" y="476249"/>
                  </a:lnTo>
                  <a:lnTo>
                    <a:pt x="0" y="478789"/>
                  </a:lnTo>
                  <a:lnTo>
                    <a:pt x="54609" y="478789"/>
                  </a:lnTo>
                  <a:lnTo>
                    <a:pt x="54609" y="476249"/>
                  </a:lnTo>
                  <a:close/>
                </a:path>
                <a:path w="54609" h="713739">
                  <a:moveTo>
                    <a:pt x="54609" y="478789"/>
                  </a:moveTo>
                  <a:lnTo>
                    <a:pt x="0" y="478789"/>
                  </a:lnTo>
                  <a:lnTo>
                    <a:pt x="0" y="485139"/>
                  </a:lnTo>
                  <a:lnTo>
                    <a:pt x="54609" y="485139"/>
                  </a:lnTo>
                  <a:lnTo>
                    <a:pt x="54609" y="478789"/>
                  </a:lnTo>
                  <a:close/>
                </a:path>
                <a:path w="54609" h="713739">
                  <a:moveTo>
                    <a:pt x="54609" y="485140"/>
                  </a:moveTo>
                  <a:lnTo>
                    <a:pt x="0" y="485140"/>
                  </a:lnTo>
                  <a:lnTo>
                    <a:pt x="0" y="488949"/>
                  </a:lnTo>
                  <a:lnTo>
                    <a:pt x="54609" y="488949"/>
                  </a:lnTo>
                  <a:lnTo>
                    <a:pt x="54609" y="485140"/>
                  </a:lnTo>
                  <a:close/>
                </a:path>
                <a:path w="54609" h="713739">
                  <a:moveTo>
                    <a:pt x="54609" y="488949"/>
                  </a:moveTo>
                  <a:lnTo>
                    <a:pt x="0" y="488949"/>
                  </a:lnTo>
                  <a:lnTo>
                    <a:pt x="0" y="495299"/>
                  </a:lnTo>
                  <a:lnTo>
                    <a:pt x="54609" y="495299"/>
                  </a:lnTo>
                  <a:lnTo>
                    <a:pt x="54609" y="488949"/>
                  </a:lnTo>
                  <a:close/>
                </a:path>
                <a:path w="54609" h="713739">
                  <a:moveTo>
                    <a:pt x="54609" y="495299"/>
                  </a:moveTo>
                  <a:lnTo>
                    <a:pt x="0" y="495299"/>
                  </a:lnTo>
                  <a:lnTo>
                    <a:pt x="0" y="497839"/>
                  </a:lnTo>
                  <a:lnTo>
                    <a:pt x="54609" y="497839"/>
                  </a:lnTo>
                  <a:lnTo>
                    <a:pt x="54609" y="495299"/>
                  </a:lnTo>
                  <a:close/>
                </a:path>
                <a:path w="54609" h="713739">
                  <a:moveTo>
                    <a:pt x="54609" y="497839"/>
                  </a:moveTo>
                  <a:lnTo>
                    <a:pt x="0" y="497839"/>
                  </a:lnTo>
                  <a:lnTo>
                    <a:pt x="0" y="501649"/>
                  </a:lnTo>
                  <a:lnTo>
                    <a:pt x="54609" y="501649"/>
                  </a:lnTo>
                  <a:lnTo>
                    <a:pt x="54609" y="497839"/>
                  </a:lnTo>
                  <a:close/>
                </a:path>
                <a:path w="54609" h="713739">
                  <a:moveTo>
                    <a:pt x="54609" y="501649"/>
                  </a:moveTo>
                  <a:lnTo>
                    <a:pt x="0" y="501649"/>
                  </a:lnTo>
                  <a:lnTo>
                    <a:pt x="0" y="507999"/>
                  </a:lnTo>
                  <a:lnTo>
                    <a:pt x="54609" y="507999"/>
                  </a:lnTo>
                  <a:lnTo>
                    <a:pt x="54609" y="501649"/>
                  </a:lnTo>
                  <a:close/>
                </a:path>
                <a:path w="54609" h="713739">
                  <a:moveTo>
                    <a:pt x="54609" y="507999"/>
                  </a:moveTo>
                  <a:lnTo>
                    <a:pt x="0" y="507999"/>
                  </a:lnTo>
                  <a:lnTo>
                    <a:pt x="0" y="510539"/>
                  </a:lnTo>
                  <a:lnTo>
                    <a:pt x="54609" y="510539"/>
                  </a:lnTo>
                  <a:lnTo>
                    <a:pt x="54609" y="507999"/>
                  </a:lnTo>
                  <a:close/>
                </a:path>
                <a:path w="54609" h="713739">
                  <a:moveTo>
                    <a:pt x="54609" y="510539"/>
                  </a:moveTo>
                  <a:lnTo>
                    <a:pt x="0" y="510539"/>
                  </a:lnTo>
                  <a:lnTo>
                    <a:pt x="0" y="514349"/>
                  </a:lnTo>
                  <a:lnTo>
                    <a:pt x="54609" y="514349"/>
                  </a:lnTo>
                  <a:lnTo>
                    <a:pt x="54609" y="510539"/>
                  </a:lnTo>
                  <a:close/>
                </a:path>
                <a:path w="54609" h="713739">
                  <a:moveTo>
                    <a:pt x="54609" y="514349"/>
                  </a:moveTo>
                  <a:lnTo>
                    <a:pt x="0" y="514349"/>
                  </a:lnTo>
                  <a:lnTo>
                    <a:pt x="0" y="516889"/>
                  </a:lnTo>
                  <a:lnTo>
                    <a:pt x="54609" y="516889"/>
                  </a:lnTo>
                  <a:lnTo>
                    <a:pt x="54609" y="514349"/>
                  </a:lnTo>
                  <a:close/>
                </a:path>
                <a:path w="54609" h="713739">
                  <a:moveTo>
                    <a:pt x="54609" y="516889"/>
                  </a:moveTo>
                  <a:lnTo>
                    <a:pt x="0" y="516889"/>
                  </a:lnTo>
                  <a:lnTo>
                    <a:pt x="0" y="520699"/>
                  </a:lnTo>
                  <a:lnTo>
                    <a:pt x="54609" y="520699"/>
                  </a:lnTo>
                  <a:lnTo>
                    <a:pt x="54609" y="516889"/>
                  </a:lnTo>
                  <a:close/>
                </a:path>
                <a:path w="54609" h="713739">
                  <a:moveTo>
                    <a:pt x="54609" y="520699"/>
                  </a:moveTo>
                  <a:lnTo>
                    <a:pt x="0" y="520699"/>
                  </a:lnTo>
                  <a:lnTo>
                    <a:pt x="0" y="523239"/>
                  </a:lnTo>
                  <a:lnTo>
                    <a:pt x="54609" y="523239"/>
                  </a:lnTo>
                  <a:lnTo>
                    <a:pt x="54609" y="520699"/>
                  </a:lnTo>
                  <a:close/>
                </a:path>
                <a:path w="54609" h="713739">
                  <a:moveTo>
                    <a:pt x="54609" y="523239"/>
                  </a:moveTo>
                  <a:lnTo>
                    <a:pt x="0" y="523239"/>
                  </a:lnTo>
                  <a:lnTo>
                    <a:pt x="0" y="527049"/>
                  </a:lnTo>
                  <a:lnTo>
                    <a:pt x="54609" y="527049"/>
                  </a:lnTo>
                  <a:lnTo>
                    <a:pt x="54609" y="523239"/>
                  </a:lnTo>
                  <a:close/>
                </a:path>
                <a:path w="54609" h="713739">
                  <a:moveTo>
                    <a:pt x="54609" y="527049"/>
                  </a:moveTo>
                  <a:lnTo>
                    <a:pt x="0" y="527049"/>
                  </a:lnTo>
                  <a:lnTo>
                    <a:pt x="0" y="535939"/>
                  </a:lnTo>
                  <a:lnTo>
                    <a:pt x="54609" y="535939"/>
                  </a:lnTo>
                  <a:lnTo>
                    <a:pt x="54609" y="527049"/>
                  </a:lnTo>
                  <a:close/>
                </a:path>
                <a:path w="54609" h="713739">
                  <a:moveTo>
                    <a:pt x="54609" y="535940"/>
                  </a:moveTo>
                  <a:lnTo>
                    <a:pt x="0" y="535940"/>
                  </a:lnTo>
                  <a:lnTo>
                    <a:pt x="0" y="539749"/>
                  </a:lnTo>
                  <a:lnTo>
                    <a:pt x="54609" y="539749"/>
                  </a:lnTo>
                  <a:lnTo>
                    <a:pt x="54609" y="535940"/>
                  </a:lnTo>
                  <a:close/>
                </a:path>
                <a:path w="54609" h="713739">
                  <a:moveTo>
                    <a:pt x="54609" y="539749"/>
                  </a:moveTo>
                  <a:lnTo>
                    <a:pt x="0" y="539749"/>
                  </a:lnTo>
                  <a:lnTo>
                    <a:pt x="0" y="542289"/>
                  </a:lnTo>
                  <a:lnTo>
                    <a:pt x="54609" y="542289"/>
                  </a:lnTo>
                  <a:lnTo>
                    <a:pt x="54609" y="539749"/>
                  </a:lnTo>
                  <a:close/>
                </a:path>
                <a:path w="54609" h="713739">
                  <a:moveTo>
                    <a:pt x="54609" y="542289"/>
                  </a:moveTo>
                  <a:lnTo>
                    <a:pt x="0" y="542289"/>
                  </a:lnTo>
                  <a:lnTo>
                    <a:pt x="0" y="546099"/>
                  </a:lnTo>
                  <a:lnTo>
                    <a:pt x="54609" y="546099"/>
                  </a:lnTo>
                  <a:lnTo>
                    <a:pt x="54609" y="542289"/>
                  </a:lnTo>
                  <a:close/>
                </a:path>
                <a:path w="54609" h="713739">
                  <a:moveTo>
                    <a:pt x="54609" y="546099"/>
                  </a:moveTo>
                  <a:lnTo>
                    <a:pt x="0" y="546099"/>
                  </a:lnTo>
                  <a:lnTo>
                    <a:pt x="0" y="548639"/>
                  </a:lnTo>
                  <a:lnTo>
                    <a:pt x="54609" y="548639"/>
                  </a:lnTo>
                  <a:lnTo>
                    <a:pt x="54609" y="546099"/>
                  </a:lnTo>
                  <a:close/>
                </a:path>
                <a:path w="54609" h="713739">
                  <a:moveTo>
                    <a:pt x="17779" y="707389"/>
                  </a:moveTo>
                  <a:lnTo>
                    <a:pt x="0" y="707389"/>
                  </a:lnTo>
                  <a:lnTo>
                    <a:pt x="0" y="713739"/>
                  </a:lnTo>
                  <a:lnTo>
                    <a:pt x="2539" y="713739"/>
                  </a:lnTo>
                  <a:lnTo>
                    <a:pt x="2539" y="712469"/>
                  </a:lnTo>
                  <a:lnTo>
                    <a:pt x="7620" y="712469"/>
                  </a:lnTo>
                  <a:lnTo>
                    <a:pt x="7620" y="709929"/>
                  </a:lnTo>
                  <a:lnTo>
                    <a:pt x="12700" y="709929"/>
                  </a:lnTo>
                  <a:lnTo>
                    <a:pt x="12700" y="708659"/>
                  </a:lnTo>
                  <a:lnTo>
                    <a:pt x="17779" y="708659"/>
                  </a:lnTo>
                  <a:lnTo>
                    <a:pt x="17779" y="707389"/>
                  </a:lnTo>
                  <a:close/>
                </a:path>
                <a:path w="54609" h="713739">
                  <a:moveTo>
                    <a:pt x="26670" y="706119"/>
                  </a:moveTo>
                  <a:lnTo>
                    <a:pt x="21589" y="706119"/>
                  </a:lnTo>
                  <a:lnTo>
                    <a:pt x="21589" y="707389"/>
                  </a:lnTo>
                  <a:lnTo>
                    <a:pt x="26670" y="707389"/>
                  </a:lnTo>
                  <a:lnTo>
                    <a:pt x="26670" y="706119"/>
                  </a:lnTo>
                  <a:close/>
                </a:path>
                <a:path w="54609" h="713739">
                  <a:moveTo>
                    <a:pt x="41909" y="701039"/>
                  </a:moveTo>
                  <a:lnTo>
                    <a:pt x="0" y="701039"/>
                  </a:lnTo>
                  <a:lnTo>
                    <a:pt x="0" y="706119"/>
                  </a:lnTo>
                  <a:lnTo>
                    <a:pt x="31750" y="706119"/>
                  </a:lnTo>
                  <a:lnTo>
                    <a:pt x="31750" y="703579"/>
                  </a:lnTo>
                  <a:lnTo>
                    <a:pt x="36829" y="703579"/>
                  </a:lnTo>
                  <a:lnTo>
                    <a:pt x="36829" y="702309"/>
                  </a:lnTo>
                  <a:lnTo>
                    <a:pt x="41909" y="702309"/>
                  </a:lnTo>
                  <a:lnTo>
                    <a:pt x="41909" y="701039"/>
                  </a:lnTo>
                  <a:close/>
                </a:path>
                <a:path w="54609" h="713739">
                  <a:moveTo>
                    <a:pt x="52070" y="699769"/>
                  </a:moveTo>
                  <a:lnTo>
                    <a:pt x="46989" y="699769"/>
                  </a:lnTo>
                  <a:lnTo>
                    <a:pt x="46989" y="701039"/>
                  </a:lnTo>
                  <a:lnTo>
                    <a:pt x="52070" y="701039"/>
                  </a:lnTo>
                  <a:lnTo>
                    <a:pt x="52070" y="699769"/>
                  </a:lnTo>
                  <a:close/>
                </a:path>
                <a:path w="54609" h="713739">
                  <a:moveTo>
                    <a:pt x="54609" y="694689"/>
                  </a:moveTo>
                  <a:lnTo>
                    <a:pt x="0" y="694689"/>
                  </a:lnTo>
                  <a:lnTo>
                    <a:pt x="0" y="699769"/>
                  </a:lnTo>
                  <a:lnTo>
                    <a:pt x="54609" y="699769"/>
                  </a:lnTo>
                  <a:lnTo>
                    <a:pt x="54609" y="694689"/>
                  </a:lnTo>
                  <a:close/>
                </a:path>
                <a:path w="54609" h="713739">
                  <a:moveTo>
                    <a:pt x="54609" y="688339"/>
                  </a:moveTo>
                  <a:lnTo>
                    <a:pt x="0" y="688339"/>
                  </a:lnTo>
                  <a:lnTo>
                    <a:pt x="0" y="693419"/>
                  </a:lnTo>
                  <a:lnTo>
                    <a:pt x="54609" y="693419"/>
                  </a:lnTo>
                  <a:lnTo>
                    <a:pt x="54609" y="688339"/>
                  </a:lnTo>
                  <a:close/>
                </a:path>
                <a:path w="54609" h="713739">
                  <a:moveTo>
                    <a:pt x="54609" y="681989"/>
                  </a:moveTo>
                  <a:lnTo>
                    <a:pt x="0" y="681989"/>
                  </a:lnTo>
                  <a:lnTo>
                    <a:pt x="0" y="687069"/>
                  </a:lnTo>
                  <a:lnTo>
                    <a:pt x="54609" y="687069"/>
                  </a:lnTo>
                  <a:lnTo>
                    <a:pt x="54609" y="681989"/>
                  </a:lnTo>
                  <a:close/>
                </a:path>
                <a:path w="54609" h="713739">
                  <a:moveTo>
                    <a:pt x="54609" y="675639"/>
                  </a:moveTo>
                  <a:lnTo>
                    <a:pt x="0" y="675639"/>
                  </a:lnTo>
                  <a:lnTo>
                    <a:pt x="0" y="680719"/>
                  </a:lnTo>
                  <a:lnTo>
                    <a:pt x="54609" y="680719"/>
                  </a:lnTo>
                  <a:lnTo>
                    <a:pt x="54609" y="675639"/>
                  </a:lnTo>
                  <a:close/>
                </a:path>
                <a:path w="54609" h="713739">
                  <a:moveTo>
                    <a:pt x="54609" y="669289"/>
                  </a:moveTo>
                  <a:lnTo>
                    <a:pt x="0" y="669289"/>
                  </a:lnTo>
                  <a:lnTo>
                    <a:pt x="0" y="674369"/>
                  </a:lnTo>
                  <a:lnTo>
                    <a:pt x="54609" y="674369"/>
                  </a:lnTo>
                  <a:lnTo>
                    <a:pt x="54609" y="669289"/>
                  </a:lnTo>
                  <a:close/>
                </a:path>
                <a:path w="54609" h="713739">
                  <a:moveTo>
                    <a:pt x="54609" y="662939"/>
                  </a:moveTo>
                  <a:lnTo>
                    <a:pt x="0" y="662939"/>
                  </a:lnTo>
                  <a:lnTo>
                    <a:pt x="0" y="668019"/>
                  </a:lnTo>
                  <a:lnTo>
                    <a:pt x="54609" y="668019"/>
                  </a:lnTo>
                  <a:lnTo>
                    <a:pt x="54609" y="662939"/>
                  </a:lnTo>
                  <a:close/>
                </a:path>
                <a:path w="54609" h="713739">
                  <a:moveTo>
                    <a:pt x="54609" y="656589"/>
                  </a:moveTo>
                  <a:lnTo>
                    <a:pt x="0" y="656589"/>
                  </a:lnTo>
                  <a:lnTo>
                    <a:pt x="0" y="661669"/>
                  </a:lnTo>
                  <a:lnTo>
                    <a:pt x="54609" y="661669"/>
                  </a:lnTo>
                  <a:lnTo>
                    <a:pt x="54609" y="656589"/>
                  </a:lnTo>
                  <a:close/>
                </a:path>
                <a:path w="54609" h="713739">
                  <a:moveTo>
                    <a:pt x="54609" y="650239"/>
                  </a:moveTo>
                  <a:lnTo>
                    <a:pt x="0" y="650239"/>
                  </a:lnTo>
                  <a:lnTo>
                    <a:pt x="0" y="655319"/>
                  </a:lnTo>
                  <a:lnTo>
                    <a:pt x="54609" y="655319"/>
                  </a:lnTo>
                  <a:lnTo>
                    <a:pt x="54609" y="650239"/>
                  </a:lnTo>
                  <a:close/>
                </a:path>
                <a:path w="54609" h="713739">
                  <a:moveTo>
                    <a:pt x="54609" y="643889"/>
                  </a:moveTo>
                  <a:lnTo>
                    <a:pt x="0" y="643889"/>
                  </a:lnTo>
                  <a:lnTo>
                    <a:pt x="0" y="648969"/>
                  </a:lnTo>
                  <a:lnTo>
                    <a:pt x="54609" y="648969"/>
                  </a:lnTo>
                  <a:lnTo>
                    <a:pt x="54609" y="643889"/>
                  </a:lnTo>
                  <a:close/>
                </a:path>
                <a:path w="54609" h="713739">
                  <a:moveTo>
                    <a:pt x="54609" y="637539"/>
                  </a:moveTo>
                  <a:lnTo>
                    <a:pt x="0" y="637539"/>
                  </a:lnTo>
                  <a:lnTo>
                    <a:pt x="0" y="642619"/>
                  </a:lnTo>
                  <a:lnTo>
                    <a:pt x="54609" y="642619"/>
                  </a:lnTo>
                  <a:lnTo>
                    <a:pt x="54609" y="637539"/>
                  </a:lnTo>
                  <a:close/>
                </a:path>
                <a:path w="54609" h="713739">
                  <a:moveTo>
                    <a:pt x="54609" y="631189"/>
                  </a:moveTo>
                  <a:lnTo>
                    <a:pt x="0" y="631189"/>
                  </a:lnTo>
                  <a:lnTo>
                    <a:pt x="0" y="636269"/>
                  </a:lnTo>
                  <a:lnTo>
                    <a:pt x="54609" y="636269"/>
                  </a:lnTo>
                  <a:lnTo>
                    <a:pt x="54609" y="631189"/>
                  </a:lnTo>
                  <a:close/>
                </a:path>
                <a:path w="54609" h="713739">
                  <a:moveTo>
                    <a:pt x="54609" y="624839"/>
                  </a:moveTo>
                  <a:lnTo>
                    <a:pt x="0" y="624839"/>
                  </a:lnTo>
                  <a:lnTo>
                    <a:pt x="0" y="629919"/>
                  </a:lnTo>
                  <a:lnTo>
                    <a:pt x="54609" y="629919"/>
                  </a:lnTo>
                  <a:lnTo>
                    <a:pt x="54609" y="624839"/>
                  </a:lnTo>
                  <a:close/>
                </a:path>
                <a:path w="54609" h="713739">
                  <a:moveTo>
                    <a:pt x="54609" y="618489"/>
                  </a:moveTo>
                  <a:lnTo>
                    <a:pt x="0" y="618489"/>
                  </a:lnTo>
                  <a:lnTo>
                    <a:pt x="0" y="623569"/>
                  </a:lnTo>
                  <a:lnTo>
                    <a:pt x="54609" y="623569"/>
                  </a:lnTo>
                  <a:lnTo>
                    <a:pt x="54609" y="618489"/>
                  </a:lnTo>
                  <a:close/>
                </a:path>
                <a:path w="54609" h="713739">
                  <a:moveTo>
                    <a:pt x="54609" y="612139"/>
                  </a:moveTo>
                  <a:lnTo>
                    <a:pt x="0" y="612139"/>
                  </a:lnTo>
                  <a:lnTo>
                    <a:pt x="0" y="617219"/>
                  </a:lnTo>
                  <a:lnTo>
                    <a:pt x="54609" y="617219"/>
                  </a:lnTo>
                  <a:lnTo>
                    <a:pt x="54609" y="612139"/>
                  </a:lnTo>
                  <a:close/>
                </a:path>
                <a:path w="54609" h="713739">
                  <a:moveTo>
                    <a:pt x="54609" y="605789"/>
                  </a:moveTo>
                  <a:lnTo>
                    <a:pt x="0" y="605789"/>
                  </a:lnTo>
                  <a:lnTo>
                    <a:pt x="0" y="610869"/>
                  </a:lnTo>
                  <a:lnTo>
                    <a:pt x="54609" y="610869"/>
                  </a:lnTo>
                  <a:lnTo>
                    <a:pt x="54609" y="605789"/>
                  </a:lnTo>
                  <a:close/>
                </a:path>
                <a:path w="54609" h="713739">
                  <a:moveTo>
                    <a:pt x="54609" y="599439"/>
                  </a:moveTo>
                  <a:lnTo>
                    <a:pt x="0" y="599439"/>
                  </a:lnTo>
                  <a:lnTo>
                    <a:pt x="0" y="604519"/>
                  </a:lnTo>
                  <a:lnTo>
                    <a:pt x="54609" y="604519"/>
                  </a:lnTo>
                  <a:lnTo>
                    <a:pt x="54609" y="599439"/>
                  </a:lnTo>
                  <a:close/>
                </a:path>
                <a:path w="54609" h="713739">
                  <a:moveTo>
                    <a:pt x="54609" y="593089"/>
                  </a:moveTo>
                  <a:lnTo>
                    <a:pt x="0" y="593089"/>
                  </a:lnTo>
                  <a:lnTo>
                    <a:pt x="0" y="598169"/>
                  </a:lnTo>
                  <a:lnTo>
                    <a:pt x="54609" y="598169"/>
                  </a:lnTo>
                  <a:lnTo>
                    <a:pt x="54609" y="593089"/>
                  </a:lnTo>
                  <a:close/>
                </a:path>
                <a:path w="54609" h="713739">
                  <a:moveTo>
                    <a:pt x="54609" y="586739"/>
                  </a:moveTo>
                  <a:lnTo>
                    <a:pt x="0" y="586739"/>
                  </a:lnTo>
                  <a:lnTo>
                    <a:pt x="0" y="591819"/>
                  </a:lnTo>
                  <a:lnTo>
                    <a:pt x="54609" y="591819"/>
                  </a:lnTo>
                  <a:lnTo>
                    <a:pt x="54609" y="586739"/>
                  </a:lnTo>
                  <a:close/>
                </a:path>
                <a:path w="54609" h="713739">
                  <a:moveTo>
                    <a:pt x="54609" y="580389"/>
                  </a:moveTo>
                  <a:lnTo>
                    <a:pt x="0" y="580389"/>
                  </a:lnTo>
                  <a:lnTo>
                    <a:pt x="0" y="585469"/>
                  </a:lnTo>
                  <a:lnTo>
                    <a:pt x="54609" y="585469"/>
                  </a:lnTo>
                  <a:lnTo>
                    <a:pt x="54609" y="580389"/>
                  </a:lnTo>
                  <a:close/>
                </a:path>
                <a:path w="54609" h="713739">
                  <a:moveTo>
                    <a:pt x="54609" y="574039"/>
                  </a:moveTo>
                  <a:lnTo>
                    <a:pt x="0" y="574039"/>
                  </a:lnTo>
                  <a:lnTo>
                    <a:pt x="0" y="579119"/>
                  </a:lnTo>
                  <a:lnTo>
                    <a:pt x="54609" y="579119"/>
                  </a:lnTo>
                  <a:lnTo>
                    <a:pt x="54609" y="574039"/>
                  </a:lnTo>
                  <a:close/>
                </a:path>
                <a:path w="54609" h="713739">
                  <a:moveTo>
                    <a:pt x="54609" y="567689"/>
                  </a:moveTo>
                  <a:lnTo>
                    <a:pt x="0" y="567689"/>
                  </a:lnTo>
                  <a:lnTo>
                    <a:pt x="0" y="572769"/>
                  </a:lnTo>
                  <a:lnTo>
                    <a:pt x="54609" y="572769"/>
                  </a:lnTo>
                  <a:lnTo>
                    <a:pt x="54609" y="567689"/>
                  </a:lnTo>
                  <a:close/>
                </a:path>
                <a:path w="54609" h="713739">
                  <a:moveTo>
                    <a:pt x="54609" y="561339"/>
                  </a:moveTo>
                  <a:lnTo>
                    <a:pt x="0" y="561339"/>
                  </a:lnTo>
                  <a:lnTo>
                    <a:pt x="0" y="566419"/>
                  </a:lnTo>
                  <a:lnTo>
                    <a:pt x="54609" y="566419"/>
                  </a:lnTo>
                  <a:lnTo>
                    <a:pt x="54609" y="561339"/>
                  </a:lnTo>
                  <a:close/>
                </a:path>
                <a:path w="54609" h="713739">
                  <a:moveTo>
                    <a:pt x="54609" y="554989"/>
                  </a:moveTo>
                  <a:lnTo>
                    <a:pt x="0" y="554989"/>
                  </a:lnTo>
                  <a:lnTo>
                    <a:pt x="0" y="560069"/>
                  </a:lnTo>
                  <a:lnTo>
                    <a:pt x="54609" y="560069"/>
                  </a:lnTo>
                  <a:lnTo>
                    <a:pt x="54609" y="554989"/>
                  </a:lnTo>
                  <a:close/>
                </a:path>
                <a:path w="54609" h="713739">
                  <a:moveTo>
                    <a:pt x="54609" y="549909"/>
                  </a:moveTo>
                  <a:lnTo>
                    <a:pt x="0" y="549909"/>
                  </a:lnTo>
                  <a:lnTo>
                    <a:pt x="0" y="553719"/>
                  </a:lnTo>
                  <a:lnTo>
                    <a:pt x="54609" y="553719"/>
                  </a:lnTo>
                  <a:lnTo>
                    <a:pt x="54609" y="549909"/>
                  </a:lnTo>
                  <a:close/>
                </a:path>
              </a:pathLst>
            </a:custGeom>
            <a:solidFill>
              <a:srgbClr val="216821"/>
            </a:solidFill>
          </p:spPr>
          <p:txBody>
            <a:bodyPr wrap="square" lIns="0" tIns="0" rIns="0" bIns="0" rtlCol="0"/>
            <a:lstStyle/>
            <a:p>
              <a:endParaRPr/>
            </a:p>
          </p:txBody>
        </p:sp>
        <p:sp>
          <p:nvSpPr>
            <p:cNvPr id="935" name="object 935"/>
            <p:cNvSpPr/>
            <p:nvPr/>
          </p:nvSpPr>
          <p:spPr>
            <a:xfrm>
              <a:off x="7071360" y="5495289"/>
              <a:ext cx="54610" cy="725170"/>
            </a:xfrm>
            <a:custGeom>
              <a:avLst/>
              <a:gdLst/>
              <a:ahLst/>
              <a:cxnLst/>
              <a:rect l="l" t="t" r="r" b="b"/>
              <a:pathLst>
                <a:path w="54609" h="725170">
                  <a:moveTo>
                    <a:pt x="54610" y="0"/>
                  </a:moveTo>
                  <a:lnTo>
                    <a:pt x="33020" y="0"/>
                  </a:lnTo>
                  <a:lnTo>
                    <a:pt x="33020" y="1270"/>
                  </a:lnTo>
                  <a:lnTo>
                    <a:pt x="54610" y="1270"/>
                  </a:lnTo>
                  <a:lnTo>
                    <a:pt x="54610" y="0"/>
                  </a:lnTo>
                  <a:close/>
                </a:path>
                <a:path w="54609" h="725170">
                  <a:moveTo>
                    <a:pt x="54610" y="1270"/>
                  </a:moveTo>
                  <a:lnTo>
                    <a:pt x="0" y="1270"/>
                  </a:lnTo>
                  <a:lnTo>
                    <a:pt x="0" y="11430"/>
                  </a:lnTo>
                  <a:lnTo>
                    <a:pt x="54610" y="11430"/>
                  </a:lnTo>
                  <a:lnTo>
                    <a:pt x="54610" y="1270"/>
                  </a:lnTo>
                  <a:close/>
                </a:path>
                <a:path w="54609" h="725170">
                  <a:moveTo>
                    <a:pt x="54610" y="11430"/>
                  </a:moveTo>
                  <a:lnTo>
                    <a:pt x="0" y="11430"/>
                  </a:lnTo>
                  <a:lnTo>
                    <a:pt x="0" y="13970"/>
                  </a:lnTo>
                  <a:lnTo>
                    <a:pt x="54610" y="13970"/>
                  </a:lnTo>
                  <a:lnTo>
                    <a:pt x="54610" y="11430"/>
                  </a:lnTo>
                  <a:close/>
                </a:path>
                <a:path w="54609" h="725170">
                  <a:moveTo>
                    <a:pt x="54610" y="13970"/>
                  </a:moveTo>
                  <a:lnTo>
                    <a:pt x="0" y="13970"/>
                  </a:lnTo>
                  <a:lnTo>
                    <a:pt x="0" y="17780"/>
                  </a:lnTo>
                  <a:lnTo>
                    <a:pt x="54610" y="17780"/>
                  </a:lnTo>
                  <a:lnTo>
                    <a:pt x="54610" y="13970"/>
                  </a:lnTo>
                  <a:close/>
                </a:path>
                <a:path w="54609" h="725170">
                  <a:moveTo>
                    <a:pt x="54610" y="17780"/>
                  </a:moveTo>
                  <a:lnTo>
                    <a:pt x="0" y="17780"/>
                  </a:lnTo>
                  <a:lnTo>
                    <a:pt x="0" y="20320"/>
                  </a:lnTo>
                  <a:lnTo>
                    <a:pt x="54610" y="20320"/>
                  </a:lnTo>
                  <a:lnTo>
                    <a:pt x="54610" y="17780"/>
                  </a:lnTo>
                  <a:close/>
                </a:path>
                <a:path w="54609" h="725170">
                  <a:moveTo>
                    <a:pt x="54610" y="20320"/>
                  </a:moveTo>
                  <a:lnTo>
                    <a:pt x="0" y="20320"/>
                  </a:lnTo>
                  <a:lnTo>
                    <a:pt x="0" y="26670"/>
                  </a:lnTo>
                  <a:lnTo>
                    <a:pt x="54610" y="26670"/>
                  </a:lnTo>
                  <a:lnTo>
                    <a:pt x="54610" y="20320"/>
                  </a:lnTo>
                  <a:close/>
                </a:path>
                <a:path w="54609" h="725170">
                  <a:moveTo>
                    <a:pt x="54610" y="26670"/>
                  </a:moveTo>
                  <a:lnTo>
                    <a:pt x="0" y="26670"/>
                  </a:lnTo>
                  <a:lnTo>
                    <a:pt x="0" y="36830"/>
                  </a:lnTo>
                  <a:lnTo>
                    <a:pt x="54610" y="36830"/>
                  </a:lnTo>
                  <a:lnTo>
                    <a:pt x="54610" y="26670"/>
                  </a:lnTo>
                  <a:close/>
                </a:path>
                <a:path w="54609" h="725170">
                  <a:moveTo>
                    <a:pt x="54610" y="36830"/>
                  </a:moveTo>
                  <a:lnTo>
                    <a:pt x="0" y="36830"/>
                  </a:lnTo>
                  <a:lnTo>
                    <a:pt x="0" y="39370"/>
                  </a:lnTo>
                  <a:lnTo>
                    <a:pt x="54610" y="39370"/>
                  </a:lnTo>
                  <a:lnTo>
                    <a:pt x="54610" y="36830"/>
                  </a:lnTo>
                  <a:close/>
                </a:path>
                <a:path w="54609" h="725170">
                  <a:moveTo>
                    <a:pt x="54610" y="39370"/>
                  </a:moveTo>
                  <a:lnTo>
                    <a:pt x="0" y="39370"/>
                  </a:lnTo>
                  <a:lnTo>
                    <a:pt x="0" y="43180"/>
                  </a:lnTo>
                  <a:lnTo>
                    <a:pt x="54610" y="43180"/>
                  </a:lnTo>
                  <a:lnTo>
                    <a:pt x="54610" y="39370"/>
                  </a:lnTo>
                  <a:close/>
                </a:path>
                <a:path w="54609" h="725170">
                  <a:moveTo>
                    <a:pt x="54610" y="43180"/>
                  </a:moveTo>
                  <a:lnTo>
                    <a:pt x="0" y="43180"/>
                  </a:lnTo>
                  <a:lnTo>
                    <a:pt x="0" y="45720"/>
                  </a:lnTo>
                  <a:lnTo>
                    <a:pt x="54610" y="45720"/>
                  </a:lnTo>
                  <a:lnTo>
                    <a:pt x="54610" y="43180"/>
                  </a:lnTo>
                  <a:close/>
                </a:path>
                <a:path w="54609" h="725170">
                  <a:moveTo>
                    <a:pt x="54610" y="45720"/>
                  </a:moveTo>
                  <a:lnTo>
                    <a:pt x="0" y="45720"/>
                  </a:lnTo>
                  <a:lnTo>
                    <a:pt x="0" y="49530"/>
                  </a:lnTo>
                  <a:lnTo>
                    <a:pt x="54610" y="49530"/>
                  </a:lnTo>
                  <a:lnTo>
                    <a:pt x="54610" y="45720"/>
                  </a:lnTo>
                  <a:close/>
                </a:path>
                <a:path w="54609" h="725170">
                  <a:moveTo>
                    <a:pt x="54610" y="49530"/>
                  </a:moveTo>
                  <a:lnTo>
                    <a:pt x="0" y="49530"/>
                  </a:lnTo>
                  <a:lnTo>
                    <a:pt x="0" y="62230"/>
                  </a:lnTo>
                  <a:lnTo>
                    <a:pt x="54610" y="62230"/>
                  </a:lnTo>
                  <a:lnTo>
                    <a:pt x="54610" y="49530"/>
                  </a:lnTo>
                  <a:close/>
                </a:path>
                <a:path w="54609" h="725170">
                  <a:moveTo>
                    <a:pt x="54610" y="62230"/>
                  </a:moveTo>
                  <a:lnTo>
                    <a:pt x="0" y="62230"/>
                  </a:lnTo>
                  <a:lnTo>
                    <a:pt x="0" y="64770"/>
                  </a:lnTo>
                  <a:lnTo>
                    <a:pt x="54610" y="64770"/>
                  </a:lnTo>
                  <a:lnTo>
                    <a:pt x="54610" y="62230"/>
                  </a:lnTo>
                  <a:close/>
                </a:path>
                <a:path w="54609" h="725170">
                  <a:moveTo>
                    <a:pt x="54610" y="64770"/>
                  </a:moveTo>
                  <a:lnTo>
                    <a:pt x="0" y="64770"/>
                  </a:lnTo>
                  <a:lnTo>
                    <a:pt x="0" y="68580"/>
                  </a:lnTo>
                  <a:lnTo>
                    <a:pt x="54610" y="68580"/>
                  </a:lnTo>
                  <a:lnTo>
                    <a:pt x="54610" y="64770"/>
                  </a:lnTo>
                  <a:close/>
                </a:path>
                <a:path w="54609" h="725170">
                  <a:moveTo>
                    <a:pt x="54610" y="68580"/>
                  </a:moveTo>
                  <a:lnTo>
                    <a:pt x="0" y="68580"/>
                  </a:lnTo>
                  <a:lnTo>
                    <a:pt x="0" y="74930"/>
                  </a:lnTo>
                  <a:lnTo>
                    <a:pt x="54610" y="74930"/>
                  </a:lnTo>
                  <a:lnTo>
                    <a:pt x="54610" y="68580"/>
                  </a:lnTo>
                  <a:close/>
                </a:path>
                <a:path w="54609" h="725170">
                  <a:moveTo>
                    <a:pt x="54610" y="74930"/>
                  </a:moveTo>
                  <a:lnTo>
                    <a:pt x="0" y="74930"/>
                  </a:lnTo>
                  <a:lnTo>
                    <a:pt x="0" y="77470"/>
                  </a:lnTo>
                  <a:lnTo>
                    <a:pt x="54610" y="77470"/>
                  </a:lnTo>
                  <a:lnTo>
                    <a:pt x="54610" y="74930"/>
                  </a:lnTo>
                  <a:close/>
                </a:path>
                <a:path w="54609" h="725170">
                  <a:moveTo>
                    <a:pt x="54610" y="77470"/>
                  </a:moveTo>
                  <a:lnTo>
                    <a:pt x="0" y="77470"/>
                  </a:lnTo>
                  <a:lnTo>
                    <a:pt x="0" y="93980"/>
                  </a:lnTo>
                  <a:lnTo>
                    <a:pt x="54610" y="93980"/>
                  </a:lnTo>
                  <a:lnTo>
                    <a:pt x="54610" y="77470"/>
                  </a:lnTo>
                  <a:close/>
                </a:path>
                <a:path w="54609" h="725170">
                  <a:moveTo>
                    <a:pt x="54610" y="93980"/>
                  </a:moveTo>
                  <a:lnTo>
                    <a:pt x="0" y="93980"/>
                  </a:lnTo>
                  <a:lnTo>
                    <a:pt x="0" y="96520"/>
                  </a:lnTo>
                  <a:lnTo>
                    <a:pt x="54610" y="96520"/>
                  </a:lnTo>
                  <a:lnTo>
                    <a:pt x="54610" y="93980"/>
                  </a:lnTo>
                  <a:close/>
                </a:path>
                <a:path w="54609" h="725170">
                  <a:moveTo>
                    <a:pt x="54610" y="96520"/>
                  </a:moveTo>
                  <a:lnTo>
                    <a:pt x="0" y="96520"/>
                  </a:lnTo>
                  <a:lnTo>
                    <a:pt x="0" y="100330"/>
                  </a:lnTo>
                  <a:lnTo>
                    <a:pt x="54610" y="100330"/>
                  </a:lnTo>
                  <a:lnTo>
                    <a:pt x="54610" y="96520"/>
                  </a:lnTo>
                  <a:close/>
                </a:path>
                <a:path w="54609" h="725170">
                  <a:moveTo>
                    <a:pt x="54610" y="100330"/>
                  </a:moveTo>
                  <a:lnTo>
                    <a:pt x="0" y="100330"/>
                  </a:lnTo>
                  <a:lnTo>
                    <a:pt x="0" y="102870"/>
                  </a:lnTo>
                  <a:lnTo>
                    <a:pt x="54610" y="102870"/>
                  </a:lnTo>
                  <a:lnTo>
                    <a:pt x="54610" y="100330"/>
                  </a:lnTo>
                  <a:close/>
                </a:path>
                <a:path w="54609" h="725170">
                  <a:moveTo>
                    <a:pt x="54610" y="102870"/>
                  </a:moveTo>
                  <a:lnTo>
                    <a:pt x="0" y="102870"/>
                  </a:lnTo>
                  <a:lnTo>
                    <a:pt x="0" y="106680"/>
                  </a:lnTo>
                  <a:lnTo>
                    <a:pt x="54610" y="106680"/>
                  </a:lnTo>
                  <a:lnTo>
                    <a:pt x="54610" y="102870"/>
                  </a:lnTo>
                  <a:close/>
                </a:path>
                <a:path w="54609" h="725170">
                  <a:moveTo>
                    <a:pt x="54610" y="106680"/>
                  </a:moveTo>
                  <a:lnTo>
                    <a:pt x="0" y="106680"/>
                  </a:lnTo>
                  <a:lnTo>
                    <a:pt x="0" y="113030"/>
                  </a:lnTo>
                  <a:lnTo>
                    <a:pt x="54610" y="113030"/>
                  </a:lnTo>
                  <a:lnTo>
                    <a:pt x="54610" y="106680"/>
                  </a:lnTo>
                  <a:close/>
                </a:path>
                <a:path w="54609" h="725170">
                  <a:moveTo>
                    <a:pt x="54610" y="113030"/>
                  </a:moveTo>
                  <a:lnTo>
                    <a:pt x="0" y="113030"/>
                  </a:lnTo>
                  <a:lnTo>
                    <a:pt x="0" y="119380"/>
                  </a:lnTo>
                  <a:lnTo>
                    <a:pt x="54610" y="119380"/>
                  </a:lnTo>
                  <a:lnTo>
                    <a:pt x="54610" y="113030"/>
                  </a:lnTo>
                  <a:close/>
                </a:path>
                <a:path w="54609" h="725170">
                  <a:moveTo>
                    <a:pt x="54610" y="119380"/>
                  </a:moveTo>
                  <a:lnTo>
                    <a:pt x="0" y="119380"/>
                  </a:lnTo>
                  <a:lnTo>
                    <a:pt x="0" y="121920"/>
                  </a:lnTo>
                  <a:lnTo>
                    <a:pt x="54610" y="121920"/>
                  </a:lnTo>
                  <a:lnTo>
                    <a:pt x="54610" y="119380"/>
                  </a:lnTo>
                  <a:close/>
                </a:path>
                <a:path w="54609" h="725170">
                  <a:moveTo>
                    <a:pt x="54610" y="121920"/>
                  </a:moveTo>
                  <a:lnTo>
                    <a:pt x="0" y="121920"/>
                  </a:lnTo>
                  <a:lnTo>
                    <a:pt x="0" y="125730"/>
                  </a:lnTo>
                  <a:lnTo>
                    <a:pt x="54610" y="125730"/>
                  </a:lnTo>
                  <a:lnTo>
                    <a:pt x="54610" y="121920"/>
                  </a:lnTo>
                  <a:close/>
                </a:path>
                <a:path w="54609" h="725170">
                  <a:moveTo>
                    <a:pt x="54610" y="125730"/>
                  </a:moveTo>
                  <a:lnTo>
                    <a:pt x="0" y="125730"/>
                  </a:lnTo>
                  <a:lnTo>
                    <a:pt x="0" y="132080"/>
                  </a:lnTo>
                  <a:lnTo>
                    <a:pt x="54610" y="132080"/>
                  </a:lnTo>
                  <a:lnTo>
                    <a:pt x="54610" y="125730"/>
                  </a:lnTo>
                  <a:close/>
                </a:path>
                <a:path w="54609" h="725170">
                  <a:moveTo>
                    <a:pt x="54610" y="132080"/>
                  </a:moveTo>
                  <a:lnTo>
                    <a:pt x="0" y="132080"/>
                  </a:lnTo>
                  <a:lnTo>
                    <a:pt x="0" y="138430"/>
                  </a:lnTo>
                  <a:lnTo>
                    <a:pt x="54610" y="138430"/>
                  </a:lnTo>
                  <a:lnTo>
                    <a:pt x="54610" y="132080"/>
                  </a:lnTo>
                  <a:close/>
                </a:path>
                <a:path w="54609" h="725170">
                  <a:moveTo>
                    <a:pt x="54610" y="138430"/>
                  </a:moveTo>
                  <a:lnTo>
                    <a:pt x="0" y="138430"/>
                  </a:lnTo>
                  <a:lnTo>
                    <a:pt x="0" y="140970"/>
                  </a:lnTo>
                  <a:lnTo>
                    <a:pt x="54610" y="140970"/>
                  </a:lnTo>
                  <a:lnTo>
                    <a:pt x="54610" y="138430"/>
                  </a:lnTo>
                  <a:close/>
                </a:path>
                <a:path w="54609" h="725170">
                  <a:moveTo>
                    <a:pt x="54610" y="140970"/>
                  </a:moveTo>
                  <a:lnTo>
                    <a:pt x="0" y="140970"/>
                  </a:lnTo>
                  <a:lnTo>
                    <a:pt x="0" y="147320"/>
                  </a:lnTo>
                  <a:lnTo>
                    <a:pt x="54610" y="147320"/>
                  </a:lnTo>
                  <a:lnTo>
                    <a:pt x="54610" y="140970"/>
                  </a:lnTo>
                  <a:close/>
                </a:path>
                <a:path w="54609" h="725170">
                  <a:moveTo>
                    <a:pt x="54610" y="147320"/>
                  </a:moveTo>
                  <a:lnTo>
                    <a:pt x="0" y="147320"/>
                  </a:lnTo>
                  <a:lnTo>
                    <a:pt x="0" y="157480"/>
                  </a:lnTo>
                  <a:lnTo>
                    <a:pt x="54610" y="157480"/>
                  </a:lnTo>
                  <a:lnTo>
                    <a:pt x="54610" y="147320"/>
                  </a:lnTo>
                  <a:close/>
                </a:path>
                <a:path w="54609" h="725170">
                  <a:moveTo>
                    <a:pt x="54610" y="157480"/>
                  </a:moveTo>
                  <a:lnTo>
                    <a:pt x="0" y="157480"/>
                  </a:lnTo>
                  <a:lnTo>
                    <a:pt x="0" y="160020"/>
                  </a:lnTo>
                  <a:lnTo>
                    <a:pt x="54610" y="160020"/>
                  </a:lnTo>
                  <a:lnTo>
                    <a:pt x="54610" y="157480"/>
                  </a:lnTo>
                  <a:close/>
                </a:path>
                <a:path w="54609" h="725170">
                  <a:moveTo>
                    <a:pt x="54610" y="160020"/>
                  </a:moveTo>
                  <a:lnTo>
                    <a:pt x="0" y="160020"/>
                  </a:lnTo>
                  <a:lnTo>
                    <a:pt x="0" y="163830"/>
                  </a:lnTo>
                  <a:lnTo>
                    <a:pt x="54610" y="163830"/>
                  </a:lnTo>
                  <a:lnTo>
                    <a:pt x="54610" y="160020"/>
                  </a:lnTo>
                  <a:close/>
                </a:path>
                <a:path w="54609" h="725170">
                  <a:moveTo>
                    <a:pt x="54610" y="163830"/>
                  </a:moveTo>
                  <a:lnTo>
                    <a:pt x="0" y="163830"/>
                  </a:lnTo>
                  <a:lnTo>
                    <a:pt x="0" y="172720"/>
                  </a:lnTo>
                  <a:lnTo>
                    <a:pt x="54610" y="172720"/>
                  </a:lnTo>
                  <a:lnTo>
                    <a:pt x="54610" y="163830"/>
                  </a:lnTo>
                  <a:close/>
                </a:path>
                <a:path w="54609" h="725170">
                  <a:moveTo>
                    <a:pt x="54610" y="172720"/>
                  </a:moveTo>
                  <a:lnTo>
                    <a:pt x="0" y="172720"/>
                  </a:lnTo>
                  <a:lnTo>
                    <a:pt x="0" y="176530"/>
                  </a:lnTo>
                  <a:lnTo>
                    <a:pt x="54610" y="176530"/>
                  </a:lnTo>
                  <a:lnTo>
                    <a:pt x="54610" y="172720"/>
                  </a:lnTo>
                  <a:close/>
                </a:path>
                <a:path w="54609" h="725170">
                  <a:moveTo>
                    <a:pt x="54610" y="176530"/>
                  </a:moveTo>
                  <a:lnTo>
                    <a:pt x="0" y="176530"/>
                  </a:lnTo>
                  <a:lnTo>
                    <a:pt x="0" y="179070"/>
                  </a:lnTo>
                  <a:lnTo>
                    <a:pt x="54610" y="179070"/>
                  </a:lnTo>
                  <a:lnTo>
                    <a:pt x="54610" y="176530"/>
                  </a:lnTo>
                  <a:close/>
                </a:path>
                <a:path w="54609" h="725170">
                  <a:moveTo>
                    <a:pt x="54610" y="179070"/>
                  </a:moveTo>
                  <a:lnTo>
                    <a:pt x="0" y="179070"/>
                  </a:lnTo>
                  <a:lnTo>
                    <a:pt x="0" y="189230"/>
                  </a:lnTo>
                  <a:lnTo>
                    <a:pt x="54610" y="189230"/>
                  </a:lnTo>
                  <a:lnTo>
                    <a:pt x="54610" y="179070"/>
                  </a:lnTo>
                  <a:close/>
                </a:path>
                <a:path w="54609" h="725170">
                  <a:moveTo>
                    <a:pt x="54610" y="189230"/>
                  </a:moveTo>
                  <a:lnTo>
                    <a:pt x="0" y="189230"/>
                  </a:lnTo>
                  <a:lnTo>
                    <a:pt x="0" y="191770"/>
                  </a:lnTo>
                  <a:lnTo>
                    <a:pt x="54610" y="191770"/>
                  </a:lnTo>
                  <a:lnTo>
                    <a:pt x="54610" y="189230"/>
                  </a:lnTo>
                  <a:close/>
                </a:path>
                <a:path w="54609" h="725170">
                  <a:moveTo>
                    <a:pt x="54610" y="191770"/>
                  </a:moveTo>
                  <a:lnTo>
                    <a:pt x="0" y="191770"/>
                  </a:lnTo>
                  <a:lnTo>
                    <a:pt x="0" y="195580"/>
                  </a:lnTo>
                  <a:lnTo>
                    <a:pt x="54610" y="195580"/>
                  </a:lnTo>
                  <a:lnTo>
                    <a:pt x="54610" y="191770"/>
                  </a:lnTo>
                  <a:close/>
                </a:path>
                <a:path w="54609" h="725170">
                  <a:moveTo>
                    <a:pt x="54610" y="195580"/>
                  </a:moveTo>
                  <a:lnTo>
                    <a:pt x="0" y="195580"/>
                  </a:lnTo>
                  <a:lnTo>
                    <a:pt x="0" y="198120"/>
                  </a:lnTo>
                  <a:lnTo>
                    <a:pt x="54610" y="198120"/>
                  </a:lnTo>
                  <a:lnTo>
                    <a:pt x="54610" y="195580"/>
                  </a:lnTo>
                  <a:close/>
                </a:path>
                <a:path w="54609" h="725170">
                  <a:moveTo>
                    <a:pt x="54610" y="198120"/>
                  </a:moveTo>
                  <a:lnTo>
                    <a:pt x="0" y="198120"/>
                  </a:lnTo>
                  <a:lnTo>
                    <a:pt x="0" y="201930"/>
                  </a:lnTo>
                  <a:lnTo>
                    <a:pt x="54610" y="201930"/>
                  </a:lnTo>
                  <a:lnTo>
                    <a:pt x="54610" y="198120"/>
                  </a:lnTo>
                  <a:close/>
                </a:path>
                <a:path w="54609" h="725170">
                  <a:moveTo>
                    <a:pt x="54610" y="201930"/>
                  </a:moveTo>
                  <a:lnTo>
                    <a:pt x="0" y="201930"/>
                  </a:lnTo>
                  <a:lnTo>
                    <a:pt x="0" y="204470"/>
                  </a:lnTo>
                  <a:lnTo>
                    <a:pt x="54610" y="204470"/>
                  </a:lnTo>
                  <a:lnTo>
                    <a:pt x="54610" y="201930"/>
                  </a:lnTo>
                  <a:close/>
                </a:path>
                <a:path w="54609" h="725170">
                  <a:moveTo>
                    <a:pt x="54610" y="204470"/>
                  </a:moveTo>
                  <a:lnTo>
                    <a:pt x="0" y="204470"/>
                  </a:lnTo>
                  <a:lnTo>
                    <a:pt x="0" y="208280"/>
                  </a:lnTo>
                  <a:lnTo>
                    <a:pt x="54610" y="208280"/>
                  </a:lnTo>
                  <a:lnTo>
                    <a:pt x="54610" y="204470"/>
                  </a:lnTo>
                  <a:close/>
                </a:path>
                <a:path w="54609" h="725170">
                  <a:moveTo>
                    <a:pt x="54610" y="208280"/>
                  </a:moveTo>
                  <a:lnTo>
                    <a:pt x="0" y="208280"/>
                  </a:lnTo>
                  <a:lnTo>
                    <a:pt x="0" y="214630"/>
                  </a:lnTo>
                  <a:lnTo>
                    <a:pt x="54610" y="214630"/>
                  </a:lnTo>
                  <a:lnTo>
                    <a:pt x="54610" y="208280"/>
                  </a:lnTo>
                  <a:close/>
                </a:path>
                <a:path w="54609" h="725170">
                  <a:moveTo>
                    <a:pt x="54610" y="214630"/>
                  </a:moveTo>
                  <a:lnTo>
                    <a:pt x="0" y="214630"/>
                  </a:lnTo>
                  <a:lnTo>
                    <a:pt x="0" y="217170"/>
                  </a:lnTo>
                  <a:lnTo>
                    <a:pt x="54610" y="217170"/>
                  </a:lnTo>
                  <a:lnTo>
                    <a:pt x="54610" y="214630"/>
                  </a:lnTo>
                  <a:close/>
                </a:path>
                <a:path w="54609" h="725170">
                  <a:moveTo>
                    <a:pt x="54610" y="217170"/>
                  </a:moveTo>
                  <a:lnTo>
                    <a:pt x="0" y="217170"/>
                  </a:lnTo>
                  <a:lnTo>
                    <a:pt x="0" y="220980"/>
                  </a:lnTo>
                  <a:lnTo>
                    <a:pt x="54610" y="220980"/>
                  </a:lnTo>
                  <a:lnTo>
                    <a:pt x="54610" y="217170"/>
                  </a:lnTo>
                  <a:close/>
                </a:path>
                <a:path w="54609" h="725170">
                  <a:moveTo>
                    <a:pt x="54610" y="220980"/>
                  </a:moveTo>
                  <a:lnTo>
                    <a:pt x="0" y="220980"/>
                  </a:lnTo>
                  <a:lnTo>
                    <a:pt x="0" y="229870"/>
                  </a:lnTo>
                  <a:lnTo>
                    <a:pt x="54610" y="229870"/>
                  </a:lnTo>
                  <a:lnTo>
                    <a:pt x="54610" y="220980"/>
                  </a:lnTo>
                  <a:close/>
                </a:path>
                <a:path w="54609" h="725170">
                  <a:moveTo>
                    <a:pt x="54610" y="229870"/>
                  </a:moveTo>
                  <a:lnTo>
                    <a:pt x="0" y="229870"/>
                  </a:lnTo>
                  <a:lnTo>
                    <a:pt x="0" y="233680"/>
                  </a:lnTo>
                  <a:lnTo>
                    <a:pt x="54610" y="233680"/>
                  </a:lnTo>
                  <a:lnTo>
                    <a:pt x="54610" y="229870"/>
                  </a:lnTo>
                  <a:close/>
                </a:path>
                <a:path w="54609" h="725170">
                  <a:moveTo>
                    <a:pt x="54610" y="233680"/>
                  </a:moveTo>
                  <a:lnTo>
                    <a:pt x="0" y="233680"/>
                  </a:lnTo>
                  <a:lnTo>
                    <a:pt x="0" y="236220"/>
                  </a:lnTo>
                  <a:lnTo>
                    <a:pt x="54610" y="236220"/>
                  </a:lnTo>
                  <a:lnTo>
                    <a:pt x="54610" y="233680"/>
                  </a:lnTo>
                  <a:close/>
                </a:path>
                <a:path w="54609" h="725170">
                  <a:moveTo>
                    <a:pt x="54610" y="236220"/>
                  </a:moveTo>
                  <a:lnTo>
                    <a:pt x="0" y="236220"/>
                  </a:lnTo>
                  <a:lnTo>
                    <a:pt x="0" y="240030"/>
                  </a:lnTo>
                  <a:lnTo>
                    <a:pt x="54610" y="240030"/>
                  </a:lnTo>
                  <a:lnTo>
                    <a:pt x="54610" y="236220"/>
                  </a:lnTo>
                  <a:close/>
                </a:path>
                <a:path w="54609" h="725170">
                  <a:moveTo>
                    <a:pt x="54610" y="240030"/>
                  </a:moveTo>
                  <a:lnTo>
                    <a:pt x="0" y="240030"/>
                  </a:lnTo>
                  <a:lnTo>
                    <a:pt x="0" y="242570"/>
                  </a:lnTo>
                  <a:lnTo>
                    <a:pt x="54610" y="242570"/>
                  </a:lnTo>
                  <a:lnTo>
                    <a:pt x="54610" y="240030"/>
                  </a:lnTo>
                  <a:close/>
                </a:path>
                <a:path w="54609" h="725170">
                  <a:moveTo>
                    <a:pt x="54610" y="242570"/>
                  </a:moveTo>
                  <a:lnTo>
                    <a:pt x="0" y="242570"/>
                  </a:lnTo>
                  <a:lnTo>
                    <a:pt x="0" y="248920"/>
                  </a:lnTo>
                  <a:lnTo>
                    <a:pt x="54610" y="248920"/>
                  </a:lnTo>
                  <a:lnTo>
                    <a:pt x="54610" y="242570"/>
                  </a:lnTo>
                  <a:close/>
                </a:path>
                <a:path w="54609" h="725170">
                  <a:moveTo>
                    <a:pt x="54610" y="248920"/>
                  </a:moveTo>
                  <a:lnTo>
                    <a:pt x="0" y="248920"/>
                  </a:lnTo>
                  <a:lnTo>
                    <a:pt x="0" y="255270"/>
                  </a:lnTo>
                  <a:lnTo>
                    <a:pt x="54610" y="255270"/>
                  </a:lnTo>
                  <a:lnTo>
                    <a:pt x="54610" y="248920"/>
                  </a:lnTo>
                  <a:close/>
                </a:path>
                <a:path w="54609" h="725170">
                  <a:moveTo>
                    <a:pt x="54610" y="255270"/>
                  </a:moveTo>
                  <a:lnTo>
                    <a:pt x="0" y="255270"/>
                  </a:lnTo>
                  <a:lnTo>
                    <a:pt x="0" y="259080"/>
                  </a:lnTo>
                  <a:lnTo>
                    <a:pt x="54610" y="259080"/>
                  </a:lnTo>
                  <a:lnTo>
                    <a:pt x="54610" y="255270"/>
                  </a:lnTo>
                  <a:close/>
                </a:path>
                <a:path w="54609" h="725170">
                  <a:moveTo>
                    <a:pt x="54610" y="259080"/>
                  </a:moveTo>
                  <a:lnTo>
                    <a:pt x="0" y="259080"/>
                  </a:lnTo>
                  <a:lnTo>
                    <a:pt x="0" y="261620"/>
                  </a:lnTo>
                  <a:lnTo>
                    <a:pt x="54610" y="261620"/>
                  </a:lnTo>
                  <a:lnTo>
                    <a:pt x="54610" y="259080"/>
                  </a:lnTo>
                  <a:close/>
                </a:path>
                <a:path w="54609" h="725170">
                  <a:moveTo>
                    <a:pt x="54610" y="261620"/>
                  </a:moveTo>
                  <a:lnTo>
                    <a:pt x="0" y="261620"/>
                  </a:lnTo>
                  <a:lnTo>
                    <a:pt x="0" y="265430"/>
                  </a:lnTo>
                  <a:lnTo>
                    <a:pt x="54610" y="265430"/>
                  </a:lnTo>
                  <a:lnTo>
                    <a:pt x="54610" y="261620"/>
                  </a:lnTo>
                  <a:close/>
                </a:path>
                <a:path w="54609" h="725170">
                  <a:moveTo>
                    <a:pt x="54610" y="265430"/>
                  </a:moveTo>
                  <a:lnTo>
                    <a:pt x="0" y="265430"/>
                  </a:lnTo>
                  <a:lnTo>
                    <a:pt x="0" y="267970"/>
                  </a:lnTo>
                  <a:lnTo>
                    <a:pt x="54610" y="267970"/>
                  </a:lnTo>
                  <a:lnTo>
                    <a:pt x="54610" y="265430"/>
                  </a:lnTo>
                  <a:close/>
                </a:path>
                <a:path w="54609" h="725170">
                  <a:moveTo>
                    <a:pt x="54610" y="267970"/>
                  </a:moveTo>
                  <a:lnTo>
                    <a:pt x="0" y="267970"/>
                  </a:lnTo>
                  <a:lnTo>
                    <a:pt x="0" y="271780"/>
                  </a:lnTo>
                  <a:lnTo>
                    <a:pt x="54610" y="271780"/>
                  </a:lnTo>
                  <a:lnTo>
                    <a:pt x="54610" y="267970"/>
                  </a:lnTo>
                  <a:close/>
                </a:path>
                <a:path w="54609" h="725170">
                  <a:moveTo>
                    <a:pt x="54610" y="271780"/>
                  </a:moveTo>
                  <a:lnTo>
                    <a:pt x="0" y="271780"/>
                  </a:lnTo>
                  <a:lnTo>
                    <a:pt x="0" y="274320"/>
                  </a:lnTo>
                  <a:lnTo>
                    <a:pt x="54610" y="274320"/>
                  </a:lnTo>
                  <a:lnTo>
                    <a:pt x="54610" y="271780"/>
                  </a:lnTo>
                  <a:close/>
                </a:path>
                <a:path w="54609" h="725170">
                  <a:moveTo>
                    <a:pt x="54610" y="274320"/>
                  </a:moveTo>
                  <a:lnTo>
                    <a:pt x="0" y="274320"/>
                  </a:lnTo>
                  <a:lnTo>
                    <a:pt x="0" y="278130"/>
                  </a:lnTo>
                  <a:lnTo>
                    <a:pt x="54610" y="278130"/>
                  </a:lnTo>
                  <a:lnTo>
                    <a:pt x="54610" y="274320"/>
                  </a:lnTo>
                  <a:close/>
                </a:path>
                <a:path w="54609" h="725170">
                  <a:moveTo>
                    <a:pt x="54610" y="278130"/>
                  </a:moveTo>
                  <a:lnTo>
                    <a:pt x="0" y="278130"/>
                  </a:lnTo>
                  <a:lnTo>
                    <a:pt x="0" y="280670"/>
                  </a:lnTo>
                  <a:lnTo>
                    <a:pt x="54610" y="280670"/>
                  </a:lnTo>
                  <a:lnTo>
                    <a:pt x="54610" y="278130"/>
                  </a:lnTo>
                  <a:close/>
                </a:path>
                <a:path w="54609" h="725170">
                  <a:moveTo>
                    <a:pt x="54610" y="280670"/>
                  </a:moveTo>
                  <a:lnTo>
                    <a:pt x="0" y="280670"/>
                  </a:lnTo>
                  <a:lnTo>
                    <a:pt x="0" y="290830"/>
                  </a:lnTo>
                  <a:lnTo>
                    <a:pt x="54610" y="290830"/>
                  </a:lnTo>
                  <a:lnTo>
                    <a:pt x="54610" y="280670"/>
                  </a:lnTo>
                  <a:close/>
                </a:path>
                <a:path w="54609" h="725170">
                  <a:moveTo>
                    <a:pt x="54610" y="290830"/>
                  </a:moveTo>
                  <a:lnTo>
                    <a:pt x="0" y="290830"/>
                  </a:lnTo>
                  <a:lnTo>
                    <a:pt x="0" y="293370"/>
                  </a:lnTo>
                  <a:lnTo>
                    <a:pt x="54610" y="293370"/>
                  </a:lnTo>
                  <a:lnTo>
                    <a:pt x="54610" y="290830"/>
                  </a:lnTo>
                  <a:close/>
                </a:path>
                <a:path w="54609" h="725170">
                  <a:moveTo>
                    <a:pt x="54610" y="293370"/>
                  </a:moveTo>
                  <a:lnTo>
                    <a:pt x="0" y="293370"/>
                  </a:lnTo>
                  <a:lnTo>
                    <a:pt x="0" y="297180"/>
                  </a:lnTo>
                  <a:lnTo>
                    <a:pt x="54610" y="297180"/>
                  </a:lnTo>
                  <a:lnTo>
                    <a:pt x="54610" y="293370"/>
                  </a:lnTo>
                  <a:close/>
                </a:path>
                <a:path w="54609" h="725170">
                  <a:moveTo>
                    <a:pt x="54610" y="297180"/>
                  </a:moveTo>
                  <a:lnTo>
                    <a:pt x="0" y="297180"/>
                  </a:lnTo>
                  <a:lnTo>
                    <a:pt x="0" y="299720"/>
                  </a:lnTo>
                  <a:lnTo>
                    <a:pt x="54610" y="299720"/>
                  </a:lnTo>
                  <a:lnTo>
                    <a:pt x="54610" y="297180"/>
                  </a:lnTo>
                  <a:close/>
                </a:path>
                <a:path w="54609" h="725170">
                  <a:moveTo>
                    <a:pt x="54610" y="299720"/>
                  </a:moveTo>
                  <a:lnTo>
                    <a:pt x="0" y="299720"/>
                  </a:lnTo>
                  <a:lnTo>
                    <a:pt x="0" y="309880"/>
                  </a:lnTo>
                  <a:lnTo>
                    <a:pt x="54610" y="309880"/>
                  </a:lnTo>
                  <a:lnTo>
                    <a:pt x="54610" y="299720"/>
                  </a:lnTo>
                  <a:close/>
                </a:path>
                <a:path w="54609" h="725170">
                  <a:moveTo>
                    <a:pt x="54610" y="309880"/>
                  </a:moveTo>
                  <a:lnTo>
                    <a:pt x="0" y="309880"/>
                  </a:lnTo>
                  <a:lnTo>
                    <a:pt x="0" y="312420"/>
                  </a:lnTo>
                  <a:lnTo>
                    <a:pt x="54610" y="312420"/>
                  </a:lnTo>
                  <a:lnTo>
                    <a:pt x="54610" y="309880"/>
                  </a:lnTo>
                  <a:close/>
                </a:path>
                <a:path w="54609" h="725170">
                  <a:moveTo>
                    <a:pt x="54610" y="312420"/>
                  </a:moveTo>
                  <a:lnTo>
                    <a:pt x="0" y="312420"/>
                  </a:lnTo>
                  <a:lnTo>
                    <a:pt x="0" y="318770"/>
                  </a:lnTo>
                  <a:lnTo>
                    <a:pt x="54610" y="318770"/>
                  </a:lnTo>
                  <a:lnTo>
                    <a:pt x="54610" y="312420"/>
                  </a:lnTo>
                  <a:close/>
                </a:path>
                <a:path w="54609" h="725170">
                  <a:moveTo>
                    <a:pt x="54610" y="318770"/>
                  </a:moveTo>
                  <a:lnTo>
                    <a:pt x="0" y="318770"/>
                  </a:lnTo>
                  <a:lnTo>
                    <a:pt x="0" y="322580"/>
                  </a:lnTo>
                  <a:lnTo>
                    <a:pt x="54610" y="322580"/>
                  </a:lnTo>
                  <a:lnTo>
                    <a:pt x="54610" y="318770"/>
                  </a:lnTo>
                  <a:close/>
                </a:path>
                <a:path w="54609" h="725170">
                  <a:moveTo>
                    <a:pt x="54610" y="322580"/>
                  </a:moveTo>
                  <a:lnTo>
                    <a:pt x="0" y="322580"/>
                  </a:lnTo>
                  <a:lnTo>
                    <a:pt x="0" y="331470"/>
                  </a:lnTo>
                  <a:lnTo>
                    <a:pt x="54610" y="331470"/>
                  </a:lnTo>
                  <a:lnTo>
                    <a:pt x="54610" y="322580"/>
                  </a:lnTo>
                  <a:close/>
                </a:path>
                <a:path w="54609" h="725170">
                  <a:moveTo>
                    <a:pt x="54610" y="331470"/>
                  </a:moveTo>
                  <a:lnTo>
                    <a:pt x="0" y="331470"/>
                  </a:lnTo>
                  <a:lnTo>
                    <a:pt x="0" y="337820"/>
                  </a:lnTo>
                  <a:lnTo>
                    <a:pt x="54610" y="337820"/>
                  </a:lnTo>
                  <a:lnTo>
                    <a:pt x="54610" y="331470"/>
                  </a:lnTo>
                  <a:close/>
                </a:path>
                <a:path w="54609" h="725170">
                  <a:moveTo>
                    <a:pt x="54610" y="337820"/>
                  </a:moveTo>
                  <a:lnTo>
                    <a:pt x="0" y="337820"/>
                  </a:lnTo>
                  <a:lnTo>
                    <a:pt x="0" y="341630"/>
                  </a:lnTo>
                  <a:lnTo>
                    <a:pt x="54610" y="341630"/>
                  </a:lnTo>
                  <a:lnTo>
                    <a:pt x="54610" y="337820"/>
                  </a:lnTo>
                  <a:close/>
                </a:path>
                <a:path w="54609" h="725170">
                  <a:moveTo>
                    <a:pt x="54610" y="341630"/>
                  </a:moveTo>
                  <a:lnTo>
                    <a:pt x="0" y="341630"/>
                  </a:lnTo>
                  <a:lnTo>
                    <a:pt x="0" y="344170"/>
                  </a:lnTo>
                  <a:lnTo>
                    <a:pt x="54610" y="344170"/>
                  </a:lnTo>
                  <a:lnTo>
                    <a:pt x="54610" y="341630"/>
                  </a:lnTo>
                  <a:close/>
                </a:path>
                <a:path w="54609" h="725170">
                  <a:moveTo>
                    <a:pt x="54610" y="344170"/>
                  </a:moveTo>
                  <a:lnTo>
                    <a:pt x="0" y="344170"/>
                  </a:lnTo>
                  <a:lnTo>
                    <a:pt x="0" y="350520"/>
                  </a:lnTo>
                  <a:lnTo>
                    <a:pt x="54610" y="350520"/>
                  </a:lnTo>
                  <a:lnTo>
                    <a:pt x="54610" y="344170"/>
                  </a:lnTo>
                  <a:close/>
                </a:path>
                <a:path w="54609" h="725170">
                  <a:moveTo>
                    <a:pt x="54610" y="350520"/>
                  </a:moveTo>
                  <a:lnTo>
                    <a:pt x="0" y="350520"/>
                  </a:lnTo>
                  <a:lnTo>
                    <a:pt x="0" y="354330"/>
                  </a:lnTo>
                  <a:lnTo>
                    <a:pt x="54610" y="354330"/>
                  </a:lnTo>
                  <a:lnTo>
                    <a:pt x="54610" y="350520"/>
                  </a:lnTo>
                  <a:close/>
                </a:path>
                <a:path w="54609" h="725170">
                  <a:moveTo>
                    <a:pt x="54610" y="354330"/>
                  </a:moveTo>
                  <a:lnTo>
                    <a:pt x="0" y="354330"/>
                  </a:lnTo>
                  <a:lnTo>
                    <a:pt x="0" y="356870"/>
                  </a:lnTo>
                  <a:lnTo>
                    <a:pt x="54610" y="356870"/>
                  </a:lnTo>
                  <a:lnTo>
                    <a:pt x="54610" y="354330"/>
                  </a:lnTo>
                  <a:close/>
                </a:path>
                <a:path w="54609" h="725170">
                  <a:moveTo>
                    <a:pt x="54610" y="356870"/>
                  </a:moveTo>
                  <a:lnTo>
                    <a:pt x="0" y="356870"/>
                  </a:lnTo>
                  <a:lnTo>
                    <a:pt x="0" y="360680"/>
                  </a:lnTo>
                  <a:lnTo>
                    <a:pt x="54610" y="360680"/>
                  </a:lnTo>
                  <a:lnTo>
                    <a:pt x="54610" y="356870"/>
                  </a:lnTo>
                  <a:close/>
                </a:path>
                <a:path w="54609" h="725170">
                  <a:moveTo>
                    <a:pt x="54610" y="360680"/>
                  </a:moveTo>
                  <a:lnTo>
                    <a:pt x="0" y="360680"/>
                  </a:lnTo>
                  <a:lnTo>
                    <a:pt x="0" y="363220"/>
                  </a:lnTo>
                  <a:lnTo>
                    <a:pt x="54610" y="363220"/>
                  </a:lnTo>
                  <a:lnTo>
                    <a:pt x="54610" y="360680"/>
                  </a:lnTo>
                  <a:close/>
                </a:path>
                <a:path w="54609" h="725170">
                  <a:moveTo>
                    <a:pt x="54610" y="363220"/>
                  </a:moveTo>
                  <a:lnTo>
                    <a:pt x="0" y="363220"/>
                  </a:lnTo>
                  <a:lnTo>
                    <a:pt x="0" y="375920"/>
                  </a:lnTo>
                  <a:lnTo>
                    <a:pt x="54610" y="375920"/>
                  </a:lnTo>
                  <a:lnTo>
                    <a:pt x="54610" y="363220"/>
                  </a:lnTo>
                  <a:close/>
                </a:path>
                <a:path w="54609" h="725170">
                  <a:moveTo>
                    <a:pt x="54610" y="375920"/>
                  </a:moveTo>
                  <a:lnTo>
                    <a:pt x="0" y="375920"/>
                  </a:lnTo>
                  <a:lnTo>
                    <a:pt x="0" y="386080"/>
                  </a:lnTo>
                  <a:lnTo>
                    <a:pt x="54610" y="386080"/>
                  </a:lnTo>
                  <a:lnTo>
                    <a:pt x="54610" y="375920"/>
                  </a:lnTo>
                  <a:close/>
                </a:path>
                <a:path w="54609" h="725170">
                  <a:moveTo>
                    <a:pt x="54610" y="386080"/>
                  </a:moveTo>
                  <a:lnTo>
                    <a:pt x="0" y="386080"/>
                  </a:lnTo>
                  <a:lnTo>
                    <a:pt x="0" y="388620"/>
                  </a:lnTo>
                  <a:lnTo>
                    <a:pt x="54610" y="388620"/>
                  </a:lnTo>
                  <a:lnTo>
                    <a:pt x="54610" y="386080"/>
                  </a:lnTo>
                  <a:close/>
                </a:path>
                <a:path w="54609" h="725170">
                  <a:moveTo>
                    <a:pt x="54610" y="388620"/>
                  </a:moveTo>
                  <a:lnTo>
                    <a:pt x="0" y="388620"/>
                  </a:lnTo>
                  <a:lnTo>
                    <a:pt x="0" y="398780"/>
                  </a:lnTo>
                  <a:lnTo>
                    <a:pt x="54610" y="398780"/>
                  </a:lnTo>
                  <a:lnTo>
                    <a:pt x="54610" y="388620"/>
                  </a:lnTo>
                  <a:close/>
                </a:path>
                <a:path w="54609" h="725170">
                  <a:moveTo>
                    <a:pt x="54610" y="398780"/>
                  </a:moveTo>
                  <a:lnTo>
                    <a:pt x="0" y="398780"/>
                  </a:lnTo>
                  <a:lnTo>
                    <a:pt x="0" y="411480"/>
                  </a:lnTo>
                  <a:lnTo>
                    <a:pt x="54610" y="411480"/>
                  </a:lnTo>
                  <a:lnTo>
                    <a:pt x="54610" y="398780"/>
                  </a:lnTo>
                  <a:close/>
                </a:path>
                <a:path w="54609" h="725170">
                  <a:moveTo>
                    <a:pt x="54610" y="411480"/>
                  </a:moveTo>
                  <a:lnTo>
                    <a:pt x="0" y="411480"/>
                  </a:lnTo>
                  <a:lnTo>
                    <a:pt x="0" y="414020"/>
                  </a:lnTo>
                  <a:lnTo>
                    <a:pt x="54610" y="414020"/>
                  </a:lnTo>
                  <a:lnTo>
                    <a:pt x="54610" y="411480"/>
                  </a:lnTo>
                  <a:close/>
                </a:path>
                <a:path w="54609" h="725170">
                  <a:moveTo>
                    <a:pt x="54610" y="414020"/>
                  </a:moveTo>
                  <a:lnTo>
                    <a:pt x="0" y="414020"/>
                  </a:lnTo>
                  <a:lnTo>
                    <a:pt x="0" y="420370"/>
                  </a:lnTo>
                  <a:lnTo>
                    <a:pt x="54610" y="420370"/>
                  </a:lnTo>
                  <a:lnTo>
                    <a:pt x="54610" y="414020"/>
                  </a:lnTo>
                  <a:close/>
                </a:path>
                <a:path w="54609" h="725170">
                  <a:moveTo>
                    <a:pt x="54610" y="420370"/>
                  </a:moveTo>
                  <a:lnTo>
                    <a:pt x="0" y="420370"/>
                  </a:lnTo>
                  <a:lnTo>
                    <a:pt x="0" y="426720"/>
                  </a:lnTo>
                  <a:lnTo>
                    <a:pt x="54610" y="426720"/>
                  </a:lnTo>
                  <a:lnTo>
                    <a:pt x="54610" y="420370"/>
                  </a:lnTo>
                  <a:close/>
                </a:path>
                <a:path w="54609" h="725170">
                  <a:moveTo>
                    <a:pt x="54610" y="426720"/>
                  </a:moveTo>
                  <a:lnTo>
                    <a:pt x="0" y="426720"/>
                  </a:lnTo>
                  <a:lnTo>
                    <a:pt x="0" y="430530"/>
                  </a:lnTo>
                  <a:lnTo>
                    <a:pt x="54610" y="430530"/>
                  </a:lnTo>
                  <a:lnTo>
                    <a:pt x="54610" y="426720"/>
                  </a:lnTo>
                  <a:close/>
                </a:path>
                <a:path w="54609" h="725170">
                  <a:moveTo>
                    <a:pt x="54610" y="430530"/>
                  </a:moveTo>
                  <a:lnTo>
                    <a:pt x="0" y="430530"/>
                  </a:lnTo>
                  <a:lnTo>
                    <a:pt x="0" y="439420"/>
                  </a:lnTo>
                  <a:lnTo>
                    <a:pt x="54610" y="439420"/>
                  </a:lnTo>
                  <a:lnTo>
                    <a:pt x="54610" y="430530"/>
                  </a:lnTo>
                  <a:close/>
                </a:path>
                <a:path w="54609" h="725170">
                  <a:moveTo>
                    <a:pt x="54610" y="439420"/>
                  </a:moveTo>
                  <a:lnTo>
                    <a:pt x="0" y="439420"/>
                  </a:lnTo>
                  <a:lnTo>
                    <a:pt x="0" y="443230"/>
                  </a:lnTo>
                  <a:lnTo>
                    <a:pt x="54610" y="443230"/>
                  </a:lnTo>
                  <a:lnTo>
                    <a:pt x="54610" y="439420"/>
                  </a:lnTo>
                  <a:close/>
                </a:path>
                <a:path w="54609" h="725170">
                  <a:moveTo>
                    <a:pt x="54610" y="443230"/>
                  </a:moveTo>
                  <a:lnTo>
                    <a:pt x="0" y="443230"/>
                  </a:lnTo>
                  <a:lnTo>
                    <a:pt x="0" y="445770"/>
                  </a:lnTo>
                  <a:lnTo>
                    <a:pt x="54610" y="445770"/>
                  </a:lnTo>
                  <a:lnTo>
                    <a:pt x="54610" y="443230"/>
                  </a:lnTo>
                  <a:close/>
                </a:path>
                <a:path w="54609" h="725170">
                  <a:moveTo>
                    <a:pt x="54610" y="445770"/>
                  </a:moveTo>
                  <a:lnTo>
                    <a:pt x="0" y="445770"/>
                  </a:lnTo>
                  <a:lnTo>
                    <a:pt x="0" y="449580"/>
                  </a:lnTo>
                  <a:lnTo>
                    <a:pt x="54610" y="449580"/>
                  </a:lnTo>
                  <a:lnTo>
                    <a:pt x="54610" y="445770"/>
                  </a:lnTo>
                  <a:close/>
                </a:path>
                <a:path w="54609" h="725170">
                  <a:moveTo>
                    <a:pt x="54610" y="449580"/>
                  </a:moveTo>
                  <a:lnTo>
                    <a:pt x="0" y="449580"/>
                  </a:lnTo>
                  <a:lnTo>
                    <a:pt x="0" y="452120"/>
                  </a:lnTo>
                  <a:lnTo>
                    <a:pt x="54610" y="452120"/>
                  </a:lnTo>
                  <a:lnTo>
                    <a:pt x="54610" y="449580"/>
                  </a:lnTo>
                  <a:close/>
                </a:path>
                <a:path w="54609" h="725170">
                  <a:moveTo>
                    <a:pt x="54610" y="452120"/>
                  </a:moveTo>
                  <a:lnTo>
                    <a:pt x="0" y="452120"/>
                  </a:lnTo>
                  <a:lnTo>
                    <a:pt x="0" y="458470"/>
                  </a:lnTo>
                  <a:lnTo>
                    <a:pt x="54610" y="458470"/>
                  </a:lnTo>
                  <a:lnTo>
                    <a:pt x="54610" y="452120"/>
                  </a:lnTo>
                  <a:close/>
                </a:path>
                <a:path w="54609" h="725170">
                  <a:moveTo>
                    <a:pt x="54610" y="458470"/>
                  </a:moveTo>
                  <a:lnTo>
                    <a:pt x="0" y="458470"/>
                  </a:lnTo>
                  <a:lnTo>
                    <a:pt x="0" y="462280"/>
                  </a:lnTo>
                  <a:lnTo>
                    <a:pt x="54610" y="462280"/>
                  </a:lnTo>
                  <a:lnTo>
                    <a:pt x="54610" y="458470"/>
                  </a:lnTo>
                  <a:close/>
                </a:path>
                <a:path w="54609" h="725170">
                  <a:moveTo>
                    <a:pt x="54610" y="462280"/>
                  </a:moveTo>
                  <a:lnTo>
                    <a:pt x="0" y="462280"/>
                  </a:lnTo>
                  <a:lnTo>
                    <a:pt x="0" y="464820"/>
                  </a:lnTo>
                  <a:lnTo>
                    <a:pt x="54610" y="464820"/>
                  </a:lnTo>
                  <a:lnTo>
                    <a:pt x="54610" y="462280"/>
                  </a:lnTo>
                  <a:close/>
                </a:path>
                <a:path w="54609" h="725170">
                  <a:moveTo>
                    <a:pt x="54610" y="464820"/>
                  </a:moveTo>
                  <a:lnTo>
                    <a:pt x="0" y="464820"/>
                  </a:lnTo>
                  <a:lnTo>
                    <a:pt x="0" y="471170"/>
                  </a:lnTo>
                  <a:lnTo>
                    <a:pt x="54610" y="471170"/>
                  </a:lnTo>
                  <a:lnTo>
                    <a:pt x="54610" y="464820"/>
                  </a:lnTo>
                  <a:close/>
                </a:path>
                <a:path w="54609" h="725170">
                  <a:moveTo>
                    <a:pt x="54610" y="471170"/>
                  </a:moveTo>
                  <a:lnTo>
                    <a:pt x="0" y="471170"/>
                  </a:lnTo>
                  <a:lnTo>
                    <a:pt x="0" y="474980"/>
                  </a:lnTo>
                  <a:lnTo>
                    <a:pt x="54610" y="474980"/>
                  </a:lnTo>
                  <a:lnTo>
                    <a:pt x="54610" y="471170"/>
                  </a:lnTo>
                  <a:close/>
                </a:path>
                <a:path w="54609" h="725170">
                  <a:moveTo>
                    <a:pt x="54610" y="474980"/>
                  </a:moveTo>
                  <a:lnTo>
                    <a:pt x="0" y="474980"/>
                  </a:lnTo>
                  <a:lnTo>
                    <a:pt x="0" y="477520"/>
                  </a:lnTo>
                  <a:lnTo>
                    <a:pt x="54610" y="477520"/>
                  </a:lnTo>
                  <a:lnTo>
                    <a:pt x="54610" y="474980"/>
                  </a:lnTo>
                  <a:close/>
                </a:path>
                <a:path w="54609" h="725170">
                  <a:moveTo>
                    <a:pt x="54610" y="477520"/>
                  </a:moveTo>
                  <a:lnTo>
                    <a:pt x="0" y="477520"/>
                  </a:lnTo>
                  <a:lnTo>
                    <a:pt x="0" y="483870"/>
                  </a:lnTo>
                  <a:lnTo>
                    <a:pt x="54610" y="483870"/>
                  </a:lnTo>
                  <a:lnTo>
                    <a:pt x="54610" y="477520"/>
                  </a:lnTo>
                  <a:close/>
                </a:path>
                <a:path w="54609" h="725170">
                  <a:moveTo>
                    <a:pt x="54610" y="483870"/>
                  </a:moveTo>
                  <a:lnTo>
                    <a:pt x="0" y="483870"/>
                  </a:lnTo>
                  <a:lnTo>
                    <a:pt x="0" y="487680"/>
                  </a:lnTo>
                  <a:lnTo>
                    <a:pt x="54610" y="487680"/>
                  </a:lnTo>
                  <a:lnTo>
                    <a:pt x="54610" y="483870"/>
                  </a:lnTo>
                  <a:close/>
                </a:path>
                <a:path w="54609" h="725170">
                  <a:moveTo>
                    <a:pt x="54610" y="487680"/>
                  </a:moveTo>
                  <a:lnTo>
                    <a:pt x="0" y="487680"/>
                  </a:lnTo>
                  <a:lnTo>
                    <a:pt x="0" y="494030"/>
                  </a:lnTo>
                  <a:lnTo>
                    <a:pt x="54610" y="494030"/>
                  </a:lnTo>
                  <a:lnTo>
                    <a:pt x="54610" y="487680"/>
                  </a:lnTo>
                  <a:close/>
                </a:path>
                <a:path w="54609" h="725170">
                  <a:moveTo>
                    <a:pt x="54610" y="494030"/>
                  </a:moveTo>
                  <a:lnTo>
                    <a:pt x="0" y="494030"/>
                  </a:lnTo>
                  <a:lnTo>
                    <a:pt x="0" y="496570"/>
                  </a:lnTo>
                  <a:lnTo>
                    <a:pt x="54610" y="496570"/>
                  </a:lnTo>
                  <a:lnTo>
                    <a:pt x="54610" y="494030"/>
                  </a:lnTo>
                  <a:close/>
                </a:path>
                <a:path w="54609" h="725170">
                  <a:moveTo>
                    <a:pt x="54610" y="496570"/>
                  </a:moveTo>
                  <a:lnTo>
                    <a:pt x="0" y="496570"/>
                  </a:lnTo>
                  <a:lnTo>
                    <a:pt x="0" y="500380"/>
                  </a:lnTo>
                  <a:lnTo>
                    <a:pt x="54610" y="500380"/>
                  </a:lnTo>
                  <a:lnTo>
                    <a:pt x="54610" y="496570"/>
                  </a:lnTo>
                  <a:close/>
                </a:path>
                <a:path w="54609" h="725170">
                  <a:moveTo>
                    <a:pt x="54610" y="500380"/>
                  </a:moveTo>
                  <a:lnTo>
                    <a:pt x="0" y="500380"/>
                  </a:lnTo>
                  <a:lnTo>
                    <a:pt x="0" y="506730"/>
                  </a:lnTo>
                  <a:lnTo>
                    <a:pt x="54610" y="506730"/>
                  </a:lnTo>
                  <a:lnTo>
                    <a:pt x="54610" y="500380"/>
                  </a:lnTo>
                  <a:close/>
                </a:path>
                <a:path w="54609" h="725170">
                  <a:moveTo>
                    <a:pt x="54610" y="506730"/>
                  </a:moveTo>
                  <a:lnTo>
                    <a:pt x="0" y="506730"/>
                  </a:lnTo>
                  <a:lnTo>
                    <a:pt x="0" y="509270"/>
                  </a:lnTo>
                  <a:lnTo>
                    <a:pt x="54610" y="509270"/>
                  </a:lnTo>
                  <a:lnTo>
                    <a:pt x="54610" y="506730"/>
                  </a:lnTo>
                  <a:close/>
                </a:path>
                <a:path w="54609" h="725170">
                  <a:moveTo>
                    <a:pt x="54610" y="509270"/>
                  </a:moveTo>
                  <a:lnTo>
                    <a:pt x="0" y="509270"/>
                  </a:lnTo>
                  <a:lnTo>
                    <a:pt x="0" y="513080"/>
                  </a:lnTo>
                  <a:lnTo>
                    <a:pt x="54610" y="513080"/>
                  </a:lnTo>
                  <a:lnTo>
                    <a:pt x="54610" y="509270"/>
                  </a:lnTo>
                  <a:close/>
                </a:path>
                <a:path w="54609" h="725170">
                  <a:moveTo>
                    <a:pt x="54610" y="513080"/>
                  </a:moveTo>
                  <a:lnTo>
                    <a:pt x="0" y="513080"/>
                  </a:lnTo>
                  <a:lnTo>
                    <a:pt x="0" y="515620"/>
                  </a:lnTo>
                  <a:lnTo>
                    <a:pt x="54610" y="515620"/>
                  </a:lnTo>
                  <a:lnTo>
                    <a:pt x="54610" y="513080"/>
                  </a:lnTo>
                  <a:close/>
                </a:path>
                <a:path w="54609" h="725170">
                  <a:moveTo>
                    <a:pt x="54610" y="515620"/>
                  </a:moveTo>
                  <a:lnTo>
                    <a:pt x="0" y="515620"/>
                  </a:lnTo>
                  <a:lnTo>
                    <a:pt x="0" y="519430"/>
                  </a:lnTo>
                  <a:lnTo>
                    <a:pt x="54610" y="519430"/>
                  </a:lnTo>
                  <a:lnTo>
                    <a:pt x="54610" y="515620"/>
                  </a:lnTo>
                  <a:close/>
                </a:path>
                <a:path w="54609" h="725170">
                  <a:moveTo>
                    <a:pt x="54610" y="519430"/>
                  </a:moveTo>
                  <a:lnTo>
                    <a:pt x="0" y="519430"/>
                  </a:lnTo>
                  <a:lnTo>
                    <a:pt x="0" y="521970"/>
                  </a:lnTo>
                  <a:lnTo>
                    <a:pt x="54610" y="521970"/>
                  </a:lnTo>
                  <a:lnTo>
                    <a:pt x="54610" y="519430"/>
                  </a:lnTo>
                  <a:close/>
                </a:path>
                <a:path w="54609" h="725170">
                  <a:moveTo>
                    <a:pt x="54610" y="521970"/>
                  </a:moveTo>
                  <a:lnTo>
                    <a:pt x="0" y="521970"/>
                  </a:lnTo>
                  <a:lnTo>
                    <a:pt x="0" y="525780"/>
                  </a:lnTo>
                  <a:lnTo>
                    <a:pt x="54610" y="525780"/>
                  </a:lnTo>
                  <a:lnTo>
                    <a:pt x="54610" y="521970"/>
                  </a:lnTo>
                  <a:close/>
                </a:path>
                <a:path w="54609" h="725170">
                  <a:moveTo>
                    <a:pt x="54610" y="525780"/>
                  </a:moveTo>
                  <a:lnTo>
                    <a:pt x="0" y="525780"/>
                  </a:lnTo>
                  <a:lnTo>
                    <a:pt x="0" y="534670"/>
                  </a:lnTo>
                  <a:lnTo>
                    <a:pt x="54610" y="534670"/>
                  </a:lnTo>
                  <a:lnTo>
                    <a:pt x="54610" y="525780"/>
                  </a:lnTo>
                  <a:close/>
                </a:path>
                <a:path w="54609" h="725170">
                  <a:moveTo>
                    <a:pt x="54610" y="534670"/>
                  </a:moveTo>
                  <a:lnTo>
                    <a:pt x="0" y="534670"/>
                  </a:lnTo>
                  <a:lnTo>
                    <a:pt x="0" y="538480"/>
                  </a:lnTo>
                  <a:lnTo>
                    <a:pt x="54610" y="538480"/>
                  </a:lnTo>
                  <a:lnTo>
                    <a:pt x="54610" y="534670"/>
                  </a:lnTo>
                  <a:close/>
                </a:path>
                <a:path w="54609" h="725170">
                  <a:moveTo>
                    <a:pt x="54610" y="538480"/>
                  </a:moveTo>
                  <a:lnTo>
                    <a:pt x="0" y="538480"/>
                  </a:lnTo>
                  <a:lnTo>
                    <a:pt x="0" y="541020"/>
                  </a:lnTo>
                  <a:lnTo>
                    <a:pt x="54610" y="541020"/>
                  </a:lnTo>
                  <a:lnTo>
                    <a:pt x="54610" y="538480"/>
                  </a:lnTo>
                  <a:close/>
                </a:path>
                <a:path w="54609" h="725170">
                  <a:moveTo>
                    <a:pt x="54610" y="541020"/>
                  </a:moveTo>
                  <a:lnTo>
                    <a:pt x="0" y="541020"/>
                  </a:lnTo>
                  <a:lnTo>
                    <a:pt x="0" y="544830"/>
                  </a:lnTo>
                  <a:lnTo>
                    <a:pt x="54610" y="544830"/>
                  </a:lnTo>
                  <a:lnTo>
                    <a:pt x="54610" y="541020"/>
                  </a:lnTo>
                  <a:close/>
                </a:path>
                <a:path w="54609" h="725170">
                  <a:moveTo>
                    <a:pt x="54610" y="544830"/>
                  </a:moveTo>
                  <a:lnTo>
                    <a:pt x="0" y="544830"/>
                  </a:lnTo>
                  <a:lnTo>
                    <a:pt x="0" y="547370"/>
                  </a:lnTo>
                  <a:lnTo>
                    <a:pt x="54610" y="547370"/>
                  </a:lnTo>
                  <a:lnTo>
                    <a:pt x="54610" y="544830"/>
                  </a:lnTo>
                  <a:close/>
                </a:path>
                <a:path w="54609" h="725170">
                  <a:moveTo>
                    <a:pt x="8890" y="723900"/>
                  </a:moveTo>
                  <a:lnTo>
                    <a:pt x="3810" y="723900"/>
                  </a:lnTo>
                  <a:lnTo>
                    <a:pt x="3810" y="725170"/>
                  </a:lnTo>
                  <a:lnTo>
                    <a:pt x="8890" y="725170"/>
                  </a:lnTo>
                  <a:lnTo>
                    <a:pt x="8890" y="723900"/>
                  </a:lnTo>
                  <a:close/>
                </a:path>
                <a:path w="54609" h="725170">
                  <a:moveTo>
                    <a:pt x="22860" y="718820"/>
                  </a:moveTo>
                  <a:lnTo>
                    <a:pt x="0" y="718820"/>
                  </a:lnTo>
                  <a:lnTo>
                    <a:pt x="0" y="723900"/>
                  </a:lnTo>
                  <a:lnTo>
                    <a:pt x="12700" y="723900"/>
                  </a:lnTo>
                  <a:lnTo>
                    <a:pt x="12700" y="721360"/>
                  </a:lnTo>
                  <a:lnTo>
                    <a:pt x="17780" y="721360"/>
                  </a:lnTo>
                  <a:lnTo>
                    <a:pt x="17780" y="720090"/>
                  </a:lnTo>
                  <a:lnTo>
                    <a:pt x="22860" y="720090"/>
                  </a:lnTo>
                  <a:lnTo>
                    <a:pt x="22860" y="718820"/>
                  </a:lnTo>
                  <a:close/>
                </a:path>
                <a:path w="54609" h="725170">
                  <a:moveTo>
                    <a:pt x="33020" y="717550"/>
                  </a:moveTo>
                  <a:lnTo>
                    <a:pt x="27940" y="717550"/>
                  </a:lnTo>
                  <a:lnTo>
                    <a:pt x="27940" y="718820"/>
                  </a:lnTo>
                  <a:lnTo>
                    <a:pt x="33020" y="718820"/>
                  </a:lnTo>
                  <a:lnTo>
                    <a:pt x="33020" y="717550"/>
                  </a:lnTo>
                  <a:close/>
                </a:path>
                <a:path w="54609" h="725170">
                  <a:moveTo>
                    <a:pt x="46990" y="712470"/>
                  </a:moveTo>
                  <a:lnTo>
                    <a:pt x="0" y="712470"/>
                  </a:lnTo>
                  <a:lnTo>
                    <a:pt x="0" y="717550"/>
                  </a:lnTo>
                  <a:lnTo>
                    <a:pt x="38100" y="717550"/>
                  </a:lnTo>
                  <a:lnTo>
                    <a:pt x="38100" y="715010"/>
                  </a:lnTo>
                  <a:lnTo>
                    <a:pt x="41910" y="715010"/>
                  </a:lnTo>
                  <a:lnTo>
                    <a:pt x="41910" y="713740"/>
                  </a:lnTo>
                  <a:lnTo>
                    <a:pt x="46990" y="713740"/>
                  </a:lnTo>
                  <a:lnTo>
                    <a:pt x="46990" y="712470"/>
                  </a:lnTo>
                  <a:close/>
                </a:path>
                <a:path w="54609" h="725170">
                  <a:moveTo>
                    <a:pt x="54610" y="706120"/>
                  </a:moveTo>
                  <a:lnTo>
                    <a:pt x="0" y="706120"/>
                  </a:lnTo>
                  <a:lnTo>
                    <a:pt x="0" y="711200"/>
                  </a:lnTo>
                  <a:lnTo>
                    <a:pt x="52070" y="711200"/>
                  </a:lnTo>
                  <a:lnTo>
                    <a:pt x="52070" y="712470"/>
                  </a:lnTo>
                  <a:lnTo>
                    <a:pt x="54610" y="712470"/>
                  </a:lnTo>
                  <a:lnTo>
                    <a:pt x="54610" y="706120"/>
                  </a:lnTo>
                  <a:close/>
                </a:path>
                <a:path w="54609" h="725170">
                  <a:moveTo>
                    <a:pt x="54610" y="699770"/>
                  </a:moveTo>
                  <a:lnTo>
                    <a:pt x="0" y="699770"/>
                  </a:lnTo>
                  <a:lnTo>
                    <a:pt x="0" y="704850"/>
                  </a:lnTo>
                  <a:lnTo>
                    <a:pt x="54610" y="704850"/>
                  </a:lnTo>
                  <a:lnTo>
                    <a:pt x="54610" y="699770"/>
                  </a:lnTo>
                  <a:close/>
                </a:path>
                <a:path w="54609" h="725170">
                  <a:moveTo>
                    <a:pt x="54610" y="693420"/>
                  </a:moveTo>
                  <a:lnTo>
                    <a:pt x="0" y="693420"/>
                  </a:lnTo>
                  <a:lnTo>
                    <a:pt x="0" y="698500"/>
                  </a:lnTo>
                  <a:lnTo>
                    <a:pt x="54610" y="698500"/>
                  </a:lnTo>
                  <a:lnTo>
                    <a:pt x="54610" y="693420"/>
                  </a:lnTo>
                  <a:close/>
                </a:path>
                <a:path w="54609" h="725170">
                  <a:moveTo>
                    <a:pt x="54610" y="687070"/>
                  </a:moveTo>
                  <a:lnTo>
                    <a:pt x="0" y="687070"/>
                  </a:lnTo>
                  <a:lnTo>
                    <a:pt x="0" y="692150"/>
                  </a:lnTo>
                  <a:lnTo>
                    <a:pt x="54610" y="692150"/>
                  </a:lnTo>
                  <a:lnTo>
                    <a:pt x="54610" y="687070"/>
                  </a:lnTo>
                  <a:close/>
                </a:path>
                <a:path w="54609" h="725170">
                  <a:moveTo>
                    <a:pt x="54610" y="680720"/>
                  </a:moveTo>
                  <a:lnTo>
                    <a:pt x="0" y="680720"/>
                  </a:lnTo>
                  <a:lnTo>
                    <a:pt x="0" y="685800"/>
                  </a:lnTo>
                  <a:lnTo>
                    <a:pt x="54610" y="685800"/>
                  </a:lnTo>
                  <a:lnTo>
                    <a:pt x="54610" y="680720"/>
                  </a:lnTo>
                  <a:close/>
                </a:path>
                <a:path w="54609" h="725170">
                  <a:moveTo>
                    <a:pt x="54610" y="674370"/>
                  </a:moveTo>
                  <a:lnTo>
                    <a:pt x="0" y="674370"/>
                  </a:lnTo>
                  <a:lnTo>
                    <a:pt x="0" y="679450"/>
                  </a:lnTo>
                  <a:lnTo>
                    <a:pt x="54610" y="679450"/>
                  </a:lnTo>
                  <a:lnTo>
                    <a:pt x="54610" y="674370"/>
                  </a:lnTo>
                  <a:close/>
                </a:path>
                <a:path w="54609" h="725170">
                  <a:moveTo>
                    <a:pt x="54610" y="668020"/>
                  </a:moveTo>
                  <a:lnTo>
                    <a:pt x="0" y="668020"/>
                  </a:lnTo>
                  <a:lnTo>
                    <a:pt x="0" y="673100"/>
                  </a:lnTo>
                  <a:lnTo>
                    <a:pt x="54610" y="673100"/>
                  </a:lnTo>
                  <a:lnTo>
                    <a:pt x="54610" y="668020"/>
                  </a:lnTo>
                  <a:close/>
                </a:path>
                <a:path w="54609" h="725170">
                  <a:moveTo>
                    <a:pt x="54610" y="661670"/>
                  </a:moveTo>
                  <a:lnTo>
                    <a:pt x="0" y="661670"/>
                  </a:lnTo>
                  <a:lnTo>
                    <a:pt x="0" y="666750"/>
                  </a:lnTo>
                  <a:lnTo>
                    <a:pt x="54610" y="666750"/>
                  </a:lnTo>
                  <a:lnTo>
                    <a:pt x="54610" y="661670"/>
                  </a:lnTo>
                  <a:close/>
                </a:path>
                <a:path w="54609" h="725170">
                  <a:moveTo>
                    <a:pt x="54610" y="655320"/>
                  </a:moveTo>
                  <a:lnTo>
                    <a:pt x="0" y="655320"/>
                  </a:lnTo>
                  <a:lnTo>
                    <a:pt x="0" y="660400"/>
                  </a:lnTo>
                  <a:lnTo>
                    <a:pt x="54610" y="660400"/>
                  </a:lnTo>
                  <a:lnTo>
                    <a:pt x="54610" y="655320"/>
                  </a:lnTo>
                  <a:close/>
                </a:path>
                <a:path w="54609" h="725170">
                  <a:moveTo>
                    <a:pt x="54610" y="648970"/>
                  </a:moveTo>
                  <a:lnTo>
                    <a:pt x="0" y="648970"/>
                  </a:lnTo>
                  <a:lnTo>
                    <a:pt x="0" y="654050"/>
                  </a:lnTo>
                  <a:lnTo>
                    <a:pt x="54610" y="654050"/>
                  </a:lnTo>
                  <a:lnTo>
                    <a:pt x="54610" y="648970"/>
                  </a:lnTo>
                  <a:close/>
                </a:path>
                <a:path w="54609" h="725170">
                  <a:moveTo>
                    <a:pt x="54610" y="642620"/>
                  </a:moveTo>
                  <a:lnTo>
                    <a:pt x="0" y="642620"/>
                  </a:lnTo>
                  <a:lnTo>
                    <a:pt x="0" y="647700"/>
                  </a:lnTo>
                  <a:lnTo>
                    <a:pt x="54610" y="647700"/>
                  </a:lnTo>
                  <a:lnTo>
                    <a:pt x="54610" y="642620"/>
                  </a:lnTo>
                  <a:close/>
                </a:path>
                <a:path w="54609" h="725170">
                  <a:moveTo>
                    <a:pt x="54610" y="636270"/>
                  </a:moveTo>
                  <a:lnTo>
                    <a:pt x="0" y="636270"/>
                  </a:lnTo>
                  <a:lnTo>
                    <a:pt x="0" y="641350"/>
                  </a:lnTo>
                  <a:lnTo>
                    <a:pt x="54610" y="641350"/>
                  </a:lnTo>
                  <a:lnTo>
                    <a:pt x="54610" y="636270"/>
                  </a:lnTo>
                  <a:close/>
                </a:path>
                <a:path w="54609" h="725170">
                  <a:moveTo>
                    <a:pt x="54610" y="629920"/>
                  </a:moveTo>
                  <a:lnTo>
                    <a:pt x="0" y="629920"/>
                  </a:lnTo>
                  <a:lnTo>
                    <a:pt x="0" y="635000"/>
                  </a:lnTo>
                  <a:lnTo>
                    <a:pt x="54610" y="635000"/>
                  </a:lnTo>
                  <a:lnTo>
                    <a:pt x="54610" y="629920"/>
                  </a:lnTo>
                  <a:close/>
                </a:path>
                <a:path w="54609" h="725170">
                  <a:moveTo>
                    <a:pt x="54610" y="623570"/>
                  </a:moveTo>
                  <a:lnTo>
                    <a:pt x="0" y="623570"/>
                  </a:lnTo>
                  <a:lnTo>
                    <a:pt x="0" y="628650"/>
                  </a:lnTo>
                  <a:lnTo>
                    <a:pt x="54610" y="628650"/>
                  </a:lnTo>
                  <a:lnTo>
                    <a:pt x="54610" y="623570"/>
                  </a:lnTo>
                  <a:close/>
                </a:path>
                <a:path w="54609" h="725170">
                  <a:moveTo>
                    <a:pt x="54610" y="617220"/>
                  </a:moveTo>
                  <a:lnTo>
                    <a:pt x="0" y="617220"/>
                  </a:lnTo>
                  <a:lnTo>
                    <a:pt x="0" y="622300"/>
                  </a:lnTo>
                  <a:lnTo>
                    <a:pt x="54610" y="622300"/>
                  </a:lnTo>
                  <a:lnTo>
                    <a:pt x="54610" y="617220"/>
                  </a:lnTo>
                  <a:close/>
                </a:path>
                <a:path w="54609" h="725170">
                  <a:moveTo>
                    <a:pt x="54610" y="610870"/>
                  </a:moveTo>
                  <a:lnTo>
                    <a:pt x="0" y="610870"/>
                  </a:lnTo>
                  <a:lnTo>
                    <a:pt x="0" y="615950"/>
                  </a:lnTo>
                  <a:lnTo>
                    <a:pt x="54610" y="615950"/>
                  </a:lnTo>
                  <a:lnTo>
                    <a:pt x="54610" y="610870"/>
                  </a:lnTo>
                  <a:close/>
                </a:path>
                <a:path w="54609" h="725170">
                  <a:moveTo>
                    <a:pt x="54610" y="604520"/>
                  </a:moveTo>
                  <a:lnTo>
                    <a:pt x="0" y="604520"/>
                  </a:lnTo>
                  <a:lnTo>
                    <a:pt x="0" y="609600"/>
                  </a:lnTo>
                  <a:lnTo>
                    <a:pt x="54610" y="609600"/>
                  </a:lnTo>
                  <a:lnTo>
                    <a:pt x="54610" y="604520"/>
                  </a:lnTo>
                  <a:close/>
                </a:path>
                <a:path w="54609" h="725170">
                  <a:moveTo>
                    <a:pt x="54610" y="598170"/>
                  </a:moveTo>
                  <a:lnTo>
                    <a:pt x="0" y="598170"/>
                  </a:lnTo>
                  <a:lnTo>
                    <a:pt x="0" y="603250"/>
                  </a:lnTo>
                  <a:lnTo>
                    <a:pt x="54610" y="603250"/>
                  </a:lnTo>
                  <a:lnTo>
                    <a:pt x="54610" y="598170"/>
                  </a:lnTo>
                  <a:close/>
                </a:path>
                <a:path w="54609" h="725170">
                  <a:moveTo>
                    <a:pt x="54610" y="591820"/>
                  </a:moveTo>
                  <a:lnTo>
                    <a:pt x="0" y="591820"/>
                  </a:lnTo>
                  <a:lnTo>
                    <a:pt x="0" y="596900"/>
                  </a:lnTo>
                  <a:lnTo>
                    <a:pt x="54610" y="596900"/>
                  </a:lnTo>
                  <a:lnTo>
                    <a:pt x="54610" y="591820"/>
                  </a:lnTo>
                  <a:close/>
                </a:path>
                <a:path w="54609" h="725170">
                  <a:moveTo>
                    <a:pt x="54610" y="585470"/>
                  </a:moveTo>
                  <a:lnTo>
                    <a:pt x="0" y="585470"/>
                  </a:lnTo>
                  <a:lnTo>
                    <a:pt x="0" y="590550"/>
                  </a:lnTo>
                  <a:lnTo>
                    <a:pt x="54610" y="590550"/>
                  </a:lnTo>
                  <a:lnTo>
                    <a:pt x="54610" y="585470"/>
                  </a:lnTo>
                  <a:close/>
                </a:path>
                <a:path w="54609" h="725170">
                  <a:moveTo>
                    <a:pt x="54610" y="579120"/>
                  </a:moveTo>
                  <a:lnTo>
                    <a:pt x="0" y="579120"/>
                  </a:lnTo>
                  <a:lnTo>
                    <a:pt x="0" y="584200"/>
                  </a:lnTo>
                  <a:lnTo>
                    <a:pt x="54610" y="584200"/>
                  </a:lnTo>
                  <a:lnTo>
                    <a:pt x="54610" y="579120"/>
                  </a:lnTo>
                  <a:close/>
                </a:path>
                <a:path w="54609" h="725170">
                  <a:moveTo>
                    <a:pt x="54610" y="572770"/>
                  </a:moveTo>
                  <a:lnTo>
                    <a:pt x="0" y="572770"/>
                  </a:lnTo>
                  <a:lnTo>
                    <a:pt x="0" y="577850"/>
                  </a:lnTo>
                  <a:lnTo>
                    <a:pt x="54610" y="577850"/>
                  </a:lnTo>
                  <a:lnTo>
                    <a:pt x="54610" y="572770"/>
                  </a:lnTo>
                  <a:close/>
                </a:path>
                <a:path w="54609" h="725170">
                  <a:moveTo>
                    <a:pt x="54610" y="566420"/>
                  </a:moveTo>
                  <a:lnTo>
                    <a:pt x="0" y="566420"/>
                  </a:lnTo>
                  <a:lnTo>
                    <a:pt x="0" y="571500"/>
                  </a:lnTo>
                  <a:lnTo>
                    <a:pt x="54610" y="571500"/>
                  </a:lnTo>
                  <a:lnTo>
                    <a:pt x="54610" y="566420"/>
                  </a:lnTo>
                  <a:close/>
                </a:path>
                <a:path w="54609" h="725170">
                  <a:moveTo>
                    <a:pt x="54610" y="560070"/>
                  </a:moveTo>
                  <a:lnTo>
                    <a:pt x="0" y="560070"/>
                  </a:lnTo>
                  <a:lnTo>
                    <a:pt x="0" y="565150"/>
                  </a:lnTo>
                  <a:lnTo>
                    <a:pt x="54610" y="565150"/>
                  </a:lnTo>
                  <a:lnTo>
                    <a:pt x="54610" y="560070"/>
                  </a:lnTo>
                  <a:close/>
                </a:path>
                <a:path w="54609" h="725170">
                  <a:moveTo>
                    <a:pt x="54610" y="553720"/>
                  </a:moveTo>
                  <a:lnTo>
                    <a:pt x="0" y="553720"/>
                  </a:lnTo>
                  <a:lnTo>
                    <a:pt x="0" y="558800"/>
                  </a:lnTo>
                  <a:lnTo>
                    <a:pt x="54610" y="558800"/>
                  </a:lnTo>
                  <a:lnTo>
                    <a:pt x="54610" y="553720"/>
                  </a:lnTo>
                  <a:close/>
                </a:path>
                <a:path w="54609" h="725170">
                  <a:moveTo>
                    <a:pt x="54610" y="548640"/>
                  </a:moveTo>
                  <a:lnTo>
                    <a:pt x="0" y="548640"/>
                  </a:lnTo>
                  <a:lnTo>
                    <a:pt x="0" y="552450"/>
                  </a:lnTo>
                  <a:lnTo>
                    <a:pt x="54610" y="552450"/>
                  </a:lnTo>
                  <a:lnTo>
                    <a:pt x="54610" y="548640"/>
                  </a:lnTo>
                  <a:close/>
                </a:path>
              </a:pathLst>
            </a:custGeom>
            <a:solidFill>
              <a:srgbClr val="226922"/>
            </a:solidFill>
          </p:spPr>
          <p:txBody>
            <a:bodyPr wrap="square" lIns="0" tIns="0" rIns="0" bIns="0" rtlCol="0"/>
            <a:lstStyle/>
            <a:p>
              <a:endParaRPr/>
            </a:p>
          </p:txBody>
        </p:sp>
        <p:sp>
          <p:nvSpPr>
            <p:cNvPr id="936" name="object 936"/>
            <p:cNvSpPr/>
            <p:nvPr/>
          </p:nvSpPr>
          <p:spPr>
            <a:xfrm>
              <a:off x="7016749" y="5496559"/>
              <a:ext cx="54610" cy="737870"/>
            </a:xfrm>
            <a:custGeom>
              <a:avLst/>
              <a:gdLst/>
              <a:ahLst/>
              <a:cxnLst/>
              <a:rect l="l" t="t" r="r" b="b"/>
              <a:pathLst>
                <a:path w="54609" h="737870">
                  <a:moveTo>
                    <a:pt x="54609" y="0"/>
                  </a:moveTo>
                  <a:lnTo>
                    <a:pt x="36829" y="0"/>
                  </a:lnTo>
                  <a:lnTo>
                    <a:pt x="36829" y="1269"/>
                  </a:lnTo>
                  <a:lnTo>
                    <a:pt x="0" y="1269"/>
                  </a:lnTo>
                  <a:lnTo>
                    <a:pt x="0" y="10159"/>
                  </a:lnTo>
                  <a:lnTo>
                    <a:pt x="54609" y="10159"/>
                  </a:lnTo>
                  <a:lnTo>
                    <a:pt x="54609" y="0"/>
                  </a:lnTo>
                  <a:close/>
                </a:path>
                <a:path w="54609" h="737870">
                  <a:moveTo>
                    <a:pt x="54609" y="10160"/>
                  </a:moveTo>
                  <a:lnTo>
                    <a:pt x="0" y="10160"/>
                  </a:lnTo>
                  <a:lnTo>
                    <a:pt x="0" y="12699"/>
                  </a:lnTo>
                  <a:lnTo>
                    <a:pt x="54609" y="12699"/>
                  </a:lnTo>
                  <a:lnTo>
                    <a:pt x="54609" y="10160"/>
                  </a:lnTo>
                  <a:close/>
                </a:path>
                <a:path w="54609" h="737870">
                  <a:moveTo>
                    <a:pt x="54609" y="12700"/>
                  </a:moveTo>
                  <a:lnTo>
                    <a:pt x="0" y="12700"/>
                  </a:lnTo>
                  <a:lnTo>
                    <a:pt x="0" y="16509"/>
                  </a:lnTo>
                  <a:lnTo>
                    <a:pt x="54609" y="16509"/>
                  </a:lnTo>
                  <a:lnTo>
                    <a:pt x="54609" y="12700"/>
                  </a:lnTo>
                  <a:close/>
                </a:path>
                <a:path w="54609" h="737870">
                  <a:moveTo>
                    <a:pt x="54609" y="16509"/>
                  </a:moveTo>
                  <a:lnTo>
                    <a:pt x="0" y="16509"/>
                  </a:lnTo>
                  <a:lnTo>
                    <a:pt x="0" y="19049"/>
                  </a:lnTo>
                  <a:lnTo>
                    <a:pt x="54609" y="19049"/>
                  </a:lnTo>
                  <a:lnTo>
                    <a:pt x="54609" y="16509"/>
                  </a:lnTo>
                  <a:close/>
                </a:path>
                <a:path w="54609" h="737870">
                  <a:moveTo>
                    <a:pt x="54609" y="19050"/>
                  </a:moveTo>
                  <a:lnTo>
                    <a:pt x="0" y="19050"/>
                  </a:lnTo>
                  <a:lnTo>
                    <a:pt x="0" y="25399"/>
                  </a:lnTo>
                  <a:lnTo>
                    <a:pt x="54609" y="25399"/>
                  </a:lnTo>
                  <a:lnTo>
                    <a:pt x="54609" y="19050"/>
                  </a:lnTo>
                  <a:close/>
                </a:path>
                <a:path w="54609" h="737870">
                  <a:moveTo>
                    <a:pt x="54609" y="25400"/>
                  </a:moveTo>
                  <a:lnTo>
                    <a:pt x="0" y="25400"/>
                  </a:lnTo>
                  <a:lnTo>
                    <a:pt x="0" y="35559"/>
                  </a:lnTo>
                  <a:lnTo>
                    <a:pt x="54609" y="35559"/>
                  </a:lnTo>
                  <a:lnTo>
                    <a:pt x="54609" y="25400"/>
                  </a:lnTo>
                  <a:close/>
                </a:path>
                <a:path w="54609" h="737870">
                  <a:moveTo>
                    <a:pt x="54609" y="35559"/>
                  </a:moveTo>
                  <a:lnTo>
                    <a:pt x="0" y="35559"/>
                  </a:lnTo>
                  <a:lnTo>
                    <a:pt x="0" y="38099"/>
                  </a:lnTo>
                  <a:lnTo>
                    <a:pt x="54609" y="38099"/>
                  </a:lnTo>
                  <a:lnTo>
                    <a:pt x="54609" y="35559"/>
                  </a:lnTo>
                  <a:close/>
                </a:path>
                <a:path w="54609" h="737870">
                  <a:moveTo>
                    <a:pt x="54609" y="38100"/>
                  </a:moveTo>
                  <a:lnTo>
                    <a:pt x="0" y="38100"/>
                  </a:lnTo>
                  <a:lnTo>
                    <a:pt x="0" y="41909"/>
                  </a:lnTo>
                  <a:lnTo>
                    <a:pt x="54609" y="41909"/>
                  </a:lnTo>
                  <a:lnTo>
                    <a:pt x="54609" y="38100"/>
                  </a:lnTo>
                  <a:close/>
                </a:path>
                <a:path w="54609" h="737870">
                  <a:moveTo>
                    <a:pt x="54609" y="41909"/>
                  </a:moveTo>
                  <a:lnTo>
                    <a:pt x="0" y="41909"/>
                  </a:lnTo>
                  <a:lnTo>
                    <a:pt x="0" y="44449"/>
                  </a:lnTo>
                  <a:lnTo>
                    <a:pt x="54609" y="44449"/>
                  </a:lnTo>
                  <a:lnTo>
                    <a:pt x="54609" y="41909"/>
                  </a:lnTo>
                  <a:close/>
                </a:path>
                <a:path w="54609" h="737870">
                  <a:moveTo>
                    <a:pt x="54609" y="44450"/>
                  </a:moveTo>
                  <a:lnTo>
                    <a:pt x="0" y="44450"/>
                  </a:lnTo>
                  <a:lnTo>
                    <a:pt x="0" y="48259"/>
                  </a:lnTo>
                  <a:lnTo>
                    <a:pt x="54609" y="48259"/>
                  </a:lnTo>
                  <a:lnTo>
                    <a:pt x="54609" y="44450"/>
                  </a:lnTo>
                  <a:close/>
                </a:path>
                <a:path w="54609" h="737870">
                  <a:moveTo>
                    <a:pt x="54609" y="48259"/>
                  </a:moveTo>
                  <a:lnTo>
                    <a:pt x="0" y="48259"/>
                  </a:lnTo>
                  <a:lnTo>
                    <a:pt x="0" y="60959"/>
                  </a:lnTo>
                  <a:lnTo>
                    <a:pt x="54609" y="60959"/>
                  </a:lnTo>
                  <a:lnTo>
                    <a:pt x="54609" y="48259"/>
                  </a:lnTo>
                  <a:close/>
                </a:path>
                <a:path w="54609" h="737870">
                  <a:moveTo>
                    <a:pt x="54609" y="60960"/>
                  </a:moveTo>
                  <a:lnTo>
                    <a:pt x="0" y="60960"/>
                  </a:lnTo>
                  <a:lnTo>
                    <a:pt x="0" y="63499"/>
                  </a:lnTo>
                  <a:lnTo>
                    <a:pt x="54609" y="63499"/>
                  </a:lnTo>
                  <a:lnTo>
                    <a:pt x="54609" y="60960"/>
                  </a:lnTo>
                  <a:close/>
                </a:path>
                <a:path w="54609" h="737870">
                  <a:moveTo>
                    <a:pt x="54609" y="63500"/>
                  </a:moveTo>
                  <a:lnTo>
                    <a:pt x="0" y="63500"/>
                  </a:lnTo>
                  <a:lnTo>
                    <a:pt x="0" y="67309"/>
                  </a:lnTo>
                  <a:lnTo>
                    <a:pt x="54609" y="67309"/>
                  </a:lnTo>
                  <a:lnTo>
                    <a:pt x="54609" y="63500"/>
                  </a:lnTo>
                  <a:close/>
                </a:path>
                <a:path w="54609" h="737870">
                  <a:moveTo>
                    <a:pt x="54609" y="67309"/>
                  </a:moveTo>
                  <a:lnTo>
                    <a:pt x="0" y="67309"/>
                  </a:lnTo>
                  <a:lnTo>
                    <a:pt x="0" y="73659"/>
                  </a:lnTo>
                  <a:lnTo>
                    <a:pt x="54609" y="73659"/>
                  </a:lnTo>
                  <a:lnTo>
                    <a:pt x="54609" y="67309"/>
                  </a:lnTo>
                  <a:close/>
                </a:path>
                <a:path w="54609" h="737870">
                  <a:moveTo>
                    <a:pt x="54609" y="73659"/>
                  </a:moveTo>
                  <a:lnTo>
                    <a:pt x="0" y="73659"/>
                  </a:lnTo>
                  <a:lnTo>
                    <a:pt x="0" y="76199"/>
                  </a:lnTo>
                  <a:lnTo>
                    <a:pt x="54609" y="76199"/>
                  </a:lnTo>
                  <a:lnTo>
                    <a:pt x="54609" y="73659"/>
                  </a:lnTo>
                  <a:close/>
                </a:path>
                <a:path w="54609" h="737870">
                  <a:moveTo>
                    <a:pt x="54609" y="76200"/>
                  </a:moveTo>
                  <a:lnTo>
                    <a:pt x="0" y="76200"/>
                  </a:lnTo>
                  <a:lnTo>
                    <a:pt x="0" y="92709"/>
                  </a:lnTo>
                  <a:lnTo>
                    <a:pt x="54609" y="92709"/>
                  </a:lnTo>
                  <a:lnTo>
                    <a:pt x="54609" y="76200"/>
                  </a:lnTo>
                  <a:close/>
                </a:path>
                <a:path w="54609" h="737870">
                  <a:moveTo>
                    <a:pt x="54609" y="92709"/>
                  </a:moveTo>
                  <a:lnTo>
                    <a:pt x="0" y="92709"/>
                  </a:lnTo>
                  <a:lnTo>
                    <a:pt x="0" y="95249"/>
                  </a:lnTo>
                  <a:lnTo>
                    <a:pt x="54609" y="95249"/>
                  </a:lnTo>
                  <a:lnTo>
                    <a:pt x="54609" y="92709"/>
                  </a:lnTo>
                  <a:close/>
                </a:path>
                <a:path w="54609" h="737870">
                  <a:moveTo>
                    <a:pt x="54609" y="95250"/>
                  </a:moveTo>
                  <a:lnTo>
                    <a:pt x="0" y="95250"/>
                  </a:lnTo>
                  <a:lnTo>
                    <a:pt x="0" y="99059"/>
                  </a:lnTo>
                  <a:lnTo>
                    <a:pt x="54609" y="99059"/>
                  </a:lnTo>
                  <a:lnTo>
                    <a:pt x="54609" y="95250"/>
                  </a:lnTo>
                  <a:close/>
                </a:path>
                <a:path w="54609" h="737870">
                  <a:moveTo>
                    <a:pt x="54609" y="99059"/>
                  </a:moveTo>
                  <a:lnTo>
                    <a:pt x="0" y="99059"/>
                  </a:lnTo>
                  <a:lnTo>
                    <a:pt x="0" y="101599"/>
                  </a:lnTo>
                  <a:lnTo>
                    <a:pt x="54609" y="101599"/>
                  </a:lnTo>
                  <a:lnTo>
                    <a:pt x="54609" y="99059"/>
                  </a:lnTo>
                  <a:close/>
                </a:path>
                <a:path w="54609" h="737870">
                  <a:moveTo>
                    <a:pt x="54609" y="101600"/>
                  </a:moveTo>
                  <a:lnTo>
                    <a:pt x="0" y="101600"/>
                  </a:lnTo>
                  <a:lnTo>
                    <a:pt x="0" y="105409"/>
                  </a:lnTo>
                  <a:lnTo>
                    <a:pt x="54609" y="105409"/>
                  </a:lnTo>
                  <a:lnTo>
                    <a:pt x="54609" y="101600"/>
                  </a:lnTo>
                  <a:close/>
                </a:path>
                <a:path w="54609" h="737870">
                  <a:moveTo>
                    <a:pt x="54609" y="105409"/>
                  </a:moveTo>
                  <a:lnTo>
                    <a:pt x="0" y="105409"/>
                  </a:lnTo>
                  <a:lnTo>
                    <a:pt x="0" y="111759"/>
                  </a:lnTo>
                  <a:lnTo>
                    <a:pt x="54609" y="111759"/>
                  </a:lnTo>
                  <a:lnTo>
                    <a:pt x="54609" y="105409"/>
                  </a:lnTo>
                  <a:close/>
                </a:path>
                <a:path w="54609" h="737870">
                  <a:moveTo>
                    <a:pt x="54609" y="111759"/>
                  </a:moveTo>
                  <a:lnTo>
                    <a:pt x="0" y="111759"/>
                  </a:lnTo>
                  <a:lnTo>
                    <a:pt x="0" y="118109"/>
                  </a:lnTo>
                  <a:lnTo>
                    <a:pt x="54609" y="118109"/>
                  </a:lnTo>
                  <a:lnTo>
                    <a:pt x="54609" y="111759"/>
                  </a:lnTo>
                  <a:close/>
                </a:path>
                <a:path w="54609" h="737870">
                  <a:moveTo>
                    <a:pt x="54609" y="118109"/>
                  </a:moveTo>
                  <a:lnTo>
                    <a:pt x="0" y="118109"/>
                  </a:lnTo>
                  <a:lnTo>
                    <a:pt x="0" y="120649"/>
                  </a:lnTo>
                  <a:lnTo>
                    <a:pt x="54609" y="120649"/>
                  </a:lnTo>
                  <a:lnTo>
                    <a:pt x="54609" y="118109"/>
                  </a:lnTo>
                  <a:close/>
                </a:path>
                <a:path w="54609" h="737870">
                  <a:moveTo>
                    <a:pt x="54609" y="120650"/>
                  </a:moveTo>
                  <a:lnTo>
                    <a:pt x="0" y="120650"/>
                  </a:lnTo>
                  <a:lnTo>
                    <a:pt x="0" y="124459"/>
                  </a:lnTo>
                  <a:lnTo>
                    <a:pt x="54609" y="124459"/>
                  </a:lnTo>
                  <a:lnTo>
                    <a:pt x="54609" y="120650"/>
                  </a:lnTo>
                  <a:close/>
                </a:path>
                <a:path w="54609" h="737870">
                  <a:moveTo>
                    <a:pt x="54609" y="124459"/>
                  </a:moveTo>
                  <a:lnTo>
                    <a:pt x="0" y="124459"/>
                  </a:lnTo>
                  <a:lnTo>
                    <a:pt x="0" y="130809"/>
                  </a:lnTo>
                  <a:lnTo>
                    <a:pt x="54609" y="130809"/>
                  </a:lnTo>
                  <a:lnTo>
                    <a:pt x="54609" y="124459"/>
                  </a:lnTo>
                  <a:close/>
                </a:path>
                <a:path w="54609" h="737870">
                  <a:moveTo>
                    <a:pt x="54609" y="130809"/>
                  </a:moveTo>
                  <a:lnTo>
                    <a:pt x="0" y="130809"/>
                  </a:lnTo>
                  <a:lnTo>
                    <a:pt x="0" y="137159"/>
                  </a:lnTo>
                  <a:lnTo>
                    <a:pt x="54609" y="137159"/>
                  </a:lnTo>
                  <a:lnTo>
                    <a:pt x="54609" y="130809"/>
                  </a:lnTo>
                  <a:close/>
                </a:path>
                <a:path w="54609" h="737870">
                  <a:moveTo>
                    <a:pt x="54609" y="137159"/>
                  </a:moveTo>
                  <a:lnTo>
                    <a:pt x="0" y="137159"/>
                  </a:lnTo>
                  <a:lnTo>
                    <a:pt x="0" y="139699"/>
                  </a:lnTo>
                  <a:lnTo>
                    <a:pt x="54609" y="139699"/>
                  </a:lnTo>
                  <a:lnTo>
                    <a:pt x="54609" y="137159"/>
                  </a:lnTo>
                  <a:close/>
                </a:path>
                <a:path w="54609" h="737870">
                  <a:moveTo>
                    <a:pt x="54609" y="139700"/>
                  </a:moveTo>
                  <a:lnTo>
                    <a:pt x="0" y="139700"/>
                  </a:lnTo>
                  <a:lnTo>
                    <a:pt x="0" y="146049"/>
                  </a:lnTo>
                  <a:lnTo>
                    <a:pt x="54609" y="146049"/>
                  </a:lnTo>
                  <a:lnTo>
                    <a:pt x="54609" y="139700"/>
                  </a:lnTo>
                  <a:close/>
                </a:path>
                <a:path w="54609" h="737870">
                  <a:moveTo>
                    <a:pt x="54609" y="146050"/>
                  </a:moveTo>
                  <a:lnTo>
                    <a:pt x="0" y="146050"/>
                  </a:lnTo>
                  <a:lnTo>
                    <a:pt x="0" y="156209"/>
                  </a:lnTo>
                  <a:lnTo>
                    <a:pt x="54609" y="156209"/>
                  </a:lnTo>
                  <a:lnTo>
                    <a:pt x="54609" y="146050"/>
                  </a:lnTo>
                  <a:close/>
                </a:path>
                <a:path w="54609" h="737870">
                  <a:moveTo>
                    <a:pt x="54609" y="156210"/>
                  </a:moveTo>
                  <a:lnTo>
                    <a:pt x="0" y="156210"/>
                  </a:lnTo>
                  <a:lnTo>
                    <a:pt x="0" y="158749"/>
                  </a:lnTo>
                  <a:lnTo>
                    <a:pt x="54609" y="158749"/>
                  </a:lnTo>
                  <a:lnTo>
                    <a:pt x="54609" y="156210"/>
                  </a:lnTo>
                  <a:close/>
                </a:path>
                <a:path w="54609" h="737870">
                  <a:moveTo>
                    <a:pt x="54609" y="158750"/>
                  </a:moveTo>
                  <a:lnTo>
                    <a:pt x="0" y="158750"/>
                  </a:lnTo>
                  <a:lnTo>
                    <a:pt x="0" y="162559"/>
                  </a:lnTo>
                  <a:lnTo>
                    <a:pt x="54609" y="162559"/>
                  </a:lnTo>
                  <a:lnTo>
                    <a:pt x="54609" y="158750"/>
                  </a:lnTo>
                  <a:close/>
                </a:path>
                <a:path w="54609" h="737870">
                  <a:moveTo>
                    <a:pt x="54609" y="162559"/>
                  </a:moveTo>
                  <a:lnTo>
                    <a:pt x="0" y="162559"/>
                  </a:lnTo>
                  <a:lnTo>
                    <a:pt x="0" y="171449"/>
                  </a:lnTo>
                  <a:lnTo>
                    <a:pt x="54609" y="171449"/>
                  </a:lnTo>
                  <a:lnTo>
                    <a:pt x="54609" y="162559"/>
                  </a:lnTo>
                  <a:close/>
                </a:path>
                <a:path w="54609" h="737870">
                  <a:moveTo>
                    <a:pt x="54609" y="171450"/>
                  </a:moveTo>
                  <a:lnTo>
                    <a:pt x="0" y="171450"/>
                  </a:lnTo>
                  <a:lnTo>
                    <a:pt x="0" y="175259"/>
                  </a:lnTo>
                  <a:lnTo>
                    <a:pt x="54609" y="175259"/>
                  </a:lnTo>
                  <a:lnTo>
                    <a:pt x="54609" y="171450"/>
                  </a:lnTo>
                  <a:close/>
                </a:path>
                <a:path w="54609" h="737870">
                  <a:moveTo>
                    <a:pt x="54609" y="175259"/>
                  </a:moveTo>
                  <a:lnTo>
                    <a:pt x="0" y="175259"/>
                  </a:lnTo>
                  <a:lnTo>
                    <a:pt x="0" y="177799"/>
                  </a:lnTo>
                  <a:lnTo>
                    <a:pt x="54609" y="177799"/>
                  </a:lnTo>
                  <a:lnTo>
                    <a:pt x="54609" y="175259"/>
                  </a:lnTo>
                  <a:close/>
                </a:path>
                <a:path w="54609" h="737870">
                  <a:moveTo>
                    <a:pt x="54609" y="177800"/>
                  </a:moveTo>
                  <a:lnTo>
                    <a:pt x="0" y="177800"/>
                  </a:lnTo>
                  <a:lnTo>
                    <a:pt x="0" y="187959"/>
                  </a:lnTo>
                  <a:lnTo>
                    <a:pt x="54609" y="187959"/>
                  </a:lnTo>
                  <a:lnTo>
                    <a:pt x="54609" y="177800"/>
                  </a:lnTo>
                  <a:close/>
                </a:path>
                <a:path w="54609" h="737870">
                  <a:moveTo>
                    <a:pt x="54609" y="187959"/>
                  </a:moveTo>
                  <a:lnTo>
                    <a:pt x="0" y="187959"/>
                  </a:lnTo>
                  <a:lnTo>
                    <a:pt x="0" y="190499"/>
                  </a:lnTo>
                  <a:lnTo>
                    <a:pt x="54609" y="190499"/>
                  </a:lnTo>
                  <a:lnTo>
                    <a:pt x="54609" y="187959"/>
                  </a:lnTo>
                  <a:close/>
                </a:path>
                <a:path w="54609" h="737870">
                  <a:moveTo>
                    <a:pt x="54609" y="190500"/>
                  </a:moveTo>
                  <a:lnTo>
                    <a:pt x="0" y="190500"/>
                  </a:lnTo>
                  <a:lnTo>
                    <a:pt x="0" y="194309"/>
                  </a:lnTo>
                  <a:lnTo>
                    <a:pt x="54609" y="194309"/>
                  </a:lnTo>
                  <a:lnTo>
                    <a:pt x="54609" y="190500"/>
                  </a:lnTo>
                  <a:close/>
                </a:path>
                <a:path w="54609" h="737870">
                  <a:moveTo>
                    <a:pt x="54609" y="194310"/>
                  </a:moveTo>
                  <a:lnTo>
                    <a:pt x="0" y="194310"/>
                  </a:lnTo>
                  <a:lnTo>
                    <a:pt x="0" y="196849"/>
                  </a:lnTo>
                  <a:lnTo>
                    <a:pt x="54609" y="196849"/>
                  </a:lnTo>
                  <a:lnTo>
                    <a:pt x="54609" y="194310"/>
                  </a:lnTo>
                  <a:close/>
                </a:path>
                <a:path w="54609" h="737870">
                  <a:moveTo>
                    <a:pt x="54609" y="196850"/>
                  </a:moveTo>
                  <a:lnTo>
                    <a:pt x="0" y="196850"/>
                  </a:lnTo>
                  <a:lnTo>
                    <a:pt x="0" y="200659"/>
                  </a:lnTo>
                  <a:lnTo>
                    <a:pt x="54609" y="200659"/>
                  </a:lnTo>
                  <a:lnTo>
                    <a:pt x="54609" y="196850"/>
                  </a:lnTo>
                  <a:close/>
                </a:path>
                <a:path w="54609" h="737870">
                  <a:moveTo>
                    <a:pt x="54609" y="200659"/>
                  </a:moveTo>
                  <a:lnTo>
                    <a:pt x="0" y="200659"/>
                  </a:lnTo>
                  <a:lnTo>
                    <a:pt x="0" y="203199"/>
                  </a:lnTo>
                  <a:lnTo>
                    <a:pt x="54609" y="203199"/>
                  </a:lnTo>
                  <a:lnTo>
                    <a:pt x="54609" y="200659"/>
                  </a:lnTo>
                  <a:close/>
                </a:path>
                <a:path w="54609" h="737870">
                  <a:moveTo>
                    <a:pt x="54609" y="203200"/>
                  </a:moveTo>
                  <a:lnTo>
                    <a:pt x="0" y="203200"/>
                  </a:lnTo>
                  <a:lnTo>
                    <a:pt x="0" y="207009"/>
                  </a:lnTo>
                  <a:lnTo>
                    <a:pt x="54609" y="207009"/>
                  </a:lnTo>
                  <a:lnTo>
                    <a:pt x="54609" y="203200"/>
                  </a:lnTo>
                  <a:close/>
                </a:path>
                <a:path w="54609" h="737870">
                  <a:moveTo>
                    <a:pt x="54609" y="207010"/>
                  </a:moveTo>
                  <a:lnTo>
                    <a:pt x="0" y="207010"/>
                  </a:lnTo>
                  <a:lnTo>
                    <a:pt x="0" y="213359"/>
                  </a:lnTo>
                  <a:lnTo>
                    <a:pt x="54609" y="213359"/>
                  </a:lnTo>
                  <a:lnTo>
                    <a:pt x="54609" y="207010"/>
                  </a:lnTo>
                  <a:close/>
                </a:path>
                <a:path w="54609" h="737870">
                  <a:moveTo>
                    <a:pt x="54609" y="213359"/>
                  </a:moveTo>
                  <a:lnTo>
                    <a:pt x="0" y="213359"/>
                  </a:lnTo>
                  <a:lnTo>
                    <a:pt x="0" y="215899"/>
                  </a:lnTo>
                  <a:lnTo>
                    <a:pt x="54609" y="215899"/>
                  </a:lnTo>
                  <a:lnTo>
                    <a:pt x="54609" y="213359"/>
                  </a:lnTo>
                  <a:close/>
                </a:path>
                <a:path w="54609" h="737870">
                  <a:moveTo>
                    <a:pt x="54609" y="215900"/>
                  </a:moveTo>
                  <a:lnTo>
                    <a:pt x="0" y="215900"/>
                  </a:lnTo>
                  <a:lnTo>
                    <a:pt x="0" y="219709"/>
                  </a:lnTo>
                  <a:lnTo>
                    <a:pt x="54609" y="219709"/>
                  </a:lnTo>
                  <a:lnTo>
                    <a:pt x="54609" y="215900"/>
                  </a:lnTo>
                  <a:close/>
                </a:path>
                <a:path w="54609" h="737870">
                  <a:moveTo>
                    <a:pt x="54609" y="219709"/>
                  </a:moveTo>
                  <a:lnTo>
                    <a:pt x="0" y="219709"/>
                  </a:lnTo>
                  <a:lnTo>
                    <a:pt x="0" y="228599"/>
                  </a:lnTo>
                  <a:lnTo>
                    <a:pt x="54609" y="228599"/>
                  </a:lnTo>
                  <a:lnTo>
                    <a:pt x="54609" y="219709"/>
                  </a:lnTo>
                  <a:close/>
                </a:path>
                <a:path w="54609" h="737870">
                  <a:moveTo>
                    <a:pt x="54609" y="228600"/>
                  </a:moveTo>
                  <a:lnTo>
                    <a:pt x="0" y="228600"/>
                  </a:lnTo>
                  <a:lnTo>
                    <a:pt x="0" y="232409"/>
                  </a:lnTo>
                  <a:lnTo>
                    <a:pt x="54609" y="232409"/>
                  </a:lnTo>
                  <a:lnTo>
                    <a:pt x="54609" y="228600"/>
                  </a:lnTo>
                  <a:close/>
                </a:path>
                <a:path w="54609" h="737870">
                  <a:moveTo>
                    <a:pt x="54609" y="232410"/>
                  </a:moveTo>
                  <a:lnTo>
                    <a:pt x="0" y="232410"/>
                  </a:lnTo>
                  <a:lnTo>
                    <a:pt x="0" y="234949"/>
                  </a:lnTo>
                  <a:lnTo>
                    <a:pt x="54609" y="234949"/>
                  </a:lnTo>
                  <a:lnTo>
                    <a:pt x="54609" y="232410"/>
                  </a:lnTo>
                  <a:close/>
                </a:path>
                <a:path w="54609" h="737870">
                  <a:moveTo>
                    <a:pt x="54609" y="234950"/>
                  </a:moveTo>
                  <a:lnTo>
                    <a:pt x="0" y="234950"/>
                  </a:lnTo>
                  <a:lnTo>
                    <a:pt x="0" y="238759"/>
                  </a:lnTo>
                  <a:lnTo>
                    <a:pt x="54609" y="238759"/>
                  </a:lnTo>
                  <a:lnTo>
                    <a:pt x="54609" y="234950"/>
                  </a:lnTo>
                  <a:close/>
                </a:path>
                <a:path w="54609" h="737870">
                  <a:moveTo>
                    <a:pt x="54609" y="238760"/>
                  </a:moveTo>
                  <a:lnTo>
                    <a:pt x="0" y="238760"/>
                  </a:lnTo>
                  <a:lnTo>
                    <a:pt x="0" y="241299"/>
                  </a:lnTo>
                  <a:lnTo>
                    <a:pt x="54609" y="241299"/>
                  </a:lnTo>
                  <a:lnTo>
                    <a:pt x="54609" y="238760"/>
                  </a:lnTo>
                  <a:close/>
                </a:path>
                <a:path w="54609" h="737870">
                  <a:moveTo>
                    <a:pt x="54609" y="241300"/>
                  </a:moveTo>
                  <a:lnTo>
                    <a:pt x="0" y="241300"/>
                  </a:lnTo>
                  <a:lnTo>
                    <a:pt x="0" y="247649"/>
                  </a:lnTo>
                  <a:lnTo>
                    <a:pt x="54609" y="247649"/>
                  </a:lnTo>
                  <a:lnTo>
                    <a:pt x="54609" y="241300"/>
                  </a:lnTo>
                  <a:close/>
                </a:path>
                <a:path w="54609" h="737870">
                  <a:moveTo>
                    <a:pt x="54609" y="247650"/>
                  </a:moveTo>
                  <a:lnTo>
                    <a:pt x="0" y="247650"/>
                  </a:lnTo>
                  <a:lnTo>
                    <a:pt x="0" y="253999"/>
                  </a:lnTo>
                  <a:lnTo>
                    <a:pt x="54609" y="253999"/>
                  </a:lnTo>
                  <a:lnTo>
                    <a:pt x="54609" y="247650"/>
                  </a:lnTo>
                  <a:close/>
                </a:path>
                <a:path w="54609" h="737870">
                  <a:moveTo>
                    <a:pt x="54609" y="254000"/>
                  </a:moveTo>
                  <a:lnTo>
                    <a:pt x="0" y="254000"/>
                  </a:lnTo>
                  <a:lnTo>
                    <a:pt x="0" y="257809"/>
                  </a:lnTo>
                  <a:lnTo>
                    <a:pt x="54609" y="257809"/>
                  </a:lnTo>
                  <a:lnTo>
                    <a:pt x="54609" y="254000"/>
                  </a:lnTo>
                  <a:close/>
                </a:path>
                <a:path w="54609" h="737870">
                  <a:moveTo>
                    <a:pt x="54609" y="257810"/>
                  </a:moveTo>
                  <a:lnTo>
                    <a:pt x="0" y="257810"/>
                  </a:lnTo>
                  <a:lnTo>
                    <a:pt x="0" y="260349"/>
                  </a:lnTo>
                  <a:lnTo>
                    <a:pt x="54609" y="260349"/>
                  </a:lnTo>
                  <a:lnTo>
                    <a:pt x="54609" y="257810"/>
                  </a:lnTo>
                  <a:close/>
                </a:path>
                <a:path w="54609" h="737870">
                  <a:moveTo>
                    <a:pt x="54609" y="260350"/>
                  </a:moveTo>
                  <a:lnTo>
                    <a:pt x="0" y="260350"/>
                  </a:lnTo>
                  <a:lnTo>
                    <a:pt x="0" y="264159"/>
                  </a:lnTo>
                  <a:lnTo>
                    <a:pt x="54609" y="264159"/>
                  </a:lnTo>
                  <a:lnTo>
                    <a:pt x="54609" y="260350"/>
                  </a:lnTo>
                  <a:close/>
                </a:path>
                <a:path w="54609" h="737870">
                  <a:moveTo>
                    <a:pt x="54609" y="264160"/>
                  </a:moveTo>
                  <a:lnTo>
                    <a:pt x="0" y="264160"/>
                  </a:lnTo>
                  <a:lnTo>
                    <a:pt x="0" y="266699"/>
                  </a:lnTo>
                  <a:lnTo>
                    <a:pt x="54609" y="266699"/>
                  </a:lnTo>
                  <a:lnTo>
                    <a:pt x="54609" y="264160"/>
                  </a:lnTo>
                  <a:close/>
                </a:path>
                <a:path w="54609" h="737870">
                  <a:moveTo>
                    <a:pt x="54609" y="266700"/>
                  </a:moveTo>
                  <a:lnTo>
                    <a:pt x="0" y="266700"/>
                  </a:lnTo>
                  <a:lnTo>
                    <a:pt x="0" y="270509"/>
                  </a:lnTo>
                  <a:lnTo>
                    <a:pt x="54609" y="270509"/>
                  </a:lnTo>
                  <a:lnTo>
                    <a:pt x="54609" y="266700"/>
                  </a:lnTo>
                  <a:close/>
                </a:path>
                <a:path w="54609" h="737870">
                  <a:moveTo>
                    <a:pt x="54609" y="270509"/>
                  </a:moveTo>
                  <a:lnTo>
                    <a:pt x="0" y="270509"/>
                  </a:lnTo>
                  <a:lnTo>
                    <a:pt x="0" y="273049"/>
                  </a:lnTo>
                  <a:lnTo>
                    <a:pt x="54609" y="273049"/>
                  </a:lnTo>
                  <a:lnTo>
                    <a:pt x="54609" y="270509"/>
                  </a:lnTo>
                  <a:close/>
                </a:path>
                <a:path w="54609" h="737870">
                  <a:moveTo>
                    <a:pt x="54609" y="273050"/>
                  </a:moveTo>
                  <a:lnTo>
                    <a:pt x="0" y="273050"/>
                  </a:lnTo>
                  <a:lnTo>
                    <a:pt x="0" y="276859"/>
                  </a:lnTo>
                  <a:lnTo>
                    <a:pt x="54609" y="276859"/>
                  </a:lnTo>
                  <a:lnTo>
                    <a:pt x="54609" y="273050"/>
                  </a:lnTo>
                  <a:close/>
                </a:path>
                <a:path w="54609" h="737870">
                  <a:moveTo>
                    <a:pt x="54609" y="276859"/>
                  </a:moveTo>
                  <a:lnTo>
                    <a:pt x="0" y="276859"/>
                  </a:lnTo>
                  <a:lnTo>
                    <a:pt x="0" y="279399"/>
                  </a:lnTo>
                  <a:lnTo>
                    <a:pt x="54609" y="279399"/>
                  </a:lnTo>
                  <a:lnTo>
                    <a:pt x="54609" y="276859"/>
                  </a:lnTo>
                  <a:close/>
                </a:path>
                <a:path w="54609" h="737870">
                  <a:moveTo>
                    <a:pt x="54609" y="279400"/>
                  </a:moveTo>
                  <a:lnTo>
                    <a:pt x="0" y="279400"/>
                  </a:lnTo>
                  <a:lnTo>
                    <a:pt x="0" y="289559"/>
                  </a:lnTo>
                  <a:lnTo>
                    <a:pt x="54609" y="289559"/>
                  </a:lnTo>
                  <a:lnTo>
                    <a:pt x="54609" y="279400"/>
                  </a:lnTo>
                  <a:close/>
                </a:path>
                <a:path w="54609" h="737870">
                  <a:moveTo>
                    <a:pt x="54609" y="289560"/>
                  </a:moveTo>
                  <a:lnTo>
                    <a:pt x="0" y="289560"/>
                  </a:lnTo>
                  <a:lnTo>
                    <a:pt x="0" y="292099"/>
                  </a:lnTo>
                  <a:lnTo>
                    <a:pt x="54609" y="292099"/>
                  </a:lnTo>
                  <a:lnTo>
                    <a:pt x="54609" y="289560"/>
                  </a:lnTo>
                  <a:close/>
                </a:path>
                <a:path w="54609" h="737870">
                  <a:moveTo>
                    <a:pt x="54609" y="292100"/>
                  </a:moveTo>
                  <a:lnTo>
                    <a:pt x="0" y="292100"/>
                  </a:lnTo>
                  <a:lnTo>
                    <a:pt x="0" y="295909"/>
                  </a:lnTo>
                  <a:lnTo>
                    <a:pt x="54609" y="295909"/>
                  </a:lnTo>
                  <a:lnTo>
                    <a:pt x="54609" y="292100"/>
                  </a:lnTo>
                  <a:close/>
                </a:path>
                <a:path w="54609" h="737870">
                  <a:moveTo>
                    <a:pt x="54609" y="295910"/>
                  </a:moveTo>
                  <a:lnTo>
                    <a:pt x="0" y="295910"/>
                  </a:lnTo>
                  <a:lnTo>
                    <a:pt x="0" y="298449"/>
                  </a:lnTo>
                  <a:lnTo>
                    <a:pt x="54609" y="298449"/>
                  </a:lnTo>
                  <a:lnTo>
                    <a:pt x="54609" y="295910"/>
                  </a:lnTo>
                  <a:close/>
                </a:path>
                <a:path w="54609" h="737870">
                  <a:moveTo>
                    <a:pt x="54609" y="298450"/>
                  </a:moveTo>
                  <a:lnTo>
                    <a:pt x="0" y="298450"/>
                  </a:lnTo>
                  <a:lnTo>
                    <a:pt x="0" y="308609"/>
                  </a:lnTo>
                  <a:lnTo>
                    <a:pt x="54609" y="308609"/>
                  </a:lnTo>
                  <a:lnTo>
                    <a:pt x="54609" y="298450"/>
                  </a:lnTo>
                  <a:close/>
                </a:path>
                <a:path w="54609" h="737870">
                  <a:moveTo>
                    <a:pt x="54609" y="308609"/>
                  </a:moveTo>
                  <a:lnTo>
                    <a:pt x="0" y="308609"/>
                  </a:lnTo>
                  <a:lnTo>
                    <a:pt x="0" y="311149"/>
                  </a:lnTo>
                  <a:lnTo>
                    <a:pt x="54609" y="311149"/>
                  </a:lnTo>
                  <a:lnTo>
                    <a:pt x="54609" y="308609"/>
                  </a:lnTo>
                  <a:close/>
                </a:path>
                <a:path w="54609" h="737870">
                  <a:moveTo>
                    <a:pt x="54609" y="311150"/>
                  </a:moveTo>
                  <a:lnTo>
                    <a:pt x="0" y="311150"/>
                  </a:lnTo>
                  <a:lnTo>
                    <a:pt x="0" y="317499"/>
                  </a:lnTo>
                  <a:lnTo>
                    <a:pt x="54609" y="317499"/>
                  </a:lnTo>
                  <a:lnTo>
                    <a:pt x="54609" y="311150"/>
                  </a:lnTo>
                  <a:close/>
                </a:path>
                <a:path w="54609" h="737870">
                  <a:moveTo>
                    <a:pt x="54609" y="317500"/>
                  </a:moveTo>
                  <a:lnTo>
                    <a:pt x="0" y="317500"/>
                  </a:lnTo>
                  <a:lnTo>
                    <a:pt x="0" y="321309"/>
                  </a:lnTo>
                  <a:lnTo>
                    <a:pt x="54609" y="321309"/>
                  </a:lnTo>
                  <a:lnTo>
                    <a:pt x="54609" y="317500"/>
                  </a:lnTo>
                  <a:close/>
                </a:path>
                <a:path w="54609" h="737870">
                  <a:moveTo>
                    <a:pt x="54609" y="321310"/>
                  </a:moveTo>
                  <a:lnTo>
                    <a:pt x="0" y="321310"/>
                  </a:lnTo>
                  <a:lnTo>
                    <a:pt x="0" y="330199"/>
                  </a:lnTo>
                  <a:lnTo>
                    <a:pt x="54609" y="330199"/>
                  </a:lnTo>
                  <a:lnTo>
                    <a:pt x="54609" y="321310"/>
                  </a:lnTo>
                  <a:close/>
                </a:path>
                <a:path w="54609" h="737870">
                  <a:moveTo>
                    <a:pt x="54609" y="330200"/>
                  </a:moveTo>
                  <a:lnTo>
                    <a:pt x="0" y="330200"/>
                  </a:lnTo>
                  <a:lnTo>
                    <a:pt x="0" y="336549"/>
                  </a:lnTo>
                  <a:lnTo>
                    <a:pt x="54609" y="336549"/>
                  </a:lnTo>
                  <a:lnTo>
                    <a:pt x="54609" y="330200"/>
                  </a:lnTo>
                  <a:close/>
                </a:path>
                <a:path w="54609" h="737870">
                  <a:moveTo>
                    <a:pt x="54609" y="336550"/>
                  </a:moveTo>
                  <a:lnTo>
                    <a:pt x="0" y="336550"/>
                  </a:lnTo>
                  <a:lnTo>
                    <a:pt x="0" y="340359"/>
                  </a:lnTo>
                  <a:lnTo>
                    <a:pt x="54609" y="340359"/>
                  </a:lnTo>
                  <a:lnTo>
                    <a:pt x="54609" y="336550"/>
                  </a:lnTo>
                  <a:close/>
                </a:path>
                <a:path w="54609" h="737870">
                  <a:moveTo>
                    <a:pt x="54609" y="340359"/>
                  </a:moveTo>
                  <a:lnTo>
                    <a:pt x="0" y="340359"/>
                  </a:lnTo>
                  <a:lnTo>
                    <a:pt x="0" y="342899"/>
                  </a:lnTo>
                  <a:lnTo>
                    <a:pt x="54609" y="342899"/>
                  </a:lnTo>
                  <a:lnTo>
                    <a:pt x="54609" y="340359"/>
                  </a:lnTo>
                  <a:close/>
                </a:path>
                <a:path w="54609" h="737870">
                  <a:moveTo>
                    <a:pt x="54609" y="342900"/>
                  </a:moveTo>
                  <a:lnTo>
                    <a:pt x="0" y="342900"/>
                  </a:lnTo>
                  <a:lnTo>
                    <a:pt x="0" y="349249"/>
                  </a:lnTo>
                  <a:lnTo>
                    <a:pt x="54609" y="349249"/>
                  </a:lnTo>
                  <a:lnTo>
                    <a:pt x="54609" y="342900"/>
                  </a:lnTo>
                  <a:close/>
                </a:path>
                <a:path w="54609" h="737870">
                  <a:moveTo>
                    <a:pt x="54609" y="349250"/>
                  </a:moveTo>
                  <a:lnTo>
                    <a:pt x="0" y="349250"/>
                  </a:lnTo>
                  <a:lnTo>
                    <a:pt x="0" y="353059"/>
                  </a:lnTo>
                  <a:lnTo>
                    <a:pt x="54609" y="353059"/>
                  </a:lnTo>
                  <a:lnTo>
                    <a:pt x="54609" y="349250"/>
                  </a:lnTo>
                  <a:close/>
                </a:path>
                <a:path w="54609" h="737870">
                  <a:moveTo>
                    <a:pt x="54609" y="353060"/>
                  </a:moveTo>
                  <a:lnTo>
                    <a:pt x="0" y="353060"/>
                  </a:lnTo>
                  <a:lnTo>
                    <a:pt x="0" y="355599"/>
                  </a:lnTo>
                  <a:lnTo>
                    <a:pt x="54609" y="355599"/>
                  </a:lnTo>
                  <a:lnTo>
                    <a:pt x="54609" y="353060"/>
                  </a:lnTo>
                  <a:close/>
                </a:path>
                <a:path w="54609" h="737870">
                  <a:moveTo>
                    <a:pt x="54609" y="355600"/>
                  </a:moveTo>
                  <a:lnTo>
                    <a:pt x="0" y="355600"/>
                  </a:lnTo>
                  <a:lnTo>
                    <a:pt x="0" y="359409"/>
                  </a:lnTo>
                  <a:lnTo>
                    <a:pt x="54609" y="359409"/>
                  </a:lnTo>
                  <a:lnTo>
                    <a:pt x="54609" y="355600"/>
                  </a:lnTo>
                  <a:close/>
                </a:path>
                <a:path w="54609" h="737870">
                  <a:moveTo>
                    <a:pt x="54609" y="359409"/>
                  </a:moveTo>
                  <a:lnTo>
                    <a:pt x="0" y="359409"/>
                  </a:lnTo>
                  <a:lnTo>
                    <a:pt x="0" y="361949"/>
                  </a:lnTo>
                  <a:lnTo>
                    <a:pt x="54609" y="361949"/>
                  </a:lnTo>
                  <a:lnTo>
                    <a:pt x="54609" y="359409"/>
                  </a:lnTo>
                  <a:close/>
                </a:path>
                <a:path w="54609" h="737870">
                  <a:moveTo>
                    <a:pt x="54609" y="361950"/>
                  </a:moveTo>
                  <a:lnTo>
                    <a:pt x="0" y="361950"/>
                  </a:lnTo>
                  <a:lnTo>
                    <a:pt x="0" y="374649"/>
                  </a:lnTo>
                  <a:lnTo>
                    <a:pt x="54609" y="374649"/>
                  </a:lnTo>
                  <a:lnTo>
                    <a:pt x="54609" y="361950"/>
                  </a:lnTo>
                  <a:close/>
                </a:path>
                <a:path w="54609" h="737870">
                  <a:moveTo>
                    <a:pt x="54609" y="374650"/>
                  </a:moveTo>
                  <a:lnTo>
                    <a:pt x="0" y="374650"/>
                  </a:lnTo>
                  <a:lnTo>
                    <a:pt x="0" y="384809"/>
                  </a:lnTo>
                  <a:lnTo>
                    <a:pt x="54609" y="384809"/>
                  </a:lnTo>
                  <a:lnTo>
                    <a:pt x="54609" y="374650"/>
                  </a:lnTo>
                  <a:close/>
                </a:path>
                <a:path w="54609" h="737870">
                  <a:moveTo>
                    <a:pt x="54609" y="384809"/>
                  </a:moveTo>
                  <a:lnTo>
                    <a:pt x="0" y="384809"/>
                  </a:lnTo>
                  <a:lnTo>
                    <a:pt x="0" y="387349"/>
                  </a:lnTo>
                  <a:lnTo>
                    <a:pt x="54609" y="387349"/>
                  </a:lnTo>
                  <a:lnTo>
                    <a:pt x="54609" y="384809"/>
                  </a:lnTo>
                  <a:close/>
                </a:path>
                <a:path w="54609" h="737870">
                  <a:moveTo>
                    <a:pt x="54609" y="387350"/>
                  </a:moveTo>
                  <a:lnTo>
                    <a:pt x="0" y="387350"/>
                  </a:lnTo>
                  <a:lnTo>
                    <a:pt x="0" y="397509"/>
                  </a:lnTo>
                  <a:lnTo>
                    <a:pt x="54609" y="397509"/>
                  </a:lnTo>
                  <a:lnTo>
                    <a:pt x="54609" y="387350"/>
                  </a:lnTo>
                  <a:close/>
                </a:path>
                <a:path w="54609" h="737870">
                  <a:moveTo>
                    <a:pt x="54609" y="397509"/>
                  </a:moveTo>
                  <a:lnTo>
                    <a:pt x="0" y="397509"/>
                  </a:lnTo>
                  <a:lnTo>
                    <a:pt x="0" y="410209"/>
                  </a:lnTo>
                  <a:lnTo>
                    <a:pt x="54609" y="410209"/>
                  </a:lnTo>
                  <a:lnTo>
                    <a:pt x="54609" y="397509"/>
                  </a:lnTo>
                  <a:close/>
                </a:path>
                <a:path w="54609" h="737870">
                  <a:moveTo>
                    <a:pt x="54609" y="410210"/>
                  </a:moveTo>
                  <a:lnTo>
                    <a:pt x="0" y="410210"/>
                  </a:lnTo>
                  <a:lnTo>
                    <a:pt x="0" y="412749"/>
                  </a:lnTo>
                  <a:lnTo>
                    <a:pt x="54609" y="412749"/>
                  </a:lnTo>
                  <a:lnTo>
                    <a:pt x="54609" y="410210"/>
                  </a:lnTo>
                  <a:close/>
                </a:path>
                <a:path w="54609" h="737870">
                  <a:moveTo>
                    <a:pt x="54609" y="412750"/>
                  </a:moveTo>
                  <a:lnTo>
                    <a:pt x="0" y="412750"/>
                  </a:lnTo>
                  <a:lnTo>
                    <a:pt x="0" y="419099"/>
                  </a:lnTo>
                  <a:lnTo>
                    <a:pt x="54609" y="419099"/>
                  </a:lnTo>
                  <a:lnTo>
                    <a:pt x="54609" y="412750"/>
                  </a:lnTo>
                  <a:close/>
                </a:path>
                <a:path w="54609" h="737870">
                  <a:moveTo>
                    <a:pt x="54609" y="419100"/>
                  </a:moveTo>
                  <a:lnTo>
                    <a:pt x="0" y="419100"/>
                  </a:lnTo>
                  <a:lnTo>
                    <a:pt x="0" y="425449"/>
                  </a:lnTo>
                  <a:lnTo>
                    <a:pt x="54609" y="425449"/>
                  </a:lnTo>
                  <a:lnTo>
                    <a:pt x="54609" y="419100"/>
                  </a:lnTo>
                  <a:close/>
                </a:path>
                <a:path w="54609" h="737870">
                  <a:moveTo>
                    <a:pt x="54609" y="425450"/>
                  </a:moveTo>
                  <a:lnTo>
                    <a:pt x="0" y="425450"/>
                  </a:lnTo>
                  <a:lnTo>
                    <a:pt x="0" y="429259"/>
                  </a:lnTo>
                  <a:lnTo>
                    <a:pt x="54609" y="429259"/>
                  </a:lnTo>
                  <a:lnTo>
                    <a:pt x="54609" y="425450"/>
                  </a:lnTo>
                  <a:close/>
                </a:path>
                <a:path w="54609" h="737870">
                  <a:moveTo>
                    <a:pt x="54609" y="429259"/>
                  </a:moveTo>
                  <a:lnTo>
                    <a:pt x="0" y="429259"/>
                  </a:lnTo>
                  <a:lnTo>
                    <a:pt x="0" y="438149"/>
                  </a:lnTo>
                  <a:lnTo>
                    <a:pt x="54609" y="438149"/>
                  </a:lnTo>
                  <a:lnTo>
                    <a:pt x="54609" y="429259"/>
                  </a:lnTo>
                  <a:close/>
                </a:path>
                <a:path w="54609" h="737870">
                  <a:moveTo>
                    <a:pt x="54609" y="438150"/>
                  </a:moveTo>
                  <a:lnTo>
                    <a:pt x="0" y="438150"/>
                  </a:lnTo>
                  <a:lnTo>
                    <a:pt x="0" y="441959"/>
                  </a:lnTo>
                  <a:lnTo>
                    <a:pt x="54609" y="441959"/>
                  </a:lnTo>
                  <a:lnTo>
                    <a:pt x="54609" y="438150"/>
                  </a:lnTo>
                  <a:close/>
                </a:path>
                <a:path w="54609" h="737870">
                  <a:moveTo>
                    <a:pt x="54609" y="441960"/>
                  </a:moveTo>
                  <a:lnTo>
                    <a:pt x="0" y="441960"/>
                  </a:lnTo>
                  <a:lnTo>
                    <a:pt x="0" y="444499"/>
                  </a:lnTo>
                  <a:lnTo>
                    <a:pt x="54609" y="444499"/>
                  </a:lnTo>
                  <a:lnTo>
                    <a:pt x="54609" y="441960"/>
                  </a:lnTo>
                  <a:close/>
                </a:path>
                <a:path w="54609" h="737870">
                  <a:moveTo>
                    <a:pt x="54609" y="444500"/>
                  </a:moveTo>
                  <a:lnTo>
                    <a:pt x="0" y="444500"/>
                  </a:lnTo>
                  <a:lnTo>
                    <a:pt x="0" y="448309"/>
                  </a:lnTo>
                  <a:lnTo>
                    <a:pt x="54609" y="448309"/>
                  </a:lnTo>
                  <a:lnTo>
                    <a:pt x="54609" y="444500"/>
                  </a:lnTo>
                  <a:close/>
                </a:path>
                <a:path w="54609" h="737870">
                  <a:moveTo>
                    <a:pt x="54609" y="448309"/>
                  </a:moveTo>
                  <a:lnTo>
                    <a:pt x="0" y="448309"/>
                  </a:lnTo>
                  <a:lnTo>
                    <a:pt x="0" y="450849"/>
                  </a:lnTo>
                  <a:lnTo>
                    <a:pt x="54609" y="450849"/>
                  </a:lnTo>
                  <a:lnTo>
                    <a:pt x="54609" y="448309"/>
                  </a:lnTo>
                  <a:close/>
                </a:path>
                <a:path w="54609" h="737870">
                  <a:moveTo>
                    <a:pt x="54609" y="450850"/>
                  </a:moveTo>
                  <a:lnTo>
                    <a:pt x="0" y="450850"/>
                  </a:lnTo>
                  <a:lnTo>
                    <a:pt x="0" y="457199"/>
                  </a:lnTo>
                  <a:lnTo>
                    <a:pt x="54609" y="457199"/>
                  </a:lnTo>
                  <a:lnTo>
                    <a:pt x="54609" y="450850"/>
                  </a:lnTo>
                  <a:close/>
                </a:path>
                <a:path w="54609" h="737870">
                  <a:moveTo>
                    <a:pt x="54609" y="457200"/>
                  </a:moveTo>
                  <a:lnTo>
                    <a:pt x="0" y="457200"/>
                  </a:lnTo>
                  <a:lnTo>
                    <a:pt x="0" y="461009"/>
                  </a:lnTo>
                  <a:lnTo>
                    <a:pt x="54609" y="461009"/>
                  </a:lnTo>
                  <a:lnTo>
                    <a:pt x="54609" y="457200"/>
                  </a:lnTo>
                  <a:close/>
                </a:path>
                <a:path w="54609" h="737870">
                  <a:moveTo>
                    <a:pt x="54609" y="461009"/>
                  </a:moveTo>
                  <a:lnTo>
                    <a:pt x="0" y="461009"/>
                  </a:lnTo>
                  <a:lnTo>
                    <a:pt x="0" y="463549"/>
                  </a:lnTo>
                  <a:lnTo>
                    <a:pt x="54609" y="463549"/>
                  </a:lnTo>
                  <a:lnTo>
                    <a:pt x="54609" y="461009"/>
                  </a:lnTo>
                  <a:close/>
                </a:path>
                <a:path w="54609" h="737870">
                  <a:moveTo>
                    <a:pt x="54609" y="463550"/>
                  </a:moveTo>
                  <a:lnTo>
                    <a:pt x="0" y="463550"/>
                  </a:lnTo>
                  <a:lnTo>
                    <a:pt x="0" y="469899"/>
                  </a:lnTo>
                  <a:lnTo>
                    <a:pt x="54609" y="469899"/>
                  </a:lnTo>
                  <a:lnTo>
                    <a:pt x="54609" y="463550"/>
                  </a:lnTo>
                  <a:close/>
                </a:path>
                <a:path w="54609" h="737870">
                  <a:moveTo>
                    <a:pt x="54609" y="469900"/>
                  </a:moveTo>
                  <a:lnTo>
                    <a:pt x="0" y="469900"/>
                  </a:lnTo>
                  <a:lnTo>
                    <a:pt x="0" y="473709"/>
                  </a:lnTo>
                  <a:lnTo>
                    <a:pt x="54609" y="473709"/>
                  </a:lnTo>
                  <a:lnTo>
                    <a:pt x="54609" y="469900"/>
                  </a:lnTo>
                  <a:close/>
                </a:path>
                <a:path w="54609" h="737870">
                  <a:moveTo>
                    <a:pt x="54609" y="473709"/>
                  </a:moveTo>
                  <a:lnTo>
                    <a:pt x="0" y="473709"/>
                  </a:lnTo>
                  <a:lnTo>
                    <a:pt x="0" y="476249"/>
                  </a:lnTo>
                  <a:lnTo>
                    <a:pt x="54609" y="476249"/>
                  </a:lnTo>
                  <a:lnTo>
                    <a:pt x="54609" y="473709"/>
                  </a:lnTo>
                  <a:close/>
                </a:path>
                <a:path w="54609" h="737870">
                  <a:moveTo>
                    <a:pt x="54609" y="476250"/>
                  </a:moveTo>
                  <a:lnTo>
                    <a:pt x="0" y="476250"/>
                  </a:lnTo>
                  <a:lnTo>
                    <a:pt x="0" y="482599"/>
                  </a:lnTo>
                  <a:lnTo>
                    <a:pt x="54609" y="482599"/>
                  </a:lnTo>
                  <a:lnTo>
                    <a:pt x="54609" y="476250"/>
                  </a:lnTo>
                  <a:close/>
                </a:path>
                <a:path w="54609" h="737870">
                  <a:moveTo>
                    <a:pt x="54609" y="482600"/>
                  </a:moveTo>
                  <a:lnTo>
                    <a:pt x="0" y="482600"/>
                  </a:lnTo>
                  <a:lnTo>
                    <a:pt x="0" y="486409"/>
                  </a:lnTo>
                  <a:lnTo>
                    <a:pt x="54609" y="486409"/>
                  </a:lnTo>
                  <a:lnTo>
                    <a:pt x="54609" y="482600"/>
                  </a:lnTo>
                  <a:close/>
                </a:path>
                <a:path w="54609" h="737870">
                  <a:moveTo>
                    <a:pt x="54609" y="486409"/>
                  </a:moveTo>
                  <a:lnTo>
                    <a:pt x="0" y="486409"/>
                  </a:lnTo>
                  <a:lnTo>
                    <a:pt x="0" y="492759"/>
                  </a:lnTo>
                  <a:lnTo>
                    <a:pt x="54609" y="492759"/>
                  </a:lnTo>
                  <a:lnTo>
                    <a:pt x="54609" y="486409"/>
                  </a:lnTo>
                  <a:close/>
                </a:path>
                <a:path w="54609" h="737870">
                  <a:moveTo>
                    <a:pt x="54609" y="492759"/>
                  </a:moveTo>
                  <a:lnTo>
                    <a:pt x="0" y="492759"/>
                  </a:lnTo>
                  <a:lnTo>
                    <a:pt x="0" y="495299"/>
                  </a:lnTo>
                  <a:lnTo>
                    <a:pt x="54609" y="495299"/>
                  </a:lnTo>
                  <a:lnTo>
                    <a:pt x="54609" y="492759"/>
                  </a:lnTo>
                  <a:close/>
                </a:path>
                <a:path w="54609" h="737870">
                  <a:moveTo>
                    <a:pt x="54609" y="495300"/>
                  </a:moveTo>
                  <a:lnTo>
                    <a:pt x="0" y="495300"/>
                  </a:lnTo>
                  <a:lnTo>
                    <a:pt x="0" y="499109"/>
                  </a:lnTo>
                  <a:lnTo>
                    <a:pt x="54609" y="499109"/>
                  </a:lnTo>
                  <a:lnTo>
                    <a:pt x="54609" y="495300"/>
                  </a:lnTo>
                  <a:close/>
                </a:path>
                <a:path w="54609" h="737870">
                  <a:moveTo>
                    <a:pt x="54609" y="499109"/>
                  </a:moveTo>
                  <a:lnTo>
                    <a:pt x="0" y="499109"/>
                  </a:lnTo>
                  <a:lnTo>
                    <a:pt x="0" y="505459"/>
                  </a:lnTo>
                  <a:lnTo>
                    <a:pt x="54609" y="505459"/>
                  </a:lnTo>
                  <a:lnTo>
                    <a:pt x="54609" y="499109"/>
                  </a:lnTo>
                  <a:close/>
                </a:path>
                <a:path w="54609" h="737870">
                  <a:moveTo>
                    <a:pt x="54609" y="505459"/>
                  </a:moveTo>
                  <a:lnTo>
                    <a:pt x="0" y="505459"/>
                  </a:lnTo>
                  <a:lnTo>
                    <a:pt x="0" y="507999"/>
                  </a:lnTo>
                  <a:lnTo>
                    <a:pt x="54609" y="507999"/>
                  </a:lnTo>
                  <a:lnTo>
                    <a:pt x="54609" y="505459"/>
                  </a:lnTo>
                  <a:close/>
                </a:path>
                <a:path w="54609" h="737870">
                  <a:moveTo>
                    <a:pt x="54609" y="508000"/>
                  </a:moveTo>
                  <a:lnTo>
                    <a:pt x="0" y="508000"/>
                  </a:lnTo>
                  <a:lnTo>
                    <a:pt x="0" y="511809"/>
                  </a:lnTo>
                  <a:lnTo>
                    <a:pt x="54609" y="511809"/>
                  </a:lnTo>
                  <a:lnTo>
                    <a:pt x="54609" y="508000"/>
                  </a:lnTo>
                  <a:close/>
                </a:path>
                <a:path w="54609" h="737870">
                  <a:moveTo>
                    <a:pt x="54609" y="511809"/>
                  </a:moveTo>
                  <a:lnTo>
                    <a:pt x="0" y="511809"/>
                  </a:lnTo>
                  <a:lnTo>
                    <a:pt x="0" y="514349"/>
                  </a:lnTo>
                  <a:lnTo>
                    <a:pt x="54609" y="514349"/>
                  </a:lnTo>
                  <a:lnTo>
                    <a:pt x="54609" y="511809"/>
                  </a:lnTo>
                  <a:close/>
                </a:path>
                <a:path w="54609" h="737870">
                  <a:moveTo>
                    <a:pt x="54609" y="514350"/>
                  </a:moveTo>
                  <a:lnTo>
                    <a:pt x="0" y="514350"/>
                  </a:lnTo>
                  <a:lnTo>
                    <a:pt x="0" y="518159"/>
                  </a:lnTo>
                  <a:lnTo>
                    <a:pt x="54609" y="518159"/>
                  </a:lnTo>
                  <a:lnTo>
                    <a:pt x="54609" y="514350"/>
                  </a:lnTo>
                  <a:close/>
                </a:path>
                <a:path w="54609" h="737870">
                  <a:moveTo>
                    <a:pt x="54609" y="518159"/>
                  </a:moveTo>
                  <a:lnTo>
                    <a:pt x="0" y="518159"/>
                  </a:lnTo>
                  <a:lnTo>
                    <a:pt x="0" y="520699"/>
                  </a:lnTo>
                  <a:lnTo>
                    <a:pt x="54609" y="520699"/>
                  </a:lnTo>
                  <a:lnTo>
                    <a:pt x="54609" y="518159"/>
                  </a:lnTo>
                  <a:close/>
                </a:path>
                <a:path w="54609" h="737870">
                  <a:moveTo>
                    <a:pt x="54609" y="520700"/>
                  </a:moveTo>
                  <a:lnTo>
                    <a:pt x="0" y="520700"/>
                  </a:lnTo>
                  <a:lnTo>
                    <a:pt x="0" y="524509"/>
                  </a:lnTo>
                  <a:lnTo>
                    <a:pt x="54609" y="524509"/>
                  </a:lnTo>
                  <a:lnTo>
                    <a:pt x="54609" y="520700"/>
                  </a:lnTo>
                  <a:close/>
                </a:path>
                <a:path w="54609" h="737870">
                  <a:moveTo>
                    <a:pt x="54609" y="524510"/>
                  </a:moveTo>
                  <a:lnTo>
                    <a:pt x="0" y="524510"/>
                  </a:lnTo>
                  <a:lnTo>
                    <a:pt x="0" y="533399"/>
                  </a:lnTo>
                  <a:lnTo>
                    <a:pt x="54609" y="533399"/>
                  </a:lnTo>
                  <a:lnTo>
                    <a:pt x="54609" y="524510"/>
                  </a:lnTo>
                  <a:close/>
                </a:path>
                <a:path w="54609" h="737870">
                  <a:moveTo>
                    <a:pt x="54609" y="533400"/>
                  </a:moveTo>
                  <a:lnTo>
                    <a:pt x="0" y="533400"/>
                  </a:lnTo>
                  <a:lnTo>
                    <a:pt x="0" y="537209"/>
                  </a:lnTo>
                  <a:lnTo>
                    <a:pt x="54609" y="537209"/>
                  </a:lnTo>
                  <a:lnTo>
                    <a:pt x="54609" y="533400"/>
                  </a:lnTo>
                  <a:close/>
                </a:path>
                <a:path w="54609" h="737870">
                  <a:moveTo>
                    <a:pt x="54609" y="537210"/>
                  </a:moveTo>
                  <a:lnTo>
                    <a:pt x="0" y="537210"/>
                  </a:lnTo>
                  <a:lnTo>
                    <a:pt x="0" y="539749"/>
                  </a:lnTo>
                  <a:lnTo>
                    <a:pt x="54609" y="539749"/>
                  </a:lnTo>
                  <a:lnTo>
                    <a:pt x="54609" y="537210"/>
                  </a:lnTo>
                  <a:close/>
                </a:path>
                <a:path w="54609" h="737870">
                  <a:moveTo>
                    <a:pt x="54609" y="539750"/>
                  </a:moveTo>
                  <a:lnTo>
                    <a:pt x="0" y="539750"/>
                  </a:lnTo>
                  <a:lnTo>
                    <a:pt x="0" y="543559"/>
                  </a:lnTo>
                  <a:lnTo>
                    <a:pt x="54609" y="543559"/>
                  </a:lnTo>
                  <a:lnTo>
                    <a:pt x="54609" y="539750"/>
                  </a:lnTo>
                  <a:close/>
                </a:path>
                <a:path w="54609" h="737870">
                  <a:moveTo>
                    <a:pt x="54609" y="543560"/>
                  </a:moveTo>
                  <a:lnTo>
                    <a:pt x="0" y="543560"/>
                  </a:lnTo>
                  <a:lnTo>
                    <a:pt x="0" y="546099"/>
                  </a:lnTo>
                  <a:lnTo>
                    <a:pt x="54609" y="546099"/>
                  </a:lnTo>
                  <a:lnTo>
                    <a:pt x="54609" y="543560"/>
                  </a:lnTo>
                  <a:close/>
                </a:path>
                <a:path w="54609" h="737870">
                  <a:moveTo>
                    <a:pt x="3809" y="736599"/>
                  </a:moveTo>
                  <a:lnTo>
                    <a:pt x="0" y="736599"/>
                  </a:lnTo>
                  <a:lnTo>
                    <a:pt x="0" y="737869"/>
                  </a:lnTo>
                  <a:lnTo>
                    <a:pt x="3809" y="737869"/>
                  </a:lnTo>
                  <a:lnTo>
                    <a:pt x="3809" y="736599"/>
                  </a:lnTo>
                  <a:close/>
                </a:path>
                <a:path w="54609" h="737870">
                  <a:moveTo>
                    <a:pt x="13969" y="735330"/>
                  </a:moveTo>
                  <a:lnTo>
                    <a:pt x="8890" y="735330"/>
                  </a:lnTo>
                  <a:lnTo>
                    <a:pt x="8890" y="736599"/>
                  </a:lnTo>
                  <a:lnTo>
                    <a:pt x="13969" y="736599"/>
                  </a:lnTo>
                  <a:lnTo>
                    <a:pt x="13969" y="735330"/>
                  </a:lnTo>
                  <a:close/>
                </a:path>
                <a:path w="54609" h="737870">
                  <a:moveTo>
                    <a:pt x="29209" y="730249"/>
                  </a:moveTo>
                  <a:lnTo>
                    <a:pt x="0" y="730249"/>
                  </a:lnTo>
                  <a:lnTo>
                    <a:pt x="0" y="735330"/>
                  </a:lnTo>
                  <a:lnTo>
                    <a:pt x="19050" y="735330"/>
                  </a:lnTo>
                  <a:lnTo>
                    <a:pt x="19050" y="732790"/>
                  </a:lnTo>
                  <a:lnTo>
                    <a:pt x="24129" y="732790"/>
                  </a:lnTo>
                  <a:lnTo>
                    <a:pt x="24129" y="731519"/>
                  </a:lnTo>
                  <a:lnTo>
                    <a:pt x="29209" y="731519"/>
                  </a:lnTo>
                  <a:lnTo>
                    <a:pt x="29209" y="730249"/>
                  </a:lnTo>
                  <a:close/>
                </a:path>
                <a:path w="54609" h="737870">
                  <a:moveTo>
                    <a:pt x="38100" y="728979"/>
                  </a:moveTo>
                  <a:lnTo>
                    <a:pt x="33020" y="728979"/>
                  </a:lnTo>
                  <a:lnTo>
                    <a:pt x="33020" y="730249"/>
                  </a:lnTo>
                  <a:lnTo>
                    <a:pt x="38100" y="730249"/>
                  </a:lnTo>
                  <a:lnTo>
                    <a:pt x="38100" y="728979"/>
                  </a:lnTo>
                  <a:close/>
                </a:path>
                <a:path w="54609" h="737870">
                  <a:moveTo>
                    <a:pt x="53340" y="723899"/>
                  </a:moveTo>
                  <a:lnTo>
                    <a:pt x="0" y="723899"/>
                  </a:lnTo>
                  <a:lnTo>
                    <a:pt x="0" y="728979"/>
                  </a:lnTo>
                  <a:lnTo>
                    <a:pt x="43180" y="728979"/>
                  </a:lnTo>
                  <a:lnTo>
                    <a:pt x="43180" y="726439"/>
                  </a:lnTo>
                  <a:lnTo>
                    <a:pt x="48259" y="726439"/>
                  </a:lnTo>
                  <a:lnTo>
                    <a:pt x="48259" y="725169"/>
                  </a:lnTo>
                  <a:lnTo>
                    <a:pt x="53340" y="725169"/>
                  </a:lnTo>
                  <a:lnTo>
                    <a:pt x="53340" y="723899"/>
                  </a:lnTo>
                  <a:close/>
                </a:path>
                <a:path w="54609" h="737870">
                  <a:moveTo>
                    <a:pt x="54609" y="717549"/>
                  </a:moveTo>
                  <a:lnTo>
                    <a:pt x="0" y="717549"/>
                  </a:lnTo>
                  <a:lnTo>
                    <a:pt x="0" y="722630"/>
                  </a:lnTo>
                  <a:lnTo>
                    <a:pt x="54609" y="722630"/>
                  </a:lnTo>
                  <a:lnTo>
                    <a:pt x="54609" y="717549"/>
                  </a:lnTo>
                  <a:close/>
                </a:path>
                <a:path w="54609" h="737870">
                  <a:moveTo>
                    <a:pt x="54609" y="711199"/>
                  </a:moveTo>
                  <a:lnTo>
                    <a:pt x="0" y="711199"/>
                  </a:lnTo>
                  <a:lnTo>
                    <a:pt x="0" y="716279"/>
                  </a:lnTo>
                  <a:lnTo>
                    <a:pt x="54609" y="716279"/>
                  </a:lnTo>
                  <a:lnTo>
                    <a:pt x="54609" y="711199"/>
                  </a:lnTo>
                  <a:close/>
                </a:path>
                <a:path w="54609" h="737870">
                  <a:moveTo>
                    <a:pt x="54609" y="704849"/>
                  </a:moveTo>
                  <a:lnTo>
                    <a:pt x="0" y="704849"/>
                  </a:lnTo>
                  <a:lnTo>
                    <a:pt x="0" y="709929"/>
                  </a:lnTo>
                  <a:lnTo>
                    <a:pt x="54609" y="709929"/>
                  </a:lnTo>
                  <a:lnTo>
                    <a:pt x="54609" y="704849"/>
                  </a:lnTo>
                  <a:close/>
                </a:path>
                <a:path w="54609" h="737870">
                  <a:moveTo>
                    <a:pt x="54609" y="698499"/>
                  </a:moveTo>
                  <a:lnTo>
                    <a:pt x="0" y="698499"/>
                  </a:lnTo>
                  <a:lnTo>
                    <a:pt x="0" y="703580"/>
                  </a:lnTo>
                  <a:lnTo>
                    <a:pt x="54609" y="703580"/>
                  </a:lnTo>
                  <a:lnTo>
                    <a:pt x="54609" y="698499"/>
                  </a:lnTo>
                  <a:close/>
                </a:path>
                <a:path w="54609" h="737870">
                  <a:moveTo>
                    <a:pt x="54609" y="692149"/>
                  </a:moveTo>
                  <a:lnTo>
                    <a:pt x="0" y="692149"/>
                  </a:lnTo>
                  <a:lnTo>
                    <a:pt x="0" y="697229"/>
                  </a:lnTo>
                  <a:lnTo>
                    <a:pt x="54609" y="697229"/>
                  </a:lnTo>
                  <a:lnTo>
                    <a:pt x="54609" y="692149"/>
                  </a:lnTo>
                  <a:close/>
                </a:path>
                <a:path w="54609" h="737870">
                  <a:moveTo>
                    <a:pt x="54609" y="685799"/>
                  </a:moveTo>
                  <a:lnTo>
                    <a:pt x="0" y="685799"/>
                  </a:lnTo>
                  <a:lnTo>
                    <a:pt x="0" y="690880"/>
                  </a:lnTo>
                  <a:lnTo>
                    <a:pt x="54609" y="690880"/>
                  </a:lnTo>
                  <a:lnTo>
                    <a:pt x="54609" y="685799"/>
                  </a:lnTo>
                  <a:close/>
                </a:path>
                <a:path w="54609" h="737870">
                  <a:moveTo>
                    <a:pt x="54609" y="679449"/>
                  </a:moveTo>
                  <a:lnTo>
                    <a:pt x="0" y="679449"/>
                  </a:lnTo>
                  <a:lnTo>
                    <a:pt x="0" y="684530"/>
                  </a:lnTo>
                  <a:lnTo>
                    <a:pt x="54609" y="684530"/>
                  </a:lnTo>
                  <a:lnTo>
                    <a:pt x="54609" y="679449"/>
                  </a:lnTo>
                  <a:close/>
                </a:path>
                <a:path w="54609" h="737870">
                  <a:moveTo>
                    <a:pt x="54609" y="673099"/>
                  </a:moveTo>
                  <a:lnTo>
                    <a:pt x="0" y="673099"/>
                  </a:lnTo>
                  <a:lnTo>
                    <a:pt x="0" y="678179"/>
                  </a:lnTo>
                  <a:lnTo>
                    <a:pt x="54609" y="678179"/>
                  </a:lnTo>
                  <a:lnTo>
                    <a:pt x="54609" y="673099"/>
                  </a:lnTo>
                  <a:close/>
                </a:path>
                <a:path w="54609" h="737870">
                  <a:moveTo>
                    <a:pt x="54609" y="666749"/>
                  </a:moveTo>
                  <a:lnTo>
                    <a:pt x="0" y="666749"/>
                  </a:lnTo>
                  <a:lnTo>
                    <a:pt x="0" y="671829"/>
                  </a:lnTo>
                  <a:lnTo>
                    <a:pt x="54609" y="671829"/>
                  </a:lnTo>
                  <a:lnTo>
                    <a:pt x="54609" y="666749"/>
                  </a:lnTo>
                  <a:close/>
                </a:path>
                <a:path w="54609" h="737870">
                  <a:moveTo>
                    <a:pt x="54609" y="660399"/>
                  </a:moveTo>
                  <a:lnTo>
                    <a:pt x="0" y="660399"/>
                  </a:lnTo>
                  <a:lnTo>
                    <a:pt x="0" y="665480"/>
                  </a:lnTo>
                  <a:lnTo>
                    <a:pt x="54609" y="665480"/>
                  </a:lnTo>
                  <a:lnTo>
                    <a:pt x="54609" y="660399"/>
                  </a:lnTo>
                  <a:close/>
                </a:path>
                <a:path w="54609" h="737870">
                  <a:moveTo>
                    <a:pt x="54609" y="654049"/>
                  </a:moveTo>
                  <a:lnTo>
                    <a:pt x="0" y="654049"/>
                  </a:lnTo>
                  <a:lnTo>
                    <a:pt x="0" y="659129"/>
                  </a:lnTo>
                  <a:lnTo>
                    <a:pt x="54609" y="659129"/>
                  </a:lnTo>
                  <a:lnTo>
                    <a:pt x="54609" y="654049"/>
                  </a:lnTo>
                  <a:close/>
                </a:path>
                <a:path w="54609" h="737870">
                  <a:moveTo>
                    <a:pt x="54609" y="647699"/>
                  </a:moveTo>
                  <a:lnTo>
                    <a:pt x="0" y="647699"/>
                  </a:lnTo>
                  <a:lnTo>
                    <a:pt x="0" y="652779"/>
                  </a:lnTo>
                  <a:lnTo>
                    <a:pt x="54609" y="652779"/>
                  </a:lnTo>
                  <a:lnTo>
                    <a:pt x="54609" y="647699"/>
                  </a:lnTo>
                  <a:close/>
                </a:path>
                <a:path w="54609" h="737870">
                  <a:moveTo>
                    <a:pt x="54609" y="641349"/>
                  </a:moveTo>
                  <a:lnTo>
                    <a:pt x="0" y="641349"/>
                  </a:lnTo>
                  <a:lnTo>
                    <a:pt x="0" y="646429"/>
                  </a:lnTo>
                  <a:lnTo>
                    <a:pt x="54609" y="646429"/>
                  </a:lnTo>
                  <a:lnTo>
                    <a:pt x="54609" y="641349"/>
                  </a:lnTo>
                  <a:close/>
                </a:path>
                <a:path w="54609" h="737870">
                  <a:moveTo>
                    <a:pt x="54609" y="634999"/>
                  </a:moveTo>
                  <a:lnTo>
                    <a:pt x="0" y="634999"/>
                  </a:lnTo>
                  <a:lnTo>
                    <a:pt x="0" y="640079"/>
                  </a:lnTo>
                  <a:lnTo>
                    <a:pt x="54609" y="640079"/>
                  </a:lnTo>
                  <a:lnTo>
                    <a:pt x="54609" y="634999"/>
                  </a:lnTo>
                  <a:close/>
                </a:path>
                <a:path w="54609" h="737870">
                  <a:moveTo>
                    <a:pt x="54609" y="628649"/>
                  </a:moveTo>
                  <a:lnTo>
                    <a:pt x="0" y="628649"/>
                  </a:lnTo>
                  <a:lnTo>
                    <a:pt x="0" y="633730"/>
                  </a:lnTo>
                  <a:lnTo>
                    <a:pt x="54609" y="633730"/>
                  </a:lnTo>
                  <a:lnTo>
                    <a:pt x="54609" y="628649"/>
                  </a:lnTo>
                  <a:close/>
                </a:path>
                <a:path w="54609" h="737870">
                  <a:moveTo>
                    <a:pt x="54609" y="622299"/>
                  </a:moveTo>
                  <a:lnTo>
                    <a:pt x="0" y="622299"/>
                  </a:lnTo>
                  <a:lnTo>
                    <a:pt x="0" y="627379"/>
                  </a:lnTo>
                  <a:lnTo>
                    <a:pt x="54609" y="627379"/>
                  </a:lnTo>
                  <a:lnTo>
                    <a:pt x="54609" y="622299"/>
                  </a:lnTo>
                  <a:close/>
                </a:path>
                <a:path w="54609" h="737870">
                  <a:moveTo>
                    <a:pt x="54609" y="615949"/>
                  </a:moveTo>
                  <a:lnTo>
                    <a:pt x="0" y="615949"/>
                  </a:lnTo>
                  <a:lnTo>
                    <a:pt x="0" y="621029"/>
                  </a:lnTo>
                  <a:lnTo>
                    <a:pt x="54609" y="621029"/>
                  </a:lnTo>
                  <a:lnTo>
                    <a:pt x="54609" y="615949"/>
                  </a:lnTo>
                  <a:close/>
                </a:path>
                <a:path w="54609" h="737870">
                  <a:moveTo>
                    <a:pt x="54609" y="609599"/>
                  </a:moveTo>
                  <a:lnTo>
                    <a:pt x="0" y="609599"/>
                  </a:lnTo>
                  <a:lnTo>
                    <a:pt x="0" y="614679"/>
                  </a:lnTo>
                  <a:lnTo>
                    <a:pt x="54609" y="614679"/>
                  </a:lnTo>
                  <a:lnTo>
                    <a:pt x="54609" y="609599"/>
                  </a:lnTo>
                  <a:close/>
                </a:path>
                <a:path w="54609" h="737870">
                  <a:moveTo>
                    <a:pt x="54609" y="603249"/>
                  </a:moveTo>
                  <a:lnTo>
                    <a:pt x="0" y="603249"/>
                  </a:lnTo>
                  <a:lnTo>
                    <a:pt x="0" y="608330"/>
                  </a:lnTo>
                  <a:lnTo>
                    <a:pt x="54609" y="608330"/>
                  </a:lnTo>
                  <a:lnTo>
                    <a:pt x="54609" y="603249"/>
                  </a:lnTo>
                  <a:close/>
                </a:path>
                <a:path w="54609" h="737870">
                  <a:moveTo>
                    <a:pt x="54609" y="596899"/>
                  </a:moveTo>
                  <a:lnTo>
                    <a:pt x="0" y="596899"/>
                  </a:lnTo>
                  <a:lnTo>
                    <a:pt x="0" y="601979"/>
                  </a:lnTo>
                  <a:lnTo>
                    <a:pt x="54609" y="601979"/>
                  </a:lnTo>
                  <a:lnTo>
                    <a:pt x="54609" y="596899"/>
                  </a:lnTo>
                  <a:close/>
                </a:path>
                <a:path w="54609" h="737870">
                  <a:moveTo>
                    <a:pt x="54609" y="590549"/>
                  </a:moveTo>
                  <a:lnTo>
                    <a:pt x="0" y="590549"/>
                  </a:lnTo>
                  <a:lnTo>
                    <a:pt x="0" y="595629"/>
                  </a:lnTo>
                  <a:lnTo>
                    <a:pt x="54609" y="595629"/>
                  </a:lnTo>
                  <a:lnTo>
                    <a:pt x="54609" y="590549"/>
                  </a:lnTo>
                  <a:close/>
                </a:path>
                <a:path w="54609" h="737870">
                  <a:moveTo>
                    <a:pt x="54609" y="584199"/>
                  </a:moveTo>
                  <a:lnTo>
                    <a:pt x="0" y="584199"/>
                  </a:lnTo>
                  <a:lnTo>
                    <a:pt x="0" y="589280"/>
                  </a:lnTo>
                  <a:lnTo>
                    <a:pt x="54609" y="589280"/>
                  </a:lnTo>
                  <a:lnTo>
                    <a:pt x="54609" y="584199"/>
                  </a:lnTo>
                  <a:close/>
                </a:path>
                <a:path w="54609" h="737870">
                  <a:moveTo>
                    <a:pt x="54609" y="577849"/>
                  </a:moveTo>
                  <a:lnTo>
                    <a:pt x="0" y="577849"/>
                  </a:lnTo>
                  <a:lnTo>
                    <a:pt x="0" y="582930"/>
                  </a:lnTo>
                  <a:lnTo>
                    <a:pt x="54609" y="582930"/>
                  </a:lnTo>
                  <a:lnTo>
                    <a:pt x="54609" y="577849"/>
                  </a:lnTo>
                  <a:close/>
                </a:path>
                <a:path w="54609" h="737870">
                  <a:moveTo>
                    <a:pt x="54609" y="571499"/>
                  </a:moveTo>
                  <a:lnTo>
                    <a:pt x="0" y="571499"/>
                  </a:lnTo>
                  <a:lnTo>
                    <a:pt x="0" y="576580"/>
                  </a:lnTo>
                  <a:lnTo>
                    <a:pt x="54609" y="576580"/>
                  </a:lnTo>
                  <a:lnTo>
                    <a:pt x="54609" y="571499"/>
                  </a:lnTo>
                  <a:close/>
                </a:path>
                <a:path w="54609" h="737870">
                  <a:moveTo>
                    <a:pt x="54609" y="565149"/>
                  </a:moveTo>
                  <a:lnTo>
                    <a:pt x="0" y="565149"/>
                  </a:lnTo>
                  <a:lnTo>
                    <a:pt x="0" y="570229"/>
                  </a:lnTo>
                  <a:lnTo>
                    <a:pt x="54609" y="570229"/>
                  </a:lnTo>
                  <a:lnTo>
                    <a:pt x="54609" y="565149"/>
                  </a:lnTo>
                  <a:close/>
                </a:path>
                <a:path w="54609" h="737870">
                  <a:moveTo>
                    <a:pt x="54609" y="558799"/>
                  </a:moveTo>
                  <a:lnTo>
                    <a:pt x="0" y="558799"/>
                  </a:lnTo>
                  <a:lnTo>
                    <a:pt x="0" y="563880"/>
                  </a:lnTo>
                  <a:lnTo>
                    <a:pt x="54609" y="563880"/>
                  </a:lnTo>
                  <a:lnTo>
                    <a:pt x="54609" y="558799"/>
                  </a:lnTo>
                  <a:close/>
                </a:path>
                <a:path w="54609" h="737870">
                  <a:moveTo>
                    <a:pt x="54609" y="552449"/>
                  </a:moveTo>
                  <a:lnTo>
                    <a:pt x="0" y="552449"/>
                  </a:lnTo>
                  <a:lnTo>
                    <a:pt x="0" y="557530"/>
                  </a:lnTo>
                  <a:lnTo>
                    <a:pt x="54609" y="557530"/>
                  </a:lnTo>
                  <a:lnTo>
                    <a:pt x="54609" y="552449"/>
                  </a:lnTo>
                  <a:close/>
                </a:path>
                <a:path w="54609" h="737870">
                  <a:moveTo>
                    <a:pt x="54609" y="547369"/>
                  </a:moveTo>
                  <a:lnTo>
                    <a:pt x="0" y="547369"/>
                  </a:lnTo>
                  <a:lnTo>
                    <a:pt x="0" y="551179"/>
                  </a:lnTo>
                  <a:lnTo>
                    <a:pt x="54609" y="551179"/>
                  </a:lnTo>
                  <a:lnTo>
                    <a:pt x="54609" y="547369"/>
                  </a:lnTo>
                  <a:close/>
                </a:path>
              </a:pathLst>
            </a:custGeom>
            <a:solidFill>
              <a:srgbClr val="226A22"/>
            </a:solidFill>
          </p:spPr>
          <p:txBody>
            <a:bodyPr wrap="square" lIns="0" tIns="0" rIns="0" bIns="0" rtlCol="0"/>
            <a:lstStyle/>
            <a:p>
              <a:endParaRPr/>
            </a:p>
          </p:txBody>
        </p:sp>
        <p:sp>
          <p:nvSpPr>
            <p:cNvPr id="937" name="object 937"/>
            <p:cNvSpPr/>
            <p:nvPr/>
          </p:nvSpPr>
          <p:spPr>
            <a:xfrm>
              <a:off x="6960870" y="5497829"/>
              <a:ext cx="55880" cy="753110"/>
            </a:xfrm>
            <a:custGeom>
              <a:avLst/>
              <a:gdLst/>
              <a:ahLst/>
              <a:cxnLst/>
              <a:rect l="l" t="t" r="r" b="b"/>
              <a:pathLst>
                <a:path w="55879" h="753110">
                  <a:moveTo>
                    <a:pt x="55879" y="0"/>
                  </a:moveTo>
                  <a:lnTo>
                    <a:pt x="41909" y="0"/>
                  </a:lnTo>
                  <a:lnTo>
                    <a:pt x="41910" y="1270"/>
                  </a:lnTo>
                  <a:lnTo>
                    <a:pt x="0" y="1270"/>
                  </a:lnTo>
                  <a:lnTo>
                    <a:pt x="0" y="8890"/>
                  </a:lnTo>
                  <a:lnTo>
                    <a:pt x="55879" y="8890"/>
                  </a:lnTo>
                  <a:lnTo>
                    <a:pt x="55879" y="0"/>
                  </a:lnTo>
                  <a:close/>
                </a:path>
                <a:path w="55879" h="753110">
                  <a:moveTo>
                    <a:pt x="55879" y="8890"/>
                  </a:moveTo>
                  <a:lnTo>
                    <a:pt x="0" y="8890"/>
                  </a:lnTo>
                  <a:lnTo>
                    <a:pt x="0" y="11430"/>
                  </a:lnTo>
                  <a:lnTo>
                    <a:pt x="55879" y="11430"/>
                  </a:lnTo>
                  <a:lnTo>
                    <a:pt x="55879" y="8890"/>
                  </a:lnTo>
                  <a:close/>
                </a:path>
                <a:path w="55879" h="753110">
                  <a:moveTo>
                    <a:pt x="55879" y="11430"/>
                  </a:moveTo>
                  <a:lnTo>
                    <a:pt x="0" y="11430"/>
                  </a:lnTo>
                  <a:lnTo>
                    <a:pt x="0" y="15240"/>
                  </a:lnTo>
                  <a:lnTo>
                    <a:pt x="55879" y="15240"/>
                  </a:lnTo>
                  <a:lnTo>
                    <a:pt x="55879" y="11430"/>
                  </a:lnTo>
                  <a:close/>
                </a:path>
                <a:path w="55879" h="753110">
                  <a:moveTo>
                    <a:pt x="55879" y="15240"/>
                  </a:moveTo>
                  <a:lnTo>
                    <a:pt x="0" y="15240"/>
                  </a:lnTo>
                  <a:lnTo>
                    <a:pt x="0" y="17780"/>
                  </a:lnTo>
                  <a:lnTo>
                    <a:pt x="55879" y="17780"/>
                  </a:lnTo>
                  <a:lnTo>
                    <a:pt x="55879" y="15240"/>
                  </a:lnTo>
                  <a:close/>
                </a:path>
                <a:path w="55879" h="753110">
                  <a:moveTo>
                    <a:pt x="55879" y="17780"/>
                  </a:moveTo>
                  <a:lnTo>
                    <a:pt x="0" y="17780"/>
                  </a:lnTo>
                  <a:lnTo>
                    <a:pt x="0" y="24130"/>
                  </a:lnTo>
                  <a:lnTo>
                    <a:pt x="55879" y="24130"/>
                  </a:lnTo>
                  <a:lnTo>
                    <a:pt x="55879" y="17780"/>
                  </a:lnTo>
                  <a:close/>
                </a:path>
                <a:path w="55879" h="753110">
                  <a:moveTo>
                    <a:pt x="55879" y="24130"/>
                  </a:moveTo>
                  <a:lnTo>
                    <a:pt x="0" y="24130"/>
                  </a:lnTo>
                  <a:lnTo>
                    <a:pt x="0" y="34290"/>
                  </a:lnTo>
                  <a:lnTo>
                    <a:pt x="55879" y="34290"/>
                  </a:lnTo>
                  <a:lnTo>
                    <a:pt x="55879" y="24130"/>
                  </a:lnTo>
                  <a:close/>
                </a:path>
                <a:path w="55879" h="753110">
                  <a:moveTo>
                    <a:pt x="55879" y="34290"/>
                  </a:moveTo>
                  <a:lnTo>
                    <a:pt x="0" y="34290"/>
                  </a:lnTo>
                  <a:lnTo>
                    <a:pt x="0" y="36830"/>
                  </a:lnTo>
                  <a:lnTo>
                    <a:pt x="55879" y="36830"/>
                  </a:lnTo>
                  <a:lnTo>
                    <a:pt x="55879" y="34290"/>
                  </a:lnTo>
                  <a:close/>
                </a:path>
                <a:path w="55879" h="753110">
                  <a:moveTo>
                    <a:pt x="55879" y="36830"/>
                  </a:moveTo>
                  <a:lnTo>
                    <a:pt x="0" y="36830"/>
                  </a:lnTo>
                  <a:lnTo>
                    <a:pt x="0" y="40640"/>
                  </a:lnTo>
                  <a:lnTo>
                    <a:pt x="55879" y="40640"/>
                  </a:lnTo>
                  <a:lnTo>
                    <a:pt x="55879" y="36830"/>
                  </a:lnTo>
                  <a:close/>
                </a:path>
                <a:path w="55879" h="753110">
                  <a:moveTo>
                    <a:pt x="55879" y="40640"/>
                  </a:moveTo>
                  <a:lnTo>
                    <a:pt x="0" y="40640"/>
                  </a:lnTo>
                  <a:lnTo>
                    <a:pt x="0" y="43180"/>
                  </a:lnTo>
                  <a:lnTo>
                    <a:pt x="55879" y="43180"/>
                  </a:lnTo>
                  <a:lnTo>
                    <a:pt x="55879" y="40640"/>
                  </a:lnTo>
                  <a:close/>
                </a:path>
                <a:path w="55879" h="753110">
                  <a:moveTo>
                    <a:pt x="55879" y="43180"/>
                  </a:moveTo>
                  <a:lnTo>
                    <a:pt x="0" y="43180"/>
                  </a:lnTo>
                  <a:lnTo>
                    <a:pt x="0" y="46990"/>
                  </a:lnTo>
                  <a:lnTo>
                    <a:pt x="55879" y="46990"/>
                  </a:lnTo>
                  <a:lnTo>
                    <a:pt x="55879" y="43180"/>
                  </a:lnTo>
                  <a:close/>
                </a:path>
                <a:path w="55879" h="753110">
                  <a:moveTo>
                    <a:pt x="55879" y="46990"/>
                  </a:moveTo>
                  <a:lnTo>
                    <a:pt x="0" y="46990"/>
                  </a:lnTo>
                  <a:lnTo>
                    <a:pt x="0" y="59690"/>
                  </a:lnTo>
                  <a:lnTo>
                    <a:pt x="55879" y="59690"/>
                  </a:lnTo>
                  <a:lnTo>
                    <a:pt x="55879" y="46990"/>
                  </a:lnTo>
                  <a:close/>
                </a:path>
                <a:path w="55879" h="753110">
                  <a:moveTo>
                    <a:pt x="55879" y="59690"/>
                  </a:moveTo>
                  <a:lnTo>
                    <a:pt x="0" y="59690"/>
                  </a:lnTo>
                  <a:lnTo>
                    <a:pt x="0" y="62230"/>
                  </a:lnTo>
                  <a:lnTo>
                    <a:pt x="55879" y="62230"/>
                  </a:lnTo>
                  <a:lnTo>
                    <a:pt x="55879" y="59690"/>
                  </a:lnTo>
                  <a:close/>
                </a:path>
                <a:path w="55879" h="753110">
                  <a:moveTo>
                    <a:pt x="55879" y="62230"/>
                  </a:moveTo>
                  <a:lnTo>
                    <a:pt x="0" y="62230"/>
                  </a:lnTo>
                  <a:lnTo>
                    <a:pt x="0" y="66040"/>
                  </a:lnTo>
                  <a:lnTo>
                    <a:pt x="55879" y="66040"/>
                  </a:lnTo>
                  <a:lnTo>
                    <a:pt x="55879" y="62230"/>
                  </a:lnTo>
                  <a:close/>
                </a:path>
                <a:path w="55879" h="753110">
                  <a:moveTo>
                    <a:pt x="55879" y="66040"/>
                  </a:moveTo>
                  <a:lnTo>
                    <a:pt x="0" y="66040"/>
                  </a:lnTo>
                  <a:lnTo>
                    <a:pt x="0" y="72390"/>
                  </a:lnTo>
                  <a:lnTo>
                    <a:pt x="55879" y="72390"/>
                  </a:lnTo>
                  <a:lnTo>
                    <a:pt x="55879" y="66040"/>
                  </a:lnTo>
                  <a:close/>
                </a:path>
                <a:path w="55879" h="753110">
                  <a:moveTo>
                    <a:pt x="55879" y="72390"/>
                  </a:moveTo>
                  <a:lnTo>
                    <a:pt x="0" y="72390"/>
                  </a:lnTo>
                  <a:lnTo>
                    <a:pt x="0" y="74930"/>
                  </a:lnTo>
                  <a:lnTo>
                    <a:pt x="55879" y="74930"/>
                  </a:lnTo>
                  <a:lnTo>
                    <a:pt x="55879" y="72390"/>
                  </a:lnTo>
                  <a:close/>
                </a:path>
                <a:path w="55879" h="753110">
                  <a:moveTo>
                    <a:pt x="55879" y="74930"/>
                  </a:moveTo>
                  <a:lnTo>
                    <a:pt x="0" y="74930"/>
                  </a:lnTo>
                  <a:lnTo>
                    <a:pt x="0" y="91440"/>
                  </a:lnTo>
                  <a:lnTo>
                    <a:pt x="55879" y="91440"/>
                  </a:lnTo>
                  <a:lnTo>
                    <a:pt x="55879" y="74930"/>
                  </a:lnTo>
                  <a:close/>
                </a:path>
                <a:path w="55879" h="753110">
                  <a:moveTo>
                    <a:pt x="55879" y="91440"/>
                  </a:moveTo>
                  <a:lnTo>
                    <a:pt x="0" y="91440"/>
                  </a:lnTo>
                  <a:lnTo>
                    <a:pt x="0" y="93980"/>
                  </a:lnTo>
                  <a:lnTo>
                    <a:pt x="55879" y="93980"/>
                  </a:lnTo>
                  <a:lnTo>
                    <a:pt x="55879" y="91440"/>
                  </a:lnTo>
                  <a:close/>
                </a:path>
                <a:path w="55879" h="753110">
                  <a:moveTo>
                    <a:pt x="55879" y="93980"/>
                  </a:moveTo>
                  <a:lnTo>
                    <a:pt x="0" y="93980"/>
                  </a:lnTo>
                  <a:lnTo>
                    <a:pt x="0" y="97790"/>
                  </a:lnTo>
                  <a:lnTo>
                    <a:pt x="55879" y="97790"/>
                  </a:lnTo>
                  <a:lnTo>
                    <a:pt x="55879" y="93980"/>
                  </a:lnTo>
                  <a:close/>
                </a:path>
                <a:path w="55879" h="753110">
                  <a:moveTo>
                    <a:pt x="55879" y="97790"/>
                  </a:moveTo>
                  <a:lnTo>
                    <a:pt x="0" y="97790"/>
                  </a:lnTo>
                  <a:lnTo>
                    <a:pt x="0" y="100330"/>
                  </a:lnTo>
                  <a:lnTo>
                    <a:pt x="55879" y="100330"/>
                  </a:lnTo>
                  <a:lnTo>
                    <a:pt x="55879" y="97790"/>
                  </a:lnTo>
                  <a:close/>
                </a:path>
                <a:path w="55879" h="753110">
                  <a:moveTo>
                    <a:pt x="55879" y="100330"/>
                  </a:moveTo>
                  <a:lnTo>
                    <a:pt x="0" y="100330"/>
                  </a:lnTo>
                  <a:lnTo>
                    <a:pt x="0" y="104140"/>
                  </a:lnTo>
                  <a:lnTo>
                    <a:pt x="55879" y="104140"/>
                  </a:lnTo>
                  <a:lnTo>
                    <a:pt x="55879" y="100330"/>
                  </a:lnTo>
                  <a:close/>
                </a:path>
                <a:path w="55879" h="753110">
                  <a:moveTo>
                    <a:pt x="55879" y="104140"/>
                  </a:moveTo>
                  <a:lnTo>
                    <a:pt x="0" y="104140"/>
                  </a:lnTo>
                  <a:lnTo>
                    <a:pt x="0" y="110490"/>
                  </a:lnTo>
                  <a:lnTo>
                    <a:pt x="55879" y="110490"/>
                  </a:lnTo>
                  <a:lnTo>
                    <a:pt x="55879" y="104140"/>
                  </a:lnTo>
                  <a:close/>
                </a:path>
                <a:path w="55879" h="753110">
                  <a:moveTo>
                    <a:pt x="55879" y="110490"/>
                  </a:moveTo>
                  <a:lnTo>
                    <a:pt x="0" y="110490"/>
                  </a:lnTo>
                  <a:lnTo>
                    <a:pt x="0" y="116840"/>
                  </a:lnTo>
                  <a:lnTo>
                    <a:pt x="55879" y="116840"/>
                  </a:lnTo>
                  <a:lnTo>
                    <a:pt x="55879" y="110490"/>
                  </a:lnTo>
                  <a:close/>
                </a:path>
                <a:path w="55879" h="753110">
                  <a:moveTo>
                    <a:pt x="55879" y="116840"/>
                  </a:moveTo>
                  <a:lnTo>
                    <a:pt x="0" y="116840"/>
                  </a:lnTo>
                  <a:lnTo>
                    <a:pt x="0" y="119380"/>
                  </a:lnTo>
                  <a:lnTo>
                    <a:pt x="55879" y="119380"/>
                  </a:lnTo>
                  <a:lnTo>
                    <a:pt x="55879" y="116840"/>
                  </a:lnTo>
                  <a:close/>
                </a:path>
                <a:path w="55879" h="753110">
                  <a:moveTo>
                    <a:pt x="55879" y="119380"/>
                  </a:moveTo>
                  <a:lnTo>
                    <a:pt x="0" y="119380"/>
                  </a:lnTo>
                  <a:lnTo>
                    <a:pt x="0" y="123190"/>
                  </a:lnTo>
                  <a:lnTo>
                    <a:pt x="55879" y="123190"/>
                  </a:lnTo>
                  <a:lnTo>
                    <a:pt x="55879" y="119380"/>
                  </a:lnTo>
                  <a:close/>
                </a:path>
                <a:path w="55879" h="753110">
                  <a:moveTo>
                    <a:pt x="55879" y="123190"/>
                  </a:moveTo>
                  <a:lnTo>
                    <a:pt x="0" y="123190"/>
                  </a:lnTo>
                  <a:lnTo>
                    <a:pt x="0" y="129540"/>
                  </a:lnTo>
                  <a:lnTo>
                    <a:pt x="55879" y="129540"/>
                  </a:lnTo>
                  <a:lnTo>
                    <a:pt x="55879" y="123190"/>
                  </a:lnTo>
                  <a:close/>
                </a:path>
                <a:path w="55879" h="753110">
                  <a:moveTo>
                    <a:pt x="55879" y="129540"/>
                  </a:moveTo>
                  <a:lnTo>
                    <a:pt x="0" y="129540"/>
                  </a:lnTo>
                  <a:lnTo>
                    <a:pt x="0" y="135890"/>
                  </a:lnTo>
                  <a:lnTo>
                    <a:pt x="55879" y="135890"/>
                  </a:lnTo>
                  <a:lnTo>
                    <a:pt x="55879" y="129540"/>
                  </a:lnTo>
                  <a:close/>
                </a:path>
                <a:path w="55879" h="753110">
                  <a:moveTo>
                    <a:pt x="55879" y="135890"/>
                  </a:moveTo>
                  <a:lnTo>
                    <a:pt x="0" y="135890"/>
                  </a:lnTo>
                  <a:lnTo>
                    <a:pt x="0" y="138430"/>
                  </a:lnTo>
                  <a:lnTo>
                    <a:pt x="55879" y="138430"/>
                  </a:lnTo>
                  <a:lnTo>
                    <a:pt x="55879" y="135890"/>
                  </a:lnTo>
                  <a:close/>
                </a:path>
                <a:path w="55879" h="753110">
                  <a:moveTo>
                    <a:pt x="55879" y="138430"/>
                  </a:moveTo>
                  <a:lnTo>
                    <a:pt x="0" y="138430"/>
                  </a:lnTo>
                  <a:lnTo>
                    <a:pt x="0" y="144780"/>
                  </a:lnTo>
                  <a:lnTo>
                    <a:pt x="55879" y="144780"/>
                  </a:lnTo>
                  <a:lnTo>
                    <a:pt x="55879" y="138430"/>
                  </a:lnTo>
                  <a:close/>
                </a:path>
                <a:path w="55879" h="753110">
                  <a:moveTo>
                    <a:pt x="55879" y="144780"/>
                  </a:moveTo>
                  <a:lnTo>
                    <a:pt x="0" y="144780"/>
                  </a:lnTo>
                  <a:lnTo>
                    <a:pt x="0" y="154940"/>
                  </a:lnTo>
                  <a:lnTo>
                    <a:pt x="55879" y="154940"/>
                  </a:lnTo>
                  <a:lnTo>
                    <a:pt x="55879" y="144780"/>
                  </a:lnTo>
                  <a:close/>
                </a:path>
                <a:path w="55879" h="753110">
                  <a:moveTo>
                    <a:pt x="55879" y="154940"/>
                  </a:moveTo>
                  <a:lnTo>
                    <a:pt x="0" y="154940"/>
                  </a:lnTo>
                  <a:lnTo>
                    <a:pt x="0" y="157480"/>
                  </a:lnTo>
                  <a:lnTo>
                    <a:pt x="55879" y="157480"/>
                  </a:lnTo>
                  <a:lnTo>
                    <a:pt x="55879" y="154940"/>
                  </a:lnTo>
                  <a:close/>
                </a:path>
                <a:path w="55879" h="753110">
                  <a:moveTo>
                    <a:pt x="55879" y="157480"/>
                  </a:moveTo>
                  <a:lnTo>
                    <a:pt x="0" y="157480"/>
                  </a:lnTo>
                  <a:lnTo>
                    <a:pt x="0" y="161290"/>
                  </a:lnTo>
                  <a:lnTo>
                    <a:pt x="55879" y="161290"/>
                  </a:lnTo>
                  <a:lnTo>
                    <a:pt x="55879" y="157480"/>
                  </a:lnTo>
                  <a:close/>
                </a:path>
                <a:path w="55879" h="753110">
                  <a:moveTo>
                    <a:pt x="55879" y="161290"/>
                  </a:moveTo>
                  <a:lnTo>
                    <a:pt x="0" y="161290"/>
                  </a:lnTo>
                  <a:lnTo>
                    <a:pt x="0" y="170180"/>
                  </a:lnTo>
                  <a:lnTo>
                    <a:pt x="55879" y="170180"/>
                  </a:lnTo>
                  <a:lnTo>
                    <a:pt x="55879" y="161290"/>
                  </a:lnTo>
                  <a:close/>
                </a:path>
                <a:path w="55879" h="753110">
                  <a:moveTo>
                    <a:pt x="55879" y="170180"/>
                  </a:moveTo>
                  <a:lnTo>
                    <a:pt x="0" y="170180"/>
                  </a:lnTo>
                  <a:lnTo>
                    <a:pt x="0" y="173990"/>
                  </a:lnTo>
                  <a:lnTo>
                    <a:pt x="55879" y="173990"/>
                  </a:lnTo>
                  <a:lnTo>
                    <a:pt x="55879" y="170180"/>
                  </a:lnTo>
                  <a:close/>
                </a:path>
                <a:path w="55879" h="753110">
                  <a:moveTo>
                    <a:pt x="55879" y="173990"/>
                  </a:moveTo>
                  <a:lnTo>
                    <a:pt x="0" y="173990"/>
                  </a:lnTo>
                  <a:lnTo>
                    <a:pt x="0" y="176530"/>
                  </a:lnTo>
                  <a:lnTo>
                    <a:pt x="55879" y="176530"/>
                  </a:lnTo>
                  <a:lnTo>
                    <a:pt x="55879" y="173990"/>
                  </a:lnTo>
                  <a:close/>
                </a:path>
                <a:path w="55879" h="753110">
                  <a:moveTo>
                    <a:pt x="55879" y="176530"/>
                  </a:moveTo>
                  <a:lnTo>
                    <a:pt x="0" y="176530"/>
                  </a:lnTo>
                  <a:lnTo>
                    <a:pt x="0" y="186690"/>
                  </a:lnTo>
                  <a:lnTo>
                    <a:pt x="55879" y="186690"/>
                  </a:lnTo>
                  <a:lnTo>
                    <a:pt x="55879" y="176530"/>
                  </a:lnTo>
                  <a:close/>
                </a:path>
                <a:path w="55879" h="753110">
                  <a:moveTo>
                    <a:pt x="55879" y="186690"/>
                  </a:moveTo>
                  <a:lnTo>
                    <a:pt x="0" y="186690"/>
                  </a:lnTo>
                  <a:lnTo>
                    <a:pt x="0" y="189230"/>
                  </a:lnTo>
                  <a:lnTo>
                    <a:pt x="55879" y="189230"/>
                  </a:lnTo>
                  <a:lnTo>
                    <a:pt x="55879" y="186690"/>
                  </a:lnTo>
                  <a:close/>
                </a:path>
                <a:path w="55879" h="753110">
                  <a:moveTo>
                    <a:pt x="55879" y="189230"/>
                  </a:moveTo>
                  <a:lnTo>
                    <a:pt x="0" y="189230"/>
                  </a:lnTo>
                  <a:lnTo>
                    <a:pt x="0" y="193040"/>
                  </a:lnTo>
                  <a:lnTo>
                    <a:pt x="55879" y="193040"/>
                  </a:lnTo>
                  <a:lnTo>
                    <a:pt x="55879" y="189230"/>
                  </a:lnTo>
                  <a:close/>
                </a:path>
                <a:path w="55879" h="753110">
                  <a:moveTo>
                    <a:pt x="55879" y="193040"/>
                  </a:moveTo>
                  <a:lnTo>
                    <a:pt x="0" y="193040"/>
                  </a:lnTo>
                  <a:lnTo>
                    <a:pt x="0" y="195580"/>
                  </a:lnTo>
                  <a:lnTo>
                    <a:pt x="55879" y="195580"/>
                  </a:lnTo>
                  <a:lnTo>
                    <a:pt x="55879" y="193040"/>
                  </a:lnTo>
                  <a:close/>
                </a:path>
                <a:path w="55879" h="753110">
                  <a:moveTo>
                    <a:pt x="55879" y="195580"/>
                  </a:moveTo>
                  <a:lnTo>
                    <a:pt x="0" y="195580"/>
                  </a:lnTo>
                  <a:lnTo>
                    <a:pt x="0" y="199390"/>
                  </a:lnTo>
                  <a:lnTo>
                    <a:pt x="55879" y="199390"/>
                  </a:lnTo>
                  <a:lnTo>
                    <a:pt x="55879" y="195580"/>
                  </a:lnTo>
                  <a:close/>
                </a:path>
                <a:path w="55879" h="753110">
                  <a:moveTo>
                    <a:pt x="55879" y="199390"/>
                  </a:moveTo>
                  <a:lnTo>
                    <a:pt x="0" y="199390"/>
                  </a:lnTo>
                  <a:lnTo>
                    <a:pt x="0" y="201930"/>
                  </a:lnTo>
                  <a:lnTo>
                    <a:pt x="55879" y="201930"/>
                  </a:lnTo>
                  <a:lnTo>
                    <a:pt x="55879" y="199390"/>
                  </a:lnTo>
                  <a:close/>
                </a:path>
                <a:path w="55879" h="753110">
                  <a:moveTo>
                    <a:pt x="55879" y="201930"/>
                  </a:moveTo>
                  <a:lnTo>
                    <a:pt x="0" y="201930"/>
                  </a:lnTo>
                  <a:lnTo>
                    <a:pt x="0" y="205740"/>
                  </a:lnTo>
                  <a:lnTo>
                    <a:pt x="55879" y="205740"/>
                  </a:lnTo>
                  <a:lnTo>
                    <a:pt x="55879" y="201930"/>
                  </a:lnTo>
                  <a:close/>
                </a:path>
                <a:path w="55879" h="753110">
                  <a:moveTo>
                    <a:pt x="55879" y="205740"/>
                  </a:moveTo>
                  <a:lnTo>
                    <a:pt x="0" y="205740"/>
                  </a:lnTo>
                  <a:lnTo>
                    <a:pt x="0" y="212090"/>
                  </a:lnTo>
                  <a:lnTo>
                    <a:pt x="55879" y="212090"/>
                  </a:lnTo>
                  <a:lnTo>
                    <a:pt x="55879" y="205740"/>
                  </a:lnTo>
                  <a:close/>
                </a:path>
                <a:path w="55879" h="753110">
                  <a:moveTo>
                    <a:pt x="55879" y="212090"/>
                  </a:moveTo>
                  <a:lnTo>
                    <a:pt x="0" y="212090"/>
                  </a:lnTo>
                  <a:lnTo>
                    <a:pt x="0" y="214630"/>
                  </a:lnTo>
                  <a:lnTo>
                    <a:pt x="55879" y="214630"/>
                  </a:lnTo>
                  <a:lnTo>
                    <a:pt x="55879" y="212090"/>
                  </a:lnTo>
                  <a:close/>
                </a:path>
                <a:path w="55879" h="753110">
                  <a:moveTo>
                    <a:pt x="55879" y="214630"/>
                  </a:moveTo>
                  <a:lnTo>
                    <a:pt x="0" y="214630"/>
                  </a:lnTo>
                  <a:lnTo>
                    <a:pt x="0" y="218440"/>
                  </a:lnTo>
                  <a:lnTo>
                    <a:pt x="55879" y="218440"/>
                  </a:lnTo>
                  <a:lnTo>
                    <a:pt x="55879" y="214630"/>
                  </a:lnTo>
                  <a:close/>
                </a:path>
                <a:path w="55879" h="753110">
                  <a:moveTo>
                    <a:pt x="55879" y="218440"/>
                  </a:moveTo>
                  <a:lnTo>
                    <a:pt x="0" y="218440"/>
                  </a:lnTo>
                  <a:lnTo>
                    <a:pt x="0" y="227330"/>
                  </a:lnTo>
                  <a:lnTo>
                    <a:pt x="55879" y="227330"/>
                  </a:lnTo>
                  <a:lnTo>
                    <a:pt x="55879" y="218440"/>
                  </a:lnTo>
                  <a:close/>
                </a:path>
                <a:path w="55879" h="753110">
                  <a:moveTo>
                    <a:pt x="55879" y="227330"/>
                  </a:moveTo>
                  <a:lnTo>
                    <a:pt x="0" y="227330"/>
                  </a:lnTo>
                  <a:lnTo>
                    <a:pt x="0" y="231140"/>
                  </a:lnTo>
                  <a:lnTo>
                    <a:pt x="55879" y="231140"/>
                  </a:lnTo>
                  <a:lnTo>
                    <a:pt x="55879" y="227330"/>
                  </a:lnTo>
                  <a:close/>
                </a:path>
                <a:path w="55879" h="753110">
                  <a:moveTo>
                    <a:pt x="55879" y="231140"/>
                  </a:moveTo>
                  <a:lnTo>
                    <a:pt x="0" y="231140"/>
                  </a:lnTo>
                  <a:lnTo>
                    <a:pt x="0" y="233680"/>
                  </a:lnTo>
                  <a:lnTo>
                    <a:pt x="55879" y="233680"/>
                  </a:lnTo>
                  <a:lnTo>
                    <a:pt x="55879" y="231140"/>
                  </a:lnTo>
                  <a:close/>
                </a:path>
                <a:path w="55879" h="753110">
                  <a:moveTo>
                    <a:pt x="55879" y="233680"/>
                  </a:moveTo>
                  <a:lnTo>
                    <a:pt x="0" y="233680"/>
                  </a:lnTo>
                  <a:lnTo>
                    <a:pt x="0" y="237490"/>
                  </a:lnTo>
                  <a:lnTo>
                    <a:pt x="55879" y="237490"/>
                  </a:lnTo>
                  <a:lnTo>
                    <a:pt x="55879" y="233680"/>
                  </a:lnTo>
                  <a:close/>
                </a:path>
                <a:path w="55879" h="753110">
                  <a:moveTo>
                    <a:pt x="55879" y="237490"/>
                  </a:moveTo>
                  <a:lnTo>
                    <a:pt x="0" y="237490"/>
                  </a:lnTo>
                  <a:lnTo>
                    <a:pt x="0" y="240030"/>
                  </a:lnTo>
                  <a:lnTo>
                    <a:pt x="55879" y="240030"/>
                  </a:lnTo>
                  <a:lnTo>
                    <a:pt x="55879" y="237490"/>
                  </a:lnTo>
                  <a:close/>
                </a:path>
                <a:path w="55879" h="753110">
                  <a:moveTo>
                    <a:pt x="55879" y="240030"/>
                  </a:moveTo>
                  <a:lnTo>
                    <a:pt x="0" y="240030"/>
                  </a:lnTo>
                  <a:lnTo>
                    <a:pt x="0" y="246380"/>
                  </a:lnTo>
                  <a:lnTo>
                    <a:pt x="55879" y="246380"/>
                  </a:lnTo>
                  <a:lnTo>
                    <a:pt x="55879" y="240030"/>
                  </a:lnTo>
                  <a:close/>
                </a:path>
                <a:path w="55879" h="753110">
                  <a:moveTo>
                    <a:pt x="55879" y="246380"/>
                  </a:moveTo>
                  <a:lnTo>
                    <a:pt x="0" y="246380"/>
                  </a:lnTo>
                  <a:lnTo>
                    <a:pt x="0" y="252730"/>
                  </a:lnTo>
                  <a:lnTo>
                    <a:pt x="55879" y="252730"/>
                  </a:lnTo>
                  <a:lnTo>
                    <a:pt x="55879" y="246380"/>
                  </a:lnTo>
                  <a:close/>
                </a:path>
                <a:path w="55879" h="753110">
                  <a:moveTo>
                    <a:pt x="55879" y="252730"/>
                  </a:moveTo>
                  <a:lnTo>
                    <a:pt x="0" y="252730"/>
                  </a:lnTo>
                  <a:lnTo>
                    <a:pt x="0" y="256540"/>
                  </a:lnTo>
                  <a:lnTo>
                    <a:pt x="55879" y="256540"/>
                  </a:lnTo>
                  <a:lnTo>
                    <a:pt x="55879" y="252730"/>
                  </a:lnTo>
                  <a:close/>
                </a:path>
                <a:path w="55879" h="753110">
                  <a:moveTo>
                    <a:pt x="55879" y="256540"/>
                  </a:moveTo>
                  <a:lnTo>
                    <a:pt x="0" y="256540"/>
                  </a:lnTo>
                  <a:lnTo>
                    <a:pt x="0" y="259080"/>
                  </a:lnTo>
                  <a:lnTo>
                    <a:pt x="55879" y="259080"/>
                  </a:lnTo>
                  <a:lnTo>
                    <a:pt x="55879" y="256540"/>
                  </a:lnTo>
                  <a:close/>
                </a:path>
                <a:path w="55879" h="753110">
                  <a:moveTo>
                    <a:pt x="55879" y="259080"/>
                  </a:moveTo>
                  <a:lnTo>
                    <a:pt x="0" y="259080"/>
                  </a:lnTo>
                  <a:lnTo>
                    <a:pt x="0" y="262890"/>
                  </a:lnTo>
                  <a:lnTo>
                    <a:pt x="55879" y="262890"/>
                  </a:lnTo>
                  <a:lnTo>
                    <a:pt x="55879" y="259080"/>
                  </a:lnTo>
                  <a:close/>
                </a:path>
                <a:path w="55879" h="753110">
                  <a:moveTo>
                    <a:pt x="55879" y="262890"/>
                  </a:moveTo>
                  <a:lnTo>
                    <a:pt x="0" y="262890"/>
                  </a:lnTo>
                  <a:lnTo>
                    <a:pt x="0" y="265430"/>
                  </a:lnTo>
                  <a:lnTo>
                    <a:pt x="55879" y="265430"/>
                  </a:lnTo>
                  <a:lnTo>
                    <a:pt x="55879" y="262890"/>
                  </a:lnTo>
                  <a:close/>
                </a:path>
                <a:path w="55879" h="753110">
                  <a:moveTo>
                    <a:pt x="55879" y="265430"/>
                  </a:moveTo>
                  <a:lnTo>
                    <a:pt x="0" y="265430"/>
                  </a:lnTo>
                  <a:lnTo>
                    <a:pt x="0" y="269240"/>
                  </a:lnTo>
                  <a:lnTo>
                    <a:pt x="55879" y="269240"/>
                  </a:lnTo>
                  <a:lnTo>
                    <a:pt x="55879" y="265430"/>
                  </a:lnTo>
                  <a:close/>
                </a:path>
                <a:path w="55879" h="753110">
                  <a:moveTo>
                    <a:pt x="55879" y="269240"/>
                  </a:moveTo>
                  <a:lnTo>
                    <a:pt x="0" y="269240"/>
                  </a:lnTo>
                  <a:lnTo>
                    <a:pt x="0" y="271780"/>
                  </a:lnTo>
                  <a:lnTo>
                    <a:pt x="55879" y="271780"/>
                  </a:lnTo>
                  <a:lnTo>
                    <a:pt x="55879" y="269240"/>
                  </a:lnTo>
                  <a:close/>
                </a:path>
                <a:path w="55879" h="753110">
                  <a:moveTo>
                    <a:pt x="55879" y="271780"/>
                  </a:moveTo>
                  <a:lnTo>
                    <a:pt x="0" y="271780"/>
                  </a:lnTo>
                  <a:lnTo>
                    <a:pt x="0" y="275590"/>
                  </a:lnTo>
                  <a:lnTo>
                    <a:pt x="55879" y="275590"/>
                  </a:lnTo>
                  <a:lnTo>
                    <a:pt x="55879" y="271780"/>
                  </a:lnTo>
                  <a:close/>
                </a:path>
                <a:path w="55879" h="753110">
                  <a:moveTo>
                    <a:pt x="55879" y="275590"/>
                  </a:moveTo>
                  <a:lnTo>
                    <a:pt x="0" y="275590"/>
                  </a:lnTo>
                  <a:lnTo>
                    <a:pt x="0" y="278130"/>
                  </a:lnTo>
                  <a:lnTo>
                    <a:pt x="55879" y="278130"/>
                  </a:lnTo>
                  <a:lnTo>
                    <a:pt x="55879" y="275590"/>
                  </a:lnTo>
                  <a:close/>
                </a:path>
                <a:path w="55879" h="753110">
                  <a:moveTo>
                    <a:pt x="55879" y="278130"/>
                  </a:moveTo>
                  <a:lnTo>
                    <a:pt x="0" y="278130"/>
                  </a:lnTo>
                  <a:lnTo>
                    <a:pt x="0" y="288290"/>
                  </a:lnTo>
                  <a:lnTo>
                    <a:pt x="55879" y="288290"/>
                  </a:lnTo>
                  <a:lnTo>
                    <a:pt x="55879" y="278130"/>
                  </a:lnTo>
                  <a:close/>
                </a:path>
                <a:path w="55879" h="753110">
                  <a:moveTo>
                    <a:pt x="55879" y="288290"/>
                  </a:moveTo>
                  <a:lnTo>
                    <a:pt x="0" y="288290"/>
                  </a:lnTo>
                  <a:lnTo>
                    <a:pt x="0" y="290830"/>
                  </a:lnTo>
                  <a:lnTo>
                    <a:pt x="55879" y="290830"/>
                  </a:lnTo>
                  <a:lnTo>
                    <a:pt x="55879" y="288290"/>
                  </a:lnTo>
                  <a:close/>
                </a:path>
                <a:path w="55879" h="753110">
                  <a:moveTo>
                    <a:pt x="55879" y="290830"/>
                  </a:moveTo>
                  <a:lnTo>
                    <a:pt x="0" y="290830"/>
                  </a:lnTo>
                  <a:lnTo>
                    <a:pt x="0" y="294640"/>
                  </a:lnTo>
                  <a:lnTo>
                    <a:pt x="55879" y="294640"/>
                  </a:lnTo>
                  <a:lnTo>
                    <a:pt x="55879" y="290830"/>
                  </a:lnTo>
                  <a:close/>
                </a:path>
                <a:path w="55879" h="753110">
                  <a:moveTo>
                    <a:pt x="55879" y="294640"/>
                  </a:moveTo>
                  <a:lnTo>
                    <a:pt x="0" y="294640"/>
                  </a:lnTo>
                  <a:lnTo>
                    <a:pt x="0" y="297180"/>
                  </a:lnTo>
                  <a:lnTo>
                    <a:pt x="55879" y="297180"/>
                  </a:lnTo>
                  <a:lnTo>
                    <a:pt x="55879" y="294640"/>
                  </a:lnTo>
                  <a:close/>
                </a:path>
                <a:path w="55879" h="753110">
                  <a:moveTo>
                    <a:pt x="55879" y="297180"/>
                  </a:moveTo>
                  <a:lnTo>
                    <a:pt x="0" y="297180"/>
                  </a:lnTo>
                  <a:lnTo>
                    <a:pt x="0" y="307340"/>
                  </a:lnTo>
                  <a:lnTo>
                    <a:pt x="55879" y="307340"/>
                  </a:lnTo>
                  <a:lnTo>
                    <a:pt x="55879" y="297180"/>
                  </a:lnTo>
                  <a:close/>
                </a:path>
                <a:path w="55879" h="753110">
                  <a:moveTo>
                    <a:pt x="55879" y="307340"/>
                  </a:moveTo>
                  <a:lnTo>
                    <a:pt x="0" y="307340"/>
                  </a:lnTo>
                  <a:lnTo>
                    <a:pt x="0" y="309880"/>
                  </a:lnTo>
                  <a:lnTo>
                    <a:pt x="55879" y="309880"/>
                  </a:lnTo>
                  <a:lnTo>
                    <a:pt x="55879" y="307340"/>
                  </a:lnTo>
                  <a:close/>
                </a:path>
                <a:path w="55879" h="753110">
                  <a:moveTo>
                    <a:pt x="55879" y="309880"/>
                  </a:moveTo>
                  <a:lnTo>
                    <a:pt x="0" y="309880"/>
                  </a:lnTo>
                  <a:lnTo>
                    <a:pt x="0" y="316230"/>
                  </a:lnTo>
                  <a:lnTo>
                    <a:pt x="55879" y="316230"/>
                  </a:lnTo>
                  <a:lnTo>
                    <a:pt x="55879" y="309880"/>
                  </a:lnTo>
                  <a:close/>
                </a:path>
                <a:path w="55879" h="753110">
                  <a:moveTo>
                    <a:pt x="55879" y="316230"/>
                  </a:moveTo>
                  <a:lnTo>
                    <a:pt x="0" y="316230"/>
                  </a:lnTo>
                  <a:lnTo>
                    <a:pt x="0" y="320040"/>
                  </a:lnTo>
                  <a:lnTo>
                    <a:pt x="55879" y="320040"/>
                  </a:lnTo>
                  <a:lnTo>
                    <a:pt x="55879" y="316230"/>
                  </a:lnTo>
                  <a:close/>
                </a:path>
                <a:path w="55879" h="753110">
                  <a:moveTo>
                    <a:pt x="55879" y="320040"/>
                  </a:moveTo>
                  <a:lnTo>
                    <a:pt x="0" y="320040"/>
                  </a:lnTo>
                  <a:lnTo>
                    <a:pt x="0" y="328930"/>
                  </a:lnTo>
                  <a:lnTo>
                    <a:pt x="55879" y="328930"/>
                  </a:lnTo>
                  <a:lnTo>
                    <a:pt x="55879" y="320040"/>
                  </a:lnTo>
                  <a:close/>
                </a:path>
                <a:path w="55879" h="753110">
                  <a:moveTo>
                    <a:pt x="55879" y="328930"/>
                  </a:moveTo>
                  <a:lnTo>
                    <a:pt x="0" y="328930"/>
                  </a:lnTo>
                  <a:lnTo>
                    <a:pt x="0" y="335280"/>
                  </a:lnTo>
                  <a:lnTo>
                    <a:pt x="55879" y="335280"/>
                  </a:lnTo>
                  <a:lnTo>
                    <a:pt x="55879" y="328930"/>
                  </a:lnTo>
                  <a:close/>
                </a:path>
                <a:path w="55879" h="753110">
                  <a:moveTo>
                    <a:pt x="55879" y="335280"/>
                  </a:moveTo>
                  <a:lnTo>
                    <a:pt x="0" y="335280"/>
                  </a:lnTo>
                  <a:lnTo>
                    <a:pt x="0" y="339090"/>
                  </a:lnTo>
                  <a:lnTo>
                    <a:pt x="55879" y="339090"/>
                  </a:lnTo>
                  <a:lnTo>
                    <a:pt x="55879" y="335280"/>
                  </a:lnTo>
                  <a:close/>
                </a:path>
                <a:path w="55879" h="753110">
                  <a:moveTo>
                    <a:pt x="55879" y="339090"/>
                  </a:moveTo>
                  <a:lnTo>
                    <a:pt x="0" y="339090"/>
                  </a:lnTo>
                  <a:lnTo>
                    <a:pt x="0" y="341630"/>
                  </a:lnTo>
                  <a:lnTo>
                    <a:pt x="55879" y="341630"/>
                  </a:lnTo>
                  <a:lnTo>
                    <a:pt x="55879" y="339090"/>
                  </a:lnTo>
                  <a:close/>
                </a:path>
                <a:path w="55879" h="753110">
                  <a:moveTo>
                    <a:pt x="55879" y="341630"/>
                  </a:moveTo>
                  <a:lnTo>
                    <a:pt x="0" y="341630"/>
                  </a:lnTo>
                  <a:lnTo>
                    <a:pt x="0" y="347980"/>
                  </a:lnTo>
                  <a:lnTo>
                    <a:pt x="55879" y="347980"/>
                  </a:lnTo>
                  <a:lnTo>
                    <a:pt x="55879" y="341630"/>
                  </a:lnTo>
                  <a:close/>
                </a:path>
                <a:path w="55879" h="753110">
                  <a:moveTo>
                    <a:pt x="55879" y="347980"/>
                  </a:moveTo>
                  <a:lnTo>
                    <a:pt x="0" y="347980"/>
                  </a:lnTo>
                  <a:lnTo>
                    <a:pt x="0" y="351790"/>
                  </a:lnTo>
                  <a:lnTo>
                    <a:pt x="55879" y="351790"/>
                  </a:lnTo>
                  <a:lnTo>
                    <a:pt x="55879" y="347980"/>
                  </a:lnTo>
                  <a:close/>
                </a:path>
                <a:path w="55879" h="753110">
                  <a:moveTo>
                    <a:pt x="55879" y="351790"/>
                  </a:moveTo>
                  <a:lnTo>
                    <a:pt x="0" y="351790"/>
                  </a:lnTo>
                  <a:lnTo>
                    <a:pt x="0" y="354330"/>
                  </a:lnTo>
                  <a:lnTo>
                    <a:pt x="55879" y="354330"/>
                  </a:lnTo>
                  <a:lnTo>
                    <a:pt x="55879" y="351790"/>
                  </a:lnTo>
                  <a:close/>
                </a:path>
                <a:path w="55879" h="753110">
                  <a:moveTo>
                    <a:pt x="55879" y="354330"/>
                  </a:moveTo>
                  <a:lnTo>
                    <a:pt x="0" y="354330"/>
                  </a:lnTo>
                  <a:lnTo>
                    <a:pt x="0" y="358140"/>
                  </a:lnTo>
                  <a:lnTo>
                    <a:pt x="55879" y="358140"/>
                  </a:lnTo>
                  <a:lnTo>
                    <a:pt x="55879" y="354330"/>
                  </a:lnTo>
                  <a:close/>
                </a:path>
                <a:path w="55879" h="753110">
                  <a:moveTo>
                    <a:pt x="55879" y="358140"/>
                  </a:moveTo>
                  <a:lnTo>
                    <a:pt x="0" y="358140"/>
                  </a:lnTo>
                  <a:lnTo>
                    <a:pt x="0" y="360680"/>
                  </a:lnTo>
                  <a:lnTo>
                    <a:pt x="55879" y="360680"/>
                  </a:lnTo>
                  <a:lnTo>
                    <a:pt x="55879" y="358140"/>
                  </a:lnTo>
                  <a:close/>
                </a:path>
                <a:path w="55879" h="753110">
                  <a:moveTo>
                    <a:pt x="55879" y="360680"/>
                  </a:moveTo>
                  <a:lnTo>
                    <a:pt x="0" y="360680"/>
                  </a:lnTo>
                  <a:lnTo>
                    <a:pt x="0" y="373380"/>
                  </a:lnTo>
                  <a:lnTo>
                    <a:pt x="55879" y="373380"/>
                  </a:lnTo>
                  <a:lnTo>
                    <a:pt x="55879" y="360680"/>
                  </a:lnTo>
                  <a:close/>
                </a:path>
                <a:path w="55879" h="753110">
                  <a:moveTo>
                    <a:pt x="55879" y="373380"/>
                  </a:moveTo>
                  <a:lnTo>
                    <a:pt x="0" y="373380"/>
                  </a:lnTo>
                  <a:lnTo>
                    <a:pt x="0" y="383540"/>
                  </a:lnTo>
                  <a:lnTo>
                    <a:pt x="55879" y="383540"/>
                  </a:lnTo>
                  <a:lnTo>
                    <a:pt x="55879" y="373380"/>
                  </a:lnTo>
                  <a:close/>
                </a:path>
                <a:path w="55879" h="753110">
                  <a:moveTo>
                    <a:pt x="55879" y="383540"/>
                  </a:moveTo>
                  <a:lnTo>
                    <a:pt x="0" y="383540"/>
                  </a:lnTo>
                  <a:lnTo>
                    <a:pt x="0" y="386080"/>
                  </a:lnTo>
                  <a:lnTo>
                    <a:pt x="55879" y="386080"/>
                  </a:lnTo>
                  <a:lnTo>
                    <a:pt x="55879" y="383540"/>
                  </a:lnTo>
                  <a:close/>
                </a:path>
                <a:path w="55879" h="753110">
                  <a:moveTo>
                    <a:pt x="55879" y="386080"/>
                  </a:moveTo>
                  <a:lnTo>
                    <a:pt x="0" y="386080"/>
                  </a:lnTo>
                  <a:lnTo>
                    <a:pt x="0" y="396240"/>
                  </a:lnTo>
                  <a:lnTo>
                    <a:pt x="55879" y="396240"/>
                  </a:lnTo>
                  <a:lnTo>
                    <a:pt x="55879" y="386080"/>
                  </a:lnTo>
                  <a:close/>
                </a:path>
                <a:path w="55879" h="753110">
                  <a:moveTo>
                    <a:pt x="55879" y="396240"/>
                  </a:moveTo>
                  <a:lnTo>
                    <a:pt x="0" y="396240"/>
                  </a:lnTo>
                  <a:lnTo>
                    <a:pt x="0" y="408940"/>
                  </a:lnTo>
                  <a:lnTo>
                    <a:pt x="55879" y="408940"/>
                  </a:lnTo>
                  <a:lnTo>
                    <a:pt x="55879" y="396240"/>
                  </a:lnTo>
                  <a:close/>
                </a:path>
                <a:path w="55879" h="753110">
                  <a:moveTo>
                    <a:pt x="55879" y="408940"/>
                  </a:moveTo>
                  <a:lnTo>
                    <a:pt x="0" y="408940"/>
                  </a:lnTo>
                  <a:lnTo>
                    <a:pt x="0" y="411480"/>
                  </a:lnTo>
                  <a:lnTo>
                    <a:pt x="55879" y="411480"/>
                  </a:lnTo>
                  <a:lnTo>
                    <a:pt x="55879" y="408940"/>
                  </a:lnTo>
                  <a:close/>
                </a:path>
                <a:path w="55879" h="753110">
                  <a:moveTo>
                    <a:pt x="55879" y="411480"/>
                  </a:moveTo>
                  <a:lnTo>
                    <a:pt x="0" y="411480"/>
                  </a:lnTo>
                  <a:lnTo>
                    <a:pt x="0" y="417830"/>
                  </a:lnTo>
                  <a:lnTo>
                    <a:pt x="55879" y="417830"/>
                  </a:lnTo>
                  <a:lnTo>
                    <a:pt x="55879" y="411480"/>
                  </a:lnTo>
                  <a:close/>
                </a:path>
                <a:path w="55879" h="753110">
                  <a:moveTo>
                    <a:pt x="55879" y="417830"/>
                  </a:moveTo>
                  <a:lnTo>
                    <a:pt x="0" y="417830"/>
                  </a:lnTo>
                  <a:lnTo>
                    <a:pt x="0" y="424180"/>
                  </a:lnTo>
                  <a:lnTo>
                    <a:pt x="55879" y="424180"/>
                  </a:lnTo>
                  <a:lnTo>
                    <a:pt x="55879" y="417830"/>
                  </a:lnTo>
                  <a:close/>
                </a:path>
                <a:path w="55879" h="753110">
                  <a:moveTo>
                    <a:pt x="55879" y="424180"/>
                  </a:moveTo>
                  <a:lnTo>
                    <a:pt x="0" y="424180"/>
                  </a:lnTo>
                  <a:lnTo>
                    <a:pt x="0" y="427990"/>
                  </a:lnTo>
                  <a:lnTo>
                    <a:pt x="55879" y="427990"/>
                  </a:lnTo>
                  <a:lnTo>
                    <a:pt x="55879" y="424180"/>
                  </a:lnTo>
                  <a:close/>
                </a:path>
                <a:path w="55879" h="753110">
                  <a:moveTo>
                    <a:pt x="55879" y="427990"/>
                  </a:moveTo>
                  <a:lnTo>
                    <a:pt x="0" y="427990"/>
                  </a:lnTo>
                  <a:lnTo>
                    <a:pt x="0" y="436880"/>
                  </a:lnTo>
                  <a:lnTo>
                    <a:pt x="55879" y="436880"/>
                  </a:lnTo>
                  <a:lnTo>
                    <a:pt x="55879" y="427990"/>
                  </a:lnTo>
                  <a:close/>
                </a:path>
                <a:path w="55879" h="753110">
                  <a:moveTo>
                    <a:pt x="55879" y="436880"/>
                  </a:moveTo>
                  <a:lnTo>
                    <a:pt x="0" y="436880"/>
                  </a:lnTo>
                  <a:lnTo>
                    <a:pt x="0" y="440690"/>
                  </a:lnTo>
                  <a:lnTo>
                    <a:pt x="55879" y="440690"/>
                  </a:lnTo>
                  <a:lnTo>
                    <a:pt x="55879" y="436880"/>
                  </a:lnTo>
                  <a:close/>
                </a:path>
                <a:path w="55879" h="753110">
                  <a:moveTo>
                    <a:pt x="55879" y="440690"/>
                  </a:moveTo>
                  <a:lnTo>
                    <a:pt x="0" y="440690"/>
                  </a:lnTo>
                  <a:lnTo>
                    <a:pt x="0" y="443230"/>
                  </a:lnTo>
                  <a:lnTo>
                    <a:pt x="55879" y="443230"/>
                  </a:lnTo>
                  <a:lnTo>
                    <a:pt x="55879" y="440690"/>
                  </a:lnTo>
                  <a:close/>
                </a:path>
                <a:path w="55879" h="753110">
                  <a:moveTo>
                    <a:pt x="55879" y="443230"/>
                  </a:moveTo>
                  <a:lnTo>
                    <a:pt x="0" y="443230"/>
                  </a:lnTo>
                  <a:lnTo>
                    <a:pt x="0" y="447040"/>
                  </a:lnTo>
                  <a:lnTo>
                    <a:pt x="55879" y="447040"/>
                  </a:lnTo>
                  <a:lnTo>
                    <a:pt x="55879" y="443230"/>
                  </a:lnTo>
                  <a:close/>
                </a:path>
                <a:path w="55879" h="753110">
                  <a:moveTo>
                    <a:pt x="55879" y="447040"/>
                  </a:moveTo>
                  <a:lnTo>
                    <a:pt x="0" y="447040"/>
                  </a:lnTo>
                  <a:lnTo>
                    <a:pt x="0" y="449580"/>
                  </a:lnTo>
                  <a:lnTo>
                    <a:pt x="55879" y="449580"/>
                  </a:lnTo>
                  <a:lnTo>
                    <a:pt x="55879" y="447040"/>
                  </a:lnTo>
                  <a:close/>
                </a:path>
                <a:path w="55879" h="753110">
                  <a:moveTo>
                    <a:pt x="55879" y="449580"/>
                  </a:moveTo>
                  <a:lnTo>
                    <a:pt x="0" y="449580"/>
                  </a:lnTo>
                  <a:lnTo>
                    <a:pt x="0" y="455930"/>
                  </a:lnTo>
                  <a:lnTo>
                    <a:pt x="55879" y="455930"/>
                  </a:lnTo>
                  <a:lnTo>
                    <a:pt x="55879" y="449580"/>
                  </a:lnTo>
                  <a:close/>
                </a:path>
                <a:path w="55879" h="753110">
                  <a:moveTo>
                    <a:pt x="55879" y="455930"/>
                  </a:moveTo>
                  <a:lnTo>
                    <a:pt x="0" y="455930"/>
                  </a:lnTo>
                  <a:lnTo>
                    <a:pt x="0" y="459740"/>
                  </a:lnTo>
                  <a:lnTo>
                    <a:pt x="55879" y="459740"/>
                  </a:lnTo>
                  <a:lnTo>
                    <a:pt x="55879" y="455930"/>
                  </a:lnTo>
                  <a:close/>
                </a:path>
                <a:path w="55879" h="753110">
                  <a:moveTo>
                    <a:pt x="55879" y="459740"/>
                  </a:moveTo>
                  <a:lnTo>
                    <a:pt x="0" y="459740"/>
                  </a:lnTo>
                  <a:lnTo>
                    <a:pt x="0" y="462280"/>
                  </a:lnTo>
                  <a:lnTo>
                    <a:pt x="55879" y="462280"/>
                  </a:lnTo>
                  <a:lnTo>
                    <a:pt x="55879" y="459740"/>
                  </a:lnTo>
                  <a:close/>
                </a:path>
                <a:path w="55879" h="753110">
                  <a:moveTo>
                    <a:pt x="55879" y="462280"/>
                  </a:moveTo>
                  <a:lnTo>
                    <a:pt x="0" y="462280"/>
                  </a:lnTo>
                  <a:lnTo>
                    <a:pt x="0" y="468630"/>
                  </a:lnTo>
                  <a:lnTo>
                    <a:pt x="55879" y="468630"/>
                  </a:lnTo>
                  <a:lnTo>
                    <a:pt x="55879" y="462280"/>
                  </a:lnTo>
                  <a:close/>
                </a:path>
                <a:path w="55879" h="753110">
                  <a:moveTo>
                    <a:pt x="55879" y="468630"/>
                  </a:moveTo>
                  <a:lnTo>
                    <a:pt x="0" y="468630"/>
                  </a:lnTo>
                  <a:lnTo>
                    <a:pt x="0" y="472440"/>
                  </a:lnTo>
                  <a:lnTo>
                    <a:pt x="55879" y="472440"/>
                  </a:lnTo>
                  <a:lnTo>
                    <a:pt x="55879" y="468630"/>
                  </a:lnTo>
                  <a:close/>
                </a:path>
                <a:path w="55879" h="753110">
                  <a:moveTo>
                    <a:pt x="55879" y="472440"/>
                  </a:moveTo>
                  <a:lnTo>
                    <a:pt x="0" y="472440"/>
                  </a:lnTo>
                  <a:lnTo>
                    <a:pt x="0" y="474980"/>
                  </a:lnTo>
                  <a:lnTo>
                    <a:pt x="55879" y="474980"/>
                  </a:lnTo>
                  <a:lnTo>
                    <a:pt x="55879" y="472440"/>
                  </a:lnTo>
                  <a:close/>
                </a:path>
                <a:path w="55879" h="753110">
                  <a:moveTo>
                    <a:pt x="55879" y="474980"/>
                  </a:moveTo>
                  <a:lnTo>
                    <a:pt x="0" y="474980"/>
                  </a:lnTo>
                  <a:lnTo>
                    <a:pt x="0" y="481330"/>
                  </a:lnTo>
                  <a:lnTo>
                    <a:pt x="55879" y="481330"/>
                  </a:lnTo>
                  <a:lnTo>
                    <a:pt x="55879" y="474980"/>
                  </a:lnTo>
                  <a:close/>
                </a:path>
                <a:path w="55879" h="753110">
                  <a:moveTo>
                    <a:pt x="55879" y="481330"/>
                  </a:moveTo>
                  <a:lnTo>
                    <a:pt x="0" y="481330"/>
                  </a:lnTo>
                  <a:lnTo>
                    <a:pt x="0" y="485140"/>
                  </a:lnTo>
                  <a:lnTo>
                    <a:pt x="55879" y="485140"/>
                  </a:lnTo>
                  <a:lnTo>
                    <a:pt x="55879" y="481330"/>
                  </a:lnTo>
                  <a:close/>
                </a:path>
                <a:path w="55879" h="753110">
                  <a:moveTo>
                    <a:pt x="55879" y="485140"/>
                  </a:moveTo>
                  <a:lnTo>
                    <a:pt x="0" y="485140"/>
                  </a:lnTo>
                  <a:lnTo>
                    <a:pt x="0" y="491490"/>
                  </a:lnTo>
                  <a:lnTo>
                    <a:pt x="55879" y="491490"/>
                  </a:lnTo>
                  <a:lnTo>
                    <a:pt x="55879" y="485140"/>
                  </a:lnTo>
                  <a:close/>
                </a:path>
                <a:path w="55879" h="753110">
                  <a:moveTo>
                    <a:pt x="55879" y="491490"/>
                  </a:moveTo>
                  <a:lnTo>
                    <a:pt x="0" y="491490"/>
                  </a:lnTo>
                  <a:lnTo>
                    <a:pt x="0" y="494030"/>
                  </a:lnTo>
                  <a:lnTo>
                    <a:pt x="55879" y="494030"/>
                  </a:lnTo>
                  <a:lnTo>
                    <a:pt x="55879" y="491490"/>
                  </a:lnTo>
                  <a:close/>
                </a:path>
                <a:path w="55879" h="753110">
                  <a:moveTo>
                    <a:pt x="55879" y="494030"/>
                  </a:moveTo>
                  <a:lnTo>
                    <a:pt x="0" y="494030"/>
                  </a:lnTo>
                  <a:lnTo>
                    <a:pt x="0" y="497840"/>
                  </a:lnTo>
                  <a:lnTo>
                    <a:pt x="55879" y="497840"/>
                  </a:lnTo>
                  <a:lnTo>
                    <a:pt x="55879" y="494030"/>
                  </a:lnTo>
                  <a:close/>
                </a:path>
                <a:path w="55879" h="753110">
                  <a:moveTo>
                    <a:pt x="55879" y="497840"/>
                  </a:moveTo>
                  <a:lnTo>
                    <a:pt x="0" y="497840"/>
                  </a:lnTo>
                  <a:lnTo>
                    <a:pt x="0" y="504190"/>
                  </a:lnTo>
                  <a:lnTo>
                    <a:pt x="55879" y="504190"/>
                  </a:lnTo>
                  <a:lnTo>
                    <a:pt x="55879" y="497840"/>
                  </a:lnTo>
                  <a:close/>
                </a:path>
                <a:path w="55879" h="753110">
                  <a:moveTo>
                    <a:pt x="55879" y="504190"/>
                  </a:moveTo>
                  <a:lnTo>
                    <a:pt x="0" y="504190"/>
                  </a:lnTo>
                  <a:lnTo>
                    <a:pt x="0" y="506730"/>
                  </a:lnTo>
                  <a:lnTo>
                    <a:pt x="55879" y="506730"/>
                  </a:lnTo>
                  <a:lnTo>
                    <a:pt x="55879" y="504190"/>
                  </a:lnTo>
                  <a:close/>
                </a:path>
                <a:path w="55879" h="753110">
                  <a:moveTo>
                    <a:pt x="55879" y="506730"/>
                  </a:moveTo>
                  <a:lnTo>
                    <a:pt x="0" y="506730"/>
                  </a:lnTo>
                  <a:lnTo>
                    <a:pt x="0" y="510540"/>
                  </a:lnTo>
                  <a:lnTo>
                    <a:pt x="55879" y="510540"/>
                  </a:lnTo>
                  <a:lnTo>
                    <a:pt x="55879" y="506730"/>
                  </a:lnTo>
                  <a:close/>
                </a:path>
                <a:path w="55879" h="753110">
                  <a:moveTo>
                    <a:pt x="55879" y="510540"/>
                  </a:moveTo>
                  <a:lnTo>
                    <a:pt x="0" y="510540"/>
                  </a:lnTo>
                  <a:lnTo>
                    <a:pt x="0" y="513080"/>
                  </a:lnTo>
                  <a:lnTo>
                    <a:pt x="55879" y="513080"/>
                  </a:lnTo>
                  <a:lnTo>
                    <a:pt x="55879" y="510540"/>
                  </a:lnTo>
                  <a:close/>
                </a:path>
                <a:path w="55879" h="753110">
                  <a:moveTo>
                    <a:pt x="55879" y="513080"/>
                  </a:moveTo>
                  <a:lnTo>
                    <a:pt x="0" y="513080"/>
                  </a:lnTo>
                  <a:lnTo>
                    <a:pt x="0" y="516890"/>
                  </a:lnTo>
                  <a:lnTo>
                    <a:pt x="55879" y="516890"/>
                  </a:lnTo>
                  <a:lnTo>
                    <a:pt x="55879" y="513080"/>
                  </a:lnTo>
                  <a:close/>
                </a:path>
                <a:path w="55879" h="753110">
                  <a:moveTo>
                    <a:pt x="55879" y="516890"/>
                  </a:moveTo>
                  <a:lnTo>
                    <a:pt x="0" y="516890"/>
                  </a:lnTo>
                  <a:lnTo>
                    <a:pt x="0" y="519430"/>
                  </a:lnTo>
                  <a:lnTo>
                    <a:pt x="55879" y="519430"/>
                  </a:lnTo>
                  <a:lnTo>
                    <a:pt x="55879" y="516890"/>
                  </a:lnTo>
                  <a:close/>
                </a:path>
                <a:path w="55879" h="753110">
                  <a:moveTo>
                    <a:pt x="55879" y="519430"/>
                  </a:moveTo>
                  <a:lnTo>
                    <a:pt x="0" y="519430"/>
                  </a:lnTo>
                  <a:lnTo>
                    <a:pt x="0" y="523240"/>
                  </a:lnTo>
                  <a:lnTo>
                    <a:pt x="55879" y="523240"/>
                  </a:lnTo>
                  <a:lnTo>
                    <a:pt x="55879" y="519430"/>
                  </a:lnTo>
                  <a:close/>
                </a:path>
                <a:path w="55879" h="753110">
                  <a:moveTo>
                    <a:pt x="55879" y="523240"/>
                  </a:moveTo>
                  <a:lnTo>
                    <a:pt x="0" y="523240"/>
                  </a:lnTo>
                  <a:lnTo>
                    <a:pt x="0" y="532130"/>
                  </a:lnTo>
                  <a:lnTo>
                    <a:pt x="55879" y="532130"/>
                  </a:lnTo>
                  <a:lnTo>
                    <a:pt x="55879" y="523240"/>
                  </a:lnTo>
                  <a:close/>
                </a:path>
                <a:path w="55879" h="753110">
                  <a:moveTo>
                    <a:pt x="55879" y="532130"/>
                  </a:moveTo>
                  <a:lnTo>
                    <a:pt x="0" y="532130"/>
                  </a:lnTo>
                  <a:lnTo>
                    <a:pt x="0" y="535940"/>
                  </a:lnTo>
                  <a:lnTo>
                    <a:pt x="55879" y="535940"/>
                  </a:lnTo>
                  <a:lnTo>
                    <a:pt x="55879" y="532130"/>
                  </a:lnTo>
                  <a:close/>
                </a:path>
                <a:path w="55879" h="753110">
                  <a:moveTo>
                    <a:pt x="55879" y="535940"/>
                  </a:moveTo>
                  <a:lnTo>
                    <a:pt x="0" y="535940"/>
                  </a:lnTo>
                  <a:lnTo>
                    <a:pt x="0" y="538480"/>
                  </a:lnTo>
                  <a:lnTo>
                    <a:pt x="55879" y="538480"/>
                  </a:lnTo>
                  <a:lnTo>
                    <a:pt x="55879" y="535940"/>
                  </a:lnTo>
                  <a:close/>
                </a:path>
                <a:path w="55879" h="753110">
                  <a:moveTo>
                    <a:pt x="55879" y="538480"/>
                  </a:moveTo>
                  <a:lnTo>
                    <a:pt x="0" y="538480"/>
                  </a:lnTo>
                  <a:lnTo>
                    <a:pt x="0" y="542290"/>
                  </a:lnTo>
                  <a:lnTo>
                    <a:pt x="55879" y="542290"/>
                  </a:lnTo>
                  <a:lnTo>
                    <a:pt x="55879" y="538480"/>
                  </a:lnTo>
                  <a:close/>
                </a:path>
                <a:path w="55879" h="753110">
                  <a:moveTo>
                    <a:pt x="55879" y="542290"/>
                  </a:moveTo>
                  <a:lnTo>
                    <a:pt x="0" y="542290"/>
                  </a:lnTo>
                  <a:lnTo>
                    <a:pt x="0" y="544830"/>
                  </a:lnTo>
                  <a:lnTo>
                    <a:pt x="55879" y="544830"/>
                  </a:lnTo>
                  <a:lnTo>
                    <a:pt x="55879" y="542290"/>
                  </a:lnTo>
                  <a:close/>
                </a:path>
                <a:path w="55879" h="753110">
                  <a:moveTo>
                    <a:pt x="11429" y="748030"/>
                  </a:moveTo>
                  <a:lnTo>
                    <a:pt x="0" y="748030"/>
                  </a:lnTo>
                  <a:lnTo>
                    <a:pt x="0" y="753110"/>
                  </a:lnTo>
                  <a:lnTo>
                    <a:pt x="1270" y="753110"/>
                  </a:lnTo>
                  <a:lnTo>
                    <a:pt x="1270" y="750570"/>
                  </a:lnTo>
                  <a:lnTo>
                    <a:pt x="6350" y="750570"/>
                  </a:lnTo>
                  <a:lnTo>
                    <a:pt x="6350" y="749300"/>
                  </a:lnTo>
                  <a:lnTo>
                    <a:pt x="11429" y="749300"/>
                  </a:lnTo>
                  <a:lnTo>
                    <a:pt x="11429" y="748030"/>
                  </a:lnTo>
                  <a:close/>
                </a:path>
                <a:path w="55879" h="753110">
                  <a:moveTo>
                    <a:pt x="21589" y="746760"/>
                  </a:moveTo>
                  <a:lnTo>
                    <a:pt x="16510" y="746760"/>
                  </a:lnTo>
                  <a:lnTo>
                    <a:pt x="16510" y="748030"/>
                  </a:lnTo>
                  <a:lnTo>
                    <a:pt x="21589" y="748030"/>
                  </a:lnTo>
                  <a:lnTo>
                    <a:pt x="21589" y="746760"/>
                  </a:lnTo>
                  <a:close/>
                </a:path>
                <a:path w="55879" h="753110">
                  <a:moveTo>
                    <a:pt x="35559" y="741680"/>
                  </a:moveTo>
                  <a:lnTo>
                    <a:pt x="0" y="741680"/>
                  </a:lnTo>
                  <a:lnTo>
                    <a:pt x="0" y="746760"/>
                  </a:lnTo>
                  <a:lnTo>
                    <a:pt x="25399" y="746760"/>
                  </a:lnTo>
                  <a:lnTo>
                    <a:pt x="25399" y="744220"/>
                  </a:lnTo>
                  <a:lnTo>
                    <a:pt x="30479" y="744220"/>
                  </a:lnTo>
                  <a:lnTo>
                    <a:pt x="30479" y="742950"/>
                  </a:lnTo>
                  <a:lnTo>
                    <a:pt x="35559" y="742950"/>
                  </a:lnTo>
                  <a:lnTo>
                    <a:pt x="35559" y="741680"/>
                  </a:lnTo>
                  <a:close/>
                </a:path>
                <a:path w="55879" h="753110">
                  <a:moveTo>
                    <a:pt x="45720" y="740410"/>
                  </a:moveTo>
                  <a:lnTo>
                    <a:pt x="40639" y="740410"/>
                  </a:lnTo>
                  <a:lnTo>
                    <a:pt x="40639" y="741680"/>
                  </a:lnTo>
                  <a:lnTo>
                    <a:pt x="45720" y="741680"/>
                  </a:lnTo>
                  <a:lnTo>
                    <a:pt x="45720" y="740410"/>
                  </a:lnTo>
                  <a:close/>
                </a:path>
                <a:path w="55879" h="753110">
                  <a:moveTo>
                    <a:pt x="55879" y="735330"/>
                  </a:moveTo>
                  <a:lnTo>
                    <a:pt x="0" y="735330"/>
                  </a:lnTo>
                  <a:lnTo>
                    <a:pt x="0" y="740410"/>
                  </a:lnTo>
                  <a:lnTo>
                    <a:pt x="50800" y="740410"/>
                  </a:lnTo>
                  <a:lnTo>
                    <a:pt x="50800" y="737870"/>
                  </a:lnTo>
                  <a:lnTo>
                    <a:pt x="54610" y="737870"/>
                  </a:lnTo>
                  <a:lnTo>
                    <a:pt x="54610" y="736600"/>
                  </a:lnTo>
                  <a:lnTo>
                    <a:pt x="55879" y="736600"/>
                  </a:lnTo>
                  <a:lnTo>
                    <a:pt x="55879" y="735330"/>
                  </a:lnTo>
                  <a:close/>
                </a:path>
                <a:path w="55879" h="753110">
                  <a:moveTo>
                    <a:pt x="55879" y="728980"/>
                  </a:moveTo>
                  <a:lnTo>
                    <a:pt x="0" y="728980"/>
                  </a:lnTo>
                  <a:lnTo>
                    <a:pt x="0" y="734060"/>
                  </a:lnTo>
                  <a:lnTo>
                    <a:pt x="55879" y="734060"/>
                  </a:lnTo>
                  <a:lnTo>
                    <a:pt x="55879" y="728980"/>
                  </a:lnTo>
                  <a:close/>
                </a:path>
                <a:path w="55879" h="753110">
                  <a:moveTo>
                    <a:pt x="55879" y="722630"/>
                  </a:moveTo>
                  <a:lnTo>
                    <a:pt x="0" y="722630"/>
                  </a:lnTo>
                  <a:lnTo>
                    <a:pt x="0" y="727710"/>
                  </a:lnTo>
                  <a:lnTo>
                    <a:pt x="55879" y="727710"/>
                  </a:lnTo>
                  <a:lnTo>
                    <a:pt x="55879" y="722630"/>
                  </a:lnTo>
                  <a:close/>
                </a:path>
                <a:path w="55879" h="753110">
                  <a:moveTo>
                    <a:pt x="55879" y="716280"/>
                  </a:moveTo>
                  <a:lnTo>
                    <a:pt x="0" y="716280"/>
                  </a:lnTo>
                  <a:lnTo>
                    <a:pt x="0" y="721360"/>
                  </a:lnTo>
                  <a:lnTo>
                    <a:pt x="55879" y="721360"/>
                  </a:lnTo>
                  <a:lnTo>
                    <a:pt x="55879" y="716280"/>
                  </a:lnTo>
                  <a:close/>
                </a:path>
                <a:path w="55879" h="753110">
                  <a:moveTo>
                    <a:pt x="55879" y="709930"/>
                  </a:moveTo>
                  <a:lnTo>
                    <a:pt x="0" y="709930"/>
                  </a:lnTo>
                  <a:lnTo>
                    <a:pt x="0" y="715010"/>
                  </a:lnTo>
                  <a:lnTo>
                    <a:pt x="55879" y="715010"/>
                  </a:lnTo>
                  <a:lnTo>
                    <a:pt x="55879" y="709930"/>
                  </a:lnTo>
                  <a:close/>
                </a:path>
                <a:path w="55879" h="753110">
                  <a:moveTo>
                    <a:pt x="55879" y="703580"/>
                  </a:moveTo>
                  <a:lnTo>
                    <a:pt x="0" y="703580"/>
                  </a:lnTo>
                  <a:lnTo>
                    <a:pt x="0" y="708660"/>
                  </a:lnTo>
                  <a:lnTo>
                    <a:pt x="55879" y="708660"/>
                  </a:lnTo>
                  <a:lnTo>
                    <a:pt x="55879" y="703580"/>
                  </a:lnTo>
                  <a:close/>
                </a:path>
                <a:path w="55879" h="753110">
                  <a:moveTo>
                    <a:pt x="55879" y="697230"/>
                  </a:moveTo>
                  <a:lnTo>
                    <a:pt x="0" y="697230"/>
                  </a:lnTo>
                  <a:lnTo>
                    <a:pt x="0" y="702310"/>
                  </a:lnTo>
                  <a:lnTo>
                    <a:pt x="55879" y="702310"/>
                  </a:lnTo>
                  <a:lnTo>
                    <a:pt x="55879" y="697230"/>
                  </a:lnTo>
                  <a:close/>
                </a:path>
                <a:path w="55879" h="753110">
                  <a:moveTo>
                    <a:pt x="55879" y="690880"/>
                  </a:moveTo>
                  <a:lnTo>
                    <a:pt x="0" y="690880"/>
                  </a:lnTo>
                  <a:lnTo>
                    <a:pt x="0" y="695960"/>
                  </a:lnTo>
                  <a:lnTo>
                    <a:pt x="55879" y="695960"/>
                  </a:lnTo>
                  <a:lnTo>
                    <a:pt x="55879" y="690880"/>
                  </a:lnTo>
                  <a:close/>
                </a:path>
                <a:path w="55879" h="753110">
                  <a:moveTo>
                    <a:pt x="55879" y="684530"/>
                  </a:moveTo>
                  <a:lnTo>
                    <a:pt x="0" y="684530"/>
                  </a:lnTo>
                  <a:lnTo>
                    <a:pt x="0" y="689610"/>
                  </a:lnTo>
                  <a:lnTo>
                    <a:pt x="55879" y="689610"/>
                  </a:lnTo>
                  <a:lnTo>
                    <a:pt x="55879" y="684530"/>
                  </a:lnTo>
                  <a:close/>
                </a:path>
                <a:path w="55879" h="753110">
                  <a:moveTo>
                    <a:pt x="55879" y="678180"/>
                  </a:moveTo>
                  <a:lnTo>
                    <a:pt x="0" y="678180"/>
                  </a:lnTo>
                  <a:lnTo>
                    <a:pt x="0" y="683260"/>
                  </a:lnTo>
                  <a:lnTo>
                    <a:pt x="55879" y="683260"/>
                  </a:lnTo>
                  <a:lnTo>
                    <a:pt x="55879" y="678180"/>
                  </a:lnTo>
                  <a:close/>
                </a:path>
                <a:path w="55879" h="753110">
                  <a:moveTo>
                    <a:pt x="55879" y="671830"/>
                  </a:moveTo>
                  <a:lnTo>
                    <a:pt x="0" y="671830"/>
                  </a:lnTo>
                  <a:lnTo>
                    <a:pt x="0" y="676910"/>
                  </a:lnTo>
                  <a:lnTo>
                    <a:pt x="55879" y="676910"/>
                  </a:lnTo>
                  <a:lnTo>
                    <a:pt x="55879" y="671830"/>
                  </a:lnTo>
                  <a:close/>
                </a:path>
                <a:path w="55879" h="753110">
                  <a:moveTo>
                    <a:pt x="55879" y="665480"/>
                  </a:moveTo>
                  <a:lnTo>
                    <a:pt x="0" y="665480"/>
                  </a:lnTo>
                  <a:lnTo>
                    <a:pt x="0" y="670560"/>
                  </a:lnTo>
                  <a:lnTo>
                    <a:pt x="55879" y="670560"/>
                  </a:lnTo>
                  <a:lnTo>
                    <a:pt x="55879" y="665480"/>
                  </a:lnTo>
                  <a:close/>
                </a:path>
                <a:path w="55879" h="753110">
                  <a:moveTo>
                    <a:pt x="55879" y="659130"/>
                  </a:moveTo>
                  <a:lnTo>
                    <a:pt x="0" y="659130"/>
                  </a:lnTo>
                  <a:lnTo>
                    <a:pt x="0" y="664210"/>
                  </a:lnTo>
                  <a:lnTo>
                    <a:pt x="55879" y="664210"/>
                  </a:lnTo>
                  <a:lnTo>
                    <a:pt x="55879" y="659130"/>
                  </a:lnTo>
                  <a:close/>
                </a:path>
                <a:path w="55879" h="753110">
                  <a:moveTo>
                    <a:pt x="55879" y="652780"/>
                  </a:moveTo>
                  <a:lnTo>
                    <a:pt x="0" y="652780"/>
                  </a:lnTo>
                  <a:lnTo>
                    <a:pt x="0" y="657860"/>
                  </a:lnTo>
                  <a:lnTo>
                    <a:pt x="55879" y="657860"/>
                  </a:lnTo>
                  <a:lnTo>
                    <a:pt x="55879" y="652780"/>
                  </a:lnTo>
                  <a:close/>
                </a:path>
                <a:path w="55879" h="753110">
                  <a:moveTo>
                    <a:pt x="55879" y="646430"/>
                  </a:moveTo>
                  <a:lnTo>
                    <a:pt x="0" y="646430"/>
                  </a:lnTo>
                  <a:lnTo>
                    <a:pt x="0" y="651510"/>
                  </a:lnTo>
                  <a:lnTo>
                    <a:pt x="55879" y="651510"/>
                  </a:lnTo>
                  <a:lnTo>
                    <a:pt x="55879" y="646430"/>
                  </a:lnTo>
                  <a:close/>
                </a:path>
                <a:path w="55879" h="753110">
                  <a:moveTo>
                    <a:pt x="55879" y="640080"/>
                  </a:moveTo>
                  <a:lnTo>
                    <a:pt x="0" y="640080"/>
                  </a:lnTo>
                  <a:lnTo>
                    <a:pt x="0" y="645160"/>
                  </a:lnTo>
                  <a:lnTo>
                    <a:pt x="55879" y="645160"/>
                  </a:lnTo>
                  <a:lnTo>
                    <a:pt x="55879" y="640080"/>
                  </a:lnTo>
                  <a:close/>
                </a:path>
                <a:path w="55879" h="753110">
                  <a:moveTo>
                    <a:pt x="55879" y="633730"/>
                  </a:moveTo>
                  <a:lnTo>
                    <a:pt x="0" y="633730"/>
                  </a:lnTo>
                  <a:lnTo>
                    <a:pt x="0" y="638810"/>
                  </a:lnTo>
                  <a:lnTo>
                    <a:pt x="55879" y="638810"/>
                  </a:lnTo>
                  <a:lnTo>
                    <a:pt x="55879" y="633730"/>
                  </a:lnTo>
                  <a:close/>
                </a:path>
                <a:path w="55879" h="753110">
                  <a:moveTo>
                    <a:pt x="55879" y="627380"/>
                  </a:moveTo>
                  <a:lnTo>
                    <a:pt x="0" y="627380"/>
                  </a:lnTo>
                  <a:lnTo>
                    <a:pt x="0" y="632460"/>
                  </a:lnTo>
                  <a:lnTo>
                    <a:pt x="55879" y="632460"/>
                  </a:lnTo>
                  <a:lnTo>
                    <a:pt x="55879" y="627380"/>
                  </a:lnTo>
                  <a:close/>
                </a:path>
                <a:path w="55879" h="753110">
                  <a:moveTo>
                    <a:pt x="55879" y="621030"/>
                  </a:moveTo>
                  <a:lnTo>
                    <a:pt x="0" y="621030"/>
                  </a:lnTo>
                  <a:lnTo>
                    <a:pt x="0" y="626110"/>
                  </a:lnTo>
                  <a:lnTo>
                    <a:pt x="55879" y="626110"/>
                  </a:lnTo>
                  <a:lnTo>
                    <a:pt x="55879" y="621030"/>
                  </a:lnTo>
                  <a:close/>
                </a:path>
                <a:path w="55879" h="753110">
                  <a:moveTo>
                    <a:pt x="55879" y="614680"/>
                  </a:moveTo>
                  <a:lnTo>
                    <a:pt x="0" y="614680"/>
                  </a:lnTo>
                  <a:lnTo>
                    <a:pt x="0" y="619760"/>
                  </a:lnTo>
                  <a:lnTo>
                    <a:pt x="55879" y="619760"/>
                  </a:lnTo>
                  <a:lnTo>
                    <a:pt x="55879" y="614680"/>
                  </a:lnTo>
                  <a:close/>
                </a:path>
                <a:path w="55879" h="753110">
                  <a:moveTo>
                    <a:pt x="55879" y="608330"/>
                  </a:moveTo>
                  <a:lnTo>
                    <a:pt x="0" y="608330"/>
                  </a:lnTo>
                  <a:lnTo>
                    <a:pt x="0" y="613410"/>
                  </a:lnTo>
                  <a:lnTo>
                    <a:pt x="55879" y="613410"/>
                  </a:lnTo>
                  <a:lnTo>
                    <a:pt x="55879" y="608330"/>
                  </a:lnTo>
                  <a:close/>
                </a:path>
                <a:path w="55879" h="753110">
                  <a:moveTo>
                    <a:pt x="55879" y="601980"/>
                  </a:moveTo>
                  <a:lnTo>
                    <a:pt x="0" y="601980"/>
                  </a:lnTo>
                  <a:lnTo>
                    <a:pt x="0" y="607060"/>
                  </a:lnTo>
                  <a:lnTo>
                    <a:pt x="55879" y="607060"/>
                  </a:lnTo>
                  <a:lnTo>
                    <a:pt x="55879" y="601980"/>
                  </a:lnTo>
                  <a:close/>
                </a:path>
                <a:path w="55879" h="753110">
                  <a:moveTo>
                    <a:pt x="55879" y="595630"/>
                  </a:moveTo>
                  <a:lnTo>
                    <a:pt x="0" y="595630"/>
                  </a:lnTo>
                  <a:lnTo>
                    <a:pt x="0" y="600710"/>
                  </a:lnTo>
                  <a:lnTo>
                    <a:pt x="55879" y="600710"/>
                  </a:lnTo>
                  <a:lnTo>
                    <a:pt x="55879" y="595630"/>
                  </a:lnTo>
                  <a:close/>
                </a:path>
                <a:path w="55879" h="753110">
                  <a:moveTo>
                    <a:pt x="55879" y="589280"/>
                  </a:moveTo>
                  <a:lnTo>
                    <a:pt x="0" y="589280"/>
                  </a:lnTo>
                  <a:lnTo>
                    <a:pt x="0" y="594360"/>
                  </a:lnTo>
                  <a:lnTo>
                    <a:pt x="55879" y="594360"/>
                  </a:lnTo>
                  <a:lnTo>
                    <a:pt x="55879" y="589280"/>
                  </a:lnTo>
                  <a:close/>
                </a:path>
                <a:path w="55879" h="753110">
                  <a:moveTo>
                    <a:pt x="55879" y="582930"/>
                  </a:moveTo>
                  <a:lnTo>
                    <a:pt x="0" y="582930"/>
                  </a:lnTo>
                  <a:lnTo>
                    <a:pt x="0" y="588010"/>
                  </a:lnTo>
                  <a:lnTo>
                    <a:pt x="55879" y="588010"/>
                  </a:lnTo>
                  <a:lnTo>
                    <a:pt x="55879" y="582930"/>
                  </a:lnTo>
                  <a:close/>
                </a:path>
                <a:path w="55879" h="753110">
                  <a:moveTo>
                    <a:pt x="55879" y="576580"/>
                  </a:moveTo>
                  <a:lnTo>
                    <a:pt x="0" y="576580"/>
                  </a:lnTo>
                  <a:lnTo>
                    <a:pt x="0" y="581660"/>
                  </a:lnTo>
                  <a:lnTo>
                    <a:pt x="55879" y="581660"/>
                  </a:lnTo>
                  <a:lnTo>
                    <a:pt x="55879" y="576580"/>
                  </a:lnTo>
                  <a:close/>
                </a:path>
                <a:path w="55879" h="753110">
                  <a:moveTo>
                    <a:pt x="55879" y="570230"/>
                  </a:moveTo>
                  <a:lnTo>
                    <a:pt x="0" y="570230"/>
                  </a:lnTo>
                  <a:lnTo>
                    <a:pt x="0" y="575310"/>
                  </a:lnTo>
                  <a:lnTo>
                    <a:pt x="55879" y="575310"/>
                  </a:lnTo>
                  <a:lnTo>
                    <a:pt x="55879" y="570230"/>
                  </a:lnTo>
                  <a:close/>
                </a:path>
                <a:path w="55879" h="753110">
                  <a:moveTo>
                    <a:pt x="55879" y="563880"/>
                  </a:moveTo>
                  <a:lnTo>
                    <a:pt x="0" y="563880"/>
                  </a:lnTo>
                  <a:lnTo>
                    <a:pt x="0" y="568960"/>
                  </a:lnTo>
                  <a:lnTo>
                    <a:pt x="55879" y="568960"/>
                  </a:lnTo>
                  <a:lnTo>
                    <a:pt x="55879" y="563880"/>
                  </a:lnTo>
                  <a:close/>
                </a:path>
                <a:path w="55879" h="753110">
                  <a:moveTo>
                    <a:pt x="55879" y="557530"/>
                  </a:moveTo>
                  <a:lnTo>
                    <a:pt x="0" y="557530"/>
                  </a:lnTo>
                  <a:lnTo>
                    <a:pt x="0" y="562610"/>
                  </a:lnTo>
                  <a:lnTo>
                    <a:pt x="55879" y="562610"/>
                  </a:lnTo>
                  <a:lnTo>
                    <a:pt x="55879" y="557530"/>
                  </a:lnTo>
                  <a:close/>
                </a:path>
                <a:path w="55879" h="753110">
                  <a:moveTo>
                    <a:pt x="55879" y="551180"/>
                  </a:moveTo>
                  <a:lnTo>
                    <a:pt x="0" y="551180"/>
                  </a:lnTo>
                  <a:lnTo>
                    <a:pt x="0" y="556260"/>
                  </a:lnTo>
                  <a:lnTo>
                    <a:pt x="55879" y="556260"/>
                  </a:lnTo>
                  <a:lnTo>
                    <a:pt x="55879" y="551180"/>
                  </a:lnTo>
                  <a:close/>
                </a:path>
                <a:path w="55879" h="753110">
                  <a:moveTo>
                    <a:pt x="55879" y="546100"/>
                  </a:moveTo>
                  <a:lnTo>
                    <a:pt x="0" y="546100"/>
                  </a:lnTo>
                  <a:lnTo>
                    <a:pt x="0" y="549910"/>
                  </a:lnTo>
                  <a:lnTo>
                    <a:pt x="55879" y="549910"/>
                  </a:lnTo>
                  <a:lnTo>
                    <a:pt x="55879" y="546100"/>
                  </a:lnTo>
                  <a:close/>
                </a:path>
              </a:pathLst>
            </a:custGeom>
            <a:solidFill>
              <a:srgbClr val="226B22"/>
            </a:solidFill>
          </p:spPr>
          <p:txBody>
            <a:bodyPr wrap="square" lIns="0" tIns="0" rIns="0" bIns="0" rtlCol="0"/>
            <a:lstStyle/>
            <a:p>
              <a:endParaRPr/>
            </a:p>
          </p:txBody>
        </p:sp>
        <p:sp>
          <p:nvSpPr>
            <p:cNvPr id="938" name="object 938"/>
            <p:cNvSpPr/>
            <p:nvPr/>
          </p:nvSpPr>
          <p:spPr>
            <a:xfrm>
              <a:off x="6906260" y="5499100"/>
              <a:ext cx="54610" cy="765810"/>
            </a:xfrm>
            <a:custGeom>
              <a:avLst/>
              <a:gdLst/>
              <a:ahLst/>
              <a:cxnLst/>
              <a:rect l="l" t="t" r="r" b="b"/>
              <a:pathLst>
                <a:path w="54609" h="765810">
                  <a:moveTo>
                    <a:pt x="54610" y="0"/>
                  </a:moveTo>
                  <a:lnTo>
                    <a:pt x="46990" y="0"/>
                  </a:lnTo>
                  <a:lnTo>
                    <a:pt x="46990" y="1270"/>
                  </a:lnTo>
                  <a:lnTo>
                    <a:pt x="0" y="1270"/>
                  </a:lnTo>
                  <a:lnTo>
                    <a:pt x="0" y="7619"/>
                  </a:lnTo>
                  <a:lnTo>
                    <a:pt x="54610" y="7619"/>
                  </a:lnTo>
                  <a:lnTo>
                    <a:pt x="54610" y="0"/>
                  </a:lnTo>
                  <a:close/>
                </a:path>
                <a:path w="54609" h="765810">
                  <a:moveTo>
                    <a:pt x="54610" y="7620"/>
                  </a:moveTo>
                  <a:lnTo>
                    <a:pt x="0" y="7620"/>
                  </a:lnTo>
                  <a:lnTo>
                    <a:pt x="0" y="10159"/>
                  </a:lnTo>
                  <a:lnTo>
                    <a:pt x="54610" y="10159"/>
                  </a:lnTo>
                  <a:lnTo>
                    <a:pt x="54610" y="7620"/>
                  </a:lnTo>
                  <a:close/>
                </a:path>
                <a:path w="54609" h="765810">
                  <a:moveTo>
                    <a:pt x="54610" y="10160"/>
                  </a:moveTo>
                  <a:lnTo>
                    <a:pt x="0" y="10160"/>
                  </a:lnTo>
                  <a:lnTo>
                    <a:pt x="0" y="13969"/>
                  </a:lnTo>
                  <a:lnTo>
                    <a:pt x="54610" y="13969"/>
                  </a:lnTo>
                  <a:lnTo>
                    <a:pt x="54610" y="10160"/>
                  </a:lnTo>
                  <a:close/>
                </a:path>
                <a:path w="54609" h="765810">
                  <a:moveTo>
                    <a:pt x="54610" y="13970"/>
                  </a:moveTo>
                  <a:lnTo>
                    <a:pt x="0" y="13970"/>
                  </a:lnTo>
                  <a:lnTo>
                    <a:pt x="0" y="16509"/>
                  </a:lnTo>
                  <a:lnTo>
                    <a:pt x="54610" y="16509"/>
                  </a:lnTo>
                  <a:lnTo>
                    <a:pt x="54610" y="13970"/>
                  </a:lnTo>
                  <a:close/>
                </a:path>
                <a:path w="54609" h="765810">
                  <a:moveTo>
                    <a:pt x="54610" y="16510"/>
                  </a:moveTo>
                  <a:lnTo>
                    <a:pt x="0" y="16510"/>
                  </a:lnTo>
                  <a:lnTo>
                    <a:pt x="0" y="22859"/>
                  </a:lnTo>
                  <a:lnTo>
                    <a:pt x="54610" y="22859"/>
                  </a:lnTo>
                  <a:lnTo>
                    <a:pt x="54610" y="16510"/>
                  </a:lnTo>
                  <a:close/>
                </a:path>
                <a:path w="54609" h="765810">
                  <a:moveTo>
                    <a:pt x="54610" y="22860"/>
                  </a:moveTo>
                  <a:lnTo>
                    <a:pt x="0" y="22860"/>
                  </a:lnTo>
                  <a:lnTo>
                    <a:pt x="0" y="33019"/>
                  </a:lnTo>
                  <a:lnTo>
                    <a:pt x="54610" y="33019"/>
                  </a:lnTo>
                  <a:lnTo>
                    <a:pt x="54610" y="22860"/>
                  </a:lnTo>
                  <a:close/>
                </a:path>
                <a:path w="54609" h="765810">
                  <a:moveTo>
                    <a:pt x="54610" y="33020"/>
                  </a:moveTo>
                  <a:lnTo>
                    <a:pt x="0" y="33020"/>
                  </a:lnTo>
                  <a:lnTo>
                    <a:pt x="0" y="35559"/>
                  </a:lnTo>
                  <a:lnTo>
                    <a:pt x="54610" y="35559"/>
                  </a:lnTo>
                  <a:lnTo>
                    <a:pt x="54610" y="33020"/>
                  </a:lnTo>
                  <a:close/>
                </a:path>
                <a:path w="54609" h="765810">
                  <a:moveTo>
                    <a:pt x="54610" y="35560"/>
                  </a:moveTo>
                  <a:lnTo>
                    <a:pt x="0" y="35560"/>
                  </a:lnTo>
                  <a:lnTo>
                    <a:pt x="0" y="39369"/>
                  </a:lnTo>
                  <a:lnTo>
                    <a:pt x="54610" y="39369"/>
                  </a:lnTo>
                  <a:lnTo>
                    <a:pt x="54610" y="35560"/>
                  </a:lnTo>
                  <a:close/>
                </a:path>
                <a:path w="54609" h="765810">
                  <a:moveTo>
                    <a:pt x="54610" y="39370"/>
                  </a:moveTo>
                  <a:lnTo>
                    <a:pt x="0" y="39370"/>
                  </a:lnTo>
                  <a:lnTo>
                    <a:pt x="0" y="41909"/>
                  </a:lnTo>
                  <a:lnTo>
                    <a:pt x="54610" y="41909"/>
                  </a:lnTo>
                  <a:lnTo>
                    <a:pt x="54610" y="39370"/>
                  </a:lnTo>
                  <a:close/>
                </a:path>
                <a:path w="54609" h="765810">
                  <a:moveTo>
                    <a:pt x="54610" y="41910"/>
                  </a:moveTo>
                  <a:lnTo>
                    <a:pt x="0" y="41910"/>
                  </a:lnTo>
                  <a:lnTo>
                    <a:pt x="0" y="45719"/>
                  </a:lnTo>
                  <a:lnTo>
                    <a:pt x="54610" y="45719"/>
                  </a:lnTo>
                  <a:lnTo>
                    <a:pt x="54610" y="41910"/>
                  </a:lnTo>
                  <a:close/>
                </a:path>
                <a:path w="54609" h="765810">
                  <a:moveTo>
                    <a:pt x="54610" y="45720"/>
                  </a:moveTo>
                  <a:lnTo>
                    <a:pt x="0" y="45720"/>
                  </a:lnTo>
                  <a:lnTo>
                    <a:pt x="0" y="58419"/>
                  </a:lnTo>
                  <a:lnTo>
                    <a:pt x="54610" y="58419"/>
                  </a:lnTo>
                  <a:lnTo>
                    <a:pt x="54610" y="45720"/>
                  </a:lnTo>
                  <a:close/>
                </a:path>
                <a:path w="54609" h="765810">
                  <a:moveTo>
                    <a:pt x="54610" y="58420"/>
                  </a:moveTo>
                  <a:lnTo>
                    <a:pt x="0" y="58420"/>
                  </a:lnTo>
                  <a:lnTo>
                    <a:pt x="0" y="60959"/>
                  </a:lnTo>
                  <a:lnTo>
                    <a:pt x="54610" y="60959"/>
                  </a:lnTo>
                  <a:lnTo>
                    <a:pt x="54610" y="58420"/>
                  </a:lnTo>
                  <a:close/>
                </a:path>
                <a:path w="54609" h="765810">
                  <a:moveTo>
                    <a:pt x="54610" y="60960"/>
                  </a:moveTo>
                  <a:lnTo>
                    <a:pt x="0" y="60960"/>
                  </a:lnTo>
                  <a:lnTo>
                    <a:pt x="0" y="64769"/>
                  </a:lnTo>
                  <a:lnTo>
                    <a:pt x="54610" y="64769"/>
                  </a:lnTo>
                  <a:lnTo>
                    <a:pt x="54610" y="60960"/>
                  </a:lnTo>
                  <a:close/>
                </a:path>
                <a:path w="54609" h="765810">
                  <a:moveTo>
                    <a:pt x="54610" y="64770"/>
                  </a:moveTo>
                  <a:lnTo>
                    <a:pt x="0" y="64770"/>
                  </a:lnTo>
                  <a:lnTo>
                    <a:pt x="0" y="71119"/>
                  </a:lnTo>
                  <a:lnTo>
                    <a:pt x="54610" y="71119"/>
                  </a:lnTo>
                  <a:lnTo>
                    <a:pt x="54610" y="64770"/>
                  </a:lnTo>
                  <a:close/>
                </a:path>
                <a:path w="54609" h="765810">
                  <a:moveTo>
                    <a:pt x="54610" y="71120"/>
                  </a:moveTo>
                  <a:lnTo>
                    <a:pt x="0" y="71120"/>
                  </a:lnTo>
                  <a:lnTo>
                    <a:pt x="0" y="73659"/>
                  </a:lnTo>
                  <a:lnTo>
                    <a:pt x="54610" y="73659"/>
                  </a:lnTo>
                  <a:lnTo>
                    <a:pt x="54610" y="71120"/>
                  </a:lnTo>
                  <a:close/>
                </a:path>
                <a:path w="54609" h="765810">
                  <a:moveTo>
                    <a:pt x="54610" y="73660"/>
                  </a:moveTo>
                  <a:lnTo>
                    <a:pt x="0" y="73660"/>
                  </a:lnTo>
                  <a:lnTo>
                    <a:pt x="0" y="90169"/>
                  </a:lnTo>
                  <a:lnTo>
                    <a:pt x="54610" y="90169"/>
                  </a:lnTo>
                  <a:lnTo>
                    <a:pt x="54610" y="73660"/>
                  </a:lnTo>
                  <a:close/>
                </a:path>
                <a:path w="54609" h="765810">
                  <a:moveTo>
                    <a:pt x="54610" y="90170"/>
                  </a:moveTo>
                  <a:lnTo>
                    <a:pt x="0" y="90170"/>
                  </a:lnTo>
                  <a:lnTo>
                    <a:pt x="0" y="92709"/>
                  </a:lnTo>
                  <a:lnTo>
                    <a:pt x="54610" y="92709"/>
                  </a:lnTo>
                  <a:lnTo>
                    <a:pt x="54610" y="90170"/>
                  </a:lnTo>
                  <a:close/>
                </a:path>
                <a:path w="54609" h="765810">
                  <a:moveTo>
                    <a:pt x="54610" y="92710"/>
                  </a:moveTo>
                  <a:lnTo>
                    <a:pt x="0" y="92710"/>
                  </a:lnTo>
                  <a:lnTo>
                    <a:pt x="0" y="96519"/>
                  </a:lnTo>
                  <a:lnTo>
                    <a:pt x="54610" y="96519"/>
                  </a:lnTo>
                  <a:lnTo>
                    <a:pt x="54610" y="92710"/>
                  </a:lnTo>
                  <a:close/>
                </a:path>
                <a:path w="54609" h="765810">
                  <a:moveTo>
                    <a:pt x="54610" y="96520"/>
                  </a:moveTo>
                  <a:lnTo>
                    <a:pt x="0" y="96520"/>
                  </a:lnTo>
                  <a:lnTo>
                    <a:pt x="0" y="99059"/>
                  </a:lnTo>
                  <a:lnTo>
                    <a:pt x="54610" y="99059"/>
                  </a:lnTo>
                  <a:lnTo>
                    <a:pt x="54610" y="96520"/>
                  </a:lnTo>
                  <a:close/>
                </a:path>
                <a:path w="54609" h="765810">
                  <a:moveTo>
                    <a:pt x="54610" y="99060"/>
                  </a:moveTo>
                  <a:lnTo>
                    <a:pt x="0" y="99060"/>
                  </a:lnTo>
                  <a:lnTo>
                    <a:pt x="0" y="102869"/>
                  </a:lnTo>
                  <a:lnTo>
                    <a:pt x="54610" y="102869"/>
                  </a:lnTo>
                  <a:lnTo>
                    <a:pt x="54610" y="99060"/>
                  </a:lnTo>
                  <a:close/>
                </a:path>
                <a:path w="54609" h="765810">
                  <a:moveTo>
                    <a:pt x="54610" y="102870"/>
                  </a:moveTo>
                  <a:lnTo>
                    <a:pt x="0" y="102870"/>
                  </a:lnTo>
                  <a:lnTo>
                    <a:pt x="0" y="109219"/>
                  </a:lnTo>
                  <a:lnTo>
                    <a:pt x="54610" y="109219"/>
                  </a:lnTo>
                  <a:lnTo>
                    <a:pt x="54610" y="102870"/>
                  </a:lnTo>
                  <a:close/>
                </a:path>
                <a:path w="54609" h="765810">
                  <a:moveTo>
                    <a:pt x="54610" y="109220"/>
                  </a:moveTo>
                  <a:lnTo>
                    <a:pt x="0" y="109220"/>
                  </a:lnTo>
                  <a:lnTo>
                    <a:pt x="0" y="115569"/>
                  </a:lnTo>
                  <a:lnTo>
                    <a:pt x="54610" y="115569"/>
                  </a:lnTo>
                  <a:lnTo>
                    <a:pt x="54610" y="109220"/>
                  </a:lnTo>
                  <a:close/>
                </a:path>
                <a:path w="54609" h="765810">
                  <a:moveTo>
                    <a:pt x="54610" y="115570"/>
                  </a:moveTo>
                  <a:lnTo>
                    <a:pt x="0" y="115570"/>
                  </a:lnTo>
                  <a:lnTo>
                    <a:pt x="0" y="118109"/>
                  </a:lnTo>
                  <a:lnTo>
                    <a:pt x="54610" y="118109"/>
                  </a:lnTo>
                  <a:lnTo>
                    <a:pt x="54610" y="115570"/>
                  </a:lnTo>
                  <a:close/>
                </a:path>
                <a:path w="54609" h="765810">
                  <a:moveTo>
                    <a:pt x="54610" y="118110"/>
                  </a:moveTo>
                  <a:lnTo>
                    <a:pt x="0" y="118110"/>
                  </a:lnTo>
                  <a:lnTo>
                    <a:pt x="0" y="121919"/>
                  </a:lnTo>
                  <a:lnTo>
                    <a:pt x="54610" y="121919"/>
                  </a:lnTo>
                  <a:lnTo>
                    <a:pt x="54610" y="118110"/>
                  </a:lnTo>
                  <a:close/>
                </a:path>
                <a:path w="54609" h="765810">
                  <a:moveTo>
                    <a:pt x="54610" y="121920"/>
                  </a:moveTo>
                  <a:lnTo>
                    <a:pt x="0" y="121920"/>
                  </a:lnTo>
                  <a:lnTo>
                    <a:pt x="0" y="128269"/>
                  </a:lnTo>
                  <a:lnTo>
                    <a:pt x="54610" y="128269"/>
                  </a:lnTo>
                  <a:lnTo>
                    <a:pt x="54610" y="121920"/>
                  </a:lnTo>
                  <a:close/>
                </a:path>
                <a:path w="54609" h="765810">
                  <a:moveTo>
                    <a:pt x="54610" y="128270"/>
                  </a:moveTo>
                  <a:lnTo>
                    <a:pt x="0" y="128270"/>
                  </a:lnTo>
                  <a:lnTo>
                    <a:pt x="0" y="134619"/>
                  </a:lnTo>
                  <a:lnTo>
                    <a:pt x="54610" y="134619"/>
                  </a:lnTo>
                  <a:lnTo>
                    <a:pt x="54610" y="128270"/>
                  </a:lnTo>
                  <a:close/>
                </a:path>
                <a:path w="54609" h="765810">
                  <a:moveTo>
                    <a:pt x="54610" y="134620"/>
                  </a:moveTo>
                  <a:lnTo>
                    <a:pt x="0" y="134620"/>
                  </a:lnTo>
                  <a:lnTo>
                    <a:pt x="0" y="137159"/>
                  </a:lnTo>
                  <a:lnTo>
                    <a:pt x="54610" y="137159"/>
                  </a:lnTo>
                  <a:lnTo>
                    <a:pt x="54610" y="134620"/>
                  </a:lnTo>
                  <a:close/>
                </a:path>
                <a:path w="54609" h="765810">
                  <a:moveTo>
                    <a:pt x="54610" y="137160"/>
                  </a:moveTo>
                  <a:lnTo>
                    <a:pt x="0" y="137160"/>
                  </a:lnTo>
                  <a:lnTo>
                    <a:pt x="0" y="143509"/>
                  </a:lnTo>
                  <a:lnTo>
                    <a:pt x="54610" y="143509"/>
                  </a:lnTo>
                  <a:lnTo>
                    <a:pt x="54610" y="137160"/>
                  </a:lnTo>
                  <a:close/>
                </a:path>
                <a:path w="54609" h="765810">
                  <a:moveTo>
                    <a:pt x="54610" y="143510"/>
                  </a:moveTo>
                  <a:lnTo>
                    <a:pt x="0" y="143510"/>
                  </a:lnTo>
                  <a:lnTo>
                    <a:pt x="0" y="153669"/>
                  </a:lnTo>
                  <a:lnTo>
                    <a:pt x="54610" y="153669"/>
                  </a:lnTo>
                  <a:lnTo>
                    <a:pt x="54610" y="143510"/>
                  </a:lnTo>
                  <a:close/>
                </a:path>
                <a:path w="54609" h="765810">
                  <a:moveTo>
                    <a:pt x="54610" y="153670"/>
                  </a:moveTo>
                  <a:lnTo>
                    <a:pt x="0" y="153670"/>
                  </a:lnTo>
                  <a:lnTo>
                    <a:pt x="0" y="156209"/>
                  </a:lnTo>
                  <a:lnTo>
                    <a:pt x="54610" y="156209"/>
                  </a:lnTo>
                  <a:lnTo>
                    <a:pt x="54610" y="153670"/>
                  </a:lnTo>
                  <a:close/>
                </a:path>
                <a:path w="54609" h="765810">
                  <a:moveTo>
                    <a:pt x="54610" y="156210"/>
                  </a:moveTo>
                  <a:lnTo>
                    <a:pt x="0" y="156210"/>
                  </a:lnTo>
                  <a:lnTo>
                    <a:pt x="0" y="160019"/>
                  </a:lnTo>
                  <a:lnTo>
                    <a:pt x="54610" y="160019"/>
                  </a:lnTo>
                  <a:lnTo>
                    <a:pt x="54610" y="156210"/>
                  </a:lnTo>
                  <a:close/>
                </a:path>
                <a:path w="54609" h="765810">
                  <a:moveTo>
                    <a:pt x="54610" y="160020"/>
                  </a:moveTo>
                  <a:lnTo>
                    <a:pt x="0" y="160020"/>
                  </a:lnTo>
                  <a:lnTo>
                    <a:pt x="0" y="168909"/>
                  </a:lnTo>
                  <a:lnTo>
                    <a:pt x="54610" y="168909"/>
                  </a:lnTo>
                  <a:lnTo>
                    <a:pt x="54610" y="160020"/>
                  </a:lnTo>
                  <a:close/>
                </a:path>
                <a:path w="54609" h="765810">
                  <a:moveTo>
                    <a:pt x="54610" y="168910"/>
                  </a:moveTo>
                  <a:lnTo>
                    <a:pt x="0" y="168910"/>
                  </a:lnTo>
                  <a:lnTo>
                    <a:pt x="0" y="172719"/>
                  </a:lnTo>
                  <a:lnTo>
                    <a:pt x="54610" y="172719"/>
                  </a:lnTo>
                  <a:lnTo>
                    <a:pt x="54610" y="168910"/>
                  </a:lnTo>
                  <a:close/>
                </a:path>
                <a:path w="54609" h="765810">
                  <a:moveTo>
                    <a:pt x="54610" y="172720"/>
                  </a:moveTo>
                  <a:lnTo>
                    <a:pt x="0" y="172720"/>
                  </a:lnTo>
                  <a:lnTo>
                    <a:pt x="0" y="175259"/>
                  </a:lnTo>
                  <a:lnTo>
                    <a:pt x="54610" y="175259"/>
                  </a:lnTo>
                  <a:lnTo>
                    <a:pt x="54610" y="172720"/>
                  </a:lnTo>
                  <a:close/>
                </a:path>
                <a:path w="54609" h="765810">
                  <a:moveTo>
                    <a:pt x="54610" y="175260"/>
                  </a:moveTo>
                  <a:lnTo>
                    <a:pt x="0" y="175260"/>
                  </a:lnTo>
                  <a:lnTo>
                    <a:pt x="0" y="185419"/>
                  </a:lnTo>
                  <a:lnTo>
                    <a:pt x="54610" y="185419"/>
                  </a:lnTo>
                  <a:lnTo>
                    <a:pt x="54610" y="175260"/>
                  </a:lnTo>
                  <a:close/>
                </a:path>
                <a:path w="54609" h="765810">
                  <a:moveTo>
                    <a:pt x="54610" y="185420"/>
                  </a:moveTo>
                  <a:lnTo>
                    <a:pt x="0" y="185420"/>
                  </a:lnTo>
                  <a:lnTo>
                    <a:pt x="0" y="187959"/>
                  </a:lnTo>
                  <a:lnTo>
                    <a:pt x="54610" y="187959"/>
                  </a:lnTo>
                  <a:lnTo>
                    <a:pt x="54610" y="185420"/>
                  </a:lnTo>
                  <a:close/>
                </a:path>
                <a:path w="54609" h="765810">
                  <a:moveTo>
                    <a:pt x="54610" y="187960"/>
                  </a:moveTo>
                  <a:lnTo>
                    <a:pt x="0" y="187960"/>
                  </a:lnTo>
                  <a:lnTo>
                    <a:pt x="0" y="191769"/>
                  </a:lnTo>
                  <a:lnTo>
                    <a:pt x="54610" y="191769"/>
                  </a:lnTo>
                  <a:lnTo>
                    <a:pt x="54610" y="187960"/>
                  </a:lnTo>
                  <a:close/>
                </a:path>
                <a:path w="54609" h="765810">
                  <a:moveTo>
                    <a:pt x="54610" y="191770"/>
                  </a:moveTo>
                  <a:lnTo>
                    <a:pt x="0" y="191770"/>
                  </a:lnTo>
                  <a:lnTo>
                    <a:pt x="0" y="194309"/>
                  </a:lnTo>
                  <a:lnTo>
                    <a:pt x="54610" y="194309"/>
                  </a:lnTo>
                  <a:lnTo>
                    <a:pt x="54610" y="191770"/>
                  </a:lnTo>
                  <a:close/>
                </a:path>
                <a:path w="54609" h="765810">
                  <a:moveTo>
                    <a:pt x="54610" y="194310"/>
                  </a:moveTo>
                  <a:lnTo>
                    <a:pt x="0" y="194310"/>
                  </a:lnTo>
                  <a:lnTo>
                    <a:pt x="0" y="198119"/>
                  </a:lnTo>
                  <a:lnTo>
                    <a:pt x="54610" y="198119"/>
                  </a:lnTo>
                  <a:lnTo>
                    <a:pt x="54610" y="194310"/>
                  </a:lnTo>
                  <a:close/>
                </a:path>
                <a:path w="54609" h="765810">
                  <a:moveTo>
                    <a:pt x="54610" y="198120"/>
                  </a:moveTo>
                  <a:lnTo>
                    <a:pt x="0" y="198120"/>
                  </a:lnTo>
                  <a:lnTo>
                    <a:pt x="0" y="200659"/>
                  </a:lnTo>
                  <a:lnTo>
                    <a:pt x="54610" y="200659"/>
                  </a:lnTo>
                  <a:lnTo>
                    <a:pt x="54610" y="198120"/>
                  </a:lnTo>
                  <a:close/>
                </a:path>
                <a:path w="54609" h="765810">
                  <a:moveTo>
                    <a:pt x="54610" y="200660"/>
                  </a:moveTo>
                  <a:lnTo>
                    <a:pt x="0" y="200660"/>
                  </a:lnTo>
                  <a:lnTo>
                    <a:pt x="0" y="204469"/>
                  </a:lnTo>
                  <a:lnTo>
                    <a:pt x="54610" y="204469"/>
                  </a:lnTo>
                  <a:lnTo>
                    <a:pt x="54610" y="200660"/>
                  </a:lnTo>
                  <a:close/>
                </a:path>
                <a:path w="54609" h="765810">
                  <a:moveTo>
                    <a:pt x="54610" y="204470"/>
                  </a:moveTo>
                  <a:lnTo>
                    <a:pt x="0" y="204470"/>
                  </a:lnTo>
                  <a:lnTo>
                    <a:pt x="0" y="210819"/>
                  </a:lnTo>
                  <a:lnTo>
                    <a:pt x="54610" y="210819"/>
                  </a:lnTo>
                  <a:lnTo>
                    <a:pt x="54610" y="204470"/>
                  </a:lnTo>
                  <a:close/>
                </a:path>
                <a:path w="54609" h="765810">
                  <a:moveTo>
                    <a:pt x="54610" y="210820"/>
                  </a:moveTo>
                  <a:lnTo>
                    <a:pt x="0" y="210820"/>
                  </a:lnTo>
                  <a:lnTo>
                    <a:pt x="0" y="213359"/>
                  </a:lnTo>
                  <a:lnTo>
                    <a:pt x="54610" y="213359"/>
                  </a:lnTo>
                  <a:lnTo>
                    <a:pt x="54610" y="210820"/>
                  </a:lnTo>
                  <a:close/>
                </a:path>
                <a:path w="54609" h="765810">
                  <a:moveTo>
                    <a:pt x="54610" y="213360"/>
                  </a:moveTo>
                  <a:lnTo>
                    <a:pt x="0" y="213360"/>
                  </a:lnTo>
                  <a:lnTo>
                    <a:pt x="0" y="217169"/>
                  </a:lnTo>
                  <a:lnTo>
                    <a:pt x="54610" y="217169"/>
                  </a:lnTo>
                  <a:lnTo>
                    <a:pt x="54610" y="213360"/>
                  </a:lnTo>
                  <a:close/>
                </a:path>
                <a:path w="54609" h="765810">
                  <a:moveTo>
                    <a:pt x="54610" y="217170"/>
                  </a:moveTo>
                  <a:lnTo>
                    <a:pt x="0" y="217170"/>
                  </a:lnTo>
                  <a:lnTo>
                    <a:pt x="0" y="226059"/>
                  </a:lnTo>
                  <a:lnTo>
                    <a:pt x="54610" y="226059"/>
                  </a:lnTo>
                  <a:lnTo>
                    <a:pt x="54610" y="217170"/>
                  </a:lnTo>
                  <a:close/>
                </a:path>
                <a:path w="54609" h="765810">
                  <a:moveTo>
                    <a:pt x="54610" y="226060"/>
                  </a:moveTo>
                  <a:lnTo>
                    <a:pt x="0" y="226060"/>
                  </a:lnTo>
                  <a:lnTo>
                    <a:pt x="0" y="229869"/>
                  </a:lnTo>
                  <a:lnTo>
                    <a:pt x="54610" y="229869"/>
                  </a:lnTo>
                  <a:lnTo>
                    <a:pt x="54610" y="226060"/>
                  </a:lnTo>
                  <a:close/>
                </a:path>
                <a:path w="54609" h="765810">
                  <a:moveTo>
                    <a:pt x="54610" y="229870"/>
                  </a:moveTo>
                  <a:lnTo>
                    <a:pt x="0" y="229870"/>
                  </a:lnTo>
                  <a:lnTo>
                    <a:pt x="0" y="232409"/>
                  </a:lnTo>
                  <a:lnTo>
                    <a:pt x="54610" y="232409"/>
                  </a:lnTo>
                  <a:lnTo>
                    <a:pt x="54610" y="229870"/>
                  </a:lnTo>
                  <a:close/>
                </a:path>
                <a:path w="54609" h="765810">
                  <a:moveTo>
                    <a:pt x="54610" y="232410"/>
                  </a:moveTo>
                  <a:lnTo>
                    <a:pt x="0" y="232410"/>
                  </a:lnTo>
                  <a:lnTo>
                    <a:pt x="0" y="236219"/>
                  </a:lnTo>
                  <a:lnTo>
                    <a:pt x="54610" y="236219"/>
                  </a:lnTo>
                  <a:lnTo>
                    <a:pt x="54610" y="232410"/>
                  </a:lnTo>
                  <a:close/>
                </a:path>
                <a:path w="54609" h="765810">
                  <a:moveTo>
                    <a:pt x="54610" y="236220"/>
                  </a:moveTo>
                  <a:lnTo>
                    <a:pt x="0" y="236220"/>
                  </a:lnTo>
                  <a:lnTo>
                    <a:pt x="0" y="238759"/>
                  </a:lnTo>
                  <a:lnTo>
                    <a:pt x="54610" y="238759"/>
                  </a:lnTo>
                  <a:lnTo>
                    <a:pt x="54610" y="236220"/>
                  </a:lnTo>
                  <a:close/>
                </a:path>
                <a:path w="54609" h="765810">
                  <a:moveTo>
                    <a:pt x="54610" y="238760"/>
                  </a:moveTo>
                  <a:lnTo>
                    <a:pt x="0" y="238760"/>
                  </a:lnTo>
                  <a:lnTo>
                    <a:pt x="0" y="245109"/>
                  </a:lnTo>
                  <a:lnTo>
                    <a:pt x="54610" y="245109"/>
                  </a:lnTo>
                  <a:lnTo>
                    <a:pt x="54610" y="238760"/>
                  </a:lnTo>
                  <a:close/>
                </a:path>
                <a:path w="54609" h="765810">
                  <a:moveTo>
                    <a:pt x="54610" y="245110"/>
                  </a:moveTo>
                  <a:lnTo>
                    <a:pt x="0" y="245110"/>
                  </a:lnTo>
                  <a:lnTo>
                    <a:pt x="0" y="251459"/>
                  </a:lnTo>
                  <a:lnTo>
                    <a:pt x="54610" y="251459"/>
                  </a:lnTo>
                  <a:lnTo>
                    <a:pt x="54610" y="245110"/>
                  </a:lnTo>
                  <a:close/>
                </a:path>
                <a:path w="54609" h="765810">
                  <a:moveTo>
                    <a:pt x="54610" y="251460"/>
                  </a:moveTo>
                  <a:lnTo>
                    <a:pt x="0" y="251460"/>
                  </a:lnTo>
                  <a:lnTo>
                    <a:pt x="0" y="255269"/>
                  </a:lnTo>
                  <a:lnTo>
                    <a:pt x="54610" y="255269"/>
                  </a:lnTo>
                  <a:lnTo>
                    <a:pt x="54610" y="251460"/>
                  </a:lnTo>
                  <a:close/>
                </a:path>
                <a:path w="54609" h="765810">
                  <a:moveTo>
                    <a:pt x="54610" y="255270"/>
                  </a:moveTo>
                  <a:lnTo>
                    <a:pt x="0" y="255270"/>
                  </a:lnTo>
                  <a:lnTo>
                    <a:pt x="0" y="257809"/>
                  </a:lnTo>
                  <a:lnTo>
                    <a:pt x="54610" y="257809"/>
                  </a:lnTo>
                  <a:lnTo>
                    <a:pt x="54610" y="255270"/>
                  </a:lnTo>
                  <a:close/>
                </a:path>
                <a:path w="54609" h="765810">
                  <a:moveTo>
                    <a:pt x="54610" y="257810"/>
                  </a:moveTo>
                  <a:lnTo>
                    <a:pt x="0" y="257810"/>
                  </a:lnTo>
                  <a:lnTo>
                    <a:pt x="0" y="261619"/>
                  </a:lnTo>
                  <a:lnTo>
                    <a:pt x="54610" y="261619"/>
                  </a:lnTo>
                  <a:lnTo>
                    <a:pt x="54610" y="257810"/>
                  </a:lnTo>
                  <a:close/>
                </a:path>
                <a:path w="54609" h="765810">
                  <a:moveTo>
                    <a:pt x="54610" y="261620"/>
                  </a:moveTo>
                  <a:lnTo>
                    <a:pt x="0" y="261620"/>
                  </a:lnTo>
                  <a:lnTo>
                    <a:pt x="0" y="264159"/>
                  </a:lnTo>
                  <a:lnTo>
                    <a:pt x="54610" y="264159"/>
                  </a:lnTo>
                  <a:lnTo>
                    <a:pt x="54610" y="261620"/>
                  </a:lnTo>
                  <a:close/>
                </a:path>
                <a:path w="54609" h="765810">
                  <a:moveTo>
                    <a:pt x="54610" y="264160"/>
                  </a:moveTo>
                  <a:lnTo>
                    <a:pt x="0" y="264160"/>
                  </a:lnTo>
                  <a:lnTo>
                    <a:pt x="0" y="267969"/>
                  </a:lnTo>
                  <a:lnTo>
                    <a:pt x="54610" y="267969"/>
                  </a:lnTo>
                  <a:lnTo>
                    <a:pt x="54610" y="264160"/>
                  </a:lnTo>
                  <a:close/>
                </a:path>
                <a:path w="54609" h="765810">
                  <a:moveTo>
                    <a:pt x="54610" y="267970"/>
                  </a:moveTo>
                  <a:lnTo>
                    <a:pt x="0" y="267970"/>
                  </a:lnTo>
                  <a:lnTo>
                    <a:pt x="0" y="270509"/>
                  </a:lnTo>
                  <a:lnTo>
                    <a:pt x="54610" y="270509"/>
                  </a:lnTo>
                  <a:lnTo>
                    <a:pt x="54610" y="267970"/>
                  </a:lnTo>
                  <a:close/>
                </a:path>
                <a:path w="54609" h="765810">
                  <a:moveTo>
                    <a:pt x="54610" y="270510"/>
                  </a:moveTo>
                  <a:lnTo>
                    <a:pt x="0" y="270510"/>
                  </a:lnTo>
                  <a:lnTo>
                    <a:pt x="0" y="274319"/>
                  </a:lnTo>
                  <a:lnTo>
                    <a:pt x="54610" y="274319"/>
                  </a:lnTo>
                  <a:lnTo>
                    <a:pt x="54610" y="270510"/>
                  </a:lnTo>
                  <a:close/>
                </a:path>
                <a:path w="54609" h="765810">
                  <a:moveTo>
                    <a:pt x="54610" y="274320"/>
                  </a:moveTo>
                  <a:lnTo>
                    <a:pt x="0" y="274320"/>
                  </a:lnTo>
                  <a:lnTo>
                    <a:pt x="0" y="276859"/>
                  </a:lnTo>
                  <a:lnTo>
                    <a:pt x="54610" y="276859"/>
                  </a:lnTo>
                  <a:lnTo>
                    <a:pt x="54610" y="274320"/>
                  </a:lnTo>
                  <a:close/>
                </a:path>
                <a:path w="54609" h="765810">
                  <a:moveTo>
                    <a:pt x="54610" y="276860"/>
                  </a:moveTo>
                  <a:lnTo>
                    <a:pt x="0" y="276860"/>
                  </a:lnTo>
                  <a:lnTo>
                    <a:pt x="0" y="287019"/>
                  </a:lnTo>
                  <a:lnTo>
                    <a:pt x="54610" y="287019"/>
                  </a:lnTo>
                  <a:lnTo>
                    <a:pt x="54610" y="276860"/>
                  </a:lnTo>
                  <a:close/>
                </a:path>
                <a:path w="54609" h="765810">
                  <a:moveTo>
                    <a:pt x="54610" y="287020"/>
                  </a:moveTo>
                  <a:lnTo>
                    <a:pt x="0" y="287020"/>
                  </a:lnTo>
                  <a:lnTo>
                    <a:pt x="0" y="289559"/>
                  </a:lnTo>
                  <a:lnTo>
                    <a:pt x="54610" y="289559"/>
                  </a:lnTo>
                  <a:lnTo>
                    <a:pt x="54610" y="287020"/>
                  </a:lnTo>
                  <a:close/>
                </a:path>
                <a:path w="54609" h="765810">
                  <a:moveTo>
                    <a:pt x="54610" y="289560"/>
                  </a:moveTo>
                  <a:lnTo>
                    <a:pt x="0" y="289560"/>
                  </a:lnTo>
                  <a:lnTo>
                    <a:pt x="0" y="293369"/>
                  </a:lnTo>
                  <a:lnTo>
                    <a:pt x="54610" y="293369"/>
                  </a:lnTo>
                  <a:lnTo>
                    <a:pt x="54610" y="289560"/>
                  </a:lnTo>
                  <a:close/>
                </a:path>
                <a:path w="54609" h="765810">
                  <a:moveTo>
                    <a:pt x="54610" y="293370"/>
                  </a:moveTo>
                  <a:lnTo>
                    <a:pt x="0" y="293370"/>
                  </a:lnTo>
                  <a:lnTo>
                    <a:pt x="0" y="295909"/>
                  </a:lnTo>
                  <a:lnTo>
                    <a:pt x="54610" y="295909"/>
                  </a:lnTo>
                  <a:lnTo>
                    <a:pt x="54610" y="293370"/>
                  </a:lnTo>
                  <a:close/>
                </a:path>
                <a:path w="54609" h="765810">
                  <a:moveTo>
                    <a:pt x="54610" y="295910"/>
                  </a:moveTo>
                  <a:lnTo>
                    <a:pt x="0" y="295910"/>
                  </a:lnTo>
                  <a:lnTo>
                    <a:pt x="0" y="306069"/>
                  </a:lnTo>
                  <a:lnTo>
                    <a:pt x="54610" y="306069"/>
                  </a:lnTo>
                  <a:lnTo>
                    <a:pt x="54610" y="295910"/>
                  </a:lnTo>
                  <a:close/>
                </a:path>
                <a:path w="54609" h="765810">
                  <a:moveTo>
                    <a:pt x="54610" y="306070"/>
                  </a:moveTo>
                  <a:lnTo>
                    <a:pt x="0" y="306070"/>
                  </a:lnTo>
                  <a:lnTo>
                    <a:pt x="0" y="308609"/>
                  </a:lnTo>
                  <a:lnTo>
                    <a:pt x="54610" y="308609"/>
                  </a:lnTo>
                  <a:lnTo>
                    <a:pt x="54610" y="306070"/>
                  </a:lnTo>
                  <a:close/>
                </a:path>
                <a:path w="54609" h="765810">
                  <a:moveTo>
                    <a:pt x="54610" y="308610"/>
                  </a:moveTo>
                  <a:lnTo>
                    <a:pt x="0" y="308610"/>
                  </a:lnTo>
                  <a:lnTo>
                    <a:pt x="0" y="314959"/>
                  </a:lnTo>
                  <a:lnTo>
                    <a:pt x="54610" y="314959"/>
                  </a:lnTo>
                  <a:lnTo>
                    <a:pt x="54610" y="308610"/>
                  </a:lnTo>
                  <a:close/>
                </a:path>
                <a:path w="54609" h="765810">
                  <a:moveTo>
                    <a:pt x="54610" y="314960"/>
                  </a:moveTo>
                  <a:lnTo>
                    <a:pt x="0" y="314960"/>
                  </a:lnTo>
                  <a:lnTo>
                    <a:pt x="0" y="318769"/>
                  </a:lnTo>
                  <a:lnTo>
                    <a:pt x="54610" y="318769"/>
                  </a:lnTo>
                  <a:lnTo>
                    <a:pt x="54610" y="314960"/>
                  </a:lnTo>
                  <a:close/>
                </a:path>
                <a:path w="54609" h="765810">
                  <a:moveTo>
                    <a:pt x="54610" y="318770"/>
                  </a:moveTo>
                  <a:lnTo>
                    <a:pt x="0" y="318770"/>
                  </a:lnTo>
                  <a:lnTo>
                    <a:pt x="0" y="327659"/>
                  </a:lnTo>
                  <a:lnTo>
                    <a:pt x="54610" y="327659"/>
                  </a:lnTo>
                  <a:lnTo>
                    <a:pt x="54610" y="318770"/>
                  </a:lnTo>
                  <a:close/>
                </a:path>
                <a:path w="54609" h="765810">
                  <a:moveTo>
                    <a:pt x="54610" y="327660"/>
                  </a:moveTo>
                  <a:lnTo>
                    <a:pt x="0" y="327660"/>
                  </a:lnTo>
                  <a:lnTo>
                    <a:pt x="0" y="334009"/>
                  </a:lnTo>
                  <a:lnTo>
                    <a:pt x="54610" y="334009"/>
                  </a:lnTo>
                  <a:lnTo>
                    <a:pt x="54610" y="327660"/>
                  </a:lnTo>
                  <a:close/>
                </a:path>
                <a:path w="54609" h="765810">
                  <a:moveTo>
                    <a:pt x="54610" y="334010"/>
                  </a:moveTo>
                  <a:lnTo>
                    <a:pt x="0" y="334010"/>
                  </a:lnTo>
                  <a:lnTo>
                    <a:pt x="0" y="337819"/>
                  </a:lnTo>
                  <a:lnTo>
                    <a:pt x="54610" y="337819"/>
                  </a:lnTo>
                  <a:lnTo>
                    <a:pt x="54610" y="334010"/>
                  </a:lnTo>
                  <a:close/>
                </a:path>
                <a:path w="54609" h="765810">
                  <a:moveTo>
                    <a:pt x="54610" y="337820"/>
                  </a:moveTo>
                  <a:lnTo>
                    <a:pt x="0" y="337820"/>
                  </a:lnTo>
                  <a:lnTo>
                    <a:pt x="0" y="340359"/>
                  </a:lnTo>
                  <a:lnTo>
                    <a:pt x="54610" y="340359"/>
                  </a:lnTo>
                  <a:lnTo>
                    <a:pt x="54610" y="337820"/>
                  </a:lnTo>
                  <a:close/>
                </a:path>
                <a:path w="54609" h="765810">
                  <a:moveTo>
                    <a:pt x="54610" y="340360"/>
                  </a:moveTo>
                  <a:lnTo>
                    <a:pt x="0" y="340360"/>
                  </a:lnTo>
                  <a:lnTo>
                    <a:pt x="0" y="346709"/>
                  </a:lnTo>
                  <a:lnTo>
                    <a:pt x="54610" y="346709"/>
                  </a:lnTo>
                  <a:lnTo>
                    <a:pt x="54610" y="340360"/>
                  </a:lnTo>
                  <a:close/>
                </a:path>
                <a:path w="54609" h="765810">
                  <a:moveTo>
                    <a:pt x="54610" y="346710"/>
                  </a:moveTo>
                  <a:lnTo>
                    <a:pt x="0" y="346710"/>
                  </a:lnTo>
                  <a:lnTo>
                    <a:pt x="0" y="350519"/>
                  </a:lnTo>
                  <a:lnTo>
                    <a:pt x="54610" y="350519"/>
                  </a:lnTo>
                  <a:lnTo>
                    <a:pt x="54610" y="346710"/>
                  </a:lnTo>
                  <a:close/>
                </a:path>
                <a:path w="54609" h="765810">
                  <a:moveTo>
                    <a:pt x="54610" y="350520"/>
                  </a:moveTo>
                  <a:lnTo>
                    <a:pt x="0" y="350520"/>
                  </a:lnTo>
                  <a:lnTo>
                    <a:pt x="0" y="353059"/>
                  </a:lnTo>
                  <a:lnTo>
                    <a:pt x="54610" y="353059"/>
                  </a:lnTo>
                  <a:lnTo>
                    <a:pt x="54610" y="350520"/>
                  </a:lnTo>
                  <a:close/>
                </a:path>
                <a:path w="54609" h="765810">
                  <a:moveTo>
                    <a:pt x="54610" y="353060"/>
                  </a:moveTo>
                  <a:lnTo>
                    <a:pt x="0" y="353060"/>
                  </a:lnTo>
                  <a:lnTo>
                    <a:pt x="0" y="356869"/>
                  </a:lnTo>
                  <a:lnTo>
                    <a:pt x="54610" y="356869"/>
                  </a:lnTo>
                  <a:lnTo>
                    <a:pt x="54610" y="353060"/>
                  </a:lnTo>
                  <a:close/>
                </a:path>
                <a:path w="54609" h="765810">
                  <a:moveTo>
                    <a:pt x="54610" y="356870"/>
                  </a:moveTo>
                  <a:lnTo>
                    <a:pt x="0" y="356870"/>
                  </a:lnTo>
                  <a:lnTo>
                    <a:pt x="0" y="359409"/>
                  </a:lnTo>
                  <a:lnTo>
                    <a:pt x="54610" y="359409"/>
                  </a:lnTo>
                  <a:lnTo>
                    <a:pt x="54610" y="356870"/>
                  </a:lnTo>
                  <a:close/>
                </a:path>
                <a:path w="54609" h="765810">
                  <a:moveTo>
                    <a:pt x="54610" y="359410"/>
                  </a:moveTo>
                  <a:lnTo>
                    <a:pt x="0" y="359410"/>
                  </a:lnTo>
                  <a:lnTo>
                    <a:pt x="0" y="372109"/>
                  </a:lnTo>
                  <a:lnTo>
                    <a:pt x="54610" y="372109"/>
                  </a:lnTo>
                  <a:lnTo>
                    <a:pt x="54610" y="359410"/>
                  </a:lnTo>
                  <a:close/>
                </a:path>
                <a:path w="54609" h="765810">
                  <a:moveTo>
                    <a:pt x="54610" y="372110"/>
                  </a:moveTo>
                  <a:lnTo>
                    <a:pt x="0" y="372110"/>
                  </a:lnTo>
                  <a:lnTo>
                    <a:pt x="0" y="382269"/>
                  </a:lnTo>
                  <a:lnTo>
                    <a:pt x="54610" y="382269"/>
                  </a:lnTo>
                  <a:lnTo>
                    <a:pt x="54610" y="372110"/>
                  </a:lnTo>
                  <a:close/>
                </a:path>
                <a:path w="54609" h="765810">
                  <a:moveTo>
                    <a:pt x="54610" y="382270"/>
                  </a:moveTo>
                  <a:lnTo>
                    <a:pt x="0" y="382270"/>
                  </a:lnTo>
                  <a:lnTo>
                    <a:pt x="0" y="384809"/>
                  </a:lnTo>
                  <a:lnTo>
                    <a:pt x="54610" y="384809"/>
                  </a:lnTo>
                  <a:lnTo>
                    <a:pt x="54610" y="382270"/>
                  </a:lnTo>
                  <a:close/>
                </a:path>
                <a:path w="54609" h="765810">
                  <a:moveTo>
                    <a:pt x="54610" y="384810"/>
                  </a:moveTo>
                  <a:lnTo>
                    <a:pt x="0" y="384810"/>
                  </a:lnTo>
                  <a:lnTo>
                    <a:pt x="0" y="394969"/>
                  </a:lnTo>
                  <a:lnTo>
                    <a:pt x="54610" y="394969"/>
                  </a:lnTo>
                  <a:lnTo>
                    <a:pt x="54610" y="384810"/>
                  </a:lnTo>
                  <a:close/>
                </a:path>
                <a:path w="54609" h="765810">
                  <a:moveTo>
                    <a:pt x="54610" y="394970"/>
                  </a:moveTo>
                  <a:lnTo>
                    <a:pt x="0" y="394970"/>
                  </a:lnTo>
                  <a:lnTo>
                    <a:pt x="0" y="407669"/>
                  </a:lnTo>
                  <a:lnTo>
                    <a:pt x="54610" y="407669"/>
                  </a:lnTo>
                  <a:lnTo>
                    <a:pt x="54610" y="394970"/>
                  </a:lnTo>
                  <a:close/>
                </a:path>
                <a:path w="54609" h="765810">
                  <a:moveTo>
                    <a:pt x="54610" y="407670"/>
                  </a:moveTo>
                  <a:lnTo>
                    <a:pt x="0" y="407670"/>
                  </a:lnTo>
                  <a:lnTo>
                    <a:pt x="0" y="410209"/>
                  </a:lnTo>
                  <a:lnTo>
                    <a:pt x="54610" y="410209"/>
                  </a:lnTo>
                  <a:lnTo>
                    <a:pt x="54610" y="407670"/>
                  </a:lnTo>
                  <a:close/>
                </a:path>
                <a:path w="54609" h="765810">
                  <a:moveTo>
                    <a:pt x="54610" y="410210"/>
                  </a:moveTo>
                  <a:lnTo>
                    <a:pt x="0" y="410210"/>
                  </a:lnTo>
                  <a:lnTo>
                    <a:pt x="0" y="416559"/>
                  </a:lnTo>
                  <a:lnTo>
                    <a:pt x="54610" y="416559"/>
                  </a:lnTo>
                  <a:lnTo>
                    <a:pt x="54610" y="410210"/>
                  </a:lnTo>
                  <a:close/>
                </a:path>
                <a:path w="54609" h="765810">
                  <a:moveTo>
                    <a:pt x="54610" y="416560"/>
                  </a:moveTo>
                  <a:lnTo>
                    <a:pt x="0" y="416560"/>
                  </a:lnTo>
                  <a:lnTo>
                    <a:pt x="0" y="422909"/>
                  </a:lnTo>
                  <a:lnTo>
                    <a:pt x="54610" y="422909"/>
                  </a:lnTo>
                  <a:lnTo>
                    <a:pt x="54610" y="416560"/>
                  </a:lnTo>
                  <a:close/>
                </a:path>
                <a:path w="54609" h="765810">
                  <a:moveTo>
                    <a:pt x="54610" y="422910"/>
                  </a:moveTo>
                  <a:lnTo>
                    <a:pt x="0" y="422910"/>
                  </a:lnTo>
                  <a:lnTo>
                    <a:pt x="0" y="426719"/>
                  </a:lnTo>
                  <a:lnTo>
                    <a:pt x="54610" y="426719"/>
                  </a:lnTo>
                  <a:lnTo>
                    <a:pt x="54610" y="422910"/>
                  </a:lnTo>
                  <a:close/>
                </a:path>
                <a:path w="54609" h="765810">
                  <a:moveTo>
                    <a:pt x="54610" y="426720"/>
                  </a:moveTo>
                  <a:lnTo>
                    <a:pt x="0" y="426720"/>
                  </a:lnTo>
                  <a:lnTo>
                    <a:pt x="0" y="435609"/>
                  </a:lnTo>
                  <a:lnTo>
                    <a:pt x="54610" y="435609"/>
                  </a:lnTo>
                  <a:lnTo>
                    <a:pt x="54610" y="426720"/>
                  </a:lnTo>
                  <a:close/>
                </a:path>
                <a:path w="54609" h="765810">
                  <a:moveTo>
                    <a:pt x="54610" y="435610"/>
                  </a:moveTo>
                  <a:lnTo>
                    <a:pt x="0" y="435610"/>
                  </a:lnTo>
                  <a:lnTo>
                    <a:pt x="0" y="439419"/>
                  </a:lnTo>
                  <a:lnTo>
                    <a:pt x="54610" y="439419"/>
                  </a:lnTo>
                  <a:lnTo>
                    <a:pt x="54610" y="435610"/>
                  </a:lnTo>
                  <a:close/>
                </a:path>
                <a:path w="54609" h="765810">
                  <a:moveTo>
                    <a:pt x="54610" y="439420"/>
                  </a:moveTo>
                  <a:lnTo>
                    <a:pt x="0" y="439420"/>
                  </a:lnTo>
                  <a:lnTo>
                    <a:pt x="0" y="441959"/>
                  </a:lnTo>
                  <a:lnTo>
                    <a:pt x="54610" y="441959"/>
                  </a:lnTo>
                  <a:lnTo>
                    <a:pt x="54610" y="439420"/>
                  </a:lnTo>
                  <a:close/>
                </a:path>
                <a:path w="54609" h="765810">
                  <a:moveTo>
                    <a:pt x="54610" y="441960"/>
                  </a:moveTo>
                  <a:lnTo>
                    <a:pt x="0" y="441960"/>
                  </a:lnTo>
                  <a:lnTo>
                    <a:pt x="0" y="445769"/>
                  </a:lnTo>
                  <a:lnTo>
                    <a:pt x="54610" y="445769"/>
                  </a:lnTo>
                  <a:lnTo>
                    <a:pt x="54610" y="441960"/>
                  </a:lnTo>
                  <a:close/>
                </a:path>
                <a:path w="54609" h="765810">
                  <a:moveTo>
                    <a:pt x="54610" y="445770"/>
                  </a:moveTo>
                  <a:lnTo>
                    <a:pt x="0" y="445770"/>
                  </a:lnTo>
                  <a:lnTo>
                    <a:pt x="0" y="448309"/>
                  </a:lnTo>
                  <a:lnTo>
                    <a:pt x="54610" y="448309"/>
                  </a:lnTo>
                  <a:lnTo>
                    <a:pt x="54610" y="445770"/>
                  </a:lnTo>
                  <a:close/>
                </a:path>
                <a:path w="54609" h="765810">
                  <a:moveTo>
                    <a:pt x="54610" y="448310"/>
                  </a:moveTo>
                  <a:lnTo>
                    <a:pt x="0" y="448310"/>
                  </a:lnTo>
                  <a:lnTo>
                    <a:pt x="0" y="454659"/>
                  </a:lnTo>
                  <a:lnTo>
                    <a:pt x="54610" y="454659"/>
                  </a:lnTo>
                  <a:lnTo>
                    <a:pt x="54610" y="448310"/>
                  </a:lnTo>
                  <a:close/>
                </a:path>
                <a:path w="54609" h="765810">
                  <a:moveTo>
                    <a:pt x="54610" y="454660"/>
                  </a:moveTo>
                  <a:lnTo>
                    <a:pt x="0" y="454660"/>
                  </a:lnTo>
                  <a:lnTo>
                    <a:pt x="0" y="458469"/>
                  </a:lnTo>
                  <a:lnTo>
                    <a:pt x="54610" y="458469"/>
                  </a:lnTo>
                  <a:lnTo>
                    <a:pt x="54610" y="454660"/>
                  </a:lnTo>
                  <a:close/>
                </a:path>
                <a:path w="54609" h="765810">
                  <a:moveTo>
                    <a:pt x="54610" y="458470"/>
                  </a:moveTo>
                  <a:lnTo>
                    <a:pt x="0" y="458470"/>
                  </a:lnTo>
                  <a:lnTo>
                    <a:pt x="0" y="461009"/>
                  </a:lnTo>
                  <a:lnTo>
                    <a:pt x="54610" y="461009"/>
                  </a:lnTo>
                  <a:lnTo>
                    <a:pt x="54610" y="458470"/>
                  </a:lnTo>
                  <a:close/>
                </a:path>
                <a:path w="54609" h="765810">
                  <a:moveTo>
                    <a:pt x="54610" y="461010"/>
                  </a:moveTo>
                  <a:lnTo>
                    <a:pt x="0" y="461010"/>
                  </a:lnTo>
                  <a:lnTo>
                    <a:pt x="0" y="467359"/>
                  </a:lnTo>
                  <a:lnTo>
                    <a:pt x="54610" y="467359"/>
                  </a:lnTo>
                  <a:lnTo>
                    <a:pt x="54610" y="461010"/>
                  </a:lnTo>
                  <a:close/>
                </a:path>
                <a:path w="54609" h="765810">
                  <a:moveTo>
                    <a:pt x="54610" y="467360"/>
                  </a:moveTo>
                  <a:lnTo>
                    <a:pt x="0" y="467360"/>
                  </a:lnTo>
                  <a:lnTo>
                    <a:pt x="0" y="471169"/>
                  </a:lnTo>
                  <a:lnTo>
                    <a:pt x="54610" y="471169"/>
                  </a:lnTo>
                  <a:lnTo>
                    <a:pt x="54610" y="467360"/>
                  </a:lnTo>
                  <a:close/>
                </a:path>
                <a:path w="54609" h="765810">
                  <a:moveTo>
                    <a:pt x="54610" y="471170"/>
                  </a:moveTo>
                  <a:lnTo>
                    <a:pt x="0" y="471170"/>
                  </a:lnTo>
                  <a:lnTo>
                    <a:pt x="0" y="473709"/>
                  </a:lnTo>
                  <a:lnTo>
                    <a:pt x="54610" y="473709"/>
                  </a:lnTo>
                  <a:lnTo>
                    <a:pt x="54610" y="471170"/>
                  </a:lnTo>
                  <a:close/>
                </a:path>
                <a:path w="54609" h="765810">
                  <a:moveTo>
                    <a:pt x="54610" y="473710"/>
                  </a:moveTo>
                  <a:lnTo>
                    <a:pt x="0" y="473710"/>
                  </a:lnTo>
                  <a:lnTo>
                    <a:pt x="0" y="480059"/>
                  </a:lnTo>
                  <a:lnTo>
                    <a:pt x="54610" y="480059"/>
                  </a:lnTo>
                  <a:lnTo>
                    <a:pt x="54610" y="473710"/>
                  </a:lnTo>
                  <a:close/>
                </a:path>
                <a:path w="54609" h="765810">
                  <a:moveTo>
                    <a:pt x="54610" y="480060"/>
                  </a:moveTo>
                  <a:lnTo>
                    <a:pt x="0" y="480060"/>
                  </a:lnTo>
                  <a:lnTo>
                    <a:pt x="0" y="483869"/>
                  </a:lnTo>
                  <a:lnTo>
                    <a:pt x="54610" y="483869"/>
                  </a:lnTo>
                  <a:lnTo>
                    <a:pt x="54610" y="480060"/>
                  </a:lnTo>
                  <a:close/>
                </a:path>
                <a:path w="54609" h="765810">
                  <a:moveTo>
                    <a:pt x="54610" y="483870"/>
                  </a:moveTo>
                  <a:lnTo>
                    <a:pt x="0" y="483870"/>
                  </a:lnTo>
                  <a:lnTo>
                    <a:pt x="0" y="490219"/>
                  </a:lnTo>
                  <a:lnTo>
                    <a:pt x="54610" y="490219"/>
                  </a:lnTo>
                  <a:lnTo>
                    <a:pt x="54610" y="483870"/>
                  </a:lnTo>
                  <a:close/>
                </a:path>
                <a:path w="54609" h="765810">
                  <a:moveTo>
                    <a:pt x="54610" y="490220"/>
                  </a:moveTo>
                  <a:lnTo>
                    <a:pt x="0" y="490220"/>
                  </a:lnTo>
                  <a:lnTo>
                    <a:pt x="0" y="492759"/>
                  </a:lnTo>
                  <a:lnTo>
                    <a:pt x="54610" y="492759"/>
                  </a:lnTo>
                  <a:lnTo>
                    <a:pt x="54610" y="490220"/>
                  </a:lnTo>
                  <a:close/>
                </a:path>
                <a:path w="54609" h="765810">
                  <a:moveTo>
                    <a:pt x="54610" y="492760"/>
                  </a:moveTo>
                  <a:lnTo>
                    <a:pt x="0" y="492760"/>
                  </a:lnTo>
                  <a:lnTo>
                    <a:pt x="0" y="496569"/>
                  </a:lnTo>
                  <a:lnTo>
                    <a:pt x="54610" y="496569"/>
                  </a:lnTo>
                  <a:lnTo>
                    <a:pt x="54610" y="492760"/>
                  </a:lnTo>
                  <a:close/>
                </a:path>
                <a:path w="54609" h="765810">
                  <a:moveTo>
                    <a:pt x="54610" y="496570"/>
                  </a:moveTo>
                  <a:lnTo>
                    <a:pt x="0" y="496570"/>
                  </a:lnTo>
                  <a:lnTo>
                    <a:pt x="0" y="502919"/>
                  </a:lnTo>
                  <a:lnTo>
                    <a:pt x="54610" y="502919"/>
                  </a:lnTo>
                  <a:lnTo>
                    <a:pt x="54610" y="496570"/>
                  </a:lnTo>
                  <a:close/>
                </a:path>
                <a:path w="54609" h="765810">
                  <a:moveTo>
                    <a:pt x="54610" y="502920"/>
                  </a:moveTo>
                  <a:lnTo>
                    <a:pt x="0" y="502920"/>
                  </a:lnTo>
                  <a:lnTo>
                    <a:pt x="0" y="505459"/>
                  </a:lnTo>
                  <a:lnTo>
                    <a:pt x="54610" y="505459"/>
                  </a:lnTo>
                  <a:lnTo>
                    <a:pt x="54610" y="502920"/>
                  </a:lnTo>
                  <a:close/>
                </a:path>
                <a:path w="54609" h="765810">
                  <a:moveTo>
                    <a:pt x="54610" y="505460"/>
                  </a:moveTo>
                  <a:lnTo>
                    <a:pt x="0" y="505460"/>
                  </a:lnTo>
                  <a:lnTo>
                    <a:pt x="0" y="509269"/>
                  </a:lnTo>
                  <a:lnTo>
                    <a:pt x="54610" y="509269"/>
                  </a:lnTo>
                  <a:lnTo>
                    <a:pt x="54610" y="505460"/>
                  </a:lnTo>
                  <a:close/>
                </a:path>
                <a:path w="54609" h="765810">
                  <a:moveTo>
                    <a:pt x="54610" y="509270"/>
                  </a:moveTo>
                  <a:lnTo>
                    <a:pt x="0" y="509270"/>
                  </a:lnTo>
                  <a:lnTo>
                    <a:pt x="0" y="511809"/>
                  </a:lnTo>
                  <a:lnTo>
                    <a:pt x="54610" y="511809"/>
                  </a:lnTo>
                  <a:lnTo>
                    <a:pt x="54610" y="509270"/>
                  </a:lnTo>
                  <a:close/>
                </a:path>
                <a:path w="54609" h="765810">
                  <a:moveTo>
                    <a:pt x="54610" y="511810"/>
                  </a:moveTo>
                  <a:lnTo>
                    <a:pt x="0" y="511810"/>
                  </a:lnTo>
                  <a:lnTo>
                    <a:pt x="0" y="515619"/>
                  </a:lnTo>
                  <a:lnTo>
                    <a:pt x="54610" y="515619"/>
                  </a:lnTo>
                  <a:lnTo>
                    <a:pt x="54610" y="511810"/>
                  </a:lnTo>
                  <a:close/>
                </a:path>
                <a:path w="54609" h="765810">
                  <a:moveTo>
                    <a:pt x="54610" y="515620"/>
                  </a:moveTo>
                  <a:lnTo>
                    <a:pt x="0" y="515620"/>
                  </a:lnTo>
                  <a:lnTo>
                    <a:pt x="0" y="518159"/>
                  </a:lnTo>
                  <a:lnTo>
                    <a:pt x="54610" y="518159"/>
                  </a:lnTo>
                  <a:lnTo>
                    <a:pt x="54610" y="515620"/>
                  </a:lnTo>
                  <a:close/>
                </a:path>
                <a:path w="54609" h="765810">
                  <a:moveTo>
                    <a:pt x="54610" y="518160"/>
                  </a:moveTo>
                  <a:lnTo>
                    <a:pt x="0" y="518160"/>
                  </a:lnTo>
                  <a:lnTo>
                    <a:pt x="0" y="521969"/>
                  </a:lnTo>
                  <a:lnTo>
                    <a:pt x="54610" y="521969"/>
                  </a:lnTo>
                  <a:lnTo>
                    <a:pt x="54610" y="518160"/>
                  </a:lnTo>
                  <a:close/>
                </a:path>
                <a:path w="54609" h="765810">
                  <a:moveTo>
                    <a:pt x="54610" y="521970"/>
                  </a:moveTo>
                  <a:lnTo>
                    <a:pt x="0" y="521970"/>
                  </a:lnTo>
                  <a:lnTo>
                    <a:pt x="0" y="530860"/>
                  </a:lnTo>
                  <a:lnTo>
                    <a:pt x="54610" y="530860"/>
                  </a:lnTo>
                  <a:lnTo>
                    <a:pt x="54610" y="521970"/>
                  </a:lnTo>
                  <a:close/>
                </a:path>
                <a:path w="54609" h="765810">
                  <a:moveTo>
                    <a:pt x="54610" y="530860"/>
                  </a:moveTo>
                  <a:lnTo>
                    <a:pt x="0" y="530860"/>
                  </a:lnTo>
                  <a:lnTo>
                    <a:pt x="0" y="534669"/>
                  </a:lnTo>
                  <a:lnTo>
                    <a:pt x="54610" y="534669"/>
                  </a:lnTo>
                  <a:lnTo>
                    <a:pt x="54610" y="530860"/>
                  </a:lnTo>
                  <a:close/>
                </a:path>
                <a:path w="54609" h="765810">
                  <a:moveTo>
                    <a:pt x="54610" y="534670"/>
                  </a:moveTo>
                  <a:lnTo>
                    <a:pt x="0" y="534670"/>
                  </a:lnTo>
                  <a:lnTo>
                    <a:pt x="0" y="537210"/>
                  </a:lnTo>
                  <a:lnTo>
                    <a:pt x="54610" y="537210"/>
                  </a:lnTo>
                  <a:lnTo>
                    <a:pt x="54610" y="534670"/>
                  </a:lnTo>
                  <a:close/>
                </a:path>
                <a:path w="54609" h="765810">
                  <a:moveTo>
                    <a:pt x="54610" y="537210"/>
                  </a:moveTo>
                  <a:lnTo>
                    <a:pt x="0" y="537210"/>
                  </a:lnTo>
                  <a:lnTo>
                    <a:pt x="0" y="541019"/>
                  </a:lnTo>
                  <a:lnTo>
                    <a:pt x="54610" y="541019"/>
                  </a:lnTo>
                  <a:lnTo>
                    <a:pt x="54610" y="537210"/>
                  </a:lnTo>
                  <a:close/>
                </a:path>
                <a:path w="54609" h="765810">
                  <a:moveTo>
                    <a:pt x="54610" y="541020"/>
                  </a:moveTo>
                  <a:lnTo>
                    <a:pt x="0" y="541020"/>
                  </a:lnTo>
                  <a:lnTo>
                    <a:pt x="0" y="543560"/>
                  </a:lnTo>
                  <a:lnTo>
                    <a:pt x="54610" y="543560"/>
                  </a:lnTo>
                  <a:lnTo>
                    <a:pt x="54610" y="541020"/>
                  </a:lnTo>
                  <a:close/>
                </a:path>
                <a:path w="54609" h="765810">
                  <a:moveTo>
                    <a:pt x="16510" y="759460"/>
                  </a:moveTo>
                  <a:lnTo>
                    <a:pt x="0" y="759460"/>
                  </a:lnTo>
                  <a:lnTo>
                    <a:pt x="0" y="765810"/>
                  </a:lnTo>
                  <a:lnTo>
                    <a:pt x="2540" y="765810"/>
                  </a:lnTo>
                  <a:lnTo>
                    <a:pt x="2540" y="764540"/>
                  </a:lnTo>
                  <a:lnTo>
                    <a:pt x="7620" y="764540"/>
                  </a:lnTo>
                  <a:lnTo>
                    <a:pt x="7620" y="762000"/>
                  </a:lnTo>
                  <a:lnTo>
                    <a:pt x="11430" y="762000"/>
                  </a:lnTo>
                  <a:lnTo>
                    <a:pt x="11430" y="760730"/>
                  </a:lnTo>
                  <a:lnTo>
                    <a:pt x="16510" y="760730"/>
                  </a:lnTo>
                  <a:lnTo>
                    <a:pt x="16510" y="759460"/>
                  </a:lnTo>
                  <a:close/>
                </a:path>
                <a:path w="54609" h="765810">
                  <a:moveTo>
                    <a:pt x="26670" y="758190"/>
                  </a:moveTo>
                  <a:lnTo>
                    <a:pt x="21590" y="758190"/>
                  </a:lnTo>
                  <a:lnTo>
                    <a:pt x="21590" y="759460"/>
                  </a:lnTo>
                  <a:lnTo>
                    <a:pt x="26670" y="759460"/>
                  </a:lnTo>
                  <a:lnTo>
                    <a:pt x="26670" y="758190"/>
                  </a:lnTo>
                  <a:close/>
                </a:path>
                <a:path w="54609" h="765810">
                  <a:moveTo>
                    <a:pt x="41910" y="753110"/>
                  </a:moveTo>
                  <a:lnTo>
                    <a:pt x="0" y="753110"/>
                  </a:lnTo>
                  <a:lnTo>
                    <a:pt x="0" y="758190"/>
                  </a:lnTo>
                  <a:lnTo>
                    <a:pt x="31750" y="758190"/>
                  </a:lnTo>
                  <a:lnTo>
                    <a:pt x="31750" y="755650"/>
                  </a:lnTo>
                  <a:lnTo>
                    <a:pt x="36830" y="755650"/>
                  </a:lnTo>
                  <a:lnTo>
                    <a:pt x="36830" y="754380"/>
                  </a:lnTo>
                  <a:lnTo>
                    <a:pt x="41910" y="754380"/>
                  </a:lnTo>
                  <a:lnTo>
                    <a:pt x="41910" y="753110"/>
                  </a:lnTo>
                  <a:close/>
                </a:path>
                <a:path w="54609" h="765810">
                  <a:moveTo>
                    <a:pt x="50800" y="751840"/>
                  </a:moveTo>
                  <a:lnTo>
                    <a:pt x="45720" y="751840"/>
                  </a:lnTo>
                  <a:lnTo>
                    <a:pt x="45720" y="753110"/>
                  </a:lnTo>
                  <a:lnTo>
                    <a:pt x="50800" y="753110"/>
                  </a:lnTo>
                  <a:lnTo>
                    <a:pt x="50800" y="751840"/>
                  </a:lnTo>
                  <a:close/>
                </a:path>
                <a:path w="54609" h="765810">
                  <a:moveTo>
                    <a:pt x="54610" y="746760"/>
                  </a:moveTo>
                  <a:lnTo>
                    <a:pt x="0" y="746760"/>
                  </a:lnTo>
                  <a:lnTo>
                    <a:pt x="0" y="751840"/>
                  </a:lnTo>
                  <a:lnTo>
                    <a:pt x="54610" y="751840"/>
                  </a:lnTo>
                  <a:lnTo>
                    <a:pt x="54610" y="746760"/>
                  </a:lnTo>
                  <a:close/>
                </a:path>
                <a:path w="54609" h="765810">
                  <a:moveTo>
                    <a:pt x="54610" y="740410"/>
                  </a:moveTo>
                  <a:lnTo>
                    <a:pt x="0" y="740410"/>
                  </a:lnTo>
                  <a:lnTo>
                    <a:pt x="0" y="745490"/>
                  </a:lnTo>
                  <a:lnTo>
                    <a:pt x="54610" y="745490"/>
                  </a:lnTo>
                  <a:lnTo>
                    <a:pt x="54610" y="740410"/>
                  </a:lnTo>
                  <a:close/>
                </a:path>
                <a:path w="54609" h="765810">
                  <a:moveTo>
                    <a:pt x="54610" y="734060"/>
                  </a:moveTo>
                  <a:lnTo>
                    <a:pt x="0" y="734060"/>
                  </a:lnTo>
                  <a:lnTo>
                    <a:pt x="0" y="739140"/>
                  </a:lnTo>
                  <a:lnTo>
                    <a:pt x="54610" y="739140"/>
                  </a:lnTo>
                  <a:lnTo>
                    <a:pt x="54610" y="734060"/>
                  </a:lnTo>
                  <a:close/>
                </a:path>
                <a:path w="54609" h="765810">
                  <a:moveTo>
                    <a:pt x="54610" y="727710"/>
                  </a:moveTo>
                  <a:lnTo>
                    <a:pt x="0" y="727710"/>
                  </a:lnTo>
                  <a:lnTo>
                    <a:pt x="0" y="732790"/>
                  </a:lnTo>
                  <a:lnTo>
                    <a:pt x="54610" y="732790"/>
                  </a:lnTo>
                  <a:lnTo>
                    <a:pt x="54610" y="727710"/>
                  </a:lnTo>
                  <a:close/>
                </a:path>
                <a:path w="54609" h="765810">
                  <a:moveTo>
                    <a:pt x="54610" y="721360"/>
                  </a:moveTo>
                  <a:lnTo>
                    <a:pt x="0" y="721360"/>
                  </a:lnTo>
                  <a:lnTo>
                    <a:pt x="0" y="726440"/>
                  </a:lnTo>
                  <a:lnTo>
                    <a:pt x="54610" y="726440"/>
                  </a:lnTo>
                  <a:lnTo>
                    <a:pt x="54610" y="721360"/>
                  </a:lnTo>
                  <a:close/>
                </a:path>
                <a:path w="54609" h="765810">
                  <a:moveTo>
                    <a:pt x="54610" y="715010"/>
                  </a:moveTo>
                  <a:lnTo>
                    <a:pt x="0" y="715010"/>
                  </a:lnTo>
                  <a:lnTo>
                    <a:pt x="0" y="720090"/>
                  </a:lnTo>
                  <a:lnTo>
                    <a:pt x="54610" y="720090"/>
                  </a:lnTo>
                  <a:lnTo>
                    <a:pt x="54610" y="715010"/>
                  </a:lnTo>
                  <a:close/>
                </a:path>
                <a:path w="54609" h="765810">
                  <a:moveTo>
                    <a:pt x="54610" y="708660"/>
                  </a:moveTo>
                  <a:lnTo>
                    <a:pt x="0" y="708660"/>
                  </a:lnTo>
                  <a:lnTo>
                    <a:pt x="0" y="713740"/>
                  </a:lnTo>
                  <a:lnTo>
                    <a:pt x="54610" y="713740"/>
                  </a:lnTo>
                  <a:lnTo>
                    <a:pt x="54610" y="708660"/>
                  </a:lnTo>
                  <a:close/>
                </a:path>
                <a:path w="54609" h="765810">
                  <a:moveTo>
                    <a:pt x="54610" y="702310"/>
                  </a:moveTo>
                  <a:lnTo>
                    <a:pt x="0" y="702310"/>
                  </a:lnTo>
                  <a:lnTo>
                    <a:pt x="0" y="707390"/>
                  </a:lnTo>
                  <a:lnTo>
                    <a:pt x="54610" y="707390"/>
                  </a:lnTo>
                  <a:lnTo>
                    <a:pt x="54610" y="702310"/>
                  </a:lnTo>
                  <a:close/>
                </a:path>
                <a:path w="54609" h="765810">
                  <a:moveTo>
                    <a:pt x="54610" y="695960"/>
                  </a:moveTo>
                  <a:lnTo>
                    <a:pt x="0" y="695960"/>
                  </a:lnTo>
                  <a:lnTo>
                    <a:pt x="0" y="701040"/>
                  </a:lnTo>
                  <a:lnTo>
                    <a:pt x="54610" y="701040"/>
                  </a:lnTo>
                  <a:lnTo>
                    <a:pt x="54610" y="695960"/>
                  </a:lnTo>
                  <a:close/>
                </a:path>
                <a:path w="54609" h="765810">
                  <a:moveTo>
                    <a:pt x="54610" y="689610"/>
                  </a:moveTo>
                  <a:lnTo>
                    <a:pt x="0" y="689610"/>
                  </a:lnTo>
                  <a:lnTo>
                    <a:pt x="0" y="694690"/>
                  </a:lnTo>
                  <a:lnTo>
                    <a:pt x="54610" y="694690"/>
                  </a:lnTo>
                  <a:lnTo>
                    <a:pt x="54610" y="689610"/>
                  </a:lnTo>
                  <a:close/>
                </a:path>
                <a:path w="54609" h="765810">
                  <a:moveTo>
                    <a:pt x="54610" y="683260"/>
                  </a:moveTo>
                  <a:lnTo>
                    <a:pt x="0" y="683260"/>
                  </a:lnTo>
                  <a:lnTo>
                    <a:pt x="0" y="688340"/>
                  </a:lnTo>
                  <a:lnTo>
                    <a:pt x="54610" y="688340"/>
                  </a:lnTo>
                  <a:lnTo>
                    <a:pt x="54610" y="683260"/>
                  </a:lnTo>
                  <a:close/>
                </a:path>
                <a:path w="54609" h="765810">
                  <a:moveTo>
                    <a:pt x="54610" y="676910"/>
                  </a:moveTo>
                  <a:lnTo>
                    <a:pt x="0" y="676910"/>
                  </a:lnTo>
                  <a:lnTo>
                    <a:pt x="0" y="681990"/>
                  </a:lnTo>
                  <a:lnTo>
                    <a:pt x="54610" y="681990"/>
                  </a:lnTo>
                  <a:lnTo>
                    <a:pt x="54610" y="676910"/>
                  </a:lnTo>
                  <a:close/>
                </a:path>
                <a:path w="54609" h="765810">
                  <a:moveTo>
                    <a:pt x="54610" y="670559"/>
                  </a:moveTo>
                  <a:lnTo>
                    <a:pt x="0" y="670559"/>
                  </a:lnTo>
                  <a:lnTo>
                    <a:pt x="0" y="675640"/>
                  </a:lnTo>
                  <a:lnTo>
                    <a:pt x="54610" y="675640"/>
                  </a:lnTo>
                  <a:lnTo>
                    <a:pt x="54610" y="670559"/>
                  </a:lnTo>
                  <a:close/>
                </a:path>
                <a:path w="54609" h="765810">
                  <a:moveTo>
                    <a:pt x="54610" y="664210"/>
                  </a:moveTo>
                  <a:lnTo>
                    <a:pt x="0" y="664210"/>
                  </a:lnTo>
                  <a:lnTo>
                    <a:pt x="0" y="669290"/>
                  </a:lnTo>
                  <a:lnTo>
                    <a:pt x="54610" y="669290"/>
                  </a:lnTo>
                  <a:lnTo>
                    <a:pt x="54610" y="664210"/>
                  </a:lnTo>
                  <a:close/>
                </a:path>
                <a:path w="54609" h="765810">
                  <a:moveTo>
                    <a:pt x="54610" y="657860"/>
                  </a:moveTo>
                  <a:lnTo>
                    <a:pt x="0" y="657860"/>
                  </a:lnTo>
                  <a:lnTo>
                    <a:pt x="0" y="662940"/>
                  </a:lnTo>
                  <a:lnTo>
                    <a:pt x="54610" y="662940"/>
                  </a:lnTo>
                  <a:lnTo>
                    <a:pt x="54610" y="657860"/>
                  </a:lnTo>
                  <a:close/>
                </a:path>
                <a:path w="54609" h="765810">
                  <a:moveTo>
                    <a:pt x="54610" y="651510"/>
                  </a:moveTo>
                  <a:lnTo>
                    <a:pt x="0" y="651510"/>
                  </a:lnTo>
                  <a:lnTo>
                    <a:pt x="0" y="656590"/>
                  </a:lnTo>
                  <a:lnTo>
                    <a:pt x="54610" y="656590"/>
                  </a:lnTo>
                  <a:lnTo>
                    <a:pt x="54610" y="651510"/>
                  </a:lnTo>
                  <a:close/>
                </a:path>
                <a:path w="54609" h="765810">
                  <a:moveTo>
                    <a:pt x="54610" y="645159"/>
                  </a:moveTo>
                  <a:lnTo>
                    <a:pt x="0" y="645159"/>
                  </a:lnTo>
                  <a:lnTo>
                    <a:pt x="0" y="650240"/>
                  </a:lnTo>
                  <a:lnTo>
                    <a:pt x="54610" y="650240"/>
                  </a:lnTo>
                  <a:lnTo>
                    <a:pt x="54610" y="645159"/>
                  </a:lnTo>
                  <a:close/>
                </a:path>
                <a:path w="54609" h="765810">
                  <a:moveTo>
                    <a:pt x="54610" y="638810"/>
                  </a:moveTo>
                  <a:lnTo>
                    <a:pt x="0" y="638810"/>
                  </a:lnTo>
                  <a:lnTo>
                    <a:pt x="0" y="643890"/>
                  </a:lnTo>
                  <a:lnTo>
                    <a:pt x="54610" y="643890"/>
                  </a:lnTo>
                  <a:lnTo>
                    <a:pt x="54610" y="638810"/>
                  </a:lnTo>
                  <a:close/>
                </a:path>
                <a:path w="54609" h="765810">
                  <a:moveTo>
                    <a:pt x="54610" y="632460"/>
                  </a:moveTo>
                  <a:lnTo>
                    <a:pt x="0" y="632460"/>
                  </a:lnTo>
                  <a:lnTo>
                    <a:pt x="0" y="637540"/>
                  </a:lnTo>
                  <a:lnTo>
                    <a:pt x="54610" y="637540"/>
                  </a:lnTo>
                  <a:lnTo>
                    <a:pt x="54610" y="632460"/>
                  </a:lnTo>
                  <a:close/>
                </a:path>
                <a:path w="54609" h="765810">
                  <a:moveTo>
                    <a:pt x="54610" y="626110"/>
                  </a:moveTo>
                  <a:lnTo>
                    <a:pt x="0" y="626110"/>
                  </a:lnTo>
                  <a:lnTo>
                    <a:pt x="0" y="631190"/>
                  </a:lnTo>
                  <a:lnTo>
                    <a:pt x="54610" y="631190"/>
                  </a:lnTo>
                  <a:lnTo>
                    <a:pt x="54610" y="626110"/>
                  </a:lnTo>
                  <a:close/>
                </a:path>
                <a:path w="54609" h="765810">
                  <a:moveTo>
                    <a:pt x="54610" y="619760"/>
                  </a:moveTo>
                  <a:lnTo>
                    <a:pt x="0" y="619760"/>
                  </a:lnTo>
                  <a:lnTo>
                    <a:pt x="0" y="624840"/>
                  </a:lnTo>
                  <a:lnTo>
                    <a:pt x="54610" y="624840"/>
                  </a:lnTo>
                  <a:lnTo>
                    <a:pt x="54610" y="619760"/>
                  </a:lnTo>
                  <a:close/>
                </a:path>
                <a:path w="54609" h="765810">
                  <a:moveTo>
                    <a:pt x="54610" y="613410"/>
                  </a:moveTo>
                  <a:lnTo>
                    <a:pt x="0" y="613410"/>
                  </a:lnTo>
                  <a:lnTo>
                    <a:pt x="0" y="618490"/>
                  </a:lnTo>
                  <a:lnTo>
                    <a:pt x="54610" y="618490"/>
                  </a:lnTo>
                  <a:lnTo>
                    <a:pt x="54610" y="613410"/>
                  </a:lnTo>
                  <a:close/>
                </a:path>
                <a:path w="54609" h="765810">
                  <a:moveTo>
                    <a:pt x="54610" y="607060"/>
                  </a:moveTo>
                  <a:lnTo>
                    <a:pt x="0" y="607060"/>
                  </a:lnTo>
                  <a:lnTo>
                    <a:pt x="0" y="612140"/>
                  </a:lnTo>
                  <a:lnTo>
                    <a:pt x="54610" y="612140"/>
                  </a:lnTo>
                  <a:lnTo>
                    <a:pt x="54610" y="607060"/>
                  </a:lnTo>
                  <a:close/>
                </a:path>
                <a:path w="54609" h="765810">
                  <a:moveTo>
                    <a:pt x="54610" y="600710"/>
                  </a:moveTo>
                  <a:lnTo>
                    <a:pt x="0" y="600710"/>
                  </a:lnTo>
                  <a:lnTo>
                    <a:pt x="0" y="605790"/>
                  </a:lnTo>
                  <a:lnTo>
                    <a:pt x="54610" y="605790"/>
                  </a:lnTo>
                  <a:lnTo>
                    <a:pt x="54610" y="600710"/>
                  </a:lnTo>
                  <a:close/>
                </a:path>
                <a:path w="54609" h="765810">
                  <a:moveTo>
                    <a:pt x="54610" y="594360"/>
                  </a:moveTo>
                  <a:lnTo>
                    <a:pt x="0" y="594360"/>
                  </a:lnTo>
                  <a:lnTo>
                    <a:pt x="0" y="599440"/>
                  </a:lnTo>
                  <a:lnTo>
                    <a:pt x="54610" y="599440"/>
                  </a:lnTo>
                  <a:lnTo>
                    <a:pt x="54610" y="594360"/>
                  </a:lnTo>
                  <a:close/>
                </a:path>
                <a:path w="54609" h="765810">
                  <a:moveTo>
                    <a:pt x="54610" y="588010"/>
                  </a:moveTo>
                  <a:lnTo>
                    <a:pt x="0" y="588010"/>
                  </a:lnTo>
                  <a:lnTo>
                    <a:pt x="0" y="593090"/>
                  </a:lnTo>
                  <a:lnTo>
                    <a:pt x="54610" y="593090"/>
                  </a:lnTo>
                  <a:lnTo>
                    <a:pt x="54610" y="588010"/>
                  </a:lnTo>
                  <a:close/>
                </a:path>
                <a:path w="54609" h="765810">
                  <a:moveTo>
                    <a:pt x="54610" y="581660"/>
                  </a:moveTo>
                  <a:lnTo>
                    <a:pt x="0" y="581660"/>
                  </a:lnTo>
                  <a:lnTo>
                    <a:pt x="0" y="586740"/>
                  </a:lnTo>
                  <a:lnTo>
                    <a:pt x="54610" y="586740"/>
                  </a:lnTo>
                  <a:lnTo>
                    <a:pt x="54610" y="581660"/>
                  </a:lnTo>
                  <a:close/>
                </a:path>
                <a:path w="54609" h="765810">
                  <a:moveTo>
                    <a:pt x="54610" y="575310"/>
                  </a:moveTo>
                  <a:lnTo>
                    <a:pt x="0" y="575310"/>
                  </a:lnTo>
                  <a:lnTo>
                    <a:pt x="0" y="580390"/>
                  </a:lnTo>
                  <a:lnTo>
                    <a:pt x="54610" y="580390"/>
                  </a:lnTo>
                  <a:lnTo>
                    <a:pt x="54610" y="575310"/>
                  </a:lnTo>
                  <a:close/>
                </a:path>
                <a:path w="54609" h="765810">
                  <a:moveTo>
                    <a:pt x="54610" y="568960"/>
                  </a:moveTo>
                  <a:lnTo>
                    <a:pt x="0" y="568960"/>
                  </a:lnTo>
                  <a:lnTo>
                    <a:pt x="0" y="574040"/>
                  </a:lnTo>
                  <a:lnTo>
                    <a:pt x="54610" y="574040"/>
                  </a:lnTo>
                  <a:lnTo>
                    <a:pt x="54610" y="568960"/>
                  </a:lnTo>
                  <a:close/>
                </a:path>
                <a:path w="54609" h="765810">
                  <a:moveTo>
                    <a:pt x="54610" y="562610"/>
                  </a:moveTo>
                  <a:lnTo>
                    <a:pt x="0" y="562610"/>
                  </a:lnTo>
                  <a:lnTo>
                    <a:pt x="0" y="567690"/>
                  </a:lnTo>
                  <a:lnTo>
                    <a:pt x="54610" y="567690"/>
                  </a:lnTo>
                  <a:lnTo>
                    <a:pt x="54610" y="562610"/>
                  </a:lnTo>
                  <a:close/>
                </a:path>
                <a:path w="54609" h="765810">
                  <a:moveTo>
                    <a:pt x="54610" y="556260"/>
                  </a:moveTo>
                  <a:lnTo>
                    <a:pt x="0" y="556260"/>
                  </a:lnTo>
                  <a:lnTo>
                    <a:pt x="0" y="561340"/>
                  </a:lnTo>
                  <a:lnTo>
                    <a:pt x="54610" y="561340"/>
                  </a:lnTo>
                  <a:lnTo>
                    <a:pt x="54610" y="556260"/>
                  </a:lnTo>
                  <a:close/>
                </a:path>
                <a:path w="54609" h="765810">
                  <a:moveTo>
                    <a:pt x="54610" y="549910"/>
                  </a:moveTo>
                  <a:lnTo>
                    <a:pt x="0" y="549910"/>
                  </a:lnTo>
                  <a:lnTo>
                    <a:pt x="0" y="554990"/>
                  </a:lnTo>
                  <a:lnTo>
                    <a:pt x="54610" y="554990"/>
                  </a:lnTo>
                  <a:lnTo>
                    <a:pt x="54610" y="549910"/>
                  </a:lnTo>
                  <a:close/>
                </a:path>
                <a:path w="54609" h="765810">
                  <a:moveTo>
                    <a:pt x="54610" y="544830"/>
                  </a:moveTo>
                  <a:lnTo>
                    <a:pt x="0" y="544830"/>
                  </a:lnTo>
                  <a:lnTo>
                    <a:pt x="0" y="548640"/>
                  </a:lnTo>
                  <a:lnTo>
                    <a:pt x="54610" y="548640"/>
                  </a:lnTo>
                  <a:lnTo>
                    <a:pt x="54610" y="544830"/>
                  </a:lnTo>
                  <a:close/>
                </a:path>
              </a:pathLst>
            </a:custGeom>
            <a:solidFill>
              <a:srgbClr val="236C23"/>
            </a:solidFill>
          </p:spPr>
          <p:txBody>
            <a:bodyPr wrap="square" lIns="0" tIns="0" rIns="0" bIns="0" rtlCol="0"/>
            <a:lstStyle/>
            <a:p>
              <a:endParaRPr/>
            </a:p>
          </p:txBody>
        </p:sp>
        <p:sp>
          <p:nvSpPr>
            <p:cNvPr id="939" name="object 939"/>
            <p:cNvSpPr/>
            <p:nvPr/>
          </p:nvSpPr>
          <p:spPr>
            <a:xfrm>
              <a:off x="6851649" y="5500370"/>
              <a:ext cx="54610" cy="777240"/>
            </a:xfrm>
            <a:custGeom>
              <a:avLst/>
              <a:gdLst/>
              <a:ahLst/>
              <a:cxnLst/>
              <a:rect l="l" t="t" r="r" b="b"/>
              <a:pathLst>
                <a:path w="54609" h="777239">
                  <a:moveTo>
                    <a:pt x="54609" y="0"/>
                  </a:moveTo>
                  <a:lnTo>
                    <a:pt x="50800" y="0"/>
                  </a:lnTo>
                  <a:lnTo>
                    <a:pt x="50800" y="1269"/>
                  </a:lnTo>
                  <a:lnTo>
                    <a:pt x="0" y="1269"/>
                  </a:lnTo>
                  <a:lnTo>
                    <a:pt x="0" y="6349"/>
                  </a:lnTo>
                  <a:lnTo>
                    <a:pt x="54609" y="6349"/>
                  </a:lnTo>
                  <a:lnTo>
                    <a:pt x="54609" y="0"/>
                  </a:lnTo>
                  <a:close/>
                </a:path>
                <a:path w="54609" h="777239">
                  <a:moveTo>
                    <a:pt x="54609" y="6350"/>
                  </a:moveTo>
                  <a:lnTo>
                    <a:pt x="0" y="6350"/>
                  </a:lnTo>
                  <a:lnTo>
                    <a:pt x="0" y="8889"/>
                  </a:lnTo>
                  <a:lnTo>
                    <a:pt x="54609" y="8889"/>
                  </a:lnTo>
                  <a:lnTo>
                    <a:pt x="54609" y="6350"/>
                  </a:lnTo>
                  <a:close/>
                </a:path>
                <a:path w="54609" h="777239">
                  <a:moveTo>
                    <a:pt x="54609" y="8890"/>
                  </a:moveTo>
                  <a:lnTo>
                    <a:pt x="0" y="8890"/>
                  </a:lnTo>
                  <a:lnTo>
                    <a:pt x="0" y="12699"/>
                  </a:lnTo>
                  <a:lnTo>
                    <a:pt x="54609" y="12699"/>
                  </a:lnTo>
                  <a:lnTo>
                    <a:pt x="54609" y="8890"/>
                  </a:lnTo>
                  <a:close/>
                </a:path>
                <a:path w="54609" h="777239">
                  <a:moveTo>
                    <a:pt x="54609" y="12699"/>
                  </a:moveTo>
                  <a:lnTo>
                    <a:pt x="0" y="12699"/>
                  </a:lnTo>
                  <a:lnTo>
                    <a:pt x="0" y="15239"/>
                  </a:lnTo>
                  <a:lnTo>
                    <a:pt x="54609" y="15239"/>
                  </a:lnTo>
                  <a:lnTo>
                    <a:pt x="54609" y="12699"/>
                  </a:lnTo>
                  <a:close/>
                </a:path>
                <a:path w="54609" h="777239">
                  <a:moveTo>
                    <a:pt x="54609" y="15239"/>
                  </a:moveTo>
                  <a:lnTo>
                    <a:pt x="0" y="15239"/>
                  </a:lnTo>
                  <a:lnTo>
                    <a:pt x="0" y="21589"/>
                  </a:lnTo>
                  <a:lnTo>
                    <a:pt x="54609" y="21589"/>
                  </a:lnTo>
                  <a:lnTo>
                    <a:pt x="54609" y="15239"/>
                  </a:lnTo>
                  <a:close/>
                </a:path>
                <a:path w="54609" h="777239">
                  <a:moveTo>
                    <a:pt x="54609" y="21590"/>
                  </a:moveTo>
                  <a:lnTo>
                    <a:pt x="0" y="21590"/>
                  </a:lnTo>
                  <a:lnTo>
                    <a:pt x="0" y="31749"/>
                  </a:lnTo>
                  <a:lnTo>
                    <a:pt x="54609" y="31749"/>
                  </a:lnTo>
                  <a:lnTo>
                    <a:pt x="54609" y="21590"/>
                  </a:lnTo>
                  <a:close/>
                </a:path>
                <a:path w="54609" h="777239">
                  <a:moveTo>
                    <a:pt x="54609" y="31749"/>
                  </a:moveTo>
                  <a:lnTo>
                    <a:pt x="0" y="31749"/>
                  </a:lnTo>
                  <a:lnTo>
                    <a:pt x="0" y="34289"/>
                  </a:lnTo>
                  <a:lnTo>
                    <a:pt x="54609" y="34289"/>
                  </a:lnTo>
                  <a:lnTo>
                    <a:pt x="54609" y="31749"/>
                  </a:lnTo>
                  <a:close/>
                </a:path>
                <a:path w="54609" h="777239">
                  <a:moveTo>
                    <a:pt x="54609" y="34289"/>
                  </a:moveTo>
                  <a:lnTo>
                    <a:pt x="0" y="34289"/>
                  </a:lnTo>
                  <a:lnTo>
                    <a:pt x="0" y="38099"/>
                  </a:lnTo>
                  <a:lnTo>
                    <a:pt x="54609" y="38099"/>
                  </a:lnTo>
                  <a:lnTo>
                    <a:pt x="54609" y="34289"/>
                  </a:lnTo>
                  <a:close/>
                </a:path>
                <a:path w="54609" h="777239">
                  <a:moveTo>
                    <a:pt x="54609" y="38099"/>
                  </a:moveTo>
                  <a:lnTo>
                    <a:pt x="0" y="38099"/>
                  </a:lnTo>
                  <a:lnTo>
                    <a:pt x="0" y="40639"/>
                  </a:lnTo>
                  <a:lnTo>
                    <a:pt x="54609" y="40639"/>
                  </a:lnTo>
                  <a:lnTo>
                    <a:pt x="54609" y="38099"/>
                  </a:lnTo>
                  <a:close/>
                </a:path>
                <a:path w="54609" h="777239">
                  <a:moveTo>
                    <a:pt x="54609" y="40639"/>
                  </a:moveTo>
                  <a:lnTo>
                    <a:pt x="0" y="40639"/>
                  </a:lnTo>
                  <a:lnTo>
                    <a:pt x="0" y="44449"/>
                  </a:lnTo>
                  <a:lnTo>
                    <a:pt x="54609" y="44449"/>
                  </a:lnTo>
                  <a:lnTo>
                    <a:pt x="54609" y="40639"/>
                  </a:lnTo>
                  <a:close/>
                </a:path>
                <a:path w="54609" h="777239">
                  <a:moveTo>
                    <a:pt x="54609" y="44449"/>
                  </a:moveTo>
                  <a:lnTo>
                    <a:pt x="0" y="44449"/>
                  </a:lnTo>
                  <a:lnTo>
                    <a:pt x="0" y="57149"/>
                  </a:lnTo>
                  <a:lnTo>
                    <a:pt x="54609" y="57149"/>
                  </a:lnTo>
                  <a:lnTo>
                    <a:pt x="54609" y="44449"/>
                  </a:lnTo>
                  <a:close/>
                </a:path>
                <a:path w="54609" h="777239">
                  <a:moveTo>
                    <a:pt x="54609" y="57150"/>
                  </a:moveTo>
                  <a:lnTo>
                    <a:pt x="0" y="57150"/>
                  </a:lnTo>
                  <a:lnTo>
                    <a:pt x="0" y="59689"/>
                  </a:lnTo>
                  <a:lnTo>
                    <a:pt x="54609" y="59689"/>
                  </a:lnTo>
                  <a:lnTo>
                    <a:pt x="54609" y="57150"/>
                  </a:lnTo>
                  <a:close/>
                </a:path>
                <a:path w="54609" h="777239">
                  <a:moveTo>
                    <a:pt x="54609" y="59689"/>
                  </a:moveTo>
                  <a:lnTo>
                    <a:pt x="0" y="59689"/>
                  </a:lnTo>
                  <a:lnTo>
                    <a:pt x="0" y="63499"/>
                  </a:lnTo>
                  <a:lnTo>
                    <a:pt x="54609" y="63499"/>
                  </a:lnTo>
                  <a:lnTo>
                    <a:pt x="54609" y="59689"/>
                  </a:lnTo>
                  <a:close/>
                </a:path>
                <a:path w="54609" h="777239">
                  <a:moveTo>
                    <a:pt x="54609" y="63499"/>
                  </a:moveTo>
                  <a:lnTo>
                    <a:pt x="0" y="63499"/>
                  </a:lnTo>
                  <a:lnTo>
                    <a:pt x="0" y="69849"/>
                  </a:lnTo>
                  <a:lnTo>
                    <a:pt x="54609" y="69849"/>
                  </a:lnTo>
                  <a:lnTo>
                    <a:pt x="54609" y="63499"/>
                  </a:lnTo>
                  <a:close/>
                </a:path>
                <a:path w="54609" h="777239">
                  <a:moveTo>
                    <a:pt x="54609" y="69849"/>
                  </a:moveTo>
                  <a:lnTo>
                    <a:pt x="0" y="69849"/>
                  </a:lnTo>
                  <a:lnTo>
                    <a:pt x="0" y="72389"/>
                  </a:lnTo>
                  <a:lnTo>
                    <a:pt x="54609" y="72389"/>
                  </a:lnTo>
                  <a:lnTo>
                    <a:pt x="54609" y="69849"/>
                  </a:lnTo>
                  <a:close/>
                </a:path>
                <a:path w="54609" h="777239">
                  <a:moveTo>
                    <a:pt x="54609" y="72389"/>
                  </a:moveTo>
                  <a:lnTo>
                    <a:pt x="0" y="72389"/>
                  </a:lnTo>
                  <a:lnTo>
                    <a:pt x="0" y="88899"/>
                  </a:lnTo>
                  <a:lnTo>
                    <a:pt x="54609" y="88899"/>
                  </a:lnTo>
                  <a:lnTo>
                    <a:pt x="54609" y="72389"/>
                  </a:lnTo>
                  <a:close/>
                </a:path>
                <a:path w="54609" h="777239">
                  <a:moveTo>
                    <a:pt x="54609" y="88899"/>
                  </a:moveTo>
                  <a:lnTo>
                    <a:pt x="0" y="88899"/>
                  </a:lnTo>
                  <a:lnTo>
                    <a:pt x="0" y="91439"/>
                  </a:lnTo>
                  <a:lnTo>
                    <a:pt x="54609" y="91439"/>
                  </a:lnTo>
                  <a:lnTo>
                    <a:pt x="54609" y="88899"/>
                  </a:lnTo>
                  <a:close/>
                </a:path>
                <a:path w="54609" h="777239">
                  <a:moveTo>
                    <a:pt x="54609" y="91439"/>
                  </a:moveTo>
                  <a:lnTo>
                    <a:pt x="0" y="91439"/>
                  </a:lnTo>
                  <a:lnTo>
                    <a:pt x="0" y="95249"/>
                  </a:lnTo>
                  <a:lnTo>
                    <a:pt x="54609" y="95249"/>
                  </a:lnTo>
                  <a:lnTo>
                    <a:pt x="54609" y="91439"/>
                  </a:lnTo>
                  <a:close/>
                </a:path>
                <a:path w="54609" h="777239">
                  <a:moveTo>
                    <a:pt x="54609" y="95249"/>
                  </a:moveTo>
                  <a:lnTo>
                    <a:pt x="0" y="95249"/>
                  </a:lnTo>
                  <a:lnTo>
                    <a:pt x="0" y="97789"/>
                  </a:lnTo>
                  <a:lnTo>
                    <a:pt x="54609" y="97789"/>
                  </a:lnTo>
                  <a:lnTo>
                    <a:pt x="54609" y="95249"/>
                  </a:lnTo>
                  <a:close/>
                </a:path>
                <a:path w="54609" h="777239">
                  <a:moveTo>
                    <a:pt x="54609" y="97790"/>
                  </a:moveTo>
                  <a:lnTo>
                    <a:pt x="0" y="97790"/>
                  </a:lnTo>
                  <a:lnTo>
                    <a:pt x="0" y="101599"/>
                  </a:lnTo>
                  <a:lnTo>
                    <a:pt x="54609" y="101599"/>
                  </a:lnTo>
                  <a:lnTo>
                    <a:pt x="54609" y="97790"/>
                  </a:lnTo>
                  <a:close/>
                </a:path>
                <a:path w="54609" h="777239">
                  <a:moveTo>
                    <a:pt x="54609" y="101599"/>
                  </a:moveTo>
                  <a:lnTo>
                    <a:pt x="0" y="101599"/>
                  </a:lnTo>
                  <a:lnTo>
                    <a:pt x="0" y="107949"/>
                  </a:lnTo>
                  <a:lnTo>
                    <a:pt x="54609" y="107949"/>
                  </a:lnTo>
                  <a:lnTo>
                    <a:pt x="54609" y="101599"/>
                  </a:lnTo>
                  <a:close/>
                </a:path>
                <a:path w="54609" h="777239">
                  <a:moveTo>
                    <a:pt x="54609" y="107949"/>
                  </a:moveTo>
                  <a:lnTo>
                    <a:pt x="0" y="107949"/>
                  </a:lnTo>
                  <a:lnTo>
                    <a:pt x="0" y="114299"/>
                  </a:lnTo>
                  <a:lnTo>
                    <a:pt x="54609" y="114299"/>
                  </a:lnTo>
                  <a:lnTo>
                    <a:pt x="54609" y="107949"/>
                  </a:lnTo>
                  <a:close/>
                </a:path>
                <a:path w="54609" h="777239">
                  <a:moveTo>
                    <a:pt x="54609" y="114299"/>
                  </a:moveTo>
                  <a:lnTo>
                    <a:pt x="0" y="114299"/>
                  </a:lnTo>
                  <a:lnTo>
                    <a:pt x="0" y="116839"/>
                  </a:lnTo>
                  <a:lnTo>
                    <a:pt x="54609" y="116839"/>
                  </a:lnTo>
                  <a:lnTo>
                    <a:pt x="54609" y="114299"/>
                  </a:lnTo>
                  <a:close/>
                </a:path>
                <a:path w="54609" h="777239">
                  <a:moveTo>
                    <a:pt x="54609" y="116839"/>
                  </a:moveTo>
                  <a:lnTo>
                    <a:pt x="0" y="116839"/>
                  </a:lnTo>
                  <a:lnTo>
                    <a:pt x="0" y="120649"/>
                  </a:lnTo>
                  <a:lnTo>
                    <a:pt x="54609" y="120649"/>
                  </a:lnTo>
                  <a:lnTo>
                    <a:pt x="54609" y="116839"/>
                  </a:lnTo>
                  <a:close/>
                </a:path>
                <a:path w="54609" h="777239">
                  <a:moveTo>
                    <a:pt x="54609" y="120649"/>
                  </a:moveTo>
                  <a:lnTo>
                    <a:pt x="0" y="120649"/>
                  </a:lnTo>
                  <a:lnTo>
                    <a:pt x="0" y="126999"/>
                  </a:lnTo>
                  <a:lnTo>
                    <a:pt x="54609" y="126999"/>
                  </a:lnTo>
                  <a:lnTo>
                    <a:pt x="54609" y="120649"/>
                  </a:lnTo>
                  <a:close/>
                </a:path>
                <a:path w="54609" h="777239">
                  <a:moveTo>
                    <a:pt x="54609" y="126999"/>
                  </a:moveTo>
                  <a:lnTo>
                    <a:pt x="0" y="126999"/>
                  </a:lnTo>
                  <a:lnTo>
                    <a:pt x="0" y="133349"/>
                  </a:lnTo>
                  <a:lnTo>
                    <a:pt x="54609" y="133349"/>
                  </a:lnTo>
                  <a:lnTo>
                    <a:pt x="54609" y="126999"/>
                  </a:lnTo>
                  <a:close/>
                </a:path>
                <a:path w="54609" h="777239">
                  <a:moveTo>
                    <a:pt x="54609" y="133349"/>
                  </a:moveTo>
                  <a:lnTo>
                    <a:pt x="0" y="133349"/>
                  </a:lnTo>
                  <a:lnTo>
                    <a:pt x="0" y="135889"/>
                  </a:lnTo>
                  <a:lnTo>
                    <a:pt x="54609" y="135889"/>
                  </a:lnTo>
                  <a:lnTo>
                    <a:pt x="54609" y="133349"/>
                  </a:lnTo>
                  <a:close/>
                </a:path>
                <a:path w="54609" h="777239">
                  <a:moveTo>
                    <a:pt x="54609" y="135889"/>
                  </a:moveTo>
                  <a:lnTo>
                    <a:pt x="0" y="135889"/>
                  </a:lnTo>
                  <a:lnTo>
                    <a:pt x="0" y="142239"/>
                  </a:lnTo>
                  <a:lnTo>
                    <a:pt x="54609" y="142239"/>
                  </a:lnTo>
                  <a:lnTo>
                    <a:pt x="54609" y="135889"/>
                  </a:lnTo>
                  <a:close/>
                </a:path>
                <a:path w="54609" h="777239">
                  <a:moveTo>
                    <a:pt x="54609" y="142239"/>
                  </a:moveTo>
                  <a:lnTo>
                    <a:pt x="0" y="142239"/>
                  </a:lnTo>
                  <a:lnTo>
                    <a:pt x="0" y="152399"/>
                  </a:lnTo>
                  <a:lnTo>
                    <a:pt x="54609" y="152399"/>
                  </a:lnTo>
                  <a:lnTo>
                    <a:pt x="54609" y="142239"/>
                  </a:lnTo>
                  <a:close/>
                </a:path>
                <a:path w="54609" h="777239">
                  <a:moveTo>
                    <a:pt x="54609" y="152400"/>
                  </a:moveTo>
                  <a:lnTo>
                    <a:pt x="0" y="152400"/>
                  </a:lnTo>
                  <a:lnTo>
                    <a:pt x="0" y="154939"/>
                  </a:lnTo>
                  <a:lnTo>
                    <a:pt x="54609" y="154939"/>
                  </a:lnTo>
                  <a:lnTo>
                    <a:pt x="54609" y="152400"/>
                  </a:lnTo>
                  <a:close/>
                </a:path>
                <a:path w="54609" h="777239">
                  <a:moveTo>
                    <a:pt x="54609" y="154940"/>
                  </a:moveTo>
                  <a:lnTo>
                    <a:pt x="0" y="154940"/>
                  </a:lnTo>
                  <a:lnTo>
                    <a:pt x="0" y="158749"/>
                  </a:lnTo>
                  <a:lnTo>
                    <a:pt x="54609" y="158749"/>
                  </a:lnTo>
                  <a:lnTo>
                    <a:pt x="54609" y="154940"/>
                  </a:lnTo>
                  <a:close/>
                </a:path>
                <a:path w="54609" h="777239">
                  <a:moveTo>
                    <a:pt x="54609" y="158749"/>
                  </a:moveTo>
                  <a:lnTo>
                    <a:pt x="0" y="158749"/>
                  </a:lnTo>
                  <a:lnTo>
                    <a:pt x="0" y="167639"/>
                  </a:lnTo>
                  <a:lnTo>
                    <a:pt x="54609" y="167639"/>
                  </a:lnTo>
                  <a:lnTo>
                    <a:pt x="54609" y="158749"/>
                  </a:lnTo>
                  <a:close/>
                </a:path>
                <a:path w="54609" h="777239">
                  <a:moveTo>
                    <a:pt x="54609" y="167639"/>
                  </a:moveTo>
                  <a:lnTo>
                    <a:pt x="0" y="167639"/>
                  </a:lnTo>
                  <a:lnTo>
                    <a:pt x="0" y="171449"/>
                  </a:lnTo>
                  <a:lnTo>
                    <a:pt x="54609" y="171449"/>
                  </a:lnTo>
                  <a:lnTo>
                    <a:pt x="54609" y="167639"/>
                  </a:lnTo>
                  <a:close/>
                </a:path>
                <a:path w="54609" h="777239">
                  <a:moveTo>
                    <a:pt x="54609" y="171449"/>
                  </a:moveTo>
                  <a:lnTo>
                    <a:pt x="0" y="171449"/>
                  </a:lnTo>
                  <a:lnTo>
                    <a:pt x="0" y="173989"/>
                  </a:lnTo>
                  <a:lnTo>
                    <a:pt x="54609" y="173989"/>
                  </a:lnTo>
                  <a:lnTo>
                    <a:pt x="54609" y="171449"/>
                  </a:lnTo>
                  <a:close/>
                </a:path>
                <a:path w="54609" h="777239">
                  <a:moveTo>
                    <a:pt x="54609" y="173989"/>
                  </a:moveTo>
                  <a:lnTo>
                    <a:pt x="0" y="173989"/>
                  </a:lnTo>
                  <a:lnTo>
                    <a:pt x="0" y="184149"/>
                  </a:lnTo>
                  <a:lnTo>
                    <a:pt x="54609" y="184149"/>
                  </a:lnTo>
                  <a:lnTo>
                    <a:pt x="54609" y="173989"/>
                  </a:lnTo>
                  <a:close/>
                </a:path>
                <a:path w="54609" h="777239">
                  <a:moveTo>
                    <a:pt x="54609" y="184149"/>
                  </a:moveTo>
                  <a:lnTo>
                    <a:pt x="0" y="184149"/>
                  </a:lnTo>
                  <a:lnTo>
                    <a:pt x="0" y="186689"/>
                  </a:lnTo>
                  <a:lnTo>
                    <a:pt x="54609" y="186689"/>
                  </a:lnTo>
                  <a:lnTo>
                    <a:pt x="54609" y="184149"/>
                  </a:lnTo>
                  <a:close/>
                </a:path>
                <a:path w="54609" h="777239">
                  <a:moveTo>
                    <a:pt x="54609" y="186689"/>
                  </a:moveTo>
                  <a:lnTo>
                    <a:pt x="0" y="186689"/>
                  </a:lnTo>
                  <a:lnTo>
                    <a:pt x="0" y="190499"/>
                  </a:lnTo>
                  <a:lnTo>
                    <a:pt x="54609" y="190499"/>
                  </a:lnTo>
                  <a:lnTo>
                    <a:pt x="54609" y="186689"/>
                  </a:lnTo>
                  <a:close/>
                </a:path>
                <a:path w="54609" h="777239">
                  <a:moveTo>
                    <a:pt x="54609" y="190500"/>
                  </a:moveTo>
                  <a:lnTo>
                    <a:pt x="0" y="190500"/>
                  </a:lnTo>
                  <a:lnTo>
                    <a:pt x="0" y="193039"/>
                  </a:lnTo>
                  <a:lnTo>
                    <a:pt x="54609" y="193039"/>
                  </a:lnTo>
                  <a:lnTo>
                    <a:pt x="54609" y="190500"/>
                  </a:lnTo>
                  <a:close/>
                </a:path>
                <a:path w="54609" h="777239">
                  <a:moveTo>
                    <a:pt x="54609" y="193039"/>
                  </a:moveTo>
                  <a:lnTo>
                    <a:pt x="0" y="193039"/>
                  </a:lnTo>
                  <a:lnTo>
                    <a:pt x="0" y="196849"/>
                  </a:lnTo>
                  <a:lnTo>
                    <a:pt x="54609" y="196849"/>
                  </a:lnTo>
                  <a:lnTo>
                    <a:pt x="54609" y="193039"/>
                  </a:lnTo>
                  <a:close/>
                </a:path>
                <a:path w="54609" h="777239">
                  <a:moveTo>
                    <a:pt x="54609" y="196849"/>
                  </a:moveTo>
                  <a:lnTo>
                    <a:pt x="0" y="196849"/>
                  </a:lnTo>
                  <a:lnTo>
                    <a:pt x="0" y="199389"/>
                  </a:lnTo>
                  <a:lnTo>
                    <a:pt x="54609" y="199389"/>
                  </a:lnTo>
                  <a:lnTo>
                    <a:pt x="54609" y="196849"/>
                  </a:lnTo>
                  <a:close/>
                </a:path>
                <a:path w="54609" h="777239">
                  <a:moveTo>
                    <a:pt x="54609" y="199389"/>
                  </a:moveTo>
                  <a:lnTo>
                    <a:pt x="0" y="199389"/>
                  </a:lnTo>
                  <a:lnTo>
                    <a:pt x="0" y="203199"/>
                  </a:lnTo>
                  <a:lnTo>
                    <a:pt x="54609" y="203199"/>
                  </a:lnTo>
                  <a:lnTo>
                    <a:pt x="54609" y="199389"/>
                  </a:lnTo>
                  <a:close/>
                </a:path>
                <a:path w="54609" h="777239">
                  <a:moveTo>
                    <a:pt x="54609" y="203200"/>
                  </a:moveTo>
                  <a:lnTo>
                    <a:pt x="0" y="203200"/>
                  </a:lnTo>
                  <a:lnTo>
                    <a:pt x="0" y="209549"/>
                  </a:lnTo>
                  <a:lnTo>
                    <a:pt x="54609" y="209549"/>
                  </a:lnTo>
                  <a:lnTo>
                    <a:pt x="54609" y="203200"/>
                  </a:lnTo>
                  <a:close/>
                </a:path>
                <a:path w="54609" h="777239">
                  <a:moveTo>
                    <a:pt x="54609" y="209549"/>
                  </a:moveTo>
                  <a:lnTo>
                    <a:pt x="0" y="209549"/>
                  </a:lnTo>
                  <a:lnTo>
                    <a:pt x="0" y="212089"/>
                  </a:lnTo>
                  <a:lnTo>
                    <a:pt x="54609" y="212089"/>
                  </a:lnTo>
                  <a:lnTo>
                    <a:pt x="54609" y="209549"/>
                  </a:lnTo>
                  <a:close/>
                </a:path>
                <a:path w="54609" h="777239">
                  <a:moveTo>
                    <a:pt x="54609" y="212090"/>
                  </a:moveTo>
                  <a:lnTo>
                    <a:pt x="0" y="212090"/>
                  </a:lnTo>
                  <a:lnTo>
                    <a:pt x="0" y="215899"/>
                  </a:lnTo>
                  <a:lnTo>
                    <a:pt x="54609" y="215899"/>
                  </a:lnTo>
                  <a:lnTo>
                    <a:pt x="54609" y="212090"/>
                  </a:lnTo>
                  <a:close/>
                </a:path>
                <a:path w="54609" h="777239">
                  <a:moveTo>
                    <a:pt x="54609" y="215899"/>
                  </a:moveTo>
                  <a:lnTo>
                    <a:pt x="0" y="215899"/>
                  </a:lnTo>
                  <a:lnTo>
                    <a:pt x="0" y="224789"/>
                  </a:lnTo>
                  <a:lnTo>
                    <a:pt x="54609" y="224789"/>
                  </a:lnTo>
                  <a:lnTo>
                    <a:pt x="54609" y="215899"/>
                  </a:lnTo>
                  <a:close/>
                </a:path>
                <a:path w="54609" h="777239">
                  <a:moveTo>
                    <a:pt x="54609" y="224789"/>
                  </a:moveTo>
                  <a:lnTo>
                    <a:pt x="0" y="224789"/>
                  </a:lnTo>
                  <a:lnTo>
                    <a:pt x="0" y="228599"/>
                  </a:lnTo>
                  <a:lnTo>
                    <a:pt x="54609" y="228599"/>
                  </a:lnTo>
                  <a:lnTo>
                    <a:pt x="54609" y="224789"/>
                  </a:lnTo>
                  <a:close/>
                </a:path>
                <a:path w="54609" h="777239">
                  <a:moveTo>
                    <a:pt x="54609" y="228600"/>
                  </a:moveTo>
                  <a:lnTo>
                    <a:pt x="0" y="228600"/>
                  </a:lnTo>
                  <a:lnTo>
                    <a:pt x="0" y="231139"/>
                  </a:lnTo>
                  <a:lnTo>
                    <a:pt x="54609" y="231139"/>
                  </a:lnTo>
                  <a:lnTo>
                    <a:pt x="54609" y="228600"/>
                  </a:lnTo>
                  <a:close/>
                </a:path>
                <a:path w="54609" h="777239">
                  <a:moveTo>
                    <a:pt x="54609" y="231139"/>
                  </a:moveTo>
                  <a:lnTo>
                    <a:pt x="0" y="231139"/>
                  </a:lnTo>
                  <a:lnTo>
                    <a:pt x="0" y="234949"/>
                  </a:lnTo>
                  <a:lnTo>
                    <a:pt x="54609" y="234949"/>
                  </a:lnTo>
                  <a:lnTo>
                    <a:pt x="54609" y="231139"/>
                  </a:lnTo>
                  <a:close/>
                </a:path>
                <a:path w="54609" h="777239">
                  <a:moveTo>
                    <a:pt x="54609" y="234950"/>
                  </a:moveTo>
                  <a:lnTo>
                    <a:pt x="0" y="234950"/>
                  </a:lnTo>
                  <a:lnTo>
                    <a:pt x="0" y="237489"/>
                  </a:lnTo>
                  <a:lnTo>
                    <a:pt x="54609" y="237489"/>
                  </a:lnTo>
                  <a:lnTo>
                    <a:pt x="54609" y="234950"/>
                  </a:lnTo>
                  <a:close/>
                </a:path>
                <a:path w="54609" h="777239">
                  <a:moveTo>
                    <a:pt x="54609" y="237489"/>
                  </a:moveTo>
                  <a:lnTo>
                    <a:pt x="0" y="237489"/>
                  </a:lnTo>
                  <a:lnTo>
                    <a:pt x="0" y="243839"/>
                  </a:lnTo>
                  <a:lnTo>
                    <a:pt x="54609" y="243839"/>
                  </a:lnTo>
                  <a:lnTo>
                    <a:pt x="54609" y="237489"/>
                  </a:lnTo>
                  <a:close/>
                </a:path>
                <a:path w="54609" h="777239">
                  <a:moveTo>
                    <a:pt x="54609" y="243839"/>
                  </a:moveTo>
                  <a:lnTo>
                    <a:pt x="0" y="243839"/>
                  </a:lnTo>
                  <a:lnTo>
                    <a:pt x="0" y="250189"/>
                  </a:lnTo>
                  <a:lnTo>
                    <a:pt x="54609" y="250189"/>
                  </a:lnTo>
                  <a:lnTo>
                    <a:pt x="54609" y="243839"/>
                  </a:lnTo>
                  <a:close/>
                </a:path>
                <a:path w="54609" h="777239">
                  <a:moveTo>
                    <a:pt x="54609" y="250189"/>
                  </a:moveTo>
                  <a:lnTo>
                    <a:pt x="0" y="250189"/>
                  </a:lnTo>
                  <a:lnTo>
                    <a:pt x="0" y="253999"/>
                  </a:lnTo>
                  <a:lnTo>
                    <a:pt x="54609" y="253999"/>
                  </a:lnTo>
                  <a:lnTo>
                    <a:pt x="54609" y="250189"/>
                  </a:lnTo>
                  <a:close/>
                </a:path>
                <a:path w="54609" h="777239">
                  <a:moveTo>
                    <a:pt x="54609" y="254000"/>
                  </a:moveTo>
                  <a:lnTo>
                    <a:pt x="0" y="254000"/>
                  </a:lnTo>
                  <a:lnTo>
                    <a:pt x="0" y="256539"/>
                  </a:lnTo>
                  <a:lnTo>
                    <a:pt x="54609" y="256539"/>
                  </a:lnTo>
                  <a:lnTo>
                    <a:pt x="54609" y="254000"/>
                  </a:lnTo>
                  <a:close/>
                </a:path>
                <a:path w="54609" h="777239">
                  <a:moveTo>
                    <a:pt x="54609" y="256539"/>
                  </a:moveTo>
                  <a:lnTo>
                    <a:pt x="0" y="256539"/>
                  </a:lnTo>
                  <a:lnTo>
                    <a:pt x="0" y="260349"/>
                  </a:lnTo>
                  <a:lnTo>
                    <a:pt x="54609" y="260349"/>
                  </a:lnTo>
                  <a:lnTo>
                    <a:pt x="54609" y="256539"/>
                  </a:lnTo>
                  <a:close/>
                </a:path>
                <a:path w="54609" h="777239">
                  <a:moveTo>
                    <a:pt x="54609" y="260350"/>
                  </a:moveTo>
                  <a:lnTo>
                    <a:pt x="0" y="260350"/>
                  </a:lnTo>
                  <a:lnTo>
                    <a:pt x="0" y="262889"/>
                  </a:lnTo>
                  <a:lnTo>
                    <a:pt x="54609" y="262889"/>
                  </a:lnTo>
                  <a:lnTo>
                    <a:pt x="54609" y="260350"/>
                  </a:lnTo>
                  <a:close/>
                </a:path>
                <a:path w="54609" h="777239">
                  <a:moveTo>
                    <a:pt x="54609" y="262889"/>
                  </a:moveTo>
                  <a:lnTo>
                    <a:pt x="0" y="262889"/>
                  </a:lnTo>
                  <a:lnTo>
                    <a:pt x="0" y="266699"/>
                  </a:lnTo>
                  <a:lnTo>
                    <a:pt x="54609" y="266699"/>
                  </a:lnTo>
                  <a:lnTo>
                    <a:pt x="54609" y="262889"/>
                  </a:lnTo>
                  <a:close/>
                </a:path>
                <a:path w="54609" h="777239">
                  <a:moveTo>
                    <a:pt x="54609" y="266699"/>
                  </a:moveTo>
                  <a:lnTo>
                    <a:pt x="0" y="266699"/>
                  </a:lnTo>
                  <a:lnTo>
                    <a:pt x="0" y="269239"/>
                  </a:lnTo>
                  <a:lnTo>
                    <a:pt x="54609" y="269239"/>
                  </a:lnTo>
                  <a:lnTo>
                    <a:pt x="54609" y="266699"/>
                  </a:lnTo>
                  <a:close/>
                </a:path>
                <a:path w="54609" h="777239">
                  <a:moveTo>
                    <a:pt x="54609" y="269240"/>
                  </a:moveTo>
                  <a:lnTo>
                    <a:pt x="0" y="269240"/>
                  </a:lnTo>
                  <a:lnTo>
                    <a:pt x="0" y="273049"/>
                  </a:lnTo>
                  <a:lnTo>
                    <a:pt x="54609" y="273049"/>
                  </a:lnTo>
                  <a:lnTo>
                    <a:pt x="54609" y="269240"/>
                  </a:lnTo>
                  <a:close/>
                </a:path>
                <a:path w="54609" h="777239">
                  <a:moveTo>
                    <a:pt x="54609" y="273049"/>
                  </a:moveTo>
                  <a:lnTo>
                    <a:pt x="0" y="273049"/>
                  </a:lnTo>
                  <a:lnTo>
                    <a:pt x="0" y="275589"/>
                  </a:lnTo>
                  <a:lnTo>
                    <a:pt x="54609" y="275589"/>
                  </a:lnTo>
                  <a:lnTo>
                    <a:pt x="54609" y="273049"/>
                  </a:lnTo>
                  <a:close/>
                </a:path>
                <a:path w="54609" h="777239">
                  <a:moveTo>
                    <a:pt x="54609" y="275589"/>
                  </a:moveTo>
                  <a:lnTo>
                    <a:pt x="0" y="275589"/>
                  </a:lnTo>
                  <a:lnTo>
                    <a:pt x="0" y="285749"/>
                  </a:lnTo>
                  <a:lnTo>
                    <a:pt x="54609" y="285749"/>
                  </a:lnTo>
                  <a:lnTo>
                    <a:pt x="54609" y="275589"/>
                  </a:lnTo>
                  <a:close/>
                </a:path>
                <a:path w="54609" h="777239">
                  <a:moveTo>
                    <a:pt x="54609" y="285750"/>
                  </a:moveTo>
                  <a:lnTo>
                    <a:pt x="0" y="285750"/>
                  </a:lnTo>
                  <a:lnTo>
                    <a:pt x="0" y="288289"/>
                  </a:lnTo>
                  <a:lnTo>
                    <a:pt x="54609" y="288289"/>
                  </a:lnTo>
                  <a:lnTo>
                    <a:pt x="54609" y="285750"/>
                  </a:lnTo>
                  <a:close/>
                </a:path>
                <a:path w="54609" h="777239">
                  <a:moveTo>
                    <a:pt x="54609" y="288289"/>
                  </a:moveTo>
                  <a:lnTo>
                    <a:pt x="0" y="288289"/>
                  </a:lnTo>
                  <a:lnTo>
                    <a:pt x="0" y="292099"/>
                  </a:lnTo>
                  <a:lnTo>
                    <a:pt x="54609" y="292099"/>
                  </a:lnTo>
                  <a:lnTo>
                    <a:pt x="54609" y="288289"/>
                  </a:lnTo>
                  <a:close/>
                </a:path>
                <a:path w="54609" h="777239">
                  <a:moveTo>
                    <a:pt x="54609" y="292100"/>
                  </a:moveTo>
                  <a:lnTo>
                    <a:pt x="0" y="292100"/>
                  </a:lnTo>
                  <a:lnTo>
                    <a:pt x="0" y="294639"/>
                  </a:lnTo>
                  <a:lnTo>
                    <a:pt x="54609" y="294639"/>
                  </a:lnTo>
                  <a:lnTo>
                    <a:pt x="54609" y="292100"/>
                  </a:lnTo>
                  <a:close/>
                </a:path>
                <a:path w="54609" h="777239">
                  <a:moveTo>
                    <a:pt x="54609" y="294639"/>
                  </a:moveTo>
                  <a:lnTo>
                    <a:pt x="0" y="294639"/>
                  </a:lnTo>
                  <a:lnTo>
                    <a:pt x="0" y="304799"/>
                  </a:lnTo>
                  <a:lnTo>
                    <a:pt x="54609" y="304799"/>
                  </a:lnTo>
                  <a:lnTo>
                    <a:pt x="54609" y="294639"/>
                  </a:lnTo>
                  <a:close/>
                </a:path>
                <a:path w="54609" h="777239">
                  <a:moveTo>
                    <a:pt x="54609" y="304799"/>
                  </a:moveTo>
                  <a:lnTo>
                    <a:pt x="0" y="304799"/>
                  </a:lnTo>
                  <a:lnTo>
                    <a:pt x="0" y="307339"/>
                  </a:lnTo>
                  <a:lnTo>
                    <a:pt x="54609" y="307339"/>
                  </a:lnTo>
                  <a:lnTo>
                    <a:pt x="54609" y="304799"/>
                  </a:lnTo>
                  <a:close/>
                </a:path>
                <a:path w="54609" h="777239">
                  <a:moveTo>
                    <a:pt x="54609" y="307339"/>
                  </a:moveTo>
                  <a:lnTo>
                    <a:pt x="0" y="307339"/>
                  </a:lnTo>
                  <a:lnTo>
                    <a:pt x="0" y="313689"/>
                  </a:lnTo>
                  <a:lnTo>
                    <a:pt x="54609" y="313689"/>
                  </a:lnTo>
                  <a:lnTo>
                    <a:pt x="54609" y="307339"/>
                  </a:lnTo>
                  <a:close/>
                </a:path>
                <a:path w="54609" h="777239">
                  <a:moveTo>
                    <a:pt x="54609" y="313689"/>
                  </a:moveTo>
                  <a:lnTo>
                    <a:pt x="0" y="313689"/>
                  </a:lnTo>
                  <a:lnTo>
                    <a:pt x="0" y="317499"/>
                  </a:lnTo>
                  <a:lnTo>
                    <a:pt x="54609" y="317499"/>
                  </a:lnTo>
                  <a:lnTo>
                    <a:pt x="54609" y="313689"/>
                  </a:lnTo>
                  <a:close/>
                </a:path>
                <a:path w="54609" h="777239">
                  <a:moveTo>
                    <a:pt x="54609" y="317500"/>
                  </a:moveTo>
                  <a:lnTo>
                    <a:pt x="0" y="317500"/>
                  </a:lnTo>
                  <a:lnTo>
                    <a:pt x="0" y="326389"/>
                  </a:lnTo>
                  <a:lnTo>
                    <a:pt x="54609" y="326389"/>
                  </a:lnTo>
                  <a:lnTo>
                    <a:pt x="54609" y="317500"/>
                  </a:lnTo>
                  <a:close/>
                </a:path>
                <a:path w="54609" h="777239">
                  <a:moveTo>
                    <a:pt x="54609" y="326390"/>
                  </a:moveTo>
                  <a:lnTo>
                    <a:pt x="0" y="326390"/>
                  </a:lnTo>
                  <a:lnTo>
                    <a:pt x="0" y="332739"/>
                  </a:lnTo>
                  <a:lnTo>
                    <a:pt x="54609" y="332739"/>
                  </a:lnTo>
                  <a:lnTo>
                    <a:pt x="54609" y="326390"/>
                  </a:lnTo>
                  <a:close/>
                </a:path>
                <a:path w="54609" h="777239">
                  <a:moveTo>
                    <a:pt x="54609" y="332739"/>
                  </a:moveTo>
                  <a:lnTo>
                    <a:pt x="0" y="332739"/>
                  </a:lnTo>
                  <a:lnTo>
                    <a:pt x="0" y="336549"/>
                  </a:lnTo>
                  <a:lnTo>
                    <a:pt x="54609" y="336549"/>
                  </a:lnTo>
                  <a:lnTo>
                    <a:pt x="54609" y="332739"/>
                  </a:lnTo>
                  <a:close/>
                </a:path>
                <a:path w="54609" h="777239">
                  <a:moveTo>
                    <a:pt x="54609" y="336549"/>
                  </a:moveTo>
                  <a:lnTo>
                    <a:pt x="0" y="336549"/>
                  </a:lnTo>
                  <a:lnTo>
                    <a:pt x="0" y="339089"/>
                  </a:lnTo>
                  <a:lnTo>
                    <a:pt x="54609" y="339089"/>
                  </a:lnTo>
                  <a:lnTo>
                    <a:pt x="54609" y="336549"/>
                  </a:lnTo>
                  <a:close/>
                </a:path>
                <a:path w="54609" h="777239">
                  <a:moveTo>
                    <a:pt x="54609" y="339090"/>
                  </a:moveTo>
                  <a:lnTo>
                    <a:pt x="0" y="339090"/>
                  </a:lnTo>
                  <a:lnTo>
                    <a:pt x="0" y="345439"/>
                  </a:lnTo>
                  <a:lnTo>
                    <a:pt x="54609" y="345439"/>
                  </a:lnTo>
                  <a:lnTo>
                    <a:pt x="54609" y="339090"/>
                  </a:lnTo>
                  <a:close/>
                </a:path>
                <a:path w="54609" h="777239">
                  <a:moveTo>
                    <a:pt x="54609" y="345439"/>
                  </a:moveTo>
                  <a:lnTo>
                    <a:pt x="0" y="345439"/>
                  </a:lnTo>
                  <a:lnTo>
                    <a:pt x="0" y="349249"/>
                  </a:lnTo>
                  <a:lnTo>
                    <a:pt x="54609" y="349249"/>
                  </a:lnTo>
                  <a:lnTo>
                    <a:pt x="54609" y="345439"/>
                  </a:lnTo>
                  <a:close/>
                </a:path>
                <a:path w="54609" h="777239">
                  <a:moveTo>
                    <a:pt x="54609" y="349250"/>
                  </a:moveTo>
                  <a:lnTo>
                    <a:pt x="0" y="349250"/>
                  </a:lnTo>
                  <a:lnTo>
                    <a:pt x="0" y="351789"/>
                  </a:lnTo>
                  <a:lnTo>
                    <a:pt x="54609" y="351789"/>
                  </a:lnTo>
                  <a:lnTo>
                    <a:pt x="54609" y="349250"/>
                  </a:lnTo>
                  <a:close/>
                </a:path>
                <a:path w="54609" h="777239">
                  <a:moveTo>
                    <a:pt x="54609" y="351789"/>
                  </a:moveTo>
                  <a:lnTo>
                    <a:pt x="0" y="351789"/>
                  </a:lnTo>
                  <a:lnTo>
                    <a:pt x="0" y="355599"/>
                  </a:lnTo>
                  <a:lnTo>
                    <a:pt x="54609" y="355599"/>
                  </a:lnTo>
                  <a:lnTo>
                    <a:pt x="54609" y="351789"/>
                  </a:lnTo>
                  <a:close/>
                </a:path>
                <a:path w="54609" h="777239">
                  <a:moveTo>
                    <a:pt x="54609" y="355599"/>
                  </a:moveTo>
                  <a:lnTo>
                    <a:pt x="0" y="355599"/>
                  </a:lnTo>
                  <a:lnTo>
                    <a:pt x="0" y="358139"/>
                  </a:lnTo>
                  <a:lnTo>
                    <a:pt x="54609" y="358139"/>
                  </a:lnTo>
                  <a:lnTo>
                    <a:pt x="54609" y="355599"/>
                  </a:lnTo>
                  <a:close/>
                </a:path>
                <a:path w="54609" h="777239">
                  <a:moveTo>
                    <a:pt x="54609" y="358139"/>
                  </a:moveTo>
                  <a:lnTo>
                    <a:pt x="0" y="358139"/>
                  </a:lnTo>
                  <a:lnTo>
                    <a:pt x="0" y="370839"/>
                  </a:lnTo>
                  <a:lnTo>
                    <a:pt x="54609" y="370839"/>
                  </a:lnTo>
                  <a:lnTo>
                    <a:pt x="54609" y="358139"/>
                  </a:lnTo>
                  <a:close/>
                </a:path>
                <a:path w="54609" h="777239">
                  <a:moveTo>
                    <a:pt x="54609" y="370840"/>
                  </a:moveTo>
                  <a:lnTo>
                    <a:pt x="0" y="370840"/>
                  </a:lnTo>
                  <a:lnTo>
                    <a:pt x="0" y="380999"/>
                  </a:lnTo>
                  <a:lnTo>
                    <a:pt x="54609" y="380999"/>
                  </a:lnTo>
                  <a:lnTo>
                    <a:pt x="54609" y="370840"/>
                  </a:lnTo>
                  <a:close/>
                </a:path>
                <a:path w="54609" h="777239">
                  <a:moveTo>
                    <a:pt x="54609" y="380999"/>
                  </a:moveTo>
                  <a:lnTo>
                    <a:pt x="0" y="380999"/>
                  </a:lnTo>
                  <a:lnTo>
                    <a:pt x="0" y="383539"/>
                  </a:lnTo>
                  <a:lnTo>
                    <a:pt x="54609" y="383539"/>
                  </a:lnTo>
                  <a:lnTo>
                    <a:pt x="54609" y="380999"/>
                  </a:lnTo>
                  <a:close/>
                </a:path>
                <a:path w="54609" h="777239">
                  <a:moveTo>
                    <a:pt x="54609" y="383539"/>
                  </a:moveTo>
                  <a:lnTo>
                    <a:pt x="0" y="383539"/>
                  </a:lnTo>
                  <a:lnTo>
                    <a:pt x="0" y="393699"/>
                  </a:lnTo>
                  <a:lnTo>
                    <a:pt x="54609" y="393699"/>
                  </a:lnTo>
                  <a:lnTo>
                    <a:pt x="54609" y="383539"/>
                  </a:lnTo>
                  <a:close/>
                </a:path>
                <a:path w="54609" h="777239">
                  <a:moveTo>
                    <a:pt x="54609" y="393699"/>
                  </a:moveTo>
                  <a:lnTo>
                    <a:pt x="0" y="393699"/>
                  </a:lnTo>
                  <a:lnTo>
                    <a:pt x="0" y="406399"/>
                  </a:lnTo>
                  <a:lnTo>
                    <a:pt x="54609" y="406399"/>
                  </a:lnTo>
                  <a:lnTo>
                    <a:pt x="54609" y="393699"/>
                  </a:lnTo>
                  <a:close/>
                </a:path>
                <a:path w="54609" h="777239">
                  <a:moveTo>
                    <a:pt x="54609" y="406400"/>
                  </a:moveTo>
                  <a:lnTo>
                    <a:pt x="0" y="406400"/>
                  </a:lnTo>
                  <a:lnTo>
                    <a:pt x="0" y="408939"/>
                  </a:lnTo>
                  <a:lnTo>
                    <a:pt x="54609" y="408939"/>
                  </a:lnTo>
                  <a:lnTo>
                    <a:pt x="54609" y="406400"/>
                  </a:lnTo>
                  <a:close/>
                </a:path>
                <a:path w="54609" h="777239">
                  <a:moveTo>
                    <a:pt x="54609" y="408939"/>
                  </a:moveTo>
                  <a:lnTo>
                    <a:pt x="0" y="408939"/>
                  </a:lnTo>
                  <a:lnTo>
                    <a:pt x="0" y="415289"/>
                  </a:lnTo>
                  <a:lnTo>
                    <a:pt x="54609" y="415289"/>
                  </a:lnTo>
                  <a:lnTo>
                    <a:pt x="54609" y="408939"/>
                  </a:lnTo>
                  <a:close/>
                </a:path>
                <a:path w="54609" h="777239">
                  <a:moveTo>
                    <a:pt x="54609" y="415289"/>
                  </a:moveTo>
                  <a:lnTo>
                    <a:pt x="0" y="415289"/>
                  </a:lnTo>
                  <a:lnTo>
                    <a:pt x="0" y="421639"/>
                  </a:lnTo>
                  <a:lnTo>
                    <a:pt x="54609" y="421639"/>
                  </a:lnTo>
                  <a:lnTo>
                    <a:pt x="54609" y="415289"/>
                  </a:lnTo>
                  <a:close/>
                </a:path>
                <a:path w="54609" h="777239">
                  <a:moveTo>
                    <a:pt x="54609" y="421640"/>
                  </a:moveTo>
                  <a:lnTo>
                    <a:pt x="0" y="421640"/>
                  </a:lnTo>
                  <a:lnTo>
                    <a:pt x="0" y="425449"/>
                  </a:lnTo>
                  <a:lnTo>
                    <a:pt x="54609" y="425449"/>
                  </a:lnTo>
                  <a:lnTo>
                    <a:pt x="54609" y="421640"/>
                  </a:lnTo>
                  <a:close/>
                </a:path>
                <a:path w="54609" h="777239">
                  <a:moveTo>
                    <a:pt x="54609" y="425449"/>
                  </a:moveTo>
                  <a:lnTo>
                    <a:pt x="0" y="425449"/>
                  </a:lnTo>
                  <a:lnTo>
                    <a:pt x="0" y="434339"/>
                  </a:lnTo>
                  <a:lnTo>
                    <a:pt x="54609" y="434339"/>
                  </a:lnTo>
                  <a:lnTo>
                    <a:pt x="54609" y="425449"/>
                  </a:lnTo>
                  <a:close/>
                </a:path>
                <a:path w="54609" h="777239">
                  <a:moveTo>
                    <a:pt x="54609" y="434339"/>
                  </a:moveTo>
                  <a:lnTo>
                    <a:pt x="0" y="434339"/>
                  </a:lnTo>
                  <a:lnTo>
                    <a:pt x="0" y="438149"/>
                  </a:lnTo>
                  <a:lnTo>
                    <a:pt x="54609" y="438149"/>
                  </a:lnTo>
                  <a:lnTo>
                    <a:pt x="54609" y="434339"/>
                  </a:lnTo>
                  <a:close/>
                </a:path>
                <a:path w="54609" h="777239">
                  <a:moveTo>
                    <a:pt x="54609" y="438150"/>
                  </a:moveTo>
                  <a:lnTo>
                    <a:pt x="0" y="438150"/>
                  </a:lnTo>
                  <a:lnTo>
                    <a:pt x="0" y="440689"/>
                  </a:lnTo>
                  <a:lnTo>
                    <a:pt x="54609" y="440689"/>
                  </a:lnTo>
                  <a:lnTo>
                    <a:pt x="54609" y="438150"/>
                  </a:lnTo>
                  <a:close/>
                </a:path>
                <a:path w="54609" h="777239">
                  <a:moveTo>
                    <a:pt x="54609" y="440689"/>
                  </a:moveTo>
                  <a:lnTo>
                    <a:pt x="0" y="440689"/>
                  </a:lnTo>
                  <a:lnTo>
                    <a:pt x="0" y="444499"/>
                  </a:lnTo>
                  <a:lnTo>
                    <a:pt x="54609" y="444499"/>
                  </a:lnTo>
                  <a:lnTo>
                    <a:pt x="54609" y="440689"/>
                  </a:lnTo>
                  <a:close/>
                </a:path>
                <a:path w="54609" h="777239">
                  <a:moveTo>
                    <a:pt x="54609" y="444499"/>
                  </a:moveTo>
                  <a:lnTo>
                    <a:pt x="0" y="444499"/>
                  </a:lnTo>
                  <a:lnTo>
                    <a:pt x="0" y="447039"/>
                  </a:lnTo>
                  <a:lnTo>
                    <a:pt x="54609" y="447039"/>
                  </a:lnTo>
                  <a:lnTo>
                    <a:pt x="54609" y="444499"/>
                  </a:lnTo>
                  <a:close/>
                </a:path>
                <a:path w="54609" h="777239">
                  <a:moveTo>
                    <a:pt x="54609" y="447039"/>
                  </a:moveTo>
                  <a:lnTo>
                    <a:pt x="0" y="447039"/>
                  </a:lnTo>
                  <a:lnTo>
                    <a:pt x="0" y="453389"/>
                  </a:lnTo>
                  <a:lnTo>
                    <a:pt x="54609" y="453389"/>
                  </a:lnTo>
                  <a:lnTo>
                    <a:pt x="54609" y="447039"/>
                  </a:lnTo>
                  <a:close/>
                </a:path>
                <a:path w="54609" h="777239">
                  <a:moveTo>
                    <a:pt x="54609" y="453389"/>
                  </a:moveTo>
                  <a:lnTo>
                    <a:pt x="0" y="453389"/>
                  </a:lnTo>
                  <a:lnTo>
                    <a:pt x="0" y="457199"/>
                  </a:lnTo>
                  <a:lnTo>
                    <a:pt x="54609" y="457199"/>
                  </a:lnTo>
                  <a:lnTo>
                    <a:pt x="54609" y="453389"/>
                  </a:lnTo>
                  <a:close/>
                </a:path>
                <a:path w="54609" h="777239">
                  <a:moveTo>
                    <a:pt x="54609" y="457199"/>
                  </a:moveTo>
                  <a:lnTo>
                    <a:pt x="0" y="457199"/>
                  </a:lnTo>
                  <a:lnTo>
                    <a:pt x="0" y="459739"/>
                  </a:lnTo>
                  <a:lnTo>
                    <a:pt x="54609" y="459739"/>
                  </a:lnTo>
                  <a:lnTo>
                    <a:pt x="54609" y="457199"/>
                  </a:lnTo>
                  <a:close/>
                </a:path>
                <a:path w="54609" h="777239">
                  <a:moveTo>
                    <a:pt x="54609" y="459739"/>
                  </a:moveTo>
                  <a:lnTo>
                    <a:pt x="0" y="459739"/>
                  </a:lnTo>
                  <a:lnTo>
                    <a:pt x="0" y="466089"/>
                  </a:lnTo>
                  <a:lnTo>
                    <a:pt x="54609" y="466089"/>
                  </a:lnTo>
                  <a:lnTo>
                    <a:pt x="54609" y="459739"/>
                  </a:lnTo>
                  <a:close/>
                </a:path>
                <a:path w="54609" h="777239">
                  <a:moveTo>
                    <a:pt x="54609" y="466089"/>
                  </a:moveTo>
                  <a:lnTo>
                    <a:pt x="0" y="466089"/>
                  </a:lnTo>
                  <a:lnTo>
                    <a:pt x="0" y="469899"/>
                  </a:lnTo>
                  <a:lnTo>
                    <a:pt x="54609" y="469899"/>
                  </a:lnTo>
                  <a:lnTo>
                    <a:pt x="54609" y="466089"/>
                  </a:lnTo>
                  <a:close/>
                </a:path>
                <a:path w="54609" h="777239">
                  <a:moveTo>
                    <a:pt x="54609" y="469899"/>
                  </a:moveTo>
                  <a:lnTo>
                    <a:pt x="0" y="469899"/>
                  </a:lnTo>
                  <a:lnTo>
                    <a:pt x="0" y="472439"/>
                  </a:lnTo>
                  <a:lnTo>
                    <a:pt x="54609" y="472439"/>
                  </a:lnTo>
                  <a:lnTo>
                    <a:pt x="54609" y="469899"/>
                  </a:lnTo>
                  <a:close/>
                </a:path>
                <a:path w="54609" h="777239">
                  <a:moveTo>
                    <a:pt x="54609" y="472439"/>
                  </a:moveTo>
                  <a:lnTo>
                    <a:pt x="0" y="472439"/>
                  </a:lnTo>
                  <a:lnTo>
                    <a:pt x="0" y="478789"/>
                  </a:lnTo>
                  <a:lnTo>
                    <a:pt x="54609" y="478789"/>
                  </a:lnTo>
                  <a:lnTo>
                    <a:pt x="54609" y="472439"/>
                  </a:lnTo>
                  <a:close/>
                </a:path>
                <a:path w="54609" h="777239">
                  <a:moveTo>
                    <a:pt x="54609" y="478790"/>
                  </a:moveTo>
                  <a:lnTo>
                    <a:pt x="0" y="478790"/>
                  </a:lnTo>
                  <a:lnTo>
                    <a:pt x="0" y="482599"/>
                  </a:lnTo>
                  <a:lnTo>
                    <a:pt x="54609" y="482599"/>
                  </a:lnTo>
                  <a:lnTo>
                    <a:pt x="54609" y="478790"/>
                  </a:lnTo>
                  <a:close/>
                </a:path>
                <a:path w="54609" h="777239">
                  <a:moveTo>
                    <a:pt x="54609" y="482599"/>
                  </a:moveTo>
                  <a:lnTo>
                    <a:pt x="0" y="482599"/>
                  </a:lnTo>
                  <a:lnTo>
                    <a:pt x="0" y="488949"/>
                  </a:lnTo>
                  <a:lnTo>
                    <a:pt x="54609" y="488949"/>
                  </a:lnTo>
                  <a:lnTo>
                    <a:pt x="54609" y="482599"/>
                  </a:lnTo>
                  <a:close/>
                </a:path>
                <a:path w="54609" h="777239">
                  <a:moveTo>
                    <a:pt x="54609" y="488949"/>
                  </a:moveTo>
                  <a:lnTo>
                    <a:pt x="0" y="488949"/>
                  </a:lnTo>
                  <a:lnTo>
                    <a:pt x="0" y="491489"/>
                  </a:lnTo>
                  <a:lnTo>
                    <a:pt x="54609" y="491489"/>
                  </a:lnTo>
                  <a:lnTo>
                    <a:pt x="54609" y="488949"/>
                  </a:lnTo>
                  <a:close/>
                </a:path>
                <a:path w="54609" h="777239">
                  <a:moveTo>
                    <a:pt x="54609" y="491489"/>
                  </a:moveTo>
                  <a:lnTo>
                    <a:pt x="0" y="491489"/>
                  </a:lnTo>
                  <a:lnTo>
                    <a:pt x="0" y="495299"/>
                  </a:lnTo>
                  <a:lnTo>
                    <a:pt x="54609" y="495299"/>
                  </a:lnTo>
                  <a:lnTo>
                    <a:pt x="54609" y="491489"/>
                  </a:lnTo>
                  <a:close/>
                </a:path>
                <a:path w="54609" h="777239">
                  <a:moveTo>
                    <a:pt x="54609" y="495299"/>
                  </a:moveTo>
                  <a:lnTo>
                    <a:pt x="0" y="495299"/>
                  </a:lnTo>
                  <a:lnTo>
                    <a:pt x="0" y="501649"/>
                  </a:lnTo>
                  <a:lnTo>
                    <a:pt x="54609" y="501649"/>
                  </a:lnTo>
                  <a:lnTo>
                    <a:pt x="54609" y="495299"/>
                  </a:lnTo>
                  <a:close/>
                </a:path>
                <a:path w="54609" h="777239">
                  <a:moveTo>
                    <a:pt x="54609" y="501649"/>
                  </a:moveTo>
                  <a:lnTo>
                    <a:pt x="0" y="501649"/>
                  </a:lnTo>
                  <a:lnTo>
                    <a:pt x="0" y="504189"/>
                  </a:lnTo>
                  <a:lnTo>
                    <a:pt x="54609" y="504189"/>
                  </a:lnTo>
                  <a:lnTo>
                    <a:pt x="54609" y="501649"/>
                  </a:lnTo>
                  <a:close/>
                </a:path>
                <a:path w="54609" h="777239">
                  <a:moveTo>
                    <a:pt x="54609" y="504189"/>
                  </a:moveTo>
                  <a:lnTo>
                    <a:pt x="0" y="504189"/>
                  </a:lnTo>
                  <a:lnTo>
                    <a:pt x="0" y="507999"/>
                  </a:lnTo>
                  <a:lnTo>
                    <a:pt x="54609" y="507999"/>
                  </a:lnTo>
                  <a:lnTo>
                    <a:pt x="54609" y="504189"/>
                  </a:lnTo>
                  <a:close/>
                </a:path>
                <a:path w="54609" h="777239">
                  <a:moveTo>
                    <a:pt x="54609" y="507999"/>
                  </a:moveTo>
                  <a:lnTo>
                    <a:pt x="0" y="507999"/>
                  </a:lnTo>
                  <a:lnTo>
                    <a:pt x="0" y="510539"/>
                  </a:lnTo>
                  <a:lnTo>
                    <a:pt x="54609" y="510539"/>
                  </a:lnTo>
                  <a:lnTo>
                    <a:pt x="54609" y="507999"/>
                  </a:lnTo>
                  <a:close/>
                </a:path>
                <a:path w="54609" h="777239">
                  <a:moveTo>
                    <a:pt x="54609" y="510539"/>
                  </a:moveTo>
                  <a:lnTo>
                    <a:pt x="0" y="510539"/>
                  </a:lnTo>
                  <a:lnTo>
                    <a:pt x="0" y="514349"/>
                  </a:lnTo>
                  <a:lnTo>
                    <a:pt x="54609" y="514349"/>
                  </a:lnTo>
                  <a:lnTo>
                    <a:pt x="54609" y="510539"/>
                  </a:lnTo>
                  <a:close/>
                </a:path>
                <a:path w="54609" h="777239">
                  <a:moveTo>
                    <a:pt x="54609" y="514349"/>
                  </a:moveTo>
                  <a:lnTo>
                    <a:pt x="0" y="514349"/>
                  </a:lnTo>
                  <a:lnTo>
                    <a:pt x="0" y="516889"/>
                  </a:lnTo>
                  <a:lnTo>
                    <a:pt x="54609" y="516889"/>
                  </a:lnTo>
                  <a:lnTo>
                    <a:pt x="54609" y="514349"/>
                  </a:lnTo>
                  <a:close/>
                </a:path>
                <a:path w="54609" h="777239">
                  <a:moveTo>
                    <a:pt x="54609" y="516889"/>
                  </a:moveTo>
                  <a:lnTo>
                    <a:pt x="0" y="516889"/>
                  </a:lnTo>
                  <a:lnTo>
                    <a:pt x="0" y="520699"/>
                  </a:lnTo>
                  <a:lnTo>
                    <a:pt x="54609" y="520699"/>
                  </a:lnTo>
                  <a:lnTo>
                    <a:pt x="54609" y="516889"/>
                  </a:lnTo>
                  <a:close/>
                </a:path>
                <a:path w="54609" h="777239">
                  <a:moveTo>
                    <a:pt x="54609" y="520699"/>
                  </a:moveTo>
                  <a:lnTo>
                    <a:pt x="0" y="520699"/>
                  </a:lnTo>
                  <a:lnTo>
                    <a:pt x="0" y="529589"/>
                  </a:lnTo>
                  <a:lnTo>
                    <a:pt x="54609" y="529589"/>
                  </a:lnTo>
                  <a:lnTo>
                    <a:pt x="54609" y="520699"/>
                  </a:lnTo>
                  <a:close/>
                </a:path>
                <a:path w="54609" h="777239">
                  <a:moveTo>
                    <a:pt x="54609" y="529590"/>
                  </a:moveTo>
                  <a:lnTo>
                    <a:pt x="0" y="529590"/>
                  </a:lnTo>
                  <a:lnTo>
                    <a:pt x="0" y="533399"/>
                  </a:lnTo>
                  <a:lnTo>
                    <a:pt x="54609" y="533399"/>
                  </a:lnTo>
                  <a:lnTo>
                    <a:pt x="54609" y="529590"/>
                  </a:lnTo>
                  <a:close/>
                </a:path>
                <a:path w="54609" h="777239">
                  <a:moveTo>
                    <a:pt x="54609" y="533399"/>
                  </a:moveTo>
                  <a:lnTo>
                    <a:pt x="0" y="533399"/>
                  </a:lnTo>
                  <a:lnTo>
                    <a:pt x="0" y="535939"/>
                  </a:lnTo>
                  <a:lnTo>
                    <a:pt x="54609" y="535939"/>
                  </a:lnTo>
                  <a:lnTo>
                    <a:pt x="54609" y="533399"/>
                  </a:lnTo>
                  <a:close/>
                </a:path>
                <a:path w="54609" h="777239">
                  <a:moveTo>
                    <a:pt x="54609" y="535939"/>
                  </a:moveTo>
                  <a:lnTo>
                    <a:pt x="0" y="535939"/>
                  </a:lnTo>
                  <a:lnTo>
                    <a:pt x="0" y="539749"/>
                  </a:lnTo>
                  <a:lnTo>
                    <a:pt x="54609" y="539749"/>
                  </a:lnTo>
                  <a:lnTo>
                    <a:pt x="54609" y="535939"/>
                  </a:lnTo>
                  <a:close/>
                </a:path>
                <a:path w="54609" h="777239">
                  <a:moveTo>
                    <a:pt x="54609" y="539749"/>
                  </a:moveTo>
                  <a:lnTo>
                    <a:pt x="0" y="539749"/>
                  </a:lnTo>
                  <a:lnTo>
                    <a:pt x="0" y="542289"/>
                  </a:lnTo>
                  <a:lnTo>
                    <a:pt x="54609" y="542289"/>
                  </a:lnTo>
                  <a:lnTo>
                    <a:pt x="54609" y="539749"/>
                  </a:lnTo>
                  <a:close/>
                </a:path>
                <a:path w="54609" h="777239">
                  <a:moveTo>
                    <a:pt x="7620" y="775969"/>
                  </a:moveTo>
                  <a:lnTo>
                    <a:pt x="2540" y="775969"/>
                  </a:lnTo>
                  <a:lnTo>
                    <a:pt x="2540" y="777239"/>
                  </a:lnTo>
                  <a:lnTo>
                    <a:pt x="7620" y="777239"/>
                  </a:lnTo>
                  <a:lnTo>
                    <a:pt x="7620" y="775969"/>
                  </a:lnTo>
                  <a:close/>
                </a:path>
                <a:path w="54609" h="777239">
                  <a:moveTo>
                    <a:pt x="22859" y="770889"/>
                  </a:moveTo>
                  <a:lnTo>
                    <a:pt x="0" y="770889"/>
                  </a:lnTo>
                  <a:lnTo>
                    <a:pt x="0" y="775969"/>
                  </a:lnTo>
                  <a:lnTo>
                    <a:pt x="12700" y="775969"/>
                  </a:lnTo>
                  <a:lnTo>
                    <a:pt x="12700" y="773429"/>
                  </a:lnTo>
                  <a:lnTo>
                    <a:pt x="17779" y="773429"/>
                  </a:lnTo>
                  <a:lnTo>
                    <a:pt x="17779" y="772159"/>
                  </a:lnTo>
                  <a:lnTo>
                    <a:pt x="22859" y="772159"/>
                  </a:lnTo>
                  <a:lnTo>
                    <a:pt x="22859" y="770889"/>
                  </a:lnTo>
                  <a:close/>
                </a:path>
                <a:path w="54609" h="777239">
                  <a:moveTo>
                    <a:pt x="33020" y="769619"/>
                  </a:moveTo>
                  <a:lnTo>
                    <a:pt x="27940" y="769619"/>
                  </a:lnTo>
                  <a:lnTo>
                    <a:pt x="27940" y="770889"/>
                  </a:lnTo>
                  <a:lnTo>
                    <a:pt x="33020" y="770889"/>
                  </a:lnTo>
                  <a:lnTo>
                    <a:pt x="33020" y="769619"/>
                  </a:lnTo>
                  <a:close/>
                </a:path>
                <a:path w="54609" h="777239">
                  <a:moveTo>
                    <a:pt x="46990" y="764539"/>
                  </a:moveTo>
                  <a:lnTo>
                    <a:pt x="0" y="764539"/>
                  </a:lnTo>
                  <a:lnTo>
                    <a:pt x="0" y="769619"/>
                  </a:lnTo>
                  <a:lnTo>
                    <a:pt x="36829" y="769619"/>
                  </a:lnTo>
                  <a:lnTo>
                    <a:pt x="36829" y="767079"/>
                  </a:lnTo>
                  <a:lnTo>
                    <a:pt x="41909" y="767079"/>
                  </a:lnTo>
                  <a:lnTo>
                    <a:pt x="41909" y="765809"/>
                  </a:lnTo>
                  <a:lnTo>
                    <a:pt x="46990" y="765809"/>
                  </a:lnTo>
                  <a:lnTo>
                    <a:pt x="46990" y="764539"/>
                  </a:lnTo>
                  <a:close/>
                </a:path>
                <a:path w="54609" h="777239">
                  <a:moveTo>
                    <a:pt x="54609" y="758189"/>
                  </a:moveTo>
                  <a:lnTo>
                    <a:pt x="0" y="758189"/>
                  </a:lnTo>
                  <a:lnTo>
                    <a:pt x="0" y="763269"/>
                  </a:lnTo>
                  <a:lnTo>
                    <a:pt x="52069" y="763269"/>
                  </a:lnTo>
                  <a:lnTo>
                    <a:pt x="52069" y="764539"/>
                  </a:lnTo>
                  <a:lnTo>
                    <a:pt x="54609" y="764539"/>
                  </a:lnTo>
                  <a:lnTo>
                    <a:pt x="54609" y="758189"/>
                  </a:lnTo>
                  <a:close/>
                </a:path>
                <a:path w="54609" h="777239">
                  <a:moveTo>
                    <a:pt x="54609" y="751839"/>
                  </a:moveTo>
                  <a:lnTo>
                    <a:pt x="0" y="751839"/>
                  </a:lnTo>
                  <a:lnTo>
                    <a:pt x="0" y="756919"/>
                  </a:lnTo>
                  <a:lnTo>
                    <a:pt x="54609" y="756919"/>
                  </a:lnTo>
                  <a:lnTo>
                    <a:pt x="54609" y="751839"/>
                  </a:lnTo>
                  <a:close/>
                </a:path>
                <a:path w="54609" h="777239">
                  <a:moveTo>
                    <a:pt x="54609" y="745489"/>
                  </a:moveTo>
                  <a:lnTo>
                    <a:pt x="0" y="745489"/>
                  </a:lnTo>
                  <a:lnTo>
                    <a:pt x="0" y="750569"/>
                  </a:lnTo>
                  <a:lnTo>
                    <a:pt x="54609" y="750569"/>
                  </a:lnTo>
                  <a:lnTo>
                    <a:pt x="54609" y="745489"/>
                  </a:lnTo>
                  <a:close/>
                </a:path>
                <a:path w="54609" h="777239">
                  <a:moveTo>
                    <a:pt x="54609" y="739139"/>
                  </a:moveTo>
                  <a:lnTo>
                    <a:pt x="0" y="739139"/>
                  </a:lnTo>
                  <a:lnTo>
                    <a:pt x="0" y="744219"/>
                  </a:lnTo>
                  <a:lnTo>
                    <a:pt x="54609" y="744219"/>
                  </a:lnTo>
                  <a:lnTo>
                    <a:pt x="54609" y="739139"/>
                  </a:lnTo>
                  <a:close/>
                </a:path>
                <a:path w="54609" h="777239">
                  <a:moveTo>
                    <a:pt x="54609" y="732789"/>
                  </a:moveTo>
                  <a:lnTo>
                    <a:pt x="0" y="732789"/>
                  </a:lnTo>
                  <a:lnTo>
                    <a:pt x="0" y="737869"/>
                  </a:lnTo>
                  <a:lnTo>
                    <a:pt x="54609" y="737869"/>
                  </a:lnTo>
                  <a:lnTo>
                    <a:pt x="54609" y="732789"/>
                  </a:lnTo>
                  <a:close/>
                </a:path>
                <a:path w="54609" h="777239">
                  <a:moveTo>
                    <a:pt x="54609" y="726439"/>
                  </a:moveTo>
                  <a:lnTo>
                    <a:pt x="0" y="726439"/>
                  </a:lnTo>
                  <a:lnTo>
                    <a:pt x="0" y="731519"/>
                  </a:lnTo>
                  <a:lnTo>
                    <a:pt x="54609" y="731519"/>
                  </a:lnTo>
                  <a:lnTo>
                    <a:pt x="54609" y="726439"/>
                  </a:lnTo>
                  <a:close/>
                </a:path>
                <a:path w="54609" h="777239">
                  <a:moveTo>
                    <a:pt x="54609" y="720089"/>
                  </a:moveTo>
                  <a:lnTo>
                    <a:pt x="0" y="720089"/>
                  </a:lnTo>
                  <a:lnTo>
                    <a:pt x="0" y="725169"/>
                  </a:lnTo>
                  <a:lnTo>
                    <a:pt x="54609" y="725169"/>
                  </a:lnTo>
                  <a:lnTo>
                    <a:pt x="54609" y="720089"/>
                  </a:lnTo>
                  <a:close/>
                </a:path>
                <a:path w="54609" h="777239">
                  <a:moveTo>
                    <a:pt x="54609" y="713739"/>
                  </a:moveTo>
                  <a:lnTo>
                    <a:pt x="0" y="713739"/>
                  </a:lnTo>
                  <a:lnTo>
                    <a:pt x="0" y="718819"/>
                  </a:lnTo>
                  <a:lnTo>
                    <a:pt x="54609" y="718819"/>
                  </a:lnTo>
                  <a:lnTo>
                    <a:pt x="54609" y="713739"/>
                  </a:lnTo>
                  <a:close/>
                </a:path>
                <a:path w="54609" h="777239">
                  <a:moveTo>
                    <a:pt x="54609" y="707389"/>
                  </a:moveTo>
                  <a:lnTo>
                    <a:pt x="0" y="707389"/>
                  </a:lnTo>
                  <a:lnTo>
                    <a:pt x="0" y="712469"/>
                  </a:lnTo>
                  <a:lnTo>
                    <a:pt x="54609" y="712469"/>
                  </a:lnTo>
                  <a:lnTo>
                    <a:pt x="54609" y="707389"/>
                  </a:lnTo>
                  <a:close/>
                </a:path>
                <a:path w="54609" h="777239">
                  <a:moveTo>
                    <a:pt x="54609" y="701039"/>
                  </a:moveTo>
                  <a:lnTo>
                    <a:pt x="0" y="701039"/>
                  </a:lnTo>
                  <a:lnTo>
                    <a:pt x="0" y="706119"/>
                  </a:lnTo>
                  <a:lnTo>
                    <a:pt x="54609" y="706119"/>
                  </a:lnTo>
                  <a:lnTo>
                    <a:pt x="54609" y="701039"/>
                  </a:lnTo>
                  <a:close/>
                </a:path>
                <a:path w="54609" h="777239">
                  <a:moveTo>
                    <a:pt x="54609" y="694689"/>
                  </a:moveTo>
                  <a:lnTo>
                    <a:pt x="0" y="694689"/>
                  </a:lnTo>
                  <a:lnTo>
                    <a:pt x="0" y="699769"/>
                  </a:lnTo>
                  <a:lnTo>
                    <a:pt x="54609" y="699769"/>
                  </a:lnTo>
                  <a:lnTo>
                    <a:pt x="54609" y="694689"/>
                  </a:lnTo>
                  <a:close/>
                </a:path>
                <a:path w="54609" h="777239">
                  <a:moveTo>
                    <a:pt x="54609" y="688339"/>
                  </a:moveTo>
                  <a:lnTo>
                    <a:pt x="0" y="688339"/>
                  </a:lnTo>
                  <a:lnTo>
                    <a:pt x="0" y="693419"/>
                  </a:lnTo>
                  <a:lnTo>
                    <a:pt x="54609" y="693419"/>
                  </a:lnTo>
                  <a:lnTo>
                    <a:pt x="54609" y="688339"/>
                  </a:lnTo>
                  <a:close/>
                </a:path>
                <a:path w="54609" h="777239">
                  <a:moveTo>
                    <a:pt x="54609" y="681989"/>
                  </a:moveTo>
                  <a:lnTo>
                    <a:pt x="0" y="681989"/>
                  </a:lnTo>
                  <a:lnTo>
                    <a:pt x="0" y="687069"/>
                  </a:lnTo>
                  <a:lnTo>
                    <a:pt x="54609" y="687069"/>
                  </a:lnTo>
                  <a:lnTo>
                    <a:pt x="54609" y="681989"/>
                  </a:lnTo>
                  <a:close/>
                </a:path>
                <a:path w="54609" h="777239">
                  <a:moveTo>
                    <a:pt x="54609" y="675639"/>
                  </a:moveTo>
                  <a:lnTo>
                    <a:pt x="0" y="675639"/>
                  </a:lnTo>
                  <a:lnTo>
                    <a:pt x="0" y="680719"/>
                  </a:lnTo>
                  <a:lnTo>
                    <a:pt x="54609" y="680719"/>
                  </a:lnTo>
                  <a:lnTo>
                    <a:pt x="54609" y="675639"/>
                  </a:lnTo>
                  <a:close/>
                </a:path>
                <a:path w="54609" h="777239">
                  <a:moveTo>
                    <a:pt x="54609" y="669289"/>
                  </a:moveTo>
                  <a:lnTo>
                    <a:pt x="0" y="669289"/>
                  </a:lnTo>
                  <a:lnTo>
                    <a:pt x="0" y="674369"/>
                  </a:lnTo>
                  <a:lnTo>
                    <a:pt x="54609" y="674369"/>
                  </a:lnTo>
                  <a:lnTo>
                    <a:pt x="54609" y="669289"/>
                  </a:lnTo>
                  <a:close/>
                </a:path>
                <a:path w="54609" h="777239">
                  <a:moveTo>
                    <a:pt x="54609" y="662939"/>
                  </a:moveTo>
                  <a:lnTo>
                    <a:pt x="0" y="662939"/>
                  </a:lnTo>
                  <a:lnTo>
                    <a:pt x="0" y="668019"/>
                  </a:lnTo>
                  <a:lnTo>
                    <a:pt x="54609" y="668019"/>
                  </a:lnTo>
                  <a:lnTo>
                    <a:pt x="54609" y="662939"/>
                  </a:lnTo>
                  <a:close/>
                </a:path>
                <a:path w="54609" h="777239">
                  <a:moveTo>
                    <a:pt x="54609" y="656589"/>
                  </a:moveTo>
                  <a:lnTo>
                    <a:pt x="0" y="656589"/>
                  </a:lnTo>
                  <a:lnTo>
                    <a:pt x="0" y="661669"/>
                  </a:lnTo>
                  <a:lnTo>
                    <a:pt x="54609" y="661669"/>
                  </a:lnTo>
                  <a:lnTo>
                    <a:pt x="54609" y="656589"/>
                  </a:lnTo>
                  <a:close/>
                </a:path>
                <a:path w="54609" h="777239">
                  <a:moveTo>
                    <a:pt x="54609" y="650239"/>
                  </a:moveTo>
                  <a:lnTo>
                    <a:pt x="0" y="650239"/>
                  </a:lnTo>
                  <a:lnTo>
                    <a:pt x="0" y="655319"/>
                  </a:lnTo>
                  <a:lnTo>
                    <a:pt x="54609" y="655319"/>
                  </a:lnTo>
                  <a:lnTo>
                    <a:pt x="54609" y="650239"/>
                  </a:lnTo>
                  <a:close/>
                </a:path>
                <a:path w="54609" h="777239">
                  <a:moveTo>
                    <a:pt x="54609" y="643889"/>
                  </a:moveTo>
                  <a:lnTo>
                    <a:pt x="0" y="643889"/>
                  </a:lnTo>
                  <a:lnTo>
                    <a:pt x="0" y="648969"/>
                  </a:lnTo>
                  <a:lnTo>
                    <a:pt x="54609" y="648969"/>
                  </a:lnTo>
                  <a:lnTo>
                    <a:pt x="54609" y="643889"/>
                  </a:lnTo>
                  <a:close/>
                </a:path>
                <a:path w="54609" h="777239">
                  <a:moveTo>
                    <a:pt x="54609" y="637539"/>
                  </a:moveTo>
                  <a:lnTo>
                    <a:pt x="0" y="637539"/>
                  </a:lnTo>
                  <a:lnTo>
                    <a:pt x="0" y="642619"/>
                  </a:lnTo>
                  <a:lnTo>
                    <a:pt x="54609" y="642619"/>
                  </a:lnTo>
                  <a:lnTo>
                    <a:pt x="54609" y="637539"/>
                  </a:lnTo>
                  <a:close/>
                </a:path>
                <a:path w="54609" h="777239">
                  <a:moveTo>
                    <a:pt x="54609" y="631189"/>
                  </a:moveTo>
                  <a:lnTo>
                    <a:pt x="0" y="631189"/>
                  </a:lnTo>
                  <a:lnTo>
                    <a:pt x="0" y="636269"/>
                  </a:lnTo>
                  <a:lnTo>
                    <a:pt x="54609" y="636269"/>
                  </a:lnTo>
                  <a:lnTo>
                    <a:pt x="54609" y="631189"/>
                  </a:lnTo>
                  <a:close/>
                </a:path>
                <a:path w="54609" h="777239">
                  <a:moveTo>
                    <a:pt x="54609" y="624839"/>
                  </a:moveTo>
                  <a:lnTo>
                    <a:pt x="0" y="624839"/>
                  </a:lnTo>
                  <a:lnTo>
                    <a:pt x="0" y="629919"/>
                  </a:lnTo>
                  <a:lnTo>
                    <a:pt x="54609" y="629919"/>
                  </a:lnTo>
                  <a:lnTo>
                    <a:pt x="54609" y="624839"/>
                  </a:lnTo>
                  <a:close/>
                </a:path>
                <a:path w="54609" h="777239">
                  <a:moveTo>
                    <a:pt x="54609" y="618489"/>
                  </a:moveTo>
                  <a:lnTo>
                    <a:pt x="0" y="618489"/>
                  </a:lnTo>
                  <a:lnTo>
                    <a:pt x="0" y="623569"/>
                  </a:lnTo>
                  <a:lnTo>
                    <a:pt x="54609" y="623569"/>
                  </a:lnTo>
                  <a:lnTo>
                    <a:pt x="54609" y="618489"/>
                  </a:lnTo>
                  <a:close/>
                </a:path>
                <a:path w="54609" h="777239">
                  <a:moveTo>
                    <a:pt x="54609" y="612139"/>
                  </a:moveTo>
                  <a:lnTo>
                    <a:pt x="0" y="612139"/>
                  </a:lnTo>
                  <a:lnTo>
                    <a:pt x="0" y="617219"/>
                  </a:lnTo>
                  <a:lnTo>
                    <a:pt x="54609" y="617219"/>
                  </a:lnTo>
                  <a:lnTo>
                    <a:pt x="54609" y="612139"/>
                  </a:lnTo>
                  <a:close/>
                </a:path>
                <a:path w="54609" h="777239">
                  <a:moveTo>
                    <a:pt x="54609" y="605789"/>
                  </a:moveTo>
                  <a:lnTo>
                    <a:pt x="0" y="605789"/>
                  </a:lnTo>
                  <a:lnTo>
                    <a:pt x="0" y="610869"/>
                  </a:lnTo>
                  <a:lnTo>
                    <a:pt x="54609" y="610869"/>
                  </a:lnTo>
                  <a:lnTo>
                    <a:pt x="54609" y="605789"/>
                  </a:lnTo>
                  <a:close/>
                </a:path>
                <a:path w="54609" h="777239">
                  <a:moveTo>
                    <a:pt x="54609" y="599439"/>
                  </a:moveTo>
                  <a:lnTo>
                    <a:pt x="0" y="599439"/>
                  </a:lnTo>
                  <a:lnTo>
                    <a:pt x="0" y="604519"/>
                  </a:lnTo>
                  <a:lnTo>
                    <a:pt x="54609" y="604519"/>
                  </a:lnTo>
                  <a:lnTo>
                    <a:pt x="54609" y="599439"/>
                  </a:lnTo>
                  <a:close/>
                </a:path>
                <a:path w="54609" h="777239">
                  <a:moveTo>
                    <a:pt x="54609" y="593089"/>
                  </a:moveTo>
                  <a:lnTo>
                    <a:pt x="0" y="593089"/>
                  </a:lnTo>
                  <a:lnTo>
                    <a:pt x="0" y="598169"/>
                  </a:lnTo>
                  <a:lnTo>
                    <a:pt x="54609" y="598169"/>
                  </a:lnTo>
                  <a:lnTo>
                    <a:pt x="54609" y="593089"/>
                  </a:lnTo>
                  <a:close/>
                </a:path>
                <a:path w="54609" h="777239">
                  <a:moveTo>
                    <a:pt x="54609" y="586739"/>
                  </a:moveTo>
                  <a:lnTo>
                    <a:pt x="0" y="586739"/>
                  </a:lnTo>
                  <a:lnTo>
                    <a:pt x="0" y="591819"/>
                  </a:lnTo>
                  <a:lnTo>
                    <a:pt x="54609" y="591819"/>
                  </a:lnTo>
                  <a:lnTo>
                    <a:pt x="54609" y="586739"/>
                  </a:lnTo>
                  <a:close/>
                </a:path>
                <a:path w="54609" h="777239">
                  <a:moveTo>
                    <a:pt x="54609" y="580389"/>
                  </a:moveTo>
                  <a:lnTo>
                    <a:pt x="0" y="580389"/>
                  </a:lnTo>
                  <a:lnTo>
                    <a:pt x="0" y="585469"/>
                  </a:lnTo>
                  <a:lnTo>
                    <a:pt x="54609" y="585469"/>
                  </a:lnTo>
                  <a:lnTo>
                    <a:pt x="54609" y="580389"/>
                  </a:lnTo>
                  <a:close/>
                </a:path>
                <a:path w="54609" h="777239">
                  <a:moveTo>
                    <a:pt x="54609" y="574039"/>
                  </a:moveTo>
                  <a:lnTo>
                    <a:pt x="0" y="574039"/>
                  </a:lnTo>
                  <a:lnTo>
                    <a:pt x="0" y="579119"/>
                  </a:lnTo>
                  <a:lnTo>
                    <a:pt x="54609" y="579119"/>
                  </a:lnTo>
                  <a:lnTo>
                    <a:pt x="54609" y="574039"/>
                  </a:lnTo>
                  <a:close/>
                </a:path>
                <a:path w="54609" h="777239">
                  <a:moveTo>
                    <a:pt x="54609" y="567689"/>
                  </a:moveTo>
                  <a:lnTo>
                    <a:pt x="0" y="567689"/>
                  </a:lnTo>
                  <a:lnTo>
                    <a:pt x="0" y="572769"/>
                  </a:lnTo>
                  <a:lnTo>
                    <a:pt x="54609" y="572769"/>
                  </a:lnTo>
                  <a:lnTo>
                    <a:pt x="54609" y="567689"/>
                  </a:lnTo>
                  <a:close/>
                </a:path>
                <a:path w="54609" h="777239">
                  <a:moveTo>
                    <a:pt x="54609" y="561339"/>
                  </a:moveTo>
                  <a:lnTo>
                    <a:pt x="0" y="561339"/>
                  </a:lnTo>
                  <a:lnTo>
                    <a:pt x="0" y="566419"/>
                  </a:lnTo>
                  <a:lnTo>
                    <a:pt x="54609" y="566419"/>
                  </a:lnTo>
                  <a:lnTo>
                    <a:pt x="54609" y="561339"/>
                  </a:lnTo>
                  <a:close/>
                </a:path>
                <a:path w="54609" h="777239">
                  <a:moveTo>
                    <a:pt x="54609" y="554989"/>
                  </a:moveTo>
                  <a:lnTo>
                    <a:pt x="0" y="554989"/>
                  </a:lnTo>
                  <a:lnTo>
                    <a:pt x="0" y="560069"/>
                  </a:lnTo>
                  <a:lnTo>
                    <a:pt x="54609" y="560069"/>
                  </a:lnTo>
                  <a:lnTo>
                    <a:pt x="54609" y="554989"/>
                  </a:lnTo>
                  <a:close/>
                </a:path>
                <a:path w="54609" h="777239">
                  <a:moveTo>
                    <a:pt x="54609" y="548639"/>
                  </a:moveTo>
                  <a:lnTo>
                    <a:pt x="0" y="548639"/>
                  </a:lnTo>
                  <a:lnTo>
                    <a:pt x="0" y="553719"/>
                  </a:lnTo>
                  <a:lnTo>
                    <a:pt x="54609" y="553719"/>
                  </a:lnTo>
                  <a:lnTo>
                    <a:pt x="54609" y="548639"/>
                  </a:lnTo>
                  <a:close/>
                </a:path>
                <a:path w="54609" h="777239">
                  <a:moveTo>
                    <a:pt x="54609" y="543559"/>
                  </a:moveTo>
                  <a:lnTo>
                    <a:pt x="0" y="543559"/>
                  </a:lnTo>
                  <a:lnTo>
                    <a:pt x="0" y="547369"/>
                  </a:lnTo>
                  <a:lnTo>
                    <a:pt x="54609" y="547369"/>
                  </a:lnTo>
                  <a:lnTo>
                    <a:pt x="54609" y="543559"/>
                  </a:lnTo>
                  <a:close/>
                </a:path>
              </a:pathLst>
            </a:custGeom>
            <a:solidFill>
              <a:srgbClr val="236D23"/>
            </a:solidFill>
          </p:spPr>
          <p:txBody>
            <a:bodyPr wrap="square" lIns="0" tIns="0" rIns="0" bIns="0" rtlCol="0"/>
            <a:lstStyle/>
            <a:p>
              <a:endParaRPr/>
            </a:p>
          </p:txBody>
        </p:sp>
        <p:sp>
          <p:nvSpPr>
            <p:cNvPr id="940" name="object 940"/>
            <p:cNvSpPr/>
            <p:nvPr/>
          </p:nvSpPr>
          <p:spPr>
            <a:xfrm>
              <a:off x="6797039" y="5502909"/>
              <a:ext cx="54610" cy="787400"/>
            </a:xfrm>
            <a:custGeom>
              <a:avLst/>
              <a:gdLst/>
              <a:ahLst/>
              <a:cxnLst/>
              <a:rect l="l" t="t" r="r" b="b"/>
              <a:pathLst>
                <a:path w="54609" h="787400">
                  <a:moveTo>
                    <a:pt x="54609" y="0"/>
                  </a:moveTo>
                  <a:lnTo>
                    <a:pt x="3809" y="0"/>
                  </a:lnTo>
                  <a:lnTo>
                    <a:pt x="3809" y="1269"/>
                  </a:lnTo>
                  <a:lnTo>
                    <a:pt x="0" y="1269"/>
                  </a:lnTo>
                  <a:lnTo>
                    <a:pt x="0" y="3809"/>
                  </a:lnTo>
                  <a:lnTo>
                    <a:pt x="54609" y="3809"/>
                  </a:lnTo>
                  <a:lnTo>
                    <a:pt x="54609" y="0"/>
                  </a:lnTo>
                  <a:close/>
                </a:path>
                <a:path w="54609" h="787400">
                  <a:moveTo>
                    <a:pt x="54609" y="3810"/>
                  </a:moveTo>
                  <a:lnTo>
                    <a:pt x="0" y="3810"/>
                  </a:lnTo>
                  <a:lnTo>
                    <a:pt x="0" y="6349"/>
                  </a:lnTo>
                  <a:lnTo>
                    <a:pt x="54609" y="6349"/>
                  </a:lnTo>
                  <a:lnTo>
                    <a:pt x="54609" y="3810"/>
                  </a:lnTo>
                  <a:close/>
                </a:path>
                <a:path w="54609" h="787400">
                  <a:moveTo>
                    <a:pt x="54609" y="6350"/>
                  </a:moveTo>
                  <a:lnTo>
                    <a:pt x="0" y="6350"/>
                  </a:lnTo>
                  <a:lnTo>
                    <a:pt x="0" y="10159"/>
                  </a:lnTo>
                  <a:lnTo>
                    <a:pt x="54609" y="10159"/>
                  </a:lnTo>
                  <a:lnTo>
                    <a:pt x="54609" y="6350"/>
                  </a:lnTo>
                  <a:close/>
                </a:path>
                <a:path w="54609" h="787400">
                  <a:moveTo>
                    <a:pt x="54609" y="10159"/>
                  </a:moveTo>
                  <a:lnTo>
                    <a:pt x="0" y="10159"/>
                  </a:lnTo>
                  <a:lnTo>
                    <a:pt x="0" y="12699"/>
                  </a:lnTo>
                  <a:lnTo>
                    <a:pt x="54609" y="12699"/>
                  </a:lnTo>
                  <a:lnTo>
                    <a:pt x="54609" y="10159"/>
                  </a:lnTo>
                  <a:close/>
                </a:path>
                <a:path w="54609" h="787400">
                  <a:moveTo>
                    <a:pt x="54609" y="12700"/>
                  </a:moveTo>
                  <a:lnTo>
                    <a:pt x="0" y="12700"/>
                  </a:lnTo>
                  <a:lnTo>
                    <a:pt x="0" y="19049"/>
                  </a:lnTo>
                  <a:lnTo>
                    <a:pt x="54609" y="19049"/>
                  </a:lnTo>
                  <a:lnTo>
                    <a:pt x="54609" y="12700"/>
                  </a:lnTo>
                  <a:close/>
                </a:path>
                <a:path w="54609" h="787400">
                  <a:moveTo>
                    <a:pt x="54609" y="19050"/>
                  </a:moveTo>
                  <a:lnTo>
                    <a:pt x="0" y="19050"/>
                  </a:lnTo>
                  <a:lnTo>
                    <a:pt x="0" y="29209"/>
                  </a:lnTo>
                  <a:lnTo>
                    <a:pt x="54609" y="29209"/>
                  </a:lnTo>
                  <a:lnTo>
                    <a:pt x="54609" y="19050"/>
                  </a:lnTo>
                  <a:close/>
                </a:path>
                <a:path w="54609" h="787400">
                  <a:moveTo>
                    <a:pt x="54609" y="29209"/>
                  </a:moveTo>
                  <a:lnTo>
                    <a:pt x="0" y="29209"/>
                  </a:lnTo>
                  <a:lnTo>
                    <a:pt x="0" y="31749"/>
                  </a:lnTo>
                  <a:lnTo>
                    <a:pt x="54609" y="31749"/>
                  </a:lnTo>
                  <a:lnTo>
                    <a:pt x="54609" y="29209"/>
                  </a:lnTo>
                  <a:close/>
                </a:path>
                <a:path w="54609" h="787400">
                  <a:moveTo>
                    <a:pt x="54609" y="31750"/>
                  </a:moveTo>
                  <a:lnTo>
                    <a:pt x="0" y="31750"/>
                  </a:lnTo>
                  <a:lnTo>
                    <a:pt x="0" y="35559"/>
                  </a:lnTo>
                  <a:lnTo>
                    <a:pt x="54609" y="35559"/>
                  </a:lnTo>
                  <a:lnTo>
                    <a:pt x="54609" y="31750"/>
                  </a:lnTo>
                  <a:close/>
                </a:path>
                <a:path w="54609" h="787400">
                  <a:moveTo>
                    <a:pt x="54609" y="35559"/>
                  </a:moveTo>
                  <a:lnTo>
                    <a:pt x="0" y="35559"/>
                  </a:lnTo>
                  <a:lnTo>
                    <a:pt x="0" y="38099"/>
                  </a:lnTo>
                  <a:lnTo>
                    <a:pt x="54609" y="38099"/>
                  </a:lnTo>
                  <a:lnTo>
                    <a:pt x="54609" y="35559"/>
                  </a:lnTo>
                  <a:close/>
                </a:path>
                <a:path w="54609" h="787400">
                  <a:moveTo>
                    <a:pt x="54609" y="38100"/>
                  </a:moveTo>
                  <a:lnTo>
                    <a:pt x="0" y="38100"/>
                  </a:lnTo>
                  <a:lnTo>
                    <a:pt x="0" y="41909"/>
                  </a:lnTo>
                  <a:lnTo>
                    <a:pt x="54609" y="41909"/>
                  </a:lnTo>
                  <a:lnTo>
                    <a:pt x="54609" y="38100"/>
                  </a:lnTo>
                  <a:close/>
                </a:path>
                <a:path w="54609" h="787400">
                  <a:moveTo>
                    <a:pt x="54609" y="41909"/>
                  </a:moveTo>
                  <a:lnTo>
                    <a:pt x="0" y="41909"/>
                  </a:lnTo>
                  <a:lnTo>
                    <a:pt x="0" y="54609"/>
                  </a:lnTo>
                  <a:lnTo>
                    <a:pt x="54609" y="54609"/>
                  </a:lnTo>
                  <a:lnTo>
                    <a:pt x="54609" y="41909"/>
                  </a:lnTo>
                  <a:close/>
                </a:path>
                <a:path w="54609" h="787400">
                  <a:moveTo>
                    <a:pt x="54609" y="54610"/>
                  </a:moveTo>
                  <a:lnTo>
                    <a:pt x="0" y="54610"/>
                  </a:lnTo>
                  <a:lnTo>
                    <a:pt x="0" y="57149"/>
                  </a:lnTo>
                  <a:lnTo>
                    <a:pt x="54609" y="57149"/>
                  </a:lnTo>
                  <a:lnTo>
                    <a:pt x="54609" y="54610"/>
                  </a:lnTo>
                  <a:close/>
                </a:path>
                <a:path w="54609" h="787400">
                  <a:moveTo>
                    <a:pt x="54609" y="57150"/>
                  </a:moveTo>
                  <a:lnTo>
                    <a:pt x="0" y="57150"/>
                  </a:lnTo>
                  <a:lnTo>
                    <a:pt x="0" y="60959"/>
                  </a:lnTo>
                  <a:lnTo>
                    <a:pt x="54609" y="60959"/>
                  </a:lnTo>
                  <a:lnTo>
                    <a:pt x="54609" y="57150"/>
                  </a:lnTo>
                  <a:close/>
                </a:path>
                <a:path w="54609" h="787400">
                  <a:moveTo>
                    <a:pt x="54609" y="60959"/>
                  </a:moveTo>
                  <a:lnTo>
                    <a:pt x="0" y="60959"/>
                  </a:lnTo>
                  <a:lnTo>
                    <a:pt x="0" y="67309"/>
                  </a:lnTo>
                  <a:lnTo>
                    <a:pt x="54609" y="67309"/>
                  </a:lnTo>
                  <a:lnTo>
                    <a:pt x="54609" y="60959"/>
                  </a:lnTo>
                  <a:close/>
                </a:path>
                <a:path w="54609" h="787400">
                  <a:moveTo>
                    <a:pt x="54609" y="67309"/>
                  </a:moveTo>
                  <a:lnTo>
                    <a:pt x="0" y="67309"/>
                  </a:lnTo>
                  <a:lnTo>
                    <a:pt x="0" y="69849"/>
                  </a:lnTo>
                  <a:lnTo>
                    <a:pt x="54609" y="69849"/>
                  </a:lnTo>
                  <a:lnTo>
                    <a:pt x="54609" y="67309"/>
                  </a:lnTo>
                  <a:close/>
                </a:path>
                <a:path w="54609" h="787400">
                  <a:moveTo>
                    <a:pt x="54609" y="69850"/>
                  </a:moveTo>
                  <a:lnTo>
                    <a:pt x="0" y="69850"/>
                  </a:lnTo>
                  <a:lnTo>
                    <a:pt x="0" y="86359"/>
                  </a:lnTo>
                  <a:lnTo>
                    <a:pt x="54609" y="86359"/>
                  </a:lnTo>
                  <a:lnTo>
                    <a:pt x="54609" y="69850"/>
                  </a:lnTo>
                  <a:close/>
                </a:path>
                <a:path w="54609" h="787400">
                  <a:moveTo>
                    <a:pt x="54609" y="86359"/>
                  </a:moveTo>
                  <a:lnTo>
                    <a:pt x="0" y="86359"/>
                  </a:lnTo>
                  <a:lnTo>
                    <a:pt x="0" y="88899"/>
                  </a:lnTo>
                  <a:lnTo>
                    <a:pt x="54609" y="88899"/>
                  </a:lnTo>
                  <a:lnTo>
                    <a:pt x="54609" y="86359"/>
                  </a:lnTo>
                  <a:close/>
                </a:path>
                <a:path w="54609" h="787400">
                  <a:moveTo>
                    <a:pt x="54609" y="88900"/>
                  </a:moveTo>
                  <a:lnTo>
                    <a:pt x="0" y="88900"/>
                  </a:lnTo>
                  <a:lnTo>
                    <a:pt x="0" y="92709"/>
                  </a:lnTo>
                  <a:lnTo>
                    <a:pt x="54609" y="92709"/>
                  </a:lnTo>
                  <a:lnTo>
                    <a:pt x="54609" y="88900"/>
                  </a:lnTo>
                  <a:close/>
                </a:path>
                <a:path w="54609" h="787400">
                  <a:moveTo>
                    <a:pt x="54609" y="92709"/>
                  </a:moveTo>
                  <a:lnTo>
                    <a:pt x="0" y="92709"/>
                  </a:lnTo>
                  <a:lnTo>
                    <a:pt x="0" y="95249"/>
                  </a:lnTo>
                  <a:lnTo>
                    <a:pt x="54609" y="95249"/>
                  </a:lnTo>
                  <a:lnTo>
                    <a:pt x="54609" y="92709"/>
                  </a:lnTo>
                  <a:close/>
                </a:path>
                <a:path w="54609" h="787400">
                  <a:moveTo>
                    <a:pt x="54609" y="95250"/>
                  </a:moveTo>
                  <a:lnTo>
                    <a:pt x="0" y="95250"/>
                  </a:lnTo>
                  <a:lnTo>
                    <a:pt x="0" y="99059"/>
                  </a:lnTo>
                  <a:lnTo>
                    <a:pt x="54609" y="99059"/>
                  </a:lnTo>
                  <a:lnTo>
                    <a:pt x="54609" y="95250"/>
                  </a:lnTo>
                  <a:close/>
                </a:path>
                <a:path w="54609" h="787400">
                  <a:moveTo>
                    <a:pt x="54609" y="99059"/>
                  </a:moveTo>
                  <a:lnTo>
                    <a:pt x="0" y="99059"/>
                  </a:lnTo>
                  <a:lnTo>
                    <a:pt x="0" y="105409"/>
                  </a:lnTo>
                  <a:lnTo>
                    <a:pt x="54609" y="105409"/>
                  </a:lnTo>
                  <a:lnTo>
                    <a:pt x="54609" y="99059"/>
                  </a:lnTo>
                  <a:close/>
                </a:path>
                <a:path w="54609" h="787400">
                  <a:moveTo>
                    <a:pt x="54609" y="105409"/>
                  </a:moveTo>
                  <a:lnTo>
                    <a:pt x="0" y="105409"/>
                  </a:lnTo>
                  <a:lnTo>
                    <a:pt x="0" y="111759"/>
                  </a:lnTo>
                  <a:lnTo>
                    <a:pt x="54609" y="111759"/>
                  </a:lnTo>
                  <a:lnTo>
                    <a:pt x="54609" y="105409"/>
                  </a:lnTo>
                  <a:close/>
                </a:path>
                <a:path w="54609" h="787400">
                  <a:moveTo>
                    <a:pt x="54609" y="111759"/>
                  </a:moveTo>
                  <a:lnTo>
                    <a:pt x="0" y="111759"/>
                  </a:lnTo>
                  <a:lnTo>
                    <a:pt x="0" y="114299"/>
                  </a:lnTo>
                  <a:lnTo>
                    <a:pt x="54609" y="114299"/>
                  </a:lnTo>
                  <a:lnTo>
                    <a:pt x="54609" y="111759"/>
                  </a:lnTo>
                  <a:close/>
                </a:path>
                <a:path w="54609" h="787400">
                  <a:moveTo>
                    <a:pt x="54609" y="114300"/>
                  </a:moveTo>
                  <a:lnTo>
                    <a:pt x="0" y="114300"/>
                  </a:lnTo>
                  <a:lnTo>
                    <a:pt x="0" y="118109"/>
                  </a:lnTo>
                  <a:lnTo>
                    <a:pt x="54609" y="118109"/>
                  </a:lnTo>
                  <a:lnTo>
                    <a:pt x="54609" y="114300"/>
                  </a:lnTo>
                  <a:close/>
                </a:path>
                <a:path w="54609" h="787400">
                  <a:moveTo>
                    <a:pt x="54609" y="118109"/>
                  </a:moveTo>
                  <a:lnTo>
                    <a:pt x="0" y="118109"/>
                  </a:lnTo>
                  <a:lnTo>
                    <a:pt x="0" y="124459"/>
                  </a:lnTo>
                  <a:lnTo>
                    <a:pt x="54609" y="124459"/>
                  </a:lnTo>
                  <a:lnTo>
                    <a:pt x="54609" y="118109"/>
                  </a:lnTo>
                  <a:close/>
                </a:path>
                <a:path w="54609" h="787400">
                  <a:moveTo>
                    <a:pt x="54609" y="124459"/>
                  </a:moveTo>
                  <a:lnTo>
                    <a:pt x="0" y="124459"/>
                  </a:lnTo>
                  <a:lnTo>
                    <a:pt x="0" y="130809"/>
                  </a:lnTo>
                  <a:lnTo>
                    <a:pt x="54609" y="130809"/>
                  </a:lnTo>
                  <a:lnTo>
                    <a:pt x="54609" y="124459"/>
                  </a:lnTo>
                  <a:close/>
                </a:path>
                <a:path w="54609" h="787400">
                  <a:moveTo>
                    <a:pt x="54609" y="130809"/>
                  </a:moveTo>
                  <a:lnTo>
                    <a:pt x="0" y="130809"/>
                  </a:lnTo>
                  <a:lnTo>
                    <a:pt x="0" y="133349"/>
                  </a:lnTo>
                  <a:lnTo>
                    <a:pt x="54609" y="133349"/>
                  </a:lnTo>
                  <a:lnTo>
                    <a:pt x="54609" y="130809"/>
                  </a:lnTo>
                  <a:close/>
                </a:path>
                <a:path w="54609" h="787400">
                  <a:moveTo>
                    <a:pt x="54609" y="133350"/>
                  </a:moveTo>
                  <a:lnTo>
                    <a:pt x="0" y="133350"/>
                  </a:lnTo>
                  <a:lnTo>
                    <a:pt x="0" y="139699"/>
                  </a:lnTo>
                  <a:lnTo>
                    <a:pt x="54609" y="139699"/>
                  </a:lnTo>
                  <a:lnTo>
                    <a:pt x="54609" y="133350"/>
                  </a:lnTo>
                  <a:close/>
                </a:path>
                <a:path w="54609" h="787400">
                  <a:moveTo>
                    <a:pt x="54609" y="139700"/>
                  </a:moveTo>
                  <a:lnTo>
                    <a:pt x="0" y="139700"/>
                  </a:lnTo>
                  <a:lnTo>
                    <a:pt x="0" y="149859"/>
                  </a:lnTo>
                  <a:lnTo>
                    <a:pt x="54609" y="149859"/>
                  </a:lnTo>
                  <a:lnTo>
                    <a:pt x="54609" y="139700"/>
                  </a:lnTo>
                  <a:close/>
                </a:path>
                <a:path w="54609" h="787400">
                  <a:moveTo>
                    <a:pt x="54609" y="149860"/>
                  </a:moveTo>
                  <a:lnTo>
                    <a:pt x="0" y="149860"/>
                  </a:lnTo>
                  <a:lnTo>
                    <a:pt x="0" y="152399"/>
                  </a:lnTo>
                  <a:lnTo>
                    <a:pt x="54609" y="152399"/>
                  </a:lnTo>
                  <a:lnTo>
                    <a:pt x="54609" y="149860"/>
                  </a:lnTo>
                  <a:close/>
                </a:path>
                <a:path w="54609" h="787400">
                  <a:moveTo>
                    <a:pt x="54609" y="152400"/>
                  </a:moveTo>
                  <a:lnTo>
                    <a:pt x="0" y="152400"/>
                  </a:lnTo>
                  <a:lnTo>
                    <a:pt x="0" y="156209"/>
                  </a:lnTo>
                  <a:lnTo>
                    <a:pt x="54609" y="156209"/>
                  </a:lnTo>
                  <a:lnTo>
                    <a:pt x="54609" y="152400"/>
                  </a:lnTo>
                  <a:close/>
                </a:path>
                <a:path w="54609" h="787400">
                  <a:moveTo>
                    <a:pt x="54609" y="156209"/>
                  </a:moveTo>
                  <a:lnTo>
                    <a:pt x="0" y="156209"/>
                  </a:lnTo>
                  <a:lnTo>
                    <a:pt x="0" y="165099"/>
                  </a:lnTo>
                  <a:lnTo>
                    <a:pt x="54609" y="165099"/>
                  </a:lnTo>
                  <a:lnTo>
                    <a:pt x="54609" y="156209"/>
                  </a:lnTo>
                  <a:close/>
                </a:path>
                <a:path w="54609" h="787400">
                  <a:moveTo>
                    <a:pt x="54609" y="165100"/>
                  </a:moveTo>
                  <a:lnTo>
                    <a:pt x="0" y="165100"/>
                  </a:lnTo>
                  <a:lnTo>
                    <a:pt x="0" y="168909"/>
                  </a:lnTo>
                  <a:lnTo>
                    <a:pt x="54609" y="168909"/>
                  </a:lnTo>
                  <a:lnTo>
                    <a:pt x="54609" y="165100"/>
                  </a:lnTo>
                  <a:close/>
                </a:path>
                <a:path w="54609" h="787400">
                  <a:moveTo>
                    <a:pt x="54609" y="168909"/>
                  </a:moveTo>
                  <a:lnTo>
                    <a:pt x="0" y="168909"/>
                  </a:lnTo>
                  <a:lnTo>
                    <a:pt x="0" y="171449"/>
                  </a:lnTo>
                  <a:lnTo>
                    <a:pt x="54609" y="171449"/>
                  </a:lnTo>
                  <a:lnTo>
                    <a:pt x="54609" y="168909"/>
                  </a:lnTo>
                  <a:close/>
                </a:path>
                <a:path w="54609" h="787400">
                  <a:moveTo>
                    <a:pt x="54609" y="171450"/>
                  </a:moveTo>
                  <a:lnTo>
                    <a:pt x="0" y="171450"/>
                  </a:lnTo>
                  <a:lnTo>
                    <a:pt x="0" y="181609"/>
                  </a:lnTo>
                  <a:lnTo>
                    <a:pt x="54609" y="181609"/>
                  </a:lnTo>
                  <a:lnTo>
                    <a:pt x="54609" y="171450"/>
                  </a:lnTo>
                  <a:close/>
                </a:path>
                <a:path w="54609" h="787400">
                  <a:moveTo>
                    <a:pt x="54609" y="181609"/>
                  </a:moveTo>
                  <a:lnTo>
                    <a:pt x="0" y="181609"/>
                  </a:lnTo>
                  <a:lnTo>
                    <a:pt x="0" y="184149"/>
                  </a:lnTo>
                  <a:lnTo>
                    <a:pt x="54609" y="184149"/>
                  </a:lnTo>
                  <a:lnTo>
                    <a:pt x="54609" y="181609"/>
                  </a:lnTo>
                  <a:close/>
                </a:path>
                <a:path w="54609" h="787400">
                  <a:moveTo>
                    <a:pt x="54609" y="184150"/>
                  </a:moveTo>
                  <a:lnTo>
                    <a:pt x="0" y="184150"/>
                  </a:lnTo>
                  <a:lnTo>
                    <a:pt x="0" y="187959"/>
                  </a:lnTo>
                  <a:lnTo>
                    <a:pt x="54609" y="187959"/>
                  </a:lnTo>
                  <a:lnTo>
                    <a:pt x="54609" y="184150"/>
                  </a:lnTo>
                  <a:close/>
                </a:path>
                <a:path w="54609" h="787400">
                  <a:moveTo>
                    <a:pt x="54609" y="187960"/>
                  </a:moveTo>
                  <a:lnTo>
                    <a:pt x="0" y="187960"/>
                  </a:lnTo>
                  <a:lnTo>
                    <a:pt x="0" y="190499"/>
                  </a:lnTo>
                  <a:lnTo>
                    <a:pt x="54609" y="190499"/>
                  </a:lnTo>
                  <a:lnTo>
                    <a:pt x="54609" y="187960"/>
                  </a:lnTo>
                  <a:close/>
                </a:path>
                <a:path w="54609" h="787400">
                  <a:moveTo>
                    <a:pt x="54609" y="190500"/>
                  </a:moveTo>
                  <a:lnTo>
                    <a:pt x="0" y="190500"/>
                  </a:lnTo>
                  <a:lnTo>
                    <a:pt x="0" y="194309"/>
                  </a:lnTo>
                  <a:lnTo>
                    <a:pt x="54609" y="194309"/>
                  </a:lnTo>
                  <a:lnTo>
                    <a:pt x="54609" y="190500"/>
                  </a:lnTo>
                  <a:close/>
                </a:path>
                <a:path w="54609" h="787400">
                  <a:moveTo>
                    <a:pt x="54609" y="194309"/>
                  </a:moveTo>
                  <a:lnTo>
                    <a:pt x="0" y="194309"/>
                  </a:lnTo>
                  <a:lnTo>
                    <a:pt x="0" y="196849"/>
                  </a:lnTo>
                  <a:lnTo>
                    <a:pt x="54609" y="196849"/>
                  </a:lnTo>
                  <a:lnTo>
                    <a:pt x="54609" y="194309"/>
                  </a:lnTo>
                  <a:close/>
                </a:path>
                <a:path w="54609" h="787400">
                  <a:moveTo>
                    <a:pt x="54609" y="196850"/>
                  </a:moveTo>
                  <a:lnTo>
                    <a:pt x="0" y="196850"/>
                  </a:lnTo>
                  <a:lnTo>
                    <a:pt x="0" y="200659"/>
                  </a:lnTo>
                  <a:lnTo>
                    <a:pt x="54609" y="200659"/>
                  </a:lnTo>
                  <a:lnTo>
                    <a:pt x="54609" y="196850"/>
                  </a:lnTo>
                  <a:close/>
                </a:path>
                <a:path w="54609" h="787400">
                  <a:moveTo>
                    <a:pt x="54609" y="200660"/>
                  </a:moveTo>
                  <a:lnTo>
                    <a:pt x="0" y="200660"/>
                  </a:lnTo>
                  <a:lnTo>
                    <a:pt x="0" y="207009"/>
                  </a:lnTo>
                  <a:lnTo>
                    <a:pt x="54609" y="207009"/>
                  </a:lnTo>
                  <a:lnTo>
                    <a:pt x="54609" y="200660"/>
                  </a:lnTo>
                  <a:close/>
                </a:path>
                <a:path w="54609" h="787400">
                  <a:moveTo>
                    <a:pt x="54609" y="207009"/>
                  </a:moveTo>
                  <a:lnTo>
                    <a:pt x="0" y="207009"/>
                  </a:lnTo>
                  <a:lnTo>
                    <a:pt x="0" y="209549"/>
                  </a:lnTo>
                  <a:lnTo>
                    <a:pt x="54609" y="209549"/>
                  </a:lnTo>
                  <a:lnTo>
                    <a:pt x="54609" y="207009"/>
                  </a:lnTo>
                  <a:close/>
                </a:path>
                <a:path w="54609" h="787400">
                  <a:moveTo>
                    <a:pt x="54609" y="209550"/>
                  </a:moveTo>
                  <a:lnTo>
                    <a:pt x="0" y="209550"/>
                  </a:lnTo>
                  <a:lnTo>
                    <a:pt x="0" y="213359"/>
                  </a:lnTo>
                  <a:lnTo>
                    <a:pt x="54609" y="213359"/>
                  </a:lnTo>
                  <a:lnTo>
                    <a:pt x="54609" y="209550"/>
                  </a:lnTo>
                  <a:close/>
                </a:path>
                <a:path w="54609" h="787400">
                  <a:moveTo>
                    <a:pt x="54609" y="213359"/>
                  </a:moveTo>
                  <a:lnTo>
                    <a:pt x="0" y="213359"/>
                  </a:lnTo>
                  <a:lnTo>
                    <a:pt x="0" y="222249"/>
                  </a:lnTo>
                  <a:lnTo>
                    <a:pt x="54609" y="222249"/>
                  </a:lnTo>
                  <a:lnTo>
                    <a:pt x="54609" y="213359"/>
                  </a:lnTo>
                  <a:close/>
                </a:path>
                <a:path w="54609" h="787400">
                  <a:moveTo>
                    <a:pt x="54609" y="222250"/>
                  </a:moveTo>
                  <a:lnTo>
                    <a:pt x="0" y="222250"/>
                  </a:lnTo>
                  <a:lnTo>
                    <a:pt x="0" y="226059"/>
                  </a:lnTo>
                  <a:lnTo>
                    <a:pt x="54609" y="226059"/>
                  </a:lnTo>
                  <a:lnTo>
                    <a:pt x="54609" y="222250"/>
                  </a:lnTo>
                  <a:close/>
                </a:path>
                <a:path w="54609" h="787400">
                  <a:moveTo>
                    <a:pt x="54609" y="226060"/>
                  </a:moveTo>
                  <a:lnTo>
                    <a:pt x="0" y="226060"/>
                  </a:lnTo>
                  <a:lnTo>
                    <a:pt x="0" y="228599"/>
                  </a:lnTo>
                  <a:lnTo>
                    <a:pt x="54609" y="228599"/>
                  </a:lnTo>
                  <a:lnTo>
                    <a:pt x="54609" y="226060"/>
                  </a:lnTo>
                  <a:close/>
                </a:path>
                <a:path w="54609" h="787400">
                  <a:moveTo>
                    <a:pt x="54609" y="228600"/>
                  </a:moveTo>
                  <a:lnTo>
                    <a:pt x="0" y="228600"/>
                  </a:lnTo>
                  <a:lnTo>
                    <a:pt x="0" y="232409"/>
                  </a:lnTo>
                  <a:lnTo>
                    <a:pt x="54609" y="232409"/>
                  </a:lnTo>
                  <a:lnTo>
                    <a:pt x="54609" y="228600"/>
                  </a:lnTo>
                  <a:close/>
                </a:path>
                <a:path w="54609" h="787400">
                  <a:moveTo>
                    <a:pt x="54609" y="232410"/>
                  </a:moveTo>
                  <a:lnTo>
                    <a:pt x="0" y="232410"/>
                  </a:lnTo>
                  <a:lnTo>
                    <a:pt x="0" y="234949"/>
                  </a:lnTo>
                  <a:lnTo>
                    <a:pt x="54609" y="234949"/>
                  </a:lnTo>
                  <a:lnTo>
                    <a:pt x="54609" y="232410"/>
                  </a:lnTo>
                  <a:close/>
                </a:path>
                <a:path w="54609" h="787400">
                  <a:moveTo>
                    <a:pt x="54609" y="234950"/>
                  </a:moveTo>
                  <a:lnTo>
                    <a:pt x="0" y="234950"/>
                  </a:lnTo>
                  <a:lnTo>
                    <a:pt x="0" y="241299"/>
                  </a:lnTo>
                  <a:lnTo>
                    <a:pt x="54609" y="241299"/>
                  </a:lnTo>
                  <a:lnTo>
                    <a:pt x="54609" y="234950"/>
                  </a:lnTo>
                  <a:close/>
                </a:path>
                <a:path w="54609" h="787400">
                  <a:moveTo>
                    <a:pt x="54609" y="241300"/>
                  </a:moveTo>
                  <a:lnTo>
                    <a:pt x="0" y="241300"/>
                  </a:lnTo>
                  <a:lnTo>
                    <a:pt x="0" y="247649"/>
                  </a:lnTo>
                  <a:lnTo>
                    <a:pt x="54609" y="247649"/>
                  </a:lnTo>
                  <a:lnTo>
                    <a:pt x="54609" y="241300"/>
                  </a:lnTo>
                  <a:close/>
                </a:path>
                <a:path w="54609" h="787400">
                  <a:moveTo>
                    <a:pt x="54609" y="247650"/>
                  </a:moveTo>
                  <a:lnTo>
                    <a:pt x="0" y="247650"/>
                  </a:lnTo>
                  <a:lnTo>
                    <a:pt x="0" y="251459"/>
                  </a:lnTo>
                  <a:lnTo>
                    <a:pt x="54609" y="251459"/>
                  </a:lnTo>
                  <a:lnTo>
                    <a:pt x="54609" y="247650"/>
                  </a:lnTo>
                  <a:close/>
                </a:path>
                <a:path w="54609" h="787400">
                  <a:moveTo>
                    <a:pt x="54609" y="251460"/>
                  </a:moveTo>
                  <a:lnTo>
                    <a:pt x="0" y="251460"/>
                  </a:lnTo>
                  <a:lnTo>
                    <a:pt x="0" y="253999"/>
                  </a:lnTo>
                  <a:lnTo>
                    <a:pt x="54609" y="253999"/>
                  </a:lnTo>
                  <a:lnTo>
                    <a:pt x="54609" y="251460"/>
                  </a:lnTo>
                  <a:close/>
                </a:path>
                <a:path w="54609" h="787400">
                  <a:moveTo>
                    <a:pt x="54609" y="254000"/>
                  </a:moveTo>
                  <a:lnTo>
                    <a:pt x="0" y="254000"/>
                  </a:lnTo>
                  <a:lnTo>
                    <a:pt x="0" y="257809"/>
                  </a:lnTo>
                  <a:lnTo>
                    <a:pt x="54609" y="257809"/>
                  </a:lnTo>
                  <a:lnTo>
                    <a:pt x="54609" y="254000"/>
                  </a:lnTo>
                  <a:close/>
                </a:path>
                <a:path w="54609" h="787400">
                  <a:moveTo>
                    <a:pt x="54609" y="257810"/>
                  </a:moveTo>
                  <a:lnTo>
                    <a:pt x="0" y="257810"/>
                  </a:lnTo>
                  <a:lnTo>
                    <a:pt x="0" y="260349"/>
                  </a:lnTo>
                  <a:lnTo>
                    <a:pt x="54609" y="260349"/>
                  </a:lnTo>
                  <a:lnTo>
                    <a:pt x="54609" y="257810"/>
                  </a:lnTo>
                  <a:close/>
                </a:path>
                <a:path w="54609" h="787400">
                  <a:moveTo>
                    <a:pt x="54609" y="260350"/>
                  </a:moveTo>
                  <a:lnTo>
                    <a:pt x="0" y="260350"/>
                  </a:lnTo>
                  <a:lnTo>
                    <a:pt x="0" y="264159"/>
                  </a:lnTo>
                  <a:lnTo>
                    <a:pt x="54609" y="264159"/>
                  </a:lnTo>
                  <a:lnTo>
                    <a:pt x="54609" y="260350"/>
                  </a:lnTo>
                  <a:close/>
                </a:path>
                <a:path w="54609" h="787400">
                  <a:moveTo>
                    <a:pt x="54609" y="264159"/>
                  </a:moveTo>
                  <a:lnTo>
                    <a:pt x="0" y="264159"/>
                  </a:lnTo>
                  <a:lnTo>
                    <a:pt x="0" y="266699"/>
                  </a:lnTo>
                  <a:lnTo>
                    <a:pt x="54609" y="266699"/>
                  </a:lnTo>
                  <a:lnTo>
                    <a:pt x="54609" y="264159"/>
                  </a:lnTo>
                  <a:close/>
                </a:path>
                <a:path w="54609" h="787400">
                  <a:moveTo>
                    <a:pt x="54609" y="266700"/>
                  </a:moveTo>
                  <a:lnTo>
                    <a:pt x="0" y="266700"/>
                  </a:lnTo>
                  <a:lnTo>
                    <a:pt x="0" y="270509"/>
                  </a:lnTo>
                  <a:lnTo>
                    <a:pt x="54609" y="270509"/>
                  </a:lnTo>
                  <a:lnTo>
                    <a:pt x="54609" y="266700"/>
                  </a:lnTo>
                  <a:close/>
                </a:path>
                <a:path w="54609" h="787400">
                  <a:moveTo>
                    <a:pt x="54609" y="270509"/>
                  </a:moveTo>
                  <a:lnTo>
                    <a:pt x="0" y="270509"/>
                  </a:lnTo>
                  <a:lnTo>
                    <a:pt x="0" y="273049"/>
                  </a:lnTo>
                  <a:lnTo>
                    <a:pt x="54609" y="273049"/>
                  </a:lnTo>
                  <a:lnTo>
                    <a:pt x="54609" y="270509"/>
                  </a:lnTo>
                  <a:close/>
                </a:path>
                <a:path w="54609" h="787400">
                  <a:moveTo>
                    <a:pt x="54609" y="273050"/>
                  </a:moveTo>
                  <a:lnTo>
                    <a:pt x="0" y="273050"/>
                  </a:lnTo>
                  <a:lnTo>
                    <a:pt x="0" y="283209"/>
                  </a:lnTo>
                  <a:lnTo>
                    <a:pt x="54609" y="283209"/>
                  </a:lnTo>
                  <a:lnTo>
                    <a:pt x="54609" y="273050"/>
                  </a:lnTo>
                  <a:close/>
                </a:path>
                <a:path w="54609" h="787400">
                  <a:moveTo>
                    <a:pt x="54609" y="283210"/>
                  </a:moveTo>
                  <a:lnTo>
                    <a:pt x="0" y="283210"/>
                  </a:lnTo>
                  <a:lnTo>
                    <a:pt x="0" y="285749"/>
                  </a:lnTo>
                  <a:lnTo>
                    <a:pt x="54609" y="285749"/>
                  </a:lnTo>
                  <a:lnTo>
                    <a:pt x="54609" y="283210"/>
                  </a:lnTo>
                  <a:close/>
                </a:path>
                <a:path w="54609" h="787400">
                  <a:moveTo>
                    <a:pt x="54609" y="285750"/>
                  </a:moveTo>
                  <a:lnTo>
                    <a:pt x="0" y="285750"/>
                  </a:lnTo>
                  <a:lnTo>
                    <a:pt x="0" y="289559"/>
                  </a:lnTo>
                  <a:lnTo>
                    <a:pt x="54609" y="289559"/>
                  </a:lnTo>
                  <a:lnTo>
                    <a:pt x="54609" y="285750"/>
                  </a:lnTo>
                  <a:close/>
                </a:path>
                <a:path w="54609" h="787400">
                  <a:moveTo>
                    <a:pt x="54609" y="289560"/>
                  </a:moveTo>
                  <a:lnTo>
                    <a:pt x="0" y="289560"/>
                  </a:lnTo>
                  <a:lnTo>
                    <a:pt x="0" y="292099"/>
                  </a:lnTo>
                  <a:lnTo>
                    <a:pt x="54609" y="292099"/>
                  </a:lnTo>
                  <a:lnTo>
                    <a:pt x="54609" y="289560"/>
                  </a:lnTo>
                  <a:close/>
                </a:path>
                <a:path w="54609" h="787400">
                  <a:moveTo>
                    <a:pt x="54609" y="292100"/>
                  </a:moveTo>
                  <a:lnTo>
                    <a:pt x="0" y="292100"/>
                  </a:lnTo>
                  <a:lnTo>
                    <a:pt x="0" y="302259"/>
                  </a:lnTo>
                  <a:lnTo>
                    <a:pt x="54609" y="302259"/>
                  </a:lnTo>
                  <a:lnTo>
                    <a:pt x="54609" y="292100"/>
                  </a:lnTo>
                  <a:close/>
                </a:path>
                <a:path w="54609" h="787400">
                  <a:moveTo>
                    <a:pt x="54609" y="302259"/>
                  </a:moveTo>
                  <a:lnTo>
                    <a:pt x="0" y="302259"/>
                  </a:lnTo>
                  <a:lnTo>
                    <a:pt x="0" y="304799"/>
                  </a:lnTo>
                  <a:lnTo>
                    <a:pt x="54609" y="304799"/>
                  </a:lnTo>
                  <a:lnTo>
                    <a:pt x="54609" y="302259"/>
                  </a:lnTo>
                  <a:close/>
                </a:path>
                <a:path w="54609" h="787400">
                  <a:moveTo>
                    <a:pt x="54609" y="304800"/>
                  </a:moveTo>
                  <a:lnTo>
                    <a:pt x="0" y="304800"/>
                  </a:lnTo>
                  <a:lnTo>
                    <a:pt x="0" y="311149"/>
                  </a:lnTo>
                  <a:lnTo>
                    <a:pt x="54609" y="311149"/>
                  </a:lnTo>
                  <a:lnTo>
                    <a:pt x="54609" y="304800"/>
                  </a:lnTo>
                  <a:close/>
                </a:path>
                <a:path w="54609" h="787400">
                  <a:moveTo>
                    <a:pt x="54609" y="311150"/>
                  </a:moveTo>
                  <a:lnTo>
                    <a:pt x="0" y="311150"/>
                  </a:lnTo>
                  <a:lnTo>
                    <a:pt x="0" y="314959"/>
                  </a:lnTo>
                  <a:lnTo>
                    <a:pt x="54609" y="314959"/>
                  </a:lnTo>
                  <a:lnTo>
                    <a:pt x="54609" y="311150"/>
                  </a:lnTo>
                  <a:close/>
                </a:path>
                <a:path w="54609" h="787400">
                  <a:moveTo>
                    <a:pt x="54609" y="314960"/>
                  </a:moveTo>
                  <a:lnTo>
                    <a:pt x="0" y="314960"/>
                  </a:lnTo>
                  <a:lnTo>
                    <a:pt x="0" y="323849"/>
                  </a:lnTo>
                  <a:lnTo>
                    <a:pt x="54609" y="323849"/>
                  </a:lnTo>
                  <a:lnTo>
                    <a:pt x="54609" y="314960"/>
                  </a:lnTo>
                  <a:close/>
                </a:path>
                <a:path w="54609" h="787400">
                  <a:moveTo>
                    <a:pt x="54609" y="323850"/>
                  </a:moveTo>
                  <a:lnTo>
                    <a:pt x="0" y="323850"/>
                  </a:lnTo>
                  <a:lnTo>
                    <a:pt x="0" y="330199"/>
                  </a:lnTo>
                  <a:lnTo>
                    <a:pt x="54609" y="330199"/>
                  </a:lnTo>
                  <a:lnTo>
                    <a:pt x="54609" y="323850"/>
                  </a:lnTo>
                  <a:close/>
                </a:path>
                <a:path w="54609" h="787400">
                  <a:moveTo>
                    <a:pt x="54609" y="330200"/>
                  </a:moveTo>
                  <a:lnTo>
                    <a:pt x="0" y="330200"/>
                  </a:lnTo>
                  <a:lnTo>
                    <a:pt x="0" y="334009"/>
                  </a:lnTo>
                  <a:lnTo>
                    <a:pt x="54609" y="334009"/>
                  </a:lnTo>
                  <a:lnTo>
                    <a:pt x="54609" y="330200"/>
                  </a:lnTo>
                  <a:close/>
                </a:path>
                <a:path w="54609" h="787400">
                  <a:moveTo>
                    <a:pt x="54609" y="334009"/>
                  </a:moveTo>
                  <a:lnTo>
                    <a:pt x="0" y="334009"/>
                  </a:lnTo>
                  <a:lnTo>
                    <a:pt x="0" y="336549"/>
                  </a:lnTo>
                  <a:lnTo>
                    <a:pt x="54609" y="336549"/>
                  </a:lnTo>
                  <a:lnTo>
                    <a:pt x="54609" y="334009"/>
                  </a:lnTo>
                  <a:close/>
                </a:path>
                <a:path w="54609" h="787400">
                  <a:moveTo>
                    <a:pt x="54609" y="336550"/>
                  </a:moveTo>
                  <a:lnTo>
                    <a:pt x="0" y="336550"/>
                  </a:lnTo>
                  <a:lnTo>
                    <a:pt x="0" y="342899"/>
                  </a:lnTo>
                  <a:lnTo>
                    <a:pt x="54609" y="342899"/>
                  </a:lnTo>
                  <a:lnTo>
                    <a:pt x="54609" y="336550"/>
                  </a:lnTo>
                  <a:close/>
                </a:path>
                <a:path w="54609" h="787400">
                  <a:moveTo>
                    <a:pt x="54609" y="342900"/>
                  </a:moveTo>
                  <a:lnTo>
                    <a:pt x="0" y="342900"/>
                  </a:lnTo>
                  <a:lnTo>
                    <a:pt x="0" y="346709"/>
                  </a:lnTo>
                  <a:lnTo>
                    <a:pt x="54609" y="346709"/>
                  </a:lnTo>
                  <a:lnTo>
                    <a:pt x="54609" y="342900"/>
                  </a:lnTo>
                  <a:close/>
                </a:path>
                <a:path w="54609" h="787400">
                  <a:moveTo>
                    <a:pt x="54609" y="346710"/>
                  </a:moveTo>
                  <a:lnTo>
                    <a:pt x="0" y="346710"/>
                  </a:lnTo>
                  <a:lnTo>
                    <a:pt x="0" y="349249"/>
                  </a:lnTo>
                  <a:lnTo>
                    <a:pt x="54609" y="349249"/>
                  </a:lnTo>
                  <a:lnTo>
                    <a:pt x="54609" y="346710"/>
                  </a:lnTo>
                  <a:close/>
                </a:path>
                <a:path w="54609" h="787400">
                  <a:moveTo>
                    <a:pt x="54609" y="349250"/>
                  </a:moveTo>
                  <a:lnTo>
                    <a:pt x="0" y="349250"/>
                  </a:lnTo>
                  <a:lnTo>
                    <a:pt x="0" y="353059"/>
                  </a:lnTo>
                  <a:lnTo>
                    <a:pt x="54609" y="353059"/>
                  </a:lnTo>
                  <a:lnTo>
                    <a:pt x="54609" y="349250"/>
                  </a:lnTo>
                  <a:close/>
                </a:path>
                <a:path w="54609" h="787400">
                  <a:moveTo>
                    <a:pt x="54609" y="353059"/>
                  </a:moveTo>
                  <a:lnTo>
                    <a:pt x="0" y="353059"/>
                  </a:lnTo>
                  <a:lnTo>
                    <a:pt x="0" y="355599"/>
                  </a:lnTo>
                  <a:lnTo>
                    <a:pt x="54609" y="355599"/>
                  </a:lnTo>
                  <a:lnTo>
                    <a:pt x="54609" y="353059"/>
                  </a:lnTo>
                  <a:close/>
                </a:path>
                <a:path w="54609" h="787400">
                  <a:moveTo>
                    <a:pt x="54609" y="355600"/>
                  </a:moveTo>
                  <a:lnTo>
                    <a:pt x="0" y="355600"/>
                  </a:lnTo>
                  <a:lnTo>
                    <a:pt x="0" y="368299"/>
                  </a:lnTo>
                  <a:lnTo>
                    <a:pt x="54609" y="368299"/>
                  </a:lnTo>
                  <a:lnTo>
                    <a:pt x="54609" y="355600"/>
                  </a:lnTo>
                  <a:close/>
                </a:path>
                <a:path w="54609" h="787400">
                  <a:moveTo>
                    <a:pt x="54609" y="368300"/>
                  </a:moveTo>
                  <a:lnTo>
                    <a:pt x="0" y="368300"/>
                  </a:lnTo>
                  <a:lnTo>
                    <a:pt x="0" y="378459"/>
                  </a:lnTo>
                  <a:lnTo>
                    <a:pt x="54609" y="378459"/>
                  </a:lnTo>
                  <a:lnTo>
                    <a:pt x="54609" y="368300"/>
                  </a:lnTo>
                  <a:close/>
                </a:path>
                <a:path w="54609" h="787400">
                  <a:moveTo>
                    <a:pt x="54609" y="378459"/>
                  </a:moveTo>
                  <a:lnTo>
                    <a:pt x="0" y="378459"/>
                  </a:lnTo>
                  <a:lnTo>
                    <a:pt x="0" y="380999"/>
                  </a:lnTo>
                  <a:lnTo>
                    <a:pt x="54609" y="380999"/>
                  </a:lnTo>
                  <a:lnTo>
                    <a:pt x="54609" y="378459"/>
                  </a:lnTo>
                  <a:close/>
                </a:path>
                <a:path w="54609" h="787400">
                  <a:moveTo>
                    <a:pt x="54609" y="381000"/>
                  </a:moveTo>
                  <a:lnTo>
                    <a:pt x="0" y="381000"/>
                  </a:lnTo>
                  <a:lnTo>
                    <a:pt x="0" y="391159"/>
                  </a:lnTo>
                  <a:lnTo>
                    <a:pt x="54609" y="391159"/>
                  </a:lnTo>
                  <a:lnTo>
                    <a:pt x="54609" y="381000"/>
                  </a:lnTo>
                  <a:close/>
                </a:path>
                <a:path w="54609" h="787400">
                  <a:moveTo>
                    <a:pt x="54609" y="391159"/>
                  </a:moveTo>
                  <a:lnTo>
                    <a:pt x="0" y="391159"/>
                  </a:lnTo>
                  <a:lnTo>
                    <a:pt x="0" y="403859"/>
                  </a:lnTo>
                  <a:lnTo>
                    <a:pt x="54609" y="403859"/>
                  </a:lnTo>
                  <a:lnTo>
                    <a:pt x="54609" y="391159"/>
                  </a:lnTo>
                  <a:close/>
                </a:path>
                <a:path w="54609" h="787400">
                  <a:moveTo>
                    <a:pt x="54609" y="403860"/>
                  </a:moveTo>
                  <a:lnTo>
                    <a:pt x="0" y="403860"/>
                  </a:lnTo>
                  <a:lnTo>
                    <a:pt x="0" y="406399"/>
                  </a:lnTo>
                  <a:lnTo>
                    <a:pt x="54609" y="406399"/>
                  </a:lnTo>
                  <a:lnTo>
                    <a:pt x="54609" y="403860"/>
                  </a:lnTo>
                  <a:close/>
                </a:path>
                <a:path w="54609" h="787400">
                  <a:moveTo>
                    <a:pt x="54609" y="406400"/>
                  </a:moveTo>
                  <a:lnTo>
                    <a:pt x="0" y="406400"/>
                  </a:lnTo>
                  <a:lnTo>
                    <a:pt x="0" y="412749"/>
                  </a:lnTo>
                  <a:lnTo>
                    <a:pt x="54609" y="412749"/>
                  </a:lnTo>
                  <a:lnTo>
                    <a:pt x="54609" y="406400"/>
                  </a:lnTo>
                  <a:close/>
                </a:path>
                <a:path w="54609" h="787400">
                  <a:moveTo>
                    <a:pt x="54609" y="412750"/>
                  </a:moveTo>
                  <a:lnTo>
                    <a:pt x="0" y="412750"/>
                  </a:lnTo>
                  <a:lnTo>
                    <a:pt x="0" y="419099"/>
                  </a:lnTo>
                  <a:lnTo>
                    <a:pt x="54609" y="419099"/>
                  </a:lnTo>
                  <a:lnTo>
                    <a:pt x="54609" y="412750"/>
                  </a:lnTo>
                  <a:close/>
                </a:path>
                <a:path w="54609" h="787400">
                  <a:moveTo>
                    <a:pt x="54609" y="419100"/>
                  </a:moveTo>
                  <a:lnTo>
                    <a:pt x="0" y="419100"/>
                  </a:lnTo>
                  <a:lnTo>
                    <a:pt x="0" y="422909"/>
                  </a:lnTo>
                  <a:lnTo>
                    <a:pt x="54609" y="422909"/>
                  </a:lnTo>
                  <a:lnTo>
                    <a:pt x="54609" y="419100"/>
                  </a:lnTo>
                  <a:close/>
                </a:path>
                <a:path w="54609" h="787400">
                  <a:moveTo>
                    <a:pt x="54609" y="422909"/>
                  </a:moveTo>
                  <a:lnTo>
                    <a:pt x="0" y="422909"/>
                  </a:lnTo>
                  <a:lnTo>
                    <a:pt x="0" y="431799"/>
                  </a:lnTo>
                  <a:lnTo>
                    <a:pt x="54609" y="431799"/>
                  </a:lnTo>
                  <a:lnTo>
                    <a:pt x="54609" y="422909"/>
                  </a:lnTo>
                  <a:close/>
                </a:path>
                <a:path w="54609" h="787400">
                  <a:moveTo>
                    <a:pt x="54609" y="431800"/>
                  </a:moveTo>
                  <a:lnTo>
                    <a:pt x="0" y="431800"/>
                  </a:lnTo>
                  <a:lnTo>
                    <a:pt x="0" y="435609"/>
                  </a:lnTo>
                  <a:lnTo>
                    <a:pt x="54609" y="435609"/>
                  </a:lnTo>
                  <a:lnTo>
                    <a:pt x="54609" y="431800"/>
                  </a:lnTo>
                  <a:close/>
                </a:path>
                <a:path w="54609" h="787400">
                  <a:moveTo>
                    <a:pt x="54609" y="435610"/>
                  </a:moveTo>
                  <a:lnTo>
                    <a:pt x="0" y="435610"/>
                  </a:lnTo>
                  <a:lnTo>
                    <a:pt x="0" y="438149"/>
                  </a:lnTo>
                  <a:lnTo>
                    <a:pt x="54609" y="438149"/>
                  </a:lnTo>
                  <a:lnTo>
                    <a:pt x="54609" y="435610"/>
                  </a:lnTo>
                  <a:close/>
                </a:path>
                <a:path w="54609" h="787400">
                  <a:moveTo>
                    <a:pt x="54609" y="438150"/>
                  </a:moveTo>
                  <a:lnTo>
                    <a:pt x="0" y="438150"/>
                  </a:lnTo>
                  <a:lnTo>
                    <a:pt x="0" y="441959"/>
                  </a:lnTo>
                  <a:lnTo>
                    <a:pt x="54609" y="441959"/>
                  </a:lnTo>
                  <a:lnTo>
                    <a:pt x="54609" y="438150"/>
                  </a:lnTo>
                  <a:close/>
                </a:path>
                <a:path w="54609" h="787400">
                  <a:moveTo>
                    <a:pt x="54609" y="441959"/>
                  </a:moveTo>
                  <a:lnTo>
                    <a:pt x="0" y="441959"/>
                  </a:lnTo>
                  <a:lnTo>
                    <a:pt x="0" y="444499"/>
                  </a:lnTo>
                  <a:lnTo>
                    <a:pt x="54609" y="444499"/>
                  </a:lnTo>
                  <a:lnTo>
                    <a:pt x="54609" y="441959"/>
                  </a:lnTo>
                  <a:close/>
                </a:path>
                <a:path w="54609" h="787400">
                  <a:moveTo>
                    <a:pt x="54609" y="444500"/>
                  </a:moveTo>
                  <a:lnTo>
                    <a:pt x="0" y="444500"/>
                  </a:lnTo>
                  <a:lnTo>
                    <a:pt x="0" y="450849"/>
                  </a:lnTo>
                  <a:lnTo>
                    <a:pt x="54609" y="450849"/>
                  </a:lnTo>
                  <a:lnTo>
                    <a:pt x="54609" y="444500"/>
                  </a:lnTo>
                  <a:close/>
                </a:path>
                <a:path w="54609" h="787400">
                  <a:moveTo>
                    <a:pt x="54609" y="450850"/>
                  </a:moveTo>
                  <a:lnTo>
                    <a:pt x="0" y="450850"/>
                  </a:lnTo>
                  <a:lnTo>
                    <a:pt x="0" y="454659"/>
                  </a:lnTo>
                  <a:lnTo>
                    <a:pt x="54609" y="454659"/>
                  </a:lnTo>
                  <a:lnTo>
                    <a:pt x="54609" y="450850"/>
                  </a:lnTo>
                  <a:close/>
                </a:path>
                <a:path w="54609" h="787400">
                  <a:moveTo>
                    <a:pt x="54609" y="454659"/>
                  </a:moveTo>
                  <a:lnTo>
                    <a:pt x="0" y="454659"/>
                  </a:lnTo>
                  <a:lnTo>
                    <a:pt x="0" y="457199"/>
                  </a:lnTo>
                  <a:lnTo>
                    <a:pt x="54609" y="457199"/>
                  </a:lnTo>
                  <a:lnTo>
                    <a:pt x="54609" y="454659"/>
                  </a:lnTo>
                  <a:close/>
                </a:path>
                <a:path w="54609" h="787400">
                  <a:moveTo>
                    <a:pt x="54609" y="457200"/>
                  </a:moveTo>
                  <a:lnTo>
                    <a:pt x="0" y="457200"/>
                  </a:lnTo>
                  <a:lnTo>
                    <a:pt x="0" y="463549"/>
                  </a:lnTo>
                  <a:lnTo>
                    <a:pt x="54609" y="463549"/>
                  </a:lnTo>
                  <a:lnTo>
                    <a:pt x="54609" y="457200"/>
                  </a:lnTo>
                  <a:close/>
                </a:path>
                <a:path w="54609" h="787400">
                  <a:moveTo>
                    <a:pt x="54609" y="463550"/>
                  </a:moveTo>
                  <a:lnTo>
                    <a:pt x="0" y="463550"/>
                  </a:lnTo>
                  <a:lnTo>
                    <a:pt x="0" y="467359"/>
                  </a:lnTo>
                  <a:lnTo>
                    <a:pt x="54609" y="467359"/>
                  </a:lnTo>
                  <a:lnTo>
                    <a:pt x="54609" y="463550"/>
                  </a:lnTo>
                  <a:close/>
                </a:path>
                <a:path w="54609" h="787400">
                  <a:moveTo>
                    <a:pt x="54609" y="467359"/>
                  </a:moveTo>
                  <a:lnTo>
                    <a:pt x="0" y="467359"/>
                  </a:lnTo>
                  <a:lnTo>
                    <a:pt x="0" y="469899"/>
                  </a:lnTo>
                  <a:lnTo>
                    <a:pt x="54609" y="469899"/>
                  </a:lnTo>
                  <a:lnTo>
                    <a:pt x="54609" y="467359"/>
                  </a:lnTo>
                  <a:close/>
                </a:path>
                <a:path w="54609" h="787400">
                  <a:moveTo>
                    <a:pt x="54609" y="469900"/>
                  </a:moveTo>
                  <a:lnTo>
                    <a:pt x="0" y="469900"/>
                  </a:lnTo>
                  <a:lnTo>
                    <a:pt x="0" y="476249"/>
                  </a:lnTo>
                  <a:lnTo>
                    <a:pt x="54609" y="476249"/>
                  </a:lnTo>
                  <a:lnTo>
                    <a:pt x="54609" y="469900"/>
                  </a:lnTo>
                  <a:close/>
                </a:path>
                <a:path w="54609" h="787400">
                  <a:moveTo>
                    <a:pt x="54609" y="476250"/>
                  </a:moveTo>
                  <a:lnTo>
                    <a:pt x="0" y="476250"/>
                  </a:lnTo>
                  <a:lnTo>
                    <a:pt x="0" y="480059"/>
                  </a:lnTo>
                  <a:lnTo>
                    <a:pt x="54609" y="480059"/>
                  </a:lnTo>
                  <a:lnTo>
                    <a:pt x="54609" y="476250"/>
                  </a:lnTo>
                  <a:close/>
                </a:path>
                <a:path w="54609" h="787400">
                  <a:moveTo>
                    <a:pt x="54609" y="480059"/>
                  </a:moveTo>
                  <a:lnTo>
                    <a:pt x="0" y="480059"/>
                  </a:lnTo>
                  <a:lnTo>
                    <a:pt x="0" y="486409"/>
                  </a:lnTo>
                  <a:lnTo>
                    <a:pt x="54609" y="486409"/>
                  </a:lnTo>
                  <a:lnTo>
                    <a:pt x="54609" y="480059"/>
                  </a:lnTo>
                  <a:close/>
                </a:path>
                <a:path w="54609" h="787400">
                  <a:moveTo>
                    <a:pt x="54609" y="486409"/>
                  </a:moveTo>
                  <a:lnTo>
                    <a:pt x="0" y="486409"/>
                  </a:lnTo>
                  <a:lnTo>
                    <a:pt x="0" y="488949"/>
                  </a:lnTo>
                  <a:lnTo>
                    <a:pt x="54609" y="488949"/>
                  </a:lnTo>
                  <a:lnTo>
                    <a:pt x="54609" y="486409"/>
                  </a:lnTo>
                  <a:close/>
                </a:path>
                <a:path w="54609" h="787400">
                  <a:moveTo>
                    <a:pt x="54609" y="488950"/>
                  </a:moveTo>
                  <a:lnTo>
                    <a:pt x="0" y="488950"/>
                  </a:lnTo>
                  <a:lnTo>
                    <a:pt x="0" y="492759"/>
                  </a:lnTo>
                  <a:lnTo>
                    <a:pt x="54609" y="492759"/>
                  </a:lnTo>
                  <a:lnTo>
                    <a:pt x="54609" y="488950"/>
                  </a:lnTo>
                  <a:close/>
                </a:path>
                <a:path w="54609" h="787400">
                  <a:moveTo>
                    <a:pt x="54609" y="492759"/>
                  </a:moveTo>
                  <a:lnTo>
                    <a:pt x="0" y="492759"/>
                  </a:lnTo>
                  <a:lnTo>
                    <a:pt x="0" y="499109"/>
                  </a:lnTo>
                  <a:lnTo>
                    <a:pt x="54609" y="499109"/>
                  </a:lnTo>
                  <a:lnTo>
                    <a:pt x="54609" y="492759"/>
                  </a:lnTo>
                  <a:close/>
                </a:path>
                <a:path w="54609" h="787400">
                  <a:moveTo>
                    <a:pt x="54609" y="499109"/>
                  </a:moveTo>
                  <a:lnTo>
                    <a:pt x="0" y="499109"/>
                  </a:lnTo>
                  <a:lnTo>
                    <a:pt x="0" y="501649"/>
                  </a:lnTo>
                  <a:lnTo>
                    <a:pt x="54609" y="501649"/>
                  </a:lnTo>
                  <a:lnTo>
                    <a:pt x="54609" y="499109"/>
                  </a:lnTo>
                  <a:close/>
                </a:path>
                <a:path w="54609" h="787400">
                  <a:moveTo>
                    <a:pt x="54609" y="501650"/>
                  </a:moveTo>
                  <a:lnTo>
                    <a:pt x="0" y="501650"/>
                  </a:lnTo>
                  <a:lnTo>
                    <a:pt x="0" y="505459"/>
                  </a:lnTo>
                  <a:lnTo>
                    <a:pt x="54609" y="505459"/>
                  </a:lnTo>
                  <a:lnTo>
                    <a:pt x="54609" y="501650"/>
                  </a:lnTo>
                  <a:close/>
                </a:path>
                <a:path w="54609" h="787400">
                  <a:moveTo>
                    <a:pt x="54609" y="505459"/>
                  </a:moveTo>
                  <a:lnTo>
                    <a:pt x="0" y="505459"/>
                  </a:lnTo>
                  <a:lnTo>
                    <a:pt x="0" y="507999"/>
                  </a:lnTo>
                  <a:lnTo>
                    <a:pt x="54609" y="507999"/>
                  </a:lnTo>
                  <a:lnTo>
                    <a:pt x="54609" y="505459"/>
                  </a:lnTo>
                  <a:close/>
                </a:path>
                <a:path w="54609" h="787400">
                  <a:moveTo>
                    <a:pt x="54609" y="508000"/>
                  </a:moveTo>
                  <a:lnTo>
                    <a:pt x="0" y="508000"/>
                  </a:lnTo>
                  <a:lnTo>
                    <a:pt x="0" y="511809"/>
                  </a:lnTo>
                  <a:lnTo>
                    <a:pt x="54609" y="511809"/>
                  </a:lnTo>
                  <a:lnTo>
                    <a:pt x="54609" y="508000"/>
                  </a:lnTo>
                  <a:close/>
                </a:path>
                <a:path w="54609" h="787400">
                  <a:moveTo>
                    <a:pt x="54609" y="511809"/>
                  </a:moveTo>
                  <a:lnTo>
                    <a:pt x="0" y="511809"/>
                  </a:lnTo>
                  <a:lnTo>
                    <a:pt x="0" y="514349"/>
                  </a:lnTo>
                  <a:lnTo>
                    <a:pt x="54609" y="514349"/>
                  </a:lnTo>
                  <a:lnTo>
                    <a:pt x="54609" y="511809"/>
                  </a:lnTo>
                  <a:close/>
                </a:path>
                <a:path w="54609" h="787400">
                  <a:moveTo>
                    <a:pt x="54609" y="514350"/>
                  </a:moveTo>
                  <a:lnTo>
                    <a:pt x="0" y="514350"/>
                  </a:lnTo>
                  <a:lnTo>
                    <a:pt x="0" y="518159"/>
                  </a:lnTo>
                  <a:lnTo>
                    <a:pt x="54609" y="518159"/>
                  </a:lnTo>
                  <a:lnTo>
                    <a:pt x="54609" y="514350"/>
                  </a:lnTo>
                  <a:close/>
                </a:path>
                <a:path w="54609" h="787400">
                  <a:moveTo>
                    <a:pt x="54609" y="518159"/>
                  </a:moveTo>
                  <a:lnTo>
                    <a:pt x="0" y="518159"/>
                  </a:lnTo>
                  <a:lnTo>
                    <a:pt x="0" y="527049"/>
                  </a:lnTo>
                  <a:lnTo>
                    <a:pt x="54609" y="527049"/>
                  </a:lnTo>
                  <a:lnTo>
                    <a:pt x="54609" y="518159"/>
                  </a:lnTo>
                  <a:close/>
                </a:path>
                <a:path w="54609" h="787400">
                  <a:moveTo>
                    <a:pt x="54609" y="527050"/>
                  </a:moveTo>
                  <a:lnTo>
                    <a:pt x="0" y="527050"/>
                  </a:lnTo>
                  <a:lnTo>
                    <a:pt x="0" y="530859"/>
                  </a:lnTo>
                  <a:lnTo>
                    <a:pt x="54609" y="530859"/>
                  </a:lnTo>
                  <a:lnTo>
                    <a:pt x="54609" y="527050"/>
                  </a:lnTo>
                  <a:close/>
                </a:path>
                <a:path w="54609" h="787400">
                  <a:moveTo>
                    <a:pt x="54609" y="530860"/>
                  </a:moveTo>
                  <a:lnTo>
                    <a:pt x="0" y="530860"/>
                  </a:lnTo>
                  <a:lnTo>
                    <a:pt x="0" y="533399"/>
                  </a:lnTo>
                  <a:lnTo>
                    <a:pt x="54609" y="533399"/>
                  </a:lnTo>
                  <a:lnTo>
                    <a:pt x="54609" y="530860"/>
                  </a:lnTo>
                  <a:close/>
                </a:path>
                <a:path w="54609" h="787400">
                  <a:moveTo>
                    <a:pt x="54609" y="533400"/>
                  </a:moveTo>
                  <a:lnTo>
                    <a:pt x="0" y="533400"/>
                  </a:lnTo>
                  <a:lnTo>
                    <a:pt x="0" y="537209"/>
                  </a:lnTo>
                  <a:lnTo>
                    <a:pt x="54609" y="537209"/>
                  </a:lnTo>
                  <a:lnTo>
                    <a:pt x="54609" y="533400"/>
                  </a:lnTo>
                  <a:close/>
                </a:path>
                <a:path w="54609" h="787400">
                  <a:moveTo>
                    <a:pt x="54609" y="537210"/>
                  </a:moveTo>
                  <a:lnTo>
                    <a:pt x="0" y="537210"/>
                  </a:lnTo>
                  <a:lnTo>
                    <a:pt x="0" y="539749"/>
                  </a:lnTo>
                  <a:lnTo>
                    <a:pt x="54609" y="539749"/>
                  </a:lnTo>
                  <a:lnTo>
                    <a:pt x="54609" y="537210"/>
                  </a:lnTo>
                  <a:close/>
                </a:path>
                <a:path w="54609" h="787400">
                  <a:moveTo>
                    <a:pt x="20319" y="781049"/>
                  </a:moveTo>
                  <a:lnTo>
                    <a:pt x="0" y="781049"/>
                  </a:lnTo>
                  <a:lnTo>
                    <a:pt x="0" y="787399"/>
                  </a:lnTo>
                  <a:lnTo>
                    <a:pt x="1269" y="787399"/>
                  </a:lnTo>
                  <a:lnTo>
                    <a:pt x="1269" y="786130"/>
                  </a:lnTo>
                  <a:lnTo>
                    <a:pt x="7619" y="786130"/>
                  </a:lnTo>
                  <a:lnTo>
                    <a:pt x="7619" y="783590"/>
                  </a:lnTo>
                  <a:lnTo>
                    <a:pt x="13969" y="783590"/>
                  </a:lnTo>
                  <a:lnTo>
                    <a:pt x="13969" y="782319"/>
                  </a:lnTo>
                  <a:lnTo>
                    <a:pt x="20319" y="782319"/>
                  </a:lnTo>
                  <a:lnTo>
                    <a:pt x="20319" y="781049"/>
                  </a:lnTo>
                  <a:close/>
                </a:path>
                <a:path w="54609" h="787400">
                  <a:moveTo>
                    <a:pt x="33019" y="779779"/>
                  </a:moveTo>
                  <a:lnTo>
                    <a:pt x="26669" y="779779"/>
                  </a:lnTo>
                  <a:lnTo>
                    <a:pt x="26669" y="781049"/>
                  </a:lnTo>
                  <a:lnTo>
                    <a:pt x="33019" y="781049"/>
                  </a:lnTo>
                  <a:lnTo>
                    <a:pt x="33019" y="779779"/>
                  </a:lnTo>
                  <a:close/>
                </a:path>
                <a:path w="54609" h="787400">
                  <a:moveTo>
                    <a:pt x="54609" y="774699"/>
                  </a:moveTo>
                  <a:lnTo>
                    <a:pt x="0" y="774699"/>
                  </a:lnTo>
                  <a:lnTo>
                    <a:pt x="0" y="779779"/>
                  </a:lnTo>
                  <a:lnTo>
                    <a:pt x="39369" y="779779"/>
                  </a:lnTo>
                  <a:lnTo>
                    <a:pt x="39369" y="777239"/>
                  </a:lnTo>
                  <a:lnTo>
                    <a:pt x="45719" y="777239"/>
                  </a:lnTo>
                  <a:lnTo>
                    <a:pt x="45719" y="775969"/>
                  </a:lnTo>
                  <a:lnTo>
                    <a:pt x="54609" y="775969"/>
                  </a:lnTo>
                  <a:lnTo>
                    <a:pt x="54609" y="774699"/>
                  </a:lnTo>
                  <a:close/>
                </a:path>
                <a:path w="54609" h="787400">
                  <a:moveTo>
                    <a:pt x="54609" y="768349"/>
                  </a:moveTo>
                  <a:lnTo>
                    <a:pt x="0" y="768349"/>
                  </a:lnTo>
                  <a:lnTo>
                    <a:pt x="0" y="773429"/>
                  </a:lnTo>
                  <a:lnTo>
                    <a:pt x="54609" y="773429"/>
                  </a:lnTo>
                  <a:lnTo>
                    <a:pt x="54609" y="768349"/>
                  </a:lnTo>
                  <a:close/>
                </a:path>
                <a:path w="54609" h="787400">
                  <a:moveTo>
                    <a:pt x="54609" y="761999"/>
                  </a:moveTo>
                  <a:lnTo>
                    <a:pt x="0" y="761999"/>
                  </a:lnTo>
                  <a:lnTo>
                    <a:pt x="0" y="767079"/>
                  </a:lnTo>
                  <a:lnTo>
                    <a:pt x="54609" y="767079"/>
                  </a:lnTo>
                  <a:lnTo>
                    <a:pt x="54609" y="761999"/>
                  </a:lnTo>
                  <a:close/>
                </a:path>
                <a:path w="54609" h="787400">
                  <a:moveTo>
                    <a:pt x="54609" y="755649"/>
                  </a:moveTo>
                  <a:lnTo>
                    <a:pt x="0" y="755649"/>
                  </a:lnTo>
                  <a:lnTo>
                    <a:pt x="0" y="760730"/>
                  </a:lnTo>
                  <a:lnTo>
                    <a:pt x="54609" y="760730"/>
                  </a:lnTo>
                  <a:lnTo>
                    <a:pt x="54609" y="755649"/>
                  </a:lnTo>
                  <a:close/>
                </a:path>
                <a:path w="54609" h="787400">
                  <a:moveTo>
                    <a:pt x="54609" y="749299"/>
                  </a:moveTo>
                  <a:lnTo>
                    <a:pt x="0" y="749299"/>
                  </a:lnTo>
                  <a:lnTo>
                    <a:pt x="0" y="754379"/>
                  </a:lnTo>
                  <a:lnTo>
                    <a:pt x="54609" y="754379"/>
                  </a:lnTo>
                  <a:lnTo>
                    <a:pt x="54609" y="749299"/>
                  </a:lnTo>
                  <a:close/>
                </a:path>
                <a:path w="54609" h="787400">
                  <a:moveTo>
                    <a:pt x="54609" y="742949"/>
                  </a:moveTo>
                  <a:lnTo>
                    <a:pt x="0" y="742949"/>
                  </a:lnTo>
                  <a:lnTo>
                    <a:pt x="0" y="748030"/>
                  </a:lnTo>
                  <a:lnTo>
                    <a:pt x="54609" y="748030"/>
                  </a:lnTo>
                  <a:lnTo>
                    <a:pt x="54609" y="742949"/>
                  </a:lnTo>
                  <a:close/>
                </a:path>
                <a:path w="54609" h="787400">
                  <a:moveTo>
                    <a:pt x="54609" y="736600"/>
                  </a:moveTo>
                  <a:lnTo>
                    <a:pt x="0" y="736600"/>
                  </a:lnTo>
                  <a:lnTo>
                    <a:pt x="0" y="741680"/>
                  </a:lnTo>
                  <a:lnTo>
                    <a:pt x="54609" y="741680"/>
                  </a:lnTo>
                  <a:lnTo>
                    <a:pt x="54609" y="736600"/>
                  </a:lnTo>
                  <a:close/>
                </a:path>
                <a:path w="54609" h="787400">
                  <a:moveTo>
                    <a:pt x="54609" y="730249"/>
                  </a:moveTo>
                  <a:lnTo>
                    <a:pt x="0" y="730249"/>
                  </a:lnTo>
                  <a:lnTo>
                    <a:pt x="0" y="735329"/>
                  </a:lnTo>
                  <a:lnTo>
                    <a:pt x="54609" y="735329"/>
                  </a:lnTo>
                  <a:lnTo>
                    <a:pt x="54609" y="730249"/>
                  </a:lnTo>
                  <a:close/>
                </a:path>
                <a:path w="54609" h="787400">
                  <a:moveTo>
                    <a:pt x="54609" y="723899"/>
                  </a:moveTo>
                  <a:lnTo>
                    <a:pt x="0" y="723899"/>
                  </a:lnTo>
                  <a:lnTo>
                    <a:pt x="0" y="728980"/>
                  </a:lnTo>
                  <a:lnTo>
                    <a:pt x="54609" y="728980"/>
                  </a:lnTo>
                  <a:lnTo>
                    <a:pt x="54609" y="723899"/>
                  </a:lnTo>
                  <a:close/>
                </a:path>
                <a:path w="54609" h="787400">
                  <a:moveTo>
                    <a:pt x="54609" y="717549"/>
                  </a:moveTo>
                  <a:lnTo>
                    <a:pt x="0" y="717549"/>
                  </a:lnTo>
                  <a:lnTo>
                    <a:pt x="0" y="722629"/>
                  </a:lnTo>
                  <a:lnTo>
                    <a:pt x="54609" y="722629"/>
                  </a:lnTo>
                  <a:lnTo>
                    <a:pt x="54609" y="717549"/>
                  </a:lnTo>
                  <a:close/>
                </a:path>
                <a:path w="54609" h="787400">
                  <a:moveTo>
                    <a:pt x="54609" y="711199"/>
                  </a:moveTo>
                  <a:lnTo>
                    <a:pt x="0" y="711199"/>
                  </a:lnTo>
                  <a:lnTo>
                    <a:pt x="0" y="716280"/>
                  </a:lnTo>
                  <a:lnTo>
                    <a:pt x="54609" y="716280"/>
                  </a:lnTo>
                  <a:lnTo>
                    <a:pt x="54609" y="711199"/>
                  </a:lnTo>
                  <a:close/>
                </a:path>
                <a:path w="54609" h="787400">
                  <a:moveTo>
                    <a:pt x="54609" y="704849"/>
                  </a:moveTo>
                  <a:lnTo>
                    <a:pt x="0" y="704849"/>
                  </a:lnTo>
                  <a:lnTo>
                    <a:pt x="0" y="709929"/>
                  </a:lnTo>
                  <a:lnTo>
                    <a:pt x="54609" y="709929"/>
                  </a:lnTo>
                  <a:lnTo>
                    <a:pt x="54609" y="704849"/>
                  </a:lnTo>
                  <a:close/>
                </a:path>
                <a:path w="54609" h="787400">
                  <a:moveTo>
                    <a:pt x="54609" y="698499"/>
                  </a:moveTo>
                  <a:lnTo>
                    <a:pt x="0" y="698499"/>
                  </a:lnTo>
                  <a:lnTo>
                    <a:pt x="0" y="703579"/>
                  </a:lnTo>
                  <a:lnTo>
                    <a:pt x="54609" y="703579"/>
                  </a:lnTo>
                  <a:lnTo>
                    <a:pt x="54609" y="698499"/>
                  </a:lnTo>
                  <a:close/>
                </a:path>
                <a:path w="54609" h="787400">
                  <a:moveTo>
                    <a:pt x="54609" y="692149"/>
                  </a:moveTo>
                  <a:lnTo>
                    <a:pt x="0" y="692149"/>
                  </a:lnTo>
                  <a:lnTo>
                    <a:pt x="0" y="697230"/>
                  </a:lnTo>
                  <a:lnTo>
                    <a:pt x="54609" y="697230"/>
                  </a:lnTo>
                  <a:lnTo>
                    <a:pt x="54609" y="692149"/>
                  </a:lnTo>
                  <a:close/>
                </a:path>
                <a:path w="54609" h="787400">
                  <a:moveTo>
                    <a:pt x="54609" y="685799"/>
                  </a:moveTo>
                  <a:lnTo>
                    <a:pt x="0" y="685799"/>
                  </a:lnTo>
                  <a:lnTo>
                    <a:pt x="0" y="690879"/>
                  </a:lnTo>
                  <a:lnTo>
                    <a:pt x="54609" y="690879"/>
                  </a:lnTo>
                  <a:lnTo>
                    <a:pt x="54609" y="685799"/>
                  </a:lnTo>
                  <a:close/>
                </a:path>
                <a:path w="54609" h="787400">
                  <a:moveTo>
                    <a:pt x="54609" y="679449"/>
                  </a:moveTo>
                  <a:lnTo>
                    <a:pt x="0" y="679449"/>
                  </a:lnTo>
                  <a:lnTo>
                    <a:pt x="0" y="684530"/>
                  </a:lnTo>
                  <a:lnTo>
                    <a:pt x="54609" y="684530"/>
                  </a:lnTo>
                  <a:lnTo>
                    <a:pt x="54609" y="679449"/>
                  </a:lnTo>
                  <a:close/>
                </a:path>
                <a:path w="54609" h="787400">
                  <a:moveTo>
                    <a:pt x="54609" y="673099"/>
                  </a:moveTo>
                  <a:lnTo>
                    <a:pt x="0" y="673099"/>
                  </a:lnTo>
                  <a:lnTo>
                    <a:pt x="0" y="678180"/>
                  </a:lnTo>
                  <a:lnTo>
                    <a:pt x="54609" y="678180"/>
                  </a:lnTo>
                  <a:lnTo>
                    <a:pt x="54609" y="673099"/>
                  </a:lnTo>
                  <a:close/>
                </a:path>
                <a:path w="54609" h="787400">
                  <a:moveTo>
                    <a:pt x="54609" y="666749"/>
                  </a:moveTo>
                  <a:lnTo>
                    <a:pt x="0" y="666749"/>
                  </a:lnTo>
                  <a:lnTo>
                    <a:pt x="0" y="671829"/>
                  </a:lnTo>
                  <a:lnTo>
                    <a:pt x="54609" y="671829"/>
                  </a:lnTo>
                  <a:lnTo>
                    <a:pt x="54609" y="666749"/>
                  </a:lnTo>
                  <a:close/>
                </a:path>
                <a:path w="54609" h="787400">
                  <a:moveTo>
                    <a:pt x="54609" y="660399"/>
                  </a:moveTo>
                  <a:lnTo>
                    <a:pt x="0" y="660399"/>
                  </a:lnTo>
                  <a:lnTo>
                    <a:pt x="0" y="665479"/>
                  </a:lnTo>
                  <a:lnTo>
                    <a:pt x="54609" y="665479"/>
                  </a:lnTo>
                  <a:lnTo>
                    <a:pt x="54609" y="660399"/>
                  </a:lnTo>
                  <a:close/>
                </a:path>
                <a:path w="54609" h="787400">
                  <a:moveTo>
                    <a:pt x="54609" y="654049"/>
                  </a:moveTo>
                  <a:lnTo>
                    <a:pt x="0" y="654049"/>
                  </a:lnTo>
                  <a:lnTo>
                    <a:pt x="0" y="659130"/>
                  </a:lnTo>
                  <a:lnTo>
                    <a:pt x="54609" y="659130"/>
                  </a:lnTo>
                  <a:lnTo>
                    <a:pt x="54609" y="654049"/>
                  </a:lnTo>
                  <a:close/>
                </a:path>
                <a:path w="54609" h="787400">
                  <a:moveTo>
                    <a:pt x="54609" y="647699"/>
                  </a:moveTo>
                  <a:lnTo>
                    <a:pt x="0" y="647699"/>
                  </a:lnTo>
                  <a:lnTo>
                    <a:pt x="0" y="652779"/>
                  </a:lnTo>
                  <a:lnTo>
                    <a:pt x="54609" y="652779"/>
                  </a:lnTo>
                  <a:lnTo>
                    <a:pt x="54609" y="647699"/>
                  </a:lnTo>
                  <a:close/>
                </a:path>
                <a:path w="54609" h="787400">
                  <a:moveTo>
                    <a:pt x="54609" y="641349"/>
                  </a:moveTo>
                  <a:lnTo>
                    <a:pt x="0" y="641349"/>
                  </a:lnTo>
                  <a:lnTo>
                    <a:pt x="0" y="646429"/>
                  </a:lnTo>
                  <a:lnTo>
                    <a:pt x="54609" y="646429"/>
                  </a:lnTo>
                  <a:lnTo>
                    <a:pt x="54609" y="641349"/>
                  </a:lnTo>
                  <a:close/>
                </a:path>
                <a:path w="54609" h="787400">
                  <a:moveTo>
                    <a:pt x="54609" y="634999"/>
                  </a:moveTo>
                  <a:lnTo>
                    <a:pt x="0" y="634999"/>
                  </a:lnTo>
                  <a:lnTo>
                    <a:pt x="0" y="640079"/>
                  </a:lnTo>
                  <a:lnTo>
                    <a:pt x="54609" y="640079"/>
                  </a:lnTo>
                  <a:lnTo>
                    <a:pt x="54609" y="634999"/>
                  </a:lnTo>
                  <a:close/>
                </a:path>
                <a:path w="54609" h="787400">
                  <a:moveTo>
                    <a:pt x="54609" y="628649"/>
                  </a:moveTo>
                  <a:lnTo>
                    <a:pt x="0" y="628649"/>
                  </a:lnTo>
                  <a:lnTo>
                    <a:pt x="0" y="633729"/>
                  </a:lnTo>
                  <a:lnTo>
                    <a:pt x="54609" y="633729"/>
                  </a:lnTo>
                  <a:lnTo>
                    <a:pt x="54609" y="628649"/>
                  </a:lnTo>
                  <a:close/>
                </a:path>
                <a:path w="54609" h="787400">
                  <a:moveTo>
                    <a:pt x="54609" y="622299"/>
                  </a:moveTo>
                  <a:lnTo>
                    <a:pt x="0" y="622299"/>
                  </a:lnTo>
                  <a:lnTo>
                    <a:pt x="0" y="627380"/>
                  </a:lnTo>
                  <a:lnTo>
                    <a:pt x="54609" y="627380"/>
                  </a:lnTo>
                  <a:lnTo>
                    <a:pt x="54609" y="622299"/>
                  </a:lnTo>
                  <a:close/>
                </a:path>
                <a:path w="54609" h="787400">
                  <a:moveTo>
                    <a:pt x="54609" y="615949"/>
                  </a:moveTo>
                  <a:lnTo>
                    <a:pt x="0" y="615949"/>
                  </a:lnTo>
                  <a:lnTo>
                    <a:pt x="0" y="621029"/>
                  </a:lnTo>
                  <a:lnTo>
                    <a:pt x="54609" y="621029"/>
                  </a:lnTo>
                  <a:lnTo>
                    <a:pt x="54609" y="615949"/>
                  </a:lnTo>
                  <a:close/>
                </a:path>
                <a:path w="54609" h="787400">
                  <a:moveTo>
                    <a:pt x="54609" y="609599"/>
                  </a:moveTo>
                  <a:lnTo>
                    <a:pt x="0" y="609599"/>
                  </a:lnTo>
                  <a:lnTo>
                    <a:pt x="0" y="614679"/>
                  </a:lnTo>
                  <a:lnTo>
                    <a:pt x="54609" y="614679"/>
                  </a:lnTo>
                  <a:lnTo>
                    <a:pt x="54609" y="609599"/>
                  </a:lnTo>
                  <a:close/>
                </a:path>
                <a:path w="54609" h="787400">
                  <a:moveTo>
                    <a:pt x="54609" y="603249"/>
                  </a:moveTo>
                  <a:lnTo>
                    <a:pt x="0" y="603249"/>
                  </a:lnTo>
                  <a:lnTo>
                    <a:pt x="0" y="608329"/>
                  </a:lnTo>
                  <a:lnTo>
                    <a:pt x="54609" y="608329"/>
                  </a:lnTo>
                  <a:lnTo>
                    <a:pt x="54609" y="603249"/>
                  </a:lnTo>
                  <a:close/>
                </a:path>
                <a:path w="54609" h="787400">
                  <a:moveTo>
                    <a:pt x="54609" y="596899"/>
                  </a:moveTo>
                  <a:lnTo>
                    <a:pt x="0" y="596899"/>
                  </a:lnTo>
                  <a:lnTo>
                    <a:pt x="0" y="601980"/>
                  </a:lnTo>
                  <a:lnTo>
                    <a:pt x="54609" y="601980"/>
                  </a:lnTo>
                  <a:lnTo>
                    <a:pt x="54609" y="596899"/>
                  </a:lnTo>
                  <a:close/>
                </a:path>
                <a:path w="54609" h="787400">
                  <a:moveTo>
                    <a:pt x="54609" y="590549"/>
                  </a:moveTo>
                  <a:lnTo>
                    <a:pt x="0" y="590549"/>
                  </a:lnTo>
                  <a:lnTo>
                    <a:pt x="0" y="595629"/>
                  </a:lnTo>
                  <a:lnTo>
                    <a:pt x="54609" y="595629"/>
                  </a:lnTo>
                  <a:lnTo>
                    <a:pt x="54609" y="590549"/>
                  </a:lnTo>
                  <a:close/>
                </a:path>
                <a:path w="54609" h="787400">
                  <a:moveTo>
                    <a:pt x="54609" y="584199"/>
                  </a:moveTo>
                  <a:lnTo>
                    <a:pt x="0" y="584199"/>
                  </a:lnTo>
                  <a:lnTo>
                    <a:pt x="0" y="589279"/>
                  </a:lnTo>
                  <a:lnTo>
                    <a:pt x="54609" y="589279"/>
                  </a:lnTo>
                  <a:lnTo>
                    <a:pt x="54609" y="584199"/>
                  </a:lnTo>
                  <a:close/>
                </a:path>
                <a:path w="54609" h="787400">
                  <a:moveTo>
                    <a:pt x="54609" y="577849"/>
                  </a:moveTo>
                  <a:lnTo>
                    <a:pt x="0" y="577849"/>
                  </a:lnTo>
                  <a:lnTo>
                    <a:pt x="0" y="582930"/>
                  </a:lnTo>
                  <a:lnTo>
                    <a:pt x="54609" y="582930"/>
                  </a:lnTo>
                  <a:lnTo>
                    <a:pt x="54609" y="577849"/>
                  </a:lnTo>
                  <a:close/>
                </a:path>
                <a:path w="54609" h="787400">
                  <a:moveTo>
                    <a:pt x="54609" y="571499"/>
                  </a:moveTo>
                  <a:lnTo>
                    <a:pt x="0" y="571499"/>
                  </a:lnTo>
                  <a:lnTo>
                    <a:pt x="0" y="576580"/>
                  </a:lnTo>
                  <a:lnTo>
                    <a:pt x="54609" y="576580"/>
                  </a:lnTo>
                  <a:lnTo>
                    <a:pt x="54609" y="571499"/>
                  </a:lnTo>
                  <a:close/>
                </a:path>
                <a:path w="54609" h="787400">
                  <a:moveTo>
                    <a:pt x="54609" y="565149"/>
                  </a:moveTo>
                  <a:lnTo>
                    <a:pt x="0" y="565149"/>
                  </a:lnTo>
                  <a:lnTo>
                    <a:pt x="0" y="570230"/>
                  </a:lnTo>
                  <a:lnTo>
                    <a:pt x="54609" y="570230"/>
                  </a:lnTo>
                  <a:lnTo>
                    <a:pt x="54609" y="565149"/>
                  </a:lnTo>
                  <a:close/>
                </a:path>
                <a:path w="54609" h="787400">
                  <a:moveTo>
                    <a:pt x="54609" y="558799"/>
                  </a:moveTo>
                  <a:lnTo>
                    <a:pt x="0" y="558799"/>
                  </a:lnTo>
                  <a:lnTo>
                    <a:pt x="0" y="563879"/>
                  </a:lnTo>
                  <a:lnTo>
                    <a:pt x="54609" y="563879"/>
                  </a:lnTo>
                  <a:lnTo>
                    <a:pt x="54609" y="558799"/>
                  </a:lnTo>
                  <a:close/>
                </a:path>
                <a:path w="54609" h="787400">
                  <a:moveTo>
                    <a:pt x="54609" y="552449"/>
                  </a:moveTo>
                  <a:lnTo>
                    <a:pt x="0" y="552449"/>
                  </a:lnTo>
                  <a:lnTo>
                    <a:pt x="0" y="557530"/>
                  </a:lnTo>
                  <a:lnTo>
                    <a:pt x="54609" y="557530"/>
                  </a:lnTo>
                  <a:lnTo>
                    <a:pt x="54609" y="552449"/>
                  </a:lnTo>
                  <a:close/>
                </a:path>
                <a:path w="54609" h="787400">
                  <a:moveTo>
                    <a:pt x="54609" y="546099"/>
                  </a:moveTo>
                  <a:lnTo>
                    <a:pt x="0" y="546099"/>
                  </a:lnTo>
                  <a:lnTo>
                    <a:pt x="0" y="551180"/>
                  </a:lnTo>
                  <a:lnTo>
                    <a:pt x="54609" y="551180"/>
                  </a:lnTo>
                  <a:lnTo>
                    <a:pt x="54609" y="546099"/>
                  </a:lnTo>
                  <a:close/>
                </a:path>
                <a:path w="54609" h="787400">
                  <a:moveTo>
                    <a:pt x="54609" y="541019"/>
                  </a:moveTo>
                  <a:lnTo>
                    <a:pt x="0" y="541019"/>
                  </a:lnTo>
                  <a:lnTo>
                    <a:pt x="0" y="544829"/>
                  </a:lnTo>
                  <a:lnTo>
                    <a:pt x="54609" y="544829"/>
                  </a:lnTo>
                  <a:lnTo>
                    <a:pt x="54609" y="541019"/>
                  </a:lnTo>
                  <a:close/>
                </a:path>
              </a:pathLst>
            </a:custGeom>
            <a:solidFill>
              <a:srgbClr val="236E23"/>
            </a:solidFill>
          </p:spPr>
          <p:txBody>
            <a:bodyPr wrap="square" lIns="0" tIns="0" rIns="0" bIns="0" rtlCol="0"/>
            <a:lstStyle/>
            <a:p>
              <a:endParaRPr/>
            </a:p>
          </p:txBody>
        </p:sp>
        <p:sp>
          <p:nvSpPr>
            <p:cNvPr id="941" name="object 941"/>
            <p:cNvSpPr/>
            <p:nvPr/>
          </p:nvSpPr>
          <p:spPr>
            <a:xfrm>
              <a:off x="6741160" y="5504179"/>
              <a:ext cx="55880" cy="797560"/>
            </a:xfrm>
            <a:custGeom>
              <a:avLst/>
              <a:gdLst/>
              <a:ahLst/>
              <a:cxnLst/>
              <a:rect l="l" t="t" r="r" b="b"/>
              <a:pathLst>
                <a:path w="55879" h="797560">
                  <a:moveTo>
                    <a:pt x="55880" y="0"/>
                  </a:moveTo>
                  <a:lnTo>
                    <a:pt x="8890" y="0"/>
                  </a:lnTo>
                  <a:lnTo>
                    <a:pt x="8890" y="1270"/>
                  </a:lnTo>
                  <a:lnTo>
                    <a:pt x="0" y="1270"/>
                  </a:lnTo>
                  <a:lnTo>
                    <a:pt x="0" y="2540"/>
                  </a:lnTo>
                  <a:lnTo>
                    <a:pt x="55880" y="2540"/>
                  </a:lnTo>
                  <a:lnTo>
                    <a:pt x="55880" y="0"/>
                  </a:lnTo>
                  <a:close/>
                </a:path>
                <a:path w="55879" h="797560">
                  <a:moveTo>
                    <a:pt x="55880" y="2540"/>
                  </a:moveTo>
                  <a:lnTo>
                    <a:pt x="0" y="2540"/>
                  </a:lnTo>
                  <a:lnTo>
                    <a:pt x="0" y="5080"/>
                  </a:lnTo>
                  <a:lnTo>
                    <a:pt x="55880" y="5080"/>
                  </a:lnTo>
                  <a:lnTo>
                    <a:pt x="55880" y="2540"/>
                  </a:lnTo>
                  <a:close/>
                </a:path>
                <a:path w="55879" h="797560">
                  <a:moveTo>
                    <a:pt x="55880" y="5080"/>
                  </a:moveTo>
                  <a:lnTo>
                    <a:pt x="0" y="5080"/>
                  </a:lnTo>
                  <a:lnTo>
                    <a:pt x="0" y="8890"/>
                  </a:lnTo>
                  <a:lnTo>
                    <a:pt x="55880" y="8890"/>
                  </a:lnTo>
                  <a:lnTo>
                    <a:pt x="55880" y="5080"/>
                  </a:lnTo>
                  <a:close/>
                </a:path>
                <a:path w="55879" h="797560">
                  <a:moveTo>
                    <a:pt x="55880" y="8890"/>
                  </a:moveTo>
                  <a:lnTo>
                    <a:pt x="0" y="8890"/>
                  </a:lnTo>
                  <a:lnTo>
                    <a:pt x="0" y="11430"/>
                  </a:lnTo>
                  <a:lnTo>
                    <a:pt x="55880" y="11430"/>
                  </a:lnTo>
                  <a:lnTo>
                    <a:pt x="55880" y="8890"/>
                  </a:lnTo>
                  <a:close/>
                </a:path>
                <a:path w="55879" h="797560">
                  <a:moveTo>
                    <a:pt x="55880" y="11430"/>
                  </a:moveTo>
                  <a:lnTo>
                    <a:pt x="0" y="11430"/>
                  </a:lnTo>
                  <a:lnTo>
                    <a:pt x="0" y="17780"/>
                  </a:lnTo>
                  <a:lnTo>
                    <a:pt x="55880" y="17780"/>
                  </a:lnTo>
                  <a:lnTo>
                    <a:pt x="55880" y="11430"/>
                  </a:lnTo>
                  <a:close/>
                </a:path>
                <a:path w="55879" h="797560">
                  <a:moveTo>
                    <a:pt x="55880" y="17780"/>
                  </a:moveTo>
                  <a:lnTo>
                    <a:pt x="0" y="17780"/>
                  </a:lnTo>
                  <a:lnTo>
                    <a:pt x="0" y="27940"/>
                  </a:lnTo>
                  <a:lnTo>
                    <a:pt x="55880" y="27940"/>
                  </a:lnTo>
                  <a:lnTo>
                    <a:pt x="55880" y="17780"/>
                  </a:lnTo>
                  <a:close/>
                </a:path>
                <a:path w="55879" h="797560">
                  <a:moveTo>
                    <a:pt x="55880" y="27940"/>
                  </a:moveTo>
                  <a:lnTo>
                    <a:pt x="0" y="27940"/>
                  </a:lnTo>
                  <a:lnTo>
                    <a:pt x="0" y="30480"/>
                  </a:lnTo>
                  <a:lnTo>
                    <a:pt x="55880" y="30480"/>
                  </a:lnTo>
                  <a:lnTo>
                    <a:pt x="55880" y="27940"/>
                  </a:lnTo>
                  <a:close/>
                </a:path>
                <a:path w="55879" h="797560">
                  <a:moveTo>
                    <a:pt x="55880" y="30480"/>
                  </a:moveTo>
                  <a:lnTo>
                    <a:pt x="0" y="30480"/>
                  </a:lnTo>
                  <a:lnTo>
                    <a:pt x="0" y="34290"/>
                  </a:lnTo>
                  <a:lnTo>
                    <a:pt x="55880" y="34290"/>
                  </a:lnTo>
                  <a:lnTo>
                    <a:pt x="55880" y="30480"/>
                  </a:lnTo>
                  <a:close/>
                </a:path>
                <a:path w="55879" h="797560">
                  <a:moveTo>
                    <a:pt x="55880" y="34290"/>
                  </a:moveTo>
                  <a:lnTo>
                    <a:pt x="0" y="34290"/>
                  </a:lnTo>
                  <a:lnTo>
                    <a:pt x="0" y="36830"/>
                  </a:lnTo>
                  <a:lnTo>
                    <a:pt x="55880" y="36830"/>
                  </a:lnTo>
                  <a:lnTo>
                    <a:pt x="55880" y="34290"/>
                  </a:lnTo>
                  <a:close/>
                </a:path>
                <a:path w="55879" h="797560">
                  <a:moveTo>
                    <a:pt x="55880" y="36830"/>
                  </a:moveTo>
                  <a:lnTo>
                    <a:pt x="0" y="36830"/>
                  </a:lnTo>
                  <a:lnTo>
                    <a:pt x="0" y="40640"/>
                  </a:lnTo>
                  <a:lnTo>
                    <a:pt x="55880" y="40640"/>
                  </a:lnTo>
                  <a:lnTo>
                    <a:pt x="55880" y="36830"/>
                  </a:lnTo>
                  <a:close/>
                </a:path>
                <a:path w="55879" h="797560">
                  <a:moveTo>
                    <a:pt x="55880" y="40640"/>
                  </a:moveTo>
                  <a:lnTo>
                    <a:pt x="0" y="40640"/>
                  </a:lnTo>
                  <a:lnTo>
                    <a:pt x="0" y="53340"/>
                  </a:lnTo>
                  <a:lnTo>
                    <a:pt x="55880" y="53340"/>
                  </a:lnTo>
                  <a:lnTo>
                    <a:pt x="55880" y="40640"/>
                  </a:lnTo>
                  <a:close/>
                </a:path>
                <a:path w="55879" h="797560">
                  <a:moveTo>
                    <a:pt x="55880" y="53340"/>
                  </a:moveTo>
                  <a:lnTo>
                    <a:pt x="0" y="53340"/>
                  </a:lnTo>
                  <a:lnTo>
                    <a:pt x="0" y="55880"/>
                  </a:lnTo>
                  <a:lnTo>
                    <a:pt x="55880" y="55880"/>
                  </a:lnTo>
                  <a:lnTo>
                    <a:pt x="55880" y="53340"/>
                  </a:lnTo>
                  <a:close/>
                </a:path>
                <a:path w="55879" h="797560">
                  <a:moveTo>
                    <a:pt x="55880" y="55880"/>
                  </a:moveTo>
                  <a:lnTo>
                    <a:pt x="0" y="55880"/>
                  </a:lnTo>
                  <a:lnTo>
                    <a:pt x="0" y="59690"/>
                  </a:lnTo>
                  <a:lnTo>
                    <a:pt x="55880" y="59690"/>
                  </a:lnTo>
                  <a:lnTo>
                    <a:pt x="55880" y="55880"/>
                  </a:lnTo>
                  <a:close/>
                </a:path>
                <a:path w="55879" h="797560">
                  <a:moveTo>
                    <a:pt x="55880" y="59690"/>
                  </a:moveTo>
                  <a:lnTo>
                    <a:pt x="0" y="59690"/>
                  </a:lnTo>
                  <a:lnTo>
                    <a:pt x="0" y="66040"/>
                  </a:lnTo>
                  <a:lnTo>
                    <a:pt x="55880" y="66040"/>
                  </a:lnTo>
                  <a:lnTo>
                    <a:pt x="55880" y="59690"/>
                  </a:lnTo>
                  <a:close/>
                </a:path>
                <a:path w="55879" h="797560">
                  <a:moveTo>
                    <a:pt x="55880" y="66040"/>
                  </a:moveTo>
                  <a:lnTo>
                    <a:pt x="0" y="66040"/>
                  </a:lnTo>
                  <a:lnTo>
                    <a:pt x="0" y="68580"/>
                  </a:lnTo>
                  <a:lnTo>
                    <a:pt x="55880" y="68580"/>
                  </a:lnTo>
                  <a:lnTo>
                    <a:pt x="55880" y="66040"/>
                  </a:lnTo>
                  <a:close/>
                </a:path>
                <a:path w="55879" h="797560">
                  <a:moveTo>
                    <a:pt x="55880" y="68580"/>
                  </a:moveTo>
                  <a:lnTo>
                    <a:pt x="0" y="68580"/>
                  </a:lnTo>
                  <a:lnTo>
                    <a:pt x="0" y="85090"/>
                  </a:lnTo>
                  <a:lnTo>
                    <a:pt x="55880" y="85090"/>
                  </a:lnTo>
                  <a:lnTo>
                    <a:pt x="55880" y="68580"/>
                  </a:lnTo>
                  <a:close/>
                </a:path>
                <a:path w="55879" h="797560">
                  <a:moveTo>
                    <a:pt x="55880" y="85090"/>
                  </a:moveTo>
                  <a:lnTo>
                    <a:pt x="0" y="85090"/>
                  </a:lnTo>
                  <a:lnTo>
                    <a:pt x="0" y="87630"/>
                  </a:lnTo>
                  <a:lnTo>
                    <a:pt x="55880" y="87630"/>
                  </a:lnTo>
                  <a:lnTo>
                    <a:pt x="55880" y="85090"/>
                  </a:lnTo>
                  <a:close/>
                </a:path>
                <a:path w="55879" h="797560">
                  <a:moveTo>
                    <a:pt x="55880" y="87630"/>
                  </a:moveTo>
                  <a:lnTo>
                    <a:pt x="0" y="87630"/>
                  </a:lnTo>
                  <a:lnTo>
                    <a:pt x="0" y="91440"/>
                  </a:lnTo>
                  <a:lnTo>
                    <a:pt x="55880" y="91440"/>
                  </a:lnTo>
                  <a:lnTo>
                    <a:pt x="55880" y="87630"/>
                  </a:lnTo>
                  <a:close/>
                </a:path>
                <a:path w="55879" h="797560">
                  <a:moveTo>
                    <a:pt x="55880" y="91440"/>
                  </a:moveTo>
                  <a:lnTo>
                    <a:pt x="0" y="91440"/>
                  </a:lnTo>
                  <a:lnTo>
                    <a:pt x="0" y="93980"/>
                  </a:lnTo>
                  <a:lnTo>
                    <a:pt x="55880" y="93980"/>
                  </a:lnTo>
                  <a:lnTo>
                    <a:pt x="55880" y="91440"/>
                  </a:lnTo>
                  <a:close/>
                </a:path>
                <a:path w="55879" h="797560">
                  <a:moveTo>
                    <a:pt x="55880" y="93980"/>
                  </a:moveTo>
                  <a:lnTo>
                    <a:pt x="0" y="93980"/>
                  </a:lnTo>
                  <a:lnTo>
                    <a:pt x="0" y="97790"/>
                  </a:lnTo>
                  <a:lnTo>
                    <a:pt x="55880" y="97790"/>
                  </a:lnTo>
                  <a:lnTo>
                    <a:pt x="55880" y="93980"/>
                  </a:lnTo>
                  <a:close/>
                </a:path>
                <a:path w="55879" h="797560">
                  <a:moveTo>
                    <a:pt x="55880" y="97790"/>
                  </a:moveTo>
                  <a:lnTo>
                    <a:pt x="0" y="97790"/>
                  </a:lnTo>
                  <a:lnTo>
                    <a:pt x="0" y="104140"/>
                  </a:lnTo>
                  <a:lnTo>
                    <a:pt x="55880" y="104140"/>
                  </a:lnTo>
                  <a:lnTo>
                    <a:pt x="55880" y="97790"/>
                  </a:lnTo>
                  <a:close/>
                </a:path>
                <a:path w="55879" h="797560">
                  <a:moveTo>
                    <a:pt x="55880" y="104140"/>
                  </a:moveTo>
                  <a:lnTo>
                    <a:pt x="0" y="104140"/>
                  </a:lnTo>
                  <a:lnTo>
                    <a:pt x="0" y="110490"/>
                  </a:lnTo>
                  <a:lnTo>
                    <a:pt x="55880" y="110490"/>
                  </a:lnTo>
                  <a:lnTo>
                    <a:pt x="55880" y="104140"/>
                  </a:lnTo>
                  <a:close/>
                </a:path>
                <a:path w="55879" h="797560">
                  <a:moveTo>
                    <a:pt x="55880" y="110490"/>
                  </a:moveTo>
                  <a:lnTo>
                    <a:pt x="0" y="110490"/>
                  </a:lnTo>
                  <a:lnTo>
                    <a:pt x="0" y="113030"/>
                  </a:lnTo>
                  <a:lnTo>
                    <a:pt x="55880" y="113030"/>
                  </a:lnTo>
                  <a:lnTo>
                    <a:pt x="55880" y="110490"/>
                  </a:lnTo>
                  <a:close/>
                </a:path>
                <a:path w="55879" h="797560">
                  <a:moveTo>
                    <a:pt x="55880" y="113030"/>
                  </a:moveTo>
                  <a:lnTo>
                    <a:pt x="0" y="113030"/>
                  </a:lnTo>
                  <a:lnTo>
                    <a:pt x="0" y="116840"/>
                  </a:lnTo>
                  <a:lnTo>
                    <a:pt x="55880" y="116840"/>
                  </a:lnTo>
                  <a:lnTo>
                    <a:pt x="55880" y="113030"/>
                  </a:lnTo>
                  <a:close/>
                </a:path>
                <a:path w="55879" h="797560">
                  <a:moveTo>
                    <a:pt x="55880" y="116840"/>
                  </a:moveTo>
                  <a:lnTo>
                    <a:pt x="0" y="116840"/>
                  </a:lnTo>
                  <a:lnTo>
                    <a:pt x="0" y="123190"/>
                  </a:lnTo>
                  <a:lnTo>
                    <a:pt x="55880" y="123190"/>
                  </a:lnTo>
                  <a:lnTo>
                    <a:pt x="55880" y="116840"/>
                  </a:lnTo>
                  <a:close/>
                </a:path>
                <a:path w="55879" h="797560">
                  <a:moveTo>
                    <a:pt x="55880" y="123190"/>
                  </a:moveTo>
                  <a:lnTo>
                    <a:pt x="0" y="123190"/>
                  </a:lnTo>
                  <a:lnTo>
                    <a:pt x="0" y="129540"/>
                  </a:lnTo>
                  <a:lnTo>
                    <a:pt x="55880" y="129540"/>
                  </a:lnTo>
                  <a:lnTo>
                    <a:pt x="55880" y="123190"/>
                  </a:lnTo>
                  <a:close/>
                </a:path>
                <a:path w="55879" h="797560">
                  <a:moveTo>
                    <a:pt x="55880" y="129540"/>
                  </a:moveTo>
                  <a:lnTo>
                    <a:pt x="0" y="129540"/>
                  </a:lnTo>
                  <a:lnTo>
                    <a:pt x="0" y="132080"/>
                  </a:lnTo>
                  <a:lnTo>
                    <a:pt x="55880" y="132080"/>
                  </a:lnTo>
                  <a:lnTo>
                    <a:pt x="55880" y="129540"/>
                  </a:lnTo>
                  <a:close/>
                </a:path>
                <a:path w="55879" h="797560">
                  <a:moveTo>
                    <a:pt x="55880" y="132080"/>
                  </a:moveTo>
                  <a:lnTo>
                    <a:pt x="0" y="132080"/>
                  </a:lnTo>
                  <a:lnTo>
                    <a:pt x="0" y="138430"/>
                  </a:lnTo>
                  <a:lnTo>
                    <a:pt x="55880" y="138430"/>
                  </a:lnTo>
                  <a:lnTo>
                    <a:pt x="55880" y="132080"/>
                  </a:lnTo>
                  <a:close/>
                </a:path>
                <a:path w="55879" h="797560">
                  <a:moveTo>
                    <a:pt x="55880" y="138430"/>
                  </a:moveTo>
                  <a:lnTo>
                    <a:pt x="0" y="138430"/>
                  </a:lnTo>
                  <a:lnTo>
                    <a:pt x="0" y="148590"/>
                  </a:lnTo>
                  <a:lnTo>
                    <a:pt x="55880" y="148590"/>
                  </a:lnTo>
                  <a:lnTo>
                    <a:pt x="55880" y="138430"/>
                  </a:lnTo>
                  <a:close/>
                </a:path>
                <a:path w="55879" h="797560">
                  <a:moveTo>
                    <a:pt x="55880" y="148590"/>
                  </a:moveTo>
                  <a:lnTo>
                    <a:pt x="0" y="148590"/>
                  </a:lnTo>
                  <a:lnTo>
                    <a:pt x="0" y="151130"/>
                  </a:lnTo>
                  <a:lnTo>
                    <a:pt x="55880" y="151130"/>
                  </a:lnTo>
                  <a:lnTo>
                    <a:pt x="55880" y="148590"/>
                  </a:lnTo>
                  <a:close/>
                </a:path>
                <a:path w="55879" h="797560">
                  <a:moveTo>
                    <a:pt x="55880" y="151130"/>
                  </a:moveTo>
                  <a:lnTo>
                    <a:pt x="0" y="151130"/>
                  </a:lnTo>
                  <a:lnTo>
                    <a:pt x="0" y="154940"/>
                  </a:lnTo>
                  <a:lnTo>
                    <a:pt x="55880" y="154940"/>
                  </a:lnTo>
                  <a:lnTo>
                    <a:pt x="55880" y="151130"/>
                  </a:lnTo>
                  <a:close/>
                </a:path>
                <a:path w="55879" h="797560">
                  <a:moveTo>
                    <a:pt x="55880" y="154940"/>
                  </a:moveTo>
                  <a:lnTo>
                    <a:pt x="0" y="154940"/>
                  </a:lnTo>
                  <a:lnTo>
                    <a:pt x="0" y="163830"/>
                  </a:lnTo>
                  <a:lnTo>
                    <a:pt x="55880" y="163830"/>
                  </a:lnTo>
                  <a:lnTo>
                    <a:pt x="55880" y="154940"/>
                  </a:lnTo>
                  <a:close/>
                </a:path>
                <a:path w="55879" h="797560">
                  <a:moveTo>
                    <a:pt x="55880" y="163830"/>
                  </a:moveTo>
                  <a:lnTo>
                    <a:pt x="0" y="163830"/>
                  </a:lnTo>
                  <a:lnTo>
                    <a:pt x="0" y="167640"/>
                  </a:lnTo>
                  <a:lnTo>
                    <a:pt x="55880" y="167640"/>
                  </a:lnTo>
                  <a:lnTo>
                    <a:pt x="55880" y="163830"/>
                  </a:lnTo>
                  <a:close/>
                </a:path>
                <a:path w="55879" h="797560">
                  <a:moveTo>
                    <a:pt x="55880" y="167640"/>
                  </a:moveTo>
                  <a:lnTo>
                    <a:pt x="0" y="167640"/>
                  </a:lnTo>
                  <a:lnTo>
                    <a:pt x="0" y="170180"/>
                  </a:lnTo>
                  <a:lnTo>
                    <a:pt x="55880" y="170180"/>
                  </a:lnTo>
                  <a:lnTo>
                    <a:pt x="55880" y="167640"/>
                  </a:lnTo>
                  <a:close/>
                </a:path>
                <a:path w="55879" h="797560">
                  <a:moveTo>
                    <a:pt x="55880" y="170180"/>
                  </a:moveTo>
                  <a:lnTo>
                    <a:pt x="0" y="170180"/>
                  </a:lnTo>
                  <a:lnTo>
                    <a:pt x="0" y="180340"/>
                  </a:lnTo>
                  <a:lnTo>
                    <a:pt x="55880" y="180340"/>
                  </a:lnTo>
                  <a:lnTo>
                    <a:pt x="55880" y="170180"/>
                  </a:lnTo>
                  <a:close/>
                </a:path>
                <a:path w="55879" h="797560">
                  <a:moveTo>
                    <a:pt x="55880" y="180340"/>
                  </a:moveTo>
                  <a:lnTo>
                    <a:pt x="0" y="180340"/>
                  </a:lnTo>
                  <a:lnTo>
                    <a:pt x="0" y="182880"/>
                  </a:lnTo>
                  <a:lnTo>
                    <a:pt x="55880" y="182880"/>
                  </a:lnTo>
                  <a:lnTo>
                    <a:pt x="55880" y="180340"/>
                  </a:lnTo>
                  <a:close/>
                </a:path>
                <a:path w="55879" h="797560">
                  <a:moveTo>
                    <a:pt x="55880" y="182880"/>
                  </a:moveTo>
                  <a:lnTo>
                    <a:pt x="0" y="182880"/>
                  </a:lnTo>
                  <a:lnTo>
                    <a:pt x="0" y="186690"/>
                  </a:lnTo>
                  <a:lnTo>
                    <a:pt x="55880" y="186690"/>
                  </a:lnTo>
                  <a:lnTo>
                    <a:pt x="55880" y="182880"/>
                  </a:lnTo>
                  <a:close/>
                </a:path>
                <a:path w="55879" h="797560">
                  <a:moveTo>
                    <a:pt x="55880" y="186690"/>
                  </a:moveTo>
                  <a:lnTo>
                    <a:pt x="0" y="186690"/>
                  </a:lnTo>
                  <a:lnTo>
                    <a:pt x="0" y="189230"/>
                  </a:lnTo>
                  <a:lnTo>
                    <a:pt x="55880" y="189230"/>
                  </a:lnTo>
                  <a:lnTo>
                    <a:pt x="55880" y="186690"/>
                  </a:lnTo>
                  <a:close/>
                </a:path>
                <a:path w="55879" h="797560">
                  <a:moveTo>
                    <a:pt x="55880" y="189230"/>
                  </a:moveTo>
                  <a:lnTo>
                    <a:pt x="0" y="189230"/>
                  </a:lnTo>
                  <a:lnTo>
                    <a:pt x="0" y="193040"/>
                  </a:lnTo>
                  <a:lnTo>
                    <a:pt x="55880" y="193040"/>
                  </a:lnTo>
                  <a:lnTo>
                    <a:pt x="55880" y="189230"/>
                  </a:lnTo>
                  <a:close/>
                </a:path>
                <a:path w="55879" h="797560">
                  <a:moveTo>
                    <a:pt x="55880" y="193040"/>
                  </a:moveTo>
                  <a:lnTo>
                    <a:pt x="0" y="193040"/>
                  </a:lnTo>
                  <a:lnTo>
                    <a:pt x="0" y="195580"/>
                  </a:lnTo>
                  <a:lnTo>
                    <a:pt x="55880" y="195580"/>
                  </a:lnTo>
                  <a:lnTo>
                    <a:pt x="55880" y="193040"/>
                  </a:lnTo>
                  <a:close/>
                </a:path>
                <a:path w="55879" h="797560">
                  <a:moveTo>
                    <a:pt x="55880" y="195580"/>
                  </a:moveTo>
                  <a:lnTo>
                    <a:pt x="0" y="195580"/>
                  </a:lnTo>
                  <a:lnTo>
                    <a:pt x="0" y="199390"/>
                  </a:lnTo>
                  <a:lnTo>
                    <a:pt x="55880" y="199390"/>
                  </a:lnTo>
                  <a:lnTo>
                    <a:pt x="55880" y="195580"/>
                  </a:lnTo>
                  <a:close/>
                </a:path>
                <a:path w="55879" h="797560">
                  <a:moveTo>
                    <a:pt x="55880" y="199390"/>
                  </a:moveTo>
                  <a:lnTo>
                    <a:pt x="0" y="199390"/>
                  </a:lnTo>
                  <a:lnTo>
                    <a:pt x="0" y="205740"/>
                  </a:lnTo>
                  <a:lnTo>
                    <a:pt x="55880" y="205740"/>
                  </a:lnTo>
                  <a:lnTo>
                    <a:pt x="55880" y="199390"/>
                  </a:lnTo>
                  <a:close/>
                </a:path>
                <a:path w="55879" h="797560">
                  <a:moveTo>
                    <a:pt x="55880" y="205740"/>
                  </a:moveTo>
                  <a:lnTo>
                    <a:pt x="0" y="205740"/>
                  </a:lnTo>
                  <a:lnTo>
                    <a:pt x="0" y="208280"/>
                  </a:lnTo>
                  <a:lnTo>
                    <a:pt x="55880" y="208280"/>
                  </a:lnTo>
                  <a:lnTo>
                    <a:pt x="55880" y="205740"/>
                  </a:lnTo>
                  <a:close/>
                </a:path>
                <a:path w="55879" h="797560">
                  <a:moveTo>
                    <a:pt x="55880" y="208280"/>
                  </a:moveTo>
                  <a:lnTo>
                    <a:pt x="0" y="208280"/>
                  </a:lnTo>
                  <a:lnTo>
                    <a:pt x="0" y="212090"/>
                  </a:lnTo>
                  <a:lnTo>
                    <a:pt x="55880" y="212090"/>
                  </a:lnTo>
                  <a:lnTo>
                    <a:pt x="55880" y="208280"/>
                  </a:lnTo>
                  <a:close/>
                </a:path>
                <a:path w="55879" h="797560">
                  <a:moveTo>
                    <a:pt x="55880" y="212090"/>
                  </a:moveTo>
                  <a:lnTo>
                    <a:pt x="0" y="212090"/>
                  </a:lnTo>
                  <a:lnTo>
                    <a:pt x="0" y="220980"/>
                  </a:lnTo>
                  <a:lnTo>
                    <a:pt x="55880" y="220980"/>
                  </a:lnTo>
                  <a:lnTo>
                    <a:pt x="55880" y="212090"/>
                  </a:lnTo>
                  <a:close/>
                </a:path>
                <a:path w="55879" h="797560">
                  <a:moveTo>
                    <a:pt x="55880" y="220980"/>
                  </a:moveTo>
                  <a:lnTo>
                    <a:pt x="0" y="220980"/>
                  </a:lnTo>
                  <a:lnTo>
                    <a:pt x="0" y="224790"/>
                  </a:lnTo>
                  <a:lnTo>
                    <a:pt x="55880" y="224790"/>
                  </a:lnTo>
                  <a:lnTo>
                    <a:pt x="55880" y="220980"/>
                  </a:lnTo>
                  <a:close/>
                </a:path>
                <a:path w="55879" h="797560">
                  <a:moveTo>
                    <a:pt x="55880" y="224790"/>
                  </a:moveTo>
                  <a:lnTo>
                    <a:pt x="0" y="224790"/>
                  </a:lnTo>
                  <a:lnTo>
                    <a:pt x="0" y="227330"/>
                  </a:lnTo>
                  <a:lnTo>
                    <a:pt x="55880" y="227330"/>
                  </a:lnTo>
                  <a:lnTo>
                    <a:pt x="55880" y="224790"/>
                  </a:lnTo>
                  <a:close/>
                </a:path>
                <a:path w="55879" h="797560">
                  <a:moveTo>
                    <a:pt x="55880" y="227330"/>
                  </a:moveTo>
                  <a:lnTo>
                    <a:pt x="0" y="227330"/>
                  </a:lnTo>
                  <a:lnTo>
                    <a:pt x="0" y="231140"/>
                  </a:lnTo>
                  <a:lnTo>
                    <a:pt x="55880" y="231140"/>
                  </a:lnTo>
                  <a:lnTo>
                    <a:pt x="55880" y="227330"/>
                  </a:lnTo>
                  <a:close/>
                </a:path>
                <a:path w="55879" h="797560">
                  <a:moveTo>
                    <a:pt x="55880" y="231140"/>
                  </a:moveTo>
                  <a:lnTo>
                    <a:pt x="0" y="231140"/>
                  </a:lnTo>
                  <a:lnTo>
                    <a:pt x="0" y="233680"/>
                  </a:lnTo>
                  <a:lnTo>
                    <a:pt x="55880" y="233680"/>
                  </a:lnTo>
                  <a:lnTo>
                    <a:pt x="55880" y="231140"/>
                  </a:lnTo>
                  <a:close/>
                </a:path>
                <a:path w="55879" h="797560">
                  <a:moveTo>
                    <a:pt x="55880" y="233680"/>
                  </a:moveTo>
                  <a:lnTo>
                    <a:pt x="0" y="233680"/>
                  </a:lnTo>
                  <a:lnTo>
                    <a:pt x="0" y="240030"/>
                  </a:lnTo>
                  <a:lnTo>
                    <a:pt x="55880" y="240030"/>
                  </a:lnTo>
                  <a:lnTo>
                    <a:pt x="55880" y="233680"/>
                  </a:lnTo>
                  <a:close/>
                </a:path>
                <a:path w="55879" h="797560">
                  <a:moveTo>
                    <a:pt x="55880" y="240030"/>
                  </a:moveTo>
                  <a:lnTo>
                    <a:pt x="0" y="240030"/>
                  </a:lnTo>
                  <a:lnTo>
                    <a:pt x="0" y="246380"/>
                  </a:lnTo>
                  <a:lnTo>
                    <a:pt x="55880" y="246380"/>
                  </a:lnTo>
                  <a:lnTo>
                    <a:pt x="55880" y="240030"/>
                  </a:lnTo>
                  <a:close/>
                </a:path>
                <a:path w="55879" h="797560">
                  <a:moveTo>
                    <a:pt x="55880" y="246380"/>
                  </a:moveTo>
                  <a:lnTo>
                    <a:pt x="0" y="246380"/>
                  </a:lnTo>
                  <a:lnTo>
                    <a:pt x="0" y="250190"/>
                  </a:lnTo>
                  <a:lnTo>
                    <a:pt x="55880" y="250190"/>
                  </a:lnTo>
                  <a:lnTo>
                    <a:pt x="55880" y="246380"/>
                  </a:lnTo>
                  <a:close/>
                </a:path>
                <a:path w="55879" h="797560">
                  <a:moveTo>
                    <a:pt x="55880" y="250190"/>
                  </a:moveTo>
                  <a:lnTo>
                    <a:pt x="0" y="250190"/>
                  </a:lnTo>
                  <a:lnTo>
                    <a:pt x="0" y="252730"/>
                  </a:lnTo>
                  <a:lnTo>
                    <a:pt x="55880" y="252730"/>
                  </a:lnTo>
                  <a:lnTo>
                    <a:pt x="55880" y="250190"/>
                  </a:lnTo>
                  <a:close/>
                </a:path>
                <a:path w="55879" h="797560">
                  <a:moveTo>
                    <a:pt x="55880" y="252730"/>
                  </a:moveTo>
                  <a:lnTo>
                    <a:pt x="0" y="252730"/>
                  </a:lnTo>
                  <a:lnTo>
                    <a:pt x="0" y="256540"/>
                  </a:lnTo>
                  <a:lnTo>
                    <a:pt x="55880" y="256540"/>
                  </a:lnTo>
                  <a:lnTo>
                    <a:pt x="55880" y="252730"/>
                  </a:lnTo>
                  <a:close/>
                </a:path>
                <a:path w="55879" h="797560">
                  <a:moveTo>
                    <a:pt x="55880" y="256540"/>
                  </a:moveTo>
                  <a:lnTo>
                    <a:pt x="0" y="256540"/>
                  </a:lnTo>
                  <a:lnTo>
                    <a:pt x="0" y="259080"/>
                  </a:lnTo>
                  <a:lnTo>
                    <a:pt x="55880" y="259080"/>
                  </a:lnTo>
                  <a:lnTo>
                    <a:pt x="55880" y="256540"/>
                  </a:lnTo>
                  <a:close/>
                </a:path>
                <a:path w="55879" h="797560">
                  <a:moveTo>
                    <a:pt x="55880" y="259080"/>
                  </a:moveTo>
                  <a:lnTo>
                    <a:pt x="0" y="259080"/>
                  </a:lnTo>
                  <a:lnTo>
                    <a:pt x="0" y="262890"/>
                  </a:lnTo>
                  <a:lnTo>
                    <a:pt x="55880" y="262890"/>
                  </a:lnTo>
                  <a:lnTo>
                    <a:pt x="55880" y="259080"/>
                  </a:lnTo>
                  <a:close/>
                </a:path>
                <a:path w="55879" h="797560">
                  <a:moveTo>
                    <a:pt x="55880" y="262890"/>
                  </a:moveTo>
                  <a:lnTo>
                    <a:pt x="0" y="262890"/>
                  </a:lnTo>
                  <a:lnTo>
                    <a:pt x="0" y="265430"/>
                  </a:lnTo>
                  <a:lnTo>
                    <a:pt x="55880" y="265430"/>
                  </a:lnTo>
                  <a:lnTo>
                    <a:pt x="55880" y="262890"/>
                  </a:lnTo>
                  <a:close/>
                </a:path>
                <a:path w="55879" h="797560">
                  <a:moveTo>
                    <a:pt x="55880" y="265430"/>
                  </a:moveTo>
                  <a:lnTo>
                    <a:pt x="0" y="265430"/>
                  </a:lnTo>
                  <a:lnTo>
                    <a:pt x="0" y="269240"/>
                  </a:lnTo>
                  <a:lnTo>
                    <a:pt x="55880" y="269240"/>
                  </a:lnTo>
                  <a:lnTo>
                    <a:pt x="55880" y="265430"/>
                  </a:lnTo>
                  <a:close/>
                </a:path>
                <a:path w="55879" h="797560">
                  <a:moveTo>
                    <a:pt x="55880" y="269240"/>
                  </a:moveTo>
                  <a:lnTo>
                    <a:pt x="0" y="269240"/>
                  </a:lnTo>
                  <a:lnTo>
                    <a:pt x="0" y="271780"/>
                  </a:lnTo>
                  <a:lnTo>
                    <a:pt x="55880" y="271780"/>
                  </a:lnTo>
                  <a:lnTo>
                    <a:pt x="55880" y="269240"/>
                  </a:lnTo>
                  <a:close/>
                </a:path>
                <a:path w="55879" h="797560">
                  <a:moveTo>
                    <a:pt x="55880" y="271780"/>
                  </a:moveTo>
                  <a:lnTo>
                    <a:pt x="0" y="271780"/>
                  </a:lnTo>
                  <a:lnTo>
                    <a:pt x="0" y="281940"/>
                  </a:lnTo>
                  <a:lnTo>
                    <a:pt x="55880" y="281940"/>
                  </a:lnTo>
                  <a:lnTo>
                    <a:pt x="55880" y="271780"/>
                  </a:lnTo>
                  <a:close/>
                </a:path>
                <a:path w="55879" h="797560">
                  <a:moveTo>
                    <a:pt x="55880" y="281940"/>
                  </a:moveTo>
                  <a:lnTo>
                    <a:pt x="0" y="281940"/>
                  </a:lnTo>
                  <a:lnTo>
                    <a:pt x="0" y="284480"/>
                  </a:lnTo>
                  <a:lnTo>
                    <a:pt x="55880" y="284480"/>
                  </a:lnTo>
                  <a:lnTo>
                    <a:pt x="55880" y="281940"/>
                  </a:lnTo>
                  <a:close/>
                </a:path>
                <a:path w="55879" h="797560">
                  <a:moveTo>
                    <a:pt x="55880" y="284480"/>
                  </a:moveTo>
                  <a:lnTo>
                    <a:pt x="0" y="284480"/>
                  </a:lnTo>
                  <a:lnTo>
                    <a:pt x="0" y="288290"/>
                  </a:lnTo>
                  <a:lnTo>
                    <a:pt x="55880" y="288290"/>
                  </a:lnTo>
                  <a:lnTo>
                    <a:pt x="55880" y="284480"/>
                  </a:lnTo>
                  <a:close/>
                </a:path>
                <a:path w="55879" h="797560">
                  <a:moveTo>
                    <a:pt x="55880" y="288290"/>
                  </a:moveTo>
                  <a:lnTo>
                    <a:pt x="0" y="288290"/>
                  </a:lnTo>
                  <a:lnTo>
                    <a:pt x="0" y="290830"/>
                  </a:lnTo>
                  <a:lnTo>
                    <a:pt x="55880" y="290830"/>
                  </a:lnTo>
                  <a:lnTo>
                    <a:pt x="55880" y="288290"/>
                  </a:lnTo>
                  <a:close/>
                </a:path>
                <a:path w="55879" h="797560">
                  <a:moveTo>
                    <a:pt x="55880" y="290830"/>
                  </a:moveTo>
                  <a:lnTo>
                    <a:pt x="0" y="290830"/>
                  </a:lnTo>
                  <a:lnTo>
                    <a:pt x="0" y="300990"/>
                  </a:lnTo>
                  <a:lnTo>
                    <a:pt x="55880" y="300990"/>
                  </a:lnTo>
                  <a:lnTo>
                    <a:pt x="55880" y="290830"/>
                  </a:lnTo>
                  <a:close/>
                </a:path>
                <a:path w="55879" h="797560">
                  <a:moveTo>
                    <a:pt x="55880" y="300990"/>
                  </a:moveTo>
                  <a:lnTo>
                    <a:pt x="0" y="300990"/>
                  </a:lnTo>
                  <a:lnTo>
                    <a:pt x="0" y="303530"/>
                  </a:lnTo>
                  <a:lnTo>
                    <a:pt x="55880" y="303530"/>
                  </a:lnTo>
                  <a:lnTo>
                    <a:pt x="55880" y="300990"/>
                  </a:lnTo>
                  <a:close/>
                </a:path>
                <a:path w="55879" h="797560">
                  <a:moveTo>
                    <a:pt x="55880" y="303530"/>
                  </a:moveTo>
                  <a:lnTo>
                    <a:pt x="0" y="303530"/>
                  </a:lnTo>
                  <a:lnTo>
                    <a:pt x="0" y="309880"/>
                  </a:lnTo>
                  <a:lnTo>
                    <a:pt x="55880" y="309880"/>
                  </a:lnTo>
                  <a:lnTo>
                    <a:pt x="55880" y="303530"/>
                  </a:lnTo>
                  <a:close/>
                </a:path>
                <a:path w="55879" h="797560">
                  <a:moveTo>
                    <a:pt x="55880" y="309880"/>
                  </a:moveTo>
                  <a:lnTo>
                    <a:pt x="0" y="309880"/>
                  </a:lnTo>
                  <a:lnTo>
                    <a:pt x="0" y="313690"/>
                  </a:lnTo>
                  <a:lnTo>
                    <a:pt x="55880" y="313690"/>
                  </a:lnTo>
                  <a:lnTo>
                    <a:pt x="55880" y="309880"/>
                  </a:lnTo>
                  <a:close/>
                </a:path>
                <a:path w="55879" h="797560">
                  <a:moveTo>
                    <a:pt x="55880" y="313690"/>
                  </a:moveTo>
                  <a:lnTo>
                    <a:pt x="0" y="313690"/>
                  </a:lnTo>
                  <a:lnTo>
                    <a:pt x="0" y="322580"/>
                  </a:lnTo>
                  <a:lnTo>
                    <a:pt x="55880" y="322580"/>
                  </a:lnTo>
                  <a:lnTo>
                    <a:pt x="55880" y="313690"/>
                  </a:lnTo>
                  <a:close/>
                </a:path>
                <a:path w="55879" h="797560">
                  <a:moveTo>
                    <a:pt x="55880" y="322580"/>
                  </a:moveTo>
                  <a:lnTo>
                    <a:pt x="0" y="322580"/>
                  </a:lnTo>
                  <a:lnTo>
                    <a:pt x="0" y="328930"/>
                  </a:lnTo>
                  <a:lnTo>
                    <a:pt x="55880" y="328930"/>
                  </a:lnTo>
                  <a:lnTo>
                    <a:pt x="55880" y="322580"/>
                  </a:lnTo>
                  <a:close/>
                </a:path>
                <a:path w="55879" h="797560">
                  <a:moveTo>
                    <a:pt x="55880" y="328930"/>
                  </a:moveTo>
                  <a:lnTo>
                    <a:pt x="0" y="328930"/>
                  </a:lnTo>
                  <a:lnTo>
                    <a:pt x="0" y="332740"/>
                  </a:lnTo>
                  <a:lnTo>
                    <a:pt x="55880" y="332740"/>
                  </a:lnTo>
                  <a:lnTo>
                    <a:pt x="55880" y="328930"/>
                  </a:lnTo>
                  <a:close/>
                </a:path>
                <a:path w="55879" h="797560">
                  <a:moveTo>
                    <a:pt x="55880" y="332740"/>
                  </a:moveTo>
                  <a:lnTo>
                    <a:pt x="0" y="332740"/>
                  </a:lnTo>
                  <a:lnTo>
                    <a:pt x="0" y="335280"/>
                  </a:lnTo>
                  <a:lnTo>
                    <a:pt x="55880" y="335280"/>
                  </a:lnTo>
                  <a:lnTo>
                    <a:pt x="55880" y="332740"/>
                  </a:lnTo>
                  <a:close/>
                </a:path>
                <a:path w="55879" h="797560">
                  <a:moveTo>
                    <a:pt x="55880" y="335280"/>
                  </a:moveTo>
                  <a:lnTo>
                    <a:pt x="0" y="335280"/>
                  </a:lnTo>
                  <a:lnTo>
                    <a:pt x="0" y="341630"/>
                  </a:lnTo>
                  <a:lnTo>
                    <a:pt x="55880" y="341630"/>
                  </a:lnTo>
                  <a:lnTo>
                    <a:pt x="55880" y="335280"/>
                  </a:lnTo>
                  <a:close/>
                </a:path>
                <a:path w="55879" h="797560">
                  <a:moveTo>
                    <a:pt x="55880" y="341630"/>
                  </a:moveTo>
                  <a:lnTo>
                    <a:pt x="0" y="341630"/>
                  </a:lnTo>
                  <a:lnTo>
                    <a:pt x="0" y="345440"/>
                  </a:lnTo>
                  <a:lnTo>
                    <a:pt x="55880" y="345440"/>
                  </a:lnTo>
                  <a:lnTo>
                    <a:pt x="55880" y="341630"/>
                  </a:lnTo>
                  <a:close/>
                </a:path>
                <a:path w="55879" h="797560">
                  <a:moveTo>
                    <a:pt x="55880" y="345440"/>
                  </a:moveTo>
                  <a:lnTo>
                    <a:pt x="0" y="345440"/>
                  </a:lnTo>
                  <a:lnTo>
                    <a:pt x="0" y="347980"/>
                  </a:lnTo>
                  <a:lnTo>
                    <a:pt x="55880" y="347980"/>
                  </a:lnTo>
                  <a:lnTo>
                    <a:pt x="55880" y="345440"/>
                  </a:lnTo>
                  <a:close/>
                </a:path>
                <a:path w="55879" h="797560">
                  <a:moveTo>
                    <a:pt x="55880" y="347980"/>
                  </a:moveTo>
                  <a:lnTo>
                    <a:pt x="0" y="347980"/>
                  </a:lnTo>
                  <a:lnTo>
                    <a:pt x="0" y="351790"/>
                  </a:lnTo>
                  <a:lnTo>
                    <a:pt x="55880" y="351790"/>
                  </a:lnTo>
                  <a:lnTo>
                    <a:pt x="55880" y="347980"/>
                  </a:lnTo>
                  <a:close/>
                </a:path>
                <a:path w="55879" h="797560">
                  <a:moveTo>
                    <a:pt x="55880" y="351790"/>
                  </a:moveTo>
                  <a:lnTo>
                    <a:pt x="0" y="351790"/>
                  </a:lnTo>
                  <a:lnTo>
                    <a:pt x="0" y="354330"/>
                  </a:lnTo>
                  <a:lnTo>
                    <a:pt x="55880" y="354330"/>
                  </a:lnTo>
                  <a:lnTo>
                    <a:pt x="55880" y="351790"/>
                  </a:lnTo>
                  <a:close/>
                </a:path>
                <a:path w="55879" h="797560">
                  <a:moveTo>
                    <a:pt x="55880" y="354330"/>
                  </a:moveTo>
                  <a:lnTo>
                    <a:pt x="0" y="354330"/>
                  </a:lnTo>
                  <a:lnTo>
                    <a:pt x="0" y="367030"/>
                  </a:lnTo>
                  <a:lnTo>
                    <a:pt x="55880" y="367030"/>
                  </a:lnTo>
                  <a:lnTo>
                    <a:pt x="55880" y="354330"/>
                  </a:lnTo>
                  <a:close/>
                </a:path>
                <a:path w="55879" h="797560">
                  <a:moveTo>
                    <a:pt x="55880" y="367030"/>
                  </a:moveTo>
                  <a:lnTo>
                    <a:pt x="0" y="367030"/>
                  </a:lnTo>
                  <a:lnTo>
                    <a:pt x="0" y="377190"/>
                  </a:lnTo>
                  <a:lnTo>
                    <a:pt x="55880" y="377190"/>
                  </a:lnTo>
                  <a:lnTo>
                    <a:pt x="55880" y="367030"/>
                  </a:lnTo>
                  <a:close/>
                </a:path>
                <a:path w="55879" h="797560">
                  <a:moveTo>
                    <a:pt x="55880" y="377190"/>
                  </a:moveTo>
                  <a:lnTo>
                    <a:pt x="0" y="377190"/>
                  </a:lnTo>
                  <a:lnTo>
                    <a:pt x="0" y="379730"/>
                  </a:lnTo>
                  <a:lnTo>
                    <a:pt x="55880" y="379730"/>
                  </a:lnTo>
                  <a:lnTo>
                    <a:pt x="55880" y="377190"/>
                  </a:lnTo>
                  <a:close/>
                </a:path>
                <a:path w="55879" h="797560">
                  <a:moveTo>
                    <a:pt x="55880" y="379730"/>
                  </a:moveTo>
                  <a:lnTo>
                    <a:pt x="0" y="379730"/>
                  </a:lnTo>
                  <a:lnTo>
                    <a:pt x="0" y="389890"/>
                  </a:lnTo>
                  <a:lnTo>
                    <a:pt x="55880" y="389890"/>
                  </a:lnTo>
                  <a:lnTo>
                    <a:pt x="55880" y="379730"/>
                  </a:lnTo>
                  <a:close/>
                </a:path>
                <a:path w="55879" h="797560">
                  <a:moveTo>
                    <a:pt x="55880" y="389890"/>
                  </a:moveTo>
                  <a:lnTo>
                    <a:pt x="0" y="389890"/>
                  </a:lnTo>
                  <a:lnTo>
                    <a:pt x="0" y="402590"/>
                  </a:lnTo>
                  <a:lnTo>
                    <a:pt x="55880" y="402590"/>
                  </a:lnTo>
                  <a:lnTo>
                    <a:pt x="55880" y="389890"/>
                  </a:lnTo>
                  <a:close/>
                </a:path>
                <a:path w="55879" h="797560">
                  <a:moveTo>
                    <a:pt x="55880" y="402590"/>
                  </a:moveTo>
                  <a:lnTo>
                    <a:pt x="0" y="402590"/>
                  </a:lnTo>
                  <a:lnTo>
                    <a:pt x="0" y="405130"/>
                  </a:lnTo>
                  <a:lnTo>
                    <a:pt x="55880" y="405130"/>
                  </a:lnTo>
                  <a:lnTo>
                    <a:pt x="55880" y="402590"/>
                  </a:lnTo>
                  <a:close/>
                </a:path>
                <a:path w="55879" h="797560">
                  <a:moveTo>
                    <a:pt x="55880" y="405130"/>
                  </a:moveTo>
                  <a:lnTo>
                    <a:pt x="0" y="405130"/>
                  </a:lnTo>
                  <a:lnTo>
                    <a:pt x="0" y="411480"/>
                  </a:lnTo>
                  <a:lnTo>
                    <a:pt x="55880" y="411480"/>
                  </a:lnTo>
                  <a:lnTo>
                    <a:pt x="55880" y="405130"/>
                  </a:lnTo>
                  <a:close/>
                </a:path>
                <a:path w="55879" h="797560">
                  <a:moveTo>
                    <a:pt x="55880" y="411480"/>
                  </a:moveTo>
                  <a:lnTo>
                    <a:pt x="0" y="411480"/>
                  </a:lnTo>
                  <a:lnTo>
                    <a:pt x="0" y="417830"/>
                  </a:lnTo>
                  <a:lnTo>
                    <a:pt x="55880" y="417830"/>
                  </a:lnTo>
                  <a:lnTo>
                    <a:pt x="55880" y="411480"/>
                  </a:lnTo>
                  <a:close/>
                </a:path>
                <a:path w="55879" h="797560">
                  <a:moveTo>
                    <a:pt x="55880" y="417830"/>
                  </a:moveTo>
                  <a:lnTo>
                    <a:pt x="0" y="417830"/>
                  </a:lnTo>
                  <a:lnTo>
                    <a:pt x="0" y="421640"/>
                  </a:lnTo>
                  <a:lnTo>
                    <a:pt x="55880" y="421640"/>
                  </a:lnTo>
                  <a:lnTo>
                    <a:pt x="55880" y="417830"/>
                  </a:lnTo>
                  <a:close/>
                </a:path>
                <a:path w="55879" h="797560">
                  <a:moveTo>
                    <a:pt x="55880" y="421640"/>
                  </a:moveTo>
                  <a:lnTo>
                    <a:pt x="0" y="421640"/>
                  </a:lnTo>
                  <a:lnTo>
                    <a:pt x="0" y="430530"/>
                  </a:lnTo>
                  <a:lnTo>
                    <a:pt x="55880" y="430530"/>
                  </a:lnTo>
                  <a:lnTo>
                    <a:pt x="55880" y="421640"/>
                  </a:lnTo>
                  <a:close/>
                </a:path>
                <a:path w="55879" h="797560">
                  <a:moveTo>
                    <a:pt x="55880" y="430530"/>
                  </a:moveTo>
                  <a:lnTo>
                    <a:pt x="0" y="430530"/>
                  </a:lnTo>
                  <a:lnTo>
                    <a:pt x="0" y="434340"/>
                  </a:lnTo>
                  <a:lnTo>
                    <a:pt x="55880" y="434340"/>
                  </a:lnTo>
                  <a:lnTo>
                    <a:pt x="55880" y="430530"/>
                  </a:lnTo>
                  <a:close/>
                </a:path>
                <a:path w="55879" h="797560">
                  <a:moveTo>
                    <a:pt x="55880" y="434340"/>
                  </a:moveTo>
                  <a:lnTo>
                    <a:pt x="0" y="434340"/>
                  </a:lnTo>
                  <a:lnTo>
                    <a:pt x="0" y="436880"/>
                  </a:lnTo>
                  <a:lnTo>
                    <a:pt x="55880" y="436880"/>
                  </a:lnTo>
                  <a:lnTo>
                    <a:pt x="55880" y="434340"/>
                  </a:lnTo>
                  <a:close/>
                </a:path>
                <a:path w="55879" h="797560">
                  <a:moveTo>
                    <a:pt x="55880" y="436880"/>
                  </a:moveTo>
                  <a:lnTo>
                    <a:pt x="0" y="436880"/>
                  </a:lnTo>
                  <a:lnTo>
                    <a:pt x="0" y="440690"/>
                  </a:lnTo>
                  <a:lnTo>
                    <a:pt x="55880" y="440690"/>
                  </a:lnTo>
                  <a:lnTo>
                    <a:pt x="55880" y="436880"/>
                  </a:lnTo>
                  <a:close/>
                </a:path>
                <a:path w="55879" h="797560">
                  <a:moveTo>
                    <a:pt x="55880" y="440690"/>
                  </a:moveTo>
                  <a:lnTo>
                    <a:pt x="0" y="440690"/>
                  </a:lnTo>
                  <a:lnTo>
                    <a:pt x="0" y="443230"/>
                  </a:lnTo>
                  <a:lnTo>
                    <a:pt x="55880" y="443230"/>
                  </a:lnTo>
                  <a:lnTo>
                    <a:pt x="55880" y="440690"/>
                  </a:lnTo>
                  <a:close/>
                </a:path>
                <a:path w="55879" h="797560">
                  <a:moveTo>
                    <a:pt x="55880" y="443230"/>
                  </a:moveTo>
                  <a:lnTo>
                    <a:pt x="0" y="443230"/>
                  </a:lnTo>
                  <a:lnTo>
                    <a:pt x="0" y="449580"/>
                  </a:lnTo>
                  <a:lnTo>
                    <a:pt x="55880" y="449580"/>
                  </a:lnTo>
                  <a:lnTo>
                    <a:pt x="55880" y="443230"/>
                  </a:lnTo>
                  <a:close/>
                </a:path>
                <a:path w="55879" h="797560">
                  <a:moveTo>
                    <a:pt x="55880" y="449580"/>
                  </a:moveTo>
                  <a:lnTo>
                    <a:pt x="0" y="449580"/>
                  </a:lnTo>
                  <a:lnTo>
                    <a:pt x="0" y="453390"/>
                  </a:lnTo>
                  <a:lnTo>
                    <a:pt x="55880" y="453390"/>
                  </a:lnTo>
                  <a:lnTo>
                    <a:pt x="55880" y="449580"/>
                  </a:lnTo>
                  <a:close/>
                </a:path>
                <a:path w="55879" h="797560">
                  <a:moveTo>
                    <a:pt x="55880" y="453390"/>
                  </a:moveTo>
                  <a:lnTo>
                    <a:pt x="0" y="453390"/>
                  </a:lnTo>
                  <a:lnTo>
                    <a:pt x="0" y="455930"/>
                  </a:lnTo>
                  <a:lnTo>
                    <a:pt x="55880" y="455930"/>
                  </a:lnTo>
                  <a:lnTo>
                    <a:pt x="55880" y="453390"/>
                  </a:lnTo>
                  <a:close/>
                </a:path>
                <a:path w="55879" h="797560">
                  <a:moveTo>
                    <a:pt x="55880" y="455930"/>
                  </a:moveTo>
                  <a:lnTo>
                    <a:pt x="0" y="455930"/>
                  </a:lnTo>
                  <a:lnTo>
                    <a:pt x="0" y="462280"/>
                  </a:lnTo>
                  <a:lnTo>
                    <a:pt x="55880" y="462280"/>
                  </a:lnTo>
                  <a:lnTo>
                    <a:pt x="55880" y="455930"/>
                  </a:lnTo>
                  <a:close/>
                </a:path>
                <a:path w="55879" h="797560">
                  <a:moveTo>
                    <a:pt x="55880" y="462280"/>
                  </a:moveTo>
                  <a:lnTo>
                    <a:pt x="0" y="462280"/>
                  </a:lnTo>
                  <a:lnTo>
                    <a:pt x="0" y="466090"/>
                  </a:lnTo>
                  <a:lnTo>
                    <a:pt x="55880" y="466090"/>
                  </a:lnTo>
                  <a:lnTo>
                    <a:pt x="55880" y="462280"/>
                  </a:lnTo>
                  <a:close/>
                </a:path>
                <a:path w="55879" h="797560">
                  <a:moveTo>
                    <a:pt x="55880" y="466090"/>
                  </a:moveTo>
                  <a:lnTo>
                    <a:pt x="0" y="466090"/>
                  </a:lnTo>
                  <a:lnTo>
                    <a:pt x="0" y="468630"/>
                  </a:lnTo>
                  <a:lnTo>
                    <a:pt x="55880" y="468630"/>
                  </a:lnTo>
                  <a:lnTo>
                    <a:pt x="55880" y="466090"/>
                  </a:lnTo>
                  <a:close/>
                </a:path>
                <a:path w="55879" h="797560">
                  <a:moveTo>
                    <a:pt x="55880" y="468630"/>
                  </a:moveTo>
                  <a:lnTo>
                    <a:pt x="0" y="468630"/>
                  </a:lnTo>
                  <a:lnTo>
                    <a:pt x="0" y="474980"/>
                  </a:lnTo>
                  <a:lnTo>
                    <a:pt x="55880" y="474980"/>
                  </a:lnTo>
                  <a:lnTo>
                    <a:pt x="55880" y="468630"/>
                  </a:lnTo>
                  <a:close/>
                </a:path>
                <a:path w="55879" h="797560">
                  <a:moveTo>
                    <a:pt x="55880" y="474980"/>
                  </a:moveTo>
                  <a:lnTo>
                    <a:pt x="0" y="474980"/>
                  </a:lnTo>
                  <a:lnTo>
                    <a:pt x="0" y="478790"/>
                  </a:lnTo>
                  <a:lnTo>
                    <a:pt x="55880" y="478790"/>
                  </a:lnTo>
                  <a:lnTo>
                    <a:pt x="55880" y="474980"/>
                  </a:lnTo>
                  <a:close/>
                </a:path>
                <a:path w="55879" h="797560">
                  <a:moveTo>
                    <a:pt x="55880" y="478790"/>
                  </a:moveTo>
                  <a:lnTo>
                    <a:pt x="0" y="478790"/>
                  </a:lnTo>
                  <a:lnTo>
                    <a:pt x="0" y="485140"/>
                  </a:lnTo>
                  <a:lnTo>
                    <a:pt x="55880" y="485140"/>
                  </a:lnTo>
                  <a:lnTo>
                    <a:pt x="55880" y="478790"/>
                  </a:lnTo>
                  <a:close/>
                </a:path>
                <a:path w="55879" h="797560">
                  <a:moveTo>
                    <a:pt x="55880" y="485140"/>
                  </a:moveTo>
                  <a:lnTo>
                    <a:pt x="0" y="485140"/>
                  </a:lnTo>
                  <a:lnTo>
                    <a:pt x="0" y="487680"/>
                  </a:lnTo>
                  <a:lnTo>
                    <a:pt x="55880" y="487680"/>
                  </a:lnTo>
                  <a:lnTo>
                    <a:pt x="55880" y="485140"/>
                  </a:lnTo>
                  <a:close/>
                </a:path>
                <a:path w="55879" h="797560">
                  <a:moveTo>
                    <a:pt x="55880" y="487680"/>
                  </a:moveTo>
                  <a:lnTo>
                    <a:pt x="0" y="487680"/>
                  </a:lnTo>
                  <a:lnTo>
                    <a:pt x="0" y="491490"/>
                  </a:lnTo>
                  <a:lnTo>
                    <a:pt x="55880" y="491490"/>
                  </a:lnTo>
                  <a:lnTo>
                    <a:pt x="55880" y="487680"/>
                  </a:lnTo>
                  <a:close/>
                </a:path>
                <a:path w="55879" h="797560">
                  <a:moveTo>
                    <a:pt x="55880" y="491490"/>
                  </a:moveTo>
                  <a:lnTo>
                    <a:pt x="0" y="491490"/>
                  </a:lnTo>
                  <a:lnTo>
                    <a:pt x="0" y="497840"/>
                  </a:lnTo>
                  <a:lnTo>
                    <a:pt x="55880" y="497840"/>
                  </a:lnTo>
                  <a:lnTo>
                    <a:pt x="55880" y="491490"/>
                  </a:lnTo>
                  <a:close/>
                </a:path>
                <a:path w="55879" h="797560">
                  <a:moveTo>
                    <a:pt x="55880" y="497840"/>
                  </a:moveTo>
                  <a:lnTo>
                    <a:pt x="0" y="497840"/>
                  </a:lnTo>
                  <a:lnTo>
                    <a:pt x="0" y="500380"/>
                  </a:lnTo>
                  <a:lnTo>
                    <a:pt x="55880" y="500380"/>
                  </a:lnTo>
                  <a:lnTo>
                    <a:pt x="55880" y="497840"/>
                  </a:lnTo>
                  <a:close/>
                </a:path>
                <a:path w="55879" h="797560">
                  <a:moveTo>
                    <a:pt x="55880" y="500380"/>
                  </a:moveTo>
                  <a:lnTo>
                    <a:pt x="0" y="500380"/>
                  </a:lnTo>
                  <a:lnTo>
                    <a:pt x="0" y="504190"/>
                  </a:lnTo>
                  <a:lnTo>
                    <a:pt x="55880" y="504190"/>
                  </a:lnTo>
                  <a:lnTo>
                    <a:pt x="55880" y="500380"/>
                  </a:lnTo>
                  <a:close/>
                </a:path>
                <a:path w="55879" h="797560">
                  <a:moveTo>
                    <a:pt x="55880" y="504190"/>
                  </a:moveTo>
                  <a:lnTo>
                    <a:pt x="0" y="504190"/>
                  </a:lnTo>
                  <a:lnTo>
                    <a:pt x="0" y="506730"/>
                  </a:lnTo>
                  <a:lnTo>
                    <a:pt x="55880" y="506730"/>
                  </a:lnTo>
                  <a:lnTo>
                    <a:pt x="55880" y="504190"/>
                  </a:lnTo>
                  <a:close/>
                </a:path>
                <a:path w="55879" h="797560">
                  <a:moveTo>
                    <a:pt x="55880" y="506730"/>
                  </a:moveTo>
                  <a:lnTo>
                    <a:pt x="0" y="506730"/>
                  </a:lnTo>
                  <a:lnTo>
                    <a:pt x="0" y="510540"/>
                  </a:lnTo>
                  <a:lnTo>
                    <a:pt x="55880" y="510540"/>
                  </a:lnTo>
                  <a:lnTo>
                    <a:pt x="55880" y="506730"/>
                  </a:lnTo>
                  <a:close/>
                </a:path>
                <a:path w="55879" h="797560">
                  <a:moveTo>
                    <a:pt x="55880" y="510540"/>
                  </a:moveTo>
                  <a:lnTo>
                    <a:pt x="0" y="510540"/>
                  </a:lnTo>
                  <a:lnTo>
                    <a:pt x="0" y="513080"/>
                  </a:lnTo>
                  <a:lnTo>
                    <a:pt x="55880" y="513080"/>
                  </a:lnTo>
                  <a:lnTo>
                    <a:pt x="55880" y="510540"/>
                  </a:lnTo>
                  <a:close/>
                </a:path>
                <a:path w="55879" h="797560">
                  <a:moveTo>
                    <a:pt x="55880" y="513080"/>
                  </a:moveTo>
                  <a:lnTo>
                    <a:pt x="0" y="513080"/>
                  </a:lnTo>
                  <a:lnTo>
                    <a:pt x="0" y="516890"/>
                  </a:lnTo>
                  <a:lnTo>
                    <a:pt x="55880" y="516890"/>
                  </a:lnTo>
                  <a:lnTo>
                    <a:pt x="55880" y="513080"/>
                  </a:lnTo>
                  <a:close/>
                </a:path>
                <a:path w="55879" h="797560">
                  <a:moveTo>
                    <a:pt x="55880" y="516890"/>
                  </a:moveTo>
                  <a:lnTo>
                    <a:pt x="0" y="516890"/>
                  </a:lnTo>
                  <a:lnTo>
                    <a:pt x="0" y="525780"/>
                  </a:lnTo>
                  <a:lnTo>
                    <a:pt x="55880" y="525780"/>
                  </a:lnTo>
                  <a:lnTo>
                    <a:pt x="55880" y="516890"/>
                  </a:lnTo>
                  <a:close/>
                </a:path>
                <a:path w="55879" h="797560">
                  <a:moveTo>
                    <a:pt x="55880" y="525780"/>
                  </a:moveTo>
                  <a:lnTo>
                    <a:pt x="0" y="525780"/>
                  </a:lnTo>
                  <a:lnTo>
                    <a:pt x="0" y="529590"/>
                  </a:lnTo>
                  <a:lnTo>
                    <a:pt x="55880" y="529590"/>
                  </a:lnTo>
                  <a:lnTo>
                    <a:pt x="55880" y="525780"/>
                  </a:lnTo>
                  <a:close/>
                </a:path>
                <a:path w="55879" h="797560">
                  <a:moveTo>
                    <a:pt x="55880" y="529590"/>
                  </a:moveTo>
                  <a:lnTo>
                    <a:pt x="0" y="529590"/>
                  </a:lnTo>
                  <a:lnTo>
                    <a:pt x="0" y="532130"/>
                  </a:lnTo>
                  <a:lnTo>
                    <a:pt x="55880" y="532130"/>
                  </a:lnTo>
                  <a:lnTo>
                    <a:pt x="55880" y="529590"/>
                  </a:lnTo>
                  <a:close/>
                </a:path>
                <a:path w="55879" h="797560">
                  <a:moveTo>
                    <a:pt x="55880" y="532130"/>
                  </a:moveTo>
                  <a:lnTo>
                    <a:pt x="0" y="532130"/>
                  </a:lnTo>
                  <a:lnTo>
                    <a:pt x="0" y="535940"/>
                  </a:lnTo>
                  <a:lnTo>
                    <a:pt x="55880" y="535940"/>
                  </a:lnTo>
                  <a:lnTo>
                    <a:pt x="55880" y="532130"/>
                  </a:lnTo>
                  <a:close/>
                </a:path>
                <a:path w="55879" h="797560">
                  <a:moveTo>
                    <a:pt x="55880" y="535940"/>
                  </a:moveTo>
                  <a:lnTo>
                    <a:pt x="0" y="535940"/>
                  </a:lnTo>
                  <a:lnTo>
                    <a:pt x="0" y="538480"/>
                  </a:lnTo>
                  <a:lnTo>
                    <a:pt x="55880" y="538480"/>
                  </a:lnTo>
                  <a:lnTo>
                    <a:pt x="55880" y="535940"/>
                  </a:lnTo>
                  <a:close/>
                </a:path>
                <a:path w="55879" h="797560">
                  <a:moveTo>
                    <a:pt x="13970" y="792480"/>
                  </a:moveTo>
                  <a:lnTo>
                    <a:pt x="0" y="792480"/>
                  </a:lnTo>
                  <a:lnTo>
                    <a:pt x="0" y="797560"/>
                  </a:lnTo>
                  <a:lnTo>
                    <a:pt x="1270" y="797560"/>
                  </a:lnTo>
                  <a:lnTo>
                    <a:pt x="1270" y="796290"/>
                  </a:lnTo>
                  <a:lnTo>
                    <a:pt x="7620" y="796290"/>
                  </a:lnTo>
                  <a:lnTo>
                    <a:pt x="7620" y="793750"/>
                  </a:lnTo>
                  <a:lnTo>
                    <a:pt x="13970" y="793750"/>
                  </a:lnTo>
                  <a:lnTo>
                    <a:pt x="13970" y="792480"/>
                  </a:lnTo>
                  <a:close/>
                </a:path>
                <a:path w="55879" h="797560">
                  <a:moveTo>
                    <a:pt x="26670" y="791210"/>
                  </a:moveTo>
                  <a:lnTo>
                    <a:pt x="20320" y="791210"/>
                  </a:lnTo>
                  <a:lnTo>
                    <a:pt x="20320" y="792480"/>
                  </a:lnTo>
                  <a:lnTo>
                    <a:pt x="26670" y="792480"/>
                  </a:lnTo>
                  <a:lnTo>
                    <a:pt x="26670" y="791210"/>
                  </a:lnTo>
                  <a:close/>
                </a:path>
                <a:path w="55879" h="797560">
                  <a:moveTo>
                    <a:pt x="45720" y="786130"/>
                  </a:moveTo>
                  <a:lnTo>
                    <a:pt x="0" y="786130"/>
                  </a:lnTo>
                  <a:lnTo>
                    <a:pt x="0" y="791210"/>
                  </a:lnTo>
                  <a:lnTo>
                    <a:pt x="33020" y="791210"/>
                  </a:lnTo>
                  <a:lnTo>
                    <a:pt x="33020" y="788670"/>
                  </a:lnTo>
                  <a:lnTo>
                    <a:pt x="39370" y="788670"/>
                  </a:lnTo>
                  <a:lnTo>
                    <a:pt x="39370" y="787400"/>
                  </a:lnTo>
                  <a:lnTo>
                    <a:pt x="45720" y="787400"/>
                  </a:lnTo>
                  <a:lnTo>
                    <a:pt x="45720" y="786130"/>
                  </a:lnTo>
                  <a:close/>
                </a:path>
                <a:path w="55879" h="797560">
                  <a:moveTo>
                    <a:pt x="55880" y="779780"/>
                  </a:moveTo>
                  <a:lnTo>
                    <a:pt x="0" y="779780"/>
                  </a:lnTo>
                  <a:lnTo>
                    <a:pt x="0" y="784860"/>
                  </a:lnTo>
                  <a:lnTo>
                    <a:pt x="50800" y="784860"/>
                  </a:lnTo>
                  <a:lnTo>
                    <a:pt x="50800" y="786130"/>
                  </a:lnTo>
                  <a:lnTo>
                    <a:pt x="55880" y="786130"/>
                  </a:lnTo>
                  <a:lnTo>
                    <a:pt x="55880" y="779780"/>
                  </a:lnTo>
                  <a:close/>
                </a:path>
                <a:path w="55879" h="797560">
                  <a:moveTo>
                    <a:pt x="55880" y="773430"/>
                  </a:moveTo>
                  <a:lnTo>
                    <a:pt x="0" y="773430"/>
                  </a:lnTo>
                  <a:lnTo>
                    <a:pt x="0" y="778510"/>
                  </a:lnTo>
                  <a:lnTo>
                    <a:pt x="55880" y="778510"/>
                  </a:lnTo>
                  <a:lnTo>
                    <a:pt x="55880" y="773430"/>
                  </a:lnTo>
                  <a:close/>
                </a:path>
                <a:path w="55879" h="797560">
                  <a:moveTo>
                    <a:pt x="55880" y="767080"/>
                  </a:moveTo>
                  <a:lnTo>
                    <a:pt x="0" y="767080"/>
                  </a:lnTo>
                  <a:lnTo>
                    <a:pt x="0" y="772160"/>
                  </a:lnTo>
                  <a:lnTo>
                    <a:pt x="55880" y="772160"/>
                  </a:lnTo>
                  <a:lnTo>
                    <a:pt x="55880" y="767080"/>
                  </a:lnTo>
                  <a:close/>
                </a:path>
                <a:path w="55879" h="797560">
                  <a:moveTo>
                    <a:pt x="55880" y="760730"/>
                  </a:moveTo>
                  <a:lnTo>
                    <a:pt x="0" y="760730"/>
                  </a:lnTo>
                  <a:lnTo>
                    <a:pt x="0" y="765810"/>
                  </a:lnTo>
                  <a:lnTo>
                    <a:pt x="55880" y="765810"/>
                  </a:lnTo>
                  <a:lnTo>
                    <a:pt x="55880" y="760730"/>
                  </a:lnTo>
                  <a:close/>
                </a:path>
                <a:path w="55879" h="797560">
                  <a:moveTo>
                    <a:pt x="55880" y="754380"/>
                  </a:moveTo>
                  <a:lnTo>
                    <a:pt x="0" y="754380"/>
                  </a:lnTo>
                  <a:lnTo>
                    <a:pt x="0" y="759460"/>
                  </a:lnTo>
                  <a:lnTo>
                    <a:pt x="55880" y="759460"/>
                  </a:lnTo>
                  <a:lnTo>
                    <a:pt x="55880" y="754380"/>
                  </a:lnTo>
                  <a:close/>
                </a:path>
                <a:path w="55879" h="797560">
                  <a:moveTo>
                    <a:pt x="55880" y="748030"/>
                  </a:moveTo>
                  <a:lnTo>
                    <a:pt x="0" y="748030"/>
                  </a:lnTo>
                  <a:lnTo>
                    <a:pt x="0" y="753110"/>
                  </a:lnTo>
                  <a:lnTo>
                    <a:pt x="55880" y="753110"/>
                  </a:lnTo>
                  <a:lnTo>
                    <a:pt x="55880" y="748030"/>
                  </a:lnTo>
                  <a:close/>
                </a:path>
                <a:path w="55879" h="797560">
                  <a:moveTo>
                    <a:pt x="55880" y="741680"/>
                  </a:moveTo>
                  <a:lnTo>
                    <a:pt x="0" y="741680"/>
                  </a:lnTo>
                  <a:lnTo>
                    <a:pt x="0" y="746760"/>
                  </a:lnTo>
                  <a:lnTo>
                    <a:pt x="55880" y="746760"/>
                  </a:lnTo>
                  <a:lnTo>
                    <a:pt x="55880" y="741680"/>
                  </a:lnTo>
                  <a:close/>
                </a:path>
                <a:path w="55879" h="797560">
                  <a:moveTo>
                    <a:pt x="55880" y="735330"/>
                  </a:moveTo>
                  <a:lnTo>
                    <a:pt x="0" y="735330"/>
                  </a:lnTo>
                  <a:lnTo>
                    <a:pt x="0" y="740410"/>
                  </a:lnTo>
                  <a:lnTo>
                    <a:pt x="55880" y="740410"/>
                  </a:lnTo>
                  <a:lnTo>
                    <a:pt x="55880" y="735330"/>
                  </a:lnTo>
                  <a:close/>
                </a:path>
                <a:path w="55879" h="797560">
                  <a:moveTo>
                    <a:pt x="55880" y="728980"/>
                  </a:moveTo>
                  <a:lnTo>
                    <a:pt x="0" y="728980"/>
                  </a:lnTo>
                  <a:lnTo>
                    <a:pt x="0" y="734060"/>
                  </a:lnTo>
                  <a:lnTo>
                    <a:pt x="55880" y="734060"/>
                  </a:lnTo>
                  <a:lnTo>
                    <a:pt x="55880" y="728980"/>
                  </a:lnTo>
                  <a:close/>
                </a:path>
                <a:path w="55879" h="797560">
                  <a:moveTo>
                    <a:pt x="55880" y="722630"/>
                  </a:moveTo>
                  <a:lnTo>
                    <a:pt x="0" y="722630"/>
                  </a:lnTo>
                  <a:lnTo>
                    <a:pt x="0" y="727710"/>
                  </a:lnTo>
                  <a:lnTo>
                    <a:pt x="55880" y="727710"/>
                  </a:lnTo>
                  <a:lnTo>
                    <a:pt x="55880" y="722630"/>
                  </a:lnTo>
                  <a:close/>
                </a:path>
                <a:path w="55879" h="797560">
                  <a:moveTo>
                    <a:pt x="55880" y="716280"/>
                  </a:moveTo>
                  <a:lnTo>
                    <a:pt x="0" y="716280"/>
                  </a:lnTo>
                  <a:lnTo>
                    <a:pt x="0" y="721360"/>
                  </a:lnTo>
                  <a:lnTo>
                    <a:pt x="55880" y="721360"/>
                  </a:lnTo>
                  <a:lnTo>
                    <a:pt x="55880" y="716280"/>
                  </a:lnTo>
                  <a:close/>
                </a:path>
                <a:path w="55879" h="797560">
                  <a:moveTo>
                    <a:pt x="55880" y="709930"/>
                  </a:moveTo>
                  <a:lnTo>
                    <a:pt x="0" y="709930"/>
                  </a:lnTo>
                  <a:lnTo>
                    <a:pt x="0" y="715010"/>
                  </a:lnTo>
                  <a:lnTo>
                    <a:pt x="55880" y="715010"/>
                  </a:lnTo>
                  <a:lnTo>
                    <a:pt x="55880" y="709930"/>
                  </a:lnTo>
                  <a:close/>
                </a:path>
                <a:path w="55879" h="797560">
                  <a:moveTo>
                    <a:pt x="55880" y="703580"/>
                  </a:moveTo>
                  <a:lnTo>
                    <a:pt x="0" y="703580"/>
                  </a:lnTo>
                  <a:lnTo>
                    <a:pt x="0" y="708660"/>
                  </a:lnTo>
                  <a:lnTo>
                    <a:pt x="55880" y="708660"/>
                  </a:lnTo>
                  <a:lnTo>
                    <a:pt x="55880" y="703580"/>
                  </a:lnTo>
                  <a:close/>
                </a:path>
                <a:path w="55879" h="797560">
                  <a:moveTo>
                    <a:pt x="55880" y="697230"/>
                  </a:moveTo>
                  <a:lnTo>
                    <a:pt x="0" y="697230"/>
                  </a:lnTo>
                  <a:lnTo>
                    <a:pt x="0" y="702310"/>
                  </a:lnTo>
                  <a:lnTo>
                    <a:pt x="55880" y="702310"/>
                  </a:lnTo>
                  <a:lnTo>
                    <a:pt x="55880" y="697230"/>
                  </a:lnTo>
                  <a:close/>
                </a:path>
                <a:path w="55879" h="797560">
                  <a:moveTo>
                    <a:pt x="55880" y="690880"/>
                  </a:moveTo>
                  <a:lnTo>
                    <a:pt x="0" y="690880"/>
                  </a:lnTo>
                  <a:lnTo>
                    <a:pt x="0" y="695960"/>
                  </a:lnTo>
                  <a:lnTo>
                    <a:pt x="55880" y="695960"/>
                  </a:lnTo>
                  <a:lnTo>
                    <a:pt x="55880" y="690880"/>
                  </a:lnTo>
                  <a:close/>
                </a:path>
                <a:path w="55879" h="797560">
                  <a:moveTo>
                    <a:pt x="55880" y="684530"/>
                  </a:moveTo>
                  <a:lnTo>
                    <a:pt x="0" y="684530"/>
                  </a:lnTo>
                  <a:lnTo>
                    <a:pt x="0" y="689610"/>
                  </a:lnTo>
                  <a:lnTo>
                    <a:pt x="55880" y="689610"/>
                  </a:lnTo>
                  <a:lnTo>
                    <a:pt x="55880" y="684530"/>
                  </a:lnTo>
                  <a:close/>
                </a:path>
                <a:path w="55879" h="797560">
                  <a:moveTo>
                    <a:pt x="55880" y="678180"/>
                  </a:moveTo>
                  <a:lnTo>
                    <a:pt x="0" y="678180"/>
                  </a:lnTo>
                  <a:lnTo>
                    <a:pt x="0" y="683260"/>
                  </a:lnTo>
                  <a:lnTo>
                    <a:pt x="55880" y="683260"/>
                  </a:lnTo>
                  <a:lnTo>
                    <a:pt x="55880" y="678180"/>
                  </a:lnTo>
                  <a:close/>
                </a:path>
                <a:path w="55879" h="797560">
                  <a:moveTo>
                    <a:pt x="55880" y="671830"/>
                  </a:moveTo>
                  <a:lnTo>
                    <a:pt x="0" y="671830"/>
                  </a:lnTo>
                  <a:lnTo>
                    <a:pt x="0" y="676910"/>
                  </a:lnTo>
                  <a:lnTo>
                    <a:pt x="55880" y="676910"/>
                  </a:lnTo>
                  <a:lnTo>
                    <a:pt x="55880" y="671830"/>
                  </a:lnTo>
                  <a:close/>
                </a:path>
                <a:path w="55879" h="797560">
                  <a:moveTo>
                    <a:pt x="55880" y="665480"/>
                  </a:moveTo>
                  <a:lnTo>
                    <a:pt x="0" y="665480"/>
                  </a:lnTo>
                  <a:lnTo>
                    <a:pt x="0" y="670560"/>
                  </a:lnTo>
                  <a:lnTo>
                    <a:pt x="55880" y="670560"/>
                  </a:lnTo>
                  <a:lnTo>
                    <a:pt x="55880" y="665480"/>
                  </a:lnTo>
                  <a:close/>
                </a:path>
                <a:path w="55879" h="797560">
                  <a:moveTo>
                    <a:pt x="55880" y="659130"/>
                  </a:moveTo>
                  <a:lnTo>
                    <a:pt x="0" y="659130"/>
                  </a:lnTo>
                  <a:lnTo>
                    <a:pt x="0" y="664210"/>
                  </a:lnTo>
                  <a:lnTo>
                    <a:pt x="55880" y="664210"/>
                  </a:lnTo>
                  <a:lnTo>
                    <a:pt x="55880" y="659130"/>
                  </a:lnTo>
                  <a:close/>
                </a:path>
                <a:path w="55879" h="797560">
                  <a:moveTo>
                    <a:pt x="55880" y="652780"/>
                  </a:moveTo>
                  <a:lnTo>
                    <a:pt x="0" y="652780"/>
                  </a:lnTo>
                  <a:lnTo>
                    <a:pt x="0" y="657860"/>
                  </a:lnTo>
                  <a:lnTo>
                    <a:pt x="55880" y="657860"/>
                  </a:lnTo>
                  <a:lnTo>
                    <a:pt x="55880" y="652780"/>
                  </a:lnTo>
                  <a:close/>
                </a:path>
                <a:path w="55879" h="797560">
                  <a:moveTo>
                    <a:pt x="55880" y="646430"/>
                  </a:moveTo>
                  <a:lnTo>
                    <a:pt x="0" y="646430"/>
                  </a:lnTo>
                  <a:lnTo>
                    <a:pt x="0" y="651510"/>
                  </a:lnTo>
                  <a:lnTo>
                    <a:pt x="55880" y="651510"/>
                  </a:lnTo>
                  <a:lnTo>
                    <a:pt x="55880" y="646430"/>
                  </a:lnTo>
                  <a:close/>
                </a:path>
                <a:path w="55879" h="797560">
                  <a:moveTo>
                    <a:pt x="55880" y="640080"/>
                  </a:moveTo>
                  <a:lnTo>
                    <a:pt x="0" y="640080"/>
                  </a:lnTo>
                  <a:lnTo>
                    <a:pt x="0" y="645160"/>
                  </a:lnTo>
                  <a:lnTo>
                    <a:pt x="55880" y="645160"/>
                  </a:lnTo>
                  <a:lnTo>
                    <a:pt x="55880" y="640080"/>
                  </a:lnTo>
                  <a:close/>
                </a:path>
                <a:path w="55879" h="797560">
                  <a:moveTo>
                    <a:pt x="55880" y="633730"/>
                  </a:moveTo>
                  <a:lnTo>
                    <a:pt x="0" y="633730"/>
                  </a:lnTo>
                  <a:lnTo>
                    <a:pt x="0" y="638810"/>
                  </a:lnTo>
                  <a:lnTo>
                    <a:pt x="55880" y="638810"/>
                  </a:lnTo>
                  <a:lnTo>
                    <a:pt x="55880" y="633730"/>
                  </a:lnTo>
                  <a:close/>
                </a:path>
                <a:path w="55879" h="797560">
                  <a:moveTo>
                    <a:pt x="55880" y="627380"/>
                  </a:moveTo>
                  <a:lnTo>
                    <a:pt x="0" y="627380"/>
                  </a:lnTo>
                  <a:lnTo>
                    <a:pt x="0" y="632460"/>
                  </a:lnTo>
                  <a:lnTo>
                    <a:pt x="55880" y="632460"/>
                  </a:lnTo>
                  <a:lnTo>
                    <a:pt x="55880" y="627380"/>
                  </a:lnTo>
                  <a:close/>
                </a:path>
                <a:path w="55879" h="797560">
                  <a:moveTo>
                    <a:pt x="55880" y="621030"/>
                  </a:moveTo>
                  <a:lnTo>
                    <a:pt x="0" y="621030"/>
                  </a:lnTo>
                  <a:lnTo>
                    <a:pt x="0" y="626110"/>
                  </a:lnTo>
                  <a:lnTo>
                    <a:pt x="55880" y="626110"/>
                  </a:lnTo>
                  <a:lnTo>
                    <a:pt x="55880" y="621030"/>
                  </a:lnTo>
                  <a:close/>
                </a:path>
                <a:path w="55879" h="797560">
                  <a:moveTo>
                    <a:pt x="55880" y="614680"/>
                  </a:moveTo>
                  <a:lnTo>
                    <a:pt x="0" y="614680"/>
                  </a:lnTo>
                  <a:lnTo>
                    <a:pt x="0" y="619760"/>
                  </a:lnTo>
                  <a:lnTo>
                    <a:pt x="55880" y="619760"/>
                  </a:lnTo>
                  <a:lnTo>
                    <a:pt x="55880" y="614680"/>
                  </a:lnTo>
                  <a:close/>
                </a:path>
                <a:path w="55879" h="797560">
                  <a:moveTo>
                    <a:pt x="55880" y="608330"/>
                  </a:moveTo>
                  <a:lnTo>
                    <a:pt x="0" y="608330"/>
                  </a:lnTo>
                  <a:lnTo>
                    <a:pt x="0" y="613410"/>
                  </a:lnTo>
                  <a:lnTo>
                    <a:pt x="55880" y="613410"/>
                  </a:lnTo>
                  <a:lnTo>
                    <a:pt x="55880" y="608330"/>
                  </a:lnTo>
                  <a:close/>
                </a:path>
                <a:path w="55879" h="797560">
                  <a:moveTo>
                    <a:pt x="55880" y="601980"/>
                  </a:moveTo>
                  <a:lnTo>
                    <a:pt x="0" y="601980"/>
                  </a:lnTo>
                  <a:lnTo>
                    <a:pt x="0" y="607060"/>
                  </a:lnTo>
                  <a:lnTo>
                    <a:pt x="55880" y="607060"/>
                  </a:lnTo>
                  <a:lnTo>
                    <a:pt x="55880" y="601980"/>
                  </a:lnTo>
                  <a:close/>
                </a:path>
                <a:path w="55879" h="797560">
                  <a:moveTo>
                    <a:pt x="55880" y="595630"/>
                  </a:moveTo>
                  <a:lnTo>
                    <a:pt x="0" y="595630"/>
                  </a:lnTo>
                  <a:lnTo>
                    <a:pt x="0" y="600710"/>
                  </a:lnTo>
                  <a:lnTo>
                    <a:pt x="55880" y="600710"/>
                  </a:lnTo>
                  <a:lnTo>
                    <a:pt x="55880" y="595630"/>
                  </a:lnTo>
                  <a:close/>
                </a:path>
                <a:path w="55879" h="797560">
                  <a:moveTo>
                    <a:pt x="55880" y="589280"/>
                  </a:moveTo>
                  <a:lnTo>
                    <a:pt x="0" y="589280"/>
                  </a:lnTo>
                  <a:lnTo>
                    <a:pt x="0" y="594360"/>
                  </a:lnTo>
                  <a:lnTo>
                    <a:pt x="55880" y="594360"/>
                  </a:lnTo>
                  <a:lnTo>
                    <a:pt x="55880" y="589280"/>
                  </a:lnTo>
                  <a:close/>
                </a:path>
                <a:path w="55879" h="797560">
                  <a:moveTo>
                    <a:pt x="55880" y="582930"/>
                  </a:moveTo>
                  <a:lnTo>
                    <a:pt x="0" y="582930"/>
                  </a:lnTo>
                  <a:lnTo>
                    <a:pt x="0" y="588010"/>
                  </a:lnTo>
                  <a:lnTo>
                    <a:pt x="55880" y="588010"/>
                  </a:lnTo>
                  <a:lnTo>
                    <a:pt x="55880" y="582930"/>
                  </a:lnTo>
                  <a:close/>
                </a:path>
                <a:path w="55879" h="797560">
                  <a:moveTo>
                    <a:pt x="55880" y="576580"/>
                  </a:moveTo>
                  <a:lnTo>
                    <a:pt x="0" y="576580"/>
                  </a:lnTo>
                  <a:lnTo>
                    <a:pt x="0" y="581660"/>
                  </a:lnTo>
                  <a:lnTo>
                    <a:pt x="55880" y="581660"/>
                  </a:lnTo>
                  <a:lnTo>
                    <a:pt x="55880" y="576580"/>
                  </a:lnTo>
                  <a:close/>
                </a:path>
                <a:path w="55879" h="797560">
                  <a:moveTo>
                    <a:pt x="55880" y="570230"/>
                  </a:moveTo>
                  <a:lnTo>
                    <a:pt x="0" y="570230"/>
                  </a:lnTo>
                  <a:lnTo>
                    <a:pt x="0" y="575310"/>
                  </a:lnTo>
                  <a:lnTo>
                    <a:pt x="55880" y="575310"/>
                  </a:lnTo>
                  <a:lnTo>
                    <a:pt x="55880" y="570230"/>
                  </a:lnTo>
                  <a:close/>
                </a:path>
                <a:path w="55879" h="797560">
                  <a:moveTo>
                    <a:pt x="55880" y="563880"/>
                  </a:moveTo>
                  <a:lnTo>
                    <a:pt x="0" y="563880"/>
                  </a:lnTo>
                  <a:lnTo>
                    <a:pt x="0" y="568960"/>
                  </a:lnTo>
                  <a:lnTo>
                    <a:pt x="55880" y="568960"/>
                  </a:lnTo>
                  <a:lnTo>
                    <a:pt x="55880" y="563880"/>
                  </a:lnTo>
                  <a:close/>
                </a:path>
                <a:path w="55879" h="797560">
                  <a:moveTo>
                    <a:pt x="55880" y="557530"/>
                  </a:moveTo>
                  <a:lnTo>
                    <a:pt x="0" y="557530"/>
                  </a:lnTo>
                  <a:lnTo>
                    <a:pt x="0" y="562610"/>
                  </a:lnTo>
                  <a:lnTo>
                    <a:pt x="55880" y="562610"/>
                  </a:lnTo>
                  <a:lnTo>
                    <a:pt x="55880" y="557530"/>
                  </a:lnTo>
                  <a:close/>
                </a:path>
                <a:path w="55879" h="797560">
                  <a:moveTo>
                    <a:pt x="55880" y="551180"/>
                  </a:moveTo>
                  <a:lnTo>
                    <a:pt x="0" y="551180"/>
                  </a:lnTo>
                  <a:lnTo>
                    <a:pt x="0" y="556260"/>
                  </a:lnTo>
                  <a:lnTo>
                    <a:pt x="55880" y="556260"/>
                  </a:lnTo>
                  <a:lnTo>
                    <a:pt x="55880" y="551180"/>
                  </a:lnTo>
                  <a:close/>
                </a:path>
                <a:path w="55879" h="797560">
                  <a:moveTo>
                    <a:pt x="55880" y="544830"/>
                  </a:moveTo>
                  <a:lnTo>
                    <a:pt x="0" y="544830"/>
                  </a:lnTo>
                  <a:lnTo>
                    <a:pt x="0" y="549910"/>
                  </a:lnTo>
                  <a:lnTo>
                    <a:pt x="55880" y="549910"/>
                  </a:lnTo>
                  <a:lnTo>
                    <a:pt x="55880" y="544830"/>
                  </a:lnTo>
                  <a:close/>
                </a:path>
                <a:path w="55879" h="797560">
                  <a:moveTo>
                    <a:pt x="55880" y="539750"/>
                  </a:moveTo>
                  <a:lnTo>
                    <a:pt x="0" y="539750"/>
                  </a:lnTo>
                  <a:lnTo>
                    <a:pt x="0" y="543560"/>
                  </a:lnTo>
                  <a:lnTo>
                    <a:pt x="55880" y="543560"/>
                  </a:lnTo>
                  <a:lnTo>
                    <a:pt x="55880" y="539750"/>
                  </a:lnTo>
                  <a:close/>
                </a:path>
              </a:pathLst>
            </a:custGeom>
            <a:solidFill>
              <a:srgbClr val="246F24"/>
            </a:solidFill>
          </p:spPr>
          <p:txBody>
            <a:bodyPr wrap="square" lIns="0" tIns="0" rIns="0" bIns="0" rtlCol="0"/>
            <a:lstStyle/>
            <a:p>
              <a:endParaRPr/>
            </a:p>
          </p:txBody>
        </p:sp>
        <p:sp>
          <p:nvSpPr>
            <p:cNvPr id="942" name="object 942"/>
            <p:cNvSpPr/>
            <p:nvPr/>
          </p:nvSpPr>
          <p:spPr>
            <a:xfrm>
              <a:off x="6686549" y="5505450"/>
              <a:ext cx="54610" cy="805180"/>
            </a:xfrm>
            <a:custGeom>
              <a:avLst/>
              <a:gdLst/>
              <a:ahLst/>
              <a:cxnLst/>
              <a:rect l="l" t="t" r="r" b="b"/>
              <a:pathLst>
                <a:path w="54609" h="805179">
                  <a:moveTo>
                    <a:pt x="54609" y="0"/>
                  </a:moveTo>
                  <a:lnTo>
                    <a:pt x="12700" y="0"/>
                  </a:lnTo>
                  <a:lnTo>
                    <a:pt x="12700" y="1269"/>
                  </a:lnTo>
                  <a:lnTo>
                    <a:pt x="54609" y="1269"/>
                  </a:lnTo>
                  <a:lnTo>
                    <a:pt x="54609" y="0"/>
                  </a:lnTo>
                  <a:close/>
                </a:path>
                <a:path w="54609" h="805179">
                  <a:moveTo>
                    <a:pt x="54609" y="1270"/>
                  </a:moveTo>
                  <a:lnTo>
                    <a:pt x="0" y="1270"/>
                  </a:lnTo>
                  <a:lnTo>
                    <a:pt x="0" y="3809"/>
                  </a:lnTo>
                  <a:lnTo>
                    <a:pt x="54609" y="3809"/>
                  </a:lnTo>
                  <a:lnTo>
                    <a:pt x="54609" y="1270"/>
                  </a:lnTo>
                  <a:close/>
                </a:path>
                <a:path w="54609" h="805179">
                  <a:moveTo>
                    <a:pt x="54609" y="3810"/>
                  </a:moveTo>
                  <a:lnTo>
                    <a:pt x="0" y="3810"/>
                  </a:lnTo>
                  <a:lnTo>
                    <a:pt x="0" y="7619"/>
                  </a:lnTo>
                  <a:lnTo>
                    <a:pt x="54609" y="7619"/>
                  </a:lnTo>
                  <a:lnTo>
                    <a:pt x="54609" y="3810"/>
                  </a:lnTo>
                  <a:close/>
                </a:path>
                <a:path w="54609" h="805179">
                  <a:moveTo>
                    <a:pt x="54609" y="7620"/>
                  </a:moveTo>
                  <a:lnTo>
                    <a:pt x="0" y="7620"/>
                  </a:lnTo>
                  <a:lnTo>
                    <a:pt x="0" y="10159"/>
                  </a:lnTo>
                  <a:lnTo>
                    <a:pt x="54609" y="10159"/>
                  </a:lnTo>
                  <a:lnTo>
                    <a:pt x="54609" y="7620"/>
                  </a:lnTo>
                  <a:close/>
                </a:path>
                <a:path w="54609" h="805179">
                  <a:moveTo>
                    <a:pt x="54609" y="10160"/>
                  </a:moveTo>
                  <a:lnTo>
                    <a:pt x="0" y="10160"/>
                  </a:lnTo>
                  <a:lnTo>
                    <a:pt x="0" y="16509"/>
                  </a:lnTo>
                  <a:lnTo>
                    <a:pt x="54609" y="16509"/>
                  </a:lnTo>
                  <a:lnTo>
                    <a:pt x="54609" y="10160"/>
                  </a:lnTo>
                  <a:close/>
                </a:path>
                <a:path w="54609" h="805179">
                  <a:moveTo>
                    <a:pt x="54609" y="16510"/>
                  </a:moveTo>
                  <a:lnTo>
                    <a:pt x="0" y="16510"/>
                  </a:lnTo>
                  <a:lnTo>
                    <a:pt x="0" y="26669"/>
                  </a:lnTo>
                  <a:lnTo>
                    <a:pt x="54609" y="26669"/>
                  </a:lnTo>
                  <a:lnTo>
                    <a:pt x="54609" y="16510"/>
                  </a:lnTo>
                  <a:close/>
                </a:path>
                <a:path w="54609" h="805179">
                  <a:moveTo>
                    <a:pt x="54609" y="26670"/>
                  </a:moveTo>
                  <a:lnTo>
                    <a:pt x="0" y="26670"/>
                  </a:lnTo>
                  <a:lnTo>
                    <a:pt x="0" y="29209"/>
                  </a:lnTo>
                  <a:lnTo>
                    <a:pt x="54609" y="29209"/>
                  </a:lnTo>
                  <a:lnTo>
                    <a:pt x="54609" y="26670"/>
                  </a:lnTo>
                  <a:close/>
                </a:path>
                <a:path w="54609" h="805179">
                  <a:moveTo>
                    <a:pt x="54609" y="29210"/>
                  </a:moveTo>
                  <a:lnTo>
                    <a:pt x="0" y="29210"/>
                  </a:lnTo>
                  <a:lnTo>
                    <a:pt x="0" y="33019"/>
                  </a:lnTo>
                  <a:lnTo>
                    <a:pt x="54609" y="33019"/>
                  </a:lnTo>
                  <a:lnTo>
                    <a:pt x="54609" y="29210"/>
                  </a:lnTo>
                  <a:close/>
                </a:path>
                <a:path w="54609" h="805179">
                  <a:moveTo>
                    <a:pt x="54609" y="33020"/>
                  </a:moveTo>
                  <a:lnTo>
                    <a:pt x="0" y="33020"/>
                  </a:lnTo>
                  <a:lnTo>
                    <a:pt x="0" y="35559"/>
                  </a:lnTo>
                  <a:lnTo>
                    <a:pt x="54609" y="35559"/>
                  </a:lnTo>
                  <a:lnTo>
                    <a:pt x="54609" y="33020"/>
                  </a:lnTo>
                  <a:close/>
                </a:path>
                <a:path w="54609" h="805179">
                  <a:moveTo>
                    <a:pt x="54609" y="35560"/>
                  </a:moveTo>
                  <a:lnTo>
                    <a:pt x="0" y="35560"/>
                  </a:lnTo>
                  <a:lnTo>
                    <a:pt x="0" y="39369"/>
                  </a:lnTo>
                  <a:lnTo>
                    <a:pt x="54609" y="39369"/>
                  </a:lnTo>
                  <a:lnTo>
                    <a:pt x="54609" y="35560"/>
                  </a:lnTo>
                  <a:close/>
                </a:path>
                <a:path w="54609" h="805179">
                  <a:moveTo>
                    <a:pt x="54609" y="39370"/>
                  </a:moveTo>
                  <a:lnTo>
                    <a:pt x="0" y="39370"/>
                  </a:lnTo>
                  <a:lnTo>
                    <a:pt x="0" y="52069"/>
                  </a:lnTo>
                  <a:lnTo>
                    <a:pt x="54609" y="52069"/>
                  </a:lnTo>
                  <a:lnTo>
                    <a:pt x="54609" y="39370"/>
                  </a:lnTo>
                  <a:close/>
                </a:path>
                <a:path w="54609" h="805179">
                  <a:moveTo>
                    <a:pt x="54609" y="52070"/>
                  </a:moveTo>
                  <a:lnTo>
                    <a:pt x="0" y="52070"/>
                  </a:lnTo>
                  <a:lnTo>
                    <a:pt x="0" y="54609"/>
                  </a:lnTo>
                  <a:lnTo>
                    <a:pt x="54609" y="54609"/>
                  </a:lnTo>
                  <a:lnTo>
                    <a:pt x="54609" y="52070"/>
                  </a:lnTo>
                  <a:close/>
                </a:path>
                <a:path w="54609" h="805179">
                  <a:moveTo>
                    <a:pt x="54609" y="54610"/>
                  </a:moveTo>
                  <a:lnTo>
                    <a:pt x="0" y="54610"/>
                  </a:lnTo>
                  <a:lnTo>
                    <a:pt x="0" y="58419"/>
                  </a:lnTo>
                  <a:lnTo>
                    <a:pt x="54609" y="58419"/>
                  </a:lnTo>
                  <a:lnTo>
                    <a:pt x="54609" y="54610"/>
                  </a:lnTo>
                  <a:close/>
                </a:path>
                <a:path w="54609" h="805179">
                  <a:moveTo>
                    <a:pt x="54609" y="58420"/>
                  </a:moveTo>
                  <a:lnTo>
                    <a:pt x="0" y="58420"/>
                  </a:lnTo>
                  <a:lnTo>
                    <a:pt x="0" y="64769"/>
                  </a:lnTo>
                  <a:lnTo>
                    <a:pt x="54609" y="64769"/>
                  </a:lnTo>
                  <a:lnTo>
                    <a:pt x="54609" y="58420"/>
                  </a:lnTo>
                  <a:close/>
                </a:path>
                <a:path w="54609" h="805179">
                  <a:moveTo>
                    <a:pt x="54609" y="64770"/>
                  </a:moveTo>
                  <a:lnTo>
                    <a:pt x="0" y="64770"/>
                  </a:lnTo>
                  <a:lnTo>
                    <a:pt x="0" y="67309"/>
                  </a:lnTo>
                  <a:lnTo>
                    <a:pt x="54609" y="67309"/>
                  </a:lnTo>
                  <a:lnTo>
                    <a:pt x="54609" y="64770"/>
                  </a:lnTo>
                  <a:close/>
                </a:path>
                <a:path w="54609" h="805179">
                  <a:moveTo>
                    <a:pt x="54609" y="67310"/>
                  </a:moveTo>
                  <a:lnTo>
                    <a:pt x="0" y="67310"/>
                  </a:lnTo>
                  <a:lnTo>
                    <a:pt x="0" y="83819"/>
                  </a:lnTo>
                  <a:lnTo>
                    <a:pt x="54609" y="83819"/>
                  </a:lnTo>
                  <a:lnTo>
                    <a:pt x="54609" y="67310"/>
                  </a:lnTo>
                  <a:close/>
                </a:path>
                <a:path w="54609" h="805179">
                  <a:moveTo>
                    <a:pt x="54609" y="83820"/>
                  </a:moveTo>
                  <a:lnTo>
                    <a:pt x="0" y="83820"/>
                  </a:lnTo>
                  <a:lnTo>
                    <a:pt x="0" y="86359"/>
                  </a:lnTo>
                  <a:lnTo>
                    <a:pt x="54609" y="86359"/>
                  </a:lnTo>
                  <a:lnTo>
                    <a:pt x="54609" y="83820"/>
                  </a:lnTo>
                  <a:close/>
                </a:path>
                <a:path w="54609" h="805179">
                  <a:moveTo>
                    <a:pt x="54609" y="86360"/>
                  </a:moveTo>
                  <a:lnTo>
                    <a:pt x="0" y="86360"/>
                  </a:lnTo>
                  <a:lnTo>
                    <a:pt x="0" y="90169"/>
                  </a:lnTo>
                  <a:lnTo>
                    <a:pt x="54609" y="90169"/>
                  </a:lnTo>
                  <a:lnTo>
                    <a:pt x="54609" y="86360"/>
                  </a:lnTo>
                  <a:close/>
                </a:path>
                <a:path w="54609" h="805179">
                  <a:moveTo>
                    <a:pt x="54609" y="90170"/>
                  </a:moveTo>
                  <a:lnTo>
                    <a:pt x="0" y="90170"/>
                  </a:lnTo>
                  <a:lnTo>
                    <a:pt x="0" y="92709"/>
                  </a:lnTo>
                  <a:lnTo>
                    <a:pt x="54609" y="92709"/>
                  </a:lnTo>
                  <a:lnTo>
                    <a:pt x="54609" y="90170"/>
                  </a:lnTo>
                  <a:close/>
                </a:path>
                <a:path w="54609" h="805179">
                  <a:moveTo>
                    <a:pt x="54609" y="92710"/>
                  </a:moveTo>
                  <a:lnTo>
                    <a:pt x="0" y="92710"/>
                  </a:lnTo>
                  <a:lnTo>
                    <a:pt x="0" y="96519"/>
                  </a:lnTo>
                  <a:lnTo>
                    <a:pt x="54609" y="96519"/>
                  </a:lnTo>
                  <a:lnTo>
                    <a:pt x="54609" y="92710"/>
                  </a:lnTo>
                  <a:close/>
                </a:path>
                <a:path w="54609" h="805179">
                  <a:moveTo>
                    <a:pt x="54609" y="96520"/>
                  </a:moveTo>
                  <a:lnTo>
                    <a:pt x="0" y="96520"/>
                  </a:lnTo>
                  <a:lnTo>
                    <a:pt x="0" y="102869"/>
                  </a:lnTo>
                  <a:lnTo>
                    <a:pt x="54609" y="102869"/>
                  </a:lnTo>
                  <a:lnTo>
                    <a:pt x="54609" y="96520"/>
                  </a:lnTo>
                  <a:close/>
                </a:path>
                <a:path w="54609" h="805179">
                  <a:moveTo>
                    <a:pt x="54609" y="102870"/>
                  </a:moveTo>
                  <a:lnTo>
                    <a:pt x="0" y="102870"/>
                  </a:lnTo>
                  <a:lnTo>
                    <a:pt x="0" y="109219"/>
                  </a:lnTo>
                  <a:lnTo>
                    <a:pt x="54609" y="109219"/>
                  </a:lnTo>
                  <a:lnTo>
                    <a:pt x="54609" y="102870"/>
                  </a:lnTo>
                  <a:close/>
                </a:path>
                <a:path w="54609" h="805179">
                  <a:moveTo>
                    <a:pt x="54609" y="109220"/>
                  </a:moveTo>
                  <a:lnTo>
                    <a:pt x="0" y="109220"/>
                  </a:lnTo>
                  <a:lnTo>
                    <a:pt x="0" y="111759"/>
                  </a:lnTo>
                  <a:lnTo>
                    <a:pt x="54609" y="111759"/>
                  </a:lnTo>
                  <a:lnTo>
                    <a:pt x="54609" y="109220"/>
                  </a:lnTo>
                  <a:close/>
                </a:path>
                <a:path w="54609" h="805179">
                  <a:moveTo>
                    <a:pt x="54609" y="111760"/>
                  </a:moveTo>
                  <a:lnTo>
                    <a:pt x="0" y="111760"/>
                  </a:lnTo>
                  <a:lnTo>
                    <a:pt x="0" y="115569"/>
                  </a:lnTo>
                  <a:lnTo>
                    <a:pt x="54609" y="115569"/>
                  </a:lnTo>
                  <a:lnTo>
                    <a:pt x="54609" y="111760"/>
                  </a:lnTo>
                  <a:close/>
                </a:path>
                <a:path w="54609" h="805179">
                  <a:moveTo>
                    <a:pt x="54609" y="115570"/>
                  </a:moveTo>
                  <a:lnTo>
                    <a:pt x="0" y="115570"/>
                  </a:lnTo>
                  <a:lnTo>
                    <a:pt x="0" y="121919"/>
                  </a:lnTo>
                  <a:lnTo>
                    <a:pt x="54609" y="121919"/>
                  </a:lnTo>
                  <a:lnTo>
                    <a:pt x="54609" y="115570"/>
                  </a:lnTo>
                  <a:close/>
                </a:path>
                <a:path w="54609" h="805179">
                  <a:moveTo>
                    <a:pt x="54609" y="121920"/>
                  </a:moveTo>
                  <a:lnTo>
                    <a:pt x="0" y="121920"/>
                  </a:lnTo>
                  <a:lnTo>
                    <a:pt x="0" y="128269"/>
                  </a:lnTo>
                  <a:lnTo>
                    <a:pt x="54609" y="128269"/>
                  </a:lnTo>
                  <a:lnTo>
                    <a:pt x="54609" y="121920"/>
                  </a:lnTo>
                  <a:close/>
                </a:path>
                <a:path w="54609" h="805179">
                  <a:moveTo>
                    <a:pt x="54609" y="128270"/>
                  </a:moveTo>
                  <a:lnTo>
                    <a:pt x="0" y="128270"/>
                  </a:lnTo>
                  <a:lnTo>
                    <a:pt x="0" y="130809"/>
                  </a:lnTo>
                  <a:lnTo>
                    <a:pt x="54609" y="130809"/>
                  </a:lnTo>
                  <a:lnTo>
                    <a:pt x="54609" y="128270"/>
                  </a:lnTo>
                  <a:close/>
                </a:path>
                <a:path w="54609" h="805179">
                  <a:moveTo>
                    <a:pt x="54609" y="130810"/>
                  </a:moveTo>
                  <a:lnTo>
                    <a:pt x="0" y="130810"/>
                  </a:lnTo>
                  <a:lnTo>
                    <a:pt x="0" y="137159"/>
                  </a:lnTo>
                  <a:lnTo>
                    <a:pt x="54609" y="137159"/>
                  </a:lnTo>
                  <a:lnTo>
                    <a:pt x="54609" y="130810"/>
                  </a:lnTo>
                  <a:close/>
                </a:path>
                <a:path w="54609" h="805179">
                  <a:moveTo>
                    <a:pt x="54609" y="137160"/>
                  </a:moveTo>
                  <a:lnTo>
                    <a:pt x="0" y="137160"/>
                  </a:lnTo>
                  <a:lnTo>
                    <a:pt x="0" y="147319"/>
                  </a:lnTo>
                  <a:lnTo>
                    <a:pt x="54609" y="147319"/>
                  </a:lnTo>
                  <a:lnTo>
                    <a:pt x="54609" y="137160"/>
                  </a:lnTo>
                  <a:close/>
                </a:path>
                <a:path w="54609" h="805179">
                  <a:moveTo>
                    <a:pt x="54609" y="147320"/>
                  </a:moveTo>
                  <a:lnTo>
                    <a:pt x="0" y="147320"/>
                  </a:lnTo>
                  <a:lnTo>
                    <a:pt x="0" y="149859"/>
                  </a:lnTo>
                  <a:lnTo>
                    <a:pt x="54609" y="149859"/>
                  </a:lnTo>
                  <a:lnTo>
                    <a:pt x="54609" y="147320"/>
                  </a:lnTo>
                  <a:close/>
                </a:path>
                <a:path w="54609" h="805179">
                  <a:moveTo>
                    <a:pt x="54609" y="149860"/>
                  </a:moveTo>
                  <a:lnTo>
                    <a:pt x="0" y="149860"/>
                  </a:lnTo>
                  <a:lnTo>
                    <a:pt x="0" y="153669"/>
                  </a:lnTo>
                  <a:lnTo>
                    <a:pt x="54609" y="153669"/>
                  </a:lnTo>
                  <a:lnTo>
                    <a:pt x="54609" y="149860"/>
                  </a:lnTo>
                  <a:close/>
                </a:path>
                <a:path w="54609" h="805179">
                  <a:moveTo>
                    <a:pt x="54609" y="153670"/>
                  </a:moveTo>
                  <a:lnTo>
                    <a:pt x="0" y="153670"/>
                  </a:lnTo>
                  <a:lnTo>
                    <a:pt x="0" y="162559"/>
                  </a:lnTo>
                  <a:lnTo>
                    <a:pt x="54609" y="162559"/>
                  </a:lnTo>
                  <a:lnTo>
                    <a:pt x="54609" y="153670"/>
                  </a:lnTo>
                  <a:close/>
                </a:path>
                <a:path w="54609" h="805179">
                  <a:moveTo>
                    <a:pt x="54609" y="162560"/>
                  </a:moveTo>
                  <a:lnTo>
                    <a:pt x="0" y="162560"/>
                  </a:lnTo>
                  <a:lnTo>
                    <a:pt x="0" y="166369"/>
                  </a:lnTo>
                  <a:lnTo>
                    <a:pt x="54609" y="166369"/>
                  </a:lnTo>
                  <a:lnTo>
                    <a:pt x="54609" y="162560"/>
                  </a:lnTo>
                  <a:close/>
                </a:path>
                <a:path w="54609" h="805179">
                  <a:moveTo>
                    <a:pt x="54609" y="166370"/>
                  </a:moveTo>
                  <a:lnTo>
                    <a:pt x="0" y="166370"/>
                  </a:lnTo>
                  <a:lnTo>
                    <a:pt x="0" y="168909"/>
                  </a:lnTo>
                  <a:lnTo>
                    <a:pt x="54609" y="168909"/>
                  </a:lnTo>
                  <a:lnTo>
                    <a:pt x="54609" y="166370"/>
                  </a:lnTo>
                  <a:close/>
                </a:path>
                <a:path w="54609" h="805179">
                  <a:moveTo>
                    <a:pt x="54609" y="168910"/>
                  </a:moveTo>
                  <a:lnTo>
                    <a:pt x="0" y="168910"/>
                  </a:lnTo>
                  <a:lnTo>
                    <a:pt x="0" y="179069"/>
                  </a:lnTo>
                  <a:lnTo>
                    <a:pt x="54609" y="179069"/>
                  </a:lnTo>
                  <a:lnTo>
                    <a:pt x="54609" y="168910"/>
                  </a:lnTo>
                  <a:close/>
                </a:path>
                <a:path w="54609" h="805179">
                  <a:moveTo>
                    <a:pt x="54609" y="179070"/>
                  </a:moveTo>
                  <a:lnTo>
                    <a:pt x="0" y="179070"/>
                  </a:lnTo>
                  <a:lnTo>
                    <a:pt x="0" y="181609"/>
                  </a:lnTo>
                  <a:lnTo>
                    <a:pt x="54609" y="181609"/>
                  </a:lnTo>
                  <a:lnTo>
                    <a:pt x="54609" y="179070"/>
                  </a:lnTo>
                  <a:close/>
                </a:path>
                <a:path w="54609" h="805179">
                  <a:moveTo>
                    <a:pt x="54609" y="181610"/>
                  </a:moveTo>
                  <a:lnTo>
                    <a:pt x="0" y="181610"/>
                  </a:lnTo>
                  <a:lnTo>
                    <a:pt x="0" y="185419"/>
                  </a:lnTo>
                  <a:lnTo>
                    <a:pt x="54609" y="185419"/>
                  </a:lnTo>
                  <a:lnTo>
                    <a:pt x="54609" y="181610"/>
                  </a:lnTo>
                  <a:close/>
                </a:path>
                <a:path w="54609" h="805179">
                  <a:moveTo>
                    <a:pt x="54609" y="185420"/>
                  </a:moveTo>
                  <a:lnTo>
                    <a:pt x="0" y="185420"/>
                  </a:lnTo>
                  <a:lnTo>
                    <a:pt x="0" y="187959"/>
                  </a:lnTo>
                  <a:lnTo>
                    <a:pt x="54609" y="187959"/>
                  </a:lnTo>
                  <a:lnTo>
                    <a:pt x="54609" y="185420"/>
                  </a:lnTo>
                  <a:close/>
                </a:path>
                <a:path w="54609" h="805179">
                  <a:moveTo>
                    <a:pt x="54609" y="187960"/>
                  </a:moveTo>
                  <a:lnTo>
                    <a:pt x="0" y="187960"/>
                  </a:lnTo>
                  <a:lnTo>
                    <a:pt x="0" y="191769"/>
                  </a:lnTo>
                  <a:lnTo>
                    <a:pt x="54609" y="191769"/>
                  </a:lnTo>
                  <a:lnTo>
                    <a:pt x="54609" y="187960"/>
                  </a:lnTo>
                  <a:close/>
                </a:path>
                <a:path w="54609" h="805179">
                  <a:moveTo>
                    <a:pt x="54609" y="191770"/>
                  </a:moveTo>
                  <a:lnTo>
                    <a:pt x="0" y="191770"/>
                  </a:lnTo>
                  <a:lnTo>
                    <a:pt x="0" y="194309"/>
                  </a:lnTo>
                  <a:lnTo>
                    <a:pt x="54609" y="194309"/>
                  </a:lnTo>
                  <a:lnTo>
                    <a:pt x="54609" y="191770"/>
                  </a:lnTo>
                  <a:close/>
                </a:path>
                <a:path w="54609" h="805179">
                  <a:moveTo>
                    <a:pt x="54609" y="194310"/>
                  </a:moveTo>
                  <a:lnTo>
                    <a:pt x="0" y="194310"/>
                  </a:lnTo>
                  <a:lnTo>
                    <a:pt x="0" y="198119"/>
                  </a:lnTo>
                  <a:lnTo>
                    <a:pt x="54609" y="198119"/>
                  </a:lnTo>
                  <a:lnTo>
                    <a:pt x="54609" y="194310"/>
                  </a:lnTo>
                  <a:close/>
                </a:path>
                <a:path w="54609" h="805179">
                  <a:moveTo>
                    <a:pt x="54609" y="198120"/>
                  </a:moveTo>
                  <a:lnTo>
                    <a:pt x="0" y="198120"/>
                  </a:lnTo>
                  <a:lnTo>
                    <a:pt x="0" y="204469"/>
                  </a:lnTo>
                  <a:lnTo>
                    <a:pt x="54609" y="204469"/>
                  </a:lnTo>
                  <a:lnTo>
                    <a:pt x="54609" y="198120"/>
                  </a:lnTo>
                  <a:close/>
                </a:path>
                <a:path w="54609" h="805179">
                  <a:moveTo>
                    <a:pt x="54609" y="204470"/>
                  </a:moveTo>
                  <a:lnTo>
                    <a:pt x="0" y="204470"/>
                  </a:lnTo>
                  <a:lnTo>
                    <a:pt x="0" y="207009"/>
                  </a:lnTo>
                  <a:lnTo>
                    <a:pt x="54609" y="207009"/>
                  </a:lnTo>
                  <a:lnTo>
                    <a:pt x="54609" y="204470"/>
                  </a:lnTo>
                  <a:close/>
                </a:path>
                <a:path w="54609" h="805179">
                  <a:moveTo>
                    <a:pt x="54609" y="207010"/>
                  </a:moveTo>
                  <a:lnTo>
                    <a:pt x="0" y="207010"/>
                  </a:lnTo>
                  <a:lnTo>
                    <a:pt x="0" y="210819"/>
                  </a:lnTo>
                  <a:lnTo>
                    <a:pt x="54609" y="210819"/>
                  </a:lnTo>
                  <a:lnTo>
                    <a:pt x="54609" y="207010"/>
                  </a:lnTo>
                  <a:close/>
                </a:path>
                <a:path w="54609" h="805179">
                  <a:moveTo>
                    <a:pt x="54609" y="210820"/>
                  </a:moveTo>
                  <a:lnTo>
                    <a:pt x="0" y="210820"/>
                  </a:lnTo>
                  <a:lnTo>
                    <a:pt x="0" y="219709"/>
                  </a:lnTo>
                  <a:lnTo>
                    <a:pt x="54609" y="219709"/>
                  </a:lnTo>
                  <a:lnTo>
                    <a:pt x="54609" y="210820"/>
                  </a:lnTo>
                  <a:close/>
                </a:path>
                <a:path w="54609" h="805179">
                  <a:moveTo>
                    <a:pt x="54609" y="219710"/>
                  </a:moveTo>
                  <a:lnTo>
                    <a:pt x="0" y="219710"/>
                  </a:lnTo>
                  <a:lnTo>
                    <a:pt x="0" y="223519"/>
                  </a:lnTo>
                  <a:lnTo>
                    <a:pt x="54609" y="223519"/>
                  </a:lnTo>
                  <a:lnTo>
                    <a:pt x="54609" y="219710"/>
                  </a:lnTo>
                  <a:close/>
                </a:path>
                <a:path w="54609" h="805179">
                  <a:moveTo>
                    <a:pt x="54609" y="223520"/>
                  </a:moveTo>
                  <a:lnTo>
                    <a:pt x="0" y="223520"/>
                  </a:lnTo>
                  <a:lnTo>
                    <a:pt x="0" y="226059"/>
                  </a:lnTo>
                  <a:lnTo>
                    <a:pt x="54609" y="226059"/>
                  </a:lnTo>
                  <a:lnTo>
                    <a:pt x="54609" y="223520"/>
                  </a:lnTo>
                  <a:close/>
                </a:path>
                <a:path w="54609" h="805179">
                  <a:moveTo>
                    <a:pt x="54609" y="226060"/>
                  </a:moveTo>
                  <a:lnTo>
                    <a:pt x="0" y="226060"/>
                  </a:lnTo>
                  <a:lnTo>
                    <a:pt x="0" y="229869"/>
                  </a:lnTo>
                  <a:lnTo>
                    <a:pt x="54609" y="229869"/>
                  </a:lnTo>
                  <a:lnTo>
                    <a:pt x="54609" y="226060"/>
                  </a:lnTo>
                  <a:close/>
                </a:path>
                <a:path w="54609" h="805179">
                  <a:moveTo>
                    <a:pt x="54609" y="229870"/>
                  </a:moveTo>
                  <a:lnTo>
                    <a:pt x="0" y="229870"/>
                  </a:lnTo>
                  <a:lnTo>
                    <a:pt x="0" y="232409"/>
                  </a:lnTo>
                  <a:lnTo>
                    <a:pt x="54609" y="232409"/>
                  </a:lnTo>
                  <a:lnTo>
                    <a:pt x="54609" y="229870"/>
                  </a:lnTo>
                  <a:close/>
                </a:path>
                <a:path w="54609" h="805179">
                  <a:moveTo>
                    <a:pt x="54609" y="232410"/>
                  </a:moveTo>
                  <a:lnTo>
                    <a:pt x="0" y="232410"/>
                  </a:lnTo>
                  <a:lnTo>
                    <a:pt x="0" y="238759"/>
                  </a:lnTo>
                  <a:lnTo>
                    <a:pt x="54609" y="238759"/>
                  </a:lnTo>
                  <a:lnTo>
                    <a:pt x="54609" y="232410"/>
                  </a:lnTo>
                  <a:close/>
                </a:path>
                <a:path w="54609" h="805179">
                  <a:moveTo>
                    <a:pt x="54609" y="238760"/>
                  </a:moveTo>
                  <a:lnTo>
                    <a:pt x="0" y="238760"/>
                  </a:lnTo>
                  <a:lnTo>
                    <a:pt x="0" y="245109"/>
                  </a:lnTo>
                  <a:lnTo>
                    <a:pt x="54609" y="245109"/>
                  </a:lnTo>
                  <a:lnTo>
                    <a:pt x="54609" y="238760"/>
                  </a:lnTo>
                  <a:close/>
                </a:path>
                <a:path w="54609" h="805179">
                  <a:moveTo>
                    <a:pt x="54609" y="245110"/>
                  </a:moveTo>
                  <a:lnTo>
                    <a:pt x="0" y="245110"/>
                  </a:lnTo>
                  <a:lnTo>
                    <a:pt x="0" y="248919"/>
                  </a:lnTo>
                  <a:lnTo>
                    <a:pt x="54609" y="248919"/>
                  </a:lnTo>
                  <a:lnTo>
                    <a:pt x="54609" y="245110"/>
                  </a:lnTo>
                  <a:close/>
                </a:path>
                <a:path w="54609" h="805179">
                  <a:moveTo>
                    <a:pt x="54609" y="248920"/>
                  </a:moveTo>
                  <a:lnTo>
                    <a:pt x="0" y="248920"/>
                  </a:lnTo>
                  <a:lnTo>
                    <a:pt x="0" y="251459"/>
                  </a:lnTo>
                  <a:lnTo>
                    <a:pt x="54609" y="251459"/>
                  </a:lnTo>
                  <a:lnTo>
                    <a:pt x="54609" y="248920"/>
                  </a:lnTo>
                  <a:close/>
                </a:path>
                <a:path w="54609" h="805179">
                  <a:moveTo>
                    <a:pt x="54609" y="251460"/>
                  </a:moveTo>
                  <a:lnTo>
                    <a:pt x="0" y="251460"/>
                  </a:lnTo>
                  <a:lnTo>
                    <a:pt x="0" y="255269"/>
                  </a:lnTo>
                  <a:lnTo>
                    <a:pt x="54609" y="255269"/>
                  </a:lnTo>
                  <a:lnTo>
                    <a:pt x="54609" y="251460"/>
                  </a:lnTo>
                  <a:close/>
                </a:path>
                <a:path w="54609" h="805179">
                  <a:moveTo>
                    <a:pt x="54609" y="255270"/>
                  </a:moveTo>
                  <a:lnTo>
                    <a:pt x="0" y="255270"/>
                  </a:lnTo>
                  <a:lnTo>
                    <a:pt x="0" y="257809"/>
                  </a:lnTo>
                  <a:lnTo>
                    <a:pt x="54609" y="257809"/>
                  </a:lnTo>
                  <a:lnTo>
                    <a:pt x="54609" y="255270"/>
                  </a:lnTo>
                  <a:close/>
                </a:path>
                <a:path w="54609" h="805179">
                  <a:moveTo>
                    <a:pt x="54609" y="257810"/>
                  </a:moveTo>
                  <a:lnTo>
                    <a:pt x="0" y="257810"/>
                  </a:lnTo>
                  <a:lnTo>
                    <a:pt x="0" y="261619"/>
                  </a:lnTo>
                  <a:lnTo>
                    <a:pt x="54609" y="261619"/>
                  </a:lnTo>
                  <a:lnTo>
                    <a:pt x="54609" y="257810"/>
                  </a:lnTo>
                  <a:close/>
                </a:path>
                <a:path w="54609" h="805179">
                  <a:moveTo>
                    <a:pt x="54609" y="261620"/>
                  </a:moveTo>
                  <a:lnTo>
                    <a:pt x="0" y="261620"/>
                  </a:lnTo>
                  <a:lnTo>
                    <a:pt x="0" y="264159"/>
                  </a:lnTo>
                  <a:lnTo>
                    <a:pt x="54609" y="264159"/>
                  </a:lnTo>
                  <a:lnTo>
                    <a:pt x="54609" y="261620"/>
                  </a:lnTo>
                  <a:close/>
                </a:path>
                <a:path w="54609" h="805179">
                  <a:moveTo>
                    <a:pt x="54609" y="264160"/>
                  </a:moveTo>
                  <a:lnTo>
                    <a:pt x="0" y="264160"/>
                  </a:lnTo>
                  <a:lnTo>
                    <a:pt x="0" y="267969"/>
                  </a:lnTo>
                  <a:lnTo>
                    <a:pt x="54609" y="267969"/>
                  </a:lnTo>
                  <a:lnTo>
                    <a:pt x="54609" y="264160"/>
                  </a:lnTo>
                  <a:close/>
                </a:path>
                <a:path w="54609" h="805179">
                  <a:moveTo>
                    <a:pt x="54609" y="267970"/>
                  </a:moveTo>
                  <a:lnTo>
                    <a:pt x="0" y="267970"/>
                  </a:lnTo>
                  <a:lnTo>
                    <a:pt x="0" y="270509"/>
                  </a:lnTo>
                  <a:lnTo>
                    <a:pt x="54609" y="270509"/>
                  </a:lnTo>
                  <a:lnTo>
                    <a:pt x="54609" y="267970"/>
                  </a:lnTo>
                  <a:close/>
                </a:path>
                <a:path w="54609" h="805179">
                  <a:moveTo>
                    <a:pt x="54609" y="270510"/>
                  </a:moveTo>
                  <a:lnTo>
                    <a:pt x="0" y="270510"/>
                  </a:lnTo>
                  <a:lnTo>
                    <a:pt x="0" y="280669"/>
                  </a:lnTo>
                  <a:lnTo>
                    <a:pt x="54609" y="280669"/>
                  </a:lnTo>
                  <a:lnTo>
                    <a:pt x="54609" y="270510"/>
                  </a:lnTo>
                  <a:close/>
                </a:path>
                <a:path w="54609" h="805179">
                  <a:moveTo>
                    <a:pt x="54609" y="280670"/>
                  </a:moveTo>
                  <a:lnTo>
                    <a:pt x="0" y="280670"/>
                  </a:lnTo>
                  <a:lnTo>
                    <a:pt x="0" y="283209"/>
                  </a:lnTo>
                  <a:lnTo>
                    <a:pt x="54609" y="283209"/>
                  </a:lnTo>
                  <a:lnTo>
                    <a:pt x="54609" y="280670"/>
                  </a:lnTo>
                  <a:close/>
                </a:path>
                <a:path w="54609" h="805179">
                  <a:moveTo>
                    <a:pt x="54609" y="283210"/>
                  </a:moveTo>
                  <a:lnTo>
                    <a:pt x="0" y="283210"/>
                  </a:lnTo>
                  <a:lnTo>
                    <a:pt x="0" y="287019"/>
                  </a:lnTo>
                  <a:lnTo>
                    <a:pt x="54609" y="287019"/>
                  </a:lnTo>
                  <a:lnTo>
                    <a:pt x="54609" y="283210"/>
                  </a:lnTo>
                  <a:close/>
                </a:path>
                <a:path w="54609" h="805179">
                  <a:moveTo>
                    <a:pt x="54609" y="287020"/>
                  </a:moveTo>
                  <a:lnTo>
                    <a:pt x="0" y="287020"/>
                  </a:lnTo>
                  <a:lnTo>
                    <a:pt x="0" y="289559"/>
                  </a:lnTo>
                  <a:lnTo>
                    <a:pt x="54609" y="289559"/>
                  </a:lnTo>
                  <a:lnTo>
                    <a:pt x="54609" y="287020"/>
                  </a:lnTo>
                  <a:close/>
                </a:path>
                <a:path w="54609" h="805179">
                  <a:moveTo>
                    <a:pt x="54609" y="289560"/>
                  </a:moveTo>
                  <a:lnTo>
                    <a:pt x="0" y="289560"/>
                  </a:lnTo>
                  <a:lnTo>
                    <a:pt x="0" y="299719"/>
                  </a:lnTo>
                  <a:lnTo>
                    <a:pt x="54609" y="299719"/>
                  </a:lnTo>
                  <a:lnTo>
                    <a:pt x="54609" y="289560"/>
                  </a:lnTo>
                  <a:close/>
                </a:path>
                <a:path w="54609" h="805179">
                  <a:moveTo>
                    <a:pt x="54609" y="299720"/>
                  </a:moveTo>
                  <a:lnTo>
                    <a:pt x="0" y="299720"/>
                  </a:lnTo>
                  <a:lnTo>
                    <a:pt x="0" y="302259"/>
                  </a:lnTo>
                  <a:lnTo>
                    <a:pt x="54609" y="302259"/>
                  </a:lnTo>
                  <a:lnTo>
                    <a:pt x="54609" y="299720"/>
                  </a:lnTo>
                  <a:close/>
                </a:path>
                <a:path w="54609" h="805179">
                  <a:moveTo>
                    <a:pt x="54609" y="302260"/>
                  </a:moveTo>
                  <a:lnTo>
                    <a:pt x="0" y="302260"/>
                  </a:lnTo>
                  <a:lnTo>
                    <a:pt x="0" y="308609"/>
                  </a:lnTo>
                  <a:lnTo>
                    <a:pt x="54609" y="308609"/>
                  </a:lnTo>
                  <a:lnTo>
                    <a:pt x="54609" y="302260"/>
                  </a:lnTo>
                  <a:close/>
                </a:path>
                <a:path w="54609" h="805179">
                  <a:moveTo>
                    <a:pt x="54609" y="308610"/>
                  </a:moveTo>
                  <a:lnTo>
                    <a:pt x="0" y="308610"/>
                  </a:lnTo>
                  <a:lnTo>
                    <a:pt x="0" y="312419"/>
                  </a:lnTo>
                  <a:lnTo>
                    <a:pt x="54609" y="312419"/>
                  </a:lnTo>
                  <a:lnTo>
                    <a:pt x="54609" y="308610"/>
                  </a:lnTo>
                  <a:close/>
                </a:path>
                <a:path w="54609" h="805179">
                  <a:moveTo>
                    <a:pt x="54609" y="312420"/>
                  </a:moveTo>
                  <a:lnTo>
                    <a:pt x="0" y="312420"/>
                  </a:lnTo>
                  <a:lnTo>
                    <a:pt x="0" y="321309"/>
                  </a:lnTo>
                  <a:lnTo>
                    <a:pt x="54609" y="321309"/>
                  </a:lnTo>
                  <a:lnTo>
                    <a:pt x="54609" y="312420"/>
                  </a:lnTo>
                  <a:close/>
                </a:path>
                <a:path w="54609" h="805179">
                  <a:moveTo>
                    <a:pt x="54609" y="321310"/>
                  </a:moveTo>
                  <a:lnTo>
                    <a:pt x="0" y="321310"/>
                  </a:lnTo>
                  <a:lnTo>
                    <a:pt x="0" y="327659"/>
                  </a:lnTo>
                  <a:lnTo>
                    <a:pt x="54609" y="327659"/>
                  </a:lnTo>
                  <a:lnTo>
                    <a:pt x="54609" y="321310"/>
                  </a:lnTo>
                  <a:close/>
                </a:path>
                <a:path w="54609" h="805179">
                  <a:moveTo>
                    <a:pt x="54609" y="327660"/>
                  </a:moveTo>
                  <a:lnTo>
                    <a:pt x="0" y="327660"/>
                  </a:lnTo>
                  <a:lnTo>
                    <a:pt x="0" y="331469"/>
                  </a:lnTo>
                  <a:lnTo>
                    <a:pt x="54609" y="331469"/>
                  </a:lnTo>
                  <a:lnTo>
                    <a:pt x="54609" y="327660"/>
                  </a:lnTo>
                  <a:close/>
                </a:path>
                <a:path w="54609" h="805179">
                  <a:moveTo>
                    <a:pt x="54609" y="331470"/>
                  </a:moveTo>
                  <a:lnTo>
                    <a:pt x="0" y="331470"/>
                  </a:lnTo>
                  <a:lnTo>
                    <a:pt x="0" y="334009"/>
                  </a:lnTo>
                  <a:lnTo>
                    <a:pt x="54609" y="334009"/>
                  </a:lnTo>
                  <a:lnTo>
                    <a:pt x="54609" y="331470"/>
                  </a:lnTo>
                  <a:close/>
                </a:path>
                <a:path w="54609" h="805179">
                  <a:moveTo>
                    <a:pt x="54609" y="334010"/>
                  </a:moveTo>
                  <a:lnTo>
                    <a:pt x="0" y="334010"/>
                  </a:lnTo>
                  <a:lnTo>
                    <a:pt x="0" y="340359"/>
                  </a:lnTo>
                  <a:lnTo>
                    <a:pt x="54609" y="340359"/>
                  </a:lnTo>
                  <a:lnTo>
                    <a:pt x="54609" y="334010"/>
                  </a:lnTo>
                  <a:close/>
                </a:path>
                <a:path w="54609" h="805179">
                  <a:moveTo>
                    <a:pt x="54609" y="340360"/>
                  </a:moveTo>
                  <a:lnTo>
                    <a:pt x="0" y="340360"/>
                  </a:lnTo>
                  <a:lnTo>
                    <a:pt x="0" y="344169"/>
                  </a:lnTo>
                  <a:lnTo>
                    <a:pt x="54609" y="344169"/>
                  </a:lnTo>
                  <a:lnTo>
                    <a:pt x="54609" y="340360"/>
                  </a:lnTo>
                  <a:close/>
                </a:path>
                <a:path w="54609" h="805179">
                  <a:moveTo>
                    <a:pt x="54609" y="344170"/>
                  </a:moveTo>
                  <a:lnTo>
                    <a:pt x="0" y="344170"/>
                  </a:lnTo>
                  <a:lnTo>
                    <a:pt x="0" y="346709"/>
                  </a:lnTo>
                  <a:lnTo>
                    <a:pt x="54609" y="346709"/>
                  </a:lnTo>
                  <a:lnTo>
                    <a:pt x="54609" y="344170"/>
                  </a:lnTo>
                  <a:close/>
                </a:path>
                <a:path w="54609" h="805179">
                  <a:moveTo>
                    <a:pt x="54609" y="346710"/>
                  </a:moveTo>
                  <a:lnTo>
                    <a:pt x="0" y="346710"/>
                  </a:lnTo>
                  <a:lnTo>
                    <a:pt x="0" y="350519"/>
                  </a:lnTo>
                  <a:lnTo>
                    <a:pt x="54609" y="350519"/>
                  </a:lnTo>
                  <a:lnTo>
                    <a:pt x="54609" y="346710"/>
                  </a:lnTo>
                  <a:close/>
                </a:path>
                <a:path w="54609" h="805179">
                  <a:moveTo>
                    <a:pt x="54609" y="350520"/>
                  </a:moveTo>
                  <a:lnTo>
                    <a:pt x="0" y="350520"/>
                  </a:lnTo>
                  <a:lnTo>
                    <a:pt x="0" y="353059"/>
                  </a:lnTo>
                  <a:lnTo>
                    <a:pt x="54609" y="353059"/>
                  </a:lnTo>
                  <a:lnTo>
                    <a:pt x="54609" y="350520"/>
                  </a:lnTo>
                  <a:close/>
                </a:path>
                <a:path w="54609" h="805179">
                  <a:moveTo>
                    <a:pt x="54609" y="353060"/>
                  </a:moveTo>
                  <a:lnTo>
                    <a:pt x="0" y="353060"/>
                  </a:lnTo>
                  <a:lnTo>
                    <a:pt x="0" y="365759"/>
                  </a:lnTo>
                  <a:lnTo>
                    <a:pt x="54609" y="365759"/>
                  </a:lnTo>
                  <a:lnTo>
                    <a:pt x="54609" y="353060"/>
                  </a:lnTo>
                  <a:close/>
                </a:path>
                <a:path w="54609" h="805179">
                  <a:moveTo>
                    <a:pt x="54609" y="365760"/>
                  </a:moveTo>
                  <a:lnTo>
                    <a:pt x="0" y="365760"/>
                  </a:lnTo>
                  <a:lnTo>
                    <a:pt x="0" y="375919"/>
                  </a:lnTo>
                  <a:lnTo>
                    <a:pt x="54609" y="375919"/>
                  </a:lnTo>
                  <a:lnTo>
                    <a:pt x="54609" y="365760"/>
                  </a:lnTo>
                  <a:close/>
                </a:path>
                <a:path w="54609" h="805179">
                  <a:moveTo>
                    <a:pt x="54609" y="375920"/>
                  </a:moveTo>
                  <a:lnTo>
                    <a:pt x="0" y="375920"/>
                  </a:lnTo>
                  <a:lnTo>
                    <a:pt x="0" y="378459"/>
                  </a:lnTo>
                  <a:lnTo>
                    <a:pt x="54609" y="378459"/>
                  </a:lnTo>
                  <a:lnTo>
                    <a:pt x="54609" y="375920"/>
                  </a:lnTo>
                  <a:close/>
                </a:path>
                <a:path w="54609" h="805179">
                  <a:moveTo>
                    <a:pt x="54609" y="378460"/>
                  </a:moveTo>
                  <a:lnTo>
                    <a:pt x="0" y="378460"/>
                  </a:lnTo>
                  <a:lnTo>
                    <a:pt x="0" y="388619"/>
                  </a:lnTo>
                  <a:lnTo>
                    <a:pt x="54609" y="388619"/>
                  </a:lnTo>
                  <a:lnTo>
                    <a:pt x="54609" y="378460"/>
                  </a:lnTo>
                  <a:close/>
                </a:path>
                <a:path w="54609" h="805179">
                  <a:moveTo>
                    <a:pt x="54609" y="388620"/>
                  </a:moveTo>
                  <a:lnTo>
                    <a:pt x="0" y="388620"/>
                  </a:lnTo>
                  <a:lnTo>
                    <a:pt x="0" y="401319"/>
                  </a:lnTo>
                  <a:lnTo>
                    <a:pt x="54609" y="401319"/>
                  </a:lnTo>
                  <a:lnTo>
                    <a:pt x="54609" y="388620"/>
                  </a:lnTo>
                  <a:close/>
                </a:path>
                <a:path w="54609" h="805179">
                  <a:moveTo>
                    <a:pt x="54609" y="401320"/>
                  </a:moveTo>
                  <a:lnTo>
                    <a:pt x="0" y="401320"/>
                  </a:lnTo>
                  <a:lnTo>
                    <a:pt x="0" y="403859"/>
                  </a:lnTo>
                  <a:lnTo>
                    <a:pt x="54609" y="403859"/>
                  </a:lnTo>
                  <a:lnTo>
                    <a:pt x="54609" y="401320"/>
                  </a:lnTo>
                  <a:close/>
                </a:path>
                <a:path w="54609" h="805179">
                  <a:moveTo>
                    <a:pt x="54609" y="403860"/>
                  </a:moveTo>
                  <a:lnTo>
                    <a:pt x="0" y="403860"/>
                  </a:lnTo>
                  <a:lnTo>
                    <a:pt x="0" y="410209"/>
                  </a:lnTo>
                  <a:lnTo>
                    <a:pt x="54609" y="410209"/>
                  </a:lnTo>
                  <a:lnTo>
                    <a:pt x="54609" y="403860"/>
                  </a:lnTo>
                  <a:close/>
                </a:path>
                <a:path w="54609" h="805179">
                  <a:moveTo>
                    <a:pt x="54609" y="410210"/>
                  </a:moveTo>
                  <a:lnTo>
                    <a:pt x="0" y="410210"/>
                  </a:lnTo>
                  <a:lnTo>
                    <a:pt x="0" y="416559"/>
                  </a:lnTo>
                  <a:lnTo>
                    <a:pt x="54609" y="416559"/>
                  </a:lnTo>
                  <a:lnTo>
                    <a:pt x="54609" y="410210"/>
                  </a:lnTo>
                  <a:close/>
                </a:path>
                <a:path w="54609" h="805179">
                  <a:moveTo>
                    <a:pt x="54609" y="416560"/>
                  </a:moveTo>
                  <a:lnTo>
                    <a:pt x="0" y="416560"/>
                  </a:lnTo>
                  <a:lnTo>
                    <a:pt x="0" y="420369"/>
                  </a:lnTo>
                  <a:lnTo>
                    <a:pt x="54609" y="420369"/>
                  </a:lnTo>
                  <a:lnTo>
                    <a:pt x="54609" y="416560"/>
                  </a:lnTo>
                  <a:close/>
                </a:path>
                <a:path w="54609" h="805179">
                  <a:moveTo>
                    <a:pt x="54609" y="420370"/>
                  </a:moveTo>
                  <a:lnTo>
                    <a:pt x="0" y="420370"/>
                  </a:lnTo>
                  <a:lnTo>
                    <a:pt x="0" y="429259"/>
                  </a:lnTo>
                  <a:lnTo>
                    <a:pt x="54609" y="429259"/>
                  </a:lnTo>
                  <a:lnTo>
                    <a:pt x="54609" y="420370"/>
                  </a:lnTo>
                  <a:close/>
                </a:path>
                <a:path w="54609" h="805179">
                  <a:moveTo>
                    <a:pt x="54609" y="429260"/>
                  </a:moveTo>
                  <a:lnTo>
                    <a:pt x="0" y="429260"/>
                  </a:lnTo>
                  <a:lnTo>
                    <a:pt x="0" y="433069"/>
                  </a:lnTo>
                  <a:lnTo>
                    <a:pt x="54609" y="433069"/>
                  </a:lnTo>
                  <a:lnTo>
                    <a:pt x="54609" y="429260"/>
                  </a:lnTo>
                  <a:close/>
                </a:path>
                <a:path w="54609" h="805179">
                  <a:moveTo>
                    <a:pt x="54609" y="433070"/>
                  </a:moveTo>
                  <a:lnTo>
                    <a:pt x="0" y="433070"/>
                  </a:lnTo>
                  <a:lnTo>
                    <a:pt x="0" y="435609"/>
                  </a:lnTo>
                  <a:lnTo>
                    <a:pt x="54609" y="435609"/>
                  </a:lnTo>
                  <a:lnTo>
                    <a:pt x="54609" y="433070"/>
                  </a:lnTo>
                  <a:close/>
                </a:path>
                <a:path w="54609" h="805179">
                  <a:moveTo>
                    <a:pt x="54609" y="435610"/>
                  </a:moveTo>
                  <a:lnTo>
                    <a:pt x="0" y="435610"/>
                  </a:lnTo>
                  <a:lnTo>
                    <a:pt x="0" y="439419"/>
                  </a:lnTo>
                  <a:lnTo>
                    <a:pt x="54609" y="439419"/>
                  </a:lnTo>
                  <a:lnTo>
                    <a:pt x="54609" y="435610"/>
                  </a:lnTo>
                  <a:close/>
                </a:path>
                <a:path w="54609" h="805179">
                  <a:moveTo>
                    <a:pt x="54609" y="439420"/>
                  </a:moveTo>
                  <a:lnTo>
                    <a:pt x="0" y="439420"/>
                  </a:lnTo>
                  <a:lnTo>
                    <a:pt x="0" y="441959"/>
                  </a:lnTo>
                  <a:lnTo>
                    <a:pt x="54609" y="441959"/>
                  </a:lnTo>
                  <a:lnTo>
                    <a:pt x="54609" y="439420"/>
                  </a:lnTo>
                  <a:close/>
                </a:path>
                <a:path w="54609" h="805179">
                  <a:moveTo>
                    <a:pt x="54609" y="441960"/>
                  </a:moveTo>
                  <a:lnTo>
                    <a:pt x="0" y="441960"/>
                  </a:lnTo>
                  <a:lnTo>
                    <a:pt x="0" y="448309"/>
                  </a:lnTo>
                  <a:lnTo>
                    <a:pt x="54609" y="448309"/>
                  </a:lnTo>
                  <a:lnTo>
                    <a:pt x="54609" y="441960"/>
                  </a:lnTo>
                  <a:close/>
                </a:path>
                <a:path w="54609" h="805179">
                  <a:moveTo>
                    <a:pt x="54609" y="448310"/>
                  </a:moveTo>
                  <a:lnTo>
                    <a:pt x="0" y="448310"/>
                  </a:lnTo>
                  <a:lnTo>
                    <a:pt x="0" y="452119"/>
                  </a:lnTo>
                  <a:lnTo>
                    <a:pt x="54609" y="452119"/>
                  </a:lnTo>
                  <a:lnTo>
                    <a:pt x="54609" y="448310"/>
                  </a:lnTo>
                  <a:close/>
                </a:path>
                <a:path w="54609" h="805179">
                  <a:moveTo>
                    <a:pt x="54609" y="452120"/>
                  </a:moveTo>
                  <a:lnTo>
                    <a:pt x="0" y="452120"/>
                  </a:lnTo>
                  <a:lnTo>
                    <a:pt x="0" y="454659"/>
                  </a:lnTo>
                  <a:lnTo>
                    <a:pt x="54609" y="454659"/>
                  </a:lnTo>
                  <a:lnTo>
                    <a:pt x="54609" y="452120"/>
                  </a:lnTo>
                  <a:close/>
                </a:path>
                <a:path w="54609" h="805179">
                  <a:moveTo>
                    <a:pt x="54609" y="454660"/>
                  </a:moveTo>
                  <a:lnTo>
                    <a:pt x="0" y="454660"/>
                  </a:lnTo>
                  <a:lnTo>
                    <a:pt x="0" y="461009"/>
                  </a:lnTo>
                  <a:lnTo>
                    <a:pt x="54609" y="461009"/>
                  </a:lnTo>
                  <a:lnTo>
                    <a:pt x="54609" y="454660"/>
                  </a:lnTo>
                  <a:close/>
                </a:path>
                <a:path w="54609" h="805179">
                  <a:moveTo>
                    <a:pt x="54609" y="461010"/>
                  </a:moveTo>
                  <a:lnTo>
                    <a:pt x="0" y="461010"/>
                  </a:lnTo>
                  <a:lnTo>
                    <a:pt x="0" y="464819"/>
                  </a:lnTo>
                  <a:lnTo>
                    <a:pt x="54609" y="464819"/>
                  </a:lnTo>
                  <a:lnTo>
                    <a:pt x="54609" y="461010"/>
                  </a:lnTo>
                  <a:close/>
                </a:path>
                <a:path w="54609" h="805179">
                  <a:moveTo>
                    <a:pt x="54609" y="464820"/>
                  </a:moveTo>
                  <a:lnTo>
                    <a:pt x="0" y="464820"/>
                  </a:lnTo>
                  <a:lnTo>
                    <a:pt x="0" y="467359"/>
                  </a:lnTo>
                  <a:lnTo>
                    <a:pt x="54609" y="467359"/>
                  </a:lnTo>
                  <a:lnTo>
                    <a:pt x="54609" y="464820"/>
                  </a:lnTo>
                  <a:close/>
                </a:path>
                <a:path w="54609" h="805179">
                  <a:moveTo>
                    <a:pt x="54609" y="467360"/>
                  </a:moveTo>
                  <a:lnTo>
                    <a:pt x="0" y="467360"/>
                  </a:lnTo>
                  <a:lnTo>
                    <a:pt x="0" y="473709"/>
                  </a:lnTo>
                  <a:lnTo>
                    <a:pt x="54609" y="473709"/>
                  </a:lnTo>
                  <a:lnTo>
                    <a:pt x="54609" y="467360"/>
                  </a:lnTo>
                  <a:close/>
                </a:path>
                <a:path w="54609" h="805179">
                  <a:moveTo>
                    <a:pt x="54609" y="473710"/>
                  </a:moveTo>
                  <a:lnTo>
                    <a:pt x="0" y="473710"/>
                  </a:lnTo>
                  <a:lnTo>
                    <a:pt x="0" y="477519"/>
                  </a:lnTo>
                  <a:lnTo>
                    <a:pt x="54609" y="477519"/>
                  </a:lnTo>
                  <a:lnTo>
                    <a:pt x="54609" y="473710"/>
                  </a:lnTo>
                  <a:close/>
                </a:path>
                <a:path w="54609" h="805179">
                  <a:moveTo>
                    <a:pt x="54609" y="477520"/>
                  </a:moveTo>
                  <a:lnTo>
                    <a:pt x="0" y="477520"/>
                  </a:lnTo>
                  <a:lnTo>
                    <a:pt x="0" y="483869"/>
                  </a:lnTo>
                  <a:lnTo>
                    <a:pt x="54609" y="483869"/>
                  </a:lnTo>
                  <a:lnTo>
                    <a:pt x="54609" y="477520"/>
                  </a:lnTo>
                  <a:close/>
                </a:path>
                <a:path w="54609" h="805179">
                  <a:moveTo>
                    <a:pt x="54609" y="483870"/>
                  </a:moveTo>
                  <a:lnTo>
                    <a:pt x="0" y="483870"/>
                  </a:lnTo>
                  <a:lnTo>
                    <a:pt x="0" y="486409"/>
                  </a:lnTo>
                  <a:lnTo>
                    <a:pt x="54609" y="486409"/>
                  </a:lnTo>
                  <a:lnTo>
                    <a:pt x="54609" y="483870"/>
                  </a:lnTo>
                  <a:close/>
                </a:path>
                <a:path w="54609" h="805179">
                  <a:moveTo>
                    <a:pt x="54609" y="486410"/>
                  </a:moveTo>
                  <a:lnTo>
                    <a:pt x="0" y="486410"/>
                  </a:lnTo>
                  <a:lnTo>
                    <a:pt x="0" y="490219"/>
                  </a:lnTo>
                  <a:lnTo>
                    <a:pt x="54609" y="490219"/>
                  </a:lnTo>
                  <a:lnTo>
                    <a:pt x="54609" y="486410"/>
                  </a:lnTo>
                  <a:close/>
                </a:path>
                <a:path w="54609" h="805179">
                  <a:moveTo>
                    <a:pt x="54609" y="490220"/>
                  </a:moveTo>
                  <a:lnTo>
                    <a:pt x="0" y="490220"/>
                  </a:lnTo>
                  <a:lnTo>
                    <a:pt x="0" y="496569"/>
                  </a:lnTo>
                  <a:lnTo>
                    <a:pt x="54609" y="496569"/>
                  </a:lnTo>
                  <a:lnTo>
                    <a:pt x="54609" y="490220"/>
                  </a:lnTo>
                  <a:close/>
                </a:path>
                <a:path w="54609" h="805179">
                  <a:moveTo>
                    <a:pt x="54609" y="496570"/>
                  </a:moveTo>
                  <a:lnTo>
                    <a:pt x="0" y="496570"/>
                  </a:lnTo>
                  <a:lnTo>
                    <a:pt x="0" y="499109"/>
                  </a:lnTo>
                  <a:lnTo>
                    <a:pt x="54609" y="499109"/>
                  </a:lnTo>
                  <a:lnTo>
                    <a:pt x="54609" y="496570"/>
                  </a:lnTo>
                  <a:close/>
                </a:path>
                <a:path w="54609" h="805179">
                  <a:moveTo>
                    <a:pt x="54609" y="499110"/>
                  </a:moveTo>
                  <a:lnTo>
                    <a:pt x="0" y="499110"/>
                  </a:lnTo>
                  <a:lnTo>
                    <a:pt x="0" y="502919"/>
                  </a:lnTo>
                  <a:lnTo>
                    <a:pt x="54609" y="502919"/>
                  </a:lnTo>
                  <a:lnTo>
                    <a:pt x="54609" y="499110"/>
                  </a:lnTo>
                  <a:close/>
                </a:path>
                <a:path w="54609" h="805179">
                  <a:moveTo>
                    <a:pt x="54609" y="502920"/>
                  </a:moveTo>
                  <a:lnTo>
                    <a:pt x="0" y="502920"/>
                  </a:lnTo>
                  <a:lnTo>
                    <a:pt x="0" y="505459"/>
                  </a:lnTo>
                  <a:lnTo>
                    <a:pt x="54609" y="505459"/>
                  </a:lnTo>
                  <a:lnTo>
                    <a:pt x="54609" y="502920"/>
                  </a:lnTo>
                  <a:close/>
                </a:path>
                <a:path w="54609" h="805179">
                  <a:moveTo>
                    <a:pt x="54609" y="505460"/>
                  </a:moveTo>
                  <a:lnTo>
                    <a:pt x="0" y="505460"/>
                  </a:lnTo>
                  <a:lnTo>
                    <a:pt x="0" y="509269"/>
                  </a:lnTo>
                  <a:lnTo>
                    <a:pt x="54609" y="509269"/>
                  </a:lnTo>
                  <a:lnTo>
                    <a:pt x="54609" y="505460"/>
                  </a:lnTo>
                  <a:close/>
                </a:path>
                <a:path w="54609" h="805179">
                  <a:moveTo>
                    <a:pt x="54609" y="509270"/>
                  </a:moveTo>
                  <a:lnTo>
                    <a:pt x="0" y="509270"/>
                  </a:lnTo>
                  <a:lnTo>
                    <a:pt x="0" y="511809"/>
                  </a:lnTo>
                  <a:lnTo>
                    <a:pt x="54609" y="511809"/>
                  </a:lnTo>
                  <a:lnTo>
                    <a:pt x="54609" y="509270"/>
                  </a:lnTo>
                  <a:close/>
                </a:path>
                <a:path w="54609" h="805179">
                  <a:moveTo>
                    <a:pt x="54609" y="511810"/>
                  </a:moveTo>
                  <a:lnTo>
                    <a:pt x="0" y="511810"/>
                  </a:lnTo>
                  <a:lnTo>
                    <a:pt x="0" y="515619"/>
                  </a:lnTo>
                  <a:lnTo>
                    <a:pt x="54609" y="515619"/>
                  </a:lnTo>
                  <a:lnTo>
                    <a:pt x="54609" y="511810"/>
                  </a:lnTo>
                  <a:close/>
                </a:path>
                <a:path w="54609" h="805179">
                  <a:moveTo>
                    <a:pt x="54609" y="515620"/>
                  </a:moveTo>
                  <a:lnTo>
                    <a:pt x="0" y="515620"/>
                  </a:lnTo>
                  <a:lnTo>
                    <a:pt x="0" y="524510"/>
                  </a:lnTo>
                  <a:lnTo>
                    <a:pt x="54609" y="524510"/>
                  </a:lnTo>
                  <a:lnTo>
                    <a:pt x="54609" y="515620"/>
                  </a:lnTo>
                  <a:close/>
                </a:path>
                <a:path w="54609" h="805179">
                  <a:moveTo>
                    <a:pt x="54609" y="524510"/>
                  </a:moveTo>
                  <a:lnTo>
                    <a:pt x="0" y="524510"/>
                  </a:lnTo>
                  <a:lnTo>
                    <a:pt x="0" y="528319"/>
                  </a:lnTo>
                  <a:lnTo>
                    <a:pt x="54609" y="528319"/>
                  </a:lnTo>
                  <a:lnTo>
                    <a:pt x="54609" y="524510"/>
                  </a:lnTo>
                  <a:close/>
                </a:path>
                <a:path w="54609" h="805179">
                  <a:moveTo>
                    <a:pt x="54609" y="528320"/>
                  </a:moveTo>
                  <a:lnTo>
                    <a:pt x="0" y="528320"/>
                  </a:lnTo>
                  <a:lnTo>
                    <a:pt x="0" y="530860"/>
                  </a:lnTo>
                  <a:lnTo>
                    <a:pt x="54609" y="530860"/>
                  </a:lnTo>
                  <a:lnTo>
                    <a:pt x="54609" y="528320"/>
                  </a:lnTo>
                  <a:close/>
                </a:path>
                <a:path w="54609" h="805179">
                  <a:moveTo>
                    <a:pt x="54609" y="530860"/>
                  </a:moveTo>
                  <a:lnTo>
                    <a:pt x="0" y="530860"/>
                  </a:lnTo>
                  <a:lnTo>
                    <a:pt x="0" y="534669"/>
                  </a:lnTo>
                  <a:lnTo>
                    <a:pt x="54609" y="534669"/>
                  </a:lnTo>
                  <a:lnTo>
                    <a:pt x="54609" y="530860"/>
                  </a:lnTo>
                  <a:close/>
                </a:path>
                <a:path w="54609" h="805179">
                  <a:moveTo>
                    <a:pt x="54609" y="534670"/>
                  </a:moveTo>
                  <a:lnTo>
                    <a:pt x="0" y="534670"/>
                  </a:lnTo>
                  <a:lnTo>
                    <a:pt x="0" y="537210"/>
                  </a:lnTo>
                  <a:lnTo>
                    <a:pt x="54609" y="537210"/>
                  </a:lnTo>
                  <a:lnTo>
                    <a:pt x="54609" y="534670"/>
                  </a:lnTo>
                  <a:close/>
                </a:path>
                <a:path w="54609" h="805179">
                  <a:moveTo>
                    <a:pt x="5079" y="803910"/>
                  </a:moveTo>
                  <a:lnTo>
                    <a:pt x="0" y="803910"/>
                  </a:lnTo>
                  <a:lnTo>
                    <a:pt x="0" y="805180"/>
                  </a:lnTo>
                  <a:lnTo>
                    <a:pt x="5079" y="805180"/>
                  </a:lnTo>
                  <a:lnTo>
                    <a:pt x="5079" y="803910"/>
                  </a:lnTo>
                  <a:close/>
                </a:path>
                <a:path w="54609" h="805179">
                  <a:moveTo>
                    <a:pt x="17779" y="802640"/>
                  </a:moveTo>
                  <a:lnTo>
                    <a:pt x="11429" y="802640"/>
                  </a:lnTo>
                  <a:lnTo>
                    <a:pt x="11429" y="803910"/>
                  </a:lnTo>
                  <a:lnTo>
                    <a:pt x="17779" y="803910"/>
                  </a:lnTo>
                  <a:lnTo>
                    <a:pt x="17779" y="802640"/>
                  </a:lnTo>
                  <a:close/>
                </a:path>
                <a:path w="54609" h="805179">
                  <a:moveTo>
                    <a:pt x="36830" y="797560"/>
                  </a:moveTo>
                  <a:lnTo>
                    <a:pt x="0" y="797560"/>
                  </a:lnTo>
                  <a:lnTo>
                    <a:pt x="0" y="802640"/>
                  </a:lnTo>
                  <a:lnTo>
                    <a:pt x="24130" y="802640"/>
                  </a:lnTo>
                  <a:lnTo>
                    <a:pt x="24130" y="801369"/>
                  </a:lnTo>
                  <a:lnTo>
                    <a:pt x="30479" y="801369"/>
                  </a:lnTo>
                  <a:lnTo>
                    <a:pt x="30479" y="798830"/>
                  </a:lnTo>
                  <a:lnTo>
                    <a:pt x="36830" y="798830"/>
                  </a:lnTo>
                  <a:lnTo>
                    <a:pt x="36830" y="797560"/>
                  </a:lnTo>
                  <a:close/>
                </a:path>
                <a:path w="54609" h="805179">
                  <a:moveTo>
                    <a:pt x="49529" y="796290"/>
                  </a:moveTo>
                  <a:lnTo>
                    <a:pt x="43179" y="796290"/>
                  </a:lnTo>
                  <a:lnTo>
                    <a:pt x="43179" y="797560"/>
                  </a:lnTo>
                  <a:lnTo>
                    <a:pt x="49529" y="797560"/>
                  </a:lnTo>
                  <a:lnTo>
                    <a:pt x="49529" y="796290"/>
                  </a:lnTo>
                  <a:close/>
                </a:path>
                <a:path w="54609" h="805179">
                  <a:moveTo>
                    <a:pt x="54609" y="791210"/>
                  </a:moveTo>
                  <a:lnTo>
                    <a:pt x="0" y="791210"/>
                  </a:lnTo>
                  <a:lnTo>
                    <a:pt x="0" y="796290"/>
                  </a:lnTo>
                  <a:lnTo>
                    <a:pt x="54609" y="796290"/>
                  </a:lnTo>
                  <a:lnTo>
                    <a:pt x="54609" y="791210"/>
                  </a:lnTo>
                  <a:close/>
                </a:path>
                <a:path w="54609" h="805179">
                  <a:moveTo>
                    <a:pt x="54609" y="784860"/>
                  </a:moveTo>
                  <a:lnTo>
                    <a:pt x="0" y="784860"/>
                  </a:lnTo>
                  <a:lnTo>
                    <a:pt x="0" y="789940"/>
                  </a:lnTo>
                  <a:lnTo>
                    <a:pt x="54609" y="789940"/>
                  </a:lnTo>
                  <a:lnTo>
                    <a:pt x="54609" y="784860"/>
                  </a:lnTo>
                  <a:close/>
                </a:path>
                <a:path w="54609" h="805179">
                  <a:moveTo>
                    <a:pt x="54609" y="778510"/>
                  </a:moveTo>
                  <a:lnTo>
                    <a:pt x="0" y="778510"/>
                  </a:lnTo>
                  <a:lnTo>
                    <a:pt x="0" y="783590"/>
                  </a:lnTo>
                  <a:lnTo>
                    <a:pt x="54609" y="783590"/>
                  </a:lnTo>
                  <a:lnTo>
                    <a:pt x="54609" y="778510"/>
                  </a:lnTo>
                  <a:close/>
                </a:path>
                <a:path w="54609" h="805179">
                  <a:moveTo>
                    <a:pt x="54609" y="772160"/>
                  </a:moveTo>
                  <a:lnTo>
                    <a:pt x="0" y="772160"/>
                  </a:lnTo>
                  <a:lnTo>
                    <a:pt x="0" y="777240"/>
                  </a:lnTo>
                  <a:lnTo>
                    <a:pt x="54609" y="777240"/>
                  </a:lnTo>
                  <a:lnTo>
                    <a:pt x="54609" y="772160"/>
                  </a:lnTo>
                  <a:close/>
                </a:path>
                <a:path w="54609" h="805179">
                  <a:moveTo>
                    <a:pt x="54609" y="765810"/>
                  </a:moveTo>
                  <a:lnTo>
                    <a:pt x="0" y="765810"/>
                  </a:lnTo>
                  <a:lnTo>
                    <a:pt x="0" y="770890"/>
                  </a:lnTo>
                  <a:lnTo>
                    <a:pt x="54609" y="770890"/>
                  </a:lnTo>
                  <a:lnTo>
                    <a:pt x="54609" y="765810"/>
                  </a:lnTo>
                  <a:close/>
                </a:path>
                <a:path w="54609" h="805179">
                  <a:moveTo>
                    <a:pt x="54609" y="759460"/>
                  </a:moveTo>
                  <a:lnTo>
                    <a:pt x="0" y="759460"/>
                  </a:lnTo>
                  <a:lnTo>
                    <a:pt x="0" y="764540"/>
                  </a:lnTo>
                  <a:lnTo>
                    <a:pt x="54609" y="764540"/>
                  </a:lnTo>
                  <a:lnTo>
                    <a:pt x="54609" y="759460"/>
                  </a:lnTo>
                  <a:close/>
                </a:path>
                <a:path w="54609" h="805179">
                  <a:moveTo>
                    <a:pt x="54609" y="753110"/>
                  </a:moveTo>
                  <a:lnTo>
                    <a:pt x="0" y="753110"/>
                  </a:lnTo>
                  <a:lnTo>
                    <a:pt x="0" y="758190"/>
                  </a:lnTo>
                  <a:lnTo>
                    <a:pt x="54609" y="758190"/>
                  </a:lnTo>
                  <a:lnTo>
                    <a:pt x="54609" y="753110"/>
                  </a:lnTo>
                  <a:close/>
                </a:path>
                <a:path w="54609" h="805179">
                  <a:moveTo>
                    <a:pt x="54609" y="746760"/>
                  </a:moveTo>
                  <a:lnTo>
                    <a:pt x="0" y="746760"/>
                  </a:lnTo>
                  <a:lnTo>
                    <a:pt x="0" y="751840"/>
                  </a:lnTo>
                  <a:lnTo>
                    <a:pt x="54609" y="751840"/>
                  </a:lnTo>
                  <a:lnTo>
                    <a:pt x="54609" y="746760"/>
                  </a:lnTo>
                  <a:close/>
                </a:path>
                <a:path w="54609" h="805179">
                  <a:moveTo>
                    <a:pt x="54609" y="740410"/>
                  </a:moveTo>
                  <a:lnTo>
                    <a:pt x="0" y="740410"/>
                  </a:lnTo>
                  <a:lnTo>
                    <a:pt x="0" y="745490"/>
                  </a:lnTo>
                  <a:lnTo>
                    <a:pt x="54609" y="745490"/>
                  </a:lnTo>
                  <a:lnTo>
                    <a:pt x="54609" y="740410"/>
                  </a:lnTo>
                  <a:close/>
                </a:path>
                <a:path w="54609" h="805179">
                  <a:moveTo>
                    <a:pt x="54609" y="734060"/>
                  </a:moveTo>
                  <a:lnTo>
                    <a:pt x="0" y="734060"/>
                  </a:lnTo>
                  <a:lnTo>
                    <a:pt x="0" y="739140"/>
                  </a:lnTo>
                  <a:lnTo>
                    <a:pt x="54609" y="739140"/>
                  </a:lnTo>
                  <a:lnTo>
                    <a:pt x="54609" y="734060"/>
                  </a:lnTo>
                  <a:close/>
                </a:path>
                <a:path w="54609" h="805179">
                  <a:moveTo>
                    <a:pt x="54609" y="727710"/>
                  </a:moveTo>
                  <a:lnTo>
                    <a:pt x="0" y="727710"/>
                  </a:lnTo>
                  <a:lnTo>
                    <a:pt x="0" y="732790"/>
                  </a:lnTo>
                  <a:lnTo>
                    <a:pt x="54609" y="732790"/>
                  </a:lnTo>
                  <a:lnTo>
                    <a:pt x="54609" y="727710"/>
                  </a:lnTo>
                  <a:close/>
                </a:path>
                <a:path w="54609" h="805179">
                  <a:moveTo>
                    <a:pt x="54609" y="721360"/>
                  </a:moveTo>
                  <a:lnTo>
                    <a:pt x="0" y="721360"/>
                  </a:lnTo>
                  <a:lnTo>
                    <a:pt x="0" y="726440"/>
                  </a:lnTo>
                  <a:lnTo>
                    <a:pt x="54609" y="726440"/>
                  </a:lnTo>
                  <a:lnTo>
                    <a:pt x="54609" y="721360"/>
                  </a:lnTo>
                  <a:close/>
                </a:path>
                <a:path w="54609" h="805179">
                  <a:moveTo>
                    <a:pt x="54609" y="715010"/>
                  </a:moveTo>
                  <a:lnTo>
                    <a:pt x="0" y="715010"/>
                  </a:lnTo>
                  <a:lnTo>
                    <a:pt x="0" y="720090"/>
                  </a:lnTo>
                  <a:lnTo>
                    <a:pt x="54609" y="720090"/>
                  </a:lnTo>
                  <a:lnTo>
                    <a:pt x="54609" y="715010"/>
                  </a:lnTo>
                  <a:close/>
                </a:path>
                <a:path w="54609" h="805179">
                  <a:moveTo>
                    <a:pt x="54609" y="708660"/>
                  </a:moveTo>
                  <a:lnTo>
                    <a:pt x="0" y="708660"/>
                  </a:lnTo>
                  <a:lnTo>
                    <a:pt x="0" y="713740"/>
                  </a:lnTo>
                  <a:lnTo>
                    <a:pt x="54609" y="713740"/>
                  </a:lnTo>
                  <a:lnTo>
                    <a:pt x="54609" y="708660"/>
                  </a:lnTo>
                  <a:close/>
                </a:path>
                <a:path w="54609" h="805179">
                  <a:moveTo>
                    <a:pt x="54609" y="702310"/>
                  </a:moveTo>
                  <a:lnTo>
                    <a:pt x="0" y="702310"/>
                  </a:lnTo>
                  <a:lnTo>
                    <a:pt x="0" y="707390"/>
                  </a:lnTo>
                  <a:lnTo>
                    <a:pt x="54609" y="707390"/>
                  </a:lnTo>
                  <a:lnTo>
                    <a:pt x="54609" y="702310"/>
                  </a:lnTo>
                  <a:close/>
                </a:path>
                <a:path w="54609" h="805179">
                  <a:moveTo>
                    <a:pt x="54609" y="695960"/>
                  </a:moveTo>
                  <a:lnTo>
                    <a:pt x="0" y="695960"/>
                  </a:lnTo>
                  <a:lnTo>
                    <a:pt x="0" y="701040"/>
                  </a:lnTo>
                  <a:lnTo>
                    <a:pt x="54609" y="701040"/>
                  </a:lnTo>
                  <a:lnTo>
                    <a:pt x="54609" y="695960"/>
                  </a:lnTo>
                  <a:close/>
                </a:path>
                <a:path w="54609" h="805179">
                  <a:moveTo>
                    <a:pt x="54609" y="689610"/>
                  </a:moveTo>
                  <a:lnTo>
                    <a:pt x="0" y="689610"/>
                  </a:lnTo>
                  <a:lnTo>
                    <a:pt x="0" y="694690"/>
                  </a:lnTo>
                  <a:lnTo>
                    <a:pt x="54609" y="694690"/>
                  </a:lnTo>
                  <a:lnTo>
                    <a:pt x="54609" y="689610"/>
                  </a:lnTo>
                  <a:close/>
                </a:path>
                <a:path w="54609" h="805179">
                  <a:moveTo>
                    <a:pt x="54609" y="683260"/>
                  </a:moveTo>
                  <a:lnTo>
                    <a:pt x="0" y="683260"/>
                  </a:lnTo>
                  <a:lnTo>
                    <a:pt x="0" y="688340"/>
                  </a:lnTo>
                  <a:lnTo>
                    <a:pt x="54609" y="688340"/>
                  </a:lnTo>
                  <a:lnTo>
                    <a:pt x="54609" y="683260"/>
                  </a:lnTo>
                  <a:close/>
                </a:path>
                <a:path w="54609" h="805179">
                  <a:moveTo>
                    <a:pt x="54609" y="676910"/>
                  </a:moveTo>
                  <a:lnTo>
                    <a:pt x="0" y="676910"/>
                  </a:lnTo>
                  <a:lnTo>
                    <a:pt x="0" y="681990"/>
                  </a:lnTo>
                  <a:lnTo>
                    <a:pt x="54609" y="681990"/>
                  </a:lnTo>
                  <a:lnTo>
                    <a:pt x="54609" y="676910"/>
                  </a:lnTo>
                  <a:close/>
                </a:path>
                <a:path w="54609" h="805179">
                  <a:moveTo>
                    <a:pt x="54609" y="670560"/>
                  </a:moveTo>
                  <a:lnTo>
                    <a:pt x="0" y="670560"/>
                  </a:lnTo>
                  <a:lnTo>
                    <a:pt x="0" y="675640"/>
                  </a:lnTo>
                  <a:lnTo>
                    <a:pt x="54609" y="675640"/>
                  </a:lnTo>
                  <a:lnTo>
                    <a:pt x="54609" y="670560"/>
                  </a:lnTo>
                  <a:close/>
                </a:path>
                <a:path w="54609" h="805179">
                  <a:moveTo>
                    <a:pt x="54609" y="664209"/>
                  </a:moveTo>
                  <a:lnTo>
                    <a:pt x="0" y="664209"/>
                  </a:lnTo>
                  <a:lnTo>
                    <a:pt x="0" y="669290"/>
                  </a:lnTo>
                  <a:lnTo>
                    <a:pt x="54609" y="669290"/>
                  </a:lnTo>
                  <a:lnTo>
                    <a:pt x="54609" y="664209"/>
                  </a:lnTo>
                  <a:close/>
                </a:path>
                <a:path w="54609" h="805179">
                  <a:moveTo>
                    <a:pt x="54609" y="657860"/>
                  </a:moveTo>
                  <a:lnTo>
                    <a:pt x="0" y="657860"/>
                  </a:lnTo>
                  <a:lnTo>
                    <a:pt x="0" y="662940"/>
                  </a:lnTo>
                  <a:lnTo>
                    <a:pt x="54609" y="662940"/>
                  </a:lnTo>
                  <a:lnTo>
                    <a:pt x="54609" y="657860"/>
                  </a:lnTo>
                  <a:close/>
                </a:path>
                <a:path w="54609" h="805179">
                  <a:moveTo>
                    <a:pt x="54609" y="651510"/>
                  </a:moveTo>
                  <a:lnTo>
                    <a:pt x="0" y="651510"/>
                  </a:lnTo>
                  <a:lnTo>
                    <a:pt x="0" y="656590"/>
                  </a:lnTo>
                  <a:lnTo>
                    <a:pt x="54609" y="656590"/>
                  </a:lnTo>
                  <a:lnTo>
                    <a:pt x="54609" y="651510"/>
                  </a:lnTo>
                  <a:close/>
                </a:path>
                <a:path w="54609" h="805179">
                  <a:moveTo>
                    <a:pt x="54609" y="645160"/>
                  </a:moveTo>
                  <a:lnTo>
                    <a:pt x="0" y="645160"/>
                  </a:lnTo>
                  <a:lnTo>
                    <a:pt x="0" y="650240"/>
                  </a:lnTo>
                  <a:lnTo>
                    <a:pt x="54609" y="650240"/>
                  </a:lnTo>
                  <a:lnTo>
                    <a:pt x="54609" y="645160"/>
                  </a:lnTo>
                  <a:close/>
                </a:path>
                <a:path w="54609" h="805179">
                  <a:moveTo>
                    <a:pt x="54609" y="638809"/>
                  </a:moveTo>
                  <a:lnTo>
                    <a:pt x="0" y="638809"/>
                  </a:lnTo>
                  <a:lnTo>
                    <a:pt x="0" y="643890"/>
                  </a:lnTo>
                  <a:lnTo>
                    <a:pt x="54609" y="643890"/>
                  </a:lnTo>
                  <a:lnTo>
                    <a:pt x="54609" y="638809"/>
                  </a:lnTo>
                  <a:close/>
                </a:path>
                <a:path w="54609" h="805179">
                  <a:moveTo>
                    <a:pt x="54609" y="632460"/>
                  </a:moveTo>
                  <a:lnTo>
                    <a:pt x="0" y="632460"/>
                  </a:lnTo>
                  <a:lnTo>
                    <a:pt x="0" y="637540"/>
                  </a:lnTo>
                  <a:lnTo>
                    <a:pt x="54609" y="637540"/>
                  </a:lnTo>
                  <a:lnTo>
                    <a:pt x="54609" y="632460"/>
                  </a:lnTo>
                  <a:close/>
                </a:path>
                <a:path w="54609" h="805179">
                  <a:moveTo>
                    <a:pt x="54609" y="626110"/>
                  </a:moveTo>
                  <a:lnTo>
                    <a:pt x="0" y="626110"/>
                  </a:lnTo>
                  <a:lnTo>
                    <a:pt x="0" y="631190"/>
                  </a:lnTo>
                  <a:lnTo>
                    <a:pt x="54609" y="631190"/>
                  </a:lnTo>
                  <a:lnTo>
                    <a:pt x="54609" y="626110"/>
                  </a:lnTo>
                  <a:close/>
                </a:path>
                <a:path w="54609" h="805179">
                  <a:moveTo>
                    <a:pt x="54609" y="619760"/>
                  </a:moveTo>
                  <a:lnTo>
                    <a:pt x="0" y="619760"/>
                  </a:lnTo>
                  <a:lnTo>
                    <a:pt x="0" y="624840"/>
                  </a:lnTo>
                  <a:lnTo>
                    <a:pt x="54609" y="624840"/>
                  </a:lnTo>
                  <a:lnTo>
                    <a:pt x="54609" y="619760"/>
                  </a:lnTo>
                  <a:close/>
                </a:path>
                <a:path w="54609" h="805179">
                  <a:moveTo>
                    <a:pt x="54609" y="613410"/>
                  </a:moveTo>
                  <a:lnTo>
                    <a:pt x="0" y="613410"/>
                  </a:lnTo>
                  <a:lnTo>
                    <a:pt x="0" y="618490"/>
                  </a:lnTo>
                  <a:lnTo>
                    <a:pt x="54609" y="618490"/>
                  </a:lnTo>
                  <a:lnTo>
                    <a:pt x="54609" y="613410"/>
                  </a:lnTo>
                  <a:close/>
                </a:path>
                <a:path w="54609" h="805179">
                  <a:moveTo>
                    <a:pt x="54609" y="607060"/>
                  </a:moveTo>
                  <a:lnTo>
                    <a:pt x="0" y="607060"/>
                  </a:lnTo>
                  <a:lnTo>
                    <a:pt x="0" y="612140"/>
                  </a:lnTo>
                  <a:lnTo>
                    <a:pt x="54609" y="612140"/>
                  </a:lnTo>
                  <a:lnTo>
                    <a:pt x="54609" y="607060"/>
                  </a:lnTo>
                  <a:close/>
                </a:path>
                <a:path w="54609" h="805179">
                  <a:moveTo>
                    <a:pt x="54609" y="600710"/>
                  </a:moveTo>
                  <a:lnTo>
                    <a:pt x="0" y="600710"/>
                  </a:lnTo>
                  <a:lnTo>
                    <a:pt x="0" y="605790"/>
                  </a:lnTo>
                  <a:lnTo>
                    <a:pt x="54609" y="605790"/>
                  </a:lnTo>
                  <a:lnTo>
                    <a:pt x="54609" y="600710"/>
                  </a:lnTo>
                  <a:close/>
                </a:path>
                <a:path w="54609" h="805179">
                  <a:moveTo>
                    <a:pt x="54609" y="594360"/>
                  </a:moveTo>
                  <a:lnTo>
                    <a:pt x="0" y="594360"/>
                  </a:lnTo>
                  <a:lnTo>
                    <a:pt x="0" y="599440"/>
                  </a:lnTo>
                  <a:lnTo>
                    <a:pt x="54609" y="599440"/>
                  </a:lnTo>
                  <a:lnTo>
                    <a:pt x="54609" y="594360"/>
                  </a:lnTo>
                  <a:close/>
                </a:path>
                <a:path w="54609" h="805179">
                  <a:moveTo>
                    <a:pt x="54609" y="588010"/>
                  </a:moveTo>
                  <a:lnTo>
                    <a:pt x="0" y="588010"/>
                  </a:lnTo>
                  <a:lnTo>
                    <a:pt x="0" y="593090"/>
                  </a:lnTo>
                  <a:lnTo>
                    <a:pt x="54609" y="593090"/>
                  </a:lnTo>
                  <a:lnTo>
                    <a:pt x="54609" y="588010"/>
                  </a:lnTo>
                  <a:close/>
                </a:path>
                <a:path w="54609" h="805179">
                  <a:moveTo>
                    <a:pt x="54609" y="581660"/>
                  </a:moveTo>
                  <a:lnTo>
                    <a:pt x="0" y="581660"/>
                  </a:lnTo>
                  <a:lnTo>
                    <a:pt x="0" y="586740"/>
                  </a:lnTo>
                  <a:lnTo>
                    <a:pt x="54609" y="586740"/>
                  </a:lnTo>
                  <a:lnTo>
                    <a:pt x="54609" y="581660"/>
                  </a:lnTo>
                  <a:close/>
                </a:path>
                <a:path w="54609" h="805179">
                  <a:moveTo>
                    <a:pt x="54609" y="575310"/>
                  </a:moveTo>
                  <a:lnTo>
                    <a:pt x="0" y="575310"/>
                  </a:lnTo>
                  <a:lnTo>
                    <a:pt x="0" y="580390"/>
                  </a:lnTo>
                  <a:lnTo>
                    <a:pt x="54609" y="580390"/>
                  </a:lnTo>
                  <a:lnTo>
                    <a:pt x="54609" y="575310"/>
                  </a:lnTo>
                  <a:close/>
                </a:path>
                <a:path w="54609" h="805179">
                  <a:moveTo>
                    <a:pt x="54609" y="568960"/>
                  </a:moveTo>
                  <a:lnTo>
                    <a:pt x="0" y="568960"/>
                  </a:lnTo>
                  <a:lnTo>
                    <a:pt x="0" y="574040"/>
                  </a:lnTo>
                  <a:lnTo>
                    <a:pt x="54609" y="574040"/>
                  </a:lnTo>
                  <a:lnTo>
                    <a:pt x="54609" y="568960"/>
                  </a:lnTo>
                  <a:close/>
                </a:path>
                <a:path w="54609" h="805179">
                  <a:moveTo>
                    <a:pt x="54609" y="562610"/>
                  </a:moveTo>
                  <a:lnTo>
                    <a:pt x="0" y="562610"/>
                  </a:lnTo>
                  <a:lnTo>
                    <a:pt x="0" y="567690"/>
                  </a:lnTo>
                  <a:lnTo>
                    <a:pt x="54609" y="567690"/>
                  </a:lnTo>
                  <a:lnTo>
                    <a:pt x="54609" y="562610"/>
                  </a:lnTo>
                  <a:close/>
                </a:path>
                <a:path w="54609" h="805179">
                  <a:moveTo>
                    <a:pt x="54609" y="556260"/>
                  </a:moveTo>
                  <a:lnTo>
                    <a:pt x="0" y="556260"/>
                  </a:lnTo>
                  <a:lnTo>
                    <a:pt x="0" y="561340"/>
                  </a:lnTo>
                  <a:lnTo>
                    <a:pt x="54609" y="561340"/>
                  </a:lnTo>
                  <a:lnTo>
                    <a:pt x="54609" y="556260"/>
                  </a:lnTo>
                  <a:close/>
                </a:path>
                <a:path w="54609" h="805179">
                  <a:moveTo>
                    <a:pt x="54609" y="549910"/>
                  </a:moveTo>
                  <a:lnTo>
                    <a:pt x="0" y="549910"/>
                  </a:lnTo>
                  <a:lnTo>
                    <a:pt x="0" y="554990"/>
                  </a:lnTo>
                  <a:lnTo>
                    <a:pt x="54609" y="554990"/>
                  </a:lnTo>
                  <a:lnTo>
                    <a:pt x="54609" y="549910"/>
                  </a:lnTo>
                  <a:close/>
                </a:path>
                <a:path w="54609" h="805179">
                  <a:moveTo>
                    <a:pt x="54609" y="543560"/>
                  </a:moveTo>
                  <a:lnTo>
                    <a:pt x="0" y="543560"/>
                  </a:lnTo>
                  <a:lnTo>
                    <a:pt x="0" y="548640"/>
                  </a:lnTo>
                  <a:lnTo>
                    <a:pt x="54609" y="548640"/>
                  </a:lnTo>
                  <a:lnTo>
                    <a:pt x="54609" y="543560"/>
                  </a:lnTo>
                  <a:close/>
                </a:path>
                <a:path w="54609" h="805179">
                  <a:moveTo>
                    <a:pt x="54609" y="538480"/>
                  </a:moveTo>
                  <a:lnTo>
                    <a:pt x="0" y="538480"/>
                  </a:lnTo>
                  <a:lnTo>
                    <a:pt x="0" y="542290"/>
                  </a:lnTo>
                  <a:lnTo>
                    <a:pt x="54609" y="542290"/>
                  </a:lnTo>
                  <a:lnTo>
                    <a:pt x="54609" y="538480"/>
                  </a:lnTo>
                  <a:close/>
                </a:path>
              </a:pathLst>
            </a:custGeom>
            <a:solidFill>
              <a:srgbClr val="247024"/>
            </a:solidFill>
          </p:spPr>
          <p:txBody>
            <a:bodyPr wrap="square" lIns="0" tIns="0" rIns="0" bIns="0" rtlCol="0"/>
            <a:lstStyle/>
            <a:p>
              <a:endParaRPr/>
            </a:p>
          </p:txBody>
        </p:sp>
        <p:sp>
          <p:nvSpPr>
            <p:cNvPr id="943" name="object 943"/>
            <p:cNvSpPr/>
            <p:nvPr/>
          </p:nvSpPr>
          <p:spPr>
            <a:xfrm>
              <a:off x="6631939" y="5506720"/>
              <a:ext cx="54610" cy="815340"/>
            </a:xfrm>
            <a:custGeom>
              <a:avLst/>
              <a:gdLst/>
              <a:ahLst/>
              <a:cxnLst/>
              <a:rect l="l" t="t" r="r" b="b"/>
              <a:pathLst>
                <a:path w="54609" h="815339">
                  <a:moveTo>
                    <a:pt x="54609" y="0"/>
                  </a:moveTo>
                  <a:lnTo>
                    <a:pt x="16509" y="0"/>
                  </a:lnTo>
                  <a:lnTo>
                    <a:pt x="16509" y="1269"/>
                  </a:lnTo>
                  <a:lnTo>
                    <a:pt x="0" y="1269"/>
                  </a:lnTo>
                  <a:lnTo>
                    <a:pt x="0" y="2539"/>
                  </a:lnTo>
                  <a:lnTo>
                    <a:pt x="54609" y="2539"/>
                  </a:lnTo>
                  <a:lnTo>
                    <a:pt x="54609" y="0"/>
                  </a:lnTo>
                  <a:close/>
                </a:path>
                <a:path w="54609" h="815339">
                  <a:moveTo>
                    <a:pt x="54609" y="2540"/>
                  </a:moveTo>
                  <a:lnTo>
                    <a:pt x="0" y="2540"/>
                  </a:lnTo>
                  <a:lnTo>
                    <a:pt x="0" y="6349"/>
                  </a:lnTo>
                  <a:lnTo>
                    <a:pt x="54609" y="6349"/>
                  </a:lnTo>
                  <a:lnTo>
                    <a:pt x="54609" y="2540"/>
                  </a:lnTo>
                  <a:close/>
                </a:path>
                <a:path w="54609" h="815339">
                  <a:moveTo>
                    <a:pt x="54609" y="6349"/>
                  </a:moveTo>
                  <a:lnTo>
                    <a:pt x="0" y="6349"/>
                  </a:lnTo>
                  <a:lnTo>
                    <a:pt x="0" y="8889"/>
                  </a:lnTo>
                  <a:lnTo>
                    <a:pt x="54609" y="8889"/>
                  </a:lnTo>
                  <a:lnTo>
                    <a:pt x="54609" y="6349"/>
                  </a:lnTo>
                  <a:close/>
                </a:path>
                <a:path w="54609" h="815339">
                  <a:moveTo>
                    <a:pt x="54609" y="8889"/>
                  </a:moveTo>
                  <a:lnTo>
                    <a:pt x="0" y="8889"/>
                  </a:lnTo>
                  <a:lnTo>
                    <a:pt x="0" y="15239"/>
                  </a:lnTo>
                  <a:lnTo>
                    <a:pt x="54609" y="15239"/>
                  </a:lnTo>
                  <a:lnTo>
                    <a:pt x="54609" y="8889"/>
                  </a:lnTo>
                  <a:close/>
                </a:path>
                <a:path w="54609" h="815339">
                  <a:moveTo>
                    <a:pt x="54609" y="15240"/>
                  </a:moveTo>
                  <a:lnTo>
                    <a:pt x="0" y="15240"/>
                  </a:lnTo>
                  <a:lnTo>
                    <a:pt x="0" y="25399"/>
                  </a:lnTo>
                  <a:lnTo>
                    <a:pt x="54609" y="25399"/>
                  </a:lnTo>
                  <a:lnTo>
                    <a:pt x="54609" y="15240"/>
                  </a:lnTo>
                  <a:close/>
                </a:path>
                <a:path w="54609" h="815339">
                  <a:moveTo>
                    <a:pt x="54609" y="25399"/>
                  </a:moveTo>
                  <a:lnTo>
                    <a:pt x="0" y="25399"/>
                  </a:lnTo>
                  <a:lnTo>
                    <a:pt x="0" y="27939"/>
                  </a:lnTo>
                  <a:lnTo>
                    <a:pt x="54609" y="27939"/>
                  </a:lnTo>
                  <a:lnTo>
                    <a:pt x="54609" y="25399"/>
                  </a:lnTo>
                  <a:close/>
                </a:path>
                <a:path w="54609" h="815339">
                  <a:moveTo>
                    <a:pt x="54609" y="27939"/>
                  </a:moveTo>
                  <a:lnTo>
                    <a:pt x="0" y="27939"/>
                  </a:lnTo>
                  <a:lnTo>
                    <a:pt x="0" y="31749"/>
                  </a:lnTo>
                  <a:lnTo>
                    <a:pt x="54609" y="31749"/>
                  </a:lnTo>
                  <a:lnTo>
                    <a:pt x="54609" y="27939"/>
                  </a:lnTo>
                  <a:close/>
                </a:path>
                <a:path w="54609" h="815339">
                  <a:moveTo>
                    <a:pt x="54609" y="31749"/>
                  </a:moveTo>
                  <a:lnTo>
                    <a:pt x="0" y="31749"/>
                  </a:lnTo>
                  <a:lnTo>
                    <a:pt x="0" y="34289"/>
                  </a:lnTo>
                  <a:lnTo>
                    <a:pt x="54609" y="34289"/>
                  </a:lnTo>
                  <a:lnTo>
                    <a:pt x="54609" y="31749"/>
                  </a:lnTo>
                  <a:close/>
                </a:path>
                <a:path w="54609" h="815339">
                  <a:moveTo>
                    <a:pt x="54609" y="34289"/>
                  </a:moveTo>
                  <a:lnTo>
                    <a:pt x="0" y="34289"/>
                  </a:lnTo>
                  <a:lnTo>
                    <a:pt x="0" y="38099"/>
                  </a:lnTo>
                  <a:lnTo>
                    <a:pt x="54609" y="38099"/>
                  </a:lnTo>
                  <a:lnTo>
                    <a:pt x="54609" y="34289"/>
                  </a:lnTo>
                  <a:close/>
                </a:path>
                <a:path w="54609" h="815339">
                  <a:moveTo>
                    <a:pt x="54609" y="38099"/>
                  </a:moveTo>
                  <a:lnTo>
                    <a:pt x="0" y="38099"/>
                  </a:lnTo>
                  <a:lnTo>
                    <a:pt x="0" y="50799"/>
                  </a:lnTo>
                  <a:lnTo>
                    <a:pt x="54609" y="50799"/>
                  </a:lnTo>
                  <a:lnTo>
                    <a:pt x="54609" y="38099"/>
                  </a:lnTo>
                  <a:close/>
                </a:path>
                <a:path w="54609" h="815339">
                  <a:moveTo>
                    <a:pt x="54609" y="50800"/>
                  </a:moveTo>
                  <a:lnTo>
                    <a:pt x="0" y="50800"/>
                  </a:lnTo>
                  <a:lnTo>
                    <a:pt x="0" y="53339"/>
                  </a:lnTo>
                  <a:lnTo>
                    <a:pt x="54609" y="53339"/>
                  </a:lnTo>
                  <a:lnTo>
                    <a:pt x="54609" y="50800"/>
                  </a:lnTo>
                  <a:close/>
                </a:path>
                <a:path w="54609" h="815339">
                  <a:moveTo>
                    <a:pt x="54609" y="53339"/>
                  </a:moveTo>
                  <a:lnTo>
                    <a:pt x="0" y="53339"/>
                  </a:lnTo>
                  <a:lnTo>
                    <a:pt x="0" y="57149"/>
                  </a:lnTo>
                  <a:lnTo>
                    <a:pt x="54609" y="57149"/>
                  </a:lnTo>
                  <a:lnTo>
                    <a:pt x="54609" y="53339"/>
                  </a:lnTo>
                  <a:close/>
                </a:path>
                <a:path w="54609" h="815339">
                  <a:moveTo>
                    <a:pt x="54609" y="57149"/>
                  </a:moveTo>
                  <a:lnTo>
                    <a:pt x="0" y="57149"/>
                  </a:lnTo>
                  <a:lnTo>
                    <a:pt x="0" y="63499"/>
                  </a:lnTo>
                  <a:lnTo>
                    <a:pt x="54609" y="63499"/>
                  </a:lnTo>
                  <a:lnTo>
                    <a:pt x="54609" y="57149"/>
                  </a:lnTo>
                  <a:close/>
                </a:path>
                <a:path w="54609" h="815339">
                  <a:moveTo>
                    <a:pt x="54609" y="63499"/>
                  </a:moveTo>
                  <a:lnTo>
                    <a:pt x="0" y="63499"/>
                  </a:lnTo>
                  <a:lnTo>
                    <a:pt x="0" y="66039"/>
                  </a:lnTo>
                  <a:lnTo>
                    <a:pt x="54609" y="66039"/>
                  </a:lnTo>
                  <a:lnTo>
                    <a:pt x="54609" y="63499"/>
                  </a:lnTo>
                  <a:close/>
                </a:path>
                <a:path w="54609" h="815339">
                  <a:moveTo>
                    <a:pt x="54609" y="66039"/>
                  </a:moveTo>
                  <a:lnTo>
                    <a:pt x="0" y="66039"/>
                  </a:lnTo>
                  <a:lnTo>
                    <a:pt x="0" y="82549"/>
                  </a:lnTo>
                  <a:lnTo>
                    <a:pt x="54609" y="82549"/>
                  </a:lnTo>
                  <a:lnTo>
                    <a:pt x="54609" y="66039"/>
                  </a:lnTo>
                  <a:close/>
                </a:path>
                <a:path w="54609" h="815339">
                  <a:moveTo>
                    <a:pt x="54609" y="82549"/>
                  </a:moveTo>
                  <a:lnTo>
                    <a:pt x="0" y="82549"/>
                  </a:lnTo>
                  <a:lnTo>
                    <a:pt x="0" y="85089"/>
                  </a:lnTo>
                  <a:lnTo>
                    <a:pt x="54609" y="85089"/>
                  </a:lnTo>
                  <a:lnTo>
                    <a:pt x="54609" y="82549"/>
                  </a:lnTo>
                  <a:close/>
                </a:path>
                <a:path w="54609" h="815339">
                  <a:moveTo>
                    <a:pt x="54609" y="85089"/>
                  </a:moveTo>
                  <a:lnTo>
                    <a:pt x="0" y="85089"/>
                  </a:lnTo>
                  <a:lnTo>
                    <a:pt x="0" y="88899"/>
                  </a:lnTo>
                  <a:lnTo>
                    <a:pt x="54609" y="88899"/>
                  </a:lnTo>
                  <a:lnTo>
                    <a:pt x="54609" y="85089"/>
                  </a:lnTo>
                  <a:close/>
                </a:path>
                <a:path w="54609" h="815339">
                  <a:moveTo>
                    <a:pt x="54609" y="88899"/>
                  </a:moveTo>
                  <a:lnTo>
                    <a:pt x="0" y="88899"/>
                  </a:lnTo>
                  <a:lnTo>
                    <a:pt x="0" y="91439"/>
                  </a:lnTo>
                  <a:lnTo>
                    <a:pt x="54609" y="91439"/>
                  </a:lnTo>
                  <a:lnTo>
                    <a:pt x="54609" y="88899"/>
                  </a:lnTo>
                  <a:close/>
                </a:path>
                <a:path w="54609" h="815339">
                  <a:moveTo>
                    <a:pt x="54609" y="91440"/>
                  </a:moveTo>
                  <a:lnTo>
                    <a:pt x="0" y="91440"/>
                  </a:lnTo>
                  <a:lnTo>
                    <a:pt x="0" y="95249"/>
                  </a:lnTo>
                  <a:lnTo>
                    <a:pt x="54609" y="95249"/>
                  </a:lnTo>
                  <a:lnTo>
                    <a:pt x="54609" y="91440"/>
                  </a:lnTo>
                  <a:close/>
                </a:path>
                <a:path w="54609" h="815339">
                  <a:moveTo>
                    <a:pt x="54609" y="95249"/>
                  </a:moveTo>
                  <a:lnTo>
                    <a:pt x="0" y="95249"/>
                  </a:lnTo>
                  <a:lnTo>
                    <a:pt x="0" y="101599"/>
                  </a:lnTo>
                  <a:lnTo>
                    <a:pt x="54609" y="101599"/>
                  </a:lnTo>
                  <a:lnTo>
                    <a:pt x="54609" y="95249"/>
                  </a:lnTo>
                  <a:close/>
                </a:path>
                <a:path w="54609" h="815339">
                  <a:moveTo>
                    <a:pt x="54609" y="101599"/>
                  </a:moveTo>
                  <a:lnTo>
                    <a:pt x="0" y="101599"/>
                  </a:lnTo>
                  <a:lnTo>
                    <a:pt x="0" y="107949"/>
                  </a:lnTo>
                  <a:lnTo>
                    <a:pt x="54609" y="107949"/>
                  </a:lnTo>
                  <a:lnTo>
                    <a:pt x="54609" y="101599"/>
                  </a:lnTo>
                  <a:close/>
                </a:path>
                <a:path w="54609" h="815339">
                  <a:moveTo>
                    <a:pt x="54609" y="107949"/>
                  </a:moveTo>
                  <a:lnTo>
                    <a:pt x="0" y="107949"/>
                  </a:lnTo>
                  <a:lnTo>
                    <a:pt x="0" y="110489"/>
                  </a:lnTo>
                  <a:lnTo>
                    <a:pt x="54609" y="110489"/>
                  </a:lnTo>
                  <a:lnTo>
                    <a:pt x="54609" y="107949"/>
                  </a:lnTo>
                  <a:close/>
                </a:path>
                <a:path w="54609" h="815339">
                  <a:moveTo>
                    <a:pt x="54609" y="110489"/>
                  </a:moveTo>
                  <a:lnTo>
                    <a:pt x="0" y="110489"/>
                  </a:lnTo>
                  <a:lnTo>
                    <a:pt x="0" y="114299"/>
                  </a:lnTo>
                  <a:lnTo>
                    <a:pt x="54609" y="114299"/>
                  </a:lnTo>
                  <a:lnTo>
                    <a:pt x="54609" y="110489"/>
                  </a:lnTo>
                  <a:close/>
                </a:path>
                <a:path w="54609" h="815339">
                  <a:moveTo>
                    <a:pt x="54609" y="114299"/>
                  </a:moveTo>
                  <a:lnTo>
                    <a:pt x="0" y="114299"/>
                  </a:lnTo>
                  <a:lnTo>
                    <a:pt x="0" y="120649"/>
                  </a:lnTo>
                  <a:lnTo>
                    <a:pt x="54609" y="120649"/>
                  </a:lnTo>
                  <a:lnTo>
                    <a:pt x="54609" y="114299"/>
                  </a:lnTo>
                  <a:close/>
                </a:path>
                <a:path w="54609" h="815339">
                  <a:moveTo>
                    <a:pt x="54609" y="120649"/>
                  </a:moveTo>
                  <a:lnTo>
                    <a:pt x="0" y="120649"/>
                  </a:lnTo>
                  <a:lnTo>
                    <a:pt x="0" y="126999"/>
                  </a:lnTo>
                  <a:lnTo>
                    <a:pt x="54609" y="126999"/>
                  </a:lnTo>
                  <a:lnTo>
                    <a:pt x="54609" y="120649"/>
                  </a:lnTo>
                  <a:close/>
                </a:path>
                <a:path w="54609" h="815339">
                  <a:moveTo>
                    <a:pt x="54609" y="126999"/>
                  </a:moveTo>
                  <a:lnTo>
                    <a:pt x="0" y="126999"/>
                  </a:lnTo>
                  <a:lnTo>
                    <a:pt x="0" y="129539"/>
                  </a:lnTo>
                  <a:lnTo>
                    <a:pt x="54609" y="129539"/>
                  </a:lnTo>
                  <a:lnTo>
                    <a:pt x="54609" y="126999"/>
                  </a:lnTo>
                  <a:close/>
                </a:path>
                <a:path w="54609" h="815339">
                  <a:moveTo>
                    <a:pt x="54609" y="129539"/>
                  </a:moveTo>
                  <a:lnTo>
                    <a:pt x="0" y="129539"/>
                  </a:lnTo>
                  <a:lnTo>
                    <a:pt x="0" y="135889"/>
                  </a:lnTo>
                  <a:lnTo>
                    <a:pt x="54609" y="135889"/>
                  </a:lnTo>
                  <a:lnTo>
                    <a:pt x="54609" y="129539"/>
                  </a:lnTo>
                  <a:close/>
                </a:path>
                <a:path w="54609" h="815339">
                  <a:moveTo>
                    <a:pt x="54609" y="135889"/>
                  </a:moveTo>
                  <a:lnTo>
                    <a:pt x="0" y="135889"/>
                  </a:lnTo>
                  <a:lnTo>
                    <a:pt x="0" y="146049"/>
                  </a:lnTo>
                  <a:lnTo>
                    <a:pt x="54609" y="146049"/>
                  </a:lnTo>
                  <a:lnTo>
                    <a:pt x="54609" y="135889"/>
                  </a:lnTo>
                  <a:close/>
                </a:path>
                <a:path w="54609" h="815339">
                  <a:moveTo>
                    <a:pt x="54609" y="146050"/>
                  </a:moveTo>
                  <a:lnTo>
                    <a:pt x="0" y="146050"/>
                  </a:lnTo>
                  <a:lnTo>
                    <a:pt x="0" y="148589"/>
                  </a:lnTo>
                  <a:lnTo>
                    <a:pt x="54609" y="148589"/>
                  </a:lnTo>
                  <a:lnTo>
                    <a:pt x="54609" y="146050"/>
                  </a:lnTo>
                  <a:close/>
                </a:path>
                <a:path w="54609" h="815339">
                  <a:moveTo>
                    <a:pt x="54609" y="148590"/>
                  </a:moveTo>
                  <a:lnTo>
                    <a:pt x="0" y="148590"/>
                  </a:lnTo>
                  <a:lnTo>
                    <a:pt x="0" y="152399"/>
                  </a:lnTo>
                  <a:lnTo>
                    <a:pt x="54609" y="152399"/>
                  </a:lnTo>
                  <a:lnTo>
                    <a:pt x="54609" y="148590"/>
                  </a:lnTo>
                  <a:close/>
                </a:path>
                <a:path w="54609" h="815339">
                  <a:moveTo>
                    <a:pt x="54609" y="152399"/>
                  </a:moveTo>
                  <a:lnTo>
                    <a:pt x="0" y="152399"/>
                  </a:lnTo>
                  <a:lnTo>
                    <a:pt x="0" y="161289"/>
                  </a:lnTo>
                  <a:lnTo>
                    <a:pt x="54609" y="161289"/>
                  </a:lnTo>
                  <a:lnTo>
                    <a:pt x="54609" y="152399"/>
                  </a:lnTo>
                  <a:close/>
                </a:path>
                <a:path w="54609" h="815339">
                  <a:moveTo>
                    <a:pt x="54609" y="161289"/>
                  </a:moveTo>
                  <a:lnTo>
                    <a:pt x="0" y="161289"/>
                  </a:lnTo>
                  <a:lnTo>
                    <a:pt x="0" y="165099"/>
                  </a:lnTo>
                  <a:lnTo>
                    <a:pt x="54609" y="165099"/>
                  </a:lnTo>
                  <a:lnTo>
                    <a:pt x="54609" y="161289"/>
                  </a:lnTo>
                  <a:close/>
                </a:path>
                <a:path w="54609" h="815339">
                  <a:moveTo>
                    <a:pt x="54609" y="165099"/>
                  </a:moveTo>
                  <a:lnTo>
                    <a:pt x="0" y="165099"/>
                  </a:lnTo>
                  <a:lnTo>
                    <a:pt x="0" y="167639"/>
                  </a:lnTo>
                  <a:lnTo>
                    <a:pt x="54609" y="167639"/>
                  </a:lnTo>
                  <a:lnTo>
                    <a:pt x="54609" y="165099"/>
                  </a:lnTo>
                  <a:close/>
                </a:path>
                <a:path w="54609" h="815339">
                  <a:moveTo>
                    <a:pt x="54609" y="167639"/>
                  </a:moveTo>
                  <a:lnTo>
                    <a:pt x="0" y="167639"/>
                  </a:lnTo>
                  <a:lnTo>
                    <a:pt x="0" y="177799"/>
                  </a:lnTo>
                  <a:lnTo>
                    <a:pt x="54609" y="177799"/>
                  </a:lnTo>
                  <a:lnTo>
                    <a:pt x="54609" y="167639"/>
                  </a:lnTo>
                  <a:close/>
                </a:path>
                <a:path w="54609" h="815339">
                  <a:moveTo>
                    <a:pt x="54609" y="177799"/>
                  </a:moveTo>
                  <a:lnTo>
                    <a:pt x="0" y="177799"/>
                  </a:lnTo>
                  <a:lnTo>
                    <a:pt x="0" y="180339"/>
                  </a:lnTo>
                  <a:lnTo>
                    <a:pt x="54609" y="180339"/>
                  </a:lnTo>
                  <a:lnTo>
                    <a:pt x="54609" y="177799"/>
                  </a:lnTo>
                  <a:close/>
                </a:path>
                <a:path w="54609" h="815339">
                  <a:moveTo>
                    <a:pt x="54609" y="180339"/>
                  </a:moveTo>
                  <a:lnTo>
                    <a:pt x="0" y="180339"/>
                  </a:lnTo>
                  <a:lnTo>
                    <a:pt x="0" y="184149"/>
                  </a:lnTo>
                  <a:lnTo>
                    <a:pt x="54609" y="184149"/>
                  </a:lnTo>
                  <a:lnTo>
                    <a:pt x="54609" y="180339"/>
                  </a:lnTo>
                  <a:close/>
                </a:path>
                <a:path w="54609" h="815339">
                  <a:moveTo>
                    <a:pt x="54609" y="184150"/>
                  </a:moveTo>
                  <a:lnTo>
                    <a:pt x="0" y="184150"/>
                  </a:lnTo>
                  <a:lnTo>
                    <a:pt x="0" y="186689"/>
                  </a:lnTo>
                  <a:lnTo>
                    <a:pt x="54609" y="186689"/>
                  </a:lnTo>
                  <a:lnTo>
                    <a:pt x="54609" y="184150"/>
                  </a:lnTo>
                  <a:close/>
                </a:path>
                <a:path w="54609" h="815339">
                  <a:moveTo>
                    <a:pt x="54609" y="186689"/>
                  </a:moveTo>
                  <a:lnTo>
                    <a:pt x="0" y="186689"/>
                  </a:lnTo>
                  <a:lnTo>
                    <a:pt x="0" y="190499"/>
                  </a:lnTo>
                  <a:lnTo>
                    <a:pt x="54609" y="190499"/>
                  </a:lnTo>
                  <a:lnTo>
                    <a:pt x="54609" y="186689"/>
                  </a:lnTo>
                  <a:close/>
                </a:path>
                <a:path w="54609" h="815339">
                  <a:moveTo>
                    <a:pt x="54609" y="190499"/>
                  </a:moveTo>
                  <a:lnTo>
                    <a:pt x="0" y="190499"/>
                  </a:lnTo>
                  <a:lnTo>
                    <a:pt x="0" y="193039"/>
                  </a:lnTo>
                  <a:lnTo>
                    <a:pt x="54609" y="193039"/>
                  </a:lnTo>
                  <a:lnTo>
                    <a:pt x="54609" y="190499"/>
                  </a:lnTo>
                  <a:close/>
                </a:path>
                <a:path w="54609" h="815339">
                  <a:moveTo>
                    <a:pt x="54609" y="193039"/>
                  </a:moveTo>
                  <a:lnTo>
                    <a:pt x="0" y="193039"/>
                  </a:lnTo>
                  <a:lnTo>
                    <a:pt x="0" y="196849"/>
                  </a:lnTo>
                  <a:lnTo>
                    <a:pt x="54609" y="196849"/>
                  </a:lnTo>
                  <a:lnTo>
                    <a:pt x="54609" y="193039"/>
                  </a:lnTo>
                  <a:close/>
                </a:path>
                <a:path w="54609" h="815339">
                  <a:moveTo>
                    <a:pt x="54609" y="196850"/>
                  </a:moveTo>
                  <a:lnTo>
                    <a:pt x="0" y="196850"/>
                  </a:lnTo>
                  <a:lnTo>
                    <a:pt x="0" y="203199"/>
                  </a:lnTo>
                  <a:lnTo>
                    <a:pt x="54609" y="203199"/>
                  </a:lnTo>
                  <a:lnTo>
                    <a:pt x="54609" y="196850"/>
                  </a:lnTo>
                  <a:close/>
                </a:path>
                <a:path w="54609" h="815339">
                  <a:moveTo>
                    <a:pt x="54609" y="203199"/>
                  </a:moveTo>
                  <a:lnTo>
                    <a:pt x="0" y="203199"/>
                  </a:lnTo>
                  <a:lnTo>
                    <a:pt x="0" y="205739"/>
                  </a:lnTo>
                  <a:lnTo>
                    <a:pt x="54609" y="205739"/>
                  </a:lnTo>
                  <a:lnTo>
                    <a:pt x="54609" y="203199"/>
                  </a:lnTo>
                  <a:close/>
                </a:path>
                <a:path w="54609" h="815339">
                  <a:moveTo>
                    <a:pt x="54609" y="205740"/>
                  </a:moveTo>
                  <a:lnTo>
                    <a:pt x="0" y="205740"/>
                  </a:lnTo>
                  <a:lnTo>
                    <a:pt x="0" y="209549"/>
                  </a:lnTo>
                  <a:lnTo>
                    <a:pt x="54609" y="209549"/>
                  </a:lnTo>
                  <a:lnTo>
                    <a:pt x="54609" y="205740"/>
                  </a:lnTo>
                  <a:close/>
                </a:path>
                <a:path w="54609" h="815339">
                  <a:moveTo>
                    <a:pt x="54609" y="209549"/>
                  </a:moveTo>
                  <a:lnTo>
                    <a:pt x="0" y="209549"/>
                  </a:lnTo>
                  <a:lnTo>
                    <a:pt x="0" y="218439"/>
                  </a:lnTo>
                  <a:lnTo>
                    <a:pt x="54609" y="218439"/>
                  </a:lnTo>
                  <a:lnTo>
                    <a:pt x="54609" y="209549"/>
                  </a:lnTo>
                  <a:close/>
                </a:path>
                <a:path w="54609" h="815339">
                  <a:moveTo>
                    <a:pt x="54609" y="218439"/>
                  </a:moveTo>
                  <a:lnTo>
                    <a:pt x="0" y="218439"/>
                  </a:lnTo>
                  <a:lnTo>
                    <a:pt x="0" y="222249"/>
                  </a:lnTo>
                  <a:lnTo>
                    <a:pt x="54609" y="222249"/>
                  </a:lnTo>
                  <a:lnTo>
                    <a:pt x="54609" y="218439"/>
                  </a:lnTo>
                  <a:close/>
                </a:path>
                <a:path w="54609" h="815339">
                  <a:moveTo>
                    <a:pt x="54609" y="222250"/>
                  </a:moveTo>
                  <a:lnTo>
                    <a:pt x="0" y="222250"/>
                  </a:lnTo>
                  <a:lnTo>
                    <a:pt x="0" y="224789"/>
                  </a:lnTo>
                  <a:lnTo>
                    <a:pt x="54609" y="224789"/>
                  </a:lnTo>
                  <a:lnTo>
                    <a:pt x="54609" y="222250"/>
                  </a:lnTo>
                  <a:close/>
                </a:path>
                <a:path w="54609" h="815339">
                  <a:moveTo>
                    <a:pt x="54609" y="224789"/>
                  </a:moveTo>
                  <a:lnTo>
                    <a:pt x="0" y="224789"/>
                  </a:lnTo>
                  <a:lnTo>
                    <a:pt x="0" y="228599"/>
                  </a:lnTo>
                  <a:lnTo>
                    <a:pt x="54609" y="228599"/>
                  </a:lnTo>
                  <a:lnTo>
                    <a:pt x="54609" y="224789"/>
                  </a:lnTo>
                  <a:close/>
                </a:path>
                <a:path w="54609" h="815339">
                  <a:moveTo>
                    <a:pt x="54609" y="228600"/>
                  </a:moveTo>
                  <a:lnTo>
                    <a:pt x="0" y="228600"/>
                  </a:lnTo>
                  <a:lnTo>
                    <a:pt x="0" y="231139"/>
                  </a:lnTo>
                  <a:lnTo>
                    <a:pt x="54609" y="231139"/>
                  </a:lnTo>
                  <a:lnTo>
                    <a:pt x="54609" y="228600"/>
                  </a:lnTo>
                  <a:close/>
                </a:path>
                <a:path w="54609" h="815339">
                  <a:moveTo>
                    <a:pt x="54609" y="231139"/>
                  </a:moveTo>
                  <a:lnTo>
                    <a:pt x="0" y="231139"/>
                  </a:lnTo>
                  <a:lnTo>
                    <a:pt x="0" y="237489"/>
                  </a:lnTo>
                  <a:lnTo>
                    <a:pt x="54609" y="237489"/>
                  </a:lnTo>
                  <a:lnTo>
                    <a:pt x="54609" y="231139"/>
                  </a:lnTo>
                  <a:close/>
                </a:path>
                <a:path w="54609" h="815339">
                  <a:moveTo>
                    <a:pt x="54609" y="237489"/>
                  </a:moveTo>
                  <a:lnTo>
                    <a:pt x="0" y="237489"/>
                  </a:lnTo>
                  <a:lnTo>
                    <a:pt x="0" y="243839"/>
                  </a:lnTo>
                  <a:lnTo>
                    <a:pt x="54609" y="243839"/>
                  </a:lnTo>
                  <a:lnTo>
                    <a:pt x="54609" y="237489"/>
                  </a:lnTo>
                  <a:close/>
                </a:path>
                <a:path w="54609" h="815339">
                  <a:moveTo>
                    <a:pt x="54609" y="243839"/>
                  </a:moveTo>
                  <a:lnTo>
                    <a:pt x="0" y="243839"/>
                  </a:lnTo>
                  <a:lnTo>
                    <a:pt x="0" y="247649"/>
                  </a:lnTo>
                  <a:lnTo>
                    <a:pt x="54609" y="247649"/>
                  </a:lnTo>
                  <a:lnTo>
                    <a:pt x="54609" y="243839"/>
                  </a:lnTo>
                  <a:close/>
                </a:path>
                <a:path w="54609" h="815339">
                  <a:moveTo>
                    <a:pt x="54609" y="247650"/>
                  </a:moveTo>
                  <a:lnTo>
                    <a:pt x="0" y="247650"/>
                  </a:lnTo>
                  <a:lnTo>
                    <a:pt x="0" y="250189"/>
                  </a:lnTo>
                  <a:lnTo>
                    <a:pt x="54609" y="250189"/>
                  </a:lnTo>
                  <a:lnTo>
                    <a:pt x="54609" y="247650"/>
                  </a:lnTo>
                  <a:close/>
                </a:path>
                <a:path w="54609" h="815339">
                  <a:moveTo>
                    <a:pt x="54609" y="250189"/>
                  </a:moveTo>
                  <a:lnTo>
                    <a:pt x="0" y="250189"/>
                  </a:lnTo>
                  <a:lnTo>
                    <a:pt x="0" y="253999"/>
                  </a:lnTo>
                  <a:lnTo>
                    <a:pt x="54609" y="253999"/>
                  </a:lnTo>
                  <a:lnTo>
                    <a:pt x="54609" y="250189"/>
                  </a:lnTo>
                  <a:close/>
                </a:path>
                <a:path w="54609" h="815339">
                  <a:moveTo>
                    <a:pt x="54609" y="254000"/>
                  </a:moveTo>
                  <a:lnTo>
                    <a:pt x="0" y="254000"/>
                  </a:lnTo>
                  <a:lnTo>
                    <a:pt x="0" y="256539"/>
                  </a:lnTo>
                  <a:lnTo>
                    <a:pt x="54609" y="256539"/>
                  </a:lnTo>
                  <a:lnTo>
                    <a:pt x="54609" y="254000"/>
                  </a:lnTo>
                  <a:close/>
                </a:path>
                <a:path w="54609" h="815339">
                  <a:moveTo>
                    <a:pt x="54609" y="256539"/>
                  </a:moveTo>
                  <a:lnTo>
                    <a:pt x="0" y="256539"/>
                  </a:lnTo>
                  <a:lnTo>
                    <a:pt x="0" y="260349"/>
                  </a:lnTo>
                  <a:lnTo>
                    <a:pt x="54609" y="260349"/>
                  </a:lnTo>
                  <a:lnTo>
                    <a:pt x="54609" y="256539"/>
                  </a:lnTo>
                  <a:close/>
                </a:path>
                <a:path w="54609" h="815339">
                  <a:moveTo>
                    <a:pt x="54609" y="260349"/>
                  </a:moveTo>
                  <a:lnTo>
                    <a:pt x="0" y="260349"/>
                  </a:lnTo>
                  <a:lnTo>
                    <a:pt x="0" y="262889"/>
                  </a:lnTo>
                  <a:lnTo>
                    <a:pt x="54609" y="262889"/>
                  </a:lnTo>
                  <a:lnTo>
                    <a:pt x="54609" y="260349"/>
                  </a:lnTo>
                  <a:close/>
                </a:path>
                <a:path w="54609" h="815339">
                  <a:moveTo>
                    <a:pt x="54609" y="262890"/>
                  </a:moveTo>
                  <a:lnTo>
                    <a:pt x="0" y="262890"/>
                  </a:lnTo>
                  <a:lnTo>
                    <a:pt x="0" y="266699"/>
                  </a:lnTo>
                  <a:lnTo>
                    <a:pt x="54609" y="266699"/>
                  </a:lnTo>
                  <a:lnTo>
                    <a:pt x="54609" y="262890"/>
                  </a:lnTo>
                  <a:close/>
                </a:path>
                <a:path w="54609" h="815339">
                  <a:moveTo>
                    <a:pt x="54609" y="266699"/>
                  </a:moveTo>
                  <a:lnTo>
                    <a:pt x="0" y="266699"/>
                  </a:lnTo>
                  <a:lnTo>
                    <a:pt x="0" y="269239"/>
                  </a:lnTo>
                  <a:lnTo>
                    <a:pt x="54609" y="269239"/>
                  </a:lnTo>
                  <a:lnTo>
                    <a:pt x="54609" y="266699"/>
                  </a:lnTo>
                  <a:close/>
                </a:path>
                <a:path w="54609" h="815339">
                  <a:moveTo>
                    <a:pt x="54609" y="269239"/>
                  </a:moveTo>
                  <a:lnTo>
                    <a:pt x="0" y="269239"/>
                  </a:lnTo>
                  <a:lnTo>
                    <a:pt x="0" y="279399"/>
                  </a:lnTo>
                  <a:lnTo>
                    <a:pt x="54609" y="279399"/>
                  </a:lnTo>
                  <a:lnTo>
                    <a:pt x="54609" y="269239"/>
                  </a:lnTo>
                  <a:close/>
                </a:path>
                <a:path w="54609" h="815339">
                  <a:moveTo>
                    <a:pt x="54609" y="279400"/>
                  </a:moveTo>
                  <a:lnTo>
                    <a:pt x="0" y="279400"/>
                  </a:lnTo>
                  <a:lnTo>
                    <a:pt x="0" y="281939"/>
                  </a:lnTo>
                  <a:lnTo>
                    <a:pt x="54609" y="281939"/>
                  </a:lnTo>
                  <a:lnTo>
                    <a:pt x="54609" y="279400"/>
                  </a:lnTo>
                  <a:close/>
                </a:path>
                <a:path w="54609" h="815339">
                  <a:moveTo>
                    <a:pt x="54609" y="281939"/>
                  </a:moveTo>
                  <a:lnTo>
                    <a:pt x="0" y="281939"/>
                  </a:lnTo>
                  <a:lnTo>
                    <a:pt x="0" y="285749"/>
                  </a:lnTo>
                  <a:lnTo>
                    <a:pt x="54609" y="285749"/>
                  </a:lnTo>
                  <a:lnTo>
                    <a:pt x="54609" y="281939"/>
                  </a:lnTo>
                  <a:close/>
                </a:path>
                <a:path w="54609" h="815339">
                  <a:moveTo>
                    <a:pt x="54609" y="285750"/>
                  </a:moveTo>
                  <a:lnTo>
                    <a:pt x="0" y="285750"/>
                  </a:lnTo>
                  <a:lnTo>
                    <a:pt x="0" y="288289"/>
                  </a:lnTo>
                  <a:lnTo>
                    <a:pt x="54609" y="288289"/>
                  </a:lnTo>
                  <a:lnTo>
                    <a:pt x="54609" y="285750"/>
                  </a:lnTo>
                  <a:close/>
                </a:path>
                <a:path w="54609" h="815339">
                  <a:moveTo>
                    <a:pt x="54609" y="288289"/>
                  </a:moveTo>
                  <a:lnTo>
                    <a:pt x="0" y="288289"/>
                  </a:lnTo>
                  <a:lnTo>
                    <a:pt x="0" y="298449"/>
                  </a:lnTo>
                  <a:lnTo>
                    <a:pt x="54609" y="298449"/>
                  </a:lnTo>
                  <a:lnTo>
                    <a:pt x="54609" y="288289"/>
                  </a:lnTo>
                  <a:close/>
                </a:path>
                <a:path w="54609" h="815339">
                  <a:moveTo>
                    <a:pt x="54609" y="298449"/>
                  </a:moveTo>
                  <a:lnTo>
                    <a:pt x="0" y="298449"/>
                  </a:lnTo>
                  <a:lnTo>
                    <a:pt x="0" y="300989"/>
                  </a:lnTo>
                  <a:lnTo>
                    <a:pt x="54609" y="300989"/>
                  </a:lnTo>
                  <a:lnTo>
                    <a:pt x="54609" y="298449"/>
                  </a:lnTo>
                  <a:close/>
                </a:path>
                <a:path w="54609" h="815339">
                  <a:moveTo>
                    <a:pt x="54609" y="300989"/>
                  </a:moveTo>
                  <a:lnTo>
                    <a:pt x="0" y="300989"/>
                  </a:lnTo>
                  <a:lnTo>
                    <a:pt x="0" y="307339"/>
                  </a:lnTo>
                  <a:lnTo>
                    <a:pt x="54609" y="307339"/>
                  </a:lnTo>
                  <a:lnTo>
                    <a:pt x="54609" y="300989"/>
                  </a:lnTo>
                  <a:close/>
                </a:path>
                <a:path w="54609" h="815339">
                  <a:moveTo>
                    <a:pt x="54609" y="307339"/>
                  </a:moveTo>
                  <a:lnTo>
                    <a:pt x="0" y="307339"/>
                  </a:lnTo>
                  <a:lnTo>
                    <a:pt x="0" y="311149"/>
                  </a:lnTo>
                  <a:lnTo>
                    <a:pt x="54609" y="311149"/>
                  </a:lnTo>
                  <a:lnTo>
                    <a:pt x="54609" y="307339"/>
                  </a:lnTo>
                  <a:close/>
                </a:path>
                <a:path w="54609" h="815339">
                  <a:moveTo>
                    <a:pt x="54609" y="311150"/>
                  </a:moveTo>
                  <a:lnTo>
                    <a:pt x="0" y="311150"/>
                  </a:lnTo>
                  <a:lnTo>
                    <a:pt x="0" y="320039"/>
                  </a:lnTo>
                  <a:lnTo>
                    <a:pt x="54609" y="320039"/>
                  </a:lnTo>
                  <a:lnTo>
                    <a:pt x="54609" y="311150"/>
                  </a:lnTo>
                  <a:close/>
                </a:path>
                <a:path w="54609" h="815339">
                  <a:moveTo>
                    <a:pt x="54609" y="320040"/>
                  </a:moveTo>
                  <a:lnTo>
                    <a:pt x="0" y="320040"/>
                  </a:lnTo>
                  <a:lnTo>
                    <a:pt x="0" y="326389"/>
                  </a:lnTo>
                  <a:lnTo>
                    <a:pt x="54609" y="326389"/>
                  </a:lnTo>
                  <a:lnTo>
                    <a:pt x="54609" y="320040"/>
                  </a:lnTo>
                  <a:close/>
                </a:path>
                <a:path w="54609" h="815339">
                  <a:moveTo>
                    <a:pt x="54609" y="326389"/>
                  </a:moveTo>
                  <a:lnTo>
                    <a:pt x="0" y="326389"/>
                  </a:lnTo>
                  <a:lnTo>
                    <a:pt x="0" y="330199"/>
                  </a:lnTo>
                  <a:lnTo>
                    <a:pt x="54609" y="330199"/>
                  </a:lnTo>
                  <a:lnTo>
                    <a:pt x="54609" y="326389"/>
                  </a:lnTo>
                  <a:close/>
                </a:path>
                <a:path w="54609" h="815339">
                  <a:moveTo>
                    <a:pt x="54609" y="330199"/>
                  </a:moveTo>
                  <a:lnTo>
                    <a:pt x="0" y="330199"/>
                  </a:lnTo>
                  <a:lnTo>
                    <a:pt x="0" y="332739"/>
                  </a:lnTo>
                  <a:lnTo>
                    <a:pt x="54609" y="332739"/>
                  </a:lnTo>
                  <a:lnTo>
                    <a:pt x="54609" y="330199"/>
                  </a:lnTo>
                  <a:close/>
                </a:path>
                <a:path w="54609" h="815339">
                  <a:moveTo>
                    <a:pt x="54609" y="332740"/>
                  </a:moveTo>
                  <a:lnTo>
                    <a:pt x="0" y="332740"/>
                  </a:lnTo>
                  <a:lnTo>
                    <a:pt x="0" y="339089"/>
                  </a:lnTo>
                  <a:lnTo>
                    <a:pt x="54609" y="339089"/>
                  </a:lnTo>
                  <a:lnTo>
                    <a:pt x="54609" y="332740"/>
                  </a:lnTo>
                  <a:close/>
                </a:path>
                <a:path w="54609" h="815339">
                  <a:moveTo>
                    <a:pt x="54609" y="339089"/>
                  </a:moveTo>
                  <a:lnTo>
                    <a:pt x="0" y="339089"/>
                  </a:lnTo>
                  <a:lnTo>
                    <a:pt x="0" y="342899"/>
                  </a:lnTo>
                  <a:lnTo>
                    <a:pt x="54609" y="342899"/>
                  </a:lnTo>
                  <a:lnTo>
                    <a:pt x="54609" y="339089"/>
                  </a:lnTo>
                  <a:close/>
                </a:path>
                <a:path w="54609" h="815339">
                  <a:moveTo>
                    <a:pt x="54609" y="342900"/>
                  </a:moveTo>
                  <a:lnTo>
                    <a:pt x="0" y="342900"/>
                  </a:lnTo>
                  <a:lnTo>
                    <a:pt x="0" y="345439"/>
                  </a:lnTo>
                  <a:lnTo>
                    <a:pt x="54609" y="345439"/>
                  </a:lnTo>
                  <a:lnTo>
                    <a:pt x="54609" y="342900"/>
                  </a:lnTo>
                  <a:close/>
                </a:path>
                <a:path w="54609" h="815339">
                  <a:moveTo>
                    <a:pt x="54609" y="345439"/>
                  </a:moveTo>
                  <a:lnTo>
                    <a:pt x="0" y="345439"/>
                  </a:lnTo>
                  <a:lnTo>
                    <a:pt x="0" y="349249"/>
                  </a:lnTo>
                  <a:lnTo>
                    <a:pt x="54609" y="349249"/>
                  </a:lnTo>
                  <a:lnTo>
                    <a:pt x="54609" y="345439"/>
                  </a:lnTo>
                  <a:close/>
                </a:path>
                <a:path w="54609" h="815339">
                  <a:moveTo>
                    <a:pt x="54609" y="349249"/>
                  </a:moveTo>
                  <a:lnTo>
                    <a:pt x="0" y="349249"/>
                  </a:lnTo>
                  <a:lnTo>
                    <a:pt x="0" y="351789"/>
                  </a:lnTo>
                  <a:lnTo>
                    <a:pt x="54609" y="351789"/>
                  </a:lnTo>
                  <a:lnTo>
                    <a:pt x="54609" y="349249"/>
                  </a:lnTo>
                  <a:close/>
                </a:path>
                <a:path w="54609" h="815339">
                  <a:moveTo>
                    <a:pt x="54609" y="351789"/>
                  </a:moveTo>
                  <a:lnTo>
                    <a:pt x="0" y="351789"/>
                  </a:lnTo>
                  <a:lnTo>
                    <a:pt x="0" y="364489"/>
                  </a:lnTo>
                  <a:lnTo>
                    <a:pt x="54609" y="364489"/>
                  </a:lnTo>
                  <a:lnTo>
                    <a:pt x="54609" y="351789"/>
                  </a:lnTo>
                  <a:close/>
                </a:path>
                <a:path w="54609" h="815339">
                  <a:moveTo>
                    <a:pt x="54609" y="364490"/>
                  </a:moveTo>
                  <a:lnTo>
                    <a:pt x="0" y="364490"/>
                  </a:lnTo>
                  <a:lnTo>
                    <a:pt x="0" y="374649"/>
                  </a:lnTo>
                  <a:lnTo>
                    <a:pt x="54609" y="374649"/>
                  </a:lnTo>
                  <a:lnTo>
                    <a:pt x="54609" y="364490"/>
                  </a:lnTo>
                  <a:close/>
                </a:path>
                <a:path w="54609" h="815339">
                  <a:moveTo>
                    <a:pt x="54609" y="374649"/>
                  </a:moveTo>
                  <a:lnTo>
                    <a:pt x="0" y="374649"/>
                  </a:lnTo>
                  <a:lnTo>
                    <a:pt x="0" y="377189"/>
                  </a:lnTo>
                  <a:lnTo>
                    <a:pt x="54609" y="377189"/>
                  </a:lnTo>
                  <a:lnTo>
                    <a:pt x="54609" y="374649"/>
                  </a:lnTo>
                  <a:close/>
                </a:path>
                <a:path w="54609" h="815339">
                  <a:moveTo>
                    <a:pt x="54609" y="377189"/>
                  </a:moveTo>
                  <a:lnTo>
                    <a:pt x="0" y="377189"/>
                  </a:lnTo>
                  <a:lnTo>
                    <a:pt x="0" y="387349"/>
                  </a:lnTo>
                  <a:lnTo>
                    <a:pt x="54609" y="387349"/>
                  </a:lnTo>
                  <a:lnTo>
                    <a:pt x="54609" y="377189"/>
                  </a:lnTo>
                  <a:close/>
                </a:path>
                <a:path w="54609" h="815339">
                  <a:moveTo>
                    <a:pt x="54609" y="387349"/>
                  </a:moveTo>
                  <a:lnTo>
                    <a:pt x="0" y="387349"/>
                  </a:lnTo>
                  <a:lnTo>
                    <a:pt x="0" y="400049"/>
                  </a:lnTo>
                  <a:lnTo>
                    <a:pt x="54609" y="400049"/>
                  </a:lnTo>
                  <a:lnTo>
                    <a:pt x="54609" y="387349"/>
                  </a:lnTo>
                  <a:close/>
                </a:path>
                <a:path w="54609" h="815339">
                  <a:moveTo>
                    <a:pt x="54609" y="400050"/>
                  </a:moveTo>
                  <a:lnTo>
                    <a:pt x="0" y="400050"/>
                  </a:lnTo>
                  <a:lnTo>
                    <a:pt x="0" y="402589"/>
                  </a:lnTo>
                  <a:lnTo>
                    <a:pt x="54609" y="402589"/>
                  </a:lnTo>
                  <a:lnTo>
                    <a:pt x="54609" y="400050"/>
                  </a:lnTo>
                  <a:close/>
                </a:path>
                <a:path w="54609" h="815339">
                  <a:moveTo>
                    <a:pt x="54609" y="402589"/>
                  </a:moveTo>
                  <a:lnTo>
                    <a:pt x="0" y="402589"/>
                  </a:lnTo>
                  <a:lnTo>
                    <a:pt x="0" y="408939"/>
                  </a:lnTo>
                  <a:lnTo>
                    <a:pt x="54609" y="408939"/>
                  </a:lnTo>
                  <a:lnTo>
                    <a:pt x="54609" y="402589"/>
                  </a:lnTo>
                  <a:close/>
                </a:path>
                <a:path w="54609" h="815339">
                  <a:moveTo>
                    <a:pt x="54609" y="408939"/>
                  </a:moveTo>
                  <a:lnTo>
                    <a:pt x="0" y="408939"/>
                  </a:lnTo>
                  <a:lnTo>
                    <a:pt x="0" y="415289"/>
                  </a:lnTo>
                  <a:lnTo>
                    <a:pt x="54609" y="415289"/>
                  </a:lnTo>
                  <a:lnTo>
                    <a:pt x="54609" y="408939"/>
                  </a:lnTo>
                  <a:close/>
                </a:path>
                <a:path w="54609" h="815339">
                  <a:moveTo>
                    <a:pt x="54609" y="415290"/>
                  </a:moveTo>
                  <a:lnTo>
                    <a:pt x="0" y="415290"/>
                  </a:lnTo>
                  <a:lnTo>
                    <a:pt x="0" y="419099"/>
                  </a:lnTo>
                  <a:lnTo>
                    <a:pt x="54609" y="419099"/>
                  </a:lnTo>
                  <a:lnTo>
                    <a:pt x="54609" y="415290"/>
                  </a:lnTo>
                  <a:close/>
                </a:path>
                <a:path w="54609" h="815339">
                  <a:moveTo>
                    <a:pt x="54609" y="419099"/>
                  </a:moveTo>
                  <a:lnTo>
                    <a:pt x="0" y="419099"/>
                  </a:lnTo>
                  <a:lnTo>
                    <a:pt x="0" y="427989"/>
                  </a:lnTo>
                  <a:lnTo>
                    <a:pt x="54609" y="427989"/>
                  </a:lnTo>
                  <a:lnTo>
                    <a:pt x="54609" y="419099"/>
                  </a:lnTo>
                  <a:close/>
                </a:path>
                <a:path w="54609" h="815339">
                  <a:moveTo>
                    <a:pt x="54609" y="427989"/>
                  </a:moveTo>
                  <a:lnTo>
                    <a:pt x="0" y="427989"/>
                  </a:lnTo>
                  <a:lnTo>
                    <a:pt x="0" y="431799"/>
                  </a:lnTo>
                  <a:lnTo>
                    <a:pt x="54609" y="431799"/>
                  </a:lnTo>
                  <a:lnTo>
                    <a:pt x="54609" y="427989"/>
                  </a:lnTo>
                  <a:close/>
                </a:path>
                <a:path w="54609" h="815339">
                  <a:moveTo>
                    <a:pt x="54609" y="431800"/>
                  </a:moveTo>
                  <a:lnTo>
                    <a:pt x="0" y="431800"/>
                  </a:lnTo>
                  <a:lnTo>
                    <a:pt x="0" y="434339"/>
                  </a:lnTo>
                  <a:lnTo>
                    <a:pt x="54609" y="434339"/>
                  </a:lnTo>
                  <a:lnTo>
                    <a:pt x="54609" y="431800"/>
                  </a:lnTo>
                  <a:close/>
                </a:path>
                <a:path w="54609" h="815339">
                  <a:moveTo>
                    <a:pt x="54609" y="434339"/>
                  </a:moveTo>
                  <a:lnTo>
                    <a:pt x="0" y="434339"/>
                  </a:lnTo>
                  <a:lnTo>
                    <a:pt x="0" y="438149"/>
                  </a:lnTo>
                  <a:lnTo>
                    <a:pt x="54609" y="438149"/>
                  </a:lnTo>
                  <a:lnTo>
                    <a:pt x="54609" y="434339"/>
                  </a:lnTo>
                  <a:close/>
                </a:path>
                <a:path w="54609" h="815339">
                  <a:moveTo>
                    <a:pt x="54609" y="438149"/>
                  </a:moveTo>
                  <a:lnTo>
                    <a:pt x="0" y="438149"/>
                  </a:lnTo>
                  <a:lnTo>
                    <a:pt x="0" y="440689"/>
                  </a:lnTo>
                  <a:lnTo>
                    <a:pt x="54609" y="440689"/>
                  </a:lnTo>
                  <a:lnTo>
                    <a:pt x="54609" y="438149"/>
                  </a:lnTo>
                  <a:close/>
                </a:path>
                <a:path w="54609" h="815339">
                  <a:moveTo>
                    <a:pt x="54609" y="440689"/>
                  </a:moveTo>
                  <a:lnTo>
                    <a:pt x="0" y="440689"/>
                  </a:lnTo>
                  <a:lnTo>
                    <a:pt x="0" y="447039"/>
                  </a:lnTo>
                  <a:lnTo>
                    <a:pt x="54609" y="447039"/>
                  </a:lnTo>
                  <a:lnTo>
                    <a:pt x="54609" y="440689"/>
                  </a:lnTo>
                  <a:close/>
                </a:path>
                <a:path w="54609" h="815339">
                  <a:moveTo>
                    <a:pt x="54609" y="447039"/>
                  </a:moveTo>
                  <a:lnTo>
                    <a:pt x="0" y="447039"/>
                  </a:lnTo>
                  <a:lnTo>
                    <a:pt x="0" y="450849"/>
                  </a:lnTo>
                  <a:lnTo>
                    <a:pt x="54609" y="450849"/>
                  </a:lnTo>
                  <a:lnTo>
                    <a:pt x="54609" y="447039"/>
                  </a:lnTo>
                  <a:close/>
                </a:path>
                <a:path w="54609" h="815339">
                  <a:moveTo>
                    <a:pt x="54609" y="450849"/>
                  </a:moveTo>
                  <a:lnTo>
                    <a:pt x="0" y="450849"/>
                  </a:lnTo>
                  <a:lnTo>
                    <a:pt x="0" y="453389"/>
                  </a:lnTo>
                  <a:lnTo>
                    <a:pt x="54609" y="453389"/>
                  </a:lnTo>
                  <a:lnTo>
                    <a:pt x="54609" y="450849"/>
                  </a:lnTo>
                  <a:close/>
                </a:path>
                <a:path w="54609" h="815339">
                  <a:moveTo>
                    <a:pt x="54609" y="453389"/>
                  </a:moveTo>
                  <a:lnTo>
                    <a:pt x="0" y="453389"/>
                  </a:lnTo>
                  <a:lnTo>
                    <a:pt x="0" y="459739"/>
                  </a:lnTo>
                  <a:lnTo>
                    <a:pt x="54609" y="459739"/>
                  </a:lnTo>
                  <a:lnTo>
                    <a:pt x="54609" y="453389"/>
                  </a:lnTo>
                  <a:close/>
                </a:path>
                <a:path w="54609" h="815339">
                  <a:moveTo>
                    <a:pt x="54609" y="459739"/>
                  </a:moveTo>
                  <a:lnTo>
                    <a:pt x="0" y="459739"/>
                  </a:lnTo>
                  <a:lnTo>
                    <a:pt x="0" y="463549"/>
                  </a:lnTo>
                  <a:lnTo>
                    <a:pt x="54609" y="463549"/>
                  </a:lnTo>
                  <a:lnTo>
                    <a:pt x="54609" y="459739"/>
                  </a:lnTo>
                  <a:close/>
                </a:path>
                <a:path w="54609" h="815339">
                  <a:moveTo>
                    <a:pt x="54609" y="463549"/>
                  </a:moveTo>
                  <a:lnTo>
                    <a:pt x="0" y="463549"/>
                  </a:lnTo>
                  <a:lnTo>
                    <a:pt x="0" y="466089"/>
                  </a:lnTo>
                  <a:lnTo>
                    <a:pt x="54609" y="466089"/>
                  </a:lnTo>
                  <a:lnTo>
                    <a:pt x="54609" y="463549"/>
                  </a:lnTo>
                  <a:close/>
                </a:path>
                <a:path w="54609" h="815339">
                  <a:moveTo>
                    <a:pt x="54609" y="466089"/>
                  </a:moveTo>
                  <a:lnTo>
                    <a:pt x="0" y="466089"/>
                  </a:lnTo>
                  <a:lnTo>
                    <a:pt x="0" y="472439"/>
                  </a:lnTo>
                  <a:lnTo>
                    <a:pt x="54609" y="472439"/>
                  </a:lnTo>
                  <a:lnTo>
                    <a:pt x="54609" y="466089"/>
                  </a:lnTo>
                  <a:close/>
                </a:path>
                <a:path w="54609" h="815339">
                  <a:moveTo>
                    <a:pt x="54609" y="472440"/>
                  </a:moveTo>
                  <a:lnTo>
                    <a:pt x="0" y="472440"/>
                  </a:lnTo>
                  <a:lnTo>
                    <a:pt x="0" y="476249"/>
                  </a:lnTo>
                  <a:lnTo>
                    <a:pt x="54609" y="476249"/>
                  </a:lnTo>
                  <a:lnTo>
                    <a:pt x="54609" y="472440"/>
                  </a:lnTo>
                  <a:close/>
                </a:path>
                <a:path w="54609" h="815339">
                  <a:moveTo>
                    <a:pt x="54609" y="476249"/>
                  </a:moveTo>
                  <a:lnTo>
                    <a:pt x="0" y="476249"/>
                  </a:lnTo>
                  <a:lnTo>
                    <a:pt x="0" y="482599"/>
                  </a:lnTo>
                  <a:lnTo>
                    <a:pt x="54609" y="482599"/>
                  </a:lnTo>
                  <a:lnTo>
                    <a:pt x="54609" y="476249"/>
                  </a:lnTo>
                  <a:close/>
                </a:path>
                <a:path w="54609" h="815339">
                  <a:moveTo>
                    <a:pt x="54609" y="482599"/>
                  </a:moveTo>
                  <a:lnTo>
                    <a:pt x="0" y="482599"/>
                  </a:lnTo>
                  <a:lnTo>
                    <a:pt x="0" y="485139"/>
                  </a:lnTo>
                  <a:lnTo>
                    <a:pt x="54609" y="485139"/>
                  </a:lnTo>
                  <a:lnTo>
                    <a:pt x="54609" y="482599"/>
                  </a:lnTo>
                  <a:close/>
                </a:path>
                <a:path w="54609" h="815339">
                  <a:moveTo>
                    <a:pt x="54609" y="485139"/>
                  </a:moveTo>
                  <a:lnTo>
                    <a:pt x="0" y="485139"/>
                  </a:lnTo>
                  <a:lnTo>
                    <a:pt x="0" y="488949"/>
                  </a:lnTo>
                  <a:lnTo>
                    <a:pt x="54609" y="488949"/>
                  </a:lnTo>
                  <a:lnTo>
                    <a:pt x="54609" y="485139"/>
                  </a:lnTo>
                  <a:close/>
                </a:path>
                <a:path w="54609" h="815339">
                  <a:moveTo>
                    <a:pt x="54609" y="488949"/>
                  </a:moveTo>
                  <a:lnTo>
                    <a:pt x="0" y="488949"/>
                  </a:lnTo>
                  <a:lnTo>
                    <a:pt x="0" y="495299"/>
                  </a:lnTo>
                  <a:lnTo>
                    <a:pt x="54609" y="495299"/>
                  </a:lnTo>
                  <a:lnTo>
                    <a:pt x="54609" y="488949"/>
                  </a:lnTo>
                  <a:close/>
                </a:path>
                <a:path w="54609" h="815339">
                  <a:moveTo>
                    <a:pt x="54609" y="495299"/>
                  </a:moveTo>
                  <a:lnTo>
                    <a:pt x="0" y="495299"/>
                  </a:lnTo>
                  <a:lnTo>
                    <a:pt x="0" y="497839"/>
                  </a:lnTo>
                  <a:lnTo>
                    <a:pt x="54609" y="497839"/>
                  </a:lnTo>
                  <a:lnTo>
                    <a:pt x="54609" y="495299"/>
                  </a:lnTo>
                  <a:close/>
                </a:path>
                <a:path w="54609" h="815339">
                  <a:moveTo>
                    <a:pt x="54609" y="497839"/>
                  </a:moveTo>
                  <a:lnTo>
                    <a:pt x="0" y="497839"/>
                  </a:lnTo>
                  <a:lnTo>
                    <a:pt x="0" y="501649"/>
                  </a:lnTo>
                  <a:lnTo>
                    <a:pt x="54609" y="501649"/>
                  </a:lnTo>
                  <a:lnTo>
                    <a:pt x="54609" y="497839"/>
                  </a:lnTo>
                  <a:close/>
                </a:path>
                <a:path w="54609" h="815339">
                  <a:moveTo>
                    <a:pt x="54609" y="501649"/>
                  </a:moveTo>
                  <a:lnTo>
                    <a:pt x="0" y="501649"/>
                  </a:lnTo>
                  <a:lnTo>
                    <a:pt x="0" y="504189"/>
                  </a:lnTo>
                  <a:lnTo>
                    <a:pt x="54609" y="504189"/>
                  </a:lnTo>
                  <a:lnTo>
                    <a:pt x="54609" y="501649"/>
                  </a:lnTo>
                  <a:close/>
                </a:path>
                <a:path w="54609" h="815339">
                  <a:moveTo>
                    <a:pt x="54609" y="504189"/>
                  </a:moveTo>
                  <a:lnTo>
                    <a:pt x="0" y="504189"/>
                  </a:lnTo>
                  <a:lnTo>
                    <a:pt x="0" y="507999"/>
                  </a:lnTo>
                  <a:lnTo>
                    <a:pt x="54609" y="507999"/>
                  </a:lnTo>
                  <a:lnTo>
                    <a:pt x="54609" y="504189"/>
                  </a:lnTo>
                  <a:close/>
                </a:path>
                <a:path w="54609" h="815339">
                  <a:moveTo>
                    <a:pt x="54609" y="507999"/>
                  </a:moveTo>
                  <a:lnTo>
                    <a:pt x="0" y="507999"/>
                  </a:lnTo>
                  <a:lnTo>
                    <a:pt x="0" y="510539"/>
                  </a:lnTo>
                  <a:lnTo>
                    <a:pt x="54609" y="510539"/>
                  </a:lnTo>
                  <a:lnTo>
                    <a:pt x="54609" y="507999"/>
                  </a:lnTo>
                  <a:close/>
                </a:path>
                <a:path w="54609" h="815339">
                  <a:moveTo>
                    <a:pt x="54609" y="510539"/>
                  </a:moveTo>
                  <a:lnTo>
                    <a:pt x="0" y="510539"/>
                  </a:lnTo>
                  <a:lnTo>
                    <a:pt x="0" y="514349"/>
                  </a:lnTo>
                  <a:lnTo>
                    <a:pt x="54609" y="514349"/>
                  </a:lnTo>
                  <a:lnTo>
                    <a:pt x="54609" y="510539"/>
                  </a:lnTo>
                  <a:close/>
                </a:path>
                <a:path w="54609" h="815339">
                  <a:moveTo>
                    <a:pt x="54609" y="514349"/>
                  </a:moveTo>
                  <a:lnTo>
                    <a:pt x="0" y="514349"/>
                  </a:lnTo>
                  <a:lnTo>
                    <a:pt x="0" y="523239"/>
                  </a:lnTo>
                  <a:lnTo>
                    <a:pt x="54609" y="523239"/>
                  </a:lnTo>
                  <a:lnTo>
                    <a:pt x="54609" y="514349"/>
                  </a:lnTo>
                  <a:close/>
                </a:path>
                <a:path w="54609" h="815339">
                  <a:moveTo>
                    <a:pt x="54609" y="523240"/>
                  </a:moveTo>
                  <a:lnTo>
                    <a:pt x="0" y="523240"/>
                  </a:lnTo>
                  <a:lnTo>
                    <a:pt x="0" y="527049"/>
                  </a:lnTo>
                  <a:lnTo>
                    <a:pt x="54609" y="527049"/>
                  </a:lnTo>
                  <a:lnTo>
                    <a:pt x="54609" y="523240"/>
                  </a:lnTo>
                  <a:close/>
                </a:path>
                <a:path w="54609" h="815339">
                  <a:moveTo>
                    <a:pt x="54609" y="527049"/>
                  </a:moveTo>
                  <a:lnTo>
                    <a:pt x="0" y="527049"/>
                  </a:lnTo>
                  <a:lnTo>
                    <a:pt x="0" y="529589"/>
                  </a:lnTo>
                  <a:lnTo>
                    <a:pt x="54609" y="529589"/>
                  </a:lnTo>
                  <a:lnTo>
                    <a:pt x="54609" y="527049"/>
                  </a:lnTo>
                  <a:close/>
                </a:path>
                <a:path w="54609" h="815339">
                  <a:moveTo>
                    <a:pt x="54609" y="529589"/>
                  </a:moveTo>
                  <a:lnTo>
                    <a:pt x="0" y="529589"/>
                  </a:lnTo>
                  <a:lnTo>
                    <a:pt x="0" y="533399"/>
                  </a:lnTo>
                  <a:lnTo>
                    <a:pt x="54609" y="533399"/>
                  </a:lnTo>
                  <a:lnTo>
                    <a:pt x="54609" y="529589"/>
                  </a:lnTo>
                  <a:close/>
                </a:path>
                <a:path w="54609" h="815339">
                  <a:moveTo>
                    <a:pt x="54609" y="533399"/>
                  </a:moveTo>
                  <a:lnTo>
                    <a:pt x="0" y="533399"/>
                  </a:lnTo>
                  <a:lnTo>
                    <a:pt x="0" y="535939"/>
                  </a:lnTo>
                  <a:lnTo>
                    <a:pt x="54609" y="535939"/>
                  </a:lnTo>
                  <a:lnTo>
                    <a:pt x="54609" y="533399"/>
                  </a:lnTo>
                  <a:close/>
                </a:path>
                <a:path w="54609" h="815339">
                  <a:moveTo>
                    <a:pt x="10159" y="814069"/>
                  </a:moveTo>
                  <a:lnTo>
                    <a:pt x="3809" y="814069"/>
                  </a:lnTo>
                  <a:lnTo>
                    <a:pt x="3809" y="815339"/>
                  </a:lnTo>
                  <a:lnTo>
                    <a:pt x="10159" y="815339"/>
                  </a:lnTo>
                  <a:lnTo>
                    <a:pt x="10159" y="814069"/>
                  </a:lnTo>
                  <a:close/>
                </a:path>
                <a:path w="54609" h="815339">
                  <a:moveTo>
                    <a:pt x="29209" y="808989"/>
                  </a:moveTo>
                  <a:lnTo>
                    <a:pt x="0" y="808989"/>
                  </a:lnTo>
                  <a:lnTo>
                    <a:pt x="0" y="814069"/>
                  </a:lnTo>
                  <a:lnTo>
                    <a:pt x="16509" y="814069"/>
                  </a:lnTo>
                  <a:lnTo>
                    <a:pt x="16509" y="812799"/>
                  </a:lnTo>
                  <a:lnTo>
                    <a:pt x="22859" y="812799"/>
                  </a:lnTo>
                  <a:lnTo>
                    <a:pt x="22859" y="810259"/>
                  </a:lnTo>
                  <a:lnTo>
                    <a:pt x="29209" y="810259"/>
                  </a:lnTo>
                  <a:lnTo>
                    <a:pt x="29209" y="808989"/>
                  </a:lnTo>
                  <a:close/>
                </a:path>
                <a:path w="54609" h="815339">
                  <a:moveTo>
                    <a:pt x="40639" y="807719"/>
                  </a:moveTo>
                  <a:lnTo>
                    <a:pt x="35559" y="807719"/>
                  </a:lnTo>
                  <a:lnTo>
                    <a:pt x="35559" y="808989"/>
                  </a:lnTo>
                  <a:lnTo>
                    <a:pt x="40639" y="808989"/>
                  </a:lnTo>
                  <a:lnTo>
                    <a:pt x="40639" y="807719"/>
                  </a:lnTo>
                  <a:close/>
                </a:path>
                <a:path w="54609" h="815339">
                  <a:moveTo>
                    <a:pt x="54609" y="802639"/>
                  </a:moveTo>
                  <a:lnTo>
                    <a:pt x="0" y="802639"/>
                  </a:lnTo>
                  <a:lnTo>
                    <a:pt x="0" y="807719"/>
                  </a:lnTo>
                  <a:lnTo>
                    <a:pt x="46990" y="807719"/>
                  </a:lnTo>
                  <a:lnTo>
                    <a:pt x="46990" y="806449"/>
                  </a:lnTo>
                  <a:lnTo>
                    <a:pt x="53339" y="806449"/>
                  </a:lnTo>
                  <a:lnTo>
                    <a:pt x="53339" y="803910"/>
                  </a:lnTo>
                  <a:lnTo>
                    <a:pt x="54609" y="803910"/>
                  </a:lnTo>
                  <a:lnTo>
                    <a:pt x="54609" y="802639"/>
                  </a:lnTo>
                  <a:close/>
                </a:path>
                <a:path w="54609" h="815339">
                  <a:moveTo>
                    <a:pt x="54609" y="796289"/>
                  </a:moveTo>
                  <a:lnTo>
                    <a:pt x="0" y="796289"/>
                  </a:lnTo>
                  <a:lnTo>
                    <a:pt x="0" y="801369"/>
                  </a:lnTo>
                  <a:lnTo>
                    <a:pt x="54609" y="801369"/>
                  </a:lnTo>
                  <a:lnTo>
                    <a:pt x="54609" y="796289"/>
                  </a:lnTo>
                  <a:close/>
                </a:path>
                <a:path w="54609" h="815339">
                  <a:moveTo>
                    <a:pt x="54609" y="789939"/>
                  </a:moveTo>
                  <a:lnTo>
                    <a:pt x="0" y="789939"/>
                  </a:lnTo>
                  <a:lnTo>
                    <a:pt x="0" y="795019"/>
                  </a:lnTo>
                  <a:lnTo>
                    <a:pt x="54609" y="795019"/>
                  </a:lnTo>
                  <a:lnTo>
                    <a:pt x="54609" y="789939"/>
                  </a:lnTo>
                  <a:close/>
                </a:path>
                <a:path w="54609" h="815339">
                  <a:moveTo>
                    <a:pt x="54609" y="783589"/>
                  </a:moveTo>
                  <a:lnTo>
                    <a:pt x="0" y="783589"/>
                  </a:lnTo>
                  <a:lnTo>
                    <a:pt x="0" y="788669"/>
                  </a:lnTo>
                  <a:lnTo>
                    <a:pt x="54609" y="788669"/>
                  </a:lnTo>
                  <a:lnTo>
                    <a:pt x="54609" y="783589"/>
                  </a:lnTo>
                  <a:close/>
                </a:path>
                <a:path w="54609" h="815339">
                  <a:moveTo>
                    <a:pt x="54609" y="777239"/>
                  </a:moveTo>
                  <a:lnTo>
                    <a:pt x="0" y="777239"/>
                  </a:lnTo>
                  <a:lnTo>
                    <a:pt x="0" y="782319"/>
                  </a:lnTo>
                  <a:lnTo>
                    <a:pt x="54609" y="782319"/>
                  </a:lnTo>
                  <a:lnTo>
                    <a:pt x="54609" y="777239"/>
                  </a:lnTo>
                  <a:close/>
                </a:path>
                <a:path w="54609" h="815339">
                  <a:moveTo>
                    <a:pt x="54609" y="770889"/>
                  </a:moveTo>
                  <a:lnTo>
                    <a:pt x="0" y="770889"/>
                  </a:lnTo>
                  <a:lnTo>
                    <a:pt x="0" y="775969"/>
                  </a:lnTo>
                  <a:lnTo>
                    <a:pt x="54609" y="775969"/>
                  </a:lnTo>
                  <a:lnTo>
                    <a:pt x="54609" y="770889"/>
                  </a:lnTo>
                  <a:close/>
                </a:path>
                <a:path w="54609" h="815339">
                  <a:moveTo>
                    <a:pt x="54609" y="764539"/>
                  </a:moveTo>
                  <a:lnTo>
                    <a:pt x="0" y="764539"/>
                  </a:lnTo>
                  <a:lnTo>
                    <a:pt x="0" y="769619"/>
                  </a:lnTo>
                  <a:lnTo>
                    <a:pt x="54609" y="769619"/>
                  </a:lnTo>
                  <a:lnTo>
                    <a:pt x="54609" y="764539"/>
                  </a:lnTo>
                  <a:close/>
                </a:path>
                <a:path w="54609" h="815339">
                  <a:moveTo>
                    <a:pt x="54609" y="758189"/>
                  </a:moveTo>
                  <a:lnTo>
                    <a:pt x="0" y="758189"/>
                  </a:lnTo>
                  <a:lnTo>
                    <a:pt x="0" y="763269"/>
                  </a:lnTo>
                  <a:lnTo>
                    <a:pt x="54609" y="763269"/>
                  </a:lnTo>
                  <a:lnTo>
                    <a:pt x="54609" y="758189"/>
                  </a:lnTo>
                  <a:close/>
                </a:path>
                <a:path w="54609" h="815339">
                  <a:moveTo>
                    <a:pt x="54609" y="751839"/>
                  </a:moveTo>
                  <a:lnTo>
                    <a:pt x="0" y="751839"/>
                  </a:lnTo>
                  <a:lnTo>
                    <a:pt x="0" y="756919"/>
                  </a:lnTo>
                  <a:lnTo>
                    <a:pt x="54609" y="756919"/>
                  </a:lnTo>
                  <a:lnTo>
                    <a:pt x="54609" y="751839"/>
                  </a:lnTo>
                  <a:close/>
                </a:path>
                <a:path w="54609" h="815339">
                  <a:moveTo>
                    <a:pt x="54609" y="745489"/>
                  </a:moveTo>
                  <a:lnTo>
                    <a:pt x="0" y="745489"/>
                  </a:lnTo>
                  <a:lnTo>
                    <a:pt x="0" y="750569"/>
                  </a:lnTo>
                  <a:lnTo>
                    <a:pt x="54609" y="750569"/>
                  </a:lnTo>
                  <a:lnTo>
                    <a:pt x="54609" y="745489"/>
                  </a:lnTo>
                  <a:close/>
                </a:path>
                <a:path w="54609" h="815339">
                  <a:moveTo>
                    <a:pt x="54609" y="739139"/>
                  </a:moveTo>
                  <a:lnTo>
                    <a:pt x="0" y="739139"/>
                  </a:lnTo>
                  <a:lnTo>
                    <a:pt x="0" y="744219"/>
                  </a:lnTo>
                  <a:lnTo>
                    <a:pt x="54609" y="744219"/>
                  </a:lnTo>
                  <a:lnTo>
                    <a:pt x="54609" y="739139"/>
                  </a:lnTo>
                  <a:close/>
                </a:path>
                <a:path w="54609" h="815339">
                  <a:moveTo>
                    <a:pt x="54609" y="732789"/>
                  </a:moveTo>
                  <a:lnTo>
                    <a:pt x="0" y="732789"/>
                  </a:lnTo>
                  <a:lnTo>
                    <a:pt x="0" y="737869"/>
                  </a:lnTo>
                  <a:lnTo>
                    <a:pt x="54609" y="737869"/>
                  </a:lnTo>
                  <a:lnTo>
                    <a:pt x="54609" y="732789"/>
                  </a:lnTo>
                  <a:close/>
                </a:path>
                <a:path w="54609" h="815339">
                  <a:moveTo>
                    <a:pt x="54609" y="726439"/>
                  </a:moveTo>
                  <a:lnTo>
                    <a:pt x="0" y="726439"/>
                  </a:lnTo>
                  <a:lnTo>
                    <a:pt x="0" y="731519"/>
                  </a:lnTo>
                  <a:lnTo>
                    <a:pt x="54609" y="731519"/>
                  </a:lnTo>
                  <a:lnTo>
                    <a:pt x="54609" y="726439"/>
                  </a:lnTo>
                  <a:close/>
                </a:path>
                <a:path w="54609" h="815339">
                  <a:moveTo>
                    <a:pt x="54609" y="720089"/>
                  </a:moveTo>
                  <a:lnTo>
                    <a:pt x="0" y="720089"/>
                  </a:lnTo>
                  <a:lnTo>
                    <a:pt x="0" y="725169"/>
                  </a:lnTo>
                  <a:lnTo>
                    <a:pt x="54609" y="725169"/>
                  </a:lnTo>
                  <a:lnTo>
                    <a:pt x="54609" y="720089"/>
                  </a:lnTo>
                  <a:close/>
                </a:path>
                <a:path w="54609" h="815339">
                  <a:moveTo>
                    <a:pt x="54609" y="713739"/>
                  </a:moveTo>
                  <a:lnTo>
                    <a:pt x="0" y="713739"/>
                  </a:lnTo>
                  <a:lnTo>
                    <a:pt x="0" y="718819"/>
                  </a:lnTo>
                  <a:lnTo>
                    <a:pt x="54609" y="718819"/>
                  </a:lnTo>
                  <a:lnTo>
                    <a:pt x="54609" y="713739"/>
                  </a:lnTo>
                  <a:close/>
                </a:path>
                <a:path w="54609" h="815339">
                  <a:moveTo>
                    <a:pt x="54609" y="707389"/>
                  </a:moveTo>
                  <a:lnTo>
                    <a:pt x="0" y="707389"/>
                  </a:lnTo>
                  <a:lnTo>
                    <a:pt x="0" y="712469"/>
                  </a:lnTo>
                  <a:lnTo>
                    <a:pt x="54609" y="712469"/>
                  </a:lnTo>
                  <a:lnTo>
                    <a:pt x="54609" y="707389"/>
                  </a:lnTo>
                  <a:close/>
                </a:path>
                <a:path w="54609" h="815339">
                  <a:moveTo>
                    <a:pt x="54609" y="701039"/>
                  </a:moveTo>
                  <a:lnTo>
                    <a:pt x="0" y="701039"/>
                  </a:lnTo>
                  <a:lnTo>
                    <a:pt x="0" y="706119"/>
                  </a:lnTo>
                  <a:lnTo>
                    <a:pt x="54609" y="706119"/>
                  </a:lnTo>
                  <a:lnTo>
                    <a:pt x="54609" y="701039"/>
                  </a:lnTo>
                  <a:close/>
                </a:path>
                <a:path w="54609" h="815339">
                  <a:moveTo>
                    <a:pt x="54609" y="694689"/>
                  </a:moveTo>
                  <a:lnTo>
                    <a:pt x="0" y="694689"/>
                  </a:lnTo>
                  <a:lnTo>
                    <a:pt x="0" y="699769"/>
                  </a:lnTo>
                  <a:lnTo>
                    <a:pt x="54609" y="699769"/>
                  </a:lnTo>
                  <a:lnTo>
                    <a:pt x="54609" y="694689"/>
                  </a:lnTo>
                  <a:close/>
                </a:path>
                <a:path w="54609" h="815339">
                  <a:moveTo>
                    <a:pt x="54609" y="688339"/>
                  </a:moveTo>
                  <a:lnTo>
                    <a:pt x="0" y="688339"/>
                  </a:lnTo>
                  <a:lnTo>
                    <a:pt x="0" y="693419"/>
                  </a:lnTo>
                  <a:lnTo>
                    <a:pt x="54609" y="693419"/>
                  </a:lnTo>
                  <a:lnTo>
                    <a:pt x="54609" y="688339"/>
                  </a:lnTo>
                  <a:close/>
                </a:path>
                <a:path w="54609" h="815339">
                  <a:moveTo>
                    <a:pt x="54609" y="681989"/>
                  </a:moveTo>
                  <a:lnTo>
                    <a:pt x="0" y="681989"/>
                  </a:lnTo>
                  <a:lnTo>
                    <a:pt x="0" y="687069"/>
                  </a:lnTo>
                  <a:lnTo>
                    <a:pt x="54609" y="687069"/>
                  </a:lnTo>
                  <a:lnTo>
                    <a:pt x="54609" y="681989"/>
                  </a:lnTo>
                  <a:close/>
                </a:path>
                <a:path w="54609" h="815339">
                  <a:moveTo>
                    <a:pt x="54609" y="675639"/>
                  </a:moveTo>
                  <a:lnTo>
                    <a:pt x="0" y="675639"/>
                  </a:lnTo>
                  <a:lnTo>
                    <a:pt x="0" y="680719"/>
                  </a:lnTo>
                  <a:lnTo>
                    <a:pt x="54609" y="680719"/>
                  </a:lnTo>
                  <a:lnTo>
                    <a:pt x="54609" y="675639"/>
                  </a:lnTo>
                  <a:close/>
                </a:path>
                <a:path w="54609" h="815339">
                  <a:moveTo>
                    <a:pt x="54609" y="669289"/>
                  </a:moveTo>
                  <a:lnTo>
                    <a:pt x="0" y="669289"/>
                  </a:lnTo>
                  <a:lnTo>
                    <a:pt x="0" y="674369"/>
                  </a:lnTo>
                  <a:lnTo>
                    <a:pt x="54609" y="674369"/>
                  </a:lnTo>
                  <a:lnTo>
                    <a:pt x="54609" y="669289"/>
                  </a:lnTo>
                  <a:close/>
                </a:path>
                <a:path w="54609" h="815339">
                  <a:moveTo>
                    <a:pt x="54609" y="662939"/>
                  </a:moveTo>
                  <a:lnTo>
                    <a:pt x="0" y="662939"/>
                  </a:lnTo>
                  <a:lnTo>
                    <a:pt x="0" y="668019"/>
                  </a:lnTo>
                  <a:lnTo>
                    <a:pt x="54609" y="668019"/>
                  </a:lnTo>
                  <a:lnTo>
                    <a:pt x="54609" y="662939"/>
                  </a:lnTo>
                  <a:close/>
                </a:path>
                <a:path w="54609" h="815339">
                  <a:moveTo>
                    <a:pt x="54609" y="656589"/>
                  </a:moveTo>
                  <a:lnTo>
                    <a:pt x="0" y="656589"/>
                  </a:lnTo>
                  <a:lnTo>
                    <a:pt x="0" y="661669"/>
                  </a:lnTo>
                  <a:lnTo>
                    <a:pt x="54609" y="661669"/>
                  </a:lnTo>
                  <a:lnTo>
                    <a:pt x="54609" y="656589"/>
                  </a:lnTo>
                  <a:close/>
                </a:path>
                <a:path w="54609" h="815339">
                  <a:moveTo>
                    <a:pt x="54609" y="650239"/>
                  </a:moveTo>
                  <a:lnTo>
                    <a:pt x="0" y="650239"/>
                  </a:lnTo>
                  <a:lnTo>
                    <a:pt x="0" y="655319"/>
                  </a:lnTo>
                  <a:lnTo>
                    <a:pt x="54609" y="655319"/>
                  </a:lnTo>
                  <a:lnTo>
                    <a:pt x="54609" y="650239"/>
                  </a:lnTo>
                  <a:close/>
                </a:path>
                <a:path w="54609" h="815339">
                  <a:moveTo>
                    <a:pt x="54609" y="643889"/>
                  </a:moveTo>
                  <a:lnTo>
                    <a:pt x="0" y="643889"/>
                  </a:lnTo>
                  <a:lnTo>
                    <a:pt x="0" y="648969"/>
                  </a:lnTo>
                  <a:lnTo>
                    <a:pt x="54609" y="648969"/>
                  </a:lnTo>
                  <a:lnTo>
                    <a:pt x="54609" y="643889"/>
                  </a:lnTo>
                  <a:close/>
                </a:path>
                <a:path w="54609" h="815339">
                  <a:moveTo>
                    <a:pt x="54609" y="637539"/>
                  </a:moveTo>
                  <a:lnTo>
                    <a:pt x="0" y="637539"/>
                  </a:lnTo>
                  <a:lnTo>
                    <a:pt x="0" y="642619"/>
                  </a:lnTo>
                  <a:lnTo>
                    <a:pt x="54609" y="642619"/>
                  </a:lnTo>
                  <a:lnTo>
                    <a:pt x="54609" y="637539"/>
                  </a:lnTo>
                  <a:close/>
                </a:path>
                <a:path w="54609" h="815339">
                  <a:moveTo>
                    <a:pt x="54609" y="631189"/>
                  </a:moveTo>
                  <a:lnTo>
                    <a:pt x="0" y="631189"/>
                  </a:lnTo>
                  <a:lnTo>
                    <a:pt x="0" y="636269"/>
                  </a:lnTo>
                  <a:lnTo>
                    <a:pt x="54609" y="636269"/>
                  </a:lnTo>
                  <a:lnTo>
                    <a:pt x="54609" y="631189"/>
                  </a:lnTo>
                  <a:close/>
                </a:path>
                <a:path w="54609" h="815339">
                  <a:moveTo>
                    <a:pt x="54609" y="624839"/>
                  </a:moveTo>
                  <a:lnTo>
                    <a:pt x="0" y="624839"/>
                  </a:lnTo>
                  <a:lnTo>
                    <a:pt x="0" y="629919"/>
                  </a:lnTo>
                  <a:lnTo>
                    <a:pt x="54609" y="629919"/>
                  </a:lnTo>
                  <a:lnTo>
                    <a:pt x="54609" y="624839"/>
                  </a:lnTo>
                  <a:close/>
                </a:path>
                <a:path w="54609" h="815339">
                  <a:moveTo>
                    <a:pt x="54609" y="618489"/>
                  </a:moveTo>
                  <a:lnTo>
                    <a:pt x="0" y="618489"/>
                  </a:lnTo>
                  <a:lnTo>
                    <a:pt x="0" y="623569"/>
                  </a:lnTo>
                  <a:lnTo>
                    <a:pt x="54609" y="623569"/>
                  </a:lnTo>
                  <a:lnTo>
                    <a:pt x="54609" y="618489"/>
                  </a:lnTo>
                  <a:close/>
                </a:path>
                <a:path w="54609" h="815339">
                  <a:moveTo>
                    <a:pt x="54609" y="612139"/>
                  </a:moveTo>
                  <a:lnTo>
                    <a:pt x="0" y="612139"/>
                  </a:lnTo>
                  <a:lnTo>
                    <a:pt x="0" y="617219"/>
                  </a:lnTo>
                  <a:lnTo>
                    <a:pt x="54609" y="617219"/>
                  </a:lnTo>
                  <a:lnTo>
                    <a:pt x="54609" y="612139"/>
                  </a:lnTo>
                  <a:close/>
                </a:path>
                <a:path w="54609" h="815339">
                  <a:moveTo>
                    <a:pt x="54609" y="605789"/>
                  </a:moveTo>
                  <a:lnTo>
                    <a:pt x="0" y="605789"/>
                  </a:lnTo>
                  <a:lnTo>
                    <a:pt x="0" y="610869"/>
                  </a:lnTo>
                  <a:lnTo>
                    <a:pt x="54609" y="610869"/>
                  </a:lnTo>
                  <a:lnTo>
                    <a:pt x="54609" y="605789"/>
                  </a:lnTo>
                  <a:close/>
                </a:path>
                <a:path w="54609" h="815339">
                  <a:moveTo>
                    <a:pt x="54609" y="599439"/>
                  </a:moveTo>
                  <a:lnTo>
                    <a:pt x="0" y="599439"/>
                  </a:lnTo>
                  <a:lnTo>
                    <a:pt x="0" y="604519"/>
                  </a:lnTo>
                  <a:lnTo>
                    <a:pt x="54609" y="604519"/>
                  </a:lnTo>
                  <a:lnTo>
                    <a:pt x="54609" y="599439"/>
                  </a:lnTo>
                  <a:close/>
                </a:path>
                <a:path w="54609" h="815339">
                  <a:moveTo>
                    <a:pt x="54609" y="593089"/>
                  </a:moveTo>
                  <a:lnTo>
                    <a:pt x="0" y="593089"/>
                  </a:lnTo>
                  <a:lnTo>
                    <a:pt x="0" y="598169"/>
                  </a:lnTo>
                  <a:lnTo>
                    <a:pt x="54609" y="598169"/>
                  </a:lnTo>
                  <a:lnTo>
                    <a:pt x="54609" y="593089"/>
                  </a:lnTo>
                  <a:close/>
                </a:path>
                <a:path w="54609" h="815339">
                  <a:moveTo>
                    <a:pt x="54609" y="586739"/>
                  </a:moveTo>
                  <a:lnTo>
                    <a:pt x="0" y="586739"/>
                  </a:lnTo>
                  <a:lnTo>
                    <a:pt x="0" y="591819"/>
                  </a:lnTo>
                  <a:lnTo>
                    <a:pt x="54609" y="591819"/>
                  </a:lnTo>
                  <a:lnTo>
                    <a:pt x="54609" y="586739"/>
                  </a:lnTo>
                  <a:close/>
                </a:path>
                <a:path w="54609" h="815339">
                  <a:moveTo>
                    <a:pt x="54609" y="580389"/>
                  </a:moveTo>
                  <a:lnTo>
                    <a:pt x="0" y="580389"/>
                  </a:lnTo>
                  <a:lnTo>
                    <a:pt x="0" y="585469"/>
                  </a:lnTo>
                  <a:lnTo>
                    <a:pt x="54609" y="585469"/>
                  </a:lnTo>
                  <a:lnTo>
                    <a:pt x="54609" y="580389"/>
                  </a:lnTo>
                  <a:close/>
                </a:path>
                <a:path w="54609" h="815339">
                  <a:moveTo>
                    <a:pt x="54609" y="574039"/>
                  </a:moveTo>
                  <a:lnTo>
                    <a:pt x="0" y="574039"/>
                  </a:lnTo>
                  <a:lnTo>
                    <a:pt x="0" y="579119"/>
                  </a:lnTo>
                  <a:lnTo>
                    <a:pt x="54609" y="579119"/>
                  </a:lnTo>
                  <a:lnTo>
                    <a:pt x="54609" y="574039"/>
                  </a:lnTo>
                  <a:close/>
                </a:path>
                <a:path w="54609" h="815339">
                  <a:moveTo>
                    <a:pt x="54609" y="567689"/>
                  </a:moveTo>
                  <a:lnTo>
                    <a:pt x="0" y="567689"/>
                  </a:lnTo>
                  <a:lnTo>
                    <a:pt x="0" y="572769"/>
                  </a:lnTo>
                  <a:lnTo>
                    <a:pt x="54609" y="572769"/>
                  </a:lnTo>
                  <a:lnTo>
                    <a:pt x="54609" y="567689"/>
                  </a:lnTo>
                  <a:close/>
                </a:path>
                <a:path w="54609" h="815339">
                  <a:moveTo>
                    <a:pt x="54609" y="561339"/>
                  </a:moveTo>
                  <a:lnTo>
                    <a:pt x="0" y="561339"/>
                  </a:lnTo>
                  <a:lnTo>
                    <a:pt x="0" y="566419"/>
                  </a:lnTo>
                  <a:lnTo>
                    <a:pt x="54609" y="566419"/>
                  </a:lnTo>
                  <a:lnTo>
                    <a:pt x="54609" y="561339"/>
                  </a:lnTo>
                  <a:close/>
                </a:path>
                <a:path w="54609" h="815339">
                  <a:moveTo>
                    <a:pt x="54609" y="554989"/>
                  </a:moveTo>
                  <a:lnTo>
                    <a:pt x="0" y="554989"/>
                  </a:lnTo>
                  <a:lnTo>
                    <a:pt x="0" y="560069"/>
                  </a:lnTo>
                  <a:lnTo>
                    <a:pt x="54609" y="560069"/>
                  </a:lnTo>
                  <a:lnTo>
                    <a:pt x="54609" y="554989"/>
                  </a:lnTo>
                  <a:close/>
                </a:path>
                <a:path w="54609" h="815339">
                  <a:moveTo>
                    <a:pt x="54609" y="548639"/>
                  </a:moveTo>
                  <a:lnTo>
                    <a:pt x="0" y="548639"/>
                  </a:lnTo>
                  <a:lnTo>
                    <a:pt x="0" y="553719"/>
                  </a:lnTo>
                  <a:lnTo>
                    <a:pt x="54609" y="553719"/>
                  </a:lnTo>
                  <a:lnTo>
                    <a:pt x="54609" y="548639"/>
                  </a:lnTo>
                  <a:close/>
                </a:path>
                <a:path w="54609" h="815339">
                  <a:moveTo>
                    <a:pt x="54609" y="542289"/>
                  </a:moveTo>
                  <a:lnTo>
                    <a:pt x="0" y="542289"/>
                  </a:lnTo>
                  <a:lnTo>
                    <a:pt x="0" y="547369"/>
                  </a:lnTo>
                  <a:lnTo>
                    <a:pt x="54609" y="547369"/>
                  </a:lnTo>
                  <a:lnTo>
                    <a:pt x="54609" y="542289"/>
                  </a:lnTo>
                  <a:close/>
                </a:path>
                <a:path w="54609" h="815339">
                  <a:moveTo>
                    <a:pt x="54609" y="537209"/>
                  </a:moveTo>
                  <a:lnTo>
                    <a:pt x="0" y="537209"/>
                  </a:lnTo>
                  <a:lnTo>
                    <a:pt x="0" y="541019"/>
                  </a:lnTo>
                  <a:lnTo>
                    <a:pt x="54609" y="541019"/>
                  </a:lnTo>
                  <a:lnTo>
                    <a:pt x="54609" y="537209"/>
                  </a:lnTo>
                  <a:close/>
                </a:path>
              </a:pathLst>
            </a:custGeom>
            <a:solidFill>
              <a:srgbClr val="247124"/>
            </a:solidFill>
          </p:spPr>
          <p:txBody>
            <a:bodyPr wrap="square" lIns="0" tIns="0" rIns="0" bIns="0" rtlCol="0"/>
            <a:lstStyle/>
            <a:p>
              <a:endParaRPr/>
            </a:p>
          </p:txBody>
        </p:sp>
        <p:sp>
          <p:nvSpPr>
            <p:cNvPr id="944" name="object 944"/>
            <p:cNvSpPr/>
            <p:nvPr/>
          </p:nvSpPr>
          <p:spPr>
            <a:xfrm>
              <a:off x="6577329" y="5507989"/>
              <a:ext cx="54610" cy="826769"/>
            </a:xfrm>
            <a:custGeom>
              <a:avLst/>
              <a:gdLst/>
              <a:ahLst/>
              <a:cxnLst/>
              <a:rect l="l" t="t" r="r" b="b"/>
              <a:pathLst>
                <a:path w="54609" h="826770">
                  <a:moveTo>
                    <a:pt x="54610" y="0"/>
                  </a:moveTo>
                  <a:lnTo>
                    <a:pt x="20320" y="0"/>
                  </a:lnTo>
                  <a:lnTo>
                    <a:pt x="20320" y="1270"/>
                  </a:lnTo>
                  <a:lnTo>
                    <a:pt x="54610" y="1270"/>
                  </a:lnTo>
                  <a:lnTo>
                    <a:pt x="54610" y="0"/>
                  </a:lnTo>
                  <a:close/>
                </a:path>
                <a:path w="54609" h="826770">
                  <a:moveTo>
                    <a:pt x="54610" y="1270"/>
                  </a:moveTo>
                  <a:lnTo>
                    <a:pt x="0" y="1270"/>
                  </a:lnTo>
                  <a:lnTo>
                    <a:pt x="0" y="5080"/>
                  </a:lnTo>
                  <a:lnTo>
                    <a:pt x="54610" y="5080"/>
                  </a:lnTo>
                  <a:lnTo>
                    <a:pt x="54610" y="1270"/>
                  </a:lnTo>
                  <a:close/>
                </a:path>
                <a:path w="54609" h="826770">
                  <a:moveTo>
                    <a:pt x="54610" y="5080"/>
                  </a:moveTo>
                  <a:lnTo>
                    <a:pt x="0" y="5080"/>
                  </a:lnTo>
                  <a:lnTo>
                    <a:pt x="0" y="7620"/>
                  </a:lnTo>
                  <a:lnTo>
                    <a:pt x="54610" y="7620"/>
                  </a:lnTo>
                  <a:lnTo>
                    <a:pt x="54610" y="5080"/>
                  </a:lnTo>
                  <a:close/>
                </a:path>
                <a:path w="54609" h="826770">
                  <a:moveTo>
                    <a:pt x="54610" y="7620"/>
                  </a:moveTo>
                  <a:lnTo>
                    <a:pt x="0" y="7620"/>
                  </a:lnTo>
                  <a:lnTo>
                    <a:pt x="0" y="13970"/>
                  </a:lnTo>
                  <a:lnTo>
                    <a:pt x="54610" y="13970"/>
                  </a:lnTo>
                  <a:lnTo>
                    <a:pt x="54610" y="7620"/>
                  </a:lnTo>
                  <a:close/>
                </a:path>
                <a:path w="54609" h="826770">
                  <a:moveTo>
                    <a:pt x="54610" y="13970"/>
                  </a:moveTo>
                  <a:lnTo>
                    <a:pt x="0" y="13970"/>
                  </a:lnTo>
                  <a:lnTo>
                    <a:pt x="0" y="24130"/>
                  </a:lnTo>
                  <a:lnTo>
                    <a:pt x="54610" y="24130"/>
                  </a:lnTo>
                  <a:lnTo>
                    <a:pt x="54610" y="13970"/>
                  </a:lnTo>
                  <a:close/>
                </a:path>
                <a:path w="54609" h="826770">
                  <a:moveTo>
                    <a:pt x="54610" y="24130"/>
                  </a:moveTo>
                  <a:lnTo>
                    <a:pt x="0" y="24130"/>
                  </a:lnTo>
                  <a:lnTo>
                    <a:pt x="0" y="26670"/>
                  </a:lnTo>
                  <a:lnTo>
                    <a:pt x="54610" y="26670"/>
                  </a:lnTo>
                  <a:lnTo>
                    <a:pt x="54610" y="24130"/>
                  </a:lnTo>
                  <a:close/>
                </a:path>
                <a:path w="54609" h="826770">
                  <a:moveTo>
                    <a:pt x="54610" y="26670"/>
                  </a:moveTo>
                  <a:lnTo>
                    <a:pt x="0" y="26670"/>
                  </a:lnTo>
                  <a:lnTo>
                    <a:pt x="0" y="30480"/>
                  </a:lnTo>
                  <a:lnTo>
                    <a:pt x="54610" y="30480"/>
                  </a:lnTo>
                  <a:lnTo>
                    <a:pt x="54610" y="26670"/>
                  </a:lnTo>
                  <a:close/>
                </a:path>
                <a:path w="54609" h="826770">
                  <a:moveTo>
                    <a:pt x="54610" y="30480"/>
                  </a:moveTo>
                  <a:lnTo>
                    <a:pt x="0" y="30480"/>
                  </a:lnTo>
                  <a:lnTo>
                    <a:pt x="0" y="33020"/>
                  </a:lnTo>
                  <a:lnTo>
                    <a:pt x="54610" y="33020"/>
                  </a:lnTo>
                  <a:lnTo>
                    <a:pt x="54610" y="30480"/>
                  </a:lnTo>
                  <a:close/>
                </a:path>
                <a:path w="54609" h="826770">
                  <a:moveTo>
                    <a:pt x="54610" y="33020"/>
                  </a:moveTo>
                  <a:lnTo>
                    <a:pt x="0" y="33020"/>
                  </a:lnTo>
                  <a:lnTo>
                    <a:pt x="0" y="36830"/>
                  </a:lnTo>
                  <a:lnTo>
                    <a:pt x="54610" y="36830"/>
                  </a:lnTo>
                  <a:lnTo>
                    <a:pt x="54610" y="33020"/>
                  </a:lnTo>
                  <a:close/>
                </a:path>
                <a:path w="54609" h="826770">
                  <a:moveTo>
                    <a:pt x="54610" y="36830"/>
                  </a:moveTo>
                  <a:lnTo>
                    <a:pt x="0" y="36830"/>
                  </a:lnTo>
                  <a:lnTo>
                    <a:pt x="0" y="49530"/>
                  </a:lnTo>
                  <a:lnTo>
                    <a:pt x="54610" y="49530"/>
                  </a:lnTo>
                  <a:lnTo>
                    <a:pt x="54610" y="36830"/>
                  </a:lnTo>
                  <a:close/>
                </a:path>
                <a:path w="54609" h="826770">
                  <a:moveTo>
                    <a:pt x="54610" y="49530"/>
                  </a:moveTo>
                  <a:lnTo>
                    <a:pt x="0" y="49530"/>
                  </a:lnTo>
                  <a:lnTo>
                    <a:pt x="0" y="52070"/>
                  </a:lnTo>
                  <a:lnTo>
                    <a:pt x="54610" y="52070"/>
                  </a:lnTo>
                  <a:lnTo>
                    <a:pt x="54610" y="49530"/>
                  </a:lnTo>
                  <a:close/>
                </a:path>
                <a:path w="54609" h="826770">
                  <a:moveTo>
                    <a:pt x="54610" y="52070"/>
                  </a:moveTo>
                  <a:lnTo>
                    <a:pt x="0" y="52070"/>
                  </a:lnTo>
                  <a:lnTo>
                    <a:pt x="0" y="55880"/>
                  </a:lnTo>
                  <a:lnTo>
                    <a:pt x="54610" y="55880"/>
                  </a:lnTo>
                  <a:lnTo>
                    <a:pt x="54610" y="52070"/>
                  </a:lnTo>
                  <a:close/>
                </a:path>
                <a:path w="54609" h="826770">
                  <a:moveTo>
                    <a:pt x="54610" y="55880"/>
                  </a:moveTo>
                  <a:lnTo>
                    <a:pt x="0" y="55880"/>
                  </a:lnTo>
                  <a:lnTo>
                    <a:pt x="0" y="62230"/>
                  </a:lnTo>
                  <a:lnTo>
                    <a:pt x="54610" y="62230"/>
                  </a:lnTo>
                  <a:lnTo>
                    <a:pt x="54610" y="55880"/>
                  </a:lnTo>
                  <a:close/>
                </a:path>
                <a:path w="54609" h="826770">
                  <a:moveTo>
                    <a:pt x="54610" y="62230"/>
                  </a:moveTo>
                  <a:lnTo>
                    <a:pt x="0" y="62230"/>
                  </a:lnTo>
                  <a:lnTo>
                    <a:pt x="0" y="64770"/>
                  </a:lnTo>
                  <a:lnTo>
                    <a:pt x="54610" y="64770"/>
                  </a:lnTo>
                  <a:lnTo>
                    <a:pt x="54610" y="62230"/>
                  </a:lnTo>
                  <a:close/>
                </a:path>
                <a:path w="54609" h="826770">
                  <a:moveTo>
                    <a:pt x="54610" y="64770"/>
                  </a:moveTo>
                  <a:lnTo>
                    <a:pt x="0" y="64770"/>
                  </a:lnTo>
                  <a:lnTo>
                    <a:pt x="0" y="81280"/>
                  </a:lnTo>
                  <a:lnTo>
                    <a:pt x="54610" y="81280"/>
                  </a:lnTo>
                  <a:lnTo>
                    <a:pt x="54610" y="64770"/>
                  </a:lnTo>
                  <a:close/>
                </a:path>
                <a:path w="54609" h="826770">
                  <a:moveTo>
                    <a:pt x="54610" y="81280"/>
                  </a:moveTo>
                  <a:lnTo>
                    <a:pt x="0" y="81280"/>
                  </a:lnTo>
                  <a:lnTo>
                    <a:pt x="0" y="83820"/>
                  </a:lnTo>
                  <a:lnTo>
                    <a:pt x="54610" y="83820"/>
                  </a:lnTo>
                  <a:lnTo>
                    <a:pt x="54610" y="81280"/>
                  </a:lnTo>
                  <a:close/>
                </a:path>
                <a:path w="54609" h="826770">
                  <a:moveTo>
                    <a:pt x="54610" y="83820"/>
                  </a:moveTo>
                  <a:lnTo>
                    <a:pt x="0" y="83820"/>
                  </a:lnTo>
                  <a:lnTo>
                    <a:pt x="0" y="87630"/>
                  </a:lnTo>
                  <a:lnTo>
                    <a:pt x="54610" y="87630"/>
                  </a:lnTo>
                  <a:lnTo>
                    <a:pt x="54610" y="83820"/>
                  </a:lnTo>
                  <a:close/>
                </a:path>
                <a:path w="54609" h="826770">
                  <a:moveTo>
                    <a:pt x="54610" y="87630"/>
                  </a:moveTo>
                  <a:lnTo>
                    <a:pt x="0" y="87630"/>
                  </a:lnTo>
                  <a:lnTo>
                    <a:pt x="0" y="90170"/>
                  </a:lnTo>
                  <a:lnTo>
                    <a:pt x="54610" y="90170"/>
                  </a:lnTo>
                  <a:lnTo>
                    <a:pt x="54610" y="87630"/>
                  </a:lnTo>
                  <a:close/>
                </a:path>
                <a:path w="54609" h="826770">
                  <a:moveTo>
                    <a:pt x="54610" y="90170"/>
                  </a:moveTo>
                  <a:lnTo>
                    <a:pt x="0" y="90170"/>
                  </a:lnTo>
                  <a:lnTo>
                    <a:pt x="0" y="93980"/>
                  </a:lnTo>
                  <a:lnTo>
                    <a:pt x="54610" y="93980"/>
                  </a:lnTo>
                  <a:lnTo>
                    <a:pt x="54610" y="90170"/>
                  </a:lnTo>
                  <a:close/>
                </a:path>
                <a:path w="54609" h="826770">
                  <a:moveTo>
                    <a:pt x="54610" y="93980"/>
                  </a:moveTo>
                  <a:lnTo>
                    <a:pt x="0" y="93980"/>
                  </a:lnTo>
                  <a:lnTo>
                    <a:pt x="0" y="100330"/>
                  </a:lnTo>
                  <a:lnTo>
                    <a:pt x="54610" y="100330"/>
                  </a:lnTo>
                  <a:lnTo>
                    <a:pt x="54610" y="93980"/>
                  </a:lnTo>
                  <a:close/>
                </a:path>
                <a:path w="54609" h="826770">
                  <a:moveTo>
                    <a:pt x="54610" y="100330"/>
                  </a:moveTo>
                  <a:lnTo>
                    <a:pt x="0" y="100330"/>
                  </a:lnTo>
                  <a:lnTo>
                    <a:pt x="0" y="106680"/>
                  </a:lnTo>
                  <a:lnTo>
                    <a:pt x="54610" y="106680"/>
                  </a:lnTo>
                  <a:lnTo>
                    <a:pt x="54610" y="100330"/>
                  </a:lnTo>
                  <a:close/>
                </a:path>
                <a:path w="54609" h="826770">
                  <a:moveTo>
                    <a:pt x="54610" y="106680"/>
                  </a:moveTo>
                  <a:lnTo>
                    <a:pt x="0" y="106680"/>
                  </a:lnTo>
                  <a:lnTo>
                    <a:pt x="0" y="109220"/>
                  </a:lnTo>
                  <a:lnTo>
                    <a:pt x="54610" y="109220"/>
                  </a:lnTo>
                  <a:lnTo>
                    <a:pt x="54610" y="106680"/>
                  </a:lnTo>
                  <a:close/>
                </a:path>
                <a:path w="54609" h="826770">
                  <a:moveTo>
                    <a:pt x="54610" y="109220"/>
                  </a:moveTo>
                  <a:lnTo>
                    <a:pt x="0" y="109220"/>
                  </a:lnTo>
                  <a:lnTo>
                    <a:pt x="0" y="113030"/>
                  </a:lnTo>
                  <a:lnTo>
                    <a:pt x="54610" y="113030"/>
                  </a:lnTo>
                  <a:lnTo>
                    <a:pt x="54610" y="109220"/>
                  </a:lnTo>
                  <a:close/>
                </a:path>
                <a:path w="54609" h="826770">
                  <a:moveTo>
                    <a:pt x="54610" y="113030"/>
                  </a:moveTo>
                  <a:lnTo>
                    <a:pt x="0" y="113030"/>
                  </a:lnTo>
                  <a:lnTo>
                    <a:pt x="0" y="119380"/>
                  </a:lnTo>
                  <a:lnTo>
                    <a:pt x="54610" y="119380"/>
                  </a:lnTo>
                  <a:lnTo>
                    <a:pt x="54610" y="113030"/>
                  </a:lnTo>
                  <a:close/>
                </a:path>
                <a:path w="54609" h="826770">
                  <a:moveTo>
                    <a:pt x="54610" y="119380"/>
                  </a:moveTo>
                  <a:lnTo>
                    <a:pt x="0" y="119380"/>
                  </a:lnTo>
                  <a:lnTo>
                    <a:pt x="0" y="125730"/>
                  </a:lnTo>
                  <a:lnTo>
                    <a:pt x="54610" y="125730"/>
                  </a:lnTo>
                  <a:lnTo>
                    <a:pt x="54610" y="119380"/>
                  </a:lnTo>
                  <a:close/>
                </a:path>
                <a:path w="54609" h="826770">
                  <a:moveTo>
                    <a:pt x="54610" y="125730"/>
                  </a:moveTo>
                  <a:lnTo>
                    <a:pt x="0" y="125730"/>
                  </a:lnTo>
                  <a:lnTo>
                    <a:pt x="0" y="128270"/>
                  </a:lnTo>
                  <a:lnTo>
                    <a:pt x="54610" y="128270"/>
                  </a:lnTo>
                  <a:lnTo>
                    <a:pt x="54610" y="125730"/>
                  </a:lnTo>
                  <a:close/>
                </a:path>
                <a:path w="54609" h="826770">
                  <a:moveTo>
                    <a:pt x="54610" y="128270"/>
                  </a:moveTo>
                  <a:lnTo>
                    <a:pt x="0" y="128270"/>
                  </a:lnTo>
                  <a:lnTo>
                    <a:pt x="0" y="134620"/>
                  </a:lnTo>
                  <a:lnTo>
                    <a:pt x="54610" y="134620"/>
                  </a:lnTo>
                  <a:lnTo>
                    <a:pt x="54610" y="128270"/>
                  </a:lnTo>
                  <a:close/>
                </a:path>
                <a:path w="54609" h="826770">
                  <a:moveTo>
                    <a:pt x="54610" y="134620"/>
                  </a:moveTo>
                  <a:lnTo>
                    <a:pt x="0" y="134620"/>
                  </a:lnTo>
                  <a:lnTo>
                    <a:pt x="0" y="144780"/>
                  </a:lnTo>
                  <a:lnTo>
                    <a:pt x="54610" y="144780"/>
                  </a:lnTo>
                  <a:lnTo>
                    <a:pt x="54610" y="134620"/>
                  </a:lnTo>
                  <a:close/>
                </a:path>
                <a:path w="54609" h="826770">
                  <a:moveTo>
                    <a:pt x="54610" y="144780"/>
                  </a:moveTo>
                  <a:lnTo>
                    <a:pt x="0" y="144780"/>
                  </a:lnTo>
                  <a:lnTo>
                    <a:pt x="0" y="147320"/>
                  </a:lnTo>
                  <a:lnTo>
                    <a:pt x="54610" y="147320"/>
                  </a:lnTo>
                  <a:lnTo>
                    <a:pt x="54610" y="144780"/>
                  </a:lnTo>
                  <a:close/>
                </a:path>
                <a:path w="54609" h="826770">
                  <a:moveTo>
                    <a:pt x="54610" y="147320"/>
                  </a:moveTo>
                  <a:lnTo>
                    <a:pt x="0" y="147320"/>
                  </a:lnTo>
                  <a:lnTo>
                    <a:pt x="0" y="151130"/>
                  </a:lnTo>
                  <a:lnTo>
                    <a:pt x="54610" y="151130"/>
                  </a:lnTo>
                  <a:lnTo>
                    <a:pt x="54610" y="147320"/>
                  </a:lnTo>
                  <a:close/>
                </a:path>
                <a:path w="54609" h="826770">
                  <a:moveTo>
                    <a:pt x="54610" y="151130"/>
                  </a:moveTo>
                  <a:lnTo>
                    <a:pt x="0" y="151130"/>
                  </a:lnTo>
                  <a:lnTo>
                    <a:pt x="0" y="160020"/>
                  </a:lnTo>
                  <a:lnTo>
                    <a:pt x="54610" y="160020"/>
                  </a:lnTo>
                  <a:lnTo>
                    <a:pt x="54610" y="151130"/>
                  </a:lnTo>
                  <a:close/>
                </a:path>
                <a:path w="54609" h="826770">
                  <a:moveTo>
                    <a:pt x="54610" y="160020"/>
                  </a:moveTo>
                  <a:lnTo>
                    <a:pt x="0" y="160020"/>
                  </a:lnTo>
                  <a:lnTo>
                    <a:pt x="0" y="163830"/>
                  </a:lnTo>
                  <a:lnTo>
                    <a:pt x="54610" y="163830"/>
                  </a:lnTo>
                  <a:lnTo>
                    <a:pt x="54610" y="160020"/>
                  </a:lnTo>
                  <a:close/>
                </a:path>
                <a:path w="54609" h="826770">
                  <a:moveTo>
                    <a:pt x="54610" y="163830"/>
                  </a:moveTo>
                  <a:lnTo>
                    <a:pt x="0" y="163830"/>
                  </a:lnTo>
                  <a:lnTo>
                    <a:pt x="0" y="166370"/>
                  </a:lnTo>
                  <a:lnTo>
                    <a:pt x="54610" y="166370"/>
                  </a:lnTo>
                  <a:lnTo>
                    <a:pt x="54610" y="163830"/>
                  </a:lnTo>
                  <a:close/>
                </a:path>
                <a:path w="54609" h="826770">
                  <a:moveTo>
                    <a:pt x="54610" y="166370"/>
                  </a:moveTo>
                  <a:lnTo>
                    <a:pt x="0" y="166370"/>
                  </a:lnTo>
                  <a:lnTo>
                    <a:pt x="0" y="176530"/>
                  </a:lnTo>
                  <a:lnTo>
                    <a:pt x="54610" y="176530"/>
                  </a:lnTo>
                  <a:lnTo>
                    <a:pt x="54610" y="166370"/>
                  </a:lnTo>
                  <a:close/>
                </a:path>
                <a:path w="54609" h="826770">
                  <a:moveTo>
                    <a:pt x="54610" y="176530"/>
                  </a:moveTo>
                  <a:lnTo>
                    <a:pt x="0" y="176530"/>
                  </a:lnTo>
                  <a:lnTo>
                    <a:pt x="0" y="179070"/>
                  </a:lnTo>
                  <a:lnTo>
                    <a:pt x="54610" y="179070"/>
                  </a:lnTo>
                  <a:lnTo>
                    <a:pt x="54610" y="176530"/>
                  </a:lnTo>
                  <a:close/>
                </a:path>
                <a:path w="54609" h="826770">
                  <a:moveTo>
                    <a:pt x="54610" y="179070"/>
                  </a:moveTo>
                  <a:lnTo>
                    <a:pt x="0" y="179070"/>
                  </a:lnTo>
                  <a:lnTo>
                    <a:pt x="0" y="182880"/>
                  </a:lnTo>
                  <a:lnTo>
                    <a:pt x="54610" y="182880"/>
                  </a:lnTo>
                  <a:lnTo>
                    <a:pt x="54610" y="179070"/>
                  </a:lnTo>
                  <a:close/>
                </a:path>
                <a:path w="54609" h="826770">
                  <a:moveTo>
                    <a:pt x="54610" y="182880"/>
                  </a:moveTo>
                  <a:lnTo>
                    <a:pt x="0" y="182880"/>
                  </a:lnTo>
                  <a:lnTo>
                    <a:pt x="0" y="185420"/>
                  </a:lnTo>
                  <a:lnTo>
                    <a:pt x="54610" y="185420"/>
                  </a:lnTo>
                  <a:lnTo>
                    <a:pt x="54610" y="182880"/>
                  </a:lnTo>
                  <a:close/>
                </a:path>
                <a:path w="54609" h="826770">
                  <a:moveTo>
                    <a:pt x="54610" y="185420"/>
                  </a:moveTo>
                  <a:lnTo>
                    <a:pt x="0" y="185420"/>
                  </a:lnTo>
                  <a:lnTo>
                    <a:pt x="0" y="189230"/>
                  </a:lnTo>
                  <a:lnTo>
                    <a:pt x="54610" y="189230"/>
                  </a:lnTo>
                  <a:lnTo>
                    <a:pt x="54610" y="185420"/>
                  </a:lnTo>
                  <a:close/>
                </a:path>
                <a:path w="54609" h="826770">
                  <a:moveTo>
                    <a:pt x="54610" y="189230"/>
                  </a:moveTo>
                  <a:lnTo>
                    <a:pt x="0" y="189230"/>
                  </a:lnTo>
                  <a:lnTo>
                    <a:pt x="0" y="191770"/>
                  </a:lnTo>
                  <a:lnTo>
                    <a:pt x="54610" y="191770"/>
                  </a:lnTo>
                  <a:lnTo>
                    <a:pt x="54610" y="189230"/>
                  </a:lnTo>
                  <a:close/>
                </a:path>
                <a:path w="54609" h="826770">
                  <a:moveTo>
                    <a:pt x="54610" y="191770"/>
                  </a:moveTo>
                  <a:lnTo>
                    <a:pt x="0" y="191770"/>
                  </a:lnTo>
                  <a:lnTo>
                    <a:pt x="0" y="195580"/>
                  </a:lnTo>
                  <a:lnTo>
                    <a:pt x="54610" y="195580"/>
                  </a:lnTo>
                  <a:lnTo>
                    <a:pt x="54610" y="191770"/>
                  </a:lnTo>
                  <a:close/>
                </a:path>
                <a:path w="54609" h="826770">
                  <a:moveTo>
                    <a:pt x="54610" y="195580"/>
                  </a:moveTo>
                  <a:lnTo>
                    <a:pt x="0" y="195580"/>
                  </a:lnTo>
                  <a:lnTo>
                    <a:pt x="0" y="201930"/>
                  </a:lnTo>
                  <a:lnTo>
                    <a:pt x="54610" y="201930"/>
                  </a:lnTo>
                  <a:lnTo>
                    <a:pt x="54610" y="195580"/>
                  </a:lnTo>
                  <a:close/>
                </a:path>
                <a:path w="54609" h="826770">
                  <a:moveTo>
                    <a:pt x="54610" y="201930"/>
                  </a:moveTo>
                  <a:lnTo>
                    <a:pt x="0" y="201930"/>
                  </a:lnTo>
                  <a:lnTo>
                    <a:pt x="0" y="204470"/>
                  </a:lnTo>
                  <a:lnTo>
                    <a:pt x="54610" y="204470"/>
                  </a:lnTo>
                  <a:lnTo>
                    <a:pt x="54610" y="201930"/>
                  </a:lnTo>
                  <a:close/>
                </a:path>
                <a:path w="54609" h="826770">
                  <a:moveTo>
                    <a:pt x="54610" y="204470"/>
                  </a:moveTo>
                  <a:lnTo>
                    <a:pt x="0" y="204470"/>
                  </a:lnTo>
                  <a:lnTo>
                    <a:pt x="0" y="208280"/>
                  </a:lnTo>
                  <a:lnTo>
                    <a:pt x="54610" y="208280"/>
                  </a:lnTo>
                  <a:lnTo>
                    <a:pt x="54610" y="204470"/>
                  </a:lnTo>
                  <a:close/>
                </a:path>
                <a:path w="54609" h="826770">
                  <a:moveTo>
                    <a:pt x="54610" y="208280"/>
                  </a:moveTo>
                  <a:lnTo>
                    <a:pt x="0" y="208280"/>
                  </a:lnTo>
                  <a:lnTo>
                    <a:pt x="0" y="217170"/>
                  </a:lnTo>
                  <a:lnTo>
                    <a:pt x="54610" y="217170"/>
                  </a:lnTo>
                  <a:lnTo>
                    <a:pt x="54610" y="208280"/>
                  </a:lnTo>
                  <a:close/>
                </a:path>
                <a:path w="54609" h="826770">
                  <a:moveTo>
                    <a:pt x="54610" y="217170"/>
                  </a:moveTo>
                  <a:lnTo>
                    <a:pt x="0" y="217170"/>
                  </a:lnTo>
                  <a:lnTo>
                    <a:pt x="0" y="220980"/>
                  </a:lnTo>
                  <a:lnTo>
                    <a:pt x="54610" y="220980"/>
                  </a:lnTo>
                  <a:lnTo>
                    <a:pt x="54610" y="217170"/>
                  </a:lnTo>
                  <a:close/>
                </a:path>
                <a:path w="54609" h="826770">
                  <a:moveTo>
                    <a:pt x="54610" y="220980"/>
                  </a:moveTo>
                  <a:lnTo>
                    <a:pt x="0" y="220980"/>
                  </a:lnTo>
                  <a:lnTo>
                    <a:pt x="0" y="223520"/>
                  </a:lnTo>
                  <a:lnTo>
                    <a:pt x="54610" y="223520"/>
                  </a:lnTo>
                  <a:lnTo>
                    <a:pt x="54610" y="220980"/>
                  </a:lnTo>
                  <a:close/>
                </a:path>
                <a:path w="54609" h="826770">
                  <a:moveTo>
                    <a:pt x="54610" y="223520"/>
                  </a:moveTo>
                  <a:lnTo>
                    <a:pt x="0" y="223520"/>
                  </a:lnTo>
                  <a:lnTo>
                    <a:pt x="0" y="227330"/>
                  </a:lnTo>
                  <a:lnTo>
                    <a:pt x="54610" y="227330"/>
                  </a:lnTo>
                  <a:lnTo>
                    <a:pt x="54610" y="223520"/>
                  </a:lnTo>
                  <a:close/>
                </a:path>
                <a:path w="54609" h="826770">
                  <a:moveTo>
                    <a:pt x="54610" y="227330"/>
                  </a:moveTo>
                  <a:lnTo>
                    <a:pt x="0" y="227330"/>
                  </a:lnTo>
                  <a:lnTo>
                    <a:pt x="0" y="229870"/>
                  </a:lnTo>
                  <a:lnTo>
                    <a:pt x="54610" y="229870"/>
                  </a:lnTo>
                  <a:lnTo>
                    <a:pt x="54610" y="227330"/>
                  </a:lnTo>
                  <a:close/>
                </a:path>
                <a:path w="54609" h="826770">
                  <a:moveTo>
                    <a:pt x="54610" y="229870"/>
                  </a:moveTo>
                  <a:lnTo>
                    <a:pt x="0" y="229870"/>
                  </a:lnTo>
                  <a:lnTo>
                    <a:pt x="0" y="236220"/>
                  </a:lnTo>
                  <a:lnTo>
                    <a:pt x="54610" y="236220"/>
                  </a:lnTo>
                  <a:lnTo>
                    <a:pt x="54610" y="229870"/>
                  </a:lnTo>
                  <a:close/>
                </a:path>
                <a:path w="54609" h="826770">
                  <a:moveTo>
                    <a:pt x="54610" y="236220"/>
                  </a:moveTo>
                  <a:lnTo>
                    <a:pt x="0" y="236220"/>
                  </a:lnTo>
                  <a:lnTo>
                    <a:pt x="0" y="242570"/>
                  </a:lnTo>
                  <a:lnTo>
                    <a:pt x="54610" y="242570"/>
                  </a:lnTo>
                  <a:lnTo>
                    <a:pt x="54610" y="236220"/>
                  </a:lnTo>
                  <a:close/>
                </a:path>
                <a:path w="54609" h="826770">
                  <a:moveTo>
                    <a:pt x="54610" y="242570"/>
                  </a:moveTo>
                  <a:lnTo>
                    <a:pt x="0" y="242570"/>
                  </a:lnTo>
                  <a:lnTo>
                    <a:pt x="0" y="246380"/>
                  </a:lnTo>
                  <a:lnTo>
                    <a:pt x="54610" y="246380"/>
                  </a:lnTo>
                  <a:lnTo>
                    <a:pt x="54610" y="242570"/>
                  </a:lnTo>
                  <a:close/>
                </a:path>
                <a:path w="54609" h="826770">
                  <a:moveTo>
                    <a:pt x="54610" y="246380"/>
                  </a:moveTo>
                  <a:lnTo>
                    <a:pt x="0" y="246380"/>
                  </a:lnTo>
                  <a:lnTo>
                    <a:pt x="0" y="248920"/>
                  </a:lnTo>
                  <a:lnTo>
                    <a:pt x="54610" y="248920"/>
                  </a:lnTo>
                  <a:lnTo>
                    <a:pt x="54610" y="246380"/>
                  </a:lnTo>
                  <a:close/>
                </a:path>
                <a:path w="54609" h="826770">
                  <a:moveTo>
                    <a:pt x="54610" y="248920"/>
                  </a:moveTo>
                  <a:lnTo>
                    <a:pt x="0" y="248920"/>
                  </a:lnTo>
                  <a:lnTo>
                    <a:pt x="0" y="252730"/>
                  </a:lnTo>
                  <a:lnTo>
                    <a:pt x="54610" y="252730"/>
                  </a:lnTo>
                  <a:lnTo>
                    <a:pt x="54610" y="248920"/>
                  </a:lnTo>
                  <a:close/>
                </a:path>
                <a:path w="54609" h="826770">
                  <a:moveTo>
                    <a:pt x="54610" y="252730"/>
                  </a:moveTo>
                  <a:lnTo>
                    <a:pt x="0" y="252730"/>
                  </a:lnTo>
                  <a:lnTo>
                    <a:pt x="0" y="255270"/>
                  </a:lnTo>
                  <a:lnTo>
                    <a:pt x="54610" y="255270"/>
                  </a:lnTo>
                  <a:lnTo>
                    <a:pt x="54610" y="252730"/>
                  </a:lnTo>
                  <a:close/>
                </a:path>
                <a:path w="54609" h="826770">
                  <a:moveTo>
                    <a:pt x="54610" y="255270"/>
                  </a:moveTo>
                  <a:lnTo>
                    <a:pt x="0" y="255270"/>
                  </a:lnTo>
                  <a:lnTo>
                    <a:pt x="0" y="259080"/>
                  </a:lnTo>
                  <a:lnTo>
                    <a:pt x="54610" y="259080"/>
                  </a:lnTo>
                  <a:lnTo>
                    <a:pt x="54610" y="255270"/>
                  </a:lnTo>
                  <a:close/>
                </a:path>
                <a:path w="54609" h="826770">
                  <a:moveTo>
                    <a:pt x="54610" y="259080"/>
                  </a:moveTo>
                  <a:lnTo>
                    <a:pt x="0" y="259080"/>
                  </a:lnTo>
                  <a:lnTo>
                    <a:pt x="0" y="261620"/>
                  </a:lnTo>
                  <a:lnTo>
                    <a:pt x="54610" y="261620"/>
                  </a:lnTo>
                  <a:lnTo>
                    <a:pt x="54610" y="259080"/>
                  </a:lnTo>
                  <a:close/>
                </a:path>
                <a:path w="54609" h="826770">
                  <a:moveTo>
                    <a:pt x="54610" y="261620"/>
                  </a:moveTo>
                  <a:lnTo>
                    <a:pt x="0" y="261620"/>
                  </a:lnTo>
                  <a:lnTo>
                    <a:pt x="0" y="265430"/>
                  </a:lnTo>
                  <a:lnTo>
                    <a:pt x="54610" y="265430"/>
                  </a:lnTo>
                  <a:lnTo>
                    <a:pt x="54610" y="261620"/>
                  </a:lnTo>
                  <a:close/>
                </a:path>
                <a:path w="54609" h="826770">
                  <a:moveTo>
                    <a:pt x="54610" y="265430"/>
                  </a:moveTo>
                  <a:lnTo>
                    <a:pt x="0" y="265430"/>
                  </a:lnTo>
                  <a:lnTo>
                    <a:pt x="0" y="267970"/>
                  </a:lnTo>
                  <a:lnTo>
                    <a:pt x="54610" y="267970"/>
                  </a:lnTo>
                  <a:lnTo>
                    <a:pt x="54610" y="265430"/>
                  </a:lnTo>
                  <a:close/>
                </a:path>
                <a:path w="54609" h="826770">
                  <a:moveTo>
                    <a:pt x="54610" y="267970"/>
                  </a:moveTo>
                  <a:lnTo>
                    <a:pt x="0" y="267970"/>
                  </a:lnTo>
                  <a:lnTo>
                    <a:pt x="0" y="278130"/>
                  </a:lnTo>
                  <a:lnTo>
                    <a:pt x="54610" y="278130"/>
                  </a:lnTo>
                  <a:lnTo>
                    <a:pt x="54610" y="267970"/>
                  </a:lnTo>
                  <a:close/>
                </a:path>
                <a:path w="54609" h="826770">
                  <a:moveTo>
                    <a:pt x="54610" y="278130"/>
                  </a:moveTo>
                  <a:lnTo>
                    <a:pt x="0" y="278130"/>
                  </a:lnTo>
                  <a:lnTo>
                    <a:pt x="0" y="280670"/>
                  </a:lnTo>
                  <a:lnTo>
                    <a:pt x="54610" y="280670"/>
                  </a:lnTo>
                  <a:lnTo>
                    <a:pt x="54610" y="278130"/>
                  </a:lnTo>
                  <a:close/>
                </a:path>
                <a:path w="54609" h="826770">
                  <a:moveTo>
                    <a:pt x="54610" y="280670"/>
                  </a:moveTo>
                  <a:lnTo>
                    <a:pt x="0" y="280670"/>
                  </a:lnTo>
                  <a:lnTo>
                    <a:pt x="0" y="284480"/>
                  </a:lnTo>
                  <a:lnTo>
                    <a:pt x="54610" y="284480"/>
                  </a:lnTo>
                  <a:lnTo>
                    <a:pt x="54610" y="280670"/>
                  </a:lnTo>
                  <a:close/>
                </a:path>
                <a:path w="54609" h="826770">
                  <a:moveTo>
                    <a:pt x="54610" y="284480"/>
                  </a:moveTo>
                  <a:lnTo>
                    <a:pt x="0" y="284480"/>
                  </a:lnTo>
                  <a:lnTo>
                    <a:pt x="0" y="287020"/>
                  </a:lnTo>
                  <a:lnTo>
                    <a:pt x="54610" y="287020"/>
                  </a:lnTo>
                  <a:lnTo>
                    <a:pt x="54610" y="284480"/>
                  </a:lnTo>
                  <a:close/>
                </a:path>
                <a:path w="54609" h="826770">
                  <a:moveTo>
                    <a:pt x="54610" y="287020"/>
                  </a:moveTo>
                  <a:lnTo>
                    <a:pt x="0" y="287020"/>
                  </a:lnTo>
                  <a:lnTo>
                    <a:pt x="0" y="297180"/>
                  </a:lnTo>
                  <a:lnTo>
                    <a:pt x="54610" y="297180"/>
                  </a:lnTo>
                  <a:lnTo>
                    <a:pt x="54610" y="287020"/>
                  </a:lnTo>
                  <a:close/>
                </a:path>
                <a:path w="54609" h="826770">
                  <a:moveTo>
                    <a:pt x="54610" y="297180"/>
                  </a:moveTo>
                  <a:lnTo>
                    <a:pt x="0" y="297180"/>
                  </a:lnTo>
                  <a:lnTo>
                    <a:pt x="0" y="299720"/>
                  </a:lnTo>
                  <a:lnTo>
                    <a:pt x="54610" y="299720"/>
                  </a:lnTo>
                  <a:lnTo>
                    <a:pt x="54610" y="297180"/>
                  </a:lnTo>
                  <a:close/>
                </a:path>
                <a:path w="54609" h="826770">
                  <a:moveTo>
                    <a:pt x="54610" y="299720"/>
                  </a:moveTo>
                  <a:lnTo>
                    <a:pt x="0" y="299720"/>
                  </a:lnTo>
                  <a:lnTo>
                    <a:pt x="0" y="306070"/>
                  </a:lnTo>
                  <a:lnTo>
                    <a:pt x="54610" y="306070"/>
                  </a:lnTo>
                  <a:lnTo>
                    <a:pt x="54610" y="299720"/>
                  </a:lnTo>
                  <a:close/>
                </a:path>
                <a:path w="54609" h="826770">
                  <a:moveTo>
                    <a:pt x="54610" y="306070"/>
                  </a:moveTo>
                  <a:lnTo>
                    <a:pt x="0" y="306070"/>
                  </a:lnTo>
                  <a:lnTo>
                    <a:pt x="0" y="309880"/>
                  </a:lnTo>
                  <a:lnTo>
                    <a:pt x="54610" y="309880"/>
                  </a:lnTo>
                  <a:lnTo>
                    <a:pt x="54610" y="306070"/>
                  </a:lnTo>
                  <a:close/>
                </a:path>
                <a:path w="54609" h="826770">
                  <a:moveTo>
                    <a:pt x="54610" y="309880"/>
                  </a:moveTo>
                  <a:lnTo>
                    <a:pt x="0" y="309880"/>
                  </a:lnTo>
                  <a:lnTo>
                    <a:pt x="0" y="318770"/>
                  </a:lnTo>
                  <a:lnTo>
                    <a:pt x="54610" y="318770"/>
                  </a:lnTo>
                  <a:lnTo>
                    <a:pt x="54610" y="309880"/>
                  </a:lnTo>
                  <a:close/>
                </a:path>
                <a:path w="54609" h="826770">
                  <a:moveTo>
                    <a:pt x="54610" y="318770"/>
                  </a:moveTo>
                  <a:lnTo>
                    <a:pt x="0" y="318770"/>
                  </a:lnTo>
                  <a:lnTo>
                    <a:pt x="0" y="325120"/>
                  </a:lnTo>
                  <a:lnTo>
                    <a:pt x="54610" y="325120"/>
                  </a:lnTo>
                  <a:lnTo>
                    <a:pt x="54610" y="318770"/>
                  </a:lnTo>
                  <a:close/>
                </a:path>
                <a:path w="54609" h="826770">
                  <a:moveTo>
                    <a:pt x="54610" y="325120"/>
                  </a:moveTo>
                  <a:lnTo>
                    <a:pt x="0" y="325120"/>
                  </a:lnTo>
                  <a:lnTo>
                    <a:pt x="0" y="328930"/>
                  </a:lnTo>
                  <a:lnTo>
                    <a:pt x="54610" y="328930"/>
                  </a:lnTo>
                  <a:lnTo>
                    <a:pt x="54610" y="325120"/>
                  </a:lnTo>
                  <a:close/>
                </a:path>
                <a:path w="54609" h="826770">
                  <a:moveTo>
                    <a:pt x="54610" y="328930"/>
                  </a:moveTo>
                  <a:lnTo>
                    <a:pt x="0" y="328930"/>
                  </a:lnTo>
                  <a:lnTo>
                    <a:pt x="0" y="331470"/>
                  </a:lnTo>
                  <a:lnTo>
                    <a:pt x="54610" y="331470"/>
                  </a:lnTo>
                  <a:lnTo>
                    <a:pt x="54610" y="328930"/>
                  </a:lnTo>
                  <a:close/>
                </a:path>
                <a:path w="54609" h="826770">
                  <a:moveTo>
                    <a:pt x="54610" y="331470"/>
                  </a:moveTo>
                  <a:lnTo>
                    <a:pt x="0" y="331470"/>
                  </a:lnTo>
                  <a:lnTo>
                    <a:pt x="0" y="337820"/>
                  </a:lnTo>
                  <a:lnTo>
                    <a:pt x="54610" y="337820"/>
                  </a:lnTo>
                  <a:lnTo>
                    <a:pt x="54610" y="331470"/>
                  </a:lnTo>
                  <a:close/>
                </a:path>
                <a:path w="54609" h="826770">
                  <a:moveTo>
                    <a:pt x="54610" y="337820"/>
                  </a:moveTo>
                  <a:lnTo>
                    <a:pt x="0" y="337820"/>
                  </a:lnTo>
                  <a:lnTo>
                    <a:pt x="0" y="341630"/>
                  </a:lnTo>
                  <a:lnTo>
                    <a:pt x="54610" y="341630"/>
                  </a:lnTo>
                  <a:lnTo>
                    <a:pt x="54610" y="337820"/>
                  </a:lnTo>
                  <a:close/>
                </a:path>
                <a:path w="54609" h="826770">
                  <a:moveTo>
                    <a:pt x="54610" y="341630"/>
                  </a:moveTo>
                  <a:lnTo>
                    <a:pt x="0" y="341630"/>
                  </a:lnTo>
                  <a:lnTo>
                    <a:pt x="0" y="344170"/>
                  </a:lnTo>
                  <a:lnTo>
                    <a:pt x="54610" y="344170"/>
                  </a:lnTo>
                  <a:lnTo>
                    <a:pt x="54610" y="341630"/>
                  </a:lnTo>
                  <a:close/>
                </a:path>
                <a:path w="54609" h="826770">
                  <a:moveTo>
                    <a:pt x="54610" y="344170"/>
                  </a:moveTo>
                  <a:lnTo>
                    <a:pt x="0" y="344170"/>
                  </a:lnTo>
                  <a:lnTo>
                    <a:pt x="0" y="347980"/>
                  </a:lnTo>
                  <a:lnTo>
                    <a:pt x="54610" y="347980"/>
                  </a:lnTo>
                  <a:lnTo>
                    <a:pt x="54610" y="344170"/>
                  </a:lnTo>
                  <a:close/>
                </a:path>
                <a:path w="54609" h="826770">
                  <a:moveTo>
                    <a:pt x="54610" y="347980"/>
                  </a:moveTo>
                  <a:lnTo>
                    <a:pt x="0" y="347980"/>
                  </a:lnTo>
                  <a:lnTo>
                    <a:pt x="0" y="350520"/>
                  </a:lnTo>
                  <a:lnTo>
                    <a:pt x="54610" y="350520"/>
                  </a:lnTo>
                  <a:lnTo>
                    <a:pt x="54610" y="347980"/>
                  </a:lnTo>
                  <a:close/>
                </a:path>
                <a:path w="54609" h="826770">
                  <a:moveTo>
                    <a:pt x="54610" y="350520"/>
                  </a:moveTo>
                  <a:lnTo>
                    <a:pt x="0" y="350520"/>
                  </a:lnTo>
                  <a:lnTo>
                    <a:pt x="0" y="363220"/>
                  </a:lnTo>
                  <a:lnTo>
                    <a:pt x="54610" y="363220"/>
                  </a:lnTo>
                  <a:lnTo>
                    <a:pt x="54610" y="350520"/>
                  </a:lnTo>
                  <a:close/>
                </a:path>
                <a:path w="54609" h="826770">
                  <a:moveTo>
                    <a:pt x="54610" y="363220"/>
                  </a:moveTo>
                  <a:lnTo>
                    <a:pt x="0" y="363220"/>
                  </a:lnTo>
                  <a:lnTo>
                    <a:pt x="0" y="373380"/>
                  </a:lnTo>
                  <a:lnTo>
                    <a:pt x="54610" y="373380"/>
                  </a:lnTo>
                  <a:lnTo>
                    <a:pt x="54610" y="363220"/>
                  </a:lnTo>
                  <a:close/>
                </a:path>
                <a:path w="54609" h="826770">
                  <a:moveTo>
                    <a:pt x="54610" y="373380"/>
                  </a:moveTo>
                  <a:lnTo>
                    <a:pt x="0" y="373380"/>
                  </a:lnTo>
                  <a:lnTo>
                    <a:pt x="0" y="375920"/>
                  </a:lnTo>
                  <a:lnTo>
                    <a:pt x="54610" y="375920"/>
                  </a:lnTo>
                  <a:lnTo>
                    <a:pt x="54610" y="373380"/>
                  </a:lnTo>
                  <a:close/>
                </a:path>
                <a:path w="54609" h="826770">
                  <a:moveTo>
                    <a:pt x="54610" y="375920"/>
                  </a:moveTo>
                  <a:lnTo>
                    <a:pt x="0" y="375920"/>
                  </a:lnTo>
                  <a:lnTo>
                    <a:pt x="0" y="386080"/>
                  </a:lnTo>
                  <a:lnTo>
                    <a:pt x="54610" y="386080"/>
                  </a:lnTo>
                  <a:lnTo>
                    <a:pt x="54610" y="375920"/>
                  </a:lnTo>
                  <a:close/>
                </a:path>
                <a:path w="54609" h="826770">
                  <a:moveTo>
                    <a:pt x="54610" y="386080"/>
                  </a:moveTo>
                  <a:lnTo>
                    <a:pt x="0" y="386080"/>
                  </a:lnTo>
                  <a:lnTo>
                    <a:pt x="0" y="398780"/>
                  </a:lnTo>
                  <a:lnTo>
                    <a:pt x="54610" y="398780"/>
                  </a:lnTo>
                  <a:lnTo>
                    <a:pt x="54610" y="386080"/>
                  </a:lnTo>
                  <a:close/>
                </a:path>
                <a:path w="54609" h="826770">
                  <a:moveTo>
                    <a:pt x="54610" y="398780"/>
                  </a:moveTo>
                  <a:lnTo>
                    <a:pt x="0" y="398780"/>
                  </a:lnTo>
                  <a:lnTo>
                    <a:pt x="0" y="401320"/>
                  </a:lnTo>
                  <a:lnTo>
                    <a:pt x="54610" y="401320"/>
                  </a:lnTo>
                  <a:lnTo>
                    <a:pt x="54610" y="398780"/>
                  </a:lnTo>
                  <a:close/>
                </a:path>
                <a:path w="54609" h="826770">
                  <a:moveTo>
                    <a:pt x="54610" y="401320"/>
                  </a:moveTo>
                  <a:lnTo>
                    <a:pt x="0" y="401320"/>
                  </a:lnTo>
                  <a:lnTo>
                    <a:pt x="0" y="407670"/>
                  </a:lnTo>
                  <a:lnTo>
                    <a:pt x="54610" y="407670"/>
                  </a:lnTo>
                  <a:lnTo>
                    <a:pt x="54610" y="401320"/>
                  </a:lnTo>
                  <a:close/>
                </a:path>
                <a:path w="54609" h="826770">
                  <a:moveTo>
                    <a:pt x="54610" y="407670"/>
                  </a:moveTo>
                  <a:lnTo>
                    <a:pt x="0" y="407670"/>
                  </a:lnTo>
                  <a:lnTo>
                    <a:pt x="0" y="414020"/>
                  </a:lnTo>
                  <a:lnTo>
                    <a:pt x="54610" y="414020"/>
                  </a:lnTo>
                  <a:lnTo>
                    <a:pt x="54610" y="407670"/>
                  </a:lnTo>
                  <a:close/>
                </a:path>
                <a:path w="54609" h="826770">
                  <a:moveTo>
                    <a:pt x="54610" y="414020"/>
                  </a:moveTo>
                  <a:lnTo>
                    <a:pt x="0" y="414020"/>
                  </a:lnTo>
                  <a:lnTo>
                    <a:pt x="0" y="417830"/>
                  </a:lnTo>
                  <a:lnTo>
                    <a:pt x="54610" y="417830"/>
                  </a:lnTo>
                  <a:lnTo>
                    <a:pt x="54610" y="414020"/>
                  </a:lnTo>
                  <a:close/>
                </a:path>
                <a:path w="54609" h="826770">
                  <a:moveTo>
                    <a:pt x="54610" y="417830"/>
                  </a:moveTo>
                  <a:lnTo>
                    <a:pt x="0" y="417830"/>
                  </a:lnTo>
                  <a:lnTo>
                    <a:pt x="0" y="426720"/>
                  </a:lnTo>
                  <a:lnTo>
                    <a:pt x="54610" y="426720"/>
                  </a:lnTo>
                  <a:lnTo>
                    <a:pt x="54610" y="417830"/>
                  </a:lnTo>
                  <a:close/>
                </a:path>
                <a:path w="54609" h="826770">
                  <a:moveTo>
                    <a:pt x="54610" y="426720"/>
                  </a:moveTo>
                  <a:lnTo>
                    <a:pt x="0" y="426720"/>
                  </a:lnTo>
                  <a:lnTo>
                    <a:pt x="0" y="430530"/>
                  </a:lnTo>
                  <a:lnTo>
                    <a:pt x="54610" y="430530"/>
                  </a:lnTo>
                  <a:lnTo>
                    <a:pt x="54610" y="426720"/>
                  </a:lnTo>
                  <a:close/>
                </a:path>
                <a:path w="54609" h="826770">
                  <a:moveTo>
                    <a:pt x="54610" y="430530"/>
                  </a:moveTo>
                  <a:lnTo>
                    <a:pt x="0" y="430530"/>
                  </a:lnTo>
                  <a:lnTo>
                    <a:pt x="0" y="433070"/>
                  </a:lnTo>
                  <a:lnTo>
                    <a:pt x="54610" y="433070"/>
                  </a:lnTo>
                  <a:lnTo>
                    <a:pt x="54610" y="430530"/>
                  </a:lnTo>
                  <a:close/>
                </a:path>
                <a:path w="54609" h="826770">
                  <a:moveTo>
                    <a:pt x="54610" y="433070"/>
                  </a:moveTo>
                  <a:lnTo>
                    <a:pt x="0" y="433070"/>
                  </a:lnTo>
                  <a:lnTo>
                    <a:pt x="0" y="436880"/>
                  </a:lnTo>
                  <a:lnTo>
                    <a:pt x="54610" y="436880"/>
                  </a:lnTo>
                  <a:lnTo>
                    <a:pt x="54610" y="433070"/>
                  </a:lnTo>
                  <a:close/>
                </a:path>
                <a:path w="54609" h="826770">
                  <a:moveTo>
                    <a:pt x="54610" y="436880"/>
                  </a:moveTo>
                  <a:lnTo>
                    <a:pt x="0" y="436880"/>
                  </a:lnTo>
                  <a:lnTo>
                    <a:pt x="0" y="439420"/>
                  </a:lnTo>
                  <a:lnTo>
                    <a:pt x="54610" y="439420"/>
                  </a:lnTo>
                  <a:lnTo>
                    <a:pt x="54610" y="436880"/>
                  </a:lnTo>
                  <a:close/>
                </a:path>
                <a:path w="54609" h="826770">
                  <a:moveTo>
                    <a:pt x="54610" y="439420"/>
                  </a:moveTo>
                  <a:lnTo>
                    <a:pt x="0" y="439420"/>
                  </a:lnTo>
                  <a:lnTo>
                    <a:pt x="0" y="445770"/>
                  </a:lnTo>
                  <a:lnTo>
                    <a:pt x="54610" y="445770"/>
                  </a:lnTo>
                  <a:lnTo>
                    <a:pt x="54610" y="439420"/>
                  </a:lnTo>
                  <a:close/>
                </a:path>
                <a:path w="54609" h="826770">
                  <a:moveTo>
                    <a:pt x="54610" y="445770"/>
                  </a:moveTo>
                  <a:lnTo>
                    <a:pt x="0" y="445770"/>
                  </a:lnTo>
                  <a:lnTo>
                    <a:pt x="0" y="449580"/>
                  </a:lnTo>
                  <a:lnTo>
                    <a:pt x="54610" y="449580"/>
                  </a:lnTo>
                  <a:lnTo>
                    <a:pt x="54610" y="445770"/>
                  </a:lnTo>
                  <a:close/>
                </a:path>
                <a:path w="54609" h="826770">
                  <a:moveTo>
                    <a:pt x="54610" y="449580"/>
                  </a:moveTo>
                  <a:lnTo>
                    <a:pt x="0" y="449580"/>
                  </a:lnTo>
                  <a:lnTo>
                    <a:pt x="0" y="452120"/>
                  </a:lnTo>
                  <a:lnTo>
                    <a:pt x="54610" y="452120"/>
                  </a:lnTo>
                  <a:lnTo>
                    <a:pt x="54610" y="449580"/>
                  </a:lnTo>
                  <a:close/>
                </a:path>
                <a:path w="54609" h="826770">
                  <a:moveTo>
                    <a:pt x="54610" y="452120"/>
                  </a:moveTo>
                  <a:lnTo>
                    <a:pt x="0" y="452120"/>
                  </a:lnTo>
                  <a:lnTo>
                    <a:pt x="0" y="458470"/>
                  </a:lnTo>
                  <a:lnTo>
                    <a:pt x="54610" y="458470"/>
                  </a:lnTo>
                  <a:lnTo>
                    <a:pt x="54610" y="452120"/>
                  </a:lnTo>
                  <a:close/>
                </a:path>
                <a:path w="54609" h="826770">
                  <a:moveTo>
                    <a:pt x="54610" y="458470"/>
                  </a:moveTo>
                  <a:lnTo>
                    <a:pt x="0" y="458470"/>
                  </a:lnTo>
                  <a:lnTo>
                    <a:pt x="0" y="462280"/>
                  </a:lnTo>
                  <a:lnTo>
                    <a:pt x="54610" y="462280"/>
                  </a:lnTo>
                  <a:lnTo>
                    <a:pt x="54610" y="458470"/>
                  </a:lnTo>
                  <a:close/>
                </a:path>
                <a:path w="54609" h="826770">
                  <a:moveTo>
                    <a:pt x="54610" y="462280"/>
                  </a:moveTo>
                  <a:lnTo>
                    <a:pt x="0" y="462280"/>
                  </a:lnTo>
                  <a:lnTo>
                    <a:pt x="0" y="464820"/>
                  </a:lnTo>
                  <a:lnTo>
                    <a:pt x="54610" y="464820"/>
                  </a:lnTo>
                  <a:lnTo>
                    <a:pt x="54610" y="462280"/>
                  </a:lnTo>
                  <a:close/>
                </a:path>
                <a:path w="54609" h="826770">
                  <a:moveTo>
                    <a:pt x="54610" y="464820"/>
                  </a:moveTo>
                  <a:lnTo>
                    <a:pt x="0" y="464820"/>
                  </a:lnTo>
                  <a:lnTo>
                    <a:pt x="0" y="471170"/>
                  </a:lnTo>
                  <a:lnTo>
                    <a:pt x="54610" y="471170"/>
                  </a:lnTo>
                  <a:lnTo>
                    <a:pt x="54610" y="464820"/>
                  </a:lnTo>
                  <a:close/>
                </a:path>
                <a:path w="54609" h="826770">
                  <a:moveTo>
                    <a:pt x="54610" y="471170"/>
                  </a:moveTo>
                  <a:lnTo>
                    <a:pt x="0" y="471170"/>
                  </a:lnTo>
                  <a:lnTo>
                    <a:pt x="0" y="474980"/>
                  </a:lnTo>
                  <a:lnTo>
                    <a:pt x="54610" y="474980"/>
                  </a:lnTo>
                  <a:lnTo>
                    <a:pt x="54610" y="471170"/>
                  </a:lnTo>
                  <a:close/>
                </a:path>
                <a:path w="54609" h="826770">
                  <a:moveTo>
                    <a:pt x="54610" y="474980"/>
                  </a:moveTo>
                  <a:lnTo>
                    <a:pt x="0" y="474980"/>
                  </a:lnTo>
                  <a:lnTo>
                    <a:pt x="0" y="481330"/>
                  </a:lnTo>
                  <a:lnTo>
                    <a:pt x="54610" y="481330"/>
                  </a:lnTo>
                  <a:lnTo>
                    <a:pt x="54610" y="474980"/>
                  </a:lnTo>
                  <a:close/>
                </a:path>
                <a:path w="54609" h="826770">
                  <a:moveTo>
                    <a:pt x="54610" y="481330"/>
                  </a:moveTo>
                  <a:lnTo>
                    <a:pt x="0" y="481330"/>
                  </a:lnTo>
                  <a:lnTo>
                    <a:pt x="0" y="483870"/>
                  </a:lnTo>
                  <a:lnTo>
                    <a:pt x="54610" y="483870"/>
                  </a:lnTo>
                  <a:lnTo>
                    <a:pt x="54610" y="481330"/>
                  </a:lnTo>
                  <a:close/>
                </a:path>
                <a:path w="54609" h="826770">
                  <a:moveTo>
                    <a:pt x="54610" y="483870"/>
                  </a:moveTo>
                  <a:lnTo>
                    <a:pt x="0" y="483870"/>
                  </a:lnTo>
                  <a:lnTo>
                    <a:pt x="0" y="487680"/>
                  </a:lnTo>
                  <a:lnTo>
                    <a:pt x="54610" y="487680"/>
                  </a:lnTo>
                  <a:lnTo>
                    <a:pt x="54610" y="483870"/>
                  </a:lnTo>
                  <a:close/>
                </a:path>
                <a:path w="54609" h="826770">
                  <a:moveTo>
                    <a:pt x="54610" y="487680"/>
                  </a:moveTo>
                  <a:lnTo>
                    <a:pt x="0" y="487680"/>
                  </a:lnTo>
                  <a:lnTo>
                    <a:pt x="0" y="494030"/>
                  </a:lnTo>
                  <a:lnTo>
                    <a:pt x="54610" y="494030"/>
                  </a:lnTo>
                  <a:lnTo>
                    <a:pt x="54610" y="487680"/>
                  </a:lnTo>
                  <a:close/>
                </a:path>
                <a:path w="54609" h="826770">
                  <a:moveTo>
                    <a:pt x="54610" y="494030"/>
                  </a:moveTo>
                  <a:lnTo>
                    <a:pt x="0" y="494030"/>
                  </a:lnTo>
                  <a:lnTo>
                    <a:pt x="0" y="496570"/>
                  </a:lnTo>
                  <a:lnTo>
                    <a:pt x="54610" y="496570"/>
                  </a:lnTo>
                  <a:lnTo>
                    <a:pt x="54610" y="494030"/>
                  </a:lnTo>
                  <a:close/>
                </a:path>
                <a:path w="54609" h="826770">
                  <a:moveTo>
                    <a:pt x="54610" y="496570"/>
                  </a:moveTo>
                  <a:lnTo>
                    <a:pt x="0" y="496570"/>
                  </a:lnTo>
                  <a:lnTo>
                    <a:pt x="0" y="500380"/>
                  </a:lnTo>
                  <a:lnTo>
                    <a:pt x="54610" y="500380"/>
                  </a:lnTo>
                  <a:lnTo>
                    <a:pt x="54610" y="496570"/>
                  </a:lnTo>
                  <a:close/>
                </a:path>
                <a:path w="54609" h="826770">
                  <a:moveTo>
                    <a:pt x="54610" y="500380"/>
                  </a:moveTo>
                  <a:lnTo>
                    <a:pt x="0" y="500380"/>
                  </a:lnTo>
                  <a:lnTo>
                    <a:pt x="0" y="502920"/>
                  </a:lnTo>
                  <a:lnTo>
                    <a:pt x="54610" y="502920"/>
                  </a:lnTo>
                  <a:lnTo>
                    <a:pt x="54610" y="500380"/>
                  </a:lnTo>
                  <a:close/>
                </a:path>
                <a:path w="54609" h="826770">
                  <a:moveTo>
                    <a:pt x="54610" y="502920"/>
                  </a:moveTo>
                  <a:lnTo>
                    <a:pt x="0" y="502920"/>
                  </a:lnTo>
                  <a:lnTo>
                    <a:pt x="0" y="506730"/>
                  </a:lnTo>
                  <a:lnTo>
                    <a:pt x="54610" y="506730"/>
                  </a:lnTo>
                  <a:lnTo>
                    <a:pt x="54610" y="502920"/>
                  </a:lnTo>
                  <a:close/>
                </a:path>
                <a:path w="54609" h="826770">
                  <a:moveTo>
                    <a:pt x="54610" y="506730"/>
                  </a:moveTo>
                  <a:lnTo>
                    <a:pt x="0" y="506730"/>
                  </a:lnTo>
                  <a:lnTo>
                    <a:pt x="0" y="509270"/>
                  </a:lnTo>
                  <a:lnTo>
                    <a:pt x="54610" y="509270"/>
                  </a:lnTo>
                  <a:lnTo>
                    <a:pt x="54610" y="506730"/>
                  </a:lnTo>
                  <a:close/>
                </a:path>
                <a:path w="54609" h="826770">
                  <a:moveTo>
                    <a:pt x="54610" y="509270"/>
                  </a:moveTo>
                  <a:lnTo>
                    <a:pt x="0" y="509270"/>
                  </a:lnTo>
                  <a:lnTo>
                    <a:pt x="0" y="513080"/>
                  </a:lnTo>
                  <a:lnTo>
                    <a:pt x="54610" y="513080"/>
                  </a:lnTo>
                  <a:lnTo>
                    <a:pt x="54610" y="509270"/>
                  </a:lnTo>
                  <a:close/>
                </a:path>
                <a:path w="54609" h="826770">
                  <a:moveTo>
                    <a:pt x="54610" y="513080"/>
                  </a:moveTo>
                  <a:lnTo>
                    <a:pt x="0" y="513080"/>
                  </a:lnTo>
                  <a:lnTo>
                    <a:pt x="0" y="521970"/>
                  </a:lnTo>
                  <a:lnTo>
                    <a:pt x="54610" y="521970"/>
                  </a:lnTo>
                  <a:lnTo>
                    <a:pt x="54610" y="513080"/>
                  </a:lnTo>
                  <a:close/>
                </a:path>
                <a:path w="54609" h="826770">
                  <a:moveTo>
                    <a:pt x="54610" y="521970"/>
                  </a:moveTo>
                  <a:lnTo>
                    <a:pt x="0" y="521970"/>
                  </a:lnTo>
                  <a:lnTo>
                    <a:pt x="0" y="525780"/>
                  </a:lnTo>
                  <a:lnTo>
                    <a:pt x="54610" y="525780"/>
                  </a:lnTo>
                  <a:lnTo>
                    <a:pt x="54610" y="521970"/>
                  </a:lnTo>
                  <a:close/>
                </a:path>
                <a:path w="54609" h="826770">
                  <a:moveTo>
                    <a:pt x="54610" y="525780"/>
                  </a:moveTo>
                  <a:lnTo>
                    <a:pt x="0" y="525780"/>
                  </a:lnTo>
                  <a:lnTo>
                    <a:pt x="0" y="528320"/>
                  </a:lnTo>
                  <a:lnTo>
                    <a:pt x="54610" y="528320"/>
                  </a:lnTo>
                  <a:lnTo>
                    <a:pt x="54610" y="525780"/>
                  </a:lnTo>
                  <a:close/>
                </a:path>
                <a:path w="54609" h="826770">
                  <a:moveTo>
                    <a:pt x="54610" y="528320"/>
                  </a:moveTo>
                  <a:lnTo>
                    <a:pt x="0" y="528320"/>
                  </a:lnTo>
                  <a:lnTo>
                    <a:pt x="0" y="532130"/>
                  </a:lnTo>
                  <a:lnTo>
                    <a:pt x="54610" y="532130"/>
                  </a:lnTo>
                  <a:lnTo>
                    <a:pt x="54610" y="528320"/>
                  </a:lnTo>
                  <a:close/>
                </a:path>
                <a:path w="54609" h="826770">
                  <a:moveTo>
                    <a:pt x="54610" y="532130"/>
                  </a:moveTo>
                  <a:lnTo>
                    <a:pt x="0" y="532130"/>
                  </a:lnTo>
                  <a:lnTo>
                    <a:pt x="0" y="534670"/>
                  </a:lnTo>
                  <a:lnTo>
                    <a:pt x="54610" y="534670"/>
                  </a:lnTo>
                  <a:lnTo>
                    <a:pt x="54610" y="532130"/>
                  </a:lnTo>
                  <a:close/>
                </a:path>
                <a:path w="54609" h="826770">
                  <a:moveTo>
                    <a:pt x="20320" y="820420"/>
                  </a:moveTo>
                  <a:lnTo>
                    <a:pt x="0" y="820420"/>
                  </a:lnTo>
                  <a:lnTo>
                    <a:pt x="0" y="826770"/>
                  </a:lnTo>
                  <a:lnTo>
                    <a:pt x="1270" y="826770"/>
                  </a:lnTo>
                  <a:lnTo>
                    <a:pt x="1270" y="825500"/>
                  </a:lnTo>
                  <a:lnTo>
                    <a:pt x="7620" y="825500"/>
                  </a:lnTo>
                  <a:lnTo>
                    <a:pt x="7620" y="824230"/>
                  </a:lnTo>
                  <a:lnTo>
                    <a:pt x="13970" y="824230"/>
                  </a:lnTo>
                  <a:lnTo>
                    <a:pt x="13970" y="821690"/>
                  </a:lnTo>
                  <a:lnTo>
                    <a:pt x="20320" y="821690"/>
                  </a:lnTo>
                  <a:lnTo>
                    <a:pt x="20320" y="820420"/>
                  </a:lnTo>
                  <a:close/>
                </a:path>
                <a:path w="54609" h="826770">
                  <a:moveTo>
                    <a:pt x="33020" y="819150"/>
                  </a:moveTo>
                  <a:lnTo>
                    <a:pt x="26670" y="819150"/>
                  </a:lnTo>
                  <a:lnTo>
                    <a:pt x="26670" y="820420"/>
                  </a:lnTo>
                  <a:lnTo>
                    <a:pt x="33020" y="820420"/>
                  </a:lnTo>
                  <a:lnTo>
                    <a:pt x="33020" y="819150"/>
                  </a:lnTo>
                  <a:close/>
                </a:path>
                <a:path w="54609" h="826770">
                  <a:moveTo>
                    <a:pt x="52070" y="814070"/>
                  </a:moveTo>
                  <a:lnTo>
                    <a:pt x="0" y="814070"/>
                  </a:lnTo>
                  <a:lnTo>
                    <a:pt x="0" y="819150"/>
                  </a:lnTo>
                  <a:lnTo>
                    <a:pt x="39370" y="819150"/>
                  </a:lnTo>
                  <a:lnTo>
                    <a:pt x="39370" y="817880"/>
                  </a:lnTo>
                  <a:lnTo>
                    <a:pt x="45720" y="817880"/>
                  </a:lnTo>
                  <a:lnTo>
                    <a:pt x="45720" y="815340"/>
                  </a:lnTo>
                  <a:lnTo>
                    <a:pt x="52070" y="815340"/>
                  </a:lnTo>
                  <a:lnTo>
                    <a:pt x="52070" y="814070"/>
                  </a:lnTo>
                  <a:close/>
                </a:path>
                <a:path w="54609" h="826770">
                  <a:moveTo>
                    <a:pt x="54610" y="807720"/>
                  </a:moveTo>
                  <a:lnTo>
                    <a:pt x="0" y="807720"/>
                  </a:lnTo>
                  <a:lnTo>
                    <a:pt x="0" y="812800"/>
                  </a:lnTo>
                  <a:lnTo>
                    <a:pt x="54610" y="812800"/>
                  </a:lnTo>
                  <a:lnTo>
                    <a:pt x="54610" y="807720"/>
                  </a:lnTo>
                  <a:close/>
                </a:path>
                <a:path w="54609" h="826770">
                  <a:moveTo>
                    <a:pt x="54610" y="801370"/>
                  </a:moveTo>
                  <a:lnTo>
                    <a:pt x="0" y="801370"/>
                  </a:lnTo>
                  <a:lnTo>
                    <a:pt x="0" y="806450"/>
                  </a:lnTo>
                  <a:lnTo>
                    <a:pt x="54610" y="806450"/>
                  </a:lnTo>
                  <a:lnTo>
                    <a:pt x="54610" y="801370"/>
                  </a:lnTo>
                  <a:close/>
                </a:path>
                <a:path w="54609" h="826770">
                  <a:moveTo>
                    <a:pt x="54610" y="795020"/>
                  </a:moveTo>
                  <a:lnTo>
                    <a:pt x="0" y="795020"/>
                  </a:lnTo>
                  <a:lnTo>
                    <a:pt x="0" y="800100"/>
                  </a:lnTo>
                  <a:lnTo>
                    <a:pt x="54610" y="800100"/>
                  </a:lnTo>
                  <a:lnTo>
                    <a:pt x="54610" y="795020"/>
                  </a:lnTo>
                  <a:close/>
                </a:path>
                <a:path w="54609" h="826770">
                  <a:moveTo>
                    <a:pt x="54610" y="788670"/>
                  </a:moveTo>
                  <a:lnTo>
                    <a:pt x="0" y="788670"/>
                  </a:lnTo>
                  <a:lnTo>
                    <a:pt x="0" y="793750"/>
                  </a:lnTo>
                  <a:lnTo>
                    <a:pt x="54610" y="793750"/>
                  </a:lnTo>
                  <a:lnTo>
                    <a:pt x="54610" y="788670"/>
                  </a:lnTo>
                  <a:close/>
                </a:path>
                <a:path w="54609" h="826770">
                  <a:moveTo>
                    <a:pt x="54610" y="782320"/>
                  </a:moveTo>
                  <a:lnTo>
                    <a:pt x="0" y="782320"/>
                  </a:lnTo>
                  <a:lnTo>
                    <a:pt x="0" y="787400"/>
                  </a:lnTo>
                  <a:lnTo>
                    <a:pt x="54610" y="787400"/>
                  </a:lnTo>
                  <a:lnTo>
                    <a:pt x="54610" y="782320"/>
                  </a:lnTo>
                  <a:close/>
                </a:path>
                <a:path w="54609" h="826770">
                  <a:moveTo>
                    <a:pt x="54610" y="775970"/>
                  </a:moveTo>
                  <a:lnTo>
                    <a:pt x="0" y="775970"/>
                  </a:lnTo>
                  <a:lnTo>
                    <a:pt x="0" y="781050"/>
                  </a:lnTo>
                  <a:lnTo>
                    <a:pt x="54610" y="781050"/>
                  </a:lnTo>
                  <a:lnTo>
                    <a:pt x="54610" y="775970"/>
                  </a:lnTo>
                  <a:close/>
                </a:path>
                <a:path w="54609" h="826770">
                  <a:moveTo>
                    <a:pt x="54610" y="769620"/>
                  </a:moveTo>
                  <a:lnTo>
                    <a:pt x="0" y="769620"/>
                  </a:lnTo>
                  <a:lnTo>
                    <a:pt x="0" y="774700"/>
                  </a:lnTo>
                  <a:lnTo>
                    <a:pt x="54610" y="774700"/>
                  </a:lnTo>
                  <a:lnTo>
                    <a:pt x="54610" y="769620"/>
                  </a:lnTo>
                  <a:close/>
                </a:path>
                <a:path w="54609" h="826770">
                  <a:moveTo>
                    <a:pt x="54610" y="763270"/>
                  </a:moveTo>
                  <a:lnTo>
                    <a:pt x="0" y="763270"/>
                  </a:lnTo>
                  <a:lnTo>
                    <a:pt x="0" y="768350"/>
                  </a:lnTo>
                  <a:lnTo>
                    <a:pt x="54610" y="768350"/>
                  </a:lnTo>
                  <a:lnTo>
                    <a:pt x="54610" y="763270"/>
                  </a:lnTo>
                  <a:close/>
                </a:path>
                <a:path w="54609" h="826770">
                  <a:moveTo>
                    <a:pt x="54610" y="756920"/>
                  </a:moveTo>
                  <a:lnTo>
                    <a:pt x="0" y="756920"/>
                  </a:lnTo>
                  <a:lnTo>
                    <a:pt x="0" y="762000"/>
                  </a:lnTo>
                  <a:lnTo>
                    <a:pt x="54610" y="762000"/>
                  </a:lnTo>
                  <a:lnTo>
                    <a:pt x="54610" y="756920"/>
                  </a:lnTo>
                  <a:close/>
                </a:path>
                <a:path w="54609" h="826770">
                  <a:moveTo>
                    <a:pt x="54610" y="750570"/>
                  </a:moveTo>
                  <a:lnTo>
                    <a:pt x="0" y="750570"/>
                  </a:lnTo>
                  <a:lnTo>
                    <a:pt x="0" y="755650"/>
                  </a:lnTo>
                  <a:lnTo>
                    <a:pt x="54610" y="755650"/>
                  </a:lnTo>
                  <a:lnTo>
                    <a:pt x="54610" y="750570"/>
                  </a:lnTo>
                  <a:close/>
                </a:path>
                <a:path w="54609" h="826770">
                  <a:moveTo>
                    <a:pt x="54610" y="744220"/>
                  </a:moveTo>
                  <a:lnTo>
                    <a:pt x="0" y="744220"/>
                  </a:lnTo>
                  <a:lnTo>
                    <a:pt x="0" y="749300"/>
                  </a:lnTo>
                  <a:lnTo>
                    <a:pt x="54610" y="749300"/>
                  </a:lnTo>
                  <a:lnTo>
                    <a:pt x="54610" y="744220"/>
                  </a:lnTo>
                  <a:close/>
                </a:path>
                <a:path w="54609" h="826770">
                  <a:moveTo>
                    <a:pt x="54610" y="737870"/>
                  </a:moveTo>
                  <a:lnTo>
                    <a:pt x="0" y="737870"/>
                  </a:lnTo>
                  <a:lnTo>
                    <a:pt x="0" y="742950"/>
                  </a:lnTo>
                  <a:lnTo>
                    <a:pt x="54610" y="742950"/>
                  </a:lnTo>
                  <a:lnTo>
                    <a:pt x="54610" y="737870"/>
                  </a:lnTo>
                  <a:close/>
                </a:path>
                <a:path w="54609" h="826770">
                  <a:moveTo>
                    <a:pt x="54610" y="731520"/>
                  </a:moveTo>
                  <a:lnTo>
                    <a:pt x="0" y="731520"/>
                  </a:lnTo>
                  <a:lnTo>
                    <a:pt x="0" y="736600"/>
                  </a:lnTo>
                  <a:lnTo>
                    <a:pt x="54610" y="736600"/>
                  </a:lnTo>
                  <a:lnTo>
                    <a:pt x="54610" y="731520"/>
                  </a:lnTo>
                  <a:close/>
                </a:path>
                <a:path w="54609" h="826770">
                  <a:moveTo>
                    <a:pt x="54610" y="725170"/>
                  </a:moveTo>
                  <a:lnTo>
                    <a:pt x="0" y="725170"/>
                  </a:lnTo>
                  <a:lnTo>
                    <a:pt x="0" y="730250"/>
                  </a:lnTo>
                  <a:lnTo>
                    <a:pt x="54610" y="730250"/>
                  </a:lnTo>
                  <a:lnTo>
                    <a:pt x="54610" y="725170"/>
                  </a:lnTo>
                  <a:close/>
                </a:path>
                <a:path w="54609" h="826770">
                  <a:moveTo>
                    <a:pt x="54610" y="718820"/>
                  </a:moveTo>
                  <a:lnTo>
                    <a:pt x="0" y="718820"/>
                  </a:lnTo>
                  <a:lnTo>
                    <a:pt x="0" y="723900"/>
                  </a:lnTo>
                  <a:lnTo>
                    <a:pt x="54610" y="723900"/>
                  </a:lnTo>
                  <a:lnTo>
                    <a:pt x="54610" y="718820"/>
                  </a:lnTo>
                  <a:close/>
                </a:path>
                <a:path w="54609" h="826770">
                  <a:moveTo>
                    <a:pt x="54610" y="712470"/>
                  </a:moveTo>
                  <a:lnTo>
                    <a:pt x="0" y="712470"/>
                  </a:lnTo>
                  <a:lnTo>
                    <a:pt x="0" y="717550"/>
                  </a:lnTo>
                  <a:lnTo>
                    <a:pt x="54610" y="717550"/>
                  </a:lnTo>
                  <a:lnTo>
                    <a:pt x="54610" y="712470"/>
                  </a:lnTo>
                  <a:close/>
                </a:path>
                <a:path w="54609" h="826770">
                  <a:moveTo>
                    <a:pt x="54610" y="706120"/>
                  </a:moveTo>
                  <a:lnTo>
                    <a:pt x="0" y="706120"/>
                  </a:lnTo>
                  <a:lnTo>
                    <a:pt x="0" y="711200"/>
                  </a:lnTo>
                  <a:lnTo>
                    <a:pt x="54610" y="711200"/>
                  </a:lnTo>
                  <a:lnTo>
                    <a:pt x="54610" y="706120"/>
                  </a:lnTo>
                  <a:close/>
                </a:path>
                <a:path w="54609" h="826770">
                  <a:moveTo>
                    <a:pt x="54610" y="699770"/>
                  </a:moveTo>
                  <a:lnTo>
                    <a:pt x="0" y="699770"/>
                  </a:lnTo>
                  <a:lnTo>
                    <a:pt x="0" y="704850"/>
                  </a:lnTo>
                  <a:lnTo>
                    <a:pt x="54610" y="704850"/>
                  </a:lnTo>
                  <a:lnTo>
                    <a:pt x="54610" y="699770"/>
                  </a:lnTo>
                  <a:close/>
                </a:path>
                <a:path w="54609" h="826770">
                  <a:moveTo>
                    <a:pt x="54610" y="693420"/>
                  </a:moveTo>
                  <a:lnTo>
                    <a:pt x="0" y="693420"/>
                  </a:lnTo>
                  <a:lnTo>
                    <a:pt x="0" y="698500"/>
                  </a:lnTo>
                  <a:lnTo>
                    <a:pt x="54610" y="698500"/>
                  </a:lnTo>
                  <a:lnTo>
                    <a:pt x="54610" y="693420"/>
                  </a:lnTo>
                  <a:close/>
                </a:path>
                <a:path w="54609" h="826770">
                  <a:moveTo>
                    <a:pt x="54610" y="687070"/>
                  </a:moveTo>
                  <a:lnTo>
                    <a:pt x="0" y="687070"/>
                  </a:lnTo>
                  <a:lnTo>
                    <a:pt x="0" y="692150"/>
                  </a:lnTo>
                  <a:lnTo>
                    <a:pt x="54610" y="692150"/>
                  </a:lnTo>
                  <a:lnTo>
                    <a:pt x="54610" y="687070"/>
                  </a:lnTo>
                  <a:close/>
                </a:path>
                <a:path w="54609" h="826770">
                  <a:moveTo>
                    <a:pt x="54610" y="680720"/>
                  </a:moveTo>
                  <a:lnTo>
                    <a:pt x="0" y="680720"/>
                  </a:lnTo>
                  <a:lnTo>
                    <a:pt x="0" y="685800"/>
                  </a:lnTo>
                  <a:lnTo>
                    <a:pt x="54610" y="685800"/>
                  </a:lnTo>
                  <a:lnTo>
                    <a:pt x="54610" y="680720"/>
                  </a:lnTo>
                  <a:close/>
                </a:path>
                <a:path w="54609" h="826770">
                  <a:moveTo>
                    <a:pt x="54610" y="674370"/>
                  </a:moveTo>
                  <a:lnTo>
                    <a:pt x="0" y="674370"/>
                  </a:lnTo>
                  <a:lnTo>
                    <a:pt x="0" y="679450"/>
                  </a:lnTo>
                  <a:lnTo>
                    <a:pt x="54610" y="679450"/>
                  </a:lnTo>
                  <a:lnTo>
                    <a:pt x="54610" y="674370"/>
                  </a:lnTo>
                  <a:close/>
                </a:path>
                <a:path w="54609" h="826770">
                  <a:moveTo>
                    <a:pt x="54610" y="668020"/>
                  </a:moveTo>
                  <a:lnTo>
                    <a:pt x="0" y="668020"/>
                  </a:lnTo>
                  <a:lnTo>
                    <a:pt x="0" y="673100"/>
                  </a:lnTo>
                  <a:lnTo>
                    <a:pt x="54610" y="673100"/>
                  </a:lnTo>
                  <a:lnTo>
                    <a:pt x="54610" y="668020"/>
                  </a:lnTo>
                  <a:close/>
                </a:path>
                <a:path w="54609" h="826770">
                  <a:moveTo>
                    <a:pt x="54610" y="661670"/>
                  </a:moveTo>
                  <a:lnTo>
                    <a:pt x="0" y="661670"/>
                  </a:lnTo>
                  <a:lnTo>
                    <a:pt x="0" y="666750"/>
                  </a:lnTo>
                  <a:lnTo>
                    <a:pt x="54610" y="666750"/>
                  </a:lnTo>
                  <a:lnTo>
                    <a:pt x="54610" y="661670"/>
                  </a:lnTo>
                  <a:close/>
                </a:path>
                <a:path w="54609" h="826770">
                  <a:moveTo>
                    <a:pt x="54610" y="655320"/>
                  </a:moveTo>
                  <a:lnTo>
                    <a:pt x="0" y="655320"/>
                  </a:lnTo>
                  <a:lnTo>
                    <a:pt x="0" y="660400"/>
                  </a:lnTo>
                  <a:lnTo>
                    <a:pt x="54610" y="660400"/>
                  </a:lnTo>
                  <a:lnTo>
                    <a:pt x="54610" y="655320"/>
                  </a:lnTo>
                  <a:close/>
                </a:path>
                <a:path w="54609" h="826770">
                  <a:moveTo>
                    <a:pt x="54610" y="648970"/>
                  </a:moveTo>
                  <a:lnTo>
                    <a:pt x="0" y="648970"/>
                  </a:lnTo>
                  <a:lnTo>
                    <a:pt x="0" y="654050"/>
                  </a:lnTo>
                  <a:lnTo>
                    <a:pt x="54610" y="654050"/>
                  </a:lnTo>
                  <a:lnTo>
                    <a:pt x="54610" y="648970"/>
                  </a:lnTo>
                  <a:close/>
                </a:path>
                <a:path w="54609" h="826770">
                  <a:moveTo>
                    <a:pt x="54610" y="642620"/>
                  </a:moveTo>
                  <a:lnTo>
                    <a:pt x="0" y="642620"/>
                  </a:lnTo>
                  <a:lnTo>
                    <a:pt x="0" y="647700"/>
                  </a:lnTo>
                  <a:lnTo>
                    <a:pt x="54610" y="647700"/>
                  </a:lnTo>
                  <a:lnTo>
                    <a:pt x="54610" y="642620"/>
                  </a:lnTo>
                  <a:close/>
                </a:path>
                <a:path w="54609" h="826770">
                  <a:moveTo>
                    <a:pt x="54610" y="636270"/>
                  </a:moveTo>
                  <a:lnTo>
                    <a:pt x="0" y="636270"/>
                  </a:lnTo>
                  <a:lnTo>
                    <a:pt x="0" y="641350"/>
                  </a:lnTo>
                  <a:lnTo>
                    <a:pt x="54610" y="641350"/>
                  </a:lnTo>
                  <a:lnTo>
                    <a:pt x="54610" y="636270"/>
                  </a:lnTo>
                  <a:close/>
                </a:path>
                <a:path w="54609" h="826770">
                  <a:moveTo>
                    <a:pt x="54610" y="629920"/>
                  </a:moveTo>
                  <a:lnTo>
                    <a:pt x="0" y="629920"/>
                  </a:lnTo>
                  <a:lnTo>
                    <a:pt x="0" y="635000"/>
                  </a:lnTo>
                  <a:lnTo>
                    <a:pt x="54610" y="635000"/>
                  </a:lnTo>
                  <a:lnTo>
                    <a:pt x="54610" y="629920"/>
                  </a:lnTo>
                  <a:close/>
                </a:path>
                <a:path w="54609" h="826770">
                  <a:moveTo>
                    <a:pt x="54610" y="623570"/>
                  </a:moveTo>
                  <a:lnTo>
                    <a:pt x="0" y="623570"/>
                  </a:lnTo>
                  <a:lnTo>
                    <a:pt x="0" y="628650"/>
                  </a:lnTo>
                  <a:lnTo>
                    <a:pt x="54610" y="628650"/>
                  </a:lnTo>
                  <a:lnTo>
                    <a:pt x="54610" y="623570"/>
                  </a:lnTo>
                  <a:close/>
                </a:path>
                <a:path w="54609" h="826770">
                  <a:moveTo>
                    <a:pt x="54610" y="617220"/>
                  </a:moveTo>
                  <a:lnTo>
                    <a:pt x="0" y="617220"/>
                  </a:lnTo>
                  <a:lnTo>
                    <a:pt x="0" y="622300"/>
                  </a:lnTo>
                  <a:lnTo>
                    <a:pt x="54610" y="622300"/>
                  </a:lnTo>
                  <a:lnTo>
                    <a:pt x="54610" y="617220"/>
                  </a:lnTo>
                  <a:close/>
                </a:path>
                <a:path w="54609" h="826770">
                  <a:moveTo>
                    <a:pt x="54610" y="610870"/>
                  </a:moveTo>
                  <a:lnTo>
                    <a:pt x="0" y="610870"/>
                  </a:lnTo>
                  <a:lnTo>
                    <a:pt x="0" y="615950"/>
                  </a:lnTo>
                  <a:lnTo>
                    <a:pt x="54610" y="615950"/>
                  </a:lnTo>
                  <a:lnTo>
                    <a:pt x="54610" y="610870"/>
                  </a:lnTo>
                  <a:close/>
                </a:path>
                <a:path w="54609" h="826770">
                  <a:moveTo>
                    <a:pt x="54610" y="604520"/>
                  </a:moveTo>
                  <a:lnTo>
                    <a:pt x="0" y="604520"/>
                  </a:lnTo>
                  <a:lnTo>
                    <a:pt x="0" y="609600"/>
                  </a:lnTo>
                  <a:lnTo>
                    <a:pt x="54610" y="609600"/>
                  </a:lnTo>
                  <a:lnTo>
                    <a:pt x="54610" y="604520"/>
                  </a:lnTo>
                  <a:close/>
                </a:path>
                <a:path w="54609" h="826770">
                  <a:moveTo>
                    <a:pt x="54610" y="598170"/>
                  </a:moveTo>
                  <a:lnTo>
                    <a:pt x="0" y="598170"/>
                  </a:lnTo>
                  <a:lnTo>
                    <a:pt x="0" y="603250"/>
                  </a:lnTo>
                  <a:lnTo>
                    <a:pt x="54610" y="603250"/>
                  </a:lnTo>
                  <a:lnTo>
                    <a:pt x="54610" y="598170"/>
                  </a:lnTo>
                  <a:close/>
                </a:path>
                <a:path w="54609" h="826770">
                  <a:moveTo>
                    <a:pt x="54610" y="591820"/>
                  </a:moveTo>
                  <a:lnTo>
                    <a:pt x="0" y="591820"/>
                  </a:lnTo>
                  <a:lnTo>
                    <a:pt x="0" y="596900"/>
                  </a:lnTo>
                  <a:lnTo>
                    <a:pt x="54610" y="596900"/>
                  </a:lnTo>
                  <a:lnTo>
                    <a:pt x="54610" y="591820"/>
                  </a:lnTo>
                  <a:close/>
                </a:path>
                <a:path w="54609" h="826770">
                  <a:moveTo>
                    <a:pt x="54610" y="585470"/>
                  </a:moveTo>
                  <a:lnTo>
                    <a:pt x="0" y="585470"/>
                  </a:lnTo>
                  <a:lnTo>
                    <a:pt x="0" y="590550"/>
                  </a:lnTo>
                  <a:lnTo>
                    <a:pt x="54610" y="590550"/>
                  </a:lnTo>
                  <a:lnTo>
                    <a:pt x="54610" y="585470"/>
                  </a:lnTo>
                  <a:close/>
                </a:path>
                <a:path w="54609" h="826770">
                  <a:moveTo>
                    <a:pt x="54610" y="579120"/>
                  </a:moveTo>
                  <a:lnTo>
                    <a:pt x="0" y="579120"/>
                  </a:lnTo>
                  <a:lnTo>
                    <a:pt x="0" y="584200"/>
                  </a:lnTo>
                  <a:lnTo>
                    <a:pt x="54610" y="584200"/>
                  </a:lnTo>
                  <a:lnTo>
                    <a:pt x="54610" y="579120"/>
                  </a:lnTo>
                  <a:close/>
                </a:path>
                <a:path w="54609" h="826770">
                  <a:moveTo>
                    <a:pt x="54610" y="572770"/>
                  </a:moveTo>
                  <a:lnTo>
                    <a:pt x="0" y="572770"/>
                  </a:lnTo>
                  <a:lnTo>
                    <a:pt x="0" y="577850"/>
                  </a:lnTo>
                  <a:lnTo>
                    <a:pt x="54610" y="577850"/>
                  </a:lnTo>
                  <a:lnTo>
                    <a:pt x="54610" y="572770"/>
                  </a:lnTo>
                  <a:close/>
                </a:path>
                <a:path w="54609" h="826770">
                  <a:moveTo>
                    <a:pt x="54610" y="566420"/>
                  </a:moveTo>
                  <a:lnTo>
                    <a:pt x="0" y="566420"/>
                  </a:lnTo>
                  <a:lnTo>
                    <a:pt x="0" y="571500"/>
                  </a:lnTo>
                  <a:lnTo>
                    <a:pt x="54610" y="571500"/>
                  </a:lnTo>
                  <a:lnTo>
                    <a:pt x="54610" y="566420"/>
                  </a:lnTo>
                  <a:close/>
                </a:path>
                <a:path w="54609" h="826770">
                  <a:moveTo>
                    <a:pt x="54610" y="560070"/>
                  </a:moveTo>
                  <a:lnTo>
                    <a:pt x="0" y="560070"/>
                  </a:lnTo>
                  <a:lnTo>
                    <a:pt x="0" y="565150"/>
                  </a:lnTo>
                  <a:lnTo>
                    <a:pt x="54610" y="565150"/>
                  </a:lnTo>
                  <a:lnTo>
                    <a:pt x="54610" y="560070"/>
                  </a:lnTo>
                  <a:close/>
                </a:path>
                <a:path w="54609" h="826770">
                  <a:moveTo>
                    <a:pt x="54610" y="553720"/>
                  </a:moveTo>
                  <a:lnTo>
                    <a:pt x="0" y="553720"/>
                  </a:lnTo>
                  <a:lnTo>
                    <a:pt x="0" y="558800"/>
                  </a:lnTo>
                  <a:lnTo>
                    <a:pt x="54610" y="558800"/>
                  </a:lnTo>
                  <a:lnTo>
                    <a:pt x="54610" y="553720"/>
                  </a:lnTo>
                  <a:close/>
                </a:path>
                <a:path w="54609" h="826770">
                  <a:moveTo>
                    <a:pt x="54610" y="547370"/>
                  </a:moveTo>
                  <a:lnTo>
                    <a:pt x="0" y="547370"/>
                  </a:lnTo>
                  <a:lnTo>
                    <a:pt x="0" y="552450"/>
                  </a:lnTo>
                  <a:lnTo>
                    <a:pt x="54610" y="552450"/>
                  </a:lnTo>
                  <a:lnTo>
                    <a:pt x="54610" y="547370"/>
                  </a:lnTo>
                  <a:close/>
                </a:path>
                <a:path w="54609" h="826770">
                  <a:moveTo>
                    <a:pt x="54610" y="541020"/>
                  </a:moveTo>
                  <a:lnTo>
                    <a:pt x="0" y="541020"/>
                  </a:lnTo>
                  <a:lnTo>
                    <a:pt x="0" y="546100"/>
                  </a:lnTo>
                  <a:lnTo>
                    <a:pt x="54610" y="546100"/>
                  </a:lnTo>
                  <a:lnTo>
                    <a:pt x="54610" y="541020"/>
                  </a:lnTo>
                  <a:close/>
                </a:path>
                <a:path w="54609" h="826770">
                  <a:moveTo>
                    <a:pt x="54610" y="535940"/>
                  </a:moveTo>
                  <a:lnTo>
                    <a:pt x="0" y="535940"/>
                  </a:lnTo>
                  <a:lnTo>
                    <a:pt x="0" y="539750"/>
                  </a:lnTo>
                  <a:lnTo>
                    <a:pt x="54610" y="539750"/>
                  </a:lnTo>
                  <a:lnTo>
                    <a:pt x="54610" y="535940"/>
                  </a:lnTo>
                  <a:close/>
                </a:path>
              </a:pathLst>
            </a:custGeom>
            <a:solidFill>
              <a:srgbClr val="257225"/>
            </a:solidFill>
          </p:spPr>
          <p:txBody>
            <a:bodyPr wrap="square" lIns="0" tIns="0" rIns="0" bIns="0" rtlCol="0"/>
            <a:lstStyle/>
            <a:p>
              <a:endParaRPr/>
            </a:p>
          </p:txBody>
        </p:sp>
        <p:sp>
          <p:nvSpPr>
            <p:cNvPr id="945" name="object 945"/>
            <p:cNvSpPr/>
            <p:nvPr/>
          </p:nvSpPr>
          <p:spPr>
            <a:xfrm>
              <a:off x="6522720" y="5509259"/>
              <a:ext cx="54610" cy="835660"/>
            </a:xfrm>
            <a:custGeom>
              <a:avLst/>
              <a:gdLst/>
              <a:ahLst/>
              <a:cxnLst/>
              <a:rect l="l" t="t" r="r" b="b"/>
              <a:pathLst>
                <a:path w="54609" h="835660">
                  <a:moveTo>
                    <a:pt x="54609" y="0"/>
                  </a:moveTo>
                  <a:lnTo>
                    <a:pt x="24129" y="0"/>
                  </a:lnTo>
                  <a:lnTo>
                    <a:pt x="24129" y="1269"/>
                  </a:lnTo>
                  <a:lnTo>
                    <a:pt x="0" y="1269"/>
                  </a:lnTo>
                  <a:lnTo>
                    <a:pt x="0" y="3809"/>
                  </a:lnTo>
                  <a:lnTo>
                    <a:pt x="54609" y="3809"/>
                  </a:lnTo>
                  <a:lnTo>
                    <a:pt x="54609" y="0"/>
                  </a:lnTo>
                  <a:close/>
                </a:path>
                <a:path w="54609" h="835660">
                  <a:moveTo>
                    <a:pt x="54609" y="3809"/>
                  </a:moveTo>
                  <a:lnTo>
                    <a:pt x="0" y="3809"/>
                  </a:lnTo>
                  <a:lnTo>
                    <a:pt x="0" y="6349"/>
                  </a:lnTo>
                  <a:lnTo>
                    <a:pt x="54609" y="6349"/>
                  </a:lnTo>
                  <a:lnTo>
                    <a:pt x="54609" y="3809"/>
                  </a:lnTo>
                  <a:close/>
                </a:path>
                <a:path w="54609" h="835660">
                  <a:moveTo>
                    <a:pt x="54609" y="6350"/>
                  </a:moveTo>
                  <a:lnTo>
                    <a:pt x="0" y="6350"/>
                  </a:lnTo>
                  <a:lnTo>
                    <a:pt x="0" y="12699"/>
                  </a:lnTo>
                  <a:lnTo>
                    <a:pt x="54609" y="12699"/>
                  </a:lnTo>
                  <a:lnTo>
                    <a:pt x="54609" y="6350"/>
                  </a:lnTo>
                  <a:close/>
                </a:path>
                <a:path w="54609" h="835660">
                  <a:moveTo>
                    <a:pt x="54609" y="12700"/>
                  </a:moveTo>
                  <a:lnTo>
                    <a:pt x="0" y="12700"/>
                  </a:lnTo>
                  <a:lnTo>
                    <a:pt x="0" y="22859"/>
                  </a:lnTo>
                  <a:lnTo>
                    <a:pt x="54609" y="22859"/>
                  </a:lnTo>
                  <a:lnTo>
                    <a:pt x="54609" y="12700"/>
                  </a:lnTo>
                  <a:close/>
                </a:path>
                <a:path w="54609" h="835660">
                  <a:moveTo>
                    <a:pt x="54609" y="22859"/>
                  </a:moveTo>
                  <a:lnTo>
                    <a:pt x="0" y="22859"/>
                  </a:lnTo>
                  <a:lnTo>
                    <a:pt x="0" y="25399"/>
                  </a:lnTo>
                  <a:lnTo>
                    <a:pt x="54609" y="25399"/>
                  </a:lnTo>
                  <a:lnTo>
                    <a:pt x="54609" y="22859"/>
                  </a:lnTo>
                  <a:close/>
                </a:path>
                <a:path w="54609" h="835660">
                  <a:moveTo>
                    <a:pt x="54609" y="25400"/>
                  </a:moveTo>
                  <a:lnTo>
                    <a:pt x="0" y="25400"/>
                  </a:lnTo>
                  <a:lnTo>
                    <a:pt x="0" y="29209"/>
                  </a:lnTo>
                  <a:lnTo>
                    <a:pt x="54609" y="29209"/>
                  </a:lnTo>
                  <a:lnTo>
                    <a:pt x="54609" y="25400"/>
                  </a:lnTo>
                  <a:close/>
                </a:path>
                <a:path w="54609" h="835660">
                  <a:moveTo>
                    <a:pt x="54609" y="29209"/>
                  </a:moveTo>
                  <a:lnTo>
                    <a:pt x="0" y="29209"/>
                  </a:lnTo>
                  <a:lnTo>
                    <a:pt x="0" y="31749"/>
                  </a:lnTo>
                  <a:lnTo>
                    <a:pt x="54609" y="31749"/>
                  </a:lnTo>
                  <a:lnTo>
                    <a:pt x="54609" y="29209"/>
                  </a:lnTo>
                  <a:close/>
                </a:path>
                <a:path w="54609" h="835660">
                  <a:moveTo>
                    <a:pt x="54609" y="31750"/>
                  </a:moveTo>
                  <a:lnTo>
                    <a:pt x="0" y="31750"/>
                  </a:lnTo>
                  <a:lnTo>
                    <a:pt x="0" y="35559"/>
                  </a:lnTo>
                  <a:lnTo>
                    <a:pt x="54609" y="35559"/>
                  </a:lnTo>
                  <a:lnTo>
                    <a:pt x="54609" y="31750"/>
                  </a:lnTo>
                  <a:close/>
                </a:path>
                <a:path w="54609" h="835660">
                  <a:moveTo>
                    <a:pt x="54609" y="35559"/>
                  </a:moveTo>
                  <a:lnTo>
                    <a:pt x="0" y="35559"/>
                  </a:lnTo>
                  <a:lnTo>
                    <a:pt x="0" y="48259"/>
                  </a:lnTo>
                  <a:lnTo>
                    <a:pt x="54609" y="48259"/>
                  </a:lnTo>
                  <a:lnTo>
                    <a:pt x="54609" y="35559"/>
                  </a:lnTo>
                  <a:close/>
                </a:path>
                <a:path w="54609" h="835660">
                  <a:moveTo>
                    <a:pt x="54609" y="48260"/>
                  </a:moveTo>
                  <a:lnTo>
                    <a:pt x="0" y="48260"/>
                  </a:lnTo>
                  <a:lnTo>
                    <a:pt x="0" y="50799"/>
                  </a:lnTo>
                  <a:lnTo>
                    <a:pt x="54609" y="50799"/>
                  </a:lnTo>
                  <a:lnTo>
                    <a:pt x="54609" y="48260"/>
                  </a:lnTo>
                  <a:close/>
                </a:path>
                <a:path w="54609" h="835660">
                  <a:moveTo>
                    <a:pt x="54609" y="50800"/>
                  </a:moveTo>
                  <a:lnTo>
                    <a:pt x="0" y="50800"/>
                  </a:lnTo>
                  <a:lnTo>
                    <a:pt x="0" y="54609"/>
                  </a:lnTo>
                  <a:lnTo>
                    <a:pt x="54609" y="54609"/>
                  </a:lnTo>
                  <a:lnTo>
                    <a:pt x="54609" y="50800"/>
                  </a:lnTo>
                  <a:close/>
                </a:path>
                <a:path w="54609" h="835660">
                  <a:moveTo>
                    <a:pt x="54609" y="54609"/>
                  </a:moveTo>
                  <a:lnTo>
                    <a:pt x="0" y="54609"/>
                  </a:lnTo>
                  <a:lnTo>
                    <a:pt x="0" y="60959"/>
                  </a:lnTo>
                  <a:lnTo>
                    <a:pt x="54609" y="60959"/>
                  </a:lnTo>
                  <a:lnTo>
                    <a:pt x="54609" y="54609"/>
                  </a:lnTo>
                  <a:close/>
                </a:path>
                <a:path w="54609" h="835660">
                  <a:moveTo>
                    <a:pt x="54609" y="60959"/>
                  </a:moveTo>
                  <a:lnTo>
                    <a:pt x="0" y="60959"/>
                  </a:lnTo>
                  <a:lnTo>
                    <a:pt x="0" y="63499"/>
                  </a:lnTo>
                  <a:lnTo>
                    <a:pt x="54609" y="63499"/>
                  </a:lnTo>
                  <a:lnTo>
                    <a:pt x="54609" y="60959"/>
                  </a:lnTo>
                  <a:close/>
                </a:path>
                <a:path w="54609" h="835660">
                  <a:moveTo>
                    <a:pt x="54609" y="63500"/>
                  </a:moveTo>
                  <a:lnTo>
                    <a:pt x="0" y="63500"/>
                  </a:lnTo>
                  <a:lnTo>
                    <a:pt x="0" y="80009"/>
                  </a:lnTo>
                  <a:lnTo>
                    <a:pt x="54609" y="80009"/>
                  </a:lnTo>
                  <a:lnTo>
                    <a:pt x="54609" y="63500"/>
                  </a:lnTo>
                  <a:close/>
                </a:path>
                <a:path w="54609" h="835660">
                  <a:moveTo>
                    <a:pt x="54609" y="80009"/>
                  </a:moveTo>
                  <a:lnTo>
                    <a:pt x="0" y="80009"/>
                  </a:lnTo>
                  <a:lnTo>
                    <a:pt x="0" y="82549"/>
                  </a:lnTo>
                  <a:lnTo>
                    <a:pt x="54609" y="82549"/>
                  </a:lnTo>
                  <a:lnTo>
                    <a:pt x="54609" y="80009"/>
                  </a:lnTo>
                  <a:close/>
                </a:path>
                <a:path w="54609" h="835660">
                  <a:moveTo>
                    <a:pt x="54609" y="82550"/>
                  </a:moveTo>
                  <a:lnTo>
                    <a:pt x="0" y="82550"/>
                  </a:lnTo>
                  <a:lnTo>
                    <a:pt x="0" y="86359"/>
                  </a:lnTo>
                  <a:lnTo>
                    <a:pt x="54609" y="86359"/>
                  </a:lnTo>
                  <a:lnTo>
                    <a:pt x="54609" y="82550"/>
                  </a:lnTo>
                  <a:close/>
                </a:path>
                <a:path w="54609" h="835660">
                  <a:moveTo>
                    <a:pt x="54609" y="86359"/>
                  </a:moveTo>
                  <a:lnTo>
                    <a:pt x="0" y="86359"/>
                  </a:lnTo>
                  <a:lnTo>
                    <a:pt x="0" y="88899"/>
                  </a:lnTo>
                  <a:lnTo>
                    <a:pt x="54609" y="88899"/>
                  </a:lnTo>
                  <a:lnTo>
                    <a:pt x="54609" y="86359"/>
                  </a:lnTo>
                  <a:close/>
                </a:path>
                <a:path w="54609" h="835660">
                  <a:moveTo>
                    <a:pt x="54609" y="88900"/>
                  </a:moveTo>
                  <a:lnTo>
                    <a:pt x="0" y="88900"/>
                  </a:lnTo>
                  <a:lnTo>
                    <a:pt x="0" y="92709"/>
                  </a:lnTo>
                  <a:lnTo>
                    <a:pt x="54609" y="92709"/>
                  </a:lnTo>
                  <a:lnTo>
                    <a:pt x="54609" y="88900"/>
                  </a:lnTo>
                  <a:close/>
                </a:path>
                <a:path w="54609" h="835660">
                  <a:moveTo>
                    <a:pt x="54609" y="92709"/>
                  </a:moveTo>
                  <a:lnTo>
                    <a:pt x="0" y="92709"/>
                  </a:lnTo>
                  <a:lnTo>
                    <a:pt x="0" y="99059"/>
                  </a:lnTo>
                  <a:lnTo>
                    <a:pt x="54609" y="99059"/>
                  </a:lnTo>
                  <a:lnTo>
                    <a:pt x="54609" y="92709"/>
                  </a:lnTo>
                  <a:close/>
                </a:path>
                <a:path w="54609" h="835660">
                  <a:moveTo>
                    <a:pt x="54609" y="99059"/>
                  </a:moveTo>
                  <a:lnTo>
                    <a:pt x="0" y="99059"/>
                  </a:lnTo>
                  <a:lnTo>
                    <a:pt x="0" y="105409"/>
                  </a:lnTo>
                  <a:lnTo>
                    <a:pt x="54609" y="105409"/>
                  </a:lnTo>
                  <a:lnTo>
                    <a:pt x="54609" y="99059"/>
                  </a:lnTo>
                  <a:close/>
                </a:path>
                <a:path w="54609" h="835660">
                  <a:moveTo>
                    <a:pt x="54609" y="105409"/>
                  </a:moveTo>
                  <a:lnTo>
                    <a:pt x="0" y="105409"/>
                  </a:lnTo>
                  <a:lnTo>
                    <a:pt x="0" y="107949"/>
                  </a:lnTo>
                  <a:lnTo>
                    <a:pt x="54609" y="107949"/>
                  </a:lnTo>
                  <a:lnTo>
                    <a:pt x="54609" y="105409"/>
                  </a:lnTo>
                  <a:close/>
                </a:path>
                <a:path w="54609" h="835660">
                  <a:moveTo>
                    <a:pt x="54609" y="107950"/>
                  </a:moveTo>
                  <a:lnTo>
                    <a:pt x="0" y="107950"/>
                  </a:lnTo>
                  <a:lnTo>
                    <a:pt x="0" y="111759"/>
                  </a:lnTo>
                  <a:lnTo>
                    <a:pt x="54609" y="111759"/>
                  </a:lnTo>
                  <a:lnTo>
                    <a:pt x="54609" y="107950"/>
                  </a:lnTo>
                  <a:close/>
                </a:path>
                <a:path w="54609" h="835660">
                  <a:moveTo>
                    <a:pt x="54609" y="111759"/>
                  </a:moveTo>
                  <a:lnTo>
                    <a:pt x="0" y="111759"/>
                  </a:lnTo>
                  <a:lnTo>
                    <a:pt x="0" y="118109"/>
                  </a:lnTo>
                  <a:lnTo>
                    <a:pt x="54609" y="118109"/>
                  </a:lnTo>
                  <a:lnTo>
                    <a:pt x="54609" y="111759"/>
                  </a:lnTo>
                  <a:close/>
                </a:path>
                <a:path w="54609" h="835660">
                  <a:moveTo>
                    <a:pt x="54609" y="118109"/>
                  </a:moveTo>
                  <a:lnTo>
                    <a:pt x="0" y="118109"/>
                  </a:lnTo>
                  <a:lnTo>
                    <a:pt x="0" y="124459"/>
                  </a:lnTo>
                  <a:lnTo>
                    <a:pt x="54609" y="124459"/>
                  </a:lnTo>
                  <a:lnTo>
                    <a:pt x="54609" y="118109"/>
                  </a:lnTo>
                  <a:close/>
                </a:path>
                <a:path w="54609" h="835660">
                  <a:moveTo>
                    <a:pt x="54609" y="124459"/>
                  </a:moveTo>
                  <a:lnTo>
                    <a:pt x="0" y="124459"/>
                  </a:lnTo>
                  <a:lnTo>
                    <a:pt x="0" y="126999"/>
                  </a:lnTo>
                  <a:lnTo>
                    <a:pt x="54609" y="126999"/>
                  </a:lnTo>
                  <a:lnTo>
                    <a:pt x="54609" y="124459"/>
                  </a:lnTo>
                  <a:close/>
                </a:path>
                <a:path w="54609" h="835660">
                  <a:moveTo>
                    <a:pt x="54609" y="127000"/>
                  </a:moveTo>
                  <a:lnTo>
                    <a:pt x="0" y="127000"/>
                  </a:lnTo>
                  <a:lnTo>
                    <a:pt x="0" y="133349"/>
                  </a:lnTo>
                  <a:lnTo>
                    <a:pt x="54609" y="133349"/>
                  </a:lnTo>
                  <a:lnTo>
                    <a:pt x="54609" y="127000"/>
                  </a:lnTo>
                  <a:close/>
                </a:path>
                <a:path w="54609" h="835660">
                  <a:moveTo>
                    <a:pt x="54609" y="133350"/>
                  </a:moveTo>
                  <a:lnTo>
                    <a:pt x="0" y="133350"/>
                  </a:lnTo>
                  <a:lnTo>
                    <a:pt x="0" y="143509"/>
                  </a:lnTo>
                  <a:lnTo>
                    <a:pt x="54609" y="143509"/>
                  </a:lnTo>
                  <a:lnTo>
                    <a:pt x="54609" y="133350"/>
                  </a:lnTo>
                  <a:close/>
                </a:path>
                <a:path w="54609" h="835660">
                  <a:moveTo>
                    <a:pt x="54609" y="143510"/>
                  </a:moveTo>
                  <a:lnTo>
                    <a:pt x="0" y="143510"/>
                  </a:lnTo>
                  <a:lnTo>
                    <a:pt x="0" y="146049"/>
                  </a:lnTo>
                  <a:lnTo>
                    <a:pt x="54609" y="146049"/>
                  </a:lnTo>
                  <a:lnTo>
                    <a:pt x="54609" y="143510"/>
                  </a:lnTo>
                  <a:close/>
                </a:path>
                <a:path w="54609" h="835660">
                  <a:moveTo>
                    <a:pt x="54609" y="146050"/>
                  </a:moveTo>
                  <a:lnTo>
                    <a:pt x="0" y="146050"/>
                  </a:lnTo>
                  <a:lnTo>
                    <a:pt x="0" y="149859"/>
                  </a:lnTo>
                  <a:lnTo>
                    <a:pt x="54609" y="149859"/>
                  </a:lnTo>
                  <a:lnTo>
                    <a:pt x="54609" y="146050"/>
                  </a:lnTo>
                  <a:close/>
                </a:path>
                <a:path w="54609" h="835660">
                  <a:moveTo>
                    <a:pt x="54609" y="149859"/>
                  </a:moveTo>
                  <a:lnTo>
                    <a:pt x="0" y="149859"/>
                  </a:lnTo>
                  <a:lnTo>
                    <a:pt x="0" y="158749"/>
                  </a:lnTo>
                  <a:lnTo>
                    <a:pt x="54609" y="158749"/>
                  </a:lnTo>
                  <a:lnTo>
                    <a:pt x="54609" y="149859"/>
                  </a:lnTo>
                  <a:close/>
                </a:path>
                <a:path w="54609" h="835660">
                  <a:moveTo>
                    <a:pt x="54609" y="158750"/>
                  </a:moveTo>
                  <a:lnTo>
                    <a:pt x="0" y="158750"/>
                  </a:lnTo>
                  <a:lnTo>
                    <a:pt x="0" y="162559"/>
                  </a:lnTo>
                  <a:lnTo>
                    <a:pt x="54609" y="162559"/>
                  </a:lnTo>
                  <a:lnTo>
                    <a:pt x="54609" y="158750"/>
                  </a:lnTo>
                  <a:close/>
                </a:path>
                <a:path w="54609" h="835660">
                  <a:moveTo>
                    <a:pt x="54609" y="162559"/>
                  </a:moveTo>
                  <a:lnTo>
                    <a:pt x="0" y="162559"/>
                  </a:lnTo>
                  <a:lnTo>
                    <a:pt x="0" y="165099"/>
                  </a:lnTo>
                  <a:lnTo>
                    <a:pt x="54609" y="165099"/>
                  </a:lnTo>
                  <a:lnTo>
                    <a:pt x="54609" y="162559"/>
                  </a:lnTo>
                  <a:close/>
                </a:path>
                <a:path w="54609" h="835660">
                  <a:moveTo>
                    <a:pt x="54609" y="165100"/>
                  </a:moveTo>
                  <a:lnTo>
                    <a:pt x="0" y="165100"/>
                  </a:lnTo>
                  <a:lnTo>
                    <a:pt x="0" y="175259"/>
                  </a:lnTo>
                  <a:lnTo>
                    <a:pt x="54609" y="175259"/>
                  </a:lnTo>
                  <a:lnTo>
                    <a:pt x="54609" y="165100"/>
                  </a:lnTo>
                  <a:close/>
                </a:path>
                <a:path w="54609" h="835660">
                  <a:moveTo>
                    <a:pt x="54609" y="175259"/>
                  </a:moveTo>
                  <a:lnTo>
                    <a:pt x="0" y="175259"/>
                  </a:lnTo>
                  <a:lnTo>
                    <a:pt x="0" y="177799"/>
                  </a:lnTo>
                  <a:lnTo>
                    <a:pt x="54609" y="177799"/>
                  </a:lnTo>
                  <a:lnTo>
                    <a:pt x="54609" y="175259"/>
                  </a:lnTo>
                  <a:close/>
                </a:path>
                <a:path w="54609" h="835660">
                  <a:moveTo>
                    <a:pt x="54609" y="177800"/>
                  </a:moveTo>
                  <a:lnTo>
                    <a:pt x="0" y="177800"/>
                  </a:lnTo>
                  <a:lnTo>
                    <a:pt x="0" y="181609"/>
                  </a:lnTo>
                  <a:lnTo>
                    <a:pt x="54609" y="181609"/>
                  </a:lnTo>
                  <a:lnTo>
                    <a:pt x="54609" y="177800"/>
                  </a:lnTo>
                  <a:close/>
                </a:path>
                <a:path w="54609" h="835660">
                  <a:moveTo>
                    <a:pt x="54609" y="181610"/>
                  </a:moveTo>
                  <a:lnTo>
                    <a:pt x="0" y="181610"/>
                  </a:lnTo>
                  <a:lnTo>
                    <a:pt x="0" y="184149"/>
                  </a:lnTo>
                  <a:lnTo>
                    <a:pt x="54609" y="184149"/>
                  </a:lnTo>
                  <a:lnTo>
                    <a:pt x="54609" y="181610"/>
                  </a:lnTo>
                  <a:close/>
                </a:path>
                <a:path w="54609" h="835660">
                  <a:moveTo>
                    <a:pt x="54609" y="184150"/>
                  </a:moveTo>
                  <a:lnTo>
                    <a:pt x="0" y="184150"/>
                  </a:lnTo>
                  <a:lnTo>
                    <a:pt x="0" y="187959"/>
                  </a:lnTo>
                  <a:lnTo>
                    <a:pt x="54609" y="187959"/>
                  </a:lnTo>
                  <a:lnTo>
                    <a:pt x="54609" y="184150"/>
                  </a:lnTo>
                  <a:close/>
                </a:path>
                <a:path w="54609" h="835660">
                  <a:moveTo>
                    <a:pt x="54609" y="187959"/>
                  </a:moveTo>
                  <a:lnTo>
                    <a:pt x="0" y="187959"/>
                  </a:lnTo>
                  <a:lnTo>
                    <a:pt x="0" y="190499"/>
                  </a:lnTo>
                  <a:lnTo>
                    <a:pt x="54609" y="190499"/>
                  </a:lnTo>
                  <a:lnTo>
                    <a:pt x="54609" y="187959"/>
                  </a:lnTo>
                  <a:close/>
                </a:path>
                <a:path w="54609" h="835660">
                  <a:moveTo>
                    <a:pt x="54609" y="190500"/>
                  </a:moveTo>
                  <a:lnTo>
                    <a:pt x="0" y="190500"/>
                  </a:lnTo>
                  <a:lnTo>
                    <a:pt x="0" y="194309"/>
                  </a:lnTo>
                  <a:lnTo>
                    <a:pt x="54609" y="194309"/>
                  </a:lnTo>
                  <a:lnTo>
                    <a:pt x="54609" y="190500"/>
                  </a:lnTo>
                  <a:close/>
                </a:path>
                <a:path w="54609" h="835660">
                  <a:moveTo>
                    <a:pt x="54609" y="194310"/>
                  </a:moveTo>
                  <a:lnTo>
                    <a:pt x="0" y="194310"/>
                  </a:lnTo>
                  <a:lnTo>
                    <a:pt x="0" y="200659"/>
                  </a:lnTo>
                  <a:lnTo>
                    <a:pt x="54609" y="200659"/>
                  </a:lnTo>
                  <a:lnTo>
                    <a:pt x="54609" y="194310"/>
                  </a:lnTo>
                  <a:close/>
                </a:path>
                <a:path w="54609" h="835660">
                  <a:moveTo>
                    <a:pt x="54609" y="200659"/>
                  </a:moveTo>
                  <a:lnTo>
                    <a:pt x="0" y="200659"/>
                  </a:lnTo>
                  <a:lnTo>
                    <a:pt x="0" y="203199"/>
                  </a:lnTo>
                  <a:lnTo>
                    <a:pt x="54609" y="203199"/>
                  </a:lnTo>
                  <a:lnTo>
                    <a:pt x="54609" y="200659"/>
                  </a:lnTo>
                  <a:close/>
                </a:path>
                <a:path w="54609" h="835660">
                  <a:moveTo>
                    <a:pt x="54609" y="203200"/>
                  </a:moveTo>
                  <a:lnTo>
                    <a:pt x="0" y="203200"/>
                  </a:lnTo>
                  <a:lnTo>
                    <a:pt x="0" y="207009"/>
                  </a:lnTo>
                  <a:lnTo>
                    <a:pt x="54609" y="207009"/>
                  </a:lnTo>
                  <a:lnTo>
                    <a:pt x="54609" y="203200"/>
                  </a:lnTo>
                  <a:close/>
                </a:path>
                <a:path w="54609" h="835660">
                  <a:moveTo>
                    <a:pt x="54609" y="207009"/>
                  </a:moveTo>
                  <a:lnTo>
                    <a:pt x="0" y="207009"/>
                  </a:lnTo>
                  <a:lnTo>
                    <a:pt x="0" y="215899"/>
                  </a:lnTo>
                  <a:lnTo>
                    <a:pt x="54609" y="215899"/>
                  </a:lnTo>
                  <a:lnTo>
                    <a:pt x="54609" y="207009"/>
                  </a:lnTo>
                  <a:close/>
                </a:path>
                <a:path w="54609" h="835660">
                  <a:moveTo>
                    <a:pt x="54609" y="215900"/>
                  </a:moveTo>
                  <a:lnTo>
                    <a:pt x="0" y="215900"/>
                  </a:lnTo>
                  <a:lnTo>
                    <a:pt x="0" y="219709"/>
                  </a:lnTo>
                  <a:lnTo>
                    <a:pt x="54609" y="219709"/>
                  </a:lnTo>
                  <a:lnTo>
                    <a:pt x="54609" y="215900"/>
                  </a:lnTo>
                  <a:close/>
                </a:path>
                <a:path w="54609" h="835660">
                  <a:moveTo>
                    <a:pt x="54609" y="219710"/>
                  </a:moveTo>
                  <a:lnTo>
                    <a:pt x="0" y="219710"/>
                  </a:lnTo>
                  <a:lnTo>
                    <a:pt x="0" y="222249"/>
                  </a:lnTo>
                  <a:lnTo>
                    <a:pt x="54609" y="222249"/>
                  </a:lnTo>
                  <a:lnTo>
                    <a:pt x="54609" y="219710"/>
                  </a:lnTo>
                  <a:close/>
                </a:path>
                <a:path w="54609" h="835660">
                  <a:moveTo>
                    <a:pt x="54609" y="222250"/>
                  </a:moveTo>
                  <a:lnTo>
                    <a:pt x="0" y="222250"/>
                  </a:lnTo>
                  <a:lnTo>
                    <a:pt x="0" y="226059"/>
                  </a:lnTo>
                  <a:lnTo>
                    <a:pt x="54609" y="226059"/>
                  </a:lnTo>
                  <a:lnTo>
                    <a:pt x="54609" y="222250"/>
                  </a:lnTo>
                  <a:close/>
                </a:path>
                <a:path w="54609" h="835660">
                  <a:moveTo>
                    <a:pt x="54609" y="226060"/>
                  </a:moveTo>
                  <a:lnTo>
                    <a:pt x="0" y="226060"/>
                  </a:lnTo>
                  <a:lnTo>
                    <a:pt x="0" y="228599"/>
                  </a:lnTo>
                  <a:lnTo>
                    <a:pt x="54609" y="228599"/>
                  </a:lnTo>
                  <a:lnTo>
                    <a:pt x="54609" y="226060"/>
                  </a:lnTo>
                  <a:close/>
                </a:path>
                <a:path w="54609" h="835660">
                  <a:moveTo>
                    <a:pt x="54609" y="228600"/>
                  </a:moveTo>
                  <a:lnTo>
                    <a:pt x="0" y="228600"/>
                  </a:lnTo>
                  <a:lnTo>
                    <a:pt x="0" y="234949"/>
                  </a:lnTo>
                  <a:lnTo>
                    <a:pt x="54609" y="234949"/>
                  </a:lnTo>
                  <a:lnTo>
                    <a:pt x="54609" y="228600"/>
                  </a:lnTo>
                  <a:close/>
                </a:path>
                <a:path w="54609" h="835660">
                  <a:moveTo>
                    <a:pt x="54609" y="234950"/>
                  </a:moveTo>
                  <a:lnTo>
                    <a:pt x="0" y="234950"/>
                  </a:lnTo>
                  <a:lnTo>
                    <a:pt x="0" y="241299"/>
                  </a:lnTo>
                  <a:lnTo>
                    <a:pt x="54609" y="241299"/>
                  </a:lnTo>
                  <a:lnTo>
                    <a:pt x="54609" y="234950"/>
                  </a:lnTo>
                  <a:close/>
                </a:path>
                <a:path w="54609" h="835660">
                  <a:moveTo>
                    <a:pt x="54609" y="241300"/>
                  </a:moveTo>
                  <a:lnTo>
                    <a:pt x="0" y="241300"/>
                  </a:lnTo>
                  <a:lnTo>
                    <a:pt x="0" y="245109"/>
                  </a:lnTo>
                  <a:lnTo>
                    <a:pt x="54609" y="245109"/>
                  </a:lnTo>
                  <a:lnTo>
                    <a:pt x="54609" y="241300"/>
                  </a:lnTo>
                  <a:close/>
                </a:path>
                <a:path w="54609" h="835660">
                  <a:moveTo>
                    <a:pt x="54609" y="245110"/>
                  </a:moveTo>
                  <a:lnTo>
                    <a:pt x="0" y="245110"/>
                  </a:lnTo>
                  <a:lnTo>
                    <a:pt x="0" y="247649"/>
                  </a:lnTo>
                  <a:lnTo>
                    <a:pt x="54609" y="247649"/>
                  </a:lnTo>
                  <a:lnTo>
                    <a:pt x="54609" y="245110"/>
                  </a:lnTo>
                  <a:close/>
                </a:path>
                <a:path w="54609" h="835660">
                  <a:moveTo>
                    <a:pt x="54609" y="247650"/>
                  </a:moveTo>
                  <a:lnTo>
                    <a:pt x="0" y="247650"/>
                  </a:lnTo>
                  <a:lnTo>
                    <a:pt x="0" y="251459"/>
                  </a:lnTo>
                  <a:lnTo>
                    <a:pt x="54609" y="251459"/>
                  </a:lnTo>
                  <a:lnTo>
                    <a:pt x="54609" y="247650"/>
                  </a:lnTo>
                  <a:close/>
                </a:path>
                <a:path w="54609" h="835660">
                  <a:moveTo>
                    <a:pt x="54609" y="251460"/>
                  </a:moveTo>
                  <a:lnTo>
                    <a:pt x="0" y="251460"/>
                  </a:lnTo>
                  <a:lnTo>
                    <a:pt x="0" y="253999"/>
                  </a:lnTo>
                  <a:lnTo>
                    <a:pt x="54609" y="253999"/>
                  </a:lnTo>
                  <a:lnTo>
                    <a:pt x="54609" y="251460"/>
                  </a:lnTo>
                  <a:close/>
                </a:path>
                <a:path w="54609" h="835660">
                  <a:moveTo>
                    <a:pt x="54609" y="254000"/>
                  </a:moveTo>
                  <a:lnTo>
                    <a:pt x="0" y="254000"/>
                  </a:lnTo>
                  <a:lnTo>
                    <a:pt x="0" y="257809"/>
                  </a:lnTo>
                  <a:lnTo>
                    <a:pt x="54609" y="257809"/>
                  </a:lnTo>
                  <a:lnTo>
                    <a:pt x="54609" y="254000"/>
                  </a:lnTo>
                  <a:close/>
                </a:path>
                <a:path w="54609" h="835660">
                  <a:moveTo>
                    <a:pt x="54609" y="257809"/>
                  </a:moveTo>
                  <a:lnTo>
                    <a:pt x="0" y="257809"/>
                  </a:lnTo>
                  <a:lnTo>
                    <a:pt x="0" y="260349"/>
                  </a:lnTo>
                  <a:lnTo>
                    <a:pt x="54609" y="260349"/>
                  </a:lnTo>
                  <a:lnTo>
                    <a:pt x="54609" y="257809"/>
                  </a:lnTo>
                  <a:close/>
                </a:path>
                <a:path w="54609" h="835660">
                  <a:moveTo>
                    <a:pt x="54609" y="260350"/>
                  </a:moveTo>
                  <a:lnTo>
                    <a:pt x="0" y="260350"/>
                  </a:lnTo>
                  <a:lnTo>
                    <a:pt x="0" y="264159"/>
                  </a:lnTo>
                  <a:lnTo>
                    <a:pt x="54609" y="264159"/>
                  </a:lnTo>
                  <a:lnTo>
                    <a:pt x="54609" y="260350"/>
                  </a:lnTo>
                  <a:close/>
                </a:path>
                <a:path w="54609" h="835660">
                  <a:moveTo>
                    <a:pt x="54609" y="264159"/>
                  </a:moveTo>
                  <a:lnTo>
                    <a:pt x="0" y="264159"/>
                  </a:lnTo>
                  <a:lnTo>
                    <a:pt x="0" y="266699"/>
                  </a:lnTo>
                  <a:lnTo>
                    <a:pt x="54609" y="266699"/>
                  </a:lnTo>
                  <a:lnTo>
                    <a:pt x="54609" y="264159"/>
                  </a:lnTo>
                  <a:close/>
                </a:path>
                <a:path w="54609" h="835660">
                  <a:moveTo>
                    <a:pt x="54609" y="266700"/>
                  </a:moveTo>
                  <a:lnTo>
                    <a:pt x="0" y="266700"/>
                  </a:lnTo>
                  <a:lnTo>
                    <a:pt x="0" y="276859"/>
                  </a:lnTo>
                  <a:lnTo>
                    <a:pt x="54609" y="276859"/>
                  </a:lnTo>
                  <a:lnTo>
                    <a:pt x="54609" y="266700"/>
                  </a:lnTo>
                  <a:close/>
                </a:path>
                <a:path w="54609" h="835660">
                  <a:moveTo>
                    <a:pt x="54609" y="276860"/>
                  </a:moveTo>
                  <a:lnTo>
                    <a:pt x="0" y="276860"/>
                  </a:lnTo>
                  <a:lnTo>
                    <a:pt x="0" y="279399"/>
                  </a:lnTo>
                  <a:lnTo>
                    <a:pt x="54609" y="279399"/>
                  </a:lnTo>
                  <a:lnTo>
                    <a:pt x="54609" y="276860"/>
                  </a:lnTo>
                  <a:close/>
                </a:path>
                <a:path w="54609" h="835660">
                  <a:moveTo>
                    <a:pt x="54609" y="279400"/>
                  </a:moveTo>
                  <a:lnTo>
                    <a:pt x="0" y="279400"/>
                  </a:lnTo>
                  <a:lnTo>
                    <a:pt x="0" y="283209"/>
                  </a:lnTo>
                  <a:lnTo>
                    <a:pt x="54609" y="283209"/>
                  </a:lnTo>
                  <a:lnTo>
                    <a:pt x="54609" y="279400"/>
                  </a:lnTo>
                  <a:close/>
                </a:path>
                <a:path w="54609" h="835660">
                  <a:moveTo>
                    <a:pt x="54609" y="283210"/>
                  </a:moveTo>
                  <a:lnTo>
                    <a:pt x="0" y="283210"/>
                  </a:lnTo>
                  <a:lnTo>
                    <a:pt x="0" y="285749"/>
                  </a:lnTo>
                  <a:lnTo>
                    <a:pt x="54609" y="285749"/>
                  </a:lnTo>
                  <a:lnTo>
                    <a:pt x="54609" y="283210"/>
                  </a:lnTo>
                  <a:close/>
                </a:path>
                <a:path w="54609" h="835660">
                  <a:moveTo>
                    <a:pt x="54609" y="285750"/>
                  </a:moveTo>
                  <a:lnTo>
                    <a:pt x="0" y="285750"/>
                  </a:lnTo>
                  <a:lnTo>
                    <a:pt x="0" y="295909"/>
                  </a:lnTo>
                  <a:lnTo>
                    <a:pt x="54609" y="295909"/>
                  </a:lnTo>
                  <a:lnTo>
                    <a:pt x="54609" y="285750"/>
                  </a:lnTo>
                  <a:close/>
                </a:path>
                <a:path w="54609" h="835660">
                  <a:moveTo>
                    <a:pt x="54609" y="295909"/>
                  </a:moveTo>
                  <a:lnTo>
                    <a:pt x="0" y="295909"/>
                  </a:lnTo>
                  <a:lnTo>
                    <a:pt x="0" y="298449"/>
                  </a:lnTo>
                  <a:lnTo>
                    <a:pt x="54609" y="298449"/>
                  </a:lnTo>
                  <a:lnTo>
                    <a:pt x="54609" y="295909"/>
                  </a:lnTo>
                  <a:close/>
                </a:path>
                <a:path w="54609" h="835660">
                  <a:moveTo>
                    <a:pt x="54609" y="298450"/>
                  </a:moveTo>
                  <a:lnTo>
                    <a:pt x="0" y="298450"/>
                  </a:lnTo>
                  <a:lnTo>
                    <a:pt x="0" y="304799"/>
                  </a:lnTo>
                  <a:lnTo>
                    <a:pt x="54609" y="304799"/>
                  </a:lnTo>
                  <a:lnTo>
                    <a:pt x="54609" y="298450"/>
                  </a:lnTo>
                  <a:close/>
                </a:path>
                <a:path w="54609" h="835660">
                  <a:moveTo>
                    <a:pt x="54609" y="304800"/>
                  </a:moveTo>
                  <a:lnTo>
                    <a:pt x="0" y="304800"/>
                  </a:lnTo>
                  <a:lnTo>
                    <a:pt x="0" y="308609"/>
                  </a:lnTo>
                  <a:lnTo>
                    <a:pt x="54609" y="308609"/>
                  </a:lnTo>
                  <a:lnTo>
                    <a:pt x="54609" y="304800"/>
                  </a:lnTo>
                  <a:close/>
                </a:path>
                <a:path w="54609" h="835660">
                  <a:moveTo>
                    <a:pt x="54609" y="308610"/>
                  </a:moveTo>
                  <a:lnTo>
                    <a:pt x="0" y="308610"/>
                  </a:lnTo>
                  <a:lnTo>
                    <a:pt x="0" y="317499"/>
                  </a:lnTo>
                  <a:lnTo>
                    <a:pt x="54609" y="317499"/>
                  </a:lnTo>
                  <a:lnTo>
                    <a:pt x="54609" y="308610"/>
                  </a:lnTo>
                  <a:close/>
                </a:path>
                <a:path w="54609" h="835660">
                  <a:moveTo>
                    <a:pt x="54609" y="317500"/>
                  </a:moveTo>
                  <a:lnTo>
                    <a:pt x="0" y="317500"/>
                  </a:lnTo>
                  <a:lnTo>
                    <a:pt x="0" y="323849"/>
                  </a:lnTo>
                  <a:lnTo>
                    <a:pt x="54609" y="323849"/>
                  </a:lnTo>
                  <a:lnTo>
                    <a:pt x="54609" y="317500"/>
                  </a:lnTo>
                  <a:close/>
                </a:path>
                <a:path w="54609" h="835660">
                  <a:moveTo>
                    <a:pt x="54609" y="323850"/>
                  </a:moveTo>
                  <a:lnTo>
                    <a:pt x="0" y="323850"/>
                  </a:lnTo>
                  <a:lnTo>
                    <a:pt x="0" y="327659"/>
                  </a:lnTo>
                  <a:lnTo>
                    <a:pt x="54609" y="327659"/>
                  </a:lnTo>
                  <a:lnTo>
                    <a:pt x="54609" y="323850"/>
                  </a:lnTo>
                  <a:close/>
                </a:path>
                <a:path w="54609" h="835660">
                  <a:moveTo>
                    <a:pt x="54609" y="327659"/>
                  </a:moveTo>
                  <a:lnTo>
                    <a:pt x="0" y="327659"/>
                  </a:lnTo>
                  <a:lnTo>
                    <a:pt x="0" y="330199"/>
                  </a:lnTo>
                  <a:lnTo>
                    <a:pt x="54609" y="330199"/>
                  </a:lnTo>
                  <a:lnTo>
                    <a:pt x="54609" y="327659"/>
                  </a:lnTo>
                  <a:close/>
                </a:path>
                <a:path w="54609" h="835660">
                  <a:moveTo>
                    <a:pt x="54609" y="330200"/>
                  </a:moveTo>
                  <a:lnTo>
                    <a:pt x="0" y="330200"/>
                  </a:lnTo>
                  <a:lnTo>
                    <a:pt x="0" y="336549"/>
                  </a:lnTo>
                  <a:lnTo>
                    <a:pt x="54609" y="336549"/>
                  </a:lnTo>
                  <a:lnTo>
                    <a:pt x="54609" y="330200"/>
                  </a:lnTo>
                  <a:close/>
                </a:path>
                <a:path w="54609" h="835660">
                  <a:moveTo>
                    <a:pt x="54609" y="336550"/>
                  </a:moveTo>
                  <a:lnTo>
                    <a:pt x="0" y="336550"/>
                  </a:lnTo>
                  <a:lnTo>
                    <a:pt x="0" y="340359"/>
                  </a:lnTo>
                  <a:lnTo>
                    <a:pt x="54609" y="340359"/>
                  </a:lnTo>
                  <a:lnTo>
                    <a:pt x="54609" y="336550"/>
                  </a:lnTo>
                  <a:close/>
                </a:path>
                <a:path w="54609" h="835660">
                  <a:moveTo>
                    <a:pt x="54609" y="340360"/>
                  </a:moveTo>
                  <a:lnTo>
                    <a:pt x="0" y="340360"/>
                  </a:lnTo>
                  <a:lnTo>
                    <a:pt x="0" y="342899"/>
                  </a:lnTo>
                  <a:lnTo>
                    <a:pt x="54609" y="342899"/>
                  </a:lnTo>
                  <a:lnTo>
                    <a:pt x="54609" y="340360"/>
                  </a:lnTo>
                  <a:close/>
                </a:path>
                <a:path w="54609" h="835660">
                  <a:moveTo>
                    <a:pt x="54609" y="342900"/>
                  </a:moveTo>
                  <a:lnTo>
                    <a:pt x="0" y="342900"/>
                  </a:lnTo>
                  <a:lnTo>
                    <a:pt x="0" y="346709"/>
                  </a:lnTo>
                  <a:lnTo>
                    <a:pt x="54609" y="346709"/>
                  </a:lnTo>
                  <a:lnTo>
                    <a:pt x="54609" y="342900"/>
                  </a:lnTo>
                  <a:close/>
                </a:path>
                <a:path w="54609" h="835660">
                  <a:moveTo>
                    <a:pt x="54609" y="346709"/>
                  </a:moveTo>
                  <a:lnTo>
                    <a:pt x="0" y="346709"/>
                  </a:lnTo>
                  <a:lnTo>
                    <a:pt x="0" y="349249"/>
                  </a:lnTo>
                  <a:lnTo>
                    <a:pt x="54609" y="349249"/>
                  </a:lnTo>
                  <a:lnTo>
                    <a:pt x="54609" y="346709"/>
                  </a:lnTo>
                  <a:close/>
                </a:path>
                <a:path w="54609" h="835660">
                  <a:moveTo>
                    <a:pt x="54609" y="349250"/>
                  </a:moveTo>
                  <a:lnTo>
                    <a:pt x="0" y="349250"/>
                  </a:lnTo>
                  <a:lnTo>
                    <a:pt x="0" y="361949"/>
                  </a:lnTo>
                  <a:lnTo>
                    <a:pt x="54609" y="361949"/>
                  </a:lnTo>
                  <a:lnTo>
                    <a:pt x="54609" y="349250"/>
                  </a:lnTo>
                  <a:close/>
                </a:path>
                <a:path w="54609" h="835660">
                  <a:moveTo>
                    <a:pt x="54609" y="361950"/>
                  </a:moveTo>
                  <a:lnTo>
                    <a:pt x="0" y="361950"/>
                  </a:lnTo>
                  <a:lnTo>
                    <a:pt x="0" y="372109"/>
                  </a:lnTo>
                  <a:lnTo>
                    <a:pt x="54609" y="372109"/>
                  </a:lnTo>
                  <a:lnTo>
                    <a:pt x="54609" y="361950"/>
                  </a:lnTo>
                  <a:close/>
                </a:path>
                <a:path w="54609" h="835660">
                  <a:moveTo>
                    <a:pt x="54609" y="372109"/>
                  </a:moveTo>
                  <a:lnTo>
                    <a:pt x="0" y="372109"/>
                  </a:lnTo>
                  <a:lnTo>
                    <a:pt x="0" y="374649"/>
                  </a:lnTo>
                  <a:lnTo>
                    <a:pt x="54609" y="374649"/>
                  </a:lnTo>
                  <a:lnTo>
                    <a:pt x="54609" y="372109"/>
                  </a:lnTo>
                  <a:close/>
                </a:path>
                <a:path w="54609" h="835660">
                  <a:moveTo>
                    <a:pt x="54609" y="374650"/>
                  </a:moveTo>
                  <a:lnTo>
                    <a:pt x="0" y="374650"/>
                  </a:lnTo>
                  <a:lnTo>
                    <a:pt x="0" y="384809"/>
                  </a:lnTo>
                  <a:lnTo>
                    <a:pt x="54609" y="384809"/>
                  </a:lnTo>
                  <a:lnTo>
                    <a:pt x="54609" y="374650"/>
                  </a:lnTo>
                  <a:close/>
                </a:path>
                <a:path w="54609" h="835660">
                  <a:moveTo>
                    <a:pt x="54609" y="384809"/>
                  </a:moveTo>
                  <a:lnTo>
                    <a:pt x="0" y="384809"/>
                  </a:lnTo>
                  <a:lnTo>
                    <a:pt x="0" y="397509"/>
                  </a:lnTo>
                  <a:lnTo>
                    <a:pt x="54609" y="397509"/>
                  </a:lnTo>
                  <a:lnTo>
                    <a:pt x="54609" y="384809"/>
                  </a:lnTo>
                  <a:close/>
                </a:path>
                <a:path w="54609" h="835660">
                  <a:moveTo>
                    <a:pt x="54609" y="397510"/>
                  </a:moveTo>
                  <a:lnTo>
                    <a:pt x="0" y="397510"/>
                  </a:lnTo>
                  <a:lnTo>
                    <a:pt x="0" y="400049"/>
                  </a:lnTo>
                  <a:lnTo>
                    <a:pt x="54609" y="400049"/>
                  </a:lnTo>
                  <a:lnTo>
                    <a:pt x="54609" y="397510"/>
                  </a:lnTo>
                  <a:close/>
                </a:path>
                <a:path w="54609" h="835660">
                  <a:moveTo>
                    <a:pt x="54609" y="400050"/>
                  </a:moveTo>
                  <a:lnTo>
                    <a:pt x="0" y="400050"/>
                  </a:lnTo>
                  <a:lnTo>
                    <a:pt x="0" y="406399"/>
                  </a:lnTo>
                  <a:lnTo>
                    <a:pt x="54609" y="406399"/>
                  </a:lnTo>
                  <a:lnTo>
                    <a:pt x="54609" y="400050"/>
                  </a:lnTo>
                  <a:close/>
                </a:path>
                <a:path w="54609" h="835660">
                  <a:moveTo>
                    <a:pt x="54609" y="406400"/>
                  </a:moveTo>
                  <a:lnTo>
                    <a:pt x="0" y="406400"/>
                  </a:lnTo>
                  <a:lnTo>
                    <a:pt x="0" y="412749"/>
                  </a:lnTo>
                  <a:lnTo>
                    <a:pt x="54609" y="412749"/>
                  </a:lnTo>
                  <a:lnTo>
                    <a:pt x="54609" y="406400"/>
                  </a:lnTo>
                  <a:close/>
                </a:path>
                <a:path w="54609" h="835660">
                  <a:moveTo>
                    <a:pt x="54609" y="412750"/>
                  </a:moveTo>
                  <a:lnTo>
                    <a:pt x="0" y="412750"/>
                  </a:lnTo>
                  <a:lnTo>
                    <a:pt x="0" y="416559"/>
                  </a:lnTo>
                  <a:lnTo>
                    <a:pt x="54609" y="416559"/>
                  </a:lnTo>
                  <a:lnTo>
                    <a:pt x="54609" y="412750"/>
                  </a:lnTo>
                  <a:close/>
                </a:path>
                <a:path w="54609" h="835660">
                  <a:moveTo>
                    <a:pt x="54609" y="416559"/>
                  </a:moveTo>
                  <a:lnTo>
                    <a:pt x="0" y="416559"/>
                  </a:lnTo>
                  <a:lnTo>
                    <a:pt x="0" y="425449"/>
                  </a:lnTo>
                  <a:lnTo>
                    <a:pt x="54609" y="425449"/>
                  </a:lnTo>
                  <a:lnTo>
                    <a:pt x="54609" y="416559"/>
                  </a:lnTo>
                  <a:close/>
                </a:path>
                <a:path w="54609" h="835660">
                  <a:moveTo>
                    <a:pt x="54609" y="425450"/>
                  </a:moveTo>
                  <a:lnTo>
                    <a:pt x="0" y="425450"/>
                  </a:lnTo>
                  <a:lnTo>
                    <a:pt x="0" y="429259"/>
                  </a:lnTo>
                  <a:lnTo>
                    <a:pt x="54609" y="429259"/>
                  </a:lnTo>
                  <a:lnTo>
                    <a:pt x="54609" y="425450"/>
                  </a:lnTo>
                  <a:close/>
                </a:path>
                <a:path w="54609" h="835660">
                  <a:moveTo>
                    <a:pt x="54609" y="429260"/>
                  </a:moveTo>
                  <a:lnTo>
                    <a:pt x="0" y="429260"/>
                  </a:lnTo>
                  <a:lnTo>
                    <a:pt x="0" y="431799"/>
                  </a:lnTo>
                  <a:lnTo>
                    <a:pt x="54609" y="431799"/>
                  </a:lnTo>
                  <a:lnTo>
                    <a:pt x="54609" y="429260"/>
                  </a:lnTo>
                  <a:close/>
                </a:path>
                <a:path w="54609" h="835660">
                  <a:moveTo>
                    <a:pt x="54609" y="431800"/>
                  </a:moveTo>
                  <a:lnTo>
                    <a:pt x="0" y="431800"/>
                  </a:lnTo>
                  <a:lnTo>
                    <a:pt x="0" y="435609"/>
                  </a:lnTo>
                  <a:lnTo>
                    <a:pt x="54609" y="435609"/>
                  </a:lnTo>
                  <a:lnTo>
                    <a:pt x="54609" y="431800"/>
                  </a:lnTo>
                  <a:close/>
                </a:path>
                <a:path w="54609" h="835660">
                  <a:moveTo>
                    <a:pt x="54609" y="435609"/>
                  </a:moveTo>
                  <a:lnTo>
                    <a:pt x="0" y="435609"/>
                  </a:lnTo>
                  <a:lnTo>
                    <a:pt x="0" y="438149"/>
                  </a:lnTo>
                  <a:lnTo>
                    <a:pt x="54609" y="438149"/>
                  </a:lnTo>
                  <a:lnTo>
                    <a:pt x="54609" y="435609"/>
                  </a:lnTo>
                  <a:close/>
                </a:path>
                <a:path w="54609" h="835660">
                  <a:moveTo>
                    <a:pt x="54609" y="438150"/>
                  </a:moveTo>
                  <a:lnTo>
                    <a:pt x="0" y="438150"/>
                  </a:lnTo>
                  <a:lnTo>
                    <a:pt x="0" y="444499"/>
                  </a:lnTo>
                  <a:lnTo>
                    <a:pt x="54609" y="444499"/>
                  </a:lnTo>
                  <a:lnTo>
                    <a:pt x="54609" y="438150"/>
                  </a:lnTo>
                  <a:close/>
                </a:path>
                <a:path w="54609" h="835660">
                  <a:moveTo>
                    <a:pt x="54609" y="444500"/>
                  </a:moveTo>
                  <a:lnTo>
                    <a:pt x="0" y="444500"/>
                  </a:lnTo>
                  <a:lnTo>
                    <a:pt x="0" y="448309"/>
                  </a:lnTo>
                  <a:lnTo>
                    <a:pt x="54609" y="448309"/>
                  </a:lnTo>
                  <a:lnTo>
                    <a:pt x="54609" y="444500"/>
                  </a:lnTo>
                  <a:close/>
                </a:path>
                <a:path w="54609" h="835660">
                  <a:moveTo>
                    <a:pt x="54609" y="448309"/>
                  </a:moveTo>
                  <a:lnTo>
                    <a:pt x="0" y="448309"/>
                  </a:lnTo>
                  <a:lnTo>
                    <a:pt x="0" y="450849"/>
                  </a:lnTo>
                  <a:lnTo>
                    <a:pt x="54609" y="450849"/>
                  </a:lnTo>
                  <a:lnTo>
                    <a:pt x="54609" y="448309"/>
                  </a:lnTo>
                  <a:close/>
                </a:path>
                <a:path w="54609" h="835660">
                  <a:moveTo>
                    <a:pt x="54609" y="450850"/>
                  </a:moveTo>
                  <a:lnTo>
                    <a:pt x="0" y="450850"/>
                  </a:lnTo>
                  <a:lnTo>
                    <a:pt x="0" y="457199"/>
                  </a:lnTo>
                  <a:lnTo>
                    <a:pt x="54609" y="457199"/>
                  </a:lnTo>
                  <a:lnTo>
                    <a:pt x="54609" y="450850"/>
                  </a:lnTo>
                  <a:close/>
                </a:path>
                <a:path w="54609" h="835660">
                  <a:moveTo>
                    <a:pt x="54609" y="457200"/>
                  </a:moveTo>
                  <a:lnTo>
                    <a:pt x="0" y="457200"/>
                  </a:lnTo>
                  <a:lnTo>
                    <a:pt x="0" y="461009"/>
                  </a:lnTo>
                  <a:lnTo>
                    <a:pt x="54609" y="461009"/>
                  </a:lnTo>
                  <a:lnTo>
                    <a:pt x="54609" y="457200"/>
                  </a:lnTo>
                  <a:close/>
                </a:path>
                <a:path w="54609" h="835660">
                  <a:moveTo>
                    <a:pt x="54609" y="461009"/>
                  </a:moveTo>
                  <a:lnTo>
                    <a:pt x="0" y="461009"/>
                  </a:lnTo>
                  <a:lnTo>
                    <a:pt x="0" y="463549"/>
                  </a:lnTo>
                  <a:lnTo>
                    <a:pt x="54609" y="463549"/>
                  </a:lnTo>
                  <a:lnTo>
                    <a:pt x="54609" y="461009"/>
                  </a:lnTo>
                  <a:close/>
                </a:path>
                <a:path w="54609" h="835660">
                  <a:moveTo>
                    <a:pt x="54609" y="463550"/>
                  </a:moveTo>
                  <a:lnTo>
                    <a:pt x="0" y="463550"/>
                  </a:lnTo>
                  <a:lnTo>
                    <a:pt x="0" y="469899"/>
                  </a:lnTo>
                  <a:lnTo>
                    <a:pt x="54609" y="469899"/>
                  </a:lnTo>
                  <a:lnTo>
                    <a:pt x="54609" y="463550"/>
                  </a:lnTo>
                  <a:close/>
                </a:path>
                <a:path w="54609" h="835660">
                  <a:moveTo>
                    <a:pt x="54609" y="469900"/>
                  </a:moveTo>
                  <a:lnTo>
                    <a:pt x="0" y="469900"/>
                  </a:lnTo>
                  <a:lnTo>
                    <a:pt x="0" y="473709"/>
                  </a:lnTo>
                  <a:lnTo>
                    <a:pt x="54609" y="473709"/>
                  </a:lnTo>
                  <a:lnTo>
                    <a:pt x="54609" y="469900"/>
                  </a:lnTo>
                  <a:close/>
                </a:path>
                <a:path w="54609" h="835660">
                  <a:moveTo>
                    <a:pt x="54609" y="473709"/>
                  </a:moveTo>
                  <a:lnTo>
                    <a:pt x="0" y="473709"/>
                  </a:lnTo>
                  <a:lnTo>
                    <a:pt x="0" y="480059"/>
                  </a:lnTo>
                  <a:lnTo>
                    <a:pt x="54609" y="480059"/>
                  </a:lnTo>
                  <a:lnTo>
                    <a:pt x="54609" y="473709"/>
                  </a:lnTo>
                  <a:close/>
                </a:path>
                <a:path w="54609" h="835660">
                  <a:moveTo>
                    <a:pt x="54609" y="480059"/>
                  </a:moveTo>
                  <a:lnTo>
                    <a:pt x="0" y="480059"/>
                  </a:lnTo>
                  <a:lnTo>
                    <a:pt x="0" y="482599"/>
                  </a:lnTo>
                  <a:lnTo>
                    <a:pt x="54609" y="482599"/>
                  </a:lnTo>
                  <a:lnTo>
                    <a:pt x="54609" y="480059"/>
                  </a:lnTo>
                  <a:close/>
                </a:path>
                <a:path w="54609" h="835660">
                  <a:moveTo>
                    <a:pt x="54609" y="482600"/>
                  </a:moveTo>
                  <a:lnTo>
                    <a:pt x="0" y="482600"/>
                  </a:lnTo>
                  <a:lnTo>
                    <a:pt x="0" y="486409"/>
                  </a:lnTo>
                  <a:lnTo>
                    <a:pt x="54609" y="486409"/>
                  </a:lnTo>
                  <a:lnTo>
                    <a:pt x="54609" y="482600"/>
                  </a:lnTo>
                  <a:close/>
                </a:path>
                <a:path w="54609" h="835660">
                  <a:moveTo>
                    <a:pt x="54609" y="486409"/>
                  </a:moveTo>
                  <a:lnTo>
                    <a:pt x="0" y="486409"/>
                  </a:lnTo>
                  <a:lnTo>
                    <a:pt x="0" y="492759"/>
                  </a:lnTo>
                  <a:lnTo>
                    <a:pt x="54609" y="492759"/>
                  </a:lnTo>
                  <a:lnTo>
                    <a:pt x="54609" y="486409"/>
                  </a:lnTo>
                  <a:close/>
                </a:path>
                <a:path w="54609" h="835660">
                  <a:moveTo>
                    <a:pt x="54609" y="492759"/>
                  </a:moveTo>
                  <a:lnTo>
                    <a:pt x="0" y="492759"/>
                  </a:lnTo>
                  <a:lnTo>
                    <a:pt x="0" y="495299"/>
                  </a:lnTo>
                  <a:lnTo>
                    <a:pt x="54609" y="495299"/>
                  </a:lnTo>
                  <a:lnTo>
                    <a:pt x="54609" y="492759"/>
                  </a:lnTo>
                  <a:close/>
                </a:path>
                <a:path w="54609" h="835660">
                  <a:moveTo>
                    <a:pt x="54609" y="495300"/>
                  </a:moveTo>
                  <a:lnTo>
                    <a:pt x="0" y="495300"/>
                  </a:lnTo>
                  <a:lnTo>
                    <a:pt x="0" y="499109"/>
                  </a:lnTo>
                  <a:lnTo>
                    <a:pt x="54609" y="499109"/>
                  </a:lnTo>
                  <a:lnTo>
                    <a:pt x="54609" y="495300"/>
                  </a:lnTo>
                  <a:close/>
                </a:path>
                <a:path w="54609" h="835660">
                  <a:moveTo>
                    <a:pt x="54609" y="499109"/>
                  </a:moveTo>
                  <a:lnTo>
                    <a:pt x="0" y="499109"/>
                  </a:lnTo>
                  <a:lnTo>
                    <a:pt x="0" y="501649"/>
                  </a:lnTo>
                  <a:lnTo>
                    <a:pt x="54609" y="501649"/>
                  </a:lnTo>
                  <a:lnTo>
                    <a:pt x="54609" y="499109"/>
                  </a:lnTo>
                  <a:close/>
                </a:path>
                <a:path w="54609" h="835660">
                  <a:moveTo>
                    <a:pt x="54609" y="501650"/>
                  </a:moveTo>
                  <a:lnTo>
                    <a:pt x="0" y="501650"/>
                  </a:lnTo>
                  <a:lnTo>
                    <a:pt x="0" y="505459"/>
                  </a:lnTo>
                  <a:lnTo>
                    <a:pt x="54609" y="505459"/>
                  </a:lnTo>
                  <a:lnTo>
                    <a:pt x="54609" y="501650"/>
                  </a:lnTo>
                  <a:close/>
                </a:path>
                <a:path w="54609" h="835660">
                  <a:moveTo>
                    <a:pt x="54609" y="505459"/>
                  </a:moveTo>
                  <a:lnTo>
                    <a:pt x="0" y="505459"/>
                  </a:lnTo>
                  <a:lnTo>
                    <a:pt x="0" y="507999"/>
                  </a:lnTo>
                  <a:lnTo>
                    <a:pt x="54609" y="507999"/>
                  </a:lnTo>
                  <a:lnTo>
                    <a:pt x="54609" y="505459"/>
                  </a:lnTo>
                  <a:close/>
                </a:path>
                <a:path w="54609" h="835660">
                  <a:moveTo>
                    <a:pt x="54609" y="508000"/>
                  </a:moveTo>
                  <a:lnTo>
                    <a:pt x="0" y="508000"/>
                  </a:lnTo>
                  <a:lnTo>
                    <a:pt x="0" y="511809"/>
                  </a:lnTo>
                  <a:lnTo>
                    <a:pt x="54609" y="511809"/>
                  </a:lnTo>
                  <a:lnTo>
                    <a:pt x="54609" y="508000"/>
                  </a:lnTo>
                  <a:close/>
                </a:path>
                <a:path w="54609" h="835660">
                  <a:moveTo>
                    <a:pt x="54609" y="511809"/>
                  </a:moveTo>
                  <a:lnTo>
                    <a:pt x="0" y="511809"/>
                  </a:lnTo>
                  <a:lnTo>
                    <a:pt x="0" y="520699"/>
                  </a:lnTo>
                  <a:lnTo>
                    <a:pt x="54609" y="520699"/>
                  </a:lnTo>
                  <a:lnTo>
                    <a:pt x="54609" y="511809"/>
                  </a:lnTo>
                  <a:close/>
                </a:path>
                <a:path w="54609" h="835660">
                  <a:moveTo>
                    <a:pt x="54609" y="520700"/>
                  </a:moveTo>
                  <a:lnTo>
                    <a:pt x="0" y="520700"/>
                  </a:lnTo>
                  <a:lnTo>
                    <a:pt x="0" y="524509"/>
                  </a:lnTo>
                  <a:lnTo>
                    <a:pt x="54609" y="524509"/>
                  </a:lnTo>
                  <a:lnTo>
                    <a:pt x="54609" y="520700"/>
                  </a:lnTo>
                  <a:close/>
                </a:path>
                <a:path w="54609" h="835660">
                  <a:moveTo>
                    <a:pt x="54609" y="524510"/>
                  </a:moveTo>
                  <a:lnTo>
                    <a:pt x="0" y="524510"/>
                  </a:lnTo>
                  <a:lnTo>
                    <a:pt x="0" y="527049"/>
                  </a:lnTo>
                  <a:lnTo>
                    <a:pt x="54609" y="527049"/>
                  </a:lnTo>
                  <a:lnTo>
                    <a:pt x="54609" y="524510"/>
                  </a:lnTo>
                  <a:close/>
                </a:path>
                <a:path w="54609" h="835660">
                  <a:moveTo>
                    <a:pt x="54609" y="527050"/>
                  </a:moveTo>
                  <a:lnTo>
                    <a:pt x="0" y="527050"/>
                  </a:lnTo>
                  <a:lnTo>
                    <a:pt x="0" y="530859"/>
                  </a:lnTo>
                  <a:lnTo>
                    <a:pt x="54609" y="530859"/>
                  </a:lnTo>
                  <a:lnTo>
                    <a:pt x="54609" y="527050"/>
                  </a:lnTo>
                  <a:close/>
                </a:path>
                <a:path w="54609" h="835660">
                  <a:moveTo>
                    <a:pt x="54609" y="530860"/>
                  </a:moveTo>
                  <a:lnTo>
                    <a:pt x="0" y="530860"/>
                  </a:lnTo>
                  <a:lnTo>
                    <a:pt x="0" y="533399"/>
                  </a:lnTo>
                  <a:lnTo>
                    <a:pt x="54609" y="533399"/>
                  </a:lnTo>
                  <a:lnTo>
                    <a:pt x="54609" y="530860"/>
                  </a:lnTo>
                  <a:close/>
                </a:path>
                <a:path w="54609" h="835660">
                  <a:moveTo>
                    <a:pt x="12700" y="831849"/>
                  </a:moveTo>
                  <a:lnTo>
                    <a:pt x="0" y="831849"/>
                  </a:lnTo>
                  <a:lnTo>
                    <a:pt x="0" y="835659"/>
                  </a:lnTo>
                  <a:lnTo>
                    <a:pt x="6350" y="835659"/>
                  </a:lnTo>
                  <a:lnTo>
                    <a:pt x="6350" y="833119"/>
                  </a:lnTo>
                  <a:lnTo>
                    <a:pt x="12700" y="833119"/>
                  </a:lnTo>
                  <a:lnTo>
                    <a:pt x="12700" y="831849"/>
                  </a:lnTo>
                  <a:close/>
                </a:path>
                <a:path w="54609" h="835660">
                  <a:moveTo>
                    <a:pt x="25400" y="830579"/>
                  </a:moveTo>
                  <a:lnTo>
                    <a:pt x="19049" y="830579"/>
                  </a:lnTo>
                  <a:lnTo>
                    <a:pt x="19049" y="831849"/>
                  </a:lnTo>
                  <a:lnTo>
                    <a:pt x="25400" y="831849"/>
                  </a:lnTo>
                  <a:lnTo>
                    <a:pt x="25400" y="830579"/>
                  </a:lnTo>
                  <a:close/>
                </a:path>
                <a:path w="54609" h="835660">
                  <a:moveTo>
                    <a:pt x="43179" y="825499"/>
                  </a:moveTo>
                  <a:lnTo>
                    <a:pt x="0" y="825499"/>
                  </a:lnTo>
                  <a:lnTo>
                    <a:pt x="0" y="830579"/>
                  </a:lnTo>
                  <a:lnTo>
                    <a:pt x="30479" y="830579"/>
                  </a:lnTo>
                  <a:lnTo>
                    <a:pt x="30479" y="829309"/>
                  </a:lnTo>
                  <a:lnTo>
                    <a:pt x="36829" y="829309"/>
                  </a:lnTo>
                  <a:lnTo>
                    <a:pt x="36829" y="826769"/>
                  </a:lnTo>
                  <a:lnTo>
                    <a:pt x="43179" y="826769"/>
                  </a:lnTo>
                  <a:lnTo>
                    <a:pt x="43179" y="825499"/>
                  </a:lnTo>
                  <a:close/>
                </a:path>
                <a:path w="54609" h="835660">
                  <a:moveTo>
                    <a:pt x="54609" y="819149"/>
                  </a:moveTo>
                  <a:lnTo>
                    <a:pt x="0" y="819149"/>
                  </a:lnTo>
                  <a:lnTo>
                    <a:pt x="0" y="824230"/>
                  </a:lnTo>
                  <a:lnTo>
                    <a:pt x="49529" y="824230"/>
                  </a:lnTo>
                  <a:lnTo>
                    <a:pt x="49529" y="825499"/>
                  </a:lnTo>
                  <a:lnTo>
                    <a:pt x="54609" y="825499"/>
                  </a:lnTo>
                  <a:lnTo>
                    <a:pt x="54609" y="819149"/>
                  </a:lnTo>
                  <a:close/>
                </a:path>
                <a:path w="54609" h="835660">
                  <a:moveTo>
                    <a:pt x="54609" y="812799"/>
                  </a:moveTo>
                  <a:lnTo>
                    <a:pt x="0" y="812799"/>
                  </a:lnTo>
                  <a:lnTo>
                    <a:pt x="0" y="817879"/>
                  </a:lnTo>
                  <a:lnTo>
                    <a:pt x="54609" y="817879"/>
                  </a:lnTo>
                  <a:lnTo>
                    <a:pt x="54609" y="812799"/>
                  </a:lnTo>
                  <a:close/>
                </a:path>
                <a:path w="54609" h="835660">
                  <a:moveTo>
                    <a:pt x="54609" y="806449"/>
                  </a:moveTo>
                  <a:lnTo>
                    <a:pt x="0" y="806449"/>
                  </a:lnTo>
                  <a:lnTo>
                    <a:pt x="0" y="811530"/>
                  </a:lnTo>
                  <a:lnTo>
                    <a:pt x="54609" y="811530"/>
                  </a:lnTo>
                  <a:lnTo>
                    <a:pt x="54609" y="806449"/>
                  </a:lnTo>
                  <a:close/>
                </a:path>
                <a:path w="54609" h="835660">
                  <a:moveTo>
                    <a:pt x="54609" y="800099"/>
                  </a:moveTo>
                  <a:lnTo>
                    <a:pt x="0" y="800099"/>
                  </a:lnTo>
                  <a:lnTo>
                    <a:pt x="0" y="805180"/>
                  </a:lnTo>
                  <a:lnTo>
                    <a:pt x="54609" y="805180"/>
                  </a:lnTo>
                  <a:lnTo>
                    <a:pt x="54609" y="800099"/>
                  </a:lnTo>
                  <a:close/>
                </a:path>
                <a:path w="54609" h="835660">
                  <a:moveTo>
                    <a:pt x="54609" y="793749"/>
                  </a:moveTo>
                  <a:lnTo>
                    <a:pt x="0" y="793749"/>
                  </a:lnTo>
                  <a:lnTo>
                    <a:pt x="0" y="798829"/>
                  </a:lnTo>
                  <a:lnTo>
                    <a:pt x="54609" y="798829"/>
                  </a:lnTo>
                  <a:lnTo>
                    <a:pt x="54609" y="793749"/>
                  </a:lnTo>
                  <a:close/>
                </a:path>
                <a:path w="54609" h="835660">
                  <a:moveTo>
                    <a:pt x="54609" y="787399"/>
                  </a:moveTo>
                  <a:lnTo>
                    <a:pt x="0" y="787399"/>
                  </a:lnTo>
                  <a:lnTo>
                    <a:pt x="0" y="792479"/>
                  </a:lnTo>
                  <a:lnTo>
                    <a:pt x="54609" y="792479"/>
                  </a:lnTo>
                  <a:lnTo>
                    <a:pt x="54609" y="787399"/>
                  </a:lnTo>
                  <a:close/>
                </a:path>
                <a:path w="54609" h="835660">
                  <a:moveTo>
                    <a:pt x="54609" y="781049"/>
                  </a:moveTo>
                  <a:lnTo>
                    <a:pt x="0" y="781049"/>
                  </a:lnTo>
                  <a:lnTo>
                    <a:pt x="0" y="786130"/>
                  </a:lnTo>
                  <a:lnTo>
                    <a:pt x="54609" y="786130"/>
                  </a:lnTo>
                  <a:lnTo>
                    <a:pt x="54609" y="781049"/>
                  </a:lnTo>
                  <a:close/>
                </a:path>
                <a:path w="54609" h="835660">
                  <a:moveTo>
                    <a:pt x="54609" y="774699"/>
                  </a:moveTo>
                  <a:lnTo>
                    <a:pt x="0" y="774699"/>
                  </a:lnTo>
                  <a:lnTo>
                    <a:pt x="0" y="779780"/>
                  </a:lnTo>
                  <a:lnTo>
                    <a:pt x="54609" y="779780"/>
                  </a:lnTo>
                  <a:lnTo>
                    <a:pt x="54609" y="774699"/>
                  </a:lnTo>
                  <a:close/>
                </a:path>
                <a:path w="54609" h="835660">
                  <a:moveTo>
                    <a:pt x="54609" y="768349"/>
                  </a:moveTo>
                  <a:lnTo>
                    <a:pt x="0" y="768349"/>
                  </a:lnTo>
                  <a:lnTo>
                    <a:pt x="0" y="773429"/>
                  </a:lnTo>
                  <a:lnTo>
                    <a:pt x="54609" y="773429"/>
                  </a:lnTo>
                  <a:lnTo>
                    <a:pt x="54609" y="768349"/>
                  </a:lnTo>
                  <a:close/>
                </a:path>
                <a:path w="54609" h="835660">
                  <a:moveTo>
                    <a:pt x="54609" y="761999"/>
                  </a:moveTo>
                  <a:lnTo>
                    <a:pt x="0" y="761999"/>
                  </a:lnTo>
                  <a:lnTo>
                    <a:pt x="0" y="767079"/>
                  </a:lnTo>
                  <a:lnTo>
                    <a:pt x="54609" y="767079"/>
                  </a:lnTo>
                  <a:lnTo>
                    <a:pt x="54609" y="761999"/>
                  </a:lnTo>
                  <a:close/>
                </a:path>
                <a:path w="54609" h="835660">
                  <a:moveTo>
                    <a:pt x="54609" y="755649"/>
                  </a:moveTo>
                  <a:lnTo>
                    <a:pt x="0" y="755649"/>
                  </a:lnTo>
                  <a:lnTo>
                    <a:pt x="0" y="760729"/>
                  </a:lnTo>
                  <a:lnTo>
                    <a:pt x="54609" y="760729"/>
                  </a:lnTo>
                  <a:lnTo>
                    <a:pt x="54609" y="755649"/>
                  </a:lnTo>
                  <a:close/>
                </a:path>
                <a:path w="54609" h="835660">
                  <a:moveTo>
                    <a:pt x="54609" y="749299"/>
                  </a:moveTo>
                  <a:lnTo>
                    <a:pt x="0" y="749299"/>
                  </a:lnTo>
                  <a:lnTo>
                    <a:pt x="0" y="754380"/>
                  </a:lnTo>
                  <a:lnTo>
                    <a:pt x="54609" y="754380"/>
                  </a:lnTo>
                  <a:lnTo>
                    <a:pt x="54609" y="749299"/>
                  </a:lnTo>
                  <a:close/>
                </a:path>
                <a:path w="54609" h="835660">
                  <a:moveTo>
                    <a:pt x="54609" y="742949"/>
                  </a:moveTo>
                  <a:lnTo>
                    <a:pt x="0" y="742949"/>
                  </a:lnTo>
                  <a:lnTo>
                    <a:pt x="0" y="748029"/>
                  </a:lnTo>
                  <a:lnTo>
                    <a:pt x="54609" y="748029"/>
                  </a:lnTo>
                  <a:lnTo>
                    <a:pt x="54609" y="742949"/>
                  </a:lnTo>
                  <a:close/>
                </a:path>
                <a:path w="54609" h="835660">
                  <a:moveTo>
                    <a:pt x="54609" y="736599"/>
                  </a:moveTo>
                  <a:lnTo>
                    <a:pt x="0" y="736599"/>
                  </a:lnTo>
                  <a:lnTo>
                    <a:pt x="0" y="741680"/>
                  </a:lnTo>
                  <a:lnTo>
                    <a:pt x="54609" y="741680"/>
                  </a:lnTo>
                  <a:lnTo>
                    <a:pt x="54609" y="736599"/>
                  </a:lnTo>
                  <a:close/>
                </a:path>
                <a:path w="54609" h="835660">
                  <a:moveTo>
                    <a:pt x="54609" y="730250"/>
                  </a:moveTo>
                  <a:lnTo>
                    <a:pt x="0" y="730250"/>
                  </a:lnTo>
                  <a:lnTo>
                    <a:pt x="0" y="735330"/>
                  </a:lnTo>
                  <a:lnTo>
                    <a:pt x="54609" y="735330"/>
                  </a:lnTo>
                  <a:lnTo>
                    <a:pt x="54609" y="730250"/>
                  </a:lnTo>
                  <a:close/>
                </a:path>
                <a:path w="54609" h="835660">
                  <a:moveTo>
                    <a:pt x="54609" y="723899"/>
                  </a:moveTo>
                  <a:lnTo>
                    <a:pt x="0" y="723899"/>
                  </a:lnTo>
                  <a:lnTo>
                    <a:pt x="0" y="728979"/>
                  </a:lnTo>
                  <a:lnTo>
                    <a:pt x="54609" y="728979"/>
                  </a:lnTo>
                  <a:lnTo>
                    <a:pt x="54609" y="723899"/>
                  </a:lnTo>
                  <a:close/>
                </a:path>
                <a:path w="54609" h="835660">
                  <a:moveTo>
                    <a:pt x="54609" y="717549"/>
                  </a:moveTo>
                  <a:lnTo>
                    <a:pt x="0" y="717549"/>
                  </a:lnTo>
                  <a:lnTo>
                    <a:pt x="0" y="722630"/>
                  </a:lnTo>
                  <a:lnTo>
                    <a:pt x="54609" y="722630"/>
                  </a:lnTo>
                  <a:lnTo>
                    <a:pt x="54609" y="717549"/>
                  </a:lnTo>
                  <a:close/>
                </a:path>
                <a:path w="54609" h="835660">
                  <a:moveTo>
                    <a:pt x="54609" y="711199"/>
                  </a:moveTo>
                  <a:lnTo>
                    <a:pt x="0" y="711199"/>
                  </a:lnTo>
                  <a:lnTo>
                    <a:pt x="0" y="716279"/>
                  </a:lnTo>
                  <a:lnTo>
                    <a:pt x="54609" y="716279"/>
                  </a:lnTo>
                  <a:lnTo>
                    <a:pt x="54609" y="711199"/>
                  </a:lnTo>
                  <a:close/>
                </a:path>
                <a:path w="54609" h="835660">
                  <a:moveTo>
                    <a:pt x="54609" y="704849"/>
                  </a:moveTo>
                  <a:lnTo>
                    <a:pt x="0" y="704849"/>
                  </a:lnTo>
                  <a:lnTo>
                    <a:pt x="0" y="709930"/>
                  </a:lnTo>
                  <a:lnTo>
                    <a:pt x="54609" y="709930"/>
                  </a:lnTo>
                  <a:lnTo>
                    <a:pt x="54609" y="704849"/>
                  </a:lnTo>
                  <a:close/>
                </a:path>
                <a:path w="54609" h="835660">
                  <a:moveTo>
                    <a:pt x="54609" y="698499"/>
                  </a:moveTo>
                  <a:lnTo>
                    <a:pt x="0" y="698499"/>
                  </a:lnTo>
                  <a:lnTo>
                    <a:pt x="0" y="703579"/>
                  </a:lnTo>
                  <a:lnTo>
                    <a:pt x="54609" y="703579"/>
                  </a:lnTo>
                  <a:lnTo>
                    <a:pt x="54609" y="698499"/>
                  </a:lnTo>
                  <a:close/>
                </a:path>
                <a:path w="54609" h="835660">
                  <a:moveTo>
                    <a:pt x="54609" y="692149"/>
                  </a:moveTo>
                  <a:lnTo>
                    <a:pt x="0" y="692149"/>
                  </a:lnTo>
                  <a:lnTo>
                    <a:pt x="0" y="697229"/>
                  </a:lnTo>
                  <a:lnTo>
                    <a:pt x="54609" y="697229"/>
                  </a:lnTo>
                  <a:lnTo>
                    <a:pt x="54609" y="692149"/>
                  </a:lnTo>
                  <a:close/>
                </a:path>
                <a:path w="54609" h="835660">
                  <a:moveTo>
                    <a:pt x="54609" y="685799"/>
                  </a:moveTo>
                  <a:lnTo>
                    <a:pt x="0" y="685799"/>
                  </a:lnTo>
                  <a:lnTo>
                    <a:pt x="0" y="690880"/>
                  </a:lnTo>
                  <a:lnTo>
                    <a:pt x="54609" y="690880"/>
                  </a:lnTo>
                  <a:lnTo>
                    <a:pt x="54609" y="685799"/>
                  </a:lnTo>
                  <a:close/>
                </a:path>
                <a:path w="54609" h="835660">
                  <a:moveTo>
                    <a:pt x="54609" y="679449"/>
                  </a:moveTo>
                  <a:lnTo>
                    <a:pt x="0" y="679449"/>
                  </a:lnTo>
                  <a:lnTo>
                    <a:pt x="0" y="684529"/>
                  </a:lnTo>
                  <a:lnTo>
                    <a:pt x="54609" y="684529"/>
                  </a:lnTo>
                  <a:lnTo>
                    <a:pt x="54609" y="679449"/>
                  </a:lnTo>
                  <a:close/>
                </a:path>
                <a:path w="54609" h="835660">
                  <a:moveTo>
                    <a:pt x="54609" y="673099"/>
                  </a:moveTo>
                  <a:lnTo>
                    <a:pt x="0" y="673099"/>
                  </a:lnTo>
                  <a:lnTo>
                    <a:pt x="0" y="678180"/>
                  </a:lnTo>
                  <a:lnTo>
                    <a:pt x="54609" y="678180"/>
                  </a:lnTo>
                  <a:lnTo>
                    <a:pt x="54609" y="673099"/>
                  </a:lnTo>
                  <a:close/>
                </a:path>
                <a:path w="54609" h="835660">
                  <a:moveTo>
                    <a:pt x="54609" y="666749"/>
                  </a:moveTo>
                  <a:lnTo>
                    <a:pt x="0" y="666749"/>
                  </a:lnTo>
                  <a:lnTo>
                    <a:pt x="0" y="671830"/>
                  </a:lnTo>
                  <a:lnTo>
                    <a:pt x="54609" y="671830"/>
                  </a:lnTo>
                  <a:lnTo>
                    <a:pt x="54609" y="666749"/>
                  </a:lnTo>
                  <a:close/>
                </a:path>
                <a:path w="54609" h="835660">
                  <a:moveTo>
                    <a:pt x="54609" y="660399"/>
                  </a:moveTo>
                  <a:lnTo>
                    <a:pt x="0" y="660399"/>
                  </a:lnTo>
                  <a:lnTo>
                    <a:pt x="0" y="665479"/>
                  </a:lnTo>
                  <a:lnTo>
                    <a:pt x="54609" y="665479"/>
                  </a:lnTo>
                  <a:lnTo>
                    <a:pt x="54609" y="660399"/>
                  </a:lnTo>
                  <a:close/>
                </a:path>
                <a:path w="54609" h="835660">
                  <a:moveTo>
                    <a:pt x="54609" y="654049"/>
                  </a:moveTo>
                  <a:lnTo>
                    <a:pt x="0" y="654049"/>
                  </a:lnTo>
                  <a:lnTo>
                    <a:pt x="0" y="659129"/>
                  </a:lnTo>
                  <a:lnTo>
                    <a:pt x="54609" y="659129"/>
                  </a:lnTo>
                  <a:lnTo>
                    <a:pt x="54609" y="654049"/>
                  </a:lnTo>
                  <a:close/>
                </a:path>
                <a:path w="54609" h="835660">
                  <a:moveTo>
                    <a:pt x="54609" y="647699"/>
                  </a:moveTo>
                  <a:lnTo>
                    <a:pt x="0" y="647699"/>
                  </a:lnTo>
                  <a:lnTo>
                    <a:pt x="0" y="652780"/>
                  </a:lnTo>
                  <a:lnTo>
                    <a:pt x="54609" y="652780"/>
                  </a:lnTo>
                  <a:lnTo>
                    <a:pt x="54609" y="647699"/>
                  </a:lnTo>
                  <a:close/>
                </a:path>
                <a:path w="54609" h="835660">
                  <a:moveTo>
                    <a:pt x="54609" y="641349"/>
                  </a:moveTo>
                  <a:lnTo>
                    <a:pt x="0" y="641349"/>
                  </a:lnTo>
                  <a:lnTo>
                    <a:pt x="0" y="646429"/>
                  </a:lnTo>
                  <a:lnTo>
                    <a:pt x="54609" y="646429"/>
                  </a:lnTo>
                  <a:lnTo>
                    <a:pt x="54609" y="641349"/>
                  </a:lnTo>
                  <a:close/>
                </a:path>
                <a:path w="54609" h="835660">
                  <a:moveTo>
                    <a:pt x="54609" y="634999"/>
                  </a:moveTo>
                  <a:lnTo>
                    <a:pt x="0" y="634999"/>
                  </a:lnTo>
                  <a:lnTo>
                    <a:pt x="0" y="640079"/>
                  </a:lnTo>
                  <a:lnTo>
                    <a:pt x="54609" y="640079"/>
                  </a:lnTo>
                  <a:lnTo>
                    <a:pt x="54609" y="634999"/>
                  </a:lnTo>
                  <a:close/>
                </a:path>
                <a:path w="54609" h="835660">
                  <a:moveTo>
                    <a:pt x="54609" y="628649"/>
                  </a:moveTo>
                  <a:lnTo>
                    <a:pt x="0" y="628649"/>
                  </a:lnTo>
                  <a:lnTo>
                    <a:pt x="0" y="633729"/>
                  </a:lnTo>
                  <a:lnTo>
                    <a:pt x="54609" y="633729"/>
                  </a:lnTo>
                  <a:lnTo>
                    <a:pt x="54609" y="628649"/>
                  </a:lnTo>
                  <a:close/>
                </a:path>
                <a:path w="54609" h="835660">
                  <a:moveTo>
                    <a:pt x="54609" y="622299"/>
                  </a:moveTo>
                  <a:lnTo>
                    <a:pt x="0" y="622299"/>
                  </a:lnTo>
                  <a:lnTo>
                    <a:pt x="0" y="627379"/>
                  </a:lnTo>
                  <a:lnTo>
                    <a:pt x="54609" y="627379"/>
                  </a:lnTo>
                  <a:lnTo>
                    <a:pt x="54609" y="622299"/>
                  </a:lnTo>
                  <a:close/>
                </a:path>
                <a:path w="54609" h="835660">
                  <a:moveTo>
                    <a:pt x="54609" y="615949"/>
                  </a:moveTo>
                  <a:lnTo>
                    <a:pt x="0" y="615949"/>
                  </a:lnTo>
                  <a:lnTo>
                    <a:pt x="0" y="621030"/>
                  </a:lnTo>
                  <a:lnTo>
                    <a:pt x="54609" y="621030"/>
                  </a:lnTo>
                  <a:lnTo>
                    <a:pt x="54609" y="615949"/>
                  </a:lnTo>
                  <a:close/>
                </a:path>
                <a:path w="54609" h="835660">
                  <a:moveTo>
                    <a:pt x="54609" y="609599"/>
                  </a:moveTo>
                  <a:lnTo>
                    <a:pt x="0" y="609599"/>
                  </a:lnTo>
                  <a:lnTo>
                    <a:pt x="0" y="614679"/>
                  </a:lnTo>
                  <a:lnTo>
                    <a:pt x="54609" y="614679"/>
                  </a:lnTo>
                  <a:lnTo>
                    <a:pt x="54609" y="609599"/>
                  </a:lnTo>
                  <a:close/>
                </a:path>
                <a:path w="54609" h="835660">
                  <a:moveTo>
                    <a:pt x="54609" y="603249"/>
                  </a:moveTo>
                  <a:lnTo>
                    <a:pt x="0" y="603249"/>
                  </a:lnTo>
                  <a:lnTo>
                    <a:pt x="0" y="608329"/>
                  </a:lnTo>
                  <a:lnTo>
                    <a:pt x="54609" y="608329"/>
                  </a:lnTo>
                  <a:lnTo>
                    <a:pt x="54609" y="603249"/>
                  </a:lnTo>
                  <a:close/>
                </a:path>
                <a:path w="54609" h="835660">
                  <a:moveTo>
                    <a:pt x="54609" y="596899"/>
                  </a:moveTo>
                  <a:lnTo>
                    <a:pt x="0" y="596899"/>
                  </a:lnTo>
                  <a:lnTo>
                    <a:pt x="0" y="601979"/>
                  </a:lnTo>
                  <a:lnTo>
                    <a:pt x="54609" y="601979"/>
                  </a:lnTo>
                  <a:lnTo>
                    <a:pt x="54609" y="596899"/>
                  </a:lnTo>
                  <a:close/>
                </a:path>
                <a:path w="54609" h="835660">
                  <a:moveTo>
                    <a:pt x="54609" y="590549"/>
                  </a:moveTo>
                  <a:lnTo>
                    <a:pt x="0" y="590549"/>
                  </a:lnTo>
                  <a:lnTo>
                    <a:pt x="0" y="595630"/>
                  </a:lnTo>
                  <a:lnTo>
                    <a:pt x="54609" y="595630"/>
                  </a:lnTo>
                  <a:lnTo>
                    <a:pt x="54609" y="590549"/>
                  </a:lnTo>
                  <a:close/>
                </a:path>
                <a:path w="54609" h="835660">
                  <a:moveTo>
                    <a:pt x="54609" y="584199"/>
                  </a:moveTo>
                  <a:lnTo>
                    <a:pt x="0" y="584199"/>
                  </a:lnTo>
                  <a:lnTo>
                    <a:pt x="0" y="589279"/>
                  </a:lnTo>
                  <a:lnTo>
                    <a:pt x="54609" y="589279"/>
                  </a:lnTo>
                  <a:lnTo>
                    <a:pt x="54609" y="584199"/>
                  </a:lnTo>
                  <a:close/>
                </a:path>
                <a:path w="54609" h="835660">
                  <a:moveTo>
                    <a:pt x="54609" y="577849"/>
                  </a:moveTo>
                  <a:lnTo>
                    <a:pt x="0" y="577849"/>
                  </a:lnTo>
                  <a:lnTo>
                    <a:pt x="0" y="582929"/>
                  </a:lnTo>
                  <a:lnTo>
                    <a:pt x="54609" y="582929"/>
                  </a:lnTo>
                  <a:lnTo>
                    <a:pt x="54609" y="577849"/>
                  </a:lnTo>
                  <a:close/>
                </a:path>
                <a:path w="54609" h="835660">
                  <a:moveTo>
                    <a:pt x="54609" y="571499"/>
                  </a:moveTo>
                  <a:lnTo>
                    <a:pt x="0" y="571499"/>
                  </a:lnTo>
                  <a:lnTo>
                    <a:pt x="0" y="576580"/>
                  </a:lnTo>
                  <a:lnTo>
                    <a:pt x="54609" y="576580"/>
                  </a:lnTo>
                  <a:lnTo>
                    <a:pt x="54609" y="571499"/>
                  </a:lnTo>
                  <a:close/>
                </a:path>
                <a:path w="54609" h="835660">
                  <a:moveTo>
                    <a:pt x="54609" y="565149"/>
                  </a:moveTo>
                  <a:lnTo>
                    <a:pt x="0" y="565149"/>
                  </a:lnTo>
                  <a:lnTo>
                    <a:pt x="0" y="570230"/>
                  </a:lnTo>
                  <a:lnTo>
                    <a:pt x="54609" y="570230"/>
                  </a:lnTo>
                  <a:lnTo>
                    <a:pt x="54609" y="565149"/>
                  </a:lnTo>
                  <a:close/>
                </a:path>
                <a:path w="54609" h="835660">
                  <a:moveTo>
                    <a:pt x="54609" y="558799"/>
                  </a:moveTo>
                  <a:lnTo>
                    <a:pt x="0" y="558799"/>
                  </a:lnTo>
                  <a:lnTo>
                    <a:pt x="0" y="563880"/>
                  </a:lnTo>
                  <a:lnTo>
                    <a:pt x="54609" y="563880"/>
                  </a:lnTo>
                  <a:lnTo>
                    <a:pt x="54609" y="558799"/>
                  </a:lnTo>
                  <a:close/>
                </a:path>
                <a:path w="54609" h="835660">
                  <a:moveTo>
                    <a:pt x="54609" y="552449"/>
                  </a:moveTo>
                  <a:lnTo>
                    <a:pt x="0" y="552449"/>
                  </a:lnTo>
                  <a:lnTo>
                    <a:pt x="0" y="557529"/>
                  </a:lnTo>
                  <a:lnTo>
                    <a:pt x="54609" y="557529"/>
                  </a:lnTo>
                  <a:lnTo>
                    <a:pt x="54609" y="552449"/>
                  </a:lnTo>
                  <a:close/>
                </a:path>
                <a:path w="54609" h="835660">
                  <a:moveTo>
                    <a:pt x="54609" y="546099"/>
                  </a:moveTo>
                  <a:lnTo>
                    <a:pt x="0" y="546099"/>
                  </a:lnTo>
                  <a:lnTo>
                    <a:pt x="0" y="551180"/>
                  </a:lnTo>
                  <a:lnTo>
                    <a:pt x="54609" y="551180"/>
                  </a:lnTo>
                  <a:lnTo>
                    <a:pt x="54609" y="546099"/>
                  </a:lnTo>
                  <a:close/>
                </a:path>
                <a:path w="54609" h="835660">
                  <a:moveTo>
                    <a:pt x="54609" y="539749"/>
                  </a:moveTo>
                  <a:lnTo>
                    <a:pt x="0" y="539749"/>
                  </a:lnTo>
                  <a:lnTo>
                    <a:pt x="0" y="544830"/>
                  </a:lnTo>
                  <a:lnTo>
                    <a:pt x="54609" y="544830"/>
                  </a:lnTo>
                  <a:lnTo>
                    <a:pt x="54609" y="539749"/>
                  </a:lnTo>
                  <a:close/>
                </a:path>
                <a:path w="54609" h="835660">
                  <a:moveTo>
                    <a:pt x="54609" y="534669"/>
                  </a:moveTo>
                  <a:lnTo>
                    <a:pt x="0" y="534669"/>
                  </a:lnTo>
                  <a:lnTo>
                    <a:pt x="0" y="538479"/>
                  </a:lnTo>
                  <a:lnTo>
                    <a:pt x="54609" y="538479"/>
                  </a:lnTo>
                  <a:lnTo>
                    <a:pt x="54609" y="534669"/>
                  </a:lnTo>
                  <a:close/>
                </a:path>
              </a:pathLst>
            </a:custGeom>
            <a:solidFill>
              <a:srgbClr val="257325"/>
            </a:solidFill>
          </p:spPr>
          <p:txBody>
            <a:bodyPr wrap="square" lIns="0" tIns="0" rIns="0" bIns="0" rtlCol="0"/>
            <a:lstStyle/>
            <a:p>
              <a:endParaRPr/>
            </a:p>
          </p:txBody>
        </p:sp>
        <p:sp>
          <p:nvSpPr>
            <p:cNvPr id="946" name="object 946"/>
            <p:cNvSpPr/>
            <p:nvPr/>
          </p:nvSpPr>
          <p:spPr>
            <a:xfrm>
              <a:off x="6466839" y="5510529"/>
              <a:ext cx="55880" cy="843280"/>
            </a:xfrm>
            <a:custGeom>
              <a:avLst/>
              <a:gdLst/>
              <a:ahLst/>
              <a:cxnLst/>
              <a:rect l="l" t="t" r="r" b="b"/>
              <a:pathLst>
                <a:path w="55879" h="843279">
                  <a:moveTo>
                    <a:pt x="55880" y="0"/>
                  </a:moveTo>
                  <a:lnTo>
                    <a:pt x="30480" y="0"/>
                  </a:lnTo>
                  <a:lnTo>
                    <a:pt x="30480" y="1270"/>
                  </a:lnTo>
                  <a:lnTo>
                    <a:pt x="0" y="1270"/>
                  </a:lnTo>
                  <a:lnTo>
                    <a:pt x="0" y="2540"/>
                  </a:lnTo>
                  <a:lnTo>
                    <a:pt x="55880" y="2540"/>
                  </a:lnTo>
                  <a:lnTo>
                    <a:pt x="55880" y="0"/>
                  </a:lnTo>
                  <a:close/>
                </a:path>
                <a:path w="55879" h="843279">
                  <a:moveTo>
                    <a:pt x="55880" y="2540"/>
                  </a:moveTo>
                  <a:lnTo>
                    <a:pt x="0" y="2540"/>
                  </a:lnTo>
                  <a:lnTo>
                    <a:pt x="0" y="5080"/>
                  </a:lnTo>
                  <a:lnTo>
                    <a:pt x="55880" y="5080"/>
                  </a:lnTo>
                  <a:lnTo>
                    <a:pt x="55880" y="2540"/>
                  </a:lnTo>
                  <a:close/>
                </a:path>
                <a:path w="55879" h="843279">
                  <a:moveTo>
                    <a:pt x="55880" y="5080"/>
                  </a:moveTo>
                  <a:lnTo>
                    <a:pt x="0" y="5080"/>
                  </a:lnTo>
                  <a:lnTo>
                    <a:pt x="0" y="11430"/>
                  </a:lnTo>
                  <a:lnTo>
                    <a:pt x="55880" y="11430"/>
                  </a:lnTo>
                  <a:lnTo>
                    <a:pt x="55880" y="5080"/>
                  </a:lnTo>
                  <a:close/>
                </a:path>
                <a:path w="55879" h="843279">
                  <a:moveTo>
                    <a:pt x="55880" y="11430"/>
                  </a:moveTo>
                  <a:lnTo>
                    <a:pt x="0" y="11430"/>
                  </a:lnTo>
                  <a:lnTo>
                    <a:pt x="0" y="21590"/>
                  </a:lnTo>
                  <a:lnTo>
                    <a:pt x="55880" y="21590"/>
                  </a:lnTo>
                  <a:lnTo>
                    <a:pt x="55880" y="11430"/>
                  </a:lnTo>
                  <a:close/>
                </a:path>
                <a:path w="55879" h="843279">
                  <a:moveTo>
                    <a:pt x="55880" y="21590"/>
                  </a:moveTo>
                  <a:lnTo>
                    <a:pt x="0" y="21590"/>
                  </a:lnTo>
                  <a:lnTo>
                    <a:pt x="0" y="24130"/>
                  </a:lnTo>
                  <a:lnTo>
                    <a:pt x="55880" y="24130"/>
                  </a:lnTo>
                  <a:lnTo>
                    <a:pt x="55880" y="21590"/>
                  </a:lnTo>
                  <a:close/>
                </a:path>
                <a:path w="55879" h="843279">
                  <a:moveTo>
                    <a:pt x="55880" y="24130"/>
                  </a:moveTo>
                  <a:lnTo>
                    <a:pt x="0" y="24130"/>
                  </a:lnTo>
                  <a:lnTo>
                    <a:pt x="0" y="27940"/>
                  </a:lnTo>
                  <a:lnTo>
                    <a:pt x="55880" y="27940"/>
                  </a:lnTo>
                  <a:lnTo>
                    <a:pt x="55880" y="24130"/>
                  </a:lnTo>
                  <a:close/>
                </a:path>
                <a:path w="55879" h="843279">
                  <a:moveTo>
                    <a:pt x="55880" y="27940"/>
                  </a:moveTo>
                  <a:lnTo>
                    <a:pt x="0" y="27940"/>
                  </a:lnTo>
                  <a:lnTo>
                    <a:pt x="0" y="30480"/>
                  </a:lnTo>
                  <a:lnTo>
                    <a:pt x="55880" y="30480"/>
                  </a:lnTo>
                  <a:lnTo>
                    <a:pt x="55880" y="27940"/>
                  </a:lnTo>
                  <a:close/>
                </a:path>
                <a:path w="55879" h="843279">
                  <a:moveTo>
                    <a:pt x="55880" y="30480"/>
                  </a:moveTo>
                  <a:lnTo>
                    <a:pt x="0" y="30480"/>
                  </a:lnTo>
                  <a:lnTo>
                    <a:pt x="0" y="34290"/>
                  </a:lnTo>
                  <a:lnTo>
                    <a:pt x="55880" y="34290"/>
                  </a:lnTo>
                  <a:lnTo>
                    <a:pt x="55880" y="30480"/>
                  </a:lnTo>
                  <a:close/>
                </a:path>
                <a:path w="55879" h="843279">
                  <a:moveTo>
                    <a:pt x="55880" y="34290"/>
                  </a:moveTo>
                  <a:lnTo>
                    <a:pt x="0" y="34290"/>
                  </a:lnTo>
                  <a:lnTo>
                    <a:pt x="0" y="46990"/>
                  </a:lnTo>
                  <a:lnTo>
                    <a:pt x="55880" y="46990"/>
                  </a:lnTo>
                  <a:lnTo>
                    <a:pt x="55880" y="34290"/>
                  </a:lnTo>
                  <a:close/>
                </a:path>
                <a:path w="55879" h="843279">
                  <a:moveTo>
                    <a:pt x="55880" y="46990"/>
                  </a:moveTo>
                  <a:lnTo>
                    <a:pt x="0" y="46990"/>
                  </a:lnTo>
                  <a:lnTo>
                    <a:pt x="0" y="49530"/>
                  </a:lnTo>
                  <a:lnTo>
                    <a:pt x="55880" y="49530"/>
                  </a:lnTo>
                  <a:lnTo>
                    <a:pt x="55880" y="46990"/>
                  </a:lnTo>
                  <a:close/>
                </a:path>
                <a:path w="55879" h="843279">
                  <a:moveTo>
                    <a:pt x="55880" y="49530"/>
                  </a:moveTo>
                  <a:lnTo>
                    <a:pt x="0" y="49530"/>
                  </a:lnTo>
                  <a:lnTo>
                    <a:pt x="0" y="53340"/>
                  </a:lnTo>
                  <a:lnTo>
                    <a:pt x="55880" y="53340"/>
                  </a:lnTo>
                  <a:lnTo>
                    <a:pt x="55880" y="49530"/>
                  </a:lnTo>
                  <a:close/>
                </a:path>
                <a:path w="55879" h="843279">
                  <a:moveTo>
                    <a:pt x="55880" y="53340"/>
                  </a:moveTo>
                  <a:lnTo>
                    <a:pt x="0" y="53340"/>
                  </a:lnTo>
                  <a:lnTo>
                    <a:pt x="0" y="59690"/>
                  </a:lnTo>
                  <a:lnTo>
                    <a:pt x="55880" y="59690"/>
                  </a:lnTo>
                  <a:lnTo>
                    <a:pt x="55880" y="53340"/>
                  </a:lnTo>
                  <a:close/>
                </a:path>
                <a:path w="55879" h="843279">
                  <a:moveTo>
                    <a:pt x="55880" y="59690"/>
                  </a:moveTo>
                  <a:lnTo>
                    <a:pt x="0" y="59690"/>
                  </a:lnTo>
                  <a:lnTo>
                    <a:pt x="0" y="62230"/>
                  </a:lnTo>
                  <a:lnTo>
                    <a:pt x="55880" y="62230"/>
                  </a:lnTo>
                  <a:lnTo>
                    <a:pt x="55880" y="59690"/>
                  </a:lnTo>
                  <a:close/>
                </a:path>
                <a:path w="55879" h="843279">
                  <a:moveTo>
                    <a:pt x="55880" y="62230"/>
                  </a:moveTo>
                  <a:lnTo>
                    <a:pt x="0" y="62230"/>
                  </a:lnTo>
                  <a:lnTo>
                    <a:pt x="0" y="78740"/>
                  </a:lnTo>
                  <a:lnTo>
                    <a:pt x="55880" y="78740"/>
                  </a:lnTo>
                  <a:lnTo>
                    <a:pt x="55880" y="62230"/>
                  </a:lnTo>
                  <a:close/>
                </a:path>
                <a:path w="55879" h="843279">
                  <a:moveTo>
                    <a:pt x="55880" y="78740"/>
                  </a:moveTo>
                  <a:lnTo>
                    <a:pt x="0" y="78740"/>
                  </a:lnTo>
                  <a:lnTo>
                    <a:pt x="0" y="81280"/>
                  </a:lnTo>
                  <a:lnTo>
                    <a:pt x="55880" y="81280"/>
                  </a:lnTo>
                  <a:lnTo>
                    <a:pt x="55880" y="78740"/>
                  </a:lnTo>
                  <a:close/>
                </a:path>
                <a:path w="55879" h="843279">
                  <a:moveTo>
                    <a:pt x="55880" y="81280"/>
                  </a:moveTo>
                  <a:lnTo>
                    <a:pt x="0" y="81280"/>
                  </a:lnTo>
                  <a:lnTo>
                    <a:pt x="0" y="85090"/>
                  </a:lnTo>
                  <a:lnTo>
                    <a:pt x="55880" y="85090"/>
                  </a:lnTo>
                  <a:lnTo>
                    <a:pt x="55880" y="81280"/>
                  </a:lnTo>
                  <a:close/>
                </a:path>
                <a:path w="55879" h="843279">
                  <a:moveTo>
                    <a:pt x="55880" y="85090"/>
                  </a:moveTo>
                  <a:lnTo>
                    <a:pt x="0" y="85090"/>
                  </a:lnTo>
                  <a:lnTo>
                    <a:pt x="0" y="87630"/>
                  </a:lnTo>
                  <a:lnTo>
                    <a:pt x="55880" y="87630"/>
                  </a:lnTo>
                  <a:lnTo>
                    <a:pt x="55880" y="85090"/>
                  </a:lnTo>
                  <a:close/>
                </a:path>
                <a:path w="55879" h="843279">
                  <a:moveTo>
                    <a:pt x="55880" y="87630"/>
                  </a:moveTo>
                  <a:lnTo>
                    <a:pt x="0" y="87630"/>
                  </a:lnTo>
                  <a:lnTo>
                    <a:pt x="0" y="91440"/>
                  </a:lnTo>
                  <a:lnTo>
                    <a:pt x="55880" y="91440"/>
                  </a:lnTo>
                  <a:lnTo>
                    <a:pt x="55880" y="87630"/>
                  </a:lnTo>
                  <a:close/>
                </a:path>
                <a:path w="55879" h="843279">
                  <a:moveTo>
                    <a:pt x="55880" y="91440"/>
                  </a:moveTo>
                  <a:lnTo>
                    <a:pt x="0" y="91440"/>
                  </a:lnTo>
                  <a:lnTo>
                    <a:pt x="0" y="97790"/>
                  </a:lnTo>
                  <a:lnTo>
                    <a:pt x="55880" y="97790"/>
                  </a:lnTo>
                  <a:lnTo>
                    <a:pt x="55880" y="91440"/>
                  </a:lnTo>
                  <a:close/>
                </a:path>
                <a:path w="55879" h="843279">
                  <a:moveTo>
                    <a:pt x="55880" y="97790"/>
                  </a:moveTo>
                  <a:lnTo>
                    <a:pt x="0" y="97790"/>
                  </a:lnTo>
                  <a:lnTo>
                    <a:pt x="0" y="104140"/>
                  </a:lnTo>
                  <a:lnTo>
                    <a:pt x="55880" y="104140"/>
                  </a:lnTo>
                  <a:lnTo>
                    <a:pt x="55880" y="97790"/>
                  </a:lnTo>
                  <a:close/>
                </a:path>
                <a:path w="55879" h="843279">
                  <a:moveTo>
                    <a:pt x="55880" y="104140"/>
                  </a:moveTo>
                  <a:lnTo>
                    <a:pt x="0" y="104140"/>
                  </a:lnTo>
                  <a:lnTo>
                    <a:pt x="0" y="106680"/>
                  </a:lnTo>
                  <a:lnTo>
                    <a:pt x="55880" y="106680"/>
                  </a:lnTo>
                  <a:lnTo>
                    <a:pt x="55880" y="104140"/>
                  </a:lnTo>
                  <a:close/>
                </a:path>
                <a:path w="55879" h="843279">
                  <a:moveTo>
                    <a:pt x="55880" y="106680"/>
                  </a:moveTo>
                  <a:lnTo>
                    <a:pt x="0" y="106680"/>
                  </a:lnTo>
                  <a:lnTo>
                    <a:pt x="0" y="110490"/>
                  </a:lnTo>
                  <a:lnTo>
                    <a:pt x="55880" y="110490"/>
                  </a:lnTo>
                  <a:lnTo>
                    <a:pt x="55880" y="106680"/>
                  </a:lnTo>
                  <a:close/>
                </a:path>
                <a:path w="55879" h="843279">
                  <a:moveTo>
                    <a:pt x="55880" y="110490"/>
                  </a:moveTo>
                  <a:lnTo>
                    <a:pt x="0" y="110490"/>
                  </a:lnTo>
                  <a:lnTo>
                    <a:pt x="0" y="116840"/>
                  </a:lnTo>
                  <a:lnTo>
                    <a:pt x="55880" y="116840"/>
                  </a:lnTo>
                  <a:lnTo>
                    <a:pt x="55880" y="110490"/>
                  </a:lnTo>
                  <a:close/>
                </a:path>
                <a:path w="55879" h="843279">
                  <a:moveTo>
                    <a:pt x="55880" y="116840"/>
                  </a:moveTo>
                  <a:lnTo>
                    <a:pt x="0" y="116840"/>
                  </a:lnTo>
                  <a:lnTo>
                    <a:pt x="0" y="123190"/>
                  </a:lnTo>
                  <a:lnTo>
                    <a:pt x="55880" y="123190"/>
                  </a:lnTo>
                  <a:lnTo>
                    <a:pt x="55880" y="116840"/>
                  </a:lnTo>
                  <a:close/>
                </a:path>
                <a:path w="55879" h="843279">
                  <a:moveTo>
                    <a:pt x="55880" y="123190"/>
                  </a:moveTo>
                  <a:lnTo>
                    <a:pt x="0" y="123190"/>
                  </a:lnTo>
                  <a:lnTo>
                    <a:pt x="0" y="125730"/>
                  </a:lnTo>
                  <a:lnTo>
                    <a:pt x="55880" y="125730"/>
                  </a:lnTo>
                  <a:lnTo>
                    <a:pt x="55880" y="123190"/>
                  </a:lnTo>
                  <a:close/>
                </a:path>
                <a:path w="55879" h="843279">
                  <a:moveTo>
                    <a:pt x="55880" y="125730"/>
                  </a:moveTo>
                  <a:lnTo>
                    <a:pt x="0" y="125730"/>
                  </a:lnTo>
                  <a:lnTo>
                    <a:pt x="0" y="132080"/>
                  </a:lnTo>
                  <a:lnTo>
                    <a:pt x="55880" y="132080"/>
                  </a:lnTo>
                  <a:lnTo>
                    <a:pt x="55880" y="125730"/>
                  </a:lnTo>
                  <a:close/>
                </a:path>
                <a:path w="55879" h="843279">
                  <a:moveTo>
                    <a:pt x="55880" y="132080"/>
                  </a:moveTo>
                  <a:lnTo>
                    <a:pt x="0" y="132080"/>
                  </a:lnTo>
                  <a:lnTo>
                    <a:pt x="0" y="142240"/>
                  </a:lnTo>
                  <a:lnTo>
                    <a:pt x="55880" y="142240"/>
                  </a:lnTo>
                  <a:lnTo>
                    <a:pt x="55880" y="132080"/>
                  </a:lnTo>
                  <a:close/>
                </a:path>
                <a:path w="55879" h="843279">
                  <a:moveTo>
                    <a:pt x="55880" y="142240"/>
                  </a:moveTo>
                  <a:lnTo>
                    <a:pt x="0" y="142240"/>
                  </a:lnTo>
                  <a:lnTo>
                    <a:pt x="0" y="144780"/>
                  </a:lnTo>
                  <a:lnTo>
                    <a:pt x="55880" y="144780"/>
                  </a:lnTo>
                  <a:lnTo>
                    <a:pt x="55880" y="142240"/>
                  </a:lnTo>
                  <a:close/>
                </a:path>
                <a:path w="55879" h="843279">
                  <a:moveTo>
                    <a:pt x="55880" y="144780"/>
                  </a:moveTo>
                  <a:lnTo>
                    <a:pt x="0" y="144780"/>
                  </a:lnTo>
                  <a:lnTo>
                    <a:pt x="0" y="148590"/>
                  </a:lnTo>
                  <a:lnTo>
                    <a:pt x="55880" y="148590"/>
                  </a:lnTo>
                  <a:lnTo>
                    <a:pt x="55880" y="144780"/>
                  </a:lnTo>
                  <a:close/>
                </a:path>
                <a:path w="55879" h="843279">
                  <a:moveTo>
                    <a:pt x="55880" y="148590"/>
                  </a:moveTo>
                  <a:lnTo>
                    <a:pt x="0" y="148590"/>
                  </a:lnTo>
                  <a:lnTo>
                    <a:pt x="0" y="157480"/>
                  </a:lnTo>
                  <a:lnTo>
                    <a:pt x="55880" y="157480"/>
                  </a:lnTo>
                  <a:lnTo>
                    <a:pt x="55880" y="148590"/>
                  </a:lnTo>
                  <a:close/>
                </a:path>
                <a:path w="55879" h="843279">
                  <a:moveTo>
                    <a:pt x="55880" y="157480"/>
                  </a:moveTo>
                  <a:lnTo>
                    <a:pt x="0" y="157480"/>
                  </a:lnTo>
                  <a:lnTo>
                    <a:pt x="0" y="161290"/>
                  </a:lnTo>
                  <a:lnTo>
                    <a:pt x="55880" y="161290"/>
                  </a:lnTo>
                  <a:lnTo>
                    <a:pt x="55880" y="157480"/>
                  </a:lnTo>
                  <a:close/>
                </a:path>
                <a:path w="55879" h="843279">
                  <a:moveTo>
                    <a:pt x="55880" y="161290"/>
                  </a:moveTo>
                  <a:lnTo>
                    <a:pt x="0" y="161290"/>
                  </a:lnTo>
                  <a:lnTo>
                    <a:pt x="0" y="163830"/>
                  </a:lnTo>
                  <a:lnTo>
                    <a:pt x="55880" y="163830"/>
                  </a:lnTo>
                  <a:lnTo>
                    <a:pt x="55880" y="161290"/>
                  </a:lnTo>
                  <a:close/>
                </a:path>
                <a:path w="55879" h="843279">
                  <a:moveTo>
                    <a:pt x="55880" y="163830"/>
                  </a:moveTo>
                  <a:lnTo>
                    <a:pt x="0" y="163830"/>
                  </a:lnTo>
                  <a:lnTo>
                    <a:pt x="0" y="173990"/>
                  </a:lnTo>
                  <a:lnTo>
                    <a:pt x="55880" y="173990"/>
                  </a:lnTo>
                  <a:lnTo>
                    <a:pt x="55880" y="163830"/>
                  </a:lnTo>
                  <a:close/>
                </a:path>
                <a:path w="55879" h="843279">
                  <a:moveTo>
                    <a:pt x="55880" y="173990"/>
                  </a:moveTo>
                  <a:lnTo>
                    <a:pt x="0" y="173990"/>
                  </a:lnTo>
                  <a:lnTo>
                    <a:pt x="0" y="176530"/>
                  </a:lnTo>
                  <a:lnTo>
                    <a:pt x="55880" y="176530"/>
                  </a:lnTo>
                  <a:lnTo>
                    <a:pt x="55880" y="173990"/>
                  </a:lnTo>
                  <a:close/>
                </a:path>
                <a:path w="55879" h="843279">
                  <a:moveTo>
                    <a:pt x="55880" y="176530"/>
                  </a:moveTo>
                  <a:lnTo>
                    <a:pt x="0" y="176530"/>
                  </a:lnTo>
                  <a:lnTo>
                    <a:pt x="0" y="180340"/>
                  </a:lnTo>
                  <a:lnTo>
                    <a:pt x="55880" y="180340"/>
                  </a:lnTo>
                  <a:lnTo>
                    <a:pt x="55880" y="176530"/>
                  </a:lnTo>
                  <a:close/>
                </a:path>
                <a:path w="55879" h="843279">
                  <a:moveTo>
                    <a:pt x="55880" y="180340"/>
                  </a:moveTo>
                  <a:lnTo>
                    <a:pt x="0" y="180340"/>
                  </a:lnTo>
                  <a:lnTo>
                    <a:pt x="0" y="182880"/>
                  </a:lnTo>
                  <a:lnTo>
                    <a:pt x="55880" y="182880"/>
                  </a:lnTo>
                  <a:lnTo>
                    <a:pt x="55880" y="180340"/>
                  </a:lnTo>
                  <a:close/>
                </a:path>
                <a:path w="55879" h="843279">
                  <a:moveTo>
                    <a:pt x="55880" y="182880"/>
                  </a:moveTo>
                  <a:lnTo>
                    <a:pt x="0" y="182880"/>
                  </a:lnTo>
                  <a:lnTo>
                    <a:pt x="0" y="186690"/>
                  </a:lnTo>
                  <a:lnTo>
                    <a:pt x="55880" y="186690"/>
                  </a:lnTo>
                  <a:lnTo>
                    <a:pt x="55880" y="182880"/>
                  </a:lnTo>
                  <a:close/>
                </a:path>
                <a:path w="55879" h="843279">
                  <a:moveTo>
                    <a:pt x="55880" y="186690"/>
                  </a:moveTo>
                  <a:lnTo>
                    <a:pt x="0" y="186690"/>
                  </a:lnTo>
                  <a:lnTo>
                    <a:pt x="0" y="189230"/>
                  </a:lnTo>
                  <a:lnTo>
                    <a:pt x="55880" y="189230"/>
                  </a:lnTo>
                  <a:lnTo>
                    <a:pt x="55880" y="186690"/>
                  </a:lnTo>
                  <a:close/>
                </a:path>
                <a:path w="55879" h="843279">
                  <a:moveTo>
                    <a:pt x="55880" y="189230"/>
                  </a:moveTo>
                  <a:lnTo>
                    <a:pt x="0" y="189230"/>
                  </a:lnTo>
                  <a:lnTo>
                    <a:pt x="0" y="193040"/>
                  </a:lnTo>
                  <a:lnTo>
                    <a:pt x="55880" y="193040"/>
                  </a:lnTo>
                  <a:lnTo>
                    <a:pt x="55880" y="189230"/>
                  </a:lnTo>
                  <a:close/>
                </a:path>
                <a:path w="55879" h="843279">
                  <a:moveTo>
                    <a:pt x="55880" y="193040"/>
                  </a:moveTo>
                  <a:lnTo>
                    <a:pt x="0" y="193040"/>
                  </a:lnTo>
                  <a:lnTo>
                    <a:pt x="0" y="199390"/>
                  </a:lnTo>
                  <a:lnTo>
                    <a:pt x="55880" y="199390"/>
                  </a:lnTo>
                  <a:lnTo>
                    <a:pt x="55880" y="193040"/>
                  </a:lnTo>
                  <a:close/>
                </a:path>
                <a:path w="55879" h="843279">
                  <a:moveTo>
                    <a:pt x="55880" y="199390"/>
                  </a:moveTo>
                  <a:lnTo>
                    <a:pt x="0" y="199390"/>
                  </a:lnTo>
                  <a:lnTo>
                    <a:pt x="0" y="201930"/>
                  </a:lnTo>
                  <a:lnTo>
                    <a:pt x="55880" y="201930"/>
                  </a:lnTo>
                  <a:lnTo>
                    <a:pt x="55880" y="199390"/>
                  </a:lnTo>
                  <a:close/>
                </a:path>
                <a:path w="55879" h="843279">
                  <a:moveTo>
                    <a:pt x="55880" y="201930"/>
                  </a:moveTo>
                  <a:lnTo>
                    <a:pt x="0" y="201930"/>
                  </a:lnTo>
                  <a:lnTo>
                    <a:pt x="0" y="205740"/>
                  </a:lnTo>
                  <a:lnTo>
                    <a:pt x="55880" y="205740"/>
                  </a:lnTo>
                  <a:lnTo>
                    <a:pt x="55880" y="201930"/>
                  </a:lnTo>
                  <a:close/>
                </a:path>
                <a:path w="55879" h="843279">
                  <a:moveTo>
                    <a:pt x="55880" y="205740"/>
                  </a:moveTo>
                  <a:lnTo>
                    <a:pt x="0" y="205740"/>
                  </a:lnTo>
                  <a:lnTo>
                    <a:pt x="0" y="214630"/>
                  </a:lnTo>
                  <a:lnTo>
                    <a:pt x="55880" y="214630"/>
                  </a:lnTo>
                  <a:lnTo>
                    <a:pt x="55880" y="205740"/>
                  </a:lnTo>
                  <a:close/>
                </a:path>
                <a:path w="55879" h="843279">
                  <a:moveTo>
                    <a:pt x="55880" y="214630"/>
                  </a:moveTo>
                  <a:lnTo>
                    <a:pt x="0" y="214630"/>
                  </a:lnTo>
                  <a:lnTo>
                    <a:pt x="0" y="218440"/>
                  </a:lnTo>
                  <a:lnTo>
                    <a:pt x="55880" y="218440"/>
                  </a:lnTo>
                  <a:lnTo>
                    <a:pt x="55880" y="214630"/>
                  </a:lnTo>
                  <a:close/>
                </a:path>
                <a:path w="55879" h="843279">
                  <a:moveTo>
                    <a:pt x="55880" y="218440"/>
                  </a:moveTo>
                  <a:lnTo>
                    <a:pt x="0" y="218440"/>
                  </a:lnTo>
                  <a:lnTo>
                    <a:pt x="0" y="220980"/>
                  </a:lnTo>
                  <a:lnTo>
                    <a:pt x="55880" y="220980"/>
                  </a:lnTo>
                  <a:lnTo>
                    <a:pt x="55880" y="218440"/>
                  </a:lnTo>
                  <a:close/>
                </a:path>
                <a:path w="55879" h="843279">
                  <a:moveTo>
                    <a:pt x="55880" y="220980"/>
                  </a:moveTo>
                  <a:lnTo>
                    <a:pt x="0" y="220980"/>
                  </a:lnTo>
                  <a:lnTo>
                    <a:pt x="0" y="224790"/>
                  </a:lnTo>
                  <a:lnTo>
                    <a:pt x="55880" y="224790"/>
                  </a:lnTo>
                  <a:lnTo>
                    <a:pt x="55880" y="220980"/>
                  </a:lnTo>
                  <a:close/>
                </a:path>
                <a:path w="55879" h="843279">
                  <a:moveTo>
                    <a:pt x="55880" y="224790"/>
                  </a:moveTo>
                  <a:lnTo>
                    <a:pt x="0" y="224790"/>
                  </a:lnTo>
                  <a:lnTo>
                    <a:pt x="0" y="227330"/>
                  </a:lnTo>
                  <a:lnTo>
                    <a:pt x="55880" y="227330"/>
                  </a:lnTo>
                  <a:lnTo>
                    <a:pt x="55880" y="224790"/>
                  </a:lnTo>
                  <a:close/>
                </a:path>
                <a:path w="55879" h="843279">
                  <a:moveTo>
                    <a:pt x="55880" y="227330"/>
                  </a:moveTo>
                  <a:lnTo>
                    <a:pt x="0" y="227330"/>
                  </a:lnTo>
                  <a:lnTo>
                    <a:pt x="0" y="233680"/>
                  </a:lnTo>
                  <a:lnTo>
                    <a:pt x="55880" y="233680"/>
                  </a:lnTo>
                  <a:lnTo>
                    <a:pt x="55880" y="227330"/>
                  </a:lnTo>
                  <a:close/>
                </a:path>
                <a:path w="55879" h="843279">
                  <a:moveTo>
                    <a:pt x="55880" y="233680"/>
                  </a:moveTo>
                  <a:lnTo>
                    <a:pt x="0" y="233680"/>
                  </a:lnTo>
                  <a:lnTo>
                    <a:pt x="0" y="240030"/>
                  </a:lnTo>
                  <a:lnTo>
                    <a:pt x="55880" y="240030"/>
                  </a:lnTo>
                  <a:lnTo>
                    <a:pt x="55880" y="233680"/>
                  </a:lnTo>
                  <a:close/>
                </a:path>
                <a:path w="55879" h="843279">
                  <a:moveTo>
                    <a:pt x="55880" y="240030"/>
                  </a:moveTo>
                  <a:lnTo>
                    <a:pt x="0" y="240030"/>
                  </a:lnTo>
                  <a:lnTo>
                    <a:pt x="0" y="243840"/>
                  </a:lnTo>
                  <a:lnTo>
                    <a:pt x="55880" y="243840"/>
                  </a:lnTo>
                  <a:lnTo>
                    <a:pt x="55880" y="240030"/>
                  </a:lnTo>
                  <a:close/>
                </a:path>
                <a:path w="55879" h="843279">
                  <a:moveTo>
                    <a:pt x="55880" y="243840"/>
                  </a:moveTo>
                  <a:lnTo>
                    <a:pt x="0" y="243840"/>
                  </a:lnTo>
                  <a:lnTo>
                    <a:pt x="0" y="246380"/>
                  </a:lnTo>
                  <a:lnTo>
                    <a:pt x="55880" y="246380"/>
                  </a:lnTo>
                  <a:lnTo>
                    <a:pt x="55880" y="243840"/>
                  </a:lnTo>
                  <a:close/>
                </a:path>
                <a:path w="55879" h="843279">
                  <a:moveTo>
                    <a:pt x="55880" y="246380"/>
                  </a:moveTo>
                  <a:lnTo>
                    <a:pt x="0" y="246380"/>
                  </a:lnTo>
                  <a:lnTo>
                    <a:pt x="0" y="250190"/>
                  </a:lnTo>
                  <a:lnTo>
                    <a:pt x="55880" y="250190"/>
                  </a:lnTo>
                  <a:lnTo>
                    <a:pt x="55880" y="246380"/>
                  </a:lnTo>
                  <a:close/>
                </a:path>
                <a:path w="55879" h="843279">
                  <a:moveTo>
                    <a:pt x="55880" y="250190"/>
                  </a:moveTo>
                  <a:lnTo>
                    <a:pt x="0" y="250190"/>
                  </a:lnTo>
                  <a:lnTo>
                    <a:pt x="0" y="252730"/>
                  </a:lnTo>
                  <a:lnTo>
                    <a:pt x="55880" y="252730"/>
                  </a:lnTo>
                  <a:lnTo>
                    <a:pt x="55880" y="250190"/>
                  </a:lnTo>
                  <a:close/>
                </a:path>
                <a:path w="55879" h="843279">
                  <a:moveTo>
                    <a:pt x="55880" y="252730"/>
                  </a:moveTo>
                  <a:lnTo>
                    <a:pt x="0" y="252730"/>
                  </a:lnTo>
                  <a:lnTo>
                    <a:pt x="0" y="256540"/>
                  </a:lnTo>
                  <a:lnTo>
                    <a:pt x="55880" y="256540"/>
                  </a:lnTo>
                  <a:lnTo>
                    <a:pt x="55880" y="252730"/>
                  </a:lnTo>
                  <a:close/>
                </a:path>
                <a:path w="55879" h="843279">
                  <a:moveTo>
                    <a:pt x="55880" y="256540"/>
                  </a:moveTo>
                  <a:lnTo>
                    <a:pt x="0" y="256540"/>
                  </a:lnTo>
                  <a:lnTo>
                    <a:pt x="0" y="259080"/>
                  </a:lnTo>
                  <a:lnTo>
                    <a:pt x="55880" y="259080"/>
                  </a:lnTo>
                  <a:lnTo>
                    <a:pt x="55880" y="256540"/>
                  </a:lnTo>
                  <a:close/>
                </a:path>
                <a:path w="55879" h="843279">
                  <a:moveTo>
                    <a:pt x="55880" y="259080"/>
                  </a:moveTo>
                  <a:lnTo>
                    <a:pt x="0" y="259080"/>
                  </a:lnTo>
                  <a:lnTo>
                    <a:pt x="0" y="262890"/>
                  </a:lnTo>
                  <a:lnTo>
                    <a:pt x="55880" y="262890"/>
                  </a:lnTo>
                  <a:lnTo>
                    <a:pt x="55880" y="259080"/>
                  </a:lnTo>
                  <a:close/>
                </a:path>
                <a:path w="55879" h="843279">
                  <a:moveTo>
                    <a:pt x="55880" y="262890"/>
                  </a:moveTo>
                  <a:lnTo>
                    <a:pt x="0" y="262890"/>
                  </a:lnTo>
                  <a:lnTo>
                    <a:pt x="0" y="265430"/>
                  </a:lnTo>
                  <a:lnTo>
                    <a:pt x="55880" y="265430"/>
                  </a:lnTo>
                  <a:lnTo>
                    <a:pt x="55880" y="262890"/>
                  </a:lnTo>
                  <a:close/>
                </a:path>
                <a:path w="55879" h="843279">
                  <a:moveTo>
                    <a:pt x="55880" y="265430"/>
                  </a:moveTo>
                  <a:lnTo>
                    <a:pt x="0" y="265430"/>
                  </a:lnTo>
                  <a:lnTo>
                    <a:pt x="0" y="275590"/>
                  </a:lnTo>
                  <a:lnTo>
                    <a:pt x="55880" y="275590"/>
                  </a:lnTo>
                  <a:lnTo>
                    <a:pt x="55880" y="265430"/>
                  </a:lnTo>
                  <a:close/>
                </a:path>
                <a:path w="55879" h="843279">
                  <a:moveTo>
                    <a:pt x="55880" y="275590"/>
                  </a:moveTo>
                  <a:lnTo>
                    <a:pt x="0" y="275590"/>
                  </a:lnTo>
                  <a:lnTo>
                    <a:pt x="0" y="278130"/>
                  </a:lnTo>
                  <a:lnTo>
                    <a:pt x="55880" y="278130"/>
                  </a:lnTo>
                  <a:lnTo>
                    <a:pt x="55880" y="275590"/>
                  </a:lnTo>
                  <a:close/>
                </a:path>
                <a:path w="55879" h="843279">
                  <a:moveTo>
                    <a:pt x="55880" y="278130"/>
                  </a:moveTo>
                  <a:lnTo>
                    <a:pt x="0" y="278130"/>
                  </a:lnTo>
                  <a:lnTo>
                    <a:pt x="0" y="281940"/>
                  </a:lnTo>
                  <a:lnTo>
                    <a:pt x="55880" y="281940"/>
                  </a:lnTo>
                  <a:lnTo>
                    <a:pt x="55880" y="278130"/>
                  </a:lnTo>
                  <a:close/>
                </a:path>
                <a:path w="55879" h="843279">
                  <a:moveTo>
                    <a:pt x="55880" y="281940"/>
                  </a:moveTo>
                  <a:lnTo>
                    <a:pt x="0" y="281940"/>
                  </a:lnTo>
                  <a:lnTo>
                    <a:pt x="0" y="284480"/>
                  </a:lnTo>
                  <a:lnTo>
                    <a:pt x="55880" y="284480"/>
                  </a:lnTo>
                  <a:lnTo>
                    <a:pt x="55880" y="281940"/>
                  </a:lnTo>
                  <a:close/>
                </a:path>
                <a:path w="55879" h="843279">
                  <a:moveTo>
                    <a:pt x="55880" y="284480"/>
                  </a:moveTo>
                  <a:lnTo>
                    <a:pt x="0" y="284480"/>
                  </a:lnTo>
                  <a:lnTo>
                    <a:pt x="0" y="294640"/>
                  </a:lnTo>
                  <a:lnTo>
                    <a:pt x="55880" y="294640"/>
                  </a:lnTo>
                  <a:lnTo>
                    <a:pt x="55880" y="284480"/>
                  </a:lnTo>
                  <a:close/>
                </a:path>
                <a:path w="55879" h="843279">
                  <a:moveTo>
                    <a:pt x="55880" y="294640"/>
                  </a:moveTo>
                  <a:lnTo>
                    <a:pt x="0" y="294640"/>
                  </a:lnTo>
                  <a:lnTo>
                    <a:pt x="0" y="297180"/>
                  </a:lnTo>
                  <a:lnTo>
                    <a:pt x="55880" y="297180"/>
                  </a:lnTo>
                  <a:lnTo>
                    <a:pt x="55880" y="294640"/>
                  </a:lnTo>
                  <a:close/>
                </a:path>
                <a:path w="55879" h="843279">
                  <a:moveTo>
                    <a:pt x="55880" y="297180"/>
                  </a:moveTo>
                  <a:lnTo>
                    <a:pt x="0" y="297180"/>
                  </a:lnTo>
                  <a:lnTo>
                    <a:pt x="0" y="303530"/>
                  </a:lnTo>
                  <a:lnTo>
                    <a:pt x="55880" y="303530"/>
                  </a:lnTo>
                  <a:lnTo>
                    <a:pt x="55880" y="297180"/>
                  </a:lnTo>
                  <a:close/>
                </a:path>
                <a:path w="55879" h="843279">
                  <a:moveTo>
                    <a:pt x="55880" y="303530"/>
                  </a:moveTo>
                  <a:lnTo>
                    <a:pt x="0" y="303530"/>
                  </a:lnTo>
                  <a:lnTo>
                    <a:pt x="0" y="307340"/>
                  </a:lnTo>
                  <a:lnTo>
                    <a:pt x="55880" y="307340"/>
                  </a:lnTo>
                  <a:lnTo>
                    <a:pt x="55880" y="303530"/>
                  </a:lnTo>
                  <a:close/>
                </a:path>
                <a:path w="55879" h="843279">
                  <a:moveTo>
                    <a:pt x="55880" y="307340"/>
                  </a:moveTo>
                  <a:lnTo>
                    <a:pt x="0" y="307340"/>
                  </a:lnTo>
                  <a:lnTo>
                    <a:pt x="0" y="316230"/>
                  </a:lnTo>
                  <a:lnTo>
                    <a:pt x="55880" y="316230"/>
                  </a:lnTo>
                  <a:lnTo>
                    <a:pt x="55880" y="307340"/>
                  </a:lnTo>
                  <a:close/>
                </a:path>
                <a:path w="55879" h="843279">
                  <a:moveTo>
                    <a:pt x="55880" y="316230"/>
                  </a:moveTo>
                  <a:lnTo>
                    <a:pt x="0" y="316230"/>
                  </a:lnTo>
                  <a:lnTo>
                    <a:pt x="0" y="322580"/>
                  </a:lnTo>
                  <a:lnTo>
                    <a:pt x="55880" y="322580"/>
                  </a:lnTo>
                  <a:lnTo>
                    <a:pt x="55880" y="316230"/>
                  </a:lnTo>
                  <a:close/>
                </a:path>
                <a:path w="55879" h="843279">
                  <a:moveTo>
                    <a:pt x="55880" y="322580"/>
                  </a:moveTo>
                  <a:lnTo>
                    <a:pt x="0" y="322580"/>
                  </a:lnTo>
                  <a:lnTo>
                    <a:pt x="0" y="326390"/>
                  </a:lnTo>
                  <a:lnTo>
                    <a:pt x="55880" y="326390"/>
                  </a:lnTo>
                  <a:lnTo>
                    <a:pt x="55880" y="322580"/>
                  </a:lnTo>
                  <a:close/>
                </a:path>
                <a:path w="55879" h="843279">
                  <a:moveTo>
                    <a:pt x="55880" y="326390"/>
                  </a:moveTo>
                  <a:lnTo>
                    <a:pt x="0" y="326390"/>
                  </a:lnTo>
                  <a:lnTo>
                    <a:pt x="0" y="328930"/>
                  </a:lnTo>
                  <a:lnTo>
                    <a:pt x="55880" y="328930"/>
                  </a:lnTo>
                  <a:lnTo>
                    <a:pt x="55880" y="326390"/>
                  </a:lnTo>
                  <a:close/>
                </a:path>
                <a:path w="55879" h="843279">
                  <a:moveTo>
                    <a:pt x="55880" y="328930"/>
                  </a:moveTo>
                  <a:lnTo>
                    <a:pt x="0" y="328930"/>
                  </a:lnTo>
                  <a:lnTo>
                    <a:pt x="0" y="335280"/>
                  </a:lnTo>
                  <a:lnTo>
                    <a:pt x="55880" y="335280"/>
                  </a:lnTo>
                  <a:lnTo>
                    <a:pt x="55880" y="328930"/>
                  </a:lnTo>
                  <a:close/>
                </a:path>
                <a:path w="55879" h="843279">
                  <a:moveTo>
                    <a:pt x="55880" y="335280"/>
                  </a:moveTo>
                  <a:lnTo>
                    <a:pt x="0" y="335280"/>
                  </a:lnTo>
                  <a:lnTo>
                    <a:pt x="0" y="339090"/>
                  </a:lnTo>
                  <a:lnTo>
                    <a:pt x="55880" y="339090"/>
                  </a:lnTo>
                  <a:lnTo>
                    <a:pt x="55880" y="335280"/>
                  </a:lnTo>
                  <a:close/>
                </a:path>
                <a:path w="55879" h="843279">
                  <a:moveTo>
                    <a:pt x="55880" y="339090"/>
                  </a:moveTo>
                  <a:lnTo>
                    <a:pt x="0" y="339090"/>
                  </a:lnTo>
                  <a:lnTo>
                    <a:pt x="0" y="341630"/>
                  </a:lnTo>
                  <a:lnTo>
                    <a:pt x="55880" y="341630"/>
                  </a:lnTo>
                  <a:lnTo>
                    <a:pt x="55880" y="339090"/>
                  </a:lnTo>
                  <a:close/>
                </a:path>
                <a:path w="55879" h="843279">
                  <a:moveTo>
                    <a:pt x="55880" y="341630"/>
                  </a:moveTo>
                  <a:lnTo>
                    <a:pt x="0" y="341630"/>
                  </a:lnTo>
                  <a:lnTo>
                    <a:pt x="0" y="345440"/>
                  </a:lnTo>
                  <a:lnTo>
                    <a:pt x="55880" y="345440"/>
                  </a:lnTo>
                  <a:lnTo>
                    <a:pt x="55880" y="341630"/>
                  </a:lnTo>
                  <a:close/>
                </a:path>
                <a:path w="55879" h="843279">
                  <a:moveTo>
                    <a:pt x="55880" y="345440"/>
                  </a:moveTo>
                  <a:lnTo>
                    <a:pt x="0" y="345440"/>
                  </a:lnTo>
                  <a:lnTo>
                    <a:pt x="0" y="347980"/>
                  </a:lnTo>
                  <a:lnTo>
                    <a:pt x="55880" y="347980"/>
                  </a:lnTo>
                  <a:lnTo>
                    <a:pt x="55880" y="345440"/>
                  </a:lnTo>
                  <a:close/>
                </a:path>
                <a:path w="55879" h="843279">
                  <a:moveTo>
                    <a:pt x="55880" y="347980"/>
                  </a:moveTo>
                  <a:lnTo>
                    <a:pt x="0" y="347980"/>
                  </a:lnTo>
                  <a:lnTo>
                    <a:pt x="0" y="360680"/>
                  </a:lnTo>
                  <a:lnTo>
                    <a:pt x="55880" y="360680"/>
                  </a:lnTo>
                  <a:lnTo>
                    <a:pt x="55880" y="347980"/>
                  </a:lnTo>
                  <a:close/>
                </a:path>
                <a:path w="55879" h="843279">
                  <a:moveTo>
                    <a:pt x="55880" y="360680"/>
                  </a:moveTo>
                  <a:lnTo>
                    <a:pt x="0" y="360680"/>
                  </a:lnTo>
                  <a:lnTo>
                    <a:pt x="0" y="370840"/>
                  </a:lnTo>
                  <a:lnTo>
                    <a:pt x="55880" y="370840"/>
                  </a:lnTo>
                  <a:lnTo>
                    <a:pt x="55880" y="360680"/>
                  </a:lnTo>
                  <a:close/>
                </a:path>
                <a:path w="55879" h="843279">
                  <a:moveTo>
                    <a:pt x="55880" y="370840"/>
                  </a:moveTo>
                  <a:lnTo>
                    <a:pt x="0" y="370840"/>
                  </a:lnTo>
                  <a:lnTo>
                    <a:pt x="0" y="373380"/>
                  </a:lnTo>
                  <a:lnTo>
                    <a:pt x="55880" y="373380"/>
                  </a:lnTo>
                  <a:lnTo>
                    <a:pt x="55880" y="370840"/>
                  </a:lnTo>
                  <a:close/>
                </a:path>
                <a:path w="55879" h="843279">
                  <a:moveTo>
                    <a:pt x="55880" y="373380"/>
                  </a:moveTo>
                  <a:lnTo>
                    <a:pt x="0" y="373380"/>
                  </a:lnTo>
                  <a:lnTo>
                    <a:pt x="0" y="383540"/>
                  </a:lnTo>
                  <a:lnTo>
                    <a:pt x="55880" y="383540"/>
                  </a:lnTo>
                  <a:lnTo>
                    <a:pt x="55880" y="373380"/>
                  </a:lnTo>
                  <a:close/>
                </a:path>
                <a:path w="55879" h="843279">
                  <a:moveTo>
                    <a:pt x="55880" y="383540"/>
                  </a:moveTo>
                  <a:lnTo>
                    <a:pt x="0" y="383540"/>
                  </a:lnTo>
                  <a:lnTo>
                    <a:pt x="0" y="396240"/>
                  </a:lnTo>
                  <a:lnTo>
                    <a:pt x="55880" y="396240"/>
                  </a:lnTo>
                  <a:lnTo>
                    <a:pt x="55880" y="383540"/>
                  </a:lnTo>
                  <a:close/>
                </a:path>
                <a:path w="55879" h="843279">
                  <a:moveTo>
                    <a:pt x="55880" y="396240"/>
                  </a:moveTo>
                  <a:lnTo>
                    <a:pt x="0" y="396240"/>
                  </a:lnTo>
                  <a:lnTo>
                    <a:pt x="0" y="398780"/>
                  </a:lnTo>
                  <a:lnTo>
                    <a:pt x="55880" y="398780"/>
                  </a:lnTo>
                  <a:lnTo>
                    <a:pt x="55880" y="396240"/>
                  </a:lnTo>
                  <a:close/>
                </a:path>
                <a:path w="55879" h="843279">
                  <a:moveTo>
                    <a:pt x="55880" y="398780"/>
                  </a:moveTo>
                  <a:lnTo>
                    <a:pt x="0" y="398780"/>
                  </a:lnTo>
                  <a:lnTo>
                    <a:pt x="0" y="405130"/>
                  </a:lnTo>
                  <a:lnTo>
                    <a:pt x="55880" y="405130"/>
                  </a:lnTo>
                  <a:lnTo>
                    <a:pt x="55880" y="398780"/>
                  </a:lnTo>
                  <a:close/>
                </a:path>
                <a:path w="55879" h="843279">
                  <a:moveTo>
                    <a:pt x="55880" y="405130"/>
                  </a:moveTo>
                  <a:lnTo>
                    <a:pt x="0" y="405130"/>
                  </a:lnTo>
                  <a:lnTo>
                    <a:pt x="0" y="411480"/>
                  </a:lnTo>
                  <a:lnTo>
                    <a:pt x="55880" y="411480"/>
                  </a:lnTo>
                  <a:lnTo>
                    <a:pt x="55880" y="405130"/>
                  </a:lnTo>
                  <a:close/>
                </a:path>
                <a:path w="55879" h="843279">
                  <a:moveTo>
                    <a:pt x="55880" y="411480"/>
                  </a:moveTo>
                  <a:lnTo>
                    <a:pt x="0" y="411480"/>
                  </a:lnTo>
                  <a:lnTo>
                    <a:pt x="0" y="415290"/>
                  </a:lnTo>
                  <a:lnTo>
                    <a:pt x="55880" y="415290"/>
                  </a:lnTo>
                  <a:lnTo>
                    <a:pt x="55880" y="411480"/>
                  </a:lnTo>
                  <a:close/>
                </a:path>
                <a:path w="55879" h="843279">
                  <a:moveTo>
                    <a:pt x="55880" y="415290"/>
                  </a:moveTo>
                  <a:lnTo>
                    <a:pt x="0" y="415290"/>
                  </a:lnTo>
                  <a:lnTo>
                    <a:pt x="0" y="424180"/>
                  </a:lnTo>
                  <a:lnTo>
                    <a:pt x="55880" y="424180"/>
                  </a:lnTo>
                  <a:lnTo>
                    <a:pt x="55880" y="415290"/>
                  </a:lnTo>
                  <a:close/>
                </a:path>
                <a:path w="55879" h="843279">
                  <a:moveTo>
                    <a:pt x="55880" y="424180"/>
                  </a:moveTo>
                  <a:lnTo>
                    <a:pt x="0" y="424180"/>
                  </a:lnTo>
                  <a:lnTo>
                    <a:pt x="0" y="427990"/>
                  </a:lnTo>
                  <a:lnTo>
                    <a:pt x="55880" y="427990"/>
                  </a:lnTo>
                  <a:lnTo>
                    <a:pt x="55880" y="424180"/>
                  </a:lnTo>
                  <a:close/>
                </a:path>
                <a:path w="55879" h="843279">
                  <a:moveTo>
                    <a:pt x="55880" y="427990"/>
                  </a:moveTo>
                  <a:lnTo>
                    <a:pt x="0" y="427990"/>
                  </a:lnTo>
                  <a:lnTo>
                    <a:pt x="0" y="430530"/>
                  </a:lnTo>
                  <a:lnTo>
                    <a:pt x="55880" y="430530"/>
                  </a:lnTo>
                  <a:lnTo>
                    <a:pt x="55880" y="427990"/>
                  </a:lnTo>
                  <a:close/>
                </a:path>
                <a:path w="55879" h="843279">
                  <a:moveTo>
                    <a:pt x="55880" y="430530"/>
                  </a:moveTo>
                  <a:lnTo>
                    <a:pt x="0" y="430530"/>
                  </a:lnTo>
                  <a:lnTo>
                    <a:pt x="0" y="434340"/>
                  </a:lnTo>
                  <a:lnTo>
                    <a:pt x="55880" y="434340"/>
                  </a:lnTo>
                  <a:lnTo>
                    <a:pt x="55880" y="430530"/>
                  </a:lnTo>
                  <a:close/>
                </a:path>
                <a:path w="55879" h="843279">
                  <a:moveTo>
                    <a:pt x="55880" y="434340"/>
                  </a:moveTo>
                  <a:lnTo>
                    <a:pt x="0" y="434340"/>
                  </a:lnTo>
                  <a:lnTo>
                    <a:pt x="0" y="436880"/>
                  </a:lnTo>
                  <a:lnTo>
                    <a:pt x="55880" y="436880"/>
                  </a:lnTo>
                  <a:lnTo>
                    <a:pt x="55880" y="434340"/>
                  </a:lnTo>
                  <a:close/>
                </a:path>
                <a:path w="55879" h="843279">
                  <a:moveTo>
                    <a:pt x="55880" y="436880"/>
                  </a:moveTo>
                  <a:lnTo>
                    <a:pt x="0" y="436880"/>
                  </a:lnTo>
                  <a:lnTo>
                    <a:pt x="0" y="443230"/>
                  </a:lnTo>
                  <a:lnTo>
                    <a:pt x="55880" y="443230"/>
                  </a:lnTo>
                  <a:lnTo>
                    <a:pt x="55880" y="436880"/>
                  </a:lnTo>
                  <a:close/>
                </a:path>
                <a:path w="55879" h="843279">
                  <a:moveTo>
                    <a:pt x="55880" y="443230"/>
                  </a:moveTo>
                  <a:lnTo>
                    <a:pt x="0" y="443230"/>
                  </a:lnTo>
                  <a:lnTo>
                    <a:pt x="0" y="447040"/>
                  </a:lnTo>
                  <a:lnTo>
                    <a:pt x="55880" y="447040"/>
                  </a:lnTo>
                  <a:lnTo>
                    <a:pt x="55880" y="443230"/>
                  </a:lnTo>
                  <a:close/>
                </a:path>
                <a:path w="55879" h="843279">
                  <a:moveTo>
                    <a:pt x="55880" y="447040"/>
                  </a:moveTo>
                  <a:lnTo>
                    <a:pt x="0" y="447040"/>
                  </a:lnTo>
                  <a:lnTo>
                    <a:pt x="0" y="449580"/>
                  </a:lnTo>
                  <a:lnTo>
                    <a:pt x="55880" y="449580"/>
                  </a:lnTo>
                  <a:lnTo>
                    <a:pt x="55880" y="447040"/>
                  </a:lnTo>
                  <a:close/>
                </a:path>
                <a:path w="55879" h="843279">
                  <a:moveTo>
                    <a:pt x="55880" y="449580"/>
                  </a:moveTo>
                  <a:lnTo>
                    <a:pt x="0" y="449580"/>
                  </a:lnTo>
                  <a:lnTo>
                    <a:pt x="0" y="455930"/>
                  </a:lnTo>
                  <a:lnTo>
                    <a:pt x="55880" y="455930"/>
                  </a:lnTo>
                  <a:lnTo>
                    <a:pt x="55880" y="449580"/>
                  </a:lnTo>
                  <a:close/>
                </a:path>
                <a:path w="55879" h="843279">
                  <a:moveTo>
                    <a:pt x="55880" y="455930"/>
                  </a:moveTo>
                  <a:lnTo>
                    <a:pt x="0" y="455930"/>
                  </a:lnTo>
                  <a:lnTo>
                    <a:pt x="0" y="459740"/>
                  </a:lnTo>
                  <a:lnTo>
                    <a:pt x="55880" y="459740"/>
                  </a:lnTo>
                  <a:lnTo>
                    <a:pt x="55880" y="455930"/>
                  </a:lnTo>
                  <a:close/>
                </a:path>
                <a:path w="55879" h="843279">
                  <a:moveTo>
                    <a:pt x="55880" y="459740"/>
                  </a:moveTo>
                  <a:lnTo>
                    <a:pt x="0" y="459740"/>
                  </a:lnTo>
                  <a:lnTo>
                    <a:pt x="0" y="462280"/>
                  </a:lnTo>
                  <a:lnTo>
                    <a:pt x="55880" y="462280"/>
                  </a:lnTo>
                  <a:lnTo>
                    <a:pt x="55880" y="459740"/>
                  </a:lnTo>
                  <a:close/>
                </a:path>
                <a:path w="55879" h="843279">
                  <a:moveTo>
                    <a:pt x="55880" y="462280"/>
                  </a:moveTo>
                  <a:lnTo>
                    <a:pt x="0" y="462280"/>
                  </a:lnTo>
                  <a:lnTo>
                    <a:pt x="0" y="468630"/>
                  </a:lnTo>
                  <a:lnTo>
                    <a:pt x="55880" y="468630"/>
                  </a:lnTo>
                  <a:lnTo>
                    <a:pt x="55880" y="462280"/>
                  </a:lnTo>
                  <a:close/>
                </a:path>
                <a:path w="55879" h="843279">
                  <a:moveTo>
                    <a:pt x="55880" y="468630"/>
                  </a:moveTo>
                  <a:lnTo>
                    <a:pt x="0" y="468630"/>
                  </a:lnTo>
                  <a:lnTo>
                    <a:pt x="0" y="472440"/>
                  </a:lnTo>
                  <a:lnTo>
                    <a:pt x="55880" y="472440"/>
                  </a:lnTo>
                  <a:lnTo>
                    <a:pt x="55880" y="468630"/>
                  </a:lnTo>
                  <a:close/>
                </a:path>
                <a:path w="55879" h="843279">
                  <a:moveTo>
                    <a:pt x="55880" y="472440"/>
                  </a:moveTo>
                  <a:lnTo>
                    <a:pt x="0" y="472440"/>
                  </a:lnTo>
                  <a:lnTo>
                    <a:pt x="0" y="478790"/>
                  </a:lnTo>
                  <a:lnTo>
                    <a:pt x="55880" y="478790"/>
                  </a:lnTo>
                  <a:lnTo>
                    <a:pt x="55880" y="472440"/>
                  </a:lnTo>
                  <a:close/>
                </a:path>
                <a:path w="55879" h="843279">
                  <a:moveTo>
                    <a:pt x="55880" y="478790"/>
                  </a:moveTo>
                  <a:lnTo>
                    <a:pt x="0" y="478790"/>
                  </a:lnTo>
                  <a:lnTo>
                    <a:pt x="0" y="481330"/>
                  </a:lnTo>
                  <a:lnTo>
                    <a:pt x="55880" y="481330"/>
                  </a:lnTo>
                  <a:lnTo>
                    <a:pt x="55880" y="478790"/>
                  </a:lnTo>
                  <a:close/>
                </a:path>
                <a:path w="55879" h="843279">
                  <a:moveTo>
                    <a:pt x="55880" y="481330"/>
                  </a:moveTo>
                  <a:lnTo>
                    <a:pt x="0" y="481330"/>
                  </a:lnTo>
                  <a:lnTo>
                    <a:pt x="0" y="485140"/>
                  </a:lnTo>
                  <a:lnTo>
                    <a:pt x="55880" y="485140"/>
                  </a:lnTo>
                  <a:lnTo>
                    <a:pt x="55880" y="481330"/>
                  </a:lnTo>
                  <a:close/>
                </a:path>
                <a:path w="55879" h="843279">
                  <a:moveTo>
                    <a:pt x="55880" y="485140"/>
                  </a:moveTo>
                  <a:lnTo>
                    <a:pt x="0" y="485140"/>
                  </a:lnTo>
                  <a:lnTo>
                    <a:pt x="0" y="491490"/>
                  </a:lnTo>
                  <a:lnTo>
                    <a:pt x="55880" y="491490"/>
                  </a:lnTo>
                  <a:lnTo>
                    <a:pt x="55880" y="485140"/>
                  </a:lnTo>
                  <a:close/>
                </a:path>
                <a:path w="55879" h="843279">
                  <a:moveTo>
                    <a:pt x="55880" y="491490"/>
                  </a:moveTo>
                  <a:lnTo>
                    <a:pt x="0" y="491490"/>
                  </a:lnTo>
                  <a:lnTo>
                    <a:pt x="0" y="494030"/>
                  </a:lnTo>
                  <a:lnTo>
                    <a:pt x="55880" y="494030"/>
                  </a:lnTo>
                  <a:lnTo>
                    <a:pt x="55880" y="491490"/>
                  </a:lnTo>
                  <a:close/>
                </a:path>
                <a:path w="55879" h="843279">
                  <a:moveTo>
                    <a:pt x="55880" y="494030"/>
                  </a:moveTo>
                  <a:lnTo>
                    <a:pt x="0" y="494030"/>
                  </a:lnTo>
                  <a:lnTo>
                    <a:pt x="0" y="497840"/>
                  </a:lnTo>
                  <a:lnTo>
                    <a:pt x="55880" y="497840"/>
                  </a:lnTo>
                  <a:lnTo>
                    <a:pt x="55880" y="494030"/>
                  </a:lnTo>
                  <a:close/>
                </a:path>
                <a:path w="55879" h="843279">
                  <a:moveTo>
                    <a:pt x="55880" y="497840"/>
                  </a:moveTo>
                  <a:lnTo>
                    <a:pt x="0" y="497840"/>
                  </a:lnTo>
                  <a:lnTo>
                    <a:pt x="0" y="500380"/>
                  </a:lnTo>
                  <a:lnTo>
                    <a:pt x="55880" y="500380"/>
                  </a:lnTo>
                  <a:lnTo>
                    <a:pt x="55880" y="497840"/>
                  </a:lnTo>
                  <a:close/>
                </a:path>
                <a:path w="55879" h="843279">
                  <a:moveTo>
                    <a:pt x="55880" y="500380"/>
                  </a:moveTo>
                  <a:lnTo>
                    <a:pt x="0" y="500380"/>
                  </a:lnTo>
                  <a:lnTo>
                    <a:pt x="0" y="504190"/>
                  </a:lnTo>
                  <a:lnTo>
                    <a:pt x="55880" y="504190"/>
                  </a:lnTo>
                  <a:lnTo>
                    <a:pt x="55880" y="500380"/>
                  </a:lnTo>
                  <a:close/>
                </a:path>
                <a:path w="55879" h="843279">
                  <a:moveTo>
                    <a:pt x="55880" y="504190"/>
                  </a:moveTo>
                  <a:lnTo>
                    <a:pt x="0" y="504190"/>
                  </a:lnTo>
                  <a:lnTo>
                    <a:pt x="0" y="506730"/>
                  </a:lnTo>
                  <a:lnTo>
                    <a:pt x="55880" y="506730"/>
                  </a:lnTo>
                  <a:lnTo>
                    <a:pt x="55880" y="504190"/>
                  </a:lnTo>
                  <a:close/>
                </a:path>
                <a:path w="55879" h="843279">
                  <a:moveTo>
                    <a:pt x="55880" y="506730"/>
                  </a:moveTo>
                  <a:lnTo>
                    <a:pt x="0" y="506730"/>
                  </a:lnTo>
                  <a:lnTo>
                    <a:pt x="0" y="510540"/>
                  </a:lnTo>
                  <a:lnTo>
                    <a:pt x="55880" y="510540"/>
                  </a:lnTo>
                  <a:lnTo>
                    <a:pt x="55880" y="506730"/>
                  </a:lnTo>
                  <a:close/>
                </a:path>
                <a:path w="55879" h="843279">
                  <a:moveTo>
                    <a:pt x="55880" y="510540"/>
                  </a:moveTo>
                  <a:lnTo>
                    <a:pt x="0" y="510540"/>
                  </a:lnTo>
                  <a:lnTo>
                    <a:pt x="0" y="519430"/>
                  </a:lnTo>
                  <a:lnTo>
                    <a:pt x="55880" y="519430"/>
                  </a:lnTo>
                  <a:lnTo>
                    <a:pt x="55880" y="510540"/>
                  </a:lnTo>
                  <a:close/>
                </a:path>
                <a:path w="55879" h="843279">
                  <a:moveTo>
                    <a:pt x="55880" y="519430"/>
                  </a:moveTo>
                  <a:lnTo>
                    <a:pt x="0" y="519430"/>
                  </a:lnTo>
                  <a:lnTo>
                    <a:pt x="0" y="523240"/>
                  </a:lnTo>
                  <a:lnTo>
                    <a:pt x="55880" y="523240"/>
                  </a:lnTo>
                  <a:lnTo>
                    <a:pt x="55880" y="519430"/>
                  </a:lnTo>
                  <a:close/>
                </a:path>
                <a:path w="55879" h="843279">
                  <a:moveTo>
                    <a:pt x="55880" y="523240"/>
                  </a:moveTo>
                  <a:lnTo>
                    <a:pt x="0" y="523240"/>
                  </a:lnTo>
                  <a:lnTo>
                    <a:pt x="0" y="525780"/>
                  </a:lnTo>
                  <a:lnTo>
                    <a:pt x="55880" y="525780"/>
                  </a:lnTo>
                  <a:lnTo>
                    <a:pt x="55880" y="523240"/>
                  </a:lnTo>
                  <a:close/>
                </a:path>
                <a:path w="55879" h="843279">
                  <a:moveTo>
                    <a:pt x="55880" y="525780"/>
                  </a:moveTo>
                  <a:lnTo>
                    <a:pt x="0" y="525780"/>
                  </a:lnTo>
                  <a:lnTo>
                    <a:pt x="0" y="529590"/>
                  </a:lnTo>
                  <a:lnTo>
                    <a:pt x="55880" y="529590"/>
                  </a:lnTo>
                  <a:lnTo>
                    <a:pt x="55880" y="525780"/>
                  </a:lnTo>
                  <a:close/>
                </a:path>
                <a:path w="55879" h="843279">
                  <a:moveTo>
                    <a:pt x="55880" y="529590"/>
                  </a:moveTo>
                  <a:lnTo>
                    <a:pt x="0" y="529590"/>
                  </a:lnTo>
                  <a:lnTo>
                    <a:pt x="0" y="532130"/>
                  </a:lnTo>
                  <a:lnTo>
                    <a:pt x="55880" y="532130"/>
                  </a:lnTo>
                  <a:lnTo>
                    <a:pt x="55880" y="529590"/>
                  </a:lnTo>
                  <a:close/>
                </a:path>
                <a:path w="55879" h="843279">
                  <a:moveTo>
                    <a:pt x="12700" y="842010"/>
                  </a:moveTo>
                  <a:lnTo>
                    <a:pt x="3810" y="842010"/>
                  </a:lnTo>
                  <a:lnTo>
                    <a:pt x="3810" y="843280"/>
                  </a:lnTo>
                  <a:lnTo>
                    <a:pt x="12700" y="843280"/>
                  </a:lnTo>
                  <a:lnTo>
                    <a:pt x="12700" y="842010"/>
                  </a:lnTo>
                  <a:close/>
                </a:path>
                <a:path w="55879" h="843279">
                  <a:moveTo>
                    <a:pt x="36830" y="836930"/>
                  </a:moveTo>
                  <a:lnTo>
                    <a:pt x="0" y="836930"/>
                  </a:lnTo>
                  <a:lnTo>
                    <a:pt x="0" y="842010"/>
                  </a:lnTo>
                  <a:lnTo>
                    <a:pt x="26669" y="842010"/>
                  </a:lnTo>
                  <a:lnTo>
                    <a:pt x="26669" y="840740"/>
                  </a:lnTo>
                  <a:lnTo>
                    <a:pt x="30480" y="840740"/>
                  </a:lnTo>
                  <a:lnTo>
                    <a:pt x="30480" y="838200"/>
                  </a:lnTo>
                  <a:lnTo>
                    <a:pt x="36830" y="838200"/>
                  </a:lnTo>
                  <a:lnTo>
                    <a:pt x="36830" y="836930"/>
                  </a:lnTo>
                  <a:close/>
                </a:path>
                <a:path w="55879" h="843279">
                  <a:moveTo>
                    <a:pt x="49530" y="835660"/>
                  </a:moveTo>
                  <a:lnTo>
                    <a:pt x="43179" y="835660"/>
                  </a:lnTo>
                  <a:lnTo>
                    <a:pt x="43179" y="836930"/>
                  </a:lnTo>
                  <a:lnTo>
                    <a:pt x="49530" y="836930"/>
                  </a:lnTo>
                  <a:lnTo>
                    <a:pt x="49530" y="835660"/>
                  </a:lnTo>
                  <a:close/>
                </a:path>
                <a:path w="55879" h="843279">
                  <a:moveTo>
                    <a:pt x="55880" y="830580"/>
                  </a:moveTo>
                  <a:lnTo>
                    <a:pt x="0" y="830580"/>
                  </a:lnTo>
                  <a:lnTo>
                    <a:pt x="0" y="835660"/>
                  </a:lnTo>
                  <a:lnTo>
                    <a:pt x="55880" y="835660"/>
                  </a:lnTo>
                  <a:lnTo>
                    <a:pt x="55880" y="830580"/>
                  </a:lnTo>
                  <a:close/>
                </a:path>
                <a:path w="55879" h="843279">
                  <a:moveTo>
                    <a:pt x="55880" y="824230"/>
                  </a:moveTo>
                  <a:lnTo>
                    <a:pt x="0" y="824230"/>
                  </a:lnTo>
                  <a:lnTo>
                    <a:pt x="0" y="829310"/>
                  </a:lnTo>
                  <a:lnTo>
                    <a:pt x="55880" y="829310"/>
                  </a:lnTo>
                  <a:lnTo>
                    <a:pt x="55880" y="824230"/>
                  </a:lnTo>
                  <a:close/>
                </a:path>
                <a:path w="55879" h="843279">
                  <a:moveTo>
                    <a:pt x="55880" y="817880"/>
                  </a:moveTo>
                  <a:lnTo>
                    <a:pt x="0" y="817880"/>
                  </a:lnTo>
                  <a:lnTo>
                    <a:pt x="0" y="822960"/>
                  </a:lnTo>
                  <a:lnTo>
                    <a:pt x="55880" y="822960"/>
                  </a:lnTo>
                  <a:lnTo>
                    <a:pt x="55880" y="817880"/>
                  </a:lnTo>
                  <a:close/>
                </a:path>
                <a:path w="55879" h="843279">
                  <a:moveTo>
                    <a:pt x="55880" y="811530"/>
                  </a:moveTo>
                  <a:lnTo>
                    <a:pt x="0" y="811530"/>
                  </a:lnTo>
                  <a:lnTo>
                    <a:pt x="0" y="816610"/>
                  </a:lnTo>
                  <a:lnTo>
                    <a:pt x="55880" y="816610"/>
                  </a:lnTo>
                  <a:lnTo>
                    <a:pt x="55880" y="811530"/>
                  </a:lnTo>
                  <a:close/>
                </a:path>
                <a:path w="55879" h="843279">
                  <a:moveTo>
                    <a:pt x="55880" y="805180"/>
                  </a:moveTo>
                  <a:lnTo>
                    <a:pt x="0" y="805180"/>
                  </a:lnTo>
                  <a:lnTo>
                    <a:pt x="0" y="810260"/>
                  </a:lnTo>
                  <a:lnTo>
                    <a:pt x="55880" y="810260"/>
                  </a:lnTo>
                  <a:lnTo>
                    <a:pt x="55880" y="805180"/>
                  </a:lnTo>
                  <a:close/>
                </a:path>
                <a:path w="55879" h="843279">
                  <a:moveTo>
                    <a:pt x="55880" y="798830"/>
                  </a:moveTo>
                  <a:lnTo>
                    <a:pt x="0" y="798830"/>
                  </a:lnTo>
                  <a:lnTo>
                    <a:pt x="0" y="803910"/>
                  </a:lnTo>
                  <a:lnTo>
                    <a:pt x="55880" y="803910"/>
                  </a:lnTo>
                  <a:lnTo>
                    <a:pt x="55880" y="798830"/>
                  </a:lnTo>
                  <a:close/>
                </a:path>
                <a:path w="55879" h="843279">
                  <a:moveTo>
                    <a:pt x="55880" y="792480"/>
                  </a:moveTo>
                  <a:lnTo>
                    <a:pt x="0" y="792480"/>
                  </a:lnTo>
                  <a:lnTo>
                    <a:pt x="0" y="797560"/>
                  </a:lnTo>
                  <a:lnTo>
                    <a:pt x="55880" y="797560"/>
                  </a:lnTo>
                  <a:lnTo>
                    <a:pt x="55880" y="792480"/>
                  </a:lnTo>
                  <a:close/>
                </a:path>
                <a:path w="55879" h="843279">
                  <a:moveTo>
                    <a:pt x="55880" y="786130"/>
                  </a:moveTo>
                  <a:lnTo>
                    <a:pt x="0" y="786130"/>
                  </a:lnTo>
                  <a:lnTo>
                    <a:pt x="0" y="791210"/>
                  </a:lnTo>
                  <a:lnTo>
                    <a:pt x="55880" y="791210"/>
                  </a:lnTo>
                  <a:lnTo>
                    <a:pt x="55880" y="786130"/>
                  </a:lnTo>
                  <a:close/>
                </a:path>
                <a:path w="55879" h="843279">
                  <a:moveTo>
                    <a:pt x="55880" y="779780"/>
                  </a:moveTo>
                  <a:lnTo>
                    <a:pt x="0" y="779780"/>
                  </a:lnTo>
                  <a:lnTo>
                    <a:pt x="0" y="784860"/>
                  </a:lnTo>
                  <a:lnTo>
                    <a:pt x="55880" y="784860"/>
                  </a:lnTo>
                  <a:lnTo>
                    <a:pt x="55880" y="779780"/>
                  </a:lnTo>
                  <a:close/>
                </a:path>
                <a:path w="55879" h="843279">
                  <a:moveTo>
                    <a:pt x="55880" y="773430"/>
                  </a:moveTo>
                  <a:lnTo>
                    <a:pt x="0" y="773430"/>
                  </a:lnTo>
                  <a:lnTo>
                    <a:pt x="0" y="778510"/>
                  </a:lnTo>
                  <a:lnTo>
                    <a:pt x="55880" y="778510"/>
                  </a:lnTo>
                  <a:lnTo>
                    <a:pt x="55880" y="773430"/>
                  </a:lnTo>
                  <a:close/>
                </a:path>
                <a:path w="55879" h="843279">
                  <a:moveTo>
                    <a:pt x="55880" y="767080"/>
                  </a:moveTo>
                  <a:lnTo>
                    <a:pt x="0" y="767080"/>
                  </a:lnTo>
                  <a:lnTo>
                    <a:pt x="0" y="772160"/>
                  </a:lnTo>
                  <a:lnTo>
                    <a:pt x="55880" y="772160"/>
                  </a:lnTo>
                  <a:lnTo>
                    <a:pt x="55880" y="767080"/>
                  </a:lnTo>
                  <a:close/>
                </a:path>
                <a:path w="55879" h="843279">
                  <a:moveTo>
                    <a:pt x="55880" y="760730"/>
                  </a:moveTo>
                  <a:lnTo>
                    <a:pt x="0" y="760730"/>
                  </a:lnTo>
                  <a:lnTo>
                    <a:pt x="0" y="765810"/>
                  </a:lnTo>
                  <a:lnTo>
                    <a:pt x="55880" y="765810"/>
                  </a:lnTo>
                  <a:lnTo>
                    <a:pt x="55880" y="760730"/>
                  </a:lnTo>
                  <a:close/>
                </a:path>
                <a:path w="55879" h="843279">
                  <a:moveTo>
                    <a:pt x="55880" y="754380"/>
                  </a:moveTo>
                  <a:lnTo>
                    <a:pt x="0" y="754380"/>
                  </a:lnTo>
                  <a:lnTo>
                    <a:pt x="0" y="759460"/>
                  </a:lnTo>
                  <a:lnTo>
                    <a:pt x="55880" y="759460"/>
                  </a:lnTo>
                  <a:lnTo>
                    <a:pt x="55880" y="754380"/>
                  </a:lnTo>
                  <a:close/>
                </a:path>
                <a:path w="55879" h="843279">
                  <a:moveTo>
                    <a:pt x="55880" y="748030"/>
                  </a:moveTo>
                  <a:lnTo>
                    <a:pt x="0" y="748030"/>
                  </a:lnTo>
                  <a:lnTo>
                    <a:pt x="0" y="753110"/>
                  </a:lnTo>
                  <a:lnTo>
                    <a:pt x="55880" y="753110"/>
                  </a:lnTo>
                  <a:lnTo>
                    <a:pt x="55880" y="748030"/>
                  </a:lnTo>
                  <a:close/>
                </a:path>
                <a:path w="55879" h="843279">
                  <a:moveTo>
                    <a:pt x="55880" y="741680"/>
                  </a:moveTo>
                  <a:lnTo>
                    <a:pt x="0" y="741680"/>
                  </a:lnTo>
                  <a:lnTo>
                    <a:pt x="0" y="746760"/>
                  </a:lnTo>
                  <a:lnTo>
                    <a:pt x="55880" y="746760"/>
                  </a:lnTo>
                  <a:lnTo>
                    <a:pt x="55880" y="741680"/>
                  </a:lnTo>
                  <a:close/>
                </a:path>
                <a:path w="55879" h="843279">
                  <a:moveTo>
                    <a:pt x="55880" y="735330"/>
                  </a:moveTo>
                  <a:lnTo>
                    <a:pt x="0" y="735330"/>
                  </a:lnTo>
                  <a:lnTo>
                    <a:pt x="0" y="740410"/>
                  </a:lnTo>
                  <a:lnTo>
                    <a:pt x="55880" y="740410"/>
                  </a:lnTo>
                  <a:lnTo>
                    <a:pt x="55880" y="735330"/>
                  </a:lnTo>
                  <a:close/>
                </a:path>
                <a:path w="55879" h="843279">
                  <a:moveTo>
                    <a:pt x="55880" y="728980"/>
                  </a:moveTo>
                  <a:lnTo>
                    <a:pt x="0" y="728980"/>
                  </a:lnTo>
                  <a:lnTo>
                    <a:pt x="0" y="734060"/>
                  </a:lnTo>
                  <a:lnTo>
                    <a:pt x="55880" y="734060"/>
                  </a:lnTo>
                  <a:lnTo>
                    <a:pt x="55880" y="728980"/>
                  </a:lnTo>
                  <a:close/>
                </a:path>
                <a:path w="55879" h="843279">
                  <a:moveTo>
                    <a:pt x="55880" y="722630"/>
                  </a:moveTo>
                  <a:lnTo>
                    <a:pt x="0" y="722630"/>
                  </a:lnTo>
                  <a:lnTo>
                    <a:pt x="0" y="727710"/>
                  </a:lnTo>
                  <a:lnTo>
                    <a:pt x="55880" y="727710"/>
                  </a:lnTo>
                  <a:lnTo>
                    <a:pt x="55880" y="722630"/>
                  </a:lnTo>
                  <a:close/>
                </a:path>
                <a:path w="55879" h="843279">
                  <a:moveTo>
                    <a:pt x="55880" y="716280"/>
                  </a:moveTo>
                  <a:lnTo>
                    <a:pt x="0" y="716280"/>
                  </a:lnTo>
                  <a:lnTo>
                    <a:pt x="0" y="721360"/>
                  </a:lnTo>
                  <a:lnTo>
                    <a:pt x="55880" y="721360"/>
                  </a:lnTo>
                  <a:lnTo>
                    <a:pt x="55880" y="716280"/>
                  </a:lnTo>
                  <a:close/>
                </a:path>
                <a:path w="55879" h="843279">
                  <a:moveTo>
                    <a:pt x="55880" y="709930"/>
                  </a:moveTo>
                  <a:lnTo>
                    <a:pt x="0" y="709930"/>
                  </a:lnTo>
                  <a:lnTo>
                    <a:pt x="0" y="715010"/>
                  </a:lnTo>
                  <a:lnTo>
                    <a:pt x="55880" y="715010"/>
                  </a:lnTo>
                  <a:lnTo>
                    <a:pt x="55880" y="709930"/>
                  </a:lnTo>
                  <a:close/>
                </a:path>
                <a:path w="55879" h="843279">
                  <a:moveTo>
                    <a:pt x="55880" y="703580"/>
                  </a:moveTo>
                  <a:lnTo>
                    <a:pt x="0" y="703580"/>
                  </a:lnTo>
                  <a:lnTo>
                    <a:pt x="0" y="708660"/>
                  </a:lnTo>
                  <a:lnTo>
                    <a:pt x="55880" y="708660"/>
                  </a:lnTo>
                  <a:lnTo>
                    <a:pt x="55880" y="703580"/>
                  </a:lnTo>
                  <a:close/>
                </a:path>
                <a:path w="55879" h="843279">
                  <a:moveTo>
                    <a:pt x="55880" y="697230"/>
                  </a:moveTo>
                  <a:lnTo>
                    <a:pt x="0" y="697230"/>
                  </a:lnTo>
                  <a:lnTo>
                    <a:pt x="0" y="702310"/>
                  </a:lnTo>
                  <a:lnTo>
                    <a:pt x="55880" y="702310"/>
                  </a:lnTo>
                  <a:lnTo>
                    <a:pt x="55880" y="697230"/>
                  </a:lnTo>
                  <a:close/>
                </a:path>
                <a:path w="55879" h="843279">
                  <a:moveTo>
                    <a:pt x="55880" y="690880"/>
                  </a:moveTo>
                  <a:lnTo>
                    <a:pt x="0" y="690880"/>
                  </a:lnTo>
                  <a:lnTo>
                    <a:pt x="0" y="695960"/>
                  </a:lnTo>
                  <a:lnTo>
                    <a:pt x="55880" y="695960"/>
                  </a:lnTo>
                  <a:lnTo>
                    <a:pt x="55880" y="690880"/>
                  </a:lnTo>
                  <a:close/>
                </a:path>
                <a:path w="55879" h="843279">
                  <a:moveTo>
                    <a:pt x="55880" y="684530"/>
                  </a:moveTo>
                  <a:lnTo>
                    <a:pt x="0" y="684530"/>
                  </a:lnTo>
                  <a:lnTo>
                    <a:pt x="0" y="689610"/>
                  </a:lnTo>
                  <a:lnTo>
                    <a:pt x="55880" y="689610"/>
                  </a:lnTo>
                  <a:lnTo>
                    <a:pt x="55880" y="684530"/>
                  </a:lnTo>
                  <a:close/>
                </a:path>
                <a:path w="55879" h="843279">
                  <a:moveTo>
                    <a:pt x="55880" y="678180"/>
                  </a:moveTo>
                  <a:lnTo>
                    <a:pt x="0" y="678180"/>
                  </a:lnTo>
                  <a:lnTo>
                    <a:pt x="0" y="683260"/>
                  </a:lnTo>
                  <a:lnTo>
                    <a:pt x="55880" y="683260"/>
                  </a:lnTo>
                  <a:lnTo>
                    <a:pt x="55880" y="678180"/>
                  </a:lnTo>
                  <a:close/>
                </a:path>
                <a:path w="55879" h="843279">
                  <a:moveTo>
                    <a:pt x="55880" y="671830"/>
                  </a:moveTo>
                  <a:lnTo>
                    <a:pt x="0" y="671830"/>
                  </a:lnTo>
                  <a:lnTo>
                    <a:pt x="0" y="676910"/>
                  </a:lnTo>
                  <a:lnTo>
                    <a:pt x="55880" y="676910"/>
                  </a:lnTo>
                  <a:lnTo>
                    <a:pt x="55880" y="671830"/>
                  </a:lnTo>
                  <a:close/>
                </a:path>
                <a:path w="55879" h="843279">
                  <a:moveTo>
                    <a:pt x="55880" y="665480"/>
                  </a:moveTo>
                  <a:lnTo>
                    <a:pt x="0" y="665480"/>
                  </a:lnTo>
                  <a:lnTo>
                    <a:pt x="0" y="670560"/>
                  </a:lnTo>
                  <a:lnTo>
                    <a:pt x="55880" y="670560"/>
                  </a:lnTo>
                  <a:lnTo>
                    <a:pt x="55880" y="665480"/>
                  </a:lnTo>
                  <a:close/>
                </a:path>
                <a:path w="55879" h="843279">
                  <a:moveTo>
                    <a:pt x="55880" y="659130"/>
                  </a:moveTo>
                  <a:lnTo>
                    <a:pt x="0" y="659130"/>
                  </a:lnTo>
                  <a:lnTo>
                    <a:pt x="0" y="664210"/>
                  </a:lnTo>
                  <a:lnTo>
                    <a:pt x="55880" y="664210"/>
                  </a:lnTo>
                  <a:lnTo>
                    <a:pt x="55880" y="659130"/>
                  </a:lnTo>
                  <a:close/>
                </a:path>
                <a:path w="55879" h="843279">
                  <a:moveTo>
                    <a:pt x="55880" y="652780"/>
                  </a:moveTo>
                  <a:lnTo>
                    <a:pt x="0" y="652780"/>
                  </a:lnTo>
                  <a:lnTo>
                    <a:pt x="0" y="657860"/>
                  </a:lnTo>
                  <a:lnTo>
                    <a:pt x="55880" y="657860"/>
                  </a:lnTo>
                  <a:lnTo>
                    <a:pt x="55880" y="652780"/>
                  </a:lnTo>
                  <a:close/>
                </a:path>
                <a:path w="55879" h="843279">
                  <a:moveTo>
                    <a:pt x="55880" y="646430"/>
                  </a:moveTo>
                  <a:lnTo>
                    <a:pt x="0" y="646430"/>
                  </a:lnTo>
                  <a:lnTo>
                    <a:pt x="0" y="651510"/>
                  </a:lnTo>
                  <a:lnTo>
                    <a:pt x="55880" y="651510"/>
                  </a:lnTo>
                  <a:lnTo>
                    <a:pt x="55880" y="646430"/>
                  </a:lnTo>
                  <a:close/>
                </a:path>
                <a:path w="55879" h="843279">
                  <a:moveTo>
                    <a:pt x="55880" y="640080"/>
                  </a:moveTo>
                  <a:lnTo>
                    <a:pt x="0" y="640080"/>
                  </a:lnTo>
                  <a:lnTo>
                    <a:pt x="0" y="645160"/>
                  </a:lnTo>
                  <a:lnTo>
                    <a:pt x="55880" y="645160"/>
                  </a:lnTo>
                  <a:lnTo>
                    <a:pt x="55880" y="640080"/>
                  </a:lnTo>
                  <a:close/>
                </a:path>
                <a:path w="55879" h="843279">
                  <a:moveTo>
                    <a:pt x="55880" y="633730"/>
                  </a:moveTo>
                  <a:lnTo>
                    <a:pt x="0" y="633730"/>
                  </a:lnTo>
                  <a:lnTo>
                    <a:pt x="0" y="638810"/>
                  </a:lnTo>
                  <a:lnTo>
                    <a:pt x="55880" y="638810"/>
                  </a:lnTo>
                  <a:lnTo>
                    <a:pt x="55880" y="633730"/>
                  </a:lnTo>
                  <a:close/>
                </a:path>
                <a:path w="55879" h="843279">
                  <a:moveTo>
                    <a:pt x="55880" y="627380"/>
                  </a:moveTo>
                  <a:lnTo>
                    <a:pt x="0" y="627380"/>
                  </a:lnTo>
                  <a:lnTo>
                    <a:pt x="0" y="632460"/>
                  </a:lnTo>
                  <a:lnTo>
                    <a:pt x="55880" y="632460"/>
                  </a:lnTo>
                  <a:lnTo>
                    <a:pt x="55880" y="627380"/>
                  </a:lnTo>
                  <a:close/>
                </a:path>
                <a:path w="55879" h="843279">
                  <a:moveTo>
                    <a:pt x="55880" y="621030"/>
                  </a:moveTo>
                  <a:lnTo>
                    <a:pt x="0" y="621030"/>
                  </a:lnTo>
                  <a:lnTo>
                    <a:pt x="0" y="626110"/>
                  </a:lnTo>
                  <a:lnTo>
                    <a:pt x="55880" y="626110"/>
                  </a:lnTo>
                  <a:lnTo>
                    <a:pt x="55880" y="621030"/>
                  </a:lnTo>
                  <a:close/>
                </a:path>
                <a:path w="55879" h="843279">
                  <a:moveTo>
                    <a:pt x="55880" y="614680"/>
                  </a:moveTo>
                  <a:lnTo>
                    <a:pt x="0" y="614680"/>
                  </a:lnTo>
                  <a:lnTo>
                    <a:pt x="0" y="619760"/>
                  </a:lnTo>
                  <a:lnTo>
                    <a:pt x="55880" y="619760"/>
                  </a:lnTo>
                  <a:lnTo>
                    <a:pt x="55880" y="614680"/>
                  </a:lnTo>
                  <a:close/>
                </a:path>
                <a:path w="55879" h="843279">
                  <a:moveTo>
                    <a:pt x="55880" y="608330"/>
                  </a:moveTo>
                  <a:lnTo>
                    <a:pt x="0" y="608330"/>
                  </a:lnTo>
                  <a:lnTo>
                    <a:pt x="0" y="613410"/>
                  </a:lnTo>
                  <a:lnTo>
                    <a:pt x="55880" y="613410"/>
                  </a:lnTo>
                  <a:lnTo>
                    <a:pt x="55880" y="608330"/>
                  </a:lnTo>
                  <a:close/>
                </a:path>
                <a:path w="55879" h="843279">
                  <a:moveTo>
                    <a:pt x="55880" y="601980"/>
                  </a:moveTo>
                  <a:lnTo>
                    <a:pt x="0" y="601980"/>
                  </a:lnTo>
                  <a:lnTo>
                    <a:pt x="0" y="607060"/>
                  </a:lnTo>
                  <a:lnTo>
                    <a:pt x="55880" y="607060"/>
                  </a:lnTo>
                  <a:lnTo>
                    <a:pt x="55880" y="601980"/>
                  </a:lnTo>
                  <a:close/>
                </a:path>
                <a:path w="55879" h="843279">
                  <a:moveTo>
                    <a:pt x="55880" y="595630"/>
                  </a:moveTo>
                  <a:lnTo>
                    <a:pt x="0" y="595630"/>
                  </a:lnTo>
                  <a:lnTo>
                    <a:pt x="0" y="600710"/>
                  </a:lnTo>
                  <a:lnTo>
                    <a:pt x="55880" y="600710"/>
                  </a:lnTo>
                  <a:lnTo>
                    <a:pt x="55880" y="595630"/>
                  </a:lnTo>
                  <a:close/>
                </a:path>
                <a:path w="55879" h="843279">
                  <a:moveTo>
                    <a:pt x="55880" y="589280"/>
                  </a:moveTo>
                  <a:lnTo>
                    <a:pt x="0" y="589280"/>
                  </a:lnTo>
                  <a:lnTo>
                    <a:pt x="0" y="594360"/>
                  </a:lnTo>
                  <a:lnTo>
                    <a:pt x="55880" y="594360"/>
                  </a:lnTo>
                  <a:lnTo>
                    <a:pt x="55880" y="589280"/>
                  </a:lnTo>
                  <a:close/>
                </a:path>
                <a:path w="55879" h="843279">
                  <a:moveTo>
                    <a:pt x="55880" y="582930"/>
                  </a:moveTo>
                  <a:lnTo>
                    <a:pt x="0" y="582930"/>
                  </a:lnTo>
                  <a:lnTo>
                    <a:pt x="0" y="588010"/>
                  </a:lnTo>
                  <a:lnTo>
                    <a:pt x="55880" y="588010"/>
                  </a:lnTo>
                  <a:lnTo>
                    <a:pt x="55880" y="582930"/>
                  </a:lnTo>
                  <a:close/>
                </a:path>
                <a:path w="55879" h="843279">
                  <a:moveTo>
                    <a:pt x="55880" y="576580"/>
                  </a:moveTo>
                  <a:lnTo>
                    <a:pt x="0" y="576580"/>
                  </a:lnTo>
                  <a:lnTo>
                    <a:pt x="0" y="581660"/>
                  </a:lnTo>
                  <a:lnTo>
                    <a:pt x="55880" y="581660"/>
                  </a:lnTo>
                  <a:lnTo>
                    <a:pt x="55880" y="576580"/>
                  </a:lnTo>
                  <a:close/>
                </a:path>
                <a:path w="55879" h="843279">
                  <a:moveTo>
                    <a:pt x="55880" y="570230"/>
                  </a:moveTo>
                  <a:lnTo>
                    <a:pt x="0" y="570230"/>
                  </a:lnTo>
                  <a:lnTo>
                    <a:pt x="0" y="575310"/>
                  </a:lnTo>
                  <a:lnTo>
                    <a:pt x="55880" y="575310"/>
                  </a:lnTo>
                  <a:lnTo>
                    <a:pt x="55880" y="570230"/>
                  </a:lnTo>
                  <a:close/>
                </a:path>
                <a:path w="55879" h="843279">
                  <a:moveTo>
                    <a:pt x="55880" y="563880"/>
                  </a:moveTo>
                  <a:lnTo>
                    <a:pt x="0" y="563880"/>
                  </a:lnTo>
                  <a:lnTo>
                    <a:pt x="0" y="568960"/>
                  </a:lnTo>
                  <a:lnTo>
                    <a:pt x="55880" y="568960"/>
                  </a:lnTo>
                  <a:lnTo>
                    <a:pt x="55880" y="563880"/>
                  </a:lnTo>
                  <a:close/>
                </a:path>
                <a:path w="55879" h="843279">
                  <a:moveTo>
                    <a:pt x="55880" y="557530"/>
                  </a:moveTo>
                  <a:lnTo>
                    <a:pt x="0" y="557530"/>
                  </a:lnTo>
                  <a:lnTo>
                    <a:pt x="0" y="562610"/>
                  </a:lnTo>
                  <a:lnTo>
                    <a:pt x="55880" y="562610"/>
                  </a:lnTo>
                  <a:lnTo>
                    <a:pt x="55880" y="557530"/>
                  </a:lnTo>
                  <a:close/>
                </a:path>
                <a:path w="55879" h="843279">
                  <a:moveTo>
                    <a:pt x="55880" y="551180"/>
                  </a:moveTo>
                  <a:lnTo>
                    <a:pt x="0" y="551180"/>
                  </a:lnTo>
                  <a:lnTo>
                    <a:pt x="0" y="556260"/>
                  </a:lnTo>
                  <a:lnTo>
                    <a:pt x="55880" y="556260"/>
                  </a:lnTo>
                  <a:lnTo>
                    <a:pt x="55880" y="551180"/>
                  </a:lnTo>
                  <a:close/>
                </a:path>
                <a:path w="55879" h="843279">
                  <a:moveTo>
                    <a:pt x="55880" y="544830"/>
                  </a:moveTo>
                  <a:lnTo>
                    <a:pt x="0" y="544830"/>
                  </a:lnTo>
                  <a:lnTo>
                    <a:pt x="0" y="549910"/>
                  </a:lnTo>
                  <a:lnTo>
                    <a:pt x="55880" y="549910"/>
                  </a:lnTo>
                  <a:lnTo>
                    <a:pt x="55880" y="544830"/>
                  </a:lnTo>
                  <a:close/>
                </a:path>
                <a:path w="55879" h="843279">
                  <a:moveTo>
                    <a:pt x="55880" y="538480"/>
                  </a:moveTo>
                  <a:lnTo>
                    <a:pt x="0" y="538480"/>
                  </a:lnTo>
                  <a:lnTo>
                    <a:pt x="0" y="543560"/>
                  </a:lnTo>
                  <a:lnTo>
                    <a:pt x="55880" y="543560"/>
                  </a:lnTo>
                  <a:lnTo>
                    <a:pt x="55880" y="538480"/>
                  </a:lnTo>
                  <a:close/>
                </a:path>
                <a:path w="55879" h="843279">
                  <a:moveTo>
                    <a:pt x="55880" y="533400"/>
                  </a:moveTo>
                  <a:lnTo>
                    <a:pt x="0" y="533400"/>
                  </a:lnTo>
                  <a:lnTo>
                    <a:pt x="0" y="537210"/>
                  </a:lnTo>
                  <a:lnTo>
                    <a:pt x="55880" y="537210"/>
                  </a:lnTo>
                  <a:lnTo>
                    <a:pt x="55880" y="533400"/>
                  </a:lnTo>
                  <a:close/>
                </a:path>
              </a:pathLst>
            </a:custGeom>
            <a:solidFill>
              <a:srgbClr val="257425"/>
            </a:solidFill>
          </p:spPr>
          <p:txBody>
            <a:bodyPr wrap="square" lIns="0" tIns="0" rIns="0" bIns="0" rtlCol="0"/>
            <a:lstStyle/>
            <a:p>
              <a:endParaRPr/>
            </a:p>
          </p:txBody>
        </p:sp>
        <p:sp>
          <p:nvSpPr>
            <p:cNvPr id="947" name="object 947"/>
            <p:cNvSpPr/>
            <p:nvPr/>
          </p:nvSpPr>
          <p:spPr>
            <a:xfrm>
              <a:off x="6412229" y="5511800"/>
              <a:ext cx="54610" cy="848360"/>
            </a:xfrm>
            <a:custGeom>
              <a:avLst/>
              <a:gdLst/>
              <a:ahLst/>
              <a:cxnLst/>
              <a:rect l="l" t="t" r="r" b="b"/>
              <a:pathLst>
                <a:path w="54610" h="848360">
                  <a:moveTo>
                    <a:pt x="54610" y="0"/>
                  </a:moveTo>
                  <a:lnTo>
                    <a:pt x="34290" y="0"/>
                  </a:lnTo>
                  <a:lnTo>
                    <a:pt x="34290" y="1269"/>
                  </a:lnTo>
                  <a:lnTo>
                    <a:pt x="54610" y="1269"/>
                  </a:lnTo>
                  <a:lnTo>
                    <a:pt x="54610" y="0"/>
                  </a:lnTo>
                  <a:close/>
                </a:path>
                <a:path w="54610" h="848360">
                  <a:moveTo>
                    <a:pt x="54610" y="1270"/>
                  </a:moveTo>
                  <a:lnTo>
                    <a:pt x="0" y="1270"/>
                  </a:lnTo>
                  <a:lnTo>
                    <a:pt x="0" y="3809"/>
                  </a:lnTo>
                  <a:lnTo>
                    <a:pt x="54610" y="3809"/>
                  </a:lnTo>
                  <a:lnTo>
                    <a:pt x="54610" y="1270"/>
                  </a:lnTo>
                  <a:close/>
                </a:path>
                <a:path w="54610" h="848360">
                  <a:moveTo>
                    <a:pt x="54610" y="3810"/>
                  </a:moveTo>
                  <a:lnTo>
                    <a:pt x="0" y="3810"/>
                  </a:lnTo>
                  <a:lnTo>
                    <a:pt x="0" y="10159"/>
                  </a:lnTo>
                  <a:lnTo>
                    <a:pt x="54610" y="10159"/>
                  </a:lnTo>
                  <a:lnTo>
                    <a:pt x="54610" y="3810"/>
                  </a:lnTo>
                  <a:close/>
                </a:path>
                <a:path w="54610" h="848360">
                  <a:moveTo>
                    <a:pt x="54610" y="10160"/>
                  </a:moveTo>
                  <a:lnTo>
                    <a:pt x="0" y="10160"/>
                  </a:lnTo>
                  <a:lnTo>
                    <a:pt x="0" y="20319"/>
                  </a:lnTo>
                  <a:lnTo>
                    <a:pt x="54610" y="20319"/>
                  </a:lnTo>
                  <a:lnTo>
                    <a:pt x="54610" y="10160"/>
                  </a:lnTo>
                  <a:close/>
                </a:path>
                <a:path w="54610" h="848360">
                  <a:moveTo>
                    <a:pt x="54610" y="20320"/>
                  </a:moveTo>
                  <a:lnTo>
                    <a:pt x="0" y="20320"/>
                  </a:lnTo>
                  <a:lnTo>
                    <a:pt x="0" y="22859"/>
                  </a:lnTo>
                  <a:lnTo>
                    <a:pt x="54610" y="22859"/>
                  </a:lnTo>
                  <a:lnTo>
                    <a:pt x="54610" y="20320"/>
                  </a:lnTo>
                  <a:close/>
                </a:path>
                <a:path w="54610" h="848360">
                  <a:moveTo>
                    <a:pt x="54610" y="22860"/>
                  </a:moveTo>
                  <a:lnTo>
                    <a:pt x="0" y="22860"/>
                  </a:lnTo>
                  <a:lnTo>
                    <a:pt x="0" y="26669"/>
                  </a:lnTo>
                  <a:lnTo>
                    <a:pt x="54610" y="26669"/>
                  </a:lnTo>
                  <a:lnTo>
                    <a:pt x="54610" y="22860"/>
                  </a:lnTo>
                  <a:close/>
                </a:path>
                <a:path w="54610" h="848360">
                  <a:moveTo>
                    <a:pt x="54610" y="26670"/>
                  </a:moveTo>
                  <a:lnTo>
                    <a:pt x="0" y="26670"/>
                  </a:lnTo>
                  <a:lnTo>
                    <a:pt x="0" y="29209"/>
                  </a:lnTo>
                  <a:lnTo>
                    <a:pt x="54610" y="29209"/>
                  </a:lnTo>
                  <a:lnTo>
                    <a:pt x="54610" y="26670"/>
                  </a:lnTo>
                  <a:close/>
                </a:path>
                <a:path w="54610" h="848360">
                  <a:moveTo>
                    <a:pt x="54610" y="29210"/>
                  </a:moveTo>
                  <a:lnTo>
                    <a:pt x="0" y="29210"/>
                  </a:lnTo>
                  <a:lnTo>
                    <a:pt x="0" y="33019"/>
                  </a:lnTo>
                  <a:lnTo>
                    <a:pt x="54610" y="33019"/>
                  </a:lnTo>
                  <a:lnTo>
                    <a:pt x="54610" y="29210"/>
                  </a:lnTo>
                  <a:close/>
                </a:path>
                <a:path w="54610" h="848360">
                  <a:moveTo>
                    <a:pt x="54610" y="33020"/>
                  </a:moveTo>
                  <a:lnTo>
                    <a:pt x="0" y="33020"/>
                  </a:lnTo>
                  <a:lnTo>
                    <a:pt x="0" y="45719"/>
                  </a:lnTo>
                  <a:lnTo>
                    <a:pt x="54610" y="45719"/>
                  </a:lnTo>
                  <a:lnTo>
                    <a:pt x="54610" y="33020"/>
                  </a:lnTo>
                  <a:close/>
                </a:path>
                <a:path w="54610" h="848360">
                  <a:moveTo>
                    <a:pt x="54610" y="45720"/>
                  </a:moveTo>
                  <a:lnTo>
                    <a:pt x="0" y="45720"/>
                  </a:lnTo>
                  <a:lnTo>
                    <a:pt x="0" y="48259"/>
                  </a:lnTo>
                  <a:lnTo>
                    <a:pt x="54610" y="48259"/>
                  </a:lnTo>
                  <a:lnTo>
                    <a:pt x="54610" y="45720"/>
                  </a:lnTo>
                  <a:close/>
                </a:path>
                <a:path w="54610" h="848360">
                  <a:moveTo>
                    <a:pt x="54610" y="48260"/>
                  </a:moveTo>
                  <a:lnTo>
                    <a:pt x="0" y="48260"/>
                  </a:lnTo>
                  <a:lnTo>
                    <a:pt x="0" y="52069"/>
                  </a:lnTo>
                  <a:lnTo>
                    <a:pt x="54610" y="52069"/>
                  </a:lnTo>
                  <a:lnTo>
                    <a:pt x="54610" y="48260"/>
                  </a:lnTo>
                  <a:close/>
                </a:path>
                <a:path w="54610" h="848360">
                  <a:moveTo>
                    <a:pt x="54610" y="52070"/>
                  </a:moveTo>
                  <a:lnTo>
                    <a:pt x="0" y="52070"/>
                  </a:lnTo>
                  <a:lnTo>
                    <a:pt x="0" y="58419"/>
                  </a:lnTo>
                  <a:lnTo>
                    <a:pt x="54610" y="58419"/>
                  </a:lnTo>
                  <a:lnTo>
                    <a:pt x="54610" y="52070"/>
                  </a:lnTo>
                  <a:close/>
                </a:path>
                <a:path w="54610" h="848360">
                  <a:moveTo>
                    <a:pt x="54610" y="58420"/>
                  </a:moveTo>
                  <a:lnTo>
                    <a:pt x="0" y="58420"/>
                  </a:lnTo>
                  <a:lnTo>
                    <a:pt x="0" y="60959"/>
                  </a:lnTo>
                  <a:lnTo>
                    <a:pt x="54610" y="60959"/>
                  </a:lnTo>
                  <a:lnTo>
                    <a:pt x="54610" y="58420"/>
                  </a:lnTo>
                  <a:close/>
                </a:path>
                <a:path w="54610" h="848360">
                  <a:moveTo>
                    <a:pt x="54610" y="60960"/>
                  </a:moveTo>
                  <a:lnTo>
                    <a:pt x="0" y="60960"/>
                  </a:lnTo>
                  <a:lnTo>
                    <a:pt x="0" y="77469"/>
                  </a:lnTo>
                  <a:lnTo>
                    <a:pt x="54610" y="77469"/>
                  </a:lnTo>
                  <a:lnTo>
                    <a:pt x="54610" y="60960"/>
                  </a:lnTo>
                  <a:close/>
                </a:path>
                <a:path w="54610" h="848360">
                  <a:moveTo>
                    <a:pt x="54610" y="77470"/>
                  </a:moveTo>
                  <a:lnTo>
                    <a:pt x="0" y="77470"/>
                  </a:lnTo>
                  <a:lnTo>
                    <a:pt x="0" y="80009"/>
                  </a:lnTo>
                  <a:lnTo>
                    <a:pt x="54610" y="80009"/>
                  </a:lnTo>
                  <a:lnTo>
                    <a:pt x="54610" y="77470"/>
                  </a:lnTo>
                  <a:close/>
                </a:path>
                <a:path w="54610" h="848360">
                  <a:moveTo>
                    <a:pt x="54610" y="80010"/>
                  </a:moveTo>
                  <a:lnTo>
                    <a:pt x="0" y="80010"/>
                  </a:lnTo>
                  <a:lnTo>
                    <a:pt x="0" y="83819"/>
                  </a:lnTo>
                  <a:lnTo>
                    <a:pt x="54610" y="83819"/>
                  </a:lnTo>
                  <a:lnTo>
                    <a:pt x="54610" y="80010"/>
                  </a:lnTo>
                  <a:close/>
                </a:path>
                <a:path w="54610" h="848360">
                  <a:moveTo>
                    <a:pt x="54610" y="83820"/>
                  </a:moveTo>
                  <a:lnTo>
                    <a:pt x="0" y="83820"/>
                  </a:lnTo>
                  <a:lnTo>
                    <a:pt x="0" y="86359"/>
                  </a:lnTo>
                  <a:lnTo>
                    <a:pt x="54610" y="86359"/>
                  </a:lnTo>
                  <a:lnTo>
                    <a:pt x="54610" y="83820"/>
                  </a:lnTo>
                  <a:close/>
                </a:path>
                <a:path w="54610" h="848360">
                  <a:moveTo>
                    <a:pt x="54610" y="86360"/>
                  </a:moveTo>
                  <a:lnTo>
                    <a:pt x="0" y="86360"/>
                  </a:lnTo>
                  <a:lnTo>
                    <a:pt x="0" y="90169"/>
                  </a:lnTo>
                  <a:lnTo>
                    <a:pt x="54610" y="90169"/>
                  </a:lnTo>
                  <a:lnTo>
                    <a:pt x="54610" y="86360"/>
                  </a:lnTo>
                  <a:close/>
                </a:path>
                <a:path w="54610" h="848360">
                  <a:moveTo>
                    <a:pt x="54610" y="90170"/>
                  </a:moveTo>
                  <a:lnTo>
                    <a:pt x="0" y="90170"/>
                  </a:lnTo>
                  <a:lnTo>
                    <a:pt x="0" y="96519"/>
                  </a:lnTo>
                  <a:lnTo>
                    <a:pt x="54610" y="96519"/>
                  </a:lnTo>
                  <a:lnTo>
                    <a:pt x="54610" y="90170"/>
                  </a:lnTo>
                  <a:close/>
                </a:path>
                <a:path w="54610" h="848360">
                  <a:moveTo>
                    <a:pt x="54610" y="96520"/>
                  </a:moveTo>
                  <a:lnTo>
                    <a:pt x="0" y="96520"/>
                  </a:lnTo>
                  <a:lnTo>
                    <a:pt x="0" y="102869"/>
                  </a:lnTo>
                  <a:lnTo>
                    <a:pt x="54610" y="102869"/>
                  </a:lnTo>
                  <a:lnTo>
                    <a:pt x="54610" y="96520"/>
                  </a:lnTo>
                  <a:close/>
                </a:path>
                <a:path w="54610" h="848360">
                  <a:moveTo>
                    <a:pt x="54610" y="102870"/>
                  </a:moveTo>
                  <a:lnTo>
                    <a:pt x="0" y="102870"/>
                  </a:lnTo>
                  <a:lnTo>
                    <a:pt x="0" y="105409"/>
                  </a:lnTo>
                  <a:lnTo>
                    <a:pt x="54610" y="105409"/>
                  </a:lnTo>
                  <a:lnTo>
                    <a:pt x="54610" y="102870"/>
                  </a:lnTo>
                  <a:close/>
                </a:path>
                <a:path w="54610" h="848360">
                  <a:moveTo>
                    <a:pt x="54610" y="105410"/>
                  </a:moveTo>
                  <a:lnTo>
                    <a:pt x="0" y="105410"/>
                  </a:lnTo>
                  <a:lnTo>
                    <a:pt x="0" y="109219"/>
                  </a:lnTo>
                  <a:lnTo>
                    <a:pt x="54610" y="109219"/>
                  </a:lnTo>
                  <a:lnTo>
                    <a:pt x="54610" y="105410"/>
                  </a:lnTo>
                  <a:close/>
                </a:path>
                <a:path w="54610" h="848360">
                  <a:moveTo>
                    <a:pt x="54610" y="109220"/>
                  </a:moveTo>
                  <a:lnTo>
                    <a:pt x="0" y="109220"/>
                  </a:lnTo>
                  <a:lnTo>
                    <a:pt x="0" y="115569"/>
                  </a:lnTo>
                  <a:lnTo>
                    <a:pt x="54610" y="115569"/>
                  </a:lnTo>
                  <a:lnTo>
                    <a:pt x="54610" y="109220"/>
                  </a:lnTo>
                  <a:close/>
                </a:path>
                <a:path w="54610" h="848360">
                  <a:moveTo>
                    <a:pt x="54610" y="115570"/>
                  </a:moveTo>
                  <a:lnTo>
                    <a:pt x="0" y="115570"/>
                  </a:lnTo>
                  <a:lnTo>
                    <a:pt x="0" y="121919"/>
                  </a:lnTo>
                  <a:lnTo>
                    <a:pt x="54610" y="121919"/>
                  </a:lnTo>
                  <a:lnTo>
                    <a:pt x="54610" y="115570"/>
                  </a:lnTo>
                  <a:close/>
                </a:path>
                <a:path w="54610" h="848360">
                  <a:moveTo>
                    <a:pt x="54610" y="121920"/>
                  </a:moveTo>
                  <a:lnTo>
                    <a:pt x="0" y="121920"/>
                  </a:lnTo>
                  <a:lnTo>
                    <a:pt x="0" y="124459"/>
                  </a:lnTo>
                  <a:lnTo>
                    <a:pt x="54610" y="124459"/>
                  </a:lnTo>
                  <a:lnTo>
                    <a:pt x="54610" y="121920"/>
                  </a:lnTo>
                  <a:close/>
                </a:path>
                <a:path w="54610" h="848360">
                  <a:moveTo>
                    <a:pt x="54610" y="124460"/>
                  </a:moveTo>
                  <a:lnTo>
                    <a:pt x="0" y="124460"/>
                  </a:lnTo>
                  <a:lnTo>
                    <a:pt x="0" y="130809"/>
                  </a:lnTo>
                  <a:lnTo>
                    <a:pt x="54610" y="130809"/>
                  </a:lnTo>
                  <a:lnTo>
                    <a:pt x="54610" y="124460"/>
                  </a:lnTo>
                  <a:close/>
                </a:path>
                <a:path w="54610" h="848360">
                  <a:moveTo>
                    <a:pt x="54610" y="130810"/>
                  </a:moveTo>
                  <a:lnTo>
                    <a:pt x="0" y="130810"/>
                  </a:lnTo>
                  <a:lnTo>
                    <a:pt x="0" y="140969"/>
                  </a:lnTo>
                  <a:lnTo>
                    <a:pt x="54610" y="140969"/>
                  </a:lnTo>
                  <a:lnTo>
                    <a:pt x="54610" y="130810"/>
                  </a:lnTo>
                  <a:close/>
                </a:path>
                <a:path w="54610" h="848360">
                  <a:moveTo>
                    <a:pt x="54610" y="140970"/>
                  </a:moveTo>
                  <a:lnTo>
                    <a:pt x="0" y="140970"/>
                  </a:lnTo>
                  <a:lnTo>
                    <a:pt x="0" y="143509"/>
                  </a:lnTo>
                  <a:lnTo>
                    <a:pt x="54610" y="143509"/>
                  </a:lnTo>
                  <a:lnTo>
                    <a:pt x="54610" y="140970"/>
                  </a:lnTo>
                  <a:close/>
                </a:path>
                <a:path w="54610" h="848360">
                  <a:moveTo>
                    <a:pt x="54610" y="143510"/>
                  </a:moveTo>
                  <a:lnTo>
                    <a:pt x="0" y="143510"/>
                  </a:lnTo>
                  <a:lnTo>
                    <a:pt x="0" y="147319"/>
                  </a:lnTo>
                  <a:lnTo>
                    <a:pt x="54610" y="147319"/>
                  </a:lnTo>
                  <a:lnTo>
                    <a:pt x="54610" y="143510"/>
                  </a:lnTo>
                  <a:close/>
                </a:path>
                <a:path w="54610" h="848360">
                  <a:moveTo>
                    <a:pt x="54610" y="147320"/>
                  </a:moveTo>
                  <a:lnTo>
                    <a:pt x="0" y="147320"/>
                  </a:lnTo>
                  <a:lnTo>
                    <a:pt x="0" y="156209"/>
                  </a:lnTo>
                  <a:lnTo>
                    <a:pt x="54610" y="156209"/>
                  </a:lnTo>
                  <a:lnTo>
                    <a:pt x="54610" y="147320"/>
                  </a:lnTo>
                  <a:close/>
                </a:path>
                <a:path w="54610" h="848360">
                  <a:moveTo>
                    <a:pt x="54610" y="156210"/>
                  </a:moveTo>
                  <a:lnTo>
                    <a:pt x="0" y="156210"/>
                  </a:lnTo>
                  <a:lnTo>
                    <a:pt x="0" y="160019"/>
                  </a:lnTo>
                  <a:lnTo>
                    <a:pt x="54610" y="160019"/>
                  </a:lnTo>
                  <a:lnTo>
                    <a:pt x="54610" y="156210"/>
                  </a:lnTo>
                  <a:close/>
                </a:path>
                <a:path w="54610" h="848360">
                  <a:moveTo>
                    <a:pt x="54610" y="160020"/>
                  </a:moveTo>
                  <a:lnTo>
                    <a:pt x="0" y="160020"/>
                  </a:lnTo>
                  <a:lnTo>
                    <a:pt x="0" y="162559"/>
                  </a:lnTo>
                  <a:lnTo>
                    <a:pt x="54610" y="162559"/>
                  </a:lnTo>
                  <a:lnTo>
                    <a:pt x="54610" y="160020"/>
                  </a:lnTo>
                  <a:close/>
                </a:path>
                <a:path w="54610" h="848360">
                  <a:moveTo>
                    <a:pt x="54610" y="162560"/>
                  </a:moveTo>
                  <a:lnTo>
                    <a:pt x="0" y="162560"/>
                  </a:lnTo>
                  <a:lnTo>
                    <a:pt x="0" y="172719"/>
                  </a:lnTo>
                  <a:lnTo>
                    <a:pt x="54610" y="172719"/>
                  </a:lnTo>
                  <a:lnTo>
                    <a:pt x="54610" y="162560"/>
                  </a:lnTo>
                  <a:close/>
                </a:path>
                <a:path w="54610" h="848360">
                  <a:moveTo>
                    <a:pt x="54610" y="172720"/>
                  </a:moveTo>
                  <a:lnTo>
                    <a:pt x="0" y="172720"/>
                  </a:lnTo>
                  <a:lnTo>
                    <a:pt x="0" y="175259"/>
                  </a:lnTo>
                  <a:lnTo>
                    <a:pt x="54610" y="175259"/>
                  </a:lnTo>
                  <a:lnTo>
                    <a:pt x="54610" y="172720"/>
                  </a:lnTo>
                  <a:close/>
                </a:path>
                <a:path w="54610" h="848360">
                  <a:moveTo>
                    <a:pt x="54610" y="175260"/>
                  </a:moveTo>
                  <a:lnTo>
                    <a:pt x="0" y="175260"/>
                  </a:lnTo>
                  <a:lnTo>
                    <a:pt x="0" y="179069"/>
                  </a:lnTo>
                  <a:lnTo>
                    <a:pt x="54610" y="179069"/>
                  </a:lnTo>
                  <a:lnTo>
                    <a:pt x="54610" y="175260"/>
                  </a:lnTo>
                  <a:close/>
                </a:path>
                <a:path w="54610" h="848360">
                  <a:moveTo>
                    <a:pt x="54610" y="179070"/>
                  </a:moveTo>
                  <a:lnTo>
                    <a:pt x="0" y="179070"/>
                  </a:lnTo>
                  <a:lnTo>
                    <a:pt x="0" y="181609"/>
                  </a:lnTo>
                  <a:lnTo>
                    <a:pt x="54610" y="181609"/>
                  </a:lnTo>
                  <a:lnTo>
                    <a:pt x="54610" y="179070"/>
                  </a:lnTo>
                  <a:close/>
                </a:path>
                <a:path w="54610" h="848360">
                  <a:moveTo>
                    <a:pt x="54610" y="181610"/>
                  </a:moveTo>
                  <a:lnTo>
                    <a:pt x="0" y="181610"/>
                  </a:lnTo>
                  <a:lnTo>
                    <a:pt x="0" y="185419"/>
                  </a:lnTo>
                  <a:lnTo>
                    <a:pt x="54610" y="185419"/>
                  </a:lnTo>
                  <a:lnTo>
                    <a:pt x="54610" y="181610"/>
                  </a:lnTo>
                  <a:close/>
                </a:path>
                <a:path w="54610" h="848360">
                  <a:moveTo>
                    <a:pt x="54610" y="185420"/>
                  </a:moveTo>
                  <a:lnTo>
                    <a:pt x="0" y="185420"/>
                  </a:lnTo>
                  <a:lnTo>
                    <a:pt x="0" y="187959"/>
                  </a:lnTo>
                  <a:lnTo>
                    <a:pt x="54610" y="187959"/>
                  </a:lnTo>
                  <a:lnTo>
                    <a:pt x="54610" y="185420"/>
                  </a:lnTo>
                  <a:close/>
                </a:path>
                <a:path w="54610" h="848360">
                  <a:moveTo>
                    <a:pt x="54610" y="187960"/>
                  </a:moveTo>
                  <a:lnTo>
                    <a:pt x="0" y="187960"/>
                  </a:lnTo>
                  <a:lnTo>
                    <a:pt x="0" y="191769"/>
                  </a:lnTo>
                  <a:lnTo>
                    <a:pt x="54610" y="191769"/>
                  </a:lnTo>
                  <a:lnTo>
                    <a:pt x="54610" y="187960"/>
                  </a:lnTo>
                  <a:close/>
                </a:path>
                <a:path w="54610" h="848360">
                  <a:moveTo>
                    <a:pt x="54610" y="191770"/>
                  </a:moveTo>
                  <a:lnTo>
                    <a:pt x="0" y="191770"/>
                  </a:lnTo>
                  <a:lnTo>
                    <a:pt x="0" y="198119"/>
                  </a:lnTo>
                  <a:lnTo>
                    <a:pt x="54610" y="198119"/>
                  </a:lnTo>
                  <a:lnTo>
                    <a:pt x="54610" y="191770"/>
                  </a:lnTo>
                  <a:close/>
                </a:path>
                <a:path w="54610" h="848360">
                  <a:moveTo>
                    <a:pt x="54610" y="198120"/>
                  </a:moveTo>
                  <a:lnTo>
                    <a:pt x="0" y="198120"/>
                  </a:lnTo>
                  <a:lnTo>
                    <a:pt x="0" y="200659"/>
                  </a:lnTo>
                  <a:lnTo>
                    <a:pt x="54610" y="200659"/>
                  </a:lnTo>
                  <a:lnTo>
                    <a:pt x="54610" y="198120"/>
                  </a:lnTo>
                  <a:close/>
                </a:path>
                <a:path w="54610" h="848360">
                  <a:moveTo>
                    <a:pt x="54610" y="200660"/>
                  </a:moveTo>
                  <a:lnTo>
                    <a:pt x="0" y="200660"/>
                  </a:lnTo>
                  <a:lnTo>
                    <a:pt x="0" y="204469"/>
                  </a:lnTo>
                  <a:lnTo>
                    <a:pt x="54610" y="204469"/>
                  </a:lnTo>
                  <a:lnTo>
                    <a:pt x="54610" y="200660"/>
                  </a:lnTo>
                  <a:close/>
                </a:path>
                <a:path w="54610" h="848360">
                  <a:moveTo>
                    <a:pt x="54610" y="204470"/>
                  </a:moveTo>
                  <a:lnTo>
                    <a:pt x="0" y="204470"/>
                  </a:lnTo>
                  <a:lnTo>
                    <a:pt x="0" y="213359"/>
                  </a:lnTo>
                  <a:lnTo>
                    <a:pt x="54610" y="213359"/>
                  </a:lnTo>
                  <a:lnTo>
                    <a:pt x="54610" y="204470"/>
                  </a:lnTo>
                  <a:close/>
                </a:path>
                <a:path w="54610" h="848360">
                  <a:moveTo>
                    <a:pt x="54610" y="213360"/>
                  </a:moveTo>
                  <a:lnTo>
                    <a:pt x="0" y="213360"/>
                  </a:lnTo>
                  <a:lnTo>
                    <a:pt x="0" y="217169"/>
                  </a:lnTo>
                  <a:lnTo>
                    <a:pt x="54610" y="217169"/>
                  </a:lnTo>
                  <a:lnTo>
                    <a:pt x="54610" y="213360"/>
                  </a:lnTo>
                  <a:close/>
                </a:path>
                <a:path w="54610" h="848360">
                  <a:moveTo>
                    <a:pt x="54610" y="217170"/>
                  </a:moveTo>
                  <a:lnTo>
                    <a:pt x="0" y="217170"/>
                  </a:lnTo>
                  <a:lnTo>
                    <a:pt x="0" y="219709"/>
                  </a:lnTo>
                  <a:lnTo>
                    <a:pt x="54610" y="219709"/>
                  </a:lnTo>
                  <a:lnTo>
                    <a:pt x="54610" y="217170"/>
                  </a:lnTo>
                  <a:close/>
                </a:path>
                <a:path w="54610" h="848360">
                  <a:moveTo>
                    <a:pt x="54610" y="219710"/>
                  </a:moveTo>
                  <a:lnTo>
                    <a:pt x="0" y="219710"/>
                  </a:lnTo>
                  <a:lnTo>
                    <a:pt x="0" y="223519"/>
                  </a:lnTo>
                  <a:lnTo>
                    <a:pt x="54610" y="223519"/>
                  </a:lnTo>
                  <a:lnTo>
                    <a:pt x="54610" y="219710"/>
                  </a:lnTo>
                  <a:close/>
                </a:path>
                <a:path w="54610" h="848360">
                  <a:moveTo>
                    <a:pt x="54610" y="223520"/>
                  </a:moveTo>
                  <a:lnTo>
                    <a:pt x="0" y="223520"/>
                  </a:lnTo>
                  <a:lnTo>
                    <a:pt x="0" y="226059"/>
                  </a:lnTo>
                  <a:lnTo>
                    <a:pt x="54610" y="226059"/>
                  </a:lnTo>
                  <a:lnTo>
                    <a:pt x="54610" y="223520"/>
                  </a:lnTo>
                  <a:close/>
                </a:path>
                <a:path w="54610" h="848360">
                  <a:moveTo>
                    <a:pt x="54610" y="226060"/>
                  </a:moveTo>
                  <a:lnTo>
                    <a:pt x="0" y="226060"/>
                  </a:lnTo>
                  <a:lnTo>
                    <a:pt x="0" y="232409"/>
                  </a:lnTo>
                  <a:lnTo>
                    <a:pt x="54610" y="232409"/>
                  </a:lnTo>
                  <a:lnTo>
                    <a:pt x="54610" y="226060"/>
                  </a:lnTo>
                  <a:close/>
                </a:path>
                <a:path w="54610" h="848360">
                  <a:moveTo>
                    <a:pt x="54610" y="232410"/>
                  </a:moveTo>
                  <a:lnTo>
                    <a:pt x="0" y="232410"/>
                  </a:lnTo>
                  <a:lnTo>
                    <a:pt x="0" y="238759"/>
                  </a:lnTo>
                  <a:lnTo>
                    <a:pt x="54610" y="238759"/>
                  </a:lnTo>
                  <a:lnTo>
                    <a:pt x="54610" y="232410"/>
                  </a:lnTo>
                  <a:close/>
                </a:path>
                <a:path w="54610" h="848360">
                  <a:moveTo>
                    <a:pt x="54610" y="238760"/>
                  </a:moveTo>
                  <a:lnTo>
                    <a:pt x="0" y="238760"/>
                  </a:lnTo>
                  <a:lnTo>
                    <a:pt x="0" y="242569"/>
                  </a:lnTo>
                  <a:lnTo>
                    <a:pt x="54610" y="242569"/>
                  </a:lnTo>
                  <a:lnTo>
                    <a:pt x="54610" y="238760"/>
                  </a:lnTo>
                  <a:close/>
                </a:path>
                <a:path w="54610" h="848360">
                  <a:moveTo>
                    <a:pt x="54610" y="242570"/>
                  </a:moveTo>
                  <a:lnTo>
                    <a:pt x="0" y="242570"/>
                  </a:lnTo>
                  <a:lnTo>
                    <a:pt x="0" y="245109"/>
                  </a:lnTo>
                  <a:lnTo>
                    <a:pt x="54610" y="245109"/>
                  </a:lnTo>
                  <a:lnTo>
                    <a:pt x="54610" y="242570"/>
                  </a:lnTo>
                  <a:close/>
                </a:path>
                <a:path w="54610" h="848360">
                  <a:moveTo>
                    <a:pt x="54610" y="245110"/>
                  </a:moveTo>
                  <a:lnTo>
                    <a:pt x="0" y="245110"/>
                  </a:lnTo>
                  <a:lnTo>
                    <a:pt x="0" y="248919"/>
                  </a:lnTo>
                  <a:lnTo>
                    <a:pt x="54610" y="248919"/>
                  </a:lnTo>
                  <a:lnTo>
                    <a:pt x="54610" y="245110"/>
                  </a:lnTo>
                  <a:close/>
                </a:path>
                <a:path w="54610" h="848360">
                  <a:moveTo>
                    <a:pt x="54610" y="248920"/>
                  </a:moveTo>
                  <a:lnTo>
                    <a:pt x="0" y="248920"/>
                  </a:lnTo>
                  <a:lnTo>
                    <a:pt x="0" y="251459"/>
                  </a:lnTo>
                  <a:lnTo>
                    <a:pt x="54610" y="251459"/>
                  </a:lnTo>
                  <a:lnTo>
                    <a:pt x="54610" y="248920"/>
                  </a:lnTo>
                  <a:close/>
                </a:path>
                <a:path w="54610" h="848360">
                  <a:moveTo>
                    <a:pt x="54610" y="251460"/>
                  </a:moveTo>
                  <a:lnTo>
                    <a:pt x="0" y="251460"/>
                  </a:lnTo>
                  <a:lnTo>
                    <a:pt x="0" y="255269"/>
                  </a:lnTo>
                  <a:lnTo>
                    <a:pt x="54610" y="255269"/>
                  </a:lnTo>
                  <a:lnTo>
                    <a:pt x="54610" y="251460"/>
                  </a:lnTo>
                  <a:close/>
                </a:path>
                <a:path w="54610" h="848360">
                  <a:moveTo>
                    <a:pt x="54610" y="255270"/>
                  </a:moveTo>
                  <a:lnTo>
                    <a:pt x="0" y="255270"/>
                  </a:lnTo>
                  <a:lnTo>
                    <a:pt x="0" y="257809"/>
                  </a:lnTo>
                  <a:lnTo>
                    <a:pt x="54610" y="257809"/>
                  </a:lnTo>
                  <a:lnTo>
                    <a:pt x="54610" y="255270"/>
                  </a:lnTo>
                  <a:close/>
                </a:path>
                <a:path w="54610" h="848360">
                  <a:moveTo>
                    <a:pt x="54610" y="257810"/>
                  </a:moveTo>
                  <a:lnTo>
                    <a:pt x="0" y="257810"/>
                  </a:lnTo>
                  <a:lnTo>
                    <a:pt x="0" y="261619"/>
                  </a:lnTo>
                  <a:lnTo>
                    <a:pt x="54610" y="261619"/>
                  </a:lnTo>
                  <a:lnTo>
                    <a:pt x="54610" y="257810"/>
                  </a:lnTo>
                  <a:close/>
                </a:path>
                <a:path w="54610" h="848360">
                  <a:moveTo>
                    <a:pt x="54610" y="261620"/>
                  </a:moveTo>
                  <a:lnTo>
                    <a:pt x="0" y="261620"/>
                  </a:lnTo>
                  <a:lnTo>
                    <a:pt x="0" y="264159"/>
                  </a:lnTo>
                  <a:lnTo>
                    <a:pt x="54610" y="264159"/>
                  </a:lnTo>
                  <a:lnTo>
                    <a:pt x="54610" y="261620"/>
                  </a:lnTo>
                  <a:close/>
                </a:path>
                <a:path w="54610" h="848360">
                  <a:moveTo>
                    <a:pt x="54610" y="264160"/>
                  </a:moveTo>
                  <a:lnTo>
                    <a:pt x="0" y="264160"/>
                  </a:lnTo>
                  <a:lnTo>
                    <a:pt x="0" y="274319"/>
                  </a:lnTo>
                  <a:lnTo>
                    <a:pt x="54610" y="274319"/>
                  </a:lnTo>
                  <a:lnTo>
                    <a:pt x="54610" y="264160"/>
                  </a:lnTo>
                  <a:close/>
                </a:path>
                <a:path w="54610" h="848360">
                  <a:moveTo>
                    <a:pt x="54610" y="274320"/>
                  </a:moveTo>
                  <a:lnTo>
                    <a:pt x="0" y="274320"/>
                  </a:lnTo>
                  <a:lnTo>
                    <a:pt x="0" y="276859"/>
                  </a:lnTo>
                  <a:lnTo>
                    <a:pt x="54610" y="276859"/>
                  </a:lnTo>
                  <a:lnTo>
                    <a:pt x="54610" y="274320"/>
                  </a:lnTo>
                  <a:close/>
                </a:path>
                <a:path w="54610" h="848360">
                  <a:moveTo>
                    <a:pt x="54610" y="276860"/>
                  </a:moveTo>
                  <a:lnTo>
                    <a:pt x="0" y="276860"/>
                  </a:lnTo>
                  <a:lnTo>
                    <a:pt x="0" y="280669"/>
                  </a:lnTo>
                  <a:lnTo>
                    <a:pt x="54610" y="280669"/>
                  </a:lnTo>
                  <a:lnTo>
                    <a:pt x="54610" y="276860"/>
                  </a:lnTo>
                  <a:close/>
                </a:path>
                <a:path w="54610" h="848360">
                  <a:moveTo>
                    <a:pt x="54610" y="280670"/>
                  </a:moveTo>
                  <a:lnTo>
                    <a:pt x="0" y="280670"/>
                  </a:lnTo>
                  <a:lnTo>
                    <a:pt x="0" y="283209"/>
                  </a:lnTo>
                  <a:lnTo>
                    <a:pt x="54610" y="283209"/>
                  </a:lnTo>
                  <a:lnTo>
                    <a:pt x="54610" y="280670"/>
                  </a:lnTo>
                  <a:close/>
                </a:path>
                <a:path w="54610" h="848360">
                  <a:moveTo>
                    <a:pt x="54610" y="283210"/>
                  </a:moveTo>
                  <a:lnTo>
                    <a:pt x="0" y="283210"/>
                  </a:lnTo>
                  <a:lnTo>
                    <a:pt x="0" y="293369"/>
                  </a:lnTo>
                  <a:lnTo>
                    <a:pt x="54610" y="293369"/>
                  </a:lnTo>
                  <a:lnTo>
                    <a:pt x="54610" y="283210"/>
                  </a:lnTo>
                  <a:close/>
                </a:path>
                <a:path w="54610" h="848360">
                  <a:moveTo>
                    <a:pt x="54610" y="293370"/>
                  </a:moveTo>
                  <a:lnTo>
                    <a:pt x="0" y="293370"/>
                  </a:lnTo>
                  <a:lnTo>
                    <a:pt x="0" y="295909"/>
                  </a:lnTo>
                  <a:lnTo>
                    <a:pt x="54610" y="295909"/>
                  </a:lnTo>
                  <a:lnTo>
                    <a:pt x="54610" y="293370"/>
                  </a:lnTo>
                  <a:close/>
                </a:path>
                <a:path w="54610" h="848360">
                  <a:moveTo>
                    <a:pt x="54610" y="295910"/>
                  </a:moveTo>
                  <a:lnTo>
                    <a:pt x="0" y="295910"/>
                  </a:lnTo>
                  <a:lnTo>
                    <a:pt x="0" y="302259"/>
                  </a:lnTo>
                  <a:lnTo>
                    <a:pt x="54610" y="302259"/>
                  </a:lnTo>
                  <a:lnTo>
                    <a:pt x="54610" y="295910"/>
                  </a:lnTo>
                  <a:close/>
                </a:path>
                <a:path w="54610" h="848360">
                  <a:moveTo>
                    <a:pt x="54610" y="302260"/>
                  </a:moveTo>
                  <a:lnTo>
                    <a:pt x="0" y="302260"/>
                  </a:lnTo>
                  <a:lnTo>
                    <a:pt x="0" y="306069"/>
                  </a:lnTo>
                  <a:lnTo>
                    <a:pt x="54610" y="306069"/>
                  </a:lnTo>
                  <a:lnTo>
                    <a:pt x="54610" y="302260"/>
                  </a:lnTo>
                  <a:close/>
                </a:path>
                <a:path w="54610" h="848360">
                  <a:moveTo>
                    <a:pt x="54610" y="306070"/>
                  </a:moveTo>
                  <a:lnTo>
                    <a:pt x="0" y="306070"/>
                  </a:lnTo>
                  <a:lnTo>
                    <a:pt x="0" y="314959"/>
                  </a:lnTo>
                  <a:lnTo>
                    <a:pt x="54610" y="314959"/>
                  </a:lnTo>
                  <a:lnTo>
                    <a:pt x="54610" y="306070"/>
                  </a:lnTo>
                  <a:close/>
                </a:path>
                <a:path w="54610" h="848360">
                  <a:moveTo>
                    <a:pt x="54610" y="314960"/>
                  </a:moveTo>
                  <a:lnTo>
                    <a:pt x="0" y="314960"/>
                  </a:lnTo>
                  <a:lnTo>
                    <a:pt x="0" y="321309"/>
                  </a:lnTo>
                  <a:lnTo>
                    <a:pt x="54610" y="321309"/>
                  </a:lnTo>
                  <a:lnTo>
                    <a:pt x="54610" y="314960"/>
                  </a:lnTo>
                  <a:close/>
                </a:path>
                <a:path w="54610" h="848360">
                  <a:moveTo>
                    <a:pt x="54610" y="321310"/>
                  </a:moveTo>
                  <a:lnTo>
                    <a:pt x="0" y="321310"/>
                  </a:lnTo>
                  <a:lnTo>
                    <a:pt x="0" y="325119"/>
                  </a:lnTo>
                  <a:lnTo>
                    <a:pt x="54610" y="325119"/>
                  </a:lnTo>
                  <a:lnTo>
                    <a:pt x="54610" y="321310"/>
                  </a:lnTo>
                  <a:close/>
                </a:path>
                <a:path w="54610" h="848360">
                  <a:moveTo>
                    <a:pt x="54610" y="325120"/>
                  </a:moveTo>
                  <a:lnTo>
                    <a:pt x="0" y="325120"/>
                  </a:lnTo>
                  <a:lnTo>
                    <a:pt x="0" y="327659"/>
                  </a:lnTo>
                  <a:lnTo>
                    <a:pt x="54610" y="327659"/>
                  </a:lnTo>
                  <a:lnTo>
                    <a:pt x="54610" y="325120"/>
                  </a:lnTo>
                  <a:close/>
                </a:path>
                <a:path w="54610" h="848360">
                  <a:moveTo>
                    <a:pt x="54610" y="327660"/>
                  </a:moveTo>
                  <a:lnTo>
                    <a:pt x="0" y="327660"/>
                  </a:lnTo>
                  <a:lnTo>
                    <a:pt x="0" y="334009"/>
                  </a:lnTo>
                  <a:lnTo>
                    <a:pt x="54610" y="334009"/>
                  </a:lnTo>
                  <a:lnTo>
                    <a:pt x="54610" y="327660"/>
                  </a:lnTo>
                  <a:close/>
                </a:path>
                <a:path w="54610" h="848360">
                  <a:moveTo>
                    <a:pt x="54610" y="334010"/>
                  </a:moveTo>
                  <a:lnTo>
                    <a:pt x="0" y="334010"/>
                  </a:lnTo>
                  <a:lnTo>
                    <a:pt x="0" y="337819"/>
                  </a:lnTo>
                  <a:lnTo>
                    <a:pt x="54610" y="337819"/>
                  </a:lnTo>
                  <a:lnTo>
                    <a:pt x="54610" y="334010"/>
                  </a:lnTo>
                  <a:close/>
                </a:path>
                <a:path w="54610" h="848360">
                  <a:moveTo>
                    <a:pt x="54610" y="337820"/>
                  </a:moveTo>
                  <a:lnTo>
                    <a:pt x="0" y="337820"/>
                  </a:lnTo>
                  <a:lnTo>
                    <a:pt x="0" y="340359"/>
                  </a:lnTo>
                  <a:lnTo>
                    <a:pt x="54610" y="340359"/>
                  </a:lnTo>
                  <a:lnTo>
                    <a:pt x="54610" y="337820"/>
                  </a:lnTo>
                  <a:close/>
                </a:path>
                <a:path w="54610" h="848360">
                  <a:moveTo>
                    <a:pt x="54610" y="340360"/>
                  </a:moveTo>
                  <a:lnTo>
                    <a:pt x="0" y="340360"/>
                  </a:lnTo>
                  <a:lnTo>
                    <a:pt x="0" y="344169"/>
                  </a:lnTo>
                  <a:lnTo>
                    <a:pt x="54610" y="344169"/>
                  </a:lnTo>
                  <a:lnTo>
                    <a:pt x="54610" y="340360"/>
                  </a:lnTo>
                  <a:close/>
                </a:path>
                <a:path w="54610" h="848360">
                  <a:moveTo>
                    <a:pt x="54610" y="344170"/>
                  </a:moveTo>
                  <a:lnTo>
                    <a:pt x="0" y="344170"/>
                  </a:lnTo>
                  <a:lnTo>
                    <a:pt x="0" y="346709"/>
                  </a:lnTo>
                  <a:lnTo>
                    <a:pt x="54610" y="346709"/>
                  </a:lnTo>
                  <a:lnTo>
                    <a:pt x="54610" y="344170"/>
                  </a:lnTo>
                  <a:close/>
                </a:path>
                <a:path w="54610" h="848360">
                  <a:moveTo>
                    <a:pt x="54610" y="346710"/>
                  </a:moveTo>
                  <a:lnTo>
                    <a:pt x="0" y="346710"/>
                  </a:lnTo>
                  <a:lnTo>
                    <a:pt x="0" y="359409"/>
                  </a:lnTo>
                  <a:lnTo>
                    <a:pt x="54610" y="359409"/>
                  </a:lnTo>
                  <a:lnTo>
                    <a:pt x="54610" y="346710"/>
                  </a:lnTo>
                  <a:close/>
                </a:path>
                <a:path w="54610" h="848360">
                  <a:moveTo>
                    <a:pt x="54610" y="359410"/>
                  </a:moveTo>
                  <a:lnTo>
                    <a:pt x="0" y="359410"/>
                  </a:lnTo>
                  <a:lnTo>
                    <a:pt x="0" y="369569"/>
                  </a:lnTo>
                  <a:lnTo>
                    <a:pt x="54610" y="369569"/>
                  </a:lnTo>
                  <a:lnTo>
                    <a:pt x="54610" y="359410"/>
                  </a:lnTo>
                  <a:close/>
                </a:path>
                <a:path w="54610" h="848360">
                  <a:moveTo>
                    <a:pt x="54610" y="369570"/>
                  </a:moveTo>
                  <a:lnTo>
                    <a:pt x="0" y="369570"/>
                  </a:lnTo>
                  <a:lnTo>
                    <a:pt x="0" y="372109"/>
                  </a:lnTo>
                  <a:lnTo>
                    <a:pt x="54610" y="372109"/>
                  </a:lnTo>
                  <a:lnTo>
                    <a:pt x="54610" y="369570"/>
                  </a:lnTo>
                  <a:close/>
                </a:path>
                <a:path w="54610" h="848360">
                  <a:moveTo>
                    <a:pt x="54610" y="372110"/>
                  </a:moveTo>
                  <a:lnTo>
                    <a:pt x="0" y="372110"/>
                  </a:lnTo>
                  <a:lnTo>
                    <a:pt x="0" y="382269"/>
                  </a:lnTo>
                  <a:lnTo>
                    <a:pt x="54610" y="382269"/>
                  </a:lnTo>
                  <a:lnTo>
                    <a:pt x="54610" y="372110"/>
                  </a:lnTo>
                  <a:close/>
                </a:path>
                <a:path w="54610" h="848360">
                  <a:moveTo>
                    <a:pt x="54610" y="382270"/>
                  </a:moveTo>
                  <a:lnTo>
                    <a:pt x="0" y="382270"/>
                  </a:lnTo>
                  <a:lnTo>
                    <a:pt x="0" y="394969"/>
                  </a:lnTo>
                  <a:lnTo>
                    <a:pt x="54610" y="394969"/>
                  </a:lnTo>
                  <a:lnTo>
                    <a:pt x="54610" y="382270"/>
                  </a:lnTo>
                  <a:close/>
                </a:path>
                <a:path w="54610" h="848360">
                  <a:moveTo>
                    <a:pt x="54610" y="394970"/>
                  </a:moveTo>
                  <a:lnTo>
                    <a:pt x="0" y="394970"/>
                  </a:lnTo>
                  <a:lnTo>
                    <a:pt x="0" y="397509"/>
                  </a:lnTo>
                  <a:lnTo>
                    <a:pt x="54610" y="397509"/>
                  </a:lnTo>
                  <a:lnTo>
                    <a:pt x="54610" y="394970"/>
                  </a:lnTo>
                  <a:close/>
                </a:path>
                <a:path w="54610" h="848360">
                  <a:moveTo>
                    <a:pt x="54610" y="397510"/>
                  </a:moveTo>
                  <a:lnTo>
                    <a:pt x="0" y="397510"/>
                  </a:lnTo>
                  <a:lnTo>
                    <a:pt x="0" y="403859"/>
                  </a:lnTo>
                  <a:lnTo>
                    <a:pt x="54610" y="403859"/>
                  </a:lnTo>
                  <a:lnTo>
                    <a:pt x="54610" y="397510"/>
                  </a:lnTo>
                  <a:close/>
                </a:path>
                <a:path w="54610" h="848360">
                  <a:moveTo>
                    <a:pt x="54610" y="403860"/>
                  </a:moveTo>
                  <a:lnTo>
                    <a:pt x="0" y="403860"/>
                  </a:lnTo>
                  <a:lnTo>
                    <a:pt x="0" y="410209"/>
                  </a:lnTo>
                  <a:lnTo>
                    <a:pt x="54610" y="410209"/>
                  </a:lnTo>
                  <a:lnTo>
                    <a:pt x="54610" y="403860"/>
                  </a:lnTo>
                  <a:close/>
                </a:path>
                <a:path w="54610" h="848360">
                  <a:moveTo>
                    <a:pt x="54610" y="410210"/>
                  </a:moveTo>
                  <a:lnTo>
                    <a:pt x="0" y="410210"/>
                  </a:lnTo>
                  <a:lnTo>
                    <a:pt x="0" y="414019"/>
                  </a:lnTo>
                  <a:lnTo>
                    <a:pt x="54610" y="414019"/>
                  </a:lnTo>
                  <a:lnTo>
                    <a:pt x="54610" y="410210"/>
                  </a:lnTo>
                  <a:close/>
                </a:path>
                <a:path w="54610" h="848360">
                  <a:moveTo>
                    <a:pt x="54610" y="414020"/>
                  </a:moveTo>
                  <a:lnTo>
                    <a:pt x="0" y="414020"/>
                  </a:lnTo>
                  <a:lnTo>
                    <a:pt x="0" y="422909"/>
                  </a:lnTo>
                  <a:lnTo>
                    <a:pt x="54610" y="422909"/>
                  </a:lnTo>
                  <a:lnTo>
                    <a:pt x="54610" y="414020"/>
                  </a:lnTo>
                  <a:close/>
                </a:path>
                <a:path w="54610" h="848360">
                  <a:moveTo>
                    <a:pt x="54610" y="422910"/>
                  </a:moveTo>
                  <a:lnTo>
                    <a:pt x="0" y="422910"/>
                  </a:lnTo>
                  <a:lnTo>
                    <a:pt x="0" y="426719"/>
                  </a:lnTo>
                  <a:lnTo>
                    <a:pt x="54610" y="426719"/>
                  </a:lnTo>
                  <a:lnTo>
                    <a:pt x="54610" y="422910"/>
                  </a:lnTo>
                  <a:close/>
                </a:path>
                <a:path w="54610" h="848360">
                  <a:moveTo>
                    <a:pt x="54610" y="426720"/>
                  </a:moveTo>
                  <a:lnTo>
                    <a:pt x="0" y="426720"/>
                  </a:lnTo>
                  <a:lnTo>
                    <a:pt x="0" y="429259"/>
                  </a:lnTo>
                  <a:lnTo>
                    <a:pt x="54610" y="429259"/>
                  </a:lnTo>
                  <a:lnTo>
                    <a:pt x="54610" y="426720"/>
                  </a:lnTo>
                  <a:close/>
                </a:path>
                <a:path w="54610" h="848360">
                  <a:moveTo>
                    <a:pt x="54610" y="429260"/>
                  </a:moveTo>
                  <a:lnTo>
                    <a:pt x="0" y="429260"/>
                  </a:lnTo>
                  <a:lnTo>
                    <a:pt x="0" y="433069"/>
                  </a:lnTo>
                  <a:lnTo>
                    <a:pt x="54610" y="433069"/>
                  </a:lnTo>
                  <a:lnTo>
                    <a:pt x="54610" y="429260"/>
                  </a:lnTo>
                  <a:close/>
                </a:path>
                <a:path w="54610" h="848360">
                  <a:moveTo>
                    <a:pt x="54610" y="433070"/>
                  </a:moveTo>
                  <a:lnTo>
                    <a:pt x="0" y="433070"/>
                  </a:lnTo>
                  <a:lnTo>
                    <a:pt x="0" y="435609"/>
                  </a:lnTo>
                  <a:lnTo>
                    <a:pt x="54610" y="435609"/>
                  </a:lnTo>
                  <a:lnTo>
                    <a:pt x="54610" y="433070"/>
                  </a:lnTo>
                  <a:close/>
                </a:path>
                <a:path w="54610" h="848360">
                  <a:moveTo>
                    <a:pt x="54610" y="435610"/>
                  </a:moveTo>
                  <a:lnTo>
                    <a:pt x="0" y="435610"/>
                  </a:lnTo>
                  <a:lnTo>
                    <a:pt x="0" y="441959"/>
                  </a:lnTo>
                  <a:lnTo>
                    <a:pt x="54610" y="441959"/>
                  </a:lnTo>
                  <a:lnTo>
                    <a:pt x="54610" y="435610"/>
                  </a:lnTo>
                  <a:close/>
                </a:path>
                <a:path w="54610" h="848360">
                  <a:moveTo>
                    <a:pt x="54610" y="441960"/>
                  </a:moveTo>
                  <a:lnTo>
                    <a:pt x="0" y="441960"/>
                  </a:lnTo>
                  <a:lnTo>
                    <a:pt x="0" y="445769"/>
                  </a:lnTo>
                  <a:lnTo>
                    <a:pt x="54610" y="445769"/>
                  </a:lnTo>
                  <a:lnTo>
                    <a:pt x="54610" y="441960"/>
                  </a:lnTo>
                  <a:close/>
                </a:path>
                <a:path w="54610" h="848360">
                  <a:moveTo>
                    <a:pt x="54610" y="445770"/>
                  </a:moveTo>
                  <a:lnTo>
                    <a:pt x="0" y="445770"/>
                  </a:lnTo>
                  <a:lnTo>
                    <a:pt x="0" y="448309"/>
                  </a:lnTo>
                  <a:lnTo>
                    <a:pt x="54610" y="448309"/>
                  </a:lnTo>
                  <a:lnTo>
                    <a:pt x="54610" y="445770"/>
                  </a:lnTo>
                  <a:close/>
                </a:path>
                <a:path w="54610" h="848360">
                  <a:moveTo>
                    <a:pt x="54610" y="448310"/>
                  </a:moveTo>
                  <a:lnTo>
                    <a:pt x="0" y="448310"/>
                  </a:lnTo>
                  <a:lnTo>
                    <a:pt x="0" y="454659"/>
                  </a:lnTo>
                  <a:lnTo>
                    <a:pt x="54610" y="454659"/>
                  </a:lnTo>
                  <a:lnTo>
                    <a:pt x="54610" y="448310"/>
                  </a:lnTo>
                  <a:close/>
                </a:path>
                <a:path w="54610" h="848360">
                  <a:moveTo>
                    <a:pt x="54610" y="454660"/>
                  </a:moveTo>
                  <a:lnTo>
                    <a:pt x="0" y="454660"/>
                  </a:lnTo>
                  <a:lnTo>
                    <a:pt x="0" y="458469"/>
                  </a:lnTo>
                  <a:lnTo>
                    <a:pt x="54610" y="458469"/>
                  </a:lnTo>
                  <a:lnTo>
                    <a:pt x="54610" y="454660"/>
                  </a:lnTo>
                  <a:close/>
                </a:path>
                <a:path w="54610" h="848360">
                  <a:moveTo>
                    <a:pt x="54610" y="458470"/>
                  </a:moveTo>
                  <a:lnTo>
                    <a:pt x="0" y="458470"/>
                  </a:lnTo>
                  <a:lnTo>
                    <a:pt x="0" y="461009"/>
                  </a:lnTo>
                  <a:lnTo>
                    <a:pt x="54610" y="461009"/>
                  </a:lnTo>
                  <a:lnTo>
                    <a:pt x="54610" y="458470"/>
                  </a:lnTo>
                  <a:close/>
                </a:path>
                <a:path w="54610" h="848360">
                  <a:moveTo>
                    <a:pt x="54610" y="461010"/>
                  </a:moveTo>
                  <a:lnTo>
                    <a:pt x="0" y="461010"/>
                  </a:lnTo>
                  <a:lnTo>
                    <a:pt x="0" y="467359"/>
                  </a:lnTo>
                  <a:lnTo>
                    <a:pt x="54610" y="467359"/>
                  </a:lnTo>
                  <a:lnTo>
                    <a:pt x="54610" y="461010"/>
                  </a:lnTo>
                  <a:close/>
                </a:path>
                <a:path w="54610" h="848360">
                  <a:moveTo>
                    <a:pt x="54610" y="467360"/>
                  </a:moveTo>
                  <a:lnTo>
                    <a:pt x="0" y="467360"/>
                  </a:lnTo>
                  <a:lnTo>
                    <a:pt x="0" y="471169"/>
                  </a:lnTo>
                  <a:lnTo>
                    <a:pt x="54610" y="471169"/>
                  </a:lnTo>
                  <a:lnTo>
                    <a:pt x="54610" y="467360"/>
                  </a:lnTo>
                  <a:close/>
                </a:path>
                <a:path w="54610" h="848360">
                  <a:moveTo>
                    <a:pt x="54610" y="471170"/>
                  </a:moveTo>
                  <a:lnTo>
                    <a:pt x="0" y="471170"/>
                  </a:lnTo>
                  <a:lnTo>
                    <a:pt x="0" y="477519"/>
                  </a:lnTo>
                  <a:lnTo>
                    <a:pt x="54610" y="477519"/>
                  </a:lnTo>
                  <a:lnTo>
                    <a:pt x="54610" y="471170"/>
                  </a:lnTo>
                  <a:close/>
                </a:path>
                <a:path w="54610" h="848360">
                  <a:moveTo>
                    <a:pt x="54610" y="477520"/>
                  </a:moveTo>
                  <a:lnTo>
                    <a:pt x="0" y="477520"/>
                  </a:lnTo>
                  <a:lnTo>
                    <a:pt x="0" y="480059"/>
                  </a:lnTo>
                  <a:lnTo>
                    <a:pt x="54610" y="480059"/>
                  </a:lnTo>
                  <a:lnTo>
                    <a:pt x="54610" y="477520"/>
                  </a:lnTo>
                  <a:close/>
                </a:path>
                <a:path w="54610" h="848360">
                  <a:moveTo>
                    <a:pt x="54610" y="480060"/>
                  </a:moveTo>
                  <a:lnTo>
                    <a:pt x="0" y="480060"/>
                  </a:lnTo>
                  <a:lnTo>
                    <a:pt x="0" y="483869"/>
                  </a:lnTo>
                  <a:lnTo>
                    <a:pt x="54610" y="483869"/>
                  </a:lnTo>
                  <a:lnTo>
                    <a:pt x="54610" y="480060"/>
                  </a:lnTo>
                  <a:close/>
                </a:path>
                <a:path w="54610" h="848360">
                  <a:moveTo>
                    <a:pt x="54610" y="483870"/>
                  </a:moveTo>
                  <a:lnTo>
                    <a:pt x="0" y="483870"/>
                  </a:lnTo>
                  <a:lnTo>
                    <a:pt x="0" y="490219"/>
                  </a:lnTo>
                  <a:lnTo>
                    <a:pt x="54610" y="490219"/>
                  </a:lnTo>
                  <a:lnTo>
                    <a:pt x="54610" y="483870"/>
                  </a:lnTo>
                  <a:close/>
                </a:path>
                <a:path w="54610" h="848360">
                  <a:moveTo>
                    <a:pt x="54610" y="490220"/>
                  </a:moveTo>
                  <a:lnTo>
                    <a:pt x="0" y="490220"/>
                  </a:lnTo>
                  <a:lnTo>
                    <a:pt x="0" y="492759"/>
                  </a:lnTo>
                  <a:lnTo>
                    <a:pt x="54610" y="492759"/>
                  </a:lnTo>
                  <a:lnTo>
                    <a:pt x="54610" y="490220"/>
                  </a:lnTo>
                  <a:close/>
                </a:path>
                <a:path w="54610" h="848360">
                  <a:moveTo>
                    <a:pt x="54610" y="492760"/>
                  </a:moveTo>
                  <a:lnTo>
                    <a:pt x="0" y="492760"/>
                  </a:lnTo>
                  <a:lnTo>
                    <a:pt x="0" y="496569"/>
                  </a:lnTo>
                  <a:lnTo>
                    <a:pt x="54610" y="496569"/>
                  </a:lnTo>
                  <a:lnTo>
                    <a:pt x="54610" y="492760"/>
                  </a:lnTo>
                  <a:close/>
                </a:path>
                <a:path w="54610" h="848360">
                  <a:moveTo>
                    <a:pt x="54610" y="496570"/>
                  </a:moveTo>
                  <a:lnTo>
                    <a:pt x="0" y="496570"/>
                  </a:lnTo>
                  <a:lnTo>
                    <a:pt x="0" y="499109"/>
                  </a:lnTo>
                  <a:lnTo>
                    <a:pt x="54610" y="499109"/>
                  </a:lnTo>
                  <a:lnTo>
                    <a:pt x="54610" y="496570"/>
                  </a:lnTo>
                  <a:close/>
                </a:path>
                <a:path w="54610" h="848360">
                  <a:moveTo>
                    <a:pt x="54610" y="499110"/>
                  </a:moveTo>
                  <a:lnTo>
                    <a:pt x="0" y="499110"/>
                  </a:lnTo>
                  <a:lnTo>
                    <a:pt x="0" y="502919"/>
                  </a:lnTo>
                  <a:lnTo>
                    <a:pt x="54610" y="502919"/>
                  </a:lnTo>
                  <a:lnTo>
                    <a:pt x="54610" y="499110"/>
                  </a:lnTo>
                  <a:close/>
                </a:path>
                <a:path w="54610" h="848360">
                  <a:moveTo>
                    <a:pt x="54610" y="502920"/>
                  </a:moveTo>
                  <a:lnTo>
                    <a:pt x="0" y="502920"/>
                  </a:lnTo>
                  <a:lnTo>
                    <a:pt x="0" y="505459"/>
                  </a:lnTo>
                  <a:lnTo>
                    <a:pt x="54610" y="505459"/>
                  </a:lnTo>
                  <a:lnTo>
                    <a:pt x="54610" y="502920"/>
                  </a:lnTo>
                  <a:close/>
                </a:path>
                <a:path w="54610" h="848360">
                  <a:moveTo>
                    <a:pt x="54610" y="505460"/>
                  </a:moveTo>
                  <a:lnTo>
                    <a:pt x="0" y="505460"/>
                  </a:lnTo>
                  <a:lnTo>
                    <a:pt x="0" y="509269"/>
                  </a:lnTo>
                  <a:lnTo>
                    <a:pt x="54610" y="509269"/>
                  </a:lnTo>
                  <a:lnTo>
                    <a:pt x="54610" y="505460"/>
                  </a:lnTo>
                  <a:close/>
                </a:path>
                <a:path w="54610" h="848360">
                  <a:moveTo>
                    <a:pt x="54610" y="509270"/>
                  </a:moveTo>
                  <a:lnTo>
                    <a:pt x="0" y="509270"/>
                  </a:lnTo>
                  <a:lnTo>
                    <a:pt x="0" y="518159"/>
                  </a:lnTo>
                  <a:lnTo>
                    <a:pt x="54610" y="518159"/>
                  </a:lnTo>
                  <a:lnTo>
                    <a:pt x="54610" y="509270"/>
                  </a:lnTo>
                  <a:close/>
                </a:path>
                <a:path w="54610" h="848360">
                  <a:moveTo>
                    <a:pt x="54610" y="518160"/>
                  </a:moveTo>
                  <a:lnTo>
                    <a:pt x="0" y="518160"/>
                  </a:lnTo>
                  <a:lnTo>
                    <a:pt x="0" y="521969"/>
                  </a:lnTo>
                  <a:lnTo>
                    <a:pt x="54610" y="521969"/>
                  </a:lnTo>
                  <a:lnTo>
                    <a:pt x="54610" y="518160"/>
                  </a:lnTo>
                  <a:close/>
                </a:path>
                <a:path w="54610" h="848360">
                  <a:moveTo>
                    <a:pt x="54610" y="521970"/>
                  </a:moveTo>
                  <a:lnTo>
                    <a:pt x="0" y="521970"/>
                  </a:lnTo>
                  <a:lnTo>
                    <a:pt x="0" y="524510"/>
                  </a:lnTo>
                  <a:lnTo>
                    <a:pt x="54610" y="524510"/>
                  </a:lnTo>
                  <a:lnTo>
                    <a:pt x="54610" y="521970"/>
                  </a:lnTo>
                  <a:close/>
                </a:path>
                <a:path w="54610" h="848360">
                  <a:moveTo>
                    <a:pt x="54610" y="524510"/>
                  </a:moveTo>
                  <a:lnTo>
                    <a:pt x="0" y="524510"/>
                  </a:lnTo>
                  <a:lnTo>
                    <a:pt x="0" y="528319"/>
                  </a:lnTo>
                  <a:lnTo>
                    <a:pt x="54610" y="528319"/>
                  </a:lnTo>
                  <a:lnTo>
                    <a:pt x="54610" y="524510"/>
                  </a:lnTo>
                  <a:close/>
                </a:path>
                <a:path w="54610" h="848360">
                  <a:moveTo>
                    <a:pt x="54610" y="528320"/>
                  </a:moveTo>
                  <a:lnTo>
                    <a:pt x="0" y="528320"/>
                  </a:lnTo>
                  <a:lnTo>
                    <a:pt x="0" y="530860"/>
                  </a:lnTo>
                  <a:lnTo>
                    <a:pt x="54610" y="530860"/>
                  </a:lnTo>
                  <a:lnTo>
                    <a:pt x="54610" y="528320"/>
                  </a:lnTo>
                  <a:close/>
                </a:path>
                <a:path w="54610" h="848360">
                  <a:moveTo>
                    <a:pt x="20320" y="847089"/>
                  </a:moveTo>
                  <a:lnTo>
                    <a:pt x="10160" y="847089"/>
                  </a:lnTo>
                  <a:lnTo>
                    <a:pt x="10160" y="848360"/>
                  </a:lnTo>
                  <a:lnTo>
                    <a:pt x="20320" y="848360"/>
                  </a:lnTo>
                  <a:lnTo>
                    <a:pt x="20320" y="847089"/>
                  </a:lnTo>
                  <a:close/>
                </a:path>
                <a:path w="54610" h="848360">
                  <a:moveTo>
                    <a:pt x="48260" y="842010"/>
                  </a:moveTo>
                  <a:lnTo>
                    <a:pt x="0" y="842010"/>
                  </a:lnTo>
                  <a:lnTo>
                    <a:pt x="0" y="847089"/>
                  </a:lnTo>
                  <a:lnTo>
                    <a:pt x="29210" y="847089"/>
                  </a:lnTo>
                  <a:lnTo>
                    <a:pt x="29210" y="845819"/>
                  </a:lnTo>
                  <a:lnTo>
                    <a:pt x="39370" y="845819"/>
                  </a:lnTo>
                  <a:lnTo>
                    <a:pt x="39370" y="843280"/>
                  </a:lnTo>
                  <a:lnTo>
                    <a:pt x="48260" y="843280"/>
                  </a:lnTo>
                  <a:lnTo>
                    <a:pt x="48260" y="842010"/>
                  </a:lnTo>
                  <a:close/>
                </a:path>
                <a:path w="54610" h="848360">
                  <a:moveTo>
                    <a:pt x="54610" y="835660"/>
                  </a:moveTo>
                  <a:lnTo>
                    <a:pt x="0" y="835660"/>
                  </a:lnTo>
                  <a:lnTo>
                    <a:pt x="0" y="840740"/>
                  </a:lnTo>
                  <a:lnTo>
                    <a:pt x="54610" y="840740"/>
                  </a:lnTo>
                  <a:lnTo>
                    <a:pt x="54610" y="835660"/>
                  </a:lnTo>
                  <a:close/>
                </a:path>
                <a:path w="54610" h="848360">
                  <a:moveTo>
                    <a:pt x="54610" y="829310"/>
                  </a:moveTo>
                  <a:lnTo>
                    <a:pt x="0" y="829310"/>
                  </a:lnTo>
                  <a:lnTo>
                    <a:pt x="0" y="834390"/>
                  </a:lnTo>
                  <a:lnTo>
                    <a:pt x="54610" y="834390"/>
                  </a:lnTo>
                  <a:lnTo>
                    <a:pt x="54610" y="829310"/>
                  </a:lnTo>
                  <a:close/>
                </a:path>
                <a:path w="54610" h="848360">
                  <a:moveTo>
                    <a:pt x="54610" y="822960"/>
                  </a:moveTo>
                  <a:lnTo>
                    <a:pt x="0" y="822960"/>
                  </a:lnTo>
                  <a:lnTo>
                    <a:pt x="0" y="828040"/>
                  </a:lnTo>
                  <a:lnTo>
                    <a:pt x="54610" y="828040"/>
                  </a:lnTo>
                  <a:lnTo>
                    <a:pt x="54610" y="822960"/>
                  </a:lnTo>
                  <a:close/>
                </a:path>
                <a:path w="54610" h="848360">
                  <a:moveTo>
                    <a:pt x="54610" y="816610"/>
                  </a:moveTo>
                  <a:lnTo>
                    <a:pt x="0" y="816610"/>
                  </a:lnTo>
                  <a:lnTo>
                    <a:pt x="0" y="821690"/>
                  </a:lnTo>
                  <a:lnTo>
                    <a:pt x="54610" y="821690"/>
                  </a:lnTo>
                  <a:lnTo>
                    <a:pt x="54610" y="816610"/>
                  </a:lnTo>
                  <a:close/>
                </a:path>
                <a:path w="54610" h="848360">
                  <a:moveTo>
                    <a:pt x="54610" y="810260"/>
                  </a:moveTo>
                  <a:lnTo>
                    <a:pt x="0" y="810260"/>
                  </a:lnTo>
                  <a:lnTo>
                    <a:pt x="0" y="815340"/>
                  </a:lnTo>
                  <a:lnTo>
                    <a:pt x="54610" y="815340"/>
                  </a:lnTo>
                  <a:lnTo>
                    <a:pt x="54610" y="810260"/>
                  </a:lnTo>
                  <a:close/>
                </a:path>
                <a:path w="54610" h="848360">
                  <a:moveTo>
                    <a:pt x="54610" y="803910"/>
                  </a:moveTo>
                  <a:lnTo>
                    <a:pt x="0" y="803910"/>
                  </a:lnTo>
                  <a:lnTo>
                    <a:pt x="0" y="808990"/>
                  </a:lnTo>
                  <a:lnTo>
                    <a:pt x="54610" y="808990"/>
                  </a:lnTo>
                  <a:lnTo>
                    <a:pt x="54610" y="803910"/>
                  </a:lnTo>
                  <a:close/>
                </a:path>
                <a:path w="54610" h="848360">
                  <a:moveTo>
                    <a:pt x="54610" y="797560"/>
                  </a:moveTo>
                  <a:lnTo>
                    <a:pt x="0" y="797560"/>
                  </a:lnTo>
                  <a:lnTo>
                    <a:pt x="0" y="802640"/>
                  </a:lnTo>
                  <a:lnTo>
                    <a:pt x="54610" y="802640"/>
                  </a:lnTo>
                  <a:lnTo>
                    <a:pt x="54610" y="797560"/>
                  </a:lnTo>
                  <a:close/>
                </a:path>
                <a:path w="54610" h="848360">
                  <a:moveTo>
                    <a:pt x="54610" y="791210"/>
                  </a:moveTo>
                  <a:lnTo>
                    <a:pt x="0" y="791210"/>
                  </a:lnTo>
                  <a:lnTo>
                    <a:pt x="0" y="796290"/>
                  </a:lnTo>
                  <a:lnTo>
                    <a:pt x="54610" y="796290"/>
                  </a:lnTo>
                  <a:lnTo>
                    <a:pt x="54610" y="791210"/>
                  </a:lnTo>
                  <a:close/>
                </a:path>
                <a:path w="54610" h="848360">
                  <a:moveTo>
                    <a:pt x="54610" y="784860"/>
                  </a:moveTo>
                  <a:lnTo>
                    <a:pt x="0" y="784860"/>
                  </a:lnTo>
                  <a:lnTo>
                    <a:pt x="0" y="789940"/>
                  </a:lnTo>
                  <a:lnTo>
                    <a:pt x="54610" y="789940"/>
                  </a:lnTo>
                  <a:lnTo>
                    <a:pt x="54610" y="784860"/>
                  </a:lnTo>
                  <a:close/>
                </a:path>
                <a:path w="54610" h="848360">
                  <a:moveTo>
                    <a:pt x="54610" y="778510"/>
                  </a:moveTo>
                  <a:lnTo>
                    <a:pt x="0" y="778510"/>
                  </a:lnTo>
                  <a:lnTo>
                    <a:pt x="0" y="783590"/>
                  </a:lnTo>
                  <a:lnTo>
                    <a:pt x="54610" y="783590"/>
                  </a:lnTo>
                  <a:lnTo>
                    <a:pt x="54610" y="778510"/>
                  </a:lnTo>
                  <a:close/>
                </a:path>
                <a:path w="54610" h="848360">
                  <a:moveTo>
                    <a:pt x="54610" y="772160"/>
                  </a:moveTo>
                  <a:lnTo>
                    <a:pt x="0" y="772160"/>
                  </a:lnTo>
                  <a:lnTo>
                    <a:pt x="0" y="777240"/>
                  </a:lnTo>
                  <a:lnTo>
                    <a:pt x="54610" y="777240"/>
                  </a:lnTo>
                  <a:lnTo>
                    <a:pt x="54610" y="772160"/>
                  </a:lnTo>
                  <a:close/>
                </a:path>
                <a:path w="54610" h="848360">
                  <a:moveTo>
                    <a:pt x="54610" y="765810"/>
                  </a:moveTo>
                  <a:lnTo>
                    <a:pt x="0" y="765810"/>
                  </a:lnTo>
                  <a:lnTo>
                    <a:pt x="0" y="770890"/>
                  </a:lnTo>
                  <a:lnTo>
                    <a:pt x="54610" y="770890"/>
                  </a:lnTo>
                  <a:lnTo>
                    <a:pt x="54610" y="765810"/>
                  </a:lnTo>
                  <a:close/>
                </a:path>
                <a:path w="54610" h="848360">
                  <a:moveTo>
                    <a:pt x="54610" y="759460"/>
                  </a:moveTo>
                  <a:lnTo>
                    <a:pt x="0" y="759460"/>
                  </a:lnTo>
                  <a:lnTo>
                    <a:pt x="0" y="764540"/>
                  </a:lnTo>
                  <a:lnTo>
                    <a:pt x="54610" y="764540"/>
                  </a:lnTo>
                  <a:lnTo>
                    <a:pt x="54610" y="759460"/>
                  </a:lnTo>
                  <a:close/>
                </a:path>
                <a:path w="54610" h="848360">
                  <a:moveTo>
                    <a:pt x="54610" y="753110"/>
                  </a:moveTo>
                  <a:lnTo>
                    <a:pt x="0" y="753110"/>
                  </a:lnTo>
                  <a:lnTo>
                    <a:pt x="0" y="758190"/>
                  </a:lnTo>
                  <a:lnTo>
                    <a:pt x="54610" y="758190"/>
                  </a:lnTo>
                  <a:lnTo>
                    <a:pt x="54610" y="753110"/>
                  </a:lnTo>
                  <a:close/>
                </a:path>
                <a:path w="54610" h="848360">
                  <a:moveTo>
                    <a:pt x="54610" y="746760"/>
                  </a:moveTo>
                  <a:lnTo>
                    <a:pt x="0" y="746760"/>
                  </a:lnTo>
                  <a:lnTo>
                    <a:pt x="0" y="751840"/>
                  </a:lnTo>
                  <a:lnTo>
                    <a:pt x="54610" y="751840"/>
                  </a:lnTo>
                  <a:lnTo>
                    <a:pt x="54610" y="746760"/>
                  </a:lnTo>
                  <a:close/>
                </a:path>
                <a:path w="54610" h="848360">
                  <a:moveTo>
                    <a:pt x="54610" y="740410"/>
                  </a:moveTo>
                  <a:lnTo>
                    <a:pt x="0" y="740410"/>
                  </a:lnTo>
                  <a:lnTo>
                    <a:pt x="0" y="745490"/>
                  </a:lnTo>
                  <a:lnTo>
                    <a:pt x="54610" y="745490"/>
                  </a:lnTo>
                  <a:lnTo>
                    <a:pt x="54610" y="740410"/>
                  </a:lnTo>
                  <a:close/>
                </a:path>
                <a:path w="54610" h="848360">
                  <a:moveTo>
                    <a:pt x="54610" y="734060"/>
                  </a:moveTo>
                  <a:lnTo>
                    <a:pt x="0" y="734060"/>
                  </a:lnTo>
                  <a:lnTo>
                    <a:pt x="0" y="739140"/>
                  </a:lnTo>
                  <a:lnTo>
                    <a:pt x="54610" y="739140"/>
                  </a:lnTo>
                  <a:lnTo>
                    <a:pt x="54610" y="734060"/>
                  </a:lnTo>
                  <a:close/>
                </a:path>
                <a:path w="54610" h="848360">
                  <a:moveTo>
                    <a:pt x="54610" y="727710"/>
                  </a:moveTo>
                  <a:lnTo>
                    <a:pt x="0" y="727710"/>
                  </a:lnTo>
                  <a:lnTo>
                    <a:pt x="0" y="732790"/>
                  </a:lnTo>
                  <a:lnTo>
                    <a:pt x="54610" y="732790"/>
                  </a:lnTo>
                  <a:lnTo>
                    <a:pt x="54610" y="727710"/>
                  </a:lnTo>
                  <a:close/>
                </a:path>
                <a:path w="54610" h="848360">
                  <a:moveTo>
                    <a:pt x="54610" y="721360"/>
                  </a:moveTo>
                  <a:lnTo>
                    <a:pt x="0" y="721360"/>
                  </a:lnTo>
                  <a:lnTo>
                    <a:pt x="0" y="726440"/>
                  </a:lnTo>
                  <a:lnTo>
                    <a:pt x="54610" y="726440"/>
                  </a:lnTo>
                  <a:lnTo>
                    <a:pt x="54610" y="721360"/>
                  </a:lnTo>
                  <a:close/>
                </a:path>
                <a:path w="54610" h="848360">
                  <a:moveTo>
                    <a:pt x="54610" y="715010"/>
                  </a:moveTo>
                  <a:lnTo>
                    <a:pt x="0" y="715010"/>
                  </a:lnTo>
                  <a:lnTo>
                    <a:pt x="0" y="720090"/>
                  </a:lnTo>
                  <a:lnTo>
                    <a:pt x="54610" y="720090"/>
                  </a:lnTo>
                  <a:lnTo>
                    <a:pt x="54610" y="715010"/>
                  </a:lnTo>
                  <a:close/>
                </a:path>
                <a:path w="54610" h="848360">
                  <a:moveTo>
                    <a:pt x="54610" y="708660"/>
                  </a:moveTo>
                  <a:lnTo>
                    <a:pt x="0" y="708660"/>
                  </a:lnTo>
                  <a:lnTo>
                    <a:pt x="0" y="713740"/>
                  </a:lnTo>
                  <a:lnTo>
                    <a:pt x="54610" y="713740"/>
                  </a:lnTo>
                  <a:lnTo>
                    <a:pt x="54610" y="708660"/>
                  </a:lnTo>
                  <a:close/>
                </a:path>
                <a:path w="54610" h="848360">
                  <a:moveTo>
                    <a:pt x="54610" y="702310"/>
                  </a:moveTo>
                  <a:lnTo>
                    <a:pt x="0" y="702310"/>
                  </a:lnTo>
                  <a:lnTo>
                    <a:pt x="0" y="707390"/>
                  </a:lnTo>
                  <a:lnTo>
                    <a:pt x="54610" y="707390"/>
                  </a:lnTo>
                  <a:lnTo>
                    <a:pt x="54610" y="702310"/>
                  </a:lnTo>
                  <a:close/>
                </a:path>
                <a:path w="54610" h="848360">
                  <a:moveTo>
                    <a:pt x="54610" y="695960"/>
                  </a:moveTo>
                  <a:lnTo>
                    <a:pt x="0" y="695960"/>
                  </a:lnTo>
                  <a:lnTo>
                    <a:pt x="0" y="701040"/>
                  </a:lnTo>
                  <a:lnTo>
                    <a:pt x="54610" y="701040"/>
                  </a:lnTo>
                  <a:lnTo>
                    <a:pt x="54610" y="695960"/>
                  </a:lnTo>
                  <a:close/>
                </a:path>
                <a:path w="54610" h="848360">
                  <a:moveTo>
                    <a:pt x="54610" y="689610"/>
                  </a:moveTo>
                  <a:lnTo>
                    <a:pt x="0" y="689610"/>
                  </a:lnTo>
                  <a:lnTo>
                    <a:pt x="0" y="694690"/>
                  </a:lnTo>
                  <a:lnTo>
                    <a:pt x="54610" y="694690"/>
                  </a:lnTo>
                  <a:lnTo>
                    <a:pt x="54610" y="689610"/>
                  </a:lnTo>
                  <a:close/>
                </a:path>
                <a:path w="54610" h="848360">
                  <a:moveTo>
                    <a:pt x="54610" y="683260"/>
                  </a:moveTo>
                  <a:lnTo>
                    <a:pt x="0" y="683260"/>
                  </a:lnTo>
                  <a:lnTo>
                    <a:pt x="0" y="688340"/>
                  </a:lnTo>
                  <a:lnTo>
                    <a:pt x="54610" y="688340"/>
                  </a:lnTo>
                  <a:lnTo>
                    <a:pt x="54610" y="683260"/>
                  </a:lnTo>
                  <a:close/>
                </a:path>
                <a:path w="54610" h="848360">
                  <a:moveTo>
                    <a:pt x="54610" y="676910"/>
                  </a:moveTo>
                  <a:lnTo>
                    <a:pt x="0" y="676910"/>
                  </a:lnTo>
                  <a:lnTo>
                    <a:pt x="0" y="681990"/>
                  </a:lnTo>
                  <a:lnTo>
                    <a:pt x="54610" y="681990"/>
                  </a:lnTo>
                  <a:lnTo>
                    <a:pt x="54610" y="676910"/>
                  </a:lnTo>
                  <a:close/>
                </a:path>
                <a:path w="54610" h="848360">
                  <a:moveTo>
                    <a:pt x="54610" y="670560"/>
                  </a:moveTo>
                  <a:lnTo>
                    <a:pt x="0" y="670560"/>
                  </a:lnTo>
                  <a:lnTo>
                    <a:pt x="0" y="675640"/>
                  </a:lnTo>
                  <a:lnTo>
                    <a:pt x="54610" y="675640"/>
                  </a:lnTo>
                  <a:lnTo>
                    <a:pt x="54610" y="670560"/>
                  </a:lnTo>
                  <a:close/>
                </a:path>
                <a:path w="54610" h="848360">
                  <a:moveTo>
                    <a:pt x="54610" y="664210"/>
                  </a:moveTo>
                  <a:lnTo>
                    <a:pt x="0" y="664210"/>
                  </a:lnTo>
                  <a:lnTo>
                    <a:pt x="0" y="669290"/>
                  </a:lnTo>
                  <a:lnTo>
                    <a:pt x="54610" y="669290"/>
                  </a:lnTo>
                  <a:lnTo>
                    <a:pt x="54610" y="664210"/>
                  </a:lnTo>
                  <a:close/>
                </a:path>
                <a:path w="54610" h="848360">
                  <a:moveTo>
                    <a:pt x="54610" y="657859"/>
                  </a:moveTo>
                  <a:lnTo>
                    <a:pt x="0" y="657859"/>
                  </a:lnTo>
                  <a:lnTo>
                    <a:pt x="0" y="662940"/>
                  </a:lnTo>
                  <a:lnTo>
                    <a:pt x="54610" y="662940"/>
                  </a:lnTo>
                  <a:lnTo>
                    <a:pt x="54610" y="657859"/>
                  </a:lnTo>
                  <a:close/>
                </a:path>
                <a:path w="54610" h="848360">
                  <a:moveTo>
                    <a:pt x="54610" y="651510"/>
                  </a:moveTo>
                  <a:lnTo>
                    <a:pt x="0" y="651510"/>
                  </a:lnTo>
                  <a:lnTo>
                    <a:pt x="0" y="656590"/>
                  </a:lnTo>
                  <a:lnTo>
                    <a:pt x="54610" y="656590"/>
                  </a:lnTo>
                  <a:lnTo>
                    <a:pt x="54610" y="651510"/>
                  </a:lnTo>
                  <a:close/>
                </a:path>
                <a:path w="54610" h="848360">
                  <a:moveTo>
                    <a:pt x="54610" y="645160"/>
                  </a:moveTo>
                  <a:lnTo>
                    <a:pt x="0" y="645160"/>
                  </a:lnTo>
                  <a:lnTo>
                    <a:pt x="0" y="650240"/>
                  </a:lnTo>
                  <a:lnTo>
                    <a:pt x="54610" y="650240"/>
                  </a:lnTo>
                  <a:lnTo>
                    <a:pt x="54610" y="645160"/>
                  </a:lnTo>
                  <a:close/>
                </a:path>
                <a:path w="54610" h="848360">
                  <a:moveTo>
                    <a:pt x="54610" y="638810"/>
                  </a:moveTo>
                  <a:lnTo>
                    <a:pt x="0" y="638810"/>
                  </a:lnTo>
                  <a:lnTo>
                    <a:pt x="0" y="643890"/>
                  </a:lnTo>
                  <a:lnTo>
                    <a:pt x="54610" y="643890"/>
                  </a:lnTo>
                  <a:lnTo>
                    <a:pt x="54610" y="638810"/>
                  </a:lnTo>
                  <a:close/>
                </a:path>
                <a:path w="54610" h="848360">
                  <a:moveTo>
                    <a:pt x="54610" y="632459"/>
                  </a:moveTo>
                  <a:lnTo>
                    <a:pt x="0" y="632459"/>
                  </a:lnTo>
                  <a:lnTo>
                    <a:pt x="0" y="637540"/>
                  </a:lnTo>
                  <a:lnTo>
                    <a:pt x="54610" y="637540"/>
                  </a:lnTo>
                  <a:lnTo>
                    <a:pt x="54610" y="632459"/>
                  </a:lnTo>
                  <a:close/>
                </a:path>
                <a:path w="54610" h="848360">
                  <a:moveTo>
                    <a:pt x="54610" y="626110"/>
                  </a:moveTo>
                  <a:lnTo>
                    <a:pt x="0" y="626110"/>
                  </a:lnTo>
                  <a:lnTo>
                    <a:pt x="0" y="631190"/>
                  </a:lnTo>
                  <a:lnTo>
                    <a:pt x="54610" y="631190"/>
                  </a:lnTo>
                  <a:lnTo>
                    <a:pt x="54610" y="626110"/>
                  </a:lnTo>
                  <a:close/>
                </a:path>
                <a:path w="54610" h="848360">
                  <a:moveTo>
                    <a:pt x="54610" y="619760"/>
                  </a:moveTo>
                  <a:lnTo>
                    <a:pt x="0" y="619760"/>
                  </a:lnTo>
                  <a:lnTo>
                    <a:pt x="0" y="624840"/>
                  </a:lnTo>
                  <a:lnTo>
                    <a:pt x="54610" y="624840"/>
                  </a:lnTo>
                  <a:lnTo>
                    <a:pt x="54610" y="619760"/>
                  </a:lnTo>
                  <a:close/>
                </a:path>
                <a:path w="54610" h="848360">
                  <a:moveTo>
                    <a:pt x="54610" y="613410"/>
                  </a:moveTo>
                  <a:lnTo>
                    <a:pt x="0" y="613410"/>
                  </a:lnTo>
                  <a:lnTo>
                    <a:pt x="0" y="618490"/>
                  </a:lnTo>
                  <a:lnTo>
                    <a:pt x="54610" y="618490"/>
                  </a:lnTo>
                  <a:lnTo>
                    <a:pt x="54610" y="613410"/>
                  </a:lnTo>
                  <a:close/>
                </a:path>
                <a:path w="54610" h="848360">
                  <a:moveTo>
                    <a:pt x="54610" y="607060"/>
                  </a:moveTo>
                  <a:lnTo>
                    <a:pt x="0" y="607060"/>
                  </a:lnTo>
                  <a:lnTo>
                    <a:pt x="0" y="612140"/>
                  </a:lnTo>
                  <a:lnTo>
                    <a:pt x="54610" y="612140"/>
                  </a:lnTo>
                  <a:lnTo>
                    <a:pt x="54610" y="607060"/>
                  </a:lnTo>
                  <a:close/>
                </a:path>
                <a:path w="54610" h="848360">
                  <a:moveTo>
                    <a:pt x="54610" y="600710"/>
                  </a:moveTo>
                  <a:lnTo>
                    <a:pt x="0" y="600710"/>
                  </a:lnTo>
                  <a:lnTo>
                    <a:pt x="0" y="605790"/>
                  </a:lnTo>
                  <a:lnTo>
                    <a:pt x="54610" y="605790"/>
                  </a:lnTo>
                  <a:lnTo>
                    <a:pt x="54610" y="600710"/>
                  </a:lnTo>
                  <a:close/>
                </a:path>
                <a:path w="54610" h="848360">
                  <a:moveTo>
                    <a:pt x="54610" y="594360"/>
                  </a:moveTo>
                  <a:lnTo>
                    <a:pt x="0" y="594360"/>
                  </a:lnTo>
                  <a:lnTo>
                    <a:pt x="0" y="599440"/>
                  </a:lnTo>
                  <a:lnTo>
                    <a:pt x="54610" y="599440"/>
                  </a:lnTo>
                  <a:lnTo>
                    <a:pt x="54610" y="594360"/>
                  </a:lnTo>
                  <a:close/>
                </a:path>
                <a:path w="54610" h="848360">
                  <a:moveTo>
                    <a:pt x="54610" y="588010"/>
                  </a:moveTo>
                  <a:lnTo>
                    <a:pt x="0" y="588010"/>
                  </a:lnTo>
                  <a:lnTo>
                    <a:pt x="0" y="593090"/>
                  </a:lnTo>
                  <a:lnTo>
                    <a:pt x="54610" y="593090"/>
                  </a:lnTo>
                  <a:lnTo>
                    <a:pt x="54610" y="588010"/>
                  </a:lnTo>
                  <a:close/>
                </a:path>
                <a:path w="54610" h="848360">
                  <a:moveTo>
                    <a:pt x="54610" y="581660"/>
                  </a:moveTo>
                  <a:lnTo>
                    <a:pt x="0" y="581660"/>
                  </a:lnTo>
                  <a:lnTo>
                    <a:pt x="0" y="586740"/>
                  </a:lnTo>
                  <a:lnTo>
                    <a:pt x="54610" y="586740"/>
                  </a:lnTo>
                  <a:lnTo>
                    <a:pt x="54610" y="581660"/>
                  </a:lnTo>
                  <a:close/>
                </a:path>
                <a:path w="54610" h="848360">
                  <a:moveTo>
                    <a:pt x="54610" y="575310"/>
                  </a:moveTo>
                  <a:lnTo>
                    <a:pt x="0" y="575310"/>
                  </a:lnTo>
                  <a:lnTo>
                    <a:pt x="0" y="580390"/>
                  </a:lnTo>
                  <a:lnTo>
                    <a:pt x="54610" y="580390"/>
                  </a:lnTo>
                  <a:lnTo>
                    <a:pt x="54610" y="575310"/>
                  </a:lnTo>
                  <a:close/>
                </a:path>
                <a:path w="54610" h="848360">
                  <a:moveTo>
                    <a:pt x="54610" y="568960"/>
                  </a:moveTo>
                  <a:lnTo>
                    <a:pt x="0" y="568960"/>
                  </a:lnTo>
                  <a:lnTo>
                    <a:pt x="0" y="574040"/>
                  </a:lnTo>
                  <a:lnTo>
                    <a:pt x="54610" y="574040"/>
                  </a:lnTo>
                  <a:lnTo>
                    <a:pt x="54610" y="568960"/>
                  </a:lnTo>
                  <a:close/>
                </a:path>
                <a:path w="54610" h="848360">
                  <a:moveTo>
                    <a:pt x="54610" y="562610"/>
                  </a:moveTo>
                  <a:lnTo>
                    <a:pt x="0" y="562610"/>
                  </a:lnTo>
                  <a:lnTo>
                    <a:pt x="0" y="567690"/>
                  </a:lnTo>
                  <a:lnTo>
                    <a:pt x="54610" y="567690"/>
                  </a:lnTo>
                  <a:lnTo>
                    <a:pt x="54610" y="562610"/>
                  </a:lnTo>
                  <a:close/>
                </a:path>
                <a:path w="54610" h="848360">
                  <a:moveTo>
                    <a:pt x="54610" y="556260"/>
                  </a:moveTo>
                  <a:lnTo>
                    <a:pt x="0" y="556260"/>
                  </a:lnTo>
                  <a:lnTo>
                    <a:pt x="0" y="561340"/>
                  </a:lnTo>
                  <a:lnTo>
                    <a:pt x="54610" y="561340"/>
                  </a:lnTo>
                  <a:lnTo>
                    <a:pt x="54610" y="556260"/>
                  </a:lnTo>
                  <a:close/>
                </a:path>
                <a:path w="54610" h="848360">
                  <a:moveTo>
                    <a:pt x="54610" y="549910"/>
                  </a:moveTo>
                  <a:lnTo>
                    <a:pt x="0" y="549910"/>
                  </a:lnTo>
                  <a:lnTo>
                    <a:pt x="0" y="554990"/>
                  </a:lnTo>
                  <a:lnTo>
                    <a:pt x="54610" y="554990"/>
                  </a:lnTo>
                  <a:lnTo>
                    <a:pt x="54610" y="549910"/>
                  </a:lnTo>
                  <a:close/>
                </a:path>
                <a:path w="54610" h="848360">
                  <a:moveTo>
                    <a:pt x="54610" y="543560"/>
                  </a:moveTo>
                  <a:lnTo>
                    <a:pt x="0" y="543560"/>
                  </a:lnTo>
                  <a:lnTo>
                    <a:pt x="0" y="548640"/>
                  </a:lnTo>
                  <a:lnTo>
                    <a:pt x="54610" y="548640"/>
                  </a:lnTo>
                  <a:lnTo>
                    <a:pt x="54610" y="543560"/>
                  </a:lnTo>
                  <a:close/>
                </a:path>
                <a:path w="54610" h="848360">
                  <a:moveTo>
                    <a:pt x="54610" y="537210"/>
                  </a:moveTo>
                  <a:lnTo>
                    <a:pt x="0" y="537210"/>
                  </a:lnTo>
                  <a:lnTo>
                    <a:pt x="0" y="542290"/>
                  </a:lnTo>
                  <a:lnTo>
                    <a:pt x="54610" y="542290"/>
                  </a:lnTo>
                  <a:lnTo>
                    <a:pt x="54610" y="537210"/>
                  </a:lnTo>
                  <a:close/>
                </a:path>
                <a:path w="54610" h="848360">
                  <a:moveTo>
                    <a:pt x="54610" y="532130"/>
                  </a:moveTo>
                  <a:lnTo>
                    <a:pt x="0" y="532130"/>
                  </a:lnTo>
                  <a:lnTo>
                    <a:pt x="0" y="535940"/>
                  </a:lnTo>
                  <a:lnTo>
                    <a:pt x="54610" y="535940"/>
                  </a:lnTo>
                  <a:lnTo>
                    <a:pt x="54610" y="532130"/>
                  </a:lnTo>
                  <a:close/>
                </a:path>
              </a:pathLst>
            </a:custGeom>
            <a:solidFill>
              <a:srgbClr val="267526"/>
            </a:solidFill>
          </p:spPr>
          <p:txBody>
            <a:bodyPr wrap="square" lIns="0" tIns="0" rIns="0" bIns="0" rtlCol="0"/>
            <a:lstStyle/>
            <a:p>
              <a:endParaRPr/>
            </a:p>
          </p:txBody>
        </p:sp>
        <p:sp>
          <p:nvSpPr>
            <p:cNvPr id="948" name="object 948"/>
            <p:cNvSpPr/>
            <p:nvPr/>
          </p:nvSpPr>
          <p:spPr>
            <a:xfrm>
              <a:off x="6357620" y="5513070"/>
              <a:ext cx="54610" cy="854710"/>
            </a:xfrm>
            <a:custGeom>
              <a:avLst/>
              <a:gdLst/>
              <a:ahLst/>
              <a:cxnLst/>
              <a:rect l="l" t="t" r="r" b="b"/>
              <a:pathLst>
                <a:path w="54610" h="854710">
                  <a:moveTo>
                    <a:pt x="54609" y="0"/>
                  </a:moveTo>
                  <a:lnTo>
                    <a:pt x="38100" y="0"/>
                  </a:lnTo>
                  <a:lnTo>
                    <a:pt x="38100" y="1269"/>
                  </a:lnTo>
                  <a:lnTo>
                    <a:pt x="0" y="1269"/>
                  </a:lnTo>
                  <a:lnTo>
                    <a:pt x="0" y="2539"/>
                  </a:lnTo>
                  <a:lnTo>
                    <a:pt x="54609" y="2539"/>
                  </a:lnTo>
                  <a:lnTo>
                    <a:pt x="54609" y="0"/>
                  </a:lnTo>
                  <a:close/>
                </a:path>
                <a:path w="54610" h="854710">
                  <a:moveTo>
                    <a:pt x="54609" y="2539"/>
                  </a:moveTo>
                  <a:lnTo>
                    <a:pt x="0" y="2539"/>
                  </a:lnTo>
                  <a:lnTo>
                    <a:pt x="0" y="8889"/>
                  </a:lnTo>
                  <a:lnTo>
                    <a:pt x="54609" y="8889"/>
                  </a:lnTo>
                  <a:lnTo>
                    <a:pt x="54609" y="2539"/>
                  </a:lnTo>
                  <a:close/>
                </a:path>
                <a:path w="54610" h="854710">
                  <a:moveTo>
                    <a:pt x="54609" y="8890"/>
                  </a:moveTo>
                  <a:lnTo>
                    <a:pt x="0" y="8890"/>
                  </a:lnTo>
                  <a:lnTo>
                    <a:pt x="0" y="19049"/>
                  </a:lnTo>
                  <a:lnTo>
                    <a:pt x="54609" y="19049"/>
                  </a:lnTo>
                  <a:lnTo>
                    <a:pt x="54609" y="8890"/>
                  </a:lnTo>
                  <a:close/>
                </a:path>
                <a:path w="54610" h="854710">
                  <a:moveTo>
                    <a:pt x="54609" y="19049"/>
                  </a:moveTo>
                  <a:lnTo>
                    <a:pt x="0" y="19049"/>
                  </a:lnTo>
                  <a:lnTo>
                    <a:pt x="0" y="21589"/>
                  </a:lnTo>
                  <a:lnTo>
                    <a:pt x="54609" y="21589"/>
                  </a:lnTo>
                  <a:lnTo>
                    <a:pt x="54609" y="19049"/>
                  </a:lnTo>
                  <a:close/>
                </a:path>
                <a:path w="54610" h="854710">
                  <a:moveTo>
                    <a:pt x="54609" y="21589"/>
                  </a:moveTo>
                  <a:lnTo>
                    <a:pt x="0" y="21589"/>
                  </a:lnTo>
                  <a:lnTo>
                    <a:pt x="0" y="25399"/>
                  </a:lnTo>
                  <a:lnTo>
                    <a:pt x="54609" y="25399"/>
                  </a:lnTo>
                  <a:lnTo>
                    <a:pt x="54609" y="21589"/>
                  </a:lnTo>
                  <a:close/>
                </a:path>
                <a:path w="54610" h="854710">
                  <a:moveTo>
                    <a:pt x="54609" y="25399"/>
                  </a:moveTo>
                  <a:lnTo>
                    <a:pt x="0" y="25399"/>
                  </a:lnTo>
                  <a:lnTo>
                    <a:pt x="0" y="27939"/>
                  </a:lnTo>
                  <a:lnTo>
                    <a:pt x="54609" y="27939"/>
                  </a:lnTo>
                  <a:lnTo>
                    <a:pt x="54609" y="25399"/>
                  </a:lnTo>
                  <a:close/>
                </a:path>
                <a:path w="54610" h="854710">
                  <a:moveTo>
                    <a:pt x="54609" y="27939"/>
                  </a:moveTo>
                  <a:lnTo>
                    <a:pt x="0" y="27939"/>
                  </a:lnTo>
                  <a:lnTo>
                    <a:pt x="0" y="31749"/>
                  </a:lnTo>
                  <a:lnTo>
                    <a:pt x="54609" y="31749"/>
                  </a:lnTo>
                  <a:lnTo>
                    <a:pt x="54609" y="27939"/>
                  </a:lnTo>
                  <a:close/>
                </a:path>
                <a:path w="54610" h="854710">
                  <a:moveTo>
                    <a:pt x="54609" y="31749"/>
                  </a:moveTo>
                  <a:lnTo>
                    <a:pt x="0" y="31749"/>
                  </a:lnTo>
                  <a:lnTo>
                    <a:pt x="0" y="44449"/>
                  </a:lnTo>
                  <a:lnTo>
                    <a:pt x="54609" y="44449"/>
                  </a:lnTo>
                  <a:lnTo>
                    <a:pt x="54609" y="31749"/>
                  </a:lnTo>
                  <a:close/>
                </a:path>
                <a:path w="54610" h="854710">
                  <a:moveTo>
                    <a:pt x="54609" y="44450"/>
                  </a:moveTo>
                  <a:lnTo>
                    <a:pt x="0" y="44450"/>
                  </a:lnTo>
                  <a:lnTo>
                    <a:pt x="0" y="46989"/>
                  </a:lnTo>
                  <a:lnTo>
                    <a:pt x="54609" y="46989"/>
                  </a:lnTo>
                  <a:lnTo>
                    <a:pt x="54609" y="44450"/>
                  </a:lnTo>
                  <a:close/>
                </a:path>
                <a:path w="54610" h="854710">
                  <a:moveTo>
                    <a:pt x="54609" y="46989"/>
                  </a:moveTo>
                  <a:lnTo>
                    <a:pt x="0" y="46989"/>
                  </a:lnTo>
                  <a:lnTo>
                    <a:pt x="0" y="50799"/>
                  </a:lnTo>
                  <a:lnTo>
                    <a:pt x="54609" y="50799"/>
                  </a:lnTo>
                  <a:lnTo>
                    <a:pt x="54609" y="46989"/>
                  </a:lnTo>
                  <a:close/>
                </a:path>
                <a:path w="54610" h="854710">
                  <a:moveTo>
                    <a:pt x="54609" y="50799"/>
                  </a:moveTo>
                  <a:lnTo>
                    <a:pt x="0" y="50799"/>
                  </a:lnTo>
                  <a:lnTo>
                    <a:pt x="0" y="57149"/>
                  </a:lnTo>
                  <a:lnTo>
                    <a:pt x="54609" y="57149"/>
                  </a:lnTo>
                  <a:lnTo>
                    <a:pt x="54609" y="50799"/>
                  </a:lnTo>
                  <a:close/>
                </a:path>
                <a:path w="54610" h="854710">
                  <a:moveTo>
                    <a:pt x="54609" y="57149"/>
                  </a:moveTo>
                  <a:lnTo>
                    <a:pt x="0" y="57149"/>
                  </a:lnTo>
                  <a:lnTo>
                    <a:pt x="0" y="59689"/>
                  </a:lnTo>
                  <a:lnTo>
                    <a:pt x="54609" y="59689"/>
                  </a:lnTo>
                  <a:lnTo>
                    <a:pt x="54609" y="57149"/>
                  </a:lnTo>
                  <a:close/>
                </a:path>
                <a:path w="54610" h="854710">
                  <a:moveTo>
                    <a:pt x="54609" y="59689"/>
                  </a:moveTo>
                  <a:lnTo>
                    <a:pt x="0" y="59689"/>
                  </a:lnTo>
                  <a:lnTo>
                    <a:pt x="0" y="76199"/>
                  </a:lnTo>
                  <a:lnTo>
                    <a:pt x="54609" y="76199"/>
                  </a:lnTo>
                  <a:lnTo>
                    <a:pt x="54609" y="59689"/>
                  </a:lnTo>
                  <a:close/>
                </a:path>
                <a:path w="54610" h="854710">
                  <a:moveTo>
                    <a:pt x="54609" y="76199"/>
                  </a:moveTo>
                  <a:lnTo>
                    <a:pt x="0" y="76199"/>
                  </a:lnTo>
                  <a:lnTo>
                    <a:pt x="0" y="78739"/>
                  </a:lnTo>
                  <a:lnTo>
                    <a:pt x="54609" y="78739"/>
                  </a:lnTo>
                  <a:lnTo>
                    <a:pt x="54609" y="76199"/>
                  </a:lnTo>
                  <a:close/>
                </a:path>
                <a:path w="54610" h="854710">
                  <a:moveTo>
                    <a:pt x="54609" y="78739"/>
                  </a:moveTo>
                  <a:lnTo>
                    <a:pt x="0" y="78739"/>
                  </a:lnTo>
                  <a:lnTo>
                    <a:pt x="0" y="82549"/>
                  </a:lnTo>
                  <a:lnTo>
                    <a:pt x="54609" y="82549"/>
                  </a:lnTo>
                  <a:lnTo>
                    <a:pt x="54609" y="78739"/>
                  </a:lnTo>
                  <a:close/>
                </a:path>
                <a:path w="54610" h="854710">
                  <a:moveTo>
                    <a:pt x="54609" y="82549"/>
                  </a:moveTo>
                  <a:lnTo>
                    <a:pt x="0" y="82549"/>
                  </a:lnTo>
                  <a:lnTo>
                    <a:pt x="0" y="85089"/>
                  </a:lnTo>
                  <a:lnTo>
                    <a:pt x="54609" y="85089"/>
                  </a:lnTo>
                  <a:lnTo>
                    <a:pt x="54609" y="82549"/>
                  </a:lnTo>
                  <a:close/>
                </a:path>
                <a:path w="54610" h="854710">
                  <a:moveTo>
                    <a:pt x="54609" y="85090"/>
                  </a:moveTo>
                  <a:lnTo>
                    <a:pt x="0" y="85090"/>
                  </a:lnTo>
                  <a:lnTo>
                    <a:pt x="0" y="88899"/>
                  </a:lnTo>
                  <a:lnTo>
                    <a:pt x="54609" y="88899"/>
                  </a:lnTo>
                  <a:lnTo>
                    <a:pt x="54609" y="85090"/>
                  </a:lnTo>
                  <a:close/>
                </a:path>
                <a:path w="54610" h="854710">
                  <a:moveTo>
                    <a:pt x="54609" y="88899"/>
                  </a:moveTo>
                  <a:lnTo>
                    <a:pt x="0" y="88899"/>
                  </a:lnTo>
                  <a:lnTo>
                    <a:pt x="0" y="95249"/>
                  </a:lnTo>
                  <a:lnTo>
                    <a:pt x="54609" y="95249"/>
                  </a:lnTo>
                  <a:lnTo>
                    <a:pt x="54609" y="88899"/>
                  </a:lnTo>
                  <a:close/>
                </a:path>
                <a:path w="54610" h="854710">
                  <a:moveTo>
                    <a:pt x="54609" y="95249"/>
                  </a:moveTo>
                  <a:lnTo>
                    <a:pt x="0" y="95249"/>
                  </a:lnTo>
                  <a:lnTo>
                    <a:pt x="0" y="101599"/>
                  </a:lnTo>
                  <a:lnTo>
                    <a:pt x="54609" y="101599"/>
                  </a:lnTo>
                  <a:lnTo>
                    <a:pt x="54609" y="95249"/>
                  </a:lnTo>
                  <a:close/>
                </a:path>
                <a:path w="54610" h="854710">
                  <a:moveTo>
                    <a:pt x="54609" y="101599"/>
                  </a:moveTo>
                  <a:lnTo>
                    <a:pt x="0" y="101599"/>
                  </a:lnTo>
                  <a:lnTo>
                    <a:pt x="0" y="104139"/>
                  </a:lnTo>
                  <a:lnTo>
                    <a:pt x="54609" y="104139"/>
                  </a:lnTo>
                  <a:lnTo>
                    <a:pt x="54609" y="101599"/>
                  </a:lnTo>
                  <a:close/>
                </a:path>
                <a:path w="54610" h="854710">
                  <a:moveTo>
                    <a:pt x="54609" y="104139"/>
                  </a:moveTo>
                  <a:lnTo>
                    <a:pt x="0" y="104139"/>
                  </a:lnTo>
                  <a:lnTo>
                    <a:pt x="0" y="107949"/>
                  </a:lnTo>
                  <a:lnTo>
                    <a:pt x="54609" y="107949"/>
                  </a:lnTo>
                  <a:lnTo>
                    <a:pt x="54609" y="104139"/>
                  </a:lnTo>
                  <a:close/>
                </a:path>
                <a:path w="54610" h="854710">
                  <a:moveTo>
                    <a:pt x="54609" y="107949"/>
                  </a:moveTo>
                  <a:lnTo>
                    <a:pt x="0" y="107949"/>
                  </a:lnTo>
                  <a:lnTo>
                    <a:pt x="0" y="114299"/>
                  </a:lnTo>
                  <a:lnTo>
                    <a:pt x="54609" y="114299"/>
                  </a:lnTo>
                  <a:lnTo>
                    <a:pt x="54609" y="107949"/>
                  </a:lnTo>
                  <a:close/>
                </a:path>
                <a:path w="54610" h="854710">
                  <a:moveTo>
                    <a:pt x="54609" y="114299"/>
                  </a:moveTo>
                  <a:lnTo>
                    <a:pt x="0" y="114299"/>
                  </a:lnTo>
                  <a:lnTo>
                    <a:pt x="0" y="120649"/>
                  </a:lnTo>
                  <a:lnTo>
                    <a:pt x="54609" y="120649"/>
                  </a:lnTo>
                  <a:lnTo>
                    <a:pt x="54609" y="114299"/>
                  </a:lnTo>
                  <a:close/>
                </a:path>
                <a:path w="54610" h="854710">
                  <a:moveTo>
                    <a:pt x="54609" y="120649"/>
                  </a:moveTo>
                  <a:lnTo>
                    <a:pt x="0" y="120649"/>
                  </a:lnTo>
                  <a:lnTo>
                    <a:pt x="0" y="123189"/>
                  </a:lnTo>
                  <a:lnTo>
                    <a:pt x="54609" y="123189"/>
                  </a:lnTo>
                  <a:lnTo>
                    <a:pt x="54609" y="120649"/>
                  </a:lnTo>
                  <a:close/>
                </a:path>
                <a:path w="54610" h="854710">
                  <a:moveTo>
                    <a:pt x="54609" y="123189"/>
                  </a:moveTo>
                  <a:lnTo>
                    <a:pt x="0" y="123189"/>
                  </a:lnTo>
                  <a:lnTo>
                    <a:pt x="0" y="129539"/>
                  </a:lnTo>
                  <a:lnTo>
                    <a:pt x="54609" y="129539"/>
                  </a:lnTo>
                  <a:lnTo>
                    <a:pt x="54609" y="123189"/>
                  </a:lnTo>
                  <a:close/>
                </a:path>
                <a:path w="54610" h="854710">
                  <a:moveTo>
                    <a:pt x="54609" y="129539"/>
                  </a:moveTo>
                  <a:lnTo>
                    <a:pt x="0" y="129539"/>
                  </a:lnTo>
                  <a:lnTo>
                    <a:pt x="0" y="139699"/>
                  </a:lnTo>
                  <a:lnTo>
                    <a:pt x="54609" y="139699"/>
                  </a:lnTo>
                  <a:lnTo>
                    <a:pt x="54609" y="129539"/>
                  </a:lnTo>
                  <a:close/>
                </a:path>
                <a:path w="54610" h="854710">
                  <a:moveTo>
                    <a:pt x="54609" y="139700"/>
                  </a:moveTo>
                  <a:lnTo>
                    <a:pt x="0" y="139700"/>
                  </a:lnTo>
                  <a:lnTo>
                    <a:pt x="0" y="142239"/>
                  </a:lnTo>
                  <a:lnTo>
                    <a:pt x="54609" y="142239"/>
                  </a:lnTo>
                  <a:lnTo>
                    <a:pt x="54609" y="139700"/>
                  </a:lnTo>
                  <a:close/>
                </a:path>
                <a:path w="54610" h="854710">
                  <a:moveTo>
                    <a:pt x="54609" y="142240"/>
                  </a:moveTo>
                  <a:lnTo>
                    <a:pt x="0" y="142240"/>
                  </a:lnTo>
                  <a:lnTo>
                    <a:pt x="0" y="146049"/>
                  </a:lnTo>
                  <a:lnTo>
                    <a:pt x="54609" y="146049"/>
                  </a:lnTo>
                  <a:lnTo>
                    <a:pt x="54609" y="142240"/>
                  </a:lnTo>
                  <a:close/>
                </a:path>
                <a:path w="54610" h="854710">
                  <a:moveTo>
                    <a:pt x="54609" y="146049"/>
                  </a:moveTo>
                  <a:lnTo>
                    <a:pt x="0" y="146049"/>
                  </a:lnTo>
                  <a:lnTo>
                    <a:pt x="0" y="154939"/>
                  </a:lnTo>
                  <a:lnTo>
                    <a:pt x="54609" y="154939"/>
                  </a:lnTo>
                  <a:lnTo>
                    <a:pt x="54609" y="146049"/>
                  </a:lnTo>
                  <a:close/>
                </a:path>
                <a:path w="54610" h="854710">
                  <a:moveTo>
                    <a:pt x="54609" y="154939"/>
                  </a:moveTo>
                  <a:lnTo>
                    <a:pt x="0" y="154939"/>
                  </a:lnTo>
                  <a:lnTo>
                    <a:pt x="0" y="158749"/>
                  </a:lnTo>
                  <a:lnTo>
                    <a:pt x="54609" y="158749"/>
                  </a:lnTo>
                  <a:lnTo>
                    <a:pt x="54609" y="154939"/>
                  </a:lnTo>
                  <a:close/>
                </a:path>
                <a:path w="54610" h="854710">
                  <a:moveTo>
                    <a:pt x="54609" y="158749"/>
                  </a:moveTo>
                  <a:lnTo>
                    <a:pt x="0" y="158749"/>
                  </a:lnTo>
                  <a:lnTo>
                    <a:pt x="0" y="161289"/>
                  </a:lnTo>
                  <a:lnTo>
                    <a:pt x="54609" y="161289"/>
                  </a:lnTo>
                  <a:lnTo>
                    <a:pt x="54609" y="158749"/>
                  </a:lnTo>
                  <a:close/>
                </a:path>
                <a:path w="54610" h="854710">
                  <a:moveTo>
                    <a:pt x="54609" y="161289"/>
                  </a:moveTo>
                  <a:lnTo>
                    <a:pt x="0" y="161289"/>
                  </a:lnTo>
                  <a:lnTo>
                    <a:pt x="0" y="171449"/>
                  </a:lnTo>
                  <a:lnTo>
                    <a:pt x="54609" y="171449"/>
                  </a:lnTo>
                  <a:lnTo>
                    <a:pt x="54609" y="161289"/>
                  </a:lnTo>
                  <a:close/>
                </a:path>
                <a:path w="54610" h="854710">
                  <a:moveTo>
                    <a:pt x="54609" y="171449"/>
                  </a:moveTo>
                  <a:lnTo>
                    <a:pt x="0" y="171449"/>
                  </a:lnTo>
                  <a:lnTo>
                    <a:pt x="0" y="173989"/>
                  </a:lnTo>
                  <a:lnTo>
                    <a:pt x="54609" y="173989"/>
                  </a:lnTo>
                  <a:lnTo>
                    <a:pt x="54609" y="171449"/>
                  </a:lnTo>
                  <a:close/>
                </a:path>
                <a:path w="54610" h="854710">
                  <a:moveTo>
                    <a:pt x="54609" y="173989"/>
                  </a:moveTo>
                  <a:lnTo>
                    <a:pt x="0" y="173989"/>
                  </a:lnTo>
                  <a:lnTo>
                    <a:pt x="0" y="177799"/>
                  </a:lnTo>
                  <a:lnTo>
                    <a:pt x="54609" y="177799"/>
                  </a:lnTo>
                  <a:lnTo>
                    <a:pt x="54609" y="173989"/>
                  </a:lnTo>
                  <a:close/>
                </a:path>
                <a:path w="54610" h="854710">
                  <a:moveTo>
                    <a:pt x="54609" y="177800"/>
                  </a:moveTo>
                  <a:lnTo>
                    <a:pt x="0" y="177800"/>
                  </a:lnTo>
                  <a:lnTo>
                    <a:pt x="0" y="180339"/>
                  </a:lnTo>
                  <a:lnTo>
                    <a:pt x="54609" y="180339"/>
                  </a:lnTo>
                  <a:lnTo>
                    <a:pt x="54609" y="177800"/>
                  </a:lnTo>
                  <a:close/>
                </a:path>
                <a:path w="54610" h="854710">
                  <a:moveTo>
                    <a:pt x="54609" y="180339"/>
                  </a:moveTo>
                  <a:lnTo>
                    <a:pt x="0" y="180339"/>
                  </a:lnTo>
                  <a:lnTo>
                    <a:pt x="0" y="184149"/>
                  </a:lnTo>
                  <a:lnTo>
                    <a:pt x="54609" y="184149"/>
                  </a:lnTo>
                  <a:lnTo>
                    <a:pt x="54609" y="180339"/>
                  </a:lnTo>
                  <a:close/>
                </a:path>
                <a:path w="54610" h="854710">
                  <a:moveTo>
                    <a:pt x="54609" y="184149"/>
                  </a:moveTo>
                  <a:lnTo>
                    <a:pt x="0" y="184149"/>
                  </a:lnTo>
                  <a:lnTo>
                    <a:pt x="0" y="186689"/>
                  </a:lnTo>
                  <a:lnTo>
                    <a:pt x="54609" y="186689"/>
                  </a:lnTo>
                  <a:lnTo>
                    <a:pt x="54609" y="184149"/>
                  </a:lnTo>
                  <a:close/>
                </a:path>
                <a:path w="54610" h="854710">
                  <a:moveTo>
                    <a:pt x="54609" y="186689"/>
                  </a:moveTo>
                  <a:lnTo>
                    <a:pt x="0" y="186689"/>
                  </a:lnTo>
                  <a:lnTo>
                    <a:pt x="0" y="190499"/>
                  </a:lnTo>
                  <a:lnTo>
                    <a:pt x="54609" y="190499"/>
                  </a:lnTo>
                  <a:lnTo>
                    <a:pt x="54609" y="186689"/>
                  </a:lnTo>
                  <a:close/>
                </a:path>
                <a:path w="54610" h="854710">
                  <a:moveTo>
                    <a:pt x="54609" y="190500"/>
                  </a:moveTo>
                  <a:lnTo>
                    <a:pt x="0" y="190500"/>
                  </a:lnTo>
                  <a:lnTo>
                    <a:pt x="0" y="196849"/>
                  </a:lnTo>
                  <a:lnTo>
                    <a:pt x="54609" y="196849"/>
                  </a:lnTo>
                  <a:lnTo>
                    <a:pt x="54609" y="190500"/>
                  </a:lnTo>
                  <a:close/>
                </a:path>
                <a:path w="54610" h="854710">
                  <a:moveTo>
                    <a:pt x="54609" y="196849"/>
                  </a:moveTo>
                  <a:lnTo>
                    <a:pt x="0" y="196849"/>
                  </a:lnTo>
                  <a:lnTo>
                    <a:pt x="0" y="199389"/>
                  </a:lnTo>
                  <a:lnTo>
                    <a:pt x="54609" y="199389"/>
                  </a:lnTo>
                  <a:lnTo>
                    <a:pt x="54609" y="196849"/>
                  </a:lnTo>
                  <a:close/>
                </a:path>
                <a:path w="54610" h="854710">
                  <a:moveTo>
                    <a:pt x="54609" y="199390"/>
                  </a:moveTo>
                  <a:lnTo>
                    <a:pt x="0" y="199390"/>
                  </a:lnTo>
                  <a:lnTo>
                    <a:pt x="0" y="203199"/>
                  </a:lnTo>
                  <a:lnTo>
                    <a:pt x="54609" y="203199"/>
                  </a:lnTo>
                  <a:lnTo>
                    <a:pt x="54609" y="199390"/>
                  </a:lnTo>
                  <a:close/>
                </a:path>
                <a:path w="54610" h="854710">
                  <a:moveTo>
                    <a:pt x="54609" y="203199"/>
                  </a:moveTo>
                  <a:lnTo>
                    <a:pt x="0" y="203199"/>
                  </a:lnTo>
                  <a:lnTo>
                    <a:pt x="0" y="212089"/>
                  </a:lnTo>
                  <a:lnTo>
                    <a:pt x="54609" y="212089"/>
                  </a:lnTo>
                  <a:lnTo>
                    <a:pt x="54609" y="203199"/>
                  </a:lnTo>
                  <a:close/>
                </a:path>
                <a:path w="54610" h="854710">
                  <a:moveTo>
                    <a:pt x="54609" y="212089"/>
                  </a:moveTo>
                  <a:lnTo>
                    <a:pt x="0" y="212089"/>
                  </a:lnTo>
                  <a:lnTo>
                    <a:pt x="0" y="215899"/>
                  </a:lnTo>
                  <a:lnTo>
                    <a:pt x="54609" y="215899"/>
                  </a:lnTo>
                  <a:lnTo>
                    <a:pt x="54609" y="212089"/>
                  </a:lnTo>
                  <a:close/>
                </a:path>
                <a:path w="54610" h="854710">
                  <a:moveTo>
                    <a:pt x="54609" y="215900"/>
                  </a:moveTo>
                  <a:lnTo>
                    <a:pt x="0" y="215900"/>
                  </a:lnTo>
                  <a:lnTo>
                    <a:pt x="0" y="218439"/>
                  </a:lnTo>
                  <a:lnTo>
                    <a:pt x="54609" y="218439"/>
                  </a:lnTo>
                  <a:lnTo>
                    <a:pt x="54609" y="215900"/>
                  </a:lnTo>
                  <a:close/>
                </a:path>
                <a:path w="54610" h="854710">
                  <a:moveTo>
                    <a:pt x="54609" y="218439"/>
                  </a:moveTo>
                  <a:lnTo>
                    <a:pt x="0" y="218439"/>
                  </a:lnTo>
                  <a:lnTo>
                    <a:pt x="0" y="222249"/>
                  </a:lnTo>
                  <a:lnTo>
                    <a:pt x="54609" y="222249"/>
                  </a:lnTo>
                  <a:lnTo>
                    <a:pt x="54609" y="218439"/>
                  </a:lnTo>
                  <a:close/>
                </a:path>
                <a:path w="54610" h="854710">
                  <a:moveTo>
                    <a:pt x="54609" y="222250"/>
                  </a:moveTo>
                  <a:lnTo>
                    <a:pt x="0" y="222250"/>
                  </a:lnTo>
                  <a:lnTo>
                    <a:pt x="0" y="224789"/>
                  </a:lnTo>
                  <a:lnTo>
                    <a:pt x="54609" y="224789"/>
                  </a:lnTo>
                  <a:lnTo>
                    <a:pt x="54609" y="222250"/>
                  </a:lnTo>
                  <a:close/>
                </a:path>
                <a:path w="54610" h="854710">
                  <a:moveTo>
                    <a:pt x="54609" y="224789"/>
                  </a:moveTo>
                  <a:lnTo>
                    <a:pt x="0" y="224789"/>
                  </a:lnTo>
                  <a:lnTo>
                    <a:pt x="0" y="231139"/>
                  </a:lnTo>
                  <a:lnTo>
                    <a:pt x="54609" y="231139"/>
                  </a:lnTo>
                  <a:lnTo>
                    <a:pt x="54609" y="224789"/>
                  </a:lnTo>
                  <a:close/>
                </a:path>
                <a:path w="54610" h="854710">
                  <a:moveTo>
                    <a:pt x="54609" y="231139"/>
                  </a:moveTo>
                  <a:lnTo>
                    <a:pt x="0" y="231139"/>
                  </a:lnTo>
                  <a:lnTo>
                    <a:pt x="0" y="237489"/>
                  </a:lnTo>
                  <a:lnTo>
                    <a:pt x="54609" y="237489"/>
                  </a:lnTo>
                  <a:lnTo>
                    <a:pt x="54609" y="231139"/>
                  </a:lnTo>
                  <a:close/>
                </a:path>
                <a:path w="54610" h="854710">
                  <a:moveTo>
                    <a:pt x="54609" y="237489"/>
                  </a:moveTo>
                  <a:lnTo>
                    <a:pt x="0" y="237489"/>
                  </a:lnTo>
                  <a:lnTo>
                    <a:pt x="0" y="241299"/>
                  </a:lnTo>
                  <a:lnTo>
                    <a:pt x="54609" y="241299"/>
                  </a:lnTo>
                  <a:lnTo>
                    <a:pt x="54609" y="237489"/>
                  </a:lnTo>
                  <a:close/>
                </a:path>
                <a:path w="54610" h="854710">
                  <a:moveTo>
                    <a:pt x="54609" y="241300"/>
                  </a:moveTo>
                  <a:lnTo>
                    <a:pt x="0" y="241300"/>
                  </a:lnTo>
                  <a:lnTo>
                    <a:pt x="0" y="243839"/>
                  </a:lnTo>
                  <a:lnTo>
                    <a:pt x="54609" y="243839"/>
                  </a:lnTo>
                  <a:lnTo>
                    <a:pt x="54609" y="241300"/>
                  </a:lnTo>
                  <a:close/>
                </a:path>
                <a:path w="54610" h="854710">
                  <a:moveTo>
                    <a:pt x="54609" y="243839"/>
                  </a:moveTo>
                  <a:lnTo>
                    <a:pt x="0" y="243839"/>
                  </a:lnTo>
                  <a:lnTo>
                    <a:pt x="0" y="247649"/>
                  </a:lnTo>
                  <a:lnTo>
                    <a:pt x="54609" y="247649"/>
                  </a:lnTo>
                  <a:lnTo>
                    <a:pt x="54609" y="243839"/>
                  </a:lnTo>
                  <a:close/>
                </a:path>
                <a:path w="54610" h="854710">
                  <a:moveTo>
                    <a:pt x="54609" y="247650"/>
                  </a:moveTo>
                  <a:lnTo>
                    <a:pt x="0" y="247650"/>
                  </a:lnTo>
                  <a:lnTo>
                    <a:pt x="0" y="250189"/>
                  </a:lnTo>
                  <a:lnTo>
                    <a:pt x="54609" y="250189"/>
                  </a:lnTo>
                  <a:lnTo>
                    <a:pt x="54609" y="247650"/>
                  </a:lnTo>
                  <a:close/>
                </a:path>
                <a:path w="54610" h="854710">
                  <a:moveTo>
                    <a:pt x="54609" y="250189"/>
                  </a:moveTo>
                  <a:lnTo>
                    <a:pt x="0" y="250189"/>
                  </a:lnTo>
                  <a:lnTo>
                    <a:pt x="0" y="253999"/>
                  </a:lnTo>
                  <a:lnTo>
                    <a:pt x="54609" y="253999"/>
                  </a:lnTo>
                  <a:lnTo>
                    <a:pt x="54609" y="250189"/>
                  </a:lnTo>
                  <a:close/>
                </a:path>
                <a:path w="54610" h="854710">
                  <a:moveTo>
                    <a:pt x="54609" y="253999"/>
                  </a:moveTo>
                  <a:lnTo>
                    <a:pt x="0" y="253999"/>
                  </a:lnTo>
                  <a:lnTo>
                    <a:pt x="0" y="256539"/>
                  </a:lnTo>
                  <a:lnTo>
                    <a:pt x="54609" y="256539"/>
                  </a:lnTo>
                  <a:lnTo>
                    <a:pt x="54609" y="253999"/>
                  </a:lnTo>
                  <a:close/>
                </a:path>
                <a:path w="54610" h="854710">
                  <a:moveTo>
                    <a:pt x="54609" y="256540"/>
                  </a:moveTo>
                  <a:lnTo>
                    <a:pt x="0" y="256540"/>
                  </a:lnTo>
                  <a:lnTo>
                    <a:pt x="0" y="260349"/>
                  </a:lnTo>
                  <a:lnTo>
                    <a:pt x="54609" y="260349"/>
                  </a:lnTo>
                  <a:lnTo>
                    <a:pt x="54609" y="256540"/>
                  </a:lnTo>
                  <a:close/>
                </a:path>
                <a:path w="54610" h="854710">
                  <a:moveTo>
                    <a:pt x="54609" y="260349"/>
                  </a:moveTo>
                  <a:lnTo>
                    <a:pt x="0" y="260349"/>
                  </a:lnTo>
                  <a:lnTo>
                    <a:pt x="0" y="262889"/>
                  </a:lnTo>
                  <a:lnTo>
                    <a:pt x="54609" y="262889"/>
                  </a:lnTo>
                  <a:lnTo>
                    <a:pt x="54609" y="260349"/>
                  </a:lnTo>
                  <a:close/>
                </a:path>
                <a:path w="54610" h="854710">
                  <a:moveTo>
                    <a:pt x="54609" y="262889"/>
                  </a:moveTo>
                  <a:lnTo>
                    <a:pt x="0" y="262889"/>
                  </a:lnTo>
                  <a:lnTo>
                    <a:pt x="0" y="273049"/>
                  </a:lnTo>
                  <a:lnTo>
                    <a:pt x="54609" y="273049"/>
                  </a:lnTo>
                  <a:lnTo>
                    <a:pt x="54609" y="262889"/>
                  </a:lnTo>
                  <a:close/>
                </a:path>
                <a:path w="54610" h="854710">
                  <a:moveTo>
                    <a:pt x="54609" y="273050"/>
                  </a:moveTo>
                  <a:lnTo>
                    <a:pt x="0" y="273050"/>
                  </a:lnTo>
                  <a:lnTo>
                    <a:pt x="0" y="275589"/>
                  </a:lnTo>
                  <a:lnTo>
                    <a:pt x="54609" y="275589"/>
                  </a:lnTo>
                  <a:lnTo>
                    <a:pt x="54609" y="273050"/>
                  </a:lnTo>
                  <a:close/>
                </a:path>
                <a:path w="54610" h="854710">
                  <a:moveTo>
                    <a:pt x="54609" y="275589"/>
                  </a:moveTo>
                  <a:lnTo>
                    <a:pt x="0" y="275589"/>
                  </a:lnTo>
                  <a:lnTo>
                    <a:pt x="0" y="279399"/>
                  </a:lnTo>
                  <a:lnTo>
                    <a:pt x="54609" y="279399"/>
                  </a:lnTo>
                  <a:lnTo>
                    <a:pt x="54609" y="275589"/>
                  </a:lnTo>
                  <a:close/>
                </a:path>
                <a:path w="54610" h="854710">
                  <a:moveTo>
                    <a:pt x="54609" y="279400"/>
                  </a:moveTo>
                  <a:lnTo>
                    <a:pt x="0" y="279400"/>
                  </a:lnTo>
                  <a:lnTo>
                    <a:pt x="0" y="281939"/>
                  </a:lnTo>
                  <a:lnTo>
                    <a:pt x="54609" y="281939"/>
                  </a:lnTo>
                  <a:lnTo>
                    <a:pt x="54609" y="279400"/>
                  </a:lnTo>
                  <a:close/>
                </a:path>
                <a:path w="54610" h="854710">
                  <a:moveTo>
                    <a:pt x="54609" y="281939"/>
                  </a:moveTo>
                  <a:lnTo>
                    <a:pt x="0" y="281939"/>
                  </a:lnTo>
                  <a:lnTo>
                    <a:pt x="0" y="292099"/>
                  </a:lnTo>
                  <a:lnTo>
                    <a:pt x="54609" y="292099"/>
                  </a:lnTo>
                  <a:lnTo>
                    <a:pt x="54609" y="281939"/>
                  </a:lnTo>
                  <a:close/>
                </a:path>
                <a:path w="54610" h="854710">
                  <a:moveTo>
                    <a:pt x="54609" y="292099"/>
                  </a:moveTo>
                  <a:lnTo>
                    <a:pt x="0" y="292099"/>
                  </a:lnTo>
                  <a:lnTo>
                    <a:pt x="0" y="294639"/>
                  </a:lnTo>
                  <a:lnTo>
                    <a:pt x="54609" y="294639"/>
                  </a:lnTo>
                  <a:lnTo>
                    <a:pt x="54609" y="292099"/>
                  </a:lnTo>
                  <a:close/>
                </a:path>
                <a:path w="54610" h="854710">
                  <a:moveTo>
                    <a:pt x="54609" y="294639"/>
                  </a:moveTo>
                  <a:lnTo>
                    <a:pt x="0" y="294639"/>
                  </a:lnTo>
                  <a:lnTo>
                    <a:pt x="0" y="300989"/>
                  </a:lnTo>
                  <a:lnTo>
                    <a:pt x="54609" y="300989"/>
                  </a:lnTo>
                  <a:lnTo>
                    <a:pt x="54609" y="294639"/>
                  </a:lnTo>
                  <a:close/>
                </a:path>
                <a:path w="54610" h="854710">
                  <a:moveTo>
                    <a:pt x="54609" y="300989"/>
                  </a:moveTo>
                  <a:lnTo>
                    <a:pt x="0" y="300989"/>
                  </a:lnTo>
                  <a:lnTo>
                    <a:pt x="0" y="304799"/>
                  </a:lnTo>
                  <a:lnTo>
                    <a:pt x="54609" y="304799"/>
                  </a:lnTo>
                  <a:lnTo>
                    <a:pt x="54609" y="300989"/>
                  </a:lnTo>
                  <a:close/>
                </a:path>
                <a:path w="54610" h="854710">
                  <a:moveTo>
                    <a:pt x="54609" y="304800"/>
                  </a:moveTo>
                  <a:lnTo>
                    <a:pt x="0" y="304800"/>
                  </a:lnTo>
                  <a:lnTo>
                    <a:pt x="0" y="313689"/>
                  </a:lnTo>
                  <a:lnTo>
                    <a:pt x="54609" y="313689"/>
                  </a:lnTo>
                  <a:lnTo>
                    <a:pt x="54609" y="304800"/>
                  </a:lnTo>
                  <a:close/>
                </a:path>
                <a:path w="54610" h="854710">
                  <a:moveTo>
                    <a:pt x="54609" y="313690"/>
                  </a:moveTo>
                  <a:lnTo>
                    <a:pt x="0" y="313690"/>
                  </a:lnTo>
                  <a:lnTo>
                    <a:pt x="0" y="320039"/>
                  </a:lnTo>
                  <a:lnTo>
                    <a:pt x="54609" y="320039"/>
                  </a:lnTo>
                  <a:lnTo>
                    <a:pt x="54609" y="313690"/>
                  </a:lnTo>
                  <a:close/>
                </a:path>
                <a:path w="54610" h="854710">
                  <a:moveTo>
                    <a:pt x="54609" y="320039"/>
                  </a:moveTo>
                  <a:lnTo>
                    <a:pt x="0" y="320039"/>
                  </a:lnTo>
                  <a:lnTo>
                    <a:pt x="0" y="323849"/>
                  </a:lnTo>
                  <a:lnTo>
                    <a:pt x="54609" y="323849"/>
                  </a:lnTo>
                  <a:lnTo>
                    <a:pt x="54609" y="320039"/>
                  </a:lnTo>
                  <a:close/>
                </a:path>
                <a:path w="54610" h="854710">
                  <a:moveTo>
                    <a:pt x="54609" y="323849"/>
                  </a:moveTo>
                  <a:lnTo>
                    <a:pt x="0" y="323849"/>
                  </a:lnTo>
                  <a:lnTo>
                    <a:pt x="0" y="326389"/>
                  </a:lnTo>
                  <a:lnTo>
                    <a:pt x="54609" y="326389"/>
                  </a:lnTo>
                  <a:lnTo>
                    <a:pt x="54609" y="323849"/>
                  </a:lnTo>
                  <a:close/>
                </a:path>
                <a:path w="54610" h="854710">
                  <a:moveTo>
                    <a:pt x="54609" y="326390"/>
                  </a:moveTo>
                  <a:lnTo>
                    <a:pt x="0" y="326390"/>
                  </a:lnTo>
                  <a:lnTo>
                    <a:pt x="0" y="332739"/>
                  </a:lnTo>
                  <a:lnTo>
                    <a:pt x="54609" y="332739"/>
                  </a:lnTo>
                  <a:lnTo>
                    <a:pt x="54609" y="326390"/>
                  </a:lnTo>
                  <a:close/>
                </a:path>
                <a:path w="54610" h="854710">
                  <a:moveTo>
                    <a:pt x="54609" y="332739"/>
                  </a:moveTo>
                  <a:lnTo>
                    <a:pt x="0" y="332739"/>
                  </a:lnTo>
                  <a:lnTo>
                    <a:pt x="0" y="336549"/>
                  </a:lnTo>
                  <a:lnTo>
                    <a:pt x="54609" y="336549"/>
                  </a:lnTo>
                  <a:lnTo>
                    <a:pt x="54609" y="332739"/>
                  </a:lnTo>
                  <a:close/>
                </a:path>
                <a:path w="54610" h="854710">
                  <a:moveTo>
                    <a:pt x="54609" y="336550"/>
                  </a:moveTo>
                  <a:lnTo>
                    <a:pt x="0" y="336550"/>
                  </a:lnTo>
                  <a:lnTo>
                    <a:pt x="0" y="339089"/>
                  </a:lnTo>
                  <a:lnTo>
                    <a:pt x="54609" y="339089"/>
                  </a:lnTo>
                  <a:lnTo>
                    <a:pt x="54609" y="336550"/>
                  </a:lnTo>
                  <a:close/>
                </a:path>
                <a:path w="54610" h="854710">
                  <a:moveTo>
                    <a:pt x="54609" y="339089"/>
                  </a:moveTo>
                  <a:lnTo>
                    <a:pt x="0" y="339089"/>
                  </a:lnTo>
                  <a:lnTo>
                    <a:pt x="0" y="342899"/>
                  </a:lnTo>
                  <a:lnTo>
                    <a:pt x="54609" y="342899"/>
                  </a:lnTo>
                  <a:lnTo>
                    <a:pt x="54609" y="339089"/>
                  </a:lnTo>
                  <a:close/>
                </a:path>
                <a:path w="54610" h="854710">
                  <a:moveTo>
                    <a:pt x="54609" y="342899"/>
                  </a:moveTo>
                  <a:lnTo>
                    <a:pt x="0" y="342899"/>
                  </a:lnTo>
                  <a:lnTo>
                    <a:pt x="0" y="345439"/>
                  </a:lnTo>
                  <a:lnTo>
                    <a:pt x="54609" y="345439"/>
                  </a:lnTo>
                  <a:lnTo>
                    <a:pt x="54609" y="342899"/>
                  </a:lnTo>
                  <a:close/>
                </a:path>
                <a:path w="54610" h="854710">
                  <a:moveTo>
                    <a:pt x="54609" y="345439"/>
                  </a:moveTo>
                  <a:lnTo>
                    <a:pt x="0" y="345439"/>
                  </a:lnTo>
                  <a:lnTo>
                    <a:pt x="0" y="358139"/>
                  </a:lnTo>
                  <a:lnTo>
                    <a:pt x="54609" y="358139"/>
                  </a:lnTo>
                  <a:lnTo>
                    <a:pt x="54609" y="345439"/>
                  </a:lnTo>
                  <a:close/>
                </a:path>
                <a:path w="54610" h="854710">
                  <a:moveTo>
                    <a:pt x="54609" y="358140"/>
                  </a:moveTo>
                  <a:lnTo>
                    <a:pt x="0" y="358140"/>
                  </a:lnTo>
                  <a:lnTo>
                    <a:pt x="0" y="368299"/>
                  </a:lnTo>
                  <a:lnTo>
                    <a:pt x="54609" y="368299"/>
                  </a:lnTo>
                  <a:lnTo>
                    <a:pt x="54609" y="358140"/>
                  </a:lnTo>
                  <a:close/>
                </a:path>
                <a:path w="54610" h="854710">
                  <a:moveTo>
                    <a:pt x="54609" y="368299"/>
                  </a:moveTo>
                  <a:lnTo>
                    <a:pt x="0" y="368299"/>
                  </a:lnTo>
                  <a:lnTo>
                    <a:pt x="0" y="370839"/>
                  </a:lnTo>
                  <a:lnTo>
                    <a:pt x="54609" y="370839"/>
                  </a:lnTo>
                  <a:lnTo>
                    <a:pt x="54609" y="368299"/>
                  </a:lnTo>
                  <a:close/>
                </a:path>
                <a:path w="54610" h="854710">
                  <a:moveTo>
                    <a:pt x="54609" y="370839"/>
                  </a:moveTo>
                  <a:lnTo>
                    <a:pt x="0" y="370839"/>
                  </a:lnTo>
                  <a:lnTo>
                    <a:pt x="0" y="380999"/>
                  </a:lnTo>
                  <a:lnTo>
                    <a:pt x="54609" y="380999"/>
                  </a:lnTo>
                  <a:lnTo>
                    <a:pt x="54609" y="370839"/>
                  </a:lnTo>
                  <a:close/>
                </a:path>
                <a:path w="54610" h="854710">
                  <a:moveTo>
                    <a:pt x="54609" y="380999"/>
                  </a:moveTo>
                  <a:lnTo>
                    <a:pt x="0" y="380999"/>
                  </a:lnTo>
                  <a:lnTo>
                    <a:pt x="0" y="393699"/>
                  </a:lnTo>
                  <a:lnTo>
                    <a:pt x="54609" y="393699"/>
                  </a:lnTo>
                  <a:lnTo>
                    <a:pt x="54609" y="380999"/>
                  </a:lnTo>
                  <a:close/>
                </a:path>
                <a:path w="54610" h="854710">
                  <a:moveTo>
                    <a:pt x="54609" y="393700"/>
                  </a:moveTo>
                  <a:lnTo>
                    <a:pt x="0" y="393700"/>
                  </a:lnTo>
                  <a:lnTo>
                    <a:pt x="0" y="396239"/>
                  </a:lnTo>
                  <a:lnTo>
                    <a:pt x="54609" y="396239"/>
                  </a:lnTo>
                  <a:lnTo>
                    <a:pt x="54609" y="393700"/>
                  </a:lnTo>
                  <a:close/>
                </a:path>
                <a:path w="54610" h="854710">
                  <a:moveTo>
                    <a:pt x="54609" y="396239"/>
                  </a:moveTo>
                  <a:lnTo>
                    <a:pt x="0" y="396239"/>
                  </a:lnTo>
                  <a:lnTo>
                    <a:pt x="0" y="402589"/>
                  </a:lnTo>
                  <a:lnTo>
                    <a:pt x="54609" y="402589"/>
                  </a:lnTo>
                  <a:lnTo>
                    <a:pt x="54609" y="396239"/>
                  </a:lnTo>
                  <a:close/>
                </a:path>
                <a:path w="54610" h="854710">
                  <a:moveTo>
                    <a:pt x="54609" y="402589"/>
                  </a:moveTo>
                  <a:lnTo>
                    <a:pt x="0" y="402589"/>
                  </a:lnTo>
                  <a:lnTo>
                    <a:pt x="0" y="408939"/>
                  </a:lnTo>
                  <a:lnTo>
                    <a:pt x="54609" y="408939"/>
                  </a:lnTo>
                  <a:lnTo>
                    <a:pt x="54609" y="402589"/>
                  </a:lnTo>
                  <a:close/>
                </a:path>
                <a:path w="54610" h="854710">
                  <a:moveTo>
                    <a:pt x="54609" y="408940"/>
                  </a:moveTo>
                  <a:lnTo>
                    <a:pt x="0" y="408940"/>
                  </a:lnTo>
                  <a:lnTo>
                    <a:pt x="0" y="412749"/>
                  </a:lnTo>
                  <a:lnTo>
                    <a:pt x="54609" y="412749"/>
                  </a:lnTo>
                  <a:lnTo>
                    <a:pt x="54609" y="408940"/>
                  </a:lnTo>
                  <a:close/>
                </a:path>
                <a:path w="54610" h="854710">
                  <a:moveTo>
                    <a:pt x="54609" y="412749"/>
                  </a:moveTo>
                  <a:lnTo>
                    <a:pt x="0" y="412749"/>
                  </a:lnTo>
                  <a:lnTo>
                    <a:pt x="0" y="421639"/>
                  </a:lnTo>
                  <a:lnTo>
                    <a:pt x="54609" y="421639"/>
                  </a:lnTo>
                  <a:lnTo>
                    <a:pt x="54609" y="412749"/>
                  </a:lnTo>
                  <a:close/>
                </a:path>
                <a:path w="54610" h="854710">
                  <a:moveTo>
                    <a:pt x="54609" y="421639"/>
                  </a:moveTo>
                  <a:lnTo>
                    <a:pt x="0" y="421639"/>
                  </a:lnTo>
                  <a:lnTo>
                    <a:pt x="0" y="425449"/>
                  </a:lnTo>
                  <a:lnTo>
                    <a:pt x="54609" y="425449"/>
                  </a:lnTo>
                  <a:lnTo>
                    <a:pt x="54609" y="421639"/>
                  </a:lnTo>
                  <a:close/>
                </a:path>
                <a:path w="54610" h="854710">
                  <a:moveTo>
                    <a:pt x="54609" y="425450"/>
                  </a:moveTo>
                  <a:lnTo>
                    <a:pt x="0" y="425450"/>
                  </a:lnTo>
                  <a:lnTo>
                    <a:pt x="0" y="427989"/>
                  </a:lnTo>
                  <a:lnTo>
                    <a:pt x="54609" y="427989"/>
                  </a:lnTo>
                  <a:lnTo>
                    <a:pt x="54609" y="425450"/>
                  </a:lnTo>
                  <a:close/>
                </a:path>
                <a:path w="54610" h="854710">
                  <a:moveTo>
                    <a:pt x="54609" y="427989"/>
                  </a:moveTo>
                  <a:lnTo>
                    <a:pt x="0" y="427989"/>
                  </a:lnTo>
                  <a:lnTo>
                    <a:pt x="0" y="431799"/>
                  </a:lnTo>
                  <a:lnTo>
                    <a:pt x="54609" y="431799"/>
                  </a:lnTo>
                  <a:lnTo>
                    <a:pt x="54609" y="427989"/>
                  </a:lnTo>
                  <a:close/>
                </a:path>
                <a:path w="54610" h="854710">
                  <a:moveTo>
                    <a:pt x="54609" y="431799"/>
                  </a:moveTo>
                  <a:lnTo>
                    <a:pt x="0" y="431799"/>
                  </a:lnTo>
                  <a:lnTo>
                    <a:pt x="0" y="434339"/>
                  </a:lnTo>
                  <a:lnTo>
                    <a:pt x="54609" y="434339"/>
                  </a:lnTo>
                  <a:lnTo>
                    <a:pt x="54609" y="431799"/>
                  </a:lnTo>
                  <a:close/>
                </a:path>
                <a:path w="54610" h="854710">
                  <a:moveTo>
                    <a:pt x="54609" y="434339"/>
                  </a:moveTo>
                  <a:lnTo>
                    <a:pt x="0" y="434339"/>
                  </a:lnTo>
                  <a:lnTo>
                    <a:pt x="0" y="440689"/>
                  </a:lnTo>
                  <a:lnTo>
                    <a:pt x="54609" y="440689"/>
                  </a:lnTo>
                  <a:lnTo>
                    <a:pt x="54609" y="434339"/>
                  </a:lnTo>
                  <a:close/>
                </a:path>
                <a:path w="54610" h="854710">
                  <a:moveTo>
                    <a:pt x="54609" y="440689"/>
                  </a:moveTo>
                  <a:lnTo>
                    <a:pt x="0" y="440689"/>
                  </a:lnTo>
                  <a:lnTo>
                    <a:pt x="0" y="444499"/>
                  </a:lnTo>
                  <a:lnTo>
                    <a:pt x="54609" y="444499"/>
                  </a:lnTo>
                  <a:lnTo>
                    <a:pt x="54609" y="440689"/>
                  </a:lnTo>
                  <a:close/>
                </a:path>
                <a:path w="54610" h="854710">
                  <a:moveTo>
                    <a:pt x="54609" y="444499"/>
                  </a:moveTo>
                  <a:lnTo>
                    <a:pt x="0" y="444499"/>
                  </a:lnTo>
                  <a:lnTo>
                    <a:pt x="0" y="447039"/>
                  </a:lnTo>
                  <a:lnTo>
                    <a:pt x="54609" y="447039"/>
                  </a:lnTo>
                  <a:lnTo>
                    <a:pt x="54609" y="444499"/>
                  </a:lnTo>
                  <a:close/>
                </a:path>
                <a:path w="54610" h="854710">
                  <a:moveTo>
                    <a:pt x="54609" y="447039"/>
                  </a:moveTo>
                  <a:lnTo>
                    <a:pt x="0" y="447039"/>
                  </a:lnTo>
                  <a:lnTo>
                    <a:pt x="0" y="453389"/>
                  </a:lnTo>
                  <a:lnTo>
                    <a:pt x="54609" y="453389"/>
                  </a:lnTo>
                  <a:lnTo>
                    <a:pt x="54609" y="447039"/>
                  </a:lnTo>
                  <a:close/>
                </a:path>
                <a:path w="54610" h="854710">
                  <a:moveTo>
                    <a:pt x="54609" y="453389"/>
                  </a:moveTo>
                  <a:lnTo>
                    <a:pt x="0" y="453389"/>
                  </a:lnTo>
                  <a:lnTo>
                    <a:pt x="0" y="457199"/>
                  </a:lnTo>
                  <a:lnTo>
                    <a:pt x="54609" y="457199"/>
                  </a:lnTo>
                  <a:lnTo>
                    <a:pt x="54609" y="453389"/>
                  </a:lnTo>
                  <a:close/>
                </a:path>
                <a:path w="54610" h="854710">
                  <a:moveTo>
                    <a:pt x="54609" y="457199"/>
                  </a:moveTo>
                  <a:lnTo>
                    <a:pt x="0" y="457199"/>
                  </a:lnTo>
                  <a:lnTo>
                    <a:pt x="0" y="459739"/>
                  </a:lnTo>
                  <a:lnTo>
                    <a:pt x="54609" y="459739"/>
                  </a:lnTo>
                  <a:lnTo>
                    <a:pt x="54609" y="457199"/>
                  </a:lnTo>
                  <a:close/>
                </a:path>
                <a:path w="54610" h="854710">
                  <a:moveTo>
                    <a:pt x="54609" y="459739"/>
                  </a:moveTo>
                  <a:lnTo>
                    <a:pt x="0" y="459739"/>
                  </a:lnTo>
                  <a:lnTo>
                    <a:pt x="0" y="466089"/>
                  </a:lnTo>
                  <a:lnTo>
                    <a:pt x="54609" y="466089"/>
                  </a:lnTo>
                  <a:lnTo>
                    <a:pt x="54609" y="459739"/>
                  </a:lnTo>
                  <a:close/>
                </a:path>
                <a:path w="54610" h="854710">
                  <a:moveTo>
                    <a:pt x="54609" y="466090"/>
                  </a:moveTo>
                  <a:lnTo>
                    <a:pt x="0" y="466090"/>
                  </a:lnTo>
                  <a:lnTo>
                    <a:pt x="0" y="469899"/>
                  </a:lnTo>
                  <a:lnTo>
                    <a:pt x="54609" y="469899"/>
                  </a:lnTo>
                  <a:lnTo>
                    <a:pt x="54609" y="466090"/>
                  </a:lnTo>
                  <a:close/>
                </a:path>
                <a:path w="54610" h="854710">
                  <a:moveTo>
                    <a:pt x="54609" y="469899"/>
                  </a:moveTo>
                  <a:lnTo>
                    <a:pt x="0" y="469899"/>
                  </a:lnTo>
                  <a:lnTo>
                    <a:pt x="0" y="476249"/>
                  </a:lnTo>
                  <a:lnTo>
                    <a:pt x="54609" y="476249"/>
                  </a:lnTo>
                  <a:lnTo>
                    <a:pt x="54609" y="469899"/>
                  </a:lnTo>
                  <a:close/>
                </a:path>
                <a:path w="54610" h="854710">
                  <a:moveTo>
                    <a:pt x="54609" y="476249"/>
                  </a:moveTo>
                  <a:lnTo>
                    <a:pt x="0" y="476249"/>
                  </a:lnTo>
                  <a:lnTo>
                    <a:pt x="0" y="478789"/>
                  </a:lnTo>
                  <a:lnTo>
                    <a:pt x="54609" y="478789"/>
                  </a:lnTo>
                  <a:lnTo>
                    <a:pt x="54609" y="476249"/>
                  </a:lnTo>
                  <a:close/>
                </a:path>
                <a:path w="54610" h="854710">
                  <a:moveTo>
                    <a:pt x="54609" y="478789"/>
                  </a:moveTo>
                  <a:lnTo>
                    <a:pt x="0" y="478789"/>
                  </a:lnTo>
                  <a:lnTo>
                    <a:pt x="0" y="482599"/>
                  </a:lnTo>
                  <a:lnTo>
                    <a:pt x="54609" y="482599"/>
                  </a:lnTo>
                  <a:lnTo>
                    <a:pt x="54609" y="478789"/>
                  </a:lnTo>
                  <a:close/>
                </a:path>
                <a:path w="54610" h="854710">
                  <a:moveTo>
                    <a:pt x="54609" y="482599"/>
                  </a:moveTo>
                  <a:lnTo>
                    <a:pt x="0" y="482599"/>
                  </a:lnTo>
                  <a:lnTo>
                    <a:pt x="0" y="488949"/>
                  </a:lnTo>
                  <a:lnTo>
                    <a:pt x="54609" y="488949"/>
                  </a:lnTo>
                  <a:lnTo>
                    <a:pt x="54609" y="482599"/>
                  </a:lnTo>
                  <a:close/>
                </a:path>
                <a:path w="54610" h="854710">
                  <a:moveTo>
                    <a:pt x="54609" y="488949"/>
                  </a:moveTo>
                  <a:lnTo>
                    <a:pt x="0" y="488949"/>
                  </a:lnTo>
                  <a:lnTo>
                    <a:pt x="0" y="491489"/>
                  </a:lnTo>
                  <a:lnTo>
                    <a:pt x="54609" y="491489"/>
                  </a:lnTo>
                  <a:lnTo>
                    <a:pt x="54609" y="488949"/>
                  </a:lnTo>
                  <a:close/>
                </a:path>
                <a:path w="54610" h="854710">
                  <a:moveTo>
                    <a:pt x="54609" y="491489"/>
                  </a:moveTo>
                  <a:lnTo>
                    <a:pt x="0" y="491489"/>
                  </a:lnTo>
                  <a:lnTo>
                    <a:pt x="0" y="495299"/>
                  </a:lnTo>
                  <a:lnTo>
                    <a:pt x="54609" y="495299"/>
                  </a:lnTo>
                  <a:lnTo>
                    <a:pt x="54609" y="491489"/>
                  </a:lnTo>
                  <a:close/>
                </a:path>
                <a:path w="54610" h="854710">
                  <a:moveTo>
                    <a:pt x="54609" y="495299"/>
                  </a:moveTo>
                  <a:lnTo>
                    <a:pt x="0" y="495299"/>
                  </a:lnTo>
                  <a:lnTo>
                    <a:pt x="0" y="497839"/>
                  </a:lnTo>
                  <a:lnTo>
                    <a:pt x="54609" y="497839"/>
                  </a:lnTo>
                  <a:lnTo>
                    <a:pt x="54609" y="495299"/>
                  </a:lnTo>
                  <a:close/>
                </a:path>
                <a:path w="54610" h="854710">
                  <a:moveTo>
                    <a:pt x="54609" y="497839"/>
                  </a:moveTo>
                  <a:lnTo>
                    <a:pt x="0" y="497839"/>
                  </a:lnTo>
                  <a:lnTo>
                    <a:pt x="0" y="501649"/>
                  </a:lnTo>
                  <a:lnTo>
                    <a:pt x="54609" y="501649"/>
                  </a:lnTo>
                  <a:lnTo>
                    <a:pt x="54609" y="497839"/>
                  </a:lnTo>
                  <a:close/>
                </a:path>
                <a:path w="54610" h="854710">
                  <a:moveTo>
                    <a:pt x="54609" y="501649"/>
                  </a:moveTo>
                  <a:lnTo>
                    <a:pt x="0" y="501649"/>
                  </a:lnTo>
                  <a:lnTo>
                    <a:pt x="0" y="504189"/>
                  </a:lnTo>
                  <a:lnTo>
                    <a:pt x="54609" y="504189"/>
                  </a:lnTo>
                  <a:lnTo>
                    <a:pt x="54609" y="501649"/>
                  </a:lnTo>
                  <a:close/>
                </a:path>
                <a:path w="54610" h="854710">
                  <a:moveTo>
                    <a:pt x="54609" y="504189"/>
                  </a:moveTo>
                  <a:lnTo>
                    <a:pt x="0" y="504189"/>
                  </a:lnTo>
                  <a:lnTo>
                    <a:pt x="0" y="507999"/>
                  </a:lnTo>
                  <a:lnTo>
                    <a:pt x="54609" y="507999"/>
                  </a:lnTo>
                  <a:lnTo>
                    <a:pt x="54609" y="504189"/>
                  </a:lnTo>
                  <a:close/>
                </a:path>
                <a:path w="54610" h="854710">
                  <a:moveTo>
                    <a:pt x="54609" y="507999"/>
                  </a:moveTo>
                  <a:lnTo>
                    <a:pt x="0" y="507999"/>
                  </a:lnTo>
                  <a:lnTo>
                    <a:pt x="0" y="516889"/>
                  </a:lnTo>
                  <a:lnTo>
                    <a:pt x="54609" y="516889"/>
                  </a:lnTo>
                  <a:lnTo>
                    <a:pt x="54609" y="507999"/>
                  </a:lnTo>
                  <a:close/>
                </a:path>
                <a:path w="54610" h="854710">
                  <a:moveTo>
                    <a:pt x="54609" y="516890"/>
                  </a:moveTo>
                  <a:lnTo>
                    <a:pt x="0" y="516890"/>
                  </a:lnTo>
                  <a:lnTo>
                    <a:pt x="0" y="520699"/>
                  </a:lnTo>
                  <a:lnTo>
                    <a:pt x="54609" y="520699"/>
                  </a:lnTo>
                  <a:lnTo>
                    <a:pt x="54609" y="516890"/>
                  </a:lnTo>
                  <a:close/>
                </a:path>
                <a:path w="54610" h="854710">
                  <a:moveTo>
                    <a:pt x="54609" y="520699"/>
                  </a:moveTo>
                  <a:lnTo>
                    <a:pt x="0" y="520699"/>
                  </a:lnTo>
                  <a:lnTo>
                    <a:pt x="0" y="523239"/>
                  </a:lnTo>
                  <a:lnTo>
                    <a:pt x="54609" y="523239"/>
                  </a:lnTo>
                  <a:lnTo>
                    <a:pt x="54609" y="520699"/>
                  </a:lnTo>
                  <a:close/>
                </a:path>
                <a:path w="54610" h="854710">
                  <a:moveTo>
                    <a:pt x="54609" y="523239"/>
                  </a:moveTo>
                  <a:lnTo>
                    <a:pt x="0" y="523239"/>
                  </a:lnTo>
                  <a:lnTo>
                    <a:pt x="0" y="527049"/>
                  </a:lnTo>
                  <a:lnTo>
                    <a:pt x="54609" y="527049"/>
                  </a:lnTo>
                  <a:lnTo>
                    <a:pt x="54609" y="523239"/>
                  </a:lnTo>
                  <a:close/>
                </a:path>
                <a:path w="54610" h="854710">
                  <a:moveTo>
                    <a:pt x="54609" y="527049"/>
                  </a:moveTo>
                  <a:lnTo>
                    <a:pt x="0" y="527049"/>
                  </a:lnTo>
                  <a:lnTo>
                    <a:pt x="0" y="529589"/>
                  </a:lnTo>
                  <a:lnTo>
                    <a:pt x="54609" y="529589"/>
                  </a:lnTo>
                  <a:lnTo>
                    <a:pt x="54609" y="527049"/>
                  </a:lnTo>
                  <a:close/>
                </a:path>
                <a:path w="54610" h="854710">
                  <a:moveTo>
                    <a:pt x="7619" y="853439"/>
                  </a:moveTo>
                  <a:lnTo>
                    <a:pt x="0" y="853439"/>
                  </a:lnTo>
                  <a:lnTo>
                    <a:pt x="0" y="854709"/>
                  </a:lnTo>
                  <a:lnTo>
                    <a:pt x="7619" y="854709"/>
                  </a:lnTo>
                  <a:lnTo>
                    <a:pt x="7619" y="853439"/>
                  </a:lnTo>
                  <a:close/>
                </a:path>
                <a:path w="54610" h="854710">
                  <a:moveTo>
                    <a:pt x="26670" y="852169"/>
                  </a:moveTo>
                  <a:lnTo>
                    <a:pt x="16510" y="852169"/>
                  </a:lnTo>
                  <a:lnTo>
                    <a:pt x="16510" y="853439"/>
                  </a:lnTo>
                  <a:lnTo>
                    <a:pt x="26670" y="853439"/>
                  </a:lnTo>
                  <a:lnTo>
                    <a:pt x="26670" y="852169"/>
                  </a:lnTo>
                  <a:close/>
                </a:path>
                <a:path w="54610" h="854710">
                  <a:moveTo>
                    <a:pt x="54609" y="847089"/>
                  </a:moveTo>
                  <a:lnTo>
                    <a:pt x="0" y="847089"/>
                  </a:lnTo>
                  <a:lnTo>
                    <a:pt x="0" y="852169"/>
                  </a:lnTo>
                  <a:lnTo>
                    <a:pt x="35559" y="852169"/>
                  </a:lnTo>
                  <a:lnTo>
                    <a:pt x="35559" y="850899"/>
                  </a:lnTo>
                  <a:lnTo>
                    <a:pt x="45719" y="850899"/>
                  </a:lnTo>
                  <a:lnTo>
                    <a:pt x="45719" y="848359"/>
                  </a:lnTo>
                  <a:lnTo>
                    <a:pt x="54609" y="848359"/>
                  </a:lnTo>
                  <a:lnTo>
                    <a:pt x="54609" y="847089"/>
                  </a:lnTo>
                  <a:close/>
                </a:path>
                <a:path w="54610" h="854710">
                  <a:moveTo>
                    <a:pt x="54609" y="840739"/>
                  </a:moveTo>
                  <a:lnTo>
                    <a:pt x="0" y="840739"/>
                  </a:lnTo>
                  <a:lnTo>
                    <a:pt x="0" y="845819"/>
                  </a:lnTo>
                  <a:lnTo>
                    <a:pt x="54609" y="845819"/>
                  </a:lnTo>
                  <a:lnTo>
                    <a:pt x="54609" y="840739"/>
                  </a:lnTo>
                  <a:close/>
                </a:path>
                <a:path w="54610" h="854710">
                  <a:moveTo>
                    <a:pt x="54609" y="834389"/>
                  </a:moveTo>
                  <a:lnTo>
                    <a:pt x="0" y="834389"/>
                  </a:lnTo>
                  <a:lnTo>
                    <a:pt x="0" y="839469"/>
                  </a:lnTo>
                  <a:lnTo>
                    <a:pt x="54609" y="839469"/>
                  </a:lnTo>
                  <a:lnTo>
                    <a:pt x="54609" y="834389"/>
                  </a:lnTo>
                  <a:close/>
                </a:path>
                <a:path w="54610" h="854710">
                  <a:moveTo>
                    <a:pt x="54609" y="828039"/>
                  </a:moveTo>
                  <a:lnTo>
                    <a:pt x="0" y="828039"/>
                  </a:lnTo>
                  <a:lnTo>
                    <a:pt x="0" y="833119"/>
                  </a:lnTo>
                  <a:lnTo>
                    <a:pt x="54609" y="833119"/>
                  </a:lnTo>
                  <a:lnTo>
                    <a:pt x="54609" y="828039"/>
                  </a:lnTo>
                  <a:close/>
                </a:path>
                <a:path w="54610" h="854710">
                  <a:moveTo>
                    <a:pt x="54609" y="821689"/>
                  </a:moveTo>
                  <a:lnTo>
                    <a:pt x="0" y="821689"/>
                  </a:lnTo>
                  <a:lnTo>
                    <a:pt x="0" y="826769"/>
                  </a:lnTo>
                  <a:lnTo>
                    <a:pt x="54609" y="826769"/>
                  </a:lnTo>
                  <a:lnTo>
                    <a:pt x="54609" y="821689"/>
                  </a:lnTo>
                  <a:close/>
                </a:path>
                <a:path w="54610" h="854710">
                  <a:moveTo>
                    <a:pt x="54609" y="815339"/>
                  </a:moveTo>
                  <a:lnTo>
                    <a:pt x="0" y="815339"/>
                  </a:lnTo>
                  <a:lnTo>
                    <a:pt x="0" y="820419"/>
                  </a:lnTo>
                  <a:lnTo>
                    <a:pt x="54609" y="820419"/>
                  </a:lnTo>
                  <a:lnTo>
                    <a:pt x="54609" y="815339"/>
                  </a:lnTo>
                  <a:close/>
                </a:path>
                <a:path w="54610" h="854710">
                  <a:moveTo>
                    <a:pt x="54609" y="808989"/>
                  </a:moveTo>
                  <a:lnTo>
                    <a:pt x="0" y="808989"/>
                  </a:lnTo>
                  <a:lnTo>
                    <a:pt x="0" y="814069"/>
                  </a:lnTo>
                  <a:lnTo>
                    <a:pt x="54609" y="814069"/>
                  </a:lnTo>
                  <a:lnTo>
                    <a:pt x="54609" y="808989"/>
                  </a:lnTo>
                  <a:close/>
                </a:path>
                <a:path w="54610" h="854710">
                  <a:moveTo>
                    <a:pt x="54609" y="802639"/>
                  </a:moveTo>
                  <a:lnTo>
                    <a:pt x="0" y="802639"/>
                  </a:lnTo>
                  <a:lnTo>
                    <a:pt x="0" y="807719"/>
                  </a:lnTo>
                  <a:lnTo>
                    <a:pt x="54609" y="807719"/>
                  </a:lnTo>
                  <a:lnTo>
                    <a:pt x="54609" y="802639"/>
                  </a:lnTo>
                  <a:close/>
                </a:path>
                <a:path w="54610" h="854710">
                  <a:moveTo>
                    <a:pt x="54609" y="796289"/>
                  </a:moveTo>
                  <a:lnTo>
                    <a:pt x="0" y="796289"/>
                  </a:lnTo>
                  <a:lnTo>
                    <a:pt x="0" y="801369"/>
                  </a:lnTo>
                  <a:lnTo>
                    <a:pt x="54609" y="801369"/>
                  </a:lnTo>
                  <a:lnTo>
                    <a:pt x="54609" y="796289"/>
                  </a:lnTo>
                  <a:close/>
                </a:path>
                <a:path w="54610" h="854710">
                  <a:moveTo>
                    <a:pt x="54609" y="789939"/>
                  </a:moveTo>
                  <a:lnTo>
                    <a:pt x="0" y="789939"/>
                  </a:lnTo>
                  <a:lnTo>
                    <a:pt x="0" y="795019"/>
                  </a:lnTo>
                  <a:lnTo>
                    <a:pt x="54609" y="795019"/>
                  </a:lnTo>
                  <a:lnTo>
                    <a:pt x="54609" y="789939"/>
                  </a:lnTo>
                  <a:close/>
                </a:path>
                <a:path w="54610" h="854710">
                  <a:moveTo>
                    <a:pt x="54609" y="783589"/>
                  </a:moveTo>
                  <a:lnTo>
                    <a:pt x="0" y="783589"/>
                  </a:lnTo>
                  <a:lnTo>
                    <a:pt x="0" y="788669"/>
                  </a:lnTo>
                  <a:lnTo>
                    <a:pt x="54609" y="788669"/>
                  </a:lnTo>
                  <a:lnTo>
                    <a:pt x="54609" y="783589"/>
                  </a:lnTo>
                  <a:close/>
                </a:path>
                <a:path w="54610" h="854710">
                  <a:moveTo>
                    <a:pt x="54609" y="777239"/>
                  </a:moveTo>
                  <a:lnTo>
                    <a:pt x="0" y="777239"/>
                  </a:lnTo>
                  <a:lnTo>
                    <a:pt x="0" y="782319"/>
                  </a:lnTo>
                  <a:lnTo>
                    <a:pt x="54609" y="782319"/>
                  </a:lnTo>
                  <a:lnTo>
                    <a:pt x="54609" y="777239"/>
                  </a:lnTo>
                  <a:close/>
                </a:path>
                <a:path w="54610" h="854710">
                  <a:moveTo>
                    <a:pt x="54609" y="770889"/>
                  </a:moveTo>
                  <a:lnTo>
                    <a:pt x="0" y="770889"/>
                  </a:lnTo>
                  <a:lnTo>
                    <a:pt x="0" y="775969"/>
                  </a:lnTo>
                  <a:lnTo>
                    <a:pt x="54609" y="775969"/>
                  </a:lnTo>
                  <a:lnTo>
                    <a:pt x="54609" y="770889"/>
                  </a:lnTo>
                  <a:close/>
                </a:path>
                <a:path w="54610" h="854710">
                  <a:moveTo>
                    <a:pt x="54609" y="764539"/>
                  </a:moveTo>
                  <a:lnTo>
                    <a:pt x="0" y="764539"/>
                  </a:lnTo>
                  <a:lnTo>
                    <a:pt x="0" y="769619"/>
                  </a:lnTo>
                  <a:lnTo>
                    <a:pt x="54609" y="769619"/>
                  </a:lnTo>
                  <a:lnTo>
                    <a:pt x="54609" y="764539"/>
                  </a:lnTo>
                  <a:close/>
                </a:path>
                <a:path w="54610" h="854710">
                  <a:moveTo>
                    <a:pt x="54609" y="758189"/>
                  </a:moveTo>
                  <a:lnTo>
                    <a:pt x="0" y="758189"/>
                  </a:lnTo>
                  <a:lnTo>
                    <a:pt x="0" y="763269"/>
                  </a:lnTo>
                  <a:lnTo>
                    <a:pt x="54609" y="763269"/>
                  </a:lnTo>
                  <a:lnTo>
                    <a:pt x="54609" y="758189"/>
                  </a:lnTo>
                  <a:close/>
                </a:path>
                <a:path w="54610" h="854710">
                  <a:moveTo>
                    <a:pt x="54609" y="751839"/>
                  </a:moveTo>
                  <a:lnTo>
                    <a:pt x="0" y="751839"/>
                  </a:lnTo>
                  <a:lnTo>
                    <a:pt x="0" y="756919"/>
                  </a:lnTo>
                  <a:lnTo>
                    <a:pt x="54609" y="756919"/>
                  </a:lnTo>
                  <a:lnTo>
                    <a:pt x="54609" y="751839"/>
                  </a:lnTo>
                  <a:close/>
                </a:path>
                <a:path w="54610" h="854710">
                  <a:moveTo>
                    <a:pt x="54609" y="745489"/>
                  </a:moveTo>
                  <a:lnTo>
                    <a:pt x="0" y="745489"/>
                  </a:lnTo>
                  <a:lnTo>
                    <a:pt x="0" y="750569"/>
                  </a:lnTo>
                  <a:lnTo>
                    <a:pt x="54609" y="750569"/>
                  </a:lnTo>
                  <a:lnTo>
                    <a:pt x="54609" y="745489"/>
                  </a:lnTo>
                  <a:close/>
                </a:path>
                <a:path w="54610" h="854710">
                  <a:moveTo>
                    <a:pt x="54609" y="739139"/>
                  </a:moveTo>
                  <a:lnTo>
                    <a:pt x="0" y="739139"/>
                  </a:lnTo>
                  <a:lnTo>
                    <a:pt x="0" y="744219"/>
                  </a:lnTo>
                  <a:lnTo>
                    <a:pt x="54609" y="744219"/>
                  </a:lnTo>
                  <a:lnTo>
                    <a:pt x="54609" y="739139"/>
                  </a:lnTo>
                  <a:close/>
                </a:path>
                <a:path w="54610" h="854710">
                  <a:moveTo>
                    <a:pt x="54609" y="732789"/>
                  </a:moveTo>
                  <a:lnTo>
                    <a:pt x="0" y="732789"/>
                  </a:lnTo>
                  <a:lnTo>
                    <a:pt x="0" y="737869"/>
                  </a:lnTo>
                  <a:lnTo>
                    <a:pt x="54609" y="737869"/>
                  </a:lnTo>
                  <a:lnTo>
                    <a:pt x="54609" y="732789"/>
                  </a:lnTo>
                  <a:close/>
                </a:path>
                <a:path w="54610" h="854710">
                  <a:moveTo>
                    <a:pt x="54609" y="726439"/>
                  </a:moveTo>
                  <a:lnTo>
                    <a:pt x="0" y="726439"/>
                  </a:lnTo>
                  <a:lnTo>
                    <a:pt x="0" y="731519"/>
                  </a:lnTo>
                  <a:lnTo>
                    <a:pt x="54609" y="731519"/>
                  </a:lnTo>
                  <a:lnTo>
                    <a:pt x="54609" y="726439"/>
                  </a:lnTo>
                  <a:close/>
                </a:path>
                <a:path w="54610" h="854710">
                  <a:moveTo>
                    <a:pt x="54609" y="720089"/>
                  </a:moveTo>
                  <a:lnTo>
                    <a:pt x="0" y="720089"/>
                  </a:lnTo>
                  <a:lnTo>
                    <a:pt x="0" y="725169"/>
                  </a:lnTo>
                  <a:lnTo>
                    <a:pt x="54609" y="725169"/>
                  </a:lnTo>
                  <a:lnTo>
                    <a:pt x="54609" y="720089"/>
                  </a:lnTo>
                  <a:close/>
                </a:path>
                <a:path w="54610" h="854710">
                  <a:moveTo>
                    <a:pt x="54609" y="713739"/>
                  </a:moveTo>
                  <a:lnTo>
                    <a:pt x="0" y="713739"/>
                  </a:lnTo>
                  <a:lnTo>
                    <a:pt x="0" y="718819"/>
                  </a:lnTo>
                  <a:lnTo>
                    <a:pt x="54609" y="718819"/>
                  </a:lnTo>
                  <a:lnTo>
                    <a:pt x="54609" y="713739"/>
                  </a:lnTo>
                  <a:close/>
                </a:path>
                <a:path w="54610" h="854710">
                  <a:moveTo>
                    <a:pt x="54609" y="707389"/>
                  </a:moveTo>
                  <a:lnTo>
                    <a:pt x="0" y="707389"/>
                  </a:lnTo>
                  <a:lnTo>
                    <a:pt x="0" y="712469"/>
                  </a:lnTo>
                  <a:lnTo>
                    <a:pt x="54609" y="712469"/>
                  </a:lnTo>
                  <a:lnTo>
                    <a:pt x="54609" y="707389"/>
                  </a:lnTo>
                  <a:close/>
                </a:path>
                <a:path w="54610" h="854710">
                  <a:moveTo>
                    <a:pt x="54609" y="701039"/>
                  </a:moveTo>
                  <a:lnTo>
                    <a:pt x="0" y="701039"/>
                  </a:lnTo>
                  <a:lnTo>
                    <a:pt x="0" y="706119"/>
                  </a:lnTo>
                  <a:lnTo>
                    <a:pt x="54609" y="706119"/>
                  </a:lnTo>
                  <a:lnTo>
                    <a:pt x="54609" y="701039"/>
                  </a:lnTo>
                  <a:close/>
                </a:path>
                <a:path w="54610" h="854710">
                  <a:moveTo>
                    <a:pt x="54609" y="694689"/>
                  </a:moveTo>
                  <a:lnTo>
                    <a:pt x="0" y="694689"/>
                  </a:lnTo>
                  <a:lnTo>
                    <a:pt x="0" y="699769"/>
                  </a:lnTo>
                  <a:lnTo>
                    <a:pt x="54609" y="699769"/>
                  </a:lnTo>
                  <a:lnTo>
                    <a:pt x="54609" y="694689"/>
                  </a:lnTo>
                  <a:close/>
                </a:path>
                <a:path w="54610" h="854710">
                  <a:moveTo>
                    <a:pt x="54609" y="688339"/>
                  </a:moveTo>
                  <a:lnTo>
                    <a:pt x="0" y="688339"/>
                  </a:lnTo>
                  <a:lnTo>
                    <a:pt x="0" y="693419"/>
                  </a:lnTo>
                  <a:lnTo>
                    <a:pt x="54609" y="693419"/>
                  </a:lnTo>
                  <a:lnTo>
                    <a:pt x="54609" y="688339"/>
                  </a:lnTo>
                  <a:close/>
                </a:path>
                <a:path w="54610" h="854710">
                  <a:moveTo>
                    <a:pt x="54609" y="681989"/>
                  </a:moveTo>
                  <a:lnTo>
                    <a:pt x="0" y="681989"/>
                  </a:lnTo>
                  <a:lnTo>
                    <a:pt x="0" y="687069"/>
                  </a:lnTo>
                  <a:lnTo>
                    <a:pt x="54609" y="687069"/>
                  </a:lnTo>
                  <a:lnTo>
                    <a:pt x="54609" y="681989"/>
                  </a:lnTo>
                  <a:close/>
                </a:path>
                <a:path w="54610" h="854710">
                  <a:moveTo>
                    <a:pt x="54609" y="675639"/>
                  </a:moveTo>
                  <a:lnTo>
                    <a:pt x="0" y="675639"/>
                  </a:lnTo>
                  <a:lnTo>
                    <a:pt x="0" y="680719"/>
                  </a:lnTo>
                  <a:lnTo>
                    <a:pt x="54609" y="680719"/>
                  </a:lnTo>
                  <a:lnTo>
                    <a:pt x="54609" y="675639"/>
                  </a:lnTo>
                  <a:close/>
                </a:path>
                <a:path w="54610" h="854710">
                  <a:moveTo>
                    <a:pt x="54609" y="669289"/>
                  </a:moveTo>
                  <a:lnTo>
                    <a:pt x="0" y="669289"/>
                  </a:lnTo>
                  <a:lnTo>
                    <a:pt x="0" y="674369"/>
                  </a:lnTo>
                  <a:lnTo>
                    <a:pt x="54609" y="674369"/>
                  </a:lnTo>
                  <a:lnTo>
                    <a:pt x="54609" y="669289"/>
                  </a:lnTo>
                  <a:close/>
                </a:path>
                <a:path w="54610" h="854710">
                  <a:moveTo>
                    <a:pt x="54609" y="662939"/>
                  </a:moveTo>
                  <a:lnTo>
                    <a:pt x="0" y="662939"/>
                  </a:lnTo>
                  <a:lnTo>
                    <a:pt x="0" y="668019"/>
                  </a:lnTo>
                  <a:lnTo>
                    <a:pt x="54609" y="668019"/>
                  </a:lnTo>
                  <a:lnTo>
                    <a:pt x="54609" y="662939"/>
                  </a:lnTo>
                  <a:close/>
                </a:path>
                <a:path w="54610" h="854710">
                  <a:moveTo>
                    <a:pt x="54609" y="656589"/>
                  </a:moveTo>
                  <a:lnTo>
                    <a:pt x="0" y="656589"/>
                  </a:lnTo>
                  <a:lnTo>
                    <a:pt x="0" y="661669"/>
                  </a:lnTo>
                  <a:lnTo>
                    <a:pt x="54609" y="661669"/>
                  </a:lnTo>
                  <a:lnTo>
                    <a:pt x="54609" y="656589"/>
                  </a:lnTo>
                  <a:close/>
                </a:path>
                <a:path w="54610" h="854710">
                  <a:moveTo>
                    <a:pt x="54609" y="650239"/>
                  </a:moveTo>
                  <a:lnTo>
                    <a:pt x="0" y="650239"/>
                  </a:lnTo>
                  <a:lnTo>
                    <a:pt x="0" y="655319"/>
                  </a:lnTo>
                  <a:lnTo>
                    <a:pt x="54609" y="655319"/>
                  </a:lnTo>
                  <a:lnTo>
                    <a:pt x="54609" y="650239"/>
                  </a:lnTo>
                  <a:close/>
                </a:path>
                <a:path w="54610" h="854710">
                  <a:moveTo>
                    <a:pt x="54609" y="643889"/>
                  </a:moveTo>
                  <a:lnTo>
                    <a:pt x="0" y="643889"/>
                  </a:lnTo>
                  <a:lnTo>
                    <a:pt x="0" y="648969"/>
                  </a:lnTo>
                  <a:lnTo>
                    <a:pt x="54609" y="648969"/>
                  </a:lnTo>
                  <a:lnTo>
                    <a:pt x="54609" y="643889"/>
                  </a:lnTo>
                  <a:close/>
                </a:path>
                <a:path w="54610" h="854710">
                  <a:moveTo>
                    <a:pt x="54609" y="637539"/>
                  </a:moveTo>
                  <a:lnTo>
                    <a:pt x="0" y="637539"/>
                  </a:lnTo>
                  <a:lnTo>
                    <a:pt x="0" y="642619"/>
                  </a:lnTo>
                  <a:lnTo>
                    <a:pt x="54609" y="642619"/>
                  </a:lnTo>
                  <a:lnTo>
                    <a:pt x="54609" y="637539"/>
                  </a:lnTo>
                  <a:close/>
                </a:path>
                <a:path w="54610" h="854710">
                  <a:moveTo>
                    <a:pt x="54609" y="631189"/>
                  </a:moveTo>
                  <a:lnTo>
                    <a:pt x="0" y="631189"/>
                  </a:lnTo>
                  <a:lnTo>
                    <a:pt x="0" y="636269"/>
                  </a:lnTo>
                  <a:lnTo>
                    <a:pt x="54609" y="636269"/>
                  </a:lnTo>
                  <a:lnTo>
                    <a:pt x="54609" y="631189"/>
                  </a:lnTo>
                  <a:close/>
                </a:path>
                <a:path w="54610" h="854710">
                  <a:moveTo>
                    <a:pt x="54609" y="624839"/>
                  </a:moveTo>
                  <a:lnTo>
                    <a:pt x="0" y="624839"/>
                  </a:lnTo>
                  <a:lnTo>
                    <a:pt x="0" y="629919"/>
                  </a:lnTo>
                  <a:lnTo>
                    <a:pt x="54609" y="629919"/>
                  </a:lnTo>
                  <a:lnTo>
                    <a:pt x="54609" y="624839"/>
                  </a:lnTo>
                  <a:close/>
                </a:path>
                <a:path w="54610" h="854710">
                  <a:moveTo>
                    <a:pt x="54609" y="618489"/>
                  </a:moveTo>
                  <a:lnTo>
                    <a:pt x="0" y="618489"/>
                  </a:lnTo>
                  <a:lnTo>
                    <a:pt x="0" y="623569"/>
                  </a:lnTo>
                  <a:lnTo>
                    <a:pt x="54609" y="623569"/>
                  </a:lnTo>
                  <a:lnTo>
                    <a:pt x="54609" y="618489"/>
                  </a:lnTo>
                  <a:close/>
                </a:path>
                <a:path w="54610" h="854710">
                  <a:moveTo>
                    <a:pt x="54609" y="612139"/>
                  </a:moveTo>
                  <a:lnTo>
                    <a:pt x="0" y="612139"/>
                  </a:lnTo>
                  <a:lnTo>
                    <a:pt x="0" y="617219"/>
                  </a:lnTo>
                  <a:lnTo>
                    <a:pt x="54609" y="617219"/>
                  </a:lnTo>
                  <a:lnTo>
                    <a:pt x="54609" y="612139"/>
                  </a:lnTo>
                  <a:close/>
                </a:path>
                <a:path w="54610" h="854710">
                  <a:moveTo>
                    <a:pt x="54609" y="605789"/>
                  </a:moveTo>
                  <a:lnTo>
                    <a:pt x="0" y="605789"/>
                  </a:lnTo>
                  <a:lnTo>
                    <a:pt x="0" y="610869"/>
                  </a:lnTo>
                  <a:lnTo>
                    <a:pt x="54609" y="610869"/>
                  </a:lnTo>
                  <a:lnTo>
                    <a:pt x="54609" y="605789"/>
                  </a:lnTo>
                  <a:close/>
                </a:path>
                <a:path w="54610" h="854710">
                  <a:moveTo>
                    <a:pt x="54609" y="599439"/>
                  </a:moveTo>
                  <a:lnTo>
                    <a:pt x="0" y="599439"/>
                  </a:lnTo>
                  <a:lnTo>
                    <a:pt x="0" y="604519"/>
                  </a:lnTo>
                  <a:lnTo>
                    <a:pt x="54609" y="604519"/>
                  </a:lnTo>
                  <a:lnTo>
                    <a:pt x="54609" y="599439"/>
                  </a:lnTo>
                  <a:close/>
                </a:path>
                <a:path w="54610" h="854710">
                  <a:moveTo>
                    <a:pt x="54609" y="593089"/>
                  </a:moveTo>
                  <a:lnTo>
                    <a:pt x="0" y="593089"/>
                  </a:lnTo>
                  <a:lnTo>
                    <a:pt x="0" y="598169"/>
                  </a:lnTo>
                  <a:lnTo>
                    <a:pt x="54609" y="598169"/>
                  </a:lnTo>
                  <a:lnTo>
                    <a:pt x="54609" y="593089"/>
                  </a:lnTo>
                  <a:close/>
                </a:path>
                <a:path w="54610" h="854710">
                  <a:moveTo>
                    <a:pt x="54609" y="586739"/>
                  </a:moveTo>
                  <a:lnTo>
                    <a:pt x="0" y="586739"/>
                  </a:lnTo>
                  <a:lnTo>
                    <a:pt x="0" y="591819"/>
                  </a:lnTo>
                  <a:lnTo>
                    <a:pt x="54609" y="591819"/>
                  </a:lnTo>
                  <a:lnTo>
                    <a:pt x="54609" y="586739"/>
                  </a:lnTo>
                  <a:close/>
                </a:path>
                <a:path w="54610" h="854710">
                  <a:moveTo>
                    <a:pt x="54609" y="580389"/>
                  </a:moveTo>
                  <a:lnTo>
                    <a:pt x="0" y="580389"/>
                  </a:lnTo>
                  <a:lnTo>
                    <a:pt x="0" y="585469"/>
                  </a:lnTo>
                  <a:lnTo>
                    <a:pt x="54609" y="585469"/>
                  </a:lnTo>
                  <a:lnTo>
                    <a:pt x="54609" y="580389"/>
                  </a:lnTo>
                  <a:close/>
                </a:path>
                <a:path w="54610" h="854710">
                  <a:moveTo>
                    <a:pt x="54609" y="574039"/>
                  </a:moveTo>
                  <a:lnTo>
                    <a:pt x="0" y="574039"/>
                  </a:lnTo>
                  <a:lnTo>
                    <a:pt x="0" y="579119"/>
                  </a:lnTo>
                  <a:lnTo>
                    <a:pt x="54609" y="579119"/>
                  </a:lnTo>
                  <a:lnTo>
                    <a:pt x="54609" y="574039"/>
                  </a:lnTo>
                  <a:close/>
                </a:path>
                <a:path w="54610" h="854710">
                  <a:moveTo>
                    <a:pt x="54609" y="567689"/>
                  </a:moveTo>
                  <a:lnTo>
                    <a:pt x="0" y="567689"/>
                  </a:lnTo>
                  <a:lnTo>
                    <a:pt x="0" y="572769"/>
                  </a:lnTo>
                  <a:lnTo>
                    <a:pt x="54609" y="572769"/>
                  </a:lnTo>
                  <a:lnTo>
                    <a:pt x="54609" y="567689"/>
                  </a:lnTo>
                  <a:close/>
                </a:path>
                <a:path w="54610" h="854710">
                  <a:moveTo>
                    <a:pt x="54609" y="561339"/>
                  </a:moveTo>
                  <a:lnTo>
                    <a:pt x="0" y="561339"/>
                  </a:lnTo>
                  <a:lnTo>
                    <a:pt x="0" y="566419"/>
                  </a:lnTo>
                  <a:lnTo>
                    <a:pt x="54609" y="566419"/>
                  </a:lnTo>
                  <a:lnTo>
                    <a:pt x="54609" y="561339"/>
                  </a:lnTo>
                  <a:close/>
                </a:path>
                <a:path w="54610" h="854710">
                  <a:moveTo>
                    <a:pt x="54609" y="554989"/>
                  </a:moveTo>
                  <a:lnTo>
                    <a:pt x="0" y="554989"/>
                  </a:lnTo>
                  <a:lnTo>
                    <a:pt x="0" y="560069"/>
                  </a:lnTo>
                  <a:lnTo>
                    <a:pt x="54609" y="560069"/>
                  </a:lnTo>
                  <a:lnTo>
                    <a:pt x="54609" y="554989"/>
                  </a:lnTo>
                  <a:close/>
                </a:path>
                <a:path w="54610" h="854710">
                  <a:moveTo>
                    <a:pt x="54609" y="548639"/>
                  </a:moveTo>
                  <a:lnTo>
                    <a:pt x="0" y="548639"/>
                  </a:lnTo>
                  <a:lnTo>
                    <a:pt x="0" y="553719"/>
                  </a:lnTo>
                  <a:lnTo>
                    <a:pt x="54609" y="553719"/>
                  </a:lnTo>
                  <a:lnTo>
                    <a:pt x="54609" y="548639"/>
                  </a:lnTo>
                  <a:close/>
                </a:path>
                <a:path w="54610" h="854710">
                  <a:moveTo>
                    <a:pt x="54609" y="542289"/>
                  </a:moveTo>
                  <a:lnTo>
                    <a:pt x="0" y="542289"/>
                  </a:lnTo>
                  <a:lnTo>
                    <a:pt x="0" y="547369"/>
                  </a:lnTo>
                  <a:lnTo>
                    <a:pt x="54609" y="547369"/>
                  </a:lnTo>
                  <a:lnTo>
                    <a:pt x="54609" y="542289"/>
                  </a:lnTo>
                  <a:close/>
                </a:path>
                <a:path w="54610" h="854710">
                  <a:moveTo>
                    <a:pt x="54609" y="535939"/>
                  </a:moveTo>
                  <a:lnTo>
                    <a:pt x="0" y="535939"/>
                  </a:lnTo>
                  <a:lnTo>
                    <a:pt x="0" y="541019"/>
                  </a:lnTo>
                  <a:lnTo>
                    <a:pt x="54609" y="541019"/>
                  </a:lnTo>
                  <a:lnTo>
                    <a:pt x="54609" y="535939"/>
                  </a:lnTo>
                  <a:close/>
                </a:path>
                <a:path w="54610" h="854710">
                  <a:moveTo>
                    <a:pt x="54609" y="530859"/>
                  </a:moveTo>
                  <a:lnTo>
                    <a:pt x="0" y="530859"/>
                  </a:lnTo>
                  <a:lnTo>
                    <a:pt x="0" y="534669"/>
                  </a:lnTo>
                  <a:lnTo>
                    <a:pt x="54609" y="534669"/>
                  </a:lnTo>
                  <a:lnTo>
                    <a:pt x="54609" y="530859"/>
                  </a:lnTo>
                  <a:close/>
                </a:path>
              </a:pathLst>
            </a:custGeom>
            <a:solidFill>
              <a:srgbClr val="267626"/>
            </a:solidFill>
          </p:spPr>
          <p:txBody>
            <a:bodyPr wrap="square" lIns="0" tIns="0" rIns="0" bIns="0" rtlCol="0"/>
            <a:lstStyle/>
            <a:p>
              <a:endParaRPr/>
            </a:p>
          </p:txBody>
        </p:sp>
        <p:sp>
          <p:nvSpPr>
            <p:cNvPr id="949" name="object 949"/>
            <p:cNvSpPr/>
            <p:nvPr/>
          </p:nvSpPr>
          <p:spPr>
            <a:xfrm>
              <a:off x="6303009" y="5514339"/>
              <a:ext cx="54610" cy="862330"/>
            </a:xfrm>
            <a:custGeom>
              <a:avLst/>
              <a:gdLst/>
              <a:ahLst/>
              <a:cxnLst/>
              <a:rect l="l" t="t" r="r" b="b"/>
              <a:pathLst>
                <a:path w="54610" h="862329">
                  <a:moveTo>
                    <a:pt x="54610" y="0"/>
                  </a:moveTo>
                  <a:lnTo>
                    <a:pt x="41910" y="0"/>
                  </a:lnTo>
                  <a:lnTo>
                    <a:pt x="41910" y="1270"/>
                  </a:lnTo>
                  <a:lnTo>
                    <a:pt x="54610" y="1270"/>
                  </a:lnTo>
                  <a:lnTo>
                    <a:pt x="54610" y="0"/>
                  </a:lnTo>
                  <a:close/>
                </a:path>
                <a:path w="54610" h="862329">
                  <a:moveTo>
                    <a:pt x="54610" y="1270"/>
                  </a:moveTo>
                  <a:lnTo>
                    <a:pt x="0" y="1270"/>
                  </a:lnTo>
                  <a:lnTo>
                    <a:pt x="0" y="7620"/>
                  </a:lnTo>
                  <a:lnTo>
                    <a:pt x="54610" y="7620"/>
                  </a:lnTo>
                  <a:lnTo>
                    <a:pt x="54610" y="1270"/>
                  </a:lnTo>
                  <a:close/>
                </a:path>
                <a:path w="54610" h="862329">
                  <a:moveTo>
                    <a:pt x="54610" y="7620"/>
                  </a:moveTo>
                  <a:lnTo>
                    <a:pt x="0" y="7620"/>
                  </a:lnTo>
                  <a:lnTo>
                    <a:pt x="0" y="17780"/>
                  </a:lnTo>
                  <a:lnTo>
                    <a:pt x="54610" y="17780"/>
                  </a:lnTo>
                  <a:lnTo>
                    <a:pt x="54610" y="7620"/>
                  </a:lnTo>
                  <a:close/>
                </a:path>
                <a:path w="54610" h="862329">
                  <a:moveTo>
                    <a:pt x="54610" y="17780"/>
                  </a:moveTo>
                  <a:lnTo>
                    <a:pt x="0" y="17780"/>
                  </a:lnTo>
                  <a:lnTo>
                    <a:pt x="0" y="20320"/>
                  </a:lnTo>
                  <a:lnTo>
                    <a:pt x="54610" y="20320"/>
                  </a:lnTo>
                  <a:lnTo>
                    <a:pt x="54610" y="17780"/>
                  </a:lnTo>
                  <a:close/>
                </a:path>
                <a:path w="54610" h="862329">
                  <a:moveTo>
                    <a:pt x="54610" y="20320"/>
                  </a:moveTo>
                  <a:lnTo>
                    <a:pt x="0" y="20320"/>
                  </a:lnTo>
                  <a:lnTo>
                    <a:pt x="0" y="24130"/>
                  </a:lnTo>
                  <a:lnTo>
                    <a:pt x="54610" y="24130"/>
                  </a:lnTo>
                  <a:lnTo>
                    <a:pt x="54610" y="20320"/>
                  </a:lnTo>
                  <a:close/>
                </a:path>
                <a:path w="54610" h="862329">
                  <a:moveTo>
                    <a:pt x="54610" y="24130"/>
                  </a:moveTo>
                  <a:lnTo>
                    <a:pt x="0" y="24130"/>
                  </a:lnTo>
                  <a:lnTo>
                    <a:pt x="0" y="26670"/>
                  </a:lnTo>
                  <a:lnTo>
                    <a:pt x="54610" y="26670"/>
                  </a:lnTo>
                  <a:lnTo>
                    <a:pt x="54610" y="24130"/>
                  </a:lnTo>
                  <a:close/>
                </a:path>
                <a:path w="54610" h="862329">
                  <a:moveTo>
                    <a:pt x="54610" y="26670"/>
                  </a:moveTo>
                  <a:lnTo>
                    <a:pt x="0" y="26670"/>
                  </a:lnTo>
                  <a:lnTo>
                    <a:pt x="0" y="30480"/>
                  </a:lnTo>
                  <a:lnTo>
                    <a:pt x="54610" y="30480"/>
                  </a:lnTo>
                  <a:lnTo>
                    <a:pt x="54610" y="26670"/>
                  </a:lnTo>
                  <a:close/>
                </a:path>
                <a:path w="54610" h="862329">
                  <a:moveTo>
                    <a:pt x="54610" y="30480"/>
                  </a:moveTo>
                  <a:lnTo>
                    <a:pt x="0" y="30480"/>
                  </a:lnTo>
                  <a:lnTo>
                    <a:pt x="0" y="43180"/>
                  </a:lnTo>
                  <a:lnTo>
                    <a:pt x="54610" y="43180"/>
                  </a:lnTo>
                  <a:lnTo>
                    <a:pt x="54610" y="30480"/>
                  </a:lnTo>
                  <a:close/>
                </a:path>
                <a:path w="54610" h="862329">
                  <a:moveTo>
                    <a:pt x="54610" y="43180"/>
                  </a:moveTo>
                  <a:lnTo>
                    <a:pt x="0" y="43180"/>
                  </a:lnTo>
                  <a:lnTo>
                    <a:pt x="0" y="45720"/>
                  </a:lnTo>
                  <a:lnTo>
                    <a:pt x="54610" y="45720"/>
                  </a:lnTo>
                  <a:lnTo>
                    <a:pt x="54610" y="43180"/>
                  </a:lnTo>
                  <a:close/>
                </a:path>
                <a:path w="54610" h="862329">
                  <a:moveTo>
                    <a:pt x="54610" y="45720"/>
                  </a:moveTo>
                  <a:lnTo>
                    <a:pt x="0" y="45720"/>
                  </a:lnTo>
                  <a:lnTo>
                    <a:pt x="0" y="49530"/>
                  </a:lnTo>
                  <a:lnTo>
                    <a:pt x="54610" y="49530"/>
                  </a:lnTo>
                  <a:lnTo>
                    <a:pt x="54610" y="45720"/>
                  </a:lnTo>
                  <a:close/>
                </a:path>
                <a:path w="54610" h="862329">
                  <a:moveTo>
                    <a:pt x="54610" y="49530"/>
                  </a:moveTo>
                  <a:lnTo>
                    <a:pt x="0" y="49530"/>
                  </a:lnTo>
                  <a:lnTo>
                    <a:pt x="0" y="55880"/>
                  </a:lnTo>
                  <a:lnTo>
                    <a:pt x="54610" y="55880"/>
                  </a:lnTo>
                  <a:lnTo>
                    <a:pt x="54610" y="49530"/>
                  </a:lnTo>
                  <a:close/>
                </a:path>
                <a:path w="54610" h="862329">
                  <a:moveTo>
                    <a:pt x="54610" y="55880"/>
                  </a:moveTo>
                  <a:lnTo>
                    <a:pt x="0" y="55880"/>
                  </a:lnTo>
                  <a:lnTo>
                    <a:pt x="0" y="58420"/>
                  </a:lnTo>
                  <a:lnTo>
                    <a:pt x="54610" y="58420"/>
                  </a:lnTo>
                  <a:lnTo>
                    <a:pt x="54610" y="55880"/>
                  </a:lnTo>
                  <a:close/>
                </a:path>
                <a:path w="54610" h="862329">
                  <a:moveTo>
                    <a:pt x="54610" y="58420"/>
                  </a:moveTo>
                  <a:lnTo>
                    <a:pt x="0" y="58420"/>
                  </a:lnTo>
                  <a:lnTo>
                    <a:pt x="0" y="74930"/>
                  </a:lnTo>
                  <a:lnTo>
                    <a:pt x="54610" y="74930"/>
                  </a:lnTo>
                  <a:lnTo>
                    <a:pt x="54610" y="58420"/>
                  </a:lnTo>
                  <a:close/>
                </a:path>
                <a:path w="54610" h="862329">
                  <a:moveTo>
                    <a:pt x="54610" y="74930"/>
                  </a:moveTo>
                  <a:lnTo>
                    <a:pt x="0" y="74930"/>
                  </a:lnTo>
                  <a:lnTo>
                    <a:pt x="0" y="77470"/>
                  </a:lnTo>
                  <a:lnTo>
                    <a:pt x="54610" y="77470"/>
                  </a:lnTo>
                  <a:lnTo>
                    <a:pt x="54610" y="74930"/>
                  </a:lnTo>
                  <a:close/>
                </a:path>
                <a:path w="54610" h="862329">
                  <a:moveTo>
                    <a:pt x="54610" y="77470"/>
                  </a:moveTo>
                  <a:lnTo>
                    <a:pt x="0" y="77470"/>
                  </a:lnTo>
                  <a:lnTo>
                    <a:pt x="0" y="81280"/>
                  </a:lnTo>
                  <a:lnTo>
                    <a:pt x="54610" y="81280"/>
                  </a:lnTo>
                  <a:lnTo>
                    <a:pt x="54610" y="77470"/>
                  </a:lnTo>
                  <a:close/>
                </a:path>
                <a:path w="54610" h="862329">
                  <a:moveTo>
                    <a:pt x="54610" y="81280"/>
                  </a:moveTo>
                  <a:lnTo>
                    <a:pt x="0" y="81280"/>
                  </a:lnTo>
                  <a:lnTo>
                    <a:pt x="0" y="83820"/>
                  </a:lnTo>
                  <a:lnTo>
                    <a:pt x="54610" y="83820"/>
                  </a:lnTo>
                  <a:lnTo>
                    <a:pt x="54610" y="81280"/>
                  </a:lnTo>
                  <a:close/>
                </a:path>
                <a:path w="54610" h="862329">
                  <a:moveTo>
                    <a:pt x="54610" y="83820"/>
                  </a:moveTo>
                  <a:lnTo>
                    <a:pt x="0" y="83820"/>
                  </a:lnTo>
                  <a:lnTo>
                    <a:pt x="0" y="87630"/>
                  </a:lnTo>
                  <a:lnTo>
                    <a:pt x="54610" y="87630"/>
                  </a:lnTo>
                  <a:lnTo>
                    <a:pt x="54610" y="83820"/>
                  </a:lnTo>
                  <a:close/>
                </a:path>
                <a:path w="54610" h="862329">
                  <a:moveTo>
                    <a:pt x="54610" y="87630"/>
                  </a:moveTo>
                  <a:lnTo>
                    <a:pt x="0" y="87630"/>
                  </a:lnTo>
                  <a:lnTo>
                    <a:pt x="0" y="93980"/>
                  </a:lnTo>
                  <a:lnTo>
                    <a:pt x="54610" y="93980"/>
                  </a:lnTo>
                  <a:lnTo>
                    <a:pt x="54610" y="87630"/>
                  </a:lnTo>
                  <a:close/>
                </a:path>
                <a:path w="54610" h="862329">
                  <a:moveTo>
                    <a:pt x="54610" y="93980"/>
                  </a:moveTo>
                  <a:lnTo>
                    <a:pt x="0" y="93980"/>
                  </a:lnTo>
                  <a:lnTo>
                    <a:pt x="0" y="100330"/>
                  </a:lnTo>
                  <a:lnTo>
                    <a:pt x="54610" y="100330"/>
                  </a:lnTo>
                  <a:lnTo>
                    <a:pt x="54610" y="93980"/>
                  </a:lnTo>
                  <a:close/>
                </a:path>
                <a:path w="54610" h="862329">
                  <a:moveTo>
                    <a:pt x="54610" y="100330"/>
                  </a:moveTo>
                  <a:lnTo>
                    <a:pt x="0" y="100330"/>
                  </a:lnTo>
                  <a:lnTo>
                    <a:pt x="0" y="102870"/>
                  </a:lnTo>
                  <a:lnTo>
                    <a:pt x="54610" y="102870"/>
                  </a:lnTo>
                  <a:lnTo>
                    <a:pt x="54610" y="100330"/>
                  </a:lnTo>
                  <a:close/>
                </a:path>
                <a:path w="54610" h="862329">
                  <a:moveTo>
                    <a:pt x="54610" y="102870"/>
                  </a:moveTo>
                  <a:lnTo>
                    <a:pt x="0" y="102870"/>
                  </a:lnTo>
                  <a:lnTo>
                    <a:pt x="0" y="106680"/>
                  </a:lnTo>
                  <a:lnTo>
                    <a:pt x="54610" y="106680"/>
                  </a:lnTo>
                  <a:lnTo>
                    <a:pt x="54610" y="102870"/>
                  </a:lnTo>
                  <a:close/>
                </a:path>
                <a:path w="54610" h="862329">
                  <a:moveTo>
                    <a:pt x="54610" y="106680"/>
                  </a:moveTo>
                  <a:lnTo>
                    <a:pt x="0" y="106680"/>
                  </a:lnTo>
                  <a:lnTo>
                    <a:pt x="0" y="113030"/>
                  </a:lnTo>
                  <a:lnTo>
                    <a:pt x="54610" y="113030"/>
                  </a:lnTo>
                  <a:lnTo>
                    <a:pt x="54610" y="106680"/>
                  </a:lnTo>
                  <a:close/>
                </a:path>
                <a:path w="54610" h="862329">
                  <a:moveTo>
                    <a:pt x="54610" y="113030"/>
                  </a:moveTo>
                  <a:lnTo>
                    <a:pt x="0" y="113030"/>
                  </a:lnTo>
                  <a:lnTo>
                    <a:pt x="0" y="119380"/>
                  </a:lnTo>
                  <a:lnTo>
                    <a:pt x="54610" y="119380"/>
                  </a:lnTo>
                  <a:lnTo>
                    <a:pt x="54610" y="113030"/>
                  </a:lnTo>
                  <a:close/>
                </a:path>
                <a:path w="54610" h="862329">
                  <a:moveTo>
                    <a:pt x="54610" y="119380"/>
                  </a:moveTo>
                  <a:lnTo>
                    <a:pt x="0" y="119380"/>
                  </a:lnTo>
                  <a:lnTo>
                    <a:pt x="0" y="121920"/>
                  </a:lnTo>
                  <a:lnTo>
                    <a:pt x="54610" y="121920"/>
                  </a:lnTo>
                  <a:lnTo>
                    <a:pt x="54610" y="119380"/>
                  </a:lnTo>
                  <a:close/>
                </a:path>
                <a:path w="54610" h="862329">
                  <a:moveTo>
                    <a:pt x="54610" y="121920"/>
                  </a:moveTo>
                  <a:lnTo>
                    <a:pt x="0" y="121920"/>
                  </a:lnTo>
                  <a:lnTo>
                    <a:pt x="0" y="128270"/>
                  </a:lnTo>
                  <a:lnTo>
                    <a:pt x="54610" y="128270"/>
                  </a:lnTo>
                  <a:lnTo>
                    <a:pt x="54610" y="121920"/>
                  </a:lnTo>
                  <a:close/>
                </a:path>
                <a:path w="54610" h="862329">
                  <a:moveTo>
                    <a:pt x="54610" y="128270"/>
                  </a:moveTo>
                  <a:lnTo>
                    <a:pt x="0" y="128270"/>
                  </a:lnTo>
                  <a:lnTo>
                    <a:pt x="0" y="138430"/>
                  </a:lnTo>
                  <a:lnTo>
                    <a:pt x="54610" y="138430"/>
                  </a:lnTo>
                  <a:lnTo>
                    <a:pt x="54610" y="128270"/>
                  </a:lnTo>
                  <a:close/>
                </a:path>
                <a:path w="54610" h="862329">
                  <a:moveTo>
                    <a:pt x="54610" y="138430"/>
                  </a:moveTo>
                  <a:lnTo>
                    <a:pt x="0" y="138430"/>
                  </a:lnTo>
                  <a:lnTo>
                    <a:pt x="0" y="140970"/>
                  </a:lnTo>
                  <a:lnTo>
                    <a:pt x="54610" y="140970"/>
                  </a:lnTo>
                  <a:lnTo>
                    <a:pt x="54610" y="138430"/>
                  </a:lnTo>
                  <a:close/>
                </a:path>
                <a:path w="54610" h="862329">
                  <a:moveTo>
                    <a:pt x="54610" y="140970"/>
                  </a:moveTo>
                  <a:lnTo>
                    <a:pt x="0" y="140970"/>
                  </a:lnTo>
                  <a:lnTo>
                    <a:pt x="0" y="144780"/>
                  </a:lnTo>
                  <a:lnTo>
                    <a:pt x="54610" y="144780"/>
                  </a:lnTo>
                  <a:lnTo>
                    <a:pt x="54610" y="140970"/>
                  </a:lnTo>
                  <a:close/>
                </a:path>
                <a:path w="54610" h="862329">
                  <a:moveTo>
                    <a:pt x="54610" y="144780"/>
                  </a:moveTo>
                  <a:lnTo>
                    <a:pt x="0" y="144780"/>
                  </a:lnTo>
                  <a:lnTo>
                    <a:pt x="0" y="153670"/>
                  </a:lnTo>
                  <a:lnTo>
                    <a:pt x="54610" y="153670"/>
                  </a:lnTo>
                  <a:lnTo>
                    <a:pt x="54610" y="144780"/>
                  </a:lnTo>
                  <a:close/>
                </a:path>
                <a:path w="54610" h="862329">
                  <a:moveTo>
                    <a:pt x="54610" y="153670"/>
                  </a:moveTo>
                  <a:lnTo>
                    <a:pt x="0" y="153670"/>
                  </a:lnTo>
                  <a:lnTo>
                    <a:pt x="0" y="157480"/>
                  </a:lnTo>
                  <a:lnTo>
                    <a:pt x="54610" y="157480"/>
                  </a:lnTo>
                  <a:lnTo>
                    <a:pt x="54610" y="153670"/>
                  </a:lnTo>
                  <a:close/>
                </a:path>
                <a:path w="54610" h="862329">
                  <a:moveTo>
                    <a:pt x="54610" y="157480"/>
                  </a:moveTo>
                  <a:lnTo>
                    <a:pt x="0" y="157480"/>
                  </a:lnTo>
                  <a:lnTo>
                    <a:pt x="0" y="160020"/>
                  </a:lnTo>
                  <a:lnTo>
                    <a:pt x="54610" y="160020"/>
                  </a:lnTo>
                  <a:lnTo>
                    <a:pt x="54610" y="157480"/>
                  </a:lnTo>
                  <a:close/>
                </a:path>
                <a:path w="54610" h="862329">
                  <a:moveTo>
                    <a:pt x="54610" y="160020"/>
                  </a:moveTo>
                  <a:lnTo>
                    <a:pt x="0" y="160020"/>
                  </a:lnTo>
                  <a:lnTo>
                    <a:pt x="0" y="170180"/>
                  </a:lnTo>
                  <a:lnTo>
                    <a:pt x="54610" y="170180"/>
                  </a:lnTo>
                  <a:lnTo>
                    <a:pt x="54610" y="160020"/>
                  </a:lnTo>
                  <a:close/>
                </a:path>
                <a:path w="54610" h="862329">
                  <a:moveTo>
                    <a:pt x="54610" y="170180"/>
                  </a:moveTo>
                  <a:lnTo>
                    <a:pt x="0" y="170180"/>
                  </a:lnTo>
                  <a:lnTo>
                    <a:pt x="0" y="172720"/>
                  </a:lnTo>
                  <a:lnTo>
                    <a:pt x="54610" y="172720"/>
                  </a:lnTo>
                  <a:lnTo>
                    <a:pt x="54610" y="170180"/>
                  </a:lnTo>
                  <a:close/>
                </a:path>
                <a:path w="54610" h="862329">
                  <a:moveTo>
                    <a:pt x="54610" y="172720"/>
                  </a:moveTo>
                  <a:lnTo>
                    <a:pt x="0" y="172720"/>
                  </a:lnTo>
                  <a:lnTo>
                    <a:pt x="0" y="176530"/>
                  </a:lnTo>
                  <a:lnTo>
                    <a:pt x="54610" y="176530"/>
                  </a:lnTo>
                  <a:lnTo>
                    <a:pt x="54610" y="172720"/>
                  </a:lnTo>
                  <a:close/>
                </a:path>
                <a:path w="54610" h="862329">
                  <a:moveTo>
                    <a:pt x="54610" y="176530"/>
                  </a:moveTo>
                  <a:lnTo>
                    <a:pt x="0" y="176530"/>
                  </a:lnTo>
                  <a:lnTo>
                    <a:pt x="0" y="179070"/>
                  </a:lnTo>
                  <a:lnTo>
                    <a:pt x="54610" y="179070"/>
                  </a:lnTo>
                  <a:lnTo>
                    <a:pt x="54610" y="176530"/>
                  </a:lnTo>
                  <a:close/>
                </a:path>
                <a:path w="54610" h="862329">
                  <a:moveTo>
                    <a:pt x="54610" y="179070"/>
                  </a:moveTo>
                  <a:lnTo>
                    <a:pt x="0" y="179070"/>
                  </a:lnTo>
                  <a:lnTo>
                    <a:pt x="0" y="182880"/>
                  </a:lnTo>
                  <a:lnTo>
                    <a:pt x="54610" y="182880"/>
                  </a:lnTo>
                  <a:lnTo>
                    <a:pt x="54610" y="179070"/>
                  </a:lnTo>
                  <a:close/>
                </a:path>
                <a:path w="54610" h="862329">
                  <a:moveTo>
                    <a:pt x="54610" y="182880"/>
                  </a:moveTo>
                  <a:lnTo>
                    <a:pt x="0" y="182880"/>
                  </a:lnTo>
                  <a:lnTo>
                    <a:pt x="0" y="185420"/>
                  </a:lnTo>
                  <a:lnTo>
                    <a:pt x="54610" y="185420"/>
                  </a:lnTo>
                  <a:lnTo>
                    <a:pt x="54610" y="182880"/>
                  </a:lnTo>
                  <a:close/>
                </a:path>
                <a:path w="54610" h="862329">
                  <a:moveTo>
                    <a:pt x="54610" y="185420"/>
                  </a:moveTo>
                  <a:lnTo>
                    <a:pt x="0" y="185420"/>
                  </a:lnTo>
                  <a:lnTo>
                    <a:pt x="0" y="189230"/>
                  </a:lnTo>
                  <a:lnTo>
                    <a:pt x="54610" y="189230"/>
                  </a:lnTo>
                  <a:lnTo>
                    <a:pt x="54610" y="185420"/>
                  </a:lnTo>
                  <a:close/>
                </a:path>
                <a:path w="54610" h="862329">
                  <a:moveTo>
                    <a:pt x="54610" y="189230"/>
                  </a:moveTo>
                  <a:lnTo>
                    <a:pt x="0" y="189230"/>
                  </a:lnTo>
                  <a:lnTo>
                    <a:pt x="0" y="195580"/>
                  </a:lnTo>
                  <a:lnTo>
                    <a:pt x="54610" y="195580"/>
                  </a:lnTo>
                  <a:lnTo>
                    <a:pt x="54610" y="189230"/>
                  </a:lnTo>
                  <a:close/>
                </a:path>
                <a:path w="54610" h="862329">
                  <a:moveTo>
                    <a:pt x="54610" y="195580"/>
                  </a:moveTo>
                  <a:lnTo>
                    <a:pt x="0" y="195580"/>
                  </a:lnTo>
                  <a:lnTo>
                    <a:pt x="0" y="198120"/>
                  </a:lnTo>
                  <a:lnTo>
                    <a:pt x="54610" y="198120"/>
                  </a:lnTo>
                  <a:lnTo>
                    <a:pt x="54610" y="195580"/>
                  </a:lnTo>
                  <a:close/>
                </a:path>
                <a:path w="54610" h="862329">
                  <a:moveTo>
                    <a:pt x="54610" y="198120"/>
                  </a:moveTo>
                  <a:lnTo>
                    <a:pt x="0" y="198120"/>
                  </a:lnTo>
                  <a:lnTo>
                    <a:pt x="0" y="201930"/>
                  </a:lnTo>
                  <a:lnTo>
                    <a:pt x="54610" y="201930"/>
                  </a:lnTo>
                  <a:lnTo>
                    <a:pt x="54610" y="198120"/>
                  </a:lnTo>
                  <a:close/>
                </a:path>
                <a:path w="54610" h="862329">
                  <a:moveTo>
                    <a:pt x="54610" y="201930"/>
                  </a:moveTo>
                  <a:lnTo>
                    <a:pt x="0" y="201930"/>
                  </a:lnTo>
                  <a:lnTo>
                    <a:pt x="0" y="210820"/>
                  </a:lnTo>
                  <a:lnTo>
                    <a:pt x="54610" y="210820"/>
                  </a:lnTo>
                  <a:lnTo>
                    <a:pt x="54610" y="201930"/>
                  </a:lnTo>
                  <a:close/>
                </a:path>
                <a:path w="54610" h="862329">
                  <a:moveTo>
                    <a:pt x="54610" y="210820"/>
                  </a:moveTo>
                  <a:lnTo>
                    <a:pt x="0" y="210820"/>
                  </a:lnTo>
                  <a:lnTo>
                    <a:pt x="0" y="214630"/>
                  </a:lnTo>
                  <a:lnTo>
                    <a:pt x="54610" y="214630"/>
                  </a:lnTo>
                  <a:lnTo>
                    <a:pt x="54610" y="210820"/>
                  </a:lnTo>
                  <a:close/>
                </a:path>
                <a:path w="54610" h="862329">
                  <a:moveTo>
                    <a:pt x="54610" y="214630"/>
                  </a:moveTo>
                  <a:lnTo>
                    <a:pt x="0" y="214630"/>
                  </a:lnTo>
                  <a:lnTo>
                    <a:pt x="0" y="217170"/>
                  </a:lnTo>
                  <a:lnTo>
                    <a:pt x="54610" y="217170"/>
                  </a:lnTo>
                  <a:lnTo>
                    <a:pt x="54610" y="214630"/>
                  </a:lnTo>
                  <a:close/>
                </a:path>
                <a:path w="54610" h="862329">
                  <a:moveTo>
                    <a:pt x="54610" y="217170"/>
                  </a:moveTo>
                  <a:lnTo>
                    <a:pt x="0" y="217170"/>
                  </a:lnTo>
                  <a:lnTo>
                    <a:pt x="0" y="220980"/>
                  </a:lnTo>
                  <a:lnTo>
                    <a:pt x="54610" y="220980"/>
                  </a:lnTo>
                  <a:lnTo>
                    <a:pt x="54610" y="217170"/>
                  </a:lnTo>
                  <a:close/>
                </a:path>
                <a:path w="54610" h="862329">
                  <a:moveTo>
                    <a:pt x="54610" y="220980"/>
                  </a:moveTo>
                  <a:lnTo>
                    <a:pt x="0" y="220980"/>
                  </a:lnTo>
                  <a:lnTo>
                    <a:pt x="0" y="223520"/>
                  </a:lnTo>
                  <a:lnTo>
                    <a:pt x="54610" y="223520"/>
                  </a:lnTo>
                  <a:lnTo>
                    <a:pt x="54610" y="220980"/>
                  </a:lnTo>
                  <a:close/>
                </a:path>
                <a:path w="54610" h="862329">
                  <a:moveTo>
                    <a:pt x="54610" y="223520"/>
                  </a:moveTo>
                  <a:lnTo>
                    <a:pt x="0" y="223520"/>
                  </a:lnTo>
                  <a:lnTo>
                    <a:pt x="0" y="229870"/>
                  </a:lnTo>
                  <a:lnTo>
                    <a:pt x="54610" y="229870"/>
                  </a:lnTo>
                  <a:lnTo>
                    <a:pt x="54610" y="223520"/>
                  </a:lnTo>
                  <a:close/>
                </a:path>
                <a:path w="54610" h="862329">
                  <a:moveTo>
                    <a:pt x="54610" y="229870"/>
                  </a:moveTo>
                  <a:lnTo>
                    <a:pt x="0" y="229870"/>
                  </a:lnTo>
                  <a:lnTo>
                    <a:pt x="0" y="236220"/>
                  </a:lnTo>
                  <a:lnTo>
                    <a:pt x="54610" y="236220"/>
                  </a:lnTo>
                  <a:lnTo>
                    <a:pt x="54610" y="229870"/>
                  </a:lnTo>
                  <a:close/>
                </a:path>
                <a:path w="54610" h="862329">
                  <a:moveTo>
                    <a:pt x="54610" y="236220"/>
                  </a:moveTo>
                  <a:lnTo>
                    <a:pt x="0" y="236220"/>
                  </a:lnTo>
                  <a:lnTo>
                    <a:pt x="0" y="240030"/>
                  </a:lnTo>
                  <a:lnTo>
                    <a:pt x="54610" y="240030"/>
                  </a:lnTo>
                  <a:lnTo>
                    <a:pt x="54610" y="236220"/>
                  </a:lnTo>
                  <a:close/>
                </a:path>
                <a:path w="54610" h="862329">
                  <a:moveTo>
                    <a:pt x="54610" y="240030"/>
                  </a:moveTo>
                  <a:lnTo>
                    <a:pt x="0" y="240030"/>
                  </a:lnTo>
                  <a:lnTo>
                    <a:pt x="0" y="242570"/>
                  </a:lnTo>
                  <a:lnTo>
                    <a:pt x="54610" y="242570"/>
                  </a:lnTo>
                  <a:lnTo>
                    <a:pt x="54610" y="240030"/>
                  </a:lnTo>
                  <a:close/>
                </a:path>
                <a:path w="54610" h="862329">
                  <a:moveTo>
                    <a:pt x="54610" y="242570"/>
                  </a:moveTo>
                  <a:lnTo>
                    <a:pt x="0" y="242570"/>
                  </a:lnTo>
                  <a:lnTo>
                    <a:pt x="0" y="246380"/>
                  </a:lnTo>
                  <a:lnTo>
                    <a:pt x="54610" y="246380"/>
                  </a:lnTo>
                  <a:lnTo>
                    <a:pt x="54610" y="242570"/>
                  </a:lnTo>
                  <a:close/>
                </a:path>
                <a:path w="54610" h="862329">
                  <a:moveTo>
                    <a:pt x="54610" y="246380"/>
                  </a:moveTo>
                  <a:lnTo>
                    <a:pt x="0" y="246380"/>
                  </a:lnTo>
                  <a:lnTo>
                    <a:pt x="0" y="248920"/>
                  </a:lnTo>
                  <a:lnTo>
                    <a:pt x="54610" y="248920"/>
                  </a:lnTo>
                  <a:lnTo>
                    <a:pt x="54610" y="246380"/>
                  </a:lnTo>
                  <a:close/>
                </a:path>
                <a:path w="54610" h="862329">
                  <a:moveTo>
                    <a:pt x="54610" y="248920"/>
                  </a:moveTo>
                  <a:lnTo>
                    <a:pt x="0" y="248920"/>
                  </a:lnTo>
                  <a:lnTo>
                    <a:pt x="0" y="252730"/>
                  </a:lnTo>
                  <a:lnTo>
                    <a:pt x="54610" y="252730"/>
                  </a:lnTo>
                  <a:lnTo>
                    <a:pt x="54610" y="248920"/>
                  </a:lnTo>
                  <a:close/>
                </a:path>
                <a:path w="54610" h="862329">
                  <a:moveTo>
                    <a:pt x="54610" y="252730"/>
                  </a:moveTo>
                  <a:lnTo>
                    <a:pt x="0" y="252730"/>
                  </a:lnTo>
                  <a:lnTo>
                    <a:pt x="0" y="255270"/>
                  </a:lnTo>
                  <a:lnTo>
                    <a:pt x="54610" y="255270"/>
                  </a:lnTo>
                  <a:lnTo>
                    <a:pt x="54610" y="252730"/>
                  </a:lnTo>
                  <a:close/>
                </a:path>
                <a:path w="54610" h="862329">
                  <a:moveTo>
                    <a:pt x="54610" y="255270"/>
                  </a:moveTo>
                  <a:lnTo>
                    <a:pt x="0" y="255270"/>
                  </a:lnTo>
                  <a:lnTo>
                    <a:pt x="0" y="259080"/>
                  </a:lnTo>
                  <a:lnTo>
                    <a:pt x="54610" y="259080"/>
                  </a:lnTo>
                  <a:lnTo>
                    <a:pt x="54610" y="255270"/>
                  </a:lnTo>
                  <a:close/>
                </a:path>
                <a:path w="54610" h="862329">
                  <a:moveTo>
                    <a:pt x="54610" y="259080"/>
                  </a:moveTo>
                  <a:lnTo>
                    <a:pt x="0" y="259080"/>
                  </a:lnTo>
                  <a:lnTo>
                    <a:pt x="0" y="261620"/>
                  </a:lnTo>
                  <a:lnTo>
                    <a:pt x="54610" y="261620"/>
                  </a:lnTo>
                  <a:lnTo>
                    <a:pt x="54610" y="259080"/>
                  </a:lnTo>
                  <a:close/>
                </a:path>
                <a:path w="54610" h="862329">
                  <a:moveTo>
                    <a:pt x="54610" y="261620"/>
                  </a:moveTo>
                  <a:lnTo>
                    <a:pt x="0" y="261620"/>
                  </a:lnTo>
                  <a:lnTo>
                    <a:pt x="0" y="271780"/>
                  </a:lnTo>
                  <a:lnTo>
                    <a:pt x="54610" y="271780"/>
                  </a:lnTo>
                  <a:lnTo>
                    <a:pt x="54610" y="261620"/>
                  </a:lnTo>
                  <a:close/>
                </a:path>
                <a:path w="54610" h="862329">
                  <a:moveTo>
                    <a:pt x="54610" y="271780"/>
                  </a:moveTo>
                  <a:lnTo>
                    <a:pt x="0" y="271780"/>
                  </a:lnTo>
                  <a:lnTo>
                    <a:pt x="0" y="274320"/>
                  </a:lnTo>
                  <a:lnTo>
                    <a:pt x="54610" y="274320"/>
                  </a:lnTo>
                  <a:lnTo>
                    <a:pt x="54610" y="271780"/>
                  </a:lnTo>
                  <a:close/>
                </a:path>
                <a:path w="54610" h="862329">
                  <a:moveTo>
                    <a:pt x="54610" y="274320"/>
                  </a:moveTo>
                  <a:lnTo>
                    <a:pt x="0" y="274320"/>
                  </a:lnTo>
                  <a:lnTo>
                    <a:pt x="0" y="278130"/>
                  </a:lnTo>
                  <a:lnTo>
                    <a:pt x="54610" y="278130"/>
                  </a:lnTo>
                  <a:lnTo>
                    <a:pt x="54610" y="274320"/>
                  </a:lnTo>
                  <a:close/>
                </a:path>
                <a:path w="54610" h="862329">
                  <a:moveTo>
                    <a:pt x="54610" y="278130"/>
                  </a:moveTo>
                  <a:lnTo>
                    <a:pt x="0" y="278130"/>
                  </a:lnTo>
                  <a:lnTo>
                    <a:pt x="0" y="280670"/>
                  </a:lnTo>
                  <a:lnTo>
                    <a:pt x="54610" y="280670"/>
                  </a:lnTo>
                  <a:lnTo>
                    <a:pt x="54610" y="278130"/>
                  </a:lnTo>
                  <a:close/>
                </a:path>
                <a:path w="54610" h="862329">
                  <a:moveTo>
                    <a:pt x="54610" y="280670"/>
                  </a:moveTo>
                  <a:lnTo>
                    <a:pt x="0" y="280670"/>
                  </a:lnTo>
                  <a:lnTo>
                    <a:pt x="0" y="290830"/>
                  </a:lnTo>
                  <a:lnTo>
                    <a:pt x="54610" y="290830"/>
                  </a:lnTo>
                  <a:lnTo>
                    <a:pt x="54610" y="280670"/>
                  </a:lnTo>
                  <a:close/>
                </a:path>
                <a:path w="54610" h="862329">
                  <a:moveTo>
                    <a:pt x="54610" y="290830"/>
                  </a:moveTo>
                  <a:lnTo>
                    <a:pt x="0" y="290830"/>
                  </a:lnTo>
                  <a:lnTo>
                    <a:pt x="0" y="293370"/>
                  </a:lnTo>
                  <a:lnTo>
                    <a:pt x="54610" y="293370"/>
                  </a:lnTo>
                  <a:lnTo>
                    <a:pt x="54610" y="290830"/>
                  </a:lnTo>
                  <a:close/>
                </a:path>
                <a:path w="54610" h="862329">
                  <a:moveTo>
                    <a:pt x="54610" y="293370"/>
                  </a:moveTo>
                  <a:lnTo>
                    <a:pt x="0" y="293370"/>
                  </a:lnTo>
                  <a:lnTo>
                    <a:pt x="0" y="299720"/>
                  </a:lnTo>
                  <a:lnTo>
                    <a:pt x="54610" y="299720"/>
                  </a:lnTo>
                  <a:lnTo>
                    <a:pt x="54610" y="293370"/>
                  </a:lnTo>
                  <a:close/>
                </a:path>
                <a:path w="54610" h="862329">
                  <a:moveTo>
                    <a:pt x="54610" y="299720"/>
                  </a:moveTo>
                  <a:lnTo>
                    <a:pt x="0" y="299720"/>
                  </a:lnTo>
                  <a:lnTo>
                    <a:pt x="0" y="303530"/>
                  </a:lnTo>
                  <a:lnTo>
                    <a:pt x="54610" y="303530"/>
                  </a:lnTo>
                  <a:lnTo>
                    <a:pt x="54610" y="299720"/>
                  </a:lnTo>
                  <a:close/>
                </a:path>
                <a:path w="54610" h="862329">
                  <a:moveTo>
                    <a:pt x="54610" y="303530"/>
                  </a:moveTo>
                  <a:lnTo>
                    <a:pt x="0" y="303530"/>
                  </a:lnTo>
                  <a:lnTo>
                    <a:pt x="0" y="312420"/>
                  </a:lnTo>
                  <a:lnTo>
                    <a:pt x="54610" y="312420"/>
                  </a:lnTo>
                  <a:lnTo>
                    <a:pt x="54610" y="303530"/>
                  </a:lnTo>
                  <a:close/>
                </a:path>
                <a:path w="54610" h="862329">
                  <a:moveTo>
                    <a:pt x="54610" y="312420"/>
                  </a:moveTo>
                  <a:lnTo>
                    <a:pt x="0" y="312420"/>
                  </a:lnTo>
                  <a:lnTo>
                    <a:pt x="0" y="318770"/>
                  </a:lnTo>
                  <a:lnTo>
                    <a:pt x="54610" y="318770"/>
                  </a:lnTo>
                  <a:lnTo>
                    <a:pt x="54610" y="312420"/>
                  </a:lnTo>
                  <a:close/>
                </a:path>
                <a:path w="54610" h="862329">
                  <a:moveTo>
                    <a:pt x="54610" y="318770"/>
                  </a:moveTo>
                  <a:lnTo>
                    <a:pt x="0" y="318770"/>
                  </a:lnTo>
                  <a:lnTo>
                    <a:pt x="0" y="322580"/>
                  </a:lnTo>
                  <a:lnTo>
                    <a:pt x="54610" y="322580"/>
                  </a:lnTo>
                  <a:lnTo>
                    <a:pt x="54610" y="318770"/>
                  </a:lnTo>
                  <a:close/>
                </a:path>
                <a:path w="54610" h="862329">
                  <a:moveTo>
                    <a:pt x="54610" y="322580"/>
                  </a:moveTo>
                  <a:lnTo>
                    <a:pt x="0" y="322580"/>
                  </a:lnTo>
                  <a:lnTo>
                    <a:pt x="0" y="325120"/>
                  </a:lnTo>
                  <a:lnTo>
                    <a:pt x="54610" y="325120"/>
                  </a:lnTo>
                  <a:lnTo>
                    <a:pt x="54610" y="322580"/>
                  </a:lnTo>
                  <a:close/>
                </a:path>
                <a:path w="54610" h="862329">
                  <a:moveTo>
                    <a:pt x="54610" y="325120"/>
                  </a:moveTo>
                  <a:lnTo>
                    <a:pt x="0" y="325120"/>
                  </a:lnTo>
                  <a:lnTo>
                    <a:pt x="0" y="331470"/>
                  </a:lnTo>
                  <a:lnTo>
                    <a:pt x="54610" y="331470"/>
                  </a:lnTo>
                  <a:lnTo>
                    <a:pt x="54610" y="325120"/>
                  </a:lnTo>
                  <a:close/>
                </a:path>
                <a:path w="54610" h="862329">
                  <a:moveTo>
                    <a:pt x="54610" y="331470"/>
                  </a:moveTo>
                  <a:lnTo>
                    <a:pt x="0" y="331470"/>
                  </a:lnTo>
                  <a:lnTo>
                    <a:pt x="0" y="335280"/>
                  </a:lnTo>
                  <a:lnTo>
                    <a:pt x="54610" y="335280"/>
                  </a:lnTo>
                  <a:lnTo>
                    <a:pt x="54610" y="331470"/>
                  </a:lnTo>
                  <a:close/>
                </a:path>
                <a:path w="54610" h="862329">
                  <a:moveTo>
                    <a:pt x="54610" y="335280"/>
                  </a:moveTo>
                  <a:lnTo>
                    <a:pt x="0" y="335280"/>
                  </a:lnTo>
                  <a:lnTo>
                    <a:pt x="0" y="337820"/>
                  </a:lnTo>
                  <a:lnTo>
                    <a:pt x="54610" y="337820"/>
                  </a:lnTo>
                  <a:lnTo>
                    <a:pt x="54610" y="335280"/>
                  </a:lnTo>
                  <a:close/>
                </a:path>
                <a:path w="54610" h="862329">
                  <a:moveTo>
                    <a:pt x="54610" y="337820"/>
                  </a:moveTo>
                  <a:lnTo>
                    <a:pt x="0" y="337820"/>
                  </a:lnTo>
                  <a:lnTo>
                    <a:pt x="0" y="341630"/>
                  </a:lnTo>
                  <a:lnTo>
                    <a:pt x="54610" y="341630"/>
                  </a:lnTo>
                  <a:lnTo>
                    <a:pt x="54610" y="337820"/>
                  </a:lnTo>
                  <a:close/>
                </a:path>
                <a:path w="54610" h="862329">
                  <a:moveTo>
                    <a:pt x="54610" y="341630"/>
                  </a:moveTo>
                  <a:lnTo>
                    <a:pt x="0" y="341630"/>
                  </a:lnTo>
                  <a:lnTo>
                    <a:pt x="0" y="344170"/>
                  </a:lnTo>
                  <a:lnTo>
                    <a:pt x="54610" y="344170"/>
                  </a:lnTo>
                  <a:lnTo>
                    <a:pt x="54610" y="341630"/>
                  </a:lnTo>
                  <a:close/>
                </a:path>
                <a:path w="54610" h="862329">
                  <a:moveTo>
                    <a:pt x="54610" y="344170"/>
                  </a:moveTo>
                  <a:lnTo>
                    <a:pt x="0" y="344170"/>
                  </a:lnTo>
                  <a:lnTo>
                    <a:pt x="0" y="356870"/>
                  </a:lnTo>
                  <a:lnTo>
                    <a:pt x="54610" y="356870"/>
                  </a:lnTo>
                  <a:lnTo>
                    <a:pt x="54610" y="344170"/>
                  </a:lnTo>
                  <a:close/>
                </a:path>
                <a:path w="54610" h="862329">
                  <a:moveTo>
                    <a:pt x="54610" y="356870"/>
                  </a:moveTo>
                  <a:lnTo>
                    <a:pt x="0" y="356870"/>
                  </a:lnTo>
                  <a:lnTo>
                    <a:pt x="0" y="367030"/>
                  </a:lnTo>
                  <a:lnTo>
                    <a:pt x="54610" y="367030"/>
                  </a:lnTo>
                  <a:lnTo>
                    <a:pt x="54610" y="356870"/>
                  </a:lnTo>
                  <a:close/>
                </a:path>
                <a:path w="54610" h="862329">
                  <a:moveTo>
                    <a:pt x="54610" y="367030"/>
                  </a:moveTo>
                  <a:lnTo>
                    <a:pt x="0" y="367030"/>
                  </a:lnTo>
                  <a:lnTo>
                    <a:pt x="0" y="369570"/>
                  </a:lnTo>
                  <a:lnTo>
                    <a:pt x="54610" y="369570"/>
                  </a:lnTo>
                  <a:lnTo>
                    <a:pt x="54610" y="367030"/>
                  </a:lnTo>
                  <a:close/>
                </a:path>
                <a:path w="54610" h="862329">
                  <a:moveTo>
                    <a:pt x="54610" y="369570"/>
                  </a:moveTo>
                  <a:lnTo>
                    <a:pt x="0" y="369570"/>
                  </a:lnTo>
                  <a:lnTo>
                    <a:pt x="0" y="379730"/>
                  </a:lnTo>
                  <a:lnTo>
                    <a:pt x="54610" y="379730"/>
                  </a:lnTo>
                  <a:lnTo>
                    <a:pt x="54610" y="369570"/>
                  </a:lnTo>
                  <a:close/>
                </a:path>
                <a:path w="54610" h="862329">
                  <a:moveTo>
                    <a:pt x="54610" y="379730"/>
                  </a:moveTo>
                  <a:lnTo>
                    <a:pt x="0" y="379730"/>
                  </a:lnTo>
                  <a:lnTo>
                    <a:pt x="0" y="392430"/>
                  </a:lnTo>
                  <a:lnTo>
                    <a:pt x="54610" y="392430"/>
                  </a:lnTo>
                  <a:lnTo>
                    <a:pt x="54610" y="379730"/>
                  </a:lnTo>
                  <a:close/>
                </a:path>
                <a:path w="54610" h="862329">
                  <a:moveTo>
                    <a:pt x="54610" y="392430"/>
                  </a:moveTo>
                  <a:lnTo>
                    <a:pt x="0" y="392430"/>
                  </a:lnTo>
                  <a:lnTo>
                    <a:pt x="0" y="394970"/>
                  </a:lnTo>
                  <a:lnTo>
                    <a:pt x="54610" y="394970"/>
                  </a:lnTo>
                  <a:lnTo>
                    <a:pt x="54610" y="392430"/>
                  </a:lnTo>
                  <a:close/>
                </a:path>
                <a:path w="54610" h="862329">
                  <a:moveTo>
                    <a:pt x="54610" y="394970"/>
                  </a:moveTo>
                  <a:lnTo>
                    <a:pt x="0" y="394970"/>
                  </a:lnTo>
                  <a:lnTo>
                    <a:pt x="0" y="401320"/>
                  </a:lnTo>
                  <a:lnTo>
                    <a:pt x="54610" y="401320"/>
                  </a:lnTo>
                  <a:lnTo>
                    <a:pt x="54610" y="394970"/>
                  </a:lnTo>
                  <a:close/>
                </a:path>
                <a:path w="54610" h="862329">
                  <a:moveTo>
                    <a:pt x="54610" y="401320"/>
                  </a:moveTo>
                  <a:lnTo>
                    <a:pt x="0" y="401320"/>
                  </a:lnTo>
                  <a:lnTo>
                    <a:pt x="0" y="407670"/>
                  </a:lnTo>
                  <a:lnTo>
                    <a:pt x="54610" y="407670"/>
                  </a:lnTo>
                  <a:lnTo>
                    <a:pt x="54610" y="401320"/>
                  </a:lnTo>
                  <a:close/>
                </a:path>
                <a:path w="54610" h="862329">
                  <a:moveTo>
                    <a:pt x="54610" y="407670"/>
                  </a:moveTo>
                  <a:lnTo>
                    <a:pt x="0" y="407670"/>
                  </a:lnTo>
                  <a:lnTo>
                    <a:pt x="0" y="411480"/>
                  </a:lnTo>
                  <a:lnTo>
                    <a:pt x="54610" y="411480"/>
                  </a:lnTo>
                  <a:lnTo>
                    <a:pt x="54610" y="407670"/>
                  </a:lnTo>
                  <a:close/>
                </a:path>
                <a:path w="54610" h="862329">
                  <a:moveTo>
                    <a:pt x="54610" y="411480"/>
                  </a:moveTo>
                  <a:lnTo>
                    <a:pt x="0" y="411480"/>
                  </a:lnTo>
                  <a:lnTo>
                    <a:pt x="0" y="420370"/>
                  </a:lnTo>
                  <a:lnTo>
                    <a:pt x="54610" y="420370"/>
                  </a:lnTo>
                  <a:lnTo>
                    <a:pt x="54610" y="411480"/>
                  </a:lnTo>
                  <a:close/>
                </a:path>
                <a:path w="54610" h="862329">
                  <a:moveTo>
                    <a:pt x="54610" y="420370"/>
                  </a:moveTo>
                  <a:lnTo>
                    <a:pt x="0" y="420370"/>
                  </a:lnTo>
                  <a:lnTo>
                    <a:pt x="0" y="424180"/>
                  </a:lnTo>
                  <a:lnTo>
                    <a:pt x="54610" y="424180"/>
                  </a:lnTo>
                  <a:lnTo>
                    <a:pt x="54610" y="420370"/>
                  </a:lnTo>
                  <a:close/>
                </a:path>
                <a:path w="54610" h="862329">
                  <a:moveTo>
                    <a:pt x="54610" y="424180"/>
                  </a:moveTo>
                  <a:lnTo>
                    <a:pt x="0" y="424180"/>
                  </a:lnTo>
                  <a:lnTo>
                    <a:pt x="0" y="426720"/>
                  </a:lnTo>
                  <a:lnTo>
                    <a:pt x="54610" y="426720"/>
                  </a:lnTo>
                  <a:lnTo>
                    <a:pt x="54610" y="424180"/>
                  </a:lnTo>
                  <a:close/>
                </a:path>
                <a:path w="54610" h="862329">
                  <a:moveTo>
                    <a:pt x="54610" y="426720"/>
                  </a:moveTo>
                  <a:lnTo>
                    <a:pt x="0" y="426720"/>
                  </a:lnTo>
                  <a:lnTo>
                    <a:pt x="0" y="430530"/>
                  </a:lnTo>
                  <a:lnTo>
                    <a:pt x="54610" y="430530"/>
                  </a:lnTo>
                  <a:lnTo>
                    <a:pt x="54610" y="426720"/>
                  </a:lnTo>
                  <a:close/>
                </a:path>
                <a:path w="54610" h="862329">
                  <a:moveTo>
                    <a:pt x="54610" y="430530"/>
                  </a:moveTo>
                  <a:lnTo>
                    <a:pt x="0" y="430530"/>
                  </a:lnTo>
                  <a:lnTo>
                    <a:pt x="0" y="433070"/>
                  </a:lnTo>
                  <a:lnTo>
                    <a:pt x="54610" y="433070"/>
                  </a:lnTo>
                  <a:lnTo>
                    <a:pt x="54610" y="430530"/>
                  </a:lnTo>
                  <a:close/>
                </a:path>
                <a:path w="54610" h="862329">
                  <a:moveTo>
                    <a:pt x="54610" y="433070"/>
                  </a:moveTo>
                  <a:lnTo>
                    <a:pt x="0" y="433070"/>
                  </a:lnTo>
                  <a:lnTo>
                    <a:pt x="0" y="439420"/>
                  </a:lnTo>
                  <a:lnTo>
                    <a:pt x="54610" y="439420"/>
                  </a:lnTo>
                  <a:lnTo>
                    <a:pt x="54610" y="433070"/>
                  </a:lnTo>
                  <a:close/>
                </a:path>
                <a:path w="54610" h="862329">
                  <a:moveTo>
                    <a:pt x="54610" y="439420"/>
                  </a:moveTo>
                  <a:lnTo>
                    <a:pt x="0" y="439420"/>
                  </a:lnTo>
                  <a:lnTo>
                    <a:pt x="0" y="443230"/>
                  </a:lnTo>
                  <a:lnTo>
                    <a:pt x="54610" y="443230"/>
                  </a:lnTo>
                  <a:lnTo>
                    <a:pt x="54610" y="439420"/>
                  </a:lnTo>
                  <a:close/>
                </a:path>
                <a:path w="54610" h="862329">
                  <a:moveTo>
                    <a:pt x="54610" y="443230"/>
                  </a:moveTo>
                  <a:lnTo>
                    <a:pt x="0" y="443230"/>
                  </a:lnTo>
                  <a:lnTo>
                    <a:pt x="0" y="445770"/>
                  </a:lnTo>
                  <a:lnTo>
                    <a:pt x="54610" y="445770"/>
                  </a:lnTo>
                  <a:lnTo>
                    <a:pt x="54610" y="443230"/>
                  </a:lnTo>
                  <a:close/>
                </a:path>
                <a:path w="54610" h="862329">
                  <a:moveTo>
                    <a:pt x="54610" y="445770"/>
                  </a:moveTo>
                  <a:lnTo>
                    <a:pt x="0" y="445770"/>
                  </a:lnTo>
                  <a:lnTo>
                    <a:pt x="0" y="452120"/>
                  </a:lnTo>
                  <a:lnTo>
                    <a:pt x="54610" y="452120"/>
                  </a:lnTo>
                  <a:lnTo>
                    <a:pt x="54610" y="445770"/>
                  </a:lnTo>
                  <a:close/>
                </a:path>
                <a:path w="54610" h="862329">
                  <a:moveTo>
                    <a:pt x="54610" y="452120"/>
                  </a:moveTo>
                  <a:lnTo>
                    <a:pt x="0" y="452120"/>
                  </a:lnTo>
                  <a:lnTo>
                    <a:pt x="0" y="455930"/>
                  </a:lnTo>
                  <a:lnTo>
                    <a:pt x="54610" y="455930"/>
                  </a:lnTo>
                  <a:lnTo>
                    <a:pt x="54610" y="452120"/>
                  </a:lnTo>
                  <a:close/>
                </a:path>
                <a:path w="54610" h="862329">
                  <a:moveTo>
                    <a:pt x="54610" y="455930"/>
                  </a:moveTo>
                  <a:lnTo>
                    <a:pt x="0" y="455930"/>
                  </a:lnTo>
                  <a:lnTo>
                    <a:pt x="0" y="458470"/>
                  </a:lnTo>
                  <a:lnTo>
                    <a:pt x="54610" y="458470"/>
                  </a:lnTo>
                  <a:lnTo>
                    <a:pt x="54610" y="455930"/>
                  </a:lnTo>
                  <a:close/>
                </a:path>
                <a:path w="54610" h="862329">
                  <a:moveTo>
                    <a:pt x="54610" y="458470"/>
                  </a:moveTo>
                  <a:lnTo>
                    <a:pt x="0" y="458470"/>
                  </a:lnTo>
                  <a:lnTo>
                    <a:pt x="0" y="464820"/>
                  </a:lnTo>
                  <a:lnTo>
                    <a:pt x="54610" y="464820"/>
                  </a:lnTo>
                  <a:lnTo>
                    <a:pt x="54610" y="458470"/>
                  </a:lnTo>
                  <a:close/>
                </a:path>
                <a:path w="54610" h="862329">
                  <a:moveTo>
                    <a:pt x="54610" y="464820"/>
                  </a:moveTo>
                  <a:lnTo>
                    <a:pt x="0" y="464820"/>
                  </a:lnTo>
                  <a:lnTo>
                    <a:pt x="0" y="468630"/>
                  </a:lnTo>
                  <a:lnTo>
                    <a:pt x="54610" y="468630"/>
                  </a:lnTo>
                  <a:lnTo>
                    <a:pt x="54610" y="464820"/>
                  </a:lnTo>
                  <a:close/>
                </a:path>
                <a:path w="54610" h="862329">
                  <a:moveTo>
                    <a:pt x="54610" y="468630"/>
                  </a:moveTo>
                  <a:lnTo>
                    <a:pt x="0" y="468630"/>
                  </a:lnTo>
                  <a:lnTo>
                    <a:pt x="0" y="474980"/>
                  </a:lnTo>
                  <a:lnTo>
                    <a:pt x="54610" y="474980"/>
                  </a:lnTo>
                  <a:lnTo>
                    <a:pt x="54610" y="468630"/>
                  </a:lnTo>
                  <a:close/>
                </a:path>
                <a:path w="54610" h="862329">
                  <a:moveTo>
                    <a:pt x="54610" y="474980"/>
                  </a:moveTo>
                  <a:lnTo>
                    <a:pt x="0" y="474980"/>
                  </a:lnTo>
                  <a:lnTo>
                    <a:pt x="0" y="477520"/>
                  </a:lnTo>
                  <a:lnTo>
                    <a:pt x="54610" y="477520"/>
                  </a:lnTo>
                  <a:lnTo>
                    <a:pt x="54610" y="474980"/>
                  </a:lnTo>
                  <a:close/>
                </a:path>
                <a:path w="54610" h="862329">
                  <a:moveTo>
                    <a:pt x="54610" y="477520"/>
                  </a:moveTo>
                  <a:lnTo>
                    <a:pt x="0" y="477520"/>
                  </a:lnTo>
                  <a:lnTo>
                    <a:pt x="0" y="481330"/>
                  </a:lnTo>
                  <a:lnTo>
                    <a:pt x="54610" y="481330"/>
                  </a:lnTo>
                  <a:lnTo>
                    <a:pt x="54610" y="477520"/>
                  </a:lnTo>
                  <a:close/>
                </a:path>
                <a:path w="54610" h="862329">
                  <a:moveTo>
                    <a:pt x="54610" y="481330"/>
                  </a:moveTo>
                  <a:lnTo>
                    <a:pt x="0" y="481330"/>
                  </a:lnTo>
                  <a:lnTo>
                    <a:pt x="0" y="487680"/>
                  </a:lnTo>
                  <a:lnTo>
                    <a:pt x="54610" y="487680"/>
                  </a:lnTo>
                  <a:lnTo>
                    <a:pt x="54610" y="481330"/>
                  </a:lnTo>
                  <a:close/>
                </a:path>
                <a:path w="54610" h="862329">
                  <a:moveTo>
                    <a:pt x="54610" y="487680"/>
                  </a:moveTo>
                  <a:lnTo>
                    <a:pt x="0" y="487680"/>
                  </a:lnTo>
                  <a:lnTo>
                    <a:pt x="0" y="490220"/>
                  </a:lnTo>
                  <a:lnTo>
                    <a:pt x="54610" y="490220"/>
                  </a:lnTo>
                  <a:lnTo>
                    <a:pt x="54610" y="487680"/>
                  </a:lnTo>
                  <a:close/>
                </a:path>
                <a:path w="54610" h="862329">
                  <a:moveTo>
                    <a:pt x="54610" y="490220"/>
                  </a:moveTo>
                  <a:lnTo>
                    <a:pt x="0" y="490220"/>
                  </a:lnTo>
                  <a:lnTo>
                    <a:pt x="0" y="494030"/>
                  </a:lnTo>
                  <a:lnTo>
                    <a:pt x="54610" y="494030"/>
                  </a:lnTo>
                  <a:lnTo>
                    <a:pt x="54610" y="490220"/>
                  </a:lnTo>
                  <a:close/>
                </a:path>
                <a:path w="54610" h="862329">
                  <a:moveTo>
                    <a:pt x="54610" y="494030"/>
                  </a:moveTo>
                  <a:lnTo>
                    <a:pt x="0" y="494030"/>
                  </a:lnTo>
                  <a:lnTo>
                    <a:pt x="0" y="496570"/>
                  </a:lnTo>
                  <a:lnTo>
                    <a:pt x="54610" y="496570"/>
                  </a:lnTo>
                  <a:lnTo>
                    <a:pt x="54610" y="494030"/>
                  </a:lnTo>
                  <a:close/>
                </a:path>
                <a:path w="54610" h="862329">
                  <a:moveTo>
                    <a:pt x="54610" y="496570"/>
                  </a:moveTo>
                  <a:lnTo>
                    <a:pt x="0" y="496570"/>
                  </a:lnTo>
                  <a:lnTo>
                    <a:pt x="0" y="500380"/>
                  </a:lnTo>
                  <a:lnTo>
                    <a:pt x="54610" y="500380"/>
                  </a:lnTo>
                  <a:lnTo>
                    <a:pt x="54610" y="496570"/>
                  </a:lnTo>
                  <a:close/>
                </a:path>
                <a:path w="54610" h="862329">
                  <a:moveTo>
                    <a:pt x="54610" y="500380"/>
                  </a:moveTo>
                  <a:lnTo>
                    <a:pt x="0" y="500380"/>
                  </a:lnTo>
                  <a:lnTo>
                    <a:pt x="0" y="502920"/>
                  </a:lnTo>
                  <a:lnTo>
                    <a:pt x="54610" y="502920"/>
                  </a:lnTo>
                  <a:lnTo>
                    <a:pt x="54610" y="500380"/>
                  </a:lnTo>
                  <a:close/>
                </a:path>
                <a:path w="54610" h="862329">
                  <a:moveTo>
                    <a:pt x="54610" y="502920"/>
                  </a:moveTo>
                  <a:lnTo>
                    <a:pt x="0" y="502920"/>
                  </a:lnTo>
                  <a:lnTo>
                    <a:pt x="0" y="506730"/>
                  </a:lnTo>
                  <a:lnTo>
                    <a:pt x="54610" y="506730"/>
                  </a:lnTo>
                  <a:lnTo>
                    <a:pt x="54610" y="502920"/>
                  </a:lnTo>
                  <a:close/>
                </a:path>
                <a:path w="54610" h="862329">
                  <a:moveTo>
                    <a:pt x="54610" y="506730"/>
                  </a:moveTo>
                  <a:lnTo>
                    <a:pt x="0" y="506730"/>
                  </a:lnTo>
                  <a:lnTo>
                    <a:pt x="0" y="515620"/>
                  </a:lnTo>
                  <a:lnTo>
                    <a:pt x="54610" y="515620"/>
                  </a:lnTo>
                  <a:lnTo>
                    <a:pt x="54610" y="506730"/>
                  </a:lnTo>
                  <a:close/>
                </a:path>
                <a:path w="54610" h="862329">
                  <a:moveTo>
                    <a:pt x="54610" y="515620"/>
                  </a:moveTo>
                  <a:lnTo>
                    <a:pt x="0" y="515620"/>
                  </a:lnTo>
                  <a:lnTo>
                    <a:pt x="0" y="519430"/>
                  </a:lnTo>
                  <a:lnTo>
                    <a:pt x="54610" y="519430"/>
                  </a:lnTo>
                  <a:lnTo>
                    <a:pt x="54610" y="515620"/>
                  </a:lnTo>
                  <a:close/>
                </a:path>
                <a:path w="54610" h="862329">
                  <a:moveTo>
                    <a:pt x="54610" y="519430"/>
                  </a:moveTo>
                  <a:lnTo>
                    <a:pt x="0" y="519430"/>
                  </a:lnTo>
                  <a:lnTo>
                    <a:pt x="0" y="521970"/>
                  </a:lnTo>
                  <a:lnTo>
                    <a:pt x="54610" y="521970"/>
                  </a:lnTo>
                  <a:lnTo>
                    <a:pt x="54610" y="519430"/>
                  </a:lnTo>
                  <a:close/>
                </a:path>
                <a:path w="54610" h="862329">
                  <a:moveTo>
                    <a:pt x="54610" y="521970"/>
                  </a:moveTo>
                  <a:lnTo>
                    <a:pt x="0" y="521970"/>
                  </a:lnTo>
                  <a:lnTo>
                    <a:pt x="0" y="525780"/>
                  </a:lnTo>
                  <a:lnTo>
                    <a:pt x="54610" y="525780"/>
                  </a:lnTo>
                  <a:lnTo>
                    <a:pt x="54610" y="521970"/>
                  </a:lnTo>
                  <a:close/>
                </a:path>
                <a:path w="54610" h="862329">
                  <a:moveTo>
                    <a:pt x="54610" y="525780"/>
                  </a:moveTo>
                  <a:lnTo>
                    <a:pt x="0" y="525780"/>
                  </a:lnTo>
                  <a:lnTo>
                    <a:pt x="0" y="528320"/>
                  </a:lnTo>
                  <a:lnTo>
                    <a:pt x="54610" y="528320"/>
                  </a:lnTo>
                  <a:lnTo>
                    <a:pt x="54610" y="525780"/>
                  </a:lnTo>
                  <a:close/>
                </a:path>
                <a:path w="54610" h="862329">
                  <a:moveTo>
                    <a:pt x="13969" y="858520"/>
                  </a:moveTo>
                  <a:lnTo>
                    <a:pt x="0" y="858520"/>
                  </a:lnTo>
                  <a:lnTo>
                    <a:pt x="0" y="862330"/>
                  </a:lnTo>
                  <a:lnTo>
                    <a:pt x="5079" y="862330"/>
                  </a:lnTo>
                  <a:lnTo>
                    <a:pt x="5079" y="859790"/>
                  </a:lnTo>
                  <a:lnTo>
                    <a:pt x="13969" y="859790"/>
                  </a:lnTo>
                  <a:lnTo>
                    <a:pt x="13969" y="858520"/>
                  </a:lnTo>
                  <a:close/>
                </a:path>
                <a:path w="54610" h="862329">
                  <a:moveTo>
                    <a:pt x="33019" y="857250"/>
                  </a:moveTo>
                  <a:lnTo>
                    <a:pt x="24130" y="857250"/>
                  </a:lnTo>
                  <a:lnTo>
                    <a:pt x="24130" y="858520"/>
                  </a:lnTo>
                  <a:lnTo>
                    <a:pt x="33019" y="858520"/>
                  </a:lnTo>
                  <a:lnTo>
                    <a:pt x="33019" y="857250"/>
                  </a:lnTo>
                  <a:close/>
                </a:path>
                <a:path w="54610" h="862329">
                  <a:moveTo>
                    <a:pt x="54610" y="852170"/>
                  </a:moveTo>
                  <a:lnTo>
                    <a:pt x="0" y="852170"/>
                  </a:lnTo>
                  <a:lnTo>
                    <a:pt x="0" y="857250"/>
                  </a:lnTo>
                  <a:lnTo>
                    <a:pt x="43179" y="857250"/>
                  </a:lnTo>
                  <a:lnTo>
                    <a:pt x="43179" y="855980"/>
                  </a:lnTo>
                  <a:lnTo>
                    <a:pt x="52069" y="855980"/>
                  </a:lnTo>
                  <a:lnTo>
                    <a:pt x="52069" y="853440"/>
                  </a:lnTo>
                  <a:lnTo>
                    <a:pt x="54610" y="853440"/>
                  </a:lnTo>
                  <a:lnTo>
                    <a:pt x="54610" y="852170"/>
                  </a:lnTo>
                  <a:close/>
                </a:path>
                <a:path w="54610" h="862329">
                  <a:moveTo>
                    <a:pt x="54610" y="845820"/>
                  </a:moveTo>
                  <a:lnTo>
                    <a:pt x="0" y="845820"/>
                  </a:lnTo>
                  <a:lnTo>
                    <a:pt x="0" y="850900"/>
                  </a:lnTo>
                  <a:lnTo>
                    <a:pt x="54610" y="850900"/>
                  </a:lnTo>
                  <a:lnTo>
                    <a:pt x="54610" y="845820"/>
                  </a:lnTo>
                  <a:close/>
                </a:path>
                <a:path w="54610" h="862329">
                  <a:moveTo>
                    <a:pt x="54610" y="839470"/>
                  </a:moveTo>
                  <a:lnTo>
                    <a:pt x="0" y="839470"/>
                  </a:lnTo>
                  <a:lnTo>
                    <a:pt x="0" y="844550"/>
                  </a:lnTo>
                  <a:lnTo>
                    <a:pt x="54610" y="844550"/>
                  </a:lnTo>
                  <a:lnTo>
                    <a:pt x="54610" y="839470"/>
                  </a:lnTo>
                  <a:close/>
                </a:path>
                <a:path w="54610" h="862329">
                  <a:moveTo>
                    <a:pt x="54610" y="833120"/>
                  </a:moveTo>
                  <a:lnTo>
                    <a:pt x="0" y="833120"/>
                  </a:lnTo>
                  <a:lnTo>
                    <a:pt x="0" y="838200"/>
                  </a:lnTo>
                  <a:lnTo>
                    <a:pt x="54610" y="838200"/>
                  </a:lnTo>
                  <a:lnTo>
                    <a:pt x="54610" y="833120"/>
                  </a:lnTo>
                  <a:close/>
                </a:path>
                <a:path w="54610" h="862329">
                  <a:moveTo>
                    <a:pt x="54610" y="826770"/>
                  </a:moveTo>
                  <a:lnTo>
                    <a:pt x="0" y="826770"/>
                  </a:lnTo>
                  <a:lnTo>
                    <a:pt x="0" y="831850"/>
                  </a:lnTo>
                  <a:lnTo>
                    <a:pt x="54610" y="831850"/>
                  </a:lnTo>
                  <a:lnTo>
                    <a:pt x="54610" y="826770"/>
                  </a:lnTo>
                  <a:close/>
                </a:path>
                <a:path w="54610" h="862329">
                  <a:moveTo>
                    <a:pt x="54610" y="820420"/>
                  </a:moveTo>
                  <a:lnTo>
                    <a:pt x="0" y="820420"/>
                  </a:lnTo>
                  <a:lnTo>
                    <a:pt x="0" y="825500"/>
                  </a:lnTo>
                  <a:lnTo>
                    <a:pt x="54610" y="825500"/>
                  </a:lnTo>
                  <a:lnTo>
                    <a:pt x="54610" y="820420"/>
                  </a:lnTo>
                  <a:close/>
                </a:path>
                <a:path w="54610" h="862329">
                  <a:moveTo>
                    <a:pt x="54610" y="814070"/>
                  </a:moveTo>
                  <a:lnTo>
                    <a:pt x="0" y="814070"/>
                  </a:lnTo>
                  <a:lnTo>
                    <a:pt x="0" y="819150"/>
                  </a:lnTo>
                  <a:lnTo>
                    <a:pt x="54610" y="819150"/>
                  </a:lnTo>
                  <a:lnTo>
                    <a:pt x="54610" y="814070"/>
                  </a:lnTo>
                  <a:close/>
                </a:path>
                <a:path w="54610" h="862329">
                  <a:moveTo>
                    <a:pt x="54610" y="807720"/>
                  </a:moveTo>
                  <a:lnTo>
                    <a:pt x="0" y="807720"/>
                  </a:lnTo>
                  <a:lnTo>
                    <a:pt x="0" y="812800"/>
                  </a:lnTo>
                  <a:lnTo>
                    <a:pt x="54610" y="812800"/>
                  </a:lnTo>
                  <a:lnTo>
                    <a:pt x="54610" y="807720"/>
                  </a:lnTo>
                  <a:close/>
                </a:path>
                <a:path w="54610" h="862329">
                  <a:moveTo>
                    <a:pt x="54610" y="801370"/>
                  </a:moveTo>
                  <a:lnTo>
                    <a:pt x="0" y="801370"/>
                  </a:lnTo>
                  <a:lnTo>
                    <a:pt x="0" y="806450"/>
                  </a:lnTo>
                  <a:lnTo>
                    <a:pt x="54610" y="806450"/>
                  </a:lnTo>
                  <a:lnTo>
                    <a:pt x="54610" y="801370"/>
                  </a:lnTo>
                  <a:close/>
                </a:path>
                <a:path w="54610" h="862329">
                  <a:moveTo>
                    <a:pt x="54610" y="795020"/>
                  </a:moveTo>
                  <a:lnTo>
                    <a:pt x="0" y="795020"/>
                  </a:lnTo>
                  <a:lnTo>
                    <a:pt x="0" y="800100"/>
                  </a:lnTo>
                  <a:lnTo>
                    <a:pt x="54610" y="800100"/>
                  </a:lnTo>
                  <a:lnTo>
                    <a:pt x="54610" y="795020"/>
                  </a:lnTo>
                  <a:close/>
                </a:path>
                <a:path w="54610" h="862329">
                  <a:moveTo>
                    <a:pt x="54610" y="788670"/>
                  </a:moveTo>
                  <a:lnTo>
                    <a:pt x="0" y="788670"/>
                  </a:lnTo>
                  <a:lnTo>
                    <a:pt x="0" y="793750"/>
                  </a:lnTo>
                  <a:lnTo>
                    <a:pt x="54610" y="793750"/>
                  </a:lnTo>
                  <a:lnTo>
                    <a:pt x="54610" y="788670"/>
                  </a:lnTo>
                  <a:close/>
                </a:path>
                <a:path w="54610" h="862329">
                  <a:moveTo>
                    <a:pt x="54610" y="782320"/>
                  </a:moveTo>
                  <a:lnTo>
                    <a:pt x="0" y="782320"/>
                  </a:lnTo>
                  <a:lnTo>
                    <a:pt x="0" y="787400"/>
                  </a:lnTo>
                  <a:lnTo>
                    <a:pt x="54610" y="787400"/>
                  </a:lnTo>
                  <a:lnTo>
                    <a:pt x="54610" y="782320"/>
                  </a:lnTo>
                  <a:close/>
                </a:path>
                <a:path w="54610" h="862329">
                  <a:moveTo>
                    <a:pt x="54610" y="775970"/>
                  </a:moveTo>
                  <a:lnTo>
                    <a:pt x="0" y="775970"/>
                  </a:lnTo>
                  <a:lnTo>
                    <a:pt x="0" y="781050"/>
                  </a:lnTo>
                  <a:lnTo>
                    <a:pt x="54610" y="781050"/>
                  </a:lnTo>
                  <a:lnTo>
                    <a:pt x="54610" y="775970"/>
                  </a:lnTo>
                  <a:close/>
                </a:path>
                <a:path w="54610" h="862329">
                  <a:moveTo>
                    <a:pt x="54610" y="769620"/>
                  </a:moveTo>
                  <a:lnTo>
                    <a:pt x="0" y="769620"/>
                  </a:lnTo>
                  <a:lnTo>
                    <a:pt x="0" y="774700"/>
                  </a:lnTo>
                  <a:lnTo>
                    <a:pt x="54610" y="774700"/>
                  </a:lnTo>
                  <a:lnTo>
                    <a:pt x="54610" y="769620"/>
                  </a:lnTo>
                  <a:close/>
                </a:path>
                <a:path w="54610" h="862329">
                  <a:moveTo>
                    <a:pt x="54610" y="763270"/>
                  </a:moveTo>
                  <a:lnTo>
                    <a:pt x="0" y="763270"/>
                  </a:lnTo>
                  <a:lnTo>
                    <a:pt x="0" y="768350"/>
                  </a:lnTo>
                  <a:lnTo>
                    <a:pt x="54610" y="768350"/>
                  </a:lnTo>
                  <a:lnTo>
                    <a:pt x="54610" y="763270"/>
                  </a:lnTo>
                  <a:close/>
                </a:path>
                <a:path w="54610" h="862329">
                  <a:moveTo>
                    <a:pt x="54610" y="756920"/>
                  </a:moveTo>
                  <a:lnTo>
                    <a:pt x="0" y="756920"/>
                  </a:lnTo>
                  <a:lnTo>
                    <a:pt x="0" y="762000"/>
                  </a:lnTo>
                  <a:lnTo>
                    <a:pt x="54610" y="762000"/>
                  </a:lnTo>
                  <a:lnTo>
                    <a:pt x="54610" y="756920"/>
                  </a:lnTo>
                  <a:close/>
                </a:path>
                <a:path w="54610" h="862329">
                  <a:moveTo>
                    <a:pt x="54610" y="750570"/>
                  </a:moveTo>
                  <a:lnTo>
                    <a:pt x="0" y="750570"/>
                  </a:lnTo>
                  <a:lnTo>
                    <a:pt x="0" y="755650"/>
                  </a:lnTo>
                  <a:lnTo>
                    <a:pt x="54610" y="755650"/>
                  </a:lnTo>
                  <a:lnTo>
                    <a:pt x="54610" y="750570"/>
                  </a:lnTo>
                  <a:close/>
                </a:path>
                <a:path w="54610" h="862329">
                  <a:moveTo>
                    <a:pt x="54610" y="744220"/>
                  </a:moveTo>
                  <a:lnTo>
                    <a:pt x="0" y="744220"/>
                  </a:lnTo>
                  <a:lnTo>
                    <a:pt x="0" y="749300"/>
                  </a:lnTo>
                  <a:lnTo>
                    <a:pt x="54610" y="749300"/>
                  </a:lnTo>
                  <a:lnTo>
                    <a:pt x="54610" y="744220"/>
                  </a:lnTo>
                  <a:close/>
                </a:path>
                <a:path w="54610" h="862329">
                  <a:moveTo>
                    <a:pt x="54610" y="737870"/>
                  </a:moveTo>
                  <a:lnTo>
                    <a:pt x="0" y="737870"/>
                  </a:lnTo>
                  <a:lnTo>
                    <a:pt x="0" y="742950"/>
                  </a:lnTo>
                  <a:lnTo>
                    <a:pt x="54610" y="742950"/>
                  </a:lnTo>
                  <a:lnTo>
                    <a:pt x="54610" y="737870"/>
                  </a:lnTo>
                  <a:close/>
                </a:path>
                <a:path w="54610" h="862329">
                  <a:moveTo>
                    <a:pt x="54610" y="731520"/>
                  </a:moveTo>
                  <a:lnTo>
                    <a:pt x="0" y="731520"/>
                  </a:lnTo>
                  <a:lnTo>
                    <a:pt x="0" y="736600"/>
                  </a:lnTo>
                  <a:lnTo>
                    <a:pt x="54610" y="736600"/>
                  </a:lnTo>
                  <a:lnTo>
                    <a:pt x="54610" y="731520"/>
                  </a:lnTo>
                  <a:close/>
                </a:path>
                <a:path w="54610" h="862329">
                  <a:moveTo>
                    <a:pt x="54610" y="725170"/>
                  </a:moveTo>
                  <a:lnTo>
                    <a:pt x="0" y="725170"/>
                  </a:lnTo>
                  <a:lnTo>
                    <a:pt x="0" y="730250"/>
                  </a:lnTo>
                  <a:lnTo>
                    <a:pt x="54610" y="730250"/>
                  </a:lnTo>
                  <a:lnTo>
                    <a:pt x="54610" y="725170"/>
                  </a:lnTo>
                  <a:close/>
                </a:path>
                <a:path w="54610" h="862329">
                  <a:moveTo>
                    <a:pt x="54610" y="718820"/>
                  </a:moveTo>
                  <a:lnTo>
                    <a:pt x="0" y="718820"/>
                  </a:lnTo>
                  <a:lnTo>
                    <a:pt x="0" y="723900"/>
                  </a:lnTo>
                  <a:lnTo>
                    <a:pt x="54610" y="723900"/>
                  </a:lnTo>
                  <a:lnTo>
                    <a:pt x="54610" y="718820"/>
                  </a:lnTo>
                  <a:close/>
                </a:path>
                <a:path w="54610" h="862329">
                  <a:moveTo>
                    <a:pt x="54610" y="712470"/>
                  </a:moveTo>
                  <a:lnTo>
                    <a:pt x="0" y="712470"/>
                  </a:lnTo>
                  <a:lnTo>
                    <a:pt x="0" y="717550"/>
                  </a:lnTo>
                  <a:lnTo>
                    <a:pt x="54610" y="717550"/>
                  </a:lnTo>
                  <a:lnTo>
                    <a:pt x="54610" y="712470"/>
                  </a:lnTo>
                  <a:close/>
                </a:path>
                <a:path w="54610" h="862329">
                  <a:moveTo>
                    <a:pt x="54610" y="706120"/>
                  </a:moveTo>
                  <a:lnTo>
                    <a:pt x="0" y="706120"/>
                  </a:lnTo>
                  <a:lnTo>
                    <a:pt x="0" y="711200"/>
                  </a:lnTo>
                  <a:lnTo>
                    <a:pt x="54610" y="711200"/>
                  </a:lnTo>
                  <a:lnTo>
                    <a:pt x="54610" y="706120"/>
                  </a:lnTo>
                  <a:close/>
                </a:path>
                <a:path w="54610" h="862329">
                  <a:moveTo>
                    <a:pt x="54610" y="699770"/>
                  </a:moveTo>
                  <a:lnTo>
                    <a:pt x="0" y="699770"/>
                  </a:lnTo>
                  <a:lnTo>
                    <a:pt x="0" y="704850"/>
                  </a:lnTo>
                  <a:lnTo>
                    <a:pt x="54610" y="704850"/>
                  </a:lnTo>
                  <a:lnTo>
                    <a:pt x="54610" y="699770"/>
                  </a:lnTo>
                  <a:close/>
                </a:path>
                <a:path w="54610" h="862329">
                  <a:moveTo>
                    <a:pt x="54610" y="693420"/>
                  </a:moveTo>
                  <a:lnTo>
                    <a:pt x="0" y="693420"/>
                  </a:lnTo>
                  <a:lnTo>
                    <a:pt x="0" y="698500"/>
                  </a:lnTo>
                  <a:lnTo>
                    <a:pt x="54610" y="698500"/>
                  </a:lnTo>
                  <a:lnTo>
                    <a:pt x="54610" y="693420"/>
                  </a:lnTo>
                  <a:close/>
                </a:path>
                <a:path w="54610" h="862329">
                  <a:moveTo>
                    <a:pt x="54610" y="687070"/>
                  </a:moveTo>
                  <a:lnTo>
                    <a:pt x="0" y="687070"/>
                  </a:lnTo>
                  <a:lnTo>
                    <a:pt x="0" y="692150"/>
                  </a:lnTo>
                  <a:lnTo>
                    <a:pt x="54610" y="692150"/>
                  </a:lnTo>
                  <a:lnTo>
                    <a:pt x="54610" y="687070"/>
                  </a:lnTo>
                  <a:close/>
                </a:path>
                <a:path w="54610" h="862329">
                  <a:moveTo>
                    <a:pt x="54610" y="680720"/>
                  </a:moveTo>
                  <a:lnTo>
                    <a:pt x="0" y="680720"/>
                  </a:lnTo>
                  <a:lnTo>
                    <a:pt x="0" y="685800"/>
                  </a:lnTo>
                  <a:lnTo>
                    <a:pt x="54610" y="685800"/>
                  </a:lnTo>
                  <a:lnTo>
                    <a:pt x="54610" y="680720"/>
                  </a:lnTo>
                  <a:close/>
                </a:path>
                <a:path w="54610" h="862329">
                  <a:moveTo>
                    <a:pt x="54610" y="674370"/>
                  </a:moveTo>
                  <a:lnTo>
                    <a:pt x="0" y="674370"/>
                  </a:lnTo>
                  <a:lnTo>
                    <a:pt x="0" y="679450"/>
                  </a:lnTo>
                  <a:lnTo>
                    <a:pt x="54610" y="679450"/>
                  </a:lnTo>
                  <a:lnTo>
                    <a:pt x="54610" y="674370"/>
                  </a:lnTo>
                  <a:close/>
                </a:path>
                <a:path w="54610" h="862329">
                  <a:moveTo>
                    <a:pt x="54610" y="668020"/>
                  </a:moveTo>
                  <a:lnTo>
                    <a:pt x="0" y="668020"/>
                  </a:lnTo>
                  <a:lnTo>
                    <a:pt x="0" y="673100"/>
                  </a:lnTo>
                  <a:lnTo>
                    <a:pt x="54610" y="673100"/>
                  </a:lnTo>
                  <a:lnTo>
                    <a:pt x="54610" y="668020"/>
                  </a:lnTo>
                  <a:close/>
                </a:path>
                <a:path w="54610" h="862329">
                  <a:moveTo>
                    <a:pt x="54610" y="661670"/>
                  </a:moveTo>
                  <a:lnTo>
                    <a:pt x="0" y="661670"/>
                  </a:lnTo>
                  <a:lnTo>
                    <a:pt x="0" y="666750"/>
                  </a:lnTo>
                  <a:lnTo>
                    <a:pt x="54610" y="666750"/>
                  </a:lnTo>
                  <a:lnTo>
                    <a:pt x="54610" y="661670"/>
                  </a:lnTo>
                  <a:close/>
                </a:path>
                <a:path w="54610" h="862329">
                  <a:moveTo>
                    <a:pt x="54610" y="655320"/>
                  </a:moveTo>
                  <a:lnTo>
                    <a:pt x="0" y="655320"/>
                  </a:lnTo>
                  <a:lnTo>
                    <a:pt x="0" y="660400"/>
                  </a:lnTo>
                  <a:lnTo>
                    <a:pt x="54610" y="660400"/>
                  </a:lnTo>
                  <a:lnTo>
                    <a:pt x="54610" y="655320"/>
                  </a:lnTo>
                  <a:close/>
                </a:path>
                <a:path w="54610" h="862329">
                  <a:moveTo>
                    <a:pt x="54610" y="648970"/>
                  </a:moveTo>
                  <a:lnTo>
                    <a:pt x="0" y="648970"/>
                  </a:lnTo>
                  <a:lnTo>
                    <a:pt x="0" y="654050"/>
                  </a:lnTo>
                  <a:lnTo>
                    <a:pt x="54610" y="654050"/>
                  </a:lnTo>
                  <a:lnTo>
                    <a:pt x="54610" y="648970"/>
                  </a:lnTo>
                  <a:close/>
                </a:path>
                <a:path w="54610" h="862329">
                  <a:moveTo>
                    <a:pt x="54610" y="642620"/>
                  </a:moveTo>
                  <a:lnTo>
                    <a:pt x="0" y="642620"/>
                  </a:lnTo>
                  <a:lnTo>
                    <a:pt x="0" y="647700"/>
                  </a:lnTo>
                  <a:lnTo>
                    <a:pt x="54610" y="647700"/>
                  </a:lnTo>
                  <a:lnTo>
                    <a:pt x="54610" y="642620"/>
                  </a:lnTo>
                  <a:close/>
                </a:path>
                <a:path w="54610" h="862329">
                  <a:moveTo>
                    <a:pt x="54610" y="636270"/>
                  </a:moveTo>
                  <a:lnTo>
                    <a:pt x="0" y="636270"/>
                  </a:lnTo>
                  <a:lnTo>
                    <a:pt x="0" y="641350"/>
                  </a:lnTo>
                  <a:lnTo>
                    <a:pt x="54610" y="641350"/>
                  </a:lnTo>
                  <a:lnTo>
                    <a:pt x="54610" y="636270"/>
                  </a:lnTo>
                  <a:close/>
                </a:path>
                <a:path w="54610" h="862329">
                  <a:moveTo>
                    <a:pt x="54610" y="629920"/>
                  </a:moveTo>
                  <a:lnTo>
                    <a:pt x="0" y="629920"/>
                  </a:lnTo>
                  <a:lnTo>
                    <a:pt x="0" y="635000"/>
                  </a:lnTo>
                  <a:lnTo>
                    <a:pt x="54610" y="635000"/>
                  </a:lnTo>
                  <a:lnTo>
                    <a:pt x="54610" y="629920"/>
                  </a:lnTo>
                  <a:close/>
                </a:path>
                <a:path w="54610" h="862329">
                  <a:moveTo>
                    <a:pt x="54610" y="623570"/>
                  </a:moveTo>
                  <a:lnTo>
                    <a:pt x="0" y="623570"/>
                  </a:lnTo>
                  <a:lnTo>
                    <a:pt x="0" y="628650"/>
                  </a:lnTo>
                  <a:lnTo>
                    <a:pt x="54610" y="628650"/>
                  </a:lnTo>
                  <a:lnTo>
                    <a:pt x="54610" y="623570"/>
                  </a:lnTo>
                  <a:close/>
                </a:path>
                <a:path w="54610" h="862329">
                  <a:moveTo>
                    <a:pt x="54610" y="617220"/>
                  </a:moveTo>
                  <a:lnTo>
                    <a:pt x="0" y="617220"/>
                  </a:lnTo>
                  <a:lnTo>
                    <a:pt x="0" y="622300"/>
                  </a:lnTo>
                  <a:lnTo>
                    <a:pt x="54610" y="622300"/>
                  </a:lnTo>
                  <a:lnTo>
                    <a:pt x="54610" y="617220"/>
                  </a:lnTo>
                  <a:close/>
                </a:path>
                <a:path w="54610" h="862329">
                  <a:moveTo>
                    <a:pt x="54610" y="610870"/>
                  </a:moveTo>
                  <a:lnTo>
                    <a:pt x="0" y="610870"/>
                  </a:lnTo>
                  <a:lnTo>
                    <a:pt x="0" y="615950"/>
                  </a:lnTo>
                  <a:lnTo>
                    <a:pt x="54610" y="615950"/>
                  </a:lnTo>
                  <a:lnTo>
                    <a:pt x="54610" y="610870"/>
                  </a:lnTo>
                  <a:close/>
                </a:path>
                <a:path w="54610" h="862329">
                  <a:moveTo>
                    <a:pt x="54610" y="604520"/>
                  </a:moveTo>
                  <a:lnTo>
                    <a:pt x="0" y="604520"/>
                  </a:lnTo>
                  <a:lnTo>
                    <a:pt x="0" y="609600"/>
                  </a:lnTo>
                  <a:lnTo>
                    <a:pt x="54610" y="609600"/>
                  </a:lnTo>
                  <a:lnTo>
                    <a:pt x="54610" y="604520"/>
                  </a:lnTo>
                  <a:close/>
                </a:path>
                <a:path w="54610" h="862329">
                  <a:moveTo>
                    <a:pt x="54610" y="598170"/>
                  </a:moveTo>
                  <a:lnTo>
                    <a:pt x="0" y="598170"/>
                  </a:lnTo>
                  <a:lnTo>
                    <a:pt x="0" y="603250"/>
                  </a:lnTo>
                  <a:lnTo>
                    <a:pt x="54610" y="603250"/>
                  </a:lnTo>
                  <a:lnTo>
                    <a:pt x="54610" y="598170"/>
                  </a:lnTo>
                  <a:close/>
                </a:path>
                <a:path w="54610" h="862329">
                  <a:moveTo>
                    <a:pt x="54610" y="591820"/>
                  </a:moveTo>
                  <a:lnTo>
                    <a:pt x="0" y="591820"/>
                  </a:lnTo>
                  <a:lnTo>
                    <a:pt x="0" y="596900"/>
                  </a:lnTo>
                  <a:lnTo>
                    <a:pt x="54610" y="596900"/>
                  </a:lnTo>
                  <a:lnTo>
                    <a:pt x="54610" y="591820"/>
                  </a:lnTo>
                  <a:close/>
                </a:path>
                <a:path w="54610" h="862329">
                  <a:moveTo>
                    <a:pt x="54610" y="585470"/>
                  </a:moveTo>
                  <a:lnTo>
                    <a:pt x="0" y="585470"/>
                  </a:lnTo>
                  <a:lnTo>
                    <a:pt x="0" y="590550"/>
                  </a:lnTo>
                  <a:lnTo>
                    <a:pt x="54610" y="590550"/>
                  </a:lnTo>
                  <a:lnTo>
                    <a:pt x="54610" y="585470"/>
                  </a:lnTo>
                  <a:close/>
                </a:path>
                <a:path w="54610" h="862329">
                  <a:moveTo>
                    <a:pt x="54610" y="579120"/>
                  </a:moveTo>
                  <a:lnTo>
                    <a:pt x="0" y="579120"/>
                  </a:lnTo>
                  <a:lnTo>
                    <a:pt x="0" y="584200"/>
                  </a:lnTo>
                  <a:lnTo>
                    <a:pt x="54610" y="584200"/>
                  </a:lnTo>
                  <a:lnTo>
                    <a:pt x="54610" y="579120"/>
                  </a:lnTo>
                  <a:close/>
                </a:path>
                <a:path w="54610" h="862329">
                  <a:moveTo>
                    <a:pt x="54610" y="572770"/>
                  </a:moveTo>
                  <a:lnTo>
                    <a:pt x="0" y="572770"/>
                  </a:lnTo>
                  <a:lnTo>
                    <a:pt x="0" y="577850"/>
                  </a:lnTo>
                  <a:lnTo>
                    <a:pt x="54610" y="577850"/>
                  </a:lnTo>
                  <a:lnTo>
                    <a:pt x="54610" y="572770"/>
                  </a:lnTo>
                  <a:close/>
                </a:path>
                <a:path w="54610" h="862329">
                  <a:moveTo>
                    <a:pt x="54610" y="566420"/>
                  </a:moveTo>
                  <a:lnTo>
                    <a:pt x="0" y="566420"/>
                  </a:lnTo>
                  <a:lnTo>
                    <a:pt x="0" y="571500"/>
                  </a:lnTo>
                  <a:lnTo>
                    <a:pt x="54610" y="571500"/>
                  </a:lnTo>
                  <a:lnTo>
                    <a:pt x="54610" y="566420"/>
                  </a:lnTo>
                  <a:close/>
                </a:path>
                <a:path w="54610" h="862329">
                  <a:moveTo>
                    <a:pt x="54610" y="560070"/>
                  </a:moveTo>
                  <a:lnTo>
                    <a:pt x="0" y="560070"/>
                  </a:lnTo>
                  <a:lnTo>
                    <a:pt x="0" y="565150"/>
                  </a:lnTo>
                  <a:lnTo>
                    <a:pt x="54610" y="565150"/>
                  </a:lnTo>
                  <a:lnTo>
                    <a:pt x="54610" y="560070"/>
                  </a:lnTo>
                  <a:close/>
                </a:path>
                <a:path w="54610" h="862329">
                  <a:moveTo>
                    <a:pt x="54610" y="553720"/>
                  </a:moveTo>
                  <a:lnTo>
                    <a:pt x="0" y="553720"/>
                  </a:lnTo>
                  <a:lnTo>
                    <a:pt x="0" y="558800"/>
                  </a:lnTo>
                  <a:lnTo>
                    <a:pt x="54610" y="558800"/>
                  </a:lnTo>
                  <a:lnTo>
                    <a:pt x="54610" y="553720"/>
                  </a:lnTo>
                  <a:close/>
                </a:path>
                <a:path w="54610" h="862329">
                  <a:moveTo>
                    <a:pt x="54610" y="547370"/>
                  </a:moveTo>
                  <a:lnTo>
                    <a:pt x="0" y="547370"/>
                  </a:lnTo>
                  <a:lnTo>
                    <a:pt x="0" y="552450"/>
                  </a:lnTo>
                  <a:lnTo>
                    <a:pt x="54610" y="552450"/>
                  </a:lnTo>
                  <a:lnTo>
                    <a:pt x="54610" y="547370"/>
                  </a:lnTo>
                  <a:close/>
                </a:path>
                <a:path w="54610" h="862329">
                  <a:moveTo>
                    <a:pt x="54610" y="541020"/>
                  </a:moveTo>
                  <a:lnTo>
                    <a:pt x="0" y="541020"/>
                  </a:lnTo>
                  <a:lnTo>
                    <a:pt x="0" y="546100"/>
                  </a:lnTo>
                  <a:lnTo>
                    <a:pt x="54610" y="546100"/>
                  </a:lnTo>
                  <a:lnTo>
                    <a:pt x="54610" y="541020"/>
                  </a:lnTo>
                  <a:close/>
                </a:path>
                <a:path w="54610" h="862329">
                  <a:moveTo>
                    <a:pt x="54610" y="534670"/>
                  </a:moveTo>
                  <a:lnTo>
                    <a:pt x="0" y="534670"/>
                  </a:lnTo>
                  <a:lnTo>
                    <a:pt x="0" y="539750"/>
                  </a:lnTo>
                  <a:lnTo>
                    <a:pt x="54610" y="539750"/>
                  </a:lnTo>
                  <a:lnTo>
                    <a:pt x="54610" y="534670"/>
                  </a:lnTo>
                  <a:close/>
                </a:path>
                <a:path w="54610" h="862329">
                  <a:moveTo>
                    <a:pt x="54610" y="529590"/>
                  </a:moveTo>
                  <a:lnTo>
                    <a:pt x="0" y="529590"/>
                  </a:lnTo>
                  <a:lnTo>
                    <a:pt x="0" y="533400"/>
                  </a:lnTo>
                  <a:lnTo>
                    <a:pt x="54610" y="533400"/>
                  </a:lnTo>
                  <a:lnTo>
                    <a:pt x="54610" y="529590"/>
                  </a:lnTo>
                  <a:close/>
                </a:path>
              </a:pathLst>
            </a:custGeom>
            <a:solidFill>
              <a:srgbClr val="267726"/>
            </a:solidFill>
          </p:spPr>
          <p:txBody>
            <a:bodyPr wrap="square" lIns="0" tIns="0" rIns="0" bIns="0" rtlCol="0"/>
            <a:lstStyle/>
            <a:p>
              <a:endParaRPr/>
            </a:p>
          </p:txBody>
        </p:sp>
        <p:sp>
          <p:nvSpPr>
            <p:cNvPr id="950" name="object 950"/>
            <p:cNvSpPr/>
            <p:nvPr/>
          </p:nvSpPr>
          <p:spPr>
            <a:xfrm>
              <a:off x="6247129" y="5515609"/>
              <a:ext cx="55880" cy="868680"/>
            </a:xfrm>
            <a:custGeom>
              <a:avLst/>
              <a:gdLst/>
              <a:ahLst/>
              <a:cxnLst/>
              <a:rect l="l" t="t" r="r" b="b"/>
              <a:pathLst>
                <a:path w="55879" h="868679">
                  <a:moveTo>
                    <a:pt x="55880" y="0"/>
                  </a:moveTo>
                  <a:lnTo>
                    <a:pt x="46990" y="0"/>
                  </a:lnTo>
                  <a:lnTo>
                    <a:pt x="46990" y="1270"/>
                  </a:lnTo>
                  <a:lnTo>
                    <a:pt x="0" y="1270"/>
                  </a:lnTo>
                  <a:lnTo>
                    <a:pt x="0" y="6349"/>
                  </a:lnTo>
                  <a:lnTo>
                    <a:pt x="55880" y="6349"/>
                  </a:lnTo>
                  <a:lnTo>
                    <a:pt x="55880" y="0"/>
                  </a:lnTo>
                  <a:close/>
                </a:path>
                <a:path w="55879" h="868679">
                  <a:moveTo>
                    <a:pt x="55880" y="6350"/>
                  </a:moveTo>
                  <a:lnTo>
                    <a:pt x="0" y="6350"/>
                  </a:lnTo>
                  <a:lnTo>
                    <a:pt x="0" y="16509"/>
                  </a:lnTo>
                  <a:lnTo>
                    <a:pt x="55880" y="16509"/>
                  </a:lnTo>
                  <a:lnTo>
                    <a:pt x="55880" y="6350"/>
                  </a:lnTo>
                  <a:close/>
                </a:path>
                <a:path w="55879" h="868679">
                  <a:moveTo>
                    <a:pt x="55880" y="16509"/>
                  </a:moveTo>
                  <a:lnTo>
                    <a:pt x="0" y="16509"/>
                  </a:lnTo>
                  <a:lnTo>
                    <a:pt x="0" y="19049"/>
                  </a:lnTo>
                  <a:lnTo>
                    <a:pt x="55880" y="19049"/>
                  </a:lnTo>
                  <a:lnTo>
                    <a:pt x="55880" y="16509"/>
                  </a:lnTo>
                  <a:close/>
                </a:path>
                <a:path w="55879" h="868679">
                  <a:moveTo>
                    <a:pt x="55880" y="19050"/>
                  </a:moveTo>
                  <a:lnTo>
                    <a:pt x="0" y="19050"/>
                  </a:lnTo>
                  <a:lnTo>
                    <a:pt x="0" y="22859"/>
                  </a:lnTo>
                  <a:lnTo>
                    <a:pt x="55880" y="22859"/>
                  </a:lnTo>
                  <a:lnTo>
                    <a:pt x="55880" y="19050"/>
                  </a:lnTo>
                  <a:close/>
                </a:path>
                <a:path w="55879" h="868679">
                  <a:moveTo>
                    <a:pt x="55880" y="22859"/>
                  </a:moveTo>
                  <a:lnTo>
                    <a:pt x="0" y="22859"/>
                  </a:lnTo>
                  <a:lnTo>
                    <a:pt x="0" y="25399"/>
                  </a:lnTo>
                  <a:lnTo>
                    <a:pt x="55880" y="25399"/>
                  </a:lnTo>
                  <a:lnTo>
                    <a:pt x="55880" y="22859"/>
                  </a:lnTo>
                  <a:close/>
                </a:path>
                <a:path w="55879" h="868679">
                  <a:moveTo>
                    <a:pt x="55880" y="25400"/>
                  </a:moveTo>
                  <a:lnTo>
                    <a:pt x="0" y="25400"/>
                  </a:lnTo>
                  <a:lnTo>
                    <a:pt x="0" y="29209"/>
                  </a:lnTo>
                  <a:lnTo>
                    <a:pt x="55880" y="29209"/>
                  </a:lnTo>
                  <a:lnTo>
                    <a:pt x="55880" y="25400"/>
                  </a:lnTo>
                  <a:close/>
                </a:path>
                <a:path w="55879" h="868679">
                  <a:moveTo>
                    <a:pt x="55880" y="29209"/>
                  </a:moveTo>
                  <a:lnTo>
                    <a:pt x="0" y="29209"/>
                  </a:lnTo>
                  <a:lnTo>
                    <a:pt x="0" y="41909"/>
                  </a:lnTo>
                  <a:lnTo>
                    <a:pt x="55880" y="41909"/>
                  </a:lnTo>
                  <a:lnTo>
                    <a:pt x="55880" y="29209"/>
                  </a:lnTo>
                  <a:close/>
                </a:path>
                <a:path w="55879" h="868679">
                  <a:moveTo>
                    <a:pt x="55880" y="41910"/>
                  </a:moveTo>
                  <a:lnTo>
                    <a:pt x="0" y="41910"/>
                  </a:lnTo>
                  <a:lnTo>
                    <a:pt x="0" y="44449"/>
                  </a:lnTo>
                  <a:lnTo>
                    <a:pt x="55880" y="44449"/>
                  </a:lnTo>
                  <a:lnTo>
                    <a:pt x="55880" y="41910"/>
                  </a:lnTo>
                  <a:close/>
                </a:path>
                <a:path w="55879" h="868679">
                  <a:moveTo>
                    <a:pt x="55880" y="44450"/>
                  </a:moveTo>
                  <a:lnTo>
                    <a:pt x="0" y="44450"/>
                  </a:lnTo>
                  <a:lnTo>
                    <a:pt x="0" y="48259"/>
                  </a:lnTo>
                  <a:lnTo>
                    <a:pt x="55880" y="48259"/>
                  </a:lnTo>
                  <a:lnTo>
                    <a:pt x="55880" y="44450"/>
                  </a:lnTo>
                  <a:close/>
                </a:path>
                <a:path w="55879" h="868679">
                  <a:moveTo>
                    <a:pt x="55880" y="48259"/>
                  </a:moveTo>
                  <a:lnTo>
                    <a:pt x="0" y="48259"/>
                  </a:lnTo>
                  <a:lnTo>
                    <a:pt x="0" y="54609"/>
                  </a:lnTo>
                  <a:lnTo>
                    <a:pt x="55880" y="54609"/>
                  </a:lnTo>
                  <a:lnTo>
                    <a:pt x="55880" y="48259"/>
                  </a:lnTo>
                  <a:close/>
                </a:path>
                <a:path w="55879" h="868679">
                  <a:moveTo>
                    <a:pt x="55880" y="54609"/>
                  </a:moveTo>
                  <a:lnTo>
                    <a:pt x="0" y="54609"/>
                  </a:lnTo>
                  <a:lnTo>
                    <a:pt x="0" y="57149"/>
                  </a:lnTo>
                  <a:lnTo>
                    <a:pt x="55880" y="57149"/>
                  </a:lnTo>
                  <a:lnTo>
                    <a:pt x="55880" y="54609"/>
                  </a:lnTo>
                  <a:close/>
                </a:path>
                <a:path w="55879" h="868679">
                  <a:moveTo>
                    <a:pt x="55880" y="57150"/>
                  </a:moveTo>
                  <a:lnTo>
                    <a:pt x="0" y="57150"/>
                  </a:lnTo>
                  <a:lnTo>
                    <a:pt x="0" y="73659"/>
                  </a:lnTo>
                  <a:lnTo>
                    <a:pt x="55880" y="73659"/>
                  </a:lnTo>
                  <a:lnTo>
                    <a:pt x="55880" y="57150"/>
                  </a:lnTo>
                  <a:close/>
                </a:path>
                <a:path w="55879" h="868679">
                  <a:moveTo>
                    <a:pt x="55880" y="73659"/>
                  </a:moveTo>
                  <a:lnTo>
                    <a:pt x="0" y="73659"/>
                  </a:lnTo>
                  <a:lnTo>
                    <a:pt x="0" y="76199"/>
                  </a:lnTo>
                  <a:lnTo>
                    <a:pt x="55880" y="76199"/>
                  </a:lnTo>
                  <a:lnTo>
                    <a:pt x="55880" y="73659"/>
                  </a:lnTo>
                  <a:close/>
                </a:path>
                <a:path w="55879" h="868679">
                  <a:moveTo>
                    <a:pt x="55880" y="76200"/>
                  </a:moveTo>
                  <a:lnTo>
                    <a:pt x="0" y="76200"/>
                  </a:lnTo>
                  <a:lnTo>
                    <a:pt x="0" y="80009"/>
                  </a:lnTo>
                  <a:lnTo>
                    <a:pt x="55880" y="80009"/>
                  </a:lnTo>
                  <a:lnTo>
                    <a:pt x="55880" y="76200"/>
                  </a:lnTo>
                  <a:close/>
                </a:path>
                <a:path w="55879" h="868679">
                  <a:moveTo>
                    <a:pt x="55880" y="80009"/>
                  </a:moveTo>
                  <a:lnTo>
                    <a:pt x="0" y="80009"/>
                  </a:lnTo>
                  <a:lnTo>
                    <a:pt x="0" y="82549"/>
                  </a:lnTo>
                  <a:lnTo>
                    <a:pt x="55880" y="82549"/>
                  </a:lnTo>
                  <a:lnTo>
                    <a:pt x="55880" y="80009"/>
                  </a:lnTo>
                  <a:close/>
                </a:path>
                <a:path w="55879" h="868679">
                  <a:moveTo>
                    <a:pt x="55880" y="82550"/>
                  </a:moveTo>
                  <a:lnTo>
                    <a:pt x="0" y="82550"/>
                  </a:lnTo>
                  <a:lnTo>
                    <a:pt x="0" y="86359"/>
                  </a:lnTo>
                  <a:lnTo>
                    <a:pt x="55880" y="86359"/>
                  </a:lnTo>
                  <a:lnTo>
                    <a:pt x="55880" y="82550"/>
                  </a:lnTo>
                  <a:close/>
                </a:path>
                <a:path w="55879" h="868679">
                  <a:moveTo>
                    <a:pt x="55880" y="86359"/>
                  </a:moveTo>
                  <a:lnTo>
                    <a:pt x="0" y="86359"/>
                  </a:lnTo>
                  <a:lnTo>
                    <a:pt x="0" y="92709"/>
                  </a:lnTo>
                  <a:lnTo>
                    <a:pt x="55880" y="92709"/>
                  </a:lnTo>
                  <a:lnTo>
                    <a:pt x="55880" y="86359"/>
                  </a:lnTo>
                  <a:close/>
                </a:path>
                <a:path w="55879" h="868679">
                  <a:moveTo>
                    <a:pt x="55880" y="92709"/>
                  </a:moveTo>
                  <a:lnTo>
                    <a:pt x="0" y="92709"/>
                  </a:lnTo>
                  <a:lnTo>
                    <a:pt x="0" y="99059"/>
                  </a:lnTo>
                  <a:lnTo>
                    <a:pt x="55880" y="99059"/>
                  </a:lnTo>
                  <a:lnTo>
                    <a:pt x="55880" y="92709"/>
                  </a:lnTo>
                  <a:close/>
                </a:path>
                <a:path w="55879" h="868679">
                  <a:moveTo>
                    <a:pt x="55880" y="99059"/>
                  </a:moveTo>
                  <a:lnTo>
                    <a:pt x="0" y="99059"/>
                  </a:lnTo>
                  <a:lnTo>
                    <a:pt x="0" y="101599"/>
                  </a:lnTo>
                  <a:lnTo>
                    <a:pt x="55880" y="101599"/>
                  </a:lnTo>
                  <a:lnTo>
                    <a:pt x="55880" y="99059"/>
                  </a:lnTo>
                  <a:close/>
                </a:path>
                <a:path w="55879" h="868679">
                  <a:moveTo>
                    <a:pt x="55880" y="101600"/>
                  </a:moveTo>
                  <a:lnTo>
                    <a:pt x="0" y="101600"/>
                  </a:lnTo>
                  <a:lnTo>
                    <a:pt x="0" y="105409"/>
                  </a:lnTo>
                  <a:lnTo>
                    <a:pt x="55880" y="105409"/>
                  </a:lnTo>
                  <a:lnTo>
                    <a:pt x="55880" y="101600"/>
                  </a:lnTo>
                  <a:close/>
                </a:path>
                <a:path w="55879" h="868679">
                  <a:moveTo>
                    <a:pt x="55880" y="105409"/>
                  </a:moveTo>
                  <a:lnTo>
                    <a:pt x="0" y="105409"/>
                  </a:lnTo>
                  <a:lnTo>
                    <a:pt x="0" y="111759"/>
                  </a:lnTo>
                  <a:lnTo>
                    <a:pt x="55880" y="111759"/>
                  </a:lnTo>
                  <a:lnTo>
                    <a:pt x="55880" y="105409"/>
                  </a:lnTo>
                  <a:close/>
                </a:path>
                <a:path w="55879" h="868679">
                  <a:moveTo>
                    <a:pt x="55880" y="111759"/>
                  </a:moveTo>
                  <a:lnTo>
                    <a:pt x="0" y="111759"/>
                  </a:lnTo>
                  <a:lnTo>
                    <a:pt x="0" y="118109"/>
                  </a:lnTo>
                  <a:lnTo>
                    <a:pt x="55880" y="118109"/>
                  </a:lnTo>
                  <a:lnTo>
                    <a:pt x="55880" y="111759"/>
                  </a:lnTo>
                  <a:close/>
                </a:path>
                <a:path w="55879" h="868679">
                  <a:moveTo>
                    <a:pt x="55880" y="118109"/>
                  </a:moveTo>
                  <a:lnTo>
                    <a:pt x="0" y="118109"/>
                  </a:lnTo>
                  <a:lnTo>
                    <a:pt x="0" y="120649"/>
                  </a:lnTo>
                  <a:lnTo>
                    <a:pt x="55880" y="120649"/>
                  </a:lnTo>
                  <a:lnTo>
                    <a:pt x="55880" y="118109"/>
                  </a:lnTo>
                  <a:close/>
                </a:path>
                <a:path w="55879" h="868679">
                  <a:moveTo>
                    <a:pt x="55880" y="120650"/>
                  </a:moveTo>
                  <a:lnTo>
                    <a:pt x="0" y="120650"/>
                  </a:lnTo>
                  <a:lnTo>
                    <a:pt x="0" y="126999"/>
                  </a:lnTo>
                  <a:lnTo>
                    <a:pt x="55880" y="126999"/>
                  </a:lnTo>
                  <a:lnTo>
                    <a:pt x="55880" y="120650"/>
                  </a:lnTo>
                  <a:close/>
                </a:path>
                <a:path w="55879" h="868679">
                  <a:moveTo>
                    <a:pt x="55880" y="127000"/>
                  </a:moveTo>
                  <a:lnTo>
                    <a:pt x="0" y="127000"/>
                  </a:lnTo>
                  <a:lnTo>
                    <a:pt x="0" y="137159"/>
                  </a:lnTo>
                  <a:lnTo>
                    <a:pt x="55880" y="137159"/>
                  </a:lnTo>
                  <a:lnTo>
                    <a:pt x="55880" y="127000"/>
                  </a:lnTo>
                  <a:close/>
                </a:path>
                <a:path w="55879" h="868679">
                  <a:moveTo>
                    <a:pt x="55880" y="137160"/>
                  </a:moveTo>
                  <a:lnTo>
                    <a:pt x="0" y="137160"/>
                  </a:lnTo>
                  <a:lnTo>
                    <a:pt x="0" y="139699"/>
                  </a:lnTo>
                  <a:lnTo>
                    <a:pt x="55880" y="139699"/>
                  </a:lnTo>
                  <a:lnTo>
                    <a:pt x="55880" y="137160"/>
                  </a:lnTo>
                  <a:close/>
                </a:path>
                <a:path w="55879" h="868679">
                  <a:moveTo>
                    <a:pt x="55880" y="139700"/>
                  </a:moveTo>
                  <a:lnTo>
                    <a:pt x="0" y="139700"/>
                  </a:lnTo>
                  <a:lnTo>
                    <a:pt x="0" y="143509"/>
                  </a:lnTo>
                  <a:lnTo>
                    <a:pt x="55880" y="143509"/>
                  </a:lnTo>
                  <a:lnTo>
                    <a:pt x="55880" y="139700"/>
                  </a:lnTo>
                  <a:close/>
                </a:path>
                <a:path w="55879" h="868679">
                  <a:moveTo>
                    <a:pt x="55880" y="143509"/>
                  </a:moveTo>
                  <a:lnTo>
                    <a:pt x="0" y="143509"/>
                  </a:lnTo>
                  <a:lnTo>
                    <a:pt x="0" y="152399"/>
                  </a:lnTo>
                  <a:lnTo>
                    <a:pt x="55880" y="152399"/>
                  </a:lnTo>
                  <a:lnTo>
                    <a:pt x="55880" y="143509"/>
                  </a:lnTo>
                  <a:close/>
                </a:path>
                <a:path w="55879" h="868679">
                  <a:moveTo>
                    <a:pt x="55880" y="152400"/>
                  </a:moveTo>
                  <a:lnTo>
                    <a:pt x="0" y="152400"/>
                  </a:lnTo>
                  <a:lnTo>
                    <a:pt x="0" y="156209"/>
                  </a:lnTo>
                  <a:lnTo>
                    <a:pt x="55880" y="156209"/>
                  </a:lnTo>
                  <a:lnTo>
                    <a:pt x="55880" y="152400"/>
                  </a:lnTo>
                  <a:close/>
                </a:path>
                <a:path w="55879" h="868679">
                  <a:moveTo>
                    <a:pt x="55880" y="156209"/>
                  </a:moveTo>
                  <a:lnTo>
                    <a:pt x="0" y="156209"/>
                  </a:lnTo>
                  <a:lnTo>
                    <a:pt x="0" y="158749"/>
                  </a:lnTo>
                  <a:lnTo>
                    <a:pt x="55880" y="158749"/>
                  </a:lnTo>
                  <a:lnTo>
                    <a:pt x="55880" y="156209"/>
                  </a:lnTo>
                  <a:close/>
                </a:path>
                <a:path w="55879" h="868679">
                  <a:moveTo>
                    <a:pt x="55880" y="158750"/>
                  </a:moveTo>
                  <a:lnTo>
                    <a:pt x="0" y="158750"/>
                  </a:lnTo>
                  <a:lnTo>
                    <a:pt x="0" y="168909"/>
                  </a:lnTo>
                  <a:lnTo>
                    <a:pt x="55880" y="168909"/>
                  </a:lnTo>
                  <a:lnTo>
                    <a:pt x="55880" y="158750"/>
                  </a:lnTo>
                  <a:close/>
                </a:path>
                <a:path w="55879" h="868679">
                  <a:moveTo>
                    <a:pt x="55880" y="168909"/>
                  </a:moveTo>
                  <a:lnTo>
                    <a:pt x="0" y="168909"/>
                  </a:lnTo>
                  <a:lnTo>
                    <a:pt x="0" y="171449"/>
                  </a:lnTo>
                  <a:lnTo>
                    <a:pt x="55880" y="171449"/>
                  </a:lnTo>
                  <a:lnTo>
                    <a:pt x="55880" y="168909"/>
                  </a:lnTo>
                  <a:close/>
                </a:path>
                <a:path w="55879" h="868679">
                  <a:moveTo>
                    <a:pt x="55880" y="171450"/>
                  </a:moveTo>
                  <a:lnTo>
                    <a:pt x="0" y="171450"/>
                  </a:lnTo>
                  <a:lnTo>
                    <a:pt x="0" y="175259"/>
                  </a:lnTo>
                  <a:lnTo>
                    <a:pt x="55880" y="175259"/>
                  </a:lnTo>
                  <a:lnTo>
                    <a:pt x="55880" y="171450"/>
                  </a:lnTo>
                  <a:close/>
                </a:path>
                <a:path w="55879" h="868679">
                  <a:moveTo>
                    <a:pt x="55880" y="175260"/>
                  </a:moveTo>
                  <a:lnTo>
                    <a:pt x="0" y="175260"/>
                  </a:lnTo>
                  <a:lnTo>
                    <a:pt x="0" y="177799"/>
                  </a:lnTo>
                  <a:lnTo>
                    <a:pt x="55880" y="177799"/>
                  </a:lnTo>
                  <a:lnTo>
                    <a:pt x="55880" y="175260"/>
                  </a:lnTo>
                  <a:close/>
                </a:path>
                <a:path w="55879" h="868679">
                  <a:moveTo>
                    <a:pt x="55880" y="177800"/>
                  </a:moveTo>
                  <a:lnTo>
                    <a:pt x="0" y="177800"/>
                  </a:lnTo>
                  <a:lnTo>
                    <a:pt x="0" y="181609"/>
                  </a:lnTo>
                  <a:lnTo>
                    <a:pt x="55880" y="181609"/>
                  </a:lnTo>
                  <a:lnTo>
                    <a:pt x="55880" y="177800"/>
                  </a:lnTo>
                  <a:close/>
                </a:path>
                <a:path w="55879" h="868679">
                  <a:moveTo>
                    <a:pt x="55880" y="181609"/>
                  </a:moveTo>
                  <a:lnTo>
                    <a:pt x="0" y="181609"/>
                  </a:lnTo>
                  <a:lnTo>
                    <a:pt x="0" y="184149"/>
                  </a:lnTo>
                  <a:lnTo>
                    <a:pt x="55880" y="184149"/>
                  </a:lnTo>
                  <a:lnTo>
                    <a:pt x="55880" y="181609"/>
                  </a:lnTo>
                  <a:close/>
                </a:path>
                <a:path w="55879" h="868679">
                  <a:moveTo>
                    <a:pt x="55880" y="184150"/>
                  </a:moveTo>
                  <a:lnTo>
                    <a:pt x="0" y="184150"/>
                  </a:lnTo>
                  <a:lnTo>
                    <a:pt x="0" y="187959"/>
                  </a:lnTo>
                  <a:lnTo>
                    <a:pt x="55880" y="187959"/>
                  </a:lnTo>
                  <a:lnTo>
                    <a:pt x="55880" y="184150"/>
                  </a:lnTo>
                  <a:close/>
                </a:path>
                <a:path w="55879" h="868679">
                  <a:moveTo>
                    <a:pt x="55880" y="187960"/>
                  </a:moveTo>
                  <a:lnTo>
                    <a:pt x="0" y="187960"/>
                  </a:lnTo>
                  <a:lnTo>
                    <a:pt x="0" y="194309"/>
                  </a:lnTo>
                  <a:lnTo>
                    <a:pt x="55880" y="194309"/>
                  </a:lnTo>
                  <a:lnTo>
                    <a:pt x="55880" y="187960"/>
                  </a:lnTo>
                  <a:close/>
                </a:path>
                <a:path w="55879" h="868679">
                  <a:moveTo>
                    <a:pt x="55880" y="194309"/>
                  </a:moveTo>
                  <a:lnTo>
                    <a:pt x="0" y="194309"/>
                  </a:lnTo>
                  <a:lnTo>
                    <a:pt x="0" y="196849"/>
                  </a:lnTo>
                  <a:lnTo>
                    <a:pt x="55880" y="196849"/>
                  </a:lnTo>
                  <a:lnTo>
                    <a:pt x="55880" y="194309"/>
                  </a:lnTo>
                  <a:close/>
                </a:path>
                <a:path w="55879" h="868679">
                  <a:moveTo>
                    <a:pt x="55880" y="196850"/>
                  </a:moveTo>
                  <a:lnTo>
                    <a:pt x="0" y="196850"/>
                  </a:lnTo>
                  <a:lnTo>
                    <a:pt x="0" y="200659"/>
                  </a:lnTo>
                  <a:lnTo>
                    <a:pt x="55880" y="200659"/>
                  </a:lnTo>
                  <a:lnTo>
                    <a:pt x="55880" y="196850"/>
                  </a:lnTo>
                  <a:close/>
                </a:path>
                <a:path w="55879" h="868679">
                  <a:moveTo>
                    <a:pt x="55880" y="200659"/>
                  </a:moveTo>
                  <a:lnTo>
                    <a:pt x="0" y="200659"/>
                  </a:lnTo>
                  <a:lnTo>
                    <a:pt x="0" y="209549"/>
                  </a:lnTo>
                  <a:lnTo>
                    <a:pt x="55880" y="209549"/>
                  </a:lnTo>
                  <a:lnTo>
                    <a:pt x="55880" y="200659"/>
                  </a:lnTo>
                  <a:close/>
                </a:path>
                <a:path w="55879" h="868679">
                  <a:moveTo>
                    <a:pt x="55880" y="209550"/>
                  </a:moveTo>
                  <a:lnTo>
                    <a:pt x="0" y="209550"/>
                  </a:lnTo>
                  <a:lnTo>
                    <a:pt x="0" y="213359"/>
                  </a:lnTo>
                  <a:lnTo>
                    <a:pt x="55880" y="213359"/>
                  </a:lnTo>
                  <a:lnTo>
                    <a:pt x="55880" y="209550"/>
                  </a:lnTo>
                  <a:close/>
                </a:path>
                <a:path w="55879" h="868679">
                  <a:moveTo>
                    <a:pt x="55880" y="213360"/>
                  </a:moveTo>
                  <a:lnTo>
                    <a:pt x="0" y="213360"/>
                  </a:lnTo>
                  <a:lnTo>
                    <a:pt x="0" y="215899"/>
                  </a:lnTo>
                  <a:lnTo>
                    <a:pt x="55880" y="215899"/>
                  </a:lnTo>
                  <a:lnTo>
                    <a:pt x="55880" y="213360"/>
                  </a:lnTo>
                  <a:close/>
                </a:path>
                <a:path w="55879" h="868679">
                  <a:moveTo>
                    <a:pt x="55880" y="215900"/>
                  </a:moveTo>
                  <a:lnTo>
                    <a:pt x="0" y="215900"/>
                  </a:lnTo>
                  <a:lnTo>
                    <a:pt x="0" y="219709"/>
                  </a:lnTo>
                  <a:lnTo>
                    <a:pt x="55880" y="219709"/>
                  </a:lnTo>
                  <a:lnTo>
                    <a:pt x="55880" y="215900"/>
                  </a:lnTo>
                  <a:close/>
                </a:path>
                <a:path w="55879" h="868679">
                  <a:moveTo>
                    <a:pt x="55880" y="219710"/>
                  </a:moveTo>
                  <a:lnTo>
                    <a:pt x="0" y="219710"/>
                  </a:lnTo>
                  <a:lnTo>
                    <a:pt x="0" y="222249"/>
                  </a:lnTo>
                  <a:lnTo>
                    <a:pt x="55880" y="222249"/>
                  </a:lnTo>
                  <a:lnTo>
                    <a:pt x="55880" y="219710"/>
                  </a:lnTo>
                  <a:close/>
                </a:path>
                <a:path w="55879" h="868679">
                  <a:moveTo>
                    <a:pt x="55880" y="222250"/>
                  </a:moveTo>
                  <a:lnTo>
                    <a:pt x="0" y="222250"/>
                  </a:lnTo>
                  <a:lnTo>
                    <a:pt x="0" y="228599"/>
                  </a:lnTo>
                  <a:lnTo>
                    <a:pt x="55880" y="228599"/>
                  </a:lnTo>
                  <a:lnTo>
                    <a:pt x="55880" y="222250"/>
                  </a:lnTo>
                  <a:close/>
                </a:path>
                <a:path w="55879" h="868679">
                  <a:moveTo>
                    <a:pt x="55880" y="228600"/>
                  </a:moveTo>
                  <a:lnTo>
                    <a:pt x="0" y="228600"/>
                  </a:lnTo>
                  <a:lnTo>
                    <a:pt x="0" y="234949"/>
                  </a:lnTo>
                  <a:lnTo>
                    <a:pt x="55880" y="234949"/>
                  </a:lnTo>
                  <a:lnTo>
                    <a:pt x="55880" y="228600"/>
                  </a:lnTo>
                  <a:close/>
                </a:path>
                <a:path w="55879" h="868679">
                  <a:moveTo>
                    <a:pt x="55880" y="234950"/>
                  </a:moveTo>
                  <a:lnTo>
                    <a:pt x="0" y="234950"/>
                  </a:lnTo>
                  <a:lnTo>
                    <a:pt x="0" y="238759"/>
                  </a:lnTo>
                  <a:lnTo>
                    <a:pt x="55880" y="238759"/>
                  </a:lnTo>
                  <a:lnTo>
                    <a:pt x="55880" y="234950"/>
                  </a:lnTo>
                  <a:close/>
                </a:path>
                <a:path w="55879" h="868679">
                  <a:moveTo>
                    <a:pt x="55880" y="238760"/>
                  </a:moveTo>
                  <a:lnTo>
                    <a:pt x="0" y="238760"/>
                  </a:lnTo>
                  <a:lnTo>
                    <a:pt x="0" y="241299"/>
                  </a:lnTo>
                  <a:lnTo>
                    <a:pt x="55880" y="241299"/>
                  </a:lnTo>
                  <a:lnTo>
                    <a:pt x="55880" y="238760"/>
                  </a:lnTo>
                  <a:close/>
                </a:path>
                <a:path w="55879" h="868679">
                  <a:moveTo>
                    <a:pt x="55880" y="241300"/>
                  </a:moveTo>
                  <a:lnTo>
                    <a:pt x="0" y="241300"/>
                  </a:lnTo>
                  <a:lnTo>
                    <a:pt x="0" y="245109"/>
                  </a:lnTo>
                  <a:lnTo>
                    <a:pt x="55880" y="245109"/>
                  </a:lnTo>
                  <a:lnTo>
                    <a:pt x="55880" y="241300"/>
                  </a:lnTo>
                  <a:close/>
                </a:path>
                <a:path w="55879" h="868679">
                  <a:moveTo>
                    <a:pt x="55880" y="245110"/>
                  </a:moveTo>
                  <a:lnTo>
                    <a:pt x="0" y="245110"/>
                  </a:lnTo>
                  <a:lnTo>
                    <a:pt x="0" y="247649"/>
                  </a:lnTo>
                  <a:lnTo>
                    <a:pt x="55880" y="247649"/>
                  </a:lnTo>
                  <a:lnTo>
                    <a:pt x="55880" y="245110"/>
                  </a:lnTo>
                  <a:close/>
                </a:path>
                <a:path w="55879" h="868679">
                  <a:moveTo>
                    <a:pt x="55880" y="247650"/>
                  </a:moveTo>
                  <a:lnTo>
                    <a:pt x="0" y="247650"/>
                  </a:lnTo>
                  <a:lnTo>
                    <a:pt x="0" y="251459"/>
                  </a:lnTo>
                  <a:lnTo>
                    <a:pt x="55880" y="251459"/>
                  </a:lnTo>
                  <a:lnTo>
                    <a:pt x="55880" y="247650"/>
                  </a:lnTo>
                  <a:close/>
                </a:path>
                <a:path w="55879" h="868679">
                  <a:moveTo>
                    <a:pt x="55880" y="251459"/>
                  </a:moveTo>
                  <a:lnTo>
                    <a:pt x="0" y="251459"/>
                  </a:lnTo>
                  <a:lnTo>
                    <a:pt x="0" y="253999"/>
                  </a:lnTo>
                  <a:lnTo>
                    <a:pt x="55880" y="253999"/>
                  </a:lnTo>
                  <a:lnTo>
                    <a:pt x="55880" y="251459"/>
                  </a:lnTo>
                  <a:close/>
                </a:path>
                <a:path w="55879" h="868679">
                  <a:moveTo>
                    <a:pt x="55880" y="254000"/>
                  </a:moveTo>
                  <a:lnTo>
                    <a:pt x="0" y="254000"/>
                  </a:lnTo>
                  <a:lnTo>
                    <a:pt x="0" y="257809"/>
                  </a:lnTo>
                  <a:lnTo>
                    <a:pt x="55880" y="257809"/>
                  </a:lnTo>
                  <a:lnTo>
                    <a:pt x="55880" y="254000"/>
                  </a:lnTo>
                  <a:close/>
                </a:path>
                <a:path w="55879" h="868679">
                  <a:moveTo>
                    <a:pt x="55880" y="257809"/>
                  </a:moveTo>
                  <a:lnTo>
                    <a:pt x="0" y="257809"/>
                  </a:lnTo>
                  <a:lnTo>
                    <a:pt x="0" y="260349"/>
                  </a:lnTo>
                  <a:lnTo>
                    <a:pt x="55880" y="260349"/>
                  </a:lnTo>
                  <a:lnTo>
                    <a:pt x="55880" y="257809"/>
                  </a:lnTo>
                  <a:close/>
                </a:path>
                <a:path w="55879" h="868679">
                  <a:moveTo>
                    <a:pt x="55880" y="260350"/>
                  </a:moveTo>
                  <a:lnTo>
                    <a:pt x="0" y="260350"/>
                  </a:lnTo>
                  <a:lnTo>
                    <a:pt x="0" y="270509"/>
                  </a:lnTo>
                  <a:lnTo>
                    <a:pt x="55880" y="270509"/>
                  </a:lnTo>
                  <a:lnTo>
                    <a:pt x="55880" y="260350"/>
                  </a:lnTo>
                  <a:close/>
                </a:path>
                <a:path w="55879" h="868679">
                  <a:moveTo>
                    <a:pt x="55880" y="270510"/>
                  </a:moveTo>
                  <a:lnTo>
                    <a:pt x="0" y="270510"/>
                  </a:lnTo>
                  <a:lnTo>
                    <a:pt x="0" y="273049"/>
                  </a:lnTo>
                  <a:lnTo>
                    <a:pt x="55880" y="273049"/>
                  </a:lnTo>
                  <a:lnTo>
                    <a:pt x="55880" y="270510"/>
                  </a:lnTo>
                  <a:close/>
                </a:path>
                <a:path w="55879" h="868679">
                  <a:moveTo>
                    <a:pt x="55880" y="273050"/>
                  </a:moveTo>
                  <a:lnTo>
                    <a:pt x="0" y="273050"/>
                  </a:lnTo>
                  <a:lnTo>
                    <a:pt x="0" y="276859"/>
                  </a:lnTo>
                  <a:lnTo>
                    <a:pt x="55880" y="276859"/>
                  </a:lnTo>
                  <a:lnTo>
                    <a:pt x="55880" y="273050"/>
                  </a:lnTo>
                  <a:close/>
                </a:path>
                <a:path w="55879" h="868679">
                  <a:moveTo>
                    <a:pt x="55880" y="276860"/>
                  </a:moveTo>
                  <a:lnTo>
                    <a:pt x="0" y="276860"/>
                  </a:lnTo>
                  <a:lnTo>
                    <a:pt x="0" y="279399"/>
                  </a:lnTo>
                  <a:lnTo>
                    <a:pt x="55880" y="279399"/>
                  </a:lnTo>
                  <a:lnTo>
                    <a:pt x="55880" y="276860"/>
                  </a:lnTo>
                  <a:close/>
                </a:path>
                <a:path w="55879" h="868679">
                  <a:moveTo>
                    <a:pt x="55880" y="279400"/>
                  </a:moveTo>
                  <a:lnTo>
                    <a:pt x="0" y="279400"/>
                  </a:lnTo>
                  <a:lnTo>
                    <a:pt x="0" y="289559"/>
                  </a:lnTo>
                  <a:lnTo>
                    <a:pt x="55880" y="289559"/>
                  </a:lnTo>
                  <a:lnTo>
                    <a:pt x="55880" y="279400"/>
                  </a:lnTo>
                  <a:close/>
                </a:path>
                <a:path w="55879" h="868679">
                  <a:moveTo>
                    <a:pt x="55880" y="289559"/>
                  </a:moveTo>
                  <a:lnTo>
                    <a:pt x="0" y="289559"/>
                  </a:lnTo>
                  <a:lnTo>
                    <a:pt x="0" y="292099"/>
                  </a:lnTo>
                  <a:lnTo>
                    <a:pt x="55880" y="292099"/>
                  </a:lnTo>
                  <a:lnTo>
                    <a:pt x="55880" y="289559"/>
                  </a:lnTo>
                  <a:close/>
                </a:path>
                <a:path w="55879" h="868679">
                  <a:moveTo>
                    <a:pt x="55880" y="292100"/>
                  </a:moveTo>
                  <a:lnTo>
                    <a:pt x="0" y="292100"/>
                  </a:lnTo>
                  <a:lnTo>
                    <a:pt x="0" y="298449"/>
                  </a:lnTo>
                  <a:lnTo>
                    <a:pt x="55880" y="298449"/>
                  </a:lnTo>
                  <a:lnTo>
                    <a:pt x="55880" y="292100"/>
                  </a:lnTo>
                  <a:close/>
                </a:path>
                <a:path w="55879" h="868679">
                  <a:moveTo>
                    <a:pt x="55880" y="298450"/>
                  </a:moveTo>
                  <a:lnTo>
                    <a:pt x="0" y="298450"/>
                  </a:lnTo>
                  <a:lnTo>
                    <a:pt x="0" y="302259"/>
                  </a:lnTo>
                  <a:lnTo>
                    <a:pt x="55880" y="302259"/>
                  </a:lnTo>
                  <a:lnTo>
                    <a:pt x="55880" y="298450"/>
                  </a:lnTo>
                  <a:close/>
                </a:path>
                <a:path w="55879" h="868679">
                  <a:moveTo>
                    <a:pt x="55880" y="302260"/>
                  </a:moveTo>
                  <a:lnTo>
                    <a:pt x="0" y="302260"/>
                  </a:lnTo>
                  <a:lnTo>
                    <a:pt x="0" y="311149"/>
                  </a:lnTo>
                  <a:lnTo>
                    <a:pt x="55880" y="311149"/>
                  </a:lnTo>
                  <a:lnTo>
                    <a:pt x="55880" y="302260"/>
                  </a:lnTo>
                  <a:close/>
                </a:path>
                <a:path w="55879" h="868679">
                  <a:moveTo>
                    <a:pt x="55880" y="311150"/>
                  </a:moveTo>
                  <a:lnTo>
                    <a:pt x="0" y="311150"/>
                  </a:lnTo>
                  <a:lnTo>
                    <a:pt x="0" y="317499"/>
                  </a:lnTo>
                  <a:lnTo>
                    <a:pt x="55880" y="317499"/>
                  </a:lnTo>
                  <a:lnTo>
                    <a:pt x="55880" y="311150"/>
                  </a:lnTo>
                  <a:close/>
                </a:path>
                <a:path w="55879" h="868679">
                  <a:moveTo>
                    <a:pt x="55880" y="317500"/>
                  </a:moveTo>
                  <a:lnTo>
                    <a:pt x="0" y="317500"/>
                  </a:lnTo>
                  <a:lnTo>
                    <a:pt x="0" y="321309"/>
                  </a:lnTo>
                  <a:lnTo>
                    <a:pt x="55880" y="321309"/>
                  </a:lnTo>
                  <a:lnTo>
                    <a:pt x="55880" y="317500"/>
                  </a:lnTo>
                  <a:close/>
                </a:path>
                <a:path w="55879" h="868679">
                  <a:moveTo>
                    <a:pt x="55880" y="321309"/>
                  </a:moveTo>
                  <a:lnTo>
                    <a:pt x="0" y="321309"/>
                  </a:lnTo>
                  <a:lnTo>
                    <a:pt x="0" y="323849"/>
                  </a:lnTo>
                  <a:lnTo>
                    <a:pt x="55880" y="323849"/>
                  </a:lnTo>
                  <a:lnTo>
                    <a:pt x="55880" y="321309"/>
                  </a:lnTo>
                  <a:close/>
                </a:path>
                <a:path w="55879" h="868679">
                  <a:moveTo>
                    <a:pt x="55880" y="323850"/>
                  </a:moveTo>
                  <a:lnTo>
                    <a:pt x="0" y="323850"/>
                  </a:lnTo>
                  <a:lnTo>
                    <a:pt x="0" y="330199"/>
                  </a:lnTo>
                  <a:lnTo>
                    <a:pt x="55880" y="330199"/>
                  </a:lnTo>
                  <a:lnTo>
                    <a:pt x="55880" y="323850"/>
                  </a:lnTo>
                  <a:close/>
                </a:path>
                <a:path w="55879" h="868679">
                  <a:moveTo>
                    <a:pt x="55880" y="330200"/>
                  </a:moveTo>
                  <a:lnTo>
                    <a:pt x="0" y="330200"/>
                  </a:lnTo>
                  <a:lnTo>
                    <a:pt x="0" y="334009"/>
                  </a:lnTo>
                  <a:lnTo>
                    <a:pt x="55880" y="334009"/>
                  </a:lnTo>
                  <a:lnTo>
                    <a:pt x="55880" y="330200"/>
                  </a:lnTo>
                  <a:close/>
                </a:path>
                <a:path w="55879" h="868679">
                  <a:moveTo>
                    <a:pt x="55880" y="334010"/>
                  </a:moveTo>
                  <a:lnTo>
                    <a:pt x="0" y="334010"/>
                  </a:lnTo>
                  <a:lnTo>
                    <a:pt x="0" y="336549"/>
                  </a:lnTo>
                  <a:lnTo>
                    <a:pt x="55880" y="336549"/>
                  </a:lnTo>
                  <a:lnTo>
                    <a:pt x="55880" y="334010"/>
                  </a:lnTo>
                  <a:close/>
                </a:path>
                <a:path w="55879" h="868679">
                  <a:moveTo>
                    <a:pt x="55880" y="336550"/>
                  </a:moveTo>
                  <a:lnTo>
                    <a:pt x="0" y="336550"/>
                  </a:lnTo>
                  <a:lnTo>
                    <a:pt x="0" y="340359"/>
                  </a:lnTo>
                  <a:lnTo>
                    <a:pt x="55880" y="340359"/>
                  </a:lnTo>
                  <a:lnTo>
                    <a:pt x="55880" y="336550"/>
                  </a:lnTo>
                  <a:close/>
                </a:path>
                <a:path w="55879" h="868679">
                  <a:moveTo>
                    <a:pt x="55880" y="340359"/>
                  </a:moveTo>
                  <a:lnTo>
                    <a:pt x="0" y="340359"/>
                  </a:lnTo>
                  <a:lnTo>
                    <a:pt x="0" y="342899"/>
                  </a:lnTo>
                  <a:lnTo>
                    <a:pt x="55880" y="342899"/>
                  </a:lnTo>
                  <a:lnTo>
                    <a:pt x="55880" y="340359"/>
                  </a:lnTo>
                  <a:close/>
                </a:path>
                <a:path w="55879" h="868679">
                  <a:moveTo>
                    <a:pt x="55880" y="342900"/>
                  </a:moveTo>
                  <a:lnTo>
                    <a:pt x="0" y="342900"/>
                  </a:lnTo>
                  <a:lnTo>
                    <a:pt x="0" y="355599"/>
                  </a:lnTo>
                  <a:lnTo>
                    <a:pt x="55880" y="355599"/>
                  </a:lnTo>
                  <a:lnTo>
                    <a:pt x="55880" y="342900"/>
                  </a:lnTo>
                  <a:close/>
                </a:path>
                <a:path w="55879" h="868679">
                  <a:moveTo>
                    <a:pt x="55880" y="355600"/>
                  </a:moveTo>
                  <a:lnTo>
                    <a:pt x="0" y="355600"/>
                  </a:lnTo>
                  <a:lnTo>
                    <a:pt x="0" y="365759"/>
                  </a:lnTo>
                  <a:lnTo>
                    <a:pt x="55880" y="365759"/>
                  </a:lnTo>
                  <a:lnTo>
                    <a:pt x="55880" y="355600"/>
                  </a:lnTo>
                  <a:close/>
                </a:path>
                <a:path w="55879" h="868679">
                  <a:moveTo>
                    <a:pt x="55880" y="365759"/>
                  </a:moveTo>
                  <a:lnTo>
                    <a:pt x="0" y="365759"/>
                  </a:lnTo>
                  <a:lnTo>
                    <a:pt x="0" y="368299"/>
                  </a:lnTo>
                  <a:lnTo>
                    <a:pt x="55880" y="368299"/>
                  </a:lnTo>
                  <a:lnTo>
                    <a:pt x="55880" y="365759"/>
                  </a:lnTo>
                  <a:close/>
                </a:path>
                <a:path w="55879" h="868679">
                  <a:moveTo>
                    <a:pt x="55880" y="368300"/>
                  </a:moveTo>
                  <a:lnTo>
                    <a:pt x="0" y="368300"/>
                  </a:lnTo>
                  <a:lnTo>
                    <a:pt x="0" y="378459"/>
                  </a:lnTo>
                  <a:lnTo>
                    <a:pt x="55880" y="378459"/>
                  </a:lnTo>
                  <a:lnTo>
                    <a:pt x="55880" y="368300"/>
                  </a:lnTo>
                  <a:close/>
                </a:path>
                <a:path w="55879" h="868679">
                  <a:moveTo>
                    <a:pt x="55880" y="378459"/>
                  </a:moveTo>
                  <a:lnTo>
                    <a:pt x="0" y="378459"/>
                  </a:lnTo>
                  <a:lnTo>
                    <a:pt x="0" y="391159"/>
                  </a:lnTo>
                  <a:lnTo>
                    <a:pt x="55880" y="391159"/>
                  </a:lnTo>
                  <a:lnTo>
                    <a:pt x="55880" y="378459"/>
                  </a:lnTo>
                  <a:close/>
                </a:path>
                <a:path w="55879" h="868679">
                  <a:moveTo>
                    <a:pt x="55880" y="391160"/>
                  </a:moveTo>
                  <a:lnTo>
                    <a:pt x="0" y="391160"/>
                  </a:lnTo>
                  <a:lnTo>
                    <a:pt x="0" y="393699"/>
                  </a:lnTo>
                  <a:lnTo>
                    <a:pt x="55880" y="393699"/>
                  </a:lnTo>
                  <a:lnTo>
                    <a:pt x="55880" y="391160"/>
                  </a:lnTo>
                  <a:close/>
                </a:path>
                <a:path w="55879" h="868679">
                  <a:moveTo>
                    <a:pt x="55880" y="393700"/>
                  </a:moveTo>
                  <a:lnTo>
                    <a:pt x="0" y="393700"/>
                  </a:lnTo>
                  <a:lnTo>
                    <a:pt x="0" y="400049"/>
                  </a:lnTo>
                  <a:lnTo>
                    <a:pt x="55880" y="400049"/>
                  </a:lnTo>
                  <a:lnTo>
                    <a:pt x="55880" y="393700"/>
                  </a:lnTo>
                  <a:close/>
                </a:path>
                <a:path w="55879" h="868679">
                  <a:moveTo>
                    <a:pt x="55880" y="400050"/>
                  </a:moveTo>
                  <a:lnTo>
                    <a:pt x="0" y="400050"/>
                  </a:lnTo>
                  <a:lnTo>
                    <a:pt x="0" y="406399"/>
                  </a:lnTo>
                  <a:lnTo>
                    <a:pt x="55880" y="406399"/>
                  </a:lnTo>
                  <a:lnTo>
                    <a:pt x="55880" y="400050"/>
                  </a:lnTo>
                  <a:close/>
                </a:path>
                <a:path w="55879" h="868679">
                  <a:moveTo>
                    <a:pt x="55880" y="406400"/>
                  </a:moveTo>
                  <a:lnTo>
                    <a:pt x="0" y="406400"/>
                  </a:lnTo>
                  <a:lnTo>
                    <a:pt x="0" y="410209"/>
                  </a:lnTo>
                  <a:lnTo>
                    <a:pt x="55880" y="410209"/>
                  </a:lnTo>
                  <a:lnTo>
                    <a:pt x="55880" y="406400"/>
                  </a:lnTo>
                  <a:close/>
                </a:path>
                <a:path w="55879" h="868679">
                  <a:moveTo>
                    <a:pt x="55880" y="410209"/>
                  </a:moveTo>
                  <a:lnTo>
                    <a:pt x="0" y="410209"/>
                  </a:lnTo>
                  <a:lnTo>
                    <a:pt x="0" y="419099"/>
                  </a:lnTo>
                  <a:lnTo>
                    <a:pt x="55880" y="419099"/>
                  </a:lnTo>
                  <a:lnTo>
                    <a:pt x="55880" y="410209"/>
                  </a:lnTo>
                  <a:close/>
                </a:path>
                <a:path w="55879" h="868679">
                  <a:moveTo>
                    <a:pt x="55880" y="419100"/>
                  </a:moveTo>
                  <a:lnTo>
                    <a:pt x="0" y="419100"/>
                  </a:lnTo>
                  <a:lnTo>
                    <a:pt x="0" y="422909"/>
                  </a:lnTo>
                  <a:lnTo>
                    <a:pt x="55880" y="422909"/>
                  </a:lnTo>
                  <a:lnTo>
                    <a:pt x="55880" y="419100"/>
                  </a:lnTo>
                  <a:close/>
                </a:path>
                <a:path w="55879" h="868679">
                  <a:moveTo>
                    <a:pt x="55880" y="422910"/>
                  </a:moveTo>
                  <a:lnTo>
                    <a:pt x="0" y="422910"/>
                  </a:lnTo>
                  <a:lnTo>
                    <a:pt x="0" y="425449"/>
                  </a:lnTo>
                  <a:lnTo>
                    <a:pt x="55880" y="425449"/>
                  </a:lnTo>
                  <a:lnTo>
                    <a:pt x="55880" y="422910"/>
                  </a:lnTo>
                  <a:close/>
                </a:path>
                <a:path w="55879" h="868679">
                  <a:moveTo>
                    <a:pt x="55880" y="425450"/>
                  </a:moveTo>
                  <a:lnTo>
                    <a:pt x="0" y="425450"/>
                  </a:lnTo>
                  <a:lnTo>
                    <a:pt x="0" y="429259"/>
                  </a:lnTo>
                  <a:lnTo>
                    <a:pt x="55880" y="429259"/>
                  </a:lnTo>
                  <a:lnTo>
                    <a:pt x="55880" y="425450"/>
                  </a:lnTo>
                  <a:close/>
                </a:path>
                <a:path w="55879" h="868679">
                  <a:moveTo>
                    <a:pt x="55880" y="429259"/>
                  </a:moveTo>
                  <a:lnTo>
                    <a:pt x="0" y="429259"/>
                  </a:lnTo>
                  <a:lnTo>
                    <a:pt x="0" y="431799"/>
                  </a:lnTo>
                  <a:lnTo>
                    <a:pt x="55880" y="431799"/>
                  </a:lnTo>
                  <a:lnTo>
                    <a:pt x="55880" y="429259"/>
                  </a:lnTo>
                  <a:close/>
                </a:path>
                <a:path w="55879" h="868679">
                  <a:moveTo>
                    <a:pt x="55880" y="431800"/>
                  </a:moveTo>
                  <a:lnTo>
                    <a:pt x="0" y="431800"/>
                  </a:lnTo>
                  <a:lnTo>
                    <a:pt x="0" y="438149"/>
                  </a:lnTo>
                  <a:lnTo>
                    <a:pt x="55880" y="438149"/>
                  </a:lnTo>
                  <a:lnTo>
                    <a:pt x="55880" y="431800"/>
                  </a:lnTo>
                  <a:close/>
                </a:path>
                <a:path w="55879" h="868679">
                  <a:moveTo>
                    <a:pt x="55880" y="438150"/>
                  </a:moveTo>
                  <a:lnTo>
                    <a:pt x="0" y="438150"/>
                  </a:lnTo>
                  <a:lnTo>
                    <a:pt x="0" y="441959"/>
                  </a:lnTo>
                  <a:lnTo>
                    <a:pt x="55880" y="441959"/>
                  </a:lnTo>
                  <a:lnTo>
                    <a:pt x="55880" y="438150"/>
                  </a:lnTo>
                  <a:close/>
                </a:path>
                <a:path w="55879" h="868679">
                  <a:moveTo>
                    <a:pt x="55880" y="441959"/>
                  </a:moveTo>
                  <a:lnTo>
                    <a:pt x="0" y="441959"/>
                  </a:lnTo>
                  <a:lnTo>
                    <a:pt x="0" y="444499"/>
                  </a:lnTo>
                  <a:lnTo>
                    <a:pt x="55880" y="444499"/>
                  </a:lnTo>
                  <a:lnTo>
                    <a:pt x="55880" y="441959"/>
                  </a:lnTo>
                  <a:close/>
                </a:path>
                <a:path w="55879" h="868679">
                  <a:moveTo>
                    <a:pt x="55880" y="444500"/>
                  </a:moveTo>
                  <a:lnTo>
                    <a:pt x="0" y="444500"/>
                  </a:lnTo>
                  <a:lnTo>
                    <a:pt x="0" y="450849"/>
                  </a:lnTo>
                  <a:lnTo>
                    <a:pt x="55880" y="450849"/>
                  </a:lnTo>
                  <a:lnTo>
                    <a:pt x="55880" y="444500"/>
                  </a:lnTo>
                  <a:close/>
                </a:path>
                <a:path w="55879" h="868679">
                  <a:moveTo>
                    <a:pt x="55880" y="450850"/>
                  </a:moveTo>
                  <a:lnTo>
                    <a:pt x="0" y="450850"/>
                  </a:lnTo>
                  <a:lnTo>
                    <a:pt x="0" y="454659"/>
                  </a:lnTo>
                  <a:lnTo>
                    <a:pt x="55880" y="454659"/>
                  </a:lnTo>
                  <a:lnTo>
                    <a:pt x="55880" y="450850"/>
                  </a:lnTo>
                  <a:close/>
                </a:path>
                <a:path w="55879" h="868679">
                  <a:moveTo>
                    <a:pt x="55880" y="454659"/>
                  </a:moveTo>
                  <a:lnTo>
                    <a:pt x="0" y="454659"/>
                  </a:lnTo>
                  <a:lnTo>
                    <a:pt x="0" y="457199"/>
                  </a:lnTo>
                  <a:lnTo>
                    <a:pt x="55880" y="457199"/>
                  </a:lnTo>
                  <a:lnTo>
                    <a:pt x="55880" y="454659"/>
                  </a:lnTo>
                  <a:close/>
                </a:path>
                <a:path w="55879" h="868679">
                  <a:moveTo>
                    <a:pt x="55880" y="457200"/>
                  </a:moveTo>
                  <a:lnTo>
                    <a:pt x="0" y="457200"/>
                  </a:lnTo>
                  <a:lnTo>
                    <a:pt x="0" y="463549"/>
                  </a:lnTo>
                  <a:lnTo>
                    <a:pt x="55880" y="463549"/>
                  </a:lnTo>
                  <a:lnTo>
                    <a:pt x="55880" y="457200"/>
                  </a:lnTo>
                  <a:close/>
                </a:path>
                <a:path w="55879" h="868679">
                  <a:moveTo>
                    <a:pt x="55880" y="463550"/>
                  </a:moveTo>
                  <a:lnTo>
                    <a:pt x="0" y="463550"/>
                  </a:lnTo>
                  <a:lnTo>
                    <a:pt x="0" y="467359"/>
                  </a:lnTo>
                  <a:lnTo>
                    <a:pt x="55880" y="467359"/>
                  </a:lnTo>
                  <a:lnTo>
                    <a:pt x="55880" y="463550"/>
                  </a:lnTo>
                  <a:close/>
                </a:path>
                <a:path w="55879" h="868679">
                  <a:moveTo>
                    <a:pt x="55880" y="467359"/>
                  </a:moveTo>
                  <a:lnTo>
                    <a:pt x="0" y="467359"/>
                  </a:lnTo>
                  <a:lnTo>
                    <a:pt x="0" y="473709"/>
                  </a:lnTo>
                  <a:lnTo>
                    <a:pt x="55880" y="473709"/>
                  </a:lnTo>
                  <a:lnTo>
                    <a:pt x="55880" y="467359"/>
                  </a:lnTo>
                  <a:close/>
                </a:path>
                <a:path w="55879" h="868679">
                  <a:moveTo>
                    <a:pt x="55880" y="473709"/>
                  </a:moveTo>
                  <a:lnTo>
                    <a:pt x="0" y="473709"/>
                  </a:lnTo>
                  <a:lnTo>
                    <a:pt x="0" y="476249"/>
                  </a:lnTo>
                  <a:lnTo>
                    <a:pt x="55880" y="476249"/>
                  </a:lnTo>
                  <a:lnTo>
                    <a:pt x="55880" y="473709"/>
                  </a:lnTo>
                  <a:close/>
                </a:path>
                <a:path w="55879" h="868679">
                  <a:moveTo>
                    <a:pt x="55880" y="476250"/>
                  </a:moveTo>
                  <a:lnTo>
                    <a:pt x="0" y="476250"/>
                  </a:lnTo>
                  <a:lnTo>
                    <a:pt x="0" y="480059"/>
                  </a:lnTo>
                  <a:lnTo>
                    <a:pt x="55880" y="480059"/>
                  </a:lnTo>
                  <a:lnTo>
                    <a:pt x="55880" y="476250"/>
                  </a:lnTo>
                  <a:close/>
                </a:path>
                <a:path w="55879" h="868679">
                  <a:moveTo>
                    <a:pt x="55880" y="480059"/>
                  </a:moveTo>
                  <a:lnTo>
                    <a:pt x="0" y="480059"/>
                  </a:lnTo>
                  <a:lnTo>
                    <a:pt x="0" y="486409"/>
                  </a:lnTo>
                  <a:lnTo>
                    <a:pt x="55880" y="486409"/>
                  </a:lnTo>
                  <a:lnTo>
                    <a:pt x="55880" y="480059"/>
                  </a:lnTo>
                  <a:close/>
                </a:path>
                <a:path w="55879" h="868679">
                  <a:moveTo>
                    <a:pt x="55880" y="486409"/>
                  </a:moveTo>
                  <a:lnTo>
                    <a:pt x="0" y="486409"/>
                  </a:lnTo>
                  <a:lnTo>
                    <a:pt x="0" y="488949"/>
                  </a:lnTo>
                  <a:lnTo>
                    <a:pt x="55880" y="488949"/>
                  </a:lnTo>
                  <a:lnTo>
                    <a:pt x="55880" y="486409"/>
                  </a:lnTo>
                  <a:close/>
                </a:path>
                <a:path w="55879" h="868679">
                  <a:moveTo>
                    <a:pt x="55880" y="488950"/>
                  </a:moveTo>
                  <a:lnTo>
                    <a:pt x="0" y="488950"/>
                  </a:lnTo>
                  <a:lnTo>
                    <a:pt x="0" y="492759"/>
                  </a:lnTo>
                  <a:lnTo>
                    <a:pt x="55880" y="492759"/>
                  </a:lnTo>
                  <a:lnTo>
                    <a:pt x="55880" y="488950"/>
                  </a:lnTo>
                  <a:close/>
                </a:path>
                <a:path w="55879" h="868679">
                  <a:moveTo>
                    <a:pt x="55880" y="492759"/>
                  </a:moveTo>
                  <a:lnTo>
                    <a:pt x="0" y="492759"/>
                  </a:lnTo>
                  <a:lnTo>
                    <a:pt x="0" y="495299"/>
                  </a:lnTo>
                  <a:lnTo>
                    <a:pt x="55880" y="495299"/>
                  </a:lnTo>
                  <a:lnTo>
                    <a:pt x="55880" y="492759"/>
                  </a:lnTo>
                  <a:close/>
                </a:path>
                <a:path w="55879" h="868679">
                  <a:moveTo>
                    <a:pt x="55880" y="495300"/>
                  </a:moveTo>
                  <a:lnTo>
                    <a:pt x="0" y="495300"/>
                  </a:lnTo>
                  <a:lnTo>
                    <a:pt x="0" y="499109"/>
                  </a:lnTo>
                  <a:lnTo>
                    <a:pt x="55880" y="499109"/>
                  </a:lnTo>
                  <a:lnTo>
                    <a:pt x="55880" y="495300"/>
                  </a:lnTo>
                  <a:close/>
                </a:path>
                <a:path w="55879" h="868679">
                  <a:moveTo>
                    <a:pt x="55880" y="499109"/>
                  </a:moveTo>
                  <a:lnTo>
                    <a:pt x="0" y="499109"/>
                  </a:lnTo>
                  <a:lnTo>
                    <a:pt x="0" y="501649"/>
                  </a:lnTo>
                  <a:lnTo>
                    <a:pt x="55880" y="501649"/>
                  </a:lnTo>
                  <a:lnTo>
                    <a:pt x="55880" y="499109"/>
                  </a:lnTo>
                  <a:close/>
                </a:path>
                <a:path w="55879" h="868679">
                  <a:moveTo>
                    <a:pt x="55880" y="501650"/>
                  </a:moveTo>
                  <a:lnTo>
                    <a:pt x="0" y="501650"/>
                  </a:lnTo>
                  <a:lnTo>
                    <a:pt x="0" y="505459"/>
                  </a:lnTo>
                  <a:lnTo>
                    <a:pt x="55880" y="505459"/>
                  </a:lnTo>
                  <a:lnTo>
                    <a:pt x="55880" y="501650"/>
                  </a:lnTo>
                  <a:close/>
                </a:path>
                <a:path w="55879" h="868679">
                  <a:moveTo>
                    <a:pt x="55880" y="505459"/>
                  </a:moveTo>
                  <a:lnTo>
                    <a:pt x="0" y="505459"/>
                  </a:lnTo>
                  <a:lnTo>
                    <a:pt x="0" y="514349"/>
                  </a:lnTo>
                  <a:lnTo>
                    <a:pt x="55880" y="514349"/>
                  </a:lnTo>
                  <a:lnTo>
                    <a:pt x="55880" y="505459"/>
                  </a:lnTo>
                  <a:close/>
                </a:path>
                <a:path w="55879" h="868679">
                  <a:moveTo>
                    <a:pt x="55880" y="514350"/>
                  </a:moveTo>
                  <a:lnTo>
                    <a:pt x="0" y="514350"/>
                  </a:lnTo>
                  <a:lnTo>
                    <a:pt x="0" y="518159"/>
                  </a:lnTo>
                  <a:lnTo>
                    <a:pt x="55880" y="518159"/>
                  </a:lnTo>
                  <a:lnTo>
                    <a:pt x="55880" y="514350"/>
                  </a:lnTo>
                  <a:close/>
                </a:path>
                <a:path w="55879" h="868679">
                  <a:moveTo>
                    <a:pt x="55880" y="518159"/>
                  </a:moveTo>
                  <a:lnTo>
                    <a:pt x="0" y="518159"/>
                  </a:lnTo>
                  <a:lnTo>
                    <a:pt x="0" y="520699"/>
                  </a:lnTo>
                  <a:lnTo>
                    <a:pt x="55880" y="520699"/>
                  </a:lnTo>
                  <a:lnTo>
                    <a:pt x="55880" y="518159"/>
                  </a:lnTo>
                  <a:close/>
                </a:path>
                <a:path w="55879" h="868679">
                  <a:moveTo>
                    <a:pt x="55880" y="520700"/>
                  </a:moveTo>
                  <a:lnTo>
                    <a:pt x="0" y="520700"/>
                  </a:lnTo>
                  <a:lnTo>
                    <a:pt x="0" y="524509"/>
                  </a:lnTo>
                  <a:lnTo>
                    <a:pt x="55880" y="524509"/>
                  </a:lnTo>
                  <a:lnTo>
                    <a:pt x="55880" y="520700"/>
                  </a:lnTo>
                  <a:close/>
                </a:path>
                <a:path w="55879" h="868679">
                  <a:moveTo>
                    <a:pt x="55880" y="524510"/>
                  </a:moveTo>
                  <a:lnTo>
                    <a:pt x="0" y="524510"/>
                  </a:lnTo>
                  <a:lnTo>
                    <a:pt x="0" y="527049"/>
                  </a:lnTo>
                  <a:lnTo>
                    <a:pt x="55880" y="527049"/>
                  </a:lnTo>
                  <a:lnTo>
                    <a:pt x="55880" y="524510"/>
                  </a:lnTo>
                  <a:close/>
                </a:path>
                <a:path w="55879" h="868679">
                  <a:moveTo>
                    <a:pt x="21590" y="863599"/>
                  </a:moveTo>
                  <a:lnTo>
                    <a:pt x="0" y="863599"/>
                  </a:lnTo>
                  <a:lnTo>
                    <a:pt x="0" y="868679"/>
                  </a:lnTo>
                  <a:lnTo>
                    <a:pt x="2540" y="868679"/>
                  </a:lnTo>
                  <a:lnTo>
                    <a:pt x="2540" y="867410"/>
                  </a:lnTo>
                  <a:lnTo>
                    <a:pt x="12700" y="867410"/>
                  </a:lnTo>
                  <a:lnTo>
                    <a:pt x="12700" y="864869"/>
                  </a:lnTo>
                  <a:lnTo>
                    <a:pt x="21590" y="864869"/>
                  </a:lnTo>
                  <a:lnTo>
                    <a:pt x="21590" y="863599"/>
                  </a:lnTo>
                  <a:close/>
                </a:path>
                <a:path w="55879" h="868679">
                  <a:moveTo>
                    <a:pt x="40640" y="862329"/>
                  </a:moveTo>
                  <a:lnTo>
                    <a:pt x="31750" y="862329"/>
                  </a:lnTo>
                  <a:lnTo>
                    <a:pt x="31750" y="863599"/>
                  </a:lnTo>
                  <a:lnTo>
                    <a:pt x="40640" y="863599"/>
                  </a:lnTo>
                  <a:lnTo>
                    <a:pt x="40640" y="862329"/>
                  </a:lnTo>
                  <a:close/>
                </a:path>
                <a:path w="55879" h="868679">
                  <a:moveTo>
                    <a:pt x="55880" y="857250"/>
                  </a:moveTo>
                  <a:lnTo>
                    <a:pt x="0" y="857250"/>
                  </a:lnTo>
                  <a:lnTo>
                    <a:pt x="0" y="862329"/>
                  </a:lnTo>
                  <a:lnTo>
                    <a:pt x="50800" y="862329"/>
                  </a:lnTo>
                  <a:lnTo>
                    <a:pt x="50800" y="861059"/>
                  </a:lnTo>
                  <a:lnTo>
                    <a:pt x="55880" y="861059"/>
                  </a:lnTo>
                  <a:lnTo>
                    <a:pt x="55880" y="857250"/>
                  </a:lnTo>
                  <a:close/>
                </a:path>
                <a:path w="55879" h="868679">
                  <a:moveTo>
                    <a:pt x="55880" y="850900"/>
                  </a:moveTo>
                  <a:lnTo>
                    <a:pt x="0" y="850900"/>
                  </a:lnTo>
                  <a:lnTo>
                    <a:pt x="0" y="855979"/>
                  </a:lnTo>
                  <a:lnTo>
                    <a:pt x="55880" y="855979"/>
                  </a:lnTo>
                  <a:lnTo>
                    <a:pt x="55880" y="850900"/>
                  </a:lnTo>
                  <a:close/>
                </a:path>
                <a:path w="55879" h="868679">
                  <a:moveTo>
                    <a:pt x="55880" y="844549"/>
                  </a:moveTo>
                  <a:lnTo>
                    <a:pt x="0" y="844549"/>
                  </a:lnTo>
                  <a:lnTo>
                    <a:pt x="0" y="849629"/>
                  </a:lnTo>
                  <a:lnTo>
                    <a:pt x="55880" y="849629"/>
                  </a:lnTo>
                  <a:lnTo>
                    <a:pt x="55880" y="844549"/>
                  </a:lnTo>
                  <a:close/>
                </a:path>
                <a:path w="55879" h="868679">
                  <a:moveTo>
                    <a:pt x="55880" y="838199"/>
                  </a:moveTo>
                  <a:lnTo>
                    <a:pt x="0" y="838199"/>
                  </a:lnTo>
                  <a:lnTo>
                    <a:pt x="0" y="843279"/>
                  </a:lnTo>
                  <a:lnTo>
                    <a:pt x="55880" y="843279"/>
                  </a:lnTo>
                  <a:lnTo>
                    <a:pt x="55880" y="838199"/>
                  </a:lnTo>
                  <a:close/>
                </a:path>
                <a:path w="55879" h="868679">
                  <a:moveTo>
                    <a:pt x="55880" y="831850"/>
                  </a:moveTo>
                  <a:lnTo>
                    <a:pt x="0" y="831850"/>
                  </a:lnTo>
                  <a:lnTo>
                    <a:pt x="0" y="836929"/>
                  </a:lnTo>
                  <a:lnTo>
                    <a:pt x="55880" y="836929"/>
                  </a:lnTo>
                  <a:lnTo>
                    <a:pt x="55880" y="831850"/>
                  </a:lnTo>
                  <a:close/>
                </a:path>
                <a:path w="55879" h="868679">
                  <a:moveTo>
                    <a:pt x="55880" y="825499"/>
                  </a:moveTo>
                  <a:lnTo>
                    <a:pt x="0" y="825499"/>
                  </a:lnTo>
                  <a:lnTo>
                    <a:pt x="0" y="830580"/>
                  </a:lnTo>
                  <a:lnTo>
                    <a:pt x="55880" y="830580"/>
                  </a:lnTo>
                  <a:lnTo>
                    <a:pt x="55880" y="825499"/>
                  </a:lnTo>
                  <a:close/>
                </a:path>
                <a:path w="55879" h="868679">
                  <a:moveTo>
                    <a:pt x="55880" y="819149"/>
                  </a:moveTo>
                  <a:lnTo>
                    <a:pt x="0" y="819149"/>
                  </a:lnTo>
                  <a:lnTo>
                    <a:pt x="0" y="824229"/>
                  </a:lnTo>
                  <a:lnTo>
                    <a:pt x="55880" y="824229"/>
                  </a:lnTo>
                  <a:lnTo>
                    <a:pt x="55880" y="819149"/>
                  </a:lnTo>
                  <a:close/>
                </a:path>
                <a:path w="55879" h="868679">
                  <a:moveTo>
                    <a:pt x="55880" y="812799"/>
                  </a:moveTo>
                  <a:lnTo>
                    <a:pt x="0" y="812799"/>
                  </a:lnTo>
                  <a:lnTo>
                    <a:pt x="0" y="817880"/>
                  </a:lnTo>
                  <a:lnTo>
                    <a:pt x="55880" y="817880"/>
                  </a:lnTo>
                  <a:lnTo>
                    <a:pt x="55880" y="812799"/>
                  </a:lnTo>
                  <a:close/>
                </a:path>
                <a:path w="55879" h="868679">
                  <a:moveTo>
                    <a:pt x="55880" y="806449"/>
                  </a:moveTo>
                  <a:lnTo>
                    <a:pt x="0" y="806449"/>
                  </a:lnTo>
                  <a:lnTo>
                    <a:pt x="0" y="811529"/>
                  </a:lnTo>
                  <a:lnTo>
                    <a:pt x="55880" y="811529"/>
                  </a:lnTo>
                  <a:lnTo>
                    <a:pt x="55880" y="806449"/>
                  </a:lnTo>
                  <a:close/>
                </a:path>
                <a:path w="55879" h="868679">
                  <a:moveTo>
                    <a:pt x="55880" y="800099"/>
                  </a:moveTo>
                  <a:lnTo>
                    <a:pt x="0" y="800099"/>
                  </a:lnTo>
                  <a:lnTo>
                    <a:pt x="0" y="805180"/>
                  </a:lnTo>
                  <a:lnTo>
                    <a:pt x="55880" y="805180"/>
                  </a:lnTo>
                  <a:lnTo>
                    <a:pt x="55880" y="800099"/>
                  </a:lnTo>
                  <a:close/>
                </a:path>
                <a:path w="55879" h="868679">
                  <a:moveTo>
                    <a:pt x="55880" y="793749"/>
                  </a:moveTo>
                  <a:lnTo>
                    <a:pt x="0" y="793749"/>
                  </a:lnTo>
                  <a:lnTo>
                    <a:pt x="0" y="798830"/>
                  </a:lnTo>
                  <a:lnTo>
                    <a:pt x="55880" y="798830"/>
                  </a:lnTo>
                  <a:lnTo>
                    <a:pt x="55880" y="793749"/>
                  </a:lnTo>
                  <a:close/>
                </a:path>
                <a:path w="55879" h="868679">
                  <a:moveTo>
                    <a:pt x="55880" y="787399"/>
                  </a:moveTo>
                  <a:lnTo>
                    <a:pt x="0" y="787399"/>
                  </a:lnTo>
                  <a:lnTo>
                    <a:pt x="0" y="792479"/>
                  </a:lnTo>
                  <a:lnTo>
                    <a:pt x="55880" y="792479"/>
                  </a:lnTo>
                  <a:lnTo>
                    <a:pt x="55880" y="787399"/>
                  </a:lnTo>
                  <a:close/>
                </a:path>
                <a:path w="55879" h="868679">
                  <a:moveTo>
                    <a:pt x="55880" y="781049"/>
                  </a:moveTo>
                  <a:lnTo>
                    <a:pt x="0" y="781049"/>
                  </a:lnTo>
                  <a:lnTo>
                    <a:pt x="0" y="786129"/>
                  </a:lnTo>
                  <a:lnTo>
                    <a:pt x="55880" y="786129"/>
                  </a:lnTo>
                  <a:lnTo>
                    <a:pt x="55880" y="781049"/>
                  </a:lnTo>
                  <a:close/>
                </a:path>
                <a:path w="55879" h="868679">
                  <a:moveTo>
                    <a:pt x="55880" y="774699"/>
                  </a:moveTo>
                  <a:lnTo>
                    <a:pt x="0" y="774699"/>
                  </a:lnTo>
                  <a:lnTo>
                    <a:pt x="0" y="779780"/>
                  </a:lnTo>
                  <a:lnTo>
                    <a:pt x="55880" y="779780"/>
                  </a:lnTo>
                  <a:lnTo>
                    <a:pt x="55880" y="774699"/>
                  </a:lnTo>
                  <a:close/>
                </a:path>
                <a:path w="55879" h="868679">
                  <a:moveTo>
                    <a:pt x="55880" y="768349"/>
                  </a:moveTo>
                  <a:lnTo>
                    <a:pt x="0" y="768349"/>
                  </a:lnTo>
                  <a:lnTo>
                    <a:pt x="0" y="773430"/>
                  </a:lnTo>
                  <a:lnTo>
                    <a:pt x="55880" y="773430"/>
                  </a:lnTo>
                  <a:lnTo>
                    <a:pt x="55880" y="768349"/>
                  </a:lnTo>
                  <a:close/>
                </a:path>
                <a:path w="55879" h="868679">
                  <a:moveTo>
                    <a:pt x="55880" y="761999"/>
                  </a:moveTo>
                  <a:lnTo>
                    <a:pt x="0" y="761999"/>
                  </a:lnTo>
                  <a:lnTo>
                    <a:pt x="0" y="767079"/>
                  </a:lnTo>
                  <a:lnTo>
                    <a:pt x="55880" y="767079"/>
                  </a:lnTo>
                  <a:lnTo>
                    <a:pt x="55880" y="761999"/>
                  </a:lnTo>
                  <a:close/>
                </a:path>
                <a:path w="55879" h="868679">
                  <a:moveTo>
                    <a:pt x="55880" y="755649"/>
                  </a:moveTo>
                  <a:lnTo>
                    <a:pt x="0" y="755649"/>
                  </a:lnTo>
                  <a:lnTo>
                    <a:pt x="0" y="760729"/>
                  </a:lnTo>
                  <a:lnTo>
                    <a:pt x="55880" y="760729"/>
                  </a:lnTo>
                  <a:lnTo>
                    <a:pt x="55880" y="755649"/>
                  </a:lnTo>
                  <a:close/>
                </a:path>
                <a:path w="55879" h="868679">
                  <a:moveTo>
                    <a:pt x="55880" y="749299"/>
                  </a:moveTo>
                  <a:lnTo>
                    <a:pt x="0" y="749299"/>
                  </a:lnTo>
                  <a:lnTo>
                    <a:pt x="0" y="754379"/>
                  </a:lnTo>
                  <a:lnTo>
                    <a:pt x="55880" y="754379"/>
                  </a:lnTo>
                  <a:lnTo>
                    <a:pt x="55880" y="749299"/>
                  </a:lnTo>
                  <a:close/>
                </a:path>
                <a:path w="55879" h="868679">
                  <a:moveTo>
                    <a:pt x="55880" y="742949"/>
                  </a:moveTo>
                  <a:lnTo>
                    <a:pt x="0" y="742949"/>
                  </a:lnTo>
                  <a:lnTo>
                    <a:pt x="0" y="748030"/>
                  </a:lnTo>
                  <a:lnTo>
                    <a:pt x="55880" y="748030"/>
                  </a:lnTo>
                  <a:lnTo>
                    <a:pt x="55880" y="742949"/>
                  </a:lnTo>
                  <a:close/>
                </a:path>
                <a:path w="55879" h="868679">
                  <a:moveTo>
                    <a:pt x="55880" y="736599"/>
                  </a:moveTo>
                  <a:lnTo>
                    <a:pt x="0" y="736599"/>
                  </a:lnTo>
                  <a:lnTo>
                    <a:pt x="0" y="741679"/>
                  </a:lnTo>
                  <a:lnTo>
                    <a:pt x="55880" y="741679"/>
                  </a:lnTo>
                  <a:lnTo>
                    <a:pt x="55880" y="736599"/>
                  </a:lnTo>
                  <a:close/>
                </a:path>
                <a:path w="55879" h="868679">
                  <a:moveTo>
                    <a:pt x="55880" y="730249"/>
                  </a:moveTo>
                  <a:lnTo>
                    <a:pt x="0" y="730249"/>
                  </a:lnTo>
                  <a:lnTo>
                    <a:pt x="0" y="735330"/>
                  </a:lnTo>
                  <a:lnTo>
                    <a:pt x="55880" y="735330"/>
                  </a:lnTo>
                  <a:lnTo>
                    <a:pt x="55880" y="730249"/>
                  </a:lnTo>
                  <a:close/>
                </a:path>
                <a:path w="55879" h="868679">
                  <a:moveTo>
                    <a:pt x="55880" y="723900"/>
                  </a:moveTo>
                  <a:lnTo>
                    <a:pt x="0" y="723900"/>
                  </a:lnTo>
                  <a:lnTo>
                    <a:pt x="0" y="728980"/>
                  </a:lnTo>
                  <a:lnTo>
                    <a:pt x="55880" y="728980"/>
                  </a:lnTo>
                  <a:lnTo>
                    <a:pt x="55880" y="723900"/>
                  </a:lnTo>
                  <a:close/>
                </a:path>
                <a:path w="55879" h="868679">
                  <a:moveTo>
                    <a:pt x="55880" y="717549"/>
                  </a:moveTo>
                  <a:lnTo>
                    <a:pt x="0" y="717549"/>
                  </a:lnTo>
                  <a:lnTo>
                    <a:pt x="0" y="722629"/>
                  </a:lnTo>
                  <a:lnTo>
                    <a:pt x="55880" y="722629"/>
                  </a:lnTo>
                  <a:lnTo>
                    <a:pt x="55880" y="717549"/>
                  </a:lnTo>
                  <a:close/>
                </a:path>
                <a:path w="55879" h="868679">
                  <a:moveTo>
                    <a:pt x="55880" y="711199"/>
                  </a:moveTo>
                  <a:lnTo>
                    <a:pt x="0" y="711199"/>
                  </a:lnTo>
                  <a:lnTo>
                    <a:pt x="0" y="716280"/>
                  </a:lnTo>
                  <a:lnTo>
                    <a:pt x="55880" y="716280"/>
                  </a:lnTo>
                  <a:lnTo>
                    <a:pt x="55880" y="711199"/>
                  </a:lnTo>
                  <a:close/>
                </a:path>
                <a:path w="55879" h="868679">
                  <a:moveTo>
                    <a:pt x="55880" y="704849"/>
                  </a:moveTo>
                  <a:lnTo>
                    <a:pt x="0" y="704849"/>
                  </a:lnTo>
                  <a:lnTo>
                    <a:pt x="0" y="709929"/>
                  </a:lnTo>
                  <a:lnTo>
                    <a:pt x="55880" y="709929"/>
                  </a:lnTo>
                  <a:lnTo>
                    <a:pt x="55880" y="704849"/>
                  </a:lnTo>
                  <a:close/>
                </a:path>
                <a:path w="55879" h="868679">
                  <a:moveTo>
                    <a:pt x="55880" y="698499"/>
                  </a:moveTo>
                  <a:lnTo>
                    <a:pt x="0" y="698499"/>
                  </a:lnTo>
                  <a:lnTo>
                    <a:pt x="0" y="703580"/>
                  </a:lnTo>
                  <a:lnTo>
                    <a:pt x="55880" y="703580"/>
                  </a:lnTo>
                  <a:lnTo>
                    <a:pt x="55880" y="698499"/>
                  </a:lnTo>
                  <a:close/>
                </a:path>
                <a:path w="55879" h="868679">
                  <a:moveTo>
                    <a:pt x="55880" y="692149"/>
                  </a:moveTo>
                  <a:lnTo>
                    <a:pt x="0" y="692149"/>
                  </a:lnTo>
                  <a:lnTo>
                    <a:pt x="0" y="697229"/>
                  </a:lnTo>
                  <a:lnTo>
                    <a:pt x="55880" y="697229"/>
                  </a:lnTo>
                  <a:lnTo>
                    <a:pt x="55880" y="692149"/>
                  </a:lnTo>
                  <a:close/>
                </a:path>
                <a:path w="55879" h="868679">
                  <a:moveTo>
                    <a:pt x="55880" y="685799"/>
                  </a:moveTo>
                  <a:lnTo>
                    <a:pt x="0" y="685799"/>
                  </a:lnTo>
                  <a:lnTo>
                    <a:pt x="0" y="690879"/>
                  </a:lnTo>
                  <a:lnTo>
                    <a:pt x="55880" y="690879"/>
                  </a:lnTo>
                  <a:lnTo>
                    <a:pt x="55880" y="685799"/>
                  </a:lnTo>
                  <a:close/>
                </a:path>
                <a:path w="55879" h="868679">
                  <a:moveTo>
                    <a:pt x="55880" y="679449"/>
                  </a:moveTo>
                  <a:lnTo>
                    <a:pt x="0" y="679449"/>
                  </a:lnTo>
                  <a:lnTo>
                    <a:pt x="0" y="684530"/>
                  </a:lnTo>
                  <a:lnTo>
                    <a:pt x="55880" y="684530"/>
                  </a:lnTo>
                  <a:lnTo>
                    <a:pt x="55880" y="679449"/>
                  </a:lnTo>
                  <a:close/>
                </a:path>
                <a:path w="55879" h="868679">
                  <a:moveTo>
                    <a:pt x="55880" y="673099"/>
                  </a:moveTo>
                  <a:lnTo>
                    <a:pt x="0" y="673099"/>
                  </a:lnTo>
                  <a:lnTo>
                    <a:pt x="0" y="678179"/>
                  </a:lnTo>
                  <a:lnTo>
                    <a:pt x="55880" y="678179"/>
                  </a:lnTo>
                  <a:lnTo>
                    <a:pt x="55880" y="673099"/>
                  </a:lnTo>
                  <a:close/>
                </a:path>
                <a:path w="55879" h="868679">
                  <a:moveTo>
                    <a:pt x="55880" y="666749"/>
                  </a:moveTo>
                  <a:lnTo>
                    <a:pt x="0" y="666749"/>
                  </a:lnTo>
                  <a:lnTo>
                    <a:pt x="0" y="671830"/>
                  </a:lnTo>
                  <a:lnTo>
                    <a:pt x="55880" y="671830"/>
                  </a:lnTo>
                  <a:lnTo>
                    <a:pt x="55880" y="666749"/>
                  </a:lnTo>
                  <a:close/>
                </a:path>
                <a:path w="55879" h="868679">
                  <a:moveTo>
                    <a:pt x="55880" y="660399"/>
                  </a:moveTo>
                  <a:lnTo>
                    <a:pt x="0" y="660399"/>
                  </a:lnTo>
                  <a:lnTo>
                    <a:pt x="0" y="665480"/>
                  </a:lnTo>
                  <a:lnTo>
                    <a:pt x="55880" y="665480"/>
                  </a:lnTo>
                  <a:lnTo>
                    <a:pt x="55880" y="660399"/>
                  </a:lnTo>
                  <a:close/>
                </a:path>
                <a:path w="55879" h="868679">
                  <a:moveTo>
                    <a:pt x="55880" y="654049"/>
                  </a:moveTo>
                  <a:lnTo>
                    <a:pt x="0" y="654049"/>
                  </a:lnTo>
                  <a:lnTo>
                    <a:pt x="0" y="659129"/>
                  </a:lnTo>
                  <a:lnTo>
                    <a:pt x="55880" y="659129"/>
                  </a:lnTo>
                  <a:lnTo>
                    <a:pt x="55880" y="654049"/>
                  </a:lnTo>
                  <a:close/>
                </a:path>
                <a:path w="55879" h="868679">
                  <a:moveTo>
                    <a:pt x="55880" y="647699"/>
                  </a:moveTo>
                  <a:lnTo>
                    <a:pt x="0" y="647699"/>
                  </a:lnTo>
                  <a:lnTo>
                    <a:pt x="0" y="652779"/>
                  </a:lnTo>
                  <a:lnTo>
                    <a:pt x="55880" y="652779"/>
                  </a:lnTo>
                  <a:lnTo>
                    <a:pt x="55880" y="647699"/>
                  </a:lnTo>
                  <a:close/>
                </a:path>
                <a:path w="55879" h="868679">
                  <a:moveTo>
                    <a:pt x="55880" y="641349"/>
                  </a:moveTo>
                  <a:lnTo>
                    <a:pt x="0" y="641349"/>
                  </a:lnTo>
                  <a:lnTo>
                    <a:pt x="0" y="646430"/>
                  </a:lnTo>
                  <a:lnTo>
                    <a:pt x="55880" y="646430"/>
                  </a:lnTo>
                  <a:lnTo>
                    <a:pt x="55880" y="641349"/>
                  </a:lnTo>
                  <a:close/>
                </a:path>
                <a:path w="55879" h="868679">
                  <a:moveTo>
                    <a:pt x="55880" y="634999"/>
                  </a:moveTo>
                  <a:lnTo>
                    <a:pt x="0" y="634999"/>
                  </a:lnTo>
                  <a:lnTo>
                    <a:pt x="0" y="640079"/>
                  </a:lnTo>
                  <a:lnTo>
                    <a:pt x="55880" y="640079"/>
                  </a:lnTo>
                  <a:lnTo>
                    <a:pt x="55880" y="634999"/>
                  </a:lnTo>
                  <a:close/>
                </a:path>
                <a:path w="55879" h="868679">
                  <a:moveTo>
                    <a:pt x="55880" y="628649"/>
                  </a:moveTo>
                  <a:lnTo>
                    <a:pt x="0" y="628649"/>
                  </a:lnTo>
                  <a:lnTo>
                    <a:pt x="0" y="633729"/>
                  </a:lnTo>
                  <a:lnTo>
                    <a:pt x="55880" y="633729"/>
                  </a:lnTo>
                  <a:lnTo>
                    <a:pt x="55880" y="628649"/>
                  </a:lnTo>
                  <a:close/>
                </a:path>
                <a:path w="55879" h="868679">
                  <a:moveTo>
                    <a:pt x="55880" y="622299"/>
                  </a:moveTo>
                  <a:lnTo>
                    <a:pt x="0" y="622299"/>
                  </a:lnTo>
                  <a:lnTo>
                    <a:pt x="0" y="627379"/>
                  </a:lnTo>
                  <a:lnTo>
                    <a:pt x="55880" y="627379"/>
                  </a:lnTo>
                  <a:lnTo>
                    <a:pt x="55880" y="622299"/>
                  </a:lnTo>
                  <a:close/>
                </a:path>
                <a:path w="55879" h="868679">
                  <a:moveTo>
                    <a:pt x="55880" y="615949"/>
                  </a:moveTo>
                  <a:lnTo>
                    <a:pt x="0" y="615949"/>
                  </a:lnTo>
                  <a:lnTo>
                    <a:pt x="0" y="621029"/>
                  </a:lnTo>
                  <a:lnTo>
                    <a:pt x="55880" y="621029"/>
                  </a:lnTo>
                  <a:lnTo>
                    <a:pt x="55880" y="615949"/>
                  </a:lnTo>
                  <a:close/>
                </a:path>
                <a:path w="55879" h="868679">
                  <a:moveTo>
                    <a:pt x="55880" y="609599"/>
                  </a:moveTo>
                  <a:lnTo>
                    <a:pt x="0" y="609599"/>
                  </a:lnTo>
                  <a:lnTo>
                    <a:pt x="0" y="614680"/>
                  </a:lnTo>
                  <a:lnTo>
                    <a:pt x="55880" y="614680"/>
                  </a:lnTo>
                  <a:lnTo>
                    <a:pt x="55880" y="609599"/>
                  </a:lnTo>
                  <a:close/>
                </a:path>
                <a:path w="55879" h="868679">
                  <a:moveTo>
                    <a:pt x="55880" y="603249"/>
                  </a:moveTo>
                  <a:lnTo>
                    <a:pt x="0" y="603249"/>
                  </a:lnTo>
                  <a:lnTo>
                    <a:pt x="0" y="608329"/>
                  </a:lnTo>
                  <a:lnTo>
                    <a:pt x="55880" y="608329"/>
                  </a:lnTo>
                  <a:lnTo>
                    <a:pt x="55880" y="603249"/>
                  </a:lnTo>
                  <a:close/>
                </a:path>
                <a:path w="55879" h="868679">
                  <a:moveTo>
                    <a:pt x="55880" y="596899"/>
                  </a:moveTo>
                  <a:lnTo>
                    <a:pt x="0" y="596899"/>
                  </a:lnTo>
                  <a:lnTo>
                    <a:pt x="0" y="601979"/>
                  </a:lnTo>
                  <a:lnTo>
                    <a:pt x="55880" y="601979"/>
                  </a:lnTo>
                  <a:lnTo>
                    <a:pt x="55880" y="596899"/>
                  </a:lnTo>
                  <a:close/>
                </a:path>
                <a:path w="55879" h="868679">
                  <a:moveTo>
                    <a:pt x="55880" y="590549"/>
                  </a:moveTo>
                  <a:lnTo>
                    <a:pt x="0" y="590549"/>
                  </a:lnTo>
                  <a:lnTo>
                    <a:pt x="0" y="595629"/>
                  </a:lnTo>
                  <a:lnTo>
                    <a:pt x="55880" y="595629"/>
                  </a:lnTo>
                  <a:lnTo>
                    <a:pt x="55880" y="590549"/>
                  </a:lnTo>
                  <a:close/>
                </a:path>
                <a:path w="55879" h="868679">
                  <a:moveTo>
                    <a:pt x="55880" y="584199"/>
                  </a:moveTo>
                  <a:lnTo>
                    <a:pt x="0" y="584199"/>
                  </a:lnTo>
                  <a:lnTo>
                    <a:pt x="0" y="589280"/>
                  </a:lnTo>
                  <a:lnTo>
                    <a:pt x="55880" y="589280"/>
                  </a:lnTo>
                  <a:lnTo>
                    <a:pt x="55880" y="584199"/>
                  </a:lnTo>
                  <a:close/>
                </a:path>
                <a:path w="55879" h="868679">
                  <a:moveTo>
                    <a:pt x="55880" y="577849"/>
                  </a:moveTo>
                  <a:lnTo>
                    <a:pt x="0" y="577849"/>
                  </a:lnTo>
                  <a:lnTo>
                    <a:pt x="0" y="582929"/>
                  </a:lnTo>
                  <a:lnTo>
                    <a:pt x="55880" y="582929"/>
                  </a:lnTo>
                  <a:lnTo>
                    <a:pt x="55880" y="577849"/>
                  </a:lnTo>
                  <a:close/>
                </a:path>
                <a:path w="55879" h="868679">
                  <a:moveTo>
                    <a:pt x="55880" y="571499"/>
                  </a:moveTo>
                  <a:lnTo>
                    <a:pt x="0" y="571499"/>
                  </a:lnTo>
                  <a:lnTo>
                    <a:pt x="0" y="576579"/>
                  </a:lnTo>
                  <a:lnTo>
                    <a:pt x="55880" y="576579"/>
                  </a:lnTo>
                  <a:lnTo>
                    <a:pt x="55880" y="571499"/>
                  </a:lnTo>
                  <a:close/>
                </a:path>
                <a:path w="55879" h="868679">
                  <a:moveTo>
                    <a:pt x="55880" y="565149"/>
                  </a:moveTo>
                  <a:lnTo>
                    <a:pt x="0" y="565149"/>
                  </a:lnTo>
                  <a:lnTo>
                    <a:pt x="0" y="570230"/>
                  </a:lnTo>
                  <a:lnTo>
                    <a:pt x="55880" y="570230"/>
                  </a:lnTo>
                  <a:lnTo>
                    <a:pt x="55880" y="565149"/>
                  </a:lnTo>
                  <a:close/>
                </a:path>
                <a:path w="55879" h="868679">
                  <a:moveTo>
                    <a:pt x="55880" y="558799"/>
                  </a:moveTo>
                  <a:lnTo>
                    <a:pt x="0" y="558799"/>
                  </a:lnTo>
                  <a:lnTo>
                    <a:pt x="0" y="563880"/>
                  </a:lnTo>
                  <a:lnTo>
                    <a:pt x="55880" y="563880"/>
                  </a:lnTo>
                  <a:lnTo>
                    <a:pt x="55880" y="558799"/>
                  </a:lnTo>
                  <a:close/>
                </a:path>
                <a:path w="55879" h="868679">
                  <a:moveTo>
                    <a:pt x="55880" y="552449"/>
                  </a:moveTo>
                  <a:lnTo>
                    <a:pt x="0" y="552449"/>
                  </a:lnTo>
                  <a:lnTo>
                    <a:pt x="0" y="557530"/>
                  </a:lnTo>
                  <a:lnTo>
                    <a:pt x="55880" y="557530"/>
                  </a:lnTo>
                  <a:lnTo>
                    <a:pt x="55880" y="552449"/>
                  </a:lnTo>
                  <a:close/>
                </a:path>
                <a:path w="55879" h="868679">
                  <a:moveTo>
                    <a:pt x="55880" y="546099"/>
                  </a:moveTo>
                  <a:lnTo>
                    <a:pt x="0" y="546099"/>
                  </a:lnTo>
                  <a:lnTo>
                    <a:pt x="0" y="551179"/>
                  </a:lnTo>
                  <a:lnTo>
                    <a:pt x="55880" y="551179"/>
                  </a:lnTo>
                  <a:lnTo>
                    <a:pt x="55880" y="546099"/>
                  </a:lnTo>
                  <a:close/>
                </a:path>
                <a:path w="55879" h="868679">
                  <a:moveTo>
                    <a:pt x="55880" y="539749"/>
                  </a:moveTo>
                  <a:lnTo>
                    <a:pt x="0" y="539749"/>
                  </a:lnTo>
                  <a:lnTo>
                    <a:pt x="0" y="544830"/>
                  </a:lnTo>
                  <a:lnTo>
                    <a:pt x="55880" y="544830"/>
                  </a:lnTo>
                  <a:lnTo>
                    <a:pt x="55880" y="539749"/>
                  </a:lnTo>
                  <a:close/>
                </a:path>
                <a:path w="55879" h="868679">
                  <a:moveTo>
                    <a:pt x="55880" y="533399"/>
                  </a:moveTo>
                  <a:lnTo>
                    <a:pt x="0" y="533399"/>
                  </a:lnTo>
                  <a:lnTo>
                    <a:pt x="0" y="538480"/>
                  </a:lnTo>
                  <a:lnTo>
                    <a:pt x="55880" y="538480"/>
                  </a:lnTo>
                  <a:lnTo>
                    <a:pt x="55880" y="533399"/>
                  </a:lnTo>
                  <a:close/>
                </a:path>
                <a:path w="55879" h="868679">
                  <a:moveTo>
                    <a:pt x="55880" y="528319"/>
                  </a:moveTo>
                  <a:lnTo>
                    <a:pt x="0" y="528319"/>
                  </a:lnTo>
                  <a:lnTo>
                    <a:pt x="0" y="532129"/>
                  </a:lnTo>
                  <a:lnTo>
                    <a:pt x="55880" y="532129"/>
                  </a:lnTo>
                  <a:lnTo>
                    <a:pt x="55880" y="528319"/>
                  </a:lnTo>
                  <a:close/>
                </a:path>
              </a:pathLst>
            </a:custGeom>
            <a:solidFill>
              <a:srgbClr val="277827"/>
            </a:solidFill>
          </p:spPr>
          <p:txBody>
            <a:bodyPr wrap="square" lIns="0" tIns="0" rIns="0" bIns="0" rtlCol="0"/>
            <a:lstStyle/>
            <a:p>
              <a:endParaRPr/>
            </a:p>
          </p:txBody>
        </p:sp>
        <p:sp>
          <p:nvSpPr>
            <p:cNvPr id="951" name="object 951"/>
            <p:cNvSpPr/>
            <p:nvPr/>
          </p:nvSpPr>
          <p:spPr>
            <a:xfrm>
              <a:off x="6192520" y="5516879"/>
              <a:ext cx="54610" cy="873760"/>
            </a:xfrm>
            <a:custGeom>
              <a:avLst/>
              <a:gdLst/>
              <a:ahLst/>
              <a:cxnLst/>
              <a:rect l="l" t="t" r="r" b="b"/>
              <a:pathLst>
                <a:path w="54610" h="873760">
                  <a:moveTo>
                    <a:pt x="54609" y="0"/>
                  </a:moveTo>
                  <a:lnTo>
                    <a:pt x="50800" y="0"/>
                  </a:lnTo>
                  <a:lnTo>
                    <a:pt x="50800" y="1270"/>
                  </a:lnTo>
                  <a:lnTo>
                    <a:pt x="0" y="1270"/>
                  </a:lnTo>
                  <a:lnTo>
                    <a:pt x="0" y="5080"/>
                  </a:lnTo>
                  <a:lnTo>
                    <a:pt x="54609" y="5080"/>
                  </a:lnTo>
                  <a:lnTo>
                    <a:pt x="54609" y="0"/>
                  </a:lnTo>
                  <a:close/>
                </a:path>
                <a:path w="54610" h="873760">
                  <a:moveTo>
                    <a:pt x="54609" y="5080"/>
                  </a:moveTo>
                  <a:lnTo>
                    <a:pt x="0" y="5080"/>
                  </a:lnTo>
                  <a:lnTo>
                    <a:pt x="0" y="15240"/>
                  </a:lnTo>
                  <a:lnTo>
                    <a:pt x="54609" y="15240"/>
                  </a:lnTo>
                  <a:lnTo>
                    <a:pt x="54609" y="5080"/>
                  </a:lnTo>
                  <a:close/>
                </a:path>
                <a:path w="54610" h="873760">
                  <a:moveTo>
                    <a:pt x="54609" y="15240"/>
                  </a:moveTo>
                  <a:lnTo>
                    <a:pt x="0" y="15240"/>
                  </a:lnTo>
                  <a:lnTo>
                    <a:pt x="0" y="17780"/>
                  </a:lnTo>
                  <a:lnTo>
                    <a:pt x="54609" y="17780"/>
                  </a:lnTo>
                  <a:lnTo>
                    <a:pt x="54609" y="15240"/>
                  </a:lnTo>
                  <a:close/>
                </a:path>
                <a:path w="54610" h="873760">
                  <a:moveTo>
                    <a:pt x="54609" y="17780"/>
                  </a:moveTo>
                  <a:lnTo>
                    <a:pt x="0" y="17780"/>
                  </a:lnTo>
                  <a:lnTo>
                    <a:pt x="0" y="21590"/>
                  </a:lnTo>
                  <a:lnTo>
                    <a:pt x="54609" y="21590"/>
                  </a:lnTo>
                  <a:lnTo>
                    <a:pt x="54609" y="17780"/>
                  </a:lnTo>
                  <a:close/>
                </a:path>
                <a:path w="54610" h="873760">
                  <a:moveTo>
                    <a:pt x="54609" y="21590"/>
                  </a:moveTo>
                  <a:lnTo>
                    <a:pt x="0" y="21590"/>
                  </a:lnTo>
                  <a:lnTo>
                    <a:pt x="0" y="24130"/>
                  </a:lnTo>
                  <a:lnTo>
                    <a:pt x="54609" y="24130"/>
                  </a:lnTo>
                  <a:lnTo>
                    <a:pt x="54609" y="21590"/>
                  </a:lnTo>
                  <a:close/>
                </a:path>
                <a:path w="54610" h="873760">
                  <a:moveTo>
                    <a:pt x="54609" y="24130"/>
                  </a:moveTo>
                  <a:lnTo>
                    <a:pt x="0" y="24130"/>
                  </a:lnTo>
                  <a:lnTo>
                    <a:pt x="0" y="27940"/>
                  </a:lnTo>
                  <a:lnTo>
                    <a:pt x="54609" y="27940"/>
                  </a:lnTo>
                  <a:lnTo>
                    <a:pt x="54609" y="24130"/>
                  </a:lnTo>
                  <a:close/>
                </a:path>
                <a:path w="54610" h="873760">
                  <a:moveTo>
                    <a:pt x="54609" y="27940"/>
                  </a:moveTo>
                  <a:lnTo>
                    <a:pt x="0" y="27940"/>
                  </a:lnTo>
                  <a:lnTo>
                    <a:pt x="0" y="40640"/>
                  </a:lnTo>
                  <a:lnTo>
                    <a:pt x="54609" y="40640"/>
                  </a:lnTo>
                  <a:lnTo>
                    <a:pt x="54609" y="27940"/>
                  </a:lnTo>
                  <a:close/>
                </a:path>
                <a:path w="54610" h="873760">
                  <a:moveTo>
                    <a:pt x="54609" y="40640"/>
                  </a:moveTo>
                  <a:lnTo>
                    <a:pt x="0" y="40640"/>
                  </a:lnTo>
                  <a:lnTo>
                    <a:pt x="0" y="43180"/>
                  </a:lnTo>
                  <a:lnTo>
                    <a:pt x="54609" y="43180"/>
                  </a:lnTo>
                  <a:lnTo>
                    <a:pt x="54609" y="40640"/>
                  </a:lnTo>
                  <a:close/>
                </a:path>
                <a:path w="54610" h="873760">
                  <a:moveTo>
                    <a:pt x="54609" y="43180"/>
                  </a:moveTo>
                  <a:lnTo>
                    <a:pt x="0" y="43180"/>
                  </a:lnTo>
                  <a:lnTo>
                    <a:pt x="0" y="46990"/>
                  </a:lnTo>
                  <a:lnTo>
                    <a:pt x="54609" y="46990"/>
                  </a:lnTo>
                  <a:lnTo>
                    <a:pt x="54609" y="43180"/>
                  </a:lnTo>
                  <a:close/>
                </a:path>
                <a:path w="54610" h="873760">
                  <a:moveTo>
                    <a:pt x="54609" y="46990"/>
                  </a:moveTo>
                  <a:lnTo>
                    <a:pt x="0" y="46990"/>
                  </a:lnTo>
                  <a:lnTo>
                    <a:pt x="0" y="53340"/>
                  </a:lnTo>
                  <a:lnTo>
                    <a:pt x="54609" y="53340"/>
                  </a:lnTo>
                  <a:lnTo>
                    <a:pt x="54609" y="46990"/>
                  </a:lnTo>
                  <a:close/>
                </a:path>
                <a:path w="54610" h="873760">
                  <a:moveTo>
                    <a:pt x="54609" y="53340"/>
                  </a:moveTo>
                  <a:lnTo>
                    <a:pt x="0" y="53340"/>
                  </a:lnTo>
                  <a:lnTo>
                    <a:pt x="0" y="55880"/>
                  </a:lnTo>
                  <a:lnTo>
                    <a:pt x="54609" y="55880"/>
                  </a:lnTo>
                  <a:lnTo>
                    <a:pt x="54609" y="53340"/>
                  </a:lnTo>
                  <a:close/>
                </a:path>
                <a:path w="54610" h="873760">
                  <a:moveTo>
                    <a:pt x="54609" y="55880"/>
                  </a:moveTo>
                  <a:lnTo>
                    <a:pt x="0" y="55880"/>
                  </a:lnTo>
                  <a:lnTo>
                    <a:pt x="0" y="72390"/>
                  </a:lnTo>
                  <a:lnTo>
                    <a:pt x="54609" y="72390"/>
                  </a:lnTo>
                  <a:lnTo>
                    <a:pt x="54609" y="55880"/>
                  </a:lnTo>
                  <a:close/>
                </a:path>
                <a:path w="54610" h="873760">
                  <a:moveTo>
                    <a:pt x="54609" y="72390"/>
                  </a:moveTo>
                  <a:lnTo>
                    <a:pt x="0" y="72390"/>
                  </a:lnTo>
                  <a:lnTo>
                    <a:pt x="0" y="74930"/>
                  </a:lnTo>
                  <a:lnTo>
                    <a:pt x="54609" y="74930"/>
                  </a:lnTo>
                  <a:lnTo>
                    <a:pt x="54609" y="72390"/>
                  </a:lnTo>
                  <a:close/>
                </a:path>
                <a:path w="54610" h="873760">
                  <a:moveTo>
                    <a:pt x="54609" y="74930"/>
                  </a:moveTo>
                  <a:lnTo>
                    <a:pt x="0" y="74930"/>
                  </a:lnTo>
                  <a:lnTo>
                    <a:pt x="0" y="78740"/>
                  </a:lnTo>
                  <a:lnTo>
                    <a:pt x="54609" y="78740"/>
                  </a:lnTo>
                  <a:lnTo>
                    <a:pt x="54609" y="74930"/>
                  </a:lnTo>
                  <a:close/>
                </a:path>
                <a:path w="54610" h="873760">
                  <a:moveTo>
                    <a:pt x="54609" y="78740"/>
                  </a:moveTo>
                  <a:lnTo>
                    <a:pt x="0" y="78740"/>
                  </a:lnTo>
                  <a:lnTo>
                    <a:pt x="0" y="81280"/>
                  </a:lnTo>
                  <a:lnTo>
                    <a:pt x="54609" y="81280"/>
                  </a:lnTo>
                  <a:lnTo>
                    <a:pt x="54609" y="78740"/>
                  </a:lnTo>
                  <a:close/>
                </a:path>
                <a:path w="54610" h="873760">
                  <a:moveTo>
                    <a:pt x="54609" y="81280"/>
                  </a:moveTo>
                  <a:lnTo>
                    <a:pt x="0" y="81280"/>
                  </a:lnTo>
                  <a:lnTo>
                    <a:pt x="0" y="85090"/>
                  </a:lnTo>
                  <a:lnTo>
                    <a:pt x="54609" y="85090"/>
                  </a:lnTo>
                  <a:lnTo>
                    <a:pt x="54609" y="81280"/>
                  </a:lnTo>
                  <a:close/>
                </a:path>
                <a:path w="54610" h="873760">
                  <a:moveTo>
                    <a:pt x="54609" y="85090"/>
                  </a:moveTo>
                  <a:lnTo>
                    <a:pt x="0" y="85090"/>
                  </a:lnTo>
                  <a:lnTo>
                    <a:pt x="0" y="91440"/>
                  </a:lnTo>
                  <a:lnTo>
                    <a:pt x="54609" y="91440"/>
                  </a:lnTo>
                  <a:lnTo>
                    <a:pt x="54609" y="85090"/>
                  </a:lnTo>
                  <a:close/>
                </a:path>
                <a:path w="54610" h="873760">
                  <a:moveTo>
                    <a:pt x="54609" y="91440"/>
                  </a:moveTo>
                  <a:lnTo>
                    <a:pt x="0" y="91440"/>
                  </a:lnTo>
                  <a:lnTo>
                    <a:pt x="0" y="97790"/>
                  </a:lnTo>
                  <a:lnTo>
                    <a:pt x="54609" y="97790"/>
                  </a:lnTo>
                  <a:lnTo>
                    <a:pt x="54609" y="91440"/>
                  </a:lnTo>
                  <a:close/>
                </a:path>
                <a:path w="54610" h="873760">
                  <a:moveTo>
                    <a:pt x="54609" y="97790"/>
                  </a:moveTo>
                  <a:lnTo>
                    <a:pt x="0" y="97790"/>
                  </a:lnTo>
                  <a:lnTo>
                    <a:pt x="0" y="100330"/>
                  </a:lnTo>
                  <a:lnTo>
                    <a:pt x="54609" y="100330"/>
                  </a:lnTo>
                  <a:lnTo>
                    <a:pt x="54609" y="97790"/>
                  </a:lnTo>
                  <a:close/>
                </a:path>
                <a:path w="54610" h="873760">
                  <a:moveTo>
                    <a:pt x="54609" y="100330"/>
                  </a:moveTo>
                  <a:lnTo>
                    <a:pt x="0" y="100330"/>
                  </a:lnTo>
                  <a:lnTo>
                    <a:pt x="0" y="104140"/>
                  </a:lnTo>
                  <a:lnTo>
                    <a:pt x="54609" y="104140"/>
                  </a:lnTo>
                  <a:lnTo>
                    <a:pt x="54609" y="100330"/>
                  </a:lnTo>
                  <a:close/>
                </a:path>
                <a:path w="54610" h="873760">
                  <a:moveTo>
                    <a:pt x="54609" y="104140"/>
                  </a:moveTo>
                  <a:lnTo>
                    <a:pt x="0" y="104140"/>
                  </a:lnTo>
                  <a:lnTo>
                    <a:pt x="0" y="110490"/>
                  </a:lnTo>
                  <a:lnTo>
                    <a:pt x="54609" y="110490"/>
                  </a:lnTo>
                  <a:lnTo>
                    <a:pt x="54609" y="104140"/>
                  </a:lnTo>
                  <a:close/>
                </a:path>
                <a:path w="54610" h="873760">
                  <a:moveTo>
                    <a:pt x="54609" y="110490"/>
                  </a:moveTo>
                  <a:lnTo>
                    <a:pt x="0" y="110490"/>
                  </a:lnTo>
                  <a:lnTo>
                    <a:pt x="0" y="116840"/>
                  </a:lnTo>
                  <a:lnTo>
                    <a:pt x="54609" y="116840"/>
                  </a:lnTo>
                  <a:lnTo>
                    <a:pt x="54609" y="110490"/>
                  </a:lnTo>
                  <a:close/>
                </a:path>
                <a:path w="54610" h="873760">
                  <a:moveTo>
                    <a:pt x="54609" y="116840"/>
                  </a:moveTo>
                  <a:lnTo>
                    <a:pt x="0" y="116840"/>
                  </a:lnTo>
                  <a:lnTo>
                    <a:pt x="0" y="119380"/>
                  </a:lnTo>
                  <a:lnTo>
                    <a:pt x="54609" y="119380"/>
                  </a:lnTo>
                  <a:lnTo>
                    <a:pt x="54609" y="116840"/>
                  </a:lnTo>
                  <a:close/>
                </a:path>
                <a:path w="54610" h="873760">
                  <a:moveTo>
                    <a:pt x="54609" y="119380"/>
                  </a:moveTo>
                  <a:lnTo>
                    <a:pt x="0" y="119380"/>
                  </a:lnTo>
                  <a:lnTo>
                    <a:pt x="0" y="125730"/>
                  </a:lnTo>
                  <a:lnTo>
                    <a:pt x="54609" y="125730"/>
                  </a:lnTo>
                  <a:lnTo>
                    <a:pt x="54609" y="119380"/>
                  </a:lnTo>
                  <a:close/>
                </a:path>
                <a:path w="54610" h="873760">
                  <a:moveTo>
                    <a:pt x="54609" y="125730"/>
                  </a:moveTo>
                  <a:lnTo>
                    <a:pt x="0" y="125730"/>
                  </a:lnTo>
                  <a:lnTo>
                    <a:pt x="0" y="135890"/>
                  </a:lnTo>
                  <a:lnTo>
                    <a:pt x="54609" y="135890"/>
                  </a:lnTo>
                  <a:lnTo>
                    <a:pt x="54609" y="125730"/>
                  </a:lnTo>
                  <a:close/>
                </a:path>
                <a:path w="54610" h="873760">
                  <a:moveTo>
                    <a:pt x="54609" y="135890"/>
                  </a:moveTo>
                  <a:lnTo>
                    <a:pt x="0" y="135890"/>
                  </a:lnTo>
                  <a:lnTo>
                    <a:pt x="0" y="138430"/>
                  </a:lnTo>
                  <a:lnTo>
                    <a:pt x="54609" y="138430"/>
                  </a:lnTo>
                  <a:lnTo>
                    <a:pt x="54609" y="135890"/>
                  </a:lnTo>
                  <a:close/>
                </a:path>
                <a:path w="54610" h="873760">
                  <a:moveTo>
                    <a:pt x="54609" y="138430"/>
                  </a:moveTo>
                  <a:lnTo>
                    <a:pt x="0" y="138430"/>
                  </a:lnTo>
                  <a:lnTo>
                    <a:pt x="0" y="142240"/>
                  </a:lnTo>
                  <a:lnTo>
                    <a:pt x="54609" y="142240"/>
                  </a:lnTo>
                  <a:lnTo>
                    <a:pt x="54609" y="138430"/>
                  </a:lnTo>
                  <a:close/>
                </a:path>
                <a:path w="54610" h="873760">
                  <a:moveTo>
                    <a:pt x="54609" y="142240"/>
                  </a:moveTo>
                  <a:lnTo>
                    <a:pt x="0" y="142240"/>
                  </a:lnTo>
                  <a:lnTo>
                    <a:pt x="0" y="151130"/>
                  </a:lnTo>
                  <a:lnTo>
                    <a:pt x="54609" y="151130"/>
                  </a:lnTo>
                  <a:lnTo>
                    <a:pt x="54609" y="142240"/>
                  </a:lnTo>
                  <a:close/>
                </a:path>
                <a:path w="54610" h="873760">
                  <a:moveTo>
                    <a:pt x="54609" y="151130"/>
                  </a:moveTo>
                  <a:lnTo>
                    <a:pt x="0" y="151130"/>
                  </a:lnTo>
                  <a:lnTo>
                    <a:pt x="0" y="154940"/>
                  </a:lnTo>
                  <a:lnTo>
                    <a:pt x="54609" y="154940"/>
                  </a:lnTo>
                  <a:lnTo>
                    <a:pt x="54609" y="151130"/>
                  </a:lnTo>
                  <a:close/>
                </a:path>
                <a:path w="54610" h="873760">
                  <a:moveTo>
                    <a:pt x="54609" y="154940"/>
                  </a:moveTo>
                  <a:lnTo>
                    <a:pt x="0" y="154940"/>
                  </a:lnTo>
                  <a:lnTo>
                    <a:pt x="0" y="157480"/>
                  </a:lnTo>
                  <a:lnTo>
                    <a:pt x="54609" y="157480"/>
                  </a:lnTo>
                  <a:lnTo>
                    <a:pt x="54609" y="154940"/>
                  </a:lnTo>
                  <a:close/>
                </a:path>
                <a:path w="54610" h="873760">
                  <a:moveTo>
                    <a:pt x="54609" y="157480"/>
                  </a:moveTo>
                  <a:lnTo>
                    <a:pt x="0" y="157480"/>
                  </a:lnTo>
                  <a:lnTo>
                    <a:pt x="0" y="167640"/>
                  </a:lnTo>
                  <a:lnTo>
                    <a:pt x="54609" y="167640"/>
                  </a:lnTo>
                  <a:lnTo>
                    <a:pt x="54609" y="157480"/>
                  </a:lnTo>
                  <a:close/>
                </a:path>
                <a:path w="54610" h="873760">
                  <a:moveTo>
                    <a:pt x="54609" y="167640"/>
                  </a:moveTo>
                  <a:lnTo>
                    <a:pt x="0" y="167640"/>
                  </a:lnTo>
                  <a:lnTo>
                    <a:pt x="0" y="170180"/>
                  </a:lnTo>
                  <a:lnTo>
                    <a:pt x="54609" y="170180"/>
                  </a:lnTo>
                  <a:lnTo>
                    <a:pt x="54609" y="167640"/>
                  </a:lnTo>
                  <a:close/>
                </a:path>
                <a:path w="54610" h="873760">
                  <a:moveTo>
                    <a:pt x="54609" y="170180"/>
                  </a:moveTo>
                  <a:lnTo>
                    <a:pt x="0" y="170180"/>
                  </a:lnTo>
                  <a:lnTo>
                    <a:pt x="0" y="173990"/>
                  </a:lnTo>
                  <a:lnTo>
                    <a:pt x="54609" y="173990"/>
                  </a:lnTo>
                  <a:lnTo>
                    <a:pt x="54609" y="170180"/>
                  </a:lnTo>
                  <a:close/>
                </a:path>
                <a:path w="54610" h="873760">
                  <a:moveTo>
                    <a:pt x="54609" y="173990"/>
                  </a:moveTo>
                  <a:lnTo>
                    <a:pt x="0" y="173990"/>
                  </a:lnTo>
                  <a:lnTo>
                    <a:pt x="0" y="176530"/>
                  </a:lnTo>
                  <a:lnTo>
                    <a:pt x="54609" y="176530"/>
                  </a:lnTo>
                  <a:lnTo>
                    <a:pt x="54609" y="173990"/>
                  </a:lnTo>
                  <a:close/>
                </a:path>
                <a:path w="54610" h="873760">
                  <a:moveTo>
                    <a:pt x="54609" y="176530"/>
                  </a:moveTo>
                  <a:lnTo>
                    <a:pt x="0" y="176530"/>
                  </a:lnTo>
                  <a:lnTo>
                    <a:pt x="0" y="180340"/>
                  </a:lnTo>
                  <a:lnTo>
                    <a:pt x="54609" y="180340"/>
                  </a:lnTo>
                  <a:lnTo>
                    <a:pt x="54609" y="176530"/>
                  </a:lnTo>
                  <a:close/>
                </a:path>
                <a:path w="54610" h="873760">
                  <a:moveTo>
                    <a:pt x="54609" y="180340"/>
                  </a:moveTo>
                  <a:lnTo>
                    <a:pt x="0" y="180340"/>
                  </a:lnTo>
                  <a:lnTo>
                    <a:pt x="0" y="182880"/>
                  </a:lnTo>
                  <a:lnTo>
                    <a:pt x="54609" y="182880"/>
                  </a:lnTo>
                  <a:lnTo>
                    <a:pt x="54609" y="180340"/>
                  </a:lnTo>
                  <a:close/>
                </a:path>
                <a:path w="54610" h="873760">
                  <a:moveTo>
                    <a:pt x="54609" y="182880"/>
                  </a:moveTo>
                  <a:lnTo>
                    <a:pt x="0" y="182880"/>
                  </a:lnTo>
                  <a:lnTo>
                    <a:pt x="0" y="186690"/>
                  </a:lnTo>
                  <a:lnTo>
                    <a:pt x="54609" y="186690"/>
                  </a:lnTo>
                  <a:lnTo>
                    <a:pt x="54609" y="182880"/>
                  </a:lnTo>
                  <a:close/>
                </a:path>
                <a:path w="54610" h="873760">
                  <a:moveTo>
                    <a:pt x="54609" y="186690"/>
                  </a:moveTo>
                  <a:lnTo>
                    <a:pt x="0" y="186690"/>
                  </a:lnTo>
                  <a:lnTo>
                    <a:pt x="0" y="193040"/>
                  </a:lnTo>
                  <a:lnTo>
                    <a:pt x="54609" y="193040"/>
                  </a:lnTo>
                  <a:lnTo>
                    <a:pt x="54609" y="186690"/>
                  </a:lnTo>
                  <a:close/>
                </a:path>
                <a:path w="54610" h="873760">
                  <a:moveTo>
                    <a:pt x="54609" y="193040"/>
                  </a:moveTo>
                  <a:lnTo>
                    <a:pt x="0" y="193040"/>
                  </a:lnTo>
                  <a:lnTo>
                    <a:pt x="0" y="195580"/>
                  </a:lnTo>
                  <a:lnTo>
                    <a:pt x="54609" y="195580"/>
                  </a:lnTo>
                  <a:lnTo>
                    <a:pt x="54609" y="193040"/>
                  </a:lnTo>
                  <a:close/>
                </a:path>
                <a:path w="54610" h="873760">
                  <a:moveTo>
                    <a:pt x="54609" y="195580"/>
                  </a:moveTo>
                  <a:lnTo>
                    <a:pt x="0" y="195580"/>
                  </a:lnTo>
                  <a:lnTo>
                    <a:pt x="0" y="199390"/>
                  </a:lnTo>
                  <a:lnTo>
                    <a:pt x="54609" y="199390"/>
                  </a:lnTo>
                  <a:lnTo>
                    <a:pt x="54609" y="195580"/>
                  </a:lnTo>
                  <a:close/>
                </a:path>
                <a:path w="54610" h="873760">
                  <a:moveTo>
                    <a:pt x="54609" y="199390"/>
                  </a:moveTo>
                  <a:lnTo>
                    <a:pt x="0" y="199390"/>
                  </a:lnTo>
                  <a:lnTo>
                    <a:pt x="0" y="208280"/>
                  </a:lnTo>
                  <a:lnTo>
                    <a:pt x="54609" y="208280"/>
                  </a:lnTo>
                  <a:lnTo>
                    <a:pt x="54609" y="199390"/>
                  </a:lnTo>
                  <a:close/>
                </a:path>
                <a:path w="54610" h="873760">
                  <a:moveTo>
                    <a:pt x="54609" y="208280"/>
                  </a:moveTo>
                  <a:lnTo>
                    <a:pt x="0" y="208280"/>
                  </a:lnTo>
                  <a:lnTo>
                    <a:pt x="0" y="212090"/>
                  </a:lnTo>
                  <a:lnTo>
                    <a:pt x="54609" y="212090"/>
                  </a:lnTo>
                  <a:lnTo>
                    <a:pt x="54609" y="208280"/>
                  </a:lnTo>
                  <a:close/>
                </a:path>
                <a:path w="54610" h="873760">
                  <a:moveTo>
                    <a:pt x="54609" y="212090"/>
                  </a:moveTo>
                  <a:lnTo>
                    <a:pt x="0" y="212090"/>
                  </a:lnTo>
                  <a:lnTo>
                    <a:pt x="0" y="214630"/>
                  </a:lnTo>
                  <a:lnTo>
                    <a:pt x="54609" y="214630"/>
                  </a:lnTo>
                  <a:lnTo>
                    <a:pt x="54609" y="212090"/>
                  </a:lnTo>
                  <a:close/>
                </a:path>
                <a:path w="54610" h="873760">
                  <a:moveTo>
                    <a:pt x="54609" y="214630"/>
                  </a:moveTo>
                  <a:lnTo>
                    <a:pt x="0" y="214630"/>
                  </a:lnTo>
                  <a:lnTo>
                    <a:pt x="0" y="218440"/>
                  </a:lnTo>
                  <a:lnTo>
                    <a:pt x="54609" y="218440"/>
                  </a:lnTo>
                  <a:lnTo>
                    <a:pt x="54609" y="214630"/>
                  </a:lnTo>
                  <a:close/>
                </a:path>
                <a:path w="54610" h="873760">
                  <a:moveTo>
                    <a:pt x="54609" y="218440"/>
                  </a:moveTo>
                  <a:lnTo>
                    <a:pt x="0" y="218440"/>
                  </a:lnTo>
                  <a:lnTo>
                    <a:pt x="0" y="220980"/>
                  </a:lnTo>
                  <a:lnTo>
                    <a:pt x="54609" y="220980"/>
                  </a:lnTo>
                  <a:lnTo>
                    <a:pt x="54609" y="218440"/>
                  </a:lnTo>
                  <a:close/>
                </a:path>
                <a:path w="54610" h="873760">
                  <a:moveTo>
                    <a:pt x="54609" y="220980"/>
                  </a:moveTo>
                  <a:lnTo>
                    <a:pt x="0" y="220980"/>
                  </a:lnTo>
                  <a:lnTo>
                    <a:pt x="0" y="227330"/>
                  </a:lnTo>
                  <a:lnTo>
                    <a:pt x="54609" y="227330"/>
                  </a:lnTo>
                  <a:lnTo>
                    <a:pt x="54609" y="220980"/>
                  </a:lnTo>
                  <a:close/>
                </a:path>
                <a:path w="54610" h="873760">
                  <a:moveTo>
                    <a:pt x="54609" y="227330"/>
                  </a:moveTo>
                  <a:lnTo>
                    <a:pt x="0" y="227330"/>
                  </a:lnTo>
                  <a:lnTo>
                    <a:pt x="0" y="233680"/>
                  </a:lnTo>
                  <a:lnTo>
                    <a:pt x="54609" y="233680"/>
                  </a:lnTo>
                  <a:lnTo>
                    <a:pt x="54609" y="227330"/>
                  </a:lnTo>
                  <a:close/>
                </a:path>
                <a:path w="54610" h="873760">
                  <a:moveTo>
                    <a:pt x="54609" y="233680"/>
                  </a:moveTo>
                  <a:lnTo>
                    <a:pt x="0" y="233680"/>
                  </a:lnTo>
                  <a:lnTo>
                    <a:pt x="0" y="237490"/>
                  </a:lnTo>
                  <a:lnTo>
                    <a:pt x="54609" y="237490"/>
                  </a:lnTo>
                  <a:lnTo>
                    <a:pt x="54609" y="233680"/>
                  </a:lnTo>
                  <a:close/>
                </a:path>
                <a:path w="54610" h="873760">
                  <a:moveTo>
                    <a:pt x="54609" y="237490"/>
                  </a:moveTo>
                  <a:lnTo>
                    <a:pt x="0" y="237490"/>
                  </a:lnTo>
                  <a:lnTo>
                    <a:pt x="0" y="240030"/>
                  </a:lnTo>
                  <a:lnTo>
                    <a:pt x="54609" y="240030"/>
                  </a:lnTo>
                  <a:lnTo>
                    <a:pt x="54609" y="237490"/>
                  </a:lnTo>
                  <a:close/>
                </a:path>
                <a:path w="54610" h="873760">
                  <a:moveTo>
                    <a:pt x="54609" y="240030"/>
                  </a:moveTo>
                  <a:lnTo>
                    <a:pt x="0" y="240030"/>
                  </a:lnTo>
                  <a:lnTo>
                    <a:pt x="0" y="243840"/>
                  </a:lnTo>
                  <a:lnTo>
                    <a:pt x="54609" y="243840"/>
                  </a:lnTo>
                  <a:lnTo>
                    <a:pt x="54609" y="240030"/>
                  </a:lnTo>
                  <a:close/>
                </a:path>
                <a:path w="54610" h="873760">
                  <a:moveTo>
                    <a:pt x="54609" y="243840"/>
                  </a:moveTo>
                  <a:lnTo>
                    <a:pt x="0" y="243840"/>
                  </a:lnTo>
                  <a:lnTo>
                    <a:pt x="0" y="246380"/>
                  </a:lnTo>
                  <a:lnTo>
                    <a:pt x="54609" y="246380"/>
                  </a:lnTo>
                  <a:lnTo>
                    <a:pt x="54609" y="243840"/>
                  </a:lnTo>
                  <a:close/>
                </a:path>
                <a:path w="54610" h="873760">
                  <a:moveTo>
                    <a:pt x="54609" y="246380"/>
                  </a:moveTo>
                  <a:lnTo>
                    <a:pt x="0" y="246380"/>
                  </a:lnTo>
                  <a:lnTo>
                    <a:pt x="0" y="250190"/>
                  </a:lnTo>
                  <a:lnTo>
                    <a:pt x="54609" y="250190"/>
                  </a:lnTo>
                  <a:lnTo>
                    <a:pt x="54609" y="246380"/>
                  </a:lnTo>
                  <a:close/>
                </a:path>
                <a:path w="54610" h="873760">
                  <a:moveTo>
                    <a:pt x="54609" y="250190"/>
                  </a:moveTo>
                  <a:lnTo>
                    <a:pt x="0" y="250190"/>
                  </a:lnTo>
                  <a:lnTo>
                    <a:pt x="0" y="252730"/>
                  </a:lnTo>
                  <a:lnTo>
                    <a:pt x="54609" y="252730"/>
                  </a:lnTo>
                  <a:lnTo>
                    <a:pt x="54609" y="250190"/>
                  </a:lnTo>
                  <a:close/>
                </a:path>
                <a:path w="54610" h="873760">
                  <a:moveTo>
                    <a:pt x="54609" y="252730"/>
                  </a:moveTo>
                  <a:lnTo>
                    <a:pt x="0" y="252730"/>
                  </a:lnTo>
                  <a:lnTo>
                    <a:pt x="0" y="256540"/>
                  </a:lnTo>
                  <a:lnTo>
                    <a:pt x="54609" y="256540"/>
                  </a:lnTo>
                  <a:lnTo>
                    <a:pt x="54609" y="252730"/>
                  </a:lnTo>
                  <a:close/>
                </a:path>
                <a:path w="54610" h="873760">
                  <a:moveTo>
                    <a:pt x="54609" y="256540"/>
                  </a:moveTo>
                  <a:lnTo>
                    <a:pt x="0" y="256540"/>
                  </a:lnTo>
                  <a:lnTo>
                    <a:pt x="0" y="259080"/>
                  </a:lnTo>
                  <a:lnTo>
                    <a:pt x="54609" y="259080"/>
                  </a:lnTo>
                  <a:lnTo>
                    <a:pt x="54609" y="256540"/>
                  </a:lnTo>
                  <a:close/>
                </a:path>
                <a:path w="54610" h="873760">
                  <a:moveTo>
                    <a:pt x="54609" y="259080"/>
                  </a:moveTo>
                  <a:lnTo>
                    <a:pt x="0" y="259080"/>
                  </a:lnTo>
                  <a:lnTo>
                    <a:pt x="0" y="269240"/>
                  </a:lnTo>
                  <a:lnTo>
                    <a:pt x="54609" y="269240"/>
                  </a:lnTo>
                  <a:lnTo>
                    <a:pt x="54609" y="259080"/>
                  </a:lnTo>
                  <a:close/>
                </a:path>
                <a:path w="54610" h="873760">
                  <a:moveTo>
                    <a:pt x="54609" y="269240"/>
                  </a:moveTo>
                  <a:lnTo>
                    <a:pt x="0" y="269240"/>
                  </a:lnTo>
                  <a:lnTo>
                    <a:pt x="0" y="271780"/>
                  </a:lnTo>
                  <a:lnTo>
                    <a:pt x="54609" y="271780"/>
                  </a:lnTo>
                  <a:lnTo>
                    <a:pt x="54609" y="269240"/>
                  </a:lnTo>
                  <a:close/>
                </a:path>
                <a:path w="54610" h="873760">
                  <a:moveTo>
                    <a:pt x="54609" y="271780"/>
                  </a:moveTo>
                  <a:lnTo>
                    <a:pt x="0" y="271780"/>
                  </a:lnTo>
                  <a:lnTo>
                    <a:pt x="0" y="275590"/>
                  </a:lnTo>
                  <a:lnTo>
                    <a:pt x="54609" y="275590"/>
                  </a:lnTo>
                  <a:lnTo>
                    <a:pt x="54609" y="271780"/>
                  </a:lnTo>
                  <a:close/>
                </a:path>
                <a:path w="54610" h="873760">
                  <a:moveTo>
                    <a:pt x="54609" y="275590"/>
                  </a:moveTo>
                  <a:lnTo>
                    <a:pt x="0" y="275590"/>
                  </a:lnTo>
                  <a:lnTo>
                    <a:pt x="0" y="278130"/>
                  </a:lnTo>
                  <a:lnTo>
                    <a:pt x="54609" y="278130"/>
                  </a:lnTo>
                  <a:lnTo>
                    <a:pt x="54609" y="275590"/>
                  </a:lnTo>
                  <a:close/>
                </a:path>
                <a:path w="54610" h="873760">
                  <a:moveTo>
                    <a:pt x="54609" y="278130"/>
                  </a:moveTo>
                  <a:lnTo>
                    <a:pt x="0" y="278130"/>
                  </a:lnTo>
                  <a:lnTo>
                    <a:pt x="0" y="288290"/>
                  </a:lnTo>
                  <a:lnTo>
                    <a:pt x="54609" y="288290"/>
                  </a:lnTo>
                  <a:lnTo>
                    <a:pt x="54609" y="278130"/>
                  </a:lnTo>
                  <a:close/>
                </a:path>
                <a:path w="54610" h="873760">
                  <a:moveTo>
                    <a:pt x="54609" y="288290"/>
                  </a:moveTo>
                  <a:lnTo>
                    <a:pt x="0" y="288290"/>
                  </a:lnTo>
                  <a:lnTo>
                    <a:pt x="0" y="290830"/>
                  </a:lnTo>
                  <a:lnTo>
                    <a:pt x="54609" y="290830"/>
                  </a:lnTo>
                  <a:lnTo>
                    <a:pt x="54609" y="288290"/>
                  </a:lnTo>
                  <a:close/>
                </a:path>
                <a:path w="54610" h="873760">
                  <a:moveTo>
                    <a:pt x="54609" y="290830"/>
                  </a:moveTo>
                  <a:lnTo>
                    <a:pt x="0" y="290830"/>
                  </a:lnTo>
                  <a:lnTo>
                    <a:pt x="0" y="297180"/>
                  </a:lnTo>
                  <a:lnTo>
                    <a:pt x="54609" y="297180"/>
                  </a:lnTo>
                  <a:lnTo>
                    <a:pt x="54609" y="290830"/>
                  </a:lnTo>
                  <a:close/>
                </a:path>
                <a:path w="54610" h="873760">
                  <a:moveTo>
                    <a:pt x="54609" y="297180"/>
                  </a:moveTo>
                  <a:lnTo>
                    <a:pt x="0" y="297180"/>
                  </a:lnTo>
                  <a:lnTo>
                    <a:pt x="0" y="300990"/>
                  </a:lnTo>
                  <a:lnTo>
                    <a:pt x="54609" y="300990"/>
                  </a:lnTo>
                  <a:lnTo>
                    <a:pt x="54609" y="297180"/>
                  </a:lnTo>
                  <a:close/>
                </a:path>
                <a:path w="54610" h="873760">
                  <a:moveTo>
                    <a:pt x="54609" y="300990"/>
                  </a:moveTo>
                  <a:lnTo>
                    <a:pt x="0" y="300990"/>
                  </a:lnTo>
                  <a:lnTo>
                    <a:pt x="0" y="309880"/>
                  </a:lnTo>
                  <a:lnTo>
                    <a:pt x="54609" y="309880"/>
                  </a:lnTo>
                  <a:lnTo>
                    <a:pt x="54609" y="300990"/>
                  </a:lnTo>
                  <a:close/>
                </a:path>
                <a:path w="54610" h="873760">
                  <a:moveTo>
                    <a:pt x="54609" y="309880"/>
                  </a:moveTo>
                  <a:lnTo>
                    <a:pt x="0" y="309880"/>
                  </a:lnTo>
                  <a:lnTo>
                    <a:pt x="0" y="316230"/>
                  </a:lnTo>
                  <a:lnTo>
                    <a:pt x="54609" y="316230"/>
                  </a:lnTo>
                  <a:lnTo>
                    <a:pt x="54609" y="309880"/>
                  </a:lnTo>
                  <a:close/>
                </a:path>
                <a:path w="54610" h="873760">
                  <a:moveTo>
                    <a:pt x="54609" y="316230"/>
                  </a:moveTo>
                  <a:lnTo>
                    <a:pt x="0" y="316230"/>
                  </a:lnTo>
                  <a:lnTo>
                    <a:pt x="0" y="320040"/>
                  </a:lnTo>
                  <a:lnTo>
                    <a:pt x="54609" y="320040"/>
                  </a:lnTo>
                  <a:lnTo>
                    <a:pt x="54609" y="316230"/>
                  </a:lnTo>
                  <a:close/>
                </a:path>
                <a:path w="54610" h="873760">
                  <a:moveTo>
                    <a:pt x="54609" y="320040"/>
                  </a:moveTo>
                  <a:lnTo>
                    <a:pt x="0" y="320040"/>
                  </a:lnTo>
                  <a:lnTo>
                    <a:pt x="0" y="322580"/>
                  </a:lnTo>
                  <a:lnTo>
                    <a:pt x="54609" y="322580"/>
                  </a:lnTo>
                  <a:lnTo>
                    <a:pt x="54609" y="320040"/>
                  </a:lnTo>
                  <a:close/>
                </a:path>
                <a:path w="54610" h="873760">
                  <a:moveTo>
                    <a:pt x="54609" y="322580"/>
                  </a:moveTo>
                  <a:lnTo>
                    <a:pt x="0" y="322580"/>
                  </a:lnTo>
                  <a:lnTo>
                    <a:pt x="0" y="328930"/>
                  </a:lnTo>
                  <a:lnTo>
                    <a:pt x="54609" y="328930"/>
                  </a:lnTo>
                  <a:lnTo>
                    <a:pt x="54609" y="322580"/>
                  </a:lnTo>
                  <a:close/>
                </a:path>
                <a:path w="54610" h="873760">
                  <a:moveTo>
                    <a:pt x="54609" y="328930"/>
                  </a:moveTo>
                  <a:lnTo>
                    <a:pt x="0" y="328930"/>
                  </a:lnTo>
                  <a:lnTo>
                    <a:pt x="0" y="332740"/>
                  </a:lnTo>
                  <a:lnTo>
                    <a:pt x="54609" y="332740"/>
                  </a:lnTo>
                  <a:lnTo>
                    <a:pt x="54609" y="328930"/>
                  </a:lnTo>
                  <a:close/>
                </a:path>
                <a:path w="54610" h="873760">
                  <a:moveTo>
                    <a:pt x="54609" y="332740"/>
                  </a:moveTo>
                  <a:lnTo>
                    <a:pt x="0" y="332740"/>
                  </a:lnTo>
                  <a:lnTo>
                    <a:pt x="0" y="335280"/>
                  </a:lnTo>
                  <a:lnTo>
                    <a:pt x="54609" y="335280"/>
                  </a:lnTo>
                  <a:lnTo>
                    <a:pt x="54609" y="332740"/>
                  </a:lnTo>
                  <a:close/>
                </a:path>
                <a:path w="54610" h="873760">
                  <a:moveTo>
                    <a:pt x="54609" y="335280"/>
                  </a:moveTo>
                  <a:lnTo>
                    <a:pt x="0" y="335280"/>
                  </a:lnTo>
                  <a:lnTo>
                    <a:pt x="0" y="339090"/>
                  </a:lnTo>
                  <a:lnTo>
                    <a:pt x="54609" y="339090"/>
                  </a:lnTo>
                  <a:lnTo>
                    <a:pt x="54609" y="335280"/>
                  </a:lnTo>
                  <a:close/>
                </a:path>
                <a:path w="54610" h="873760">
                  <a:moveTo>
                    <a:pt x="54609" y="339090"/>
                  </a:moveTo>
                  <a:lnTo>
                    <a:pt x="0" y="339090"/>
                  </a:lnTo>
                  <a:lnTo>
                    <a:pt x="0" y="341630"/>
                  </a:lnTo>
                  <a:lnTo>
                    <a:pt x="54609" y="341630"/>
                  </a:lnTo>
                  <a:lnTo>
                    <a:pt x="54609" y="339090"/>
                  </a:lnTo>
                  <a:close/>
                </a:path>
                <a:path w="54610" h="873760">
                  <a:moveTo>
                    <a:pt x="54609" y="341630"/>
                  </a:moveTo>
                  <a:lnTo>
                    <a:pt x="0" y="341630"/>
                  </a:lnTo>
                  <a:lnTo>
                    <a:pt x="0" y="354330"/>
                  </a:lnTo>
                  <a:lnTo>
                    <a:pt x="54609" y="354330"/>
                  </a:lnTo>
                  <a:lnTo>
                    <a:pt x="54609" y="341630"/>
                  </a:lnTo>
                  <a:close/>
                </a:path>
                <a:path w="54610" h="873760">
                  <a:moveTo>
                    <a:pt x="54609" y="354330"/>
                  </a:moveTo>
                  <a:lnTo>
                    <a:pt x="0" y="354330"/>
                  </a:lnTo>
                  <a:lnTo>
                    <a:pt x="0" y="364490"/>
                  </a:lnTo>
                  <a:lnTo>
                    <a:pt x="54609" y="364490"/>
                  </a:lnTo>
                  <a:lnTo>
                    <a:pt x="54609" y="354330"/>
                  </a:lnTo>
                  <a:close/>
                </a:path>
                <a:path w="54610" h="873760">
                  <a:moveTo>
                    <a:pt x="54609" y="364490"/>
                  </a:moveTo>
                  <a:lnTo>
                    <a:pt x="0" y="364490"/>
                  </a:lnTo>
                  <a:lnTo>
                    <a:pt x="0" y="367030"/>
                  </a:lnTo>
                  <a:lnTo>
                    <a:pt x="54609" y="367030"/>
                  </a:lnTo>
                  <a:lnTo>
                    <a:pt x="54609" y="364490"/>
                  </a:lnTo>
                  <a:close/>
                </a:path>
                <a:path w="54610" h="873760">
                  <a:moveTo>
                    <a:pt x="54609" y="367030"/>
                  </a:moveTo>
                  <a:lnTo>
                    <a:pt x="0" y="367030"/>
                  </a:lnTo>
                  <a:lnTo>
                    <a:pt x="0" y="377190"/>
                  </a:lnTo>
                  <a:lnTo>
                    <a:pt x="54609" y="377190"/>
                  </a:lnTo>
                  <a:lnTo>
                    <a:pt x="54609" y="367030"/>
                  </a:lnTo>
                  <a:close/>
                </a:path>
                <a:path w="54610" h="873760">
                  <a:moveTo>
                    <a:pt x="54609" y="377190"/>
                  </a:moveTo>
                  <a:lnTo>
                    <a:pt x="0" y="377190"/>
                  </a:lnTo>
                  <a:lnTo>
                    <a:pt x="0" y="389890"/>
                  </a:lnTo>
                  <a:lnTo>
                    <a:pt x="54609" y="389890"/>
                  </a:lnTo>
                  <a:lnTo>
                    <a:pt x="54609" y="377190"/>
                  </a:lnTo>
                  <a:close/>
                </a:path>
                <a:path w="54610" h="873760">
                  <a:moveTo>
                    <a:pt x="54609" y="389890"/>
                  </a:moveTo>
                  <a:lnTo>
                    <a:pt x="0" y="389890"/>
                  </a:lnTo>
                  <a:lnTo>
                    <a:pt x="0" y="392430"/>
                  </a:lnTo>
                  <a:lnTo>
                    <a:pt x="54609" y="392430"/>
                  </a:lnTo>
                  <a:lnTo>
                    <a:pt x="54609" y="389890"/>
                  </a:lnTo>
                  <a:close/>
                </a:path>
                <a:path w="54610" h="873760">
                  <a:moveTo>
                    <a:pt x="54609" y="392430"/>
                  </a:moveTo>
                  <a:lnTo>
                    <a:pt x="0" y="392430"/>
                  </a:lnTo>
                  <a:lnTo>
                    <a:pt x="0" y="398780"/>
                  </a:lnTo>
                  <a:lnTo>
                    <a:pt x="54609" y="398780"/>
                  </a:lnTo>
                  <a:lnTo>
                    <a:pt x="54609" y="392430"/>
                  </a:lnTo>
                  <a:close/>
                </a:path>
                <a:path w="54610" h="873760">
                  <a:moveTo>
                    <a:pt x="54609" y="398780"/>
                  </a:moveTo>
                  <a:lnTo>
                    <a:pt x="0" y="398780"/>
                  </a:lnTo>
                  <a:lnTo>
                    <a:pt x="0" y="405130"/>
                  </a:lnTo>
                  <a:lnTo>
                    <a:pt x="54609" y="405130"/>
                  </a:lnTo>
                  <a:lnTo>
                    <a:pt x="54609" y="398780"/>
                  </a:lnTo>
                  <a:close/>
                </a:path>
                <a:path w="54610" h="873760">
                  <a:moveTo>
                    <a:pt x="54609" y="405130"/>
                  </a:moveTo>
                  <a:lnTo>
                    <a:pt x="0" y="405130"/>
                  </a:lnTo>
                  <a:lnTo>
                    <a:pt x="0" y="408940"/>
                  </a:lnTo>
                  <a:lnTo>
                    <a:pt x="54609" y="408940"/>
                  </a:lnTo>
                  <a:lnTo>
                    <a:pt x="54609" y="405130"/>
                  </a:lnTo>
                  <a:close/>
                </a:path>
                <a:path w="54610" h="873760">
                  <a:moveTo>
                    <a:pt x="54609" y="408940"/>
                  </a:moveTo>
                  <a:lnTo>
                    <a:pt x="0" y="408940"/>
                  </a:lnTo>
                  <a:lnTo>
                    <a:pt x="0" y="417830"/>
                  </a:lnTo>
                  <a:lnTo>
                    <a:pt x="54609" y="417830"/>
                  </a:lnTo>
                  <a:lnTo>
                    <a:pt x="54609" y="408940"/>
                  </a:lnTo>
                  <a:close/>
                </a:path>
                <a:path w="54610" h="873760">
                  <a:moveTo>
                    <a:pt x="54609" y="417830"/>
                  </a:moveTo>
                  <a:lnTo>
                    <a:pt x="0" y="417830"/>
                  </a:lnTo>
                  <a:lnTo>
                    <a:pt x="0" y="421640"/>
                  </a:lnTo>
                  <a:lnTo>
                    <a:pt x="54609" y="421640"/>
                  </a:lnTo>
                  <a:lnTo>
                    <a:pt x="54609" y="417830"/>
                  </a:lnTo>
                  <a:close/>
                </a:path>
                <a:path w="54610" h="873760">
                  <a:moveTo>
                    <a:pt x="54609" y="421640"/>
                  </a:moveTo>
                  <a:lnTo>
                    <a:pt x="0" y="421640"/>
                  </a:lnTo>
                  <a:lnTo>
                    <a:pt x="0" y="424180"/>
                  </a:lnTo>
                  <a:lnTo>
                    <a:pt x="54609" y="424180"/>
                  </a:lnTo>
                  <a:lnTo>
                    <a:pt x="54609" y="421640"/>
                  </a:lnTo>
                  <a:close/>
                </a:path>
                <a:path w="54610" h="873760">
                  <a:moveTo>
                    <a:pt x="54609" y="424180"/>
                  </a:moveTo>
                  <a:lnTo>
                    <a:pt x="0" y="424180"/>
                  </a:lnTo>
                  <a:lnTo>
                    <a:pt x="0" y="427990"/>
                  </a:lnTo>
                  <a:lnTo>
                    <a:pt x="54609" y="427990"/>
                  </a:lnTo>
                  <a:lnTo>
                    <a:pt x="54609" y="424180"/>
                  </a:lnTo>
                  <a:close/>
                </a:path>
                <a:path w="54610" h="873760">
                  <a:moveTo>
                    <a:pt x="54609" y="427990"/>
                  </a:moveTo>
                  <a:lnTo>
                    <a:pt x="0" y="427990"/>
                  </a:lnTo>
                  <a:lnTo>
                    <a:pt x="0" y="430530"/>
                  </a:lnTo>
                  <a:lnTo>
                    <a:pt x="54609" y="430530"/>
                  </a:lnTo>
                  <a:lnTo>
                    <a:pt x="54609" y="427990"/>
                  </a:lnTo>
                  <a:close/>
                </a:path>
                <a:path w="54610" h="873760">
                  <a:moveTo>
                    <a:pt x="54609" y="430530"/>
                  </a:moveTo>
                  <a:lnTo>
                    <a:pt x="0" y="430530"/>
                  </a:lnTo>
                  <a:lnTo>
                    <a:pt x="0" y="436880"/>
                  </a:lnTo>
                  <a:lnTo>
                    <a:pt x="54609" y="436880"/>
                  </a:lnTo>
                  <a:lnTo>
                    <a:pt x="54609" y="430530"/>
                  </a:lnTo>
                  <a:close/>
                </a:path>
                <a:path w="54610" h="873760">
                  <a:moveTo>
                    <a:pt x="54609" y="436880"/>
                  </a:moveTo>
                  <a:lnTo>
                    <a:pt x="0" y="436880"/>
                  </a:lnTo>
                  <a:lnTo>
                    <a:pt x="0" y="440690"/>
                  </a:lnTo>
                  <a:lnTo>
                    <a:pt x="54609" y="440690"/>
                  </a:lnTo>
                  <a:lnTo>
                    <a:pt x="54609" y="436880"/>
                  </a:lnTo>
                  <a:close/>
                </a:path>
                <a:path w="54610" h="873760">
                  <a:moveTo>
                    <a:pt x="54609" y="440690"/>
                  </a:moveTo>
                  <a:lnTo>
                    <a:pt x="0" y="440690"/>
                  </a:lnTo>
                  <a:lnTo>
                    <a:pt x="0" y="443230"/>
                  </a:lnTo>
                  <a:lnTo>
                    <a:pt x="54609" y="443230"/>
                  </a:lnTo>
                  <a:lnTo>
                    <a:pt x="54609" y="440690"/>
                  </a:lnTo>
                  <a:close/>
                </a:path>
                <a:path w="54610" h="873760">
                  <a:moveTo>
                    <a:pt x="54609" y="443230"/>
                  </a:moveTo>
                  <a:lnTo>
                    <a:pt x="0" y="443230"/>
                  </a:lnTo>
                  <a:lnTo>
                    <a:pt x="0" y="449580"/>
                  </a:lnTo>
                  <a:lnTo>
                    <a:pt x="54609" y="449580"/>
                  </a:lnTo>
                  <a:lnTo>
                    <a:pt x="54609" y="443230"/>
                  </a:lnTo>
                  <a:close/>
                </a:path>
                <a:path w="54610" h="873760">
                  <a:moveTo>
                    <a:pt x="54609" y="449580"/>
                  </a:moveTo>
                  <a:lnTo>
                    <a:pt x="0" y="449580"/>
                  </a:lnTo>
                  <a:lnTo>
                    <a:pt x="0" y="453390"/>
                  </a:lnTo>
                  <a:lnTo>
                    <a:pt x="54609" y="453390"/>
                  </a:lnTo>
                  <a:lnTo>
                    <a:pt x="54609" y="449580"/>
                  </a:lnTo>
                  <a:close/>
                </a:path>
                <a:path w="54610" h="873760">
                  <a:moveTo>
                    <a:pt x="54609" y="453390"/>
                  </a:moveTo>
                  <a:lnTo>
                    <a:pt x="0" y="453390"/>
                  </a:lnTo>
                  <a:lnTo>
                    <a:pt x="0" y="455930"/>
                  </a:lnTo>
                  <a:lnTo>
                    <a:pt x="54609" y="455930"/>
                  </a:lnTo>
                  <a:lnTo>
                    <a:pt x="54609" y="453390"/>
                  </a:lnTo>
                  <a:close/>
                </a:path>
                <a:path w="54610" h="873760">
                  <a:moveTo>
                    <a:pt x="54609" y="455930"/>
                  </a:moveTo>
                  <a:lnTo>
                    <a:pt x="0" y="455930"/>
                  </a:lnTo>
                  <a:lnTo>
                    <a:pt x="0" y="462280"/>
                  </a:lnTo>
                  <a:lnTo>
                    <a:pt x="54609" y="462280"/>
                  </a:lnTo>
                  <a:lnTo>
                    <a:pt x="54609" y="455930"/>
                  </a:lnTo>
                  <a:close/>
                </a:path>
                <a:path w="54610" h="873760">
                  <a:moveTo>
                    <a:pt x="54609" y="462280"/>
                  </a:moveTo>
                  <a:lnTo>
                    <a:pt x="0" y="462280"/>
                  </a:lnTo>
                  <a:lnTo>
                    <a:pt x="0" y="466090"/>
                  </a:lnTo>
                  <a:lnTo>
                    <a:pt x="54609" y="466090"/>
                  </a:lnTo>
                  <a:lnTo>
                    <a:pt x="54609" y="462280"/>
                  </a:lnTo>
                  <a:close/>
                </a:path>
                <a:path w="54610" h="873760">
                  <a:moveTo>
                    <a:pt x="54609" y="466090"/>
                  </a:moveTo>
                  <a:lnTo>
                    <a:pt x="0" y="466090"/>
                  </a:lnTo>
                  <a:lnTo>
                    <a:pt x="0" y="472440"/>
                  </a:lnTo>
                  <a:lnTo>
                    <a:pt x="54609" y="472440"/>
                  </a:lnTo>
                  <a:lnTo>
                    <a:pt x="54609" y="466090"/>
                  </a:lnTo>
                  <a:close/>
                </a:path>
                <a:path w="54610" h="873760">
                  <a:moveTo>
                    <a:pt x="54609" y="472440"/>
                  </a:moveTo>
                  <a:lnTo>
                    <a:pt x="0" y="472440"/>
                  </a:lnTo>
                  <a:lnTo>
                    <a:pt x="0" y="474980"/>
                  </a:lnTo>
                  <a:lnTo>
                    <a:pt x="54609" y="474980"/>
                  </a:lnTo>
                  <a:lnTo>
                    <a:pt x="54609" y="472440"/>
                  </a:lnTo>
                  <a:close/>
                </a:path>
                <a:path w="54610" h="873760">
                  <a:moveTo>
                    <a:pt x="54609" y="474980"/>
                  </a:moveTo>
                  <a:lnTo>
                    <a:pt x="0" y="474980"/>
                  </a:lnTo>
                  <a:lnTo>
                    <a:pt x="0" y="478790"/>
                  </a:lnTo>
                  <a:lnTo>
                    <a:pt x="54609" y="478790"/>
                  </a:lnTo>
                  <a:lnTo>
                    <a:pt x="54609" y="474980"/>
                  </a:lnTo>
                  <a:close/>
                </a:path>
                <a:path w="54610" h="873760">
                  <a:moveTo>
                    <a:pt x="54609" y="478790"/>
                  </a:moveTo>
                  <a:lnTo>
                    <a:pt x="0" y="478790"/>
                  </a:lnTo>
                  <a:lnTo>
                    <a:pt x="0" y="485140"/>
                  </a:lnTo>
                  <a:lnTo>
                    <a:pt x="54609" y="485140"/>
                  </a:lnTo>
                  <a:lnTo>
                    <a:pt x="54609" y="478790"/>
                  </a:lnTo>
                  <a:close/>
                </a:path>
                <a:path w="54610" h="873760">
                  <a:moveTo>
                    <a:pt x="54609" y="485140"/>
                  </a:moveTo>
                  <a:lnTo>
                    <a:pt x="0" y="485140"/>
                  </a:lnTo>
                  <a:lnTo>
                    <a:pt x="0" y="487680"/>
                  </a:lnTo>
                  <a:lnTo>
                    <a:pt x="54609" y="487680"/>
                  </a:lnTo>
                  <a:lnTo>
                    <a:pt x="54609" y="485140"/>
                  </a:lnTo>
                  <a:close/>
                </a:path>
                <a:path w="54610" h="873760">
                  <a:moveTo>
                    <a:pt x="54609" y="487680"/>
                  </a:moveTo>
                  <a:lnTo>
                    <a:pt x="0" y="487680"/>
                  </a:lnTo>
                  <a:lnTo>
                    <a:pt x="0" y="491490"/>
                  </a:lnTo>
                  <a:lnTo>
                    <a:pt x="54609" y="491490"/>
                  </a:lnTo>
                  <a:lnTo>
                    <a:pt x="54609" y="487680"/>
                  </a:lnTo>
                  <a:close/>
                </a:path>
                <a:path w="54610" h="873760">
                  <a:moveTo>
                    <a:pt x="54609" y="491490"/>
                  </a:moveTo>
                  <a:lnTo>
                    <a:pt x="0" y="491490"/>
                  </a:lnTo>
                  <a:lnTo>
                    <a:pt x="0" y="494030"/>
                  </a:lnTo>
                  <a:lnTo>
                    <a:pt x="54609" y="494030"/>
                  </a:lnTo>
                  <a:lnTo>
                    <a:pt x="54609" y="491490"/>
                  </a:lnTo>
                  <a:close/>
                </a:path>
                <a:path w="54610" h="873760">
                  <a:moveTo>
                    <a:pt x="54609" y="494030"/>
                  </a:moveTo>
                  <a:lnTo>
                    <a:pt x="0" y="494030"/>
                  </a:lnTo>
                  <a:lnTo>
                    <a:pt x="0" y="497840"/>
                  </a:lnTo>
                  <a:lnTo>
                    <a:pt x="54609" y="497840"/>
                  </a:lnTo>
                  <a:lnTo>
                    <a:pt x="54609" y="494030"/>
                  </a:lnTo>
                  <a:close/>
                </a:path>
                <a:path w="54610" h="873760">
                  <a:moveTo>
                    <a:pt x="54609" y="497840"/>
                  </a:moveTo>
                  <a:lnTo>
                    <a:pt x="0" y="497840"/>
                  </a:lnTo>
                  <a:lnTo>
                    <a:pt x="0" y="500380"/>
                  </a:lnTo>
                  <a:lnTo>
                    <a:pt x="54609" y="500380"/>
                  </a:lnTo>
                  <a:lnTo>
                    <a:pt x="54609" y="497840"/>
                  </a:lnTo>
                  <a:close/>
                </a:path>
                <a:path w="54610" h="873760">
                  <a:moveTo>
                    <a:pt x="54609" y="500380"/>
                  </a:moveTo>
                  <a:lnTo>
                    <a:pt x="0" y="500380"/>
                  </a:lnTo>
                  <a:lnTo>
                    <a:pt x="0" y="504190"/>
                  </a:lnTo>
                  <a:lnTo>
                    <a:pt x="54609" y="504190"/>
                  </a:lnTo>
                  <a:lnTo>
                    <a:pt x="54609" y="500380"/>
                  </a:lnTo>
                  <a:close/>
                </a:path>
                <a:path w="54610" h="873760">
                  <a:moveTo>
                    <a:pt x="54609" y="504190"/>
                  </a:moveTo>
                  <a:lnTo>
                    <a:pt x="0" y="504190"/>
                  </a:lnTo>
                  <a:lnTo>
                    <a:pt x="0" y="513080"/>
                  </a:lnTo>
                  <a:lnTo>
                    <a:pt x="54609" y="513080"/>
                  </a:lnTo>
                  <a:lnTo>
                    <a:pt x="54609" y="504190"/>
                  </a:lnTo>
                  <a:close/>
                </a:path>
                <a:path w="54610" h="873760">
                  <a:moveTo>
                    <a:pt x="54609" y="513080"/>
                  </a:moveTo>
                  <a:lnTo>
                    <a:pt x="0" y="513080"/>
                  </a:lnTo>
                  <a:lnTo>
                    <a:pt x="0" y="516890"/>
                  </a:lnTo>
                  <a:lnTo>
                    <a:pt x="54609" y="516890"/>
                  </a:lnTo>
                  <a:lnTo>
                    <a:pt x="54609" y="513080"/>
                  </a:lnTo>
                  <a:close/>
                </a:path>
                <a:path w="54610" h="873760">
                  <a:moveTo>
                    <a:pt x="54609" y="516890"/>
                  </a:moveTo>
                  <a:lnTo>
                    <a:pt x="0" y="516890"/>
                  </a:lnTo>
                  <a:lnTo>
                    <a:pt x="0" y="519430"/>
                  </a:lnTo>
                  <a:lnTo>
                    <a:pt x="54609" y="519430"/>
                  </a:lnTo>
                  <a:lnTo>
                    <a:pt x="54609" y="516890"/>
                  </a:lnTo>
                  <a:close/>
                </a:path>
                <a:path w="54610" h="873760">
                  <a:moveTo>
                    <a:pt x="54609" y="519430"/>
                  </a:moveTo>
                  <a:lnTo>
                    <a:pt x="0" y="519430"/>
                  </a:lnTo>
                  <a:lnTo>
                    <a:pt x="0" y="523240"/>
                  </a:lnTo>
                  <a:lnTo>
                    <a:pt x="54609" y="523240"/>
                  </a:lnTo>
                  <a:lnTo>
                    <a:pt x="54609" y="519430"/>
                  </a:lnTo>
                  <a:close/>
                </a:path>
                <a:path w="54610" h="873760">
                  <a:moveTo>
                    <a:pt x="54609" y="523240"/>
                  </a:moveTo>
                  <a:lnTo>
                    <a:pt x="0" y="523240"/>
                  </a:lnTo>
                  <a:lnTo>
                    <a:pt x="0" y="525780"/>
                  </a:lnTo>
                  <a:lnTo>
                    <a:pt x="54609" y="525780"/>
                  </a:lnTo>
                  <a:lnTo>
                    <a:pt x="54609" y="523240"/>
                  </a:lnTo>
                  <a:close/>
                </a:path>
                <a:path w="54610" h="873760">
                  <a:moveTo>
                    <a:pt x="29209" y="868680"/>
                  </a:moveTo>
                  <a:lnTo>
                    <a:pt x="0" y="868680"/>
                  </a:lnTo>
                  <a:lnTo>
                    <a:pt x="0" y="873760"/>
                  </a:lnTo>
                  <a:lnTo>
                    <a:pt x="10160" y="873760"/>
                  </a:lnTo>
                  <a:lnTo>
                    <a:pt x="10160" y="872490"/>
                  </a:lnTo>
                  <a:lnTo>
                    <a:pt x="19050" y="872490"/>
                  </a:lnTo>
                  <a:lnTo>
                    <a:pt x="19050" y="869950"/>
                  </a:lnTo>
                  <a:lnTo>
                    <a:pt x="29209" y="869950"/>
                  </a:lnTo>
                  <a:lnTo>
                    <a:pt x="29209" y="868680"/>
                  </a:lnTo>
                  <a:close/>
                </a:path>
                <a:path w="54610" h="873760">
                  <a:moveTo>
                    <a:pt x="48260" y="867410"/>
                  </a:moveTo>
                  <a:lnTo>
                    <a:pt x="38100" y="867410"/>
                  </a:lnTo>
                  <a:lnTo>
                    <a:pt x="38100" y="868680"/>
                  </a:lnTo>
                  <a:lnTo>
                    <a:pt x="48260" y="868680"/>
                  </a:lnTo>
                  <a:lnTo>
                    <a:pt x="48260" y="867410"/>
                  </a:lnTo>
                  <a:close/>
                </a:path>
                <a:path w="54610" h="873760">
                  <a:moveTo>
                    <a:pt x="54609" y="862330"/>
                  </a:moveTo>
                  <a:lnTo>
                    <a:pt x="0" y="862330"/>
                  </a:lnTo>
                  <a:lnTo>
                    <a:pt x="0" y="867410"/>
                  </a:lnTo>
                  <a:lnTo>
                    <a:pt x="54609" y="867410"/>
                  </a:lnTo>
                  <a:lnTo>
                    <a:pt x="54609" y="862330"/>
                  </a:lnTo>
                  <a:close/>
                </a:path>
                <a:path w="54610" h="873760">
                  <a:moveTo>
                    <a:pt x="54609" y="855980"/>
                  </a:moveTo>
                  <a:lnTo>
                    <a:pt x="0" y="855980"/>
                  </a:lnTo>
                  <a:lnTo>
                    <a:pt x="0" y="861060"/>
                  </a:lnTo>
                  <a:lnTo>
                    <a:pt x="54609" y="861060"/>
                  </a:lnTo>
                  <a:lnTo>
                    <a:pt x="54609" y="855980"/>
                  </a:lnTo>
                  <a:close/>
                </a:path>
                <a:path w="54610" h="873760">
                  <a:moveTo>
                    <a:pt x="54609" y="849630"/>
                  </a:moveTo>
                  <a:lnTo>
                    <a:pt x="0" y="849630"/>
                  </a:lnTo>
                  <a:lnTo>
                    <a:pt x="0" y="854710"/>
                  </a:lnTo>
                  <a:lnTo>
                    <a:pt x="54609" y="854710"/>
                  </a:lnTo>
                  <a:lnTo>
                    <a:pt x="54609" y="849630"/>
                  </a:lnTo>
                  <a:close/>
                </a:path>
                <a:path w="54610" h="873760">
                  <a:moveTo>
                    <a:pt x="54609" y="843280"/>
                  </a:moveTo>
                  <a:lnTo>
                    <a:pt x="0" y="843280"/>
                  </a:lnTo>
                  <a:lnTo>
                    <a:pt x="0" y="848360"/>
                  </a:lnTo>
                  <a:lnTo>
                    <a:pt x="54609" y="848360"/>
                  </a:lnTo>
                  <a:lnTo>
                    <a:pt x="54609" y="843280"/>
                  </a:lnTo>
                  <a:close/>
                </a:path>
                <a:path w="54610" h="873760">
                  <a:moveTo>
                    <a:pt x="54609" y="836930"/>
                  </a:moveTo>
                  <a:lnTo>
                    <a:pt x="0" y="836930"/>
                  </a:lnTo>
                  <a:lnTo>
                    <a:pt x="0" y="842010"/>
                  </a:lnTo>
                  <a:lnTo>
                    <a:pt x="54609" y="842010"/>
                  </a:lnTo>
                  <a:lnTo>
                    <a:pt x="54609" y="836930"/>
                  </a:lnTo>
                  <a:close/>
                </a:path>
                <a:path w="54610" h="873760">
                  <a:moveTo>
                    <a:pt x="54609" y="830580"/>
                  </a:moveTo>
                  <a:lnTo>
                    <a:pt x="0" y="830580"/>
                  </a:lnTo>
                  <a:lnTo>
                    <a:pt x="0" y="835660"/>
                  </a:lnTo>
                  <a:lnTo>
                    <a:pt x="54609" y="835660"/>
                  </a:lnTo>
                  <a:lnTo>
                    <a:pt x="54609" y="830580"/>
                  </a:lnTo>
                  <a:close/>
                </a:path>
                <a:path w="54610" h="873760">
                  <a:moveTo>
                    <a:pt x="54609" y="824230"/>
                  </a:moveTo>
                  <a:lnTo>
                    <a:pt x="0" y="824230"/>
                  </a:lnTo>
                  <a:lnTo>
                    <a:pt x="0" y="829310"/>
                  </a:lnTo>
                  <a:lnTo>
                    <a:pt x="54609" y="829310"/>
                  </a:lnTo>
                  <a:lnTo>
                    <a:pt x="54609" y="824230"/>
                  </a:lnTo>
                  <a:close/>
                </a:path>
                <a:path w="54610" h="873760">
                  <a:moveTo>
                    <a:pt x="54609" y="817880"/>
                  </a:moveTo>
                  <a:lnTo>
                    <a:pt x="0" y="817880"/>
                  </a:lnTo>
                  <a:lnTo>
                    <a:pt x="0" y="822960"/>
                  </a:lnTo>
                  <a:lnTo>
                    <a:pt x="54609" y="822960"/>
                  </a:lnTo>
                  <a:lnTo>
                    <a:pt x="54609" y="817880"/>
                  </a:lnTo>
                  <a:close/>
                </a:path>
                <a:path w="54610" h="873760">
                  <a:moveTo>
                    <a:pt x="54609" y="811530"/>
                  </a:moveTo>
                  <a:lnTo>
                    <a:pt x="0" y="811530"/>
                  </a:lnTo>
                  <a:lnTo>
                    <a:pt x="0" y="816610"/>
                  </a:lnTo>
                  <a:lnTo>
                    <a:pt x="54609" y="816610"/>
                  </a:lnTo>
                  <a:lnTo>
                    <a:pt x="54609" y="811530"/>
                  </a:lnTo>
                  <a:close/>
                </a:path>
                <a:path w="54610" h="873760">
                  <a:moveTo>
                    <a:pt x="54609" y="805180"/>
                  </a:moveTo>
                  <a:lnTo>
                    <a:pt x="0" y="805180"/>
                  </a:lnTo>
                  <a:lnTo>
                    <a:pt x="0" y="810260"/>
                  </a:lnTo>
                  <a:lnTo>
                    <a:pt x="54609" y="810260"/>
                  </a:lnTo>
                  <a:lnTo>
                    <a:pt x="54609" y="805180"/>
                  </a:lnTo>
                  <a:close/>
                </a:path>
                <a:path w="54610" h="873760">
                  <a:moveTo>
                    <a:pt x="54609" y="798830"/>
                  </a:moveTo>
                  <a:lnTo>
                    <a:pt x="0" y="798830"/>
                  </a:lnTo>
                  <a:lnTo>
                    <a:pt x="0" y="803910"/>
                  </a:lnTo>
                  <a:lnTo>
                    <a:pt x="54609" y="803910"/>
                  </a:lnTo>
                  <a:lnTo>
                    <a:pt x="54609" y="798830"/>
                  </a:lnTo>
                  <a:close/>
                </a:path>
                <a:path w="54610" h="873760">
                  <a:moveTo>
                    <a:pt x="54609" y="792480"/>
                  </a:moveTo>
                  <a:lnTo>
                    <a:pt x="0" y="792480"/>
                  </a:lnTo>
                  <a:lnTo>
                    <a:pt x="0" y="797560"/>
                  </a:lnTo>
                  <a:lnTo>
                    <a:pt x="54609" y="797560"/>
                  </a:lnTo>
                  <a:lnTo>
                    <a:pt x="54609" y="792480"/>
                  </a:lnTo>
                  <a:close/>
                </a:path>
                <a:path w="54610" h="873760">
                  <a:moveTo>
                    <a:pt x="54609" y="786130"/>
                  </a:moveTo>
                  <a:lnTo>
                    <a:pt x="0" y="786130"/>
                  </a:lnTo>
                  <a:lnTo>
                    <a:pt x="0" y="791210"/>
                  </a:lnTo>
                  <a:lnTo>
                    <a:pt x="54609" y="791210"/>
                  </a:lnTo>
                  <a:lnTo>
                    <a:pt x="54609" y="786130"/>
                  </a:lnTo>
                  <a:close/>
                </a:path>
                <a:path w="54610" h="873760">
                  <a:moveTo>
                    <a:pt x="54609" y="779780"/>
                  </a:moveTo>
                  <a:lnTo>
                    <a:pt x="0" y="779780"/>
                  </a:lnTo>
                  <a:lnTo>
                    <a:pt x="0" y="784860"/>
                  </a:lnTo>
                  <a:lnTo>
                    <a:pt x="54609" y="784860"/>
                  </a:lnTo>
                  <a:lnTo>
                    <a:pt x="54609" y="779780"/>
                  </a:lnTo>
                  <a:close/>
                </a:path>
                <a:path w="54610" h="873760">
                  <a:moveTo>
                    <a:pt x="54609" y="773430"/>
                  </a:moveTo>
                  <a:lnTo>
                    <a:pt x="0" y="773430"/>
                  </a:lnTo>
                  <a:lnTo>
                    <a:pt x="0" y="778510"/>
                  </a:lnTo>
                  <a:lnTo>
                    <a:pt x="54609" y="778510"/>
                  </a:lnTo>
                  <a:lnTo>
                    <a:pt x="54609" y="773430"/>
                  </a:lnTo>
                  <a:close/>
                </a:path>
                <a:path w="54610" h="873760">
                  <a:moveTo>
                    <a:pt x="54609" y="767080"/>
                  </a:moveTo>
                  <a:lnTo>
                    <a:pt x="0" y="767080"/>
                  </a:lnTo>
                  <a:lnTo>
                    <a:pt x="0" y="772160"/>
                  </a:lnTo>
                  <a:lnTo>
                    <a:pt x="54609" y="772160"/>
                  </a:lnTo>
                  <a:lnTo>
                    <a:pt x="54609" y="767080"/>
                  </a:lnTo>
                  <a:close/>
                </a:path>
                <a:path w="54610" h="873760">
                  <a:moveTo>
                    <a:pt x="54609" y="760730"/>
                  </a:moveTo>
                  <a:lnTo>
                    <a:pt x="0" y="760730"/>
                  </a:lnTo>
                  <a:lnTo>
                    <a:pt x="0" y="765810"/>
                  </a:lnTo>
                  <a:lnTo>
                    <a:pt x="54609" y="765810"/>
                  </a:lnTo>
                  <a:lnTo>
                    <a:pt x="54609" y="760730"/>
                  </a:lnTo>
                  <a:close/>
                </a:path>
                <a:path w="54610" h="873760">
                  <a:moveTo>
                    <a:pt x="54609" y="754380"/>
                  </a:moveTo>
                  <a:lnTo>
                    <a:pt x="0" y="754380"/>
                  </a:lnTo>
                  <a:lnTo>
                    <a:pt x="0" y="759460"/>
                  </a:lnTo>
                  <a:lnTo>
                    <a:pt x="54609" y="759460"/>
                  </a:lnTo>
                  <a:lnTo>
                    <a:pt x="54609" y="754380"/>
                  </a:lnTo>
                  <a:close/>
                </a:path>
                <a:path w="54610" h="873760">
                  <a:moveTo>
                    <a:pt x="54609" y="748030"/>
                  </a:moveTo>
                  <a:lnTo>
                    <a:pt x="0" y="748030"/>
                  </a:lnTo>
                  <a:lnTo>
                    <a:pt x="0" y="753110"/>
                  </a:lnTo>
                  <a:lnTo>
                    <a:pt x="54609" y="753110"/>
                  </a:lnTo>
                  <a:lnTo>
                    <a:pt x="54609" y="748030"/>
                  </a:lnTo>
                  <a:close/>
                </a:path>
                <a:path w="54610" h="873760">
                  <a:moveTo>
                    <a:pt x="54609" y="741680"/>
                  </a:moveTo>
                  <a:lnTo>
                    <a:pt x="0" y="741680"/>
                  </a:lnTo>
                  <a:lnTo>
                    <a:pt x="0" y="746760"/>
                  </a:lnTo>
                  <a:lnTo>
                    <a:pt x="54609" y="746760"/>
                  </a:lnTo>
                  <a:lnTo>
                    <a:pt x="54609" y="741680"/>
                  </a:lnTo>
                  <a:close/>
                </a:path>
                <a:path w="54610" h="873760">
                  <a:moveTo>
                    <a:pt x="54609" y="735330"/>
                  </a:moveTo>
                  <a:lnTo>
                    <a:pt x="0" y="735330"/>
                  </a:lnTo>
                  <a:lnTo>
                    <a:pt x="0" y="740410"/>
                  </a:lnTo>
                  <a:lnTo>
                    <a:pt x="54609" y="740410"/>
                  </a:lnTo>
                  <a:lnTo>
                    <a:pt x="54609" y="735330"/>
                  </a:lnTo>
                  <a:close/>
                </a:path>
                <a:path w="54610" h="873760">
                  <a:moveTo>
                    <a:pt x="54609" y="728980"/>
                  </a:moveTo>
                  <a:lnTo>
                    <a:pt x="0" y="728980"/>
                  </a:lnTo>
                  <a:lnTo>
                    <a:pt x="0" y="734060"/>
                  </a:lnTo>
                  <a:lnTo>
                    <a:pt x="54609" y="734060"/>
                  </a:lnTo>
                  <a:lnTo>
                    <a:pt x="54609" y="728980"/>
                  </a:lnTo>
                  <a:close/>
                </a:path>
                <a:path w="54610" h="873760">
                  <a:moveTo>
                    <a:pt x="54609" y="722630"/>
                  </a:moveTo>
                  <a:lnTo>
                    <a:pt x="0" y="722630"/>
                  </a:lnTo>
                  <a:lnTo>
                    <a:pt x="0" y="727710"/>
                  </a:lnTo>
                  <a:lnTo>
                    <a:pt x="54609" y="727710"/>
                  </a:lnTo>
                  <a:lnTo>
                    <a:pt x="54609" y="722630"/>
                  </a:lnTo>
                  <a:close/>
                </a:path>
                <a:path w="54610" h="873760">
                  <a:moveTo>
                    <a:pt x="54609" y="716280"/>
                  </a:moveTo>
                  <a:lnTo>
                    <a:pt x="0" y="716280"/>
                  </a:lnTo>
                  <a:lnTo>
                    <a:pt x="0" y="721360"/>
                  </a:lnTo>
                  <a:lnTo>
                    <a:pt x="54609" y="721360"/>
                  </a:lnTo>
                  <a:lnTo>
                    <a:pt x="54609" y="716280"/>
                  </a:lnTo>
                  <a:close/>
                </a:path>
                <a:path w="54610" h="873760">
                  <a:moveTo>
                    <a:pt x="54609" y="709930"/>
                  </a:moveTo>
                  <a:lnTo>
                    <a:pt x="0" y="709930"/>
                  </a:lnTo>
                  <a:lnTo>
                    <a:pt x="0" y="715010"/>
                  </a:lnTo>
                  <a:lnTo>
                    <a:pt x="54609" y="715010"/>
                  </a:lnTo>
                  <a:lnTo>
                    <a:pt x="54609" y="709930"/>
                  </a:lnTo>
                  <a:close/>
                </a:path>
                <a:path w="54610" h="873760">
                  <a:moveTo>
                    <a:pt x="54609" y="703580"/>
                  </a:moveTo>
                  <a:lnTo>
                    <a:pt x="0" y="703580"/>
                  </a:lnTo>
                  <a:lnTo>
                    <a:pt x="0" y="708660"/>
                  </a:lnTo>
                  <a:lnTo>
                    <a:pt x="54609" y="708660"/>
                  </a:lnTo>
                  <a:lnTo>
                    <a:pt x="54609" y="703580"/>
                  </a:lnTo>
                  <a:close/>
                </a:path>
                <a:path w="54610" h="873760">
                  <a:moveTo>
                    <a:pt x="54609" y="697230"/>
                  </a:moveTo>
                  <a:lnTo>
                    <a:pt x="0" y="697230"/>
                  </a:lnTo>
                  <a:lnTo>
                    <a:pt x="0" y="702310"/>
                  </a:lnTo>
                  <a:lnTo>
                    <a:pt x="54609" y="702310"/>
                  </a:lnTo>
                  <a:lnTo>
                    <a:pt x="54609" y="697230"/>
                  </a:lnTo>
                  <a:close/>
                </a:path>
                <a:path w="54610" h="873760">
                  <a:moveTo>
                    <a:pt x="54609" y="690880"/>
                  </a:moveTo>
                  <a:lnTo>
                    <a:pt x="0" y="690880"/>
                  </a:lnTo>
                  <a:lnTo>
                    <a:pt x="0" y="695960"/>
                  </a:lnTo>
                  <a:lnTo>
                    <a:pt x="54609" y="695960"/>
                  </a:lnTo>
                  <a:lnTo>
                    <a:pt x="54609" y="690880"/>
                  </a:lnTo>
                  <a:close/>
                </a:path>
                <a:path w="54610" h="873760">
                  <a:moveTo>
                    <a:pt x="54609" y="684530"/>
                  </a:moveTo>
                  <a:lnTo>
                    <a:pt x="0" y="684530"/>
                  </a:lnTo>
                  <a:lnTo>
                    <a:pt x="0" y="689610"/>
                  </a:lnTo>
                  <a:lnTo>
                    <a:pt x="54609" y="689610"/>
                  </a:lnTo>
                  <a:lnTo>
                    <a:pt x="54609" y="684530"/>
                  </a:lnTo>
                  <a:close/>
                </a:path>
                <a:path w="54610" h="873760">
                  <a:moveTo>
                    <a:pt x="54609" y="678180"/>
                  </a:moveTo>
                  <a:lnTo>
                    <a:pt x="0" y="678180"/>
                  </a:lnTo>
                  <a:lnTo>
                    <a:pt x="0" y="683260"/>
                  </a:lnTo>
                  <a:lnTo>
                    <a:pt x="54609" y="683260"/>
                  </a:lnTo>
                  <a:lnTo>
                    <a:pt x="54609" y="678180"/>
                  </a:lnTo>
                  <a:close/>
                </a:path>
                <a:path w="54610" h="873760">
                  <a:moveTo>
                    <a:pt x="54609" y="671830"/>
                  </a:moveTo>
                  <a:lnTo>
                    <a:pt x="0" y="671830"/>
                  </a:lnTo>
                  <a:lnTo>
                    <a:pt x="0" y="676910"/>
                  </a:lnTo>
                  <a:lnTo>
                    <a:pt x="54609" y="676910"/>
                  </a:lnTo>
                  <a:lnTo>
                    <a:pt x="54609" y="671830"/>
                  </a:lnTo>
                  <a:close/>
                </a:path>
                <a:path w="54610" h="873760">
                  <a:moveTo>
                    <a:pt x="54609" y="665480"/>
                  </a:moveTo>
                  <a:lnTo>
                    <a:pt x="0" y="665480"/>
                  </a:lnTo>
                  <a:lnTo>
                    <a:pt x="0" y="670560"/>
                  </a:lnTo>
                  <a:lnTo>
                    <a:pt x="54609" y="670560"/>
                  </a:lnTo>
                  <a:lnTo>
                    <a:pt x="54609" y="665480"/>
                  </a:lnTo>
                  <a:close/>
                </a:path>
                <a:path w="54610" h="873760">
                  <a:moveTo>
                    <a:pt x="54609" y="659130"/>
                  </a:moveTo>
                  <a:lnTo>
                    <a:pt x="0" y="659130"/>
                  </a:lnTo>
                  <a:lnTo>
                    <a:pt x="0" y="664210"/>
                  </a:lnTo>
                  <a:lnTo>
                    <a:pt x="54609" y="664210"/>
                  </a:lnTo>
                  <a:lnTo>
                    <a:pt x="54609" y="659130"/>
                  </a:lnTo>
                  <a:close/>
                </a:path>
                <a:path w="54610" h="873760">
                  <a:moveTo>
                    <a:pt x="54609" y="652780"/>
                  </a:moveTo>
                  <a:lnTo>
                    <a:pt x="0" y="652780"/>
                  </a:lnTo>
                  <a:lnTo>
                    <a:pt x="0" y="657860"/>
                  </a:lnTo>
                  <a:lnTo>
                    <a:pt x="54609" y="657860"/>
                  </a:lnTo>
                  <a:lnTo>
                    <a:pt x="54609" y="652780"/>
                  </a:lnTo>
                  <a:close/>
                </a:path>
                <a:path w="54610" h="873760">
                  <a:moveTo>
                    <a:pt x="54609" y="646430"/>
                  </a:moveTo>
                  <a:lnTo>
                    <a:pt x="0" y="646430"/>
                  </a:lnTo>
                  <a:lnTo>
                    <a:pt x="0" y="651510"/>
                  </a:lnTo>
                  <a:lnTo>
                    <a:pt x="54609" y="651510"/>
                  </a:lnTo>
                  <a:lnTo>
                    <a:pt x="54609" y="646430"/>
                  </a:lnTo>
                  <a:close/>
                </a:path>
                <a:path w="54610" h="873760">
                  <a:moveTo>
                    <a:pt x="54609" y="640080"/>
                  </a:moveTo>
                  <a:lnTo>
                    <a:pt x="0" y="640080"/>
                  </a:lnTo>
                  <a:lnTo>
                    <a:pt x="0" y="645160"/>
                  </a:lnTo>
                  <a:lnTo>
                    <a:pt x="54609" y="645160"/>
                  </a:lnTo>
                  <a:lnTo>
                    <a:pt x="54609" y="640080"/>
                  </a:lnTo>
                  <a:close/>
                </a:path>
                <a:path w="54610" h="873760">
                  <a:moveTo>
                    <a:pt x="54609" y="633730"/>
                  </a:moveTo>
                  <a:lnTo>
                    <a:pt x="0" y="633730"/>
                  </a:lnTo>
                  <a:lnTo>
                    <a:pt x="0" y="638810"/>
                  </a:lnTo>
                  <a:lnTo>
                    <a:pt x="54609" y="638810"/>
                  </a:lnTo>
                  <a:lnTo>
                    <a:pt x="54609" y="633730"/>
                  </a:lnTo>
                  <a:close/>
                </a:path>
                <a:path w="54610" h="873760">
                  <a:moveTo>
                    <a:pt x="54609" y="627380"/>
                  </a:moveTo>
                  <a:lnTo>
                    <a:pt x="0" y="627380"/>
                  </a:lnTo>
                  <a:lnTo>
                    <a:pt x="0" y="632460"/>
                  </a:lnTo>
                  <a:lnTo>
                    <a:pt x="54609" y="632460"/>
                  </a:lnTo>
                  <a:lnTo>
                    <a:pt x="54609" y="627380"/>
                  </a:lnTo>
                  <a:close/>
                </a:path>
                <a:path w="54610" h="873760">
                  <a:moveTo>
                    <a:pt x="54609" y="621030"/>
                  </a:moveTo>
                  <a:lnTo>
                    <a:pt x="0" y="621030"/>
                  </a:lnTo>
                  <a:lnTo>
                    <a:pt x="0" y="626110"/>
                  </a:lnTo>
                  <a:lnTo>
                    <a:pt x="54609" y="626110"/>
                  </a:lnTo>
                  <a:lnTo>
                    <a:pt x="54609" y="621030"/>
                  </a:lnTo>
                  <a:close/>
                </a:path>
                <a:path w="54610" h="873760">
                  <a:moveTo>
                    <a:pt x="54609" y="614680"/>
                  </a:moveTo>
                  <a:lnTo>
                    <a:pt x="0" y="614680"/>
                  </a:lnTo>
                  <a:lnTo>
                    <a:pt x="0" y="619760"/>
                  </a:lnTo>
                  <a:lnTo>
                    <a:pt x="54609" y="619760"/>
                  </a:lnTo>
                  <a:lnTo>
                    <a:pt x="54609" y="614680"/>
                  </a:lnTo>
                  <a:close/>
                </a:path>
                <a:path w="54610" h="873760">
                  <a:moveTo>
                    <a:pt x="54609" y="608330"/>
                  </a:moveTo>
                  <a:lnTo>
                    <a:pt x="0" y="608330"/>
                  </a:lnTo>
                  <a:lnTo>
                    <a:pt x="0" y="613410"/>
                  </a:lnTo>
                  <a:lnTo>
                    <a:pt x="54609" y="613410"/>
                  </a:lnTo>
                  <a:lnTo>
                    <a:pt x="54609" y="608330"/>
                  </a:lnTo>
                  <a:close/>
                </a:path>
                <a:path w="54610" h="873760">
                  <a:moveTo>
                    <a:pt x="54609" y="601980"/>
                  </a:moveTo>
                  <a:lnTo>
                    <a:pt x="0" y="601980"/>
                  </a:lnTo>
                  <a:lnTo>
                    <a:pt x="0" y="607060"/>
                  </a:lnTo>
                  <a:lnTo>
                    <a:pt x="54609" y="607060"/>
                  </a:lnTo>
                  <a:lnTo>
                    <a:pt x="54609" y="601980"/>
                  </a:lnTo>
                  <a:close/>
                </a:path>
                <a:path w="54610" h="873760">
                  <a:moveTo>
                    <a:pt x="54609" y="595630"/>
                  </a:moveTo>
                  <a:lnTo>
                    <a:pt x="0" y="595630"/>
                  </a:lnTo>
                  <a:lnTo>
                    <a:pt x="0" y="600710"/>
                  </a:lnTo>
                  <a:lnTo>
                    <a:pt x="54609" y="600710"/>
                  </a:lnTo>
                  <a:lnTo>
                    <a:pt x="54609" y="595630"/>
                  </a:lnTo>
                  <a:close/>
                </a:path>
                <a:path w="54610" h="873760">
                  <a:moveTo>
                    <a:pt x="54609" y="589280"/>
                  </a:moveTo>
                  <a:lnTo>
                    <a:pt x="0" y="589280"/>
                  </a:lnTo>
                  <a:lnTo>
                    <a:pt x="0" y="594360"/>
                  </a:lnTo>
                  <a:lnTo>
                    <a:pt x="54609" y="594360"/>
                  </a:lnTo>
                  <a:lnTo>
                    <a:pt x="54609" y="589280"/>
                  </a:lnTo>
                  <a:close/>
                </a:path>
                <a:path w="54610" h="873760">
                  <a:moveTo>
                    <a:pt x="54609" y="582930"/>
                  </a:moveTo>
                  <a:lnTo>
                    <a:pt x="0" y="582930"/>
                  </a:lnTo>
                  <a:lnTo>
                    <a:pt x="0" y="588010"/>
                  </a:lnTo>
                  <a:lnTo>
                    <a:pt x="54609" y="588010"/>
                  </a:lnTo>
                  <a:lnTo>
                    <a:pt x="54609" y="582930"/>
                  </a:lnTo>
                  <a:close/>
                </a:path>
                <a:path w="54610" h="873760">
                  <a:moveTo>
                    <a:pt x="54609" y="576580"/>
                  </a:moveTo>
                  <a:lnTo>
                    <a:pt x="0" y="576580"/>
                  </a:lnTo>
                  <a:lnTo>
                    <a:pt x="0" y="581660"/>
                  </a:lnTo>
                  <a:lnTo>
                    <a:pt x="54609" y="581660"/>
                  </a:lnTo>
                  <a:lnTo>
                    <a:pt x="54609" y="576580"/>
                  </a:lnTo>
                  <a:close/>
                </a:path>
                <a:path w="54610" h="873760">
                  <a:moveTo>
                    <a:pt x="54609" y="570230"/>
                  </a:moveTo>
                  <a:lnTo>
                    <a:pt x="0" y="570230"/>
                  </a:lnTo>
                  <a:lnTo>
                    <a:pt x="0" y="575310"/>
                  </a:lnTo>
                  <a:lnTo>
                    <a:pt x="54609" y="575310"/>
                  </a:lnTo>
                  <a:lnTo>
                    <a:pt x="54609" y="570230"/>
                  </a:lnTo>
                  <a:close/>
                </a:path>
                <a:path w="54610" h="873760">
                  <a:moveTo>
                    <a:pt x="54609" y="563880"/>
                  </a:moveTo>
                  <a:lnTo>
                    <a:pt x="0" y="563880"/>
                  </a:lnTo>
                  <a:lnTo>
                    <a:pt x="0" y="568960"/>
                  </a:lnTo>
                  <a:lnTo>
                    <a:pt x="54609" y="568960"/>
                  </a:lnTo>
                  <a:lnTo>
                    <a:pt x="54609" y="563880"/>
                  </a:lnTo>
                  <a:close/>
                </a:path>
                <a:path w="54610" h="873760">
                  <a:moveTo>
                    <a:pt x="54609" y="557530"/>
                  </a:moveTo>
                  <a:lnTo>
                    <a:pt x="0" y="557530"/>
                  </a:lnTo>
                  <a:lnTo>
                    <a:pt x="0" y="562610"/>
                  </a:lnTo>
                  <a:lnTo>
                    <a:pt x="54609" y="562610"/>
                  </a:lnTo>
                  <a:lnTo>
                    <a:pt x="54609" y="557530"/>
                  </a:lnTo>
                  <a:close/>
                </a:path>
                <a:path w="54610" h="873760">
                  <a:moveTo>
                    <a:pt x="54609" y="551180"/>
                  </a:moveTo>
                  <a:lnTo>
                    <a:pt x="0" y="551180"/>
                  </a:lnTo>
                  <a:lnTo>
                    <a:pt x="0" y="556260"/>
                  </a:lnTo>
                  <a:lnTo>
                    <a:pt x="54609" y="556260"/>
                  </a:lnTo>
                  <a:lnTo>
                    <a:pt x="54609" y="551180"/>
                  </a:lnTo>
                  <a:close/>
                </a:path>
                <a:path w="54610" h="873760">
                  <a:moveTo>
                    <a:pt x="54609" y="544830"/>
                  </a:moveTo>
                  <a:lnTo>
                    <a:pt x="0" y="544830"/>
                  </a:lnTo>
                  <a:lnTo>
                    <a:pt x="0" y="549910"/>
                  </a:lnTo>
                  <a:lnTo>
                    <a:pt x="54609" y="549910"/>
                  </a:lnTo>
                  <a:lnTo>
                    <a:pt x="54609" y="544830"/>
                  </a:lnTo>
                  <a:close/>
                </a:path>
                <a:path w="54610" h="873760">
                  <a:moveTo>
                    <a:pt x="54609" y="538480"/>
                  </a:moveTo>
                  <a:lnTo>
                    <a:pt x="0" y="538480"/>
                  </a:lnTo>
                  <a:lnTo>
                    <a:pt x="0" y="543560"/>
                  </a:lnTo>
                  <a:lnTo>
                    <a:pt x="54609" y="543560"/>
                  </a:lnTo>
                  <a:lnTo>
                    <a:pt x="54609" y="538480"/>
                  </a:lnTo>
                  <a:close/>
                </a:path>
                <a:path w="54610" h="873760">
                  <a:moveTo>
                    <a:pt x="54609" y="532130"/>
                  </a:moveTo>
                  <a:lnTo>
                    <a:pt x="0" y="532130"/>
                  </a:lnTo>
                  <a:lnTo>
                    <a:pt x="0" y="537210"/>
                  </a:lnTo>
                  <a:lnTo>
                    <a:pt x="54609" y="537210"/>
                  </a:lnTo>
                  <a:lnTo>
                    <a:pt x="54609" y="532130"/>
                  </a:lnTo>
                  <a:close/>
                </a:path>
                <a:path w="54610" h="873760">
                  <a:moveTo>
                    <a:pt x="54609" y="527050"/>
                  </a:moveTo>
                  <a:lnTo>
                    <a:pt x="0" y="527050"/>
                  </a:lnTo>
                  <a:lnTo>
                    <a:pt x="0" y="530860"/>
                  </a:lnTo>
                  <a:lnTo>
                    <a:pt x="54609" y="530860"/>
                  </a:lnTo>
                  <a:lnTo>
                    <a:pt x="54609" y="527050"/>
                  </a:lnTo>
                  <a:close/>
                </a:path>
              </a:pathLst>
            </a:custGeom>
            <a:solidFill>
              <a:srgbClr val="277927"/>
            </a:solidFill>
          </p:spPr>
          <p:txBody>
            <a:bodyPr wrap="square" lIns="0" tIns="0" rIns="0" bIns="0" rtlCol="0"/>
            <a:lstStyle/>
            <a:p>
              <a:endParaRPr/>
            </a:p>
          </p:txBody>
        </p:sp>
        <p:sp>
          <p:nvSpPr>
            <p:cNvPr id="952" name="object 952"/>
            <p:cNvSpPr/>
            <p:nvPr/>
          </p:nvSpPr>
          <p:spPr>
            <a:xfrm>
              <a:off x="6137909" y="5519420"/>
              <a:ext cx="54610" cy="878840"/>
            </a:xfrm>
            <a:custGeom>
              <a:avLst/>
              <a:gdLst/>
              <a:ahLst/>
              <a:cxnLst/>
              <a:rect l="l" t="t" r="r" b="b"/>
              <a:pathLst>
                <a:path w="54610" h="878839">
                  <a:moveTo>
                    <a:pt x="54610" y="0"/>
                  </a:moveTo>
                  <a:lnTo>
                    <a:pt x="3810" y="0"/>
                  </a:lnTo>
                  <a:lnTo>
                    <a:pt x="3810" y="1269"/>
                  </a:lnTo>
                  <a:lnTo>
                    <a:pt x="0" y="1269"/>
                  </a:lnTo>
                  <a:lnTo>
                    <a:pt x="0" y="2539"/>
                  </a:lnTo>
                  <a:lnTo>
                    <a:pt x="54610" y="2539"/>
                  </a:lnTo>
                  <a:lnTo>
                    <a:pt x="54610" y="0"/>
                  </a:lnTo>
                  <a:close/>
                </a:path>
                <a:path w="54610" h="878839">
                  <a:moveTo>
                    <a:pt x="54610" y="2540"/>
                  </a:moveTo>
                  <a:lnTo>
                    <a:pt x="0" y="2540"/>
                  </a:lnTo>
                  <a:lnTo>
                    <a:pt x="0" y="12699"/>
                  </a:lnTo>
                  <a:lnTo>
                    <a:pt x="54610" y="12699"/>
                  </a:lnTo>
                  <a:lnTo>
                    <a:pt x="54610" y="2540"/>
                  </a:lnTo>
                  <a:close/>
                </a:path>
                <a:path w="54610" h="878839">
                  <a:moveTo>
                    <a:pt x="54610" y="12699"/>
                  </a:moveTo>
                  <a:lnTo>
                    <a:pt x="0" y="12699"/>
                  </a:lnTo>
                  <a:lnTo>
                    <a:pt x="0" y="15239"/>
                  </a:lnTo>
                  <a:lnTo>
                    <a:pt x="54610" y="15239"/>
                  </a:lnTo>
                  <a:lnTo>
                    <a:pt x="54610" y="12699"/>
                  </a:lnTo>
                  <a:close/>
                </a:path>
                <a:path w="54610" h="878839">
                  <a:moveTo>
                    <a:pt x="54610" y="15239"/>
                  </a:moveTo>
                  <a:lnTo>
                    <a:pt x="0" y="15239"/>
                  </a:lnTo>
                  <a:lnTo>
                    <a:pt x="0" y="19049"/>
                  </a:lnTo>
                  <a:lnTo>
                    <a:pt x="54610" y="19049"/>
                  </a:lnTo>
                  <a:lnTo>
                    <a:pt x="54610" y="15239"/>
                  </a:lnTo>
                  <a:close/>
                </a:path>
                <a:path w="54610" h="878839">
                  <a:moveTo>
                    <a:pt x="54610" y="19049"/>
                  </a:moveTo>
                  <a:lnTo>
                    <a:pt x="0" y="19049"/>
                  </a:lnTo>
                  <a:lnTo>
                    <a:pt x="0" y="21589"/>
                  </a:lnTo>
                  <a:lnTo>
                    <a:pt x="54610" y="21589"/>
                  </a:lnTo>
                  <a:lnTo>
                    <a:pt x="54610" y="19049"/>
                  </a:lnTo>
                  <a:close/>
                </a:path>
                <a:path w="54610" h="878839">
                  <a:moveTo>
                    <a:pt x="54610" y="21589"/>
                  </a:moveTo>
                  <a:lnTo>
                    <a:pt x="0" y="21589"/>
                  </a:lnTo>
                  <a:lnTo>
                    <a:pt x="0" y="25399"/>
                  </a:lnTo>
                  <a:lnTo>
                    <a:pt x="54610" y="25399"/>
                  </a:lnTo>
                  <a:lnTo>
                    <a:pt x="54610" y="21589"/>
                  </a:lnTo>
                  <a:close/>
                </a:path>
                <a:path w="54610" h="878839">
                  <a:moveTo>
                    <a:pt x="54610" y="25399"/>
                  </a:moveTo>
                  <a:lnTo>
                    <a:pt x="0" y="25399"/>
                  </a:lnTo>
                  <a:lnTo>
                    <a:pt x="0" y="38099"/>
                  </a:lnTo>
                  <a:lnTo>
                    <a:pt x="54610" y="38099"/>
                  </a:lnTo>
                  <a:lnTo>
                    <a:pt x="54610" y="25399"/>
                  </a:lnTo>
                  <a:close/>
                </a:path>
                <a:path w="54610" h="878839">
                  <a:moveTo>
                    <a:pt x="54610" y="38100"/>
                  </a:moveTo>
                  <a:lnTo>
                    <a:pt x="0" y="38100"/>
                  </a:lnTo>
                  <a:lnTo>
                    <a:pt x="0" y="40639"/>
                  </a:lnTo>
                  <a:lnTo>
                    <a:pt x="54610" y="40639"/>
                  </a:lnTo>
                  <a:lnTo>
                    <a:pt x="54610" y="38100"/>
                  </a:lnTo>
                  <a:close/>
                </a:path>
                <a:path w="54610" h="878839">
                  <a:moveTo>
                    <a:pt x="54610" y="40639"/>
                  </a:moveTo>
                  <a:lnTo>
                    <a:pt x="0" y="40639"/>
                  </a:lnTo>
                  <a:lnTo>
                    <a:pt x="0" y="44449"/>
                  </a:lnTo>
                  <a:lnTo>
                    <a:pt x="54610" y="44449"/>
                  </a:lnTo>
                  <a:lnTo>
                    <a:pt x="54610" y="40639"/>
                  </a:lnTo>
                  <a:close/>
                </a:path>
                <a:path w="54610" h="878839">
                  <a:moveTo>
                    <a:pt x="54610" y="44449"/>
                  </a:moveTo>
                  <a:lnTo>
                    <a:pt x="0" y="44449"/>
                  </a:lnTo>
                  <a:lnTo>
                    <a:pt x="0" y="50799"/>
                  </a:lnTo>
                  <a:lnTo>
                    <a:pt x="54610" y="50799"/>
                  </a:lnTo>
                  <a:lnTo>
                    <a:pt x="54610" y="44449"/>
                  </a:lnTo>
                  <a:close/>
                </a:path>
                <a:path w="54610" h="878839">
                  <a:moveTo>
                    <a:pt x="54610" y="50799"/>
                  </a:moveTo>
                  <a:lnTo>
                    <a:pt x="0" y="50799"/>
                  </a:lnTo>
                  <a:lnTo>
                    <a:pt x="0" y="53339"/>
                  </a:lnTo>
                  <a:lnTo>
                    <a:pt x="54610" y="53339"/>
                  </a:lnTo>
                  <a:lnTo>
                    <a:pt x="54610" y="50799"/>
                  </a:lnTo>
                  <a:close/>
                </a:path>
                <a:path w="54610" h="878839">
                  <a:moveTo>
                    <a:pt x="54610" y="53339"/>
                  </a:moveTo>
                  <a:lnTo>
                    <a:pt x="0" y="53339"/>
                  </a:lnTo>
                  <a:lnTo>
                    <a:pt x="0" y="69849"/>
                  </a:lnTo>
                  <a:lnTo>
                    <a:pt x="54610" y="69849"/>
                  </a:lnTo>
                  <a:lnTo>
                    <a:pt x="54610" y="53339"/>
                  </a:lnTo>
                  <a:close/>
                </a:path>
                <a:path w="54610" h="878839">
                  <a:moveTo>
                    <a:pt x="54610" y="69849"/>
                  </a:moveTo>
                  <a:lnTo>
                    <a:pt x="0" y="69849"/>
                  </a:lnTo>
                  <a:lnTo>
                    <a:pt x="0" y="72389"/>
                  </a:lnTo>
                  <a:lnTo>
                    <a:pt x="54610" y="72389"/>
                  </a:lnTo>
                  <a:lnTo>
                    <a:pt x="54610" y="69849"/>
                  </a:lnTo>
                  <a:close/>
                </a:path>
                <a:path w="54610" h="878839">
                  <a:moveTo>
                    <a:pt x="54610" y="72389"/>
                  </a:moveTo>
                  <a:lnTo>
                    <a:pt x="0" y="72389"/>
                  </a:lnTo>
                  <a:lnTo>
                    <a:pt x="0" y="76199"/>
                  </a:lnTo>
                  <a:lnTo>
                    <a:pt x="54610" y="76199"/>
                  </a:lnTo>
                  <a:lnTo>
                    <a:pt x="54610" y="72389"/>
                  </a:lnTo>
                  <a:close/>
                </a:path>
                <a:path w="54610" h="878839">
                  <a:moveTo>
                    <a:pt x="54610" y="76199"/>
                  </a:moveTo>
                  <a:lnTo>
                    <a:pt x="0" y="76199"/>
                  </a:lnTo>
                  <a:lnTo>
                    <a:pt x="0" y="78739"/>
                  </a:lnTo>
                  <a:lnTo>
                    <a:pt x="54610" y="78739"/>
                  </a:lnTo>
                  <a:lnTo>
                    <a:pt x="54610" y="76199"/>
                  </a:lnTo>
                  <a:close/>
                </a:path>
                <a:path w="54610" h="878839">
                  <a:moveTo>
                    <a:pt x="54610" y="78740"/>
                  </a:moveTo>
                  <a:lnTo>
                    <a:pt x="0" y="78740"/>
                  </a:lnTo>
                  <a:lnTo>
                    <a:pt x="0" y="82549"/>
                  </a:lnTo>
                  <a:lnTo>
                    <a:pt x="54610" y="82549"/>
                  </a:lnTo>
                  <a:lnTo>
                    <a:pt x="54610" y="78740"/>
                  </a:lnTo>
                  <a:close/>
                </a:path>
                <a:path w="54610" h="878839">
                  <a:moveTo>
                    <a:pt x="54610" y="82549"/>
                  </a:moveTo>
                  <a:lnTo>
                    <a:pt x="0" y="82549"/>
                  </a:lnTo>
                  <a:lnTo>
                    <a:pt x="0" y="88899"/>
                  </a:lnTo>
                  <a:lnTo>
                    <a:pt x="54610" y="88899"/>
                  </a:lnTo>
                  <a:lnTo>
                    <a:pt x="54610" y="82549"/>
                  </a:lnTo>
                  <a:close/>
                </a:path>
                <a:path w="54610" h="878839">
                  <a:moveTo>
                    <a:pt x="54610" y="88899"/>
                  </a:moveTo>
                  <a:lnTo>
                    <a:pt x="0" y="88899"/>
                  </a:lnTo>
                  <a:lnTo>
                    <a:pt x="0" y="95249"/>
                  </a:lnTo>
                  <a:lnTo>
                    <a:pt x="54610" y="95249"/>
                  </a:lnTo>
                  <a:lnTo>
                    <a:pt x="54610" y="88899"/>
                  </a:lnTo>
                  <a:close/>
                </a:path>
                <a:path w="54610" h="878839">
                  <a:moveTo>
                    <a:pt x="54610" y="95249"/>
                  </a:moveTo>
                  <a:lnTo>
                    <a:pt x="0" y="95249"/>
                  </a:lnTo>
                  <a:lnTo>
                    <a:pt x="0" y="97789"/>
                  </a:lnTo>
                  <a:lnTo>
                    <a:pt x="54610" y="97789"/>
                  </a:lnTo>
                  <a:lnTo>
                    <a:pt x="54610" y="95249"/>
                  </a:lnTo>
                  <a:close/>
                </a:path>
                <a:path w="54610" h="878839">
                  <a:moveTo>
                    <a:pt x="54610" y="97789"/>
                  </a:moveTo>
                  <a:lnTo>
                    <a:pt x="0" y="97789"/>
                  </a:lnTo>
                  <a:lnTo>
                    <a:pt x="0" y="101599"/>
                  </a:lnTo>
                  <a:lnTo>
                    <a:pt x="54610" y="101599"/>
                  </a:lnTo>
                  <a:lnTo>
                    <a:pt x="54610" y="97789"/>
                  </a:lnTo>
                  <a:close/>
                </a:path>
                <a:path w="54610" h="878839">
                  <a:moveTo>
                    <a:pt x="54610" y="101599"/>
                  </a:moveTo>
                  <a:lnTo>
                    <a:pt x="0" y="101599"/>
                  </a:lnTo>
                  <a:lnTo>
                    <a:pt x="0" y="107949"/>
                  </a:lnTo>
                  <a:lnTo>
                    <a:pt x="54610" y="107949"/>
                  </a:lnTo>
                  <a:lnTo>
                    <a:pt x="54610" y="101599"/>
                  </a:lnTo>
                  <a:close/>
                </a:path>
                <a:path w="54610" h="878839">
                  <a:moveTo>
                    <a:pt x="54610" y="107949"/>
                  </a:moveTo>
                  <a:lnTo>
                    <a:pt x="0" y="107949"/>
                  </a:lnTo>
                  <a:lnTo>
                    <a:pt x="0" y="114299"/>
                  </a:lnTo>
                  <a:lnTo>
                    <a:pt x="54610" y="114299"/>
                  </a:lnTo>
                  <a:lnTo>
                    <a:pt x="54610" y="107949"/>
                  </a:lnTo>
                  <a:close/>
                </a:path>
                <a:path w="54610" h="878839">
                  <a:moveTo>
                    <a:pt x="54610" y="114299"/>
                  </a:moveTo>
                  <a:lnTo>
                    <a:pt x="0" y="114299"/>
                  </a:lnTo>
                  <a:lnTo>
                    <a:pt x="0" y="116839"/>
                  </a:lnTo>
                  <a:lnTo>
                    <a:pt x="54610" y="116839"/>
                  </a:lnTo>
                  <a:lnTo>
                    <a:pt x="54610" y="114299"/>
                  </a:lnTo>
                  <a:close/>
                </a:path>
                <a:path w="54610" h="878839">
                  <a:moveTo>
                    <a:pt x="54610" y="116839"/>
                  </a:moveTo>
                  <a:lnTo>
                    <a:pt x="0" y="116839"/>
                  </a:lnTo>
                  <a:lnTo>
                    <a:pt x="0" y="123189"/>
                  </a:lnTo>
                  <a:lnTo>
                    <a:pt x="54610" y="123189"/>
                  </a:lnTo>
                  <a:lnTo>
                    <a:pt x="54610" y="116839"/>
                  </a:lnTo>
                  <a:close/>
                </a:path>
                <a:path w="54610" h="878839">
                  <a:moveTo>
                    <a:pt x="54610" y="123189"/>
                  </a:moveTo>
                  <a:lnTo>
                    <a:pt x="0" y="123189"/>
                  </a:lnTo>
                  <a:lnTo>
                    <a:pt x="0" y="133349"/>
                  </a:lnTo>
                  <a:lnTo>
                    <a:pt x="54610" y="133349"/>
                  </a:lnTo>
                  <a:lnTo>
                    <a:pt x="54610" y="123189"/>
                  </a:lnTo>
                  <a:close/>
                </a:path>
                <a:path w="54610" h="878839">
                  <a:moveTo>
                    <a:pt x="54610" y="133350"/>
                  </a:moveTo>
                  <a:lnTo>
                    <a:pt x="0" y="133350"/>
                  </a:lnTo>
                  <a:lnTo>
                    <a:pt x="0" y="135889"/>
                  </a:lnTo>
                  <a:lnTo>
                    <a:pt x="54610" y="135889"/>
                  </a:lnTo>
                  <a:lnTo>
                    <a:pt x="54610" y="133350"/>
                  </a:lnTo>
                  <a:close/>
                </a:path>
                <a:path w="54610" h="878839">
                  <a:moveTo>
                    <a:pt x="54610" y="135890"/>
                  </a:moveTo>
                  <a:lnTo>
                    <a:pt x="0" y="135890"/>
                  </a:lnTo>
                  <a:lnTo>
                    <a:pt x="0" y="139699"/>
                  </a:lnTo>
                  <a:lnTo>
                    <a:pt x="54610" y="139699"/>
                  </a:lnTo>
                  <a:lnTo>
                    <a:pt x="54610" y="135890"/>
                  </a:lnTo>
                  <a:close/>
                </a:path>
                <a:path w="54610" h="878839">
                  <a:moveTo>
                    <a:pt x="54610" y="139699"/>
                  </a:moveTo>
                  <a:lnTo>
                    <a:pt x="0" y="139699"/>
                  </a:lnTo>
                  <a:lnTo>
                    <a:pt x="0" y="148589"/>
                  </a:lnTo>
                  <a:lnTo>
                    <a:pt x="54610" y="148589"/>
                  </a:lnTo>
                  <a:lnTo>
                    <a:pt x="54610" y="139699"/>
                  </a:lnTo>
                  <a:close/>
                </a:path>
                <a:path w="54610" h="878839">
                  <a:moveTo>
                    <a:pt x="54610" y="148589"/>
                  </a:moveTo>
                  <a:lnTo>
                    <a:pt x="0" y="148589"/>
                  </a:lnTo>
                  <a:lnTo>
                    <a:pt x="0" y="152399"/>
                  </a:lnTo>
                  <a:lnTo>
                    <a:pt x="54610" y="152399"/>
                  </a:lnTo>
                  <a:lnTo>
                    <a:pt x="54610" y="148589"/>
                  </a:lnTo>
                  <a:close/>
                </a:path>
                <a:path w="54610" h="878839">
                  <a:moveTo>
                    <a:pt x="54610" y="152399"/>
                  </a:moveTo>
                  <a:lnTo>
                    <a:pt x="0" y="152399"/>
                  </a:lnTo>
                  <a:lnTo>
                    <a:pt x="0" y="154939"/>
                  </a:lnTo>
                  <a:lnTo>
                    <a:pt x="54610" y="154939"/>
                  </a:lnTo>
                  <a:lnTo>
                    <a:pt x="54610" y="152399"/>
                  </a:lnTo>
                  <a:close/>
                </a:path>
                <a:path w="54610" h="878839">
                  <a:moveTo>
                    <a:pt x="54610" y="154939"/>
                  </a:moveTo>
                  <a:lnTo>
                    <a:pt x="0" y="154939"/>
                  </a:lnTo>
                  <a:lnTo>
                    <a:pt x="0" y="165099"/>
                  </a:lnTo>
                  <a:lnTo>
                    <a:pt x="54610" y="165099"/>
                  </a:lnTo>
                  <a:lnTo>
                    <a:pt x="54610" y="154939"/>
                  </a:lnTo>
                  <a:close/>
                </a:path>
                <a:path w="54610" h="878839">
                  <a:moveTo>
                    <a:pt x="54610" y="165099"/>
                  </a:moveTo>
                  <a:lnTo>
                    <a:pt x="0" y="165099"/>
                  </a:lnTo>
                  <a:lnTo>
                    <a:pt x="0" y="167639"/>
                  </a:lnTo>
                  <a:lnTo>
                    <a:pt x="54610" y="167639"/>
                  </a:lnTo>
                  <a:lnTo>
                    <a:pt x="54610" y="165099"/>
                  </a:lnTo>
                  <a:close/>
                </a:path>
                <a:path w="54610" h="878839">
                  <a:moveTo>
                    <a:pt x="54610" y="167639"/>
                  </a:moveTo>
                  <a:lnTo>
                    <a:pt x="0" y="167639"/>
                  </a:lnTo>
                  <a:lnTo>
                    <a:pt x="0" y="171449"/>
                  </a:lnTo>
                  <a:lnTo>
                    <a:pt x="54610" y="171449"/>
                  </a:lnTo>
                  <a:lnTo>
                    <a:pt x="54610" y="167639"/>
                  </a:lnTo>
                  <a:close/>
                </a:path>
                <a:path w="54610" h="878839">
                  <a:moveTo>
                    <a:pt x="54610" y="171450"/>
                  </a:moveTo>
                  <a:lnTo>
                    <a:pt x="0" y="171450"/>
                  </a:lnTo>
                  <a:lnTo>
                    <a:pt x="0" y="173989"/>
                  </a:lnTo>
                  <a:lnTo>
                    <a:pt x="54610" y="173989"/>
                  </a:lnTo>
                  <a:lnTo>
                    <a:pt x="54610" y="171450"/>
                  </a:lnTo>
                  <a:close/>
                </a:path>
                <a:path w="54610" h="878839">
                  <a:moveTo>
                    <a:pt x="54610" y="173989"/>
                  </a:moveTo>
                  <a:lnTo>
                    <a:pt x="0" y="173989"/>
                  </a:lnTo>
                  <a:lnTo>
                    <a:pt x="0" y="177799"/>
                  </a:lnTo>
                  <a:lnTo>
                    <a:pt x="54610" y="177799"/>
                  </a:lnTo>
                  <a:lnTo>
                    <a:pt x="54610" y="173989"/>
                  </a:lnTo>
                  <a:close/>
                </a:path>
                <a:path w="54610" h="878839">
                  <a:moveTo>
                    <a:pt x="54610" y="177799"/>
                  </a:moveTo>
                  <a:lnTo>
                    <a:pt x="0" y="177799"/>
                  </a:lnTo>
                  <a:lnTo>
                    <a:pt x="0" y="180339"/>
                  </a:lnTo>
                  <a:lnTo>
                    <a:pt x="54610" y="180339"/>
                  </a:lnTo>
                  <a:lnTo>
                    <a:pt x="54610" y="177799"/>
                  </a:lnTo>
                  <a:close/>
                </a:path>
                <a:path w="54610" h="878839">
                  <a:moveTo>
                    <a:pt x="54610" y="180339"/>
                  </a:moveTo>
                  <a:lnTo>
                    <a:pt x="0" y="180339"/>
                  </a:lnTo>
                  <a:lnTo>
                    <a:pt x="0" y="184149"/>
                  </a:lnTo>
                  <a:lnTo>
                    <a:pt x="54610" y="184149"/>
                  </a:lnTo>
                  <a:lnTo>
                    <a:pt x="54610" y="180339"/>
                  </a:lnTo>
                  <a:close/>
                </a:path>
                <a:path w="54610" h="878839">
                  <a:moveTo>
                    <a:pt x="54610" y="184150"/>
                  </a:moveTo>
                  <a:lnTo>
                    <a:pt x="0" y="184150"/>
                  </a:lnTo>
                  <a:lnTo>
                    <a:pt x="0" y="190499"/>
                  </a:lnTo>
                  <a:lnTo>
                    <a:pt x="54610" y="190499"/>
                  </a:lnTo>
                  <a:lnTo>
                    <a:pt x="54610" y="184150"/>
                  </a:lnTo>
                  <a:close/>
                </a:path>
                <a:path w="54610" h="878839">
                  <a:moveTo>
                    <a:pt x="54610" y="190499"/>
                  </a:moveTo>
                  <a:lnTo>
                    <a:pt x="0" y="190499"/>
                  </a:lnTo>
                  <a:lnTo>
                    <a:pt x="0" y="193039"/>
                  </a:lnTo>
                  <a:lnTo>
                    <a:pt x="54610" y="193039"/>
                  </a:lnTo>
                  <a:lnTo>
                    <a:pt x="54610" y="190499"/>
                  </a:lnTo>
                  <a:close/>
                </a:path>
                <a:path w="54610" h="878839">
                  <a:moveTo>
                    <a:pt x="54610" y="193040"/>
                  </a:moveTo>
                  <a:lnTo>
                    <a:pt x="0" y="193040"/>
                  </a:lnTo>
                  <a:lnTo>
                    <a:pt x="0" y="196849"/>
                  </a:lnTo>
                  <a:lnTo>
                    <a:pt x="54610" y="196849"/>
                  </a:lnTo>
                  <a:lnTo>
                    <a:pt x="54610" y="193040"/>
                  </a:lnTo>
                  <a:close/>
                </a:path>
                <a:path w="54610" h="878839">
                  <a:moveTo>
                    <a:pt x="54610" y="196849"/>
                  </a:moveTo>
                  <a:lnTo>
                    <a:pt x="0" y="196849"/>
                  </a:lnTo>
                  <a:lnTo>
                    <a:pt x="0" y="205739"/>
                  </a:lnTo>
                  <a:lnTo>
                    <a:pt x="54610" y="205739"/>
                  </a:lnTo>
                  <a:lnTo>
                    <a:pt x="54610" y="196849"/>
                  </a:lnTo>
                  <a:close/>
                </a:path>
                <a:path w="54610" h="878839">
                  <a:moveTo>
                    <a:pt x="54610" y="205739"/>
                  </a:moveTo>
                  <a:lnTo>
                    <a:pt x="0" y="205739"/>
                  </a:lnTo>
                  <a:lnTo>
                    <a:pt x="0" y="209549"/>
                  </a:lnTo>
                  <a:lnTo>
                    <a:pt x="54610" y="209549"/>
                  </a:lnTo>
                  <a:lnTo>
                    <a:pt x="54610" y="205739"/>
                  </a:lnTo>
                  <a:close/>
                </a:path>
                <a:path w="54610" h="878839">
                  <a:moveTo>
                    <a:pt x="54610" y="209550"/>
                  </a:moveTo>
                  <a:lnTo>
                    <a:pt x="0" y="209550"/>
                  </a:lnTo>
                  <a:lnTo>
                    <a:pt x="0" y="212089"/>
                  </a:lnTo>
                  <a:lnTo>
                    <a:pt x="54610" y="212089"/>
                  </a:lnTo>
                  <a:lnTo>
                    <a:pt x="54610" y="209550"/>
                  </a:lnTo>
                  <a:close/>
                </a:path>
                <a:path w="54610" h="878839">
                  <a:moveTo>
                    <a:pt x="54610" y="212089"/>
                  </a:moveTo>
                  <a:lnTo>
                    <a:pt x="0" y="212089"/>
                  </a:lnTo>
                  <a:lnTo>
                    <a:pt x="0" y="215899"/>
                  </a:lnTo>
                  <a:lnTo>
                    <a:pt x="54610" y="215899"/>
                  </a:lnTo>
                  <a:lnTo>
                    <a:pt x="54610" y="212089"/>
                  </a:lnTo>
                  <a:close/>
                </a:path>
                <a:path w="54610" h="878839">
                  <a:moveTo>
                    <a:pt x="54610" y="215900"/>
                  </a:moveTo>
                  <a:lnTo>
                    <a:pt x="0" y="215900"/>
                  </a:lnTo>
                  <a:lnTo>
                    <a:pt x="0" y="218439"/>
                  </a:lnTo>
                  <a:lnTo>
                    <a:pt x="54610" y="218439"/>
                  </a:lnTo>
                  <a:lnTo>
                    <a:pt x="54610" y="215900"/>
                  </a:lnTo>
                  <a:close/>
                </a:path>
                <a:path w="54610" h="878839">
                  <a:moveTo>
                    <a:pt x="54610" y="218439"/>
                  </a:moveTo>
                  <a:lnTo>
                    <a:pt x="0" y="218439"/>
                  </a:lnTo>
                  <a:lnTo>
                    <a:pt x="0" y="224789"/>
                  </a:lnTo>
                  <a:lnTo>
                    <a:pt x="54610" y="224789"/>
                  </a:lnTo>
                  <a:lnTo>
                    <a:pt x="54610" y="218439"/>
                  </a:lnTo>
                  <a:close/>
                </a:path>
                <a:path w="54610" h="878839">
                  <a:moveTo>
                    <a:pt x="54610" y="224789"/>
                  </a:moveTo>
                  <a:lnTo>
                    <a:pt x="0" y="224789"/>
                  </a:lnTo>
                  <a:lnTo>
                    <a:pt x="0" y="231139"/>
                  </a:lnTo>
                  <a:lnTo>
                    <a:pt x="54610" y="231139"/>
                  </a:lnTo>
                  <a:lnTo>
                    <a:pt x="54610" y="224789"/>
                  </a:lnTo>
                  <a:close/>
                </a:path>
                <a:path w="54610" h="878839">
                  <a:moveTo>
                    <a:pt x="54610" y="231139"/>
                  </a:moveTo>
                  <a:lnTo>
                    <a:pt x="0" y="231139"/>
                  </a:lnTo>
                  <a:lnTo>
                    <a:pt x="0" y="234949"/>
                  </a:lnTo>
                  <a:lnTo>
                    <a:pt x="54610" y="234949"/>
                  </a:lnTo>
                  <a:lnTo>
                    <a:pt x="54610" y="231139"/>
                  </a:lnTo>
                  <a:close/>
                </a:path>
                <a:path w="54610" h="878839">
                  <a:moveTo>
                    <a:pt x="54610" y="234950"/>
                  </a:moveTo>
                  <a:lnTo>
                    <a:pt x="0" y="234950"/>
                  </a:lnTo>
                  <a:lnTo>
                    <a:pt x="0" y="237489"/>
                  </a:lnTo>
                  <a:lnTo>
                    <a:pt x="54610" y="237489"/>
                  </a:lnTo>
                  <a:lnTo>
                    <a:pt x="54610" y="234950"/>
                  </a:lnTo>
                  <a:close/>
                </a:path>
                <a:path w="54610" h="878839">
                  <a:moveTo>
                    <a:pt x="54610" y="237489"/>
                  </a:moveTo>
                  <a:lnTo>
                    <a:pt x="0" y="237489"/>
                  </a:lnTo>
                  <a:lnTo>
                    <a:pt x="0" y="241299"/>
                  </a:lnTo>
                  <a:lnTo>
                    <a:pt x="54610" y="241299"/>
                  </a:lnTo>
                  <a:lnTo>
                    <a:pt x="54610" y="237489"/>
                  </a:lnTo>
                  <a:close/>
                </a:path>
                <a:path w="54610" h="878839">
                  <a:moveTo>
                    <a:pt x="54610" y="241300"/>
                  </a:moveTo>
                  <a:lnTo>
                    <a:pt x="0" y="241300"/>
                  </a:lnTo>
                  <a:lnTo>
                    <a:pt x="0" y="243839"/>
                  </a:lnTo>
                  <a:lnTo>
                    <a:pt x="54610" y="243839"/>
                  </a:lnTo>
                  <a:lnTo>
                    <a:pt x="54610" y="241300"/>
                  </a:lnTo>
                  <a:close/>
                </a:path>
                <a:path w="54610" h="878839">
                  <a:moveTo>
                    <a:pt x="54610" y="243839"/>
                  </a:moveTo>
                  <a:lnTo>
                    <a:pt x="0" y="243839"/>
                  </a:lnTo>
                  <a:lnTo>
                    <a:pt x="0" y="247649"/>
                  </a:lnTo>
                  <a:lnTo>
                    <a:pt x="54610" y="247649"/>
                  </a:lnTo>
                  <a:lnTo>
                    <a:pt x="54610" y="243839"/>
                  </a:lnTo>
                  <a:close/>
                </a:path>
                <a:path w="54610" h="878839">
                  <a:moveTo>
                    <a:pt x="54610" y="247649"/>
                  </a:moveTo>
                  <a:lnTo>
                    <a:pt x="0" y="247649"/>
                  </a:lnTo>
                  <a:lnTo>
                    <a:pt x="0" y="250189"/>
                  </a:lnTo>
                  <a:lnTo>
                    <a:pt x="54610" y="250189"/>
                  </a:lnTo>
                  <a:lnTo>
                    <a:pt x="54610" y="247649"/>
                  </a:lnTo>
                  <a:close/>
                </a:path>
                <a:path w="54610" h="878839">
                  <a:moveTo>
                    <a:pt x="54610" y="250190"/>
                  </a:moveTo>
                  <a:lnTo>
                    <a:pt x="0" y="250190"/>
                  </a:lnTo>
                  <a:lnTo>
                    <a:pt x="0" y="253999"/>
                  </a:lnTo>
                  <a:lnTo>
                    <a:pt x="54610" y="253999"/>
                  </a:lnTo>
                  <a:lnTo>
                    <a:pt x="54610" y="250190"/>
                  </a:lnTo>
                  <a:close/>
                </a:path>
                <a:path w="54610" h="878839">
                  <a:moveTo>
                    <a:pt x="54610" y="253999"/>
                  </a:moveTo>
                  <a:lnTo>
                    <a:pt x="0" y="253999"/>
                  </a:lnTo>
                  <a:lnTo>
                    <a:pt x="0" y="256539"/>
                  </a:lnTo>
                  <a:lnTo>
                    <a:pt x="54610" y="256539"/>
                  </a:lnTo>
                  <a:lnTo>
                    <a:pt x="54610" y="253999"/>
                  </a:lnTo>
                  <a:close/>
                </a:path>
                <a:path w="54610" h="878839">
                  <a:moveTo>
                    <a:pt x="54610" y="256539"/>
                  </a:moveTo>
                  <a:lnTo>
                    <a:pt x="0" y="256539"/>
                  </a:lnTo>
                  <a:lnTo>
                    <a:pt x="0" y="266699"/>
                  </a:lnTo>
                  <a:lnTo>
                    <a:pt x="54610" y="266699"/>
                  </a:lnTo>
                  <a:lnTo>
                    <a:pt x="54610" y="256539"/>
                  </a:lnTo>
                  <a:close/>
                </a:path>
                <a:path w="54610" h="878839">
                  <a:moveTo>
                    <a:pt x="54610" y="266700"/>
                  </a:moveTo>
                  <a:lnTo>
                    <a:pt x="0" y="266700"/>
                  </a:lnTo>
                  <a:lnTo>
                    <a:pt x="0" y="269239"/>
                  </a:lnTo>
                  <a:lnTo>
                    <a:pt x="54610" y="269239"/>
                  </a:lnTo>
                  <a:lnTo>
                    <a:pt x="54610" y="266700"/>
                  </a:lnTo>
                  <a:close/>
                </a:path>
                <a:path w="54610" h="878839">
                  <a:moveTo>
                    <a:pt x="54610" y="269239"/>
                  </a:moveTo>
                  <a:lnTo>
                    <a:pt x="0" y="269239"/>
                  </a:lnTo>
                  <a:lnTo>
                    <a:pt x="0" y="273049"/>
                  </a:lnTo>
                  <a:lnTo>
                    <a:pt x="54610" y="273049"/>
                  </a:lnTo>
                  <a:lnTo>
                    <a:pt x="54610" y="269239"/>
                  </a:lnTo>
                  <a:close/>
                </a:path>
                <a:path w="54610" h="878839">
                  <a:moveTo>
                    <a:pt x="54610" y="273050"/>
                  </a:moveTo>
                  <a:lnTo>
                    <a:pt x="0" y="273050"/>
                  </a:lnTo>
                  <a:lnTo>
                    <a:pt x="0" y="275589"/>
                  </a:lnTo>
                  <a:lnTo>
                    <a:pt x="54610" y="275589"/>
                  </a:lnTo>
                  <a:lnTo>
                    <a:pt x="54610" y="273050"/>
                  </a:lnTo>
                  <a:close/>
                </a:path>
                <a:path w="54610" h="878839">
                  <a:moveTo>
                    <a:pt x="54610" y="275589"/>
                  </a:moveTo>
                  <a:lnTo>
                    <a:pt x="0" y="275589"/>
                  </a:lnTo>
                  <a:lnTo>
                    <a:pt x="0" y="285749"/>
                  </a:lnTo>
                  <a:lnTo>
                    <a:pt x="54610" y="285749"/>
                  </a:lnTo>
                  <a:lnTo>
                    <a:pt x="54610" y="275589"/>
                  </a:lnTo>
                  <a:close/>
                </a:path>
                <a:path w="54610" h="878839">
                  <a:moveTo>
                    <a:pt x="54610" y="285749"/>
                  </a:moveTo>
                  <a:lnTo>
                    <a:pt x="0" y="285749"/>
                  </a:lnTo>
                  <a:lnTo>
                    <a:pt x="0" y="288289"/>
                  </a:lnTo>
                  <a:lnTo>
                    <a:pt x="54610" y="288289"/>
                  </a:lnTo>
                  <a:lnTo>
                    <a:pt x="54610" y="285749"/>
                  </a:lnTo>
                  <a:close/>
                </a:path>
                <a:path w="54610" h="878839">
                  <a:moveTo>
                    <a:pt x="54610" y="288289"/>
                  </a:moveTo>
                  <a:lnTo>
                    <a:pt x="0" y="288289"/>
                  </a:lnTo>
                  <a:lnTo>
                    <a:pt x="0" y="294639"/>
                  </a:lnTo>
                  <a:lnTo>
                    <a:pt x="54610" y="294639"/>
                  </a:lnTo>
                  <a:lnTo>
                    <a:pt x="54610" y="288289"/>
                  </a:lnTo>
                  <a:close/>
                </a:path>
                <a:path w="54610" h="878839">
                  <a:moveTo>
                    <a:pt x="54610" y="294639"/>
                  </a:moveTo>
                  <a:lnTo>
                    <a:pt x="0" y="294639"/>
                  </a:lnTo>
                  <a:lnTo>
                    <a:pt x="0" y="298449"/>
                  </a:lnTo>
                  <a:lnTo>
                    <a:pt x="54610" y="298449"/>
                  </a:lnTo>
                  <a:lnTo>
                    <a:pt x="54610" y="294639"/>
                  </a:lnTo>
                  <a:close/>
                </a:path>
                <a:path w="54610" h="878839">
                  <a:moveTo>
                    <a:pt x="54610" y="298450"/>
                  </a:moveTo>
                  <a:lnTo>
                    <a:pt x="0" y="298450"/>
                  </a:lnTo>
                  <a:lnTo>
                    <a:pt x="0" y="307339"/>
                  </a:lnTo>
                  <a:lnTo>
                    <a:pt x="54610" y="307339"/>
                  </a:lnTo>
                  <a:lnTo>
                    <a:pt x="54610" y="298450"/>
                  </a:lnTo>
                  <a:close/>
                </a:path>
                <a:path w="54610" h="878839">
                  <a:moveTo>
                    <a:pt x="54610" y="307340"/>
                  </a:moveTo>
                  <a:lnTo>
                    <a:pt x="0" y="307340"/>
                  </a:lnTo>
                  <a:lnTo>
                    <a:pt x="0" y="313689"/>
                  </a:lnTo>
                  <a:lnTo>
                    <a:pt x="54610" y="313689"/>
                  </a:lnTo>
                  <a:lnTo>
                    <a:pt x="54610" y="307340"/>
                  </a:lnTo>
                  <a:close/>
                </a:path>
                <a:path w="54610" h="878839">
                  <a:moveTo>
                    <a:pt x="54610" y="313689"/>
                  </a:moveTo>
                  <a:lnTo>
                    <a:pt x="0" y="313689"/>
                  </a:lnTo>
                  <a:lnTo>
                    <a:pt x="0" y="317499"/>
                  </a:lnTo>
                  <a:lnTo>
                    <a:pt x="54610" y="317499"/>
                  </a:lnTo>
                  <a:lnTo>
                    <a:pt x="54610" y="313689"/>
                  </a:lnTo>
                  <a:close/>
                </a:path>
                <a:path w="54610" h="878839">
                  <a:moveTo>
                    <a:pt x="54610" y="317499"/>
                  </a:moveTo>
                  <a:lnTo>
                    <a:pt x="0" y="317499"/>
                  </a:lnTo>
                  <a:lnTo>
                    <a:pt x="0" y="320039"/>
                  </a:lnTo>
                  <a:lnTo>
                    <a:pt x="54610" y="320039"/>
                  </a:lnTo>
                  <a:lnTo>
                    <a:pt x="54610" y="317499"/>
                  </a:lnTo>
                  <a:close/>
                </a:path>
                <a:path w="54610" h="878839">
                  <a:moveTo>
                    <a:pt x="54610" y="320040"/>
                  </a:moveTo>
                  <a:lnTo>
                    <a:pt x="0" y="320040"/>
                  </a:lnTo>
                  <a:lnTo>
                    <a:pt x="0" y="326389"/>
                  </a:lnTo>
                  <a:lnTo>
                    <a:pt x="54610" y="326389"/>
                  </a:lnTo>
                  <a:lnTo>
                    <a:pt x="54610" y="320040"/>
                  </a:lnTo>
                  <a:close/>
                </a:path>
                <a:path w="54610" h="878839">
                  <a:moveTo>
                    <a:pt x="54610" y="326389"/>
                  </a:moveTo>
                  <a:lnTo>
                    <a:pt x="0" y="326389"/>
                  </a:lnTo>
                  <a:lnTo>
                    <a:pt x="0" y="330199"/>
                  </a:lnTo>
                  <a:lnTo>
                    <a:pt x="54610" y="330199"/>
                  </a:lnTo>
                  <a:lnTo>
                    <a:pt x="54610" y="326389"/>
                  </a:lnTo>
                  <a:close/>
                </a:path>
                <a:path w="54610" h="878839">
                  <a:moveTo>
                    <a:pt x="54610" y="330200"/>
                  </a:moveTo>
                  <a:lnTo>
                    <a:pt x="0" y="330200"/>
                  </a:lnTo>
                  <a:lnTo>
                    <a:pt x="0" y="332739"/>
                  </a:lnTo>
                  <a:lnTo>
                    <a:pt x="54610" y="332739"/>
                  </a:lnTo>
                  <a:lnTo>
                    <a:pt x="54610" y="330200"/>
                  </a:lnTo>
                  <a:close/>
                </a:path>
                <a:path w="54610" h="878839">
                  <a:moveTo>
                    <a:pt x="54610" y="332739"/>
                  </a:moveTo>
                  <a:lnTo>
                    <a:pt x="0" y="332739"/>
                  </a:lnTo>
                  <a:lnTo>
                    <a:pt x="0" y="336549"/>
                  </a:lnTo>
                  <a:lnTo>
                    <a:pt x="54610" y="336549"/>
                  </a:lnTo>
                  <a:lnTo>
                    <a:pt x="54610" y="332739"/>
                  </a:lnTo>
                  <a:close/>
                </a:path>
                <a:path w="54610" h="878839">
                  <a:moveTo>
                    <a:pt x="54610" y="336549"/>
                  </a:moveTo>
                  <a:lnTo>
                    <a:pt x="0" y="336549"/>
                  </a:lnTo>
                  <a:lnTo>
                    <a:pt x="0" y="339089"/>
                  </a:lnTo>
                  <a:lnTo>
                    <a:pt x="54610" y="339089"/>
                  </a:lnTo>
                  <a:lnTo>
                    <a:pt x="54610" y="336549"/>
                  </a:lnTo>
                  <a:close/>
                </a:path>
                <a:path w="54610" h="878839">
                  <a:moveTo>
                    <a:pt x="54610" y="339089"/>
                  </a:moveTo>
                  <a:lnTo>
                    <a:pt x="0" y="339089"/>
                  </a:lnTo>
                  <a:lnTo>
                    <a:pt x="0" y="351789"/>
                  </a:lnTo>
                  <a:lnTo>
                    <a:pt x="54610" y="351789"/>
                  </a:lnTo>
                  <a:lnTo>
                    <a:pt x="54610" y="339089"/>
                  </a:lnTo>
                  <a:close/>
                </a:path>
                <a:path w="54610" h="878839">
                  <a:moveTo>
                    <a:pt x="54610" y="351790"/>
                  </a:moveTo>
                  <a:lnTo>
                    <a:pt x="0" y="351790"/>
                  </a:lnTo>
                  <a:lnTo>
                    <a:pt x="0" y="361949"/>
                  </a:lnTo>
                  <a:lnTo>
                    <a:pt x="54610" y="361949"/>
                  </a:lnTo>
                  <a:lnTo>
                    <a:pt x="54610" y="351790"/>
                  </a:lnTo>
                  <a:close/>
                </a:path>
                <a:path w="54610" h="878839">
                  <a:moveTo>
                    <a:pt x="54610" y="361949"/>
                  </a:moveTo>
                  <a:lnTo>
                    <a:pt x="0" y="361949"/>
                  </a:lnTo>
                  <a:lnTo>
                    <a:pt x="0" y="364489"/>
                  </a:lnTo>
                  <a:lnTo>
                    <a:pt x="54610" y="364489"/>
                  </a:lnTo>
                  <a:lnTo>
                    <a:pt x="54610" y="361949"/>
                  </a:lnTo>
                  <a:close/>
                </a:path>
                <a:path w="54610" h="878839">
                  <a:moveTo>
                    <a:pt x="54610" y="364489"/>
                  </a:moveTo>
                  <a:lnTo>
                    <a:pt x="0" y="364489"/>
                  </a:lnTo>
                  <a:lnTo>
                    <a:pt x="0" y="374649"/>
                  </a:lnTo>
                  <a:lnTo>
                    <a:pt x="54610" y="374649"/>
                  </a:lnTo>
                  <a:lnTo>
                    <a:pt x="54610" y="364489"/>
                  </a:lnTo>
                  <a:close/>
                </a:path>
                <a:path w="54610" h="878839">
                  <a:moveTo>
                    <a:pt x="54610" y="374649"/>
                  </a:moveTo>
                  <a:lnTo>
                    <a:pt x="0" y="374649"/>
                  </a:lnTo>
                  <a:lnTo>
                    <a:pt x="0" y="387349"/>
                  </a:lnTo>
                  <a:lnTo>
                    <a:pt x="54610" y="387349"/>
                  </a:lnTo>
                  <a:lnTo>
                    <a:pt x="54610" y="374649"/>
                  </a:lnTo>
                  <a:close/>
                </a:path>
                <a:path w="54610" h="878839">
                  <a:moveTo>
                    <a:pt x="54610" y="387350"/>
                  </a:moveTo>
                  <a:lnTo>
                    <a:pt x="0" y="387350"/>
                  </a:lnTo>
                  <a:lnTo>
                    <a:pt x="0" y="389889"/>
                  </a:lnTo>
                  <a:lnTo>
                    <a:pt x="54610" y="389889"/>
                  </a:lnTo>
                  <a:lnTo>
                    <a:pt x="54610" y="387350"/>
                  </a:lnTo>
                  <a:close/>
                </a:path>
                <a:path w="54610" h="878839">
                  <a:moveTo>
                    <a:pt x="54610" y="389889"/>
                  </a:moveTo>
                  <a:lnTo>
                    <a:pt x="0" y="389889"/>
                  </a:lnTo>
                  <a:lnTo>
                    <a:pt x="0" y="396239"/>
                  </a:lnTo>
                  <a:lnTo>
                    <a:pt x="54610" y="396239"/>
                  </a:lnTo>
                  <a:lnTo>
                    <a:pt x="54610" y="389889"/>
                  </a:lnTo>
                  <a:close/>
                </a:path>
                <a:path w="54610" h="878839">
                  <a:moveTo>
                    <a:pt x="54610" y="396239"/>
                  </a:moveTo>
                  <a:lnTo>
                    <a:pt x="0" y="396239"/>
                  </a:lnTo>
                  <a:lnTo>
                    <a:pt x="0" y="402589"/>
                  </a:lnTo>
                  <a:lnTo>
                    <a:pt x="54610" y="402589"/>
                  </a:lnTo>
                  <a:lnTo>
                    <a:pt x="54610" y="396239"/>
                  </a:lnTo>
                  <a:close/>
                </a:path>
                <a:path w="54610" h="878839">
                  <a:moveTo>
                    <a:pt x="54610" y="402590"/>
                  </a:moveTo>
                  <a:lnTo>
                    <a:pt x="0" y="402590"/>
                  </a:lnTo>
                  <a:lnTo>
                    <a:pt x="0" y="406399"/>
                  </a:lnTo>
                  <a:lnTo>
                    <a:pt x="54610" y="406399"/>
                  </a:lnTo>
                  <a:lnTo>
                    <a:pt x="54610" y="402590"/>
                  </a:lnTo>
                  <a:close/>
                </a:path>
                <a:path w="54610" h="878839">
                  <a:moveTo>
                    <a:pt x="54610" y="406399"/>
                  </a:moveTo>
                  <a:lnTo>
                    <a:pt x="0" y="406399"/>
                  </a:lnTo>
                  <a:lnTo>
                    <a:pt x="0" y="415289"/>
                  </a:lnTo>
                  <a:lnTo>
                    <a:pt x="54610" y="415289"/>
                  </a:lnTo>
                  <a:lnTo>
                    <a:pt x="54610" y="406399"/>
                  </a:lnTo>
                  <a:close/>
                </a:path>
                <a:path w="54610" h="878839">
                  <a:moveTo>
                    <a:pt x="54610" y="415289"/>
                  </a:moveTo>
                  <a:lnTo>
                    <a:pt x="0" y="415289"/>
                  </a:lnTo>
                  <a:lnTo>
                    <a:pt x="0" y="419099"/>
                  </a:lnTo>
                  <a:lnTo>
                    <a:pt x="54610" y="419099"/>
                  </a:lnTo>
                  <a:lnTo>
                    <a:pt x="54610" y="415289"/>
                  </a:lnTo>
                  <a:close/>
                </a:path>
                <a:path w="54610" h="878839">
                  <a:moveTo>
                    <a:pt x="54610" y="419100"/>
                  </a:moveTo>
                  <a:lnTo>
                    <a:pt x="0" y="419100"/>
                  </a:lnTo>
                  <a:lnTo>
                    <a:pt x="0" y="421639"/>
                  </a:lnTo>
                  <a:lnTo>
                    <a:pt x="54610" y="421639"/>
                  </a:lnTo>
                  <a:lnTo>
                    <a:pt x="54610" y="419100"/>
                  </a:lnTo>
                  <a:close/>
                </a:path>
                <a:path w="54610" h="878839">
                  <a:moveTo>
                    <a:pt x="54610" y="421639"/>
                  </a:moveTo>
                  <a:lnTo>
                    <a:pt x="0" y="421639"/>
                  </a:lnTo>
                  <a:lnTo>
                    <a:pt x="0" y="425449"/>
                  </a:lnTo>
                  <a:lnTo>
                    <a:pt x="54610" y="425449"/>
                  </a:lnTo>
                  <a:lnTo>
                    <a:pt x="54610" y="421639"/>
                  </a:lnTo>
                  <a:close/>
                </a:path>
                <a:path w="54610" h="878839">
                  <a:moveTo>
                    <a:pt x="54610" y="425449"/>
                  </a:moveTo>
                  <a:lnTo>
                    <a:pt x="0" y="425449"/>
                  </a:lnTo>
                  <a:lnTo>
                    <a:pt x="0" y="427989"/>
                  </a:lnTo>
                  <a:lnTo>
                    <a:pt x="54610" y="427989"/>
                  </a:lnTo>
                  <a:lnTo>
                    <a:pt x="54610" y="425449"/>
                  </a:lnTo>
                  <a:close/>
                </a:path>
                <a:path w="54610" h="878839">
                  <a:moveTo>
                    <a:pt x="54610" y="427989"/>
                  </a:moveTo>
                  <a:lnTo>
                    <a:pt x="0" y="427989"/>
                  </a:lnTo>
                  <a:lnTo>
                    <a:pt x="0" y="434339"/>
                  </a:lnTo>
                  <a:lnTo>
                    <a:pt x="54610" y="434339"/>
                  </a:lnTo>
                  <a:lnTo>
                    <a:pt x="54610" y="427989"/>
                  </a:lnTo>
                  <a:close/>
                </a:path>
                <a:path w="54610" h="878839">
                  <a:moveTo>
                    <a:pt x="54610" y="434339"/>
                  </a:moveTo>
                  <a:lnTo>
                    <a:pt x="0" y="434339"/>
                  </a:lnTo>
                  <a:lnTo>
                    <a:pt x="0" y="438149"/>
                  </a:lnTo>
                  <a:lnTo>
                    <a:pt x="54610" y="438149"/>
                  </a:lnTo>
                  <a:lnTo>
                    <a:pt x="54610" y="434339"/>
                  </a:lnTo>
                  <a:close/>
                </a:path>
                <a:path w="54610" h="878839">
                  <a:moveTo>
                    <a:pt x="54610" y="438149"/>
                  </a:moveTo>
                  <a:lnTo>
                    <a:pt x="0" y="438149"/>
                  </a:lnTo>
                  <a:lnTo>
                    <a:pt x="0" y="440689"/>
                  </a:lnTo>
                  <a:lnTo>
                    <a:pt x="54610" y="440689"/>
                  </a:lnTo>
                  <a:lnTo>
                    <a:pt x="54610" y="438149"/>
                  </a:lnTo>
                  <a:close/>
                </a:path>
                <a:path w="54610" h="878839">
                  <a:moveTo>
                    <a:pt x="54610" y="440689"/>
                  </a:moveTo>
                  <a:lnTo>
                    <a:pt x="0" y="440689"/>
                  </a:lnTo>
                  <a:lnTo>
                    <a:pt x="0" y="447039"/>
                  </a:lnTo>
                  <a:lnTo>
                    <a:pt x="54610" y="447039"/>
                  </a:lnTo>
                  <a:lnTo>
                    <a:pt x="54610" y="440689"/>
                  </a:lnTo>
                  <a:close/>
                </a:path>
                <a:path w="54610" h="878839">
                  <a:moveTo>
                    <a:pt x="54610" y="447039"/>
                  </a:moveTo>
                  <a:lnTo>
                    <a:pt x="0" y="447039"/>
                  </a:lnTo>
                  <a:lnTo>
                    <a:pt x="0" y="450849"/>
                  </a:lnTo>
                  <a:lnTo>
                    <a:pt x="54610" y="450849"/>
                  </a:lnTo>
                  <a:lnTo>
                    <a:pt x="54610" y="447039"/>
                  </a:lnTo>
                  <a:close/>
                </a:path>
                <a:path w="54610" h="878839">
                  <a:moveTo>
                    <a:pt x="54610" y="450849"/>
                  </a:moveTo>
                  <a:lnTo>
                    <a:pt x="0" y="450849"/>
                  </a:lnTo>
                  <a:lnTo>
                    <a:pt x="0" y="453389"/>
                  </a:lnTo>
                  <a:lnTo>
                    <a:pt x="54610" y="453389"/>
                  </a:lnTo>
                  <a:lnTo>
                    <a:pt x="54610" y="450849"/>
                  </a:lnTo>
                  <a:close/>
                </a:path>
                <a:path w="54610" h="878839">
                  <a:moveTo>
                    <a:pt x="54610" y="453389"/>
                  </a:moveTo>
                  <a:lnTo>
                    <a:pt x="0" y="453389"/>
                  </a:lnTo>
                  <a:lnTo>
                    <a:pt x="0" y="459739"/>
                  </a:lnTo>
                  <a:lnTo>
                    <a:pt x="54610" y="459739"/>
                  </a:lnTo>
                  <a:lnTo>
                    <a:pt x="54610" y="453389"/>
                  </a:lnTo>
                  <a:close/>
                </a:path>
                <a:path w="54610" h="878839">
                  <a:moveTo>
                    <a:pt x="54610" y="459740"/>
                  </a:moveTo>
                  <a:lnTo>
                    <a:pt x="0" y="459740"/>
                  </a:lnTo>
                  <a:lnTo>
                    <a:pt x="0" y="463549"/>
                  </a:lnTo>
                  <a:lnTo>
                    <a:pt x="54610" y="463549"/>
                  </a:lnTo>
                  <a:lnTo>
                    <a:pt x="54610" y="459740"/>
                  </a:lnTo>
                  <a:close/>
                </a:path>
                <a:path w="54610" h="878839">
                  <a:moveTo>
                    <a:pt x="54610" y="463549"/>
                  </a:moveTo>
                  <a:lnTo>
                    <a:pt x="0" y="463549"/>
                  </a:lnTo>
                  <a:lnTo>
                    <a:pt x="0" y="469899"/>
                  </a:lnTo>
                  <a:lnTo>
                    <a:pt x="54610" y="469899"/>
                  </a:lnTo>
                  <a:lnTo>
                    <a:pt x="54610" y="463549"/>
                  </a:lnTo>
                  <a:close/>
                </a:path>
                <a:path w="54610" h="878839">
                  <a:moveTo>
                    <a:pt x="54610" y="469899"/>
                  </a:moveTo>
                  <a:lnTo>
                    <a:pt x="0" y="469899"/>
                  </a:lnTo>
                  <a:lnTo>
                    <a:pt x="0" y="472439"/>
                  </a:lnTo>
                  <a:lnTo>
                    <a:pt x="54610" y="472439"/>
                  </a:lnTo>
                  <a:lnTo>
                    <a:pt x="54610" y="469899"/>
                  </a:lnTo>
                  <a:close/>
                </a:path>
                <a:path w="54610" h="878839">
                  <a:moveTo>
                    <a:pt x="54610" y="472439"/>
                  </a:moveTo>
                  <a:lnTo>
                    <a:pt x="0" y="472439"/>
                  </a:lnTo>
                  <a:lnTo>
                    <a:pt x="0" y="476249"/>
                  </a:lnTo>
                  <a:lnTo>
                    <a:pt x="54610" y="476249"/>
                  </a:lnTo>
                  <a:lnTo>
                    <a:pt x="54610" y="472439"/>
                  </a:lnTo>
                  <a:close/>
                </a:path>
                <a:path w="54610" h="878839">
                  <a:moveTo>
                    <a:pt x="54610" y="476249"/>
                  </a:moveTo>
                  <a:lnTo>
                    <a:pt x="0" y="476249"/>
                  </a:lnTo>
                  <a:lnTo>
                    <a:pt x="0" y="482599"/>
                  </a:lnTo>
                  <a:lnTo>
                    <a:pt x="54610" y="482599"/>
                  </a:lnTo>
                  <a:lnTo>
                    <a:pt x="54610" y="476249"/>
                  </a:lnTo>
                  <a:close/>
                </a:path>
                <a:path w="54610" h="878839">
                  <a:moveTo>
                    <a:pt x="54610" y="482599"/>
                  </a:moveTo>
                  <a:lnTo>
                    <a:pt x="0" y="482599"/>
                  </a:lnTo>
                  <a:lnTo>
                    <a:pt x="0" y="485139"/>
                  </a:lnTo>
                  <a:lnTo>
                    <a:pt x="54610" y="485139"/>
                  </a:lnTo>
                  <a:lnTo>
                    <a:pt x="54610" y="482599"/>
                  </a:lnTo>
                  <a:close/>
                </a:path>
                <a:path w="54610" h="878839">
                  <a:moveTo>
                    <a:pt x="54610" y="485139"/>
                  </a:moveTo>
                  <a:lnTo>
                    <a:pt x="0" y="485139"/>
                  </a:lnTo>
                  <a:lnTo>
                    <a:pt x="0" y="488949"/>
                  </a:lnTo>
                  <a:lnTo>
                    <a:pt x="54610" y="488949"/>
                  </a:lnTo>
                  <a:lnTo>
                    <a:pt x="54610" y="485139"/>
                  </a:lnTo>
                  <a:close/>
                </a:path>
                <a:path w="54610" h="878839">
                  <a:moveTo>
                    <a:pt x="54610" y="488949"/>
                  </a:moveTo>
                  <a:lnTo>
                    <a:pt x="0" y="488949"/>
                  </a:lnTo>
                  <a:lnTo>
                    <a:pt x="0" y="491489"/>
                  </a:lnTo>
                  <a:lnTo>
                    <a:pt x="54610" y="491489"/>
                  </a:lnTo>
                  <a:lnTo>
                    <a:pt x="54610" y="488949"/>
                  </a:lnTo>
                  <a:close/>
                </a:path>
                <a:path w="54610" h="878839">
                  <a:moveTo>
                    <a:pt x="54610" y="491489"/>
                  </a:moveTo>
                  <a:lnTo>
                    <a:pt x="0" y="491489"/>
                  </a:lnTo>
                  <a:lnTo>
                    <a:pt x="0" y="495299"/>
                  </a:lnTo>
                  <a:lnTo>
                    <a:pt x="54610" y="495299"/>
                  </a:lnTo>
                  <a:lnTo>
                    <a:pt x="54610" y="491489"/>
                  </a:lnTo>
                  <a:close/>
                </a:path>
                <a:path w="54610" h="878839">
                  <a:moveTo>
                    <a:pt x="54610" y="495299"/>
                  </a:moveTo>
                  <a:lnTo>
                    <a:pt x="0" y="495299"/>
                  </a:lnTo>
                  <a:lnTo>
                    <a:pt x="0" y="497839"/>
                  </a:lnTo>
                  <a:lnTo>
                    <a:pt x="54610" y="497839"/>
                  </a:lnTo>
                  <a:lnTo>
                    <a:pt x="54610" y="495299"/>
                  </a:lnTo>
                  <a:close/>
                </a:path>
                <a:path w="54610" h="878839">
                  <a:moveTo>
                    <a:pt x="54610" y="497839"/>
                  </a:moveTo>
                  <a:lnTo>
                    <a:pt x="0" y="497839"/>
                  </a:lnTo>
                  <a:lnTo>
                    <a:pt x="0" y="501649"/>
                  </a:lnTo>
                  <a:lnTo>
                    <a:pt x="54610" y="501649"/>
                  </a:lnTo>
                  <a:lnTo>
                    <a:pt x="54610" y="497839"/>
                  </a:lnTo>
                  <a:close/>
                </a:path>
                <a:path w="54610" h="878839">
                  <a:moveTo>
                    <a:pt x="54610" y="501649"/>
                  </a:moveTo>
                  <a:lnTo>
                    <a:pt x="0" y="501649"/>
                  </a:lnTo>
                  <a:lnTo>
                    <a:pt x="0" y="510539"/>
                  </a:lnTo>
                  <a:lnTo>
                    <a:pt x="54610" y="510539"/>
                  </a:lnTo>
                  <a:lnTo>
                    <a:pt x="54610" y="501649"/>
                  </a:lnTo>
                  <a:close/>
                </a:path>
                <a:path w="54610" h="878839">
                  <a:moveTo>
                    <a:pt x="54610" y="510540"/>
                  </a:moveTo>
                  <a:lnTo>
                    <a:pt x="0" y="510540"/>
                  </a:lnTo>
                  <a:lnTo>
                    <a:pt x="0" y="514349"/>
                  </a:lnTo>
                  <a:lnTo>
                    <a:pt x="54610" y="514349"/>
                  </a:lnTo>
                  <a:lnTo>
                    <a:pt x="54610" y="510540"/>
                  </a:lnTo>
                  <a:close/>
                </a:path>
                <a:path w="54610" h="878839">
                  <a:moveTo>
                    <a:pt x="54610" y="514349"/>
                  </a:moveTo>
                  <a:lnTo>
                    <a:pt x="0" y="514349"/>
                  </a:lnTo>
                  <a:lnTo>
                    <a:pt x="0" y="516889"/>
                  </a:lnTo>
                  <a:lnTo>
                    <a:pt x="54610" y="516889"/>
                  </a:lnTo>
                  <a:lnTo>
                    <a:pt x="54610" y="514349"/>
                  </a:lnTo>
                  <a:close/>
                </a:path>
                <a:path w="54610" h="878839">
                  <a:moveTo>
                    <a:pt x="54610" y="516889"/>
                  </a:moveTo>
                  <a:lnTo>
                    <a:pt x="0" y="516889"/>
                  </a:lnTo>
                  <a:lnTo>
                    <a:pt x="0" y="520699"/>
                  </a:lnTo>
                  <a:lnTo>
                    <a:pt x="54610" y="520699"/>
                  </a:lnTo>
                  <a:lnTo>
                    <a:pt x="54610" y="516889"/>
                  </a:lnTo>
                  <a:close/>
                </a:path>
                <a:path w="54610" h="878839">
                  <a:moveTo>
                    <a:pt x="54610" y="520699"/>
                  </a:moveTo>
                  <a:lnTo>
                    <a:pt x="0" y="520699"/>
                  </a:lnTo>
                  <a:lnTo>
                    <a:pt x="0" y="523239"/>
                  </a:lnTo>
                  <a:lnTo>
                    <a:pt x="54610" y="523239"/>
                  </a:lnTo>
                  <a:lnTo>
                    <a:pt x="54610" y="520699"/>
                  </a:lnTo>
                  <a:close/>
                </a:path>
                <a:path w="54610" h="878839">
                  <a:moveTo>
                    <a:pt x="35560" y="872489"/>
                  </a:moveTo>
                  <a:lnTo>
                    <a:pt x="0" y="872489"/>
                  </a:lnTo>
                  <a:lnTo>
                    <a:pt x="0" y="878839"/>
                  </a:lnTo>
                  <a:lnTo>
                    <a:pt x="6349" y="878839"/>
                  </a:lnTo>
                  <a:lnTo>
                    <a:pt x="6349" y="877569"/>
                  </a:lnTo>
                  <a:lnTo>
                    <a:pt x="16510" y="877569"/>
                  </a:lnTo>
                  <a:lnTo>
                    <a:pt x="16510" y="876299"/>
                  </a:lnTo>
                  <a:lnTo>
                    <a:pt x="25399" y="876299"/>
                  </a:lnTo>
                  <a:lnTo>
                    <a:pt x="25399" y="873759"/>
                  </a:lnTo>
                  <a:lnTo>
                    <a:pt x="35560" y="873759"/>
                  </a:lnTo>
                  <a:lnTo>
                    <a:pt x="35560" y="872489"/>
                  </a:lnTo>
                  <a:close/>
                </a:path>
                <a:path w="54610" h="878839">
                  <a:moveTo>
                    <a:pt x="54610" y="866139"/>
                  </a:moveTo>
                  <a:lnTo>
                    <a:pt x="0" y="866139"/>
                  </a:lnTo>
                  <a:lnTo>
                    <a:pt x="0" y="871219"/>
                  </a:lnTo>
                  <a:lnTo>
                    <a:pt x="45719" y="871219"/>
                  </a:lnTo>
                  <a:lnTo>
                    <a:pt x="45719" y="872489"/>
                  </a:lnTo>
                  <a:lnTo>
                    <a:pt x="54610" y="872489"/>
                  </a:lnTo>
                  <a:lnTo>
                    <a:pt x="54610" y="866139"/>
                  </a:lnTo>
                  <a:close/>
                </a:path>
                <a:path w="54610" h="878839">
                  <a:moveTo>
                    <a:pt x="54610" y="859789"/>
                  </a:moveTo>
                  <a:lnTo>
                    <a:pt x="0" y="859789"/>
                  </a:lnTo>
                  <a:lnTo>
                    <a:pt x="0" y="864869"/>
                  </a:lnTo>
                  <a:lnTo>
                    <a:pt x="54610" y="864869"/>
                  </a:lnTo>
                  <a:lnTo>
                    <a:pt x="54610" y="859789"/>
                  </a:lnTo>
                  <a:close/>
                </a:path>
                <a:path w="54610" h="878839">
                  <a:moveTo>
                    <a:pt x="54610" y="853439"/>
                  </a:moveTo>
                  <a:lnTo>
                    <a:pt x="0" y="853439"/>
                  </a:lnTo>
                  <a:lnTo>
                    <a:pt x="0" y="858519"/>
                  </a:lnTo>
                  <a:lnTo>
                    <a:pt x="54610" y="858519"/>
                  </a:lnTo>
                  <a:lnTo>
                    <a:pt x="54610" y="853439"/>
                  </a:lnTo>
                  <a:close/>
                </a:path>
                <a:path w="54610" h="878839">
                  <a:moveTo>
                    <a:pt x="54610" y="847089"/>
                  </a:moveTo>
                  <a:lnTo>
                    <a:pt x="0" y="847089"/>
                  </a:lnTo>
                  <a:lnTo>
                    <a:pt x="0" y="852169"/>
                  </a:lnTo>
                  <a:lnTo>
                    <a:pt x="54610" y="852169"/>
                  </a:lnTo>
                  <a:lnTo>
                    <a:pt x="54610" y="847089"/>
                  </a:lnTo>
                  <a:close/>
                </a:path>
                <a:path w="54610" h="878839">
                  <a:moveTo>
                    <a:pt x="54610" y="840739"/>
                  </a:moveTo>
                  <a:lnTo>
                    <a:pt x="0" y="840739"/>
                  </a:lnTo>
                  <a:lnTo>
                    <a:pt x="0" y="845819"/>
                  </a:lnTo>
                  <a:lnTo>
                    <a:pt x="54610" y="845819"/>
                  </a:lnTo>
                  <a:lnTo>
                    <a:pt x="54610" y="840739"/>
                  </a:lnTo>
                  <a:close/>
                </a:path>
                <a:path w="54610" h="878839">
                  <a:moveTo>
                    <a:pt x="54610" y="834389"/>
                  </a:moveTo>
                  <a:lnTo>
                    <a:pt x="0" y="834389"/>
                  </a:lnTo>
                  <a:lnTo>
                    <a:pt x="0" y="839469"/>
                  </a:lnTo>
                  <a:lnTo>
                    <a:pt x="54610" y="839469"/>
                  </a:lnTo>
                  <a:lnTo>
                    <a:pt x="54610" y="834389"/>
                  </a:lnTo>
                  <a:close/>
                </a:path>
                <a:path w="54610" h="878839">
                  <a:moveTo>
                    <a:pt x="54610" y="828039"/>
                  </a:moveTo>
                  <a:lnTo>
                    <a:pt x="0" y="828039"/>
                  </a:lnTo>
                  <a:lnTo>
                    <a:pt x="0" y="833119"/>
                  </a:lnTo>
                  <a:lnTo>
                    <a:pt x="54610" y="833119"/>
                  </a:lnTo>
                  <a:lnTo>
                    <a:pt x="54610" y="828039"/>
                  </a:lnTo>
                  <a:close/>
                </a:path>
                <a:path w="54610" h="878839">
                  <a:moveTo>
                    <a:pt x="54610" y="821689"/>
                  </a:moveTo>
                  <a:lnTo>
                    <a:pt x="0" y="821689"/>
                  </a:lnTo>
                  <a:lnTo>
                    <a:pt x="0" y="826769"/>
                  </a:lnTo>
                  <a:lnTo>
                    <a:pt x="54610" y="826769"/>
                  </a:lnTo>
                  <a:lnTo>
                    <a:pt x="54610" y="821689"/>
                  </a:lnTo>
                  <a:close/>
                </a:path>
                <a:path w="54610" h="878839">
                  <a:moveTo>
                    <a:pt x="54610" y="815339"/>
                  </a:moveTo>
                  <a:lnTo>
                    <a:pt x="0" y="815339"/>
                  </a:lnTo>
                  <a:lnTo>
                    <a:pt x="0" y="820419"/>
                  </a:lnTo>
                  <a:lnTo>
                    <a:pt x="54610" y="820419"/>
                  </a:lnTo>
                  <a:lnTo>
                    <a:pt x="54610" y="815339"/>
                  </a:lnTo>
                  <a:close/>
                </a:path>
                <a:path w="54610" h="878839">
                  <a:moveTo>
                    <a:pt x="54610" y="808989"/>
                  </a:moveTo>
                  <a:lnTo>
                    <a:pt x="0" y="808989"/>
                  </a:lnTo>
                  <a:lnTo>
                    <a:pt x="0" y="814069"/>
                  </a:lnTo>
                  <a:lnTo>
                    <a:pt x="54610" y="814069"/>
                  </a:lnTo>
                  <a:lnTo>
                    <a:pt x="54610" y="808989"/>
                  </a:lnTo>
                  <a:close/>
                </a:path>
                <a:path w="54610" h="878839">
                  <a:moveTo>
                    <a:pt x="54610" y="802639"/>
                  </a:moveTo>
                  <a:lnTo>
                    <a:pt x="0" y="802639"/>
                  </a:lnTo>
                  <a:lnTo>
                    <a:pt x="0" y="807719"/>
                  </a:lnTo>
                  <a:lnTo>
                    <a:pt x="54610" y="807719"/>
                  </a:lnTo>
                  <a:lnTo>
                    <a:pt x="54610" y="802639"/>
                  </a:lnTo>
                  <a:close/>
                </a:path>
                <a:path w="54610" h="878839">
                  <a:moveTo>
                    <a:pt x="54610" y="796289"/>
                  </a:moveTo>
                  <a:lnTo>
                    <a:pt x="0" y="796289"/>
                  </a:lnTo>
                  <a:lnTo>
                    <a:pt x="0" y="801369"/>
                  </a:lnTo>
                  <a:lnTo>
                    <a:pt x="54610" y="801369"/>
                  </a:lnTo>
                  <a:lnTo>
                    <a:pt x="54610" y="796289"/>
                  </a:lnTo>
                  <a:close/>
                </a:path>
                <a:path w="54610" h="878839">
                  <a:moveTo>
                    <a:pt x="54610" y="789939"/>
                  </a:moveTo>
                  <a:lnTo>
                    <a:pt x="0" y="789939"/>
                  </a:lnTo>
                  <a:lnTo>
                    <a:pt x="0" y="795019"/>
                  </a:lnTo>
                  <a:lnTo>
                    <a:pt x="54610" y="795019"/>
                  </a:lnTo>
                  <a:lnTo>
                    <a:pt x="54610" y="789939"/>
                  </a:lnTo>
                  <a:close/>
                </a:path>
                <a:path w="54610" h="878839">
                  <a:moveTo>
                    <a:pt x="54610" y="783589"/>
                  </a:moveTo>
                  <a:lnTo>
                    <a:pt x="0" y="783589"/>
                  </a:lnTo>
                  <a:lnTo>
                    <a:pt x="0" y="788669"/>
                  </a:lnTo>
                  <a:lnTo>
                    <a:pt x="54610" y="788669"/>
                  </a:lnTo>
                  <a:lnTo>
                    <a:pt x="54610" y="783589"/>
                  </a:lnTo>
                  <a:close/>
                </a:path>
                <a:path w="54610" h="878839">
                  <a:moveTo>
                    <a:pt x="54610" y="777239"/>
                  </a:moveTo>
                  <a:lnTo>
                    <a:pt x="0" y="777239"/>
                  </a:lnTo>
                  <a:lnTo>
                    <a:pt x="0" y="782319"/>
                  </a:lnTo>
                  <a:lnTo>
                    <a:pt x="54610" y="782319"/>
                  </a:lnTo>
                  <a:lnTo>
                    <a:pt x="54610" y="777239"/>
                  </a:lnTo>
                  <a:close/>
                </a:path>
                <a:path w="54610" h="878839">
                  <a:moveTo>
                    <a:pt x="54610" y="770889"/>
                  </a:moveTo>
                  <a:lnTo>
                    <a:pt x="0" y="770889"/>
                  </a:lnTo>
                  <a:lnTo>
                    <a:pt x="0" y="775969"/>
                  </a:lnTo>
                  <a:lnTo>
                    <a:pt x="54610" y="775969"/>
                  </a:lnTo>
                  <a:lnTo>
                    <a:pt x="54610" y="770889"/>
                  </a:lnTo>
                  <a:close/>
                </a:path>
                <a:path w="54610" h="878839">
                  <a:moveTo>
                    <a:pt x="54610" y="764539"/>
                  </a:moveTo>
                  <a:lnTo>
                    <a:pt x="0" y="764539"/>
                  </a:lnTo>
                  <a:lnTo>
                    <a:pt x="0" y="769619"/>
                  </a:lnTo>
                  <a:lnTo>
                    <a:pt x="54610" y="769619"/>
                  </a:lnTo>
                  <a:lnTo>
                    <a:pt x="54610" y="764539"/>
                  </a:lnTo>
                  <a:close/>
                </a:path>
                <a:path w="54610" h="878839">
                  <a:moveTo>
                    <a:pt x="54610" y="758189"/>
                  </a:moveTo>
                  <a:lnTo>
                    <a:pt x="0" y="758189"/>
                  </a:lnTo>
                  <a:lnTo>
                    <a:pt x="0" y="763269"/>
                  </a:lnTo>
                  <a:lnTo>
                    <a:pt x="54610" y="763269"/>
                  </a:lnTo>
                  <a:lnTo>
                    <a:pt x="54610" y="758189"/>
                  </a:lnTo>
                  <a:close/>
                </a:path>
                <a:path w="54610" h="878839">
                  <a:moveTo>
                    <a:pt x="54610" y="751839"/>
                  </a:moveTo>
                  <a:lnTo>
                    <a:pt x="0" y="751839"/>
                  </a:lnTo>
                  <a:lnTo>
                    <a:pt x="0" y="756919"/>
                  </a:lnTo>
                  <a:lnTo>
                    <a:pt x="54610" y="756919"/>
                  </a:lnTo>
                  <a:lnTo>
                    <a:pt x="54610" y="751839"/>
                  </a:lnTo>
                  <a:close/>
                </a:path>
                <a:path w="54610" h="878839">
                  <a:moveTo>
                    <a:pt x="54610" y="745489"/>
                  </a:moveTo>
                  <a:lnTo>
                    <a:pt x="0" y="745489"/>
                  </a:lnTo>
                  <a:lnTo>
                    <a:pt x="0" y="750569"/>
                  </a:lnTo>
                  <a:lnTo>
                    <a:pt x="54610" y="750569"/>
                  </a:lnTo>
                  <a:lnTo>
                    <a:pt x="54610" y="745489"/>
                  </a:lnTo>
                  <a:close/>
                </a:path>
                <a:path w="54610" h="878839">
                  <a:moveTo>
                    <a:pt x="54610" y="739139"/>
                  </a:moveTo>
                  <a:lnTo>
                    <a:pt x="0" y="739139"/>
                  </a:lnTo>
                  <a:lnTo>
                    <a:pt x="0" y="744219"/>
                  </a:lnTo>
                  <a:lnTo>
                    <a:pt x="54610" y="744219"/>
                  </a:lnTo>
                  <a:lnTo>
                    <a:pt x="54610" y="739139"/>
                  </a:lnTo>
                  <a:close/>
                </a:path>
                <a:path w="54610" h="878839">
                  <a:moveTo>
                    <a:pt x="54610" y="732789"/>
                  </a:moveTo>
                  <a:lnTo>
                    <a:pt x="0" y="732789"/>
                  </a:lnTo>
                  <a:lnTo>
                    <a:pt x="0" y="737869"/>
                  </a:lnTo>
                  <a:lnTo>
                    <a:pt x="54610" y="737869"/>
                  </a:lnTo>
                  <a:lnTo>
                    <a:pt x="54610" y="732789"/>
                  </a:lnTo>
                  <a:close/>
                </a:path>
                <a:path w="54610" h="878839">
                  <a:moveTo>
                    <a:pt x="54610" y="726439"/>
                  </a:moveTo>
                  <a:lnTo>
                    <a:pt x="0" y="726439"/>
                  </a:lnTo>
                  <a:lnTo>
                    <a:pt x="0" y="731519"/>
                  </a:lnTo>
                  <a:lnTo>
                    <a:pt x="54610" y="731519"/>
                  </a:lnTo>
                  <a:lnTo>
                    <a:pt x="54610" y="726439"/>
                  </a:lnTo>
                  <a:close/>
                </a:path>
                <a:path w="54610" h="878839">
                  <a:moveTo>
                    <a:pt x="54610" y="720089"/>
                  </a:moveTo>
                  <a:lnTo>
                    <a:pt x="0" y="720089"/>
                  </a:lnTo>
                  <a:lnTo>
                    <a:pt x="0" y="725169"/>
                  </a:lnTo>
                  <a:lnTo>
                    <a:pt x="54610" y="725169"/>
                  </a:lnTo>
                  <a:lnTo>
                    <a:pt x="54610" y="720089"/>
                  </a:lnTo>
                  <a:close/>
                </a:path>
                <a:path w="54610" h="878839">
                  <a:moveTo>
                    <a:pt x="54610" y="713739"/>
                  </a:moveTo>
                  <a:lnTo>
                    <a:pt x="0" y="713739"/>
                  </a:lnTo>
                  <a:lnTo>
                    <a:pt x="0" y="718819"/>
                  </a:lnTo>
                  <a:lnTo>
                    <a:pt x="54610" y="718819"/>
                  </a:lnTo>
                  <a:lnTo>
                    <a:pt x="54610" y="713739"/>
                  </a:lnTo>
                  <a:close/>
                </a:path>
                <a:path w="54610" h="878839">
                  <a:moveTo>
                    <a:pt x="54610" y="707389"/>
                  </a:moveTo>
                  <a:lnTo>
                    <a:pt x="0" y="707389"/>
                  </a:lnTo>
                  <a:lnTo>
                    <a:pt x="0" y="712469"/>
                  </a:lnTo>
                  <a:lnTo>
                    <a:pt x="54610" y="712469"/>
                  </a:lnTo>
                  <a:lnTo>
                    <a:pt x="54610" y="707389"/>
                  </a:lnTo>
                  <a:close/>
                </a:path>
                <a:path w="54610" h="878839">
                  <a:moveTo>
                    <a:pt x="54610" y="701039"/>
                  </a:moveTo>
                  <a:lnTo>
                    <a:pt x="0" y="701039"/>
                  </a:lnTo>
                  <a:lnTo>
                    <a:pt x="0" y="706119"/>
                  </a:lnTo>
                  <a:lnTo>
                    <a:pt x="54610" y="706119"/>
                  </a:lnTo>
                  <a:lnTo>
                    <a:pt x="54610" y="701039"/>
                  </a:lnTo>
                  <a:close/>
                </a:path>
                <a:path w="54610" h="878839">
                  <a:moveTo>
                    <a:pt x="54610" y="694689"/>
                  </a:moveTo>
                  <a:lnTo>
                    <a:pt x="0" y="694689"/>
                  </a:lnTo>
                  <a:lnTo>
                    <a:pt x="0" y="699769"/>
                  </a:lnTo>
                  <a:lnTo>
                    <a:pt x="54610" y="699769"/>
                  </a:lnTo>
                  <a:lnTo>
                    <a:pt x="54610" y="694689"/>
                  </a:lnTo>
                  <a:close/>
                </a:path>
                <a:path w="54610" h="878839">
                  <a:moveTo>
                    <a:pt x="54610" y="688339"/>
                  </a:moveTo>
                  <a:lnTo>
                    <a:pt x="0" y="688339"/>
                  </a:lnTo>
                  <a:lnTo>
                    <a:pt x="0" y="693419"/>
                  </a:lnTo>
                  <a:lnTo>
                    <a:pt x="54610" y="693419"/>
                  </a:lnTo>
                  <a:lnTo>
                    <a:pt x="54610" y="688339"/>
                  </a:lnTo>
                  <a:close/>
                </a:path>
                <a:path w="54610" h="878839">
                  <a:moveTo>
                    <a:pt x="54610" y="681989"/>
                  </a:moveTo>
                  <a:lnTo>
                    <a:pt x="0" y="681989"/>
                  </a:lnTo>
                  <a:lnTo>
                    <a:pt x="0" y="687069"/>
                  </a:lnTo>
                  <a:lnTo>
                    <a:pt x="54610" y="687069"/>
                  </a:lnTo>
                  <a:lnTo>
                    <a:pt x="54610" y="681989"/>
                  </a:lnTo>
                  <a:close/>
                </a:path>
                <a:path w="54610" h="878839">
                  <a:moveTo>
                    <a:pt x="54610" y="675639"/>
                  </a:moveTo>
                  <a:lnTo>
                    <a:pt x="0" y="675639"/>
                  </a:lnTo>
                  <a:lnTo>
                    <a:pt x="0" y="680719"/>
                  </a:lnTo>
                  <a:lnTo>
                    <a:pt x="54610" y="680719"/>
                  </a:lnTo>
                  <a:lnTo>
                    <a:pt x="54610" y="675639"/>
                  </a:lnTo>
                  <a:close/>
                </a:path>
                <a:path w="54610" h="878839">
                  <a:moveTo>
                    <a:pt x="54610" y="669289"/>
                  </a:moveTo>
                  <a:lnTo>
                    <a:pt x="0" y="669289"/>
                  </a:lnTo>
                  <a:lnTo>
                    <a:pt x="0" y="674369"/>
                  </a:lnTo>
                  <a:lnTo>
                    <a:pt x="54610" y="674369"/>
                  </a:lnTo>
                  <a:lnTo>
                    <a:pt x="54610" y="669289"/>
                  </a:lnTo>
                  <a:close/>
                </a:path>
                <a:path w="54610" h="878839">
                  <a:moveTo>
                    <a:pt x="54610" y="662939"/>
                  </a:moveTo>
                  <a:lnTo>
                    <a:pt x="0" y="662939"/>
                  </a:lnTo>
                  <a:lnTo>
                    <a:pt x="0" y="668019"/>
                  </a:lnTo>
                  <a:lnTo>
                    <a:pt x="54610" y="668019"/>
                  </a:lnTo>
                  <a:lnTo>
                    <a:pt x="54610" y="662939"/>
                  </a:lnTo>
                  <a:close/>
                </a:path>
                <a:path w="54610" h="878839">
                  <a:moveTo>
                    <a:pt x="54610" y="656589"/>
                  </a:moveTo>
                  <a:lnTo>
                    <a:pt x="0" y="656589"/>
                  </a:lnTo>
                  <a:lnTo>
                    <a:pt x="0" y="661669"/>
                  </a:lnTo>
                  <a:lnTo>
                    <a:pt x="54610" y="661669"/>
                  </a:lnTo>
                  <a:lnTo>
                    <a:pt x="54610" y="656589"/>
                  </a:lnTo>
                  <a:close/>
                </a:path>
                <a:path w="54610" h="878839">
                  <a:moveTo>
                    <a:pt x="54610" y="650239"/>
                  </a:moveTo>
                  <a:lnTo>
                    <a:pt x="0" y="650239"/>
                  </a:lnTo>
                  <a:lnTo>
                    <a:pt x="0" y="655319"/>
                  </a:lnTo>
                  <a:lnTo>
                    <a:pt x="54610" y="655319"/>
                  </a:lnTo>
                  <a:lnTo>
                    <a:pt x="54610" y="650239"/>
                  </a:lnTo>
                  <a:close/>
                </a:path>
                <a:path w="54610" h="878839">
                  <a:moveTo>
                    <a:pt x="54610" y="643889"/>
                  </a:moveTo>
                  <a:lnTo>
                    <a:pt x="0" y="643889"/>
                  </a:lnTo>
                  <a:lnTo>
                    <a:pt x="0" y="648969"/>
                  </a:lnTo>
                  <a:lnTo>
                    <a:pt x="54610" y="648969"/>
                  </a:lnTo>
                  <a:lnTo>
                    <a:pt x="54610" y="643889"/>
                  </a:lnTo>
                  <a:close/>
                </a:path>
                <a:path w="54610" h="878839">
                  <a:moveTo>
                    <a:pt x="54610" y="637539"/>
                  </a:moveTo>
                  <a:lnTo>
                    <a:pt x="0" y="637539"/>
                  </a:lnTo>
                  <a:lnTo>
                    <a:pt x="0" y="642619"/>
                  </a:lnTo>
                  <a:lnTo>
                    <a:pt x="54610" y="642619"/>
                  </a:lnTo>
                  <a:lnTo>
                    <a:pt x="54610" y="637539"/>
                  </a:lnTo>
                  <a:close/>
                </a:path>
                <a:path w="54610" h="878839">
                  <a:moveTo>
                    <a:pt x="54610" y="631189"/>
                  </a:moveTo>
                  <a:lnTo>
                    <a:pt x="0" y="631189"/>
                  </a:lnTo>
                  <a:lnTo>
                    <a:pt x="0" y="636269"/>
                  </a:lnTo>
                  <a:lnTo>
                    <a:pt x="54610" y="636269"/>
                  </a:lnTo>
                  <a:lnTo>
                    <a:pt x="54610" y="631189"/>
                  </a:lnTo>
                  <a:close/>
                </a:path>
                <a:path w="54610" h="878839">
                  <a:moveTo>
                    <a:pt x="54610" y="624839"/>
                  </a:moveTo>
                  <a:lnTo>
                    <a:pt x="0" y="624839"/>
                  </a:lnTo>
                  <a:lnTo>
                    <a:pt x="0" y="629919"/>
                  </a:lnTo>
                  <a:lnTo>
                    <a:pt x="54610" y="629919"/>
                  </a:lnTo>
                  <a:lnTo>
                    <a:pt x="54610" y="624839"/>
                  </a:lnTo>
                  <a:close/>
                </a:path>
                <a:path w="54610" h="878839">
                  <a:moveTo>
                    <a:pt x="54610" y="618489"/>
                  </a:moveTo>
                  <a:lnTo>
                    <a:pt x="0" y="618489"/>
                  </a:lnTo>
                  <a:lnTo>
                    <a:pt x="0" y="623569"/>
                  </a:lnTo>
                  <a:lnTo>
                    <a:pt x="54610" y="623569"/>
                  </a:lnTo>
                  <a:lnTo>
                    <a:pt x="54610" y="618489"/>
                  </a:lnTo>
                  <a:close/>
                </a:path>
                <a:path w="54610" h="878839">
                  <a:moveTo>
                    <a:pt x="54610" y="612139"/>
                  </a:moveTo>
                  <a:lnTo>
                    <a:pt x="0" y="612139"/>
                  </a:lnTo>
                  <a:lnTo>
                    <a:pt x="0" y="617219"/>
                  </a:lnTo>
                  <a:lnTo>
                    <a:pt x="54610" y="617219"/>
                  </a:lnTo>
                  <a:lnTo>
                    <a:pt x="54610" y="612139"/>
                  </a:lnTo>
                  <a:close/>
                </a:path>
                <a:path w="54610" h="878839">
                  <a:moveTo>
                    <a:pt x="54610" y="605789"/>
                  </a:moveTo>
                  <a:lnTo>
                    <a:pt x="0" y="605789"/>
                  </a:lnTo>
                  <a:lnTo>
                    <a:pt x="0" y="610869"/>
                  </a:lnTo>
                  <a:lnTo>
                    <a:pt x="54610" y="610869"/>
                  </a:lnTo>
                  <a:lnTo>
                    <a:pt x="54610" y="605789"/>
                  </a:lnTo>
                  <a:close/>
                </a:path>
                <a:path w="54610" h="878839">
                  <a:moveTo>
                    <a:pt x="54610" y="599439"/>
                  </a:moveTo>
                  <a:lnTo>
                    <a:pt x="0" y="599439"/>
                  </a:lnTo>
                  <a:lnTo>
                    <a:pt x="0" y="604519"/>
                  </a:lnTo>
                  <a:lnTo>
                    <a:pt x="54610" y="604519"/>
                  </a:lnTo>
                  <a:lnTo>
                    <a:pt x="54610" y="599439"/>
                  </a:lnTo>
                  <a:close/>
                </a:path>
                <a:path w="54610" h="878839">
                  <a:moveTo>
                    <a:pt x="54610" y="593089"/>
                  </a:moveTo>
                  <a:lnTo>
                    <a:pt x="0" y="593089"/>
                  </a:lnTo>
                  <a:lnTo>
                    <a:pt x="0" y="598169"/>
                  </a:lnTo>
                  <a:lnTo>
                    <a:pt x="54610" y="598169"/>
                  </a:lnTo>
                  <a:lnTo>
                    <a:pt x="54610" y="593089"/>
                  </a:lnTo>
                  <a:close/>
                </a:path>
                <a:path w="54610" h="878839">
                  <a:moveTo>
                    <a:pt x="54610" y="586739"/>
                  </a:moveTo>
                  <a:lnTo>
                    <a:pt x="0" y="586739"/>
                  </a:lnTo>
                  <a:lnTo>
                    <a:pt x="0" y="591819"/>
                  </a:lnTo>
                  <a:lnTo>
                    <a:pt x="54610" y="591819"/>
                  </a:lnTo>
                  <a:lnTo>
                    <a:pt x="54610" y="586739"/>
                  </a:lnTo>
                  <a:close/>
                </a:path>
                <a:path w="54610" h="878839">
                  <a:moveTo>
                    <a:pt x="54610" y="580389"/>
                  </a:moveTo>
                  <a:lnTo>
                    <a:pt x="0" y="580389"/>
                  </a:lnTo>
                  <a:lnTo>
                    <a:pt x="0" y="585469"/>
                  </a:lnTo>
                  <a:lnTo>
                    <a:pt x="54610" y="585469"/>
                  </a:lnTo>
                  <a:lnTo>
                    <a:pt x="54610" y="580389"/>
                  </a:lnTo>
                  <a:close/>
                </a:path>
                <a:path w="54610" h="878839">
                  <a:moveTo>
                    <a:pt x="54610" y="574039"/>
                  </a:moveTo>
                  <a:lnTo>
                    <a:pt x="0" y="574039"/>
                  </a:lnTo>
                  <a:lnTo>
                    <a:pt x="0" y="579119"/>
                  </a:lnTo>
                  <a:lnTo>
                    <a:pt x="54610" y="579119"/>
                  </a:lnTo>
                  <a:lnTo>
                    <a:pt x="54610" y="574039"/>
                  </a:lnTo>
                  <a:close/>
                </a:path>
                <a:path w="54610" h="878839">
                  <a:moveTo>
                    <a:pt x="54610" y="567689"/>
                  </a:moveTo>
                  <a:lnTo>
                    <a:pt x="0" y="567689"/>
                  </a:lnTo>
                  <a:lnTo>
                    <a:pt x="0" y="572769"/>
                  </a:lnTo>
                  <a:lnTo>
                    <a:pt x="54610" y="572769"/>
                  </a:lnTo>
                  <a:lnTo>
                    <a:pt x="54610" y="567689"/>
                  </a:lnTo>
                  <a:close/>
                </a:path>
                <a:path w="54610" h="878839">
                  <a:moveTo>
                    <a:pt x="54610" y="561339"/>
                  </a:moveTo>
                  <a:lnTo>
                    <a:pt x="0" y="561339"/>
                  </a:lnTo>
                  <a:lnTo>
                    <a:pt x="0" y="566419"/>
                  </a:lnTo>
                  <a:lnTo>
                    <a:pt x="54610" y="566419"/>
                  </a:lnTo>
                  <a:lnTo>
                    <a:pt x="54610" y="561339"/>
                  </a:lnTo>
                  <a:close/>
                </a:path>
                <a:path w="54610" h="878839">
                  <a:moveTo>
                    <a:pt x="54610" y="554989"/>
                  </a:moveTo>
                  <a:lnTo>
                    <a:pt x="0" y="554989"/>
                  </a:lnTo>
                  <a:lnTo>
                    <a:pt x="0" y="560069"/>
                  </a:lnTo>
                  <a:lnTo>
                    <a:pt x="54610" y="560069"/>
                  </a:lnTo>
                  <a:lnTo>
                    <a:pt x="54610" y="554989"/>
                  </a:lnTo>
                  <a:close/>
                </a:path>
                <a:path w="54610" h="878839">
                  <a:moveTo>
                    <a:pt x="54610" y="548639"/>
                  </a:moveTo>
                  <a:lnTo>
                    <a:pt x="0" y="548639"/>
                  </a:lnTo>
                  <a:lnTo>
                    <a:pt x="0" y="553719"/>
                  </a:lnTo>
                  <a:lnTo>
                    <a:pt x="54610" y="553719"/>
                  </a:lnTo>
                  <a:lnTo>
                    <a:pt x="54610" y="548639"/>
                  </a:lnTo>
                  <a:close/>
                </a:path>
                <a:path w="54610" h="878839">
                  <a:moveTo>
                    <a:pt x="54610" y="542289"/>
                  </a:moveTo>
                  <a:lnTo>
                    <a:pt x="0" y="542289"/>
                  </a:lnTo>
                  <a:lnTo>
                    <a:pt x="0" y="547369"/>
                  </a:lnTo>
                  <a:lnTo>
                    <a:pt x="54610" y="547369"/>
                  </a:lnTo>
                  <a:lnTo>
                    <a:pt x="54610" y="542289"/>
                  </a:lnTo>
                  <a:close/>
                </a:path>
                <a:path w="54610" h="878839">
                  <a:moveTo>
                    <a:pt x="54610" y="535939"/>
                  </a:moveTo>
                  <a:lnTo>
                    <a:pt x="0" y="535939"/>
                  </a:lnTo>
                  <a:lnTo>
                    <a:pt x="0" y="541019"/>
                  </a:lnTo>
                  <a:lnTo>
                    <a:pt x="54610" y="541019"/>
                  </a:lnTo>
                  <a:lnTo>
                    <a:pt x="54610" y="535939"/>
                  </a:lnTo>
                  <a:close/>
                </a:path>
                <a:path w="54610" h="878839">
                  <a:moveTo>
                    <a:pt x="54610" y="529589"/>
                  </a:moveTo>
                  <a:lnTo>
                    <a:pt x="0" y="529589"/>
                  </a:lnTo>
                  <a:lnTo>
                    <a:pt x="0" y="534669"/>
                  </a:lnTo>
                  <a:lnTo>
                    <a:pt x="54610" y="534669"/>
                  </a:lnTo>
                  <a:lnTo>
                    <a:pt x="54610" y="529589"/>
                  </a:lnTo>
                  <a:close/>
                </a:path>
                <a:path w="54610" h="878839">
                  <a:moveTo>
                    <a:pt x="54610" y="524509"/>
                  </a:moveTo>
                  <a:lnTo>
                    <a:pt x="0" y="524509"/>
                  </a:lnTo>
                  <a:lnTo>
                    <a:pt x="0" y="528319"/>
                  </a:lnTo>
                  <a:lnTo>
                    <a:pt x="54610" y="528319"/>
                  </a:lnTo>
                  <a:lnTo>
                    <a:pt x="54610" y="524509"/>
                  </a:lnTo>
                  <a:close/>
                </a:path>
              </a:pathLst>
            </a:custGeom>
            <a:solidFill>
              <a:srgbClr val="277A27"/>
            </a:solidFill>
          </p:spPr>
          <p:txBody>
            <a:bodyPr wrap="square" lIns="0" tIns="0" rIns="0" bIns="0" rtlCol="0"/>
            <a:lstStyle/>
            <a:p>
              <a:endParaRPr/>
            </a:p>
          </p:txBody>
        </p:sp>
        <p:sp>
          <p:nvSpPr>
            <p:cNvPr id="953" name="object 953"/>
            <p:cNvSpPr/>
            <p:nvPr/>
          </p:nvSpPr>
          <p:spPr>
            <a:xfrm>
              <a:off x="6083300" y="5520689"/>
              <a:ext cx="54610" cy="883919"/>
            </a:xfrm>
            <a:custGeom>
              <a:avLst/>
              <a:gdLst/>
              <a:ahLst/>
              <a:cxnLst/>
              <a:rect l="l" t="t" r="r" b="b"/>
              <a:pathLst>
                <a:path w="54610" h="883920">
                  <a:moveTo>
                    <a:pt x="54610" y="0"/>
                  </a:moveTo>
                  <a:lnTo>
                    <a:pt x="8889" y="0"/>
                  </a:lnTo>
                  <a:lnTo>
                    <a:pt x="8889" y="1270"/>
                  </a:lnTo>
                  <a:lnTo>
                    <a:pt x="54610" y="1270"/>
                  </a:lnTo>
                  <a:lnTo>
                    <a:pt x="54610" y="0"/>
                  </a:lnTo>
                  <a:close/>
                </a:path>
                <a:path w="54610" h="883920">
                  <a:moveTo>
                    <a:pt x="54610" y="1270"/>
                  </a:moveTo>
                  <a:lnTo>
                    <a:pt x="0" y="1270"/>
                  </a:lnTo>
                  <a:lnTo>
                    <a:pt x="0" y="11430"/>
                  </a:lnTo>
                  <a:lnTo>
                    <a:pt x="54610" y="11430"/>
                  </a:lnTo>
                  <a:lnTo>
                    <a:pt x="54610" y="1270"/>
                  </a:lnTo>
                  <a:close/>
                </a:path>
                <a:path w="54610" h="883920">
                  <a:moveTo>
                    <a:pt x="54610" y="11430"/>
                  </a:moveTo>
                  <a:lnTo>
                    <a:pt x="0" y="11430"/>
                  </a:lnTo>
                  <a:lnTo>
                    <a:pt x="0" y="13970"/>
                  </a:lnTo>
                  <a:lnTo>
                    <a:pt x="54610" y="13970"/>
                  </a:lnTo>
                  <a:lnTo>
                    <a:pt x="54610" y="11430"/>
                  </a:lnTo>
                  <a:close/>
                </a:path>
                <a:path w="54610" h="883920">
                  <a:moveTo>
                    <a:pt x="54610" y="13970"/>
                  </a:moveTo>
                  <a:lnTo>
                    <a:pt x="0" y="13970"/>
                  </a:lnTo>
                  <a:lnTo>
                    <a:pt x="0" y="17780"/>
                  </a:lnTo>
                  <a:lnTo>
                    <a:pt x="54610" y="17780"/>
                  </a:lnTo>
                  <a:lnTo>
                    <a:pt x="54610" y="13970"/>
                  </a:lnTo>
                  <a:close/>
                </a:path>
                <a:path w="54610" h="883920">
                  <a:moveTo>
                    <a:pt x="54610" y="17780"/>
                  </a:moveTo>
                  <a:lnTo>
                    <a:pt x="0" y="17780"/>
                  </a:lnTo>
                  <a:lnTo>
                    <a:pt x="0" y="20320"/>
                  </a:lnTo>
                  <a:lnTo>
                    <a:pt x="54610" y="20320"/>
                  </a:lnTo>
                  <a:lnTo>
                    <a:pt x="54610" y="17780"/>
                  </a:lnTo>
                  <a:close/>
                </a:path>
                <a:path w="54610" h="883920">
                  <a:moveTo>
                    <a:pt x="54610" y="20320"/>
                  </a:moveTo>
                  <a:lnTo>
                    <a:pt x="0" y="20320"/>
                  </a:lnTo>
                  <a:lnTo>
                    <a:pt x="0" y="24130"/>
                  </a:lnTo>
                  <a:lnTo>
                    <a:pt x="54610" y="24130"/>
                  </a:lnTo>
                  <a:lnTo>
                    <a:pt x="54610" y="20320"/>
                  </a:lnTo>
                  <a:close/>
                </a:path>
                <a:path w="54610" h="883920">
                  <a:moveTo>
                    <a:pt x="54610" y="24130"/>
                  </a:moveTo>
                  <a:lnTo>
                    <a:pt x="0" y="24130"/>
                  </a:lnTo>
                  <a:lnTo>
                    <a:pt x="0" y="36830"/>
                  </a:lnTo>
                  <a:lnTo>
                    <a:pt x="54610" y="36830"/>
                  </a:lnTo>
                  <a:lnTo>
                    <a:pt x="54610" y="24130"/>
                  </a:lnTo>
                  <a:close/>
                </a:path>
                <a:path w="54610" h="883920">
                  <a:moveTo>
                    <a:pt x="54610" y="36830"/>
                  </a:moveTo>
                  <a:lnTo>
                    <a:pt x="0" y="36830"/>
                  </a:lnTo>
                  <a:lnTo>
                    <a:pt x="0" y="39370"/>
                  </a:lnTo>
                  <a:lnTo>
                    <a:pt x="54610" y="39370"/>
                  </a:lnTo>
                  <a:lnTo>
                    <a:pt x="54610" y="36830"/>
                  </a:lnTo>
                  <a:close/>
                </a:path>
                <a:path w="54610" h="883920">
                  <a:moveTo>
                    <a:pt x="54610" y="39370"/>
                  </a:moveTo>
                  <a:lnTo>
                    <a:pt x="0" y="39370"/>
                  </a:lnTo>
                  <a:lnTo>
                    <a:pt x="0" y="43180"/>
                  </a:lnTo>
                  <a:lnTo>
                    <a:pt x="54610" y="43180"/>
                  </a:lnTo>
                  <a:lnTo>
                    <a:pt x="54610" y="39370"/>
                  </a:lnTo>
                  <a:close/>
                </a:path>
                <a:path w="54610" h="883920">
                  <a:moveTo>
                    <a:pt x="54610" y="43180"/>
                  </a:moveTo>
                  <a:lnTo>
                    <a:pt x="0" y="43180"/>
                  </a:lnTo>
                  <a:lnTo>
                    <a:pt x="0" y="49530"/>
                  </a:lnTo>
                  <a:lnTo>
                    <a:pt x="54610" y="49530"/>
                  </a:lnTo>
                  <a:lnTo>
                    <a:pt x="54610" y="43180"/>
                  </a:lnTo>
                  <a:close/>
                </a:path>
                <a:path w="54610" h="883920">
                  <a:moveTo>
                    <a:pt x="54610" y="49530"/>
                  </a:moveTo>
                  <a:lnTo>
                    <a:pt x="0" y="49530"/>
                  </a:lnTo>
                  <a:lnTo>
                    <a:pt x="0" y="52070"/>
                  </a:lnTo>
                  <a:lnTo>
                    <a:pt x="54610" y="52070"/>
                  </a:lnTo>
                  <a:lnTo>
                    <a:pt x="54610" y="49530"/>
                  </a:lnTo>
                  <a:close/>
                </a:path>
                <a:path w="54610" h="883920">
                  <a:moveTo>
                    <a:pt x="54610" y="52070"/>
                  </a:moveTo>
                  <a:lnTo>
                    <a:pt x="0" y="52070"/>
                  </a:lnTo>
                  <a:lnTo>
                    <a:pt x="0" y="68580"/>
                  </a:lnTo>
                  <a:lnTo>
                    <a:pt x="54610" y="68580"/>
                  </a:lnTo>
                  <a:lnTo>
                    <a:pt x="54610" y="52070"/>
                  </a:lnTo>
                  <a:close/>
                </a:path>
                <a:path w="54610" h="883920">
                  <a:moveTo>
                    <a:pt x="54610" y="68580"/>
                  </a:moveTo>
                  <a:lnTo>
                    <a:pt x="0" y="68580"/>
                  </a:lnTo>
                  <a:lnTo>
                    <a:pt x="0" y="71120"/>
                  </a:lnTo>
                  <a:lnTo>
                    <a:pt x="54610" y="71120"/>
                  </a:lnTo>
                  <a:lnTo>
                    <a:pt x="54610" y="68580"/>
                  </a:lnTo>
                  <a:close/>
                </a:path>
                <a:path w="54610" h="883920">
                  <a:moveTo>
                    <a:pt x="54610" y="71120"/>
                  </a:moveTo>
                  <a:lnTo>
                    <a:pt x="0" y="71120"/>
                  </a:lnTo>
                  <a:lnTo>
                    <a:pt x="0" y="74930"/>
                  </a:lnTo>
                  <a:lnTo>
                    <a:pt x="54610" y="74930"/>
                  </a:lnTo>
                  <a:lnTo>
                    <a:pt x="54610" y="71120"/>
                  </a:lnTo>
                  <a:close/>
                </a:path>
                <a:path w="54610" h="883920">
                  <a:moveTo>
                    <a:pt x="54610" y="74930"/>
                  </a:moveTo>
                  <a:lnTo>
                    <a:pt x="0" y="74930"/>
                  </a:lnTo>
                  <a:lnTo>
                    <a:pt x="0" y="77470"/>
                  </a:lnTo>
                  <a:lnTo>
                    <a:pt x="54610" y="77470"/>
                  </a:lnTo>
                  <a:lnTo>
                    <a:pt x="54610" y="74930"/>
                  </a:lnTo>
                  <a:close/>
                </a:path>
                <a:path w="54610" h="883920">
                  <a:moveTo>
                    <a:pt x="54610" y="77470"/>
                  </a:moveTo>
                  <a:lnTo>
                    <a:pt x="0" y="77470"/>
                  </a:lnTo>
                  <a:lnTo>
                    <a:pt x="0" y="81280"/>
                  </a:lnTo>
                  <a:lnTo>
                    <a:pt x="54610" y="81280"/>
                  </a:lnTo>
                  <a:lnTo>
                    <a:pt x="54610" y="77470"/>
                  </a:lnTo>
                  <a:close/>
                </a:path>
                <a:path w="54610" h="883920">
                  <a:moveTo>
                    <a:pt x="54610" y="81280"/>
                  </a:moveTo>
                  <a:lnTo>
                    <a:pt x="0" y="81280"/>
                  </a:lnTo>
                  <a:lnTo>
                    <a:pt x="0" y="87630"/>
                  </a:lnTo>
                  <a:lnTo>
                    <a:pt x="54610" y="87630"/>
                  </a:lnTo>
                  <a:lnTo>
                    <a:pt x="54610" y="81280"/>
                  </a:lnTo>
                  <a:close/>
                </a:path>
                <a:path w="54610" h="883920">
                  <a:moveTo>
                    <a:pt x="54610" y="87630"/>
                  </a:moveTo>
                  <a:lnTo>
                    <a:pt x="0" y="87630"/>
                  </a:lnTo>
                  <a:lnTo>
                    <a:pt x="0" y="93980"/>
                  </a:lnTo>
                  <a:lnTo>
                    <a:pt x="54610" y="93980"/>
                  </a:lnTo>
                  <a:lnTo>
                    <a:pt x="54610" y="87630"/>
                  </a:lnTo>
                  <a:close/>
                </a:path>
                <a:path w="54610" h="883920">
                  <a:moveTo>
                    <a:pt x="54610" y="93980"/>
                  </a:moveTo>
                  <a:lnTo>
                    <a:pt x="0" y="93980"/>
                  </a:lnTo>
                  <a:lnTo>
                    <a:pt x="0" y="96520"/>
                  </a:lnTo>
                  <a:lnTo>
                    <a:pt x="54610" y="96520"/>
                  </a:lnTo>
                  <a:lnTo>
                    <a:pt x="54610" y="93980"/>
                  </a:lnTo>
                  <a:close/>
                </a:path>
                <a:path w="54610" h="883920">
                  <a:moveTo>
                    <a:pt x="54610" y="96520"/>
                  </a:moveTo>
                  <a:lnTo>
                    <a:pt x="0" y="96520"/>
                  </a:lnTo>
                  <a:lnTo>
                    <a:pt x="0" y="100330"/>
                  </a:lnTo>
                  <a:lnTo>
                    <a:pt x="54610" y="100330"/>
                  </a:lnTo>
                  <a:lnTo>
                    <a:pt x="54610" y="96520"/>
                  </a:lnTo>
                  <a:close/>
                </a:path>
                <a:path w="54610" h="883920">
                  <a:moveTo>
                    <a:pt x="54610" y="100330"/>
                  </a:moveTo>
                  <a:lnTo>
                    <a:pt x="0" y="100330"/>
                  </a:lnTo>
                  <a:lnTo>
                    <a:pt x="0" y="106680"/>
                  </a:lnTo>
                  <a:lnTo>
                    <a:pt x="54610" y="106680"/>
                  </a:lnTo>
                  <a:lnTo>
                    <a:pt x="54610" y="100330"/>
                  </a:lnTo>
                  <a:close/>
                </a:path>
                <a:path w="54610" h="883920">
                  <a:moveTo>
                    <a:pt x="54610" y="106680"/>
                  </a:moveTo>
                  <a:lnTo>
                    <a:pt x="0" y="106680"/>
                  </a:lnTo>
                  <a:lnTo>
                    <a:pt x="0" y="113030"/>
                  </a:lnTo>
                  <a:lnTo>
                    <a:pt x="54610" y="113030"/>
                  </a:lnTo>
                  <a:lnTo>
                    <a:pt x="54610" y="106680"/>
                  </a:lnTo>
                  <a:close/>
                </a:path>
                <a:path w="54610" h="883920">
                  <a:moveTo>
                    <a:pt x="54610" y="113030"/>
                  </a:moveTo>
                  <a:lnTo>
                    <a:pt x="0" y="113030"/>
                  </a:lnTo>
                  <a:lnTo>
                    <a:pt x="0" y="115570"/>
                  </a:lnTo>
                  <a:lnTo>
                    <a:pt x="54610" y="115570"/>
                  </a:lnTo>
                  <a:lnTo>
                    <a:pt x="54610" y="113030"/>
                  </a:lnTo>
                  <a:close/>
                </a:path>
                <a:path w="54610" h="883920">
                  <a:moveTo>
                    <a:pt x="54610" y="115570"/>
                  </a:moveTo>
                  <a:lnTo>
                    <a:pt x="0" y="115570"/>
                  </a:lnTo>
                  <a:lnTo>
                    <a:pt x="0" y="121920"/>
                  </a:lnTo>
                  <a:lnTo>
                    <a:pt x="54610" y="121920"/>
                  </a:lnTo>
                  <a:lnTo>
                    <a:pt x="54610" y="115570"/>
                  </a:lnTo>
                  <a:close/>
                </a:path>
                <a:path w="54610" h="883920">
                  <a:moveTo>
                    <a:pt x="54610" y="121920"/>
                  </a:moveTo>
                  <a:lnTo>
                    <a:pt x="0" y="121920"/>
                  </a:lnTo>
                  <a:lnTo>
                    <a:pt x="0" y="132080"/>
                  </a:lnTo>
                  <a:lnTo>
                    <a:pt x="54610" y="132080"/>
                  </a:lnTo>
                  <a:lnTo>
                    <a:pt x="54610" y="121920"/>
                  </a:lnTo>
                  <a:close/>
                </a:path>
                <a:path w="54610" h="883920">
                  <a:moveTo>
                    <a:pt x="54610" y="132080"/>
                  </a:moveTo>
                  <a:lnTo>
                    <a:pt x="0" y="132080"/>
                  </a:lnTo>
                  <a:lnTo>
                    <a:pt x="0" y="134620"/>
                  </a:lnTo>
                  <a:lnTo>
                    <a:pt x="54610" y="134620"/>
                  </a:lnTo>
                  <a:lnTo>
                    <a:pt x="54610" y="132080"/>
                  </a:lnTo>
                  <a:close/>
                </a:path>
                <a:path w="54610" h="883920">
                  <a:moveTo>
                    <a:pt x="54610" y="134620"/>
                  </a:moveTo>
                  <a:lnTo>
                    <a:pt x="0" y="134620"/>
                  </a:lnTo>
                  <a:lnTo>
                    <a:pt x="0" y="138430"/>
                  </a:lnTo>
                  <a:lnTo>
                    <a:pt x="54610" y="138430"/>
                  </a:lnTo>
                  <a:lnTo>
                    <a:pt x="54610" y="134620"/>
                  </a:lnTo>
                  <a:close/>
                </a:path>
                <a:path w="54610" h="883920">
                  <a:moveTo>
                    <a:pt x="54610" y="138430"/>
                  </a:moveTo>
                  <a:lnTo>
                    <a:pt x="0" y="138430"/>
                  </a:lnTo>
                  <a:lnTo>
                    <a:pt x="0" y="147320"/>
                  </a:lnTo>
                  <a:lnTo>
                    <a:pt x="54610" y="147320"/>
                  </a:lnTo>
                  <a:lnTo>
                    <a:pt x="54610" y="138430"/>
                  </a:lnTo>
                  <a:close/>
                </a:path>
                <a:path w="54610" h="883920">
                  <a:moveTo>
                    <a:pt x="54610" y="147320"/>
                  </a:moveTo>
                  <a:lnTo>
                    <a:pt x="0" y="147320"/>
                  </a:lnTo>
                  <a:lnTo>
                    <a:pt x="0" y="151130"/>
                  </a:lnTo>
                  <a:lnTo>
                    <a:pt x="54610" y="151130"/>
                  </a:lnTo>
                  <a:lnTo>
                    <a:pt x="54610" y="147320"/>
                  </a:lnTo>
                  <a:close/>
                </a:path>
                <a:path w="54610" h="883920">
                  <a:moveTo>
                    <a:pt x="54610" y="151130"/>
                  </a:moveTo>
                  <a:lnTo>
                    <a:pt x="0" y="151130"/>
                  </a:lnTo>
                  <a:lnTo>
                    <a:pt x="0" y="153670"/>
                  </a:lnTo>
                  <a:lnTo>
                    <a:pt x="54610" y="153670"/>
                  </a:lnTo>
                  <a:lnTo>
                    <a:pt x="54610" y="151130"/>
                  </a:lnTo>
                  <a:close/>
                </a:path>
                <a:path w="54610" h="883920">
                  <a:moveTo>
                    <a:pt x="54610" y="153670"/>
                  </a:moveTo>
                  <a:lnTo>
                    <a:pt x="0" y="153670"/>
                  </a:lnTo>
                  <a:lnTo>
                    <a:pt x="0" y="163830"/>
                  </a:lnTo>
                  <a:lnTo>
                    <a:pt x="54610" y="163830"/>
                  </a:lnTo>
                  <a:lnTo>
                    <a:pt x="54610" y="153670"/>
                  </a:lnTo>
                  <a:close/>
                </a:path>
                <a:path w="54610" h="883920">
                  <a:moveTo>
                    <a:pt x="54610" y="163830"/>
                  </a:moveTo>
                  <a:lnTo>
                    <a:pt x="0" y="163830"/>
                  </a:lnTo>
                  <a:lnTo>
                    <a:pt x="0" y="166370"/>
                  </a:lnTo>
                  <a:lnTo>
                    <a:pt x="54610" y="166370"/>
                  </a:lnTo>
                  <a:lnTo>
                    <a:pt x="54610" y="163830"/>
                  </a:lnTo>
                  <a:close/>
                </a:path>
                <a:path w="54610" h="883920">
                  <a:moveTo>
                    <a:pt x="54610" y="166370"/>
                  </a:moveTo>
                  <a:lnTo>
                    <a:pt x="0" y="166370"/>
                  </a:lnTo>
                  <a:lnTo>
                    <a:pt x="0" y="170180"/>
                  </a:lnTo>
                  <a:lnTo>
                    <a:pt x="54610" y="170180"/>
                  </a:lnTo>
                  <a:lnTo>
                    <a:pt x="54610" y="166370"/>
                  </a:lnTo>
                  <a:close/>
                </a:path>
                <a:path w="54610" h="883920">
                  <a:moveTo>
                    <a:pt x="54610" y="170180"/>
                  </a:moveTo>
                  <a:lnTo>
                    <a:pt x="0" y="170180"/>
                  </a:lnTo>
                  <a:lnTo>
                    <a:pt x="0" y="172720"/>
                  </a:lnTo>
                  <a:lnTo>
                    <a:pt x="54610" y="172720"/>
                  </a:lnTo>
                  <a:lnTo>
                    <a:pt x="54610" y="170180"/>
                  </a:lnTo>
                  <a:close/>
                </a:path>
                <a:path w="54610" h="883920">
                  <a:moveTo>
                    <a:pt x="54610" y="172720"/>
                  </a:moveTo>
                  <a:lnTo>
                    <a:pt x="0" y="172720"/>
                  </a:lnTo>
                  <a:lnTo>
                    <a:pt x="0" y="176530"/>
                  </a:lnTo>
                  <a:lnTo>
                    <a:pt x="54610" y="176530"/>
                  </a:lnTo>
                  <a:lnTo>
                    <a:pt x="54610" y="172720"/>
                  </a:lnTo>
                  <a:close/>
                </a:path>
                <a:path w="54610" h="883920">
                  <a:moveTo>
                    <a:pt x="54610" y="176530"/>
                  </a:moveTo>
                  <a:lnTo>
                    <a:pt x="0" y="176530"/>
                  </a:lnTo>
                  <a:lnTo>
                    <a:pt x="0" y="179070"/>
                  </a:lnTo>
                  <a:lnTo>
                    <a:pt x="54610" y="179070"/>
                  </a:lnTo>
                  <a:lnTo>
                    <a:pt x="54610" y="176530"/>
                  </a:lnTo>
                  <a:close/>
                </a:path>
                <a:path w="54610" h="883920">
                  <a:moveTo>
                    <a:pt x="54610" y="179070"/>
                  </a:moveTo>
                  <a:lnTo>
                    <a:pt x="0" y="179070"/>
                  </a:lnTo>
                  <a:lnTo>
                    <a:pt x="0" y="182880"/>
                  </a:lnTo>
                  <a:lnTo>
                    <a:pt x="54610" y="182880"/>
                  </a:lnTo>
                  <a:lnTo>
                    <a:pt x="54610" y="179070"/>
                  </a:lnTo>
                  <a:close/>
                </a:path>
                <a:path w="54610" h="883920">
                  <a:moveTo>
                    <a:pt x="54610" y="182880"/>
                  </a:moveTo>
                  <a:lnTo>
                    <a:pt x="0" y="182880"/>
                  </a:lnTo>
                  <a:lnTo>
                    <a:pt x="0" y="189230"/>
                  </a:lnTo>
                  <a:lnTo>
                    <a:pt x="54610" y="189230"/>
                  </a:lnTo>
                  <a:lnTo>
                    <a:pt x="54610" y="182880"/>
                  </a:lnTo>
                  <a:close/>
                </a:path>
                <a:path w="54610" h="883920">
                  <a:moveTo>
                    <a:pt x="54610" y="189230"/>
                  </a:moveTo>
                  <a:lnTo>
                    <a:pt x="0" y="189230"/>
                  </a:lnTo>
                  <a:lnTo>
                    <a:pt x="0" y="191770"/>
                  </a:lnTo>
                  <a:lnTo>
                    <a:pt x="54610" y="191770"/>
                  </a:lnTo>
                  <a:lnTo>
                    <a:pt x="54610" y="189230"/>
                  </a:lnTo>
                  <a:close/>
                </a:path>
                <a:path w="54610" h="883920">
                  <a:moveTo>
                    <a:pt x="54610" y="191770"/>
                  </a:moveTo>
                  <a:lnTo>
                    <a:pt x="0" y="191770"/>
                  </a:lnTo>
                  <a:lnTo>
                    <a:pt x="0" y="195580"/>
                  </a:lnTo>
                  <a:lnTo>
                    <a:pt x="54610" y="195580"/>
                  </a:lnTo>
                  <a:lnTo>
                    <a:pt x="54610" y="191770"/>
                  </a:lnTo>
                  <a:close/>
                </a:path>
                <a:path w="54610" h="883920">
                  <a:moveTo>
                    <a:pt x="54610" y="195580"/>
                  </a:moveTo>
                  <a:lnTo>
                    <a:pt x="0" y="195580"/>
                  </a:lnTo>
                  <a:lnTo>
                    <a:pt x="0" y="204470"/>
                  </a:lnTo>
                  <a:lnTo>
                    <a:pt x="54610" y="204470"/>
                  </a:lnTo>
                  <a:lnTo>
                    <a:pt x="54610" y="195580"/>
                  </a:lnTo>
                  <a:close/>
                </a:path>
                <a:path w="54610" h="883920">
                  <a:moveTo>
                    <a:pt x="54610" y="204470"/>
                  </a:moveTo>
                  <a:lnTo>
                    <a:pt x="0" y="204470"/>
                  </a:lnTo>
                  <a:lnTo>
                    <a:pt x="0" y="208280"/>
                  </a:lnTo>
                  <a:lnTo>
                    <a:pt x="54610" y="208280"/>
                  </a:lnTo>
                  <a:lnTo>
                    <a:pt x="54610" y="204470"/>
                  </a:lnTo>
                  <a:close/>
                </a:path>
                <a:path w="54610" h="883920">
                  <a:moveTo>
                    <a:pt x="54610" y="208280"/>
                  </a:moveTo>
                  <a:lnTo>
                    <a:pt x="0" y="208280"/>
                  </a:lnTo>
                  <a:lnTo>
                    <a:pt x="0" y="210820"/>
                  </a:lnTo>
                  <a:lnTo>
                    <a:pt x="54610" y="210820"/>
                  </a:lnTo>
                  <a:lnTo>
                    <a:pt x="54610" y="208280"/>
                  </a:lnTo>
                  <a:close/>
                </a:path>
                <a:path w="54610" h="883920">
                  <a:moveTo>
                    <a:pt x="54610" y="210820"/>
                  </a:moveTo>
                  <a:lnTo>
                    <a:pt x="0" y="210820"/>
                  </a:lnTo>
                  <a:lnTo>
                    <a:pt x="0" y="214630"/>
                  </a:lnTo>
                  <a:lnTo>
                    <a:pt x="54610" y="214630"/>
                  </a:lnTo>
                  <a:lnTo>
                    <a:pt x="54610" y="210820"/>
                  </a:lnTo>
                  <a:close/>
                </a:path>
                <a:path w="54610" h="883920">
                  <a:moveTo>
                    <a:pt x="54610" y="214630"/>
                  </a:moveTo>
                  <a:lnTo>
                    <a:pt x="0" y="214630"/>
                  </a:lnTo>
                  <a:lnTo>
                    <a:pt x="0" y="217170"/>
                  </a:lnTo>
                  <a:lnTo>
                    <a:pt x="54610" y="217170"/>
                  </a:lnTo>
                  <a:lnTo>
                    <a:pt x="54610" y="214630"/>
                  </a:lnTo>
                  <a:close/>
                </a:path>
                <a:path w="54610" h="883920">
                  <a:moveTo>
                    <a:pt x="54610" y="217170"/>
                  </a:moveTo>
                  <a:lnTo>
                    <a:pt x="0" y="217170"/>
                  </a:lnTo>
                  <a:lnTo>
                    <a:pt x="0" y="223520"/>
                  </a:lnTo>
                  <a:lnTo>
                    <a:pt x="54610" y="223520"/>
                  </a:lnTo>
                  <a:lnTo>
                    <a:pt x="54610" y="217170"/>
                  </a:lnTo>
                  <a:close/>
                </a:path>
                <a:path w="54610" h="883920">
                  <a:moveTo>
                    <a:pt x="54610" y="223520"/>
                  </a:moveTo>
                  <a:lnTo>
                    <a:pt x="0" y="223520"/>
                  </a:lnTo>
                  <a:lnTo>
                    <a:pt x="0" y="229870"/>
                  </a:lnTo>
                  <a:lnTo>
                    <a:pt x="54610" y="229870"/>
                  </a:lnTo>
                  <a:lnTo>
                    <a:pt x="54610" y="223520"/>
                  </a:lnTo>
                  <a:close/>
                </a:path>
                <a:path w="54610" h="883920">
                  <a:moveTo>
                    <a:pt x="54610" y="229870"/>
                  </a:moveTo>
                  <a:lnTo>
                    <a:pt x="0" y="229870"/>
                  </a:lnTo>
                  <a:lnTo>
                    <a:pt x="0" y="233680"/>
                  </a:lnTo>
                  <a:lnTo>
                    <a:pt x="54610" y="233680"/>
                  </a:lnTo>
                  <a:lnTo>
                    <a:pt x="54610" y="229870"/>
                  </a:lnTo>
                  <a:close/>
                </a:path>
                <a:path w="54610" h="883920">
                  <a:moveTo>
                    <a:pt x="54610" y="233680"/>
                  </a:moveTo>
                  <a:lnTo>
                    <a:pt x="0" y="233680"/>
                  </a:lnTo>
                  <a:lnTo>
                    <a:pt x="0" y="236220"/>
                  </a:lnTo>
                  <a:lnTo>
                    <a:pt x="54610" y="236220"/>
                  </a:lnTo>
                  <a:lnTo>
                    <a:pt x="54610" y="233680"/>
                  </a:lnTo>
                  <a:close/>
                </a:path>
                <a:path w="54610" h="883920">
                  <a:moveTo>
                    <a:pt x="54610" y="236220"/>
                  </a:moveTo>
                  <a:lnTo>
                    <a:pt x="0" y="236220"/>
                  </a:lnTo>
                  <a:lnTo>
                    <a:pt x="0" y="240030"/>
                  </a:lnTo>
                  <a:lnTo>
                    <a:pt x="54610" y="240030"/>
                  </a:lnTo>
                  <a:lnTo>
                    <a:pt x="54610" y="236220"/>
                  </a:lnTo>
                  <a:close/>
                </a:path>
                <a:path w="54610" h="883920">
                  <a:moveTo>
                    <a:pt x="54610" y="240030"/>
                  </a:moveTo>
                  <a:lnTo>
                    <a:pt x="0" y="240030"/>
                  </a:lnTo>
                  <a:lnTo>
                    <a:pt x="0" y="242570"/>
                  </a:lnTo>
                  <a:lnTo>
                    <a:pt x="54610" y="242570"/>
                  </a:lnTo>
                  <a:lnTo>
                    <a:pt x="54610" y="240030"/>
                  </a:lnTo>
                  <a:close/>
                </a:path>
                <a:path w="54610" h="883920">
                  <a:moveTo>
                    <a:pt x="54610" y="242570"/>
                  </a:moveTo>
                  <a:lnTo>
                    <a:pt x="0" y="242570"/>
                  </a:lnTo>
                  <a:lnTo>
                    <a:pt x="0" y="246380"/>
                  </a:lnTo>
                  <a:lnTo>
                    <a:pt x="54610" y="246380"/>
                  </a:lnTo>
                  <a:lnTo>
                    <a:pt x="54610" y="242570"/>
                  </a:lnTo>
                  <a:close/>
                </a:path>
                <a:path w="54610" h="883920">
                  <a:moveTo>
                    <a:pt x="54610" y="246380"/>
                  </a:moveTo>
                  <a:lnTo>
                    <a:pt x="0" y="246380"/>
                  </a:lnTo>
                  <a:lnTo>
                    <a:pt x="0" y="248920"/>
                  </a:lnTo>
                  <a:lnTo>
                    <a:pt x="54610" y="248920"/>
                  </a:lnTo>
                  <a:lnTo>
                    <a:pt x="54610" y="246380"/>
                  </a:lnTo>
                  <a:close/>
                </a:path>
                <a:path w="54610" h="883920">
                  <a:moveTo>
                    <a:pt x="54610" y="248920"/>
                  </a:moveTo>
                  <a:lnTo>
                    <a:pt x="0" y="248920"/>
                  </a:lnTo>
                  <a:lnTo>
                    <a:pt x="0" y="252730"/>
                  </a:lnTo>
                  <a:lnTo>
                    <a:pt x="54610" y="252730"/>
                  </a:lnTo>
                  <a:lnTo>
                    <a:pt x="54610" y="248920"/>
                  </a:lnTo>
                  <a:close/>
                </a:path>
                <a:path w="54610" h="883920">
                  <a:moveTo>
                    <a:pt x="54610" y="252730"/>
                  </a:moveTo>
                  <a:lnTo>
                    <a:pt x="0" y="252730"/>
                  </a:lnTo>
                  <a:lnTo>
                    <a:pt x="0" y="255270"/>
                  </a:lnTo>
                  <a:lnTo>
                    <a:pt x="54610" y="255270"/>
                  </a:lnTo>
                  <a:lnTo>
                    <a:pt x="54610" y="252730"/>
                  </a:lnTo>
                  <a:close/>
                </a:path>
                <a:path w="54610" h="883920">
                  <a:moveTo>
                    <a:pt x="54610" y="255270"/>
                  </a:moveTo>
                  <a:lnTo>
                    <a:pt x="0" y="255270"/>
                  </a:lnTo>
                  <a:lnTo>
                    <a:pt x="0" y="265430"/>
                  </a:lnTo>
                  <a:lnTo>
                    <a:pt x="54610" y="265430"/>
                  </a:lnTo>
                  <a:lnTo>
                    <a:pt x="54610" y="255270"/>
                  </a:lnTo>
                  <a:close/>
                </a:path>
                <a:path w="54610" h="883920">
                  <a:moveTo>
                    <a:pt x="54610" y="265430"/>
                  </a:moveTo>
                  <a:lnTo>
                    <a:pt x="0" y="265430"/>
                  </a:lnTo>
                  <a:lnTo>
                    <a:pt x="0" y="267970"/>
                  </a:lnTo>
                  <a:lnTo>
                    <a:pt x="54610" y="267970"/>
                  </a:lnTo>
                  <a:lnTo>
                    <a:pt x="54610" y="265430"/>
                  </a:lnTo>
                  <a:close/>
                </a:path>
                <a:path w="54610" h="883920">
                  <a:moveTo>
                    <a:pt x="54610" y="267970"/>
                  </a:moveTo>
                  <a:lnTo>
                    <a:pt x="0" y="267970"/>
                  </a:lnTo>
                  <a:lnTo>
                    <a:pt x="0" y="271780"/>
                  </a:lnTo>
                  <a:lnTo>
                    <a:pt x="54610" y="271780"/>
                  </a:lnTo>
                  <a:lnTo>
                    <a:pt x="54610" y="267970"/>
                  </a:lnTo>
                  <a:close/>
                </a:path>
                <a:path w="54610" h="883920">
                  <a:moveTo>
                    <a:pt x="54610" y="271780"/>
                  </a:moveTo>
                  <a:lnTo>
                    <a:pt x="0" y="271780"/>
                  </a:lnTo>
                  <a:lnTo>
                    <a:pt x="0" y="274320"/>
                  </a:lnTo>
                  <a:lnTo>
                    <a:pt x="54610" y="274320"/>
                  </a:lnTo>
                  <a:lnTo>
                    <a:pt x="54610" y="271780"/>
                  </a:lnTo>
                  <a:close/>
                </a:path>
                <a:path w="54610" h="883920">
                  <a:moveTo>
                    <a:pt x="54610" y="274320"/>
                  </a:moveTo>
                  <a:lnTo>
                    <a:pt x="0" y="274320"/>
                  </a:lnTo>
                  <a:lnTo>
                    <a:pt x="0" y="284480"/>
                  </a:lnTo>
                  <a:lnTo>
                    <a:pt x="54610" y="284480"/>
                  </a:lnTo>
                  <a:lnTo>
                    <a:pt x="54610" y="274320"/>
                  </a:lnTo>
                  <a:close/>
                </a:path>
                <a:path w="54610" h="883920">
                  <a:moveTo>
                    <a:pt x="54610" y="284480"/>
                  </a:moveTo>
                  <a:lnTo>
                    <a:pt x="0" y="284480"/>
                  </a:lnTo>
                  <a:lnTo>
                    <a:pt x="0" y="287020"/>
                  </a:lnTo>
                  <a:lnTo>
                    <a:pt x="54610" y="287020"/>
                  </a:lnTo>
                  <a:lnTo>
                    <a:pt x="54610" y="284480"/>
                  </a:lnTo>
                  <a:close/>
                </a:path>
                <a:path w="54610" h="883920">
                  <a:moveTo>
                    <a:pt x="54610" y="287020"/>
                  </a:moveTo>
                  <a:lnTo>
                    <a:pt x="0" y="287020"/>
                  </a:lnTo>
                  <a:lnTo>
                    <a:pt x="0" y="293370"/>
                  </a:lnTo>
                  <a:lnTo>
                    <a:pt x="54610" y="293370"/>
                  </a:lnTo>
                  <a:lnTo>
                    <a:pt x="54610" y="287020"/>
                  </a:lnTo>
                  <a:close/>
                </a:path>
                <a:path w="54610" h="883920">
                  <a:moveTo>
                    <a:pt x="54610" y="293370"/>
                  </a:moveTo>
                  <a:lnTo>
                    <a:pt x="0" y="293370"/>
                  </a:lnTo>
                  <a:lnTo>
                    <a:pt x="0" y="297180"/>
                  </a:lnTo>
                  <a:lnTo>
                    <a:pt x="54610" y="297180"/>
                  </a:lnTo>
                  <a:lnTo>
                    <a:pt x="54610" y="293370"/>
                  </a:lnTo>
                  <a:close/>
                </a:path>
                <a:path w="54610" h="883920">
                  <a:moveTo>
                    <a:pt x="54610" y="297180"/>
                  </a:moveTo>
                  <a:lnTo>
                    <a:pt x="0" y="297180"/>
                  </a:lnTo>
                  <a:lnTo>
                    <a:pt x="0" y="306070"/>
                  </a:lnTo>
                  <a:lnTo>
                    <a:pt x="54610" y="306070"/>
                  </a:lnTo>
                  <a:lnTo>
                    <a:pt x="54610" y="297180"/>
                  </a:lnTo>
                  <a:close/>
                </a:path>
                <a:path w="54610" h="883920">
                  <a:moveTo>
                    <a:pt x="54610" y="306070"/>
                  </a:moveTo>
                  <a:lnTo>
                    <a:pt x="0" y="306070"/>
                  </a:lnTo>
                  <a:lnTo>
                    <a:pt x="0" y="312420"/>
                  </a:lnTo>
                  <a:lnTo>
                    <a:pt x="54610" y="312420"/>
                  </a:lnTo>
                  <a:lnTo>
                    <a:pt x="54610" y="306070"/>
                  </a:lnTo>
                  <a:close/>
                </a:path>
                <a:path w="54610" h="883920">
                  <a:moveTo>
                    <a:pt x="54610" y="312420"/>
                  </a:moveTo>
                  <a:lnTo>
                    <a:pt x="0" y="312420"/>
                  </a:lnTo>
                  <a:lnTo>
                    <a:pt x="0" y="316230"/>
                  </a:lnTo>
                  <a:lnTo>
                    <a:pt x="54610" y="316230"/>
                  </a:lnTo>
                  <a:lnTo>
                    <a:pt x="54610" y="312420"/>
                  </a:lnTo>
                  <a:close/>
                </a:path>
                <a:path w="54610" h="883920">
                  <a:moveTo>
                    <a:pt x="54610" y="316230"/>
                  </a:moveTo>
                  <a:lnTo>
                    <a:pt x="0" y="316230"/>
                  </a:lnTo>
                  <a:lnTo>
                    <a:pt x="0" y="318770"/>
                  </a:lnTo>
                  <a:lnTo>
                    <a:pt x="54610" y="318770"/>
                  </a:lnTo>
                  <a:lnTo>
                    <a:pt x="54610" y="316230"/>
                  </a:lnTo>
                  <a:close/>
                </a:path>
                <a:path w="54610" h="883920">
                  <a:moveTo>
                    <a:pt x="54610" y="318770"/>
                  </a:moveTo>
                  <a:lnTo>
                    <a:pt x="0" y="318770"/>
                  </a:lnTo>
                  <a:lnTo>
                    <a:pt x="0" y="325120"/>
                  </a:lnTo>
                  <a:lnTo>
                    <a:pt x="54610" y="325120"/>
                  </a:lnTo>
                  <a:lnTo>
                    <a:pt x="54610" y="318770"/>
                  </a:lnTo>
                  <a:close/>
                </a:path>
                <a:path w="54610" h="883920">
                  <a:moveTo>
                    <a:pt x="54610" y="325120"/>
                  </a:moveTo>
                  <a:lnTo>
                    <a:pt x="0" y="325120"/>
                  </a:lnTo>
                  <a:lnTo>
                    <a:pt x="0" y="328930"/>
                  </a:lnTo>
                  <a:lnTo>
                    <a:pt x="54610" y="328930"/>
                  </a:lnTo>
                  <a:lnTo>
                    <a:pt x="54610" y="325120"/>
                  </a:lnTo>
                  <a:close/>
                </a:path>
                <a:path w="54610" h="883920">
                  <a:moveTo>
                    <a:pt x="54610" y="328930"/>
                  </a:moveTo>
                  <a:lnTo>
                    <a:pt x="0" y="328930"/>
                  </a:lnTo>
                  <a:lnTo>
                    <a:pt x="0" y="331470"/>
                  </a:lnTo>
                  <a:lnTo>
                    <a:pt x="54610" y="331470"/>
                  </a:lnTo>
                  <a:lnTo>
                    <a:pt x="54610" y="328930"/>
                  </a:lnTo>
                  <a:close/>
                </a:path>
                <a:path w="54610" h="883920">
                  <a:moveTo>
                    <a:pt x="54610" y="331470"/>
                  </a:moveTo>
                  <a:lnTo>
                    <a:pt x="0" y="331470"/>
                  </a:lnTo>
                  <a:lnTo>
                    <a:pt x="0" y="335280"/>
                  </a:lnTo>
                  <a:lnTo>
                    <a:pt x="54610" y="335280"/>
                  </a:lnTo>
                  <a:lnTo>
                    <a:pt x="54610" y="331470"/>
                  </a:lnTo>
                  <a:close/>
                </a:path>
                <a:path w="54610" h="883920">
                  <a:moveTo>
                    <a:pt x="54610" y="335280"/>
                  </a:moveTo>
                  <a:lnTo>
                    <a:pt x="0" y="335280"/>
                  </a:lnTo>
                  <a:lnTo>
                    <a:pt x="0" y="337820"/>
                  </a:lnTo>
                  <a:lnTo>
                    <a:pt x="54610" y="337820"/>
                  </a:lnTo>
                  <a:lnTo>
                    <a:pt x="54610" y="335280"/>
                  </a:lnTo>
                  <a:close/>
                </a:path>
                <a:path w="54610" h="883920">
                  <a:moveTo>
                    <a:pt x="54610" y="337820"/>
                  </a:moveTo>
                  <a:lnTo>
                    <a:pt x="0" y="337820"/>
                  </a:lnTo>
                  <a:lnTo>
                    <a:pt x="0" y="350520"/>
                  </a:lnTo>
                  <a:lnTo>
                    <a:pt x="54610" y="350520"/>
                  </a:lnTo>
                  <a:lnTo>
                    <a:pt x="54610" y="337820"/>
                  </a:lnTo>
                  <a:close/>
                </a:path>
                <a:path w="54610" h="883920">
                  <a:moveTo>
                    <a:pt x="54610" y="350520"/>
                  </a:moveTo>
                  <a:lnTo>
                    <a:pt x="0" y="350520"/>
                  </a:lnTo>
                  <a:lnTo>
                    <a:pt x="0" y="360680"/>
                  </a:lnTo>
                  <a:lnTo>
                    <a:pt x="54610" y="360680"/>
                  </a:lnTo>
                  <a:lnTo>
                    <a:pt x="54610" y="350520"/>
                  </a:lnTo>
                  <a:close/>
                </a:path>
                <a:path w="54610" h="883920">
                  <a:moveTo>
                    <a:pt x="54610" y="360680"/>
                  </a:moveTo>
                  <a:lnTo>
                    <a:pt x="0" y="360680"/>
                  </a:lnTo>
                  <a:lnTo>
                    <a:pt x="0" y="363220"/>
                  </a:lnTo>
                  <a:lnTo>
                    <a:pt x="54610" y="363220"/>
                  </a:lnTo>
                  <a:lnTo>
                    <a:pt x="54610" y="360680"/>
                  </a:lnTo>
                  <a:close/>
                </a:path>
                <a:path w="54610" h="883920">
                  <a:moveTo>
                    <a:pt x="54610" y="363220"/>
                  </a:moveTo>
                  <a:lnTo>
                    <a:pt x="0" y="363220"/>
                  </a:lnTo>
                  <a:lnTo>
                    <a:pt x="0" y="373380"/>
                  </a:lnTo>
                  <a:lnTo>
                    <a:pt x="54610" y="373380"/>
                  </a:lnTo>
                  <a:lnTo>
                    <a:pt x="54610" y="363220"/>
                  </a:lnTo>
                  <a:close/>
                </a:path>
                <a:path w="54610" h="883920">
                  <a:moveTo>
                    <a:pt x="54610" y="373380"/>
                  </a:moveTo>
                  <a:lnTo>
                    <a:pt x="0" y="373380"/>
                  </a:lnTo>
                  <a:lnTo>
                    <a:pt x="0" y="386080"/>
                  </a:lnTo>
                  <a:lnTo>
                    <a:pt x="54610" y="386080"/>
                  </a:lnTo>
                  <a:lnTo>
                    <a:pt x="54610" y="373380"/>
                  </a:lnTo>
                  <a:close/>
                </a:path>
                <a:path w="54610" h="883920">
                  <a:moveTo>
                    <a:pt x="54610" y="386080"/>
                  </a:moveTo>
                  <a:lnTo>
                    <a:pt x="0" y="386080"/>
                  </a:lnTo>
                  <a:lnTo>
                    <a:pt x="0" y="388620"/>
                  </a:lnTo>
                  <a:lnTo>
                    <a:pt x="54610" y="388620"/>
                  </a:lnTo>
                  <a:lnTo>
                    <a:pt x="54610" y="386080"/>
                  </a:lnTo>
                  <a:close/>
                </a:path>
                <a:path w="54610" h="883920">
                  <a:moveTo>
                    <a:pt x="54610" y="388620"/>
                  </a:moveTo>
                  <a:lnTo>
                    <a:pt x="0" y="388620"/>
                  </a:lnTo>
                  <a:lnTo>
                    <a:pt x="0" y="394970"/>
                  </a:lnTo>
                  <a:lnTo>
                    <a:pt x="54610" y="394970"/>
                  </a:lnTo>
                  <a:lnTo>
                    <a:pt x="54610" y="388620"/>
                  </a:lnTo>
                  <a:close/>
                </a:path>
                <a:path w="54610" h="883920">
                  <a:moveTo>
                    <a:pt x="54610" y="394970"/>
                  </a:moveTo>
                  <a:lnTo>
                    <a:pt x="0" y="394970"/>
                  </a:lnTo>
                  <a:lnTo>
                    <a:pt x="0" y="401320"/>
                  </a:lnTo>
                  <a:lnTo>
                    <a:pt x="54610" y="401320"/>
                  </a:lnTo>
                  <a:lnTo>
                    <a:pt x="54610" y="394970"/>
                  </a:lnTo>
                  <a:close/>
                </a:path>
                <a:path w="54610" h="883920">
                  <a:moveTo>
                    <a:pt x="54610" y="401320"/>
                  </a:moveTo>
                  <a:lnTo>
                    <a:pt x="0" y="401320"/>
                  </a:lnTo>
                  <a:lnTo>
                    <a:pt x="0" y="405130"/>
                  </a:lnTo>
                  <a:lnTo>
                    <a:pt x="54610" y="405130"/>
                  </a:lnTo>
                  <a:lnTo>
                    <a:pt x="54610" y="401320"/>
                  </a:lnTo>
                  <a:close/>
                </a:path>
                <a:path w="54610" h="883920">
                  <a:moveTo>
                    <a:pt x="54610" y="405130"/>
                  </a:moveTo>
                  <a:lnTo>
                    <a:pt x="0" y="405130"/>
                  </a:lnTo>
                  <a:lnTo>
                    <a:pt x="0" y="414020"/>
                  </a:lnTo>
                  <a:lnTo>
                    <a:pt x="54610" y="414020"/>
                  </a:lnTo>
                  <a:lnTo>
                    <a:pt x="54610" y="405130"/>
                  </a:lnTo>
                  <a:close/>
                </a:path>
                <a:path w="54610" h="883920">
                  <a:moveTo>
                    <a:pt x="54610" y="414020"/>
                  </a:moveTo>
                  <a:lnTo>
                    <a:pt x="0" y="414020"/>
                  </a:lnTo>
                  <a:lnTo>
                    <a:pt x="0" y="417830"/>
                  </a:lnTo>
                  <a:lnTo>
                    <a:pt x="54610" y="417830"/>
                  </a:lnTo>
                  <a:lnTo>
                    <a:pt x="54610" y="414020"/>
                  </a:lnTo>
                  <a:close/>
                </a:path>
                <a:path w="54610" h="883920">
                  <a:moveTo>
                    <a:pt x="54610" y="417830"/>
                  </a:moveTo>
                  <a:lnTo>
                    <a:pt x="0" y="417830"/>
                  </a:lnTo>
                  <a:lnTo>
                    <a:pt x="0" y="420370"/>
                  </a:lnTo>
                  <a:lnTo>
                    <a:pt x="54610" y="420370"/>
                  </a:lnTo>
                  <a:lnTo>
                    <a:pt x="54610" y="417830"/>
                  </a:lnTo>
                  <a:close/>
                </a:path>
                <a:path w="54610" h="883920">
                  <a:moveTo>
                    <a:pt x="54610" y="420370"/>
                  </a:moveTo>
                  <a:lnTo>
                    <a:pt x="0" y="420370"/>
                  </a:lnTo>
                  <a:lnTo>
                    <a:pt x="0" y="424180"/>
                  </a:lnTo>
                  <a:lnTo>
                    <a:pt x="54610" y="424180"/>
                  </a:lnTo>
                  <a:lnTo>
                    <a:pt x="54610" y="420370"/>
                  </a:lnTo>
                  <a:close/>
                </a:path>
                <a:path w="54610" h="883920">
                  <a:moveTo>
                    <a:pt x="54610" y="424180"/>
                  </a:moveTo>
                  <a:lnTo>
                    <a:pt x="0" y="424180"/>
                  </a:lnTo>
                  <a:lnTo>
                    <a:pt x="0" y="426720"/>
                  </a:lnTo>
                  <a:lnTo>
                    <a:pt x="54610" y="426720"/>
                  </a:lnTo>
                  <a:lnTo>
                    <a:pt x="54610" y="424180"/>
                  </a:lnTo>
                  <a:close/>
                </a:path>
                <a:path w="54610" h="883920">
                  <a:moveTo>
                    <a:pt x="54610" y="426720"/>
                  </a:moveTo>
                  <a:lnTo>
                    <a:pt x="0" y="426720"/>
                  </a:lnTo>
                  <a:lnTo>
                    <a:pt x="0" y="433070"/>
                  </a:lnTo>
                  <a:lnTo>
                    <a:pt x="54610" y="433070"/>
                  </a:lnTo>
                  <a:lnTo>
                    <a:pt x="54610" y="426720"/>
                  </a:lnTo>
                  <a:close/>
                </a:path>
                <a:path w="54610" h="883920">
                  <a:moveTo>
                    <a:pt x="54610" y="433070"/>
                  </a:moveTo>
                  <a:lnTo>
                    <a:pt x="0" y="433070"/>
                  </a:lnTo>
                  <a:lnTo>
                    <a:pt x="0" y="436880"/>
                  </a:lnTo>
                  <a:lnTo>
                    <a:pt x="54610" y="436880"/>
                  </a:lnTo>
                  <a:lnTo>
                    <a:pt x="54610" y="433070"/>
                  </a:lnTo>
                  <a:close/>
                </a:path>
                <a:path w="54610" h="883920">
                  <a:moveTo>
                    <a:pt x="54610" y="436880"/>
                  </a:moveTo>
                  <a:lnTo>
                    <a:pt x="0" y="436880"/>
                  </a:lnTo>
                  <a:lnTo>
                    <a:pt x="0" y="439420"/>
                  </a:lnTo>
                  <a:lnTo>
                    <a:pt x="54610" y="439420"/>
                  </a:lnTo>
                  <a:lnTo>
                    <a:pt x="54610" y="436880"/>
                  </a:lnTo>
                  <a:close/>
                </a:path>
                <a:path w="54610" h="883920">
                  <a:moveTo>
                    <a:pt x="54610" y="439420"/>
                  </a:moveTo>
                  <a:lnTo>
                    <a:pt x="0" y="439420"/>
                  </a:lnTo>
                  <a:lnTo>
                    <a:pt x="0" y="445770"/>
                  </a:lnTo>
                  <a:lnTo>
                    <a:pt x="54610" y="445770"/>
                  </a:lnTo>
                  <a:lnTo>
                    <a:pt x="54610" y="439420"/>
                  </a:lnTo>
                  <a:close/>
                </a:path>
                <a:path w="54610" h="883920">
                  <a:moveTo>
                    <a:pt x="54610" y="445770"/>
                  </a:moveTo>
                  <a:lnTo>
                    <a:pt x="0" y="445770"/>
                  </a:lnTo>
                  <a:lnTo>
                    <a:pt x="0" y="449580"/>
                  </a:lnTo>
                  <a:lnTo>
                    <a:pt x="54610" y="449580"/>
                  </a:lnTo>
                  <a:lnTo>
                    <a:pt x="54610" y="445770"/>
                  </a:lnTo>
                  <a:close/>
                </a:path>
                <a:path w="54610" h="883920">
                  <a:moveTo>
                    <a:pt x="54610" y="449580"/>
                  </a:moveTo>
                  <a:lnTo>
                    <a:pt x="0" y="449580"/>
                  </a:lnTo>
                  <a:lnTo>
                    <a:pt x="0" y="452120"/>
                  </a:lnTo>
                  <a:lnTo>
                    <a:pt x="54610" y="452120"/>
                  </a:lnTo>
                  <a:lnTo>
                    <a:pt x="54610" y="449580"/>
                  </a:lnTo>
                  <a:close/>
                </a:path>
                <a:path w="54610" h="883920">
                  <a:moveTo>
                    <a:pt x="54610" y="452120"/>
                  </a:moveTo>
                  <a:lnTo>
                    <a:pt x="0" y="452120"/>
                  </a:lnTo>
                  <a:lnTo>
                    <a:pt x="0" y="458470"/>
                  </a:lnTo>
                  <a:lnTo>
                    <a:pt x="54610" y="458470"/>
                  </a:lnTo>
                  <a:lnTo>
                    <a:pt x="54610" y="452120"/>
                  </a:lnTo>
                  <a:close/>
                </a:path>
                <a:path w="54610" h="883920">
                  <a:moveTo>
                    <a:pt x="54610" y="458470"/>
                  </a:moveTo>
                  <a:lnTo>
                    <a:pt x="0" y="458470"/>
                  </a:lnTo>
                  <a:lnTo>
                    <a:pt x="0" y="462280"/>
                  </a:lnTo>
                  <a:lnTo>
                    <a:pt x="54610" y="462280"/>
                  </a:lnTo>
                  <a:lnTo>
                    <a:pt x="54610" y="458470"/>
                  </a:lnTo>
                  <a:close/>
                </a:path>
                <a:path w="54610" h="883920">
                  <a:moveTo>
                    <a:pt x="54610" y="462280"/>
                  </a:moveTo>
                  <a:lnTo>
                    <a:pt x="0" y="462280"/>
                  </a:lnTo>
                  <a:lnTo>
                    <a:pt x="0" y="468630"/>
                  </a:lnTo>
                  <a:lnTo>
                    <a:pt x="54610" y="468630"/>
                  </a:lnTo>
                  <a:lnTo>
                    <a:pt x="54610" y="462280"/>
                  </a:lnTo>
                  <a:close/>
                </a:path>
                <a:path w="54610" h="883920">
                  <a:moveTo>
                    <a:pt x="54610" y="468630"/>
                  </a:moveTo>
                  <a:lnTo>
                    <a:pt x="0" y="468630"/>
                  </a:lnTo>
                  <a:lnTo>
                    <a:pt x="0" y="471170"/>
                  </a:lnTo>
                  <a:lnTo>
                    <a:pt x="54610" y="471170"/>
                  </a:lnTo>
                  <a:lnTo>
                    <a:pt x="54610" y="468630"/>
                  </a:lnTo>
                  <a:close/>
                </a:path>
                <a:path w="54610" h="883920">
                  <a:moveTo>
                    <a:pt x="54610" y="471170"/>
                  </a:moveTo>
                  <a:lnTo>
                    <a:pt x="0" y="471170"/>
                  </a:lnTo>
                  <a:lnTo>
                    <a:pt x="0" y="474980"/>
                  </a:lnTo>
                  <a:lnTo>
                    <a:pt x="54610" y="474980"/>
                  </a:lnTo>
                  <a:lnTo>
                    <a:pt x="54610" y="471170"/>
                  </a:lnTo>
                  <a:close/>
                </a:path>
                <a:path w="54610" h="883920">
                  <a:moveTo>
                    <a:pt x="54610" y="474980"/>
                  </a:moveTo>
                  <a:lnTo>
                    <a:pt x="0" y="474980"/>
                  </a:lnTo>
                  <a:lnTo>
                    <a:pt x="0" y="481330"/>
                  </a:lnTo>
                  <a:lnTo>
                    <a:pt x="54610" y="481330"/>
                  </a:lnTo>
                  <a:lnTo>
                    <a:pt x="54610" y="474980"/>
                  </a:lnTo>
                  <a:close/>
                </a:path>
                <a:path w="54610" h="883920">
                  <a:moveTo>
                    <a:pt x="54610" y="481330"/>
                  </a:moveTo>
                  <a:lnTo>
                    <a:pt x="0" y="481330"/>
                  </a:lnTo>
                  <a:lnTo>
                    <a:pt x="0" y="483870"/>
                  </a:lnTo>
                  <a:lnTo>
                    <a:pt x="54610" y="483870"/>
                  </a:lnTo>
                  <a:lnTo>
                    <a:pt x="54610" y="481330"/>
                  </a:lnTo>
                  <a:close/>
                </a:path>
                <a:path w="54610" h="883920">
                  <a:moveTo>
                    <a:pt x="54610" y="483870"/>
                  </a:moveTo>
                  <a:lnTo>
                    <a:pt x="0" y="483870"/>
                  </a:lnTo>
                  <a:lnTo>
                    <a:pt x="0" y="487680"/>
                  </a:lnTo>
                  <a:lnTo>
                    <a:pt x="54610" y="487680"/>
                  </a:lnTo>
                  <a:lnTo>
                    <a:pt x="54610" y="483870"/>
                  </a:lnTo>
                  <a:close/>
                </a:path>
                <a:path w="54610" h="883920">
                  <a:moveTo>
                    <a:pt x="54610" y="487680"/>
                  </a:moveTo>
                  <a:lnTo>
                    <a:pt x="0" y="487680"/>
                  </a:lnTo>
                  <a:lnTo>
                    <a:pt x="0" y="490220"/>
                  </a:lnTo>
                  <a:lnTo>
                    <a:pt x="54610" y="490220"/>
                  </a:lnTo>
                  <a:lnTo>
                    <a:pt x="54610" y="487680"/>
                  </a:lnTo>
                  <a:close/>
                </a:path>
                <a:path w="54610" h="883920">
                  <a:moveTo>
                    <a:pt x="54610" y="490220"/>
                  </a:moveTo>
                  <a:lnTo>
                    <a:pt x="0" y="490220"/>
                  </a:lnTo>
                  <a:lnTo>
                    <a:pt x="0" y="494030"/>
                  </a:lnTo>
                  <a:lnTo>
                    <a:pt x="54610" y="494030"/>
                  </a:lnTo>
                  <a:lnTo>
                    <a:pt x="54610" y="490220"/>
                  </a:lnTo>
                  <a:close/>
                </a:path>
                <a:path w="54610" h="883920">
                  <a:moveTo>
                    <a:pt x="54610" y="494030"/>
                  </a:moveTo>
                  <a:lnTo>
                    <a:pt x="0" y="494030"/>
                  </a:lnTo>
                  <a:lnTo>
                    <a:pt x="0" y="496570"/>
                  </a:lnTo>
                  <a:lnTo>
                    <a:pt x="54610" y="496570"/>
                  </a:lnTo>
                  <a:lnTo>
                    <a:pt x="54610" y="494030"/>
                  </a:lnTo>
                  <a:close/>
                </a:path>
                <a:path w="54610" h="883920">
                  <a:moveTo>
                    <a:pt x="54610" y="496570"/>
                  </a:moveTo>
                  <a:lnTo>
                    <a:pt x="0" y="496570"/>
                  </a:lnTo>
                  <a:lnTo>
                    <a:pt x="0" y="500380"/>
                  </a:lnTo>
                  <a:lnTo>
                    <a:pt x="54610" y="500380"/>
                  </a:lnTo>
                  <a:lnTo>
                    <a:pt x="54610" y="496570"/>
                  </a:lnTo>
                  <a:close/>
                </a:path>
                <a:path w="54610" h="883920">
                  <a:moveTo>
                    <a:pt x="54610" y="500380"/>
                  </a:moveTo>
                  <a:lnTo>
                    <a:pt x="0" y="500380"/>
                  </a:lnTo>
                  <a:lnTo>
                    <a:pt x="0" y="509270"/>
                  </a:lnTo>
                  <a:lnTo>
                    <a:pt x="54610" y="509270"/>
                  </a:lnTo>
                  <a:lnTo>
                    <a:pt x="54610" y="500380"/>
                  </a:lnTo>
                  <a:close/>
                </a:path>
                <a:path w="54610" h="883920">
                  <a:moveTo>
                    <a:pt x="54610" y="509270"/>
                  </a:moveTo>
                  <a:lnTo>
                    <a:pt x="0" y="509270"/>
                  </a:lnTo>
                  <a:lnTo>
                    <a:pt x="0" y="513080"/>
                  </a:lnTo>
                  <a:lnTo>
                    <a:pt x="54610" y="513080"/>
                  </a:lnTo>
                  <a:lnTo>
                    <a:pt x="54610" y="509270"/>
                  </a:lnTo>
                  <a:close/>
                </a:path>
                <a:path w="54610" h="883920">
                  <a:moveTo>
                    <a:pt x="54610" y="513080"/>
                  </a:moveTo>
                  <a:lnTo>
                    <a:pt x="0" y="513080"/>
                  </a:lnTo>
                  <a:lnTo>
                    <a:pt x="0" y="515620"/>
                  </a:lnTo>
                  <a:lnTo>
                    <a:pt x="54610" y="515620"/>
                  </a:lnTo>
                  <a:lnTo>
                    <a:pt x="54610" y="513080"/>
                  </a:lnTo>
                  <a:close/>
                </a:path>
                <a:path w="54610" h="883920">
                  <a:moveTo>
                    <a:pt x="54610" y="515620"/>
                  </a:moveTo>
                  <a:lnTo>
                    <a:pt x="0" y="515620"/>
                  </a:lnTo>
                  <a:lnTo>
                    <a:pt x="0" y="519430"/>
                  </a:lnTo>
                  <a:lnTo>
                    <a:pt x="54610" y="519430"/>
                  </a:lnTo>
                  <a:lnTo>
                    <a:pt x="54610" y="515620"/>
                  </a:lnTo>
                  <a:close/>
                </a:path>
                <a:path w="54610" h="883920">
                  <a:moveTo>
                    <a:pt x="54610" y="519430"/>
                  </a:moveTo>
                  <a:lnTo>
                    <a:pt x="0" y="519430"/>
                  </a:lnTo>
                  <a:lnTo>
                    <a:pt x="0" y="521970"/>
                  </a:lnTo>
                  <a:lnTo>
                    <a:pt x="54610" y="521970"/>
                  </a:lnTo>
                  <a:lnTo>
                    <a:pt x="54610" y="519430"/>
                  </a:lnTo>
                  <a:close/>
                </a:path>
                <a:path w="54610" h="883920">
                  <a:moveTo>
                    <a:pt x="41909" y="877570"/>
                  </a:moveTo>
                  <a:lnTo>
                    <a:pt x="0" y="877570"/>
                  </a:lnTo>
                  <a:lnTo>
                    <a:pt x="0" y="883920"/>
                  </a:lnTo>
                  <a:lnTo>
                    <a:pt x="17779" y="883920"/>
                  </a:lnTo>
                  <a:lnTo>
                    <a:pt x="17779" y="882650"/>
                  </a:lnTo>
                  <a:lnTo>
                    <a:pt x="22860" y="882650"/>
                  </a:lnTo>
                  <a:lnTo>
                    <a:pt x="22860" y="881380"/>
                  </a:lnTo>
                  <a:lnTo>
                    <a:pt x="33020" y="881380"/>
                  </a:lnTo>
                  <a:lnTo>
                    <a:pt x="33020" y="878840"/>
                  </a:lnTo>
                  <a:lnTo>
                    <a:pt x="41909" y="878840"/>
                  </a:lnTo>
                  <a:lnTo>
                    <a:pt x="41909" y="877570"/>
                  </a:lnTo>
                  <a:close/>
                </a:path>
                <a:path w="54610" h="883920">
                  <a:moveTo>
                    <a:pt x="54610" y="871220"/>
                  </a:moveTo>
                  <a:lnTo>
                    <a:pt x="0" y="871220"/>
                  </a:lnTo>
                  <a:lnTo>
                    <a:pt x="0" y="876300"/>
                  </a:lnTo>
                  <a:lnTo>
                    <a:pt x="52070" y="876300"/>
                  </a:lnTo>
                  <a:lnTo>
                    <a:pt x="52070" y="877570"/>
                  </a:lnTo>
                  <a:lnTo>
                    <a:pt x="54610" y="877570"/>
                  </a:lnTo>
                  <a:lnTo>
                    <a:pt x="54610" y="871220"/>
                  </a:lnTo>
                  <a:close/>
                </a:path>
                <a:path w="54610" h="883920">
                  <a:moveTo>
                    <a:pt x="54610" y="864870"/>
                  </a:moveTo>
                  <a:lnTo>
                    <a:pt x="0" y="864870"/>
                  </a:lnTo>
                  <a:lnTo>
                    <a:pt x="0" y="869950"/>
                  </a:lnTo>
                  <a:lnTo>
                    <a:pt x="54610" y="869950"/>
                  </a:lnTo>
                  <a:lnTo>
                    <a:pt x="54610" y="864870"/>
                  </a:lnTo>
                  <a:close/>
                </a:path>
                <a:path w="54610" h="883920">
                  <a:moveTo>
                    <a:pt x="54610" y="858520"/>
                  </a:moveTo>
                  <a:lnTo>
                    <a:pt x="0" y="858520"/>
                  </a:lnTo>
                  <a:lnTo>
                    <a:pt x="0" y="863600"/>
                  </a:lnTo>
                  <a:lnTo>
                    <a:pt x="54610" y="863600"/>
                  </a:lnTo>
                  <a:lnTo>
                    <a:pt x="54610" y="858520"/>
                  </a:lnTo>
                  <a:close/>
                </a:path>
                <a:path w="54610" h="883920">
                  <a:moveTo>
                    <a:pt x="54610" y="852170"/>
                  </a:moveTo>
                  <a:lnTo>
                    <a:pt x="0" y="852170"/>
                  </a:lnTo>
                  <a:lnTo>
                    <a:pt x="0" y="857250"/>
                  </a:lnTo>
                  <a:lnTo>
                    <a:pt x="54610" y="857250"/>
                  </a:lnTo>
                  <a:lnTo>
                    <a:pt x="54610" y="852170"/>
                  </a:lnTo>
                  <a:close/>
                </a:path>
                <a:path w="54610" h="883920">
                  <a:moveTo>
                    <a:pt x="54610" y="845820"/>
                  </a:moveTo>
                  <a:lnTo>
                    <a:pt x="0" y="845820"/>
                  </a:lnTo>
                  <a:lnTo>
                    <a:pt x="0" y="850900"/>
                  </a:lnTo>
                  <a:lnTo>
                    <a:pt x="54610" y="850900"/>
                  </a:lnTo>
                  <a:lnTo>
                    <a:pt x="54610" y="845820"/>
                  </a:lnTo>
                  <a:close/>
                </a:path>
                <a:path w="54610" h="883920">
                  <a:moveTo>
                    <a:pt x="54610" y="839470"/>
                  </a:moveTo>
                  <a:lnTo>
                    <a:pt x="0" y="839470"/>
                  </a:lnTo>
                  <a:lnTo>
                    <a:pt x="0" y="844550"/>
                  </a:lnTo>
                  <a:lnTo>
                    <a:pt x="54610" y="844550"/>
                  </a:lnTo>
                  <a:lnTo>
                    <a:pt x="54610" y="839470"/>
                  </a:lnTo>
                  <a:close/>
                </a:path>
                <a:path w="54610" h="883920">
                  <a:moveTo>
                    <a:pt x="54610" y="833120"/>
                  </a:moveTo>
                  <a:lnTo>
                    <a:pt x="0" y="833120"/>
                  </a:lnTo>
                  <a:lnTo>
                    <a:pt x="0" y="838200"/>
                  </a:lnTo>
                  <a:lnTo>
                    <a:pt x="54610" y="838200"/>
                  </a:lnTo>
                  <a:lnTo>
                    <a:pt x="54610" y="833120"/>
                  </a:lnTo>
                  <a:close/>
                </a:path>
                <a:path w="54610" h="883920">
                  <a:moveTo>
                    <a:pt x="54610" y="826770"/>
                  </a:moveTo>
                  <a:lnTo>
                    <a:pt x="0" y="826770"/>
                  </a:lnTo>
                  <a:lnTo>
                    <a:pt x="0" y="831850"/>
                  </a:lnTo>
                  <a:lnTo>
                    <a:pt x="54610" y="831850"/>
                  </a:lnTo>
                  <a:lnTo>
                    <a:pt x="54610" y="826770"/>
                  </a:lnTo>
                  <a:close/>
                </a:path>
                <a:path w="54610" h="883920">
                  <a:moveTo>
                    <a:pt x="54610" y="820420"/>
                  </a:moveTo>
                  <a:lnTo>
                    <a:pt x="0" y="820420"/>
                  </a:lnTo>
                  <a:lnTo>
                    <a:pt x="0" y="825500"/>
                  </a:lnTo>
                  <a:lnTo>
                    <a:pt x="54610" y="825500"/>
                  </a:lnTo>
                  <a:lnTo>
                    <a:pt x="54610" y="820420"/>
                  </a:lnTo>
                  <a:close/>
                </a:path>
                <a:path w="54610" h="883920">
                  <a:moveTo>
                    <a:pt x="54610" y="814070"/>
                  </a:moveTo>
                  <a:lnTo>
                    <a:pt x="0" y="814070"/>
                  </a:lnTo>
                  <a:lnTo>
                    <a:pt x="0" y="819150"/>
                  </a:lnTo>
                  <a:lnTo>
                    <a:pt x="54610" y="819150"/>
                  </a:lnTo>
                  <a:lnTo>
                    <a:pt x="54610" y="814070"/>
                  </a:lnTo>
                  <a:close/>
                </a:path>
                <a:path w="54610" h="883920">
                  <a:moveTo>
                    <a:pt x="54610" y="807720"/>
                  </a:moveTo>
                  <a:lnTo>
                    <a:pt x="0" y="807720"/>
                  </a:lnTo>
                  <a:lnTo>
                    <a:pt x="0" y="812800"/>
                  </a:lnTo>
                  <a:lnTo>
                    <a:pt x="54610" y="812800"/>
                  </a:lnTo>
                  <a:lnTo>
                    <a:pt x="54610" y="807720"/>
                  </a:lnTo>
                  <a:close/>
                </a:path>
                <a:path w="54610" h="883920">
                  <a:moveTo>
                    <a:pt x="54610" y="801370"/>
                  </a:moveTo>
                  <a:lnTo>
                    <a:pt x="0" y="801370"/>
                  </a:lnTo>
                  <a:lnTo>
                    <a:pt x="0" y="806450"/>
                  </a:lnTo>
                  <a:lnTo>
                    <a:pt x="54610" y="806450"/>
                  </a:lnTo>
                  <a:lnTo>
                    <a:pt x="54610" y="801370"/>
                  </a:lnTo>
                  <a:close/>
                </a:path>
                <a:path w="54610" h="883920">
                  <a:moveTo>
                    <a:pt x="54610" y="795020"/>
                  </a:moveTo>
                  <a:lnTo>
                    <a:pt x="0" y="795020"/>
                  </a:lnTo>
                  <a:lnTo>
                    <a:pt x="0" y="800100"/>
                  </a:lnTo>
                  <a:lnTo>
                    <a:pt x="54610" y="800100"/>
                  </a:lnTo>
                  <a:lnTo>
                    <a:pt x="54610" y="795020"/>
                  </a:lnTo>
                  <a:close/>
                </a:path>
                <a:path w="54610" h="883920">
                  <a:moveTo>
                    <a:pt x="54610" y="788670"/>
                  </a:moveTo>
                  <a:lnTo>
                    <a:pt x="0" y="788670"/>
                  </a:lnTo>
                  <a:lnTo>
                    <a:pt x="0" y="793750"/>
                  </a:lnTo>
                  <a:lnTo>
                    <a:pt x="54610" y="793750"/>
                  </a:lnTo>
                  <a:lnTo>
                    <a:pt x="54610" y="788670"/>
                  </a:lnTo>
                  <a:close/>
                </a:path>
                <a:path w="54610" h="883920">
                  <a:moveTo>
                    <a:pt x="54610" y="782320"/>
                  </a:moveTo>
                  <a:lnTo>
                    <a:pt x="0" y="782320"/>
                  </a:lnTo>
                  <a:lnTo>
                    <a:pt x="0" y="787400"/>
                  </a:lnTo>
                  <a:lnTo>
                    <a:pt x="54610" y="787400"/>
                  </a:lnTo>
                  <a:lnTo>
                    <a:pt x="54610" y="782320"/>
                  </a:lnTo>
                  <a:close/>
                </a:path>
                <a:path w="54610" h="883920">
                  <a:moveTo>
                    <a:pt x="54610" y="775970"/>
                  </a:moveTo>
                  <a:lnTo>
                    <a:pt x="0" y="775970"/>
                  </a:lnTo>
                  <a:lnTo>
                    <a:pt x="0" y="781050"/>
                  </a:lnTo>
                  <a:lnTo>
                    <a:pt x="54610" y="781050"/>
                  </a:lnTo>
                  <a:lnTo>
                    <a:pt x="54610" y="775970"/>
                  </a:lnTo>
                  <a:close/>
                </a:path>
                <a:path w="54610" h="883920">
                  <a:moveTo>
                    <a:pt x="54610" y="769620"/>
                  </a:moveTo>
                  <a:lnTo>
                    <a:pt x="0" y="769620"/>
                  </a:lnTo>
                  <a:lnTo>
                    <a:pt x="0" y="774700"/>
                  </a:lnTo>
                  <a:lnTo>
                    <a:pt x="54610" y="774700"/>
                  </a:lnTo>
                  <a:lnTo>
                    <a:pt x="54610" y="769620"/>
                  </a:lnTo>
                  <a:close/>
                </a:path>
                <a:path w="54610" h="883920">
                  <a:moveTo>
                    <a:pt x="54610" y="763270"/>
                  </a:moveTo>
                  <a:lnTo>
                    <a:pt x="0" y="763270"/>
                  </a:lnTo>
                  <a:lnTo>
                    <a:pt x="0" y="768350"/>
                  </a:lnTo>
                  <a:lnTo>
                    <a:pt x="54610" y="768350"/>
                  </a:lnTo>
                  <a:lnTo>
                    <a:pt x="54610" y="763270"/>
                  </a:lnTo>
                  <a:close/>
                </a:path>
                <a:path w="54610" h="883920">
                  <a:moveTo>
                    <a:pt x="54610" y="756920"/>
                  </a:moveTo>
                  <a:lnTo>
                    <a:pt x="0" y="756920"/>
                  </a:lnTo>
                  <a:lnTo>
                    <a:pt x="0" y="762000"/>
                  </a:lnTo>
                  <a:lnTo>
                    <a:pt x="54610" y="762000"/>
                  </a:lnTo>
                  <a:lnTo>
                    <a:pt x="54610" y="756920"/>
                  </a:lnTo>
                  <a:close/>
                </a:path>
                <a:path w="54610" h="883920">
                  <a:moveTo>
                    <a:pt x="54610" y="750570"/>
                  </a:moveTo>
                  <a:lnTo>
                    <a:pt x="0" y="750570"/>
                  </a:lnTo>
                  <a:lnTo>
                    <a:pt x="0" y="755650"/>
                  </a:lnTo>
                  <a:lnTo>
                    <a:pt x="54610" y="755650"/>
                  </a:lnTo>
                  <a:lnTo>
                    <a:pt x="54610" y="750570"/>
                  </a:lnTo>
                  <a:close/>
                </a:path>
                <a:path w="54610" h="883920">
                  <a:moveTo>
                    <a:pt x="54610" y="744220"/>
                  </a:moveTo>
                  <a:lnTo>
                    <a:pt x="0" y="744220"/>
                  </a:lnTo>
                  <a:lnTo>
                    <a:pt x="0" y="749300"/>
                  </a:lnTo>
                  <a:lnTo>
                    <a:pt x="54610" y="749300"/>
                  </a:lnTo>
                  <a:lnTo>
                    <a:pt x="54610" y="744220"/>
                  </a:lnTo>
                  <a:close/>
                </a:path>
                <a:path w="54610" h="883920">
                  <a:moveTo>
                    <a:pt x="54610" y="737870"/>
                  </a:moveTo>
                  <a:lnTo>
                    <a:pt x="0" y="737870"/>
                  </a:lnTo>
                  <a:lnTo>
                    <a:pt x="0" y="742950"/>
                  </a:lnTo>
                  <a:lnTo>
                    <a:pt x="54610" y="742950"/>
                  </a:lnTo>
                  <a:lnTo>
                    <a:pt x="54610" y="737870"/>
                  </a:lnTo>
                  <a:close/>
                </a:path>
                <a:path w="54610" h="883920">
                  <a:moveTo>
                    <a:pt x="54610" y="731520"/>
                  </a:moveTo>
                  <a:lnTo>
                    <a:pt x="0" y="731520"/>
                  </a:lnTo>
                  <a:lnTo>
                    <a:pt x="0" y="736600"/>
                  </a:lnTo>
                  <a:lnTo>
                    <a:pt x="54610" y="736600"/>
                  </a:lnTo>
                  <a:lnTo>
                    <a:pt x="54610" y="731520"/>
                  </a:lnTo>
                  <a:close/>
                </a:path>
                <a:path w="54610" h="883920">
                  <a:moveTo>
                    <a:pt x="54610" y="725170"/>
                  </a:moveTo>
                  <a:lnTo>
                    <a:pt x="0" y="725170"/>
                  </a:lnTo>
                  <a:lnTo>
                    <a:pt x="0" y="730250"/>
                  </a:lnTo>
                  <a:lnTo>
                    <a:pt x="54610" y="730250"/>
                  </a:lnTo>
                  <a:lnTo>
                    <a:pt x="54610" y="725170"/>
                  </a:lnTo>
                  <a:close/>
                </a:path>
                <a:path w="54610" h="883920">
                  <a:moveTo>
                    <a:pt x="54610" y="718820"/>
                  </a:moveTo>
                  <a:lnTo>
                    <a:pt x="0" y="718820"/>
                  </a:lnTo>
                  <a:lnTo>
                    <a:pt x="0" y="723900"/>
                  </a:lnTo>
                  <a:lnTo>
                    <a:pt x="54610" y="723900"/>
                  </a:lnTo>
                  <a:lnTo>
                    <a:pt x="54610" y="718820"/>
                  </a:lnTo>
                  <a:close/>
                </a:path>
                <a:path w="54610" h="883920">
                  <a:moveTo>
                    <a:pt x="54610" y="712470"/>
                  </a:moveTo>
                  <a:lnTo>
                    <a:pt x="0" y="712470"/>
                  </a:lnTo>
                  <a:lnTo>
                    <a:pt x="0" y="717550"/>
                  </a:lnTo>
                  <a:lnTo>
                    <a:pt x="54610" y="717550"/>
                  </a:lnTo>
                  <a:lnTo>
                    <a:pt x="54610" y="712470"/>
                  </a:lnTo>
                  <a:close/>
                </a:path>
                <a:path w="54610" h="883920">
                  <a:moveTo>
                    <a:pt x="54610" y="706120"/>
                  </a:moveTo>
                  <a:lnTo>
                    <a:pt x="0" y="706120"/>
                  </a:lnTo>
                  <a:lnTo>
                    <a:pt x="0" y="711200"/>
                  </a:lnTo>
                  <a:lnTo>
                    <a:pt x="54610" y="711200"/>
                  </a:lnTo>
                  <a:lnTo>
                    <a:pt x="54610" y="706120"/>
                  </a:lnTo>
                  <a:close/>
                </a:path>
                <a:path w="54610" h="883920">
                  <a:moveTo>
                    <a:pt x="54610" y="699770"/>
                  </a:moveTo>
                  <a:lnTo>
                    <a:pt x="0" y="699770"/>
                  </a:lnTo>
                  <a:lnTo>
                    <a:pt x="0" y="704850"/>
                  </a:lnTo>
                  <a:lnTo>
                    <a:pt x="54610" y="704850"/>
                  </a:lnTo>
                  <a:lnTo>
                    <a:pt x="54610" y="699770"/>
                  </a:lnTo>
                  <a:close/>
                </a:path>
                <a:path w="54610" h="883920">
                  <a:moveTo>
                    <a:pt x="54610" y="693420"/>
                  </a:moveTo>
                  <a:lnTo>
                    <a:pt x="0" y="693420"/>
                  </a:lnTo>
                  <a:lnTo>
                    <a:pt x="0" y="698500"/>
                  </a:lnTo>
                  <a:lnTo>
                    <a:pt x="54610" y="698500"/>
                  </a:lnTo>
                  <a:lnTo>
                    <a:pt x="54610" y="693420"/>
                  </a:lnTo>
                  <a:close/>
                </a:path>
                <a:path w="54610" h="883920">
                  <a:moveTo>
                    <a:pt x="54610" y="687070"/>
                  </a:moveTo>
                  <a:lnTo>
                    <a:pt x="0" y="687070"/>
                  </a:lnTo>
                  <a:lnTo>
                    <a:pt x="0" y="692150"/>
                  </a:lnTo>
                  <a:lnTo>
                    <a:pt x="54610" y="692150"/>
                  </a:lnTo>
                  <a:lnTo>
                    <a:pt x="54610" y="687070"/>
                  </a:lnTo>
                  <a:close/>
                </a:path>
                <a:path w="54610" h="883920">
                  <a:moveTo>
                    <a:pt x="54610" y="680720"/>
                  </a:moveTo>
                  <a:lnTo>
                    <a:pt x="0" y="680720"/>
                  </a:lnTo>
                  <a:lnTo>
                    <a:pt x="0" y="685800"/>
                  </a:lnTo>
                  <a:lnTo>
                    <a:pt x="54610" y="685800"/>
                  </a:lnTo>
                  <a:lnTo>
                    <a:pt x="54610" y="680720"/>
                  </a:lnTo>
                  <a:close/>
                </a:path>
                <a:path w="54610" h="883920">
                  <a:moveTo>
                    <a:pt x="54610" y="674370"/>
                  </a:moveTo>
                  <a:lnTo>
                    <a:pt x="0" y="674370"/>
                  </a:lnTo>
                  <a:lnTo>
                    <a:pt x="0" y="679450"/>
                  </a:lnTo>
                  <a:lnTo>
                    <a:pt x="54610" y="679450"/>
                  </a:lnTo>
                  <a:lnTo>
                    <a:pt x="54610" y="674370"/>
                  </a:lnTo>
                  <a:close/>
                </a:path>
                <a:path w="54610" h="883920">
                  <a:moveTo>
                    <a:pt x="54610" y="668020"/>
                  </a:moveTo>
                  <a:lnTo>
                    <a:pt x="0" y="668020"/>
                  </a:lnTo>
                  <a:lnTo>
                    <a:pt x="0" y="673100"/>
                  </a:lnTo>
                  <a:lnTo>
                    <a:pt x="54610" y="673100"/>
                  </a:lnTo>
                  <a:lnTo>
                    <a:pt x="54610" y="668020"/>
                  </a:lnTo>
                  <a:close/>
                </a:path>
                <a:path w="54610" h="883920">
                  <a:moveTo>
                    <a:pt x="54610" y="661670"/>
                  </a:moveTo>
                  <a:lnTo>
                    <a:pt x="0" y="661670"/>
                  </a:lnTo>
                  <a:lnTo>
                    <a:pt x="0" y="666750"/>
                  </a:lnTo>
                  <a:lnTo>
                    <a:pt x="54610" y="666750"/>
                  </a:lnTo>
                  <a:lnTo>
                    <a:pt x="54610" y="661670"/>
                  </a:lnTo>
                  <a:close/>
                </a:path>
                <a:path w="54610" h="883920">
                  <a:moveTo>
                    <a:pt x="54610" y="655320"/>
                  </a:moveTo>
                  <a:lnTo>
                    <a:pt x="0" y="655320"/>
                  </a:lnTo>
                  <a:lnTo>
                    <a:pt x="0" y="660400"/>
                  </a:lnTo>
                  <a:lnTo>
                    <a:pt x="54610" y="660400"/>
                  </a:lnTo>
                  <a:lnTo>
                    <a:pt x="54610" y="655320"/>
                  </a:lnTo>
                  <a:close/>
                </a:path>
                <a:path w="54610" h="883920">
                  <a:moveTo>
                    <a:pt x="54610" y="648970"/>
                  </a:moveTo>
                  <a:lnTo>
                    <a:pt x="0" y="648970"/>
                  </a:lnTo>
                  <a:lnTo>
                    <a:pt x="0" y="654050"/>
                  </a:lnTo>
                  <a:lnTo>
                    <a:pt x="54610" y="654050"/>
                  </a:lnTo>
                  <a:lnTo>
                    <a:pt x="54610" y="648970"/>
                  </a:lnTo>
                  <a:close/>
                </a:path>
                <a:path w="54610" h="883920">
                  <a:moveTo>
                    <a:pt x="54610" y="642620"/>
                  </a:moveTo>
                  <a:lnTo>
                    <a:pt x="0" y="642620"/>
                  </a:lnTo>
                  <a:lnTo>
                    <a:pt x="0" y="647700"/>
                  </a:lnTo>
                  <a:lnTo>
                    <a:pt x="54610" y="647700"/>
                  </a:lnTo>
                  <a:lnTo>
                    <a:pt x="54610" y="642620"/>
                  </a:lnTo>
                  <a:close/>
                </a:path>
                <a:path w="54610" h="883920">
                  <a:moveTo>
                    <a:pt x="54610" y="636270"/>
                  </a:moveTo>
                  <a:lnTo>
                    <a:pt x="0" y="636270"/>
                  </a:lnTo>
                  <a:lnTo>
                    <a:pt x="0" y="641350"/>
                  </a:lnTo>
                  <a:lnTo>
                    <a:pt x="54610" y="641350"/>
                  </a:lnTo>
                  <a:lnTo>
                    <a:pt x="54610" y="636270"/>
                  </a:lnTo>
                  <a:close/>
                </a:path>
                <a:path w="54610" h="883920">
                  <a:moveTo>
                    <a:pt x="54610" y="629920"/>
                  </a:moveTo>
                  <a:lnTo>
                    <a:pt x="0" y="629920"/>
                  </a:lnTo>
                  <a:lnTo>
                    <a:pt x="0" y="635000"/>
                  </a:lnTo>
                  <a:lnTo>
                    <a:pt x="54610" y="635000"/>
                  </a:lnTo>
                  <a:lnTo>
                    <a:pt x="54610" y="629920"/>
                  </a:lnTo>
                  <a:close/>
                </a:path>
                <a:path w="54610" h="883920">
                  <a:moveTo>
                    <a:pt x="54610" y="623570"/>
                  </a:moveTo>
                  <a:lnTo>
                    <a:pt x="0" y="623570"/>
                  </a:lnTo>
                  <a:lnTo>
                    <a:pt x="0" y="628650"/>
                  </a:lnTo>
                  <a:lnTo>
                    <a:pt x="54610" y="628650"/>
                  </a:lnTo>
                  <a:lnTo>
                    <a:pt x="54610" y="623570"/>
                  </a:lnTo>
                  <a:close/>
                </a:path>
                <a:path w="54610" h="883920">
                  <a:moveTo>
                    <a:pt x="54610" y="617220"/>
                  </a:moveTo>
                  <a:lnTo>
                    <a:pt x="0" y="617220"/>
                  </a:lnTo>
                  <a:lnTo>
                    <a:pt x="0" y="622300"/>
                  </a:lnTo>
                  <a:lnTo>
                    <a:pt x="54610" y="622300"/>
                  </a:lnTo>
                  <a:lnTo>
                    <a:pt x="54610" y="617220"/>
                  </a:lnTo>
                  <a:close/>
                </a:path>
                <a:path w="54610" h="883920">
                  <a:moveTo>
                    <a:pt x="54610" y="610870"/>
                  </a:moveTo>
                  <a:lnTo>
                    <a:pt x="0" y="610870"/>
                  </a:lnTo>
                  <a:lnTo>
                    <a:pt x="0" y="615950"/>
                  </a:lnTo>
                  <a:lnTo>
                    <a:pt x="54610" y="615950"/>
                  </a:lnTo>
                  <a:lnTo>
                    <a:pt x="54610" y="610870"/>
                  </a:lnTo>
                  <a:close/>
                </a:path>
                <a:path w="54610" h="883920">
                  <a:moveTo>
                    <a:pt x="54610" y="604520"/>
                  </a:moveTo>
                  <a:lnTo>
                    <a:pt x="0" y="604520"/>
                  </a:lnTo>
                  <a:lnTo>
                    <a:pt x="0" y="609600"/>
                  </a:lnTo>
                  <a:lnTo>
                    <a:pt x="54610" y="609600"/>
                  </a:lnTo>
                  <a:lnTo>
                    <a:pt x="54610" y="604520"/>
                  </a:lnTo>
                  <a:close/>
                </a:path>
                <a:path w="54610" h="883920">
                  <a:moveTo>
                    <a:pt x="54610" y="598170"/>
                  </a:moveTo>
                  <a:lnTo>
                    <a:pt x="0" y="598170"/>
                  </a:lnTo>
                  <a:lnTo>
                    <a:pt x="0" y="603250"/>
                  </a:lnTo>
                  <a:lnTo>
                    <a:pt x="54610" y="603250"/>
                  </a:lnTo>
                  <a:lnTo>
                    <a:pt x="54610" y="598170"/>
                  </a:lnTo>
                  <a:close/>
                </a:path>
                <a:path w="54610" h="883920">
                  <a:moveTo>
                    <a:pt x="54610" y="591820"/>
                  </a:moveTo>
                  <a:lnTo>
                    <a:pt x="0" y="591820"/>
                  </a:lnTo>
                  <a:lnTo>
                    <a:pt x="0" y="596900"/>
                  </a:lnTo>
                  <a:lnTo>
                    <a:pt x="54610" y="596900"/>
                  </a:lnTo>
                  <a:lnTo>
                    <a:pt x="54610" y="591820"/>
                  </a:lnTo>
                  <a:close/>
                </a:path>
                <a:path w="54610" h="883920">
                  <a:moveTo>
                    <a:pt x="54610" y="585470"/>
                  </a:moveTo>
                  <a:lnTo>
                    <a:pt x="0" y="585470"/>
                  </a:lnTo>
                  <a:lnTo>
                    <a:pt x="0" y="590550"/>
                  </a:lnTo>
                  <a:lnTo>
                    <a:pt x="54610" y="590550"/>
                  </a:lnTo>
                  <a:lnTo>
                    <a:pt x="54610" y="585470"/>
                  </a:lnTo>
                  <a:close/>
                </a:path>
                <a:path w="54610" h="883920">
                  <a:moveTo>
                    <a:pt x="54610" y="579120"/>
                  </a:moveTo>
                  <a:lnTo>
                    <a:pt x="0" y="579120"/>
                  </a:lnTo>
                  <a:lnTo>
                    <a:pt x="0" y="584200"/>
                  </a:lnTo>
                  <a:lnTo>
                    <a:pt x="54610" y="584200"/>
                  </a:lnTo>
                  <a:lnTo>
                    <a:pt x="54610" y="579120"/>
                  </a:lnTo>
                  <a:close/>
                </a:path>
                <a:path w="54610" h="883920">
                  <a:moveTo>
                    <a:pt x="54610" y="572770"/>
                  </a:moveTo>
                  <a:lnTo>
                    <a:pt x="0" y="572770"/>
                  </a:lnTo>
                  <a:lnTo>
                    <a:pt x="0" y="577850"/>
                  </a:lnTo>
                  <a:lnTo>
                    <a:pt x="54610" y="577850"/>
                  </a:lnTo>
                  <a:lnTo>
                    <a:pt x="54610" y="572770"/>
                  </a:lnTo>
                  <a:close/>
                </a:path>
                <a:path w="54610" h="883920">
                  <a:moveTo>
                    <a:pt x="54610" y="566420"/>
                  </a:moveTo>
                  <a:lnTo>
                    <a:pt x="0" y="566420"/>
                  </a:lnTo>
                  <a:lnTo>
                    <a:pt x="0" y="571500"/>
                  </a:lnTo>
                  <a:lnTo>
                    <a:pt x="54610" y="571500"/>
                  </a:lnTo>
                  <a:lnTo>
                    <a:pt x="54610" y="566420"/>
                  </a:lnTo>
                  <a:close/>
                </a:path>
                <a:path w="54610" h="883920">
                  <a:moveTo>
                    <a:pt x="54610" y="560070"/>
                  </a:moveTo>
                  <a:lnTo>
                    <a:pt x="0" y="560070"/>
                  </a:lnTo>
                  <a:lnTo>
                    <a:pt x="0" y="565150"/>
                  </a:lnTo>
                  <a:lnTo>
                    <a:pt x="54610" y="565150"/>
                  </a:lnTo>
                  <a:lnTo>
                    <a:pt x="54610" y="560070"/>
                  </a:lnTo>
                  <a:close/>
                </a:path>
                <a:path w="54610" h="883920">
                  <a:moveTo>
                    <a:pt x="54610" y="553720"/>
                  </a:moveTo>
                  <a:lnTo>
                    <a:pt x="0" y="553720"/>
                  </a:lnTo>
                  <a:lnTo>
                    <a:pt x="0" y="558800"/>
                  </a:lnTo>
                  <a:lnTo>
                    <a:pt x="54610" y="558800"/>
                  </a:lnTo>
                  <a:lnTo>
                    <a:pt x="54610" y="553720"/>
                  </a:lnTo>
                  <a:close/>
                </a:path>
                <a:path w="54610" h="883920">
                  <a:moveTo>
                    <a:pt x="54610" y="547370"/>
                  </a:moveTo>
                  <a:lnTo>
                    <a:pt x="0" y="547370"/>
                  </a:lnTo>
                  <a:lnTo>
                    <a:pt x="0" y="552450"/>
                  </a:lnTo>
                  <a:lnTo>
                    <a:pt x="54610" y="552450"/>
                  </a:lnTo>
                  <a:lnTo>
                    <a:pt x="54610" y="547370"/>
                  </a:lnTo>
                  <a:close/>
                </a:path>
                <a:path w="54610" h="883920">
                  <a:moveTo>
                    <a:pt x="54610" y="541020"/>
                  </a:moveTo>
                  <a:lnTo>
                    <a:pt x="0" y="541020"/>
                  </a:lnTo>
                  <a:lnTo>
                    <a:pt x="0" y="546100"/>
                  </a:lnTo>
                  <a:lnTo>
                    <a:pt x="54610" y="546100"/>
                  </a:lnTo>
                  <a:lnTo>
                    <a:pt x="54610" y="541020"/>
                  </a:lnTo>
                  <a:close/>
                </a:path>
                <a:path w="54610" h="883920">
                  <a:moveTo>
                    <a:pt x="54610" y="534670"/>
                  </a:moveTo>
                  <a:lnTo>
                    <a:pt x="0" y="534670"/>
                  </a:lnTo>
                  <a:lnTo>
                    <a:pt x="0" y="539750"/>
                  </a:lnTo>
                  <a:lnTo>
                    <a:pt x="54610" y="539750"/>
                  </a:lnTo>
                  <a:lnTo>
                    <a:pt x="54610" y="534670"/>
                  </a:lnTo>
                  <a:close/>
                </a:path>
                <a:path w="54610" h="883920">
                  <a:moveTo>
                    <a:pt x="54610" y="528320"/>
                  </a:moveTo>
                  <a:lnTo>
                    <a:pt x="0" y="528320"/>
                  </a:lnTo>
                  <a:lnTo>
                    <a:pt x="0" y="533400"/>
                  </a:lnTo>
                  <a:lnTo>
                    <a:pt x="54610" y="533400"/>
                  </a:lnTo>
                  <a:lnTo>
                    <a:pt x="54610" y="528320"/>
                  </a:lnTo>
                  <a:close/>
                </a:path>
                <a:path w="54610" h="883920">
                  <a:moveTo>
                    <a:pt x="54610" y="523240"/>
                  </a:moveTo>
                  <a:lnTo>
                    <a:pt x="0" y="523240"/>
                  </a:lnTo>
                  <a:lnTo>
                    <a:pt x="0" y="527050"/>
                  </a:lnTo>
                  <a:lnTo>
                    <a:pt x="54610" y="527050"/>
                  </a:lnTo>
                  <a:lnTo>
                    <a:pt x="54610" y="523240"/>
                  </a:lnTo>
                  <a:close/>
                </a:path>
              </a:pathLst>
            </a:custGeom>
            <a:solidFill>
              <a:srgbClr val="287B28"/>
            </a:solidFill>
          </p:spPr>
          <p:txBody>
            <a:bodyPr wrap="square" lIns="0" tIns="0" rIns="0" bIns="0" rtlCol="0"/>
            <a:lstStyle/>
            <a:p>
              <a:endParaRPr/>
            </a:p>
          </p:txBody>
        </p:sp>
        <p:sp>
          <p:nvSpPr>
            <p:cNvPr id="954" name="object 954"/>
            <p:cNvSpPr/>
            <p:nvPr/>
          </p:nvSpPr>
          <p:spPr>
            <a:xfrm>
              <a:off x="5972810" y="5521972"/>
              <a:ext cx="110489" cy="889000"/>
            </a:xfrm>
            <a:custGeom>
              <a:avLst/>
              <a:gdLst/>
              <a:ahLst/>
              <a:cxnLst/>
              <a:rect l="l" t="t" r="r" b="b"/>
              <a:pathLst>
                <a:path w="110489" h="889000">
                  <a:moveTo>
                    <a:pt x="77470" y="882637"/>
                  </a:moveTo>
                  <a:lnTo>
                    <a:pt x="54610" y="882637"/>
                  </a:lnTo>
                  <a:lnTo>
                    <a:pt x="0" y="882637"/>
                  </a:lnTo>
                  <a:lnTo>
                    <a:pt x="0" y="886447"/>
                  </a:lnTo>
                  <a:lnTo>
                    <a:pt x="0" y="888987"/>
                  </a:lnTo>
                  <a:lnTo>
                    <a:pt x="16510" y="888987"/>
                  </a:lnTo>
                  <a:lnTo>
                    <a:pt x="16510" y="887717"/>
                  </a:lnTo>
                  <a:lnTo>
                    <a:pt x="36830" y="887717"/>
                  </a:lnTo>
                  <a:lnTo>
                    <a:pt x="36830" y="886447"/>
                  </a:lnTo>
                  <a:lnTo>
                    <a:pt x="54610" y="886447"/>
                  </a:lnTo>
                  <a:lnTo>
                    <a:pt x="57150" y="886447"/>
                  </a:lnTo>
                  <a:lnTo>
                    <a:pt x="57150" y="883907"/>
                  </a:lnTo>
                  <a:lnTo>
                    <a:pt x="77470" y="883907"/>
                  </a:lnTo>
                  <a:lnTo>
                    <a:pt x="77470" y="882637"/>
                  </a:lnTo>
                  <a:close/>
                </a:path>
                <a:path w="110489" h="889000">
                  <a:moveTo>
                    <a:pt x="110490" y="876287"/>
                  </a:moveTo>
                  <a:lnTo>
                    <a:pt x="54610" y="876287"/>
                  </a:lnTo>
                  <a:lnTo>
                    <a:pt x="0" y="876287"/>
                  </a:lnTo>
                  <a:lnTo>
                    <a:pt x="0" y="881367"/>
                  </a:lnTo>
                  <a:lnTo>
                    <a:pt x="54610" y="881367"/>
                  </a:lnTo>
                  <a:lnTo>
                    <a:pt x="97790" y="881367"/>
                  </a:lnTo>
                  <a:lnTo>
                    <a:pt x="97790" y="882637"/>
                  </a:lnTo>
                  <a:lnTo>
                    <a:pt x="110490" y="882637"/>
                  </a:lnTo>
                  <a:lnTo>
                    <a:pt x="110490" y="876287"/>
                  </a:lnTo>
                  <a:close/>
                </a:path>
                <a:path w="110489" h="889000">
                  <a:moveTo>
                    <a:pt x="110490" y="869937"/>
                  </a:moveTo>
                  <a:lnTo>
                    <a:pt x="54610" y="869937"/>
                  </a:lnTo>
                  <a:lnTo>
                    <a:pt x="0" y="869937"/>
                  </a:lnTo>
                  <a:lnTo>
                    <a:pt x="0" y="875017"/>
                  </a:lnTo>
                  <a:lnTo>
                    <a:pt x="54610" y="875017"/>
                  </a:lnTo>
                  <a:lnTo>
                    <a:pt x="110490" y="875017"/>
                  </a:lnTo>
                  <a:lnTo>
                    <a:pt x="110490" y="869937"/>
                  </a:lnTo>
                  <a:close/>
                </a:path>
                <a:path w="110489" h="889000">
                  <a:moveTo>
                    <a:pt x="110490" y="863587"/>
                  </a:moveTo>
                  <a:lnTo>
                    <a:pt x="54610" y="863587"/>
                  </a:lnTo>
                  <a:lnTo>
                    <a:pt x="0" y="863587"/>
                  </a:lnTo>
                  <a:lnTo>
                    <a:pt x="0" y="868667"/>
                  </a:lnTo>
                  <a:lnTo>
                    <a:pt x="54610" y="868667"/>
                  </a:lnTo>
                  <a:lnTo>
                    <a:pt x="110490" y="868667"/>
                  </a:lnTo>
                  <a:lnTo>
                    <a:pt x="110490" y="863587"/>
                  </a:lnTo>
                  <a:close/>
                </a:path>
                <a:path w="110489" h="889000">
                  <a:moveTo>
                    <a:pt x="110490" y="857237"/>
                  </a:moveTo>
                  <a:lnTo>
                    <a:pt x="54610" y="857237"/>
                  </a:lnTo>
                  <a:lnTo>
                    <a:pt x="0" y="857237"/>
                  </a:lnTo>
                  <a:lnTo>
                    <a:pt x="0" y="862317"/>
                  </a:lnTo>
                  <a:lnTo>
                    <a:pt x="54610" y="862317"/>
                  </a:lnTo>
                  <a:lnTo>
                    <a:pt x="110490" y="862317"/>
                  </a:lnTo>
                  <a:lnTo>
                    <a:pt x="110490" y="857237"/>
                  </a:lnTo>
                  <a:close/>
                </a:path>
                <a:path w="110489" h="889000">
                  <a:moveTo>
                    <a:pt x="110490" y="850900"/>
                  </a:moveTo>
                  <a:lnTo>
                    <a:pt x="54610" y="850900"/>
                  </a:lnTo>
                  <a:lnTo>
                    <a:pt x="0" y="850900"/>
                  </a:lnTo>
                  <a:lnTo>
                    <a:pt x="0" y="855967"/>
                  </a:lnTo>
                  <a:lnTo>
                    <a:pt x="54610" y="855967"/>
                  </a:lnTo>
                  <a:lnTo>
                    <a:pt x="110490" y="855967"/>
                  </a:lnTo>
                  <a:lnTo>
                    <a:pt x="110490" y="850900"/>
                  </a:lnTo>
                  <a:close/>
                </a:path>
                <a:path w="110489" h="889000">
                  <a:moveTo>
                    <a:pt x="110490" y="844550"/>
                  </a:moveTo>
                  <a:lnTo>
                    <a:pt x="54610" y="844550"/>
                  </a:lnTo>
                  <a:lnTo>
                    <a:pt x="0" y="844550"/>
                  </a:lnTo>
                  <a:lnTo>
                    <a:pt x="0" y="849617"/>
                  </a:lnTo>
                  <a:lnTo>
                    <a:pt x="54610" y="849617"/>
                  </a:lnTo>
                  <a:lnTo>
                    <a:pt x="110490" y="849617"/>
                  </a:lnTo>
                  <a:lnTo>
                    <a:pt x="110490" y="844550"/>
                  </a:lnTo>
                  <a:close/>
                </a:path>
                <a:path w="110489" h="889000">
                  <a:moveTo>
                    <a:pt x="110490" y="838187"/>
                  </a:moveTo>
                  <a:lnTo>
                    <a:pt x="54610" y="838187"/>
                  </a:lnTo>
                  <a:lnTo>
                    <a:pt x="0" y="838187"/>
                  </a:lnTo>
                  <a:lnTo>
                    <a:pt x="0" y="843267"/>
                  </a:lnTo>
                  <a:lnTo>
                    <a:pt x="54610" y="843267"/>
                  </a:lnTo>
                  <a:lnTo>
                    <a:pt x="110490" y="843267"/>
                  </a:lnTo>
                  <a:lnTo>
                    <a:pt x="110490" y="838187"/>
                  </a:lnTo>
                  <a:close/>
                </a:path>
                <a:path w="110489" h="889000">
                  <a:moveTo>
                    <a:pt x="110490" y="831837"/>
                  </a:moveTo>
                  <a:lnTo>
                    <a:pt x="54610" y="831837"/>
                  </a:lnTo>
                  <a:lnTo>
                    <a:pt x="0" y="831837"/>
                  </a:lnTo>
                  <a:lnTo>
                    <a:pt x="0" y="836917"/>
                  </a:lnTo>
                  <a:lnTo>
                    <a:pt x="54610" y="836917"/>
                  </a:lnTo>
                  <a:lnTo>
                    <a:pt x="110490" y="836917"/>
                  </a:lnTo>
                  <a:lnTo>
                    <a:pt x="110490" y="831837"/>
                  </a:lnTo>
                  <a:close/>
                </a:path>
                <a:path w="110489" h="889000">
                  <a:moveTo>
                    <a:pt x="110490" y="825500"/>
                  </a:moveTo>
                  <a:lnTo>
                    <a:pt x="54610" y="825500"/>
                  </a:lnTo>
                  <a:lnTo>
                    <a:pt x="0" y="825500"/>
                  </a:lnTo>
                  <a:lnTo>
                    <a:pt x="0" y="830567"/>
                  </a:lnTo>
                  <a:lnTo>
                    <a:pt x="54610" y="830567"/>
                  </a:lnTo>
                  <a:lnTo>
                    <a:pt x="110490" y="830567"/>
                  </a:lnTo>
                  <a:lnTo>
                    <a:pt x="110490" y="825500"/>
                  </a:lnTo>
                  <a:close/>
                </a:path>
                <a:path w="110489" h="889000">
                  <a:moveTo>
                    <a:pt x="110490" y="819137"/>
                  </a:moveTo>
                  <a:lnTo>
                    <a:pt x="54610" y="819137"/>
                  </a:lnTo>
                  <a:lnTo>
                    <a:pt x="0" y="819137"/>
                  </a:lnTo>
                  <a:lnTo>
                    <a:pt x="0" y="824230"/>
                  </a:lnTo>
                  <a:lnTo>
                    <a:pt x="54610" y="824230"/>
                  </a:lnTo>
                  <a:lnTo>
                    <a:pt x="110490" y="824230"/>
                  </a:lnTo>
                  <a:lnTo>
                    <a:pt x="110490" y="819137"/>
                  </a:lnTo>
                  <a:close/>
                </a:path>
                <a:path w="110489" h="889000">
                  <a:moveTo>
                    <a:pt x="110490" y="812787"/>
                  </a:moveTo>
                  <a:lnTo>
                    <a:pt x="54610" y="812787"/>
                  </a:lnTo>
                  <a:lnTo>
                    <a:pt x="0" y="812787"/>
                  </a:lnTo>
                  <a:lnTo>
                    <a:pt x="0" y="817867"/>
                  </a:lnTo>
                  <a:lnTo>
                    <a:pt x="54610" y="817867"/>
                  </a:lnTo>
                  <a:lnTo>
                    <a:pt x="110490" y="817867"/>
                  </a:lnTo>
                  <a:lnTo>
                    <a:pt x="110490" y="812787"/>
                  </a:lnTo>
                  <a:close/>
                </a:path>
                <a:path w="110489" h="889000">
                  <a:moveTo>
                    <a:pt x="110490" y="806437"/>
                  </a:moveTo>
                  <a:lnTo>
                    <a:pt x="54610" y="806437"/>
                  </a:lnTo>
                  <a:lnTo>
                    <a:pt x="0" y="806437"/>
                  </a:lnTo>
                  <a:lnTo>
                    <a:pt x="0" y="811530"/>
                  </a:lnTo>
                  <a:lnTo>
                    <a:pt x="54610" y="811530"/>
                  </a:lnTo>
                  <a:lnTo>
                    <a:pt x="110490" y="811530"/>
                  </a:lnTo>
                  <a:lnTo>
                    <a:pt x="110490" y="806437"/>
                  </a:lnTo>
                  <a:close/>
                </a:path>
                <a:path w="110489" h="889000">
                  <a:moveTo>
                    <a:pt x="110490" y="800100"/>
                  </a:moveTo>
                  <a:lnTo>
                    <a:pt x="54610" y="800100"/>
                  </a:lnTo>
                  <a:lnTo>
                    <a:pt x="0" y="800100"/>
                  </a:lnTo>
                  <a:lnTo>
                    <a:pt x="0" y="805167"/>
                  </a:lnTo>
                  <a:lnTo>
                    <a:pt x="54610" y="805167"/>
                  </a:lnTo>
                  <a:lnTo>
                    <a:pt x="110490" y="805167"/>
                  </a:lnTo>
                  <a:lnTo>
                    <a:pt x="110490" y="800100"/>
                  </a:lnTo>
                  <a:close/>
                </a:path>
                <a:path w="110489" h="889000">
                  <a:moveTo>
                    <a:pt x="110490" y="793750"/>
                  </a:moveTo>
                  <a:lnTo>
                    <a:pt x="54610" y="793750"/>
                  </a:lnTo>
                  <a:lnTo>
                    <a:pt x="0" y="793750"/>
                  </a:lnTo>
                  <a:lnTo>
                    <a:pt x="0" y="798830"/>
                  </a:lnTo>
                  <a:lnTo>
                    <a:pt x="54610" y="798830"/>
                  </a:lnTo>
                  <a:lnTo>
                    <a:pt x="110490" y="798830"/>
                  </a:lnTo>
                  <a:lnTo>
                    <a:pt x="110490" y="793750"/>
                  </a:lnTo>
                  <a:close/>
                </a:path>
                <a:path w="110489" h="889000">
                  <a:moveTo>
                    <a:pt x="110490" y="787387"/>
                  </a:moveTo>
                  <a:lnTo>
                    <a:pt x="54610" y="787387"/>
                  </a:lnTo>
                  <a:lnTo>
                    <a:pt x="0" y="787387"/>
                  </a:lnTo>
                  <a:lnTo>
                    <a:pt x="0" y="792480"/>
                  </a:lnTo>
                  <a:lnTo>
                    <a:pt x="54610" y="792480"/>
                  </a:lnTo>
                  <a:lnTo>
                    <a:pt x="110490" y="792480"/>
                  </a:lnTo>
                  <a:lnTo>
                    <a:pt x="110490" y="787387"/>
                  </a:lnTo>
                  <a:close/>
                </a:path>
                <a:path w="110489" h="889000">
                  <a:moveTo>
                    <a:pt x="110490" y="781037"/>
                  </a:moveTo>
                  <a:lnTo>
                    <a:pt x="54610" y="781037"/>
                  </a:lnTo>
                  <a:lnTo>
                    <a:pt x="0" y="781037"/>
                  </a:lnTo>
                  <a:lnTo>
                    <a:pt x="0" y="786117"/>
                  </a:lnTo>
                  <a:lnTo>
                    <a:pt x="54610" y="786117"/>
                  </a:lnTo>
                  <a:lnTo>
                    <a:pt x="110490" y="786117"/>
                  </a:lnTo>
                  <a:lnTo>
                    <a:pt x="110490" y="781037"/>
                  </a:lnTo>
                  <a:close/>
                </a:path>
                <a:path w="110489" h="889000">
                  <a:moveTo>
                    <a:pt x="110490" y="774700"/>
                  </a:moveTo>
                  <a:lnTo>
                    <a:pt x="54610" y="774700"/>
                  </a:lnTo>
                  <a:lnTo>
                    <a:pt x="0" y="774700"/>
                  </a:lnTo>
                  <a:lnTo>
                    <a:pt x="0" y="779767"/>
                  </a:lnTo>
                  <a:lnTo>
                    <a:pt x="54610" y="779767"/>
                  </a:lnTo>
                  <a:lnTo>
                    <a:pt x="110490" y="779767"/>
                  </a:lnTo>
                  <a:lnTo>
                    <a:pt x="110490" y="774700"/>
                  </a:lnTo>
                  <a:close/>
                </a:path>
                <a:path w="110489" h="889000">
                  <a:moveTo>
                    <a:pt x="110490" y="768337"/>
                  </a:moveTo>
                  <a:lnTo>
                    <a:pt x="54610" y="768337"/>
                  </a:lnTo>
                  <a:lnTo>
                    <a:pt x="0" y="768337"/>
                  </a:lnTo>
                  <a:lnTo>
                    <a:pt x="0" y="773430"/>
                  </a:lnTo>
                  <a:lnTo>
                    <a:pt x="54610" y="773430"/>
                  </a:lnTo>
                  <a:lnTo>
                    <a:pt x="110490" y="773430"/>
                  </a:lnTo>
                  <a:lnTo>
                    <a:pt x="110490" y="768337"/>
                  </a:lnTo>
                  <a:close/>
                </a:path>
                <a:path w="110489" h="889000">
                  <a:moveTo>
                    <a:pt x="110490" y="761987"/>
                  </a:moveTo>
                  <a:lnTo>
                    <a:pt x="54610" y="761987"/>
                  </a:lnTo>
                  <a:lnTo>
                    <a:pt x="0" y="761987"/>
                  </a:lnTo>
                  <a:lnTo>
                    <a:pt x="0" y="767080"/>
                  </a:lnTo>
                  <a:lnTo>
                    <a:pt x="54610" y="767080"/>
                  </a:lnTo>
                  <a:lnTo>
                    <a:pt x="110490" y="767080"/>
                  </a:lnTo>
                  <a:lnTo>
                    <a:pt x="110490" y="761987"/>
                  </a:lnTo>
                  <a:close/>
                </a:path>
                <a:path w="110489" h="889000">
                  <a:moveTo>
                    <a:pt x="110490" y="755650"/>
                  </a:moveTo>
                  <a:lnTo>
                    <a:pt x="54610" y="755650"/>
                  </a:lnTo>
                  <a:lnTo>
                    <a:pt x="0" y="755650"/>
                  </a:lnTo>
                  <a:lnTo>
                    <a:pt x="0" y="760717"/>
                  </a:lnTo>
                  <a:lnTo>
                    <a:pt x="54610" y="760717"/>
                  </a:lnTo>
                  <a:lnTo>
                    <a:pt x="110490" y="760717"/>
                  </a:lnTo>
                  <a:lnTo>
                    <a:pt x="110490" y="755650"/>
                  </a:lnTo>
                  <a:close/>
                </a:path>
                <a:path w="110489" h="889000">
                  <a:moveTo>
                    <a:pt x="110490" y="749287"/>
                  </a:moveTo>
                  <a:lnTo>
                    <a:pt x="54610" y="749287"/>
                  </a:lnTo>
                  <a:lnTo>
                    <a:pt x="0" y="749287"/>
                  </a:lnTo>
                  <a:lnTo>
                    <a:pt x="0" y="754367"/>
                  </a:lnTo>
                  <a:lnTo>
                    <a:pt x="54610" y="754367"/>
                  </a:lnTo>
                  <a:lnTo>
                    <a:pt x="110490" y="754367"/>
                  </a:lnTo>
                  <a:lnTo>
                    <a:pt x="110490" y="749287"/>
                  </a:lnTo>
                  <a:close/>
                </a:path>
                <a:path w="110489" h="889000">
                  <a:moveTo>
                    <a:pt x="110490" y="742950"/>
                  </a:moveTo>
                  <a:lnTo>
                    <a:pt x="54610" y="742950"/>
                  </a:lnTo>
                  <a:lnTo>
                    <a:pt x="0" y="742950"/>
                  </a:lnTo>
                  <a:lnTo>
                    <a:pt x="0" y="748017"/>
                  </a:lnTo>
                  <a:lnTo>
                    <a:pt x="54610" y="748017"/>
                  </a:lnTo>
                  <a:lnTo>
                    <a:pt x="110490" y="748017"/>
                  </a:lnTo>
                  <a:lnTo>
                    <a:pt x="110490" y="742950"/>
                  </a:lnTo>
                  <a:close/>
                </a:path>
                <a:path w="110489" h="889000">
                  <a:moveTo>
                    <a:pt x="110490" y="736600"/>
                  </a:moveTo>
                  <a:lnTo>
                    <a:pt x="54610" y="736600"/>
                  </a:lnTo>
                  <a:lnTo>
                    <a:pt x="0" y="736600"/>
                  </a:lnTo>
                  <a:lnTo>
                    <a:pt x="0" y="741680"/>
                  </a:lnTo>
                  <a:lnTo>
                    <a:pt x="54610" y="741680"/>
                  </a:lnTo>
                  <a:lnTo>
                    <a:pt x="110490" y="741680"/>
                  </a:lnTo>
                  <a:lnTo>
                    <a:pt x="110490" y="736600"/>
                  </a:lnTo>
                  <a:close/>
                </a:path>
                <a:path w="110489" h="889000">
                  <a:moveTo>
                    <a:pt x="110490" y="730237"/>
                  </a:moveTo>
                  <a:lnTo>
                    <a:pt x="54610" y="730237"/>
                  </a:lnTo>
                  <a:lnTo>
                    <a:pt x="0" y="730237"/>
                  </a:lnTo>
                  <a:lnTo>
                    <a:pt x="0" y="735317"/>
                  </a:lnTo>
                  <a:lnTo>
                    <a:pt x="54610" y="735317"/>
                  </a:lnTo>
                  <a:lnTo>
                    <a:pt x="110490" y="735317"/>
                  </a:lnTo>
                  <a:lnTo>
                    <a:pt x="110490" y="730237"/>
                  </a:lnTo>
                  <a:close/>
                </a:path>
                <a:path w="110489" h="889000">
                  <a:moveTo>
                    <a:pt x="110490" y="723900"/>
                  </a:moveTo>
                  <a:lnTo>
                    <a:pt x="54610" y="723900"/>
                  </a:lnTo>
                  <a:lnTo>
                    <a:pt x="0" y="723900"/>
                  </a:lnTo>
                  <a:lnTo>
                    <a:pt x="0" y="728980"/>
                  </a:lnTo>
                  <a:lnTo>
                    <a:pt x="54610" y="728980"/>
                  </a:lnTo>
                  <a:lnTo>
                    <a:pt x="110490" y="728980"/>
                  </a:lnTo>
                  <a:lnTo>
                    <a:pt x="110490" y="723900"/>
                  </a:lnTo>
                  <a:close/>
                </a:path>
                <a:path w="110489" h="889000">
                  <a:moveTo>
                    <a:pt x="110490" y="717550"/>
                  </a:moveTo>
                  <a:lnTo>
                    <a:pt x="54610" y="717550"/>
                  </a:lnTo>
                  <a:lnTo>
                    <a:pt x="0" y="717550"/>
                  </a:lnTo>
                  <a:lnTo>
                    <a:pt x="0" y="722630"/>
                  </a:lnTo>
                  <a:lnTo>
                    <a:pt x="54610" y="722630"/>
                  </a:lnTo>
                  <a:lnTo>
                    <a:pt x="110490" y="722630"/>
                  </a:lnTo>
                  <a:lnTo>
                    <a:pt x="110490" y="717550"/>
                  </a:lnTo>
                  <a:close/>
                </a:path>
                <a:path w="110489" h="889000">
                  <a:moveTo>
                    <a:pt x="110490" y="711187"/>
                  </a:moveTo>
                  <a:lnTo>
                    <a:pt x="54610" y="711187"/>
                  </a:lnTo>
                  <a:lnTo>
                    <a:pt x="0" y="711187"/>
                  </a:lnTo>
                  <a:lnTo>
                    <a:pt x="0" y="716267"/>
                  </a:lnTo>
                  <a:lnTo>
                    <a:pt x="54610" y="716267"/>
                  </a:lnTo>
                  <a:lnTo>
                    <a:pt x="110490" y="716267"/>
                  </a:lnTo>
                  <a:lnTo>
                    <a:pt x="110490" y="711187"/>
                  </a:lnTo>
                  <a:close/>
                </a:path>
                <a:path w="110489" h="889000">
                  <a:moveTo>
                    <a:pt x="110490" y="704850"/>
                  </a:moveTo>
                  <a:lnTo>
                    <a:pt x="54610" y="704850"/>
                  </a:lnTo>
                  <a:lnTo>
                    <a:pt x="0" y="704850"/>
                  </a:lnTo>
                  <a:lnTo>
                    <a:pt x="0" y="709930"/>
                  </a:lnTo>
                  <a:lnTo>
                    <a:pt x="54610" y="709930"/>
                  </a:lnTo>
                  <a:lnTo>
                    <a:pt x="110490" y="709930"/>
                  </a:lnTo>
                  <a:lnTo>
                    <a:pt x="110490" y="704850"/>
                  </a:lnTo>
                  <a:close/>
                </a:path>
                <a:path w="110489" h="889000">
                  <a:moveTo>
                    <a:pt x="110490" y="698500"/>
                  </a:moveTo>
                  <a:lnTo>
                    <a:pt x="54610" y="698500"/>
                  </a:lnTo>
                  <a:lnTo>
                    <a:pt x="0" y="698500"/>
                  </a:lnTo>
                  <a:lnTo>
                    <a:pt x="0" y="703567"/>
                  </a:lnTo>
                  <a:lnTo>
                    <a:pt x="54610" y="703567"/>
                  </a:lnTo>
                  <a:lnTo>
                    <a:pt x="110490" y="703567"/>
                  </a:lnTo>
                  <a:lnTo>
                    <a:pt x="110490" y="698500"/>
                  </a:lnTo>
                  <a:close/>
                </a:path>
                <a:path w="110489" h="889000">
                  <a:moveTo>
                    <a:pt x="110490" y="692137"/>
                  </a:moveTo>
                  <a:lnTo>
                    <a:pt x="54610" y="692137"/>
                  </a:lnTo>
                  <a:lnTo>
                    <a:pt x="0" y="692137"/>
                  </a:lnTo>
                  <a:lnTo>
                    <a:pt x="0" y="697230"/>
                  </a:lnTo>
                  <a:lnTo>
                    <a:pt x="54610" y="697230"/>
                  </a:lnTo>
                  <a:lnTo>
                    <a:pt x="110490" y="697230"/>
                  </a:lnTo>
                  <a:lnTo>
                    <a:pt x="110490" y="692137"/>
                  </a:lnTo>
                  <a:close/>
                </a:path>
                <a:path w="110489" h="889000">
                  <a:moveTo>
                    <a:pt x="110490" y="685787"/>
                  </a:moveTo>
                  <a:lnTo>
                    <a:pt x="54610" y="685787"/>
                  </a:lnTo>
                  <a:lnTo>
                    <a:pt x="0" y="685787"/>
                  </a:lnTo>
                  <a:lnTo>
                    <a:pt x="0" y="690867"/>
                  </a:lnTo>
                  <a:lnTo>
                    <a:pt x="54610" y="690867"/>
                  </a:lnTo>
                  <a:lnTo>
                    <a:pt x="110490" y="690867"/>
                  </a:lnTo>
                  <a:lnTo>
                    <a:pt x="110490" y="685787"/>
                  </a:lnTo>
                  <a:close/>
                </a:path>
                <a:path w="110489" h="889000">
                  <a:moveTo>
                    <a:pt x="110490" y="679437"/>
                  </a:moveTo>
                  <a:lnTo>
                    <a:pt x="54610" y="679437"/>
                  </a:lnTo>
                  <a:lnTo>
                    <a:pt x="0" y="679437"/>
                  </a:lnTo>
                  <a:lnTo>
                    <a:pt x="0" y="684517"/>
                  </a:lnTo>
                  <a:lnTo>
                    <a:pt x="54610" y="684517"/>
                  </a:lnTo>
                  <a:lnTo>
                    <a:pt x="110490" y="684517"/>
                  </a:lnTo>
                  <a:lnTo>
                    <a:pt x="110490" y="679437"/>
                  </a:lnTo>
                  <a:close/>
                </a:path>
                <a:path w="110489" h="889000">
                  <a:moveTo>
                    <a:pt x="110490" y="673100"/>
                  </a:moveTo>
                  <a:lnTo>
                    <a:pt x="54610" y="673100"/>
                  </a:lnTo>
                  <a:lnTo>
                    <a:pt x="0" y="673100"/>
                  </a:lnTo>
                  <a:lnTo>
                    <a:pt x="0" y="678180"/>
                  </a:lnTo>
                  <a:lnTo>
                    <a:pt x="54610" y="678180"/>
                  </a:lnTo>
                  <a:lnTo>
                    <a:pt x="110490" y="678180"/>
                  </a:lnTo>
                  <a:lnTo>
                    <a:pt x="110490" y="673100"/>
                  </a:lnTo>
                  <a:close/>
                </a:path>
                <a:path w="110489" h="889000">
                  <a:moveTo>
                    <a:pt x="110490" y="666737"/>
                  </a:moveTo>
                  <a:lnTo>
                    <a:pt x="54610" y="666737"/>
                  </a:lnTo>
                  <a:lnTo>
                    <a:pt x="0" y="666737"/>
                  </a:lnTo>
                  <a:lnTo>
                    <a:pt x="0" y="671817"/>
                  </a:lnTo>
                  <a:lnTo>
                    <a:pt x="54610" y="671817"/>
                  </a:lnTo>
                  <a:lnTo>
                    <a:pt x="110490" y="671817"/>
                  </a:lnTo>
                  <a:lnTo>
                    <a:pt x="110490" y="666737"/>
                  </a:lnTo>
                  <a:close/>
                </a:path>
                <a:path w="110489" h="889000">
                  <a:moveTo>
                    <a:pt x="110490" y="660387"/>
                  </a:moveTo>
                  <a:lnTo>
                    <a:pt x="54610" y="660387"/>
                  </a:lnTo>
                  <a:lnTo>
                    <a:pt x="0" y="660387"/>
                  </a:lnTo>
                  <a:lnTo>
                    <a:pt x="0" y="665480"/>
                  </a:lnTo>
                  <a:lnTo>
                    <a:pt x="54610" y="665480"/>
                  </a:lnTo>
                  <a:lnTo>
                    <a:pt x="110490" y="665480"/>
                  </a:lnTo>
                  <a:lnTo>
                    <a:pt x="110490" y="660387"/>
                  </a:lnTo>
                  <a:close/>
                </a:path>
                <a:path w="110489" h="889000">
                  <a:moveTo>
                    <a:pt x="110490" y="654037"/>
                  </a:moveTo>
                  <a:lnTo>
                    <a:pt x="54610" y="654037"/>
                  </a:lnTo>
                  <a:lnTo>
                    <a:pt x="0" y="654037"/>
                  </a:lnTo>
                  <a:lnTo>
                    <a:pt x="0" y="659130"/>
                  </a:lnTo>
                  <a:lnTo>
                    <a:pt x="54610" y="659130"/>
                  </a:lnTo>
                  <a:lnTo>
                    <a:pt x="110490" y="659130"/>
                  </a:lnTo>
                  <a:lnTo>
                    <a:pt x="110490" y="654037"/>
                  </a:lnTo>
                  <a:close/>
                </a:path>
                <a:path w="110489" h="889000">
                  <a:moveTo>
                    <a:pt x="110490" y="647687"/>
                  </a:moveTo>
                  <a:lnTo>
                    <a:pt x="54610" y="647687"/>
                  </a:lnTo>
                  <a:lnTo>
                    <a:pt x="0" y="647687"/>
                  </a:lnTo>
                  <a:lnTo>
                    <a:pt x="0" y="652767"/>
                  </a:lnTo>
                  <a:lnTo>
                    <a:pt x="54610" y="652767"/>
                  </a:lnTo>
                  <a:lnTo>
                    <a:pt x="110490" y="652767"/>
                  </a:lnTo>
                  <a:lnTo>
                    <a:pt x="110490" y="647687"/>
                  </a:lnTo>
                  <a:close/>
                </a:path>
                <a:path w="110489" h="889000">
                  <a:moveTo>
                    <a:pt x="110490" y="641350"/>
                  </a:moveTo>
                  <a:lnTo>
                    <a:pt x="54610" y="641350"/>
                  </a:lnTo>
                  <a:lnTo>
                    <a:pt x="0" y="641350"/>
                  </a:lnTo>
                  <a:lnTo>
                    <a:pt x="0" y="646417"/>
                  </a:lnTo>
                  <a:lnTo>
                    <a:pt x="54610" y="646417"/>
                  </a:lnTo>
                  <a:lnTo>
                    <a:pt x="110490" y="646417"/>
                  </a:lnTo>
                  <a:lnTo>
                    <a:pt x="110490" y="641350"/>
                  </a:lnTo>
                  <a:close/>
                </a:path>
                <a:path w="110489" h="889000">
                  <a:moveTo>
                    <a:pt x="110490" y="634987"/>
                  </a:moveTo>
                  <a:lnTo>
                    <a:pt x="54610" y="634987"/>
                  </a:lnTo>
                  <a:lnTo>
                    <a:pt x="0" y="634987"/>
                  </a:lnTo>
                  <a:lnTo>
                    <a:pt x="0" y="640080"/>
                  </a:lnTo>
                  <a:lnTo>
                    <a:pt x="54610" y="640080"/>
                  </a:lnTo>
                  <a:lnTo>
                    <a:pt x="110490" y="640080"/>
                  </a:lnTo>
                  <a:lnTo>
                    <a:pt x="110490" y="634987"/>
                  </a:lnTo>
                  <a:close/>
                </a:path>
                <a:path w="110489" h="889000">
                  <a:moveTo>
                    <a:pt x="110490" y="628637"/>
                  </a:moveTo>
                  <a:lnTo>
                    <a:pt x="54610" y="628637"/>
                  </a:lnTo>
                  <a:lnTo>
                    <a:pt x="0" y="628637"/>
                  </a:lnTo>
                  <a:lnTo>
                    <a:pt x="0" y="633717"/>
                  </a:lnTo>
                  <a:lnTo>
                    <a:pt x="54610" y="633717"/>
                  </a:lnTo>
                  <a:lnTo>
                    <a:pt x="110490" y="633717"/>
                  </a:lnTo>
                  <a:lnTo>
                    <a:pt x="110490" y="628637"/>
                  </a:lnTo>
                  <a:close/>
                </a:path>
                <a:path w="110489" h="889000">
                  <a:moveTo>
                    <a:pt x="110490" y="622287"/>
                  </a:moveTo>
                  <a:lnTo>
                    <a:pt x="54610" y="622287"/>
                  </a:lnTo>
                  <a:lnTo>
                    <a:pt x="0" y="622287"/>
                  </a:lnTo>
                  <a:lnTo>
                    <a:pt x="0" y="627367"/>
                  </a:lnTo>
                  <a:lnTo>
                    <a:pt x="54610" y="627367"/>
                  </a:lnTo>
                  <a:lnTo>
                    <a:pt x="110490" y="627367"/>
                  </a:lnTo>
                  <a:lnTo>
                    <a:pt x="110490" y="622287"/>
                  </a:lnTo>
                  <a:close/>
                </a:path>
                <a:path w="110489" h="889000">
                  <a:moveTo>
                    <a:pt x="110490" y="615950"/>
                  </a:moveTo>
                  <a:lnTo>
                    <a:pt x="54610" y="615950"/>
                  </a:lnTo>
                  <a:lnTo>
                    <a:pt x="0" y="615950"/>
                  </a:lnTo>
                  <a:lnTo>
                    <a:pt x="0" y="621017"/>
                  </a:lnTo>
                  <a:lnTo>
                    <a:pt x="54610" y="621017"/>
                  </a:lnTo>
                  <a:lnTo>
                    <a:pt x="110490" y="621017"/>
                  </a:lnTo>
                  <a:lnTo>
                    <a:pt x="110490" y="615950"/>
                  </a:lnTo>
                  <a:close/>
                </a:path>
                <a:path w="110489" h="889000">
                  <a:moveTo>
                    <a:pt x="110490" y="609587"/>
                  </a:moveTo>
                  <a:lnTo>
                    <a:pt x="54610" y="609587"/>
                  </a:lnTo>
                  <a:lnTo>
                    <a:pt x="0" y="609587"/>
                  </a:lnTo>
                  <a:lnTo>
                    <a:pt x="0" y="614667"/>
                  </a:lnTo>
                  <a:lnTo>
                    <a:pt x="54610" y="614667"/>
                  </a:lnTo>
                  <a:lnTo>
                    <a:pt x="110490" y="614667"/>
                  </a:lnTo>
                  <a:lnTo>
                    <a:pt x="110490" y="609587"/>
                  </a:lnTo>
                  <a:close/>
                </a:path>
                <a:path w="110489" h="889000">
                  <a:moveTo>
                    <a:pt x="110490" y="603237"/>
                  </a:moveTo>
                  <a:lnTo>
                    <a:pt x="54610" y="603237"/>
                  </a:lnTo>
                  <a:lnTo>
                    <a:pt x="0" y="603237"/>
                  </a:lnTo>
                  <a:lnTo>
                    <a:pt x="0" y="608330"/>
                  </a:lnTo>
                  <a:lnTo>
                    <a:pt x="54610" y="608330"/>
                  </a:lnTo>
                  <a:lnTo>
                    <a:pt x="110490" y="608330"/>
                  </a:lnTo>
                  <a:lnTo>
                    <a:pt x="110490" y="603237"/>
                  </a:lnTo>
                  <a:close/>
                </a:path>
                <a:path w="110489" h="889000">
                  <a:moveTo>
                    <a:pt x="110490" y="596887"/>
                  </a:moveTo>
                  <a:lnTo>
                    <a:pt x="54610" y="596887"/>
                  </a:lnTo>
                  <a:lnTo>
                    <a:pt x="0" y="596887"/>
                  </a:lnTo>
                  <a:lnTo>
                    <a:pt x="0" y="601967"/>
                  </a:lnTo>
                  <a:lnTo>
                    <a:pt x="54610" y="601967"/>
                  </a:lnTo>
                  <a:lnTo>
                    <a:pt x="110490" y="601967"/>
                  </a:lnTo>
                  <a:lnTo>
                    <a:pt x="110490" y="596887"/>
                  </a:lnTo>
                  <a:close/>
                </a:path>
                <a:path w="110489" h="889000">
                  <a:moveTo>
                    <a:pt x="110490" y="590537"/>
                  </a:moveTo>
                  <a:lnTo>
                    <a:pt x="54610" y="590537"/>
                  </a:lnTo>
                  <a:lnTo>
                    <a:pt x="0" y="590537"/>
                  </a:lnTo>
                  <a:lnTo>
                    <a:pt x="0" y="595617"/>
                  </a:lnTo>
                  <a:lnTo>
                    <a:pt x="54610" y="595617"/>
                  </a:lnTo>
                  <a:lnTo>
                    <a:pt x="110490" y="595617"/>
                  </a:lnTo>
                  <a:lnTo>
                    <a:pt x="110490" y="590537"/>
                  </a:lnTo>
                  <a:close/>
                </a:path>
                <a:path w="110489" h="889000">
                  <a:moveTo>
                    <a:pt x="110490" y="584187"/>
                  </a:moveTo>
                  <a:lnTo>
                    <a:pt x="54610" y="584187"/>
                  </a:lnTo>
                  <a:lnTo>
                    <a:pt x="0" y="584187"/>
                  </a:lnTo>
                  <a:lnTo>
                    <a:pt x="0" y="589267"/>
                  </a:lnTo>
                  <a:lnTo>
                    <a:pt x="54610" y="589267"/>
                  </a:lnTo>
                  <a:lnTo>
                    <a:pt x="110490" y="589267"/>
                  </a:lnTo>
                  <a:lnTo>
                    <a:pt x="110490" y="584187"/>
                  </a:lnTo>
                  <a:close/>
                </a:path>
                <a:path w="110489" h="889000">
                  <a:moveTo>
                    <a:pt x="110490" y="577837"/>
                  </a:moveTo>
                  <a:lnTo>
                    <a:pt x="54610" y="577837"/>
                  </a:lnTo>
                  <a:lnTo>
                    <a:pt x="0" y="577837"/>
                  </a:lnTo>
                  <a:lnTo>
                    <a:pt x="0" y="582930"/>
                  </a:lnTo>
                  <a:lnTo>
                    <a:pt x="54610" y="582930"/>
                  </a:lnTo>
                  <a:lnTo>
                    <a:pt x="110490" y="582930"/>
                  </a:lnTo>
                  <a:lnTo>
                    <a:pt x="110490" y="577837"/>
                  </a:lnTo>
                  <a:close/>
                </a:path>
                <a:path w="110489" h="889000">
                  <a:moveTo>
                    <a:pt x="110490" y="571487"/>
                  </a:moveTo>
                  <a:lnTo>
                    <a:pt x="54610" y="571487"/>
                  </a:lnTo>
                  <a:lnTo>
                    <a:pt x="0" y="571487"/>
                  </a:lnTo>
                  <a:lnTo>
                    <a:pt x="0" y="576567"/>
                  </a:lnTo>
                  <a:lnTo>
                    <a:pt x="54610" y="576567"/>
                  </a:lnTo>
                  <a:lnTo>
                    <a:pt x="110490" y="576567"/>
                  </a:lnTo>
                  <a:lnTo>
                    <a:pt x="110490" y="571487"/>
                  </a:lnTo>
                  <a:close/>
                </a:path>
                <a:path w="110489" h="889000">
                  <a:moveTo>
                    <a:pt x="110490" y="565137"/>
                  </a:moveTo>
                  <a:lnTo>
                    <a:pt x="54610" y="565137"/>
                  </a:lnTo>
                  <a:lnTo>
                    <a:pt x="0" y="565137"/>
                  </a:lnTo>
                  <a:lnTo>
                    <a:pt x="0" y="570217"/>
                  </a:lnTo>
                  <a:lnTo>
                    <a:pt x="54610" y="570217"/>
                  </a:lnTo>
                  <a:lnTo>
                    <a:pt x="110490" y="570217"/>
                  </a:lnTo>
                  <a:lnTo>
                    <a:pt x="110490" y="565137"/>
                  </a:lnTo>
                  <a:close/>
                </a:path>
                <a:path w="110489" h="889000">
                  <a:moveTo>
                    <a:pt x="110490" y="558800"/>
                  </a:moveTo>
                  <a:lnTo>
                    <a:pt x="54610" y="558800"/>
                  </a:lnTo>
                  <a:lnTo>
                    <a:pt x="0" y="558800"/>
                  </a:lnTo>
                  <a:lnTo>
                    <a:pt x="0" y="563880"/>
                  </a:lnTo>
                  <a:lnTo>
                    <a:pt x="54610" y="563880"/>
                  </a:lnTo>
                  <a:lnTo>
                    <a:pt x="110490" y="563880"/>
                  </a:lnTo>
                  <a:lnTo>
                    <a:pt x="110490" y="558800"/>
                  </a:lnTo>
                  <a:close/>
                </a:path>
                <a:path w="110489" h="889000">
                  <a:moveTo>
                    <a:pt x="110490" y="552437"/>
                  </a:moveTo>
                  <a:lnTo>
                    <a:pt x="54610" y="552437"/>
                  </a:lnTo>
                  <a:lnTo>
                    <a:pt x="0" y="552437"/>
                  </a:lnTo>
                  <a:lnTo>
                    <a:pt x="0" y="557530"/>
                  </a:lnTo>
                  <a:lnTo>
                    <a:pt x="54610" y="557530"/>
                  </a:lnTo>
                  <a:lnTo>
                    <a:pt x="110490" y="557530"/>
                  </a:lnTo>
                  <a:lnTo>
                    <a:pt x="110490" y="552437"/>
                  </a:lnTo>
                  <a:close/>
                </a:path>
                <a:path w="110489" h="889000">
                  <a:moveTo>
                    <a:pt x="110490" y="546087"/>
                  </a:moveTo>
                  <a:lnTo>
                    <a:pt x="54610" y="546087"/>
                  </a:lnTo>
                  <a:lnTo>
                    <a:pt x="0" y="546087"/>
                  </a:lnTo>
                  <a:lnTo>
                    <a:pt x="0" y="551180"/>
                  </a:lnTo>
                  <a:lnTo>
                    <a:pt x="54610" y="551180"/>
                  </a:lnTo>
                  <a:lnTo>
                    <a:pt x="110490" y="551180"/>
                  </a:lnTo>
                  <a:lnTo>
                    <a:pt x="110490" y="546087"/>
                  </a:lnTo>
                  <a:close/>
                </a:path>
                <a:path w="110489" h="889000">
                  <a:moveTo>
                    <a:pt x="110490" y="539737"/>
                  </a:moveTo>
                  <a:lnTo>
                    <a:pt x="54610" y="539737"/>
                  </a:lnTo>
                  <a:lnTo>
                    <a:pt x="0" y="539737"/>
                  </a:lnTo>
                  <a:lnTo>
                    <a:pt x="0" y="544817"/>
                  </a:lnTo>
                  <a:lnTo>
                    <a:pt x="54610" y="544817"/>
                  </a:lnTo>
                  <a:lnTo>
                    <a:pt x="110490" y="544817"/>
                  </a:lnTo>
                  <a:lnTo>
                    <a:pt x="110490" y="539737"/>
                  </a:lnTo>
                  <a:close/>
                </a:path>
                <a:path w="110489" h="889000">
                  <a:moveTo>
                    <a:pt x="110490" y="533387"/>
                  </a:moveTo>
                  <a:lnTo>
                    <a:pt x="54610" y="533387"/>
                  </a:lnTo>
                  <a:lnTo>
                    <a:pt x="0" y="533387"/>
                  </a:lnTo>
                  <a:lnTo>
                    <a:pt x="0" y="538480"/>
                  </a:lnTo>
                  <a:lnTo>
                    <a:pt x="54610" y="538480"/>
                  </a:lnTo>
                  <a:lnTo>
                    <a:pt x="110490" y="538480"/>
                  </a:lnTo>
                  <a:lnTo>
                    <a:pt x="110490" y="533387"/>
                  </a:lnTo>
                  <a:close/>
                </a:path>
                <a:path w="110489" h="889000">
                  <a:moveTo>
                    <a:pt x="110490" y="527050"/>
                  </a:moveTo>
                  <a:lnTo>
                    <a:pt x="54610" y="527050"/>
                  </a:lnTo>
                  <a:lnTo>
                    <a:pt x="0" y="527050"/>
                  </a:lnTo>
                  <a:lnTo>
                    <a:pt x="0" y="532130"/>
                  </a:lnTo>
                  <a:lnTo>
                    <a:pt x="54610" y="532130"/>
                  </a:lnTo>
                  <a:lnTo>
                    <a:pt x="110490" y="532130"/>
                  </a:lnTo>
                  <a:lnTo>
                    <a:pt x="110490" y="527050"/>
                  </a:lnTo>
                  <a:close/>
                </a:path>
                <a:path w="110489" h="889000">
                  <a:moveTo>
                    <a:pt x="110490" y="521970"/>
                  </a:moveTo>
                  <a:lnTo>
                    <a:pt x="54610" y="521970"/>
                  </a:lnTo>
                  <a:lnTo>
                    <a:pt x="0" y="521970"/>
                  </a:lnTo>
                  <a:lnTo>
                    <a:pt x="0" y="525767"/>
                  </a:lnTo>
                  <a:lnTo>
                    <a:pt x="54610" y="525767"/>
                  </a:lnTo>
                  <a:lnTo>
                    <a:pt x="110490" y="525767"/>
                  </a:lnTo>
                  <a:lnTo>
                    <a:pt x="110490" y="521970"/>
                  </a:lnTo>
                  <a:close/>
                </a:path>
                <a:path w="110489" h="889000">
                  <a:moveTo>
                    <a:pt x="110490" y="518160"/>
                  </a:moveTo>
                  <a:lnTo>
                    <a:pt x="54610" y="518160"/>
                  </a:lnTo>
                  <a:lnTo>
                    <a:pt x="0" y="518160"/>
                  </a:lnTo>
                  <a:lnTo>
                    <a:pt x="0" y="520687"/>
                  </a:lnTo>
                  <a:lnTo>
                    <a:pt x="54610" y="520687"/>
                  </a:lnTo>
                  <a:lnTo>
                    <a:pt x="110490" y="520687"/>
                  </a:lnTo>
                  <a:lnTo>
                    <a:pt x="110490" y="518160"/>
                  </a:lnTo>
                  <a:close/>
                </a:path>
                <a:path w="110489" h="889000">
                  <a:moveTo>
                    <a:pt x="110490" y="514350"/>
                  </a:moveTo>
                  <a:lnTo>
                    <a:pt x="54610" y="514350"/>
                  </a:lnTo>
                  <a:lnTo>
                    <a:pt x="0" y="514350"/>
                  </a:lnTo>
                  <a:lnTo>
                    <a:pt x="0" y="518147"/>
                  </a:lnTo>
                  <a:lnTo>
                    <a:pt x="54610" y="518147"/>
                  </a:lnTo>
                  <a:lnTo>
                    <a:pt x="110490" y="518147"/>
                  </a:lnTo>
                  <a:lnTo>
                    <a:pt x="110490" y="514350"/>
                  </a:lnTo>
                  <a:close/>
                </a:path>
                <a:path w="110489" h="889000">
                  <a:moveTo>
                    <a:pt x="110490" y="511810"/>
                  </a:moveTo>
                  <a:lnTo>
                    <a:pt x="54610" y="511810"/>
                  </a:lnTo>
                  <a:lnTo>
                    <a:pt x="0" y="511810"/>
                  </a:lnTo>
                  <a:lnTo>
                    <a:pt x="0" y="514337"/>
                  </a:lnTo>
                  <a:lnTo>
                    <a:pt x="54610" y="514337"/>
                  </a:lnTo>
                  <a:lnTo>
                    <a:pt x="110490" y="514337"/>
                  </a:lnTo>
                  <a:lnTo>
                    <a:pt x="110490" y="511810"/>
                  </a:lnTo>
                  <a:close/>
                </a:path>
                <a:path w="110489" h="889000">
                  <a:moveTo>
                    <a:pt x="110490" y="508000"/>
                  </a:moveTo>
                  <a:lnTo>
                    <a:pt x="54610" y="508000"/>
                  </a:lnTo>
                  <a:lnTo>
                    <a:pt x="0" y="508000"/>
                  </a:lnTo>
                  <a:lnTo>
                    <a:pt x="0" y="511797"/>
                  </a:lnTo>
                  <a:lnTo>
                    <a:pt x="54610" y="511797"/>
                  </a:lnTo>
                  <a:lnTo>
                    <a:pt x="110490" y="511797"/>
                  </a:lnTo>
                  <a:lnTo>
                    <a:pt x="110490" y="508000"/>
                  </a:lnTo>
                  <a:close/>
                </a:path>
                <a:path w="110489" h="889000">
                  <a:moveTo>
                    <a:pt x="110490" y="499110"/>
                  </a:moveTo>
                  <a:lnTo>
                    <a:pt x="54610" y="499110"/>
                  </a:lnTo>
                  <a:lnTo>
                    <a:pt x="0" y="499110"/>
                  </a:lnTo>
                  <a:lnTo>
                    <a:pt x="0" y="507987"/>
                  </a:lnTo>
                  <a:lnTo>
                    <a:pt x="54610" y="507987"/>
                  </a:lnTo>
                  <a:lnTo>
                    <a:pt x="110490" y="507987"/>
                  </a:lnTo>
                  <a:lnTo>
                    <a:pt x="110490" y="499110"/>
                  </a:lnTo>
                  <a:close/>
                </a:path>
                <a:path w="110489" h="889000">
                  <a:moveTo>
                    <a:pt x="110490" y="495300"/>
                  </a:moveTo>
                  <a:lnTo>
                    <a:pt x="54610" y="495300"/>
                  </a:lnTo>
                  <a:lnTo>
                    <a:pt x="0" y="495300"/>
                  </a:lnTo>
                  <a:lnTo>
                    <a:pt x="0" y="499097"/>
                  </a:lnTo>
                  <a:lnTo>
                    <a:pt x="54610" y="499097"/>
                  </a:lnTo>
                  <a:lnTo>
                    <a:pt x="110490" y="499097"/>
                  </a:lnTo>
                  <a:lnTo>
                    <a:pt x="110490" y="495300"/>
                  </a:lnTo>
                  <a:close/>
                </a:path>
                <a:path w="110489" h="889000">
                  <a:moveTo>
                    <a:pt x="110490" y="492760"/>
                  </a:moveTo>
                  <a:lnTo>
                    <a:pt x="54610" y="492760"/>
                  </a:lnTo>
                  <a:lnTo>
                    <a:pt x="0" y="492760"/>
                  </a:lnTo>
                  <a:lnTo>
                    <a:pt x="0" y="495287"/>
                  </a:lnTo>
                  <a:lnTo>
                    <a:pt x="54610" y="495287"/>
                  </a:lnTo>
                  <a:lnTo>
                    <a:pt x="110490" y="495287"/>
                  </a:lnTo>
                  <a:lnTo>
                    <a:pt x="110490" y="492760"/>
                  </a:lnTo>
                  <a:close/>
                </a:path>
                <a:path w="110489" h="889000">
                  <a:moveTo>
                    <a:pt x="110490" y="488950"/>
                  </a:moveTo>
                  <a:lnTo>
                    <a:pt x="54610" y="488950"/>
                  </a:lnTo>
                  <a:lnTo>
                    <a:pt x="0" y="488950"/>
                  </a:lnTo>
                  <a:lnTo>
                    <a:pt x="0" y="492747"/>
                  </a:lnTo>
                  <a:lnTo>
                    <a:pt x="54610" y="492747"/>
                  </a:lnTo>
                  <a:lnTo>
                    <a:pt x="110490" y="492747"/>
                  </a:lnTo>
                  <a:lnTo>
                    <a:pt x="110490" y="488950"/>
                  </a:lnTo>
                  <a:close/>
                </a:path>
                <a:path w="110489" h="889000">
                  <a:moveTo>
                    <a:pt x="110490" y="486410"/>
                  </a:moveTo>
                  <a:lnTo>
                    <a:pt x="54610" y="486410"/>
                  </a:lnTo>
                  <a:lnTo>
                    <a:pt x="0" y="486410"/>
                  </a:lnTo>
                  <a:lnTo>
                    <a:pt x="0" y="488937"/>
                  </a:lnTo>
                  <a:lnTo>
                    <a:pt x="54610" y="488937"/>
                  </a:lnTo>
                  <a:lnTo>
                    <a:pt x="110490" y="488937"/>
                  </a:lnTo>
                  <a:lnTo>
                    <a:pt x="110490" y="486410"/>
                  </a:lnTo>
                  <a:close/>
                </a:path>
                <a:path w="110489" h="889000">
                  <a:moveTo>
                    <a:pt x="110490" y="482600"/>
                  </a:moveTo>
                  <a:lnTo>
                    <a:pt x="54610" y="482600"/>
                  </a:lnTo>
                  <a:lnTo>
                    <a:pt x="0" y="482600"/>
                  </a:lnTo>
                  <a:lnTo>
                    <a:pt x="0" y="486397"/>
                  </a:lnTo>
                  <a:lnTo>
                    <a:pt x="54610" y="486397"/>
                  </a:lnTo>
                  <a:lnTo>
                    <a:pt x="110490" y="486397"/>
                  </a:lnTo>
                  <a:lnTo>
                    <a:pt x="110490" y="482600"/>
                  </a:lnTo>
                  <a:close/>
                </a:path>
                <a:path w="110489" h="889000">
                  <a:moveTo>
                    <a:pt x="110490" y="480060"/>
                  </a:moveTo>
                  <a:lnTo>
                    <a:pt x="54610" y="480060"/>
                  </a:lnTo>
                  <a:lnTo>
                    <a:pt x="0" y="480060"/>
                  </a:lnTo>
                  <a:lnTo>
                    <a:pt x="0" y="482587"/>
                  </a:lnTo>
                  <a:lnTo>
                    <a:pt x="54610" y="482587"/>
                  </a:lnTo>
                  <a:lnTo>
                    <a:pt x="110490" y="482587"/>
                  </a:lnTo>
                  <a:lnTo>
                    <a:pt x="110490" y="480060"/>
                  </a:lnTo>
                  <a:close/>
                </a:path>
                <a:path w="110489" h="889000">
                  <a:moveTo>
                    <a:pt x="110490" y="473710"/>
                  </a:moveTo>
                  <a:lnTo>
                    <a:pt x="54610" y="473710"/>
                  </a:lnTo>
                  <a:lnTo>
                    <a:pt x="0" y="473710"/>
                  </a:lnTo>
                  <a:lnTo>
                    <a:pt x="0" y="480047"/>
                  </a:lnTo>
                  <a:lnTo>
                    <a:pt x="54610" y="480047"/>
                  </a:lnTo>
                  <a:lnTo>
                    <a:pt x="110490" y="480047"/>
                  </a:lnTo>
                  <a:lnTo>
                    <a:pt x="110490" y="473710"/>
                  </a:lnTo>
                  <a:close/>
                </a:path>
                <a:path w="110489" h="889000">
                  <a:moveTo>
                    <a:pt x="110490" y="469900"/>
                  </a:moveTo>
                  <a:lnTo>
                    <a:pt x="54610" y="469900"/>
                  </a:lnTo>
                  <a:lnTo>
                    <a:pt x="0" y="469900"/>
                  </a:lnTo>
                  <a:lnTo>
                    <a:pt x="0" y="473697"/>
                  </a:lnTo>
                  <a:lnTo>
                    <a:pt x="54610" y="473697"/>
                  </a:lnTo>
                  <a:lnTo>
                    <a:pt x="110490" y="473697"/>
                  </a:lnTo>
                  <a:lnTo>
                    <a:pt x="110490" y="469900"/>
                  </a:lnTo>
                  <a:close/>
                </a:path>
                <a:path w="110489" h="889000">
                  <a:moveTo>
                    <a:pt x="110490" y="467360"/>
                  </a:moveTo>
                  <a:lnTo>
                    <a:pt x="54610" y="467360"/>
                  </a:lnTo>
                  <a:lnTo>
                    <a:pt x="0" y="467360"/>
                  </a:lnTo>
                  <a:lnTo>
                    <a:pt x="0" y="469887"/>
                  </a:lnTo>
                  <a:lnTo>
                    <a:pt x="54610" y="469887"/>
                  </a:lnTo>
                  <a:lnTo>
                    <a:pt x="110490" y="469887"/>
                  </a:lnTo>
                  <a:lnTo>
                    <a:pt x="110490" y="467360"/>
                  </a:lnTo>
                  <a:close/>
                </a:path>
                <a:path w="110489" h="889000">
                  <a:moveTo>
                    <a:pt x="110490" y="461010"/>
                  </a:moveTo>
                  <a:lnTo>
                    <a:pt x="54610" y="461010"/>
                  </a:lnTo>
                  <a:lnTo>
                    <a:pt x="0" y="461010"/>
                  </a:lnTo>
                  <a:lnTo>
                    <a:pt x="0" y="467347"/>
                  </a:lnTo>
                  <a:lnTo>
                    <a:pt x="54610" y="467347"/>
                  </a:lnTo>
                  <a:lnTo>
                    <a:pt x="110490" y="467347"/>
                  </a:lnTo>
                  <a:lnTo>
                    <a:pt x="110490" y="461010"/>
                  </a:lnTo>
                  <a:close/>
                </a:path>
                <a:path w="110489" h="889000">
                  <a:moveTo>
                    <a:pt x="110490" y="457200"/>
                  </a:moveTo>
                  <a:lnTo>
                    <a:pt x="54610" y="457200"/>
                  </a:lnTo>
                  <a:lnTo>
                    <a:pt x="0" y="457200"/>
                  </a:lnTo>
                  <a:lnTo>
                    <a:pt x="0" y="460997"/>
                  </a:lnTo>
                  <a:lnTo>
                    <a:pt x="54610" y="460997"/>
                  </a:lnTo>
                  <a:lnTo>
                    <a:pt x="110490" y="460997"/>
                  </a:lnTo>
                  <a:lnTo>
                    <a:pt x="110490" y="457200"/>
                  </a:lnTo>
                  <a:close/>
                </a:path>
                <a:path w="110489" h="889000">
                  <a:moveTo>
                    <a:pt x="110490" y="450850"/>
                  </a:moveTo>
                  <a:lnTo>
                    <a:pt x="54610" y="450850"/>
                  </a:lnTo>
                  <a:lnTo>
                    <a:pt x="0" y="450850"/>
                  </a:lnTo>
                  <a:lnTo>
                    <a:pt x="0" y="457187"/>
                  </a:lnTo>
                  <a:lnTo>
                    <a:pt x="54610" y="457187"/>
                  </a:lnTo>
                  <a:lnTo>
                    <a:pt x="110490" y="457187"/>
                  </a:lnTo>
                  <a:lnTo>
                    <a:pt x="110490" y="450850"/>
                  </a:lnTo>
                  <a:close/>
                </a:path>
                <a:path w="110489" h="889000">
                  <a:moveTo>
                    <a:pt x="110490" y="448310"/>
                  </a:moveTo>
                  <a:lnTo>
                    <a:pt x="54610" y="448310"/>
                  </a:lnTo>
                  <a:lnTo>
                    <a:pt x="0" y="448310"/>
                  </a:lnTo>
                  <a:lnTo>
                    <a:pt x="0" y="450837"/>
                  </a:lnTo>
                  <a:lnTo>
                    <a:pt x="54610" y="450837"/>
                  </a:lnTo>
                  <a:lnTo>
                    <a:pt x="110490" y="450837"/>
                  </a:lnTo>
                  <a:lnTo>
                    <a:pt x="110490" y="448310"/>
                  </a:lnTo>
                  <a:close/>
                </a:path>
                <a:path w="110489" h="889000">
                  <a:moveTo>
                    <a:pt x="110490" y="444500"/>
                  </a:moveTo>
                  <a:lnTo>
                    <a:pt x="54610" y="444500"/>
                  </a:lnTo>
                  <a:lnTo>
                    <a:pt x="0" y="444500"/>
                  </a:lnTo>
                  <a:lnTo>
                    <a:pt x="0" y="448297"/>
                  </a:lnTo>
                  <a:lnTo>
                    <a:pt x="54610" y="448297"/>
                  </a:lnTo>
                  <a:lnTo>
                    <a:pt x="110490" y="448297"/>
                  </a:lnTo>
                  <a:lnTo>
                    <a:pt x="110490" y="444500"/>
                  </a:lnTo>
                  <a:close/>
                </a:path>
                <a:path w="110489" h="889000">
                  <a:moveTo>
                    <a:pt x="110490" y="438150"/>
                  </a:moveTo>
                  <a:lnTo>
                    <a:pt x="54610" y="438150"/>
                  </a:lnTo>
                  <a:lnTo>
                    <a:pt x="0" y="438150"/>
                  </a:lnTo>
                  <a:lnTo>
                    <a:pt x="0" y="444487"/>
                  </a:lnTo>
                  <a:lnTo>
                    <a:pt x="54610" y="444487"/>
                  </a:lnTo>
                  <a:lnTo>
                    <a:pt x="110490" y="444487"/>
                  </a:lnTo>
                  <a:lnTo>
                    <a:pt x="110490" y="438150"/>
                  </a:lnTo>
                  <a:close/>
                </a:path>
                <a:path w="110489" h="889000">
                  <a:moveTo>
                    <a:pt x="110490" y="435610"/>
                  </a:moveTo>
                  <a:lnTo>
                    <a:pt x="54610" y="435610"/>
                  </a:lnTo>
                  <a:lnTo>
                    <a:pt x="0" y="435610"/>
                  </a:lnTo>
                  <a:lnTo>
                    <a:pt x="0" y="438137"/>
                  </a:lnTo>
                  <a:lnTo>
                    <a:pt x="54610" y="438137"/>
                  </a:lnTo>
                  <a:lnTo>
                    <a:pt x="110490" y="438137"/>
                  </a:lnTo>
                  <a:lnTo>
                    <a:pt x="110490" y="435610"/>
                  </a:lnTo>
                  <a:close/>
                </a:path>
                <a:path w="110489" h="889000">
                  <a:moveTo>
                    <a:pt x="110490" y="431800"/>
                  </a:moveTo>
                  <a:lnTo>
                    <a:pt x="54610" y="431800"/>
                  </a:lnTo>
                  <a:lnTo>
                    <a:pt x="0" y="431800"/>
                  </a:lnTo>
                  <a:lnTo>
                    <a:pt x="0" y="435597"/>
                  </a:lnTo>
                  <a:lnTo>
                    <a:pt x="54610" y="435597"/>
                  </a:lnTo>
                  <a:lnTo>
                    <a:pt x="110490" y="435597"/>
                  </a:lnTo>
                  <a:lnTo>
                    <a:pt x="110490" y="431800"/>
                  </a:lnTo>
                  <a:close/>
                </a:path>
                <a:path w="110489" h="889000">
                  <a:moveTo>
                    <a:pt x="110490" y="425450"/>
                  </a:moveTo>
                  <a:lnTo>
                    <a:pt x="54610" y="425450"/>
                  </a:lnTo>
                  <a:lnTo>
                    <a:pt x="0" y="425450"/>
                  </a:lnTo>
                  <a:lnTo>
                    <a:pt x="0" y="431787"/>
                  </a:lnTo>
                  <a:lnTo>
                    <a:pt x="54610" y="431787"/>
                  </a:lnTo>
                  <a:lnTo>
                    <a:pt x="110490" y="431787"/>
                  </a:lnTo>
                  <a:lnTo>
                    <a:pt x="110490" y="425450"/>
                  </a:lnTo>
                  <a:close/>
                </a:path>
                <a:path w="110489" h="889000">
                  <a:moveTo>
                    <a:pt x="110490" y="422910"/>
                  </a:moveTo>
                  <a:lnTo>
                    <a:pt x="54610" y="422910"/>
                  </a:lnTo>
                  <a:lnTo>
                    <a:pt x="0" y="422910"/>
                  </a:lnTo>
                  <a:lnTo>
                    <a:pt x="0" y="425437"/>
                  </a:lnTo>
                  <a:lnTo>
                    <a:pt x="54610" y="425437"/>
                  </a:lnTo>
                  <a:lnTo>
                    <a:pt x="110490" y="425437"/>
                  </a:lnTo>
                  <a:lnTo>
                    <a:pt x="110490" y="422910"/>
                  </a:lnTo>
                  <a:close/>
                </a:path>
                <a:path w="110489" h="889000">
                  <a:moveTo>
                    <a:pt x="110490" y="419100"/>
                  </a:moveTo>
                  <a:lnTo>
                    <a:pt x="54610" y="419100"/>
                  </a:lnTo>
                  <a:lnTo>
                    <a:pt x="0" y="419100"/>
                  </a:lnTo>
                  <a:lnTo>
                    <a:pt x="0" y="422897"/>
                  </a:lnTo>
                  <a:lnTo>
                    <a:pt x="54610" y="422897"/>
                  </a:lnTo>
                  <a:lnTo>
                    <a:pt x="110490" y="422897"/>
                  </a:lnTo>
                  <a:lnTo>
                    <a:pt x="110490" y="419100"/>
                  </a:lnTo>
                  <a:close/>
                </a:path>
                <a:path w="110489" h="889000">
                  <a:moveTo>
                    <a:pt x="110490" y="416560"/>
                  </a:moveTo>
                  <a:lnTo>
                    <a:pt x="54610" y="416560"/>
                  </a:lnTo>
                  <a:lnTo>
                    <a:pt x="0" y="416560"/>
                  </a:lnTo>
                  <a:lnTo>
                    <a:pt x="0" y="419087"/>
                  </a:lnTo>
                  <a:lnTo>
                    <a:pt x="54610" y="419087"/>
                  </a:lnTo>
                  <a:lnTo>
                    <a:pt x="110490" y="419087"/>
                  </a:lnTo>
                  <a:lnTo>
                    <a:pt x="110490" y="416560"/>
                  </a:lnTo>
                  <a:close/>
                </a:path>
                <a:path w="110489" h="889000">
                  <a:moveTo>
                    <a:pt x="110490" y="412750"/>
                  </a:moveTo>
                  <a:lnTo>
                    <a:pt x="54610" y="412750"/>
                  </a:lnTo>
                  <a:lnTo>
                    <a:pt x="0" y="412750"/>
                  </a:lnTo>
                  <a:lnTo>
                    <a:pt x="0" y="416547"/>
                  </a:lnTo>
                  <a:lnTo>
                    <a:pt x="54610" y="416547"/>
                  </a:lnTo>
                  <a:lnTo>
                    <a:pt x="110490" y="416547"/>
                  </a:lnTo>
                  <a:lnTo>
                    <a:pt x="110490" y="412750"/>
                  </a:lnTo>
                  <a:close/>
                </a:path>
                <a:path w="110489" h="889000">
                  <a:moveTo>
                    <a:pt x="110490" y="403860"/>
                  </a:moveTo>
                  <a:lnTo>
                    <a:pt x="54610" y="403860"/>
                  </a:lnTo>
                  <a:lnTo>
                    <a:pt x="0" y="403860"/>
                  </a:lnTo>
                  <a:lnTo>
                    <a:pt x="0" y="412737"/>
                  </a:lnTo>
                  <a:lnTo>
                    <a:pt x="54610" y="412737"/>
                  </a:lnTo>
                  <a:lnTo>
                    <a:pt x="110490" y="412737"/>
                  </a:lnTo>
                  <a:lnTo>
                    <a:pt x="110490" y="403860"/>
                  </a:lnTo>
                  <a:close/>
                </a:path>
                <a:path w="110489" h="889000">
                  <a:moveTo>
                    <a:pt x="110490" y="400050"/>
                  </a:moveTo>
                  <a:lnTo>
                    <a:pt x="54610" y="400050"/>
                  </a:lnTo>
                  <a:lnTo>
                    <a:pt x="0" y="400050"/>
                  </a:lnTo>
                  <a:lnTo>
                    <a:pt x="0" y="403847"/>
                  </a:lnTo>
                  <a:lnTo>
                    <a:pt x="54610" y="403847"/>
                  </a:lnTo>
                  <a:lnTo>
                    <a:pt x="110490" y="403847"/>
                  </a:lnTo>
                  <a:lnTo>
                    <a:pt x="110490" y="400050"/>
                  </a:lnTo>
                  <a:close/>
                </a:path>
                <a:path w="110489" h="889000">
                  <a:moveTo>
                    <a:pt x="110490" y="393700"/>
                  </a:moveTo>
                  <a:lnTo>
                    <a:pt x="54610" y="393700"/>
                  </a:lnTo>
                  <a:lnTo>
                    <a:pt x="0" y="393700"/>
                  </a:lnTo>
                  <a:lnTo>
                    <a:pt x="0" y="400037"/>
                  </a:lnTo>
                  <a:lnTo>
                    <a:pt x="54610" y="400037"/>
                  </a:lnTo>
                  <a:lnTo>
                    <a:pt x="110490" y="400037"/>
                  </a:lnTo>
                  <a:lnTo>
                    <a:pt x="110490" y="393700"/>
                  </a:lnTo>
                  <a:close/>
                </a:path>
                <a:path w="110489" h="889000">
                  <a:moveTo>
                    <a:pt x="110490" y="387350"/>
                  </a:moveTo>
                  <a:lnTo>
                    <a:pt x="54610" y="387350"/>
                  </a:lnTo>
                  <a:lnTo>
                    <a:pt x="0" y="387350"/>
                  </a:lnTo>
                  <a:lnTo>
                    <a:pt x="0" y="393687"/>
                  </a:lnTo>
                  <a:lnTo>
                    <a:pt x="54610" y="393687"/>
                  </a:lnTo>
                  <a:lnTo>
                    <a:pt x="110490" y="393687"/>
                  </a:lnTo>
                  <a:lnTo>
                    <a:pt x="110490" y="387350"/>
                  </a:lnTo>
                  <a:close/>
                </a:path>
                <a:path w="110489" h="889000">
                  <a:moveTo>
                    <a:pt x="110490" y="384810"/>
                  </a:moveTo>
                  <a:lnTo>
                    <a:pt x="54610" y="384810"/>
                  </a:lnTo>
                  <a:lnTo>
                    <a:pt x="0" y="384810"/>
                  </a:lnTo>
                  <a:lnTo>
                    <a:pt x="0" y="387337"/>
                  </a:lnTo>
                  <a:lnTo>
                    <a:pt x="54610" y="387337"/>
                  </a:lnTo>
                  <a:lnTo>
                    <a:pt x="110490" y="387337"/>
                  </a:lnTo>
                  <a:lnTo>
                    <a:pt x="110490" y="384810"/>
                  </a:lnTo>
                  <a:close/>
                </a:path>
                <a:path w="110489" h="889000">
                  <a:moveTo>
                    <a:pt x="110490" y="372110"/>
                  </a:moveTo>
                  <a:lnTo>
                    <a:pt x="54610" y="372110"/>
                  </a:lnTo>
                  <a:lnTo>
                    <a:pt x="0" y="372110"/>
                  </a:lnTo>
                  <a:lnTo>
                    <a:pt x="0" y="384797"/>
                  </a:lnTo>
                  <a:lnTo>
                    <a:pt x="54610" y="384797"/>
                  </a:lnTo>
                  <a:lnTo>
                    <a:pt x="110490" y="384797"/>
                  </a:lnTo>
                  <a:lnTo>
                    <a:pt x="110490" y="372110"/>
                  </a:lnTo>
                  <a:close/>
                </a:path>
                <a:path w="110489" h="889000">
                  <a:moveTo>
                    <a:pt x="110490" y="361950"/>
                  </a:moveTo>
                  <a:lnTo>
                    <a:pt x="54610" y="361950"/>
                  </a:lnTo>
                  <a:lnTo>
                    <a:pt x="0" y="361950"/>
                  </a:lnTo>
                  <a:lnTo>
                    <a:pt x="0" y="372097"/>
                  </a:lnTo>
                  <a:lnTo>
                    <a:pt x="54610" y="372097"/>
                  </a:lnTo>
                  <a:lnTo>
                    <a:pt x="110490" y="372097"/>
                  </a:lnTo>
                  <a:lnTo>
                    <a:pt x="110490" y="361950"/>
                  </a:lnTo>
                  <a:close/>
                </a:path>
                <a:path w="110489" h="889000">
                  <a:moveTo>
                    <a:pt x="110490" y="359410"/>
                  </a:moveTo>
                  <a:lnTo>
                    <a:pt x="54610" y="359410"/>
                  </a:lnTo>
                  <a:lnTo>
                    <a:pt x="0" y="359410"/>
                  </a:lnTo>
                  <a:lnTo>
                    <a:pt x="0" y="361937"/>
                  </a:lnTo>
                  <a:lnTo>
                    <a:pt x="54610" y="361937"/>
                  </a:lnTo>
                  <a:lnTo>
                    <a:pt x="110490" y="361937"/>
                  </a:lnTo>
                  <a:lnTo>
                    <a:pt x="110490" y="359410"/>
                  </a:lnTo>
                  <a:close/>
                </a:path>
                <a:path w="110489" h="889000">
                  <a:moveTo>
                    <a:pt x="110490" y="349250"/>
                  </a:moveTo>
                  <a:lnTo>
                    <a:pt x="54610" y="349250"/>
                  </a:lnTo>
                  <a:lnTo>
                    <a:pt x="0" y="349250"/>
                  </a:lnTo>
                  <a:lnTo>
                    <a:pt x="0" y="359397"/>
                  </a:lnTo>
                  <a:lnTo>
                    <a:pt x="54610" y="359397"/>
                  </a:lnTo>
                  <a:lnTo>
                    <a:pt x="110490" y="359397"/>
                  </a:lnTo>
                  <a:lnTo>
                    <a:pt x="110490" y="349250"/>
                  </a:lnTo>
                  <a:close/>
                </a:path>
                <a:path w="110489" h="889000">
                  <a:moveTo>
                    <a:pt x="110490" y="336550"/>
                  </a:moveTo>
                  <a:lnTo>
                    <a:pt x="54610" y="336550"/>
                  </a:lnTo>
                  <a:lnTo>
                    <a:pt x="0" y="336550"/>
                  </a:lnTo>
                  <a:lnTo>
                    <a:pt x="0" y="349237"/>
                  </a:lnTo>
                  <a:lnTo>
                    <a:pt x="54610" y="349237"/>
                  </a:lnTo>
                  <a:lnTo>
                    <a:pt x="110490" y="349237"/>
                  </a:lnTo>
                  <a:lnTo>
                    <a:pt x="110490" y="336550"/>
                  </a:lnTo>
                  <a:close/>
                </a:path>
                <a:path w="110489" h="889000">
                  <a:moveTo>
                    <a:pt x="110490" y="334010"/>
                  </a:moveTo>
                  <a:lnTo>
                    <a:pt x="54610" y="334010"/>
                  </a:lnTo>
                  <a:lnTo>
                    <a:pt x="0" y="334010"/>
                  </a:lnTo>
                  <a:lnTo>
                    <a:pt x="0" y="336537"/>
                  </a:lnTo>
                  <a:lnTo>
                    <a:pt x="54610" y="336537"/>
                  </a:lnTo>
                  <a:lnTo>
                    <a:pt x="110490" y="336537"/>
                  </a:lnTo>
                  <a:lnTo>
                    <a:pt x="110490" y="334010"/>
                  </a:lnTo>
                  <a:close/>
                </a:path>
                <a:path w="110489" h="889000">
                  <a:moveTo>
                    <a:pt x="110490" y="330200"/>
                  </a:moveTo>
                  <a:lnTo>
                    <a:pt x="54610" y="330200"/>
                  </a:lnTo>
                  <a:lnTo>
                    <a:pt x="0" y="330200"/>
                  </a:lnTo>
                  <a:lnTo>
                    <a:pt x="0" y="333997"/>
                  </a:lnTo>
                  <a:lnTo>
                    <a:pt x="54610" y="333997"/>
                  </a:lnTo>
                  <a:lnTo>
                    <a:pt x="110490" y="333997"/>
                  </a:lnTo>
                  <a:lnTo>
                    <a:pt x="110490" y="330200"/>
                  </a:lnTo>
                  <a:close/>
                </a:path>
                <a:path w="110489" h="889000">
                  <a:moveTo>
                    <a:pt x="110490" y="327660"/>
                  </a:moveTo>
                  <a:lnTo>
                    <a:pt x="54610" y="327660"/>
                  </a:lnTo>
                  <a:lnTo>
                    <a:pt x="0" y="327660"/>
                  </a:lnTo>
                  <a:lnTo>
                    <a:pt x="0" y="330187"/>
                  </a:lnTo>
                  <a:lnTo>
                    <a:pt x="54610" y="330187"/>
                  </a:lnTo>
                  <a:lnTo>
                    <a:pt x="110490" y="330187"/>
                  </a:lnTo>
                  <a:lnTo>
                    <a:pt x="110490" y="327660"/>
                  </a:lnTo>
                  <a:close/>
                </a:path>
                <a:path w="110489" h="889000">
                  <a:moveTo>
                    <a:pt x="110490" y="323850"/>
                  </a:moveTo>
                  <a:lnTo>
                    <a:pt x="54610" y="323850"/>
                  </a:lnTo>
                  <a:lnTo>
                    <a:pt x="0" y="323850"/>
                  </a:lnTo>
                  <a:lnTo>
                    <a:pt x="0" y="327647"/>
                  </a:lnTo>
                  <a:lnTo>
                    <a:pt x="54610" y="327647"/>
                  </a:lnTo>
                  <a:lnTo>
                    <a:pt x="110490" y="327647"/>
                  </a:lnTo>
                  <a:lnTo>
                    <a:pt x="110490" y="323850"/>
                  </a:lnTo>
                  <a:close/>
                </a:path>
                <a:path w="110489" h="889000">
                  <a:moveTo>
                    <a:pt x="110490" y="317500"/>
                  </a:moveTo>
                  <a:lnTo>
                    <a:pt x="54610" y="317500"/>
                  </a:lnTo>
                  <a:lnTo>
                    <a:pt x="0" y="317500"/>
                  </a:lnTo>
                  <a:lnTo>
                    <a:pt x="0" y="323837"/>
                  </a:lnTo>
                  <a:lnTo>
                    <a:pt x="54610" y="323837"/>
                  </a:lnTo>
                  <a:lnTo>
                    <a:pt x="110490" y="323837"/>
                  </a:lnTo>
                  <a:lnTo>
                    <a:pt x="110490" y="317500"/>
                  </a:lnTo>
                  <a:close/>
                </a:path>
                <a:path w="110489" h="889000">
                  <a:moveTo>
                    <a:pt x="110490" y="314960"/>
                  </a:moveTo>
                  <a:lnTo>
                    <a:pt x="54610" y="314960"/>
                  </a:lnTo>
                  <a:lnTo>
                    <a:pt x="0" y="314960"/>
                  </a:lnTo>
                  <a:lnTo>
                    <a:pt x="0" y="317487"/>
                  </a:lnTo>
                  <a:lnTo>
                    <a:pt x="54610" y="317487"/>
                  </a:lnTo>
                  <a:lnTo>
                    <a:pt x="110490" y="317487"/>
                  </a:lnTo>
                  <a:lnTo>
                    <a:pt x="110490" y="314960"/>
                  </a:lnTo>
                  <a:close/>
                </a:path>
                <a:path w="110489" h="889000">
                  <a:moveTo>
                    <a:pt x="110490" y="311150"/>
                  </a:moveTo>
                  <a:lnTo>
                    <a:pt x="54610" y="311150"/>
                  </a:lnTo>
                  <a:lnTo>
                    <a:pt x="0" y="311150"/>
                  </a:lnTo>
                  <a:lnTo>
                    <a:pt x="0" y="314947"/>
                  </a:lnTo>
                  <a:lnTo>
                    <a:pt x="54610" y="314947"/>
                  </a:lnTo>
                  <a:lnTo>
                    <a:pt x="110490" y="314947"/>
                  </a:lnTo>
                  <a:lnTo>
                    <a:pt x="110490" y="311150"/>
                  </a:lnTo>
                  <a:close/>
                </a:path>
                <a:path w="110489" h="889000">
                  <a:moveTo>
                    <a:pt x="110490" y="304800"/>
                  </a:moveTo>
                  <a:lnTo>
                    <a:pt x="54610" y="304800"/>
                  </a:lnTo>
                  <a:lnTo>
                    <a:pt x="0" y="304800"/>
                  </a:lnTo>
                  <a:lnTo>
                    <a:pt x="0" y="311137"/>
                  </a:lnTo>
                  <a:lnTo>
                    <a:pt x="54610" y="311137"/>
                  </a:lnTo>
                  <a:lnTo>
                    <a:pt x="110490" y="311137"/>
                  </a:lnTo>
                  <a:lnTo>
                    <a:pt x="110490" y="304800"/>
                  </a:lnTo>
                  <a:close/>
                </a:path>
                <a:path w="110489" h="889000">
                  <a:moveTo>
                    <a:pt x="110490" y="295910"/>
                  </a:moveTo>
                  <a:lnTo>
                    <a:pt x="54610" y="295910"/>
                  </a:lnTo>
                  <a:lnTo>
                    <a:pt x="0" y="295910"/>
                  </a:lnTo>
                  <a:lnTo>
                    <a:pt x="0" y="304787"/>
                  </a:lnTo>
                  <a:lnTo>
                    <a:pt x="54610" y="304787"/>
                  </a:lnTo>
                  <a:lnTo>
                    <a:pt x="110490" y="304787"/>
                  </a:lnTo>
                  <a:lnTo>
                    <a:pt x="110490" y="295910"/>
                  </a:lnTo>
                  <a:close/>
                </a:path>
                <a:path w="110489" h="889000">
                  <a:moveTo>
                    <a:pt x="110490" y="292100"/>
                  </a:moveTo>
                  <a:lnTo>
                    <a:pt x="54610" y="292100"/>
                  </a:lnTo>
                  <a:lnTo>
                    <a:pt x="0" y="292100"/>
                  </a:lnTo>
                  <a:lnTo>
                    <a:pt x="0" y="295897"/>
                  </a:lnTo>
                  <a:lnTo>
                    <a:pt x="54610" y="295897"/>
                  </a:lnTo>
                  <a:lnTo>
                    <a:pt x="110490" y="295897"/>
                  </a:lnTo>
                  <a:lnTo>
                    <a:pt x="110490" y="292100"/>
                  </a:lnTo>
                  <a:close/>
                </a:path>
                <a:path w="110489" h="889000">
                  <a:moveTo>
                    <a:pt x="110490" y="285750"/>
                  </a:moveTo>
                  <a:lnTo>
                    <a:pt x="54610" y="285750"/>
                  </a:lnTo>
                  <a:lnTo>
                    <a:pt x="0" y="285750"/>
                  </a:lnTo>
                  <a:lnTo>
                    <a:pt x="0" y="292087"/>
                  </a:lnTo>
                  <a:lnTo>
                    <a:pt x="54610" y="292087"/>
                  </a:lnTo>
                  <a:lnTo>
                    <a:pt x="110490" y="292087"/>
                  </a:lnTo>
                  <a:lnTo>
                    <a:pt x="110490" y="285750"/>
                  </a:lnTo>
                  <a:close/>
                </a:path>
                <a:path w="110489" h="889000">
                  <a:moveTo>
                    <a:pt x="110490" y="283210"/>
                  </a:moveTo>
                  <a:lnTo>
                    <a:pt x="54610" y="283210"/>
                  </a:lnTo>
                  <a:lnTo>
                    <a:pt x="0" y="283210"/>
                  </a:lnTo>
                  <a:lnTo>
                    <a:pt x="0" y="285737"/>
                  </a:lnTo>
                  <a:lnTo>
                    <a:pt x="54610" y="285737"/>
                  </a:lnTo>
                  <a:lnTo>
                    <a:pt x="110490" y="285737"/>
                  </a:lnTo>
                  <a:lnTo>
                    <a:pt x="110490" y="283210"/>
                  </a:lnTo>
                  <a:close/>
                </a:path>
                <a:path w="110489" h="889000">
                  <a:moveTo>
                    <a:pt x="110490" y="273050"/>
                  </a:moveTo>
                  <a:lnTo>
                    <a:pt x="54610" y="273050"/>
                  </a:lnTo>
                  <a:lnTo>
                    <a:pt x="0" y="273050"/>
                  </a:lnTo>
                  <a:lnTo>
                    <a:pt x="0" y="283197"/>
                  </a:lnTo>
                  <a:lnTo>
                    <a:pt x="54610" y="283197"/>
                  </a:lnTo>
                  <a:lnTo>
                    <a:pt x="110490" y="283197"/>
                  </a:lnTo>
                  <a:lnTo>
                    <a:pt x="110490" y="273050"/>
                  </a:lnTo>
                  <a:close/>
                </a:path>
                <a:path w="110489" h="889000">
                  <a:moveTo>
                    <a:pt x="110490" y="270510"/>
                  </a:moveTo>
                  <a:lnTo>
                    <a:pt x="54610" y="270510"/>
                  </a:lnTo>
                  <a:lnTo>
                    <a:pt x="0" y="270510"/>
                  </a:lnTo>
                  <a:lnTo>
                    <a:pt x="0" y="273037"/>
                  </a:lnTo>
                  <a:lnTo>
                    <a:pt x="54610" y="273037"/>
                  </a:lnTo>
                  <a:lnTo>
                    <a:pt x="110490" y="273037"/>
                  </a:lnTo>
                  <a:lnTo>
                    <a:pt x="110490" y="270510"/>
                  </a:lnTo>
                  <a:close/>
                </a:path>
                <a:path w="110489" h="889000">
                  <a:moveTo>
                    <a:pt x="110490" y="266700"/>
                  </a:moveTo>
                  <a:lnTo>
                    <a:pt x="54610" y="266700"/>
                  </a:lnTo>
                  <a:lnTo>
                    <a:pt x="0" y="266700"/>
                  </a:lnTo>
                  <a:lnTo>
                    <a:pt x="0" y="270497"/>
                  </a:lnTo>
                  <a:lnTo>
                    <a:pt x="54610" y="270497"/>
                  </a:lnTo>
                  <a:lnTo>
                    <a:pt x="110490" y="270497"/>
                  </a:lnTo>
                  <a:lnTo>
                    <a:pt x="110490" y="266700"/>
                  </a:lnTo>
                  <a:close/>
                </a:path>
                <a:path w="110489" h="889000">
                  <a:moveTo>
                    <a:pt x="110490" y="264160"/>
                  </a:moveTo>
                  <a:lnTo>
                    <a:pt x="54610" y="264160"/>
                  </a:lnTo>
                  <a:lnTo>
                    <a:pt x="0" y="264160"/>
                  </a:lnTo>
                  <a:lnTo>
                    <a:pt x="0" y="266687"/>
                  </a:lnTo>
                  <a:lnTo>
                    <a:pt x="54610" y="266687"/>
                  </a:lnTo>
                  <a:lnTo>
                    <a:pt x="110490" y="266687"/>
                  </a:lnTo>
                  <a:lnTo>
                    <a:pt x="110490" y="264160"/>
                  </a:lnTo>
                  <a:close/>
                </a:path>
                <a:path w="110489" h="889000">
                  <a:moveTo>
                    <a:pt x="110490" y="254000"/>
                  </a:moveTo>
                  <a:lnTo>
                    <a:pt x="54610" y="254000"/>
                  </a:lnTo>
                  <a:lnTo>
                    <a:pt x="0" y="254000"/>
                  </a:lnTo>
                  <a:lnTo>
                    <a:pt x="0" y="264147"/>
                  </a:lnTo>
                  <a:lnTo>
                    <a:pt x="54610" y="264147"/>
                  </a:lnTo>
                  <a:lnTo>
                    <a:pt x="110490" y="264147"/>
                  </a:lnTo>
                  <a:lnTo>
                    <a:pt x="110490" y="254000"/>
                  </a:lnTo>
                  <a:close/>
                </a:path>
                <a:path w="110489" h="889000">
                  <a:moveTo>
                    <a:pt x="110490" y="251460"/>
                  </a:moveTo>
                  <a:lnTo>
                    <a:pt x="54610" y="251460"/>
                  </a:lnTo>
                  <a:lnTo>
                    <a:pt x="0" y="251460"/>
                  </a:lnTo>
                  <a:lnTo>
                    <a:pt x="0" y="253987"/>
                  </a:lnTo>
                  <a:lnTo>
                    <a:pt x="54610" y="253987"/>
                  </a:lnTo>
                  <a:lnTo>
                    <a:pt x="110490" y="253987"/>
                  </a:lnTo>
                  <a:lnTo>
                    <a:pt x="110490" y="251460"/>
                  </a:lnTo>
                  <a:close/>
                </a:path>
                <a:path w="110489" h="889000">
                  <a:moveTo>
                    <a:pt x="110490" y="247650"/>
                  </a:moveTo>
                  <a:lnTo>
                    <a:pt x="54610" y="247650"/>
                  </a:lnTo>
                  <a:lnTo>
                    <a:pt x="0" y="247650"/>
                  </a:lnTo>
                  <a:lnTo>
                    <a:pt x="0" y="251447"/>
                  </a:lnTo>
                  <a:lnTo>
                    <a:pt x="54610" y="251447"/>
                  </a:lnTo>
                  <a:lnTo>
                    <a:pt x="110490" y="251447"/>
                  </a:lnTo>
                  <a:lnTo>
                    <a:pt x="110490" y="247650"/>
                  </a:lnTo>
                  <a:close/>
                </a:path>
                <a:path w="110489" h="889000">
                  <a:moveTo>
                    <a:pt x="110490" y="245110"/>
                  </a:moveTo>
                  <a:lnTo>
                    <a:pt x="54610" y="245110"/>
                  </a:lnTo>
                  <a:lnTo>
                    <a:pt x="0" y="245110"/>
                  </a:lnTo>
                  <a:lnTo>
                    <a:pt x="0" y="247637"/>
                  </a:lnTo>
                  <a:lnTo>
                    <a:pt x="54610" y="247637"/>
                  </a:lnTo>
                  <a:lnTo>
                    <a:pt x="110490" y="247637"/>
                  </a:lnTo>
                  <a:lnTo>
                    <a:pt x="110490" y="245110"/>
                  </a:lnTo>
                  <a:close/>
                </a:path>
                <a:path w="110489" h="889000">
                  <a:moveTo>
                    <a:pt x="110490" y="241300"/>
                  </a:moveTo>
                  <a:lnTo>
                    <a:pt x="54610" y="241300"/>
                  </a:lnTo>
                  <a:lnTo>
                    <a:pt x="0" y="241300"/>
                  </a:lnTo>
                  <a:lnTo>
                    <a:pt x="0" y="245097"/>
                  </a:lnTo>
                  <a:lnTo>
                    <a:pt x="54610" y="245097"/>
                  </a:lnTo>
                  <a:lnTo>
                    <a:pt x="110490" y="245097"/>
                  </a:lnTo>
                  <a:lnTo>
                    <a:pt x="110490" y="241300"/>
                  </a:lnTo>
                  <a:close/>
                </a:path>
                <a:path w="110489" h="889000">
                  <a:moveTo>
                    <a:pt x="110490" y="238760"/>
                  </a:moveTo>
                  <a:lnTo>
                    <a:pt x="54610" y="238760"/>
                  </a:lnTo>
                  <a:lnTo>
                    <a:pt x="0" y="238760"/>
                  </a:lnTo>
                  <a:lnTo>
                    <a:pt x="0" y="241287"/>
                  </a:lnTo>
                  <a:lnTo>
                    <a:pt x="54610" y="241287"/>
                  </a:lnTo>
                  <a:lnTo>
                    <a:pt x="110490" y="241287"/>
                  </a:lnTo>
                  <a:lnTo>
                    <a:pt x="110490" y="238760"/>
                  </a:lnTo>
                  <a:close/>
                </a:path>
                <a:path w="110489" h="889000">
                  <a:moveTo>
                    <a:pt x="110490" y="234950"/>
                  </a:moveTo>
                  <a:lnTo>
                    <a:pt x="54610" y="234950"/>
                  </a:lnTo>
                  <a:lnTo>
                    <a:pt x="0" y="234950"/>
                  </a:lnTo>
                  <a:lnTo>
                    <a:pt x="0" y="238747"/>
                  </a:lnTo>
                  <a:lnTo>
                    <a:pt x="54610" y="238747"/>
                  </a:lnTo>
                  <a:lnTo>
                    <a:pt x="110490" y="238747"/>
                  </a:lnTo>
                  <a:lnTo>
                    <a:pt x="110490" y="234950"/>
                  </a:lnTo>
                  <a:close/>
                </a:path>
                <a:path w="110489" h="889000">
                  <a:moveTo>
                    <a:pt x="110490" y="232410"/>
                  </a:moveTo>
                  <a:lnTo>
                    <a:pt x="54610" y="232410"/>
                  </a:lnTo>
                  <a:lnTo>
                    <a:pt x="0" y="232410"/>
                  </a:lnTo>
                  <a:lnTo>
                    <a:pt x="0" y="234937"/>
                  </a:lnTo>
                  <a:lnTo>
                    <a:pt x="54610" y="234937"/>
                  </a:lnTo>
                  <a:lnTo>
                    <a:pt x="110490" y="234937"/>
                  </a:lnTo>
                  <a:lnTo>
                    <a:pt x="110490" y="232410"/>
                  </a:lnTo>
                  <a:close/>
                </a:path>
                <a:path w="110489" h="889000">
                  <a:moveTo>
                    <a:pt x="110490" y="228600"/>
                  </a:moveTo>
                  <a:lnTo>
                    <a:pt x="54610" y="228600"/>
                  </a:lnTo>
                  <a:lnTo>
                    <a:pt x="0" y="228600"/>
                  </a:lnTo>
                  <a:lnTo>
                    <a:pt x="0" y="232397"/>
                  </a:lnTo>
                  <a:lnTo>
                    <a:pt x="54610" y="232397"/>
                  </a:lnTo>
                  <a:lnTo>
                    <a:pt x="110490" y="232397"/>
                  </a:lnTo>
                  <a:lnTo>
                    <a:pt x="110490" y="228600"/>
                  </a:lnTo>
                  <a:close/>
                </a:path>
                <a:path w="110489" h="889000">
                  <a:moveTo>
                    <a:pt x="110490" y="222250"/>
                  </a:moveTo>
                  <a:lnTo>
                    <a:pt x="54610" y="222250"/>
                  </a:lnTo>
                  <a:lnTo>
                    <a:pt x="0" y="222250"/>
                  </a:lnTo>
                  <a:lnTo>
                    <a:pt x="0" y="228587"/>
                  </a:lnTo>
                  <a:lnTo>
                    <a:pt x="54610" y="228587"/>
                  </a:lnTo>
                  <a:lnTo>
                    <a:pt x="110490" y="228587"/>
                  </a:lnTo>
                  <a:lnTo>
                    <a:pt x="110490" y="222250"/>
                  </a:lnTo>
                  <a:close/>
                </a:path>
                <a:path w="110489" h="889000">
                  <a:moveTo>
                    <a:pt x="110490" y="215900"/>
                  </a:moveTo>
                  <a:lnTo>
                    <a:pt x="54610" y="215900"/>
                  </a:lnTo>
                  <a:lnTo>
                    <a:pt x="0" y="215900"/>
                  </a:lnTo>
                  <a:lnTo>
                    <a:pt x="0" y="222237"/>
                  </a:lnTo>
                  <a:lnTo>
                    <a:pt x="54610" y="222237"/>
                  </a:lnTo>
                  <a:lnTo>
                    <a:pt x="110490" y="222237"/>
                  </a:lnTo>
                  <a:lnTo>
                    <a:pt x="110490" y="215900"/>
                  </a:lnTo>
                  <a:close/>
                </a:path>
                <a:path w="110489" h="889000">
                  <a:moveTo>
                    <a:pt x="110490" y="213360"/>
                  </a:moveTo>
                  <a:lnTo>
                    <a:pt x="54610" y="213360"/>
                  </a:lnTo>
                  <a:lnTo>
                    <a:pt x="0" y="213360"/>
                  </a:lnTo>
                  <a:lnTo>
                    <a:pt x="0" y="215887"/>
                  </a:lnTo>
                  <a:lnTo>
                    <a:pt x="54610" y="215887"/>
                  </a:lnTo>
                  <a:lnTo>
                    <a:pt x="110490" y="215887"/>
                  </a:lnTo>
                  <a:lnTo>
                    <a:pt x="110490" y="213360"/>
                  </a:lnTo>
                  <a:close/>
                </a:path>
                <a:path w="110489" h="889000">
                  <a:moveTo>
                    <a:pt x="110490" y="209550"/>
                  </a:moveTo>
                  <a:lnTo>
                    <a:pt x="54610" y="209550"/>
                  </a:lnTo>
                  <a:lnTo>
                    <a:pt x="0" y="209550"/>
                  </a:lnTo>
                  <a:lnTo>
                    <a:pt x="0" y="213347"/>
                  </a:lnTo>
                  <a:lnTo>
                    <a:pt x="54610" y="213347"/>
                  </a:lnTo>
                  <a:lnTo>
                    <a:pt x="110490" y="213347"/>
                  </a:lnTo>
                  <a:lnTo>
                    <a:pt x="110490" y="209550"/>
                  </a:lnTo>
                  <a:close/>
                </a:path>
                <a:path w="110489" h="889000">
                  <a:moveTo>
                    <a:pt x="110490" y="207010"/>
                  </a:moveTo>
                  <a:lnTo>
                    <a:pt x="54610" y="207010"/>
                  </a:lnTo>
                  <a:lnTo>
                    <a:pt x="0" y="207010"/>
                  </a:lnTo>
                  <a:lnTo>
                    <a:pt x="0" y="209537"/>
                  </a:lnTo>
                  <a:lnTo>
                    <a:pt x="54610" y="209537"/>
                  </a:lnTo>
                  <a:lnTo>
                    <a:pt x="110490" y="209537"/>
                  </a:lnTo>
                  <a:lnTo>
                    <a:pt x="110490" y="207010"/>
                  </a:lnTo>
                  <a:close/>
                </a:path>
                <a:path w="110489" h="889000">
                  <a:moveTo>
                    <a:pt x="110490" y="203200"/>
                  </a:moveTo>
                  <a:lnTo>
                    <a:pt x="54610" y="203200"/>
                  </a:lnTo>
                  <a:lnTo>
                    <a:pt x="0" y="203200"/>
                  </a:lnTo>
                  <a:lnTo>
                    <a:pt x="0" y="206997"/>
                  </a:lnTo>
                  <a:lnTo>
                    <a:pt x="54610" y="206997"/>
                  </a:lnTo>
                  <a:lnTo>
                    <a:pt x="110490" y="206997"/>
                  </a:lnTo>
                  <a:lnTo>
                    <a:pt x="110490" y="203200"/>
                  </a:lnTo>
                  <a:close/>
                </a:path>
                <a:path w="110489" h="889000">
                  <a:moveTo>
                    <a:pt x="110490" y="194310"/>
                  </a:moveTo>
                  <a:lnTo>
                    <a:pt x="54610" y="194310"/>
                  </a:lnTo>
                  <a:lnTo>
                    <a:pt x="0" y="194310"/>
                  </a:lnTo>
                  <a:lnTo>
                    <a:pt x="0" y="203187"/>
                  </a:lnTo>
                  <a:lnTo>
                    <a:pt x="54610" y="203187"/>
                  </a:lnTo>
                  <a:lnTo>
                    <a:pt x="110490" y="203187"/>
                  </a:lnTo>
                  <a:lnTo>
                    <a:pt x="110490" y="194310"/>
                  </a:lnTo>
                  <a:close/>
                </a:path>
                <a:path w="110489" h="889000">
                  <a:moveTo>
                    <a:pt x="110490" y="190500"/>
                  </a:moveTo>
                  <a:lnTo>
                    <a:pt x="54610" y="190500"/>
                  </a:lnTo>
                  <a:lnTo>
                    <a:pt x="0" y="190500"/>
                  </a:lnTo>
                  <a:lnTo>
                    <a:pt x="0" y="194297"/>
                  </a:lnTo>
                  <a:lnTo>
                    <a:pt x="54610" y="194297"/>
                  </a:lnTo>
                  <a:lnTo>
                    <a:pt x="110490" y="194297"/>
                  </a:lnTo>
                  <a:lnTo>
                    <a:pt x="110490" y="190500"/>
                  </a:lnTo>
                  <a:close/>
                </a:path>
                <a:path w="110489" h="889000">
                  <a:moveTo>
                    <a:pt x="110490" y="187960"/>
                  </a:moveTo>
                  <a:lnTo>
                    <a:pt x="54610" y="187960"/>
                  </a:lnTo>
                  <a:lnTo>
                    <a:pt x="0" y="187960"/>
                  </a:lnTo>
                  <a:lnTo>
                    <a:pt x="0" y="190487"/>
                  </a:lnTo>
                  <a:lnTo>
                    <a:pt x="54610" y="190487"/>
                  </a:lnTo>
                  <a:lnTo>
                    <a:pt x="110490" y="190487"/>
                  </a:lnTo>
                  <a:lnTo>
                    <a:pt x="110490" y="187960"/>
                  </a:lnTo>
                  <a:close/>
                </a:path>
                <a:path w="110489" h="889000">
                  <a:moveTo>
                    <a:pt x="110490" y="181610"/>
                  </a:moveTo>
                  <a:lnTo>
                    <a:pt x="54610" y="181610"/>
                  </a:lnTo>
                  <a:lnTo>
                    <a:pt x="0" y="181610"/>
                  </a:lnTo>
                  <a:lnTo>
                    <a:pt x="0" y="187947"/>
                  </a:lnTo>
                  <a:lnTo>
                    <a:pt x="54610" y="187947"/>
                  </a:lnTo>
                  <a:lnTo>
                    <a:pt x="110490" y="187947"/>
                  </a:lnTo>
                  <a:lnTo>
                    <a:pt x="110490" y="181610"/>
                  </a:lnTo>
                  <a:close/>
                </a:path>
                <a:path w="110489" h="889000">
                  <a:moveTo>
                    <a:pt x="110490" y="177800"/>
                  </a:moveTo>
                  <a:lnTo>
                    <a:pt x="54610" y="177800"/>
                  </a:lnTo>
                  <a:lnTo>
                    <a:pt x="0" y="177800"/>
                  </a:lnTo>
                  <a:lnTo>
                    <a:pt x="0" y="181597"/>
                  </a:lnTo>
                  <a:lnTo>
                    <a:pt x="54610" y="181597"/>
                  </a:lnTo>
                  <a:lnTo>
                    <a:pt x="110490" y="181597"/>
                  </a:lnTo>
                  <a:lnTo>
                    <a:pt x="110490" y="177800"/>
                  </a:lnTo>
                  <a:close/>
                </a:path>
                <a:path w="110489" h="889000">
                  <a:moveTo>
                    <a:pt x="110490" y="175260"/>
                  </a:moveTo>
                  <a:lnTo>
                    <a:pt x="54610" y="175260"/>
                  </a:lnTo>
                  <a:lnTo>
                    <a:pt x="0" y="175260"/>
                  </a:lnTo>
                  <a:lnTo>
                    <a:pt x="0" y="177787"/>
                  </a:lnTo>
                  <a:lnTo>
                    <a:pt x="54610" y="177787"/>
                  </a:lnTo>
                  <a:lnTo>
                    <a:pt x="110490" y="177787"/>
                  </a:lnTo>
                  <a:lnTo>
                    <a:pt x="110490" y="175260"/>
                  </a:lnTo>
                  <a:close/>
                </a:path>
                <a:path w="110489" h="889000">
                  <a:moveTo>
                    <a:pt x="110490" y="171450"/>
                  </a:moveTo>
                  <a:lnTo>
                    <a:pt x="54610" y="171450"/>
                  </a:lnTo>
                  <a:lnTo>
                    <a:pt x="0" y="171450"/>
                  </a:lnTo>
                  <a:lnTo>
                    <a:pt x="0" y="175247"/>
                  </a:lnTo>
                  <a:lnTo>
                    <a:pt x="54610" y="175247"/>
                  </a:lnTo>
                  <a:lnTo>
                    <a:pt x="110490" y="175247"/>
                  </a:lnTo>
                  <a:lnTo>
                    <a:pt x="110490" y="171450"/>
                  </a:lnTo>
                  <a:close/>
                </a:path>
                <a:path w="110489" h="889000">
                  <a:moveTo>
                    <a:pt x="110490" y="168910"/>
                  </a:moveTo>
                  <a:lnTo>
                    <a:pt x="54610" y="168910"/>
                  </a:lnTo>
                  <a:lnTo>
                    <a:pt x="0" y="168910"/>
                  </a:lnTo>
                  <a:lnTo>
                    <a:pt x="0" y="171437"/>
                  </a:lnTo>
                  <a:lnTo>
                    <a:pt x="54610" y="171437"/>
                  </a:lnTo>
                  <a:lnTo>
                    <a:pt x="110490" y="171437"/>
                  </a:lnTo>
                  <a:lnTo>
                    <a:pt x="110490" y="168910"/>
                  </a:lnTo>
                  <a:close/>
                </a:path>
                <a:path w="110489" h="889000">
                  <a:moveTo>
                    <a:pt x="110490" y="165100"/>
                  </a:moveTo>
                  <a:lnTo>
                    <a:pt x="54610" y="165100"/>
                  </a:lnTo>
                  <a:lnTo>
                    <a:pt x="0" y="165100"/>
                  </a:lnTo>
                  <a:lnTo>
                    <a:pt x="0" y="168897"/>
                  </a:lnTo>
                  <a:lnTo>
                    <a:pt x="54610" y="168897"/>
                  </a:lnTo>
                  <a:lnTo>
                    <a:pt x="110490" y="168897"/>
                  </a:lnTo>
                  <a:lnTo>
                    <a:pt x="110490" y="165100"/>
                  </a:lnTo>
                  <a:close/>
                </a:path>
                <a:path w="110489" h="889000">
                  <a:moveTo>
                    <a:pt x="110490" y="162560"/>
                  </a:moveTo>
                  <a:lnTo>
                    <a:pt x="54610" y="162560"/>
                  </a:lnTo>
                  <a:lnTo>
                    <a:pt x="0" y="162560"/>
                  </a:lnTo>
                  <a:lnTo>
                    <a:pt x="0" y="165087"/>
                  </a:lnTo>
                  <a:lnTo>
                    <a:pt x="54610" y="165087"/>
                  </a:lnTo>
                  <a:lnTo>
                    <a:pt x="110490" y="165087"/>
                  </a:lnTo>
                  <a:lnTo>
                    <a:pt x="110490" y="162560"/>
                  </a:lnTo>
                  <a:close/>
                </a:path>
                <a:path w="110489" h="889000">
                  <a:moveTo>
                    <a:pt x="110490" y="152400"/>
                  </a:moveTo>
                  <a:lnTo>
                    <a:pt x="54610" y="152400"/>
                  </a:lnTo>
                  <a:lnTo>
                    <a:pt x="0" y="152400"/>
                  </a:lnTo>
                  <a:lnTo>
                    <a:pt x="0" y="162547"/>
                  </a:lnTo>
                  <a:lnTo>
                    <a:pt x="54610" y="162547"/>
                  </a:lnTo>
                  <a:lnTo>
                    <a:pt x="110490" y="162547"/>
                  </a:lnTo>
                  <a:lnTo>
                    <a:pt x="110490" y="152400"/>
                  </a:lnTo>
                  <a:close/>
                </a:path>
                <a:path w="110489" h="889000">
                  <a:moveTo>
                    <a:pt x="110490" y="149860"/>
                  </a:moveTo>
                  <a:lnTo>
                    <a:pt x="54610" y="149860"/>
                  </a:lnTo>
                  <a:lnTo>
                    <a:pt x="0" y="149860"/>
                  </a:lnTo>
                  <a:lnTo>
                    <a:pt x="0" y="152387"/>
                  </a:lnTo>
                  <a:lnTo>
                    <a:pt x="54610" y="152387"/>
                  </a:lnTo>
                  <a:lnTo>
                    <a:pt x="110490" y="152387"/>
                  </a:lnTo>
                  <a:lnTo>
                    <a:pt x="110490" y="149860"/>
                  </a:lnTo>
                  <a:close/>
                </a:path>
                <a:path w="110489" h="889000">
                  <a:moveTo>
                    <a:pt x="110490" y="146050"/>
                  </a:moveTo>
                  <a:lnTo>
                    <a:pt x="54610" y="146050"/>
                  </a:lnTo>
                  <a:lnTo>
                    <a:pt x="0" y="146050"/>
                  </a:lnTo>
                  <a:lnTo>
                    <a:pt x="0" y="149847"/>
                  </a:lnTo>
                  <a:lnTo>
                    <a:pt x="54610" y="149847"/>
                  </a:lnTo>
                  <a:lnTo>
                    <a:pt x="110490" y="149847"/>
                  </a:lnTo>
                  <a:lnTo>
                    <a:pt x="110490" y="146050"/>
                  </a:lnTo>
                  <a:close/>
                </a:path>
                <a:path w="110489" h="889000">
                  <a:moveTo>
                    <a:pt x="110490" y="137160"/>
                  </a:moveTo>
                  <a:lnTo>
                    <a:pt x="54610" y="137160"/>
                  </a:lnTo>
                  <a:lnTo>
                    <a:pt x="0" y="137160"/>
                  </a:lnTo>
                  <a:lnTo>
                    <a:pt x="0" y="146037"/>
                  </a:lnTo>
                  <a:lnTo>
                    <a:pt x="54610" y="146037"/>
                  </a:lnTo>
                  <a:lnTo>
                    <a:pt x="110490" y="146037"/>
                  </a:lnTo>
                  <a:lnTo>
                    <a:pt x="110490" y="137160"/>
                  </a:lnTo>
                  <a:close/>
                </a:path>
                <a:path w="110489" h="889000">
                  <a:moveTo>
                    <a:pt x="110490" y="133350"/>
                  </a:moveTo>
                  <a:lnTo>
                    <a:pt x="54610" y="133350"/>
                  </a:lnTo>
                  <a:lnTo>
                    <a:pt x="0" y="133350"/>
                  </a:lnTo>
                  <a:lnTo>
                    <a:pt x="0" y="137147"/>
                  </a:lnTo>
                  <a:lnTo>
                    <a:pt x="54610" y="137147"/>
                  </a:lnTo>
                  <a:lnTo>
                    <a:pt x="110490" y="137147"/>
                  </a:lnTo>
                  <a:lnTo>
                    <a:pt x="110490" y="133350"/>
                  </a:lnTo>
                  <a:close/>
                </a:path>
                <a:path w="110489" h="889000">
                  <a:moveTo>
                    <a:pt x="110490" y="130810"/>
                  </a:moveTo>
                  <a:lnTo>
                    <a:pt x="54610" y="130810"/>
                  </a:lnTo>
                  <a:lnTo>
                    <a:pt x="0" y="130810"/>
                  </a:lnTo>
                  <a:lnTo>
                    <a:pt x="0" y="133337"/>
                  </a:lnTo>
                  <a:lnTo>
                    <a:pt x="54610" y="133337"/>
                  </a:lnTo>
                  <a:lnTo>
                    <a:pt x="110490" y="133337"/>
                  </a:lnTo>
                  <a:lnTo>
                    <a:pt x="110490" y="130810"/>
                  </a:lnTo>
                  <a:close/>
                </a:path>
                <a:path w="110489" h="889000">
                  <a:moveTo>
                    <a:pt x="110490" y="120650"/>
                  </a:moveTo>
                  <a:lnTo>
                    <a:pt x="54610" y="120650"/>
                  </a:lnTo>
                  <a:lnTo>
                    <a:pt x="0" y="120650"/>
                  </a:lnTo>
                  <a:lnTo>
                    <a:pt x="0" y="130797"/>
                  </a:lnTo>
                  <a:lnTo>
                    <a:pt x="54610" y="130797"/>
                  </a:lnTo>
                  <a:lnTo>
                    <a:pt x="110490" y="130797"/>
                  </a:lnTo>
                  <a:lnTo>
                    <a:pt x="110490" y="120650"/>
                  </a:lnTo>
                  <a:close/>
                </a:path>
                <a:path w="110489" h="889000">
                  <a:moveTo>
                    <a:pt x="110490" y="114300"/>
                  </a:moveTo>
                  <a:lnTo>
                    <a:pt x="54610" y="114300"/>
                  </a:lnTo>
                  <a:lnTo>
                    <a:pt x="0" y="114300"/>
                  </a:lnTo>
                  <a:lnTo>
                    <a:pt x="0" y="120637"/>
                  </a:lnTo>
                  <a:lnTo>
                    <a:pt x="54610" y="120637"/>
                  </a:lnTo>
                  <a:lnTo>
                    <a:pt x="110490" y="120637"/>
                  </a:lnTo>
                  <a:lnTo>
                    <a:pt x="110490" y="114300"/>
                  </a:lnTo>
                  <a:close/>
                </a:path>
                <a:path w="110489" h="889000">
                  <a:moveTo>
                    <a:pt x="110490" y="111760"/>
                  </a:moveTo>
                  <a:lnTo>
                    <a:pt x="54610" y="111760"/>
                  </a:lnTo>
                  <a:lnTo>
                    <a:pt x="0" y="111760"/>
                  </a:lnTo>
                  <a:lnTo>
                    <a:pt x="0" y="114287"/>
                  </a:lnTo>
                  <a:lnTo>
                    <a:pt x="54610" y="114287"/>
                  </a:lnTo>
                  <a:lnTo>
                    <a:pt x="110490" y="114287"/>
                  </a:lnTo>
                  <a:lnTo>
                    <a:pt x="110490" y="111760"/>
                  </a:lnTo>
                  <a:close/>
                </a:path>
                <a:path w="110489" h="889000">
                  <a:moveTo>
                    <a:pt x="110490" y="105410"/>
                  </a:moveTo>
                  <a:lnTo>
                    <a:pt x="54610" y="105410"/>
                  </a:lnTo>
                  <a:lnTo>
                    <a:pt x="0" y="105410"/>
                  </a:lnTo>
                  <a:lnTo>
                    <a:pt x="0" y="111747"/>
                  </a:lnTo>
                  <a:lnTo>
                    <a:pt x="54610" y="111747"/>
                  </a:lnTo>
                  <a:lnTo>
                    <a:pt x="110490" y="111747"/>
                  </a:lnTo>
                  <a:lnTo>
                    <a:pt x="110490" y="105410"/>
                  </a:lnTo>
                  <a:close/>
                </a:path>
                <a:path w="110489" h="889000">
                  <a:moveTo>
                    <a:pt x="110490" y="99060"/>
                  </a:moveTo>
                  <a:lnTo>
                    <a:pt x="54610" y="99060"/>
                  </a:lnTo>
                  <a:lnTo>
                    <a:pt x="0" y="99060"/>
                  </a:lnTo>
                  <a:lnTo>
                    <a:pt x="0" y="105397"/>
                  </a:lnTo>
                  <a:lnTo>
                    <a:pt x="54610" y="105397"/>
                  </a:lnTo>
                  <a:lnTo>
                    <a:pt x="110490" y="105397"/>
                  </a:lnTo>
                  <a:lnTo>
                    <a:pt x="110490" y="99060"/>
                  </a:lnTo>
                  <a:close/>
                </a:path>
                <a:path w="110489" h="889000">
                  <a:moveTo>
                    <a:pt x="110490" y="95250"/>
                  </a:moveTo>
                  <a:lnTo>
                    <a:pt x="54610" y="95250"/>
                  </a:lnTo>
                  <a:lnTo>
                    <a:pt x="0" y="95250"/>
                  </a:lnTo>
                  <a:lnTo>
                    <a:pt x="0" y="99047"/>
                  </a:lnTo>
                  <a:lnTo>
                    <a:pt x="54610" y="99047"/>
                  </a:lnTo>
                  <a:lnTo>
                    <a:pt x="110490" y="99047"/>
                  </a:lnTo>
                  <a:lnTo>
                    <a:pt x="110490" y="95250"/>
                  </a:lnTo>
                  <a:close/>
                </a:path>
                <a:path w="110489" h="889000">
                  <a:moveTo>
                    <a:pt x="110490" y="92710"/>
                  </a:moveTo>
                  <a:lnTo>
                    <a:pt x="54610" y="92710"/>
                  </a:lnTo>
                  <a:lnTo>
                    <a:pt x="0" y="92710"/>
                  </a:lnTo>
                  <a:lnTo>
                    <a:pt x="0" y="95237"/>
                  </a:lnTo>
                  <a:lnTo>
                    <a:pt x="54610" y="95237"/>
                  </a:lnTo>
                  <a:lnTo>
                    <a:pt x="110490" y="95237"/>
                  </a:lnTo>
                  <a:lnTo>
                    <a:pt x="110490" y="92710"/>
                  </a:lnTo>
                  <a:close/>
                </a:path>
                <a:path w="110489" h="889000">
                  <a:moveTo>
                    <a:pt x="110490" y="86360"/>
                  </a:moveTo>
                  <a:lnTo>
                    <a:pt x="54610" y="86360"/>
                  </a:lnTo>
                  <a:lnTo>
                    <a:pt x="0" y="86360"/>
                  </a:lnTo>
                  <a:lnTo>
                    <a:pt x="0" y="92697"/>
                  </a:lnTo>
                  <a:lnTo>
                    <a:pt x="54610" y="92697"/>
                  </a:lnTo>
                  <a:lnTo>
                    <a:pt x="110490" y="92697"/>
                  </a:lnTo>
                  <a:lnTo>
                    <a:pt x="110490" y="86360"/>
                  </a:lnTo>
                  <a:close/>
                </a:path>
                <a:path w="110489" h="889000">
                  <a:moveTo>
                    <a:pt x="110490" y="80010"/>
                  </a:moveTo>
                  <a:lnTo>
                    <a:pt x="54610" y="80010"/>
                  </a:lnTo>
                  <a:lnTo>
                    <a:pt x="0" y="80010"/>
                  </a:lnTo>
                  <a:lnTo>
                    <a:pt x="0" y="86347"/>
                  </a:lnTo>
                  <a:lnTo>
                    <a:pt x="54610" y="86347"/>
                  </a:lnTo>
                  <a:lnTo>
                    <a:pt x="110490" y="86347"/>
                  </a:lnTo>
                  <a:lnTo>
                    <a:pt x="110490" y="80010"/>
                  </a:lnTo>
                  <a:close/>
                </a:path>
                <a:path w="110489" h="889000">
                  <a:moveTo>
                    <a:pt x="110490" y="76200"/>
                  </a:moveTo>
                  <a:lnTo>
                    <a:pt x="54610" y="76200"/>
                  </a:lnTo>
                  <a:lnTo>
                    <a:pt x="0" y="76200"/>
                  </a:lnTo>
                  <a:lnTo>
                    <a:pt x="0" y="79997"/>
                  </a:lnTo>
                  <a:lnTo>
                    <a:pt x="54610" y="79997"/>
                  </a:lnTo>
                  <a:lnTo>
                    <a:pt x="110490" y="79997"/>
                  </a:lnTo>
                  <a:lnTo>
                    <a:pt x="110490" y="76200"/>
                  </a:lnTo>
                  <a:close/>
                </a:path>
                <a:path w="110489" h="889000">
                  <a:moveTo>
                    <a:pt x="110490" y="73660"/>
                  </a:moveTo>
                  <a:lnTo>
                    <a:pt x="54610" y="73660"/>
                  </a:lnTo>
                  <a:lnTo>
                    <a:pt x="0" y="73660"/>
                  </a:lnTo>
                  <a:lnTo>
                    <a:pt x="0" y="76187"/>
                  </a:lnTo>
                  <a:lnTo>
                    <a:pt x="54610" y="76187"/>
                  </a:lnTo>
                  <a:lnTo>
                    <a:pt x="110490" y="76187"/>
                  </a:lnTo>
                  <a:lnTo>
                    <a:pt x="110490" y="73660"/>
                  </a:lnTo>
                  <a:close/>
                </a:path>
                <a:path w="110489" h="889000">
                  <a:moveTo>
                    <a:pt x="110490" y="69850"/>
                  </a:moveTo>
                  <a:lnTo>
                    <a:pt x="54610" y="69850"/>
                  </a:lnTo>
                  <a:lnTo>
                    <a:pt x="0" y="69850"/>
                  </a:lnTo>
                  <a:lnTo>
                    <a:pt x="0" y="73647"/>
                  </a:lnTo>
                  <a:lnTo>
                    <a:pt x="54610" y="73647"/>
                  </a:lnTo>
                  <a:lnTo>
                    <a:pt x="110490" y="73647"/>
                  </a:lnTo>
                  <a:lnTo>
                    <a:pt x="110490" y="69850"/>
                  </a:lnTo>
                  <a:close/>
                </a:path>
                <a:path w="110489" h="889000">
                  <a:moveTo>
                    <a:pt x="110490" y="67310"/>
                  </a:moveTo>
                  <a:lnTo>
                    <a:pt x="54610" y="67310"/>
                  </a:lnTo>
                  <a:lnTo>
                    <a:pt x="0" y="67310"/>
                  </a:lnTo>
                  <a:lnTo>
                    <a:pt x="0" y="69837"/>
                  </a:lnTo>
                  <a:lnTo>
                    <a:pt x="54610" y="69837"/>
                  </a:lnTo>
                  <a:lnTo>
                    <a:pt x="110490" y="69837"/>
                  </a:lnTo>
                  <a:lnTo>
                    <a:pt x="110490" y="67310"/>
                  </a:lnTo>
                  <a:close/>
                </a:path>
                <a:path w="110489" h="889000">
                  <a:moveTo>
                    <a:pt x="110490" y="50800"/>
                  </a:moveTo>
                  <a:lnTo>
                    <a:pt x="54610" y="50800"/>
                  </a:lnTo>
                  <a:lnTo>
                    <a:pt x="0" y="50800"/>
                  </a:lnTo>
                  <a:lnTo>
                    <a:pt x="0" y="67297"/>
                  </a:lnTo>
                  <a:lnTo>
                    <a:pt x="54610" y="67297"/>
                  </a:lnTo>
                  <a:lnTo>
                    <a:pt x="110490" y="67297"/>
                  </a:lnTo>
                  <a:lnTo>
                    <a:pt x="110490" y="50800"/>
                  </a:lnTo>
                  <a:close/>
                </a:path>
                <a:path w="110489" h="889000">
                  <a:moveTo>
                    <a:pt x="110490" y="48260"/>
                  </a:moveTo>
                  <a:lnTo>
                    <a:pt x="54610" y="48260"/>
                  </a:lnTo>
                  <a:lnTo>
                    <a:pt x="0" y="48260"/>
                  </a:lnTo>
                  <a:lnTo>
                    <a:pt x="0" y="50787"/>
                  </a:lnTo>
                  <a:lnTo>
                    <a:pt x="54610" y="50787"/>
                  </a:lnTo>
                  <a:lnTo>
                    <a:pt x="110490" y="50787"/>
                  </a:lnTo>
                  <a:lnTo>
                    <a:pt x="110490" y="48260"/>
                  </a:lnTo>
                  <a:close/>
                </a:path>
                <a:path w="110489" h="889000">
                  <a:moveTo>
                    <a:pt x="110490" y="41910"/>
                  </a:moveTo>
                  <a:lnTo>
                    <a:pt x="54610" y="41910"/>
                  </a:lnTo>
                  <a:lnTo>
                    <a:pt x="0" y="41910"/>
                  </a:lnTo>
                  <a:lnTo>
                    <a:pt x="0" y="48247"/>
                  </a:lnTo>
                  <a:lnTo>
                    <a:pt x="54610" y="48247"/>
                  </a:lnTo>
                  <a:lnTo>
                    <a:pt x="110490" y="48247"/>
                  </a:lnTo>
                  <a:lnTo>
                    <a:pt x="110490" y="41910"/>
                  </a:lnTo>
                  <a:close/>
                </a:path>
                <a:path w="110489" h="889000">
                  <a:moveTo>
                    <a:pt x="110490" y="38100"/>
                  </a:moveTo>
                  <a:lnTo>
                    <a:pt x="54610" y="38100"/>
                  </a:lnTo>
                  <a:lnTo>
                    <a:pt x="0" y="38100"/>
                  </a:lnTo>
                  <a:lnTo>
                    <a:pt x="0" y="41897"/>
                  </a:lnTo>
                  <a:lnTo>
                    <a:pt x="54610" y="41897"/>
                  </a:lnTo>
                  <a:lnTo>
                    <a:pt x="110490" y="41897"/>
                  </a:lnTo>
                  <a:lnTo>
                    <a:pt x="110490" y="38100"/>
                  </a:lnTo>
                  <a:close/>
                </a:path>
                <a:path w="110489" h="889000">
                  <a:moveTo>
                    <a:pt x="110490" y="35560"/>
                  </a:moveTo>
                  <a:lnTo>
                    <a:pt x="54610" y="35560"/>
                  </a:lnTo>
                  <a:lnTo>
                    <a:pt x="0" y="35560"/>
                  </a:lnTo>
                  <a:lnTo>
                    <a:pt x="0" y="38087"/>
                  </a:lnTo>
                  <a:lnTo>
                    <a:pt x="54610" y="38087"/>
                  </a:lnTo>
                  <a:lnTo>
                    <a:pt x="110490" y="38087"/>
                  </a:lnTo>
                  <a:lnTo>
                    <a:pt x="110490" y="35560"/>
                  </a:lnTo>
                  <a:close/>
                </a:path>
                <a:path w="110489" h="889000">
                  <a:moveTo>
                    <a:pt x="110490" y="22860"/>
                  </a:moveTo>
                  <a:lnTo>
                    <a:pt x="54610" y="22860"/>
                  </a:lnTo>
                  <a:lnTo>
                    <a:pt x="0" y="22860"/>
                  </a:lnTo>
                  <a:lnTo>
                    <a:pt x="0" y="35547"/>
                  </a:lnTo>
                  <a:lnTo>
                    <a:pt x="54610" y="35547"/>
                  </a:lnTo>
                  <a:lnTo>
                    <a:pt x="110490" y="35547"/>
                  </a:lnTo>
                  <a:lnTo>
                    <a:pt x="110490" y="22860"/>
                  </a:lnTo>
                  <a:close/>
                </a:path>
                <a:path w="110489" h="889000">
                  <a:moveTo>
                    <a:pt x="110490" y="19050"/>
                  </a:moveTo>
                  <a:lnTo>
                    <a:pt x="54610" y="19050"/>
                  </a:lnTo>
                  <a:lnTo>
                    <a:pt x="0" y="19050"/>
                  </a:lnTo>
                  <a:lnTo>
                    <a:pt x="0" y="22847"/>
                  </a:lnTo>
                  <a:lnTo>
                    <a:pt x="54610" y="22847"/>
                  </a:lnTo>
                  <a:lnTo>
                    <a:pt x="110490" y="22847"/>
                  </a:lnTo>
                  <a:lnTo>
                    <a:pt x="110490" y="19050"/>
                  </a:lnTo>
                  <a:close/>
                </a:path>
                <a:path w="110489" h="889000">
                  <a:moveTo>
                    <a:pt x="110490" y="16510"/>
                  </a:moveTo>
                  <a:lnTo>
                    <a:pt x="54610" y="16510"/>
                  </a:lnTo>
                  <a:lnTo>
                    <a:pt x="0" y="16510"/>
                  </a:lnTo>
                  <a:lnTo>
                    <a:pt x="0" y="19037"/>
                  </a:lnTo>
                  <a:lnTo>
                    <a:pt x="54610" y="19037"/>
                  </a:lnTo>
                  <a:lnTo>
                    <a:pt x="110490" y="19037"/>
                  </a:lnTo>
                  <a:lnTo>
                    <a:pt x="110490" y="16510"/>
                  </a:lnTo>
                  <a:close/>
                </a:path>
                <a:path w="110489" h="889000">
                  <a:moveTo>
                    <a:pt x="110490" y="12700"/>
                  </a:moveTo>
                  <a:lnTo>
                    <a:pt x="54610" y="12700"/>
                  </a:lnTo>
                  <a:lnTo>
                    <a:pt x="0" y="12700"/>
                  </a:lnTo>
                  <a:lnTo>
                    <a:pt x="0" y="16497"/>
                  </a:lnTo>
                  <a:lnTo>
                    <a:pt x="54610" y="16497"/>
                  </a:lnTo>
                  <a:lnTo>
                    <a:pt x="110490" y="16497"/>
                  </a:lnTo>
                  <a:lnTo>
                    <a:pt x="110490" y="12700"/>
                  </a:lnTo>
                  <a:close/>
                </a:path>
                <a:path w="110489" h="889000">
                  <a:moveTo>
                    <a:pt x="110490" y="10160"/>
                  </a:moveTo>
                  <a:lnTo>
                    <a:pt x="54610" y="10160"/>
                  </a:lnTo>
                  <a:lnTo>
                    <a:pt x="0" y="10160"/>
                  </a:lnTo>
                  <a:lnTo>
                    <a:pt x="0" y="12687"/>
                  </a:lnTo>
                  <a:lnTo>
                    <a:pt x="54610" y="12687"/>
                  </a:lnTo>
                  <a:lnTo>
                    <a:pt x="110490" y="12687"/>
                  </a:lnTo>
                  <a:lnTo>
                    <a:pt x="110490" y="10160"/>
                  </a:lnTo>
                  <a:close/>
                </a:path>
                <a:path w="110489" h="889000">
                  <a:moveTo>
                    <a:pt x="110490" y="0"/>
                  </a:moveTo>
                  <a:lnTo>
                    <a:pt x="68580" y="0"/>
                  </a:lnTo>
                  <a:lnTo>
                    <a:pt x="68580" y="1257"/>
                  </a:lnTo>
                  <a:lnTo>
                    <a:pt x="54610" y="1257"/>
                  </a:lnTo>
                  <a:lnTo>
                    <a:pt x="17780" y="1257"/>
                  </a:lnTo>
                  <a:lnTo>
                    <a:pt x="17780" y="2527"/>
                  </a:lnTo>
                  <a:lnTo>
                    <a:pt x="0" y="2527"/>
                  </a:lnTo>
                  <a:lnTo>
                    <a:pt x="0" y="10147"/>
                  </a:lnTo>
                  <a:lnTo>
                    <a:pt x="54610" y="10147"/>
                  </a:lnTo>
                  <a:lnTo>
                    <a:pt x="110490" y="10147"/>
                  </a:lnTo>
                  <a:lnTo>
                    <a:pt x="110490" y="0"/>
                  </a:lnTo>
                  <a:close/>
                </a:path>
              </a:pathLst>
            </a:custGeom>
            <a:solidFill>
              <a:srgbClr val="287C28"/>
            </a:solidFill>
          </p:spPr>
          <p:txBody>
            <a:bodyPr wrap="square" lIns="0" tIns="0" rIns="0" bIns="0" rtlCol="0"/>
            <a:lstStyle/>
            <a:p>
              <a:endParaRPr/>
            </a:p>
          </p:txBody>
        </p:sp>
        <p:sp>
          <p:nvSpPr>
            <p:cNvPr id="955" name="object 955"/>
            <p:cNvSpPr/>
            <p:nvPr/>
          </p:nvSpPr>
          <p:spPr>
            <a:xfrm>
              <a:off x="5918200" y="5524500"/>
              <a:ext cx="54610" cy="890269"/>
            </a:xfrm>
            <a:custGeom>
              <a:avLst/>
              <a:gdLst/>
              <a:ahLst/>
              <a:cxnLst/>
              <a:rect l="l" t="t" r="r" b="b"/>
              <a:pathLst>
                <a:path w="54610" h="890270">
                  <a:moveTo>
                    <a:pt x="54610" y="0"/>
                  </a:moveTo>
                  <a:lnTo>
                    <a:pt x="21589" y="0"/>
                  </a:lnTo>
                  <a:lnTo>
                    <a:pt x="21589" y="1269"/>
                  </a:lnTo>
                  <a:lnTo>
                    <a:pt x="54610" y="1269"/>
                  </a:lnTo>
                  <a:lnTo>
                    <a:pt x="54610" y="0"/>
                  </a:lnTo>
                  <a:close/>
                </a:path>
                <a:path w="54610" h="890270">
                  <a:moveTo>
                    <a:pt x="54610" y="1270"/>
                  </a:moveTo>
                  <a:lnTo>
                    <a:pt x="0" y="1270"/>
                  </a:lnTo>
                  <a:lnTo>
                    <a:pt x="0" y="7619"/>
                  </a:lnTo>
                  <a:lnTo>
                    <a:pt x="54610" y="7619"/>
                  </a:lnTo>
                  <a:lnTo>
                    <a:pt x="54610" y="1270"/>
                  </a:lnTo>
                  <a:close/>
                </a:path>
                <a:path w="54610" h="890270">
                  <a:moveTo>
                    <a:pt x="54610" y="7620"/>
                  </a:moveTo>
                  <a:lnTo>
                    <a:pt x="0" y="7620"/>
                  </a:lnTo>
                  <a:lnTo>
                    <a:pt x="0" y="10159"/>
                  </a:lnTo>
                  <a:lnTo>
                    <a:pt x="54610" y="10159"/>
                  </a:lnTo>
                  <a:lnTo>
                    <a:pt x="54610" y="7620"/>
                  </a:lnTo>
                  <a:close/>
                </a:path>
                <a:path w="54610" h="890270">
                  <a:moveTo>
                    <a:pt x="54610" y="10160"/>
                  </a:moveTo>
                  <a:lnTo>
                    <a:pt x="0" y="10160"/>
                  </a:lnTo>
                  <a:lnTo>
                    <a:pt x="0" y="13969"/>
                  </a:lnTo>
                  <a:lnTo>
                    <a:pt x="54610" y="13969"/>
                  </a:lnTo>
                  <a:lnTo>
                    <a:pt x="54610" y="10160"/>
                  </a:lnTo>
                  <a:close/>
                </a:path>
                <a:path w="54610" h="890270">
                  <a:moveTo>
                    <a:pt x="54610" y="13970"/>
                  </a:moveTo>
                  <a:lnTo>
                    <a:pt x="0" y="13970"/>
                  </a:lnTo>
                  <a:lnTo>
                    <a:pt x="0" y="16509"/>
                  </a:lnTo>
                  <a:lnTo>
                    <a:pt x="54610" y="16509"/>
                  </a:lnTo>
                  <a:lnTo>
                    <a:pt x="54610" y="13970"/>
                  </a:lnTo>
                  <a:close/>
                </a:path>
                <a:path w="54610" h="890270">
                  <a:moveTo>
                    <a:pt x="54610" y="16510"/>
                  </a:moveTo>
                  <a:lnTo>
                    <a:pt x="0" y="16510"/>
                  </a:lnTo>
                  <a:lnTo>
                    <a:pt x="0" y="20319"/>
                  </a:lnTo>
                  <a:lnTo>
                    <a:pt x="54610" y="20319"/>
                  </a:lnTo>
                  <a:lnTo>
                    <a:pt x="54610" y="16510"/>
                  </a:lnTo>
                  <a:close/>
                </a:path>
                <a:path w="54610" h="890270">
                  <a:moveTo>
                    <a:pt x="54610" y="20320"/>
                  </a:moveTo>
                  <a:lnTo>
                    <a:pt x="0" y="20320"/>
                  </a:lnTo>
                  <a:lnTo>
                    <a:pt x="0" y="33019"/>
                  </a:lnTo>
                  <a:lnTo>
                    <a:pt x="54610" y="33019"/>
                  </a:lnTo>
                  <a:lnTo>
                    <a:pt x="54610" y="20320"/>
                  </a:lnTo>
                  <a:close/>
                </a:path>
                <a:path w="54610" h="890270">
                  <a:moveTo>
                    <a:pt x="54610" y="33020"/>
                  </a:moveTo>
                  <a:lnTo>
                    <a:pt x="0" y="33020"/>
                  </a:lnTo>
                  <a:lnTo>
                    <a:pt x="0" y="35559"/>
                  </a:lnTo>
                  <a:lnTo>
                    <a:pt x="54610" y="35559"/>
                  </a:lnTo>
                  <a:lnTo>
                    <a:pt x="54610" y="33020"/>
                  </a:lnTo>
                  <a:close/>
                </a:path>
                <a:path w="54610" h="890270">
                  <a:moveTo>
                    <a:pt x="54610" y="35560"/>
                  </a:moveTo>
                  <a:lnTo>
                    <a:pt x="0" y="35560"/>
                  </a:lnTo>
                  <a:lnTo>
                    <a:pt x="0" y="39369"/>
                  </a:lnTo>
                  <a:lnTo>
                    <a:pt x="54610" y="39369"/>
                  </a:lnTo>
                  <a:lnTo>
                    <a:pt x="54610" y="35560"/>
                  </a:lnTo>
                  <a:close/>
                </a:path>
                <a:path w="54610" h="890270">
                  <a:moveTo>
                    <a:pt x="54610" y="39370"/>
                  </a:moveTo>
                  <a:lnTo>
                    <a:pt x="0" y="39370"/>
                  </a:lnTo>
                  <a:lnTo>
                    <a:pt x="0" y="45719"/>
                  </a:lnTo>
                  <a:lnTo>
                    <a:pt x="54610" y="45719"/>
                  </a:lnTo>
                  <a:lnTo>
                    <a:pt x="54610" y="39370"/>
                  </a:lnTo>
                  <a:close/>
                </a:path>
                <a:path w="54610" h="890270">
                  <a:moveTo>
                    <a:pt x="54610" y="45720"/>
                  </a:moveTo>
                  <a:lnTo>
                    <a:pt x="0" y="45720"/>
                  </a:lnTo>
                  <a:lnTo>
                    <a:pt x="0" y="48259"/>
                  </a:lnTo>
                  <a:lnTo>
                    <a:pt x="54610" y="48259"/>
                  </a:lnTo>
                  <a:lnTo>
                    <a:pt x="54610" y="45720"/>
                  </a:lnTo>
                  <a:close/>
                </a:path>
                <a:path w="54610" h="890270">
                  <a:moveTo>
                    <a:pt x="54610" y="48260"/>
                  </a:moveTo>
                  <a:lnTo>
                    <a:pt x="0" y="48260"/>
                  </a:lnTo>
                  <a:lnTo>
                    <a:pt x="0" y="64769"/>
                  </a:lnTo>
                  <a:lnTo>
                    <a:pt x="54610" y="64769"/>
                  </a:lnTo>
                  <a:lnTo>
                    <a:pt x="54610" y="48260"/>
                  </a:lnTo>
                  <a:close/>
                </a:path>
                <a:path w="54610" h="890270">
                  <a:moveTo>
                    <a:pt x="54610" y="64770"/>
                  </a:moveTo>
                  <a:lnTo>
                    <a:pt x="0" y="64770"/>
                  </a:lnTo>
                  <a:lnTo>
                    <a:pt x="0" y="67309"/>
                  </a:lnTo>
                  <a:lnTo>
                    <a:pt x="54610" y="67309"/>
                  </a:lnTo>
                  <a:lnTo>
                    <a:pt x="54610" y="64770"/>
                  </a:lnTo>
                  <a:close/>
                </a:path>
                <a:path w="54610" h="890270">
                  <a:moveTo>
                    <a:pt x="54610" y="67310"/>
                  </a:moveTo>
                  <a:lnTo>
                    <a:pt x="0" y="67310"/>
                  </a:lnTo>
                  <a:lnTo>
                    <a:pt x="0" y="71119"/>
                  </a:lnTo>
                  <a:lnTo>
                    <a:pt x="54610" y="71119"/>
                  </a:lnTo>
                  <a:lnTo>
                    <a:pt x="54610" y="67310"/>
                  </a:lnTo>
                  <a:close/>
                </a:path>
                <a:path w="54610" h="890270">
                  <a:moveTo>
                    <a:pt x="54610" y="71120"/>
                  </a:moveTo>
                  <a:lnTo>
                    <a:pt x="0" y="71120"/>
                  </a:lnTo>
                  <a:lnTo>
                    <a:pt x="0" y="73659"/>
                  </a:lnTo>
                  <a:lnTo>
                    <a:pt x="54610" y="73659"/>
                  </a:lnTo>
                  <a:lnTo>
                    <a:pt x="54610" y="71120"/>
                  </a:lnTo>
                  <a:close/>
                </a:path>
                <a:path w="54610" h="890270">
                  <a:moveTo>
                    <a:pt x="54610" y="73660"/>
                  </a:moveTo>
                  <a:lnTo>
                    <a:pt x="0" y="73660"/>
                  </a:lnTo>
                  <a:lnTo>
                    <a:pt x="0" y="77469"/>
                  </a:lnTo>
                  <a:lnTo>
                    <a:pt x="54610" y="77469"/>
                  </a:lnTo>
                  <a:lnTo>
                    <a:pt x="54610" y="73660"/>
                  </a:lnTo>
                  <a:close/>
                </a:path>
                <a:path w="54610" h="890270">
                  <a:moveTo>
                    <a:pt x="54610" y="77470"/>
                  </a:moveTo>
                  <a:lnTo>
                    <a:pt x="0" y="77470"/>
                  </a:lnTo>
                  <a:lnTo>
                    <a:pt x="0" y="83819"/>
                  </a:lnTo>
                  <a:lnTo>
                    <a:pt x="54610" y="83819"/>
                  </a:lnTo>
                  <a:lnTo>
                    <a:pt x="54610" y="77470"/>
                  </a:lnTo>
                  <a:close/>
                </a:path>
                <a:path w="54610" h="890270">
                  <a:moveTo>
                    <a:pt x="54610" y="83820"/>
                  </a:moveTo>
                  <a:lnTo>
                    <a:pt x="0" y="83820"/>
                  </a:lnTo>
                  <a:lnTo>
                    <a:pt x="0" y="90169"/>
                  </a:lnTo>
                  <a:lnTo>
                    <a:pt x="54610" y="90169"/>
                  </a:lnTo>
                  <a:lnTo>
                    <a:pt x="54610" y="83820"/>
                  </a:lnTo>
                  <a:close/>
                </a:path>
                <a:path w="54610" h="890270">
                  <a:moveTo>
                    <a:pt x="54610" y="90170"/>
                  </a:moveTo>
                  <a:lnTo>
                    <a:pt x="0" y="90170"/>
                  </a:lnTo>
                  <a:lnTo>
                    <a:pt x="0" y="92709"/>
                  </a:lnTo>
                  <a:lnTo>
                    <a:pt x="54610" y="92709"/>
                  </a:lnTo>
                  <a:lnTo>
                    <a:pt x="54610" y="90170"/>
                  </a:lnTo>
                  <a:close/>
                </a:path>
                <a:path w="54610" h="890270">
                  <a:moveTo>
                    <a:pt x="54610" y="92710"/>
                  </a:moveTo>
                  <a:lnTo>
                    <a:pt x="0" y="92710"/>
                  </a:lnTo>
                  <a:lnTo>
                    <a:pt x="0" y="96519"/>
                  </a:lnTo>
                  <a:lnTo>
                    <a:pt x="54610" y="96519"/>
                  </a:lnTo>
                  <a:lnTo>
                    <a:pt x="54610" y="92710"/>
                  </a:lnTo>
                  <a:close/>
                </a:path>
                <a:path w="54610" h="890270">
                  <a:moveTo>
                    <a:pt x="54610" y="96520"/>
                  </a:moveTo>
                  <a:lnTo>
                    <a:pt x="0" y="96520"/>
                  </a:lnTo>
                  <a:lnTo>
                    <a:pt x="0" y="102869"/>
                  </a:lnTo>
                  <a:lnTo>
                    <a:pt x="54610" y="102869"/>
                  </a:lnTo>
                  <a:lnTo>
                    <a:pt x="54610" y="96520"/>
                  </a:lnTo>
                  <a:close/>
                </a:path>
                <a:path w="54610" h="890270">
                  <a:moveTo>
                    <a:pt x="54610" y="102870"/>
                  </a:moveTo>
                  <a:lnTo>
                    <a:pt x="0" y="102870"/>
                  </a:lnTo>
                  <a:lnTo>
                    <a:pt x="0" y="109219"/>
                  </a:lnTo>
                  <a:lnTo>
                    <a:pt x="54610" y="109219"/>
                  </a:lnTo>
                  <a:lnTo>
                    <a:pt x="54610" y="102870"/>
                  </a:lnTo>
                  <a:close/>
                </a:path>
                <a:path w="54610" h="890270">
                  <a:moveTo>
                    <a:pt x="54610" y="109220"/>
                  </a:moveTo>
                  <a:lnTo>
                    <a:pt x="0" y="109220"/>
                  </a:lnTo>
                  <a:lnTo>
                    <a:pt x="0" y="111759"/>
                  </a:lnTo>
                  <a:lnTo>
                    <a:pt x="54610" y="111759"/>
                  </a:lnTo>
                  <a:lnTo>
                    <a:pt x="54610" y="109220"/>
                  </a:lnTo>
                  <a:close/>
                </a:path>
                <a:path w="54610" h="890270">
                  <a:moveTo>
                    <a:pt x="54610" y="111760"/>
                  </a:moveTo>
                  <a:lnTo>
                    <a:pt x="0" y="111760"/>
                  </a:lnTo>
                  <a:lnTo>
                    <a:pt x="0" y="118109"/>
                  </a:lnTo>
                  <a:lnTo>
                    <a:pt x="54610" y="118109"/>
                  </a:lnTo>
                  <a:lnTo>
                    <a:pt x="54610" y="111760"/>
                  </a:lnTo>
                  <a:close/>
                </a:path>
                <a:path w="54610" h="890270">
                  <a:moveTo>
                    <a:pt x="54610" y="118110"/>
                  </a:moveTo>
                  <a:lnTo>
                    <a:pt x="0" y="118110"/>
                  </a:lnTo>
                  <a:lnTo>
                    <a:pt x="0" y="128269"/>
                  </a:lnTo>
                  <a:lnTo>
                    <a:pt x="54610" y="128269"/>
                  </a:lnTo>
                  <a:lnTo>
                    <a:pt x="54610" y="118110"/>
                  </a:lnTo>
                  <a:close/>
                </a:path>
                <a:path w="54610" h="890270">
                  <a:moveTo>
                    <a:pt x="54610" y="128270"/>
                  </a:moveTo>
                  <a:lnTo>
                    <a:pt x="0" y="128270"/>
                  </a:lnTo>
                  <a:lnTo>
                    <a:pt x="0" y="130809"/>
                  </a:lnTo>
                  <a:lnTo>
                    <a:pt x="54610" y="130809"/>
                  </a:lnTo>
                  <a:lnTo>
                    <a:pt x="54610" y="128270"/>
                  </a:lnTo>
                  <a:close/>
                </a:path>
                <a:path w="54610" h="890270">
                  <a:moveTo>
                    <a:pt x="54610" y="130810"/>
                  </a:moveTo>
                  <a:lnTo>
                    <a:pt x="0" y="130810"/>
                  </a:lnTo>
                  <a:lnTo>
                    <a:pt x="0" y="134619"/>
                  </a:lnTo>
                  <a:lnTo>
                    <a:pt x="54610" y="134619"/>
                  </a:lnTo>
                  <a:lnTo>
                    <a:pt x="54610" y="130810"/>
                  </a:lnTo>
                  <a:close/>
                </a:path>
                <a:path w="54610" h="890270">
                  <a:moveTo>
                    <a:pt x="54610" y="134620"/>
                  </a:moveTo>
                  <a:lnTo>
                    <a:pt x="0" y="134620"/>
                  </a:lnTo>
                  <a:lnTo>
                    <a:pt x="0" y="143509"/>
                  </a:lnTo>
                  <a:lnTo>
                    <a:pt x="54610" y="143509"/>
                  </a:lnTo>
                  <a:lnTo>
                    <a:pt x="54610" y="134620"/>
                  </a:lnTo>
                  <a:close/>
                </a:path>
                <a:path w="54610" h="890270">
                  <a:moveTo>
                    <a:pt x="54610" y="143510"/>
                  </a:moveTo>
                  <a:lnTo>
                    <a:pt x="0" y="143510"/>
                  </a:lnTo>
                  <a:lnTo>
                    <a:pt x="0" y="147319"/>
                  </a:lnTo>
                  <a:lnTo>
                    <a:pt x="54610" y="147319"/>
                  </a:lnTo>
                  <a:lnTo>
                    <a:pt x="54610" y="143510"/>
                  </a:lnTo>
                  <a:close/>
                </a:path>
                <a:path w="54610" h="890270">
                  <a:moveTo>
                    <a:pt x="54610" y="147320"/>
                  </a:moveTo>
                  <a:lnTo>
                    <a:pt x="0" y="147320"/>
                  </a:lnTo>
                  <a:lnTo>
                    <a:pt x="0" y="149859"/>
                  </a:lnTo>
                  <a:lnTo>
                    <a:pt x="54610" y="149859"/>
                  </a:lnTo>
                  <a:lnTo>
                    <a:pt x="54610" y="147320"/>
                  </a:lnTo>
                  <a:close/>
                </a:path>
                <a:path w="54610" h="890270">
                  <a:moveTo>
                    <a:pt x="54610" y="149860"/>
                  </a:moveTo>
                  <a:lnTo>
                    <a:pt x="0" y="149860"/>
                  </a:lnTo>
                  <a:lnTo>
                    <a:pt x="0" y="160019"/>
                  </a:lnTo>
                  <a:lnTo>
                    <a:pt x="54610" y="160019"/>
                  </a:lnTo>
                  <a:lnTo>
                    <a:pt x="54610" y="149860"/>
                  </a:lnTo>
                  <a:close/>
                </a:path>
                <a:path w="54610" h="890270">
                  <a:moveTo>
                    <a:pt x="54610" y="160020"/>
                  </a:moveTo>
                  <a:lnTo>
                    <a:pt x="0" y="160020"/>
                  </a:lnTo>
                  <a:lnTo>
                    <a:pt x="0" y="162559"/>
                  </a:lnTo>
                  <a:lnTo>
                    <a:pt x="54610" y="162559"/>
                  </a:lnTo>
                  <a:lnTo>
                    <a:pt x="54610" y="160020"/>
                  </a:lnTo>
                  <a:close/>
                </a:path>
                <a:path w="54610" h="890270">
                  <a:moveTo>
                    <a:pt x="54610" y="162560"/>
                  </a:moveTo>
                  <a:lnTo>
                    <a:pt x="0" y="162560"/>
                  </a:lnTo>
                  <a:lnTo>
                    <a:pt x="0" y="166369"/>
                  </a:lnTo>
                  <a:lnTo>
                    <a:pt x="54610" y="166369"/>
                  </a:lnTo>
                  <a:lnTo>
                    <a:pt x="54610" y="162560"/>
                  </a:lnTo>
                  <a:close/>
                </a:path>
                <a:path w="54610" h="890270">
                  <a:moveTo>
                    <a:pt x="54610" y="166370"/>
                  </a:moveTo>
                  <a:lnTo>
                    <a:pt x="0" y="166370"/>
                  </a:lnTo>
                  <a:lnTo>
                    <a:pt x="0" y="168909"/>
                  </a:lnTo>
                  <a:lnTo>
                    <a:pt x="54610" y="168909"/>
                  </a:lnTo>
                  <a:lnTo>
                    <a:pt x="54610" y="166370"/>
                  </a:lnTo>
                  <a:close/>
                </a:path>
                <a:path w="54610" h="890270">
                  <a:moveTo>
                    <a:pt x="54610" y="168910"/>
                  </a:moveTo>
                  <a:lnTo>
                    <a:pt x="0" y="168910"/>
                  </a:lnTo>
                  <a:lnTo>
                    <a:pt x="0" y="172719"/>
                  </a:lnTo>
                  <a:lnTo>
                    <a:pt x="54610" y="172719"/>
                  </a:lnTo>
                  <a:lnTo>
                    <a:pt x="54610" y="168910"/>
                  </a:lnTo>
                  <a:close/>
                </a:path>
                <a:path w="54610" h="890270">
                  <a:moveTo>
                    <a:pt x="54610" y="172720"/>
                  </a:moveTo>
                  <a:lnTo>
                    <a:pt x="0" y="172720"/>
                  </a:lnTo>
                  <a:lnTo>
                    <a:pt x="0" y="175259"/>
                  </a:lnTo>
                  <a:lnTo>
                    <a:pt x="54610" y="175259"/>
                  </a:lnTo>
                  <a:lnTo>
                    <a:pt x="54610" y="172720"/>
                  </a:lnTo>
                  <a:close/>
                </a:path>
                <a:path w="54610" h="890270">
                  <a:moveTo>
                    <a:pt x="54610" y="175260"/>
                  </a:moveTo>
                  <a:lnTo>
                    <a:pt x="0" y="175260"/>
                  </a:lnTo>
                  <a:lnTo>
                    <a:pt x="0" y="179069"/>
                  </a:lnTo>
                  <a:lnTo>
                    <a:pt x="54610" y="179069"/>
                  </a:lnTo>
                  <a:lnTo>
                    <a:pt x="54610" y="175260"/>
                  </a:lnTo>
                  <a:close/>
                </a:path>
                <a:path w="54610" h="890270">
                  <a:moveTo>
                    <a:pt x="54610" y="179070"/>
                  </a:moveTo>
                  <a:lnTo>
                    <a:pt x="0" y="179070"/>
                  </a:lnTo>
                  <a:lnTo>
                    <a:pt x="0" y="185419"/>
                  </a:lnTo>
                  <a:lnTo>
                    <a:pt x="54610" y="185419"/>
                  </a:lnTo>
                  <a:lnTo>
                    <a:pt x="54610" y="179070"/>
                  </a:lnTo>
                  <a:close/>
                </a:path>
                <a:path w="54610" h="890270">
                  <a:moveTo>
                    <a:pt x="54610" y="185420"/>
                  </a:moveTo>
                  <a:lnTo>
                    <a:pt x="0" y="185420"/>
                  </a:lnTo>
                  <a:lnTo>
                    <a:pt x="0" y="187959"/>
                  </a:lnTo>
                  <a:lnTo>
                    <a:pt x="54610" y="187959"/>
                  </a:lnTo>
                  <a:lnTo>
                    <a:pt x="54610" y="185420"/>
                  </a:lnTo>
                  <a:close/>
                </a:path>
                <a:path w="54610" h="890270">
                  <a:moveTo>
                    <a:pt x="54610" y="187960"/>
                  </a:moveTo>
                  <a:lnTo>
                    <a:pt x="0" y="187960"/>
                  </a:lnTo>
                  <a:lnTo>
                    <a:pt x="0" y="191769"/>
                  </a:lnTo>
                  <a:lnTo>
                    <a:pt x="54610" y="191769"/>
                  </a:lnTo>
                  <a:lnTo>
                    <a:pt x="54610" y="187960"/>
                  </a:lnTo>
                  <a:close/>
                </a:path>
                <a:path w="54610" h="890270">
                  <a:moveTo>
                    <a:pt x="54610" y="191770"/>
                  </a:moveTo>
                  <a:lnTo>
                    <a:pt x="0" y="191770"/>
                  </a:lnTo>
                  <a:lnTo>
                    <a:pt x="0" y="200659"/>
                  </a:lnTo>
                  <a:lnTo>
                    <a:pt x="54610" y="200659"/>
                  </a:lnTo>
                  <a:lnTo>
                    <a:pt x="54610" y="191770"/>
                  </a:lnTo>
                  <a:close/>
                </a:path>
                <a:path w="54610" h="890270">
                  <a:moveTo>
                    <a:pt x="54610" y="200660"/>
                  </a:moveTo>
                  <a:lnTo>
                    <a:pt x="0" y="200660"/>
                  </a:lnTo>
                  <a:lnTo>
                    <a:pt x="0" y="204469"/>
                  </a:lnTo>
                  <a:lnTo>
                    <a:pt x="54610" y="204469"/>
                  </a:lnTo>
                  <a:lnTo>
                    <a:pt x="54610" y="200660"/>
                  </a:lnTo>
                  <a:close/>
                </a:path>
                <a:path w="54610" h="890270">
                  <a:moveTo>
                    <a:pt x="54610" y="204470"/>
                  </a:moveTo>
                  <a:lnTo>
                    <a:pt x="0" y="204470"/>
                  </a:lnTo>
                  <a:lnTo>
                    <a:pt x="0" y="207009"/>
                  </a:lnTo>
                  <a:lnTo>
                    <a:pt x="54610" y="207009"/>
                  </a:lnTo>
                  <a:lnTo>
                    <a:pt x="54610" y="204470"/>
                  </a:lnTo>
                  <a:close/>
                </a:path>
                <a:path w="54610" h="890270">
                  <a:moveTo>
                    <a:pt x="54610" y="207010"/>
                  </a:moveTo>
                  <a:lnTo>
                    <a:pt x="0" y="207010"/>
                  </a:lnTo>
                  <a:lnTo>
                    <a:pt x="0" y="210819"/>
                  </a:lnTo>
                  <a:lnTo>
                    <a:pt x="54610" y="210819"/>
                  </a:lnTo>
                  <a:lnTo>
                    <a:pt x="54610" y="207010"/>
                  </a:lnTo>
                  <a:close/>
                </a:path>
                <a:path w="54610" h="890270">
                  <a:moveTo>
                    <a:pt x="54610" y="210820"/>
                  </a:moveTo>
                  <a:lnTo>
                    <a:pt x="0" y="210820"/>
                  </a:lnTo>
                  <a:lnTo>
                    <a:pt x="0" y="213359"/>
                  </a:lnTo>
                  <a:lnTo>
                    <a:pt x="54610" y="213359"/>
                  </a:lnTo>
                  <a:lnTo>
                    <a:pt x="54610" y="210820"/>
                  </a:lnTo>
                  <a:close/>
                </a:path>
                <a:path w="54610" h="890270">
                  <a:moveTo>
                    <a:pt x="54610" y="213360"/>
                  </a:moveTo>
                  <a:lnTo>
                    <a:pt x="0" y="213360"/>
                  </a:lnTo>
                  <a:lnTo>
                    <a:pt x="0" y="219709"/>
                  </a:lnTo>
                  <a:lnTo>
                    <a:pt x="54610" y="219709"/>
                  </a:lnTo>
                  <a:lnTo>
                    <a:pt x="54610" y="213360"/>
                  </a:lnTo>
                  <a:close/>
                </a:path>
                <a:path w="54610" h="890270">
                  <a:moveTo>
                    <a:pt x="54610" y="219710"/>
                  </a:moveTo>
                  <a:lnTo>
                    <a:pt x="0" y="219710"/>
                  </a:lnTo>
                  <a:lnTo>
                    <a:pt x="0" y="226059"/>
                  </a:lnTo>
                  <a:lnTo>
                    <a:pt x="54610" y="226059"/>
                  </a:lnTo>
                  <a:lnTo>
                    <a:pt x="54610" y="219710"/>
                  </a:lnTo>
                  <a:close/>
                </a:path>
                <a:path w="54610" h="890270">
                  <a:moveTo>
                    <a:pt x="54610" y="226060"/>
                  </a:moveTo>
                  <a:lnTo>
                    <a:pt x="0" y="226060"/>
                  </a:lnTo>
                  <a:lnTo>
                    <a:pt x="0" y="229869"/>
                  </a:lnTo>
                  <a:lnTo>
                    <a:pt x="54610" y="229869"/>
                  </a:lnTo>
                  <a:lnTo>
                    <a:pt x="54610" y="226060"/>
                  </a:lnTo>
                  <a:close/>
                </a:path>
                <a:path w="54610" h="890270">
                  <a:moveTo>
                    <a:pt x="54610" y="229870"/>
                  </a:moveTo>
                  <a:lnTo>
                    <a:pt x="0" y="229870"/>
                  </a:lnTo>
                  <a:lnTo>
                    <a:pt x="0" y="232409"/>
                  </a:lnTo>
                  <a:lnTo>
                    <a:pt x="54610" y="232409"/>
                  </a:lnTo>
                  <a:lnTo>
                    <a:pt x="54610" y="229870"/>
                  </a:lnTo>
                  <a:close/>
                </a:path>
                <a:path w="54610" h="890270">
                  <a:moveTo>
                    <a:pt x="54610" y="232410"/>
                  </a:moveTo>
                  <a:lnTo>
                    <a:pt x="0" y="232410"/>
                  </a:lnTo>
                  <a:lnTo>
                    <a:pt x="0" y="236219"/>
                  </a:lnTo>
                  <a:lnTo>
                    <a:pt x="54610" y="236219"/>
                  </a:lnTo>
                  <a:lnTo>
                    <a:pt x="54610" y="232410"/>
                  </a:lnTo>
                  <a:close/>
                </a:path>
                <a:path w="54610" h="890270">
                  <a:moveTo>
                    <a:pt x="54610" y="236220"/>
                  </a:moveTo>
                  <a:lnTo>
                    <a:pt x="0" y="236220"/>
                  </a:lnTo>
                  <a:lnTo>
                    <a:pt x="0" y="238759"/>
                  </a:lnTo>
                  <a:lnTo>
                    <a:pt x="54610" y="238759"/>
                  </a:lnTo>
                  <a:lnTo>
                    <a:pt x="54610" y="236220"/>
                  </a:lnTo>
                  <a:close/>
                </a:path>
                <a:path w="54610" h="890270">
                  <a:moveTo>
                    <a:pt x="54610" y="238760"/>
                  </a:moveTo>
                  <a:lnTo>
                    <a:pt x="0" y="238760"/>
                  </a:lnTo>
                  <a:lnTo>
                    <a:pt x="0" y="242569"/>
                  </a:lnTo>
                  <a:lnTo>
                    <a:pt x="54610" y="242569"/>
                  </a:lnTo>
                  <a:lnTo>
                    <a:pt x="54610" y="238760"/>
                  </a:lnTo>
                  <a:close/>
                </a:path>
                <a:path w="54610" h="890270">
                  <a:moveTo>
                    <a:pt x="54610" y="242570"/>
                  </a:moveTo>
                  <a:lnTo>
                    <a:pt x="0" y="242570"/>
                  </a:lnTo>
                  <a:lnTo>
                    <a:pt x="0" y="245109"/>
                  </a:lnTo>
                  <a:lnTo>
                    <a:pt x="54610" y="245109"/>
                  </a:lnTo>
                  <a:lnTo>
                    <a:pt x="54610" y="242570"/>
                  </a:lnTo>
                  <a:close/>
                </a:path>
                <a:path w="54610" h="890270">
                  <a:moveTo>
                    <a:pt x="54610" y="245110"/>
                  </a:moveTo>
                  <a:lnTo>
                    <a:pt x="0" y="245110"/>
                  </a:lnTo>
                  <a:lnTo>
                    <a:pt x="0" y="248919"/>
                  </a:lnTo>
                  <a:lnTo>
                    <a:pt x="54610" y="248919"/>
                  </a:lnTo>
                  <a:lnTo>
                    <a:pt x="54610" y="245110"/>
                  </a:lnTo>
                  <a:close/>
                </a:path>
                <a:path w="54610" h="890270">
                  <a:moveTo>
                    <a:pt x="54610" y="248920"/>
                  </a:moveTo>
                  <a:lnTo>
                    <a:pt x="0" y="248920"/>
                  </a:lnTo>
                  <a:lnTo>
                    <a:pt x="0" y="251459"/>
                  </a:lnTo>
                  <a:lnTo>
                    <a:pt x="54610" y="251459"/>
                  </a:lnTo>
                  <a:lnTo>
                    <a:pt x="54610" y="248920"/>
                  </a:lnTo>
                  <a:close/>
                </a:path>
                <a:path w="54610" h="890270">
                  <a:moveTo>
                    <a:pt x="54610" y="251460"/>
                  </a:moveTo>
                  <a:lnTo>
                    <a:pt x="0" y="251460"/>
                  </a:lnTo>
                  <a:lnTo>
                    <a:pt x="0" y="261619"/>
                  </a:lnTo>
                  <a:lnTo>
                    <a:pt x="54610" y="261619"/>
                  </a:lnTo>
                  <a:lnTo>
                    <a:pt x="54610" y="251460"/>
                  </a:lnTo>
                  <a:close/>
                </a:path>
                <a:path w="54610" h="890270">
                  <a:moveTo>
                    <a:pt x="54610" y="261620"/>
                  </a:moveTo>
                  <a:lnTo>
                    <a:pt x="0" y="261620"/>
                  </a:lnTo>
                  <a:lnTo>
                    <a:pt x="0" y="264159"/>
                  </a:lnTo>
                  <a:lnTo>
                    <a:pt x="54610" y="264159"/>
                  </a:lnTo>
                  <a:lnTo>
                    <a:pt x="54610" y="261620"/>
                  </a:lnTo>
                  <a:close/>
                </a:path>
                <a:path w="54610" h="890270">
                  <a:moveTo>
                    <a:pt x="54610" y="264160"/>
                  </a:moveTo>
                  <a:lnTo>
                    <a:pt x="0" y="264160"/>
                  </a:lnTo>
                  <a:lnTo>
                    <a:pt x="0" y="267969"/>
                  </a:lnTo>
                  <a:lnTo>
                    <a:pt x="54610" y="267969"/>
                  </a:lnTo>
                  <a:lnTo>
                    <a:pt x="54610" y="264160"/>
                  </a:lnTo>
                  <a:close/>
                </a:path>
                <a:path w="54610" h="890270">
                  <a:moveTo>
                    <a:pt x="54610" y="267970"/>
                  </a:moveTo>
                  <a:lnTo>
                    <a:pt x="0" y="267970"/>
                  </a:lnTo>
                  <a:lnTo>
                    <a:pt x="0" y="270509"/>
                  </a:lnTo>
                  <a:lnTo>
                    <a:pt x="54610" y="270509"/>
                  </a:lnTo>
                  <a:lnTo>
                    <a:pt x="54610" y="267970"/>
                  </a:lnTo>
                  <a:close/>
                </a:path>
                <a:path w="54610" h="890270">
                  <a:moveTo>
                    <a:pt x="54610" y="270510"/>
                  </a:moveTo>
                  <a:lnTo>
                    <a:pt x="0" y="270510"/>
                  </a:lnTo>
                  <a:lnTo>
                    <a:pt x="0" y="280669"/>
                  </a:lnTo>
                  <a:lnTo>
                    <a:pt x="54610" y="280669"/>
                  </a:lnTo>
                  <a:lnTo>
                    <a:pt x="54610" y="270510"/>
                  </a:lnTo>
                  <a:close/>
                </a:path>
                <a:path w="54610" h="890270">
                  <a:moveTo>
                    <a:pt x="54610" y="280670"/>
                  </a:moveTo>
                  <a:lnTo>
                    <a:pt x="0" y="280670"/>
                  </a:lnTo>
                  <a:lnTo>
                    <a:pt x="0" y="283209"/>
                  </a:lnTo>
                  <a:lnTo>
                    <a:pt x="54610" y="283209"/>
                  </a:lnTo>
                  <a:lnTo>
                    <a:pt x="54610" y="280670"/>
                  </a:lnTo>
                  <a:close/>
                </a:path>
                <a:path w="54610" h="890270">
                  <a:moveTo>
                    <a:pt x="54610" y="283210"/>
                  </a:moveTo>
                  <a:lnTo>
                    <a:pt x="0" y="283210"/>
                  </a:lnTo>
                  <a:lnTo>
                    <a:pt x="0" y="289559"/>
                  </a:lnTo>
                  <a:lnTo>
                    <a:pt x="54610" y="289559"/>
                  </a:lnTo>
                  <a:lnTo>
                    <a:pt x="54610" y="283210"/>
                  </a:lnTo>
                  <a:close/>
                </a:path>
                <a:path w="54610" h="890270">
                  <a:moveTo>
                    <a:pt x="54610" y="289560"/>
                  </a:moveTo>
                  <a:lnTo>
                    <a:pt x="0" y="289560"/>
                  </a:lnTo>
                  <a:lnTo>
                    <a:pt x="0" y="293369"/>
                  </a:lnTo>
                  <a:lnTo>
                    <a:pt x="54610" y="293369"/>
                  </a:lnTo>
                  <a:lnTo>
                    <a:pt x="54610" y="289560"/>
                  </a:lnTo>
                  <a:close/>
                </a:path>
                <a:path w="54610" h="890270">
                  <a:moveTo>
                    <a:pt x="54610" y="293370"/>
                  </a:moveTo>
                  <a:lnTo>
                    <a:pt x="0" y="293370"/>
                  </a:lnTo>
                  <a:lnTo>
                    <a:pt x="0" y="302259"/>
                  </a:lnTo>
                  <a:lnTo>
                    <a:pt x="54610" y="302259"/>
                  </a:lnTo>
                  <a:lnTo>
                    <a:pt x="54610" y="293370"/>
                  </a:lnTo>
                  <a:close/>
                </a:path>
                <a:path w="54610" h="890270">
                  <a:moveTo>
                    <a:pt x="54610" y="302260"/>
                  </a:moveTo>
                  <a:lnTo>
                    <a:pt x="0" y="302260"/>
                  </a:lnTo>
                  <a:lnTo>
                    <a:pt x="0" y="308609"/>
                  </a:lnTo>
                  <a:lnTo>
                    <a:pt x="54610" y="308609"/>
                  </a:lnTo>
                  <a:lnTo>
                    <a:pt x="54610" y="302260"/>
                  </a:lnTo>
                  <a:close/>
                </a:path>
                <a:path w="54610" h="890270">
                  <a:moveTo>
                    <a:pt x="54610" y="308610"/>
                  </a:moveTo>
                  <a:lnTo>
                    <a:pt x="0" y="308610"/>
                  </a:lnTo>
                  <a:lnTo>
                    <a:pt x="0" y="312419"/>
                  </a:lnTo>
                  <a:lnTo>
                    <a:pt x="54610" y="312419"/>
                  </a:lnTo>
                  <a:lnTo>
                    <a:pt x="54610" y="308610"/>
                  </a:lnTo>
                  <a:close/>
                </a:path>
                <a:path w="54610" h="890270">
                  <a:moveTo>
                    <a:pt x="54610" y="312420"/>
                  </a:moveTo>
                  <a:lnTo>
                    <a:pt x="0" y="312420"/>
                  </a:lnTo>
                  <a:lnTo>
                    <a:pt x="0" y="314959"/>
                  </a:lnTo>
                  <a:lnTo>
                    <a:pt x="54610" y="314959"/>
                  </a:lnTo>
                  <a:lnTo>
                    <a:pt x="54610" y="312420"/>
                  </a:lnTo>
                  <a:close/>
                </a:path>
                <a:path w="54610" h="890270">
                  <a:moveTo>
                    <a:pt x="54610" y="314960"/>
                  </a:moveTo>
                  <a:lnTo>
                    <a:pt x="0" y="314960"/>
                  </a:lnTo>
                  <a:lnTo>
                    <a:pt x="0" y="321309"/>
                  </a:lnTo>
                  <a:lnTo>
                    <a:pt x="54610" y="321309"/>
                  </a:lnTo>
                  <a:lnTo>
                    <a:pt x="54610" y="314960"/>
                  </a:lnTo>
                  <a:close/>
                </a:path>
                <a:path w="54610" h="890270">
                  <a:moveTo>
                    <a:pt x="54610" y="321310"/>
                  </a:moveTo>
                  <a:lnTo>
                    <a:pt x="0" y="321310"/>
                  </a:lnTo>
                  <a:lnTo>
                    <a:pt x="0" y="325119"/>
                  </a:lnTo>
                  <a:lnTo>
                    <a:pt x="54610" y="325119"/>
                  </a:lnTo>
                  <a:lnTo>
                    <a:pt x="54610" y="321310"/>
                  </a:lnTo>
                  <a:close/>
                </a:path>
                <a:path w="54610" h="890270">
                  <a:moveTo>
                    <a:pt x="54610" y="325120"/>
                  </a:moveTo>
                  <a:lnTo>
                    <a:pt x="0" y="325120"/>
                  </a:lnTo>
                  <a:lnTo>
                    <a:pt x="0" y="327659"/>
                  </a:lnTo>
                  <a:lnTo>
                    <a:pt x="54610" y="327659"/>
                  </a:lnTo>
                  <a:lnTo>
                    <a:pt x="54610" y="325120"/>
                  </a:lnTo>
                  <a:close/>
                </a:path>
                <a:path w="54610" h="890270">
                  <a:moveTo>
                    <a:pt x="54610" y="327660"/>
                  </a:moveTo>
                  <a:lnTo>
                    <a:pt x="0" y="327660"/>
                  </a:lnTo>
                  <a:lnTo>
                    <a:pt x="0" y="331469"/>
                  </a:lnTo>
                  <a:lnTo>
                    <a:pt x="54610" y="331469"/>
                  </a:lnTo>
                  <a:lnTo>
                    <a:pt x="54610" y="327660"/>
                  </a:lnTo>
                  <a:close/>
                </a:path>
                <a:path w="54610" h="890270">
                  <a:moveTo>
                    <a:pt x="54610" y="331470"/>
                  </a:moveTo>
                  <a:lnTo>
                    <a:pt x="0" y="331470"/>
                  </a:lnTo>
                  <a:lnTo>
                    <a:pt x="0" y="334009"/>
                  </a:lnTo>
                  <a:lnTo>
                    <a:pt x="54610" y="334009"/>
                  </a:lnTo>
                  <a:lnTo>
                    <a:pt x="54610" y="331470"/>
                  </a:lnTo>
                  <a:close/>
                </a:path>
                <a:path w="54610" h="890270">
                  <a:moveTo>
                    <a:pt x="54610" y="334010"/>
                  </a:moveTo>
                  <a:lnTo>
                    <a:pt x="0" y="334010"/>
                  </a:lnTo>
                  <a:lnTo>
                    <a:pt x="0" y="346709"/>
                  </a:lnTo>
                  <a:lnTo>
                    <a:pt x="54610" y="346709"/>
                  </a:lnTo>
                  <a:lnTo>
                    <a:pt x="54610" y="334010"/>
                  </a:lnTo>
                  <a:close/>
                </a:path>
                <a:path w="54610" h="890270">
                  <a:moveTo>
                    <a:pt x="54610" y="346710"/>
                  </a:moveTo>
                  <a:lnTo>
                    <a:pt x="0" y="346710"/>
                  </a:lnTo>
                  <a:lnTo>
                    <a:pt x="0" y="356869"/>
                  </a:lnTo>
                  <a:lnTo>
                    <a:pt x="54610" y="356869"/>
                  </a:lnTo>
                  <a:lnTo>
                    <a:pt x="54610" y="346710"/>
                  </a:lnTo>
                  <a:close/>
                </a:path>
                <a:path w="54610" h="890270">
                  <a:moveTo>
                    <a:pt x="54610" y="356870"/>
                  </a:moveTo>
                  <a:lnTo>
                    <a:pt x="0" y="356870"/>
                  </a:lnTo>
                  <a:lnTo>
                    <a:pt x="0" y="359409"/>
                  </a:lnTo>
                  <a:lnTo>
                    <a:pt x="54610" y="359409"/>
                  </a:lnTo>
                  <a:lnTo>
                    <a:pt x="54610" y="356870"/>
                  </a:lnTo>
                  <a:close/>
                </a:path>
                <a:path w="54610" h="890270">
                  <a:moveTo>
                    <a:pt x="54610" y="359410"/>
                  </a:moveTo>
                  <a:lnTo>
                    <a:pt x="0" y="359410"/>
                  </a:lnTo>
                  <a:lnTo>
                    <a:pt x="0" y="369569"/>
                  </a:lnTo>
                  <a:lnTo>
                    <a:pt x="54610" y="369569"/>
                  </a:lnTo>
                  <a:lnTo>
                    <a:pt x="54610" y="359410"/>
                  </a:lnTo>
                  <a:close/>
                </a:path>
                <a:path w="54610" h="890270">
                  <a:moveTo>
                    <a:pt x="54610" y="369570"/>
                  </a:moveTo>
                  <a:lnTo>
                    <a:pt x="0" y="369570"/>
                  </a:lnTo>
                  <a:lnTo>
                    <a:pt x="0" y="382269"/>
                  </a:lnTo>
                  <a:lnTo>
                    <a:pt x="54610" y="382269"/>
                  </a:lnTo>
                  <a:lnTo>
                    <a:pt x="54610" y="369570"/>
                  </a:lnTo>
                  <a:close/>
                </a:path>
                <a:path w="54610" h="890270">
                  <a:moveTo>
                    <a:pt x="54610" y="382270"/>
                  </a:moveTo>
                  <a:lnTo>
                    <a:pt x="0" y="382270"/>
                  </a:lnTo>
                  <a:lnTo>
                    <a:pt x="0" y="384809"/>
                  </a:lnTo>
                  <a:lnTo>
                    <a:pt x="54610" y="384809"/>
                  </a:lnTo>
                  <a:lnTo>
                    <a:pt x="54610" y="382270"/>
                  </a:lnTo>
                  <a:close/>
                </a:path>
                <a:path w="54610" h="890270">
                  <a:moveTo>
                    <a:pt x="54610" y="384810"/>
                  </a:moveTo>
                  <a:lnTo>
                    <a:pt x="0" y="384810"/>
                  </a:lnTo>
                  <a:lnTo>
                    <a:pt x="0" y="391159"/>
                  </a:lnTo>
                  <a:lnTo>
                    <a:pt x="54610" y="391159"/>
                  </a:lnTo>
                  <a:lnTo>
                    <a:pt x="54610" y="384810"/>
                  </a:lnTo>
                  <a:close/>
                </a:path>
                <a:path w="54610" h="890270">
                  <a:moveTo>
                    <a:pt x="54610" y="391160"/>
                  </a:moveTo>
                  <a:lnTo>
                    <a:pt x="0" y="391160"/>
                  </a:lnTo>
                  <a:lnTo>
                    <a:pt x="0" y="397509"/>
                  </a:lnTo>
                  <a:lnTo>
                    <a:pt x="54610" y="397509"/>
                  </a:lnTo>
                  <a:lnTo>
                    <a:pt x="54610" y="391160"/>
                  </a:lnTo>
                  <a:close/>
                </a:path>
                <a:path w="54610" h="890270">
                  <a:moveTo>
                    <a:pt x="54610" y="397510"/>
                  </a:moveTo>
                  <a:lnTo>
                    <a:pt x="0" y="397510"/>
                  </a:lnTo>
                  <a:lnTo>
                    <a:pt x="0" y="401319"/>
                  </a:lnTo>
                  <a:lnTo>
                    <a:pt x="54610" y="401319"/>
                  </a:lnTo>
                  <a:lnTo>
                    <a:pt x="54610" y="397510"/>
                  </a:lnTo>
                  <a:close/>
                </a:path>
                <a:path w="54610" h="890270">
                  <a:moveTo>
                    <a:pt x="54610" y="401320"/>
                  </a:moveTo>
                  <a:lnTo>
                    <a:pt x="0" y="401320"/>
                  </a:lnTo>
                  <a:lnTo>
                    <a:pt x="0" y="410209"/>
                  </a:lnTo>
                  <a:lnTo>
                    <a:pt x="54610" y="410209"/>
                  </a:lnTo>
                  <a:lnTo>
                    <a:pt x="54610" y="401320"/>
                  </a:lnTo>
                  <a:close/>
                </a:path>
                <a:path w="54610" h="890270">
                  <a:moveTo>
                    <a:pt x="54610" y="410210"/>
                  </a:moveTo>
                  <a:lnTo>
                    <a:pt x="0" y="410210"/>
                  </a:lnTo>
                  <a:lnTo>
                    <a:pt x="0" y="414019"/>
                  </a:lnTo>
                  <a:lnTo>
                    <a:pt x="54610" y="414019"/>
                  </a:lnTo>
                  <a:lnTo>
                    <a:pt x="54610" y="410210"/>
                  </a:lnTo>
                  <a:close/>
                </a:path>
                <a:path w="54610" h="890270">
                  <a:moveTo>
                    <a:pt x="54610" y="414020"/>
                  </a:moveTo>
                  <a:lnTo>
                    <a:pt x="0" y="414020"/>
                  </a:lnTo>
                  <a:lnTo>
                    <a:pt x="0" y="416559"/>
                  </a:lnTo>
                  <a:lnTo>
                    <a:pt x="54610" y="416559"/>
                  </a:lnTo>
                  <a:lnTo>
                    <a:pt x="54610" y="414020"/>
                  </a:lnTo>
                  <a:close/>
                </a:path>
                <a:path w="54610" h="890270">
                  <a:moveTo>
                    <a:pt x="54610" y="416560"/>
                  </a:moveTo>
                  <a:lnTo>
                    <a:pt x="0" y="416560"/>
                  </a:lnTo>
                  <a:lnTo>
                    <a:pt x="0" y="420369"/>
                  </a:lnTo>
                  <a:lnTo>
                    <a:pt x="54610" y="420369"/>
                  </a:lnTo>
                  <a:lnTo>
                    <a:pt x="54610" y="416560"/>
                  </a:lnTo>
                  <a:close/>
                </a:path>
                <a:path w="54610" h="890270">
                  <a:moveTo>
                    <a:pt x="54610" y="420370"/>
                  </a:moveTo>
                  <a:lnTo>
                    <a:pt x="0" y="420370"/>
                  </a:lnTo>
                  <a:lnTo>
                    <a:pt x="0" y="422909"/>
                  </a:lnTo>
                  <a:lnTo>
                    <a:pt x="54610" y="422909"/>
                  </a:lnTo>
                  <a:lnTo>
                    <a:pt x="54610" y="420370"/>
                  </a:lnTo>
                  <a:close/>
                </a:path>
                <a:path w="54610" h="890270">
                  <a:moveTo>
                    <a:pt x="54610" y="422910"/>
                  </a:moveTo>
                  <a:lnTo>
                    <a:pt x="0" y="422910"/>
                  </a:lnTo>
                  <a:lnTo>
                    <a:pt x="0" y="429259"/>
                  </a:lnTo>
                  <a:lnTo>
                    <a:pt x="54610" y="429259"/>
                  </a:lnTo>
                  <a:lnTo>
                    <a:pt x="54610" y="422910"/>
                  </a:lnTo>
                  <a:close/>
                </a:path>
                <a:path w="54610" h="890270">
                  <a:moveTo>
                    <a:pt x="54610" y="429260"/>
                  </a:moveTo>
                  <a:lnTo>
                    <a:pt x="0" y="429260"/>
                  </a:lnTo>
                  <a:lnTo>
                    <a:pt x="0" y="433069"/>
                  </a:lnTo>
                  <a:lnTo>
                    <a:pt x="54610" y="433069"/>
                  </a:lnTo>
                  <a:lnTo>
                    <a:pt x="54610" y="429260"/>
                  </a:lnTo>
                  <a:close/>
                </a:path>
                <a:path w="54610" h="890270">
                  <a:moveTo>
                    <a:pt x="54610" y="433070"/>
                  </a:moveTo>
                  <a:lnTo>
                    <a:pt x="0" y="433070"/>
                  </a:lnTo>
                  <a:lnTo>
                    <a:pt x="0" y="435609"/>
                  </a:lnTo>
                  <a:lnTo>
                    <a:pt x="54610" y="435609"/>
                  </a:lnTo>
                  <a:lnTo>
                    <a:pt x="54610" y="433070"/>
                  </a:lnTo>
                  <a:close/>
                </a:path>
                <a:path w="54610" h="890270">
                  <a:moveTo>
                    <a:pt x="54610" y="435610"/>
                  </a:moveTo>
                  <a:lnTo>
                    <a:pt x="0" y="435610"/>
                  </a:lnTo>
                  <a:lnTo>
                    <a:pt x="0" y="441959"/>
                  </a:lnTo>
                  <a:lnTo>
                    <a:pt x="54610" y="441959"/>
                  </a:lnTo>
                  <a:lnTo>
                    <a:pt x="54610" y="435610"/>
                  </a:lnTo>
                  <a:close/>
                </a:path>
                <a:path w="54610" h="890270">
                  <a:moveTo>
                    <a:pt x="54610" y="441960"/>
                  </a:moveTo>
                  <a:lnTo>
                    <a:pt x="0" y="441960"/>
                  </a:lnTo>
                  <a:lnTo>
                    <a:pt x="0" y="445769"/>
                  </a:lnTo>
                  <a:lnTo>
                    <a:pt x="54610" y="445769"/>
                  </a:lnTo>
                  <a:lnTo>
                    <a:pt x="54610" y="441960"/>
                  </a:lnTo>
                  <a:close/>
                </a:path>
                <a:path w="54610" h="890270">
                  <a:moveTo>
                    <a:pt x="54610" y="445770"/>
                  </a:moveTo>
                  <a:lnTo>
                    <a:pt x="0" y="445770"/>
                  </a:lnTo>
                  <a:lnTo>
                    <a:pt x="0" y="448309"/>
                  </a:lnTo>
                  <a:lnTo>
                    <a:pt x="54610" y="448309"/>
                  </a:lnTo>
                  <a:lnTo>
                    <a:pt x="54610" y="445770"/>
                  </a:lnTo>
                  <a:close/>
                </a:path>
                <a:path w="54610" h="890270">
                  <a:moveTo>
                    <a:pt x="54610" y="448310"/>
                  </a:moveTo>
                  <a:lnTo>
                    <a:pt x="0" y="448310"/>
                  </a:lnTo>
                  <a:lnTo>
                    <a:pt x="0" y="454659"/>
                  </a:lnTo>
                  <a:lnTo>
                    <a:pt x="54610" y="454659"/>
                  </a:lnTo>
                  <a:lnTo>
                    <a:pt x="54610" y="448310"/>
                  </a:lnTo>
                  <a:close/>
                </a:path>
                <a:path w="54610" h="890270">
                  <a:moveTo>
                    <a:pt x="54610" y="454660"/>
                  </a:moveTo>
                  <a:lnTo>
                    <a:pt x="0" y="454660"/>
                  </a:lnTo>
                  <a:lnTo>
                    <a:pt x="0" y="458469"/>
                  </a:lnTo>
                  <a:lnTo>
                    <a:pt x="54610" y="458469"/>
                  </a:lnTo>
                  <a:lnTo>
                    <a:pt x="54610" y="454660"/>
                  </a:lnTo>
                  <a:close/>
                </a:path>
                <a:path w="54610" h="890270">
                  <a:moveTo>
                    <a:pt x="54610" y="458470"/>
                  </a:moveTo>
                  <a:lnTo>
                    <a:pt x="0" y="458470"/>
                  </a:lnTo>
                  <a:lnTo>
                    <a:pt x="0" y="464819"/>
                  </a:lnTo>
                  <a:lnTo>
                    <a:pt x="54610" y="464819"/>
                  </a:lnTo>
                  <a:lnTo>
                    <a:pt x="54610" y="458470"/>
                  </a:lnTo>
                  <a:close/>
                </a:path>
                <a:path w="54610" h="890270">
                  <a:moveTo>
                    <a:pt x="54610" y="464820"/>
                  </a:moveTo>
                  <a:lnTo>
                    <a:pt x="0" y="464820"/>
                  </a:lnTo>
                  <a:lnTo>
                    <a:pt x="0" y="467359"/>
                  </a:lnTo>
                  <a:lnTo>
                    <a:pt x="54610" y="467359"/>
                  </a:lnTo>
                  <a:lnTo>
                    <a:pt x="54610" y="464820"/>
                  </a:lnTo>
                  <a:close/>
                </a:path>
                <a:path w="54610" h="890270">
                  <a:moveTo>
                    <a:pt x="54610" y="467360"/>
                  </a:moveTo>
                  <a:lnTo>
                    <a:pt x="0" y="467360"/>
                  </a:lnTo>
                  <a:lnTo>
                    <a:pt x="0" y="471169"/>
                  </a:lnTo>
                  <a:lnTo>
                    <a:pt x="54610" y="471169"/>
                  </a:lnTo>
                  <a:lnTo>
                    <a:pt x="54610" y="467360"/>
                  </a:lnTo>
                  <a:close/>
                </a:path>
                <a:path w="54610" h="890270">
                  <a:moveTo>
                    <a:pt x="54610" y="471170"/>
                  </a:moveTo>
                  <a:lnTo>
                    <a:pt x="0" y="471170"/>
                  </a:lnTo>
                  <a:lnTo>
                    <a:pt x="0" y="477519"/>
                  </a:lnTo>
                  <a:lnTo>
                    <a:pt x="54610" y="477519"/>
                  </a:lnTo>
                  <a:lnTo>
                    <a:pt x="54610" y="471170"/>
                  </a:lnTo>
                  <a:close/>
                </a:path>
                <a:path w="54610" h="890270">
                  <a:moveTo>
                    <a:pt x="54610" y="477520"/>
                  </a:moveTo>
                  <a:lnTo>
                    <a:pt x="0" y="477520"/>
                  </a:lnTo>
                  <a:lnTo>
                    <a:pt x="0" y="480059"/>
                  </a:lnTo>
                  <a:lnTo>
                    <a:pt x="54610" y="480059"/>
                  </a:lnTo>
                  <a:lnTo>
                    <a:pt x="54610" y="477520"/>
                  </a:lnTo>
                  <a:close/>
                </a:path>
                <a:path w="54610" h="890270">
                  <a:moveTo>
                    <a:pt x="54610" y="480060"/>
                  </a:moveTo>
                  <a:lnTo>
                    <a:pt x="0" y="480060"/>
                  </a:lnTo>
                  <a:lnTo>
                    <a:pt x="0" y="483869"/>
                  </a:lnTo>
                  <a:lnTo>
                    <a:pt x="54610" y="483869"/>
                  </a:lnTo>
                  <a:lnTo>
                    <a:pt x="54610" y="480060"/>
                  </a:lnTo>
                  <a:close/>
                </a:path>
                <a:path w="54610" h="890270">
                  <a:moveTo>
                    <a:pt x="54610" y="483870"/>
                  </a:moveTo>
                  <a:lnTo>
                    <a:pt x="0" y="483870"/>
                  </a:lnTo>
                  <a:lnTo>
                    <a:pt x="0" y="486409"/>
                  </a:lnTo>
                  <a:lnTo>
                    <a:pt x="54610" y="486409"/>
                  </a:lnTo>
                  <a:lnTo>
                    <a:pt x="54610" y="483870"/>
                  </a:lnTo>
                  <a:close/>
                </a:path>
                <a:path w="54610" h="890270">
                  <a:moveTo>
                    <a:pt x="54610" y="486410"/>
                  </a:moveTo>
                  <a:lnTo>
                    <a:pt x="0" y="486410"/>
                  </a:lnTo>
                  <a:lnTo>
                    <a:pt x="0" y="490219"/>
                  </a:lnTo>
                  <a:lnTo>
                    <a:pt x="54610" y="490219"/>
                  </a:lnTo>
                  <a:lnTo>
                    <a:pt x="54610" y="486410"/>
                  </a:lnTo>
                  <a:close/>
                </a:path>
                <a:path w="54610" h="890270">
                  <a:moveTo>
                    <a:pt x="54610" y="490220"/>
                  </a:moveTo>
                  <a:lnTo>
                    <a:pt x="0" y="490220"/>
                  </a:lnTo>
                  <a:lnTo>
                    <a:pt x="0" y="492759"/>
                  </a:lnTo>
                  <a:lnTo>
                    <a:pt x="54610" y="492759"/>
                  </a:lnTo>
                  <a:lnTo>
                    <a:pt x="54610" y="490220"/>
                  </a:lnTo>
                  <a:close/>
                </a:path>
                <a:path w="54610" h="890270">
                  <a:moveTo>
                    <a:pt x="54610" y="492760"/>
                  </a:moveTo>
                  <a:lnTo>
                    <a:pt x="0" y="492760"/>
                  </a:lnTo>
                  <a:lnTo>
                    <a:pt x="0" y="496569"/>
                  </a:lnTo>
                  <a:lnTo>
                    <a:pt x="54610" y="496569"/>
                  </a:lnTo>
                  <a:lnTo>
                    <a:pt x="54610" y="492760"/>
                  </a:lnTo>
                  <a:close/>
                </a:path>
                <a:path w="54610" h="890270">
                  <a:moveTo>
                    <a:pt x="54610" y="496570"/>
                  </a:moveTo>
                  <a:lnTo>
                    <a:pt x="0" y="496570"/>
                  </a:lnTo>
                  <a:lnTo>
                    <a:pt x="0" y="505459"/>
                  </a:lnTo>
                  <a:lnTo>
                    <a:pt x="54610" y="505459"/>
                  </a:lnTo>
                  <a:lnTo>
                    <a:pt x="54610" y="496570"/>
                  </a:lnTo>
                  <a:close/>
                </a:path>
                <a:path w="54610" h="890270">
                  <a:moveTo>
                    <a:pt x="54610" y="505460"/>
                  </a:moveTo>
                  <a:lnTo>
                    <a:pt x="0" y="505460"/>
                  </a:lnTo>
                  <a:lnTo>
                    <a:pt x="0" y="509269"/>
                  </a:lnTo>
                  <a:lnTo>
                    <a:pt x="54610" y="509269"/>
                  </a:lnTo>
                  <a:lnTo>
                    <a:pt x="54610" y="505460"/>
                  </a:lnTo>
                  <a:close/>
                </a:path>
                <a:path w="54610" h="890270">
                  <a:moveTo>
                    <a:pt x="54610" y="509270"/>
                  </a:moveTo>
                  <a:lnTo>
                    <a:pt x="0" y="509270"/>
                  </a:lnTo>
                  <a:lnTo>
                    <a:pt x="0" y="511809"/>
                  </a:lnTo>
                  <a:lnTo>
                    <a:pt x="54610" y="511809"/>
                  </a:lnTo>
                  <a:lnTo>
                    <a:pt x="54610" y="509270"/>
                  </a:lnTo>
                  <a:close/>
                </a:path>
                <a:path w="54610" h="890270">
                  <a:moveTo>
                    <a:pt x="54610" y="511810"/>
                  </a:moveTo>
                  <a:lnTo>
                    <a:pt x="0" y="511810"/>
                  </a:lnTo>
                  <a:lnTo>
                    <a:pt x="0" y="515619"/>
                  </a:lnTo>
                  <a:lnTo>
                    <a:pt x="54610" y="515619"/>
                  </a:lnTo>
                  <a:lnTo>
                    <a:pt x="54610" y="511810"/>
                  </a:lnTo>
                  <a:close/>
                </a:path>
                <a:path w="54610" h="890270">
                  <a:moveTo>
                    <a:pt x="54610" y="515620"/>
                  </a:moveTo>
                  <a:lnTo>
                    <a:pt x="0" y="515620"/>
                  </a:lnTo>
                  <a:lnTo>
                    <a:pt x="0" y="518159"/>
                  </a:lnTo>
                  <a:lnTo>
                    <a:pt x="54610" y="518159"/>
                  </a:lnTo>
                  <a:lnTo>
                    <a:pt x="54610" y="515620"/>
                  </a:lnTo>
                  <a:close/>
                </a:path>
                <a:path w="54610" h="890270">
                  <a:moveTo>
                    <a:pt x="29210" y="886460"/>
                  </a:moveTo>
                  <a:lnTo>
                    <a:pt x="0" y="886460"/>
                  </a:lnTo>
                  <a:lnTo>
                    <a:pt x="0" y="890269"/>
                  </a:lnTo>
                  <a:lnTo>
                    <a:pt x="8889" y="890269"/>
                  </a:lnTo>
                  <a:lnTo>
                    <a:pt x="8889" y="887730"/>
                  </a:lnTo>
                  <a:lnTo>
                    <a:pt x="29210" y="887730"/>
                  </a:lnTo>
                  <a:lnTo>
                    <a:pt x="29210" y="886460"/>
                  </a:lnTo>
                  <a:close/>
                </a:path>
                <a:path w="54610" h="890270">
                  <a:moveTo>
                    <a:pt x="54610" y="880110"/>
                  </a:moveTo>
                  <a:lnTo>
                    <a:pt x="0" y="880110"/>
                  </a:lnTo>
                  <a:lnTo>
                    <a:pt x="0" y="885189"/>
                  </a:lnTo>
                  <a:lnTo>
                    <a:pt x="49530" y="885189"/>
                  </a:lnTo>
                  <a:lnTo>
                    <a:pt x="49530" y="886460"/>
                  </a:lnTo>
                  <a:lnTo>
                    <a:pt x="54610" y="886460"/>
                  </a:lnTo>
                  <a:lnTo>
                    <a:pt x="54610" y="880110"/>
                  </a:lnTo>
                  <a:close/>
                </a:path>
                <a:path w="54610" h="890270">
                  <a:moveTo>
                    <a:pt x="54610" y="873760"/>
                  </a:moveTo>
                  <a:lnTo>
                    <a:pt x="0" y="873760"/>
                  </a:lnTo>
                  <a:lnTo>
                    <a:pt x="0" y="878839"/>
                  </a:lnTo>
                  <a:lnTo>
                    <a:pt x="54610" y="878839"/>
                  </a:lnTo>
                  <a:lnTo>
                    <a:pt x="54610" y="873760"/>
                  </a:lnTo>
                  <a:close/>
                </a:path>
                <a:path w="54610" h="890270">
                  <a:moveTo>
                    <a:pt x="54610" y="867410"/>
                  </a:moveTo>
                  <a:lnTo>
                    <a:pt x="0" y="867410"/>
                  </a:lnTo>
                  <a:lnTo>
                    <a:pt x="0" y="872489"/>
                  </a:lnTo>
                  <a:lnTo>
                    <a:pt x="54610" y="872489"/>
                  </a:lnTo>
                  <a:lnTo>
                    <a:pt x="54610" y="867410"/>
                  </a:lnTo>
                  <a:close/>
                </a:path>
                <a:path w="54610" h="890270">
                  <a:moveTo>
                    <a:pt x="54610" y="861060"/>
                  </a:moveTo>
                  <a:lnTo>
                    <a:pt x="0" y="861060"/>
                  </a:lnTo>
                  <a:lnTo>
                    <a:pt x="0" y="866139"/>
                  </a:lnTo>
                  <a:lnTo>
                    <a:pt x="54610" y="866139"/>
                  </a:lnTo>
                  <a:lnTo>
                    <a:pt x="54610" y="861060"/>
                  </a:lnTo>
                  <a:close/>
                </a:path>
                <a:path w="54610" h="890270">
                  <a:moveTo>
                    <a:pt x="54610" y="854710"/>
                  </a:moveTo>
                  <a:lnTo>
                    <a:pt x="0" y="854710"/>
                  </a:lnTo>
                  <a:lnTo>
                    <a:pt x="0" y="859789"/>
                  </a:lnTo>
                  <a:lnTo>
                    <a:pt x="54610" y="859789"/>
                  </a:lnTo>
                  <a:lnTo>
                    <a:pt x="54610" y="854710"/>
                  </a:lnTo>
                  <a:close/>
                </a:path>
                <a:path w="54610" h="890270">
                  <a:moveTo>
                    <a:pt x="54610" y="848360"/>
                  </a:moveTo>
                  <a:lnTo>
                    <a:pt x="0" y="848360"/>
                  </a:lnTo>
                  <a:lnTo>
                    <a:pt x="0" y="853440"/>
                  </a:lnTo>
                  <a:lnTo>
                    <a:pt x="54610" y="853440"/>
                  </a:lnTo>
                  <a:lnTo>
                    <a:pt x="54610" y="848360"/>
                  </a:lnTo>
                  <a:close/>
                </a:path>
                <a:path w="54610" h="890270">
                  <a:moveTo>
                    <a:pt x="54610" y="842010"/>
                  </a:moveTo>
                  <a:lnTo>
                    <a:pt x="0" y="842010"/>
                  </a:lnTo>
                  <a:lnTo>
                    <a:pt x="0" y="847090"/>
                  </a:lnTo>
                  <a:lnTo>
                    <a:pt x="54610" y="847090"/>
                  </a:lnTo>
                  <a:lnTo>
                    <a:pt x="54610" y="842010"/>
                  </a:lnTo>
                  <a:close/>
                </a:path>
                <a:path w="54610" h="890270">
                  <a:moveTo>
                    <a:pt x="54610" y="835660"/>
                  </a:moveTo>
                  <a:lnTo>
                    <a:pt x="0" y="835660"/>
                  </a:lnTo>
                  <a:lnTo>
                    <a:pt x="0" y="840740"/>
                  </a:lnTo>
                  <a:lnTo>
                    <a:pt x="54610" y="840740"/>
                  </a:lnTo>
                  <a:lnTo>
                    <a:pt x="54610" y="835660"/>
                  </a:lnTo>
                  <a:close/>
                </a:path>
                <a:path w="54610" h="890270">
                  <a:moveTo>
                    <a:pt x="54610" y="829310"/>
                  </a:moveTo>
                  <a:lnTo>
                    <a:pt x="0" y="829310"/>
                  </a:lnTo>
                  <a:lnTo>
                    <a:pt x="0" y="834389"/>
                  </a:lnTo>
                  <a:lnTo>
                    <a:pt x="54610" y="834389"/>
                  </a:lnTo>
                  <a:lnTo>
                    <a:pt x="54610" y="829310"/>
                  </a:lnTo>
                  <a:close/>
                </a:path>
                <a:path w="54610" h="890270">
                  <a:moveTo>
                    <a:pt x="54610" y="822960"/>
                  </a:moveTo>
                  <a:lnTo>
                    <a:pt x="0" y="822960"/>
                  </a:lnTo>
                  <a:lnTo>
                    <a:pt x="0" y="828040"/>
                  </a:lnTo>
                  <a:lnTo>
                    <a:pt x="54610" y="828040"/>
                  </a:lnTo>
                  <a:lnTo>
                    <a:pt x="54610" y="822960"/>
                  </a:lnTo>
                  <a:close/>
                </a:path>
                <a:path w="54610" h="890270">
                  <a:moveTo>
                    <a:pt x="54610" y="816610"/>
                  </a:moveTo>
                  <a:lnTo>
                    <a:pt x="0" y="816610"/>
                  </a:lnTo>
                  <a:lnTo>
                    <a:pt x="0" y="821690"/>
                  </a:lnTo>
                  <a:lnTo>
                    <a:pt x="54610" y="821690"/>
                  </a:lnTo>
                  <a:lnTo>
                    <a:pt x="54610" y="816610"/>
                  </a:lnTo>
                  <a:close/>
                </a:path>
                <a:path w="54610" h="890270">
                  <a:moveTo>
                    <a:pt x="54610" y="810260"/>
                  </a:moveTo>
                  <a:lnTo>
                    <a:pt x="0" y="810260"/>
                  </a:lnTo>
                  <a:lnTo>
                    <a:pt x="0" y="815340"/>
                  </a:lnTo>
                  <a:lnTo>
                    <a:pt x="54610" y="815340"/>
                  </a:lnTo>
                  <a:lnTo>
                    <a:pt x="54610" y="810260"/>
                  </a:lnTo>
                  <a:close/>
                </a:path>
                <a:path w="54610" h="890270">
                  <a:moveTo>
                    <a:pt x="54610" y="803910"/>
                  </a:moveTo>
                  <a:lnTo>
                    <a:pt x="0" y="803910"/>
                  </a:lnTo>
                  <a:lnTo>
                    <a:pt x="0" y="808990"/>
                  </a:lnTo>
                  <a:lnTo>
                    <a:pt x="54610" y="808990"/>
                  </a:lnTo>
                  <a:lnTo>
                    <a:pt x="54610" y="803910"/>
                  </a:lnTo>
                  <a:close/>
                </a:path>
                <a:path w="54610" h="890270">
                  <a:moveTo>
                    <a:pt x="54610" y="797560"/>
                  </a:moveTo>
                  <a:lnTo>
                    <a:pt x="0" y="797560"/>
                  </a:lnTo>
                  <a:lnTo>
                    <a:pt x="0" y="802640"/>
                  </a:lnTo>
                  <a:lnTo>
                    <a:pt x="54610" y="802640"/>
                  </a:lnTo>
                  <a:lnTo>
                    <a:pt x="54610" y="797560"/>
                  </a:lnTo>
                  <a:close/>
                </a:path>
                <a:path w="54610" h="890270">
                  <a:moveTo>
                    <a:pt x="54610" y="791210"/>
                  </a:moveTo>
                  <a:lnTo>
                    <a:pt x="0" y="791210"/>
                  </a:lnTo>
                  <a:lnTo>
                    <a:pt x="0" y="796290"/>
                  </a:lnTo>
                  <a:lnTo>
                    <a:pt x="54610" y="796290"/>
                  </a:lnTo>
                  <a:lnTo>
                    <a:pt x="54610" y="791210"/>
                  </a:lnTo>
                  <a:close/>
                </a:path>
                <a:path w="54610" h="890270">
                  <a:moveTo>
                    <a:pt x="54610" y="784860"/>
                  </a:moveTo>
                  <a:lnTo>
                    <a:pt x="0" y="784860"/>
                  </a:lnTo>
                  <a:lnTo>
                    <a:pt x="0" y="789940"/>
                  </a:lnTo>
                  <a:lnTo>
                    <a:pt x="54610" y="789940"/>
                  </a:lnTo>
                  <a:lnTo>
                    <a:pt x="54610" y="784860"/>
                  </a:lnTo>
                  <a:close/>
                </a:path>
                <a:path w="54610" h="890270">
                  <a:moveTo>
                    <a:pt x="54610" y="778510"/>
                  </a:moveTo>
                  <a:lnTo>
                    <a:pt x="0" y="778510"/>
                  </a:lnTo>
                  <a:lnTo>
                    <a:pt x="0" y="783590"/>
                  </a:lnTo>
                  <a:lnTo>
                    <a:pt x="54610" y="783590"/>
                  </a:lnTo>
                  <a:lnTo>
                    <a:pt x="54610" y="778510"/>
                  </a:lnTo>
                  <a:close/>
                </a:path>
                <a:path w="54610" h="890270">
                  <a:moveTo>
                    <a:pt x="54610" y="772160"/>
                  </a:moveTo>
                  <a:lnTo>
                    <a:pt x="0" y="772160"/>
                  </a:lnTo>
                  <a:lnTo>
                    <a:pt x="0" y="777240"/>
                  </a:lnTo>
                  <a:lnTo>
                    <a:pt x="54610" y="777240"/>
                  </a:lnTo>
                  <a:lnTo>
                    <a:pt x="54610" y="772160"/>
                  </a:lnTo>
                  <a:close/>
                </a:path>
                <a:path w="54610" h="890270">
                  <a:moveTo>
                    <a:pt x="54610" y="765810"/>
                  </a:moveTo>
                  <a:lnTo>
                    <a:pt x="0" y="765810"/>
                  </a:lnTo>
                  <a:lnTo>
                    <a:pt x="0" y="770890"/>
                  </a:lnTo>
                  <a:lnTo>
                    <a:pt x="54610" y="770890"/>
                  </a:lnTo>
                  <a:lnTo>
                    <a:pt x="54610" y="765810"/>
                  </a:lnTo>
                  <a:close/>
                </a:path>
                <a:path w="54610" h="890270">
                  <a:moveTo>
                    <a:pt x="54610" y="759460"/>
                  </a:moveTo>
                  <a:lnTo>
                    <a:pt x="0" y="759460"/>
                  </a:lnTo>
                  <a:lnTo>
                    <a:pt x="0" y="764540"/>
                  </a:lnTo>
                  <a:lnTo>
                    <a:pt x="54610" y="764540"/>
                  </a:lnTo>
                  <a:lnTo>
                    <a:pt x="54610" y="759460"/>
                  </a:lnTo>
                  <a:close/>
                </a:path>
                <a:path w="54610" h="890270">
                  <a:moveTo>
                    <a:pt x="54610" y="753110"/>
                  </a:moveTo>
                  <a:lnTo>
                    <a:pt x="0" y="753110"/>
                  </a:lnTo>
                  <a:lnTo>
                    <a:pt x="0" y="758190"/>
                  </a:lnTo>
                  <a:lnTo>
                    <a:pt x="54610" y="758190"/>
                  </a:lnTo>
                  <a:lnTo>
                    <a:pt x="54610" y="753110"/>
                  </a:lnTo>
                  <a:close/>
                </a:path>
                <a:path w="54610" h="890270">
                  <a:moveTo>
                    <a:pt x="54610" y="746760"/>
                  </a:moveTo>
                  <a:lnTo>
                    <a:pt x="0" y="746760"/>
                  </a:lnTo>
                  <a:lnTo>
                    <a:pt x="0" y="751840"/>
                  </a:lnTo>
                  <a:lnTo>
                    <a:pt x="54610" y="751840"/>
                  </a:lnTo>
                  <a:lnTo>
                    <a:pt x="54610" y="746760"/>
                  </a:lnTo>
                  <a:close/>
                </a:path>
                <a:path w="54610" h="890270">
                  <a:moveTo>
                    <a:pt x="54610" y="740410"/>
                  </a:moveTo>
                  <a:lnTo>
                    <a:pt x="0" y="740410"/>
                  </a:lnTo>
                  <a:lnTo>
                    <a:pt x="0" y="745490"/>
                  </a:lnTo>
                  <a:lnTo>
                    <a:pt x="54610" y="745490"/>
                  </a:lnTo>
                  <a:lnTo>
                    <a:pt x="54610" y="740410"/>
                  </a:lnTo>
                  <a:close/>
                </a:path>
                <a:path w="54610" h="890270">
                  <a:moveTo>
                    <a:pt x="54610" y="734060"/>
                  </a:moveTo>
                  <a:lnTo>
                    <a:pt x="0" y="734060"/>
                  </a:lnTo>
                  <a:lnTo>
                    <a:pt x="0" y="739140"/>
                  </a:lnTo>
                  <a:lnTo>
                    <a:pt x="54610" y="739140"/>
                  </a:lnTo>
                  <a:lnTo>
                    <a:pt x="54610" y="734060"/>
                  </a:lnTo>
                  <a:close/>
                </a:path>
                <a:path w="54610" h="890270">
                  <a:moveTo>
                    <a:pt x="54610" y="727710"/>
                  </a:moveTo>
                  <a:lnTo>
                    <a:pt x="0" y="727710"/>
                  </a:lnTo>
                  <a:lnTo>
                    <a:pt x="0" y="732790"/>
                  </a:lnTo>
                  <a:lnTo>
                    <a:pt x="54610" y="732790"/>
                  </a:lnTo>
                  <a:lnTo>
                    <a:pt x="54610" y="727710"/>
                  </a:lnTo>
                  <a:close/>
                </a:path>
                <a:path w="54610" h="890270">
                  <a:moveTo>
                    <a:pt x="54610" y="721360"/>
                  </a:moveTo>
                  <a:lnTo>
                    <a:pt x="0" y="721360"/>
                  </a:lnTo>
                  <a:lnTo>
                    <a:pt x="0" y="726440"/>
                  </a:lnTo>
                  <a:lnTo>
                    <a:pt x="54610" y="726440"/>
                  </a:lnTo>
                  <a:lnTo>
                    <a:pt x="54610" y="721360"/>
                  </a:lnTo>
                  <a:close/>
                </a:path>
                <a:path w="54610" h="890270">
                  <a:moveTo>
                    <a:pt x="54610" y="715010"/>
                  </a:moveTo>
                  <a:lnTo>
                    <a:pt x="0" y="715010"/>
                  </a:lnTo>
                  <a:lnTo>
                    <a:pt x="0" y="720090"/>
                  </a:lnTo>
                  <a:lnTo>
                    <a:pt x="54610" y="720090"/>
                  </a:lnTo>
                  <a:lnTo>
                    <a:pt x="54610" y="715010"/>
                  </a:lnTo>
                  <a:close/>
                </a:path>
                <a:path w="54610" h="890270">
                  <a:moveTo>
                    <a:pt x="54610" y="708660"/>
                  </a:moveTo>
                  <a:lnTo>
                    <a:pt x="0" y="708660"/>
                  </a:lnTo>
                  <a:lnTo>
                    <a:pt x="0" y="713740"/>
                  </a:lnTo>
                  <a:lnTo>
                    <a:pt x="54610" y="713740"/>
                  </a:lnTo>
                  <a:lnTo>
                    <a:pt x="54610" y="708660"/>
                  </a:lnTo>
                  <a:close/>
                </a:path>
                <a:path w="54610" h="890270">
                  <a:moveTo>
                    <a:pt x="54610" y="702310"/>
                  </a:moveTo>
                  <a:lnTo>
                    <a:pt x="0" y="702310"/>
                  </a:lnTo>
                  <a:lnTo>
                    <a:pt x="0" y="707390"/>
                  </a:lnTo>
                  <a:lnTo>
                    <a:pt x="54610" y="707390"/>
                  </a:lnTo>
                  <a:lnTo>
                    <a:pt x="54610" y="702310"/>
                  </a:lnTo>
                  <a:close/>
                </a:path>
                <a:path w="54610" h="890270">
                  <a:moveTo>
                    <a:pt x="54610" y="695960"/>
                  </a:moveTo>
                  <a:lnTo>
                    <a:pt x="0" y="695960"/>
                  </a:lnTo>
                  <a:lnTo>
                    <a:pt x="0" y="701040"/>
                  </a:lnTo>
                  <a:lnTo>
                    <a:pt x="54610" y="701040"/>
                  </a:lnTo>
                  <a:lnTo>
                    <a:pt x="54610" y="695960"/>
                  </a:lnTo>
                  <a:close/>
                </a:path>
                <a:path w="54610" h="890270">
                  <a:moveTo>
                    <a:pt x="54610" y="689610"/>
                  </a:moveTo>
                  <a:lnTo>
                    <a:pt x="0" y="689610"/>
                  </a:lnTo>
                  <a:lnTo>
                    <a:pt x="0" y="694690"/>
                  </a:lnTo>
                  <a:lnTo>
                    <a:pt x="54610" y="694690"/>
                  </a:lnTo>
                  <a:lnTo>
                    <a:pt x="54610" y="689610"/>
                  </a:lnTo>
                  <a:close/>
                </a:path>
                <a:path w="54610" h="890270">
                  <a:moveTo>
                    <a:pt x="54610" y="683260"/>
                  </a:moveTo>
                  <a:lnTo>
                    <a:pt x="0" y="683260"/>
                  </a:lnTo>
                  <a:lnTo>
                    <a:pt x="0" y="688340"/>
                  </a:lnTo>
                  <a:lnTo>
                    <a:pt x="54610" y="688340"/>
                  </a:lnTo>
                  <a:lnTo>
                    <a:pt x="54610" y="683260"/>
                  </a:lnTo>
                  <a:close/>
                </a:path>
                <a:path w="54610" h="890270">
                  <a:moveTo>
                    <a:pt x="54610" y="676910"/>
                  </a:moveTo>
                  <a:lnTo>
                    <a:pt x="0" y="676910"/>
                  </a:lnTo>
                  <a:lnTo>
                    <a:pt x="0" y="681990"/>
                  </a:lnTo>
                  <a:lnTo>
                    <a:pt x="54610" y="681990"/>
                  </a:lnTo>
                  <a:lnTo>
                    <a:pt x="54610" y="676910"/>
                  </a:lnTo>
                  <a:close/>
                </a:path>
                <a:path w="54610" h="890270">
                  <a:moveTo>
                    <a:pt x="54610" y="670560"/>
                  </a:moveTo>
                  <a:lnTo>
                    <a:pt x="0" y="670560"/>
                  </a:lnTo>
                  <a:lnTo>
                    <a:pt x="0" y="675640"/>
                  </a:lnTo>
                  <a:lnTo>
                    <a:pt x="54610" y="675640"/>
                  </a:lnTo>
                  <a:lnTo>
                    <a:pt x="54610" y="670560"/>
                  </a:lnTo>
                  <a:close/>
                </a:path>
                <a:path w="54610" h="890270">
                  <a:moveTo>
                    <a:pt x="54610" y="664210"/>
                  </a:moveTo>
                  <a:lnTo>
                    <a:pt x="0" y="664210"/>
                  </a:lnTo>
                  <a:lnTo>
                    <a:pt x="0" y="669290"/>
                  </a:lnTo>
                  <a:lnTo>
                    <a:pt x="54610" y="669290"/>
                  </a:lnTo>
                  <a:lnTo>
                    <a:pt x="54610" y="664210"/>
                  </a:lnTo>
                  <a:close/>
                </a:path>
                <a:path w="54610" h="890270">
                  <a:moveTo>
                    <a:pt x="54610" y="657860"/>
                  </a:moveTo>
                  <a:lnTo>
                    <a:pt x="0" y="657860"/>
                  </a:lnTo>
                  <a:lnTo>
                    <a:pt x="0" y="662940"/>
                  </a:lnTo>
                  <a:lnTo>
                    <a:pt x="54610" y="662940"/>
                  </a:lnTo>
                  <a:lnTo>
                    <a:pt x="54610" y="657860"/>
                  </a:lnTo>
                  <a:close/>
                </a:path>
                <a:path w="54610" h="890270">
                  <a:moveTo>
                    <a:pt x="54610" y="651510"/>
                  </a:moveTo>
                  <a:lnTo>
                    <a:pt x="0" y="651510"/>
                  </a:lnTo>
                  <a:lnTo>
                    <a:pt x="0" y="656590"/>
                  </a:lnTo>
                  <a:lnTo>
                    <a:pt x="54610" y="656590"/>
                  </a:lnTo>
                  <a:lnTo>
                    <a:pt x="54610" y="651510"/>
                  </a:lnTo>
                  <a:close/>
                </a:path>
                <a:path w="54610" h="890270">
                  <a:moveTo>
                    <a:pt x="54610" y="645159"/>
                  </a:moveTo>
                  <a:lnTo>
                    <a:pt x="0" y="645159"/>
                  </a:lnTo>
                  <a:lnTo>
                    <a:pt x="0" y="650240"/>
                  </a:lnTo>
                  <a:lnTo>
                    <a:pt x="54610" y="650240"/>
                  </a:lnTo>
                  <a:lnTo>
                    <a:pt x="54610" y="645159"/>
                  </a:lnTo>
                  <a:close/>
                </a:path>
                <a:path w="54610" h="890270">
                  <a:moveTo>
                    <a:pt x="54610" y="638810"/>
                  </a:moveTo>
                  <a:lnTo>
                    <a:pt x="0" y="638810"/>
                  </a:lnTo>
                  <a:lnTo>
                    <a:pt x="0" y="643890"/>
                  </a:lnTo>
                  <a:lnTo>
                    <a:pt x="54610" y="643890"/>
                  </a:lnTo>
                  <a:lnTo>
                    <a:pt x="54610" y="638810"/>
                  </a:lnTo>
                  <a:close/>
                </a:path>
                <a:path w="54610" h="890270">
                  <a:moveTo>
                    <a:pt x="54610" y="632460"/>
                  </a:moveTo>
                  <a:lnTo>
                    <a:pt x="0" y="632460"/>
                  </a:lnTo>
                  <a:lnTo>
                    <a:pt x="0" y="637540"/>
                  </a:lnTo>
                  <a:lnTo>
                    <a:pt x="54610" y="637540"/>
                  </a:lnTo>
                  <a:lnTo>
                    <a:pt x="54610" y="632460"/>
                  </a:lnTo>
                  <a:close/>
                </a:path>
                <a:path w="54610" h="890270">
                  <a:moveTo>
                    <a:pt x="54610" y="626110"/>
                  </a:moveTo>
                  <a:lnTo>
                    <a:pt x="0" y="626110"/>
                  </a:lnTo>
                  <a:lnTo>
                    <a:pt x="0" y="631190"/>
                  </a:lnTo>
                  <a:lnTo>
                    <a:pt x="54610" y="631190"/>
                  </a:lnTo>
                  <a:lnTo>
                    <a:pt x="54610" y="626110"/>
                  </a:lnTo>
                  <a:close/>
                </a:path>
                <a:path w="54610" h="890270">
                  <a:moveTo>
                    <a:pt x="54610" y="619759"/>
                  </a:moveTo>
                  <a:lnTo>
                    <a:pt x="0" y="619759"/>
                  </a:lnTo>
                  <a:lnTo>
                    <a:pt x="0" y="624840"/>
                  </a:lnTo>
                  <a:lnTo>
                    <a:pt x="54610" y="624840"/>
                  </a:lnTo>
                  <a:lnTo>
                    <a:pt x="54610" y="619759"/>
                  </a:lnTo>
                  <a:close/>
                </a:path>
                <a:path w="54610" h="890270">
                  <a:moveTo>
                    <a:pt x="54610" y="613410"/>
                  </a:moveTo>
                  <a:lnTo>
                    <a:pt x="0" y="613410"/>
                  </a:lnTo>
                  <a:lnTo>
                    <a:pt x="0" y="618490"/>
                  </a:lnTo>
                  <a:lnTo>
                    <a:pt x="54610" y="618490"/>
                  </a:lnTo>
                  <a:lnTo>
                    <a:pt x="54610" y="613410"/>
                  </a:lnTo>
                  <a:close/>
                </a:path>
                <a:path w="54610" h="890270">
                  <a:moveTo>
                    <a:pt x="54610" y="607060"/>
                  </a:moveTo>
                  <a:lnTo>
                    <a:pt x="0" y="607060"/>
                  </a:lnTo>
                  <a:lnTo>
                    <a:pt x="0" y="612140"/>
                  </a:lnTo>
                  <a:lnTo>
                    <a:pt x="54610" y="612140"/>
                  </a:lnTo>
                  <a:lnTo>
                    <a:pt x="54610" y="607060"/>
                  </a:lnTo>
                  <a:close/>
                </a:path>
                <a:path w="54610" h="890270">
                  <a:moveTo>
                    <a:pt x="54610" y="600710"/>
                  </a:moveTo>
                  <a:lnTo>
                    <a:pt x="0" y="600710"/>
                  </a:lnTo>
                  <a:lnTo>
                    <a:pt x="0" y="605790"/>
                  </a:lnTo>
                  <a:lnTo>
                    <a:pt x="54610" y="605790"/>
                  </a:lnTo>
                  <a:lnTo>
                    <a:pt x="54610" y="600710"/>
                  </a:lnTo>
                  <a:close/>
                </a:path>
                <a:path w="54610" h="890270">
                  <a:moveTo>
                    <a:pt x="54610" y="594360"/>
                  </a:moveTo>
                  <a:lnTo>
                    <a:pt x="0" y="594360"/>
                  </a:lnTo>
                  <a:lnTo>
                    <a:pt x="0" y="599440"/>
                  </a:lnTo>
                  <a:lnTo>
                    <a:pt x="54610" y="599440"/>
                  </a:lnTo>
                  <a:lnTo>
                    <a:pt x="54610" y="594360"/>
                  </a:lnTo>
                  <a:close/>
                </a:path>
                <a:path w="54610" h="890270">
                  <a:moveTo>
                    <a:pt x="54610" y="588010"/>
                  </a:moveTo>
                  <a:lnTo>
                    <a:pt x="0" y="588010"/>
                  </a:lnTo>
                  <a:lnTo>
                    <a:pt x="0" y="593090"/>
                  </a:lnTo>
                  <a:lnTo>
                    <a:pt x="54610" y="593090"/>
                  </a:lnTo>
                  <a:lnTo>
                    <a:pt x="54610" y="588010"/>
                  </a:lnTo>
                  <a:close/>
                </a:path>
                <a:path w="54610" h="890270">
                  <a:moveTo>
                    <a:pt x="54610" y="581660"/>
                  </a:moveTo>
                  <a:lnTo>
                    <a:pt x="0" y="581660"/>
                  </a:lnTo>
                  <a:lnTo>
                    <a:pt x="0" y="586740"/>
                  </a:lnTo>
                  <a:lnTo>
                    <a:pt x="54610" y="586740"/>
                  </a:lnTo>
                  <a:lnTo>
                    <a:pt x="54610" y="581660"/>
                  </a:lnTo>
                  <a:close/>
                </a:path>
                <a:path w="54610" h="890270">
                  <a:moveTo>
                    <a:pt x="54610" y="575310"/>
                  </a:moveTo>
                  <a:lnTo>
                    <a:pt x="0" y="575310"/>
                  </a:lnTo>
                  <a:lnTo>
                    <a:pt x="0" y="580390"/>
                  </a:lnTo>
                  <a:lnTo>
                    <a:pt x="54610" y="580390"/>
                  </a:lnTo>
                  <a:lnTo>
                    <a:pt x="54610" y="575310"/>
                  </a:lnTo>
                  <a:close/>
                </a:path>
                <a:path w="54610" h="890270">
                  <a:moveTo>
                    <a:pt x="54610" y="568960"/>
                  </a:moveTo>
                  <a:lnTo>
                    <a:pt x="0" y="568960"/>
                  </a:lnTo>
                  <a:lnTo>
                    <a:pt x="0" y="574040"/>
                  </a:lnTo>
                  <a:lnTo>
                    <a:pt x="54610" y="574040"/>
                  </a:lnTo>
                  <a:lnTo>
                    <a:pt x="54610" y="568960"/>
                  </a:lnTo>
                  <a:close/>
                </a:path>
                <a:path w="54610" h="890270">
                  <a:moveTo>
                    <a:pt x="54610" y="562610"/>
                  </a:moveTo>
                  <a:lnTo>
                    <a:pt x="0" y="562610"/>
                  </a:lnTo>
                  <a:lnTo>
                    <a:pt x="0" y="567690"/>
                  </a:lnTo>
                  <a:lnTo>
                    <a:pt x="54610" y="567690"/>
                  </a:lnTo>
                  <a:lnTo>
                    <a:pt x="54610" y="562610"/>
                  </a:lnTo>
                  <a:close/>
                </a:path>
                <a:path w="54610" h="890270">
                  <a:moveTo>
                    <a:pt x="54610" y="556260"/>
                  </a:moveTo>
                  <a:lnTo>
                    <a:pt x="0" y="556260"/>
                  </a:lnTo>
                  <a:lnTo>
                    <a:pt x="0" y="561340"/>
                  </a:lnTo>
                  <a:lnTo>
                    <a:pt x="54610" y="561340"/>
                  </a:lnTo>
                  <a:lnTo>
                    <a:pt x="54610" y="556260"/>
                  </a:lnTo>
                  <a:close/>
                </a:path>
                <a:path w="54610" h="890270">
                  <a:moveTo>
                    <a:pt x="54610" y="549910"/>
                  </a:moveTo>
                  <a:lnTo>
                    <a:pt x="0" y="549910"/>
                  </a:lnTo>
                  <a:lnTo>
                    <a:pt x="0" y="554990"/>
                  </a:lnTo>
                  <a:lnTo>
                    <a:pt x="54610" y="554990"/>
                  </a:lnTo>
                  <a:lnTo>
                    <a:pt x="54610" y="549910"/>
                  </a:lnTo>
                  <a:close/>
                </a:path>
                <a:path w="54610" h="890270">
                  <a:moveTo>
                    <a:pt x="54610" y="543560"/>
                  </a:moveTo>
                  <a:lnTo>
                    <a:pt x="0" y="543560"/>
                  </a:lnTo>
                  <a:lnTo>
                    <a:pt x="0" y="548640"/>
                  </a:lnTo>
                  <a:lnTo>
                    <a:pt x="54610" y="548640"/>
                  </a:lnTo>
                  <a:lnTo>
                    <a:pt x="54610" y="543560"/>
                  </a:lnTo>
                  <a:close/>
                </a:path>
                <a:path w="54610" h="890270">
                  <a:moveTo>
                    <a:pt x="54610" y="537210"/>
                  </a:moveTo>
                  <a:lnTo>
                    <a:pt x="0" y="537210"/>
                  </a:lnTo>
                  <a:lnTo>
                    <a:pt x="0" y="542290"/>
                  </a:lnTo>
                  <a:lnTo>
                    <a:pt x="54610" y="542290"/>
                  </a:lnTo>
                  <a:lnTo>
                    <a:pt x="54610" y="537210"/>
                  </a:lnTo>
                  <a:close/>
                </a:path>
                <a:path w="54610" h="890270">
                  <a:moveTo>
                    <a:pt x="54610" y="530860"/>
                  </a:moveTo>
                  <a:lnTo>
                    <a:pt x="0" y="530860"/>
                  </a:lnTo>
                  <a:lnTo>
                    <a:pt x="0" y="535940"/>
                  </a:lnTo>
                  <a:lnTo>
                    <a:pt x="54610" y="535940"/>
                  </a:lnTo>
                  <a:lnTo>
                    <a:pt x="54610" y="530860"/>
                  </a:lnTo>
                  <a:close/>
                </a:path>
                <a:path w="54610" h="890270">
                  <a:moveTo>
                    <a:pt x="54610" y="524510"/>
                  </a:moveTo>
                  <a:lnTo>
                    <a:pt x="0" y="524510"/>
                  </a:lnTo>
                  <a:lnTo>
                    <a:pt x="0" y="529590"/>
                  </a:lnTo>
                  <a:lnTo>
                    <a:pt x="54610" y="529590"/>
                  </a:lnTo>
                  <a:lnTo>
                    <a:pt x="54610" y="524510"/>
                  </a:lnTo>
                  <a:close/>
                </a:path>
                <a:path w="54610" h="890270">
                  <a:moveTo>
                    <a:pt x="54610" y="519430"/>
                  </a:moveTo>
                  <a:lnTo>
                    <a:pt x="0" y="519430"/>
                  </a:lnTo>
                  <a:lnTo>
                    <a:pt x="0" y="523240"/>
                  </a:lnTo>
                  <a:lnTo>
                    <a:pt x="54610" y="523240"/>
                  </a:lnTo>
                  <a:lnTo>
                    <a:pt x="54610" y="519430"/>
                  </a:lnTo>
                  <a:close/>
                </a:path>
              </a:pathLst>
            </a:custGeom>
            <a:solidFill>
              <a:srgbClr val="297D29"/>
            </a:solidFill>
          </p:spPr>
          <p:txBody>
            <a:bodyPr wrap="square" lIns="0" tIns="0" rIns="0" bIns="0" rtlCol="0"/>
            <a:lstStyle/>
            <a:p>
              <a:endParaRPr/>
            </a:p>
          </p:txBody>
        </p:sp>
        <p:sp>
          <p:nvSpPr>
            <p:cNvPr id="956" name="object 956"/>
            <p:cNvSpPr/>
            <p:nvPr/>
          </p:nvSpPr>
          <p:spPr>
            <a:xfrm>
              <a:off x="5863589" y="5525770"/>
              <a:ext cx="54610" cy="891540"/>
            </a:xfrm>
            <a:custGeom>
              <a:avLst/>
              <a:gdLst/>
              <a:ahLst/>
              <a:cxnLst/>
              <a:rect l="l" t="t" r="r" b="b"/>
              <a:pathLst>
                <a:path w="54610" h="891539">
                  <a:moveTo>
                    <a:pt x="54610" y="0"/>
                  </a:moveTo>
                  <a:lnTo>
                    <a:pt x="25400" y="0"/>
                  </a:lnTo>
                  <a:lnTo>
                    <a:pt x="25400" y="1269"/>
                  </a:lnTo>
                  <a:lnTo>
                    <a:pt x="0" y="1269"/>
                  </a:lnTo>
                  <a:lnTo>
                    <a:pt x="0" y="6349"/>
                  </a:lnTo>
                  <a:lnTo>
                    <a:pt x="54610" y="6349"/>
                  </a:lnTo>
                  <a:lnTo>
                    <a:pt x="54610" y="0"/>
                  </a:lnTo>
                  <a:close/>
                </a:path>
                <a:path w="54610" h="891539">
                  <a:moveTo>
                    <a:pt x="54610" y="6349"/>
                  </a:moveTo>
                  <a:lnTo>
                    <a:pt x="0" y="6349"/>
                  </a:lnTo>
                  <a:lnTo>
                    <a:pt x="0" y="8889"/>
                  </a:lnTo>
                  <a:lnTo>
                    <a:pt x="54610" y="8889"/>
                  </a:lnTo>
                  <a:lnTo>
                    <a:pt x="54610" y="6349"/>
                  </a:lnTo>
                  <a:close/>
                </a:path>
                <a:path w="54610" h="891539">
                  <a:moveTo>
                    <a:pt x="54610" y="8889"/>
                  </a:moveTo>
                  <a:lnTo>
                    <a:pt x="0" y="8889"/>
                  </a:lnTo>
                  <a:lnTo>
                    <a:pt x="0" y="12699"/>
                  </a:lnTo>
                  <a:lnTo>
                    <a:pt x="54610" y="12699"/>
                  </a:lnTo>
                  <a:lnTo>
                    <a:pt x="54610" y="8889"/>
                  </a:lnTo>
                  <a:close/>
                </a:path>
                <a:path w="54610" h="891539">
                  <a:moveTo>
                    <a:pt x="54610" y="12699"/>
                  </a:moveTo>
                  <a:lnTo>
                    <a:pt x="0" y="12699"/>
                  </a:lnTo>
                  <a:lnTo>
                    <a:pt x="0" y="15239"/>
                  </a:lnTo>
                  <a:lnTo>
                    <a:pt x="54610" y="15239"/>
                  </a:lnTo>
                  <a:lnTo>
                    <a:pt x="54610" y="12699"/>
                  </a:lnTo>
                  <a:close/>
                </a:path>
                <a:path w="54610" h="891539">
                  <a:moveTo>
                    <a:pt x="54610" y="15239"/>
                  </a:moveTo>
                  <a:lnTo>
                    <a:pt x="0" y="15239"/>
                  </a:lnTo>
                  <a:lnTo>
                    <a:pt x="0" y="19049"/>
                  </a:lnTo>
                  <a:lnTo>
                    <a:pt x="54610" y="19049"/>
                  </a:lnTo>
                  <a:lnTo>
                    <a:pt x="54610" y="15239"/>
                  </a:lnTo>
                  <a:close/>
                </a:path>
                <a:path w="54610" h="891539">
                  <a:moveTo>
                    <a:pt x="54610" y="19049"/>
                  </a:moveTo>
                  <a:lnTo>
                    <a:pt x="0" y="19049"/>
                  </a:lnTo>
                  <a:lnTo>
                    <a:pt x="0" y="31749"/>
                  </a:lnTo>
                  <a:lnTo>
                    <a:pt x="54610" y="31749"/>
                  </a:lnTo>
                  <a:lnTo>
                    <a:pt x="54610" y="19049"/>
                  </a:lnTo>
                  <a:close/>
                </a:path>
                <a:path w="54610" h="891539">
                  <a:moveTo>
                    <a:pt x="54610" y="31750"/>
                  </a:moveTo>
                  <a:lnTo>
                    <a:pt x="0" y="31750"/>
                  </a:lnTo>
                  <a:lnTo>
                    <a:pt x="0" y="34289"/>
                  </a:lnTo>
                  <a:lnTo>
                    <a:pt x="54610" y="34289"/>
                  </a:lnTo>
                  <a:lnTo>
                    <a:pt x="54610" y="31750"/>
                  </a:lnTo>
                  <a:close/>
                </a:path>
                <a:path w="54610" h="891539">
                  <a:moveTo>
                    <a:pt x="54610" y="34289"/>
                  </a:moveTo>
                  <a:lnTo>
                    <a:pt x="0" y="34289"/>
                  </a:lnTo>
                  <a:lnTo>
                    <a:pt x="0" y="38099"/>
                  </a:lnTo>
                  <a:lnTo>
                    <a:pt x="54610" y="38099"/>
                  </a:lnTo>
                  <a:lnTo>
                    <a:pt x="54610" y="34289"/>
                  </a:lnTo>
                  <a:close/>
                </a:path>
                <a:path w="54610" h="891539">
                  <a:moveTo>
                    <a:pt x="54610" y="38099"/>
                  </a:moveTo>
                  <a:lnTo>
                    <a:pt x="0" y="38099"/>
                  </a:lnTo>
                  <a:lnTo>
                    <a:pt x="0" y="44449"/>
                  </a:lnTo>
                  <a:lnTo>
                    <a:pt x="54610" y="44449"/>
                  </a:lnTo>
                  <a:lnTo>
                    <a:pt x="54610" y="38099"/>
                  </a:lnTo>
                  <a:close/>
                </a:path>
                <a:path w="54610" h="891539">
                  <a:moveTo>
                    <a:pt x="54610" y="44449"/>
                  </a:moveTo>
                  <a:lnTo>
                    <a:pt x="0" y="44449"/>
                  </a:lnTo>
                  <a:lnTo>
                    <a:pt x="0" y="46989"/>
                  </a:lnTo>
                  <a:lnTo>
                    <a:pt x="54610" y="46989"/>
                  </a:lnTo>
                  <a:lnTo>
                    <a:pt x="54610" y="44449"/>
                  </a:lnTo>
                  <a:close/>
                </a:path>
                <a:path w="54610" h="891539">
                  <a:moveTo>
                    <a:pt x="54610" y="46989"/>
                  </a:moveTo>
                  <a:lnTo>
                    <a:pt x="0" y="46989"/>
                  </a:lnTo>
                  <a:lnTo>
                    <a:pt x="0" y="63499"/>
                  </a:lnTo>
                  <a:lnTo>
                    <a:pt x="54610" y="63499"/>
                  </a:lnTo>
                  <a:lnTo>
                    <a:pt x="54610" y="46989"/>
                  </a:lnTo>
                  <a:close/>
                </a:path>
                <a:path w="54610" h="891539">
                  <a:moveTo>
                    <a:pt x="54610" y="63499"/>
                  </a:moveTo>
                  <a:lnTo>
                    <a:pt x="0" y="63499"/>
                  </a:lnTo>
                  <a:lnTo>
                    <a:pt x="0" y="66039"/>
                  </a:lnTo>
                  <a:lnTo>
                    <a:pt x="54610" y="66039"/>
                  </a:lnTo>
                  <a:lnTo>
                    <a:pt x="54610" y="63499"/>
                  </a:lnTo>
                  <a:close/>
                </a:path>
                <a:path w="54610" h="891539">
                  <a:moveTo>
                    <a:pt x="54610" y="66039"/>
                  </a:moveTo>
                  <a:lnTo>
                    <a:pt x="0" y="66039"/>
                  </a:lnTo>
                  <a:lnTo>
                    <a:pt x="0" y="69849"/>
                  </a:lnTo>
                  <a:lnTo>
                    <a:pt x="54610" y="69849"/>
                  </a:lnTo>
                  <a:lnTo>
                    <a:pt x="54610" y="66039"/>
                  </a:lnTo>
                  <a:close/>
                </a:path>
                <a:path w="54610" h="891539">
                  <a:moveTo>
                    <a:pt x="54610" y="69849"/>
                  </a:moveTo>
                  <a:lnTo>
                    <a:pt x="0" y="69849"/>
                  </a:lnTo>
                  <a:lnTo>
                    <a:pt x="0" y="72389"/>
                  </a:lnTo>
                  <a:lnTo>
                    <a:pt x="54610" y="72389"/>
                  </a:lnTo>
                  <a:lnTo>
                    <a:pt x="54610" y="69849"/>
                  </a:lnTo>
                  <a:close/>
                </a:path>
                <a:path w="54610" h="891539">
                  <a:moveTo>
                    <a:pt x="54610" y="72390"/>
                  </a:moveTo>
                  <a:lnTo>
                    <a:pt x="0" y="72390"/>
                  </a:lnTo>
                  <a:lnTo>
                    <a:pt x="0" y="76199"/>
                  </a:lnTo>
                  <a:lnTo>
                    <a:pt x="54610" y="76199"/>
                  </a:lnTo>
                  <a:lnTo>
                    <a:pt x="54610" y="72390"/>
                  </a:lnTo>
                  <a:close/>
                </a:path>
                <a:path w="54610" h="891539">
                  <a:moveTo>
                    <a:pt x="54610" y="76199"/>
                  </a:moveTo>
                  <a:lnTo>
                    <a:pt x="0" y="76199"/>
                  </a:lnTo>
                  <a:lnTo>
                    <a:pt x="0" y="82549"/>
                  </a:lnTo>
                  <a:lnTo>
                    <a:pt x="54610" y="82549"/>
                  </a:lnTo>
                  <a:lnTo>
                    <a:pt x="54610" y="76199"/>
                  </a:lnTo>
                  <a:close/>
                </a:path>
                <a:path w="54610" h="891539">
                  <a:moveTo>
                    <a:pt x="54610" y="82549"/>
                  </a:moveTo>
                  <a:lnTo>
                    <a:pt x="0" y="82549"/>
                  </a:lnTo>
                  <a:lnTo>
                    <a:pt x="0" y="88899"/>
                  </a:lnTo>
                  <a:lnTo>
                    <a:pt x="54610" y="88899"/>
                  </a:lnTo>
                  <a:lnTo>
                    <a:pt x="54610" y="82549"/>
                  </a:lnTo>
                  <a:close/>
                </a:path>
                <a:path w="54610" h="891539">
                  <a:moveTo>
                    <a:pt x="54610" y="88899"/>
                  </a:moveTo>
                  <a:lnTo>
                    <a:pt x="0" y="88899"/>
                  </a:lnTo>
                  <a:lnTo>
                    <a:pt x="0" y="91439"/>
                  </a:lnTo>
                  <a:lnTo>
                    <a:pt x="54610" y="91439"/>
                  </a:lnTo>
                  <a:lnTo>
                    <a:pt x="54610" y="88899"/>
                  </a:lnTo>
                  <a:close/>
                </a:path>
                <a:path w="54610" h="891539">
                  <a:moveTo>
                    <a:pt x="54610" y="91439"/>
                  </a:moveTo>
                  <a:lnTo>
                    <a:pt x="0" y="91439"/>
                  </a:lnTo>
                  <a:lnTo>
                    <a:pt x="0" y="95249"/>
                  </a:lnTo>
                  <a:lnTo>
                    <a:pt x="54610" y="95249"/>
                  </a:lnTo>
                  <a:lnTo>
                    <a:pt x="54610" y="91439"/>
                  </a:lnTo>
                  <a:close/>
                </a:path>
                <a:path w="54610" h="891539">
                  <a:moveTo>
                    <a:pt x="54610" y="95249"/>
                  </a:moveTo>
                  <a:lnTo>
                    <a:pt x="0" y="95249"/>
                  </a:lnTo>
                  <a:lnTo>
                    <a:pt x="0" y="101599"/>
                  </a:lnTo>
                  <a:lnTo>
                    <a:pt x="54610" y="101599"/>
                  </a:lnTo>
                  <a:lnTo>
                    <a:pt x="54610" y="95249"/>
                  </a:lnTo>
                  <a:close/>
                </a:path>
                <a:path w="54610" h="891539">
                  <a:moveTo>
                    <a:pt x="54610" y="101599"/>
                  </a:moveTo>
                  <a:lnTo>
                    <a:pt x="0" y="101599"/>
                  </a:lnTo>
                  <a:lnTo>
                    <a:pt x="0" y="107949"/>
                  </a:lnTo>
                  <a:lnTo>
                    <a:pt x="54610" y="107949"/>
                  </a:lnTo>
                  <a:lnTo>
                    <a:pt x="54610" y="101599"/>
                  </a:lnTo>
                  <a:close/>
                </a:path>
                <a:path w="54610" h="891539">
                  <a:moveTo>
                    <a:pt x="54610" y="107949"/>
                  </a:moveTo>
                  <a:lnTo>
                    <a:pt x="0" y="107949"/>
                  </a:lnTo>
                  <a:lnTo>
                    <a:pt x="0" y="110489"/>
                  </a:lnTo>
                  <a:lnTo>
                    <a:pt x="54610" y="110489"/>
                  </a:lnTo>
                  <a:lnTo>
                    <a:pt x="54610" y="107949"/>
                  </a:lnTo>
                  <a:close/>
                </a:path>
                <a:path w="54610" h="891539">
                  <a:moveTo>
                    <a:pt x="54610" y="110489"/>
                  </a:moveTo>
                  <a:lnTo>
                    <a:pt x="0" y="110489"/>
                  </a:lnTo>
                  <a:lnTo>
                    <a:pt x="0" y="116839"/>
                  </a:lnTo>
                  <a:lnTo>
                    <a:pt x="54610" y="116839"/>
                  </a:lnTo>
                  <a:lnTo>
                    <a:pt x="54610" y="110489"/>
                  </a:lnTo>
                  <a:close/>
                </a:path>
                <a:path w="54610" h="891539">
                  <a:moveTo>
                    <a:pt x="54610" y="116839"/>
                  </a:moveTo>
                  <a:lnTo>
                    <a:pt x="0" y="116839"/>
                  </a:lnTo>
                  <a:lnTo>
                    <a:pt x="0" y="126999"/>
                  </a:lnTo>
                  <a:lnTo>
                    <a:pt x="54610" y="126999"/>
                  </a:lnTo>
                  <a:lnTo>
                    <a:pt x="54610" y="116839"/>
                  </a:lnTo>
                  <a:close/>
                </a:path>
                <a:path w="54610" h="891539">
                  <a:moveTo>
                    <a:pt x="54610" y="127000"/>
                  </a:moveTo>
                  <a:lnTo>
                    <a:pt x="0" y="127000"/>
                  </a:lnTo>
                  <a:lnTo>
                    <a:pt x="0" y="129539"/>
                  </a:lnTo>
                  <a:lnTo>
                    <a:pt x="54610" y="129539"/>
                  </a:lnTo>
                  <a:lnTo>
                    <a:pt x="54610" y="127000"/>
                  </a:lnTo>
                  <a:close/>
                </a:path>
                <a:path w="54610" h="891539">
                  <a:moveTo>
                    <a:pt x="54610" y="129540"/>
                  </a:moveTo>
                  <a:lnTo>
                    <a:pt x="0" y="129540"/>
                  </a:lnTo>
                  <a:lnTo>
                    <a:pt x="0" y="133349"/>
                  </a:lnTo>
                  <a:lnTo>
                    <a:pt x="54610" y="133349"/>
                  </a:lnTo>
                  <a:lnTo>
                    <a:pt x="54610" y="129540"/>
                  </a:lnTo>
                  <a:close/>
                </a:path>
                <a:path w="54610" h="891539">
                  <a:moveTo>
                    <a:pt x="54610" y="133349"/>
                  </a:moveTo>
                  <a:lnTo>
                    <a:pt x="0" y="133349"/>
                  </a:lnTo>
                  <a:lnTo>
                    <a:pt x="0" y="142239"/>
                  </a:lnTo>
                  <a:lnTo>
                    <a:pt x="54610" y="142239"/>
                  </a:lnTo>
                  <a:lnTo>
                    <a:pt x="54610" y="133349"/>
                  </a:lnTo>
                  <a:close/>
                </a:path>
                <a:path w="54610" h="891539">
                  <a:moveTo>
                    <a:pt x="54610" y="142239"/>
                  </a:moveTo>
                  <a:lnTo>
                    <a:pt x="0" y="142239"/>
                  </a:lnTo>
                  <a:lnTo>
                    <a:pt x="0" y="146049"/>
                  </a:lnTo>
                  <a:lnTo>
                    <a:pt x="54610" y="146049"/>
                  </a:lnTo>
                  <a:lnTo>
                    <a:pt x="54610" y="142239"/>
                  </a:lnTo>
                  <a:close/>
                </a:path>
                <a:path w="54610" h="891539">
                  <a:moveTo>
                    <a:pt x="54610" y="146049"/>
                  </a:moveTo>
                  <a:lnTo>
                    <a:pt x="0" y="146049"/>
                  </a:lnTo>
                  <a:lnTo>
                    <a:pt x="0" y="148589"/>
                  </a:lnTo>
                  <a:lnTo>
                    <a:pt x="54610" y="148589"/>
                  </a:lnTo>
                  <a:lnTo>
                    <a:pt x="54610" y="146049"/>
                  </a:lnTo>
                  <a:close/>
                </a:path>
                <a:path w="54610" h="891539">
                  <a:moveTo>
                    <a:pt x="54610" y="148589"/>
                  </a:moveTo>
                  <a:lnTo>
                    <a:pt x="0" y="148589"/>
                  </a:lnTo>
                  <a:lnTo>
                    <a:pt x="0" y="158749"/>
                  </a:lnTo>
                  <a:lnTo>
                    <a:pt x="54610" y="158749"/>
                  </a:lnTo>
                  <a:lnTo>
                    <a:pt x="54610" y="148589"/>
                  </a:lnTo>
                  <a:close/>
                </a:path>
                <a:path w="54610" h="891539">
                  <a:moveTo>
                    <a:pt x="54610" y="158749"/>
                  </a:moveTo>
                  <a:lnTo>
                    <a:pt x="0" y="158749"/>
                  </a:lnTo>
                  <a:lnTo>
                    <a:pt x="0" y="161289"/>
                  </a:lnTo>
                  <a:lnTo>
                    <a:pt x="54610" y="161289"/>
                  </a:lnTo>
                  <a:lnTo>
                    <a:pt x="54610" y="158749"/>
                  </a:lnTo>
                  <a:close/>
                </a:path>
                <a:path w="54610" h="891539">
                  <a:moveTo>
                    <a:pt x="54610" y="161289"/>
                  </a:moveTo>
                  <a:lnTo>
                    <a:pt x="0" y="161289"/>
                  </a:lnTo>
                  <a:lnTo>
                    <a:pt x="0" y="165099"/>
                  </a:lnTo>
                  <a:lnTo>
                    <a:pt x="54610" y="165099"/>
                  </a:lnTo>
                  <a:lnTo>
                    <a:pt x="54610" y="161289"/>
                  </a:lnTo>
                  <a:close/>
                </a:path>
                <a:path w="54610" h="891539">
                  <a:moveTo>
                    <a:pt x="54610" y="165100"/>
                  </a:moveTo>
                  <a:lnTo>
                    <a:pt x="0" y="165100"/>
                  </a:lnTo>
                  <a:lnTo>
                    <a:pt x="0" y="167639"/>
                  </a:lnTo>
                  <a:lnTo>
                    <a:pt x="54610" y="167639"/>
                  </a:lnTo>
                  <a:lnTo>
                    <a:pt x="54610" y="165100"/>
                  </a:lnTo>
                  <a:close/>
                </a:path>
                <a:path w="54610" h="891539">
                  <a:moveTo>
                    <a:pt x="54610" y="167639"/>
                  </a:moveTo>
                  <a:lnTo>
                    <a:pt x="0" y="167639"/>
                  </a:lnTo>
                  <a:lnTo>
                    <a:pt x="0" y="171449"/>
                  </a:lnTo>
                  <a:lnTo>
                    <a:pt x="54610" y="171449"/>
                  </a:lnTo>
                  <a:lnTo>
                    <a:pt x="54610" y="167639"/>
                  </a:lnTo>
                  <a:close/>
                </a:path>
                <a:path w="54610" h="891539">
                  <a:moveTo>
                    <a:pt x="54610" y="171449"/>
                  </a:moveTo>
                  <a:lnTo>
                    <a:pt x="0" y="171449"/>
                  </a:lnTo>
                  <a:lnTo>
                    <a:pt x="0" y="173989"/>
                  </a:lnTo>
                  <a:lnTo>
                    <a:pt x="54610" y="173989"/>
                  </a:lnTo>
                  <a:lnTo>
                    <a:pt x="54610" y="171449"/>
                  </a:lnTo>
                  <a:close/>
                </a:path>
                <a:path w="54610" h="891539">
                  <a:moveTo>
                    <a:pt x="54610" y="173989"/>
                  </a:moveTo>
                  <a:lnTo>
                    <a:pt x="0" y="173989"/>
                  </a:lnTo>
                  <a:lnTo>
                    <a:pt x="0" y="177799"/>
                  </a:lnTo>
                  <a:lnTo>
                    <a:pt x="54610" y="177799"/>
                  </a:lnTo>
                  <a:lnTo>
                    <a:pt x="54610" y="173989"/>
                  </a:lnTo>
                  <a:close/>
                </a:path>
                <a:path w="54610" h="891539">
                  <a:moveTo>
                    <a:pt x="54610" y="177800"/>
                  </a:moveTo>
                  <a:lnTo>
                    <a:pt x="0" y="177800"/>
                  </a:lnTo>
                  <a:lnTo>
                    <a:pt x="0" y="184149"/>
                  </a:lnTo>
                  <a:lnTo>
                    <a:pt x="54610" y="184149"/>
                  </a:lnTo>
                  <a:lnTo>
                    <a:pt x="54610" y="177800"/>
                  </a:lnTo>
                  <a:close/>
                </a:path>
                <a:path w="54610" h="891539">
                  <a:moveTo>
                    <a:pt x="54610" y="184149"/>
                  </a:moveTo>
                  <a:lnTo>
                    <a:pt x="0" y="184149"/>
                  </a:lnTo>
                  <a:lnTo>
                    <a:pt x="0" y="186689"/>
                  </a:lnTo>
                  <a:lnTo>
                    <a:pt x="54610" y="186689"/>
                  </a:lnTo>
                  <a:lnTo>
                    <a:pt x="54610" y="184149"/>
                  </a:lnTo>
                  <a:close/>
                </a:path>
                <a:path w="54610" h="891539">
                  <a:moveTo>
                    <a:pt x="54610" y="186690"/>
                  </a:moveTo>
                  <a:lnTo>
                    <a:pt x="0" y="186690"/>
                  </a:lnTo>
                  <a:lnTo>
                    <a:pt x="0" y="190499"/>
                  </a:lnTo>
                  <a:lnTo>
                    <a:pt x="54610" y="190499"/>
                  </a:lnTo>
                  <a:lnTo>
                    <a:pt x="54610" y="186690"/>
                  </a:lnTo>
                  <a:close/>
                </a:path>
                <a:path w="54610" h="891539">
                  <a:moveTo>
                    <a:pt x="54610" y="190499"/>
                  </a:moveTo>
                  <a:lnTo>
                    <a:pt x="0" y="190499"/>
                  </a:lnTo>
                  <a:lnTo>
                    <a:pt x="0" y="199389"/>
                  </a:lnTo>
                  <a:lnTo>
                    <a:pt x="54610" y="199389"/>
                  </a:lnTo>
                  <a:lnTo>
                    <a:pt x="54610" y="190499"/>
                  </a:lnTo>
                  <a:close/>
                </a:path>
                <a:path w="54610" h="891539">
                  <a:moveTo>
                    <a:pt x="54610" y="199389"/>
                  </a:moveTo>
                  <a:lnTo>
                    <a:pt x="0" y="199389"/>
                  </a:lnTo>
                  <a:lnTo>
                    <a:pt x="0" y="203199"/>
                  </a:lnTo>
                  <a:lnTo>
                    <a:pt x="54610" y="203199"/>
                  </a:lnTo>
                  <a:lnTo>
                    <a:pt x="54610" y="199389"/>
                  </a:lnTo>
                  <a:close/>
                </a:path>
                <a:path w="54610" h="891539">
                  <a:moveTo>
                    <a:pt x="54610" y="203200"/>
                  </a:moveTo>
                  <a:lnTo>
                    <a:pt x="0" y="203200"/>
                  </a:lnTo>
                  <a:lnTo>
                    <a:pt x="0" y="205739"/>
                  </a:lnTo>
                  <a:lnTo>
                    <a:pt x="54610" y="205739"/>
                  </a:lnTo>
                  <a:lnTo>
                    <a:pt x="54610" y="203200"/>
                  </a:lnTo>
                  <a:close/>
                </a:path>
                <a:path w="54610" h="891539">
                  <a:moveTo>
                    <a:pt x="54610" y="205739"/>
                  </a:moveTo>
                  <a:lnTo>
                    <a:pt x="0" y="205739"/>
                  </a:lnTo>
                  <a:lnTo>
                    <a:pt x="0" y="209549"/>
                  </a:lnTo>
                  <a:lnTo>
                    <a:pt x="54610" y="209549"/>
                  </a:lnTo>
                  <a:lnTo>
                    <a:pt x="54610" y="205739"/>
                  </a:lnTo>
                  <a:close/>
                </a:path>
                <a:path w="54610" h="891539">
                  <a:moveTo>
                    <a:pt x="54610" y="209550"/>
                  </a:moveTo>
                  <a:lnTo>
                    <a:pt x="0" y="209550"/>
                  </a:lnTo>
                  <a:lnTo>
                    <a:pt x="0" y="212089"/>
                  </a:lnTo>
                  <a:lnTo>
                    <a:pt x="54610" y="212089"/>
                  </a:lnTo>
                  <a:lnTo>
                    <a:pt x="54610" y="209550"/>
                  </a:lnTo>
                  <a:close/>
                </a:path>
                <a:path w="54610" h="891539">
                  <a:moveTo>
                    <a:pt x="54610" y="212089"/>
                  </a:moveTo>
                  <a:lnTo>
                    <a:pt x="0" y="212089"/>
                  </a:lnTo>
                  <a:lnTo>
                    <a:pt x="0" y="218439"/>
                  </a:lnTo>
                  <a:lnTo>
                    <a:pt x="54610" y="218439"/>
                  </a:lnTo>
                  <a:lnTo>
                    <a:pt x="54610" y="212089"/>
                  </a:lnTo>
                  <a:close/>
                </a:path>
                <a:path w="54610" h="891539">
                  <a:moveTo>
                    <a:pt x="54610" y="218439"/>
                  </a:moveTo>
                  <a:lnTo>
                    <a:pt x="0" y="218439"/>
                  </a:lnTo>
                  <a:lnTo>
                    <a:pt x="0" y="224789"/>
                  </a:lnTo>
                  <a:lnTo>
                    <a:pt x="54610" y="224789"/>
                  </a:lnTo>
                  <a:lnTo>
                    <a:pt x="54610" y="218439"/>
                  </a:lnTo>
                  <a:close/>
                </a:path>
                <a:path w="54610" h="891539">
                  <a:moveTo>
                    <a:pt x="54610" y="224789"/>
                  </a:moveTo>
                  <a:lnTo>
                    <a:pt x="0" y="224789"/>
                  </a:lnTo>
                  <a:lnTo>
                    <a:pt x="0" y="228599"/>
                  </a:lnTo>
                  <a:lnTo>
                    <a:pt x="54610" y="228599"/>
                  </a:lnTo>
                  <a:lnTo>
                    <a:pt x="54610" y="224789"/>
                  </a:lnTo>
                  <a:close/>
                </a:path>
                <a:path w="54610" h="891539">
                  <a:moveTo>
                    <a:pt x="54610" y="228600"/>
                  </a:moveTo>
                  <a:lnTo>
                    <a:pt x="0" y="228600"/>
                  </a:lnTo>
                  <a:lnTo>
                    <a:pt x="0" y="231139"/>
                  </a:lnTo>
                  <a:lnTo>
                    <a:pt x="54610" y="231139"/>
                  </a:lnTo>
                  <a:lnTo>
                    <a:pt x="54610" y="228600"/>
                  </a:lnTo>
                  <a:close/>
                </a:path>
                <a:path w="54610" h="891539">
                  <a:moveTo>
                    <a:pt x="54610" y="231139"/>
                  </a:moveTo>
                  <a:lnTo>
                    <a:pt x="0" y="231139"/>
                  </a:lnTo>
                  <a:lnTo>
                    <a:pt x="0" y="234949"/>
                  </a:lnTo>
                  <a:lnTo>
                    <a:pt x="54610" y="234949"/>
                  </a:lnTo>
                  <a:lnTo>
                    <a:pt x="54610" y="231139"/>
                  </a:lnTo>
                  <a:close/>
                </a:path>
                <a:path w="54610" h="891539">
                  <a:moveTo>
                    <a:pt x="54610" y="234950"/>
                  </a:moveTo>
                  <a:lnTo>
                    <a:pt x="0" y="234950"/>
                  </a:lnTo>
                  <a:lnTo>
                    <a:pt x="0" y="237489"/>
                  </a:lnTo>
                  <a:lnTo>
                    <a:pt x="54610" y="237489"/>
                  </a:lnTo>
                  <a:lnTo>
                    <a:pt x="54610" y="234950"/>
                  </a:lnTo>
                  <a:close/>
                </a:path>
                <a:path w="54610" h="891539">
                  <a:moveTo>
                    <a:pt x="54610" y="237489"/>
                  </a:moveTo>
                  <a:lnTo>
                    <a:pt x="0" y="237489"/>
                  </a:lnTo>
                  <a:lnTo>
                    <a:pt x="0" y="241299"/>
                  </a:lnTo>
                  <a:lnTo>
                    <a:pt x="54610" y="241299"/>
                  </a:lnTo>
                  <a:lnTo>
                    <a:pt x="54610" y="237489"/>
                  </a:lnTo>
                  <a:close/>
                </a:path>
                <a:path w="54610" h="891539">
                  <a:moveTo>
                    <a:pt x="54610" y="241299"/>
                  </a:moveTo>
                  <a:lnTo>
                    <a:pt x="0" y="241299"/>
                  </a:lnTo>
                  <a:lnTo>
                    <a:pt x="0" y="243839"/>
                  </a:lnTo>
                  <a:lnTo>
                    <a:pt x="54610" y="243839"/>
                  </a:lnTo>
                  <a:lnTo>
                    <a:pt x="54610" y="241299"/>
                  </a:lnTo>
                  <a:close/>
                </a:path>
                <a:path w="54610" h="891539">
                  <a:moveTo>
                    <a:pt x="54610" y="243840"/>
                  </a:moveTo>
                  <a:lnTo>
                    <a:pt x="0" y="243840"/>
                  </a:lnTo>
                  <a:lnTo>
                    <a:pt x="0" y="247649"/>
                  </a:lnTo>
                  <a:lnTo>
                    <a:pt x="54610" y="247649"/>
                  </a:lnTo>
                  <a:lnTo>
                    <a:pt x="54610" y="243840"/>
                  </a:lnTo>
                  <a:close/>
                </a:path>
                <a:path w="54610" h="891539">
                  <a:moveTo>
                    <a:pt x="54610" y="247649"/>
                  </a:moveTo>
                  <a:lnTo>
                    <a:pt x="0" y="247649"/>
                  </a:lnTo>
                  <a:lnTo>
                    <a:pt x="0" y="250189"/>
                  </a:lnTo>
                  <a:lnTo>
                    <a:pt x="54610" y="250189"/>
                  </a:lnTo>
                  <a:lnTo>
                    <a:pt x="54610" y="247649"/>
                  </a:lnTo>
                  <a:close/>
                </a:path>
                <a:path w="54610" h="891539">
                  <a:moveTo>
                    <a:pt x="54610" y="250189"/>
                  </a:moveTo>
                  <a:lnTo>
                    <a:pt x="0" y="250189"/>
                  </a:lnTo>
                  <a:lnTo>
                    <a:pt x="0" y="260349"/>
                  </a:lnTo>
                  <a:lnTo>
                    <a:pt x="54610" y="260349"/>
                  </a:lnTo>
                  <a:lnTo>
                    <a:pt x="54610" y="250189"/>
                  </a:lnTo>
                  <a:close/>
                </a:path>
                <a:path w="54610" h="891539">
                  <a:moveTo>
                    <a:pt x="54610" y="260350"/>
                  </a:moveTo>
                  <a:lnTo>
                    <a:pt x="0" y="260350"/>
                  </a:lnTo>
                  <a:lnTo>
                    <a:pt x="0" y="262889"/>
                  </a:lnTo>
                  <a:lnTo>
                    <a:pt x="54610" y="262889"/>
                  </a:lnTo>
                  <a:lnTo>
                    <a:pt x="54610" y="260350"/>
                  </a:lnTo>
                  <a:close/>
                </a:path>
                <a:path w="54610" h="891539">
                  <a:moveTo>
                    <a:pt x="54610" y="262889"/>
                  </a:moveTo>
                  <a:lnTo>
                    <a:pt x="0" y="262889"/>
                  </a:lnTo>
                  <a:lnTo>
                    <a:pt x="0" y="266699"/>
                  </a:lnTo>
                  <a:lnTo>
                    <a:pt x="54610" y="266699"/>
                  </a:lnTo>
                  <a:lnTo>
                    <a:pt x="54610" y="262889"/>
                  </a:lnTo>
                  <a:close/>
                </a:path>
                <a:path w="54610" h="891539">
                  <a:moveTo>
                    <a:pt x="54610" y="266700"/>
                  </a:moveTo>
                  <a:lnTo>
                    <a:pt x="0" y="266700"/>
                  </a:lnTo>
                  <a:lnTo>
                    <a:pt x="0" y="269239"/>
                  </a:lnTo>
                  <a:lnTo>
                    <a:pt x="54610" y="269239"/>
                  </a:lnTo>
                  <a:lnTo>
                    <a:pt x="54610" y="266700"/>
                  </a:lnTo>
                  <a:close/>
                </a:path>
                <a:path w="54610" h="891539">
                  <a:moveTo>
                    <a:pt x="54610" y="269239"/>
                  </a:moveTo>
                  <a:lnTo>
                    <a:pt x="0" y="269239"/>
                  </a:lnTo>
                  <a:lnTo>
                    <a:pt x="0" y="279399"/>
                  </a:lnTo>
                  <a:lnTo>
                    <a:pt x="54610" y="279399"/>
                  </a:lnTo>
                  <a:lnTo>
                    <a:pt x="54610" y="269239"/>
                  </a:lnTo>
                  <a:close/>
                </a:path>
                <a:path w="54610" h="891539">
                  <a:moveTo>
                    <a:pt x="54610" y="279399"/>
                  </a:moveTo>
                  <a:lnTo>
                    <a:pt x="0" y="279399"/>
                  </a:lnTo>
                  <a:lnTo>
                    <a:pt x="0" y="281939"/>
                  </a:lnTo>
                  <a:lnTo>
                    <a:pt x="54610" y="281939"/>
                  </a:lnTo>
                  <a:lnTo>
                    <a:pt x="54610" y="279399"/>
                  </a:lnTo>
                  <a:close/>
                </a:path>
                <a:path w="54610" h="891539">
                  <a:moveTo>
                    <a:pt x="54610" y="281939"/>
                  </a:moveTo>
                  <a:lnTo>
                    <a:pt x="0" y="281939"/>
                  </a:lnTo>
                  <a:lnTo>
                    <a:pt x="0" y="288289"/>
                  </a:lnTo>
                  <a:lnTo>
                    <a:pt x="54610" y="288289"/>
                  </a:lnTo>
                  <a:lnTo>
                    <a:pt x="54610" y="281939"/>
                  </a:lnTo>
                  <a:close/>
                </a:path>
                <a:path w="54610" h="891539">
                  <a:moveTo>
                    <a:pt x="54610" y="288289"/>
                  </a:moveTo>
                  <a:lnTo>
                    <a:pt x="0" y="288289"/>
                  </a:lnTo>
                  <a:lnTo>
                    <a:pt x="0" y="292099"/>
                  </a:lnTo>
                  <a:lnTo>
                    <a:pt x="54610" y="292099"/>
                  </a:lnTo>
                  <a:lnTo>
                    <a:pt x="54610" y="288289"/>
                  </a:lnTo>
                  <a:close/>
                </a:path>
                <a:path w="54610" h="891539">
                  <a:moveTo>
                    <a:pt x="54610" y="292100"/>
                  </a:moveTo>
                  <a:lnTo>
                    <a:pt x="0" y="292100"/>
                  </a:lnTo>
                  <a:lnTo>
                    <a:pt x="0" y="300989"/>
                  </a:lnTo>
                  <a:lnTo>
                    <a:pt x="54610" y="300989"/>
                  </a:lnTo>
                  <a:lnTo>
                    <a:pt x="54610" y="292100"/>
                  </a:lnTo>
                  <a:close/>
                </a:path>
                <a:path w="54610" h="891539">
                  <a:moveTo>
                    <a:pt x="54610" y="300990"/>
                  </a:moveTo>
                  <a:lnTo>
                    <a:pt x="0" y="300990"/>
                  </a:lnTo>
                  <a:lnTo>
                    <a:pt x="0" y="307339"/>
                  </a:lnTo>
                  <a:lnTo>
                    <a:pt x="54610" y="307339"/>
                  </a:lnTo>
                  <a:lnTo>
                    <a:pt x="54610" y="300990"/>
                  </a:lnTo>
                  <a:close/>
                </a:path>
                <a:path w="54610" h="891539">
                  <a:moveTo>
                    <a:pt x="54610" y="307339"/>
                  </a:moveTo>
                  <a:lnTo>
                    <a:pt x="0" y="307339"/>
                  </a:lnTo>
                  <a:lnTo>
                    <a:pt x="0" y="311149"/>
                  </a:lnTo>
                  <a:lnTo>
                    <a:pt x="54610" y="311149"/>
                  </a:lnTo>
                  <a:lnTo>
                    <a:pt x="54610" y="307339"/>
                  </a:lnTo>
                  <a:close/>
                </a:path>
                <a:path w="54610" h="891539">
                  <a:moveTo>
                    <a:pt x="54610" y="311149"/>
                  </a:moveTo>
                  <a:lnTo>
                    <a:pt x="0" y="311149"/>
                  </a:lnTo>
                  <a:lnTo>
                    <a:pt x="0" y="313689"/>
                  </a:lnTo>
                  <a:lnTo>
                    <a:pt x="54610" y="313689"/>
                  </a:lnTo>
                  <a:lnTo>
                    <a:pt x="54610" y="311149"/>
                  </a:lnTo>
                  <a:close/>
                </a:path>
                <a:path w="54610" h="891539">
                  <a:moveTo>
                    <a:pt x="54610" y="313690"/>
                  </a:moveTo>
                  <a:lnTo>
                    <a:pt x="0" y="313690"/>
                  </a:lnTo>
                  <a:lnTo>
                    <a:pt x="0" y="320039"/>
                  </a:lnTo>
                  <a:lnTo>
                    <a:pt x="54610" y="320039"/>
                  </a:lnTo>
                  <a:lnTo>
                    <a:pt x="54610" y="313690"/>
                  </a:lnTo>
                  <a:close/>
                </a:path>
                <a:path w="54610" h="891539">
                  <a:moveTo>
                    <a:pt x="54610" y="320039"/>
                  </a:moveTo>
                  <a:lnTo>
                    <a:pt x="0" y="320039"/>
                  </a:lnTo>
                  <a:lnTo>
                    <a:pt x="0" y="323849"/>
                  </a:lnTo>
                  <a:lnTo>
                    <a:pt x="54610" y="323849"/>
                  </a:lnTo>
                  <a:lnTo>
                    <a:pt x="54610" y="320039"/>
                  </a:lnTo>
                  <a:close/>
                </a:path>
                <a:path w="54610" h="891539">
                  <a:moveTo>
                    <a:pt x="54610" y="323850"/>
                  </a:moveTo>
                  <a:lnTo>
                    <a:pt x="0" y="323850"/>
                  </a:lnTo>
                  <a:lnTo>
                    <a:pt x="0" y="326389"/>
                  </a:lnTo>
                  <a:lnTo>
                    <a:pt x="54610" y="326389"/>
                  </a:lnTo>
                  <a:lnTo>
                    <a:pt x="54610" y="323850"/>
                  </a:lnTo>
                  <a:close/>
                </a:path>
                <a:path w="54610" h="891539">
                  <a:moveTo>
                    <a:pt x="54610" y="326389"/>
                  </a:moveTo>
                  <a:lnTo>
                    <a:pt x="0" y="326389"/>
                  </a:lnTo>
                  <a:lnTo>
                    <a:pt x="0" y="330199"/>
                  </a:lnTo>
                  <a:lnTo>
                    <a:pt x="54610" y="330199"/>
                  </a:lnTo>
                  <a:lnTo>
                    <a:pt x="54610" y="326389"/>
                  </a:lnTo>
                  <a:close/>
                </a:path>
                <a:path w="54610" h="891539">
                  <a:moveTo>
                    <a:pt x="54610" y="330199"/>
                  </a:moveTo>
                  <a:lnTo>
                    <a:pt x="0" y="330199"/>
                  </a:lnTo>
                  <a:lnTo>
                    <a:pt x="0" y="332739"/>
                  </a:lnTo>
                  <a:lnTo>
                    <a:pt x="54610" y="332739"/>
                  </a:lnTo>
                  <a:lnTo>
                    <a:pt x="54610" y="330199"/>
                  </a:lnTo>
                  <a:close/>
                </a:path>
                <a:path w="54610" h="891539">
                  <a:moveTo>
                    <a:pt x="54610" y="332739"/>
                  </a:moveTo>
                  <a:lnTo>
                    <a:pt x="0" y="332739"/>
                  </a:lnTo>
                  <a:lnTo>
                    <a:pt x="0" y="345439"/>
                  </a:lnTo>
                  <a:lnTo>
                    <a:pt x="54610" y="345439"/>
                  </a:lnTo>
                  <a:lnTo>
                    <a:pt x="54610" y="332739"/>
                  </a:lnTo>
                  <a:close/>
                </a:path>
                <a:path w="54610" h="891539">
                  <a:moveTo>
                    <a:pt x="54610" y="345440"/>
                  </a:moveTo>
                  <a:lnTo>
                    <a:pt x="0" y="345440"/>
                  </a:lnTo>
                  <a:lnTo>
                    <a:pt x="0" y="355599"/>
                  </a:lnTo>
                  <a:lnTo>
                    <a:pt x="54610" y="355599"/>
                  </a:lnTo>
                  <a:lnTo>
                    <a:pt x="54610" y="345440"/>
                  </a:lnTo>
                  <a:close/>
                </a:path>
                <a:path w="54610" h="891539">
                  <a:moveTo>
                    <a:pt x="54610" y="355599"/>
                  </a:moveTo>
                  <a:lnTo>
                    <a:pt x="0" y="355599"/>
                  </a:lnTo>
                  <a:lnTo>
                    <a:pt x="0" y="358139"/>
                  </a:lnTo>
                  <a:lnTo>
                    <a:pt x="54610" y="358139"/>
                  </a:lnTo>
                  <a:lnTo>
                    <a:pt x="54610" y="355599"/>
                  </a:lnTo>
                  <a:close/>
                </a:path>
                <a:path w="54610" h="891539">
                  <a:moveTo>
                    <a:pt x="54610" y="358139"/>
                  </a:moveTo>
                  <a:lnTo>
                    <a:pt x="0" y="358139"/>
                  </a:lnTo>
                  <a:lnTo>
                    <a:pt x="0" y="368299"/>
                  </a:lnTo>
                  <a:lnTo>
                    <a:pt x="54610" y="368299"/>
                  </a:lnTo>
                  <a:lnTo>
                    <a:pt x="54610" y="358139"/>
                  </a:lnTo>
                  <a:close/>
                </a:path>
                <a:path w="54610" h="891539">
                  <a:moveTo>
                    <a:pt x="54610" y="368299"/>
                  </a:moveTo>
                  <a:lnTo>
                    <a:pt x="0" y="368299"/>
                  </a:lnTo>
                  <a:lnTo>
                    <a:pt x="0" y="380999"/>
                  </a:lnTo>
                  <a:lnTo>
                    <a:pt x="54610" y="380999"/>
                  </a:lnTo>
                  <a:lnTo>
                    <a:pt x="54610" y="368299"/>
                  </a:lnTo>
                  <a:close/>
                </a:path>
                <a:path w="54610" h="891539">
                  <a:moveTo>
                    <a:pt x="54610" y="381000"/>
                  </a:moveTo>
                  <a:lnTo>
                    <a:pt x="0" y="381000"/>
                  </a:lnTo>
                  <a:lnTo>
                    <a:pt x="0" y="383539"/>
                  </a:lnTo>
                  <a:lnTo>
                    <a:pt x="54610" y="383539"/>
                  </a:lnTo>
                  <a:lnTo>
                    <a:pt x="54610" y="381000"/>
                  </a:lnTo>
                  <a:close/>
                </a:path>
                <a:path w="54610" h="891539">
                  <a:moveTo>
                    <a:pt x="54610" y="383539"/>
                  </a:moveTo>
                  <a:lnTo>
                    <a:pt x="0" y="383539"/>
                  </a:lnTo>
                  <a:lnTo>
                    <a:pt x="0" y="389889"/>
                  </a:lnTo>
                  <a:lnTo>
                    <a:pt x="54610" y="389889"/>
                  </a:lnTo>
                  <a:lnTo>
                    <a:pt x="54610" y="383539"/>
                  </a:lnTo>
                  <a:close/>
                </a:path>
                <a:path w="54610" h="891539">
                  <a:moveTo>
                    <a:pt x="54610" y="389889"/>
                  </a:moveTo>
                  <a:lnTo>
                    <a:pt x="0" y="389889"/>
                  </a:lnTo>
                  <a:lnTo>
                    <a:pt x="0" y="396239"/>
                  </a:lnTo>
                  <a:lnTo>
                    <a:pt x="54610" y="396239"/>
                  </a:lnTo>
                  <a:lnTo>
                    <a:pt x="54610" y="389889"/>
                  </a:lnTo>
                  <a:close/>
                </a:path>
                <a:path w="54610" h="891539">
                  <a:moveTo>
                    <a:pt x="54610" y="396240"/>
                  </a:moveTo>
                  <a:lnTo>
                    <a:pt x="0" y="396240"/>
                  </a:lnTo>
                  <a:lnTo>
                    <a:pt x="0" y="400049"/>
                  </a:lnTo>
                  <a:lnTo>
                    <a:pt x="54610" y="400049"/>
                  </a:lnTo>
                  <a:lnTo>
                    <a:pt x="54610" y="396240"/>
                  </a:lnTo>
                  <a:close/>
                </a:path>
                <a:path w="54610" h="891539">
                  <a:moveTo>
                    <a:pt x="54610" y="400049"/>
                  </a:moveTo>
                  <a:lnTo>
                    <a:pt x="0" y="400049"/>
                  </a:lnTo>
                  <a:lnTo>
                    <a:pt x="0" y="408939"/>
                  </a:lnTo>
                  <a:lnTo>
                    <a:pt x="54610" y="408939"/>
                  </a:lnTo>
                  <a:lnTo>
                    <a:pt x="54610" y="400049"/>
                  </a:lnTo>
                  <a:close/>
                </a:path>
                <a:path w="54610" h="891539">
                  <a:moveTo>
                    <a:pt x="54610" y="408939"/>
                  </a:moveTo>
                  <a:lnTo>
                    <a:pt x="0" y="408939"/>
                  </a:lnTo>
                  <a:lnTo>
                    <a:pt x="0" y="412749"/>
                  </a:lnTo>
                  <a:lnTo>
                    <a:pt x="54610" y="412749"/>
                  </a:lnTo>
                  <a:lnTo>
                    <a:pt x="54610" y="408939"/>
                  </a:lnTo>
                  <a:close/>
                </a:path>
                <a:path w="54610" h="891539">
                  <a:moveTo>
                    <a:pt x="54610" y="412750"/>
                  </a:moveTo>
                  <a:lnTo>
                    <a:pt x="0" y="412750"/>
                  </a:lnTo>
                  <a:lnTo>
                    <a:pt x="0" y="415289"/>
                  </a:lnTo>
                  <a:lnTo>
                    <a:pt x="54610" y="415289"/>
                  </a:lnTo>
                  <a:lnTo>
                    <a:pt x="54610" y="412750"/>
                  </a:lnTo>
                  <a:close/>
                </a:path>
                <a:path w="54610" h="891539">
                  <a:moveTo>
                    <a:pt x="54610" y="415289"/>
                  </a:moveTo>
                  <a:lnTo>
                    <a:pt x="0" y="415289"/>
                  </a:lnTo>
                  <a:lnTo>
                    <a:pt x="0" y="419099"/>
                  </a:lnTo>
                  <a:lnTo>
                    <a:pt x="54610" y="419099"/>
                  </a:lnTo>
                  <a:lnTo>
                    <a:pt x="54610" y="415289"/>
                  </a:lnTo>
                  <a:close/>
                </a:path>
                <a:path w="54610" h="891539">
                  <a:moveTo>
                    <a:pt x="54610" y="419099"/>
                  </a:moveTo>
                  <a:lnTo>
                    <a:pt x="0" y="419099"/>
                  </a:lnTo>
                  <a:lnTo>
                    <a:pt x="0" y="421639"/>
                  </a:lnTo>
                  <a:lnTo>
                    <a:pt x="54610" y="421639"/>
                  </a:lnTo>
                  <a:lnTo>
                    <a:pt x="54610" y="419099"/>
                  </a:lnTo>
                  <a:close/>
                </a:path>
                <a:path w="54610" h="891539">
                  <a:moveTo>
                    <a:pt x="54610" y="421639"/>
                  </a:moveTo>
                  <a:lnTo>
                    <a:pt x="0" y="421639"/>
                  </a:lnTo>
                  <a:lnTo>
                    <a:pt x="0" y="427989"/>
                  </a:lnTo>
                  <a:lnTo>
                    <a:pt x="54610" y="427989"/>
                  </a:lnTo>
                  <a:lnTo>
                    <a:pt x="54610" y="421639"/>
                  </a:lnTo>
                  <a:close/>
                </a:path>
                <a:path w="54610" h="891539">
                  <a:moveTo>
                    <a:pt x="54610" y="427989"/>
                  </a:moveTo>
                  <a:lnTo>
                    <a:pt x="0" y="427989"/>
                  </a:lnTo>
                  <a:lnTo>
                    <a:pt x="0" y="431799"/>
                  </a:lnTo>
                  <a:lnTo>
                    <a:pt x="54610" y="431799"/>
                  </a:lnTo>
                  <a:lnTo>
                    <a:pt x="54610" y="427989"/>
                  </a:lnTo>
                  <a:close/>
                </a:path>
                <a:path w="54610" h="891539">
                  <a:moveTo>
                    <a:pt x="54610" y="431799"/>
                  </a:moveTo>
                  <a:lnTo>
                    <a:pt x="0" y="431799"/>
                  </a:lnTo>
                  <a:lnTo>
                    <a:pt x="0" y="434339"/>
                  </a:lnTo>
                  <a:lnTo>
                    <a:pt x="54610" y="434339"/>
                  </a:lnTo>
                  <a:lnTo>
                    <a:pt x="54610" y="431799"/>
                  </a:lnTo>
                  <a:close/>
                </a:path>
                <a:path w="54610" h="891539">
                  <a:moveTo>
                    <a:pt x="54610" y="434339"/>
                  </a:moveTo>
                  <a:lnTo>
                    <a:pt x="0" y="434339"/>
                  </a:lnTo>
                  <a:lnTo>
                    <a:pt x="0" y="440689"/>
                  </a:lnTo>
                  <a:lnTo>
                    <a:pt x="54610" y="440689"/>
                  </a:lnTo>
                  <a:lnTo>
                    <a:pt x="54610" y="434339"/>
                  </a:lnTo>
                  <a:close/>
                </a:path>
                <a:path w="54610" h="891539">
                  <a:moveTo>
                    <a:pt x="54610" y="440689"/>
                  </a:moveTo>
                  <a:lnTo>
                    <a:pt x="0" y="440689"/>
                  </a:lnTo>
                  <a:lnTo>
                    <a:pt x="0" y="444499"/>
                  </a:lnTo>
                  <a:lnTo>
                    <a:pt x="54610" y="444499"/>
                  </a:lnTo>
                  <a:lnTo>
                    <a:pt x="54610" y="440689"/>
                  </a:lnTo>
                  <a:close/>
                </a:path>
                <a:path w="54610" h="891539">
                  <a:moveTo>
                    <a:pt x="54610" y="444499"/>
                  </a:moveTo>
                  <a:lnTo>
                    <a:pt x="0" y="444499"/>
                  </a:lnTo>
                  <a:lnTo>
                    <a:pt x="0" y="447039"/>
                  </a:lnTo>
                  <a:lnTo>
                    <a:pt x="54610" y="447039"/>
                  </a:lnTo>
                  <a:lnTo>
                    <a:pt x="54610" y="444499"/>
                  </a:lnTo>
                  <a:close/>
                </a:path>
                <a:path w="54610" h="891539">
                  <a:moveTo>
                    <a:pt x="54610" y="447039"/>
                  </a:moveTo>
                  <a:lnTo>
                    <a:pt x="0" y="447039"/>
                  </a:lnTo>
                  <a:lnTo>
                    <a:pt x="0" y="453389"/>
                  </a:lnTo>
                  <a:lnTo>
                    <a:pt x="54610" y="453389"/>
                  </a:lnTo>
                  <a:lnTo>
                    <a:pt x="54610" y="447039"/>
                  </a:lnTo>
                  <a:close/>
                </a:path>
                <a:path w="54610" h="891539">
                  <a:moveTo>
                    <a:pt x="54610" y="453390"/>
                  </a:moveTo>
                  <a:lnTo>
                    <a:pt x="0" y="453390"/>
                  </a:lnTo>
                  <a:lnTo>
                    <a:pt x="0" y="457199"/>
                  </a:lnTo>
                  <a:lnTo>
                    <a:pt x="54610" y="457199"/>
                  </a:lnTo>
                  <a:lnTo>
                    <a:pt x="54610" y="453390"/>
                  </a:lnTo>
                  <a:close/>
                </a:path>
                <a:path w="54610" h="891539">
                  <a:moveTo>
                    <a:pt x="54610" y="457199"/>
                  </a:moveTo>
                  <a:lnTo>
                    <a:pt x="0" y="457199"/>
                  </a:lnTo>
                  <a:lnTo>
                    <a:pt x="0" y="463549"/>
                  </a:lnTo>
                  <a:lnTo>
                    <a:pt x="54610" y="463549"/>
                  </a:lnTo>
                  <a:lnTo>
                    <a:pt x="54610" y="457199"/>
                  </a:lnTo>
                  <a:close/>
                </a:path>
                <a:path w="54610" h="891539">
                  <a:moveTo>
                    <a:pt x="54610" y="463549"/>
                  </a:moveTo>
                  <a:lnTo>
                    <a:pt x="0" y="463549"/>
                  </a:lnTo>
                  <a:lnTo>
                    <a:pt x="0" y="466089"/>
                  </a:lnTo>
                  <a:lnTo>
                    <a:pt x="54610" y="466089"/>
                  </a:lnTo>
                  <a:lnTo>
                    <a:pt x="54610" y="463549"/>
                  </a:lnTo>
                  <a:close/>
                </a:path>
                <a:path w="54610" h="891539">
                  <a:moveTo>
                    <a:pt x="54610" y="466089"/>
                  </a:moveTo>
                  <a:lnTo>
                    <a:pt x="0" y="466089"/>
                  </a:lnTo>
                  <a:lnTo>
                    <a:pt x="0" y="469899"/>
                  </a:lnTo>
                  <a:lnTo>
                    <a:pt x="54610" y="469899"/>
                  </a:lnTo>
                  <a:lnTo>
                    <a:pt x="54610" y="466089"/>
                  </a:lnTo>
                  <a:close/>
                </a:path>
                <a:path w="54610" h="891539">
                  <a:moveTo>
                    <a:pt x="54610" y="469899"/>
                  </a:moveTo>
                  <a:lnTo>
                    <a:pt x="0" y="469899"/>
                  </a:lnTo>
                  <a:lnTo>
                    <a:pt x="0" y="476249"/>
                  </a:lnTo>
                  <a:lnTo>
                    <a:pt x="54610" y="476249"/>
                  </a:lnTo>
                  <a:lnTo>
                    <a:pt x="54610" y="469899"/>
                  </a:lnTo>
                  <a:close/>
                </a:path>
                <a:path w="54610" h="891539">
                  <a:moveTo>
                    <a:pt x="54610" y="476249"/>
                  </a:moveTo>
                  <a:lnTo>
                    <a:pt x="0" y="476249"/>
                  </a:lnTo>
                  <a:lnTo>
                    <a:pt x="0" y="478789"/>
                  </a:lnTo>
                  <a:lnTo>
                    <a:pt x="54610" y="478789"/>
                  </a:lnTo>
                  <a:lnTo>
                    <a:pt x="54610" y="476249"/>
                  </a:lnTo>
                  <a:close/>
                </a:path>
                <a:path w="54610" h="891539">
                  <a:moveTo>
                    <a:pt x="54610" y="478789"/>
                  </a:moveTo>
                  <a:lnTo>
                    <a:pt x="0" y="478789"/>
                  </a:lnTo>
                  <a:lnTo>
                    <a:pt x="0" y="482599"/>
                  </a:lnTo>
                  <a:lnTo>
                    <a:pt x="54610" y="482599"/>
                  </a:lnTo>
                  <a:lnTo>
                    <a:pt x="54610" y="478789"/>
                  </a:lnTo>
                  <a:close/>
                </a:path>
                <a:path w="54610" h="891539">
                  <a:moveTo>
                    <a:pt x="54610" y="482599"/>
                  </a:moveTo>
                  <a:lnTo>
                    <a:pt x="0" y="482599"/>
                  </a:lnTo>
                  <a:lnTo>
                    <a:pt x="0" y="485139"/>
                  </a:lnTo>
                  <a:lnTo>
                    <a:pt x="54610" y="485139"/>
                  </a:lnTo>
                  <a:lnTo>
                    <a:pt x="54610" y="482599"/>
                  </a:lnTo>
                  <a:close/>
                </a:path>
                <a:path w="54610" h="891539">
                  <a:moveTo>
                    <a:pt x="54610" y="485139"/>
                  </a:moveTo>
                  <a:lnTo>
                    <a:pt x="0" y="485139"/>
                  </a:lnTo>
                  <a:lnTo>
                    <a:pt x="0" y="488949"/>
                  </a:lnTo>
                  <a:lnTo>
                    <a:pt x="54610" y="488949"/>
                  </a:lnTo>
                  <a:lnTo>
                    <a:pt x="54610" y="485139"/>
                  </a:lnTo>
                  <a:close/>
                </a:path>
                <a:path w="54610" h="891539">
                  <a:moveTo>
                    <a:pt x="54610" y="488949"/>
                  </a:moveTo>
                  <a:lnTo>
                    <a:pt x="0" y="488949"/>
                  </a:lnTo>
                  <a:lnTo>
                    <a:pt x="0" y="491489"/>
                  </a:lnTo>
                  <a:lnTo>
                    <a:pt x="54610" y="491489"/>
                  </a:lnTo>
                  <a:lnTo>
                    <a:pt x="54610" y="488949"/>
                  </a:lnTo>
                  <a:close/>
                </a:path>
                <a:path w="54610" h="891539">
                  <a:moveTo>
                    <a:pt x="54610" y="491489"/>
                  </a:moveTo>
                  <a:lnTo>
                    <a:pt x="0" y="491489"/>
                  </a:lnTo>
                  <a:lnTo>
                    <a:pt x="0" y="495299"/>
                  </a:lnTo>
                  <a:lnTo>
                    <a:pt x="54610" y="495299"/>
                  </a:lnTo>
                  <a:lnTo>
                    <a:pt x="54610" y="491489"/>
                  </a:lnTo>
                  <a:close/>
                </a:path>
                <a:path w="54610" h="891539">
                  <a:moveTo>
                    <a:pt x="54610" y="495299"/>
                  </a:moveTo>
                  <a:lnTo>
                    <a:pt x="0" y="495299"/>
                  </a:lnTo>
                  <a:lnTo>
                    <a:pt x="0" y="504189"/>
                  </a:lnTo>
                  <a:lnTo>
                    <a:pt x="54610" y="504189"/>
                  </a:lnTo>
                  <a:lnTo>
                    <a:pt x="54610" y="495299"/>
                  </a:lnTo>
                  <a:close/>
                </a:path>
                <a:path w="54610" h="891539">
                  <a:moveTo>
                    <a:pt x="54610" y="504190"/>
                  </a:moveTo>
                  <a:lnTo>
                    <a:pt x="0" y="504190"/>
                  </a:lnTo>
                  <a:lnTo>
                    <a:pt x="0" y="507999"/>
                  </a:lnTo>
                  <a:lnTo>
                    <a:pt x="54610" y="507999"/>
                  </a:lnTo>
                  <a:lnTo>
                    <a:pt x="54610" y="504190"/>
                  </a:lnTo>
                  <a:close/>
                </a:path>
                <a:path w="54610" h="891539">
                  <a:moveTo>
                    <a:pt x="54610" y="507999"/>
                  </a:moveTo>
                  <a:lnTo>
                    <a:pt x="0" y="507999"/>
                  </a:lnTo>
                  <a:lnTo>
                    <a:pt x="0" y="510539"/>
                  </a:lnTo>
                  <a:lnTo>
                    <a:pt x="54610" y="510539"/>
                  </a:lnTo>
                  <a:lnTo>
                    <a:pt x="54610" y="507999"/>
                  </a:lnTo>
                  <a:close/>
                </a:path>
                <a:path w="54610" h="891539">
                  <a:moveTo>
                    <a:pt x="54610" y="510539"/>
                  </a:moveTo>
                  <a:lnTo>
                    <a:pt x="0" y="510539"/>
                  </a:lnTo>
                  <a:lnTo>
                    <a:pt x="0" y="514349"/>
                  </a:lnTo>
                  <a:lnTo>
                    <a:pt x="54610" y="514349"/>
                  </a:lnTo>
                  <a:lnTo>
                    <a:pt x="54610" y="510539"/>
                  </a:lnTo>
                  <a:close/>
                </a:path>
                <a:path w="54610" h="891539">
                  <a:moveTo>
                    <a:pt x="54610" y="514349"/>
                  </a:moveTo>
                  <a:lnTo>
                    <a:pt x="0" y="514349"/>
                  </a:lnTo>
                  <a:lnTo>
                    <a:pt x="0" y="516889"/>
                  </a:lnTo>
                  <a:lnTo>
                    <a:pt x="54610" y="516889"/>
                  </a:lnTo>
                  <a:lnTo>
                    <a:pt x="54610" y="514349"/>
                  </a:lnTo>
                  <a:close/>
                </a:path>
                <a:path w="54610" h="891539">
                  <a:moveTo>
                    <a:pt x="22860" y="890269"/>
                  </a:moveTo>
                  <a:lnTo>
                    <a:pt x="2539" y="890269"/>
                  </a:lnTo>
                  <a:lnTo>
                    <a:pt x="2539" y="891539"/>
                  </a:lnTo>
                  <a:lnTo>
                    <a:pt x="22860" y="891539"/>
                  </a:lnTo>
                  <a:lnTo>
                    <a:pt x="22860" y="890269"/>
                  </a:lnTo>
                  <a:close/>
                </a:path>
                <a:path w="54610" h="891539">
                  <a:moveTo>
                    <a:pt x="54610" y="885189"/>
                  </a:moveTo>
                  <a:lnTo>
                    <a:pt x="0" y="885189"/>
                  </a:lnTo>
                  <a:lnTo>
                    <a:pt x="0" y="890269"/>
                  </a:lnTo>
                  <a:lnTo>
                    <a:pt x="43180" y="890269"/>
                  </a:lnTo>
                  <a:lnTo>
                    <a:pt x="43180" y="888999"/>
                  </a:lnTo>
                  <a:lnTo>
                    <a:pt x="54610" y="888999"/>
                  </a:lnTo>
                  <a:lnTo>
                    <a:pt x="54610" y="885189"/>
                  </a:lnTo>
                  <a:close/>
                </a:path>
                <a:path w="54610" h="891539">
                  <a:moveTo>
                    <a:pt x="54610" y="878839"/>
                  </a:moveTo>
                  <a:lnTo>
                    <a:pt x="0" y="878839"/>
                  </a:lnTo>
                  <a:lnTo>
                    <a:pt x="0" y="883919"/>
                  </a:lnTo>
                  <a:lnTo>
                    <a:pt x="54610" y="883919"/>
                  </a:lnTo>
                  <a:lnTo>
                    <a:pt x="54610" y="878839"/>
                  </a:lnTo>
                  <a:close/>
                </a:path>
                <a:path w="54610" h="891539">
                  <a:moveTo>
                    <a:pt x="54610" y="872489"/>
                  </a:moveTo>
                  <a:lnTo>
                    <a:pt x="0" y="872489"/>
                  </a:lnTo>
                  <a:lnTo>
                    <a:pt x="0" y="877569"/>
                  </a:lnTo>
                  <a:lnTo>
                    <a:pt x="54610" y="877569"/>
                  </a:lnTo>
                  <a:lnTo>
                    <a:pt x="54610" y="872489"/>
                  </a:lnTo>
                  <a:close/>
                </a:path>
                <a:path w="54610" h="891539">
                  <a:moveTo>
                    <a:pt x="54610" y="866139"/>
                  </a:moveTo>
                  <a:lnTo>
                    <a:pt x="0" y="866139"/>
                  </a:lnTo>
                  <a:lnTo>
                    <a:pt x="0" y="871219"/>
                  </a:lnTo>
                  <a:lnTo>
                    <a:pt x="54610" y="871219"/>
                  </a:lnTo>
                  <a:lnTo>
                    <a:pt x="54610" y="866139"/>
                  </a:lnTo>
                  <a:close/>
                </a:path>
                <a:path w="54610" h="891539">
                  <a:moveTo>
                    <a:pt x="54610" y="859789"/>
                  </a:moveTo>
                  <a:lnTo>
                    <a:pt x="0" y="859789"/>
                  </a:lnTo>
                  <a:lnTo>
                    <a:pt x="0" y="864869"/>
                  </a:lnTo>
                  <a:lnTo>
                    <a:pt x="54610" y="864869"/>
                  </a:lnTo>
                  <a:lnTo>
                    <a:pt x="54610" y="859789"/>
                  </a:lnTo>
                  <a:close/>
                </a:path>
                <a:path w="54610" h="891539">
                  <a:moveTo>
                    <a:pt x="54610" y="853439"/>
                  </a:moveTo>
                  <a:lnTo>
                    <a:pt x="0" y="853439"/>
                  </a:lnTo>
                  <a:lnTo>
                    <a:pt x="0" y="858519"/>
                  </a:lnTo>
                  <a:lnTo>
                    <a:pt x="54610" y="858519"/>
                  </a:lnTo>
                  <a:lnTo>
                    <a:pt x="54610" y="853439"/>
                  </a:lnTo>
                  <a:close/>
                </a:path>
                <a:path w="54610" h="891539">
                  <a:moveTo>
                    <a:pt x="54610" y="847089"/>
                  </a:moveTo>
                  <a:lnTo>
                    <a:pt x="0" y="847089"/>
                  </a:lnTo>
                  <a:lnTo>
                    <a:pt x="0" y="852169"/>
                  </a:lnTo>
                  <a:lnTo>
                    <a:pt x="54610" y="852169"/>
                  </a:lnTo>
                  <a:lnTo>
                    <a:pt x="54610" y="847089"/>
                  </a:lnTo>
                  <a:close/>
                </a:path>
                <a:path w="54610" h="891539">
                  <a:moveTo>
                    <a:pt x="54610" y="840739"/>
                  </a:moveTo>
                  <a:lnTo>
                    <a:pt x="0" y="840739"/>
                  </a:lnTo>
                  <a:lnTo>
                    <a:pt x="0" y="845819"/>
                  </a:lnTo>
                  <a:lnTo>
                    <a:pt x="54610" y="845819"/>
                  </a:lnTo>
                  <a:lnTo>
                    <a:pt x="54610" y="840739"/>
                  </a:lnTo>
                  <a:close/>
                </a:path>
                <a:path w="54610" h="891539">
                  <a:moveTo>
                    <a:pt x="54610" y="834389"/>
                  </a:moveTo>
                  <a:lnTo>
                    <a:pt x="0" y="834389"/>
                  </a:lnTo>
                  <a:lnTo>
                    <a:pt x="0" y="839469"/>
                  </a:lnTo>
                  <a:lnTo>
                    <a:pt x="54610" y="839469"/>
                  </a:lnTo>
                  <a:lnTo>
                    <a:pt x="54610" y="834389"/>
                  </a:lnTo>
                  <a:close/>
                </a:path>
                <a:path w="54610" h="891539">
                  <a:moveTo>
                    <a:pt x="54610" y="828039"/>
                  </a:moveTo>
                  <a:lnTo>
                    <a:pt x="0" y="828039"/>
                  </a:lnTo>
                  <a:lnTo>
                    <a:pt x="0" y="833119"/>
                  </a:lnTo>
                  <a:lnTo>
                    <a:pt x="54610" y="833119"/>
                  </a:lnTo>
                  <a:lnTo>
                    <a:pt x="54610" y="828039"/>
                  </a:lnTo>
                  <a:close/>
                </a:path>
                <a:path w="54610" h="891539">
                  <a:moveTo>
                    <a:pt x="54610" y="821689"/>
                  </a:moveTo>
                  <a:lnTo>
                    <a:pt x="0" y="821689"/>
                  </a:lnTo>
                  <a:lnTo>
                    <a:pt x="0" y="826769"/>
                  </a:lnTo>
                  <a:lnTo>
                    <a:pt x="54610" y="826769"/>
                  </a:lnTo>
                  <a:lnTo>
                    <a:pt x="54610" y="821689"/>
                  </a:lnTo>
                  <a:close/>
                </a:path>
                <a:path w="54610" h="891539">
                  <a:moveTo>
                    <a:pt x="54610" y="815339"/>
                  </a:moveTo>
                  <a:lnTo>
                    <a:pt x="0" y="815339"/>
                  </a:lnTo>
                  <a:lnTo>
                    <a:pt x="0" y="820419"/>
                  </a:lnTo>
                  <a:lnTo>
                    <a:pt x="54610" y="820419"/>
                  </a:lnTo>
                  <a:lnTo>
                    <a:pt x="54610" y="815339"/>
                  </a:lnTo>
                  <a:close/>
                </a:path>
                <a:path w="54610" h="891539">
                  <a:moveTo>
                    <a:pt x="54610" y="808989"/>
                  </a:moveTo>
                  <a:lnTo>
                    <a:pt x="0" y="808989"/>
                  </a:lnTo>
                  <a:lnTo>
                    <a:pt x="0" y="814069"/>
                  </a:lnTo>
                  <a:lnTo>
                    <a:pt x="54610" y="814069"/>
                  </a:lnTo>
                  <a:lnTo>
                    <a:pt x="54610" y="808989"/>
                  </a:lnTo>
                  <a:close/>
                </a:path>
                <a:path w="54610" h="891539">
                  <a:moveTo>
                    <a:pt x="54610" y="802639"/>
                  </a:moveTo>
                  <a:lnTo>
                    <a:pt x="0" y="802639"/>
                  </a:lnTo>
                  <a:lnTo>
                    <a:pt x="0" y="807719"/>
                  </a:lnTo>
                  <a:lnTo>
                    <a:pt x="54610" y="807719"/>
                  </a:lnTo>
                  <a:lnTo>
                    <a:pt x="54610" y="802639"/>
                  </a:lnTo>
                  <a:close/>
                </a:path>
                <a:path w="54610" h="891539">
                  <a:moveTo>
                    <a:pt x="54610" y="796289"/>
                  </a:moveTo>
                  <a:lnTo>
                    <a:pt x="0" y="796289"/>
                  </a:lnTo>
                  <a:lnTo>
                    <a:pt x="0" y="801369"/>
                  </a:lnTo>
                  <a:lnTo>
                    <a:pt x="54610" y="801369"/>
                  </a:lnTo>
                  <a:lnTo>
                    <a:pt x="54610" y="796289"/>
                  </a:lnTo>
                  <a:close/>
                </a:path>
                <a:path w="54610" h="891539">
                  <a:moveTo>
                    <a:pt x="54610" y="789939"/>
                  </a:moveTo>
                  <a:lnTo>
                    <a:pt x="0" y="789939"/>
                  </a:lnTo>
                  <a:lnTo>
                    <a:pt x="0" y="795019"/>
                  </a:lnTo>
                  <a:lnTo>
                    <a:pt x="54610" y="795019"/>
                  </a:lnTo>
                  <a:lnTo>
                    <a:pt x="54610" y="789939"/>
                  </a:lnTo>
                  <a:close/>
                </a:path>
                <a:path w="54610" h="891539">
                  <a:moveTo>
                    <a:pt x="54610" y="783589"/>
                  </a:moveTo>
                  <a:lnTo>
                    <a:pt x="0" y="783589"/>
                  </a:lnTo>
                  <a:lnTo>
                    <a:pt x="0" y="788669"/>
                  </a:lnTo>
                  <a:lnTo>
                    <a:pt x="54610" y="788669"/>
                  </a:lnTo>
                  <a:lnTo>
                    <a:pt x="54610" y="783589"/>
                  </a:lnTo>
                  <a:close/>
                </a:path>
                <a:path w="54610" h="891539">
                  <a:moveTo>
                    <a:pt x="54610" y="777239"/>
                  </a:moveTo>
                  <a:lnTo>
                    <a:pt x="0" y="777239"/>
                  </a:lnTo>
                  <a:lnTo>
                    <a:pt x="0" y="782319"/>
                  </a:lnTo>
                  <a:lnTo>
                    <a:pt x="54610" y="782319"/>
                  </a:lnTo>
                  <a:lnTo>
                    <a:pt x="54610" y="777239"/>
                  </a:lnTo>
                  <a:close/>
                </a:path>
                <a:path w="54610" h="891539">
                  <a:moveTo>
                    <a:pt x="54610" y="770889"/>
                  </a:moveTo>
                  <a:lnTo>
                    <a:pt x="0" y="770889"/>
                  </a:lnTo>
                  <a:lnTo>
                    <a:pt x="0" y="775969"/>
                  </a:lnTo>
                  <a:lnTo>
                    <a:pt x="54610" y="775969"/>
                  </a:lnTo>
                  <a:lnTo>
                    <a:pt x="54610" y="770889"/>
                  </a:lnTo>
                  <a:close/>
                </a:path>
                <a:path w="54610" h="891539">
                  <a:moveTo>
                    <a:pt x="54610" y="764539"/>
                  </a:moveTo>
                  <a:lnTo>
                    <a:pt x="0" y="764539"/>
                  </a:lnTo>
                  <a:lnTo>
                    <a:pt x="0" y="769619"/>
                  </a:lnTo>
                  <a:lnTo>
                    <a:pt x="54610" y="769619"/>
                  </a:lnTo>
                  <a:lnTo>
                    <a:pt x="54610" y="764539"/>
                  </a:lnTo>
                  <a:close/>
                </a:path>
                <a:path w="54610" h="891539">
                  <a:moveTo>
                    <a:pt x="54610" y="758189"/>
                  </a:moveTo>
                  <a:lnTo>
                    <a:pt x="0" y="758189"/>
                  </a:lnTo>
                  <a:lnTo>
                    <a:pt x="0" y="763269"/>
                  </a:lnTo>
                  <a:lnTo>
                    <a:pt x="54610" y="763269"/>
                  </a:lnTo>
                  <a:lnTo>
                    <a:pt x="54610" y="758189"/>
                  </a:lnTo>
                  <a:close/>
                </a:path>
                <a:path w="54610" h="891539">
                  <a:moveTo>
                    <a:pt x="54610" y="751839"/>
                  </a:moveTo>
                  <a:lnTo>
                    <a:pt x="0" y="751839"/>
                  </a:lnTo>
                  <a:lnTo>
                    <a:pt x="0" y="756919"/>
                  </a:lnTo>
                  <a:lnTo>
                    <a:pt x="54610" y="756919"/>
                  </a:lnTo>
                  <a:lnTo>
                    <a:pt x="54610" y="751839"/>
                  </a:lnTo>
                  <a:close/>
                </a:path>
                <a:path w="54610" h="891539">
                  <a:moveTo>
                    <a:pt x="54610" y="745489"/>
                  </a:moveTo>
                  <a:lnTo>
                    <a:pt x="0" y="745489"/>
                  </a:lnTo>
                  <a:lnTo>
                    <a:pt x="0" y="750569"/>
                  </a:lnTo>
                  <a:lnTo>
                    <a:pt x="54610" y="750569"/>
                  </a:lnTo>
                  <a:lnTo>
                    <a:pt x="54610" y="745489"/>
                  </a:lnTo>
                  <a:close/>
                </a:path>
                <a:path w="54610" h="891539">
                  <a:moveTo>
                    <a:pt x="54610" y="739139"/>
                  </a:moveTo>
                  <a:lnTo>
                    <a:pt x="0" y="739139"/>
                  </a:lnTo>
                  <a:lnTo>
                    <a:pt x="0" y="744219"/>
                  </a:lnTo>
                  <a:lnTo>
                    <a:pt x="54610" y="744219"/>
                  </a:lnTo>
                  <a:lnTo>
                    <a:pt x="54610" y="739139"/>
                  </a:lnTo>
                  <a:close/>
                </a:path>
                <a:path w="54610" h="891539">
                  <a:moveTo>
                    <a:pt x="54610" y="732789"/>
                  </a:moveTo>
                  <a:lnTo>
                    <a:pt x="0" y="732789"/>
                  </a:lnTo>
                  <a:lnTo>
                    <a:pt x="0" y="737869"/>
                  </a:lnTo>
                  <a:lnTo>
                    <a:pt x="54610" y="737869"/>
                  </a:lnTo>
                  <a:lnTo>
                    <a:pt x="54610" y="732789"/>
                  </a:lnTo>
                  <a:close/>
                </a:path>
                <a:path w="54610" h="891539">
                  <a:moveTo>
                    <a:pt x="54610" y="726439"/>
                  </a:moveTo>
                  <a:lnTo>
                    <a:pt x="0" y="726439"/>
                  </a:lnTo>
                  <a:lnTo>
                    <a:pt x="0" y="731519"/>
                  </a:lnTo>
                  <a:lnTo>
                    <a:pt x="54610" y="731519"/>
                  </a:lnTo>
                  <a:lnTo>
                    <a:pt x="54610" y="726439"/>
                  </a:lnTo>
                  <a:close/>
                </a:path>
                <a:path w="54610" h="891539">
                  <a:moveTo>
                    <a:pt x="54610" y="720089"/>
                  </a:moveTo>
                  <a:lnTo>
                    <a:pt x="0" y="720089"/>
                  </a:lnTo>
                  <a:lnTo>
                    <a:pt x="0" y="725169"/>
                  </a:lnTo>
                  <a:lnTo>
                    <a:pt x="54610" y="725169"/>
                  </a:lnTo>
                  <a:lnTo>
                    <a:pt x="54610" y="720089"/>
                  </a:lnTo>
                  <a:close/>
                </a:path>
                <a:path w="54610" h="891539">
                  <a:moveTo>
                    <a:pt x="54610" y="713739"/>
                  </a:moveTo>
                  <a:lnTo>
                    <a:pt x="0" y="713739"/>
                  </a:lnTo>
                  <a:lnTo>
                    <a:pt x="0" y="718819"/>
                  </a:lnTo>
                  <a:lnTo>
                    <a:pt x="54610" y="718819"/>
                  </a:lnTo>
                  <a:lnTo>
                    <a:pt x="54610" y="713739"/>
                  </a:lnTo>
                  <a:close/>
                </a:path>
                <a:path w="54610" h="891539">
                  <a:moveTo>
                    <a:pt x="54610" y="707389"/>
                  </a:moveTo>
                  <a:lnTo>
                    <a:pt x="0" y="707389"/>
                  </a:lnTo>
                  <a:lnTo>
                    <a:pt x="0" y="712469"/>
                  </a:lnTo>
                  <a:lnTo>
                    <a:pt x="54610" y="712469"/>
                  </a:lnTo>
                  <a:lnTo>
                    <a:pt x="54610" y="707389"/>
                  </a:lnTo>
                  <a:close/>
                </a:path>
                <a:path w="54610" h="891539">
                  <a:moveTo>
                    <a:pt x="54610" y="701039"/>
                  </a:moveTo>
                  <a:lnTo>
                    <a:pt x="0" y="701039"/>
                  </a:lnTo>
                  <a:lnTo>
                    <a:pt x="0" y="706119"/>
                  </a:lnTo>
                  <a:lnTo>
                    <a:pt x="54610" y="706119"/>
                  </a:lnTo>
                  <a:lnTo>
                    <a:pt x="54610" y="701039"/>
                  </a:lnTo>
                  <a:close/>
                </a:path>
                <a:path w="54610" h="891539">
                  <a:moveTo>
                    <a:pt x="54610" y="694689"/>
                  </a:moveTo>
                  <a:lnTo>
                    <a:pt x="0" y="694689"/>
                  </a:lnTo>
                  <a:lnTo>
                    <a:pt x="0" y="699769"/>
                  </a:lnTo>
                  <a:lnTo>
                    <a:pt x="54610" y="699769"/>
                  </a:lnTo>
                  <a:lnTo>
                    <a:pt x="54610" y="694689"/>
                  </a:lnTo>
                  <a:close/>
                </a:path>
                <a:path w="54610" h="891539">
                  <a:moveTo>
                    <a:pt x="54610" y="688339"/>
                  </a:moveTo>
                  <a:lnTo>
                    <a:pt x="0" y="688339"/>
                  </a:lnTo>
                  <a:lnTo>
                    <a:pt x="0" y="693419"/>
                  </a:lnTo>
                  <a:lnTo>
                    <a:pt x="54610" y="693419"/>
                  </a:lnTo>
                  <a:lnTo>
                    <a:pt x="54610" y="688339"/>
                  </a:lnTo>
                  <a:close/>
                </a:path>
                <a:path w="54610" h="891539">
                  <a:moveTo>
                    <a:pt x="54610" y="681989"/>
                  </a:moveTo>
                  <a:lnTo>
                    <a:pt x="0" y="681989"/>
                  </a:lnTo>
                  <a:lnTo>
                    <a:pt x="0" y="687069"/>
                  </a:lnTo>
                  <a:lnTo>
                    <a:pt x="54610" y="687069"/>
                  </a:lnTo>
                  <a:lnTo>
                    <a:pt x="54610" y="681989"/>
                  </a:lnTo>
                  <a:close/>
                </a:path>
                <a:path w="54610" h="891539">
                  <a:moveTo>
                    <a:pt x="54610" y="675639"/>
                  </a:moveTo>
                  <a:lnTo>
                    <a:pt x="0" y="675639"/>
                  </a:lnTo>
                  <a:lnTo>
                    <a:pt x="0" y="680719"/>
                  </a:lnTo>
                  <a:lnTo>
                    <a:pt x="54610" y="680719"/>
                  </a:lnTo>
                  <a:lnTo>
                    <a:pt x="54610" y="675639"/>
                  </a:lnTo>
                  <a:close/>
                </a:path>
                <a:path w="54610" h="891539">
                  <a:moveTo>
                    <a:pt x="54610" y="669289"/>
                  </a:moveTo>
                  <a:lnTo>
                    <a:pt x="0" y="669289"/>
                  </a:lnTo>
                  <a:lnTo>
                    <a:pt x="0" y="674369"/>
                  </a:lnTo>
                  <a:lnTo>
                    <a:pt x="54610" y="674369"/>
                  </a:lnTo>
                  <a:lnTo>
                    <a:pt x="54610" y="669289"/>
                  </a:lnTo>
                  <a:close/>
                </a:path>
                <a:path w="54610" h="891539">
                  <a:moveTo>
                    <a:pt x="54610" y="662939"/>
                  </a:moveTo>
                  <a:lnTo>
                    <a:pt x="0" y="662939"/>
                  </a:lnTo>
                  <a:lnTo>
                    <a:pt x="0" y="668019"/>
                  </a:lnTo>
                  <a:lnTo>
                    <a:pt x="54610" y="668019"/>
                  </a:lnTo>
                  <a:lnTo>
                    <a:pt x="54610" y="662939"/>
                  </a:lnTo>
                  <a:close/>
                </a:path>
                <a:path w="54610" h="891539">
                  <a:moveTo>
                    <a:pt x="54610" y="656589"/>
                  </a:moveTo>
                  <a:lnTo>
                    <a:pt x="0" y="656589"/>
                  </a:lnTo>
                  <a:lnTo>
                    <a:pt x="0" y="661669"/>
                  </a:lnTo>
                  <a:lnTo>
                    <a:pt x="54610" y="661669"/>
                  </a:lnTo>
                  <a:lnTo>
                    <a:pt x="54610" y="656589"/>
                  </a:lnTo>
                  <a:close/>
                </a:path>
                <a:path w="54610" h="891539">
                  <a:moveTo>
                    <a:pt x="54610" y="650239"/>
                  </a:moveTo>
                  <a:lnTo>
                    <a:pt x="0" y="650239"/>
                  </a:lnTo>
                  <a:lnTo>
                    <a:pt x="0" y="655319"/>
                  </a:lnTo>
                  <a:lnTo>
                    <a:pt x="54610" y="655319"/>
                  </a:lnTo>
                  <a:lnTo>
                    <a:pt x="54610" y="650239"/>
                  </a:lnTo>
                  <a:close/>
                </a:path>
                <a:path w="54610" h="891539">
                  <a:moveTo>
                    <a:pt x="54610" y="643889"/>
                  </a:moveTo>
                  <a:lnTo>
                    <a:pt x="0" y="643889"/>
                  </a:lnTo>
                  <a:lnTo>
                    <a:pt x="0" y="648969"/>
                  </a:lnTo>
                  <a:lnTo>
                    <a:pt x="54610" y="648969"/>
                  </a:lnTo>
                  <a:lnTo>
                    <a:pt x="54610" y="643889"/>
                  </a:lnTo>
                  <a:close/>
                </a:path>
                <a:path w="54610" h="891539">
                  <a:moveTo>
                    <a:pt x="54610" y="637539"/>
                  </a:moveTo>
                  <a:lnTo>
                    <a:pt x="0" y="637539"/>
                  </a:lnTo>
                  <a:lnTo>
                    <a:pt x="0" y="642619"/>
                  </a:lnTo>
                  <a:lnTo>
                    <a:pt x="54610" y="642619"/>
                  </a:lnTo>
                  <a:lnTo>
                    <a:pt x="54610" y="637539"/>
                  </a:lnTo>
                  <a:close/>
                </a:path>
                <a:path w="54610" h="891539">
                  <a:moveTo>
                    <a:pt x="54610" y="631189"/>
                  </a:moveTo>
                  <a:lnTo>
                    <a:pt x="0" y="631189"/>
                  </a:lnTo>
                  <a:lnTo>
                    <a:pt x="0" y="636269"/>
                  </a:lnTo>
                  <a:lnTo>
                    <a:pt x="54610" y="636269"/>
                  </a:lnTo>
                  <a:lnTo>
                    <a:pt x="54610" y="631189"/>
                  </a:lnTo>
                  <a:close/>
                </a:path>
                <a:path w="54610" h="891539">
                  <a:moveTo>
                    <a:pt x="54610" y="624839"/>
                  </a:moveTo>
                  <a:lnTo>
                    <a:pt x="0" y="624839"/>
                  </a:lnTo>
                  <a:lnTo>
                    <a:pt x="0" y="629919"/>
                  </a:lnTo>
                  <a:lnTo>
                    <a:pt x="54610" y="629919"/>
                  </a:lnTo>
                  <a:lnTo>
                    <a:pt x="54610" y="624839"/>
                  </a:lnTo>
                  <a:close/>
                </a:path>
                <a:path w="54610" h="891539">
                  <a:moveTo>
                    <a:pt x="54610" y="618489"/>
                  </a:moveTo>
                  <a:lnTo>
                    <a:pt x="0" y="618489"/>
                  </a:lnTo>
                  <a:lnTo>
                    <a:pt x="0" y="623569"/>
                  </a:lnTo>
                  <a:lnTo>
                    <a:pt x="54610" y="623569"/>
                  </a:lnTo>
                  <a:lnTo>
                    <a:pt x="54610" y="618489"/>
                  </a:lnTo>
                  <a:close/>
                </a:path>
                <a:path w="54610" h="891539">
                  <a:moveTo>
                    <a:pt x="54610" y="612139"/>
                  </a:moveTo>
                  <a:lnTo>
                    <a:pt x="0" y="612139"/>
                  </a:lnTo>
                  <a:lnTo>
                    <a:pt x="0" y="617219"/>
                  </a:lnTo>
                  <a:lnTo>
                    <a:pt x="54610" y="617219"/>
                  </a:lnTo>
                  <a:lnTo>
                    <a:pt x="54610" y="612139"/>
                  </a:lnTo>
                  <a:close/>
                </a:path>
                <a:path w="54610" h="891539">
                  <a:moveTo>
                    <a:pt x="54610" y="605789"/>
                  </a:moveTo>
                  <a:lnTo>
                    <a:pt x="0" y="605789"/>
                  </a:lnTo>
                  <a:lnTo>
                    <a:pt x="0" y="610869"/>
                  </a:lnTo>
                  <a:lnTo>
                    <a:pt x="54610" y="610869"/>
                  </a:lnTo>
                  <a:lnTo>
                    <a:pt x="54610" y="605789"/>
                  </a:lnTo>
                  <a:close/>
                </a:path>
                <a:path w="54610" h="891539">
                  <a:moveTo>
                    <a:pt x="54610" y="599439"/>
                  </a:moveTo>
                  <a:lnTo>
                    <a:pt x="0" y="599439"/>
                  </a:lnTo>
                  <a:lnTo>
                    <a:pt x="0" y="604519"/>
                  </a:lnTo>
                  <a:lnTo>
                    <a:pt x="54610" y="604519"/>
                  </a:lnTo>
                  <a:lnTo>
                    <a:pt x="54610" y="599439"/>
                  </a:lnTo>
                  <a:close/>
                </a:path>
                <a:path w="54610" h="891539">
                  <a:moveTo>
                    <a:pt x="54610" y="593089"/>
                  </a:moveTo>
                  <a:lnTo>
                    <a:pt x="0" y="593089"/>
                  </a:lnTo>
                  <a:lnTo>
                    <a:pt x="0" y="598169"/>
                  </a:lnTo>
                  <a:lnTo>
                    <a:pt x="54610" y="598169"/>
                  </a:lnTo>
                  <a:lnTo>
                    <a:pt x="54610" y="593089"/>
                  </a:lnTo>
                  <a:close/>
                </a:path>
                <a:path w="54610" h="891539">
                  <a:moveTo>
                    <a:pt x="54610" y="586739"/>
                  </a:moveTo>
                  <a:lnTo>
                    <a:pt x="0" y="586739"/>
                  </a:lnTo>
                  <a:lnTo>
                    <a:pt x="0" y="591819"/>
                  </a:lnTo>
                  <a:lnTo>
                    <a:pt x="54610" y="591819"/>
                  </a:lnTo>
                  <a:lnTo>
                    <a:pt x="54610" y="586739"/>
                  </a:lnTo>
                  <a:close/>
                </a:path>
                <a:path w="54610" h="891539">
                  <a:moveTo>
                    <a:pt x="54610" y="580389"/>
                  </a:moveTo>
                  <a:lnTo>
                    <a:pt x="0" y="580389"/>
                  </a:lnTo>
                  <a:lnTo>
                    <a:pt x="0" y="585469"/>
                  </a:lnTo>
                  <a:lnTo>
                    <a:pt x="54610" y="585469"/>
                  </a:lnTo>
                  <a:lnTo>
                    <a:pt x="54610" y="580389"/>
                  </a:lnTo>
                  <a:close/>
                </a:path>
                <a:path w="54610" h="891539">
                  <a:moveTo>
                    <a:pt x="54610" y="574039"/>
                  </a:moveTo>
                  <a:lnTo>
                    <a:pt x="0" y="574039"/>
                  </a:lnTo>
                  <a:lnTo>
                    <a:pt x="0" y="579119"/>
                  </a:lnTo>
                  <a:lnTo>
                    <a:pt x="54610" y="579119"/>
                  </a:lnTo>
                  <a:lnTo>
                    <a:pt x="54610" y="574039"/>
                  </a:lnTo>
                  <a:close/>
                </a:path>
                <a:path w="54610" h="891539">
                  <a:moveTo>
                    <a:pt x="54610" y="567689"/>
                  </a:moveTo>
                  <a:lnTo>
                    <a:pt x="0" y="567689"/>
                  </a:lnTo>
                  <a:lnTo>
                    <a:pt x="0" y="572769"/>
                  </a:lnTo>
                  <a:lnTo>
                    <a:pt x="54610" y="572769"/>
                  </a:lnTo>
                  <a:lnTo>
                    <a:pt x="54610" y="567689"/>
                  </a:lnTo>
                  <a:close/>
                </a:path>
                <a:path w="54610" h="891539">
                  <a:moveTo>
                    <a:pt x="54610" y="561339"/>
                  </a:moveTo>
                  <a:lnTo>
                    <a:pt x="0" y="561339"/>
                  </a:lnTo>
                  <a:lnTo>
                    <a:pt x="0" y="566419"/>
                  </a:lnTo>
                  <a:lnTo>
                    <a:pt x="54610" y="566419"/>
                  </a:lnTo>
                  <a:lnTo>
                    <a:pt x="54610" y="561339"/>
                  </a:lnTo>
                  <a:close/>
                </a:path>
                <a:path w="54610" h="891539">
                  <a:moveTo>
                    <a:pt x="54610" y="554989"/>
                  </a:moveTo>
                  <a:lnTo>
                    <a:pt x="0" y="554989"/>
                  </a:lnTo>
                  <a:lnTo>
                    <a:pt x="0" y="560069"/>
                  </a:lnTo>
                  <a:lnTo>
                    <a:pt x="54610" y="560069"/>
                  </a:lnTo>
                  <a:lnTo>
                    <a:pt x="54610" y="554989"/>
                  </a:lnTo>
                  <a:close/>
                </a:path>
                <a:path w="54610" h="891539">
                  <a:moveTo>
                    <a:pt x="54610" y="548639"/>
                  </a:moveTo>
                  <a:lnTo>
                    <a:pt x="0" y="548639"/>
                  </a:lnTo>
                  <a:lnTo>
                    <a:pt x="0" y="553719"/>
                  </a:lnTo>
                  <a:lnTo>
                    <a:pt x="54610" y="553719"/>
                  </a:lnTo>
                  <a:lnTo>
                    <a:pt x="54610" y="548639"/>
                  </a:lnTo>
                  <a:close/>
                </a:path>
                <a:path w="54610" h="891539">
                  <a:moveTo>
                    <a:pt x="54610" y="542289"/>
                  </a:moveTo>
                  <a:lnTo>
                    <a:pt x="0" y="542289"/>
                  </a:lnTo>
                  <a:lnTo>
                    <a:pt x="0" y="547369"/>
                  </a:lnTo>
                  <a:lnTo>
                    <a:pt x="54610" y="547369"/>
                  </a:lnTo>
                  <a:lnTo>
                    <a:pt x="54610" y="542289"/>
                  </a:lnTo>
                  <a:close/>
                </a:path>
                <a:path w="54610" h="891539">
                  <a:moveTo>
                    <a:pt x="54610" y="535939"/>
                  </a:moveTo>
                  <a:lnTo>
                    <a:pt x="0" y="535939"/>
                  </a:lnTo>
                  <a:lnTo>
                    <a:pt x="0" y="541019"/>
                  </a:lnTo>
                  <a:lnTo>
                    <a:pt x="54610" y="541019"/>
                  </a:lnTo>
                  <a:lnTo>
                    <a:pt x="54610" y="535939"/>
                  </a:lnTo>
                  <a:close/>
                </a:path>
                <a:path w="54610" h="891539">
                  <a:moveTo>
                    <a:pt x="54610" y="529589"/>
                  </a:moveTo>
                  <a:lnTo>
                    <a:pt x="0" y="529589"/>
                  </a:lnTo>
                  <a:lnTo>
                    <a:pt x="0" y="534669"/>
                  </a:lnTo>
                  <a:lnTo>
                    <a:pt x="54610" y="534669"/>
                  </a:lnTo>
                  <a:lnTo>
                    <a:pt x="54610" y="529589"/>
                  </a:lnTo>
                  <a:close/>
                </a:path>
                <a:path w="54610" h="891539">
                  <a:moveTo>
                    <a:pt x="54610" y="523239"/>
                  </a:moveTo>
                  <a:lnTo>
                    <a:pt x="0" y="523239"/>
                  </a:lnTo>
                  <a:lnTo>
                    <a:pt x="0" y="528319"/>
                  </a:lnTo>
                  <a:lnTo>
                    <a:pt x="54610" y="528319"/>
                  </a:lnTo>
                  <a:lnTo>
                    <a:pt x="54610" y="523239"/>
                  </a:lnTo>
                  <a:close/>
                </a:path>
                <a:path w="54610" h="891539">
                  <a:moveTo>
                    <a:pt x="54610" y="518159"/>
                  </a:moveTo>
                  <a:lnTo>
                    <a:pt x="0" y="518159"/>
                  </a:lnTo>
                  <a:lnTo>
                    <a:pt x="0" y="521969"/>
                  </a:lnTo>
                  <a:lnTo>
                    <a:pt x="54610" y="521969"/>
                  </a:lnTo>
                  <a:lnTo>
                    <a:pt x="54610" y="518159"/>
                  </a:lnTo>
                  <a:close/>
                </a:path>
              </a:pathLst>
            </a:custGeom>
            <a:solidFill>
              <a:srgbClr val="297E29"/>
            </a:solidFill>
          </p:spPr>
          <p:txBody>
            <a:bodyPr wrap="square" lIns="0" tIns="0" rIns="0" bIns="0" rtlCol="0"/>
            <a:lstStyle/>
            <a:p>
              <a:endParaRPr/>
            </a:p>
          </p:txBody>
        </p:sp>
        <p:sp>
          <p:nvSpPr>
            <p:cNvPr id="957" name="object 957"/>
            <p:cNvSpPr/>
            <p:nvPr/>
          </p:nvSpPr>
          <p:spPr>
            <a:xfrm>
              <a:off x="5807709" y="5527039"/>
              <a:ext cx="55880" cy="894080"/>
            </a:xfrm>
            <a:custGeom>
              <a:avLst/>
              <a:gdLst/>
              <a:ahLst/>
              <a:cxnLst/>
              <a:rect l="l" t="t" r="r" b="b"/>
              <a:pathLst>
                <a:path w="55879" h="894079">
                  <a:moveTo>
                    <a:pt x="55879" y="0"/>
                  </a:moveTo>
                  <a:lnTo>
                    <a:pt x="30479" y="0"/>
                  </a:lnTo>
                  <a:lnTo>
                    <a:pt x="30479" y="1270"/>
                  </a:lnTo>
                  <a:lnTo>
                    <a:pt x="0" y="1270"/>
                  </a:lnTo>
                  <a:lnTo>
                    <a:pt x="0" y="5080"/>
                  </a:lnTo>
                  <a:lnTo>
                    <a:pt x="55879" y="5080"/>
                  </a:lnTo>
                  <a:lnTo>
                    <a:pt x="55879" y="0"/>
                  </a:lnTo>
                  <a:close/>
                </a:path>
                <a:path w="55879" h="894079">
                  <a:moveTo>
                    <a:pt x="55879" y="5080"/>
                  </a:moveTo>
                  <a:lnTo>
                    <a:pt x="0" y="5080"/>
                  </a:lnTo>
                  <a:lnTo>
                    <a:pt x="0" y="7620"/>
                  </a:lnTo>
                  <a:lnTo>
                    <a:pt x="55879" y="7620"/>
                  </a:lnTo>
                  <a:lnTo>
                    <a:pt x="55879" y="5080"/>
                  </a:lnTo>
                  <a:close/>
                </a:path>
                <a:path w="55879" h="894079">
                  <a:moveTo>
                    <a:pt x="55879" y="7620"/>
                  </a:moveTo>
                  <a:lnTo>
                    <a:pt x="0" y="7620"/>
                  </a:lnTo>
                  <a:lnTo>
                    <a:pt x="0" y="11430"/>
                  </a:lnTo>
                  <a:lnTo>
                    <a:pt x="55879" y="11430"/>
                  </a:lnTo>
                  <a:lnTo>
                    <a:pt x="55879" y="7620"/>
                  </a:lnTo>
                  <a:close/>
                </a:path>
                <a:path w="55879" h="894079">
                  <a:moveTo>
                    <a:pt x="55879" y="11430"/>
                  </a:moveTo>
                  <a:lnTo>
                    <a:pt x="0" y="11430"/>
                  </a:lnTo>
                  <a:lnTo>
                    <a:pt x="0" y="13970"/>
                  </a:lnTo>
                  <a:lnTo>
                    <a:pt x="55879" y="13970"/>
                  </a:lnTo>
                  <a:lnTo>
                    <a:pt x="55879" y="11430"/>
                  </a:lnTo>
                  <a:close/>
                </a:path>
                <a:path w="55879" h="894079">
                  <a:moveTo>
                    <a:pt x="55879" y="13970"/>
                  </a:moveTo>
                  <a:lnTo>
                    <a:pt x="0" y="13970"/>
                  </a:lnTo>
                  <a:lnTo>
                    <a:pt x="0" y="17780"/>
                  </a:lnTo>
                  <a:lnTo>
                    <a:pt x="55879" y="17780"/>
                  </a:lnTo>
                  <a:lnTo>
                    <a:pt x="55879" y="13970"/>
                  </a:lnTo>
                  <a:close/>
                </a:path>
                <a:path w="55879" h="894079">
                  <a:moveTo>
                    <a:pt x="55879" y="17780"/>
                  </a:moveTo>
                  <a:lnTo>
                    <a:pt x="0" y="17780"/>
                  </a:lnTo>
                  <a:lnTo>
                    <a:pt x="0" y="30480"/>
                  </a:lnTo>
                  <a:lnTo>
                    <a:pt x="55879" y="30480"/>
                  </a:lnTo>
                  <a:lnTo>
                    <a:pt x="55879" y="17780"/>
                  </a:lnTo>
                  <a:close/>
                </a:path>
                <a:path w="55879" h="894079">
                  <a:moveTo>
                    <a:pt x="55879" y="30480"/>
                  </a:moveTo>
                  <a:lnTo>
                    <a:pt x="0" y="30480"/>
                  </a:lnTo>
                  <a:lnTo>
                    <a:pt x="0" y="33020"/>
                  </a:lnTo>
                  <a:lnTo>
                    <a:pt x="55879" y="33020"/>
                  </a:lnTo>
                  <a:lnTo>
                    <a:pt x="55879" y="30480"/>
                  </a:lnTo>
                  <a:close/>
                </a:path>
                <a:path w="55879" h="894079">
                  <a:moveTo>
                    <a:pt x="55879" y="33020"/>
                  </a:moveTo>
                  <a:lnTo>
                    <a:pt x="0" y="33020"/>
                  </a:lnTo>
                  <a:lnTo>
                    <a:pt x="0" y="36830"/>
                  </a:lnTo>
                  <a:lnTo>
                    <a:pt x="55879" y="36830"/>
                  </a:lnTo>
                  <a:lnTo>
                    <a:pt x="55879" y="33020"/>
                  </a:lnTo>
                  <a:close/>
                </a:path>
                <a:path w="55879" h="894079">
                  <a:moveTo>
                    <a:pt x="55879" y="36830"/>
                  </a:moveTo>
                  <a:lnTo>
                    <a:pt x="0" y="36830"/>
                  </a:lnTo>
                  <a:lnTo>
                    <a:pt x="0" y="43180"/>
                  </a:lnTo>
                  <a:lnTo>
                    <a:pt x="55879" y="43180"/>
                  </a:lnTo>
                  <a:lnTo>
                    <a:pt x="55879" y="36830"/>
                  </a:lnTo>
                  <a:close/>
                </a:path>
                <a:path w="55879" h="894079">
                  <a:moveTo>
                    <a:pt x="55879" y="43180"/>
                  </a:moveTo>
                  <a:lnTo>
                    <a:pt x="0" y="43180"/>
                  </a:lnTo>
                  <a:lnTo>
                    <a:pt x="0" y="45720"/>
                  </a:lnTo>
                  <a:lnTo>
                    <a:pt x="55879" y="45720"/>
                  </a:lnTo>
                  <a:lnTo>
                    <a:pt x="55879" y="43180"/>
                  </a:lnTo>
                  <a:close/>
                </a:path>
                <a:path w="55879" h="894079">
                  <a:moveTo>
                    <a:pt x="55879" y="45720"/>
                  </a:moveTo>
                  <a:lnTo>
                    <a:pt x="0" y="45720"/>
                  </a:lnTo>
                  <a:lnTo>
                    <a:pt x="0" y="62230"/>
                  </a:lnTo>
                  <a:lnTo>
                    <a:pt x="55879" y="62230"/>
                  </a:lnTo>
                  <a:lnTo>
                    <a:pt x="55879" y="45720"/>
                  </a:lnTo>
                  <a:close/>
                </a:path>
                <a:path w="55879" h="894079">
                  <a:moveTo>
                    <a:pt x="55879" y="62230"/>
                  </a:moveTo>
                  <a:lnTo>
                    <a:pt x="0" y="62230"/>
                  </a:lnTo>
                  <a:lnTo>
                    <a:pt x="0" y="64770"/>
                  </a:lnTo>
                  <a:lnTo>
                    <a:pt x="55879" y="64770"/>
                  </a:lnTo>
                  <a:lnTo>
                    <a:pt x="55879" y="62230"/>
                  </a:lnTo>
                  <a:close/>
                </a:path>
                <a:path w="55879" h="894079">
                  <a:moveTo>
                    <a:pt x="55879" y="64770"/>
                  </a:moveTo>
                  <a:lnTo>
                    <a:pt x="0" y="64770"/>
                  </a:lnTo>
                  <a:lnTo>
                    <a:pt x="0" y="68580"/>
                  </a:lnTo>
                  <a:lnTo>
                    <a:pt x="55879" y="68580"/>
                  </a:lnTo>
                  <a:lnTo>
                    <a:pt x="55879" y="64770"/>
                  </a:lnTo>
                  <a:close/>
                </a:path>
                <a:path w="55879" h="894079">
                  <a:moveTo>
                    <a:pt x="55879" y="68580"/>
                  </a:moveTo>
                  <a:lnTo>
                    <a:pt x="0" y="68580"/>
                  </a:lnTo>
                  <a:lnTo>
                    <a:pt x="0" y="71120"/>
                  </a:lnTo>
                  <a:lnTo>
                    <a:pt x="55879" y="71120"/>
                  </a:lnTo>
                  <a:lnTo>
                    <a:pt x="55879" y="68580"/>
                  </a:lnTo>
                  <a:close/>
                </a:path>
                <a:path w="55879" h="894079">
                  <a:moveTo>
                    <a:pt x="55879" y="71120"/>
                  </a:moveTo>
                  <a:lnTo>
                    <a:pt x="0" y="71120"/>
                  </a:lnTo>
                  <a:lnTo>
                    <a:pt x="0" y="74930"/>
                  </a:lnTo>
                  <a:lnTo>
                    <a:pt x="55879" y="74930"/>
                  </a:lnTo>
                  <a:lnTo>
                    <a:pt x="55879" y="71120"/>
                  </a:lnTo>
                  <a:close/>
                </a:path>
                <a:path w="55879" h="894079">
                  <a:moveTo>
                    <a:pt x="55879" y="74930"/>
                  </a:moveTo>
                  <a:lnTo>
                    <a:pt x="0" y="74930"/>
                  </a:lnTo>
                  <a:lnTo>
                    <a:pt x="0" y="81280"/>
                  </a:lnTo>
                  <a:lnTo>
                    <a:pt x="55879" y="81280"/>
                  </a:lnTo>
                  <a:lnTo>
                    <a:pt x="55879" y="74930"/>
                  </a:lnTo>
                  <a:close/>
                </a:path>
                <a:path w="55879" h="894079">
                  <a:moveTo>
                    <a:pt x="55879" y="81280"/>
                  </a:moveTo>
                  <a:lnTo>
                    <a:pt x="0" y="81280"/>
                  </a:lnTo>
                  <a:lnTo>
                    <a:pt x="0" y="87630"/>
                  </a:lnTo>
                  <a:lnTo>
                    <a:pt x="55879" y="87630"/>
                  </a:lnTo>
                  <a:lnTo>
                    <a:pt x="55879" y="81280"/>
                  </a:lnTo>
                  <a:close/>
                </a:path>
                <a:path w="55879" h="894079">
                  <a:moveTo>
                    <a:pt x="55879" y="87630"/>
                  </a:moveTo>
                  <a:lnTo>
                    <a:pt x="0" y="87630"/>
                  </a:lnTo>
                  <a:lnTo>
                    <a:pt x="0" y="90170"/>
                  </a:lnTo>
                  <a:lnTo>
                    <a:pt x="55879" y="90170"/>
                  </a:lnTo>
                  <a:lnTo>
                    <a:pt x="55879" y="87630"/>
                  </a:lnTo>
                  <a:close/>
                </a:path>
                <a:path w="55879" h="894079">
                  <a:moveTo>
                    <a:pt x="55879" y="90170"/>
                  </a:moveTo>
                  <a:lnTo>
                    <a:pt x="0" y="90170"/>
                  </a:lnTo>
                  <a:lnTo>
                    <a:pt x="0" y="93980"/>
                  </a:lnTo>
                  <a:lnTo>
                    <a:pt x="55879" y="93980"/>
                  </a:lnTo>
                  <a:lnTo>
                    <a:pt x="55879" y="90170"/>
                  </a:lnTo>
                  <a:close/>
                </a:path>
                <a:path w="55879" h="894079">
                  <a:moveTo>
                    <a:pt x="55879" y="93980"/>
                  </a:moveTo>
                  <a:lnTo>
                    <a:pt x="0" y="93980"/>
                  </a:lnTo>
                  <a:lnTo>
                    <a:pt x="0" y="100330"/>
                  </a:lnTo>
                  <a:lnTo>
                    <a:pt x="55879" y="100330"/>
                  </a:lnTo>
                  <a:lnTo>
                    <a:pt x="55879" y="93980"/>
                  </a:lnTo>
                  <a:close/>
                </a:path>
                <a:path w="55879" h="894079">
                  <a:moveTo>
                    <a:pt x="55879" y="100330"/>
                  </a:moveTo>
                  <a:lnTo>
                    <a:pt x="0" y="100330"/>
                  </a:lnTo>
                  <a:lnTo>
                    <a:pt x="0" y="106680"/>
                  </a:lnTo>
                  <a:lnTo>
                    <a:pt x="55879" y="106680"/>
                  </a:lnTo>
                  <a:lnTo>
                    <a:pt x="55879" y="100330"/>
                  </a:lnTo>
                  <a:close/>
                </a:path>
                <a:path w="55879" h="894079">
                  <a:moveTo>
                    <a:pt x="55879" y="106680"/>
                  </a:moveTo>
                  <a:lnTo>
                    <a:pt x="0" y="106680"/>
                  </a:lnTo>
                  <a:lnTo>
                    <a:pt x="0" y="109220"/>
                  </a:lnTo>
                  <a:lnTo>
                    <a:pt x="55879" y="109220"/>
                  </a:lnTo>
                  <a:lnTo>
                    <a:pt x="55879" y="106680"/>
                  </a:lnTo>
                  <a:close/>
                </a:path>
                <a:path w="55879" h="894079">
                  <a:moveTo>
                    <a:pt x="55879" y="109220"/>
                  </a:moveTo>
                  <a:lnTo>
                    <a:pt x="0" y="109220"/>
                  </a:lnTo>
                  <a:lnTo>
                    <a:pt x="0" y="115570"/>
                  </a:lnTo>
                  <a:lnTo>
                    <a:pt x="55879" y="115570"/>
                  </a:lnTo>
                  <a:lnTo>
                    <a:pt x="55879" y="109220"/>
                  </a:lnTo>
                  <a:close/>
                </a:path>
                <a:path w="55879" h="894079">
                  <a:moveTo>
                    <a:pt x="55879" y="115570"/>
                  </a:moveTo>
                  <a:lnTo>
                    <a:pt x="0" y="115570"/>
                  </a:lnTo>
                  <a:lnTo>
                    <a:pt x="0" y="125730"/>
                  </a:lnTo>
                  <a:lnTo>
                    <a:pt x="55879" y="125730"/>
                  </a:lnTo>
                  <a:lnTo>
                    <a:pt x="55879" y="115570"/>
                  </a:lnTo>
                  <a:close/>
                </a:path>
                <a:path w="55879" h="894079">
                  <a:moveTo>
                    <a:pt x="55879" y="125730"/>
                  </a:moveTo>
                  <a:lnTo>
                    <a:pt x="0" y="125730"/>
                  </a:lnTo>
                  <a:lnTo>
                    <a:pt x="0" y="128270"/>
                  </a:lnTo>
                  <a:lnTo>
                    <a:pt x="55879" y="128270"/>
                  </a:lnTo>
                  <a:lnTo>
                    <a:pt x="55879" y="125730"/>
                  </a:lnTo>
                  <a:close/>
                </a:path>
                <a:path w="55879" h="894079">
                  <a:moveTo>
                    <a:pt x="55879" y="128270"/>
                  </a:moveTo>
                  <a:lnTo>
                    <a:pt x="0" y="128270"/>
                  </a:lnTo>
                  <a:lnTo>
                    <a:pt x="0" y="132080"/>
                  </a:lnTo>
                  <a:lnTo>
                    <a:pt x="55879" y="132080"/>
                  </a:lnTo>
                  <a:lnTo>
                    <a:pt x="55879" y="128270"/>
                  </a:lnTo>
                  <a:close/>
                </a:path>
                <a:path w="55879" h="894079">
                  <a:moveTo>
                    <a:pt x="55879" y="132080"/>
                  </a:moveTo>
                  <a:lnTo>
                    <a:pt x="0" y="132080"/>
                  </a:lnTo>
                  <a:lnTo>
                    <a:pt x="0" y="140970"/>
                  </a:lnTo>
                  <a:lnTo>
                    <a:pt x="55879" y="140970"/>
                  </a:lnTo>
                  <a:lnTo>
                    <a:pt x="55879" y="132080"/>
                  </a:lnTo>
                  <a:close/>
                </a:path>
                <a:path w="55879" h="894079">
                  <a:moveTo>
                    <a:pt x="55879" y="140970"/>
                  </a:moveTo>
                  <a:lnTo>
                    <a:pt x="0" y="140970"/>
                  </a:lnTo>
                  <a:lnTo>
                    <a:pt x="0" y="144780"/>
                  </a:lnTo>
                  <a:lnTo>
                    <a:pt x="55879" y="144780"/>
                  </a:lnTo>
                  <a:lnTo>
                    <a:pt x="55879" y="140970"/>
                  </a:lnTo>
                  <a:close/>
                </a:path>
                <a:path w="55879" h="894079">
                  <a:moveTo>
                    <a:pt x="55879" y="144780"/>
                  </a:moveTo>
                  <a:lnTo>
                    <a:pt x="0" y="144780"/>
                  </a:lnTo>
                  <a:lnTo>
                    <a:pt x="0" y="147320"/>
                  </a:lnTo>
                  <a:lnTo>
                    <a:pt x="55879" y="147320"/>
                  </a:lnTo>
                  <a:lnTo>
                    <a:pt x="55879" y="144780"/>
                  </a:lnTo>
                  <a:close/>
                </a:path>
                <a:path w="55879" h="894079">
                  <a:moveTo>
                    <a:pt x="55879" y="147320"/>
                  </a:moveTo>
                  <a:lnTo>
                    <a:pt x="0" y="147320"/>
                  </a:lnTo>
                  <a:lnTo>
                    <a:pt x="0" y="157480"/>
                  </a:lnTo>
                  <a:lnTo>
                    <a:pt x="55879" y="157480"/>
                  </a:lnTo>
                  <a:lnTo>
                    <a:pt x="55879" y="147320"/>
                  </a:lnTo>
                  <a:close/>
                </a:path>
                <a:path w="55879" h="894079">
                  <a:moveTo>
                    <a:pt x="55879" y="157480"/>
                  </a:moveTo>
                  <a:lnTo>
                    <a:pt x="0" y="157480"/>
                  </a:lnTo>
                  <a:lnTo>
                    <a:pt x="0" y="160020"/>
                  </a:lnTo>
                  <a:lnTo>
                    <a:pt x="55879" y="160020"/>
                  </a:lnTo>
                  <a:lnTo>
                    <a:pt x="55879" y="157480"/>
                  </a:lnTo>
                  <a:close/>
                </a:path>
                <a:path w="55879" h="894079">
                  <a:moveTo>
                    <a:pt x="55879" y="160020"/>
                  </a:moveTo>
                  <a:lnTo>
                    <a:pt x="0" y="160020"/>
                  </a:lnTo>
                  <a:lnTo>
                    <a:pt x="0" y="163830"/>
                  </a:lnTo>
                  <a:lnTo>
                    <a:pt x="55879" y="163830"/>
                  </a:lnTo>
                  <a:lnTo>
                    <a:pt x="55879" y="160020"/>
                  </a:lnTo>
                  <a:close/>
                </a:path>
                <a:path w="55879" h="894079">
                  <a:moveTo>
                    <a:pt x="55879" y="163830"/>
                  </a:moveTo>
                  <a:lnTo>
                    <a:pt x="0" y="163830"/>
                  </a:lnTo>
                  <a:lnTo>
                    <a:pt x="0" y="166370"/>
                  </a:lnTo>
                  <a:lnTo>
                    <a:pt x="55879" y="166370"/>
                  </a:lnTo>
                  <a:lnTo>
                    <a:pt x="55879" y="163830"/>
                  </a:lnTo>
                  <a:close/>
                </a:path>
                <a:path w="55879" h="894079">
                  <a:moveTo>
                    <a:pt x="55879" y="166370"/>
                  </a:moveTo>
                  <a:lnTo>
                    <a:pt x="0" y="166370"/>
                  </a:lnTo>
                  <a:lnTo>
                    <a:pt x="0" y="170180"/>
                  </a:lnTo>
                  <a:lnTo>
                    <a:pt x="55879" y="170180"/>
                  </a:lnTo>
                  <a:lnTo>
                    <a:pt x="55879" y="166370"/>
                  </a:lnTo>
                  <a:close/>
                </a:path>
                <a:path w="55879" h="894079">
                  <a:moveTo>
                    <a:pt x="55879" y="170180"/>
                  </a:moveTo>
                  <a:lnTo>
                    <a:pt x="0" y="170180"/>
                  </a:lnTo>
                  <a:lnTo>
                    <a:pt x="0" y="172720"/>
                  </a:lnTo>
                  <a:lnTo>
                    <a:pt x="55879" y="172720"/>
                  </a:lnTo>
                  <a:lnTo>
                    <a:pt x="55879" y="170180"/>
                  </a:lnTo>
                  <a:close/>
                </a:path>
                <a:path w="55879" h="894079">
                  <a:moveTo>
                    <a:pt x="55879" y="172720"/>
                  </a:moveTo>
                  <a:lnTo>
                    <a:pt x="0" y="172720"/>
                  </a:lnTo>
                  <a:lnTo>
                    <a:pt x="0" y="176530"/>
                  </a:lnTo>
                  <a:lnTo>
                    <a:pt x="55879" y="176530"/>
                  </a:lnTo>
                  <a:lnTo>
                    <a:pt x="55879" y="172720"/>
                  </a:lnTo>
                  <a:close/>
                </a:path>
                <a:path w="55879" h="894079">
                  <a:moveTo>
                    <a:pt x="55879" y="176530"/>
                  </a:moveTo>
                  <a:lnTo>
                    <a:pt x="0" y="176530"/>
                  </a:lnTo>
                  <a:lnTo>
                    <a:pt x="0" y="182880"/>
                  </a:lnTo>
                  <a:lnTo>
                    <a:pt x="55879" y="182880"/>
                  </a:lnTo>
                  <a:lnTo>
                    <a:pt x="55879" y="176530"/>
                  </a:lnTo>
                  <a:close/>
                </a:path>
                <a:path w="55879" h="894079">
                  <a:moveTo>
                    <a:pt x="55879" y="182880"/>
                  </a:moveTo>
                  <a:lnTo>
                    <a:pt x="0" y="182880"/>
                  </a:lnTo>
                  <a:lnTo>
                    <a:pt x="0" y="185420"/>
                  </a:lnTo>
                  <a:lnTo>
                    <a:pt x="55879" y="185420"/>
                  </a:lnTo>
                  <a:lnTo>
                    <a:pt x="55879" y="182880"/>
                  </a:lnTo>
                  <a:close/>
                </a:path>
                <a:path w="55879" h="894079">
                  <a:moveTo>
                    <a:pt x="55879" y="185420"/>
                  </a:moveTo>
                  <a:lnTo>
                    <a:pt x="0" y="185420"/>
                  </a:lnTo>
                  <a:lnTo>
                    <a:pt x="0" y="189230"/>
                  </a:lnTo>
                  <a:lnTo>
                    <a:pt x="55879" y="189230"/>
                  </a:lnTo>
                  <a:lnTo>
                    <a:pt x="55879" y="185420"/>
                  </a:lnTo>
                  <a:close/>
                </a:path>
                <a:path w="55879" h="894079">
                  <a:moveTo>
                    <a:pt x="55879" y="189230"/>
                  </a:moveTo>
                  <a:lnTo>
                    <a:pt x="0" y="189230"/>
                  </a:lnTo>
                  <a:lnTo>
                    <a:pt x="0" y="198120"/>
                  </a:lnTo>
                  <a:lnTo>
                    <a:pt x="55879" y="198120"/>
                  </a:lnTo>
                  <a:lnTo>
                    <a:pt x="55879" y="189230"/>
                  </a:lnTo>
                  <a:close/>
                </a:path>
                <a:path w="55879" h="894079">
                  <a:moveTo>
                    <a:pt x="55879" y="198120"/>
                  </a:moveTo>
                  <a:lnTo>
                    <a:pt x="0" y="198120"/>
                  </a:lnTo>
                  <a:lnTo>
                    <a:pt x="0" y="201930"/>
                  </a:lnTo>
                  <a:lnTo>
                    <a:pt x="55879" y="201930"/>
                  </a:lnTo>
                  <a:lnTo>
                    <a:pt x="55879" y="198120"/>
                  </a:lnTo>
                  <a:close/>
                </a:path>
                <a:path w="55879" h="894079">
                  <a:moveTo>
                    <a:pt x="55879" y="201930"/>
                  </a:moveTo>
                  <a:lnTo>
                    <a:pt x="0" y="201930"/>
                  </a:lnTo>
                  <a:lnTo>
                    <a:pt x="0" y="204470"/>
                  </a:lnTo>
                  <a:lnTo>
                    <a:pt x="55879" y="204470"/>
                  </a:lnTo>
                  <a:lnTo>
                    <a:pt x="55879" y="201930"/>
                  </a:lnTo>
                  <a:close/>
                </a:path>
                <a:path w="55879" h="894079">
                  <a:moveTo>
                    <a:pt x="55879" y="204470"/>
                  </a:moveTo>
                  <a:lnTo>
                    <a:pt x="0" y="204470"/>
                  </a:lnTo>
                  <a:lnTo>
                    <a:pt x="0" y="208280"/>
                  </a:lnTo>
                  <a:lnTo>
                    <a:pt x="55879" y="208280"/>
                  </a:lnTo>
                  <a:lnTo>
                    <a:pt x="55879" y="204470"/>
                  </a:lnTo>
                  <a:close/>
                </a:path>
                <a:path w="55879" h="894079">
                  <a:moveTo>
                    <a:pt x="55879" y="208280"/>
                  </a:moveTo>
                  <a:lnTo>
                    <a:pt x="0" y="208280"/>
                  </a:lnTo>
                  <a:lnTo>
                    <a:pt x="0" y="210820"/>
                  </a:lnTo>
                  <a:lnTo>
                    <a:pt x="55879" y="210820"/>
                  </a:lnTo>
                  <a:lnTo>
                    <a:pt x="55879" y="208280"/>
                  </a:lnTo>
                  <a:close/>
                </a:path>
                <a:path w="55879" h="894079">
                  <a:moveTo>
                    <a:pt x="55879" y="210820"/>
                  </a:moveTo>
                  <a:lnTo>
                    <a:pt x="0" y="210820"/>
                  </a:lnTo>
                  <a:lnTo>
                    <a:pt x="0" y="217170"/>
                  </a:lnTo>
                  <a:lnTo>
                    <a:pt x="55879" y="217170"/>
                  </a:lnTo>
                  <a:lnTo>
                    <a:pt x="55879" y="210820"/>
                  </a:lnTo>
                  <a:close/>
                </a:path>
                <a:path w="55879" h="894079">
                  <a:moveTo>
                    <a:pt x="55879" y="217170"/>
                  </a:moveTo>
                  <a:lnTo>
                    <a:pt x="0" y="217170"/>
                  </a:lnTo>
                  <a:lnTo>
                    <a:pt x="0" y="223520"/>
                  </a:lnTo>
                  <a:lnTo>
                    <a:pt x="55879" y="223520"/>
                  </a:lnTo>
                  <a:lnTo>
                    <a:pt x="55879" y="217170"/>
                  </a:lnTo>
                  <a:close/>
                </a:path>
                <a:path w="55879" h="894079">
                  <a:moveTo>
                    <a:pt x="55879" y="223520"/>
                  </a:moveTo>
                  <a:lnTo>
                    <a:pt x="0" y="223520"/>
                  </a:lnTo>
                  <a:lnTo>
                    <a:pt x="0" y="227330"/>
                  </a:lnTo>
                  <a:lnTo>
                    <a:pt x="55879" y="227330"/>
                  </a:lnTo>
                  <a:lnTo>
                    <a:pt x="55879" y="223520"/>
                  </a:lnTo>
                  <a:close/>
                </a:path>
                <a:path w="55879" h="894079">
                  <a:moveTo>
                    <a:pt x="55879" y="227330"/>
                  </a:moveTo>
                  <a:lnTo>
                    <a:pt x="0" y="227330"/>
                  </a:lnTo>
                  <a:lnTo>
                    <a:pt x="0" y="229870"/>
                  </a:lnTo>
                  <a:lnTo>
                    <a:pt x="55879" y="229870"/>
                  </a:lnTo>
                  <a:lnTo>
                    <a:pt x="55879" y="227330"/>
                  </a:lnTo>
                  <a:close/>
                </a:path>
                <a:path w="55879" h="894079">
                  <a:moveTo>
                    <a:pt x="55879" y="229870"/>
                  </a:moveTo>
                  <a:lnTo>
                    <a:pt x="0" y="229870"/>
                  </a:lnTo>
                  <a:lnTo>
                    <a:pt x="0" y="233680"/>
                  </a:lnTo>
                  <a:lnTo>
                    <a:pt x="55879" y="233680"/>
                  </a:lnTo>
                  <a:lnTo>
                    <a:pt x="55879" y="229870"/>
                  </a:lnTo>
                  <a:close/>
                </a:path>
                <a:path w="55879" h="894079">
                  <a:moveTo>
                    <a:pt x="55879" y="233680"/>
                  </a:moveTo>
                  <a:lnTo>
                    <a:pt x="0" y="233680"/>
                  </a:lnTo>
                  <a:lnTo>
                    <a:pt x="0" y="236220"/>
                  </a:lnTo>
                  <a:lnTo>
                    <a:pt x="55879" y="236220"/>
                  </a:lnTo>
                  <a:lnTo>
                    <a:pt x="55879" y="233680"/>
                  </a:lnTo>
                  <a:close/>
                </a:path>
                <a:path w="55879" h="894079">
                  <a:moveTo>
                    <a:pt x="55879" y="236220"/>
                  </a:moveTo>
                  <a:lnTo>
                    <a:pt x="0" y="236220"/>
                  </a:lnTo>
                  <a:lnTo>
                    <a:pt x="0" y="240030"/>
                  </a:lnTo>
                  <a:lnTo>
                    <a:pt x="55879" y="240030"/>
                  </a:lnTo>
                  <a:lnTo>
                    <a:pt x="55879" y="236220"/>
                  </a:lnTo>
                  <a:close/>
                </a:path>
                <a:path w="55879" h="894079">
                  <a:moveTo>
                    <a:pt x="55879" y="240030"/>
                  </a:moveTo>
                  <a:lnTo>
                    <a:pt x="0" y="240030"/>
                  </a:lnTo>
                  <a:lnTo>
                    <a:pt x="0" y="242570"/>
                  </a:lnTo>
                  <a:lnTo>
                    <a:pt x="55879" y="242570"/>
                  </a:lnTo>
                  <a:lnTo>
                    <a:pt x="55879" y="240030"/>
                  </a:lnTo>
                  <a:close/>
                </a:path>
                <a:path w="55879" h="894079">
                  <a:moveTo>
                    <a:pt x="55879" y="242570"/>
                  </a:moveTo>
                  <a:lnTo>
                    <a:pt x="0" y="242570"/>
                  </a:lnTo>
                  <a:lnTo>
                    <a:pt x="0" y="246380"/>
                  </a:lnTo>
                  <a:lnTo>
                    <a:pt x="55879" y="246380"/>
                  </a:lnTo>
                  <a:lnTo>
                    <a:pt x="55879" y="242570"/>
                  </a:lnTo>
                  <a:close/>
                </a:path>
                <a:path w="55879" h="894079">
                  <a:moveTo>
                    <a:pt x="55879" y="246380"/>
                  </a:moveTo>
                  <a:lnTo>
                    <a:pt x="0" y="246380"/>
                  </a:lnTo>
                  <a:lnTo>
                    <a:pt x="0" y="248920"/>
                  </a:lnTo>
                  <a:lnTo>
                    <a:pt x="55879" y="248920"/>
                  </a:lnTo>
                  <a:lnTo>
                    <a:pt x="55879" y="246380"/>
                  </a:lnTo>
                  <a:close/>
                </a:path>
                <a:path w="55879" h="894079">
                  <a:moveTo>
                    <a:pt x="55879" y="248920"/>
                  </a:moveTo>
                  <a:lnTo>
                    <a:pt x="0" y="248920"/>
                  </a:lnTo>
                  <a:lnTo>
                    <a:pt x="0" y="259080"/>
                  </a:lnTo>
                  <a:lnTo>
                    <a:pt x="55879" y="259080"/>
                  </a:lnTo>
                  <a:lnTo>
                    <a:pt x="55879" y="248920"/>
                  </a:lnTo>
                  <a:close/>
                </a:path>
                <a:path w="55879" h="894079">
                  <a:moveTo>
                    <a:pt x="55879" y="259080"/>
                  </a:moveTo>
                  <a:lnTo>
                    <a:pt x="0" y="259080"/>
                  </a:lnTo>
                  <a:lnTo>
                    <a:pt x="0" y="261620"/>
                  </a:lnTo>
                  <a:lnTo>
                    <a:pt x="55879" y="261620"/>
                  </a:lnTo>
                  <a:lnTo>
                    <a:pt x="55879" y="259080"/>
                  </a:lnTo>
                  <a:close/>
                </a:path>
                <a:path w="55879" h="894079">
                  <a:moveTo>
                    <a:pt x="55879" y="261620"/>
                  </a:moveTo>
                  <a:lnTo>
                    <a:pt x="0" y="261620"/>
                  </a:lnTo>
                  <a:lnTo>
                    <a:pt x="0" y="265430"/>
                  </a:lnTo>
                  <a:lnTo>
                    <a:pt x="55879" y="265430"/>
                  </a:lnTo>
                  <a:lnTo>
                    <a:pt x="55879" y="261620"/>
                  </a:lnTo>
                  <a:close/>
                </a:path>
                <a:path w="55879" h="894079">
                  <a:moveTo>
                    <a:pt x="55879" y="265430"/>
                  </a:moveTo>
                  <a:lnTo>
                    <a:pt x="0" y="265430"/>
                  </a:lnTo>
                  <a:lnTo>
                    <a:pt x="0" y="267970"/>
                  </a:lnTo>
                  <a:lnTo>
                    <a:pt x="55879" y="267970"/>
                  </a:lnTo>
                  <a:lnTo>
                    <a:pt x="55879" y="265430"/>
                  </a:lnTo>
                  <a:close/>
                </a:path>
                <a:path w="55879" h="894079">
                  <a:moveTo>
                    <a:pt x="55879" y="267970"/>
                  </a:moveTo>
                  <a:lnTo>
                    <a:pt x="0" y="267970"/>
                  </a:lnTo>
                  <a:lnTo>
                    <a:pt x="0" y="278130"/>
                  </a:lnTo>
                  <a:lnTo>
                    <a:pt x="55879" y="278130"/>
                  </a:lnTo>
                  <a:lnTo>
                    <a:pt x="55879" y="267970"/>
                  </a:lnTo>
                  <a:close/>
                </a:path>
                <a:path w="55879" h="894079">
                  <a:moveTo>
                    <a:pt x="55879" y="278130"/>
                  </a:moveTo>
                  <a:lnTo>
                    <a:pt x="0" y="278130"/>
                  </a:lnTo>
                  <a:lnTo>
                    <a:pt x="0" y="280670"/>
                  </a:lnTo>
                  <a:lnTo>
                    <a:pt x="55879" y="280670"/>
                  </a:lnTo>
                  <a:lnTo>
                    <a:pt x="55879" y="278130"/>
                  </a:lnTo>
                  <a:close/>
                </a:path>
                <a:path w="55879" h="894079">
                  <a:moveTo>
                    <a:pt x="55879" y="280670"/>
                  </a:moveTo>
                  <a:lnTo>
                    <a:pt x="0" y="280670"/>
                  </a:lnTo>
                  <a:lnTo>
                    <a:pt x="0" y="287020"/>
                  </a:lnTo>
                  <a:lnTo>
                    <a:pt x="55879" y="287020"/>
                  </a:lnTo>
                  <a:lnTo>
                    <a:pt x="55879" y="280670"/>
                  </a:lnTo>
                  <a:close/>
                </a:path>
                <a:path w="55879" h="894079">
                  <a:moveTo>
                    <a:pt x="55879" y="287020"/>
                  </a:moveTo>
                  <a:lnTo>
                    <a:pt x="0" y="287020"/>
                  </a:lnTo>
                  <a:lnTo>
                    <a:pt x="0" y="290830"/>
                  </a:lnTo>
                  <a:lnTo>
                    <a:pt x="55879" y="290830"/>
                  </a:lnTo>
                  <a:lnTo>
                    <a:pt x="55879" y="287020"/>
                  </a:lnTo>
                  <a:close/>
                </a:path>
                <a:path w="55879" h="894079">
                  <a:moveTo>
                    <a:pt x="55879" y="290830"/>
                  </a:moveTo>
                  <a:lnTo>
                    <a:pt x="0" y="290830"/>
                  </a:lnTo>
                  <a:lnTo>
                    <a:pt x="0" y="299720"/>
                  </a:lnTo>
                  <a:lnTo>
                    <a:pt x="55879" y="299720"/>
                  </a:lnTo>
                  <a:lnTo>
                    <a:pt x="55879" y="290830"/>
                  </a:lnTo>
                  <a:close/>
                </a:path>
                <a:path w="55879" h="894079">
                  <a:moveTo>
                    <a:pt x="55879" y="299720"/>
                  </a:moveTo>
                  <a:lnTo>
                    <a:pt x="0" y="299720"/>
                  </a:lnTo>
                  <a:lnTo>
                    <a:pt x="0" y="306070"/>
                  </a:lnTo>
                  <a:lnTo>
                    <a:pt x="55879" y="306070"/>
                  </a:lnTo>
                  <a:lnTo>
                    <a:pt x="55879" y="299720"/>
                  </a:lnTo>
                  <a:close/>
                </a:path>
                <a:path w="55879" h="894079">
                  <a:moveTo>
                    <a:pt x="55879" y="306070"/>
                  </a:moveTo>
                  <a:lnTo>
                    <a:pt x="0" y="306070"/>
                  </a:lnTo>
                  <a:lnTo>
                    <a:pt x="0" y="309880"/>
                  </a:lnTo>
                  <a:lnTo>
                    <a:pt x="55879" y="309880"/>
                  </a:lnTo>
                  <a:lnTo>
                    <a:pt x="55879" y="306070"/>
                  </a:lnTo>
                  <a:close/>
                </a:path>
                <a:path w="55879" h="894079">
                  <a:moveTo>
                    <a:pt x="55879" y="309880"/>
                  </a:moveTo>
                  <a:lnTo>
                    <a:pt x="0" y="309880"/>
                  </a:lnTo>
                  <a:lnTo>
                    <a:pt x="0" y="312420"/>
                  </a:lnTo>
                  <a:lnTo>
                    <a:pt x="55879" y="312420"/>
                  </a:lnTo>
                  <a:lnTo>
                    <a:pt x="55879" y="309880"/>
                  </a:lnTo>
                  <a:close/>
                </a:path>
                <a:path w="55879" h="894079">
                  <a:moveTo>
                    <a:pt x="55879" y="312420"/>
                  </a:moveTo>
                  <a:lnTo>
                    <a:pt x="0" y="312420"/>
                  </a:lnTo>
                  <a:lnTo>
                    <a:pt x="0" y="318770"/>
                  </a:lnTo>
                  <a:lnTo>
                    <a:pt x="55879" y="318770"/>
                  </a:lnTo>
                  <a:lnTo>
                    <a:pt x="55879" y="312420"/>
                  </a:lnTo>
                  <a:close/>
                </a:path>
                <a:path w="55879" h="894079">
                  <a:moveTo>
                    <a:pt x="55879" y="318770"/>
                  </a:moveTo>
                  <a:lnTo>
                    <a:pt x="0" y="318770"/>
                  </a:lnTo>
                  <a:lnTo>
                    <a:pt x="0" y="322580"/>
                  </a:lnTo>
                  <a:lnTo>
                    <a:pt x="55879" y="322580"/>
                  </a:lnTo>
                  <a:lnTo>
                    <a:pt x="55879" y="318770"/>
                  </a:lnTo>
                  <a:close/>
                </a:path>
                <a:path w="55879" h="894079">
                  <a:moveTo>
                    <a:pt x="55879" y="322580"/>
                  </a:moveTo>
                  <a:lnTo>
                    <a:pt x="0" y="322580"/>
                  </a:lnTo>
                  <a:lnTo>
                    <a:pt x="0" y="325120"/>
                  </a:lnTo>
                  <a:lnTo>
                    <a:pt x="55879" y="325120"/>
                  </a:lnTo>
                  <a:lnTo>
                    <a:pt x="55879" y="322580"/>
                  </a:lnTo>
                  <a:close/>
                </a:path>
                <a:path w="55879" h="894079">
                  <a:moveTo>
                    <a:pt x="55879" y="325120"/>
                  </a:moveTo>
                  <a:lnTo>
                    <a:pt x="0" y="325120"/>
                  </a:lnTo>
                  <a:lnTo>
                    <a:pt x="0" y="328930"/>
                  </a:lnTo>
                  <a:lnTo>
                    <a:pt x="55879" y="328930"/>
                  </a:lnTo>
                  <a:lnTo>
                    <a:pt x="55879" y="325120"/>
                  </a:lnTo>
                  <a:close/>
                </a:path>
                <a:path w="55879" h="894079">
                  <a:moveTo>
                    <a:pt x="55879" y="328930"/>
                  </a:moveTo>
                  <a:lnTo>
                    <a:pt x="0" y="328930"/>
                  </a:lnTo>
                  <a:lnTo>
                    <a:pt x="0" y="331470"/>
                  </a:lnTo>
                  <a:lnTo>
                    <a:pt x="55879" y="331470"/>
                  </a:lnTo>
                  <a:lnTo>
                    <a:pt x="55879" y="328930"/>
                  </a:lnTo>
                  <a:close/>
                </a:path>
                <a:path w="55879" h="894079">
                  <a:moveTo>
                    <a:pt x="55879" y="331470"/>
                  </a:moveTo>
                  <a:lnTo>
                    <a:pt x="0" y="331470"/>
                  </a:lnTo>
                  <a:lnTo>
                    <a:pt x="0" y="344170"/>
                  </a:lnTo>
                  <a:lnTo>
                    <a:pt x="55879" y="344170"/>
                  </a:lnTo>
                  <a:lnTo>
                    <a:pt x="55879" y="331470"/>
                  </a:lnTo>
                  <a:close/>
                </a:path>
                <a:path w="55879" h="894079">
                  <a:moveTo>
                    <a:pt x="55879" y="344170"/>
                  </a:moveTo>
                  <a:lnTo>
                    <a:pt x="0" y="344170"/>
                  </a:lnTo>
                  <a:lnTo>
                    <a:pt x="0" y="354330"/>
                  </a:lnTo>
                  <a:lnTo>
                    <a:pt x="55879" y="354330"/>
                  </a:lnTo>
                  <a:lnTo>
                    <a:pt x="55879" y="344170"/>
                  </a:lnTo>
                  <a:close/>
                </a:path>
                <a:path w="55879" h="894079">
                  <a:moveTo>
                    <a:pt x="55879" y="354330"/>
                  </a:moveTo>
                  <a:lnTo>
                    <a:pt x="0" y="354330"/>
                  </a:lnTo>
                  <a:lnTo>
                    <a:pt x="0" y="356870"/>
                  </a:lnTo>
                  <a:lnTo>
                    <a:pt x="55879" y="356870"/>
                  </a:lnTo>
                  <a:lnTo>
                    <a:pt x="55879" y="354330"/>
                  </a:lnTo>
                  <a:close/>
                </a:path>
                <a:path w="55879" h="894079">
                  <a:moveTo>
                    <a:pt x="55879" y="356870"/>
                  </a:moveTo>
                  <a:lnTo>
                    <a:pt x="0" y="356870"/>
                  </a:lnTo>
                  <a:lnTo>
                    <a:pt x="0" y="367030"/>
                  </a:lnTo>
                  <a:lnTo>
                    <a:pt x="55879" y="367030"/>
                  </a:lnTo>
                  <a:lnTo>
                    <a:pt x="55879" y="356870"/>
                  </a:lnTo>
                  <a:close/>
                </a:path>
                <a:path w="55879" h="894079">
                  <a:moveTo>
                    <a:pt x="55879" y="367030"/>
                  </a:moveTo>
                  <a:lnTo>
                    <a:pt x="0" y="367030"/>
                  </a:lnTo>
                  <a:lnTo>
                    <a:pt x="0" y="379730"/>
                  </a:lnTo>
                  <a:lnTo>
                    <a:pt x="55879" y="379730"/>
                  </a:lnTo>
                  <a:lnTo>
                    <a:pt x="55879" y="367030"/>
                  </a:lnTo>
                  <a:close/>
                </a:path>
                <a:path w="55879" h="894079">
                  <a:moveTo>
                    <a:pt x="55879" y="379730"/>
                  </a:moveTo>
                  <a:lnTo>
                    <a:pt x="0" y="379730"/>
                  </a:lnTo>
                  <a:lnTo>
                    <a:pt x="0" y="382270"/>
                  </a:lnTo>
                  <a:lnTo>
                    <a:pt x="55879" y="382270"/>
                  </a:lnTo>
                  <a:lnTo>
                    <a:pt x="55879" y="379730"/>
                  </a:lnTo>
                  <a:close/>
                </a:path>
                <a:path w="55879" h="894079">
                  <a:moveTo>
                    <a:pt x="55879" y="382270"/>
                  </a:moveTo>
                  <a:lnTo>
                    <a:pt x="0" y="382270"/>
                  </a:lnTo>
                  <a:lnTo>
                    <a:pt x="0" y="388620"/>
                  </a:lnTo>
                  <a:lnTo>
                    <a:pt x="55879" y="388620"/>
                  </a:lnTo>
                  <a:lnTo>
                    <a:pt x="55879" y="382270"/>
                  </a:lnTo>
                  <a:close/>
                </a:path>
                <a:path w="55879" h="894079">
                  <a:moveTo>
                    <a:pt x="55879" y="388620"/>
                  </a:moveTo>
                  <a:lnTo>
                    <a:pt x="0" y="388620"/>
                  </a:lnTo>
                  <a:lnTo>
                    <a:pt x="0" y="394970"/>
                  </a:lnTo>
                  <a:lnTo>
                    <a:pt x="55879" y="394970"/>
                  </a:lnTo>
                  <a:lnTo>
                    <a:pt x="55879" y="388620"/>
                  </a:lnTo>
                  <a:close/>
                </a:path>
                <a:path w="55879" h="894079">
                  <a:moveTo>
                    <a:pt x="55879" y="394970"/>
                  </a:moveTo>
                  <a:lnTo>
                    <a:pt x="0" y="394970"/>
                  </a:lnTo>
                  <a:lnTo>
                    <a:pt x="0" y="398780"/>
                  </a:lnTo>
                  <a:lnTo>
                    <a:pt x="55879" y="398780"/>
                  </a:lnTo>
                  <a:lnTo>
                    <a:pt x="55879" y="394970"/>
                  </a:lnTo>
                  <a:close/>
                </a:path>
                <a:path w="55879" h="894079">
                  <a:moveTo>
                    <a:pt x="55879" y="398780"/>
                  </a:moveTo>
                  <a:lnTo>
                    <a:pt x="0" y="398780"/>
                  </a:lnTo>
                  <a:lnTo>
                    <a:pt x="0" y="407670"/>
                  </a:lnTo>
                  <a:lnTo>
                    <a:pt x="55879" y="407670"/>
                  </a:lnTo>
                  <a:lnTo>
                    <a:pt x="55879" y="398780"/>
                  </a:lnTo>
                  <a:close/>
                </a:path>
                <a:path w="55879" h="894079">
                  <a:moveTo>
                    <a:pt x="55879" y="407670"/>
                  </a:moveTo>
                  <a:lnTo>
                    <a:pt x="0" y="407670"/>
                  </a:lnTo>
                  <a:lnTo>
                    <a:pt x="0" y="411480"/>
                  </a:lnTo>
                  <a:lnTo>
                    <a:pt x="55879" y="411480"/>
                  </a:lnTo>
                  <a:lnTo>
                    <a:pt x="55879" y="407670"/>
                  </a:lnTo>
                  <a:close/>
                </a:path>
                <a:path w="55879" h="894079">
                  <a:moveTo>
                    <a:pt x="55879" y="411480"/>
                  </a:moveTo>
                  <a:lnTo>
                    <a:pt x="0" y="411480"/>
                  </a:lnTo>
                  <a:lnTo>
                    <a:pt x="0" y="414020"/>
                  </a:lnTo>
                  <a:lnTo>
                    <a:pt x="55879" y="414020"/>
                  </a:lnTo>
                  <a:lnTo>
                    <a:pt x="55879" y="411480"/>
                  </a:lnTo>
                  <a:close/>
                </a:path>
                <a:path w="55879" h="894079">
                  <a:moveTo>
                    <a:pt x="55879" y="414020"/>
                  </a:moveTo>
                  <a:lnTo>
                    <a:pt x="0" y="414020"/>
                  </a:lnTo>
                  <a:lnTo>
                    <a:pt x="0" y="417830"/>
                  </a:lnTo>
                  <a:lnTo>
                    <a:pt x="55879" y="417830"/>
                  </a:lnTo>
                  <a:lnTo>
                    <a:pt x="55879" y="414020"/>
                  </a:lnTo>
                  <a:close/>
                </a:path>
                <a:path w="55879" h="894079">
                  <a:moveTo>
                    <a:pt x="55879" y="417830"/>
                  </a:moveTo>
                  <a:lnTo>
                    <a:pt x="0" y="417830"/>
                  </a:lnTo>
                  <a:lnTo>
                    <a:pt x="0" y="420370"/>
                  </a:lnTo>
                  <a:lnTo>
                    <a:pt x="55879" y="420370"/>
                  </a:lnTo>
                  <a:lnTo>
                    <a:pt x="55879" y="417830"/>
                  </a:lnTo>
                  <a:close/>
                </a:path>
                <a:path w="55879" h="894079">
                  <a:moveTo>
                    <a:pt x="55879" y="420370"/>
                  </a:moveTo>
                  <a:lnTo>
                    <a:pt x="0" y="420370"/>
                  </a:lnTo>
                  <a:lnTo>
                    <a:pt x="0" y="426720"/>
                  </a:lnTo>
                  <a:lnTo>
                    <a:pt x="55879" y="426720"/>
                  </a:lnTo>
                  <a:lnTo>
                    <a:pt x="55879" y="420370"/>
                  </a:lnTo>
                  <a:close/>
                </a:path>
                <a:path w="55879" h="894079">
                  <a:moveTo>
                    <a:pt x="55879" y="426720"/>
                  </a:moveTo>
                  <a:lnTo>
                    <a:pt x="0" y="426720"/>
                  </a:lnTo>
                  <a:lnTo>
                    <a:pt x="0" y="430530"/>
                  </a:lnTo>
                  <a:lnTo>
                    <a:pt x="55879" y="430530"/>
                  </a:lnTo>
                  <a:lnTo>
                    <a:pt x="55879" y="426720"/>
                  </a:lnTo>
                  <a:close/>
                </a:path>
                <a:path w="55879" h="894079">
                  <a:moveTo>
                    <a:pt x="55879" y="430530"/>
                  </a:moveTo>
                  <a:lnTo>
                    <a:pt x="0" y="430530"/>
                  </a:lnTo>
                  <a:lnTo>
                    <a:pt x="0" y="433070"/>
                  </a:lnTo>
                  <a:lnTo>
                    <a:pt x="55879" y="433070"/>
                  </a:lnTo>
                  <a:lnTo>
                    <a:pt x="55879" y="430530"/>
                  </a:lnTo>
                  <a:close/>
                </a:path>
                <a:path w="55879" h="894079">
                  <a:moveTo>
                    <a:pt x="55879" y="433070"/>
                  </a:moveTo>
                  <a:lnTo>
                    <a:pt x="0" y="433070"/>
                  </a:lnTo>
                  <a:lnTo>
                    <a:pt x="0" y="439420"/>
                  </a:lnTo>
                  <a:lnTo>
                    <a:pt x="55879" y="439420"/>
                  </a:lnTo>
                  <a:lnTo>
                    <a:pt x="55879" y="433070"/>
                  </a:lnTo>
                  <a:close/>
                </a:path>
                <a:path w="55879" h="894079">
                  <a:moveTo>
                    <a:pt x="55879" y="439420"/>
                  </a:moveTo>
                  <a:lnTo>
                    <a:pt x="0" y="439420"/>
                  </a:lnTo>
                  <a:lnTo>
                    <a:pt x="0" y="443230"/>
                  </a:lnTo>
                  <a:lnTo>
                    <a:pt x="55879" y="443230"/>
                  </a:lnTo>
                  <a:lnTo>
                    <a:pt x="55879" y="439420"/>
                  </a:lnTo>
                  <a:close/>
                </a:path>
                <a:path w="55879" h="894079">
                  <a:moveTo>
                    <a:pt x="55879" y="443230"/>
                  </a:moveTo>
                  <a:lnTo>
                    <a:pt x="0" y="443230"/>
                  </a:lnTo>
                  <a:lnTo>
                    <a:pt x="0" y="445770"/>
                  </a:lnTo>
                  <a:lnTo>
                    <a:pt x="55879" y="445770"/>
                  </a:lnTo>
                  <a:lnTo>
                    <a:pt x="55879" y="443230"/>
                  </a:lnTo>
                  <a:close/>
                </a:path>
                <a:path w="55879" h="894079">
                  <a:moveTo>
                    <a:pt x="55879" y="445770"/>
                  </a:moveTo>
                  <a:lnTo>
                    <a:pt x="0" y="445770"/>
                  </a:lnTo>
                  <a:lnTo>
                    <a:pt x="0" y="452120"/>
                  </a:lnTo>
                  <a:lnTo>
                    <a:pt x="55879" y="452120"/>
                  </a:lnTo>
                  <a:lnTo>
                    <a:pt x="55879" y="445770"/>
                  </a:lnTo>
                  <a:close/>
                </a:path>
                <a:path w="55879" h="894079">
                  <a:moveTo>
                    <a:pt x="55879" y="452120"/>
                  </a:moveTo>
                  <a:lnTo>
                    <a:pt x="0" y="452120"/>
                  </a:lnTo>
                  <a:lnTo>
                    <a:pt x="0" y="455930"/>
                  </a:lnTo>
                  <a:lnTo>
                    <a:pt x="55879" y="455930"/>
                  </a:lnTo>
                  <a:lnTo>
                    <a:pt x="55879" y="452120"/>
                  </a:lnTo>
                  <a:close/>
                </a:path>
                <a:path w="55879" h="894079">
                  <a:moveTo>
                    <a:pt x="55879" y="455930"/>
                  </a:moveTo>
                  <a:lnTo>
                    <a:pt x="0" y="455930"/>
                  </a:lnTo>
                  <a:lnTo>
                    <a:pt x="0" y="462280"/>
                  </a:lnTo>
                  <a:lnTo>
                    <a:pt x="55879" y="462280"/>
                  </a:lnTo>
                  <a:lnTo>
                    <a:pt x="55879" y="455930"/>
                  </a:lnTo>
                  <a:close/>
                </a:path>
                <a:path w="55879" h="894079">
                  <a:moveTo>
                    <a:pt x="55879" y="462280"/>
                  </a:moveTo>
                  <a:lnTo>
                    <a:pt x="0" y="462280"/>
                  </a:lnTo>
                  <a:lnTo>
                    <a:pt x="0" y="464820"/>
                  </a:lnTo>
                  <a:lnTo>
                    <a:pt x="55879" y="464820"/>
                  </a:lnTo>
                  <a:lnTo>
                    <a:pt x="55879" y="462280"/>
                  </a:lnTo>
                  <a:close/>
                </a:path>
                <a:path w="55879" h="894079">
                  <a:moveTo>
                    <a:pt x="55879" y="464820"/>
                  </a:moveTo>
                  <a:lnTo>
                    <a:pt x="0" y="464820"/>
                  </a:lnTo>
                  <a:lnTo>
                    <a:pt x="0" y="468630"/>
                  </a:lnTo>
                  <a:lnTo>
                    <a:pt x="55879" y="468630"/>
                  </a:lnTo>
                  <a:lnTo>
                    <a:pt x="55879" y="464820"/>
                  </a:lnTo>
                  <a:close/>
                </a:path>
                <a:path w="55879" h="894079">
                  <a:moveTo>
                    <a:pt x="55879" y="468630"/>
                  </a:moveTo>
                  <a:lnTo>
                    <a:pt x="0" y="468630"/>
                  </a:lnTo>
                  <a:lnTo>
                    <a:pt x="0" y="474980"/>
                  </a:lnTo>
                  <a:lnTo>
                    <a:pt x="55879" y="474980"/>
                  </a:lnTo>
                  <a:lnTo>
                    <a:pt x="55879" y="468630"/>
                  </a:lnTo>
                  <a:close/>
                </a:path>
                <a:path w="55879" h="894079">
                  <a:moveTo>
                    <a:pt x="55879" y="474980"/>
                  </a:moveTo>
                  <a:lnTo>
                    <a:pt x="0" y="474980"/>
                  </a:lnTo>
                  <a:lnTo>
                    <a:pt x="0" y="477520"/>
                  </a:lnTo>
                  <a:lnTo>
                    <a:pt x="55879" y="477520"/>
                  </a:lnTo>
                  <a:lnTo>
                    <a:pt x="55879" y="474980"/>
                  </a:lnTo>
                  <a:close/>
                </a:path>
                <a:path w="55879" h="894079">
                  <a:moveTo>
                    <a:pt x="55879" y="477520"/>
                  </a:moveTo>
                  <a:lnTo>
                    <a:pt x="0" y="477520"/>
                  </a:lnTo>
                  <a:lnTo>
                    <a:pt x="0" y="481330"/>
                  </a:lnTo>
                  <a:lnTo>
                    <a:pt x="55879" y="481330"/>
                  </a:lnTo>
                  <a:lnTo>
                    <a:pt x="55879" y="477520"/>
                  </a:lnTo>
                  <a:close/>
                </a:path>
                <a:path w="55879" h="894079">
                  <a:moveTo>
                    <a:pt x="55879" y="481330"/>
                  </a:moveTo>
                  <a:lnTo>
                    <a:pt x="0" y="481330"/>
                  </a:lnTo>
                  <a:lnTo>
                    <a:pt x="0" y="483870"/>
                  </a:lnTo>
                  <a:lnTo>
                    <a:pt x="55879" y="483870"/>
                  </a:lnTo>
                  <a:lnTo>
                    <a:pt x="55879" y="481330"/>
                  </a:lnTo>
                  <a:close/>
                </a:path>
                <a:path w="55879" h="894079">
                  <a:moveTo>
                    <a:pt x="55879" y="483870"/>
                  </a:moveTo>
                  <a:lnTo>
                    <a:pt x="0" y="483870"/>
                  </a:lnTo>
                  <a:lnTo>
                    <a:pt x="0" y="487680"/>
                  </a:lnTo>
                  <a:lnTo>
                    <a:pt x="55879" y="487680"/>
                  </a:lnTo>
                  <a:lnTo>
                    <a:pt x="55879" y="483870"/>
                  </a:lnTo>
                  <a:close/>
                </a:path>
                <a:path w="55879" h="894079">
                  <a:moveTo>
                    <a:pt x="55879" y="487680"/>
                  </a:moveTo>
                  <a:lnTo>
                    <a:pt x="0" y="487680"/>
                  </a:lnTo>
                  <a:lnTo>
                    <a:pt x="0" y="490220"/>
                  </a:lnTo>
                  <a:lnTo>
                    <a:pt x="55879" y="490220"/>
                  </a:lnTo>
                  <a:lnTo>
                    <a:pt x="55879" y="487680"/>
                  </a:lnTo>
                  <a:close/>
                </a:path>
                <a:path w="55879" h="894079">
                  <a:moveTo>
                    <a:pt x="55879" y="490220"/>
                  </a:moveTo>
                  <a:lnTo>
                    <a:pt x="0" y="490220"/>
                  </a:lnTo>
                  <a:lnTo>
                    <a:pt x="0" y="494030"/>
                  </a:lnTo>
                  <a:lnTo>
                    <a:pt x="55879" y="494030"/>
                  </a:lnTo>
                  <a:lnTo>
                    <a:pt x="55879" y="490220"/>
                  </a:lnTo>
                  <a:close/>
                </a:path>
                <a:path w="55879" h="894079">
                  <a:moveTo>
                    <a:pt x="55879" y="494030"/>
                  </a:moveTo>
                  <a:lnTo>
                    <a:pt x="0" y="494030"/>
                  </a:lnTo>
                  <a:lnTo>
                    <a:pt x="0" y="502920"/>
                  </a:lnTo>
                  <a:lnTo>
                    <a:pt x="55879" y="502920"/>
                  </a:lnTo>
                  <a:lnTo>
                    <a:pt x="55879" y="494030"/>
                  </a:lnTo>
                  <a:close/>
                </a:path>
                <a:path w="55879" h="894079">
                  <a:moveTo>
                    <a:pt x="55879" y="502920"/>
                  </a:moveTo>
                  <a:lnTo>
                    <a:pt x="0" y="502920"/>
                  </a:lnTo>
                  <a:lnTo>
                    <a:pt x="0" y="506730"/>
                  </a:lnTo>
                  <a:lnTo>
                    <a:pt x="55879" y="506730"/>
                  </a:lnTo>
                  <a:lnTo>
                    <a:pt x="55879" y="502920"/>
                  </a:lnTo>
                  <a:close/>
                </a:path>
                <a:path w="55879" h="894079">
                  <a:moveTo>
                    <a:pt x="55879" y="506730"/>
                  </a:moveTo>
                  <a:lnTo>
                    <a:pt x="0" y="506730"/>
                  </a:lnTo>
                  <a:lnTo>
                    <a:pt x="0" y="509270"/>
                  </a:lnTo>
                  <a:lnTo>
                    <a:pt x="55879" y="509270"/>
                  </a:lnTo>
                  <a:lnTo>
                    <a:pt x="55879" y="506730"/>
                  </a:lnTo>
                  <a:close/>
                </a:path>
                <a:path w="55879" h="894079">
                  <a:moveTo>
                    <a:pt x="55879" y="509270"/>
                  </a:moveTo>
                  <a:lnTo>
                    <a:pt x="0" y="509270"/>
                  </a:lnTo>
                  <a:lnTo>
                    <a:pt x="0" y="513080"/>
                  </a:lnTo>
                  <a:lnTo>
                    <a:pt x="55879" y="513080"/>
                  </a:lnTo>
                  <a:lnTo>
                    <a:pt x="55879" y="509270"/>
                  </a:lnTo>
                  <a:close/>
                </a:path>
                <a:path w="55879" h="894079">
                  <a:moveTo>
                    <a:pt x="55879" y="513080"/>
                  </a:moveTo>
                  <a:lnTo>
                    <a:pt x="0" y="513080"/>
                  </a:lnTo>
                  <a:lnTo>
                    <a:pt x="0" y="515620"/>
                  </a:lnTo>
                  <a:lnTo>
                    <a:pt x="55879" y="515620"/>
                  </a:lnTo>
                  <a:lnTo>
                    <a:pt x="55879" y="513080"/>
                  </a:lnTo>
                  <a:close/>
                </a:path>
                <a:path w="55879" h="894079">
                  <a:moveTo>
                    <a:pt x="36829" y="890270"/>
                  </a:moveTo>
                  <a:lnTo>
                    <a:pt x="0" y="890270"/>
                  </a:lnTo>
                  <a:lnTo>
                    <a:pt x="0" y="894080"/>
                  </a:lnTo>
                  <a:lnTo>
                    <a:pt x="16510" y="894080"/>
                  </a:lnTo>
                  <a:lnTo>
                    <a:pt x="16510" y="891540"/>
                  </a:lnTo>
                  <a:lnTo>
                    <a:pt x="36829" y="891540"/>
                  </a:lnTo>
                  <a:lnTo>
                    <a:pt x="36829" y="890270"/>
                  </a:lnTo>
                  <a:close/>
                </a:path>
                <a:path w="55879" h="894079">
                  <a:moveTo>
                    <a:pt x="55879" y="883920"/>
                  </a:moveTo>
                  <a:lnTo>
                    <a:pt x="0" y="883920"/>
                  </a:lnTo>
                  <a:lnTo>
                    <a:pt x="0" y="889000"/>
                  </a:lnTo>
                  <a:lnTo>
                    <a:pt x="55879" y="889000"/>
                  </a:lnTo>
                  <a:lnTo>
                    <a:pt x="55879" y="883920"/>
                  </a:lnTo>
                  <a:close/>
                </a:path>
                <a:path w="55879" h="894079">
                  <a:moveTo>
                    <a:pt x="55879" y="877570"/>
                  </a:moveTo>
                  <a:lnTo>
                    <a:pt x="0" y="877570"/>
                  </a:lnTo>
                  <a:lnTo>
                    <a:pt x="0" y="882650"/>
                  </a:lnTo>
                  <a:lnTo>
                    <a:pt x="55879" y="882650"/>
                  </a:lnTo>
                  <a:lnTo>
                    <a:pt x="55879" y="877570"/>
                  </a:lnTo>
                  <a:close/>
                </a:path>
                <a:path w="55879" h="894079">
                  <a:moveTo>
                    <a:pt x="55879" y="871220"/>
                  </a:moveTo>
                  <a:lnTo>
                    <a:pt x="0" y="871220"/>
                  </a:lnTo>
                  <a:lnTo>
                    <a:pt x="0" y="876300"/>
                  </a:lnTo>
                  <a:lnTo>
                    <a:pt x="55879" y="876300"/>
                  </a:lnTo>
                  <a:lnTo>
                    <a:pt x="55879" y="871220"/>
                  </a:lnTo>
                  <a:close/>
                </a:path>
                <a:path w="55879" h="894079">
                  <a:moveTo>
                    <a:pt x="55879" y="864870"/>
                  </a:moveTo>
                  <a:lnTo>
                    <a:pt x="0" y="864870"/>
                  </a:lnTo>
                  <a:lnTo>
                    <a:pt x="0" y="869950"/>
                  </a:lnTo>
                  <a:lnTo>
                    <a:pt x="55879" y="869950"/>
                  </a:lnTo>
                  <a:lnTo>
                    <a:pt x="55879" y="864870"/>
                  </a:lnTo>
                  <a:close/>
                </a:path>
                <a:path w="55879" h="894079">
                  <a:moveTo>
                    <a:pt x="55879" y="858520"/>
                  </a:moveTo>
                  <a:lnTo>
                    <a:pt x="0" y="858520"/>
                  </a:lnTo>
                  <a:lnTo>
                    <a:pt x="0" y="863600"/>
                  </a:lnTo>
                  <a:lnTo>
                    <a:pt x="55879" y="863600"/>
                  </a:lnTo>
                  <a:lnTo>
                    <a:pt x="55879" y="858520"/>
                  </a:lnTo>
                  <a:close/>
                </a:path>
                <a:path w="55879" h="894079">
                  <a:moveTo>
                    <a:pt x="55879" y="852170"/>
                  </a:moveTo>
                  <a:lnTo>
                    <a:pt x="0" y="852170"/>
                  </a:lnTo>
                  <a:lnTo>
                    <a:pt x="0" y="857250"/>
                  </a:lnTo>
                  <a:lnTo>
                    <a:pt x="55879" y="857250"/>
                  </a:lnTo>
                  <a:lnTo>
                    <a:pt x="55879" y="852170"/>
                  </a:lnTo>
                  <a:close/>
                </a:path>
                <a:path w="55879" h="894079">
                  <a:moveTo>
                    <a:pt x="55879" y="845820"/>
                  </a:moveTo>
                  <a:lnTo>
                    <a:pt x="0" y="845820"/>
                  </a:lnTo>
                  <a:lnTo>
                    <a:pt x="0" y="850900"/>
                  </a:lnTo>
                  <a:lnTo>
                    <a:pt x="55879" y="850900"/>
                  </a:lnTo>
                  <a:lnTo>
                    <a:pt x="55879" y="845820"/>
                  </a:lnTo>
                  <a:close/>
                </a:path>
                <a:path w="55879" h="894079">
                  <a:moveTo>
                    <a:pt x="55879" y="839470"/>
                  </a:moveTo>
                  <a:lnTo>
                    <a:pt x="0" y="839470"/>
                  </a:lnTo>
                  <a:lnTo>
                    <a:pt x="0" y="844550"/>
                  </a:lnTo>
                  <a:lnTo>
                    <a:pt x="55879" y="844550"/>
                  </a:lnTo>
                  <a:lnTo>
                    <a:pt x="55879" y="839470"/>
                  </a:lnTo>
                  <a:close/>
                </a:path>
                <a:path w="55879" h="894079">
                  <a:moveTo>
                    <a:pt x="55879" y="833120"/>
                  </a:moveTo>
                  <a:lnTo>
                    <a:pt x="0" y="833120"/>
                  </a:lnTo>
                  <a:lnTo>
                    <a:pt x="0" y="838200"/>
                  </a:lnTo>
                  <a:lnTo>
                    <a:pt x="55879" y="838200"/>
                  </a:lnTo>
                  <a:lnTo>
                    <a:pt x="55879" y="833120"/>
                  </a:lnTo>
                  <a:close/>
                </a:path>
                <a:path w="55879" h="894079">
                  <a:moveTo>
                    <a:pt x="55879" y="826770"/>
                  </a:moveTo>
                  <a:lnTo>
                    <a:pt x="0" y="826770"/>
                  </a:lnTo>
                  <a:lnTo>
                    <a:pt x="0" y="831850"/>
                  </a:lnTo>
                  <a:lnTo>
                    <a:pt x="55879" y="831850"/>
                  </a:lnTo>
                  <a:lnTo>
                    <a:pt x="55879" y="826770"/>
                  </a:lnTo>
                  <a:close/>
                </a:path>
                <a:path w="55879" h="894079">
                  <a:moveTo>
                    <a:pt x="55879" y="820420"/>
                  </a:moveTo>
                  <a:lnTo>
                    <a:pt x="0" y="820420"/>
                  </a:lnTo>
                  <a:lnTo>
                    <a:pt x="0" y="825500"/>
                  </a:lnTo>
                  <a:lnTo>
                    <a:pt x="55879" y="825500"/>
                  </a:lnTo>
                  <a:lnTo>
                    <a:pt x="55879" y="820420"/>
                  </a:lnTo>
                  <a:close/>
                </a:path>
                <a:path w="55879" h="894079">
                  <a:moveTo>
                    <a:pt x="55879" y="814070"/>
                  </a:moveTo>
                  <a:lnTo>
                    <a:pt x="0" y="814070"/>
                  </a:lnTo>
                  <a:lnTo>
                    <a:pt x="0" y="819150"/>
                  </a:lnTo>
                  <a:lnTo>
                    <a:pt x="55879" y="819150"/>
                  </a:lnTo>
                  <a:lnTo>
                    <a:pt x="55879" y="814070"/>
                  </a:lnTo>
                  <a:close/>
                </a:path>
                <a:path w="55879" h="894079">
                  <a:moveTo>
                    <a:pt x="55879" y="807720"/>
                  </a:moveTo>
                  <a:lnTo>
                    <a:pt x="0" y="807720"/>
                  </a:lnTo>
                  <a:lnTo>
                    <a:pt x="0" y="812800"/>
                  </a:lnTo>
                  <a:lnTo>
                    <a:pt x="55879" y="812800"/>
                  </a:lnTo>
                  <a:lnTo>
                    <a:pt x="55879" y="807720"/>
                  </a:lnTo>
                  <a:close/>
                </a:path>
                <a:path w="55879" h="894079">
                  <a:moveTo>
                    <a:pt x="55879" y="801370"/>
                  </a:moveTo>
                  <a:lnTo>
                    <a:pt x="0" y="801370"/>
                  </a:lnTo>
                  <a:lnTo>
                    <a:pt x="0" y="806450"/>
                  </a:lnTo>
                  <a:lnTo>
                    <a:pt x="55879" y="806450"/>
                  </a:lnTo>
                  <a:lnTo>
                    <a:pt x="55879" y="801370"/>
                  </a:lnTo>
                  <a:close/>
                </a:path>
                <a:path w="55879" h="894079">
                  <a:moveTo>
                    <a:pt x="55879" y="795020"/>
                  </a:moveTo>
                  <a:lnTo>
                    <a:pt x="0" y="795020"/>
                  </a:lnTo>
                  <a:lnTo>
                    <a:pt x="0" y="800100"/>
                  </a:lnTo>
                  <a:lnTo>
                    <a:pt x="55879" y="800100"/>
                  </a:lnTo>
                  <a:lnTo>
                    <a:pt x="55879" y="795020"/>
                  </a:lnTo>
                  <a:close/>
                </a:path>
                <a:path w="55879" h="894079">
                  <a:moveTo>
                    <a:pt x="55879" y="788670"/>
                  </a:moveTo>
                  <a:lnTo>
                    <a:pt x="0" y="788670"/>
                  </a:lnTo>
                  <a:lnTo>
                    <a:pt x="0" y="793750"/>
                  </a:lnTo>
                  <a:lnTo>
                    <a:pt x="55879" y="793750"/>
                  </a:lnTo>
                  <a:lnTo>
                    <a:pt x="55879" y="788670"/>
                  </a:lnTo>
                  <a:close/>
                </a:path>
                <a:path w="55879" h="894079">
                  <a:moveTo>
                    <a:pt x="55879" y="782320"/>
                  </a:moveTo>
                  <a:lnTo>
                    <a:pt x="0" y="782320"/>
                  </a:lnTo>
                  <a:lnTo>
                    <a:pt x="0" y="787400"/>
                  </a:lnTo>
                  <a:lnTo>
                    <a:pt x="55879" y="787400"/>
                  </a:lnTo>
                  <a:lnTo>
                    <a:pt x="55879" y="782320"/>
                  </a:lnTo>
                  <a:close/>
                </a:path>
                <a:path w="55879" h="894079">
                  <a:moveTo>
                    <a:pt x="55879" y="775970"/>
                  </a:moveTo>
                  <a:lnTo>
                    <a:pt x="0" y="775970"/>
                  </a:lnTo>
                  <a:lnTo>
                    <a:pt x="0" y="781050"/>
                  </a:lnTo>
                  <a:lnTo>
                    <a:pt x="55879" y="781050"/>
                  </a:lnTo>
                  <a:lnTo>
                    <a:pt x="55879" y="775970"/>
                  </a:lnTo>
                  <a:close/>
                </a:path>
                <a:path w="55879" h="894079">
                  <a:moveTo>
                    <a:pt x="55879" y="769620"/>
                  </a:moveTo>
                  <a:lnTo>
                    <a:pt x="0" y="769620"/>
                  </a:lnTo>
                  <a:lnTo>
                    <a:pt x="0" y="774700"/>
                  </a:lnTo>
                  <a:lnTo>
                    <a:pt x="55879" y="774700"/>
                  </a:lnTo>
                  <a:lnTo>
                    <a:pt x="55879" y="769620"/>
                  </a:lnTo>
                  <a:close/>
                </a:path>
                <a:path w="55879" h="894079">
                  <a:moveTo>
                    <a:pt x="55879" y="763270"/>
                  </a:moveTo>
                  <a:lnTo>
                    <a:pt x="0" y="763270"/>
                  </a:lnTo>
                  <a:lnTo>
                    <a:pt x="0" y="768350"/>
                  </a:lnTo>
                  <a:lnTo>
                    <a:pt x="55879" y="768350"/>
                  </a:lnTo>
                  <a:lnTo>
                    <a:pt x="55879" y="763270"/>
                  </a:lnTo>
                  <a:close/>
                </a:path>
                <a:path w="55879" h="894079">
                  <a:moveTo>
                    <a:pt x="55879" y="756920"/>
                  </a:moveTo>
                  <a:lnTo>
                    <a:pt x="0" y="756920"/>
                  </a:lnTo>
                  <a:lnTo>
                    <a:pt x="0" y="762000"/>
                  </a:lnTo>
                  <a:lnTo>
                    <a:pt x="55879" y="762000"/>
                  </a:lnTo>
                  <a:lnTo>
                    <a:pt x="55879" y="756920"/>
                  </a:lnTo>
                  <a:close/>
                </a:path>
                <a:path w="55879" h="894079">
                  <a:moveTo>
                    <a:pt x="55879" y="750570"/>
                  </a:moveTo>
                  <a:lnTo>
                    <a:pt x="0" y="750570"/>
                  </a:lnTo>
                  <a:lnTo>
                    <a:pt x="0" y="755650"/>
                  </a:lnTo>
                  <a:lnTo>
                    <a:pt x="55879" y="755650"/>
                  </a:lnTo>
                  <a:lnTo>
                    <a:pt x="55879" y="750570"/>
                  </a:lnTo>
                  <a:close/>
                </a:path>
                <a:path w="55879" h="894079">
                  <a:moveTo>
                    <a:pt x="55879" y="744220"/>
                  </a:moveTo>
                  <a:lnTo>
                    <a:pt x="0" y="744220"/>
                  </a:lnTo>
                  <a:lnTo>
                    <a:pt x="0" y="749300"/>
                  </a:lnTo>
                  <a:lnTo>
                    <a:pt x="55879" y="749300"/>
                  </a:lnTo>
                  <a:lnTo>
                    <a:pt x="55879" y="744220"/>
                  </a:lnTo>
                  <a:close/>
                </a:path>
                <a:path w="55879" h="894079">
                  <a:moveTo>
                    <a:pt x="55879" y="737870"/>
                  </a:moveTo>
                  <a:lnTo>
                    <a:pt x="0" y="737870"/>
                  </a:lnTo>
                  <a:lnTo>
                    <a:pt x="0" y="742950"/>
                  </a:lnTo>
                  <a:lnTo>
                    <a:pt x="55879" y="742950"/>
                  </a:lnTo>
                  <a:lnTo>
                    <a:pt x="55879" y="737870"/>
                  </a:lnTo>
                  <a:close/>
                </a:path>
                <a:path w="55879" h="894079">
                  <a:moveTo>
                    <a:pt x="55879" y="731520"/>
                  </a:moveTo>
                  <a:lnTo>
                    <a:pt x="0" y="731520"/>
                  </a:lnTo>
                  <a:lnTo>
                    <a:pt x="0" y="736600"/>
                  </a:lnTo>
                  <a:lnTo>
                    <a:pt x="55879" y="736600"/>
                  </a:lnTo>
                  <a:lnTo>
                    <a:pt x="55879" y="731520"/>
                  </a:lnTo>
                  <a:close/>
                </a:path>
                <a:path w="55879" h="894079">
                  <a:moveTo>
                    <a:pt x="55879" y="725170"/>
                  </a:moveTo>
                  <a:lnTo>
                    <a:pt x="0" y="725170"/>
                  </a:lnTo>
                  <a:lnTo>
                    <a:pt x="0" y="730250"/>
                  </a:lnTo>
                  <a:lnTo>
                    <a:pt x="55879" y="730250"/>
                  </a:lnTo>
                  <a:lnTo>
                    <a:pt x="55879" y="725170"/>
                  </a:lnTo>
                  <a:close/>
                </a:path>
                <a:path w="55879" h="894079">
                  <a:moveTo>
                    <a:pt x="55879" y="718820"/>
                  </a:moveTo>
                  <a:lnTo>
                    <a:pt x="0" y="718820"/>
                  </a:lnTo>
                  <a:lnTo>
                    <a:pt x="0" y="723900"/>
                  </a:lnTo>
                  <a:lnTo>
                    <a:pt x="55879" y="723900"/>
                  </a:lnTo>
                  <a:lnTo>
                    <a:pt x="55879" y="718820"/>
                  </a:lnTo>
                  <a:close/>
                </a:path>
                <a:path w="55879" h="894079">
                  <a:moveTo>
                    <a:pt x="55879" y="712470"/>
                  </a:moveTo>
                  <a:lnTo>
                    <a:pt x="0" y="712470"/>
                  </a:lnTo>
                  <a:lnTo>
                    <a:pt x="0" y="717550"/>
                  </a:lnTo>
                  <a:lnTo>
                    <a:pt x="55879" y="717550"/>
                  </a:lnTo>
                  <a:lnTo>
                    <a:pt x="55879" y="712470"/>
                  </a:lnTo>
                  <a:close/>
                </a:path>
                <a:path w="55879" h="894079">
                  <a:moveTo>
                    <a:pt x="55879" y="706120"/>
                  </a:moveTo>
                  <a:lnTo>
                    <a:pt x="0" y="706120"/>
                  </a:lnTo>
                  <a:lnTo>
                    <a:pt x="0" y="711200"/>
                  </a:lnTo>
                  <a:lnTo>
                    <a:pt x="55879" y="711200"/>
                  </a:lnTo>
                  <a:lnTo>
                    <a:pt x="55879" y="706120"/>
                  </a:lnTo>
                  <a:close/>
                </a:path>
                <a:path w="55879" h="894079">
                  <a:moveTo>
                    <a:pt x="55879" y="699770"/>
                  </a:moveTo>
                  <a:lnTo>
                    <a:pt x="0" y="699770"/>
                  </a:lnTo>
                  <a:lnTo>
                    <a:pt x="0" y="704850"/>
                  </a:lnTo>
                  <a:lnTo>
                    <a:pt x="55879" y="704850"/>
                  </a:lnTo>
                  <a:lnTo>
                    <a:pt x="55879" y="699770"/>
                  </a:lnTo>
                  <a:close/>
                </a:path>
                <a:path w="55879" h="894079">
                  <a:moveTo>
                    <a:pt x="55879" y="693420"/>
                  </a:moveTo>
                  <a:lnTo>
                    <a:pt x="0" y="693420"/>
                  </a:lnTo>
                  <a:lnTo>
                    <a:pt x="0" y="698500"/>
                  </a:lnTo>
                  <a:lnTo>
                    <a:pt x="55879" y="698500"/>
                  </a:lnTo>
                  <a:lnTo>
                    <a:pt x="55879" y="693420"/>
                  </a:lnTo>
                  <a:close/>
                </a:path>
                <a:path w="55879" h="894079">
                  <a:moveTo>
                    <a:pt x="55879" y="687070"/>
                  </a:moveTo>
                  <a:lnTo>
                    <a:pt x="0" y="687070"/>
                  </a:lnTo>
                  <a:lnTo>
                    <a:pt x="0" y="692150"/>
                  </a:lnTo>
                  <a:lnTo>
                    <a:pt x="55879" y="692150"/>
                  </a:lnTo>
                  <a:lnTo>
                    <a:pt x="55879" y="687070"/>
                  </a:lnTo>
                  <a:close/>
                </a:path>
                <a:path w="55879" h="894079">
                  <a:moveTo>
                    <a:pt x="55879" y="680720"/>
                  </a:moveTo>
                  <a:lnTo>
                    <a:pt x="0" y="680720"/>
                  </a:lnTo>
                  <a:lnTo>
                    <a:pt x="0" y="685800"/>
                  </a:lnTo>
                  <a:lnTo>
                    <a:pt x="55879" y="685800"/>
                  </a:lnTo>
                  <a:lnTo>
                    <a:pt x="55879" y="680720"/>
                  </a:lnTo>
                  <a:close/>
                </a:path>
                <a:path w="55879" h="894079">
                  <a:moveTo>
                    <a:pt x="55879" y="674370"/>
                  </a:moveTo>
                  <a:lnTo>
                    <a:pt x="0" y="674370"/>
                  </a:lnTo>
                  <a:lnTo>
                    <a:pt x="0" y="679450"/>
                  </a:lnTo>
                  <a:lnTo>
                    <a:pt x="55879" y="679450"/>
                  </a:lnTo>
                  <a:lnTo>
                    <a:pt x="55879" y="674370"/>
                  </a:lnTo>
                  <a:close/>
                </a:path>
                <a:path w="55879" h="894079">
                  <a:moveTo>
                    <a:pt x="55879" y="668020"/>
                  </a:moveTo>
                  <a:lnTo>
                    <a:pt x="0" y="668020"/>
                  </a:lnTo>
                  <a:lnTo>
                    <a:pt x="0" y="673100"/>
                  </a:lnTo>
                  <a:lnTo>
                    <a:pt x="55879" y="673100"/>
                  </a:lnTo>
                  <a:lnTo>
                    <a:pt x="55879" y="668020"/>
                  </a:lnTo>
                  <a:close/>
                </a:path>
                <a:path w="55879" h="894079">
                  <a:moveTo>
                    <a:pt x="55879" y="661670"/>
                  </a:moveTo>
                  <a:lnTo>
                    <a:pt x="0" y="661670"/>
                  </a:lnTo>
                  <a:lnTo>
                    <a:pt x="0" y="666750"/>
                  </a:lnTo>
                  <a:lnTo>
                    <a:pt x="55879" y="666750"/>
                  </a:lnTo>
                  <a:lnTo>
                    <a:pt x="55879" y="661670"/>
                  </a:lnTo>
                  <a:close/>
                </a:path>
                <a:path w="55879" h="894079">
                  <a:moveTo>
                    <a:pt x="55879" y="655320"/>
                  </a:moveTo>
                  <a:lnTo>
                    <a:pt x="0" y="655320"/>
                  </a:lnTo>
                  <a:lnTo>
                    <a:pt x="0" y="660400"/>
                  </a:lnTo>
                  <a:lnTo>
                    <a:pt x="55879" y="660400"/>
                  </a:lnTo>
                  <a:lnTo>
                    <a:pt x="55879" y="655320"/>
                  </a:lnTo>
                  <a:close/>
                </a:path>
                <a:path w="55879" h="894079">
                  <a:moveTo>
                    <a:pt x="55879" y="648970"/>
                  </a:moveTo>
                  <a:lnTo>
                    <a:pt x="0" y="648970"/>
                  </a:lnTo>
                  <a:lnTo>
                    <a:pt x="0" y="654050"/>
                  </a:lnTo>
                  <a:lnTo>
                    <a:pt x="55879" y="654050"/>
                  </a:lnTo>
                  <a:lnTo>
                    <a:pt x="55879" y="648970"/>
                  </a:lnTo>
                  <a:close/>
                </a:path>
                <a:path w="55879" h="894079">
                  <a:moveTo>
                    <a:pt x="55879" y="642620"/>
                  </a:moveTo>
                  <a:lnTo>
                    <a:pt x="0" y="642620"/>
                  </a:lnTo>
                  <a:lnTo>
                    <a:pt x="0" y="647700"/>
                  </a:lnTo>
                  <a:lnTo>
                    <a:pt x="55879" y="647700"/>
                  </a:lnTo>
                  <a:lnTo>
                    <a:pt x="55879" y="642620"/>
                  </a:lnTo>
                  <a:close/>
                </a:path>
                <a:path w="55879" h="894079">
                  <a:moveTo>
                    <a:pt x="55879" y="636270"/>
                  </a:moveTo>
                  <a:lnTo>
                    <a:pt x="0" y="636270"/>
                  </a:lnTo>
                  <a:lnTo>
                    <a:pt x="0" y="641350"/>
                  </a:lnTo>
                  <a:lnTo>
                    <a:pt x="55879" y="641350"/>
                  </a:lnTo>
                  <a:lnTo>
                    <a:pt x="55879" y="636270"/>
                  </a:lnTo>
                  <a:close/>
                </a:path>
                <a:path w="55879" h="894079">
                  <a:moveTo>
                    <a:pt x="55879" y="629920"/>
                  </a:moveTo>
                  <a:lnTo>
                    <a:pt x="0" y="629920"/>
                  </a:lnTo>
                  <a:lnTo>
                    <a:pt x="0" y="635000"/>
                  </a:lnTo>
                  <a:lnTo>
                    <a:pt x="55879" y="635000"/>
                  </a:lnTo>
                  <a:lnTo>
                    <a:pt x="55879" y="629920"/>
                  </a:lnTo>
                  <a:close/>
                </a:path>
                <a:path w="55879" h="894079">
                  <a:moveTo>
                    <a:pt x="55879" y="623570"/>
                  </a:moveTo>
                  <a:lnTo>
                    <a:pt x="0" y="623570"/>
                  </a:lnTo>
                  <a:lnTo>
                    <a:pt x="0" y="628650"/>
                  </a:lnTo>
                  <a:lnTo>
                    <a:pt x="55879" y="628650"/>
                  </a:lnTo>
                  <a:lnTo>
                    <a:pt x="55879" y="623570"/>
                  </a:lnTo>
                  <a:close/>
                </a:path>
                <a:path w="55879" h="894079">
                  <a:moveTo>
                    <a:pt x="55879" y="617220"/>
                  </a:moveTo>
                  <a:lnTo>
                    <a:pt x="0" y="617220"/>
                  </a:lnTo>
                  <a:lnTo>
                    <a:pt x="0" y="622300"/>
                  </a:lnTo>
                  <a:lnTo>
                    <a:pt x="55879" y="622300"/>
                  </a:lnTo>
                  <a:lnTo>
                    <a:pt x="55879" y="617220"/>
                  </a:lnTo>
                  <a:close/>
                </a:path>
                <a:path w="55879" h="894079">
                  <a:moveTo>
                    <a:pt x="55879" y="610870"/>
                  </a:moveTo>
                  <a:lnTo>
                    <a:pt x="0" y="610870"/>
                  </a:lnTo>
                  <a:lnTo>
                    <a:pt x="0" y="615950"/>
                  </a:lnTo>
                  <a:lnTo>
                    <a:pt x="55879" y="615950"/>
                  </a:lnTo>
                  <a:lnTo>
                    <a:pt x="55879" y="610870"/>
                  </a:lnTo>
                  <a:close/>
                </a:path>
                <a:path w="55879" h="894079">
                  <a:moveTo>
                    <a:pt x="55879" y="604520"/>
                  </a:moveTo>
                  <a:lnTo>
                    <a:pt x="0" y="604520"/>
                  </a:lnTo>
                  <a:lnTo>
                    <a:pt x="0" y="609600"/>
                  </a:lnTo>
                  <a:lnTo>
                    <a:pt x="55879" y="609600"/>
                  </a:lnTo>
                  <a:lnTo>
                    <a:pt x="55879" y="604520"/>
                  </a:lnTo>
                  <a:close/>
                </a:path>
                <a:path w="55879" h="894079">
                  <a:moveTo>
                    <a:pt x="55879" y="598170"/>
                  </a:moveTo>
                  <a:lnTo>
                    <a:pt x="0" y="598170"/>
                  </a:lnTo>
                  <a:lnTo>
                    <a:pt x="0" y="603250"/>
                  </a:lnTo>
                  <a:lnTo>
                    <a:pt x="55879" y="603250"/>
                  </a:lnTo>
                  <a:lnTo>
                    <a:pt x="55879" y="598170"/>
                  </a:lnTo>
                  <a:close/>
                </a:path>
                <a:path w="55879" h="894079">
                  <a:moveTo>
                    <a:pt x="55879" y="591820"/>
                  </a:moveTo>
                  <a:lnTo>
                    <a:pt x="0" y="591820"/>
                  </a:lnTo>
                  <a:lnTo>
                    <a:pt x="0" y="596900"/>
                  </a:lnTo>
                  <a:lnTo>
                    <a:pt x="55879" y="596900"/>
                  </a:lnTo>
                  <a:lnTo>
                    <a:pt x="55879" y="591820"/>
                  </a:lnTo>
                  <a:close/>
                </a:path>
                <a:path w="55879" h="894079">
                  <a:moveTo>
                    <a:pt x="55879" y="585470"/>
                  </a:moveTo>
                  <a:lnTo>
                    <a:pt x="0" y="585470"/>
                  </a:lnTo>
                  <a:lnTo>
                    <a:pt x="0" y="590550"/>
                  </a:lnTo>
                  <a:lnTo>
                    <a:pt x="55879" y="590550"/>
                  </a:lnTo>
                  <a:lnTo>
                    <a:pt x="55879" y="585470"/>
                  </a:lnTo>
                  <a:close/>
                </a:path>
                <a:path w="55879" h="894079">
                  <a:moveTo>
                    <a:pt x="55879" y="579120"/>
                  </a:moveTo>
                  <a:lnTo>
                    <a:pt x="0" y="579120"/>
                  </a:lnTo>
                  <a:lnTo>
                    <a:pt x="0" y="584200"/>
                  </a:lnTo>
                  <a:lnTo>
                    <a:pt x="55879" y="584200"/>
                  </a:lnTo>
                  <a:lnTo>
                    <a:pt x="55879" y="579120"/>
                  </a:lnTo>
                  <a:close/>
                </a:path>
                <a:path w="55879" h="894079">
                  <a:moveTo>
                    <a:pt x="55879" y="572770"/>
                  </a:moveTo>
                  <a:lnTo>
                    <a:pt x="0" y="572770"/>
                  </a:lnTo>
                  <a:lnTo>
                    <a:pt x="0" y="577850"/>
                  </a:lnTo>
                  <a:lnTo>
                    <a:pt x="55879" y="577850"/>
                  </a:lnTo>
                  <a:lnTo>
                    <a:pt x="55879" y="572770"/>
                  </a:lnTo>
                  <a:close/>
                </a:path>
                <a:path w="55879" h="894079">
                  <a:moveTo>
                    <a:pt x="55879" y="566420"/>
                  </a:moveTo>
                  <a:lnTo>
                    <a:pt x="0" y="566420"/>
                  </a:lnTo>
                  <a:lnTo>
                    <a:pt x="0" y="571500"/>
                  </a:lnTo>
                  <a:lnTo>
                    <a:pt x="55879" y="571500"/>
                  </a:lnTo>
                  <a:lnTo>
                    <a:pt x="55879" y="566420"/>
                  </a:lnTo>
                  <a:close/>
                </a:path>
                <a:path w="55879" h="894079">
                  <a:moveTo>
                    <a:pt x="55879" y="560070"/>
                  </a:moveTo>
                  <a:lnTo>
                    <a:pt x="0" y="560070"/>
                  </a:lnTo>
                  <a:lnTo>
                    <a:pt x="0" y="565150"/>
                  </a:lnTo>
                  <a:lnTo>
                    <a:pt x="55879" y="565150"/>
                  </a:lnTo>
                  <a:lnTo>
                    <a:pt x="55879" y="560070"/>
                  </a:lnTo>
                  <a:close/>
                </a:path>
                <a:path w="55879" h="894079">
                  <a:moveTo>
                    <a:pt x="55879" y="553720"/>
                  </a:moveTo>
                  <a:lnTo>
                    <a:pt x="0" y="553720"/>
                  </a:lnTo>
                  <a:lnTo>
                    <a:pt x="0" y="558800"/>
                  </a:lnTo>
                  <a:lnTo>
                    <a:pt x="55879" y="558800"/>
                  </a:lnTo>
                  <a:lnTo>
                    <a:pt x="55879" y="553720"/>
                  </a:lnTo>
                  <a:close/>
                </a:path>
                <a:path w="55879" h="894079">
                  <a:moveTo>
                    <a:pt x="55879" y="547370"/>
                  </a:moveTo>
                  <a:lnTo>
                    <a:pt x="0" y="547370"/>
                  </a:lnTo>
                  <a:lnTo>
                    <a:pt x="0" y="552450"/>
                  </a:lnTo>
                  <a:lnTo>
                    <a:pt x="55879" y="552450"/>
                  </a:lnTo>
                  <a:lnTo>
                    <a:pt x="55879" y="547370"/>
                  </a:lnTo>
                  <a:close/>
                </a:path>
                <a:path w="55879" h="894079">
                  <a:moveTo>
                    <a:pt x="55879" y="541020"/>
                  </a:moveTo>
                  <a:lnTo>
                    <a:pt x="0" y="541020"/>
                  </a:lnTo>
                  <a:lnTo>
                    <a:pt x="0" y="546100"/>
                  </a:lnTo>
                  <a:lnTo>
                    <a:pt x="55879" y="546100"/>
                  </a:lnTo>
                  <a:lnTo>
                    <a:pt x="55879" y="541020"/>
                  </a:lnTo>
                  <a:close/>
                </a:path>
                <a:path w="55879" h="894079">
                  <a:moveTo>
                    <a:pt x="55879" y="534670"/>
                  </a:moveTo>
                  <a:lnTo>
                    <a:pt x="0" y="534670"/>
                  </a:lnTo>
                  <a:lnTo>
                    <a:pt x="0" y="539750"/>
                  </a:lnTo>
                  <a:lnTo>
                    <a:pt x="55879" y="539750"/>
                  </a:lnTo>
                  <a:lnTo>
                    <a:pt x="55879" y="534670"/>
                  </a:lnTo>
                  <a:close/>
                </a:path>
                <a:path w="55879" h="894079">
                  <a:moveTo>
                    <a:pt x="55879" y="528320"/>
                  </a:moveTo>
                  <a:lnTo>
                    <a:pt x="0" y="528320"/>
                  </a:lnTo>
                  <a:lnTo>
                    <a:pt x="0" y="533400"/>
                  </a:lnTo>
                  <a:lnTo>
                    <a:pt x="55879" y="533400"/>
                  </a:lnTo>
                  <a:lnTo>
                    <a:pt x="55879" y="528320"/>
                  </a:lnTo>
                  <a:close/>
                </a:path>
                <a:path w="55879" h="894079">
                  <a:moveTo>
                    <a:pt x="55879" y="521970"/>
                  </a:moveTo>
                  <a:lnTo>
                    <a:pt x="0" y="521970"/>
                  </a:lnTo>
                  <a:lnTo>
                    <a:pt x="0" y="527050"/>
                  </a:lnTo>
                  <a:lnTo>
                    <a:pt x="55879" y="527050"/>
                  </a:lnTo>
                  <a:lnTo>
                    <a:pt x="55879" y="521970"/>
                  </a:lnTo>
                  <a:close/>
                </a:path>
                <a:path w="55879" h="894079">
                  <a:moveTo>
                    <a:pt x="55879" y="516890"/>
                  </a:moveTo>
                  <a:lnTo>
                    <a:pt x="0" y="516890"/>
                  </a:lnTo>
                  <a:lnTo>
                    <a:pt x="0" y="520700"/>
                  </a:lnTo>
                  <a:lnTo>
                    <a:pt x="55879" y="520700"/>
                  </a:lnTo>
                  <a:lnTo>
                    <a:pt x="55879" y="516890"/>
                  </a:lnTo>
                  <a:close/>
                </a:path>
              </a:pathLst>
            </a:custGeom>
            <a:solidFill>
              <a:srgbClr val="297F29"/>
            </a:solidFill>
          </p:spPr>
          <p:txBody>
            <a:bodyPr wrap="square" lIns="0" tIns="0" rIns="0" bIns="0" rtlCol="0"/>
            <a:lstStyle/>
            <a:p>
              <a:endParaRPr/>
            </a:p>
          </p:txBody>
        </p:sp>
        <p:sp>
          <p:nvSpPr>
            <p:cNvPr id="958" name="object 958"/>
            <p:cNvSpPr/>
            <p:nvPr/>
          </p:nvSpPr>
          <p:spPr>
            <a:xfrm>
              <a:off x="5753100" y="5528309"/>
              <a:ext cx="54610" cy="895350"/>
            </a:xfrm>
            <a:custGeom>
              <a:avLst/>
              <a:gdLst/>
              <a:ahLst/>
              <a:cxnLst/>
              <a:rect l="l" t="t" r="r" b="b"/>
              <a:pathLst>
                <a:path w="54610" h="895350">
                  <a:moveTo>
                    <a:pt x="54610" y="0"/>
                  </a:moveTo>
                  <a:lnTo>
                    <a:pt x="34289" y="0"/>
                  </a:lnTo>
                  <a:lnTo>
                    <a:pt x="34289" y="1269"/>
                  </a:lnTo>
                  <a:lnTo>
                    <a:pt x="0" y="1269"/>
                  </a:lnTo>
                  <a:lnTo>
                    <a:pt x="0" y="3809"/>
                  </a:lnTo>
                  <a:lnTo>
                    <a:pt x="54610" y="3809"/>
                  </a:lnTo>
                  <a:lnTo>
                    <a:pt x="54610" y="0"/>
                  </a:lnTo>
                  <a:close/>
                </a:path>
                <a:path w="54610" h="895350">
                  <a:moveTo>
                    <a:pt x="54610" y="3809"/>
                  </a:moveTo>
                  <a:lnTo>
                    <a:pt x="0" y="3809"/>
                  </a:lnTo>
                  <a:lnTo>
                    <a:pt x="0" y="6349"/>
                  </a:lnTo>
                  <a:lnTo>
                    <a:pt x="54610" y="6349"/>
                  </a:lnTo>
                  <a:lnTo>
                    <a:pt x="54610" y="3809"/>
                  </a:lnTo>
                  <a:close/>
                </a:path>
                <a:path w="54610" h="895350">
                  <a:moveTo>
                    <a:pt x="54610" y="6350"/>
                  </a:moveTo>
                  <a:lnTo>
                    <a:pt x="0" y="6350"/>
                  </a:lnTo>
                  <a:lnTo>
                    <a:pt x="0" y="10159"/>
                  </a:lnTo>
                  <a:lnTo>
                    <a:pt x="54610" y="10159"/>
                  </a:lnTo>
                  <a:lnTo>
                    <a:pt x="54610" y="6350"/>
                  </a:lnTo>
                  <a:close/>
                </a:path>
                <a:path w="54610" h="895350">
                  <a:moveTo>
                    <a:pt x="54610" y="10159"/>
                  </a:moveTo>
                  <a:lnTo>
                    <a:pt x="0" y="10159"/>
                  </a:lnTo>
                  <a:lnTo>
                    <a:pt x="0" y="12699"/>
                  </a:lnTo>
                  <a:lnTo>
                    <a:pt x="54610" y="12699"/>
                  </a:lnTo>
                  <a:lnTo>
                    <a:pt x="54610" y="10159"/>
                  </a:lnTo>
                  <a:close/>
                </a:path>
                <a:path w="54610" h="895350">
                  <a:moveTo>
                    <a:pt x="54610" y="12700"/>
                  </a:moveTo>
                  <a:lnTo>
                    <a:pt x="0" y="12700"/>
                  </a:lnTo>
                  <a:lnTo>
                    <a:pt x="0" y="16509"/>
                  </a:lnTo>
                  <a:lnTo>
                    <a:pt x="54610" y="16509"/>
                  </a:lnTo>
                  <a:lnTo>
                    <a:pt x="54610" y="12700"/>
                  </a:lnTo>
                  <a:close/>
                </a:path>
                <a:path w="54610" h="895350">
                  <a:moveTo>
                    <a:pt x="54610" y="16509"/>
                  </a:moveTo>
                  <a:lnTo>
                    <a:pt x="0" y="16509"/>
                  </a:lnTo>
                  <a:lnTo>
                    <a:pt x="0" y="29209"/>
                  </a:lnTo>
                  <a:lnTo>
                    <a:pt x="54610" y="29209"/>
                  </a:lnTo>
                  <a:lnTo>
                    <a:pt x="54610" y="16509"/>
                  </a:lnTo>
                  <a:close/>
                </a:path>
                <a:path w="54610" h="895350">
                  <a:moveTo>
                    <a:pt x="54610" y="29210"/>
                  </a:moveTo>
                  <a:lnTo>
                    <a:pt x="0" y="29210"/>
                  </a:lnTo>
                  <a:lnTo>
                    <a:pt x="0" y="31749"/>
                  </a:lnTo>
                  <a:lnTo>
                    <a:pt x="54610" y="31749"/>
                  </a:lnTo>
                  <a:lnTo>
                    <a:pt x="54610" y="29210"/>
                  </a:lnTo>
                  <a:close/>
                </a:path>
                <a:path w="54610" h="895350">
                  <a:moveTo>
                    <a:pt x="54610" y="31750"/>
                  </a:moveTo>
                  <a:lnTo>
                    <a:pt x="0" y="31750"/>
                  </a:lnTo>
                  <a:lnTo>
                    <a:pt x="0" y="35559"/>
                  </a:lnTo>
                  <a:lnTo>
                    <a:pt x="54610" y="35559"/>
                  </a:lnTo>
                  <a:lnTo>
                    <a:pt x="54610" y="31750"/>
                  </a:lnTo>
                  <a:close/>
                </a:path>
                <a:path w="54610" h="895350">
                  <a:moveTo>
                    <a:pt x="54610" y="35559"/>
                  </a:moveTo>
                  <a:lnTo>
                    <a:pt x="0" y="35559"/>
                  </a:lnTo>
                  <a:lnTo>
                    <a:pt x="0" y="41909"/>
                  </a:lnTo>
                  <a:lnTo>
                    <a:pt x="54610" y="41909"/>
                  </a:lnTo>
                  <a:lnTo>
                    <a:pt x="54610" y="35559"/>
                  </a:lnTo>
                  <a:close/>
                </a:path>
                <a:path w="54610" h="895350">
                  <a:moveTo>
                    <a:pt x="54610" y="41909"/>
                  </a:moveTo>
                  <a:lnTo>
                    <a:pt x="0" y="41909"/>
                  </a:lnTo>
                  <a:lnTo>
                    <a:pt x="0" y="44449"/>
                  </a:lnTo>
                  <a:lnTo>
                    <a:pt x="54610" y="44449"/>
                  </a:lnTo>
                  <a:lnTo>
                    <a:pt x="54610" y="41909"/>
                  </a:lnTo>
                  <a:close/>
                </a:path>
                <a:path w="54610" h="895350">
                  <a:moveTo>
                    <a:pt x="54610" y="44450"/>
                  </a:moveTo>
                  <a:lnTo>
                    <a:pt x="0" y="44450"/>
                  </a:lnTo>
                  <a:lnTo>
                    <a:pt x="0" y="60959"/>
                  </a:lnTo>
                  <a:lnTo>
                    <a:pt x="54610" y="60959"/>
                  </a:lnTo>
                  <a:lnTo>
                    <a:pt x="54610" y="44450"/>
                  </a:lnTo>
                  <a:close/>
                </a:path>
                <a:path w="54610" h="895350">
                  <a:moveTo>
                    <a:pt x="54610" y="60959"/>
                  </a:moveTo>
                  <a:lnTo>
                    <a:pt x="0" y="60959"/>
                  </a:lnTo>
                  <a:lnTo>
                    <a:pt x="0" y="63499"/>
                  </a:lnTo>
                  <a:lnTo>
                    <a:pt x="54610" y="63499"/>
                  </a:lnTo>
                  <a:lnTo>
                    <a:pt x="54610" y="60959"/>
                  </a:lnTo>
                  <a:close/>
                </a:path>
                <a:path w="54610" h="895350">
                  <a:moveTo>
                    <a:pt x="54610" y="63500"/>
                  </a:moveTo>
                  <a:lnTo>
                    <a:pt x="0" y="63500"/>
                  </a:lnTo>
                  <a:lnTo>
                    <a:pt x="0" y="67309"/>
                  </a:lnTo>
                  <a:lnTo>
                    <a:pt x="54610" y="67309"/>
                  </a:lnTo>
                  <a:lnTo>
                    <a:pt x="54610" y="63500"/>
                  </a:lnTo>
                  <a:close/>
                </a:path>
                <a:path w="54610" h="895350">
                  <a:moveTo>
                    <a:pt x="54610" y="67309"/>
                  </a:moveTo>
                  <a:lnTo>
                    <a:pt x="0" y="67309"/>
                  </a:lnTo>
                  <a:lnTo>
                    <a:pt x="0" y="69849"/>
                  </a:lnTo>
                  <a:lnTo>
                    <a:pt x="54610" y="69849"/>
                  </a:lnTo>
                  <a:lnTo>
                    <a:pt x="54610" y="67309"/>
                  </a:lnTo>
                  <a:close/>
                </a:path>
                <a:path w="54610" h="895350">
                  <a:moveTo>
                    <a:pt x="54610" y="69850"/>
                  </a:moveTo>
                  <a:lnTo>
                    <a:pt x="0" y="69850"/>
                  </a:lnTo>
                  <a:lnTo>
                    <a:pt x="0" y="73659"/>
                  </a:lnTo>
                  <a:lnTo>
                    <a:pt x="54610" y="73659"/>
                  </a:lnTo>
                  <a:lnTo>
                    <a:pt x="54610" y="69850"/>
                  </a:lnTo>
                  <a:close/>
                </a:path>
                <a:path w="54610" h="895350">
                  <a:moveTo>
                    <a:pt x="54610" y="73659"/>
                  </a:moveTo>
                  <a:lnTo>
                    <a:pt x="0" y="73659"/>
                  </a:lnTo>
                  <a:lnTo>
                    <a:pt x="0" y="80009"/>
                  </a:lnTo>
                  <a:lnTo>
                    <a:pt x="54610" y="80009"/>
                  </a:lnTo>
                  <a:lnTo>
                    <a:pt x="54610" y="73659"/>
                  </a:lnTo>
                  <a:close/>
                </a:path>
                <a:path w="54610" h="895350">
                  <a:moveTo>
                    <a:pt x="54610" y="80009"/>
                  </a:moveTo>
                  <a:lnTo>
                    <a:pt x="0" y="80009"/>
                  </a:lnTo>
                  <a:lnTo>
                    <a:pt x="0" y="86359"/>
                  </a:lnTo>
                  <a:lnTo>
                    <a:pt x="54610" y="86359"/>
                  </a:lnTo>
                  <a:lnTo>
                    <a:pt x="54610" y="80009"/>
                  </a:lnTo>
                  <a:close/>
                </a:path>
                <a:path w="54610" h="895350">
                  <a:moveTo>
                    <a:pt x="54610" y="86359"/>
                  </a:moveTo>
                  <a:lnTo>
                    <a:pt x="0" y="86359"/>
                  </a:lnTo>
                  <a:lnTo>
                    <a:pt x="0" y="88899"/>
                  </a:lnTo>
                  <a:lnTo>
                    <a:pt x="54610" y="88899"/>
                  </a:lnTo>
                  <a:lnTo>
                    <a:pt x="54610" y="86359"/>
                  </a:lnTo>
                  <a:close/>
                </a:path>
                <a:path w="54610" h="895350">
                  <a:moveTo>
                    <a:pt x="54610" y="88900"/>
                  </a:moveTo>
                  <a:lnTo>
                    <a:pt x="0" y="88900"/>
                  </a:lnTo>
                  <a:lnTo>
                    <a:pt x="0" y="92709"/>
                  </a:lnTo>
                  <a:lnTo>
                    <a:pt x="54610" y="92709"/>
                  </a:lnTo>
                  <a:lnTo>
                    <a:pt x="54610" y="88900"/>
                  </a:lnTo>
                  <a:close/>
                </a:path>
                <a:path w="54610" h="895350">
                  <a:moveTo>
                    <a:pt x="54610" y="92709"/>
                  </a:moveTo>
                  <a:lnTo>
                    <a:pt x="0" y="92709"/>
                  </a:lnTo>
                  <a:lnTo>
                    <a:pt x="0" y="99059"/>
                  </a:lnTo>
                  <a:lnTo>
                    <a:pt x="54610" y="99059"/>
                  </a:lnTo>
                  <a:lnTo>
                    <a:pt x="54610" y="92709"/>
                  </a:lnTo>
                  <a:close/>
                </a:path>
                <a:path w="54610" h="895350">
                  <a:moveTo>
                    <a:pt x="54610" y="99059"/>
                  </a:moveTo>
                  <a:lnTo>
                    <a:pt x="0" y="99059"/>
                  </a:lnTo>
                  <a:lnTo>
                    <a:pt x="0" y="105409"/>
                  </a:lnTo>
                  <a:lnTo>
                    <a:pt x="54610" y="105409"/>
                  </a:lnTo>
                  <a:lnTo>
                    <a:pt x="54610" y="99059"/>
                  </a:lnTo>
                  <a:close/>
                </a:path>
                <a:path w="54610" h="895350">
                  <a:moveTo>
                    <a:pt x="54610" y="105409"/>
                  </a:moveTo>
                  <a:lnTo>
                    <a:pt x="0" y="105409"/>
                  </a:lnTo>
                  <a:lnTo>
                    <a:pt x="0" y="107949"/>
                  </a:lnTo>
                  <a:lnTo>
                    <a:pt x="54610" y="107949"/>
                  </a:lnTo>
                  <a:lnTo>
                    <a:pt x="54610" y="105409"/>
                  </a:lnTo>
                  <a:close/>
                </a:path>
                <a:path w="54610" h="895350">
                  <a:moveTo>
                    <a:pt x="54610" y="107950"/>
                  </a:moveTo>
                  <a:lnTo>
                    <a:pt x="0" y="107950"/>
                  </a:lnTo>
                  <a:lnTo>
                    <a:pt x="0" y="114299"/>
                  </a:lnTo>
                  <a:lnTo>
                    <a:pt x="54610" y="114299"/>
                  </a:lnTo>
                  <a:lnTo>
                    <a:pt x="54610" y="107950"/>
                  </a:lnTo>
                  <a:close/>
                </a:path>
                <a:path w="54610" h="895350">
                  <a:moveTo>
                    <a:pt x="54610" y="114300"/>
                  </a:moveTo>
                  <a:lnTo>
                    <a:pt x="0" y="114300"/>
                  </a:lnTo>
                  <a:lnTo>
                    <a:pt x="0" y="124459"/>
                  </a:lnTo>
                  <a:lnTo>
                    <a:pt x="54610" y="124459"/>
                  </a:lnTo>
                  <a:lnTo>
                    <a:pt x="54610" y="114300"/>
                  </a:lnTo>
                  <a:close/>
                </a:path>
                <a:path w="54610" h="895350">
                  <a:moveTo>
                    <a:pt x="54610" y="124460"/>
                  </a:moveTo>
                  <a:lnTo>
                    <a:pt x="0" y="124460"/>
                  </a:lnTo>
                  <a:lnTo>
                    <a:pt x="0" y="126999"/>
                  </a:lnTo>
                  <a:lnTo>
                    <a:pt x="54610" y="126999"/>
                  </a:lnTo>
                  <a:lnTo>
                    <a:pt x="54610" y="124460"/>
                  </a:lnTo>
                  <a:close/>
                </a:path>
                <a:path w="54610" h="895350">
                  <a:moveTo>
                    <a:pt x="54610" y="127000"/>
                  </a:moveTo>
                  <a:lnTo>
                    <a:pt x="0" y="127000"/>
                  </a:lnTo>
                  <a:lnTo>
                    <a:pt x="0" y="130809"/>
                  </a:lnTo>
                  <a:lnTo>
                    <a:pt x="54610" y="130809"/>
                  </a:lnTo>
                  <a:lnTo>
                    <a:pt x="54610" y="127000"/>
                  </a:lnTo>
                  <a:close/>
                </a:path>
                <a:path w="54610" h="895350">
                  <a:moveTo>
                    <a:pt x="54610" y="130809"/>
                  </a:moveTo>
                  <a:lnTo>
                    <a:pt x="0" y="130809"/>
                  </a:lnTo>
                  <a:lnTo>
                    <a:pt x="0" y="139699"/>
                  </a:lnTo>
                  <a:lnTo>
                    <a:pt x="54610" y="139699"/>
                  </a:lnTo>
                  <a:lnTo>
                    <a:pt x="54610" y="130809"/>
                  </a:lnTo>
                  <a:close/>
                </a:path>
                <a:path w="54610" h="895350">
                  <a:moveTo>
                    <a:pt x="54610" y="139700"/>
                  </a:moveTo>
                  <a:lnTo>
                    <a:pt x="0" y="139700"/>
                  </a:lnTo>
                  <a:lnTo>
                    <a:pt x="0" y="143509"/>
                  </a:lnTo>
                  <a:lnTo>
                    <a:pt x="54610" y="143509"/>
                  </a:lnTo>
                  <a:lnTo>
                    <a:pt x="54610" y="139700"/>
                  </a:lnTo>
                  <a:close/>
                </a:path>
                <a:path w="54610" h="895350">
                  <a:moveTo>
                    <a:pt x="54610" y="143509"/>
                  </a:moveTo>
                  <a:lnTo>
                    <a:pt x="0" y="143509"/>
                  </a:lnTo>
                  <a:lnTo>
                    <a:pt x="0" y="146049"/>
                  </a:lnTo>
                  <a:lnTo>
                    <a:pt x="54610" y="146049"/>
                  </a:lnTo>
                  <a:lnTo>
                    <a:pt x="54610" y="143509"/>
                  </a:lnTo>
                  <a:close/>
                </a:path>
                <a:path w="54610" h="895350">
                  <a:moveTo>
                    <a:pt x="54610" y="146050"/>
                  </a:moveTo>
                  <a:lnTo>
                    <a:pt x="0" y="146050"/>
                  </a:lnTo>
                  <a:lnTo>
                    <a:pt x="0" y="156209"/>
                  </a:lnTo>
                  <a:lnTo>
                    <a:pt x="54610" y="156209"/>
                  </a:lnTo>
                  <a:lnTo>
                    <a:pt x="54610" y="146050"/>
                  </a:lnTo>
                  <a:close/>
                </a:path>
                <a:path w="54610" h="895350">
                  <a:moveTo>
                    <a:pt x="54610" y="156209"/>
                  </a:moveTo>
                  <a:lnTo>
                    <a:pt x="0" y="156209"/>
                  </a:lnTo>
                  <a:lnTo>
                    <a:pt x="0" y="158749"/>
                  </a:lnTo>
                  <a:lnTo>
                    <a:pt x="54610" y="158749"/>
                  </a:lnTo>
                  <a:lnTo>
                    <a:pt x="54610" y="156209"/>
                  </a:lnTo>
                  <a:close/>
                </a:path>
                <a:path w="54610" h="895350">
                  <a:moveTo>
                    <a:pt x="54610" y="158750"/>
                  </a:moveTo>
                  <a:lnTo>
                    <a:pt x="0" y="158750"/>
                  </a:lnTo>
                  <a:lnTo>
                    <a:pt x="0" y="162559"/>
                  </a:lnTo>
                  <a:lnTo>
                    <a:pt x="54610" y="162559"/>
                  </a:lnTo>
                  <a:lnTo>
                    <a:pt x="54610" y="158750"/>
                  </a:lnTo>
                  <a:close/>
                </a:path>
                <a:path w="54610" h="895350">
                  <a:moveTo>
                    <a:pt x="54610" y="162560"/>
                  </a:moveTo>
                  <a:lnTo>
                    <a:pt x="0" y="162560"/>
                  </a:lnTo>
                  <a:lnTo>
                    <a:pt x="0" y="165099"/>
                  </a:lnTo>
                  <a:lnTo>
                    <a:pt x="54610" y="165099"/>
                  </a:lnTo>
                  <a:lnTo>
                    <a:pt x="54610" y="162560"/>
                  </a:lnTo>
                  <a:close/>
                </a:path>
                <a:path w="54610" h="895350">
                  <a:moveTo>
                    <a:pt x="54610" y="165100"/>
                  </a:moveTo>
                  <a:lnTo>
                    <a:pt x="0" y="165100"/>
                  </a:lnTo>
                  <a:lnTo>
                    <a:pt x="0" y="168909"/>
                  </a:lnTo>
                  <a:lnTo>
                    <a:pt x="54610" y="168909"/>
                  </a:lnTo>
                  <a:lnTo>
                    <a:pt x="54610" y="165100"/>
                  </a:lnTo>
                  <a:close/>
                </a:path>
                <a:path w="54610" h="895350">
                  <a:moveTo>
                    <a:pt x="54610" y="168909"/>
                  </a:moveTo>
                  <a:lnTo>
                    <a:pt x="0" y="168909"/>
                  </a:lnTo>
                  <a:lnTo>
                    <a:pt x="0" y="171449"/>
                  </a:lnTo>
                  <a:lnTo>
                    <a:pt x="54610" y="171449"/>
                  </a:lnTo>
                  <a:lnTo>
                    <a:pt x="54610" y="168909"/>
                  </a:lnTo>
                  <a:close/>
                </a:path>
                <a:path w="54610" h="895350">
                  <a:moveTo>
                    <a:pt x="54610" y="171450"/>
                  </a:moveTo>
                  <a:lnTo>
                    <a:pt x="0" y="171450"/>
                  </a:lnTo>
                  <a:lnTo>
                    <a:pt x="0" y="175259"/>
                  </a:lnTo>
                  <a:lnTo>
                    <a:pt x="54610" y="175259"/>
                  </a:lnTo>
                  <a:lnTo>
                    <a:pt x="54610" y="171450"/>
                  </a:lnTo>
                  <a:close/>
                </a:path>
                <a:path w="54610" h="895350">
                  <a:moveTo>
                    <a:pt x="54610" y="175260"/>
                  </a:moveTo>
                  <a:lnTo>
                    <a:pt x="0" y="175260"/>
                  </a:lnTo>
                  <a:lnTo>
                    <a:pt x="0" y="181609"/>
                  </a:lnTo>
                  <a:lnTo>
                    <a:pt x="54610" y="181609"/>
                  </a:lnTo>
                  <a:lnTo>
                    <a:pt x="54610" y="175260"/>
                  </a:lnTo>
                  <a:close/>
                </a:path>
                <a:path w="54610" h="895350">
                  <a:moveTo>
                    <a:pt x="54610" y="181609"/>
                  </a:moveTo>
                  <a:lnTo>
                    <a:pt x="0" y="181609"/>
                  </a:lnTo>
                  <a:lnTo>
                    <a:pt x="0" y="184149"/>
                  </a:lnTo>
                  <a:lnTo>
                    <a:pt x="54610" y="184149"/>
                  </a:lnTo>
                  <a:lnTo>
                    <a:pt x="54610" y="181609"/>
                  </a:lnTo>
                  <a:close/>
                </a:path>
                <a:path w="54610" h="895350">
                  <a:moveTo>
                    <a:pt x="54610" y="184150"/>
                  </a:moveTo>
                  <a:lnTo>
                    <a:pt x="0" y="184150"/>
                  </a:lnTo>
                  <a:lnTo>
                    <a:pt x="0" y="187959"/>
                  </a:lnTo>
                  <a:lnTo>
                    <a:pt x="54610" y="187959"/>
                  </a:lnTo>
                  <a:lnTo>
                    <a:pt x="54610" y="184150"/>
                  </a:lnTo>
                  <a:close/>
                </a:path>
                <a:path w="54610" h="895350">
                  <a:moveTo>
                    <a:pt x="54610" y="187959"/>
                  </a:moveTo>
                  <a:lnTo>
                    <a:pt x="0" y="187959"/>
                  </a:lnTo>
                  <a:lnTo>
                    <a:pt x="0" y="196849"/>
                  </a:lnTo>
                  <a:lnTo>
                    <a:pt x="54610" y="196849"/>
                  </a:lnTo>
                  <a:lnTo>
                    <a:pt x="54610" y="187959"/>
                  </a:lnTo>
                  <a:close/>
                </a:path>
                <a:path w="54610" h="895350">
                  <a:moveTo>
                    <a:pt x="54610" y="196850"/>
                  </a:moveTo>
                  <a:lnTo>
                    <a:pt x="0" y="196850"/>
                  </a:lnTo>
                  <a:lnTo>
                    <a:pt x="0" y="200659"/>
                  </a:lnTo>
                  <a:lnTo>
                    <a:pt x="54610" y="200659"/>
                  </a:lnTo>
                  <a:lnTo>
                    <a:pt x="54610" y="196850"/>
                  </a:lnTo>
                  <a:close/>
                </a:path>
                <a:path w="54610" h="895350">
                  <a:moveTo>
                    <a:pt x="54610" y="200660"/>
                  </a:moveTo>
                  <a:lnTo>
                    <a:pt x="0" y="200660"/>
                  </a:lnTo>
                  <a:lnTo>
                    <a:pt x="0" y="203199"/>
                  </a:lnTo>
                  <a:lnTo>
                    <a:pt x="54610" y="203199"/>
                  </a:lnTo>
                  <a:lnTo>
                    <a:pt x="54610" y="200660"/>
                  </a:lnTo>
                  <a:close/>
                </a:path>
                <a:path w="54610" h="895350">
                  <a:moveTo>
                    <a:pt x="54610" y="203200"/>
                  </a:moveTo>
                  <a:lnTo>
                    <a:pt x="0" y="203200"/>
                  </a:lnTo>
                  <a:lnTo>
                    <a:pt x="0" y="207009"/>
                  </a:lnTo>
                  <a:lnTo>
                    <a:pt x="54610" y="207009"/>
                  </a:lnTo>
                  <a:lnTo>
                    <a:pt x="54610" y="203200"/>
                  </a:lnTo>
                  <a:close/>
                </a:path>
                <a:path w="54610" h="895350">
                  <a:moveTo>
                    <a:pt x="54610" y="207010"/>
                  </a:moveTo>
                  <a:lnTo>
                    <a:pt x="0" y="207010"/>
                  </a:lnTo>
                  <a:lnTo>
                    <a:pt x="0" y="209549"/>
                  </a:lnTo>
                  <a:lnTo>
                    <a:pt x="54610" y="209549"/>
                  </a:lnTo>
                  <a:lnTo>
                    <a:pt x="54610" y="207010"/>
                  </a:lnTo>
                  <a:close/>
                </a:path>
                <a:path w="54610" h="895350">
                  <a:moveTo>
                    <a:pt x="54610" y="209550"/>
                  </a:moveTo>
                  <a:lnTo>
                    <a:pt x="0" y="209550"/>
                  </a:lnTo>
                  <a:lnTo>
                    <a:pt x="0" y="215899"/>
                  </a:lnTo>
                  <a:lnTo>
                    <a:pt x="54610" y="215899"/>
                  </a:lnTo>
                  <a:lnTo>
                    <a:pt x="54610" y="209550"/>
                  </a:lnTo>
                  <a:close/>
                </a:path>
                <a:path w="54610" h="895350">
                  <a:moveTo>
                    <a:pt x="54610" y="215900"/>
                  </a:moveTo>
                  <a:lnTo>
                    <a:pt x="0" y="215900"/>
                  </a:lnTo>
                  <a:lnTo>
                    <a:pt x="0" y="222249"/>
                  </a:lnTo>
                  <a:lnTo>
                    <a:pt x="54610" y="222249"/>
                  </a:lnTo>
                  <a:lnTo>
                    <a:pt x="54610" y="215900"/>
                  </a:lnTo>
                  <a:close/>
                </a:path>
                <a:path w="54610" h="895350">
                  <a:moveTo>
                    <a:pt x="54610" y="222250"/>
                  </a:moveTo>
                  <a:lnTo>
                    <a:pt x="0" y="222250"/>
                  </a:lnTo>
                  <a:lnTo>
                    <a:pt x="0" y="226059"/>
                  </a:lnTo>
                  <a:lnTo>
                    <a:pt x="54610" y="226059"/>
                  </a:lnTo>
                  <a:lnTo>
                    <a:pt x="54610" y="222250"/>
                  </a:lnTo>
                  <a:close/>
                </a:path>
                <a:path w="54610" h="895350">
                  <a:moveTo>
                    <a:pt x="54610" y="226060"/>
                  </a:moveTo>
                  <a:lnTo>
                    <a:pt x="0" y="226060"/>
                  </a:lnTo>
                  <a:lnTo>
                    <a:pt x="0" y="228599"/>
                  </a:lnTo>
                  <a:lnTo>
                    <a:pt x="54610" y="228599"/>
                  </a:lnTo>
                  <a:lnTo>
                    <a:pt x="54610" y="226060"/>
                  </a:lnTo>
                  <a:close/>
                </a:path>
                <a:path w="54610" h="895350">
                  <a:moveTo>
                    <a:pt x="54610" y="228600"/>
                  </a:moveTo>
                  <a:lnTo>
                    <a:pt x="0" y="228600"/>
                  </a:lnTo>
                  <a:lnTo>
                    <a:pt x="0" y="232409"/>
                  </a:lnTo>
                  <a:lnTo>
                    <a:pt x="54610" y="232409"/>
                  </a:lnTo>
                  <a:lnTo>
                    <a:pt x="54610" y="228600"/>
                  </a:lnTo>
                  <a:close/>
                </a:path>
                <a:path w="54610" h="895350">
                  <a:moveTo>
                    <a:pt x="54610" y="232410"/>
                  </a:moveTo>
                  <a:lnTo>
                    <a:pt x="0" y="232410"/>
                  </a:lnTo>
                  <a:lnTo>
                    <a:pt x="0" y="234949"/>
                  </a:lnTo>
                  <a:lnTo>
                    <a:pt x="54610" y="234949"/>
                  </a:lnTo>
                  <a:lnTo>
                    <a:pt x="54610" y="232410"/>
                  </a:lnTo>
                  <a:close/>
                </a:path>
                <a:path w="54610" h="895350">
                  <a:moveTo>
                    <a:pt x="54610" y="234950"/>
                  </a:moveTo>
                  <a:lnTo>
                    <a:pt x="0" y="234950"/>
                  </a:lnTo>
                  <a:lnTo>
                    <a:pt x="0" y="238759"/>
                  </a:lnTo>
                  <a:lnTo>
                    <a:pt x="54610" y="238759"/>
                  </a:lnTo>
                  <a:lnTo>
                    <a:pt x="54610" y="234950"/>
                  </a:lnTo>
                  <a:close/>
                </a:path>
                <a:path w="54610" h="895350">
                  <a:moveTo>
                    <a:pt x="54610" y="238759"/>
                  </a:moveTo>
                  <a:lnTo>
                    <a:pt x="0" y="238759"/>
                  </a:lnTo>
                  <a:lnTo>
                    <a:pt x="0" y="241299"/>
                  </a:lnTo>
                  <a:lnTo>
                    <a:pt x="54610" y="241299"/>
                  </a:lnTo>
                  <a:lnTo>
                    <a:pt x="54610" y="238759"/>
                  </a:lnTo>
                  <a:close/>
                </a:path>
                <a:path w="54610" h="895350">
                  <a:moveTo>
                    <a:pt x="54610" y="241300"/>
                  </a:moveTo>
                  <a:lnTo>
                    <a:pt x="0" y="241300"/>
                  </a:lnTo>
                  <a:lnTo>
                    <a:pt x="0" y="245109"/>
                  </a:lnTo>
                  <a:lnTo>
                    <a:pt x="54610" y="245109"/>
                  </a:lnTo>
                  <a:lnTo>
                    <a:pt x="54610" y="241300"/>
                  </a:lnTo>
                  <a:close/>
                </a:path>
                <a:path w="54610" h="895350">
                  <a:moveTo>
                    <a:pt x="54610" y="245109"/>
                  </a:moveTo>
                  <a:lnTo>
                    <a:pt x="0" y="245109"/>
                  </a:lnTo>
                  <a:lnTo>
                    <a:pt x="0" y="247649"/>
                  </a:lnTo>
                  <a:lnTo>
                    <a:pt x="54610" y="247649"/>
                  </a:lnTo>
                  <a:lnTo>
                    <a:pt x="54610" y="245109"/>
                  </a:lnTo>
                  <a:close/>
                </a:path>
                <a:path w="54610" h="895350">
                  <a:moveTo>
                    <a:pt x="54610" y="247650"/>
                  </a:moveTo>
                  <a:lnTo>
                    <a:pt x="0" y="247650"/>
                  </a:lnTo>
                  <a:lnTo>
                    <a:pt x="0" y="257809"/>
                  </a:lnTo>
                  <a:lnTo>
                    <a:pt x="54610" y="257809"/>
                  </a:lnTo>
                  <a:lnTo>
                    <a:pt x="54610" y="247650"/>
                  </a:lnTo>
                  <a:close/>
                </a:path>
                <a:path w="54610" h="895350">
                  <a:moveTo>
                    <a:pt x="54610" y="257810"/>
                  </a:moveTo>
                  <a:lnTo>
                    <a:pt x="0" y="257810"/>
                  </a:lnTo>
                  <a:lnTo>
                    <a:pt x="0" y="260349"/>
                  </a:lnTo>
                  <a:lnTo>
                    <a:pt x="54610" y="260349"/>
                  </a:lnTo>
                  <a:lnTo>
                    <a:pt x="54610" y="257810"/>
                  </a:lnTo>
                  <a:close/>
                </a:path>
                <a:path w="54610" h="895350">
                  <a:moveTo>
                    <a:pt x="54610" y="260350"/>
                  </a:moveTo>
                  <a:lnTo>
                    <a:pt x="0" y="260350"/>
                  </a:lnTo>
                  <a:lnTo>
                    <a:pt x="0" y="264159"/>
                  </a:lnTo>
                  <a:lnTo>
                    <a:pt x="54610" y="264159"/>
                  </a:lnTo>
                  <a:lnTo>
                    <a:pt x="54610" y="260350"/>
                  </a:lnTo>
                  <a:close/>
                </a:path>
                <a:path w="54610" h="895350">
                  <a:moveTo>
                    <a:pt x="54610" y="264160"/>
                  </a:moveTo>
                  <a:lnTo>
                    <a:pt x="0" y="264160"/>
                  </a:lnTo>
                  <a:lnTo>
                    <a:pt x="0" y="266699"/>
                  </a:lnTo>
                  <a:lnTo>
                    <a:pt x="54610" y="266699"/>
                  </a:lnTo>
                  <a:lnTo>
                    <a:pt x="54610" y="264160"/>
                  </a:lnTo>
                  <a:close/>
                </a:path>
                <a:path w="54610" h="895350">
                  <a:moveTo>
                    <a:pt x="54610" y="266700"/>
                  </a:moveTo>
                  <a:lnTo>
                    <a:pt x="0" y="266700"/>
                  </a:lnTo>
                  <a:lnTo>
                    <a:pt x="0" y="276859"/>
                  </a:lnTo>
                  <a:lnTo>
                    <a:pt x="54610" y="276859"/>
                  </a:lnTo>
                  <a:lnTo>
                    <a:pt x="54610" y="266700"/>
                  </a:lnTo>
                  <a:close/>
                </a:path>
                <a:path w="54610" h="895350">
                  <a:moveTo>
                    <a:pt x="54610" y="276859"/>
                  </a:moveTo>
                  <a:lnTo>
                    <a:pt x="0" y="276859"/>
                  </a:lnTo>
                  <a:lnTo>
                    <a:pt x="0" y="279399"/>
                  </a:lnTo>
                  <a:lnTo>
                    <a:pt x="54610" y="279399"/>
                  </a:lnTo>
                  <a:lnTo>
                    <a:pt x="54610" y="276859"/>
                  </a:lnTo>
                  <a:close/>
                </a:path>
                <a:path w="54610" h="895350">
                  <a:moveTo>
                    <a:pt x="54610" y="279400"/>
                  </a:moveTo>
                  <a:lnTo>
                    <a:pt x="0" y="279400"/>
                  </a:lnTo>
                  <a:lnTo>
                    <a:pt x="0" y="285749"/>
                  </a:lnTo>
                  <a:lnTo>
                    <a:pt x="54610" y="285749"/>
                  </a:lnTo>
                  <a:lnTo>
                    <a:pt x="54610" y="279400"/>
                  </a:lnTo>
                  <a:close/>
                </a:path>
                <a:path w="54610" h="895350">
                  <a:moveTo>
                    <a:pt x="54610" y="285750"/>
                  </a:moveTo>
                  <a:lnTo>
                    <a:pt x="0" y="285750"/>
                  </a:lnTo>
                  <a:lnTo>
                    <a:pt x="0" y="289559"/>
                  </a:lnTo>
                  <a:lnTo>
                    <a:pt x="54610" y="289559"/>
                  </a:lnTo>
                  <a:lnTo>
                    <a:pt x="54610" y="285750"/>
                  </a:lnTo>
                  <a:close/>
                </a:path>
                <a:path w="54610" h="895350">
                  <a:moveTo>
                    <a:pt x="54610" y="289560"/>
                  </a:moveTo>
                  <a:lnTo>
                    <a:pt x="0" y="289560"/>
                  </a:lnTo>
                  <a:lnTo>
                    <a:pt x="0" y="298449"/>
                  </a:lnTo>
                  <a:lnTo>
                    <a:pt x="54610" y="298449"/>
                  </a:lnTo>
                  <a:lnTo>
                    <a:pt x="54610" y="289560"/>
                  </a:lnTo>
                  <a:close/>
                </a:path>
                <a:path w="54610" h="895350">
                  <a:moveTo>
                    <a:pt x="54610" y="298450"/>
                  </a:moveTo>
                  <a:lnTo>
                    <a:pt x="0" y="298450"/>
                  </a:lnTo>
                  <a:lnTo>
                    <a:pt x="0" y="304799"/>
                  </a:lnTo>
                  <a:lnTo>
                    <a:pt x="54610" y="304799"/>
                  </a:lnTo>
                  <a:lnTo>
                    <a:pt x="54610" y="298450"/>
                  </a:lnTo>
                  <a:close/>
                </a:path>
                <a:path w="54610" h="895350">
                  <a:moveTo>
                    <a:pt x="54610" y="304800"/>
                  </a:moveTo>
                  <a:lnTo>
                    <a:pt x="0" y="304800"/>
                  </a:lnTo>
                  <a:lnTo>
                    <a:pt x="0" y="308609"/>
                  </a:lnTo>
                  <a:lnTo>
                    <a:pt x="54610" y="308609"/>
                  </a:lnTo>
                  <a:lnTo>
                    <a:pt x="54610" y="304800"/>
                  </a:lnTo>
                  <a:close/>
                </a:path>
                <a:path w="54610" h="895350">
                  <a:moveTo>
                    <a:pt x="54610" y="308609"/>
                  </a:moveTo>
                  <a:lnTo>
                    <a:pt x="0" y="308609"/>
                  </a:lnTo>
                  <a:lnTo>
                    <a:pt x="0" y="311149"/>
                  </a:lnTo>
                  <a:lnTo>
                    <a:pt x="54610" y="311149"/>
                  </a:lnTo>
                  <a:lnTo>
                    <a:pt x="54610" y="308609"/>
                  </a:lnTo>
                  <a:close/>
                </a:path>
                <a:path w="54610" h="895350">
                  <a:moveTo>
                    <a:pt x="54610" y="311150"/>
                  </a:moveTo>
                  <a:lnTo>
                    <a:pt x="0" y="311150"/>
                  </a:lnTo>
                  <a:lnTo>
                    <a:pt x="0" y="317499"/>
                  </a:lnTo>
                  <a:lnTo>
                    <a:pt x="54610" y="317499"/>
                  </a:lnTo>
                  <a:lnTo>
                    <a:pt x="54610" y="311150"/>
                  </a:lnTo>
                  <a:close/>
                </a:path>
                <a:path w="54610" h="895350">
                  <a:moveTo>
                    <a:pt x="54610" y="317500"/>
                  </a:moveTo>
                  <a:lnTo>
                    <a:pt x="0" y="317500"/>
                  </a:lnTo>
                  <a:lnTo>
                    <a:pt x="0" y="321309"/>
                  </a:lnTo>
                  <a:lnTo>
                    <a:pt x="54610" y="321309"/>
                  </a:lnTo>
                  <a:lnTo>
                    <a:pt x="54610" y="317500"/>
                  </a:lnTo>
                  <a:close/>
                </a:path>
                <a:path w="54610" h="895350">
                  <a:moveTo>
                    <a:pt x="54610" y="321310"/>
                  </a:moveTo>
                  <a:lnTo>
                    <a:pt x="0" y="321310"/>
                  </a:lnTo>
                  <a:lnTo>
                    <a:pt x="0" y="323849"/>
                  </a:lnTo>
                  <a:lnTo>
                    <a:pt x="54610" y="323849"/>
                  </a:lnTo>
                  <a:lnTo>
                    <a:pt x="54610" y="321310"/>
                  </a:lnTo>
                  <a:close/>
                </a:path>
                <a:path w="54610" h="895350">
                  <a:moveTo>
                    <a:pt x="54610" y="323850"/>
                  </a:moveTo>
                  <a:lnTo>
                    <a:pt x="0" y="323850"/>
                  </a:lnTo>
                  <a:lnTo>
                    <a:pt x="0" y="327659"/>
                  </a:lnTo>
                  <a:lnTo>
                    <a:pt x="54610" y="327659"/>
                  </a:lnTo>
                  <a:lnTo>
                    <a:pt x="54610" y="323850"/>
                  </a:lnTo>
                  <a:close/>
                </a:path>
                <a:path w="54610" h="895350">
                  <a:moveTo>
                    <a:pt x="54610" y="327659"/>
                  </a:moveTo>
                  <a:lnTo>
                    <a:pt x="0" y="327659"/>
                  </a:lnTo>
                  <a:lnTo>
                    <a:pt x="0" y="330199"/>
                  </a:lnTo>
                  <a:lnTo>
                    <a:pt x="54610" y="330199"/>
                  </a:lnTo>
                  <a:lnTo>
                    <a:pt x="54610" y="327659"/>
                  </a:lnTo>
                  <a:close/>
                </a:path>
                <a:path w="54610" h="895350">
                  <a:moveTo>
                    <a:pt x="54610" y="330200"/>
                  </a:moveTo>
                  <a:lnTo>
                    <a:pt x="0" y="330200"/>
                  </a:lnTo>
                  <a:lnTo>
                    <a:pt x="0" y="342899"/>
                  </a:lnTo>
                  <a:lnTo>
                    <a:pt x="54610" y="342899"/>
                  </a:lnTo>
                  <a:lnTo>
                    <a:pt x="54610" y="330200"/>
                  </a:lnTo>
                  <a:close/>
                </a:path>
                <a:path w="54610" h="895350">
                  <a:moveTo>
                    <a:pt x="54610" y="342900"/>
                  </a:moveTo>
                  <a:lnTo>
                    <a:pt x="0" y="342900"/>
                  </a:lnTo>
                  <a:lnTo>
                    <a:pt x="0" y="353059"/>
                  </a:lnTo>
                  <a:lnTo>
                    <a:pt x="54610" y="353059"/>
                  </a:lnTo>
                  <a:lnTo>
                    <a:pt x="54610" y="342900"/>
                  </a:lnTo>
                  <a:close/>
                </a:path>
                <a:path w="54610" h="895350">
                  <a:moveTo>
                    <a:pt x="54610" y="353059"/>
                  </a:moveTo>
                  <a:lnTo>
                    <a:pt x="0" y="353059"/>
                  </a:lnTo>
                  <a:lnTo>
                    <a:pt x="0" y="355599"/>
                  </a:lnTo>
                  <a:lnTo>
                    <a:pt x="54610" y="355599"/>
                  </a:lnTo>
                  <a:lnTo>
                    <a:pt x="54610" y="353059"/>
                  </a:lnTo>
                  <a:close/>
                </a:path>
                <a:path w="54610" h="895350">
                  <a:moveTo>
                    <a:pt x="54610" y="355600"/>
                  </a:moveTo>
                  <a:lnTo>
                    <a:pt x="0" y="355600"/>
                  </a:lnTo>
                  <a:lnTo>
                    <a:pt x="0" y="365759"/>
                  </a:lnTo>
                  <a:lnTo>
                    <a:pt x="54610" y="365759"/>
                  </a:lnTo>
                  <a:lnTo>
                    <a:pt x="54610" y="355600"/>
                  </a:lnTo>
                  <a:close/>
                </a:path>
                <a:path w="54610" h="895350">
                  <a:moveTo>
                    <a:pt x="54610" y="365759"/>
                  </a:moveTo>
                  <a:lnTo>
                    <a:pt x="0" y="365759"/>
                  </a:lnTo>
                  <a:lnTo>
                    <a:pt x="0" y="378459"/>
                  </a:lnTo>
                  <a:lnTo>
                    <a:pt x="54610" y="378459"/>
                  </a:lnTo>
                  <a:lnTo>
                    <a:pt x="54610" y="365759"/>
                  </a:lnTo>
                  <a:close/>
                </a:path>
                <a:path w="54610" h="895350">
                  <a:moveTo>
                    <a:pt x="54610" y="378460"/>
                  </a:moveTo>
                  <a:lnTo>
                    <a:pt x="0" y="378460"/>
                  </a:lnTo>
                  <a:lnTo>
                    <a:pt x="0" y="380999"/>
                  </a:lnTo>
                  <a:lnTo>
                    <a:pt x="54610" y="380999"/>
                  </a:lnTo>
                  <a:lnTo>
                    <a:pt x="54610" y="378460"/>
                  </a:lnTo>
                  <a:close/>
                </a:path>
                <a:path w="54610" h="895350">
                  <a:moveTo>
                    <a:pt x="54610" y="381000"/>
                  </a:moveTo>
                  <a:lnTo>
                    <a:pt x="0" y="381000"/>
                  </a:lnTo>
                  <a:lnTo>
                    <a:pt x="0" y="387349"/>
                  </a:lnTo>
                  <a:lnTo>
                    <a:pt x="54610" y="387349"/>
                  </a:lnTo>
                  <a:lnTo>
                    <a:pt x="54610" y="381000"/>
                  </a:lnTo>
                  <a:close/>
                </a:path>
                <a:path w="54610" h="895350">
                  <a:moveTo>
                    <a:pt x="54610" y="387350"/>
                  </a:moveTo>
                  <a:lnTo>
                    <a:pt x="0" y="387350"/>
                  </a:lnTo>
                  <a:lnTo>
                    <a:pt x="0" y="393699"/>
                  </a:lnTo>
                  <a:lnTo>
                    <a:pt x="54610" y="393699"/>
                  </a:lnTo>
                  <a:lnTo>
                    <a:pt x="54610" y="387350"/>
                  </a:lnTo>
                  <a:close/>
                </a:path>
                <a:path w="54610" h="895350">
                  <a:moveTo>
                    <a:pt x="54610" y="393700"/>
                  </a:moveTo>
                  <a:lnTo>
                    <a:pt x="0" y="393700"/>
                  </a:lnTo>
                  <a:lnTo>
                    <a:pt x="0" y="397509"/>
                  </a:lnTo>
                  <a:lnTo>
                    <a:pt x="54610" y="397509"/>
                  </a:lnTo>
                  <a:lnTo>
                    <a:pt x="54610" y="393700"/>
                  </a:lnTo>
                  <a:close/>
                </a:path>
                <a:path w="54610" h="895350">
                  <a:moveTo>
                    <a:pt x="54610" y="397509"/>
                  </a:moveTo>
                  <a:lnTo>
                    <a:pt x="0" y="397509"/>
                  </a:lnTo>
                  <a:lnTo>
                    <a:pt x="0" y="406399"/>
                  </a:lnTo>
                  <a:lnTo>
                    <a:pt x="54610" y="406399"/>
                  </a:lnTo>
                  <a:lnTo>
                    <a:pt x="54610" y="397509"/>
                  </a:lnTo>
                  <a:close/>
                </a:path>
                <a:path w="54610" h="895350">
                  <a:moveTo>
                    <a:pt x="54610" y="406400"/>
                  </a:moveTo>
                  <a:lnTo>
                    <a:pt x="0" y="406400"/>
                  </a:lnTo>
                  <a:lnTo>
                    <a:pt x="0" y="410209"/>
                  </a:lnTo>
                  <a:lnTo>
                    <a:pt x="54610" y="410209"/>
                  </a:lnTo>
                  <a:lnTo>
                    <a:pt x="54610" y="406400"/>
                  </a:lnTo>
                  <a:close/>
                </a:path>
                <a:path w="54610" h="895350">
                  <a:moveTo>
                    <a:pt x="54610" y="410210"/>
                  </a:moveTo>
                  <a:lnTo>
                    <a:pt x="0" y="410210"/>
                  </a:lnTo>
                  <a:lnTo>
                    <a:pt x="0" y="412749"/>
                  </a:lnTo>
                  <a:lnTo>
                    <a:pt x="54610" y="412749"/>
                  </a:lnTo>
                  <a:lnTo>
                    <a:pt x="54610" y="410210"/>
                  </a:lnTo>
                  <a:close/>
                </a:path>
                <a:path w="54610" h="895350">
                  <a:moveTo>
                    <a:pt x="54610" y="412750"/>
                  </a:moveTo>
                  <a:lnTo>
                    <a:pt x="0" y="412750"/>
                  </a:lnTo>
                  <a:lnTo>
                    <a:pt x="0" y="416559"/>
                  </a:lnTo>
                  <a:lnTo>
                    <a:pt x="54610" y="416559"/>
                  </a:lnTo>
                  <a:lnTo>
                    <a:pt x="54610" y="412750"/>
                  </a:lnTo>
                  <a:close/>
                </a:path>
                <a:path w="54610" h="895350">
                  <a:moveTo>
                    <a:pt x="54610" y="416559"/>
                  </a:moveTo>
                  <a:lnTo>
                    <a:pt x="0" y="416559"/>
                  </a:lnTo>
                  <a:lnTo>
                    <a:pt x="0" y="419099"/>
                  </a:lnTo>
                  <a:lnTo>
                    <a:pt x="54610" y="419099"/>
                  </a:lnTo>
                  <a:lnTo>
                    <a:pt x="54610" y="416559"/>
                  </a:lnTo>
                  <a:close/>
                </a:path>
                <a:path w="54610" h="895350">
                  <a:moveTo>
                    <a:pt x="54610" y="419100"/>
                  </a:moveTo>
                  <a:lnTo>
                    <a:pt x="0" y="419100"/>
                  </a:lnTo>
                  <a:lnTo>
                    <a:pt x="0" y="425449"/>
                  </a:lnTo>
                  <a:lnTo>
                    <a:pt x="54610" y="425449"/>
                  </a:lnTo>
                  <a:lnTo>
                    <a:pt x="54610" y="419100"/>
                  </a:lnTo>
                  <a:close/>
                </a:path>
                <a:path w="54610" h="895350">
                  <a:moveTo>
                    <a:pt x="54610" y="425450"/>
                  </a:moveTo>
                  <a:lnTo>
                    <a:pt x="0" y="425450"/>
                  </a:lnTo>
                  <a:lnTo>
                    <a:pt x="0" y="429259"/>
                  </a:lnTo>
                  <a:lnTo>
                    <a:pt x="54610" y="429259"/>
                  </a:lnTo>
                  <a:lnTo>
                    <a:pt x="54610" y="425450"/>
                  </a:lnTo>
                  <a:close/>
                </a:path>
                <a:path w="54610" h="895350">
                  <a:moveTo>
                    <a:pt x="54610" y="429259"/>
                  </a:moveTo>
                  <a:lnTo>
                    <a:pt x="0" y="429259"/>
                  </a:lnTo>
                  <a:lnTo>
                    <a:pt x="0" y="431799"/>
                  </a:lnTo>
                  <a:lnTo>
                    <a:pt x="54610" y="431799"/>
                  </a:lnTo>
                  <a:lnTo>
                    <a:pt x="54610" y="429259"/>
                  </a:lnTo>
                  <a:close/>
                </a:path>
                <a:path w="54610" h="895350">
                  <a:moveTo>
                    <a:pt x="54610" y="431800"/>
                  </a:moveTo>
                  <a:lnTo>
                    <a:pt x="0" y="431800"/>
                  </a:lnTo>
                  <a:lnTo>
                    <a:pt x="0" y="438149"/>
                  </a:lnTo>
                  <a:lnTo>
                    <a:pt x="54610" y="438149"/>
                  </a:lnTo>
                  <a:lnTo>
                    <a:pt x="54610" y="431800"/>
                  </a:lnTo>
                  <a:close/>
                </a:path>
                <a:path w="54610" h="895350">
                  <a:moveTo>
                    <a:pt x="54610" y="438150"/>
                  </a:moveTo>
                  <a:lnTo>
                    <a:pt x="0" y="438150"/>
                  </a:lnTo>
                  <a:lnTo>
                    <a:pt x="0" y="441959"/>
                  </a:lnTo>
                  <a:lnTo>
                    <a:pt x="54610" y="441959"/>
                  </a:lnTo>
                  <a:lnTo>
                    <a:pt x="54610" y="438150"/>
                  </a:lnTo>
                  <a:close/>
                </a:path>
                <a:path w="54610" h="895350">
                  <a:moveTo>
                    <a:pt x="54610" y="441959"/>
                  </a:moveTo>
                  <a:lnTo>
                    <a:pt x="0" y="441959"/>
                  </a:lnTo>
                  <a:lnTo>
                    <a:pt x="0" y="444499"/>
                  </a:lnTo>
                  <a:lnTo>
                    <a:pt x="54610" y="444499"/>
                  </a:lnTo>
                  <a:lnTo>
                    <a:pt x="54610" y="441959"/>
                  </a:lnTo>
                  <a:close/>
                </a:path>
                <a:path w="54610" h="895350">
                  <a:moveTo>
                    <a:pt x="54610" y="444500"/>
                  </a:moveTo>
                  <a:lnTo>
                    <a:pt x="0" y="444500"/>
                  </a:lnTo>
                  <a:lnTo>
                    <a:pt x="0" y="450849"/>
                  </a:lnTo>
                  <a:lnTo>
                    <a:pt x="54610" y="450849"/>
                  </a:lnTo>
                  <a:lnTo>
                    <a:pt x="54610" y="444500"/>
                  </a:lnTo>
                  <a:close/>
                </a:path>
                <a:path w="54610" h="895350">
                  <a:moveTo>
                    <a:pt x="54610" y="450850"/>
                  </a:moveTo>
                  <a:lnTo>
                    <a:pt x="0" y="450850"/>
                  </a:lnTo>
                  <a:lnTo>
                    <a:pt x="0" y="454659"/>
                  </a:lnTo>
                  <a:lnTo>
                    <a:pt x="54610" y="454659"/>
                  </a:lnTo>
                  <a:lnTo>
                    <a:pt x="54610" y="450850"/>
                  </a:lnTo>
                  <a:close/>
                </a:path>
                <a:path w="54610" h="895350">
                  <a:moveTo>
                    <a:pt x="54610" y="454659"/>
                  </a:moveTo>
                  <a:lnTo>
                    <a:pt x="0" y="454659"/>
                  </a:lnTo>
                  <a:lnTo>
                    <a:pt x="0" y="461009"/>
                  </a:lnTo>
                  <a:lnTo>
                    <a:pt x="54610" y="461009"/>
                  </a:lnTo>
                  <a:lnTo>
                    <a:pt x="54610" y="454659"/>
                  </a:lnTo>
                  <a:close/>
                </a:path>
                <a:path w="54610" h="895350">
                  <a:moveTo>
                    <a:pt x="54610" y="461009"/>
                  </a:moveTo>
                  <a:lnTo>
                    <a:pt x="0" y="461009"/>
                  </a:lnTo>
                  <a:lnTo>
                    <a:pt x="0" y="463549"/>
                  </a:lnTo>
                  <a:lnTo>
                    <a:pt x="54610" y="463549"/>
                  </a:lnTo>
                  <a:lnTo>
                    <a:pt x="54610" y="461009"/>
                  </a:lnTo>
                  <a:close/>
                </a:path>
                <a:path w="54610" h="895350">
                  <a:moveTo>
                    <a:pt x="54610" y="463550"/>
                  </a:moveTo>
                  <a:lnTo>
                    <a:pt x="0" y="463550"/>
                  </a:lnTo>
                  <a:lnTo>
                    <a:pt x="0" y="467359"/>
                  </a:lnTo>
                  <a:lnTo>
                    <a:pt x="54610" y="467359"/>
                  </a:lnTo>
                  <a:lnTo>
                    <a:pt x="54610" y="463550"/>
                  </a:lnTo>
                  <a:close/>
                </a:path>
                <a:path w="54610" h="895350">
                  <a:moveTo>
                    <a:pt x="54610" y="467359"/>
                  </a:moveTo>
                  <a:lnTo>
                    <a:pt x="0" y="467359"/>
                  </a:lnTo>
                  <a:lnTo>
                    <a:pt x="0" y="473709"/>
                  </a:lnTo>
                  <a:lnTo>
                    <a:pt x="54610" y="473709"/>
                  </a:lnTo>
                  <a:lnTo>
                    <a:pt x="54610" y="467359"/>
                  </a:lnTo>
                  <a:close/>
                </a:path>
                <a:path w="54610" h="895350">
                  <a:moveTo>
                    <a:pt x="54610" y="473709"/>
                  </a:moveTo>
                  <a:lnTo>
                    <a:pt x="0" y="473709"/>
                  </a:lnTo>
                  <a:lnTo>
                    <a:pt x="0" y="476249"/>
                  </a:lnTo>
                  <a:lnTo>
                    <a:pt x="54610" y="476249"/>
                  </a:lnTo>
                  <a:lnTo>
                    <a:pt x="54610" y="473709"/>
                  </a:lnTo>
                  <a:close/>
                </a:path>
                <a:path w="54610" h="895350">
                  <a:moveTo>
                    <a:pt x="54610" y="476250"/>
                  </a:moveTo>
                  <a:lnTo>
                    <a:pt x="0" y="476250"/>
                  </a:lnTo>
                  <a:lnTo>
                    <a:pt x="0" y="480059"/>
                  </a:lnTo>
                  <a:lnTo>
                    <a:pt x="54610" y="480059"/>
                  </a:lnTo>
                  <a:lnTo>
                    <a:pt x="54610" y="476250"/>
                  </a:lnTo>
                  <a:close/>
                </a:path>
                <a:path w="54610" h="895350">
                  <a:moveTo>
                    <a:pt x="54610" y="480059"/>
                  </a:moveTo>
                  <a:lnTo>
                    <a:pt x="0" y="480059"/>
                  </a:lnTo>
                  <a:lnTo>
                    <a:pt x="0" y="482599"/>
                  </a:lnTo>
                  <a:lnTo>
                    <a:pt x="54610" y="482599"/>
                  </a:lnTo>
                  <a:lnTo>
                    <a:pt x="54610" y="480059"/>
                  </a:lnTo>
                  <a:close/>
                </a:path>
                <a:path w="54610" h="895350">
                  <a:moveTo>
                    <a:pt x="54610" y="482600"/>
                  </a:moveTo>
                  <a:lnTo>
                    <a:pt x="0" y="482600"/>
                  </a:lnTo>
                  <a:lnTo>
                    <a:pt x="0" y="486409"/>
                  </a:lnTo>
                  <a:lnTo>
                    <a:pt x="54610" y="486409"/>
                  </a:lnTo>
                  <a:lnTo>
                    <a:pt x="54610" y="482600"/>
                  </a:lnTo>
                  <a:close/>
                </a:path>
                <a:path w="54610" h="895350">
                  <a:moveTo>
                    <a:pt x="54610" y="486409"/>
                  </a:moveTo>
                  <a:lnTo>
                    <a:pt x="0" y="486409"/>
                  </a:lnTo>
                  <a:lnTo>
                    <a:pt x="0" y="488949"/>
                  </a:lnTo>
                  <a:lnTo>
                    <a:pt x="54610" y="488949"/>
                  </a:lnTo>
                  <a:lnTo>
                    <a:pt x="54610" y="486409"/>
                  </a:lnTo>
                  <a:close/>
                </a:path>
                <a:path w="54610" h="895350">
                  <a:moveTo>
                    <a:pt x="54610" y="488950"/>
                  </a:moveTo>
                  <a:lnTo>
                    <a:pt x="0" y="488950"/>
                  </a:lnTo>
                  <a:lnTo>
                    <a:pt x="0" y="492759"/>
                  </a:lnTo>
                  <a:lnTo>
                    <a:pt x="54610" y="492759"/>
                  </a:lnTo>
                  <a:lnTo>
                    <a:pt x="54610" y="488950"/>
                  </a:lnTo>
                  <a:close/>
                </a:path>
                <a:path w="54610" h="895350">
                  <a:moveTo>
                    <a:pt x="54610" y="492759"/>
                  </a:moveTo>
                  <a:lnTo>
                    <a:pt x="0" y="492759"/>
                  </a:lnTo>
                  <a:lnTo>
                    <a:pt x="0" y="501649"/>
                  </a:lnTo>
                  <a:lnTo>
                    <a:pt x="54610" y="501649"/>
                  </a:lnTo>
                  <a:lnTo>
                    <a:pt x="54610" y="492759"/>
                  </a:lnTo>
                  <a:close/>
                </a:path>
                <a:path w="54610" h="895350">
                  <a:moveTo>
                    <a:pt x="54610" y="501650"/>
                  </a:moveTo>
                  <a:lnTo>
                    <a:pt x="0" y="501650"/>
                  </a:lnTo>
                  <a:lnTo>
                    <a:pt x="0" y="505459"/>
                  </a:lnTo>
                  <a:lnTo>
                    <a:pt x="54610" y="505459"/>
                  </a:lnTo>
                  <a:lnTo>
                    <a:pt x="54610" y="501650"/>
                  </a:lnTo>
                  <a:close/>
                </a:path>
                <a:path w="54610" h="895350">
                  <a:moveTo>
                    <a:pt x="54610" y="505459"/>
                  </a:moveTo>
                  <a:lnTo>
                    <a:pt x="0" y="505459"/>
                  </a:lnTo>
                  <a:lnTo>
                    <a:pt x="0" y="507999"/>
                  </a:lnTo>
                  <a:lnTo>
                    <a:pt x="54610" y="507999"/>
                  </a:lnTo>
                  <a:lnTo>
                    <a:pt x="54610" y="505459"/>
                  </a:lnTo>
                  <a:close/>
                </a:path>
                <a:path w="54610" h="895350">
                  <a:moveTo>
                    <a:pt x="54610" y="508000"/>
                  </a:moveTo>
                  <a:lnTo>
                    <a:pt x="0" y="508000"/>
                  </a:lnTo>
                  <a:lnTo>
                    <a:pt x="0" y="511809"/>
                  </a:lnTo>
                  <a:lnTo>
                    <a:pt x="54610" y="511809"/>
                  </a:lnTo>
                  <a:lnTo>
                    <a:pt x="54610" y="508000"/>
                  </a:lnTo>
                  <a:close/>
                </a:path>
                <a:path w="54610" h="895350">
                  <a:moveTo>
                    <a:pt x="54610" y="511809"/>
                  </a:moveTo>
                  <a:lnTo>
                    <a:pt x="0" y="511809"/>
                  </a:lnTo>
                  <a:lnTo>
                    <a:pt x="0" y="514349"/>
                  </a:lnTo>
                  <a:lnTo>
                    <a:pt x="54610" y="514349"/>
                  </a:lnTo>
                  <a:lnTo>
                    <a:pt x="54610" y="511809"/>
                  </a:lnTo>
                  <a:close/>
                </a:path>
                <a:path w="54610" h="895350">
                  <a:moveTo>
                    <a:pt x="30480" y="894079"/>
                  </a:moveTo>
                  <a:lnTo>
                    <a:pt x="10159" y="894079"/>
                  </a:lnTo>
                  <a:lnTo>
                    <a:pt x="10159" y="895349"/>
                  </a:lnTo>
                  <a:lnTo>
                    <a:pt x="30480" y="895349"/>
                  </a:lnTo>
                  <a:lnTo>
                    <a:pt x="30480" y="894079"/>
                  </a:lnTo>
                  <a:close/>
                </a:path>
                <a:path w="54610" h="895350">
                  <a:moveTo>
                    <a:pt x="54610" y="888999"/>
                  </a:moveTo>
                  <a:lnTo>
                    <a:pt x="0" y="888999"/>
                  </a:lnTo>
                  <a:lnTo>
                    <a:pt x="0" y="894079"/>
                  </a:lnTo>
                  <a:lnTo>
                    <a:pt x="50800" y="894079"/>
                  </a:lnTo>
                  <a:lnTo>
                    <a:pt x="50800" y="892810"/>
                  </a:lnTo>
                  <a:lnTo>
                    <a:pt x="54610" y="892810"/>
                  </a:lnTo>
                  <a:lnTo>
                    <a:pt x="54610" y="888999"/>
                  </a:lnTo>
                  <a:close/>
                </a:path>
                <a:path w="54610" h="895350">
                  <a:moveTo>
                    <a:pt x="54610" y="882650"/>
                  </a:moveTo>
                  <a:lnTo>
                    <a:pt x="0" y="882650"/>
                  </a:lnTo>
                  <a:lnTo>
                    <a:pt x="0" y="887729"/>
                  </a:lnTo>
                  <a:lnTo>
                    <a:pt x="54610" y="887729"/>
                  </a:lnTo>
                  <a:lnTo>
                    <a:pt x="54610" y="882650"/>
                  </a:lnTo>
                  <a:close/>
                </a:path>
                <a:path w="54610" h="895350">
                  <a:moveTo>
                    <a:pt x="54610" y="876299"/>
                  </a:moveTo>
                  <a:lnTo>
                    <a:pt x="0" y="876299"/>
                  </a:lnTo>
                  <a:lnTo>
                    <a:pt x="0" y="881379"/>
                  </a:lnTo>
                  <a:lnTo>
                    <a:pt x="54610" y="881379"/>
                  </a:lnTo>
                  <a:lnTo>
                    <a:pt x="54610" y="876299"/>
                  </a:lnTo>
                  <a:close/>
                </a:path>
                <a:path w="54610" h="895350">
                  <a:moveTo>
                    <a:pt x="54610" y="869949"/>
                  </a:moveTo>
                  <a:lnTo>
                    <a:pt x="0" y="869949"/>
                  </a:lnTo>
                  <a:lnTo>
                    <a:pt x="0" y="875029"/>
                  </a:lnTo>
                  <a:lnTo>
                    <a:pt x="54610" y="875029"/>
                  </a:lnTo>
                  <a:lnTo>
                    <a:pt x="54610" y="869949"/>
                  </a:lnTo>
                  <a:close/>
                </a:path>
                <a:path w="54610" h="895350">
                  <a:moveTo>
                    <a:pt x="54610" y="863599"/>
                  </a:moveTo>
                  <a:lnTo>
                    <a:pt x="0" y="863599"/>
                  </a:lnTo>
                  <a:lnTo>
                    <a:pt x="0" y="868679"/>
                  </a:lnTo>
                  <a:lnTo>
                    <a:pt x="54610" y="868679"/>
                  </a:lnTo>
                  <a:lnTo>
                    <a:pt x="54610" y="863599"/>
                  </a:lnTo>
                  <a:close/>
                </a:path>
                <a:path w="54610" h="895350">
                  <a:moveTo>
                    <a:pt x="54610" y="857249"/>
                  </a:moveTo>
                  <a:lnTo>
                    <a:pt x="0" y="857249"/>
                  </a:lnTo>
                  <a:lnTo>
                    <a:pt x="0" y="862329"/>
                  </a:lnTo>
                  <a:lnTo>
                    <a:pt x="54610" y="862329"/>
                  </a:lnTo>
                  <a:lnTo>
                    <a:pt x="54610" y="857249"/>
                  </a:lnTo>
                  <a:close/>
                </a:path>
                <a:path w="54610" h="895350">
                  <a:moveTo>
                    <a:pt x="54610" y="850899"/>
                  </a:moveTo>
                  <a:lnTo>
                    <a:pt x="0" y="850899"/>
                  </a:lnTo>
                  <a:lnTo>
                    <a:pt x="0" y="855979"/>
                  </a:lnTo>
                  <a:lnTo>
                    <a:pt x="54610" y="855979"/>
                  </a:lnTo>
                  <a:lnTo>
                    <a:pt x="54610" y="850899"/>
                  </a:lnTo>
                  <a:close/>
                </a:path>
                <a:path w="54610" h="895350">
                  <a:moveTo>
                    <a:pt x="54610" y="844550"/>
                  </a:moveTo>
                  <a:lnTo>
                    <a:pt x="0" y="844550"/>
                  </a:lnTo>
                  <a:lnTo>
                    <a:pt x="0" y="849629"/>
                  </a:lnTo>
                  <a:lnTo>
                    <a:pt x="54610" y="849629"/>
                  </a:lnTo>
                  <a:lnTo>
                    <a:pt x="54610" y="844550"/>
                  </a:lnTo>
                  <a:close/>
                </a:path>
                <a:path w="54610" h="895350">
                  <a:moveTo>
                    <a:pt x="54610" y="838200"/>
                  </a:moveTo>
                  <a:lnTo>
                    <a:pt x="0" y="838200"/>
                  </a:lnTo>
                  <a:lnTo>
                    <a:pt x="0" y="843279"/>
                  </a:lnTo>
                  <a:lnTo>
                    <a:pt x="54610" y="843279"/>
                  </a:lnTo>
                  <a:lnTo>
                    <a:pt x="54610" y="838200"/>
                  </a:lnTo>
                  <a:close/>
                </a:path>
                <a:path w="54610" h="895350">
                  <a:moveTo>
                    <a:pt x="54610" y="831849"/>
                  </a:moveTo>
                  <a:lnTo>
                    <a:pt x="0" y="831849"/>
                  </a:lnTo>
                  <a:lnTo>
                    <a:pt x="0" y="836929"/>
                  </a:lnTo>
                  <a:lnTo>
                    <a:pt x="54610" y="836929"/>
                  </a:lnTo>
                  <a:lnTo>
                    <a:pt x="54610" y="831849"/>
                  </a:lnTo>
                  <a:close/>
                </a:path>
                <a:path w="54610" h="895350">
                  <a:moveTo>
                    <a:pt x="54610" y="825499"/>
                  </a:moveTo>
                  <a:lnTo>
                    <a:pt x="0" y="825499"/>
                  </a:lnTo>
                  <a:lnTo>
                    <a:pt x="0" y="830579"/>
                  </a:lnTo>
                  <a:lnTo>
                    <a:pt x="54610" y="830579"/>
                  </a:lnTo>
                  <a:lnTo>
                    <a:pt x="54610" y="825499"/>
                  </a:lnTo>
                  <a:close/>
                </a:path>
                <a:path w="54610" h="895350">
                  <a:moveTo>
                    <a:pt x="54610" y="819150"/>
                  </a:moveTo>
                  <a:lnTo>
                    <a:pt x="0" y="819150"/>
                  </a:lnTo>
                  <a:lnTo>
                    <a:pt x="0" y="824229"/>
                  </a:lnTo>
                  <a:lnTo>
                    <a:pt x="54610" y="824229"/>
                  </a:lnTo>
                  <a:lnTo>
                    <a:pt x="54610" y="819150"/>
                  </a:lnTo>
                  <a:close/>
                </a:path>
                <a:path w="54610" h="895350">
                  <a:moveTo>
                    <a:pt x="54610" y="812799"/>
                  </a:moveTo>
                  <a:lnTo>
                    <a:pt x="0" y="812799"/>
                  </a:lnTo>
                  <a:lnTo>
                    <a:pt x="0" y="817880"/>
                  </a:lnTo>
                  <a:lnTo>
                    <a:pt x="54610" y="817880"/>
                  </a:lnTo>
                  <a:lnTo>
                    <a:pt x="54610" y="812799"/>
                  </a:lnTo>
                  <a:close/>
                </a:path>
                <a:path w="54610" h="895350">
                  <a:moveTo>
                    <a:pt x="54610" y="806449"/>
                  </a:moveTo>
                  <a:lnTo>
                    <a:pt x="0" y="806449"/>
                  </a:lnTo>
                  <a:lnTo>
                    <a:pt x="0" y="811529"/>
                  </a:lnTo>
                  <a:lnTo>
                    <a:pt x="54610" y="811529"/>
                  </a:lnTo>
                  <a:lnTo>
                    <a:pt x="54610" y="806449"/>
                  </a:lnTo>
                  <a:close/>
                </a:path>
                <a:path w="54610" h="895350">
                  <a:moveTo>
                    <a:pt x="54610" y="800099"/>
                  </a:moveTo>
                  <a:lnTo>
                    <a:pt x="0" y="800099"/>
                  </a:lnTo>
                  <a:lnTo>
                    <a:pt x="0" y="805180"/>
                  </a:lnTo>
                  <a:lnTo>
                    <a:pt x="54610" y="805180"/>
                  </a:lnTo>
                  <a:lnTo>
                    <a:pt x="54610" y="800099"/>
                  </a:lnTo>
                  <a:close/>
                </a:path>
                <a:path w="54610" h="895350">
                  <a:moveTo>
                    <a:pt x="54610" y="793749"/>
                  </a:moveTo>
                  <a:lnTo>
                    <a:pt x="0" y="793749"/>
                  </a:lnTo>
                  <a:lnTo>
                    <a:pt x="0" y="798829"/>
                  </a:lnTo>
                  <a:lnTo>
                    <a:pt x="54610" y="798829"/>
                  </a:lnTo>
                  <a:lnTo>
                    <a:pt x="54610" y="793749"/>
                  </a:lnTo>
                  <a:close/>
                </a:path>
                <a:path w="54610" h="895350">
                  <a:moveTo>
                    <a:pt x="54610" y="787399"/>
                  </a:moveTo>
                  <a:lnTo>
                    <a:pt x="0" y="787399"/>
                  </a:lnTo>
                  <a:lnTo>
                    <a:pt x="0" y="792480"/>
                  </a:lnTo>
                  <a:lnTo>
                    <a:pt x="54610" y="792480"/>
                  </a:lnTo>
                  <a:lnTo>
                    <a:pt x="54610" y="787399"/>
                  </a:lnTo>
                  <a:close/>
                </a:path>
                <a:path w="54610" h="895350">
                  <a:moveTo>
                    <a:pt x="54610" y="781049"/>
                  </a:moveTo>
                  <a:lnTo>
                    <a:pt x="0" y="781049"/>
                  </a:lnTo>
                  <a:lnTo>
                    <a:pt x="0" y="786130"/>
                  </a:lnTo>
                  <a:lnTo>
                    <a:pt x="54610" y="786130"/>
                  </a:lnTo>
                  <a:lnTo>
                    <a:pt x="54610" y="781049"/>
                  </a:lnTo>
                  <a:close/>
                </a:path>
                <a:path w="54610" h="895350">
                  <a:moveTo>
                    <a:pt x="54610" y="774699"/>
                  </a:moveTo>
                  <a:lnTo>
                    <a:pt x="0" y="774699"/>
                  </a:lnTo>
                  <a:lnTo>
                    <a:pt x="0" y="779779"/>
                  </a:lnTo>
                  <a:lnTo>
                    <a:pt x="54610" y="779779"/>
                  </a:lnTo>
                  <a:lnTo>
                    <a:pt x="54610" y="774699"/>
                  </a:lnTo>
                  <a:close/>
                </a:path>
                <a:path w="54610" h="895350">
                  <a:moveTo>
                    <a:pt x="54610" y="768349"/>
                  </a:moveTo>
                  <a:lnTo>
                    <a:pt x="0" y="768349"/>
                  </a:lnTo>
                  <a:lnTo>
                    <a:pt x="0" y="773429"/>
                  </a:lnTo>
                  <a:lnTo>
                    <a:pt x="54610" y="773429"/>
                  </a:lnTo>
                  <a:lnTo>
                    <a:pt x="54610" y="768349"/>
                  </a:lnTo>
                  <a:close/>
                </a:path>
                <a:path w="54610" h="895350">
                  <a:moveTo>
                    <a:pt x="54610" y="761999"/>
                  </a:moveTo>
                  <a:lnTo>
                    <a:pt x="0" y="761999"/>
                  </a:lnTo>
                  <a:lnTo>
                    <a:pt x="0" y="767080"/>
                  </a:lnTo>
                  <a:lnTo>
                    <a:pt x="54610" y="767080"/>
                  </a:lnTo>
                  <a:lnTo>
                    <a:pt x="54610" y="761999"/>
                  </a:lnTo>
                  <a:close/>
                </a:path>
                <a:path w="54610" h="895350">
                  <a:moveTo>
                    <a:pt x="54610" y="755649"/>
                  </a:moveTo>
                  <a:lnTo>
                    <a:pt x="0" y="755649"/>
                  </a:lnTo>
                  <a:lnTo>
                    <a:pt x="0" y="760730"/>
                  </a:lnTo>
                  <a:lnTo>
                    <a:pt x="54610" y="760730"/>
                  </a:lnTo>
                  <a:lnTo>
                    <a:pt x="54610" y="755649"/>
                  </a:lnTo>
                  <a:close/>
                </a:path>
                <a:path w="54610" h="895350">
                  <a:moveTo>
                    <a:pt x="54610" y="749299"/>
                  </a:moveTo>
                  <a:lnTo>
                    <a:pt x="0" y="749299"/>
                  </a:lnTo>
                  <a:lnTo>
                    <a:pt x="0" y="754379"/>
                  </a:lnTo>
                  <a:lnTo>
                    <a:pt x="54610" y="754379"/>
                  </a:lnTo>
                  <a:lnTo>
                    <a:pt x="54610" y="749299"/>
                  </a:lnTo>
                  <a:close/>
                </a:path>
                <a:path w="54610" h="895350">
                  <a:moveTo>
                    <a:pt x="54610" y="742949"/>
                  </a:moveTo>
                  <a:lnTo>
                    <a:pt x="0" y="742949"/>
                  </a:lnTo>
                  <a:lnTo>
                    <a:pt x="0" y="748029"/>
                  </a:lnTo>
                  <a:lnTo>
                    <a:pt x="54610" y="748029"/>
                  </a:lnTo>
                  <a:lnTo>
                    <a:pt x="54610" y="742949"/>
                  </a:lnTo>
                  <a:close/>
                </a:path>
                <a:path w="54610" h="895350">
                  <a:moveTo>
                    <a:pt x="54610" y="736599"/>
                  </a:moveTo>
                  <a:lnTo>
                    <a:pt x="0" y="736599"/>
                  </a:lnTo>
                  <a:lnTo>
                    <a:pt x="0" y="741679"/>
                  </a:lnTo>
                  <a:lnTo>
                    <a:pt x="54610" y="741679"/>
                  </a:lnTo>
                  <a:lnTo>
                    <a:pt x="54610" y="736599"/>
                  </a:lnTo>
                  <a:close/>
                </a:path>
                <a:path w="54610" h="895350">
                  <a:moveTo>
                    <a:pt x="54610" y="730249"/>
                  </a:moveTo>
                  <a:lnTo>
                    <a:pt x="0" y="730249"/>
                  </a:lnTo>
                  <a:lnTo>
                    <a:pt x="0" y="735330"/>
                  </a:lnTo>
                  <a:lnTo>
                    <a:pt x="54610" y="735330"/>
                  </a:lnTo>
                  <a:lnTo>
                    <a:pt x="54610" y="730249"/>
                  </a:lnTo>
                  <a:close/>
                </a:path>
                <a:path w="54610" h="895350">
                  <a:moveTo>
                    <a:pt x="54610" y="723899"/>
                  </a:moveTo>
                  <a:lnTo>
                    <a:pt x="0" y="723899"/>
                  </a:lnTo>
                  <a:lnTo>
                    <a:pt x="0" y="728979"/>
                  </a:lnTo>
                  <a:lnTo>
                    <a:pt x="54610" y="728979"/>
                  </a:lnTo>
                  <a:lnTo>
                    <a:pt x="54610" y="723899"/>
                  </a:lnTo>
                  <a:close/>
                </a:path>
                <a:path w="54610" h="895350">
                  <a:moveTo>
                    <a:pt x="54610" y="717549"/>
                  </a:moveTo>
                  <a:lnTo>
                    <a:pt x="0" y="717549"/>
                  </a:lnTo>
                  <a:lnTo>
                    <a:pt x="0" y="722630"/>
                  </a:lnTo>
                  <a:lnTo>
                    <a:pt x="54610" y="722630"/>
                  </a:lnTo>
                  <a:lnTo>
                    <a:pt x="54610" y="717549"/>
                  </a:lnTo>
                  <a:close/>
                </a:path>
                <a:path w="54610" h="895350">
                  <a:moveTo>
                    <a:pt x="54610" y="711200"/>
                  </a:moveTo>
                  <a:lnTo>
                    <a:pt x="0" y="711200"/>
                  </a:lnTo>
                  <a:lnTo>
                    <a:pt x="0" y="716280"/>
                  </a:lnTo>
                  <a:lnTo>
                    <a:pt x="54610" y="716280"/>
                  </a:lnTo>
                  <a:lnTo>
                    <a:pt x="54610" y="711200"/>
                  </a:lnTo>
                  <a:close/>
                </a:path>
                <a:path w="54610" h="895350">
                  <a:moveTo>
                    <a:pt x="54610" y="704849"/>
                  </a:moveTo>
                  <a:lnTo>
                    <a:pt x="0" y="704849"/>
                  </a:lnTo>
                  <a:lnTo>
                    <a:pt x="0" y="709929"/>
                  </a:lnTo>
                  <a:lnTo>
                    <a:pt x="54610" y="709929"/>
                  </a:lnTo>
                  <a:lnTo>
                    <a:pt x="54610" y="704849"/>
                  </a:lnTo>
                  <a:close/>
                </a:path>
                <a:path w="54610" h="895350">
                  <a:moveTo>
                    <a:pt x="54610" y="698499"/>
                  </a:moveTo>
                  <a:lnTo>
                    <a:pt x="0" y="698499"/>
                  </a:lnTo>
                  <a:lnTo>
                    <a:pt x="0" y="703580"/>
                  </a:lnTo>
                  <a:lnTo>
                    <a:pt x="54610" y="703580"/>
                  </a:lnTo>
                  <a:lnTo>
                    <a:pt x="54610" y="698499"/>
                  </a:lnTo>
                  <a:close/>
                </a:path>
                <a:path w="54610" h="895350">
                  <a:moveTo>
                    <a:pt x="54610" y="692149"/>
                  </a:moveTo>
                  <a:lnTo>
                    <a:pt x="0" y="692149"/>
                  </a:lnTo>
                  <a:lnTo>
                    <a:pt x="0" y="697229"/>
                  </a:lnTo>
                  <a:lnTo>
                    <a:pt x="54610" y="697229"/>
                  </a:lnTo>
                  <a:lnTo>
                    <a:pt x="54610" y="692149"/>
                  </a:lnTo>
                  <a:close/>
                </a:path>
                <a:path w="54610" h="895350">
                  <a:moveTo>
                    <a:pt x="54610" y="685799"/>
                  </a:moveTo>
                  <a:lnTo>
                    <a:pt x="0" y="685799"/>
                  </a:lnTo>
                  <a:lnTo>
                    <a:pt x="0" y="690880"/>
                  </a:lnTo>
                  <a:lnTo>
                    <a:pt x="54610" y="690880"/>
                  </a:lnTo>
                  <a:lnTo>
                    <a:pt x="54610" y="685799"/>
                  </a:lnTo>
                  <a:close/>
                </a:path>
                <a:path w="54610" h="895350">
                  <a:moveTo>
                    <a:pt x="54610" y="679449"/>
                  </a:moveTo>
                  <a:lnTo>
                    <a:pt x="0" y="679449"/>
                  </a:lnTo>
                  <a:lnTo>
                    <a:pt x="0" y="684529"/>
                  </a:lnTo>
                  <a:lnTo>
                    <a:pt x="54610" y="684529"/>
                  </a:lnTo>
                  <a:lnTo>
                    <a:pt x="54610" y="679449"/>
                  </a:lnTo>
                  <a:close/>
                </a:path>
                <a:path w="54610" h="895350">
                  <a:moveTo>
                    <a:pt x="54610" y="673099"/>
                  </a:moveTo>
                  <a:lnTo>
                    <a:pt x="0" y="673099"/>
                  </a:lnTo>
                  <a:lnTo>
                    <a:pt x="0" y="678179"/>
                  </a:lnTo>
                  <a:lnTo>
                    <a:pt x="54610" y="678179"/>
                  </a:lnTo>
                  <a:lnTo>
                    <a:pt x="54610" y="673099"/>
                  </a:lnTo>
                  <a:close/>
                </a:path>
                <a:path w="54610" h="895350">
                  <a:moveTo>
                    <a:pt x="54610" y="666749"/>
                  </a:moveTo>
                  <a:lnTo>
                    <a:pt x="0" y="666749"/>
                  </a:lnTo>
                  <a:lnTo>
                    <a:pt x="0" y="671830"/>
                  </a:lnTo>
                  <a:lnTo>
                    <a:pt x="54610" y="671830"/>
                  </a:lnTo>
                  <a:lnTo>
                    <a:pt x="54610" y="666749"/>
                  </a:lnTo>
                  <a:close/>
                </a:path>
                <a:path w="54610" h="895350">
                  <a:moveTo>
                    <a:pt x="54610" y="660399"/>
                  </a:moveTo>
                  <a:lnTo>
                    <a:pt x="0" y="660399"/>
                  </a:lnTo>
                  <a:lnTo>
                    <a:pt x="0" y="665479"/>
                  </a:lnTo>
                  <a:lnTo>
                    <a:pt x="54610" y="665479"/>
                  </a:lnTo>
                  <a:lnTo>
                    <a:pt x="54610" y="660399"/>
                  </a:lnTo>
                  <a:close/>
                </a:path>
                <a:path w="54610" h="895350">
                  <a:moveTo>
                    <a:pt x="54610" y="654049"/>
                  </a:moveTo>
                  <a:lnTo>
                    <a:pt x="0" y="654049"/>
                  </a:lnTo>
                  <a:lnTo>
                    <a:pt x="0" y="659130"/>
                  </a:lnTo>
                  <a:lnTo>
                    <a:pt x="54610" y="659130"/>
                  </a:lnTo>
                  <a:lnTo>
                    <a:pt x="54610" y="654049"/>
                  </a:lnTo>
                  <a:close/>
                </a:path>
                <a:path w="54610" h="895350">
                  <a:moveTo>
                    <a:pt x="54610" y="647699"/>
                  </a:moveTo>
                  <a:lnTo>
                    <a:pt x="0" y="647699"/>
                  </a:lnTo>
                  <a:lnTo>
                    <a:pt x="0" y="652780"/>
                  </a:lnTo>
                  <a:lnTo>
                    <a:pt x="54610" y="652780"/>
                  </a:lnTo>
                  <a:lnTo>
                    <a:pt x="54610" y="647699"/>
                  </a:lnTo>
                  <a:close/>
                </a:path>
                <a:path w="54610" h="895350">
                  <a:moveTo>
                    <a:pt x="54610" y="641349"/>
                  </a:moveTo>
                  <a:lnTo>
                    <a:pt x="0" y="641349"/>
                  </a:lnTo>
                  <a:lnTo>
                    <a:pt x="0" y="646429"/>
                  </a:lnTo>
                  <a:lnTo>
                    <a:pt x="54610" y="646429"/>
                  </a:lnTo>
                  <a:lnTo>
                    <a:pt x="54610" y="641349"/>
                  </a:lnTo>
                  <a:close/>
                </a:path>
                <a:path w="54610" h="895350">
                  <a:moveTo>
                    <a:pt x="54610" y="634999"/>
                  </a:moveTo>
                  <a:lnTo>
                    <a:pt x="0" y="634999"/>
                  </a:lnTo>
                  <a:lnTo>
                    <a:pt x="0" y="640079"/>
                  </a:lnTo>
                  <a:lnTo>
                    <a:pt x="54610" y="640079"/>
                  </a:lnTo>
                  <a:lnTo>
                    <a:pt x="54610" y="634999"/>
                  </a:lnTo>
                  <a:close/>
                </a:path>
                <a:path w="54610" h="895350">
                  <a:moveTo>
                    <a:pt x="54610" y="628649"/>
                  </a:moveTo>
                  <a:lnTo>
                    <a:pt x="0" y="628649"/>
                  </a:lnTo>
                  <a:lnTo>
                    <a:pt x="0" y="633730"/>
                  </a:lnTo>
                  <a:lnTo>
                    <a:pt x="54610" y="633730"/>
                  </a:lnTo>
                  <a:lnTo>
                    <a:pt x="54610" y="628649"/>
                  </a:lnTo>
                  <a:close/>
                </a:path>
                <a:path w="54610" h="895350">
                  <a:moveTo>
                    <a:pt x="54610" y="622299"/>
                  </a:moveTo>
                  <a:lnTo>
                    <a:pt x="0" y="622299"/>
                  </a:lnTo>
                  <a:lnTo>
                    <a:pt x="0" y="627379"/>
                  </a:lnTo>
                  <a:lnTo>
                    <a:pt x="54610" y="627379"/>
                  </a:lnTo>
                  <a:lnTo>
                    <a:pt x="54610" y="622299"/>
                  </a:lnTo>
                  <a:close/>
                </a:path>
                <a:path w="54610" h="895350">
                  <a:moveTo>
                    <a:pt x="54610" y="615949"/>
                  </a:moveTo>
                  <a:lnTo>
                    <a:pt x="0" y="615949"/>
                  </a:lnTo>
                  <a:lnTo>
                    <a:pt x="0" y="621029"/>
                  </a:lnTo>
                  <a:lnTo>
                    <a:pt x="54610" y="621029"/>
                  </a:lnTo>
                  <a:lnTo>
                    <a:pt x="54610" y="615949"/>
                  </a:lnTo>
                  <a:close/>
                </a:path>
                <a:path w="54610" h="895350">
                  <a:moveTo>
                    <a:pt x="54610" y="609599"/>
                  </a:moveTo>
                  <a:lnTo>
                    <a:pt x="0" y="609599"/>
                  </a:lnTo>
                  <a:lnTo>
                    <a:pt x="0" y="614679"/>
                  </a:lnTo>
                  <a:lnTo>
                    <a:pt x="54610" y="614679"/>
                  </a:lnTo>
                  <a:lnTo>
                    <a:pt x="54610" y="609599"/>
                  </a:lnTo>
                  <a:close/>
                </a:path>
                <a:path w="54610" h="895350">
                  <a:moveTo>
                    <a:pt x="54610" y="603249"/>
                  </a:moveTo>
                  <a:lnTo>
                    <a:pt x="0" y="603249"/>
                  </a:lnTo>
                  <a:lnTo>
                    <a:pt x="0" y="608329"/>
                  </a:lnTo>
                  <a:lnTo>
                    <a:pt x="54610" y="608329"/>
                  </a:lnTo>
                  <a:lnTo>
                    <a:pt x="54610" y="603249"/>
                  </a:lnTo>
                  <a:close/>
                </a:path>
                <a:path w="54610" h="895350">
                  <a:moveTo>
                    <a:pt x="54610" y="596899"/>
                  </a:moveTo>
                  <a:lnTo>
                    <a:pt x="0" y="596899"/>
                  </a:lnTo>
                  <a:lnTo>
                    <a:pt x="0" y="601980"/>
                  </a:lnTo>
                  <a:lnTo>
                    <a:pt x="54610" y="601980"/>
                  </a:lnTo>
                  <a:lnTo>
                    <a:pt x="54610" y="596899"/>
                  </a:lnTo>
                  <a:close/>
                </a:path>
                <a:path w="54610" h="895350">
                  <a:moveTo>
                    <a:pt x="54610" y="590549"/>
                  </a:moveTo>
                  <a:lnTo>
                    <a:pt x="0" y="590549"/>
                  </a:lnTo>
                  <a:lnTo>
                    <a:pt x="0" y="595629"/>
                  </a:lnTo>
                  <a:lnTo>
                    <a:pt x="54610" y="595629"/>
                  </a:lnTo>
                  <a:lnTo>
                    <a:pt x="54610" y="590549"/>
                  </a:lnTo>
                  <a:close/>
                </a:path>
                <a:path w="54610" h="895350">
                  <a:moveTo>
                    <a:pt x="54610" y="584199"/>
                  </a:moveTo>
                  <a:lnTo>
                    <a:pt x="0" y="584199"/>
                  </a:lnTo>
                  <a:lnTo>
                    <a:pt x="0" y="589279"/>
                  </a:lnTo>
                  <a:lnTo>
                    <a:pt x="54610" y="589279"/>
                  </a:lnTo>
                  <a:lnTo>
                    <a:pt x="54610" y="584199"/>
                  </a:lnTo>
                  <a:close/>
                </a:path>
                <a:path w="54610" h="895350">
                  <a:moveTo>
                    <a:pt x="54610" y="577849"/>
                  </a:moveTo>
                  <a:lnTo>
                    <a:pt x="0" y="577849"/>
                  </a:lnTo>
                  <a:lnTo>
                    <a:pt x="0" y="582929"/>
                  </a:lnTo>
                  <a:lnTo>
                    <a:pt x="54610" y="582929"/>
                  </a:lnTo>
                  <a:lnTo>
                    <a:pt x="54610" y="577849"/>
                  </a:lnTo>
                  <a:close/>
                </a:path>
                <a:path w="54610" h="895350">
                  <a:moveTo>
                    <a:pt x="54610" y="571499"/>
                  </a:moveTo>
                  <a:lnTo>
                    <a:pt x="0" y="571499"/>
                  </a:lnTo>
                  <a:lnTo>
                    <a:pt x="0" y="576580"/>
                  </a:lnTo>
                  <a:lnTo>
                    <a:pt x="54610" y="576580"/>
                  </a:lnTo>
                  <a:lnTo>
                    <a:pt x="54610" y="571499"/>
                  </a:lnTo>
                  <a:close/>
                </a:path>
                <a:path w="54610" h="895350">
                  <a:moveTo>
                    <a:pt x="54610" y="565149"/>
                  </a:moveTo>
                  <a:lnTo>
                    <a:pt x="0" y="565149"/>
                  </a:lnTo>
                  <a:lnTo>
                    <a:pt x="0" y="570229"/>
                  </a:lnTo>
                  <a:lnTo>
                    <a:pt x="54610" y="570229"/>
                  </a:lnTo>
                  <a:lnTo>
                    <a:pt x="54610" y="565149"/>
                  </a:lnTo>
                  <a:close/>
                </a:path>
                <a:path w="54610" h="895350">
                  <a:moveTo>
                    <a:pt x="54610" y="558799"/>
                  </a:moveTo>
                  <a:lnTo>
                    <a:pt x="0" y="558799"/>
                  </a:lnTo>
                  <a:lnTo>
                    <a:pt x="0" y="563879"/>
                  </a:lnTo>
                  <a:lnTo>
                    <a:pt x="54610" y="563879"/>
                  </a:lnTo>
                  <a:lnTo>
                    <a:pt x="54610" y="558799"/>
                  </a:lnTo>
                  <a:close/>
                </a:path>
                <a:path w="54610" h="895350">
                  <a:moveTo>
                    <a:pt x="54610" y="552449"/>
                  </a:moveTo>
                  <a:lnTo>
                    <a:pt x="0" y="552449"/>
                  </a:lnTo>
                  <a:lnTo>
                    <a:pt x="0" y="557530"/>
                  </a:lnTo>
                  <a:lnTo>
                    <a:pt x="54610" y="557530"/>
                  </a:lnTo>
                  <a:lnTo>
                    <a:pt x="54610" y="552449"/>
                  </a:lnTo>
                  <a:close/>
                </a:path>
                <a:path w="54610" h="895350">
                  <a:moveTo>
                    <a:pt x="54610" y="546099"/>
                  </a:moveTo>
                  <a:lnTo>
                    <a:pt x="0" y="546099"/>
                  </a:lnTo>
                  <a:lnTo>
                    <a:pt x="0" y="551180"/>
                  </a:lnTo>
                  <a:lnTo>
                    <a:pt x="54610" y="551180"/>
                  </a:lnTo>
                  <a:lnTo>
                    <a:pt x="54610" y="546099"/>
                  </a:lnTo>
                  <a:close/>
                </a:path>
                <a:path w="54610" h="895350">
                  <a:moveTo>
                    <a:pt x="54610" y="539749"/>
                  </a:moveTo>
                  <a:lnTo>
                    <a:pt x="0" y="539749"/>
                  </a:lnTo>
                  <a:lnTo>
                    <a:pt x="0" y="544830"/>
                  </a:lnTo>
                  <a:lnTo>
                    <a:pt x="54610" y="544830"/>
                  </a:lnTo>
                  <a:lnTo>
                    <a:pt x="54610" y="539749"/>
                  </a:lnTo>
                  <a:close/>
                </a:path>
                <a:path w="54610" h="895350">
                  <a:moveTo>
                    <a:pt x="54610" y="533399"/>
                  </a:moveTo>
                  <a:lnTo>
                    <a:pt x="0" y="533399"/>
                  </a:lnTo>
                  <a:lnTo>
                    <a:pt x="0" y="538479"/>
                  </a:lnTo>
                  <a:lnTo>
                    <a:pt x="54610" y="538479"/>
                  </a:lnTo>
                  <a:lnTo>
                    <a:pt x="54610" y="533399"/>
                  </a:lnTo>
                  <a:close/>
                </a:path>
                <a:path w="54610" h="895350">
                  <a:moveTo>
                    <a:pt x="54610" y="527049"/>
                  </a:moveTo>
                  <a:lnTo>
                    <a:pt x="0" y="527049"/>
                  </a:lnTo>
                  <a:lnTo>
                    <a:pt x="0" y="532130"/>
                  </a:lnTo>
                  <a:lnTo>
                    <a:pt x="54610" y="532130"/>
                  </a:lnTo>
                  <a:lnTo>
                    <a:pt x="54610" y="527049"/>
                  </a:lnTo>
                  <a:close/>
                </a:path>
                <a:path w="54610" h="895350">
                  <a:moveTo>
                    <a:pt x="54610" y="520699"/>
                  </a:moveTo>
                  <a:lnTo>
                    <a:pt x="0" y="520699"/>
                  </a:lnTo>
                  <a:lnTo>
                    <a:pt x="0" y="525780"/>
                  </a:lnTo>
                  <a:lnTo>
                    <a:pt x="54610" y="525780"/>
                  </a:lnTo>
                  <a:lnTo>
                    <a:pt x="54610" y="520699"/>
                  </a:lnTo>
                  <a:close/>
                </a:path>
                <a:path w="54610" h="895350">
                  <a:moveTo>
                    <a:pt x="54610" y="515619"/>
                  </a:moveTo>
                  <a:lnTo>
                    <a:pt x="0" y="515619"/>
                  </a:lnTo>
                  <a:lnTo>
                    <a:pt x="0" y="519429"/>
                  </a:lnTo>
                  <a:lnTo>
                    <a:pt x="54610" y="519429"/>
                  </a:lnTo>
                  <a:lnTo>
                    <a:pt x="54610" y="515619"/>
                  </a:lnTo>
                  <a:close/>
                </a:path>
              </a:pathLst>
            </a:custGeom>
            <a:solidFill>
              <a:srgbClr val="2A802A"/>
            </a:solidFill>
          </p:spPr>
          <p:txBody>
            <a:bodyPr wrap="square" lIns="0" tIns="0" rIns="0" bIns="0" rtlCol="0"/>
            <a:lstStyle/>
            <a:p>
              <a:endParaRPr/>
            </a:p>
          </p:txBody>
        </p:sp>
        <p:sp>
          <p:nvSpPr>
            <p:cNvPr id="959" name="object 959"/>
            <p:cNvSpPr/>
            <p:nvPr/>
          </p:nvSpPr>
          <p:spPr>
            <a:xfrm>
              <a:off x="5698489" y="5529579"/>
              <a:ext cx="54610" cy="899160"/>
            </a:xfrm>
            <a:custGeom>
              <a:avLst/>
              <a:gdLst/>
              <a:ahLst/>
              <a:cxnLst/>
              <a:rect l="l" t="t" r="r" b="b"/>
              <a:pathLst>
                <a:path w="54610" h="899160">
                  <a:moveTo>
                    <a:pt x="54610" y="0"/>
                  </a:moveTo>
                  <a:lnTo>
                    <a:pt x="38100" y="0"/>
                  </a:lnTo>
                  <a:lnTo>
                    <a:pt x="38100" y="1270"/>
                  </a:lnTo>
                  <a:lnTo>
                    <a:pt x="0" y="1270"/>
                  </a:lnTo>
                  <a:lnTo>
                    <a:pt x="0" y="2540"/>
                  </a:lnTo>
                  <a:lnTo>
                    <a:pt x="54610" y="2540"/>
                  </a:lnTo>
                  <a:lnTo>
                    <a:pt x="54610" y="0"/>
                  </a:lnTo>
                  <a:close/>
                </a:path>
                <a:path w="54610" h="899160">
                  <a:moveTo>
                    <a:pt x="54610" y="2540"/>
                  </a:moveTo>
                  <a:lnTo>
                    <a:pt x="0" y="2540"/>
                  </a:lnTo>
                  <a:lnTo>
                    <a:pt x="0" y="5080"/>
                  </a:lnTo>
                  <a:lnTo>
                    <a:pt x="54610" y="5080"/>
                  </a:lnTo>
                  <a:lnTo>
                    <a:pt x="54610" y="2540"/>
                  </a:lnTo>
                  <a:close/>
                </a:path>
                <a:path w="54610" h="899160">
                  <a:moveTo>
                    <a:pt x="54610" y="5080"/>
                  </a:moveTo>
                  <a:lnTo>
                    <a:pt x="0" y="5080"/>
                  </a:lnTo>
                  <a:lnTo>
                    <a:pt x="0" y="8890"/>
                  </a:lnTo>
                  <a:lnTo>
                    <a:pt x="54610" y="8890"/>
                  </a:lnTo>
                  <a:lnTo>
                    <a:pt x="54610" y="5080"/>
                  </a:lnTo>
                  <a:close/>
                </a:path>
                <a:path w="54610" h="899160">
                  <a:moveTo>
                    <a:pt x="54610" y="8890"/>
                  </a:moveTo>
                  <a:lnTo>
                    <a:pt x="0" y="8890"/>
                  </a:lnTo>
                  <a:lnTo>
                    <a:pt x="0" y="11430"/>
                  </a:lnTo>
                  <a:lnTo>
                    <a:pt x="54610" y="11430"/>
                  </a:lnTo>
                  <a:lnTo>
                    <a:pt x="54610" y="8890"/>
                  </a:lnTo>
                  <a:close/>
                </a:path>
                <a:path w="54610" h="899160">
                  <a:moveTo>
                    <a:pt x="54610" y="11430"/>
                  </a:moveTo>
                  <a:lnTo>
                    <a:pt x="0" y="11430"/>
                  </a:lnTo>
                  <a:lnTo>
                    <a:pt x="0" y="15240"/>
                  </a:lnTo>
                  <a:lnTo>
                    <a:pt x="54610" y="15240"/>
                  </a:lnTo>
                  <a:lnTo>
                    <a:pt x="54610" y="11430"/>
                  </a:lnTo>
                  <a:close/>
                </a:path>
                <a:path w="54610" h="899160">
                  <a:moveTo>
                    <a:pt x="54610" y="15240"/>
                  </a:moveTo>
                  <a:lnTo>
                    <a:pt x="0" y="15240"/>
                  </a:lnTo>
                  <a:lnTo>
                    <a:pt x="0" y="27940"/>
                  </a:lnTo>
                  <a:lnTo>
                    <a:pt x="54610" y="27940"/>
                  </a:lnTo>
                  <a:lnTo>
                    <a:pt x="54610" y="15240"/>
                  </a:lnTo>
                  <a:close/>
                </a:path>
                <a:path w="54610" h="899160">
                  <a:moveTo>
                    <a:pt x="54610" y="27940"/>
                  </a:moveTo>
                  <a:lnTo>
                    <a:pt x="0" y="27940"/>
                  </a:lnTo>
                  <a:lnTo>
                    <a:pt x="0" y="30480"/>
                  </a:lnTo>
                  <a:lnTo>
                    <a:pt x="54610" y="30480"/>
                  </a:lnTo>
                  <a:lnTo>
                    <a:pt x="54610" y="27940"/>
                  </a:lnTo>
                  <a:close/>
                </a:path>
                <a:path w="54610" h="899160">
                  <a:moveTo>
                    <a:pt x="54610" y="30480"/>
                  </a:moveTo>
                  <a:lnTo>
                    <a:pt x="0" y="30480"/>
                  </a:lnTo>
                  <a:lnTo>
                    <a:pt x="0" y="34290"/>
                  </a:lnTo>
                  <a:lnTo>
                    <a:pt x="54610" y="34290"/>
                  </a:lnTo>
                  <a:lnTo>
                    <a:pt x="54610" y="30480"/>
                  </a:lnTo>
                  <a:close/>
                </a:path>
                <a:path w="54610" h="899160">
                  <a:moveTo>
                    <a:pt x="54610" y="34290"/>
                  </a:moveTo>
                  <a:lnTo>
                    <a:pt x="0" y="34290"/>
                  </a:lnTo>
                  <a:lnTo>
                    <a:pt x="0" y="40640"/>
                  </a:lnTo>
                  <a:lnTo>
                    <a:pt x="54610" y="40640"/>
                  </a:lnTo>
                  <a:lnTo>
                    <a:pt x="54610" y="34290"/>
                  </a:lnTo>
                  <a:close/>
                </a:path>
                <a:path w="54610" h="899160">
                  <a:moveTo>
                    <a:pt x="54610" y="40640"/>
                  </a:moveTo>
                  <a:lnTo>
                    <a:pt x="0" y="40640"/>
                  </a:lnTo>
                  <a:lnTo>
                    <a:pt x="0" y="43180"/>
                  </a:lnTo>
                  <a:lnTo>
                    <a:pt x="54610" y="43180"/>
                  </a:lnTo>
                  <a:lnTo>
                    <a:pt x="54610" y="40640"/>
                  </a:lnTo>
                  <a:close/>
                </a:path>
                <a:path w="54610" h="899160">
                  <a:moveTo>
                    <a:pt x="54610" y="43180"/>
                  </a:moveTo>
                  <a:lnTo>
                    <a:pt x="0" y="43180"/>
                  </a:lnTo>
                  <a:lnTo>
                    <a:pt x="0" y="59690"/>
                  </a:lnTo>
                  <a:lnTo>
                    <a:pt x="54610" y="59690"/>
                  </a:lnTo>
                  <a:lnTo>
                    <a:pt x="54610" y="43180"/>
                  </a:lnTo>
                  <a:close/>
                </a:path>
                <a:path w="54610" h="899160">
                  <a:moveTo>
                    <a:pt x="54610" y="59690"/>
                  </a:moveTo>
                  <a:lnTo>
                    <a:pt x="0" y="59690"/>
                  </a:lnTo>
                  <a:lnTo>
                    <a:pt x="0" y="62230"/>
                  </a:lnTo>
                  <a:lnTo>
                    <a:pt x="54610" y="62230"/>
                  </a:lnTo>
                  <a:lnTo>
                    <a:pt x="54610" y="59690"/>
                  </a:lnTo>
                  <a:close/>
                </a:path>
                <a:path w="54610" h="899160">
                  <a:moveTo>
                    <a:pt x="54610" y="62230"/>
                  </a:moveTo>
                  <a:lnTo>
                    <a:pt x="0" y="62230"/>
                  </a:lnTo>
                  <a:lnTo>
                    <a:pt x="0" y="66040"/>
                  </a:lnTo>
                  <a:lnTo>
                    <a:pt x="54610" y="66040"/>
                  </a:lnTo>
                  <a:lnTo>
                    <a:pt x="54610" y="62230"/>
                  </a:lnTo>
                  <a:close/>
                </a:path>
                <a:path w="54610" h="899160">
                  <a:moveTo>
                    <a:pt x="54610" y="66040"/>
                  </a:moveTo>
                  <a:lnTo>
                    <a:pt x="0" y="66040"/>
                  </a:lnTo>
                  <a:lnTo>
                    <a:pt x="0" y="68580"/>
                  </a:lnTo>
                  <a:lnTo>
                    <a:pt x="54610" y="68580"/>
                  </a:lnTo>
                  <a:lnTo>
                    <a:pt x="54610" y="66040"/>
                  </a:lnTo>
                  <a:close/>
                </a:path>
                <a:path w="54610" h="899160">
                  <a:moveTo>
                    <a:pt x="54610" y="68580"/>
                  </a:moveTo>
                  <a:lnTo>
                    <a:pt x="0" y="68580"/>
                  </a:lnTo>
                  <a:lnTo>
                    <a:pt x="0" y="72390"/>
                  </a:lnTo>
                  <a:lnTo>
                    <a:pt x="54610" y="72390"/>
                  </a:lnTo>
                  <a:lnTo>
                    <a:pt x="54610" y="68580"/>
                  </a:lnTo>
                  <a:close/>
                </a:path>
                <a:path w="54610" h="899160">
                  <a:moveTo>
                    <a:pt x="54610" y="72390"/>
                  </a:moveTo>
                  <a:lnTo>
                    <a:pt x="0" y="72390"/>
                  </a:lnTo>
                  <a:lnTo>
                    <a:pt x="0" y="78740"/>
                  </a:lnTo>
                  <a:lnTo>
                    <a:pt x="54610" y="78740"/>
                  </a:lnTo>
                  <a:lnTo>
                    <a:pt x="54610" y="72390"/>
                  </a:lnTo>
                  <a:close/>
                </a:path>
                <a:path w="54610" h="899160">
                  <a:moveTo>
                    <a:pt x="54610" y="78740"/>
                  </a:moveTo>
                  <a:lnTo>
                    <a:pt x="0" y="78740"/>
                  </a:lnTo>
                  <a:lnTo>
                    <a:pt x="0" y="85090"/>
                  </a:lnTo>
                  <a:lnTo>
                    <a:pt x="54610" y="85090"/>
                  </a:lnTo>
                  <a:lnTo>
                    <a:pt x="54610" y="78740"/>
                  </a:lnTo>
                  <a:close/>
                </a:path>
                <a:path w="54610" h="899160">
                  <a:moveTo>
                    <a:pt x="54610" y="85090"/>
                  </a:moveTo>
                  <a:lnTo>
                    <a:pt x="0" y="85090"/>
                  </a:lnTo>
                  <a:lnTo>
                    <a:pt x="0" y="87630"/>
                  </a:lnTo>
                  <a:lnTo>
                    <a:pt x="54610" y="87630"/>
                  </a:lnTo>
                  <a:lnTo>
                    <a:pt x="54610" y="85090"/>
                  </a:lnTo>
                  <a:close/>
                </a:path>
                <a:path w="54610" h="899160">
                  <a:moveTo>
                    <a:pt x="54610" y="87630"/>
                  </a:moveTo>
                  <a:lnTo>
                    <a:pt x="0" y="87630"/>
                  </a:lnTo>
                  <a:lnTo>
                    <a:pt x="0" y="91440"/>
                  </a:lnTo>
                  <a:lnTo>
                    <a:pt x="54610" y="91440"/>
                  </a:lnTo>
                  <a:lnTo>
                    <a:pt x="54610" y="87630"/>
                  </a:lnTo>
                  <a:close/>
                </a:path>
                <a:path w="54610" h="899160">
                  <a:moveTo>
                    <a:pt x="54610" y="91440"/>
                  </a:moveTo>
                  <a:lnTo>
                    <a:pt x="0" y="91440"/>
                  </a:lnTo>
                  <a:lnTo>
                    <a:pt x="0" y="97790"/>
                  </a:lnTo>
                  <a:lnTo>
                    <a:pt x="54610" y="97790"/>
                  </a:lnTo>
                  <a:lnTo>
                    <a:pt x="54610" y="91440"/>
                  </a:lnTo>
                  <a:close/>
                </a:path>
                <a:path w="54610" h="899160">
                  <a:moveTo>
                    <a:pt x="54610" y="97790"/>
                  </a:moveTo>
                  <a:lnTo>
                    <a:pt x="0" y="97790"/>
                  </a:lnTo>
                  <a:lnTo>
                    <a:pt x="0" y="104140"/>
                  </a:lnTo>
                  <a:lnTo>
                    <a:pt x="54610" y="104140"/>
                  </a:lnTo>
                  <a:lnTo>
                    <a:pt x="54610" y="97790"/>
                  </a:lnTo>
                  <a:close/>
                </a:path>
                <a:path w="54610" h="899160">
                  <a:moveTo>
                    <a:pt x="54610" y="104140"/>
                  </a:moveTo>
                  <a:lnTo>
                    <a:pt x="0" y="104140"/>
                  </a:lnTo>
                  <a:lnTo>
                    <a:pt x="0" y="106680"/>
                  </a:lnTo>
                  <a:lnTo>
                    <a:pt x="54610" y="106680"/>
                  </a:lnTo>
                  <a:lnTo>
                    <a:pt x="54610" y="104140"/>
                  </a:lnTo>
                  <a:close/>
                </a:path>
                <a:path w="54610" h="899160">
                  <a:moveTo>
                    <a:pt x="54610" y="106680"/>
                  </a:moveTo>
                  <a:lnTo>
                    <a:pt x="0" y="106680"/>
                  </a:lnTo>
                  <a:lnTo>
                    <a:pt x="0" y="113030"/>
                  </a:lnTo>
                  <a:lnTo>
                    <a:pt x="54610" y="113030"/>
                  </a:lnTo>
                  <a:lnTo>
                    <a:pt x="54610" y="106680"/>
                  </a:lnTo>
                  <a:close/>
                </a:path>
                <a:path w="54610" h="899160">
                  <a:moveTo>
                    <a:pt x="54610" y="113030"/>
                  </a:moveTo>
                  <a:lnTo>
                    <a:pt x="0" y="113030"/>
                  </a:lnTo>
                  <a:lnTo>
                    <a:pt x="0" y="123190"/>
                  </a:lnTo>
                  <a:lnTo>
                    <a:pt x="54610" y="123190"/>
                  </a:lnTo>
                  <a:lnTo>
                    <a:pt x="54610" y="113030"/>
                  </a:lnTo>
                  <a:close/>
                </a:path>
                <a:path w="54610" h="899160">
                  <a:moveTo>
                    <a:pt x="54610" y="123190"/>
                  </a:moveTo>
                  <a:lnTo>
                    <a:pt x="0" y="123190"/>
                  </a:lnTo>
                  <a:lnTo>
                    <a:pt x="0" y="125730"/>
                  </a:lnTo>
                  <a:lnTo>
                    <a:pt x="54610" y="125730"/>
                  </a:lnTo>
                  <a:lnTo>
                    <a:pt x="54610" y="123190"/>
                  </a:lnTo>
                  <a:close/>
                </a:path>
                <a:path w="54610" h="899160">
                  <a:moveTo>
                    <a:pt x="54610" y="125730"/>
                  </a:moveTo>
                  <a:lnTo>
                    <a:pt x="0" y="125730"/>
                  </a:lnTo>
                  <a:lnTo>
                    <a:pt x="0" y="129540"/>
                  </a:lnTo>
                  <a:lnTo>
                    <a:pt x="54610" y="129540"/>
                  </a:lnTo>
                  <a:lnTo>
                    <a:pt x="54610" y="125730"/>
                  </a:lnTo>
                  <a:close/>
                </a:path>
                <a:path w="54610" h="899160">
                  <a:moveTo>
                    <a:pt x="54610" y="129540"/>
                  </a:moveTo>
                  <a:lnTo>
                    <a:pt x="0" y="129540"/>
                  </a:lnTo>
                  <a:lnTo>
                    <a:pt x="0" y="138430"/>
                  </a:lnTo>
                  <a:lnTo>
                    <a:pt x="54610" y="138430"/>
                  </a:lnTo>
                  <a:lnTo>
                    <a:pt x="54610" y="129540"/>
                  </a:lnTo>
                  <a:close/>
                </a:path>
                <a:path w="54610" h="899160">
                  <a:moveTo>
                    <a:pt x="54610" y="138430"/>
                  </a:moveTo>
                  <a:lnTo>
                    <a:pt x="0" y="138430"/>
                  </a:lnTo>
                  <a:lnTo>
                    <a:pt x="0" y="142240"/>
                  </a:lnTo>
                  <a:lnTo>
                    <a:pt x="54610" y="142240"/>
                  </a:lnTo>
                  <a:lnTo>
                    <a:pt x="54610" y="138430"/>
                  </a:lnTo>
                  <a:close/>
                </a:path>
                <a:path w="54610" h="899160">
                  <a:moveTo>
                    <a:pt x="54610" y="142240"/>
                  </a:moveTo>
                  <a:lnTo>
                    <a:pt x="0" y="142240"/>
                  </a:lnTo>
                  <a:lnTo>
                    <a:pt x="0" y="144780"/>
                  </a:lnTo>
                  <a:lnTo>
                    <a:pt x="54610" y="144780"/>
                  </a:lnTo>
                  <a:lnTo>
                    <a:pt x="54610" y="142240"/>
                  </a:lnTo>
                  <a:close/>
                </a:path>
                <a:path w="54610" h="899160">
                  <a:moveTo>
                    <a:pt x="54610" y="144780"/>
                  </a:moveTo>
                  <a:lnTo>
                    <a:pt x="0" y="144780"/>
                  </a:lnTo>
                  <a:lnTo>
                    <a:pt x="0" y="154940"/>
                  </a:lnTo>
                  <a:lnTo>
                    <a:pt x="54610" y="154940"/>
                  </a:lnTo>
                  <a:lnTo>
                    <a:pt x="54610" y="144780"/>
                  </a:lnTo>
                  <a:close/>
                </a:path>
                <a:path w="54610" h="899160">
                  <a:moveTo>
                    <a:pt x="54610" y="154940"/>
                  </a:moveTo>
                  <a:lnTo>
                    <a:pt x="0" y="154940"/>
                  </a:lnTo>
                  <a:lnTo>
                    <a:pt x="0" y="157480"/>
                  </a:lnTo>
                  <a:lnTo>
                    <a:pt x="54610" y="157480"/>
                  </a:lnTo>
                  <a:lnTo>
                    <a:pt x="54610" y="154940"/>
                  </a:lnTo>
                  <a:close/>
                </a:path>
                <a:path w="54610" h="899160">
                  <a:moveTo>
                    <a:pt x="54610" y="157480"/>
                  </a:moveTo>
                  <a:lnTo>
                    <a:pt x="0" y="157480"/>
                  </a:lnTo>
                  <a:lnTo>
                    <a:pt x="0" y="161290"/>
                  </a:lnTo>
                  <a:lnTo>
                    <a:pt x="54610" y="161290"/>
                  </a:lnTo>
                  <a:lnTo>
                    <a:pt x="54610" y="157480"/>
                  </a:lnTo>
                  <a:close/>
                </a:path>
                <a:path w="54610" h="899160">
                  <a:moveTo>
                    <a:pt x="54610" y="161290"/>
                  </a:moveTo>
                  <a:lnTo>
                    <a:pt x="0" y="161290"/>
                  </a:lnTo>
                  <a:lnTo>
                    <a:pt x="0" y="163830"/>
                  </a:lnTo>
                  <a:lnTo>
                    <a:pt x="54610" y="163830"/>
                  </a:lnTo>
                  <a:lnTo>
                    <a:pt x="54610" y="161290"/>
                  </a:lnTo>
                  <a:close/>
                </a:path>
                <a:path w="54610" h="899160">
                  <a:moveTo>
                    <a:pt x="54610" y="163830"/>
                  </a:moveTo>
                  <a:lnTo>
                    <a:pt x="0" y="163830"/>
                  </a:lnTo>
                  <a:lnTo>
                    <a:pt x="0" y="167640"/>
                  </a:lnTo>
                  <a:lnTo>
                    <a:pt x="54610" y="167640"/>
                  </a:lnTo>
                  <a:lnTo>
                    <a:pt x="54610" y="163830"/>
                  </a:lnTo>
                  <a:close/>
                </a:path>
                <a:path w="54610" h="899160">
                  <a:moveTo>
                    <a:pt x="54610" y="167640"/>
                  </a:moveTo>
                  <a:lnTo>
                    <a:pt x="0" y="167640"/>
                  </a:lnTo>
                  <a:lnTo>
                    <a:pt x="0" y="170180"/>
                  </a:lnTo>
                  <a:lnTo>
                    <a:pt x="54610" y="170180"/>
                  </a:lnTo>
                  <a:lnTo>
                    <a:pt x="54610" y="167640"/>
                  </a:lnTo>
                  <a:close/>
                </a:path>
                <a:path w="54610" h="899160">
                  <a:moveTo>
                    <a:pt x="54610" y="170180"/>
                  </a:moveTo>
                  <a:lnTo>
                    <a:pt x="0" y="170180"/>
                  </a:lnTo>
                  <a:lnTo>
                    <a:pt x="0" y="173990"/>
                  </a:lnTo>
                  <a:lnTo>
                    <a:pt x="54610" y="173990"/>
                  </a:lnTo>
                  <a:lnTo>
                    <a:pt x="54610" y="170180"/>
                  </a:lnTo>
                  <a:close/>
                </a:path>
                <a:path w="54610" h="899160">
                  <a:moveTo>
                    <a:pt x="54610" y="173990"/>
                  </a:moveTo>
                  <a:lnTo>
                    <a:pt x="0" y="173990"/>
                  </a:lnTo>
                  <a:lnTo>
                    <a:pt x="0" y="180340"/>
                  </a:lnTo>
                  <a:lnTo>
                    <a:pt x="54610" y="180340"/>
                  </a:lnTo>
                  <a:lnTo>
                    <a:pt x="54610" y="173990"/>
                  </a:lnTo>
                  <a:close/>
                </a:path>
                <a:path w="54610" h="899160">
                  <a:moveTo>
                    <a:pt x="54610" y="180340"/>
                  </a:moveTo>
                  <a:lnTo>
                    <a:pt x="0" y="180340"/>
                  </a:lnTo>
                  <a:lnTo>
                    <a:pt x="0" y="182880"/>
                  </a:lnTo>
                  <a:lnTo>
                    <a:pt x="54610" y="182880"/>
                  </a:lnTo>
                  <a:lnTo>
                    <a:pt x="54610" y="180340"/>
                  </a:lnTo>
                  <a:close/>
                </a:path>
                <a:path w="54610" h="899160">
                  <a:moveTo>
                    <a:pt x="54610" y="182880"/>
                  </a:moveTo>
                  <a:lnTo>
                    <a:pt x="0" y="182880"/>
                  </a:lnTo>
                  <a:lnTo>
                    <a:pt x="0" y="186690"/>
                  </a:lnTo>
                  <a:lnTo>
                    <a:pt x="54610" y="186690"/>
                  </a:lnTo>
                  <a:lnTo>
                    <a:pt x="54610" y="182880"/>
                  </a:lnTo>
                  <a:close/>
                </a:path>
                <a:path w="54610" h="899160">
                  <a:moveTo>
                    <a:pt x="54610" y="186690"/>
                  </a:moveTo>
                  <a:lnTo>
                    <a:pt x="0" y="186690"/>
                  </a:lnTo>
                  <a:lnTo>
                    <a:pt x="0" y="195580"/>
                  </a:lnTo>
                  <a:lnTo>
                    <a:pt x="54610" y="195580"/>
                  </a:lnTo>
                  <a:lnTo>
                    <a:pt x="54610" y="186690"/>
                  </a:lnTo>
                  <a:close/>
                </a:path>
                <a:path w="54610" h="899160">
                  <a:moveTo>
                    <a:pt x="54610" y="195580"/>
                  </a:moveTo>
                  <a:lnTo>
                    <a:pt x="0" y="195580"/>
                  </a:lnTo>
                  <a:lnTo>
                    <a:pt x="0" y="199390"/>
                  </a:lnTo>
                  <a:lnTo>
                    <a:pt x="54610" y="199390"/>
                  </a:lnTo>
                  <a:lnTo>
                    <a:pt x="54610" y="195580"/>
                  </a:lnTo>
                  <a:close/>
                </a:path>
                <a:path w="54610" h="899160">
                  <a:moveTo>
                    <a:pt x="54610" y="199390"/>
                  </a:moveTo>
                  <a:lnTo>
                    <a:pt x="0" y="199390"/>
                  </a:lnTo>
                  <a:lnTo>
                    <a:pt x="0" y="201930"/>
                  </a:lnTo>
                  <a:lnTo>
                    <a:pt x="54610" y="201930"/>
                  </a:lnTo>
                  <a:lnTo>
                    <a:pt x="54610" y="199390"/>
                  </a:lnTo>
                  <a:close/>
                </a:path>
                <a:path w="54610" h="899160">
                  <a:moveTo>
                    <a:pt x="54610" y="201930"/>
                  </a:moveTo>
                  <a:lnTo>
                    <a:pt x="0" y="201930"/>
                  </a:lnTo>
                  <a:lnTo>
                    <a:pt x="0" y="205740"/>
                  </a:lnTo>
                  <a:lnTo>
                    <a:pt x="54610" y="205740"/>
                  </a:lnTo>
                  <a:lnTo>
                    <a:pt x="54610" y="201930"/>
                  </a:lnTo>
                  <a:close/>
                </a:path>
                <a:path w="54610" h="899160">
                  <a:moveTo>
                    <a:pt x="54610" y="205740"/>
                  </a:moveTo>
                  <a:lnTo>
                    <a:pt x="0" y="205740"/>
                  </a:lnTo>
                  <a:lnTo>
                    <a:pt x="0" y="208280"/>
                  </a:lnTo>
                  <a:lnTo>
                    <a:pt x="54610" y="208280"/>
                  </a:lnTo>
                  <a:lnTo>
                    <a:pt x="54610" y="205740"/>
                  </a:lnTo>
                  <a:close/>
                </a:path>
                <a:path w="54610" h="899160">
                  <a:moveTo>
                    <a:pt x="54610" y="208280"/>
                  </a:moveTo>
                  <a:lnTo>
                    <a:pt x="0" y="208280"/>
                  </a:lnTo>
                  <a:lnTo>
                    <a:pt x="0" y="214630"/>
                  </a:lnTo>
                  <a:lnTo>
                    <a:pt x="54610" y="214630"/>
                  </a:lnTo>
                  <a:lnTo>
                    <a:pt x="54610" y="208280"/>
                  </a:lnTo>
                  <a:close/>
                </a:path>
                <a:path w="54610" h="899160">
                  <a:moveTo>
                    <a:pt x="54610" y="214630"/>
                  </a:moveTo>
                  <a:lnTo>
                    <a:pt x="0" y="214630"/>
                  </a:lnTo>
                  <a:lnTo>
                    <a:pt x="0" y="220980"/>
                  </a:lnTo>
                  <a:lnTo>
                    <a:pt x="54610" y="220980"/>
                  </a:lnTo>
                  <a:lnTo>
                    <a:pt x="54610" y="214630"/>
                  </a:lnTo>
                  <a:close/>
                </a:path>
                <a:path w="54610" h="899160">
                  <a:moveTo>
                    <a:pt x="54610" y="220980"/>
                  </a:moveTo>
                  <a:lnTo>
                    <a:pt x="0" y="220980"/>
                  </a:lnTo>
                  <a:lnTo>
                    <a:pt x="0" y="224790"/>
                  </a:lnTo>
                  <a:lnTo>
                    <a:pt x="54610" y="224790"/>
                  </a:lnTo>
                  <a:lnTo>
                    <a:pt x="54610" y="220980"/>
                  </a:lnTo>
                  <a:close/>
                </a:path>
                <a:path w="54610" h="899160">
                  <a:moveTo>
                    <a:pt x="54610" y="224790"/>
                  </a:moveTo>
                  <a:lnTo>
                    <a:pt x="0" y="224790"/>
                  </a:lnTo>
                  <a:lnTo>
                    <a:pt x="0" y="227330"/>
                  </a:lnTo>
                  <a:lnTo>
                    <a:pt x="54610" y="227330"/>
                  </a:lnTo>
                  <a:lnTo>
                    <a:pt x="54610" y="224790"/>
                  </a:lnTo>
                  <a:close/>
                </a:path>
                <a:path w="54610" h="899160">
                  <a:moveTo>
                    <a:pt x="54610" y="227330"/>
                  </a:moveTo>
                  <a:lnTo>
                    <a:pt x="0" y="227330"/>
                  </a:lnTo>
                  <a:lnTo>
                    <a:pt x="0" y="231140"/>
                  </a:lnTo>
                  <a:lnTo>
                    <a:pt x="54610" y="231140"/>
                  </a:lnTo>
                  <a:lnTo>
                    <a:pt x="54610" y="227330"/>
                  </a:lnTo>
                  <a:close/>
                </a:path>
                <a:path w="54610" h="899160">
                  <a:moveTo>
                    <a:pt x="54610" y="231140"/>
                  </a:moveTo>
                  <a:lnTo>
                    <a:pt x="0" y="231140"/>
                  </a:lnTo>
                  <a:lnTo>
                    <a:pt x="0" y="233680"/>
                  </a:lnTo>
                  <a:lnTo>
                    <a:pt x="54610" y="233680"/>
                  </a:lnTo>
                  <a:lnTo>
                    <a:pt x="54610" y="231140"/>
                  </a:lnTo>
                  <a:close/>
                </a:path>
                <a:path w="54610" h="899160">
                  <a:moveTo>
                    <a:pt x="54610" y="233680"/>
                  </a:moveTo>
                  <a:lnTo>
                    <a:pt x="0" y="233680"/>
                  </a:lnTo>
                  <a:lnTo>
                    <a:pt x="0" y="237490"/>
                  </a:lnTo>
                  <a:lnTo>
                    <a:pt x="54610" y="237490"/>
                  </a:lnTo>
                  <a:lnTo>
                    <a:pt x="54610" y="233680"/>
                  </a:lnTo>
                  <a:close/>
                </a:path>
                <a:path w="54610" h="899160">
                  <a:moveTo>
                    <a:pt x="54610" y="237490"/>
                  </a:moveTo>
                  <a:lnTo>
                    <a:pt x="0" y="237490"/>
                  </a:lnTo>
                  <a:lnTo>
                    <a:pt x="0" y="240030"/>
                  </a:lnTo>
                  <a:lnTo>
                    <a:pt x="54610" y="240030"/>
                  </a:lnTo>
                  <a:lnTo>
                    <a:pt x="54610" y="237490"/>
                  </a:lnTo>
                  <a:close/>
                </a:path>
                <a:path w="54610" h="899160">
                  <a:moveTo>
                    <a:pt x="54610" y="240030"/>
                  </a:moveTo>
                  <a:lnTo>
                    <a:pt x="0" y="240030"/>
                  </a:lnTo>
                  <a:lnTo>
                    <a:pt x="0" y="243840"/>
                  </a:lnTo>
                  <a:lnTo>
                    <a:pt x="54610" y="243840"/>
                  </a:lnTo>
                  <a:lnTo>
                    <a:pt x="54610" y="240030"/>
                  </a:lnTo>
                  <a:close/>
                </a:path>
                <a:path w="54610" h="899160">
                  <a:moveTo>
                    <a:pt x="54610" y="243840"/>
                  </a:moveTo>
                  <a:lnTo>
                    <a:pt x="0" y="243840"/>
                  </a:lnTo>
                  <a:lnTo>
                    <a:pt x="0" y="246380"/>
                  </a:lnTo>
                  <a:lnTo>
                    <a:pt x="54610" y="246380"/>
                  </a:lnTo>
                  <a:lnTo>
                    <a:pt x="54610" y="243840"/>
                  </a:lnTo>
                  <a:close/>
                </a:path>
                <a:path w="54610" h="899160">
                  <a:moveTo>
                    <a:pt x="54610" y="246380"/>
                  </a:moveTo>
                  <a:lnTo>
                    <a:pt x="0" y="246380"/>
                  </a:lnTo>
                  <a:lnTo>
                    <a:pt x="0" y="256540"/>
                  </a:lnTo>
                  <a:lnTo>
                    <a:pt x="54610" y="256540"/>
                  </a:lnTo>
                  <a:lnTo>
                    <a:pt x="54610" y="246380"/>
                  </a:lnTo>
                  <a:close/>
                </a:path>
                <a:path w="54610" h="899160">
                  <a:moveTo>
                    <a:pt x="54610" y="256540"/>
                  </a:moveTo>
                  <a:lnTo>
                    <a:pt x="0" y="256540"/>
                  </a:lnTo>
                  <a:lnTo>
                    <a:pt x="0" y="259080"/>
                  </a:lnTo>
                  <a:lnTo>
                    <a:pt x="54610" y="259080"/>
                  </a:lnTo>
                  <a:lnTo>
                    <a:pt x="54610" y="256540"/>
                  </a:lnTo>
                  <a:close/>
                </a:path>
                <a:path w="54610" h="899160">
                  <a:moveTo>
                    <a:pt x="54610" y="259080"/>
                  </a:moveTo>
                  <a:lnTo>
                    <a:pt x="0" y="259080"/>
                  </a:lnTo>
                  <a:lnTo>
                    <a:pt x="0" y="262890"/>
                  </a:lnTo>
                  <a:lnTo>
                    <a:pt x="54610" y="262890"/>
                  </a:lnTo>
                  <a:lnTo>
                    <a:pt x="54610" y="259080"/>
                  </a:lnTo>
                  <a:close/>
                </a:path>
                <a:path w="54610" h="899160">
                  <a:moveTo>
                    <a:pt x="54610" y="262890"/>
                  </a:moveTo>
                  <a:lnTo>
                    <a:pt x="0" y="262890"/>
                  </a:lnTo>
                  <a:lnTo>
                    <a:pt x="0" y="265430"/>
                  </a:lnTo>
                  <a:lnTo>
                    <a:pt x="54610" y="265430"/>
                  </a:lnTo>
                  <a:lnTo>
                    <a:pt x="54610" y="262890"/>
                  </a:lnTo>
                  <a:close/>
                </a:path>
                <a:path w="54610" h="899160">
                  <a:moveTo>
                    <a:pt x="54610" y="265430"/>
                  </a:moveTo>
                  <a:lnTo>
                    <a:pt x="0" y="265430"/>
                  </a:lnTo>
                  <a:lnTo>
                    <a:pt x="0" y="275590"/>
                  </a:lnTo>
                  <a:lnTo>
                    <a:pt x="54610" y="275590"/>
                  </a:lnTo>
                  <a:lnTo>
                    <a:pt x="54610" y="265430"/>
                  </a:lnTo>
                  <a:close/>
                </a:path>
                <a:path w="54610" h="899160">
                  <a:moveTo>
                    <a:pt x="54610" y="275590"/>
                  </a:moveTo>
                  <a:lnTo>
                    <a:pt x="0" y="275590"/>
                  </a:lnTo>
                  <a:lnTo>
                    <a:pt x="0" y="278130"/>
                  </a:lnTo>
                  <a:lnTo>
                    <a:pt x="54610" y="278130"/>
                  </a:lnTo>
                  <a:lnTo>
                    <a:pt x="54610" y="275590"/>
                  </a:lnTo>
                  <a:close/>
                </a:path>
                <a:path w="54610" h="899160">
                  <a:moveTo>
                    <a:pt x="54610" y="278130"/>
                  </a:moveTo>
                  <a:lnTo>
                    <a:pt x="0" y="278130"/>
                  </a:lnTo>
                  <a:lnTo>
                    <a:pt x="0" y="284480"/>
                  </a:lnTo>
                  <a:lnTo>
                    <a:pt x="54610" y="284480"/>
                  </a:lnTo>
                  <a:lnTo>
                    <a:pt x="54610" y="278130"/>
                  </a:lnTo>
                  <a:close/>
                </a:path>
                <a:path w="54610" h="899160">
                  <a:moveTo>
                    <a:pt x="54610" y="284480"/>
                  </a:moveTo>
                  <a:lnTo>
                    <a:pt x="0" y="284480"/>
                  </a:lnTo>
                  <a:lnTo>
                    <a:pt x="0" y="288290"/>
                  </a:lnTo>
                  <a:lnTo>
                    <a:pt x="54610" y="288290"/>
                  </a:lnTo>
                  <a:lnTo>
                    <a:pt x="54610" y="284480"/>
                  </a:lnTo>
                  <a:close/>
                </a:path>
                <a:path w="54610" h="899160">
                  <a:moveTo>
                    <a:pt x="54610" y="288290"/>
                  </a:moveTo>
                  <a:lnTo>
                    <a:pt x="0" y="288290"/>
                  </a:lnTo>
                  <a:lnTo>
                    <a:pt x="0" y="297180"/>
                  </a:lnTo>
                  <a:lnTo>
                    <a:pt x="54610" y="297180"/>
                  </a:lnTo>
                  <a:lnTo>
                    <a:pt x="54610" y="288290"/>
                  </a:lnTo>
                  <a:close/>
                </a:path>
                <a:path w="54610" h="899160">
                  <a:moveTo>
                    <a:pt x="54610" y="297180"/>
                  </a:moveTo>
                  <a:lnTo>
                    <a:pt x="0" y="297180"/>
                  </a:lnTo>
                  <a:lnTo>
                    <a:pt x="0" y="303530"/>
                  </a:lnTo>
                  <a:lnTo>
                    <a:pt x="54610" y="303530"/>
                  </a:lnTo>
                  <a:lnTo>
                    <a:pt x="54610" y="297180"/>
                  </a:lnTo>
                  <a:close/>
                </a:path>
                <a:path w="54610" h="899160">
                  <a:moveTo>
                    <a:pt x="54610" y="303530"/>
                  </a:moveTo>
                  <a:lnTo>
                    <a:pt x="0" y="303530"/>
                  </a:lnTo>
                  <a:lnTo>
                    <a:pt x="0" y="307340"/>
                  </a:lnTo>
                  <a:lnTo>
                    <a:pt x="54610" y="307340"/>
                  </a:lnTo>
                  <a:lnTo>
                    <a:pt x="54610" y="303530"/>
                  </a:lnTo>
                  <a:close/>
                </a:path>
                <a:path w="54610" h="899160">
                  <a:moveTo>
                    <a:pt x="54610" y="307340"/>
                  </a:moveTo>
                  <a:lnTo>
                    <a:pt x="0" y="307340"/>
                  </a:lnTo>
                  <a:lnTo>
                    <a:pt x="0" y="309880"/>
                  </a:lnTo>
                  <a:lnTo>
                    <a:pt x="54610" y="309880"/>
                  </a:lnTo>
                  <a:lnTo>
                    <a:pt x="54610" y="307340"/>
                  </a:lnTo>
                  <a:close/>
                </a:path>
                <a:path w="54610" h="899160">
                  <a:moveTo>
                    <a:pt x="54610" y="309880"/>
                  </a:moveTo>
                  <a:lnTo>
                    <a:pt x="0" y="309880"/>
                  </a:lnTo>
                  <a:lnTo>
                    <a:pt x="0" y="316230"/>
                  </a:lnTo>
                  <a:lnTo>
                    <a:pt x="54610" y="316230"/>
                  </a:lnTo>
                  <a:lnTo>
                    <a:pt x="54610" y="309880"/>
                  </a:lnTo>
                  <a:close/>
                </a:path>
                <a:path w="54610" h="899160">
                  <a:moveTo>
                    <a:pt x="54610" y="316230"/>
                  </a:moveTo>
                  <a:lnTo>
                    <a:pt x="0" y="316230"/>
                  </a:lnTo>
                  <a:lnTo>
                    <a:pt x="0" y="320040"/>
                  </a:lnTo>
                  <a:lnTo>
                    <a:pt x="54610" y="320040"/>
                  </a:lnTo>
                  <a:lnTo>
                    <a:pt x="54610" y="316230"/>
                  </a:lnTo>
                  <a:close/>
                </a:path>
                <a:path w="54610" h="899160">
                  <a:moveTo>
                    <a:pt x="54610" y="320040"/>
                  </a:moveTo>
                  <a:lnTo>
                    <a:pt x="0" y="320040"/>
                  </a:lnTo>
                  <a:lnTo>
                    <a:pt x="0" y="322580"/>
                  </a:lnTo>
                  <a:lnTo>
                    <a:pt x="54610" y="322580"/>
                  </a:lnTo>
                  <a:lnTo>
                    <a:pt x="54610" y="320040"/>
                  </a:lnTo>
                  <a:close/>
                </a:path>
                <a:path w="54610" h="899160">
                  <a:moveTo>
                    <a:pt x="54610" y="322580"/>
                  </a:moveTo>
                  <a:lnTo>
                    <a:pt x="0" y="322580"/>
                  </a:lnTo>
                  <a:lnTo>
                    <a:pt x="0" y="326390"/>
                  </a:lnTo>
                  <a:lnTo>
                    <a:pt x="54610" y="326390"/>
                  </a:lnTo>
                  <a:lnTo>
                    <a:pt x="54610" y="322580"/>
                  </a:lnTo>
                  <a:close/>
                </a:path>
                <a:path w="54610" h="899160">
                  <a:moveTo>
                    <a:pt x="54610" y="326390"/>
                  </a:moveTo>
                  <a:lnTo>
                    <a:pt x="0" y="326390"/>
                  </a:lnTo>
                  <a:lnTo>
                    <a:pt x="0" y="328930"/>
                  </a:lnTo>
                  <a:lnTo>
                    <a:pt x="54610" y="328930"/>
                  </a:lnTo>
                  <a:lnTo>
                    <a:pt x="54610" y="326390"/>
                  </a:lnTo>
                  <a:close/>
                </a:path>
                <a:path w="54610" h="899160">
                  <a:moveTo>
                    <a:pt x="54610" y="328930"/>
                  </a:moveTo>
                  <a:lnTo>
                    <a:pt x="0" y="328930"/>
                  </a:lnTo>
                  <a:lnTo>
                    <a:pt x="0" y="341630"/>
                  </a:lnTo>
                  <a:lnTo>
                    <a:pt x="54610" y="341630"/>
                  </a:lnTo>
                  <a:lnTo>
                    <a:pt x="54610" y="328930"/>
                  </a:lnTo>
                  <a:close/>
                </a:path>
                <a:path w="54610" h="899160">
                  <a:moveTo>
                    <a:pt x="54610" y="341630"/>
                  </a:moveTo>
                  <a:lnTo>
                    <a:pt x="0" y="341630"/>
                  </a:lnTo>
                  <a:lnTo>
                    <a:pt x="0" y="351790"/>
                  </a:lnTo>
                  <a:lnTo>
                    <a:pt x="54610" y="351790"/>
                  </a:lnTo>
                  <a:lnTo>
                    <a:pt x="54610" y="341630"/>
                  </a:lnTo>
                  <a:close/>
                </a:path>
                <a:path w="54610" h="899160">
                  <a:moveTo>
                    <a:pt x="54610" y="351790"/>
                  </a:moveTo>
                  <a:lnTo>
                    <a:pt x="0" y="351790"/>
                  </a:lnTo>
                  <a:lnTo>
                    <a:pt x="0" y="354330"/>
                  </a:lnTo>
                  <a:lnTo>
                    <a:pt x="54610" y="354330"/>
                  </a:lnTo>
                  <a:lnTo>
                    <a:pt x="54610" y="351790"/>
                  </a:lnTo>
                  <a:close/>
                </a:path>
                <a:path w="54610" h="899160">
                  <a:moveTo>
                    <a:pt x="54610" y="354330"/>
                  </a:moveTo>
                  <a:lnTo>
                    <a:pt x="0" y="354330"/>
                  </a:lnTo>
                  <a:lnTo>
                    <a:pt x="0" y="364490"/>
                  </a:lnTo>
                  <a:lnTo>
                    <a:pt x="54610" y="364490"/>
                  </a:lnTo>
                  <a:lnTo>
                    <a:pt x="54610" y="354330"/>
                  </a:lnTo>
                  <a:close/>
                </a:path>
                <a:path w="54610" h="899160">
                  <a:moveTo>
                    <a:pt x="54610" y="364490"/>
                  </a:moveTo>
                  <a:lnTo>
                    <a:pt x="0" y="364490"/>
                  </a:lnTo>
                  <a:lnTo>
                    <a:pt x="0" y="377190"/>
                  </a:lnTo>
                  <a:lnTo>
                    <a:pt x="54610" y="377190"/>
                  </a:lnTo>
                  <a:lnTo>
                    <a:pt x="54610" y="364490"/>
                  </a:lnTo>
                  <a:close/>
                </a:path>
                <a:path w="54610" h="899160">
                  <a:moveTo>
                    <a:pt x="54610" y="377190"/>
                  </a:moveTo>
                  <a:lnTo>
                    <a:pt x="0" y="377190"/>
                  </a:lnTo>
                  <a:lnTo>
                    <a:pt x="0" y="379730"/>
                  </a:lnTo>
                  <a:lnTo>
                    <a:pt x="54610" y="379730"/>
                  </a:lnTo>
                  <a:lnTo>
                    <a:pt x="54610" y="377190"/>
                  </a:lnTo>
                  <a:close/>
                </a:path>
                <a:path w="54610" h="899160">
                  <a:moveTo>
                    <a:pt x="54610" y="379730"/>
                  </a:moveTo>
                  <a:lnTo>
                    <a:pt x="0" y="379730"/>
                  </a:lnTo>
                  <a:lnTo>
                    <a:pt x="0" y="386080"/>
                  </a:lnTo>
                  <a:lnTo>
                    <a:pt x="54610" y="386080"/>
                  </a:lnTo>
                  <a:lnTo>
                    <a:pt x="54610" y="379730"/>
                  </a:lnTo>
                  <a:close/>
                </a:path>
                <a:path w="54610" h="899160">
                  <a:moveTo>
                    <a:pt x="54610" y="386080"/>
                  </a:moveTo>
                  <a:lnTo>
                    <a:pt x="0" y="386080"/>
                  </a:lnTo>
                  <a:lnTo>
                    <a:pt x="0" y="392430"/>
                  </a:lnTo>
                  <a:lnTo>
                    <a:pt x="54610" y="392430"/>
                  </a:lnTo>
                  <a:lnTo>
                    <a:pt x="54610" y="386080"/>
                  </a:lnTo>
                  <a:close/>
                </a:path>
                <a:path w="54610" h="899160">
                  <a:moveTo>
                    <a:pt x="54610" y="392430"/>
                  </a:moveTo>
                  <a:lnTo>
                    <a:pt x="0" y="392430"/>
                  </a:lnTo>
                  <a:lnTo>
                    <a:pt x="0" y="396240"/>
                  </a:lnTo>
                  <a:lnTo>
                    <a:pt x="54610" y="396240"/>
                  </a:lnTo>
                  <a:lnTo>
                    <a:pt x="54610" y="392430"/>
                  </a:lnTo>
                  <a:close/>
                </a:path>
                <a:path w="54610" h="899160">
                  <a:moveTo>
                    <a:pt x="54610" y="396240"/>
                  </a:moveTo>
                  <a:lnTo>
                    <a:pt x="0" y="396240"/>
                  </a:lnTo>
                  <a:lnTo>
                    <a:pt x="0" y="405130"/>
                  </a:lnTo>
                  <a:lnTo>
                    <a:pt x="54610" y="405130"/>
                  </a:lnTo>
                  <a:lnTo>
                    <a:pt x="54610" y="396240"/>
                  </a:lnTo>
                  <a:close/>
                </a:path>
                <a:path w="54610" h="899160">
                  <a:moveTo>
                    <a:pt x="54610" y="405130"/>
                  </a:moveTo>
                  <a:lnTo>
                    <a:pt x="0" y="405130"/>
                  </a:lnTo>
                  <a:lnTo>
                    <a:pt x="0" y="408940"/>
                  </a:lnTo>
                  <a:lnTo>
                    <a:pt x="54610" y="408940"/>
                  </a:lnTo>
                  <a:lnTo>
                    <a:pt x="54610" y="405130"/>
                  </a:lnTo>
                  <a:close/>
                </a:path>
                <a:path w="54610" h="899160">
                  <a:moveTo>
                    <a:pt x="54610" y="408940"/>
                  </a:moveTo>
                  <a:lnTo>
                    <a:pt x="0" y="408940"/>
                  </a:lnTo>
                  <a:lnTo>
                    <a:pt x="0" y="411480"/>
                  </a:lnTo>
                  <a:lnTo>
                    <a:pt x="54610" y="411480"/>
                  </a:lnTo>
                  <a:lnTo>
                    <a:pt x="54610" y="408940"/>
                  </a:lnTo>
                  <a:close/>
                </a:path>
                <a:path w="54610" h="899160">
                  <a:moveTo>
                    <a:pt x="54610" y="411480"/>
                  </a:moveTo>
                  <a:lnTo>
                    <a:pt x="0" y="411480"/>
                  </a:lnTo>
                  <a:lnTo>
                    <a:pt x="0" y="415290"/>
                  </a:lnTo>
                  <a:lnTo>
                    <a:pt x="54610" y="415290"/>
                  </a:lnTo>
                  <a:lnTo>
                    <a:pt x="54610" y="411480"/>
                  </a:lnTo>
                  <a:close/>
                </a:path>
                <a:path w="54610" h="899160">
                  <a:moveTo>
                    <a:pt x="54610" y="415290"/>
                  </a:moveTo>
                  <a:lnTo>
                    <a:pt x="0" y="415290"/>
                  </a:lnTo>
                  <a:lnTo>
                    <a:pt x="0" y="417830"/>
                  </a:lnTo>
                  <a:lnTo>
                    <a:pt x="54610" y="417830"/>
                  </a:lnTo>
                  <a:lnTo>
                    <a:pt x="54610" y="415290"/>
                  </a:lnTo>
                  <a:close/>
                </a:path>
                <a:path w="54610" h="899160">
                  <a:moveTo>
                    <a:pt x="54610" y="417830"/>
                  </a:moveTo>
                  <a:lnTo>
                    <a:pt x="0" y="417830"/>
                  </a:lnTo>
                  <a:lnTo>
                    <a:pt x="0" y="424180"/>
                  </a:lnTo>
                  <a:lnTo>
                    <a:pt x="54610" y="424180"/>
                  </a:lnTo>
                  <a:lnTo>
                    <a:pt x="54610" y="417830"/>
                  </a:lnTo>
                  <a:close/>
                </a:path>
                <a:path w="54610" h="899160">
                  <a:moveTo>
                    <a:pt x="54610" y="424180"/>
                  </a:moveTo>
                  <a:lnTo>
                    <a:pt x="0" y="424180"/>
                  </a:lnTo>
                  <a:lnTo>
                    <a:pt x="0" y="427990"/>
                  </a:lnTo>
                  <a:lnTo>
                    <a:pt x="54610" y="427990"/>
                  </a:lnTo>
                  <a:lnTo>
                    <a:pt x="54610" y="424180"/>
                  </a:lnTo>
                  <a:close/>
                </a:path>
                <a:path w="54610" h="899160">
                  <a:moveTo>
                    <a:pt x="54610" y="427990"/>
                  </a:moveTo>
                  <a:lnTo>
                    <a:pt x="0" y="427990"/>
                  </a:lnTo>
                  <a:lnTo>
                    <a:pt x="0" y="430530"/>
                  </a:lnTo>
                  <a:lnTo>
                    <a:pt x="54610" y="430530"/>
                  </a:lnTo>
                  <a:lnTo>
                    <a:pt x="54610" y="427990"/>
                  </a:lnTo>
                  <a:close/>
                </a:path>
                <a:path w="54610" h="899160">
                  <a:moveTo>
                    <a:pt x="54610" y="430530"/>
                  </a:moveTo>
                  <a:lnTo>
                    <a:pt x="0" y="430530"/>
                  </a:lnTo>
                  <a:lnTo>
                    <a:pt x="0" y="436880"/>
                  </a:lnTo>
                  <a:lnTo>
                    <a:pt x="54610" y="436880"/>
                  </a:lnTo>
                  <a:lnTo>
                    <a:pt x="54610" y="430530"/>
                  </a:lnTo>
                  <a:close/>
                </a:path>
                <a:path w="54610" h="899160">
                  <a:moveTo>
                    <a:pt x="54610" y="436880"/>
                  </a:moveTo>
                  <a:lnTo>
                    <a:pt x="0" y="436880"/>
                  </a:lnTo>
                  <a:lnTo>
                    <a:pt x="0" y="440690"/>
                  </a:lnTo>
                  <a:lnTo>
                    <a:pt x="54610" y="440690"/>
                  </a:lnTo>
                  <a:lnTo>
                    <a:pt x="54610" y="436880"/>
                  </a:lnTo>
                  <a:close/>
                </a:path>
                <a:path w="54610" h="899160">
                  <a:moveTo>
                    <a:pt x="54610" y="440690"/>
                  </a:moveTo>
                  <a:lnTo>
                    <a:pt x="0" y="440690"/>
                  </a:lnTo>
                  <a:lnTo>
                    <a:pt x="0" y="443230"/>
                  </a:lnTo>
                  <a:lnTo>
                    <a:pt x="54610" y="443230"/>
                  </a:lnTo>
                  <a:lnTo>
                    <a:pt x="54610" y="440690"/>
                  </a:lnTo>
                  <a:close/>
                </a:path>
                <a:path w="54610" h="899160">
                  <a:moveTo>
                    <a:pt x="54610" y="443230"/>
                  </a:moveTo>
                  <a:lnTo>
                    <a:pt x="0" y="443230"/>
                  </a:lnTo>
                  <a:lnTo>
                    <a:pt x="0" y="449580"/>
                  </a:lnTo>
                  <a:lnTo>
                    <a:pt x="54610" y="449580"/>
                  </a:lnTo>
                  <a:lnTo>
                    <a:pt x="54610" y="443230"/>
                  </a:lnTo>
                  <a:close/>
                </a:path>
                <a:path w="54610" h="899160">
                  <a:moveTo>
                    <a:pt x="54610" y="449580"/>
                  </a:moveTo>
                  <a:lnTo>
                    <a:pt x="0" y="449580"/>
                  </a:lnTo>
                  <a:lnTo>
                    <a:pt x="0" y="453390"/>
                  </a:lnTo>
                  <a:lnTo>
                    <a:pt x="54610" y="453390"/>
                  </a:lnTo>
                  <a:lnTo>
                    <a:pt x="54610" y="449580"/>
                  </a:lnTo>
                  <a:close/>
                </a:path>
                <a:path w="54610" h="899160">
                  <a:moveTo>
                    <a:pt x="54610" y="453390"/>
                  </a:moveTo>
                  <a:lnTo>
                    <a:pt x="0" y="453390"/>
                  </a:lnTo>
                  <a:lnTo>
                    <a:pt x="0" y="459740"/>
                  </a:lnTo>
                  <a:lnTo>
                    <a:pt x="54610" y="459740"/>
                  </a:lnTo>
                  <a:lnTo>
                    <a:pt x="54610" y="453390"/>
                  </a:lnTo>
                  <a:close/>
                </a:path>
                <a:path w="54610" h="899160">
                  <a:moveTo>
                    <a:pt x="54610" y="459740"/>
                  </a:moveTo>
                  <a:lnTo>
                    <a:pt x="0" y="459740"/>
                  </a:lnTo>
                  <a:lnTo>
                    <a:pt x="0" y="462280"/>
                  </a:lnTo>
                  <a:lnTo>
                    <a:pt x="54610" y="462280"/>
                  </a:lnTo>
                  <a:lnTo>
                    <a:pt x="54610" y="459740"/>
                  </a:lnTo>
                  <a:close/>
                </a:path>
                <a:path w="54610" h="899160">
                  <a:moveTo>
                    <a:pt x="54610" y="462280"/>
                  </a:moveTo>
                  <a:lnTo>
                    <a:pt x="0" y="462280"/>
                  </a:lnTo>
                  <a:lnTo>
                    <a:pt x="0" y="466090"/>
                  </a:lnTo>
                  <a:lnTo>
                    <a:pt x="54610" y="466090"/>
                  </a:lnTo>
                  <a:lnTo>
                    <a:pt x="54610" y="462280"/>
                  </a:lnTo>
                  <a:close/>
                </a:path>
                <a:path w="54610" h="899160">
                  <a:moveTo>
                    <a:pt x="54610" y="466090"/>
                  </a:moveTo>
                  <a:lnTo>
                    <a:pt x="0" y="466090"/>
                  </a:lnTo>
                  <a:lnTo>
                    <a:pt x="0" y="472440"/>
                  </a:lnTo>
                  <a:lnTo>
                    <a:pt x="54610" y="472440"/>
                  </a:lnTo>
                  <a:lnTo>
                    <a:pt x="54610" y="466090"/>
                  </a:lnTo>
                  <a:close/>
                </a:path>
                <a:path w="54610" h="899160">
                  <a:moveTo>
                    <a:pt x="54610" y="472440"/>
                  </a:moveTo>
                  <a:lnTo>
                    <a:pt x="0" y="472440"/>
                  </a:lnTo>
                  <a:lnTo>
                    <a:pt x="0" y="474980"/>
                  </a:lnTo>
                  <a:lnTo>
                    <a:pt x="54610" y="474980"/>
                  </a:lnTo>
                  <a:lnTo>
                    <a:pt x="54610" y="472440"/>
                  </a:lnTo>
                  <a:close/>
                </a:path>
                <a:path w="54610" h="899160">
                  <a:moveTo>
                    <a:pt x="54610" y="474980"/>
                  </a:moveTo>
                  <a:lnTo>
                    <a:pt x="0" y="474980"/>
                  </a:lnTo>
                  <a:lnTo>
                    <a:pt x="0" y="478790"/>
                  </a:lnTo>
                  <a:lnTo>
                    <a:pt x="54610" y="478790"/>
                  </a:lnTo>
                  <a:lnTo>
                    <a:pt x="54610" y="474980"/>
                  </a:lnTo>
                  <a:close/>
                </a:path>
                <a:path w="54610" h="899160">
                  <a:moveTo>
                    <a:pt x="54610" y="478790"/>
                  </a:moveTo>
                  <a:lnTo>
                    <a:pt x="0" y="478790"/>
                  </a:lnTo>
                  <a:lnTo>
                    <a:pt x="0" y="481330"/>
                  </a:lnTo>
                  <a:lnTo>
                    <a:pt x="54610" y="481330"/>
                  </a:lnTo>
                  <a:lnTo>
                    <a:pt x="54610" y="478790"/>
                  </a:lnTo>
                  <a:close/>
                </a:path>
                <a:path w="54610" h="899160">
                  <a:moveTo>
                    <a:pt x="54610" y="481330"/>
                  </a:moveTo>
                  <a:lnTo>
                    <a:pt x="0" y="481330"/>
                  </a:lnTo>
                  <a:lnTo>
                    <a:pt x="0" y="485140"/>
                  </a:lnTo>
                  <a:lnTo>
                    <a:pt x="54610" y="485140"/>
                  </a:lnTo>
                  <a:lnTo>
                    <a:pt x="54610" y="481330"/>
                  </a:lnTo>
                  <a:close/>
                </a:path>
                <a:path w="54610" h="899160">
                  <a:moveTo>
                    <a:pt x="54610" y="485140"/>
                  </a:moveTo>
                  <a:lnTo>
                    <a:pt x="0" y="485140"/>
                  </a:lnTo>
                  <a:lnTo>
                    <a:pt x="0" y="487680"/>
                  </a:lnTo>
                  <a:lnTo>
                    <a:pt x="54610" y="487680"/>
                  </a:lnTo>
                  <a:lnTo>
                    <a:pt x="54610" y="485140"/>
                  </a:lnTo>
                  <a:close/>
                </a:path>
                <a:path w="54610" h="899160">
                  <a:moveTo>
                    <a:pt x="54610" y="487680"/>
                  </a:moveTo>
                  <a:lnTo>
                    <a:pt x="0" y="487680"/>
                  </a:lnTo>
                  <a:lnTo>
                    <a:pt x="0" y="491490"/>
                  </a:lnTo>
                  <a:lnTo>
                    <a:pt x="54610" y="491490"/>
                  </a:lnTo>
                  <a:lnTo>
                    <a:pt x="54610" y="487680"/>
                  </a:lnTo>
                  <a:close/>
                </a:path>
                <a:path w="54610" h="899160">
                  <a:moveTo>
                    <a:pt x="54610" y="491490"/>
                  </a:moveTo>
                  <a:lnTo>
                    <a:pt x="0" y="491490"/>
                  </a:lnTo>
                  <a:lnTo>
                    <a:pt x="0" y="500380"/>
                  </a:lnTo>
                  <a:lnTo>
                    <a:pt x="54610" y="500380"/>
                  </a:lnTo>
                  <a:lnTo>
                    <a:pt x="54610" y="491490"/>
                  </a:lnTo>
                  <a:close/>
                </a:path>
                <a:path w="54610" h="899160">
                  <a:moveTo>
                    <a:pt x="54610" y="500380"/>
                  </a:moveTo>
                  <a:lnTo>
                    <a:pt x="0" y="500380"/>
                  </a:lnTo>
                  <a:lnTo>
                    <a:pt x="0" y="504190"/>
                  </a:lnTo>
                  <a:lnTo>
                    <a:pt x="54610" y="504190"/>
                  </a:lnTo>
                  <a:lnTo>
                    <a:pt x="54610" y="500380"/>
                  </a:lnTo>
                  <a:close/>
                </a:path>
                <a:path w="54610" h="899160">
                  <a:moveTo>
                    <a:pt x="54610" y="504190"/>
                  </a:moveTo>
                  <a:lnTo>
                    <a:pt x="0" y="504190"/>
                  </a:lnTo>
                  <a:lnTo>
                    <a:pt x="0" y="506730"/>
                  </a:lnTo>
                  <a:lnTo>
                    <a:pt x="54610" y="506730"/>
                  </a:lnTo>
                  <a:lnTo>
                    <a:pt x="54610" y="504190"/>
                  </a:lnTo>
                  <a:close/>
                </a:path>
                <a:path w="54610" h="899160">
                  <a:moveTo>
                    <a:pt x="54610" y="506730"/>
                  </a:moveTo>
                  <a:lnTo>
                    <a:pt x="0" y="506730"/>
                  </a:lnTo>
                  <a:lnTo>
                    <a:pt x="0" y="510540"/>
                  </a:lnTo>
                  <a:lnTo>
                    <a:pt x="54610" y="510540"/>
                  </a:lnTo>
                  <a:lnTo>
                    <a:pt x="54610" y="506730"/>
                  </a:lnTo>
                  <a:close/>
                </a:path>
                <a:path w="54610" h="899160">
                  <a:moveTo>
                    <a:pt x="54610" y="510540"/>
                  </a:moveTo>
                  <a:lnTo>
                    <a:pt x="0" y="510540"/>
                  </a:lnTo>
                  <a:lnTo>
                    <a:pt x="0" y="513080"/>
                  </a:lnTo>
                  <a:lnTo>
                    <a:pt x="54610" y="513080"/>
                  </a:lnTo>
                  <a:lnTo>
                    <a:pt x="54610" y="510540"/>
                  </a:lnTo>
                  <a:close/>
                </a:path>
                <a:path w="54610" h="899160">
                  <a:moveTo>
                    <a:pt x="44450" y="894080"/>
                  </a:moveTo>
                  <a:lnTo>
                    <a:pt x="0" y="894080"/>
                  </a:lnTo>
                  <a:lnTo>
                    <a:pt x="0" y="899160"/>
                  </a:lnTo>
                  <a:lnTo>
                    <a:pt x="2540" y="899160"/>
                  </a:lnTo>
                  <a:lnTo>
                    <a:pt x="2540" y="897890"/>
                  </a:lnTo>
                  <a:lnTo>
                    <a:pt x="22860" y="897890"/>
                  </a:lnTo>
                  <a:lnTo>
                    <a:pt x="22860" y="895350"/>
                  </a:lnTo>
                  <a:lnTo>
                    <a:pt x="44450" y="895350"/>
                  </a:lnTo>
                  <a:lnTo>
                    <a:pt x="44450" y="894080"/>
                  </a:lnTo>
                  <a:close/>
                </a:path>
                <a:path w="54610" h="899160">
                  <a:moveTo>
                    <a:pt x="54610" y="887730"/>
                  </a:moveTo>
                  <a:lnTo>
                    <a:pt x="0" y="887730"/>
                  </a:lnTo>
                  <a:lnTo>
                    <a:pt x="0" y="892810"/>
                  </a:lnTo>
                  <a:lnTo>
                    <a:pt x="54610" y="892810"/>
                  </a:lnTo>
                  <a:lnTo>
                    <a:pt x="54610" y="887730"/>
                  </a:lnTo>
                  <a:close/>
                </a:path>
                <a:path w="54610" h="899160">
                  <a:moveTo>
                    <a:pt x="54610" y="881380"/>
                  </a:moveTo>
                  <a:lnTo>
                    <a:pt x="0" y="881380"/>
                  </a:lnTo>
                  <a:lnTo>
                    <a:pt x="0" y="886460"/>
                  </a:lnTo>
                  <a:lnTo>
                    <a:pt x="54610" y="886460"/>
                  </a:lnTo>
                  <a:lnTo>
                    <a:pt x="54610" y="881380"/>
                  </a:lnTo>
                  <a:close/>
                </a:path>
                <a:path w="54610" h="899160">
                  <a:moveTo>
                    <a:pt x="54610" y="875030"/>
                  </a:moveTo>
                  <a:lnTo>
                    <a:pt x="0" y="875030"/>
                  </a:lnTo>
                  <a:lnTo>
                    <a:pt x="0" y="880110"/>
                  </a:lnTo>
                  <a:lnTo>
                    <a:pt x="54610" y="880110"/>
                  </a:lnTo>
                  <a:lnTo>
                    <a:pt x="54610" y="875030"/>
                  </a:lnTo>
                  <a:close/>
                </a:path>
                <a:path w="54610" h="899160">
                  <a:moveTo>
                    <a:pt x="54610" y="868680"/>
                  </a:moveTo>
                  <a:lnTo>
                    <a:pt x="0" y="868680"/>
                  </a:lnTo>
                  <a:lnTo>
                    <a:pt x="0" y="873760"/>
                  </a:lnTo>
                  <a:lnTo>
                    <a:pt x="54610" y="873760"/>
                  </a:lnTo>
                  <a:lnTo>
                    <a:pt x="54610" y="868680"/>
                  </a:lnTo>
                  <a:close/>
                </a:path>
                <a:path w="54610" h="899160">
                  <a:moveTo>
                    <a:pt x="54610" y="862330"/>
                  </a:moveTo>
                  <a:lnTo>
                    <a:pt x="0" y="862330"/>
                  </a:lnTo>
                  <a:lnTo>
                    <a:pt x="0" y="867410"/>
                  </a:lnTo>
                  <a:lnTo>
                    <a:pt x="54610" y="867410"/>
                  </a:lnTo>
                  <a:lnTo>
                    <a:pt x="54610" y="862330"/>
                  </a:lnTo>
                  <a:close/>
                </a:path>
                <a:path w="54610" h="899160">
                  <a:moveTo>
                    <a:pt x="54610" y="855980"/>
                  </a:moveTo>
                  <a:lnTo>
                    <a:pt x="0" y="855980"/>
                  </a:lnTo>
                  <a:lnTo>
                    <a:pt x="0" y="861060"/>
                  </a:lnTo>
                  <a:lnTo>
                    <a:pt x="54610" y="861060"/>
                  </a:lnTo>
                  <a:lnTo>
                    <a:pt x="54610" y="855980"/>
                  </a:lnTo>
                  <a:close/>
                </a:path>
                <a:path w="54610" h="899160">
                  <a:moveTo>
                    <a:pt x="54610" y="849630"/>
                  </a:moveTo>
                  <a:lnTo>
                    <a:pt x="0" y="849630"/>
                  </a:lnTo>
                  <a:lnTo>
                    <a:pt x="0" y="854710"/>
                  </a:lnTo>
                  <a:lnTo>
                    <a:pt x="54610" y="854710"/>
                  </a:lnTo>
                  <a:lnTo>
                    <a:pt x="54610" y="849630"/>
                  </a:lnTo>
                  <a:close/>
                </a:path>
                <a:path w="54610" h="899160">
                  <a:moveTo>
                    <a:pt x="54610" y="843280"/>
                  </a:moveTo>
                  <a:lnTo>
                    <a:pt x="0" y="843280"/>
                  </a:lnTo>
                  <a:lnTo>
                    <a:pt x="0" y="848360"/>
                  </a:lnTo>
                  <a:lnTo>
                    <a:pt x="54610" y="848360"/>
                  </a:lnTo>
                  <a:lnTo>
                    <a:pt x="54610" y="843280"/>
                  </a:lnTo>
                  <a:close/>
                </a:path>
                <a:path w="54610" h="899160">
                  <a:moveTo>
                    <a:pt x="54610" y="836930"/>
                  </a:moveTo>
                  <a:lnTo>
                    <a:pt x="0" y="836930"/>
                  </a:lnTo>
                  <a:lnTo>
                    <a:pt x="0" y="842010"/>
                  </a:lnTo>
                  <a:lnTo>
                    <a:pt x="54610" y="842010"/>
                  </a:lnTo>
                  <a:lnTo>
                    <a:pt x="54610" y="836930"/>
                  </a:lnTo>
                  <a:close/>
                </a:path>
                <a:path w="54610" h="899160">
                  <a:moveTo>
                    <a:pt x="54610" y="830580"/>
                  </a:moveTo>
                  <a:lnTo>
                    <a:pt x="0" y="830580"/>
                  </a:lnTo>
                  <a:lnTo>
                    <a:pt x="0" y="835660"/>
                  </a:lnTo>
                  <a:lnTo>
                    <a:pt x="54610" y="835660"/>
                  </a:lnTo>
                  <a:lnTo>
                    <a:pt x="54610" y="830580"/>
                  </a:lnTo>
                  <a:close/>
                </a:path>
                <a:path w="54610" h="899160">
                  <a:moveTo>
                    <a:pt x="54610" y="824230"/>
                  </a:moveTo>
                  <a:lnTo>
                    <a:pt x="0" y="824230"/>
                  </a:lnTo>
                  <a:lnTo>
                    <a:pt x="0" y="829310"/>
                  </a:lnTo>
                  <a:lnTo>
                    <a:pt x="54610" y="829310"/>
                  </a:lnTo>
                  <a:lnTo>
                    <a:pt x="54610" y="824230"/>
                  </a:lnTo>
                  <a:close/>
                </a:path>
                <a:path w="54610" h="899160">
                  <a:moveTo>
                    <a:pt x="54610" y="817880"/>
                  </a:moveTo>
                  <a:lnTo>
                    <a:pt x="0" y="817880"/>
                  </a:lnTo>
                  <a:lnTo>
                    <a:pt x="0" y="822960"/>
                  </a:lnTo>
                  <a:lnTo>
                    <a:pt x="54610" y="822960"/>
                  </a:lnTo>
                  <a:lnTo>
                    <a:pt x="54610" y="817880"/>
                  </a:lnTo>
                  <a:close/>
                </a:path>
                <a:path w="54610" h="899160">
                  <a:moveTo>
                    <a:pt x="54610" y="811530"/>
                  </a:moveTo>
                  <a:lnTo>
                    <a:pt x="0" y="811530"/>
                  </a:lnTo>
                  <a:lnTo>
                    <a:pt x="0" y="816610"/>
                  </a:lnTo>
                  <a:lnTo>
                    <a:pt x="54610" y="816610"/>
                  </a:lnTo>
                  <a:lnTo>
                    <a:pt x="54610" y="811530"/>
                  </a:lnTo>
                  <a:close/>
                </a:path>
                <a:path w="54610" h="899160">
                  <a:moveTo>
                    <a:pt x="54610" y="805180"/>
                  </a:moveTo>
                  <a:lnTo>
                    <a:pt x="0" y="805180"/>
                  </a:lnTo>
                  <a:lnTo>
                    <a:pt x="0" y="810260"/>
                  </a:lnTo>
                  <a:lnTo>
                    <a:pt x="54610" y="810260"/>
                  </a:lnTo>
                  <a:lnTo>
                    <a:pt x="54610" y="805180"/>
                  </a:lnTo>
                  <a:close/>
                </a:path>
                <a:path w="54610" h="899160">
                  <a:moveTo>
                    <a:pt x="54610" y="798830"/>
                  </a:moveTo>
                  <a:lnTo>
                    <a:pt x="0" y="798830"/>
                  </a:lnTo>
                  <a:lnTo>
                    <a:pt x="0" y="803910"/>
                  </a:lnTo>
                  <a:lnTo>
                    <a:pt x="54610" y="803910"/>
                  </a:lnTo>
                  <a:lnTo>
                    <a:pt x="54610" y="798830"/>
                  </a:lnTo>
                  <a:close/>
                </a:path>
                <a:path w="54610" h="899160">
                  <a:moveTo>
                    <a:pt x="54610" y="792480"/>
                  </a:moveTo>
                  <a:lnTo>
                    <a:pt x="0" y="792480"/>
                  </a:lnTo>
                  <a:lnTo>
                    <a:pt x="0" y="797560"/>
                  </a:lnTo>
                  <a:lnTo>
                    <a:pt x="54610" y="797560"/>
                  </a:lnTo>
                  <a:lnTo>
                    <a:pt x="54610" y="792480"/>
                  </a:lnTo>
                  <a:close/>
                </a:path>
                <a:path w="54610" h="899160">
                  <a:moveTo>
                    <a:pt x="54610" y="786130"/>
                  </a:moveTo>
                  <a:lnTo>
                    <a:pt x="0" y="786130"/>
                  </a:lnTo>
                  <a:lnTo>
                    <a:pt x="0" y="791210"/>
                  </a:lnTo>
                  <a:lnTo>
                    <a:pt x="54610" y="791210"/>
                  </a:lnTo>
                  <a:lnTo>
                    <a:pt x="54610" y="786130"/>
                  </a:lnTo>
                  <a:close/>
                </a:path>
                <a:path w="54610" h="899160">
                  <a:moveTo>
                    <a:pt x="54610" y="779780"/>
                  </a:moveTo>
                  <a:lnTo>
                    <a:pt x="0" y="779780"/>
                  </a:lnTo>
                  <a:lnTo>
                    <a:pt x="0" y="784860"/>
                  </a:lnTo>
                  <a:lnTo>
                    <a:pt x="54610" y="784860"/>
                  </a:lnTo>
                  <a:lnTo>
                    <a:pt x="54610" y="779780"/>
                  </a:lnTo>
                  <a:close/>
                </a:path>
                <a:path w="54610" h="899160">
                  <a:moveTo>
                    <a:pt x="54610" y="773430"/>
                  </a:moveTo>
                  <a:lnTo>
                    <a:pt x="0" y="773430"/>
                  </a:lnTo>
                  <a:lnTo>
                    <a:pt x="0" y="778510"/>
                  </a:lnTo>
                  <a:lnTo>
                    <a:pt x="54610" y="778510"/>
                  </a:lnTo>
                  <a:lnTo>
                    <a:pt x="54610" y="773430"/>
                  </a:lnTo>
                  <a:close/>
                </a:path>
                <a:path w="54610" h="899160">
                  <a:moveTo>
                    <a:pt x="54610" y="767080"/>
                  </a:moveTo>
                  <a:lnTo>
                    <a:pt x="0" y="767080"/>
                  </a:lnTo>
                  <a:lnTo>
                    <a:pt x="0" y="772160"/>
                  </a:lnTo>
                  <a:lnTo>
                    <a:pt x="54610" y="772160"/>
                  </a:lnTo>
                  <a:lnTo>
                    <a:pt x="54610" y="767080"/>
                  </a:lnTo>
                  <a:close/>
                </a:path>
                <a:path w="54610" h="899160">
                  <a:moveTo>
                    <a:pt x="54610" y="760730"/>
                  </a:moveTo>
                  <a:lnTo>
                    <a:pt x="0" y="760730"/>
                  </a:lnTo>
                  <a:lnTo>
                    <a:pt x="0" y="765810"/>
                  </a:lnTo>
                  <a:lnTo>
                    <a:pt x="54610" y="765810"/>
                  </a:lnTo>
                  <a:lnTo>
                    <a:pt x="54610" y="760730"/>
                  </a:lnTo>
                  <a:close/>
                </a:path>
                <a:path w="54610" h="899160">
                  <a:moveTo>
                    <a:pt x="54610" y="754380"/>
                  </a:moveTo>
                  <a:lnTo>
                    <a:pt x="0" y="754380"/>
                  </a:lnTo>
                  <a:lnTo>
                    <a:pt x="0" y="759460"/>
                  </a:lnTo>
                  <a:lnTo>
                    <a:pt x="54610" y="759460"/>
                  </a:lnTo>
                  <a:lnTo>
                    <a:pt x="54610" y="754380"/>
                  </a:lnTo>
                  <a:close/>
                </a:path>
                <a:path w="54610" h="899160">
                  <a:moveTo>
                    <a:pt x="54610" y="748030"/>
                  </a:moveTo>
                  <a:lnTo>
                    <a:pt x="0" y="748030"/>
                  </a:lnTo>
                  <a:lnTo>
                    <a:pt x="0" y="753110"/>
                  </a:lnTo>
                  <a:lnTo>
                    <a:pt x="54610" y="753110"/>
                  </a:lnTo>
                  <a:lnTo>
                    <a:pt x="54610" y="748030"/>
                  </a:lnTo>
                  <a:close/>
                </a:path>
                <a:path w="54610" h="899160">
                  <a:moveTo>
                    <a:pt x="54610" y="741680"/>
                  </a:moveTo>
                  <a:lnTo>
                    <a:pt x="0" y="741680"/>
                  </a:lnTo>
                  <a:lnTo>
                    <a:pt x="0" y="746760"/>
                  </a:lnTo>
                  <a:lnTo>
                    <a:pt x="54610" y="746760"/>
                  </a:lnTo>
                  <a:lnTo>
                    <a:pt x="54610" y="741680"/>
                  </a:lnTo>
                  <a:close/>
                </a:path>
                <a:path w="54610" h="899160">
                  <a:moveTo>
                    <a:pt x="54610" y="735330"/>
                  </a:moveTo>
                  <a:lnTo>
                    <a:pt x="0" y="735330"/>
                  </a:lnTo>
                  <a:lnTo>
                    <a:pt x="0" y="740410"/>
                  </a:lnTo>
                  <a:lnTo>
                    <a:pt x="54610" y="740410"/>
                  </a:lnTo>
                  <a:lnTo>
                    <a:pt x="54610" y="735330"/>
                  </a:lnTo>
                  <a:close/>
                </a:path>
                <a:path w="54610" h="899160">
                  <a:moveTo>
                    <a:pt x="54610" y="728980"/>
                  </a:moveTo>
                  <a:lnTo>
                    <a:pt x="0" y="728980"/>
                  </a:lnTo>
                  <a:lnTo>
                    <a:pt x="0" y="734060"/>
                  </a:lnTo>
                  <a:lnTo>
                    <a:pt x="54610" y="734060"/>
                  </a:lnTo>
                  <a:lnTo>
                    <a:pt x="54610" y="728980"/>
                  </a:lnTo>
                  <a:close/>
                </a:path>
                <a:path w="54610" h="899160">
                  <a:moveTo>
                    <a:pt x="54610" y="722630"/>
                  </a:moveTo>
                  <a:lnTo>
                    <a:pt x="0" y="722630"/>
                  </a:lnTo>
                  <a:lnTo>
                    <a:pt x="0" y="727710"/>
                  </a:lnTo>
                  <a:lnTo>
                    <a:pt x="54610" y="727710"/>
                  </a:lnTo>
                  <a:lnTo>
                    <a:pt x="54610" y="722630"/>
                  </a:lnTo>
                  <a:close/>
                </a:path>
                <a:path w="54610" h="899160">
                  <a:moveTo>
                    <a:pt x="54610" y="716280"/>
                  </a:moveTo>
                  <a:lnTo>
                    <a:pt x="0" y="716280"/>
                  </a:lnTo>
                  <a:lnTo>
                    <a:pt x="0" y="721360"/>
                  </a:lnTo>
                  <a:lnTo>
                    <a:pt x="54610" y="721360"/>
                  </a:lnTo>
                  <a:lnTo>
                    <a:pt x="54610" y="716280"/>
                  </a:lnTo>
                  <a:close/>
                </a:path>
                <a:path w="54610" h="899160">
                  <a:moveTo>
                    <a:pt x="54610" y="709930"/>
                  </a:moveTo>
                  <a:lnTo>
                    <a:pt x="0" y="709930"/>
                  </a:lnTo>
                  <a:lnTo>
                    <a:pt x="0" y="715010"/>
                  </a:lnTo>
                  <a:lnTo>
                    <a:pt x="54610" y="715010"/>
                  </a:lnTo>
                  <a:lnTo>
                    <a:pt x="54610" y="709930"/>
                  </a:lnTo>
                  <a:close/>
                </a:path>
                <a:path w="54610" h="899160">
                  <a:moveTo>
                    <a:pt x="54610" y="703580"/>
                  </a:moveTo>
                  <a:lnTo>
                    <a:pt x="0" y="703580"/>
                  </a:lnTo>
                  <a:lnTo>
                    <a:pt x="0" y="708660"/>
                  </a:lnTo>
                  <a:lnTo>
                    <a:pt x="54610" y="708660"/>
                  </a:lnTo>
                  <a:lnTo>
                    <a:pt x="54610" y="703580"/>
                  </a:lnTo>
                  <a:close/>
                </a:path>
                <a:path w="54610" h="899160">
                  <a:moveTo>
                    <a:pt x="54610" y="697230"/>
                  </a:moveTo>
                  <a:lnTo>
                    <a:pt x="0" y="697230"/>
                  </a:lnTo>
                  <a:lnTo>
                    <a:pt x="0" y="702310"/>
                  </a:lnTo>
                  <a:lnTo>
                    <a:pt x="54610" y="702310"/>
                  </a:lnTo>
                  <a:lnTo>
                    <a:pt x="54610" y="697230"/>
                  </a:lnTo>
                  <a:close/>
                </a:path>
                <a:path w="54610" h="899160">
                  <a:moveTo>
                    <a:pt x="54610" y="690880"/>
                  </a:moveTo>
                  <a:lnTo>
                    <a:pt x="0" y="690880"/>
                  </a:lnTo>
                  <a:lnTo>
                    <a:pt x="0" y="695960"/>
                  </a:lnTo>
                  <a:lnTo>
                    <a:pt x="54610" y="695960"/>
                  </a:lnTo>
                  <a:lnTo>
                    <a:pt x="54610" y="690880"/>
                  </a:lnTo>
                  <a:close/>
                </a:path>
                <a:path w="54610" h="899160">
                  <a:moveTo>
                    <a:pt x="54610" y="684530"/>
                  </a:moveTo>
                  <a:lnTo>
                    <a:pt x="0" y="684530"/>
                  </a:lnTo>
                  <a:lnTo>
                    <a:pt x="0" y="689610"/>
                  </a:lnTo>
                  <a:lnTo>
                    <a:pt x="54610" y="689610"/>
                  </a:lnTo>
                  <a:lnTo>
                    <a:pt x="54610" y="684530"/>
                  </a:lnTo>
                  <a:close/>
                </a:path>
                <a:path w="54610" h="899160">
                  <a:moveTo>
                    <a:pt x="54610" y="678180"/>
                  </a:moveTo>
                  <a:lnTo>
                    <a:pt x="0" y="678180"/>
                  </a:lnTo>
                  <a:lnTo>
                    <a:pt x="0" y="683260"/>
                  </a:lnTo>
                  <a:lnTo>
                    <a:pt x="54610" y="683260"/>
                  </a:lnTo>
                  <a:lnTo>
                    <a:pt x="54610" y="678180"/>
                  </a:lnTo>
                  <a:close/>
                </a:path>
                <a:path w="54610" h="899160">
                  <a:moveTo>
                    <a:pt x="54610" y="671830"/>
                  </a:moveTo>
                  <a:lnTo>
                    <a:pt x="0" y="671830"/>
                  </a:lnTo>
                  <a:lnTo>
                    <a:pt x="0" y="676910"/>
                  </a:lnTo>
                  <a:lnTo>
                    <a:pt x="54610" y="676910"/>
                  </a:lnTo>
                  <a:lnTo>
                    <a:pt x="54610" y="671830"/>
                  </a:lnTo>
                  <a:close/>
                </a:path>
                <a:path w="54610" h="899160">
                  <a:moveTo>
                    <a:pt x="54610" y="665480"/>
                  </a:moveTo>
                  <a:lnTo>
                    <a:pt x="0" y="665480"/>
                  </a:lnTo>
                  <a:lnTo>
                    <a:pt x="0" y="670560"/>
                  </a:lnTo>
                  <a:lnTo>
                    <a:pt x="54610" y="670560"/>
                  </a:lnTo>
                  <a:lnTo>
                    <a:pt x="54610" y="665480"/>
                  </a:lnTo>
                  <a:close/>
                </a:path>
                <a:path w="54610" h="899160">
                  <a:moveTo>
                    <a:pt x="54610" y="659130"/>
                  </a:moveTo>
                  <a:lnTo>
                    <a:pt x="0" y="659130"/>
                  </a:lnTo>
                  <a:lnTo>
                    <a:pt x="0" y="664210"/>
                  </a:lnTo>
                  <a:lnTo>
                    <a:pt x="54610" y="664210"/>
                  </a:lnTo>
                  <a:lnTo>
                    <a:pt x="54610" y="659130"/>
                  </a:lnTo>
                  <a:close/>
                </a:path>
                <a:path w="54610" h="899160">
                  <a:moveTo>
                    <a:pt x="54610" y="652780"/>
                  </a:moveTo>
                  <a:lnTo>
                    <a:pt x="0" y="652780"/>
                  </a:lnTo>
                  <a:lnTo>
                    <a:pt x="0" y="657860"/>
                  </a:lnTo>
                  <a:lnTo>
                    <a:pt x="54610" y="657860"/>
                  </a:lnTo>
                  <a:lnTo>
                    <a:pt x="54610" y="652780"/>
                  </a:lnTo>
                  <a:close/>
                </a:path>
                <a:path w="54610" h="899160">
                  <a:moveTo>
                    <a:pt x="54610" y="646430"/>
                  </a:moveTo>
                  <a:lnTo>
                    <a:pt x="0" y="646430"/>
                  </a:lnTo>
                  <a:lnTo>
                    <a:pt x="0" y="651510"/>
                  </a:lnTo>
                  <a:lnTo>
                    <a:pt x="54610" y="651510"/>
                  </a:lnTo>
                  <a:lnTo>
                    <a:pt x="54610" y="646430"/>
                  </a:lnTo>
                  <a:close/>
                </a:path>
                <a:path w="54610" h="899160">
                  <a:moveTo>
                    <a:pt x="54610" y="640080"/>
                  </a:moveTo>
                  <a:lnTo>
                    <a:pt x="0" y="640080"/>
                  </a:lnTo>
                  <a:lnTo>
                    <a:pt x="0" y="645160"/>
                  </a:lnTo>
                  <a:lnTo>
                    <a:pt x="54610" y="645160"/>
                  </a:lnTo>
                  <a:lnTo>
                    <a:pt x="54610" y="640080"/>
                  </a:lnTo>
                  <a:close/>
                </a:path>
                <a:path w="54610" h="899160">
                  <a:moveTo>
                    <a:pt x="54610" y="633730"/>
                  </a:moveTo>
                  <a:lnTo>
                    <a:pt x="0" y="633730"/>
                  </a:lnTo>
                  <a:lnTo>
                    <a:pt x="0" y="638810"/>
                  </a:lnTo>
                  <a:lnTo>
                    <a:pt x="54610" y="638810"/>
                  </a:lnTo>
                  <a:lnTo>
                    <a:pt x="54610" y="633730"/>
                  </a:lnTo>
                  <a:close/>
                </a:path>
                <a:path w="54610" h="899160">
                  <a:moveTo>
                    <a:pt x="54610" y="627380"/>
                  </a:moveTo>
                  <a:lnTo>
                    <a:pt x="0" y="627380"/>
                  </a:lnTo>
                  <a:lnTo>
                    <a:pt x="0" y="632460"/>
                  </a:lnTo>
                  <a:lnTo>
                    <a:pt x="54610" y="632460"/>
                  </a:lnTo>
                  <a:lnTo>
                    <a:pt x="54610" y="627380"/>
                  </a:lnTo>
                  <a:close/>
                </a:path>
                <a:path w="54610" h="899160">
                  <a:moveTo>
                    <a:pt x="54610" y="621030"/>
                  </a:moveTo>
                  <a:lnTo>
                    <a:pt x="0" y="621030"/>
                  </a:lnTo>
                  <a:lnTo>
                    <a:pt x="0" y="626110"/>
                  </a:lnTo>
                  <a:lnTo>
                    <a:pt x="54610" y="626110"/>
                  </a:lnTo>
                  <a:lnTo>
                    <a:pt x="54610" y="621030"/>
                  </a:lnTo>
                  <a:close/>
                </a:path>
                <a:path w="54610" h="899160">
                  <a:moveTo>
                    <a:pt x="54610" y="614680"/>
                  </a:moveTo>
                  <a:lnTo>
                    <a:pt x="0" y="614680"/>
                  </a:lnTo>
                  <a:lnTo>
                    <a:pt x="0" y="619760"/>
                  </a:lnTo>
                  <a:lnTo>
                    <a:pt x="54610" y="619760"/>
                  </a:lnTo>
                  <a:lnTo>
                    <a:pt x="54610" y="614680"/>
                  </a:lnTo>
                  <a:close/>
                </a:path>
                <a:path w="54610" h="899160">
                  <a:moveTo>
                    <a:pt x="54610" y="608330"/>
                  </a:moveTo>
                  <a:lnTo>
                    <a:pt x="0" y="608330"/>
                  </a:lnTo>
                  <a:lnTo>
                    <a:pt x="0" y="613410"/>
                  </a:lnTo>
                  <a:lnTo>
                    <a:pt x="54610" y="613410"/>
                  </a:lnTo>
                  <a:lnTo>
                    <a:pt x="54610" y="608330"/>
                  </a:lnTo>
                  <a:close/>
                </a:path>
                <a:path w="54610" h="899160">
                  <a:moveTo>
                    <a:pt x="54610" y="601980"/>
                  </a:moveTo>
                  <a:lnTo>
                    <a:pt x="0" y="601980"/>
                  </a:lnTo>
                  <a:lnTo>
                    <a:pt x="0" y="607060"/>
                  </a:lnTo>
                  <a:lnTo>
                    <a:pt x="54610" y="607060"/>
                  </a:lnTo>
                  <a:lnTo>
                    <a:pt x="54610" y="601980"/>
                  </a:lnTo>
                  <a:close/>
                </a:path>
                <a:path w="54610" h="899160">
                  <a:moveTo>
                    <a:pt x="54610" y="595630"/>
                  </a:moveTo>
                  <a:lnTo>
                    <a:pt x="0" y="595630"/>
                  </a:lnTo>
                  <a:lnTo>
                    <a:pt x="0" y="600710"/>
                  </a:lnTo>
                  <a:lnTo>
                    <a:pt x="54610" y="600710"/>
                  </a:lnTo>
                  <a:lnTo>
                    <a:pt x="54610" y="595630"/>
                  </a:lnTo>
                  <a:close/>
                </a:path>
                <a:path w="54610" h="899160">
                  <a:moveTo>
                    <a:pt x="54610" y="589280"/>
                  </a:moveTo>
                  <a:lnTo>
                    <a:pt x="0" y="589280"/>
                  </a:lnTo>
                  <a:lnTo>
                    <a:pt x="0" y="594360"/>
                  </a:lnTo>
                  <a:lnTo>
                    <a:pt x="54610" y="594360"/>
                  </a:lnTo>
                  <a:lnTo>
                    <a:pt x="54610" y="589280"/>
                  </a:lnTo>
                  <a:close/>
                </a:path>
                <a:path w="54610" h="899160">
                  <a:moveTo>
                    <a:pt x="54610" y="582930"/>
                  </a:moveTo>
                  <a:lnTo>
                    <a:pt x="0" y="582930"/>
                  </a:lnTo>
                  <a:lnTo>
                    <a:pt x="0" y="588010"/>
                  </a:lnTo>
                  <a:lnTo>
                    <a:pt x="54610" y="588010"/>
                  </a:lnTo>
                  <a:lnTo>
                    <a:pt x="54610" y="582930"/>
                  </a:lnTo>
                  <a:close/>
                </a:path>
                <a:path w="54610" h="899160">
                  <a:moveTo>
                    <a:pt x="54610" y="576580"/>
                  </a:moveTo>
                  <a:lnTo>
                    <a:pt x="0" y="576580"/>
                  </a:lnTo>
                  <a:lnTo>
                    <a:pt x="0" y="581660"/>
                  </a:lnTo>
                  <a:lnTo>
                    <a:pt x="54610" y="581660"/>
                  </a:lnTo>
                  <a:lnTo>
                    <a:pt x="54610" y="576580"/>
                  </a:lnTo>
                  <a:close/>
                </a:path>
                <a:path w="54610" h="899160">
                  <a:moveTo>
                    <a:pt x="54610" y="570230"/>
                  </a:moveTo>
                  <a:lnTo>
                    <a:pt x="0" y="570230"/>
                  </a:lnTo>
                  <a:lnTo>
                    <a:pt x="0" y="575310"/>
                  </a:lnTo>
                  <a:lnTo>
                    <a:pt x="54610" y="575310"/>
                  </a:lnTo>
                  <a:lnTo>
                    <a:pt x="54610" y="570230"/>
                  </a:lnTo>
                  <a:close/>
                </a:path>
                <a:path w="54610" h="899160">
                  <a:moveTo>
                    <a:pt x="54610" y="563880"/>
                  </a:moveTo>
                  <a:lnTo>
                    <a:pt x="0" y="563880"/>
                  </a:lnTo>
                  <a:lnTo>
                    <a:pt x="0" y="568960"/>
                  </a:lnTo>
                  <a:lnTo>
                    <a:pt x="54610" y="568960"/>
                  </a:lnTo>
                  <a:lnTo>
                    <a:pt x="54610" y="563880"/>
                  </a:lnTo>
                  <a:close/>
                </a:path>
                <a:path w="54610" h="899160">
                  <a:moveTo>
                    <a:pt x="54610" y="557530"/>
                  </a:moveTo>
                  <a:lnTo>
                    <a:pt x="0" y="557530"/>
                  </a:lnTo>
                  <a:lnTo>
                    <a:pt x="0" y="562610"/>
                  </a:lnTo>
                  <a:lnTo>
                    <a:pt x="54610" y="562610"/>
                  </a:lnTo>
                  <a:lnTo>
                    <a:pt x="54610" y="557530"/>
                  </a:lnTo>
                  <a:close/>
                </a:path>
                <a:path w="54610" h="899160">
                  <a:moveTo>
                    <a:pt x="54610" y="551180"/>
                  </a:moveTo>
                  <a:lnTo>
                    <a:pt x="0" y="551180"/>
                  </a:lnTo>
                  <a:lnTo>
                    <a:pt x="0" y="556260"/>
                  </a:lnTo>
                  <a:lnTo>
                    <a:pt x="54610" y="556260"/>
                  </a:lnTo>
                  <a:lnTo>
                    <a:pt x="54610" y="551180"/>
                  </a:lnTo>
                  <a:close/>
                </a:path>
                <a:path w="54610" h="899160">
                  <a:moveTo>
                    <a:pt x="54610" y="544830"/>
                  </a:moveTo>
                  <a:lnTo>
                    <a:pt x="0" y="544830"/>
                  </a:lnTo>
                  <a:lnTo>
                    <a:pt x="0" y="549910"/>
                  </a:lnTo>
                  <a:lnTo>
                    <a:pt x="54610" y="549910"/>
                  </a:lnTo>
                  <a:lnTo>
                    <a:pt x="54610" y="544830"/>
                  </a:lnTo>
                  <a:close/>
                </a:path>
                <a:path w="54610" h="899160">
                  <a:moveTo>
                    <a:pt x="54610" y="538480"/>
                  </a:moveTo>
                  <a:lnTo>
                    <a:pt x="0" y="538480"/>
                  </a:lnTo>
                  <a:lnTo>
                    <a:pt x="0" y="543560"/>
                  </a:lnTo>
                  <a:lnTo>
                    <a:pt x="54610" y="543560"/>
                  </a:lnTo>
                  <a:lnTo>
                    <a:pt x="54610" y="538480"/>
                  </a:lnTo>
                  <a:close/>
                </a:path>
                <a:path w="54610" h="899160">
                  <a:moveTo>
                    <a:pt x="54610" y="532130"/>
                  </a:moveTo>
                  <a:lnTo>
                    <a:pt x="0" y="532130"/>
                  </a:lnTo>
                  <a:lnTo>
                    <a:pt x="0" y="537210"/>
                  </a:lnTo>
                  <a:lnTo>
                    <a:pt x="54610" y="537210"/>
                  </a:lnTo>
                  <a:lnTo>
                    <a:pt x="54610" y="532130"/>
                  </a:lnTo>
                  <a:close/>
                </a:path>
                <a:path w="54610" h="899160">
                  <a:moveTo>
                    <a:pt x="54610" y="525780"/>
                  </a:moveTo>
                  <a:lnTo>
                    <a:pt x="0" y="525780"/>
                  </a:lnTo>
                  <a:lnTo>
                    <a:pt x="0" y="530860"/>
                  </a:lnTo>
                  <a:lnTo>
                    <a:pt x="54610" y="530860"/>
                  </a:lnTo>
                  <a:lnTo>
                    <a:pt x="54610" y="525780"/>
                  </a:lnTo>
                  <a:close/>
                </a:path>
                <a:path w="54610" h="899160">
                  <a:moveTo>
                    <a:pt x="54610" y="519430"/>
                  </a:moveTo>
                  <a:lnTo>
                    <a:pt x="0" y="519430"/>
                  </a:lnTo>
                  <a:lnTo>
                    <a:pt x="0" y="524510"/>
                  </a:lnTo>
                  <a:lnTo>
                    <a:pt x="54610" y="524510"/>
                  </a:lnTo>
                  <a:lnTo>
                    <a:pt x="54610" y="519430"/>
                  </a:lnTo>
                  <a:close/>
                </a:path>
                <a:path w="54610" h="899160">
                  <a:moveTo>
                    <a:pt x="54610" y="514350"/>
                  </a:moveTo>
                  <a:lnTo>
                    <a:pt x="0" y="514350"/>
                  </a:lnTo>
                  <a:lnTo>
                    <a:pt x="0" y="518160"/>
                  </a:lnTo>
                  <a:lnTo>
                    <a:pt x="54610" y="518160"/>
                  </a:lnTo>
                  <a:lnTo>
                    <a:pt x="54610" y="514350"/>
                  </a:lnTo>
                  <a:close/>
                </a:path>
              </a:pathLst>
            </a:custGeom>
            <a:solidFill>
              <a:srgbClr val="2A812A"/>
            </a:solidFill>
          </p:spPr>
          <p:txBody>
            <a:bodyPr wrap="square" lIns="0" tIns="0" rIns="0" bIns="0" rtlCol="0"/>
            <a:lstStyle/>
            <a:p>
              <a:endParaRPr/>
            </a:p>
          </p:txBody>
        </p:sp>
        <p:sp>
          <p:nvSpPr>
            <p:cNvPr id="960" name="object 960"/>
            <p:cNvSpPr/>
            <p:nvPr/>
          </p:nvSpPr>
          <p:spPr>
            <a:xfrm>
              <a:off x="5671184" y="5530850"/>
              <a:ext cx="0" cy="899160"/>
            </a:xfrm>
            <a:custGeom>
              <a:avLst/>
              <a:gdLst/>
              <a:ahLst/>
              <a:cxnLst/>
              <a:rect l="l" t="t" r="r" b="b"/>
              <a:pathLst>
                <a:path h="899160">
                  <a:moveTo>
                    <a:pt x="0" y="0"/>
                  </a:moveTo>
                  <a:lnTo>
                    <a:pt x="0" y="899160"/>
                  </a:lnTo>
                </a:path>
              </a:pathLst>
            </a:custGeom>
            <a:ln w="54610">
              <a:solidFill>
                <a:srgbClr val="2A822A"/>
              </a:solidFill>
            </a:ln>
          </p:spPr>
          <p:txBody>
            <a:bodyPr wrap="square" lIns="0" tIns="0" rIns="0" bIns="0" rtlCol="0"/>
            <a:lstStyle/>
            <a:p>
              <a:endParaRPr/>
            </a:p>
          </p:txBody>
        </p:sp>
        <p:sp>
          <p:nvSpPr>
            <p:cNvPr id="961" name="object 961"/>
            <p:cNvSpPr/>
            <p:nvPr/>
          </p:nvSpPr>
          <p:spPr>
            <a:xfrm>
              <a:off x="5589270" y="5532120"/>
              <a:ext cx="54610" cy="902969"/>
            </a:xfrm>
            <a:custGeom>
              <a:avLst/>
              <a:gdLst/>
              <a:ahLst/>
              <a:cxnLst/>
              <a:rect l="l" t="t" r="r" b="b"/>
              <a:pathLst>
                <a:path w="54610" h="902970">
                  <a:moveTo>
                    <a:pt x="54609" y="0"/>
                  </a:moveTo>
                  <a:lnTo>
                    <a:pt x="46989" y="0"/>
                  </a:lnTo>
                  <a:lnTo>
                    <a:pt x="46989" y="1269"/>
                  </a:lnTo>
                  <a:lnTo>
                    <a:pt x="0" y="1269"/>
                  </a:lnTo>
                  <a:lnTo>
                    <a:pt x="0" y="2539"/>
                  </a:lnTo>
                  <a:lnTo>
                    <a:pt x="54609" y="2539"/>
                  </a:lnTo>
                  <a:lnTo>
                    <a:pt x="54609" y="0"/>
                  </a:lnTo>
                  <a:close/>
                </a:path>
                <a:path w="54610" h="902970">
                  <a:moveTo>
                    <a:pt x="54609" y="2539"/>
                  </a:moveTo>
                  <a:lnTo>
                    <a:pt x="0" y="2539"/>
                  </a:lnTo>
                  <a:lnTo>
                    <a:pt x="0" y="6349"/>
                  </a:lnTo>
                  <a:lnTo>
                    <a:pt x="54609" y="6349"/>
                  </a:lnTo>
                  <a:lnTo>
                    <a:pt x="54609" y="2539"/>
                  </a:lnTo>
                  <a:close/>
                </a:path>
                <a:path w="54610" h="902970">
                  <a:moveTo>
                    <a:pt x="54609" y="6349"/>
                  </a:moveTo>
                  <a:lnTo>
                    <a:pt x="0" y="6349"/>
                  </a:lnTo>
                  <a:lnTo>
                    <a:pt x="0" y="8889"/>
                  </a:lnTo>
                  <a:lnTo>
                    <a:pt x="54609" y="8889"/>
                  </a:lnTo>
                  <a:lnTo>
                    <a:pt x="54609" y="6349"/>
                  </a:lnTo>
                  <a:close/>
                </a:path>
                <a:path w="54610" h="902970">
                  <a:moveTo>
                    <a:pt x="54609" y="8889"/>
                  </a:moveTo>
                  <a:lnTo>
                    <a:pt x="0" y="8889"/>
                  </a:lnTo>
                  <a:lnTo>
                    <a:pt x="0" y="12699"/>
                  </a:lnTo>
                  <a:lnTo>
                    <a:pt x="54609" y="12699"/>
                  </a:lnTo>
                  <a:lnTo>
                    <a:pt x="54609" y="8889"/>
                  </a:lnTo>
                  <a:close/>
                </a:path>
                <a:path w="54610" h="902970">
                  <a:moveTo>
                    <a:pt x="54609" y="12699"/>
                  </a:moveTo>
                  <a:lnTo>
                    <a:pt x="0" y="12699"/>
                  </a:lnTo>
                  <a:lnTo>
                    <a:pt x="0" y="25399"/>
                  </a:lnTo>
                  <a:lnTo>
                    <a:pt x="54609" y="25399"/>
                  </a:lnTo>
                  <a:lnTo>
                    <a:pt x="54609" y="12699"/>
                  </a:lnTo>
                  <a:close/>
                </a:path>
                <a:path w="54610" h="902970">
                  <a:moveTo>
                    <a:pt x="54609" y="25400"/>
                  </a:moveTo>
                  <a:lnTo>
                    <a:pt x="0" y="25400"/>
                  </a:lnTo>
                  <a:lnTo>
                    <a:pt x="0" y="27939"/>
                  </a:lnTo>
                  <a:lnTo>
                    <a:pt x="54609" y="27939"/>
                  </a:lnTo>
                  <a:lnTo>
                    <a:pt x="54609" y="25400"/>
                  </a:lnTo>
                  <a:close/>
                </a:path>
                <a:path w="54610" h="902970">
                  <a:moveTo>
                    <a:pt x="54609" y="27939"/>
                  </a:moveTo>
                  <a:lnTo>
                    <a:pt x="0" y="27939"/>
                  </a:lnTo>
                  <a:lnTo>
                    <a:pt x="0" y="31749"/>
                  </a:lnTo>
                  <a:lnTo>
                    <a:pt x="54609" y="31749"/>
                  </a:lnTo>
                  <a:lnTo>
                    <a:pt x="54609" y="27939"/>
                  </a:lnTo>
                  <a:close/>
                </a:path>
                <a:path w="54610" h="902970">
                  <a:moveTo>
                    <a:pt x="54609" y="31749"/>
                  </a:moveTo>
                  <a:lnTo>
                    <a:pt x="0" y="31749"/>
                  </a:lnTo>
                  <a:lnTo>
                    <a:pt x="0" y="38099"/>
                  </a:lnTo>
                  <a:lnTo>
                    <a:pt x="54609" y="38099"/>
                  </a:lnTo>
                  <a:lnTo>
                    <a:pt x="54609" y="31749"/>
                  </a:lnTo>
                  <a:close/>
                </a:path>
                <a:path w="54610" h="902970">
                  <a:moveTo>
                    <a:pt x="54609" y="38099"/>
                  </a:moveTo>
                  <a:lnTo>
                    <a:pt x="0" y="38099"/>
                  </a:lnTo>
                  <a:lnTo>
                    <a:pt x="0" y="40639"/>
                  </a:lnTo>
                  <a:lnTo>
                    <a:pt x="54609" y="40639"/>
                  </a:lnTo>
                  <a:lnTo>
                    <a:pt x="54609" y="38099"/>
                  </a:lnTo>
                  <a:close/>
                </a:path>
                <a:path w="54610" h="902970">
                  <a:moveTo>
                    <a:pt x="54609" y="40639"/>
                  </a:moveTo>
                  <a:lnTo>
                    <a:pt x="0" y="40639"/>
                  </a:lnTo>
                  <a:lnTo>
                    <a:pt x="0" y="57149"/>
                  </a:lnTo>
                  <a:lnTo>
                    <a:pt x="54609" y="57149"/>
                  </a:lnTo>
                  <a:lnTo>
                    <a:pt x="54609" y="40639"/>
                  </a:lnTo>
                  <a:close/>
                </a:path>
                <a:path w="54610" h="902970">
                  <a:moveTo>
                    <a:pt x="54609" y="57149"/>
                  </a:moveTo>
                  <a:lnTo>
                    <a:pt x="0" y="57149"/>
                  </a:lnTo>
                  <a:lnTo>
                    <a:pt x="0" y="59689"/>
                  </a:lnTo>
                  <a:lnTo>
                    <a:pt x="54609" y="59689"/>
                  </a:lnTo>
                  <a:lnTo>
                    <a:pt x="54609" y="57149"/>
                  </a:lnTo>
                  <a:close/>
                </a:path>
                <a:path w="54610" h="902970">
                  <a:moveTo>
                    <a:pt x="54609" y="59689"/>
                  </a:moveTo>
                  <a:lnTo>
                    <a:pt x="0" y="59689"/>
                  </a:lnTo>
                  <a:lnTo>
                    <a:pt x="0" y="63499"/>
                  </a:lnTo>
                  <a:lnTo>
                    <a:pt x="54609" y="63499"/>
                  </a:lnTo>
                  <a:lnTo>
                    <a:pt x="54609" y="59689"/>
                  </a:lnTo>
                  <a:close/>
                </a:path>
                <a:path w="54610" h="902970">
                  <a:moveTo>
                    <a:pt x="54609" y="63499"/>
                  </a:moveTo>
                  <a:lnTo>
                    <a:pt x="0" y="63499"/>
                  </a:lnTo>
                  <a:lnTo>
                    <a:pt x="0" y="66039"/>
                  </a:lnTo>
                  <a:lnTo>
                    <a:pt x="54609" y="66039"/>
                  </a:lnTo>
                  <a:lnTo>
                    <a:pt x="54609" y="63499"/>
                  </a:lnTo>
                  <a:close/>
                </a:path>
                <a:path w="54610" h="902970">
                  <a:moveTo>
                    <a:pt x="54609" y="66040"/>
                  </a:moveTo>
                  <a:lnTo>
                    <a:pt x="0" y="66040"/>
                  </a:lnTo>
                  <a:lnTo>
                    <a:pt x="0" y="69849"/>
                  </a:lnTo>
                  <a:lnTo>
                    <a:pt x="54609" y="69849"/>
                  </a:lnTo>
                  <a:lnTo>
                    <a:pt x="54609" y="66040"/>
                  </a:lnTo>
                  <a:close/>
                </a:path>
                <a:path w="54610" h="902970">
                  <a:moveTo>
                    <a:pt x="54609" y="69849"/>
                  </a:moveTo>
                  <a:lnTo>
                    <a:pt x="0" y="69849"/>
                  </a:lnTo>
                  <a:lnTo>
                    <a:pt x="0" y="76199"/>
                  </a:lnTo>
                  <a:lnTo>
                    <a:pt x="54609" y="76199"/>
                  </a:lnTo>
                  <a:lnTo>
                    <a:pt x="54609" y="69849"/>
                  </a:lnTo>
                  <a:close/>
                </a:path>
                <a:path w="54610" h="902970">
                  <a:moveTo>
                    <a:pt x="54609" y="76199"/>
                  </a:moveTo>
                  <a:lnTo>
                    <a:pt x="0" y="76199"/>
                  </a:lnTo>
                  <a:lnTo>
                    <a:pt x="0" y="82549"/>
                  </a:lnTo>
                  <a:lnTo>
                    <a:pt x="54609" y="82549"/>
                  </a:lnTo>
                  <a:lnTo>
                    <a:pt x="54609" y="76199"/>
                  </a:lnTo>
                  <a:close/>
                </a:path>
                <a:path w="54610" h="902970">
                  <a:moveTo>
                    <a:pt x="54609" y="82549"/>
                  </a:moveTo>
                  <a:lnTo>
                    <a:pt x="0" y="82549"/>
                  </a:lnTo>
                  <a:lnTo>
                    <a:pt x="0" y="85089"/>
                  </a:lnTo>
                  <a:lnTo>
                    <a:pt x="54609" y="85089"/>
                  </a:lnTo>
                  <a:lnTo>
                    <a:pt x="54609" y="82549"/>
                  </a:lnTo>
                  <a:close/>
                </a:path>
                <a:path w="54610" h="902970">
                  <a:moveTo>
                    <a:pt x="54609" y="85089"/>
                  </a:moveTo>
                  <a:lnTo>
                    <a:pt x="0" y="85089"/>
                  </a:lnTo>
                  <a:lnTo>
                    <a:pt x="0" y="88899"/>
                  </a:lnTo>
                  <a:lnTo>
                    <a:pt x="54609" y="88899"/>
                  </a:lnTo>
                  <a:lnTo>
                    <a:pt x="54609" y="85089"/>
                  </a:lnTo>
                  <a:close/>
                </a:path>
                <a:path w="54610" h="902970">
                  <a:moveTo>
                    <a:pt x="54609" y="88899"/>
                  </a:moveTo>
                  <a:lnTo>
                    <a:pt x="0" y="88899"/>
                  </a:lnTo>
                  <a:lnTo>
                    <a:pt x="0" y="95249"/>
                  </a:lnTo>
                  <a:lnTo>
                    <a:pt x="54609" y="95249"/>
                  </a:lnTo>
                  <a:lnTo>
                    <a:pt x="54609" y="88899"/>
                  </a:lnTo>
                  <a:close/>
                </a:path>
                <a:path w="54610" h="902970">
                  <a:moveTo>
                    <a:pt x="54609" y="95249"/>
                  </a:moveTo>
                  <a:lnTo>
                    <a:pt x="0" y="95249"/>
                  </a:lnTo>
                  <a:lnTo>
                    <a:pt x="0" y="101599"/>
                  </a:lnTo>
                  <a:lnTo>
                    <a:pt x="54609" y="101599"/>
                  </a:lnTo>
                  <a:lnTo>
                    <a:pt x="54609" y="95249"/>
                  </a:lnTo>
                  <a:close/>
                </a:path>
                <a:path w="54610" h="902970">
                  <a:moveTo>
                    <a:pt x="54609" y="101599"/>
                  </a:moveTo>
                  <a:lnTo>
                    <a:pt x="0" y="101599"/>
                  </a:lnTo>
                  <a:lnTo>
                    <a:pt x="0" y="104139"/>
                  </a:lnTo>
                  <a:lnTo>
                    <a:pt x="54609" y="104139"/>
                  </a:lnTo>
                  <a:lnTo>
                    <a:pt x="54609" y="101599"/>
                  </a:lnTo>
                  <a:close/>
                </a:path>
                <a:path w="54610" h="902970">
                  <a:moveTo>
                    <a:pt x="54609" y="104139"/>
                  </a:moveTo>
                  <a:lnTo>
                    <a:pt x="0" y="104139"/>
                  </a:lnTo>
                  <a:lnTo>
                    <a:pt x="0" y="110489"/>
                  </a:lnTo>
                  <a:lnTo>
                    <a:pt x="54609" y="110489"/>
                  </a:lnTo>
                  <a:lnTo>
                    <a:pt x="54609" y="104139"/>
                  </a:lnTo>
                  <a:close/>
                </a:path>
                <a:path w="54610" h="902970">
                  <a:moveTo>
                    <a:pt x="54609" y="110489"/>
                  </a:moveTo>
                  <a:lnTo>
                    <a:pt x="0" y="110489"/>
                  </a:lnTo>
                  <a:lnTo>
                    <a:pt x="0" y="120649"/>
                  </a:lnTo>
                  <a:lnTo>
                    <a:pt x="54609" y="120649"/>
                  </a:lnTo>
                  <a:lnTo>
                    <a:pt x="54609" y="110489"/>
                  </a:lnTo>
                  <a:close/>
                </a:path>
                <a:path w="54610" h="902970">
                  <a:moveTo>
                    <a:pt x="54609" y="120650"/>
                  </a:moveTo>
                  <a:lnTo>
                    <a:pt x="0" y="120650"/>
                  </a:lnTo>
                  <a:lnTo>
                    <a:pt x="0" y="123189"/>
                  </a:lnTo>
                  <a:lnTo>
                    <a:pt x="54609" y="123189"/>
                  </a:lnTo>
                  <a:lnTo>
                    <a:pt x="54609" y="120650"/>
                  </a:lnTo>
                  <a:close/>
                </a:path>
                <a:path w="54610" h="902970">
                  <a:moveTo>
                    <a:pt x="54609" y="123190"/>
                  </a:moveTo>
                  <a:lnTo>
                    <a:pt x="0" y="123190"/>
                  </a:lnTo>
                  <a:lnTo>
                    <a:pt x="0" y="126999"/>
                  </a:lnTo>
                  <a:lnTo>
                    <a:pt x="54609" y="126999"/>
                  </a:lnTo>
                  <a:lnTo>
                    <a:pt x="54609" y="123190"/>
                  </a:lnTo>
                  <a:close/>
                </a:path>
                <a:path w="54610" h="902970">
                  <a:moveTo>
                    <a:pt x="54609" y="126999"/>
                  </a:moveTo>
                  <a:lnTo>
                    <a:pt x="0" y="126999"/>
                  </a:lnTo>
                  <a:lnTo>
                    <a:pt x="0" y="135889"/>
                  </a:lnTo>
                  <a:lnTo>
                    <a:pt x="54609" y="135889"/>
                  </a:lnTo>
                  <a:lnTo>
                    <a:pt x="54609" y="126999"/>
                  </a:lnTo>
                  <a:close/>
                </a:path>
                <a:path w="54610" h="902970">
                  <a:moveTo>
                    <a:pt x="54609" y="135889"/>
                  </a:moveTo>
                  <a:lnTo>
                    <a:pt x="0" y="135889"/>
                  </a:lnTo>
                  <a:lnTo>
                    <a:pt x="0" y="139699"/>
                  </a:lnTo>
                  <a:lnTo>
                    <a:pt x="54609" y="139699"/>
                  </a:lnTo>
                  <a:lnTo>
                    <a:pt x="54609" y="135889"/>
                  </a:lnTo>
                  <a:close/>
                </a:path>
                <a:path w="54610" h="902970">
                  <a:moveTo>
                    <a:pt x="54609" y="139699"/>
                  </a:moveTo>
                  <a:lnTo>
                    <a:pt x="0" y="139699"/>
                  </a:lnTo>
                  <a:lnTo>
                    <a:pt x="0" y="142239"/>
                  </a:lnTo>
                  <a:lnTo>
                    <a:pt x="54609" y="142239"/>
                  </a:lnTo>
                  <a:lnTo>
                    <a:pt x="54609" y="139699"/>
                  </a:lnTo>
                  <a:close/>
                </a:path>
                <a:path w="54610" h="902970">
                  <a:moveTo>
                    <a:pt x="54609" y="142239"/>
                  </a:moveTo>
                  <a:lnTo>
                    <a:pt x="0" y="142239"/>
                  </a:lnTo>
                  <a:lnTo>
                    <a:pt x="0" y="152399"/>
                  </a:lnTo>
                  <a:lnTo>
                    <a:pt x="54609" y="152399"/>
                  </a:lnTo>
                  <a:lnTo>
                    <a:pt x="54609" y="142239"/>
                  </a:lnTo>
                  <a:close/>
                </a:path>
                <a:path w="54610" h="902970">
                  <a:moveTo>
                    <a:pt x="54609" y="152399"/>
                  </a:moveTo>
                  <a:lnTo>
                    <a:pt x="0" y="152399"/>
                  </a:lnTo>
                  <a:lnTo>
                    <a:pt x="0" y="154939"/>
                  </a:lnTo>
                  <a:lnTo>
                    <a:pt x="54609" y="154939"/>
                  </a:lnTo>
                  <a:lnTo>
                    <a:pt x="54609" y="152399"/>
                  </a:lnTo>
                  <a:close/>
                </a:path>
                <a:path w="54610" h="902970">
                  <a:moveTo>
                    <a:pt x="54609" y="154939"/>
                  </a:moveTo>
                  <a:lnTo>
                    <a:pt x="0" y="154939"/>
                  </a:lnTo>
                  <a:lnTo>
                    <a:pt x="0" y="158749"/>
                  </a:lnTo>
                  <a:lnTo>
                    <a:pt x="54609" y="158749"/>
                  </a:lnTo>
                  <a:lnTo>
                    <a:pt x="54609" y="154939"/>
                  </a:lnTo>
                  <a:close/>
                </a:path>
                <a:path w="54610" h="902970">
                  <a:moveTo>
                    <a:pt x="54609" y="158750"/>
                  </a:moveTo>
                  <a:lnTo>
                    <a:pt x="0" y="158750"/>
                  </a:lnTo>
                  <a:lnTo>
                    <a:pt x="0" y="161289"/>
                  </a:lnTo>
                  <a:lnTo>
                    <a:pt x="54609" y="161289"/>
                  </a:lnTo>
                  <a:lnTo>
                    <a:pt x="54609" y="158750"/>
                  </a:lnTo>
                  <a:close/>
                </a:path>
                <a:path w="54610" h="902970">
                  <a:moveTo>
                    <a:pt x="54609" y="161289"/>
                  </a:moveTo>
                  <a:lnTo>
                    <a:pt x="0" y="161289"/>
                  </a:lnTo>
                  <a:lnTo>
                    <a:pt x="0" y="165099"/>
                  </a:lnTo>
                  <a:lnTo>
                    <a:pt x="54609" y="165099"/>
                  </a:lnTo>
                  <a:lnTo>
                    <a:pt x="54609" y="161289"/>
                  </a:lnTo>
                  <a:close/>
                </a:path>
                <a:path w="54610" h="902970">
                  <a:moveTo>
                    <a:pt x="54609" y="165099"/>
                  </a:moveTo>
                  <a:lnTo>
                    <a:pt x="0" y="165099"/>
                  </a:lnTo>
                  <a:lnTo>
                    <a:pt x="0" y="167639"/>
                  </a:lnTo>
                  <a:lnTo>
                    <a:pt x="54609" y="167639"/>
                  </a:lnTo>
                  <a:lnTo>
                    <a:pt x="54609" y="165099"/>
                  </a:lnTo>
                  <a:close/>
                </a:path>
                <a:path w="54610" h="902970">
                  <a:moveTo>
                    <a:pt x="54609" y="167639"/>
                  </a:moveTo>
                  <a:lnTo>
                    <a:pt x="0" y="167639"/>
                  </a:lnTo>
                  <a:lnTo>
                    <a:pt x="0" y="171449"/>
                  </a:lnTo>
                  <a:lnTo>
                    <a:pt x="54609" y="171449"/>
                  </a:lnTo>
                  <a:lnTo>
                    <a:pt x="54609" y="167639"/>
                  </a:lnTo>
                  <a:close/>
                </a:path>
                <a:path w="54610" h="902970">
                  <a:moveTo>
                    <a:pt x="54609" y="171450"/>
                  </a:moveTo>
                  <a:lnTo>
                    <a:pt x="0" y="171450"/>
                  </a:lnTo>
                  <a:lnTo>
                    <a:pt x="0" y="177799"/>
                  </a:lnTo>
                  <a:lnTo>
                    <a:pt x="54609" y="177799"/>
                  </a:lnTo>
                  <a:lnTo>
                    <a:pt x="54609" y="171450"/>
                  </a:lnTo>
                  <a:close/>
                </a:path>
                <a:path w="54610" h="902970">
                  <a:moveTo>
                    <a:pt x="54609" y="177799"/>
                  </a:moveTo>
                  <a:lnTo>
                    <a:pt x="0" y="177799"/>
                  </a:lnTo>
                  <a:lnTo>
                    <a:pt x="0" y="180339"/>
                  </a:lnTo>
                  <a:lnTo>
                    <a:pt x="54609" y="180339"/>
                  </a:lnTo>
                  <a:lnTo>
                    <a:pt x="54609" y="177799"/>
                  </a:lnTo>
                  <a:close/>
                </a:path>
                <a:path w="54610" h="902970">
                  <a:moveTo>
                    <a:pt x="54609" y="180340"/>
                  </a:moveTo>
                  <a:lnTo>
                    <a:pt x="0" y="180340"/>
                  </a:lnTo>
                  <a:lnTo>
                    <a:pt x="0" y="184149"/>
                  </a:lnTo>
                  <a:lnTo>
                    <a:pt x="54609" y="184149"/>
                  </a:lnTo>
                  <a:lnTo>
                    <a:pt x="54609" y="180340"/>
                  </a:lnTo>
                  <a:close/>
                </a:path>
                <a:path w="54610" h="902970">
                  <a:moveTo>
                    <a:pt x="54609" y="184149"/>
                  </a:moveTo>
                  <a:lnTo>
                    <a:pt x="0" y="184149"/>
                  </a:lnTo>
                  <a:lnTo>
                    <a:pt x="0" y="193039"/>
                  </a:lnTo>
                  <a:lnTo>
                    <a:pt x="54609" y="193039"/>
                  </a:lnTo>
                  <a:lnTo>
                    <a:pt x="54609" y="184149"/>
                  </a:lnTo>
                  <a:close/>
                </a:path>
                <a:path w="54610" h="902970">
                  <a:moveTo>
                    <a:pt x="54609" y="193039"/>
                  </a:moveTo>
                  <a:lnTo>
                    <a:pt x="0" y="193039"/>
                  </a:lnTo>
                  <a:lnTo>
                    <a:pt x="0" y="196849"/>
                  </a:lnTo>
                  <a:lnTo>
                    <a:pt x="54609" y="196849"/>
                  </a:lnTo>
                  <a:lnTo>
                    <a:pt x="54609" y="193039"/>
                  </a:lnTo>
                  <a:close/>
                </a:path>
                <a:path w="54610" h="902970">
                  <a:moveTo>
                    <a:pt x="54609" y="196850"/>
                  </a:moveTo>
                  <a:lnTo>
                    <a:pt x="0" y="196850"/>
                  </a:lnTo>
                  <a:lnTo>
                    <a:pt x="0" y="199389"/>
                  </a:lnTo>
                  <a:lnTo>
                    <a:pt x="54609" y="199389"/>
                  </a:lnTo>
                  <a:lnTo>
                    <a:pt x="54609" y="196850"/>
                  </a:lnTo>
                  <a:close/>
                </a:path>
                <a:path w="54610" h="902970">
                  <a:moveTo>
                    <a:pt x="54609" y="199389"/>
                  </a:moveTo>
                  <a:lnTo>
                    <a:pt x="0" y="199389"/>
                  </a:lnTo>
                  <a:lnTo>
                    <a:pt x="0" y="203199"/>
                  </a:lnTo>
                  <a:lnTo>
                    <a:pt x="54609" y="203199"/>
                  </a:lnTo>
                  <a:lnTo>
                    <a:pt x="54609" y="199389"/>
                  </a:lnTo>
                  <a:close/>
                </a:path>
                <a:path w="54610" h="902970">
                  <a:moveTo>
                    <a:pt x="54609" y="203200"/>
                  </a:moveTo>
                  <a:lnTo>
                    <a:pt x="0" y="203200"/>
                  </a:lnTo>
                  <a:lnTo>
                    <a:pt x="0" y="205739"/>
                  </a:lnTo>
                  <a:lnTo>
                    <a:pt x="54609" y="205739"/>
                  </a:lnTo>
                  <a:lnTo>
                    <a:pt x="54609" y="203200"/>
                  </a:lnTo>
                  <a:close/>
                </a:path>
                <a:path w="54610" h="902970">
                  <a:moveTo>
                    <a:pt x="54609" y="205739"/>
                  </a:moveTo>
                  <a:lnTo>
                    <a:pt x="0" y="205739"/>
                  </a:lnTo>
                  <a:lnTo>
                    <a:pt x="0" y="212089"/>
                  </a:lnTo>
                  <a:lnTo>
                    <a:pt x="54609" y="212089"/>
                  </a:lnTo>
                  <a:lnTo>
                    <a:pt x="54609" y="205739"/>
                  </a:lnTo>
                  <a:close/>
                </a:path>
                <a:path w="54610" h="902970">
                  <a:moveTo>
                    <a:pt x="54609" y="212089"/>
                  </a:moveTo>
                  <a:lnTo>
                    <a:pt x="0" y="212089"/>
                  </a:lnTo>
                  <a:lnTo>
                    <a:pt x="0" y="218439"/>
                  </a:lnTo>
                  <a:lnTo>
                    <a:pt x="54609" y="218439"/>
                  </a:lnTo>
                  <a:lnTo>
                    <a:pt x="54609" y="212089"/>
                  </a:lnTo>
                  <a:close/>
                </a:path>
                <a:path w="54610" h="902970">
                  <a:moveTo>
                    <a:pt x="54609" y="218439"/>
                  </a:moveTo>
                  <a:lnTo>
                    <a:pt x="0" y="218439"/>
                  </a:lnTo>
                  <a:lnTo>
                    <a:pt x="0" y="222249"/>
                  </a:lnTo>
                  <a:lnTo>
                    <a:pt x="54609" y="222249"/>
                  </a:lnTo>
                  <a:lnTo>
                    <a:pt x="54609" y="218439"/>
                  </a:lnTo>
                  <a:close/>
                </a:path>
                <a:path w="54610" h="902970">
                  <a:moveTo>
                    <a:pt x="54609" y="222250"/>
                  </a:moveTo>
                  <a:lnTo>
                    <a:pt x="0" y="222250"/>
                  </a:lnTo>
                  <a:lnTo>
                    <a:pt x="0" y="224789"/>
                  </a:lnTo>
                  <a:lnTo>
                    <a:pt x="54609" y="224789"/>
                  </a:lnTo>
                  <a:lnTo>
                    <a:pt x="54609" y="222250"/>
                  </a:lnTo>
                  <a:close/>
                </a:path>
                <a:path w="54610" h="902970">
                  <a:moveTo>
                    <a:pt x="54609" y="224789"/>
                  </a:moveTo>
                  <a:lnTo>
                    <a:pt x="0" y="224789"/>
                  </a:lnTo>
                  <a:lnTo>
                    <a:pt x="0" y="228599"/>
                  </a:lnTo>
                  <a:lnTo>
                    <a:pt x="54609" y="228599"/>
                  </a:lnTo>
                  <a:lnTo>
                    <a:pt x="54609" y="224789"/>
                  </a:lnTo>
                  <a:close/>
                </a:path>
                <a:path w="54610" h="902970">
                  <a:moveTo>
                    <a:pt x="54609" y="228600"/>
                  </a:moveTo>
                  <a:lnTo>
                    <a:pt x="0" y="228600"/>
                  </a:lnTo>
                  <a:lnTo>
                    <a:pt x="0" y="231139"/>
                  </a:lnTo>
                  <a:lnTo>
                    <a:pt x="54609" y="231139"/>
                  </a:lnTo>
                  <a:lnTo>
                    <a:pt x="54609" y="228600"/>
                  </a:lnTo>
                  <a:close/>
                </a:path>
                <a:path w="54610" h="902970">
                  <a:moveTo>
                    <a:pt x="54609" y="231139"/>
                  </a:moveTo>
                  <a:lnTo>
                    <a:pt x="0" y="231139"/>
                  </a:lnTo>
                  <a:lnTo>
                    <a:pt x="0" y="234949"/>
                  </a:lnTo>
                  <a:lnTo>
                    <a:pt x="54609" y="234949"/>
                  </a:lnTo>
                  <a:lnTo>
                    <a:pt x="54609" y="231139"/>
                  </a:lnTo>
                  <a:close/>
                </a:path>
                <a:path w="54610" h="902970">
                  <a:moveTo>
                    <a:pt x="54609" y="234949"/>
                  </a:moveTo>
                  <a:lnTo>
                    <a:pt x="0" y="234949"/>
                  </a:lnTo>
                  <a:lnTo>
                    <a:pt x="0" y="237489"/>
                  </a:lnTo>
                  <a:lnTo>
                    <a:pt x="54609" y="237489"/>
                  </a:lnTo>
                  <a:lnTo>
                    <a:pt x="54609" y="234949"/>
                  </a:lnTo>
                  <a:close/>
                </a:path>
                <a:path w="54610" h="902970">
                  <a:moveTo>
                    <a:pt x="54609" y="237490"/>
                  </a:moveTo>
                  <a:lnTo>
                    <a:pt x="0" y="237490"/>
                  </a:lnTo>
                  <a:lnTo>
                    <a:pt x="0" y="241299"/>
                  </a:lnTo>
                  <a:lnTo>
                    <a:pt x="54609" y="241299"/>
                  </a:lnTo>
                  <a:lnTo>
                    <a:pt x="54609" y="237490"/>
                  </a:lnTo>
                  <a:close/>
                </a:path>
                <a:path w="54610" h="902970">
                  <a:moveTo>
                    <a:pt x="54609" y="241299"/>
                  </a:moveTo>
                  <a:lnTo>
                    <a:pt x="0" y="241299"/>
                  </a:lnTo>
                  <a:lnTo>
                    <a:pt x="0" y="243839"/>
                  </a:lnTo>
                  <a:lnTo>
                    <a:pt x="54609" y="243839"/>
                  </a:lnTo>
                  <a:lnTo>
                    <a:pt x="54609" y="241299"/>
                  </a:lnTo>
                  <a:close/>
                </a:path>
                <a:path w="54610" h="902970">
                  <a:moveTo>
                    <a:pt x="54609" y="243839"/>
                  </a:moveTo>
                  <a:lnTo>
                    <a:pt x="0" y="243839"/>
                  </a:lnTo>
                  <a:lnTo>
                    <a:pt x="0" y="253999"/>
                  </a:lnTo>
                  <a:lnTo>
                    <a:pt x="54609" y="253999"/>
                  </a:lnTo>
                  <a:lnTo>
                    <a:pt x="54609" y="243839"/>
                  </a:lnTo>
                  <a:close/>
                </a:path>
                <a:path w="54610" h="902970">
                  <a:moveTo>
                    <a:pt x="54609" y="254000"/>
                  </a:moveTo>
                  <a:lnTo>
                    <a:pt x="0" y="254000"/>
                  </a:lnTo>
                  <a:lnTo>
                    <a:pt x="0" y="256539"/>
                  </a:lnTo>
                  <a:lnTo>
                    <a:pt x="54609" y="256539"/>
                  </a:lnTo>
                  <a:lnTo>
                    <a:pt x="54609" y="254000"/>
                  </a:lnTo>
                  <a:close/>
                </a:path>
                <a:path w="54610" h="902970">
                  <a:moveTo>
                    <a:pt x="54609" y="256539"/>
                  </a:moveTo>
                  <a:lnTo>
                    <a:pt x="0" y="256539"/>
                  </a:lnTo>
                  <a:lnTo>
                    <a:pt x="0" y="260349"/>
                  </a:lnTo>
                  <a:lnTo>
                    <a:pt x="54609" y="260349"/>
                  </a:lnTo>
                  <a:lnTo>
                    <a:pt x="54609" y="256539"/>
                  </a:lnTo>
                  <a:close/>
                </a:path>
                <a:path w="54610" h="902970">
                  <a:moveTo>
                    <a:pt x="54609" y="260350"/>
                  </a:moveTo>
                  <a:lnTo>
                    <a:pt x="0" y="260350"/>
                  </a:lnTo>
                  <a:lnTo>
                    <a:pt x="0" y="262889"/>
                  </a:lnTo>
                  <a:lnTo>
                    <a:pt x="54609" y="262889"/>
                  </a:lnTo>
                  <a:lnTo>
                    <a:pt x="54609" y="260350"/>
                  </a:lnTo>
                  <a:close/>
                </a:path>
                <a:path w="54610" h="902970">
                  <a:moveTo>
                    <a:pt x="54609" y="262889"/>
                  </a:moveTo>
                  <a:lnTo>
                    <a:pt x="0" y="262889"/>
                  </a:lnTo>
                  <a:lnTo>
                    <a:pt x="0" y="273049"/>
                  </a:lnTo>
                  <a:lnTo>
                    <a:pt x="54609" y="273049"/>
                  </a:lnTo>
                  <a:lnTo>
                    <a:pt x="54609" y="262889"/>
                  </a:lnTo>
                  <a:close/>
                </a:path>
                <a:path w="54610" h="902970">
                  <a:moveTo>
                    <a:pt x="54609" y="273049"/>
                  </a:moveTo>
                  <a:lnTo>
                    <a:pt x="0" y="273049"/>
                  </a:lnTo>
                  <a:lnTo>
                    <a:pt x="0" y="275589"/>
                  </a:lnTo>
                  <a:lnTo>
                    <a:pt x="54609" y="275589"/>
                  </a:lnTo>
                  <a:lnTo>
                    <a:pt x="54609" y="273049"/>
                  </a:lnTo>
                  <a:close/>
                </a:path>
                <a:path w="54610" h="902970">
                  <a:moveTo>
                    <a:pt x="54609" y="275589"/>
                  </a:moveTo>
                  <a:lnTo>
                    <a:pt x="0" y="275589"/>
                  </a:lnTo>
                  <a:lnTo>
                    <a:pt x="0" y="281939"/>
                  </a:lnTo>
                  <a:lnTo>
                    <a:pt x="54609" y="281939"/>
                  </a:lnTo>
                  <a:lnTo>
                    <a:pt x="54609" y="275589"/>
                  </a:lnTo>
                  <a:close/>
                </a:path>
                <a:path w="54610" h="902970">
                  <a:moveTo>
                    <a:pt x="54609" y="281939"/>
                  </a:moveTo>
                  <a:lnTo>
                    <a:pt x="0" y="281939"/>
                  </a:lnTo>
                  <a:lnTo>
                    <a:pt x="0" y="285749"/>
                  </a:lnTo>
                  <a:lnTo>
                    <a:pt x="54609" y="285749"/>
                  </a:lnTo>
                  <a:lnTo>
                    <a:pt x="54609" y="281939"/>
                  </a:lnTo>
                  <a:close/>
                </a:path>
                <a:path w="54610" h="902970">
                  <a:moveTo>
                    <a:pt x="54609" y="285750"/>
                  </a:moveTo>
                  <a:lnTo>
                    <a:pt x="0" y="285750"/>
                  </a:lnTo>
                  <a:lnTo>
                    <a:pt x="0" y="294639"/>
                  </a:lnTo>
                  <a:lnTo>
                    <a:pt x="54609" y="294639"/>
                  </a:lnTo>
                  <a:lnTo>
                    <a:pt x="54609" y="285750"/>
                  </a:lnTo>
                  <a:close/>
                </a:path>
                <a:path w="54610" h="902970">
                  <a:moveTo>
                    <a:pt x="54609" y="294640"/>
                  </a:moveTo>
                  <a:lnTo>
                    <a:pt x="0" y="294640"/>
                  </a:lnTo>
                  <a:lnTo>
                    <a:pt x="0" y="300989"/>
                  </a:lnTo>
                  <a:lnTo>
                    <a:pt x="54609" y="300989"/>
                  </a:lnTo>
                  <a:lnTo>
                    <a:pt x="54609" y="294640"/>
                  </a:lnTo>
                  <a:close/>
                </a:path>
                <a:path w="54610" h="902970">
                  <a:moveTo>
                    <a:pt x="54609" y="300989"/>
                  </a:moveTo>
                  <a:lnTo>
                    <a:pt x="0" y="300989"/>
                  </a:lnTo>
                  <a:lnTo>
                    <a:pt x="0" y="304799"/>
                  </a:lnTo>
                  <a:lnTo>
                    <a:pt x="54609" y="304799"/>
                  </a:lnTo>
                  <a:lnTo>
                    <a:pt x="54609" y="300989"/>
                  </a:lnTo>
                  <a:close/>
                </a:path>
                <a:path w="54610" h="902970">
                  <a:moveTo>
                    <a:pt x="54609" y="304799"/>
                  </a:moveTo>
                  <a:lnTo>
                    <a:pt x="0" y="304799"/>
                  </a:lnTo>
                  <a:lnTo>
                    <a:pt x="0" y="307339"/>
                  </a:lnTo>
                  <a:lnTo>
                    <a:pt x="54609" y="307339"/>
                  </a:lnTo>
                  <a:lnTo>
                    <a:pt x="54609" y="304799"/>
                  </a:lnTo>
                  <a:close/>
                </a:path>
                <a:path w="54610" h="902970">
                  <a:moveTo>
                    <a:pt x="54609" y="307340"/>
                  </a:moveTo>
                  <a:lnTo>
                    <a:pt x="0" y="307340"/>
                  </a:lnTo>
                  <a:lnTo>
                    <a:pt x="0" y="313689"/>
                  </a:lnTo>
                  <a:lnTo>
                    <a:pt x="54609" y="313689"/>
                  </a:lnTo>
                  <a:lnTo>
                    <a:pt x="54609" y="307340"/>
                  </a:lnTo>
                  <a:close/>
                </a:path>
                <a:path w="54610" h="902970">
                  <a:moveTo>
                    <a:pt x="54609" y="313689"/>
                  </a:moveTo>
                  <a:lnTo>
                    <a:pt x="0" y="313689"/>
                  </a:lnTo>
                  <a:lnTo>
                    <a:pt x="0" y="317499"/>
                  </a:lnTo>
                  <a:lnTo>
                    <a:pt x="54609" y="317499"/>
                  </a:lnTo>
                  <a:lnTo>
                    <a:pt x="54609" y="313689"/>
                  </a:lnTo>
                  <a:close/>
                </a:path>
                <a:path w="54610" h="902970">
                  <a:moveTo>
                    <a:pt x="54609" y="317500"/>
                  </a:moveTo>
                  <a:lnTo>
                    <a:pt x="0" y="317500"/>
                  </a:lnTo>
                  <a:lnTo>
                    <a:pt x="0" y="320039"/>
                  </a:lnTo>
                  <a:lnTo>
                    <a:pt x="54609" y="320039"/>
                  </a:lnTo>
                  <a:lnTo>
                    <a:pt x="54609" y="317500"/>
                  </a:lnTo>
                  <a:close/>
                </a:path>
                <a:path w="54610" h="902970">
                  <a:moveTo>
                    <a:pt x="54609" y="320039"/>
                  </a:moveTo>
                  <a:lnTo>
                    <a:pt x="0" y="320039"/>
                  </a:lnTo>
                  <a:lnTo>
                    <a:pt x="0" y="323849"/>
                  </a:lnTo>
                  <a:lnTo>
                    <a:pt x="54609" y="323849"/>
                  </a:lnTo>
                  <a:lnTo>
                    <a:pt x="54609" y="320039"/>
                  </a:lnTo>
                  <a:close/>
                </a:path>
                <a:path w="54610" h="902970">
                  <a:moveTo>
                    <a:pt x="54609" y="323849"/>
                  </a:moveTo>
                  <a:lnTo>
                    <a:pt x="0" y="323849"/>
                  </a:lnTo>
                  <a:lnTo>
                    <a:pt x="0" y="326389"/>
                  </a:lnTo>
                  <a:lnTo>
                    <a:pt x="54609" y="326389"/>
                  </a:lnTo>
                  <a:lnTo>
                    <a:pt x="54609" y="323849"/>
                  </a:lnTo>
                  <a:close/>
                </a:path>
                <a:path w="54610" h="902970">
                  <a:moveTo>
                    <a:pt x="54609" y="326389"/>
                  </a:moveTo>
                  <a:lnTo>
                    <a:pt x="0" y="326389"/>
                  </a:lnTo>
                  <a:lnTo>
                    <a:pt x="0" y="339089"/>
                  </a:lnTo>
                  <a:lnTo>
                    <a:pt x="54609" y="339089"/>
                  </a:lnTo>
                  <a:lnTo>
                    <a:pt x="54609" y="326389"/>
                  </a:lnTo>
                  <a:close/>
                </a:path>
                <a:path w="54610" h="902970">
                  <a:moveTo>
                    <a:pt x="54609" y="339090"/>
                  </a:moveTo>
                  <a:lnTo>
                    <a:pt x="0" y="339090"/>
                  </a:lnTo>
                  <a:lnTo>
                    <a:pt x="0" y="349249"/>
                  </a:lnTo>
                  <a:lnTo>
                    <a:pt x="54609" y="349249"/>
                  </a:lnTo>
                  <a:lnTo>
                    <a:pt x="54609" y="339090"/>
                  </a:lnTo>
                  <a:close/>
                </a:path>
                <a:path w="54610" h="902970">
                  <a:moveTo>
                    <a:pt x="54609" y="349249"/>
                  </a:moveTo>
                  <a:lnTo>
                    <a:pt x="0" y="349249"/>
                  </a:lnTo>
                  <a:lnTo>
                    <a:pt x="0" y="351789"/>
                  </a:lnTo>
                  <a:lnTo>
                    <a:pt x="54609" y="351789"/>
                  </a:lnTo>
                  <a:lnTo>
                    <a:pt x="54609" y="349249"/>
                  </a:lnTo>
                  <a:close/>
                </a:path>
                <a:path w="54610" h="902970">
                  <a:moveTo>
                    <a:pt x="54609" y="351789"/>
                  </a:moveTo>
                  <a:lnTo>
                    <a:pt x="0" y="351789"/>
                  </a:lnTo>
                  <a:lnTo>
                    <a:pt x="0" y="361949"/>
                  </a:lnTo>
                  <a:lnTo>
                    <a:pt x="54609" y="361949"/>
                  </a:lnTo>
                  <a:lnTo>
                    <a:pt x="54609" y="351789"/>
                  </a:lnTo>
                  <a:close/>
                </a:path>
                <a:path w="54610" h="902970">
                  <a:moveTo>
                    <a:pt x="54609" y="361949"/>
                  </a:moveTo>
                  <a:lnTo>
                    <a:pt x="0" y="361949"/>
                  </a:lnTo>
                  <a:lnTo>
                    <a:pt x="0" y="374649"/>
                  </a:lnTo>
                  <a:lnTo>
                    <a:pt x="54609" y="374649"/>
                  </a:lnTo>
                  <a:lnTo>
                    <a:pt x="54609" y="361949"/>
                  </a:lnTo>
                  <a:close/>
                </a:path>
                <a:path w="54610" h="902970">
                  <a:moveTo>
                    <a:pt x="54609" y="374650"/>
                  </a:moveTo>
                  <a:lnTo>
                    <a:pt x="0" y="374650"/>
                  </a:lnTo>
                  <a:lnTo>
                    <a:pt x="0" y="377189"/>
                  </a:lnTo>
                  <a:lnTo>
                    <a:pt x="54609" y="377189"/>
                  </a:lnTo>
                  <a:lnTo>
                    <a:pt x="54609" y="374650"/>
                  </a:lnTo>
                  <a:close/>
                </a:path>
                <a:path w="54610" h="902970">
                  <a:moveTo>
                    <a:pt x="54609" y="377189"/>
                  </a:moveTo>
                  <a:lnTo>
                    <a:pt x="0" y="377189"/>
                  </a:lnTo>
                  <a:lnTo>
                    <a:pt x="0" y="383539"/>
                  </a:lnTo>
                  <a:lnTo>
                    <a:pt x="54609" y="383539"/>
                  </a:lnTo>
                  <a:lnTo>
                    <a:pt x="54609" y="377189"/>
                  </a:lnTo>
                  <a:close/>
                </a:path>
                <a:path w="54610" h="902970">
                  <a:moveTo>
                    <a:pt x="54609" y="383539"/>
                  </a:moveTo>
                  <a:lnTo>
                    <a:pt x="0" y="383539"/>
                  </a:lnTo>
                  <a:lnTo>
                    <a:pt x="0" y="389889"/>
                  </a:lnTo>
                  <a:lnTo>
                    <a:pt x="54609" y="389889"/>
                  </a:lnTo>
                  <a:lnTo>
                    <a:pt x="54609" y="383539"/>
                  </a:lnTo>
                  <a:close/>
                </a:path>
                <a:path w="54610" h="902970">
                  <a:moveTo>
                    <a:pt x="54609" y="389890"/>
                  </a:moveTo>
                  <a:lnTo>
                    <a:pt x="0" y="389890"/>
                  </a:lnTo>
                  <a:lnTo>
                    <a:pt x="0" y="393699"/>
                  </a:lnTo>
                  <a:lnTo>
                    <a:pt x="54609" y="393699"/>
                  </a:lnTo>
                  <a:lnTo>
                    <a:pt x="54609" y="389890"/>
                  </a:lnTo>
                  <a:close/>
                </a:path>
                <a:path w="54610" h="902970">
                  <a:moveTo>
                    <a:pt x="54609" y="393699"/>
                  </a:moveTo>
                  <a:lnTo>
                    <a:pt x="0" y="393699"/>
                  </a:lnTo>
                  <a:lnTo>
                    <a:pt x="0" y="402589"/>
                  </a:lnTo>
                  <a:lnTo>
                    <a:pt x="54609" y="402589"/>
                  </a:lnTo>
                  <a:lnTo>
                    <a:pt x="54609" y="393699"/>
                  </a:lnTo>
                  <a:close/>
                </a:path>
                <a:path w="54610" h="902970">
                  <a:moveTo>
                    <a:pt x="54609" y="402589"/>
                  </a:moveTo>
                  <a:lnTo>
                    <a:pt x="0" y="402589"/>
                  </a:lnTo>
                  <a:lnTo>
                    <a:pt x="0" y="406399"/>
                  </a:lnTo>
                  <a:lnTo>
                    <a:pt x="54609" y="406399"/>
                  </a:lnTo>
                  <a:lnTo>
                    <a:pt x="54609" y="402589"/>
                  </a:lnTo>
                  <a:close/>
                </a:path>
                <a:path w="54610" h="902970">
                  <a:moveTo>
                    <a:pt x="54609" y="406400"/>
                  </a:moveTo>
                  <a:lnTo>
                    <a:pt x="0" y="406400"/>
                  </a:lnTo>
                  <a:lnTo>
                    <a:pt x="0" y="408939"/>
                  </a:lnTo>
                  <a:lnTo>
                    <a:pt x="54609" y="408939"/>
                  </a:lnTo>
                  <a:lnTo>
                    <a:pt x="54609" y="406400"/>
                  </a:lnTo>
                  <a:close/>
                </a:path>
                <a:path w="54610" h="902970">
                  <a:moveTo>
                    <a:pt x="54609" y="408939"/>
                  </a:moveTo>
                  <a:lnTo>
                    <a:pt x="0" y="408939"/>
                  </a:lnTo>
                  <a:lnTo>
                    <a:pt x="0" y="412749"/>
                  </a:lnTo>
                  <a:lnTo>
                    <a:pt x="54609" y="412749"/>
                  </a:lnTo>
                  <a:lnTo>
                    <a:pt x="54609" y="408939"/>
                  </a:lnTo>
                  <a:close/>
                </a:path>
                <a:path w="54610" h="902970">
                  <a:moveTo>
                    <a:pt x="54609" y="412749"/>
                  </a:moveTo>
                  <a:lnTo>
                    <a:pt x="0" y="412749"/>
                  </a:lnTo>
                  <a:lnTo>
                    <a:pt x="0" y="415289"/>
                  </a:lnTo>
                  <a:lnTo>
                    <a:pt x="54609" y="415289"/>
                  </a:lnTo>
                  <a:lnTo>
                    <a:pt x="54609" y="412749"/>
                  </a:lnTo>
                  <a:close/>
                </a:path>
                <a:path w="54610" h="902970">
                  <a:moveTo>
                    <a:pt x="54609" y="415289"/>
                  </a:moveTo>
                  <a:lnTo>
                    <a:pt x="0" y="415289"/>
                  </a:lnTo>
                  <a:lnTo>
                    <a:pt x="0" y="421639"/>
                  </a:lnTo>
                  <a:lnTo>
                    <a:pt x="54609" y="421639"/>
                  </a:lnTo>
                  <a:lnTo>
                    <a:pt x="54609" y="415289"/>
                  </a:lnTo>
                  <a:close/>
                </a:path>
                <a:path w="54610" h="902970">
                  <a:moveTo>
                    <a:pt x="54609" y="421639"/>
                  </a:moveTo>
                  <a:lnTo>
                    <a:pt x="0" y="421639"/>
                  </a:lnTo>
                  <a:lnTo>
                    <a:pt x="0" y="425449"/>
                  </a:lnTo>
                  <a:lnTo>
                    <a:pt x="54609" y="425449"/>
                  </a:lnTo>
                  <a:lnTo>
                    <a:pt x="54609" y="421639"/>
                  </a:lnTo>
                  <a:close/>
                </a:path>
                <a:path w="54610" h="902970">
                  <a:moveTo>
                    <a:pt x="54609" y="425449"/>
                  </a:moveTo>
                  <a:lnTo>
                    <a:pt x="0" y="425449"/>
                  </a:lnTo>
                  <a:lnTo>
                    <a:pt x="0" y="427989"/>
                  </a:lnTo>
                  <a:lnTo>
                    <a:pt x="54609" y="427989"/>
                  </a:lnTo>
                  <a:lnTo>
                    <a:pt x="54609" y="425449"/>
                  </a:lnTo>
                  <a:close/>
                </a:path>
                <a:path w="54610" h="902970">
                  <a:moveTo>
                    <a:pt x="54609" y="427989"/>
                  </a:moveTo>
                  <a:lnTo>
                    <a:pt x="0" y="427989"/>
                  </a:lnTo>
                  <a:lnTo>
                    <a:pt x="0" y="434339"/>
                  </a:lnTo>
                  <a:lnTo>
                    <a:pt x="54609" y="434339"/>
                  </a:lnTo>
                  <a:lnTo>
                    <a:pt x="54609" y="427989"/>
                  </a:lnTo>
                  <a:close/>
                </a:path>
                <a:path w="54610" h="902970">
                  <a:moveTo>
                    <a:pt x="54609" y="434339"/>
                  </a:moveTo>
                  <a:lnTo>
                    <a:pt x="0" y="434339"/>
                  </a:lnTo>
                  <a:lnTo>
                    <a:pt x="0" y="438149"/>
                  </a:lnTo>
                  <a:lnTo>
                    <a:pt x="54609" y="438149"/>
                  </a:lnTo>
                  <a:lnTo>
                    <a:pt x="54609" y="434339"/>
                  </a:lnTo>
                  <a:close/>
                </a:path>
                <a:path w="54610" h="902970">
                  <a:moveTo>
                    <a:pt x="54609" y="438149"/>
                  </a:moveTo>
                  <a:lnTo>
                    <a:pt x="0" y="438149"/>
                  </a:lnTo>
                  <a:lnTo>
                    <a:pt x="0" y="440689"/>
                  </a:lnTo>
                  <a:lnTo>
                    <a:pt x="54609" y="440689"/>
                  </a:lnTo>
                  <a:lnTo>
                    <a:pt x="54609" y="438149"/>
                  </a:lnTo>
                  <a:close/>
                </a:path>
                <a:path w="54610" h="902970">
                  <a:moveTo>
                    <a:pt x="54609" y="440689"/>
                  </a:moveTo>
                  <a:lnTo>
                    <a:pt x="0" y="440689"/>
                  </a:lnTo>
                  <a:lnTo>
                    <a:pt x="0" y="447039"/>
                  </a:lnTo>
                  <a:lnTo>
                    <a:pt x="54609" y="447039"/>
                  </a:lnTo>
                  <a:lnTo>
                    <a:pt x="54609" y="440689"/>
                  </a:lnTo>
                  <a:close/>
                </a:path>
                <a:path w="54610" h="902970">
                  <a:moveTo>
                    <a:pt x="54609" y="447040"/>
                  </a:moveTo>
                  <a:lnTo>
                    <a:pt x="0" y="447040"/>
                  </a:lnTo>
                  <a:lnTo>
                    <a:pt x="0" y="450849"/>
                  </a:lnTo>
                  <a:lnTo>
                    <a:pt x="54609" y="450849"/>
                  </a:lnTo>
                  <a:lnTo>
                    <a:pt x="54609" y="447040"/>
                  </a:lnTo>
                  <a:close/>
                </a:path>
                <a:path w="54610" h="902970">
                  <a:moveTo>
                    <a:pt x="54609" y="450849"/>
                  </a:moveTo>
                  <a:lnTo>
                    <a:pt x="0" y="450849"/>
                  </a:lnTo>
                  <a:lnTo>
                    <a:pt x="0" y="457199"/>
                  </a:lnTo>
                  <a:lnTo>
                    <a:pt x="54609" y="457199"/>
                  </a:lnTo>
                  <a:lnTo>
                    <a:pt x="54609" y="450849"/>
                  </a:lnTo>
                  <a:close/>
                </a:path>
                <a:path w="54610" h="902970">
                  <a:moveTo>
                    <a:pt x="54609" y="457199"/>
                  </a:moveTo>
                  <a:lnTo>
                    <a:pt x="0" y="457199"/>
                  </a:lnTo>
                  <a:lnTo>
                    <a:pt x="0" y="459739"/>
                  </a:lnTo>
                  <a:lnTo>
                    <a:pt x="54609" y="459739"/>
                  </a:lnTo>
                  <a:lnTo>
                    <a:pt x="54609" y="457199"/>
                  </a:lnTo>
                  <a:close/>
                </a:path>
                <a:path w="54610" h="902970">
                  <a:moveTo>
                    <a:pt x="54609" y="459739"/>
                  </a:moveTo>
                  <a:lnTo>
                    <a:pt x="0" y="459739"/>
                  </a:lnTo>
                  <a:lnTo>
                    <a:pt x="0" y="463549"/>
                  </a:lnTo>
                  <a:lnTo>
                    <a:pt x="54609" y="463549"/>
                  </a:lnTo>
                  <a:lnTo>
                    <a:pt x="54609" y="459739"/>
                  </a:lnTo>
                  <a:close/>
                </a:path>
                <a:path w="54610" h="902970">
                  <a:moveTo>
                    <a:pt x="54609" y="463549"/>
                  </a:moveTo>
                  <a:lnTo>
                    <a:pt x="0" y="463549"/>
                  </a:lnTo>
                  <a:lnTo>
                    <a:pt x="0" y="469899"/>
                  </a:lnTo>
                  <a:lnTo>
                    <a:pt x="54609" y="469899"/>
                  </a:lnTo>
                  <a:lnTo>
                    <a:pt x="54609" y="463549"/>
                  </a:lnTo>
                  <a:close/>
                </a:path>
                <a:path w="54610" h="902970">
                  <a:moveTo>
                    <a:pt x="54609" y="469899"/>
                  </a:moveTo>
                  <a:lnTo>
                    <a:pt x="0" y="469899"/>
                  </a:lnTo>
                  <a:lnTo>
                    <a:pt x="0" y="472439"/>
                  </a:lnTo>
                  <a:lnTo>
                    <a:pt x="54609" y="472439"/>
                  </a:lnTo>
                  <a:lnTo>
                    <a:pt x="54609" y="469899"/>
                  </a:lnTo>
                  <a:close/>
                </a:path>
                <a:path w="54610" h="902970">
                  <a:moveTo>
                    <a:pt x="54609" y="472439"/>
                  </a:moveTo>
                  <a:lnTo>
                    <a:pt x="0" y="472439"/>
                  </a:lnTo>
                  <a:lnTo>
                    <a:pt x="0" y="476249"/>
                  </a:lnTo>
                  <a:lnTo>
                    <a:pt x="54609" y="476249"/>
                  </a:lnTo>
                  <a:lnTo>
                    <a:pt x="54609" y="472439"/>
                  </a:lnTo>
                  <a:close/>
                </a:path>
                <a:path w="54610" h="902970">
                  <a:moveTo>
                    <a:pt x="54609" y="476249"/>
                  </a:moveTo>
                  <a:lnTo>
                    <a:pt x="0" y="476249"/>
                  </a:lnTo>
                  <a:lnTo>
                    <a:pt x="0" y="478789"/>
                  </a:lnTo>
                  <a:lnTo>
                    <a:pt x="54609" y="478789"/>
                  </a:lnTo>
                  <a:lnTo>
                    <a:pt x="54609" y="476249"/>
                  </a:lnTo>
                  <a:close/>
                </a:path>
                <a:path w="54610" h="902970">
                  <a:moveTo>
                    <a:pt x="54609" y="478789"/>
                  </a:moveTo>
                  <a:lnTo>
                    <a:pt x="0" y="478789"/>
                  </a:lnTo>
                  <a:lnTo>
                    <a:pt x="0" y="482599"/>
                  </a:lnTo>
                  <a:lnTo>
                    <a:pt x="54609" y="482599"/>
                  </a:lnTo>
                  <a:lnTo>
                    <a:pt x="54609" y="478789"/>
                  </a:lnTo>
                  <a:close/>
                </a:path>
                <a:path w="54610" h="902970">
                  <a:moveTo>
                    <a:pt x="54609" y="482599"/>
                  </a:moveTo>
                  <a:lnTo>
                    <a:pt x="0" y="482599"/>
                  </a:lnTo>
                  <a:lnTo>
                    <a:pt x="0" y="485139"/>
                  </a:lnTo>
                  <a:lnTo>
                    <a:pt x="54609" y="485139"/>
                  </a:lnTo>
                  <a:lnTo>
                    <a:pt x="54609" y="482599"/>
                  </a:lnTo>
                  <a:close/>
                </a:path>
                <a:path w="54610" h="902970">
                  <a:moveTo>
                    <a:pt x="54609" y="485139"/>
                  </a:moveTo>
                  <a:lnTo>
                    <a:pt x="0" y="485139"/>
                  </a:lnTo>
                  <a:lnTo>
                    <a:pt x="0" y="488949"/>
                  </a:lnTo>
                  <a:lnTo>
                    <a:pt x="54609" y="488949"/>
                  </a:lnTo>
                  <a:lnTo>
                    <a:pt x="54609" y="485139"/>
                  </a:lnTo>
                  <a:close/>
                </a:path>
                <a:path w="54610" h="902970">
                  <a:moveTo>
                    <a:pt x="54609" y="488949"/>
                  </a:moveTo>
                  <a:lnTo>
                    <a:pt x="0" y="488949"/>
                  </a:lnTo>
                  <a:lnTo>
                    <a:pt x="0" y="497839"/>
                  </a:lnTo>
                  <a:lnTo>
                    <a:pt x="54609" y="497839"/>
                  </a:lnTo>
                  <a:lnTo>
                    <a:pt x="54609" y="488949"/>
                  </a:lnTo>
                  <a:close/>
                </a:path>
                <a:path w="54610" h="902970">
                  <a:moveTo>
                    <a:pt x="54609" y="497840"/>
                  </a:moveTo>
                  <a:lnTo>
                    <a:pt x="0" y="497840"/>
                  </a:lnTo>
                  <a:lnTo>
                    <a:pt x="0" y="501649"/>
                  </a:lnTo>
                  <a:lnTo>
                    <a:pt x="54609" y="501649"/>
                  </a:lnTo>
                  <a:lnTo>
                    <a:pt x="54609" y="497840"/>
                  </a:lnTo>
                  <a:close/>
                </a:path>
                <a:path w="54610" h="902970">
                  <a:moveTo>
                    <a:pt x="54609" y="501649"/>
                  </a:moveTo>
                  <a:lnTo>
                    <a:pt x="0" y="501649"/>
                  </a:lnTo>
                  <a:lnTo>
                    <a:pt x="0" y="504189"/>
                  </a:lnTo>
                  <a:lnTo>
                    <a:pt x="54609" y="504189"/>
                  </a:lnTo>
                  <a:lnTo>
                    <a:pt x="54609" y="501649"/>
                  </a:lnTo>
                  <a:close/>
                </a:path>
                <a:path w="54610" h="902970">
                  <a:moveTo>
                    <a:pt x="54609" y="504189"/>
                  </a:moveTo>
                  <a:lnTo>
                    <a:pt x="0" y="504189"/>
                  </a:lnTo>
                  <a:lnTo>
                    <a:pt x="0" y="507999"/>
                  </a:lnTo>
                  <a:lnTo>
                    <a:pt x="54609" y="507999"/>
                  </a:lnTo>
                  <a:lnTo>
                    <a:pt x="54609" y="504189"/>
                  </a:lnTo>
                  <a:close/>
                </a:path>
                <a:path w="54610" h="902970">
                  <a:moveTo>
                    <a:pt x="54609" y="507999"/>
                  </a:moveTo>
                  <a:lnTo>
                    <a:pt x="0" y="507999"/>
                  </a:lnTo>
                  <a:lnTo>
                    <a:pt x="0" y="510539"/>
                  </a:lnTo>
                  <a:lnTo>
                    <a:pt x="54609" y="510539"/>
                  </a:lnTo>
                  <a:lnTo>
                    <a:pt x="54609" y="507999"/>
                  </a:lnTo>
                  <a:close/>
                </a:path>
                <a:path w="54610" h="902970">
                  <a:moveTo>
                    <a:pt x="50800" y="897889"/>
                  </a:moveTo>
                  <a:lnTo>
                    <a:pt x="0" y="897889"/>
                  </a:lnTo>
                  <a:lnTo>
                    <a:pt x="0" y="902969"/>
                  </a:lnTo>
                  <a:lnTo>
                    <a:pt x="8889" y="902969"/>
                  </a:lnTo>
                  <a:lnTo>
                    <a:pt x="8889" y="901699"/>
                  </a:lnTo>
                  <a:lnTo>
                    <a:pt x="30479" y="901699"/>
                  </a:lnTo>
                  <a:lnTo>
                    <a:pt x="30479" y="899159"/>
                  </a:lnTo>
                  <a:lnTo>
                    <a:pt x="50800" y="899159"/>
                  </a:lnTo>
                  <a:lnTo>
                    <a:pt x="50800" y="897889"/>
                  </a:lnTo>
                  <a:close/>
                </a:path>
                <a:path w="54610" h="902970">
                  <a:moveTo>
                    <a:pt x="54609" y="891539"/>
                  </a:moveTo>
                  <a:lnTo>
                    <a:pt x="0" y="891539"/>
                  </a:lnTo>
                  <a:lnTo>
                    <a:pt x="0" y="896619"/>
                  </a:lnTo>
                  <a:lnTo>
                    <a:pt x="54609" y="896619"/>
                  </a:lnTo>
                  <a:lnTo>
                    <a:pt x="54609" y="891539"/>
                  </a:lnTo>
                  <a:close/>
                </a:path>
                <a:path w="54610" h="902970">
                  <a:moveTo>
                    <a:pt x="54609" y="885189"/>
                  </a:moveTo>
                  <a:lnTo>
                    <a:pt x="0" y="885189"/>
                  </a:lnTo>
                  <a:lnTo>
                    <a:pt x="0" y="890269"/>
                  </a:lnTo>
                  <a:lnTo>
                    <a:pt x="54609" y="890269"/>
                  </a:lnTo>
                  <a:lnTo>
                    <a:pt x="54609" y="885189"/>
                  </a:lnTo>
                  <a:close/>
                </a:path>
                <a:path w="54610" h="902970">
                  <a:moveTo>
                    <a:pt x="54609" y="878839"/>
                  </a:moveTo>
                  <a:lnTo>
                    <a:pt x="0" y="878839"/>
                  </a:lnTo>
                  <a:lnTo>
                    <a:pt x="0" y="883919"/>
                  </a:lnTo>
                  <a:lnTo>
                    <a:pt x="54609" y="883919"/>
                  </a:lnTo>
                  <a:lnTo>
                    <a:pt x="54609" y="878839"/>
                  </a:lnTo>
                  <a:close/>
                </a:path>
                <a:path w="54610" h="902970">
                  <a:moveTo>
                    <a:pt x="54609" y="872489"/>
                  </a:moveTo>
                  <a:lnTo>
                    <a:pt x="0" y="872489"/>
                  </a:lnTo>
                  <a:lnTo>
                    <a:pt x="0" y="877569"/>
                  </a:lnTo>
                  <a:lnTo>
                    <a:pt x="54609" y="877569"/>
                  </a:lnTo>
                  <a:lnTo>
                    <a:pt x="54609" y="872489"/>
                  </a:lnTo>
                  <a:close/>
                </a:path>
                <a:path w="54610" h="902970">
                  <a:moveTo>
                    <a:pt x="54609" y="866139"/>
                  </a:moveTo>
                  <a:lnTo>
                    <a:pt x="0" y="866139"/>
                  </a:lnTo>
                  <a:lnTo>
                    <a:pt x="0" y="871219"/>
                  </a:lnTo>
                  <a:lnTo>
                    <a:pt x="54609" y="871219"/>
                  </a:lnTo>
                  <a:lnTo>
                    <a:pt x="54609" y="866139"/>
                  </a:lnTo>
                  <a:close/>
                </a:path>
                <a:path w="54610" h="902970">
                  <a:moveTo>
                    <a:pt x="54609" y="859789"/>
                  </a:moveTo>
                  <a:lnTo>
                    <a:pt x="0" y="859789"/>
                  </a:lnTo>
                  <a:lnTo>
                    <a:pt x="0" y="864869"/>
                  </a:lnTo>
                  <a:lnTo>
                    <a:pt x="54609" y="864869"/>
                  </a:lnTo>
                  <a:lnTo>
                    <a:pt x="54609" y="859789"/>
                  </a:lnTo>
                  <a:close/>
                </a:path>
                <a:path w="54610" h="902970">
                  <a:moveTo>
                    <a:pt x="54609" y="853439"/>
                  </a:moveTo>
                  <a:lnTo>
                    <a:pt x="0" y="853439"/>
                  </a:lnTo>
                  <a:lnTo>
                    <a:pt x="0" y="858519"/>
                  </a:lnTo>
                  <a:lnTo>
                    <a:pt x="54609" y="858519"/>
                  </a:lnTo>
                  <a:lnTo>
                    <a:pt x="54609" y="853439"/>
                  </a:lnTo>
                  <a:close/>
                </a:path>
                <a:path w="54610" h="902970">
                  <a:moveTo>
                    <a:pt x="54609" y="847089"/>
                  </a:moveTo>
                  <a:lnTo>
                    <a:pt x="0" y="847089"/>
                  </a:lnTo>
                  <a:lnTo>
                    <a:pt x="0" y="852169"/>
                  </a:lnTo>
                  <a:lnTo>
                    <a:pt x="54609" y="852169"/>
                  </a:lnTo>
                  <a:lnTo>
                    <a:pt x="54609" y="847089"/>
                  </a:lnTo>
                  <a:close/>
                </a:path>
                <a:path w="54610" h="902970">
                  <a:moveTo>
                    <a:pt x="54609" y="840739"/>
                  </a:moveTo>
                  <a:lnTo>
                    <a:pt x="0" y="840739"/>
                  </a:lnTo>
                  <a:lnTo>
                    <a:pt x="0" y="845819"/>
                  </a:lnTo>
                  <a:lnTo>
                    <a:pt x="54609" y="845819"/>
                  </a:lnTo>
                  <a:lnTo>
                    <a:pt x="54609" y="840739"/>
                  </a:lnTo>
                  <a:close/>
                </a:path>
                <a:path w="54610" h="902970">
                  <a:moveTo>
                    <a:pt x="54609" y="834389"/>
                  </a:moveTo>
                  <a:lnTo>
                    <a:pt x="0" y="834389"/>
                  </a:lnTo>
                  <a:lnTo>
                    <a:pt x="0" y="839469"/>
                  </a:lnTo>
                  <a:lnTo>
                    <a:pt x="54609" y="839469"/>
                  </a:lnTo>
                  <a:lnTo>
                    <a:pt x="54609" y="834389"/>
                  </a:lnTo>
                  <a:close/>
                </a:path>
                <a:path w="54610" h="902970">
                  <a:moveTo>
                    <a:pt x="54609" y="828039"/>
                  </a:moveTo>
                  <a:lnTo>
                    <a:pt x="0" y="828039"/>
                  </a:lnTo>
                  <a:lnTo>
                    <a:pt x="0" y="833119"/>
                  </a:lnTo>
                  <a:lnTo>
                    <a:pt x="54609" y="833119"/>
                  </a:lnTo>
                  <a:lnTo>
                    <a:pt x="54609" y="828039"/>
                  </a:lnTo>
                  <a:close/>
                </a:path>
                <a:path w="54610" h="902970">
                  <a:moveTo>
                    <a:pt x="54609" y="821689"/>
                  </a:moveTo>
                  <a:lnTo>
                    <a:pt x="0" y="821689"/>
                  </a:lnTo>
                  <a:lnTo>
                    <a:pt x="0" y="826769"/>
                  </a:lnTo>
                  <a:lnTo>
                    <a:pt x="54609" y="826769"/>
                  </a:lnTo>
                  <a:lnTo>
                    <a:pt x="54609" y="821689"/>
                  </a:lnTo>
                  <a:close/>
                </a:path>
                <a:path w="54610" h="902970">
                  <a:moveTo>
                    <a:pt x="54609" y="815339"/>
                  </a:moveTo>
                  <a:lnTo>
                    <a:pt x="0" y="815339"/>
                  </a:lnTo>
                  <a:lnTo>
                    <a:pt x="0" y="820419"/>
                  </a:lnTo>
                  <a:lnTo>
                    <a:pt x="54609" y="820419"/>
                  </a:lnTo>
                  <a:lnTo>
                    <a:pt x="54609" y="815339"/>
                  </a:lnTo>
                  <a:close/>
                </a:path>
                <a:path w="54610" h="902970">
                  <a:moveTo>
                    <a:pt x="54609" y="808989"/>
                  </a:moveTo>
                  <a:lnTo>
                    <a:pt x="0" y="808989"/>
                  </a:lnTo>
                  <a:lnTo>
                    <a:pt x="0" y="814069"/>
                  </a:lnTo>
                  <a:lnTo>
                    <a:pt x="54609" y="814069"/>
                  </a:lnTo>
                  <a:lnTo>
                    <a:pt x="54609" y="808989"/>
                  </a:lnTo>
                  <a:close/>
                </a:path>
                <a:path w="54610" h="902970">
                  <a:moveTo>
                    <a:pt x="54609" y="802639"/>
                  </a:moveTo>
                  <a:lnTo>
                    <a:pt x="0" y="802639"/>
                  </a:lnTo>
                  <a:lnTo>
                    <a:pt x="0" y="807719"/>
                  </a:lnTo>
                  <a:lnTo>
                    <a:pt x="54609" y="807719"/>
                  </a:lnTo>
                  <a:lnTo>
                    <a:pt x="54609" y="802639"/>
                  </a:lnTo>
                  <a:close/>
                </a:path>
                <a:path w="54610" h="902970">
                  <a:moveTo>
                    <a:pt x="54609" y="796289"/>
                  </a:moveTo>
                  <a:lnTo>
                    <a:pt x="0" y="796289"/>
                  </a:lnTo>
                  <a:lnTo>
                    <a:pt x="0" y="801369"/>
                  </a:lnTo>
                  <a:lnTo>
                    <a:pt x="54609" y="801369"/>
                  </a:lnTo>
                  <a:lnTo>
                    <a:pt x="54609" y="796289"/>
                  </a:lnTo>
                  <a:close/>
                </a:path>
                <a:path w="54610" h="902970">
                  <a:moveTo>
                    <a:pt x="54609" y="789939"/>
                  </a:moveTo>
                  <a:lnTo>
                    <a:pt x="0" y="789939"/>
                  </a:lnTo>
                  <a:lnTo>
                    <a:pt x="0" y="795019"/>
                  </a:lnTo>
                  <a:lnTo>
                    <a:pt x="54609" y="795019"/>
                  </a:lnTo>
                  <a:lnTo>
                    <a:pt x="54609" y="789939"/>
                  </a:lnTo>
                  <a:close/>
                </a:path>
                <a:path w="54610" h="902970">
                  <a:moveTo>
                    <a:pt x="54609" y="783589"/>
                  </a:moveTo>
                  <a:lnTo>
                    <a:pt x="0" y="783589"/>
                  </a:lnTo>
                  <a:lnTo>
                    <a:pt x="0" y="788669"/>
                  </a:lnTo>
                  <a:lnTo>
                    <a:pt x="54609" y="788669"/>
                  </a:lnTo>
                  <a:lnTo>
                    <a:pt x="54609" y="783589"/>
                  </a:lnTo>
                  <a:close/>
                </a:path>
                <a:path w="54610" h="902970">
                  <a:moveTo>
                    <a:pt x="54609" y="777239"/>
                  </a:moveTo>
                  <a:lnTo>
                    <a:pt x="0" y="777239"/>
                  </a:lnTo>
                  <a:lnTo>
                    <a:pt x="0" y="782319"/>
                  </a:lnTo>
                  <a:lnTo>
                    <a:pt x="54609" y="782319"/>
                  </a:lnTo>
                  <a:lnTo>
                    <a:pt x="54609" y="777239"/>
                  </a:lnTo>
                  <a:close/>
                </a:path>
                <a:path w="54610" h="902970">
                  <a:moveTo>
                    <a:pt x="54609" y="770889"/>
                  </a:moveTo>
                  <a:lnTo>
                    <a:pt x="0" y="770889"/>
                  </a:lnTo>
                  <a:lnTo>
                    <a:pt x="0" y="775969"/>
                  </a:lnTo>
                  <a:lnTo>
                    <a:pt x="54609" y="775969"/>
                  </a:lnTo>
                  <a:lnTo>
                    <a:pt x="54609" y="770889"/>
                  </a:lnTo>
                  <a:close/>
                </a:path>
                <a:path w="54610" h="902970">
                  <a:moveTo>
                    <a:pt x="54609" y="764539"/>
                  </a:moveTo>
                  <a:lnTo>
                    <a:pt x="0" y="764539"/>
                  </a:lnTo>
                  <a:lnTo>
                    <a:pt x="0" y="769619"/>
                  </a:lnTo>
                  <a:lnTo>
                    <a:pt x="54609" y="769619"/>
                  </a:lnTo>
                  <a:lnTo>
                    <a:pt x="54609" y="764539"/>
                  </a:lnTo>
                  <a:close/>
                </a:path>
                <a:path w="54610" h="902970">
                  <a:moveTo>
                    <a:pt x="54609" y="758189"/>
                  </a:moveTo>
                  <a:lnTo>
                    <a:pt x="0" y="758189"/>
                  </a:lnTo>
                  <a:lnTo>
                    <a:pt x="0" y="763269"/>
                  </a:lnTo>
                  <a:lnTo>
                    <a:pt x="54609" y="763269"/>
                  </a:lnTo>
                  <a:lnTo>
                    <a:pt x="54609" y="758189"/>
                  </a:lnTo>
                  <a:close/>
                </a:path>
                <a:path w="54610" h="902970">
                  <a:moveTo>
                    <a:pt x="54609" y="751839"/>
                  </a:moveTo>
                  <a:lnTo>
                    <a:pt x="0" y="751839"/>
                  </a:lnTo>
                  <a:lnTo>
                    <a:pt x="0" y="756919"/>
                  </a:lnTo>
                  <a:lnTo>
                    <a:pt x="54609" y="756919"/>
                  </a:lnTo>
                  <a:lnTo>
                    <a:pt x="54609" y="751839"/>
                  </a:lnTo>
                  <a:close/>
                </a:path>
                <a:path w="54610" h="902970">
                  <a:moveTo>
                    <a:pt x="54609" y="745489"/>
                  </a:moveTo>
                  <a:lnTo>
                    <a:pt x="0" y="745489"/>
                  </a:lnTo>
                  <a:lnTo>
                    <a:pt x="0" y="750569"/>
                  </a:lnTo>
                  <a:lnTo>
                    <a:pt x="54609" y="750569"/>
                  </a:lnTo>
                  <a:lnTo>
                    <a:pt x="54609" y="745489"/>
                  </a:lnTo>
                  <a:close/>
                </a:path>
                <a:path w="54610" h="902970">
                  <a:moveTo>
                    <a:pt x="54609" y="739139"/>
                  </a:moveTo>
                  <a:lnTo>
                    <a:pt x="0" y="739139"/>
                  </a:lnTo>
                  <a:lnTo>
                    <a:pt x="0" y="744219"/>
                  </a:lnTo>
                  <a:lnTo>
                    <a:pt x="54609" y="744219"/>
                  </a:lnTo>
                  <a:lnTo>
                    <a:pt x="54609" y="739139"/>
                  </a:lnTo>
                  <a:close/>
                </a:path>
                <a:path w="54610" h="902970">
                  <a:moveTo>
                    <a:pt x="54609" y="732789"/>
                  </a:moveTo>
                  <a:lnTo>
                    <a:pt x="0" y="732789"/>
                  </a:lnTo>
                  <a:lnTo>
                    <a:pt x="0" y="737869"/>
                  </a:lnTo>
                  <a:lnTo>
                    <a:pt x="54609" y="737869"/>
                  </a:lnTo>
                  <a:lnTo>
                    <a:pt x="54609" y="732789"/>
                  </a:lnTo>
                  <a:close/>
                </a:path>
                <a:path w="54610" h="902970">
                  <a:moveTo>
                    <a:pt x="54609" y="726439"/>
                  </a:moveTo>
                  <a:lnTo>
                    <a:pt x="0" y="726439"/>
                  </a:lnTo>
                  <a:lnTo>
                    <a:pt x="0" y="731519"/>
                  </a:lnTo>
                  <a:lnTo>
                    <a:pt x="54609" y="731519"/>
                  </a:lnTo>
                  <a:lnTo>
                    <a:pt x="54609" y="726439"/>
                  </a:lnTo>
                  <a:close/>
                </a:path>
                <a:path w="54610" h="902970">
                  <a:moveTo>
                    <a:pt x="54609" y="720089"/>
                  </a:moveTo>
                  <a:lnTo>
                    <a:pt x="0" y="720089"/>
                  </a:lnTo>
                  <a:lnTo>
                    <a:pt x="0" y="725169"/>
                  </a:lnTo>
                  <a:lnTo>
                    <a:pt x="54609" y="725169"/>
                  </a:lnTo>
                  <a:lnTo>
                    <a:pt x="54609" y="720089"/>
                  </a:lnTo>
                  <a:close/>
                </a:path>
                <a:path w="54610" h="902970">
                  <a:moveTo>
                    <a:pt x="54609" y="713739"/>
                  </a:moveTo>
                  <a:lnTo>
                    <a:pt x="0" y="713739"/>
                  </a:lnTo>
                  <a:lnTo>
                    <a:pt x="0" y="718819"/>
                  </a:lnTo>
                  <a:lnTo>
                    <a:pt x="54609" y="718819"/>
                  </a:lnTo>
                  <a:lnTo>
                    <a:pt x="54609" y="713739"/>
                  </a:lnTo>
                  <a:close/>
                </a:path>
                <a:path w="54610" h="902970">
                  <a:moveTo>
                    <a:pt x="54609" y="707389"/>
                  </a:moveTo>
                  <a:lnTo>
                    <a:pt x="0" y="707389"/>
                  </a:lnTo>
                  <a:lnTo>
                    <a:pt x="0" y="712469"/>
                  </a:lnTo>
                  <a:lnTo>
                    <a:pt x="54609" y="712469"/>
                  </a:lnTo>
                  <a:lnTo>
                    <a:pt x="54609" y="707389"/>
                  </a:lnTo>
                  <a:close/>
                </a:path>
                <a:path w="54610" h="902970">
                  <a:moveTo>
                    <a:pt x="54609" y="701039"/>
                  </a:moveTo>
                  <a:lnTo>
                    <a:pt x="0" y="701039"/>
                  </a:lnTo>
                  <a:lnTo>
                    <a:pt x="0" y="706119"/>
                  </a:lnTo>
                  <a:lnTo>
                    <a:pt x="54609" y="706119"/>
                  </a:lnTo>
                  <a:lnTo>
                    <a:pt x="54609" y="701039"/>
                  </a:lnTo>
                  <a:close/>
                </a:path>
                <a:path w="54610" h="902970">
                  <a:moveTo>
                    <a:pt x="54609" y="694689"/>
                  </a:moveTo>
                  <a:lnTo>
                    <a:pt x="0" y="694689"/>
                  </a:lnTo>
                  <a:lnTo>
                    <a:pt x="0" y="699769"/>
                  </a:lnTo>
                  <a:lnTo>
                    <a:pt x="54609" y="699769"/>
                  </a:lnTo>
                  <a:lnTo>
                    <a:pt x="54609" y="694689"/>
                  </a:lnTo>
                  <a:close/>
                </a:path>
                <a:path w="54610" h="902970">
                  <a:moveTo>
                    <a:pt x="54609" y="688339"/>
                  </a:moveTo>
                  <a:lnTo>
                    <a:pt x="0" y="688339"/>
                  </a:lnTo>
                  <a:lnTo>
                    <a:pt x="0" y="693419"/>
                  </a:lnTo>
                  <a:lnTo>
                    <a:pt x="54609" y="693419"/>
                  </a:lnTo>
                  <a:lnTo>
                    <a:pt x="54609" y="688339"/>
                  </a:lnTo>
                  <a:close/>
                </a:path>
                <a:path w="54610" h="902970">
                  <a:moveTo>
                    <a:pt x="54609" y="681989"/>
                  </a:moveTo>
                  <a:lnTo>
                    <a:pt x="0" y="681989"/>
                  </a:lnTo>
                  <a:lnTo>
                    <a:pt x="0" y="687069"/>
                  </a:lnTo>
                  <a:lnTo>
                    <a:pt x="54609" y="687069"/>
                  </a:lnTo>
                  <a:lnTo>
                    <a:pt x="54609" y="681989"/>
                  </a:lnTo>
                  <a:close/>
                </a:path>
                <a:path w="54610" h="902970">
                  <a:moveTo>
                    <a:pt x="54609" y="675639"/>
                  </a:moveTo>
                  <a:lnTo>
                    <a:pt x="0" y="675639"/>
                  </a:lnTo>
                  <a:lnTo>
                    <a:pt x="0" y="680719"/>
                  </a:lnTo>
                  <a:lnTo>
                    <a:pt x="54609" y="680719"/>
                  </a:lnTo>
                  <a:lnTo>
                    <a:pt x="54609" y="675639"/>
                  </a:lnTo>
                  <a:close/>
                </a:path>
                <a:path w="54610" h="902970">
                  <a:moveTo>
                    <a:pt x="54609" y="669289"/>
                  </a:moveTo>
                  <a:lnTo>
                    <a:pt x="0" y="669289"/>
                  </a:lnTo>
                  <a:lnTo>
                    <a:pt x="0" y="674369"/>
                  </a:lnTo>
                  <a:lnTo>
                    <a:pt x="54609" y="674369"/>
                  </a:lnTo>
                  <a:lnTo>
                    <a:pt x="54609" y="669289"/>
                  </a:lnTo>
                  <a:close/>
                </a:path>
                <a:path w="54610" h="902970">
                  <a:moveTo>
                    <a:pt x="54609" y="662939"/>
                  </a:moveTo>
                  <a:lnTo>
                    <a:pt x="0" y="662939"/>
                  </a:lnTo>
                  <a:lnTo>
                    <a:pt x="0" y="668019"/>
                  </a:lnTo>
                  <a:lnTo>
                    <a:pt x="54609" y="668019"/>
                  </a:lnTo>
                  <a:lnTo>
                    <a:pt x="54609" y="662939"/>
                  </a:lnTo>
                  <a:close/>
                </a:path>
                <a:path w="54610" h="902970">
                  <a:moveTo>
                    <a:pt x="54609" y="656589"/>
                  </a:moveTo>
                  <a:lnTo>
                    <a:pt x="0" y="656589"/>
                  </a:lnTo>
                  <a:lnTo>
                    <a:pt x="0" y="661669"/>
                  </a:lnTo>
                  <a:lnTo>
                    <a:pt x="54609" y="661669"/>
                  </a:lnTo>
                  <a:lnTo>
                    <a:pt x="54609" y="656589"/>
                  </a:lnTo>
                  <a:close/>
                </a:path>
                <a:path w="54610" h="902970">
                  <a:moveTo>
                    <a:pt x="54609" y="650239"/>
                  </a:moveTo>
                  <a:lnTo>
                    <a:pt x="0" y="650239"/>
                  </a:lnTo>
                  <a:lnTo>
                    <a:pt x="0" y="655319"/>
                  </a:lnTo>
                  <a:lnTo>
                    <a:pt x="54609" y="655319"/>
                  </a:lnTo>
                  <a:lnTo>
                    <a:pt x="54609" y="650239"/>
                  </a:lnTo>
                  <a:close/>
                </a:path>
                <a:path w="54610" h="902970">
                  <a:moveTo>
                    <a:pt x="54609" y="643889"/>
                  </a:moveTo>
                  <a:lnTo>
                    <a:pt x="0" y="643889"/>
                  </a:lnTo>
                  <a:lnTo>
                    <a:pt x="0" y="648969"/>
                  </a:lnTo>
                  <a:lnTo>
                    <a:pt x="54609" y="648969"/>
                  </a:lnTo>
                  <a:lnTo>
                    <a:pt x="54609" y="643889"/>
                  </a:lnTo>
                  <a:close/>
                </a:path>
                <a:path w="54610" h="902970">
                  <a:moveTo>
                    <a:pt x="54609" y="637539"/>
                  </a:moveTo>
                  <a:lnTo>
                    <a:pt x="0" y="637539"/>
                  </a:lnTo>
                  <a:lnTo>
                    <a:pt x="0" y="642619"/>
                  </a:lnTo>
                  <a:lnTo>
                    <a:pt x="54609" y="642619"/>
                  </a:lnTo>
                  <a:lnTo>
                    <a:pt x="54609" y="637539"/>
                  </a:lnTo>
                  <a:close/>
                </a:path>
                <a:path w="54610" h="902970">
                  <a:moveTo>
                    <a:pt x="54609" y="631189"/>
                  </a:moveTo>
                  <a:lnTo>
                    <a:pt x="0" y="631189"/>
                  </a:lnTo>
                  <a:lnTo>
                    <a:pt x="0" y="636269"/>
                  </a:lnTo>
                  <a:lnTo>
                    <a:pt x="54609" y="636269"/>
                  </a:lnTo>
                  <a:lnTo>
                    <a:pt x="54609" y="631189"/>
                  </a:lnTo>
                  <a:close/>
                </a:path>
                <a:path w="54610" h="902970">
                  <a:moveTo>
                    <a:pt x="54609" y="624839"/>
                  </a:moveTo>
                  <a:lnTo>
                    <a:pt x="0" y="624839"/>
                  </a:lnTo>
                  <a:lnTo>
                    <a:pt x="0" y="629919"/>
                  </a:lnTo>
                  <a:lnTo>
                    <a:pt x="54609" y="629919"/>
                  </a:lnTo>
                  <a:lnTo>
                    <a:pt x="54609" y="624839"/>
                  </a:lnTo>
                  <a:close/>
                </a:path>
                <a:path w="54610" h="902970">
                  <a:moveTo>
                    <a:pt x="54609" y="618489"/>
                  </a:moveTo>
                  <a:lnTo>
                    <a:pt x="0" y="618489"/>
                  </a:lnTo>
                  <a:lnTo>
                    <a:pt x="0" y="623569"/>
                  </a:lnTo>
                  <a:lnTo>
                    <a:pt x="54609" y="623569"/>
                  </a:lnTo>
                  <a:lnTo>
                    <a:pt x="54609" y="618489"/>
                  </a:lnTo>
                  <a:close/>
                </a:path>
                <a:path w="54610" h="902970">
                  <a:moveTo>
                    <a:pt x="54609" y="612139"/>
                  </a:moveTo>
                  <a:lnTo>
                    <a:pt x="0" y="612139"/>
                  </a:lnTo>
                  <a:lnTo>
                    <a:pt x="0" y="617219"/>
                  </a:lnTo>
                  <a:lnTo>
                    <a:pt x="54609" y="617219"/>
                  </a:lnTo>
                  <a:lnTo>
                    <a:pt x="54609" y="612139"/>
                  </a:lnTo>
                  <a:close/>
                </a:path>
                <a:path w="54610" h="902970">
                  <a:moveTo>
                    <a:pt x="54609" y="605789"/>
                  </a:moveTo>
                  <a:lnTo>
                    <a:pt x="0" y="605789"/>
                  </a:lnTo>
                  <a:lnTo>
                    <a:pt x="0" y="610869"/>
                  </a:lnTo>
                  <a:lnTo>
                    <a:pt x="54609" y="610869"/>
                  </a:lnTo>
                  <a:lnTo>
                    <a:pt x="54609" y="605789"/>
                  </a:lnTo>
                  <a:close/>
                </a:path>
                <a:path w="54610" h="902970">
                  <a:moveTo>
                    <a:pt x="54609" y="599439"/>
                  </a:moveTo>
                  <a:lnTo>
                    <a:pt x="0" y="599439"/>
                  </a:lnTo>
                  <a:lnTo>
                    <a:pt x="0" y="604519"/>
                  </a:lnTo>
                  <a:lnTo>
                    <a:pt x="54609" y="604519"/>
                  </a:lnTo>
                  <a:lnTo>
                    <a:pt x="54609" y="599439"/>
                  </a:lnTo>
                  <a:close/>
                </a:path>
                <a:path w="54610" h="902970">
                  <a:moveTo>
                    <a:pt x="54609" y="593089"/>
                  </a:moveTo>
                  <a:lnTo>
                    <a:pt x="0" y="593089"/>
                  </a:lnTo>
                  <a:lnTo>
                    <a:pt x="0" y="598169"/>
                  </a:lnTo>
                  <a:lnTo>
                    <a:pt x="54609" y="598169"/>
                  </a:lnTo>
                  <a:lnTo>
                    <a:pt x="54609" y="593089"/>
                  </a:lnTo>
                  <a:close/>
                </a:path>
                <a:path w="54610" h="902970">
                  <a:moveTo>
                    <a:pt x="54609" y="586739"/>
                  </a:moveTo>
                  <a:lnTo>
                    <a:pt x="0" y="586739"/>
                  </a:lnTo>
                  <a:lnTo>
                    <a:pt x="0" y="591819"/>
                  </a:lnTo>
                  <a:lnTo>
                    <a:pt x="54609" y="591819"/>
                  </a:lnTo>
                  <a:lnTo>
                    <a:pt x="54609" y="586739"/>
                  </a:lnTo>
                  <a:close/>
                </a:path>
                <a:path w="54610" h="902970">
                  <a:moveTo>
                    <a:pt x="54609" y="580389"/>
                  </a:moveTo>
                  <a:lnTo>
                    <a:pt x="0" y="580389"/>
                  </a:lnTo>
                  <a:lnTo>
                    <a:pt x="0" y="585469"/>
                  </a:lnTo>
                  <a:lnTo>
                    <a:pt x="54609" y="585469"/>
                  </a:lnTo>
                  <a:lnTo>
                    <a:pt x="54609" y="580389"/>
                  </a:lnTo>
                  <a:close/>
                </a:path>
                <a:path w="54610" h="902970">
                  <a:moveTo>
                    <a:pt x="54609" y="574039"/>
                  </a:moveTo>
                  <a:lnTo>
                    <a:pt x="0" y="574039"/>
                  </a:lnTo>
                  <a:lnTo>
                    <a:pt x="0" y="579119"/>
                  </a:lnTo>
                  <a:lnTo>
                    <a:pt x="54609" y="579119"/>
                  </a:lnTo>
                  <a:lnTo>
                    <a:pt x="54609" y="574039"/>
                  </a:lnTo>
                  <a:close/>
                </a:path>
                <a:path w="54610" h="902970">
                  <a:moveTo>
                    <a:pt x="54609" y="567689"/>
                  </a:moveTo>
                  <a:lnTo>
                    <a:pt x="0" y="567689"/>
                  </a:lnTo>
                  <a:lnTo>
                    <a:pt x="0" y="572769"/>
                  </a:lnTo>
                  <a:lnTo>
                    <a:pt x="54609" y="572769"/>
                  </a:lnTo>
                  <a:lnTo>
                    <a:pt x="54609" y="567689"/>
                  </a:lnTo>
                  <a:close/>
                </a:path>
                <a:path w="54610" h="902970">
                  <a:moveTo>
                    <a:pt x="54609" y="561339"/>
                  </a:moveTo>
                  <a:lnTo>
                    <a:pt x="0" y="561339"/>
                  </a:lnTo>
                  <a:lnTo>
                    <a:pt x="0" y="566419"/>
                  </a:lnTo>
                  <a:lnTo>
                    <a:pt x="54609" y="566419"/>
                  </a:lnTo>
                  <a:lnTo>
                    <a:pt x="54609" y="561339"/>
                  </a:lnTo>
                  <a:close/>
                </a:path>
                <a:path w="54610" h="902970">
                  <a:moveTo>
                    <a:pt x="54609" y="554989"/>
                  </a:moveTo>
                  <a:lnTo>
                    <a:pt x="0" y="554989"/>
                  </a:lnTo>
                  <a:lnTo>
                    <a:pt x="0" y="560069"/>
                  </a:lnTo>
                  <a:lnTo>
                    <a:pt x="54609" y="560069"/>
                  </a:lnTo>
                  <a:lnTo>
                    <a:pt x="54609" y="554989"/>
                  </a:lnTo>
                  <a:close/>
                </a:path>
                <a:path w="54610" h="902970">
                  <a:moveTo>
                    <a:pt x="54609" y="548639"/>
                  </a:moveTo>
                  <a:lnTo>
                    <a:pt x="0" y="548639"/>
                  </a:lnTo>
                  <a:lnTo>
                    <a:pt x="0" y="553719"/>
                  </a:lnTo>
                  <a:lnTo>
                    <a:pt x="54609" y="553719"/>
                  </a:lnTo>
                  <a:lnTo>
                    <a:pt x="54609" y="548639"/>
                  </a:lnTo>
                  <a:close/>
                </a:path>
                <a:path w="54610" h="902970">
                  <a:moveTo>
                    <a:pt x="54609" y="542289"/>
                  </a:moveTo>
                  <a:lnTo>
                    <a:pt x="0" y="542289"/>
                  </a:lnTo>
                  <a:lnTo>
                    <a:pt x="0" y="547369"/>
                  </a:lnTo>
                  <a:lnTo>
                    <a:pt x="54609" y="547369"/>
                  </a:lnTo>
                  <a:lnTo>
                    <a:pt x="54609" y="542289"/>
                  </a:lnTo>
                  <a:close/>
                </a:path>
                <a:path w="54610" h="902970">
                  <a:moveTo>
                    <a:pt x="54609" y="535939"/>
                  </a:moveTo>
                  <a:lnTo>
                    <a:pt x="0" y="535939"/>
                  </a:lnTo>
                  <a:lnTo>
                    <a:pt x="0" y="541019"/>
                  </a:lnTo>
                  <a:lnTo>
                    <a:pt x="54609" y="541019"/>
                  </a:lnTo>
                  <a:lnTo>
                    <a:pt x="54609" y="535939"/>
                  </a:lnTo>
                  <a:close/>
                </a:path>
                <a:path w="54610" h="902970">
                  <a:moveTo>
                    <a:pt x="54609" y="529589"/>
                  </a:moveTo>
                  <a:lnTo>
                    <a:pt x="0" y="529589"/>
                  </a:lnTo>
                  <a:lnTo>
                    <a:pt x="0" y="534669"/>
                  </a:lnTo>
                  <a:lnTo>
                    <a:pt x="54609" y="534669"/>
                  </a:lnTo>
                  <a:lnTo>
                    <a:pt x="54609" y="529589"/>
                  </a:lnTo>
                  <a:close/>
                </a:path>
                <a:path w="54610" h="902970">
                  <a:moveTo>
                    <a:pt x="54609" y="523239"/>
                  </a:moveTo>
                  <a:lnTo>
                    <a:pt x="0" y="523239"/>
                  </a:lnTo>
                  <a:lnTo>
                    <a:pt x="0" y="528319"/>
                  </a:lnTo>
                  <a:lnTo>
                    <a:pt x="54609" y="528319"/>
                  </a:lnTo>
                  <a:lnTo>
                    <a:pt x="54609" y="523239"/>
                  </a:lnTo>
                  <a:close/>
                </a:path>
                <a:path w="54610" h="902970">
                  <a:moveTo>
                    <a:pt x="54609" y="516889"/>
                  </a:moveTo>
                  <a:lnTo>
                    <a:pt x="0" y="516889"/>
                  </a:lnTo>
                  <a:lnTo>
                    <a:pt x="0" y="521969"/>
                  </a:lnTo>
                  <a:lnTo>
                    <a:pt x="54609" y="521969"/>
                  </a:lnTo>
                  <a:lnTo>
                    <a:pt x="54609" y="516889"/>
                  </a:lnTo>
                  <a:close/>
                </a:path>
                <a:path w="54610" h="902970">
                  <a:moveTo>
                    <a:pt x="54609" y="511809"/>
                  </a:moveTo>
                  <a:lnTo>
                    <a:pt x="0" y="511809"/>
                  </a:lnTo>
                  <a:lnTo>
                    <a:pt x="0" y="515619"/>
                  </a:lnTo>
                  <a:lnTo>
                    <a:pt x="54609" y="515619"/>
                  </a:lnTo>
                  <a:lnTo>
                    <a:pt x="54609" y="511809"/>
                  </a:lnTo>
                  <a:close/>
                </a:path>
              </a:pathLst>
            </a:custGeom>
            <a:solidFill>
              <a:srgbClr val="2B832B"/>
            </a:solidFill>
          </p:spPr>
          <p:txBody>
            <a:bodyPr wrap="square" lIns="0" tIns="0" rIns="0" bIns="0" rtlCol="0"/>
            <a:lstStyle/>
            <a:p>
              <a:endParaRPr/>
            </a:p>
          </p:txBody>
        </p:sp>
        <p:sp>
          <p:nvSpPr>
            <p:cNvPr id="962" name="object 962"/>
            <p:cNvSpPr/>
            <p:nvPr/>
          </p:nvSpPr>
          <p:spPr>
            <a:xfrm>
              <a:off x="5533389" y="5533389"/>
              <a:ext cx="55880" cy="904240"/>
            </a:xfrm>
            <a:custGeom>
              <a:avLst/>
              <a:gdLst/>
              <a:ahLst/>
              <a:cxnLst/>
              <a:rect l="l" t="t" r="r" b="b"/>
              <a:pathLst>
                <a:path w="55879" h="904239">
                  <a:moveTo>
                    <a:pt x="55880" y="0"/>
                  </a:moveTo>
                  <a:lnTo>
                    <a:pt x="52070" y="0"/>
                  </a:lnTo>
                  <a:lnTo>
                    <a:pt x="52070" y="1270"/>
                  </a:lnTo>
                  <a:lnTo>
                    <a:pt x="55880" y="1270"/>
                  </a:lnTo>
                  <a:lnTo>
                    <a:pt x="55880" y="0"/>
                  </a:lnTo>
                  <a:close/>
                </a:path>
                <a:path w="55879" h="904239">
                  <a:moveTo>
                    <a:pt x="55880" y="1270"/>
                  </a:moveTo>
                  <a:lnTo>
                    <a:pt x="1270" y="1270"/>
                  </a:lnTo>
                  <a:lnTo>
                    <a:pt x="1270" y="2540"/>
                  </a:lnTo>
                  <a:lnTo>
                    <a:pt x="0" y="2540"/>
                  </a:lnTo>
                  <a:lnTo>
                    <a:pt x="0" y="5080"/>
                  </a:lnTo>
                  <a:lnTo>
                    <a:pt x="55880" y="5080"/>
                  </a:lnTo>
                  <a:lnTo>
                    <a:pt x="55880" y="1270"/>
                  </a:lnTo>
                  <a:close/>
                </a:path>
                <a:path w="55879" h="904239">
                  <a:moveTo>
                    <a:pt x="55880" y="5080"/>
                  </a:moveTo>
                  <a:lnTo>
                    <a:pt x="0" y="5080"/>
                  </a:lnTo>
                  <a:lnTo>
                    <a:pt x="0" y="7620"/>
                  </a:lnTo>
                  <a:lnTo>
                    <a:pt x="55880" y="7620"/>
                  </a:lnTo>
                  <a:lnTo>
                    <a:pt x="55880" y="5080"/>
                  </a:lnTo>
                  <a:close/>
                </a:path>
                <a:path w="55879" h="904239">
                  <a:moveTo>
                    <a:pt x="55880" y="7620"/>
                  </a:moveTo>
                  <a:lnTo>
                    <a:pt x="0" y="7620"/>
                  </a:lnTo>
                  <a:lnTo>
                    <a:pt x="0" y="11430"/>
                  </a:lnTo>
                  <a:lnTo>
                    <a:pt x="55880" y="11430"/>
                  </a:lnTo>
                  <a:lnTo>
                    <a:pt x="55880" y="7620"/>
                  </a:lnTo>
                  <a:close/>
                </a:path>
                <a:path w="55879" h="904239">
                  <a:moveTo>
                    <a:pt x="55880" y="11430"/>
                  </a:moveTo>
                  <a:lnTo>
                    <a:pt x="0" y="11430"/>
                  </a:lnTo>
                  <a:lnTo>
                    <a:pt x="0" y="24130"/>
                  </a:lnTo>
                  <a:lnTo>
                    <a:pt x="55880" y="24130"/>
                  </a:lnTo>
                  <a:lnTo>
                    <a:pt x="55880" y="11430"/>
                  </a:lnTo>
                  <a:close/>
                </a:path>
                <a:path w="55879" h="904239">
                  <a:moveTo>
                    <a:pt x="55880" y="24130"/>
                  </a:moveTo>
                  <a:lnTo>
                    <a:pt x="0" y="24130"/>
                  </a:lnTo>
                  <a:lnTo>
                    <a:pt x="0" y="26670"/>
                  </a:lnTo>
                  <a:lnTo>
                    <a:pt x="55880" y="26670"/>
                  </a:lnTo>
                  <a:lnTo>
                    <a:pt x="55880" y="24130"/>
                  </a:lnTo>
                  <a:close/>
                </a:path>
                <a:path w="55879" h="904239">
                  <a:moveTo>
                    <a:pt x="55880" y="26670"/>
                  </a:moveTo>
                  <a:lnTo>
                    <a:pt x="0" y="26670"/>
                  </a:lnTo>
                  <a:lnTo>
                    <a:pt x="0" y="30480"/>
                  </a:lnTo>
                  <a:lnTo>
                    <a:pt x="55880" y="30480"/>
                  </a:lnTo>
                  <a:lnTo>
                    <a:pt x="55880" y="26670"/>
                  </a:lnTo>
                  <a:close/>
                </a:path>
                <a:path w="55879" h="904239">
                  <a:moveTo>
                    <a:pt x="55880" y="30480"/>
                  </a:moveTo>
                  <a:lnTo>
                    <a:pt x="0" y="30480"/>
                  </a:lnTo>
                  <a:lnTo>
                    <a:pt x="0" y="36830"/>
                  </a:lnTo>
                  <a:lnTo>
                    <a:pt x="55880" y="36830"/>
                  </a:lnTo>
                  <a:lnTo>
                    <a:pt x="55880" y="30480"/>
                  </a:lnTo>
                  <a:close/>
                </a:path>
                <a:path w="55879" h="904239">
                  <a:moveTo>
                    <a:pt x="55880" y="36830"/>
                  </a:moveTo>
                  <a:lnTo>
                    <a:pt x="0" y="36830"/>
                  </a:lnTo>
                  <a:lnTo>
                    <a:pt x="0" y="39370"/>
                  </a:lnTo>
                  <a:lnTo>
                    <a:pt x="55880" y="39370"/>
                  </a:lnTo>
                  <a:lnTo>
                    <a:pt x="55880" y="36830"/>
                  </a:lnTo>
                  <a:close/>
                </a:path>
                <a:path w="55879" h="904239">
                  <a:moveTo>
                    <a:pt x="55880" y="39370"/>
                  </a:moveTo>
                  <a:lnTo>
                    <a:pt x="0" y="39370"/>
                  </a:lnTo>
                  <a:lnTo>
                    <a:pt x="0" y="55880"/>
                  </a:lnTo>
                  <a:lnTo>
                    <a:pt x="55880" y="55880"/>
                  </a:lnTo>
                  <a:lnTo>
                    <a:pt x="55880" y="39370"/>
                  </a:lnTo>
                  <a:close/>
                </a:path>
                <a:path w="55879" h="904239">
                  <a:moveTo>
                    <a:pt x="55880" y="55880"/>
                  </a:moveTo>
                  <a:lnTo>
                    <a:pt x="0" y="55880"/>
                  </a:lnTo>
                  <a:lnTo>
                    <a:pt x="0" y="58420"/>
                  </a:lnTo>
                  <a:lnTo>
                    <a:pt x="55880" y="58420"/>
                  </a:lnTo>
                  <a:lnTo>
                    <a:pt x="55880" y="55880"/>
                  </a:lnTo>
                  <a:close/>
                </a:path>
                <a:path w="55879" h="904239">
                  <a:moveTo>
                    <a:pt x="55880" y="58420"/>
                  </a:moveTo>
                  <a:lnTo>
                    <a:pt x="0" y="58420"/>
                  </a:lnTo>
                  <a:lnTo>
                    <a:pt x="0" y="62230"/>
                  </a:lnTo>
                  <a:lnTo>
                    <a:pt x="55880" y="62230"/>
                  </a:lnTo>
                  <a:lnTo>
                    <a:pt x="55880" y="58420"/>
                  </a:lnTo>
                  <a:close/>
                </a:path>
                <a:path w="55879" h="904239">
                  <a:moveTo>
                    <a:pt x="55880" y="62230"/>
                  </a:moveTo>
                  <a:lnTo>
                    <a:pt x="0" y="62230"/>
                  </a:lnTo>
                  <a:lnTo>
                    <a:pt x="0" y="64770"/>
                  </a:lnTo>
                  <a:lnTo>
                    <a:pt x="55880" y="64770"/>
                  </a:lnTo>
                  <a:lnTo>
                    <a:pt x="55880" y="62230"/>
                  </a:lnTo>
                  <a:close/>
                </a:path>
                <a:path w="55879" h="904239">
                  <a:moveTo>
                    <a:pt x="55880" y="64770"/>
                  </a:moveTo>
                  <a:lnTo>
                    <a:pt x="0" y="64770"/>
                  </a:lnTo>
                  <a:lnTo>
                    <a:pt x="0" y="68580"/>
                  </a:lnTo>
                  <a:lnTo>
                    <a:pt x="55880" y="68580"/>
                  </a:lnTo>
                  <a:lnTo>
                    <a:pt x="55880" y="64770"/>
                  </a:lnTo>
                  <a:close/>
                </a:path>
                <a:path w="55879" h="904239">
                  <a:moveTo>
                    <a:pt x="55880" y="68580"/>
                  </a:moveTo>
                  <a:lnTo>
                    <a:pt x="0" y="68580"/>
                  </a:lnTo>
                  <a:lnTo>
                    <a:pt x="0" y="74930"/>
                  </a:lnTo>
                  <a:lnTo>
                    <a:pt x="55880" y="74930"/>
                  </a:lnTo>
                  <a:lnTo>
                    <a:pt x="55880" y="68580"/>
                  </a:lnTo>
                  <a:close/>
                </a:path>
                <a:path w="55879" h="904239">
                  <a:moveTo>
                    <a:pt x="55880" y="74930"/>
                  </a:moveTo>
                  <a:lnTo>
                    <a:pt x="0" y="74930"/>
                  </a:lnTo>
                  <a:lnTo>
                    <a:pt x="0" y="81280"/>
                  </a:lnTo>
                  <a:lnTo>
                    <a:pt x="55880" y="81280"/>
                  </a:lnTo>
                  <a:lnTo>
                    <a:pt x="55880" y="74930"/>
                  </a:lnTo>
                  <a:close/>
                </a:path>
                <a:path w="55879" h="904239">
                  <a:moveTo>
                    <a:pt x="55880" y="81280"/>
                  </a:moveTo>
                  <a:lnTo>
                    <a:pt x="0" y="81280"/>
                  </a:lnTo>
                  <a:lnTo>
                    <a:pt x="0" y="83820"/>
                  </a:lnTo>
                  <a:lnTo>
                    <a:pt x="55880" y="83820"/>
                  </a:lnTo>
                  <a:lnTo>
                    <a:pt x="55880" y="81280"/>
                  </a:lnTo>
                  <a:close/>
                </a:path>
                <a:path w="55879" h="904239">
                  <a:moveTo>
                    <a:pt x="55880" y="83820"/>
                  </a:moveTo>
                  <a:lnTo>
                    <a:pt x="0" y="83820"/>
                  </a:lnTo>
                  <a:lnTo>
                    <a:pt x="0" y="87630"/>
                  </a:lnTo>
                  <a:lnTo>
                    <a:pt x="55880" y="87630"/>
                  </a:lnTo>
                  <a:lnTo>
                    <a:pt x="55880" y="83820"/>
                  </a:lnTo>
                  <a:close/>
                </a:path>
                <a:path w="55879" h="904239">
                  <a:moveTo>
                    <a:pt x="55880" y="87630"/>
                  </a:moveTo>
                  <a:lnTo>
                    <a:pt x="0" y="87630"/>
                  </a:lnTo>
                  <a:lnTo>
                    <a:pt x="0" y="93980"/>
                  </a:lnTo>
                  <a:lnTo>
                    <a:pt x="55880" y="93980"/>
                  </a:lnTo>
                  <a:lnTo>
                    <a:pt x="55880" y="87630"/>
                  </a:lnTo>
                  <a:close/>
                </a:path>
                <a:path w="55879" h="904239">
                  <a:moveTo>
                    <a:pt x="55880" y="93980"/>
                  </a:moveTo>
                  <a:lnTo>
                    <a:pt x="0" y="93980"/>
                  </a:lnTo>
                  <a:lnTo>
                    <a:pt x="0" y="100330"/>
                  </a:lnTo>
                  <a:lnTo>
                    <a:pt x="55880" y="100330"/>
                  </a:lnTo>
                  <a:lnTo>
                    <a:pt x="55880" y="93980"/>
                  </a:lnTo>
                  <a:close/>
                </a:path>
                <a:path w="55879" h="904239">
                  <a:moveTo>
                    <a:pt x="55880" y="100330"/>
                  </a:moveTo>
                  <a:lnTo>
                    <a:pt x="0" y="100330"/>
                  </a:lnTo>
                  <a:lnTo>
                    <a:pt x="0" y="102870"/>
                  </a:lnTo>
                  <a:lnTo>
                    <a:pt x="55880" y="102870"/>
                  </a:lnTo>
                  <a:lnTo>
                    <a:pt x="55880" y="100330"/>
                  </a:lnTo>
                  <a:close/>
                </a:path>
                <a:path w="55879" h="904239">
                  <a:moveTo>
                    <a:pt x="55880" y="102870"/>
                  </a:moveTo>
                  <a:lnTo>
                    <a:pt x="0" y="102870"/>
                  </a:lnTo>
                  <a:lnTo>
                    <a:pt x="0" y="109220"/>
                  </a:lnTo>
                  <a:lnTo>
                    <a:pt x="55880" y="109220"/>
                  </a:lnTo>
                  <a:lnTo>
                    <a:pt x="55880" y="102870"/>
                  </a:lnTo>
                  <a:close/>
                </a:path>
                <a:path w="55879" h="904239">
                  <a:moveTo>
                    <a:pt x="55880" y="109220"/>
                  </a:moveTo>
                  <a:lnTo>
                    <a:pt x="0" y="109220"/>
                  </a:lnTo>
                  <a:lnTo>
                    <a:pt x="0" y="119380"/>
                  </a:lnTo>
                  <a:lnTo>
                    <a:pt x="55880" y="119380"/>
                  </a:lnTo>
                  <a:lnTo>
                    <a:pt x="55880" y="109220"/>
                  </a:lnTo>
                  <a:close/>
                </a:path>
                <a:path w="55879" h="904239">
                  <a:moveTo>
                    <a:pt x="55880" y="119380"/>
                  </a:moveTo>
                  <a:lnTo>
                    <a:pt x="0" y="119380"/>
                  </a:lnTo>
                  <a:lnTo>
                    <a:pt x="0" y="121920"/>
                  </a:lnTo>
                  <a:lnTo>
                    <a:pt x="55880" y="121920"/>
                  </a:lnTo>
                  <a:lnTo>
                    <a:pt x="55880" y="119380"/>
                  </a:lnTo>
                  <a:close/>
                </a:path>
                <a:path w="55879" h="904239">
                  <a:moveTo>
                    <a:pt x="55880" y="121920"/>
                  </a:moveTo>
                  <a:lnTo>
                    <a:pt x="0" y="121920"/>
                  </a:lnTo>
                  <a:lnTo>
                    <a:pt x="0" y="125730"/>
                  </a:lnTo>
                  <a:lnTo>
                    <a:pt x="55880" y="125730"/>
                  </a:lnTo>
                  <a:lnTo>
                    <a:pt x="55880" y="121920"/>
                  </a:lnTo>
                  <a:close/>
                </a:path>
                <a:path w="55879" h="904239">
                  <a:moveTo>
                    <a:pt x="55880" y="125730"/>
                  </a:moveTo>
                  <a:lnTo>
                    <a:pt x="0" y="125730"/>
                  </a:lnTo>
                  <a:lnTo>
                    <a:pt x="0" y="134620"/>
                  </a:lnTo>
                  <a:lnTo>
                    <a:pt x="55880" y="134620"/>
                  </a:lnTo>
                  <a:lnTo>
                    <a:pt x="55880" y="125730"/>
                  </a:lnTo>
                  <a:close/>
                </a:path>
                <a:path w="55879" h="904239">
                  <a:moveTo>
                    <a:pt x="55880" y="134620"/>
                  </a:moveTo>
                  <a:lnTo>
                    <a:pt x="0" y="134620"/>
                  </a:lnTo>
                  <a:lnTo>
                    <a:pt x="0" y="138430"/>
                  </a:lnTo>
                  <a:lnTo>
                    <a:pt x="55880" y="138430"/>
                  </a:lnTo>
                  <a:lnTo>
                    <a:pt x="55880" y="134620"/>
                  </a:lnTo>
                  <a:close/>
                </a:path>
                <a:path w="55879" h="904239">
                  <a:moveTo>
                    <a:pt x="55880" y="138430"/>
                  </a:moveTo>
                  <a:lnTo>
                    <a:pt x="0" y="138430"/>
                  </a:lnTo>
                  <a:lnTo>
                    <a:pt x="0" y="140970"/>
                  </a:lnTo>
                  <a:lnTo>
                    <a:pt x="55880" y="140970"/>
                  </a:lnTo>
                  <a:lnTo>
                    <a:pt x="55880" y="138430"/>
                  </a:lnTo>
                  <a:close/>
                </a:path>
                <a:path w="55879" h="904239">
                  <a:moveTo>
                    <a:pt x="55880" y="140970"/>
                  </a:moveTo>
                  <a:lnTo>
                    <a:pt x="0" y="140970"/>
                  </a:lnTo>
                  <a:lnTo>
                    <a:pt x="0" y="151130"/>
                  </a:lnTo>
                  <a:lnTo>
                    <a:pt x="55880" y="151130"/>
                  </a:lnTo>
                  <a:lnTo>
                    <a:pt x="55880" y="140970"/>
                  </a:lnTo>
                  <a:close/>
                </a:path>
                <a:path w="55879" h="904239">
                  <a:moveTo>
                    <a:pt x="55880" y="151130"/>
                  </a:moveTo>
                  <a:lnTo>
                    <a:pt x="0" y="151130"/>
                  </a:lnTo>
                  <a:lnTo>
                    <a:pt x="0" y="153670"/>
                  </a:lnTo>
                  <a:lnTo>
                    <a:pt x="55880" y="153670"/>
                  </a:lnTo>
                  <a:lnTo>
                    <a:pt x="55880" y="151130"/>
                  </a:lnTo>
                  <a:close/>
                </a:path>
                <a:path w="55879" h="904239">
                  <a:moveTo>
                    <a:pt x="55880" y="153670"/>
                  </a:moveTo>
                  <a:lnTo>
                    <a:pt x="0" y="153670"/>
                  </a:lnTo>
                  <a:lnTo>
                    <a:pt x="0" y="157480"/>
                  </a:lnTo>
                  <a:lnTo>
                    <a:pt x="55880" y="157480"/>
                  </a:lnTo>
                  <a:lnTo>
                    <a:pt x="55880" y="153670"/>
                  </a:lnTo>
                  <a:close/>
                </a:path>
                <a:path w="55879" h="904239">
                  <a:moveTo>
                    <a:pt x="55880" y="157480"/>
                  </a:moveTo>
                  <a:lnTo>
                    <a:pt x="0" y="157480"/>
                  </a:lnTo>
                  <a:lnTo>
                    <a:pt x="0" y="160020"/>
                  </a:lnTo>
                  <a:lnTo>
                    <a:pt x="55880" y="160020"/>
                  </a:lnTo>
                  <a:lnTo>
                    <a:pt x="55880" y="157480"/>
                  </a:lnTo>
                  <a:close/>
                </a:path>
                <a:path w="55879" h="904239">
                  <a:moveTo>
                    <a:pt x="55880" y="160020"/>
                  </a:moveTo>
                  <a:lnTo>
                    <a:pt x="0" y="160020"/>
                  </a:lnTo>
                  <a:lnTo>
                    <a:pt x="0" y="163830"/>
                  </a:lnTo>
                  <a:lnTo>
                    <a:pt x="55880" y="163830"/>
                  </a:lnTo>
                  <a:lnTo>
                    <a:pt x="55880" y="160020"/>
                  </a:lnTo>
                  <a:close/>
                </a:path>
                <a:path w="55879" h="904239">
                  <a:moveTo>
                    <a:pt x="55880" y="163830"/>
                  </a:moveTo>
                  <a:lnTo>
                    <a:pt x="0" y="163830"/>
                  </a:lnTo>
                  <a:lnTo>
                    <a:pt x="0" y="166370"/>
                  </a:lnTo>
                  <a:lnTo>
                    <a:pt x="55880" y="166370"/>
                  </a:lnTo>
                  <a:lnTo>
                    <a:pt x="55880" y="163830"/>
                  </a:lnTo>
                  <a:close/>
                </a:path>
                <a:path w="55879" h="904239">
                  <a:moveTo>
                    <a:pt x="55880" y="166370"/>
                  </a:moveTo>
                  <a:lnTo>
                    <a:pt x="0" y="166370"/>
                  </a:lnTo>
                  <a:lnTo>
                    <a:pt x="0" y="170180"/>
                  </a:lnTo>
                  <a:lnTo>
                    <a:pt x="55880" y="170180"/>
                  </a:lnTo>
                  <a:lnTo>
                    <a:pt x="55880" y="166370"/>
                  </a:lnTo>
                  <a:close/>
                </a:path>
                <a:path w="55879" h="904239">
                  <a:moveTo>
                    <a:pt x="55880" y="170180"/>
                  </a:moveTo>
                  <a:lnTo>
                    <a:pt x="0" y="170180"/>
                  </a:lnTo>
                  <a:lnTo>
                    <a:pt x="0" y="176530"/>
                  </a:lnTo>
                  <a:lnTo>
                    <a:pt x="55880" y="176530"/>
                  </a:lnTo>
                  <a:lnTo>
                    <a:pt x="55880" y="170180"/>
                  </a:lnTo>
                  <a:close/>
                </a:path>
                <a:path w="55879" h="904239">
                  <a:moveTo>
                    <a:pt x="55880" y="176530"/>
                  </a:moveTo>
                  <a:lnTo>
                    <a:pt x="0" y="176530"/>
                  </a:lnTo>
                  <a:lnTo>
                    <a:pt x="0" y="179070"/>
                  </a:lnTo>
                  <a:lnTo>
                    <a:pt x="55880" y="179070"/>
                  </a:lnTo>
                  <a:lnTo>
                    <a:pt x="55880" y="176530"/>
                  </a:lnTo>
                  <a:close/>
                </a:path>
                <a:path w="55879" h="904239">
                  <a:moveTo>
                    <a:pt x="55880" y="179070"/>
                  </a:moveTo>
                  <a:lnTo>
                    <a:pt x="0" y="179070"/>
                  </a:lnTo>
                  <a:lnTo>
                    <a:pt x="0" y="182880"/>
                  </a:lnTo>
                  <a:lnTo>
                    <a:pt x="55880" y="182880"/>
                  </a:lnTo>
                  <a:lnTo>
                    <a:pt x="55880" y="179070"/>
                  </a:lnTo>
                  <a:close/>
                </a:path>
                <a:path w="55879" h="904239">
                  <a:moveTo>
                    <a:pt x="55880" y="182880"/>
                  </a:moveTo>
                  <a:lnTo>
                    <a:pt x="0" y="182880"/>
                  </a:lnTo>
                  <a:lnTo>
                    <a:pt x="0" y="191770"/>
                  </a:lnTo>
                  <a:lnTo>
                    <a:pt x="55880" y="191770"/>
                  </a:lnTo>
                  <a:lnTo>
                    <a:pt x="55880" y="182880"/>
                  </a:lnTo>
                  <a:close/>
                </a:path>
                <a:path w="55879" h="904239">
                  <a:moveTo>
                    <a:pt x="55880" y="191770"/>
                  </a:moveTo>
                  <a:lnTo>
                    <a:pt x="0" y="191770"/>
                  </a:lnTo>
                  <a:lnTo>
                    <a:pt x="0" y="195580"/>
                  </a:lnTo>
                  <a:lnTo>
                    <a:pt x="55880" y="195580"/>
                  </a:lnTo>
                  <a:lnTo>
                    <a:pt x="55880" y="191770"/>
                  </a:lnTo>
                  <a:close/>
                </a:path>
                <a:path w="55879" h="904239">
                  <a:moveTo>
                    <a:pt x="55880" y="195580"/>
                  </a:moveTo>
                  <a:lnTo>
                    <a:pt x="0" y="195580"/>
                  </a:lnTo>
                  <a:lnTo>
                    <a:pt x="0" y="198120"/>
                  </a:lnTo>
                  <a:lnTo>
                    <a:pt x="55880" y="198120"/>
                  </a:lnTo>
                  <a:lnTo>
                    <a:pt x="55880" y="195580"/>
                  </a:lnTo>
                  <a:close/>
                </a:path>
                <a:path w="55879" h="904239">
                  <a:moveTo>
                    <a:pt x="55880" y="198120"/>
                  </a:moveTo>
                  <a:lnTo>
                    <a:pt x="0" y="198120"/>
                  </a:lnTo>
                  <a:lnTo>
                    <a:pt x="0" y="201930"/>
                  </a:lnTo>
                  <a:lnTo>
                    <a:pt x="55880" y="201930"/>
                  </a:lnTo>
                  <a:lnTo>
                    <a:pt x="55880" y="198120"/>
                  </a:lnTo>
                  <a:close/>
                </a:path>
                <a:path w="55879" h="904239">
                  <a:moveTo>
                    <a:pt x="55880" y="201930"/>
                  </a:moveTo>
                  <a:lnTo>
                    <a:pt x="0" y="201930"/>
                  </a:lnTo>
                  <a:lnTo>
                    <a:pt x="0" y="204470"/>
                  </a:lnTo>
                  <a:lnTo>
                    <a:pt x="55880" y="204470"/>
                  </a:lnTo>
                  <a:lnTo>
                    <a:pt x="55880" y="201930"/>
                  </a:lnTo>
                  <a:close/>
                </a:path>
                <a:path w="55879" h="904239">
                  <a:moveTo>
                    <a:pt x="55880" y="204470"/>
                  </a:moveTo>
                  <a:lnTo>
                    <a:pt x="0" y="204470"/>
                  </a:lnTo>
                  <a:lnTo>
                    <a:pt x="0" y="210820"/>
                  </a:lnTo>
                  <a:lnTo>
                    <a:pt x="55880" y="210820"/>
                  </a:lnTo>
                  <a:lnTo>
                    <a:pt x="55880" y="204470"/>
                  </a:lnTo>
                  <a:close/>
                </a:path>
                <a:path w="55879" h="904239">
                  <a:moveTo>
                    <a:pt x="55880" y="210820"/>
                  </a:moveTo>
                  <a:lnTo>
                    <a:pt x="0" y="210820"/>
                  </a:lnTo>
                  <a:lnTo>
                    <a:pt x="0" y="217170"/>
                  </a:lnTo>
                  <a:lnTo>
                    <a:pt x="55880" y="217170"/>
                  </a:lnTo>
                  <a:lnTo>
                    <a:pt x="55880" y="210820"/>
                  </a:lnTo>
                  <a:close/>
                </a:path>
                <a:path w="55879" h="904239">
                  <a:moveTo>
                    <a:pt x="55880" y="217170"/>
                  </a:moveTo>
                  <a:lnTo>
                    <a:pt x="0" y="217170"/>
                  </a:lnTo>
                  <a:lnTo>
                    <a:pt x="0" y="220980"/>
                  </a:lnTo>
                  <a:lnTo>
                    <a:pt x="55880" y="220980"/>
                  </a:lnTo>
                  <a:lnTo>
                    <a:pt x="55880" y="217170"/>
                  </a:lnTo>
                  <a:close/>
                </a:path>
                <a:path w="55879" h="904239">
                  <a:moveTo>
                    <a:pt x="55880" y="220980"/>
                  </a:moveTo>
                  <a:lnTo>
                    <a:pt x="0" y="220980"/>
                  </a:lnTo>
                  <a:lnTo>
                    <a:pt x="0" y="223520"/>
                  </a:lnTo>
                  <a:lnTo>
                    <a:pt x="55880" y="223520"/>
                  </a:lnTo>
                  <a:lnTo>
                    <a:pt x="55880" y="220980"/>
                  </a:lnTo>
                  <a:close/>
                </a:path>
                <a:path w="55879" h="904239">
                  <a:moveTo>
                    <a:pt x="55880" y="223520"/>
                  </a:moveTo>
                  <a:lnTo>
                    <a:pt x="0" y="223520"/>
                  </a:lnTo>
                  <a:lnTo>
                    <a:pt x="0" y="227330"/>
                  </a:lnTo>
                  <a:lnTo>
                    <a:pt x="55880" y="227330"/>
                  </a:lnTo>
                  <a:lnTo>
                    <a:pt x="55880" y="223520"/>
                  </a:lnTo>
                  <a:close/>
                </a:path>
                <a:path w="55879" h="904239">
                  <a:moveTo>
                    <a:pt x="55880" y="227330"/>
                  </a:moveTo>
                  <a:lnTo>
                    <a:pt x="0" y="227330"/>
                  </a:lnTo>
                  <a:lnTo>
                    <a:pt x="0" y="229870"/>
                  </a:lnTo>
                  <a:lnTo>
                    <a:pt x="55880" y="229870"/>
                  </a:lnTo>
                  <a:lnTo>
                    <a:pt x="55880" y="227330"/>
                  </a:lnTo>
                  <a:close/>
                </a:path>
                <a:path w="55879" h="904239">
                  <a:moveTo>
                    <a:pt x="55880" y="229870"/>
                  </a:moveTo>
                  <a:lnTo>
                    <a:pt x="0" y="229870"/>
                  </a:lnTo>
                  <a:lnTo>
                    <a:pt x="0" y="233680"/>
                  </a:lnTo>
                  <a:lnTo>
                    <a:pt x="55880" y="233680"/>
                  </a:lnTo>
                  <a:lnTo>
                    <a:pt x="55880" y="229870"/>
                  </a:lnTo>
                  <a:close/>
                </a:path>
                <a:path w="55879" h="904239">
                  <a:moveTo>
                    <a:pt x="55880" y="233680"/>
                  </a:moveTo>
                  <a:lnTo>
                    <a:pt x="0" y="233680"/>
                  </a:lnTo>
                  <a:lnTo>
                    <a:pt x="0" y="236220"/>
                  </a:lnTo>
                  <a:lnTo>
                    <a:pt x="55880" y="236220"/>
                  </a:lnTo>
                  <a:lnTo>
                    <a:pt x="55880" y="233680"/>
                  </a:lnTo>
                  <a:close/>
                </a:path>
                <a:path w="55879" h="904239">
                  <a:moveTo>
                    <a:pt x="55880" y="236220"/>
                  </a:moveTo>
                  <a:lnTo>
                    <a:pt x="0" y="236220"/>
                  </a:lnTo>
                  <a:lnTo>
                    <a:pt x="0" y="240030"/>
                  </a:lnTo>
                  <a:lnTo>
                    <a:pt x="55880" y="240030"/>
                  </a:lnTo>
                  <a:lnTo>
                    <a:pt x="55880" y="236220"/>
                  </a:lnTo>
                  <a:close/>
                </a:path>
                <a:path w="55879" h="904239">
                  <a:moveTo>
                    <a:pt x="55880" y="240030"/>
                  </a:moveTo>
                  <a:lnTo>
                    <a:pt x="0" y="240030"/>
                  </a:lnTo>
                  <a:lnTo>
                    <a:pt x="0" y="242570"/>
                  </a:lnTo>
                  <a:lnTo>
                    <a:pt x="55880" y="242570"/>
                  </a:lnTo>
                  <a:lnTo>
                    <a:pt x="55880" y="240030"/>
                  </a:lnTo>
                  <a:close/>
                </a:path>
                <a:path w="55879" h="904239">
                  <a:moveTo>
                    <a:pt x="55880" y="242570"/>
                  </a:moveTo>
                  <a:lnTo>
                    <a:pt x="0" y="242570"/>
                  </a:lnTo>
                  <a:lnTo>
                    <a:pt x="0" y="252730"/>
                  </a:lnTo>
                  <a:lnTo>
                    <a:pt x="55880" y="252730"/>
                  </a:lnTo>
                  <a:lnTo>
                    <a:pt x="55880" y="242570"/>
                  </a:lnTo>
                  <a:close/>
                </a:path>
                <a:path w="55879" h="904239">
                  <a:moveTo>
                    <a:pt x="55880" y="252730"/>
                  </a:moveTo>
                  <a:lnTo>
                    <a:pt x="0" y="252730"/>
                  </a:lnTo>
                  <a:lnTo>
                    <a:pt x="0" y="255270"/>
                  </a:lnTo>
                  <a:lnTo>
                    <a:pt x="55880" y="255270"/>
                  </a:lnTo>
                  <a:lnTo>
                    <a:pt x="55880" y="252730"/>
                  </a:lnTo>
                  <a:close/>
                </a:path>
                <a:path w="55879" h="904239">
                  <a:moveTo>
                    <a:pt x="55880" y="255270"/>
                  </a:moveTo>
                  <a:lnTo>
                    <a:pt x="0" y="255270"/>
                  </a:lnTo>
                  <a:lnTo>
                    <a:pt x="0" y="259080"/>
                  </a:lnTo>
                  <a:lnTo>
                    <a:pt x="55880" y="259080"/>
                  </a:lnTo>
                  <a:lnTo>
                    <a:pt x="55880" y="255270"/>
                  </a:lnTo>
                  <a:close/>
                </a:path>
                <a:path w="55879" h="904239">
                  <a:moveTo>
                    <a:pt x="55880" y="259080"/>
                  </a:moveTo>
                  <a:lnTo>
                    <a:pt x="0" y="259080"/>
                  </a:lnTo>
                  <a:lnTo>
                    <a:pt x="0" y="261620"/>
                  </a:lnTo>
                  <a:lnTo>
                    <a:pt x="55880" y="261620"/>
                  </a:lnTo>
                  <a:lnTo>
                    <a:pt x="55880" y="259080"/>
                  </a:lnTo>
                  <a:close/>
                </a:path>
                <a:path w="55879" h="904239">
                  <a:moveTo>
                    <a:pt x="55880" y="261620"/>
                  </a:moveTo>
                  <a:lnTo>
                    <a:pt x="0" y="261620"/>
                  </a:lnTo>
                  <a:lnTo>
                    <a:pt x="0" y="271780"/>
                  </a:lnTo>
                  <a:lnTo>
                    <a:pt x="55880" y="271780"/>
                  </a:lnTo>
                  <a:lnTo>
                    <a:pt x="55880" y="261620"/>
                  </a:lnTo>
                  <a:close/>
                </a:path>
                <a:path w="55879" h="904239">
                  <a:moveTo>
                    <a:pt x="55880" y="271780"/>
                  </a:moveTo>
                  <a:lnTo>
                    <a:pt x="0" y="271780"/>
                  </a:lnTo>
                  <a:lnTo>
                    <a:pt x="0" y="274320"/>
                  </a:lnTo>
                  <a:lnTo>
                    <a:pt x="55880" y="274320"/>
                  </a:lnTo>
                  <a:lnTo>
                    <a:pt x="55880" y="271780"/>
                  </a:lnTo>
                  <a:close/>
                </a:path>
                <a:path w="55879" h="904239">
                  <a:moveTo>
                    <a:pt x="55880" y="274320"/>
                  </a:moveTo>
                  <a:lnTo>
                    <a:pt x="0" y="274320"/>
                  </a:lnTo>
                  <a:lnTo>
                    <a:pt x="0" y="280670"/>
                  </a:lnTo>
                  <a:lnTo>
                    <a:pt x="55880" y="280670"/>
                  </a:lnTo>
                  <a:lnTo>
                    <a:pt x="55880" y="274320"/>
                  </a:lnTo>
                  <a:close/>
                </a:path>
                <a:path w="55879" h="904239">
                  <a:moveTo>
                    <a:pt x="55880" y="280670"/>
                  </a:moveTo>
                  <a:lnTo>
                    <a:pt x="0" y="280670"/>
                  </a:lnTo>
                  <a:lnTo>
                    <a:pt x="0" y="284480"/>
                  </a:lnTo>
                  <a:lnTo>
                    <a:pt x="55880" y="284480"/>
                  </a:lnTo>
                  <a:lnTo>
                    <a:pt x="55880" y="280670"/>
                  </a:lnTo>
                  <a:close/>
                </a:path>
                <a:path w="55879" h="904239">
                  <a:moveTo>
                    <a:pt x="55880" y="284480"/>
                  </a:moveTo>
                  <a:lnTo>
                    <a:pt x="0" y="284480"/>
                  </a:lnTo>
                  <a:lnTo>
                    <a:pt x="0" y="293370"/>
                  </a:lnTo>
                  <a:lnTo>
                    <a:pt x="55880" y="293370"/>
                  </a:lnTo>
                  <a:lnTo>
                    <a:pt x="55880" y="284480"/>
                  </a:lnTo>
                  <a:close/>
                </a:path>
                <a:path w="55879" h="904239">
                  <a:moveTo>
                    <a:pt x="55880" y="293370"/>
                  </a:moveTo>
                  <a:lnTo>
                    <a:pt x="0" y="293370"/>
                  </a:lnTo>
                  <a:lnTo>
                    <a:pt x="0" y="299720"/>
                  </a:lnTo>
                  <a:lnTo>
                    <a:pt x="55880" y="299720"/>
                  </a:lnTo>
                  <a:lnTo>
                    <a:pt x="55880" y="293370"/>
                  </a:lnTo>
                  <a:close/>
                </a:path>
                <a:path w="55879" h="904239">
                  <a:moveTo>
                    <a:pt x="55880" y="299720"/>
                  </a:moveTo>
                  <a:lnTo>
                    <a:pt x="0" y="299720"/>
                  </a:lnTo>
                  <a:lnTo>
                    <a:pt x="0" y="303530"/>
                  </a:lnTo>
                  <a:lnTo>
                    <a:pt x="55880" y="303530"/>
                  </a:lnTo>
                  <a:lnTo>
                    <a:pt x="55880" y="299720"/>
                  </a:lnTo>
                  <a:close/>
                </a:path>
                <a:path w="55879" h="904239">
                  <a:moveTo>
                    <a:pt x="55880" y="303530"/>
                  </a:moveTo>
                  <a:lnTo>
                    <a:pt x="0" y="303530"/>
                  </a:lnTo>
                  <a:lnTo>
                    <a:pt x="0" y="306070"/>
                  </a:lnTo>
                  <a:lnTo>
                    <a:pt x="55880" y="306070"/>
                  </a:lnTo>
                  <a:lnTo>
                    <a:pt x="55880" y="303530"/>
                  </a:lnTo>
                  <a:close/>
                </a:path>
                <a:path w="55879" h="904239">
                  <a:moveTo>
                    <a:pt x="55880" y="306070"/>
                  </a:moveTo>
                  <a:lnTo>
                    <a:pt x="0" y="306070"/>
                  </a:lnTo>
                  <a:lnTo>
                    <a:pt x="0" y="312420"/>
                  </a:lnTo>
                  <a:lnTo>
                    <a:pt x="55880" y="312420"/>
                  </a:lnTo>
                  <a:lnTo>
                    <a:pt x="55880" y="306070"/>
                  </a:lnTo>
                  <a:close/>
                </a:path>
                <a:path w="55879" h="904239">
                  <a:moveTo>
                    <a:pt x="55880" y="312420"/>
                  </a:moveTo>
                  <a:lnTo>
                    <a:pt x="0" y="312420"/>
                  </a:lnTo>
                  <a:lnTo>
                    <a:pt x="0" y="316230"/>
                  </a:lnTo>
                  <a:lnTo>
                    <a:pt x="55880" y="316230"/>
                  </a:lnTo>
                  <a:lnTo>
                    <a:pt x="55880" y="312420"/>
                  </a:lnTo>
                  <a:close/>
                </a:path>
                <a:path w="55879" h="904239">
                  <a:moveTo>
                    <a:pt x="55880" y="316230"/>
                  </a:moveTo>
                  <a:lnTo>
                    <a:pt x="0" y="316230"/>
                  </a:lnTo>
                  <a:lnTo>
                    <a:pt x="0" y="318770"/>
                  </a:lnTo>
                  <a:lnTo>
                    <a:pt x="55880" y="318770"/>
                  </a:lnTo>
                  <a:lnTo>
                    <a:pt x="55880" y="316230"/>
                  </a:lnTo>
                  <a:close/>
                </a:path>
                <a:path w="55879" h="904239">
                  <a:moveTo>
                    <a:pt x="55880" y="318770"/>
                  </a:moveTo>
                  <a:lnTo>
                    <a:pt x="0" y="318770"/>
                  </a:lnTo>
                  <a:lnTo>
                    <a:pt x="0" y="322580"/>
                  </a:lnTo>
                  <a:lnTo>
                    <a:pt x="55880" y="322580"/>
                  </a:lnTo>
                  <a:lnTo>
                    <a:pt x="55880" y="318770"/>
                  </a:lnTo>
                  <a:close/>
                </a:path>
                <a:path w="55879" h="904239">
                  <a:moveTo>
                    <a:pt x="55880" y="322580"/>
                  </a:moveTo>
                  <a:lnTo>
                    <a:pt x="0" y="322580"/>
                  </a:lnTo>
                  <a:lnTo>
                    <a:pt x="0" y="325120"/>
                  </a:lnTo>
                  <a:lnTo>
                    <a:pt x="55880" y="325120"/>
                  </a:lnTo>
                  <a:lnTo>
                    <a:pt x="55880" y="322580"/>
                  </a:lnTo>
                  <a:close/>
                </a:path>
                <a:path w="55879" h="904239">
                  <a:moveTo>
                    <a:pt x="55880" y="325120"/>
                  </a:moveTo>
                  <a:lnTo>
                    <a:pt x="0" y="325120"/>
                  </a:lnTo>
                  <a:lnTo>
                    <a:pt x="0" y="337820"/>
                  </a:lnTo>
                  <a:lnTo>
                    <a:pt x="55880" y="337820"/>
                  </a:lnTo>
                  <a:lnTo>
                    <a:pt x="55880" y="325120"/>
                  </a:lnTo>
                  <a:close/>
                </a:path>
                <a:path w="55879" h="904239">
                  <a:moveTo>
                    <a:pt x="55880" y="337820"/>
                  </a:moveTo>
                  <a:lnTo>
                    <a:pt x="0" y="337820"/>
                  </a:lnTo>
                  <a:lnTo>
                    <a:pt x="0" y="347980"/>
                  </a:lnTo>
                  <a:lnTo>
                    <a:pt x="55880" y="347980"/>
                  </a:lnTo>
                  <a:lnTo>
                    <a:pt x="55880" y="337820"/>
                  </a:lnTo>
                  <a:close/>
                </a:path>
                <a:path w="55879" h="904239">
                  <a:moveTo>
                    <a:pt x="55880" y="347980"/>
                  </a:moveTo>
                  <a:lnTo>
                    <a:pt x="0" y="347980"/>
                  </a:lnTo>
                  <a:lnTo>
                    <a:pt x="0" y="350520"/>
                  </a:lnTo>
                  <a:lnTo>
                    <a:pt x="55880" y="350520"/>
                  </a:lnTo>
                  <a:lnTo>
                    <a:pt x="55880" y="347980"/>
                  </a:lnTo>
                  <a:close/>
                </a:path>
                <a:path w="55879" h="904239">
                  <a:moveTo>
                    <a:pt x="55880" y="350520"/>
                  </a:moveTo>
                  <a:lnTo>
                    <a:pt x="0" y="350520"/>
                  </a:lnTo>
                  <a:lnTo>
                    <a:pt x="0" y="360680"/>
                  </a:lnTo>
                  <a:lnTo>
                    <a:pt x="55880" y="360680"/>
                  </a:lnTo>
                  <a:lnTo>
                    <a:pt x="55880" y="350520"/>
                  </a:lnTo>
                  <a:close/>
                </a:path>
                <a:path w="55879" h="904239">
                  <a:moveTo>
                    <a:pt x="55880" y="360680"/>
                  </a:moveTo>
                  <a:lnTo>
                    <a:pt x="0" y="360680"/>
                  </a:lnTo>
                  <a:lnTo>
                    <a:pt x="0" y="373380"/>
                  </a:lnTo>
                  <a:lnTo>
                    <a:pt x="55880" y="373380"/>
                  </a:lnTo>
                  <a:lnTo>
                    <a:pt x="55880" y="360680"/>
                  </a:lnTo>
                  <a:close/>
                </a:path>
                <a:path w="55879" h="904239">
                  <a:moveTo>
                    <a:pt x="55880" y="373380"/>
                  </a:moveTo>
                  <a:lnTo>
                    <a:pt x="0" y="373380"/>
                  </a:lnTo>
                  <a:lnTo>
                    <a:pt x="0" y="375920"/>
                  </a:lnTo>
                  <a:lnTo>
                    <a:pt x="55880" y="375920"/>
                  </a:lnTo>
                  <a:lnTo>
                    <a:pt x="55880" y="373380"/>
                  </a:lnTo>
                  <a:close/>
                </a:path>
                <a:path w="55879" h="904239">
                  <a:moveTo>
                    <a:pt x="55880" y="375920"/>
                  </a:moveTo>
                  <a:lnTo>
                    <a:pt x="0" y="375920"/>
                  </a:lnTo>
                  <a:lnTo>
                    <a:pt x="0" y="382270"/>
                  </a:lnTo>
                  <a:lnTo>
                    <a:pt x="55880" y="382270"/>
                  </a:lnTo>
                  <a:lnTo>
                    <a:pt x="55880" y="375920"/>
                  </a:lnTo>
                  <a:close/>
                </a:path>
                <a:path w="55879" h="904239">
                  <a:moveTo>
                    <a:pt x="55880" y="382270"/>
                  </a:moveTo>
                  <a:lnTo>
                    <a:pt x="0" y="382270"/>
                  </a:lnTo>
                  <a:lnTo>
                    <a:pt x="0" y="388620"/>
                  </a:lnTo>
                  <a:lnTo>
                    <a:pt x="55880" y="388620"/>
                  </a:lnTo>
                  <a:lnTo>
                    <a:pt x="55880" y="382270"/>
                  </a:lnTo>
                  <a:close/>
                </a:path>
                <a:path w="55879" h="904239">
                  <a:moveTo>
                    <a:pt x="55880" y="388620"/>
                  </a:moveTo>
                  <a:lnTo>
                    <a:pt x="0" y="388620"/>
                  </a:lnTo>
                  <a:lnTo>
                    <a:pt x="0" y="392430"/>
                  </a:lnTo>
                  <a:lnTo>
                    <a:pt x="55880" y="392430"/>
                  </a:lnTo>
                  <a:lnTo>
                    <a:pt x="55880" y="388620"/>
                  </a:lnTo>
                  <a:close/>
                </a:path>
                <a:path w="55879" h="904239">
                  <a:moveTo>
                    <a:pt x="55880" y="392430"/>
                  </a:moveTo>
                  <a:lnTo>
                    <a:pt x="0" y="392430"/>
                  </a:lnTo>
                  <a:lnTo>
                    <a:pt x="0" y="401320"/>
                  </a:lnTo>
                  <a:lnTo>
                    <a:pt x="55880" y="401320"/>
                  </a:lnTo>
                  <a:lnTo>
                    <a:pt x="55880" y="392430"/>
                  </a:lnTo>
                  <a:close/>
                </a:path>
                <a:path w="55879" h="904239">
                  <a:moveTo>
                    <a:pt x="55880" y="401320"/>
                  </a:moveTo>
                  <a:lnTo>
                    <a:pt x="0" y="401320"/>
                  </a:lnTo>
                  <a:lnTo>
                    <a:pt x="0" y="405130"/>
                  </a:lnTo>
                  <a:lnTo>
                    <a:pt x="55880" y="405130"/>
                  </a:lnTo>
                  <a:lnTo>
                    <a:pt x="55880" y="401320"/>
                  </a:lnTo>
                  <a:close/>
                </a:path>
                <a:path w="55879" h="904239">
                  <a:moveTo>
                    <a:pt x="55880" y="405130"/>
                  </a:moveTo>
                  <a:lnTo>
                    <a:pt x="0" y="405130"/>
                  </a:lnTo>
                  <a:lnTo>
                    <a:pt x="0" y="407670"/>
                  </a:lnTo>
                  <a:lnTo>
                    <a:pt x="55880" y="407670"/>
                  </a:lnTo>
                  <a:lnTo>
                    <a:pt x="55880" y="405130"/>
                  </a:lnTo>
                  <a:close/>
                </a:path>
                <a:path w="55879" h="904239">
                  <a:moveTo>
                    <a:pt x="55880" y="407670"/>
                  </a:moveTo>
                  <a:lnTo>
                    <a:pt x="0" y="407670"/>
                  </a:lnTo>
                  <a:lnTo>
                    <a:pt x="0" y="411480"/>
                  </a:lnTo>
                  <a:lnTo>
                    <a:pt x="55880" y="411480"/>
                  </a:lnTo>
                  <a:lnTo>
                    <a:pt x="55880" y="407670"/>
                  </a:lnTo>
                  <a:close/>
                </a:path>
                <a:path w="55879" h="904239">
                  <a:moveTo>
                    <a:pt x="55880" y="411480"/>
                  </a:moveTo>
                  <a:lnTo>
                    <a:pt x="0" y="411480"/>
                  </a:lnTo>
                  <a:lnTo>
                    <a:pt x="0" y="414020"/>
                  </a:lnTo>
                  <a:lnTo>
                    <a:pt x="55880" y="414020"/>
                  </a:lnTo>
                  <a:lnTo>
                    <a:pt x="55880" y="411480"/>
                  </a:lnTo>
                  <a:close/>
                </a:path>
                <a:path w="55879" h="904239">
                  <a:moveTo>
                    <a:pt x="55880" y="414020"/>
                  </a:moveTo>
                  <a:lnTo>
                    <a:pt x="0" y="414020"/>
                  </a:lnTo>
                  <a:lnTo>
                    <a:pt x="0" y="420370"/>
                  </a:lnTo>
                  <a:lnTo>
                    <a:pt x="55880" y="420370"/>
                  </a:lnTo>
                  <a:lnTo>
                    <a:pt x="55880" y="414020"/>
                  </a:lnTo>
                  <a:close/>
                </a:path>
                <a:path w="55879" h="904239">
                  <a:moveTo>
                    <a:pt x="55880" y="420370"/>
                  </a:moveTo>
                  <a:lnTo>
                    <a:pt x="0" y="420370"/>
                  </a:lnTo>
                  <a:lnTo>
                    <a:pt x="0" y="424180"/>
                  </a:lnTo>
                  <a:lnTo>
                    <a:pt x="55880" y="424180"/>
                  </a:lnTo>
                  <a:lnTo>
                    <a:pt x="55880" y="420370"/>
                  </a:lnTo>
                  <a:close/>
                </a:path>
                <a:path w="55879" h="904239">
                  <a:moveTo>
                    <a:pt x="55880" y="424180"/>
                  </a:moveTo>
                  <a:lnTo>
                    <a:pt x="0" y="424180"/>
                  </a:lnTo>
                  <a:lnTo>
                    <a:pt x="0" y="426720"/>
                  </a:lnTo>
                  <a:lnTo>
                    <a:pt x="55880" y="426720"/>
                  </a:lnTo>
                  <a:lnTo>
                    <a:pt x="55880" y="424180"/>
                  </a:lnTo>
                  <a:close/>
                </a:path>
                <a:path w="55879" h="904239">
                  <a:moveTo>
                    <a:pt x="55880" y="426720"/>
                  </a:moveTo>
                  <a:lnTo>
                    <a:pt x="0" y="426720"/>
                  </a:lnTo>
                  <a:lnTo>
                    <a:pt x="0" y="433070"/>
                  </a:lnTo>
                  <a:lnTo>
                    <a:pt x="55880" y="433070"/>
                  </a:lnTo>
                  <a:lnTo>
                    <a:pt x="55880" y="426720"/>
                  </a:lnTo>
                  <a:close/>
                </a:path>
                <a:path w="55879" h="904239">
                  <a:moveTo>
                    <a:pt x="55880" y="433070"/>
                  </a:moveTo>
                  <a:lnTo>
                    <a:pt x="0" y="433070"/>
                  </a:lnTo>
                  <a:lnTo>
                    <a:pt x="0" y="436880"/>
                  </a:lnTo>
                  <a:lnTo>
                    <a:pt x="55880" y="436880"/>
                  </a:lnTo>
                  <a:lnTo>
                    <a:pt x="55880" y="433070"/>
                  </a:lnTo>
                  <a:close/>
                </a:path>
                <a:path w="55879" h="904239">
                  <a:moveTo>
                    <a:pt x="55880" y="436880"/>
                  </a:moveTo>
                  <a:lnTo>
                    <a:pt x="0" y="436880"/>
                  </a:lnTo>
                  <a:lnTo>
                    <a:pt x="0" y="439420"/>
                  </a:lnTo>
                  <a:lnTo>
                    <a:pt x="55880" y="439420"/>
                  </a:lnTo>
                  <a:lnTo>
                    <a:pt x="55880" y="436880"/>
                  </a:lnTo>
                  <a:close/>
                </a:path>
                <a:path w="55879" h="904239">
                  <a:moveTo>
                    <a:pt x="55880" y="439420"/>
                  </a:moveTo>
                  <a:lnTo>
                    <a:pt x="0" y="439420"/>
                  </a:lnTo>
                  <a:lnTo>
                    <a:pt x="0" y="445770"/>
                  </a:lnTo>
                  <a:lnTo>
                    <a:pt x="55880" y="445770"/>
                  </a:lnTo>
                  <a:lnTo>
                    <a:pt x="55880" y="439420"/>
                  </a:lnTo>
                  <a:close/>
                </a:path>
                <a:path w="55879" h="904239">
                  <a:moveTo>
                    <a:pt x="55880" y="445770"/>
                  </a:moveTo>
                  <a:lnTo>
                    <a:pt x="0" y="445770"/>
                  </a:lnTo>
                  <a:lnTo>
                    <a:pt x="0" y="449580"/>
                  </a:lnTo>
                  <a:lnTo>
                    <a:pt x="55880" y="449580"/>
                  </a:lnTo>
                  <a:lnTo>
                    <a:pt x="55880" y="445770"/>
                  </a:lnTo>
                  <a:close/>
                </a:path>
                <a:path w="55879" h="904239">
                  <a:moveTo>
                    <a:pt x="55880" y="449580"/>
                  </a:moveTo>
                  <a:lnTo>
                    <a:pt x="0" y="449580"/>
                  </a:lnTo>
                  <a:lnTo>
                    <a:pt x="0" y="455930"/>
                  </a:lnTo>
                  <a:lnTo>
                    <a:pt x="55880" y="455930"/>
                  </a:lnTo>
                  <a:lnTo>
                    <a:pt x="55880" y="449580"/>
                  </a:lnTo>
                  <a:close/>
                </a:path>
                <a:path w="55879" h="904239">
                  <a:moveTo>
                    <a:pt x="55880" y="455930"/>
                  </a:moveTo>
                  <a:lnTo>
                    <a:pt x="0" y="455930"/>
                  </a:lnTo>
                  <a:lnTo>
                    <a:pt x="0" y="458470"/>
                  </a:lnTo>
                  <a:lnTo>
                    <a:pt x="55880" y="458470"/>
                  </a:lnTo>
                  <a:lnTo>
                    <a:pt x="55880" y="455930"/>
                  </a:lnTo>
                  <a:close/>
                </a:path>
                <a:path w="55879" h="904239">
                  <a:moveTo>
                    <a:pt x="55880" y="458470"/>
                  </a:moveTo>
                  <a:lnTo>
                    <a:pt x="0" y="458470"/>
                  </a:lnTo>
                  <a:lnTo>
                    <a:pt x="0" y="462280"/>
                  </a:lnTo>
                  <a:lnTo>
                    <a:pt x="55880" y="462280"/>
                  </a:lnTo>
                  <a:lnTo>
                    <a:pt x="55880" y="458470"/>
                  </a:lnTo>
                  <a:close/>
                </a:path>
                <a:path w="55879" h="904239">
                  <a:moveTo>
                    <a:pt x="55880" y="462280"/>
                  </a:moveTo>
                  <a:lnTo>
                    <a:pt x="0" y="462280"/>
                  </a:lnTo>
                  <a:lnTo>
                    <a:pt x="0" y="468630"/>
                  </a:lnTo>
                  <a:lnTo>
                    <a:pt x="55880" y="468630"/>
                  </a:lnTo>
                  <a:lnTo>
                    <a:pt x="55880" y="462280"/>
                  </a:lnTo>
                  <a:close/>
                </a:path>
                <a:path w="55879" h="904239">
                  <a:moveTo>
                    <a:pt x="55880" y="468630"/>
                  </a:moveTo>
                  <a:lnTo>
                    <a:pt x="0" y="468630"/>
                  </a:lnTo>
                  <a:lnTo>
                    <a:pt x="0" y="471170"/>
                  </a:lnTo>
                  <a:lnTo>
                    <a:pt x="55880" y="471170"/>
                  </a:lnTo>
                  <a:lnTo>
                    <a:pt x="55880" y="468630"/>
                  </a:lnTo>
                  <a:close/>
                </a:path>
                <a:path w="55879" h="904239">
                  <a:moveTo>
                    <a:pt x="55880" y="471170"/>
                  </a:moveTo>
                  <a:lnTo>
                    <a:pt x="0" y="471170"/>
                  </a:lnTo>
                  <a:lnTo>
                    <a:pt x="0" y="474980"/>
                  </a:lnTo>
                  <a:lnTo>
                    <a:pt x="55880" y="474980"/>
                  </a:lnTo>
                  <a:lnTo>
                    <a:pt x="55880" y="471170"/>
                  </a:lnTo>
                  <a:close/>
                </a:path>
                <a:path w="55879" h="904239">
                  <a:moveTo>
                    <a:pt x="55880" y="474980"/>
                  </a:moveTo>
                  <a:lnTo>
                    <a:pt x="0" y="474980"/>
                  </a:lnTo>
                  <a:lnTo>
                    <a:pt x="0" y="477520"/>
                  </a:lnTo>
                  <a:lnTo>
                    <a:pt x="55880" y="477520"/>
                  </a:lnTo>
                  <a:lnTo>
                    <a:pt x="55880" y="474980"/>
                  </a:lnTo>
                  <a:close/>
                </a:path>
                <a:path w="55879" h="904239">
                  <a:moveTo>
                    <a:pt x="55880" y="477520"/>
                  </a:moveTo>
                  <a:lnTo>
                    <a:pt x="0" y="477520"/>
                  </a:lnTo>
                  <a:lnTo>
                    <a:pt x="0" y="481330"/>
                  </a:lnTo>
                  <a:lnTo>
                    <a:pt x="55880" y="481330"/>
                  </a:lnTo>
                  <a:lnTo>
                    <a:pt x="55880" y="477520"/>
                  </a:lnTo>
                  <a:close/>
                </a:path>
                <a:path w="55879" h="904239">
                  <a:moveTo>
                    <a:pt x="55880" y="481330"/>
                  </a:moveTo>
                  <a:lnTo>
                    <a:pt x="0" y="481330"/>
                  </a:lnTo>
                  <a:lnTo>
                    <a:pt x="0" y="483870"/>
                  </a:lnTo>
                  <a:lnTo>
                    <a:pt x="55880" y="483870"/>
                  </a:lnTo>
                  <a:lnTo>
                    <a:pt x="55880" y="481330"/>
                  </a:lnTo>
                  <a:close/>
                </a:path>
                <a:path w="55879" h="904239">
                  <a:moveTo>
                    <a:pt x="55880" y="483870"/>
                  </a:moveTo>
                  <a:lnTo>
                    <a:pt x="0" y="483870"/>
                  </a:lnTo>
                  <a:lnTo>
                    <a:pt x="0" y="487680"/>
                  </a:lnTo>
                  <a:lnTo>
                    <a:pt x="55880" y="487680"/>
                  </a:lnTo>
                  <a:lnTo>
                    <a:pt x="55880" y="483870"/>
                  </a:lnTo>
                  <a:close/>
                </a:path>
                <a:path w="55879" h="904239">
                  <a:moveTo>
                    <a:pt x="55880" y="487680"/>
                  </a:moveTo>
                  <a:lnTo>
                    <a:pt x="0" y="487680"/>
                  </a:lnTo>
                  <a:lnTo>
                    <a:pt x="0" y="496570"/>
                  </a:lnTo>
                  <a:lnTo>
                    <a:pt x="55880" y="496570"/>
                  </a:lnTo>
                  <a:lnTo>
                    <a:pt x="55880" y="487680"/>
                  </a:lnTo>
                  <a:close/>
                </a:path>
                <a:path w="55879" h="904239">
                  <a:moveTo>
                    <a:pt x="55880" y="496570"/>
                  </a:moveTo>
                  <a:lnTo>
                    <a:pt x="0" y="496570"/>
                  </a:lnTo>
                  <a:lnTo>
                    <a:pt x="0" y="500380"/>
                  </a:lnTo>
                  <a:lnTo>
                    <a:pt x="55880" y="500380"/>
                  </a:lnTo>
                  <a:lnTo>
                    <a:pt x="55880" y="496570"/>
                  </a:lnTo>
                  <a:close/>
                </a:path>
                <a:path w="55879" h="904239">
                  <a:moveTo>
                    <a:pt x="55880" y="500380"/>
                  </a:moveTo>
                  <a:lnTo>
                    <a:pt x="0" y="500380"/>
                  </a:lnTo>
                  <a:lnTo>
                    <a:pt x="0" y="502920"/>
                  </a:lnTo>
                  <a:lnTo>
                    <a:pt x="55880" y="502920"/>
                  </a:lnTo>
                  <a:lnTo>
                    <a:pt x="55880" y="500380"/>
                  </a:lnTo>
                  <a:close/>
                </a:path>
                <a:path w="55879" h="904239">
                  <a:moveTo>
                    <a:pt x="55880" y="502920"/>
                  </a:moveTo>
                  <a:lnTo>
                    <a:pt x="0" y="502920"/>
                  </a:lnTo>
                  <a:lnTo>
                    <a:pt x="0" y="506730"/>
                  </a:lnTo>
                  <a:lnTo>
                    <a:pt x="55880" y="506730"/>
                  </a:lnTo>
                  <a:lnTo>
                    <a:pt x="55880" y="502920"/>
                  </a:lnTo>
                  <a:close/>
                </a:path>
                <a:path w="55879" h="904239">
                  <a:moveTo>
                    <a:pt x="55880" y="506730"/>
                  </a:moveTo>
                  <a:lnTo>
                    <a:pt x="0" y="506730"/>
                  </a:lnTo>
                  <a:lnTo>
                    <a:pt x="0" y="509270"/>
                  </a:lnTo>
                  <a:lnTo>
                    <a:pt x="55880" y="509270"/>
                  </a:lnTo>
                  <a:lnTo>
                    <a:pt x="55880" y="506730"/>
                  </a:lnTo>
                  <a:close/>
                </a:path>
                <a:path w="55879" h="904239">
                  <a:moveTo>
                    <a:pt x="3810" y="902970"/>
                  </a:moveTo>
                  <a:lnTo>
                    <a:pt x="0" y="902970"/>
                  </a:lnTo>
                  <a:lnTo>
                    <a:pt x="0" y="904240"/>
                  </a:lnTo>
                  <a:lnTo>
                    <a:pt x="3810" y="904240"/>
                  </a:lnTo>
                  <a:lnTo>
                    <a:pt x="3810" y="902970"/>
                  </a:lnTo>
                  <a:close/>
                </a:path>
                <a:path w="55879" h="904239">
                  <a:moveTo>
                    <a:pt x="44450" y="901700"/>
                  </a:moveTo>
                  <a:lnTo>
                    <a:pt x="24130" y="901700"/>
                  </a:lnTo>
                  <a:lnTo>
                    <a:pt x="24130" y="902970"/>
                  </a:lnTo>
                  <a:lnTo>
                    <a:pt x="44450" y="902970"/>
                  </a:lnTo>
                  <a:lnTo>
                    <a:pt x="44450" y="901700"/>
                  </a:lnTo>
                  <a:close/>
                </a:path>
                <a:path w="55879" h="904239">
                  <a:moveTo>
                    <a:pt x="55880" y="896620"/>
                  </a:moveTo>
                  <a:lnTo>
                    <a:pt x="0" y="896620"/>
                  </a:lnTo>
                  <a:lnTo>
                    <a:pt x="0" y="901700"/>
                  </a:lnTo>
                  <a:lnTo>
                    <a:pt x="55880" y="901700"/>
                  </a:lnTo>
                  <a:lnTo>
                    <a:pt x="55880" y="896620"/>
                  </a:lnTo>
                  <a:close/>
                </a:path>
                <a:path w="55879" h="904239">
                  <a:moveTo>
                    <a:pt x="55880" y="890270"/>
                  </a:moveTo>
                  <a:lnTo>
                    <a:pt x="0" y="890270"/>
                  </a:lnTo>
                  <a:lnTo>
                    <a:pt x="0" y="895350"/>
                  </a:lnTo>
                  <a:lnTo>
                    <a:pt x="55880" y="895350"/>
                  </a:lnTo>
                  <a:lnTo>
                    <a:pt x="55880" y="890270"/>
                  </a:lnTo>
                  <a:close/>
                </a:path>
                <a:path w="55879" h="904239">
                  <a:moveTo>
                    <a:pt x="55880" y="883920"/>
                  </a:moveTo>
                  <a:lnTo>
                    <a:pt x="0" y="883920"/>
                  </a:lnTo>
                  <a:lnTo>
                    <a:pt x="0" y="889000"/>
                  </a:lnTo>
                  <a:lnTo>
                    <a:pt x="55880" y="889000"/>
                  </a:lnTo>
                  <a:lnTo>
                    <a:pt x="55880" y="883920"/>
                  </a:lnTo>
                  <a:close/>
                </a:path>
                <a:path w="55879" h="904239">
                  <a:moveTo>
                    <a:pt x="55880" y="877570"/>
                  </a:moveTo>
                  <a:lnTo>
                    <a:pt x="0" y="877570"/>
                  </a:lnTo>
                  <a:lnTo>
                    <a:pt x="0" y="882650"/>
                  </a:lnTo>
                  <a:lnTo>
                    <a:pt x="55880" y="882650"/>
                  </a:lnTo>
                  <a:lnTo>
                    <a:pt x="55880" y="877570"/>
                  </a:lnTo>
                  <a:close/>
                </a:path>
                <a:path w="55879" h="904239">
                  <a:moveTo>
                    <a:pt x="55880" y="871220"/>
                  </a:moveTo>
                  <a:lnTo>
                    <a:pt x="0" y="871220"/>
                  </a:lnTo>
                  <a:lnTo>
                    <a:pt x="0" y="876300"/>
                  </a:lnTo>
                  <a:lnTo>
                    <a:pt x="55880" y="876300"/>
                  </a:lnTo>
                  <a:lnTo>
                    <a:pt x="55880" y="871220"/>
                  </a:lnTo>
                  <a:close/>
                </a:path>
                <a:path w="55879" h="904239">
                  <a:moveTo>
                    <a:pt x="55880" y="864870"/>
                  </a:moveTo>
                  <a:lnTo>
                    <a:pt x="0" y="864870"/>
                  </a:lnTo>
                  <a:lnTo>
                    <a:pt x="0" y="869950"/>
                  </a:lnTo>
                  <a:lnTo>
                    <a:pt x="55880" y="869950"/>
                  </a:lnTo>
                  <a:lnTo>
                    <a:pt x="55880" y="864870"/>
                  </a:lnTo>
                  <a:close/>
                </a:path>
                <a:path w="55879" h="904239">
                  <a:moveTo>
                    <a:pt x="55880" y="858520"/>
                  </a:moveTo>
                  <a:lnTo>
                    <a:pt x="0" y="858520"/>
                  </a:lnTo>
                  <a:lnTo>
                    <a:pt x="0" y="863600"/>
                  </a:lnTo>
                  <a:lnTo>
                    <a:pt x="55880" y="863600"/>
                  </a:lnTo>
                  <a:lnTo>
                    <a:pt x="55880" y="858520"/>
                  </a:lnTo>
                  <a:close/>
                </a:path>
                <a:path w="55879" h="904239">
                  <a:moveTo>
                    <a:pt x="55880" y="852170"/>
                  </a:moveTo>
                  <a:lnTo>
                    <a:pt x="0" y="852170"/>
                  </a:lnTo>
                  <a:lnTo>
                    <a:pt x="0" y="857250"/>
                  </a:lnTo>
                  <a:lnTo>
                    <a:pt x="55880" y="857250"/>
                  </a:lnTo>
                  <a:lnTo>
                    <a:pt x="55880" y="852170"/>
                  </a:lnTo>
                  <a:close/>
                </a:path>
                <a:path w="55879" h="904239">
                  <a:moveTo>
                    <a:pt x="55880" y="845820"/>
                  </a:moveTo>
                  <a:lnTo>
                    <a:pt x="0" y="845820"/>
                  </a:lnTo>
                  <a:lnTo>
                    <a:pt x="0" y="850900"/>
                  </a:lnTo>
                  <a:lnTo>
                    <a:pt x="55880" y="850900"/>
                  </a:lnTo>
                  <a:lnTo>
                    <a:pt x="55880" y="845820"/>
                  </a:lnTo>
                  <a:close/>
                </a:path>
                <a:path w="55879" h="904239">
                  <a:moveTo>
                    <a:pt x="55880" y="839470"/>
                  </a:moveTo>
                  <a:lnTo>
                    <a:pt x="0" y="839470"/>
                  </a:lnTo>
                  <a:lnTo>
                    <a:pt x="0" y="844550"/>
                  </a:lnTo>
                  <a:lnTo>
                    <a:pt x="55880" y="844550"/>
                  </a:lnTo>
                  <a:lnTo>
                    <a:pt x="55880" y="839470"/>
                  </a:lnTo>
                  <a:close/>
                </a:path>
                <a:path w="55879" h="904239">
                  <a:moveTo>
                    <a:pt x="55880" y="833120"/>
                  </a:moveTo>
                  <a:lnTo>
                    <a:pt x="0" y="833120"/>
                  </a:lnTo>
                  <a:lnTo>
                    <a:pt x="0" y="838200"/>
                  </a:lnTo>
                  <a:lnTo>
                    <a:pt x="55880" y="838200"/>
                  </a:lnTo>
                  <a:lnTo>
                    <a:pt x="55880" y="833120"/>
                  </a:lnTo>
                  <a:close/>
                </a:path>
                <a:path w="55879" h="904239">
                  <a:moveTo>
                    <a:pt x="55880" y="826770"/>
                  </a:moveTo>
                  <a:lnTo>
                    <a:pt x="0" y="826770"/>
                  </a:lnTo>
                  <a:lnTo>
                    <a:pt x="0" y="831850"/>
                  </a:lnTo>
                  <a:lnTo>
                    <a:pt x="55880" y="831850"/>
                  </a:lnTo>
                  <a:lnTo>
                    <a:pt x="55880" y="826770"/>
                  </a:lnTo>
                  <a:close/>
                </a:path>
                <a:path w="55879" h="904239">
                  <a:moveTo>
                    <a:pt x="55880" y="820420"/>
                  </a:moveTo>
                  <a:lnTo>
                    <a:pt x="0" y="820420"/>
                  </a:lnTo>
                  <a:lnTo>
                    <a:pt x="0" y="825500"/>
                  </a:lnTo>
                  <a:lnTo>
                    <a:pt x="55880" y="825500"/>
                  </a:lnTo>
                  <a:lnTo>
                    <a:pt x="55880" y="820420"/>
                  </a:lnTo>
                  <a:close/>
                </a:path>
                <a:path w="55879" h="904239">
                  <a:moveTo>
                    <a:pt x="55880" y="814070"/>
                  </a:moveTo>
                  <a:lnTo>
                    <a:pt x="0" y="814070"/>
                  </a:lnTo>
                  <a:lnTo>
                    <a:pt x="0" y="819150"/>
                  </a:lnTo>
                  <a:lnTo>
                    <a:pt x="55880" y="819150"/>
                  </a:lnTo>
                  <a:lnTo>
                    <a:pt x="55880" y="814070"/>
                  </a:lnTo>
                  <a:close/>
                </a:path>
                <a:path w="55879" h="904239">
                  <a:moveTo>
                    <a:pt x="55880" y="807720"/>
                  </a:moveTo>
                  <a:lnTo>
                    <a:pt x="0" y="807720"/>
                  </a:lnTo>
                  <a:lnTo>
                    <a:pt x="0" y="812800"/>
                  </a:lnTo>
                  <a:lnTo>
                    <a:pt x="55880" y="812800"/>
                  </a:lnTo>
                  <a:lnTo>
                    <a:pt x="55880" y="807720"/>
                  </a:lnTo>
                  <a:close/>
                </a:path>
                <a:path w="55879" h="904239">
                  <a:moveTo>
                    <a:pt x="55880" y="801370"/>
                  </a:moveTo>
                  <a:lnTo>
                    <a:pt x="0" y="801370"/>
                  </a:lnTo>
                  <a:lnTo>
                    <a:pt x="0" y="806450"/>
                  </a:lnTo>
                  <a:lnTo>
                    <a:pt x="55880" y="806450"/>
                  </a:lnTo>
                  <a:lnTo>
                    <a:pt x="55880" y="801370"/>
                  </a:lnTo>
                  <a:close/>
                </a:path>
                <a:path w="55879" h="904239">
                  <a:moveTo>
                    <a:pt x="55880" y="795020"/>
                  </a:moveTo>
                  <a:lnTo>
                    <a:pt x="0" y="795020"/>
                  </a:lnTo>
                  <a:lnTo>
                    <a:pt x="0" y="800100"/>
                  </a:lnTo>
                  <a:lnTo>
                    <a:pt x="55880" y="800100"/>
                  </a:lnTo>
                  <a:lnTo>
                    <a:pt x="55880" y="795020"/>
                  </a:lnTo>
                  <a:close/>
                </a:path>
                <a:path w="55879" h="904239">
                  <a:moveTo>
                    <a:pt x="55880" y="788670"/>
                  </a:moveTo>
                  <a:lnTo>
                    <a:pt x="0" y="788670"/>
                  </a:lnTo>
                  <a:lnTo>
                    <a:pt x="0" y="793750"/>
                  </a:lnTo>
                  <a:lnTo>
                    <a:pt x="55880" y="793750"/>
                  </a:lnTo>
                  <a:lnTo>
                    <a:pt x="55880" y="788670"/>
                  </a:lnTo>
                  <a:close/>
                </a:path>
                <a:path w="55879" h="904239">
                  <a:moveTo>
                    <a:pt x="55880" y="782320"/>
                  </a:moveTo>
                  <a:lnTo>
                    <a:pt x="0" y="782320"/>
                  </a:lnTo>
                  <a:lnTo>
                    <a:pt x="0" y="787400"/>
                  </a:lnTo>
                  <a:lnTo>
                    <a:pt x="55880" y="787400"/>
                  </a:lnTo>
                  <a:lnTo>
                    <a:pt x="55880" y="782320"/>
                  </a:lnTo>
                  <a:close/>
                </a:path>
                <a:path w="55879" h="904239">
                  <a:moveTo>
                    <a:pt x="55880" y="775970"/>
                  </a:moveTo>
                  <a:lnTo>
                    <a:pt x="0" y="775970"/>
                  </a:lnTo>
                  <a:lnTo>
                    <a:pt x="0" y="781050"/>
                  </a:lnTo>
                  <a:lnTo>
                    <a:pt x="55880" y="781050"/>
                  </a:lnTo>
                  <a:lnTo>
                    <a:pt x="55880" y="775970"/>
                  </a:lnTo>
                  <a:close/>
                </a:path>
                <a:path w="55879" h="904239">
                  <a:moveTo>
                    <a:pt x="55880" y="769620"/>
                  </a:moveTo>
                  <a:lnTo>
                    <a:pt x="0" y="769620"/>
                  </a:lnTo>
                  <a:lnTo>
                    <a:pt x="0" y="774700"/>
                  </a:lnTo>
                  <a:lnTo>
                    <a:pt x="55880" y="774700"/>
                  </a:lnTo>
                  <a:lnTo>
                    <a:pt x="55880" y="769620"/>
                  </a:lnTo>
                  <a:close/>
                </a:path>
                <a:path w="55879" h="904239">
                  <a:moveTo>
                    <a:pt x="55880" y="763270"/>
                  </a:moveTo>
                  <a:lnTo>
                    <a:pt x="0" y="763270"/>
                  </a:lnTo>
                  <a:lnTo>
                    <a:pt x="0" y="768350"/>
                  </a:lnTo>
                  <a:lnTo>
                    <a:pt x="55880" y="768350"/>
                  </a:lnTo>
                  <a:lnTo>
                    <a:pt x="55880" y="763270"/>
                  </a:lnTo>
                  <a:close/>
                </a:path>
                <a:path w="55879" h="904239">
                  <a:moveTo>
                    <a:pt x="55880" y="756920"/>
                  </a:moveTo>
                  <a:lnTo>
                    <a:pt x="0" y="756920"/>
                  </a:lnTo>
                  <a:lnTo>
                    <a:pt x="0" y="762000"/>
                  </a:lnTo>
                  <a:lnTo>
                    <a:pt x="55880" y="762000"/>
                  </a:lnTo>
                  <a:lnTo>
                    <a:pt x="55880" y="756920"/>
                  </a:lnTo>
                  <a:close/>
                </a:path>
                <a:path w="55879" h="904239">
                  <a:moveTo>
                    <a:pt x="55880" y="750570"/>
                  </a:moveTo>
                  <a:lnTo>
                    <a:pt x="0" y="750570"/>
                  </a:lnTo>
                  <a:lnTo>
                    <a:pt x="0" y="755650"/>
                  </a:lnTo>
                  <a:lnTo>
                    <a:pt x="55880" y="755650"/>
                  </a:lnTo>
                  <a:lnTo>
                    <a:pt x="55880" y="750570"/>
                  </a:lnTo>
                  <a:close/>
                </a:path>
                <a:path w="55879" h="904239">
                  <a:moveTo>
                    <a:pt x="55880" y="744220"/>
                  </a:moveTo>
                  <a:lnTo>
                    <a:pt x="0" y="744220"/>
                  </a:lnTo>
                  <a:lnTo>
                    <a:pt x="0" y="749300"/>
                  </a:lnTo>
                  <a:lnTo>
                    <a:pt x="55880" y="749300"/>
                  </a:lnTo>
                  <a:lnTo>
                    <a:pt x="55880" y="744220"/>
                  </a:lnTo>
                  <a:close/>
                </a:path>
                <a:path w="55879" h="904239">
                  <a:moveTo>
                    <a:pt x="55880" y="737870"/>
                  </a:moveTo>
                  <a:lnTo>
                    <a:pt x="0" y="737870"/>
                  </a:lnTo>
                  <a:lnTo>
                    <a:pt x="0" y="742950"/>
                  </a:lnTo>
                  <a:lnTo>
                    <a:pt x="55880" y="742950"/>
                  </a:lnTo>
                  <a:lnTo>
                    <a:pt x="55880" y="737870"/>
                  </a:lnTo>
                  <a:close/>
                </a:path>
                <a:path w="55879" h="904239">
                  <a:moveTo>
                    <a:pt x="55880" y="731520"/>
                  </a:moveTo>
                  <a:lnTo>
                    <a:pt x="0" y="731520"/>
                  </a:lnTo>
                  <a:lnTo>
                    <a:pt x="0" y="736600"/>
                  </a:lnTo>
                  <a:lnTo>
                    <a:pt x="55880" y="736600"/>
                  </a:lnTo>
                  <a:lnTo>
                    <a:pt x="55880" y="731520"/>
                  </a:lnTo>
                  <a:close/>
                </a:path>
                <a:path w="55879" h="904239">
                  <a:moveTo>
                    <a:pt x="55880" y="725170"/>
                  </a:moveTo>
                  <a:lnTo>
                    <a:pt x="0" y="725170"/>
                  </a:lnTo>
                  <a:lnTo>
                    <a:pt x="0" y="730250"/>
                  </a:lnTo>
                  <a:lnTo>
                    <a:pt x="55880" y="730250"/>
                  </a:lnTo>
                  <a:lnTo>
                    <a:pt x="55880" y="725170"/>
                  </a:lnTo>
                  <a:close/>
                </a:path>
                <a:path w="55879" h="904239">
                  <a:moveTo>
                    <a:pt x="55880" y="718820"/>
                  </a:moveTo>
                  <a:lnTo>
                    <a:pt x="0" y="718820"/>
                  </a:lnTo>
                  <a:lnTo>
                    <a:pt x="0" y="723900"/>
                  </a:lnTo>
                  <a:lnTo>
                    <a:pt x="55880" y="723900"/>
                  </a:lnTo>
                  <a:lnTo>
                    <a:pt x="55880" y="718820"/>
                  </a:lnTo>
                  <a:close/>
                </a:path>
                <a:path w="55879" h="904239">
                  <a:moveTo>
                    <a:pt x="55880" y="712470"/>
                  </a:moveTo>
                  <a:lnTo>
                    <a:pt x="0" y="712470"/>
                  </a:lnTo>
                  <a:lnTo>
                    <a:pt x="0" y="717550"/>
                  </a:lnTo>
                  <a:lnTo>
                    <a:pt x="55880" y="717550"/>
                  </a:lnTo>
                  <a:lnTo>
                    <a:pt x="55880" y="712470"/>
                  </a:lnTo>
                  <a:close/>
                </a:path>
                <a:path w="55879" h="904239">
                  <a:moveTo>
                    <a:pt x="55880" y="706120"/>
                  </a:moveTo>
                  <a:lnTo>
                    <a:pt x="0" y="706120"/>
                  </a:lnTo>
                  <a:lnTo>
                    <a:pt x="0" y="711200"/>
                  </a:lnTo>
                  <a:lnTo>
                    <a:pt x="55880" y="711200"/>
                  </a:lnTo>
                  <a:lnTo>
                    <a:pt x="55880" y="706120"/>
                  </a:lnTo>
                  <a:close/>
                </a:path>
                <a:path w="55879" h="904239">
                  <a:moveTo>
                    <a:pt x="55880" y="699770"/>
                  </a:moveTo>
                  <a:lnTo>
                    <a:pt x="0" y="699770"/>
                  </a:lnTo>
                  <a:lnTo>
                    <a:pt x="0" y="704850"/>
                  </a:lnTo>
                  <a:lnTo>
                    <a:pt x="55880" y="704850"/>
                  </a:lnTo>
                  <a:lnTo>
                    <a:pt x="55880" y="699770"/>
                  </a:lnTo>
                  <a:close/>
                </a:path>
                <a:path w="55879" h="904239">
                  <a:moveTo>
                    <a:pt x="55880" y="693420"/>
                  </a:moveTo>
                  <a:lnTo>
                    <a:pt x="0" y="693420"/>
                  </a:lnTo>
                  <a:lnTo>
                    <a:pt x="0" y="698500"/>
                  </a:lnTo>
                  <a:lnTo>
                    <a:pt x="55880" y="698500"/>
                  </a:lnTo>
                  <a:lnTo>
                    <a:pt x="55880" y="693420"/>
                  </a:lnTo>
                  <a:close/>
                </a:path>
                <a:path w="55879" h="904239">
                  <a:moveTo>
                    <a:pt x="55880" y="687070"/>
                  </a:moveTo>
                  <a:lnTo>
                    <a:pt x="0" y="687070"/>
                  </a:lnTo>
                  <a:lnTo>
                    <a:pt x="0" y="692150"/>
                  </a:lnTo>
                  <a:lnTo>
                    <a:pt x="55880" y="692150"/>
                  </a:lnTo>
                  <a:lnTo>
                    <a:pt x="55880" y="687070"/>
                  </a:lnTo>
                  <a:close/>
                </a:path>
                <a:path w="55879" h="904239">
                  <a:moveTo>
                    <a:pt x="55880" y="680720"/>
                  </a:moveTo>
                  <a:lnTo>
                    <a:pt x="0" y="680720"/>
                  </a:lnTo>
                  <a:lnTo>
                    <a:pt x="0" y="685800"/>
                  </a:lnTo>
                  <a:lnTo>
                    <a:pt x="55880" y="685800"/>
                  </a:lnTo>
                  <a:lnTo>
                    <a:pt x="55880" y="680720"/>
                  </a:lnTo>
                  <a:close/>
                </a:path>
                <a:path w="55879" h="904239">
                  <a:moveTo>
                    <a:pt x="55880" y="674370"/>
                  </a:moveTo>
                  <a:lnTo>
                    <a:pt x="0" y="674370"/>
                  </a:lnTo>
                  <a:lnTo>
                    <a:pt x="0" y="679450"/>
                  </a:lnTo>
                  <a:lnTo>
                    <a:pt x="55880" y="679450"/>
                  </a:lnTo>
                  <a:lnTo>
                    <a:pt x="55880" y="674370"/>
                  </a:lnTo>
                  <a:close/>
                </a:path>
                <a:path w="55879" h="904239">
                  <a:moveTo>
                    <a:pt x="55880" y="668020"/>
                  </a:moveTo>
                  <a:lnTo>
                    <a:pt x="0" y="668020"/>
                  </a:lnTo>
                  <a:lnTo>
                    <a:pt x="0" y="673100"/>
                  </a:lnTo>
                  <a:lnTo>
                    <a:pt x="55880" y="673100"/>
                  </a:lnTo>
                  <a:lnTo>
                    <a:pt x="55880" y="668020"/>
                  </a:lnTo>
                  <a:close/>
                </a:path>
                <a:path w="55879" h="904239">
                  <a:moveTo>
                    <a:pt x="55880" y="661670"/>
                  </a:moveTo>
                  <a:lnTo>
                    <a:pt x="0" y="661670"/>
                  </a:lnTo>
                  <a:lnTo>
                    <a:pt x="0" y="666750"/>
                  </a:lnTo>
                  <a:lnTo>
                    <a:pt x="55880" y="666750"/>
                  </a:lnTo>
                  <a:lnTo>
                    <a:pt x="55880" y="661670"/>
                  </a:lnTo>
                  <a:close/>
                </a:path>
                <a:path w="55879" h="904239">
                  <a:moveTo>
                    <a:pt x="55880" y="655320"/>
                  </a:moveTo>
                  <a:lnTo>
                    <a:pt x="0" y="655320"/>
                  </a:lnTo>
                  <a:lnTo>
                    <a:pt x="0" y="660400"/>
                  </a:lnTo>
                  <a:lnTo>
                    <a:pt x="55880" y="660400"/>
                  </a:lnTo>
                  <a:lnTo>
                    <a:pt x="55880" y="655320"/>
                  </a:lnTo>
                  <a:close/>
                </a:path>
                <a:path w="55879" h="904239">
                  <a:moveTo>
                    <a:pt x="55880" y="648970"/>
                  </a:moveTo>
                  <a:lnTo>
                    <a:pt x="0" y="648970"/>
                  </a:lnTo>
                  <a:lnTo>
                    <a:pt x="0" y="654050"/>
                  </a:lnTo>
                  <a:lnTo>
                    <a:pt x="55880" y="654050"/>
                  </a:lnTo>
                  <a:lnTo>
                    <a:pt x="55880" y="648970"/>
                  </a:lnTo>
                  <a:close/>
                </a:path>
                <a:path w="55879" h="904239">
                  <a:moveTo>
                    <a:pt x="55880" y="642620"/>
                  </a:moveTo>
                  <a:lnTo>
                    <a:pt x="0" y="642620"/>
                  </a:lnTo>
                  <a:lnTo>
                    <a:pt x="0" y="647700"/>
                  </a:lnTo>
                  <a:lnTo>
                    <a:pt x="55880" y="647700"/>
                  </a:lnTo>
                  <a:lnTo>
                    <a:pt x="55880" y="642620"/>
                  </a:lnTo>
                  <a:close/>
                </a:path>
                <a:path w="55879" h="904239">
                  <a:moveTo>
                    <a:pt x="55880" y="636270"/>
                  </a:moveTo>
                  <a:lnTo>
                    <a:pt x="0" y="636270"/>
                  </a:lnTo>
                  <a:lnTo>
                    <a:pt x="0" y="641350"/>
                  </a:lnTo>
                  <a:lnTo>
                    <a:pt x="55880" y="641350"/>
                  </a:lnTo>
                  <a:lnTo>
                    <a:pt x="55880" y="636270"/>
                  </a:lnTo>
                  <a:close/>
                </a:path>
                <a:path w="55879" h="904239">
                  <a:moveTo>
                    <a:pt x="55880" y="629920"/>
                  </a:moveTo>
                  <a:lnTo>
                    <a:pt x="0" y="629920"/>
                  </a:lnTo>
                  <a:lnTo>
                    <a:pt x="0" y="635000"/>
                  </a:lnTo>
                  <a:lnTo>
                    <a:pt x="55880" y="635000"/>
                  </a:lnTo>
                  <a:lnTo>
                    <a:pt x="55880" y="629920"/>
                  </a:lnTo>
                  <a:close/>
                </a:path>
                <a:path w="55879" h="904239">
                  <a:moveTo>
                    <a:pt x="55880" y="623570"/>
                  </a:moveTo>
                  <a:lnTo>
                    <a:pt x="0" y="623570"/>
                  </a:lnTo>
                  <a:lnTo>
                    <a:pt x="0" y="628650"/>
                  </a:lnTo>
                  <a:lnTo>
                    <a:pt x="55880" y="628650"/>
                  </a:lnTo>
                  <a:lnTo>
                    <a:pt x="55880" y="623570"/>
                  </a:lnTo>
                  <a:close/>
                </a:path>
                <a:path w="55879" h="904239">
                  <a:moveTo>
                    <a:pt x="55880" y="617220"/>
                  </a:moveTo>
                  <a:lnTo>
                    <a:pt x="0" y="617220"/>
                  </a:lnTo>
                  <a:lnTo>
                    <a:pt x="0" y="622300"/>
                  </a:lnTo>
                  <a:lnTo>
                    <a:pt x="55880" y="622300"/>
                  </a:lnTo>
                  <a:lnTo>
                    <a:pt x="55880" y="617220"/>
                  </a:lnTo>
                  <a:close/>
                </a:path>
                <a:path w="55879" h="904239">
                  <a:moveTo>
                    <a:pt x="55880" y="610870"/>
                  </a:moveTo>
                  <a:lnTo>
                    <a:pt x="0" y="610870"/>
                  </a:lnTo>
                  <a:lnTo>
                    <a:pt x="0" y="615950"/>
                  </a:lnTo>
                  <a:lnTo>
                    <a:pt x="55880" y="615950"/>
                  </a:lnTo>
                  <a:lnTo>
                    <a:pt x="55880" y="610870"/>
                  </a:lnTo>
                  <a:close/>
                </a:path>
                <a:path w="55879" h="904239">
                  <a:moveTo>
                    <a:pt x="55880" y="604520"/>
                  </a:moveTo>
                  <a:lnTo>
                    <a:pt x="0" y="604520"/>
                  </a:lnTo>
                  <a:lnTo>
                    <a:pt x="0" y="609600"/>
                  </a:lnTo>
                  <a:lnTo>
                    <a:pt x="55880" y="609600"/>
                  </a:lnTo>
                  <a:lnTo>
                    <a:pt x="55880" y="604520"/>
                  </a:lnTo>
                  <a:close/>
                </a:path>
                <a:path w="55879" h="904239">
                  <a:moveTo>
                    <a:pt x="55880" y="598170"/>
                  </a:moveTo>
                  <a:lnTo>
                    <a:pt x="0" y="598170"/>
                  </a:lnTo>
                  <a:lnTo>
                    <a:pt x="0" y="603250"/>
                  </a:lnTo>
                  <a:lnTo>
                    <a:pt x="55880" y="603250"/>
                  </a:lnTo>
                  <a:lnTo>
                    <a:pt x="55880" y="598170"/>
                  </a:lnTo>
                  <a:close/>
                </a:path>
                <a:path w="55879" h="904239">
                  <a:moveTo>
                    <a:pt x="55880" y="591820"/>
                  </a:moveTo>
                  <a:lnTo>
                    <a:pt x="0" y="591820"/>
                  </a:lnTo>
                  <a:lnTo>
                    <a:pt x="0" y="596900"/>
                  </a:lnTo>
                  <a:lnTo>
                    <a:pt x="55880" y="596900"/>
                  </a:lnTo>
                  <a:lnTo>
                    <a:pt x="55880" y="591820"/>
                  </a:lnTo>
                  <a:close/>
                </a:path>
                <a:path w="55879" h="904239">
                  <a:moveTo>
                    <a:pt x="55880" y="585470"/>
                  </a:moveTo>
                  <a:lnTo>
                    <a:pt x="0" y="585470"/>
                  </a:lnTo>
                  <a:lnTo>
                    <a:pt x="0" y="590550"/>
                  </a:lnTo>
                  <a:lnTo>
                    <a:pt x="55880" y="590550"/>
                  </a:lnTo>
                  <a:lnTo>
                    <a:pt x="55880" y="585470"/>
                  </a:lnTo>
                  <a:close/>
                </a:path>
                <a:path w="55879" h="904239">
                  <a:moveTo>
                    <a:pt x="55880" y="579120"/>
                  </a:moveTo>
                  <a:lnTo>
                    <a:pt x="0" y="579120"/>
                  </a:lnTo>
                  <a:lnTo>
                    <a:pt x="0" y="584200"/>
                  </a:lnTo>
                  <a:lnTo>
                    <a:pt x="55880" y="584200"/>
                  </a:lnTo>
                  <a:lnTo>
                    <a:pt x="55880" y="579120"/>
                  </a:lnTo>
                  <a:close/>
                </a:path>
                <a:path w="55879" h="904239">
                  <a:moveTo>
                    <a:pt x="55880" y="572770"/>
                  </a:moveTo>
                  <a:lnTo>
                    <a:pt x="0" y="572770"/>
                  </a:lnTo>
                  <a:lnTo>
                    <a:pt x="0" y="577850"/>
                  </a:lnTo>
                  <a:lnTo>
                    <a:pt x="55880" y="577850"/>
                  </a:lnTo>
                  <a:lnTo>
                    <a:pt x="55880" y="572770"/>
                  </a:lnTo>
                  <a:close/>
                </a:path>
                <a:path w="55879" h="904239">
                  <a:moveTo>
                    <a:pt x="55880" y="566420"/>
                  </a:moveTo>
                  <a:lnTo>
                    <a:pt x="0" y="566420"/>
                  </a:lnTo>
                  <a:lnTo>
                    <a:pt x="0" y="571500"/>
                  </a:lnTo>
                  <a:lnTo>
                    <a:pt x="55880" y="571500"/>
                  </a:lnTo>
                  <a:lnTo>
                    <a:pt x="55880" y="566420"/>
                  </a:lnTo>
                  <a:close/>
                </a:path>
                <a:path w="55879" h="904239">
                  <a:moveTo>
                    <a:pt x="55880" y="560070"/>
                  </a:moveTo>
                  <a:lnTo>
                    <a:pt x="0" y="560070"/>
                  </a:lnTo>
                  <a:lnTo>
                    <a:pt x="0" y="565150"/>
                  </a:lnTo>
                  <a:lnTo>
                    <a:pt x="55880" y="565150"/>
                  </a:lnTo>
                  <a:lnTo>
                    <a:pt x="55880" y="560070"/>
                  </a:lnTo>
                  <a:close/>
                </a:path>
                <a:path w="55879" h="904239">
                  <a:moveTo>
                    <a:pt x="55880" y="553720"/>
                  </a:moveTo>
                  <a:lnTo>
                    <a:pt x="0" y="553720"/>
                  </a:lnTo>
                  <a:lnTo>
                    <a:pt x="0" y="558800"/>
                  </a:lnTo>
                  <a:lnTo>
                    <a:pt x="55880" y="558800"/>
                  </a:lnTo>
                  <a:lnTo>
                    <a:pt x="55880" y="553720"/>
                  </a:lnTo>
                  <a:close/>
                </a:path>
                <a:path w="55879" h="904239">
                  <a:moveTo>
                    <a:pt x="55880" y="547370"/>
                  </a:moveTo>
                  <a:lnTo>
                    <a:pt x="0" y="547370"/>
                  </a:lnTo>
                  <a:lnTo>
                    <a:pt x="0" y="552450"/>
                  </a:lnTo>
                  <a:lnTo>
                    <a:pt x="55880" y="552450"/>
                  </a:lnTo>
                  <a:lnTo>
                    <a:pt x="55880" y="547370"/>
                  </a:lnTo>
                  <a:close/>
                </a:path>
                <a:path w="55879" h="904239">
                  <a:moveTo>
                    <a:pt x="55880" y="541020"/>
                  </a:moveTo>
                  <a:lnTo>
                    <a:pt x="0" y="541020"/>
                  </a:lnTo>
                  <a:lnTo>
                    <a:pt x="0" y="546100"/>
                  </a:lnTo>
                  <a:lnTo>
                    <a:pt x="55880" y="546100"/>
                  </a:lnTo>
                  <a:lnTo>
                    <a:pt x="55880" y="541020"/>
                  </a:lnTo>
                  <a:close/>
                </a:path>
                <a:path w="55879" h="904239">
                  <a:moveTo>
                    <a:pt x="55880" y="534670"/>
                  </a:moveTo>
                  <a:lnTo>
                    <a:pt x="0" y="534670"/>
                  </a:lnTo>
                  <a:lnTo>
                    <a:pt x="0" y="539750"/>
                  </a:lnTo>
                  <a:lnTo>
                    <a:pt x="55880" y="539750"/>
                  </a:lnTo>
                  <a:lnTo>
                    <a:pt x="55880" y="534670"/>
                  </a:lnTo>
                  <a:close/>
                </a:path>
                <a:path w="55879" h="904239">
                  <a:moveTo>
                    <a:pt x="55880" y="528320"/>
                  </a:moveTo>
                  <a:lnTo>
                    <a:pt x="0" y="528320"/>
                  </a:lnTo>
                  <a:lnTo>
                    <a:pt x="0" y="533400"/>
                  </a:lnTo>
                  <a:lnTo>
                    <a:pt x="55880" y="533400"/>
                  </a:lnTo>
                  <a:lnTo>
                    <a:pt x="55880" y="528320"/>
                  </a:lnTo>
                  <a:close/>
                </a:path>
                <a:path w="55879" h="904239">
                  <a:moveTo>
                    <a:pt x="55880" y="521970"/>
                  </a:moveTo>
                  <a:lnTo>
                    <a:pt x="0" y="521970"/>
                  </a:lnTo>
                  <a:lnTo>
                    <a:pt x="0" y="527050"/>
                  </a:lnTo>
                  <a:lnTo>
                    <a:pt x="55880" y="527050"/>
                  </a:lnTo>
                  <a:lnTo>
                    <a:pt x="55880" y="521970"/>
                  </a:lnTo>
                  <a:close/>
                </a:path>
                <a:path w="55879" h="904239">
                  <a:moveTo>
                    <a:pt x="55880" y="515620"/>
                  </a:moveTo>
                  <a:lnTo>
                    <a:pt x="0" y="515620"/>
                  </a:lnTo>
                  <a:lnTo>
                    <a:pt x="0" y="520700"/>
                  </a:lnTo>
                  <a:lnTo>
                    <a:pt x="55880" y="520700"/>
                  </a:lnTo>
                  <a:lnTo>
                    <a:pt x="55880" y="515620"/>
                  </a:lnTo>
                  <a:close/>
                </a:path>
                <a:path w="55879" h="904239">
                  <a:moveTo>
                    <a:pt x="55880" y="510540"/>
                  </a:moveTo>
                  <a:lnTo>
                    <a:pt x="0" y="510540"/>
                  </a:lnTo>
                  <a:lnTo>
                    <a:pt x="0" y="514350"/>
                  </a:lnTo>
                  <a:lnTo>
                    <a:pt x="55880" y="514350"/>
                  </a:lnTo>
                  <a:lnTo>
                    <a:pt x="55880" y="510540"/>
                  </a:lnTo>
                  <a:close/>
                </a:path>
              </a:pathLst>
            </a:custGeom>
            <a:solidFill>
              <a:srgbClr val="2B842B"/>
            </a:solidFill>
          </p:spPr>
          <p:txBody>
            <a:bodyPr wrap="square" lIns="0" tIns="0" rIns="0" bIns="0" rtlCol="0"/>
            <a:lstStyle/>
            <a:p>
              <a:endParaRPr/>
            </a:p>
          </p:txBody>
        </p:sp>
        <p:sp>
          <p:nvSpPr>
            <p:cNvPr id="963" name="object 963"/>
            <p:cNvSpPr/>
            <p:nvPr/>
          </p:nvSpPr>
          <p:spPr>
            <a:xfrm>
              <a:off x="5478779" y="5535929"/>
              <a:ext cx="54610" cy="905510"/>
            </a:xfrm>
            <a:custGeom>
              <a:avLst/>
              <a:gdLst/>
              <a:ahLst/>
              <a:cxnLst/>
              <a:rect l="l" t="t" r="r" b="b"/>
              <a:pathLst>
                <a:path w="54610" h="905510">
                  <a:moveTo>
                    <a:pt x="54610" y="0"/>
                  </a:moveTo>
                  <a:lnTo>
                    <a:pt x="5080" y="0"/>
                  </a:lnTo>
                  <a:lnTo>
                    <a:pt x="5080" y="1270"/>
                  </a:lnTo>
                  <a:lnTo>
                    <a:pt x="0" y="1270"/>
                  </a:lnTo>
                  <a:lnTo>
                    <a:pt x="0" y="2540"/>
                  </a:lnTo>
                  <a:lnTo>
                    <a:pt x="54610" y="2540"/>
                  </a:lnTo>
                  <a:lnTo>
                    <a:pt x="54610" y="0"/>
                  </a:lnTo>
                  <a:close/>
                </a:path>
                <a:path w="54610" h="905510">
                  <a:moveTo>
                    <a:pt x="54610" y="2540"/>
                  </a:moveTo>
                  <a:lnTo>
                    <a:pt x="0" y="2540"/>
                  </a:lnTo>
                  <a:lnTo>
                    <a:pt x="0" y="5080"/>
                  </a:lnTo>
                  <a:lnTo>
                    <a:pt x="54610" y="5080"/>
                  </a:lnTo>
                  <a:lnTo>
                    <a:pt x="54610" y="2540"/>
                  </a:lnTo>
                  <a:close/>
                </a:path>
                <a:path w="54610" h="905510">
                  <a:moveTo>
                    <a:pt x="54610" y="5080"/>
                  </a:moveTo>
                  <a:lnTo>
                    <a:pt x="0" y="5080"/>
                  </a:lnTo>
                  <a:lnTo>
                    <a:pt x="0" y="8890"/>
                  </a:lnTo>
                  <a:lnTo>
                    <a:pt x="54610" y="8890"/>
                  </a:lnTo>
                  <a:lnTo>
                    <a:pt x="54610" y="5080"/>
                  </a:lnTo>
                  <a:close/>
                </a:path>
                <a:path w="54610" h="905510">
                  <a:moveTo>
                    <a:pt x="54610" y="8890"/>
                  </a:moveTo>
                  <a:lnTo>
                    <a:pt x="0" y="8890"/>
                  </a:lnTo>
                  <a:lnTo>
                    <a:pt x="0" y="21590"/>
                  </a:lnTo>
                  <a:lnTo>
                    <a:pt x="54610" y="21590"/>
                  </a:lnTo>
                  <a:lnTo>
                    <a:pt x="54610" y="8890"/>
                  </a:lnTo>
                  <a:close/>
                </a:path>
                <a:path w="54610" h="905510">
                  <a:moveTo>
                    <a:pt x="54610" y="21590"/>
                  </a:moveTo>
                  <a:lnTo>
                    <a:pt x="0" y="21590"/>
                  </a:lnTo>
                  <a:lnTo>
                    <a:pt x="0" y="24130"/>
                  </a:lnTo>
                  <a:lnTo>
                    <a:pt x="54610" y="24130"/>
                  </a:lnTo>
                  <a:lnTo>
                    <a:pt x="54610" y="21590"/>
                  </a:lnTo>
                  <a:close/>
                </a:path>
                <a:path w="54610" h="905510">
                  <a:moveTo>
                    <a:pt x="54610" y="24130"/>
                  </a:moveTo>
                  <a:lnTo>
                    <a:pt x="0" y="24130"/>
                  </a:lnTo>
                  <a:lnTo>
                    <a:pt x="0" y="27940"/>
                  </a:lnTo>
                  <a:lnTo>
                    <a:pt x="54610" y="27940"/>
                  </a:lnTo>
                  <a:lnTo>
                    <a:pt x="54610" y="24130"/>
                  </a:lnTo>
                  <a:close/>
                </a:path>
                <a:path w="54610" h="905510">
                  <a:moveTo>
                    <a:pt x="54610" y="27940"/>
                  </a:moveTo>
                  <a:lnTo>
                    <a:pt x="0" y="27940"/>
                  </a:lnTo>
                  <a:lnTo>
                    <a:pt x="0" y="34290"/>
                  </a:lnTo>
                  <a:lnTo>
                    <a:pt x="54610" y="34290"/>
                  </a:lnTo>
                  <a:lnTo>
                    <a:pt x="54610" y="27940"/>
                  </a:lnTo>
                  <a:close/>
                </a:path>
                <a:path w="54610" h="905510">
                  <a:moveTo>
                    <a:pt x="54610" y="34290"/>
                  </a:moveTo>
                  <a:lnTo>
                    <a:pt x="0" y="34290"/>
                  </a:lnTo>
                  <a:lnTo>
                    <a:pt x="0" y="36830"/>
                  </a:lnTo>
                  <a:lnTo>
                    <a:pt x="54610" y="36830"/>
                  </a:lnTo>
                  <a:lnTo>
                    <a:pt x="54610" y="34290"/>
                  </a:lnTo>
                  <a:close/>
                </a:path>
                <a:path w="54610" h="905510">
                  <a:moveTo>
                    <a:pt x="54610" y="36830"/>
                  </a:moveTo>
                  <a:lnTo>
                    <a:pt x="0" y="36830"/>
                  </a:lnTo>
                  <a:lnTo>
                    <a:pt x="0" y="53340"/>
                  </a:lnTo>
                  <a:lnTo>
                    <a:pt x="54610" y="53340"/>
                  </a:lnTo>
                  <a:lnTo>
                    <a:pt x="54610" y="36830"/>
                  </a:lnTo>
                  <a:close/>
                </a:path>
                <a:path w="54610" h="905510">
                  <a:moveTo>
                    <a:pt x="54610" y="53340"/>
                  </a:moveTo>
                  <a:lnTo>
                    <a:pt x="0" y="53340"/>
                  </a:lnTo>
                  <a:lnTo>
                    <a:pt x="0" y="55880"/>
                  </a:lnTo>
                  <a:lnTo>
                    <a:pt x="54610" y="55880"/>
                  </a:lnTo>
                  <a:lnTo>
                    <a:pt x="54610" y="53340"/>
                  </a:lnTo>
                  <a:close/>
                </a:path>
                <a:path w="54610" h="905510">
                  <a:moveTo>
                    <a:pt x="54610" y="55880"/>
                  </a:moveTo>
                  <a:lnTo>
                    <a:pt x="0" y="55880"/>
                  </a:lnTo>
                  <a:lnTo>
                    <a:pt x="0" y="59690"/>
                  </a:lnTo>
                  <a:lnTo>
                    <a:pt x="54610" y="59690"/>
                  </a:lnTo>
                  <a:lnTo>
                    <a:pt x="54610" y="55880"/>
                  </a:lnTo>
                  <a:close/>
                </a:path>
                <a:path w="54610" h="905510">
                  <a:moveTo>
                    <a:pt x="54610" y="59690"/>
                  </a:moveTo>
                  <a:lnTo>
                    <a:pt x="0" y="59690"/>
                  </a:lnTo>
                  <a:lnTo>
                    <a:pt x="0" y="62230"/>
                  </a:lnTo>
                  <a:lnTo>
                    <a:pt x="54610" y="62230"/>
                  </a:lnTo>
                  <a:lnTo>
                    <a:pt x="54610" y="59690"/>
                  </a:lnTo>
                  <a:close/>
                </a:path>
                <a:path w="54610" h="905510">
                  <a:moveTo>
                    <a:pt x="54610" y="62230"/>
                  </a:moveTo>
                  <a:lnTo>
                    <a:pt x="0" y="62230"/>
                  </a:lnTo>
                  <a:lnTo>
                    <a:pt x="0" y="66040"/>
                  </a:lnTo>
                  <a:lnTo>
                    <a:pt x="54610" y="66040"/>
                  </a:lnTo>
                  <a:lnTo>
                    <a:pt x="54610" y="62230"/>
                  </a:lnTo>
                  <a:close/>
                </a:path>
                <a:path w="54610" h="905510">
                  <a:moveTo>
                    <a:pt x="54610" y="66040"/>
                  </a:moveTo>
                  <a:lnTo>
                    <a:pt x="0" y="66040"/>
                  </a:lnTo>
                  <a:lnTo>
                    <a:pt x="0" y="72390"/>
                  </a:lnTo>
                  <a:lnTo>
                    <a:pt x="54610" y="72390"/>
                  </a:lnTo>
                  <a:lnTo>
                    <a:pt x="54610" y="66040"/>
                  </a:lnTo>
                  <a:close/>
                </a:path>
                <a:path w="54610" h="905510">
                  <a:moveTo>
                    <a:pt x="54610" y="72390"/>
                  </a:moveTo>
                  <a:lnTo>
                    <a:pt x="0" y="72390"/>
                  </a:lnTo>
                  <a:lnTo>
                    <a:pt x="0" y="78740"/>
                  </a:lnTo>
                  <a:lnTo>
                    <a:pt x="54610" y="78740"/>
                  </a:lnTo>
                  <a:lnTo>
                    <a:pt x="54610" y="72390"/>
                  </a:lnTo>
                  <a:close/>
                </a:path>
                <a:path w="54610" h="905510">
                  <a:moveTo>
                    <a:pt x="54610" y="78740"/>
                  </a:moveTo>
                  <a:lnTo>
                    <a:pt x="0" y="78740"/>
                  </a:lnTo>
                  <a:lnTo>
                    <a:pt x="0" y="81280"/>
                  </a:lnTo>
                  <a:lnTo>
                    <a:pt x="54610" y="81280"/>
                  </a:lnTo>
                  <a:lnTo>
                    <a:pt x="54610" y="78740"/>
                  </a:lnTo>
                  <a:close/>
                </a:path>
                <a:path w="54610" h="905510">
                  <a:moveTo>
                    <a:pt x="54610" y="81280"/>
                  </a:moveTo>
                  <a:lnTo>
                    <a:pt x="0" y="81280"/>
                  </a:lnTo>
                  <a:lnTo>
                    <a:pt x="0" y="85090"/>
                  </a:lnTo>
                  <a:lnTo>
                    <a:pt x="54610" y="85090"/>
                  </a:lnTo>
                  <a:lnTo>
                    <a:pt x="54610" y="81280"/>
                  </a:lnTo>
                  <a:close/>
                </a:path>
                <a:path w="54610" h="905510">
                  <a:moveTo>
                    <a:pt x="54610" y="85090"/>
                  </a:moveTo>
                  <a:lnTo>
                    <a:pt x="0" y="85090"/>
                  </a:lnTo>
                  <a:lnTo>
                    <a:pt x="0" y="91440"/>
                  </a:lnTo>
                  <a:lnTo>
                    <a:pt x="54610" y="91440"/>
                  </a:lnTo>
                  <a:lnTo>
                    <a:pt x="54610" y="85090"/>
                  </a:lnTo>
                  <a:close/>
                </a:path>
                <a:path w="54610" h="905510">
                  <a:moveTo>
                    <a:pt x="54610" y="91440"/>
                  </a:moveTo>
                  <a:lnTo>
                    <a:pt x="0" y="91440"/>
                  </a:lnTo>
                  <a:lnTo>
                    <a:pt x="0" y="97790"/>
                  </a:lnTo>
                  <a:lnTo>
                    <a:pt x="54610" y="97790"/>
                  </a:lnTo>
                  <a:lnTo>
                    <a:pt x="54610" y="91440"/>
                  </a:lnTo>
                  <a:close/>
                </a:path>
                <a:path w="54610" h="905510">
                  <a:moveTo>
                    <a:pt x="54610" y="97790"/>
                  </a:moveTo>
                  <a:lnTo>
                    <a:pt x="0" y="97790"/>
                  </a:lnTo>
                  <a:lnTo>
                    <a:pt x="0" y="100330"/>
                  </a:lnTo>
                  <a:lnTo>
                    <a:pt x="54610" y="100330"/>
                  </a:lnTo>
                  <a:lnTo>
                    <a:pt x="54610" y="97790"/>
                  </a:lnTo>
                  <a:close/>
                </a:path>
                <a:path w="54610" h="905510">
                  <a:moveTo>
                    <a:pt x="54610" y="100330"/>
                  </a:moveTo>
                  <a:lnTo>
                    <a:pt x="0" y="100330"/>
                  </a:lnTo>
                  <a:lnTo>
                    <a:pt x="0" y="106680"/>
                  </a:lnTo>
                  <a:lnTo>
                    <a:pt x="54610" y="106680"/>
                  </a:lnTo>
                  <a:lnTo>
                    <a:pt x="54610" y="100330"/>
                  </a:lnTo>
                  <a:close/>
                </a:path>
                <a:path w="54610" h="905510">
                  <a:moveTo>
                    <a:pt x="54610" y="106680"/>
                  </a:moveTo>
                  <a:lnTo>
                    <a:pt x="0" y="106680"/>
                  </a:lnTo>
                  <a:lnTo>
                    <a:pt x="0" y="116840"/>
                  </a:lnTo>
                  <a:lnTo>
                    <a:pt x="54610" y="116840"/>
                  </a:lnTo>
                  <a:lnTo>
                    <a:pt x="54610" y="106680"/>
                  </a:lnTo>
                  <a:close/>
                </a:path>
                <a:path w="54610" h="905510">
                  <a:moveTo>
                    <a:pt x="54610" y="116840"/>
                  </a:moveTo>
                  <a:lnTo>
                    <a:pt x="0" y="116840"/>
                  </a:lnTo>
                  <a:lnTo>
                    <a:pt x="0" y="119380"/>
                  </a:lnTo>
                  <a:lnTo>
                    <a:pt x="54610" y="119380"/>
                  </a:lnTo>
                  <a:lnTo>
                    <a:pt x="54610" y="116840"/>
                  </a:lnTo>
                  <a:close/>
                </a:path>
                <a:path w="54610" h="905510">
                  <a:moveTo>
                    <a:pt x="54610" y="119380"/>
                  </a:moveTo>
                  <a:lnTo>
                    <a:pt x="0" y="119380"/>
                  </a:lnTo>
                  <a:lnTo>
                    <a:pt x="0" y="123190"/>
                  </a:lnTo>
                  <a:lnTo>
                    <a:pt x="54610" y="123190"/>
                  </a:lnTo>
                  <a:lnTo>
                    <a:pt x="54610" y="119380"/>
                  </a:lnTo>
                  <a:close/>
                </a:path>
                <a:path w="54610" h="905510">
                  <a:moveTo>
                    <a:pt x="54610" y="123190"/>
                  </a:moveTo>
                  <a:lnTo>
                    <a:pt x="0" y="123190"/>
                  </a:lnTo>
                  <a:lnTo>
                    <a:pt x="0" y="132080"/>
                  </a:lnTo>
                  <a:lnTo>
                    <a:pt x="54610" y="132080"/>
                  </a:lnTo>
                  <a:lnTo>
                    <a:pt x="54610" y="123190"/>
                  </a:lnTo>
                  <a:close/>
                </a:path>
                <a:path w="54610" h="905510">
                  <a:moveTo>
                    <a:pt x="54610" y="132080"/>
                  </a:moveTo>
                  <a:lnTo>
                    <a:pt x="0" y="132080"/>
                  </a:lnTo>
                  <a:lnTo>
                    <a:pt x="0" y="135890"/>
                  </a:lnTo>
                  <a:lnTo>
                    <a:pt x="54610" y="135890"/>
                  </a:lnTo>
                  <a:lnTo>
                    <a:pt x="54610" y="132080"/>
                  </a:lnTo>
                  <a:close/>
                </a:path>
                <a:path w="54610" h="905510">
                  <a:moveTo>
                    <a:pt x="54610" y="135890"/>
                  </a:moveTo>
                  <a:lnTo>
                    <a:pt x="0" y="135890"/>
                  </a:lnTo>
                  <a:lnTo>
                    <a:pt x="0" y="138430"/>
                  </a:lnTo>
                  <a:lnTo>
                    <a:pt x="54610" y="138430"/>
                  </a:lnTo>
                  <a:lnTo>
                    <a:pt x="54610" y="135890"/>
                  </a:lnTo>
                  <a:close/>
                </a:path>
                <a:path w="54610" h="905510">
                  <a:moveTo>
                    <a:pt x="54610" y="138430"/>
                  </a:moveTo>
                  <a:lnTo>
                    <a:pt x="0" y="138430"/>
                  </a:lnTo>
                  <a:lnTo>
                    <a:pt x="0" y="148590"/>
                  </a:lnTo>
                  <a:lnTo>
                    <a:pt x="54610" y="148590"/>
                  </a:lnTo>
                  <a:lnTo>
                    <a:pt x="54610" y="138430"/>
                  </a:lnTo>
                  <a:close/>
                </a:path>
                <a:path w="54610" h="905510">
                  <a:moveTo>
                    <a:pt x="54610" y="148590"/>
                  </a:moveTo>
                  <a:lnTo>
                    <a:pt x="0" y="148590"/>
                  </a:lnTo>
                  <a:lnTo>
                    <a:pt x="0" y="151130"/>
                  </a:lnTo>
                  <a:lnTo>
                    <a:pt x="54610" y="151130"/>
                  </a:lnTo>
                  <a:lnTo>
                    <a:pt x="54610" y="148590"/>
                  </a:lnTo>
                  <a:close/>
                </a:path>
                <a:path w="54610" h="905510">
                  <a:moveTo>
                    <a:pt x="54610" y="151130"/>
                  </a:moveTo>
                  <a:lnTo>
                    <a:pt x="0" y="151130"/>
                  </a:lnTo>
                  <a:lnTo>
                    <a:pt x="0" y="154940"/>
                  </a:lnTo>
                  <a:lnTo>
                    <a:pt x="54610" y="154940"/>
                  </a:lnTo>
                  <a:lnTo>
                    <a:pt x="54610" y="151130"/>
                  </a:lnTo>
                  <a:close/>
                </a:path>
                <a:path w="54610" h="905510">
                  <a:moveTo>
                    <a:pt x="54610" y="154940"/>
                  </a:moveTo>
                  <a:lnTo>
                    <a:pt x="0" y="154940"/>
                  </a:lnTo>
                  <a:lnTo>
                    <a:pt x="0" y="157480"/>
                  </a:lnTo>
                  <a:lnTo>
                    <a:pt x="54610" y="157480"/>
                  </a:lnTo>
                  <a:lnTo>
                    <a:pt x="54610" y="154940"/>
                  </a:lnTo>
                  <a:close/>
                </a:path>
                <a:path w="54610" h="905510">
                  <a:moveTo>
                    <a:pt x="54610" y="157480"/>
                  </a:moveTo>
                  <a:lnTo>
                    <a:pt x="0" y="157480"/>
                  </a:lnTo>
                  <a:lnTo>
                    <a:pt x="0" y="161290"/>
                  </a:lnTo>
                  <a:lnTo>
                    <a:pt x="54610" y="161290"/>
                  </a:lnTo>
                  <a:lnTo>
                    <a:pt x="54610" y="157480"/>
                  </a:lnTo>
                  <a:close/>
                </a:path>
                <a:path w="54610" h="905510">
                  <a:moveTo>
                    <a:pt x="54610" y="161290"/>
                  </a:moveTo>
                  <a:lnTo>
                    <a:pt x="0" y="161290"/>
                  </a:lnTo>
                  <a:lnTo>
                    <a:pt x="0" y="163830"/>
                  </a:lnTo>
                  <a:lnTo>
                    <a:pt x="54610" y="163830"/>
                  </a:lnTo>
                  <a:lnTo>
                    <a:pt x="54610" y="161290"/>
                  </a:lnTo>
                  <a:close/>
                </a:path>
                <a:path w="54610" h="905510">
                  <a:moveTo>
                    <a:pt x="54610" y="163830"/>
                  </a:moveTo>
                  <a:lnTo>
                    <a:pt x="0" y="163830"/>
                  </a:lnTo>
                  <a:lnTo>
                    <a:pt x="0" y="167640"/>
                  </a:lnTo>
                  <a:lnTo>
                    <a:pt x="54610" y="167640"/>
                  </a:lnTo>
                  <a:lnTo>
                    <a:pt x="54610" y="163830"/>
                  </a:lnTo>
                  <a:close/>
                </a:path>
                <a:path w="54610" h="905510">
                  <a:moveTo>
                    <a:pt x="54610" y="167640"/>
                  </a:moveTo>
                  <a:lnTo>
                    <a:pt x="0" y="167640"/>
                  </a:lnTo>
                  <a:lnTo>
                    <a:pt x="0" y="173990"/>
                  </a:lnTo>
                  <a:lnTo>
                    <a:pt x="54610" y="173990"/>
                  </a:lnTo>
                  <a:lnTo>
                    <a:pt x="54610" y="167640"/>
                  </a:lnTo>
                  <a:close/>
                </a:path>
                <a:path w="54610" h="905510">
                  <a:moveTo>
                    <a:pt x="54610" y="173990"/>
                  </a:moveTo>
                  <a:lnTo>
                    <a:pt x="0" y="173990"/>
                  </a:lnTo>
                  <a:lnTo>
                    <a:pt x="0" y="176530"/>
                  </a:lnTo>
                  <a:lnTo>
                    <a:pt x="54610" y="176530"/>
                  </a:lnTo>
                  <a:lnTo>
                    <a:pt x="54610" y="173990"/>
                  </a:lnTo>
                  <a:close/>
                </a:path>
                <a:path w="54610" h="905510">
                  <a:moveTo>
                    <a:pt x="54610" y="176530"/>
                  </a:moveTo>
                  <a:lnTo>
                    <a:pt x="0" y="176530"/>
                  </a:lnTo>
                  <a:lnTo>
                    <a:pt x="0" y="180340"/>
                  </a:lnTo>
                  <a:lnTo>
                    <a:pt x="54610" y="180340"/>
                  </a:lnTo>
                  <a:lnTo>
                    <a:pt x="54610" y="176530"/>
                  </a:lnTo>
                  <a:close/>
                </a:path>
                <a:path w="54610" h="905510">
                  <a:moveTo>
                    <a:pt x="54610" y="180340"/>
                  </a:moveTo>
                  <a:lnTo>
                    <a:pt x="0" y="180340"/>
                  </a:lnTo>
                  <a:lnTo>
                    <a:pt x="0" y="189230"/>
                  </a:lnTo>
                  <a:lnTo>
                    <a:pt x="54610" y="189230"/>
                  </a:lnTo>
                  <a:lnTo>
                    <a:pt x="54610" y="180340"/>
                  </a:lnTo>
                  <a:close/>
                </a:path>
                <a:path w="54610" h="905510">
                  <a:moveTo>
                    <a:pt x="54610" y="189230"/>
                  </a:moveTo>
                  <a:lnTo>
                    <a:pt x="0" y="189230"/>
                  </a:lnTo>
                  <a:lnTo>
                    <a:pt x="0" y="193040"/>
                  </a:lnTo>
                  <a:lnTo>
                    <a:pt x="54610" y="193040"/>
                  </a:lnTo>
                  <a:lnTo>
                    <a:pt x="54610" y="189230"/>
                  </a:lnTo>
                  <a:close/>
                </a:path>
                <a:path w="54610" h="905510">
                  <a:moveTo>
                    <a:pt x="54610" y="193040"/>
                  </a:moveTo>
                  <a:lnTo>
                    <a:pt x="0" y="193040"/>
                  </a:lnTo>
                  <a:lnTo>
                    <a:pt x="0" y="195580"/>
                  </a:lnTo>
                  <a:lnTo>
                    <a:pt x="54610" y="195580"/>
                  </a:lnTo>
                  <a:lnTo>
                    <a:pt x="54610" y="193040"/>
                  </a:lnTo>
                  <a:close/>
                </a:path>
                <a:path w="54610" h="905510">
                  <a:moveTo>
                    <a:pt x="54610" y="195580"/>
                  </a:moveTo>
                  <a:lnTo>
                    <a:pt x="0" y="195580"/>
                  </a:lnTo>
                  <a:lnTo>
                    <a:pt x="0" y="199390"/>
                  </a:lnTo>
                  <a:lnTo>
                    <a:pt x="54610" y="199390"/>
                  </a:lnTo>
                  <a:lnTo>
                    <a:pt x="54610" y="195580"/>
                  </a:lnTo>
                  <a:close/>
                </a:path>
                <a:path w="54610" h="905510">
                  <a:moveTo>
                    <a:pt x="54610" y="199390"/>
                  </a:moveTo>
                  <a:lnTo>
                    <a:pt x="0" y="199390"/>
                  </a:lnTo>
                  <a:lnTo>
                    <a:pt x="0" y="201930"/>
                  </a:lnTo>
                  <a:lnTo>
                    <a:pt x="54610" y="201930"/>
                  </a:lnTo>
                  <a:lnTo>
                    <a:pt x="54610" y="199390"/>
                  </a:lnTo>
                  <a:close/>
                </a:path>
                <a:path w="54610" h="905510">
                  <a:moveTo>
                    <a:pt x="54610" y="201930"/>
                  </a:moveTo>
                  <a:lnTo>
                    <a:pt x="0" y="201930"/>
                  </a:lnTo>
                  <a:lnTo>
                    <a:pt x="0" y="208280"/>
                  </a:lnTo>
                  <a:lnTo>
                    <a:pt x="54610" y="208280"/>
                  </a:lnTo>
                  <a:lnTo>
                    <a:pt x="54610" y="201930"/>
                  </a:lnTo>
                  <a:close/>
                </a:path>
                <a:path w="54610" h="905510">
                  <a:moveTo>
                    <a:pt x="54610" y="208280"/>
                  </a:moveTo>
                  <a:lnTo>
                    <a:pt x="0" y="208280"/>
                  </a:lnTo>
                  <a:lnTo>
                    <a:pt x="0" y="214630"/>
                  </a:lnTo>
                  <a:lnTo>
                    <a:pt x="54610" y="214630"/>
                  </a:lnTo>
                  <a:lnTo>
                    <a:pt x="54610" y="208280"/>
                  </a:lnTo>
                  <a:close/>
                </a:path>
                <a:path w="54610" h="905510">
                  <a:moveTo>
                    <a:pt x="54610" y="214630"/>
                  </a:moveTo>
                  <a:lnTo>
                    <a:pt x="0" y="214630"/>
                  </a:lnTo>
                  <a:lnTo>
                    <a:pt x="0" y="218440"/>
                  </a:lnTo>
                  <a:lnTo>
                    <a:pt x="54610" y="218440"/>
                  </a:lnTo>
                  <a:lnTo>
                    <a:pt x="54610" y="214630"/>
                  </a:lnTo>
                  <a:close/>
                </a:path>
                <a:path w="54610" h="905510">
                  <a:moveTo>
                    <a:pt x="54610" y="218440"/>
                  </a:moveTo>
                  <a:lnTo>
                    <a:pt x="0" y="218440"/>
                  </a:lnTo>
                  <a:lnTo>
                    <a:pt x="0" y="220980"/>
                  </a:lnTo>
                  <a:lnTo>
                    <a:pt x="54610" y="220980"/>
                  </a:lnTo>
                  <a:lnTo>
                    <a:pt x="54610" y="218440"/>
                  </a:lnTo>
                  <a:close/>
                </a:path>
                <a:path w="54610" h="905510">
                  <a:moveTo>
                    <a:pt x="54610" y="220980"/>
                  </a:moveTo>
                  <a:lnTo>
                    <a:pt x="0" y="220980"/>
                  </a:lnTo>
                  <a:lnTo>
                    <a:pt x="0" y="224790"/>
                  </a:lnTo>
                  <a:lnTo>
                    <a:pt x="54610" y="224790"/>
                  </a:lnTo>
                  <a:lnTo>
                    <a:pt x="54610" y="220980"/>
                  </a:lnTo>
                  <a:close/>
                </a:path>
                <a:path w="54610" h="905510">
                  <a:moveTo>
                    <a:pt x="54610" y="224790"/>
                  </a:moveTo>
                  <a:lnTo>
                    <a:pt x="0" y="224790"/>
                  </a:lnTo>
                  <a:lnTo>
                    <a:pt x="0" y="227330"/>
                  </a:lnTo>
                  <a:lnTo>
                    <a:pt x="54610" y="227330"/>
                  </a:lnTo>
                  <a:lnTo>
                    <a:pt x="54610" y="224790"/>
                  </a:lnTo>
                  <a:close/>
                </a:path>
                <a:path w="54610" h="905510">
                  <a:moveTo>
                    <a:pt x="54610" y="227330"/>
                  </a:moveTo>
                  <a:lnTo>
                    <a:pt x="0" y="227330"/>
                  </a:lnTo>
                  <a:lnTo>
                    <a:pt x="0" y="231140"/>
                  </a:lnTo>
                  <a:lnTo>
                    <a:pt x="54610" y="231140"/>
                  </a:lnTo>
                  <a:lnTo>
                    <a:pt x="54610" y="227330"/>
                  </a:lnTo>
                  <a:close/>
                </a:path>
                <a:path w="54610" h="905510">
                  <a:moveTo>
                    <a:pt x="54610" y="231140"/>
                  </a:moveTo>
                  <a:lnTo>
                    <a:pt x="0" y="231140"/>
                  </a:lnTo>
                  <a:lnTo>
                    <a:pt x="0" y="233680"/>
                  </a:lnTo>
                  <a:lnTo>
                    <a:pt x="54610" y="233680"/>
                  </a:lnTo>
                  <a:lnTo>
                    <a:pt x="54610" y="231140"/>
                  </a:lnTo>
                  <a:close/>
                </a:path>
                <a:path w="54610" h="905510">
                  <a:moveTo>
                    <a:pt x="54610" y="233680"/>
                  </a:moveTo>
                  <a:lnTo>
                    <a:pt x="0" y="233680"/>
                  </a:lnTo>
                  <a:lnTo>
                    <a:pt x="0" y="237490"/>
                  </a:lnTo>
                  <a:lnTo>
                    <a:pt x="54610" y="237490"/>
                  </a:lnTo>
                  <a:lnTo>
                    <a:pt x="54610" y="233680"/>
                  </a:lnTo>
                  <a:close/>
                </a:path>
                <a:path w="54610" h="905510">
                  <a:moveTo>
                    <a:pt x="54610" y="237490"/>
                  </a:moveTo>
                  <a:lnTo>
                    <a:pt x="0" y="237490"/>
                  </a:lnTo>
                  <a:lnTo>
                    <a:pt x="0" y="240030"/>
                  </a:lnTo>
                  <a:lnTo>
                    <a:pt x="54610" y="240030"/>
                  </a:lnTo>
                  <a:lnTo>
                    <a:pt x="54610" y="237490"/>
                  </a:lnTo>
                  <a:close/>
                </a:path>
                <a:path w="54610" h="905510">
                  <a:moveTo>
                    <a:pt x="54610" y="240030"/>
                  </a:moveTo>
                  <a:lnTo>
                    <a:pt x="0" y="240030"/>
                  </a:lnTo>
                  <a:lnTo>
                    <a:pt x="0" y="250190"/>
                  </a:lnTo>
                  <a:lnTo>
                    <a:pt x="54610" y="250190"/>
                  </a:lnTo>
                  <a:lnTo>
                    <a:pt x="54610" y="240030"/>
                  </a:lnTo>
                  <a:close/>
                </a:path>
                <a:path w="54610" h="905510">
                  <a:moveTo>
                    <a:pt x="54610" y="250190"/>
                  </a:moveTo>
                  <a:lnTo>
                    <a:pt x="0" y="250190"/>
                  </a:lnTo>
                  <a:lnTo>
                    <a:pt x="0" y="252730"/>
                  </a:lnTo>
                  <a:lnTo>
                    <a:pt x="54610" y="252730"/>
                  </a:lnTo>
                  <a:lnTo>
                    <a:pt x="54610" y="250190"/>
                  </a:lnTo>
                  <a:close/>
                </a:path>
                <a:path w="54610" h="905510">
                  <a:moveTo>
                    <a:pt x="54610" y="252730"/>
                  </a:moveTo>
                  <a:lnTo>
                    <a:pt x="0" y="252730"/>
                  </a:lnTo>
                  <a:lnTo>
                    <a:pt x="0" y="256540"/>
                  </a:lnTo>
                  <a:lnTo>
                    <a:pt x="54610" y="256540"/>
                  </a:lnTo>
                  <a:lnTo>
                    <a:pt x="54610" y="252730"/>
                  </a:lnTo>
                  <a:close/>
                </a:path>
                <a:path w="54610" h="905510">
                  <a:moveTo>
                    <a:pt x="54610" y="256540"/>
                  </a:moveTo>
                  <a:lnTo>
                    <a:pt x="0" y="256540"/>
                  </a:lnTo>
                  <a:lnTo>
                    <a:pt x="0" y="259080"/>
                  </a:lnTo>
                  <a:lnTo>
                    <a:pt x="54610" y="259080"/>
                  </a:lnTo>
                  <a:lnTo>
                    <a:pt x="54610" y="256540"/>
                  </a:lnTo>
                  <a:close/>
                </a:path>
                <a:path w="54610" h="905510">
                  <a:moveTo>
                    <a:pt x="54610" y="259080"/>
                  </a:moveTo>
                  <a:lnTo>
                    <a:pt x="0" y="259080"/>
                  </a:lnTo>
                  <a:lnTo>
                    <a:pt x="0" y="269240"/>
                  </a:lnTo>
                  <a:lnTo>
                    <a:pt x="54610" y="269240"/>
                  </a:lnTo>
                  <a:lnTo>
                    <a:pt x="54610" y="259080"/>
                  </a:lnTo>
                  <a:close/>
                </a:path>
                <a:path w="54610" h="905510">
                  <a:moveTo>
                    <a:pt x="54610" y="269240"/>
                  </a:moveTo>
                  <a:lnTo>
                    <a:pt x="0" y="269240"/>
                  </a:lnTo>
                  <a:lnTo>
                    <a:pt x="0" y="271780"/>
                  </a:lnTo>
                  <a:lnTo>
                    <a:pt x="54610" y="271780"/>
                  </a:lnTo>
                  <a:lnTo>
                    <a:pt x="54610" y="269240"/>
                  </a:lnTo>
                  <a:close/>
                </a:path>
                <a:path w="54610" h="905510">
                  <a:moveTo>
                    <a:pt x="54610" y="271780"/>
                  </a:moveTo>
                  <a:lnTo>
                    <a:pt x="0" y="271780"/>
                  </a:lnTo>
                  <a:lnTo>
                    <a:pt x="0" y="278130"/>
                  </a:lnTo>
                  <a:lnTo>
                    <a:pt x="54610" y="278130"/>
                  </a:lnTo>
                  <a:lnTo>
                    <a:pt x="54610" y="271780"/>
                  </a:lnTo>
                  <a:close/>
                </a:path>
                <a:path w="54610" h="905510">
                  <a:moveTo>
                    <a:pt x="54610" y="278130"/>
                  </a:moveTo>
                  <a:lnTo>
                    <a:pt x="0" y="278130"/>
                  </a:lnTo>
                  <a:lnTo>
                    <a:pt x="0" y="281940"/>
                  </a:lnTo>
                  <a:lnTo>
                    <a:pt x="54610" y="281940"/>
                  </a:lnTo>
                  <a:lnTo>
                    <a:pt x="54610" y="278130"/>
                  </a:lnTo>
                  <a:close/>
                </a:path>
                <a:path w="54610" h="905510">
                  <a:moveTo>
                    <a:pt x="54610" y="281940"/>
                  </a:moveTo>
                  <a:lnTo>
                    <a:pt x="0" y="281940"/>
                  </a:lnTo>
                  <a:lnTo>
                    <a:pt x="0" y="290830"/>
                  </a:lnTo>
                  <a:lnTo>
                    <a:pt x="54610" y="290830"/>
                  </a:lnTo>
                  <a:lnTo>
                    <a:pt x="54610" y="281940"/>
                  </a:lnTo>
                  <a:close/>
                </a:path>
                <a:path w="54610" h="905510">
                  <a:moveTo>
                    <a:pt x="54610" y="290830"/>
                  </a:moveTo>
                  <a:lnTo>
                    <a:pt x="0" y="290830"/>
                  </a:lnTo>
                  <a:lnTo>
                    <a:pt x="0" y="297180"/>
                  </a:lnTo>
                  <a:lnTo>
                    <a:pt x="54610" y="297180"/>
                  </a:lnTo>
                  <a:lnTo>
                    <a:pt x="54610" y="290830"/>
                  </a:lnTo>
                  <a:close/>
                </a:path>
                <a:path w="54610" h="905510">
                  <a:moveTo>
                    <a:pt x="54610" y="297180"/>
                  </a:moveTo>
                  <a:lnTo>
                    <a:pt x="0" y="297180"/>
                  </a:lnTo>
                  <a:lnTo>
                    <a:pt x="0" y="300990"/>
                  </a:lnTo>
                  <a:lnTo>
                    <a:pt x="54610" y="300990"/>
                  </a:lnTo>
                  <a:lnTo>
                    <a:pt x="54610" y="297180"/>
                  </a:lnTo>
                  <a:close/>
                </a:path>
                <a:path w="54610" h="905510">
                  <a:moveTo>
                    <a:pt x="54610" y="300990"/>
                  </a:moveTo>
                  <a:lnTo>
                    <a:pt x="0" y="300990"/>
                  </a:lnTo>
                  <a:lnTo>
                    <a:pt x="0" y="303530"/>
                  </a:lnTo>
                  <a:lnTo>
                    <a:pt x="54610" y="303530"/>
                  </a:lnTo>
                  <a:lnTo>
                    <a:pt x="54610" y="300990"/>
                  </a:lnTo>
                  <a:close/>
                </a:path>
                <a:path w="54610" h="905510">
                  <a:moveTo>
                    <a:pt x="54610" y="303530"/>
                  </a:moveTo>
                  <a:lnTo>
                    <a:pt x="0" y="303530"/>
                  </a:lnTo>
                  <a:lnTo>
                    <a:pt x="0" y="309880"/>
                  </a:lnTo>
                  <a:lnTo>
                    <a:pt x="54610" y="309880"/>
                  </a:lnTo>
                  <a:lnTo>
                    <a:pt x="54610" y="303530"/>
                  </a:lnTo>
                  <a:close/>
                </a:path>
                <a:path w="54610" h="905510">
                  <a:moveTo>
                    <a:pt x="54610" y="309880"/>
                  </a:moveTo>
                  <a:lnTo>
                    <a:pt x="0" y="309880"/>
                  </a:lnTo>
                  <a:lnTo>
                    <a:pt x="0" y="313690"/>
                  </a:lnTo>
                  <a:lnTo>
                    <a:pt x="54610" y="313690"/>
                  </a:lnTo>
                  <a:lnTo>
                    <a:pt x="54610" y="309880"/>
                  </a:lnTo>
                  <a:close/>
                </a:path>
                <a:path w="54610" h="905510">
                  <a:moveTo>
                    <a:pt x="54610" y="313690"/>
                  </a:moveTo>
                  <a:lnTo>
                    <a:pt x="0" y="313690"/>
                  </a:lnTo>
                  <a:lnTo>
                    <a:pt x="0" y="316230"/>
                  </a:lnTo>
                  <a:lnTo>
                    <a:pt x="54610" y="316230"/>
                  </a:lnTo>
                  <a:lnTo>
                    <a:pt x="54610" y="313690"/>
                  </a:lnTo>
                  <a:close/>
                </a:path>
                <a:path w="54610" h="905510">
                  <a:moveTo>
                    <a:pt x="54610" y="316230"/>
                  </a:moveTo>
                  <a:lnTo>
                    <a:pt x="0" y="316230"/>
                  </a:lnTo>
                  <a:lnTo>
                    <a:pt x="0" y="320040"/>
                  </a:lnTo>
                  <a:lnTo>
                    <a:pt x="54610" y="320040"/>
                  </a:lnTo>
                  <a:lnTo>
                    <a:pt x="54610" y="316230"/>
                  </a:lnTo>
                  <a:close/>
                </a:path>
                <a:path w="54610" h="905510">
                  <a:moveTo>
                    <a:pt x="54610" y="320040"/>
                  </a:moveTo>
                  <a:lnTo>
                    <a:pt x="0" y="320040"/>
                  </a:lnTo>
                  <a:lnTo>
                    <a:pt x="0" y="322580"/>
                  </a:lnTo>
                  <a:lnTo>
                    <a:pt x="54610" y="322580"/>
                  </a:lnTo>
                  <a:lnTo>
                    <a:pt x="54610" y="320040"/>
                  </a:lnTo>
                  <a:close/>
                </a:path>
                <a:path w="54610" h="905510">
                  <a:moveTo>
                    <a:pt x="54610" y="322580"/>
                  </a:moveTo>
                  <a:lnTo>
                    <a:pt x="0" y="322580"/>
                  </a:lnTo>
                  <a:lnTo>
                    <a:pt x="0" y="335280"/>
                  </a:lnTo>
                  <a:lnTo>
                    <a:pt x="54610" y="335280"/>
                  </a:lnTo>
                  <a:lnTo>
                    <a:pt x="54610" y="322580"/>
                  </a:lnTo>
                  <a:close/>
                </a:path>
                <a:path w="54610" h="905510">
                  <a:moveTo>
                    <a:pt x="54610" y="335280"/>
                  </a:moveTo>
                  <a:lnTo>
                    <a:pt x="0" y="335280"/>
                  </a:lnTo>
                  <a:lnTo>
                    <a:pt x="0" y="345440"/>
                  </a:lnTo>
                  <a:lnTo>
                    <a:pt x="54610" y="345440"/>
                  </a:lnTo>
                  <a:lnTo>
                    <a:pt x="54610" y="335280"/>
                  </a:lnTo>
                  <a:close/>
                </a:path>
                <a:path w="54610" h="905510">
                  <a:moveTo>
                    <a:pt x="54610" y="345440"/>
                  </a:moveTo>
                  <a:lnTo>
                    <a:pt x="0" y="345440"/>
                  </a:lnTo>
                  <a:lnTo>
                    <a:pt x="0" y="347980"/>
                  </a:lnTo>
                  <a:lnTo>
                    <a:pt x="54610" y="347980"/>
                  </a:lnTo>
                  <a:lnTo>
                    <a:pt x="54610" y="345440"/>
                  </a:lnTo>
                  <a:close/>
                </a:path>
                <a:path w="54610" h="905510">
                  <a:moveTo>
                    <a:pt x="54610" y="347980"/>
                  </a:moveTo>
                  <a:lnTo>
                    <a:pt x="0" y="347980"/>
                  </a:lnTo>
                  <a:lnTo>
                    <a:pt x="0" y="358140"/>
                  </a:lnTo>
                  <a:lnTo>
                    <a:pt x="54610" y="358140"/>
                  </a:lnTo>
                  <a:lnTo>
                    <a:pt x="54610" y="347980"/>
                  </a:lnTo>
                  <a:close/>
                </a:path>
                <a:path w="54610" h="905510">
                  <a:moveTo>
                    <a:pt x="54610" y="358140"/>
                  </a:moveTo>
                  <a:lnTo>
                    <a:pt x="0" y="358140"/>
                  </a:lnTo>
                  <a:lnTo>
                    <a:pt x="0" y="370840"/>
                  </a:lnTo>
                  <a:lnTo>
                    <a:pt x="54610" y="370840"/>
                  </a:lnTo>
                  <a:lnTo>
                    <a:pt x="54610" y="358140"/>
                  </a:lnTo>
                  <a:close/>
                </a:path>
                <a:path w="54610" h="905510">
                  <a:moveTo>
                    <a:pt x="54610" y="370840"/>
                  </a:moveTo>
                  <a:lnTo>
                    <a:pt x="0" y="370840"/>
                  </a:lnTo>
                  <a:lnTo>
                    <a:pt x="0" y="373380"/>
                  </a:lnTo>
                  <a:lnTo>
                    <a:pt x="54610" y="373380"/>
                  </a:lnTo>
                  <a:lnTo>
                    <a:pt x="54610" y="370840"/>
                  </a:lnTo>
                  <a:close/>
                </a:path>
                <a:path w="54610" h="905510">
                  <a:moveTo>
                    <a:pt x="54610" y="373380"/>
                  </a:moveTo>
                  <a:lnTo>
                    <a:pt x="0" y="373380"/>
                  </a:lnTo>
                  <a:lnTo>
                    <a:pt x="0" y="379730"/>
                  </a:lnTo>
                  <a:lnTo>
                    <a:pt x="54610" y="379730"/>
                  </a:lnTo>
                  <a:lnTo>
                    <a:pt x="54610" y="373380"/>
                  </a:lnTo>
                  <a:close/>
                </a:path>
                <a:path w="54610" h="905510">
                  <a:moveTo>
                    <a:pt x="54610" y="379730"/>
                  </a:moveTo>
                  <a:lnTo>
                    <a:pt x="0" y="379730"/>
                  </a:lnTo>
                  <a:lnTo>
                    <a:pt x="0" y="386080"/>
                  </a:lnTo>
                  <a:lnTo>
                    <a:pt x="54610" y="386080"/>
                  </a:lnTo>
                  <a:lnTo>
                    <a:pt x="54610" y="379730"/>
                  </a:lnTo>
                  <a:close/>
                </a:path>
                <a:path w="54610" h="905510">
                  <a:moveTo>
                    <a:pt x="54610" y="386080"/>
                  </a:moveTo>
                  <a:lnTo>
                    <a:pt x="0" y="386080"/>
                  </a:lnTo>
                  <a:lnTo>
                    <a:pt x="0" y="389890"/>
                  </a:lnTo>
                  <a:lnTo>
                    <a:pt x="54610" y="389890"/>
                  </a:lnTo>
                  <a:lnTo>
                    <a:pt x="54610" y="386080"/>
                  </a:lnTo>
                  <a:close/>
                </a:path>
                <a:path w="54610" h="905510">
                  <a:moveTo>
                    <a:pt x="54610" y="389890"/>
                  </a:moveTo>
                  <a:lnTo>
                    <a:pt x="0" y="389890"/>
                  </a:lnTo>
                  <a:lnTo>
                    <a:pt x="0" y="398780"/>
                  </a:lnTo>
                  <a:lnTo>
                    <a:pt x="54610" y="398780"/>
                  </a:lnTo>
                  <a:lnTo>
                    <a:pt x="54610" y="389890"/>
                  </a:lnTo>
                  <a:close/>
                </a:path>
                <a:path w="54610" h="905510">
                  <a:moveTo>
                    <a:pt x="54610" y="398780"/>
                  </a:moveTo>
                  <a:lnTo>
                    <a:pt x="0" y="398780"/>
                  </a:lnTo>
                  <a:lnTo>
                    <a:pt x="0" y="402590"/>
                  </a:lnTo>
                  <a:lnTo>
                    <a:pt x="54610" y="402590"/>
                  </a:lnTo>
                  <a:lnTo>
                    <a:pt x="54610" y="398780"/>
                  </a:lnTo>
                  <a:close/>
                </a:path>
                <a:path w="54610" h="905510">
                  <a:moveTo>
                    <a:pt x="54610" y="402590"/>
                  </a:moveTo>
                  <a:lnTo>
                    <a:pt x="0" y="402590"/>
                  </a:lnTo>
                  <a:lnTo>
                    <a:pt x="0" y="405130"/>
                  </a:lnTo>
                  <a:lnTo>
                    <a:pt x="54610" y="405130"/>
                  </a:lnTo>
                  <a:lnTo>
                    <a:pt x="54610" y="402590"/>
                  </a:lnTo>
                  <a:close/>
                </a:path>
                <a:path w="54610" h="905510">
                  <a:moveTo>
                    <a:pt x="54610" y="405130"/>
                  </a:moveTo>
                  <a:lnTo>
                    <a:pt x="0" y="405130"/>
                  </a:lnTo>
                  <a:lnTo>
                    <a:pt x="0" y="408940"/>
                  </a:lnTo>
                  <a:lnTo>
                    <a:pt x="54610" y="408940"/>
                  </a:lnTo>
                  <a:lnTo>
                    <a:pt x="54610" y="405130"/>
                  </a:lnTo>
                  <a:close/>
                </a:path>
                <a:path w="54610" h="905510">
                  <a:moveTo>
                    <a:pt x="54610" y="408940"/>
                  </a:moveTo>
                  <a:lnTo>
                    <a:pt x="0" y="408940"/>
                  </a:lnTo>
                  <a:lnTo>
                    <a:pt x="0" y="411480"/>
                  </a:lnTo>
                  <a:lnTo>
                    <a:pt x="54610" y="411480"/>
                  </a:lnTo>
                  <a:lnTo>
                    <a:pt x="54610" y="408940"/>
                  </a:lnTo>
                  <a:close/>
                </a:path>
                <a:path w="54610" h="905510">
                  <a:moveTo>
                    <a:pt x="54610" y="411480"/>
                  </a:moveTo>
                  <a:lnTo>
                    <a:pt x="0" y="411480"/>
                  </a:lnTo>
                  <a:lnTo>
                    <a:pt x="0" y="417830"/>
                  </a:lnTo>
                  <a:lnTo>
                    <a:pt x="54610" y="417830"/>
                  </a:lnTo>
                  <a:lnTo>
                    <a:pt x="54610" y="411480"/>
                  </a:lnTo>
                  <a:close/>
                </a:path>
                <a:path w="54610" h="905510">
                  <a:moveTo>
                    <a:pt x="54610" y="417830"/>
                  </a:moveTo>
                  <a:lnTo>
                    <a:pt x="0" y="417830"/>
                  </a:lnTo>
                  <a:lnTo>
                    <a:pt x="0" y="421640"/>
                  </a:lnTo>
                  <a:lnTo>
                    <a:pt x="54610" y="421640"/>
                  </a:lnTo>
                  <a:lnTo>
                    <a:pt x="54610" y="417830"/>
                  </a:lnTo>
                  <a:close/>
                </a:path>
                <a:path w="54610" h="905510">
                  <a:moveTo>
                    <a:pt x="54610" y="421640"/>
                  </a:moveTo>
                  <a:lnTo>
                    <a:pt x="0" y="421640"/>
                  </a:lnTo>
                  <a:lnTo>
                    <a:pt x="0" y="424180"/>
                  </a:lnTo>
                  <a:lnTo>
                    <a:pt x="54610" y="424180"/>
                  </a:lnTo>
                  <a:lnTo>
                    <a:pt x="54610" y="421640"/>
                  </a:lnTo>
                  <a:close/>
                </a:path>
                <a:path w="54610" h="905510">
                  <a:moveTo>
                    <a:pt x="54610" y="424180"/>
                  </a:moveTo>
                  <a:lnTo>
                    <a:pt x="0" y="424180"/>
                  </a:lnTo>
                  <a:lnTo>
                    <a:pt x="0" y="430530"/>
                  </a:lnTo>
                  <a:lnTo>
                    <a:pt x="54610" y="430530"/>
                  </a:lnTo>
                  <a:lnTo>
                    <a:pt x="54610" y="424180"/>
                  </a:lnTo>
                  <a:close/>
                </a:path>
                <a:path w="54610" h="905510">
                  <a:moveTo>
                    <a:pt x="54610" y="430530"/>
                  </a:moveTo>
                  <a:lnTo>
                    <a:pt x="0" y="430530"/>
                  </a:lnTo>
                  <a:lnTo>
                    <a:pt x="0" y="434340"/>
                  </a:lnTo>
                  <a:lnTo>
                    <a:pt x="54610" y="434340"/>
                  </a:lnTo>
                  <a:lnTo>
                    <a:pt x="54610" y="430530"/>
                  </a:lnTo>
                  <a:close/>
                </a:path>
                <a:path w="54610" h="905510">
                  <a:moveTo>
                    <a:pt x="54610" y="434340"/>
                  </a:moveTo>
                  <a:lnTo>
                    <a:pt x="0" y="434340"/>
                  </a:lnTo>
                  <a:lnTo>
                    <a:pt x="0" y="436880"/>
                  </a:lnTo>
                  <a:lnTo>
                    <a:pt x="54610" y="436880"/>
                  </a:lnTo>
                  <a:lnTo>
                    <a:pt x="54610" y="434340"/>
                  </a:lnTo>
                  <a:close/>
                </a:path>
                <a:path w="54610" h="905510">
                  <a:moveTo>
                    <a:pt x="54610" y="436880"/>
                  </a:moveTo>
                  <a:lnTo>
                    <a:pt x="0" y="436880"/>
                  </a:lnTo>
                  <a:lnTo>
                    <a:pt x="0" y="443230"/>
                  </a:lnTo>
                  <a:lnTo>
                    <a:pt x="54610" y="443230"/>
                  </a:lnTo>
                  <a:lnTo>
                    <a:pt x="54610" y="436880"/>
                  </a:lnTo>
                  <a:close/>
                </a:path>
                <a:path w="54610" h="905510">
                  <a:moveTo>
                    <a:pt x="54610" y="443230"/>
                  </a:moveTo>
                  <a:lnTo>
                    <a:pt x="0" y="443230"/>
                  </a:lnTo>
                  <a:lnTo>
                    <a:pt x="0" y="447040"/>
                  </a:lnTo>
                  <a:lnTo>
                    <a:pt x="54610" y="447040"/>
                  </a:lnTo>
                  <a:lnTo>
                    <a:pt x="54610" y="443230"/>
                  </a:lnTo>
                  <a:close/>
                </a:path>
                <a:path w="54610" h="905510">
                  <a:moveTo>
                    <a:pt x="54610" y="447040"/>
                  </a:moveTo>
                  <a:lnTo>
                    <a:pt x="0" y="447040"/>
                  </a:lnTo>
                  <a:lnTo>
                    <a:pt x="0" y="453390"/>
                  </a:lnTo>
                  <a:lnTo>
                    <a:pt x="54610" y="453390"/>
                  </a:lnTo>
                  <a:lnTo>
                    <a:pt x="54610" y="447040"/>
                  </a:lnTo>
                  <a:close/>
                </a:path>
                <a:path w="54610" h="905510">
                  <a:moveTo>
                    <a:pt x="54610" y="453390"/>
                  </a:moveTo>
                  <a:lnTo>
                    <a:pt x="0" y="453390"/>
                  </a:lnTo>
                  <a:lnTo>
                    <a:pt x="0" y="455930"/>
                  </a:lnTo>
                  <a:lnTo>
                    <a:pt x="54610" y="455930"/>
                  </a:lnTo>
                  <a:lnTo>
                    <a:pt x="54610" y="453390"/>
                  </a:lnTo>
                  <a:close/>
                </a:path>
                <a:path w="54610" h="905510">
                  <a:moveTo>
                    <a:pt x="54610" y="455930"/>
                  </a:moveTo>
                  <a:lnTo>
                    <a:pt x="0" y="455930"/>
                  </a:lnTo>
                  <a:lnTo>
                    <a:pt x="0" y="459740"/>
                  </a:lnTo>
                  <a:lnTo>
                    <a:pt x="54610" y="459740"/>
                  </a:lnTo>
                  <a:lnTo>
                    <a:pt x="54610" y="455930"/>
                  </a:lnTo>
                  <a:close/>
                </a:path>
                <a:path w="54610" h="905510">
                  <a:moveTo>
                    <a:pt x="54610" y="459740"/>
                  </a:moveTo>
                  <a:lnTo>
                    <a:pt x="0" y="459740"/>
                  </a:lnTo>
                  <a:lnTo>
                    <a:pt x="0" y="466090"/>
                  </a:lnTo>
                  <a:lnTo>
                    <a:pt x="54610" y="466090"/>
                  </a:lnTo>
                  <a:lnTo>
                    <a:pt x="54610" y="459740"/>
                  </a:lnTo>
                  <a:close/>
                </a:path>
                <a:path w="54610" h="905510">
                  <a:moveTo>
                    <a:pt x="54610" y="466090"/>
                  </a:moveTo>
                  <a:lnTo>
                    <a:pt x="0" y="466090"/>
                  </a:lnTo>
                  <a:lnTo>
                    <a:pt x="0" y="468630"/>
                  </a:lnTo>
                  <a:lnTo>
                    <a:pt x="54610" y="468630"/>
                  </a:lnTo>
                  <a:lnTo>
                    <a:pt x="54610" y="466090"/>
                  </a:lnTo>
                  <a:close/>
                </a:path>
                <a:path w="54610" h="905510">
                  <a:moveTo>
                    <a:pt x="54610" y="468630"/>
                  </a:moveTo>
                  <a:lnTo>
                    <a:pt x="0" y="468630"/>
                  </a:lnTo>
                  <a:lnTo>
                    <a:pt x="0" y="472440"/>
                  </a:lnTo>
                  <a:lnTo>
                    <a:pt x="54610" y="472440"/>
                  </a:lnTo>
                  <a:lnTo>
                    <a:pt x="54610" y="468630"/>
                  </a:lnTo>
                  <a:close/>
                </a:path>
                <a:path w="54610" h="905510">
                  <a:moveTo>
                    <a:pt x="54610" y="472440"/>
                  </a:moveTo>
                  <a:lnTo>
                    <a:pt x="0" y="472440"/>
                  </a:lnTo>
                  <a:lnTo>
                    <a:pt x="0" y="474980"/>
                  </a:lnTo>
                  <a:lnTo>
                    <a:pt x="54610" y="474980"/>
                  </a:lnTo>
                  <a:lnTo>
                    <a:pt x="54610" y="472440"/>
                  </a:lnTo>
                  <a:close/>
                </a:path>
                <a:path w="54610" h="905510">
                  <a:moveTo>
                    <a:pt x="54610" y="474980"/>
                  </a:moveTo>
                  <a:lnTo>
                    <a:pt x="0" y="474980"/>
                  </a:lnTo>
                  <a:lnTo>
                    <a:pt x="0" y="478790"/>
                  </a:lnTo>
                  <a:lnTo>
                    <a:pt x="54610" y="478790"/>
                  </a:lnTo>
                  <a:lnTo>
                    <a:pt x="54610" y="474980"/>
                  </a:lnTo>
                  <a:close/>
                </a:path>
                <a:path w="54610" h="905510">
                  <a:moveTo>
                    <a:pt x="54610" y="478790"/>
                  </a:moveTo>
                  <a:lnTo>
                    <a:pt x="0" y="478790"/>
                  </a:lnTo>
                  <a:lnTo>
                    <a:pt x="0" y="481330"/>
                  </a:lnTo>
                  <a:lnTo>
                    <a:pt x="54610" y="481330"/>
                  </a:lnTo>
                  <a:lnTo>
                    <a:pt x="54610" y="478790"/>
                  </a:lnTo>
                  <a:close/>
                </a:path>
                <a:path w="54610" h="905510">
                  <a:moveTo>
                    <a:pt x="54610" y="481330"/>
                  </a:moveTo>
                  <a:lnTo>
                    <a:pt x="0" y="481330"/>
                  </a:lnTo>
                  <a:lnTo>
                    <a:pt x="0" y="485140"/>
                  </a:lnTo>
                  <a:lnTo>
                    <a:pt x="54610" y="485140"/>
                  </a:lnTo>
                  <a:lnTo>
                    <a:pt x="54610" y="481330"/>
                  </a:lnTo>
                  <a:close/>
                </a:path>
                <a:path w="54610" h="905510">
                  <a:moveTo>
                    <a:pt x="54610" y="485140"/>
                  </a:moveTo>
                  <a:lnTo>
                    <a:pt x="0" y="485140"/>
                  </a:lnTo>
                  <a:lnTo>
                    <a:pt x="0" y="494030"/>
                  </a:lnTo>
                  <a:lnTo>
                    <a:pt x="54610" y="494030"/>
                  </a:lnTo>
                  <a:lnTo>
                    <a:pt x="54610" y="485140"/>
                  </a:lnTo>
                  <a:close/>
                </a:path>
                <a:path w="54610" h="905510">
                  <a:moveTo>
                    <a:pt x="54610" y="494030"/>
                  </a:moveTo>
                  <a:lnTo>
                    <a:pt x="0" y="494030"/>
                  </a:lnTo>
                  <a:lnTo>
                    <a:pt x="0" y="497840"/>
                  </a:lnTo>
                  <a:lnTo>
                    <a:pt x="54610" y="497840"/>
                  </a:lnTo>
                  <a:lnTo>
                    <a:pt x="54610" y="494030"/>
                  </a:lnTo>
                  <a:close/>
                </a:path>
                <a:path w="54610" h="905510">
                  <a:moveTo>
                    <a:pt x="54610" y="497840"/>
                  </a:moveTo>
                  <a:lnTo>
                    <a:pt x="0" y="497840"/>
                  </a:lnTo>
                  <a:lnTo>
                    <a:pt x="0" y="500380"/>
                  </a:lnTo>
                  <a:lnTo>
                    <a:pt x="54610" y="500380"/>
                  </a:lnTo>
                  <a:lnTo>
                    <a:pt x="54610" y="497840"/>
                  </a:lnTo>
                  <a:close/>
                </a:path>
                <a:path w="54610" h="905510">
                  <a:moveTo>
                    <a:pt x="54610" y="500380"/>
                  </a:moveTo>
                  <a:lnTo>
                    <a:pt x="0" y="500380"/>
                  </a:lnTo>
                  <a:lnTo>
                    <a:pt x="0" y="504190"/>
                  </a:lnTo>
                  <a:lnTo>
                    <a:pt x="54610" y="504190"/>
                  </a:lnTo>
                  <a:lnTo>
                    <a:pt x="54610" y="500380"/>
                  </a:lnTo>
                  <a:close/>
                </a:path>
                <a:path w="54610" h="905510">
                  <a:moveTo>
                    <a:pt x="54610" y="504190"/>
                  </a:moveTo>
                  <a:lnTo>
                    <a:pt x="0" y="504190"/>
                  </a:lnTo>
                  <a:lnTo>
                    <a:pt x="0" y="506730"/>
                  </a:lnTo>
                  <a:lnTo>
                    <a:pt x="54610" y="506730"/>
                  </a:lnTo>
                  <a:lnTo>
                    <a:pt x="54610" y="504190"/>
                  </a:lnTo>
                  <a:close/>
                </a:path>
                <a:path w="54610" h="905510">
                  <a:moveTo>
                    <a:pt x="54610" y="900430"/>
                  </a:moveTo>
                  <a:lnTo>
                    <a:pt x="0" y="900430"/>
                  </a:lnTo>
                  <a:lnTo>
                    <a:pt x="0" y="905510"/>
                  </a:lnTo>
                  <a:lnTo>
                    <a:pt x="17779" y="905510"/>
                  </a:lnTo>
                  <a:lnTo>
                    <a:pt x="17779" y="904240"/>
                  </a:lnTo>
                  <a:lnTo>
                    <a:pt x="38100" y="904240"/>
                  </a:lnTo>
                  <a:lnTo>
                    <a:pt x="38100" y="901700"/>
                  </a:lnTo>
                  <a:lnTo>
                    <a:pt x="54610" y="901700"/>
                  </a:lnTo>
                  <a:lnTo>
                    <a:pt x="54610" y="900430"/>
                  </a:lnTo>
                  <a:close/>
                </a:path>
                <a:path w="54610" h="905510">
                  <a:moveTo>
                    <a:pt x="54610" y="894080"/>
                  </a:moveTo>
                  <a:lnTo>
                    <a:pt x="0" y="894080"/>
                  </a:lnTo>
                  <a:lnTo>
                    <a:pt x="0" y="899160"/>
                  </a:lnTo>
                  <a:lnTo>
                    <a:pt x="54610" y="899160"/>
                  </a:lnTo>
                  <a:lnTo>
                    <a:pt x="54610" y="894080"/>
                  </a:lnTo>
                  <a:close/>
                </a:path>
                <a:path w="54610" h="905510">
                  <a:moveTo>
                    <a:pt x="54610" y="887730"/>
                  </a:moveTo>
                  <a:lnTo>
                    <a:pt x="0" y="887730"/>
                  </a:lnTo>
                  <a:lnTo>
                    <a:pt x="0" y="892810"/>
                  </a:lnTo>
                  <a:lnTo>
                    <a:pt x="54610" y="892810"/>
                  </a:lnTo>
                  <a:lnTo>
                    <a:pt x="54610" y="887730"/>
                  </a:lnTo>
                  <a:close/>
                </a:path>
                <a:path w="54610" h="905510">
                  <a:moveTo>
                    <a:pt x="54610" y="881380"/>
                  </a:moveTo>
                  <a:lnTo>
                    <a:pt x="0" y="881380"/>
                  </a:lnTo>
                  <a:lnTo>
                    <a:pt x="0" y="886460"/>
                  </a:lnTo>
                  <a:lnTo>
                    <a:pt x="54610" y="886460"/>
                  </a:lnTo>
                  <a:lnTo>
                    <a:pt x="54610" y="881380"/>
                  </a:lnTo>
                  <a:close/>
                </a:path>
                <a:path w="54610" h="905510">
                  <a:moveTo>
                    <a:pt x="54610" y="875030"/>
                  </a:moveTo>
                  <a:lnTo>
                    <a:pt x="0" y="875030"/>
                  </a:lnTo>
                  <a:lnTo>
                    <a:pt x="0" y="880110"/>
                  </a:lnTo>
                  <a:lnTo>
                    <a:pt x="54610" y="880110"/>
                  </a:lnTo>
                  <a:lnTo>
                    <a:pt x="54610" y="875030"/>
                  </a:lnTo>
                  <a:close/>
                </a:path>
                <a:path w="54610" h="905510">
                  <a:moveTo>
                    <a:pt x="54610" y="868680"/>
                  </a:moveTo>
                  <a:lnTo>
                    <a:pt x="0" y="868680"/>
                  </a:lnTo>
                  <a:lnTo>
                    <a:pt x="0" y="873760"/>
                  </a:lnTo>
                  <a:lnTo>
                    <a:pt x="54610" y="873760"/>
                  </a:lnTo>
                  <a:lnTo>
                    <a:pt x="54610" y="868680"/>
                  </a:lnTo>
                  <a:close/>
                </a:path>
                <a:path w="54610" h="905510">
                  <a:moveTo>
                    <a:pt x="54610" y="862330"/>
                  </a:moveTo>
                  <a:lnTo>
                    <a:pt x="0" y="862330"/>
                  </a:lnTo>
                  <a:lnTo>
                    <a:pt x="0" y="867410"/>
                  </a:lnTo>
                  <a:lnTo>
                    <a:pt x="54610" y="867410"/>
                  </a:lnTo>
                  <a:lnTo>
                    <a:pt x="54610" y="862330"/>
                  </a:lnTo>
                  <a:close/>
                </a:path>
                <a:path w="54610" h="905510">
                  <a:moveTo>
                    <a:pt x="54610" y="855980"/>
                  </a:moveTo>
                  <a:lnTo>
                    <a:pt x="0" y="855980"/>
                  </a:lnTo>
                  <a:lnTo>
                    <a:pt x="0" y="861060"/>
                  </a:lnTo>
                  <a:lnTo>
                    <a:pt x="54610" y="861060"/>
                  </a:lnTo>
                  <a:lnTo>
                    <a:pt x="54610" y="855980"/>
                  </a:lnTo>
                  <a:close/>
                </a:path>
                <a:path w="54610" h="905510">
                  <a:moveTo>
                    <a:pt x="54610" y="849630"/>
                  </a:moveTo>
                  <a:lnTo>
                    <a:pt x="0" y="849630"/>
                  </a:lnTo>
                  <a:lnTo>
                    <a:pt x="0" y="854710"/>
                  </a:lnTo>
                  <a:lnTo>
                    <a:pt x="54610" y="854710"/>
                  </a:lnTo>
                  <a:lnTo>
                    <a:pt x="54610" y="849630"/>
                  </a:lnTo>
                  <a:close/>
                </a:path>
                <a:path w="54610" h="905510">
                  <a:moveTo>
                    <a:pt x="54610" y="843280"/>
                  </a:moveTo>
                  <a:lnTo>
                    <a:pt x="0" y="843280"/>
                  </a:lnTo>
                  <a:lnTo>
                    <a:pt x="0" y="848360"/>
                  </a:lnTo>
                  <a:lnTo>
                    <a:pt x="54610" y="848360"/>
                  </a:lnTo>
                  <a:lnTo>
                    <a:pt x="54610" y="843280"/>
                  </a:lnTo>
                  <a:close/>
                </a:path>
                <a:path w="54610" h="905510">
                  <a:moveTo>
                    <a:pt x="54610" y="836930"/>
                  </a:moveTo>
                  <a:lnTo>
                    <a:pt x="0" y="836930"/>
                  </a:lnTo>
                  <a:lnTo>
                    <a:pt x="0" y="842010"/>
                  </a:lnTo>
                  <a:lnTo>
                    <a:pt x="54610" y="842010"/>
                  </a:lnTo>
                  <a:lnTo>
                    <a:pt x="54610" y="836930"/>
                  </a:lnTo>
                  <a:close/>
                </a:path>
                <a:path w="54610" h="905510">
                  <a:moveTo>
                    <a:pt x="54610" y="830580"/>
                  </a:moveTo>
                  <a:lnTo>
                    <a:pt x="0" y="830580"/>
                  </a:lnTo>
                  <a:lnTo>
                    <a:pt x="0" y="835660"/>
                  </a:lnTo>
                  <a:lnTo>
                    <a:pt x="54610" y="835660"/>
                  </a:lnTo>
                  <a:lnTo>
                    <a:pt x="54610" y="830580"/>
                  </a:lnTo>
                  <a:close/>
                </a:path>
                <a:path w="54610" h="905510">
                  <a:moveTo>
                    <a:pt x="54610" y="824230"/>
                  </a:moveTo>
                  <a:lnTo>
                    <a:pt x="0" y="824230"/>
                  </a:lnTo>
                  <a:lnTo>
                    <a:pt x="0" y="829310"/>
                  </a:lnTo>
                  <a:lnTo>
                    <a:pt x="54610" y="829310"/>
                  </a:lnTo>
                  <a:lnTo>
                    <a:pt x="54610" y="824230"/>
                  </a:lnTo>
                  <a:close/>
                </a:path>
                <a:path w="54610" h="905510">
                  <a:moveTo>
                    <a:pt x="54610" y="817880"/>
                  </a:moveTo>
                  <a:lnTo>
                    <a:pt x="0" y="817880"/>
                  </a:lnTo>
                  <a:lnTo>
                    <a:pt x="0" y="822960"/>
                  </a:lnTo>
                  <a:lnTo>
                    <a:pt x="54610" y="822960"/>
                  </a:lnTo>
                  <a:lnTo>
                    <a:pt x="54610" y="817880"/>
                  </a:lnTo>
                  <a:close/>
                </a:path>
                <a:path w="54610" h="905510">
                  <a:moveTo>
                    <a:pt x="54610" y="811530"/>
                  </a:moveTo>
                  <a:lnTo>
                    <a:pt x="0" y="811530"/>
                  </a:lnTo>
                  <a:lnTo>
                    <a:pt x="0" y="816610"/>
                  </a:lnTo>
                  <a:lnTo>
                    <a:pt x="54610" y="816610"/>
                  </a:lnTo>
                  <a:lnTo>
                    <a:pt x="54610" y="811530"/>
                  </a:lnTo>
                  <a:close/>
                </a:path>
                <a:path w="54610" h="905510">
                  <a:moveTo>
                    <a:pt x="54610" y="805180"/>
                  </a:moveTo>
                  <a:lnTo>
                    <a:pt x="0" y="805180"/>
                  </a:lnTo>
                  <a:lnTo>
                    <a:pt x="0" y="810260"/>
                  </a:lnTo>
                  <a:lnTo>
                    <a:pt x="54610" y="810260"/>
                  </a:lnTo>
                  <a:lnTo>
                    <a:pt x="54610" y="805180"/>
                  </a:lnTo>
                  <a:close/>
                </a:path>
                <a:path w="54610" h="905510">
                  <a:moveTo>
                    <a:pt x="54610" y="798830"/>
                  </a:moveTo>
                  <a:lnTo>
                    <a:pt x="0" y="798830"/>
                  </a:lnTo>
                  <a:lnTo>
                    <a:pt x="0" y="803910"/>
                  </a:lnTo>
                  <a:lnTo>
                    <a:pt x="54610" y="803910"/>
                  </a:lnTo>
                  <a:lnTo>
                    <a:pt x="54610" y="798830"/>
                  </a:lnTo>
                  <a:close/>
                </a:path>
                <a:path w="54610" h="905510">
                  <a:moveTo>
                    <a:pt x="54610" y="792480"/>
                  </a:moveTo>
                  <a:lnTo>
                    <a:pt x="0" y="792480"/>
                  </a:lnTo>
                  <a:lnTo>
                    <a:pt x="0" y="797560"/>
                  </a:lnTo>
                  <a:lnTo>
                    <a:pt x="54610" y="797560"/>
                  </a:lnTo>
                  <a:lnTo>
                    <a:pt x="54610" y="792480"/>
                  </a:lnTo>
                  <a:close/>
                </a:path>
                <a:path w="54610" h="905510">
                  <a:moveTo>
                    <a:pt x="54610" y="786130"/>
                  </a:moveTo>
                  <a:lnTo>
                    <a:pt x="0" y="786130"/>
                  </a:lnTo>
                  <a:lnTo>
                    <a:pt x="0" y="791210"/>
                  </a:lnTo>
                  <a:lnTo>
                    <a:pt x="54610" y="791210"/>
                  </a:lnTo>
                  <a:lnTo>
                    <a:pt x="54610" y="786130"/>
                  </a:lnTo>
                  <a:close/>
                </a:path>
                <a:path w="54610" h="905510">
                  <a:moveTo>
                    <a:pt x="54610" y="779780"/>
                  </a:moveTo>
                  <a:lnTo>
                    <a:pt x="0" y="779780"/>
                  </a:lnTo>
                  <a:lnTo>
                    <a:pt x="0" y="784860"/>
                  </a:lnTo>
                  <a:lnTo>
                    <a:pt x="54610" y="784860"/>
                  </a:lnTo>
                  <a:lnTo>
                    <a:pt x="54610" y="779780"/>
                  </a:lnTo>
                  <a:close/>
                </a:path>
                <a:path w="54610" h="905510">
                  <a:moveTo>
                    <a:pt x="54610" y="773430"/>
                  </a:moveTo>
                  <a:lnTo>
                    <a:pt x="0" y="773430"/>
                  </a:lnTo>
                  <a:lnTo>
                    <a:pt x="0" y="778510"/>
                  </a:lnTo>
                  <a:lnTo>
                    <a:pt x="54610" y="778510"/>
                  </a:lnTo>
                  <a:lnTo>
                    <a:pt x="54610" y="773430"/>
                  </a:lnTo>
                  <a:close/>
                </a:path>
                <a:path w="54610" h="905510">
                  <a:moveTo>
                    <a:pt x="54610" y="767080"/>
                  </a:moveTo>
                  <a:lnTo>
                    <a:pt x="0" y="767080"/>
                  </a:lnTo>
                  <a:lnTo>
                    <a:pt x="0" y="772160"/>
                  </a:lnTo>
                  <a:lnTo>
                    <a:pt x="54610" y="772160"/>
                  </a:lnTo>
                  <a:lnTo>
                    <a:pt x="54610" y="767080"/>
                  </a:lnTo>
                  <a:close/>
                </a:path>
                <a:path w="54610" h="905510">
                  <a:moveTo>
                    <a:pt x="54610" y="760730"/>
                  </a:moveTo>
                  <a:lnTo>
                    <a:pt x="0" y="760730"/>
                  </a:lnTo>
                  <a:lnTo>
                    <a:pt x="0" y="765810"/>
                  </a:lnTo>
                  <a:lnTo>
                    <a:pt x="54610" y="765810"/>
                  </a:lnTo>
                  <a:lnTo>
                    <a:pt x="54610" y="760730"/>
                  </a:lnTo>
                  <a:close/>
                </a:path>
                <a:path w="54610" h="905510">
                  <a:moveTo>
                    <a:pt x="54610" y="754380"/>
                  </a:moveTo>
                  <a:lnTo>
                    <a:pt x="0" y="754380"/>
                  </a:lnTo>
                  <a:lnTo>
                    <a:pt x="0" y="759460"/>
                  </a:lnTo>
                  <a:lnTo>
                    <a:pt x="54610" y="759460"/>
                  </a:lnTo>
                  <a:lnTo>
                    <a:pt x="54610" y="754380"/>
                  </a:lnTo>
                  <a:close/>
                </a:path>
                <a:path w="54610" h="905510">
                  <a:moveTo>
                    <a:pt x="54610" y="748030"/>
                  </a:moveTo>
                  <a:lnTo>
                    <a:pt x="0" y="748030"/>
                  </a:lnTo>
                  <a:lnTo>
                    <a:pt x="0" y="753110"/>
                  </a:lnTo>
                  <a:lnTo>
                    <a:pt x="54610" y="753110"/>
                  </a:lnTo>
                  <a:lnTo>
                    <a:pt x="54610" y="748030"/>
                  </a:lnTo>
                  <a:close/>
                </a:path>
                <a:path w="54610" h="905510">
                  <a:moveTo>
                    <a:pt x="54610" y="741680"/>
                  </a:moveTo>
                  <a:lnTo>
                    <a:pt x="0" y="741680"/>
                  </a:lnTo>
                  <a:lnTo>
                    <a:pt x="0" y="746760"/>
                  </a:lnTo>
                  <a:lnTo>
                    <a:pt x="54610" y="746760"/>
                  </a:lnTo>
                  <a:lnTo>
                    <a:pt x="54610" y="741680"/>
                  </a:lnTo>
                  <a:close/>
                </a:path>
                <a:path w="54610" h="905510">
                  <a:moveTo>
                    <a:pt x="54610" y="735330"/>
                  </a:moveTo>
                  <a:lnTo>
                    <a:pt x="0" y="735330"/>
                  </a:lnTo>
                  <a:lnTo>
                    <a:pt x="0" y="740410"/>
                  </a:lnTo>
                  <a:lnTo>
                    <a:pt x="54610" y="740410"/>
                  </a:lnTo>
                  <a:lnTo>
                    <a:pt x="54610" y="735330"/>
                  </a:lnTo>
                  <a:close/>
                </a:path>
                <a:path w="54610" h="905510">
                  <a:moveTo>
                    <a:pt x="54610" y="728980"/>
                  </a:moveTo>
                  <a:lnTo>
                    <a:pt x="0" y="728980"/>
                  </a:lnTo>
                  <a:lnTo>
                    <a:pt x="0" y="734060"/>
                  </a:lnTo>
                  <a:lnTo>
                    <a:pt x="54610" y="734060"/>
                  </a:lnTo>
                  <a:lnTo>
                    <a:pt x="54610" y="728980"/>
                  </a:lnTo>
                  <a:close/>
                </a:path>
                <a:path w="54610" h="905510">
                  <a:moveTo>
                    <a:pt x="54610" y="722630"/>
                  </a:moveTo>
                  <a:lnTo>
                    <a:pt x="0" y="722630"/>
                  </a:lnTo>
                  <a:lnTo>
                    <a:pt x="0" y="727710"/>
                  </a:lnTo>
                  <a:lnTo>
                    <a:pt x="54610" y="727710"/>
                  </a:lnTo>
                  <a:lnTo>
                    <a:pt x="54610" y="722630"/>
                  </a:lnTo>
                  <a:close/>
                </a:path>
                <a:path w="54610" h="905510">
                  <a:moveTo>
                    <a:pt x="54610" y="716280"/>
                  </a:moveTo>
                  <a:lnTo>
                    <a:pt x="0" y="716280"/>
                  </a:lnTo>
                  <a:lnTo>
                    <a:pt x="0" y="721360"/>
                  </a:lnTo>
                  <a:lnTo>
                    <a:pt x="54610" y="721360"/>
                  </a:lnTo>
                  <a:lnTo>
                    <a:pt x="54610" y="716280"/>
                  </a:lnTo>
                  <a:close/>
                </a:path>
                <a:path w="54610" h="905510">
                  <a:moveTo>
                    <a:pt x="54610" y="709930"/>
                  </a:moveTo>
                  <a:lnTo>
                    <a:pt x="0" y="709930"/>
                  </a:lnTo>
                  <a:lnTo>
                    <a:pt x="0" y="715010"/>
                  </a:lnTo>
                  <a:lnTo>
                    <a:pt x="54610" y="715010"/>
                  </a:lnTo>
                  <a:lnTo>
                    <a:pt x="54610" y="709930"/>
                  </a:lnTo>
                  <a:close/>
                </a:path>
                <a:path w="54610" h="905510">
                  <a:moveTo>
                    <a:pt x="54610" y="703580"/>
                  </a:moveTo>
                  <a:lnTo>
                    <a:pt x="0" y="703580"/>
                  </a:lnTo>
                  <a:lnTo>
                    <a:pt x="0" y="708660"/>
                  </a:lnTo>
                  <a:lnTo>
                    <a:pt x="54610" y="708660"/>
                  </a:lnTo>
                  <a:lnTo>
                    <a:pt x="54610" y="703580"/>
                  </a:lnTo>
                  <a:close/>
                </a:path>
                <a:path w="54610" h="905510">
                  <a:moveTo>
                    <a:pt x="54610" y="697230"/>
                  </a:moveTo>
                  <a:lnTo>
                    <a:pt x="0" y="697230"/>
                  </a:lnTo>
                  <a:lnTo>
                    <a:pt x="0" y="702310"/>
                  </a:lnTo>
                  <a:lnTo>
                    <a:pt x="54610" y="702310"/>
                  </a:lnTo>
                  <a:lnTo>
                    <a:pt x="54610" y="697230"/>
                  </a:lnTo>
                  <a:close/>
                </a:path>
                <a:path w="54610" h="905510">
                  <a:moveTo>
                    <a:pt x="54610" y="690880"/>
                  </a:moveTo>
                  <a:lnTo>
                    <a:pt x="0" y="690880"/>
                  </a:lnTo>
                  <a:lnTo>
                    <a:pt x="0" y="695960"/>
                  </a:lnTo>
                  <a:lnTo>
                    <a:pt x="54610" y="695960"/>
                  </a:lnTo>
                  <a:lnTo>
                    <a:pt x="54610" y="690880"/>
                  </a:lnTo>
                  <a:close/>
                </a:path>
                <a:path w="54610" h="905510">
                  <a:moveTo>
                    <a:pt x="54610" y="684530"/>
                  </a:moveTo>
                  <a:lnTo>
                    <a:pt x="0" y="684530"/>
                  </a:lnTo>
                  <a:lnTo>
                    <a:pt x="0" y="689610"/>
                  </a:lnTo>
                  <a:lnTo>
                    <a:pt x="54610" y="689610"/>
                  </a:lnTo>
                  <a:lnTo>
                    <a:pt x="54610" y="684530"/>
                  </a:lnTo>
                  <a:close/>
                </a:path>
                <a:path w="54610" h="905510">
                  <a:moveTo>
                    <a:pt x="54610" y="678180"/>
                  </a:moveTo>
                  <a:lnTo>
                    <a:pt x="0" y="678180"/>
                  </a:lnTo>
                  <a:lnTo>
                    <a:pt x="0" y="683260"/>
                  </a:lnTo>
                  <a:lnTo>
                    <a:pt x="54610" y="683260"/>
                  </a:lnTo>
                  <a:lnTo>
                    <a:pt x="54610" y="678180"/>
                  </a:lnTo>
                  <a:close/>
                </a:path>
                <a:path w="54610" h="905510">
                  <a:moveTo>
                    <a:pt x="54610" y="671830"/>
                  </a:moveTo>
                  <a:lnTo>
                    <a:pt x="0" y="671830"/>
                  </a:lnTo>
                  <a:lnTo>
                    <a:pt x="0" y="676910"/>
                  </a:lnTo>
                  <a:lnTo>
                    <a:pt x="54610" y="676910"/>
                  </a:lnTo>
                  <a:lnTo>
                    <a:pt x="54610" y="671830"/>
                  </a:lnTo>
                  <a:close/>
                </a:path>
                <a:path w="54610" h="905510">
                  <a:moveTo>
                    <a:pt x="54610" y="665480"/>
                  </a:moveTo>
                  <a:lnTo>
                    <a:pt x="0" y="665480"/>
                  </a:lnTo>
                  <a:lnTo>
                    <a:pt x="0" y="670560"/>
                  </a:lnTo>
                  <a:lnTo>
                    <a:pt x="54610" y="670560"/>
                  </a:lnTo>
                  <a:lnTo>
                    <a:pt x="54610" y="665480"/>
                  </a:lnTo>
                  <a:close/>
                </a:path>
                <a:path w="54610" h="905510">
                  <a:moveTo>
                    <a:pt x="54610" y="659130"/>
                  </a:moveTo>
                  <a:lnTo>
                    <a:pt x="0" y="659130"/>
                  </a:lnTo>
                  <a:lnTo>
                    <a:pt x="0" y="664210"/>
                  </a:lnTo>
                  <a:lnTo>
                    <a:pt x="54610" y="664210"/>
                  </a:lnTo>
                  <a:lnTo>
                    <a:pt x="54610" y="659130"/>
                  </a:lnTo>
                  <a:close/>
                </a:path>
                <a:path w="54610" h="905510">
                  <a:moveTo>
                    <a:pt x="54610" y="652780"/>
                  </a:moveTo>
                  <a:lnTo>
                    <a:pt x="0" y="652780"/>
                  </a:lnTo>
                  <a:lnTo>
                    <a:pt x="0" y="657860"/>
                  </a:lnTo>
                  <a:lnTo>
                    <a:pt x="54610" y="657860"/>
                  </a:lnTo>
                  <a:lnTo>
                    <a:pt x="54610" y="652780"/>
                  </a:lnTo>
                  <a:close/>
                </a:path>
                <a:path w="54610" h="905510">
                  <a:moveTo>
                    <a:pt x="54610" y="646430"/>
                  </a:moveTo>
                  <a:lnTo>
                    <a:pt x="0" y="646430"/>
                  </a:lnTo>
                  <a:lnTo>
                    <a:pt x="0" y="651510"/>
                  </a:lnTo>
                  <a:lnTo>
                    <a:pt x="54610" y="651510"/>
                  </a:lnTo>
                  <a:lnTo>
                    <a:pt x="54610" y="646430"/>
                  </a:lnTo>
                  <a:close/>
                </a:path>
                <a:path w="54610" h="905510">
                  <a:moveTo>
                    <a:pt x="54610" y="640080"/>
                  </a:moveTo>
                  <a:lnTo>
                    <a:pt x="0" y="640080"/>
                  </a:lnTo>
                  <a:lnTo>
                    <a:pt x="0" y="645160"/>
                  </a:lnTo>
                  <a:lnTo>
                    <a:pt x="54610" y="645160"/>
                  </a:lnTo>
                  <a:lnTo>
                    <a:pt x="54610" y="640080"/>
                  </a:lnTo>
                  <a:close/>
                </a:path>
                <a:path w="54610" h="905510">
                  <a:moveTo>
                    <a:pt x="54610" y="633730"/>
                  </a:moveTo>
                  <a:lnTo>
                    <a:pt x="0" y="633730"/>
                  </a:lnTo>
                  <a:lnTo>
                    <a:pt x="0" y="638810"/>
                  </a:lnTo>
                  <a:lnTo>
                    <a:pt x="54610" y="638810"/>
                  </a:lnTo>
                  <a:lnTo>
                    <a:pt x="54610" y="633730"/>
                  </a:lnTo>
                  <a:close/>
                </a:path>
                <a:path w="54610" h="905510">
                  <a:moveTo>
                    <a:pt x="54610" y="627380"/>
                  </a:moveTo>
                  <a:lnTo>
                    <a:pt x="0" y="627380"/>
                  </a:lnTo>
                  <a:lnTo>
                    <a:pt x="0" y="632460"/>
                  </a:lnTo>
                  <a:lnTo>
                    <a:pt x="54610" y="632460"/>
                  </a:lnTo>
                  <a:lnTo>
                    <a:pt x="54610" y="627380"/>
                  </a:lnTo>
                  <a:close/>
                </a:path>
                <a:path w="54610" h="905510">
                  <a:moveTo>
                    <a:pt x="54610" y="621030"/>
                  </a:moveTo>
                  <a:lnTo>
                    <a:pt x="0" y="621030"/>
                  </a:lnTo>
                  <a:lnTo>
                    <a:pt x="0" y="626110"/>
                  </a:lnTo>
                  <a:lnTo>
                    <a:pt x="54610" y="626110"/>
                  </a:lnTo>
                  <a:lnTo>
                    <a:pt x="54610" y="621030"/>
                  </a:lnTo>
                  <a:close/>
                </a:path>
                <a:path w="54610" h="905510">
                  <a:moveTo>
                    <a:pt x="54610" y="614680"/>
                  </a:moveTo>
                  <a:lnTo>
                    <a:pt x="0" y="614680"/>
                  </a:lnTo>
                  <a:lnTo>
                    <a:pt x="0" y="619760"/>
                  </a:lnTo>
                  <a:lnTo>
                    <a:pt x="54610" y="619760"/>
                  </a:lnTo>
                  <a:lnTo>
                    <a:pt x="54610" y="614680"/>
                  </a:lnTo>
                  <a:close/>
                </a:path>
                <a:path w="54610" h="905510">
                  <a:moveTo>
                    <a:pt x="54610" y="608330"/>
                  </a:moveTo>
                  <a:lnTo>
                    <a:pt x="0" y="608330"/>
                  </a:lnTo>
                  <a:lnTo>
                    <a:pt x="0" y="613410"/>
                  </a:lnTo>
                  <a:lnTo>
                    <a:pt x="54610" y="613410"/>
                  </a:lnTo>
                  <a:lnTo>
                    <a:pt x="54610" y="608330"/>
                  </a:lnTo>
                  <a:close/>
                </a:path>
                <a:path w="54610" h="905510">
                  <a:moveTo>
                    <a:pt x="54610" y="601980"/>
                  </a:moveTo>
                  <a:lnTo>
                    <a:pt x="0" y="601980"/>
                  </a:lnTo>
                  <a:lnTo>
                    <a:pt x="0" y="607060"/>
                  </a:lnTo>
                  <a:lnTo>
                    <a:pt x="54610" y="607060"/>
                  </a:lnTo>
                  <a:lnTo>
                    <a:pt x="54610" y="601980"/>
                  </a:lnTo>
                  <a:close/>
                </a:path>
                <a:path w="54610" h="905510">
                  <a:moveTo>
                    <a:pt x="54610" y="595630"/>
                  </a:moveTo>
                  <a:lnTo>
                    <a:pt x="0" y="595630"/>
                  </a:lnTo>
                  <a:lnTo>
                    <a:pt x="0" y="600710"/>
                  </a:lnTo>
                  <a:lnTo>
                    <a:pt x="54610" y="600710"/>
                  </a:lnTo>
                  <a:lnTo>
                    <a:pt x="54610" y="595630"/>
                  </a:lnTo>
                  <a:close/>
                </a:path>
                <a:path w="54610" h="905510">
                  <a:moveTo>
                    <a:pt x="54610" y="589280"/>
                  </a:moveTo>
                  <a:lnTo>
                    <a:pt x="0" y="589280"/>
                  </a:lnTo>
                  <a:lnTo>
                    <a:pt x="0" y="594360"/>
                  </a:lnTo>
                  <a:lnTo>
                    <a:pt x="54610" y="594360"/>
                  </a:lnTo>
                  <a:lnTo>
                    <a:pt x="54610" y="589280"/>
                  </a:lnTo>
                  <a:close/>
                </a:path>
                <a:path w="54610" h="905510">
                  <a:moveTo>
                    <a:pt x="54610" y="582930"/>
                  </a:moveTo>
                  <a:lnTo>
                    <a:pt x="0" y="582930"/>
                  </a:lnTo>
                  <a:lnTo>
                    <a:pt x="0" y="588010"/>
                  </a:lnTo>
                  <a:lnTo>
                    <a:pt x="54610" y="588010"/>
                  </a:lnTo>
                  <a:lnTo>
                    <a:pt x="54610" y="582930"/>
                  </a:lnTo>
                  <a:close/>
                </a:path>
                <a:path w="54610" h="905510">
                  <a:moveTo>
                    <a:pt x="54610" y="576580"/>
                  </a:moveTo>
                  <a:lnTo>
                    <a:pt x="0" y="576580"/>
                  </a:lnTo>
                  <a:lnTo>
                    <a:pt x="0" y="581660"/>
                  </a:lnTo>
                  <a:lnTo>
                    <a:pt x="54610" y="581660"/>
                  </a:lnTo>
                  <a:lnTo>
                    <a:pt x="54610" y="576580"/>
                  </a:lnTo>
                  <a:close/>
                </a:path>
                <a:path w="54610" h="905510">
                  <a:moveTo>
                    <a:pt x="54610" y="570230"/>
                  </a:moveTo>
                  <a:lnTo>
                    <a:pt x="0" y="570230"/>
                  </a:lnTo>
                  <a:lnTo>
                    <a:pt x="0" y="575310"/>
                  </a:lnTo>
                  <a:lnTo>
                    <a:pt x="54610" y="575310"/>
                  </a:lnTo>
                  <a:lnTo>
                    <a:pt x="54610" y="570230"/>
                  </a:lnTo>
                  <a:close/>
                </a:path>
                <a:path w="54610" h="905510">
                  <a:moveTo>
                    <a:pt x="54610" y="563880"/>
                  </a:moveTo>
                  <a:lnTo>
                    <a:pt x="0" y="563880"/>
                  </a:lnTo>
                  <a:lnTo>
                    <a:pt x="0" y="568960"/>
                  </a:lnTo>
                  <a:lnTo>
                    <a:pt x="54610" y="568960"/>
                  </a:lnTo>
                  <a:lnTo>
                    <a:pt x="54610" y="563880"/>
                  </a:lnTo>
                  <a:close/>
                </a:path>
                <a:path w="54610" h="905510">
                  <a:moveTo>
                    <a:pt x="54610" y="557530"/>
                  </a:moveTo>
                  <a:lnTo>
                    <a:pt x="0" y="557530"/>
                  </a:lnTo>
                  <a:lnTo>
                    <a:pt x="0" y="562610"/>
                  </a:lnTo>
                  <a:lnTo>
                    <a:pt x="54610" y="562610"/>
                  </a:lnTo>
                  <a:lnTo>
                    <a:pt x="54610" y="557530"/>
                  </a:lnTo>
                  <a:close/>
                </a:path>
                <a:path w="54610" h="905510">
                  <a:moveTo>
                    <a:pt x="54610" y="551180"/>
                  </a:moveTo>
                  <a:lnTo>
                    <a:pt x="0" y="551180"/>
                  </a:lnTo>
                  <a:lnTo>
                    <a:pt x="0" y="556260"/>
                  </a:lnTo>
                  <a:lnTo>
                    <a:pt x="54610" y="556260"/>
                  </a:lnTo>
                  <a:lnTo>
                    <a:pt x="54610" y="551180"/>
                  </a:lnTo>
                  <a:close/>
                </a:path>
                <a:path w="54610" h="905510">
                  <a:moveTo>
                    <a:pt x="54610" y="544830"/>
                  </a:moveTo>
                  <a:lnTo>
                    <a:pt x="0" y="544830"/>
                  </a:lnTo>
                  <a:lnTo>
                    <a:pt x="0" y="549910"/>
                  </a:lnTo>
                  <a:lnTo>
                    <a:pt x="54610" y="549910"/>
                  </a:lnTo>
                  <a:lnTo>
                    <a:pt x="54610" y="544830"/>
                  </a:lnTo>
                  <a:close/>
                </a:path>
                <a:path w="54610" h="905510">
                  <a:moveTo>
                    <a:pt x="54610" y="538480"/>
                  </a:moveTo>
                  <a:lnTo>
                    <a:pt x="0" y="538480"/>
                  </a:lnTo>
                  <a:lnTo>
                    <a:pt x="0" y="543560"/>
                  </a:lnTo>
                  <a:lnTo>
                    <a:pt x="54610" y="543560"/>
                  </a:lnTo>
                  <a:lnTo>
                    <a:pt x="54610" y="538480"/>
                  </a:lnTo>
                  <a:close/>
                </a:path>
                <a:path w="54610" h="905510">
                  <a:moveTo>
                    <a:pt x="54610" y="532130"/>
                  </a:moveTo>
                  <a:lnTo>
                    <a:pt x="0" y="532130"/>
                  </a:lnTo>
                  <a:lnTo>
                    <a:pt x="0" y="537210"/>
                  </a:lnTo>
                  <a:lnTo>
                    <a:pt x="54610" y="537210"/>
                  </a:lnTo>
                  <a:lnTo>
                    <a:pt x="54610" y="532130"/>
                  </a:lnTo>
                  <a:close/>
                </a:path>
                <a:path w="54610" h="905510">
                  <a:moveTo>
                    <a:pt x="54610" y="525780"/>
                  </a:moveTo>
                  <a:lnTo>
                    <a:pt x="0" y="525780"/>
                  </a:lnTo>
                  <a:lnTo>
                    <a:pt x="0" y="530860"/>
                  </a:lnTo>
                  <a:lnTo>
                    <a:pt x="54610" y="530860"/>
                  </a:lnTo>
                  <a:lnTo>
                    <a:pt x="54610" y="525780"/>
                  </a:lnTo>
                  <a:close/>
                </a:path>
                <a:path w="54610" h="905510">
                  <a:moveTo>
                    <a:pt x="54610" y="519430"/>
                  </a:moveTo>
                  <a:lnTo>
                    <a:pt x="0" y="519430"/>
                  </a:lnTo>
                  <a:lnTo>
                    <a:pt x="0" y="524510"/>
                  </a:lnTo>
                  <a:lnTo>
                    <a:pt x="54610" y="524510"/>
                  </a:lnTo>
                  <a:lnTo>
                    <a:pt x="54610" y="519430"/>
                  </a:lnTo>
                  <a:close/>
                </a:path>
                <a:path w="54610" h="905510">
                  <a:moveTo>
                    <a:pt x="54610" y="513080"/>
                  </a:moveTo>
                  <a:lnTo>
                    <a:pt x="0" y="513080"/>
                  </a:lnTo>
                  <a:lnTo>
                    <a:pt x="0" y="518160"/>
                  </a:lnTo>
                  <a:lnTo>
                    <a:pt x="54610" y="518160"/>
                  </a:lnTo>
                  <a:lnTo>
                    <a:pt x="54610" y="513080"/>
                  </a:lnTo>
                  <a:close/>
                </a:path>
                <a:path w="54610" h="905510">
                  <a:moveTo>
                    <a:pt x="54610" y="508000"/>
                  </a:moveTo>
                  <a:lnTo>
                    <a:pt x="0" y="508000"/>
                  </a:lnTo>
                  <a:lnTo>
                    <a:pt x="0" y="511810"/>
                  </a:lnTo>
                  <a:lnTo>
                    <a:pt x="54610" y="511810"/>
                  </a:lnTo>
                  <a:lnTo>
                    <a:pt x="54610" y="508000"/>
                  </a:lnTo>
                  <a:close/>
                </a:path>
              </a:pathLst>
            </a:custGeom>
            <a:solidFill>
              <a:srgbClr val="2B852B"/>
            </a:solidFill>
          </p:spPr>
          <p:txBody>
            <a:bodyPr wrap="square" lIns="0" tIns="0" rIns="0" bIns="0" rtlCol="0"/>
            <a:lstStyle/>
            <a:p>
              <a:endParaRPr/>
            </a:p>
          </p:txBody>
        </p:sp>
        <p:sp>
          <p:nvSpPr>
            <p:cNvPr id="964" name="object 964"/>
            <p:cNvSpPr/>
            <p:nvPr/>
          </p:nvSpPr>
          <p:spPr>
            <a:xfrm>
              <a:off x="5451475" y="5537200"/>
              <a:ext cx="0" cy="906780"/>
            </a:xfrm>
            <a:custGeom>
              <a:avLst/>
              <a:gdLst/>
              <a:ahLst/>
              <a:cxnLst/>
              <a:rect l="l" t="t" r="r" b="b"/>
              <a:pathLst>
                <a:path h="906779">
                  <a:moveTo>
                    <a:pt x="0" y="0"/>
                  </a:moveTo>
                  <a:lnTo>
                    <a:pt x="0" y="906780"/>
                  </a:lnTo>
                </a:path>
              </a:pathLst>
            </a:custGeom>
            <a:ln w="54609">
              <a:solidFill>
                <a:srgbClr val="2C862C"/>
              </a:solidFill>
            </a:ln>
          </p:spPr>
          <p:txBody>
            <a:bodyPr wrap="square" lIns="0" tIns="0" rIns="0" bIns="0" rtlCol="0"/>
            <a:lstStyle/>
            <a:p>
              <a:endParaRPr/>
            </a:p>
          </p:txBody>
        </p:sp>
        <p:sp>
          <p:nvSpPr>
            <p:cNvPr id="965" name="object 965"/>
            <p:cNvSpPr/>
            <p:nvPr/>
          </p:nvSpPr>
          <p:spPr>
            <a:xfrm>
              <a:off x="5369559" y="5538470"/>
              <a:ext cx="54610" cy="910590"/>
            </a:xfrm>
            <a:custGeom>
              <a:avLst/>
              <a:gdLst/>
              <a:ahLst/>
              <a:cxnLst/>
              <a:rect l="l" t="t" r="r" b="b"/>
              <a:pathLst>
                <a:path w="54610" h="910589">
                  <a:moveTo>
                    <a:pt x="54610" y="0"/>
                  </a:moveTo>
                  <a:lnTo>
                    <a:pt x="12700" y="0"/>
                  </a:lnTo>
                  <a:lnTo>
                    <a:pt x="12700" y="1269"/>
                  </a:lnTo>
                  <a:lnTo>
                    <a:pt x="0" y="1269"/>
                  </a:lnTo>
                  <a:lnTo>
                    <a:pt x="0" y="2539"/>
                  </a:lnTo>
                  <a:lnTo>
                    <a:pt x="54610" y="2539"/>
                  </a:lnTo>
                  <a:lnTo>
                    <a:pt x="54610" y="0"/>
                  </a:lnTo>
                  <a:close/>
                </a:path>
                <a:path w="54610" h="910589">
                  <a:moveTo>
                    <a:pt x="54610" y="2539"/>
                  </a:moveTo>
                  <a:lnTo>
                    <a:pt x="0" y="2539"/>
                  </a:lnTo>
                  <a:lnTo>
                    <a:pt x="0" y="6349"/>
                  </a:lnTo>
                  <a:lnTo>
                    <a:pt x="54610" y="6349"/>
                  </a:lnTo>
                  <a:lnTo>
                    <a:pt x="54610" y="2539"/>
                  </a:lnTo>
                  <a:close/>
                </a:path>
                <a:path w="54610" h="910589">
                  <a:moveTo>
                    <a:pt x="54610" y="6349"/>
                  </a:moveTo>
                  <a:lnTo>
                    <a:pt x="0" y="6349"/>
                  </a:lnTo>
                  <a:lnTo>
                    <a:pt x="0" y="19049"/>
                  </a:lnTo>
                  <a:lnTo>
                    <a:pt x="54610" y="19049"/>
                  </a:lnTo>
                  <a:lnTo>
                    <a:pt x="54610" y="6349"/>
                  </a:lnTo>
                  <a:close/>
                </a:path>
                <a:path w="54610" h="910589">
                  <a:moveTo>
                    <a:pt x="54610" y="19050"/>
                  </a:moveTo>
                  <a:lnTo>
                    <a:pt x="0" y="19050"/>
                  </a:lnTo>
                  <a:lnTo>
                    <a:pt x="0" y="21589"/>
                  </a:lnTo>
                  <a:lnTo>
                    <a:pt x="54610" y="21589"/>
                  </a:lnTo>
                  <a:lnTo>
                    <a:pt x="54610" y="19050"/>
                  </a:lnTo>
                  <a:close/>
                </a:path>
                <a:path w="54610" h="910589">
                  <a:moveTo>
                    <a:pt x="54610" y="21589"/>
                  </a:moveTo>
                  <a:lnTo>
                    <a:pt x="0" y="21589"/>
                  </a:lnTo>
                  <a:lnTo>
                    <a:pt x="0" y="25399"/>
                  </a:lnTo>
                  <a:lnTo>
                    <a:pt x="54610" y="25399"/>
                  </a:lnTo>
                  <a:lnTo>
                    <a:pt x="54610" y="21589"/>
                  </a:lnTo>
                  <a:close/>
                </a:path>
                <a:path w="54610" h="910589">
                  <a:moveTo>
                    <a:pt x="54610" y="25399"/>
                  </a:moveTo>
                  <a:lnTo>
                    <a:pt x="0" y="25399"/>
                  </a:lnTo>
                  <a:lnTo>
                    <a:pt x="0" y="31749"/>
                  </a:lnTo>
                  <a:lnTo>
                    <a:pt x="54610" y="31749"/>
                  </a:lnTo>
                  <a:lnTo>
                    <a:pt x="54610" y="25399"/>
                  </a:lnTo>
                  <a:close/>
                </a:path>
                <a:path w="54610" h="910589">
                  <a:moveTo>
                    <a:pt x="54610" y="31749"/>
                  </a:moveTo>
                  <a:lnTo>
                    <a:pt x="0" y="31749"/>
                  </a:lnTo>
                  <a:lnTo>
                    <a:pt x="0" y="34289"/>
                  </a:lnTo>
                  <a:lnTo>
                    <a:pt x="54610" y="34289"/>
                  </a:lnTo>
                  <a:lnTo>
                    <a:pt x="54610" y="31749"/>
                  </a:lnTo>
                  <a:close/>
                </a:path>
                <a:path w="54610" h="910589">
                  <a:moveTo>
                    <a:pt x="54610" y="34289"/>
                  </a:moveTo>
                  <a:lnTo>
                    <a:pt x="0" y="34289"/>
                  </a:lnTo>
                  <a:lnTo>
                    <a:pt x="0" y="50799"/>
                  </a:lnTo>
                  <a:lnTo>
                    <a:pt x="54610" y="50799"/>
                  </a:lnTo>
                  <a:lnTo>
                    <a:pt x="54610" y="34289"/>
                  </a:lnTo>
                  <a:close/>
                </a:path>
                <a:path w="54610" h="910589">
                  <a:moveTo>
                    <a:pt x="54610" y="50799"/>
                  </a:moveTo>
                  <a:lnTo>
                    <a:pt x="0" y="50799"/>
                  </a:lnTo>
                  <a:lnTo>
                    <a:pt x="0" y="53339"/>
                  </a:lnTo>
                  <a:lnTo>
                    <a:pt x="54610" y="53339"/>
                  </a:lnTo>
                  <a:lnTo>
                    <a:pt x="54610" y="50799"/>
                  </a:lnTo>
                  <a:close/>
                </a:path>
                <a:path w="54610" h="910589">
                  <a:moveTo>
                    <a:pt x="54610" y="53339"/>
                  </a:moveTo>
                  <a:lnTo>
                    <a:pt x="0" y="53339"/>
                  </a:lnTo>
                  <a:lnTo>
                    <a:pt x="0" y="57149"/>
                  </a:lnTo>
                  <a:lnTo>
                    <a:pt x="54610" y="57149"/>
                  </a:lnTo>
                  <a:lnTo>
                    <a:pt x="54610" y="53339"/>
                  </a:lnTo>
                  <a:close/>
                </a:path>
                <a:path w="54610" h="910589">
                  <a:moveTo>
                    <a:pt x="54610" y="57149"/>
                  </a:moveTo>
                  <a:lnTo>
                    <a:pt x="0" y="57149"/>
                  </a:lnTo>
                  <a:lnTo>
                    <a:pt x="0" y="59689"/>
                  </a:lnTo>
                  <a:lnTo>
                    <a:pt x="54610" y="59689"/>
                  </a:lnTo>
                  <a:lnTo>
                    <a:pt x="54610" y="57149"/>
                  </a:lnTo>
                  <a:close/>
                </a:path>
                <a:path w="54610" h="910589">
                  <a:moveTo>
                    <a:pt x="54610" y="59690"/>
                  </a:moveTo>
                  <a:lnTo>
                    <a:pt x="0" y="59690"/>
                  </a:lnTo>
                  <a:lnTo>
                    <a:pt x="0" y="63499"/>
                  </a:lnTo>
                  <a:lnTo>
                    <a:pt x="54610" y="63499"/>
                  </a:lnTo>
                  <a:lnTo>
                    <a:pt x="54610" y="59690"/>
                  </a:lnTo>
                  <a:close/>
                </a:path>
                <a:path w="54610" h="910589">
                  <a:moveTo>
                    <a:pt x="54610" y="63499"/>
                  </a:moveTo>
                  <a:lnTo>
                    <a:pt x="0" y="63499"/>
                  </a:lnTo>
                  <a:lnTo>
                    <a:pt x="0" y="69849"/>
                  </a:lnTo>
                  <a:lnTo>
                    <a:pt x="54610" y="69849"/>
                  </a:lnTo>
                  <a:lnTo>
                    <a:pt x="54610" y="63499"/>
                  </a:lnTo>
                  <a:close/>
                </a:path>
                <a:path w="54610" h="910589">
                  <a:moveTo>
                    <a:pt x="54610" y="69849"/>
                  </a:moveTo>
                  <a:lnTo>
                    <a:pt x="0" y="69849"/>
                  </a:lnTo>
                  <a:lnTo>
                    <a:pt x="0" y="76199"/>
                  </a:lnTo>
                  <a:lnTo>
                    <a:pt x="54610" y="76199"/>
                  </a:lnTo>
                  <a:lnTo>
                    <a:pt x="54610" y="69849"/>
                  </a:lnTo>
                  <a:close/>
                </a:path>
                <a:path w="54610" h="910589">
                  <a:moveTo>
                    <a:pt x="54610" y="76199"/>
                  </a:moveTo>
                  <a:lnTo>
                    <a:pt x="0" y="76199"/>
                  </a:lnTo>
                  <a:lnTo>
                    <a:pt x="0" y="78739"/>
                  </a:lnTo>
                  <a:lnTo>
                    <a:pt x="54610" y="78739"/>
                  </a:lnTo>
                  <a:lnTo>
                    <a:pt x="54610" y="76199"/>
                  </a:lnTo>
                  <a:close/>
                </a:path>
                <a:path w="54610" h="910589">
                  <a:moveTo>
                    <a:pt x="54610" y="78739"/>
                  </a:moveTo>
                  <a:lnTo>
                    <a:pt x="0" y="78739"/>
                  </a:lnTo>
                  <a:lnTo>
                    <a:pt x="0" y="82549"/>
                  </a:lnTo>
                  <a:lnTo>
                    <a:pt x="54610" y="82549"/>
                  </a:lnTo>
                  <a:lnTo>
                    <a:pt x="54610" y="78739"/>
                  </a:lnTo>
                  <a:close/>
                </a:path>
                <a:path w="54610" h="910589">
                  <a:moveTo>
                    <a:pt x="54610" y="82549"/>
                  </a:moveTo>
                  <a:lnTo>
                    <a:pt x="0" y="82549"/>
                  </a:lnTo>
                  <a:lnTo>
                    <a:pt x="0" y="88899"/>
                  </a:lnTo>
                  <a:lnTo>
                    <a:pt x="54610" y="88899"/>
                  </a:lnTo>
                  <a:lnTo>
                    <a:pt x="54610" y="82549"/>
                  </a:lnTo>
                  <a:close/>
                </a:path>
                <a:path w="54610" h="910589">
                  <a:moveTo>
                    <a:pt x="54610" y="88899"/>
                  </a:moveTo>
                  <a:lnTo>
                    <a:pt x="0" y="88899"/>
                  </a:lnTo>
                  <a:lnTo>
                    <a:pt x="0" y="95249"/>
                  </a:lnTo>
                  <a:lnTo>
                    <a:pt x="54610" y="95249"/>
                  </a:lnTo>
                  <a:lnTo>
                    <a:pt x="54610" y="88899"/>
                  </a:lnTo>
                  <a:close/>
                </a:path>
                <a:path w="54610" h="910589">
                  <a:moveTo>
                    <a:pt x="54610" y="95249"/>
                  </a:moveTo>
                  <a:lnTo>
                    <a:pt x="0" y="95249"/>
                  </a:lnTo>
                  <a:lnTo>
                    <a:pt x="0" y="97789"/>
                  </a:lnTo>
                  <a:lnTo>
                    <a:pt x="54610" y="97789"/>
                  </a:lnTo>
                  <a:lnTo>
                    <a:pt x="54610" y="95249"/>
                  </a:lnTo>
                  <a:close/>
                </a:path>
                <a:path w="54610" h="910589">
                  <a:moveTo>
                    <a:pt x="54610" y="97789"/>
                  </a:moveTo>
                  <a:lnTo>
                    <a:pt x="0" y="97789"/>
                  </a:lnTo>
                  <a:lnTo>
                    <a:pt x="0" y="104139"/>
                  </a:lnTo>
                  <a:lnTo>
                    <a:pt x="54610" y="104139"/>
                  </a:lnTo>
                  <a:lnTo>
                    <a:pt x="54610" y="97789"/>
                  </a:lnTo>
                  <a:close/>
                </a:path>
                <a:path w="54610" h="910589">
                  <a:moveTo>
                    <a:pt x="54610" y="104139"/>
                  </a:moveTo>
                  <a:lnTo>
                    <a:pt x="0" y="104139"/>
                  </a:lnTo>
                  <a:lnTo>
                    <a:pt x="0" y="114299"/>
                  </a:lnTo>
                  <a:lnTo>
                    <a:pt x="54610" y="114299"/>
                  </a:lnTo>
                  <a:lnTo>
                    <a:pt x="54610" y="104139"/>
                  </a:lnTo>
                  <a:close/>
                </a:path>
                <a:path w="54610" h="910589">
                  <a:moveTo>
                    <a:pt x="54610" y="114300"/>
                  </a:moveTo>
                  <a:lnTo>
                    <a:pt x="0" y="114300"/>
                  </a:lnTo>
                  <a:lnTo>
                    <a:pt x="0" y="116839"/>
                  </a:lnTo>
                  <a:lnTo>
                    <a:pt x="54610" y="116839"/>
                  </a:lnTo>
                  <a:lnTo>
                    <a:pt x="54610" y="114300"/>
                  </a:lnTo>
                  <a:close/>
                </a:path>
                <a:path w="54610" h="910589">
                  <a:moveTo>
                    <a:pt x="54610" y="116840"/>
                  </a:moveTo>
                  <a:lnTo>
                    <a:pt x="0" y="116840"/>
                  </a:lnTo>
                  <a:lnTo>
                    <a:pt x="0" y="120649"/>
                  </a:lnTo>
                  <a:lnTo>
                    <a:pt x="54610" y="120649"/>
                  </a:lnTo>
                  <a:lnTo>
                    <a:pt x="54610" y="116840"/>
                  </a:lnTo>
                  <a:close/>
                </a:path>
                <a:path w="54610" h="910589">
                  <a:moveTo>
                    <a:pt x="54610" y="120649"/>
                  </a:moveTo>
                  <a:lnTo>
                    <a:pt x="0" y="120649"/>
                  </a:lnTo>
                  <a:lnTo>
                    <a:pt x="0" y="129539"/>
                  </a:lnTo>
                  <a:lnTo>
                    <a:pt x="54610" y="129539"/>
                  </a:lnTo>
                  <a:lnTo>
                    <a:pt x="54610" y="120649"/>
                  </a:lnTo>
                  <a:close/>
                </a:path>
                <a:path w="54610" h="910589">
                  <a:moveTo>
                    <a:pt x="54610" y="129539"/>
                  </a:moveTo>
                  <a:lnTo>
                    <a:pt x="0" y="129539"/>
                  </a:lnTo>
                  <a:lnTo>
                    <a:pt x="0" y="133349"/>
                  </a:lnTo>
                  <a:lnTo>
                    <a:pt x="54610" y="133349"/>
                  </a:lnTo>
                  <a:lnTo>
                    <a:pt x="54610" y="129539"/>
                  </a:lnTo>
                  <a:close/>
                </a:path>
                <a:path w="54610" h="910589">
                  <a:moveTo>
                    <a:pt x="54610" y="133349"/>
                  </a:moveTo>
                  <a:lnTo>
                    <a:pt x="0" y="133349"/>
                  </a:lnTo>
                  <a:lnTo>
                    <a:pt x="0" y="135889"/>
                  </a:lnTo>
                  <a:lnTo>
                    <a:pt x="54610" y="135889"/>
                  </a:lnTo>
                  <a:lnTo>
                    <a:pt x="54610" y="133349"/>
                  </a:lnTo>
                  <a:close/>
                </a:path>
                <a:path w="54610" h="910589">
                  <a:moveTo>
                    <a:pt x="54610" y="135889"/>
                  </a:moveTo>
                  <a:lnTo>
                    <a:pt x="0" y="135889"/>
                  </a:lnTo>
                  <a:lnTo>
                    <a:pt x="0" y="146049"/>
                  </a:lnTo>
                  <a:lnTo>
                    <a:pt x="54610" y="146049"/>
                  </a:lnTo>
                  <a:lnTo>
                    <a:pt x="54610" y="135889"/>
                  </a:lnTo>
                  <a:close/>
                </a:path>
                <a:path w="54610" h="910589">
                  <a:moveTo>
                    <a:pt x="54610" y="146049"/>
                  </a:moveTo>
                  <a:lnTo>
                    <a:pt x="0" y="146049"/>
                  </a:lnTo>
                  <a:lnTo>
                    <a:pt x="0" y="148589"/>
                  </a:lnTo>
                  <a:lnTo>
                    <a:pt x="54610" y="148589"/>
                  </a:lnTo>
                  <a:lnTo>
                    <a:pt x="54610" y="146049"/>
                  </a:lnTo>
                  <a:close/>
                </a:path>
                <a:path w="54610" h="910589">
                  <a:moveTo>
                    <a:pt x="54610" y="148589"/>
                  </a:moveTo>
                  <a:lnTo>
                    <a:pt x="0" y="148589"/>
                  </a:lnTo>
                  <a:lnTo>
                    <a:pt x="0" y="152399"/>
                  </a:lnTo>
                  <a:lnTo>
                    <a:pt x="54610" y="152399"/>
                  </a:lnTo>
                  <a:lnTo>
                    <a:pt x="54610" y="148589"/>
                  </a:lnTo>
                  <a:close/>
                </a:path>
                <a:path w="54610" h="910589">
                  <a:moveTo>
                    <a:pt x="54610" y="152400"/>
                  </a:moveTo>
                  <a:lnTo>
                    <a:pt x="0" y="152400"/>
                  </a:lnTo>
                  <a:lnTo>
                    <a:pt x="0" y="154939"/>
                  </a:lnTo>
                  <a:lnTo>
                    <a:pt x="54610" y="154939"/>
                  </a:lnTo>
                  <a:lnTo>
                    <a:pt x="54610" y="152400"/>
                  </a:lnTo>
                  <a:close/>
                </a:path>
                <a:path w="54610" h="910589">
                  <a:moveTo>
                    <a:pt x="54610" y="154939"/>
                  </a:moveTo>
                  <a:lnTo>
                    <a:pt x="0" y="154939"/>
                  </a:lnTo>
                  <a:lnTo>
                    <a:pt x="0" y="158749"/>
                  </a:lnTo>
                  <a:lnTo>
                    <a:pt x="54610" y="158749"/>
                  </a:lnTo>
                  <a:lnTo>
                    <a:pt x="54610" y="154939"/>
                  </a:lnTo>
                  <a:close/>
                </a:path>
                <a:path w="54610" h="910589">
                  <a:moveTo>
                    <a:pt x="54610" y="158749"/>
                  </a:moveTo>
                  <a:lnTo>
                    <a:pt x="0" y="158749"/>
                  </a:lnTo>
                  <a:lnTo>
                    <a:pt x="0" y="161289"/>
                  </a:lnTo>
                  <a:lnTo>
                    <a:pt x="54610" y="161289"/>
                  </a:lnTo>
                  <a:lnTo>
                    <a:pt x="54610" y="158749"/>
                  </a:lnTo>
                  <a:close/>
                </a:path>
                <a:path w="54610" h="910589">
                  <a:moveTo>
                    <a:pt x="54610" y="161289"/>
                  </a:moveTo>
                  <a:lnTo>
                    <a:pt x="0" y="161289"/>
                  </a:lnTo>
                  <a:lnTo>
                    <a:pt x="0" y="165099"/>
                  </a:lnTo>
                  <a:lnTo>
                    <a:pt x="54610" y="165099"/>
                  </a:lnTo>
                  <a:lnTo>
                    <a:pt x="54610" y="161289"/>
                  </a:lnTo>
                  <a:close/>
                </a:path>
                <a:path w="54610" h="910589">
                  <a:moveTo>
                    <a:pt x="54610" y="165100"/>
                  </a:moveTo>
                  <a:lnTo>
                    <a:pt x="0" y="165100"/>
                  </a:lnTo>
                  <a:lnTo>
                    <a:pt x="0" y="171449"/>
                  </a:lnTo>
                  <a:lnTo>
                    <a:pt x="54610" y="171449"/>
                  </a:lnTo>
                  <a:lnTo>
                    <a:pt x="54610" y="165100"/>
                  </a:lnTo>
                  <a:close/>
                </a:path>
                <a:path w="54610" h="910589">
                  <a:moveTo>
                    <a:pt x="54610" y="171449"/>
                  </a:moveTo>
                  <a:lnTo>
                    <a:pt x="0" y="171449"/>
                  </a:lnTo>
                  <a:lnTo>
                    <a:pt x="0" y="173989"/>
                  </a:lnTo>
                  <a:lnTo>
                    <a:pt x="54610" y="173989"/>
                  </a:lnTo>
                  <a:lnTo>
                    <a:pt x="54610" y="171449"/>
                  </a:lnTo>
                  <a:close/>
                </a:path>
                <a:path w="54610" h="910589">
                  <a:moveTo>
                    <a:pt x="54610" y="173990"/>
                  </a:moveTo>
                  <a:lnTo>
                    <a:pt x="0" y="173990"/>
                  </a:lnTo>
                  <a:lnTo>
                    <a:pt x="0" y="177799"/>
                  </a:lnTo>
                  <a:lnTo>
                    <a:pt x="54610" y="177799"/>
                  </a:lnTo>
                  <a:lnTo>
                    <a:pt x="54610" y="173990"/>
                  </a:lnTo>
                  <a:close/>
                </a:path>
                <a:path w="54610" h="910589">
                  <a:moveTo>
                    <a:pt x="54610" y="177799"/>
                  </a:moveTo>
                  <a:lnTo>
                    <a:pt x="0" y="177799"/>
                  </a:lnTo>
                  <a:lnTo>
                    <a:pt x="0" y="186689"/>
                  </a:lnTo>
                  <a:lnTo>
                    <a:pt x="54610" y="186689"/>
                  </a:lnTo>
                  <a:lnTo>
                    <a:pt x="54610" y="177799"/>
                  </a:lnTo>
                  <a:close/>
                </a:path>
                <a:path w="54610" h="910589">
                  <a:moveTo>
                    <a:pt x="54610" y="186689"/>
                  </a:moveTo>
                  <a:lnTo>
                    <a:pt x="0" y="186689"/>
                  </a:lnTo>
                  <a:lnTo>
                    <a:pt x="0" y="190499"/>
                  </a:lnTo>
                  <a:lnTo>
                    <a:pt x="54610" y="190499"/>
                  </a:lnTo>
                  <a:lnTo>
                    <a:pt x="54610" y="186689"/>
                  </a:lnTo>
                  <a:close/>
                </a:path>
                <a:path w="54610" h="910589">
                  <a:moveTo>
                    <a:pt x="54610" y="190500"/>
                  </a:moveTo>
                  <a:lnTo>
                    <a:pt x="0" y="190500"/>
                  </a:lnTo>
                  <a:lnTo>
                    <a:pt x="0" y="193039"/>
                  </a:lnTo>
                  <a:lnTo>
                    <a:pt x="54610" y="193039"/>
                  </a:lnTo>
                  <a:lnTo>
                    <a:pt x="54610" y="190500"/>
                  </a:lnTo>
                  <a:close/>
                </a:path>
                <a:path w="54610" h="910589">
                  <a:moveTo>
                    <a:pt x="54610" y="193039"/>
                  </a:moveTo>
                  <a:lnTo>
                    <a:pt x="0" y="193039"/>
                  </a:lnTo>
                  <a:lnTo>
                    <a:pt x="0" y="196849"/>
                  </a:lnTo>
                  <a:lnTo>
                    <a:pt x="54610" y="196849"/>
                  </a:lnTo>
                  <a:lnTo>
                    <a:pt x="54610" y="193039"/>
                  </a:lnTo>
                  <a:close/>
                </a:path>
                <a:path w="54610" h="910589">
                  <a:moveTo>
                    <a:pt x="54610" y="196850"/>
                  </a:moveTo>
                  <a:lnTo>
                    <a:pt x="0" y="196850"/>
                  </a:lnTo>
                  <a:lnTo>
                    <a:pt x="0" y="199389"/>
                  </a:lnTo>
                  <a:lnTo>
                    <a:pt x="54610" y="199389"/>
                  </a:lnTo>
                  <a:lnTo>
                    <a:pt x="54610" y="196850"/>
                  </a:lnTo>
                  <a:close/>
                </a:path>
                <a:path w="54610" h="910589">
                  <a:moveTo>
                    <a:pt x="54610" y="199389"/>
                  </a:moveTo>
                  <a:lnTo>
                    <a:pt x="0" y="199389"/>
                  </a:lnTo>
                  <a:lnTo>
                    <a:pt x="0" y="205739"/>
                  </a:lnTo>
                  <a:lnTo>
                    <a:pt x="54610" y="205739"/>
                  </a:lnTo>
                  <a:lnTo>
                    <a:pt x="54610" y="199389"/>
                  </a:lnTo>
                  <a:close/>
                </a:path>
                <a:path w="54610" h="910589">
                  <a:moveTo>
                    <a:pt x="54610" y="205739"/>
                  </a:moveTo>
                  <a:lnTo>
                    <a:pt x="0" y="205739"/>
                  </a:lnTo>
                  <a:lnTo>
                    <a:pt x="0" y="212089"/>
                  </a:lnTo>
                  <a:lnTo>
                    <a:pt x="54610" y="212089"/>
                  </a:lnTo>
                  <a:lnTo>
                    <a:pt x="54610" y="205739"/>
                  </a:lnTo>
                  <a:close/>
                </a:path>
                <a:path w="54610" h="910589">
                  <a:moveTo>
                    <a:pt x="54610" y="212089"/>
                  </a:moveTo>
                  <a:lnTo>
                    <a:pt x="0" y="212089"/>
                  </a:lnTo>
                  <a:lnTo>
                    <a:pt x="0" y="215899"/>
                  </a:lnTo>
                  <a:lnTo>
                    <a:pt x="54610" y="215899"/>
                  </a:lnTo>
                  <a:lnTo>
                    <a:pt x="54610" y="212089"/>
                  </a:lnTo>
                  <a:close/>
                </a:path>
                <a:path w="54610" h="910589">
                  <a:moveTo>
                    <a:pt x="54610" y="215900"/>
                  </a:moveTo>
                  <a:lnTo>
                    <a:pt x="0" y="215900"/>
                  </a:lnTo>
                  <a:lnTo>
                    <a:pt x="0" y="218439"/>
                  </a:lnTo>
                  <a:lnTo>
                    <a:pt x="54610" y="218439"/>
                  </a:lnTo>
                  <a:lnTo>
                    <a:pt x="54610" y="215900"/>
                  </a:lnTo>
                  <a:close/>
                </a:path>
                <a:path w="54610" h="910589">
                  <a:moveTo>
                    <a:pt x="54610" y="218439"/>
                  </a:moveTo>
                  <a:lnTo>
                    <a:pt x="0" y="218439"/>
                  </a:lnTo>
                  <a:lnTo>
                    <a:pt x="0" y="222249"/>
                  </a:lnTo>
                  <a:lnTo>
                    <a:pt x="54610" y="222249"/>
                  </a:lnTo>
                  <a:lnTo>
                    <a:pt x="54610" y="218439"/>
                  </a:lnTo>
                  <a:close/>
                </a:path>
                <a:path w="54610" h="910589">
                  <a:moveTo>
                    <a:pt x="54610" y="222250"/>
                  </a:moveTo>
                  <a:lnTo>
                    <a:pt x="0" y="222250"/>
                  </a:lnTo>
                  <a:lnTo>
                    <a:pt x="0" y="224789"/>
                  </a:lnTo>
                  <a:lnTo>
                    <a:pt x="54610" y="224789"/>
                  </a:lnTo>
                  <a:lnTo>
                    <a:pt x="54610" y="222250"/>
                  </a:lnTo>
                  <a:close/>
                </a:path>
                <a:path w="54610" h="910589">
                  <a:moveTo>
                    <a:pt x="54610" y="224789"/>
                  </a:moveTo>
                  <a:lnTo>
                    <a:pt x="0" y="224789"/>
                  </a:lnTo>
                  <a:lnTo>
                    <a:pt x="0" y="228599"/>
                  </a:lnTo>
                  <a:lnTo>
                    <a:pt x="54610" y="228599"/>
                  </a:lnTo>
                  <a:lnTo>
                    <a:pt x="54610" y="224789"/>
                  </a:lnTo>
                  <a:close/>
                </a:path>
                <a:path w="54610" h="910589">
                  <a:moveTo>
                    <a:pt x="54610" y="228599"/>
                  </a:moveTo>
                  <a:lnTo>
                    <a:pt x="0" y="228599"/>
                  </a:lnTo>
                  <a:lnTo>
                    <a:pt x="0" y="231139"/>
                  </a:lnTo>
                  <a:lnTo>
                    <a:pt x="54610" y="231139"/>
                  </a:lnTo>
                  <a:lnTo>
                    <a:pt x="54610" y="228599"/>
                  </a:lnTo>
                  <a:close/>
                </a:path>
                <a:path w="54610" h="910589">
                  <a:moveTo>
                    <a:pt x="54610" y="231140"/>
                  </a:moveTo>
                  <a:lnTo>
                    <a:pt x="0" y="231140"/>
                  </a:lnTo>
                  <a:lnTo>
                    <a:pt x="0" y="234949"/>
                  </a:lnTo>
                  <a:lnTo>
                    <a:pt x="54610" y="234949"/>
                  </a:lnTo>
                  <a:lnTo>
                    <a:pt x="54610" y="231140"/>
                  </a:lnTo>
                  <a:close/>
                </a:path>
                <a:path w="54610" h="910589">
                  <a:moveTo>
                    <a:pt x="54610" y="234949"/>
                  </a:moveTo>
                  <a:lnTo>
                    <a:pt x="0" y="234949"/>
                  </a:lnTo>
                  <a:lnTo>
                    <a:pt x="0" y="237489"/>
                  </a:lnTo>
                  <a:lnTo>
                    <a:pt x="54610" y="237489"/>
                  </a:lnTo>
                  <a:lnTo>
                    <a:pt x="54610" y="234949"/>
                  </a:lnTo>
                  <a:close/>
                </a:path>
                <a:path w="54610" h="910589">
                  <a:moveTo>
                    <a:pt x="54610" y="237489"/>
                  </a:moveTo>
                  <a:lnTo>
                    <a:pt x="0" y="237489"/>
                  </a:lnTo>
                  <a:lnTo>
                    <a:pt x="0" y="247649"/>
                  </a:lnTo>
                  <a:lnTo>
                    <a:pt x="54610" y="247649"/>
                  </a:lnTo>
                  <a:lnTo>
                    <a:pt x="54610" y="237489"/>
                  </a:lnTo>
                  <a:close/>
                </a:path>
                <a:path w="54610" h="910589">
                  <a:moveTo>
                    <a:pt x="54610" y="247650"/>
                  </a:moveTo>
                  <a:lnTo>
                    <a:pt x="0" y="247650"/>
                  </a:lnTo>
                  <a:lnTo>
                    <a:pt x="0" y="250189"/>
                  </a:lnTo>
                  <a:lnTo>
                    <a:pt x="54610" y="250189"/>
                  </a:lnTo>
                  <a:lnTo>
                    <a:pt x="54610" y="247650"/>
                  </a:lnTo>
                  <a:close/>
                </a:path>
                <a:path w="54610" h="910589">
                  <a:moveTo>
                    <a:pt x="54610" y="250189"/>
                  </a:moveTo>
                  <a:lnTo>
                    <a:pt x="0" y="250189"/>
                  </a:lnTo>
                  <a:lnTo>
                    <a:pt x="0" y="253999"/>
                  </a:lnTo>
                  <a:lnTo>
                    <a:pt x="54610" y="253999"/>
                  </a:lnTo>
                  <a:lnTo>
                    <a:pt x="54610" y="250189"/>
                  </a:lnTo>
                  <a:close/>
                </a:path>
                <a:path w="54610" h="910589">
                  <a:moveTo>
                    <a:pt x="54610" y="254000"/>
                  </a:moveTo>
                  <a:lnTo>
                    <a:pt x="0" y="254000"/>
                  </a:lnTo>
                  <a:lnTo>
                    <a:pt x="0" y="256539"/>
                  </a:lnTo>
                  <a:lnTo>
                    <a:pt x="54610" y="256539"/>
                  </a:lnTo>
                  <a:lnTo>
                    <a:pt x="54610" y="254000"/>
                  </a:lnTo>
                  <a:close/>
                </a:path>
                <a:path w="54610" h="910589">
                  <a:moveTo>
                    <a:pt x="54610" y="256539"/>
                  </a:moveTo>
                  <a:lnTo>
                    <a:pt x="0" y="256539"/>
                  </a:lnTo>
                  <a:lnTo>
                    <a:pt x="0" y="266699"/>
                  </a:lnTo>
                  <a:lnTo>
                    <a:pt x="54610" y="266699"/>
                  </a:lnTo>
                  <a:lnTo>
                    <a:pt x="54610" y="256539"/>
                  </a:lnTo>
                  <a:close/>
                </a:path>
                <a:path w="54610" h="910589">
                  <a:moveTo>
                    <a:pt x="54610" y="266699"/>
                  </a:moveTo>
                  <a:lnTo>
                    <a:pt x="0" y="266699"/>
                  </a:lnTo>
                  <a:lnTo>
                    <a:pt x="0" y="269239"/>
                  </a:lnTo>
                  <a:lnTo>
                    <a:pt x="54610" y="269239"/>
                  </a:lnTo>
                  <a:lnTo>
                    <a:pt x="54610" y="266699"/>
                  </a:lnTo>
                  <a:close/>
                </a:path>
                <a:path w="54610" h="910589">
                  <a:moveTo>
                    <a:pt x="54610" y="269239"/>
                  </a:moveTo>
                  <a:lnTo>
                    <a:pt x="0" y="269239"/>
                  </a:lnTo>
                  <a:lnTo>
                    <a:pt x="0" y="275589"/>
                  </a:lnTo>
                  <a:lnTo>
                    <a:pt x="54610" y="275589"/>
                  </a:lnTo>
                  <a:lnTo>
                    <a:pt x="54610" y="269239"/>
                  </a:lnTo>
                  <a:close/>
                </a:path>
                <a:path w="54610" h="910589">
                  <a:moveTo>
                    <a:pt x="54610" y="275589"/>
                  </a:moveTo>
                  <a:lnTo>
                    <a:pt x="0" y="275589"/>
                  </a:lnTo>
                  <a:lnTo>
                    <a:pt x="0" y="279399"/>
                  </a:lnTo>
                  <a:lnTo>
                    <a:pt x="54610" y="279399"/>
                  </a:lnTo>
                  <a:lnTo>
                    <a:pt x="54610" y="275589"/>
                  </a:lnTo>
                  <a:close/>
                </a:path>
                <a:path w="54610" h="910589">
                  <a:moveTo>
                    <a:pt x="54610" y="279400"/>
                  </a:moveTo>
                  <a:lnTo>
                    <a:pt x="0" y="279400"/>
                  </a:lnTo>
                  <a:lnTo>
                    <a:pt x="0" y="288289"/>
                  </a:lnTo>
                  <a:lnTo>
                    <a:pt x="54610" y="288289"/>
                  </a:lnTo>
                  <a:lnTo>
                    <a:pt x="54610" y="279400"/>
                  </a:lnTo>
                  <a:close/>
                </a:path>
                <a:path w="54610" h="910589">
                  <a:moveTo>
                    <a:pt x="54610" y="288290"/>
                  </a:moveTo>
                  <a:lnTo>
                    <a:pt x="0" y="288290"/>
                  </a:lnTo>
                  <a:lnTo>
                    <a:pt x="0" y="294639"/>
                  </a:lnTo>
                  <a:lnTo>
                    <a:pt x="54610" y="294639"/>
                  </a:lnTo>
                  <a:lnTo>
                    <a:pt x="54610" y="288290"/>
                  </a:lnTo>
                  <a:close/>
                </a:path>
                <a:path w="54610" h="910589">
                  <a:moveTo>
                    <a:pt x="54610" y="294639"/>
                  </a:moveTo>
                  <a:lnTo>
                    <a:pt x="0" y="294639"/>
                  </a:lnTo>
                  <a:lnTo>
                    <a:pt x="0" y="298449"/>
                  </a:lnTo>
                  <a:lnTo>
                    <a:pt x="54610" y="298449"/>
                  </a:lnTo>
                  <a:lnTo>
                    <a:pt x="54610" y="294639"/>
                  </a:lnTo>
                  <a:close/>
                </a:path>
                <a:path w="54610" h="910589">
                  <a:moveTo>
                    <a:pt x="54610" y="298449"/>
                  </a:moveTo>
                  <a:lnTo>
                    <a:pt x="0" y="298449"/>
                  </a:lnTo>
                  <a:lnTo>
                    <a:pt x="0" y="300989"/>
                  </a:lnTo>
                  <a:lnTo>
                    <a:pt x="54610" y="300989"/>
                  </a:lnTo>
                  <a:lnTo>
                    <a:pt x="54610" y="298449"/>
                  </a:lnTo>
                  <a:close/>
                </a:path>
                <a:path w="54610" h="910589">
                  <a:moveTo>
                    <a:pt x="54610" y="300990"/>
                  </a:moveTo>
                  <a:lnTo>
                    <a:pt x="0" y="300990"/>
                  </a:lnTo>
                  <a:lnTo>
                    <a:pt x="0" y="307339"/>
                  </a:lnTo>
                  <a:lnTo>
                    <a:pt x="54610" y="307339"/>
                  </a:lnTo>
                  <a:lnTo>
                    <a:pt x="54610" y="300990"/>
                  </a:lnTo>
                  <a:close/>
                </a:path>
                <a:path w="54610" h="910589">
                  <a:moveTo>
                    <a:pt x="54610" y="307339"/>
                  </a:moveTo>
                  <a:lnTo>
                    <a:pt x="0" y="307339"/>
                  </a:lnTo>
                  <a:lnTo>
                    <a:pt x="0" y="311149"/>
                  </a:lnTo>
                  <a:lnTo>
                    <a:pt x="54610" y="311149"/>
                  </a:lnTo>
                  <a:lnTo>
                    <a:pt x="54610" y="307339"/>
                  </a:lnTo>
                  <a:close/>
                </a:path>
                <a:path w="54610" h="910589">
                  <a:moveTo>
                    <a:pt x="54610" y="311150"/>
                  </a:moveTo>
                  <a:lnTo>
                    <a:pt x="0" y="311150"/>
                  </a:lnTo>
                  <a:lnTo>
                    <a:pt x="0" y="313689"/>
                  </a:lnTo>
                  <a:lnTo>
                    <a:pt x="54610" y="313689"/>
                  </a:lnTo>
                  <a:lnTo>
                    <a:pt x="54610" y="311150"/>
                  </a:lnTo>
                  <a:close/>
                </a:path>
                <a:path w="54610" h="910589">
                  <a:moveTo>
                    <a:pt x="54610" y="313689"/>
                  </a:moveTo>
                  <a:lnTo>
                    <a:pt x="0" y="313689"/>
                  </a:lnTo>
                  <a:lnTo>
                    <a:pt x="0" y="317499"/>
                  </a:lnTo>
                  <a:lnTo>
                    <a:pt x="54610" y="317499"/>
                  </a:lnTo>
                  <a:lnTo>
                    <a:pt x="54610" y="313689"/>
                  </a:lnTo>
                  <a:close/>
                </a:path>
                <a:path w="54610" h="910589">
                  <a:moveTo>
                    <a:pt x="54610" y="317499"/>
                  </a:moveTo>
                  <a:lnTo>
                    <a:pt x="0" y="317499"/>
                  </a:lnTo>
                  <a:lnTo>
                    <a:pt x="0" y="320039"/>
                  </a:lnTo>
                  <a:lnTo>
                    <a:pt x="54610" y="320039"/>
                  </a:lnTo>
                  <a:lnTo>
                    <a:pt x="54610" y="317499"/>
                  </a:lnTo>
                  <a:close/>
                </a:path>
                <a:path w="54610" h="910589">
                  <a:moveTo>
                    <a:pt x="54610" y="320039"/>
                  </a:moveTo>
                  <a:lnTo>
                    <a:pt x="0" y="320039"/>
                  </a:lnTo>
                  <a:lnTo>
                    <a:pt x="0" y="332739"/>
                  </a:lnTo>
                  <a:lnTo>
                    <a:pt x="54610" y="332739"/>
                  </a:lnTo>
                  <a:lnTo>
                    <a:pt x="54610" y="320039"/>
                  </a:lnTo>
                  <a:close/>
                </a:path>
                <a:path w="54610" h="910589">
                  <a:moveTo>
                    <a:pt x="54610" y="332740"/>
                  </a:moveTo>
                  <a:lnTo>
                    <a:pt x="0" y="332740"/>
                  </a:lnTo>
                  <a:lnTo>
                    <a:pt x="0" y="342899"/>
                  </a:lnTo>
                  <a:lnTo>
                    <a:pt x="54610" y="342899"/>
                  </a:lnTo>
                  <a:lnTo>
                    <a:pt x="54610" y="332740"/>
                  </a:lnTo>
                  <a:close/>
                </a:path>
                <a:path w="54610" h="910589">
                  <a:moveTo>
                    <a:pt x="54610" y="342899"/>
                  </a:moveTo>
                  <a:lnTo>
                    <a:pt x="0" y="342899"/>
                  </a:lnTo>
                  <a:lnTo>
                    <a:pt x="0" y="345439"/>
                  </a:lnTo>
                  <a:lnTo>
                    <a:pt x="54610" y="345439"/>
                  </a:lnTo>
                  <a:lnTo>
                    <a:pt x="54610" y="342899"/>
                  </a:lnTo>
                  <a:close/>
                </a:path>
                <a:path w="54610" h="910589">
                  <a:moveTo>
                    <a:pt x="54610" y="345439"/>
                  </a:moveTo>
                  <a:lnTo>
                    <a:pt x="0" y="345439"/>
                  </a:lnTo>
                  <a:lnTo>
                    <a:pt x="0" y="355599"/>
                  </a:lnTo>
                  <a:lnTo>
                    <a:pt x="54610" y="355599"/>
                  </a:lnTo>
                  <a:lnTo>
                    <a:pt x="54610" y="345439"/>
                  </a:lnTo>
                  <a:close/>
                </a:path>
                <a:path w="54610" h="910589">
                  <a:moveTo>
                    <a:pt x="54610" y="355599"/>
                  </a:moveTo>
                  <a:lnTo>
                    <a:pt x="0" y="355599"/>
                  </a:lnTo>
                  <a:lnTo>
                    <a:pt x="0" y="368299"/>
                  </a:lnTo>
                  <a:lnTo>
                    <a:pt x="54610" y="368299"/>
                  </a:lnTo>
                  <a:lnTo>
                    <a:pt x="54610" y="355599"/>
                  </a:lnTo>
                  <a:close/>
                </a:path>
                <a:path w="54610" h="910589">
                  <a:moveTo>
                    <a:pt x="54610" y="368300"/>
                  </a:moveTo>
                  <a:lnTo>
                    <a:pt x="0" y="368300"/>
                  </a:lnTo>
                  <a:lnTo>
                    <a:pt x="0" y="370839"/>
                  </a:lnTo>
                  <a:lnTo>
                    <a:pt x="54610" y="370839"/>
                  </a:lnTo>
                  <a:lnTo>
                    <a:pt x="54610" y="368300"/>
                  </a:lnTo>
                  <a:close/>
                </a:path>
                <a:path w="54610" h="910589">
                  <a:moveTo>
                    <a:pt x="54610" y="370839"/>
                  </a:moveTo>
                  <a:lnTo>
                    <a:pt x="0" y="370839"/>
                  </a:lnTo>
                  <a:lnTo>
                    <a:pt x="0" y="377189"/>
                  </a:lnTo>
                  <a:lnTo>
                    <a:pt x="54610" y="377189"/>
                  </a:lnTo>
                  <a:lnTo>
                    <a:pt x="54610" y="370839"/>
                  </a:lnTo>
                  <a:close/>
                </a:path>
                <a:path w="54610" h="910589">
                  <a:moveTo>
                    <a:pt x="54610" y="377189"/>
                  </a:moveTo>
                  <a:lnTo>
                    <a:pt x="0" y="377189"/>
                  </a:lnTo>
                  <a:lnTo>
                    <a:pt x="0" y="383539"/>
                  </a:lnTo>
                  <a:lnTo>
                    <a:pt x="54610" y="383539"/>
                  </a:lnTo>
                  <a:lnTo>
                    <a:pt x="54610" y="377189"/>
                  </a:lnTo>
                  <a:close/>
                </a:path>
                <a:path w="54610" h="910589">
                  <a:moveTo>
                    <a:pt x="54610" y="383540"/>
                  </a:moveTo>
                  <a:lnTo>
                    <a:pt x="0" y="383540"/>
                  </a:lnTo>
                  <a:lnTo>
                    <a:pt x="0" y="387349"/>
                  </a:lnTo>
                  <a:lnTo>
                    <a:pt x="54610" y="387349"/>
                  </a:lnTo>
                  <a:lnTo>
                    <a:pt x="54610" y="383540"/>
                  </a:lnTo>
                  <a:close/>
                </a:path>
                <a:path w="54610" h="910589">
                  <a:moveTo>
                    <a:pt x="54610" y="387349"/>
                  </a:moveTo>
                  <a:lnTo>
                    <a:pt x="0" y="387349"/>
                  </a:lnTo>
                  <a:lnTo>
                    <a:pt x="0" y="396239"/>
                  </a:lnTo>
                  <a:lnTo>
                    <a:pt x="54610" y="396239"/>
                  </a:lnTo>
                  <a:lnTo>
                    <a:pt x="54610" y="387349"/>
                  </a:lnTo>
                  <a:close/>
                </a:path>
                <a:path w="54610" h="910589">
                  <a:moveTo>
                    <a:pt x="54610" y="396239"/>
                  </a:moveTo>
                  <a:lnTo>
                    <a:pt x="0" y="396239"/>
                  </a:lnTo>
                  <a:lnTo>
                    <a:pt x="0" y="400049"/>
                  </a:lnTo>
                  <a:lnTo>
                    <a:pt x="54610" y="400049"/>
                  </a:lnTo>
                  <a:lnTo>
                    <a:pt x="54610" y="396239"/>
                  </a:lnTo>
                  <a:close/>
                </a:path>
                <a:path w="54610" h="910589">
                  <a:moveTo>
                    <a:pt x="54610" y="400050"/>
                  </a:moveTo>
                  <a:lnTo>
                    <a:pt x="0" y="400050"/>
                  </a:lnTo>
                  <a:lnTo>
                    <a:pt x="0" y="402589"/>
                  </a:lnTo>
                  <a:lnTo>
                    <a:pt x="54610" y="402589"/>
                  </a:lnTo>
                  <a:lnTo>
                    <a:pt x="54610" y="400050"/>
                  </a:lnTo>
                  <a:close/>
                </a:path>
                <a:path w="54610" h="910589">
                  <a:moveTo>
                    <a:pt x="54610" y="402589"/>
                  </a:moveTo>
                  <a:lnTo>
                    <a:pt x="0" y="402589"/>
                  </a:lnTo>
                  <a:lnTo>
                    <a:pt x="0" y="406399"/>
                  </a:lnTo>
                  <a:lnTo>
                    <a:pt x="54610" y="406399"/>
                  </a:lnTo>
                  <a:lnTo>
                    <a:pt x="54610" y="402589"/>
                  </a:lnTo>
                  <a:close/>
                </a:path>
                <a:path w="54610" h="910589">
                  <a:moveTo>
                    <a:pt x="54610" y="406399"/>
                  </a:moveTo>
                  <a:lnTo>
                    <a:pt x="0" y="406399"/>
                  </a:lnTo>
                  <a:lnTo>
                    <a:pt x="0" y="408939"/>
                  </a:lnTo>
                  <a:lnTo>
                    <a:pt x="54610" y="408939"/>
                  </a:lnTo>
                  <a:lnTo>
                    <a:pt x="54610" y="406399"/>
                  </a:lnTo>
                  <a:close/>
                </a:path>
                <a:path w="54610" h="910589">
                  <a:moveTo>
                    <a:pt x="54610" y="408939"/>
                  </a:moveTo>
                  <a:lnTo>
                    <a:pt x="0" y="408939"/>
                  </a:lnTo>
                  <a:lnTo>
                    <a:pt x="0" y="415289"/>
                  </a:lnTo>
                  <a:lnTo>
                    <a:pt x="54610" y="415289"/>
                  </a:lnTo>
                  <a:lnTo>
                    <a:pt x="54610" y="408939"/>
                  </a:lnTo>
                  <a:close/>
                </a:path>
                <a:path w="54610" h="910589">
                  <a:moveTo>
                    <a:pt x="54610" y="415289"/>
                  </a:moveTo>
                  <a:lnTo>
                    <a:pt x="0" y="415289"/>
                  </a:lnTo>
                  <a:lnTo>
                    <a:pt x="0" y="419099"/>
                  </a:lnTo>
                  <a:lnTo>
                    <a:pt x="54610" y="419099"/>
                  </a:lnTo>
                  <a:lnTo>
                    <a:pt x="54610" y="415289"/>
                  </a:lnTo>
                  <a:close/>
                </a:path>
                <a:path w="54610" h="910589">
                  <a:moveTo>
                    <a:pt x="54610" y="419099"/>
                  </a:moveTo>
                  <a:lnTo>
                    <a:pt x="0" y="419099"/>
                  </a:lnTo>
                  <a:lnTo>
                    <a:pt x="0" y="421639"/>
                  </a:lnTo>
                  <a:lnTo>
                    <a:pt x="54610" y="421639"/>
                  </a:lnTo>
                  <a:lnTo>
                    <a:pt x="54610" y="419099"/>
                  </a:lnTo>
                  <a:close/>
                </a:path>
                <a:path w="54610" h="910589">
                  <a:moveTo>
                    <a:pt x="54610" y="421639"/>
                  </a:moveTo>
                  <a:lnTo>
                    <a:pt x="0" y="421639"/>
                  </a:lnTo>
                  <a:lnTo>
                    <a:pt x="0" y="427989"/>
                  </a:lnTo>
                  <a:lnTo>
                    <a:pt x="54610" y="427989"/>
                  </a:lnTo>
                  <a:lnTo>
                    <a:pt x="54610" y="421639"/>
                  </a:lnTo>
                  <a:close/>
                </a:path>
                <a:path w="54610" h="910589">
                  <a:moveTo>
                    <a:pt x="54610" y="427989"/>
                  </a:moveTo>
                  <a:lnTo>
                    <a:pt x="0" y="427989"/>
                  </a:lnTo>
                  <a:lnTo>
                    <a:pt x="0" y="431799"/>
                  </a:lnTo>
                  <a:lnTo>
                    <a:pt x="54610" y="431799"/>
                  </a:lnTo>
                  <a:lnTo>
                    <a:pt x="54610" y="427989"/>
                  </a:lnTo>
                  <a:close/>
                </a:path>
                <a:path w="54610" h="910589">
                  <a:moveTo>
                    <a:pt x="54610" y="431799"/>
                  </a:moveTo>
                  <a:lnTo>
                    <a:pt x="0" y="431799"/>
                  </a:lnTo>
                  <a:lnTo>
                    <a:pt x="0" y="434339"/>
                  </a:lnTo>
                  <a:lnTo>
                    <a:pt x="54610" y="434339"/>
                  </a:lnTo>
                  <a:lnTo>
                    <a:pt x="54610" y="431799"/>
                  </a:lnTo>
                  <a:close/>
                </a:path>
                <a:path w="54610" h="910589">
                  <a:moveTo>
                    <a:pt x="54610" y="434339"/>
                  </a:moveTo>
                  <a:lnTo>
                    <a:pt x="0" y="434339"/>
                  </a:lnTo>
                  <a:lnTo>
                    <a:pt x="0" y="440689"/>
                  </a:lnTo>
                  <a:lnTo>
                    <a:pt x="54610" y="440689"/>
                  </a:lnTo>
                  <a:lnTo>
                    <a:pt x="54610" y="434339"/>
                  </a:lnTo>
                  <a:close/>
                </a:path>
                <a:path w="54610" h="910589">
                  <a:moveTo>
                    <a:pt x="54610" y="440690"/>
                  </a:moveTo>
                  <a:lnTo>
                    <a:pt x="0" y="440690"/>
                  </a:lnTo>
                  <a:lnTo>
                    <a:pt x="0" y="444499"/>
                  </a:lnTo>
                  <a:lnTo>
                    <a:pt x="54610" y="444499"/>
                  </a:lnTo>
                  <a:lnTo>
                    <a:pt x="54610" y="440690"/>
                  </a:lnTo>
                  <a:close/>
                </a:path>
                <a:path w="54610" h="910589">
                  <a:moveTo>
                    <a:pt x="54610" y="444499"/>
                  </a:moveTo>
                  <a:lnTo>
                    <a:pt x="0" y="444499"/>
                  </a:lnTo>
                  <a:lnTo>
                    <a:pt x="0" y="450849"/>
                  </a:lnTo>
                  <a:lnTo>
                    <a:pt x="54610" y="450849"/>
                  </a:lnTo>
                  <a:lnTo>
                    <a:pt x="54610" y="444499"/>
                  </a:lnTo>
                  <a:close/>
                </a:path>
                <a:path w="54610" h="910589">
                  <a:moveTo>
                    <a:pt x="54610" y="450849"/>
                  </a:moveTo>
                  <a:lnTo>
                    <a:pt x="0" y="450849"/>
                  </a:lnTo>
                  <a:lnTo>
                    <a:pt x="0" y="453389"/>
                  </a:lnTo>
                  <a:lnTo>
                    <a:pt x="54610" y="453389"/>
                  </a:lnTo>
                  <a:lnTo>
                    <a:pt x="54610" y="450849"/>
                  </a:lnTo>
                  <a:close/>
                </a:path>
                <a:path w="54610" h="910589">
                  <a:moveTo>
                    <a:pt x="54610" y="453389"/>
                  </a:moveTo>
                  <a:lnTo>
                    <a:pt x="0" y="453389"/>
                  </a:lnTo>
                  <a:lnTo>
                    <a:pt x="0" y="457199"/>
                  </a:lnTo>
                  <a:lnTo>
                    <a:pt x="54610" y="457199"/>
                  </a:lnTo>
                  <a:lnTo>
                    <a:pt x="54610" y="453389"/>
                  </a:lnTo>
                  <a:close/>
                </a:path>
                <a:path w="54610" h="910589">
                  <a:moveTo>
                    <a:pt x="54610" y="457199"/>
                  </a:moveTo>
                  <a:lnTo>
                    <a:pt x="0" y="457199"/>
                  </a:lnTo>
                  <a:lnTo>
                    <a:pt x="0" y="463549"/>
                  </a:lnTo>
                  <a:lnTo>
                    <a:pt x="54610" y="463549"/>
                  </a:lnTo>
                  <a:lnTo>
                    <a:pt x="54610" y="457199"/>
                  </a:lnTo>
                  <a:close/>
                </a:path>
                <a:path w="54610" h="910589">
                  <a:moveTo>
                    <a:pt x="54610" y="463549"/>
                  </a:moveTo>
                  <a:lnTo>
                    <a:pt x="0" y="463549"/>
                  </a:lnTo>
                  <a:lnTo>
                    <a:pt x="0" y="466089"/>
                  </a:lnTo>
                  <a:lnTo>
                    <a:pt x="54610" y="466089"/>
                  </a:lnTo>
                  <a:lnTo>
                    <a:pt x="54610" y="463549"/>
                  </a:lnTo>
                  <a:close/>
                </a:path>
                <a:path w="54610" h="910589">
                  <a:moveTo>
                    <a:pt x="54610" y="466089"/>
                  </a:moveTo>
                  <a:lnTo>
                    <a:pt x="0" y="466089"/>
                  </a:lnTo>
                  <a:lnTo>
                    <a:pt x="0" y="469899"/>
                  </a:lnTo>
                  <a:lnTo>
                    <a:pt x="54610" y="469899"/>
                  </a:lnTo>
                  <a:lnTo>
                    <a:pt x="54610" y="466089"/>
                  </a:lnTo>
                  <a:close/>
                </a:path>
                <a:path w="54610" h="910589">
                  <a:moveTo>
                    <a:pt x="54610" y="469899"/>
                  </a:moveTo>
                  <a:lnTo>
                    <a:pt x="0" y="469899"/>
                  </a:lnTo>
                  <a:lnTo>
                    <a:pt x="0" y="472439"/>
                  </a:lnTo>
                  <a:lnTo>
                    <a:pt x="54610" y="472439"/>
                  </a:lnTo>
                  <a:lnTo>
                    <a:pt x="54610" y="469899"/>
                  </a:lnTo>
                  <a:close/>
                </a:path>
                <a:path w="54610" h="910589">
                  <a:moveTo>
                    <a:pt x="54610" y="472439"/>
                  </a:moveTo>
                  <a:lnTo>
                    <a:pt x="0" y="472439"/>
                  </a:lnTo>
                  <a:lnTo>
                    <a:pt x="0" y="476249"/>
                  </a:lnTo>
                  <a:lnTo>
                    <a:pt x="54610" y="476249"/>
                  </a:lnTo>
                  <a:lnTo>
                    <a:pt x="54610" y="472439"/>
                  </a:lnTo>
                  <a:close/>
                </a:path>
                <a:path w="54610" h="910589">
                  <a:moveTo>
                    <a:pt x="54610" y="476249"/>
                  </a:moveTo>
                  <a:lnTo>
                    <a:pt x="0" y="476249"/>
                  </a:lnTo>
                  <a:lnTo>
                    <a:pt x="0" y="478789"/>
                  </a:lnTo>
                  <a:lnTo>
                    <a:pt x="54610" y="478789"/>
                  </a:lnTo>
                  <a:lnTo>
                    <a:pt x="54610" y="476249"/>
                  </a:lnTo>
                  <a:close/>
                </a:path>
                <a:path w="54610" h="910589">
                  <a:moveTo>
                    <a:pt x="54610" y="478789"/>
                  </a:moveTo>
                  <a:lnTo>
                    <a:pt x="0" y="478789"/>
                  </a:lnTo>
                  <a:lnTo>
                    <a:pt x="0" y="482599"/>
                  </a:lnTo>
                  <a:lnTo>
                    <a:pt x="54610" y="482599"/>
                  </a:lnTo>
                  <a:lnTo>
                    <a:pt x="54610" y="478789"/>
                  </a:lnTo>
                  <a:close/>
                </a:path>
                <a:path w="54610" h="910589">
                  <a:moveTo>
                    <a:pt x="54610" y="482599"/>
                  </a:moveTo>
                  <a:lnTo>
                    <a:pt x="0" y="482599"/>
                  </a:lnTo>
                  <a:lnTo>
                    <a:pt x="0" y="491489"/>
                  </a:lnTo>
                  <a:lnTo>
                    <a:pt x="54610" y="491489"/>
                  </a:lnTo>
                  <a:lnTo>
                    <a:pt x="54610" y="482599"/>
                  </a:lnTo>
                  <a:close/>
                </a:path>
                <a:path w="54610" h="910589">
                  <a:moveTo>
                    <a:pt x="54610" y="491490"/>
                  </a:moveTo>
                  <a:lnTo>
                    <a:pt x="0" y="491490"/>
                  </a:lnTo>
                  <a:lnTo>
                    <a:pt x="0" y="495299"/>
                  </a:lnTo>
                  <a:lnTo>
                    <a:pt x="54610" y="495299"/>
                  </a:lnTo>
                  <a:lnTo>
                    <a:pt x="54610" y="491490"/>
                  </a:lnTo>
                  <a:close/>
                </a:path>
                <a:path w="54610" h="910589">
                  <a:moveTo>
                    <a:pt x="54610" y="495299"/>
                  </a:moveTo>
                  <a:lnTo>
                    <a:pt x="0" y="495299"/>
                  </a:lnTo>
                  <a:lnTo>
                    <a:pt x="0" y="497839"/>
                  </a:lnTo>
                  <a:lnTo>
                    <a:pt x="54610" y="497839"/>
                  </a:lnTo>
                  <a:lnTo>
                    <a:pt x="54610" y="495299"/>
                  </a:lnTo>
                  <a:close/>
                </a:path>
                <a:path w="54610" h="910589">
                  <a:moveTo>
                    <a:pt x="54610" y="497839"/>
                  </a:moveTo>
                  <a:lnTo>
                    <a:pt x="0" y="497839"/>
                  </a:lnTo>
                  <a:lnTo>
                    <a:pt x="0" y="501649"/>
                  </a:lnTo>
                  <a:lnTo>
                    <a:pt x="54610" y="501649"/>
                  </a:lnTo>
                  <a:lnTo>
                    <a:pt x="54610" y="497839"/>
                  </a:lnTo>
                  <a:close/>
                </a:path>
                <a:path w="54610" h="910589">
                  <a:moveTo>
                    <a:pt x="54610" y="501649"/>
                  </a:moveTo>
                  <a:lnTo>
                    <a:pt x="0" y="501649"/>
                  </a:lnTo>
                  <a:lnTo>
                    <a:pt x="0" y="504189"/>
                  </a:lnTo>
                  <a:lnTo>
                    <a:pt x="54610" y="504189"/>
                  </a:lnTo>
                  <a:lnTo>
                    <a:pt x="54610" y="501649"/>
                  </a:lnTo>
                  <a:close/>
                </a:path>
                <a:path w="54610" h="910589">
                  <a:moveTo>
                    <a:pt x="54610" y="904239"/>
                  </a:moveTo>
                  <a:lnTo>
                    <a:pt x="0" y="904239"/>
                  </a:lnTo>
                  <a:lnTo>
                    <a:pt x="0" y="910589"/>
                  </a:lnTo>
                  <a:lnTo>
                    <a:pt x="3810" y="910589"/>
                  </a:lnTo>
                  <a:lnTo>
                    <a:pt x="3810" y="909319"/>
                  </a:lnTo>
                  <a:lnTo>
                    <a:pt x="24130" y="909319"/>
                  </a:lnTo>
                  <a:lnTo>
                    <a:pt x="24130" y="908049"/>
                  </a:lnTo>
                  <a:lnTo>
                    <a:pt x="44449" y="908049"/>
                  </a:lnTo>
                  <a:lnTo>
                    <a:pt x="44449" y="905509"/>
                  </a:lnTo>
                  <a:lnTo>
                    <a:pt x="54610" y="905509"/>
                  </a:lnTo>
                  <a:lnTo>
                    <a:pt x="54610" y="904239"/>
                  </a:lnTo>
                  <a:close/>
                </a:path>
                <a:path w="54610" h="910589">
                  <a:moveTo>
                    <a:pt x="54610" y="897889"/>
                  </a:moveTo>
                  <a:lnTo>
                    <a:pt x="0" y="897889"/>
                  </a:lnTo>
                  <a:lnTo>
                    <a:pt x="0" y="902969"/>
                  </a:lnTo>
                  <a:lnTo>
                    <a:pt x="54610" y="902969"/>
                  </a:lnTo>
                  <a:lnTo>
                    <a:pt x="54610" y="897889"/>
                  </a:lnTo>
                  <a:close/>
                </a:path>
                <a:path w="54610" h="910589">
                  <a:moveTo>
                    <a:pt x="54610" y="891539"/>
                  </a:moveTo>
                  <a:lnTo>
                    <a:pt x="0" y="891539"/>
                  </a:lnTo>
                  <a:lnTo>
                    <a:pt x="0" y="896619"/>
                  </a:lnTo>
                  <a:lnTo>
                    <a:pt x="54610" y="896619"/>
                  </a:lnTo>
                  <a:lnTo>
                    <a:pt x="54610" y="891539"/>
                  </a:lnTo>
                  <a:close/>
                </a:path>
                <a:path w="54610" h="910589">
                  <a:moveTo>
                    <a:pt x="54610" y="885189"/>
                  </a:moveTo>
                  <a:lnTo>
                    <a:pt x="0" y="885189"/>
                  </a:lnTo>
                  <a:lnTo>
                    <a:pt x="0" y="890269"/>
                  </a:lnTo>
                  <a:lnTo>
                    <a:pt x="54610" y="890269"/>
                  </a:lnTo>
                  <a:lnTo>
                    <a:pt x="54610" y="885189"/>
                  </a:lnTo>
                  <a:close/>
                </a:path>
                <a:path w="54610" h="910589">
                  <a:moveTo>
                    <a:pt x="54610" y="878839"/>
                  </a:moveTo>
                  <a:lnTo>
                    <a:pt x="0" y="878839"/>
                  </a:lnTo>
                  <a:lnTo>
                    <a:pt x="0" y="883919"/>
                  </a:lnTo>
                  <a:lnTo>
                    <a:pt x="54610" y="883919"/>
                  </a:lnTo>
                  <a:lnTo>
                    <a:pt x="54610" y="878839"/>
                  </a:lnTo>
                  <a:close/>
                </a:path>
                <a:path w="54610" h="910589">
                  <a:moveTo>
                    <a:pt x="54610" y="872489"/>
                  </a:moveTo>
                  <a:lnTo>
                    <a:pt x="0" y="872489"/>
                  </a:lnTo>
                  <a:lnTo>
                    <a:pt x="0" y="877569"/>
                  </a:lnTo>
                  <a:lnTo>
                    <a:pt x="54610" y="877569"/>
                  </a:lnTo>
                  <a:lnTo>
                    <a:pt x="54610" y="872489"/>
                  </a:lnTo>
                  <a:close/>
                </a:path>
                <a:path w="54610" h="910589">
                  <a:moveTo>
                    <a:pt x="54610" y="866139"/>
                  </a:moveTo>
                  <a:lnTo>
                    <a:pt x="0" y="866139"/>
                  </a:lnTo>
                  <a:lnTo>
                    <a:pt x="0" y="871219"/>
                  </a:lnTo>
                  <a:lnTo>
                    <a:pt x="54610" y="871219"/>
                  </a:lnTo>
                  <a:lnTo>
                    <a:pt x="54610" y="866139"/>
                  </a:lnTo>
                  <a:close/>
                </a:path>
                <a:path w="54610" h="910589">
                  <a:moveTo>
                    <a:pt x="54610" y="859789"/>
                  </a:moveTo>
                  <a:lnTo>
                    <a:pt x="0" y="859789"/>
                  </a:lnTo>
                  <a:lnTo>
                    <a:pt x="0" y="864869"/>
                  </a:lnTo>
                  <a:lnTo>
                    <a:pt x="54610" y="864869"/>
                  </a:lnTo>
                  <a:lnTo>
                    <a:pt x="54610" y="859789"/>
                  </a:lnTo>
                  <a:close/>
                </a:path>
                <a:path w="54610" h="910589">
                  <a:moveTo>
                    <a:pt x="54610" y="853439"/>
                  </a:moveTo>
                  <a:lnTo>
                    <a:pt x="0" y="853439"/>
                  </a:lnTo>
                  <a:lnTo>
                    <a:pt x="0" y="858519"/>
                  </a:lnTo>
                  <a:lnTo>
                    <a:pt x="54610" y="858519"/>
                  </a:lnTo>
                  <a:lnTo>
                    <a:pt x="54610" y="853439"/>
                  </a:lnTo>
                  <a:close/>
                </a:path>
                <a:path w="54610" h="910589">
                  <a:moveTo>
                    <a:pt x="54610" y="847089"/>
                  </a:moveTo>
                  <a:lnTo>
                    <a:pt x="0" y="847089"/>
                  </a:lnTo>
                  <a:lnTo>
                    <a:pt x="0" y="852169"/>
                  </a:lnTo>
                  <a:lnTo>
                    <a:pt x="54610" y="852169"/>
                  </a:lnTo>
                  <a:lnTo>
                    <a:pt x="54610" y="847089"/>
                  </a:lnTo>
                  <a:close/>
                </a:path>
                <a:path w="54610" h="910589">
                  <a:moveTo>
                    <a:pt x="54610" y="840739"/>
                  </a:moveTo>
                  <a:lnTo>
                    <a:pt x="0" y="840739"/>
                  </a:lnTo>
                  <a:lnTo>
                    <a:pt x="0" y="845819"/>
                  </a:lnTo>
                  <a:lnTo>
                    <a:pt x="54610" y="845819"/>
                  </a:lnTo>
                  <a:lnTo>
                    <a:pt x="54610" y="840739"/>
                  </a:lnTo>
                  <a:close/>
                </a:path>
                <a:path w="54610" h="910589">
                  <a:moveTo>
                    <a:pt x="54610" y="834389"/>
                  </a:moveTo>
                  <a:lnTo>
                    <a:pt x="0" y="834389"/>
                  </a:lnTo>
                  <a:lnTo>
                    <a:pt x="0" y="839469"/>
                  </a:lnTo>
                  <a:lnTo>
                    <a:pt x="54610" y="839469"/>
                  </a:lnTo>
                  <a:lnTo>
                    <a:pt x="54610" y="834389"/>
                  </a:lnTo>
                  <a:close/>
                </a:path>
                <a:path w="54610" h="910589">
                  <a:moveTo>
                    <a:pt x="54610" y="828039"/>
                  </a:moveTo>
                  <a:lnTo>
                    <a:pt x="0" y="828039"/>
                  </a:lnTo>
                  <a:lnTo>
                    <a:pt x="0" y="833119"/>
                  </a:lnTo>
                  <a:lnTo>
                    <a:pt x="54610" y="833119"/>
                  </a:lnTo>
                  <a:lnTo>
                    <a:pt x="54610" y="828039"/>
                  </a:lnTo>
                  <a:close/>
                </a:path>
                <a:path w="54610" h="910589">
                  <a:moveTo>
                    <a:pt x="54610" y="821689"/>
                  </a:moveTo>
                  <a:lnTo>
                    <a:pt x="0" y="821689"/>
                  </a:lnTo>
                  <a:lnTo>
                    <a:pt x="0" y="826769"/>
                  </a:lnTo>
                  <a:lnTo>
                    <a:pt x="54610" y="826769"/>
                  </a:lnTo>
                  <a:lnTo>
                    <a:pt x="54610" y="821689"/>
                  </a:lnTo>
                  <a:close/>
                </a:path>
                <a:path w="54610" h="910589">
                  <a:moveTo>
                    <a:pt x="54610" y="815339"/>
                  </a:moveTo>
                  <a:lnTo>
                    <a:pt x="0" y="815339"/>
                  </a:lnTo>
                  <a:lnTo>
                    <a:pt x="0" y="820419"/>
                  </a:lnTo>
                  <a:lnTo>
                    <a:pt x="54610" y="820419"/>
                  </a:lnTo>
                  <a:lnTo>
                    <a:pt x="54610" y="815339"/>
                  </a:lnTo>
                  <a:close/>
                </a:path>
                <a:path w="54610" h="910589">
                  <a:moveTo>
                    <a:pt x="54610" y="808989"/>
                  </a:moveTo>
                  <a:lnTo>
                    <a:pt x="0" y="808989"/>
                  </a:lnTo>
                  <a:lnTo>
                    <a:pt x="0" y="814069"/>
                  </a:lnTo>
                  <a:lnTo>
                    <a:pt x="54610" y="814069"/>
                  </a:lnTo>
                  <a:lnTo>
                    <a:pt x="54610" y="808989"/>
                  </a:lnTo>
                  <a:close/>
                </a:path>
                <a:path w="54610" h="910589">
                  <a:moveTo>
                    <a:pt x="54610" y="802639"/>
                  </a:moveTo>
                  <a:lnTo>
                    <a:pt x="0" y="802639"/>
                  </a:lnTo>
                  <a:lnTo>
                    <a:pt x="0" y="807719"/>
                  </a:lnTo>
                  <a:lnTo>
                    <a:pt x="54610" y="807719"/>
                  </a:lnTo>
                  <a:lnTo>
                    <a:pt x="54610" y="802639"/>
                  </a:lnTo>
                  <a:close/>
                </a:path>
                <a:path w="54610" h="910589">
                  <a:moveTo>
                    <a:pt x="54610" y="796289"/>
                  </a:moveTo>
                  <a:lnTo>
                    <a:pt x="0" y="796289"/>
                  </a:lnTo>
                  <a:lnTo>
                    <a:pt x="0" y="801369"/>
                  </a:lnTo>
                  <a:lnTo>
                    <a:pt x="54610" y="801369"/>
                  </a:lnTo>
                  <a:lnTo>
                    <a:pt x="54610" y="796289"/>
                  </a:lnTo>
                  <a:close/>
                </a:path>
                <a:path w="54610" h="910589">
                  <a:moveTo>
                    <a:pt x="54610" y="789939"/>
                  </a:moveTo>
                  <a:lnTo>
                    <a:pt x="0" y="789939"/>
                  </a:lnTo>
                  <a:lnTo>
                    <a:pt x="0" y="795019"/>
                  </a:lnTo>
                  <a:lnTo>
                    <a:pt x="54610" y="795019"/>
                  </a:lnTo>
                  <a:lnTo>
                    <a:pt x="54610" y="789939"/>
                  </a:lnTo>
                  <a:close/>
                </a:path>
                <a:path w="54610" h="910589">
                  <a:moveTo>
                    <a:pt x="54610" y="783589"/>
                  </a:moveTo>
                  <a:lnTo>
                    <a:pt x="0" y="783589"/>
                  </a:lnTo>
                  <a:lnTo>
                    <a:pt x="0" y="788669"/>
                  </a:lnTo>
                  <a:lnTo>
                    <a:pt x="54610" y="788669"/>
                  </a:lnTo>
                  <a:lnTo>
                    <a:pt x="54610" y="783589"/>
                  </a:lnTo>
                  <a:close/>
                </a:path>
                <a:path w="54610" h="910589">
                  <a:moveTo>
                    <a:pt x="54610" y="777239"/>
                  </a:moveTo>
                  <a:lnTo>
                    <a:pt x="0" y="777239"/>
                  </a:lnTo>
                  <a:lnTo>
                    <a:pt x="0" y="782319"/>
                  </a:lnTo>
                  <a:lnTo>
                    <a:pt x="54610" y="782319"/>
                  </a:lnTo>
                  <a:lnTo>
                    <a:pt x="54610" y="777239"/>
                  </a:lnTo>
                  <a:close/>
                </a:path>
                <a:path w="54610" h="910589">
                  <a:moveTo>
                    <a:pt x="54610" y="770889"/>
                  </a:moveTo>
                  <a:lnTo>
                    <a:pt x="0" y="770889"/>
                  </a:lnTo>
                  <a:lnTo>
                    <a:pt x="0" y="775969"/>
                  </a:lnTo>
                  <a:lnTo>
                    <a:pt x="54610" y="775969"/>
                  </a:lnTo>
                  <a:lnTo>
                    <a:pt x="54610" y="770889"/>
                  </a:lnTo>
                  <a:close/>
                </a:path>
                <a:path w="54610" h="910589">
                  <a:moveTo>
                    <a:pt x="54610" y="764539"/>
                  </a:moveTo>
                  <a:lnTo>
                    <a:pt x="0" y="764539"/>
                  </a:lnTo>
                  <a:lnTo>
                    <a:pt x="0" y="769619"/>
                  </a:lnTo>
                  <a:lnTo>
                    <a:pt x="54610" y="769619"/>
                  </a:lnTo>
                  <a:lnTo>
                    <a:pt x="54610" y="764539"/>
                  </a:lnTo>
                  <a:close/>
                </a:path>
                <a:path w="54610" h="910589">
                  <a:moveTo>
                    <a:pt x="54610" y="758189"/>
                  </a:moveTo>
                  <a:lnTo>
                    <a:pt x="0" y="758189"/>
                  </a:lnTo>
                  <a:lnTo>
                    <a:pt x="0" y="763269"/>
                  </a:lnTo>
                  <a:lnTo>
                    <a:pt x="54610" y="763269"/>
                  </a:lnTo>
                  <a:lnTo>
                    <a:pt x="54610" y="758189"/>
                  </a:lnTo>
                  <a:close/>
                </a:path>
                <a:path w="54610" h="910589">
                  <a:moveTo>
                    <a:pt x="54610" y="751839"/>
                  </a:moveTo>
                  <a:lnTo>
                    <a:pt x="0" y="751839"/>
                  </a:lnTo>
                  <a:lnTo>
                    <a:pt x="0" y="756919"/>
                  </a:lnTo>
                  <a:lnTo>
                    <a:pt x="54610" y="756919"/>
                  </a:lnTo>
                  <a:lnTo>
                    <a:pt x="54610" y="751839"/>
                  </a:lnTo>
                  <a:close/>
                </a:path>
                <a:path w="54610" h="910589">
                  <a:moveTo>
                    <a:pt x="54610" y="745489"/>
                  </a:moveTo>
                  <a:lnTo>
                    <a:pt x="0" y="745489"/>
                  </a:lnTo>
                  <a:lnTo>
                    <a:pt x="0" y="750569"/>
                  </a:lnTo>
                  <a:lnTo>
                    <a:pt x="54610" y="750569"/>
                  </a:lnTo>
                  <a:lnTo>
                    <a:pt x="54610" y="745489"/>
                  </a:lnTo>
                  <a:close/>
                </a:path>
                <a:path w="54610" h="910589">
                  <a:moveTo>
                    <a:pt x="54610" y="739139"/>
                  </a:moveTo>
                  <a:lnTo>
                    <a:pt x="0" y="739139"/>
                  </a:lnTo>
                  <a:lnTo>
                    <a:pt x="0" y="744219"/>
                  </a:lnTo>
                  <a:lnTo>
                    <a:pt x="54610" y="744219"/>
                  </a:lnTo>
                  <a:lnTo>
                    <a:pt x="54610" y="739139"/>
                  </a:lnTo>
                  <a:close/>
                </a:path>
                <a:path w="54610" h="910589">
                  <a:moveTo>
                    <a:pt x="54610" y="732789"/>
                  </a:moveTo>
                  <a:lnTo>
                    <a:pt x="0" y="732789"/>
                  </a:lnTo>
                  <a:lnTo>
                    <a:pt x="0" y="737869"/>
                  </a:lnTo>
                  <a:lnTo>
                    <a:pt x="54610" y="737869"/>
                  </a:lnTo>
                  <a:lnTo>
                    <a:pt x="54610" y="732789"/>
                  </a:lnTo>
                  <a:close/>
                </a:path>
                <a:path w="54610" h="910589">
                  <a:moveTo>
                    <a:pt x="54610" y="726439"/>
                  </a:moveTo>
                  <a:lnTo>
                    <a:pt x="0" y="726439"/>
                  </a:lnTo>
                  <a:lnTo>
                    <a:pt x="0" y="731519"/>
                  </a:lnTo>
                  <a:lnTo>
                    <a:pt x="54610" y="731519"/>
                  </a:lnTo>
                  <a:lnTo>
                    <a:pt x="54610" y="726439"/>
                  </a:lnTo>
                  <a:close/>
                </a:path>
                <a:path w="54610" h="910589">
                  <a:moveTo>
                    <a:pt x="54610" y="720089"/>
                  </a:moveTo>
                  <a:lnTo>
                    <a:pt x="0" y="720089"/>
                  </a:lnTo>
                  <a:lnTo>
                    <a:pt x="0" y="725169"/>
                  </a:lnTo>
                  <a:lnTo>
                    <a:pt x="54610" y="725169"/>
                  </a:lnTo>
                  <a:lnTo>
                    <a:pt x="54610" y="720089"/>
                  </a:lnTo>
                  <a:close/>
                </a:path>
                <a:path w="54610" h="910589">
                  <a:moveTo>
                    <a:pt x="54610" y="713739"/>
                  </a:moveTo>
                  <a:lnTo>
                    <a:pt x="0" y="713739"/>
                  </a:lnTo>
                  <a:lnTo>
                    <a:pt x="0" y="718819"/>
                  </a:lnTo>
                  <a:lnTo>
                    <a:pt x="54610" y="718819"/>
                  </a:lnTo>
                  <a:lnTo>
                    <a:pt x="54610" y="713739"/>
                  </a:lnTo>
                  <a:close/>
                </a:path>
                <a:path w="54610" h="910589">
                  <a:moveTo>
                    <a:pt x="54610" y="707389"/>
                  </a:moveTo>
                  <a:lnTo>
                    <a:pt x="0" y="707389"/>
                  </a:lnTo>
                  <a:lnTo>
                    <a:pt x="0" y="712469"/>
                  </a:lnTo>
                  <a:lnTo>
                    <a:pt x="54610" y="712469"/>
                  </a:lnTo>
                  <a:lnTo>
                    <a:pt x="54610" y="707389"/>
                  </a:lnTo>
                  <a:close/>
                </a:path>
                <a:path w="54610" h="910589">
                  <a:moveTo>
                    <a:pt x="54610" y="701039"/>
                  </a:moveTo>
                  <a:lnTo>
                    <a:pt x="0" y="701039"/>
                  </a:lnTo>
                  <a:lnTo>
                    <a:pt x="0" y="706119"/>
                  </a:lnTo>
                  <a:lnTo>
                    <a:pt x="54610" y="706119"/>
                  </a:lnTo>
                  <a:lnTo>
                    <a:pt x="54610" y="701039"/>
                  </a:lnTo>
                  <a:close/>
                </a:path>
                <a:path w="54610" h="910589">
                  <a:moveTo>
                    <a:pt x="54610" y="694689"/>
                  </a:moveTo>
                  <a:lnTo>
                    <a:pt x="0" y="694689"/>
                  </a:lnTo>
                  <a:lnTo>
                    <a:pt x="0" y="699769"/>
                  </a:lnTo>
                  <a:lnTo>
                    <a:pt x="54610" y="699769"/>
                  </a:lnTo>
                  <a:lnTo>
                    <a:pt x="54610" y="694689"/>
                  </a:lnTo>
                  <a:close/>
                </a:path>
                <a:path w="54610" h="910589">
                  <a:moveTo>
                    <a:pt x="54610" y="688339"/>
                  </a:moveTo>
                  <a:lnTo>
                    <a:pt x="0" y="688339"/>
                  </a:lnTo>
                  <a:lnTo>
                    <a:pt x="0" y="693419"/>
                  </a:lnTo>
                  <a:lnTo>
                    <a:pt x="54610" y="693419"/>
                  </a:lnTo>
                  <a:lnTo>
                    <a:pt x="54610" y="688339"/>
                  </a:lnTo>
                  <a:close/>
                </a:path>
                <a:path w="54610" h="910589">
                  <a:moveTo>
                    <a:pt x="54610" y="681989"/>
                  </a:moveTo>
                  <a:lnTo>
                    <a:pt x="0" y="681989"/>
                  </a:lnTo>
                  <a:lnTo>
                    <a:pt x="0" y="687069"/>
                  </a:lnTo>
                  <a:lnTo>
                    <a:pt x="54610" y="687069"/>
                  </a:lnTo>
                  <a:lnTo>
                    <a:pt x="54610" y="681989"/>
                  </a:lnTo>
                  <a:close/>
                </a:path>
                <a:path w="54610" h="910589">
                  <a:moveTo>
                    <a:pt x="54610" y="675639"/>
                  </a:moveTo>
                  <a:lnTo>
                    <a:pt x="0" y="675639"/>
                  </a:lnTo>
                  <a:lnTo>
                    <a:pt x="0" y="680719"/>
                  </a:lnTo>
                  <a:lnTo>
                    <a:pt x="54610" y="680719"/>
                  </a:lnTo>
                  <a:lnTo>
                    <a:pt x="54610" y="675639"/>
                  </a:lnTo>
                  <a:close/>
                </a:path>
                <a:path w="54610" h="910589">
                  <a:moveTo>
                    <a:pt x="54610" y="669289"/>
                  </a:moveTo>
                  <a:lnTo>
                    <a:pt x="0" y="669289"/>
                  </a:lnTo>
                  <a:lnTo>
                    <a:pt x="0" y="674369"/>
                  </a:lnTo>
                  <a:lnTo>
                    <a:pt x="54610" y="674369"/>
                  </a:lnTo>
                  <a:lnTo>
                    <a:pt x="54610" y="669289"/>
                  </a:lnTo>
                  <a:close/>
                </a:path>
                <a:path w="54610" h="910589">
                  <a:moveTo>
                    <a:pt x="54610" y="662939"/>
                  </a:moveTo>
                  <a:lnTo>
                    <a:pt x="0" y="662939"/>
                  </a:lnTo>
                  <a:lnTo>
                    <a:pt x="0" y="668019"/>
                  </a:lnTo>
                  <a:lnTo>
                    <a:pt x="54610" y="668019"/>
                  </a:lnTo>
                  <a:lnTo>
                    <a:pt x="54610" y="662939"/>
                  </a:lnTo>
                  <a:close/>
                </a:path>
                <a:path w="54610" h="910589">
                  <a:moveTo>
                    <a:pt x="54610" y="656589"/>
                  </a:moveTo>
                  <a:lnTo>
                    <a:pt x="0" y="656589"/>
                  </a:lnTo>
                  <a:lnTo>
                    <a:pt x="0" y="661669"/>
                  </a:lnTo>
                  <a:lnTo>
                    <a:pt x="54610" y="661669"/>
                  </a:lnTo>
                  <a:lnTo>
                    <a:pt x="54610" y="656589"/>
                  </a:lnTo>
                  <a:close/>
                </a:path>
                <a:path w="54610" h="910589">
                  <a:moveTo>
                    <a:pt x="54610" y="650239"/>
                  </a:moveTo>
                  <a:lnTo>
                    <a:pt x="0" y="650239"/>
                  </a:lnTo>
                  <a:lnTo>
                    <a:pt x="0" y="655319"/>
                  </a:lnTo>
                  <a:lnTo>
                    <a:pt x="54610" y="655319"/>
                  </a:lnTo>
                  <a:lnTo>
                    <a:pt x="54610" y="650239"/>
                  </a:lnTo>
                  <a:close/>
                </a:path>
                <a:path w="54610" h="910589">
                  <a:moveTo>
                    <a:pt x="54610" y="643889"/>
                  </a:moveTo>
                  <a:lnTo>
                    <a:pt x="0" y="643889"/>
                  </a:lnTo>
                  <a:lnTo>
                    <a:pt x="0" y="648969"/>
                  </a:lnTo>
                  <a:lnTo>
                    <a:pt x="54610" y="648969"/>
                  </a:lnTo>
                  <a:lnTo>
                    <a:pt x="54610" y="643889"/>
                  </a:lnTo>
                  <a:close/>
                </a:path>
                <a:path w="54610" h="910589">
                  <a:moveTo>
                    <a:pt x="54610" y="637539"/>
                  </a:moveTo>
                  <a:lnTo>
                    <a:pt x="0" y="637539"/>
                  </a:lnTo>
                  <a:lnTo>
                    <a:pt x="0" y="642619"/>
                  </a:lnTo>
                  <a:lnTo>
                    <a:pt x="54610" y="642619"/>
                  </a:lnTo>
                  <a:lnTo>
                    <a:pt x="54610" y="637539"/>
                  </a:lnTo>
                  <a:close/>
                </a:path>
                <a:path w="54610" h="910589">
                  <a:moveTo>
                    <a:pt x="54610" y="631189"/>
                  </a:moveTo>
                  <a:lnTo>
                    <a:pt x="0" y="631189"/>
                  </a:lnTo>
                  <a:lnTo>
                    <a:pt x="0" y="636269"/>
                  </a:lnTo>
                  <a:lnTo>
                    <a:pt x="54610" y="636269"/>
                  </a:lnTo>
                  <a:lnTo>
                    <a:pt x="54610" y="631189"/>
                  </a:lnTo>
                  <a:close/>
                </a:path>
                <a:path w="54610" h="910589">
                  <a:moveTo>
                    <a:pt x="54610" y="624839"/>
                  </a:moveTo>
                  <a:lnTo>
                    <a:pt x="0" y="624839"/>
                  </a:lnTo>
                  <a:lnTo>
                    <a:pt x="0" y="629919"/>
                  </a:lnTo>
                  <a:lnTo>
                    <a:pt x="54610" y="629919"/>
                  </a:lnTo>
                  <a:lnTo>
                    <a:pt x="54610" y="624839"/>
                  </a:lnTo>
                  <a:close/>
                </a:path>
                <a:path w="54610" h="910589">
                  <a:moveTo>
                    <a:pt x="54610" y="618489"/>
                  </a:moveTo>
                  <a:lnTo>
                    <a:pt x="0" y="618489"/>
                  </a:lnTo>
                  <a:lnTo>
                    <a:pt x="0" y="623569"/>
                  </a:lnTo>
                  <a:lnTo>
                    <a:pt x="54610" y="623569"/>
                  </a:lnTo>
                  <a:lnTo>
                    <a:pt x="54610" y="618489"/>
                  </a:lnTo>
                  <a:close/>
                </a:path>
                <a:path w="54610" h="910589">
                  <a:moveTo>
                    <a:pt x="54610" y="612139"/>
                  </a:moveTo>
                  <a:lnTo>
                    <a:pt x="0" y="612139"/>
                  </a:lnTo>
                  <a:lnTo>
                    <a:pt x="0" y="617219"/>
                  </a:lnTo>
                  <a:lnTo>
                    <a:pt x="54610" y="617219"/>
                  </a:lnTo>
                  <a:lnTo>
                    <a:pt x="54610" y="612139"/>
                  </a:lnTo>
                  <a:close/>
                </a:path>
                <a:path w="54610" h="910589">
                  <a:moveTo>
                    <a:pt x="54610" y="605789"/>
                  </a:moveTo>
                  <a:lnTo>
                    <a:pt x="0" y="605789"/>
                  </a:lnTo>
                  <a:lnTo>
                    <a:pt x="0" y="610869"/>
                  </a:lnTo>
                  <a:lnTo>
                    <a:pt x="54610" y="610869"/>
                  </a:lnTo>
                  <a:lnTo>
                    <a:pt x="54610" y="605789"/>
                  </a:lnTo>
                  <a:close/>
                </a:path>
                <a:path w="54610" h="910589">
                  <a:moveTo>
                    <a:pt x="54610" y="599439"/>
                  </a:moveTo>
                  <a:lnTo>
                    <a:pt x="0" y="599439"/>
                  </a:lnTo>
                  <a:lnTo>
                    <a:pt x="0" y="604519"/>
                  </a:lnTo>
                  <a:lnTo>
                    <a:pt x="54610" y="604519"/>
                  </a:lnTo>
                  <a:lnTo>
                    <a:pt x="54610" y="599439"/>
                  </a:lnTo>
                  <a:close/>
                </a:path>
                <a:path w="54610" h="910589">
                  <a:moveTo>
                    <a:pt x="54610" y="593089"/>
                  </a:moveTo>
                  <a:lnTo>
                    <a:pt x="0" y="593089"/>
                  </a:lnTo>
                  <a:lnTo>
                    <a:pt x="0" y="598169"/>
                  </a:lnTo>
                  <a:lnTo>
                    <a:pt x="54610" y="598169"/>
                  </a:lnTo>
                  <a:lnTo>
                    <a:pt x="54610" y="593089"/>
                  </a:lnTo>
                  <a:close/>
                </a:path>
                <a:path w="54610" h="910589">
                  <a:moveTo>
                    <a:pt x="54610" y="586739"/>
                  </a:moveTo>
                  <a:lnTo>
                    <a:pt x="0" y="586739"/>
                  </a:lnTo>
                  <a:lnTo>
                    <a:pt x="0" y="591819"/>
                  </a:lnTo>
                  <a:lnTo>
                    <a:pt x="54610" y="591819"/>
                  </a:lnTo>
                  <a:lnTo>
                    <a:pt x="54610" y="586739"/>
                  </a:lnTo>
                  <a:close/>
                </a:path>
                <a:path w="54610" h="910589">
                  <a:moveTo>
                    <a:pt x="54610" y="580389"/>
                  </a:moveTo>
                  <a:lnTo>
                    <a:pt x="0" y="580389"/>
                  </a:lnTo>
                  <a:lnTo>
                    <a:pt x="0" y="585469"/>
                  </a:lnTo>
                  <a:lnTo>
                    <a:pt x="54610" y="585469"/>
                  </a:lnTo>
                  <a:lnTo>
                    <a:pt x="54610" y="580389"/>
                  </a:lnTo>
                  <a:close/>
                </a:path>
                <a:path w="54610" h="910589">
                  <a:moveTo>
                    <a:pt x="54610" y="574039"/>
                  </a:moveTo>
                  <a:lnTo>
                    <a:pt x="0" y="574039"/>
                  </a:lnTo>
                  <a:lnTo>
                    <a:pt x="0" y="579119"/>
                  </a:lnTo>
                  <a:lnTo>
                    <a:pt x="54610" y="579119"/>
                  </a:lnTo>
                  <a:lnTo>
                    <a:pt x="54610" y="574039"/>
                  </a:lnTo>
                  <a:close/>
                </a:path>
                <a:path w="54610" h="910589">
                  <a:moveTo>
                    <a:pt x="54610" y="567689"/>
                  </a:moveTo>
                  <a:lnTo>
                    <a:pt x="0" y="567689"/>
                  </a:lnTo>
                  <a:lnTo>
                    <a:pt x="0" y="572769"/>
                  </a:lnTo>
                  <a:lnTo>
                    <a:pt x="54610" y="572769"/>
                  </a:lnTo>
                  <a:lnTo>
                    <a:pt x="54610" y="567689"/>
                  </a:lnTo>
                  <a:close/>
                </a:path>
                <a:path w="54610" h="910589">
                  <a:moveTo>
                    <a:pt x="54610" y="561339"/>
                  </a:moveTo>
                  <a:lnTo>
                    <a:pt x="0" y="561339"/>
                  </a:lnTo>
                  <a:lnTo>
                    <a:pt x="0" y="566419"/>
                  </a:lnTo>
                  <a:lnTo>
                    <a:pt x="54610" y="566419"/>
                  </a:lnTo>
                  <a:lnTo>
                    <a:pt x="54610" y="561339"/>
                  </a:lnTo>
                  <a:close/>
                </a:path>
                <a:path w="54610" h="910589">
                  <a:moveTo>
                    <a:pt x="54610" y="554989"/>
                  </a:moveTo>
                  <a:lnTo>
                    <a:pt x="0" y="554989"/>
                  </a:lnTo>
                  <a:lnTo>
                    <a:pt x="0" y="560069"/>
                  </a:lnTo>
                  <a:lnTo>
                    <a:pt x="54610" y="560069"/>
                  </a:lnTo>
                  <a:lnTo>
                    <a:pt x="54610" y="554989"/>
                  </a:lnTo>
                  <a:close/>
                </a:path>
                <a:path w="54610" h="910589">
                  <a:moveTo>
                    <a:pt x="54610" y="548639"/>
                  </a:moveTo>
                  <a:lnTo>
                    <a:pt x="0" y="548639"/>
                  </a:lnTo>
                  <a:lnTo>
                    <a:pt x="0" y="553719"/>
                  </a:lnTo>
                  <a:lnTo>
                    <a:pt x="54610" y="553719"/>
                  </a:lnTo>
                  <a:lnTo>
                    <a:pt x="54610" y="548639"/>
                  </a:lnTo>
                  <a:close/>
                </a:path>
                <a:path w="54610" h="910589">
                  <a:moveTo>
                    <a:pt x="54610" y="542289"/>
                  </a:moveTo>
                  <a:lnTo>
                    <a:pt x="0" y="542289"/>
                  </a:lnTo>
                  <a:lnTo>
                    <a:pt x="0" y="547369"/>
                  </a:lnTo>
                  <a:lnTo>
                    <a:pt x="54610" y="547369"/>
                  </a:lnTo>
                  <a:lnTo>
                    <a:pt x="54610" y="542289"/>
                  </a:lnTo>
                  <a:close/>
                </a:path>
                <a:path w="54610" h="910589">
                  <a:moveTo>
                    <a:pt x="54610" y="535939"/>
                  </a:moveTo>
                  <a:lnTo>
                    <a:pt x="0" y="535939"/>
                  </a:lnTo>
                  <a:lnTo>
                    <a:pt x="0" y="541019"/>
                  </a:lnTo>
                  <a:lnTo>
                    <a:pt x="54610" y="541019"/>
                  </a:lnTo>
                  <a:lnTo>
                    <a:pt x="54610" y="535939"/>
                  </a:lnTo>
                  <a:close/>
                </a:path>
                <a:path w="54610" h="910589">
                  <a:moveTo>
                    <a:pt x="54610" y="529589"/>
                  </a:moveTo>
                  <a:lnTo>
                    <a:pt x="0" y="529589"/>
                  </a:lnTo>
                  <a:lnTo>
                    <a:pt x="0" y="534669"/>
                  </a:lnTo>
                  <a:lnTo>
                    <a:pt x="54610" y="534669"/>
                  </a:lnTo>
                  <a:lnTo>
                    <a:pt x="54610" y="529589"/>
                  </a:lnTo>
                  <a:close/>
                </a:path>
                <a:path w="54610" h="910589">
                  <a:moveTo>
                    <a:pt x="54610" y="523239"/>
                  </a:moveTo>
                  <a:lnTo>
                    <a:pt x="0" y="523239"/>
                  </a:lnTo>
                  <a:lnTo>
                    <a:pt x="0" y="528319"/>
                  </a:lnTo>
                  <a:lnTo>
                    <a:pt x="54610" y="528319"/>
                  </a:lnTo>
                  <a:lnTo>
                    <a:pt x="54610" y="523239"/>
                  </a:lnTo>
                  <a:close/>
                </a:path>
                <a:path w="54610" h="910589">
                  <a:moveTo>
                    <a:pt x="54610" y="516889"/>
                  </a:moveTo>
                  <a:lnTo>
                    <a:pt x="0" y="516889"/>
                  </a:lnTo>
                  <a:lnTo>
                    <a:pt x="0" y="521969"/>
                  </a:lnTo>
                  <a:lnTo>
                    <a:pt x="54610" y="521969"/>
                  </a:lnTo>
                  <a:lnTo>
                    <a:pt x="54610" y="516889"/>
                  </a:lnTo>
                  <a:close/>
                </a:path>
                <a:path w="54610" h="910589">
                  <a:moveTo>
                    <a:pt x="54610" y="510539"/>
                  </a:moveTo>
                  <a:lnTo>
                    <a:pt x="0" y="510539"/>
                  </a:lnTo>
                  <a:lnTo>
                    <a:pt x="0" y="515619"/>
                  </a:lnTo>
                  <a:lnTo>
                    <a:pt x="54610" y="515619"/>
                  </a:lnTo>
                  <a:lnTo>
                    <a:pt x="54610" y="510539"/>
                  </a:lnTo>
                  <a:close/>
                </a:path>
                <a:path w="54610" h="910589">
                  <a:moveTo>
                    <a:pt x="54610" y="505459"/>
                  </a:moveTo>
                  <a:lnTo>
                    <a:pt x="0" y="505459"/>
                  </a:lnTo>
                  <a:lnTo>
                    <a:pt x="0" y="509269"/>
                  </a:lnTo>
                  <a:lnTo>
                    <a:pt x="54610" y="509269"/>
                  </a:lnTo>
                  <a:lnTo>
                    <a:pt x="54610" y="505459"/>
                  </a:lnTo>
                  <a:close/>
                </a:path>
              </a:pathLst>
            </a:custGeom>
            <a:solidFill>
              <a:srgbClr val="2C872C"/>
            </a:solidFill>
          </p:spPr>
          <p:txBody>
            <a:bodyPr wrap="square" lIns="0" tIns="0" rIns="0" bIns="0" rtlCol="0"/>
            <a:lstStyle/>
            <a:p>
              <a:endParaRPr/>
            </a:p>
          </p:txBody>
        </p:sp>
        <p:sp>
          <p:nvSpPr>
            <p:cNvPr id="966" name="object 966"/>
            <p:cNvSpPr/>
            <p:nvPr/>
          </p:nvSpPr>
          <p:spPr>
            <a:xfrm>
              <a:off x="5313679" y="5539739"/>
              <a:ext cx="55880" cy="910590"/>
            </a:xfrm>
            <a:custGeom>
              <a:avLst/>
              <a:gdLst/>
              <a:ahLst/>
              <a:cxnLst/>
              <a:rect l="l" t="t" r="r" b="b"/>
              <a:pathLst>
                <a:path w="55879" h="910589">
                  <a:moveTo>
                    <a:pt x="55880" y="0"/>
                  </a:moveTo>
                  <a:lnTo>
                    <a:pt x="17780" y="0"/>
                  </a:lnTo>
                  <a:lnTo>
                    <a:pt x="17780" y="1270"/>
                  </a:lnTo>
                  <a:lnTo>
                    <a:pt x="55880" y="1270"/>
                  </a:lnTo>
                  <a:lnTo>
                    <a:pt x="55880" y="0"/>
                  </a:lnTo>
                  <a:close/>
                </a:path>
                <a:path w="55879" h="910589">
                  <a:moveTo>
                    <a:pt x="55880" y="1270"/>
                  </a:moveTo>
                  <a:lnTo>
                    <a:pt x="0" y="1270"/>
                  </a:lnTo>
                  <a:lnTo>
                    <a:pt x="0" y="5080"/>
                  </a:lnTo>
                  <a:lnTo>
                    <a:pt x="55880" y="5080"/>
                  </a:lnTo>
                  <a:lnTo>
                    <a:pt x="55880" y="1270"/>
                  </a:lnTo>
                  <a:close/>
                </a:path>
                <a:path w="55879" h="910589">
                  <a:moveTo>
                    <a:pt x="55880" y="5080"/>
                  </a:moveTo>
                  <a:lnTo>
                    <a:pt x="0" y="5080"/>
                  </a:lnTo>
                  <a:lnTo>
                    <a:pt x="0" y="17780"/>
                  </a:lnTo>
                  <a:lnTo>
                    <a:pt x="55880" y="17780"/>
                  </a:lnTo>
                  <a:lnTo>
                    <a:pt x="55880" y="5080"/>
                  </a:lnTo>
                  <a:close/>
                </a:path>
                <a:path w="55879" h="910589">
                  <a:moveTo>
                    <a:pt x="55880" y="17780"/>
                  </a:moveTo>
                  <a:lnTo>
                    <a:pt x="0" y="17780"/>
                  </a:lnTo>
                  <a:lnTo>
                    <a:pt x="0" y="20320"/>
                  </a:lnTo>
                  <a:lnTo>
                    <a:pt x="55880" y="20320"/>
                  </a:lnTo>
                  <a:lnTo>
                    <a:pt x="55880" y="17780"/>
                  </a:lnTo>
                  <a:close/>
                </a:path>
                <a:path w="55879" h="910589">
                  <a:moveTo>
                    <a:pt x="55880" y="20320"/>
                  </a:moveTo>
                  <a:lnTo>
                    <a:pt x="0" y="20320"/>
                  </a:lnTo>
                  <a:lnTo>
                    <a:pt x="0" y="24130"/>
                  </a:lnTo>
                  <a:lnTo>
                    <a:pt x="55880" y="24130"/>
                  </a:lnTo>
                  <a:lnTo>
                    <a:pt x="55880" y="20320"/>
                  </a:lnTo>
                  <a:close/>
                </a:path>
                <a:path w="55879" h="910589">
                  <a:moveTo>
                    <a:pt x="55880" y="24130"/>
                  </a:moveTo>
                  <a:lnTo>
                    <a:pt x="0" y="24130"/>
                  </a:lnTo>
                  <a:lnTo>
                    <a:pt x="0" y="30480"/>
                  </a:lnTo>
                  <a:lnTo>
                    <a:pt x="55880" y="30480"/>
                  </a:lnTo>
                  <a:lnTo>
                    <a:pt x="55880" y="24130"/>
                  </a:lnTo>
                  <a:close/>
                </a:path>
                <a:path w="55879" h="910589">
                  <a:moveTo>
                    <a:pt x="55880" y="30480"/>
                  </a:moveTo>
                  <a:lnTo>
                    <a:pt x="0" y="30480"/>
                  </a:lnTo>
                  <a:lnTo>
                    <a:pt x="0" y="33020"/>
                  </a:lnTo>
                  <a:lnTo>
                    <a:pt x="55880" y="33020"/>
                  </a:lnTo>
                  <a:lnTo>
                    <a:pt x="55880" y="30480"/>
                  </a:lnTo>
                  <a:close/>
                </a:path>
                <a:path w="55879" h="910589">
                  <a:moveTo>
                    <a:pt x="55880" y="33020"/>
                  </a:moveTo>
                  <a:lnTo>
                    <a:pt x="0" y="33020"/>
                  </a:lnTo>
                  <a:lnTo>
                    <a:pt x="0" y="49530"/>
                  </a:lnTo>
                  <a:lnTo>
                    <a:pt x="55880" y="49530"/>
                  </a:lnTo>
                  <a:lnTo>
                    <a:pt x="55880" y="33020"/>
                  </a:lnTo>
                  <a:close/>
                </a:path>
                <a:path w="55879" h="910589">
                  <a:moveTo>
                    <a:pt x="55880" y="49530"/>
                  </a:moveTo>
                  <a:lnTo>
                    <a:pt x="0" y="49530"/>
                  </a:lnTo>
                  <a:lnTo>
                    <a:pt x="0" y="52070"/>
                  </a:lnTo>
                  <a:lnTo>
                    <a:pt x="55880" y="52070"/>
                  </a:lnTo>
                  <a:lnTo>
                    <a:pt x="55880" y="49530"/>
                  </a:lnTo>
                  <a:close/>
                </a:path>
                <a:path w="55879" h="910589">
                  <a:moveTo>
                    <a:pt x="55880" y="52070"/>
                  </a:moveTo>
                  <a:lnTo>
                    <a:pt x="0" y="52070"/>
                  </a:lnTo>
                  <a:lnTo>
                    <a:pt x="0" y="55880"/>
                  </a:lnTo>
                  <a:lnTo>
                    <a:pt x="55880" y="55880"/>
                  </a:lnTo>
                  <a:lnTo>
                    <a:pt x="55880" y="52070"/>
                  </a:lnTo>
                  <a:close/>
                </a:path>
                <a:path w="55879" h="910589">
                  <a:moveTo>
                    <a:pt x="55880" y="55880"/>
                  </a:moveTo>
                  <a:lnTo>
                    <a:pt x="0" y="55880"/>
                  </a:lnTo>
                  <a:lnTo>
                    <a:pt x="0" y="58420"/>
                  </a:lnTo>
                  <a:lnTo>
                    <a:pt x="55880" y="58420"/>
                  </a:lnTo>
                  <a:lnTo>
                    <a:pt x="55880" y="55880"/>
                  </a:lnTo>
                  <a:close/>
                </a:path>
                <a:path w="55879" h="910589">
                  <a:moveTo>
                    <a:pt x="55880" y="58420"/>
                  </a:moveTo>
                  <a:lnTo>
                    <a:pt x="0" y="58420"/>
                  </a:lnTo>
                  <a:lnTo>
                    <a:pt x="0" y="62230"/>
                  </a:lnTo>
                  <a:lnTo>
                    <a:pt x="55880" y="62230"/>
                  </a:lnTo>
                  <a:lnTo>
                    <a:pt x="55880" y="58420"/>
                  </a:lnTo>
                  <a:close/>
                </a:path>
                <a:path w="55879" h="910589">
                  <a:moveTo>
                    <a:pt x="55880" y="62230"/>
                  </a:moveTo>
                  <a:lnTo>
                    <a:pt x="0" y="62230"/>
                  </a:lnTo>
                  <a:lnTo>
                    <a:pt x="0" y="68580"/>
                  </a:lnTo>
                  <a:lnTo>
                    <a:pt x="55880" y="68580"/>
                  </a:lnTo>
                  <a:lnTo>
                    <a:pt x="55880" y="62230"/>
                  </a:lnTo>
                  <a:close/>
                </a:path>
                <a:path w="55879" h="910589">
                  <a:moveTo>
                    <a:pt x="55880" y="68580"/>
                  </a:moveTo>
                  <a:lnTo>
                    <a:pt x="0" y="68580"/>
                  </a:lnTo>
                  <a:lnTo>
                    <a:pt x="0" y="74930"/>
                  </a:lnTo>
                  <a:lnTo>
                    <a:pt x="55880" y="74930"/>
                  </a:lnTo>
                  <a:lnTo>
                    <a:pt x="55880" y="68580"/>
                  </a:lnTo>
                  <a:close/>
                </a:path>
                <a:path w="55879" h="910589">
                  <a:moveTo>
                    <a:pt x="55880" y="74930"/>
                  </a:moveTo>
                  <a:lnTo>
                    <a:pt x="0" y="74930"/>
                  </a:lnTo>
                  <a:lnTo>
                    <a:pt x="0" y="77470"/>
                  </a:lnTo>
                  <a:lnTo>
                    <a:pt x="55880" y="77470"/>
                  </a:lnTo>
                  <a:lnTo>
                    <a:pt x="55880" y="74930"/>
                  </a:lnTo>
                  <a:close/>
                </a:path>
                <a:path w="55879" h="910589">
                  <a:moveTo>
                    <a:pt x="55880" y="77470"/>
                  </a:moveTo>
                  <a:lnTo>
                    <a:pt x="0" y="77470"/>
                  </a:lnTo>
                  <a:lnTo>
                    <a:pt x="0" y="81280"/>
                  </a:lnTo>
                  <a:lnTo>
                    <a:pt x="55880" y="81280"/>
                  </a:lnTo>
                  <a:lnTo>
                    <a:pt x="55880" y="77470"/>
                  </a:lnTo>
                  <a:close/>
                </a:path>
                <a:path w="55879" h="910589">
                  <a:moveTo>
                    <a:pt x="55880" y="81280"/>
                  </a:moveTo>
                  <a:lnTo>
                    <a:pt x="0" y="81280"/>
                  </a:lnTo>
                  <a:lnTo>
                    <a:pt x="0" y="87630"/>
                  </a:lnTo>
                  <a:lnTo>
                    <a:pt x="55880" y="87630"/>
                  </a:lnTo>
                  <a:lnTo>
                    <a:pt x="55880" y="81280"/>
                  </a:lnTo>
                  <a:close/>
                </a:path>
                <a:path w="55879" h="910589">
                  <a:moveTo>
                    <a:pt x="55880" y="87630"/>
                  </a:moveTo>
                  <a:lnTo>
                    <a:pt x="0" y="87630"/>
                  </a:lnTo>
                  <a:lnTo>
                    <a:pt x="0" y="93980"/>
                  </a:lnTo>
                  <a:lnTo>
                    <a:pt x="55880" y="93980"/>
                  </a:lnTo>
                  <a:lnTo>
                    <a:pt x="55880" y="87630"/>
                  </a:lnTo>
                  <a:close/>
                </a:path>
                <a:path w="55879" h="910589">
                  <a:moveTo>
                    <a:pt x="55880" y="93980"/>
                  </a:moveTo>
                  <a:lnTo>
                    <a:pt x="0" y="93980"/>
                  </a:lnTo>
                  <a:lnTo>
                    <a:pt x="0" y="96520"/>
                  </a:lnTo>
                  <a:lnTo>
                    <a:pt x="55880" y="96520"/>
                  </a:lnTo>
                  <a:lnTo>
                    <a:pt x="55880" y="93980"/>
                  </a:lnTo>
                  <a:close/>
                </a:path>
                <a:path w="55879" h="910589">
                  <a:moveTo>
                    <a:pt x="55880" y="96520"/>
                  </a:moveTo>
                  <a:lnTo>
                    <a:pt x="0" y="96520"/>
                  </a:lnTo>
                  <a:lnTo>
                    <a:pt x="0" y="102870"/>
                  </a:lnTo>
                  <a:lnTo>
                    <a:pt x="55880" y="102870"/>
                  </a:lnTo>
                  <a:lnTo>
                    <a:pt x="55880" y="96520"/>
                  </a:lnTo>
                  <a:close/>
                </a:path>
                <a:path w="55879" h="910589">
                  <a:moveTo>
                    <a:pt x="55880" y="102870"/>
                  </a:moveTo>
                  <a:lnTo>
                    <a:pt x="0" y="102870"/>
                  </a:lnTo>
                  <a:lnTo>
                    <a:pt x="0" y="113030"/>
                  </a:lnTo>
                  <a:lnTo>
                    <a:pt x="55880" y="113030"/>
                  </a:lnTo>
                  <a:lnTo>
                    <a:pt x="55880" y="102870"/>
                  </a:lnTo>
                  <a:close/>
                </a:path>
                <a:path w="55879" h="910589">
                  <a:moveTo>
                    <a:pt x="55880" y="113030"/>
                  </a:moveTo>
                  <a:lnTo>
                    <a:pt x="0" y="113030"/>
                  </a:lnTo>
                  <a:lnTo>
                    <a:pt x="0" y="115570"/>
                  </a:lnTo>
                  <a:lnTo>
                    <a:pt x="55880" y="115570"/>
                  </a:lnTo>
                  <a:lnTo>
                    <a:pt x="55880" y="113030"/>
                  </a:lnTo>
                  <a:close/>
                </a:path>
                <a:path w="55879" h="910589">
                  <a:moveTo>
                    <a:pt x="55880" y="115570"/>
                  </a:moveTo>
                  <a:lnTo>
                    <a:pt x="0" y="115570"/>
                  </a:lnTo>
                  <a:lnTo>
                    <a:pt x="0" y="119380"/>
                  </a:lnTo>
                  <a:lnTo>
                    <a:pt x="55880" y="119380"/>
                  </a:lnTo>
                  <a:lnTo>
                    <a:pt x="55880" y="115570"/>
                  </a:lnTo>
                  <a:close/>
                </a:path>
                <a:path w="55879" h="910589">
                  <a:moveTo>
                    <a:pt x="55880" y="119380"/>
                  </a:moveTo>
                  <a:lnTo>
                    <a:pt x="0" y="119380"/>
                  </a:lnTo>
                  <a:lnTo>
                    <a:pt x="0" y="128270"/>
                  </a:lnTo>
                  <a:lnTo>
                    <a:pt x="55880" y="128270"/>
                  </a:lnTo>
                  <a:lnTo>
                    <a:pt x="55880" y="119380"/>
                  </a:lnTo>
                  <a:close/>
                </a:path>
                <a:path w="55879" h="910589">
                  <a:moveTo>
                    <a:pt x="55880" y="128270"/>
                  </a:moveTo>
                  <a:lnTo>
                    <a:pt x="0" y="128270"/>
                  </a:lnTo>
                  <a:lnTo>
                    <a:pt x="0" y="132080"/>
                  </a:lnTo>
                  <a:lnTo>
                    <a:pt x="55880" y="132080"/>
                  </a:lnTo>
                  <a:lnTo>
                    <a:pt x="55880" y="128270"/>
                  </a:lnTo>
                  <a:close/>
                </a:path>
                <a:path w="55879" h="910589">
                  <a:moveTo>
                    <a:pt x="55880" y="132080"/>
                  </a:moveTo>
                  <a:lnTo>
                    <a:pt x="0" y="132080"/>
                  </a:lnTo>
                  <a:lnTo>
                    <a:pt x="0" y="134620"/>
                  </a:lnTo>
                  <a:lnTo>
                    <a:pt x="55880" y="134620"/>
                  </a:lnTo>
                  <a:lnTo>
                    <a:pt x="55880" y="132080"/>
                  </a:lnTo>
                  <a:close/>
                </a:path>
                <a:path w="55879" h="910589">
                  <a:moveTo>
                    <a:pt x="55880" y="134620"/>
                  </a:moveTo>
                  <a:lnTo>
                    <a:pt x="0" y="134620"/>
                  </a:lnTo>
                  <a:lnTo>
                    <a:pt x="0" y="144780"/>
                  </a:lnTo>
                  <a:lnTo>
                    <a:pt x="55880" y="144780"/>
                  </a:lnTo>
                  <a:lnTo>
                    <a:pt x="55880" y="134620"/>
                  </a:lnTo>
                  <a:close/>
                </a:path>
                <a:path w="55879" h="910589">
                  <a:moveTo>
                    <a:pt x="55880" y="144780"/>
                  </a:moveTo>
                  <a:lnTo>
                    <a:pt x="0" y="144780"/>
                  </a:lnTo>
                  <a:lnTo>
                    <a:pt x="0" y="147320"/>
                  </a:lnTo>
                  <a:lnTo>
                    <a:pt x="55880" y="147320"/>
                  </a:lnTo>
                  <a:lnTo>
                    <a:pt x="55880" y="144780"/>
                  </a:lnTo>
                  <a:close/>
                </a:path>
                <a:path w="55879" h="910589">
                  <a:moveTo>
                    <a:pt x="55880" y="147320"/>
                  </a:moveTo>
                  <a:lnTo>
                    <a:pt x="0" y="147320"/>
                  </a:lnTo>
                  <a:lnTo>
                    <a:pt x="0" y="151130"/>
                  </a:lnTo>
                  <a:lnTo>
                    <a:pt x="55880" y="151130"/>
                  </a:lnTo>
                  <a:lnTo>
                    <a:pt x="55880" y="147320"/>
                  </a:lnTo>
                  <a:close/>
                </a:path>
                <a:path w="55879" h="910589">
                  <a:moveTo>
                    <a:pt x="55880" y="151130"/>
                  </a:moveTo>
                  <a:lnTo>
                    <a:pt x="0" y="151130"/>
                  </a:lnTo>
                  <a:lnTo>
                    <a:pt x="0" y="153670"/>
                  </a:lnTo>
                  <a:lnTo>
                    <a:pt x="55880" y="153670"/>
                  </a:lnTo>
                  <a:lnTo>
                    <a:pt x="55880" y="151130"/>
                  </a:lnTo>
                  <a:close/>
                </a:path>
                <a:path w="55879" h="910589">
                  <a:moveTo>
                    <a:pt x="55880" y="153670"/>
                  </a:moveTo>
                  <a:lnTo>
                    <a:pt x="0" y="153670"/>
                  </a:lnTo>
                  <a:lnTo>
                    <a:pt x="0" y="157480"/>
                  </a:lnTo>
                  <a:lnTo>
                    <a:pt x="55880" y="157480"/>
                  </a:lnTo>
                  <a:lnTo>
                    <a:pt x="55880" y="153670"/>
                  </a:lnTo>
                  <a:close/>
                </a:path>
                <a:path w="55879" h="910589">
                  <a:moveTo>
                    <a:pt x="55880" y="157480"/>
                  </a:moveTo>
                  <a:lnTo>
                    <a:pt x="0" y="157480"/>
                  </a:lnTo>
                  <a:lnTo>
                    <a:pt x="0" y="160020"/>
                  </a:lnTo>
                  <a:lnTo>
                    <a:pt x="55880" y="160020"/>
                  </a:lnTo>
                  <a:lnTo>
                    <a:pt x="55880" y="157480"/>
                  </a:lnTo>
                  <a:close/>
                </a:path>
                <a:path w="55879" h="910589">
                  <a:moveTo>
                    <a:pt x="55880" y="160020"/>
                  </a:moveTo>
                  <a:lnTo>
                    <a:pt x="0" y="160020"/>
                  </a:lnTo>
                  <a:lnTo>
                    <a:pt x="0" y="163830"/>
                  </a:lnTo>
                  <a:lnTo>
                    <a:pt x="55880" y="163830"/>
                  </a:lnTo>
                  <a:lnTo>
                    <a:pt x="55880" y="160020"/>
                  </a:lnTo>
                  <a:close/>
                </a:path>
                <a:path w="55879" h="910589">
                  <a:moveTo>
                    <a:pt x="55880" y="163830"/>
                  </a:moveTo>
                  <a:lnTo>
                    <a:pt x="0" y="163830"/>
                  </a:lnTo>
                  <a:lnTo>
                    <a:pt x="0" y="170180"/>
                  </a:lnTo>
                  <a:lnTo>
                    <a:pt x="55880" y="170180"/>
                  </a:lnTo>
                  <a:lnTo>
                    <a:pt x="55880" y="163830"/>
                  </a:lnTo>
                  <a:close/>
                </a:path>
                <a:path w="55879" h="910589">
                  <a:moveTo>
                    <a:pt x="55880" y="170180"/>
                  </a:moveTo>
                  <a:lnTo>
                    <a:pt x="0" y="170180"/>
                  </a:lnTo>
                  <a:lnTo>
                    <a:pt x="0" y="172720"/>
                  </a:lnTo>
                  <a:lnTo>
                    <a:pt x="55880" y="172720"/>
                  </a:lnTo>
                  <a:lnTo>
                    <a:pt x="55880" y="170180"/>
                  </a:lnTo>
                  <a:close/>
                </a:path>
                <a:path w="55879" h="910589">
                  <a:moveTo>
                    <a:pt x="55880" y="172720"/>
                  </a:moveTo>
                  <a:lnTo>
                    <a:pt x="0" y="172720"/>
                  </a:lnTo>
                  <a:lnTo>
                    <a:pt x="0" y="176530"/>
                  </a:lnTo>
                  <a:lnTo>
                    <a:pt x="55880" y="176530"/>
                  </a:lnTo>
                  <a:lnTo>
                    <a:pt x="55880" y="172720"/>
                  </a:lnTo>
                  <a:close/>
                </a:path>
                <a:path w="55879" h="910589">
                  <a:moveTo>
                    <a:pt x="55880" y="176530"/>
                  </a:moveTo>
                  <a:lnTo>
                    <a:pt x="0" y="176530"/>
                  </a:lnTo>
                  <a:lnTo>
                    <a:pt x="0" y="185420"/>
                  </a:lnTo>
                  <a:lnTo>
                    <a:pt x="55880" y="185420"/>
                  </a:lnTo>
                  <a:lnTo>
                    <a:pt x="55880" y="176530"/>
                  </a:lnTo>
                  <a:close/>
                </a:path>
                <a:path w="55879" h="910589">
                  <a:moveTo>
                    <a:pt x="55880" y="185420"/>
                  </a:moveTo>
                  <a:lnTo>
                    <a:pt x="0" y="185420"/>
                  </a:lnTo>
                  <a:lnTo>
                    <a:pt x="0" y="189230"/>
                  </a:lnTo>
                  <a:lnTo>
                    <a:pt x="55880" y="189230"/>
                  </a:lnTo>
                  <a:lnTo>
                    <a:pt x="55880" y="185420"/>
                  </a:lnTo>
                  <a:close/>
                </a:path>
                <a:path w="55879" h="910589">
                  <a:moveTo>
                    <a:pt x="55880" y="189230"/>
                  </a:moveTo>
                  <a:lnTo>
                    <a:pt x="0" y="189230"/>
                  </a:lnTo>
                  <a:lnTo>
                    <a:pt x="0" y="191770"/>
                  </a:lnTo>
                  <a:lnTo>
                    <a:pt x="55880" y="191770"/>
                  </a:lnTo>
                  <a:lnTo>
                    <a:pt x="55880" y="189230"/>
                  </a:lnTo>
                  <a:close/>
                </a:path>
                <a:path w="55879" h="910589">
                  <a:moveTo>
                    <a:pt x="55880" y="191770"/>
                  </a:moveTo>
                  <a:lnTo>
                    <a:pt x="0" y="191770"/>
                  </a:lnTo>
                  <a:lnTo>
                    <a:pt x="0" y="195580"/>
                  </a:lnTo>
                  <a:lnTo>
                    <a:pt x="55880" y="195580"/>
                  </a:lnTo>
                  <a:lnTo>
                    <a:pt x="55880" y="191770"/>
                  </a:lnTo>
                  <a:close/>
                </a:path>
                <a:path w="55879" h="910589">
                  <a:moveTo>
                    <a:pt x="55880" y="195580"/>
                  </a:moveTo>
                  <a:lnTo>
                    <a:pt x="0" y="195580"/>
                  </a:lnTo>
                  <a:lnTo>
                    <a:pt x="0" y="198120"/>
                  </a:lnTo>
                  <a:lnTo>
                    <a:pt x="55880" y="198120"/>
                  </a:lnTo>
                  <a:lnTo>
                    <a:pt x="55880" y="195580"/>
                  </a:lnTo>
                  <a:close/>
                </a:path>
                <a:path w="55879" h="910589">
                  <a:moveTo>
                    <a:pt x="55880" y="198120"/>
                  </a:moveTo>
                  <a:lnTo>
                    <a:pt x="0" y="198120"/>
                  </a:lnTo>
                  <a:lnTo>
                    <a:pt x="0" y="204470"/>
                  </a:lnTo>
                  <a:lnTo>
                    <a:pt x="55880" y="204470"/>
                  </a:lnTo>
                  <a:lnTo>
                    <a:pt x="55880" y="198120"/>
                  </a:lnTo>
                  <a:close/>
                </a:path>
                <a:path w="55879" h="910589">
                  <a:moveTo>
                    <a:pt x="55880" y="204470"/>
                  </a:moveTo>
                  <a:lnTo>
                    <a:pt x="0" y="204470"/>
                  </a:lnTo>
                  <a:lnTo>
                    <a:pt x="0" y="210820"/>
                  </a:lnTo>
                  <a:lnTo>
                    <a:pt x="55880" y="210820"/>
                  </a:lnTo>
                  <a:lnTo>
                    <a:pt x="55880" y="204470"/>
                  </a:lnTo>
                  <a:close/>
                </a:path>
                <a:path w="55879" h="910589">
                  <a:moveTo>
                    <a:pt x="55880" y="210820"/>
                  </a:moveTo>
                  <a:lnTo>
                    <a:pt x="0" y="210820"/>
                  </a:lnTo>
                  <a:lnTo>
                    <a:pt x="0" y="214630"/>
                  </a:lnTo>
                  <a:lnTo>
                    <a:pt x="55880" y="214630"/>
                  </a:lnTo>
                  <a:lnTo>
                    <a:pt x="55880" y="210820"/>
                  </a:lnTo>
                  <a:close/>
                </a:path>
                <a:path w="55879" h="910589">
                  <a:moveTo>
                    <a:pt x="55880" y="214630"/>
                  </a:moveTo>
                  <a:lnTo>
                    <a:pt x="0" y="214630"/>
                  </a:lnTo>
                  <a:lnTo>
                    <a:pt x="0" y="217170"/>
                  </a:lnTo>
                  <a:lnTo>
                    <a:pt x="55880" y="217170"/>
                  </a:lnTo>
                  <a:lnTo>
                    <a:pt x="55880" y="214630"/>
                  </a:lnTo>
                  <a:close/>
                </a:path>
                <a:path w="55879" h="910589">
                  <a:moveTo>
                    <a:pt x="55880" y="217170"/>
                  </a:moveTo>
                  <a:lnTo>
                    <a:pt x="0" y="217170"/>
                  </a:lnTo>
                  <a:lnTo>
                    <a:pt x="0" y="220980"/>
                  </a:lnTo>
                  <a:lnTo>
                    <a:pt x="55880" y="220980"/>
                  </a:lnTo>
                  <a:lnTo>
                    <a:pt x="55880" y="217170"/>
                  </a:lnTo>
                  <a:close/>
                </a:path>
                <a:path w="55879" h="910589">
                  <a:moveTo>
                    <a:pt x="55880" y="220980"/>
                  </a:moveTo>
                  <a:lnTo>
                    <a:pt x="0" y="220980"/>
                  </a:lnTo>
                  <a:lnTo>
                    <a:pt x="0" y="223520"/>
                  </a:lnTo>
                  <a:lnTo>
                    <a:pt x="55880" y="223520"/>
                  </a:lnTo>
                  <a:lnTo>
                    <a:pt x="55880" y="220980"/>
                  </a:lnTo>
                  <a:close/>
                </a:path>
                <a:path w="55879" h="910589">
                  <a:moveTo>
                    <a:pt x="55880" y="223520"/>
                  </a:moveTo>
                  <a:lnTo>
                    <a:pt x="0" y="223520"/>
                  </a:lnTo>
                  <a:lnTo>
                    <a:pt x="0" y="227330"/>
                  </a:lnTo>
                  <a:lnTo>
                    <a:pt x="55880" y="227330"/>
                  </a:lnTo>
                  <a:lnTo>
                    <a:pt x="55880" y="223520"/>
                  </a:lnTo>
                  <a:close/>
                </a:path>
                <a:path w="55879" h="910589">
                  <a:moveTo>
                    <a:pt x="55880" y="227330"/>
                  </a:moveTo>
                  <a:lnTo>
                    <a:pt x="0" y="227330"/>
                  </a:lnTo>
                  <a:lnTo>
                    <a:pt x="0" y="229870"/>
                  </a:lnTo>
                  <a:lnTo>
                    <a:pt x="55880" y="229870"/>
                  </a:lnTo>
                  <a:lnTo>
                    <a:pt x="55880" y="227330"/>
                  </a:lnTo>
                  <a:close/>
                </a:path>
                <a:path w="55879" h="910589">
                  <a:moveTo>
                    <a:pt x="55880" y="229870"/>
                  </a:moveTo>
                  <a:lnTo>
                    <a:pt x="0" y="229870"/>
                  </a:lnTo>
                  <a:lnTo>
                    <a:pt x="0" y="233680"/>
                  </a:lnTo>
                  <a:lnTo>
                    <a:pt x="55880" y="233680"/>
                  </a:lnTo>
                  <a:lnTo>
                    <a:pt x="55880" y="229870"/>
                  </a:lnTo>
                  <a:close/>
                </a:path>
                <a:path w="55879" h="910589">
                  <a:moveTo>
                    <a:pt x="55880" y="233680"/>
                  </a:moveTo>
                  <a:lnTo>
                    <a:pt x="0" y="233680"/>
                  </a:lnTo>
                  <a:lnTo>
                    <a:pt x="0" y="236220"/>
                  </a:lnTo>
                  <a:lnTo>
                    <a:pt x="55880" y="236220"/>
                  </a:lnTo>
                  <a:lnTo>
                    <a:pt x="55880" y="233680"/>
                  </a:lnTo>
                  <a:close/>
                </a:path>
                <a:path w="55879" h="910589">
                  <a:moveTo>
                    <a:pt x="55880" y="236220"/>
                  </a:moveTo>
                  <a:lnTo>
                    <a:pt x="0" y="236220"/>
                  </a:lnTo>
                  <a:lnTo>
                    <a:pt x="0" y="246380"/>
                  </a:lnTo>
                  <a:lnTo>
                    <a:pt x="55880" y="246380"/>
                  </a:lnTo>
                  <a:lnTo>
                    <a:pt x="55880" y="236220"/>
                  </a:lnTo>
                  <a:close/>
                </a:path>
                <a:path w="55879" h="910589">
                  <a:moveTo>
                    <a:pt x="55880" y="246380"/>
                  </a:moveTo>
                  <a:lnTo>
                    <a:pt x="0" y="246380"/>
                  </a:lnTo>
                  <a:lnTo>
                    <a:pt x="0" y="248920"/>
                  </a:lnTo>
                  <a:lnTo>
                    <a:pt x="55880" y="248920"/>
                  </a:lnTo>
                  <a:lnTo>
                    <a:pt x="55880" y="246380"/>
                  </a:lnTo>
                  <a:close/>
                </a:path>
                <a:path w="55879" h="910589">
                  <a:moveTo>
                    <a:pt x="55880" y="248920"/>
                  </a:moveTo>
                  <a:lnTo>
                    <a:pt x="0" y="248920"/>
                  </a:lnTo>
                  <a:lnTo>
                    <a:pt x="0" y="252730"/>
                  </a:lnTo>
                  <a:lnTo>
                    <a:pt x="55880" y="252730"/>
                  </a:lnTo>
                  <a:lnTo>
                    <a:pt x="55880" y="248920"/>
                  </a:lnTo>
                  <a:close/>
                </a:path>
                <a:path w="55879" h="910589">
                  <a:moveTo>
                    <a:pt x="55880" y="252730"/>
                  </a:moveTo>
                  <a:lnTo>
                    <a:pt x="0" y="252730"/>
                  </a:lnTo>
                  <a:lnTo>
                    <a:pt x="0" y="255270"/>
                  </a:lnTo>
                  <a:lnTo>
                    <a:pt x="55880" y="255270"/>
                  </a:lnTo>
                  <a:lnTo>
                    <a:pt x="55880" y="252730"/>
                  </a:lnTo>
                  <a:close/>
                </a:path>
                <a:path w="55879" h="910589">
                  <a:moveTo>
                    <a:pt x="55880" y="255270"/>
                  </a:moveTo>
                  <a:lnTo>
                    <a:pt x="0" y="255270"/>
                  </a:lnTo>
                  <a:lnTo>
                    <a:pt x="0" y="265430"/>
                  </a:lnTo>
                  <a:lnTo>
                    <a:pt x="55880" y="265430"/>
                  </a:lnTo>
                  <a:lnTo>
                    <a:pt x="55880" y="255270"/>
                  </a:lnTo>
                  <a:close/>
                </a:path>
                <a:path w="55879" h="910589">
                  <a:moveTo>
                    <a:pt x="55880" y="265430"/>
                  </a:moveTo>
                  <a:lnTo>
                    <a:pt x="0" y="265430"/>
                  </a:lnTo>
                  <a:lnTo>
                    <a:pt x="0" y="267970"/>
                  </a:lnTo>
                  <a:lnTo>
                    <a:pt x="55880" y="267970"/>
                  </a:lnTo>
                  <a:lnTo>
                    <a:pt x="55880" y="265430"/>
                  </a:lnTo>
                  <a:close/>
                </a:path>
                <a:path w="55879" h="910589">
                  <a:moveTo>
                    <a:pt x="55880" y="267970"/>
                  </a:moveTo>
                  <a:lnTo>
                    <a:pt x="0" y="267970"/>
                  </a:lnTo>
                  <a:lnTo>
                    <a:pt x="0" y="274320"/>
                  </a:lnTo>
                  <a:lnTo>
                    <a:pt x="55880" y="274320"/>
                  </a:lnTo>
                  <a:lnTo>
                    <a:pt x="55880" y="267970"/>
                  </a:lnTo>
                  <a:close/>
                </a:path>
                <a:path w="55879" h="910589">
                  <a:moveTo>
                    <a:pt x="55880" y="274320"/>
                  </a:moveTo>
                  <a:lnTo>
                    <a:pt x="0" y="274320"/>
                  </a:lnTo>
                  <a:lnTo>
                    <a:pt x="0" y="278130"/>
                  </a:lnTo>
                  <a:lnTo>
                    <a:pt x="55880" y="278130"/>
                  </a:lnTo>
                  <a:lnTo>
                    <a:pt x="55880" y="274320"/>
                  </a:lnTo>
                  <a:close/>
                </a:path>
                <a:path w="55879" h="910589">
                  <a:moveTo>
                    <a:pt x="55880" y="278130"/>
                  </a:moveTo>
                  <a:lnTo>
                    <a:pt x="0" y="278130"/>
                  </a:lnTo>
                  <a:lnTo>
                    <a:pt x="0" y="287020"/>
                  </a:lnTo>
                  <a:lnTo>
                    <a:pt x="55880" y="287020"/>
                  </a:lnTo>
                  <a:lnTo>
                    <a:pt x="55880" y="278130"/>
                  </a:lnTo>
                  <a:close/>
                </a:path>
                <a:path w="55879" h="910589">
                  <a:moveTo>
                    <a:pt x="55880" y="287020"/>
                  </a:moveTo>
                  <a:lnTo>
                    <a:pt x="0" y="287020"/>
                  </a:lnTo>
                  <a:lnTo>
                    <a:pt x="0" y="293370"/>
                  </a:lnTo>
                  <a:lnTo>
                    <a:pt x="55880" y="293370"/>
                  </a:lnTo>
                  <a:lnTo>
                    <a:pt x="55880" y="287020"/>
                  </a:lnTo>
                  <a:close/>
                </a:path>
                <a:path w="55879" h="910589">
                  <a:moveTo>
                    <a:pt x="55880" y="293370"/>
                  </a:moveTo>
                  <a:lnTo>
                    <a:pt x="0" y="293370"/>
                  </a:lnTo>
                  <a:lnTo>
                    <a:pt x="0" y="297180"/>
                  </a:lnTo>
                  <a:lnTo>
                    <a:pt x="55880" y="297180"/>
                  </a:lnTo>
                  <a:lnTo>
                    <a:pt x="55880" y="293370"/>
                  </a:lnTo>
                  <a:close/>
                </a:path>
                <a:path w="55879" h="910589">
                  <a:moveTo>
                    <a:pt x="55880" y="297180"/>
                  </a:moveTo>
                  <a:lnTo>
                    <a:pt x="0" y="297180"/>
                  </a:lnTo>
                  <a:lnTo>
                    <a:pt x="0" y="299720"/>
                  </a:lnTo>
                  <a:lnTo>
                    <a:pt x="55880" y="299720"/>
                  </a:lnTo>
                  <a:lnTo>
                    <a:pt x="55880" y="297180"/>
                  </a:lnTo>
                  <a:close/>
                </a:path>
                <a:path w="55879" h="910589">
                  <a:moveTo>
                    <a:pt x="55880" y="299720"/>
                  </a:moveTo>
                  <a:lnTo>
                    <a:pt x="0" y="299720"/>
                  </a:lnTo>
                  <a:lnTo>
                    <a:pt x="0" y="306070"/>
                  </a:lnTo>
                  <a:lnTo>
                    <a:pt x="55880" y="306070"/>
                  </a:lnTo>
                  <a:lnTo>
                    <a:pt x="55880" y="299720"/>
                  </a:lnTo>
                  <a:close/>
                </a:path>
                <a:path w="55879" h="910589">
                  <a:moveTo>
                    <a:pt x="55880" y="306070"/>
                  </a:moveTo>
                  <a:lnTo>
                    <a:pt x="0" y="306070"/>
                  </a:lnTo>
                  <a:lnTo>
                    <a:pt x="0" y="309880"/>
                  </a:lnTo>
                  <a:lnTo>
                    <a:pt x="55880" y="309880"/>
                  </a:lnTo>
                  <a:lnTo>
                    <a:pt x="55880" y="306070"/>
                  </a:lnTo>
                  <a:close/>
                </a:path>
                <a:path w="55879" h="910589">
                  <a:moveTo>
                    <a:pt x="55880" y="309880"/>
                  </a:moveTo>
                  <a:lnTo>
                    <a:pt x="0" y="309880"/>
                  </a:lnTo>
                  <a:lnTo>
                    <a:pt x="0" y="312420"/>
                  </a:lnTo>
                  <a:lnTo>
                    <a:pt x="55880" y="312420"/>
                  </a:lnTo>
                  <a:lnTo>
                    <a:pt x="55880" y="309880"/>
                  </a:lnTo>
                  <a:close/>
                </a:path>
                <a:path w="55879" h="910589">
                  <a:moveTo>
                    <a:pt x="55880" y="312420"/>
                  </a:moveTo>
                  <a:lnTo>
                    <a:pt x="0" y="312420"/>
                  </a:lnTo>
                  <a:lnTo>
                    <a:pt x="0" y="316230"/>
                  </a:lnTo>
                  <a:lnTo>
                    <a:pt x="55880" y="316230"/>
                  </a:lnTo>
                  <a:lnTo>
                    <a:pt x="55880" y="312420"/>
                  </a:lnTo>
                  <a:close/>
                </a:path>
                <a:path w="55879" h="910589">
                  <a:moveTo>
                    <a:pt x="55880" y="316230"/>
                  </a:moveTo>
                  <a:lnTo>
                    <a:pt x="0" y="316230"/>
                  </a:lnTo>
                  <a:lnTo>
                    <a:pt x="0" y="318770"/>
                  </a:lnTo>
                  <a:lnTo>
                    <a:pt x="55880" y="318770"/>
                  </a:lnTo>
                  <a:lnTo>
                    <a:pt x="55880" y="316230"/>
                  </a:lnTo>
                  <a:close/>
                </a:path>
                <a:path w="55879" h="910589">
                  <a:moveTo>
                    <a:pt x="55880" y="318770"/>
                  </a:moveTo>
                  <a:lnTo>
                    <a:pt x="0" y="318770"/>
                  </a:lnTo>
                  <a:lnTo>
                    <a:pt x="0" y="331470"/>
                  </a:lnTo>
                  <a:lnTo>
                    <a:pt x="55880" y="331470"/>
                  </a:lnTo>
                  <a:lnTo>
                    <a:pt x="55880" y="318770"/>
                  </a:lnTo>
                  <a:close/>
                </a:path>
                <a:path w="55879" h="910589">
                  <a:moveTo>
                    <a:pt x="55880" y="331470"/>
                  </a:moveTo>
                  <a:lnTo>
                    <a:pt x="0" y="331470"/>
                  </a:lnTo>
                  <a:lnTo>
                    <a:pt x="0" y="341630"/>
                  </a:lnTo>
                  <a:lnTo>
                    <a:pt x="55880" y="341630"/>
                  </a:lnTo>
                  <a:lnTo>
                    <a:pt x="55880" y="331470"/>
                  </a:lnTo>
                  <a:close/>
                </a:path>
                <a:path w="55879" h="910589">
                  <a:moveTo>
                    <a:pt x="55880" y="341630"/>
                  </a:moveTo>
                  <a:lnTo>
                    <a:pt x="0" y="341630"/>
                  </a:lnTo>
                  <a:lnTo>
                    <a:pt x="0" y="344170"/>
                  </a:lnTo>
                  <a:lnTo>
                    <a:pt x="55880" y="344170"/>
                  </a:lnTo>
                  <a:lnTo>
                    <a:pt x="55880" y="341630"/>
                  </a:lnTo>
                  <a:close/>
                </a:path>
                <a:path w="55879" h="910589">
                  <a:moveTo>
                    <a:pt x="55880" y="344170"/>
                  </a:moveTo>
                  <a:lnTo>
                    <a:pt x="0" y="344170"/>
                  </a:lnTo>
                  <a:lnTo>
                    <a:pt x="0" y="354330"/>
                  </a:lnTo>
                  <a:lnTo>
                    <a:pt x="55880" y="354330"/>
                  </a:lnTo>
                  <a:lnTo>
                    <a:pt x="55880" y="344170"/>
                  </a:lnTo>
                  <a:close/>
                </a:path>
                <a:path w="55879" h="910589">
                  <a:moveTo>
                    <a:pt x="55880" y="354330"/>
                  </a:moveTo>
                  <a:lnTo>
                    <a:pt x="0" y="354330"/>
                  </a:lnTo>
                  <a:lnTo>
                    <a:pt x="0" y="367030"/>
                  </a:lnTo>
                  <a:lnTo>
                    <a:pt x="55880" y="367030"/>
                  </a:lnTo>
                  <a:lnTo>
                    <a:pt x="55880" y="354330"/>
                  </a:lnTo>
                  <a:close/>
                </a:path>
                <a:path w="55879" h="910589">
                  <a:moveTo>
                    <a:pt x="55880" y="367030"/>
                  </a:moveTo>
                  <a:lnTo>
                    <a:pt x="0" y="367030"/>
                  </a:lnTo>
                  <a:lnTo>
                    <a:pt x="0" y="369570"/>
                  </a:lnTo>
                  <a:lnTo>
                    <a:pt x="55880" y="369570"/>
                  </a:lnTo>
                  <a:lnTo>
                    <a:pt x="55880" y="367030"/>
                  </a:lnTo>
                  <a:close/>
                </a:path>
                <a:path w="55879" h="910589">
                  <a:moveTo>
                    <a:pt x="55880" y="369570"/>
                  </a:moveTo>
                  <a:lnTo>
                    <a:pt x="0" y="369570"/>
                  </a:lnTo>
                  <a:lnTo>
                    <a:pt x="0" y="375920"/>
                  </a:lnTo>
                  <a:lnTo>
                    <a:pt x="55880" y="375920"/>
                  </a:lnTo>
                  <a:lnTo>
                    <a:pt x="55880" y="369570"/>
                  </a:lnTo>
                  <a:close/>
                </a:path>
                <a:path w="55879" h="910589">
                  <a:moveTo>
                    <a:pt x="55880" y="375920"/>
                  </a:moveTo>
                  <a:lnTo>
                    <a:pt x="0" y="375920"/>
                  </a:lnTo>
                  <a:lnTo>
                    <a:pt x="0" y="382270"/>
                  </a:lnTo>
                  <a:lnTo>
                    <a:pt x="55880" y="382270"/>
                  </a:lnTo>
                  <a:lnTo>
                    <a:pt x="55880" y="375920"/>
                  </a:lnTo>
                  <a:close/>
                </a:path>
                <a:path w="55879" h="910589">
                  <a:moveTo>
                    <a:pt x="55880" y="382270"/>
                  </a:moveTo>
                  <a:lnTo>
                    <a:pt x="0" y="382270"/>
                  </a:lnTo>
                  <a:lnTo>
                    <a:pt x="0" y="386080"/>
                  </a:lnTo>
                  <a:lnTo>
                    <a:pt x="55880" y="386080"/>
                  </a:lnTo>
                  <a:lnTo>
                    <a:pt x="55880" y="382270"/>
                  </a:lnTo>
                  <a:close/>
                </a:path>
                <a:path w="55879" h="910589">
                  <a:moveTo>
                    <a:pt x="55880" y="386080"/>
                  </a:moveTo>
                  <a:lnTo>
                    <a:pt x="0" y="386080"/>
                  </a:lnTo>
                  <a:lnTo>
                    <a:pt x="0" y="394970"/>
                  </a:lnTo>
                  <a:lnTo>
                    <a:pt x="55880" y="394970"/>
                  </a:lnTo>
                  <a:lnTo>
                    <a:pt x="55880" y="386080"/>
                  </a:lnTo>
                  <a:close/>
                </a:path>
                <a:path w="55879" h="910589">
                  <a:moveTo>
                    <a:pt x="55880" y="394970"/>
                  </a:moveTo>
                  <a:lnTo>
                    <a:pt x="0" y="394970"/>
                  </a:lnTo>
                  <a:lnTo>
                    <a:pt x="0" y="398780"/>
                  </a:lnTo>
                  <a:lnTo>
                    <a:pt x="55880" y="398780"/>
                  </a:lnTo>
                  <a:lnTo>
                    <a:pt x="55880" y="394970"/>
                  </a:lnTo>
                  <a:close/>
                </a:path>
                <a:path w="55879" h="910589">
                  <a:moveTo>
                    <a:pt x="55880" y="398780"/>
                  </a:moveTo>
                  <a:lnTo>
                    <a:pt x="0" y="398780"/>
                  </a:lnTo>
                  <a:lnTo>
                    <a:pt x="0" y="401320"/>
                  </a:lnTo>
                  <a:lnTo>
                    <a:pt x="55880" y="401320"/>
                  </a:lnTo>
                  <a:lnTo>
                    <a:pt x="55880" y="398780"/>
                  </a:lnTo>
                  <a:close/>
                </a:path>
                <a:path w="55879" h="910589">
                  <a:moveTo>
                    <a:pt x="55880" y="401320"/>
                  </a:moveTo>
                  <a:lnTo>
                    <a:pt x="0" y="401320"/>
                  </a:lnTo>
                  <a:lnTo>
                    <a:pt x="0" y="405130"/>
                  </a:lnTo>
                  <a:lnTo>
                    <a:pt x="55880" y="405130"/>
                  </a:lnTo>
                  <a:lnTo>
                    <a:pt x="55880" y="401320"/>
                  </a:lnTo>
                  <a:close/>
                </a:path>
                <a:path w="55879" h="910589">
                  <a:moveTo>
                    <a:pt x="55880" y="405130"/>
                  </a:moveTo>
                  <a:lnTo>
                    <a:pt x="0" y="405130"/>
                  </a:lnTo>
                  <a:lnTo>
                    <a:pt x="0" y="407670"/>
                  </a:lnTo>
                  <a:lnTo>
                    <a:pt x="55880" y="407670"/>
                  </a:lnTo>
                  <a:lnTo>
                    <a:pt x="55880" y="405130"/>
                  </a:lnTo>
                  <a:close/>
                </a:path>
                <a:path w="55879" h="910589">
                  <a:moveTo>
                    <a:pt x="55880" y="407670"/>
                  </a:moveTo>
                  <a:lnTo>
                    <a:pt x="0" y="407670"/>
                  </a:lnTo>
                  <a:lnTo>
                    <a:pt x="0" y="414020"/>
                  </a:lnTo>
                  <a:lnTo>
                    <a:pt x="55880" y="414020"/>
                  </a:lnTo>
                  <a:lnTo>
                    <a:pt x="55880" y="407670"/>
                  </a:lnTo>
                  <a:close/>
                </a:path>
                <a:path w="55879" h="910589">
                  <a:moveTo>
                    <a:pt x="55880" y="414020"/>
                  </a:moveTo>
                  <a:lnTo>
                    <a:pt x="0" y="414020"/>
                  </a:lnTo>
                  <a:lnTo>
                    <a:pt x="0" y="417830"/>
                  </a:lnTo>
                  <a:lnTo>
                    <a:pt x="55880" y="417830"/>
                  </a:lnTo>
                  <a:lnTo>
                    <a:pt x="55880" y="414020"/>
                  </a:lnTo>
                  <a:close/>
                </a:path>
                <a:path w="55879" h="910589">
                  <a:moveTo>
                    <a:pt x="55880" y="417830"/>
                  </a:moveTo>
                  <a:lnTo>
                    <a:pt x="0" y="417830"/>
                  </a:lnTo>
                  <a:lnTo>
                    <a:pt x="0" y="420370"/>
                  </a:lnTo>
                  <a:lnTo>
                    <a:pt x="55880" y="420370"/>
                  </a:lnTo>
                  <a:lnTo>
                    <a:pt x="55880" y="417830"/>
                  </a:lnTo>
                  <a:close/>
                </a:path>
                <a:path w="55879" h="910589">
                  <a:moveTo>
                    <a:pt x="55880" y="420370"/>
                  </a:moveTo>
                  <a:lnTo>
                    <a:pt x="0" y="420370"/>
                  </a:lnTo>
                  <a:lnTo>
                    <a:pt x="0" y="426720"/>
                  </a:lnTo>
                  <a:lnTo>
                    <a:pt x="55880" y="426720"/>
                  </a:lnTo>
                  <a:lnTo>
                    <a:pt x="55880" y="420370"/>
                  </a:lnTo>
                  <a:close/>
                </a:path>
                <a:path w="55879" h="910589">
                  <a:moveTo>
                    <a:pt x="55880" y="426720"/>
                  </a:moveTo>
                  <a:lnTo>
                    <a:pt x="0" y="426720"/>
                  </a:lnTo>
                  <a:lnTo>
                    <a:pt x="0" y="430530"/>
                  </a:lnTo>
                  <a:lnTo>
                    <a:pt x="55880" y="430530"/>
                  </a:lnTo>
                  <a:lnTo>
                    <a:pt x="55880" y="426720"/>
                  </a:lnTo>
                  <a:close/>
                </a:path>
                <a:path w="55879" h="910589">
                  <a:moveTo>
                    <a:pt x="55880" y="430530"/>
                  </a:moveTo>
                  <a:lnTo>
                    <a:pt x="0" y="430530"/>
                  </a:lnTo>
                  <a:lnTo>
                    <a:pt x="0" y="433070"/>
                  </a:lnTo>
                  <a:lnTo>
                    <a:pt x="55880" y="433070"/>
                  </a:lnTo>
                  <a:lnTo>
                    <a:pt x="55880" y="430530"/>
                  </a:lnTo>
                  <a:close/>
                </a:path>
                <a:path w="55879" h="910589">
                  <a:moveTo>
                    <a:pt x="55880" y="433070"/>
                  </a:moveTo>
                  <a:lnTo>
                    <a:pt x="0" y="433070"/>
                  </a:lnTo>
                  <a:lnTo>
                    <a:pt x="0" y="439420"/>
                  </a:lnTo>
                  <a:lnTo>
                    <a:pt x="55880" y="439420"/>
                  </a:lnTo>
                  <a:lnTo>
                    <a:pt x="55880" y="433070"/>
                  </a:lnTo>
                  <a:close/>
                </a:path>
                <a:path w="55879" h="910589">
                  <a:moveTo>
                    <a:pt x="55880" y="439420"/>
                  </a:moveTo>
                  <a:lnTo>
                    <a:pt x="0" y="439420"/>
                  </a:lnTo>
                  <a:lnTo>
                    <a:pt x="0" y="443230"/>
                  </a:lnTo>
                  <a:lnTo>
                    <a:pt x="55880" y="443230"/>
                  </a:lnTo>
                  <a:lnTo>
                    <a:pt x="55880" y="439420"/>
                  </a:lnTo>
                  <a:close/>
                </a:path>
                <a:path w="55879" h="910589">
                  <a:moveTo>
                    <a:pt x="55880" y="443230"/>
                  </a:moveTo>
                  <a:lnTo>
                    <a:pt x="0" y="443230"/>
                  </a:lnTo>
                  <a:lnTo>
                    <a:pt x="0" y="449580"/>
                  </a:lnTo>
                  <a:lnTo>
                    <a:pt x="55880" y="449580"/>
                  </a:lnTo>
                  <a:lnTo>
                    <a:pt x="55880" y="443230"/>
                  </a:lnTo>
                  <a:close/>
                </a:path>
                <a:path w="55879" h="910589">
                  <a:moveTo>
                    <a:pt x="55880" y="449580"/>
                  </a:moveTo>
                  <a:lnTo>
                    <a:pt x="0" y="449580"/>
                  </a:lnTo>
                  <a:lnTo>
                    <a:pt x="0" y="452120"/>
                  </a:lnTo>
                  <a:lnTo>
                    <a:pt x="55880" y="452120"/>
                  </a:lnTo>
                  <a:lnTo>
                    <a:pt x="55880" y="449580"/>
                  </a:lnTo>
                  <a:close/>
                </a:path>
                <a:path w="55879" h="910589">
                  <a:moveTo>
                    <a:pt x="55880" y="452120"/>
                  </a:moveTo>
                  <a:lnTo>
                    <a:pt x="0" y="452120"/>
                  </a:lnTo>
                  <a:lnTo>
                    <a:pt x="0" y="455930"/>
                  </a:lnTo>
                  <a:lnTo>
                    <a:pt x="55880" y="455930"/>
                  </a:lnTo>
                  <a:lnTo>
                    <a:pt x="55880" y="452120"/>
                  </a:lnTo>
                  <a:close/>
                </a:path>
                <a:path w="55879" h="910589">
                  <a:moveTo>
                    <a:pt x="55880" y="455930"/>
                  </a:moveTo>
                  <a:lnTo>
                    <a:pt x="0" y="455930"/>
                  </a:lnTo>
                  <a:lnTo>
                    <a:pt x="0" y="462280"/>
                  </a:lnTo>
                  <a:lnTo>
                    <a:pt x="55880" y="462280"/>
                  </a:lnTo>
                  <a:lnTo>
                    <a:pt x="55880" y="455930"/>
                  </a:lnTo>
                  <a:close/>
                </a:path>
                <a:path w="55879" h="910589">
                  <a:moveTo>
                    <a:pt x="55880" y="462280"/>
                  </a:moveTo>
                  <a:lnTo>
                    <a:pt x="0" y="462280"/>
                  </a:lnTo>
                  <a:lnTo>
                    <a:pt x="0" y="464820"/>
                  </a:lnTo>
                  <a:lnTo>
                    <a:pt x="55880" y="464820"/>
                  </a:lnTo>
                  <a:lnTo>
                    <a:pt x="55880" y="462280"/>
                  </a:lnTo>
                  <a:close/>
                </a:path>
                <a:path w="55879" h="910589">
                  <a:moveTo>
                    <a:pt x="55880" y="464820"/>
                  </a:moveTo>
                  <a:lnTo>
                    <a:pt x="0" y="464820"/>
                  </a:lnTo>
                  <a:lnTo>
                    <a:pt x="0" y="468630"/>
                  </a:lnTo>
                  <a:lnTo>
                    <a:pt x="55880" y="468630"/>
                  </a:lnTo>
                  <a:lnTo>
                    <a:pt x="55880" y="464820"/>
                  </a:lnTo>
                  <a:close/>
                </a:path>
                <a:path w="55879" h="910589">
                  <a:moveTo>
                    <a:pt x="55880" y="468630"/>
                  </a:moveTo>
                  <a:lnTo>
                    <a:pt x="0" y="468630"/>
                  </a:lnTo>
                  <a:lnTo>
                    <a:pt x="0" y="471170"/>
                  </a:lnTo>
                  <a:lnTo>
                    <a:pt x="55880" y="471170"/>
                  </a:lnTo>
                  <a:lnTo>
                    <a:pt x="55880" y="468630"/>
                  </a:lnTo>
                  <a:close/>
                </a:path>
                <a:path w="55879" h="910589">
                  <a:moveTo>
                    <a:pt x="55880" y="471170"/>
                  </a:moveTo>
                  <a:lnTo>
                    <a:pt x="0" y="471170"/>
                  </a:lnTo>
                  <a:lnTo>
                    <a:pt x="0" y="474980"/>
                  </a:lnTo>
                  <a:lnTo>
                    <a:pt x="55880" y="474980"/>
                  </a:lnTo>
                  <a:lnTo>
                    <a:pt x="55880" y="471170"/>
                  </a:lnTo>
                  <a:close/>
                </a:path>
                <a:path w="55879" h="910589">
                  <a:moveTo>
                    <a:pt x="55880" y="474980"/>
                  </a:moveTo>
                  <a:lnTo>
                    <a:pt x="0" y="474980"/>
                  </a:lnTo>
                  <a:lnTo>
                    <a:pt x="0" y="477520"/>
                  </a:lnTo>
                  <a:lnTo>
                    <a:pt x="55880" y="477520"/>
                  </a:lnTo>
                  <a:lnTo>
                    <a:pt x="55880" y="474980"/>
                  </a:lnTo>
                  <a:close/>
                </a:path>
                <a:path w="55879" h="910589">
                  <a:moveTo>
                    <a:pt x="55880" y="477520"/>
                  </a:moveTo>
                  <a:lnTo>
                    <a:pt x="0" y="477520"/>
                  </a:lnTo>
                  <a:lnTo>
                    <a:pt x="0" y="481330"/>
                  </a:lnTo>
                  <a:lnTo>
                    <a:pt x="55880" y="481330"/>
                  </a:lnTo>
                  <a:lnTo>
                    <a:pt x="55880" y="477520"/>
                  </a:lnTo>
                  <a:close/>
                </a:path>
                <a:path w="55879" h="910589">
                  <a:moveTo>
                    <a:pt x="55880" y="481330"/>
                  </a:moveTo>
                  <a:lnTo>
                    <a:pt x="0" y="481330"/>
                  </a:lnTo>
                  <a:lnTo>
                    <a:pt x="0" y="490220"/>
                  </a:lnTo>
                  <a:lnTo>
                    <a:pt x="55880" y="490220"/>
                  </a:lnTo>
                  <a:lnTo>
                    <a:pt x="55880" y="481330"/>
                  </a:lnTo>
                  <a:close/>
                </a:path>
                <a:path w="55879" h="910589">
                  <a:moveTo>
                    <a:pt x="55880" y="490220"/>
                  </a:moveTo>
                  <a:lnTo>
                    <a:pt x="0" y="490220"/>
                  </a:lnTo>
                  <a:lnTo>
                    <a:pt x="0" y="494030"/>
                  </a:lnTo>
                  <a:lnTo>
                    <a:pt x="55880" y="494030"/>
                  </a:lnTo>
                  <a:lnTo>
                    <a:pt x="55880" y="490220"/>
                  </a:lnTo>
                  <a:close/>
                </a:path>
                <a:path w="55879" h="910589">
                  <a:moveTo>
                    <a:pt x="55880" y="494030"/>
                  </a:moveTo>
                  <a:lnTo>
                    <a:pt x="0" y="494030"/>
                  </a:lnTo>
                  <a:lnTo>
                    <a:pt x="0" y="496570"/>
                  </a:lnTo>
                  <a:lnTo>
                    <a:pt x="55880" y="496570"/>
                  </a:lnTo>
                  <a:lnTo>
                    <a:pt x="55880" y="494030"/>
                  </a:lnTo>
                  <a:close/>
                </a:path>
                <a:path w="55879" h="910589">
                  <a:moveTo>
                    <a:pt x="55880" y="496570"/>
                  </a:moveTo>
                  <a:lnTo>
                    <a:pt x="0" y="496570"/>
                  </a:lnTo>
                  <a:lnTo>
                    <a:pt x="0" y="500380"/>
                  </a:lnTo>
                  <a:lnTo>
                    <a:pt x="55880" y="500380"/>
                  </a:lnTo>
                  <a:lnTo>
                    <a:pt x="55880" y="496570"/>
                  </a:lnTo>
                  <a:close/>
                </a:path>
                <a:path w="55879" h="910589">
                  <a:moveTo>
                    <a:pt x="55880" y="500380"/>
                  </a:moveTo>
                  <a:lnTo>
                    <a:pt x="0" y="500380"/>
                  </a:lnTo>
                  <a:lnTo>
                    <a:pt x="0" y="502920"/>
                  </a:lnTo>
                  <a:lnTo>
                    <a:pt x="55880" y="502920"/>
                  </a:lnTo>
                  <a:lnTo>
                    <a:pt x="55880" y="500380"/>
                  </a:lnTo>
                  <a:close/>
                </a:path>
                <a:path w="55879" h="910589">
                  <a:moveTo>
                    <a:pt x="17779" y="909320"/>
                  </a:moveTo>
                  <a:lnTo>
                    <a:pt x="0" y="909320"/>
                  </a:lnTo>
                  <a:lnTo>
                    <a:pt x="0" y="910590"/>
                  </a:lnTo>
                  <a:lnTo>
                    <a:pt x="17779" y="910590"/>
                  </a:lnTo>
                  <a:lnTo>
                    <a:pt x="17779" y="909320"/>
                  </a:lnTo>
                  <a:close/>
                </a:path>
                <a:path w="55879" h="910589">
                  <a:moveTo>
                    <a:pt x="55880" y="902970"/>
                  </a:moveTo>
                  <a:lnTo>
                    <a:pt x="0" y="902970"/>
                  </a:lnTo>
                  <a:lnTo>
                    <a:pt x="0" y="908050"/>
                  </a:lnTo>
                  <a:lnTo>
                    <a:pt x="38100" y="908050"/>
                  </a:lnTo>
                  <a:lnTo>
                    <a:pt x="38100" y="909320"/>
                  </a:lnTo>
                  <a:lnTo>
                    <a:pt x="55880" y="909320"/>
                  </a:lnTo>
                  <a:lnTo>
                    <a:pt x="55880" y="902970"/>
                  </a:lnTo>
                  <a:close/>
                </a:path>
                <a:path w="55879" h="910589">
                  <a:moveTo>
                    <a:pt x="55880" y="896620"/>
                  </a:moveTo>
                  <a:lnTo>
                    <a:pt x="0" y="896620"/>
                  </a:lnTo>
                  <a:lnTo>
                    <a:pt x="0" y="901700"/>
                  </a:lnTo>
                  <a:lnTo>
                    <a:pt x="55880" y="901700"/>
                  </a:lnTo>
                  <a:lnTo>
                    <a:pt x="55880" y="896620"/>
                  </a:lnTo>
                  <a:close/>
                </a:path>
                <a:path w="55879" h="910589">
                  <a:moveTo>
                    <a:pt x="55880" y="890270"/>
                  </a:moveTo>
                  <a:lnTo>
                    <a:pt x="0" y="890270"/>
                  </a:lnTo>
                  <a:lnTo>
                    <a:pt x="0" y="895350"/>
                  </a:lnTo>
                  <a:lnTo>
                    <a:pt x="55880" y="895350"/>
                  </a:lnTo>
                  <a:lnTo>
                    <a:pt x="55880" y="890270"/>
                  </a:lnTo>
                  <a:close/>
                </a:path>
                <a:path w="55879" h="910589">
                  <a:moveTo>
                    <a:pt x="55880" y="883920"/>
                  </a:moveTo>
                  <a:lnTo>
                    <a:pt x="0" y="883920"/>
                  </a:lnTo>
                  <a:lnTo>
                    <a:pt x="0" y="889000"/>
                  </a:lnTo>
                  <a:lnTo>
                    <a:pt x="55880" y="889000"/>
                  </a:lnTo>
                  <a:lnTo>
                    <a:pt x="55880" y="883920"/>
                  </a:lnTo>
                  <a:close/>
                </a:path>
                <a:path w="55879" h="910589">
                  <a:moveTo>
                    <a:pt x="55880" y="877570"/>
                  </a:moveTo>
                  <a:lnTo>
                    <a:pt x="0" y="877570"/>
                  </a:lnTo>
                  <a:lnTo>
                    <a:pt x="0" y="882650"/>
                  </a:lnTo>
                  <a:lnTo>
                    <a:pt x="55880" y="882650"/>
                  </a:lnTo>
                  <a:lnTo>
                    <a:pt x="55880" y="877570"/>
                  </a:lnTo>
                  <a:close/>
                </a:path>
                <a:path w="55879" h="910589">
                  <a:moveTo>
                    <a:pt x="55880" y="871220"/>
                  </a:moveTo>
                  <a:lnTo>
                    <a:pt x="0" y="871220"/>
                  </a:lnTo>
                  <a:lnTo>
                    <a:pt x="0" y="876300"/>
                  </a:lnTo>
                  <a:lnTo>
                    <a:pt x="55880" y="876300"/>
                  </a:lnTo>
                  <a:lnTo>
                    <a:pt x="55880" y="871220"/>
                  </a:lnTo>
                  <a:close/>
                </a:path>
                <a:path w="55879" h="910589">
                  <a:moveTo>
                    <a:pt x="55880" y="864870"/>
                  </a:moveTo>
                  <a:lnTo>
                    <a:pt x="0" y="864870"/>
                  </a:lnTo>
                  <a:lnTo>
                    <a:pt x="0" y="869950"/>
                  </a:lnTo>
                  <a:lnTo>
                    <a:pt x="55880" y="869950"/>
                  </a:lnTo>
                  <a:lnTo>
                    <a:pt x="55880" y="864870"/>
                  </a:lnTo>
                  <a:close/>
                </a:path>
                <a:path w="55879" h="910589">
                  <a:moveTo>
                    <a:pt x="55880" y="858520"/>
                  </a:moveTo>
                  <a:lnTo>
                    <a:pt x="0" y="858520"/>
                  </a:lnTo>
                  <a:lnTo>
                    <a:pt x="0" y="863600"/>
                  </a:lnTo>
                  <a:lnTo>
                    <a:pt x="55880" y="863600"/>
                  </a:lnTo>
                  <a:lnTo>
                    <a:pt x="55880" y="858520"/>
                  </a:lnTo>
                  <a:close/>
                </a:path>
                <a:path w="55879" h="910589">
                  <a:moveTo>
                    <a:pt x="55880" y="852170"/>
                  </a:moveTo>
                  <a:lnTo>
                    <a:pt x="0" y="852170"/>
                  </a:lnTo>
                  <a:lnTo>
                    <a:pt x="0" y="857250"/>
                  </a:lnTo>
                  <a:lnTo>
                    <a:pt x="55880" y="857250"/>
                  </a:lnTo>
                  <a:lnTo>
                    <a:pt x="55880" y="852170"/>
                  </a:lnTo>
                  <a:close/>
                </a:path>
                <a:path w="55879" h="910589">
                  <a:moveTo>
                    <a:pt x="55880" y="845820"/>
                  </a:moveTo>
                  <a:lnTo>
                    <a:pt x="0" y="845820"/>
                  </a:lnTo>
                  <a:lnTo>
                    <a:pt x="0" y="850900"/>
                  </a:lnTo>
                  <a:lnTo>
                    <a:pt x="55880" y="850900"/>
                  </a:lnTo>
                  <a:lnTo>
                    <a:pt x="55880" y="845820"/>
                  </a:lnTo>
                  <a:close/>
                </a:path>
                <a:path w="55879" h="910589">
                  <a:moveTo>
                    <a:pt x="55880" y="839470"/>
                  </a:moveTo>
                  <a:lnTo>
                    <a:pt x="0" y="839470"/>
                  </a:lnTo>
                  <a:lnTo>
                    <a:pt x="0" y="844550"/>
                  </a:lnTo>
                  <a:lnTo>
                    <a:pt x="55880" y="844550"/>
                  </a:lnTo>
                  <a:lnTo>
                    <a:pt x="55880" y="839470"/>
                  </a:lnTo>
                  <a:close/>
                </a:path>
                <a:path w="55879" h="910589">
                  <a:moveTo>
                    <a:pt x="55880" y="833120"/>
                  </a:moveTo>
                  <a:lnTo>
                    <a:pt x="0" y="833120"/>
                  </a:lnTo>
                  <a:lnTo>
                    <a:pt x="0" y="838200"/>
                  </a:lnTo>
                  <a:lnTo>
                    <a:pt x="55880" y="838200"/>
                  </a:lnTo>
                  <a:lnTo>
                    <a:pt x="55880" y="833120"/>
                  </a:lnTo>
                  <a:close/>
                </a:path>
                <a:path w="55879" h="910589">
                  <a:moveTo>
                    <a:pt x="55880" y="826770"/>
                  </a:moveTo>
                  <a:lnTo>
                    <a:pt x="0" y="826770"/>
                  </a:lnTo>
                  <a:lnTo>
                    <a:pt x="0" y="831850"/>
                  </a:lnTo>
                  <a:lnTo>
                    <a:pt x="55880" y="831850"/>
                  </a:lnTo>
                  <a:lnTo>
                    <a:pt x="55880" y="826770"/>
                  </a:lnTo>
                  <a:close/>
                </a:path>
                <a:path w="55879" h="910589">
                  <a:moveTo>
                    <a:pt x="55880" y="820420"/>
                  </a:moveTo>
                  <a:lnTo>
                    <a:pt x="0" y="820420"/>
                  </a:lnTo>
                  <a:lnTo>
                    <a:pt x="0" y="825500"/>
                  </a:lnTo>
                  <a:lnTo>
                    <a:pt x="55880" y="825500"/>
                  </a:lnTo>
                  <a:lnTo>
                    <a:pt x="55880" y="820420"/>
                  </a:lnTo>
                  <a:close/>
                </a:path>
                <a:path w="55879" h="910589">
                  <a:moveTo>
                    <a:pt x="55880" y="814070"/>
                  </a:moveTo>
                  <a:lnTo>
                    <a:pt x="0" y="814070"/>
                  </a:lnTo>
                  <a:lnTo>
                    <a:pt x="0" y="819150"/>
                  </a:lnTo>
                  <a:lnTo>
                    <a:pt x="55880" y="819150"/>
                  </a:lnTo>
                  <a:lnTo>
                    <a:pt x="55880" y="814070"/>
                  </a:lnTo>
                  <a:close/>
                </a:path>
                <a:path w="55879" h="910589">
                  <a:moveTo>
                    <a:pt x="55880" y="807720"/>
                  </a:moveTo>
                  <a:lnTo>
                    <a:pt x="0" y="807720"/>
                  </a:lnTo>
                  <a:lnTo>
                    <a:pt x="0" y="812800"/>
                  </a:lnTo>
                  <a:lnTo>
                    <a:pt x="55880" y="812800"/>
                  </a:lnTo>
                  <a:lnTo>
                    <a:pt x="55880" y="807720"/>
                  </a:lnTo>
                  <a:close/>
                </a:path>
                <a:path w="55879" h="910589">
                  <a:moveTo>
                    <a:pt x="55880" y="801370"/>
                  </a:moveTo>
                  <a:lnTo>
                    <a:pt x="0" y="801370"/>
                  </a:lnTo>
                  <a:lnTo>
                    <a:pt x="0" y="806450"/>
                  </a:lnTo>
                  <a:lnTo>
                    <a:pt x="55880" y="806450"/>
                  </a:lnTo>
                  <a:lnTo>
                    <a:pt x="55880" y="801370"/>
                  </a:lnTo>
                  <a:close/>
                </a:path>
                <a:path w="55879" h="910589">
                  <a:moveTo>
                    <a:pt x="55880" y="795020"/>
                  </a:moveTo>
                  <a:lnTo>
                    <a:pt x="0" y="795020"/>
                  </a:lnTo>
                  <a:lnTo>
                    <a:pt x="0" y="800100"/>
                  </a:lnTo>
                  <a:lnTo>
                    <a:pt x="55880" y="800100"/>
                  </a:lnTo>
                  <a:lnTo>
                    <a:pt x="55880" y="795020"/>
                  </a:lnTo>
                  <a:close/>
                </a:path>
                <a:path w="55879" h="910589">
                  <a:moveTo>
                    <a:pt x="55880" y="788670"/>
                  </a:moveTo>
                  <a:lnTo>
                    <a:pt x="0" y="788670"/>
                  </a:lnTo>
                  <a:lnTo>
                    <a:pt x="0" y="793750"/>
                  </a:lnTo>
                  <a:lnTo>
                    <a:pt x="55880" y="793750"/>
                  </a:lnTo>
                  <a:lnTo>
                    <a:pt x="55880" y="788670"/>
                  </a:lnTo>
                  <a:close/>
                </a:path>
                <a:path w="55879" h="910589">
                  <a:moveTo>
                    <a:pt x="55880" y="782320"/>
                  </a:moveTo>
                  <a:lnTo>
                    <a:pt x="0" y="782320"/>
                  </a:lnTo>
                  <a:lnTo>
                    <a:pt x="0" y="787400"/>
                  </a:lnTo>
                  <a:lnTo>
                    <a:pt x="55880" y="787400"/>
                  </a:lnTo>
                  <a:lnTo>
                    <a:pt x="55880" y="782320"/>
                  </a:lnTo>
                  <a:close/>
                </a:path>
                <a:path w="55879" h="910589">
                  <a:moveTo>
                    <a:pt x="55880" y="775970"/>
                  </a:moveTo>
                  <a:lnTo>
                    <a:pt x="0" y="775970"/>
                  </a:lnTo>
                  <a:lnTo>
                    <a:pt x="0" y="781050"/>
                  </a:lnTo>
                  <a:lnTo>
                    <a:pt x="55880" y="781050"/>
                  </a:lnTo>
                  <a:lnTo>
                    <a:pt x="55880" y="775970"/>
                  </a:lnTo>
                  <a:close/>
                </a:path>
                <a:path w="55879" h="910589">
                  <a:moveTo>
                    <a:pt x="55880" y="769620"/>
                  </a:moveTo>
                  <a:lnTo>
                    <a:pt x="0" y="769620"/>
                  </a:lnTo>
                  <a:lnTo>
                    <a:pt x="0" y="774700"/>
                  </a:lnTo>
                  <a:lnTo>
                    <a:pt x="55880" y="774700"/>
                  </a:lnTo>
                  <a:lnTo>
                    <a:pt x="55880" y="769620"/>
                  </a:lnTo>
                  <a:close/>
                </a:path>
                <a:path w="55879" h="910589">
                  <a:moveTo>
                    <a:pt x="55880" y="763270"/>
                  </a:moveTo>
                  <a:lnTo>
                    <a:pt x="0" y="763270"/>
                  </a:lnTo>
                  <a:lnTo>
                    <a:pt x="0" y="768350"/>
                  </a:lnTo>
                  <a:lnTo>
                    <a:pt x="55880" y="768350"/>
                  </a:lnTo>
                  <a:lnTo>
                    <a:pt x="55880" y="763270"/>
                  </a:lnTo>
                  <a:close/>
                </a:path>
                <a:path w="55879" h="910589">
                  <a:moveTo>
                    <a:pt x="55880" y="756920"/>
                  </a:moveTo>
                  <a:lnTo>
                    <a:pt x="0" y="756920"/>
                  </a:lnTo>
                  <a:lnTo>
                    <a:pt x="0" y="762000"/>
                  </a:lnTo>
                  <a:lnTo>
                    <a:pt x="55880" y="762000"/>
                  </a:lnTo>
                  <a:lnTo>
                    <a:pt x="55880" y="756920"/>
                  </a:lnTo>
                  <a:close/>
                </a:path>
                <a:path w="55879" h="910589">
                  <a:moveTo>
                    <a:pt x="55880" y="750570"/>
                  </a:moveTo>
                  <a:lnTo>
                    <a:pt x="0" y="750570"/>
                  </a:lnTo>
                  <a:lnTo>
                    <a:pt x="0" y="755650"/>
                  </a:lnTo>
                  <a:lnTo>
                    <a:pt x="55880" y="755650"/>
                  </a:lnTo>
                  <a:lnTo>
                    <a:pt x="55880" y="750570"/>
                  </a:lnTo>
                  <a:close/>
                </a:path>
                <a:path w="55879" h="910589">
                  <a:moveTo>
                    <a:pt x="55880" y="744220"/>
                  </a:moveTo>
                  <a:lnTo>
                    <a:pt x="0" y="744220"/>
                  </a:lnTo>
                  <a:lnTo>
                    <a:pt x="0" y="749300"/>
                  </a:lnTo>
                  <a:lnTo>
                    <a:pt x="55880" y="749300"/>
                  </a:lnTo>
                  <a:lnTo>
                    <a:pt x="55880" y="744220"/>
                  </a:lnTo>
                  <a:close/>
                </a:path>
                <a:path w="55879" h="910589">
                  <a:moveTo>
                    <a:pt x="55880" y="737870"/>
                  </a:moveTo>
                  <a:lnTo>
                    <a:pt x="0" y="737870"/>
                  </a:lnTo>
                  <a:lnTo>
                    <a:pt x="0" y="742950"/>
                  </a:lnTo>
                  <a:lnTo>
                    <a:pt x="55880" y="742950"/>
                  </a:lnTo>
                  <a:lnTo>
                    <a:pt x="55880" y="737870"/>
                  </a:lnTo>
                  <a:close/>
                </a:path>
                <a:path w="55879" h="910589">
                  <a:moveTo>
                    <a:pt x="55880" y="731520"/>
                  </a:moveTo>
                  <a:lnTo>
                    <a:pt x="0" y="731520"/>
                  </a:lnTo>
                  <a:lnTo>
                    <a:pt x="0" y="736600"/>
                  </a:lnTo>
                  <a:lnTo>
                    <a:pt x="55880" y="736600"/>
                  </a:lnTo>
                  <a:lnTo>
                    <a:pt x="55880" y="731520"/>
                  </a:lnTo>
                  <a:close/>
                </a:path>
                <a:path w="55879" h="910589">
                  <a:moveTo>
                    <a:pt x="55880" y="725170"/>
                  </a:moveTo>
                  <a:lnTo>
                    <a:pt x="0" y="725170"/>
                  </a:lnTo>
                  <a:lnTo>
                    <a:pt x="0" y="730250"/>
                  </a:lnTo>
                  <a:lnTo>
                    <a:pt x="55880" y="730250"/>
                  </a:lnTo>
                  <a:lnTo>
                    <a:pt x="55880" y="725170"/>
                  </a:lnTo>
                  <a:close/>
                </a:path>
                <a:path w="55879" h="910589">
                  <a:moveTo>
                    <a:pt x="55880" y="718820"/>
                  </a:moveTo>
                  <a:lnTo>
                    <a:pt x="0" y="718820"/>
                  </a:lnTo>
                  <a:lnTo>
                    <a:pt x="0" y="723900"/>
                  </a:lnTo>
                  <a:lnTo>
                    <a:pt x="55880" y="723900"/>
                  </a:lnTo>
                  <a:lnTo>
                    <a:pt x="55880" y="718820"/>
                  </a:lnTo>
                  <a:close/>
                </a:path>
                <a:path w="55879" h="910589">
                  <a:moveTo>
                    <a:pt x="55880" y="712470"/>
                  </a:moveTo>
                  <a:lnTo>
                    <a:pt x="0" y="712470"/>
                  </a:lnTo>
                  <a:lnTo>
                    <a:pt x="0" y="717550"/>
                  </a:lnTo>
                  <a:lnTo>
                    <a:pt x="55880" y="717550"/>
                  </a:lnTo>
                  <a:lnTo>
                    <a:pt x="55880" y="712470"/>
                  </a:lnTo>
                  <a:close/>
                </a:path>
                <a:path w="55879" h="910589">
                  <a:moveTo>
                    <a:pt x="55880" y="706120"/>
                  </a:moveTo>
                  <a:lnTo>
                    <a:pt x="0" y="706120"/>
                  </a:lnTo>
                  <a:lnTo>
                    <a:pt x="0" y="711200"/>
                  </a:lnTo>
                  <a:lnTo>
                    <a:pt x="55880" y="711200"/>
                  </a:lnTo>
                  <a:lnTo>
                    <a:pt x="55880" y="706120"/>
                  </a:lnTo>
                  <a:close/>
                </a:path>
                <a:path w="55879" h="910589">
                  <a:moveTo>
                    <a:pt x="55880" y="699770"/>
                  </a:moveTo>
                  <a:lnTo>
                    <a:pt x="0" y="699770"/>
                  </a:lnTo>
                  <a:lnTo>
                    <a:pt x="0" y="704850"/>
                  </a:lnTo>
                  <a:lnTo>
                    <a:pt x="55880" y="704850"/>
                  </a:lnTo>
                  <a:lnTo>
                    <a:pt x="55880" y="699770"/>
                  </a:lnTo>
                  <a:close/>
                </a:path>
                <a:path w="55879" h="910589">
                  <a:moveTo>
                    <a:pt x="55880" y="693420"/>
                  </a:moveTo>
                  <a:lnTo>
                    <a:pt x="0" y="693420"/>
                  </a:lnTo>
                  <a:lnTo>
                    <a:pt x="0" y="698500"/>
                  </a:lnTo>
                  <a:lnTo>
                    <a:pt x="55880" y="698500"/>
                  </a:lnTo>
                  <a:lnTo>
                    <a:pt x="55880" y="693420"/>
                  </a:lnTo>
                  <a:close/>
                </a:path>
                <a:path w="55879" h="910589">
                  <a:moveTo>
                    <a:pt x="55880" y="687070"/>
                  </a:moveTo>
                  <a:lnTo>
                    <a:pt x="0" y="687070"/>
                  </a:lnTo>
                  <a:lnTo>
                    <a:pt x="0" y="692150"/>
                  </a:lnTo>
                  <a:lnTo>
                    <a:pt x="55880" y="692150"/>
                  </a:lnTo>
                  <a:lnTo>
                    <a:pt x="55880" y="687070"/>
                  </a:lnTo>
                  <a:close/>
                </a:path>
                <a:path w="55879" h="910589">
                  <a:moveTo>
                    <a:pt x="55880" y="680720"/>
                  </a:moveTo>
                  <a:lnTo>
                    <a:pt x="0" y="680720"/>
                  </a:lnTo>
                  <a:lnTo>
                    <a:pt x="0" y="685800"/>
                  </a:lnTo>
                  <a:lnTo>
                    <a:pt x="55880" y="685800"/>
                  </a:lnTo>
                  <a:lnTo>
                    <a:pt x="55880" y="680720"/>
                  </a:lnTo>
                  <a:close/>
                </a:path>
                <a:path w="55879" h="910589">
                  <a:moveTo>
                    <a:pt x="55880" y="674370"/>
                  </a:moveTo>
                  <a:lnTo>
                    <a:pt x="0" y="674370"/>
                  </a:lnTo>
                  <a:lnTo>
                    <a:pt x="0" y="679450"/>
                  </a:lnTo>
                  <a:lnTo>
                    <a:pt x="55880" y="679450"/>
                  </a:lnTo>
                  <a:lnTo>
                    <a:pt x="55880" y="674370"/>
                  </a:lnTo>
                  <a:close/>
                </a:path>
                <a:path w="55879" h="910589">
                  <a:moveTo>
                    <a:pt x="55880" y="668020"/>
                  </a:moveTo>
                  <a:lnTo>
                    <a:pt x="0" y="668020"/>
                  </a:lnTo>
                  <a:lnTo>
                    <a:pt x="0" y="673100"/>
                  </a:lnTo>
                  <a:lnTo>
                    <a:pt x="55880" y="673100"/>
                  </a:lnTo>
                  <a:lnTo>
                    <a:pt x="55880" y="668020"/>
                  </a:lnTo>
                  <a:close/>
                </a:path>
                <a:path w="55879" h="910589">
                  <a:moveTo>
                    <a:pt x="55880" y="661670"/>
                  </a:moveTo>
                  <a:lnTo>
                    <a:pt x="0" y="661670"/>
                  </a:lnTo>
                  <a:lnTo>
                    <a:pt x="0" y="666750"/>
                  </a:lnTo>
                  <a:lnTo>
                    <a:pt x="55880" y="666750"/>
                  </a:lnTo>
                  <a:lnTo>
                    <a:pt x="55880" y="661670"/>
                  </a:lnTo>
                  <a:close/>
                </a:path>
                <a:path w="55879" h="910589">
                  <a:moveTo>
                    <a:pt x="55880" y="655320"/>
                  </a:moveTo>
                  <a:lnTo>
                    <a:pt x="0" y="655320"/>
                  </a:lnTo>
                  <a:lnTo>
                    <a:pt x="0" y="660400"/>
                  </a:lnTo>
                  <a:lnTo>
                    <a:pt x="55880" y="660400"/>
                  </a:lnTo>
                  <a:lnTo>
                    <a:pt x="55880" y="655320"/>
                  </a:lnTo>
                  <a:close/>
                </a:path>
                <a:path w="55879" h="910589">
                  <a:moveTo>
                    <a:pt x="55880" y="648970"/>
                  </a:moveTo>
                  <a:lnTo>
                    <a:pt x="0" y="648970"/>
                  </a:lnTo>
                  <a:lnTo>
                    <a:pt x="0" y="654050"/>
                  </a:lnTo>
                  <a:lnTo>
                    <a:pt x="55880" y="654050"/>
                  </a:lnTo>
                  <a:lnTo>
                    <a:pt x="55880" y="648970"/>
                  </a:lnTo>
                  <a:close/>
                </a:path>
                <a:path w="55879" h="910589">
                  <a:moveTo>
                    <a:pt x="55880" y="642620"/>
                  </a:moveTo>
                  <a:lnTo>
                    <a:pt x="0" y="642620"/>
                  </a:lnTo>
                  <a:lnTo>
                    <a:pt x="0" y="647700"/>
                  </a:lnTo>
                  <a:lnTo>
                    <a:pt x="55880" y="647700"/>
                  </a:lnTo>
                  <a:lnTo>
                    <a:pt x="55880" y="642620"/>
                  </a:lnTo>
                  <a:close/>
                </a:path>
                <a:path w="55879" h="910589">
                  <a:moveTo>
                    <a:pt x="55880" y="636270"/>
                  </a:moveTo>
                  <a:lnTo>
                    <a:pt x="0" y="636270"/>
                  </a:lnTo>
                  <a:lnTo>
                    <a:pt x="0" y="641350"/>
                  </a:lnTo>
                  <a:lnTo>
                    <a:pt x="55880" y="641350"/>
                  </a:lnTo>
                  <a:lnTo>
                    <a:pt x="55880" y="636270"/>
                  </a:lnTo>
                  <a:close/>
                </a:path>
                <a:path w="55879" h="910589">
                  <a:moveTo>
                    <a:pt x="55880" y="629920"/>
                  </a:moveTo>
                  <a:lnTo>
                    <a:pt x="0" y="629920"/>
                  </a:lnTo>
                  <a:lnTo>
                    <a:pt x="0" y="635000"/>
                  </a:lnTo>
                  <a:lnTo>
                    <a:pt x="55880" y="635000"/>
                  </a:lnTo>
                  <a:lnTo>
                    <a:pt x="55880" y="629920"/>
                  </a:lnTo>
                  <a:close/>
                </a:path>
                <a:path w="55879" h="910589">
                  <a:moveTo>
                    <a:pt x="55880" y="623570"/>
                  </a:moveTo>
                  <a:lnTo>
                    <a:pt x="0" y="623570"/>
                  </a:lnTo>
                  <a:lnTo>
                    <a:pt x="0" y="628650"/>
                  </a:lnTo>
                  <a:lnTo>
                    <a:pt x="55880" y="628650"/>
                  </a:lnTo>
                  <a:lnTo>
                    <a:pt x="55880" y="623570"/>
                  </a:lnTo>
                  <a:close/>
                </a:path>
                <a:path w="55879" h="910589">
                  <a:moveTo>
                    <a:pt x="55880" y="617220"/>
                  </a:moveTo>
                  <a:lnTo>
                    <a:pt x="0" y="617220"/>
                  </a:lnTo>
                  <a:lnTo>
                    <a:pt x="0" y="622300"/>
                  </a:lnTo>
                  <a:lnTo>
                    <a:pt x="55880" y="622300"/>
                  </a:lnTo>
                  <a:lnTo>
                    <a:pt x="55880" y="617220"/>
                  </a:lnTo>
                  <a:close/>
                </a:path>
                <a:path w="55879" h="910589">
                  <a:moveTo>
                    <a:pt x="55880" y="610870"/>
                  </a:moveTo>
                  <a:lnTo>
                    <a:pt x="0" y="610870"/>
                  </a:lnTo>
                  <a:lnTo>
                    <a:pt x="0" y="615950"/>
                  </a:lnTo>
                  <a:lnTo>
                    <a:pt x="55880" y="615950"/>
                  </a:lnTo>
                  <a:lnTo>
                    <a:pt x="55880" y="610870"/>
                  </a:lnTo>
                  <a:close/>
                </a:path>
                <a:path w="55879" h="910589">
                  <a:moveTo>
                    <a:pt x="55880" y="604520"/>
                  </a:moveTo>
                  <a:lnTo>
                    <a:pt x="0" y="604520"/>
                  </a:lnTo>
                  <a:lnTo>
                    <a:pt x="0" y="609600"/>
                  </a:lnTo>
                  <a:lnTo>
                    <a:pt x="55880" y="609600"/>
                  </a:lnTo>
                  <a:lnTo>
                    <a:pt x="55880" y="604520"/>
                  </a:lnTo>
                  <a:close/>
                </a:path>
                <a:path w="55879" h="910589">
                  <a:moveTo>
                    <a:pt x="55880" y="598170"/>
                  </a:moveTo>
                  <a:lnTo>
                    <a:pt x="0" y="598170"/>
                  </a:lnTo>
                  <a:lnTo>
                    <a:pt x="0" y="603250"/>
                  </a:lnTo>
                  <a:lnTo>
                    <a:pt x="55880" y="603250"/>
                  </a:lnTo>
                  <a:lnTo>
                    <a:pt x="55880" y="598170"/>
                  </a:lnTo>
                  <a:close/>
                </a:path>
                <a:path w="55879" h="910589">
                  <a:moveTo>
                    <a:pt x="55880" y="591820"/>
                  </a:moveTo>
                  <a:lnTo>
                    <a:pt x="0" y="591820"/>
                  </a:lnTo>
                  <a:lnTo>
                    <a:pt x="0" y="596900"/>
                  </a:lnTo>
                  <a:lnTo>
                    <a:pt x="55880" y="596900"/>
                  </a:lnTo>
                  <a:lnTo>
                    <a:pt x="55880" y="591820"/>
                  </a:lnTo>
                  <a:close/>
                </a:path>
                <a:path w="55879" h="910589">
                  <a:moveTo>
                    <a:pt x="55880" y="585470"/>
                  </a:moveTo>
                  <a:lnTo>
                    <a:pt x="0" y="585470"/>
                  </a:lnTo>
                  <a:lnTo>
                    <a:pt x="0" y="590550"/>
                  </a:lnTo>
                  <a:lnTo>
                    <a:pt x="55880" y="590550"/>
                  </a:lnTo>
                  <a:lnTo>
                    <a:pt x="55880" y="585470"/>
                  </a:lnTo>
                  <a:close/>
                </a:path>
                <a:path w="55879" h="910589">
                  <a:moveTo>
                    <a:pt x="55880" y="579120"/>
                  </a:moveTo>
                  <a:lnTo>
                    <a:pt x="0" y="579120"/>
                  </a:lnTo>
                  <a:lnTo>
                    <a:pt x="0" y="584200"/>
                  </a:lnTo>
                  <a:lnTo>
                    <a:pt x="55880" y="584200"/>
                  </a:lnTo>
                  <a:lnTo>
                    <a:pt x="55880" y="579120"/>
                  </a:lnTo>
                  <a:close/>
                </a:path>
                <a:path w="55879" h="910589">
                  <a:moveTo>
                    <a:pt x="55880" y="572770"/>
                  </a:moveTo>
                  <a:lnTo>
                    <a:pt x="0" y="572770"/>
                  </a:lnTo>
                  <a:lnTo>
                    <a:pt x="0" y="577850"/>
                  </a:lnTo>
                  <a:lnTo>
                    <a:pt x="55880" y="577850"/>
                  </a:lnTo>
                  <a:lnTo>
                    <a:pt x="55880" y="572770"/>
                  </a:lnTo>
                  <a:close/>
                </a:path>
                <a:path w="55879" h="910589">
                  <a:moveTo>
                    <a:pt x="55880" y="566420"/>
                  </a:moveTo>
                  <a:lnTo>
                    <a:pt x="0" y="566420"/>
                  </a:lnTo>
                  <a:lnTo>
                    <a:pt x="0" y="571500"/>
                  </a:lnTo>
                  <a:lnTo>
                    <a:pt x="55880" y="571500"/>
                  </a:lnTo>
                  <a:lnTo>
                    <a:pt x="55880" y="566420"/>
                  </a:lnTo>
                  <a:close/>
                </a:path>
                <a:path w="55879" h="910589">
                  <a:moveTo>
                    <a:pt x="55880" y="560070"/>
                  </a:moveTo>
                  <a:lnTo>
                    <a:pt x="0" y="560070"/>
                  </a:lnTo>
                  <a:lnTo>
                    <a:pt x="0" y="565150"/>
                  </a:lnTo>
                  <a:lnTo>
                    <a:pt x="55880" y="565150"/>
                  </a:lnTo>
                  <a:lnTo>
                    <a:pt x="55880" y="560070"/>
                  </a:lnTo>
                  <a:close/>
                </a:path>
                <a:path w="55879" h="910589">
                  <a:moveTo>
                    <a:pt x="55880" y="553720"/>
                  </a:moveTo>
                  <a:lnTo>
                    <a:pt x="0" y="553720"/>
                  </a:lnTo>
                  <a:lnTo>
                    <a:pt x="0" y="558800"/>
                  </a:lnTo>
                  <a:lnTo>
                    <a:pt x="55880" y="558800"/>
                  </a:lnTo>
                  <a:lnTo>
                    <a:pt x="55880" y="553720"/>
                  </a:lnTo>
                  <a:close/>
                </a:path>
                <a:path w="55879" h="910589">
                  <a:moveTo>
                    <a:pt x="55880" y="547370"/>
                  </a:moveTo>
                  <a:lnTo>
                    <a:pt x="0" y="547370"/>
                  </a:lnTo>
                  <a:lnTo>
                    <a:pt x="0" y="552450"/>
                  </a:lnTo>
                  <a:lnTo>
                    <a:pt x="55880" y="552450"/>
                  </a:lnTo>
                  <a:lnTo>
                    <a:pt x="55880" y="547370"/>
                  </a:lnTo>
                  <a:close/>
                </a:path>
                <a:path w="55879" h="910589">
                  <a:moveTo>
                    <a:pt x="55880" y="541020"/>
                  </a:moveTo>
                  <a:lnTo>
                    <a:pt x="0" y="541020"/>
                  </a:lnTo>
                  <a:lnTo>
                    <a:pt x="0" y="546100"/>
                  </a:lnTo>
                  <a:lnTo>
                    <a:pt x="55880" y="546100"/>
                  </a:lnTo>
                  <a:lnTo>
                    <a:pt x="55880" y="541020"/>
                  </a:lnTo>
                  <a:close/>
                </a:path>
                <a:path w="55879" h="910589">
                  <a:moveTo>
                    <a:pt x="55880" y="534670"/>
                  </a:moveTo>
                  <a:lnTo>
                    <a:pt x="0" y="534670"/>
                  </a:lnTo>
                  <a:lnTo>
                    <a:pt x="0" y="539750"/>
                  </a:lnTo>
                  <a:lnTo>
                    <a:pt x="55880" y="539750"/>
                  </a:lnTo>
                  <a:lnTo>
                    <a:pt x="55880" y="534670"/>
                  </a:lnTo>
                  <a:close/>
                </a:path>
                <a:path w="55879" h="910589">
                  <a:moveTo>
                    <a:pt x="55880" y="528320"/>
                  </a:moveTo>
                  <a:lnTo>
                    <a:pt x="0" y="528320"/>
                  </a:lnTo>
                  <a:lnTo>
                    <a:pt x="0" y="533400"/>
                  </a:lnTo>
                  <a:lnTo>
                    <a:pt x="55880" y="533400"/>
                  </a:lnTo>
                  <a:lnTo>
                    <a:pt x="55880" y="528320"/>
                  </a:lnTo>
                  <a:close/>
                </a:path>
                <a:path w="55879" h="910589">
                  <a:moveTo>
                    <a:pt x="55880" y="521970"/>
                  </a:moveTo>
                  <a:lnTo>
                    <a:pt x="0" y="521970"/>
                  </a:lnTo>
                  <a:lnTo>
                    <a:pt x="0" y="527050"/>
                  </a:lnTo>
                  <a:lnTo>
                    <a:pt x="55880" y="527050"/>
                  </a:lnTo>
                  <a:lnTo>
                    <a:pt x="55880" y="521970"/>
                  </a:lnTo>
                  <a:close/>
                </a:path>
                <a:path w="55879" h="910589">
                  <a:moveTo>
                    <a:pt x="55880" y="515620"/>
                  </a:moveTo>
                  <a:lnTo>
                    <a:pt x="0" y="515620"/>
                  </a:lnTo>
                  <a:lnTo>
                    <a:pt x="0" y="520700"/>
                  </a:lnTo>
                  <a:lnTo>
                    <a:pt x="55880" y="520700"/>
                  </a:lnTo>
                  <a:lnTo>
                    <a:pt x="55880" y="515620"/>
                  </a:lnTo>
                  <a:close/>
                </a:path>
                <a:path w="55879" h="910589">
                  <a:moveTo>
                    <a:pt x="55880" y="509270"/>
                  </a:moveTo>
                  <a:lnTo>
                    <a:pt x="0" y="509270"/>
                  </a:lnTo>
                  <a:lnTo>
                    <a:pt x="0" y="514350"/>
                  </a:lnTo>
                  <a:lnTo>
                    <a:pt x="55880" y="514350"/>
                  </a:lnTo>
                  <a:lnTo>
                    <a:pt x="55880" y="509270"/>
                  </a:lnTo>
                  <a:close/>
                </a:path>
                <a:path w="55879" h="910589">
                  <a:moveTo>
                    <a:pt x="55880" y="504190"/>
                  </a:moveTo>
                  <a:lnTo>
                    <a:pt x="0" y="504190"/>
                  </a:lnTo>
                  <a:lnTo>
                    <a:pt x="0" y="508000"/>
                  </a:lnTo>
                  <a:lnTo>
                    <a:pt x="55880" y="508000"/>
                  </a:lnTo>
                  <a:lnTo>
                    <a:pt x="55880" y="504190"/>
                  </a:lnTo>
                  <a:close/>
                </a:path>
              </a:pathLst>
            </a:custGeom>
            <a:solidFill>
              <a:srgbClr val="2C882C"/>
            </a:solidFill>
          </p:spPr>
          <p:txBody>
            <a:bodyPr wrap="square" lIns="0" tIns="0" rIns="0" bIns="0" rtlCol="0"/>
            <a:lstStyle/>
            <a:p>
              <a:endParaRPr/>
            </a:p>
          </p:txBody>
        </p:sp>
        <p:sp>
          <p:nvSpPr>
            <p:cNvPr id="967" name="object 967"/>
            <p:cNvSpPr/>
            <p:nvPr/>
          </p:nvSpPr>
          <p:spPr>
            <a:xfrm>
              <a:off x="5259070" y="5541009"/>
              <a:ext cx="54610" cy="914400"/>
            </a:xfrm>
            <a:custGeom>
              <a:avLst/>
              <a:gdLst/>
              <a:ahLst/>
              <a:cxnLst/>
              <a:rect l="l" t="t" r="r" b="b"/>
              <a:pathLst>
                <a:path w="54610" h="914400">
                  <a:moveTo>
                    <a:pt x="54609" y="0"/>
                  </a:moveTo>
                  <a:lnTo>
                    <a:pt x="21589" y="0"/>
                  </a:lnTo>
                  <a:lnTo>
                    <a:pt x="21589" y="1270"/>
                  </a:lnTo>
                  <a:lnTo>
                    <a:pt x="0" y="1270"/>
                  </a:lnTo>
                  <a:lnTo>
                    <a:pt x="0" y="3809"/>
                  </a:lnTo>
                  <a:lnTo>
                    <a:pt x="54609" y="3809"/>
                  </a:lnTo>
                  <a:lnTo>
                    <a:pt x="54609" y="0"/>
                  </a:lnTo>
                  <a:close/>
                </a:path>
                <a:path w="54610" h="914400">
                  <a:moveTo>
                    <a:pt x="54609" y="3809"/>
                  </a:moveTo>
                  <a:lnTo>
                    <a:pt x="0" y="3809"/>
                  </a:lnTo>
                  <a:lnTo>
                    <a:pt x="0" y="16509"/>
                  </a:lnTo>
                  <a:lnTo>
                    <a:pt x="54609" y="16509"/>
                  </a:lnTo>
                  <a:lnTo>
                    <a:pt x="54609" y="3809"/>
                  </a:lnTo>
                  <a:close/>
                </a:path>
                <a:path w="54610" h="914400">
                  <a:moveTo>
                    <a:pt x="54609" y="16510"/>
                  </a:moveTo>
                  <a:lnTo>
                    <a:pt x="0" y="16510"/>
                  </a:lnTo>
                  <a:lnTo>
                    <a:pt x="0" y="19049"/>
                  </a:lnTo>
                  <a:lnTo>
                    <a:pt x="54609" y="19049"/>
                  </a:lnTo>
                  <a:lnTo>
                    <a:pt x="54609" y="16510"/>
                  </a:lnTo>
                  <a:close/>
                </a:path>
                <a:path w="54610" h="914400">
                  <a:moveTo>
                    <a:pt x="54609" y="19050"/>
                  </a:moveTo>
                  <a:lnTo>
                    <a:pt x="0" y="19050"/>
                  </a:lnTo>
                  <a:lnTo>
                    <a:pt x="0" y="22859"/>
                  </a:lnTo>
                  <a:lnTo>
                    <a:pt x="54609" y="22859"/>
                  </a:lnTo>
                  <a:lnTo>
                    <a:pt x="54609" y="19050"/>
                  </a:lnTo>
                  <a:close/>
                </a:path>
                <a:path w="54610" h="914400">
                  <a:moveTo>
                    <a:pt x="54609" y="22859"/>
                  </a:moveTo>
                  <a:lnTo>
                    <a:pt x="0" y="22859"/>
                  </a:lnTo>
                  <a:lnTo>
                    <a:pt x="0" y="29209"/>
                  </a:lnTo>
                  <a:lnTo>
                    <a:pt x="54609" y="29209"/>
                  </a:lnTo>
                  <a:lnTo>
                    <a:pt x="54609" y="22859"/>
                  </a:lnTo>
                  <a:close/>
                </a:path>
                <a:path w="54610" h="914400">
                  <a:moveTo>
                    <a:pt x="54609" y="29209"/>
                  </a:moveTo>
                  <a:lnTo>
                    <a:pt x="0" y="29209"/>
                  </a:lnTo>
                  <a:lnTo>
                    <a:pt x="0" y="31749"/>
                  </a:lnTo>
                  <a:lnTo>
                    <a:pt x="54609" y="31749"/>
                  </a:lnTo>
                  <a:lnTo>
                    <a:pt x="54609" y="29209"/>
                  </a:lnTo>
                  <a:close/>
                </a:path>
                <a:path w="54610" h="914400">
                  <a:moveTo>
                    <a:pt x="54609" y="31750"/>
                  </a:moveTo>
                  <a:lnTo>
                    <a:pt x="0" y="31750"/>
                  </a:lnTo>
                  <a:lnTo>
                    <a:pt x="0" y="48259"/>
                  </a:lnTo>
                  <a:lnTo>
                    <a:pt x="54609" y="48259"/>
                  </a:lnTo>
                  <a:lnTo>
                    <a:pt x="54609" y="31750"/>
                  </a:lnTo>
                  <a:close/>
                </a:path>
                <a:path w="54610" h="914400">
                  <a:moveTo>
                    <a:pt x="54609" y="48259"/>
                  </a:moveTo>
                  <a:lnTo>
                    <a:pt x="0" y="48259"/>
                  </a:lnTo>
                  <a:lnTo>
                    <a:pt x="0" y="50799"/>
                  </a:lnTo>
                  <a:lnTo>
                    <a:pt x="54609" y="50799"/>
                  </a:lnTo>
                  <a:lnTo>
                    <a:pt x="54609" y="48259"/>
                  </a:lnTo>
                  <a:close/>
                </a:path>
                <a:path w="54610" h="914400">
                  <a:moveTo>
                    <a:pt x="54609" y="50800"/>
                  </a:moveTo>
                  <a:lnTo>
                    <a:pt x="0" y="50800"/>
                  </a:lnTo>
                  <a:lnTo>
                    <a:pt x="0" y="54609"/>
                  </a:lnTo>
                  <a:lnTo>
                    <a:pt x="54609" y="54609"/>
                  </a:lnTo>
                  <a:lnTo>
                    <a:pt x="54609" y="50800"/>
                  </a:lnTo>
                  <a:close/>
                </a:path>
                <a:path w="54610" h="914400">
                  <a:moveTo>
                    <a:pt x="54609" y="54609"/>
                  </a:moveTo>
                  <a:lnTo>
                    <a:pt x="0" y="54609"/>
                  </a:lnTo>
                  <a:lnTo>
                    <a:pt x="0" y="57149"/>
                  </a:lnTo>
                  <a:lnTo>
                    <a:pt x="54609" y="57149"/>
                  </a:lnTo>
                  <a:lnTo>
                    <a:pt x="54609" y="54609"/>
                  </a:lnTo>
                  <a:close/>
                </a:path>
                <a:path w="54610" h="914400">
                  <a:moveTo>
                    <a:pt x="54609" y="57150"/>
                  </a:moveTo>
                  <a:lnTo>
                    <a:pt x="0" y="57150"/>
                  </a:lnTo>
                  <a:lnTo>
                    <a:pt x="0" y="60959"/>
                  </a:lnTo>
                  <a:lnTo>
                    <a:pt x="54609" y="60959"/>
                  </a:lnTo>
                  <a:lnTo>
                    <a:pt x="54609" y="57150"/>
                  </a:lnTo>
                  <a:close/>
                </a:path>
                <a:path w="54610" h="914400">
                  <a:moveTo>
                    <a:pt x="54609" y="60959"/>
                  </a:moveTo>
                  <a:lnTo>
                    <a:pt x="0" y="60959"/>
                  </a:lnTo>
                  <a:lnTo>
                    <a:pt x="0" y="67309"/>
                  </a:lnTo>
                  <a:lnTo>
                    <a:pt x="54609" y="67309"/>
                  </a:lnTo>
                  <a:lnTo>
                    <a:pt x="54609" y="60959"/>
                  </a:lnTo>
                  <a:close/>
                </a:path>
                <a:path w="54610" h="914400">
                  <a:moveTo>
                    <a:pt x="54609" y="67309"/>
                  </a:moveTo>
                  <a:lnTo>
                    <a:pt x="0" y="67309"/>
                  </a:lnTo>
                  <a:lnTo>
                    <a:pt x="0" y="73659"/>
                  </a:lnTo>
                  <a:lnTo>
                    <a:pt x="54609" y="73659"/>
                  </a:lnTo>
                  <a:lnTo>
                    <a:pt x="54609" y="67309"/>
                  </a:lnTo>
                  <a:close/>
                </a:path>
                <a:path w="54610" h="914400">
                  <a:moveTo>
                    <a:pt x="54609" y="73659"/>
                  </a:moveTo>
                  <a:lnTo>
                    <a:pt x="0" y="73659"/>
                  </a:lnTo>
                  <a:lnTo>
                    <a:pt x="0" y="76199"/>
                  </a:lnTo>
                  <a:lnTo>
                    <a:pt x="54609" y="76199"/>
                  </a:lnTo>
                  <a:lnTo>
                    <a:pt x="54609" y="73659"/>
                  </a:lnTo>
                  <a:close/>
                </a:path>
                <a:path w="54610" h="914400">
                  <a:moveTo>
                    <a:pt x="54609" y="76200"/>
                  </a:moveTo>
                  <a:lnTo>
                    <a:pt x="0" y="76200"/>
                  </a:lnTo>
                  <a:lnTo>
                    <a:pt x="0" y="80009"/>
                  </a:lnTo>
                  <a:lnTo>
                    <a:pt x="54609" y="80009"/>
                  </a:lnTo>
                  <a:lnTo>
                    <a:pt x="54609" y="76200"/>
                  </a:lnTo>
                  <a:close/>
                </a:path>
                <a:path w="54610" h="914400">
                  <a:moveTo>
                    <a:pt x="54609" y="80009"/>
                  </a:moveTo>
                  <a:lnTo>
                    <a:pt x="0" y="80009"/>
                  </a:lnTo>
                  <a:lnTo>
                    <a:pt x="0" y="86359"/>
                  </a:lnTo>
                  <a:lnTo>
                    <a:pt x="54609" y="86359"/>
                  </a:lnTo>
                  <a:lnTo>
                    <a:pt x="54609" y="80009"/>
                  </a:lnTo>
                  <a:close/>
                </a:path>
                <a:path w="54610" h="914400">
                  <a:moveTo>
                    <a:pt x="54609" y="86359"/>
                  </a:moveTo>
                  <a:lnTo>
                    <a:pt x="0" y="86359"/>
                  </a:lnTo>
                  <a:lnTo>
                    <a:pt x="0" y="92709"/>
                  </a:lnTo>
                  <a:lnTo>
                    <a:pt x="54609" y="92709"/>
                  </a:lnTo>
                  <a:lnTo>
                    <a:pt x="54609" y="86359"/>
                  </a:lnTo>
                  <a:close/>
                </a:path>
                <a:path w="54610" h="914400">
                  <a:moveTo>
                    <a:pt x="54609" y="92709"/>
                  </a:moveTo>
                  <a:lnTo>
                    <a:pt x="0" y="92709"/>
                  </a:lnTo>
                  <a:lnTo>
                    <a:pt x="0" y="95249"/>
                  </a:lnTo>
                  <a:lnTo>
                    <a:pt x="54609" y="95249"/>
                  </a:lnTo>
                  <a:lnTo>
                    <a:pt x="54609" y="92709"/>
                  </a:lnTo>
                  <a:close/>
                </a:path>
                <a:path w="54610" h="914400">
                  <a:moveTo>
                    <a:pt x="54609" y="95250"/>
                  </a:moveTo>
                  <a:lnTo>
                    <a:pt x="0" y="95250"/>
                  </a:lnTo>
                  <a:lnTo>
                    <a:pt x="0" y="101599"/>
                  </a:lnTo>
                  <a:lnTo>
                    <a:pt x="54609" y="101599"/>
                  </a:lnTo>
                  <a:lnTo>
                    <a:pt x="54609" y="95250"/>
                  </a:lnTo>
                  <a:close/>
                </a:path>
                <a:path w="54610" h="914400">
                  <a:moveTo>
                    <a:pt x="54609" y="101600"/>
                  </a:moveTo>
                  <a:lnTo>
                    <a:pt x="0" y="101600"/>
                  </a:lnTo>
                  <a:lnTo>
                    <a:pt x="0" y="111759"/>
                  </a:lnTo>
                  <a:lnTo>
                    <a:pt x="54609" y="111759"/>
                  </a:lnTo>
                  <a:lnTo>
                    <a:pt x="54609" y="101600"/>
                  </a:lnTo>
                  <a:close/>
                </a:path>
                <a:path w="54610" h="914400">
                  <a:moveTo>
                    <a:pt x="54609" y="111760"/>
                  </a:moveTo>
                  <a:lnTo>
                    <a:pt x="0" y="111760"/>
                  </a:lnTo>
                  <a:lnTo>
                    <a:pt x="0" y="114299"/>
                  </a:lnTo>
                  <a:lnTo>
                    <a:pt x="54609" y="114299"/>
                  </a:lnTo>
                  <a:lnTo>
                    <a:pt x="54609" y="111760"/>
                  </a:lnTo>
                  <a:close/>
                </a:path>
                <a:path w="54610" h="914400">
                  <a:moveTo>
                    <a:pt x="54609" y="114300"/>
                  </a:moveTo>
                  <a:lnTo>
                    <a:pt x="0" y="114300"/>
                  </a:lnTo>
                  <a:lnTo>
                    <a:pt x="0" y="118109"/>
                  </a:lnTo>
                  <a:lnTo>
                    <a:pt x="54609" y="118109"/>
                  </a:lnTo>
                  <a:lnTo>
                    <a:pt x="54609" y="114300"/>
                  </a:lnTo>
                  <a:close/>
                </a:path>
                <a:path w="54610" h="914400">
                  <a:moveTo>
                    <a:pt x="54609" y="118109"/>
                  </a:moveTo>
                  <a:lnTo>
                    <a:pt x="0" y="118109"/>
                  </a:lnTo>
                  <a:lnTo>
                    <a:pt x="0" y="126999"/>
                  </a:lnTo>
                  <a:lnTo>
                    <a:pt x="54609" y="126999"/>
                  </a:lnTo>
                  <a:lnTo>
                    <a:pt x="54609" y="118109"/>
                  </a:lnTo>
                  <a:close/>
                </a:path>
                <a:path w="54610" h="914400">
                  <a:moveTo>
                    <a:pt x="54609" y="127000"/>
                  </a:moveTo>
                  <a:lnTo>
                    <a:pt x="0" y="127000"/>
                  </a:lnTo>
                  <a:lnTo>
                    <a:pt x="0" y="130809"/>
                  </a:lnTo>
                  <a:lnTo>
                    <a:pt x="54609" y="130809"/>
                  </a:lnTo>
                  <a:lnTo>
                    <a:pt x="54609" y="127000"/>
                  </a:lnTo>
                  <a:close/>
                </a:path>
                <a:path w="54610" h="914400">
                  <a:moveTo>
                    <a:pt x="54609" y="130809"/>
                  </a:moveTo>
                  <a:lnTo>
                    <a:pt x="0" y="130809"/>
                  </a:lnTo>
                  <a:lnTo>
                    <a:pt x="0" y="133349"/>
                  </a:lnTo>
                  <a:lnTo>
                    <a:pt x="54609" y="133349"/>
                  </a:lnTo>
                  <a:lnTo>
                    <a:pt x="54609" y="130809"/>
                  </a:lnTo>
                  <a:close/>
                </a:path>
                <a:path w="54610" h="914400">
                  <a:moveTo>
                    <a:pt x="54609" y="133350"/>
                  </a:moveTo>
                  <a:lnTo>
                    <a:pt x="0" y="133350"/>
                  </a:lnTo>
                  <a:lnTo>
                    <a:pt x="0" y="143509"/>
                  </a:lnTo>
                  <a:lnTo>
                    <a:pt x="54609" y="143509"/>
                  </a:lnTo>
                  <a:lnTo>
                    <a:pt x="54609" y="133350"/>
                  </a:lnTo>
                  <a:close/>
                </a:path>
                <a:path w="54610" h="914400">
                  <a:moveTo>
                    <a:pt x="54609" y="143509"/>
                  </a:moveTo>
                  <a:lnTo>
                    <a:pt x="0" y="143509"/>
                  </a:lnTo>
                  <a:lnTo>
                    <a:pt x="0" y="146049"/>
                  </a:lnTo>
                  <a:lnTo>
                    <a:pt x="54609" y="146049"/>
                  </a:lnTo>
                  <a:lnTo>
                    <a:pt x="54609" y="143509"/>
                  </a:lnTo>
                  <a:close/>
                </a:path>
                <a:path w="54610" h="914400">
                  <a:moveTo>
                    <a:pt x="54609" y="146050"/>
                  </a:moveTo>
                  <a:lnTo>
                    <a:pt x="0" y="146050"/>
                  </a:lnTo>
                  <a:lnTo>
                    <a:pt x="0" y="149859"/>
                  </a:lnTo>
                  <a:lnTo>
                    <a:pt x="54609" y="149859"/>
                  </a:lnTo>
                  <a:lnTo>
                    <a:pt x="54609" y="146050"/>
                  </a:lnTo>
                  <a:close/>
                </a:path>
                <a:path w="54610" h="914400">
                  <a:moveTo>
                    <a:pt x="54609" y="149860"/>
                  </a:moveTo>
                  <a:lnTo>
                    <a:pt x="0" y="149860"/>
                  </a:lnTo>
                  <a:lnTo>
                    <a:pt x="0" y="152399"/>
                  </a:lnTo>
                  <a:lnTo>
                    <a:pt x="54609" y="152399"/>
                  </a:lnTo>
                  <a:lnTo>
                    <a:pt x="54609" y="149860"/>
                  </a:lnTo>
                  <a:close/>
                </a:path>
                <a:path w="54610" h="914400">
                  <a:moveTo>
                    <a:pt x="54609" y="152400"/>
                  </a:moveTo>
                  <a:lnTo>
                    <a:pt x="0" y="152400"/>
                  </a:lnTo>
                  <a:lnTo>
                    <a:pt x="0" y="156209"/>
                  </a:lnTo>
                  <a:lnTo>
                    <a:pt x="54609" y="156209"/>
                  </a:lnTo>
                  <a:lnTo>
                    <a:pt x="54609" y="152400"/>
                  </a:lnTo>
                  <a:close/>
                </a:path>
                <a:path w="54610" h="914400">
                  <a:moveTo>
                    <a:pt x="54609" y="156209"/>
                  </a:moveTo>
                  <a:lnTo>
                    <a:pt x="0" y="156209"/>
                  </a:lnTo>
                  <a:lnTo>
                    <a:pt x="0" y="158749"/>
                  </a:lnTo>
                  <a:lnTo>
                    <a:pt x="54609" y="158749"/>
                  </a:lnTo>
                  <a:lnTo>
                    <a:pt x="54609" y="156209"/>
                  </a:lnTo>
                  <a:close/>
                </a:path>
                <a:path w="54610" h="914400">
                  <a:moveTo>
                    <a:pt x="54609" y="158750"/>
                  </a:moveTo>
                  <a:lnTo>
                    <a:pt x="0" y="158750"/>
                  </a:lnTo>
                  <a:lnTo>
                    <a:pt x="0" y="162559"/>
                  </a:lnTo>
                  <a:lnTo>
                    <a:pt x="54609" y="162559"/>
                  </a:lnTo>
                  <a:lnTo>
                    <a:pt x="54609" y="158750"/>
                  </a:lnTo>
                  <a:close/>
                </a:path>
                <a:path w="54610" h="914400">
                  <a:moveTo>
                    <a:pt x="54609" y="162560"/>
                  </a:moveTo>
                  <a:lnTo>
                    <a:pt x="0" y="162560"/>
                  </a:lnTo>
                  <a:lnTo>
                    <a:pt x="0" y="168909"/>
                  </a:lnTo>
                  <a:lnTo>
                    <a:pt x="54609" y="168909"/>
                  </a:lnTo>
                  <a:lnTo>
                    <a:pt x="54609" y="162560"/>
                  </a:lnTo>
                  <a:close/>
                </a:path>
                <a:path w="54610" h="914400">
                  <a:moveTo>
                    <a:pt x="54609" y="168909"/>
                  </a:moveTo>
                  <a:lnTo>
                    <a:pt x="0" y="168909"/>
                  </a:lnTo>
                  <a:lnTo>
                    <a:pt x="0" y="171449"/>
                  </a:lnTo>
                  <a:lnTo>
                    <a:pt x="54609" y="171449"/>
                  </a:lnTo>
                  <a:lnTo>
                    <a:pt x="54609" y="168909"/>
                  </a:lnTo>
                  <a:close/>
                </a:path>
                <a:path w="54610" h="914400">
                  <a:moveTo>
                    <a:pt x="54609" y="171450"/>
                  </a:moveTo>
                  <a:lnTo>
                    <a:pt x="0" y="171450"/>
                  </a:lnTo>
                  <a:lnTo>
                    <a:pt x="0" y="175259"/>
                  </a:lnTo>
                  <a:lnTo>
                    <a:pt x="54609" y="175259"/>
                  </a:lnTo>
                  <a:lnTo>
                    <a:pt x="54609" y="171450"/>
                  </a:lnTo>
                  <a:close/>
                </a:path>
                <a:path w="54610" h="914400">
                  <a:moveTo>
                    <a:pt x="54609" y="175259"/>
                  </a:moveTo>
                  <a:lnTo>
                    <a:pt x="0" y="175259"/>
                  </a:lnTo>
                  <a:lnTo>
                    <a:pt x="0" y="184149"/>
                  </a:lnTo>
                  <a:lnTo>
                    <a:pt x="54609" y="184149"/>
                  </a:lnTo>
                  <a:lnTo>
                    <a:pt x="54609" y="175259"/>
                  </a:lnTo>
                  <a:close/>
                </a:path>
                <a:path w="54610" h="914400">
                  <a:moveTo>
                    <a:pt x="54609" y="184150"/>
                  </a:moveTo>
                  <a:lnTo>
                    <a:pt x="0" y="184150"/>
                  </a:lnTo>
                  <a:lnTo>
                    <a:pt x="0" y="187959"/>
                  </a:lnTo>
                  <a:lnTo>
                    <a:pt x="54609" y="187959"/>
                  </a:lnTo>
                  <a:lnTo>
                    <a:pt x="54609" y="184150"/>
                  </a:lnTo>
                  <a:close/>
                </a:path>
                <a:path w="54610" h="914400">
                  <a:moveTo>
                    <a:pt x="54609" y="187960"/>
                  </a:moveTo>
                  <a:lnTo>
                    <a:pt x="0" y="187960"/>
                  </a:lnTo>
                  <a:lnTo>
                    <a:pt x="0" y="190499"/>
                  </a:lnTo>
                  <a:lnTo>
                    <a:pt x="54609" y="190499"/>
                  </a:lnTo>
                  <a:lnTo>
                    <a:pt x="54609" y="187960"/>
                  </a:lnTo>
                  <a:close/>
                </a:path>
                <a:path w="54610" h="914400">
                  <a:moveTo>
                    <a:pt x="54609" y="190500"/>
                  </a:moveTo>
                  <a:lnTo>
                    <a:pt x="0" y="190500"/>
                  </a:lnTo>
                  <a:lnTo>
                    <a:pt x="0" y="194309"/>
                  </a:lnTo>
                  <a:lnTo>
                    <a:pt x="54609" y="194309"/>
                  </a:lnTo>
                  <a:lnTo>
                    <a:pt x="54609" y="190500"/>
                  </a:lnTo>
                  <a:close/>
                </a:path>
                <a:path w="54610" h="914400">
                  <a:moveTo>
                    <a:pt x="54609" y="194310"/>
                  </a:moveTo>
                  <a:lnTo>
                    <a:pt x="0" y="194310"/>
                  </a:lnTo>
                  <a:lnTo>
                    <a:pt x="0" y="196849"/>
                  </a:lnTo>
                  <a:lnTo>
                    <a:pt x="54609" y="196849"/>
                  </a:lnTo>
                  <a:lnTo>
                    <a:pt x="54609" y="194310"/>
                  </a:lnTo>
                  <a:close/>
                </a:path>
                <a:path w="54610" h="914400">
                  <a:moveTo>
                    <a:pt x="54609" y="196850"/>
                  </a:moveTo>
                  <a:lnTo>
                    <a:pt x="0" y="196850"/>
                  </a:lnTo>
                  <a:lnTo>
                    <a:pt x="0" y="203199"/>
                  </a:lnTo>
                  <a:lnTo>
                    <a:pt x="54609" y="203199"/>
                  </a:lnTo>
                  <a:lnTo>
                    <a:pt x="54609" y="196850"/>
                  </a:lnTo>
                  <a:close/>
                </a:path>
                <a:path w="54610" h="914400">
                  <a:moveTo>
                    <a:pt x="54609" y="203200"/>
                  </a:moveTo>
                  <a:lnTo>
                    <a:pt x="0" y="203200"/>
                  </a:lnTo>
                  <a:lnTo>
                    <a:pt x="0" y="209549"/>
                  </a:lnTo>
                  <a:lnTo>
                    <a:pt x="54609" y="209549"/>
                  </a:lnTo>
                  <a:lnTo>
                    <a:pt x="54609" y="203200"/>
                  </a:lnTo>
                  <a:close/>
                </a:path>
                <a:path w="54610" h="914400">
                  <a:moveTo>
                    <a:pt x="54609" y="209550"/>
                  </a:moveTo>
                  <a:lnTo>
                    <a:pt x="0" y="209550"/>
                  </a:lnTo>
                  <a:lnTo>
                    <a:pt x="0" y="213359"/>
                  </a:lnTo>
                  <a:lnTo>
                    <a:pt x="54609" y="213359"/>
                  </a:lnTo>
                  <a:lnTo>
                    <a:pt x="54609" y="209550"/>
                  </a:lnTo>
                  <a:close/>
                </a:path>
                <a:path w="54610" h="914400">
                  <a:moveTo>
                    <a:pt x="54609" y="213360"/>
                  </a:moveTo>
                  <a:lnTo>
                    <a:pt x="0" y="213360"/>
                  </a:lnTo>
                  <a:lnTo>
                    <a:pt x="0" y="215899"/>
                  </a:lnTo>
                  <a:lnTo>
                    <a:pt x="54609" y="215899"/>
                  </a:lnTo>
                  <a:lnTo>
                    <a:pt x="54609" y="213360"/>
                  </a:lnTo>
                  <a:close/>
                </a:path>
                <a:path w="54610" h="914400">
                  <a:moveTo>
                    <a:pt x="54609" y="215900"/>
                  </a:moveTo>
                  <a:lnTo>
                    <a:pt x="0" y="215900"/>
                  </a:lnTo>
                  <a:lnTo>
                    <a:pt x="0" y="219709"/>
                  </a:lnTo>
                  <a:lnTo>
                    <a:pt x="54609" y="219709"/>
                  </a:lnTo>
                  <a:lnTo>
                    <a:pt x="54609" y="215900"/>
                  </a:lnTo>
                  <a:close/>
                </a:path>
                <a:path w="54610" h="914400">
                  <a:moveTo>
                    <a:pt x="54609" y="219710"/>
                  </a:moveTo>
                  <a:lnTo>
                    <a:pt x="0" y="219710"/>
                  </a:lnTo>
                  <a:lnTo>
                    <a:pt x="0" y="222249"/>
                  </a:lnTo>
                  <a:lnTo>
                    <a:pt x="54609" y="222249"/>
                  </a:lnTo>
                  <a:lnTo>
                    <a:pt x="54609" y="219710"/>
                  </a:lnTo>
                  <a:close/>
                </a:path>
                <a:path w="54610" h="914400">
                  <a:moveTo>
                    <a:pt x="54609" y="222250"/>
                  </a:moveTo>
                  <a:lnTo>
                    <a:pt x="0" y="222250"/>
                  </a:lnTo>
                  <a:lnTo>
                    <a:pt x="0" y="226059"/>
                  </a:lnTo>
                  <a:lnTo>
                    <a:pt x="54609" y="226059"/>
                  </a:lnTo>
                  <a:lnTo>
                    <a:pt x="54609" y="222250"/>
                  </a:lnTo>
                  <a:close/>
                </a:path>
                <a:path w="54610" h="914400">
                  <a:moveTo>
                    <a:pt x="54609" y="226059"/>
                  </a:moveTo>
                  <a:lnTo>
                    <a:pt x="0" y="226059"/>
                  </a:lnTo>
                  <a:lnTo>
                    <a:pt x="0" y="228599"/>
                  </a:lnTo>
                  <a:lnTo>
                    <a:pt x="54609" y="228599"/>
                  </a:lnTo>
                  <a:lnTo>
                    <a:pt x="54609" y="226059"/>
                  </a:lnTo>
                  <a:close/>
                </a:path>
                <a:path w="54610" h="914400">
                  <a:moveTo>
                    <a:pt x="54609" y="228600"/>
                  </a:moveTo>
                  <a:lnTo>
                    <a:pt x="0" y="228600"/>
                  </a:lnTo>
                  <a:lnTo>
                    <a:pt x="0" y="232409"/>
                  </a:lnTo>
                  <a:lnTo>
                    <a:pt x="54609" y="232409"/>
                  </a:lnTo>
                  <a:lnTo>
                    <a:pt x="54609" y="228600"/>
                  </a:lnTo>
                  <a:close/>
                </a:path>
                <a:path w="54610" h="914400">
                  <a:moveTo>
                    <a:pt x="54609" y="232409"/>
                  </a:moveTo>
                  <a:lnTo>
                    <a:pt x="0" y="232409"/>
                  </a:lnTo>
                  <a:lnTo>
                    <a:pt x="0" y="234949"/>
                  </a:lnTo>
                  <a:lnTo>
                    <a:pt x="54609" y="234949"/>
                  </a:lnTo>
                  <a:lnTo>
                    <a:pt x="54609" y="232409"/>
                  </a:lnTo>
                  <a:close/>
                </a:path>
                <a:path w="54610" h="914400">
                  <a:moveTo>
                    <a:pt x="54609" y="234950"/>
                  </a:moveTo>
                  <a:lnTo>
                    <a:pt x="0" y="234950"/>
                  </a:lnTo>
                  <a:lnTo>
                    <a:pt x="0" y="245109"/>
                  </a:lnTo>
                  <a:lnTo>
                    <a:pt x="54609" y="245109"/>
                  </a:lnTo>
                  <a:lnTo>
                    <a:pt x="54609" y="234950"/>
                  </a:lnTo>
                  <a:close/>
                </a:path>
                <a:path w="54610" h="914400">
                  <a:moveTo>
                    <a:pt x="54609" y="245110"/>
                  </a:moveTo>
                  <a:lnTo>
                    <a:pt x="0" y="245110"/>
                  </a:lnTo>
                  <a:lnTo>
                    <a:pt x="0" y="247649"/>
                  </a:lnTo>
                  <a:lnTo>
                    <a:pt x="54609" y="247649"/>
                  </a:lnTo>
                  <a:lnTo>
                    <a:pt x="54609" y="245110"/>
                  </a:lnTo>
                  <a:close/>
                </a:path>
                <a:path w="54610" h="914400">
                  <a:moveTo>
                    <a:pt x="54609" y="247650"/>
                  </a:moveTo>
                  <a:lnTo>
                    <a:pt x="0" y="247650"/>
                  </a:lnTo>
                  <a:lnTo>
                    <a:pt x="0" y="251459"/>
                  </a:lnTo>
                  <a:lnTo>
                    <a:pt x="54609" y="251459"/>
                  </a:lnTo>
                  <a:lnTo>
                    <a:pt x="54609" y="247650"/>
                  </a:lnTo>
                  <a:close/>
                </a:path>
                <a:path w="54610" h="914400">
                  <a:moveTo>
                    <a:pt x="54609" y="251460"/>
                  </a:moveTo>
                  <a:lnTo>
                    <a:pt x="0" y="251460"/>
                  </a:lnTo>
                  <a:lnTo>
                    <a:pt x="0" y="253999"/>
                  </a:lnTo>
                  <a:lnTo>
                    <a:pt x="54609" y="253999"/>
                  </a:lnTo>
                  <a:lnTo>
                    <a:pt x="54609" y="251460"/>
                  </a:lnTo>
                  <a:close/>
                </a:path>
                <a:path w="54610" h="914400">
                  <a:moveTo>
                    <a:pt x="54609" y="254000"/>
                  </a:moveTo>
                  <a:lnTo>
                    <a:pt x="0" y="254000"/>
                  </a:lnTo>
                  <a:lnTo>
                    <a:pt x="0" y="264159"/>
                  </a:lnTo>
                  <a:lnTo>
                    <a:pt x="54609" y="264159"/>
                  </a:lnTo>
                  <a:lnTo>
                    <a:pt x="54609" y="254000"/>
                  </a:lnTo>
                  <a:close/>
                </a:path>
                <a:path w="54610" h="914400">
                  <a:moveTo>
                    <a:pt x="54609" y="264159"/>
                  </a:moveTo>
                  <a:lnTo>
                    <a:pt x="0" y="264159"/>
                  </a:lnTo>
                  <a:lnTo>
                    <a:pt x="0" y="266699"/>
                  </a:lnTo>
                  <a:lnTo>
                    <a:pt x="54609" y="266699"/>
                  </a:lnTo>
                  <a:lnTo>
                    <a:pt x="54609" y="264159"/>
                  </a:lnTo>
                  <a:close/>
                </a:path>
                <a:path w="54610" h="914400">
                  <a:moveTo>
                    <a:pt x="54609" y="266700"/>
                  </a:moveTo>
                  <a:lnTo>
                    <a:pt x="0" y="266700"/>
                  </a:lnTo>
                  <a:lnTo>
                    <a:pt x="0" y="273049"/>
                  </a:lnTo>
                  <a:lnTo>
                    <a:pt x="54609" y="273049"/>
                  </a:lnTo>
                  <a:lnTo>
                    <a:pt x="54609" y="266700"/>
                  </a:lnTo>
                  <a:close/>
                </a:path>
                <a:path w="54610" h="914400">
                  <a:moveTo>
                    <a:pt x="54609" y="273050"/>
                  </a:moveTo>
                  <a:lnTo>
                    <a:pt x="0" y="273050"/>
                  </a:lnTo>
                  <a:lnTo>
                    <a:pt x="0" y="276859"/>
                  </a:lnTo>
                  <a:lnTo>
                    <a:pt x="54609" y="276859"/>
                  </a:lnTo>
                  <a:lnTo>
                    <a:pt x="54609" y="273050"/>
                  </a:lnTo>
                  <a:close/>
                </a:path>
                <a:path w="54610" h="914400">
                  <a:moveTo>
                    <a:pt x="54609" y="276860"/>
                  </a:moveTo>
                  <a:lnTo>
                    <a:pt x="0" y="276860"/>
                  </a:lnTo>
                  <a:lnTo>
                    <a:pt x="0" y="285749"/>
                  </a:lnTo>
                  <a:lnTo>
                    <a:pt x="54609" y="285749"/>
                  </a:lnTo>
                  <a:lnTo>
                    <a:pt x="54609" y="276860"/>
                  </a:lnTo>
                  <a:close/>
                </a:path>
                <a:path w="54610" h="914400">
                  <a:moveTo>
                    <a:pt x="54609" y="285750"/>
                  </a:moveTo>
                  <a:lnTo>
                    <a:pt x="0" y="285750"/>
                  </a:lnTo>
                  <a:lnTo>
                    <a:pt x="0" y="292099"/>
                  </a:lnTo>
                  <a:lnTo>
                    <a:pt x="54609" y="292099"/>
                  </a:lnTo>
                  <a:lnTo>
                    <a:pt x="54609" y="285750"/>
                  </a:lnTo>
                  <a:close/>
                </a:path>
                <a:path w="54610" h="914400">
                  <a:moveTo>
                    <a:pt x="54609" y="292100"/>
                  </a:moveTo>
                  <a:lnTo>
                    <a:pt x="0" y="292100"/>
                  </a:lnTo>
                  <a:lnTo>
                    <a:pt x="0" y="295909"/>
                  </a:lnTo>
                  <a:lnTo>
                    <a:pt x="54609" y="295909"/>
                  </a:lnTo>
                  <a:lnTo>
                    <a:pt x="54609" y="292100"/>
                  </a:lnTo>
                  <a:close/>
                </a:path>
                <a:path w="54610" h="914400">
                  <a:moveTo>
                    <a:pt x="54609" y="295909"/>
                  </a:moveTo>
                  <a:lnTo>
                    <a:pt x="0" y="295909"/>
                  </a:lnTo>
                  <a:lnTo>
                    <a:pt x="0" y="298449"/>
                  </a:lnTo>
                  <a:lnTo>
                    <a:pt x="54609" y="298449"/>
                  </a:lnTo>
                  <a:lnTo>
                    <a:pt x="54609" y="295909"/>
                  </a:lnTo>
                  <a:close/>
                </a:path>
                <a:path w="54610" h="914400">
                  <a:moveTo>
                    <a:pt x="54609" y="298450"/>
                  </a:moveTo>
                  <a:lnTo>
                    <a:pt x="0" y="298450"/>
                  </a:lnTo>
                  <a:lnTo>
                    <a:pt x="0" y="304799"/>
                  </a:lnTo>
                  <a:lnTo>
                    <a:pt x="54609" y="304799"/>
                  </a:lnTo>
                  <a:lnTo>
                    <a:pt x="54609" y="298450"/>
                  </a:lnTo>
                  <a:close/>
                </a:path>
                <a:path w="54610" h="914400">
                  <a:moveTo>
                    <a:pt x="54609" y="304800"/>
                  </a:moveTo>
                  <a:lnTo>
                    <a:pt x="0" y="304800"/>
                  </a:lnTo>
                  <a:lnTo>
                    <a:pt x="0" y="308609"/>
                  </a:lnTo>
                  <a:lnTo>
                    <a:pt x="54609" y="308609"/>
                  </a:lnTo>
                  <a:lnTo>
                    <a:pt x="54609" y="304800"/>
                  </a:lnTo>
                  <a:close/>
                </a:path>
                <a:path w="54610" h="914400">
                  <a:moveTo>
                    <a:pt x="54609" y="308610"/>
                  </a:moveTo>
                  <a:lnTo>
                    <a:pt x="0" y="308610"/>
                  </a:lnTo>
                  <a:lnTo>
                    <a:pt x="0" y="311149"/>
                  </a:lnTo>
                  <a:lnTo>
                    <a:pt x="54609" y="311149"/>
                  </a:lnTo>
                  <a:lnTo>
                    <a:pt x="54609" y="308610"/>
                  </a:lnTo>
                  <a:close/>
                </a:path>
                <a:path w="54610" h="914400">
                  <a:moveTo>
                    <a:pt x="54609" y="311150"/>
                  </a:moveTo>
                  <a:lnTo>
                    <a:pt x="0" y="311150"/>
                  </a:lnTo>
                  <a:lnTo>
                    <a:pt x="0" y="314959"/>
                  </a:lnTo>
                  <a:lnTo>
                    <a:pt x="54609" y="314959"/>
                  </a:lnTo>
                  <a:lnTo>
                    <a:pt x="54609" y="311150"/>
                  </a:lnTo>
                  <a:close/>
                </a:path>
                <a:path w="54610" h="914400">
                  <a:moveTo>
                    <a:pt x="54609" y="314959"/>
                  </a:moveTo>
                  <a:lnTo>
                    <a:pt x="0" y="314959"/>
                  </a:lnTo>
                  <a:lnTo>
                    <a:pt x="0" y="317499"/>
                  </a:lnTo>
                  <a:lnTo>
                    <a:pt x="54609" y="317499"/>
                  </a:lnTo>
                  <a:lnTo>
                    <a:pt x="54609" y="314959"/>
                  </a:lnTo>
                  <a:close/>
                </a:path>
                <a:path w="54610" h="914400">
                  <a:moveTo>
                    <a:pt x="54609" y="317500"/>
                  </a:moveTo>
                  <a:lnTo>
                    <a:pt x="0" y="317500"/>
                  </a:lnTo>
                  <a:lnTo>
                    <a:pt x="0" y="330199"/>
                  </a:lnTo>
                  <a:lnTo>
                    <a:pt x="54609" y="330199"/>
                  </a:lnTo>
                  <a:lnTo>
                    <a:pt x="54609" y="317500"/>
                  </a:lnTo>
                  <a:close/>
                </a:path>
                <a:path w="54610" h="914400">
                  <a:moveTo>
                    <a:pt x="54609" y="330200"/>
                  </a:moveTo>
                  <a:lnTo>
                    <a:pt x="0" y="330200"/>
                  </a:lnTo>
                  <a:lnTo>
                    <a:pt x="0" y="340359"/>
                  </a:lnTo>
                  <a:lnTo>
                    <a:pt x="54609" y="340359"/>
                  </a:lnTo>
                  <a:lnTo>
                    <a:pt x="54609" y="330200"/>
                  </a:lnTo>
                  <a:close/>
                </a:path>
                <a:path w="54610" h="914400">
                  <a:moveTo>
                    <a:pt x="54609" y="340359"/>
                  </a:moveTo>
                  <a:lnTo>
                    <a:pt x="0" y="340359"/>
                  </a:lnTo>
                  <a:lnTo>
                    <a:pt x="0" y="342899"/>
                  </a:lnTo>
                  <a:lnTo>
                    <a:pt x="54609" y="342899"/>
                  </a:lnTo>
                  <a:lnTo>
                    <a:pt x="54609" y="340359"/>
                  </a:lnTo>
                  <a:close/>
                </a:path>
                <a:path w="54610" h="914400">
                  <a:moveTo>
                    <a:pt x="54609" y="342900"/>
                  </a:moveTo>
                  <a:lnTo>
                    <a:pt x="0" y="342900"/>
                  </a:lnTo>
                  <a:lnTo>
                    <a:pt x="0" y="353059"/>
                  </a:lnTo>
                  <a:lnTo>
                    <a:pt x="54609" y="353059"/>
                  </a:lnTo>
                  <a:lnTo>
                    <a:pt x="54609" y="342900"/>
                  </a:lnTo>
                  <a:close/>
                </a:path>
                <a:path w="54610" h="914400">
                  <a:moveTo>
                    <a:pt x="54609" y="353059"/>
                  </a:moveTo>
                  <a:lnTo>
                    <a:pt x="0" y="353059"/>
                  </a:lnTo>
                  <a:lnTo>
                    <a:pt x="0" y="365759"/>
                  </a:lnTo>
                  <a:lnTo>
                    <a:pt x="54609" y="365759"/>
                  </a:lnTo>
                  <a:lnTo>
                    <a:pt x="54609" y="353059"/>
                  </a:lnTo>
                  <a:close/>
                </a:path>
                <a:path w="54610" h="914400">
                  <a:moveTo>
                    <a:pt x="54609" y="365760"/>
                  </a:moveTo>
                  <a:lnTo>
                    <a:pt x="0" y="365760"/>
                  </a:lnTo>
                  <a:lnTo>
                    <a:pt x="0" y="368299"/>
                  </a:lnTo>
                  <a:lnTo>
                    <a:pt x="54609" y="368299"/>
                  </a:lnTo>
                  <a:lnTo>
                    <a:pt x="54609" y="365760"/>
                  </a:lnTo>
                  <a:close/>
                </a:path>
                <a:path w="54610" h="914400">
                  <a:moveTo>
                    <a:pt x="54609" y="368300"/>
                  </a:moveTo>
                  <a:lnTo>
                    <a:pt x="0" y="368300"/>
                  </a:lnTo>
                  <a:lnTo>
                    <a:pt x="0" y="374649"/>
                  </a:lnTo>
                  <a:lnTo>
                    <a:pt x="54609" y="374649"/>
                  </a:lnTo>
                  <a:lnTo>
                    <a:pt x="54609" y="368300"/>
                  </a:lnTo>
                  <a:close/>
                </a:path>
                <a:path w="54610" h="914400">
                  <a:moveTo>
                    <a:pt x="54609" y="374650"/>
                  </a:moveTo>
                  <a:lnTo>
                    <a:pt x="0" y="374650"/>
                  </a:lnTo>
                  <a:lnTo>
                    <a:pt x="0" y="380999"/>
                  </a:lnTo>
                  <a:lnTo>
                    <a:pt x="54609" y="380999"/>
                  </a:lnTo>
                  <a:lnTo>
                    <a:pt x="54609" y="374650"/>
                  </a:lnTo>
                  <a:close/>
                </a:path>
                <a:path w="54610" h="914400">
                  <a:moveTo>
                    <a:pt x="54609" y="381000"/>
                  </a:moveTo>
                  <a:lnTo>
                    <a:pt x="0" y="381000"/>
                  </a:lnTo>
                  <a:lnTo>
                    <a:pt x="0" y="384809"/>
                  </a:lnTo>
                  <a:lnTo>
                    <a:pt x="54609" y="384809"/>
                  </a:lnTo>
                  <a:lnTo>
                    <a:pt x="54609" y="381000"/>
                  </a:lnTo>
                  <a:close/>
                </a:path>
                <a:path w="54610" h="914400">
                  <a:moveTo>
                    <a:pt x="54609" y="384809"/>
                  </a:moveTo>
                  <a:lnTo>
                    <a:pt x="0" y="384809"/>
                  </a:lnTo>
                  <a:lnTo>
                    <a:pt x="0" y="393699"/>
                  </a:lnTo>
                  <a:lnTo>
                    <a:pt x="54609" y="393699"/>
                  </a:lnTo>
                  <a:lnTo>
                    <a:pt x="54609" y="384809"/>
                  </a:lnTo>
                  <a:close/>
                </a:path>
                <a:path w="54610" h="914400">
                  <a:moveTo>
                    <a:pt x="54609" y="393700"/>
                  </a:moveTo>
                  <a:lnTo>
                    <a:pt x="0" y="393700"/>
                  </a:lnTo>
                  <a:lnTo>
                    <a:pt x="0" y="397509"/>
                  </a:lnTo>
                  <a:lnTo>
                    <a:pt x="54609" y="397509"/>
                  </a:lnTo>
                  <a:lnTo>
                    <a:pt x="54609" y="393700"/>
                  </a:lnTo>
                  <a:close/>
                </a:path>
                <a:path w="54610" h="914400">
                  <a:moveTo>
                    <a:pt x="54609" y="397510"/>
                  </a:moveTo>
                  <a:lnTo>
                    <a:pt x="0" y="397510"/>
                  </a:lnTo>
                  <a:lnTo>
                    <a:pt x="0" y="400049"/>
                  </a:lnTo>
                  <a:lnTo>
                    <a:pt x="54609" y="400049"/>
                  </a:lnTo>
                  <a:lnTo>
                    <a:pt x="54609" y="397510"/>
                  </a:lnTo>
                  <a:close/>
                </a:path>
                <a:path w="54610" h="914400">
                  <a:moveTo>
                    <a:pt x="54609" y="400050"/>
                  </a:moveTo>
                  <a:lnTo>
                    <a:pt x="0" y="400050"/>
                  </a:lnTo>
                  <a:lnTo>
                    <a:pt x="0" y="403859"/>
                  </a:lnTo>
                  <a:lnTo>
                    <a:pt x="54609" y="403859"/>
                  </a:lnTo>
                  <a:lnTo>
                    <a:pt x="54609" y="400050"/>
                  </a:lnTo>
                  <a:close/>
                </a:path>
                <a:path w="54610" h="914400">
                  <a:moveTo>
                    <a:pt x="54609" y="403859"/>
                  </a:moveTo>
                  <a:lnTo>
                    <a:pt x="0" y="403859"/>
                  </a:lnTo>
                  <a:lnTo>
                    <a:pt x="0" y="406399"/>
                  </a:lnTo>
                  <a:lnTo>
                    <a:pt x="54609" y="406399"/>
                  </a:lnTo>
                  <a:lnTo>
                    <a:pt x="54609" y="403859"/>
                  </a:lnTo>
                  <a:close/>
                </a:path>
                <a:path w="54610" h="914400">
                  <a:moveTo>
                    <a:pt x="54609" y="406400"/>
                  </a:moveTo>
                  <a:lnTo>
                    <a:pt x="0" y="406400"/>
                  </a:lnTo>
                  <a:lnTo>
                    <a:pt x="0" y="412749"/>
                  </a:lnTo>
                  <a:lnTo>
                    <a:pt x="54609" y="412749"/>
                  </a:lnTo>
                  <a:lnTo>
                    <a:pt x="54609" y="406400"/>
                  </a:lnTo>
                  <a:close/>
                </a:path>
                <a:path w="54610" h="914400">
                  <a:moveTo>
                    <a:pt x="54609" y="412750"/>
                  </a:moveTo>
                  <a:lnTo>
                    <a:pt x="0" y="412750"/>
                  </a:lnTo>
                  <a:lnTo>
                    <a:pt x="0" y="416559"/>
                  </a:lnTo>
                  <a:lnTo>
                    <a:pt x="54609" y="416559"/>
                  </a:lnTo>
                  <a:lnTo>
                    <a:pt x="54609" y="412750"/>
                  </a:lnTo>
                  <a:close/>
                </a:path>
                <a:path w="54610" h="914400">
                  <a:moveTo>
                    <a:pt x="54609" y="416559"/>
                  </a:moveTo>
                  <a:lnTo>
                    <a:pt x="0" y="416559"/>
                  </a:lnTo>
                  <a:lnTo>
                    <a:pt x="0" y="419099"/>
                  </a:lnTo>
                  <a:lnTo>
                    <a:pt x="54609" y="419099"/>
                  </a:lnTo>
                  <a:lnTo>
                    <a:pt x="54609" y="416559"/>
                  </a:lnTo>
                  <a:close/>
                </a:path>
                <a:path w="54610" h="914400">
                  <a:moveTo>
                    <a:pt x="54609" y="419100"/>
                  </a:moveTo>
                  <a:lnTo>
                    <a:pt x="0" y="419100"/>
                  </a:lnTo>
                  <a:lnTo>
                    <a:pt x="0" y="425449"/>
                  </a:lnTo>
                  <a:lnTo>
                    <a:pt x="54609" y="425449"/>
                  </a:lnTo>
                  <a:lnTo>
                    <a:pt x="54609" y="419100"/>
                  </a:lnTo>
                  <a:close/>
                </a:path>
                <a:path w="54610" h="914400">
                  <a:moveTo>
                    <a:pt x="54609" y="425450"/>
                  </a:moveTo>
                  <a:lnTo>
                    <a:pt x="0" y="425450"/>
                  </a:lnTo>
                  <a:lnTo>
                    <a:pt x="0" y="429259"/>
                  </a:lnTo>
                  <a:lnTo>
                    <a:pt x="54609" y="429259"/>
                  </a:lnTo>
                  <a:lnTo>
                    <a:pt x="54609" y="425450"/>
                  </a:lnTo>
                  <a:close/>
                </a:path>
                <a:path w="54610" h="914400">
                  <a:moveTo>
                    <a:pt x="54609" y="429259"/>
                  </a:moveTo>
                  <a:lnTo>
                    <a:pt x="0" y="429259"/>
                  </a:lnTo>
                  <a:lnTo>
                    <a:pt x="0" y="431799"/>
                  </a:lnTo>
                  <a:lnTo>
                    <a:pt x="54609" y="431799"/>
                  </a:lnTo>
                  <a:lnTo>
                    <a:pt x="54609" y="429259"/>
                  </a:lnTo>
                  <a:close/>
                </a:path>
                <a:path w="54610" h="914400">
                  <a:moveTo>
                    <a:pt x="54609" y="431800"/>
                  </a:moveTo>
                  <a:lnTo>
                    <a:pt x="0" y="431800"/>
                  </a:lnTo>
                  <a:lnTo>
                    <a:pt x="0" y="438149"/>
                  </a:lnTo>
                  <a:lnTo>
                    <a:pt x="54609" y="438149"/>
                  </a:lnTo>
                  <a:lnTo>
                    <a:pt x="54609" y="431800"/>
                  </a:lnTo>
                  <a:close/>
                </a:path>
                <a:path w="54610" h="914400">
                  <a:moveTo>
                    <a:pt x="54609" y="438150"/>
                  </a:moveTo>
                  <a:lnTo>
                    <a:pt x="0" y="438150"/>
                  </a:lnTo>
                  <a:lnTo>
                    <a:pt x="0" y="441959"/>
                  </a:lnTo>
                  <a:lnTo>
                    <a:pt x="54609" y="441959"/>
                  </a:lnTo>
                  <a:lnTo>
                    <a:pt x="54609" y="438150"/>
                  </a:lnTo>
                  <a:close/>
                </a:path>
                <a:path w="54610" h="914400">
                  <a:moveTo>
                    <a:pt x="54609" y="441959"/>
                  </a:moveTo>
                  <a:lnTo>
                    <a:pt x="0" y="441959"/>
                  </a:lnTo>
                  <a:lnTo>
                    <a:pt x="0" y="448309"/>
                  </a:lnTo>
                  <a:lnTo>
                    <a:pt x="54609" y="448309"/>
                  </a:lnTo>
                  <a:lnTo>
                    <a:pt x="54609" y="441959"/>
                  </a:lnTo>
                  <a:close/>
                </a:path>
                <a:path w="54610" h="914400">
                  <a:moveTo>
                    <a:pt x="54609" y="448309"/>
                  </a:moveTo>
                  <a:lnTo>
                    <a:pt x="0" y="448309"/>
                  </a:lnTo>
                  <a:lnTo>
                    <a:pt x="0" y="450849"/>
                  </a:lnTo>
                  <a:lnTo>
                    <a:pt x="54609" y="450849"/>
                  </a:lnTo>
                  <a:lnTo>
                    <a:pt x="54609" y="448309"/>
                  </a:lnTo>
                  <a:close/>
                </a:path>
                <a:path w="54610" h="914400">
                  <a:moveTo>
                    <a:pt x="54609" y="450850"/>
                  </a:moveTo>
                  <a:lnTo>
                    <a:pt x="0" y="450850"/>
                  </a:lnTo>
                  <a:lnTo>
                    <a:pt x="0" y="454659"/>
                  </a:lnTo>
                  <a:lnTo>
                    <a:pt x="54609" y="454659"/>
                  </a:lnTo>
                  <a:lnTo>
                    <a:pt x="54609" y="450850"/>
                  </a:lnTo>
                  <a:close/>
                </a:path>
                <a:path w="54610" h="914400">
                  <a:moveTo>
                    <a:pt x="54609" y="454659"/>
                  </a:moveTo>
                  <a:lnTo>
                    <a:pt x="0" y="454659"/>
                  </a:lnTo>
                  <a:lnTo>
                    <a:pt x="0" y="461009"/>
                  </a:lnTo>
                  <a:lnTo>
                    <a:pt x="54609" y="461009"/>
                  </a:lnTo>
                  <a:lnTo>
                    <a:pt x="54609" y="454659"/>
                  </a:lnTo>
                  <a:close/>
                </a:path>
                <a:path w="54610" h="914400">
                  <a:moveTo>
                    <a:pt x="54609" y="461009"/>
                  </a:moveTo>
                  <a:lnTo>
                    <a:pt x="0" y="461009"/>
                  </a:lnTo>
                  <a:lnTo>
                    <a:pt x="0" y="463549"/>
                  </a:lnTo>
                  <a:lnTo>
                    <a:pt x="54609" y="463549"/>
                  </a:lnTo>
                  <a:lnTo>
                    <a:pt x="54609" y="461009"/>
                  </a:lnTo>
                  <a:close/>
                </a:path>
                <a:path w="54610" h="914400">
                  <a:moveTo>
                    <a:pt x="54609" y="463550"/>
                  </a:moveTo>
                  <a:lnTo>
                    <a:pt x="0" y="463550"/>
                  </a:lnTo>
                  <a:lnTo>
                    <a:pt x="0" y="467359"/>
                  </a:lnTo>
                  <a:lnTo>
                    <a:pt x="54609" y="467359"/>
                  </a:lnTo>
                  <a:lnTo>
                    <a:pt x="54609" y="463550"/>
                  </a:lnTo>
                  <a:close/>
                </a:path>
                <a:path w="54610" h="914400">
                  <a:moveTo>
                    <a:pt x="54609" y="467359"/>
                  </a:moveTo>
                  <a:lnTo>
                    <a:pt x="0" y="467359"/>
                  </a:lnTo>
                  <a:lnTo>
                    <a:pt x="0" y="469899"/>
                  </a:lnTo>
                  <a:lnTo>
                    <a:pt x="54609" y="469899"/>
                  </a:lnTo>
                  <a:lnTo>
                    <a:pt x="54609" y="467359"/>
                  </a:lnTo>
                  <a:close/>
                </a:path>
                <a:path w="54610" h="914400">
                  <a:moveTo>
                    <a:pt x="54609" y="469900"/>
                  </a:moveTo>
                  <a:lnTo>
                    <a:pt x="0" y="469900"/>
                  </a:lnTo>
                  <a:lnTo>
                    <a:pt x="0" y="473709"/>
                  </a:lnTo>
                  <a:lnTo>
                    <a:pt x="54609" y="473709"/>
                  </a:lnTo>
                  <a:lnTo>
                    <a:pt x="54609" y="469900"/>
                  </a:lnTo>
                  <a:close/>
                </a:path>
                <a:path w="54610" h="914400">
                  <a:moveTo>
                    <a:pt x="54609" y="473709"/>
                  </a:moveTo>
                  <a:lnTo>
                    <a:pt x="0" y="473709"/>
                  </a:lnTo>
                  <a:lnTo>
                    <a:pt x="0" y="476249"/>
                  </a:lnTo>
                  <a:lnTo>
                    <a:pt x="54609" y="476249"/>
                  </a:lnTo>
                  <a:lnTo>
                    <a:pt x="54609" y="473709"/>
                  </a:lnTo>
                  <a:close/>
                </a:path>
                <a:path w="54610" h="914400">
                  <a:moveTo>
                    <a:pt x="54609" y="476250"/>
                  </a:moveTo>
                  <a:lnTo>
                    <a:pt x="0" y="476250"/>
                  </a:lnTo>
                  <a:lnTo>
                    <a:pt x="0" y="480059"/>
                  </a:lnTo>
                  <a:lnTo>
                    <a:pt x="54609" y="480059"/>
                  </a:lnTo>
                  <a:lnTo>
                    <a:pt x="54609" y="476250"/>
                  </a:lnTo>
                  <a:close/>
                </a:path>
                <a:path w="54610" h="914400">
                  <a:moveTo>
                    <a:pt x="54609" y="480059"/>
                  </a:moveTo>
                  <a:lnTo>
                    <a:pt x="0" y="480059"/>
                  </a:lnTo>
                  <a:lnTo>
                    <a:pt x="0" y="488949"/>
                  </a:lnTo>
                  <a:lnTo>
                    <a:pt x="54609" y="488949"/>
                  </a:lnTo>
                  <a:lnTo>
                    <a:pt x="54609" y="480059"/>
                  </a:lnTo>
                  <a:close/>
                </a:path>
                <a:path w="54610" h="914400">
                  <a:moveTo>
                    <a:pt x="54609" y="488950"/>
                  </a:moveTo>
                  <a:lnTo>
                    <a:pt x="0" y="488950"/>
                  </a:lnTo>
                  <a:lnTo>
                    <a:pt x="0" y="492759"/>
                  </a:lnTo>
                  <a:lnTo>
                    <a:pt x="54609" y="492759"/>
                  </a:lnTo>
                  <a:lnTo>
                    <a:pt x="54609" y="488950"/>
                  </a:lnTo>
                  <a:close/>
                </a:path>
                <a:path w="54610" h="914400">
                  <a:moveTo>
                    <a:pt x="54609" y="492759"/>
                  </a:moveTo>
                  <a:lnTo>
                    <a:pt x="0" y="492759"/>
                  </a:lnTo>
                  <a:lnTo>
                    <a:pt x="0" y="495299"/>
                  </a:lnTo>
                  <a:lnTo>
                    <a:pt x="54609" y="495299"/>
                  </a:lnTo>
                  <a:lnTo>
                    <a:pt x="54609" y="492759"/>
                  </a:lnTo>
                  <a:close/>
                </a:path>
                <a:path w="54610" h="914400">
                  <a:moveTo>
                    <a:pt x="54609" y="495300"/>
                  </a:moveTo>
                  <a:lnTo>
                    <a:pt x="0" y="495300"/>
                  </a:lnTo>
                  <a:lnTo>
                    <a:pt x="0" y="499109"/>
                  </a:lnTo>
                  <a:lnTo>
                    <a:pt x="54609" y="499109"/>
                  </a:lnTo>
                  <a:lnTo>
                    <a:pt x="54609" y="495300"/>
                  </a:lnTo>
                  <a:close/>
                </a:path>
                <a:path w="54610" h="914400">
                  <a:moveTo>
                    <a:pt x="54609" y="499109"/>
                  </a:moveTo>
                  <a:lnTo>
                    <a:pt x="0" y="499109"/>
                  </a:lnTo>
                  <a:lnTo>
                    <a:pt x="0" y="501649"/>
                  </a:lnTo>
                  <a:lnTo>
                    <a:pt x="54609" y="501649"/>
                  </a:lnTo>
                  <a:lnTo>
                    <a:pt x="54609" y="499109"/>
                  </a:lnTo>
                  <a:close/>
                </a:path>
                <a:path w="54610" h="914400">
                  <a:moveTo>
                    <a:pt x="11429" y="913129"/>
                  </a:moveTo>
                  <a:lnTo>
                    <a:pt x="0" y="913129"/>
                  </a:lnTo>
                  <a:lnTo>
                    <a:pt x="0" y="914399"/>
                  </a:lnTo>
                  <a:lnTo>
                    <a:pt x="11429" y="914399"/>
                  </a:lnTo>
                  <a:lnTo>
                    <a:pt x="11429" y="913129"/>
                  </a:lnTo>
                  <a:close/>
                </a:path>
                <a:path w="54610" h="914400">
                  <a:moveTo>
                    <a:pt x="31749" y="911859"/>
                  </a:moveTo>
                  <a:lnTo>
                    <a:pt x="11429" y="911859"/>
                  </a:lnTo>
                  <a:lnTo>
                    <a:pt x="11429" y="913129"/>
                  </a:lnTo>
                  <a:lnTo>
                    <a:pt x="31749" y="913129"/>
                  </a:lnTo>
                  <a:lnTo>
                    <a:pt x="31749" y="911859"/>
                  </a:lnTo>
                  <a:close/>
                </a:path>
                <a:path w="54610" h="914400">
                  <a:moveTo>
                    <a:pt x="54609" y="908049"/>
                  </a:moveTo>
                  <a:lnTo>
                    <a:pt x="0" y="908049"/>
                  </a:lnTo>
                  <a:lnTo>
                    <a:pt x="0" y="911859"/>
                  </a:lnTo>
                  <a:lnTo>
                    <a:pt x="52069" y="911859"/>
                  </a:lnTo>
                  <a:lnTo>
                    <a:pt x="52069" y="909319"/>
                  </a:lnTo>
                  <a:lnTo>
                    <a:pt x="54609" y="909319"/>
                  </a:lnTo>
                  <a:lnTo>
                    <a:pt x="54609" y="908049"/>
                  </a:lnTo>
                  <a:close/>
                </a:path>
                <a:path w="54610" h="914400">
                  <a:moveTo>
                    <a:pt x="54609" y="901700"/>
                  </a:moveTo>
                  <a:lnTo>
                    <a:pt x="0" y="901700"/>
                  </a:lnTo>
                  <a:lnTo>
                    <a:pt x="0" y="906779"/>
                  </a:lnTo>
                  <a:lnTo>
                    <a:pt x="54609" y="906779"/>
                  </a:lnTo>
                  <a:lnTo>
                    <a:pt x="54609" y="901700"/>
                  </a:lnTo>
                  <a:close/>
                </a:path>
                <a:path w="54610" h="914400">
                  <a:moveTo>
                    <a:pt x="54609" y="895349"/>
                  </a:moveTo>
                  <a:lnTo>
                    <a:pt x="0" y="895349"/>
                  </a:lnTo>
                  <a:lnTo>
                    <a:pt x="0" y="900429"/>
                  </a:lnTo>
                  <a:lnTo>
                    <a:pt x="54609" y="900429"/>
                  </a:lnTo>
                  <a:lnTo>
                    <a:pt x="54609" y="895349"/>
                  </a:lnTo>
                  <a:close/>
                </a:path>
                <a:path w="54610" h="914400">
                  <a:moveTo>
                    <a:pt x="54609" y="888999"/>
                  </a:moveTo>
                  <a:lnTo>
                    <a:pt x="0" y="888999"/>
                  </a:lnTo>
                  <a:lnTo>
                    <a:pt x="0" y="894079"/>
                  </a:lnTo>
                  <a:lnTo>
                    <a:pt x="54609" y="894079"/>
                  </a:lnTo>
                  <a:lnTo>
                    <a:pt x="54609" y="888999"/>
                  </a:lnTo>
                  <a:close/>
                </a:path>
                <a:path w="54610" h="914400">
                  <a:moveTo>
                    <a:pt x="54609" y="882650"/>
                  </a:moveTo>
                  <a:lnTo>
                    <a:pt x="0" y="882650"/>
                  </a:lnTo>
                  <a:lnTo>
                    <a:pt x="0" y="887729"/>
                  </a:lnTo>
                  <a:lnTo>
                    <a:pt x="54609" y="887729"/>
                  </a:lnTo>
                  <a:lnTo>
                    <a:pt x="54609" y="882650"/>
                  </a:lnTo>
                  <a:close/>
                </a:path>
                <a:path w="54610" h="914400">
                  <a:moveTo>
                    <a:pt x="54609" y="876299"/>
                  </a:moveTo>
                  <a:lnTo>
                    <a:pt x="0" y="876299"/>
                  </a:lnTo>
                  <a:lnTo>
                    <a:pt x="0" y="881379"/>
                  </a:lnTo>
                  <a:lnTo>
                    <a:pt x="54609" y="881379"/>
                  </a:lnTo>
                  <a:lnTo>
                    <a:pt x="54609" y="876299"/>
                  </a:lnTo>
                  <a:close/>
                </a:path>
                <a:path w="54610" h="914400">
                  <a:moveTo>
                    <a:pt x="54609" y="869950"/>
                  </a:moveTo>
                  <a:lnTo>
                    <a:pt x="0" y="869950"/>
                  </a:lnTo>
                  <a:lnTo>
                    <a:pt x="0" y="875029"/>
                  </a:lnTo>
                  <a:lnTo>
                    <a:pt x="54609" y="875029"/>
                  </a:lnTo>
                  <a:lnTo>
                    <a:pt x="54609" y="869950"/>
                  </a:lnTo>
                  <a:close/>
                </a:path>
                <a:path w="54610" h="914400">
                  <a:moveTo>
                    <a:pt x="54609" y="863599"/>
                  </a:moveTo>
                  <a:lnTo>
                    <a:pt x="0" y="863599"/>
                  </a:lnTo>
                  <a:lnTo>
                    <a:pt x="0" y="868679"/>
                  </a:lnTo>
                  <a:lnTo>
                    <a:pt x="54609" y="868679"/>
                  </a:lnTo>
                  <a:lnTo>
                    <a:pt x="54609" y="863599"/>
                  </a:lnTo>
                  <a:close/>
                </a:path>
                <a:path w="54610" h="914400">
                  <a:moveTo>
                    <a:pt x="54609" y="857249"/>
                  </a:moveTo>
                  <a:lnTo>
                    <a:pt x="0" y="857249"/>
                  </a:lnTo>
                  <a:lnTo>
                    <a:pt x="0" y="862329"/>
                  </a:lnTo>
                  <a:lnTo>
                    <a:pt x="54609" y="862329"/>
                  </a:lnTo>
                  <a:lnTo>
                    <a:pt x="54609" y="857249"/>
                  </a:lnTo>
                  <a:close/>
                </a:path>
                <a:path w="54610" h="914400">
                  <a:moveTo>
                    <a:pt x="54609" y="850899"/>
                  </a:moveTo>
                  <a:lnTo>
                    <a:pt x="0" y="850899"/>
                  </a:lnTo>
                  <a:lnTo>
                    <a:pt x="0" y="855979"/>
                  </a:lnTo>
                  <a:lnTo>
                    <a:pt x="54609" y="855979"/>
                  </a:lnTo>
                  <a:lnTo>
                    <a:pt x="54609" y="850899"/>
                  </a:lnTo>
                  <a:close/>
                </a:path>
                <a:path w="54610" h="914400">
                  <a:moveTo>
                    <a:pt x="54609" y="844549"/>
                  </a:moveTo>
                  <a:lnTo>
                    <a:pt x="0" y="844549"/>
                  </a:lnTo>
                  <a:lnTo>
                    <a:pt x="0" y="849629"/>
                  </a:lnTo>
                  <a:lnTo>
                    <a:pt x="54609" y="849629"/>
                  </a:lnTo>
                  <a:lnTo>
                    <a:pt x="54609" y="844549"/>
                  </a:lnTo>
                  <a:close/>
                </a:path>
                <a:path w="54610" h="914400">
                  <a:moveTo>
                    <a:pt x="54609" y="838199"/>
                  </a:moveTo>
                  <a:lnTo>
                    <a:pt x="0" y="838199"/>
                  </a:lnTo>
                  <a:lnTo>
                    <a:pt x="0" y="843279"/>
                  </a:lnTo>
                  <a:lnTo>
                    <a:pt x="54609" y="843279"/>
                  </a:lnTo>
                  <a:lnTo>
                    <a:pt x="54609" y="838199"/>
                  </a:lnTo>
                  <a:close/>
                </a:path>
                <a:path w="54610" h="914400">
                  <a:moveTo>
                    <a:pt x="54609" y="831850"/>
                  </a:moveTo>
                  <a:lnTo>
                    <a:pt x="0" y="831850"/>
                  </a:lnTo>
                  <a:lnTo>
                    <a:pt x="0" y="836929"/>
                  </a:lnTo>
                  <a:lnTo>
                    <a:pt x="54609" y="836929"/>
                  </a:lnTo>
                  <a:lnTo>
                    <a:pt x="54609" y="831850"/>
                  </a:lnTo>
                  <a:close/>
                </a:path>
                <a:path w="54610" h="914400">
                  <a:moveTo>
                    <a:pt x="54609" y="825500"/>
                  </a:moveTo>
                  <a:lnTo>
                    <a:pt x="0" y="825500"/>
                  </a:lnTo>
                  <a:lnTo>
                    <a:pt x="0" y="830579"/>
                  </a:lnTo>
                  <a:lnTo>
                    <a:pt x="54609" y="830579"/>
                  </a:lnTo>
                  <a:lnTo>
                    <a:pt x="54609" y="825500"/>
                  </a:lnTo>
                  <a:close/>
                </a:path>
                <a:path w="54610" h="914400">
                  <a:moveTo>
                    <a:pt x="54609" y="819149"/>
                  </a:moveTo>
                  <a:lnTo>
                    <a:pt x="0" y="819149"/>
                  </a:lnTo>
                  <a:lnTo>
                    <a:pt x="0" y="824229"/>
                  </a:lnTo>
                  <a:lnTo>
                    <a:pt x="54609" y="824229"/>
                  </a:lnTo>
                  <a:lnTo>
                    <a:pt x="54609" y="819149"/>
                  </a:lnTo>
                  <a:close/>
                </a:path>
                <a:path w="54610" h="914400">
                  <a:moveTo>
                    <a:pt x="54609" y="812799"/>
                  </a:moveTo>
                  <a:lnTo>
                    <a:pt x="0" y="812799"/>
                  </a:lnTo>
                  <a:lnTo>
                    <a:pt x="0" y="817879"/>
                  </a:lnTo>
                  <a:lnTo>
                    <a:pt x="54609" y="817879"/>
                  </a:lnTo>
                  <a:lnTo>
                    <a:pt x="54609" y="812799"/>
                  </a:lnTo>
                  <a:close/>
                </a:path>
                <a:path w="54610" h="914400">
                  <a:moveTo>
                    <a:pt x="54609" y="806450"/>
                  </a:moveTo>
                  <a:lnTo>
                    <a:pt x="0" y="806450"/>
                  </a:lnTo>
                  <a:lnTo>
                    <a:pt x="0" y="811529"/>
                  </a:lnTo>
                  <a:lnTo>
                    <a:pt x="54609" y="811529"/>
                  </a:lnTo>
                  <a:lnTo>
                    <a:pt x="54609" y="806450"/>
                  </a:lnTo>
                  <a:close/>
                </a:path>
                <a:path w="54610" h="914400">
                  <a:moveTo>
                    <a:pt x="54609" y="800099"/>
                  </a:moveTo>
                  <a:lnTo>
                    <a:pt x="0" y="800099"/>
                  </a:lnTo>
                  <a:lnTo>
                    <a:pt x="0" y="805180"/>
                  </a:lnTo>
                  <a:lnTo>
                    <a:pt x="54609" y="805180"/>
                  </a:lnTo>
                  <a:lnTo>
                    <a:pt x="54609" y="800099"/>
                  </a:lnTo>
                  <a:close/>
                </a:path>
                <a:path w="54610" h="914400">
                  <a:moveTo>
                    <a:pt x="54609" y="793749"/>
                  </a:moveTo>
                  <a:lnTo>
                    <a:pt x="0" y="793749"/>
                  </a:lnTo>
                  <a:lnTo>
                    <a:pt x="0" y="798829"/>
                  </a:lnTo>
                  <a:lnTo>
                    <a:pt x="54609" y="798829"/>
                  </a:lnTo>
                  <a:lnTo>
                    <a:pt x="54609" y="793749"/>
                  </a:lnTo>
                  <a:close/>
                </a:path>
                <a:path w="54610" h="914400">
                  <a:moveTo>
                    <a:pt x="54609" y="787399"/>
                  </a:moveTo>
                  <a:lnTo>
                    <a:pt x="0" y="787399"/>
                  </a:lnTo>
                  <a:lnTo>
                    <a:pt x="0" y="792480"/>
                  </a:lnTo>
                  <a:lnTo>
                    <a:pt x="54609" y="792480"/>
                  </a:lnTo>
                  <a:lnTo>
                    <a:pt x="54609" y="787399"/>
                  </a:lnTo>
                  <a:close/>
                </a:path>
                <a:path w="54610" h="914400">
                  <a:moveTo>
                    <a:pt x="54609" y="781049"/>
                  </a:moveTo>
                  <a:lnTo>
                    <a:pt x="0" y="781049"/>
                  </a:lnTo>
                  <a:lnTo>
                    <a:pt x="0" y="786129"/>
                  </a:lnTo>
                  <a:lnTo>
                    <a:pt x="54609" y="786129"/>
                  </a:lnTo>
                  <a:lnTo>
                    <a:pt x="54609" y="781049"/>
                  </a:lnTo>
                  <a:close/>
                </a:path>
                <a:path w="54610" h="914400">
                  <a:moveTo>
                    <a:pt x="54609" y="774699"/>
                  </a:moveTo>
                  <a:lnTo>
                    <a:pt x="0" y="774699"/>
                  </a:lnTo>
                  <a:lnTo>
                    <a:pt x="0" y="779780"/>
                  </a:lnTo>
                  <a:lnTo>
                    <a:pt x="54609" y="779780"/>
                  </a:lnTo>
                  <a:lnTo>
                    <a:pt x="54609" y="774699"/>
                  </a:lnTo>
                  <a:close/>
                </a:path>
                <a:path w="54610" h="914400">
                  <a:moveTo>
                    <a:pt x="54609" y="768349"/>
                  </a:moveTo>
                  <a:lnTo>
                    <a:pt x="0" y="768349"/>
                  </a:lnTo>
                  <a:lnTo>
                    <a:pt x="0" y="773430"/>
                  </a:lnTo>
                  <a:lnTo>
                    <a:pt x="54609" y="773430"/>
                  </a:lnTo>
                  <a:lnTo>
                    <a:pt x="54609" y="768349"/>
                  </a:lnTo>
                  <a:close/>
                </a:path>
                <a:path w="54610" h="914400">
                  <a:moveTo>
                    <a:pt x="54609" y="761999"/>
                  </a:moveTo>
                  <a:lnTo>
                    <a:pt x="0" y="761999"/>
                  </a:lnTo>
                  <a:lnTo>
                    <a:pt x="0" y="767079"/>
                  </a:lnTo>
                  <a:lnTo>
                    <a:pt x="54609" y="767079"/>
                  </a:lnTo>
                  <a:lnTo>
                    <a:pt x="54609" y="761999"/>
                  </a:lnTo>
                  <a:close/>
                </a:path>
                <a:path w="54610" h="914400">
                  <a:moveTo>
                    <a:pt x="54609" y="755649"/>
                  </a:moveTo>
                  <a:lnTo>
                    <a:pt x="0" y="755649"/>
                  </a:lnTo>
                  <a:lnTo>
                    <a:pt x="0" y="760729"/>
                  </a:lnTo>
                  <a:lnTo>
                    <a:pt x="54609" y="760729"/>
                  </a:lnTo>
                  <a:lnTo>
                    <a:pt x="54609" y="755649"/>
                  </a:lnTo>
                  <a:close/>
                </a:path>
                <a:path w="54610" h="914400">
                  <a:moveTo>
                    <a:pt x="54609" y="749299"/>
                  </a:moveTo>
                  <a:lnTo>
                    <a:pt x="0" y="749299"/>
                  </a:lnTo>
                  <a:lnTo>
                    <a:pt x="0" y="754380"/>
                  </a:lnTo>
                  <a:lnTo>
                    <a:pt x="54609" y="754380"/>
                  </a:lnTo>
                  <a:lnTo>
                    <a:pt x="54609" y="749299"/>
                  </a:lnTo>
                  <a:close/>
                </a:path>
                <a:path w="54610" h="914400">
                  <a:moveTo>
                    <a:pt x="54609" y="742949"/>
                  </a:moveTo>
                  <a:lnTo>
                    <a:pt x="0" y="742949"/>
                  </a:lnTo>
                  <a:lnTo>
                    <a:pt x="0" y="748030"/>
                  </a:lnTo>
                  <a:lnTo>
                    <a:pt x="54609" y="748030"/>
                  </a:lnTo>
                  <a:lnTo>
                    <a:pt x="54609" y="742949"/>
                  </a:lnTo>
                  <a:close/>
                </a:path>
                <a:path w="54610" h="914400">
                  <a:moveTo>
                    <a:pt x="54609" y="736599"/>
                  </a:moveTo>
                  <a:lnTo>
                    <a:pt x="0" y="736599"/>
                  </a:lnTo>
                  <a:lnTo>
                    <a:pt x="0" y="741679"/>
                  </a:lnTo>
                  <a:lnTo>
                    <a:pt x="54609" y="741679"/>
                  </a:lnTo>
                  <a:lnTo>
                    <a:pt x="54609" y="736599"/>
                  </a:lnTo>
                  <a:close/>
                </a:path>
                <a:path w="54610" h="914400">
                  <a:moveTo>
                    <a:pt x="54609" y="730249"/>
                  </a:moveTo>
                  <a:lnTo>
                    <a:pt x="0" y="730249"/>
                  </a:lnTo>
                  <a:lnTo>
                    <a:pt x="0" y="735329"/>
                  </a:lnTo>
                  <a:lnTo>
                    <a:pt x="54609" y="735329"/>
                  </a:lnTo>
                  <a:lnTo>
                    <a:pt x="54609" y="730249"/>
                  </a:lnTo>
                  <a:close/>
                </a:path>
                <a:path w="54610" h="914400">
                  <a:moveTo>
                    <a:pt x="54609" y="723899"/>
                  </a:moveTo>
                  <a:lnTo>
                    <a:pt x="0" y="723899"/>
                  </a:lnTo>
                  <a:lnTo>
                    <a:pt x="0" y="728979"/>
                  </a:lnTo>
                  <a:lnTo>
                    <a:pt x="54609" y="728979"/>
                  </a:lnTo>
                  <a:lnTo>
                    <a:pt x="54609" y="723899"/>
                  </a:lnTo>
                  <a:close/>
                </a:path>
                <a:path w="54610" h="914400">
                  <a:moveTo>
                    <a:pt x="54609" y="717549"/>
                  </a:moveTo>
                  <a:lnTo>
                    <a:pt x="0" y="717549"/>
                  </a:lnTo>
                  <a:lnTo>
                    <a:pt x="0" y="722630"/>
                  </a:lnTo>
                  <a:lnTo>
                    <a:pt x="54609" y="722630"/>
                  </a:lnTo>
                  <a:lnTo>
                    <a:pt x="54609" y="717549"/>
                  </a:lnTo>
                  <a:close/>
                </a:path>
                <a:path w="54610" h="914400">
                  <a:moveTo>
                    <a:pt x="54609" y="711199"/>
                  </a:moveTo>
                  <a:lnTo>
                    <a:pt x="0" y="711199"/>
                  </a:lnTo>
                  <a:lnTo>
                    <a:pt x="0" y="716279"/>
                  </a:lnTo>
                  <a:lnTo>
                    <a:pt x="54609" y="716279"/>
                  </a:lnTo>
                  <a:lnTo>
                    <a:pt x="54609" y="711199"/>
                  </a:lnTo>
                  <a:close/>
                </a:path>
                <a:path w="54610" h="914400">
                  <a:moveTo>
                    <a:pt x="54609" y="704849"/>
                  </a:moveTo>
                  <a:lnTo>
                    <a:pt x="0" y="704849"/>
                  </a:lnTo>
                  <a:lnTo>
                    <a:pt x="0" y="709930"/>
                  </a:lnTo>
                  <a:lnTo>
                    <a:pt x="54609" y="709930"/>
                  </a:lnTo>
                  <a:lnTo>
                    <a:pt x="54609" y="704849"/>
                  </a:lnTo>
                  <a:close/>
                </a:path>
                <a:path w="54610" h="914400">
                  <a:moveTo>
                    <a:pt x="54609" y="698500"/>
                  </a:moveTo>
                  <a:lnTo>
                    <a:pt x="0" y="698500"/>
                  </a:lnTo>
                  <a:lnTo>
                    <a:pt x="0" y="703580"/>
                  </a:lnTo>
                  <a:lnTo>
                    <a:pt x="54609" y="703580"/>
                  </a:lnTo>
                  <a:lnTo>
                    <a:pt x="54609" y="698500"/>
                  </a:lnTo>
                  <a:close/>
                </a:path>
                <a:path w="54610" h="914400">
                  <a:moveTo>
                    <a:pt x="54609" y="692149"/>
                  </a:moveTo>
                  <a:lnTo>
                    <a:pt x="0" y="692149"/>
                  </a:lnTo>
                  <a:lnTo>
                    <a:pt x="0" y="697229"/>
                  </a:lnTo>
                  <a:lnTo>
                    <a:pt x="54609" y="697229"/>
                  </a:lnTo>
                  <a:lnTo>
                    <a:pt x="54609" y="692149"/>
                  </a:lnTo>
                  <a:close/>
                </a:path>
                <a:path w="54610" h="914400">
                  <a:moveTo>
                    <a:pt x="54609" y="685799"/>
                  </a:moveTo>
                  <a:lnTo>
                    <a:pt x="0" y="685799"/>
                  </a:lnTo>
                  <a:lnTo>
                    <a:pt x="0" y="690880"/>
                  </a:lnTo>
                  <a:lnTo>
                    <a:pt x="54609" y="690880"/>
                  </a:lnTo>
                  <a:lnTo>
                    <a:pt x="54609" y="685799"/>
                  </a:lnTo>
                  <a:close/>
                </a:path>
                <a:path w="54610" h="914400">
                  <a:moveTo>
                    <a:pt x="54609" y="679449"/>
                  </a:moveTo>
                  <a:lnTo>
                    <a:pt x="0" y="679449"/>
                  </a:lnTo>
                  <a:lnTo>
                    <a:pt x="0" y="684529"/>
                  </a:lnTo>
                  <a:lnTo>
                    <a:pt x="54609" y="684529"/>
                  </a:lnTo>
                  <a:lnTo>
                    <a:pt x="54609" y="679449"/>
                  </a:lnTo>
                  <a:close/>
                </a:path>
                <a:path w="54610" h="914400">
                  <a:moveTo>
                    <a:pt x="54609" y="673099"/>
                  </a:moveTo>
                  <a:lnTo>
                    <a:pt x="0" y="673099"/>
                  </a:lnTo>
                  <a:lnTo>
                    <a:pt x="0" y="678180"/>
                  </a:lnTo>
                  <a:lnTo>
                    <a:pt x="54609" y="678180"/>
                  </a:lnTo>
                  <a:lnTo>
                    <a:pt x="54609" y="673099"/>
                  </a:lnTo>
                  <a:close/>
                </a:path>
                <a:path w="54610" h="914400">
                  <a:moveTo>
                    <a:pt x="54609" y="666749"/>
                  </a:moveTo>
                  <a:lnTo>
                    <a:pt x="0" y="666749"/>
                  </a:lnTo>
                  <a:lnTo>
                    <a:pt x="0" y="671829"/>
                  </a:lnTo>
                  <a:lnTo>
                    <a:pt x="54609" y="671829"/>
                  </a:lnTo>
                  <a:lnTo>
                    <a:pt x="54609" y="666749"/>
                  </a:lnTo>
                  <a:close/>
                </a:path>
                <a:path w="54610" h="914400">
                  <a:moveTo>
                    <a:pt x="54609" y="660399"/>
                  </a:moveTo>
                  <a:lnTo>
                    <a:pt x="0" y="660399"/>
                  </a:lnTo>
                  <a:lnTo>
                    <a:pt x="0" y="665479"/>
                  </a:lnTo>
                  <a:lnTo>
                    <a:pt x="54609" y="665479"/>
                  </a:lnTo>
                  <a:lnTo>
                    <a:pt x="54609" y="660399"/>
                  </a:lnTo>
                  <a:close/>
                </a:path>
                <a:path w="54610" h="914400">
                  <a:moveTo>
                    <a:pt x="54609" y="654049"/>
                  </a:moveTo>
                  <a:lnTo>
                    <a:pt x="0" y="654049"/>
                  </a:lnTo>
                  <a:lnTo>
                    <a:pt x="0" y="659130"/>
                  </a:lnTo>
                  <a:lnTo>
                    <a:pt x="54609" y="659130"/>
                  </a:lnTo>
                  <a:lnTo>
                    <a:pt x="54609" y="654049"/>
                  </a:lnTo>
                  <a:close/>
                </a:path>
                <a:path w="54610" h="914400">
                  <a:moveTo>
                    <a:pt x="54609" y="647699"/>
                  </a:moveTo>
                  <a:lnTo>
                    <a:pt x="0" y="647699"/>
                  </a:lnTo>
                  <a:lnTo>
                    <a:pt x="0" y="652779"/>
                  </a:lnTo>
                  <a:lnTo>
                    <a:pt x="54609" y="652779"/>
                  </a:lnTo>
                  <a:lnTo>
                    <a:pt x="54609" y="647699"/>
                  </a:lnTo>
                  <a:close/>
                </a:path>
                <a:path w="54610" h="914400">
                  <a:moveTo>
                    <a:pt x="54609" y="641349"/>
                  </a:moveTo>
                  <a:lnTo>
                    <a:pt x="0" y="641349"/>
                  </a:lnTo>
                  <a:lnTo>
                    <a:pt x="0" y="646430"/>
                  </a:lnTo>
                  <a:lnTo>
                    <a:pt x="54609" y="646430"/>
                  </a:lnTo>
                  <a:lnTo>
                    <a:pt x="54609" y="641349"/>
                  </a:lnTo>
                  <a:close/>
                </a:path>
                <a:path w="54610" h="914400">
                  <a:moveTo>
                    <a:pt x="54609" y="634999"/>
                  </a:moveTo>
                  <a:lnTo>
                    <a:pt x="0" y="634999"/>
                  </a:lnTo>
                  <a:lnTo>
                    <a:pt x="0" y="640080"/>
                  </a:lnTo>
                  <a:lnTo>
                    <a:pt x="54609" y="640080"/>
                  </a:lnTo>
                  <a:lnTo>
                    <a:pt x="54609" y="634999"/>
                  </a:lnTo>
                  <a:close/>
                </a:path>
                <a:path w="54610" h="914400">
                  <a:moveTo>
                    <a:pt x="54609" y="628649"/>
                  </a:moveTo>
                  <a:lnTo>
                    <a:pt x="0" y="628649"/>
                  </a:lnTo>
                  <a:lnTo>
                    <a:pt x="0" y="633729"/>
                  </a:lnTo>
                  <a:lnTo>
                    <a:pt x="54609" y="633729"/>
                  </a:lnTo>
                  <a:lnTo>
                    <a:pt x="54609" y="628649"/>
                  </a:lnTo>
                  <a:close/>
                </a:path>
                <a:path w="54610" h="914400">
                  <a:moveTo>
                    <a:pt x="54609" y="622299"/>
                  </a:moveTo>
                  <a:lnTo>
                    <a:pt x="0" y="622299"/>
                  </a:lnTo>
                  <a:lnTo>
                    <a:pt x="0" y="627379"/>
                  </a:lnTo>
                  <a:lnTo>
                    <a:pt x="54609" y="627379"/>
                  </a:lnTo>
                  <a:lnTo>
                    <a:pt x="54609" y="622299"/>
                  </a:lnTo>
                  <a:close/>
                </a:path>
                <a:path w="54610" h="914400">
                  <a:moveTo>
                    <a:pt x="54609" y="615949"/>
                  </a:moveTo>
                  <a:lnTo>
                    <a:pt x="0" y="615949"/>
                  </a:lnTo>
                  <a:lnTo>
                    <a:pt x="0" y="621030"/>
                  </a:lnTo>
                  <a:lnTo>
                    <a:pt x="54609" y="621030"/>
                  </a:lnTo>
                  <a:lnTo>
                    <a:pt x="54609" y="615949"/>
                  </a:lnTo>
                  <a:close/>
                </a:path>
                <a:path w="54610" h="914400">
                  <a:moveTo>
                    <a:pt x="54609" y="609599"/>
                  </a:moveTo>
                  <a:lnTo>
                    <a:pt x="0" y="609599"/>
                  </a:lnTo>
                  <a:lnTo>
                    <a:pt x="0" y="614679"/>
                  </a:lnTo>
                  <a:lnTo>
                    <a:pt x="54609" y="614679"/>
                  </a:lnTo>
                  <a:lnTo>
                    <a:pt x="54609" y="609599"/>
                  </a:lnTo>
                  <a:close/>
                </a:path>
                <a:path w="54610" h="914400">
                  <a:moveTo>
                    <a:pt x="54609" y="603249"/>
                  </a:moveTo>
                  <a:lnTo>
                    <a:pt x="0" y="603249"/>
                  </a:lnTo>
                  <a:lnTo>
                    <a:pt x="0" y="608329"/>
                  </a:lnTo>
                  <a:lnTo>
                    <a:pt x="54609" y="608329"/>
                  </a:lnTo>
                  <a:lnTo>
                    <a:pt x="54609" y="603249"/>
                  </a:lnTo>
                  <a:close/>
                </a:path>
                <a:path w="54610" h="914400">
                  <a:moveTo>
                    <a:pt x="54609" y="596899"/>
                  </a:moveTo>
                  <a:lnTo>
                    <a:pt x="0" y="596899"/>
                  </a:lnTo>
                  <a:lnTo>
                    <a:pt x="0" y="601979"/>
                  </a:lnTo>
                  <a:lnTo>
                    <a:pt x="54609" y="601979"/>
                  </a:lnTo>
                  <a:lnTo>
                    <a:pt x="54609" y="596899"/>
                  </a:lnTo>
                  <a:close/>
                </a:path>
                <a:path w="54610" h="914400">
                  <a:moveTo>
                    <a:pt x="54609" y="590549"/>
                  </a:moveTo>
                  <a:lnTo>
                    <a:pt x="0" y="590549"/>
                  </a:lnTo>
                  <a:lnTo>
                    <a:pt x="0" y="595629"/>
                  </a:lnTo>
                  <a:lnTo>
                    <a:pt x="54609" y="595629"/>
                  </a:lnTo>
                  <a:lnTo>
                    <a:pt x="54609" y="590549"/>
                  </a:lnTo>
                  <a:close/>
                </a:path>
                <a:path w="54610" h="914400">
                  <a:moveTo>
                    <a:pt x="54609" y="584199"/>
                  </a:moveTo>
                  <a:lnTo>
                    <a:pt x="0" y="584199"/>
                  </a:lnTo>
                  <a:lnTo>
                    <a:pt x="0" y="589280"/>
                  </a:lnTo>
                  <a:lnTo>
                    <a:pt x="54609" y="589280"/>
                  </a:lnTo>
                  <a:lnTo>
                    <a:pt x="54609" y="584199"/>
                  </a:lnTo>
                  <a:close/>
                </a:path>
                <a:path w="54610" h="914400">
                  <a:moveTo>
                    <a:pt x="54609" y="577849"/>
                  </a:moveTo>
                  <a:lnTo>
                    <a:pt x="0" y="577849"/>
                  </a:lnTo>
                  <a:lnTo>
                    <a:pt x="0" y="582929"/>
                  </a:lnTo>
                  <a:lnTo>
                    <a:pt x="54609" y="582929"/>
                  </a:lnTo>
                  <a:lnTo>
                    <a:pt x="54609" y="577849"/>
                  </a:lnTo>
                  <a:close/>
                </a:path>
                <a:path w="54610" h="914400">
                  <a:moveTo>
                    <a:pt x="54609" y="571499"/>
                  </a:moveTo>
                  <a:lnTo>
                    <a:pt x="0" y="571499"/>
                  </a:lnTo>
                  <a:lnTo>
                    <a:pt x="0" y="576579"/>
                  </a:lnTo>
                  <a:lnTo>
                    <a:pt x="54609" y="576579"/>
                  </a:lnTo>
                  <a:lnTo>
                    <a:pt x="54609" y="571499"/>
                  </a:lnTo>
                  <a:close/>
                </a:path>
                <a:path w="54610" h="914400">
                  <a:moveTo>
                    <a:pt x="54609" y="565149"/>
                  </a:moveTo>
                  <a:lnTo>
                    <a:pt x="0" y="565149"/>
                  </a:lnTo>
                  <a:lnTo>
                    <a:pt x="0" y="570229"/>
                  </a:lnTo>
                  <a:lnTo>
                    <a:pt x="54609" y="570229"/>
                  </a:lnTo>
                  <a:lnTo>
                    <a:pt x="54609" y="565149"/>
                  </a:lnTo>
                  <a:close/>
                </a:path>
                <a:path w="54610" h="914400">
                  <a:moveTo>
                    <a:pt x="54609" y="558799"/>
                  </a:moveTo>
                  <a:lnTo>
                    <a:pt x="0" y="558799"/>
                  </a:lnTo>
                  <a:lnTo>
                    <a:pt x="0" y="563880"/>
                  </a:lnTo>
                  <a:lnTo>
                    <a:pt x="54609" y="563880"/>
                  </a:lnTo>
                  <a:lnTo>
                    <a:pt x="54609" y="558799"/>
                  </a:lnTo>
                  <a:close/>
                </a:path>
                <a:path w="54610" h="914400">
                  <a:moveTo>
                    <a:pt x="54609" y="552449"/>
                  </a:moveTo>
                  <a:lnTo>
                    <a:pt x="0" y="552449"/>
                  </a:lnTo>
                  <a:lnTo>
                    <a:pt x="0" y="557529"/>
                  </a:lnTo>
                  <a:lnTo>
                    <a:pt x="54609" y="557529"/>
                  </a:lnTo>
                  <a:lnTo>
                    <a:pt x="54609" y="552449"/>
                  </a:lnTo>
                  <a:close/>
                </a:path>
                <a:path w="54610" h="914400">
                  <a:moveTo>
                    <a:pt x="54609" y="546099"/>
                  </a:moveTo>
                  <a:lnTo>
                    <a:pt x="0" y="546099"/>
                  </a:lnTo>
                  <a:lnTo>
                    <a:pt x="0" y="551179"/>
                  </a:lnTo>
                  <a:lnTo>
                    <a:pt x="54609" y="551179"/>
                  </a:lnTo>
                  <a:lnTo>
                    <a:pt x="54609" y="546099"/>
                  </a:lnTo>
                  <a:close/>
                </a:path>
                <a:path w="54610" h="914400">
                  <a:moveTo>
                    <a:pt x="54609" y="539749"/>
                  </a:moveTo>
                  <a:lnTo>
                    <a:pt x="0" y="539749"/>
                  </a:lnTo>
                  <a:lnTo>
                    <a:pt x="0" y="544830"/>
                  </a:lnTo>
                  <a:lnTo>
                    <a:pt x="54609" y="544830"/>
                  </a:lnTo>
                  <a:lnTo>
                    <a:pt x="54609" y="539749"/>
                  </a:lnTo>
                  <a:close/>
                </a:path>
                <a:path w="54610" h="914400">
                  <a:moveTo>
                    <a:pt x="54609" y="533399"/>
                  </a:moveTo>
                  <a:lnTo>
                    <a:pt x="0" y="533399"/>
                  </a:lnTo>
                  <a:lnTo>
                    <a:pt x="0" y="538480"/>
                  </a:lnTo>
                  <a:lnTo>
                    <a:pt x="54609" y="538480"/>
                  </a:lnTo>
                  <a:lnTo>
                    <a:pt x="54609" y="533399"/>
                  </a:lnTo>
                  <a:close/>
                </a:path>
                <a:path w="54610" h="914400">
                  <a:moveTo>
                    <a:pt x="54609" y="527049"/>
                  </a:moveTo>
                  <a:lnTo>
                    <a:pt x="0" y="527049"/>
                  </a:lnTo>
                  <a:lnTo>
                    <a:pt x="0" y="532130"/>
                  </a:lnTo>
                  <a:lnTo>
                    <a:pt x="54609" y="532130"/>
                  </a:lnTo>
                  <a:lnTo>
                    <a:pt x="54609" y="527049"/>
                  </a:lnTo>
                  <a:close/>
                </a:path>
                <a:path w="54610" h="914400">
                  <a:moveTo>
                    <a:pt x="54609" y="520699"/>
                  </a:moveTo>
                  <a:lnTo>
                    <a:pt x="0" y="520699"/>
                  </a:lnTo>
                  <a:lnTo>
                    <a:pt x="0" y="525779"/>
                  </a:lnTo>
                  <a:lnTo>
                    <a:pt x="54609" y="525779"/>
                  </a:lnTo>
                  <a:lnTo>
                    <a:pt x="54609" y="520699"/>
                  </a:lnTo>
                  <a:close/>
                </a:path>
                <a:path w="54610" h="914400">
                  <a:moveTo>
                    <a:pt x="54609" y="514349"/>
                  </a:moveTo>
                  <a:lnTo>
                    <a:pt x="0" y="514349"/>
                  </a:lnTo>
                  <a:lnTo>
                    <a:pt x="0" y="519430"/>
                  </a:lnTo>
                  <a:lnTo>
                    <a:pt x="54609" y="519430"/>
                  </a:lnTo>
                  <a:lnTo>
                    <a:pt x="54609" y="514349"/>
                  </a:lnTo>
                  <a:close/>
                </a:path>
                <a:path w="54610" h="914400">
                  <a:moveTo>
                    <a:pt x="54609" y="507999"/>
                  </a:moveTo>
                  <a:lnTo>
                    <a:pt x="0" y="507999"/>
                  </a:lnTo>
                  <a:lnTo>
                    <a:pt x="0" y="513080"/>
                  </a:lnTo>
                  <a:lnTo>
                    <a:pt x="54609" y="513080"/>
                  </a:lnTo>
                  <a:lnTo>
                    <a:pt x="54609" y="507999"/>
                  </a:lnTo>
                  <a:close/>
                </a:path>
                <a:path w="54610" h="914400">
                  <a:moveTo>
                    <a:pt x="54609" y="502919"/>
                  </a:moveTo>
                  <a:lnTo>
                    <a:pt x="0" y="502919"/>
                  </a:lnTo>
                  <a:lnTo>
                    <a:pt x="0" y="506729"/>
                  </a:lnTo>
                  <a:lnTo>
                    <a:pt x="54609" y="506729"/>
                  </a:lnTo>
                  <a:lnTo>
                    <a:pt x="54609" y="502919"/>
                  </a:lnTo>
                  <a:close/>
                </a:path>
              </a:pathLst>
            </a:custGeom>
            <a:solidFill>
              <a:srgbClr val="2D892D"/>
            </a:solidFill>
          </p:spPr>
          <p:txBody>
            <a:bodyPr wrap="square" lIns="0" tIns="0" rIns="0" bIns="0" rtlCol="0"/>
            <a:lstStyle/>
            <a:p>
              <a:endParaRPr/>
            </a:p>
          </p:txBody>
        </p:sp>
        <p:sp>
          <p:nvSpPr>
            <p:cNvPr id="968" name="object 968"/>
            <p:cNvSpPr/>
            <p:nvPr/>
          </p:nvSpPr>
          <p:spPr>
            <a:xfrm>
              <a:off x="5204459" y="5542279"/>
              <a:ext cx="54610" cy="914400"/>
            </a:xfrm>
            <a:custGeom>
              <a:avLst/>
              <a:gdLst/>
              <a:ahLst/>
              <a:cxnLst/>
              <a:rect l="l" t="t" r="r" b="b"/>
              <a:pathLst>
                <a:path w="54610" h="914400">
                  <a:moveTo>
                    <a:pt x="54610" y="0"/>
                  </a:moveTo>
                  <a:lnTo>
                    <a:pt x="25400" y="0"/>
                  </a:lnTo>
                  <a:lnTo>
                    <a:pt x="25400" y="1270"/>
                  </a:lnTo>
                  <a:lnTo>
                    <a:pt x="0" y="1270"/>
                  </a:lnTo>
                  <a:lnTo>
                    <a:pt x="0" y="2540"/>
                  </a:lnTo>
                  <a:lnTo>
                    <a:pt x="54610" y="2540"/>
                  </a:lnTo>
                  <a:lnTo>
                    <a:pt x="54610" y="0"/>
                  </a:lnTo>
                  <a:close/>
                </a:path>
                <a:path w="54610" h="914400">
                  <a:moveTo>
                    <a:pt x="54610" y="2540"/>
                  </a:moveTo>
                  <a:lnTo>
                    <a:pt x="0" y="2540"/>
                  </a:lnTo>
                  <a:lnTo>
                    <a:pt x="0" y="15240"/>
                  </a:lnTo>
                  <a:lnTo>
                    <a:pt x="54610" y="15240"/>
                  </a:lnTo>
                  <a:lnTo>
                    <a:pt x="54610" y="2540"/>
                  </a:lnTo>
                  <a:close/>
                </a:path>
                <a:path w="54610" h="914400">
                  <a:moveTo>
                    <a:pt x="54610" y="15240"/>
                  </a:moveTo>
                  <a:lnTo>
                    <a:pt x="0" y="15240"/>
                  </a:lnTo>
                  <a:lnTo>
                    <a:pt x="0" y="17780"/>
                  </a:lnTo>
                  <a:lnTo>
                    <a:pt x="54610" y="17780"/>
                  </a:lnTo>
                  <a:lnTo>
                    <a:pt x="54610" y="15240"/>
                  </a:lnTo>
                  <a:close/>
                </a:path>
                <a:path w="54610" h="914400">
                  <a:moveTo>
                    <a:pt x="54610" y="17780"/>
                  </a:moveTo>
                  <a:lnTo>
                    <a:pt x="0" y="17780"/>
                  </a:lnTo>
                  <a:lnTo>
                    <a:pt x="0" y="21590"/>
                  </a:lnTo>
                  <a:lnTo>
                    <a:pt x="54610" y="21590"/>
                  </a:lnTo>
                  <a:lnTo>
                    <a:pt x="54610" y="17780"/>
                  </a:lnTo>
                  <a:close/>
                </a:path>
                <a:path w="54610" h="914400">
                  <a:moveTo>
                    <a:pt x="54610" y="21590"/>
                  </a:moveTo>
                  <a:lnTo>
                    <a:pt x="0" y="21590"/>
                  </a:lnTo>
                  <a:lnTo>
                    <a:pt x="0" y="27940"/>
                  </a:lnTo>
                  <a:lnTo>
                    <a:pt x="54610" y="27940"/>
                  </a:lnTo>
                  <a:lnTo>
                    <a:pt x="54610" y="21590"/>
                  </a:lnTo>
                  <a:close/>
                </a:path>
                <a:path w="54610" h="914400">
                  <a:moveTo>
                    <a:pt x="54610" y="27940"/>
                  </a:moveTo>
                  <a:lnTo>
                    <a:pt x="0" y="27940"/>
                  </a:lnTo>
                  <a:lnTo>
                    <a:pt x="0" y="30480"/>
                  </a:lnTo>
                  <a:lnTo>
                    <a:pt x="54610" y="30480"/>
                  </a:lnTo>
                  <a:lnTo>
                    <a:pt x="54610" y="27940"/>
                  </a:lnTo>
                  <a:close/>
                </a:path>
                <a:path w="54610" h="914400">
                  <a:moveTo>
                    <a:pt x="54610" y="30480"/>
                  </a:moveTo>
                  <a:lnTo>
                    <a:pt x="0" y="30480"/>
                  </a:lnTo>
                  <a:lnTo>
                    <a:pt x="0" y="46990"/>
                  </a:lnTo>
                  <a:lnTo>
                    <a:pt x="54610" y="46990"/>
                  </a:lnTo>
                  <a:lnTo>
                    <a:pt x="54610" y="30480"/>
                  </a:lnTo>
                  <a:close/>
                </a:path>
                <a:path w="54610" h="914400">
                  <a:moveTo>
                    <a:pt x="54610" y="46990"/>
                  </a:moveTo>
                  <a:lnTo>
                    <a:pt x="0" y="46990"/>
                  </a:lnTo>
                  <a:lnTo>
                    <a:pt x="0" y="49530"/>
                  </a:lnTo>
                  <a:lnTo>
                    <a:pt x="54610" y="49530"/>
                  </a:lnTo>
                  <a:lnTo>
                    <a:pt x="54610" y="46990"/>
                  </a:lnTo>
                  <a:close/>
                </a:path>
                <a:path w="54610" h="914400">
                  <a:moveTo>
                    <a:pt x="54610" y="49530"/>
                  </a:moveTo>
                  <a:lnTo>
                    <a:pt x="0" y="49530"/>
                  </a:lnTo>
                  <a:lnTo>
                    <a:pt x="0" y="53340"/>
                  </a:lnTo>
                  <a:lnTo>
                    <a:pt x="54610" y="53340"/>
                  </a:lnTo>
                  <a:lnTo>
                    <a:pt x="54610" y="49530"/>
                  </a:lnTo>
                  <a:close/>
                </a:path>
                <a:path w="54610" h="914400">
                  <a:moveTo>
                    <a:pt x="54610" y="53340"/>
                  </a:moveTo>
                  <a:lnTo>
                    <a:pt x="0" y="53340"/>
                  </a:lnTo>
                  <a:lnTo>
                    <a:pt x="0" y="55880"/>
                  </a:lnTo>
                  <a:lnTo>
                    <a:pt x="54610" y="55880"/>
                  </a:lnTo>
                  <a:lnTo>
                    <a:pt x="54610" y="53340"/>
                  </a:lnTo>
                  <a:close/>
                </a:path>
                <a:path w="54610" h="914400">
                  <a:moveTo>
                    <a:pt x="54610" y="55880"/>
                  </a:moveTo>
                  <a:lnTo>
                    <a:pt x="0" y="55880"/>
                  </a:lnTo>
                  <a:lnTo>
                    <a:pt x="0" y="59690"/>
                  </a:lnTo>
                  <a:lnTo>
                    <a:pt x="54610" y="59690"/>
                  </a:lnTo>
                  <a:lnTo>
                    <a:pt x="54610" y="55880"/>
                  </a:lnTo>
                  <a:close/>
                </a:path>
                <a:path w="54610" h="914400">
                  <a:moveTo>
                    <a:pt x="54610" y="59690"/>
                  </a:moveTo>
                  <a:lnTo>
                    <a:pt x="0" y="59690"/>
                  </a:lnTo>
                  <a:lnTo>
                    <a:pt x="0" y="66040"/>
                  </a:lnTo>
                  <a:lnTo>
                    <a:pt x="54610" y="66040"/>
                  </a:lnTo>
                  <a:lnTo>
                    <a:pt x="54610" y="59690"/>
                  </a:lnTo>
                  <a:close/>
                </a:path>
                <a:path w="54610" h="914400">
                  <a:moveTo>
                    <a:pt x="54610" y="66040"/>
                  </a:moveTo>
                  <a:lnTo>
                    <a:pt x="0" y="66040"/>
                  </a:lnTo>
                  <a:lnTo>
                    <a:pt x="0" y="72390"/>
                  </a:lnTo>
                  <a:lnTo>
                    <a:pt x="54610" y="72390"/>
                  </a:lnTo>
                  <a:lnTo>
                    <a:pt x="54610" y="66040"/>
                  </a:lnTo>
                  <a:close/>
                </a:path>
                <a:path w="54610" h="914400">
                  <a:moveTo>
                    <a:pt x="54610" y="72390"/>
                  </a:moveTo>
                  <a:lnTo>
                    <a:pt x="0" y="72390"/>
                  </a:lnTo>
                  <a:lnTo>
                    <a:pt x="0" y="74930"/>
                  </a:lnTo>
                  <a:lnTo>
                    <a:pt x="54610" y="74930"/>
                  </a:lnTo>
                  <a:lnTo>
                    <a:pt x="54610" y="72390"/>
                  </a:lnTo>
                  <a:close/>
                </a:path>
                <a:path w="54610" h="914400">
                  <a:moveTo>
                    <a:pt x="54610" y="74930"/>
                  </a:moveTo>
                  <a:lnTo>
                    <a:pt x="0" y="74930"/>
                  </a:lnTo>
                  <a:lnTo>
                    <a:pt x="0" y="78740"/>
                  </a:lnTo>
                  <a:lnTo>
                    <a:pt x="54610" y="78740"/>
                  </a:lnTo>
                  <a:lnTo>
                    <a:pt x="54610" y="74930"/>
                  </a:lnTo>
                  <a:close/>
                </a:path>
                <a:path w="54610" h="914400">
                  <a:moveTo>
                    <a:pt x="54610" y="78740"/>
                  </a:moveTo>
                  <a:lnTo>
                    <a:pt x="0" y="78740"/>
                  </a:lnTo>
                  <a:lnTo>
                    <a:pt x="0" y="85090"/>
                  </a:lnTo>
                  <a:lnTo>
                    <a:pt x="54610" y="85090"/>
                  </a:lnTo>
                  <a:lnTo>
                    <a:pt x="54610" y="78740"/>
                  </a:lnTo>
                  <a:close/>
                </a:path>
                <a:path w="54610" h="914400">
                  <a:moveTo>
                    <a:pt x="54610" y="85090"/>
                  </a:moveTo>
                  <a:lnTo>
                    <a:pt x="0" y="85090"/>
                  </a:lnTo>
                  <a:lnTo>
                    <a:pt x="0" y="91440"/>
                  </a:lnTo>
                  <a:lnTo>
                    <a:pt x="54610" y="91440"/>
                  </a:lnTo>
                  <a:lnTo>
                    <a:pt x="54610" y="85090"/>
                  </a:lnTo>
                  <a:close/>
                </a:path>
                <a:path w="54610" h="914400">
                  <a:moveTo>
                    <a:pt x="54610" y="91440"/>
                  </a:moveTo>
                  <a:lnTo>
                    <a:pt x="0" y="91440"/>
                  </a:lnTo>
                  <a:lnTo>
                    <a:pt x="0" y="93980"/>
                  </a:lnTo>
                  <a:lnTo>
                    <a:pt x="54610" y="93980"/>
                  </a:lnTo>
                  <a:lnTo>
                    <a:pt x="54610" y="91440"/>
                  </a:lnTo>
                  <a:close/>
                </a:path>
                <a:path w="54610" h="914400">
                  <a:moveTo>
                    <a:pt x="54610" y="93980"/>
                  </a:moveTo>
                  <a:lnTo>
                    <a:pt x="0" y="93980"/>
                  </a:lnTo>
                  <a:lnTo>
                    <a:pt x="0" y="100330"/>
                  </a:lnTo>
                  <a:lnTo>
                    <a:pt x="54610" y="100330"/>
                  </a:lnTo>
                  <a:lnTo>
                    <a:pt x="54610" y="93980"/>
                  </a:lnTo>
                  <a:close/>
                </a:path>
                <a:path w="54610" h="914400">
                  <a:moveTo>
                    <a:pt x="54610" y="100330"/>
                  </a:moveTo>
                  <a:lnTo>
                    <a:pt x="0" y="100330"/>
                  </a:lnTo>
                  <a:lnTo>
                    <a:pt x="0" y="110490"/>
                  </a:lnTo>
                  <a:lnTo>
                    <a:pt x="54610" y="110490"/>
                  </a:lnTo>
                  <a:lnTo>
                    <a:pt x="54610" y="100330"/>
                  </a:lnTo>
                  <a:close/>
                </a:path>
                <a:path w="54610" h="914400">
                  <a:moveTo>
                    <a:pt x="54610" y="110490"/>
                  </a:moveTo>
                  <a:lnTo>
                    <a:pt x="0" y="110490"/>
                  </a:lnTo>
                  <a:lnTo>
                    <a:pt x="0" y="113030"/>
                  </a:lnTo>
                  <a:lnTo>
                    <a:pt x="54610" y="113030"/>
                  </a:lnTo>
                  <a:lnTo>
                    <a:pt x="54610" y="110490"/>
                  </a:lnTo>
                  <a:close/>
                </a:path>
                <a:path w="54610" h="914400">
                  <a:moveTo>
                    <a:pt x="54610" y="113030"/>
                  </a:moveTo>
                  <a:lnTo>
                    <a:pt x="0" y="113030"/>
                  </a:lnTo>
                  <a:lnTo>
                    <a:pt x="0" y="116840"/>
                  </a:lnTo>
                  <a:lnTo>
                    <a:pt x="54610" y="116840"/>
                  </a:lnTo>
                  <a:lnTo>
                    <a:pt x="54610" y="113030"/>
                  </a:lnTo>
                  <a:close/>
                </a:path>
                <a:path w="54610" h="914400">
                  <a:moveTo>
                    <a:pt x="54610" y="116840"/>
                  </a:moveTo>
                  <a:lnTo>
                    <a:pt x="0" y="116840"/>
                  </a:lnTo>
                  <a:lnTo>
                    <a:pt x="0" y="125730"/>
                  </a:lnTo>
                  <a:lnTo>
                    <a:pt x="54610" y="125730"/>
                  </a:lnTo>
                  <a:lnTo>
                    <a:pt x="54610" y="116840"/>
                  </a:lnTo>
                  <a:close/>
                </a:path>
                <a:path w="54610" h="914400">
                  <a:moveTo>
                    <a:pt x="54610" y="125730"/>
                  </a:moveTo>
                  <a:lnTo>
                    <a:pt x="0" y="125730"/>
                  </a:lnTo>
                  <a:lnTo>
                    <a:pt x="0" y="129540"/>
                  </a:lnTo>
                  <a:lnTo>
                    <a:pt x="54610" y="129540"/>
                  </a:lnTo>
                  <a:lnTo>
                    <a:pt x="54610" y="125730"/>
                  </a:lnTo>
                  <a:close/>
                </a:path>
                <a:path w="54610" h="914400">
                  <a:moveTo>
                    <a:pt x="54610" y="129540"/>
                  </a:moveTo>
                  <a:lnTo>
                    <a:pt x="0" y="129540"/>
                  </a:lnTo>
                  <a:lnTo>
                    <a:pt x="0" y="132080"/>
                  </a:lnTo>
                  <a:lnTo>
                    <a:pt x="54610" y="132080"/>
                  </a:lnTo>
                  <a:lnTo>
                    <a:pt x="54610" y="129540"/>
                  </a:lnTo>
                  <a:close/>
                </a:path>
                <a:path w="54610" h="914400">
                  <a:moveTo>
                    <a:pt x="54610" y="132080"/>
                  </a:moveTo>
                  <a:lnTo>
                    <a:pt x="0" y="132080"/>
                  </a:lnTo>
                  <a:lnTo>
                    <a:pt x="0" y="142240"/>
                  </a:lnTo>
                  <a:lnTo>
                    <a:pt x="54610" y="142240"/>
                  </a:lnTo>
                  <a:lnTo>
                    <a:pt x="54610" y="132080"/>
                  </a:lnTo>
                  <a:close/>
                </a:path>
                <a:path w="54610" h="914400">
                  <a:moveTo>
                    <a:pt x="54610" y="142240"/>
                  </a:moveTo>
                  <a:lnTo>
                    <a:pt x="0" y="142240"/>
                  </a:lnTo>
                  <a:lnTo>
                    <a:pt x="0" y="144780"/>
                  </a:lnTo>
                  <a:lnTo>
                    <a:pt x="54610" y="144780"/>
                  </a:lnTo>
                  <a:lnTo>
                    <a:pt x="54610" y="142240"/>
                  </a:lnTo>
                  <a:close/>
                </a:path>
                <a:path w="54610" h="914400">
                  <a:moveTo>
                    <a:pt x="54610" y="144780"/>
                  </a:moveTo>
                  <a:lnTo>
                    <a:pt x="0" y="144780"/>
                  </a:lnTo>
                  <a:lnTo>
                    <a:pt x="0" y="148590"/>
                  </a:lnTo>
                  <a:lnTo>
                    <a:pt x="54610" y="148590"/>
                  </a:lnTo>
                  <a:lnTo>
                    <a:pt x="54610" y="144780"/>
                  </a:lnTo>
                  <a:close/>
                </a:path>
                <a:path w="54610" h="914400">
                  <a:moveTo>
                    <a:pt x="54610" y="148590"/>
                  </a:moveTo>
                  <a:lnTo>
                    <a:pt x="0" y="148590"/>
                  </a:lnTo>
                  <a:lnTo>
                    <a:pt x="0" y="151130"/>
                  </a:lnTo>
                  <a:lnTo>
                    <a:pt x="54610" y="151130"/>
                  </a:lnTo>
                  <a:lnTo>
                    <a:pt x="54610" y="148590"/>
                  </a:lnTo>
                  <a:close/>
                </a:path>
                <a:path w="54610" h="914400">
                  <a:moveTo>
                    <a:pt x="54610" y="151130"/>
                  </a:moveTo>
                  <a:lnTo>
                    <a:pt x="0" y="151130"/>
                  </a:lnTo>
                  <a:lnTo>
                    <a:pt x="0" y="154940"/>
                  </a:lnTo>
                  <a:lnTo>
                    <a:pt x="54610" y="154940"/>
                  </a:lnTo>
                  <a:lnTo>
                    <a:pt x="54610" y="151130"/>
                  </a:lnTo>
                  <a:close/>
                </a:path>
                <a:path w="54610" h="914400">
                  <a:moveTo>
                    <a:pt x="54610" y="154940"/>
                  </a:moveTo>
                  <a:lnTo>
                    <a:pt x="0" y="154940"/>
                  </a:lnTo>
                  <a:lnTo>
                    <a:pt x="0" y="157480"/>
                  </a:lnTo>
                  <a:lnTo>
                    <a:pt x="54610" y="157480"/>
                  </a:lnTo>
                  <a:lnTo>
                    <a:pt x="54610" y="154940"/>
                  </a:lnTo>
                  <a:close/>
                </a:path>
                <a:path w="54610" h="914400">
                  <a:moveTo>
                    <a:pt x="54610" y="157480"/>
                  </a:moveTo>
                  <a:lnTo>
                    <a:pt x="0" y="157480"/>
                  </a:lnTo>
                  <a:lnTo>
                    <a:pt x="0" y="161290"/>
                  </a:lnTo>
                  <a:lnTo>
                    <a:pt x="54610" y="161290"/>
                  </a:lnTo>
                  <a:lnTo>
                    <a:pt x="54610" y="157480"/>
                  </a:lnTo>
                  <a:close/>
                </a:path>
                <a:path w="54610" h="914400">
                  <a:moveTo>
                    <a:pt x="54610" y="161290"/>
                  </a:moveTo>
                  <a:lnTo>
                    <a:pt x="0" y="161290"/>
                  </a:lnTo>
                  <a:lnTo>
                    <a:pt x="0" y="167640"/>
                  </a:lnTo>
                  <a:lnTo>
                    <a:pt x="54610" y="167640"/>
                  </a:lnTo>
                  <a:lnTo>
                    <a:pt x="54610" y="161290"/>
                  </a:lnTo>
                  <a:close/>
                </a:path>
                <a:path w="54610" h="914400">
                  <a:moveTo>
                    <a:pt x="54610" y="167640"/>
                  </a:moveTo>
                  <a:lnTo>
                    <a:pt x="0" y="167640"/>
                  </a:lnTo>
                  <a:lnTo>
                    <a:pt x="0" y="170180"/>
                  </a:lnTo>
                  <a:lnTo>
                    <a:pt x="54610" y="170180"/>
                  </a:lnTo>
                  <a:lnTo>
                    <a:pt x="54610" y="167640"/>
                  </a:lnTo>
                  <a:close/>
                </a:path>
                <a:path w="54610" h="914400">
                  <a:moveTo>
                    <a:pt x="54610" y="170180"/>
                  </a:moveTo>
                  <a:lnTo>
                    <a:pt x="0" y="170180"/>
                  </a:lnTo>
                  <a:lnTo>
                    <a:pt x="0" y="173990"/>
                  </a:lnTo>
                  <a:lnTo>
                    <a:pt x="54610" y="173990"/>
                  </a:lnTo>
                  <a:lnTo>
                    <a:pt x="54610" y="170180"/>
                  </a:lnTo>
                  <a:close/>
                </a:path>
                <a:path w="54610" h="914400">
                  <a:moveTo>
                    <a:pt x="54610" y="173990"/>
                  </a:moveTo>
                  <a:lnTo>
                    <a:pt x="0" y="173990"/>
                  </a:lnTo>
                  <a:lnTo>
                    <a:pt x="0" y="182880"/>
                  </a:lnTo>
                  <a:lnTo>
                    <a:pt x="54610" y="182880"/>
                  </a:lnTo>
                  <a:lnTo>
                    <a:pt x="54610" y="173990"/>
                  </a:lnTo>
                  <a:close/>
                </a:path>
                <a:path w="54610" h="914400">
                  <a:moveTo>
                    <a:pt x="54610" y="182880"/>
                  </a:moveTo>
                  <a:lnTo>
                    <a:pt x="0" y="182880"/>
                  </a:lnTo>
                  <a:lnTo>
                    <a:pt x="0" y="186690"/>
                  </a:lnTo>
                  <a:lnTo>
                    <a:pt x="54610" y="186690"/>
                  </a:lnTo>
                  <a:lnTo>
                    <a:pt x="54610" y="182880"/>
                  </a:lnTo>
                  <a:close/>
                </a:path>
                <a:path w="54610" h="914400">
                  <a:moveTo>
                    <a:pt x="54610" y="186690"/>
                  </a:moveTo>
                  <a:lnTo>
                    <a:pt x="0" y="186690"/>
                  </a:lnTo>
                  <a:lnTo>
                    <a:pt x="0" y="189230"/>
                  </a:lnTo>
                  <a:lnTo>
                    <a:pt x="54610" y="189230"/>
                  </a:lnTo>
                  <a:lnTo>
                    <a:pt x="54610" y="186690"/>
                  </a:lnTo>
                  <a:close/>
                </a:path>
                <a:path w="54610" h="914400">
                  <a:moveTo>
                    <a:pt x="54610" y="189230"/>
                  </a:moveTo>
                  <a:lnTo>
                    <a:pt x="0" y="189230"/>
                  </a:lnTo>
                  <a:lnTo>
                    <a:pt x="0" y="193040"/>
                  </a:lnTo>
                  <a:lnTo>
                    <a:pt x="54610" y="193040"/>
                  </a:lnTo>
                  <a:lnTo>
                    <a:pt x="54610" y="189230"/>
                  </a:lnTo>
                  <a:close/>
                </a:path>
                <a:path w="54610" h="914400">
                  <a:moveTo>
                    <a:pt x="54610" y="193040"/>
                  </a:moveTo>
                  <a:lnTo>
                    <a:pt x="0" y="193040"/>
                  </a:lnTo>
                  <a:lnTo>
                    <a:pt x="0" y="195580"/>
                  </a:lnTo>
                  <a:lnTo>
                    <a:pt x="54610" y="195580"/>
                  </a:lnTo>
                  <a:lnTo>
                    <a:pt x="54610" y="193040"/>
                  </a:lnTo>
                  <a:close/>
                </a:path>
                <a:path w="54610" h="914400">
                  <a:moveTo>
                    <a:pt x="54610" y="195580"/>
                  </a:moveTo>
                  <a:lnTo>
                    <a:pt x="0" y="195580"/>
                  </a:lnTo>
                  <a:lnTo>
                    <a:pt x="0" y="201930"/>
                  </a:lnTo>
                  <a:lnTo>
                    <a:pt x="54610" y="201930"/>
                  </a:lnTo>
                  <a:lnTo>
                    <a:pt x="54610" y="195580"/>
                  </a:lnTo>
                  <a:close/>
                </a:path>
                <a:path w="54610" h="914400">
                  <a:moveTo>
                    <a:pt x="54610" y="201930"/>
                  </a:moveTo>
                  <a:lnTo>
                    <a:pt x="0" y="201930"/>
                  </a:lnTo>
                  <a:lnTo>
                    <a:pt x="0" y="208280"/>
                  </a:lnTo>
                  <a:lnTo>
                    <a:pt x="54610" y="208280"/>
                  </a:lnTo>
                  <a:lnTo>
                    <a:pt x="54610" y="201930"/>
                  </a:lnTo>
                  <a:close/>
                </a:path>
                <a:path w="54610" h="914400">
                  <a:moveTo>
                    <a:pt x="54610" y="208280"/>
                  </a:moveTo>
                  <a:lnTo>
                    <a:pt x="0" y="208280"/>
                  </a:lnTo>
                  <a:lnTo>
                    <a:pt x="0" y="212090"/>
                  </a:lnTo>
                  <a:lnTo>
                    <a:pt x="54610" y="212090"/>
                  </a:lnTo>
                  <a:lnTo>
                    <a:pt x="54610" y="208280"/>
                  </a:lnTo>
                  <a:close/>
                </a:path>
                <a:path w="54610" h="914400">
                  <a:moveTo>
                    <a:pt x="54610" y="212090"/>
                  </a:moveTo>
                  <a:lnTo>
                    <a:pt x="0" y="212090"/>
                  </a:lnTo>
                  <a:lnTo>
                    <a:pt x="0" y="214630"/>
                  </a:lnTo>
                  <a:lnTo>
                    <a:pt x="54610" y="214630"/>
                  </a:lnTo>
                  <a:lnTo>
                    <a:pt x="54610" y="212090"/>
                  </a:lnTo>
                  <a:close/>
                </a:path>
                <a:path w="54610" h="914400">
                  <a:moveTo>
                    <a:pt x="54610" y="214630"/>
                  </a:moveTo>
                  <a:lnTo>
                    <a:pt x="0" y="214630"/>
                  </a:lnTo>
                  <a:lnTo>
                    <a:pt x="0" y="218440"/>
                  </a:lnTo>
                  <a:lnTo>
                    <a:pt x="54610" y="218440"/>
                  </a:lnTo>
                  <a:lnTo>
                    <a:pt x="54610" y="214630"/>
                  </a:lnTo>
                  <a:close/>
                </a:path>
                <a:path w="54610" h="914400">
                  <a:moveTo>
                    <a:pt x="54610" y="218440"/>
                  </a:moveTo>
                  <a:lnTo>
                    <a:pt x="0" y="218440"/>
                  </a:lnTo>
                  <a:lnTo>
                    <a:pt x="0" y="220980"/>
                  </a:lnTo>
                  <a:lnTo>
                    <a:pt x="54610" y="220980"/>
                  </a:lnTo>
                  <a:lnTo>
                    <a:pt x="54610" y="218440"/>
                  </a:lnTo>
                  <a:close/>
                </a:path>
                <a:path w="54610" h="914400">
                  <a:moveTo>
                    <a:pt x="54610" y="220980"/>
                  </a:moveTo>
                  <a:lnTo>
                    <a:pt x="0" y="220980"/>
                  </a:lnTo>
                  <a:lnTo>
                    <a:pt x="0" y="224790"/>
                  </a:lnTo>
                  <a:lnTo>
                    <a:pt x="54610" y="224790"/>
                  </a:lnTo>
                  <a:lnTo>
                    <a:pt x="54610" y="220980"/>
                  </a:lnTo>
                  <a:close/>
                </a:path>
                <a:path w="54610" h="914400">
                  <a:moveTo>
                    <a:pt x="54610" y="224790"/>
                  </a:moveTo>
                  <a:lnTo>
                    <a:pt x="0" y="224790"/>
                  </a:lnTo>
                  <a:lnTo>
                    <a:pt x="0" y="227330"/>
                  </a:lnTo>
                  <a:lnTo>
                    <a:pt x="54610" y="227330"/>
                  </a:lnTo>
                  <a:lnTo>
                    <a:pt x="54610" y="224790"/>
                  </a:lnTo>
                  <a:close/>
                </a:path>
                <a:path w="54610" h="914400">
                  <a:moveTo>
                    <a:pt x="54610" y="227330"/>
                  </a:moveTo>
                  <a:lnTo>
                    <a:pt x="0" y="227330"/>
                  </a:lnTo>
                  <a:lnTo>
                    <a:pt x="0" y="231140"/>
                  </a:lnTo>
                  <a:lnTo>
                    <a:pt x="54610" y="231140"/>
                  </a:lnTo>
                  <a:lnTo>
                    <a:pt x="54610" y="227330"/>
                  </a:lnTo>
                  <a:close/>
                </a:path>
                <a:path w="54610" h="914400">
                  <a:moveTo>
                    <a:pt x="54610" y="231140"/>
                  </a:moveTo>
                  <a:lnTo>
                    <a:pt x="0" y="231140"/>
                  </a:lnTo>
                  <a:lnTo>
                    <a:pt x="0" y="233680"/>
                  </a:lnTo>
                  <a:lnTo>
                    <a:pt x="54610" y="233680"/>
                  </a:lnTo>
                  <a:lnTo>
                    <a:pt x="54610" y="231140"/>
                  </a:lnTo>
                  <a:close/>
                </a:path>
                <a:path w="54610" h="914400">
                  <a:moveTo>
                    <a:pt x="54610" y="233680"/>
                  </a:moveTo>
                  <a:lnTo>
                    <a:pt x="0" y="233680"/>
                  </a:lnTo>
                  <a:lnTo>
                    <a:pt x="0" y="243840"/>
                  </a:lnTo>
                  <a:lnTo>
                    <a:pt x="54610" y="243840"/>
                  </a:lnTo>
                  <a:lnTo>
                    <a:pt x="54610" y="233680"/>
                  </a:lnTo>
                  <a:close/>
                </a:path>
                <a:path w="54610" h="914400">
                  <a:moveTo>
                    <a:pt x="54610" y="243840"/>
                  </a:moveTo>
                  <a:lnTo>
                    <a:pt x="0" y="243840"/>
                  </a:lnTo>
                  <a:lnTo>
                    <a:pt x="0" y="246380"/>
                  </a:lnTo>
                  <a:lnTo>
                    <a:pt x="54610" y="246380"/>
                  </a:lnTo>
                  <a:lnTo>
                    <a:pt x="54610" y="243840"/>
                  </a:lnTo>
                  <a:close/>
                </a:path>
                <a:path w="54610" h="914400">
                  <a:moveTo>
                    <a:pt x="54610" y="246380"/>
                  </a:moveTo>
                  <a:lnTo>
                    <a:pt x="0" y="246380"/>
                  </a:lnTo>
                  <a:lnTo>
                    <a:pt x="0" y="250190"/>
                  </a:lnTo>
                  <a:lnTo>
                    <a:pt x="54610" y="250190"/>
                  </a:lnTo>
                  <a:lnTo>
                    <a:pt x="54610" y="246380"/>
                  </a:lnTo>
                  <a:close/>
                </a:path>
                <a:path w="54610" h="914400">
                  <a:moveTo>
                    <a:pt x="54610" y="250190"/>
                  </a:moveTo>
                  <a:lnTo>
                    <a:pt x="0" y="250190"/>
                  </a:lnTo>
                  <a:lnTo>
                    <a:pt x="0" y="252730"/>
                  </a:lnTo>
                  <a:lnTo>
                    <a:pt x="54610" y="252730"/>
                  </a:lnTo>
                  <a:lnTo>
                    <a:pt x="54610" y="250190"/>
                  </a:lnTo>
                  <a:close/>
                </a:path>
                <a:path w="54610" h="914400">
                  <a:moveTo>
                    <a:pt x="54610" y="252730"/>
                  </a:moveTo>
                  <a:lnTo>
                    <a:pt x="0" y="252730"/>
                  </a:lnTo>
                  <a:lnTo>
                    <a:pt x="0" y="262890"/>
                  </a:lnTo>
                  <a:lnTo>
                    <a:pt x="54610" y="262890"/>
                  </a:lnTo>
                  <a:lnTo>
                    <a:pt x="54610" y="252730"/>
                  </a:lnTo>
                  <a:close/>
                </a:path>
                <a:path w="54610" h="914400">
                  <a:moveTo>
                    <a:pt x="54610" y="262890"/>
                  </a:moveTo>
                  <a:lnTo>
                    <a:pt x="0" y="262890"/>
                  </a:lnTo>
                  <a:lnTo>
                    <a:pt x="0" y="265430"/>
                  </a:lnTo>
                  <a:lnTo>
                    <a:pt x="54610" y="265430"/>
                  </a:lnTo>
                  <a:lnTo>
                    <a:pt x="54610" y="262890"/>
                  </a:lnTo>
                  <a:close/>
                </a:path>
                <a:path w="54610" h="914400">
                  <a:moveTo>
                    <a:pt x="54610" y="265430"/>
                  </a:moveTo>
                  <a:lnTo>
                    <a:pt x="0" y="265430"/>
                  </a:lnTo>
                  <a:lnTo>
                    <a:pt x="0" y="271780"/>
                  </a:lnTo>
                  <a:lnTo>
                    <a:pt x="54610" y="271780"/>
                  </a:lnTo>
                  <a:lnTo>
                    <a:pt x="54610" y="265430"/>
                  </a:lnTo>
                  <a:close/>
                </a:path>
                <a:path w="54610" h="914400">
                  <a:moveTo>
                    <a:pt x="54610" y="271780"/>
                  </a:moveTo>
                  <a:lnTo>
                    <a:pt x="0" y="271780"/>
                  </a:lnTo>
                  <a:lnTo>
                    <a:pt x="0" y="275590"/>
                  </a:lnTo>
                  <a:lnTo>
                    <a:pt x="54610" y="275590"/>
                  </a:lnTo>
                  <a:lnTo>
                    <a:pt x="54610" y="271780"/>
                  </a:lnTo>
                  <a:close/>
                </a:path>
                <a:path w="54610" h="914400">
                  <a:moveTo>
                    <a:pt x="54610" y="275590"/>
                  </a:moveTo>
                  <a:lnTo>
                    <a:pt x="0" y="275590"/>
                  </a:lnTo>
                  <a:lnTo>
                    <a:pt x="0" y="284480"/>
                  </a:lnTo>
                  <a:lnTo>
                    <a:pt x="54610" y="284480"/>
                  </a:lnTo>
                  <a:lnTo>
                    <a:pt x="54610" y="275590"/>
                  </a:lnTo>
                  <a:close/>
                </a:path>
                <a:path w="54610" h="914400">
                  <a:moveTo>
                    <a:pt x="54610" y="284480"/>
                  </a:moveTo>
                  <a:lnTo>
                    <a:pt x="0" y="284480"/>
                  </a:lnTo>
                  <a:lnTo>
                    <a:pt x="0" y="290830"/>
                  </a:lnTo>
                  <a:lnTo>
                    <a:pt x="54610" y="290830"/>
                  </a:lnTo>
                  <a:lnTo>
                    <a:pt x="54610" y="284480"/>
                  </a:lnTo>
                  <a:close/>
                </a:path>
                <a:path w="54610" h="914400">
                  <a:moveTo>
                    <a:pt x="54610" y="290830"/>
                  </a:moveTo>
                  <a:lnTo>
                    <a:pt x="0" y="290830"/>
                  </a:lnTo>
                  <a:lnTo>
                    <a:pt x="0" y="294640"/>
                  </a:lnTo>
                  <a:lnTo>
                    <a:pt x="54610" y="294640"/>
                  </a:lnTo>
                  <a:lnTo>
                    <a:pt x="54610" y="290830"/>
                  </a:lnTo>
                  <a:close/>
                </a:path>
                <a:path w="54610" h="914400">
                  <a:moveTo>
                    <a:pt x="54610" y="294640"/>
                  </a:moveTo>
                  <a:lnTo>
                    <a:pt x="0" y="294640"/>
                  </a:lnTo>
                  <a:lnTo>
                    <a:pt x="0" y="297180"/>
                  </a:lnTo>
                  <a:lnTo>
                    <a:pt x="54610" y="297180"/>
                  </a:lnTo>
                  <a:lnTo>
                    <a:pt x="54610" y="294640"/>
                  </a:lnTo>
                  <a:close/>
                </a:path>
                <a:path w="54610" h="914400">
                  <a:moveTo>
                    <a:pt x="54610" y="297180"/>
                  </a:moveTo>
                  <a:lnTo>
                    <a:pt x="0" y="297180"/>
                  </a:lnTo>
                  <a:lnTo>
                    <a:pt x="0" y="303530"/>
                  </a:lnTo>
                  <a:lnTo>
                    <a:pt x="54610" y="303530"/>
                  </a:lnTo>
                  <a:lnTo>
                    <a:pt x="54610" y="297180"/>
                  </a:lnTo>
                  <a:close/>
                </a:path>
                <a:path w="54610" h="914400">
                  <a:moveTo>
                    <a:pt x="54610" y="303530"/>
                  </a:moveTo>
                  <a:lnTo>
                    <a:pt x="0" y="303530"/>
                  </a:lnTo>
                  <a:lnTo>
                    <a:pt x="0" y="307340"/>
                  </a:lnTo>
                  <a:lnTo>
                    <a:pt x="54610" y="307340"/>
                  </a:lnTo>
                  <a:lnTo>
                    <a:pt x="54610" y="303530"/>
                  </a:lnTo>
                  <a:close/>
                </a:path>
                <a:path w="54610" h="914400">
                  <a:moveTo>
                    <a:pt x="54610" y="307340"/>
                  </a:moveTo>
                  <a:lnTo>
                    <a:pt x="0" y="307340"/>
                  </a:lnTo>
                  <a:lnTo>
                    <a:pt x="0" y="309880"/>
                  </a:lnTo>
                  <a:lnTo>
                    <a:pt x="54610" y="309880"/>
                  </a:lnTo>
                  <a:lnTo>
                    <a:pt x="54610" y="307340"/>
                  </a:lnTo>
                  <a:close/>
                </a:path>
                <a:path w="54610" h="914400">
                  <a:moveTo>
                    <a:pt x="54610" y="309880"/>
                  </a:moveTo>
                  <a:lnTo>
                    <a:pt x="0" y="309880"/>
                  </a:lnTo>
                  <a:lnTo>
                    <a:pt x="0" y="313690"/>
                  </a:lnTo>
                  <a:lnTo>
                    <a:pt x="54610" y="313690"/>
                  </a:lnTo>
                  <a:lnTo>
                    <a:pt x="54610" y="309880"/>
                  </a:lnTo>
                  <a:close/>
                </a:path>
                <a:path w="54610" h="914400">
                  <a:moveTo>
                    <a:pt x="54610" y="313690"/>
                  </a:moveTo>
                  <a:lnTo>
                    <a:pt x="0" y="313690"/>
                  </a:lnTo>
                  <a:lnTo>
                    <a:pt x="0" y="316230"/>
                  </a:lnTo>
                  <a:lnTo>
                    <a:pt x="54610" y="316230"/>
                  </a:lnTo>
                  <a:lnTo>
                    <a:pt x="54610" y="313690"/>
                  </a:lnTo>
                  <a:close/>
                </a:path>
                <a:path w="54610" h="914400">
                  <a:moveTo>
                    <a:pt x="54610" y="316230"/>
                  </a:moveTo>
                  <a:lnTo>
                    <a:pt x="0" y="316230"/>
                  </a:lnTo>
                  <a:lnTo>
                    <a:pt x="0" y="328930"/>
                  </a:lnTo>
                  <a:lnTo>
                    <a:pt x="54610" y="328930"/>
                  </a:lnTo>
                  <a:lnTo>
                    <a:pt x="54610" y="316230"/>
                  </a:lnTo>
                  <a:close/>
                </a:path>
                <a:path w="54610" h="914400">
                  <a:moveTo>
                    <a:pt x="54610" y="328930"/>
                  </a:moveTo>
                  <a:lnTo>
                    <a:pt x="0" y="328930"/>
                  </a:lnTo>
                  <a:lnTo>
                    <a:pt x="0" y="339090"/>
                  </a:lnTo>
                  <a:lnTo>
                    <a:pt x="54610" y="339090"/>
                  </a:lnTo>
                  <a:lnTo>
                    <a:pt x="54610" y="328930"/>
                  </a:lnTo>
                  <a:close/>
                </a:path>
                <a:path w="54610" h="914400">
                  <a:moveTo>
                    <a:pt x="54610" y="339090"/>
                  </a:moveTo>
                  <a:lnTo>
                    <a:pt x="0" y="339090"/>
                  </a:lnTo>
                  <a:lnTo>
                    <a:pt x="0" y="341630"/>
                  </a:lnTo>
                  <a:lnTo>
                    <a:pt x="54610" y="341630"/>
                  </a:lnTo>
                  <a:lnTo>
                    <a:pt x="54610" y="339090"/>
                  </a:lnTo>
                  <a:close/>
                </a:path>
                <a:path w="54610" h="914400">
                  <a:moveTo>
                    <a:pt x="54610" y="341630"/>
                  </a:moveTo>
                  <a:lnTo>
                    <a:pt x="0" y="341630"/>
                  </a:lnTo>
                  <a:lnTo>
                    <a:pt x="0" y="351790"/>
                  </a:lnTo>
                  <a:lnTo>
                    <a:pt x="54610" y="351790"/>
                  </a:lnTo>
                  <a:lnTo>
                    <a:pt x="54610" y="341630"/>
                  </a:lnTo>
                  <a:close/>
                </a:path>
                <a:path w="54610" h="914400">
                  <a:moveTo>
                    <a:pt x="54610" y="351790"/>
                  </a:moveTo>
                  <a:lnTo>
                    <a:pt x="0" y="351790"/>
                  </a:lnTo>
                  <a:lnTo>
                    <a:pt x="0" y="364490"/>
                  </a:lnTo>
                  <a:lnTo>
                    <a:pt x="54610" y="364490"/>
                  </a:lnTo>
                  <a:lnTo>
                    <a:pt x="54610" y="351790"/>
                  </a:lnTo>
                  <a:close/>
                </a:path>
                <a:path w="54610" h="914400">
                  <a:moveTo>
                    <a:pt x="54610" y="364490"/>
                  </a:moveTo>
                  <a:lnTo>
                    <a:pt x="0" y="364490"/>
                  </a:lnTo>
                  <a:lnTo>
                    <a:pt x="0" y="367030"/>
                  </a:lnTo>
                  <a:lnTo>
                    <a:pt x="54610" y="367030"/>
                  </a:lnTo>
                  <a:lnTo>
                    <a:pt x="54610" y="364490"/>
                  </a:lnTo>
                  <a:close/>
                </a:path>
                <a:path w="54610" h="914400">
                  <a:moveTo>
                    <a:pt x="54610" y="367030"/>
                  </a:moveTo>
                  <a:lnTo>
                    <a:pt x="0" y="367030"/>
                  </a:lnTo>
                  <a:lnTo>
                    <a:pt x="0" y="373380"/>
                  </a:lnTo>
                  <a:lnTo>
                    <a:pt x="54610" y="373380"/>
                  </a:lnTo>
                  <a:lnTo>
                    <a:pt x="54610" y="367030"/>
                  </a:lnTo>
                  <a:close/>
                </a:path>
                <a:path w="54610" h="914400">
                  <a:moveTo>
                    <a:pt x="54610" y="373380"/>
                  </a:moveTo>
                  <a:lnTo>
                    <a:pt x="0" y="373380"/>
                  </a:lnTo>
                  <a:lnTo>
                    <a:pt x="0" y="379730"/>
                  </a:lnTo>
                  <a:lnTo>
                    <a:pt x="54610" y="379730"/>
                  </a:lnTo>
                  <a:lnTo>
                    <a:pt x="54610" y="373380"/>
                  </a:lnTo>
                  <a:close/>
                </a:path>
                <a:path w="54610" h="914400">
                  <a:moveTo>
                    <a:pt x="54610" y="379730"/>
                  </a:moveTo>
                  <a:lnTo>
                    <a:pt x="0" y="379730"/>
                  </a:lnTo>
                  <a:lnTo>
                    <a:pt x="0" y="383540"/>
                  </a:lnTo>
                  <a:lnTo>
                    <a:pt x="54610" y="383540"/>
                  </a:lnTo>
                  <a:lnTo>
                    <a:pt x="54610" y="379730"/>
                  </a:lnTo>
                  <a:close/>
                </a:path>
                <a:path w="54610" h="914400">
                  <a:moveTo>
                    <a:pt x="54610" y="383540"/>
                  </a:moveTo>
                  <a:lnTo>
                    <a:pt x="0" y="383540"/>
                  </a:lnTo>
                  <a:lnTo>
                    <a:pt x="0" y="392430"/>
                  </a:lnTo>
                  <a:lnTo>
                    <a:pt x="54610" y="392430"/>
                  </a:lnTo>
                  <a:lnTo>
                    <a:pt x="54610" y="383540"/>
                  </a:lnTo>
                  <a:close/>
                </a:path>
                <a:path w="54610" h="914400">
                  <a:moveTo>
                    <a:pt x="54610" y="392430"/>
                  </a:moveTo>
                  <a:lnTo>
                    <a:pt x="0" y="392430"/>
                  </a:lnTo>
                  <a:lnTo>
                    <a:pt x="0" y="396240"/>
                  </a:lnTo>
                  <a:lnTo>
                    <a:pt x="54610" y="396240"/>
                  </a:lnTo>
                  <a:lnTo>
                    <a:pt x="54610" y="392430"/>
                  </a:lnTo>
                  <a:close/>
                </a:path>
                <a:path w="54610" h="914400">
                  <a:moveTo>
                    <a:pt x="54610" y="396240"/>
                  </a:moveTo>
                  <a:lnTo>
                    <a:pt x="0" y="396240"/>
                  </a:lnTo>
                  <a:lnTo>
                    <a:pt x="0" y="398780"/>
                  </a:lnTo>
                  <a:lnTo>
                    <a:pt x="54610" y="398780"/>
                  </a:lnTo>
                  <a:lnTo>
                    <a:pt x="54610" y="396240"/>
                  </a:lnTo>
                  <a:close/>
                </a:path>
                <a:path w="54610" h="914400">
                  <a:moveTo>
                    <a:pt x="54610" y="398780"/>
                  </a:moveTo>
                  <a:lnTo>
                    <a:pt x="0" y="398780"/>
                  </a:lnTo>
                  <a:lnTo>
                    <a:pt x="0" y="402590"/>
                  </a:lnTo>
                  <a:lnTo>
                    <a:pt x="54610" y="402590"/>
                  </a:lnTo>
                  <a:lnTo>
                    <a:pt x="54610" y="398780"/>
                  </a:lnTo>
                  <a:close/>
                </a:path>
                <a:path w="54610" h="914400">
                  <a:moveTo>
                    <a:pt x="54610" y="402590"/>
                  </a:moveTo>
                  <a:lnTo>
                    <a:pt x="0" y="402590"/>
                  </a:lnTo>
                  <a:lnTo>
                    <a:pt x="0" y="405130"/>
                  </a:lnTo>
                  <a:lnTo>
                    <a:pt x="54610" y="405130"/>
                  </a:lnTo>
                  <a:lnTo>
                    <a:pt x="54610" y="402590"/>
                  </a:lnTo>
                  <a:close/>
                </a:path>
                <a:path w="54610" h="914400">
                  <a:moveTo>
                    <a:pt x="54610" y="405130"/>
                  </a:moveTo>
                  <a:lnTo>
                    <a:pt x="0" y="405130"/>
                  </a:lnTo>
                  <a:lnTo>
                    <a:pt x="0" y="411480"/>
                  </a:lnTo>
                  <a:lnTo>
                    <a:pt x="54610" y="411480"/>
                  </a:lnTo>
                  <a:lnTo>
                    <a:pt x="54610" y="405130"/>
                  </a:lnTo>
                  <a:close/>
                </a:path>
                <a:path w="54610" h="914400">
                  <a:moveTo>
                    <a:pt x="54610" y="411480"/>
                  </a:moveTo>
                  <a:lnTo>
                    <a:pt x="0" y="411480"/>
                  </a:lnTo>
                  <a:lnTo>
                    <a:pt x="0" y="415290"/>
                  </a:lnTo>
                  <a:lnTo>
                    <a:pt x="54610" y="415290"/>
                  </a:lnTo>
                  <a:lnTo>
                    <a:pt x="54610" y="411480"/>
                  </a:lnTo>
                  <a:close/>
                </a:path>
                <a:path w="54610" h="914400">
                  <a:moveTo>
                    <a:pt x="54610" y="415290"/>
                  </a:moveTo>
                  <a:lnTo>
                    <a:pt x="0" y="415290"/>
                  </a:lnTo>
                  <a:lnTo>
                    <a:pt x="0" y="417830"/>
                  </a:lnTo>
                  <a:lnTo>
                    <a:pt x="54610" y="417830"/>
                  </a:lnTo>
                  <a:lnTo>
                    <a:pt x="54610" y="415290"/>
                  </a:lnTo>
                  <a:close/>
                </a:path>
                <a:path w="54610" h="914400">
                  <a:moveTo>
                    <a:pt x="54610" y="417830"/>
                  </a:moveTo>
                  <a:lnTo>
                    <a:pt x="0" y="417830"/>
                  </a:lnTo>
                  <a:lnTo>
                    <a:pt x="0" y="424180"/>
                  </a:lnTo>
                  <a:lnTo>
                    <a:pt x="54610" y="424180"/>
                  </a:lnTo>
                  <a:lnTo>
                    <a:pt x="54610" y="417830"/>
                  </a:lnTo>
                  <a:close/>
                </a:path>
                <a:path w="54610" h="914400">
                  <a:moveTo>
                    <a:pt x="54610" y="424180"/>
                  </a:moveTo>
                  <a:lnTo>
                    <a:pt x="0" y="424180"/>
                  </a:lnTo>
                  <a:lnTo>
                    <a:pt x="0" y="427990"/>
                  </a:lnTo>
                  <a:lnTo>
                    <a:pt x="54610" y="427990"/>
                  </a:lnTo>
                  <a:lnTo>
                    <a:pt x="54610" y="424180"/>
                  </a:lnTo>
                  <a:close/>
                </a:path>
                <a:path w="54610" h="914400">
                  <a:moveTo>
                    <a:pt x="54610" y="427990"/>
                  </a:moveTo>
                  <a:lnTo>
                    <a:pt x="0" y="427990"/>
                  </a:lnTo>
                  <a:lnTo>
                    <a:pt x="0" y="430530"/>
                  </a:lnTo>
                  <a:lnTo>
                    <a:pt x="54610" y="430530"/>
                  </a:lnTo>
                  <a:lnTo>
                    <a:pt x="54610" y="427990"/>
                  </a:lnTo>
                  <a:close/>
                </a:path>
                <a:path w="54610" h="914400">
                  <a:moveTo>
                    <a:pt x="54610" y="430530"/>
                  </a:moveTo>
                  <a:lnTo>
                    <a:pt x="0" y="430530"/>
                  </a:lnTo>
                  <a:lnTo>
                    <a:pt x="0" y="436880"/>
                  </a:lnTo>
                  <a:lnTo>
                    <a:pt x="54610" y="436880"/>
                  </a:lnTo>
                  <a:lnTo>
                    <a:pt x="54610" y="430530"/>
                  </a:lnTo>
                  <a:close/>
                </a:path>
                <a:path w="54610" h="914400">
                  <a:moveTo>
                    <a:pt x="54610" y="436880"/>
                  </a:moveTo>
                  <a:lnTo>
                    <a:pt x="0" y="436880"/>
                  </a:lnTo>
                  <a:lnTo>
                    <a:pt x="0" y="440690"/>
                  </a:lnTo>
                  <a:lnTo>
                    <a:pt x="54610" y="440690"/>
                  </a:lnTo>
                  <a:lnTo>
                    <a:pt x="54610" y="436880"/>
                  </a:lnTo>
                  <a:close/>
                </a:path>
                <a:path w="54610" h="914400">
                  <a:moveTo>
                    <a:pt x="54610" y="440690"/>
                  </a:moveTo>
                  <a:lnTo>
                    <a:pt x="0" y="440690"/>
                  </a:lnTo>
                  <a:lnTo>
                    <a:pt x="0" y="447040"/>
                  </a:lnTo>
                  <a:lnTo>
                    <a:pt x="54610" y="447040"/>
                  </a:lnTo>
                  <a:lnTo>
                    <a:pt x="54610" y="440690"/>
                  </a:lnTo>
                  <a:close/>
                </a:path>
                <a:path w="54610" h="914400">
                  <a:moveTo>
                    <a:pt x="54610" y="447040"/>
                  </a:moveTo>
                  <a:lnTo>
                    <a:pt x="0" y="447040"/>
                  </a:lnTo>
                  <a:lnTo>
                    <a:pt x="0" y="449580"/>
                  </a:lnTo>
                  <a:lnTo>
                    <a:pt x="54610" y="449580"/>
                  </a:lnTo>
                  <a:lnTo>
                    <a:pt x="54610" y="447040"/>
                  </a:lnTo>
                  <a:close/>
                </a:path>
                <a:path w="54610" h="914400">
                  <a:moveTo>
                    <a:pt x="54610" y="449580"/>
                  </a:moveTo>
                  <a:lnTo>
                    <a:pt x="0" y="449580"/>
                  </a:lnTo>
                  <a:lnTo>
                    <a:pt x="0" y="453390"/>
                  </a:lnTo>
                  <a:lnTo>
                    <a:pt x="54610" y="453390"/>
                  </a:lnTo>
                  <a:lnTo>
                    <a:pt x="54610" y="449580"/>
                  </a:lnTo>
                  <a:close/>
                </a:path>
                <a:path w="54610" h="914400">
                  <a:moveTo>
                    <a:pt x="54610" y="453390"/>
                  </a:moveTo>
                  <a:lnTo>
                    <a:pt x="0" y="453390"/>
                  </a:lnTo>
                  <a:lnTo>
                    <a:pt x="0" y="459740"/>
                  </a:lnTo>
                  <a:lnTo>
                    <a:pt x="54610" y="459740"/>
                  </a:lnTo>
                  <a:lnTo>
                    <a:pt x="54610" y="453390"/>
                  </a:lnTo>
                  <a:close/>
                </a:path>
                <a:path w="54610" h="914400">
                  <a:moveTo>
                    <a:pt x="54610" y="459740"/>
                  </a:moveTo>
                  <a:lnTo>
                    <a:pt x="0" y="459740"/>
                  </a:lnTo>
                  <a:lnTo>
                    <a:pt x="0" y="462280"/>
                  </a:lnTo>
                  <a:lnTo>
                    <a:pt x="54610" y="462280"/>
                  </a:lnTo>
                  <a:lnTo>
                    <a:pt x="54610" y="459740"/>
                  </a:lnTo>
                  <a:close/>
                </a:path>
                <a:path w="54610" h="914400">
                  <a:moveTo>
                    <a:pt x="54610" y="462280"/>
                  </a:moveTo>
                  <a:lnTo>
                    <a:pt x="0" y="462280"/>
                  </a:lnTo>
                  <a:lnTo>
                    <a:pt x="0" y="466090"/>
                  </a:lnTo>
                  <a:lnTo>
                    <a:pt x="54610" y="466090"/>
                  </a:lnTo>
                  <a:lnTo>
                    <a:pt x="54610" y="462280"/>
                  </a:lnTo>
                  <a:close/>
                </a:path>
                <a:path w="54610" h="914400">
                  <a:moveTo>
                    <a:pt x="54610" y="466090"/>
                  </a:moveTo>
                  <a:lnTo>
                    <a:pt x="0" y="466090"/>
                  </a:lnTo>
                  <a:lnTo>
                    <a:pt x="0" y="468630"/>
                  </a:lnTo>
                  <a:lnTo>
                    <a:pt x="54610" y="468630"/>
                  </a:lnTo>
                  <a:lnTo>
                    <a:pt x="54610" y="466090"/>
                  </a:lnTo>
                  <a:close/>
                </a:path>
                <a:path w="54610" h="914400">
                  <a:moveTo>
                    <a:pt x="54610" y="468630"/>
                  </a:moveTo>
                  <a:lnTo>
                    <a:pt x="0" y="468630"/>
                  </a:lnTo>
                  <a:lnTo>
                    <a:pt x="0" y="472440"/>
                  </a:lnTo>
                  <a:lnTo>
                    <a:pt x="54610" y="472440"/>
                  </a:lnTo>
                  <a:lnTo>
                    <a:pt x="54610" y="468630"/>
                  </a:lnTo>
                  <a:close/>
                </a:path>
                <a:path w="54610" h="914400">
                  <a:moveTo>
                    <a:pt x="54610" y="472440"/>
                  </a:moveTo>
                  <a:lnTo>
                    <a:pt x="0" y="472440"/>
                  </a:lnTo>
                  <a:lnTo>
                    <a:pt x="0" y="474980"/>
                  </a:lnTo>
                  <a:lnTo>
                    <a:pt x="54610" y="474980"/>
                  </a:lnTo>
                  <a:lnTo>
                    <a:pt x="54610" y="472440"/>
                  </a:lnTo>
                  <a:close/>
                </a:path>
                <a:path w="54610" h="914400">
                  <a:moveTo>
                    <a:pt x="54610" y="474980"/>
                  </a:moveTo>
                  <a:lnTo>
                    <a:pt x="0" y="474980"/>
                  </a:lnTo>
                  <a:lnTo>
                    <a:pt x="0" y="478790"/>
                  </a:lnTo>
                  <a:lnTo>
                    <a:pt x="54610" y="478790"/>
                  </a:lnTo>
                  <a:lnTo>
                    <a:pt x="54610" y="474980"/>
                  </a:lnTo>
                  <a:close/>
                </a:path>
                <a:path w="54610" h="914400">
                  <a:moveTo>
                    <a:pt x="54610" y="478790"/>
                  </a:moveTo>
                  <a:lnTo>
                    <a:pt x="0" y="478790"/>
                  </a:lnTo>
                  <a:lnTo>
                    <a:pt x="0" y="487680"/>
                  </a:lnTo>
                  <a:lnTo>
                    <a:pt x="54610" y="487680"/>
                  </a:lnTo>
                  <a:lnTo>
                    <a:pt x="54610" y="478790"/>
                  </a:lnTo>
                  <a:close/>
                </a:path>
                <a:path w="54610" h="914400">
                  <a:moveTo>
                    <a:pt x="54610" y="487680"/>
                  </a:moveTo>
                  <a:lnTo>
                    <a:pt x="0" y="487680"/>
                  </a:lnTo>
                  <a:lnTo>
                    <a:pt x="0" y="491490"/>
                  </a:lnTo>
                  <a:lnTo>
                    <a:pt x="54610" y="491490"/>
                  </a:lnTo>
                  <a:lnTo>
                    <a:pt x="54610" y="487680"/>
                  </a:lnTo>
                  <a:close/>
                </a:path>
                <a:path w="54610" h="914400">
                  <a:moveTo>
                    <a:pt x="54610" y="491490"/>
                  </a:moveTo>
                  <a:lnTo>
                    <a:pt x="0" y="491490"/>
                  </a:lnTo>
                  <a:lnTo>
                    <a:pt x="0" y="494030"/>
                  </a:lnTo>
                  <a:lnTo>
                    <a:pt x="54610" y="494030"/>
                  </a:lnTo>
                  <a:lnTo>
                    <a:pt x="54610" y="491490"/>
                  </a:lnTo>
                  <a:close/>
                </a:path>
                <a:path w="54610" h="914400">
                  <a:moveTo>
                    <a:pt x="54610" y="494030"/>
                  </a:moveTo>
                  <a:lnTo>
                    <a:pt x="0" y="494030"/>
                  </a:lnTo>
                  <a:lnTo>
                    <a:pt x="0" y="497840"/>
                  </a:lnTo>
                  <a:lnTo>
                    <a:pt x="54610" y="497840"/>
                  </a:lnTo>
                  <a:lnTo>
                    <a:pt x="54610" y="494030"/>
                  </a:lnTo>
                  <a:close/>
                </a:path>
                <a:path w="54610" h="914400">
                  <a:moveTo>
                    <a:pt x="54610" y="497840"/>
                  </a:moveTo>
                  <a:lnTo>
                    <a:pt x="0" y="497840"/>
                  </a:lnTo>
                  <a:lnTo>
                    <a:pt x="0" y="500380"/>
                  </a:lnTo>
                  <a:lnTo>
                    <a:pt x="54610" y="500380"/>
                  </a:lnTo>
                  <a:lnTo>
                    <a:pt x="54610" y="497840"/>
                  </a:lnTo>
                  <a:close/>
                </a:path>
                <a:path w="54610" h="914400">
                  <a:moveTo>
                    <a:pt x="54610" y="911860"/>
                  </a:moveTo>
                  <a:lnTo>
                    <a:pt x="0" y="911860"/>
                  </a:lnTo>
                  <a:lnTo>
                    <a:pt x="0" y="914400"/>
                  </a:lnTo>
                  <a:lnTo>
                    <a:pt x="33019" y="914400"/>
                  </a:lnTo>
                  <a:lnTo>
                    <a:pt x="33019" y="913130"/>
                  </a:lnTo>
                  <a:lnTo>
                    <a:pt x="54610" y="913130"/>
                  </a:lnTo>
                  <a:lnTo>
                    <a:pt x="54610" y="911860"/>
                  </a:lnTo>
                  <a:close/>
                </a:path>
                <a:path w="54610" h="914400">
                  <a:moveTo>
                    <a:pt x="45719" y="913130"/>
                  </a:moveTo>
                  <a:lnTo>
                    <a:pt x="34289" y="913130"/>
                  </a:lnTo>
                  <a:lnTo>
                    <a:pt x="34289" y="914400"/>
                  </a:lnTo>
                  <a:lnTo>
                    <a:pt x="45719" y="914400"/>
                  </a:lnTo>
                  <a:lnTo>
                    <a:pt x="45719" y="913130"/>
                  </a:lnTo>
                  <a:close/>
                </a:path>
                <a:path w="54610" h="914400">
                  <a:moveTo>
                    <a:pt x="54610" y="906780"/>
                  </a:moveTo>
                  <a:lnTo>
                    <a:pt x="0" y="906780"/>
                  </a:lnTo>
                  <a:lnTo>
                    <a:pt x="0" y="910590"/>
                  </a:lnTo>
                  <a:lnTo>
                    <a:pt x="54610" y="910590"/>
                  </a:lnTo>
                  <a:lnTo>
                    <a:pt x="54610" y="906780"/>
                  </a:lnTo>
                  <a:close/>
                </a:path>
                <a:path w="54610" h="914400">
                  <a:moveTo>
                    <a:pt x="54610" y="900430"/>
                  </a:moveTo>
                  <a:lnTo>
                    <a:pt x="0" y="900430"/>
                  </a:lnTo>
                  <a:lnTo>
                    <a:pt x="0" y="905510"/>
                  </a:lnTo>
                  <a:lnTo>
                    <a:pt x="54610" y="905510"/>
                  </a:lnTo>
                  <a:lnTo>
                    <a:pt x="54610" y="900430"/>
                  </a:lnTo>
                  <a:close/>
                </a:path>
                <a:path w="54610" h="914400">
                  <a:moveTo>
                    <a:pt x="54610" y="894080"/>
                  </a:moveTo>
                  <a:lnTo>
                    <a:pt x="0" y="894080"/>
                  </a:lnTo>
                  <a:lnTo>
                    <a:pt x="0" y="899160"/>
                  </a:lnTo>
                  <a:lnTo>
                    <a:pt x="54610" y="899160"/>
                  </a:lnTo>
                  <a:lnTo>
                    <a:pt x="54610" y="894080"/>
                  </a:lnTo>
                  <a:close/>
                </a:path>
                <a:path w="54610" h="914400">
                  <a:moveTo>
                    <a:pt x="54610" y="887730"/>
                  </a:moveTo>
                  <a:lnTo>
                    <a:pt x="0" y="887730"/>
                  </a:lnTo>
                  <a:lnTo>
                    <a:pt x="0" y="892810"/>
                  </a:lnTo>
                  <a:lnTo>
                    <a:pt x="54610" y="892810"/>
                  </a:lnTo>
                  <a:lnTo>
                    <a:pt x="54610" y="887730"/>
                  </a:lnTo>
                  <a:close/>
                </a:path>
                <a:path w="54610" h="914400">
                  <a:moveTo>
                    <a:pt x="54610" y="881380"/>
                  </a:moveTo>
                  <a:lnTo>
                    <a:pt x="0" y="881380"/>
                  </a:lnTo>
                  <a:lnTo>
                    <a:pt x="0" y="886460"/>
                  </a:lnTo>
                  <a:lnTo>
                    <a:pt x="54610" y="886460"/>
                  </a:lnTo>
                  <a:lnTo>
                    <a:pt x="54610" y="881380"/>
                  </a:lnTo>
                  <a:close/>
                </a:path>
                <a:path w="54610" h="914400">
                  <a:moveTo>
                    <a:pt x="54610" y="875030"/>
                  </a:moveTo>
                  <a:lnTo>
                    <a:pt x="0" y="875030"/>
                  </a:lnTo>
                  <a:lnTo>
                    <a:pt x="0" y="880110"/>
                  </a:lnTo>
                  <a:lnTo>
                    <a:pt x="54610" y="880110"/>
                  </a:lnTo>
                  <a:lnTo>
                    <a:pt x="54610" y="875030"/>
                  </a:lnTo>
                  <a:close/>
                </a:path>
                <a:path w="54610" h="914400">
                  <a:moveTo>
                    <a:pt x="54610" y="868680"/>
                  </a:moveTo>
                  <a:lnTo>
                    <a:pt x="0" y="868680"/>
                  </a:lnTo>
                  <a:lnTo>
                    <a:pt x="0" y="873760"/>
                  </a:lnTo>
                  <a:lnTo>
                    <a:pt x="54610" y="873760"/>
                  </a:lnTo>
                  <a:lnTo>
                    <a:pt x="54610" y="868680"/>
                  </a:lnTo>
                  <a:close/>
                </a:path>
                <a:path w="54610" h="914400">
                  <a:moveTo>
                    <a:pt x="54610" y="862330"/>
                  </a:moveTo>
                  <a:lnTo>
                    <a:pt x="0" y="862330"/>
                  </a:lnTo>
                  <a:lnTo>
                    <a:pt x="0" y="867410"/>
                  </a:lnTo>
                  <a:lnTo>
                    <a:pt x="54610" y="867410"/>
                  </a:lnTo>
                  <a:lnTo>
                    <a:pt x="54610" y="862330"/>
                  </a:lnTo>
                  <a:close/>
                </a:path>
                <a:path w="54610" h="914400">
                  <a:moveTo>
                    <a:pt x="54610" y="855980"/>
                  </a:moveTo>
                  <a:lnTo>
                    <a:pt x="0" y="855980"/>
                  </a:lnTo>
                  <a:lnTo>
                    <a:pt x="0" y="861060"/>
                  </a:lnTo>
                  <a:lnTo>
                    <a:pt x="54610" y="861060"/>
                  </a:lnTo>
                  <a:lnTo>
                    <a:pt x="54610" y="855980"/>
                  </a:lnTo>
                  <a:close/>
                </a:path>
                <a:path w="54610" h="914400">
                  <a:moveTo>
                    <a:pt x="54610" y="849630"/>
                  </a:moveTo>
                  <a:lnTo>
                    <a:pt x="0" y="849630"/>
                  </a:lnTo>
                  <a:lnTo>
                    <a:pt x="0" y="854710"/>
                  </a:lnTo>
                  <a:lnTo>
                    <a:pt x="54610" y="854710"/>
                  </a:lnTo>
                  <a:lnTo>
                    <a:pt x="54610" y="849630"/>
                  </a:lnTo>
                  <a:close/>
                </a:path>
                <a:path w="54610" h="914400">
                  <a:moveTo>
                    <a:pt x="54610" y="843280"/>
                  </a:moveTo>
                  <a:lnTo>
                    <a:pt x="0" y="843280"/>
                  </a:lnTo>
                  <a:lnTo>
                    <a:pt x="0" y="848360"/>
                  </a:lnTo>
                  <a:lnTo>
                    <a:pt x="54610" y="848360"/>
                  </a:lnTo>
                  <a:lnTo>
                    <a:pt x="54610" y="843280"/>
                  </a:lnTo>
                  <a:close/>
                </a:path>
                <a:path w="54610" h="914400">
                  <a:moveTo>
                    <a:pt x="54610" y="836930"/>
                  </a:moveTo>
                  <a:lnTo>
                    <a:pt x="0" y="836930"/>
                  </a:lnTo>
                  <a:lnTo>
                    <a:pt x="0" y="842010"/>
                  </a:lnTo>
                  <a:lnTo>
                    <a:pt x="54610" y="842010"/>
                  </a:lnTo>
                  <a:lnTo>
                    <a:pt x="54610" y="836930"/>
                  </a:lnTo>
                  <a:close/>
                </a:path>
                <a:path w="54610" h="914400">
                  <a:moveTo>
                    <a:pt x="54610" y="830580"/>
                  </a:moveTo>
                  <a:lnTo>
                    <a:pt x="0" y="830580"/>
                  </a:lnTo>
                  <a:lnTo>
                    <a:pt x="0" y="835660"/>
                  </a:lnTo>
                  <a:lnTo>
                    <a:pt x="54610" y="835660"/>
                  </a:lnTo>
                  <a:lnTo>
                    <a:pt x="54610" y="830580"/>
                  </a:lnTo>
                  <a:close/>
                </a:path>
                <a:path w="54610" h="914400">
                  <a:moveTo>
                    <a:pt x="54610" y="824230"/>
                  </a:moveTo>
                  <a:lnTo>
                    <a:pt x="0" y="824230"/>
                  </a:lnTo>
                  <a:lnTo>
                    <a:pt x="0" y="829310"/>
                  </a:lnTo>
                  <a:lnTo>
                    <a:pt x="54610" y="829310"/>
                  </a:lnTo>
                  <a:lnTo>
                    <a:pt x="54610" y="824230"/>
                  </a:lnTo>
                  <a:close/>
                </a:path>
                <a:path w="54610" h="914400">
                  <a:moveTo>
                    <a:pt x="54610" y="817880"/>
                  </a:moveTo>
                  <a:lnTo>
                    <a:pt x="0" y="817880"/>
                  </a:lnTo>
                  <a:lnTo>
                    <a:pt x="0" y="822960"/>
                  </a:lnTo>
                  <a:lnTo>
                    <a:pt x="54610" y="822960"/>
                  </a:lnTo>
                  <a:lnTo>
                    <a:pt x="54610" y="817880"/>
                  </a:lnTo>
                  <a:close/>
                </a:path>
                <a:path w="54610" h="914400">
                  <a:moveTo>
                    <a:pt x="54610" y="811530"/>
                  </a:moveTo>
                  <a:lnTo>
                    <a:pt x="0" y="811530"/>
                  </a:lnTo>
                  <a:lnTo>
                    <a:pt x="0" y="816610"/>
                  </a:lnTo>
                  <a:lnTo>
                    <a:pt x="54610" y="816610"/>
                  </a:lnTo>
                  <a:lnTo>
                    <a:pt x="54610" y="811530"/>
                  </a:lnTo>
                  <a:close/>
                </a:path>
                <a:path w="54610" h="914400">
                  <a:moveTo>
                    <a:pt x="54610" y="805180"/>
                  </a:moveTo>
                  <a:lnTo>
                    <a:pt x="0" y="805180"/>
                  </a:lnTo>
                  <a:lnTo>
                    <a:pt x="0" y="810260"/>
                  </a:lnTo>
                  <a:lnTo>
                    <a:pt x="54610" y="810260"/>
                  </a:lnTo>
                  <a:lnTo>
                    <a:pt x="54610" y="805180"/>
                  </a:lnTo>
                  <a:close/>
                </a:path>
                <a:path w="54610" h="914400">
                  <a:moveTo>
                    <a:pt x="54610" y="798830"/>
                  </a:moveTo>
                  <a:lnTo>
                    <a:pt x="0" y="798830"/>
                  </a:lnTo>
                  <a:lnTo>
                    <a:pt x="0" y="803910"/>
                  </a:lnTo>
                  <a:lnTo>
                    <a:pt x="54610" y="803910"/>
                  </a:lnTo>
                  <a:lnTo>
                    <a:pt x="54610" y="798830"/>
                  </a:lnTo>
                  <a:close/>
                </a:path>
                <a:path w="54610" h="914400">
                  <a:moveTo>
                    <a:pt x="54610" y="792480"/>
                  </a:moveTo>
                  <a:lnTo>
                    <a:pt x="0" y="792480"/>
                  </a:lnTo>
                  <a:lnTo>
                    <a:pt x="0" y="797560"/>
                  </a:lnTo>
                  <a:lnTo>
                    <a:pt x="54610" y="797560"/>
                  </a:lnTo>
                  <a:lnTo>
                    <a:pt x="54610" y="792480"/>
                  </a:lnTo>
                  <a:close/>
                </a:path>
                <a:path w="54610" h="914400">
                  <a:moveTo>
                    <a:pt x="54610" y="786130"/>
                  </a:moveTo>
                  <a:lnTo>
                    <a:pt x="0" y="786130"/>
                  </a:lnTo>
                  <a:lnTo>
                    <a:pt x="0" y="791210"/>
                  </a:lnTo>
                  <a:lnTo>
                    <a:pt x="54610" y="791210"/>
                  </a:lnTo>
                  <a:lnTo>
                    <a:pt x="54610" y="786130"/>
                  </a:lnTo>
                  <a:close/>
                </a:path>
                <a:path w="54610" h="914400">
                  <a:moveTo>
                    <a:pt x="54610" y="779780"/>
                  </a:moveTo>
                  <a:lnTo>
                    <a:pt x="0" y="779780"/>
                  </a:lnTo>
                  <a:lnTo>
                    <a:pt x="0" y="784860"/>
                  </a:lnTo>
                  <a:lnTo>
                    <a:pt x="54610" y="784860"/>
                  </a:lnTo>
                  <a:lnTo>
                    <a:pt x="54610" y="779780"/>
                  </a:lnTo>
                  <a:close/>
                </a:path>
                <a:path w="54610" h="914400">
                  <a:moveTo>
                    <a:pt x="54610" y="773430"/>
                  </a:moveTo>
                  <a:lnTo>
                    <a:pt x="0" y="773430"/>
                  </a:lnTo>
                  <a:lnTo>
                    <a:pt x="0" y="778510"/>
                  </a:lnTo>
                  <a:lnTo>
                    <a:pt x="54610" y="778510"/>
                  </a:lnTo>
                  <a:lnTo>
                    <a:pt x="54610" y="773430"/>
                  </a:lnTo>
                  <a:close/>
                </a:path>
                <a:path w="54610" h="914400">
                  <a:moveTo>
                    <a:pt x="54610" y="767080"/>
                  </a:moveTo>
                  <a:lnTo>
                    <a:pt x="0" y="767080"/>
                  </a:lnTo>
                  <a:lnTo>
                    <a:pt x="0" y="772160"/>
                  </a:lnTo>
                  <a:lnTo>
                    <a:pt x="54610" y="772160"/>
                  </a:lnTo>
                  <a:lnTo>
                    <a:pt x="54610" y="767080"/>
                  </a:lnTo>
                  <a:close/>
                </a:path>
                <a:path w="54610" h="914400">
                  <a:moveTo>
                    <a:pt x="54610" y="760730"/>
                  </a:moveTo>
                  <a:lnTo>
                    <a:pt x="0" y="760730"/>
                  </a:lnTo>
                  <a:lnTo>
                    <a:pt x="0" y="765810"/>
                  </a:lnTo>
                  <a:lnTo>
                    <a:pt x="54610" y="765810"/>
                  </a:lnTo>
                  <a:lnTo>
                    <a:pt x="54610" y="760730"/>
                  </a:lnTo>
                  <a:close/>
                </a:path>
                <a:path w="54610" h="914400">
                  <a:moveTo>
                    <a:pt x="54610" y="754380"/>
                  </a:moveTo>
                  <a:lnTo>
                    <a:pt x="0" y="754380"/>
                  </a:lnTo>
                  <a:lnTo>
                    <a:pt x="0" y="759460"/>
                  </a:lnTo>
                  <a:lnTo>
                    <a:pt x="54610" y="759460"/>
                  </a:lnTo>
                  <a:lnTo>
                    <a:pt x="54610" y="754380"/>
                  </a:lnTo>
                  <a:close/>
                </a:path>
                <a:path w="54610" h="914400">
                  <a:moveTo>
                    <a:pt x="54610" y="748030"/>
                  </a:moveTo>
                  <a:lnTo>
                    <a:pt x="0" y="748030"/>
                  </a:lnTo>
                  <a:lnTo>
                    <a:pt x="0" y="753110"/>
                  </a:lnTo>
                  <a:lnTo>
                    <a:pt x="54610" y="753110"/>
                  </a:lnTo>
                  <a:lnTo>
                    <a:pt x="54610" y="748030"/>
                  </a:lnTo>
                  <a:close/>
                </a:path>
                <a:path w="54610" h="914400">
                  <a:moveTo>
                    <a:pt x="54610" y="741680"/>
                  </a:moveTo>
                  <a:lnTo>
                    <a:pt x="0" y="741680"/>
                  </a:lnTo>
                  <a:lnTo>
                    <a:pt x="0" y="746760"/>
                  </a:lnTo>
                  <a:lnTo>
                    <a:pt x="54610" y="746760"/>
                  </a:lnTo>
                  <a:lnTo>
                    <a:pt x="54610" y="741680"/>
                  </a:lnTo>
                  <a:close/>
                </a:path>
                <a:path w="54610" h="914400">
                  <a:moveTo>
                    <a:pt x="54610" y="735330"/>
                  </a:moveTo>
                  <a:lnTo>
                    <a:pt x="0" y="735330"/>
                  </a:lnTo>
                  <a:lnTo>
                    <a:pt x="0" y="740410"/>
                  </a:lnTo>
                  <a:lnTo>
                    <a:pt x="54610" y="740410"/>
                  </a:lnTo>
                  <a:lnTo>
                    <a:pt x="54610" y="735330"/>
                  </a:lnTo>
                  <a:close/>
                </a:path>
                <a:path w="54610" h="914400">
                  <a:moveTo>
                    <a:pt x="54610" y="728980"/>
                  </a:moveTo>
                  <a:lnTo>
                    <a:pt x="0" y="728980"/>
                  </a:lnTo>
                  <a:lnTo>
                    <a:pt x="0" y="734060"/>
                  </a:lnTo>
                  <a:lnTo>
                    <a:pt x="54610" y="734060"/>
                  </a:lnTo>
                  <a:lnTo>
                    <a:pt x="54610" y="728980"/>
                  </a:lnTo>
                  <a:close/>
                </a:path>
                <a:path w="54610" h="914400">
                  <a:moveTo>
                    <a:pt x="54610" y="722630"/>
                  </a:moveTo>
                  <a:lnTo>
                    <a:pt x="0" y="722630"/>
                  </a:lnTo>
                  <a:lnTo>
                    <a:pt x="0" y="727710"/>
                  </a:lnTo>
                  <a:lnTo>
                    <a:pt x="54610" y="727710"/>
                  </a:lnTo>
                  <a:lnTo>
                    <a:pt x="54610" y="722630"/>
                  </a:lnTo>
                  <a:close/>
                </a:path>
                <a:path w="54610" h="914400">
                  <a:moveTo>
                    <a:pt x="54610" y="716280"/>
                  </a:moveTo>
                  <a:lnTo>
                    <a:pt x="0" y="716280"/>
                  </a:lnTo>
                  <a:lnTo>
                    <a:pt x="0" y="721360"/>
                  </a:lnTo>
                  <a:lnTo>
                    <a:pt x="54610" y="721360"/>
                  </a:lnTo>
                  <a:lnTo>
                    <a:pt x="54610" y="716280"/>
                  </a:lnTo>
                  <a:close/>
                </a:path>
                <a:path w="54610" h="914400">
                  <a:moveTo>
                    <a:pt x="54610" y="709930"/>
                  </a:moveTo>
                  <a:lnTo>
                    <a:pt x="0" y="709930"/>
                  </a:lnTo>
                  <a:lnTo>
                    <a:pt x="0" y="715010"/>
                  </a:lnTo>
                  <a:lnTo>
                    <a:pt x="54610" y="715010"/>
                  </a:lnTo>
                  <a:lnTo>
                    <a:pt x="54610" y="709930"/>
                  </a:lnTo>
                  <a:close/>
                </a:path>
                <a:path w="54610" h="914400">
                  <a:moveTo>
                    <a:pt x="54610" y="703580"/>
                  </a:moveTo>
                  <a:lnTo>
                    <a:pt x="0" y="703580"/>
                  </a:lnTo>
                  <a:lnTo>
                    <a:pt x="0" y="708660"/>
                  </a:lnTo>
                  <a:lnTo>
                    <a:pt x="54610" y="708660"/>
                  </a:lnTo>
                  <a:lnTo>
                    <a:pt x="54610" y="703580"/>
                  </a:lnTo>
                  <a:close/>
                </a:path>
                <a:path w="54610" h="914400">
                  <a:moveTo>
                    <a:pt x="54610" y="697230"/>
                  </a:moveTo>
                  <a:lnTo>
                    <a:pt x="0" y="697230"/>
                  </a:lnTo>
                  <a:lnTo>
                    <a:pt x="0" y="702310"/>
                  </a:lnTo>
                  <a:lnTo>
                    <a:pt x="54610" y="702310"/>
                  </a:lnTo>
                  <a:lnTo>
                    <a:pt x="54610" y="697230"/>
                  </a:lnTo>
                  <a:close/>
                </a:path>
                <a:path w="54610" h="914400">
                  <a:moveTo>
                    <a:pt x="54610" y="690880"/>
                  </a:moveTo>
                  <a:lnTo>
                    <a:pt x="0" y="690880"/>
                  </a:lnTo>
                  <a:lnTo>
                    <a:pt x="0" y="695960"/>
                  </a:lnTo>
                  <a:lnTo>
                    <a:pt x="54610" y="695960"/>
                  </a:lnTo>
                  <a:lnTo>
                    <a:pt x="54610" y="690880"/>
                  </a:lnTo>
                  <a:close/>
                </a:path>
                <a:path w="54610" h="914400">
                  <a:moveTo>
                    <a:pt x="54610" y="684530"/>
                  </a:moveTo>
                  <a:lnTo>
                    <a:pt x="0" y="684530"/>
                  </a:lnTo>
                  <a:lnTo>
                    <a:pt x="0" y="689610"/>
                  </a:lnTo>
                  <a:lnTo>
                    <a:pt x="54610" y="689610"/>
                  </a:lnTo>
                  <a:lnTo>
                    <a:pt x="54610" y="684530"/>
                  </a:lnTo>
                  <a:close/>
                </a:path>
                <a:path w="54610" h="914400">
                  <a:moveTo>
                    <a:pt x="54610" y="678180"/>
                  </a:moveTo>
                  <a:lnTo>
                    <a:pt x="0" y="678180"/>
                  </a:lnTo>
                  <a:lnTo>
                    <a:pt x="0" y="683260"/>
                  </a:lnTo>
                  <a:lnTo>
                    <a:pt x="54610" y="683260"/>
                  </a:lnTo>
                  <a:lnTo>
                    <a:pt x="54610" y="678180"/>
                  </a:lnTo>
                  <a:close/>
                </a:path>
                <a:path w="54610" h="914400">
                  <a:moveTo>
                    <a:pt x="54610" y="671830"/>
                  </a:moveTo>
                  <a:lnTo>
                    <a:pt x="0" y="671830"/>
                  </a:lnTo>
                  <a:lnTo>
                    <a:pt x="0" y="676910"/>
                  </a:lnTo>
                  <a:lnTo>
                    <a:pt x="54610" y="676910"/>
                  </a:lnTo>
                  <a:lnTo>
                    <a:pt x="54610" y="671830"/>
                  </a:lnTo>
                  <a:close/>
                </a:path>
                <a:path w="54610" h="914400">
                  <a:moveTo>
                    <a:pt x="54610" y="665480"/>
                  </a:moveTo>
                  <a:lnTo>
                    <a:pt x="0" y="665480"/>
                  </a:lnTo>
                  <a:lnTo>
                    <a:pt x="0" y="670560"/>
                  </a:lnTo>
                  <a:lnTo>
                    <a:pt x="54610" y="670560"/>
                  </a:lnTo>
                  <a:lnTo>
                    <a:pt x="54610" y="665480"/>
                  </a:lnTo>
                  <a:close/>
                </a:path>
                <a:path w="54610" h="914400">
                  <a:moveTo>
                    <a:pt x="54610" y="659130"/>
                  </a:moveTo>
                  <a:lnTo>
                    <a:pt x="0" y="659130"/>
                  </a:lnTo>
                  <a:lnTo>
                    <a:pt x="0" y="664210"/>
                  </a:lnTo>
                  <a:lnTo>
                    <a:pt x="54610" y="664210"/>
                  </a:lnTo>
                  <a:lnTo>
                    <a:pt x="54610" y="659130"/>
                  </a:lnTo>
                  <a:close/>
                </a:path>
                <a:path w="54610" h="914400">
                  <a:moveTo>
                    <a:pt x="54610" y="652780"/>
                  </a:moveTo>
                  <a:lnTo>
                    <a:pt x="0" y="652780"/>
                  </a:lnTo>
                  <a:lnTo>
                    <a:pt x="0" y="657860"/>
                  </a:lnTo>
                  <a:lnTo>
                    <a:pt x="54610" y="657860"/>
                  </a:lnTo>
                  <a:lnTo>
                    <a:pt x="54610" y="652780"/>
                  </a:lnTo>
                  <a:close/>
                </a:path>
                <a:path w="54610" h="914400">
                  <a:moveTo>
                    <a:pt x="54610" y="646430"/>
                  </a:moveTo>
                  <a:lnTo>
                    <a:pt x="0" y="646430"/>
                  </a:lnTo>
                  <a:lnTo>
                    <a:pt x="0" y="651510"/>
                  </a:lnTo>
                  <a:lnTo>
                    <a:pt x="54610" y="651510"/>
                  </a:lnTo>
                  <a:lnTo>
                    <a:pt x="54610" y="646430"/>
                  </a:lnTo>
                  <a:close/>
                </a:path>
                <a:path w="54610" h="914400">
                  <a:moveTo>
                    <a:pt x="54610" y="640080"/>
                  </a:moveTo>
                  <a:lnTo>
                    <a:pt x="0" y="640080"/>
                  </a:lnTo>
                  <a:lnTo>
                    <a:pt x="0" y="645160"/>
                  </a:lnTo>
                  <a:lnTo>
                    <a:pt x="54610" y="645160"/>
                  </a:lnTo>
                  <a:lnTo>
                    <a:pt x="54610" y="640080"/>
                  </a:lnTo>
                  <a:close/>
                </a:path>
                <a:path w="54610" h="914400">
                  <a:moveTo>
                    <a:pt x="54610" y="633730"/>
                  </a:moveTo>
                  <a:lnTo>
                    <a:pt x="0" y="633730"/>
                  </a:lnTo>
                  <a:lnTo>
                    <a:pt x="0" y="638810"/>
                  </a:lnTo>
                  <a:lnTo>
                    <a:pt x="54610" y="638810"/>
                  </a:lnTo>
                  <a:lnTo>
                    <a:pt x="54610" y="633730"/>
                  </a:lnTo>
                  <a:close/>
                </a:path>
                <a:path w="54610" h="914400">
                  <a:moveTo>
                    <a:pt x="54610" y="627380"/>
                  </a:moveTo>
                  <a:lnTo>
                    <a:pt x="0" y="627380"/>
                  </a:lnTo>
                  <a:lnTo>
                    <a:pt x="0" y="632460"/>
                  </a:lnTo>
                  <a:lnTo>
                    <a:pt x="54610" y="632460"/>
                  </a:lnTo>
                  <a:lnTo>
                    <a:pt x="54610" y="627380"/>
                  </a:lnTo>
                  <a:close/>
                </a:path>
                <a:path w="54610" h="914400">
                  <a:moveTo>
                    <a:pt x="54610" y="621030"/>
                  </a:moveTo>
                  <a:lnTo>
                    <a:pt x="0" y="621030"/>
                  </a:lnTo>
                  <a:lnTo>
                    <a:pt x="0" y="626110"/>
                  </a:lnTo>
                  <a:lnTo>
                    <a:pt x="54610" y="626110"/>
                  </a:lnTo>
                  <a:lnTo>
                    <a:pt x="54610" y="621030"/>
                  </a:lnTo>
                  <a:close/>
                </a:path>
                <a:path w="54610" h="914400">
                  <a:moveTo>
                    <a:pt x="54610" y="614680"/>
                  </a:moveTo>
                  <a:lnTo>
                    <a:pt x="0" y="614680"/>
                  </a:lnTo>
                  <a:lnTo>
                    <a:pt x="0" y="619760"/>
                  </a:lnTo>
                  <a:lnTo>
                    <a:pt x="54610" y="619760"/>
                  </a:lnTo>
                  <a:lnTo>
                    <a:pt x="54610" y="614680"/>
                  </a:lnTo>
                  <a:close/>
                </a:path>
                <a:path w="54610" h="914400">
                  <a:moveTo>
                    <a:pt x="54610" y="608330"/>
                  </a:moveTo>
                  <a:lnTo>
                    <a:pt x="0" y="608330"/>
                  </a:lnTo>
                  <a:lnTo>
                    <a:pt x="0" y="613410"/>
                  </a:lnTo>
                  <a:lnTo>
                    <a:pt x="54610" y="613410"/>
                  </a:lnTo>
                  <a:lnTo>
                    <a:pt x="54610" y="608330"/>
                  </a:lnTo>
                  <a:close/>
                </a:path>
                <a:path w="54610" h="914400">
                  <a:moveTo>
                    <a:pt x="54610" y="601980"/>
                  </a:moveTo>
                  <a:lnTo>
                    <a:pt x="0" y="601980"/>
                  </a:lnTo>
                  <a:lnTo>
                    <a:pt x="0" y="607060"/>
                  </a:lnTo>
                  <a:lnTo>
                    <a:pt x="54610" y="607060"/>
                  </a:lnTo>
                  <a:lnTo>
                    <a:pt x="54610" y="601980"/>
                  </a:lnTo>
                  <a:close/>
                </a:path>
                <a:path w="54610" h="914400">
                  <a:moveTo>
                    <a:pt x="54610" y="595630"/>
                  </a:moveTo>
                  <a:lnTo>
                    <a:pt x="0" y="595630"/>
                  </a:lnTo>
                  <a:lnTo>
                    <a:pt x="0" y="600710"/>
                  </a:lnTo>
                  <a:lnTo>
                    <a:pt x="54610" y="600710"/>
                  </a:lnTo>
                  <a:lnTo>
                    <a:pt x="54610" y="595630"/>
                  </a:lnTo>
                  <a:close/>
                </a:path>
                <a:path w="54610" h="914400">
                  <a:moveTo>
                    <a:pt x="54610" y="589280"/>
                  </a:moveTo>
                  <a:lnTo>
                    <a:pt x="0" y="589280"/>
                  </a:lnTo>
                  <a:lnTo>
                    <a:pt x="0" y="594360"/>
                  </a:lnTo>
                  <a:lnTo>
                    <a:pt x="54610" y="594360"/>
                  </a:lnTo>
                  <a:lnTo>
                    <a:pt x="54610" y="589280"/>
                  </a:lnTo>
                  <a:close/>
                </a:path>
                <a:path w="54610" h="914400">
                  <a:moveTo>
                    <a:pt x="54610" y="582930"/>
                  </a:moveTo>
                  <a:lnTo>
                    <a:pt x="0" y="582930"/>
                  </a:lnTo>
                  <a:lnTo>
                    <a:pt x="0" y="588010"/>
                  </a:lnTo>
                  <a:lnTo>
                    <a:pt x="54610" y="588010"/>
                  </a:lnTo>
                  <a:lnTo>
                    <a:pt x="54610" y="582930"/>
                  </a:lnTo>
                  <a:close/>
                </a:path>
                <a:path w="54610" h="914400">
                  <a:moveTo>
                    <a:pt x="54610" y="576580"/>
                  </a:moveTo>
                  <a:lnTo>
                    <a:pt x="0" y="576580"/>
                  </a:lnTo>
                  <a:lnTo>
                    <a:pt x="0" y="581660"/>
                  </a:lnTo>
                  <a:lnTo>
                    <a:pt x="54610" y="581660"/>
                  </a:lnTo>
                  <a:lnTo>
                    <a:pt x="54610" y="576580"/>
                  </a:lnTo>
                  <a:close/>
                </a:path>
                <a:path w="54610" h="914400">
                  <a:moveTo>
                    <a:pt x="54610" y="570230"/>
                  </a:moveTo>
                  <a:lnTo>
                    <a:pt x="0" y="570230"/>
                  </a:lnTo>
                  <a:lnTo>
                    <a:pt x="0" y="575310"/>
                  </a:lnTo>
                  <a:lnTo>
                    <a:pt x="54610" y="575310"/>
                  </a:lnTo>
                  <a:lnTo>
                    <a:pt x="54610" y="570230"/>
                  </a:lnTo>
                  <a:close/>
                </a:path>
                <a:path w="54610" h="914400">
                  <a:moveTo>
                    <a:pt x="54610" y="563880"/>
                  </a:moveTo>
                  <a:lnTo>
                    <a:pt x="0" y="563880"/>
                  </a:lnTo>
                  <a:lnTo>
                    <a:pt x="0" y="568960"/>
                  </a:lnTo>
                  <a:lnTo>
                    <a:pt x="54610" y="568960"/>
                  </a:lnTo>
                  <a:lnTo>
                    <a:pt x="54610" y="563880"/>
                  </a:lnTo>
                  <a:close/>
                </a:path>
                <a:path w="54610" h="914400">
                  <a:moveTo>
                    <a:pt x="54610" y="557530"/>
                  </a:moveTo>
                  <a:lnTo>
                    <a:pt x="0" y="557530"/>
                  </a:lnTo>
                  <a:lnTo>
                    <a:pt x="0" y="562610"/>
                  </a:lnTo>
                  <a:lnTo>
                    <a:pt x="54610" y="562610"/>
                  </a:lnTo>
                  <a:lnTo>
                    <a:pt x="54610" y="557530"/>
                  </a:lnTo>
                  <a:close/>
                </a:path>
                <a:path w="54610" h="914400">
                  <a:moveTo>
                    <a:pt x="54610" y="551180"/>
                  </a:moveTo>
                  <a:lnTo>
                    <a:pt x="0" y="551180"/>
                  </a:lnTo>
                  <a:lnTo>
                    <a:pt x="0" y="556260"/>
                  </a:lnTo>
                  <a:lnTo>
                    <a:pt x="54610" y="556260"/>
                  </a:lnTo>
                  <a:lnTo>
                    <a:pt x="54610" y="551180"/>
                  </a:lnTo>
                  <a:close/>
                </a:path>
                <a:path w="54610" h="914400">
                  <a:moveTo>
                    <a:pt x="54610" y="544830"/>
                  </a:moveTo>
                  <a:lnTo>
                    <a:pt x="0" y="544830"/>
                  </a:lnTo>
                  <a:lnTo>
                    <a:pt x="0" y="549910"/>
                  </a:lnTo>
                  <a:lnTo>
                    <a:pt x="54610" y="549910"/>
                  </a:lnTo>
                  <a:lnTo>
                    <a:pt x="54610" y="544830"/>
                  </a:lnTo>
                  <a:close/>
                </a:path>
                <a:path w="54610" h="914400">
                  <a:moveTo>
                    <a:pt x="54610" y="538480"/>
                  </a:moveTo>
                  <a:lnTo>
                    <a:pt x="0" y="538480"/>
                  </a:lnTo>
                  <a:lnTo>
                    <a:pt x="0" y="543560"/>
                  </a:lnTo>
                  <a:lnTo>
                    <a:pt x="54610" y="543560"/>
                  </a:lnTo>
                  <a:lnTo>
                    <a:pt x="54610" y="538480"/>
                  </a:lnTo>
                  <a:close/>
                </a:path>
                <a:path w="54610" h="914400">
                  <a:moveTo>
                    <a:pt x="54610" y="532130"/>
                  </a:moveTo>
                  <a:lnTo>
                    <a:pt x="0" y="532130"/>
                  </a:lnTo>
                  <a:lnTo>
                    <a:pt x="0" y="537210"/>
                  </a:lnTo>
                  <a:lnTo>
                    <a:pt x="54610" y="537210"/>
                  </a:lnTo>
                  <a:lnTo>
                    <a:pt x="54610" y="532130"/>
                  </a:lnTo>
                  <a:close/>
                </a:path>
                <a:path w="54610" h="914400">
                  <a:moveTo>
                    <a:pt x="54610" y="525780"/>
                  </a:moveTo>
                  <a:lnTo>
                    <a:pt x="0" y="525780"/>
                  </a:lnTo>
                  <a:lnTo>
                    <a:pt x="0" y="530860"/>
                  </a:lnTo>
                  <a:lnTo>
                    <a:pt x="54610" y="530860"/>
                  </a:lnTo>
                  <a:lnTo>
                    <a:pt x="54610" y="525780"/>
                  </a:lnTo>
                  <a:close/>
                </a:path>
                <a:path w="54610" h="914400">
                  <a:moveTo>
                    <a:pt x="54610" y="519430"/>
                  </a:moveTo>
                  <a:lnTo>
                    <a:pt x="0" y="519430"/>
                  </a:lnTo>
                  <a:lnTo>
                    <a:pt x="0" y="524510"/>
                  </a:lnTo>
                  <a:lnTo>
                    <a:pt x="54610" y="524510"/>
                  </a:lnTo>
                  <a:lnTo>
                    <a:pt x="54610" y="519430"/>
                  </a:lnTo>
                  <a:close/>
                </a:path>
                <a:path w="54610" h="914400">
                  <a:moveTo>
                    <a:pt x="54610" y="513080"/>
                  </a:moveTo>
                  <a:lnTo>
                    <a:pt x="0" y="513080"/>
                  </a:lnTo>
                  <a:lnTo>
                    <a:pt x="0" y="518160"/>
                  </a:lnTo>
                  <a:lnTo>
                    <a:pt x="54610" y="518160"/>
                  </a:lnTo>
                  <a:lnTo>
                    <a:pt x="54610" y="513080"/>
                  </a:lnTo>
                  <a:close/>
                </a:path>
                <a:path w="54610" h="914400">
                  <a:moveTo>
                    <a:pt x="54610" y="506730"/>
                  </a:moveTo>
                  <a:lnTo>
                    <a:pt x="0" y="506730"/>
                  </a:lnTo>
                  <a:lnTo>
                    <a:pt x="0" y="511810"/>
                  </a:lnTo>
                  <a:lnTo>
                    <a:pt x="54610" y="511810"/>
                  </a:lnTo>
                  <a:lnTo>
                    <a:pt x="54610" y="506730"/>
                  </a:lnTo>
                  <a:close/>
                </a:path>
                <a:path w="54610" h="914400">
                  <a:moveTo>
                    <a:pt x="54610" y="501650"/>
                  </a:moveTo>
                  <a:lnTo>
                    <a:pt x="0" y="501650"/>
                  </a:lnTo>
                  <a:lnTo>
                    <a:pt x="0" y="505460"/>
                  </a:lnTo>
                  <a:lnTo>
                    <a:pt x="54610" y="505460"/>
                  </a:lnTo>
                  <a:lnTo>
                    <a:pt x="54610" y="501650"/>
                  </a:lnTo>
                  <a:close/>
                </a:path>
              </a:pathLst>
            </a:custGeom>
            <a:solidFill>
              <a:srgbClr val="2D8A2D"/>
            </a:solidFill>
          </p:spPr>
          <p:txBody>
            <a:bodyPr wrap="square" lIns="0" tIns="0" rIns="0" bIns="0" rtlCol="0"/>
            <a:lstStyle/>
            <a:p>
              <a:endParaRPr/>
            </a:p>
          </p:txBody>
        </p:sp>
        <p:sp>
          <p:nvSpPr>
            <p:cNvPr id="969" name="object 969"/>
            <p:cNvSpPr/>
            <p:nvPr/>
          </p:nvSpPr>
          <p:spPr>
            <a:xfrm>
              <a:off x="5177154" y="5543550"/>
              <a:ext cx="0" cy="913130"/>
            </a:xfrm>
            <a:custGeom>
              <a:avLst/>
              <a:gdLst/>
              <a:ahLst/>
              <a:cxnLst/>
              <a:rect l="l" t="t" r="r" b="b"/>
              <a:pathLst>
                <a:path h="913129">
                  <a:moveTo>
                    <a:pt x="0" y="0"/>
                  </a:moveTo>
                  <a:lnTo>
                    <a:pt x="0" y="913130"/>
                  </a:lnTo>
                </a:path>
              </a:pathLst>
            </a:custGeom>
            <a:ln w="54610">
              <a:solidFill>
                <a:srgbClr val="2D8B2D"/>
              </a:solidFill>
            </a:ln>
          </p:spPr>
          <p:txBody>
            <a:bodyPr wrap="square" lIns="0" tIns="0" rIns="0" bIns="0" rtlCol="0"/>
            <a:lstStyle/>
            <a:p>
              <a:endParaRPr/>
            </a:p>
          </p:txBody>
        </p:sp>
        <p:sp>
          <p:nvSpPr>
            <p:cNvPr id="970" name="object 970"/>
            <p:cNvSpPr/>
            <p:nvPr/>
          </p:nvSpPr>
          <p:spPr>
            <a:xfrm>
              <a:off x="5093970" y="5544820"/>
              <a:ext cx="55880" cy="911860"/>
            </a:xfrm>
            <a:custGeom>
              <a:avLst/>
              <a:gdLst/>
              <a:ahLst/>
              <a:cxnLst/>
              <a:rect l="l" t="t" r="r" b="b"/>
              <a:pathLst>
                <a:path w="55879" h="911860">
                  <a:moveTo>
                    <a:pt x="55879" y="0"/>
                  </a:moveTo>
                  <a:lnTo>
                    <a:pt x="35559" y="0"/>
                  </a:lnTo>
                  <a:lnTo>
                    <a:pt x="35559" y="1269"/>
                  </a:lnTo>
                  <a:lnTo>
                    <a:pt x="0" y="1269"/>
                  </a:lnTo>
                  <a:lnTo>
                    <a:pt x="0" y="12699"/>
                  </a:lnTo>
                  <a:lnTo>
                    <a:pt x="55879" y="12699"/>
                  </a:lnTo>
                  <a:lnTo>
                    <a:pt x="55879" y="0"/>
                  </a:lnTo>
                  <a:close/>
                </a:path>
                <a:path w="55879" h="911860">
                  <a:moveTo>
                    <a:pt x="55879" y="12700"/>
                  </a:moveTo>
                  <a:lnTo>
                    <a:pt x="0" y="12700"/>
                  </a:lnTo>
                  <a:lnTo>
                    <a:pt x="0" y="15239"/>
                  </a:lnTo>
                  <a:lnTo>
                    <a:pt x="55879" y="15239"/>
                  </a:lnTo>
                  <a:lnTo>
                    <a:pt x="55879" y="12700"/>
                  </a:lnTo>
                  <a:close/>
                </a:path>
                <a:path w="55879" h="911860">
                  <a:moveTo>
                    <a:pt x="55879" y="15239"/>
                  </a:moveTo>
                  <a:lnTo>
                    <a:pt x="0" y="15239"/>
                  </a:lnTo>
                  <a:lnTo>
                    <a:pt x="0" y="19049"/>
                  </a:lnTo>
                  <a:lnTo>
                    <a:pt x="55879" y="19049"/>
                  </a:lnTo>
                  <a:lnTo>
                    <a:pt x="55879" y="15239"/>
                  </a:lnTo>
                  <a:close/>
                </a:path>
                <a:path w="55879" h="911860">
                  <a:moveTo>
                    <a:pt x="55879" y="19049"/>
                  </a:moveTo>
                  <a:lnTo>
                    <a:pt x="0" y="19049"/>
                  </a:lnTo>
                  <a:lnTo>
                    <a:pt x="0" y="25399"/>
                  </a:lnTo>
                  <a:lnTo>
                    <a:pt x="55879" y="25399"/>
                  </a:lnTo>
                  <a:lnTo>
                    <a:pt x="55879" y="19049"/>
                  </a:lnTo>
                  <a:close/>
                </a:path>
                <a:path w="55879" h="911860">
                  <a:moveTo>
                    <a:pt x="55879" y="25399"/>
                  </a:moveTo>
                  <a:lnTo>
                    <a:pt x="0" y="25399"/>
                  </a:lnTo>
                  <a:lnTo>
                    <a:pt x="0" y="27939"/>
                  </a:lnTo>
                  <a:lnTo>
                    <a:pt x="55879" y="27939"/>
                  </a:lnTo>
                  <a:lnTo>
                    <a:pt x="55879" y="25399"/>
                  </a:lnTo>
                  <a:close/>
                </a:path>
                <a:path w="55879" h="911860">
                  <a:moveTo>
                    <a:pt x="55879" y="27939"/>
                  </a:moveTo>
                  <a:lnTo>
                    <a:pt x="0" y="27939"/>
                  </a:lnTo>
                  <a:lnTo>
                    <a:pt x="0" y="44449"/>
                  </a:lnTo>
                  <a:lnTo>
                    <a:pt x="55879" y="44449"/>
                  </a:lnTo>
                  <a:lnTo>
                    <a:pt x="55879" y="27939"/>
                  </a:lnTo>
                  <a:close/>
                </a:path>
                <a:path w="55879" h="911860">
                  <a:moveTo>
                    <a:pt x="55879" y="44449"/>
                  </a:moveTo>
                  <a:lnTo>
                    <a:pt x="0" y="44449"/>
                  </a:lnTo>
                  <a:lnTo>
                    <a:pt x="0" y="46989"/>
                  </a:lnTo>
                  <a:lnTo>
                    <a:pt x="55879" y="46989"/>
                  </a:lnTo>
                  <a:lnTo>
                    <a:pt x="55879" y="44449"/>
                  </a:lnTo>
                  <a:close/>
                </a:path>
                <a:path w="55879" h="911860">
                  <a:moveTo>
                    <a:pt x="55879" y="46989"/>
                  </a:moveTo>
                  <a:lnTo>
                    <a:pt x="0" y="46989"/>
                  </a:lnTo>
                  <a:lnTo>
                    <a:pt x="0" y="50799"/>
                  </a:lnTo>
                  <a:lnTo>
                    <a:pt x="55879" y="50799"/>
                  </a:lnTo>
                  <a:lnTo>
                    <a:pt x="55879" y="46989"/>
                  </a:lnTo>
                  <a:close/>
                </a:path>
                <a:path w="55879" h="911860">
                  <a:moveTo>
                    <a:pt x="55879" y="50799"/>
                  </a:moveTo>
                  <a:lnTo>
                    <a:pt x="0" y="50799"/>
                  </a:lnTo>
                  <a:lnTo>
                    <a:pt x="0" y="53339"/>
                  </a:lnTo>
                  <a:lnTo>
                    <a:pt x="55879" y="53339"/>
                  </a:lnTo>
                  <a:lnTo>
                    <a:pt x="55879" y="50799"/>
                  </a:lnTo>
                  <a:close/>
                </a:path>
                <a:path w="55879" h="911860">
                  <a:moveTo>
                    <a:pt x="55879" y="53340"/>
                  </a:moveTo>
                  <a:lnTo>
                    <a:pt x="0" y="53340"/>
                  </a:lnTo>
                  <a:lnTo>
                    <a:pt x="0" y="57149"/>
                  </a:lnTo>
                  <a:lnTo>
                    <a:pt x="55879" y="57149"/>
                  </a:lnTo>
                  <a:lnTo>
                    <a:pt x="55879" y="53340"/>
                  </a:lnTo>
                  <a:close/>
                </a:path>
                <a:path w="55879" h="911860">
                  <a:moveTo>
                    <a:pt x="55879" y="57149"/>
                  </a:moveTo>
                  <a:lnTo>
                    <a:pt x="0" y="57149"/>
                  </a:lnTo>
                  <a:lnTo>
                    <a:pt x="0" y="63499"/>
                  </a:lnTo>
                  <a:lnTo>
                    <a:pt x="55879" y="63499"/>
                  </a:lnTo>
                  <a:lnTo>
                    <a:pt x="55879" y="57149"/>
                  </a:lnTo>
                  <a:close/>
                </a:path>
                <a:path w="55879" h="911860">
                  <a:moveTo>
                    <a:pt x="55879" y="63499"/>
                  </a:moveTo>
                  <a:lnTo>
                    <a:pt x="0" y="63499"/>
                  </a:lnTo>
                  <a:lnTo>
                    <a:pt x="0" y="69849"/>
                  </a:lnTo>
                  <a:lnTo>
                    <a:pt x="55879" y="69849"/>
                  </a:lnTo>
                  <a:lnTo>
                    <a:pt x="55879" y="63499"/>
                  </a:lnTo>
                  <a:close/>
                </a:path>
                <a:path w="55879" h="911860">
                  <a:moveTo>
                    <a:pt x="55879" y="69849"/>
                  </a:moveTo>
                  <a:lnTo>
                    <a:pt x="0" y="69849"/>
                  </a:lnTo>
                  <a:lnTo>
                    <a:pt x="0" y="72389"/>
                  </a:lnTo>
                  <a:lnTo>
                    <a:pt x="55879" y="72389"/>
                  </a:lnTo>
                  <a:lnTo>
                    <a:pt x="55879" y="69849"/>
                  </a:lnTo>
                  <a:close/>
                </a:path>
                <a:path w="55879" h="911860">
                  <a:moveTo>
                    <a:pt x="55879" y="72389"/>
                  </a:moveTo>
                  <a:lnTo>
                    <a:pt x="0" y="72389"/>
                  </a:lnTo>
                  <a:lnTo>
                    <a:pt x="0" y="76199"/>
                  </a:lnTo>
                  <a:lnTo>
                    <a:pt x="55879" y="76199"/>
                  </a:lnTo>
                  <a:lnTo>
                    <a:pt x="55879" y="72389"/>
                  </a:lnTo>
                  <a:close/>
                </a:path>
                <a:path w="55879" h="911860">
                  <a:moveTo>
                    <a:pt x="55879" y="76199"/>
                  </a:moveTo>
                  <a:lnTo>
                    <a:pt x="0" y="76199"/>
                  </a:lnTo>
                  <a:lnTo>
                    <a:pt x="0" y="82549"/>
                  </a:lnTo>
                  <a:lnTo>
                    <a:pt x="55879" y="82549"/>
                  </a:lnTo>
                  <a:lnTo>
                    <a:pt x="55879" y="76199"/>
                  </a:lnTo>
                  <a:close/>
                </a:path>
                <a:path w="55879" h="911860">
                  <a:moveTo>
                    <a:pt x="55879" y="82549"/>
                  </a:moveTo>
                  <a:lnTo>
                    <a:pt x="0" y="82549"/>
                  </a:lnTo>
                  <a:lnTo>
                    <a:pt x="0" y="88899"/>
                  </a:lnTo>
                  <a:lnTo>
                    <a:pt x="55879" y="88899"/>
                  </a:lnTo>
                  <a:lnTo>
                    <a:pt x="55879" y="82549"/>
                  </a:lnTo>
                  <a:close/>
                </a:path>
                <a:path w="55879" h="911860">
                  <a:moveTo>
                    <a:pt x="55879" y="88899"/>
                  </a:moveTo>
                  <a:lnTo>
                    <a:pt x="0" y="88899"/>
                  </a:lnTo>
                  <a:lnTo>
                    <a:pt x="0" y="91439"/>
                  </a:lnTo>
                  <a:lnTo>
                    <a:pt x="55879" y="91439"/>
                  </a:lnTo>
                  <a:lnTo>
                    <a:pt x="55879" y="88899"/>
                  </a:lnTo>
                  <a:close/>
                </a:path>
                <a:path w="55879" h="911860">
                  <a:moveTo>
                    <a:pt x="55879" y="91439"/>
                  </a:moveTo>
                  <a:lnTo>
                    <a:pt x="0" y="91439"/>
                  </a:lnTo>
                  <a:lnTo>
                    <a:pt x="0" y="97789"/>
                  </a:lnTo>
                  <a:lnTo>
                    <a:pt x="55879" y="97789"/>
                  </a:lnTo>
                  <a:lnTo>
                    <a:pt x="55879" y="91439"/>
                  </a:lnTo>
                  <a:close/>
                </a:path>
                <a:path w="55879" h="911860">
                  <a:moveTo>
                    <a:pt x="55879" y="97789"/>
                  </a:moveTo>
                  <a:lnTo>
                    <a:pt x="0" y="97789"/>
                  </a:lnTo>
                  <a:lnTo>
                    <a:pt x="0" y="107949"/>
                  </a:lnTo>
                  <a:lnTo>
                    <a:pt x="55879" y="107949"/>
                  </a:lnTo>
                  <a:lnTo>
                    <a:pt x="55879" y="97789"/>
                  </a:lnTo>
                  <a:close/>
                </a:path>
                <a:path w="55879" h="911860">
                  <a:moveTo>
                    <a:pt x="55879" y="107950"/>
                  </a:moveTo>
                  <a:lnTo>
                    <a:pt x="0" y="107950"/>
                  </a:lnTo>
                  <a:lnTo>
                    <a:pt x="0" y="110489"/>
                  </a:lnTo>
                  <a:lnTo>
                    <a:pt x="55879" y="110489"/>
                  </a:lnTo>
                  <a:lnTo>
                    <a:pt x="55879" y="107950"/>
                  </a:lnTo>
                  <a:close/>
                </a:path>
                <a:path w="55879" h="911860">
                  <a:moveTo>
                    <a:pt x="55879" y="110490"/>
                  </a:moveTo>
                  <a:lnTo>
                    <a:pt x="0" y="110490"/>
                  </a:lnTo>
                  <a:lnTo>
                    <a:pt x="0" y="114299"/>
                  </a:lnTo>
                  <a:lnTo>
                    <a:pt x="55879" y="114299"/>
                  </a:lnTo>
                  <a:lnTo>
                    <a:pt x="55879" y="110490"/>
                  </a:lnTo>
                  <a:close/>
                </a:path>
                <a:path w="55879" h="911860">
                  <a:moveTo>
                    <a:pt x="55879" y="114299"/>
                  </a:moveTo>
                  <a:lnTo>
                    <a:pt x="0" y="114299"/>
                  </a:lnTo>
                  <a:lnTo>
                    <a:pt x="0" y="123189"/>
                  </a:lnTo>
                  <a:lnTo>
                    <a:pt x="55879" y="123189"/>
                  </a:lnTo>
                  <a:lnTo>
                    <a:pt x="55879" y="114299"/>
                  </a:lnTo>
                  <a:close/>
                </a:path>
                <a:path w="55879" h="911860">
                  <a:moveTo>
                    <a:pt x="55879" y="123189"/>
                  </a:moveTo>
                  <a:lnTo>
                    <a:pt x="0" y="123189"/>
                  </a:lnTo>
                  <a:lnTo>
                    <a:pt x="0" y="126999"/>
                  </a:lnTo>
                  <a:lnTo>
                    <a:pt x="55879" y="126999"/>
                  </a:lnTo>
                  <a:lnTo>
                    <a:pt x="55879" y="123189"/>
                  </a:lnTo>
                  <a:close/>
                </a:path>
                <a:path w="55879" h="911860">
                  <a:moveTo>
                    <a:pt x="55879" y="126999"/>
                  </a:moveTo>
                  <a:lnTo>
                    <a:pt x="0" y="126999"/>
                  </a:lnTo>
                  <a:lnTo>
                    <a:pt x="0" y="129539"/>
                  </a:lnTo>
                  <a:lnTo>
                    <a:pt x="55879" y="129539"/>
                  </a:lnTo>
                  <a:lnTo>
                    <a:pt x="55879" y="126999"/>
                  </a:lnTo>
                  <a:close/>
                </a:path>
                <a:path w="55879" h="911860">
                  <a:moveTo>
                    <a:pt x="55879" y="129539"/>
                  </a:moveTo>
                  <a:lnTo>
                    <a:pt x="0" y="129539"/>
                  </a:lnTo>
                  <a:lnTo>
                    <a:pt x="0" y="139699"/>
                  </a:lnTo>
                  <a:lnTo>
                    <a:pt x="55879" y="139699"/>
                  </a:lnTo>
                  <a:lnTo>
                    <a:pt x="55879" y="129539"/>
                  </a:lnTo>
                  <a:close/>
                </a:path>
                <a:path w="55879" h="911860">
                  <a:moveTo>
                    <a:pt x="55879" y="139699"/>
                  </a:moveTo>
                  <a:lnTo>
                    <a:pt x="0" y="139699"/>
                  </a:lnTo>
                  <a:lnTo>
                    <a:pt x="0" y="142239"/>
                  </a:lnTo>
                  <a:lnTo>
                    <a:pt x="55879" y="142239"/>
                  </a:lnTo>
                  <a:lnTo>
                    <a:pt x="55879" y="139699"/>
                  </a:lnTo>
                  <a:close/>
                </a:path>
                <a:path w="55879" h="911860">
                  <a:moveTo>
                    <a:pt x="55879" y="142239"/>
                  </a:moveTo>
                  <a:lnTo>
                    <a:pt x="0" y="142239"/>
                  </a:lnTo>
                  <a:lnTo>
                    <a:pt x="0" y="146049"/>
                  </a:lnTo>
                  <a:lnTo>
                    <a:pt x="55879" y="146049"/>
                  </a:lnTo>
                  <a:lnTo>
                    <a:pt x="55879" y="142239"/>
                  </a:lnTo>
                  <a:close/>
                </a:path>
                <a:path w="55879" h="911860">
                  <a:moveTo>
                    <a:pt x="55879" y="146050"/>
                  </a:moveTo>
                  <a:lnTo>
                    <a:pt x="0" y="146050"/>
                  </a:lnTo>
                  <a:lnTo>
                    <a:pt x="0" y="148589"/>
                  </a:lnTo>
                  <a:lnTo>
                    <a:pt x="55879" y="148589"/>
                  </a:lnTo>
                  <a:lnTo>
                    <a:pt x="55879" y="146050"/>
                  </a:lnTo>
                  <a:close/>
                </a:path>
                <a:path w="55879" h="911860">
                  <a:moveTo>
                    <a:pt x="55879" y="148589"/>
                  </a:moveTo>
                  <a:lnTo>
                    <a:pt x="0" y="148589"/>
                  </a:lnTo>
                  <a:lnTo>
                    <a:pt x="0" y="152399"/>
                  </a:lnTo>
                  <a:lnTo>
                    <a:pt x="55879" y="152399"/>
                  </a:lnTo>
                  <a:lnTo>
                    <a:pt x="55879" y="148589"/>
                  </a:lnTo>
                  <a:close/>
                </a:path>
                <a:path w="55879" h="911860">
                  <a:moveTo>
                    <a:pt x="55879" y="152399"/>
                  </a:moveTo>
                  <a:lnTo>
                    <a:pt x="0" y="152399"/>
                  </a:lnTo>
                  <a:lnTo>
                    <a:pt x="0" y="154939"/>
                  </a:lnTo>
                  <a:lnTo>
                    <a:pt x="55879" y="154939"/>
                  </a:lnTo>
                  <a:lnTo>
                    <a:pt x="55879" y="152399"/>
                  </a:lnTo>
                  <a:close/>
                </a:path>
                <a:path w="55879" h="911860">
                  <a:moveTo>
                    <a:pt x="55879" y="154939"/>
                  </a:moveTo>
                  <a:lnTo>
                    <a:pt x="0" y="154939"/>
                  </a:lnTo>
                  <a:lnTo>
                    <a:pt x="0" y="158749"/>
                  </a:lnTo>
                  <a:lnTo>
                    <a:pt x="55879" y="158749"/>
                  </a:lnTo>
                  <a:lnTo>
                    <a:pt x="55879" y="154939"/>
                  </a:lnTo>
                  <a:close/>
                </a:path>
                <a:path w="55879" h="911860">
                  <a:moveTo>
                    <a:pt x="55879" y="158750"/>
                  </a:moveTo>
                  <a:lnTo>
                    <a:pt x="0" y="158750"/>
                  </a:lnTo>
                  <a:lnTo>
                    <a:pt x="0" y="165099"/>
                  </a:lnTo>
                  <a:lnTo>
                    <a:pt x="55879" y="165099"/>
                  </a:lnTo>
                  <a:lnTo>
                    <a:pt x="55879" y="158750"/>
                  </a:lnTo>
                  <a:close/>
                </a:path>
                <a:path w="55879" h="911860">
                  <a:moveTo>
                    <a:pt x="55879" y="165099"/>
                  </a:moveTo>
                  <a:lnTo>
                    <a:pt x="0" y="165099"/>
                  </a:lnTo>
                  <a:lnTo>
                    <a:pt x="0" y="167639"/>
                  </a:lnTo>
                  <a:lnTo>
                    <a:pt x="55879" y="167639"/>
                  </a:lnTo>
                  <a:lnTo>
                    <a:pt x="55879" y="165099"/>
                  </a:lnTo>
                  <a:close/>
                </a:path>
                <a:path w="55879" h="911860">
                  <a:moveTo>
                    <a:pt x="55879" y="167640"/>
                  </a:moveTo>
                  <a:lnTo>
                    <a:pt x="0" y="167640"/>
                  </a:lnTo>
                  <a:lnTo>
                    <a:pt x="0" y="171449"/>
                  </a:lnTo>
                  <a:lnTo>
                    <a:pt x="55879" y="171449"/>
                  </a:lnTo>
                  <a:lnTo>
                    <a:pt x="55879" y="167640"/>
                  </a:lnTo>
                  <a:close/>
                </a:path>
                <a:path w="55879" h="911860">
                  <a:moveTo>
                    <a:pt x="55879" y="171449"/>
                  </a:moveTo>
                  <a:lnTo>
                    <a:pt x="0" y="171449"/>
                  </a:lnTo>
                  <a:lnTo>
                    <a:pt x="0" y="180339"/>
                  </a:lnTo>
                  <a:lnTo>
                    <a:pt x="55879" y="180339"/>
                  </a:lnTo>
                  <a:lnTo>
                    <a:pt x="55879" y="171449"/>
                  </a:lnTo>
                  <a:close/>
                </a:path>
                <a:path w="55879" h="911860">
                  <a:moveTo>
                    <a:pt x="55879" y="180339"/>
                  </a:moveTo>
                  <a:lnTo>
                    <a:pt x="0" y="180339"/>
                  </a:lnTo>
                  <a:lnTo>
                    <a:pt x="0" y="184149"/>
                  </a:lnTo>
                  <a:lnTo>
                    <a:pt x="55879" y="184149"/>
                  </a:lnTo>
                  <a:lnTo>
                    <a:pt x="55879" y="180339"/>
                  </a:lnTo>
                  <a:close/>
                </a:path>
                <a:path w="55879" h="911860">
                  <a:moveTo>
                    <a:pt x="55879" y="184150"/>
                  </a:moveTo>
                  <a:lnTo>
                    <a:pt x="0" y="184150"/>
                  </a:lnTo>
                  <a:lnTo>
                    <a:pt x="0" y="186689"/>
                  </a:lnTo>
                  <a:lnTo>
                    <a:pt x="55879" y="186689"/>
                  </a:lnTo>
                  <a:lnTo>
                    <a:pt x="55879" y="184150"/>
                  </a:lnTo>
                  <a:close/>
                </a:path>
                <a:path w="55879" h="911860">
                  <a:moveTo>
                    <a:pt x="55879" y="186689"/>
                  </a:moveTo>
                  <a:lnTo>
                    <a:pt x="0" y="186689"/>
                  </a:lnTo>
                  <a:lnTo>
                    <a:pt x="0" y="190499"/>
                  </a:lnTo>
                  <a:lnTo>
                    <a:pt x="55879" y="190499"/>
                  </a:lnTo>
                  <a:lnTo>
                    <a:pt x="55879" y="186689"/>
                  </a:lnTo>
                  <a:close/>
                </a:path>
                <a:path w="55879" h="911860">
                  <a:moveTo>
                    <a:pt x="55879" y="190500"/>
                  </a:moveTo>
                  <a:lnTo>
                    <a:pt x="0" y="190500"/>
                  </a:lnTo>
                  <a:lnTo>
                    <a:pt x="0" y="193039"/>
                  </a:lnTo>
                  <a:lnTo>
                    <a:pt x="55879" y="193039"/>
                  </a:lnTo>
                  <a:lnTo>
                    <a:pt x="55879" y="190500"/>
                  </a:lnTo>
                  <a:close/>
                </a:path>
                <a:path w="55879" h="911860">
                  <a:moveTo>
                    <a:pt x="55879" y="193039"/>
                  </a:moveTo>
                  <a:lnTo>
                    <a:pt x="0" y="193039"/>
                  </a:lnTo>
                  <a:lnTo>
                    <a:pt x="0" y="199389"/>
                  </a:lnTo>
                  <a:lnTo>
                    <a:pt x="55879" y="199389"/>
                  </a:lnTo>
                  <a:lnTo>
                    <a:pt x="55879" y="193039"/>
                  </a:lnTo>
                  <a:close/>
                </a:path>
                <a:path w="55879" h="911860">
                  <a:moveTo>
                    <a:pt x="55879" y="199389"/>
                  </a:moveTo>
                  <a:lnTo>
                    <a:pt x="0" y="199389"/>
                  </a:lnTo>
                  <a:lnTo>
                    <a:pt x="0" y="205739"/>
                  </a:lnTo>
                  <a:lnTo>
                    <a:pt x="55879" y="205739"/>
                  </a:lnTo>
                  <a:lnTo>
                    <a:pt x="55879" y="199389"/>
                  </a:lnTo>
                  <a:close/>
                </a:path>
                <a:path w="55879" h="911860">
                  <a:moveTo>
                    <a:pt x="55879" y="205739"/>
                  </a:moveTo>
                  <a:lnTo>
                    <a:pt x="0" y="205739"/>
                  </a:lnTo>
                  <a:lnTo>
                    <a:pt x="0" y="209549"/>
                  </a:lnTo>
                  <a:lnTo>
                    <a:pt x="55879" y="209549"/>
                  </a:lnTo>
                  <a:lnTo>
                    <a:pt x="55879" y="205739"/>
                  </a:lnTo>
                  <a:close/>
                </a:path>
                <a:path w="55879" h="911860">
                  <a:moveTo>
                    <a:pt x="55879" y="209550"/>
                  </a:moveTo>
                  <a:lnTo>
                    <a:pt x="0" y="209550"/>
                  </a:lnTo>
                  <a:lnTo>
                    <a:pt x="0" y="212089"/>
                  </a:lnTo>
                  <a:lnTo>
                    <a:pt x="55879" y="212089"/>
                  </a:lnTo>
                  <a:lnTo>
                    <a:pt x="55879" y="209550"/>
                  </a:lnTo>
                  <a:close/>
                </a:path>
                <a:path w="55879" h="911860">
                  <a:moveTo>
                    <a:pt x="55879" y="212089"/>
                  </a:moveTo>
                  <a:lnTo>
                    <a:pt x="0" y="212089"/>
                  </a:lnTo>
                  <a:lnTo>
                    <a:pt x="0" y="215899"/>
                  </a:lnTo>
                  <a:lnTo>
                    <a:pt x="55879" y="215899"/>
                  </a:lnTo>
                  <a:lnTo>
                    <a:pt x="55879" y="212089"/>
                  </a:lnTo>
                  <a:close/>
                </a:path>
                <a:path w="55879" h="911860">
                  <a:moveTo>
                    <a:pt x="55879" y="215900"/>
                  </a:moveTo>
                  <a:lnTo>
                    <a:pt x="0" y="215900"/>
                  </a:lnTo>
                  <a:lnTo>
                    <a:pt x="0" y="218439"/>
                  </a:lnTo>
                  <a:lnTo>
                    <a:pt x="55879" y="218439"/>
                  </a:lnTo>
                  <a:lnTo>
                    <a:pt x="55879" y="215900"/>
                  </a:lnTo>
                  <a:close/>
                </a:path>
                <a:path w="55879" h="911860">
                  <a:moveTo>
                    <a:pt x="55879" y="218439"/>
                  </a:moveTo>
                  <a:lnTo>
                    <a:pt x="0" y="218439"/>
                  </a:lnTo>
                  <a:lnTo>
                    <a:pt x="0" y="222249"/>
                  </a:lnTo>
                  <a:lnTo>
                    <a:pt x="55879" y="222249"/>
                  </a:lnTo>
                  <a:lnTo>
                    <a:pt x="55879" y="218439"/>
                  </a:lnTo>
                  <a:close/>
                </a:path>
                <a:path w="55879" h="911860">
                  <a:moveTo>
                    <a:pt x="55879" y="222249"/>
                  </a:moveTo>
                  <a:lnTo>
                    <a:pt x="0" y="222249"/>
                  </a:lnTo>
                  <a:lnTo>
                    <a:pt x="0" y="224789"/>
                  </a:lnTo>
                  <a:lnTo>
                    <a:pt x="55879" y="224789"/>
                  </a:lnTo>
                  <a:lnTo>
                    <a:pt x="55879" y="222249"/>
                  </a:lnTo>
                  <a:close/>
                </a:path>
                <a:path w="55879" h="911860">
                  <a:moveTo>
                    <a:pt x="55879" y="224790"/>
                  </a:moveTo>
                  <a:lnTo>
                    <a:pt x="0" y="224790"/>
                  </a:lnTo>
                  <a:lnTo>
                    <a:pt x="0" y="228599"/>
                  </a:lnTo>
                  <a:lnTo>
                    <a:pt x="55879" y="228599"/>
                  </a:lnTo>
                  <a:lnTo>
                    <a:pt x="55879" y="224790"/>
                  </a:lnTo>
                  <a:close/>
                </a:path>
                <a:path w="55879" h="911860">
                  <a:moveTo>
                    <a:pt x="55879" y="228599"/>
                  </a:moveTo>
                  <a:lnTo>
                    <a:pt x="0" y="228599"/>
                  </a:lnTo>
                  <a:lnTo>
                    <a:pt x="0" y="231139"/>
                  </a:lnTo>
                  <a:lnTo>
                    <a:pt x="55879" y="231139"/>
                  </a:lnTo>
                  <a:lnTo>
                    <a:pt x="55879" y="228599"/>
                  </a:lnTo>
                  <a:close/>
                </a:path>
                <a:path w="55879" h="911860">
                  <a:moveTo>
                    <a:pt x="55879" y="231139"/>
                  </a:moveTo>
                  <a:lnTo>
                    <a:pt x="0" y="231139"/>
                  </a:lnTo>
                  <a:lnTo>
                    <a:pt x="0" y="241299"/>
                  </a:lnTo>
                  <a:lnTo>
                    <a:pt x="55879" y="241299"/>
                  </a:lnTo>
                  <a:lnTo>
                    <a:pt x="55879" y="231139"/>
                  </a:lnTo>
                  <a:close/>
                </a:path>
                <a:path w="55879" h="911860">
                  <a:moveTo>
                    <a:pt x="55879" y="241300"/>
                  </a:moveTo>
                  <a:lnTo>
                    <a:pt x="0" y="241300"/>
                  </a:lnTo>
                  <a:lnTo>
                    <a:pt x="0" y="243839"/>
                  </a:lnTo>
                  <a:lnTo>
                    <a:pt x="55879" y="243839"/>
                  </a:lnTo>
                  <a:lnTo>
                    <a:pt x="55879" y="241300"/>
                  </a:lnTo>
                  <a:close/>
                </a:path>
                <a:path w="55879" h="911860">
                  <a:moveTo>
                    <a:pt x="55879" y="243839"/>
                  </a:moveTo>
                  <a:lnTo>
                    <a:pt x="0" y="243839"/>
                  </a:lnTo>
                  <a:lnTo>
                    <a:pt x="0" y="247649"/>
                  </a:lnTo>
                  <a:lnTo>
                    <a:pt x="55879" y="247649"/>
                  </a:lnTo>
                  <a:lnTo>
                    <a:pt x="55879" y="243839"/>
                  </a:lnTo>
                  <a:close/>
                </a:path>
                <a:path w="55879" h="911860">
                  <a:moveTo>
                    <a:pt x="55879" y="247650"/>
                  </a:moveTo>
                  <a:lnTo>
                    <a:pt x="0" y="247650"/>
                  </a:lnTo>
                  <a:lnTo>
                    <a:pt x="0" y="250189"/>
                  </a:lnTo>
                  <a:lnTo>
                    <a:pt x="55879" y="250189"/>
                  </a:lnTo>
                  <a:lnTo>
                    <a:pt x="55879" y="247650"/>
                  </a:lnTo>
                  <a:close/>
                </a:path>
                <a:path w="55879" h="911860">
                  <a:moveTo>
                    <a:pt x="55879" y="250189"/>
                  </a:moveTo>
                  <a:lnTo>
                    <a:pt x="0" y="250189"/>
                  </a:lnTo>
                  <a:lnTo>
                    <a:pt x="0" y="260349"/>
                  </a:lnTo>
                  <a:lnTo>
                    <a:pt x="55879" y="260349"/>
                  </a:lnTo>
                  <a:lnTo>
                    <a:pt x="55879" y="250189"/>
                  </a:lnTo>
                  <a:close/>
                </a:path>
                <a:path w="55879" h="911860">
                  <a:moveTo>
                    <a:pt x="55879" y="260349"/>
                  </a:moveTo>
                  <a:lnTo>
                    <a:pt x="0" y="260349"/>
                  </a:lnTo>
                  <a:lnTo>
                    <a:pt x="0" y="262889"/>
                  </a:lnTo>
                  <a:lnTo>
                    <a:pt x="55879" y="262889"/>
                  </a:lnTo>
                  <a:lnTo>
                    <a:pt x="55879" y="260349"/>
                  </a:lnTo>
                  <a:close/>
                </a:path>
                <a:path w="55879" h="911860">
                  <a:moveTo>
                    <a:pt x="55879" y="262889"/>
                  </a:moveTo>
                  <a:lnTo>
                    <a:pt x="0" y="262889"/>
                  </a:lnTo>
                  <a:lnTo>
                    <a:pt x="0" y="269239"/>
                  </a:lnTo>
                  <a:lnTo>
                    <a:pt x="55879" y="269239"/>
                  </a:lnTo>
                  <a:lnTo>
                    <a:pt x="55879" y="262889"/>
                  </a:lnTo>
                  <a:close/>
                </a:path>
                <a:path w="55879" h="911860">
                  <a:moveTo>
                    <a:pt x="55879" y="269239"/>
                  </a:moveTo>
                  <a:lnTo>
                    <a:pt x="0" y="269239"/>
                  </a:lnTo>
                  <a:lnTo>
                    <a:pt x="0" y="273049"/>
                  </a:lnTo>
                  <a:lnTo>
                    <a:pt x="55879" y="273049"/>
                  </a:lnTo>
                  <a:lnTo>
                    <a:pt x="55879" y="269239"/>
                  </a:lnTo>
                  <a:close/>
                </a:path>
                <a:path w="55879" h="911860">
                  <a:moveTo>
                    <a:pt x="55879" y="273050"/>
                  </a:moveTo>
                  <a:lnTo>
                    <a:pt x="0" y="273050"/>
                  </a:lnTo>
                  <a:lnTo>
                    <a:pt x="0" y="281939"/>
                  </a:lnTo>
                  <a:lnTo>
                    <a:pt x="55879" y="281939"/>
                  </a:lnTo>
                  <a:lnTo>
                    <a:pt x="55879" y="273050"/>
                  </a:lnTo>
                  <a:close/>
                </a:path>
                <a:path w="55879" h="911860">
                  <a:moveTo>
                    <a:pt x="55879" y="281940"/>
                  </a:moveTo>
                  <a:lnTo>
                    <a:pt x="0" y="281940"/>
                  </a:lnTo>
                  <a:lnTo>
                    <a:pt x="0" y="288289"/>
                  </a:lnTo>
                  <a:lnTo>
                    <a:pt x="55879" y="288289"/>
                  </a:lnTo>
                  <a:lnTo>
                    <a:pt x="55879" y="281940"/>
                  </a:lnTo>
                  <a:close/>
                </a:path>
                <a:path w="55879" h="911860">
                  <a:moveTo>
                    <a:pt x="55879" y="288289"/>
                  </a:moveTo>
                  <a:lnTo>
                    <a:pt x="0" y="288289"/>
                  </a:lnTo>
                  <a:lnTo>
                    <a:pt x="0" y="292099"/>
                  </a:lnTo>
                  <a:lnTo>
                    <a:pt x="55879" y="292099"/>
                  </a:lnTo>
                  <a:lnTo>
                    <a:pt x="55879" y="288289"/>
                  </a:lnTo>
                  <a:close/>
                </a:path>
                <a:path w="55879" h="911860">
                  <a:moveTo>
                    <a:pt x="55879" y="292099"/>
                  </a:moveTo>
                  <a:lnTo>
                    <a:pt x="0" y="292099"/>
                  </a:lnTo>
                  <a:lnTo>
                    <a:pt x="0" y="294639"/>
                  </a:lnTo>
                  <a:lnTo>
                    <a:pt x="55879" y="294639"/>
                  </a:lnTo>
                  <a:lnTo>
                    <a:pt x="55879" y="292099"/>
                  </a:lnTo>
                  <a:close/>
                </a:path>
                <a:path w="55879" h="911860">
                  <a:moveTo>
                    <a:pt x="55879" y="294640"/>
                  </a:moveTo>
                  <a:lnTo>
                    <a:pt x="0" y="294640"/>
                  </a:lnTo>
                  <a:lnTo>
                    <a:pt x="0" y="300989"/>
                  </a:lnTo>
                  <a:lnTo>
                    <a:pt x="55879" y="300989"/>
                  </a:lnTo>
                  <a:lnTo>
                    <a:pt x="55879" y="294640"/>
                  </a:lnTo>
                  <a:close/>
                </a:path>
                <a:path w="55879" h="911860">
                  <a:moveTo>
                    <a:pt x="55879" y="300989"/>
                  </a:moveTo>
                  <a:lnTo>
                    <a:pt x="0" y="300989"/>
                  </a:lnTo>
                  <a:lnTo>
                    <a:pt x="0" y="304799"/>
                  </a:lnTo>
                  <a:lnTo>
                    <a:pt x="55879" y="304799"/>
                  </a:lnTo>
                  <a:lnTo>
                    <a:pt x="55879" y="300989"/>
                  </a:lnTo>
                  <a:close/>
                </a:path>
                <a:path w="55879" h="911860">
                  <a:moveTo>
                    <a:pt x="55879" y="304800"/>
                  </a:moveTo>
                  <a:lnTo>
                    <a:pt x="0" y="304800"/>
                  </a:lnTo>
                  <a:lnTo>
                    <a:pt x="0" y="307339"/>
                  </a:lnTo>
                  <a:lnTo>
                    <a:pt x="55879" y="307339"/>
                  </a:lnTo>
                  <a:lnTo>
                    <a:pt x="55879" y="304800"/>
                  </a:lnTo>
                  <a:close/>
                </a:path>
                <a:path w="55879" h="911860">
                  <a:moveTo>
                    <a:pt x="55879" y="307339"/>
                  </a:moveTo>
                  <a:lnTo>
                    <a:pt x="0" y="307339"/>
                  </a:lnTo>
                  <a:lnTo>
                    <a:pt x="0" y="311149"/>
                  </a:lnTo>
                  <a:lnTo>
                    <a:pt x="55879" y="311149"/>
                  </a:lnTo>
                  <a:lnTo>
                    <a:pt x="55879" y="307339"/>
                  </a:lnTo>
                  <a:close/>
                </a:path>
                <a:path w="55879" h="911860">
                  <a:moveTo>
                    <a:pt x="55879" y="311149"/>
                  </a:moveTo>
                  <a:lnTo>
                    <a:pt x="0" y="311149"/>
                  </a:lnTo>
                  <a:lnTo>
                    <a:pt x="0" y="313689"/>
                  </a:lnTo>
                  <a:lnTo>
                    <a:pt x="55879" y="313689"/>
                  </a:lnTo>
                  <a:lnTo>
                    <a:pt x="55879" y="311149"/>
                  </a:lnTo>
                  <a:close/>
                </a:path>
                <a:path w="55879" h="911860">
                  <a:moveTo>
                    <a:pt x="55879" y="313689"/>
                  </a:moveTo>
                  <a:lnTo>
                    <a:pt x="0" y="313689"/>
                  </a:lnTo>
                  <a:lnTo>
                    <a:pt x="0" y="326389"/>
                  </a:lnTo>
                  <a:lnTo>
                    <a:pt x="55879" y="326389"/>
                  </a:lnTo>
                  <a:lnTo>
                    <a:pt x="55879" y="313689"/>
                  </a:lnTo>
                  <a:close/>
                </a:path>
                <a:path w="55879" h="911860">
                  <a:moveTo>
                    <a:pt x="55879" y="326390"/>
                  </a:moveTo>
                  <a:lnTo>
                    <a:pt x="0" y="326390"/>
                  </a:lnTo>
                  <a:lnTo>
                    <a:pt x="0" y="336549"/>
                  </a:lnTo>
                  <a:lnTo>
                    <a:pt x="55879" y="336549"/>
                  </a:lnTo>
                  <a:lnTo>
                    <a:pt x="55879" y="326390"/>
                  </a:lnTo>
                  <a:close/>
                </a:path>
                <a:path w="55879" h="911860">
                  <a:moveTo>
                    <a:pt x="55879" y="336549"/>
                  </a:moveTo>
                  <a:lnTo>
                    <a:pt x="0" y="336549"/>
                  </a:lnTo>
                  <a:lnTo>
                    <a:pt x="0" y="339089"/>
                  </a:lnTo>
                  <a:lnTo>
                    <a:pt x="55879" y="339089"/>
                  </a:lnTo>
                  <a:lnTo>
                    <a:pt x="55879" y="336549"/>
                  </a:lnTo>
                  <a:close/>
                </a:path>
                <a:path w="55879" h="911860">
                  <a:moveTo>
                    <a:pt x="55879" y="339089"/>
                  </a:moveTo>
                  <a:lnTo>
                    <a:pt x="0" y="339089"/>
                  </a:lnTo>
                  <a:lnTo>
                    <a:pt x="0" y="349249"/>
                  </a:lnTo>
                  <a:lnTo>
                    <a:pt x="55879" y="349249"/>
                  </a:lnTo>
                  <a:lnTo>
                    <a:pt x="55879" y="339089"/>
                  </a:lnTo>
                  <a:close/>
                </a:path>
                <a:path w="55879" h="911860">
                  <a:moveTo>
                    <a:pt x="55879" y="349249"/>
                  </a:moveTo>
                  <a:lnTo>
                    <a:pt x="0" y="349249"/>
                  </a:lnTo>
                  <a:lnTo>
                    <a:pt x="0" y="361949"/>
                  </a:lnTo>
                  <a:lnTo>
                    <a:pt x="55879" y="361949"/>
                  </a:lnTo>
                  <a:lnTo>
                    <a:pt x="55879" y="349249"/>
                  </a:lnTo>
                  <a:close/>
                </a:path>
                <a:path w="55879" h="911860">
                  <a:moveTo>
                    <a:pt x="55879" y="361950"/>
                  </a:moveTo>
                  <a:lnTo>
                    <a:pt x="0" y="361950"/>
                  </a:lnTo>
                  <a:lnTo>
                    <a:pt x="0" y="364489"/>
                  </a:lnTo>
                  <a:lnTo>
                    <a:pt x="55879" y="364489"/>
                  </a:lnTo>
                  <a:lnTo>
                    <a:pt x="55879" y="361950"/>
                  </a:lnTo>
                  <a:close/>
                </a:path>
                <a:path w="55879" h="911860">
                  <a:moveTo>
                    <a:pt x="55879" y="364489"/>
                  </a:moveTo>
                  <a:lnTo>
                    <a:pt x="0" y="364489"/>
                  </a:lnTo>
                  <a:lnTo>
                    <a:pt x="0" y="370839"/>
                  </a:lnTo>
                  <a:lnTo>
                    <a:pt x="55879" y="370839"/>
                  </a:lnTo>
                  <a:lnTo>
                    <a:pt x="55879" y="364489"/>
                  </a:lnTo>
                  <a:close/>
                </a:path>
                <a:path w="55879" h="911860">
                  <a:moveTo>
                    <a:pt x="55879" y="370839"/>
                  </a:moveTo>
                  <a:lnTo>
                    <a:pt x="0" y="370839"/>
                  </a:lnTo>
                  <a:lnTo>
                    <a:pt x="0" y="377189"/>
                  </a:lnTo>
                  <a:lnTo>
                    <a:pt x="55879" y="377189"/>
                  </a:lnTo>
                  <a:lnTo>
                    <a:pt x="55879" y="370839"/>
                  </a:lnTo>
                  <a:close/>
                </a:path>
                <a:path w="55879" h="911860">
                  <a:moveTo>
                    <a:pt x="55879" y="377190"/>
                  </a:moveTo>
                  <a:lnTo>
                    <a:pt x="0" y="377190"/>
                  </a:lnTo>
                  <a:lnTo>
                    <a:pt x="0" y="380999"/>
                  </a:lnTo>
                  <a:lnTo>
                    <a:pt x="55879" y="380999"/>
                  </a:lnTo>
                  <a:lnTo>
                    <a:pt x="55879" y="377190"/>
                  </a:lnTo>
                  <a:close/>
                </a:path>
                <a:path w="55879" h="911860">
                  <a:moveTo>
                    <a:pt x="55879" y="380999"/>
                  </a:moveTo>
                  <a:lnTo>
                    <a:pt x="0" y="380999"/>
                  </a:lnTo>
                  <a:lnTo>
                    <a:pt x="0" y="389889"/>
                  </a:lnTo>
                  <a:lnTo>
                    <a:pt x="55879" y="389889"/>
                  </a:lnTo>
                  <a:lnTo>
                    <a:pt x="55879" y="380999"/>
                  </a:lnTo>
                  <a:close/>
                </a:path>
                <a:path w="55879" h="911860">
                  <a:moveTo>
                    <a:pt x="55879" y="389889"/>
                  </a:moveTo>
                  <a:lnTo>
                    <a:pt x="0" y="389889"/>
                  </a:lnTo>
                  <a:lnTo>
                    <a:pt x="0" y="393699"/>
                  </a:lnTo>
                  <a:lnTo>
                    <a:pt x="55879" y="393699"/>
                  </a:lnTo>
                  <a:lnTo>
                    <a:pt x="55879" y="389889"/>
                  </a:lnTo>
                  <a:close/>
                </a:path>
                <a:path w="55879" h="911860">
                  <a:moveTo>
                    <a:pt x="55879" y="393700"/>
                  </a:moveTo>
                  <a:lnTo>
                    <a:pt x="0" y="393700"/>
                  </a:lnTo>
                  <a:lnTo>
                    <a:pt x="0" y="396239"/>
                  </a:lnTo>
                  <a:lnTo>
                    <a:pt x="55879" y="396239"/>
                  </a:lnTo>
                  <a:lnTo>
                    <a:pt x="55879" y="393700"/>
                  </a:lnTo>
                  <a:close/>
                </a:path>
                <a:path w="55879" h="911860">
                  <a:moveTo>
                    <a:pt x="55879" y="396239"/>
                  </a:moveTo>
                  <a:lnTo>
                    <a:pt x="0" y="396239"/>
                  </a:lnTo>
                  <a:lnTo>
                    <a:pt x="0" y="400049"/>
                  </a:lnTo>
                  <a:lnTo>
                    <a:pt x="55879" y="400049"/>
                  </a:lnTo>
                  <a:lnTo>
                    <a:pt x="55879" y="396239"/>
                  </a:lnTo>
                  <a:close/>
                </a:path>
                <a:path w="55879" h="911860">
                  <a:moveTo>
                    <a:pt x="55879" y="400049"/>
                  </a:moveTo>
                  <a:lnTo>
                    <a:pt x="0" y="400049"/>
                  </a:lnTo>
                  <a:lnTo>
                    <a:pt x="0" y="402589"/>
                  </a:lnTo>
                  <a:lnTo>
                    <a:pt x="55879" y="402589"/>
                  </a:lnTo>
                  <a:lnTo>
                    <a:pt x="55879" y="400049"/>
                  </a:lnTo>
                  <a:close/>
                </a:path>
                <a:path w="55879" h="911860">
                  <a:moveTo>
                    <a:pt x="55879" y="402589"/>
                  </a:moveTo>
                  <a:lnTo>
                    <a:pt x="0" y="402589"/>
                  </a:lnTo>
                  <a:lnTo>
                    <a:pt x="0" y="408939"/>
                  </a:lnTo>
                  <a:lnTo>
                    <a:pt x="55879" y="408939"/>
                  </a:lnTo>
                  <a:lnTo>
                    <a:pt x="55879" y="402589"/>
                  </a:lnTo>
                  <a:close/>
                </a:path>
                <a:path w="55879" h="911860">
                  <a:moveTo>
                    <a:pt x="55879" y="408939"/>
                  </a:moveTo>
                  <a:lnTo>
                    <a:pt x="0" y="408939"/>
                  </a:lnTo>
                  <a:lnTo>
                    <a:pt x="0" y="412749"/>
                  </a:lnTo>
                  <a:lnTo>
                    <a:pt x="55879" y="412749"/>
                  </a:lnTo>
                  <a:lnTo>
                    <a:pt x="55879" y="408939"/>
                  </a:lnTo>
                  <a:close/>
                </a:path>
                <a:path w="55879" h="911860">
                  <a:moveTo>
                    <a:pt x="55879" y="412749"/>
                  </a:moveTo>
                  <a:lnTo>
                    <a:pt x="0" y="412749"/>
                  </a:lnTo>
                  <a:lnTo>
                    <a:pt x="0" y="415289"/>
                  </a:lnTo>
                  <a:lnTo>
                    <a:pt x="55879" y="415289"/>
                  </a:lnTo>
                  <a:lnTo>
                    <a:pt x="55879" y="412749"/>
                  </a:lnTo>
                  <a:close/>
                </a:path>
                <a:path w="55879" h="911860">
                  <a:moveTo>
                    <a:pt x="55879" y="415289"/>
                  </a:moveTo>
                  <a:lnTo>
                    <a:pt x="0" y="415289"/>
                  </a:lnTo>
                  <a:lnTo>
                    <a:pt x="0" y="421639"/>
                  </a:lnTo>
                  <a:lnTo>
                    <a:pt x="55879" y="421639"/>
                  </a:lnTo>
                  <a:lnTo>
                    <a:pt x="55879" y="415289"/>
                  </a:lnTo>
                  <a:close/>
                </a:path>
                <a:path w="55879" h="911860">
                  <a:moveTo>
                    <a:pt x="55879" y="421639"/>
                  </a:moveTo>
                  <a:lnTo>
                    <a:pt x="0" y="421639"/>
                  </a:lnTo>
                  <a:lnTo>
                    <a:pt x="0" y="425449"/>
                  </a:lnTo>
                  <a:lnTo>
                    <a:pt x="55879" y="425449"/>
                  </a:lnTo>
                  <a:lnTo>
                    <a:pt x="55879" y="421639"/>
                  </a:lnTo>
                  <a:close/>
                </a:path>
                <a:path w="55879" h="911860">
                  <a:moveTo>
                    <a:pt x="55879" y="425449"/>
                  </a:moveTo>
                  <a:lnTo>
                    <a:pt x="0" y="425449"/>
                  </a:lnTo>
                  <a:lnTo>
                    <a:pt x="0" y="427989"/>
                  </a:lnTo>
                  <a:lnTo>
                    <a:pt x="55879" y="427989"/>
                  </a:lnTo>
                  <a:lnTo>
                    <a:pt x="55879" y="425449"/>
                  </a:lnTo>
                  <a:close/>
                </a:path>
                <a:path w="55879" h="911860">
                  <a:moveTo>
                    <a:pt x="55879" y="427989"/>
                  </a:moveTo>
                  <a:lnTo>
                    <a:pt x="0" y="427989"/>
                  </a:lnTo>
                  <a:lnTo>
                    <a:pt x="0" y="434339"/>
                  </a:lnTo>
                  <a:lnTo>
                    <a:pt x="55879" y="434339"/>
                  </a:lnTo>
                  <a:lnTo>
                    <a:pt x="55879" y="427989"/>
                  </a:lnTo>
                  <a:close/>
                </a:path>
                <a:path w="55879" h="911860">
                  <a:moveTo>
                    <a:pt x="55879" y="434340"/>
                  </a:moveTo>
                  <a:lnTo>
                    <a:pt x="0" y="434340"/>
                  </a:lnTo>
                  <a:lnTo>
                    <a:pt x="0" y="438149"/>
                  </a:lnTo>
                  <a:lnTo>
                    <a:pt x="55879" y="438149"/>
                  </a:lnTo>
                  <a:lnTo>
                    <a:pt x="55879" y="434340"/>
                  </a:lnTo>
                  <a:close/>
                </a:path>
                <a:path w="55879" h="911860">
                  <a:moveTo>
                    <a:pt x="55879" y="438149"/>
                  </a:moveTo>
                  <a:lnTo>
                    <a:pt x="0" y="438149"/>
                  </a:lnTo>
                  <a:lnTo>
                    <a:pt x="0" y="444499"/>
                  </a:lnTo>
                  <a:lnTo>
                    <a:pt x="55879" y="444499"/>
                  </a:lnTo>
                  <a:lnTo>
                    <a:pt x="55879" y="438149"/>
                  </a:lnTo>
                  <a:close/>
                </a:path>
                <a:path w="55879" h="911860">
                  <a:moveTo>
                    <a:pt x="55879" y="444499"/>
                  </a:moveTo>
                  <a:lnTo>
                    <a:pt x="0" y="444499"/>
                  </a:lnTo>
                  <a:lnTo>
                    <a:pt x="0" y="447039"/>
                  </a:lnTo>
                  <a:lnTo>
                    <a:pt x="55879" y="447039"/>
                  </a:lnTo>
                  <a:lnTo>
                    <a:pt x="55879" y="444499"/>
                  </a:lnTo>
                  <a:close/>
                </a:path>
                <a:path w="55879" h="911860">
                  <a:moveTo>
                    <a:pt x="55879" y="447039"/>
                  </a:moveTo>
                  <a:lnTo>
                    <a:pt x="0" y="447039"/>
                  </a:lnTo>
                  <a:lnTo>
                    <a:pt x="0" y="450849"/>
                  </a:lnTo>
                  <a:lnTo>
                    <a:pt x="55879" y="450849"/>
                  </a:lnTo>
                  <a:lnTo>
                    <a:pt x="55879" y="447039"/>
                  </a:lnTo>
                  <a:close/>
                </a:path>
                <a:path w="55879" h="911860">
                  <a:moveTo>
                    <a:pt x="55879" y="450849"/>
                  </a:moveTo>
                  <a:lnTo>
                    <a:pt x="0" y="450849"/>
                  </a:lnTo>
                  <a:lnTo>
                    <a:pt x="0" y="457199"/>
                  </a:lnTo>
                  <a:lnTo>
                    <a:pt x="55879" y="457199"/>
                  </a:lnTo>
                  <a:lnTo>
                    <a:pt x="55879" y="450849"/>
                  </a:lnTo>
                  <a:close/>
                </a:path>
                <a:path w="55879" h="911860">
                  <a:moveTo>
                    <a:pt x="55879" y="457199"/>
                  </a:moveTo>
                  <a:lnTo>
                    <a:pt x="0" y="457199"/>
                  </a:lnTo>
                  <a:lnTo>
                    <a:pt x="0" y="459739"/>
                  </a:lnTo>
                  <a:lnTo>
                    <a:pt x="55879" y="459739"/>
                  </a:lnTo>
                  <a:lnTo>
                    <a:pt x="55879" y="457199"/>
                  </a:lnTo>
                  <a:close/>
                </a:path>
                <a:path w="55879" h="911860">
                  <a:moveTo>
                    <a:pt x="55879" y="459739"/>
                  </a:moveTo>
                  <a:lnTo>
                    <a:pt x="0" y="459739"/>
                  </a:lnTo>
                  <a:lnTo>
                    <a:pt x="0" y="463549"/>
                  </a:lnTo>
                  <a:lnTo>
                    <a:pt x="55879" y="463549"/>
                  </a:lnTo>
                  <a:lnTo>
                    <a:pt x="55879" y="459739"/>
                  </a:lnTo>
                  <a:close/>
                </a:path>
                <a:path w="55879" h="911860">
                  <a:moveTo>
                    <a:pt x="55879" y="463549"/>
                  </a:moveTo>
                  <a:lnTo>
                    <a:pt x="0" y="463549"/>
                  </a:lnTo>
                  <a:lnTo>
                    <a:pt x="0" y="466089"/>
                  </a:lnTo>
                  <a:lnTo>
                    <a:pt x="55879" y="466089"/>
                  </a:lnTo>
                  <a:lnTo>
                    <a:pt x="55879" y="463549"/>
                  </a:lnTo>
                  <a:close/>
                </a:path>
                <a:path w="55879" h="911860">
                  <a:moveTo>
                    <a:pt x="55879" y="466089"/>
                  </a:moveTo>
                  <a:lnTo>
                    <a:pt x="0" y="466089"/>
                  </a:lnTo>
                  <a:lnTo>
                    <a:pt x="0" y="469899"/>
                  </a:lnTo>
                  <a:lnTo>
                    <a:pt x="55879" y="469899"/>
                  </a:lnTo>
                  <a:lnTo>
                    <a:pt x="55879" y="466089"/>
                  </a:lnTo>
                  <a:close/>
                </a:path>
                <a:path w="55879" h="911860">
                  <a:moveTo>
                    <a:pt x="55879" y="469899"/>
                  </a:moveTo>
                  <a:lnTo>
                    <a:pt x="0" y="469899"/>
                  </a:lnTo>
                  <a:lnTo>
                    <a:pt x="0" y="472439"/>
                  </a:lnTo>
                  <a:lnTo>
                    <a:pt x="55879" y="472439"/>
                  </a:lnTo>
                  <a:lnTo>
                    <a:pt x="55879" y="469899"/>
                  </a:lnTo>
                  <a:close/>
                </a:path>
                <a:path w="55879" h="911860">
                  <a:moveTo>
                    <a:pt x="55879" y="472439"/>
                  </a:moveTo>
                  <a:lnTo>
                    <a:pt x="0" y="472439"/>
                  </a:lnTo>
                  <a:lnTo>
                    <a:pt x="0" y="476249"/>
                  </a:lnTo>
                  <a:lnTo>
                    <a:pt x="55879" y="476249"/>
                  </a:lnTo>
                  <a:lnTo>
                    <a:pt x="55879" y="472439"/>
                  </a:lnTo>
                  <a:close/>
                </a:path>
                <a:path w="55879" h="911860">
                  <a:moveTo>
                    <a:pt x="55879" y="476249"/>
                  </a:moveTo>
                  <a:lnTo>
                    <a:pt x="0" y="476249"/>
                  </a:lnTo>
                  <a:lnTo>
                    <a:pt x="0" y="485139"/>
                  </a:lnTo>
                  <a:lnTo>
                    <a:pt x="55879" y="485139"/>
                  </a:lnTo>
                  <a:lnTo>
                    <a:pt x="55879" y="476249"/>
                  </a:lnTo>
                  <a:close/>
                </a:path>
                <a:path w="55879" h="911860">
                  <a:moveTo>
                    <a:pt x="55879" y="485140"/>
                  </a:moveTo>
                  <a:lnTo>
                    <a:pt x="0" y="485140"/>
                  </a:lnTo>
                  <a:lnTo>
                    <a:pt x="0" y="488949"/>
                  </a:lnTo>
                  <a:lnTo>
                    <a:pt x="55879" y="488949"/>
                  </a:lnTo>
                  <a:lnTo>
                    <a:pt x="55879" y="485140"/>
                  </a:lnTo>
                  <a:close/>
                </a:path>
                <a:path w="55879" h="911860">
                  <a:moveTo>
                    <a:pt x="55879" y="488949"/>
                  </a:moveTo>
                  <a:lnTo>
                    <a:pt x="0" y="488949"/>
                  </a:lnTo>
                  <a:lnTo>
                    <a:pt x="0" y="491489"/>
                  </a:lnTo>
                  <a:lnTo>
                    <a:pt x="55879" y="491489"/>
                  </a:lnTo>
                  <a:lnTo>
                    <a:pt x="55879" y="488949"/>
                  </a:lnTo>
                  <a:close/>
                </a:path>
                <a:path w="55879" h="911860">
                  <a:moveTo>
                    <a:pt x="55879" y="491489"/>
                  </a:moveTo>
                  <a:lnTo>
                    <a:pt x="0" y="491489"/>
                  </a:lnTo>
                  <a:lnTo>
                    <a:pt x="0" y="495299"/>
                  </a:lnTo>
                  <a:lnTo>
                    <a:pt x="55879" y="495299"/>
                  </a:lnTo>
                  <a:lnTo>
                    <a:pt x="55879" y="491489"/>
                  </a:lnTo>
                  <a:close/>
                </a:path>
                <a:path w="55879" h="911860">
                  <a:moveTo>
                    <a:pt x="55879" y="495299"/>
                  </a:moveTo>
                  <a:lnTo>
                    <a:pt x="0" y="495299"/>
                  </a:lnTo>
                  <a:lnTo>
                    <a:pt x="0" y="497839"/>
                  </a:lnTo>
                  <a:lnTo>
                    <a:pt x="55879" y="497839"/>
                  </a:lnTo>
                  <a:lnTo>
                    <a:pt x="55879" y="495299"/>
                  </a:lnTo>
                  <a:close/>
                </a:path>
                <a:path w="55879" h="911860">
                  <a:moveTo>
                    <a:pt x="55879" y="909319"/>
                  </a:moveTo>
                  <a:lnTo>
                    <a:pt x="0" y="909319"/>
                  </a:lnTo>
                  <a:lnTo>
                    <a:pt x="0" y="910589"/>
                  </a:lnTo>
                  <a:lnTo>
                    <a:pt x="3809" y="910589"/>
                  </a:lnTo>
                  <a:lnTo>
                    <a:pt x="3809" y="911859"/>
                  </a:lnTo>
                  <a:lnTo>
                    <a:pt x="55879" y="911859"/>
                  </a:lnTo>
                  <a:lnTo>
                    <a:pt x="55879" y="909319"/>
                  </a:lnTo>
                  <a:close/>
                </a:path>
                <a:path w="55879" h="911860">
                  <a:moveTo>
                    <a:pt x="55879" y="904239"/>
                  </a:moveTo>
                  <a:lnTo>
                    <a:pt x="0" y="904239"/>
                  </a:lnTo>
                  <a:lnTo>
                    <a:pt x="0" y="908049"/>
                  </a:lnTo>
                  <a:lnTo>
                    <a:pt x="55879" y="908049"/>
                  </a:lnTo>
                  <a:lnTo>
                    <a:pt x="55879" y="904239"/>
                  </a:lnTo>
                  <a:close/>
                </a:path>
                <a:path w="55879" h="911860">
                  <a:moveTo>
                    <a:pt x="55879" y="897889"/>
                  </a:moveTo>
                  <a:lnTo>
                    <a:pt x="0" y="897889"/>
                  </a:lnTo>
                  <a:lnTo>
                    <a:pt x="0" y="902969"/>
                  </a:lnTo>
                  <a:lnTo>
                    <a:pt x="55879" y="902969"/>
                  </a:lnTo>
                  <a:lnTo>
                    <a:pt x="55879" y="897889"/>
                  </a:lnTo>
                  <a:close/>
                </a:path>
                <a:path w="55879" h="911860">
                  <a:moveTo>
                    <a:pt x="55879" y="891539"/>
                  </a:moveTo>
                  <a:lnTo>
                    <a:pt x="0" y="891539"/>
                  </a:lnTo>
                  <a:lnTo>
                    <a:pt x="0" y="896619"/>
                  </a:lnTo>
                  <a:lnTo>
                    <a:pt x="55879" y="896619"/>
                  </a:lnTo>
                  <a:lnTo>
                    <a:pt x="55879" y="891539"/>
                  </a:lnTo>
                  <a:close/>
                </a:path>
                <a:path w="55879" h="911860">
                  <a:moveTo>
                    <a:pt x="55879" y="885189"/>
                  </a:moveTo>
                  <a:lnTo>
                    <a:pt x="0" y="885189"/>
                  </a:lnTo>
                  <a:lnTo>
                    <a:pt x="0" y="890269"/>
                  </a:lnTo>
                  <a:lnTo>
                    <a:pt x="55879" y="890269"/>
                  </a:lnTo>
                  <a:lnTo>
                    <a:pt x="55879" y="885189"/>
                  </a:lnTo>
                  <a:close/>
                </a:path>
                <a:path w="55879" h="911860">
                  <a:moveTo>
                    <a:pt x="55879" y="878839"/>
                  </a:moveTo>
                  <a:lnTo>
                    <a:pt x="0" y="878839"/>
                  </a:lnTo>
                  <a:lnTo>
                    <a:pt x="0" y="883919"/>
                  </a:lnTo>
                  <a:lnTo>
                    <a:pt x="55879" y="883919"/>
                  </a:lnTo>
                  <a:lnTo>
                    <a:pt x="55879" y="878839"/>
                  </a:lnTo>
                  <a:close/>
                </a:path>
                <a:path w="55879" h="911860">
                  <a:moveTo>
                    <a:pt x="55879" y="872489"/>
                  </a:moveTo>
                  <a:lnTo>
                    <a:pt x="0" y="872489"/>
                  </a:lnTo>
                  <a:lnTo>
                    <a:pt x="0" y="877569"/>
                  </a:lnTo>
                  <a:lnTo>
                    <a:pt x="55879" y="877569"/>
                  </a:lnTo>
                  <a:lnTo>
                    <a:pt x="55879" y="872489"/>
                  </a:lnTo>
                  <a:close/>
                </a:path>
                <a:path w="55879" h="911860">
                  <a:moveTo>
                    <a:pt x="55879" y="866139"/>
                  </a:moveTo>
                  <a:lnTo>
                    <a:pt x="0" y="866139"/>
                  </a:lnTo>
                  <a:lnTo>
                    <a:pt x="0" y="871219"/>
                  </a:lnTo>
                  <a:lnTo>
                    <a:pt x="55879" y="871219"/>
                  </a:lnTo>
                  <a:lnTo>
                    <a:pt x="55879" y="866139"/>
                  </a:lnTo>
                  <a:close/>
                </a:path>
                <a:path w="55879" h="911860">
                  <a:moveTo>
                    <a:pt x="55879" y="859789"/>
                  </a:moveTo>
                  <a:lnTo>
                    <a:pt x="0" y="859789"/>
                  </a:lnTo>
                  <a:lnTo>
                    <a:pt x="0" y="864869"/>
                  </a:lnTo>
                  <a:lnTo>
                    <a:pt x="55879" y="864869"/>
                  </a:lnTo>
                  <a:lnTo>
                    <a:pt x="55879" y="859789"/>
                  </a:lnTo>
                  <a:close/>
                </a:path>
                <a:path w="55879" h="911860">
                  <a:moveTo>
                    <a:pt x="55879" y="853439"/>
                  </a:moveTo>
                  <a:lnTo>
                    <a:pt x="0" y="853439"/>
                  </a:lnTo>
                  <a:lnTo>
                    <a:pt x="0" y="858519"/>
                  </a:lnTo>
                  <a:lnTo>
                    <a:pt x="55879" y="858519"/>
                  </a:lnTo>
                  <a:lnTo>
                    <a:pt x="55879" y="853439"/>
                  </a:lnTo>
                  <a:close/>
                </a:path>
                <a:path w="55879" h="911860">
                  <a:moveTo>
                    <a:pt x="55879" y="847089"/>
                  </a:moveTo>
                  <a:lnTo>
                    <a:pt x="0" y="847089"/>
                  </a:lnTo>
                  <a:lnTo>
                    <a:pt x="0" y="852169"/>
                  </a:lnTo>
                  <a:lnTo>
                    <a:pt x="55879" y="852169"/>
                  </a:lnTo>
                  <a:lnTo>
                    <a:pt x="55879" y="847089"/>
                  </a:lnTo>
                  <a:close/>
                </a:path>
                <a:path w="55879" h="911860">
                  <a:moveTo>
                    <a:pt x="55879" y="840739"/>
                  </a:moveTo>
                  <a:lnTo>
                    <a:pt x="0" y="840739"/>
                  </a:lnTo>
                  <a:lnTo>
                    <a:pt x="0" y="845819"/>
                  </a:lnTo>
                  <a:lnTo>
                    <a:pt x="55879" y="845819"/>
                  </a:lnTo>
                  <a:lnTo>
                    <a:pt x="55879" y="840739"/>
                  </a:lnTo>
                  <a:close/>
                </a:path>
                <a:path w="55879" h="911860">
                  <a:moveTo>
                    <a:pt x="55879" y="834389"/>
                  </a:moveTo>
                  <a:lnTo>
                    <a:pt x="0" y="834389"/>
                  </a:lnTo>
                  <a:lnTo>
                    <a:pt x="0" y="839469"/>
                  </a:lnTo>
                  <a:lnTo>
                    <a:pt x="55879" y="839469"/>
                  </a:lnTo>
                  <a:lnTo>
                    <a:pt x="55879" y="834389"/>
                  </a:lnTo>
                  <a:close/>
                </a:path>
                <a:path w="55879" h="911860">
                  <a:moveTo>
                    <a:pt x="55879" y="828039"/>
                  </a:moveTo>
                  <a:lnTo>
                    <a:pt x="0" y="828039"/>
                  </a:lnTo>
                  <a:lnTo>
                    <a:pt x="0" y="833119"/>
                  </a:lnTo>
                  <a:lnTo>
                    <a:pt x="55879" y="833119"/>
                  </a:lnTo>
                  <a:lnTo>
                    <a:pt x="55879" y="828039"/>
                  </a:lnTo>
                  <a:close/>
                </a:path>
                <a:path w="55879" h="911860">
                  <a:moveTo>
                    <a:pt x="55879" y="821689"/>
                  </a:moveTo>
                  <a:lnTo>
                    <a:pt x="0" y="821689"/>
                  </a:lnTo>
                  <a:lnTo>
                    <a:pt x="0" y="826769"/>
                  </a:lnTo>
                  <a:lnTo>
                    <a:pt x="55879" y="826769"/>
                  </a:lnTo>
                  <a:lnTo>
                    <a:pt x="55879" y="821689"/>
                  </a:lnTo>
                  <a:close/>
                </a:path>
                <a:path w="55879" h="911860">
                  <a:moveTo>
                    <a:pt x="55879" y="815339"/>
                  </a:moveTo>
                  <a:lnTo>
                    <a:pt x="0" y="815339"/>
                  </a:lnTo>
                  <a:lnTo>
                    <a:pt x="0" y="820419"/>
                  </a:lnTo>
                  <a:lnTo>
                    <a:pt x="55879" y="820419"/>
                  </a:lnTo>
                  <a:lnTo>
                    <a:pt x="55879" y="815339"/>
                  </a:lnTo>
                  <a:close/>
                </a:path>
                <a:path w="55879" h="911860">
                  <a:moveTo>
                    <a:pt x="55879" y="808989"/>
                  </a:moveTo>
                  <a:lnTo>
                    <a:pt x="0" y="808989"/>
                  </a:lnTo>
                  <a:lnTo>
                    <a:pt x="0" y="814069"/>
                  </a:lnTo>
                  <a:lnTo>
                    <a:pt x="55879" y="814069"/>
                  </a:lnTo>
                  <a:lnTo>
                    <a:pt x="55879" y="808989"/>
                  </a:lnTo>
                  <a:close/>
                </a:path>
                <a:path w="55879" h="911860">
                  <a:moveTo>
                    <a:pt x="55879" y="802639"/>
                  </a:moveTo>
                  <a:lnTo>
                    <a:pt x="0" y="802639"/>
                  </a:lnTo>
                  <a:lnTo>
                    <a:pt x="0" y="807719"/>
                  </a:lnTo>
                  <a:lnTo>
                    <a:pt x="55879" y="807719"/>
                  </a:lnTo>
                  <a:lnTo>
                    <a:pt x="55879" y="802639"/>
                  </a:lnTo>
                  <a:close/>
                </a:path>
                <a:path w="55879" h="911860">
                  <a:moveTo>
                    <a:pt x="55879" y="796289"/>
                  </a:moveTo>
                  <a:lnTo>
                    <a:pt x="0" y="796289"/>
                  </a:lnTo>
                  <a:lnTo>
                    <a:pt x="0" y="801369"/>
                  </a:lnTo>
                  <a:lnTo>
                    <a:pt x="55879" y="801369"/>
                  </a:lnTo>
                  <a:lnTo>
                    <a:pt x="55879" y="796289"/>
                  </a:lnTo>
                  <a:close/>
                </a:path>
                <a:path w="55879" h="911860">
                  <a:moveTo>
                    <a:pt x="55879" y="789939"/>
                  </a:moveTo>
                  <a:lnTo>
                    <a:pt x="0" y="789939"/>
                  </a:lnTo>
                  <a:lnTo>
                    <a:pt x="0" y="795019"/>
                  </a:lnTo>
                  <a:lnTo>
                    <a:pt x="55879" y="795019"/>
                  </a:lnTo>
                  <a:lnTo>
                    <a:pt x="55879" y="789939"/>
                  </a:lnTo>
                  <a:close/>
                </a:path>
                <a:path w="55879" h="911860">
                  <a:moveTo>
                    <a:pt x="55879" y="783589"/>
                  </a:moveTo>
                  <a:lnTo>
                    <a:pt x="0" y="783589"/>
                  </a:lnTo>
                  <a:lnTo>
                    <a:pt x="0" y="788669"/>
                  </a:lnTo>
                  <a:lnTo>
                    <a:pt x="55879" y="788669"/>
                  </a:lnTo>
                  <a:lnTo>
                    <a:pt x="55879" y="783589"/>
                  </a:lnTo>
                  <a:close/>
                </a:path>
                <a:path w="55879" h="911860">
                  <a:moveTo>
                    <a:pt x="55879" y="777239"/>
                  </a:moveTo>
                  <a:lnTo>
                    <a:pt x="0" y="777239"/>
                  </a:lnTo>
                  <a:lnTo>
                    <a:pt x="0" y="782319"/>
                  </a:lnTo>
                  <a:lnTo>
                    <a:pt x="55879" y="782319"/>
                  </a:lnTo>
                  <a:lnTo>
                    <a:pt x="55879" y="777239"/>
                  </a:lnTo>
                  <a:close/>
                </a:path>
                <a:path w="55879" h="911860">
                  <a:moveTo>
                    <a:pt x="55879" y="770889"/>
                  </a:moveTo>
                  <a:lnTo>
                    <a:pt x="0" y="770889"/>
                  </a:lnTo>
                  <a:lnTo>
                    <a:pt x="0" y="775969"/>
                  </a:lnTo>
                  <a:lnTo>
                    <a:pt x="55879" y="775969"/>
                  </a:lnTo>
                  <a:lnTo>
                    <a:pt x="55879" y="770889"/>
                  </a:lnTo>
                  <a:close/>
                </a:path>
                <a:path w="55879" h="911860">
                  <a:moveTo>
                    <a:pt x="55879" y="764539"/>
                  </a:moveTo>
                  <a:lnTo>
                    <a:pt x="0" y="764539"/>
                  </a:lnTo>
                  <a:lnTo>
                    <a:pt x="0" y="769619"/>
                  </a:lnTo>
                  <a:lnTo>
                    <a:pt x="55879" y="769619"/>
                  </a:lnTo>
                  <a:lnTo>
                    <a:pt x="55879" y="764539"/>
                  </a:lnTo>
                  <a:close/>
                </a:path>
                <a:path w="55879" h="911860">
                  <a:moveTo>
                    <a:pt x="55879" y="758189"/>
                  </a:moveTo>
                  <a:lnTo>
                    <a:pt x="0" y="758189"/>
                  </a:lnTo>
                  <a:lnTo>
                    <a:pt x="0" y="763269"/>
                  </a:lnTo>
                  <a:lnTo>
                    <a:pt x="55879" y="763269"/>
                  </a:lnTo>
                  <a:lnTo>
                    <a:pt x="55879" y="758189"/>
                  </a:lnTo>
                  <a:close/>
                </a:path>
                <a:path w="55879" h="911860">
                  <a:moveTo>
                    <a:pt x="55879" y="751839"/>
                  </a:moveTo>
                  <a:lnTo>
                    <a:pt x="0" y="751839"/>
                  </a:lnTo>
                  <a:lnTo>
                    <a:pt x="0" y="756919"/>
                  </a:lnTo>
                  <a:lnTo>
                    <a:pt x="55879" y="756919"/>
                  </a:lnTo>
                  <a:lnTo>
                    <a:pt x="55879" y="751839"/>
                  </a:lnTo>
                  <a:close/>
                </a:path>
                <a:path w="55879" h="911860">
                  <a:moveTo>
                    <a:pt x="55879" y="745489"/>
                  </a:moveTo>
                  <a:lnTo>
                    <a:pt x="0" y="745489"/>
                  </a:lnTo>
                  <a:lnTo>
                    <a:pt x="0" y="750569"/>
                  </a:lnTo>
                  <a:lnTo>
                    <a:pt x="55879" y="750569"/>
                  </a:lnTo>
                  <a:lnTo>
                    <a:pt x="55879" y="745489"/>
                  </a:lnTo>
                  <a:close/>
                </a:path>
                <a:path w="55879" h="911860">
                  <a:moveTo>
                    <a:pt x="55879" y="739139"/>
                  </a:moveTo>
                  <a:lnTo>
                    <a:pt x="0" y="739139"/>
                  </a:lnTo>
                  <a:lnTo>
                    <a:pt x="0" y="744219"/>
                  </a:lnTo>
                  <a:lnTo>
                    <a:pt x="55879" y="744219"/>
                  </a:lnTo>
                  <a:lnTo>
                    <a:pt x="55879" y="739139"/>
                  </a:lnTo>
                  <a:close/>
                </a:path>
                <a:path w="55879" h="911860">
                  <a:moveTo>
                    <a:pt x="55879" y="732789"/>
                  </a:moveTo>
                  <a:lnTo>
                    <a:pt x="0" y="732789"/>
                  </a:lnTo>
                  <a:lnTo>
                    <a:pt x="0" y="737869"/>
                  </a:lnTo>
                  <a:lnTo>
                    <a:pt x="55879" y="737869"/>
                  </a:lnTo>
                  <a:lnTo>
                    <a:pt x="55879" y="732789"/>
                  </a:lnTo>
                  <a:close/>
                </a:path>
                <a:path w="55879" h="911860">
                  <a:moveTo>
                    <a:pt x="55879" y="726439"/>
                  </a:moveTo>
                  <a:lnTo>
                    <a:pt x="0" y="726439"/>
                  </a:lnTo>
                  <a:lnTo>
                    <a:pt x="0" y="731519"/>
                  </a:lnTo>
                  <a:lnTo>
                    <a:pt x="55879" y="731519"/>
                  </a:lnTo>
                  <a:lnTo>
                    <a:pt x="55879" y="726439"/>
                  </a:lnTo>
                  <a:close/>
                </a:path>
                <a:path w="55879" h="911860">
                  <a:moveTo>
                    <a:pt x="55879" y="720089"/>
                  </a:moveTo>
                  <a:lnTo>
                    <a:pt x="0" y="720089"/>
                  </a:lnTo>
                  <a:lnTo>
                    <a:pt x="0" y="725169"/>
                  </a:lnTo>
                  <a:lnTo>
                    <a:pt x="55879" y="725169"/>
                  </a:lnTo>
                  <a:lnTo>
                    <a:pt x="55879" y="720089"/>
                  </a:lnTo>
                  <a:close/>
                </a:path>
                <a:path w="55879" h="911860">
                  <a:moveTo>
                    <a:pt x="55879" y="713739"/>
                  </a:moveTo>
                  <a:lnTo>
                    <a:pt x="0" y="713739"/>
                  </a:lnTo>
                  <a:lnTo>
                    <a:pt x="0" y="718819"/>
                  </a:lnTo>
                  <a:lnTo>
                    <a:pt x="55879" y="718819"/>
                  </a:lnTo>
                  <a:lnTo>
                    <a:pt x="55879" y="713739"/>
                  </a:lnTo>
                  <a:close/>
                </a:path>
                <a:path w="55879" h="911860">
                  <a:moveTo>
                    <a:pt x="55879" y="707389"/>
                  </a:moveTo>
                  <a:lnTo>
                    <a:pt x="0" y="707389"/>
                  </a:lnTo>
                  <a:lnTo>
                    <a:pt x="0" y="712469"/>
                  </a:lnTo>
                  <a:lnTo>
                    <a:pt x="55879" y="712469"/>
                  </a:lnTo>
                  <a:lnTo>
                    <a:pt x="55879" y="707389"/>
                  </a:lnTo>
                  <a:close/>
                </a:path>
                <a:path w="55879" h="911860">
                  <a:moveTo>
                    <a:pt x="55879" y="701039"/>
                  </a:moveTo>
                  <a:lnTo>
                    <a:pt x="0" y="701039"/>
                  </a:lnTo>
                  <a:lnTo>
                    <a:pt x="0" y="706119"/>
                  </a:lnTo>
                  <a:lnTo>
                    <a:pt x="55879" y="706119"/>
                  </a:lnTo>
                  <a:lnTo>
                    <a:pt x="55879" y="701039"/>
                  </a:lnTo>
                  <a:close/>
                </a:path>
                <a:path w="55879" h="911860">
                  <a:moveTo>
                    <a:pt x="55879" y="694689"/>
                  </a:moveTo>
                  <a:lnTo>
                    <a:pt x="0" y="694689"/>
                  </a:lnTo>
                  <a:lnTo>
                    <a:pt x="0" y="699769"/>
                  </a:lnTo>
                  <a:lnTo>
                    <a:pt x="55879" y="699769"/>
                  </a:lnTo>
                  <a:lnTo>
                    <a:pt x="55879" y="694689"/>
                  </a:lnTo>
                  <a:close/>
                </a:path>
                <a:path w="55879" h="911860">
                  <a:moveTo>
                    <a:pt x="55879" y="688339"/>
                  </a:moveTo>
                  <a:lnTo>
                    <a:pt x="0" y="688339"/>
                  </a:lnTo>
                  <a:lnTo>
                    <a:pt x="0" y="693419"/>
                  </a:lnTo>
                  <a:lnTo>
                    <a:pt x="55879" y="693419"/>
                  </a:lnTo>
                  <a:lnTo>
                    <a:pt x="55879" y="688339"/>
                  </a:lnTo>
                  <a:close/>
                </a:path>
                <a:path w="55879" h="911860">
                  <a:moveTo>
                    <a:pt x="55879" y="681989"/>
                  </a:moveTo>
                  <a:lnTo>
                    <a:pt x="0" y="681989"/>
                  </a:lnTo>
                  <a:lnTo>
                    <a:pt x="0" y="687069"/>
                  </a:lnTo>
                  <a:lnTo>
                    <a:pt x="55879" y="687069"/>
                  </a:lnTo>
                  <a:lnTo>
                    <a:pt x="55879" y="681989"/>
                  </a:lnTo>
                  <a:close/>
                </a:path>
                <a:path w="55879" h="911860">
                  <a:moveTo>
                    <a:pt x="55879" y="675639"/>
                  </a:moveTo>
                  <a:lnTo>
                    <a:pt x="0" y="675639"/>
                  </a:lnTo>
                  <a:lnTo>
                    <a:pt x="0" y="680719"/>
                  </a:lnTo>
                  <a:lnTo>
                    <a:pt x="55879" y="680719"/>
                  </a:lnTo>
                  <a:lnTo>
                    <a:pt x="55879" y="675639"/>
                  </a:lnTo>
                  <a:close/>
                </a:path>
                <a:path w="55879" h="911860">
                  <a:moveTo>
                    <a:pt x="55879" y="669289"/>
                  </a:moveTo>
                  <a:lnTo>
                    <a:pt x="0" y="669289"/>
                  </a:lnTo>
                  <a:lnTo>
                    <a:pt x="0" y="674369"/>
                  </a:lnTo>
                  <a:lnTo>
                    <a:pt x="55879" y="674369"/>
                  </a:lnTo>
                  <a:lnTo>
                    <a:pt x="55879" y="669289"/>
                  </a:lnTo>
                  <a:close/>
                </a:path>
                <a:path w="55879" h="911860">
                  <a:moveTo>
                    <a:pt x="55879" y="662939"/>
                  </a:moveTo>
                  <a:lnTo>
                    <a:pt x="0" y="662939"/>
                  </a:lnTo>
                  <a:lnTo>
                    <a:pt x="0" y="668019"/>
                  </a:lnTo>
                  <a:lnTo>
                    <a:pt x="55879" y="668019"/>
                  </a:lnTo>
                  <a:lnTo>
                    <a:pt x="55879" y="662939"/>
                  </a:lnTo>
                  <a:close/>
                </a:path>
                <a:path w="55879" h="911860">
                  <a:moveTo>
                    <a:pt x="55879" y="656589"/>
                  </a:moveTo>
                  <a:lnTo>
                    <a:pt x="0" y="656589"/>
                  </a:lnTo>
                  <a:lnTo>
                    <a:pt x="0" y="661669"/>
                  </a:lnTo>
                  <a:lnTo>
                    <a:pt x="55879" y="661669"/>
                  </a:lnTo>
                  <a:lnTo>
                    <a:pt x="55879" y="656589"/>
                  </a:lnTo>
                  <a:close/>
                </a:path>
                <a:path w="55879" h="911860">
                  <a:moveTo>
                    <a:pt x="55879" y="650239"/>
                  </a:moveTo>
                  <a:lnTo>
                    <a:pt x="0" y="650239"/>
                  </a:lnTo>
                  <a:lnTo>
                    <a:pt x="0" y="655319"/>
                  </a:lnTo>
                  <a:lnTo>
                    <a:pt x="55879" y="655319"/>
                  </a:lnTo>
                  <a:lnTo>
                    <a:pt x="55879" y="650239"/>
                  </a:lnTo>
                  <a:close/>
                </a:path>
                <a:path w="55879" h="911860">
                  <a:moveTo>
                    <a:pt x="55879" y="643889"/>
                  </a:moveTo>
                  <a:lnTo>
                    <a:pt x="0" y="643889"/>
                  </a:lnTo>
                  <a:lnTo>
                    <a:pt x="0" y="648969"/>
                  </a:lnTo>
                  <a:lnTo>
                    <a:pt x="55879" y="648969"/>
                  </a:lnTo>
                  <a:lnTo>
                    <a:pt x="55879" y="643889"/>
                  </a:lnTo>
                  <a:close/>
                </a:path>
                <a:path w="55879" h="911860">
                  <a:moveTo>
                    <a:pt x="55879" y="637539"/>
                  </a:moveTo>
                  <a:lnTo>
                    <a:pt x="0" y="637539"/>
                  </a:lnTo>
                  <a:lnTo>
                    <a:pt x="0" y="642619"/>
                  </a:lnTo>
                  <a:lnTo>
                    <a:pt x="55879" y="642619"/>
                  </a:lnTo>
                  <a:lnTo>
                    <a:pt x="55879" y="637539"/>
                  </a:lnTo>
                  <a:close/>
                </a:path>
                <a:path w="55879" h="911860">
                  <a:moveTo>
                    <a:pt x="55879" y="631189"/>
                  </a:moveTo>
                  <a:lnTo>
                    <a:pt x="0" y="631189"/>
                  </a:lnTo>
                  <a:lnTo>
                    <a:pt x="0" y="636269"/>
                  </a:lnTo>
                  <a:lnTo>
                    <a:pt x="55879" y="636269"/>
                  </a:lnTo>
                  <a:lnTo>
                    <a:pt x="55879" y="631189"/>
                  </a:lnTo>
                  <a:close/>
                </a:path>
                <a:path w="55879" h="911860">
                  <a:moveTo>
                    <a:pt x="55879" y="624839"/>
                  </a:moveTo>
                  <a:lnTo>
                    <a:pt x="0" y="624839"/>
                  </a:lnTo>
                  <a:lnTo>
                    <a:pt x="0" y="629919"/>
                  </a:lnTo>
                  <a:lnTo>
                    <a:pt x="55879" y="629919"/>
                  </a:lnTo>
                  <a:lnTo>
                    <a:pt x="55879" y="624839"/>
                  </a:lnTo>
                  <a:close/>
                </a:path>
                <a:path w="55879" h="911860">
                  <a:moveTo>
                    <a:pt x="55879" y="618489"/>
                  </a:moveTo>
                  <a:lnTo>
                    <a:pt x="0" y="618489"/>
                  </a:lnTo>
                  <a:lnTo>
                    <a:pt x="0" y="623569"/>
                  </a:lnTo>
                  <a:lnTo>
                    <a:pt x="55879" y="623569"/>
                  </a:lnTo>
                  <a:lnTo>
                    <a:pt x="55879" y="618489"/>
                  </a:lnTo>
                  <a:close/>
                </a:path>
                <a:path w="55879" h="911860">
                  <a:moveTo>
                    <a:pt x="55879" y="612139"/>
                  </a:moveTo>
                  <a:lnTo>
                    <a:pt x="0" y="612139"/>
                  </a:lnTo>
                  <a:lnTo>
                    <a:pt x="0" y="617219"/>
                  </a:lnTo>
                  <a:lnTo>
                    <a:pt x="55879" y="617219"/>
                  </a:lnTo>
                  <a:lnTo>
                    <a:pt x="55879" y="612139"/>
                  </a:lnTo>
                  <a:close/>
                </a:path>
                <a:path w="55879" h="911860">
                  <a:moveTo>
                    <a:pt x="55879" y="605789"/>
                  </a:moveTo>
                  <a:lnTo>
                    <a:pt x="0" y="605789"/>
                  </a:lnTo>
                  <a:lnTo>
                    <a:pt x="0" y="610869"/>
                  </a:lnTo>
                  <a:lnTo>
                    <a:pt x="55879" y="610869"/>
                  </a:lnTo>
                  <a:lnTo>
                    <a:pt x="55879" y="605789"/>
                  </a:lnTo>
                  <a:close/>
                </a:path>
                <a:path w="55879" h="911860">
                  <a:moveTo>
                    <a:pt x="55879" y="599439"/>
                  </a:moveTo>
                  <a:lnTo>
                    <a:pt x="0" y="599439"/>
                  </a:lnTo>
                  <a:lnTo>
                    <a:pt x="0" y="604519"/>
                  </a:lnTo>
                  <a:lnTo>
                    <a:pt x="55879" y="604519"/>
                  </a:lnTo>
                  <a:lnTo>
                    <a:pt x="55879" y="599439"/>
                  </a:lnTo>
                  <a:close/>
                </a:path>
                <a:path w="55879" h="911860">
                  <a:moveTo>
                    <a:pt x="55879" y="593089"/>
                  </a:moveTo>
                  <a:lnTo>
                    <a:pt x="0" y="593089"/>
                  </a:lnTo>
                  <a:lnTo>
                    <a:pt x="0" y="598169"/>
                  </a:lnTo>
                  <a:lnTo>
                    <a:pt x="55879" y="598169"/>
                  </a:lnTo>
                  <a:lnTo>
                    <a:pt x="55879" y="593089"/>
                  </a:lnTo>
                  <a:close/>
                </a:path>
                <a:path w="55879" h="911860">
                  <a:moveTo>
                    <a:pt x="55879" y="586739"/>
                  </a:moveTo>
                  <a:lnTo>
                    <a:pt x="0" y="586739"/>
                  </a:lnTo>
                  <a:lnTo>
                    <a:pt x="0" y="591819"/>
                  </a:lnTo>
                  <a:lnTo>
                    <a:pt x="55879" y="591819"/>
                  </a:lnTo>
                  <a:lnTo>
                    <a:pt x="55879" y="586739"/>
                  </a:lnTo>
                  <a:close/>
                </a:path>
                <a:path w="55879" h="911860">
                  <a:moveTo>
                    <a:pt x="55879" y="580389"/>
                  </a:moveTo>
                  <a:lnTo>
                    <a:pt x="0" y="580389"/>
                  </a:lnTo>
                  <a:lnTo>
                    <a:pt x="0" y="585469"/>
                  </a:lnTo>
                  <a:lnTo>
                    <a:pt x="55879" y="585469"/>
                  </a:lnTo>
                  <a:lnTo>
                    <a:pt x="55879" y="580389"/>
                  </a:lnTo>
                  <a:close/>
                </a:path>
                <a:path w="55879" h="911860">
                  <a:moveTo>
                    <a:pt x="55879" y="574039"/>
                  </a:moveTo>
                  <a:lnTo>
                    <a:pt x="0" y="574039"/>
                  </a:lnTo>
                  <a:lnTo>
                    <a:pt x="0" y="579119"/>
                  </a:lnTo>
                  <a:lnTo>
                    <a:pt x="55879" y="579119"/>
                  </a:lnTo>
                  <a:lnTo>
                    <a:pt x="55879" y="574039"/>
                  </a:lnTo>
                  <a:close/>
                </a:path>
                <a:path w="55879" h="911860">
                  <a:moveTo>
                    <a:pt x="55879" y="567689"/>
                  </a:moveTo>
                  <a:lnTo>
                    <a:pt x="0" y="567689"/>
                  </a:lnTo>
                  <a:lnTo>
                    <a:pt x="0" y="572769"/>
                  </a:lnTo>
                  <a:lnTo>
                    <a:pt x="55879" y="572769"/>
                  </a:lnTo>
                  <a:lnTo>
                    <a:pt x="55879" y="567689"/>
                  </a:lnTo>
                  <a:close/>
                </a:path>
                <a:path w="55879" h="911860">
                  <a:moveTo>
                    <a:pt x="55879" y="561339"/>
                  </a:moveTo>
                  <a:lnTo>
                    <a:pt x="0" y="561339"/>
                  </a:lnTo>
                  <a:lnTo>
                    <a:pt x="0" y="566419"/>
                  </a:lnTo>
                  <a:lnTo>
                    <a:pt x="55879" y="566419"/>
                  </a:lnTo>
                  <a:lnTo>
                    <a:pt x="55879" y="561339"/>
                  </a:lnTo>
                  <a:close/>
                </a:path>
                <a:path w="55879" h="911860">
                  <a:moveTo>
                    <a:pt x="55879" y="554989"/>
                  </a:moveTo>
                  <a:lnTo>
                    <a:pt x="0" y="554989"/>
                  </a:lnTo>
                  <a:lnTo>
                    <a:pt x="0" y="560069"/>
                  </a:lnTo>
                  <a:lnTo>
                    <a:pt x="55879" y="560069"/>
                  </a:lnTo>
                  <a:lnTo>
                    <a:pt x="55879" y="554989"/>
                  </a:lnTo>
                  <a:close/>
                </a:path>
                <a:path w="55879" h="911860">
                  <a:moveTo>
                    <a:pt x="55879" y="548639"/>
                  </a:moveTo>
                  <a:lnTo>
                    <a:pt x="0" y="548639"/>
                  </a:lnTo>
                  <a:lnTo>
                    <a:pt x="0" y="553719"/>
                  </a:lnTo>
                  <a:lnTo>
                    <a:pt x="55879" y="553719"/>
                  </a:lnTo>
                  <a:lnTo>
                    <a:pt x="55879" y="548639"/>
                  </a:lnTo>
                  <a:close/>
                </a:path>
                <a:path w="55879" h="911860">
                  <a:moveTo>
                    <a:pt x="55879" y="542289"/>
                  </a:moveTo>
                  <a:lnTo>
                    <a:pt x="0" y="542289"/>
                  </a:lnTo>
                  <a:lnTo>
                    <a:pt x="0" y="547369"/>
                  </a:lnTo>
                  <a:lnTo>
                    <a:pt x="55879" y="547369"/>
                  </a:lnTo>
                  <a:lnTo>
                    <a:pt x="55879" y="542289"/>
                  </a:lnTo>
                  <a:close/>
                </a:path>
                <a:path w="55879" h="911860">
                  <a:moveTo>
                    <a:pt x="55879" y="535939"/>
                  </a:moveTo>
                  <a:lnTo>
                    <a:pt x="0" y="535939"/>
                  </a:lnTo>
                  <a:lnTo>
                    <a:pt x="0" y="541019"/>
                  </a:lnTo>
                  <a:lnTo>
                    <a:pt x="55879" y="541019"/>
                  </a:lnTo>
                  <a:lnTo>
                    <a:pt x="55879" y="535939"/>
                  </a:lnTo>
                  <a:close/>
                </a:path>
                <a:path w="55879" h="911860">
                  <a:moveTo>
                    <a:pt x="55879" y="529589"/>
                  </a:moveTo>
                  <a:lnTo>
                    <a:pt x="0" y="529589"/>
                  </a:lnTo>
                  <a:lnTo>
                    <a:pt x="0" y="534669"/>
                  </a:lnTo>
                  <a:lnTo>
                    <a:pt x="55879" y="534669"/>
                  </a:lnTo>
                  <a:lnTo>
                    <a:pt x="55879" y="529589"/>
                  </a:lnTo>
                  <a:close/>
                </a:path>
                <a:path w="55879" h="911860">
                  <a:moveTo>
                    <a:pt x="55879" y="523239"/>
                  </a:moveTo>
                  <a:lnTo>
                    <a:pt x="0" y="523239"/>
                  </a:lnTo>
                  <a:lnTo>
                    <a:pt x="0" y="528319"/>
                  </a:lnTo>
                  <a:lnTo>
                    <a:pt x="55879" y="528319"/>
                  </a:lnTo>
                  <a:lnTo>
                    <a:pt x="55879" y="523239"/>
                  </a:lnTo>
                  <a:close/>
                </a:path>
                <a:path w="55879" h="911860">
                  <a:moveTo>
                    <a:pt x="55879" y="516889"/>
                  </a:moveTo>
                  <a:lnTo>
                    <a:pt x="0" y="516889"/>
                  </a:lnTo>
                  <a:lnTo>
                    <a:pt x="0" y="521969"/>
                  </a:lnTo>
                  <a:lnTo>
                    <a:pt x="55879" y="521969"/>
                  </a:lnTo>
                  <a:lnTo>
                    <a:pt x="55879" y="516889"/>
                  </a:lnTo>
                  <a:close/>
                </a:path>
                <a:path w="55879" h="911860">
                  <a:moveTo>
                    <a:pt x="55879" y="510539"/>
                  </a:moveTo>
                  <a:lnTo>
                    <a:pt x="0" y="510539"/>
                  </a:lnTo>
                  <a:lnTo>
                    <a:pt x="0" y="515619"/>
                  </a:lnTo>
                  <a:lnTo>
                    <a:pt x="55879" y="515619"/>
                  </a:lnTo>
                  <a:lnTo>
                    <a:pt x="55879" y="510539"/>
                  </a:lnTo>
                  <a:close/>
                </a:path>
                <a:path w="55879" h="911860">
                  <a:moveTo>
                    <a:pt x="55879" y="504189"/>
                  </a:moveTo>
                  <a:lnTo>
                    <a:pt x="0" y="504189"/>
                  </a:lnTo>
                  <a:lnTo>
                    <a:pt x="0" y="509269"/>
                  </a:lnTo>
                  <a:lnTo>
                    <a:pt x="55879" y="509269"/>
                  </a:lnTo>
                  <a:lnTo>
                    <a:pt x="55879" y="504189"/>
                  </a:lnTo>
                  <a:close/>
                </a:path>
                <a:path w="55879" h="911860">
                  <a:moveTo>
                    <a:pt x="55879" y="499109"/>
                  </a:moveTo>
                  <a:lnTo>
                    <a:pt x="0" y="499109"/>
                  </a:lnTo>
                  <a:lnTo>
                    <a:pt x="0" y="502919"/>
                  </a:lnTo>
                  <a:lnTo>
                    <a:pt x="55879" y="502919"/>
                  </a:lnTo>
                  <a:lnTo>
                    <a:pt x="55879" y="499109"/>
                  </a:lnTo>
                  <a:close/>
                </a:path>
              </a:pathLst>
            </a:custGeom>
            <a:solidFill>
              <a:srgbClr val="2E8C2E"/>
            </a:solidFill>
          </p:spPr>
          <p:txBody>
            <a:bodyPr wrap="square" lIns="0" tIns="0" rIns="0" bIns="0" rtlCol="0"/>
            <a:lstStyle/>
            <a:p>
              <a:endParaRPr/>
            </a:p>
          </p:txBody>
        </p:sp>
        <p:sp>
          <p:nvSpPr>
            <p:cNvPr id="971" name="object 971"/>
            <p:cNvSpPr/>
            <p:nvPr/>
          </p:nvSpPr>
          <p:spPr>
            <a:xfrm>
              <a:off x="5066664" y="5546089"/>
              <a:ext cx="0" cy="909319"/>
            </a:xfrm>
            <a:custGeom>
              <a:avLst/>
              <a:gdLst/>
              <a:ahLst/>
              <a:cxnLst/>
              <a:rect l="l" t="t" r="r" b="b"/>
              <a:pathLst>
                <a:path h="909320">
                  <a:moveTo>
                    <a:pt x="0" y="0"/>
                  </a:moveTo>
                  <a:lnTo>
                    <a:pt x="0" y="909320"/>
                  </a:lnTo>
                </a:path>
              </a:pathLst>
            </a:custGeom>
            <a:ln w="54610">
              <a:solidFill>
                <a:srgbClr val="2E8D2E"/>
              </a:solidFill>
            </a:ln>
          </p:spPr>
          <p:txBody>
            <a:bodyPr wrap="square" lIns="0" tIns="0" rIns="0" bIns="0" rtlCol="0"/>
            <a:lstStyle/>
            <a:p>
              <a:endParaRPr/>
            </a:p>
          </p:txBody>
        </p:sp>
        <p:sp>
          <p:nvSpPr>
            <p:cNvPr id="972" name="object 972"/>
            <p:cNvSpPr/>
            <p:nvPr/>
          </p:nvSpPr>
          <p:spPr>
            <a:xfrm>
              <a:off x="4984750" y="5547359"/>
              <a:ext cx="54610" cy="908050"/>
            </a:xfrm>
            <a:custGeom>
              <a:avLst/>
              <a:gdLst/>
              <a:ahLst/>
              <a:cxnLst/>
              <a:rect l="l" t="t" r="r" b="b"/>
              <a:pathLst>
                <a:path w="54610" h="908050">
                  <a:moveTo>
                    <a:pt x="54610" y="0"/>
                  </a:moveTo>
                  <a:lnTo>
                    <a:pt x="43179" y="0"/>
                  </a:lnTo>
                  <a:lnTo>
                    <a:pt x="43179" y="1269"/>
                  </a:lnTo>
                  <a:lnTo>
                    <a:pt x="0" y="1269"/>
                  </a:lnTo>
                  <a:lnTo>
                    <a:pt x="0" y="10159"/>
                  </a:lnTo>
                  <a:lnTo>
                    <a:pt x="54610" y="10159"/>
                  </a:lnTo>
                  <a:lnTo>
                    <a:pt x="54610" y="0"/>
                  </a:lnTo>
                  <a:close/>
                </a:path>
                <a:path w="54610" h="908050">
                  <a:moveTo>
                    <a:pt x="54610" y="10160"/>
                  </a:moveTo>
                  <a:lnTo>
                    <a:pt x="0" y="10160"/>
                  </a:lnTo>
                  <a:lnTo>
                    <a:pt x="0" y="12699"/>
                  </a:lnTo>
                  <a:lnTo>
                    <a:pt x="54610" y="12699"/>
                  </a:lnTo>
                  <a:lnTo>
                    <a:pt x="54610" y="10160"/>
                  </a:lnTo>
                  <a:close/>
                </a:path>
                <a:path w="54610" h="908050">
                  <a:moveTo>
                    <a:pt x="54610" y="12700"/>
                  </a:moveTo>
                  <a:lnTo>
                    <a:pt x="0" y="12700"/>
                  </a:lnTo>
                  <a:lnTo>
                    <a:pt x="0" y="16509"/>
                  </a:lnTo>
                  <a:lnTo>
                    <a:pt x="54610" y="16509"/>
                  </a:lnTo>
                  <a:lnTo>
                    <a:pt x="54610" y="12700"/>
                  </a:lnTo>
                  <a:close/>
                </a:path>
                <a:path w="54610" h="908050">
                  <a:moveTo>
                    <a:pt x="54610" y="16509"/>
                  </a:moveTo>
                  <a:lnTo>
                    <a:pt x="0" y="16509"/>
                  </a:lnTo>
                  <a:lnTo>
                    <a:pt x="0" y="22859"/>
                  </a:lnTo>
                  <a:lnTo>
                    <a:pt x="54610" y="22859"/>
                  </a:lnTo>
                  <a:lnTo>
                    <a:pt x="54610" y="16509"/>
                  </a:lnTo>
                  <a:close/>
                </a:path>
                <a:path w="54610" h="908050">
                  <a:moveTo>
                    <a:pt x="54610" y="22859"/>
                  </a:moveTo>
                  <a:lnTo>
                    <a:pt x="0" y="22859"/>
                  </a:lnTo>
                  <a:lnTo>
                    <a:pt x="0" y="25399"/>
                  </a:lnTo>
                  <a:lnTo>
                    <a:pt x="54610" y="25399"/>
                  </a:lnTo>
                  <a:lnTo>
                    <a:pt x="54610" y="22859"/>
                  </a:lnTo>
                  <a:close/>
                </a:path>
                <a:path w="54610" h="908050">
                  <a:moveTo>
                    <a:pt x="54610" y="25400"/>
                  </a:moveTo>
                  <a:lnTo>
                    <a:pt x="0" y="25400"/>
                  </a:lnTo>
                  <a:lnTo>
                    <a:pt x="0" y="41909"/>
                  </a:lnTo>
                  <a:lnTo>
                    <a:pt x="54610" y="41909"/>
                  </a:lnTo>
                  <a:lnTo>
                    <a:pt x="54610" y="25400"/>
                  </a:lnTo>
                  <a:close/>
                </a:path>
                <a:path w="54610" h="908050">
                  <a:moveTo>
                    <a:pt x="54610" y="41909"/>
                  </a:moveTo>
                  <a:lnTo>
                    <a:pt x="0" y="41909"/>
                  </a:lnTo>
                  <a:lnTo>
                    <a:pt x="0" y="44449"/>
                  </a:lnTo>
                  <a:lnTo>
                    <a:pt x="54610" y="44449"/>
                  </a:lnTo>
                  <a:lnTo>
                    <a:pt x="54610" y="41909"/>
                  </a:lnTo>
                  <a:close/>
                </a:path>
                <a:path w="54610" h="908050">
                  <a:moveTo>
                    <a:pt x="54610" y="44450"/>
                  </a:moveTo>
                  <a:lnTo>
                    <a:pt x="0" y="44450"/>
                  </a:lnTo>
                  <a:lnTo>
                    <a:pt x="0" y="48259"/>
                  </a:lnTo>
                  <a:lnTo>
                    <a:pt x="54610" y="48259"/>
                  </a:lnTo>
                  <a:lnTo>
                    <a:pt x="54610" y="44450"/>
                  </a:lnTo>
                  <a:close/>
                </a:path>
                <a:path w="54610" h="908050">
                  <a:moveTo>
                    <a:pt x="54610" y="48259"/>
                  </a:moveTo>
                  <a:lnTo>
                    <a:pt x="0" y="48259"/>
                  </a:lnTo>
                  <a:lnTo>
                    <a:pt x="0" y="50799"/>
                  </a:lnTo>
                  <a:lnTo>
                    <a:pt x="54610" y="50799"/>
                  </a:lnTo>
                  <a:lnTo>
                    <a:pt x="54610" y="48259"/>
                  </a:lnTo>
                  <a:close/>
                </a:path>
                <a:path w="54610" h="908050">
                  <a:moveTo>
                    <a:pt x="54610" y="50800"/>
                  </a:moveTo>
                  <a:lnTo>
                    <a:pt x="0" y="50800"/>
                  </a:lnTo>
                  <a:lnTo>
                    <a:pt x="0" y="54609"/>
                  </a:lnTo>
                  <a:lnTo>
                    <a:pt x="54610" y="54609"/>
                  </a:lnTo>
                  <a:lnTo>
                    <a:pt x="54610" y="50800"/>
                  </a:lnTo>
                  <a:close/>
                </a:path>
                <a:path w="54610" h="908050">
                  <a:moveTo>
                    <a:pt x="54610" y="54609"/>
                  </a:moveTo>
                  <a:lnTo>
                    <a:pt x="0" y="54609"/>
                  </a:lnTo>
                  <a:lnTo>
                    <a:pt x="0" y="60959"/>
                  </a:lnTo>
                  <a:lnTo>
                    <a:pt x="54610" y="60959"/>
                  </a:lnTo>
                  <a:lnTo>
                    <a:pt x="54610" y="54609"/>
                  </a:lnTo>
                  <a:close/>
                </a:path>
                <a:path w="54610" h="908050">
                  <a:moveTo>
                    <a:pt x="54610" y="60959"/>
                  </a:moveTo>
                  <a:lnTo>
                    <a:pt x="0" y="60959"/>
                  </a:lnTo>
                  <a:lnTo>
                    <a:pt x="0" y="67309"/>
                  </a:lnTo>
                  <a:lnTo>
                    <a:pt x="54610" y="67309"/>
                  </a:lnTo>
                  <a:lnTo>
                    <a:pt x="54610" y="60959"/>
                  </a:lnTo>
                  <a:close/>
                </a:path>
                <a:path w="54610" h="908050">
                  <a:moveTo>
                    <a:pt x="54610" y="67309"/>
                  </a:moveTo>
                  <a:lnTo>
                    <a:pt x="0" y="67309"/>
                  </a:lnTo>
                  <a:lnTo>
                    <a:pt x="0" y="69849"/>
                  </a:lnTo>
                  <a:lnTo>
                    <a:pt x="54610" y="69849"/>
                  </a:lnTo>
                  <a:lnTo>
                    <a:pt x="54610" y="67309"/>
                  </a:lnTo>
                  <a:close/>
                </a:path>
                <a:path w="54610" h="908050">
                  <a:moveTo>
                    <a:pt x="54610" y="69850"/>
                  </a:moveTo>
                  <a:lnTo>
                    <a:pt x="0" y="69850"/>
                  </a:lnTo>
                  <a:lnTo>
                    <a:pt x="0" y="73659"/>
                  </a:lnTo>
                  <a:lnTo>
                    <a:pt x="54610" y="73659"/>
                  </a:lnTo>
                  <a:lnTo>
                    <a:pt x="54610" y="69850"/>
                  </a:lnTo>
                  <a:close/>
                </a:path>
                <a:path w="54610" h="908050">
                  <a:moveTo>
                    <a:pt x="54610" y="73659"/>
                  </a:moveTo>
                  <a:lnTo>
                    <a:pt x="0" y="73659"/>
                  </a:lnTo>
                  <a:lnTo>
                    <a:pt x="0" y="80009"/>
                  </a:lnTo>
                  <a:lnTo>
                    <a:pt x="54610" y="80009"/>
                  </a:lnTo>
                  <a:lnTo>
                    <a:pt x="54610" y="73659"/>
                  </a:lnTo>
                  <a:close/>
                </a:path>
                <a:path w="54610" h="908050">
                  <a:moveTo>
                    <a:pt x="54610" y="80009"/>
                  </a:moveTo>
                  <a:lnTo>
                    <a:pt x="0" y="80009"/>
                  </a:lnTo>
                  <a:lnTo>
                    <a:pt x="0" y="86359"/>
                  </a:lnTo>
                  <a:lnTo>
                    <a:pt x="54610" y="86359"/>
                  </a:lnTo>
                  <a:lnTo>
                    <a:pt x="54610" y="80009"/>
                  </a:lnTo>
                  <a:close/>
                </a:path>
                <a:path w="54610" h="908050">
                  <a:moveTo>
                    <a:pt x="54610" y="86359"/>
                  </a:moveTo>
                  <a:lnTo>
                    <a:pt x="0" y="86359"/>
                  </a:lnTo>
                  <a:lnTo>
                    <a:pt x="0" y="88899"/>
                  </a:lnTo>
                  <a:lnTo>
                    <a:pt x="54610" y="88899"/>
                  </a:lnTo>
                  <a:lnTo>
                    <a:pt x="54610" y="86359"/>
                  </a:lnTo>
                  <a:close/>
                </a:path>
                <a:path w="54610" h="908050">
                  <a:moveTo>
                    <a:pt x="54610" y="88900"/>
                  </a:moveTo>
                  <a:lnTo>
                    <a:pt x="0" y="88900"/>
                  </a:lnTo>
                  <a:lnTo>
                    <a:pt x="0" y="95249"/>
                  </a:lnTo>
                  <a:lnTo>
                    <a:pt x="54610" y="95249"/>
                  </a:lnTo>
                  <a:lnTo>
                    <a:pt x="54610" y="88900"/>
                  </a:lnTo>
                  <a:close/>
                </a:path>
                <a:path w="54610" h="908050">
                  <a:moveTo>
                    <a:pt x="54610" y="95250"/>
                  </a:moveTo>
                  <a:lnTo>
                    <a:pt x="0" y="95250"/>
                  </a:lnTo>
                  <a:lnTo>
                    <a:pt x="0" y="105409"/>
                  </a:lnTo>
                  <a:lnTo>
                    <a:pt x="54610" y="105409"/>
                  </a:lnTo>
                  <a:lnTo>
                    <a:pt x="54610" y="95250"/>
                  </a:lnTo>
                  <a:close/>
                </a:path>
                <a:path w="54610" h="908050">
                  <a:moveTo>
                    <a:pt x="54610" y="105410"/>
                  </a:moveTo>
                  <a:lnTo>
                    <a:pt x="0" y="105410"/>
                  </a:lnTo>
                  <a:lnTo>
                    <a:pt x="0" y="107949"/>
                  </a:lnTo>
                  <a:lnTo>
                    <a:pt x="54610" y="107949"/>
                  </a:lnTo>
                  <a:lnTo>
                    <a:pt x="54610" y="105410"/>
                  </a:lnTo>
                  <a:close/>
                </a:path>
                <a:path w="54610" h="908050">
                  <a:moveTo>
                    <a:pt x="54610" y="107950"/>
                  </a:moveTo>
                  <a:lnTo>
                    <a:pt x="0" y="107950"/>
                  </a:lnTo>
                  <a:lnTo>
                    <a:pt x="0" y="111759"/>
                  </a:lnTo>
                  <a:lnTo>
                    <a:pt x="54610" y="111759"/>
                  </a:lnTo>
                  <a:lnTo>
                    <a:pt x="54610" y="107950"/>
                  </a:lnTo>
                  <a:close/>
                </a:path>
                <a:path w="54610" h="908050">
                  <a:moveTo>
                    <a:pt x="54610" y="111759"/>
                  </a:moveTo>
                  <a:lnTo>
                    <a:pt x="0" y="111759"/>
                  </a:lnTo>
                  <a:lnTo>
                    <a:pt x="0" y="120649"/>
                  </a:lnTo>
                  <a:lnTo>
                    <a:pt x="54610" y="120649"/>
                  </a:lnTo>
                  <a:lnTo>
                    <a:pt x="54610" y="111759"/>
                  </a:lnTo>
                  <a:close/>
                </a:path>
                <a:path w="54610" h="908050">
                  <a:moveTo>
                    <a:pt x="54610" y="120650"/>
                  </a:moveTo>
                  <a:lnTo>
                    <a:pt x="0" y="120650"/>
                  </a:lnTo>
                  <a:lnTo>
                    <a:pt x="0" y="124459"/>
                  </a:lnTo>
                  <a:lnTo>
                    <a:pt x="54610" y="124459"/>
                  </a:lnTo>
                  <a:lnTo>
                    <a:pt x="54610" y="120650"/>
                  </a:lnTo>
                  <a:close/>
                </a:path>
                <a:path w="54610" h="908050">
                  <a:moveTo>
                    <a:pt x="54610" y="124459"/>
                  </a:moveTo>
                  <a:lnTo>
                    <a:pt x="0" y="124459"/>
                  </a:lnTo>
                  <a:lnTo>
                    <a:pt x="0" y="126999"/>
                  </a:lnTo>
                  <a:lnTo>
                    <a:pt x="54610" y="126999"/>
                  </a:lnTo>
                  <a:lnTo>
                    <a:pt x="54610" y="124459"/>
                  </a:lnTo>
                  <a:close/>
                </a:path>
                <a:path w="54610" h="908050">
                  <a:moveTo>
                    <a:pt x="54610" y="127000"/>
                  </a:moveTo>
                  <a:lnTo>
                    <a:pt x="0" y="127000"/>
                  </a:lnTo>
                  <a:lnTo>
                    <a:pt x="0" y="137159"/>
                  </a:lnTo>
                  <a:lnTo>
                    <a:pt x="54610" y="137159"/>
                  </a:lnTo>
                  <a:lnTo>
                    <a:pt x="54610" y="127000"/>
                  </a:lnTo>
                  <a:close/>
                </a:path>
                <a:path w="54610" h="908050">
                  <a:moveTo>
                    <a:pt x="54610" y="137159"/>
                  </a:moveTo>
                  <a:lnTo>
                    <a:pt x="0" y="137159"/>
                  </a:lnTo>
                  <a:lnTo>
                    <a:pt x="0" y="139699"/>
                  </a:lnTo>
                  <a:lnTo>
                    <a:pt x="54610" y="139699"/>
                  </a:lnTo>
                  <a:lnTo>
                    <a:pt x="54610" y="137159"/>
                  </a:lnTo>
                  <a:close/>
                </a:path>
                <a:path w="54610" h="908050">
                  <a:moveTo>
                    <a:pt x="54610" y="139700"/>
                  </a:moveTo>
                  <a:lnTo>
                    <a:pt x="0" y="139700"/>
                  </a:lnTo>
                  <a:lnTo>
                    <a:pt x="0" y="143509"/>
                  </a:lnTo>
                  <a:lnTo>
                    <a:pt x="54610" y="143509"/>
                  </a:lnTo>
                  <a:lnTo>
                    <a:pt x="54610" y="139700"/>
                  </a:lnTo>
                  <a:close/>
                </a:path>
                <a:path w="54610" h="908050">
                  <a:moveTo>
                    <a:pt x="54610" y="143510"/>
                  </a:moveTo>
                  <a:lnTo>
                    <a:pt x="0" y="143510"/>
                  </a:lnTo>
                  <a:lnTo>
                    <a:pt x="0" y="146049"/>
                  </a:lnTo>
                  <a:lnTo>
                    <a:pt x="54610" y="146049"/>
                  </a:lnTo>
                  <a:lnTo>
                    <a:pt x="54610" y="143510"/>
                  </a:lnTo>
                  <a:close/>
                </a:path>
                <a:path w="54610" h="908050">
                  <a:moveTo>
                    <a:pt x="54610" y="146050"/>
                  </a:moveTo>
                  <a:lnTo>
                    <a:pt x="0" y="146050"/>
                  </a:lnTo>
                  <a:lnTo>
                    <a:pt x="0" y="149859"/>
                  </a:lnTo>
                  <a:lnTo>
                    <a:pt x="54610" y="149859"/>
                  </a:lnTo>
                  <a:lnTo>
                    <a:pt x="54610" y="146050"/>
                  </a:lnTo>
                  <a:close/>
                </a:path>
                <a:path w="54610" h="908050">
                  <a:moveTo>
                    <a:pt x="54610" y="149859"/>
                  </a:moveTo>
                  <a:lnTo>
                    <a:pt x="0" y="149859"/>
                  </a:lnTo>
                  <a:lnTo>
                    <a:pt x="0" y="152399"/>
                  </a:lnTo>
                  <a:lnTo>
                    <a:pt x="54610" y="152399"/>
                  </a:lnTo>
                  <a:lnTo>
                    <a:pt x="54610" y="149859"/>
                  </a:lnTo>
                  <a:close/>
                </a:path>
                <a:path w="54610" h="908050">
                  <a:moveTo>
                    <a:pt x="54610" y="152400"/>
                  </a:moveTo>
                  <a:lnTo>
                    <a:pt x="0" y="152400"/>
                  </a:lnTo>
                  <a:lnTo>
                    <a:pt x="0" y="156209"/>
                  </a:lnTo>
                  <a:lnTo>
                    <a:pt x="54610" y="156209"/>
                  </a:lnTo>
                  <a:lnTo>
                    <a:pt x="54610" y="152400"/>
                  </a:lnTo>
                  <a:close/>
                </a:path>
                <a:path w="54610" h="908050">
                  <a:moveTo>
                    <a:pt x="54610" y="156210"/>
                  </a:moveTo>
                  <a:lnTo>
                    <a:pt x="0" y="156210"/>
                  </a:lnTo>
                  <a:lnTo>
                    <a:pt x="0" y="162559"/>
                  </a:lnTo>
                  <a:lnTo>
                    <a:pt x="54610" y="162559"/>
                  </a:lnTo>
                  <a:lnTo>
                    <a:pt x="54610" y="156210"/>
                  </a:lnTo>
                  <a:close/>
                </a:path>
                <a:path w="54610" h="908050">
                  <a:moveTo>
                    <a:pt x="54610" y="162559"/>
                  </a:moveTo>
                  <a:lnTo>
                    <a:pt x="0" y="162559"/>
                  </a:lnTo>
                  <a:lnTo>
                    <a:pt x="0" y="165099"/>
                  </a:lnTo>
                  <a:lnTo>
                    <a:pt x="54610" y="165099"/>
                  </a:lnTo>
                  <a:lnTo>
                    <a:pt x="54610" y="162559"/>
                  </a:lnTo>
                  <a:close/>
                </a:path>
                <a:path w="54610" h="908050">
                  <a:moveTo>
                    <a:pt x="54610" y="165100"/>
                  </a:moveTo>
                  <a:lnTo>
                    <a:pt x="0" y="165100"/>
                  </a:lnTo>
                  <a:lnTo>
                    <a:pt x="0" y="168909"/>
                  </a:lnTo>
                  <a:lnTo>
                    <a:pt x="54610" y="168909"/>
                  </a:lnTo>
                  <a:lnTo>
                    <a:pt x="54610" y="165100"/>
                  </a:lnTo>
                  <a:close/>
                </a:path>
                <a:path w="54610" h="908050">
                  <a:moveTo>
                    <a:pt x="54610" y="168909"/>
                  </a:moveTo>
                  <a:lnTo>
                    <a:pt x="0" y="168909"/>
                  </a:lnTo>
                  <a:lnTo>
                    <a:pt x="0" y="177799"/>
                  </a:lnTo>
                  <a:lnTo>
                    <a:pt x="54610" y="177799"/>
                  </a:lnTo>
                  <a:lnTo>
                    <a:pt x="54610" y="168909"/>
                  </a:lnTo>
                  <a:close/>
                </a:path>
                <a:path w="54610" h="908050">
                  <a:moveTo>
                    <a:pt x="54610" y="177800"/>
                  </a:moveTo>
                  <a:lnTo>
                    <a:pt x="0" y="177800"/>
                  </a:lnTo>
                  <a:lnTo>
                    <a:pt x="0" y="181609"/>
                  </a:lnTo>
                  <a:lnTo>
                    <a:pt x="54610" y="181609"/>
                  </a:lnTo>
                  <a:lnTo>
                    <a:pt x="54610" y="177800"/>
                  </a:lnTo>
                  <a:close/>
                </a:path>
                <a:path w="54610" h="908050">
                  <a:moveTo>
                    <a:pt x="54610" y="181610"/>
                  </a:moveTo>
                  <a:lnTo>
                    <a:pt x="0" y="181610"/>
                  </a:lnTo>
                  <a:lnTo>
                    <a:pt x="0" y="184149"/>
                  </a:lnTo>
                  <a:lnTo>
                    <a:pt x="54610" y="184149"/>
                  </a:lnTo>
                  <a:lnTo>
                    <a:pt x="54610" y="181610"/>
                  </a:lnTo>
                  <a:close/>
                </a:path>
                <a:path w="54610" h="908050">
                  <a:moveTo>
                    <a:pt x="54610" y="184150"/>
                  </a:moveTo>
                  <a:lnTo>
                    <a:pt x="0" y="184150"/>
                  </a:lnTo>
                  <a:lnTo>
                    <a:pt x="0" y="187959"/>
                  </a:lnTo>
                  <a:lnTo>
                    <a:pt x="54610" y="187959"/>
                  </a:lnTo>
                  <a:lnTo>
                    <a:pt x="54610" y="184150"/>
                  </a:lnTo>
                  <a:close/>
                </a:path>
                <a:path w="54610" h="908050">
                  <a:moveTo>
                    <a:pt x="54610" y="187960"/>
                  </a:moveTo>
                  <a:lnTo>
                    <a:pt x="0" y="187960"/>
                  </a:lnTo>
                  <a:lnTo>
                    <a:pt x="0" y="190499"/>
                  </a:lnTo>
                  <a:lnTo>
                    <a:pt x="54610" y="190499"/>
                  </a:lnTo>
                  <a:lnTo>
                    <a:pt x="54610" y="187960"/>
                  </a:lnTo>
                  <a:close/>
                </a:path>
                <a:path w="54610" h="908050">
                  <a:moveTo>
                    <a:pt x="54610" y="190500"/>
                  </a:moveTo>
                  <a:lnTo>
                    <a:pt x="0" y="190500"/>
                  </a:lnTo>
                  <a:lnTo>
                    <a:pt x="0" y="196849"/>
                  </a:lnTo>
                  <a:lnTo>
                    <a:pt x="54610" y="196849"/>
                  </a:lnTo>
                  <a:lnTo>
                    <a:pt x="54610" y="190500"/>
                  </a:lnTo>
                  <a:close/>
                </a:path>
                <a:path w="54610" h="908050">
                  <a:moveTo>
                    <a:pt x="54610" y="196850"/>
                  </a:moveTo>
                  <a:lnTo>
                    <a:pt x="0" y="196850"/>
                  </a:lnTo>
                  <a:lnTo>
                    <a:pt x="0" y="203199"/>
                  </a:lnTo>
                  <a:lnTo>
                    <a:pt x="54610" y="203199"/>
                  </a:lnTo>
                  <a:lnTo>
                    <a:pt x="54610" y="196850"/>
                  </a:lnTo>
                  <a:close/>
                </a:path>
                <a:path w="54610" h="908050">
                  <a:moveTo>
                    <a:pt x="54610" y="203200"/>
                  </a:moveTo>
                  <a:lnTo>
                    <a:pt x="0" y="203200"/>
                  </a:lnTo>
                  <a:lnTo>
                    <a:pt x="0" y="207009"/>
                  </a:lnTo>
                  <a:lnTo>
                    <a:pt x="54610" y="207009"/>
                  </a:lnTo>
                  <a:lnTo>
                    <a:pt x="54610" y="203200"/>
                  </a:lnTo>
                  <a:close/>
                </a:path>
                <a:path w="54610" h="908050">
                  <a:moveTo>
                    <a:pt x="54610" y="207010"/>
                  </a:moveTo>
                  <a:lnTo>
                    <a:pt x="0" y="207010"/>
                  </a:lnTo>
                  <a:lnTo>
                    <a:pt x="0" y="209549"/>
                  </a:lnTo>
                  <a:lnTo>
                    <a:pt x="54610" y="209549"/>
                  </a:lnTo>
                  <a:lnTo>
                    <a:pt x="54610" y="207010"/>
                  </a:lnTo>
                  <a:close/>
                </a:path>
                <a:path w="54610" h="908050">
                  <a:moveTo>
                    <a:pt x="54610" y="209550"/>
                  </a:moveTo>
                  <a:lnTo>
                    <a:pt x="0" y="209550"/>
                  </a:lnTo>
                  <a:lnTo>
                    <a:pt x="0" y="213359"/>
                  </a:lnTo>
                  <a:lnTo>
                    <a:pt x="54610" y="213359"/>
                  </a:lnTo>
                  <a:lnTo>
                    <a:pt x="54610" y="209550"/>
                  </a:lnTo>
                  <a:close/>
                </a:path>
                <a:path w="54610" h="908050">
                  <a:moveTo>
                    <a:pt x="54610" y="213360"/>
                  </a:moveTo>
                  <a:lnTo>
                    <a:pt x="0" y="213360"/>
                  </a:lnTo>
                  <a:lnTo>
                    <a:pt x="0" y="215899"/>
                  </a:lnTo>
                  <a:lnTo>
                    <a:pt x="54610" y="215899"/>
                  </a:lnTo>
                  <a:lnTo>
                    <a:pt x="54610" y="213360"/>
                  </a:lnTo>
                  <a:close/>
                </a:path>
                <a:path w="54610" h="908050">
                  <a:moveTo>
                    <a:pt x="54610" y="215900"/>
                  </a:moveTo>
                  <a:lnTo>
                    <a:pt x="0" y="215900"/>
                  </a:lnTo>
                  <a:lnTo>
                    <a:pt x="0" y="219709"/>
                  </a:lnTo>
                  <a:lnTo>
                    <a:pt x="54610" y="219709"/>
                  </a:lnTo>
                  <a:lnTo>
                    <a:pt x="54610" y="215900"/>
                  </a:lnTo>
                  <a:close/>
                </a:path>
                <a:path w="54610" h="908050">
                  <a:moveTo>
                    <a:pt x="54610" y="219709"/>
                  </a:moveTo>
                  <a:lnTo>
                    <a:pt x="0" y="219709"/>
                  </a:lnTo>
                  <a:lnTo>
                    <a:pt x="0" y="222249"/>
                  </a:lnTo>
                  <a:lnTo>
                    <a:pt x="54610" y="222249"/>
                  </a:lnTo>
                  <a:lnTo>
                    <a:pt x="54610" y="219709"/>
                  </a:lnTo>
                  <a:close/>
                </a:path>
                <a:path w="54610" h="908050">
                  <a:moveTo>
                    <a:pt x="54610" y="222250"/>
                  </a:moveTo>
                  <a:lnTo>
                    <a:pt x="0" y="222250"/>
                  </a:lnTo>
                  <a:lnTo>
                    <a:pt x="0" y="226059"/>
                  </a:lnTo>
                  <a:lnTo>
                    <a:pt x="54610" y="226059"/>
                  </a:lnTo>
                  <a:lnTo>
                    <a:pt x="54610" y="222250"/>
                  </a:lnTo>
                  <a:close/>
                </a:path>
                <a:path w="54610" h="908050">
                  <a:moveTo>
                    <a:pt x="54610" y="226059"/>
                  </a:moveTo>
                  <a:lnTo>
                    <a:pt x="0" y="226059"/>
                  </a:lnTo>
                  <a:lnTo>
                    <a:pt x="0" y="228599"/>
                  </a:lnTo>
                  <a:lnTo>
                    <a:pt x="54610" y="228599"/>
                  </a:lnTo>
                  <a:lnTo>
                    <a:pt x="54610" y="226059"/>
                  </a:lnTo>
                  <a:close/>
                </a:path>
                <a:path w="54610" h="908050">
                  <a:moveTo>
                    <a:pt x="54610" y="228600"/>
                  </a:moveTo>
                  <a:lnTo>
                    <a:pt x="0" y="228600"/>
                  </a:lnTo>
                  <a:lnTo>
                    <a:pt x="0" y="238759"/>
                  </a:lnTo>
                  <a:lnTo>
                    <a:pt x="54610" y="238759"/>
                  </a:lnTo>
                  <a:lnTo>
                    <a:pt x="54610" y="228600"/>
                  </a:lnTo>
                  <a:close/>
                </a:path>
                <a:path w="54610" h="908050">
                  <a:moveTo>
                    <a:pt x="54610" y="238760"/>
                  </a:moveTo>
                  <a:lnTo>
                    <a:pt x="0" y="238760"/>
                  </a:lnTo>
                  <a:lnTo>
                    <a:pt x="0" y="241299"/>
                  </a:lnTo>
                  <a:lnTo>
                    <a:pt x="54610" y="241299"/>
                  </a:lnTo>
                  <a:lnTo>
                    <a:pt x="54610" y="238760"/>
                  </a:lnTo>
                  <a:close/>
                </a:path>
                <a:path w="54610" h="908050">
                  <a:moveTo>
                    <a:pt x="54610" y="241300"/>
                  </a:moveTo>
                  <a:lnTo>
                    <a:pt x="0" y="241300"/>
                  </a:lnTo>
                  <a:lnTo>
                    <a:pt x="0" y="245109"/>
                  </a:lnTo>
                  <a:lnTo>
                    <a:pt x="54610" y="245109"/>
                  </a:lnTo>
                  <a:lnTo>
                    <a:pt x="54610" y="241300"/>
                  </a:lnTo>
                  <a:close/>
                </a:path>
                <a:path w="54610" h="908050">
                  <a:moveTo>
                    <a:pt x="54610" y="245110"/>
                  </a:moveTo>
                  <a:lnTo>
                    <a:pt x="0" y="245110"/>
                  </a:lnTo>
                  <a:lnTo>
                    <a:pt x="0" y="247649"/>
                  </a:lnTo>
                  <a:lnTo>
                    <a:pt x="54610" y="247649"/>
                  </a:lnTo>
                  <a:lnTo>
                    <a:pt x="54610" y="245110"/>
                  </a:lnTo>
                  <a:close/>
                </a:path>
                <a:path w="54610" h="908050">
                  <a:moveTo>
                    <a:pt x="54610" y="247650"/>
                  </a:moveTo>
                  <a:lnTo>
                    <a:pt x="0" y="247650"/>
                  </a:lnTo>
                  <a:lnTo>
                    <a:pt x="0" y="257809"/>
                  </a:lnTo>
                  <a:lnTo>
                    <a:pt x="54610" y="257809"/>
                  </a:lnTo>
                  <a:lnTo>
                    <a:pt x="54610" y="247650"/>
                  </a:lnTo>
                  <a:close/>
                </a:path>
                <a:path w="54610" h="908050">
                  <a:moveTo>
                    <a:pt x="54610" y="257809"/>
                  </a:moveTo>
                  <a:lnTo>
                    <a:pt x="0" y="257809"/>
                  </a:lnTo>
                  <a:lnTo>
                    <a:pt x="0" y="260349"/>
                  </a:lnTo>
                  <a:lnTo>
                    <a:pt x="54610" y="260349"/>
                  </a:lnTo>
                  <a:lnTo>
                    <a:pt x="54610" y="257809"/>
                  </a:lnTo>
                  <a:close/>
                </a:path>
                <a:path w="54610" h="908050">
                  <a:moveTo>
                    <a:pt x="54610" y="260350"/>
                  </a:moveTo>
                  <a:lnTo>
                    <a:pt x="0" y="260350"/>
                  </a:lnTo>
                  <a:lnTo>
                    <a:pt x="0" y="266699"/>
                  </a:lnTo>
                  <a:lnTo>
                    <a:pt x="54610" y="266699"/>
                  </a:lnTo>
                  <a:lnTo>
                    <a:pt x="54610" y="260350"/>
                  </a:lnTo>
                  <a:close/>
                </a:path>
                <a:path w="54610" h="908050">
                  <a:moveTo>
                    <a:pt x="54610" y="266700"/>
                  </a:moveTo>
                  <a:lnTo>
                    <a:pt x="0" y="266700"/>
                  </a:lnTo>
                  <a:lnTo>
                    <a:pt x="0" y="270509"/>
                  </a:lnTo>
                  <a:lnTo>
                    <a:pt x="54610" y="270509"/>
                  </a:lnTo>
                  <a:lnTo>
                    <a:pt x="54610" y="266700"/>
                  </a:lnTo>
                  <a:close/>
                </a:path>
                <a:path w="54610" h="908050">
                  <a:moveTo>
                    <a:pt x="54610" y="270510"/>
                  </a:moveTo>
                  <a:lnTo>
                    <a:pt x="0" y="270510"/>
                  </a:lnTo>
                  <a:lnTo>
                    <a:pt x="0" y="279399"/>
                  </a:lnTo>
                  <a:lnTo>
                    <a:pt x="54610" y="279399"/>
                  </a:lnTo>
                  <a:lnTo>
                    <a:pt x="54610" y="270510"/>
                  </a:lnTo>
                  <a:close/>
                </a:path>
                <a:path w="54610" h="908050">
                  <a:moveTo>
                    <a:pt x="54610" y="279400"/>
                  </a:moveTo>
                  <a:lnTo>
                    <a:pt x="0" y="279400"/>
                  </a:lnTo>
                  <a:lnTo>
                    <a:pt x="0" y="285749"/>
                  </a:lnTo>
                  <a:lnTo>
                    <a:pt x="54610" y="285749"/>
                  </a:lnTo>
                  <a:lnTo>
                    <a:pt x="54610" y="279400"/>
                  </a:lnTo>
                  <a:close/>
                </a:path>
                <a:path w="54610" h="908050">
                  <a:moveTo>
                    <a:pt x="54610" y="285750"/>
                  </a:moveTo>
                  <a:lnTo>
                    <a:pt x="0" y="285750"/>
                  </a:lnTo>
                  <a:lnTo>
                    <a:pt x="0" y="289559"/>
                  </a:lnTo>
                  <a:lnTo>
                    <a:pt x="54610" y="289559"/>
                  </a:lnTo>
                  <a:lnTo>
                    <a:pt x="54610" y="285750"/>
                  </a:lnTo>
                  <a:close/>
                </a:path>
                <a:path w="54610" h="908050">
                  <a:moveTo>
                    <a:pt x="54610" y="289559"/>
                  </a:moveTo>
                  <a:lnTo>
                    <a:pt x="0" y="289559"/>
                  </a:lnTo>
                  <a:lnTo>
                    <a:pt x="0" y="292099"/>
                  </a:lnTo>
                  <a:lnTo>
                    <a:pt x="54610" y="292099"/>
                  </a:lnTo>
                  <a:lnTo>
                    <a:pt x="54610" y="289559"/>
                  </a:lnTo>
                  <a:close/>
                </a:path>
                <a:path w="54610" h="908050">
                  <a:moveTo>
                    <a:pt x="54610" y="292100"/>
                  </a:moveTo>
                  <a:lnTo>
                    <a:pt x="0" y="292100"/>
                  </a:lnTo>
                  <a:lnTo>
                    <a:pt x="0" y="298449"/>
                  </a:lnTo>
                  <a:lnTo>
                    <a:pt x="54610" y="298449"/>
                  </a:lnTo>
                  <a:lnTo>
                    <a:pt x="54610" y="292100"/>
                  </a:lnTo>
                  <a:close/>
                </a:path>
                <a:path w="54610" h="908050">
                  <a:moveTo>
                    <a:pt x="54610" y="298450"/>
                  </a:moveTo>
                  <a:lnTo>
                    <a:pt x="0" y="298450"/>
                  </a:lnTo>
                  <a:lnTo>
                    <a:pt x="0" y="302259"/>
                  </a:lnTo>
                  <a:lnTo>
                    <a:pt x="54610" y="302259"/>
                  </a:lnTo>
                  <a:lnTo>
                    <a:pt x="54610" y="298450"/>
                  </a:lnTo>
                  <a:close/>
                </a:path>
                <a:path w="54610" h="908050">
                  <a:moveTo>
                    <a:pt x="54610" y="302260"/>
                  </a:moveTo>
                  <a:lnTo>
                    <a:pt x="0" y="302260"/>
                  </a:lnTo>
                  <a:lnTo>
                    <a:pt x="0" y="304799"/>
                  </a:lnTo>
                  <a:lnTo>
                    <a:pt x="54610" y="304799"/>
                  </a:lnTo>
                  <a:lnTo>
                    <a:pt x="54610" y="302260"/>
                  </a:lnTo>
                  <a:close/>
                </a:path>
                <a:path w="54610" h="908050">
                  <a:moveTo>
                    <a:pt x="54610" y="304800"/>
                  </a:moveTo>
                  <a:lnTo>
                    <a:pt x="0" y="304800"/>
                  </a:lnTo>
                  <a:lnTo>
                    <a:pt x="0" y="308609"/>
                  </a:lnTo>
                  <a:lnTo>
                    <a:pt x="54610" y="308609"/>
                  </a:lnTo>
                  <a:lnTo>
                    <a:pt x="54610" y="304800"/>
                  </a:lnTo>
                  <a:close/>
                </a:path>
                <a:path w="54610" h="908050">
                  <a:moveTo>
                    <a:pt x="54610" y="308609"/>
                  </a:moveTo>
                  <a:lnTo>
                    <a:pt x="0" y="308609"/>
                  </a:lnTo>
                  <a:lnTo>
                    <a:pt x="0" y="311149"/>
                  </a:lnTo>
                  <a:lnTo>
                    <a:pt x="54610" y="311149"/>
                  </a:lnTo>
                  <a:lnTo>
                    <a:pt x="54610" y="308609"/>
                  </a:lnTo>
                  <a:close/>
                </a:path>
                <a:path w="54610" h="908050">
                  <a:moveTo>
                    <a:pt x="54610" y="311150"/>
                  </a:moveTo>
                  <a:lnTo>
                    <a:pt x="0" y="311150"/>
                  </a:lnTo>
                  <a:lnTo>
                    <a:pt x="0" y="323849"/>
                  </a:lnTo>
                  <a:lnTo>
                    <a:pt x="54610" y="323849"/>
                  </a:lnTo>
                  <a:lnTo>
                    <a:pt x="54610" y="311150"/>
                  </a:lnTo>
                  <a:close/>
                </a:path>
                <a:path w="54610" h="908050">
                  <a:moveTo>
                    <a:pt x="54610" y="323850"/>
                  </a:moveTo>
                  <a:lnTo>
                    <a:pt x="0" y="323850"/>
                  </a:lnTo>
                  <a:lnTo>
                    <a:pt x="0" y="334009"/>
                  </a:lnTo>
                  <a:lnTo>
                    <a:pt x="54610" y="334009"/>
                  </a:lnTo>
                  <a:lnTo>
                    <a:pt x="54610" y="323850"/>
                  </a:lnTo>
                  <a:close/>
                </a:path>
                <a:path w="54610" h="908050">
                  <a:moveTo>
                    <a:pt x="54610" y="334009"/>
                  </a:moveTo>
                  <a:lnTo>
                    <a:pt x="0" y="334009"/>
                  </a:lnTo>
                  <a:lnTo>
                    <a:pt x="0" y="336549"/>
                  </a:lnTo>
                  <a:lnTo>
                    <a:pt x="54610" y="336549"/>
                  </a:lnTo>
                  <a:lnTo>
                    <a:pt x="54610" y="334009"/>
                  </a:lnTo>
                  <a:close/>
                </a:path>
                <a:path w="54610" h="908050">
                  <a:moveTo>
                    <a:pt x="54610" y="336550"/>
                  </a:moveTo>
                  <a:lnTo>
                    <a:pt x="0" y="336550"/>
                  </a:lnTo>
                  <a:lnTo>
                    <a:pt x="0" y="346709"/>
                  </a:lnTo>
                  <a:lnTo>
                    <a:pt x="54610" y="346709"/>
                  </a:lnTo>
                  <a:lnTo>
                    <a:pt x="54610" y="336550"/>
                  </a:lnTo>
                  <a:close/>
                </a:path>
                <a:path w="54610" h="908050">
                  <a:moveTo>
                    <a:pt x="54610" y="346709"/>
                  </a:moveTo>
                  <a:lnTo>
                    <a:pt x="0" y="346709"/>
                  </a:lnTo>
                  <a:lnTo>
                    <a:pt x="0" y="359409"/>
                  </a:lnTo>
                  <a:lnTo>
                    <a:pt x="54610" y="359409"/>
                  </a:lnTo>
                  <a:lnTo>
                    <a:pt x="54610" y="346709"/>
                  </a:lnTo>
                  <a:close/>
                </a:path>
                <a:path w="54610" h="908050">
                  <a:moveTo>
                    <a:pt x="54610" y="359410"/>
                  </a:moveTo>
                  <a:lnTo>
                    <a:pt x="0" y="359410"/>
                  </a:lnTo>
                  <a:lnTo>
                    <a:pt x="0" y="361949"/>
                  </a:lnTo>
                  <a:lnTo>
                    <a:pt x="54610" y="361949"/>
                  </a:lnTo>
                  <a:lnTo>
                    <a:pt x="54610" y="359410"/>
                  </a:lnTo>
                  <a:close/>
                </a:path>
                <a:path w="54610" h="908050">
                  <a:moveTo>
                    <a:pt x="54610" y="361950"/>
                  </a:moveTo>
                  <a:lnTo>
                    <a:pt x="0" y="361950"/>
                  </a:lnTo>
                  <a:lnTo>
                    <a:pt x="0" y="368299"/>
                  </a:lnTo>
                  <a:lnTo>
                    <a:pt x="54610" y="368299"/>
                  </a:lnTo>
                  <a:lnTo>
                    <a:pt x="54610" y="361950"/>
                  </a:lnTo>
                  <a:close/>
                </a:path>
                <a:path w="54610" h="908050">
                  <a:moveTo>
                    <a:pt x="54610" y="368300"/>
                  </a:moveTo>
                  <a:lnTo>
                    <a:pt x="0" y="368300"/>
                  </a:lnTo>
                  <a:lnTo>
                    <a:pt x="0" y="374649"/>
                  </a:lnTo>
                  <a:lnTo>
                    <a:pt x="54610" y="374649"/>
                  </a:lnTo>
                  <a:lnTo>
                    <a:pt x="54610" y="368300"/>
                  </a:lnTo>
                  <a:close/>
                </a:path>
                <a:path w="54610" h="908050">
                  <a:moveTo>
                    <a:pt x="54610" y="374650"/>
                  </a:moveTo>
                  <a:lnTo>
                    <a:pt x="0" y="374650"/>
                  </a:lnTo>
                  <a:lnTo>
                    <a:pt x="0" y="378459"/>
                  </a:lnTo>
                  <a:lnTo>
                    <a:pt x="54610" y="378459"/>
                  </a:lnTo>
                  <a:lnTo>
                    <a:pt x="54610" y="374650"/>
                  </a:lnTo>
                  <a:close/>
                </a:path>
                <a:path w="54610" h="908050">
                  <a:moveTo>
                    <a:pt x="54610" y="378459"/>
                  </a:moveTo>
                  <a:lnTo>
                    <a:pt x="0" y="378459"/>
                  </a:lnTo>
                  <a:lnTo>
                    <a:pt x="0" y="387349"/>
                  </a:lnTo>
                  <a:lnTo>
                    <a:pt x="54610" y="387349"/>
                  </a:lnTo>
                  <a:lnTo>
                    <a:pt x="54610" y="378459"/>
                  </a:lnTo>
                  <a:close/>
                </a:path>
                <a:path w="54610" h="908050">
                  <a:moveTo>
                    <a:pt x="54610" y="387350"/>
                  </a:moveTo>
                  <a:lnTo>
                    <a:pt x="0" y="387350"/>
                  </a:lnTo>
                  <a:lnTo>
                    <a:pt x="0" y="391159"/>
                  </a:lnTo>
                  <a:lnTo>
                    <a:pt x="54610" y="391159"/>
                  </a:lnTo>
                  <a:lnTo>
                    <a:pt x="54610" y="387350"/>
                  </a:lnTo>
                  <a:close/>
                </a:path>
                <a:path w="54610" h="908050">
                  <a:moveTo>
                    <a:pt x="54610" y="391160"/>
                  </a:moveTo>
                  <a:lnTo>
                    <a:pt x="0" y="391160"/>
                  </a:lnTo>
                  <a:lnTo>
                    <a:pt x="0" y="393699"/>
                  </a:lnTo>
                  <a:lnTo>
                    <a:pt x="54610" y="393699"/>
                  </a:lnTo>
                  <a:lnTo>
                    <a:pt x="54610" y="391160"/>
                  </a:lnTo>
                  <a:close/>
                </a:path>
                <a:path w="54610" h="908050">
                  <a:moveTo>
                    <a:pt x="54610" y="393700"/>
                  </a:moveTo>
                  <a:lnTo>
                    <a:pt x="0" y="393700"/>
                  </a:lnTo>
                  <a:lnTo>
                    <a:pt x="0" y="397509"/>
                  </a:lnTo>
                  <a:lnTo>
                    <a:pt x="54610" y="397509"/>
                  </a:lnTo>
                  <a:lnTo>
                    <a:pt x="54610" y="393700"/>
                  </a:lnTo>
                  <a:close/>
                </a:path>
                <a:path w="54610" h="908050">
                  <a:moveTo>
                    <a:pt x="54610" y="397509"/>
                  </a:moveTo>
                  <a:lnTo>
                    <a:pt x="0" y="397509"/>
                  </a:lnTo>
                  <a:lnTo>
                    <a:pt x="0" y="400049"/>
                  </a:lnTo>
                  <a:lnTo>
                    <a:pt x="54610" y="400049"/>
                  </a:lnTo>
                  <a:lnTo>
                    <a:pt x="54610" y="397509"/>
                  </a:lnTo>
                  <a:close/>
                </a:path>
                <a:path w="54610" h="908050">
                  <a:moveTo>
                    <a:pt x="54610" y="400050"/>
                  </a:moveTo>
                  <a:lnTo>
                    <a:pt x="0" y="400050"/>
                  </a:lnTo>
                  <a:lnTo>
                    <a:pt x="0" y="406399"/>
                  </a:lnTo>
                  <a:lnTo>
                    <a:pt x="54610" y="406399"/>
                  </a:lnTo>
                  <a:lnTo>
                    <a:pt x="54610" y="400050"/>
                  </a:lnTo>
                  <a:close/>
                </a:path>
                <a:path w="54610" h="908050">
                  <a:moveTo>
                    <a:pt x="54610" y="406400"/>
                  </a:moveTo>
                  <a:lnTo>
                    <a:pt x="0" y="406400"/>
                  </a:lnTo>
                  <a:lnTo>
                    <a:pt x="0" y="410209"/>
                  </a:lnTo>
                  <a:lnTo>
                    <a:pt x="54610" y="410209"/>
                  </a:lnTo>
                  <a:lnTo>
                    <a:pt x="54610" y="406400"/>
                  </a:lnTo>
                  <a:close/>
                </a:path>
                <a:path w="54610" h="908050">
                  <a:moveTo>
                    <a:pt x="54610" y="410209"/>
                  </a:moveTo>
                  <a:lnTo>
                    <a:pt x="0" y="410209"/>
                  </a:lnTo>
                  <a:lnTo>
                    <a:pt x="0" y="412749"/>
                  </a:lnTo>
                  <a:lnTo>
                    <a:pt x="54610" y="412749"/>
                  </a:lnTo>
                  <a:lnTo>
                    <a:pt x="54610" y="410209"/>
                  </a:lnTo>
                  <a:close/>
                </a:path>
                <a:path w="54610" h="908050">
                  <a:moveTo>
                    <a:pt x="54610" y="412750"/>
                  </a:moveTo>
                  <a:lnTo>
                    <a:pt x="0" y="412750"/>
                  </a:lnTo>
                  <a:lnTo>
                    <a:pt x="0" y="419099"/>
                  </a:lnTo>
                  <a:lnTo>
                    <a:pt x="54610" y="419099"/>
                  </a:lnTo>
                  <a:lnTo>
                    <a:pt x="54610" y="412750"/>
                  </a:lnTo>
                  <a:close/>
                </a:path>
                <a:path w="54610" h="908050">
                  <a:moveTo>
                    <a:pt x="54610" y="419100"/>
                  </a:moveTo>
                  <a:lnTo>
                    <a:pt x="0" y="419100"/>
                  </a:lnTo>
                  <a:lnTo>
                    <a:pt x="0" y="422909"/>
                  </a:lnTo>
                  <a:lnTo>
                    <a:pt x="54610" y="422909"/>
                  </a:lnTo>
                  <a:lnTo>
                    <a:pt x="54610" y="419100"/>
                  </a:lnTo>
                  <a:close/>
                </a:path>
                <a:path w="54610" h="908050">
                  <a:moveTo>
                    <a:pt x="54610" y="422909"/>
                  </a:moveTo>
                  <a:lnTo>
                    <a:pt x="0" y="422909"/>
                  </a:lnTo>
                  <a:lnTo>
                    <a:pt x="0" y="425449"/>
                  </a:lnTo>
                  <a:lnTo>
                    <a:pt x="54610" y="425449"/>
                  </a:lnTo>
                  <a:lnTo>
                    <a:pt x="54610" y="422909"/>
                  </a:lnTo>
                  <a:close/>
                </a:path>
                <a:path w="54610" h="908050">
                  <a:moveTo>
                    <a:pt x="54610" y="425450"/>
                  </a:moveTo>
                  <a:lnTo>
                    <a:pt x="0" y="425450"/>
                  </a:lnTo>
                  <a:lnTo>
                    <a:pt x="0" y="431799"/>
                  </a:lnTo>
                  <a:lnTo>
                    <a:pt x="54610" y="431799"/>
                  </a:lnTo>
                  <a:lnTo>
                    <a:pt x="54610" y="425450"/>
                  </a:lnTo>
                  <a:close/>
                </a:path>
                <a:path w="54610" h="908050">
                  <a:moveTo>
                    <a:pt x="54610" y="431800"/>
                  </a:moveTo>
                  <a:lnTo>
                    <a:pt x="0" y="431800"/>
                  </a:lnTo>
                  <a:lnTo>
                    <a:pt x="0" y="435609"/>
                  </a:lnTo>
                  <a:lnTo>
                    <a:pt x="54610" y="435609"/>
                  </a:lnTo>
                  <a:lnTo>
                    <a:pt x="54610" y="431800"/>
                  </a:lnTo>
                  <a:close/>
                </a:path>
                <a:path w="54610" h="908050">
                  <a:moveTo>
                    <a:pt x="54610" y="435609"/>
                  </a:moveTo>
                  <a:lnTo>
                    <a:pt x="0" y="435609"/>
                  </a:lnTo>
                  <a:lnTo>
                    <a:pt x="0" y="441959"/>
                  </a:lnTo>
                  <a:lnTo>
                    <a:pt x="54610" y="441959"/>
                  </a:lnTo>
                  <a:lnTo>
                    <a:pt x="54610" y="435609"/>
                  </a:lnTo>
                  <a:close/>
                </a:path>
                <a:path w="54610" h="908050">
                  <a:moveTo>
                    <a:pt x="54610" y="441959"/>
                  </a:moveTo>
                  <a:lnTo>
                    <a:pt x="0" y="441959"/>
                  </a:lnTo>
                  <a:lnTo>
                    <a:pt x="0" y="444499"/>
                  </a:lnTo>
                  <a:lnTo>
                    <a:pt x="54610" y="444499"/>
                  </a:lnTo>
                  <a:lnTo>
                    <a:pt x="54610" y="441959"/>
                  </a:lnTo>
                  <a:close/>
                </a:path>
                <a:path w="54610" h="908050">
                  <a:moveTo>
                    <a:pt x="54610" y="444500"/>
                  </a:moveTo>
                  <a:lnTo>
                    <a:pt x="0" y="444500"/>
                  </a:lnTo>
                  <a:lnTo>
                    <a:pt x="0" y="448309"/>
                  </a:lnTo>
                  <a:lnTo>
                    <a:pt x="54610" y="448309"/>
                  </a:lnTo>
                  <a:lnTo>
                    <a:pt x="54610" y="444500"/>
                  </a:lnTo>
                  <a:close/>
                </a:path>
                <a:path w="54610" h="908050">
                  <a:moveTo>
                    <a:pt x="54610" y="448309"/>
                  </a:moveTo>
                  <a:lnTo>
                    <a:pt x="0" y="448309"/>
                  </a:lnTo>
                  <a:lnTo>
                    <a:pt x="0" y="454659"/>
                  </a:lnTo>
                  <a:lnTo>
                    <a:pt x="54610" y="454659"/>
                  </a:lnTo>
                  <a:lnTo>
                    <a:pt x="54610" y="448309"/>
                  </a:lnTo>
                  <a:close/>
                </a:path>
                <a:path w="54610" h="908050">
                  <a:moveTo>
                    <a:pt x="54610" y="454659"/>
                  </a:moveTo>
                  <a:lnTo>
                    <a:pt x="0" y="454659"/>
                  </a:lnTo>
                  <a:lnTo>
                    <a:pt x="0" y="457199"/>
                  </a:lnTo>
                  <a:lnTo>
                    <a:pt x="54610" y="457199"/>
                  </a:lnTo>
                  <a:lnTo>
                    <a:pt x="54610" y="454659"/>
                  </a:lnTo>
                  <a:close/>
                </a:path>
                <a:path w="54610" h="908050">
                  <a:moveTo>
                    <a:pt x="54610" y="457200"/>
                  </a:moveTo>
                  <a:lnTo>
                    <a:pt x="0" y="457200"/>
                  </a:lnTo>
                  <a:lnTo>
                    <a:pt x="0" y="461009"/>
                  </a:lnTo>
                  <a:lnTo>
                    <a:pt x="54610" y="461009"/>
                  </a:lnTo>
                  <a:lnTo>
                    <a:pt x="54610" y="457200"/>
                  </a:lnTo>
                  <a:close/>
                </a:path>
                <a:path w="54610" h="908050">
                  <a:moveTo>
                    <a:pt x="54610" y="461009"/>
                  </a:moveTo>
                  <a:lnTo>
                    <a:pt x="0" y="461009"/>
                  </a:lnTo>
                  <a:lnTo>
                    <a:pt x="0" y="463549"/>
                  </a:lnTo>
                  <a:lnTo>
                    <a:pt x="54610" y="463549"/>
                  </a:lnTo>
                  <a:lnTo>
                    <a:pt x="54610" y="461009"/>
                  </a:lnTo>
                  <a:close/>
                </a:path>
                <a:path w="54610" h="908050">
                  <a:moveTo>
                    <a:pt x="54610" y="463550"/>
                  </a:moveTo>
                  <a:lnTo>
                    <a:pt x="0" y="463550"/>
                  </a:lnTo>
                  <a:lnTo>
                    <a:pt x="0" y="467359"/>
                  </a:lnTo>
                  <a:lnTo>
                    <a:pt x="54610" y="467359"/>
                  </a:lnTo>
                  <a:lnTo>
                    <a:pt x="54610" y="463550"/>
                  </a:lnTo>
                  <a:close/>
                </a:path>
                <a:path w="54610" h="908050">
                  <a:moveTo>
                    <a:pt x="54610" y="467359"/>
                  </a:moveTo>
                  <a:lnTo>
                    <a:pt x="0" y="467359"/>
                  </a:lnTo>
                  <a:lnTo>
                    <a:pt x="0" y="469899"/>
                  </a:lnTo>
                  <a:lnTo>
                    <a:pt x="54610" y="469899"/>
                  </a:lnTo>
                  <a:lnTo>
                    <a:pt x="54610" y="467359"/>
                  </a:lnTo>
                  <a:close/>
                </a:path>
                <a:path w="54610" h="908050">
                  <a:moveTo>
                    <a:pt x="54610" y="469900"/>
                  </a:moveTo>
                  <a:lnTo>
                    <a:pt x="0" y="469900"/>
                  </a:lnTo>
                  <a:lnTo>
                    <a:pt x="0" y="473709"/>
                  </a:lnTo>
                  <a:lnTo>
                    <a:pt x="54610" y="473709"/>
                  </a:lnTo>
                  <a:lnTo>
                    <a:pt x="54610" y="469900"/>
                  </a:lnTo>
                  <a:close/>
                </a:path>
                <a:path w="54610" h="908050">
                  <a:moveTo>
                    <a:pt x="54610" y="473709"/>
                  </a:moveTo>
                  <a:lnTo>
                    <a:pt x="0" y="473709"/>
                  </a:lnTo>
                  <a:lnTo>
                    <a:pt x="0" y="482599"/>
                  </a:lnTo>
                  <a:lnTo>
                    <a:pt x="54610" y="482599"/>
                  </a:lnTo>
                  <a:lnTo>
                    <a:pt x="54610" y="473709"/>
                  </a:lnTo>
                  <a:close/>
                </a:path>
                <a:path w="54610" h="908050">
                  <a:moveTo>
                    <a:pt x="54610" y="482600"/>
                  </a:moveTo>
                  <a:lnTo>
                    <a:pt x="0" y="482600"/>
                  </a:lnTo>
                  <a:lnTo>
                    <a:pt x="0" y="486409"/>
                  </a:lnTo>
                  <a:lnTo>
                    <a:pt x="54610" y="486409"/>
                  </a:lnTo>
                  <a:lnTo>
                    <a:pt x="54610" y="482600"/>
                  </a:lnTo>
                  <a:close/>
                </a:path>
                <a:path w="54610" h="908050">
                  <a:moveTo>
                    <a:pt x="54610" y="486409"/>
                  </a:moveTo>
                  <a:lnTo>
                    <a:pt x="0" y="486409"/>
                  </a:lnTo>
                  <a:lnTo>
                    <a:pt x="0" y="488949"/>
                  </a:lnTo>
                  <a:lnTo>
                    <a:pt x="54610" y="488949"/>
                  </a:lnTo>
                  <a:lnTo>
                    <a:pt x="54610" y="486409"/>
                  </a:lnTo>
                  <a:close/>
                </a:path>
                <a:path w="54610" h="908050">
                  <a:moveTo>
                    <a:pt x="54610" y="488950"/>
                  </a:moveTo>
                  <a:lnTo>
                    <a:pt x="0" y="488950"/>
                  </a:lnTo>
                  <a:lnTo>
                    <a:pt x="0" y="492759"/>
                  </a:lnTo>
                  <a:lnTo>
                    <a:pt x="54610" y="492759"/>
                  </a:lnTo>
                  <a:lnTo>
                    <a:pt x="54610" y="488950"/>
                  </a:lnTo>
                  <a:close/>
                </a:path>
                <a:path w="54610" h="908050">
                  <a:moveTo>
                    <a:pt x="54610" y="492759"/>
                  </a:moveTo>
                  <a:lnTo>
                    <a:pt x="0" y="492759"/>
                  </a:lnTo>
                  <a:lnTo>
                    <a:pt x="0" y="495299"/>
                  </a:lnTo>
                  <a:lnTo>
                    <a:pt x="54610" y="495299"/>
                  </a:lnTo>
                  <a:lnTo>
                    <a:pt x="54610" y="492759"/>
                  </a:lnTo>
                  <a:close/>
                </a:path>
                <a:path w="54610" h="908050">
                  <a:moveTo>
                    <a:pt x="54610" y="906779"/>
                  </a:moveTo>
                  <a:lnTo>
                    <a:pt x="19050" y="906779"/>
                  </a:lnTo>
                  <a:lnTo>
                    <a:pt x="19050" y="908049"/>
                  </a:lnTo>
                  <a:lnTo>
                    <a:pt x="54610" y="908049"/>
                  </a:lnTo>
                  <a:lnTo>
                    <a:pt x="54610" y="906779"/>
                  </a:lnTo>
                  <a:close/>
                </a:path>
                <a:path w="54610" h="908050">
                  <a:moveTo>
                    <a:pt x="54610" y="901699"/>
                  </a:moveTo>
                  <a:lnTo>
                    <a:pt x="0" y="901699"/>
                  </a:lnTo>
                  <a:lnTo>
                    <a:pt x="0" y="906779"/>
                  </a:lnTo>
                  <a:lnTo>
                    <a:pt x="19050" y="906779"/>
                  </a:lnTo>
                  <a:lnTo>
                    <a:pt x="19050" y="905509"/>
                  </a:lnTo>
                  <a:lnTo>
                    <a:pt x="54610" y="905509"/>
                  </a:lnTo>
                  <a:lnTo>
                    <a:pt x="54610" y="901699"/>
                  </a:lnTo>
                  <a:close/>
                </a:path>
                <a:path w="54610" h="908050">
                  <a:moveTo>
                    <a:pt x="54610" y="895350"/>
                  </a:moveTo>
                  <a:lnTo>
                    <a:pt x="0" y="895350"/>
                  </a:lnTo>
                  <a:lnTo>
                    <a:pt x="0" y="900429"/>
                  </a:lnTo>
                  <a:lnTo>
                    <a:pt x="54610" y="900429"/>
                  </a:lnTo>
                  <a:lnTo>
                    <a:pt x="54610" y="895350"/>
                  </a:lnTo>
                  <a:close/>
                </a:path>
                <a:path w="54610" h="908050">
                  <a:moveTo>
                    <a:pt x="54610" y="888999"/>
                  </a:moveTo>
                  <a:lnTo>
                    <a:pt x="0" y="888999"/>
                  </a:lnTo>
                  <a:lnTo>
                    <a:pt x="0" y="894079"/>
                  </a:lnTo>
                  <a:lnTo>
                    <a:pt x="54610" y="894079"/>
                  </a:lnTo>
                  <a:lnTo>
                    <a:pt x="54610" y="888999"/>
                  </a:lnTo>
                  <a:close/>
                </a:path>
                <a:path w="54610" h="908050">
                  <a:moveTo>
                    <a:pt x="54610" y="882649"/>
                  </a:moveTo>
                  <a:lnTo>
                    <a:pt x="0" y="882649"/>
                  </a:lnTo>
                  <a:lnTo>
                    <a:pt x="0" y="887729"/>
                  </a:lnTo>
                  <a:lnTo>
                    <a:pt x="54610" y="887729"/>
                  </a:lnTo>
                  <a:lnTo>
                    <a:pt x="54610" y="882649"/>
                  </a:lnTo>
                  <a:close/>
                </a:path>
                <a:path w="54610" h="908050">
                  <a:moveTo>
                    <a:pt x="54610" y="876300"/>
                  </a:moveTo>
                  <a:lnTo>
                    <a:pt x="0" y="876300"/>
                  </a:lnTo>
                  <a:lnTo>
                    <a:pt x="0" y="881379"/>
                  </a:lnTo>
                  <a:lnTo>
                    <a:pt x="54610" y="881379"/>
                  </a:lnTo>
                  <a:lnTo>
                    <a:pt x="54610" y="876300"/>
                  </a:lnTo>
                  <a:close/>
                </a:path>
                <a:path w="54610" h="908050">
                  <a:moveTo>
                    <a:pt x="54610" y="869949"/>
                  </a:moveTo>
                  <a:lnTo>
                    <a:pt x="0" y="869949"/>
                  </a:lnTo>
                  <a:lnTo>
                    <a:pt x="0" y="875029"/>
                  </a:lnTo>
                  <a:lnTo>
                    <a:pt x="54610" y="875029"/>
                  </a:lnTo>
                  <a:lnTo>
                    <a:pt x="54610" y="869949"/>
                  </a:lnTo>
                  <a:close/>
                </a:path>
                <a:path w="54610" h="908050">
                  <a:moveTo>
                    <a:pt x="54610" y="863600"/>
                  </a:moveTo>
                  <a:lnTo>
                    <a:pt x="0" y="863600"/>
                  </a:lnTo>
                  <a:lnTo>
                    <a:pt x="0" y="868679"/>
                  </a:lnTo>
                  <a:lnTo>
                    <a:pt x="54610" y="868679"/>
                  </a:lnTo>
                  <a:lnTo>
                    <a:pt x="54610" y="863600"/>
                  </a:lnTo>
                  <a:close/>
                </a:path>
                <a:path w="54610" h="908050">
                  <a:moveTo>
                    <a:pt x="54610" y="857249"/>
                  </a:moveTo>
                  <a:lnTo>
                    <a:pt x="0" y="857249"/>
                  </a:lnTo>
                  <a:lnTo>
                    <a:pt x="0" y="862329"/>
                  </a:lnTo>
                  <a:lnTo>
                    <a:pt x="54610" y="862329"/>
                  </a:lnTo>
                  <a:lnTo>
                    <a:pt x="54610" y="857249"/>
                  </a:lnTo>
                  <a:close/>
                </a:path>
                <a:path w="54610" h="908050">
                  <a:moveTo>
                    <a:pt x="54610" y="850899"/>
                  </a:moveTo>
                  <a:lnTo>
                    <a:pt x="0" y="850899"/>
                  </a:lnTo>
                  <a:lnTo>
                    <a:pt x="0" y="855979"/>
                  </a:lnTo>
                  <a:lnTo>
                    <a:pt x="54610" y="855979"/>
                  </a:lnTo>
                  <a:lnTo>
                    <a:pt x="54610" y="850899"/>
                  </a:lnTo>
                  <a:close/>
                </a:path>
                <a:path w="54610" h="908050">
                  <a:moveTo>
                    <a:pt x="54610" y="844549"/>
                  </a:moveTo>
                  <a:lnTo>
                    <a:pt x="0" y="844549"/>
                  </a:lnTo>
                  <a:lnTo>
                    <a:pt x="0" y="849629"/>
                  </a:lnTo>
                  <a:lnTo>
                    <a:pt x="54610" y="849629"/>
                  </a:lnTo>
                  <a:lnTo>
                    <a:pt x="54610" y="844549"/>
                  </a:lnTo>
                  <a:close/>
                </a:path>
                <a:path w="54610" h="908050">
                  <a:moveTo>
                    <a:pt x="54610" y="838199"/>
                  </a:moveTo>
                  <a:lnTo>
                    <a:pt x="0" y="838199"/>
                  </a:lnTo>
                  <a:lnTo>
                    <a:pt x="0" y="843279"/>
                  </a:lnTo>
                  <a:lnTo>
                    <a:pt x="54610" y="843279"/>
                  </a:lnTo>
                  <a:lnTo>
                    <a:pt x="54610" y="838199"/>
                  </a:lnTo>
                  <a:close/>
                </a:path>
                <a:path w="54610" h="908050">
                  <a:moveTo>
                    <a:pt x="54610" y="831849"/>
                  </a:moveTo>
                  <a:lnTo>
                    <a:pt x="0" y="831849"/>
                  </a:lnTo>
                  <a:lnTo>
                    <a:pt x="0" y="836929"/>
                  </a:lnTo>
                  <a:lnTo>
                    <a:pt x="54610" y="836929"/>
                  </a:lnTo>
                  <a:lnTo>
                    <a:pt x="54610" y="831849"/>
                  </a:lnTo>
                  <a:close/>
                </a:path>
                <a:path w="54610" h="908050">
                  <a:moveTo>
                    <a:pt x="54610" y="825500"/>
                  </a:moveTo>
                  <a:lnTo>
                    <a:pt x="0" y="825500"/>
                  </a:lnTo>
                  <a:lnTo>
                    <a:pt x="0" y="830579"/>
                  </a:lnTo>
                  <a:lnTo>
                    <a:pt x="54610" y="830579"/>
                  </a:lnTo>
                  <a:lnTo>
                    <a:pt x="54610" y="825500"/>
                  </a:lnTo>
                  <a:close/>
                </a:path>
                <a:path w="54610" h="908050">
                  <a:moveTo>
                    <a:pt x="54610" y="819150"/>
                  </a:moveTo>
                  <a:lnTo>
                    <a:pt x="0" y="819150"/>
                  </a:lnTo>
                  <a:lnTo>
                    <a:pt x="0" y="824229"/>
                  </a:lnTo>
                  <a:lnTo>
                    <a:pt x="54610" y="824229"/>
                  </a:lnTo>
                  <a:lnTo>
                    <a:pt x="54610" y="819150"/>
                  </a:lnTo>
                  <a:close/>
                </a:path>
                <a:path w="54610" h="908050">
                  <a:moveTo>
                    <a:pt x="54610" y="812799"/>
                  </a:moveTo>
                  <a:lnTo>
                    <a:pt x="0" y="812799"/>
                  </a:lnTo>
                  <a:lnTo>
                    <a:pt x="0" y="817879"/>
                  </a:lnTo>
                  <a:lnTo>
                    <a:pt x="54610" y="817879"/>
                  </a:lnTo>
                  <a:lnTo>
                    <a:pt x="54610" y="812799"/>
                  </a:lnTo>
                  <a:close/>
                </a:path>
                <a:path w="54610" h="908050">
                  <a:moveTo>
                    <a:pt x="54610" y="806449"/>
                  </a:moveTo>
                  <a:lnTo>
                    <a:pt x="0" y="806449"/>
                  </a:lnTo>
                  <a:lnTo>
                    <a:pt x="0" y="811529"/>
                  </a:lnTo>
                  <a:lnTo>
                    <a:pt x="54610" y="811529"/>
                  </a:lnTo>
                  <a:lnTo>
                    <a:pt x="54610" y="806449"/>
                  </a:lnTo>
                  <a:close/>
                </a:path>
                <a:path w="54610" h="908050">
                  <a:moveTo>
                    <a:pt x="54610" y="800100"/>
                  </a:moveTo>
                  <a:lnTo>
                    <a:pt x="0" y="800100"/>
                  </a:lnTo>
                  <a:lnTo>
                    <a:pt x="0" y="805179"/>
                  </a:lnTo>
                  <a:lnTo>
                    <a:pt x="54610" y="805179"/>
                  </a:lnTo>
                  <a:lnTo>
                    <a:pt x="54610" y="800100"/>
                  </a:lnTo>
                  <a:close/>
                </a:path>
                <a:path w="54610" h="908050">
                  <a:moveTo>
                    <a:pt x="54610" y="793749"/>
                  </a:moveTo>
                  <a:lnTo>
                    <a:pt x="0" y="793749"/>
                  </a:lnTo>
                  <a:lnTo>
                    <a:pt x="0" y="798830"/>
                  </a:lnTo>
                  <a:lnTo>
                    <a:pt x="54610" y="798830"/>
                  </a:lnTo>
                  <a:lnTo>
                    <a:pt x="54610" y="793749"/>
                  </a:lnTo>
                  <a:close/>
                </a:path>
                <a:path w="54610" h="908050">
                  <a:moveTo>
                    <a:pt x="54610" y="787399"/>
                  </a:moveTo>
                  <a:lnTo>
                    <a:pt x="0" y="787399"/>
                  </a:lnTo>
                  <a:lnTo>
                    <a:pt x="0" y="792479"/>
                  </a:lnTo>
                  <a:lnTo>
                    <a:pt x="54610" y="792479"/>
                  </a:lnTo>
                  <a:lnTo>
                    <a:pt x="54610" y="787399"/>
                  </a:lnTo>
                  <a:close/>
                </a:path>
                <a:path w="54610" h="908050">
                  <a:moveTo>
                    <a:pt x="54610" y="781049"/>
                  </a:moveTo>
                  <a:lnTo>
                    <a:pt x="0" y="781049"/>
                  </a:lnTo>
                  <a:lnTo>
                    <a:pt x="0" y="786130"/>
                  </a:lnTo>
                  <a:lnTo>
                    <a:pt x="54610" y="786130"/>
                  </a:lnTo>
                  <a:lnTo>
                    <a:pt x="54610" y="781049"/>
                  </a:lnTo>
                  <a:close/>
                </a:path>
                <a:path w="54610" h="908050">
                  <a:moveTo>
                    <a:pt x="54610" y="774699"/>
                  </a:moveTo>
                  <a:lnTo>
                    <a:pt x="0" y="774699"/>
                  </a:lnTo>
                  <a:lnTo>
                    <a:pt x="0" y="779779"/>
                  </a:lnTo>
                  <a:lnTo>
                    <a:pt x="54610" y="779779"/>
                  </a:lnTo>
                  <a:lnTo>
                    <a:pt x="54610" y="774699"/>
                  </a:lnTo>
                  <a:close/>
                </a:path>
                <a:path w="54610" h="908050">
                  <a:moveTo>
                    <a:pt x="54610" y="768349"/>
                  </a:moveTo>
                  <a:lnTo>
                    <a:pt x="0" y="768349"/>
                  </a:lnTo>
                  <a:lnTo>
                    <a:pt x="0" y="773430"/>
                  </a:lnTo>
                  <a:lnTo>
                    <a:pt x="54610" y="773430"/>
                  </a:lnTo>
                  <a:lnTo>
                    <a:pt x="54610" y="768349"/>
                  </a:lnTo>
                  <a:close/>
                </a:path>
                <a:path w="54610" h="908050">
                  <a:moveTo>
                    <a:pt x="54610" y="761999"/>
                  </a:moveTo>
                  <a:lnTo>
                    <a:pt x="0" y="761999"/>
                  </a:lnTo>
                  <a:lnTo>
                    <a:pt x="0" y="767080"/>
                  </a:lnTo>
                  <a:lnTo>
                    <a:pt x="54610" y="767080"/>
                  </a:lnTo>
                  <a:lnTo>
                    <a:pt x="54610" y="761999"/>
                  </a:lnTo>
                  <a:close/>
                </a:path>
                <a:path w="54610" h="908050">
                  <a:moveTo>
                    <a:pt x="54610" y="755649"/>
                  </a:moveTo>
                  <a:lnTo>
                    <a:pt x="0" y="755649"/>
                  </a:lnTo>
                  <a:lnTo>
                    <a:pt x="0" y="760729"/>
                  </a:lnTo>
                  <a:lnTo>
                    <a:pt x="54610" y="760729"/>
                  </a:lnTo>
                  <a:lnTo>
                    <a:pt x="54610" y="755649"/>
                  </a:lnTo>
                  <a:close/>
                </a:path>
                <a:path w="54610" h="908050">
                  <a:moveTo>
                    <a:pt x="54610" y="749299"/>
                  </a:moveTo>
                  <a:lnTo>
                    <a:pt x="0" y="749299"/>
                  </a:lnTo>
                  <a:lnTo>
                    <a:pt x="0" y="754379"/>
                  </a:lnTo>
                  <a:lnTo>
                    <a:pt x="54610" y="754379"/>
                  </a:lnTo>
                  <a:lnTo>
                    <a:pt x="54610" y="749299"/>
                  </a:lnTo>
                  <a:close/>
                </a:path>
                <a:path w="54610" h="908050">
                  <a:moveTo>
                    <a:pt x="54610" y="742949"/>
                  </a:moveTo>
                  <a:lnTo>
                    <a:pt x="0" y="742949"/>
                  </a:lnTo>
                  <a:lnTo>
                    <a:pt x="0" y="748030"/>
                  </a:lnTo>
                  <a:lnTo>
                    <a:pt x="54610" y="748030"/>
                  </a:lnTo>
                  <a:lnTo>
                    <a:pt x="54610" y="742949"/>
                  </a:lnTo>
                  <a:close/>
                </a:path>
                <a:path w="54610" h="908050">
                  <a:moveTo>
                    <a:pt x="54610" y="736599"/>
                  </a:moveTo>
                  <a:lnTo>
                    <a:pt x="0" y="736599"/>
                  </a:lnTo>
                  <a:lnTo>
                    <a:pt x="0" y="741680"/>
                  </a:lnTo>
                  <a:lnTo>
                    <a:pt x="54610" y="741680"/>
                  </a:lnTo>
                  <a:lnTo>
                    <a:pt x="54610" y="736599"/>
                  </a:lnTo>
                  <a:close/>
                </a:path>
                <a:path w="54610" h="908050">
                  <a:moveTo>
                    <a:pt x="54610" y="730249"/>
                  </a:moveTo>
                  <a:lnTo>
                    <a:pt x="0" y="730249"/>
                  </a:lnTo>
                  <a:lnTo>
                    <a:pt x="0" y="735329"/>
                  </a:lnTo>
                  <a:lnTo>
                    <a:pt x="54610" y="735329"/>
                  </a:lnTo>
                  <a:lnTo>
                    <a:pt x="54610" y="730249"/>
                  </a:lnTo>
                  <a:close/>
                </a:path>
                <a:path w="54610" h="908050">
                  <a:moveTo>
                    <a:pt x="54610" y="723899"/>
                  </a:moveTo>
                  <a:lnTo>
                    <a:pt x="0" y="723899"/>
                  </a:lnTo>
                  <a:lnTo>
                    <a:pt x="0" y="728979"/>
                  </a:lnTo>
                  <a:lnTo>
                    <a:pt x="54610" y="728979"/>
                  </a:lnTo>
                  <a:lnTo>
                    <a:pt x="54610" y="723899"/>
                  </a:lnTo>
                  <a:close/>
                </a:path>
                <a:path w="54610" h="908050">
                  <a:moveTo>
                    <a:pt x="54610" y="717549"/>
                  </a:moveTo>
                  <a:lnTo>
                    <a:pt x="0" y="717549"/>
                  </a:lnTo>
                  <a:lnTo>
                    <a:pt x="0" y="722629"/>
                  </a:lnTo>
                  <a:lnTo>
                    <a:pt x="54610" y="722629"/>
                  </a:lnTo>
                  <a:lnTo>
                    <a:pt x="54610" y="717549"/>
                  </a:lnTo>
                  <a:close/>
                </a:path>
                <a:path w="54610" h="908050">
                  <a:moveTo>
                    <a:pt x="54610" y="711199"/>
                  </a:moveTo>
                  <a:lnTo>
                    <a:pt x="0" y="711199"/>
                  </a:lnTo>
                  <a:lnTo>
                    <a:pt x="0" y="716280"/>
                  </a:lnTo>
                  <a:lnTo>
                    <a:pt x="54610" y="716280"/>
                  </a:lnTo>
                  <a:lnTo>
                    <a:pt x="54610" y="711199"/>
                  </a:lnTo>
                  <a:close/>
                </a:path>
                <a:path w="54610" h="908050">
                  <a:moveTo>
                    <a:pt x="54610" y="704849"/>
                  </a:moveTo>
                  <a:lnTo>
                    <a:pt x="0" y="704849"/>
                  </a:lnTo>
                  <a:lnTo>
                    <a:pt x="0" y="709929"/>
                  </a:lnTo>
                  <a:lnTo>
                    <a:pt x="54610" y="709929"/>
                  </a:lnTo>
                  <a:lnTo>
                    <a:pt x="54610" y="704849"/>
                  </a:lnTo>
                  <a:close/>
                </a:path>
                <a:path w="54610" h="908050">
                  <a:moveTo>
                    <a:pt x="54610" y="698499"/>
                  </a:moveTo>
                  <a:lnTo>
                    <a:pt x="0" y="698499"/>
                  </a:lnTo>
                  <a:lnTo>
                    <a:pt x="0" y="703580"/>
                  </a:lnTo>
                  <a:lnTo>
                    <a:pt x="54610" y="703580"/>
                  </a:lnTo>
                  <a:lnTo>
                    <a:pt x="54610" y="698499"/>
                  </a:lnTo>
                  <a:close/>
                </a:path>
                <a:path w="54610" h="908050">
                  <a:moveTo>
                    <a:pt x="54610" y="692150"/>
                  </a:moveTo>
                  <a:lnTo>
                    <a:pt x="0" y="692150"/>
                  </a:lnTo>
                  <a:lnTo>
                    <a:pt x="0" y="697230"/>
                  </a:lnTo>
                  <a:lnTo>
                    <a:pt x="54610" y="697230"/>
                  </a:lnTo>
                  <a:lnTo>
                    <a:pt x="54610" y="692150"/>
                  </a:lnTo>
                  <a:close/>
                </a:path>
                <a:path w="54610" h="908050">
                  <a:moveTo>
                    <a:pt x="54610" y="685799"/>
                  </a:moveTo>
                  <a:lnTo>
                    <a:pt x="0" y="685799"/>
                  </a:lnTo>
                  <a:lnTo>
                    <a:pt x="0" y="690879"/>
                  </a:lnTo>
                  <a:lnTo>
                    <a:pt x="54610" y="690879"/>
                  </a:lnTo>
                  <a:lnTo>
                    <a:pt x="54610" y="685799"/>
                  </a:lnTo>
                  <a:close/>
                </a:path>
                <a:path w="54610" h="908050">
                  <a:moveTo>
                    <a:pt x="54610" y="679449"/>
                  </a:moveTo>
                  <a:lnTo>
                    <a:pt x="0" y="679449"/>
                  </a:lnTo>
                  <a:lnTo>
                    <a:pt x="0" y="684530"/>
                  </a:lnTo>
                  <a:lnTo>
                    <a:pt x="54610" y="684530"/>
                  </a:lnTo>
                  <a:lnTo>
                    <a:pt x="54610" y="679449"/>
                  </a:lnTo>
                  <a:close/>
                </a:path>
                <a:path w="54610" h="908050">
                  <a:moveTo>
                    <a:pt x="54610" y="673099"/>
                  </a:moveTo>
                  <a:lnTo>
                    <a:pt x="0" y="673099"/>
                  </a:lnTo>
                  <a:lnTo>
                    <a:pt x="0" y="678179"/>
                  </a:lnTo>
                  <a:lnTo>
                    <a:pt x="54610" y="678179"/>
                  </a:lnTo>
                  <a:lnTo>
                    <a:pt x="54610" y="673099"/>
                  </a:lnTo>
                  <a:close/>
                </a:path>
                <a:path w="54610" h="908050">
                  <a:moveTo>
                    <a:pt x="54610" y="666749"/>
                  </a:moveTo>
                  <a:lnTo>
                    <a:pt x="0" y="666749"/>
                  </a:lnTo>
                  <a:lnTo>
                    <a:pt x="0" y="671830"/>
                  </a:lnTo>
                  <a:lnTo>
                    <a:pt x="54610" y="671830"/>
                  </a:lnTo>
                  <a:lnTo>
                    <a:pt x="54610" y="666749"/>
                  </a:lnTo>
                  <a:close/>
                </a:path>
                <a:path w="54610" h="908050">
                  <a:moveTo>
                    <a:pt x="54610" y="660399"/>
                  </a:moveTo>
                  <a:lnTo>
                    <a:pt x="0" y="660399"/>
                  </a:lnTo>
                  <a:lnTo>
                    <a:pt x="0" y="665479"/>
                  </a:lnTo>
                  <a:lnTo>
                    <a:pt x="54610" y="665479"/>
                  </a:lnTo>
                  <a:lnTo>
                    <a:pt x="54610" y="660399"/>
                  </a:lnTo>
                  <a:close/>
                </a:path>
                <a:path w="54610" h="908050">
                  <a:moveTo>
                    <a:pt x="54610" y="654049"/>
                  </a:moveTo>
                  <a:lnTo>
                    <a:pt x="0" y="654049"/>
                  </a:lnTo>
                  <a:lnTo>
                    <a:pt x="0" y="659129"/>
                  </a:lnTo>
                  <a:lnTo>
                    <a:pt x="54610" y="659129"/>
                  </a:lnTo>
                  <a:lnTo>
                    <a:pt x="54610" y="654049"/>
                  </a:lnTo>
                  <a:close/>
                </a:path>
                <a:path w="54610" h="908050">
                  <a:moveTo>
                    <a:pt x="54610" y="647699"/>
                  </a:moveTo>
                  <a:lnTo>
                    <a:pt x="0" y="647699"/>
                  </a:lnTo>
                  <a:lnTo>
                    <a:pt x="0" y="652780"/>
                  </a:lnTo>
                  <a:lnTo>
                    <a:pt x="54610" y="652780"/>
                  </a:lnTo>
                  <a:lnTo>
                    <a:pt x="54610" y="647699"/>
                  </a:lnTo>
                  <a:close/>
                </a:path>
                <a:path w="54610" h="908050">
                  <a:moveTo>
                    <a:pt x="54610" y="641349"/>
                  </a:moveTo>
                  <a:lnTo>
                    <a:pt x="0" y="641349"/>
                  </a:lnTo>
                  <a:lnTo>
                    <a:pt x="0" y="646429"/>
                  </a:lnTo>
                  <a:lnTo>
                    <a:pt x="54610" y="646429"/>
                  </a:lnTo>
                  <a:lnTo>
                    <a:pt x="54610" y="641349"/>
                  </a:lnTo>
                  <a:close/>
                </a:path>
                <a:path w="54610" h="908050">
                  <a:moveTo>
                    <a:pt x="54610" y="634999"/>
                  </a:moveTo>
                  <a:lnTo>
                    <a:pt x="0" y="634999"/>
                  </a:lnTo>
                  <a:lnTo>
                    <a:pt x="0" y="640080"/>
                  </a:lnTo>
                  <a:lnTo>
                    <a:pt x="54610" y="640080"/>
                  </a:lnTo>
                  <a:lnTo>
                    <a:pt x="54610" y="634999"/>
                  </a:lnTo>
                  <a:close/>
                </a:path>
                <a:path w="54610" h="908050">
                  <a:moveTo>
                    <a:pt x="54610" y="628649"/>
                  </a:moveTo>
                  <a:lnTo>
                    <a:pt x="0" y="628649"/>
                  </a:lnTo>
                  <a:lnTo>
                    <a:pt x="0" y="633730"/>
                  </a:lnTo>
                  <a:lnTo>
                    <a:pt x="54610" y="633730"/>
                  </a:lnTo>
                  <a:lnTo>
                    <a:pt x="54610" y="628649"/>
                  </a:lnTo>
                  <a:close/>
                </a:path>
                <a:path w="54610" h="908050">
                  <a:moveTo>
                    <a:pt x="54610" y="622299"/>
                  </a:moveTo>
                  <a:lnTo>
                    <a:pt x="0" y="622299"/>
                  </a:lnTo>
                  <a:lnTo>
                    <a:pt x="0" y="627379"/>
                  </a:lnTo>
                  <a:lnTo>
                    <a:pt x="54610" y="627379"/>
                  </a:lnTo>
                  <a:lnTo>
                    <a:pt x="54610" y="622299"/>
                  </a:lnTo>
                  <a:close/>
                </a:path>
                <a:path w="54610" h="908050">
                  <a:moveTo>
                    <a:pt x="54610" y="615949"/>
                  </a:moveTo>
                  <a:lnTo>
                    <a:pt x="0" y="615949"/>
                  </a:lnTo>
                  <a:lnTo>
                    <a:pt x="0" y="621029"/>
                  </a:lnTo>
                  <a:lnTo>
                    <a:pt x="54610" y="621029"/>
                  </a:lnTo>
                  <a:lnTo>
                    <a:pt x="54610" y="615949"/>
                  </a:lnTo>
                  <a:close/>
                </a:path>
                <a:path w="54610" h="908050">
                  <a:moveTo>
                    <a:pt x="54610" y="609599"/>
                  </a:moveTo>
                  <a:lnTo>
                    <a:pt x="0" y="609599"/>
                  </a:lnTo>
                  <a:lnTo>
                    <a:pt x="0" y="614680"/>
                  </a:lnTo>
                  <a:lnTo>
                    <a:pt x="54610" y="614680"/>
                  </a:lnTo>
                  <a:lnTo>
                    <a:pt x="54610" y="609599"/>
                  </a:lnTo>
                  <a:close/>
                </a:path>
                <a:path w="54610" h="908050">
                  <a:moveTo>
                    <a:pt x="54610" y="603249"/>
                  </a:moveTo>
                  <a:lnTo>
                    <a:pt x="0" y="603249"/>
                  </a:lnTo>
                  <a:lnTo>
                    <a:pt x="0" y="608329"/>
                  </a:lnTo>
                  <a:lnTo>
                    <a:pt x="54610" y="608329"/>
                  </a:lnTo>
                  <a:lnTo>
                    <a:pt x="54610" y="603249"/>
                  </a:lnTo>
                  <a:close/>
                </a:path>
                <a:path w="54610" h="908050">
                  <a:moveTo>
                    <a:pt x="54610" y="596899"/>
                  </a:moveTo>
                  <a:lnTo>
                    <a:pt x="0" y="596899"/>
                  </a:lnTo>
                  <a:lnTo>
                    <a:pt x="0" y="601979"/>
                  </a:lnTo>
                  <a:lnTo>
                    <a:pt x="54610" y="601979"/>
                  </a:lnTo>
                  <a:lnTo>
                    <a:pt x="54610" y="596899"/>
                  </a:lnTo>
                  <a:close/>
                </a:path>
                <a:path w="54610" h="908050">
                  <a:moveTo>
                    <a:pt x="54610" y="590549"/>
                  </a:moveTo>
                  <a:lnTo>
                    <a:pt x="0" y="590549"/>
                  </a:lnTo>
                  <a:lnTo>
                    <a:pt x="0" y="595629"/>
                  </a:lnTo>
                  <a:lnTo>
                    <a:pt x="54610" y="595629"/>
                  </a:lnTo>
                  <a:lnTo>
                    <a:pt x="54610" y="590549"/>
                  </a:lnTo>
                  <a:close/>
                </a:path>
                <a:path w="54610" h="908050">
                  <a:moveTo>
                    <a:pt x="54610" y="584199"/>
                  </a:moveTo>
                  <a:lnTo>
                    <a:pt x="0" y="584199"/>
                  </a:lnTo>
                  <a:lnTo>
                    <a:pt x="0" y="589279"/>
                  </a:lnTo>
                  <a:lnTo>
                    <a:pt x="54610" y="589279"/>
                  </a:lnTo>
                  <a:lnTo>
                    <a:pt x="54610" y="584199"/>
                  </a:lnTo>
                  <a:close/>
                </a:path>
                <a:path w="54610" h="908050">
                  <a:moveTo>
                    <a:pt x="54610" y="577849"/>
                  </a:moveTo>
                  <a:lnTo>
                    <a:pt x="0" y="577849"/>
                  </a:lnTo>
                  <a:lnTo>
                    <a:pt x="0" y="582930"/>
                  </a:lnTo>
                  <a:lnTo>
                    <a:pt x="54610" y="582930"/>
                  </a:lnTo>
                  <a:lnTo>
                    <a:pt x="54610" y="577849"/>
                  </a:lnTo>
                  <a:close/>
                </a:path>
                <a:path w="54610" h="908050">
                  <a:moveTo>
                    <a:pt x="54610" y="571499"/>
                  </a:moveTo>
                  <a:lnTo>
                    <a:pt x="0" y="571499"/>
                  </a:lnTo>
                  <a:lnTo>
                    <a:pt x="0" y="576579"/>
                  </a:lnTo>
                  <a:lnTo>
                    <a:pt x="54610" y="576579"/>
                  </a:lnTo>
                  <a:lnTo>
                    <a:pt x="54610" y="571499"/>
                  </a:lnTo>
                  <a:close/>
                </a:path>
                <a:path w="54610" h="908050">
                  <a:moveTo>
                    <a:pt x="54610" y="565149"/>
                  </a:moveTo>
                  <a:lnTo>
                    <a:pt x="0" y="565149"/>
                  </a:lnTo>
                  <a:lnTo>
                    <a:pt x="0" y="570229"/>
                  </a:lnTo>
                  <a:lnTo>
                    <a:pt x="54610" y="570229"/>
                  </a:lnTo>
                  <a:lnTo>
                    <a:pt x="54610" y="565149"/>
                  </a:lnTo>
                  <a:close/>
                </a:path>
                <a:path w="54610" h="908050">
                  <a:moveTo>
                    <a:pt x="54610" y="558799"/>
                  </a:moveTo>
                  <a:lnTo>
                    <a:pt x="0" y="558799"/>
                  </a:lnTo>
                  <a:lnTo>
                    <a:pt x="0" y="563879"/>
                  </a:lnTo>
                  <a:lnTo>
                    <a:pt x="54610" y="563879"/>
                  </a:lnTo>
                  <a:lnTo>
                    <a:pt x="54610" y="558799"/>
                  </a:lnTo>
                  <a:close/>
                </a:path>
                <a:path w="54610" h="908050">
                  <a:moveTo>
                    <a:pt x="54610" y="552449"/>
                  </a:moveTo>
                  <a:lnTo>
                    <a:pt x="0" y="552449"/>
                  </a:lnTo>
                  <a:lnTo>
                    <a:pt x="0" y="557530"/>
                  </a:lnTo>
                  <a:lnTo>
                    <a:pt x="54610" y="557530"/>
                  </a:lnTo>
                  <a:lnTo>
                    <a:pt x="54610" y="552449"/>
                  </a:lnTo>
                  <a:close/>
                </a:path>
                <a:path w="54610" h="908050">
                  <a:moveTo>
                    <a:pt x="54610" y="546099"/>
                  </a:moveTo>
                  <a:lnTo>
                    <a:pt x="0" y="546099"/>
                  </a:lnTo>
                  <a:lnTo>
                    <a:pt x="0" y="551179"/>
                  </a:lnTo>
                  <a:lnTo>
                    <a:pt x="54610" y="551179"/>
                  </a:lnTo>
                  <a:lnTo>
                    <a:pt x="54610" y="546099"/>
                  </a:lnTo>
                  <a:close/>
                </a:path>
                <a:path w="54610" h="908050">
                  <a:moveTo>
                    <a:pt x="54610" y="539749"/>
                  </a:moveTo>
                  <a:lnTo>
                    <a:pt x="0" y="539749"/>
                  </a:lnTo>
                  <a:lnTo>
                    <a:pt x="0" y="544829"/>
                  </a:lnTo>
                  <a:lnTo>
                    <a:pt x="54610" y="544829"/>
                  </a:lnTo>
                  <a:lnTo>
                    <a:pt x="54610" y="539749"/>
                  </a:lnTo>
                  <a:close/>
                </a:path>
                <a:path w="54610" h="908050">
                  <a:moveTo>
                    <a:pt x="54610" y="533399"/>
                  </a:moveTo>
                  <a:lnTo>
                    <a:pt x="0" y="533399"/>
                  </a:lnTo>
                  <a:lnTo>
                    <a:pt x="0" y="538480"/>
                  </a:lnTo>
                  <a:lnTo>
                    <a:pt x="54610" y="538480"/>
                  </a:lnTo>
                  <a:lnTo>
                    <a:pt x="54610" y="533399"/>
                  </a:lnTo>
                  <a:close/>
                </a:path>
                <a:path w="54610" h="908050">
                  <a:moveTo>
                    <a:pt x="54610" y="527049"/>
                  </a:moveTo>
                  <a:lnTo>
                    <a:pt x="0" y="527049"/>
                  </a:lnTo>
                  <a:lnTo>
                    <a:pt x="0" y="532130"/>
                  </a:lnTo>
                  <a:lnTo>
                    <a:pt x="54610" y="532130"/>
                  </a:lnTo>
                  <a:lnTo>
                    <a:pt x="54610" y="527049"/>
                  </a:lnTo>
                  <a:close/>
                </a:path>
                <a:path w="54610" h="908050">
                  <a:moveTo>
                    <a:pt x="54610" y="520699"/>
                  </a:moveTo>
                  <a:lnTo>
                    <a:pt x="0" y="520699"/>
                  </a:lnTo>
                  <a:lnTo>
                    <a:pt x="0" y="525780"/>
                  </a:lnTo>
                  <a:lnTo>
                    <a:pt x="54610" y="525780"/>
                  </a:lnTo>
                  <a:lnTo>
                    <a:pt x="54610" y="520699"/>
                  </a:lnTo>
                  <a:close/>
                </a:path>
                <a:path w="54610" h="908050">
                  <a:moveTo>
                    <a:pt x="54610" y="514349"/>
                  </a:moveTo>
                  <a:lnTo>
                    <a:pt x="0" y="514349"/>
                  </a:lnTo>
                  <a:lnTo>
                    <a:pt x="0" y="519429"/>
                  </a:lnTo>
                  <a:lnTo>
                    <a:pt x="54610" y="519429"/>
                  </a:lnTo>
                  <a:lnTo>
                    <a:pt x="54610" y="514349"/>
                  </a:lnTo>
                  <a:close/>
                </a:path>
                <a:path w="54610" h="908050">
                  <a:moveTo>
                    <a:pt x="54610" y="507999"/>
                  </a:moveTo>
                  <a:lnTo>
                    <a:pt x="0" y="507999"/>
                  </a:lnTo>
                  <a:lnTo>
                    <a:pt x="0" y="513080"/>
                  </a:lnTo>
                  <a:lnTo>
                    <a:pt x="54610" y="513080"/>
                  </a:lnTo>
                  <a:lnTo>
                    <a:pt x="54610" y="507999"/>
                  </a:lnTo>
                  <a:close/>
                </a:path>
                <a:path w="54610" h="908050">
                  <a:moveTo>
                    <a:pt x="54610" y="501649"/>
                  </a:moveTo>
                  <a:lnTo>
                    <a:pt x="0" y="501649"/>
                  </a:lnTo>
                  <a:lnTo>
                    <a:pt x="0" y="506730"/>
                  </a:lnTo>
                  <a:lnTo>
                    <a:pt x="54610" y="506730"/>
                  </a:lnTo>
                  <a:lnTo>
                    <a:pt x="54610" y="501649"/>
                  </a:lnTo>
                  <a:close/>
                </a:path>
                <a:path w="54610" h="908050">
                  <a:moveTo>
                    <a:pt x="54610" y="496569"/>
                  </a:moveTo>
                  <a:lnTo>
                    <a:pt x="0" y="496569"/>
                  </a:lnTo>
                  <a:lnTo>
                    <a:pt x="0" y="500379"/>
                  </a:lnTo>
                  <a:lnTo>
                    <a:pt x="54610" y="500379"/>
                  </a:lnTo>
                  <a:lnTo>
                    <a:pt x="54610" y="496569"/>
                  </a:lnTo>
                  <a:close/>
                </a:path>
              </a:pathLst>
            </a:custGeom>
            <a:solidFill>
              <a:srgbClr val="2E8E2E"/>
            </a:solidFill>
          </p:spPr>
          <p:txBody>
            <a:bodyPr wrap="square" lIns="0" tIns="0" rIns="0" bIns="0" rtlCol="0"/>
            <a:lstStyle/>
            <a:p>
              <a:endParaRPr/>
            </a:p>
          </p:txBody>
        </p:sp>
        <p:sp>
          <p:nvSpPr>
            <p:cNvPr id="973" name="object 973"/>
            <p:cNvSpPr/>
            <p:nvPr/>
          </p:nvSpPr>
          <p:spPr>
            <a:xfrm>
              <a:off x="4928870" y="5548629"/>
              <a:ext cx="55880" cy="905510"/>
            </a:xfrm>
            <a:custGeom>
              <a:avLst/>
              <a:gdLst/>
              <a:ahLst/>
              <a:cxnLst/>
              <a:rect l="l" t="t" r="r" b="b"/>
              <a:pathLst>
                <a:path w="55879" h="905510">
                  <a:moveTo>
                    <a:pt x="55879" y="0"/>
                  </a:moveTo>
                  <a:lnTo>
                    <a:pt x="48259" y="0"/>
                  </a:lnTo>
                  <a:lnTo>
                    <a:pt x="48259" y="1270"/>
                  </a:lnTo>
                  <a:lnTo>
                    <a:pt x="0" y="1270"/>
                  </a:lnTo>
                  <a:lnTo>
                    <a:pt x="0" y="8890"/>
                  </a:lnTo>
                  <a:lnTo>
                    <a:pt x="55879" y="8890"/>
                  </a:lnTo>
                  <a:lnTo>
                    <a:pt x="55879" y="0"/>
                  </a:lnTo>
                  <a:close/>
                </a:path>
                <a:path w="55879" h="905510">
                  <a:moveTo>
                    <a:pt x="55879" y="8890"/>
                  </a:moveTo>
                  <a:lnTo>
                    <a:pt x="0" y="8890"/>
                  </a:lnTo>
                  <a:lnTo>
                    <a:pt x="0" y="11430"/>
                  </a:lnTo>
                  <a:lnTo>
                    <a:pt x="55879" y="11430"/>
                  </a:lnTo>
                  <a:lnTo>
                    <a:pt x="55879" y="8890"/>
                  </a:lnTo>
                  <a:close/>
                </a:path>
                <a:path w="55879" h="905510">
                  <a:moveTo>
                    <a:pt x="55879" y="11430"/>
                  </a:moveTo>
                  <a:lnTo>
                    <a:pt x="0" y="11430"/>
                  </a:lnTo>
                  <a:lnTo>
                    <a:pt x="0" y="15240"/>
                  </a:lnTo>
                  <a:lnTo>
                    <a:pt x="55879" y="15240"/>
                  </a:lnTo>
                  <a:lnTo>
                    <a:pt x="55879" y="11430"/>
                  </a:lnTo>
                  <a:close/>
                </a:path>
                <a:path w="55879" h="905510">
                  <a:moveTo>
                    <a:pt x="55879" y="15240"/>
                  </a:moveTo>
                  <a:lnTo>
                    <a:pt x="0" y="15240"/>
                  </a:lnTo>
                  <a:lnTo>
                    <a:pt x="0" y="21590"/>
                  </a:lnTo>
                  <a:lnTo>
                    <a:pt x="55879" y="21590"/>
                  </a:lnTo>
                  <a:lnTo>
                    <a:pt x="55879" y="15240"/>
                  </a:lnTo>
                  <a:close/>
                </a:path>
                <a:path w="55879" h="905510">
                  <a:moveTo>
                    <a:pt x="55879" y="21590"/>
                  </a:moveTo>
                  <a:lnTo>
                    <a:pt x="0" y="21590"/>
                  </a:lnTo>
                  <a:lnTo>
                    <a:pt x="0" y="24130"/>
                  </a:lnTo>
                  <a:lnTo>
                    <a:pt x="55879" y="24130"/>
                  </a:lnTo>
                  <a:lnTo>
                    <a:pt x="55879" y="21590"/>
                  </a:lnTo>
                  <a:close/>
                </a:path>
                <a:path w="55879" h="905510">
                  <a:moveTo>
                    <a:pt x="55879" y="24130"/>
                  </a:moveTo>
                  <a:lnTo>
                    <a:pt x="0" y="24130"/>
                  </a:lnTo>
                  <a:lnTo>
                    <a:pt x="0" y="40640"/>
                  </a:lnTo>
                  <a:lnTo>
                    <a:pt x="55879" y="40640"/>
                  </a:lnTo>
                  <a:lnTo>
                    <a:pt x="55879" y="24130"/>
                  </a:lnTo>
                  <a:close/>
                </a:path>
                <a:path w="55879" h="905510">
                  <a:moveTo>
                    <a:pt x="55879" y="40640"/>
                  </a:moveTo>
                  <a:lnTo>
                    <a:pt x="0" y="40640"/>
                  </a:lnTo>
                  <a:lnTo>
                    <a:pt x="0" y="43180"/>
                  </a:lnTo>
                  <a:lnTo>
                    <a:pt x="55879" y="43180"/>
                  </a:lnTo>
                  <a:lnTo>
                    <a:pt x="55879" y="40640"/>
                  </a:lnTo>
                  <a:close/>
                </a:path>
                <a:path w="55879" h="905510">
                  <a:moveTo>
                    <a:pt x="55879" y="43180"/>
                  </a:moveTo>
                  <a:lnTo>
                    <a:pt x="0" y="43180"/>
                  </a:lnTo>
                  <a:lnTo>
                    <a:pt x="0" y="46990"/>
                  </a:lnTo>
                  <a:lnTo>
                    <a:pt x="55879" y="46990"/>
                  </a:lnTo>
                  <a:lnTo>
                    <a:pt x="55879" y="43180"/>
                  </a:lnTo>
                  <a:close/>
                </a:path>
                <a:path w="55879" h="905510">
                  <a:moveTo>
                    <a:pt x="55879" y="46990"/>
                  </a:moveTo>
                  <a:lnTo>
                    <a:pt x="0" y="46990"/>
                  </a:lnTo>
                  <a:lnTo>
                    <a:pt x="0" y="49530"/>
                  </a:lnTo>
                  <a:lnTo>
                    <a:pt x="55879" y="49530"/>
                  </a:lnTo>
                  <a:lnTo>
                    <a:pt x="55879" y="46990"/>
                  </a:lnTo>
                  <a:close/>
                </a:path>
                <a:path w="55879" h="905510">
                  <a:moveTo>
                    <a:pt x="55879" y="49530"/>
                  </a:moveTo>
                  <a:lnTo>
                    <a:pt x="0" y="49530"/>
                  </a:lnTo>
                  <a:lnTo>
                    <a:pt x="0" y="53340"/>
                  </a:lnTo>
                  <a:lnTo>
                    <a:pt x="55879" y="53340"/>
                  </a:lnTo>
                  <a:lnTo>
                    <a:pt x="55879" y="49530"/>
                  </a:lnTo>
                  <a:close/>
                </a:path>
                <a:path w="55879" h="905510">
                  <a:moveTo>
                    <a:pt x="55879" y="53340"/>
                  </a:moveTo>
                  <a:lnTo>
                    <a:pt x="0" y="53340"/>
                  </a:lnTo>
                  <a:lnTo>
                    <a:pt x="0" y="59690"/>
                  </a:lnTo>
                  <a:lnTo>
                    <a:pt x="55879" y="59690"/>
                  </a:lnTo>
                  <a:lnTo>
                    <a:pt x="55879" y="53340"/>
                  </a:lnTo>
                  <a:close/>
                </a:path>
                <a:path w="55879" h="905510">
                  <a:moveTo>
                    <a:pt x="55879" y="59690"/>
                  </a:moveTo>
                  <a:lnTo>
                    <a:pt x="0" y="59690"/>
                  </a:lnTo>
                  <a:lnTo>
                    <a:pt x="0" y="66040"/>
                  </a:lnTo>
                  <a:lnTo>
                    <a:pt x="55879" y="66040"/>
                  </a:lnTo>
                  <a:lnTo>
                    <a:pt x="55879" y="59690"/>
                  </a:lnTo>
                  <a:close/>
                </a:path>
                <a:path w="55879" h="905510">
                  <a:moveTo>
                    <a:pt x="55879" y="66040"/>
                  </a:moveTo>
                  <a:lnTo>
                    <a:pt x="0" y="66040"/>
                  </a:lnTo>
                  <a:lnTo>
                    <a:pt x="0" y="68580"/>
                  </a:lnTo>
                  <a:lnTo>
                    <a:pt x="55879" y="68580"/>
                  </a:lnTo>
                  <a:lnTo>
                    <a:pt x="55879" y="66040"/>
                  </a:lnTo>
                  <a:close/>
                </a:path>
                <a:path w="55879" h="905510">
                  <a:moveTo>
                    <a:pt x="55879" y="68580"/>
                  </a:moveTo>
                  <a:lnTo>
                    <a:pt x="0" y="68580"/>
                  </a:lnTo>
                  <a:lnTo>
                    <a:pt x="0" y="72390"/>
                  </a:lnTo>
                  <a:lnTo>
                    <a:pt x="55879" y="72390"/>
                  </a:lnTo>
                  <a:lnTo>
                    <a:pt x="55879" y="68580"/>
                  </a:lnTo>
                  <a:close/>
                </a:path>
                <a:path w="55879" h="905510">
                  <a:moveTo>
                    <a:pt x="55879" y="72390"/>
                  </a:moveTo>
                  <a:lnTo>
                    <a:pt x="0" y="72390"/>
                  </a:lnTo>
                  <a:lnTo>
                    <a:pt x="0" y="78740"/>
                  </a:lnTo>
                  <a:lnTo>
                    <a:pt x="55879" y="78740"/>
                  </a:lnTo>
                  <a:lnTo>
                    <a:pt x="55879" y="72390"/>
                  </a:lnTo>
                  <a:close/>
                </a:path>
                <a:path w="55879" h="905510">
                  <a:moveTo>
                    <a:pt x="55879" y="78740"/>
                  </a:moveTo>
                  <a:lnTo>
                    <a:pt x="0" y="78740"/>
                  </a:lnTo>
                  <a:lnTo>
                    <a:pt x="0" y="85090"/>
                  </a:lnTo>
                  <a:lnTo>
                    <a:pt x="55879" y="85090"/>
                  </a:lnTo>
                  <a:lnTo>
                    <a:pt x="55879" y="78740"/>
                  </a:lnTo>
                  <a:close/>
                </a:path>
                <a:path w="55879" h="905510">
                  <a:moveTo>
                    <a:pt x="55879" y="85090"/>
                  </a:moveTo>
                  <a:lnTo>
                    <a:pt x="0" y="85090"/>
                  </a:lnTo>
                  <a:lnTo>
                    <a:pt x="0" y="87630"/>
                  </a:lnTo>
                  <a:lnTo>
                    <a:pt x="55879" y="87630"/>
                  </a:lnTo>
                  <a:lnTo>
                    <a:pt x="55879" y="85090"/>
                  </a:lnTo>
                  <a:close/>
                </a:path>
                <a:path w="55879" h="905510">
                  <a:moveTo>
                    <a:pt x="55879" y="87630"/>
                  </a:moveTo>
                  <a:lnTo>
                    <a:pt x="0" y="87630"/>
                  </a:lnTo>
                  <a:lnTo>
                    <a:pt x="0" y="93980"/>
                  </a:lnTo>
                  <a:lnTo>
                    <a:pt x="55879" y="93980"/>
                  </a:lnTo>
                  <a:lnTo>
                    <a:pt x="55879" y="87630"/>
                  </a:lnTo>
                  <a:close/>
                </a:path>
                <a:path w="55879" h="905510">
                  <a:moveTo>
                    <a:pt x="55879" y="93980"/>
                  </a:moveTo>
                  <a:lnTo>
                    <a:pt x="0" y="93980"/>
                  </a:lnTo>
                  <a:lnTo>
                    <a:pt x="0" y="104140"/>
                  </a:lnTo>
                  <a:lnTo>
                    <a:pt x="55879" y="104140"/>
                  </a:lnTo>
                  <a:lnTo>
                    <a:pt x="55879" y="93980"/>
                  </a:lnTo>
                  <a:close/>
                </a:path>
                <a:path w="55879" h="905510">
                  <a:moveTo>
                    <a:pt x="55879" y="104140"/>
                  </a:moveTo>
                  <a:lnTo>
                    <a:pt x="0" y="104140"/>
                  </a:lnTo>
                  <a:lnTo>
                    <a:pt x="0" y="106680"/>
                  </a:lnTo>
                  <a:lnTo>
                    <a:pt x="55879" y="106680"/>
                  </a:lnTo>
                  <a:lnTo>
                    <a:pt x="55879" y="104140"/>
                  </a:lnTo>
                  <a:close/>
                </a:path>
                <a:path w="55879" h="905510">
                  <a:moveTo>
                    <a:pt x="55879" y="106680"/>
                  </a:moveTo>
                  <a:lnTo>
                    <a:pt x="0" y="106680"/>
                  </a:lnTo>
                  <a:lnTo>
                    <a:pt x="0" y="110490"/>
                  </a:lnTo>
                  <a:lnTo>
                    <a:pt x="55879" y="110490"/>
                  </a:lnTo>
                  <a:lnTo>
                    <a:pt x="55879" y="106680"/>
                  </a:lnTo>
                  <a:close/>
                </a:path>
                <a:path w="55879" h="905510">
                  <a:moveTo>
                    <a:pt x="55879" y="110490"/>
                  </a:moveTo>
                  <a:lnTo>
                    <a:pt x="0" y="110490"/>
                  </a:lnTo>
                  <a:lnTo>
                    <a:pt x="0" y="119380"/>
                  </a:lnTo>
                  <a:lnTo>
                    <a:pt x="55879" y="119380"/>
                  </a:lnTo>
                  <a:lnTo>
                    <a:pt x="55879" y="110490"/>
                  </a:lnTo>
                  <a:close/>
                </a:path>
                <a:path w="55879" h="905510">
                  <a:moveTo>
                    <a:pt x="55879" y="119380"/>
                  </a:moveTo>
                  <a:lnTo>
                    <a:pt x="0" y="119380"/>
                  </a:lnTo>
                  <a:lnTo>
                    <a:pt x="0" y="123190"/>
                  </a:lnTo>
                  <a:lnTo>
                    <a:pt x="55879" y="123190"/>
                  </a:lnTo>
                  <a:lnTo>
                    <a:pt x="55879" y="119380"/>
                  </a:lnTo>
                  <a:close/>
                </a:path>
                <a:path w="55879" h="905510">
                  <a:moveTo>
                    <a:pt x="55879" y="123190"/>
                  </a:moveTo>
                  <a:lnTo>
                    <a:pt x="0" y="123190"/>
                  </a:lnTo>
                  <a:lnTo>
                    <a:pt x="0" y="125730"/>
                  </a:lnTo>
                  <a:lnTo>
                    <a:pt x="55879" y="125730"/>
                  </a:lnTo>
                  <a:lnTo>
                    <a:pt x="55879" y="123190"/>
                  </a:lnTo>
                  <a:close/>
                </a:path>
                <a:path w="55879" h="905510">
                  <a:moveTo>
                    <a:pt x="55879" y="125730"/>
                  </a:moveTo>
                  <a:lnTo>
                    <a:pt x="0" y="125730"/>
                  </a:lnTo>
                  <a:lnTo>
                    <a:pt x="0" y="135890"/>
                  </a:lnTo>
                  <a:lnTo>
                    <a:pt x="55879" y="135890"/>
                  </a:lnTo>
                  <a:lnTo>
                    <a:pt x="55879" y="125730"/>
                  </a:lnTo>
                  <a:close/>
                </a:path>
                <a:path w="55879" h="905510">
                  <a:moveTo>
                    <a:pt x="55879" y="135890"/>
                  </a:moveTo>
                  <a:lnTo>
                    <a:pt x="0" y="135890"/>
                  </a:lnTo>
                  <a:lnTo>
                    <a:pt x="0" y="138430"/>
                  </a:lnTo>
                  <a:lnTo>
                    <a:pt x="55879" y="138430"/>
                  </a:lnTo>
                  <a:lnTo>
                    <a:pt x="55879" y="135890"/>
                  </a:lnTo>
                  <a:close/>
                </a:path>
                <a:path w="55879" h="905510">
                  <a:moveTo>
                    <a:pt x="55879" y="138430"/>
                  </a:moveTo>
                  <a:lnTo>
                    <a:pt x="0" y="138430"/>
                  </a:lnTo>
                  <a:lnTo>
                    <a:pt x="0" y="142240"/>
                  </a:lnTo>
                  <a:lnTo>
                    <a:pt x="55879" y="142240"/>
                  </a:lnTo>
                  <a:lnTo>
                    <a:pt x="55879" y="138430"/>
                  </a:lnTo>
                  <a:close/>
                </a:path>
                <a:path w="55879" h="905510">
                  <a:moveTo>
                    <a:pt x="55879" y="142240"/>
                  </a:moveTo>
                  <a:lnTo>
                    <a:pt x="0" y="142240"/>
                  </a:lnTo>
                  <a:lnTo>
                    <a:pt x="0" y="144780"/>
                  </a:lnTo>
                  <a:lnTo>
                    <a:pt x="55879" y="144780"/>
                  </a:lnTo>
                  <a:lnTo>
                    <a:pt x="55879" y="142240"/>
                  </a:lnTo>
                  <a:close/>
                </a:path>
                <a:path w="55879" h="905510">
                  <a:moveTo>
                    <a:pt x="55879" y="144780"/>
                  </a:moveTo>
                  <a:lnTo>
                    <a:pt x="0" y="144780"/>
                  </a:lnTo>
                  <a:lnTo>
                    <a:pt x="0" y="148590"/>
                  </a:lnTo>
                  <a:lnTo>
                    <a:pt x="55879" y="148590"/>
                  </a:lnTo>
                  <a:lnTo>
                    <a:pt x="55879" y="144780"/>
                  </a:lnTo>
                  <a:close/>
                </a:path>
                <a:path w="55879" h="905510">
                  <a:moveTo>
                    <a:pt x="55879" y="148590"/>
                  </a:moveTo>
                  <a:lnTo>
                    <a:pt x="0" y="148590"/>
                  </a:lnTo>
                  <a:lnTo>
                    <a:pt x="0" y="151130"/>
                  </a:lnTo>
                  <a:lnTo>
                    <a:pt x="55879" y="151130"/>
                  </a:lnTo>
                  <a:lnTo>
                    <a:pt x="55879" y="148590"/>
                  </a:lnTo>
                  <a:close/>
                </a:path>
                <a:path w="55879" h="905510">
                  <a:moveTo>
                    <a:pt x="55879" y="151130"/>
                  </a:moveTo>
                  <a:lnTo>
                    <a:pt x="0" y="151130"/>
                  </a:lnTo>
                  <a:lnTo>
                    <a:pt x="0" y="154940"/>
                  </a:lnTo>
                  <a:lnTo>
                    <a:pt x="55879" y="154940"/>
                  </a:lnTo>
                  <a:lnTo>
                    <a:pt x="55879" y="151130"/>
                  </a:lnTo>
                  <a:close/>
                </a:path>
                <a:path w="55879" h="905510">
                  <a:moveTo>
                    <a:pt x="55879" y="154940"/>
                  </a:moveTo>
                  <a:lnTo>
                    <a:pt x="0" y="154940"/>
                  </a:lnTo>
                  <a:lnTo>
                    <a:pt x="0" y="161290"/>
                  </a:lnTo>
                  <a:lnTo>
                    <a:pt x="55879" y="161290"/>
                  </a:lnTo>
                  <a:lnTo>
                    <a:pt x="55879" y="154940"/>
                  </a:lnTo>
                  <a:close/>
                </a:path>
                <a:path w="55879" h="905510">
                  <a:moveTo>
                    <a:pt x="55879" y="161290"/>
                  </a:moveTo>
                  <a:lnTo>
                    <a:pt x="0" y="161290"/>
                  </a:lnTo>
                  <a:lnTo>
                    <a:pt x="0" y="163830"/>
                  </a:lnTo>
                  <a:lnTo>
                    <a:pt x="55879" y="163830"/>
                  </a:lnTo>
                  <a:lnTo>
                    <a:pt x="55879" y="161290"/>
                  </a:lnTo>
                  <a:close/>
                </a:path>
                <a:path w="55879" h="905510">
                  <a:moveTo>
                    <a:pt x="55879" y="163830"/>
                  </a:moveTo>
                  <a:lnTo>
                    <a:pt x="0" y="163830"/>
                  </a:lnTo>
                  <a:lnTo>
                    <a:pt x="0" y="167640"/>
                  </a:lnTo>
                  <a:lnTo>
                    <a:pt x="55879" y="167640"/>
                  </a:lnTo>
                  <a:lnTo>
                    <a:pt x="55879" y="163830"/>
                  </a:lnTo>
                  <a:close/>
                </a:path>
                <a:path w="55879" h="905510">
                  <a:moveTo>
                    <a:pt x="55879" y="167640"/>
                  </a:moveTo>
                  <a:lnTo>
                    <a:pt x="0" y="167640"/>
                  </a:lnTo>
                  <a:lnTo>
                    <a:pt x="0" y="176530"/>
                  </a:lnTo>
                  <a:lnTo>
                    <a:pt x="55879" y="176530"/>
                  </a:lnTo>
                  <a:lnTo>
                    <a:pt x="55879" y="167640"/>
                  </a:lnTo>
                  <a:close/>
                </a:path>
                <a:path w="55879" h="905510">
                  <a:moveTo>
                    <a:pt x="55879" y="176530"/>
                  </a:moveTo>
                  <a:lnTo>
                    <a:pt x="0" y="176530"/>
                  </a:lnTo>
                  <a:lnTo>
                    <a:pt x="0" y="180340"/>
                  </a:lnTo>
                  <a:lnTo>
                    <a:pt x="55879" y="180340"/>
                  </a:lnTo>
                  <a:lnTo>
                    <a:pt x="55879" y="176530"/>
                  </a:lnTo>
                  <a:close/>
                </a:path>
                <a:path w="55879" h="905510">
                  <a:moveTo>
                    <a:pt x="55879" y="180340"/>
                  </a:moveTo>
                  <a:lnTo>
                    <a:pt x="0" y="180340"/>
                  </a:lnTo>
                  <a:lnTo>
                    <a:pt x="0" y="182880"/>
                  </a:lnTo>
                  <a:lnTo>
                    <a:pt x="55879" y="182880"/>
                  </a:lnTo>
                  <a:lnTo>
                    <a:pt x="55879" y="180340"/>
                  </a:lnTo>
                  <a:close/>
                </a:path>
                <a:path w="55879" h="905510">
                  <a:moveTo>
                    <a:pt x="55879" y="182880"/>
                  </a:moveTo>
                  <a:lnTo>
                    <a:pt x="0" y="182880"/>
                  </a:lnTo>
                  <a:lnTo>
                    <a:pt x="0" y="186690"/>
                  </a:lnTo>
                  <a:lnTo>
                    <a:pt x="55879" y="186690"/>
                  </a:lnTo>
                  <a:lnTo>
                    <a:pt x="55879" y="182880"/>
                  </a:lnTo>
                  <a:close/>
                </a:path>
                <a:path w="55879" h="905510">
                  <a:moveTo>
                    <a:pt x="55879" y="186690"/>
                  </a:moveTo>
                  <a:lnTo>
                    <a:pt x="0" y="186690"/>
                  </a:lnTo>
                  <a:lnTo>
                    <a:pt x="0" y="189230"/>
                  </a:lnTo>
                  <a:lnTo>
                    <a:pt x="55879" y="189230"/>
                  </a:lnTo>
                  <a:lnTo>
                    <a:pt x="55879" y="186690"/>
                  </a:lnTo>
                  <a:close/>
                </a:path>
                <a:path w="55879" h="905510">
                  <a:moveTo>
                    <a:pt x="55879" y="189230"/>
                  </a:moveTo>
                  <a:lnTo>
                    <a:pt x="0" y="189230"/>
                  </a:lnTo>
                  <a:lnTo>
                    <a:pt x="0" y="195580"/>
                  </a:lnTo>
                  <a:lnTo>
                    <a:pt x="55879" y="195580"/>
                  </a:lnTo>
                  <a:lnTo>
                    <a:pt x="55879" y="189230"/>
                  </a:lnTo>
                  <a:close/>
                </a:path>
                <a:path w="55879" h="905510">
                  <a:moveTo>
                    <a:pt x="55879" y="195580"/>
                  </a:moveTo>
                  <a:lnTo>
                    <a:pt x="0" y="195580"/>
                  </a:lnTo>
                  <a:lnTo>
                    <a:pt x="0" y="201930"/>
                  </a:lnTo>
                  <a:lnTo>
                    <a:pt x="55879" y="201930"/>
                  </a:lnTo>
                  <a:lnTo>
                    <a:pt x="55879" y="195580"/>
                  </a:lnTo>
                  <a:close/>
                </a:path>
                <a:path w="55879" h="905510">
                  <a:moveTo>
                    <a:pt x="55879" y="201930"/>
                  </a:moveTo>
                  <a:lnTo>
                    <a:pt x="0" y="201930"/>
                  </a:lnTo>
                  <a:lnTo>
                    <a:pt x="0" y="205740"/>
                  </a:lnTo>
                  <a:lnTo>
                    <a:pt x="55879" y="205740"/>
                  </a:lnTo>
                  <a:lnTo>
                    <a:pt x="55879" y="201930"/>
                  </a:lnTo>
                  <a:close/>
                </a:path>
                <a:path w="55879" h="905510">
                  <a:moveTo>
                    <a:pt x="55879" y="205740"/>
                  </a:moveTo>
                  <a:lnTo>
                    <a:pt x="0" y="205740"/>
                  </a:lnTo>
                  <a:lnTo>
                    <a:pt x="0" y="208280"/>
                  </a:lnTo>
                  <a:lnTo>
                    <a:pt x="55879" y="208280"/>
                  </a:lnTo>
                  <a:lnTo>
                    <a:pt x="55879" y="205740"/>
                  </a:lnTo>
                  <a:close/>
                </a:path>
                <a:path w="55879" h="905510">
                  <a:moveTo>
                    <a:pt x="55879" y="208280"/>
                  </a:moveTo>
                  <a:lnTo>
                    <a:pt x="0" y="208280"/>
                  </a:lnTo>
                  <a:lnTo>
                    <a:pt x="0" y="212090"/>
                  </a:lnTo>
                  <a:lnTo>
                    <a:pt x="55879" y="212090"/>
                  </a:lnTo>
                  <a:lnTo>
                    <a:pt x="55879" y="208280"/>
                  </a:lnTo>
                  <a:close/>
                </a:path>
                <a:path w="55879" h="905510">
                  <a:moveTo>
                    <a:pt x="55879" y="212090"/>
                  </a:moveTo>
                  <a:lnTo>
                    <a:pt x="0" y="212090"/>
                  </a:lnTo>
                  <a:lnTo>
                    <a:pt x="0" y="214630"/>
                  </a:lnTo>
                  <a:lnTo>
                    <a:pt x="55879" y="214630"/>
                  </a:lnTo>
                  <a:lnTo>
                    <a:pt x="55879" y="212090"/>
                  </a:lnTo>
                  <a:close/>
                </a:path>
                <a:path w="55879" h="905510">
                  <a:moveTo>
                    <a:pt x="55879" y="214630"/>
                  </a:moveTo>
                  <a:lnTo>
                    <a:pt x="0" y="214630"/>
                  </a:lnTo>
                  <a:lnTo>
                    <a:pt x="0" y="218440"/>
                  </a:lnTo>
                  <a:lnTo>
                    <a:pt x="55879" y="218440"/>
                  </a:lnTo>
                  <a:lnTo>
                    <a:pt x="55879" y="214630"/>
                  </a:lnTo>
                  <a:close/>
                </a:path>
                <a:path w="55879" h="905510">
                  <a:moveTo>
                    <a:pt x="55879" y="218440"/>
                  </a:moveTo>
                  <a:lnTo>
                    <a:pt x="0" y="218440"/>
                  </a:lnTo>
                  <a:lnTo>
                    <a:pt x="0" y="220980"/>
                  </a:lnTo>
                  <a:lnTo>
                    <a:pt x="55879" y="220980"/>
                  </a:lnTo>
                  <a:lnTo>
                    <a:pt x="55879" y="218440"/>
                  </a:lnTo>
                  <a:close/>
                </a:path>
                <a:path w="55879" h="905510">
                  <a:moveTo>
                    <a:pt x="55879" y="220980"/>
                  </a:moveTo>
                  <a:lnTo>
                    <a:pt x="0" y="220980"/>
                  </a:lnTo>
                  <a:lnTo>
                    <a:pt x="0" y="224790"/>
                  </a:lnTo>
                  <a:lnTo>
                    <a:pt x="55879" y="224790"/>
                  </a:lnTo>
                  <a:lnTo>
                    <a:pt x="55879" y="220980"/>
                  </a:lnTo>
                  <a:close/>
                </a:path>
                <a:path w="55879" h="905510">
                  <a:moveTo>
                    <a:pt x="55879" y="224790"/>
                  </a:moveTo>
                  <a:lnTo>
                    <a:pt x="0" y="224790"/>
                  </a:lnTo>
                  <a:lnTo>
                    <a:pt x="0" y="227330"/>
                  </a:lnTo>
                  <a:lnTo>
                    <a:pt x="55879" y="227330"/>
                  </a:lnTo>
                  <a:lnTo>
                    <a:pt x="55879" y="224790"/>
                  </a:lnTo>
                  <a:close/>
                </a:path>
                <a:path w="55879" h="905510">
                  <a:moveTo>
                    <a:pt x="55879" y="227330"/>
                  </a:moveTo>
                  <a:lnTo>
                    <a:pt x="0" y="227330"/>
                  </a:lnTo>
                  <a:lnTo>
                    <a:pt x="0" y="237490"/>
                  </a:lnTo>
                  <a:lnTo>
                    <a:pt x="55879" y="237490"/>
                  </a:lnTo>
                  <a:lnTo>
                    <a:pt x="55879" y="227330"/>
                  </a:lnTo>
                  <a:close/>
                </a:path>
                <a:path w="55879" h="905510">
                  <a:moveTo>
                    <a:pt x="55879" y="237490"/>
                  </a:moveTo>
                  <a:lnTo>
                    <a:pt x="0" y="237490"/>
                  </a:lnTo>
                  <a:lnTo>
                    <a:pt x="0" y="240030"/>
                  </a:lnTo>
                  <a:lnTo>
                    <a:pt x="55879" y="240030"/>
                  </a:lnTo>
                  <a:lnTo>
                    <a:pt x="55879" y="237490"/>
                  </a:lnTo>
                  <a:close/>
                </a:path>
                <a:path w="55879" h="905510">
                  <a:moveTo>
                    <a:pt x="55879" y="240030"/>
                  </a:moveTo>
                  <a:lnTo>
                    <a:pt x="0" y="240030"/>
                  </a:lnTo>
                  <a:lnTo>
                    <a:pt x="0" y="243840"/>
                  </a:lnTo>
                  <a:lnTo>
                    <a:pt x="55879" y="243840"/>
                  </a:lnTo>
                  <a:lnTo>
                    <a:pt x="55879" y="240030"/>
                  </a:lnTo>
                  <a:close/>
                </a:path>
                <a:path w="55879" h="905510">
                  <a:moveTo>
                    <a:pt x="55879" y="243840"/>
                  </a:moveTo>
                  <a:lnTo>
                    <a:pt x="0" y="243840"/>
                  </a:lnTo>
                  <a:lnTo>
                    <a:pt x="0" y="246380"/>
                  </a:lnTo>
                  <a:lnTo>
                    <a:pt x="55879" y="246380"/>
                  </a:lnTo>
                  <a:lnTo>
                    <a:pt x="55879" y="243840"/>
                  </a:lnTo>
                  <a:close/>
                </a:path>
                <a:path w="55879" h="905510">
                  <a:moveTo>
                    <a:pt x="55879" y="246380"/>
                  </a:moveTo>
                  <a:lnTo>
                    <a:pt x="0" y="246380"/>
                  </a:lnTo>
                  <a:lnTo>
                    <a:pt x="0" y="256540"/>
                  </a:lnTo>
                  <a:lnTo>
                    <a:pt x="55879" y="256540"/>
                  </a:lnTo>
                  <a:lnTo>
                    <a:pt x="55879" y="246380"/>
                  </a:lnTo>
                  <a:close/>
                </a:path>
                <a:path w="55879" h="905510">
                  <a:moveTo>
                    <a:pt x="55879" y="256540"/>
                  </a:moveTo>
                  <a:lnTo>
                    <a:pt x="0" y="256540"/>
                  </a:lnTo>
                  <a:lnTo>
                    <a:pt x="0" y="259080"/>
                  </a:lnTo>
                  <a:lnTo>
                    <a:pt x="55879" y="259080"/>
                  </a:lnTo>
                  <a:lnTo>
                    <a:pt x="55879" y="256540"/>
                  </a:lnTo>
                  <a:close/>
                </a:path>
                <a:path w="55879" h="905510">
                  <a:moveTo>
                    <a:pt x="55879" y="259080"/>
                  </a:moveTo>
                  <a:lnTo>
                    <a:pt x="0" y="259080"/>
                  </a:lnTo>
                  <a:lnTo>
                    <a:pt x="0" y="265430"/>
                  </a:lnTo>
                  <a:lnTo>
                    <a:pt x="55879" y="265430"/>
                  </a:lnTo>
                  <a:lnTo>
                    <a:pt x="55879" y="259080"/>
                  </a:lnTo>
                  <a:close/>
                </a:path>
                <a:path w="55879" h="905510">
                  <a:moveTo>
                    <a:pt x="55879" y="265430"/>
                  </a:moveTo>
                  <a:lnTo>
                    <a:pt x="0" y="265430"/>
                  </a:lnTo>
                  <a:lnTo>
                    <a:pt x="0" y="269240"/>
                  </a:lnTo>
                  <a:lnTo>
                    <a:pt x="55879" y="269240"/>
                  </a:lnTo>
                  <a:lnTo>
                    <a:pt x="55879" y="265430"/>
                  </a:lnTo>
                  <a:close/>
                </a:path>
                <a:path w="55879" h="905510">
                  <a:moveTo>
                    <a:pt x="55879" y="269240"/>
                  </a:moveTo>
                  <a:lnTo>
                    <a:pt x="0" y="269240"/>
                  </a:lnTo>
                  <a:lnTo>
                    <a:pt x="0" y="278130"/>
                  </a:lnTo>
                  <a:lnTo>
                    <a:pt x="55879" y="278130"/>
                  </a:lnTo>
                  <a:lnTo>
                    <a:pt x="55879" y="269240"/>
                  </a:lnTo>
                  <a:close/>
                </a:path>
                <a:path w="55879" h="905510">
                  <a:moveTo>
                    <a:pt x="55879" y="278130"/>
                  </a:moveTo>
                  <a:lnTo>
                    <a:pt x="0" y="278130"/>
                  </a:lnTo>
                  <a:lnTo>
                    <a:pt x="0" y="284480"/>
                  </a:lnTo>
                  <a:lnTo>
                    <a:pt x="55879" y="284480"/>
                  </a:lnTo>
                  <a:lnTo>
                    <a:pt x="55879" y="278130"/>
                  </a:lnTo>
                  <a:close/>
                </a:path>
                <a:path w="55879" h="905510">
                  <a:moveTo>
                    <a:pt x="55879" y="284480"/>
                  </a:moveTo>
                  <a:lnTo>
                    <a:pt x="0" y="284480"/>
                  </a:lnTo>
                  <a:lnTo>
                    <a:pt x="0" y="288290"/>
                  </a:lnTo>
                  <a:lnTo>
                    <a:pt x="55879" y="288290"/>
                  </a:lnTo>
                  <a:lnTo>
                    <a:pt x="55879" y="284480"/>
                  </a:lnTo>
                  <a:close/>
                </a:path>
                <a:path w="55879" h="905510">
                  <a:moveTo>
                    <a:pt x="55879" y="288290"/>
                  </a:moveTo>
                  <a:lnTo>
                    <a:pt x="0" y="288290"/>
                  </a:lnTo>
                  <a:lnTo>
                    <a:pt x="0" y="290830"/>
                  </a:lnTo>
                  <a:lnTo>
                    <a:pt x="55879" y="290830"/>
                  </a:lnTo>
                  <a:lnTo>
                    <a:pt x="55879" y="288290"/>
                  </a:lnTo>
                  <a:close/>
                </a:path>
                <a:path w="55879" h="905510">
                  <a:moveTo>
                    <a:pt x="55879" y="290830"/>
                  </a:moveTo>
                  <a:lnTo>
                    <a:pt x="0" y="290830"/>
                  </a:lnTo>
                  <a:lnTo>
                    <a:pt x="0" y="297180"/>
                  </a:lnTo>
                  <a:lnTo>
                    <a:pt x="55879" y="297180"/>
                  </a:lnTo>
                  <a:lnTo>
                    <a:pt x="55879" y="290830"/>
                  </a:lnTo>
                  <a:close/>
                </a:path>
                <a:path w="55879" h="905510">
                  <a:moveTo>
                    <a:pt x="55879" y="297180"/>
                  </a:moveTo>
                  <a:lnTo>
                    <a:pt x="0" y="297180"/>
                  </a:lnTo>
                  <a:lnTo>
                    <a:pt x="0" y="300990"/>
                  </a:lnTo>
                  <a:lnTo>
                    <a:pt x="55879" y="300990"/>
                  </a:lnTo>
                  <a:lnTo>
                    <a:pt x="55879" y="297180"/>
                  </a:lnTo>
                  <a:close/>
                </a:path>
                <a:path w="55879" h="905510">
                  <a:moveTo>
                    <a:pt x="55879" y="300990"/>
                  </a:moveTo>
                  <a:lnTo>
                    <a:pt x="0" y="300990"/>
                  </a:lnTo>
                  <a:lnTo>
                    <a:pt x="0" y="303530"/>
                  </a:lnTo>
                  <a:lnTo>
                    <a:pt x="55879" y="303530"/>
                  </a:lnTo>
                  <a:lnTo>
                    <a:pt x="55879" y="300990"/>
                  </a:lnTo>
                  <a:close/>
                </a:path>
                <a:path w="55879" h="905510">
                  <a:moveTo>
                    <a:pt x="55879" y="303530"/>
                  </a:moveTo>
                  <a:lnTo>
                    <a:pt x="0" y="303530"/>
                  </a:lnTo>
                  <a:lnTo>
                    <a:pt x="0" y="307340"/>
                  </a:lnTo>
                  <a:lnTo>
                    <a:pt x="55879" y="307340"/>
                  </a:lnTo>
                  <a:lnTo>
                    <a:pt x="55879" y="303530"/>
                  </a:lnTo>
                  <a:close/>
                </a:path>
                <a:path w="55879" h="905510">
                  <a:moveTo>
                    <a:pt x="55879" y="307340"/>
                  </a:moveTo>
                  <a:lnTo>
                    <a:pt x="0" y="307340"/>
                  </a:lnTo>
                  <a:lnTo>
                    <a:pt x="0" y="309880"/>
                  </a:lnTo>
                  <a:lnTo>
                    <a:pt x="55879" y="309880"/>
                  </a:lnTo>
                  <a:lnTo>
                    <a:pt x="55879" y="307340"/>
                  </a:lnTo>
                  <a:close/>
                </a:path>
                <a:path w="55879" h="905510">
                  <a:moveTo>
                    <a:pt x="55879" y="309880"/>
                  </a:moveTo>
                  <a:lnTo>
                    <a:pt x="0" y="309880"/>
                  </a:lnTo>
                  <a:lnTo>
                    <a:pt x="0" y="322580"/>
                  </a:lnTo>
                  <a:lnTo>
                    <a:pt x="55879" y="322580"/>
                  </a:lnTo>
                  <a:lnTo>
                    <a:pt x="55879" y="309880"/>
                  </a:lnTo>
                  <a:close/>
                </a:path>
                <a:path w="55879" h="905510">
                  <a:moveTo>
                    <a:pt x="55879" y="322580"/>
                  </a:moveTo>
                  <a:lnTo>
                    <a:pt x="0" y="322580"/>
                  </a:lnTo>
                  <a:lnTo>
                    <a:pt x="0" y="332740"/>
                  </a:lnTo>
                  <a:lnTo>
                    <a:pt x="55879" y="332740"/>
                  </a:lnTo>
                  <a:lnTo>
                    <a:pt x="55879" y="322580"/>
                  </a:lnTo>
                  <a:close/>
                </a:path>
                <a:path w="55879" h="905510">
                  <a:moveTo>
                    <a:pt x="55879" y="332740"/>
                  </a:moveTo>
                  <a:lnTo>
                    <a:pt x="0" y="332740"/>
                  </a:lnTo>
                  <a:lnTo>
                    <a:pt x="0" y="335280"/>
                  </a:lnTo>
                  <a:lnTo>
                    <a:pt x="55879" y="335280"/>
                  </a:lnTo>
                  <a:lnTo>
                    <a:pt x="55879" y="332740"/>
                  </a:lnTo>
                  <a:close/>
                </a:path>
                <a:path w="55879" h="905510">
                  <a:moveTo>
                    <a:pt x="55879" y="335280"/>
                  </a:moveTo>
                  <a:lnTo>
                    <a:pt x="0" y="335280"/>
                  </a:lnTo>
                  <a:lnTo>
                    <a:pt x="0" y="345440"/>
                  </a:lnTo>
                  <a:lnTo>
                    <a:pt x="55879" y="345440"/>
                  </a:lnTo>
                  <a:lnTo>
                    <a:pt x="55879" y="335280"/>
                  </a:lnTo>
                  <a:close/>
                </a:path>
                <a:path w="55879" h="905510">
                  <a:moveTo>
                    <a:pt x="55879" y="345440"/>
                  </a:moveTo>
                  <a:lnTo>
                    <a:pt x="0" y="345440"/>
                  </a:lnTo>
                  <a:lnTo>
                    <a:pt x="0" y="358140"/>
                  </a:lnTo>
                  <a:lnTo>
                    <a:pt x="55879" y="358140"/>
                  </a:lnTo>
                  <a:lnTo>
                    <a:pt x="55879" y="345440"/>
                  </a:lnTo>
                  <a:close/>
                </a:path>
                <a:path w="55879" h="905510">
                  <a:moveTo>
                    <a:pt x="55879" y="358140"/>
                  </a:moveTo>
                  <a:lnTo>
                    <a:pt x="0" y="358140"/>
                  </a:lnTo>
                  <a:lnTo>
                    <a:pt x="0" y="360680"/>
                  </a:lnTo>
                  <a:lnTo>
                    <a:pt x="55879" y="360680"/>
                  </a:lnTo>
                  <a:lnTo>
                    <a:pt x="55879" y="358140"/>
                  </a:lnTo>
                  <a:close/>
                </a:path>
                <a:path w="55879" h="905510">
                  <a:moveTo>
                    <a:pt x="55879" y="360680"/>
                  </a:moveTo>
                  <a:lnTo>
                    <a:pt x="0" y="360680"/>
                  </a:lnTo>
                  <a:lnTo>
                    <a:pt x="0" y="367030"/>
                  </a:lnTo>
                  <a:lnTo>
                    <a:pt x="55879" y="367030"/>
                  </a:lnTo>
                  <a:lnTo>
                    <a:pt x="55879" y="360680"/>
                  </a:lnTo>
                  <a:close/>
                </a:path>
                <a:path w="55879" h="905510">
                  <a:moveTo>
                    <a:pt x="55879" y="367030"/>
                  </a:moveTo>
                  <a:lnTo>
                    <a:pt x="0" y="367030"/>
                  </a:lnTo>
                  <a:lnTo>
                    <a:pt x="0" y="373380"/>
                  </a:lnTo>
                  <a:lnTo>
                    <a:pt x="55879" y="373380"/>
                  </a:lnTo>
                  <a:lnTo>
                    <a:pt x="55879" y="367030"/>
                  </a:lnTo>
                  <a:close/>
                </a:path>
                <a:path w="55879" h="905510">
                  <a:moveTo>
                    <a:pt x="55879" y="373380"/>
                  </a:moveTo>
                  <a:lnTo>
                    <a:pt x="0" y="373380"/>
                  </a:lnTo>
                  <a:lnTo>
                    <a:pt x="0" y="377190"/>
                  </a:lnTo>
                  <a:lnTo>
                    <a:pt x="55879" y="377190"/>
                  </a:lnTo>
                  <a:lnTo>
                    <a:pt x="55879" y="373380"/>
                  </a:lnTo>
                  <a:close/>
                </a:path>
                <a:path w="55879" h="905510">
                  <a:moveTo>
                    <a:pt x="55879" y="377190"/>
                  </a:moveTo>
                  <a:lnTo>
                    <a:pt x="0" y="377190"/>
                  </a:lnTo>
                  <a:lnTo>
                    <a:pt x="0" y="386080"/>
                  </a:lnTo>
                  <a:lnTo>
                    <a:pt x="55879" y="386080"/>
                  </a:lnTo>
                  <a:lnTo>
                    <a:pt x="55879" y="377190"/>
                  </a:lnTo>
                  <a:close/>
                </a:path>
                <a:path w="55879" h="905510">
                  <a:moveTo>
                    <a:pt x="55879" y="386080"/>
                  </a:moveTo>
                  <a:lnTo>
                    <a:pt x="0" y="386080"/>
                  </a:lnTo>
                  <a:lnTo>
                    <a:pt x="0" y="389890"/>
                  </a:lnTo>
                  <a:lnTo>
                    <a:pt x="55879" y="389890"/>
                  </a:lnTo>
                  <a:lnTo>
                    <a:pt x="55879" y="386080"/>
                  </a:lnTo>
                  <a:close/>
                </a:path>
                <a:path w="55879" h="905510">
                  <a:moveTo>
                    <a:pt x="55879" y="389890"/>
                  </a:moveTo>
                  <a:lnTo>
                    <a:pt x="0" y="389890"/>
                  </a:lnTo>
                  <a:lnTo>
                    <a:pt x="0" y="392430"/>
                  </a:lnTo>
                  <a:lnTo>
                    <a:pt x="55879" y="392430"/>
                  </a:lnTo>
                  <a:lnTo>
                    <a:pt x="55879" y="389890"/>
                  </a:lnTo>
                  <a:close/>
                </a:path>
                <a:path w="55879" h="905510">
                  <a:moveTo>
                    <a:pt x="55879" y="392430"/>
                  </a:moveTo>
                  <a:lnTo>
                    <a:pt x="0" y="392430"/>
                  </a:lnTo>
                  <a:lnTo>
                    <a:pt x="0" y="396240"/>
                  </a:lnTo>
                  <a:lnTo>
                    <a:pt x="55879" y="396240"/>
                  </a:lnTo>
                  <a:lnTo>
                    <a:pt x="55879" y="392430"/>
                  </a:lnTo>
                  <a:close/>
                </a:path>
                <a:path w="55879" h="905510">
                  <a:moveTo>
                    <a:pt x="55879" y="396240"/>
                  </a:moveTo>
                  <a:lnTo>
                    <a:pt x="0" y="396240"/>
                  </a:lnTo>
                  <a:lnTo>
                    <a:pt x="0" y="398780"/>
                  </a:lnTo>
                  <a:lnTo>
                    <a:pt x="55879" y="398780"/>
                  </a:lnTo>
                  <a:lnTo>
                    <a:pt x="55879" y="396240"/>
                  </a:lnTo>
                  <a:close/>
                </a:path>
                <a:path w="55879" h="905510">
                  <a:moveTo>
                    <a:pt x="55879" y="398780"/>
                  </a:moveTo>
                  <a:lnTo>
                    <a:pt x="0" y="398780"/>
                  </a:lnTo>
                  <a:lnTo>
                    <a:pt x="0" y="405130"/>
                  </a:lnTo>
                  <a:lnTo>
                    <a:pt x="55879" y="405130"/>
                  </a:lnTo>
                  <a:lnTo>
                    <a:pt x="55879" y="398780"/>
                  </a:lnTo>
                  <a:close/>
                </a:path>
                <a:path w="55879" h="905510">
                  <a:moveTo>
                    <a:pt x="55879" y="405130"/>
                  </a:moveTo>
                  <a:lnTo>
                    <a:pt x="0" y="405130"/>
                  </a:lnTo>
                  <a:lnTo>
                    <a:pt x="0" y="408940"/>
                  </a:lnTo>
                  <a:lnTo>
                    <a:pt x="55879" y="408940"/>
                  </a:lnTo>
                  <a:lnTo>
                    <a:pt x="55879" y="405130"/>
                  </a:lnTo>
                  <a:close/>
                </a:path>
                <a:path w="55879" h="905510">
                  <a:moveTo>
                    <a:pt x="55879" y="408940"/>
                  </a:moveTo>
                  <a:lnTo>
                    <a:pt x="0" y="408940"/>
                  </a:lnTo>
                  <a:lnTo>
                    <a:pt x="0" y="411480"/>
                  </a:lnTo>
                  <a:lnTo>
                    <a:pt x="55879" y="411480"/>
                  </a:lnTo>
                  <a:lnTo>
                    <a:pt x="55879" y="408940"/>
                  </a:lnTo>
                  <a:close/>
                </a:path>
                <a:path w="55879" h="905510">
                  <a:moveTo>
                    <a:pt x="55879" y="411480"/>
                  </a:moveTo>
                  <a:lnTo>
                    <a:pt x="0" y="411480"/>
                  </a:lnTo>
                  <a:lnTo>
                    <a:pt x="0" y="417830"/>
                  </a:lnTo>
                  <a:lnTo>
                    <a:pt x="55879" y="417830"/>
                  </a:lnTo>
                  <a:lnTo>
                    <a:pt x="55879" y="411480"/>
                  </a:lnTo>
                  <a:close/>
                </a:path>
                <a:path w="55879" h="905510">
                  <a:moveTo>
                    <a:pt x="55879" y="417830"/>
                  </a:moveTo>
                  <a:lnTo>
                    <a:pt x="0" y="417830"/>
                  </a:lnTo>
                  <a:lnTo>
                    <a:pt x="0" y="421640"/>
                  </a:lnTo>
                  <a:lnTo>
                    <a:pt x="55879" y="421640"/>
                  </a:lnTo>
                  <a:lnTo>
                    <a:pt x="55879" y="417830"/>
                  </a:lnTo>
                  <a:close/>
                </a:path>
                <a:path w="55879" h="905510">
                  <a:moveTo>
                    <a:pt x="55879" y="421640"/>
                  </a:moveTo>
                  <a:lnTo>
                    <a:pt x="0" y="421640"/>
                  </a:lnTo>
                  <a:lnTo>
                    <a:pt x="0" y="424180"/>
                  </a:lnTo>
                  <a:lnTo>
                    <a:pt x="55879" y="424180"/>
                  </a:lnTo>
                  <a:lnTo>
                    <a:pt x="55879" y="421640"/>
                  </a:lnTo>
                  <a:close/>
                </a:path>
                <a:path w="55879" h="905510">
                  <a:moveTo>
                    <a:pt x="55879" y="424180"/>
                  </a:moveTo>
                  <a:lnTo>
                    <a:pt x="0" y="424180"/>
                  </a:lnTo>
                  <a:lnTo>
                    <a:pt x="0" y="430530"/>
                  </a:lnTo>
                  <a:lnTo>
                    <a:pt x="55879" y="430530"/>
                  </a:lnTo>
                  <a:lnTo>
                    <a:pt x="55879" y="424180"/>
                  </a:lnTo>
                  <a:close/>
                </a:path>
                <a:path w="55879" h="905510">
                  <a:moveTo>
                    <a:pt x="55879" y="430530"/>
                  </a:moveTo>
                  <a:lnTo>
                    <a:pt x="0" y="430530"/>
                  </a:lnTo>
                  <a:lnTo>
                    <a:pt x="0" y="434340"/>
                  </a:lnTo>
                  <a:lnTo>
                    <a:pt x="55879" y="434340"/>
                  </a:lnTo>
                  <a:lnTo>
                    <a:pt x="55879" y="430530"/>
                  </a:lnTo>
                  <a:close/>
                </a:path>
                <a:path w="55879" h="905510">
                  <a:moveTo>
                    <a:pt x="55879" y="434340"/>
                  </a:moveTo>
                  <a:lnTo>
                    <a:pt x="0" y="434340"/>
                  </a:lnTo>
                  <a:lnTo>
                    <a:pt x="0" y="440690"/>
                  </a:lnTo>
                  <a:lnTo>
                    <a:pt x="55879" y="440690"/>
                  </a:lnTo>
                  <a:lnTo>
                    <a:pt x="55879" y="434340"/>
                  </a:lnTo>
                  <a:close/>
                </a:path>
                <a:path w="55879" h="905510">
                  <a:moveTo>
                    <a:pt x="55879" y="440690"/>
                  </a:moveTo>
                  <a:lnTo>
                    <a:pt x="0" y="440690"/>
                  </a:lnTo>
                  <a:lnTo>
                    <a:pt x="0" y="443230"/>
                  </a:lnTo>
                  <a:lnTo>
                    <a:pt x="55879" y="443230"/>
                  </a:lnTo>
                  <a:lnTo>
                    <a:pt x="55879" y="440690"/>
                  </a:lnTo>
                  <a:close/>
                </a:path>
                <a:path w="55879" h="905510">
                  <a:moveTo>
                    <a:pt x="55879" y="443230"/>
                  </a:moveTo>
                  <a:lnTo>
                    <a:pt x="0" y="443230"/>
                  </a:lnTo>
                  <a:lnTo>
                    <a:pt x="0" y="447040"/>
                  </a:lnTo>
                  <a:lnTo>
                    <a:pt x="55879" y="447040"/>
                  </a:lnTo>
                  <a:lnTo>
                    <a:pt x="55879" y="443230"/>
                  </a:lnTo>
                  <a:close/>
                </a:path>
                <a:path w="55879" h="905510">
                  <a:moveTo>
                    <a:pt x="55879" y="447040"/>
                  </a:moveTo>
                  <a:lnTo>
                    <a:pt x="0" y="447040"/>
                  </a:lnTo>
                  <a:lnTo>
                    <a:pt x="0" y="453390"/>
                  </a:lnTo>
                  <a:lnTo>
                    <a:pt x="55879" y="453390"/>
                  </a:lnTo>
                  <a:lnTo>
                    <a:pt x="55879" y="447040"/>
                  </a:lnTo>
                  <a:close/>
                </a:path>
                <a:path w="55879" h="905510">
                  <a:moveTo>
                    <a:pt x="55879" y="453390"/>
                  </a:moveTo>
                  <a:lnTo>
                    <a:pt x="0" y="453390"/>
                  </a:lnTo>
                  <a:lnTo>
                    <a:pt x="0" y="455930"/>
                  </a:lnTo>
                  <a:lnTo>
                    <a:pt x="55879" y="455930"/>
                  </a:lnTo>
                  <a:lnTo>
                    <a:pt x="55879" y="453390"/>
                  </a:lnTo>
                  <a:close/>
                </a:path>
                <a:path w="55879" h="905510">
                  <a:moveTo>
                    <a:pt x="55879" y="455930"/>
                  </a:moveTo>
                  <a:lnTo>
                    <a:pt x="0" y="455930"/>
                  </a:lnTo>
                  <a:lnTo>
                    <a:pt x="0" y="459740"/>
                  </a:lnTo>
                  <a:lnTo>
                    <a:pt x="55879" y="459740"/>
                  </a:lnTo>
                  <a:lnTo>
                    <a:pt x="55879" y="455930"/>
                  </a:lnTo>
                  <a:close/>
                </a:path>
                <a:path w="55879" h="905510">
                  <a:moveTo>
                    <a:pt x="55879" y="459740"/>
                  </a:moveTo>
                  <a:lnTo>
                    <a:pt x="0" y="459740"/>
                  </a:lnTo>
                  <a:lnTo>
                    <a:pt x="0" y="462280"/>
                  </a:lnTo>
                  <a:lnTo>
                    <a:pt x="55879" y="462280"/>
                  </a:lnTo>
                  <a:lnTo>
                    <a:pt x="55879" y="459740"/>
                  </a:lnTo>
                  <a:close/>
                </a:path>
                <a:path w="55879" h="905510">
                  <a:moveTo>
                    <a:pt x="55879" y="462280"/>
                  </a:moveTo>
                  <a:lnTo>
                    <a:pt x="0" y="462280"/>
                  </a:lnTo>
                  <a:lnTo>
                    <a:pt x="0" y="466090"/>
                  </a:lnTo>
                  <a:lnTo>
                    <a:pt x="55879" y="466090"/>
                  </a:lnTo>
                  <a:lnTo>
                    <a:pt x="55879" y="462280"/>
                  </a:lnTo>
                  <a:close/>
                </a:path>
                <a:path w="55879" h="905510">
                  <a:moveTo>
                    <a:pt x="55879" y="466090"/>
                  </a:moveTo>
                  <a:lnTo>
                    <a:pt x="0" y="466090"/>
                  </a:lnTo>
                  <a:lnTo>
                    <a:pt x="0" y="468630"/>
                  </a:lnTo>
                  <a:lnTo>
                    <a:pt x="55879" y="468630"/>
                  </a:lnTo>
                  <a:lnTo>
                    <a:pt x="55879" y="466090"/>
                  </a:lnTo>
                  <a:close/>
                </a:path>
                <a:path w="55879" h="905510">
                  <a:moveTo>
                    <a:pt x="55879" y="468630"/>
                  </a:moveTo>
                  <a:lnTo>
                    <a:pt x="0" y="468630"/>
                  </a:lnTo>
                  <a:lnTo>
                    <a:pt x="0" y="472440"/>
                  </a:lnTo>
                  <a:lnTo>
                    <a:pt x="55879" y="472440"/>
                  </a:lnTo>
                  <a:lnTo>
                    <a:pt x="55879" y="468630"/>
                  </a:lnTo>
                  <a:close/>
                </a:path>
                <a:path w="55879" h="905510">
                  <a:moveTo>
                    <a:pt x="55879" y="472440"/>
                  </a:moveTo>
                  <a:lnTo>
                    <a:pt x="0" y="472440"/>
                  </a:lnTo>
                  <a:lnTo>
                    <a:pt x="0" y="481330"/>
                  </a:lnTo>
                  <a:lnTo>
                    <a:pt x="55879" y="481330"/>
                  </a:lnTo>
                  <a:lnTo>
                    <a:pt x="55879" y="472440"/>
                  </a:lnTo>
                  <a:close/>
                </a:path>
                <a:path w="55879" h="905510">
                  <a:moveTo>
                    <a:pt x="55879" y="481330"/>
                  </a:moveTo>
                  <a:lnTo>
                    <a:pt x="0" y="481330"/>
                  </a:lnTo>
                  <a:lnTo>
                    <a:pt x="0" y="485140"/>
                  </a:lnTo>
                  <a:lnTo>
                    <a:pt x="55879" y="485140"/>
                  </a:lnTo>
                  <a:lnTo>
                    <a:pt x="55879" y="481330"/>
                  </a:lnTo>
                  <a:close/>
                </a:path>
                <a:path w="55879" h="905510">
                  <a:moveTo>
                    <a:pt x="55879" y="485140"/>
                  </a:moveTo>
                  <a:lnTo>
                    <a:pt x="0" y="485140"/>
                  </a:lnTo>
                  <a:lnTo>
                    <a:pt x="0" y="487680"/>
                  </a:lnTo>
                  <a:lnTo>
                    <a:pt x="55879" y="487680"/>
                  </a:lnTo>
                  <a:lnTo>
                    <a:pt x="55879" y="485140"/>
                  </a:lnTo>
                  <a:close/>
                </a:path>
                <a:path w="55879" h="905510">
                  <a:moveTo>
                    <a:pt x="55879" y="487680"/>
                  </a:moveTo>
                  <a:lnTo>
                    <a:pt x="0" y="487680"/>
                  </a:lnTo>
                  <a:lnTo>
                    <a:pt x="0" y="491490"/>
                  </a:lnTo>
                  <a:lnTo>
                    <a:pt x="55879" y="491490"/>
                  </a:lnTo>
                  <a:lnTo>
                    <a:pt x="55879" y="487680"/>
                  </a:lnTo>
                  <a:close/>
                </a:path>
                <a:path w="55879" h="905510">
                  <a:moveTo>
                    <a:pt x="55879" y="491490"/>
                  </a:moveTo>
                  <a:lnTo>
                    <a:pt x="0" y="491490"/>
                  </a:lnTo>
                  <a:lnTo>
                    <a:pt x="0" y="494030"/>
                  </a:lnTo>
                  <a:lnTo>
                    <a:pt x="55879" y="494030"/>
                  </a:lnTo>
                  <a:lnTo>
                    <a:pt x="55879" y="491490"/>
                  </a:lnTo>
                  <a:close/>
                </a:path>
                <a:path w="55879" h="905510">
                  <a:moveTo>
                    <a:pt x="55879" y="900430"/>
                  </a:moveTo>
                  <a:lnTo>
                    <a:pt x="0" y="900430"/>
                  </a:lnTo>
                  <a:lnTo>
                    <a:pt x="0" y="905510"/>
                  </a:lnTo>
                  <a:lnTo>
                    <a:pt x="55879" y="905510"/>
                  </a:lnTo>
                  <a:lnTo>
                    <a:pt x="55879" y="900430"/>
                  </a:lnTo>
                  <a:close/>
                </a:path>
                <a:path w="55879" h="905510">
                  <a:moveTo>
                    <a:pt x="55879" y="894080"/>
                  </a:moveTo>
                  <a:lnTo>
                    <a:pt x="0" y="894080"/>
                  </a:lnTo>
                  <a:lnTo>
                    <a:pt x="0" y="899160"/>
                  </a:lnTo>
                  <a:lnTo>
                    <a:pt x="55879" y="899160"/>
                  </a:lnTo>
                  <a:lnTo>
                    <a:pt x="55879" y="894080"/>
                  </a:lnTo>
                  <a:close/>
                </a:path>
                <a:path w="55879" h="905510">
                  <a:moveTo>
                    <a:pt x="55879" y="887730"/>
                  </a:moveTo>
                  <a:lnTo>
                    <a:pt x="0" y="887730"/>
                  </a:lnTo>
                  <a:lnTo>
                    <a:pt x="0" y="892810"/>
                  </a:lnTo>
                  <a:lnTo>
                    <a:pt x="55879" y="892810"/>
                  </a:lnTo>
                  <a:lnTo>
                    <a:pt x="55879" y="887730"/>
                  </a:lnTo>
                  <a:close/>
                </a:path>
                <a:path w="55879" h="905510">
                  <a:moveTo>
                    <a:pt x="55879" y="881380"/>
                  </a:moveTo>
                  <a:lnTo>
                    <a:pt x="0" y="881380"/>
                  </a:lnTo>
                  <a:lnTo>
                    <a:pt x="0" y="886460"/>
                  </a:lnTo>
                  <a:lnTo>
                    <a:pt x="55879" y="886460"/>
                  </a:lnTo>
                  <a:lnTo>
                    <a:pt x="55879" y="881380"/>
                  </a:lnTo>
                  <a:close/>
                </a:path>
                <a:path w="55879" h="905510">
                  <a:moveTo>
                    <a:pt x="55879" y="875030"/>
                  </a:moveTo>
                  <a:lnTo>
                    <a:pt x="0" y="875030"/>
                  </a:lnTo>
                  <a:lnTo>
                    <a:pt x="0" y="880110"/>
                  </a:lnTo>
                  <a:lnTo>
                    <a:pt x="55879" y="880110"/>
                  </a:lnTo>
                  <a:lnTo>
                    <a:pt x="55879" y="875030"/>
                  </a:lnTo>
                  <a:close/>
                </a:path>
                <a:path w="55879" h="905510">
                  <a:moveTo>
                    <a:pt x="55879" y="868680"/>
                  </a:moveTo>
                  <a:lnTo>
                    <a:pt x="0" y="868680"/>
                  </a:lnTo>
                  <a:lnTo>
                    <a:pt x="0" y="873760"/>
                  </a:lnTo>
                  <a:lnTo>
                    <a:pt x="55879" y="873760"/>
                  </a:lnTo>
                  <a:lnTo>
                    <a:pt x="55879" y="868680"/>
                  </a:lnTo>
                  <a:close/>
                </a:path>
                <a:path w="55879" h="905510">
                  <a:moveTo>
                    <a:pt x="55879" y="862330"/>
                  </a:moveTo>
                  <a:lnTo>
                    <a:pt x="0" y="862330"/>
                  </a:lnTo>
                  <a:lnTo>
                    <a:pt x="0" y="867410"/>
                  </a:lnTo>
                  <a:lnTo>
                    <a:pt x="55879" y="867410"/>
                  </a:lnTo>
                  <a:lnTo>
                    <a:pt x="55879" y="862330"/>
                  </a:lnTo>
                  <a:close/>
                </a:path>
                <a:path w="55879" h="905510">
                  <a:moveTo>
                    <a:pt x="55879" y="855980"/>
                  </a:moveTo>
                  <a:lnTo>
                    <a:pt x="0" y="855980"/>
                  </a:lnTo>
                  <a:lnTo>
                    <a:pt x="0" y="861060"/>
                  </a:lnTo>
                  <a:lnTo>
                    <a:pt x="55879" y="861060"/>
                  </a:lnTo>
                  <a:lnTo>
                    <a:pt x="55879" y="855980"/>
                  </a:lnTo>
                  <a:close/>
                </a:path>
                <a:path w="55879" h="905510">
                  <a:moveTo>
                    <a:pt x="55879" y="849630"/>
                  </a:moveTo>
                  <a:lnTo>
                    <a:pt x="0" y="849630"/>
                  </a:lnTo>
                  <a:lnTo>
                    <a:pt x="0" y="854710"/>
                  </a:lnTo>
                  <a:lnTo>
                    <a:pt x="55879" y="854710"/>
                  </a:lnTo>
                  <a:lnTo>
                    <a:pt x="55879" y="849630"/>
                  </a:lnTo>
                  <a:close/>
                </a:path>
                <a:path w="55879" h="905510">
                  <a:moveTo>
                    <a:pt x="55879" y="843280"/>
                  </a:moveTo>
                  <a:lnTo>
                    <a:pt x="0" y="843280"/>
                  </a:lnTo>
                  <a:lnTo>
                    <a:pt x="0" y="848360"/>
                  </a:lnTo>
                  <a:lnTo>
                    <a:pt x="55879" y="848360"/>
                  </a:lnTo>
                  <a:lnTo>
                    <a:pt x="55879" y="843280"/>
                  </a:lnTo>
                  <a:close/>
                </a:path>
                <a:path w="55879" h="905510">
                  <a:moveTo>
                    <a:pt x="55879" y="836930"/>
                  </a:moveTo>
                  <a:lnTo>
                    <a:pt x="0" y="836930"/>
                  </a:lnTo>
                  <a:lnTo>
                    <a:pt x="0" y="842010"/>
                  </a:lnTo>
                  <a:lnTo>
                    <a:pt x="55879" y="842010"/>
                  </a:lnTo>
                  <a:lnTo>
                    <a:pt x="55879" y="836930"/>
                  </a:lnTo>
                  <a:close/>
                </a:path>
                <a:path w="55879" h="905510">
                  <a:moveTo>
                    <a:pt x="55879" y="830580"/>
                  </a:moveTo>
                  <a:lnTo>
                    <a:pt x="0" y="830580"/>
                  </a:lnTo>
                  <a:lnTo>
                    <a:pt x="0" y="835660"/>
                  </a:lnTo>
                  <a:lnTo>
                    <a:pt x="55879" y="835660"/>
                  </a:lnTo>
                  <a:lnTo>
                    <a:pt x="55879" y="830580"/>
                  </a:lnTo>
                  <a:close/>
                </a:path>
                <a:path w="55879" h="905510">
                  <a:moveTo>
                    <a:pt x="55879" y="824230"/>
                  </a:moveTo>
                  <a:lnTo>
                    <a:pt x="0" y="824230"/>
                  </a:lnTo>
                  <a:lnTo>
                    <a:pt x="0" y="829310"/>
                  </a:lnTo>
                  <a:lnTo>
                    <a:pt x="55879" y="829310"/>
                  </a:lnTo>
                  <a:lnTo>
                    <a:pt x="55879" y="824230"/>
                  </a:lnTo>
                  <a:close/>
                </a:path>
                <a:path w="55879" h="905510">
                  <a:moveTo>
                    <a:pt x="55879" y="817880"/>
                  </a:moveTo>
                  <a:lnTo>
                    <a:pt x="0" y="817880"/>
                  </a:lnTo>
                  <a:lnTo>
                    <a:pt x="0" y="822960"/>
                  </a:lnTo>
                  <a:lnTo>
                    <a:pt x="55879" y="822960"/>
                  </a:lnTo>
                  <a:lnTo>
                    <a:pt x="55879" y="817880"/>
                  </a:lnTo>
                  <a:close/>
                </a:path>
                <a:path w="55879" h="905510">
                  <a:moveTo>
                    <a:pt x="55879" y="811530"/>
                  </a:moveTo>
                  <a:lnTo>
                    <a:pt x="0" y="811530"/>
                  </a:lnTo>
                  <a:lnTo>
                    <a:pt x="0" y="816610"/>
                  </a:lnTo>
                  <a:lnTo>
                    <a:pt x="55879" y="816610"/>
                  </a:lnTo>
                  <a:lnTo>
                    <a:pt x="55879" y="811530"/>
                  </a:lnTo>
                  <a:close/>
                </a:path>
                <a:path w="55879" h="905510">
                  <a:moveTo>
                    <a:pt x="55879" y="805180"/>
                  </a:moveTo>
                  <a:lnTo>
                    <a:pt x="0" y="805180"/>
                  </a:lnTo>
                  <a:lnTo>
                    <a:pt x="0" y="810260"/>
                  </a:lnTo>
                  <a:lnTo>
                    <a:pt x="55879" y="810260"/>
                  </a:lnTo>
                  <a:lnTo>
                    <a:pt x="55879" y="805180"/>
                  </a:lnTo>
                  <a:close/>
                </a:path>
                <a:path w="55879" h="905510">
                  <a:moveTo>
                    <a:pt x="55879" y="798830"/>
                  </a:moveTo>
                  <a:lnTo>
                    <a:pt x="0" y="798830"/>
                  </a:lnTo>
                  <a:lnTo>
                    <a:pt x="0" y="803910"/>
                  </a:lnTo>
                  <a:lnTo>
                    <a:pt x="55879" y="803910"/>
                  </a:lnTo>
                  <a:lnTo>
                    <a:pt x="55879" y="798830"/>
                  </a:lnTo>
                  <a:close/>
                </a:path>
                <a:path w="55879" h="905510">
                  <a:moveTo>
                    <a:pt x="55879" y="792480"/>
                  </a:moveTo>
                  <a:lnTo>
                    <a:pt x="0" y="792480"/>
                  </a:lnTo>
                  <a:lnTo>
                    <a:pt x="0" y="797560"/>
                  </a:lnTo>
                  <a:lnTo>
                    <a:pt x="55879" y="797560"/>
                  </a:lnTo>
                  <a:lnTo>
                    <a:pt x="55879" y="792480"/>
                  </a:lnTo>
                  <a:close/>
                </a:path>
                <a:path w="55879" h="905510">
                  <a:moveTo>
                    <a:pt x="55879" y="786130"/>
                  </a:moveTo>
                  <a:lnTo>
                    <a:pt x="0" y="786130"/>
                  </a:lnTo>
                  <a:lnTo>
                    <a:pt x="0" y="791210"/>
                  </a:lnTo>
                  <a:lnTo>
                    <a:pt x="55879" y="791210"/>
                  </a:lnTo>
                  <a:lnTo>
                    <a:pt x="55879" y="786130"/>
                  </a:lnTo>
                  <a:close/>
                </a:path>
                <a:path w="55879" h="905510">
                  <a:moveTo>
                    <a:pt x="55879" y="779780"/>
                  </a:moveTo>
                  <a:lnTo>
                    <a:pt x="0" y="779780"/>
                  </a:lnTo>
                  <a:lnTo>
                    <a:pt x="0" y="784860"/>
                  </a:lnTo>
                  <a:lnTo>
                    <a:pt x="55879" y="784860"/>
                  </a:lnTo>
                  <a:lnTo>
                    <a:pt x="55879" y="779780"/>
                  </a:lnTo>
                  <a:close/>
                </a:path>
                <a:path w="55879" h="905510">
                  <a:moveTo>
                    <a:pt x="55879" y="773430"/>
                  </a:moveTo>
                  <a:lnTo>
                    <a:pt x="0" y="773430"/>
                  </a:lnTo>
                  <a:lnTo>
                    <a:pt x="0" y="778510"/>
                  </a:lnTo>
                  <a:lnTo>
                    <a:pt x="55879" y="778510"/>
                  </a:lnTo>
                  <a:lnTo>
                    <a:pt x="55879" y="773430"/>
                  </a:lnTo>
                  <a:close/>
                </a:path>
                <a:path w="55879" h="905510">
                  <a:moveTo>
                    <a:pt x="55879" y="767080"/>
                  </a:moveTo>
                  <a:lnTo>
                    <a:pt x="0" y="767080"/>
                  </a:lnTo>
                  <a:lnTo>
                    <a:pt x="0" y="772160"/>
                  </a:lnTo>
                  <a:lnTo>
                    <a:pt x="55879" y="772160"/>
                  </a:lnTo>
                  <a:lnTo>
                    <a:pt x="55879" y="767080"/>
                  </a:lnTo>
                  <a:close/>
                </a:path>
                <a:path w="55879" h="905510">
                  <a:moveTo>
                    <a:pt x="55879" y="760730"/>
                  </a:moveTo>
                  <a:lnTo>
                    <a:pt x="0" y="760730"/>
                  </a:lnTo>
                  <a:lnTo>
                    <a:pt x="0" y="765810"/>
                  </a:lnTo>
                  <a:lnTo>
                    <a:pt x="55879" y="765810"/>
                  </a:lnTo>
                  <a:lnTo>
                    <a:pt x="55879" y="760730"/>
                  </a:lnTo>
                  <a:close/>
                </a:path>
                <a:path w="55879" h="905510">
                  <a:moveTo>
                    <a:pt x="55879" y="754380"/>
                  </a:moveTo>
                  <a:lnTo>
                    <a:pt x="0" y="754380"/>
                  </a:lnTo>
                  <a:lnTo>
                    <a:pt x="0" y="759460"/>
                  </a:lnTo>
                  <a:lnTo>
                    <a:pt x="55879" y="759460"/>
                  </a:lnTo>
                  <a:lnTo>
                    <a:pt x="55879" y="754380"/>
                  </a:lnTo>
                  <a:close/>
                </a:path>
                <a:path w="55879" h="905510">
                  <a:moveTo>
                    <a:pt x="55879" y="748030"/>
                  </a:moveTo>
                  <a:lnTo>
                    <a:pt x="0" y="748030"/>
                  </a:lnTo>
                  <a:lnTo>
                    <a:pt x="0" y="753110"/>
                  </a:lnTo>
                  <a:lnTo>
                    <a:pt x="55879" y="753110"/>
                  </a:lnTo>
                  <a:lnTo>
                    <a:pt x="55879" y="748030"/>
                  </a:lnTo>
                  <a:close/>
                </a:path>
                <a:path w="55879" h="905510">
                  <a:moveTo>
                    <a:pt x="55879" y="741680"/>
                  </a:moveTo>
                  <a:lnTo>
                    <a:pt x="0" y="741680"/>
                  </a:lnTo>
                  <a:lnTo>
                    <a:pt x="0" y="746760"/>
                  </a:lnTo>
                  <a:lnTo>
                    <a:pt x="55879" y="746760"/>
                  </a:lnTo>
                  <a:lnTo>
                    <a:pt x="55879" y="741680"/>
                  </a:lnTo>
                  <a:close/>
                </a:path>
                <a:path w="55879" h="905510">
                  <a:moveTo>
                    <a:pt x="55879" y="735330"/>
                  </a:moveTo>
                  <a:lnTo>
                    <a:pt x="0" y="735330"/>
                  </a:lnTo>
                  <a:lnTo>
                    <a:pt x="0" y="740410"/>
                  </a:lnTo>
                  <a:lnTo>
                    <a:pt x="55879" y="740410"/>
                  </a:lnTo>
                  <a:lnTo>
                    <a:pt x="55879" y="735330"/>
                  </a:lnTo>
                  <a:close/>
                </a:path>
                <a:path w="55879" h="905510">
                  <a:moveTo>
                    <a:pt x="55879" y="728980"/>
                  </a:moveTo>
                  <a:lnTo>
                    <a:pt x="0" y="728980"/>
                  </a:lnTo>
                  <a:lnTo>
                    <a:pt x="0" y="734060"/>
                  </a:lnTo>
                  <a:lnTo>
                    <a:pt x="55879" y="734060"/>
                  </a:lnTo>
                  <a:lnTo>
                    <a:pt x="55879" y="728980"/>
                  </a:lnTo>
                  <a:close/>
                </a:path>
                <a:path w="55879" h="905510">
                  <a:moveTo>
                    <a:pt x="55879" y="722630"/>
                  </a:moveTo>
                  <a:lnTo>
                    <a:pt x="0" y="722630"/>
                  </a:lnTo>
                  <a:lnTo>
                    <a:pt x="0" y="727710"/>
                  </a:lnTo>
                  <a:lnTo>
                    <a:pt x="55879" y="727710"/>
                  </a:lnTo>
                  <a:lnTo>
                    <a:pt x="55879" y="722630"/>
                  </a:lnTo>
                  <a:close/>
                </a:path>
                <a:path w="55879" h="905510">
                  <a:moveTo>
                    <a:pt x="55879" y="716280"/>
                  </a:moveTo>
                  <a:lnTo>
                    <a:pt x="0" y="716280"/>
                  </a:lnTo>
                  <a:lnTo>
                    <a:pt x="0" y="721360"/>
                  </a:lnTo>
                  <a:lnTo>
                    <a:pt x="55879" y="721360"/>
                  </a:lnTo>
                  <a:lnTo>
                    <a:pt x="55879" y="716280"/>
                  </a:lnTo>
                  <a:close/>
                </a:path>
                <a:path w="55879" h="905510">
                  <a:moveTo>
                    <a:pt x="55879" y="709930"/>
                  </a:moveTo>
                  <a:lnTo>
                    <a:pt x="0" y="709930"/>
                  </a:lnTo>
                  <a:lnTo>
                    <a:pt x="0" y="715010"/>
                  </a:lnTo>
                  <a:lnTo>
                    <a:pt x="55879" y="715010"/>
                  </a:lnTo>
                  <a:lnTo>
                    <a:pt x="55879" y="709930"/>
                  </a:lnTo>
                  <a:close/>
                </a:path>
                <a:path w="55879" h="905510">
                  <a:moveTo>
                    <a:pt x="55879" y="703580"/>
                  </a:moveTo>
                  <a:lnTo>
                    <a:pt x="0" y="703580"/>
                  </a:lnTo>
                  <a:lnTo>
                    <a:pt x="0" y="708660"/>
                  </a:lnTo>
                  <a:lnTo>
                    <a:pt x="55879" y="708660"/>
                  </a:lnTo>
                  <a:lnTo>
                    <a:pt x="55879" y="703580"/>
                  </a:lnTo>
                  <a:close/>
                </a:path>
                <a:path w="55879" h="905510">
                  <a:moveTo>
                    <a:pt x="55879" y="697230"/>
                  </a:moveTo>
                  <a:lnTo>
                    <a:pt x="0" y="697230"/>
                  </a:lnTo>
                  <a:lnTo>
                    <a:pt x="0" y="702310"/>
                  </a:lnTo>
                  <a:lnTo>
                    <a:pt x="55879" y="702310"/>
                  </a:lnTo>
                  <a:lnTo>
                    <a:pt x="55879" y="697230"/>
                  </a:lnTo>
                  <a:close/>
                </a:path>
                <a:path w="55879" h="905510">
                  <a:moveTo>
                    <a:pt x="55879" y="690880"/>
                  </a:moveTo>
                  <a:lnTo>
                    <a:pt x="0" y="690880"/>
                  </a:lnTo>
                  <a:lnTo>
                    <a:pt x="0" y="695960"/>
                  </a:lnTo>
                  <a:lnTo>
                    <a:pt x="55879" y="695960"/>
                  </a:lnTo>
                  <a:lnTo>
                    <a:pt x="55879" y="690880"/>
                  </a:lnTo>
                  <a:close/>
                </a:path>
                <a:path w="55879" h="905510">
                  <a:moveTo>
                    <a:pt x="55879" y="684530"/>
                  </a:moveTo>
                  <a:lnTo>
                    <a:pt x="0" y="684530"/>
                  </a:lnTo>
                  <a:lnTo>
                    <a:pt x="0" y="689610"/>
                  </a:lnTo>
                  <a:lnTo>
                    <a:pt x="55879" y="689610"/>
                  </a:lnTo>
                  <a:lnTo>
                    <a:pt x="55879" y="684530"/>
                  </a:lnTo>
                  <a:close/>
                </a:path>
                <a:path w="55879" h="905510">
                  <a:moveTo>
                    <a:pt x="55879" y="678180"/>
                  </a:moveTo>
                  <a:lnTo>
                    <a:pt x="0" y="678180"/>
                  </a:lnTo>
                  <a:lnTo>
                    <a:pt x="0" y="683260"/>
                  </a:lnTo>
                  <a:lnTo>
                    <a:pt x="55879" y="683260"/>
                  </a:lnTo>
                  <a:lnTo>
                    <a:pt x="55879" y="678180"/>
                  </a:lnTo>
                  <a:close/>
                </a:path>
                <a:path w="55879" h="905510">
                  <a:moveTo>
                    <a:pt x="55879" y="671830"/>
                  </a:moveTo>
                  <a:lnTo>
                    <a:pt x="0" y="671830"/>
                  </a:lnTo>
                  <a:lnTo>
                    <a:pt x="0" y="676910"/>
                  </a:lnTo>
                  <a:lnTo>
                    <a:pt x="55879" y="676910"/>
                  </a:lnTo>
                  <a:lnTo>
                    <a:pt x="55879" y="671830"/>
                  </a:lnTo>
                  <a:close/>
                </a:path>
                <a:path w="55879" h="905510">
                  <a:moveTo>
                    <a:pt x="55879" y="665480"/>
                  </a:moveTo>
                  <a:lnTo>
                    <a:pt x="0" y="665480"/>
                  </a:lnTo>
                  <a:lnTo>
                    <a:pt x="0" y="670560"/>
                  </a:lnTo>
                  <a:lnTo>
                    <a:pt x="55879" y="670560"/>
                  </a:lnTo>
                  <a:lnTo>
                    <a:pt x="55879" y="665480"/>
                  </a:lnTo>
                  <a:close/>
                </a:path>
                <a:path w="55879" h="905510">
                  <a:moveTo>
                    <a:pt x="55879" y="659130"/>
                  </a:moveTo>
                  <a:lnTo>
                    <a:pt x="0" y="659130"/>
                  </a:lnTo>
                  <a:lnTo>
                    <a:pt x="0" y="664210"/>
                  </a:lnTo>
                  <a:lnTo>
                    <a:pt x="55879" y="664210"/>
                  </a:lnTo>
                  <a:lnTo>
                    <a:pt x="55879" y="659130"/>
                  </a:lnTo>
                  <a:close/>
                </a:path>
                <a:path w="55879" h="905510">
                  <a:moveTo>
                    <a:pt x="55879" y="652780"/>
                  </a:moveTo>
                  <a:lnTo>
                    <a:pt x="0" y="652780"/>
                  </a:lnTo>
                  <a:lnTo>
                    <a:pt x="0" y="657860"/>
                  </a:lnTo>
                  <a:lnTo>
                    <a:pt x="55879" y="657860"/>
                  </a:lnTo>
                  <a:lnTo>
                    <a:pt x="55879" y="652780"/>
                  </a:lnTo>
                  <a:close/>
                </a:path>
                <a:path w="55879" h="905510">
                  <a:moveTo>
                    <a:pt x="55879" y="646430"/>
                  </a:moveTo>
                  <a:lnTo>
                    <a:pt x="0" y="646430"/>
                  </a:lnTo>
                  <a:lnTo>
                    <a:pt x="0" y="651510"/>
                  </a:lnTo>
                  <a:lnTo>
                    <a:pt x="55879" y="651510"/>
                  </a:lnTo>
                  <a:lnTo>
                    <a:pt x="55879" y="646430"/>
                  </a:lnTo>
                  <a:close/>
                </a:path>
                <a:path w="55879" h="905510">
                  <a:moveTo>
                    <a:pt x="55879" y="640080"/>
                  </a:moveTo>
                  <a:lnTo>
                    <a:pt x="0" y="640080"/>
                  </a:lnTo>
                  <a:lnTo>
                    <a:pt x="0" y="645160"/>
                  </a:lnTo>
                  <a:lnTo>
                    <a:pt x="55879" y="645160"/>
                  </a:lnTo>
                  <a:lnTo>
                    <a:pt x="55879" y="640080"/>
                  </a:lnTo>
                  <a:close/>
                </a:path>
                <a:path w="55879" h="905510">
                  <a:moveTo>
                    <a:pt x="55879" y="633730"/>
                  </a:moveTo>
                  <a:lnTo>
                    <a:pt x="0" y="633730"/>
                  </a:lnTo>
                  <a:lnTo>
                    <a:pt x="0" y="638810"/>
                  </a:lnTo>
                  <a:lnTo>
                    <a:pt x="55879" y="638810"/>
                  </a:lnTo>
                  <a:lnTo>
                    <a:pt x="55879" y="633730"/>
                  </a:lnTo>
                  <a:close/>
                </a:path>
                <a:path w="55879" h="905510">
                  <a:moveTo>
                    <a:pt x="55879" y="627380"/>
                  </a:moveTo>
                  <a:lnTo>
                    <a:pt x="0" y="627380"/>
                  </a:lnTo>
                  <a:lnTo>
                    <a:pt x="0" y="632460"/>
                  </a:lnTo>
                  <a:lnTo>
                    <a:pt x="55879" y="632460"/>
                  </a:lnTo>
                  <a:lnTo>
                    <a:pt x="55879" y="627380"/>
                  </a:lnTo>
                  <a:close/>
                </a:path>
                <a:path w="55879" h="905510">
                  <a:moveTo>
                    <a:pt x="55879" y="621030"/>
                  </a:moveTo>
                  <a:lnTo>
                    <a:pt x="0" y="621030"/>
                  </a:lnTo>
                  <a:lnTo>
                    <a:pt x="0" y="626110"/>
                  </a:lnTo>
                  <a:lnTo>
                    <a:pt x="55879" y="626110"/>
                  </a:lnTo>
                  <a:lnTo>
                    <a:pt x="55879" y="621030"/>
                  </a:lnTo>
                  <a:close/>
                </a:path>
                <a:path w="55879" h="905510">
                  <a:moveTo>
                    <a:pt x="55879" y="614680"/>
                  </a:moveTo>
                  <a:lnTo>
                    <a:pt x="0" y="614680"/>
                  </a:lnTo>
                  <a:lnTo>
                    <a:pt x="0" y="619760"/>
                  </a:lnTo>
                  <a:lnTo>
                    <a:pt x="55879" y="619760"/>
                  </a:lnTo>
                  <a:lnTo>
                    <a:pt x="55879" y="614680"/>
                  </a:lnTo>
                  <a:close/>
                </a:path>
                <a:path w="55879" h="905510">
                  <a:moveTo>
                    <a:pt x="55879" y="608330"/>
                  </a:moveTo>
                  <a:lnTo>
                    <a:pt x="0" y="608330"/>
                  </a:lnTo>
                  <a:lnTo>
                    <a:pt x="0" y="613410"/>
                  </a:lnTo>
                  <a:lnTo>
                    <a:pt x="55879" y="613410"/>
                  </a:lnTo>
                  <a:lnTo>
                    <a:pt x="55879" y="608330"/>
                  </a:lnTo>
                  <a:close/>
                </a:path>
                <a:path w="55879" h="905510">
                  <a:moveTo>
                    <a:pt x="55879" y="601980"/>
                  </a:moveTo>
                  <a:lnTo>
                    <a:pt x="0" y="601980"/>
                  </a:lnTo>
                  <a:lnTo>
                    <a:pt x="0" y="607060"/>
                  </a:lnTo>
                  <a:lnTo>
                    <a:pt x="55879" y="607060"/>
                  </a:lnTo>
                  <a:lnTo>
                    <a:pt x="55879" y="601980"/>
                  </a:lnTo>
                  <a:close/>
                </a:path>
                <a:path w="55879" h="905510">
                  <a:moveTo>
                    <a:pt x="55879" y="595630"/>
                  </a:moveTo>
                  <a:lnTo>
                    <a:pt x="0" y="595630"/>
                  </a:lnTo>
                  <a:lnTo>
                    <a:pt x="0" y="600710"/>
                  </a:lnTo>
                  <a:lnTo>
                    <a:pt x="55879" y="600710"/>
                  </a:lnTo>
                  <a:lnTo>
                    <a:pt x="55879" y="595630"/>
                  </a:lnTo>
                  <a:close/>
                </a:path>
                <a:path w="55879" h="905510">
                  <a:moveTo>
                    <a:pt x="55879" y="589280"/>
                  </a:moveTo>
                  <a:lnTo>
                    <a:pt x="0" y="589280"/>
                  </a:lnTo>
                  <a:lnTo>
                    <a:pt x="0" y="594360"/>
                  </a:lnTo>
                  <a:lnTo>
                    <a:pt x="55879" y="594360"/>
                  </a:lnTo>
                  <a:lnTo>
                    <a:pt x="55879" y="589280"/>
                  </a:lnTo>
                  <a:close/>
                </a:path>
                <a:path w="55879" h="905510">
                  <a:moveTo>
                    <a:pt x="55879" y="582930"/>
                  </a:moveTo>
                  <a:lnTo>
                    <a:pt x="0" y="582930"/>
                  </a:lnTo>
                  <a:lnTo>
                    <a:pt x="0" y="588010"/>
                  </a:lnTo>
                  <a:lnTo>
                    <a:pt x="55879" y="588010"/>
                  </a:lnTo>
                  <a:lnTo>
                    <a:pt x="55879" y="582930"/>
                  </a:lnTo>
                  <a:close/>
                </a:path>
                <a:path w="55879" h="905510">
                  <a:moveTo>
                    <a:pt x="55879" y="576580"/>
                  </a:moveTo>
                  <a:lnTo>
                    <a:pt x="0" y="576580"/>
                  </a:lnTo>
                  <a:lnTo>
                    <a:pt x="0" y="581660"/>
                  </a:lnTo>
                  <a:lnTo>
                    <a:pt x="55879" y="581660"/>
                  </a:lnTo>
                  <a:lnTo>
                    <a:pt x="55879" y="576580"/>
                  </a:lnTo>
                  <a:close/>
                </a:path>
                <a:path w="55879" h="905510">
                  <a:moveTo>
                    <a:pt x="55879" y="570230"/>
                  </a:moveTo>
                  <a:lnTo>
                    <a:pt x="0" y="570230"/>
                  </a:lnTo>
                  <a:lnTo>
                    <a:pt x="0" y="575310"/>
                  </a:lnTo>
                  <a:lnTo>
                    <a:pt x="55879" y="575310"/>
                  </a:lnTo>
                  <a:lnTo>
                    <a:pt x="55879" y="570230"/>
                  </a:lnTo>
                  <a:close/>
                </a:path>
                <a:path w="55879" h="905510">
                  <a:moveTo>
                    <a:pt x="55879" y="563880"/>
                  </a:moveTo>
                  <a:lnTo>
                    <a:pt x="0" y="563880"/>
                  </a:lnTo>
                  <a:lnTo>
                    <a:pt x="0" y="568960"/>
                  </a:lnTo>
                  <a:lnTo>
                    <a:pt x="55879" y="568960"/>
                  </a:lnTo>
                  <a:lnTo>
                    <a:pt x="55879" y="563880"/>
                  </a:lnTo>
                  <a:close/>
                </a:path>
                <a:path w="55879" h="905510">
                  <a:moveTo>
                    <a:pt x="55879" y="557530"/>
                  </a:moveTo>
                  <a:lnTo>
                    <a:pt x="0" y="557530"/>
                  </a:lnTo>
                  <a:lnTo>
                    <a:pt x="0" y="562610"/>
                  </a:lnTo>
                  <a:lnTo>
                    <a:pt x="55879" y="562610"/>
                  </a:lnTo>
                  <a:lnTo>
                    <a:pt x="55879" y="557530"/>
                  </a:lnTo>
                  <a:close/>
                </a:path>
                <a:path w="55879" h="905510">
                  <a:moveTo>
                    <a:pt x="55879" y="551180"/>
                  </a:moveTo>
                  <a:lnTo>
                    <a:pt x="0" y="551180"/>
                  </a:lnTo>
                  <a:lnTo>
                    <a:pt x="0" y="556260"/>
                  </a:lnTo>
                  <a:lnTo>
                    <a:pt x="55879" y="556260"/>
                  </a:lnTo>
                  <a:lnTo>
                    <a:pt x="55879" y="551180"/>
                  </a:lnTo>
                  <a:close/>
                </a:path>
                <a:path w="55879" h="905510">
                  <a:moveTo>
                    <a:pt x="55879" y="544830"/>
                  </a:moveTo>
                  <a:lnTo>
                    <a:pt x="0" y="544830"/>
                  </a:lnTo>
                  <a:lnTo>
                    <a:pt x="0" y="549910"/>
                  </a:lnTo>
                  <a:lnTo>
                    <a:pt x="55879" y="549910"/>
                  </a:lnTo>
                  <a:lnTo>
                    <a:pt x="55879" y="544830"/>
                  </a:lnTo>
                  <a:close/>
                </a:path>
                <a:path w="55879" h="905510">
                  <a:moveTo>
                    <a:pt x="55879" y="538480"/>
                  </a:moveTo>
                  <a:lnTo>
                    <a:pt x="0" y="538480"/>
                  </a:lnTo>
                  <a:lnTo>
                    <a:pt x="0" y="543560"/>
                  </a:lnTo>
                  <a:lnTo>
                    <a:pt x="55879" y="543560"/>
                  </a:lnTo>
                  <a:lnTo>
                    <a:pt x="55879" y="538480"/>
                  </a:lnTo>
                  <a:close/>
                </a:path>
                <a:path w="55879" h="905510">
                  <a:moveTo>
                    <a:pt x="55879" y="532130"/>
                  </a:moveTo>
                  <a:lnTo>
                    <a:pt x="0" y="532130"/>
                  </a:lnTo>
                  <a:lnTo>
                    <a:pt x="0" y="537210"/>
                  </a:lnTo>
                  <a:lnTo>
                    <a:pt x="55879" y="537210"/>
                  </a:lnTo>
                  <a:lnTo>
                    <a:pt x="55879" y="532130"/>
                  </a:lnTo>
                  <a:close/>
                </a:path>
                <a:path w="55879" h="905510">
                  <a:moveTo>
                    <a:pt x="55879" y="525780"/>
                  </a:moveTo>
                  <a:lnTo>
                    <a:pt x="0" y="525780"/>
                  </a:lnTo>
                  <a:lnTo>
                    <a:pt x="0" y="530860"/>
                  </a:lnTo>
                  <a:lnTo>
                    <a:pt x="55879" y="530860"/>
                  </a:lnTo>
                  <a:lnTo>
                    <a:pt x="55879" y="525780"/>
                  </a:lnTo>
                  <a:close/>
                </a:path>
                <a:path w="55879" h="905510">
                  <a:moveTo>
                    <a:pt x="55879" y="519430"/>
                  </a:moveTo>
                  <a:lnTo>
                    <a:pt x="0" y="519430"/>
                  </a:lnTo>
                  <a:lnTo>
                    <a:pt x="0" y="524510"/>
                  </a:lnTo>
                  <a:lnTo>
                    <a:pt x="55879" y="524510"/>
                  </a:lnTo>
                  <a:lnTo>
                    <a:pt x="55879" y="519430"/>
                  </a:lnTo>
                  <a:close/>
                </a:path>
                <a:path w="55879" h="905510">
                  <a:moveTo>
                    <a:pt x="55879" y="513080"/>
                  </a:moveTo>
                  <a:lnTo>
                    <a:pt x="0" y="513080"/>
                  </a:lnTo>
                  <a:lnTo>
                    <a:pt x="0" y="518160"/>
                  </a:lnTo>
                  <a:lnTo>
                    <a:pt x="55879" y="518160"/>
                  </a:lnTo>
                  <a:lnTo>
                    <a:pt x="55879" y="513080"/>
                  </a:lnTo>
                  <a:close/>
                </a:path>
                <a:path w="55879" h="905510">
                  <a:moveTo>
                    <a:pt x="55879" y="506730"/>
                  </a:moveTo>
                  <a:lnTo>
                    <a:pt x="0" y="506730"/>
                  </a:lnTo>
                  <a:lnTo>
                    <a:pt x="0" y="511810"/>
                  </a:lnTo>
                  <a:lnTo>
                    <a:pt x="55879" y="511810"/>
                  </a:lnTo>
                  <a:lnTo>
                    <a:pt x="55879" y="506730"/>
                  </a:lnTo>
                  <a:close/>
                </a:path>
                <a:path w="55879" h="905510">
                  <a:moveTo>
                    <a:pt x="55879" y="500380"/>
                  </a:moveTo>
                  <a:lnTo>
                    <a:pt x="0" y="500380"/>
                  </a:lnTo>
                  <a:lnTo>
                    <a:pt x="0" y="505460"/>
                  </a:lnTo>
                  <a:lnTo>
                    <a:pt x="55879" y="505460"/>
                  </a:lnTo>
                  <a:lnTo>
                    <a:pt x="55879" y="500380"/>
                  </a:lnTo>
                  <a:close/>
                </a:path>
                <a:path w="55879" h="905510">
                  <a:moveTo>
                    <a:pt x="55879" y="495300"/>
                  </a:moveTo>
                  <a:lnTo>
                    <a:pt x="0" y="495300"/>
                  </a:lnTo>
                  <a:lnTo>
                    <a:pt x="0" y="499110"/>
                  </a:lnTo>
                  <a:lnTo>
                    <a:pt x="55879" y="499110"/>
                  </a:lnTo>
                  <a:lnTo>
                    <a:pt x="55879" y="495300"/>
                  </a:lnTo>
                  <a:close/>
                </a:path>
              </a:pathLst>
            </a:custGeom>
            <a:solidFill>
              <a:srgbClr val="2F8F2F"/>
            </a:solidFill>
          </p:spPr>
          <p:txBody>
            <a:bodyPr wrap="square" lIns="0" tIns="0" rIns="0" bIns="0" rtlCol="0"/>
            <a:lstStyle/>
            <a:p>
              <a:endParaRPr/>
            </a:p>
          </p:txBody>
        </p:sp>
        <p:sp>
          <p:nvSpPr>
            <p:cNvPr id="974" name="object 974"/>
            <p:cNvSpPr/>
            <p:nvPr/>
          </p:nvSpPr>
          <p:spPr>
            <a:xfrm>
              <a:off x="4874259" y="5549900"/>
              <a:ext cx="54610" cy="904240"/>
            </a:xfrm>
            <a:custGeom>
              <a:avLst/>
              <a:gdLst/>
              <a:ahLst/>
              <a:cxnLst/>
              <a:rect l="l" t="t" r="r" b="b"/>
              <a:pathLst>
                <a:path w="54610" h="904239">
                  <a:moveTo>
                    <a:pt x="54610" y="0"/>
                  </a:moveTo>
                  <a:lnTo>
                    <a:pt x="52069" y="0"/>
                  </a:lnTo>
                  <a:lnTo>
                    <a:pt x="52069" y="1269"/>
                  </a:lnTo>
                  <a:lnTo>
                    <a:pt x="54610" y="1269"/>
                  </a:lnTo>
                  <a:lnTo>
                    <a:pt x="54610" y="0"/>
                  </a:lnTo>
                  <a:close/>
                </a:path>
                <a:path w="54610" h="904239">
                  <a:moveTo>
                    <a:pt x="54610" y="1270"/>
                  </a:moveTo>
                  <a:lnTo>
                    <a:pt x="1269" y="1270"/>
                  </a:lnTo>
                  <a:lnTo>
                    <a:pt x="1269" y="2540"/>
                  </a:lnTo>
                  <a:lnTo>
                    <a:pt x="0" y="2540"/>
                  </a:lnTo>
                  <a:lnTo>
                    <a:pt x="0" y="7619"/>
                  </a:lnTo>
                  <a:lnTo>
                    <a:pt x="54610" y="7619"/>
                  </a:lnTo>
                  <a:lnTo>
                    <a:pt x="54610" y="1270"/>
                  </a:lnTo>
                  <a:close/>
                </a:path>
                <a:path w="54610" h="904239">
                  <a:moveTo>
                    <a:pt x="54610" y="7620"/>
                  </a:moveTo>
                  <a:lnTo>
                    <a:pt x="0" y="7620"/>
                  </a:lnTo>
                  <a:lnTo>
                    <a:pt x="0" y="10159"/>
                  </a:lnTo>
                  <a:lnTo>
                    <a:pt x="54610" y="10159"/>
                  </a:lnTo>
                  <a:lnTo>
                    <a:pt x="54610" y="7620"/>
                  </a:lnTo>
                  <a:close/>
                </a:path>
                <a:path w="54610" h="904239">
                  <a:moveTo>
                    <a:pt x="54610" y="10160"/>
                  </a:moveTo>
                  <a:lnTo>
                    <a:pt x="0" y="10160"/>
                  </a:lnTo>
                  <a:lnTo>
                    <a:pt x="0" y="13969"/>
                  </a:lnTo>
                  <a:lnTo>
                    <a:pt x="54610" y="13969"/>
                  </a:lnTo>
                  <a:lnTo>
                    <a:pt x="54610" y="10160"/>
                  </a:lnTo>
                  <a:close/>
                </a:path>
                <a:path w="54610" h="904239">
                  <a:moveTo>
                    <a:pt x="54610" y="13970"/>
                  </a:moveTo>
                  <a:lnTo>
                    <a:pt x="0" y="13970"/>
                  </a:lnTo>
                  <a:lnTo>
                    <a:pt x="0" y="20319"/>
                  </a:lnTo>
                  <a:lnTo>
                    <a:pt x="54610" y="20319"/>
                  </a:lnTo>
                  <a:lnTo>
                    <a:pt x="54610" y="13970"/>
                  </a:lnTo>
                  <a:close/>
                </a:path>
                <a:path w="54610" h="904239">
                  <a:moveTo>
                    <a:pt x="54610" y="20320"/>
                  </a:moveTo>
                  <a:lnTo>
                    <a:pt x="0" y="20320"/>
                  </a:lnTo>
                  <a:lnTo>
                    <a:pt x="0" y="22859"/>
                  </a:lnTo>
                  <a:lnTo>
                    <a:pt x="54610" y="22859"/>
                  </a:lnTo>
                  <a:lnTo>
                    <a:pt x="54610" y="20320"/>
                  </a:lnTo>
                  <a:close/>
                </a:path>
                <a:path w="54610" h="904239">
                  <a:moveTo>
                    <a:pt x="54610" y="22860"/>
                  </a:moveTo>
                  <a:lnTo>
                    <a:pt x="0" y="22860"/>
                  </a:lnTo>
                  <a:lnTo>
                    <a:pt x="0" y="39369"/>
                  </a:lnTo>
                  <a:lnTo>
                    <a:pt x="54610" y="39369"/>
                  </a:lnTo>
                  <a:lnTo>
                    <a:pt x="54610" y="22860"/>
                  </a:lnTo>
                  <a:close/>
                </a:path>
                <a:path w="54610" h="904239">
                  <a:moveTo>
                    <a:pt x="54610" y="39370"/>
                  </a:moveTo>
                  <a:lnTo>
                    <a:pt x="0" y="39370"/>
                  </a:lnTo>
                  <a:lnTo>
                    <a:pt x="0" y="41909"/>
                  </a:lnTo>
                  <a:lnTo>
                    <a:pt x="54610" y="41909"/>
                  </a:lnTo>
                  <a:lnTo>
                    <a:pt x="54610" y="39370"/>
                  </a:lnTo>
                  <a:close/>
                </a:path>
                <a:path w="54610" h="904239">
                  <a:moveTo>
                    <a:pt x="54610" y="41910"/>
                  </a:moveTo>
                  <a:lnTo>
                    <a:pt x="0" y="41910"/>
                  </a:lnTo>
                  <a:lnTo>
                    <a:pt x="0" y="45719"/>
                  </a:lnTo>
                  <a:lnTo>
                    <a:pt x="54610" y="45719"/>
                  </a:lnTo>
                  <a:lnTo>
                    <a:pt x="54610" y="41910"/>
                  </a:lnTo>
                  <a:close/>
                </a:path>
                <a:path w="54610" h="904239">
                  <a:moveTo>
                    <a:pt x="54610" y="45720"/>
                  </a:moveTo>
                  <a:lnTo>
                    <a:pt x="0" y="45720"/>
                  </a:lnTo>
                  <a:lnTo>
                    <a:pt x="0" y="48259"/>
                  </a:lnTo>
                  <a:lnTo>
                    <a:pt x="54610" y="48259"/>
                  </a:lnTo>
                  <a:lnTo>
                    <a:pt x="54610" y="45720"/>
                  </a:lnTo>
                  <a:close/>
                </a:path>
                <a:path w="54610" h="904239">
                  <a:moveTo>
                    <a:pt x="54610" y="48260"/>
                  </a:moveTo>
                  <a:lnTo>
                    <a:pt x="0" y="48260"/>
                  </a:lnTo>
                  <a:lnTo>
                    <a:pt x="0" y="52069"/>
                  </a:lnTo>
                  <a:lnTo>
                    <a:pt x="54610" y="52069"/>
                  </a:lnTo>
                  <a:lnTo>
                    <a:pt x="54610" y="48260"/>
                  </a:lnTo>
                  <a:close/>
                </a:path>
                <a:path w="54610" h="904239">
                  <a:moveTo>
                    <a:pt x="54610" y="52070"/>
                  </a:moveTo>
                  <a:lnTo>
                    <a:pt x="0" y="52070"/>
                  </a:lnTo>
                  <a:lnTo>
                    <a:pt x="0" y="58419"/>
                  </a:lnTo>
                  <a:lnTo>
                    <a:pt x="54610" y="58419"/>
                  </a:lnTo>
                  <a:lnTo>
                    <a:pt x="54610" y="52070"/>
                  </a:lnTo>
                  <a:close/>
                </a:path>
                <a:path w="54610" h="904239">
                  <a:moveTo>
                    <a:pt x="54610" y="58420"/>
                  </a:moveTo>
                  <a:lnTo>
                    <a:pt x="0" y="58420"/>
                  </a:lnTo>
                  <a:lnTo>
                    <a:pt x="0" y="64769"/>
                  </a:lnTo>
                  <a:lnTo>
                    <a:pt x="54610" y="64769"/>
                  </a:lnTo>
                  <a:lnTo>
                    <a:pt x="54610" y="58420"/>
                  </a:lnTo>
                  <a:close/>
                </a:path>
                <a:path w="54610" h="904239">
                  <a:moveTo>
                    <a:pt x="54610" y="64770"/>
                  </a:moveTo>
                  <a:lnTo>
                    <a:pt x="0" y="64770"/>
                  </a:lnTo>
                  <a:lnTo>
                    <a:pt x="0" y="67309"/>
                  </a:lnTo>
                  <a:lnTo>
                    <a:pt x="54610" y="67309"/>
                  </a:lnTo>
                  <a:lnTo>
                    <a:pt x="54610" y="64770"/>
                  </a:lnTo>
                  <a:close/>
                </a:path>
                <a:path w="54610" h="904239">
                  <a:moveTo>
                    <a:pt x="54610" y="67310"/>
                  </a:moveTo>
                  <a:lnTo>
                    <a:pt x="0" y="67310"/>
                  </a:lnTo>
                  <a:lnTo>
                    <a:pt x="0" y="71119"/>
                  </a:lnTo>
                  <a:lnTo>
                    <a:pt x="54610" y="71119"/>
                  </a:lnTo>
                  <a:lnTo>
                    <a:pt x="54610" y="67310"/>
                  </a:lnTo>
                  <a:close/>
                </a:path>
                <a:path w="54610" h="904239">
                  <a:moveTo>
                    <a:pt x="54610" y="71120"/>
                  </a:moveTo>
                  <a:lnTo>
                    <a:pt x="0" y="71120"/>
                  </a:lnTo>
                  <a:lnTo>
                    <a:pt x="0" y="77469"/>
                  </a:lnTo>
                  <a:lnTo>
                    <a:pt x="54610" y="77469"/>
                  </a:lnTo>
                  <a:lnTo>
                    <a:pt x="54610" y="71120"/>
                  </a:lnTo>
                  <a:close/>
                </a:path>
                <a:path w="54610" h="904239">
                  <a:moveTo>
                    <a:pt x="54610" y="77470"/>
                  </a:moveTo>
                  <a:lnTo>
                    <a:pt x="0" y="77470"/>
                  </a:lnTo>
                  <a:lnTo>
                    <a:pt x="0" y="83819"/>
                  </a:lnTo>
                  <a:lnTo>
                    <a:pt x="54610" y="83819"/>
                  </a:lnTo>
                  <a:lnTo>
                    <a:pt x="54610" y="77470"/>
                  </a:lnTo>
                  <a:close/>
                </a:path>
                <a:path w="54610" h="904239">
                  <a:moveTo>
                    <a:pt x="54610" y="83820"/>
                  </a:moveTo>
                  <a:lnTo>
                    <a:pt x="0" y="83820"/>
                  </a:lnTo>
                  <a:lnTo>
                    <a:pt x="0" y="86359"/>
                  </a:lnTo>
                  <a:lnTo>
                    <a:pt x="54610" y="86359"/>
                  </a:lnTo>
                  <a:lnTo>
                    <a:pt x="54610" y="83820"/>
                  </a:lnTo>
                  <a:close/>
                </a:path>
                <a:path w="54610" h="904239">
                  <a:moveTo>
                    <a:pt x="54610" y="86360"/>
                  </a:moveTo>
                  <a:lnTo>
                    <a:pt x="0" y="86360"/>
                  </a:lnTo>
                  <a:lnTo>
                    <a:pt x="0" y="92709"/>
                  </a:lnTo>
                  <a:lnTo>
                    <a:pt x="54610" y="92709"/>
                  </a:lnTo>
                  <a:lnTo>
                    <a:pt x="54610" y="86360"/>
                  </a:lnTo>
                  <a:close/>
                </a:path>
                <a:path w="54610" h="904239">
                  <a:moveTo>
                    <a:pt x="54610" y="92710"/>
                  </a:moveTo>
                  <a:lnTo>
                    <a:pt x="0" y="92710"/>
                  </a:lnTo>
                  <a:lnTo>
                    <a:pt x="0" y="102869"/>
                  </a:lnTo>
                  <a:lnTo>
                    <a:pt x="54610" y="102869"/>
                  </a:lnTo>
                  <a:lnTo>
                    <a:pt x="54610" y="92710"/>
                  </a:lnTo>
                  <a:close/>
                </a:path>
                <a:path w="54610" h="904239">
                  <a:moveTo>
                    <a:pt x="54610" y="102870"/>
                  </a:moveTo>
                  <a:lnTo>
                    <a:pt x="0" y="102870"/>
                  </a:lnTo>
                  <a:lnTo>
                    <a:pt x="0" y="105409"/>
                  </a:lnTo>
                  <a:lnTo>
                    <a:pt x="54610" y="105409"/>
                  </a:lnTo>
                  <a:lnTo>
                    <a:pt x="54610" y="102870"/>
                  </a:lnTo>
                  <a:close/>
                </a:path>
                <a:path w="54610" h="904239">
                  <a:moveTo>
                    <a:pt x="54610" y="105410"/>
                  </a:moveTo>
                  <a:lnTo>
                    <a:pt x="0" y="105410"/>
                  </a:lnTo>
                  <a:lnTo>
                    <a:pt x="0" y="109219"/>
                  </a:lnTo>
                  <a:lnTo>
                    <a:pt x="54610" y="109219"/>
                  </a:lnTo>
                  <a:lnTo>
                    <a:pt x="54610" y="105410"/>
                  </a:lnTo>
                  <a:close/>
                </a:path>
                <a:path w="54610" h="904239">
                  <a:moveTo>
                    <a:pt x="54610" y="109220"/>
                  </a:moveTo>
                  <a:lnTo>
                    <a:pt x="0" y="109220"/>
                  </a:lnTo>
                  <a:lnTo>
                    <a:pt x="0" y="118109"/>
                  </a:lnTo>
                  <a:lnTo>
                    <a:pt x="54610" y="118109"/>
                  </a:lnTo>
                  <a:lnTo>
                    <a:pt x="54610" y="109220"/>
                  </a:lnTo>
                  <a:close/>
                </a:path>
                <a:path w="54610" h="904239">
                  <a:moveTo>
                    <a:pt x="54610" y="118110"/>
                  </a:moveTo>
                  <a:lnTo>
                    <a:pt x="0" y="118110"/>
                  </a:lnTo>
                  <a:lnTo>
                    <a:pt x="0" y="121919"/>
                  </a:lnTo>
                  <a:lnTo>
                    <a:pt x="54610" y="121919"/>
                  </a:lnTo>
                  <a:lnTo>
                    <a:pt x="54610" y="118110"/>
                  </a:lnTo>
                  <a:close/>
                </a:path>
                <a:path w="54610" h="904239">
                  <a:moveTo>
                    <a:pt x="54610" y="121920"/>
                  </a:moveTo>
                  <a:lnTo>
                    <a:pt x="0" y="121920"/>
                  </a:lnTo>
                  <a:lnTo>
                    <a:pt x="0" y="124459"/>
                  </a:lnTo>
                  <a:lnTo>
                    <a:pt x="54610" y="124459"/>
                  </a:lnTo>
                  <a:lnTo>
                    <a:pt x="54610" y="121920"/>
                  </a:lnTo>
                  <a:close/>
                </a:path>
                <a:path w="54610" h="904239">
                  <a:moveTo>
                    <a:pt x="54610" y="124460"/>
                  </a:moveTo>
                  <a:lnTo>
                    <a:pt x="0" y="124460"/>
                  </a:lnTo>
                  <a:lnTo>
                    <a:pt x="0" y="134619"/>
                  </a:lnTo>
                  <a:lnTo>
                    <a:pt x="54610" y="134619"/>
                  </a:lnTo>
                  <a:lnTo>
                    <a:pt x="54610" y="124460"/>
                  </a:lnTo>
                  <a:close/>
                </a:path>
                <a:path w="54610" h="904239">
                  <a:moveTo>
                    <a:pt x="54610" y="134620"/>
                  </a:moveTo>
                  <a:lnTo>
                    <a:pt x="0" y="134620"/>
                  </a:lnTo>
                  <a:lnTo>
                    <a:pt x="0" y="137159"/>
                  </a:lnTo>
                  <a:lnTo>
                    <a:pt x="54610" y="137159"/>
                  </a:lnTo>
                  <a:lnTo>
                    <a:pt x="54610" y="134620"/>
                  </a:lnTo>
                  <a:close/>
                </a:path>
                <a:path w="54610" h="904239">
                  <a:moveTo>
                    <a:pt x="54610" y="137160"/>
                  </a:moveTo>
                  <a:lnTo>
                    <a:pt x="0" y="137160"/>
                  </a:lnTo>
                  <a:lnTo>
                    <a:pt x="0" y="140969"/>
                  </a:lnTo>
                  <a:lnTo>
                    <a:pt x="54610" y="140969"/>
                  </a:lnTo>
                  <a:lnTo>
                    <a:pt x="54610" y="137160"/>
                  </a:lnTo>
                  <a:close/>
                </a:path>
                <a:path w="54610" h="904239">
                  <a:moveTo>
                    <a:pt x="54610" y="140970"/>
                  </a:moveTo>
                  <a:lnTo>
                    <a:pt x="0" y="140970"/>
                  </a:lnTo>
                  <a:lnTo>
                    <a:pt x="0" y="143509"/>
                  </a:lnTo>
                  <a:lnTo>
                    <a:pt x="54610" y="143509"/>
                  </a:lnTo>
                  <a:lnTo>
                    <a:pt x="54610" y="140970"/>
                  </a:lnTo>
                  <a:close/>
                </a:path>
                <a:path w="54610" h="904239">
                  <a:moveTo>
                    <a:pt x="54610" y="143510"/>
                  </a:moveTo>
                  <a:lnTo>
                    <a:pt x="0" y="143510"/>
                  </a:lnTo>
                  <a:lnTo>
                    <a:pt x="0" y="147319"/>
                  </a:lnTo>
                  <a:lnTo>
                    <a:pt x="54610" y="147319"/>
                  </a:lnTo>
                  <a:lnTo>
                    <a:pt x="54610" y="143510"/>
                  </a:lnTo>
                  <a:close/>
                </a:path>
                <a:path w="54610" h="904239">
                  <a:moveTo>
                    <a:pt x="54610" y="147320"/>
                  </a:moveTo>
                  <a:lnTo>
                    <a:pt x="0" y="147320"/>
                  </a:lnTo>
                  <a:lnTo>
                    <a:pt x="0" y="149859"/>
                  </a:lnTo>
                  <a:lnTo>
                    <a:pt x="54610" y="149859"/>
                  </a:lnTo>
                  <a:lnTo>
                    <a:pt x="54610" y="147320"/>
                  </a:lnTo>
                  <a:close/>
                </a:path>
                <a:path w="54610" h="904239">
                  <a:moveTo>
                    <a:pt x="54610" y="149860"/>
                  </a:moveTo>
                  <a:lnTo>
                    <a:pt x="0" y="149860"/>
                  </a:lnTo>
                  <a:lnTo>
                    <a:pt x="0" y="153669"/>
                  </a:lnTo>
                  <a:lnTo>
                    <a:pt x="54610" y="153669"/>
                  </a:lnTo>
                  <a:lnTo>
                    <a:pt x="54610" y="149860"/>
                  </a:lnTo>
                  <a:close/>
                </a:path>
                <a:path w="54610" h="904239">
                  <a:moveTo>
                    <a:pt x="54610" y="153670"/>
                  </a:moveTo>
                  <a:lnTo>
                    <a:pt x="0" y="153670"/>
                  </a:lnTo>
                  <a:lnTo>
                    <a:pt x="0" y="160019"/>
                  </a:lnTo>
                  <a:lnTo>
                    <a:pt x="54610" y="160019"/>
                  </a:lnTo>
                  <a:lnTo>
                    <a:pt x="54610" y="153670"/>
                  </a:lnTo>
                  <a:close/>
                </a:path>
                <a:path w="54610" h="904239">
                  <a:moveTo>
                    <a:pt x="54610" y="160020"/>
                  </a:moveTo>
                  <a:lnTo>
                    <a:pt x="0" y="160020"/>
                  </a:lnTo>
                  <a:lnTo>
                    <a:pt x="0" y="162559"/>
                  </a:lnTo>
                  <a:lnTo>
                    <a:pt x="54610" y="162559"/>
                  </a:lnTo>
                  <a:lnTo>
                    <a:pt x="54610" y="160020"/>
                  </a:lnTo>
                  <a:close/>
                </a:path>
                <a:path w="54610" h="904239">
                  <a:moveTo>
                    <a:pt x="54610" y="162560"/>
                  </a:moveTo>
                  <a:lnTo>
                    <a:pt x="0" y="162560"/>
                  </a:lnTo>
                  <a:lnTo>
                    <a:pt x="0" y="166369"/>
                  </a:lnTo>
                  <a:lnTo>
                    <a:pt x="54610" y="166369"/>
                  </a:lnTo>
                  <a:lnTo>
                    <a:pt x="54610" y="162560"/>
                  </a:lnTo>
                  <a:close/>
                </a:path>
                <a:path w="54610" h="904239">
                  <a:moveTo>
                    <a:pt x="54610" y="166370"/>
                  </a:moveTo>
                  <a:lnTo>
                    <a:pt x="0" y="166370"/>
                  </a:lnTo>
                  <a:lnTo>
                    <a:pt x="0" y="175259"/>
                  </a:lnTo>
                  <a:lnTo>
                    <a:pt x="54610" y="175259"/>
                  </a:lnTo>
                  <a:lnTo>
                    <a:pt x="54610" y="166370"/>
                  </a:lnTo>
                  <a:close/>
                </a:path>
                <a:path w="54610" h="904239">
                  <a:moveTo>
                    <a:pt x="54610" y="175260"/>
                  </a:moveTo>
                  <a:lnTo>
                    <a:pt x="0" y="175260"/>
                  </a:lnTo>
                  <a:lnTo>
                    <a:pt x="0" y="179069"/>
                  </a:lnTo>
                  <a:lnTo>
                    <a:pt x="54610" y="179069"/>
                  </a:lnTo>
                  <a:lnTo>
                    <a:pt x="54610" y="175260"/>
                  </a:lnTo>
                  <a:close/>
                </a:path>
                <a:path w="54610" h="904239">
                  <a:moveTo>
                    <a:pt x="54610" y="179070"/>
                  </a:moveTo>
                  <a:lnTo>
                    <a:pt x="0" y="179070"/>
                  </a:lnTo>
                  <a:lnTo>
                    <a:pt x="0" y="181609"/>
                  </a:lnTo>
                  <a:lnTo>
                    <a:pt x="54610" y="181609"/>
                  </a:lnTo>
                  <a:lnTo>
                    <a:pt x="54610" y="179070"/>
                  </a:lnTo>
                  <a:close/>
                </a:path>
                <a:path w="54610" h="904239">
                  <a:moveTo>
                    <a:pt x="54610" y="181610"/>
                  </a:moveTo>
                  <a:lnTo>
                    <a:pt x="0" y="181610"/>
                  </a:lnTo>
                  <a:lnTo>
                    <a:pt x="0" y="185419"/>
                  </a:lnTo>
                  <a:lnTo>
                    <a:pt x="54610" y="185419"/>
                  </a:lnTo>
                  <a:lnTo>
                    <a:pt x="54610" y="181610"/>
                  </a:lnTo>
                  <a:close/>
                </a:path>
                <a:path w="54610" h="904239">
                  <a:moveTo>
                    <a:pt x="54610" y="185420"/>
                  </a:moveTo>
                  <a:lnTo>
                    <a:pt x="0" y="185420"/>
                  </a:lnTo>
                  <a:lnTo>
                    <a:pt x="0" y="187959"/>
                  </a:lnTo>
                  <a:lnTo>
                    <a:pt x="54610" y="187959"/>
                  </a:lnTo>
                  <a:lnTo>
                    <a:pt x="54610" y="185420"/>
                  </a:lnTo>
                  <a:close/>
                </a:path>
                <a:path w="54610" h="904239">
                  <a:moveTo>
                    <a:pt x="54610" y="187960"/>
                  </a:moveTo>
                  <a:lnTo>
                    <a:pt x="0" y="187960"/>
                  </a:lnTo>
                  <a:lnTo>
                    <a:pt x="0" y="194309"/>
                  </a:lnTo>
                  <a:lnTo>
                    <a:pt x="54610" y="194309"/>
                  </a:lnTo>
                  <a:lnTo>
                    <a:pt x="54610" y="187960"/>
                  </a:lnTo>
                  <a:close/>
                </a:path>
                <a:path w="54610" h="904239">
                  <a:moveTo>
                    <a:pt x="54610" y="194310"/>
                  </a:moveTo>
                  <a:lnTo>
                    <a:pt x="0" y="194310"/>
                  </a:lnTo>
                  <a:lnTo>
                    <a:pt x="0" y="200659"/>
                  </a:lnTo>
                  <a:lnTo>
                    <a:pt x="54610" y="200659"/>
                  </a:lnTo>
                  <a:lnTo>
                    <a:pt x="54610" y="194310"/>
                  </a:lnTo>
                  <a:close/>
                </a:path>
                <a:path w="54610" h="904239">
                  <a:moveTo>
                    <a:pt x="54610" y="200660"/>
                  </a:moveTo>
                  <a:lnTo>
                    <a:pt x="0" y="200660"/>
                  </a:lnTo>
                  <a:lnTo>
                    <a:pt x="0" y="204469"/>
                  </a:lnTo>
                  <a:lnTo>
                    <a:pt x="54610" y="204469"/>
                  </a:lnTo>
                  <a:lnTo>
                    <a:pt x="54610" y="200660"/>
                  </a:lnTo>
                  <a:close/>
                </a:path>
                <a:path w="54610" h="904239">
                  <a:moveTo>
                    <a:pt x="54610" y="204470"/>
                  </a:moveTo>
                  <a:lnTo>
                    <a:pt x="0" y="204470"/>
                  </a:lnTo>
                  <a:lnTo>
                    <a:pt x="0" y="207009"/>
                  </a:lnTo>
                  <a:lnTo>
                    <a:pt x="54610" y="207009"/>
                  </a:lnTo>
                  <a:lnTo>
                    <a:pt x="54610" y="204470"/>
                  </a:lnTo>
                  <a:close/>
                </a:path>
                <a:path w="54610" h="904239">
                  <a:moveTo>
                    <a:pt x="54610" y="207010"/>
                  </a:moveTo>
                  <a:lnTo>
                    <a:pt x="0" y="207010"/>
                  </a:lnTo>
                  <a:lnTo>
                    <a:pt x="0" y="210819"/>
                  </a:lnTo>
                  <a:lnTo>
                    <a:pt x="54610" y="210819"/>
                  </a:lnTo>
                  <a:lnTo>
                    <a:pt x="54610" y="207010"/>
                  </a:lnTo>
                  <a:close/>
                </a:path>
                <a:path w="54610" h="904239">
                  <a:moveTo>
                    <a:pt x="54610" y="210820"/>
                  </a:moveTo>
                  <a:lnTo>
                    <a:pt x="0" y="210820"/>
                  </a:lnTo>
                  <a:lnTo>
                    <a:pt x="0" y="213359"/>
                  </a:lnTo>
                  <a:lnTo>
                    <a:pt x="54610" y="213359"/>
                  </a:lnTo>
                  <a:lnTo>
                    <a:pt x="54610" y="210820"/>
                  </a:lnTo>
                  <a:close/>
                </a:path>
                <a:path w="54610" h="904239">
                  <a:moveTo>
                    <a:pt x="54610" y="213360"/>
                  </a:moveTo>
                  <a:lnTo>
                    <a:pt x="0" y="213360"/>
                  </a:lnTo>
                  <a:lnTo>
                    <a:pt x="0" y="217169"/>
                  </a:lnTo>
                  <a:lnTo>
                    <a:pt x="54610" y="217169"/>
                  </a:lnTo>
                  <a:lnTo>
                    <a:pt x="54610" y="213360"/>
                  </a:lnTo>
                  <a:close/>
                </a:path>
                <a:path w="54610" h="904239">
                  <a:moveTo>
                    <a:pt x="54610" y="217170"/>
                  </a:moveTo>
                  <a:lnTo>
                    <a:pt x="0" y="217170"/>
                  </a:lnTo>
                  <a:lnTo>
                    <a:pt x="0" y="219709"/>
                  </a:lnTo>
                  <a:lnTo>
                    <a:pt x="54610" y="219709"/>
                  </a:lnTo>
                  <a:lnTo>
                    <a:pt x="54610" y="217170"/>
                  </a:lnTo>
                  <a:close/>
                </a:path>
                <a:path w="54610" h="904239">
                  <a:moveTo>
                    <a:pt x="54610" y="219710"/>
                  </a:moveTo>
                  <a:lnTo>
                    <a:pt x="0" y="219710"/>
                  </a:lnTo>
                  <a:lnTo>
                    <a:pt x="0" y="223519"/>
                  </a:lnTo>
                  <a:lnTo>
                    <a:pt x="54610" y="223519"/>
                  </a:lnTo>
                  <a:lnTo>
                    <a:pt x="54610" y="219710"/>
                  </a:lnTo>
                  <a:close/>
                </a:path>
                <a:path w="54610" h="904239">
                  <a:moveTo>
                    <a:pt x="54610" y="223520"/>
                  </a:moveTo>
                  <a:lnTo>
                    <a:pt x="0" y="223520"/>
                  </a:lnTo>
                  <a:lnTo>
                    <a:pt x="0" y="226059"/>
                  </a:lnTo>
                  <a:lnTo>
                    <a:pt x="54610" y="226059"/>
                  </a:lnTo>
                  <a:lnTo>
                    <a:pt x="54610" y="223520"/>
                  </a:lnTo>
                  <a:close/>
                </a:path>
                <a:path w="54610" h="904239">
                  <a:moveTo>
                    <a:pt x="54610" y="226060"/>
                  </a:moveTo>
                  <a:lnTo>
                    <a:pt x="0" y="226060"/>
                  </a:lnTo>
                  <a:lnTo>
                    <a:pt x="0" y="236219"/>
                  </a:lnTo>
                  <a:lnTo>
                    <a:pt x="54610" y="236219"/>
                  </a:lnTo>
                  <a:lnTo>
                    <a:pt x="54610" y="226060"/>
                  </a:lnTo>
                  <a:close/>
                </a:path>
                <a:path w="54610" h="904239">
                  <a:moveTo>
                    <a:pt x="54610" y="236220"/>
                  </a:moveTo>
                  <a:lnTo>
                    <a:pt x="0" y="236220"/>
                  </a:lnTo>
                  <a:lnTo>
                    <a:pt x="0" y="238759"/>
                  </a:lnTo>
                  <a:lnTo>
                    <a:pt x="54610" y="238759"/>
                  </a:lnTo>
                  <a:lnTo>
                    <a:pt x="54610" y="236220"/>
                  </a:lnTo>
                  <a:close/>
                </a:path>
                <a:path w="54610" h="904239">
                  <a:moveTo>
                    <a:pt x="54610" y="238760"/>
                  </a:moveTo>
                  <a:lnTo>
                    <a:pt x="0" y="238760"/>
                  </a:lnTo>
                  <a:lnTo>
                    <a:pt x="0" y="242569"/>
                  </a:lnTo>
                  <a:lnTo>
                    <a:pt x="54610" y="242569"/>
                  </a:lnTo>
                  <a:lnTo>
                    <a:pt x="54610" y="238760"/>
                  </a:lnTo>
                  <a:close/>
                </a:path>
                <a:path w="54610" h="904239">
                  <a:moveTo>
                    <a:pt x="54610" y="242570"/>
                  </a:moveTo>
                  <a:lnTo>
                    <a:pt x="0" y="242570"/>
                  </a:lnTo>
                  <a:lnTo>
                    <a:pt x="0" y="245109"/>
                  </a:lnTo>
                  <a:lnTo>
                    <a:pt x="54610" y="245109"/>
                  </a:lnTo>
                  <a:lnTo>
                    <a:pt x="54610" y="242570"/>
                  </a:lnTo>
                  <a:close/>
                </a:path>
                <a:path w="54610" h="904239">
                  <a:moveTo>
                    <a:pt x="54610" y="245110"/>
                  </a:moveTo>
                  <a:lnTo>
                    <a:pt x="0" y="245110"/>
                  </a:lnTo>
                  <a:lnTo>
                    <a:pt x="0" y="255269"/>
                  </a:lnTo>
                  <a:lnTo>
                    <a:pt x="54610" y="255269"/>
                  </a:lnTo>
                  <a:lnTo>
                    <a:pt x="54610" y="245110"/>
                  </a:lnTo>
                  <a:close/>
                </a:path>
                <a:path w="54610" h="904239">
                  <a:moveTo>
                    <a:pt x="54610" y="255270"/>
                  </a:moveTo>
                  <a:lnTo>
                    <a:pt x="0" y="255270"/>
                  </a:lnTo>
                  <a:lnTo>
                    <a:pt x="0" y="257809"/>
                  </a:lnTo>
                  <a:lnTo>
                    <a:pt x="54610" y="257809"/>
                  </a:lnTo>
                  <a:lnTo>
                    <a:pt x="54610" y="255270"/>
                  </a:lnTo>
                  <a:close/>
                </a:path>
                <a:path w="54610" h="904239">
                  <a:moveTo>
                    <a:pt x="54610" y="257810"/>
                  </a:moveTo>
                  <a:lnTo>
                    <a:pt x="0" y="257810"/>
                  </a:lnTo>
                  <a:lnTo>
                    <a:pt x="0" y="264159"/>
                  </a:lnTo>
                  <a:lnTo>
                    <a:pt x="54610" y="264159"/>
                  </a:lnTo>
                  <a:lnTo>
                    <a:pt x="54610" y="257810"/>
                  </a:lnTo>
                  <a:close/>
                </a:path>
                <a:path w="54610" h="904239">
                  <a:moveTo>
                    <a:pt x="54610" y="264160"/>
                  </a:moveTo>
                  <a:lnTo>
                    <a:pt x="0" y="264160"/>
                  </a:lnTo>
                  <a:lnTo>
                    <a:pt x="0" y="267969"/>
                  </a:lnTo>
                  <a:lnTo>
                    <a:pt x="54610" y="267969"/>
                  </a:lnTo>
                  <a:lnTo>
                    <a:pt x="54610" y="264160"/>
                  </a:lnTo>
                  <a:close/>
                </a:path>
                <a:path w="54610" h="904239">
                  <a:moveTo>
                    <a:pt x="54610" y="267970"/>
                  </a:moveTo>
                  <a:lnTo>
                    <a:pt x="0" y="267970"/>
                  </a:lnTo>
                  <a:lnTo>
                    <a:pt x="0" y="276859"/>
                  </a:lnTo>
                  <a:lnTo>
                    <a:pt x="54610" y="276859"/>
                  </a:lnTo>
                  <a:lnTo>
                    <a:pt x="54610" y="267970"/>
                  </a:lnTo>
                  <a:close/>
                </a:path>
                <a:path w="54610" h="904239">
                  <a:moveTo>
                    <a:pt x="54610" y="276860"/>
                  </a:moveTo>
                  <a:lnTo>
                    <a:pt x="0" y="276860"/>
                  </a:lnTo>
                  <a:lnTo>
                    <a:pt x="0" y="283209"/>
                  </a:lnTo>
                  <a:lnTo>
                    <a:pt x="54610" y="283209"/>
                  </a:lnTo>
                  <a:lnTo>
                    <a:pt x="54610" y="276860"/>
                  </a:lnTo>
                  <a:close/>
                </a:path>
                <a:path w="54610" h="904239">
                  <a:moveTo>
                    <a:pt x="54610" y="283210"/>
                  </a:moveTo>
                  <a:lnTo>
                    <a:pt x="0" y="283210"/>
                  </a:lnTo>
                  <a:lnTo>
                    <a:pt x="0" y="287019"/>
                  </a:lnTo>
                  <a:lnTo>
                    <a:pt x="54610" y="287019"/>
                  </a:lnTo>
                  <a:lnTo>
                    <a:pt x="54610" y="283210"/>
                  </a:lnTo>
                  <a:close/>
                </a:path>
                <a:path w="54610" h="904239">
                  <a:moveTo>
                    <a:pt x="54610" y="287020"/>
                  </a:moveTo>
                  <a:lnTo>
                    <a:pt x="0" y="287020"/>
                  </a:lnTo>
                  <a:lnTo>
                    <a:pt x="0" y="289559"/>
                  </a:lnTo>
                  <a:lnTo>
                    <a:pt x="54610" y="289559"/>
                  </a:lnTo>
                  <a:lnTo>
                    <a:pt x="54610" y="287020"/>
                  </a:lnTo>
                  <a:close/>
                </a:path>
                <a:path w="54610" h="904239">
                  <a:moveTo>
                    <a:pt x="54610" y="289560"/>
                  </a:moveTo>
                  <a:lnTo>
                    <a:pt x="0" y="289560"/>
                  </a:lnTo>
                  <a:lnTo>
                    <a:pt x="0" y="295909"/>
                  </a:lnTo>
                  <a:lnTo>
                    <a:pt x="54610" y="295909"/>
                  </a:lnTo>
                  <a:lnTo>
                    <a:pt x="54610" y="289560"/>
                  </a:lnTo>
                  <a:close/>
                </a:path>
                <a:path w="54610" h="904239">
                  <a:moveTo>
                    <a:pt x="54610" y="295910"/>
                  </a:moveTo>
                  <a:lnTo>
                    <a:pt x="0" y="295910"/>
                  </a:lnTo>
                  <a:lnTo>
                    <a:pt x="0" y="299719"/>
                  </a:lnTo>
                  <a:lnTo>
                    <a:pt x="54610" y="299719"/>
                  </a:lnTo>
                  <a:lnTo>
                    <a:pt x="54610" y="295910"/>
                  </a:lnTo>
                  <a:close/>
                </a:path>
                <a:path w="54610" h="904239">
                  <a:moveTo>
                    <a:pt x="54610" y="299720"/>
                  </a:moveTo>
                  <a:lnTo>
                    <a:pt x="0" y="299720"/>
                  </a:lnTo>
                  <a:lnTo>
                    <a:pt x="0" y="302259"/>
                  </a:lnTo>
                  <a:lnTo>
                    <a:pt x="54610" y="302259"/>
                  </a:lnTo>
                  <a:lnTo>
                    <a:pt x="54610" y="299720"/>
                  </a:lnTo>
                  <a:close/>
                </a:path>
                <a:path w="54610" h="904239">
                  <a:moveTo>
                    <a:pt x="54610" y="302260"/>
                  </a:moveTo>
                  <a:lnTo>
                    <a:pt x="0" y="302260"/>
                  </a:lnTo>
                  <a:lnTo>
                    <a:pt x="0" y="306069"/>
                  </a:lnTo>
                  <a:lnTo>
                    <a:pt x="54610" y="306069"/>
                  </a:lnTo>
                  <a:lnTo>
                    <a:pt x="54610" y="302260"/>
                  </a:lnTo>
                  <a:close/>
                </a:path>
                <a:path w="54610" h="904239">
                  <a:moveTo>
                    <a:pt x="54610" y="306070"/>
                  </a:moveTo>
                  <a:lnTo>
                    <a:pt x="0" y="306070"/>
                  </a:lnTo>
                  <a:lnTo>
                    <a:pt x="0" y="308609"/>
                  </a:lnTo>
                  <a:lnTo>
                    <a:pt x="54610" y="308609"/>
                  </a:lnTo>
                  <a:lnTo>
                    <a:pt x="54610" y="306070"/>
                  </a:lnTo>
                  <a:close/>
                </a:path>
                <a:path w="54610" h="904239">
                  <a:moveTo>
                    <a:pt x="54610" y="308610"/>
                  </a:moveTo>
                  <a:lnTo>
                    <a:pt x="0" y="308610"/>
                  </a:lnTo>
                  <a:lnTo>
                    <a:pt x="0" y="321309"/>
                  </a:lnTo>
                  <a:lnTo>
                    <a:pt x="54610" y="321309"/>
                  </a:lnTo>
                  <a:lnTo>
                    <a:pt x="54610" y="308610"/>
                  </a:lnTo>
                  <a:close/>
                </a:path>
                <a:path w="54610" h="904239">
                  <a:moveTo>
                    <a:pt x="54610" y="321310"/>
                  </a:moveTo>
                  <a:lnTo>
                    <a:pt x="0" y="321310"/>
                  </a:lnTo>
                  <a:lnTo>
                    <a:pt x="0" y="331469"/>
                  </a:lnTo>
                  <a:lnTo>
                    <a:pt x="54610" y="331469"/>
                  </a:lnTo>
                  <a:lnTo>
                    <a:pt x="54610" y="321310"/>
                  </a:lnTo>
                  <a:close/>
                </a:path>
                <a:path w="54610" h="904239">
                  <a:moveTo>
                    <a:pt x="54610" y="331470"/>
                  </a:moveTo>
                  <a:lnTo>
                    <a:pt x="0" y="331470"/>
                  </a:lnTo>
                  <a:lnTo>
                    <a:pt x="0" y="334009"/>
                  </a:lnTo>
                  <a:lnTo>
                    <a:pt x="54610" y="334009"/>
                  </a:lnTo>
                  <a:lnTo>
                    <a:pt x="54610" y="331470"/>
                  </a:lnTo>
                  <a:close/>
                </a:path>
                <a:path w="54610" h="904239">
                  <a:moveTo>
                    <a:pt x="54610" y="334010"/>
                  </a:moveTo>
                  <a:lnTo>
                    <a:pt x="0" y="334010"/>
                  </a:lnTo>
                  <a:lnTo>
                    <a:pt x="0" y="344169"/>
                  </a:lnTo>
                  <a:lnTo>
                    <a:pt x="54610" y="344169"/>
                  </a:lnTo>
                  <a:lnTo>
                    <a:pt x="54610" y="334010"/>
                  </a:lnTo>
                  <a:close/>
                </a:path>
                <a:path w="54610" h="904239">
                  <a:moveTo>
                    <a:pt x="54610" y="344170"/>
                  </a:moveTo>
                  <a:lnTo>
                    <a:pt x="0" y="344170"/>
                  </a:lnTo>
                  <a:lnTo>
                    <a:pt x="0" y="356869"/>
                  </a:lnTo>
                  <a:lnTo>
                    <a:pt x="54610" y="356869"/>
                  </a:lnTo>
                  <a:lnTo>
                    <a:pt x="54610" y="344170"/>
                  </a:lnTo>
                  <a:close/>
                </a:path>
                <a:path w="54610" h="904239">
                  <a:moveTo>
                    <a:pt x="54610" y="356870"/>
                  </a:moveTo>
                  <a:lnTo>
                    <a:pt x="0" y="356870"/>
                  </a:lnTo>
                  <a:lnTo>
                    <a:pt x="0" y="359409"/>
                  </a:lnTo>
                  <a:lnTo>
                    <a:pt x="54610" y="359409"/>
                  </a:lnTo>
                  <a:lnTo>
                    <a:pt x="54610" y="356870"/>
                  </a:lnTo>
                  <a:close/>
                </a:path>
                <a:path w="54610" h="904239">
                  <a:moveTo>
                    <a:pt x="54610" y="359410"/>
                  </a:moveTo>
                  <a:lnTo>
                    <a:pt x="0" y="359410"/>
                  </a:lnTo>
                  <a:lnTo>
                    <a:pt x="0" y="365759"/>
                  </a:lnTo>
                  <a:lnTo>
                    <a:pt x="54610" y="365759"/>
                  </a:lnTo>
                  <a:lnTo>
                    <a:pt x="54610" y="359410"/>
                  </a:lnTo>
                  <a:close/>
                </a:path>
                <a:path w="54610" h="904239">
                  <a:moveTo>
                    <a:pt x="54610" y="365760"/>
                  </a:moveTo>
                  <a:lnTo>
                    <a:pt x="0" y="365760"/>
                  </a:lnTo>
                  <a:lnTo>
                    <a:pt x="0" y="372109"/>
                  </a:lnTo>
                  <a:lnTo>
                    <a:pt x="54610" y="372109"/>
                  </a:lnTo>
                  <a:lnTo>
                    <a:pt x="54610" y="365760"/>
                  </a:lnTo>
                  <a:close/>
                </a:path>
                <a:path w="54610" h="904239">
                  <a:moveTo>
                    <a:pt x="54610" y="372110"/>
                  </a:moveTo>
                  <a:lnTo>
                    <a:pt x="0" y="372110"/>
                  </a:lnTo>
                  <a:lnTo>
                    <a:pt x="0" y="375919"/>
                  </a:lnTo>
                  <a:lnTo>
                    <a:pt x="54610" y="375919"/>
                  </a:lnTo>
                  <a:lnTo>
                    <a:pt x="54610" y="372110"/>
                  </a:lnTo>
                  <a:close/>
                </a:path>
                <a:path w="54610" h="904239">
                  <a:moveTo>
                    <a:pt x="54610" y="375920"/>
                  </a:moveTo>
                  <a:lnTo>
                    <a:pt x="0" y="375920"/>
                  </a:lnTo>
                  <a:lnTo>
                    <a:pt x="0" y="384809"/>
                  </a:lnTo>
                  <a:lnTo>
                    <a:pt x="54610" y="384809"/>
                  </a:lnTo>
                  <a:lnTo>
                    <a:pt x="54610" y="375920"/>
                  </a:lnTo>
                  <a:close/>
                </a:path>
                <a:path w="54610" h="904239">
                  <a:moveTo>
                    <a:pt x="54610" y="384810"/>
                  </a:moveTo>
                  <a:lnTo>
                    <a:pt x="0" y="384810"/>
                  </a:lnTo>
                  <a:lnTo>
                    <a:pt x="0" y="388619"/>
                  </a:lnTo>
                  <a:lnTo>
                    <a:pt x="54610" y="388619"/>
                  </a:lnTo>
                  <a:lnTo>
                    <a:pt x="54610" y="384810"/>
                  </a:lnTo>
                  <a:close/>
                </a:path>
                <a:path w="54610" h="904239">
                  <a:moveTo>
                    <a:pt x="54610" y="388620"/>
                  </a:moveTo>
                  <a:lnTo>
                    <a:pt x="0" y="388620"/>
                  </a:lnTo>
                  <a:lnTo>
                    <a:pt x="0" y="391159"/>
                  </a:lnTo>
                  <a:lnTo>
                    <a:pt x="54610" y="391159"/>
                  </a:lnTo>
                  <a:lnTo>
                    <a:pt x="54610" y="388620"/>
                  </a:lnTo>
                  <a:close/>
                </a:path>
                <a:path w="54610" h="904239">
                  <a:moveTo>
                    <a:pt x="54610" y="391160"/>
                  </a:moveTo>
                  <a:lnTo>
                    <a:pt x="0" y="391160"/>
                  </a:lnTo>
                  <a:lnTo>
                    <a:pt x="0" y="394969"/>
                  </a:lnTo>
                  <a:lnTo>
                    <a:pt x="54610" y="394969"/>
                  </a:lnTo>
                  <a:lnTo>
                    <a:pt x="54610" y="391160"/>
                  </a:lnTo>
                  <a:close/>
                </a:path>
                <a:path w="54610" h="904239">
                  <a:moveTo>
                    <a:pt x="54610" y="394970"/>
                  </a:moveTo>
                  <a:lnTo>
                    <a:pt x="0" y="394970"/>
                  </a:lnTo>
                  <a:lnTo>
                    <a:pt x="0" y="397509"/>
                  </a:lnTo>
                  <a:lnTo>
                    <a:pt x="54610" y="397509"/>
                  </a:lnTo>
                  <a:lnTo>
                    <a:pt x="54610" y="394970"/>
                  </a:lnTo>
                  <a:close/>
                </a:path>
                <a:path w="54610" h="904239">
                  <a:moveTo>
                    <a:pt x="54610" y="397510"/>
                  </a:moveTo>
                  <a:lnTo>
                    <a:pt x="0" y="397510"/>
                  </a:lnTo>
                  <a:lnTo>
                    <a:pt x="0" y="403859"/>
                  </a:lnTo>
                  <a:lnTo>
                    <a:pt x="54610" y="403859"/>
                  </a:lnTo>
                  <a:lnTo>
                    <a:pt x="54610" y="397510"/>
                  </a:lnTo>
                  <a:close/>
                </a:path>
                <a:path w="54610" h="904239">
                  <a:moveTo>
                    <a:pt x="54610" y="403860"/>
                  </a:moveTo>
                  <a:lnTo>
                    <a:pt x="0" y="403860"/>
                  </a:lnTo>
                  <a:lnTo>
                    <a:pt x="0" y="407669"/>
                  </a:lnTo>
                  <a:lnTo>
                    <a:pt x="54610" y="407669"/>
                  </a:lnTo>
                  <a:lnTo>
                    <a:pt x="54610" y="403860"/>
                  </a:lnTo>
                  <a:close/>
                </a:path>
                <a:path w="54610" h="904239">
                  <a:moveTo>
                    <a:pt x="54610" y="407670"/>
                  </a:moveTo>
                  <a:lnTo>
                    <a:pt x="0" y="407670"/>
                  </a:lnTo>
                  <a:lnTo>
                    <a:pt x="0" y="410209"/>
                  </a:lnTo>
                  <a:lnTo>
                    <a:pt x="54610" y="410209"/>
                  </a:lnTo>
                  <a:lnTo>
                    <a:pt x="54610" y="407670"/>
                  </a:lnTo>
                  <a:close/>
                </a:path>
                <a:path w="54610" h="904239">
                  <a:moveTo>
                    <a:pt x="54610" y="410210"/>
                  </a:moveTo>
                  <a:lnTo>
                    <a:pt x="0" y="410210"/>
                  </a:lnTo>
                  <a:lnTo>
                    <a:pt x="0" y="416559"/>
                  </a:lnTo>
                  <a:lnTo>
                    <a:pt x="54610" y="416559"/>
                  </a:lnTo>
                  <a:lnTo>
                    <a:pt x="54610" y="410210"/>
                  </a:lnTo>
                  <a:close/>
                </a:path>
                <a:path w="54610" h="904239">
                  <a:moveTo>
                    <a:pt x="54610" y="416560"/>
                  </a:moveTo>
                  <a:lnTo>
                    <a:pt x="0" y="416560"/>
                  </a:lnTo>
                  <a:lnTo>
                    <a:pt x="0" y="420369"/>
                  </a:lnTo>
                  <a:lnTo>
                    <a:pt x="54610" y="420369"/>
                  </a:lnTo>
                  <a:lnTo>
                    <a:pt x="54610" y="416560"/>
                  </a:lnTo>
                  <a:close/>
                </a:path>
                <a:path w="54610" h="904239">
                  <a:moveTo>
                    <a:pt x="54610" y="420370"/>
                  </a:moveTo>
                  <a:lnTo>
                    <a:pt x="0" y="420370"/>
                  </a:lnTo>
                  <a:lnTo>
                    <a:pt x="0" y="422909"/>
                  </a:lnTo>
                  <a:lnTo>
                    <a:pt x="54610" y="422909"/>
                  </a:lnTo>
                  <a:lnTo>
                    <a:pt x="54610" y="420370"/>
                  </a:lnTo>
                  <a:close/>
                </a:path>
                <a:path w="54610" h="904239">
                  <a:moveTo>
                    <a:pt x="54610" y="422910"/>
                  </a:moveTo>
                  <a:lnTo>
                    <a:pt x="0" y="422910"/>
                  </a:lnTo>
                  <a:lnTo>
                    <a:pt x="0" y="429259"/>
                  </a:lnTo>
                  <a:lnTo>
                    <a:pt x="54610" y="429259"/>
                  </a:lnTo>
                  <a:lnTo>
                    <a:pt x="54610" y="422910"/>
                  </a:lnTo>
                  <a:close/>
                </a:path>
                <a:path w="54610" h="904239">
                  <a:moveTo>
                    <a:pt x="54610" y="429260"/>
                  </a:moveTo>
                  <a:lnTo>
                    <a:pt x="0" y="429260"/>
                  </a:lnTo>
                  <a:lnTo>
                    <a:pt x="0" y="433069"/>
                  </a:lnTo>
                  <a:lnTo>
                    <a:pt x="54610" y="433069"/>
                  </a:lnTo>
                  <a:lnTo>
                    <a:pt x="54610" y="429260"/>
                  </a:lnTo>
                  <a:close/>
                </a:path>
                <a:path w="54610" h="904239">
                  <a:moveTo>
                    <a:pt x="54610" y="433070"/>
                  </a:moveTo>
                  <a:lnTo>
                    <a:pt x="0" y="433070"/>
                  </a:lnTo>
                  <a:lnTo>
                    <a:pt x="0" y="439419"/>
                  </a:lnTo>
                  <a:lnTo>
                    <a:pt x="54610" y="439419"/>
                  </a:lnTo>
                  <a:lnTo>
                    <a:pt x="54610" y="433070"/>
                  </a:lnTo>
                  <a:close/>
                </a:path>
                <a:path w="54610" h="904239">
                  <a:moveTo>
                    <a:pt x="54610" y="439420"/>
                  </a:moveTo>
                  <a:lnTo>
                    <a:pt x="0" y="439420"/>
                  </a:lnTo>
                  <a:lnTo>
                    <a:pt x="0" y="441959"/>
                  </a:lnTo>
                  <a:lnTo>
                    <a:pt x="54610" y="441959"/>
                  </a:lnTo>
                  <a:lnTo>
                    <a:pt x="54610" y="439420"/>
                  </a:lnTo>
                  <a:close/>
                </a:path>
                <a:path w="54610" h="904239">
                  <a:moveTo>
                    <a:pt x="54610" y="441960"/>
                  </a:moveTo>
                  <a:lnTo>
                    <a:pt x="0" y="441960"/>
                  </a:lnTo>
                  <a:lnTo>
                    <a:pt x="0" y="445769"/>
                  </a:lnTo>
                  <a:lnTo>
                    <a:pt x="54610" y="445769"/>
                  </a:lnTo>
                  <a:lnTo>
                    <a:pt x="54610" y="441960"/>
                  </a:lnTo>
                  <a:close/>
                </a:path>
                <a:path w="54610" h="904239">
                  <a:moveTo>
                    <a:pt x="54610" y="445770"/>
                  </a:moveTo>
                  <a:lnTo>
                    <a:pt x="0" y="445770"/>
                  </a:lnTo>
                  <a:lnTo>
                    <a:pt x="0" y="452119"/>
                  </a:lnTo>
                  <a:lnTo>
                    <a:pt x="54610" y="452119"/>
                  </a:lnTo>
                  <a:lnTo>
                    <a:pt x="54610" y="445770"/>
                  </a:lnTo>
                  <a:close/>
                </a:path>
                <a:path w="54610" h="904239">
                  <a:moveTo>
                    <a:pt x="54610" y="452120"/>
                  </a:moveTo>
                  <a:lnTo>
                    <a:pt x="0" y="452120"/>
                  </a:lnTo>
                  <a:lnTo>
                    <a:pt x="0" y="454659"/>
                  </a:lnTo>
                  <a:lnTo>
                    <a:pt x="54610" y="454659"/>
                  </a:lnTo>
                  <a:lnTo>
                    <a:pt x="54610" y="452120"/>
                  </a:lnTo>
                  <a:close/>
                </a:path>
                <a:path w="54610" h="904239">
                  <a:moveTo>
                    <a:pt x="54610" y="454660"/>
                  </a:moveTo>
                  <a:lnTo>
                    <a:pt x="0" y="454660"/>
                  </a:lnTo>
                  <a:lnTo>
                    <a:pt x="0" y="458469"/>
                  </a:lnTo>
                  <a:lnTo>
                    <a:pt x="54610" y="458469"/>
                  </a:lnTo>
                  <a:lnTo>
                    <a:pt x="54610" y="454660"/>
                  </a:lnTo>
                  <a:close/>
                </a:path>
                <a:path w="54610" h="904239">
                  <a:moveTo>
                    <a:pt x="54610" y="458470"/>
                  </a:moveTo>
                  <a:lnTo>
                    <a:pt x="0" y="458470"/>
                  </a:lnTo>
                  <a:lnTo>
                    <a:pt x="0" y="461009"/>
                  </a:lnTo>
                  <a:lnTo>
                    <a:pt x="54610" y="461009"/>
                  </a:lnTo>
                  <a:lnTo>
                    <a:pt x="54610" y="458470"/>
                  </a:lnTo>
                  <a:close/>
                </a:path>
                <a:path w="54610" h="904239">
                  <a:moveTo>
                    <a:pt x="54610" y="461010"/>
                  </a:moveTo>
                  <a:lnTo>
                    <a:pt x="0" y="461010"/>
                  </a:lnTo>
                  <a:lnTo>
                    <a:pt x="0" y="464819"/>
                  </a:lnTo>
                  <a:lnTo>
                    <a:pt x="54610" y="464819"/>
                  </a:lnTo>
                  <a:lnTo>
                    <a:pt x="54610" y="461010"/>
                  </a:lnTo>
                  <a:close/>
                </a:path>
                <a:path w="54610" h="904239">
                  <a:moveTo>
                    <a:pt x="54610" y="464820"/>
                  </a:moveTo>
                  <a:lnTo>
                    <a:pt x="0" y="464820"/>
                  </a:lnTo>
                  <a:lnTo>
                    <a:pt x="0" y="467359"/>
                  </a:lnTo>
                  <a:lnTo>
                    <a:pt x="54610" y="467359"/>
                  </a:lnTo>
                  <a:lnTo>
                    <a:pt x="54610" y="464820"/>
                  </a:lnTo>
                  <a:close/>
                </a:path>
                <a:path w="54610" h="904239">
                  <a:moveTo>
                    <a:pt x="54610" y="467360"/>
                  </a:moveTo>
                  <a:lnTo>
                    <a:pt x="0" y="467360"/>
                  </a:lnTo>
                  <a:lnTo>
                    <a:pt x="0" y="471169"/>
                  </a:lnTo>
                  <a:lnTo>
                    <a:pt x="54610" y="471169"/>
                  </a:lnTo>
                  <a:lnTo>
                    <a:pt x="54610" y="467360"/>
                  </a:lnTo>
                  <a:close/>
                </a:path>
                <a:path w="54610" h="904239">
                  <a:moveTo>
                    <a:pt x="54610" y="471170"/>
                  </a:moveTo>
                  <a:lnTo>
                    <a:pt x="0" y="471170"/>
                  </a:lnTo>
                  <a:lnTo>
                    <a:pt x="0" y="480059"/>
                  </a:lnTo>
                  <a:lnTo>
                    <a:pt x="54610" y="480059"/>
                  </a:lnTo>
                  <a:lnTo>
                    <a:pt x="54610" y="471170"/>
                  </a:lnTo>
                  <a:close/>
                </a:path>
                <a:path w="54610" h="904239">
                  <a:moveTo>
                    <a:pt x="54610" y="480060"/>
                  </a:moveTo>
                  <a:lnTo>
                    <a:pt x="0" y="480060"/>
                  </a:lnTo>
                  <a:lnTo>
                    <a:pt x="0" y="483869"/>
                  </a:lnTo>
                  <a:lnTo>
                    <a:pt x="54610" y="483869"/>
                  </a:lnTo>
                  <a:lnTo>
                    <a:pt x="54610" y="480060"/>
                  </a:lnTo>
                  <a:close/>
                </a:path>
                <a:path w="54610" h="904239">
                  <a:moveTo>
                    <a:pt x="54610" y="483870"/>
                  </a:moveTo>
                  <a:lnTo>
                    <a:pt x="0" y="483870"/>
                  </a:lnTo>
                  <a:lnTo>
                    <a:pt x="0" y="486409"/>
                  </a:lnTo>
                  <a:lnTo>
                    <a:pt x="54610" y="486409"/>
                  </a:lnTo>
                  <a:lnTo>
                    <a:pt x="54610" y="483870"/>
                  </a:lnTo>
                  <a:close/>
                </a:path>
                <a:path w="54610" h="904239">
                  <a:moveTo>
                    <a:pt x="54610" y="486410"/>
                  </a:moveTo>
                  <a:lnTo>
                    <a:pt x="0" y="486410"/>
                  </a:lnTo>
                  <a:lnTo>
                    <a:pt x="0" y="490219"/>
                  </a:lnTo>
                  <a:lnTo>
                    <a:pt x="54610" y="490219"/>
                  </a:lnTo>
                  <a:lnTo>
                    <a:pt x="54610" y="486410"/>
                  </a:lnTo>
                  <a:close/>
                </a:path>
                <a:path w="54610" h="904239">
                  <a:moveTo>
                    <a:pt x="54610" y="490220"/>
                  </a:moveTo>
                  <a:lnTo>
                    <a:pt x="0" y="490220"/>
                  </a:lnTo>
                  <a:lnTo>
                    <a:pt x="0" y="492759"/>
                  </a:lnTo>
                  <a:lnTo>
                    <a:pt x="54610" y="492759"/>
                  </a:lnTo>
                  <a:lnTo>
                    <a:pt x="54610" y="490220"/>
                  </a:lnTo>
                  <a:close/>
                </a:path>
                <a:path w="54610" h="904239">
                  <a:moveTo>
                    <a:pt x="54610" y="899160"/>
                  </a:moveTo>
                  <a:lnTo>
                    <a:pt x="0" y="899160"/>
                  </a:lnTo>
                  <a:lnTo>
                    <a:pt x="0" y="902969"/>
                  </a:lnTo>
                  <a:lnTo>
                    <a:pt x="36829" y="902969"/>
                  </a:lnTo>
                  <a:lnTo>
                    <a:pt x="36829" y="904240"/>
                  </a:lnTo>
                  <a:lnTo>
                    <a:pt x="54610" y="904240"/>
                  </a:lnTo>
                  <a:lnTo>
                    <a:pt x="54610" y="899160"/>
                  </a:lnTo>
                  <a:close/>
                </a:path>
                <a:path w="54610" h="904239">
                  <a:moveTo>
                    <a:pt x="54610" y="892810"/>
                  </a:moveTo>
                  <a:lnTo>
                    <a:pt x="0" y="892810"/>
                  </a:lnTo>
                  <a:lnTo>
                    <a:pt x="0" y="897889"/>
                  </a:lnTo>
                  <a:lnTo>
                    <a:pt x="54610" y="897889"/>
                  </a:lnTo>
                  <a:lnTo>
                    <a:pt x="54610" y="892810"/>
                  </a:lnTo>
                  <a:close/>
                </a:path>
                <a:path w="54610" h="904239">
                  <a:moveTo>
                    <a:pt x="54610" y="886460"/>
                  </a:moveTo>
                  <a:lnTo>
                    <a:pt x="0" y="886460"/>
                  </a:lnTo>
                  <a:lnTo>
                    <a:pt x="0" y="891539"/>
                  </a:lnTo>
                  <a:lnTo>
                    <a:pt x="54610" y="891539"/>
                  </a:lnTo>
                  <a:lnTo>
                    <a:pt x="54610" y="886460"/>
                  </a:lnTo>
                  <a:close/>
                </a:path>
                <a:path w="54610" h="904239">
                  <a:moveTo>
                    <a:pt x="54610" y="880110"/>
                  </a:moveTo>
                  <a:lnTo>
                    <a:pt x="0" y="880110"/>
                  </a:lnTo>
                  <a:lnTo>
                    <a:pt x="0" y="885189"/>
                  </a:lnTo>
                  <a:lnTo>
                    <a:pt x="54610" y="885189"/>
                  </a:lnTo>
                  <a:lnTo>
                    <a:pt x="54610" y="880110"/>
                  </a:lnTo>
                  <a:close/>
                </a:path>
                <a:path w="54610" h="904239">
                  <a:moveTo>
                    <a:pt x="54610" y="873760"/>
                  </a:moveTo>
                  <a:lnTo>
                    <a:pt x="0" y="873760"/>
                  </a:lnTo>
                  <a:lnTo>
                    <a:pt x="0" y="878840"/>
                  </a:lnTo>
                  <a:lnTo>
                    <a:pt x="54610" y="878840"/>
                  </a:lnTo>
                  <a:lnTo>
                    <a:pt x="54610" y="873760"/>
                  </a:lnTo>
                  <a:close/>
                </a:path>
                <a:path w="54610" h="904239">
                  <a:moveTo>
                    <a:pt x="54610" y="867410"/>
                  </a:moveTo>
                  <a:lnTo>
                    <a:pt x="0" y="867410"/>
                  </a:lnTo>
                  <a:lnTo>
                    <a:pt x="0" y="872489"/>
                  </a:lnTo>
                  <a:lnTo>
                    <a:pt x="54610" y="872489"/>
                  </a:lnTo>
                  <a:lnTo>
                    <a:pt x="54610" y="867410"/>
                  </a:lnTo>
                  <a:close/>
                </a:path>
                <a:path w="54610" h="904239">
                  <a:moveTo>
                    <a:pt x="54610" y="861060"/>
                  </a:moveTo>
                  <a:lnTo>
                    <a:pt x="0" y="861060"/>
                  </a:lnTo>
                  <a:lnTo>
                    <a:pt x="0" y="866139"/>
                  </a:lnTo>
                  <a:lnTo>
                    <a:pt x="54610" y="866139"/>
                  </a:lnTo>
                  <a:lnTo>
                    <a:pt x="54610" y="861060"/>
                  </a:lnTo>
                  <a:close/>
                </a:path>
                <a:path w="54610" h="904239">
                  <a:moveTo>
                    <a:pt x="54610" y="854710"/>
                  </a:moveTo>
                  <a:lnTo>
                    <a:pt x="0" y="854710"/>
                  </a:lnTo>
                  <a:lnTo>
                    <a:pt x="0" y="859789"/>
                  </a:lnTo>
                  <a:lnTo>
                    <a:pt x="54610" y="859789"/>
                  </a:lnTo>
                  <a:lnTo>
                    <a:pt x="54610" y="854710"/>
                  </a:lnTo>
                  <a:close/>
                </a:path>
                <a:path w="54610" h="904239">
                  <a:moveTo>
                    <a:pt x="54610" y="848360"/>
                  </a:moveTo>
                  <a:lnTo>
                    <a:pt x="0" y="848360"/>
                  </a:lnTo>
                  <a:lnTo>
                    <a:pt x="0" y="853439"/>
                  </a:lnTo>
                  <a:lnTo>
                    <a:pt x="54610" y="853439"/>
                  </a:lnTo>
                  <a:lnTo>
                    <a:pt x="54610" y="848360"/>
                  </a:lnTo>
                  <a:close/>
                </a:path>
                <a:path w="54610" h="904239">
                  <a:moveTo>
                    <a:pt x="54610" y="842010"/>
                  </a:moveTo>
                  <a:lnTo>
                    <a:pt x="0" y="842010"/>
                  </a:lnTo>
                  <a:lnTo>
                    <a:pt x="0" y="847089"/>
                  </a:lnTo>
                  <a:lnTo>
                    <a:pt x="54610" y="847089"/>
                  </a:lnTo>
                  <a:lnTo>
                    <a:pt x="54610" y="842010"/>
                  </a:lnTo>
                  <a:close/>
                </a:path>
                <a:path w="54610" h="904239">
                  <a:moveTo>
                    <a:pt x="54610" y="835660"/>
                  </a:moveTo>
                  <a:lnTo>
                    <a:pt x="0" y="835660"/>
                  </a:lnTo>
                  <a:lnTo>
                    <a:pt x="0" y="840739"/>
                  </a:lnTo>
                  <a:lnTo>
                    <a:pt x="54610" y="840739"/>
                  </a:lnTo>
                  <a:lnTo>
                    <a:pt x="54610" y="835660"/>
                  </a:lnTo>
                  <a:close/>
                </a:path>
                <a:path w="54610" h="904239">
                  <a:moveTo>
                    <a:pt x="54610" y="829310"/>
                  </a:moveTo>
                  <a:lnTo>
                    <a:pt x="0" y="829310"/>
                  </a:lnTo>
                  <a:lnTo>
                    <a:pt x="0" y="834389"/>
                  </a:lnTo>
                  <a:lnTo>
                    <a:pt x="54610" y="834389"/>
                  </a:lnTo>
                  <a:lnTo>
                    <a:pt x="54610" y="829310"/>
                  </a:lnTo>
                  <a:close/>
                </a:path>
                <a:path w="54610" h="904239">
                  <a:moveTo>
                    <a:pt x="54610" y="822960"/>
                  </a:moveTo>
                  <a:lnTo>
                    <a:pt x="0" y="822960"/>
                  </a:lnTo>
                  <a:lnTo>
                    <a:pt x="0" y="828040"/>
                  </a:lnTo>
                  <a:lnTo>
                    <a:pt x="54610" y="828040"/>
                  </a:lnTo>
                  <a:lnTo>
                    <a:pt x="54610" y="822960"/>
                  </a:lnTo>
                  <a:close/>
                </a:path>
                <a:path w="54610" h="904239">
                  <a:moveTo>
                    <a:pt x="54610" y="816610"/>
                  </a:moveTo>
                  <a:lnTo>
                    <a:pt x="0" y="816610"/>
                  </a:lnTo>
                  <a:lnTo>
                    <a:pt x="0" y="821690"/>
                  </a:lnTo>
                  <a:lnTo>
                    <a:pt x="54610" y="821690"/>
                  </a:lnTo>
                  <a:lnTo>
                    <a:pt x="54610" y="816610"/>
                  </a:lnTo>
                  <a:close/>
                </a:path>
                <a:path w="54610" h="904239">
                  <a:moveTo>
                    <a:pt x="54610" y="810260"/>
                  </a:moveTo>
                  <a:lnTo>
                    <a:pt x="0" y="810260"/>
                  </a:lnTo>
                  <a:lnTo>
                    <a:pt x="0" y="815340"/>
                  </a:lnTo>
                  <a:lnTo>
                    <a:pt x="54610" y="815340"/>
                  </a:lnTo>
                  <a:lnTo>
                    <a:pt x="54610" y="810260"/>
                  </a:lnTo>
                  <a:close/>
                </a:path>
                <a:path w="54610" h="904239">
                  <a:moveTo>
                    <a:pt x="54610" y="803910"/>
                  </a:moveTo>
                  <a:lnTo>
                    <a:pt x="0" y="803910"/>
                  </a:lnTo>
                  <a:lnTo>
                    <a:pt x="0" y="808990"/>
                  </a:lnTo>
                  <a:lnTo>
                    <a:pt x="54610" y="808990"/>
                  </a:lnTo>
                  <a:lnTo>
                    <a:pt x="54610" y="803910"/>
                  </a:lnTo>
                  <a:close/>
                </a:path>
                <a:path w="54610" h="904239">
                  <a:moveTo>
                    <a:pt x="54610" y="797560"/>
                  </a:moveTo>
                  <a:lnTo>
                    <a:pt x="0" y="797560"/>
                  </a:lnTo>
                  <a:lnTo>
                    <a:pt x="0" y="802640"/>
                  </a:lnTo>
                  <a:lnTo>
                    <a:pt x="54610" y="802640"/>
                  </a:lnTo>
                  <a:lnTo>
                    <a:pt x="54610" y="797560"/>
                  </a:lnTo>
                  <a:close/>
                </a:path>
                <a:path w="54610" h="904239">
                  <a:moveTo>
                    <a:pt x="54610" y="791210"/>
                  </a:moveTo>
                  <a:lnTo>
                    <a:pt x="0" y="791210"/>
                  </a:lnTo>
                  <a:lnTo>
                    <a:pt x="0" y="796290"/>
                  </a:lnTo>
                  <a:lnTo>
                    <a:pt x="54610" y="796290"/>
                  </a:lnTo>
                  <a:lnTo>
                    <a:pt x="54610" y="791210"/>
                  </a:lnTo>
                  <a:close/>
                </a:path>
                <a:path w="54610" h="904239">
                  <a:moveTo>
                    <a:pt x="54610" y="784860"/>
                  </a:moveTo>
                  <a:lnTo>
                    <a:pt x="0" y="784860"/>
                  </a:lnTo>
                  <a:lnTo>
                    <a:pt x="0" y="789940"/>
                  </a:lnTo>
                  <a:lnTo>
                    <a:pt x="54610" y="789940"/>
                  </a:lnTo>
                  <a:lnTo>
                    <a:pt x="54610" y="784860"/>
                  </a:lnTo>
                  <a:close/>
                </a:path>
                <a:path w="54610" h="904239">
                  <a:moveTo>
                    <a:pt x="54610" y="778510"/>
                  </a:moveTo>
                  <a:lnTo>
                    <a:pt x="0" y="778510"/>
                  </a:lnTo>
                  <a:lnTo>
                    <a:pt x="0" y="783590"/>
                  </a:lnTo>
                  <a:lnTo>
                    <a:pt x="54610" y="783590"/>
                  </a:lnTo>
                  <a:lnTo>
                    <a:pt x="54610" y="778510"/>
                  </a:lnTo>
                  <a:close/>
                </a:path>
                <a:path w="54610" h="904239">
                  <a:moveTo>
                    <a:pt x="54610" y="772160"/>
                  </a:moveTo>
                  <a:lnTo>
                    <a:pt x="0" y="772160"/>
                  </a:lnTo>
                  <a:lnTo>
                    <a:pt x="0" y="777240"/>
                  </a:lnTo>
                  <a:lnTo>
                    <a:pt x="54610" y="777240"/>
                  </a:lnTo>
                  <a:lnTo>
                    <a:pt x="54610" y="772160"/>
                  </a:lnTo>
                  <a:close/>
                </a:path>
                <a:path w="54610" h="904239">
                  <a:moveTo>
                    <a:pt x="54610" y="765810"/>
                  </a:moveTo>
                  <a:lnTo>
                    <a:pt x="0" y="765810"/>
                  </a:lnTo>
                  <a:lnTo>
                    <a:pt x="0" y="770890"/>
                  </a:lnTo>
                  <a:lnTo>
                    <a:pt x="54610" y="770890"/>
                  </a:lnTo>
                  <a:lnTo>
                    <a:pt x="54610" y="765810"/>
                  </a:lnTo>
                  <a:close/>
                </a:path>
                <a:path w="54610" h="904239">
                  <a:moveTo>
                    <a:pt x="54610" y="759460"/>
                  </a:moveTo>
                  <a:lnTo>
                    <a:pt x="0" y="759460"/>
                  </a:lnTo>
                  <a:lnTo>
                    <a:pt x="0" y="764540"/>
                  </a:lnTo>
                  <a:lnTo>
                    <a:pt x="54610" y="764540"/>
                  </a:lnTo>
                  <a:lnTo>
                    <a:pt x="54610" y="759460"/>
                  </a:lnTo>
                  <a:close/>
                </a:path>
                <a:path w="54610" h="904239">
                  <a:moveTo>
                    <a:pt x="54610" y="753110"/>
                  </a:moveTo>
                  <a:lnTo>
                    <a:pt x="0" y="753110"/>
                  </a:lnTo>
                  <a:lnTo>
                    <a:pt x="0" y="758190"/>
                  </a:lnTo>
                  <a:lnTo>
                    <a:pt x="54610" y="758190"/>
                  </a:lnTo>
                  <a:lnTo>
                    <a:pt x="54610" y="753110"/>
                  </a:lnTo>
                  <a:close/>
                </a:path>
                <a:path w="54610" h="904239">
                  <a:moveTo>
                    <a:pt x="54610" y="746760"/>
                  </a:moveTo>
                  <a:lnTo>
                    <a:pt x="0" y="746760"/>
                  </a:lnTo>
                  <a:lnTo>
                    <a:pt x="0" y="751840"/>
                  </a:lnTo>
                  <a:lnTo>
                    <a:pt x="54610" y="751840"/>
                  </a:lnTo>
                  <a:lnTo>
                    <a:pt x="54610" y="746760"/>
                  </a:lnTo>
                  <a:close/>
                </a:path>
                <a:path w="54610" h="904239">
                  <a:moveTo>
                    <a:pt x="54610" y="740410"/>
                  </a:moveTo>
                  <a:lnTo>
                    <a:pt x="0" y="740410"/>
                  </a:lnTo>
                  <a:lnTo>
                    <a:pt x="0" y="745490"/>
                  </a:lnTo>
                  <a:lnTo>
                    <a:pt x="54610" y="745490"/>
                  </a:lnTo>
                  <a:lnTo>
                    <a:pt x="54610" y="740410"/>
                  </a:lnTo>
                  <a:close/>
                </a:path>
                <a:path w="54610" h="904239">
                  <a:moveTo>
                    <a:pt x="54610" y="734060"/>
                  </a:moveTo>
                  <a:lnTo>
                    <a:pt x="0" y="734060"/>
                  </a:lnTo>
                  <a:lnTo>
                    <a:pt x="0" y="739140"/>
                  </a:lnTo>
                  <a:lnTo>
                    <a:pt x="54610" y="739140"/>
                  </a:lnTo>
                  <a:lnTo>
                    <a:pt x="54610" y="734060"/>
                  </a:lnTo>
                  <a:close/>
                </a:path>
                <a:path w="54610" h="904239">
                  <a:moveTo>
                    <a:pt x="54610" y="727710"/>
                  </a:moveTo>
                  <a:lnTo>
                    <a:pt x="0" y="727710"/>
                  </a:lnTo>
                  <a:lnTo>
                    <a:pt x="0" y="732790"/>
                  </a:lnTo>
                  <a:lnTo>
                    <a:pt x="54610" y="732790"/>
                  </a:lnTo>
                  <a:lnTo>
                    <a:pt x="54610" y="727710"/>
                  </a:lnTo>
                  <a:close/>
                </a:path>
                <a:path w="54610" h="904239">
                  <a:moveTo>
                    <a:pt x="54610" y="721360"/>
                  </a:moveTo>
                  <a:lnTo>
                    <a:pt x="0" y="721360"/>
                  </a:lnTo>
                  <a:lnTo>
                    <a:pt x="0" y="726440"/>
                  </a:lnTo>
                  <a:lnTo>
                    <a:pt x="54610" y="726440"/>
                  </a:lnTo>
                  <a:lnTo>
                    <a:pt x="54610" y="721360"/>
                  </a:lnTo>
                  <a:close/>
                </a:path>
                <a:path w="54610" h="904239">
                  <a:moveTo>
                    <a:pt x="54610" y="715010"/>
                  </a:moveTo>
                  <a:lnTo>
                    <a:pt x="0" y="715010"/>
                  </a:lnTo>
                  <a:lnTo>
                    <a:pt x="0" y="720090"/>
                  </a:lnTo>
                  <a:lnTo>
                    <a:pt x="54610" y="720090"/>
                  </a:lnTo>
                  <a:lnTo>
                    <a:pt x="54610" y="715010"/>
                  </a:lnTo>
                  <a:close/>
                </a:path>
                <a:path w="54610" h="904239">
                  <a:moveTo>
                    <a:pt x="54610" y="708660"/>
                  </a:moveTo>
                  <a:lnTo>
                    <a:pt x="0" y="708660"/>
                  </a:lnTo>
                  <a:lnTo>
                    <a:pt x="0" y="713740"/>
                  </a:lnTo>
                  <a:lnTo>
                    <a:pt x="54610" y="713740"/>
                  </a:lnTo>
                  <a:lnTo>
                    <a:pt x="54610" y="708660"/>
                  </a:lnTo>
                  <a:close/>
                </a:path>
                <a:path w="54610" h="904239">
                  <a:moveTo>
                    <a:pt x="54610" y="702310"/>
                  </a:moveTo>
                  <a:lnTo>
                    <a:pt x="0" y="702310"/>
                  </a:lnTo>
                  <a:lnTo>
                    <a:pt x="0" y="707390"/>
                  </a:lnTo>
                  <a:lnTo>
                    <a:pt x="54610" y="707390"/>
                  </a:lnTo>
                  <a:lnTo>
                    <a:pt x="54610" y="702310"/>
                  </a:lnTo>
                  <a:close/>
                </a:path>
                <a:path w="54610" h="904239">
                  <a:moveTo>
                    <a:pt x="54610" y="695960"/>
                  </a:moveTo>
                  <a:lnTo>
                    <a:pt x="0" y="695960"/>
                  </a:lnTo>
                  <a:lnTo>
                    <a:pt x="0" y="701040"/>
                  </a:lnTo>
                  <a:lnTo>
                    <a:pt x="54610" y="701040"/>
                  </a:lnTo>
                  <a:lnTo>
                    <a:pt x="54610" y="695960"/>
                  </a:lnTo>
                  <a:close/>
                </a:path>
                <a:path w="54610" h="904239">
                  <a:moveTo>
                    <a:pt x="54610" y="689610"/>
                  </a:moveTo>
                  <a:lnTo>
                    <a:pt x="0" y="689610"/>
                  </a:lnTo>
                  <a:lnTo>
                    <a:pt x="0" y="694690"/>
                  </a:lnTo>
                  <a:lnTo>
                    <a:pt x="54610" y="694690"/>
                  </a:lnTo>
                  <a:lnTo>
                    <a:pt x="54610" y="689610"/>
                  </a:lnTo>
                  <a:close/>
                </a:path>
                <a:path w="54610" h="904239">
                  <a:moveTo>
                    <a:pt x="54610" y="683260"/>
                  </a:moveTo>
                  <a:lnTo>
                    <a:pt x="0" y="683260"/>
                  </a:lnTo>
                  <a:lnTo>
                    <a:pt x="0" y="688340"/>
                  </a:lnTo>
                  <a:lnTo>
                    <a:pt x="54610" y="688340"/>
                  </a:lnTo>
                  <a:lnTo>
                    <a:pt x="54610" y="683260"/>
                  </a:lnTo>
                  <a:close/>
                </a:path>
                <a:path w="54610" h="904239">
                  <a:moveTo>
                    <a:pt x="54610" y="676910"/>
                  </a:moveTo>
                  <a:lnTo>
                    <a:pt x="0" y="676910"/>
                  </a:lnTo>
                  <a:lnTo>
                    <a:pt x="0" y="681990"/>
                  </a:lnTo>
                  <a:lnTo>
                    <a:pt x="54610" y="681990"/>
                  </a:lnTo>
                  <a:lnTo>
                    <a:pt x="54610" y="676910"/>
                  </a:lnTo>
                  <a:close/>
                </a:path>
                <a:path w="54610" h="904239">
                  <a:moveTo>
                    <a:pt x="54610" y="670560"/>
                  </a:moveTo>
                  <a:lnTo>
                    <a:pt x="0" y="670560"/>
                  </a:lnTo>
                  <a:lnTo>
                    <a:pt x="0" y="675640"/>
                  </a:lnTo>
                  <a:lnTo>
                    <a:pt x="54610" y="675640"/>
                  </a:lnTo>
                  <a:lnTo>
                    <a:pt x="54610" y="670560"/>
                  </a:lnTo>
                  <a:close/>
                </a:path>
                <a:path w="54610" h="904239">
                  <a:moveTo>
                    <a:pt x="54610" y="664210"/>
                  </a:moveTo>
                  <a:lnTo>
                    <a:pt x="0" y="664210"/>
                  </a:lnTo>
                  <a:lnTo>
                    <a:pt x="0" y="669290"/>
                  </a:lnTo>
                  <a:lnTo>
                    <a:pt x="54610" y="669290"/>
                  </a:lnTo>
                  <a:lnTo>
                    <a:pt x="54610" y="664210"/>
                  </a:lnTo>
                  <a:close/>
                </a:path>
                <a:path w="54610" h="904239">
                  <a:moveTo>
                    <a:pt x="54610" y="657860"/>
                  </a:moveTo>
                  <a:lnTo>
                    <a:pt x="0" y="657860"/>
                  </a:lnTo>
                  <a:lnTo>
                    <a:pt x="0" y="662940"/>
                  </a:lnTo>
                  <a:lnTo>
                    <a:pt x="54610" y="662940"/>
                  </a:lnTo>
                  <a:lnTo>
                    <a:pt x="54610" y="657860"/>
                  </a:lnTo>
                  <a:close/>
                </a:path>
                <a:path w="54610" h="904239">
                  <a:moveTo>
                    <a:pt x="54610" y="651510"/>
                  </a:moveTo>
                  <a:lnTo>
                    <a:pt x="0" y="651510"/>
                  </a:lnTo>
                  <a:lnTo>
                    <a:pt x="0" y="656590"/>
                  </a:lnTo>
                  <a:lnTo>
                    <a:pt x="54610" y="656590"/>
                  </a:lnTo>
                  <a:lnTo>
                    <a:pt x="54610" y="651510"/>
                  </a:lnTo>
                  <a:close/>
                </a:path>
                <a:path w="54610" h="904239">
                  <a:moveTo>
                    <a:pt x="54610" y="645160"/>
                  </a:moveTo>
                  <a:lnTo>
                    <a:pt x="0" y="645160"/>
                  </a:lnTo>
                  <a:lnTo>
                    <a:pt x="0" y="650240"/>
                  </a:lnTo>
                  <a:lnTo>
                    <a:pt x="54610" y="650240"/>
                  </a:lnTo>
                  <a:lnTo>
                    <a:pt x="54610" y="645160"/>
                  </a:lnTo>
                  <a:close/>
                </a:path>
                <a:path w="54610" h="904239">
                  <a:moveTo>
                    <a:pt x="54610" y="638810"/>
                  </a:moveTo>
                  <a:lnTo>
                    <a:pt x="0" y="638810"/>
                  </a:lnTo>
                  <a:lnTo>
                    <a:pt x="0" y="643890"/>
                  </a:lnTo>
                  <a:lnTo>
                    <a:pt x="54610" y="643890"/>
                  </a:lnTo>
                  <a:lnTo>
                    <a:pt x="54610" y="638810"/>
                  </a:lnTo>
                  <a:close/>
                </a:path>
                <a:path w="54610" h="904239">
                  <a:moveTo>
                    <a:pt x="54610" y="632460"/>
                  </a:moveTo>
                  <a:lnTo>
                    <a:pt x="0" y="632460"/>
                  </a:lnTo>
                  <a:lnTo>
                    <a:pt x="0" y="637540"/>
                  </a:lnTo>
                  <a:lnTo>
                    <a:pt x="54610" y="637540"/>
                  </a:lnTo>
                  <a:lnTo>
                    <a:pt x="54610" y="632460"/>
                  </a:lnTo>
                  <a:close/>
                </a:path>
                <a:path w="54610" h="904239">
                  <a:moveTo>
                    <a:pt x="54610" y="626110"/>
                  </a:moveTo>
                  <a:lnTo>
                    <a:pt x="0" y="626110"/>
                  </a:lnTo>
                  <a:lnTo>
                    <a:pt x="0" y="631190"/>
                  </a:lnTo>
                  <a:lnTo>
                    <a:pt x="54610" y="631190"/>
                  </a:lnTo>
                  <a:lnTo>
                    <a:pt x="54610" y="626110"/>
                  </a:lnTo>
                  <a:close/>
                </a:path>
                <a:path w="54610" h="904239">
                  <a:moveTo>
                    <a:pt x="54610" y="619759"/>
                  </a:moveTo>
                  <a:lnTo>
                    <a:pt x="0" y="619759"/>
                  </a:lnTo>
                  <a:lnTo>
                    <a:pt x="0" y="624840"/>
                  </a:lnTo>
                  <a:lnTo>
                    <a:pt x="54610" y="624840"/>
                  </a:lnTo>
                  <a:lnTo>
                    <a:pt x="54610" y="619759"/>
                  </a:lnTo>
                  <a:close/>
                </a:path>
                <a:path w="54610" h="904239">
                  <a:moveTo>
                    <a:pt x="54610" y="613410"/>
                  </a:moveTo>
                  <a:lnTo>
                    <a:pt x="0" y="613410"/>
                  </a:lnTo>
                  <a:lnTo>
                    <a:pt x="0" y="618490"/>
                  </a:lnTo>
                  <a:lnTo>
                    <a:pt x="54610" y="618490"/>
                  </a:lnTo>
                  <a:lnTo>
                    <a:pt x="54610" y="613410"/>
                  </a:lnTo>
                  <a:close/>
                </a:path>
                <a:path w="54610" h="904239">
                  <a:moveTo>
                    <a:pt x="54610" y="607060"/>
                  </a:moveTo>
                  <a:lnTo>
                    <a:pt x="0" y="607060"/>
                  </a:lnTo>
                  <a:lnTo>
                    <a:pt x="0" y="612140"/>
                  </a:lnTo>
                  <a:lnTo>
                    <a:pt x="54610" y="612140"/>
                  </a:lnTo>
                  <a:lnTo>
                    <a:pt x="54610" y="607060"/>
                  </a:lnTo>
                  <a:close/>
                </a:path>
                <a:path w="54610" h="904239">
                  <a:moveTo>
                    <a:pt x="54610" y="600710"/>
                  </a:moveTo>
                  <a:lnTo>
                    <a:pt x="0" y="600710"/>
                  </a:lnTo>
                  <a:lnTo>
                    <a:pt x="0" y="605790"/>
                  </a:lnTo>
                  <a:lnTo>
                    <a:pt x="54610" y="605790"/>
                  </a:lnTo>
                  <a:lnTo>
                    <a:pt x="54610" y="600710"/>
                  </a:lnTo>
                  <a:close/>
                </a:path>
                <a:path w="54610" h="904239">
                  <a:moveTo>
                    <a:pt x="54610" y="594359"/>
                  </a:moveTo>
                  <a:lnTo>
                    <a:pt x="0" y="594359"/>
                  </a:lnTo>
                  <a:lnTo>
                    <a:pt x="0" y="599440"/>
                  </a:lnTo>
                  <a:lnTo>
                    <a:pt x="54610" y="599440"/>
                  </a:lnTo>
                  <a:lnTo>
                    <a:pt x="54610" y="594359"/>
                  </a:lnTo>
                  <a:close/>
                </a:path>
                <a:path w="54610" h="904239">
                  <a:moveTo>
                    <a:pt x="54610" y="588010"/>
                  </a:moveTo>
                  <a:lnTo>
                    <a:pt x="0" y="588010"/>
                  </a:lnTo>
                  <a:lnTo>
                    <a:pt x="0" y="593090"/>
                  </a:lnTo>
                  <a:lnTo>
                    <a:pt x="54610" y="593090"/>
                  </a:lnTo>
                  <a:lnTo>
                    <a:pt x="54610" y="588010"/>
                  </a:lnTo>
                  <a:close/>
                </a:path>
                <a:path w="54610" h="904239">
                  <a:moveTo>
                    <a:pt x="54610" y="581660"/>
                  </a:moveTo>
                  <a:lnTo>
                    <a:pt x="0" y="581660"/>
                  </a:lnTo>
                  <a:lnTo>
                    <a:pt x="0" y="586740"/>
                  </a:lnTo>
                  <a:lnTo>
                    <a:pt x="54610" y="586740"/>
                  </a:lnTo>
                  <a:lnTo>
                    <a:pt x="54610" y="581660"/>
                  </a:lnTo>
                  <a:close/>
                </a:path>
                <a:path w="54610" h="904239">
                  <a:moveTo>
                    <a:pt x="54610" y="575310"/>
                  </a:moveTo>
                  <a:lnTo>
                    <a:pt x="0" y="575310"/>
                  </a:lnTo>
                  <a:lnTo>
                    <a:pt x="0" y="580390"/>
                  </a:lnTo>
                  <a:lnTo>
                    <a:pt x="54610" y="580390"/>
                  </a:lnTo>
                  <a:lnTo>
                    <a:pt x="54610" y="575310"/>
                  </a:lnTo>
                  <a:close/>
                </a:path>
                <a:path w="54610" h="904239">
                  <a:moveTo>
                    <a:pt x="54610" y="568960"/>
                  </a:moveTo>
                  <a:lnTo>
                    <a:pt x="0" y="568960"/>
                  </a:lnTo>
                  <a:lnTo>
                    <a:pt x="0" y="574040"/>
                  </a:lnTo>
                  <a:lnTo>
                    <a:pt x="54610" y="574040"/>
                  </a:lnTo>
                  <a:lnTo>
                    <a:pt x="54610" y="568960"/>
                  </a:lnTo>
                  <a:close/>
                </a:path>
                <a:path w="54610" h="904239">
                  <a:moveTo>
                    <a:pt x="54610" y="562610"/>
                  </a:moveTo>
                  <a:lnTo>
                    <a:pt x="0" y="562610"/>
                  </a:lnTo>
                  <a:lnTo>
                    <a:pt x="0" y="567690"/>
                  </a:lnTo>
                  <a:lnTo>
                    <a:pt x="54610" y="567690"/>
                  </a:lnTo>
                  <a:lnTo>
                    <a:pt x="54610" y="562610"/>
                  </a:lnTo>
                  <a:close/>
                </a:path>
                <a:path w="54610" h="904239">
                  <a:moveTo>
                    <a:pt x="54610" y="556260"/>
                  </a:moveTo>
                  <a:lnTo>
                    <a:pt x="0" y="556260"/>
                  </a:lnTo>
                  <a:lnTo>
                    <a:pt x="0" y="561340"/>
                  </a:lnTo>
                  <a:lnTo>
                    <a:pt x="54610" y="561340"/>
                  </a:lnTo>
                  <a:lnTo>
                    <a:pt x="54610" y="556260"/>
                  </a:lnTo>
                  <a:close/>
                </a:path>
                <a:path w="54610" h="904239">
                  <a:moveTo>
                    <a:pt x="54610" y="549910"/>
                  </a:moveTo>
                  <a:lnTo>
                    <a:pt x="0" y="549910"/>
                  </a:lnTo>
                  <a:lnTo>
                    <a:pt x="0" y="554990"/>
                  </a:lnTo>
                  <a:lnTo>
                    <a:pt x="54610" y="554990"/>
                  </a:lnTo>
                  <a:lnTo>
                    <a:pt x="54610" y="549910"/>
                  </a:lnTo>
                  <a:close/>
                </a:path>
                <a:path w="54610" h="904239">
                  <a:moveTo>
                    <a:pt x="54610" y="543560"/>
                  </a:moveTo>
                  <a:lnTo>
                    <a:pt x="0" y="543560"/>
                  </a:lnTo>
                  <a:lnTo>
                    <a:pt x="0" y="548640"/>
                  </a:lnTo>
                  <a:lnTo>
                    <a:pt x="54610" y="548640"/>
                  </a:lnTo>
                  <a:lnTo>
                    <a:pt x="54610" y="543560"/>
                  </a:lnTo>
                  <a:close/>
                </a:path>
                <a:path w="54610" h="904239">
                  <a:moveTo>
                    <a:pt x="54610" y="537210"/>
                  </a:moveTo>
                  <a:lnTo>
                    <a:pt x="0" y="537210"/>
                  </a:lnTo>
                  <a:lnTo>
                    <a:pt x="0" y="542290"/>
                  </a:lnTo>
                  <a:lnTo>
                    <a:pt x="54610" y="542290"/>
                  </a:lnTo>
                  <a:lnTo>
                    <a:pt x="54610" y="537210"/>
                  </a:lnTo>
                  <a:close/>
                </a:path>
                <a:path w="54610" h="904239">
                  <a:moveTo>
                    <a:pt x="54610" y="530860"/>
                  </a:moveTo>
                  <a:lnTo>
                    <a:pt x="0" y="530860"/>
                  </a:lnTo>
                  <a:lnTo>
                    <a:pt x="0" y="535940"/>
                  </a:lnTo>
                  <a:lnTo>
                    <a:pt x="54610" y="535940"/>
                  </a:lnTo>
                  <a:lnTo>
                    <a:pt x="54610" y="530860"/>
                  </a:lnTo>
                  <a:close/>
                </a:path>
                <a:path w="54610" h="904239">
                  <a:moveTo>
                    <a:pt x="54610" y="524510"/>
                  </a:moveTo>
                  <a:lnTo>
                    <a:pt x="0" y="524510"/>
                  </a:lnTo>
                  <a:lnTo>
                    <a:pt x="0" y="529590"/>
                  </a:lnTo>
                  <a:lnTo>
                    <a:pt x="54610" y="529590"/>
                  </a:lnTo>
                  <a:lnTo>
                    <a:pt x="54610" y="524510"/>
                  </a:lnTo>
                  <a:close/>
                </a:path>
                <a:path w="54610" h="904239">
                  <a:moveTo>
                    <a:pt x="54610" y="518159"/>
                  </a:moveTo>
                  <a:lnTo>
                    <a:pt x="0" y="518159"/>
                  </a:lnTo>
                  <a:lnTo>
                    <a:pt x="0" y="523240"/>
                  </a:lnTo>
                  <a:lnTo>
                    <a:pt x="54610" y="523240"/>
                  </a:lnTo>
                  <a:lnTo>
                    <a:pt x="54610" y="518159"/>
                  </a:lnTo>
                  <a:close/>
                </a:path>
                <a:path w="54610" h="904239">
                  <a:moveTo>
                    <a:pt x="54610" y="511809"/>
                  </a:moveTo>
                  <a:lnTo>
                    <a:pt x="0" y="511809"/>
                  </a:lnTo>
                  <a:lnTo>
                    <a:pt x="0" y="516890"/>
                  </a:lnTo>
                  <a:lnTo>
                    <a:pt x="54610" y="516890"/>
                  </a:lnTo>
                  <a:lnTo>
                    <a:pt x="54610" y="511809"/>
                  </a:lnTo>
                  <a:close/>
                </a:path>
                <a:path w="54610" h="904239">
                  <a:moveTo>
                    <a:pt x="54610" y="505459"/>
                  </a:moveTo>
                  <a:lnTo>
                    <a:pt x="0" y="505459"/>
                  </a:lnTo>
                  <a:lnTo>
                    <a:pt x="0" y="510540"/>
                  </a:lnTo>
                  <a:lnTo>
                    <a:pt x="54610" y="510540"/>
                  </a:lnTo>
                  <a:lnTo>
                    <a:pt x="54610" y="505459"/>
                  </a:lnTo>
                  <a:close/>
                </a:path>
                <a:path w="54610" h="904239">
                  <a:moveTo>
                    <a:pt x="54610" y="499110"/>
                  </a:moveTo>
                  <a:lnTo>
                    <a:pt x="0" y="499110"/>
                  </a:lnTo>
                  <a:lnTo>
                    <a:pt x="0" y="504190"/>
                  </a:lnTo>
                  <a:lnTo>
                    <a:pt x="54610" y="504190"/>
                  </a:lnTo>
                  <a:lnTo>
                    <a:pt x="54610" y="499110"/>
                  </a:lnTo>
                  <a:close/>
                </a:path>
                <a:path w="54610" h="904239">
                  <a:moveTo>
                    <a:pt x="54610" y="494030"/>
                  </a:moveTo>
                  <a:lnTo>
                    <a:pt x="0" y="494030"/>
                  </a:lnTo>
                  <a:lnTo>
                    <a:pt x="0" y="497840"/>
                  </a:lnTo>
                  <a:lnTo>
                    <a:pt x="54610" y="497840"/>
                  </a:lnTo>
                  <a:lnTo>
                    <a:pt x="54610" y="494030"/>
                  </a:lnTo>
                  <a:close/>
                </a:path>
              </a:pathLst>
            </a:custGeom>
            <a:solidFill>
              <a:srgbClr val="2F902F"/>
            </a:solidFill>
          </p:spPr>
          <p:txBody>
            <a:bodyPr wrap="square" lIns="0" tIns="0" rIns="0" bIns="0" rtlCol="0"/>
            <a:lstStyle/>
            <a:p>
              <a:endParaRPr/>
            </a:p>
          </p:txBody>
        </p:sp>
        <p:sp>
          <p:nvSpPr>
            <p:cNvPr id="975" name="object 975"/>
            <p:cNvSpPr/>
            <p:nvPr/>
          </p:nvSpPr>
          <p:spPr>
            <a:xfrm>
              <a:off x="4819650" y="5552439"/>
              <a:ext cx="54610" cy="900430"/>
            </a:xfrm>
            <a:custGeom>
              <a:avLst/>
              <a:gdLst/>
              <a:ahLst/>
              <a:cxnLst/>
              <a:rect l="l" t="t" r="r" b="b"/>
              <a:pathLst>
                <a:path w="54610" h="900429">
                  <a:moveTo>
                    <a:pt x="54610" y="0"/>
                  </a:moveTo>
                  <a:lnTo>
                    <a:pt x="5079" y="0"/>
                  </a:lnTo>
                  <a:lnTo>
                    <a:pt x="5079" y="1270"/>
                  </a:lnTo>
                  <a:lnTo>
                    <a:pt x="0" y="1270"/>
                  </a:lnTo>
                  <a:lnTo>
                    <a:pt x="0" y="5080"/>
                  </a:lnTo>
                  <a:lnTo>
                    <a:pt x="54610" y="5080"/>
                  </a:lnTo>
                  <a:lnTo>
                    <a:pt x="54610" y="0"/>
                  </a:lnTo>
                  <a:close/>
                </a:path>
                <a:path w="54610" h="900429">
                  <a:moveTo>
                    <a:pt x="54610" y="5080"/>
                  </a:moveTo>
                  <a:lnTo>
                    <a:pt x="0" y="5080"/>
                  </a:lnTo>
                  <a:lnTo>
                    <a:pt x="0" y="7620"/>
                  </a:lnTo>
                  <a:lnTo>
                    <a:pt x="54610" y="7620"/>
                  </a:lnTo>
                  <a:lnTo>
                    <a:pt x="54610" y="5080"/>
                  </a:lnTo>
                  <a:close/>
                </a:path>
                <a:path w="54610" h="900429">
                  <a:moveTo>
                    <a:pt x="54610" y="7620"/>
                  </a:moveTo>
                  <a:lnTo>
                    <a:pt x="0" y="7620"/>
                  </a:lnTo>
                  <a:lnTo>
                    <a:pt x="0" y="11430"/>
                  </a:lnTo>
                  <a:lnTo>
                    <a:pt x="54610" y="11430"/>
                  </a:lnTo>
                  <a:lnTo>
                    <a:pt x="54610" y="7620"/>
                  </a:lnTo>
                  <a:close/>
                </a:path>
                <a:path w="54610" h="900429">
                  <a:moveTo>
                    <a:pt x="54610" y="11430"/>
                  </a:moveTo>
                  <a:lnTo>
                    <a:pt x="0" y="11430"/>
                  </a:lnTo>
                  <a:lnTo>
                    <a:pt x="0" y="17780"/>
                  </a:lnTo>
                  <a:lnTo>
                    <a:pt x="54610" y="17780"/>
                  </a:lnTo>
                  <a:lnTo>
                    <a:pt x="54610" y="11430"/>
                  </a:lnTo>
                  <a:close/>
                </a:path>
                <a:path w="54610" h="900429">
                  <a:moveTo>
                    <a:pt x="54610" y="17780"/>
                  </a:moveTo>
                  <a:lnTo>
                    <a:pt x="0" y="17780"/>
                  </a:lnTo>
                  <a:lnTo>
                    <a:pt x="0" y="20320"/>
                  </a:lnTo>
                  <a:lnTo>
                    <a:pt x="54610" y="20320"/>
                  </a:lnTo>
                  <a:lnTo>
                    <a:pt x="54610" y="17780"/>
                  </a:lnTo>
                  <a:close/>
                </a:path>
                <a:path w="54610" h="900429">
                  <a:moveTo>
                    <a:pt x="54610" y="20320"/>
                  </a:moveTo>
                  <a:lnTo>
                    <a:pt x="0" y="20320"/>
                  </a:lnTo>
                  <a:lnTo>
                    <a:pt x="0" y="36830"/>
                  </a:lnTo>
                  <a:lnTo>
                    <a:pt x="54610" y="36830"/>
                  </a:lnTo>
                  <a:lnTo>
                    <a:pt x="54610" y="20320"/>
                  </a:lnTo>
                  <a:close/>
                </a:path>
                <a:path w="54610" h="900429">
                  <a:moveTo>
                    <a:pt x="54610" y="36830"/>
                  </a:moveTo>
                  <a:lnTo>
                    <a:pt x="0" y="36830"/>
                  </a:lnTo>
                  <a:lnTo>
                    <a:pt x="0" y="39370"/>
                  </a:lnTo>
                  <a:lnTo>
                    <a:pt x="54610" y="39370"/>
                  </a:lnTo>
                  <a:lnTo>
                    <a:pt x="54610" y="36830"/>
                  </a:lnTo>
                  <a:close/>
                </a:path>
                <a:path w="54610" h="900429">
                  <a:moveTo>
                    <a:pt x="54610" y="39370"/>
                  </a:moveTo>
                  <a:lnTo>
                    <a:pt x="0" y="39370"/>
                  </a:lnTo>
                  <a:lnTo>
                    <a:pt x="0" y="43180"/>
                  </a:lnTo>
                  <a:lnTo>
                    <a:pt x="54610" y="43180"/>
                  </a:lnTo>
                  <a:lnTo>
                    <a:pt x="54610" y="39370"/>
                  </a:lnTo>
                  <a:close/>
                </a:path>
                <a:path w="54610" h="900429">
                  <a:moveTo>
                    <a:pt x="54610" y="43180"/>
                  </a:moveTo>
                  <a:lnTo>
                    <a:pt x="0" y="43180"/>
                  </a:lnTo>
                  <a:lnTo>
                    <a:pt x="0" y="45720"/>
                  </a:lnTo>
                  <a:lnTo>
                    <a:pt x="54610" y="45720"/>
                  </a:lnTo>
                  <a:lnTo>
                    <a:pt x="54610" y="43180"/>
                  </a:lnTo>
                  <a:close/>
                </a:path>
                <a:path w="54610" h="900429">
                  <a:moveTo>
                    <a:pt x="54610" y="45720"/>
                  </a:moveTo>
                  <a:lnTo>
                    <a:pt x="0" y="45720"/>
                  </a:lnTo>
                  <a:lnTo>
                    <a:pt x="0" y="49530"/>
                  </a:lnTo>
                  <a:lnTo>
                    <a:pt x="54610" y="49530"/>
                  </a:lnTo>
                  <a:lnTo>
                    <a:pt x="54610" y="45720"/>
                  </a:lnTo>
                  <a:close/>
                </a:path>
                <a:path w="54610" h="900429">
                  <a:moveTo>
                    <a:pt x="54610" y="49530"/>
                  </a:moveTo>
                  <a:lnTo>
                    <a:pt x="0" y="49530"/>
                  </a:lnTo>
                  <a:lnTo>
                    <a:pt x="0" y="55880"/>
                  </a:lnTo>
                  <a:lnTo>
                    <a:pt x="54610" y="55880"/>
                  </a:lnTo>
                  <a:lnTo>
                    <a:pt x="54610" y="49530"/>
                  </a:lnTo>
                  <a:close/>
                </a:path>
                <a:path w="54610" h="900429">
                  <a:moveTo>
                    <a:pt x="54610" y="55880"/>
                  </a:moveTo>
                  <a:lnTo>
                    <a:pt x="0" y="55880"/>
                  </a:lnTo>
                  <a:lnTo>
                    <a:pt x="0" y="62230"/>
                  </a:lnTo>
                  <a:lnTo>
                    <a:pt x="54610" y="62230"/>
                  </a:lnTo>
                  <a:lnTo>
                    <a:pt x="54610" y="55880"/>
                  </a:lnTo>
                  <a:close/>
                </a:path>
                <a:path w="54610" h="900429">
                  <a:moveTo>
                    <a:pt x="54610" y="62230"/>
                  </a:moveTo>
                  <a:lnTo>
                    <a:pt x="0" y="62230"/>
                  </a:lnTo>
                  <a:lnTo>
                    <a:pt x="0" y="64770"/>
                  </a:lnTo>
                  <a:lnTo>
                    <a:pt x="54610" y="64770"/>
                  </a:lnTo>
                  <a:lnTo>
                    <a:pt x="54610" y="62230"/>
                  </a:lnTo>
                  <a:close/>
                </a:path>
                <a:path w="54610" h="900429">
                  <a:moveTo>
                    <a:pt x="54610" y="64770"/>
                  </a:moveTo>
                  <a:lnTo>
                    <a:pt x="0" y="64770"/>
                  </a:lnTo>
                  <a:lnTo>
                    <a:pt x="0" y="68580"/>
                  </a:lnTo>
                  <a:lnTo>
                    <a:pt x="54610" y="68580"/>
                  </a:lnTo>
                  <a:lnTo>
                    <a:pt x="54610" y="64770"/>
                  </a:lnTo>
                  <a:close/>
                </a:path>
                <a:path w="54610" h="900429">
                  <a:moveTo>
                    <a:pt x="54610" y="68580"/>
                  </a:moveTo>
                  <a:lnTo>
                    <a:pt x="0" y="68580"/>
                  </a:lnTo>
                  <a:lnTo>
                    <a:pt x="0" y="74930"/>
                  </a:lnTo>
                  <a:lnTo>
                    <a:pt x="54610" y="74930"/>
                  </a:lnTo>
                  <a:lnTo>
                    <a:pt x="54610" y="68580"/>
                  </a:lnTo>
                  <a:close/>
                </a:path>
                <a:path w="54610" h="900429">
                  <a:moveTo>
                    <a:pt x="54610" y="74930"/>
                  </a:moveTo>
                  <a:lnTo>
                    <a:pt x="0" y="74930"/>
                  </a:lnTo>
                  <a:lnTo>
                    <a:pt x="0" y="81280"/>
                  </a:lnTo>
                  <a:lnTo>
                    <a:pt x="54610" y="81280"/>
                  </a:lnTo>
                  <a:lnTo>
                    <a:pt x="54610" y="74930"/>
                  </a:lnTo>
                  <a:close/>
                </a:path>
                <a:path w="54610" h="900429">
                  <a:moveTo>
                    <a:pt x="54610" y="81280"/>
                  </a:moveTo>
                  <a:lnTo>
                    <a:pt x="0" y="81280"/>
                  </a:lnTo>
                  <a:lnTo>
                    <a:pt x="0" y="83820"/>
                  </a:lnTo>
                  <a:lnTo>
                    <a:pt x="54610" y="83820"/>
                  </a:lnTo>
                  <a:lnTo>
                    <a:pt x="54610" y="81280"/>
                  </a:lnTo>
                  <a:close/>
                </a:path>
                <a:path w="54610" h="900429">
                  <a:moveTo>
                    <a:pt x="54610" y="83820"/>
                  </a:moveTo>
                  <a:lnTo>
                    <a:pt x="0" y="83820"/>
                  </a:lnTo>
                  <a:lnTo>
                    <a:pt x="0" y="90170"/>
                  </a:lnTo>
                  <a:lnTo>
                    <a:pt x="54610" y="90170"/>
                  </a:lnTo>
                  <a:lnTo>
                    <a:pt x="54610" y="83820"/>
                  </a:lnTo>
                  <a:close/>
                </a:path>
                <a:path w="54610" h="900429">
                  <a:moveTo>
                    <a:pt x="54610" y="90170"/>
                  </a:moveTo>
                  <a:lnTo>
                    <a:pt x="0" y="90170"/>
                  </a:lnTo>
                  <a:lnTo>
                    <a:pt x="0" y="100330"/>
                  </a:lnTo>
                  <a:lnTo>
                    <a:pt x="54610" y="100330"/>
                  </a:lnTo>
                  <a:lnTo>
                    <a:pt x="54610" y="90170"/>
                  </a:lnTo>
                  <a:close/>
                </a:path>
                <a:path w="54610" h="900429">
                  <a:moveTo>
                    <a:pt x="54610" y="100330"/>
                  </a:moveTo>
                  <a:lnTo>
                    <a:pt x="0" y="100330"/>
                  </a:lnTo>
                  <a:lnTo>
                    <a:pt x="0" y="102870"/>
                  </a:lnTo>
                  <a:lnTo>
                    <a:pt x="54610" y="102870"/>
                  </a:lnTo>
                  <a:lnTo>
                    <a:pt x="54610" y="100330"/>
                  </a:lnTo>
                  <a:close/>
                </a:path>
                <a:path w="54610" h="900429">
                  <a:moveTo>
                    <a:pt x="54610" y="102870"/>
                  </a:moveTo>
                  <a:lnTo>
                    <a:pt x="0" y="102870"/>
                  </a:lnTo>
                  <a:lnTo>
                    <a:pt x="0" y="106680"/>
                  </a:lnTo>
                  <a:lnTo>
                    <a:pt x="54610" y="106680"/>
                  </a:lnTo>
                  <a:lnTo>
                    <a:pt x="54610" y="102870"/>
                  </a:lnTo>
                  <a:close/>
                </a:path>
                <a:path w="54610" h="900429">
                  <a:moveTo>
                    <a:pt x="54610" y="106680"/>
                  </a:moveTo>
                  <a:lnTo>
                    <a:pt x="0" y="106680"/>
                  </a:lnTo>
                  <a:lnTo>
                    <a:pt x="0" y="115570"/>
                  </a:lnTo>
                  <a:lnTo>
                    <a:pt x="54610" y="115570"/>
                  </a:lnTo>
                  <a:lnTo>
                    <a:pt x="54610" y="106680"/>
                  </a:lnTo>
                  <a:close/>
                </a:path>
                <a:path w="54610" h="900429">
                  <a:moveTo>
                    <a:pt x="54610" y="115570"/>
                  </a:moveTo>
                  <a:lnTo>
                    <a:pt x="0" y="115570"/>
                  </a:lnTo>
                  <a:lnTo>
                    <a:pt x="0" y="119380"/>
                  </a:lnTo>
                  <a:lnTo>
                    <a:pt x="54610" y="119380"/>
                  </a:lnTo>
                  <a:lnTo>
                    <a:pt x="54610" y="115570"/>
                  </a:lnTo>
                  <a:close/>
                </a:path>
                <a:path w="54610" h="900429">
                  <a:moveTo>
                    <a:pt x="54610" y="119380"/>
                  </a:moveTo>
                  <a:lnTo>
                    <a:pt x="0" y="119380"/>
                  </a:lnTo>
                  <a:lnTo>
                    <a:pt x="0" y="121920"/>
                  </a:lnTo>
                  <a:lnTo>
                    <a:pt x="54610" y="121920"/>
                  </a:lnTo>
                  <a:lnTo>
                    <a:pt x="54610" y="119380"/>
                  </a:lnTo>
                  <a:close/>
                </a:path>
                <a:path w="54610" h="900429">
                  <a:moveTo>
                    <a:pt x="54610" y="121920"/>
                  </a:moveTo>
                  <a:lnTo>
                    <a:pt x="0" y="121920"/>
                  </a:lnTo>
                  <a:lnTo>
                    <a:pt x="0" y="132080"/>
                  </a:lnTo>
                  <a:lnTo>
                    <a:pt x="54610" y="132080"/>
                  </a:lnTo>
                  <a:lnTo>
                    <a:pt x="54610" y="121920"/>
                  </a:lnTo>
                  <a:close/>
                </a:path>
                <a:path w="54610" h="900429">
                  <a:moveTo>
                    <a:pt x="54610" y="132080"/>
                  </a:moveTo>
                  <a:lnTo>
                    <a:pt x="0" y="132080"/>
                  </a:lnTo>
                  <a:lnTo>
                    <a:pt x="0" y="134620"/>
                  </a:lnTo>
                  <a:lnTo>
                    <a:pt x="54610" y="134620"/>
                  </a:lnTo>
                  <a:lnTo>
                    <a:pt x="54610" y="132080"/>
                  </a:lnTo>
                  <a:close/>
                </a:path>
                <a:path w="54610" h="900429">
                  <a:moveTo>
                    <a:pt x="54610" y="134620"/>
                  </a:moveTo>
                  <a:lnTo>
                    <a:pt x="0" y="134620"/>
                  </a:lnTo>
                  <a:lnTo>
                    <a:pt x="0" y="138430"/>
                  </a:lnTo>
                  <a:lnTo>
                    <a:pt x="54610" y="138430"/>
                  </a:lnTo>
                  <a:lnTo>
                    <a:pt x="54610" y="134620"/>
                  </a:lnTo>
                  <a:close/>
                </a:path>
                <a:path w="54610" h="900429">
                  <a:moveTo>
                    <a:pt x="54610" y="138430"/>
                  </a:moveTo>
                  <a:lnTo>
                    <a:pt x="0" y="138430"/>
                  </a:lnTo>
                  <a:lnTo>
                    <a:pt x="0" y="140970"/>
                  </a:lnTo>
                  <a:lnTo>
                    <a:pt x="54610" y="140970"/>
                  </a:lnTo>
                  <a:lnTo>
                    <a:pt x="54610" y="138430"/>
                  </a:lnTo>
                  <a:close/>
                </a:path>
                <a:path w="54610" h="900429">
                  <a:moveTo>
                    <a:pt x="54610" y="140970"/>
                  </a:moveTo>
                  <a:lnTo>
                    <a:pt x="0" y="140970"/>
                  </a:lnTo>
                  <a:lnTo>
                    <a:pt x="0" y="144780"/>
                  </a:lnTo>
                  <a:lnTo>
                    <a:pt x="54610" y="144780"/>
                  </a:lnTo>
                  <a:lnTo>
                    <a:pt x="54610" y="140970"/>
                  </a:lnTo>
                  <a:close/>
                </a:path>
                <a:path w="54610" h="900429">
                  <a:moveTo>
                    <a:pt x="54610" y="144780"/>
                  </a:moveTo>
                  <a:lnTo>
                    <a:pt x="0" y="144780"/>
                  </a:lnTo>
                  <a:lnTo>
                    <a:pt x="0" y="147320"/>
                  </a:lnTo>
                  <a:lnTo>
                    <a:pt x="54610" y="147320"/>
                  </a:lnTo>
                  <a:lnTo>
                    <a:pt x="54610" y="144780"/>
                  </a:lnTo>
                  <a:close/>
                </a:path>
                <a:path w="54610" h="900429">
                  <a:moveTo>
                    <a:pt x="54610" y="147320"/>
                  </a:moveTo>
                  <a:lnTo>
                    <a:pt x="0" y="147320"/>
                  </a:lnTo>
                  <a:lnTo>
                    <a:pt x="0" y="151130"/>
                  </a:lnTo>
                  <a:lnTo>
                    <a:pt x="54610" y="151130"/>
                  </a:lnTo>
                  <a:lnTo>
                    <a:pt x="54610" y="147320"/>
                  </a:lnTo>
                  <a:close/>
                </a:path>
                <a:path w="54610" h="900429">
                  <a:moveTo>
                    <a:pt x="54610" y="151130"/>
                  </a:moveTo>
                  <a:lnTo>
                    <a:pt x="0" y="151130"/>
                  </a:lnTo>
                  <a:lnTo>
                    <a:pt x="0" y="157480"/>
                  </a:lnTo>
                  <a:lnTo>
                    <a:pt x="54610" y="157480"/>
                  </a:lnTo>
                  <a:lnTo>
                    <a:pt x="54610" y="151130"/>
                  </a:lnTo>
                  <a:close/>
                </a:path>
                <a:path w="54610" h="900429">
                  <a:moveTo>
                    <a:pt x="54610" y="157480"/>
                  </a:moveTo>
                  <a:lnTo>
                    <a:pt x="0" y="157480"/>
                  </a:lnTo>
                  <a:lnTo>
                    <a:pt x="0" y="160020"/>
                  </a:lnTo>
                  <a:lnTo>
                    <a:pt x="54610" y="160020"/>
                  </a:lnTo>
                  <a:lnTo>
                    <a:pt x="54610" y="157480"/>
                  </a:lnTo>
                  <a:close/>
                </a:path>
                <a:path w="54610" h="900429">
                  <a:moveTo>
                    <a:pt x="54610" y="160020"/>
                  </a:moveTo>
                  <a:lnTo>
                    <a:pt x="0" y="160020"/>
                  </a:lnTo>
                  <a:lnTo>
                    <a:pt x="0" y="163830"/>
                  </a:lnTo>
                  <a:lnTo>
                    <a:pt x="54610" y="163830"/>
                  </a:lnTo>
                  <a:lnTo>
                    <a:pt x="54610" y="160020"/>
                  </a:lnTo>
                  <a:close/>
                </a:path>
                <a:path w="54610" h="900429">
                  <a:moveTo>
                    <a:pt x="54610" y="163830"/>
                  </a:moveTo>
                  <a:lnTo>
                    <a:pt x="0" y="163830"/>
                  </a:lnTo>
                  <a:lnTo>
                    <a:pt x="0" y="172720"/>
                  </a:lnTo>
                  <a:lnTo>
                    <a:pt x="54610" y="172720"/>
                  </a:lnTo>
                  <a:lnTo>
                    <a:pt x="54610" y="163830"/>
                  </a:lnTo>
                  <a:close/>
                </a:path>
                <a:path w="54610" h="900429">
                  <a:moveTo>
                    <a:pt x="54610" y="172720"/>
                  </a:moveTo>
                  <a:lnTo>
                    <a:pt x="0" y="172720"/>
                  </a:lnTo>
                  <a:lnTo>
                    <a:pt x="0" y="176530"/>
                  </a:lnTo>
                  <a:lnTo>
                    <a:pt x="54610" y="176530"/>
                  </a:lnTo>
                  <a:lnTo>
                    <a:pt x="54610" y="172720"/>
                  </a:lnTo>
                  <a:close/>
                </a:path>
                <a:path w="54610" h="900429">
                  <a:moveTo>
                    <a:pt x="54610" y="176530"/>
                  </a:moveTo>
                  <a:lnTo>
                    <a:pt x="0" y="176530"/>
                  </a:lnTo>
                  <a:lnTo>
                    <a:pt x="0" y="179070"/>
                  </a:lnTo>
                  <a:lnTo>
                    <a:pt x="54610" y="179070"/>
                  </a:lnTo>
                  <a:lnTo>
                    <a:pt x="54610" y="176530"/>
                  </a:lnTo>
                  <a:close/>
                </a:path>
                <a:path w="54610" h="900429">
                  <a:moveTo>
                    <a:pt x="54610" y="179070"/>
                  </a:moveTo>
                  <a:lnTo>
                    <a:pt x="0" y="179070"/>
                  </a:lnTo>
                  <a:lnTo>
                    <a:pt x="0" y="182880"/>
                  </a:lnTo>
                  <a:lnTo>
                    <a:pt x="54610" y="182880"/>
                  </a:lnTo>
                  <a:lnTo>
                    <a:pt x="54610" y="179070"/>
                  </a:lnTo>
                  <a:close/>
                </a:path>
                <a:path w="54610" h="900429">
                  <a:moveTo>
                    <a:pt x="54610" y="182880"/>
                  </a:moveTo>
                  <a:lnTo>
                    <a:pt x="0" y="182880"/>
                  </a:lnTo>
                  <a:lnTo>
                    <a:pt x="0" y="185420"/>
                  </a:lnTo>
                  <a:lnTo>
                    <a:pt x="54610" y="185420"/>
                  </a:lnTo>
                  <a:lnTo>
                    <a:pt x="54610" y="182880"/>
                  </a:lnTo>
                  <a:close/>
                </a:path>
                <a:path w="54610" h="900429">
                  <a:moveTo>
                    <a:pt x="54610" y="185420"/>
                  </a:moveTo>
                  <a:lnTo>
                    <a:pt x="0" y="185420"/>
                  </a:lnTo>
                  <a:lnTo>
                    <a:pt x="0" y="191770"/>
                  </a:lnTo>
                  <a:lnTo>
                    <a:pt x="54610" y="191770"/>
                  </a:lnTo>
                  <a:lnTo>
                    <a:pt x="54610" y="185420"/>
                  </a:lnTo>
                  <a:close/>
                </a:path>
                <a:path w="54610" h="900429">
                  <a:moveTo>
                    <a:pt x="54610" y="191770"/>
                  </a:moveTo>
                  <a:lnTo>
                    <a:pt x="0" y="191770"/>
                  </a:lnTo>
                  <a:lnTo>
                    <a:pt x="0" y="198120"/>
                  </a:lnTo>
                  <a:lnTo>
                    <a:pt x="54610" y="198120"/>
                  </a:lnTo>
                  <a:lnTo>
                    <a:pt x="54610" y="191770"/>
                  </a:lnTo>
                  <a:close/>
                </a:path>
                <a:path w="54610" h="900429">
                  <a:moveTo>
                    <a:pt x="54610" y="198120"/>
                  </a:moveTo>
                  <a:lnTo>
                    <a:pt x="0" y="198120"/>
                  </a:lnTo>
                  <a:lnTo>
                    <a:pt x="0" y="201930"/>
                  </a:lnTo>
                  <a:lnTo>
                    <a:pt x="54610" y="201930"/>
                  </a:lnTo>
                  <a:lnTo>
                    <a:pt x="54610" y="198120"/>
                  </a:lnTo>
                  <a:close/>
                </a:path>
                <a:path w="54610" h="900429">
                  <a:moveTo>
                    <a:pt x="54610" y="201930"/>
                  </a:moveTo>
                  <a:lnTo>
                    <a:pt x="0" y="201930"/>
                  </a:lnTo>
                  <a:lnTo>
                    <a:pt x="0" y="204470"/>
                  </a:lnTo>
                  <a:lnTo>
                    <a:pt x="54610" y="204470"/>
                  </a:lnTo>
                  <a:lnTo>
                    <a:pt x="54610" y="201930"/>
                  </a:lnTo>
                  <a:close/>
                </a:path>
                <a:path w="54610" h="900429">
                  <a:moveTo>
                    <a:pt x="54610" y="204470"/>
                  </a:moveTo>
                  <a:lnTo>
                    <a:pt x="0" y="204470"/>
                  </a:lnTo>
                  <a:lnTo>
                    <a:pt x="0" y="208280"/>
                  </a:lnTo>
                  <a:lnTo>
                    <a:pt x="54610" y="208280"/>
                  </a:lnTo>
                  <a:lnTo>
                    <a:pt x="54610" y="204470"/>
                  </a:lnTo>
                  <a:close/>
                </a:path>
                <a:path w="54610" h="900429">
                  <a:moveTo>
                    <a:pt x="54610" y="208280"/>
                  </a:moveTo>
                  <a:lnTo>
                    <a:pt x="0" y="208280"/>
                  </a:lnTo>
                  <a:lnTo>
                    <a:pt x="0" y="210820"/>
                  </a:lnTo>
                  <a:lnTo>
                    <a:pt x="54610" y="210820"/>
                  </a:lnTo>
                  <a:lnTo>
                    <a:pt x="54610" y="208280"/>
                  </a:lnTo>
                  <a:close/>
                </a:path>
                <a:path w="54610" h="900429">
                  <a:moveTo>
                    <a:pt x="54610" y="210820"/>
                  </a:moveTo>
                  <a:lnTo>
                    <a:pt x="0" y="210820"/>
                  </a:lnTo>
                  <a:lnTo>
                    <a:pt x="0" y="214630"/>
                  </a:lnTo>
                  <a:lnTo>
                    <a:pt x="54610" y="214630"/>
                  </a:lnTo>
                  <a:lnTo>
                    <a:pt x="54610" y="210820"/>
                  </a:lnTo>
                  <a:close/>
                </a:path>
                <a:path w="54610" h="900429">
                  <a:moveTo>
                    <a:pt x="54610" y="214630"/>
                  </a:moveTo>
                  <a:lnTo>
                    <a:pt x="0" y="214630"/>
                  </a:lnTo>
                  <a:lnTo>
                    <a:pt x="0" y="217170"/>
                  </a:lnTo>
                  <a:lnTo>
                    <a:pt x="54610" y="217170"/>
                  </a:lnTo>
                  <a:lnTo>
                    <a:pt x="54610" y="214630"/>
                  </a:lnTo>
                  <a:close/>
                </a:path>
                <a:path w="54610" h="900429">
                  <a:moveTo>
                    <a:pt x="54610" y="217170"/>
                  </a:moveTo>
                  <a:lnTo>
                    <a:pt x="0" y="217170"/>
                  </a:lnTo>
                  <a:lnTo>
                    <a:pt x="0" y="220980"/>
                  </a:lnTo>
                  <a:lnTo>
                    <a:pt x="54610" y="220980"/>
                  </a:lnTo>
                  <a:lnTo>
                    <a:pt x="54610" y="217170"/>
                  </a:lnTo>
                  <a:close/>
                </a:path>
                <a:path w="54610" h="900429">
                  <a:moveTo>
                    <a:pt x="54610" y="220980"/>
                  </a:moveTo>
                  <a:lnTo>
                    <a:pt x="0" y="220980"/>
                  </a:lnTo>
                  <a:lnTo>
                    <a:pt x="0" y="223520"/>
                  </a:lnTo>
                  <a:lnTo>
                    <a:pt x="54610" y="223520"/>
                  </a:lnTo>
                  <a:lnTo>
                    <a:pt x="54610" y="220980"/>
                  </a:lnTo>
                  <a:close/>
                </a:path>
                <a:path w="54610" h="900429">
                  <a:moveTo>
                    <a:pt x="54610" y="223520"/>
                  </a:moveTo>
                  <a:lnTo>
                    <a:pt x="0" y="223520"/>
                  </a:lnTo>
                  <a:lnTo>
                    <a:pt x="0" y="233680"/>
                  </a:lnTo>
                  <a:lnTo>
                    <a:pt x="54610" y="233680"/>
                  </a:lnTo>
                  <a:lnTo>
                    <a:pt x="54610" y="223520"/>
                  </a:lnTo>
                  <a:close/>
                </a:path>
                <a:path w="54610" h="900429">
                  <a:moveTo>
                    <a:pt x="54610" y="233680"/>
                  </a:moveTo>
                  <a:lnTo>
                    <a:pt x="0" y="233680"/>
                  </a:lnTo>
                  <a:lnTo>
                    <a:pt x="0" y="236220"/>
                  </a:lnTo>
                  <a:lnTo>
                    <a:pt x="54610" y="236220"/>
                  </a:lnTo>
                  <a:lnTo>
                    <a:pt x="54610" y="233680"/>
                  </a:lnTo>
                  <a:close/>
                </a:path>
                <a:path w="54610" h="900429">
                  <a:moveTo>
                    <a:pt x="54610" y="236220"/>
                  </a:moveTo>
                  <a:lnTo>
                    <a:pt x="0" y="236220"/>
                  </a:lnTo>
                  <a:lnTo>
                    <a:pt x="0" y="240030"/>
                  </a:lnTo>
                  <a:lnTo>
                    <a:pt x="54610" y="240030"/>
                  </a:lnTo>
                  <a:lnTo>
                    <a:pt x="54610" y="236220"/>
                  </a:lnTo>
                  <a:close/>
                </a:path>
                <a:path w="54610" h="900429">
                  <a:moveTo>
                    <a:pt x="54610" y="240030"/>
                  </a:moveTo>
                  <a:lnTo>
                    <a:pt x="0" y="240030"/>
                  </a:lnTo>
                  <a:lnTo>
                    <a:pt x="0" y="242570"/>
                  </a:lnTo>
                  <a:lnTo>
                    <a:pt x="54610" y="242570"/>
                  </a:lnTo>
                  <a:lnTo>
                    <a:pt x="54610" y="240030"/>
                  </a:lnTo>
                  <a:close/>
                </a:path>
                <a:path w="54610" h="900429">
                  <a:moveTo>
                    <a:pt x="54610" y="242570"/>
                  </a:moveTo>
                  <a:lnTo>
                    <a:pt x="0" y="242570"/>
                  </a:lnTo>
                  <a:lnTo>
                    <a:pt x="0" y="252730"/>
                  </a:lnTo>
                  <a:lnTo>
                    <a:pt x="54610" y="252730"/>
                  </a:lnTo>
                  <a:lnTo>
                    <a:pt x="54610" y="242570"/>
                  </a:lnTo>
                  <a:close/>
                </a:path>
                <a:path w="54610" h="900429">
                  <a:moveTo>
                    <a:pt x="54610" y="252730"/>
                  </a:moveTo>
                  <a:lnTo>
                    <a:pt x="0" y="252730"/>
                  </a:lnTo>
                  <a:lnTo>
                    <a:pt x="0" y="255270"/>
                  </a:lnTo>
                  <a:lnTo>
                    <a:pt x="54610" y="255270"/>
                  </a:lnTo>
                  <a:lnTo>
                    <a:pt x="54610" y="252730"/>
                  </a:lnTo>
                  <a:close/>
                </a:path>
                <a:path w="54610" h="900429">
                  <a:moveTo>
                    <a:pt x="54610" y="255270"/>
                  </a:moveTo>
                  <a:lnTo>
                    <a:pt x="0" y="255270"/>
                  </a:lnTo>
                  <a:lnTo>
                    <a:pt x="0" y="261620"/>
                  </a:lnTo>
                  <a:lnTo>
                    <a:pt x="54610" y="261620"/>
                  </a:lnTo>
                  <a:lnTo>
                    <a:pt x="54610" y="255270"/>
                  </a:lnTo>
                  <a:close/>
                </a:path>
                <a:path w="54610" h="900429">
                  <a:moveTo>
                    <a:pt x="54610" y="261620"/>
                  </a:moveTo>
                  <a:lnTo>
                    <a:pt x="0" y="261620"/>
                  </a:lnTo>
                  <a:lnTo>
                    <a:pt x="0" y="265430"/>
                  </a:lnTo>
                  <a:lnTo>
                    <a:pt x="54610" y="265430"/>
                  </a:lnTo>
                  <a:lnTo>
                    <a:pt x="54610" y="261620"/>
                  </a:lnTo>
                  <a:close/>
                </a:path>
                <a:path w="54610" h="900429">
                  <a:moveTo>
                    <a:pt x="54610" y="265430"/>
                  </a:moveTo>
                  <a:lnTo>
                    <a:pt x="0" y="265430"/>
                  </a:lnTo>
                  <a:lnTo>
                    <a:pt x="0" y="274320"/>
                  </a:lnTo>
                  <a:lnTo>
                    <a:pt x="54610" y="274320"/>
                  </a:lnTo>
                  <a:lnTo>
                    <a:pt x="54610" y="265430"/>
                  </a:lnTo>
                  <a:close/>
                </a:path>
                <a:path w="54610" h="900429">
                  <a:moveTo>
                    <a:pt x="54610" y="274320"/>
                  </a:moveTo>
                  <a:lnTo>
                    <a:pt x="0" y="274320"/>
                  </a:lnTo>
                  <a:lnTo>
                    <a:pt x="0" y="280670"/>
                  </a:lnTo>
                  <a:lnTo>
                    <a:pt x="54610" y="280670"/>
                  </a:lnTo>
                  <a:lnTo>
                    <a:pt x="54610" y="274320"/>
                  </a:lnTo>
                  <a:close/>
                </a:path>
                <a:path w="54610" h="900429">
                  <a:moveTo>
                    <a:pt x="54610" y="280670"/>
                  </a:moveTo>
                  <a:lnTo>
                    <a:pt x="0" y="280670"/>
                  </a:lnTo>
                  <a:lnTo>
                    <a:pt x="0" y="284480"/>
                  </a:lnTo>
                  <a:lnTo>
                    <a:pt x="54610" y="284480"/>
                  </a:lnTo>
                  <a:lnTo>
                    <a:pt x="54610" y="280670"/>
                  </a:lnTo>
                  <a:close/>
                </a:path>
                <a:path w="54610" h="900429">
                  <a:moveTo>
                    <a:pt x="54610" y="284480"/>
                  </a:moveTo>
                  <a:lnTo>
                    <a:pt x="0" y="284480"/>
                  </a:lnTo>
                  <a:lnTo>
                    <a:pt x="0" y="287020"/>
                  </a:lnTo>
                  <a:lnTo>
                    <a:pt x="54610" y="287020"/>
                  </a:lnTo>
                  <a:lnTo>
                    <a:pt x="54610" y="284480"/>
                  </a:lnTo>
                  <a:close/>
                </a:path>
                <a:path w="54610" h="900429">
                  <a:moveTo>
                    <a:pt x="54610" y="287020"/>
                  </a:moveTo>
                  <a:lnTo>
                    <a:pt x="0" y="287020"/>
                  </a:lnTo>
                  <a:lnTo>
                    <a:pt x="0" y="293370"/>
                  </a:lnTo>
                  <a:lnTo>
                    <a:pt x="54610" y="293370"/>
                  </a:lnTo>
                  <a:lnTo>
                    <a:pt x="54610" y="287020"/>
                  </a:lnTo>
                  <a:close/>
                </a:path>
                <a:path w="54610" h="900429">
                  <a:moveTo>
                    <a:pt x="54610" y="293370"/>
                  </a:moveTo>
                  <a:lnTo>
                    <a:pt x="0" y="293370"/>
                  </a:lnTo>
                  <a:lnTo>
                    <a:pt x="0" y="297180"/>
                  </a:lnTo>
                  <a:lnTo>
                    <a:pt x="54610" y="297180"/>
                  </a:lnTo>
                  <a:lnTo>
                    <a:pt x="54610" y="293370"/>
                  </a:lnTo>
                  <a:close/>
                </a:path>
                <a:path w="54610" h="900429">
                  <a:moveTo>
                    <a:pt x="54610" y="297180"/>
                  </a:moveTo>
                  <a:lnTo>
                    <a:pt x="0" y="297180"/>
                  </a:lnTo>
                  <a:lnTo>
                    <a:pt x="0" y="299720"/>
                  </a:lnTo>
                  <a:lnTo>
                    <a:pt x="54610" y="299720"/>
                  </a:lnTo>
                  <a:lnTo>
                    <a:pt x="54610" y="297180"/>
                  </a:lnTo>
                  <a:close/>
                </a:path>
                <a:path w="54610" h="900429">
                  <a:moveTo>
                    <a:pt x="54610" y="299720"/>
                  </a:moveTo>
                  <a:lnTo>
                    <a:pt x="0" y="299720"/>
                  </a:lnTo>
                  <a:lnTo>
                    <a:pt x="0" y="303530"/>
                  </a:lnTo>
                  <a:lnTo>
                    <a:pt x="54610" y="303530"/>
                  </a:lnTo>
                  <a:lnTo>
                    <a:pt x="54610" y="299720"/>
                  </a:lnTo>
                  <a:close/>
                </a:path>
                <a:path w="54610" h="900429">
                  <a:moveTo>
                    <a:pt x="54610" y="303530"/>
                  </a:moveTo>
                  <a:lnTo>
                    <a:pt x="0" y="303530"/>
                  </a:lnTo>
                  <a:lnTo>
                    <a:pt x="0" y="306070"/>
                  </a:lnTo>
                  <a:lnTo>
                    <a:pt x="54610" y="306070"/>
                  </a:lnTo>
                  <a:lnTo>
                    <a:pt x="54610" y="303530"/>
                  </a:lnTo>
                  <a:close/>
                </a:path>
                <a:path w="54610" h="900429">
                  <a:moveTo>
                    <a:pt x="54610" y="306070"/>
                  </a:moveTo>
                  <a:lnTo>
                    <a:pt x="0" y="306070"/>
                  </a:lnTo>
                  <a:lnTo>
                    <a:pt x="0" y="318770"/>
                  </a:lnTo>
                  <a:lnTo>
                    <a:pt x="54610" y="318770"/>
                  </a:lnTo>
                  <a:lnTo>
                    <a:pt x="54610" y="306070"/>
                  </a:lnTo>
                  <a:close/>
                </a:path>
                <a:path w="54610" h="900429">
                  <a:moveTo>
                    <a:pt x="54610" y="318770"/>
                  </a:moveTo>
                  <a:lnTo>
                    <a:pt x="0" y="318770"/>
                  </a:lnTo>
                  <a:lnTo>
                    <a:pt x="0" y="328930"/>
                  </a:lnTo>
                  <a:lnTo>
                    <a:pt x="54610" y="328930"/>
                  </a:lnTo>
                  <a:lnTo>
                    <a:pt x="54610" y="318770"/>
                  </a:lnTo>
                  <a:close/>
                </a:path>
                <a:path w="54610" h="900429">
                  <a:moveTo>
                    <a:pt x="54610" y="328930"/>
                  </a:moveTo>
                  <a:lnTo>
                    <a:pt x="0" y="328930"/>
                  </a:lnTo>
                  <a:lnTo>
                    <a:pt x="0" y="331470"/>
                  </a:lnTo>
                  <a:lnTo>
                    <a:pt x="54610" y="331470"/>
                  </a:lnTo>
                  <a:lnTo>
                    <a:pt x="54610" y="328930"/>
                  </a:lnTo>
                  <a:close/>
                </a:path>
                <a:path w="54610" h="900429">
                  <a:moveTo>
                    <a:pt x="54610" y="331470"/>
                  </a:moveTo>
                  <a:lnTo>
                    <a:pt x="0" y="331470"/>
                  </a:lnTo>
                  <a:lnTo>
                    <a:pt x="0" y="341630"/>
                  </a:lnTo>
                  <a:lnTo>
                    <a:pt x="54610" y="341630"/>
                  </a:lnTo>
                  <a:lnTo>
                    <a:pt x="54610" y="331470"/>
                  </a:lnTo>
                  <a:close/>
                </a:path>
                <a:path w="54610" h="900429">
                  <a:moveTo>
                    <a:pt x="54610" y="341630"/>
                  </a:moveTo>
                  <a:lnTo>
                    <a:pt x="0" y="341630"/>
                  </a:lnTo>
                  <a:lnTo>
                    <a:pt x="0" y="354330"/>
                  </a:lnTo>
                  <a:lnTo>
                    <a:pt x="54610" y="354330"/>
                  </a:lnTo>
                  <a:lnTo>
                    <a:pt x="54610" y="341630"/>
                  </a:lnTo>
                  <a:close/>
                </a:path>
                <a:path w="54610" h="900429">
                  <a:moveTo>
                    <a:pt x="54610" y="354330"/>
                  </a:moveTo>
                  <a:lnTo>
                    <a:pt x="0" y="354330"/>
                  </a:lnTo>
                  <a:lnTo>
                    <a:pt x="0" y="356870"/>
                  </a:lnTo>
                  <a:lnTo>
                    <a:pt x="54610" y="356870"/>
                  </a:lnTo>
                  <a:lnTo>
                    <a:pt x="54610" y="354330"/>
                  </a:lnTo>
                  <a:close/>
                </a:path>
                <a:path w="54610" h="900429">
                  <a:moveTo>
                    <a:pt x="54610" y="356870"/>
                  </a:moveTo>
                  <a:lnTo>
                    <a:pt x="0" y="356870"/>
                  </a:lnTo>
                  <a:lnTo>
                    <a:pt x="0" y="363220"/>
                  </a:lnTo>
                  <a:lnTo>
                    <a:pt x="54610" y="363220"/>
                  </a:lnTo>
                  <a:lnTo>
                    <a:pt x="54610" y="356870"/>
                  </a:lnTo>
                  <a:close/>
                </a:path>
                <a:path w="54610" h="900429">
                  <a:moveTo>
                    <a:pt x="54610" y="363220"/>
                  </a:moveTo>
                  <a:lnTo>
                    <a:pt x="0" y="363220"/>
                  </a:lnTo>
                  <a:lnTo>
                    <a:pt x="0" y="369570"/>
                  </a:lnTo>
                  <a:lnTo>
                    <a:pt x="54610" y="369570"/>
                  </a:lnTo>
                  <a:lnTo>
                    <a:pt x="54610" y="363220"/>
                  </a:lnTo>
                  <a:close/>
                </a:path>
                <a:path w="54610" h="900429">
                  <a:moveTo>
                    <a:pt x="54610" y="369570"/>
                  </a:moveTo>
                  <a:lnTo>
                    <a:pt x="0" y="369570"/>
                  </a:lnTo>
                  <a:lnTo>
                    <a:pt x="0" y="373380"/>
                  </a:lnTo>
                  <a:lnTo>
                    <a:pt x="54610" y="373380"/>
                  </a:lnTo>
                  <a:lnTo>
                    <a:pt x="54610" y="369570"/>
                  </a:lnTo>
                  <a:close/>
                </a:path>
                <a:path w="54610" h="900429">
                  <a:moveTo>
                    <a:pt x="54610" y="373380"/>
                  </a:moveTo>
                  <a:lnTo>
                    <a:pt x="0" y="373380"/>
                  </a:lnTo>
                  <a:lnTo>
                    <a:pt x="0" y="382270"/>
                  </a:lnTo>
                  <a:lnTo>
                    <a:pt x="54610" y="382270"/>
                  </a:lnTo>
                  <a:lnTo>
                    <a:pt x="54610" y="373380"/>
                  </a:lnTo>
                  <a:close/>
                </a:path>
                <a:path w="54610" h="900429">
                  <a:moveTo>
                    <a:pt x="54610" y="382270"/>
                  </a:moveTo>
                  <a:lnTo>
                    <a:pt x="0" y="382270"/>
                  </a:lnTo>
                  <a:lnTo>
                    <a:pt x="0" y="386080"/>
                  </a:lnTo>
                  <a:lnTo>
                    <a:pt x="54610" y="386080"/>
                  </a:lnTo>
                  <a:lnTo>
                    <a:pt x="54610" y="382270"/>
                  </a:lnTo>
                  <a:close/>
                </a:path>
                <a:path w="54610" h="900429">
                  <a:moveTo>
                    <a:pt x="54610" y="386080"/>
                  </a:moveTo>
                  <a:lnTo>
                    <a:pt x="0" y="386080"/>
                  </a:lnTo>
                  <a:lnTo>
                    <a:pt x="0" y="388620"/>
                  </a:lnTo>
                  <a:lnTo>
                    <a:pt x="54610" y="388620"/>
                  </a:lnTo>
                  <a:lnTo>
                    <a:pt x="54610" y="386080"/>
                  </a:lnTo>
                  <a:close/>
                </a:path>
                <a:path w="54610" h="900429">
                  <a:moveTo>
                    <a:pt x="54610" y="388620"/>
                  </a:moveTo>
                  <a:lnTo>
                    <a:pt x="0" y="388620"/>
                  </a:lnTo>
                  <a:lnTo>
                    <a:pt x="0" y="392430"/>
                  </a:lnTo>
                  <a:lnTo>
                    <a:pt x="54610" y="392430"/>
                  </a:lnTo>
                  <a:lnTo>
                    <a:pt x="54610" y="388620"/>
                  </a:lnTo>
                  <a:close/>
                </a:path>
                <a:path w="54610" h="900429">
                  <a:moveTo>
                    <a:pt x="54610" y="392430"/>
                  </a:moveTo>
                  <a:lnTo>
                    <a:pt x="0" y="392430"/>
                  </a:lnTo>
                  <a:lnTo>
                    <a:pt x="0" y="394970"/>
                  </a:lnTo>
                  <a:lnTo>
                    <a:pt x="54610" y="394970"/>
                  </a:lnTo>
                  <a:lnTo>
                    <a:pt x="54610" y="392430"/>
                  </a:lnTo>
                  <a:close/>
                </a:path>
                <a:path w="54610" h="900429">
                  <a:moveTo>
                    <a:pt x="54610" y="394970"/>
                  </a:moveTo>
                  <a:lnTo>
                    <a:pt x="0" y="394970"/>
                  </a:lnTo>
                  <a:lnTo>
                    <a:pt x="0" y="401320"/>
                  </a:lnTo>
                  <a:lnTo>
                    <a:pt x="54610" y="401320"/>
                  </a:lnTo>
                  <a:lnTo>
                    <a:pt x="54610" y="394970"/>
                  </a:lnTo>
                  <a:close/>
                </a:path>
                <a:path w="54610" h="900429">
                  <a:moveTo>
                    <a:pt x="54610" y="401320"/>
                  </a:moveTo>
                  <a:lnTo>
                    <a:pt x="0" y="401320"/>
                  </a:lnTo>
                  <a:lnTo>
                    <a:pt x="0" y="405130"/>
                  </a:lnTo>
                  <a:lnTo>
                    <a:pt x="54610" y="405130"/>
                  </a:lnTo>
                  <a:lnTo>
                    <a:pt x="54610" y="401320"/>
                  </a:lnTo>
                  <a:close/>
                </a:path>
                <a:path w="54610" h="900429">
                  <a:moveTo>
                    <a:pt x="54610" y="405130"/>
                  </a:moveTo>
                  <a:lnTo>
                    <a:pt x="0" y="405130"/>
                  </a:lnTo>
                  <a:lnTo>
                    <a:pt x="0" y="407670"/>
                  </a:lnTo>
                  <a:lnTo>
                    <a:pt x="54610" y="407670"/>
                  </a:lnTo>
                  <a:lnTo>
                    <a:pt x="54610" y="405130"/>
                  </a:lnTo>
                  <a:close/>
                </a:path>
                <a:path w="54610" h="900429">
                  <a:moveTo>
                    <a:pt x="54610" y="407670"/>
                  </a:moveTo>
                  <a:lnTo>
                    <a:pt x="0" y="407670"/>
                  </a:lnTo>
                  <a:lnTo>
                    <a:pt x="0" y="414020"/>
                  </a:lnTo>
                  <a:lnTo>
                    <a:pt x="54610" y="414020"/>
                  </a:lnTo>
                  <a:lnTo>
                    <a:pt x="54610" y="407670"/>
                  </a:lnTo>
                  <a:close/>
                </a:path>
                <a:path w="54610" h="900429">
                  <a:moveTo>
                    <a:pt x="54610" y="414020"/>
                  </a:moveTo>
                  <a:lnTo>
                    <a:pt x="0" y="414020"/>
                  </a:lnTo>
                  <a:lnTo>
                    <a:pt x="0" y="417830"/>
                  </a:lnTo>
                  <a:lnTo>
                    <a:pt x="54610" y="417830"/>
                  </a:lnTo>
                  <a:lnTo>
                    <a:pt x="54610" y="414020"/>
                  </a:lnTo>
                  <a:close/>
                </a:path>
                <a:path w="54610" h="900429">
                  <a:moveTo>
                    <a:pt x="54610" y="417830"/>
                  </a:moveTo>
                  <a:lnTo>
                    <a:pt x="0" y="417830"/>
                  </a:lnTo>
                  <a:lnTo>
                    <a:pt x="0" y="420370"/>
                  </a:lnTo>
                  <a:lnTo>
                    <a:pt x="54610" y="420370"/>
                  </a:lnTo>
                  <a:lnTo>
                    <a:pt x="54610" y="417830"/>
                  </a:lnTo>
                  <a:close/>
                </a:path>
                <a:path w="54610" h="900429">
                  <a:moveTo>
                    <a:pt x="54610" y="420370"/>
                  </a:moveTo>
                  <a:lnTo>
                    <a:pt x="0" y="420370"/>
                  </a:lnTo>
                  <a:lnTo>
                    <a:pt x="0" y="426720"/>
                  </a:lnTo>
                  <a:lnTo>
                    <a:pt x="54610" y="426720"/>
                  </a:lnTo>
                  <a:lnTo>
                    <a:pt x="54610" y="420370"/>
                  </a:lnTo>
                  <a:close/>
                </a:path>
                <a:path w="54610" h="900429">
                  <a:moveTo>
                    <a:pt x="54610" y="426720"/>
                  </a:moveTo>
                  <a:lnTo>
                    <a:pt x="0" y="426720"/>
                  </a:lnTo>
                  <a:lnTo>
                    <a:pt x="0" y="430530"/>
                  </a:lnTo>
                  <a:lnTo>
                    <a:pt x="54610" y="430530"/>
                  </a:lnTo>
                  <a:lnTo>
                    <a:pt x="54610" y="426720"/>
                  </a:lnTo>
                  <a:close/>
                </a:path>
                <a:path w="54610" h="900429">
                  <a:moveTo>
                    <a:pt x="54610" y="430530"/>
                  </a:moveTo>
                  <a:lnTo>
                    <a:pt x="0" y="430530"/>
                  </a:lnTo>
                  <a:lnTo>
                    <a:pt x="0" y="436880"/>
                  </a:lnTo>
                  <a:lnTo>
                    <a:pt x="54610" y="436880"/>
                  </a:lnTo>
                  <a:lnTo>
                    <a:pt x="54610" y="430530"/>
                  </a:lnTo>
                  <a:close/>
                </a:path>
                <a:path w="54610" h="900429">
                  <a:moveTo>
                    <a:pt x="54610" y="436880"/>
                  </a:moveTo>
                  <a:lnTo>
                    <a:pt x="0" y="436880"/>
                  </a:lnTo>
                  <a:lnTo>
                    <a:pt x="0" y="439420"/>
                  </a:lnTo>
                  <a:lnTo>
                    <a:pt x="54610" y="439420"/>
                  </a:lnTo>
                  <a:lnTo>
                    <a:pt x="54610" y="436880"/>
                  </a:lnTo>
                  <a:close/>
                </a:path>
                <a:path w="54610" h="900429">
                  <a:moveTo>
                    <a:pt x="54610" y="439420"/>
                  </a:moveTo>
                  <a:lnTo>
                    <a:pt x="0" y="439420"/>
                  </a:lnTo>
                  <a:lnTo>
                    <a:pt x="0" y="443230"/>
                  </a:lnTo>
                  <a:lnTo>
                    <a:pt x="54610" y="443230"/>
                  </a:lnTo>
                  <a:lnTo>
                    <a:pt x="54610" y="439420"/>
                  </a:lnTo>
                  <a:close/>
                </a:path>
                <a:path w="54610" h="900429">
                  <a:moveTo>
                    <a:pt x="54610" y="443230"/>
                  </a:moveTo>
                  <a:lnTo>
                    <a:pt x="0" y="443230"/>
                  </a:lnTo>
                  <a:lnTo>
                    <a:pt x="0" y="449580"/>
                  </a:lnTo>
                  <a:lnTo>
                    <a:pt x="54610" y="449580"/>
                  </a:lnTo>
                  <a:lnTo>
                    <a:pt x="54610" y="443230"/>
                  </a:lnTo>
                  <a:close/>
                </a:path>
                <a:path w="54610" h="900429">
                  <a:moveTo>
                    <a:pt x="54610" y="449580"/>
                  </a:moveTo>
                  <a:lnTo>
                    <a:pt x="0" y="449580"/>
                  </a:lnTo>
                  <a:lnTo>
                    <a:pt x="0" y="452120"/>
                  </a:lnTo>
                  <a:lnTo>
                    <a:pt x="54610" y="452120"/>
                  </a:lnTo>
                  <a:lnTo>
                    <a:pt x="54610" y="449580"/>
                  </a:lnTo>
                  <a:close/>
                </a:path>
                <a:path w="54610" h="900429">
                  <a:moveTo>
                    <a:pt x="54610" y="452120"/>
                  </a:moveTo>
                  <a:lnTo>
                    <a:pt x="0" y="452120"/>
                  </a:lnTo>
                  <a:lnTo>
                    <a:pt x="0" y="455930"/>
                  </a:lnTo>
                  <a:lnTo>
                    <a:pt x="54610" y="455930"/>
                  </a:lnTo>
                  <a:lnTo>
                    <a:pt x="54610" y="452120"/>
                  </a:lnTo>
                  <a:close/>
                </a:path>
                <a:path w="54610" h="900429">
                  <a:moveTo>
                    <a:pt x="54610" y="455930"/>
                  </a:moveTo>
                  <a:lnTo>
                    <a:pt x="0" y="455930"/>
                  </a:lnTo>
                  <a:lnTo>
                    <a:pt x="0" y="458470"/>
                  </a:lnTo>
                  <a:lnTo>
                    <a:pt x="54610" y="458470"/>
                  </a:lnTo>
                  <a:lnTo>
                    <a:pt x="54610" y="455930"/>
                  </a:lnTo>
                  <a:close/>
                </a:path>
                <a:path w="54610" h="900429">
                  <a:moveTo>
                    <a:pt x="54610" y="458470"/>
                  </a:moveTo>
                  <a:lnTo>
                    <a:pt x="0" y="458470"/>
                  </a:lnTo>
                  <a:lnTo>
                    <a:pt x="0" y="462280"/>
                  </a:lnTo>
                  <a:lnTo>
                    <a:pt x="54610" y="462280"/>
                  </a:lnTo>
                  <a:lnTo>
                    <a:pt x="54610" y="458470"/>
                  </a:lnTo>
                  <a:close/>
                </a:path>
                <a:path w="54610" h="900429">
                  <a:moveTo>
                    <a:pt x="54610" y="462280"/>
                  </a:moveTo>
                  <a:lnTo>
                    <a:pt x="0" y="462280"/>
                  </a:lnTo>
                  <a:lnTo>
                    <a:pt x="0" y="464820"/>
                  </a:lnTo>
                  <a:lnTo>
                    <a:pt x="54610" y="464820"/>
                  </a:lnTo>
                  <a:lnTo>
                    <a:pt x="54610" y="462280"/>
                  </a:lnTo>
                  <a:close/>
                </a:path>
                <a:path w="54610" h="900429">
                  <a:moveTo>
                    <a:pt x="54610" y="464820"/>
                  </a:moveTo>
                  <a:lnTo>
                    <a:pt x="0" y="464820"/>
                  </a:lnTo>
                  <a:lnTo>
                    <a:pt x="0" y="468630"/>
                  </a:lnTo>
                  <a:lnTo>
                    <a:pt x="54610" y="468630"/>
                  </a:lnTo>
                  <a:lnTo>
                    <a:pt x="54610" y="464820"/>
                  </a:lnTo>
                  <a:close/>
                </a:path>
                <a:path w="54610" h="900429">
                  <a:moveTo>
                    <a:pt x="54610" y="468630"/>
                  </a:moveTo>
                  <a:lnTo>
                    <a:pt x="0" y="468630"/>
                  </a:lnTo>
                  <a:lnTo>
                    <a:pt x="0" y="477520"/>
                  </a:lnTo>
                  <a:lnTo>
                    <a:pt x="54610" y="477520"/>
                  </a:lnTo>
                  <a:lnTo>
                    <a:pt x="54610" y="468630"/>
                  </a:lnTo>
                  <a:close/>
                </a:path>
                <a:path w="54610" h="900429">
                  <a:moveTo>
                    <a:pt x="54610" y="477520"/>
                  </a:moveTo>
                  <a:lnTo>
                    <a:pt x="0" y="477520"/>
                  </a:lnTo>
                  <a:lnTo>
                    <a:pt x="0" y="481330"/>
                  </a:lnTo>
                  <a:lnTo>
                    <a:pt x="54610" y="481330"/>
                  </a:lnTo>
                  <a:lnTo>
                    <a:pt x="54610" y="477520"/>
                  </a:lnTo>
                  <a:close/>
                </a:path>
                <a:path w="54610" h="900429">
                  <a:moveTo>
                    <a:pt x="54610" y="481330"/>
                  </a:moveTo>
                  <a:lnTo>
                    <a:pt x="0" y="481330"/>
                  </a:lnTo>
                  <a:lnTo>
                    <a:pt x="0" y="483870"/>
                  </a:lnTo>
                  <a:lnTo>
                    <a:pt x="54610" y="483870"/>
                  </a:lnTo>
                  <a:lnTo>
                    <a:pt x="54610" y="481330"/>
                  </a:lnTo>
                  <a:close/>
                </a:path>
                <a:path w="54610" h="900429">
                  <a:moveTo>
                    <a:pt x="54610" y="483870"/>
                  </a:moveTo>
                  <a:lnTo>
                    <a:pt x="0" y="483870"/>
                  </a:lnTo>
                  <a:lnTo>
                    <a:pt x="0" y="487680"/>
                  </a:lnTo>
                  <a:lnTo>
                    <a:pt x="54610" y="487680"/>
                  </a:lnTo>
                  <a:lnTo>
                    <a:pt x="54610" y="483870"/>
                  </a:lnTo>
                  <a:close/>
                </a:path>
                <a:path w="54610" h="900429">
                  <a:moveTo>
                    <a:pt x="54610" y="487680"/>
                  </a:moveTo>
                  <a:lnTo>
                    <a:pt x="0" y="487680"/>
                  </a:lnTo>
                  <a:lnTo>
                    <a:pt x="0" y="490220"/>
                  </a:lnTo>
                  <a:lnTo>
                    <a:pt x="54610" y="490220"/>
                  </a:lnTo>
                  <a:lnTo>
                    <a:pt x="54610" y="487680"/>
                  </a:lnTo>
                  <a:close/>
                </a:path>
                <a:path w="54610" h="900429">
                  <a:moveTo>
                    <a:pt x="54610" y="896620"/>
                  </a:moveTo>
                  <a:lnTo>
                    <a:pt x="0" y="896620"/>
                  </a:lnTo>
                  <a:lnTo>
                    <a:pt x="0" y="900430"/>
                  </a:lnTo>
                  <a:lnTo>
                    <a:pt x="54610" y="900430"/>
                  </a:lnTo>
                  <a:lnTo>
                    <a:pt x="54610" y="896620"/>
                  </a:lnTo>
                  <a:close/>
                </a:path>
                <a:path w="54610" h="900429">
                  <a:moveTo>
                    <a:pt x="54610" y="890270"/>
                  </a:moveTo>
                  <a:lnTo>
                    <a:pt x="0" y="890270"/>
                  </a:lnTo>
                  <a:lnTo>
                    <a:pt x="0" y="895350"/>
                  </a:lnTo>
                  <a:lnTo>
                    <a:pt x="54610" y="895350"/>
                  </a:lnTo>
                  <a:lnTo>
                    <a:pt x="54610" y="890270"/>
                  </a:lnTo>
                  <a:close/>
                </a:path>
                <a:path w="54610" h="900429">
                  <a:moveTo>
                    <a:pt x="54610" y="883920"/>
                  </a:moveTo>
                  <a:lnTo>
                    <a:pt x="0" y="883920"/>
                  </a:lnTo>
                  <a:lnTo>
                    <a:pt x="0" y="889000"/>
                  </a:lnTo>
                  <a:lnTo>
                    <a:pt x="54610" y="889000"/>
                  </a:lnTo>
                  <a:lnTo>
                    <a:pt x="54610" y="883920"/>
                  </a:lnTo>
                  <a:close/>
                </a:path>
                <a:path w="54610" h="900429">
                  <a:moveTo>
                    <a:pt x="54610" y="877570"/>
                  </a:moveTo>
                  <a:lnTo>
                    <a:pt x="0" y="877570"/>
                  </a:lnTo>
                  <a:lnTo>
                    <a:pt x="0" y="882650"/>
                  </a:lnTo>
                  <a:lnTo>
                    <a:pt x="54610" y="882650"/>
                  </a:lnTo>
                  <a:lnTo>
                    <a:pt x="54610" y="877570"/>
                  </a:lnTo>
                  <a:close/>
                </a:path>
                <a:path w="54610" h="900429">
                  <a:moveTo>
                    <a:pt x="54610" y="871220"/>
                  </a:moveTo>
                  <a:lnTo>
                    <a:pt x="0" y="871220"/>
                  </a:lnTo>
                  <a:lnTo>
                    <a:pt x="0" y="876300"/>
                  </a:lnTo>
                  <a:lnTo>
                    <a:pt x="54610" y="876300"/>
                  </a:lnTo>
                  <a:lnTo>
                    <a:pt x="54610" y="871220"/>
                  </a:lnTo>
                  <a:close/>
                </a:path>
                <a:path w="54610" h="900429">
                  <a:moveTo>
                    <a:pt x="54610" y="864870"/>
                  </a:moveTo>
                  <a:lnTo>
                    <a:pt x="0" y="864870"/>
                  </a:lnTo>
                  <a:lnTo>
                    <a:pt x="0" y="869950"/>
                  </a:lnTo>
                  <a:lnTo>
                    <a:pt x="54610" y="869950"/>
                  </a:lnTo>
                  <a:lnTo>
                    <a:pt x="54610" y="864870"/>
                  </a:lnTo>
                  <a:close/>
                </a:path>
                <a:path w="54610" h="900429">
                  <a:moveTo>
                    <a:pt x="54610" y="858520"/>
                  </a:moveTo>
                  <a:lnTo>
                    <a:pt x="0" y="858520"/>
                  </a:lnTo>
                  <a:lnTo>
                    <a:pt x="0" y="863600"/>
                  </a:lnTo>
                  <a:lnTo>
                    <a:pt x="54610" y="863600"/>
                  </a:lnTo>
                  <a:lnTo>
                    <a:pt x="54610" y="858520"/>
                  </a:lnTo>
                  <a:close/>
                </a:path>
                <a:path w="54610" h="900429">
                  <a:moveTo>
                    <a:pt x="54610" y="852170"/>
                  </a:moveTo>
                  <a:lnTo>
                    <a:pt x="0" y="852170"/>
                  </a:lnTo>
                  <a:lnTo>
                    <a:pt x="0" y="857250"/>
                  </a:lnTo>
                  <a:lnTo>
                    <a:pt x="54610" y="857250"/>
                  </a:lnTo>
                  <a:lnTo>
                    <a:pt x="54610" y="852170"/>
                  </a:lnTo>
                  <a:close/>
                </a:path>
                <a:path w="54610" h="900429">
                  <a:moveTo>
                    <a:pt x="54610" y="845820"/>
                  </a:moveTo>
                  <a:lnTo>
                    <a:pt x="0" y="845820"/>
                  </a:lnTo>
                  <a:lnTo>
                    <a:pt x="0" y="850900"/>
                  </a:lnTo>
                  <a:lnTo>
                    <a:pt x="54610" y="850900"/>
                  </a:lnTo>
                  <a:lnTo>
                    <a:pt x="54610" y="845820"/>
                  </a:lnTo>
                  <a:close/>
                </a:path>
                <a:path w="54610" h="900429">
                  <a:moveTo>
                    <a:pt x="54610" y="839470"/>
                  </a:moveTo>
                  <a:lnTo>
                    <a:pt x="0" y="839470"/>
                  </a:lnTo>
                  <a:lnTo>
                    <a:pt x="0" y="844550"/>
                  </a:lnTo>
                  <a:lnTo>
                    <a:pt x="54610" y="844550"/>
                  </a:lnTo>
                  <a:lnTo>
                    <a:pt x="54610" y="839470"/>
                  </a:lnTo>
                  <a:close/>
                </a:path>
                <a:path w="54610" h="900429">
                  <a:moveTo>
                    <a:pt x="54610" y="833120"/>
                  </a:moveTo>
                  <a:lnTo>
                    <a:pt x="0" y="833120"/>
                  </a:lnTo>
                  <a:lnTo>
                    <a:pt x="0" y="838200"/>
                  </a:lnTo>
                  <a:lnTo>
                    <a:pt x="54610" y="838200"/>
                  </a:lnTo>
                  <a:lnTo>
                    <a:pt x="54610" y="833120"/>
                  </a:lnTo>
                  <a:close/>
                </a:path>
                <a:path w="54610" h="900429">
                  <a:moveTo>
                    <a:pt x="54610" y="826770"/>
                  </a:moveTo>
                  <a:lnTo>
                    <a:pt x="0" y="826770"/>
                  </a:lnTo>
                  <a:lnTo>
                    <a:pt x="0" y="831850"/>
                  </a:lnTo>
                  <a:lnTo>
                    <a:pt x="54610" y="831850"/>
                  </a:lnTo>
                  <a:lnTo>
                    <a:pt x="54610" y="826770"/>
                  </a:lnTo>
                  <a:close/>
                </a:path>
                <a:path w="54610" h="900429">
                  <a:moveTo>
                    <a:pt x="54610" y="820420"/>
                  </a:moveTo>
                  <a:lnTo>
                    <a:pt x="0" y="820420"/>
                  </a:lnTo>
                  <a:lnTo>
                    <a:pt x="0" y="825500"/>
                  </a:lnTo>
                  <a:lnTo>
                    <a:pt x="54610" y="825500"/>
                  </a:lnTo>
                  <a:lnTo>
                    <a:pt x="54610" y="820420"/>
                  </a:lnTo>
                  <a:close/>
                </a:path>
                <a:path w="54610" h="900429">
                  <a:moveTo>
                    <a:pt x="54610" y="814070"/>
                  </a:moveTo>
                  <a:lnTo>
                    <a:pt x="0" y="814070"/>
                  </a:lnTo>
                  <a:lnTo>
                    <a:pt x="0" y="819150"/>
                  </a:lnTo>
                  <a:lnTo>
                    <a:pt x="54610" y="819150"/>
                  </a:lnTo>
                  <a:lnTo>
                    <a:pt x="54610" y="814070"/>
                  </a:lnTo>
                  <a:close/>
                </a:path>
                <a:path w="54610" h="900429">
                  <a:moveTo>
                    <a:pt x="54610" y="807720"/>
                  </a:moveTo>
                  <a:lnTo>
                    <a:pt x="0" y="807720"/>
                  </a:lnTo>
                  <a:lnTo>
                    <a:pt x="0" y="812800"/>
                  </a:lnTo>
                  <a:lnTo>
                    <a:pt x="54610" y="812800"/>
                  </a:lnTo>
                  <a:lnTo>
                    <a:pt x="54610" y="807720"/>
                  </a:lnTo>
                  <a:close/>
                </a:path>
                <a:path w="54610" h="900429">
                  <a:moveTo>
                    <a:pt x="54610" y="801370"/>
                  </a:moveTo>
                  <a:lnTo>
                    <a:pt x="0" y="801370"/>
                  </a:lnTo>
                  <a:lnTo>
                    <a:pt x="0" y="806450"/>
                  </a:lnTo>
                  <a:lnTo>
                    <a:pt x="54610" y="806450"/>
                  </a:lnTo>
                  <a:lnTo>
                    <a:pt x="54610" y="801370"/>
                  </a:lnTo>
                  <a:close/>
                </a:path>
                <a:path w="54610" h="900429">
                  <a:moveTo>
                    <a:pt x="54610" y="795020"/>
                  </a:moveTo>
                  <a:lnTo>
                    <a:pt x="0" y="795020"/>
                  </a:lnTo>
                  <a:lnTo>
                    <a:pt x="0" y="800100"/>
                  </a:lnTo>
                  <a:lnTo>
                    <a:pt x="54610" y="800100"/>
                  </a:lnTo>
                  <a:lnTo>
                    <a:pt x="54610" y="795020"/>
                  </a:lnTo>
                  <a:close/>
                </a:path>
                <a:path w="54610" h="900429">
                  <a:moveTo>
                    <a:pt x="54610" y="788670"/>
                  </a:moveTo>
                  <a:lnTo>
                    <a:pt x="0" y="788670"/>
                  </a:lnTo>
                  <a:lnTo>
                    <a:pt x="0" y="793750"/>
                  </a:lnTo>
                  <a:lnTo>
                    <a:pt x="54610" y="793750"/>
                  </a:lnTo>
                  <a:lnTo>
                    <a:pt x="54610" y="788670"/>
                  </a:lnTo>
                  <a:close/>
                </a:path>
                <a:path w="54610" h="900429">
                  <a:moveTo>
                    <a:pt x="54610" y="782320"/>
                  </a:moveTo>
                  <a:lnTo>
                    <a:pt x="0" y="782320"/>
                  </a:lnTo>
                  <a:lnTo>
                    <a:pt x="0" y="787400"/>
                  </a:lnTo>
                  <a:lnTo>
                    <a:pt x="54610" y="787400"/>
                  </a:lnTo>
                  <a:lnTo>
                    <a:pt x="54610" y="782320"/>
                  </a:lnTo>
                  <a:close/>
                </a:path>
                <a:path w="54610" h="900429">
                  <a:moveTo>
                    <a:pt x="54610" y="775970"/>
                  </a:moveTo>
                  <a:lnTo>
                    <a:pt x="0" y="775970"/>
                  </a:lnTo>
                  <a:lnTo>
                    <a:pt x="0" y="781050"/>
                  </a:lnTo>
                  <a:lnTo>
                    <a:pt x="54610" y="781050"/>
                  </a:lnTo>
                  <a:lnTo>
                    <a:pt x="54610" y="775970"/>
                  </a:lnTo>
                  <a:close/>
                </a:path>
                <a:path w="54610" h="900429">
                  <a:moveTo>
                    <a:pt x="54610" y="769620"/>
                  </a:moveTo>
                  <a:lnTo>
                    <a:pt x="0" y="769620"/>
                  </a:lnTo>
                  <a:lnTo>
                    <a:pt x="0" y="774700"/>
                  </a:lnTo>
                  <a:lnTo>
                    <a:pt x="54610" y="774700"/>
                  </a:lnTo>
                  <a:lnTo>
                    <a:pt x="54610" y="769620"/>
                  </a:lnTo>
                  <a:close/>
                </a:path>
                <a:path w="54610" h="900429">
                  <a:moveTo>
                    <a:pt x="54610" y="763270"/>
                  </a:moveTo>
                  <a:lnTo>
                    <a:pt x="0" y="763270"/>
                  </a:lnTo>
                  <a:lnTo>
                    <a:pt x="0" y="768350"/>
                  </a:lnTo>
                  <a:lnTo>
                    <a:pt x="54610" y="768350"/>
                  </a:lnTo>
                  <a:lnTo>
                    <a:pt x="54610" y="763270"/>
                  </a:lnTo>
                  <a:close/>
                </a:path>
                <a:path w="54610" h="900429">
                  <a:moveTo>
                    <a:pt x="54610" y="756920"/>
                  </a:moveTo>
                  <a:lnTo>
                    <a:pt x="0" y="756920"/>
                  </a:lnTo>
                  <a:lnTo>
                    <a:pt x="0" y="762000"/>
                  </a:lnTo>
                  <a:lnTo>
                    <a:pt x="54610" y="762000"/>
                  </a:lnTo>
                  <a:lnTo>
                    <a:pt x="54610" y="756920"/>
                  </a:lnTo>
                  <a:close/>
                </a:path>
                <a:path w="54610" h="900429">
                  <a:moveTo>
                    <a:pt x="54610" y="750570"/>
                  </a:moveTo>
                  <a:lnTo>
                    <a:pt x="0" y="750570"/>
                  </a:lnTo>
                  <a:lnTo>
                    <a:pt x="0" y="755650"/>
                  </a:lnTo>
                  <a:lnTo>
                    <a:pt x="54610" y="755650"/>
                  </a:lnTo>
                  <a:lnTo>
                    <a:pt x="54610" y="750570"/>
                  </a:lnTo>
                  <a:close/>
                </a:path>
                <a:path w="54610" h="900429">
                  <a:moveTo>
                    <a:pt x="54610" y="744220"/>
                  </a:moveTo>
                  <a:lnTo>
                    <a:pt x="0" y="744220"/>
                  </a:lnTo>
                  <a:lnTo>
                    <a:pt x="0" y="749300"/>
                  </a:lnTo>
                  <a:lnTo>
                    <a:pt x="54610" y="749300"/>
                  </a:lnTo>
                  <a:lnTo>
                    <a:pt x="54610" y="744220"/>
                  </a:lnTo>
                  <a:close/>
                </a:path>
                <a:path w="54610" h="900429">
                  <a:moveTo>
                    <a:pt x="54610" y="737870"/>
                  </a:moveTo>
                  <a:lnTo>
                    <a:pt x="0" y="737870"/>
                  </a:lnTo>
                  <a:lnTo>
                    <a:pt x="0" y="742950"/>
                  </a:lnTo>
                  <a:lnTo>
                    <a:pt x="54610" y="742950"/>
                  </a:lnTo>
                  <a:lnTo>
                    <a:pt x="54610" y="737870"/>
                  </a:lnTo>
                  <a:close/>
                </a:path>
                <a:path w="54610" h="900429">
                  <a:moveTo>
                    <a:pt x="54610" y="731520"/>
                  </a:moveTo>
                  <a:lnTo>
                    <a:pt x="0" y="731520"/>
                  </a:lnTo>
                  <a:lnTo>
                    <a:pt x="0" y="736600"/>
                  </a:lnTo>
                  <a:lnTo>
                    <a:pt x="54610" y="736600"/>
                  </a:lnTo>
                  <a:lnTo>
                    <a:pt x="54610" y="731520"/>
                  </a:lnTo>
                  <a:close/>
                </a:path>
                <a:path w="54610" h="900429">
                  <a:moveTo>
                    <a:pt x="54610" y="725170"/>
                  </a:moveTo>
                  <a:lnTo>
                    <a:pt x="0" y="725170"/>
                  </a:lnTo>
                  <a:lnTo>
                    <a:pt x="0" y="730250"/>
                  </a:lnTo>
                  <a:lnTo>
                    <a:pt x="54610" y="730250"/>
                  </a:lnTo>
                  <a:lnTo>
                    <a:pt x="54610" y="725170"/>
                  </a:lnTo>
                  <a:close/>
                </a:path>
                <a:path w="54610" h="900429">
                  <a:moveTo>
                    <a:pt x="54610" y="718820"/>
                  </a:moveTo>
                  <a:lnTo>
                    <a:pt x="0" y="718820"/>
                  </a:lnTo>
                  <a:lnTo>
                    <a:pt x="0" y="723900"/>
                  </a:lnTo>
                  <a:lnTo>
                    <a:pt x="54610" y="723900"/>
                  </a:lnTo>
                  <a:lnTo>
                    <a:pt x="54610" y="718820"/>
                  </a:lnTo>
                  <a:close/>
                </a:path>
                <a:path w="54610" h="900429">
                  <a:moveTo>
                    <a:pt x="54610" y="712470"/>
                  </a:moveTo>
                  <a:lnTo>
                    <a:pt x="0" y="712470"/>
                  </a:lnTo>
                  <a:lnTo>
                    <a:pt x="0" y="717550"/>
                  </a:lnTo>
                  <a:lnTo>
                    <a:pt x="54610" y="717550"/>
                  </a:lnTo>
                  <a:lnTo>
                    <a:pt x="54610" y="712470"/>
                  </a:lnTo>
                  <a:close/>
                </a:path>
                <a:path w="54610" h="900429">
                  <a:moveTo>
                    <a:pt x="54610" y="706120"/>
                  </a:moveTo>
                  <a:lnTo>
                    <a:pt x="0" y="706120"/>
                  </a:lnTo>
                  <a:lnTo>
                    <a:pt x="0" y="711200"/>
                  </a:lnTo>
                  <a:lnTo>
                    <a:pt x="54610" y="711200"/>
                  </a:lnTo>
                  <a:lnTo>
                    <a:pt x="54610" y="706120"/>
                  </a:lnTo>
                  <a:close/>
                </a:path>
                <a:path w="54610" h="900429">
                  <a:moveTo>
                    <a:pt x="54610" y="699770"/>
                  </a:moveTo>
                  <a:lnTo>
                    <a:pt x="0" y="699770"/>
                  </a:lnTo>
                  <a:lnTo>
                    <a:pt x="0" y="704850"/>
                  </a:lnTo>
                  <a:lnTo>
                    <a:pt x="54610" y="704850"/>
                  </a:lnTo>
                  <a:lnTo>
                    <a:pt x="54610" y="699770"/>
                  </a:lnTo>
                  <a:close/>
                </a:path>
                <a:path w="54610" h="900429">
                  <a:moveTo>
                    <a:pt x="54610" y="693420"/>
                  </a:moveTo>
                  <a:lnTo>
                    <a:pt x="0" y="693420"/>
                  </a:lnTo>
                  <a:lnTo>
                    <a:pt x="0" y="698500"/>
                  </a:lnTo>
                  <a:lnTo>
                    <a:pt x="54610" y="698500"/>
                  </a:lnTo>
                  <a:lnTo>
                    <a:pt x="54610" y="693420"/>
                  </a:lnTo>
                  <a:close/>
                </a:path>
                <a:path w="54610" h="900429">
                  <a:moveTo>
                    <a:pt x="54610" y="687070"/>
                  </a:moveTo>
                  <a:lnTo>
                    <a:pt x="0" y="687070"/>
                  </a:lnTo>
                  <a:lnTo>
                    <a:pt x="0" y="692150"/>
                  </a:lnTo>
                  <a:lnTo>
                    <a:pt x="54610" y="692150"/>
                  </a:lnTo>
                  <a:lnTo>
                    <a:pt x="54610" y="687070"/>
                  </a:lnTo>
                  <a:close/>
                </a:path>
                <a:path w="54610" h="900429">
                  <a:moveTo>
                    <a:pt x="54610" y="680720"/>
                  </a:moveTo>
                  <a:lnTo>
                    <a:pt x="0" y="680720"/>
                  </a:lnTo>
                  <a:lnTo>
                    <a:pt x="0" y="685800"/>
                  </a:lnTo>
                  <a:lnTo>
                    <a:pt x="54610" y="685800"/>
                  </a:lnTo>
                  <a:lnTo>
                    <a:pt x="54610" y="680720"/>
                  </a:lnTo>
                  <a:close/>
                </a:path>
                <a:path w="54610" h="900429">
                  <a:moveTo>
                    <a:pt x="54610" y="674370"/>
                  </a:moveTo>
                  <a:lnTo>
                    <a:pt x="0" y="674370"/>
                  </a:lnTo>
                  <a:lnTo>
                    <a:pt x="0" y="679450"/>
                  </a:lnTo>
                  <a:lnTo>
                    <a:pt x="54610" y="679450"/>
                  </a:lnTo>
                  <a:lnTo>
                    <a:pt x="54610" y="674370"/>
                  </a:lnTo>
                  <a:close/>
                </a:path>
                <a:path w="54610" h="900429">
                  <a:moveTo>
                    <a:pt x="54610" y="668020"/>
                  </a:moveTo>
                  <a:lnTo>
                    <a:pt x="0" y="668020"/>
                  </a:lnTo>
                  <a:lnTo>
                    <a:pt x="0" y="673100"/>
                  </a:lnTo>
                  <a:lnTo>
                    <a:pt x="54610" y="673100"/>
                  </a:lnTo>
                  <a:lnTo>
                    <a:pt x="54610" y="668020"/>
                  </a:lnTo>
                  <a:close/>
                </a:path>
                <a:path w="54610" h="900429">
                  <a:moveTo>
                    <a:pt x="54610" y="661670"/>
                  </a:moveTo>
                  <a:lnTo>
                    <a:pt x="0" y="661670"/>
                  </a:lnTo>
                  <a:lnTo>
                    <a:pt x="0" y="666750"/>
                  </a:lnTo>
                  <a:lnTo>
                    <a:pt x="54610" y="666750"/>
                  </a:lnTo>
                  <a:lnTo>
                    <a:pt x="54610" y="661670"/>
                  </a:lnTo>
                  <a:close/>
                </a:path>
                <a:path w="54610" h="900429">
                  <a:moveTo>
                    <a:pt x="54610" y="655320"/>
                  </a:moveTo>
                  <a:lnTo>
                    <a:pt x="0" y="655320"/>
                  </a:lnTo>
                  <a:lnTo>
                    <a:pt x="0" y="660400"/>
                  </a:lnTo>
                  <a:lnTo>
                    <a:pt x="54610" y="660400"/>
                  </a:lnTo>
                  <a:lnTo>
                    <a:pt x="54610" y="655320"/>
                  </a:lnTo>
                  <a:close/>
                </a:path>
                <a:path w="54610" h="900429">
                  <a:moveTo>
                    <a:pt x="54610" y="648970"/>
                  </a:moveTo>
                  <a:lnTo>
                    <a:pt x="0" y="648970"/>
                  </a:lnTo>
                  <a:lnTo>
                    <a:pt x="0" y="654050"/>
                  </a:lnTo>
                  <a:lnTo>
                    <a:pt x="54610" y="654050"/>
                  </a:lnTo>
                  <a:lnTo>
                    <a:pt x="54610" y="648970"/>
                  </a:lnTo>
                  <a:close/>
                </a:path>
                <a:path w="54610" h="900429">
                  <a:moveTo>
                    <a:pt x="54610" y="642620"/>
                  </a:moveTo>
                  <a:lnTo>
                    <a:pt x="0" y="642620"/>
                  </a:lnTo>
                  <a:lnTo>
                    <a:pt x="0" y="647700"/>
                  </a:lnTo>
                  <a:lnTo>
                    <a:pt x="54610" y="647700"/>
                  </a:lnTo>
                  <a:lnTo>
                    <a:pt x="54610" y="642620"/>
                  </a:lnTo>
                  <a:close/>
                </a:path>
                <a:path w="54610" h="900429">
                  <a:moveTo>
                    <a:pt x="54610" y="636270"/>
                  </a:moveTo>
                  <a:lnTo>
                    <a:pt x="0" y="636270"/>
                  </a:lnTo>
                  <a:lnTo>
                    <a:pt x="0" y="641350"/>
                  </a:lnTo>
                  <a:lnTo>
                    <a:pt x="54610" y="641350"/>
                  </a:lnTo>
                  <a:lnTo>
                    <a:pt x="54610" y="636270"/>
                  </a:lnTo>
                  <a:close/>
                </a:path>
                <a:path w="54610" h="900429">
                  <a:moveTo>
                    <a:pt x="54610" y="629920"/>
                  </a:moveTo>
                  <a:lnTo>
                    <a:pt x="0" y="629920"/>
                  </a:lnTo>
                  <a:lnTo>
                    <a:pt x="0" y="635000"/>
                  </a:lnTo>
                  <a:lnTo>
                    <a:pt x="54610" y="635000"/>
                  </a:lnTo>
                  <a:lnTo>
                    <a:pt x="54610" y="629920"/>
                  </a:lnTo>
                  <a:close/>
                </a:path>
                <a:path w="54610" h="900429">
                  <a:moveTo>
                    <a:pt x="54610" y="623570"/>
                  </a:moveTo>
                  <a:lnTo>
                    <a:pt x="0" y="623570"/>
                  </a:lnTo>
                  <a:lnTo>
                    <a:pt x="0" y="628650"/>
                  </a:lnTo>
                  <a:lnTo>
                    <a:pt x="54610" y="628650"/>
                  </a:lnTo>
                  <a:lnTo>
                    <a:pt x="54610" y="623570"/>
                  </a:lnTo>
                  <a:close/>
                </a:path>
                <a:path w="54610" h="900429">
                  <a:moveTo>
                    <a:pt x="54610" y="617220"/>
                  </a:moveTo>
                  <a:lnTo>
                    <a:pt x="0" y="617220"/>
                  </a:lnTo>
                  <a:lnTo>
                    <a:pt x="0" y="622300"/>
                  </a:lnTo>
                  <a:lnTo>
                    <a:pt x="54610" y="622300"/>
                  </a:lnTo>
                  <a:lnTo>
                    <a:pt x="54610" y="617220"/>
                  </a:lnTo>
                  <a:close/>
                </a:path>
                <a:path w="54610" h="900429">
                  <a:moveTo>
                    <a:pt x="54610" y="610870"/>
                  </a:moveTo>
                  <a:lnTo>
                    <a:pt x="0" y="610870"/>
                  </a:lnTo>
                  <a:lnTo>
                    <a:pt x="0" y="615950"/>
                  </a:lnTo>
                  <a:lnTo>
                    <a:pt x="54610" y="615950"/>
                  </a:lnTo>
                  <a:lnTo>
                    <a:pt x="54610" y="610870"/>
                  </a:lnTo>
                  <a:close/>
                </a:path>
                <a:path w="54610" h="900429">
                  <a:moveTo>
                    <a:pt x="54610" y="604520"/>
                  </a:moveTo>
                  <a:lnTo>
                    <a:pt x="0" y="604520"/>
                  </a:lnTo>
                  <a:lnTo>
                    <a:pt x="0" y="609600"/>
                  </a:lnTo>
                  <a:lnTo>
                    <a:pt x="54610" y="609600"/>
                  </a:lnTo>
                  <a:lnTo>
                    <a:pt x="54610" y="604520"/>
                  </a:lnTo>
                  <a:close/>
                </a:path>
                <a:path w="54610" h="900429">
                  <a:moveTo>
                    <a:pt x="54610" y="598170"/>
                  </a:moveTo>
                  <a:lnTo>
                    <a:pt x="0" y="598170"/>
                  </a:lnTo>
                  <a:lnTo>
                    <a:pt x="0" y="603250"/>
                  </a:lnTo>
                  <a:lnTo>
                    <a:pt x="54610" y="603250"/>
                  </a:lnTo>
                  <a:lnTo>
                    <a:pt x="54610" y="598170"/>
                  </a:lnTo>
                  <a:close/>
                </a:path>
                <a:path w="54610" h="900429">
                  <a:moveTo>
                    <a:pt x="54610" y="591820"/>
                  </a:moveTo>
                  <a:lnTo>
                    <a:pt x="0" y="591820"/>
                  </a:lnTo>
                  <a:lnTo>
                    <a:pt x="0" y="596900"/>
                  </a:lnTo>
                  <a:lnTo>
                    <a:pt x="54610" y="596900"/>
                  </a:lnTo>
                  <a:lnTo>
                    <a:pt x="54610" y="591820"/>
                  </a:lnTo>
                  <a:close/>
                </a:path>
                <a:path w="54610" h="900429">
                  <a:moveTo>
                    <a:pt x="54610" y="585470"/>
                  </a:moveTo>
                  <a:lnTo>
                    <a:pt x="0" y="585470"/>
                  </a:lnTo>
                  <a:lnTo>
                    <a:pt x="0" y="590550"/>
                  </a:lnTo>
                  <a:lnTo>
                    <a:pt x="54610" y="590550"/>
                  </a:lnTo>
                  <a:lnTo>
                    <a:pt x="54610" y="585470"/>
                  </a:lnTo>
                  <a:close/>
                </a:path>
                <a:path w="54610" h="900429">
                  <a:moveTo>
                    <a:pt x="54610" y="579120"/>
                  </a:moveTo>
                  <a:lnTo>
                    <a:pt x="0" y="579120"/>
                  </a:lnTo>
                  <a:lnTo>
                    <a:pt x="0" y="584200"/>
                  </a:lnTo>
                  <a:lnTo>
                    <a:pt x="54610" y="584200"/>
                  </a:lnTo>
                  <a:lnTo>
                    <a:pt x="54610" y="579120"/>
                  </a:lnTo>
                  <a:close/>
                </a:path>
                <a:path w="54610" h="900429">
                  <a:moveTo>
                    <a:pt x="54610" y="572770"/>
                  </a:moveTo>
                  <a:lnTo>
                    <a:pt x="0" y="572770"/>
                  </a:lnTo>
                  <a:lnTo>
                    <a:pt x="0" y="577850"/>
                  </a:lnTo>
                  <a:lnTo>
                    <a:pt x="54610" y="577850"/>
                  </a:lnTo>
                  <a:lnTo>
                    <a:pt x="54610" y="572770"/>
                  </a:lnTo>
                  <a:close/>
                </a:path>
                <a:path w="54610" h="900429">
                  <a:moveTo>
                    <a:pt x="54610" y="566420"/>
                  </a:moveTo>
                  <a:lnTo>
                    <a:pt x="0" y="566420"/>
                  </a:lnTo>
                  <a:lnTo>
                    <a:pt x="0" y="571500"/>
                  </a:lnTo>
                  <a:lnTo>
                    <a:pt x="54610" y="571500"/>
                  </a:lnTo>
                  <a:lnTo>
                    <a:pt x="54610" y="566420"/>
                  </a:lnTo>
                  <a:close/>
                </a:path>
                <a:path w="54610" h="900429">
                  <a:moveTo>
                    <a:pt x="54610" y="560070"/>
                  </a:moveTo>
                  <a:lnTo>
                    <a:pt x="0" y="560070"/>
                  </a:lnTo>
                  <a:lnTo>
                    <a:pt x="0" y="565150"/>
                  </a:lnTo>
                  <a:lnTo>
                    <a:pt x="54610" y="565150"/>
                  </a:lnTo>
                  <a:lnTo>
                    <a:pt x="54610" y="560070"/>
                  </a:lnTo>
                  <a:close/>
                </a:path>
                <a:path w="54610" h="900429">
                  <a:moveTo>
                    <a:pt x="54610" y="553720"/>
                  </a:moveTo>
                  <a:lnTo>
                    <a:pt x="0" y="553720"/>
                  </a:lnTo>
                  <a:lnTo>
                    <a:pt x="0" y="558800"/>
                  </a:lnTo>
                  <a:lnTo>
                    <a:pt x="54610" y="558800"/>
                  </a:lnTo>
                  <a:lnTo>
                    <a:pt x="54610" y="553720"/>
                  </a:lnTo>
                  <a:close/>
                </a:path>
                <a:path w="54610" h="900429">
                  <a:moveTo>
                    <a:pt x="54610" y="547370"/>
                  </a:moveTo>
                  <a:lnTo>
                    <a:pt x="0" y="547370"/>
                  </a:lnTo>
                  <a:lnTo>
                    <a:pt x="0" y="552450"/>
                  </a:lnTo>
                  <a:lnTo>
                    <a:pt x="54610" y="552450"/>
                  </a:lnTo>
                  <a:lnTo>
                    <a:pt x="54610" y="547370"/>
                  </a:lnTo>
                  <a:close/>
                </a:path>
                <a:path w="54610" h="900429">
                  <a:moveTo>
                    <a:pt x="54610" y="541020"/>
                  </a:moveTo>
                  <a:lnTo>
                    <a:pt x="0" y="541020"/>
                  </a:lnTo>
                  <a:lnTo>
                    <a:pt x="0" y="546100"/>
                  </a:lnTo>
                  <a:lnTo>
                    <a:pt x="54610" y="546100"/>
                  </a:lnTo>
                  <a:lnTo>
                    <a:pt x="54610" y="541020"/>
                  </a:lnTo>
                  <a:close/>
                </a:path>
                <a:path w="54610" h="900429">
                  <a:moveTo>
                    <a:pt x="54610" y="534670"/>
                  </a:moveTo>
                  <a:lnTo>
                    <a:pt x="0" y="534670"/>
                  </a:lnTo>
                  <a:lnTo>
                    <a:pt x="0" y="539750"/>
                  </a:lnTo>
                  <a:lnTo>
                    <a:pt x="54610" y="539750"/>
                  </a:lnTo>
                  <a:lnTo>
                    <a:pt x="54610" y="534670"/>
                  </a:lnTo>
                  <a:close/>
                </a:path>
                <a:path w="54610" h="900429">
                  <a:moveTo>
                    <a:pt x="54610" y="528320"/>
                  </a:moveTo>
                  <a:lnTo>
                    <a:pt x="0" y="528320"/>
                  </a:lnTo>
                  <a:lnTo>
                    <a:pt x="0" y="533400"/>
                  </a:lnTo>
                  <a:lnTo>
                    <a:pt x="54610" y="533400"/>
                  </a:lnTo>
                  <a:lnTo>
                    <a:pt x="54610" y="528320"/>
                  </a:lnTo>
                  <a:close/>
                </a:path>
                <a:path w="54610" h="900429">
                  <a:moveTo>
                    <a:pt x="54610" y="521970"/>
                  </a:moveTo>
                  <a:lnTo>
                    <a:pt x="0" y="521970"/>
                  </a:lnTo>
                  <a:lnTo>
                    <a:pt x="0" y="527050"/>
                  </a:lnTo>
                  <a:lnTo>
                    <a:pt x="54610" y="527050"/>
                  </a:lnTo>
                  <a:lnTo>
                    <a:pt x="54610" y="521970"/>
                  </a:lnTo>
                  <a:close/>
                </a:path>
                <a:path w="54610" h="900429">
                  <a:moveTo>
                    <a:pt x="54610" y="515620"/>
                  </a:moveTo>
                  <a:lnTo>
                    <a:pt x="0" y="515620"/>
                  </a:lnTo>
                  <a:lnTo>
                    <a:pt x="0" y="520700"/>
                  </a:lnTo>
                  <a:lnTo>
                    <a:pt x="54610" y="520700"/>
                  </a:lnTo>
                  <a:lnTo>
                    <a:pt x="54610" y="515620"/>
                  </a:lnTo>
                  <a:close/>
                </a:path>
                <a:path w="54610" h="900429">
                  <a:moveTo>
                    <a:pt x="54610" y="509270"/>
                  </a:moveTo>
                  <a:lnTo>
                    <a:pt x="0" y="509270"/>
                  </a:lnTo>
                  <a:lnTo>
                    <a:pt x="0" y="514350"/>
                  </a:lnTo>
                  <a:lnTo>
                    <a:pt x="54610" y="514350"/>
                  </a:lnTo>
                  <a:lnTo>
                    <a:pt x="54610" y="509270"/>
                  </a:lnTo>
                  <a:close/>
                </a:path>
                <a:path w="54610" h="900429">
                  <a:moveTo>
                    <a:pt x="54610" y="502920"/>
                  </a:moveTo>
                  <a:lnTo>
                    <a:pt x="0" y="502920"/>
                  </a:lnTo>
                  <a:lnTo>
                    <a:pt x="0" y="508000"/>
                  </a:lnTo>
                  <a:lnTo>
                    <a:pt x="54610" y="508000"/>
                  </a:lnTo>
                  <a:lnTo>
                    <a:pt x="54610" y="502920"/>
                  </a:lnTo>
                  <a:close/>
                </a:path>
                <a:path w="54610" h="900429">
                  <a:moveTo>
                    <a:pt x="54610" y="496570"/>
                  </a:moveTo>
                  <a:lnTo>
                    <a:pt x="0" y="496570"/>
                  </a:lnTo>
                  <a:lnTo>
                    <a:pt x="0" y="501650"/>
                  </a:lnTo>
                  <a:lnTo>
                    <a:pt x="54610" y="501650"/>
                  </a:lnTo>
                  <a:lnTo>
                    <a:pt x="54610" y="496570"/>
                  </a:lnTo>
                  <a:close/>
                </a:path>
                <a:path w="54610" h="900429">
                  <a:moveTo>
                    <a:pt x="54610" y="491490"/>
                  </a:moveTo>
                  <a:lnTo>
                    <a:pt x="0" y="491490"/>
                  </a:lnTo>
                  <a:lnTo>
                    <a:pt x="0" y="495300"/>
                  </a:lnTo>
                  <a:lnTo>
                    <a:pt x="54610" y="495300"/>
                  </a:lnTo>
                  <a:lnTo>
                    <a:pt x="54610" y="491490"/>
                  </a:lnTo>
                  <a:close/>
                </a:path>
              </a:pathLst>
            </a:custGeom>
            <a:solidFill>
              <a:srgbClr val="2F912F"/>
            </a:solidFill>
          </p:spPr>
          <p:txBody>
            <a:bodyPr wrap="square" lIns="0" tIns="0" rIns="0" bIns="0" rtlCol="0"/>
            <a:lstStyle/>
            <a:p>
              <a:endParaRPr/>
            </a:p>
          </p:txBody>
        </p:sp>
        <p:sp>
          <p:nvSpPr>
            <p:cNvPr id="976" name="object 976"/>
            <p:cNvSpPr/>
            <p:nvPr/>
          </p:nvSpPr>
          <p:spPr>
            <a:xfrm>
              <a:off x="4765039" y="5553709"/>
              <a:ext cx="54610" cy="899160"/>
            </a:xfrm>
            <a:custGeom>
              <a:avLst/>
              <a:gdLst/>
              <a:ahLst/>
              <a:cxnLst/>
              <a:rect l="l" t="t" r="r" b="b"/>
              <a:pathLst>
                <a:path w="54610" h="899160">
                  <a:moveTo>
                    <a:pt x="54610" y="0"/>
                  </a:moveTo>
                  <a:lnTo>
                    <a:pt x="10160" y="0"/>
                  </a:lnTo>
                  <a:lnTo>
                    <a:pt x="10160" y="1269"/>
                  </a:lnTo>
                  <a:lnTo>
                    <a:pt x="0" y="1269"/>
                  </a:lnTo>
                  <a:lnTo>
                    <a:pt x="0" y="3809"/>
                  </a:lnTo>
                  <a:lnTo>
                    <a:pt x="54610" y="3809"/>
                  </a:lnTo>
                  <a:lnTo>
                    <a:pt x="54610" y="0"/>
                  </a:lnTo>
                  <a:close/>
                </a:path>
                <a:path w="54610" h="899160">
                  <a:moveTo>
                    <a:pt x="54610" y="3810"/>
                  </a:moveTo>
                  <a:lnTo>
                    <a:pt x="0" y="3810"/>
                  </a:lnTo>
                  <a:lnTo>
                    <a:pt x="0" y="6349"/>
                  </a:lnTo>
                  <a:lnTo>
                    <a:pt x="54610" y="6349"/>
                  </a:lnTo>
                  <a:lnTo>
                    <a:pt x="54610" y="3810"/>
                  </a:lnTo>
                  <a:close/>
                </a:path>
                <a:path w="54610" h="899160">
                  <a:moveTo>
                    <a:pt x="54610" y="6350"/>
                  </a:moveTo>
                  <a:lnTo>
                    <a:pt x="0" y="6350"/>
                  </a:lnTo>
                  <a:lnTo>
                    <a:pt x="0" y="10159"/>
                  </a:lnTo>
                  <a:lnTo>
                    <a:pt x="54610" y="10159"/>
                  </a:lnTo>
                  <a:lnTo>
                    <a:pt x="54610" y="6350"/>
                  </a:lnTo>
                  <a:close/>
                </a:path>
                <a:path w="54610" h="899160">
                  <a:moveTo>
                    <a:pt x="54610" y="10159"/>
                  </a:moveTo>
                  <a:lnTo>
                    <a:pt x="0" y="10159"/>
                  </a:lnTo>
                  <a:lnTo>
                    <a:pt x="0" y="16509"/>
                  </a:lnTo>
                  <a:lnTo>
                    <a:pt x="54610" y="16509"/>
                  </a:lnTo>
                  <a:lnTo>
                    <a:pt x="54610" y="10159"/>
                  </a:lnTo>
                  <a:close/>
                </a:path>
                <a:path w="54610" h="899160">
                  <a:moveTo>
                    <a:pt x="54610" y="16509"/>
                  </a:moveTo>
                  <a:lnTo>
                    <a:pt x="0" y="16509"/>
                  </a:lnTo>
                  <a:lnTo>
                    <a:pt x="0" y="19049"/>
                  </a:lnTo>
                  <a:lnTo>
                    <a:pt x="54610" y="19049"/>
                  </a:lnTo>
                  <a:lnTo>
                    <a:pt x="54610" y="16509"/>
                  </a:lnTo>
                  <a:close/>
                </a:path>
                <a:path w="54610" h="899160">
                  <a:moveTo>
                    <a:pt x="54610" y="19050"/>
                  </a:moveTo>
                  <a:lnTo>
                    <a:pt x="0" y="19050"/>
                  </a:lnTo>
                  <a:lnTo>
                    <a:pt x="0" y="35559"/>
                  </a:lnTo>
                  <a:lnTo>
                    <a:pt x="54610" y="35559"/>
                  </a:lnTo>
                  <a:lnTo>
                    <a:pt x="54610" y="19050"/>
                  </a:lnTo>
                  <a:close/>
                </a:path>
                <a:path w="54610" h="899160">
                  <a:moveTo>
                    <a:pt x="54610" y="35559"/>
                  </a:moveTo>
                  <a:lnTo>
                    <a:pt x="0" y="35559"/>
                  </a:lnTo>
                  <a:lnTo>
                    <a:pt x="0" y="38099"/>
                  </a:lnTo>
                  <a:lnTo>
                    <a:pt x="54610" y="38099"/>
                  </a:lnTo>
                  <a:lnTo>
                    <a:pt x="54610" y="35559"/>
                  </a:lnTo>
                  <a:close/>
                </a:path>
                <a:path w="54610" h="899160">
                  <a:moveTo>
                    <a:pt x="54610" y="38100"/>
                  </a:moveTo>
                  <a:lnTo>
                    <a:pt x="0" y="38100"/>
                  </a:lnTo>
                  <a:lnTo>
                    <a:pt x="0" y="41909"/>
                  </a:lnTo>
                  <a:lnTo>
                    <a:pt x="54610" y="41909"/>
                  </a:lnTo>
                  <a:lnTo>
                    <a:pt x="54610" y="38100"/>
                  </a:lnTo>
                  <a:close/>
                </a:path>
                <a:path w="54610" h="899160">
                  <a:moveTo>
                    <a:pt x="54610" y="41909"/>
                  </a:moveTo>
                  <a:lnTo>
                    <a:pt x="0" y="41909"/>
                  </a:lnTo>
                  <a:lnTo>
                    <a:pt x="0" y="44449"/>
                  </a:lnTo>
                  <a:lnTo>
                    <a:pt x="54610" y="44449"/>
                  </a:lnTo>
                  <a:lnTo>
                    <a:pt x="54610" y="41909"/>
                  </a:lnTo>
                  <a:close/>
                </a:path>
                <a:path w="54610" h="899160">
                  <a:moveTo>
                    <a:pt x="54610" y="44450"/>
                  </a:moveTo>
                  <a:lnTo>
                    <a:pt x="0" y="44450"/>
                  </a:lnTo>
                  <a:lnTo>
                    <a:pt x="0" y="48259"/>
                  </a:lnTo>
                  <a:lnTo>
                    <a:pt x="54610" y="48259"/>
                  </a:lnTo>
                  <a:lnTo>
                    <a:pt x="54610" y="44450"/>
                  </a:lnTo>
                  <a:close/>
                </a:path>
                <a:path w="54610" h="899160">
                  <a:moveTo>
                    <a:pt x="54610" y="48259"/>
                  </a:moveTo>
                  <a:lnTo>
                    <a:pt x="0" y="48259"/>
                  </a:lnTo>
                  <a:lnTo>
                    <a:pt x="0" y="54609"/>
                  </a:lnTo>
                  <a:lnTo>
                    <a:pt x="54610" y="54609"/>
                  </a:lnTo>
                  <a:lnTo>
                    <a:pt x="54610" y="48259"/>
                  </a:lnTo>
                  <a:close/>
                </a:path>
                <a:path w="54610" h="899160">
                  <a:moveTo>
                    <a:pt x="54610" y="54609"/>
                  </a:moveTo>
                  <a:lnTo>
                    <a:pt x="0" y="54609"/>
                  </a:lnTo>
                  <a:lnTo>
                    <a:pt x="0" y="60959"/>
                  </a:lnTo>
                  <a:lnTo>
                    <a:pt x="54610" y="60959"/>
                  </a:lnTo>
                  <a:lnTo>
                    <a:pt x="54610" y="54609"/>
                  </a:lnTo>
                  <a:close/>
                </a:path>
                <a:path w="54610" h="899160">
                  <a:moveTo>
                    <a:pt x="54610" y="60959"/>
                  </a:moveTo>
                  <a:lnTo>
                    <a:pt x="0" y="60959"/>
                  </a:lnTo>
                  <a:lnTo>
                    <a:pt x="0" y="63499"/>
                  </a:lnTo>
                  <a:lnTo>
                    <a:pt x="54610" y="63499"/>
                  </a:lnTo>
                  <a:lnTo>
                    <a:pt x="54610" y="60959"/>
                  </a:lnTo>
                  <a:close/>
                </a:path>
                <a:path w="54610" h="899160">
                  <a:moveTo>
                    <a:pt x="54610" y="63500"/>
                  </a:moveTo>
                  <a:lnTo>
                    <a:pt x="0" y="63500"/>
                  </a:lnTo>
                  <a:lnTo>
                    <a:pt x="0" y="67309"/>
                  </a:lnTo>
                  <a:lnTo>
                    <a:pt x="54610" y="67309"/>
                  </a:lnTo>
                  <a:lnTo>
                    <a:pt x="54610" y="63500"/>
                  </a:lnTo>
                  <a:close/>
                </a:path>
                <a:path w="54610" h="899160">
                  <a:moveTo>
                    <a:pt x="54610" y="67309"/>
                  </a:moveTo>
                  <a:lnTo>
                    <a:pt x="0" y="67309"/>
                  </a:lnTo>
                  <a:lnTo>
                    <a:pt x="0" y="73659"/>
                  </a:lnTo>
                  <a:lnTo>
                    <a:pt x="54610" y="73659"/>
                  </a:lnTo>
                  <a:lnTo>
                    <a:pt x="54610" y="67309"/>
                  </a:lnTo>
                  <a:close/>
                </a:path>
                <a:path w="54610" h="899160">
                  <a:moveTo>
                    <a:pt x="54610" y="73659"/>
                  </a:moveTo>
                  <a:lnTo>
                    <a:pt x="0" y="73659"/>
                  </a:lnTo>
                  <a:lnTo>
                    <a:pt x="0" y="80009"/>
                  </a:lnTo>
                  <a:lnTo>
                    <a:pt x="54610" y="80009"/>
                  </a:lnTo>
                  <a:lnTo>
                    <a:pt x="54610" y="73659"/>
                  </a:lnTo>
                  <a:close/>
                </a:path>
                <a:path w="54610" h="899160">
                  <a:moveTo>
                    <a:pt x="54610" y="80009"/>
                  </a:moveTo>
                  <a:lnTo>
                    <a:pt x="0" y="80009"/>
                  </a:lnTo>
                  <a:lnTo>
                    <a:pt x="0" y="82549"/>
                  </a:lnTo>
                  <a:lnTo>
                    <a:pt x="54610" y="82549"/>
                  </a:lnTo>
                  <a:lnTo>
                    <a:pt x="54610" y="80009"/>
                  </a:lnTo>
                  <a:close/>
                </a:path>
                <a:path w="54610" h="899160">
                  <a:moveTo>
                    <a:pt x="54610" y="82550"/>
                  </a:moveTo>
                  <a:lnTo>
                    <a:pt x="0" y="82550"/>
                  </a:lnTo>
                  <a:lnTo>
                    <a:pt x="0" y="88899"/>
                  </a:lnTo>
                  <a:lnTo>
                    <a:pt x="54610" y="88899"/>
                  </a:lnTo>
                  <a:lnTo>
                    <a:pt x="54610" y="82550"/>
                  </a:lnTo>
                  <a:close/>
                </a:path>
                <a:path w="54610" h="899160">
                  <a:moveTo>
                    <a:pt x="54610" y="88900"/>
                  </a:moveTo>
                  <a:lnTo>
                    <a:pt x="0" y="88900"/>
                  </a:lnTo>
                  <a:lnTo>
                    <a:pt x="0" y="99059"/>
                  </a:lnTo>
                  <a:lnTo>
                    <a:pt x="54610" y="99059"/>
                  </a:lnTo>
                  <a:lnTo>
                    <a:pt x="54610" y="88900"/>
                  </a:lnTo>
                  <a:close/>
                </a:path>
                <a:path w="54610" h="899160">
                  <a:moveTo>
                    <a:pt x="54610" y="99060"/>
                  </a:moveTo>
                  <a:lnTo>
                    <a:pt x="0" y="99060"/>
                  </a:lnTo>
                  <a:lnTo>
                    <a:pt x="0" y="101599"/>
                  </a:lnTo>
                  <a:lnTo>
                    <a:pt x="54610" y="101599"/>
                  </a:lnTo>
                  <a:lnTo>
                    <a:pt x="54610" y="99060"/>
                  </a:lnTo>
                  <a:close/>
                </a:path>
                <a:path w="54610" h="899160">
                  <a:moveTo>
                    <a:pt x="54610" y="101600"/>
                  </a:moveTo>
                  <a:lnTo>
                    <a:pt x="0" y="101600"/>
                  </a:lnTo>
                  <a:lnTo>
                    <a:pt x="0" y="105409"/>
                  </a:lnTo>
                  <a:lnTo>
                    <a:pt x="54610" y="105409"/>
                  </a:lnTo>
                  <a:lnTo>
                    <a:pt x="54610" y="101600"/>
                  </a:lnTo>
                  <a:close/>
                </a:path>
                <a:path w="54610" h="899160">
                  <a:moveTo>
                    <a:pt x="54610" y="105409"/>
                  </a:moveTo>
                  <a:lnTo>
                    <a:pt x="0" y="105409"/>
                  </a:lnTo>
                  <a:lnTo>
                    <a:pt x="0" y="114299"/>
                  </a:lnTo>
                  <a:lnTo>
                    <a:pt x="54610" y="114299"/>
                  </a:lnTo>
                  <a:lnTo>
                    <a:pt x="54610" y="105409"/>
                  </a:lnTo>
                  <a:close/>
                </a:path>
                <a:path w="54610" h="899160">
                  <a:moveTo>
                    <a:pt x="54610" y="114300"/>
                  </a:moveTo>
                  <a:lnTo>
                    <a:pt x="0" y="114300"/>
                  </a:lnTo>
                  <a:lnTo>
                    <a:pt x="0" y="118109"/>
                  </a:lnTo>
                  <a:lnTo>
                    <a:pt x="54610" y="118109"/>
                  </a:lnTo>
                  <a:lnTo>
                    <a:pt x="54610" y="114300"/>
                  </a:lnTo>
                  <a:close/>
                </a:path>
                <a:path w="54610" h="899160">
                  <a:moveTo>
                    <a:pt x="54610" y="118109"/>
                  </a:moveTo>
                  <a:lnTo>
                    <a:pt x="0" y="118109"/>
                  </a:lnTo>
                  <a:lnTo>
                    <a:pt x="0" y="120649"/>
                  </a:lnTo>
                  <a:lnTo>
                    <a:pt x="54610" y="120649"/>
                  </a:lnTo>
                  <a:lnTo>
                    <a:pt x="54610" y="118109"/>
                  </a:lnTo>
                  <a:close/>
                </a:path>
                <a:path w="54610" h="899160">
                  <a:moveTo>
                    <a:pt x="54610" y="120650"/>
                  </a:moveTo>
                  <a:lnTo>
                    <a:pt x="0" y="120650"/>
                  </a:lnTo>
                  <a:lnTo>
                    <a:pt x="0" y="130809"/>
                  </a:lnTo>
                  <a:lnTo>
                    <a:pt x="54610" y="130809"/>
                  </a:lnTo>
                  <a:lnTo>
                    <a:pt x="54610" y="120650"/>
                  </a:lnTo>
                  <a:close/>
                </a:path>
                <a:path w="54610" h="899160">
                  <a:moveTo>
                    <a:pt x="54610" y="130809"/>
                  </a:moveTo>
                  <a:lnTo>
                    <a:pt x="0" y="130809"/>
                  </a:lnTo>
                  <a:lnTo>
                    <a:pt x="0" y="133349"/>
                  </a:lnTo>
                  <a:lnTo>
                    <a:pt x="54610" y="133349"/>
                  </a:lnTo>
                  <a:lnTo>
                    <a:pt x="54610" y="130809"/>
                  </a:lnTo>
                  <a:close/>
                </a:path>
                <a:path w="54610" h="899160">
                  <a:moveTo>
                    <a:pt x="54610" y="133350"/>
                  </a:moveTo>
                  <a:lnTo>
                    <a:pt x="0" y="133350"/>
                  </a:lnTo>
                  <a:lnTo>
                    <a:pt x="0" y="137159"/>
                  </a:lnTo>
                  <a:lnTo>
                    <a:pt x="54610" y="137159"/>
                  </a:lnTo>
                  <a:lnTo>
                    <a:pt x="54610" y="133350"/>
                  </a:lnTo>
                  <a:close/>
                </a:path>
                <a:path w="54610" h="899160">
                  <a:moveTo>
                    <a:pt x="54610" y="137160"/>
                  </a:moveTo>
                  <a:lnTo>
                    <a:pt x="0" y="137160"/>
                  </a:lnTo>
                  <a:lnTo>
                    <a:pt x="0" y="139699"/>
                  </a:lnTo>
                  <a:lnTo>
                    <a:pt x="54610" y="139699"/>
                  </a:lnTo>
                  <a:lnTo>
                    <a:pt x="54610" y="137160"/>
                  </a:lnTo>
                  <a:close/>
                </a:path>
                <a:path w="54610" h="899160">
                  <a:moveTo>
                    <a:pt x="54610" y="139700"/>
                  </a:moveTo>
                  <a:lnTo>
                    <a:pt x="0" y="139700"/>
                  </a:lnTo>
                  <a:lnTo>
                    <a:pt x="0" y="143509"/>
                  </a:lnTo>
                  <a:lnTo>
                    <a:pt x="54610" y="143509"/>
                  </a:lnTo>
                  <a:lnTo>
                    <a:pt x="54610" y="139700"/>
                  </a:lnTo>
                  <a:close/>
                </a:path>
                <a:path w="54610" h="899160">
                  <a:moveTo>
                    <a:pt x="54610" y="143509"/>
                  </a:moveTo>
                  <a:lnTo>
                    <a:pt x="0" y="143509"/>
                  </a:lnTo>
                  <a:lnTo>
                    <a:pt x="0" y="146049"/>
                  </a:lnTo>
                  <a:lnTo>
                    <a:pt x="54610" y="146049"/>
                  </a:lnTo>
                  <a:lnTo>
                    <a:pt x="54610" y="143509"/>
                  </a:lnTo>
                  <a:close/>
                </a:path>
                <a:path w="54610" h="899160">
                  <a:moveTo>
                    <a:pt x="54610" y="146050"/>
                  </a:moveTo>
                  <a:lnTo>
                    <a:pt x="0" y="146050"/>
                  </a:lnTo>
                  <a:lnTo>
                    <a:pt x="0" y="149859"/>
                  </a:lnTo>
                  <a:lnTo>
                    <a:pt x="54610" y="149859"/>
                  </a:lnTo>
                  <a:lnTo>
                    <a:pt x="54610" y="146050"/>
                  </a:lnTo>
                  <a:close/>
                </a:path>
                <a:path w="54610" h="899160">
                  <a:moveTo>
                    <a:pt x="54610" y="149860"/>
                  </a:moveTo>
                  <a:lnTo>
                    <a:pt x="0" y="149860"/>
                  </a:lnTo>
                  <a:lnTo>
                    <a:pt x="0" y="156209"/>
                  </a:lnTo>
                  <a:lnTo>
                    <a:pt x="54610" y="156209"/>
                  </a:lnTo>
                  <a:lnTo>
                    <a:pt x="54610" y="149860"/>
                  </a:lnTo>
                  <a:close/>
                </a:path>
                <a:path w="54610" h="899160">
                  <a:moveTo>
                    <a:pt x="54610" y="156209"/>
                  </a:moveTo>
                  <a:lnTo>
                    <a:pt x="0" y="156209"/>
                  </a:lnTo>
                  <a:lnTo>
                    <a:pt x="0" y="158749"/>
                  </a:lnTo>
                  <a:lnTo>
                    <a:pt x="54610" y="158749"/>
                  </a:lnTo>
                  <a:lnTo>
                    <a:pt x="54610" y="156209"/>
                  </a:lnTo>
                  <a:close/>
                </a:path>
                <a:path w="54610" h="899160">
                  <a:moveTo>
                    <a:pt x="54610" y="158750"/>
                  </a:moveTo>
                  <a:lnTo>
                    <a:pt x="0" y="158750"/>
                  </a:lnTo>
                  <a:lnTo>
                    <a:pt x="0" y="162559"/>
                  </a:lnTo>
                  <a:lnTo>
                    <a:pt x="54610" y="162559"/>
                  </a:lnTo>
                  <a:lnTo>
                    <a:pt x="54610" y="158750"/>
                  </a:lnTo>
                  <a:close/>
                </a:path>
                <a:path w="54610" h="899160">
                  <a:moveTo>
                    <a:pt x="54610" y="162559"/>
                  </a:moveTo>
                  <a:lnTo>
                    <a:pt x="0" y="162559"/>
                  </a:lnTo>
                  <a:lnTo>
                    <a:pt x="0" y="171449"/>
                  </a:lnTo>
                  <a:lnTo>
                    <a:pt x="54610" y="171449"/>
                  </a:lnTo>
                  <a:lnTo>
                    <a:pt x="54610" y="162559"/>
                  </a:lnTo>
                  <a:close/>
                </a:path>
                <a:path w="54610" h="899160">
                  <a:moveTo>
                    <a:pt x="54610" y="171450"/>
                  </a:moveTo>
                  <a:lnTo>
                    <a:pt x="0" y="171450"/>
                  </a:lnTo>
                  <a:lnTo>
                    <a:pt x="0" y="175259"/>
                  </a:lnTo>
                  <a:lnTo>
                    <a:pt x="54610" y="175259"/>
                  </a:lnTo>
                  <a:lnTo>
                    <a:pt x="54610" y="171450"/>
                  </a:lnTo>
                  <a:close/>
                </a:path>
                <a:path w="54610" h="899160">
                  <a:moveTo>
                    <a:pt x="54610" y="175260"/>
                  </a:moveTo>
                  <a:lnTo>
                    <a:pt x="0" y="175260"/>
                  </a:lnTo>
                  <a:lnTo>
                    <a:pt x="0" y="177799"/>
                  </a:lnTo>
                  <a:lnTo>
                    <a:pt x="54610" y="177799"/>
                  </a:lnTo>
                  <a:lnTo>
                    <a:pt x="54610" y="175260"/>
                  </a:lnTo>
                  <a:close/>
                </a:path>
                <a:path w="54610" h="899160">
                  <a:moveTo>
                    <a:pt x="54610" y="177800"/>
                  </a:moveTo>
                  <a:lnTo>
                    <a:pt x="0" y="177800"/>
                  </a:lnTo>
                  <a:lnTo>
                    <a:pt x="0" y="181609"/>
                  </a:lnTo>
                  <a:lnTo>
                    <a:pt x="54610" y="181609"/>
                  </a:lnTo>
                  <a:lnTo>
                    <a:pt x="54610" y="177800"/>
                  </a:lnTo>
                  <a:close/>
                </a:path>
                <a:path w="54610" h="899160">
                  <a:moveTo>
                    <a:pt x="54610" y="181610"/>
                  </a:moveTo>
                  <a:lnTo>
                    <a:pt x="0" y="181610"/>
                  </a:lnTo>
                  <a:lnTo>
                    <a:pt x="0" y="184149"/>
                  </a:lnTo>
                  <a:lnTo>
                    <a:pt x="54610" y="184149"/>
                  </a:lnTo>
                  <a:lnTo>
                    <a:pt x="54610" y="181610"/>
                  </a:lnTo>
                  <a:close/>
                </a:path>
                <a:path w="54610" h="899160">
                  <a:moveTo>
                    <a:pt x="54610" y="184150"/>
                  </a:moveTo>
                  <a:lnTo>
                    <a:pt x="0" y="184150"/>
                  </a:lnTo>
                  <a:lnTo>
                    <a:pt x="0" y="190499"/>
                  </a:lnTo>
                  <a:lnTo>
                    <a:pt x="54610" y="190499"/>
                  </a:lnTo>
                  <a:lnTo>
                    <a:pt x="54610" y="184150"/>
                  </a:lnTo>
                  <a:close/>
                </a:path>
                <a:path w="54610" h="899160">
                  <a:moveTo>
                    <a:pt x="54610" y="190500"/>
                  </a:moveTo>
                  <a:lnTo>
                    <a:pt x="0" y="190500"/>
                  </a:lnTo>
                  <a:lnTo>
                    <a:pt x="0" y="196849"/>
                  </a:lnTo>
                  <a:lnTo>
                    <a:pt x="54610" y="196849"/>
                  </a:lnTo>
                  <a:lnTo>
                    <a:pt x="54610" y="190500"/>
                  </a:lnTo>
                  <a:close/>
                </a:path>
                <a:path w="54610" h="899160">
                  <a:moveTo>
                    <a:pt x="54610" y="196850"/>
                  </a:moveTo>
                  <a:lnTo>
                    <a:pt x="0" y="196850"/>
                  </a:lnTo>
                  <a:lnTo>
                    <a:pt x="0" y="200659"/>
                  </a:lnTo>
                  <a:lnTo>
                    <a:pt x="54610" y="200659"/>
                  </a:lnTo>
                  <a:lnTo>
                    <a:pt x="54610" y="196850"/>
                  </a:lnTo>
                  <a:close/>
                </a:path>
                <a:path w="54610" h="899160">
                  <a:moveTo>
                    <a:pt x="54610" y="200660"/>
                  </a:moveTo>
                  <a:lnTo>
                    <a:pt x="0" y="200660"/>
                  </a:lnTo>
                  <a:lnTo>
                    <a:pt x="0" y="203199"/>
                  </a:lnTo>
                  <a:lnTo>
                    <a:pt x="54610" y="203199"/>
                  </a:lnTo>
                  <a:lnTo>
                    <a:pt x="54610" y="200660"/>
                  </a:lnTo>
                  <a:close/>
                </a:path>
                <a:path w="54610" h="899160">
                  <a:moveTo>
                    <a:pt x="54610" y="203200"/>
                  </a:moveTo>
                  <a:lnTo>
                    <a:pt x="0" y="203200"/>
                  </a:lnTo>
                  <a:lnTo>
                    <a:pt x="0" y="207009"/>
                  </a:lnTo>
                  <a:lnTo>
                    <a:pt x="54610" y="207009"/>
                  </a:lnTo>
                  <a:lnTo>
                    <a:pt x="54610" y="203200"/>
                  </a:lnTo>
                  <a:close/>
                </a:path>
                <a:path w="54610" h="899160">
                  <a:moveTo>
                    <a:pt x="54610" y="207010"/>
                  </a:moveTo>
                  <a:lnTo>
                    <a:pt x="0" y="207010"/>
                  </a:lnTo>
                  <a:lnTo>
                    <a:pt x="0" y="209549"/>
                  </a:lnTo>
                  <a:lnTo>
                    <a:pt x="54610" y="209549"/>
                  </a:lnTo>
                  <a:lnTo>
                    <a:pt x="54610" y="207010"/>
                  </a:lnTo>
                  <a:close/>
                </a:path>
                <a:path w="54610" h="899160">
                  <a:moveTo>
                    <a:pt x="54610" y="209550"/>
                  </a:moveTo>
                  <a:lnTo>
                    <a:pt x="0" y="209550"/>
                  </a:lnTo>
                  <a:lnTo>
                    <a:pt x="0" y="213359"/>
                  </a:lnTo>
                  <a:lnTo>
                    <a:pt x="54610" y="213359"/>
                  </a:lnTo>
                  <a:lnTo>
                    <a:pt x="54610" y="209550"/>
                  </a:lnTo>
                  <a:close/>
                </a:path>
                <a:path w="54610" h="899160">
                  <a:moveTo>
                    <a:pt x="54610" y="213359"/>
                  </a:moveTo>
                  <a:lnTo>
                    <a:pt x="0" y="213359"/>
                  </a:lnTo>
                  <a:lnTo>
                    <a:pt x="0" y="215899"/>
                  </a:lnTo>
                  <a:lnTo>
                    <a:pt x="54610" y="215899"/>
                  </a:lnTo>
                  <a:lnTo>
                    <a:pt x="54610" y="213359"/>
                  </a:lnTo>
                  <a:close/>
                </a:path>
                <a:path w="54610" h="899160">
                  <a:moveTo>
                    <a:pt x="54610" y="215900"/>
                  </a:moveTo>
                  <a:lnTo>
                    <a:pt x="0" y="215900"/>
                  </a:lnTo>
                  <a:lnTo>
                    <a:pt x="0" y="219709"/>
                  </a:lnTo>
                  <a:lnTo>
                    <a:pt x="54610" y="219709"/>
                  </a:lnTo>
                  <a:lnTo>
                    <a:pt x="54610" y="215900"/>
                  </a:lnTo>
                  <a:close/>
                </a:path>
                <a:path w="54610" h="899160">
                  <a:moveTo>
                    <a:pt x="54610" y="219709"/>
                  </a:moveTo>
                  <a:lnTo>
                    <a:pt x="0" y="219709"/>
                  </a:lnTo>
                  <a:lnTo>
                    <a:pt x="0" y="222249"/>
                  </a:lnTo>
                  <a:lnTo>
                    <a:pt x="54610" y="222249"/>
                  </a:lnTo>
                  <a:lnTo>
                    <a:pt x="54610" y="219709"/>
                  </a:lnTo>
                  <a:close/>
                </a:path>
                <a:path w="54610" h="899160">
                  <a:moveTo>
                    <a:pt x="54610" y="222250"/>
                  </a:moveTo>
                  <a:lnTo>
                    <a:pt x="0" y="222250"/>
                  </a:lnTo>
                  <a:lnTo>
                    <a:pt x="0" y="232409"/>
                  </a:lnTo>
                  <a:lnTo>
                    <a:pt x="54610" y="232409"/>
                  </a:lnTo>
                  <a:lnTo>
                    <a:pt x="54610" y="222250"/>
                  </a:lnTo>
                  <a:close/>
                </a:path>
                <a:path w="54610" h="899160">
                  <a:moveTo>
                    <a:pt x="54610" y="232410"/>
                  </a:moveTo>
                  <a:lnTo>
                    <a:pt x="0" y="232410"/>
                  </a:lnTo>
                  <a:lnTo>
                    <a:pt x="0" y="234949"/>
                  </a:lnTo>
                  <a:lnTo>
                    <a:pt x="54610" y="234949"/>
                  </a:lnTo>
                  <a:lnTo>
                    <a:pt x="54610" y="232410"/>
                  </a:lnTo>
                  <a:close/>
                </a:path>
                <a:path w="54610" h="899160">
                  <a:moveTo>
                    <a:pt x="54610" y="234950"/>
                  </a:moveTo>
                  <a:lnTo>
                    <a:pt x="0" y="234950"/>
                  </a:lnTo>
                  <a:lnTo>
                    <a:pt x="0" y="238759"/>
                  </a:lnTo>
                  <a:lnTo>
                    <a:pt x="54610" y="238759"/>
                  </a:lnTo>
                  <a:lnTo>
                    <a:pt x="54610" y="234950"/>
                  </a:lnTo>
                  <a:close/>
                </a:path>
                <a:path w="54610" h="899160">
                  <a:moveTo>
                    <a:pt x="54610" y="238760"/>
                  </a:moveTo>
                  <a:lnTo>
                    <a:pt x="0" y="238760"/>
                  </a:lnTo>
                  <a:lnTo>
                    <a:pt x="0" y="241299"/>
                  </a:lnTo>
                  <a:lnTo>
                    <a:pt x="54610" y="241299"/>
                  </a:lnTo>
                  <a:lnTo>
                    <a:pt x="54610" y="238760"/>
                  </a:lnTo>
                  <a:close/>
                </a:path>
                <a:path w="54610" h="899160">
                  <a:moveTo>
                    <a:pt x="54610" y="241300"/>
                  </a:moveTo>
                  <a:lnTo>
                    <a:pt x="0" y="241300"/>
                  </a:lnTo>
                  <a:lnTo>
                    <a:pt x="0" y="251459"/>
                  </a:lnTo>
                  <a:lnTo>
                    <a:pt x="54610" y="251459"/>
                  </a:lnTo>
                  <a:lnTo>
                    <a:pt x="54610" y="241300"/>
                  </a:lnTo>
                  <a:close/>
                </a:path>
                <a:path w="54610" h="899160">
                  <a:moveTo>
                    <a:pt x="54610" y="251459"/>
                  </a:moveTo>
                  <a:lnTo>
                    <a:pt x="0" y="251459"/>
                  </a:lnTo>
                  <a:lnTo>
                    <a:pt x="0" y="253999"/>
                  </a:lnTo>
                  <a:lnTo>
                    <a:pt x="54610" y="253999"/>
                  </a:lnTo>
                  <a:lnTo>
                    <a:pt x="54610" y="251459"/>
                  </a:lnTo>
                  <a:close/>
                </a:path>
                <a:path w="54610" h="899160">
                  <a:moveTo>
                    <a:pt x="54610" y="254000"/>
                  </a:moveTo>
                  <a:lnTo>
                    <a:pt x="0" y="254000"/>
                  </a:lnTo>
                  <a:lnTo>
                    <a:pt x="0" y="260349"/>
                  </a:lnTo>
                  <a:lnTo>
                    <a:pt x="54610" y="260349"/>
                  </a:lnTo>
                  <a:lnTo>
                    <a:pt x="54610" y="254000"/>
                  </a:lnTo>
                  <a:close/>
                </a:path>
                <a:path w="54610" h="899160">
                  <a:moveTo>
                    <a:pt x="54610" y="260350"/>
                  </a:moveTo>
                  <a:lnTo>
                    <a:pt x="0" y="260350"/>
                  </a:lnTo>
                  <a:lnTo>
                    <a:pt x="0" y="264159"/>
                  </a:lnTo>
                  <a:lnTo>
                    <a:pt x="54610" y="264159"/>
                  </a:lnTo>
                  <a:lnTo>
                    <a:pt x="54610" y="260350"/>
                  </a:lnTo>
                  <a:close/>
                </a:path>
                <a:path w="54610" h="899160">
                  <a:moveTo>
                    <a:pt x="54610" y="264160"/>
                  </a:moveTo>
                  <a:lnTo>
                    <a:pt x="0" y="264160"/>
                  </a:lnTo>
                  <a:lnTo>
                    <a:pt x="0" y="273049"/>
                  </a:lnTo>
                  <a:lnTo>
                    <a:pt x="54610" y="273049"/>
                  </a:lnTo>
                  <a:lnTo>
                    <a:pt x="54610" y="264160"/>
                  </a:lnTo>
                  <a:close/>
                </a:path>
                <a:path w="54610" h="899160">
                  <a:moveTo>
                    <a:pt x="54610" y="273050"/>
                  </a:moveTo>
                  <a:lnTo>
                    <a:pt x="0" y="273050"/>
                  </a:lnTo>
                  <a:lnTo>
                    <a:pt x="0" y="279399"/>
                  </a:lnTo>
                  <a:lnTo>
                    <a:pt x="54610" y="279399"/>
                  </a:lnTo>
                  <a:lnTo>
                    <a:pt x="54610" y="273050"/>
                  </a:lnTo>
                  <a:close/>
                </a:path>
                <a:path w="54610" h="899160">
                  <a:moveTo>
                    <a:pt x="54610" y="279400"/>
                  </a:moveTo>
                  <a:lnTo>
                    <a:pt x="0" y="279400"/>
                  </a:lnTo>
                  <a:lnTo>
                    <a:pt x="0" y="283209"/>
                  </a:lnTo>
                  <a:lnTo>
                    <a:pt x="54610" y="283209"/>
                  </a:lnTo>
                  <a:lnTo>
                    <a:pt x="54610" y="279400"/>
                  </a:lnTo>
                  <a:close/>
                </a:path>
                <a:path w="54610" h="899160">
                  <a:moveTo>
                    <a:pt x="54610" y="283209"/>
                  </a:moveTo>
                  <a:lnTo>
                    <a:pt x="0" y="283209"/>
                  </a:lnTo>
                  <a:lnTo>
                    <a:pt x="0" y="285749"/>
                  </a:lnTo>
                  <a:lnTo>
                    <a:pt x="54610" y="285749"/>
                  </a:lnTo>
                  <a:lnTo>
                    <a:pt x="54610" y="283209"/>
                  </a:lnTo>
                  <a:close/>
                </a:path>
                <a:path w="54610" h="899160">
                  <a:moveTo>
                    <a:pt x="54610" y="285750"/>
                  </a:moveTo>
                  <a:lnTo>
                    <a:pt x="0" y="285750"/>
                  </a:lnTo>
                  <a:lnTo>
                    <a:pt x="0" y="292099"/>
                  </a:lnTo>
                  <a:lnTo>
                    <a:pt x="54610" y="292099"/>
                  </a:lnTo>
                  <a:lnTo>
                    <a:pt x="54610" y="285750"/>
                  </a:lnTo>
                  <a:close/>
                </a:path>
                <a:path w="54610" h="899160">
                  <a:moveTo>
                    <a:pt x="54610" y="292100"/>
                  </a:moveTo>
                  <a:lnTo>
                    <a:pt x="0" y="292100"/>
                  </a:lnTo>
                  <a:lnTo>
                    <a:pt x="0" y="295909"/>
                  </a:lnTo>
                  <a:lnTo>
                    <a:pt x="54610" y="295909"/>
                  </a:lnTo>
                  <a:lnTo>
                    <a:pt x="54610" y="292100"/>
                  </a:lnTo>
                  <a:close/>
                </a:path>
                <a:path w="54610" h="899160">
                  <a:moveTo>
                    <a:pt x="54610" y="295910"/>
                  </a:moveTo>
                  <a:lnTo>
                    <a:pt x="0" y="295910"/>
                  </a:lnTo>
                  <a:lnTo>
                    <a:pt x="0" y="298449"/>
                  </a:lnTo>
                  <a:lnTo>
                    <a:pt x="54610" y="298449"/>
                  </a:lnTo>
                  <a:lnTo>
                    <a:pt x="54610" y="295910"/>
                  </a:lnTo>
                  <a:close/>
                </a:path>
                <a:path w="54610" h="899160">
                  <a:moveTo>
                    <a:pt x="54610" y="298450"/>
                  </a:moveTo>
                  <a:lnTo>
                    <a:pt x="0" y="298450"/>
                  </a:lnTo>
                  <a:lnTo>
                    <a:pt x="0" y="302259"/>
                  </a:lnTo>
                  <a:lnTo>
                    <a:pt x="54610" y="302259"/>
                  </a:lnTo>
                  <a:lnTo>
                    <a:pt x="54610" y="298450"/>
                  </a:lnTo>
                  <a:close/>
                </a:path>
                <a:path w="54610" h="899160">
                  <a:moveTo>
                    <a:pt x="54610" y="302259"/>
                  </a:moveTo>
                  <a:lnTo>
                    <a:pt x="0" y="302259"/>
                  </a:lnTo>
                  <a:lnTo>
                    <a:pt x="0" y="304799"/>
                  </a:lnTo>
                  <a:lnTo>
                    <a:pt x="54610" y="304799"/>
                  </a:lnTo>
                  <a:lnTo>
                    <a:pt x="54610" y="302259"/>
                  </a:lnTo>
                  <a:close/>
                </a:path>
                <a:path w="54610" h="899160">
                  <a:moveTo>
                    <a:pt x="54610" y="304800"/>
                  </a:moveTo>
                  <a:lnTo>
                    <a:pt x="0" y="304800"/>
                  </a:lnTo>
                  <a:lnTo>
                    <a:pt x="0" y="317499"/>
                  </a:lnTo>
                  <a:lnTo>
                    <a:pt x="54610" y="317499"/>
                  </a:lnTo>
                  <a:lnTo>
                    <a:pt x="54610" y="304800"/>
                  </a:lnTo>
                  <a:close/>
                </a:path>
                <a:path w="54610" h="899160">
                  <a:moveTo>
                    <a:pt x="54610" y="317500"/>
                  </a:moveTo>
                  <a:lnTo>
                    <a:pt x="0" y="317500"/>
                  </a:lnTo>
                  <a:lnTo>
                    <a:pt x="0" y="327659"/>
                  </a:lnTo>
                  <a:lnTo>
                    <a:pt x="54610" y="327659"/>
                  </a:lnTo>
                  <a:lnTo>
                    <a:pt x="54610" y="317500"/>
                  </a:lnTo>
                  <a:close/>
                </a:path>
                <a:path w="54610" h="899160">
                  <a:moveTo>
                    <a:pt x="54610" y="327659"/>
                  </a:moveTo>
                  <a:lnTo>
                    <a:pt x="0" y="327659"/>
                  </a:lnTo>
                  <a:lnTo>
                    <a:pt x="0" y="330199"/>
                  </a:lnTo>
                  <a:lnTo>
                    <a:pt x="54610" y="330199"/>
                  </a:lnTo>
                  <a:lnTo>
                    <a:pt x="54610" y="327659"/>
                  </a:lnTo>
                  <a:close/>
                </a:path>
                <a:path w="54610" h="899160">
                  <a:moveTo>
                    <a:pt x="54610" y="330200"/>
                  </a:moveTo>
                  <a:lnTo>
                    <a:pt x="0" y="330200"/>
                  </a:lnTo>
                  <a:lnTo>
                    <a:pt x="0" y="340359"/>
                  </a:lnTo>
                  <a:lnTo>
                    <a:pt x="54610" y="340359"/>
                  </a:lnTo>
                  <a:lnTo>
                    <a:pt x="54610" y="330200"/>
                  </a:lnTo>
                  <a:close/>
                </a:path>
                <a:path w="54610" h="899160">
                  <a:moveTo>
                    <a:pt x="54610" y="340359"/>
                  </a:moveTo>
                  <a:lnTo>
                    <a:pt x="0" y="340359"/>
                  </a:lnTo>
                  <a:lnTo>
                    <a:pt x="0" y="353059"/>
                  </a:lnTo>
                  <a:lnTo>
                    <a:pt x="54610" y="353059"/>
                  </a:lnTo>
                  <a:lnTo>
                    <a:pt x="54610" y="340359"/>
                  </a:lnTo>
                  <a:close/>
                </a:path>
                <a:path w="54610" h="899160">
                  <a:moveTo>
                    <a:pt x="54610" y="353060"/>
                  </a:moveTo>
                  <a:lnTo>
                    <a:pt x="0" y="353060"/>
                  </a:lnTo>
                  <a:lnTo>
                    <a:pt x="0" y="355599"/>
                  </a:lnTo>
                  <a:lnTo>
                    <a:pt x="54610" y="355599"/>
                  </a:lnTo>
                  <a:lnTo>
                    <a:pt x="54610" y="353060"/>
                  </a:lnTo>
                  <a:close/>
                </a:path>
                <a:path w="54610" h="899160">
                  <a:moveTo>
                    <a:pt x="54610" y="355600"/>
                  </a:moveTo>
                  <a:lnTo>
                    <a:pt x="0" y="355600"/>
                  </a:lnTo>
                  <a:lnTo>
                    <a:pt x="0" y="361949"/>
                  </a:lnTo>
                  <a:lnTo>
                    <a:pt x="54610" y="361949"/>
                  </a:lnTo>
                  <a:lnTo>
                    <a:pt x="54610" y="355600"/>
                  </a:lnTo>
                  <a:close/>
                </a:path>
                <a:path w="54610" h="899160">
                  <a:moveTo>
                    <a:pt x="54610" y="361950"/>
                  </a:moveTo>
                  <a:lnTo>
                    <a:pt x="0" y="361950"/>
                  </a:lnTo>
                  <a:lnTo>
                    <a:pt x="0" y="368299"/>
                  </a:lnTo>
                  <a:lnTo>
                    <a:pt x="54610" y="368299"/>
                  </a:lnTo>
                  <a:lnTo>
                    <a:pt x="54610" y="361950"/>
                  </a:lnTo>
                  <a:close/>
                </a:path>
                <a:path w="54610" h="899160">
                  <a:moveTo>
                    <a:pt x="54610" y="368300"/>
                  </a:moveTo>
                  <a:lnTo>
                    <a:pt x="0" y="368300"/>
                  </a:lnTo>
                  <a:lnTo>
                    <a:pt x="0" y="372109"/>
                  </a:lnTo>
                  <a:lnTo>
                    <a:pt x="54610" y="372109"/>
                  </a:lnTo>
                  <a:lnTo>
                    <a:pt x="54610" y="368300"/>
                  </a:lnTo>
                  <a:close/>
                </a:path>
                <a:path w="54610" h="899160">
                  <a:moveTo>
                    <a:pt x="54610" y="372109"/>
                  </a:moveTo>
                  <a:lnTo>
                    <a:pt x="0" y="372109"/>
                  </a:lnTo>
                  <a:lnTo>
                    <a:pt x="0" y="380999"/>
                  </a:lnTo>
                  <a:lnTo>
                    <a:pt x="54610" y="380999"/>
                  </a:lnTo>
                  <a:lnTo>
                    <a:pt x="54610" y="372109"/>
                  </a:lnTo>
                  <a:close/>
                </a:path>
                <a:path w="54610" h="899160">
                  <a:moveTo>
                    <a:pt x="54610" y="381000"/>
                  </a:moveTo>
                  <a:lnTo>
                    <a:pt x="0" y="381000"/>
                  </a:lnTo>
                  <a:lnTo>
                    <a:pt x="0" y="384809"/>
                  </a:lnTo>
                  <a:lnTo>
                    <a:pt x="54610" y="384809"/>
                  </a:lnTo>
                  <a:lnTo>
                    <a:pt x="54610" y="381000"/>
                  </a:lnTo>
                  <a:close/>
                </a:path>
                <a:path w="54610" h="899160">
                  <a:moveTo>
                    <a:pt x="54610" y="384810"/>
                  </a:moveTo>
                  <a:lnTo>
                    <a:pt x="0" y="384810"/>
                  </a:lnTo>
                  <a:lnTo>
                    <a:pt x="0" y="387349"/>
                  </a:lnTo>
                  <a:lnTo>
                    <a:pt x="54610" y="387349"/>
                  </a:lnTo>
                  <a:lnTo>
                    <a:pt x="54610" y="384810"/>
                  </a:lnTo>
                  <a:close/>
                </a:path>
                <a:path w="54610" h="899160">
                  <a:moveTo>
                    <a:pt x="54610" y="387350"/>
                  </a:moveTo>
                  <a:lnTo>
                    <a:pt x="0" y="387350"/>
                  </a:lnTo>
                  <a:lnTo>
                    <a:pt x="0" y="391159"/>
                  </a:lnTo>
                  <a:lnTo>
                    <a:pt x="54610" y="391159"/>
                  </a:lnTo>
                  <a:lnTo>
                    <a:pt x="54610" y="387350"/>
                  </a:lnTo>
                  <a:close/>
                </a:path>
                <a:path w="54610" h="899160">
                  <a:moveTo>
                    <a:pt x="54610" y="391159"/>
                  </a:moveTo>
                  <a:lnTo>
                    <a:pt x="0" y="391159"/>
                  </a:lnTo>
                  <a:lnTo>
                    <a:pt x="0" y="393699"/>
                  </a:lnTo>
                  <a:lnTo>
                    <a:pt x="54610" y="393699"/>
                  </a:lnTo>
                  <a:lnTo>
                    <a:pt x="54610" y="391159"/>
                  </a:lnTo>
                  <a:close/>
                </a:path>
                <a:path w="54610" h="899160">
                  <a:moveTo>
                    <a:pt x="54610" y="393700"/>
                  </a:moveTo>
                  <a:lnTo>
                    <a:pt x="0" y="393700"/>
                  </a:lnTo>
                  <a:lnTo>
                    <a:pt x="0" y="400049"/>
                  </a:lnTo>
                  <a:lnTo>
                    <a:pt x="54610" y="400049"/>
                  </a:lnTo>
                  <a:lnTo>
                    <a:pt x="54610" y="393700"/>
                  </a:lnTo>
                  <a:close/>
                </a:path>
                <a:path w="54610" h="899160">
                  <a:moveTo>
                    <a:pt x="54610" y="400050"/>
                  </a:moveTo>
                  <a:lnTo>
                    <a:pt x="0" y="400050"/>
                  </a:lnTo>
                  <a:lnTo>
                    <a:pt x="0" y="403859"/>
                  </a:lnTo>
                  <a:lnTo>
                    <a:pt x="54610" y="403859"/>
                  </a:lnTo>
                  <a:lnTo>
                    <a:pt x="54610" y="400050"/>
                  </a:lnTo>
                  <a:close/>
                </a:path>
                <a:path w="54610" h="899160">
                  <a:moveTo>
                    <a:pt x="54610" y="403859"/>
                  </a:moveTo>
                  <a:lnTo>
                    <a:pt x="0" y="403859"/>
                  </a:lnTo>
                  <a:lnTo>
                    <a:pt x="0" y="406399"/>
                  </a:lnTo>
                  <a:lnTo>
                    <a:pt x="54610" y="406399"/>
                  </a:lnTo>
                  <a:lnTo>
                    <a:pt x="54610" y="403859"/>
                  </a:lnTo>
                  <a:close/>
                </a:path>
                <a:path w="54610" h="899160">
                  <a:moveTo>
                    <a:pt x="54610" y="406400"/>
                  </a:moveTo>
                  <a:lnTo>
                    <a:pt x="0" y="406400"/>
                  </a:lnTo>
                  <a:lnTo>
                    <a:pt x="0" y="412749"/>
                  </a:lnTo>
                  <a:lnTo>
                    <a:pt x="54610" y="412749"/>
                  </a:lnTo>
                  <a:lnTo>
                    <a:pt x="54610" y="406400"/>
                  </a:lnTo>
                  <a:close/>
                </a:path>
                <a:path w="54610" h="899160">
                  <a:moveTo>
                    <a:pt x="54610" y="412750"/>
                  </a:moveTo>
                  <a:lnTo>
                    <a:pt x="0" y="412750"/>
                  </a:lnTo>
                  <a:lnTo>
                    <a:pt x="0" y="416559"/>
                  </a:lnTo>
                  <a:lnTo>
                    <a:pt x="54610" y="416559"/>
                  </a:lnTo>
                  <a:lnTo>
                    <a:pt x="54610" y="412750"/>
                  </a:lnTo>
                  <a:close/>
                </a:path>
                <a:path w="54610" h="899160">
                  <a:moveTo>
                    <a:pt x="54610" y="416559"/>
                  </a:moveTo>
                  <a:lnTo>
                    <a:pt x="0" y="416559"/>
                  </a:lnTo>
                  <a:lnTo>
                    <a:pt x="0" y="419099"/>
                  </a:lnTo>
                  <a:lnTo>
                    <a:pt x="54610" y="419099"/>
                  </a:lnTo>
                  <a:lnTo>
                    <a:pt x="54610" y="416559"/>
                  </a:lnTo>
                  <a:close/>
                </a:path>
                <a:path w="54610" h="899160">
                  <a:moveTo>
                    <a:pt x="54610" y="419100"/>
                  </a:moveTo>
                  <a:lnTo>
                    <a:pt x="0" y="419100"/>
                  </a:lnTo>
                  <a:lnTo>
                    <a:pt x="0" y="425449"/>
                  </a:lnTo>
                  <a:lnTo>
                    <a:pt x="54610" y="425449"/>
                  </a:lnTo>
                  <a:lnTo>
                    <a:pt x="54610" y="419100"/>
                  </a:lnTo>
                  <a:close/>
                </a:path>
                <a:path w="54610" h="899160">
                  <a:moveTo>
                    <a:pt x="54610" y="425450"/>
                  </a:moveTo>
                  <a:lnTo>
                    <a:pt x="0" y="425450"/>
                  </a:lnTo>
                  <a:lnTo>
                    <a:pt x="0" y="429259"/>
                  </a:lnTo>
                  <a:lnTo>
                    <a:pt x="54610" y="429259"/>
                  </a:lnTo>
                  <a:lnTo>
                    <a:pt x="54610" y="425450"/>
                  </a:lnTo>
                  <a:close/>
                </a:path>
                <a:path w="54610" h="899160">
                  <a:moveTo>
                    <a:pt x="54610" y="429259"/>
                  </a:moveTo>
                  <a:lnTo>
                    <a:pt x="0" y="429259"/>
                  </a:lnTo>
                  <a:lnTo>
                    <a:pt x="0" y="435609"/>
                  </a:lnTo>
                  <a:lnTo>
                    <a:pt x="54610" y="435609"/>
                  </a:lnTo>
                  <a:lnTo>
                    <a:pt x="54610" y="429259"/>
                  </a:lnTo>
                  <a:close/>
                </a:path>
                <a:path w="54610" h="899160">
                  <a:moveTo>
                    <a:pt x="54610" y="435609"/>
                  </a:moveTo>
                  <a:lnTo>
                    <a:pt x="0" y="435609"/>
                  </a:lnTo>
                  <a:lnTo>
                    <a:pt x="0" y="438149"/>
                  </a:lnTo>
                  <a:lnTo>
                    <a:pt x="54610" y="438149"/>
                  </a:lnTo>
                  <a:lnTo>
                    <a:pt x="54610" y="435609"/>
                  </a:lnTo>
                  <a:close/>
                </a:path>
                <a:path w="54610" h="899160">
                  <a:moveTo>
                    <a:pt x="54610" y="438150"/>
                  </a:moveTo>
                  <a:lnTo>
                    <a:pt x="0" y="438150"/>
                  </a:lnTo>
                  <a:lnTo>
                    <a:pt x="0" y="441959"/>
                  </a:lnTo>
                  <a:lnTo>
                    <a:pt x="54610" y="441959"/>
                  </a:lnTo>
                  <a:lnTo>
                    <a:pt x="54610" y="438150"/>
                  </a:lnTo>
                  <a:close/>
                </a:path>
                <a:path w="54610" h="899160">
                  <a:moveTo>
                    <a:pt x="54610" y="441959"/>
                  </a:moveTo>
                  <a:lnTo>
                    <a:pt x="0" y="441959"/>
                  </a:lnTo>
                  <a:lnTo>
                    <a:pt x="0" y="448309"/>
                  </a:lnTo>
                  <a:lnTo>
                    <a:pt x="54610" y="448309"/>
                  </a:lnTo>
                  <a:lnTo>
                    <a:pt x="54610" y="441959"/>
                  </a:lnTo>
                  <a:close/>
                </a:path>
                <a:path w="54610" h="899160">
                  <a:moveTo>
                    <a:pt x="54610" y="448309"/>
                  </a:moveTo>
                  <a:lnTo>
                    <a:pt x="0" y="448309"/>
                  </a:lnTo>
                  <a:lnTo>
                    <a:pt x="0" y="450849"/>
                  </a:lnTo>
                  <a:lnTo>
                    <a:pt x="54610" y="450849"/>
                  </a:lnTo>
                  <a:lnTo>
                    <a:pt x="54610" y="448309"/>
                  </a:lnTo>
                  <a:close/>
                </a:path>
                <a:path w="54610" h="899160">
                  <a:moveTo>
                    <a:pt x="54610" y="450850"/>
                  </a:moveTo>
                  <a:lnTo>
                    <a:pt x="0" y="450850"/>
                  </a:lnTo>
                  <a:lnTo>
                    <a:pt x="0" y="454659"/>
                  </a:lnTo>
                  <a:lnTo>
                    <a:pt x="54610" y="454659"/>
                  </a:lnTo>
                  <a:lnTo>
                    <a:pt x="54610" y="450850"/>
                  </a:lnTo>
                  <a:close/>
                </a:path>
                <a:path w="54610" h="899160">
                  <a:moveTo>
                    <a:pt x="54610" y="454659"/>
                  </a:moveTo>
                  <a:lnTo>
                    <a:pt x="0" y="454659"/>
                  </a:lnTo>
                  <a:lnTo>
                    <a:pt x="0" y="457199"/>
                  </a:lnTo>
                  <a:lnTo>
                    <a:pt x="54610" y="457199"/>
                  </a:lnTo>
                  <a:lnTo>
                    <a:pt x="54610" y="454659"/>
                  </a:lnTo>
                  <a:close/>
                </a:path>
                <a:path w="54610" h="899160">
                  <a:moveTo>
                    <a:pt x="54610" y="457200"/>
                  </a:moveTo>
                  <a:lnTo>
                    <a:pt x="0" y="457200"/>
                  </a:lnTo>
                  <a:lnTo>
                    <a:pt x="0" y="461009"/>
                  </a:lnTo>
                  <a:lnTo>
                    <a:pt x="54610" y="461009"/>
                  </a:lnTo>
                  <a:lnTo>
                    <a:pt x="54610" y="457200"/>
                  </a:lnTo>
                  <a:close/>
                </a:path>
                <a:path w="54610" h="899160">
                  <a:moveTo>
                    <a:pt x="54610" y="461009"/>
                  </a:moveTo>
                  <a:lnTo>
                    <a:pt x="0" y="461009"/>
                  </a:lnTo>
                  <a:lnTo>
                    <a:pt x="0" y="463549"/>
                  </a:lnTo>
                  <a:lnTo>
                    <a:pt x="54610" y="463549"/>
                  </a:lnTo>
                  <a:lnTo>
                    <a:pt x="54610" y="461009"/>
                  </a:lnTo>
                  <a:close/>
                </a:path>
                <a:path w="54610" h="899160">
                  <a:moveTo>
                    <a:pt x="54610" y="463550"/>
                  </a:moveTo>
                  <a:lnTo>
                    <a:pt x="0" y="463550"/>
                  </a:lnTo>
                  <a:lnTo>
                    <a:pt x="0" y="467359"/>
                  </a:lnTo>
                  <a:lnTo>
                    <a:pt x="54610" y="467359"/>
                  </a:lnTo>
                  <a:lnTo>
                    <a:pt x="54610" y="463550"/>
                  </a:lnTo>
                  <a:close/>
                </a:path>
                <a:path w="54610" h="899160">
                  <a:moveTo>
                    <a:pt x="54610" y="467359"/>
                  </a:moveTo>
                  <a:lnTo>
                    <a:pt x="0" y="467359"/>
                  </a:lnTo>
                  <a:lnTo>
                    <a:pt x="0" y="476249"/>
                  </a:lnTo>
                  <a:lnTo>
                    <a:pt x="54610" y="476249"/>
                  </a:lnTo>
                  <a:lnTo>
                    <a:pt x="54610" y="467359"/>
                  </a:lnTo>
                  <a:close/>
                </a:path>
                <a:path w="54610" h="899160">
                  <a:moveTo>
                    <a:pt x="54610" y="476250"/>
                  </a:moveTo>
                  <a:lnTo>
                    <a:pt x="0" y="476250"/>
                  </a:lnTo>
                  <a:lnTo>
                    <a:pt x="0" y="480059"/>
                  </a:lnTo>
                  <a:lnTo>
                    <a:pt x="54610" y="480059"/>
                  </a:lnTo>
                  <a:lnTo>
                    <a:pt x="54610" y="476250"/>
                  </a:lnTo>
                  <a:close/>
                </a:path>
                <a:path w="54610" h="899160">
                  <a:moveTo>
                    <a:pt x="54610" y="480059"/>
                  </a:moveTo>
                  <a:lnTo>
                    <a:pt x="0" y="480059"/>
                  </a:lnTo>
                  <a:lnTo>
                    <a:pt x="0" y="482599"/>
                  </a:lnTo>
                  <a:lnTo>
                    <a:pt x="54610" y="482599"/>
                  </a:lnTo>
                  <a:lnTo>
                    <a:pt x="54610" y="480059"/>
                  </a:lnTo>
                  <a:close/>
                </a:path>
                <a:path w="54610" h="899160">
                  <a:moveTo>
                    <a:pt x="54610" y="482600"/>
                  </a:moveTo>
                  <a:lnTo>
                    <a:pt x="0" y="482600"/>
                  </a:lnTo>
                  <a:lnTo>
                    <a:pt x="0" y="486409"/>
                  </a:lnTo>
                  <a:lnTo>
                    <a:pt x="54610" y="486409"/>
                  </a:lnTo>
                  <a:lnTo>
                    <a:pt x="54610" y="482600"/>
                  </a:lnTo>
                  <a:close/>
                </a:path>
                <a:path w="54610" h="899160">
                  <a:moveTo>
                    <a:pt x="54610" y="486409"/>
                  </a:moveTo>
                  <a:lnTo>
                    <a:pt x="0" y="486409"/>
                  </a:lnTo>
                  <a:lnTo>
                    <a:pt x="0" y="488949"/>
                  </a:lnTo>
                  <a:lnTo>
                    <a:pt x="54610" y="488949"/>
                  </a:lnTo>
                  <a:lnTo>
                    <a:pt x="54610" y="486409"/>
                  </a:lnTo>
                  <a:close/>
                </a:path>
                <a:path w="54610" h="899160">
                  <a:moveTo>
                    <a:pt x="54610" y="895349"/>
                  </a:moveTo>
                  <a:lnTo>
                    <a:pt x="0" y="895349"/>
                  </a:lnTo>
                  <a:lnTo>
                    <a:pt x="0" y="896619"/>
                  </a:lnTo>
                  <a:lnTo>
                    <a:pt x="52070" y="896619"/>
                  </a:lnTo>
                  <a:lnTo>
                    <a:pt x="52070" y="899159"/>
                  </a:lnTo>
                  <a:lnTo>
                    <a:pt x="54610" y="899159"/>
                  </a:lnTo>
                  <a:lnTo>
                    <a:pt x="54610" y="895349"/>
                  </a:lnTo>
                  <a:close/>
                </a:path>
                <a:path w="54610" h="899160">
                  <a:moveTo>
                    <a:pt x="54610" y="889000"/>
                  </a:moveTo>
                  <a:lnTo>
                    <a:pt x="0" y="889000"/>
                  </a:lnTo>
                  <a:lnTo>
                    <a:pt x="0" y="894079"/>
                  </a:lnTo>
                  <a:lnTo>
                    <a:pt x="54610" y="894079"/>
                  </a:lnTo>
                  <a:lnTo>
                    <a:pt x="54610" y="889000"/>
                  </a:lnTo>
                  <a:close/>
                </a:path>
                <a:path w="54610" h="899160">
                  <a:moveTo>
                    <a:pt x="54610" y="882649"/>
                  </a:moveTo>
                  <a:lnTo>
                    <a:pt x="0" y="882649"/>
                  </a:lnTo>
                  <a:lnTo>
                    <a:pt x="0" y="887729"/>
                  </a:lnTo>
                  <a:lnTo>
                    <a:pt x="54610" y="887729"/>
                  </a:lnTo>
                  <a:lnTo>
                    <a:pt x="54610" y="882649"/>
                  </a:lnTo>
                  <a:close/>
                </a:path>
                <a:path w="54610" h="899160">
                  <a:moveTo>
                    <a:pt x="54610" y="876299"/>
                  </a:moveTo>
                  <a:lnTo>
                    <a:pt x="0" y="876299"/>
                  </a:lnTo>
                  <a:lnTo>
                    <a:pt x="0" y="881379"/>
                  </a:lnTo>
                  <a:lnTo>
                    <a:pt x="54610" y="881379"/>
                  </a:lnTo>
                  <a:lnTo>
                    <a:pt x="54610" y="876299"/>
                  </a:lnTo>
                  <a:close/>
                </a:path>
                <a:path w="54610" h="899160">
                  <a:moveTo>
                    <a:pt x="54610" y="869950"/>
                  </a:moveTo>
                  <a:lnTo>
                    <a:pt x="0" y="869950"/>
                  </a:lnTo>
                  <a:lnTo>
                    <a:pt x="0" y="875029"/>
                  </a:lnTo>
                  <a:lnTo>
                    <a:pt x="54610" y="875029"/>
                  </a:lnTo>
                  <a:lnTo>
                    <a:pt x="54610" y="869950"/>
                  </a:lnTo>
                  <a:close/>
                </a:path>
                <a:path w="54610" h="899160">
                  <a:moveTo>
                    <a:pt x="54610" y="863599"/>
                  </a:moveTo>
                  <a:lnTo>
                    <a:pt x="0" y="863599"/>
                  </a:lnTo>
                  <a:lnTo>
                    <a:pt x="0" y="868679"/>
                  </a:lnTo>
                  <a:lnTo>
                    <a:pt x="54610" y="868679"/>
                  </a:lnTo>
                  <a:lnTo>
                    <a:pt x="54610" y="863599"/>
                  </a:lnTo>
                  <a:close/>
                </a:path>
                <a:path w="54610" h="899160">
                  <a:moveTo>
                    <a:pt x="54610" y="857250"/>
                  </a:moveTo>
                  <a:lnTo>
                    <a:pt x="0" y="857250"/>
                  </a:lnTo>
                  <a:lnTo>
                    <a:pt x="0" y="862329"/>
                  </a:lnTo>
                  <a:lnTo>
                    <a:pt x="54610" y="862329"/>
                  </a:lnTo>
                  <a:lnTo>
                    <a:pt x="54610" y="857250"/>
                  </a:lnTo>
                  <a:close/>
                </a:path>
                <a:path w="54610" h="899160">
                  <a:moveTo>
                    <a:pt x="54610" y="850899"/>
                  </a:moveTo>
                  <a:lnTo>
                    <a:pt x="0" y="850899"/>
                  </a:lnTo>
                  <a:lnTo>
                    <a:pt x="0" y="855979"/>
                  </a:lnTo>
                  <a:lnTo>
                    <a:pt x="54610" y="855979"/>
                  </a:lnTo>
                  <a:lnTo>
                    <a:pt x="54610" y="850899"/>
                  </a:lnTo>
                  <a:close/>
                </a:path>
                <a:path w="54610" h="899160">
                  <a:moveTo>
                    <a:pt x="54610" y="844549"/>
                  </a:moveTo>
                  <a:lnTo>
                    <a:pt x="0" y="844549"/>
                  </a:lnTo>
                  <a:lnTo>
                    <a:pt x="0" y="849629"/>
                  </a:lnTo>
                  <a:lnTo>
                    <a:pt x="54610" y="849629"/>
                  </a:lnTo>
                  <a:lnTo>
                    <a:pt x="54610" y="844549"/>
                  </a:lnTo>
                  <a:close/>
                </a:path>
                <a:path w="54610" h="899160">
                  <a:moveTo>
                    <a:pt x="54610" y="838199"/>
                  </a:moveTo>
                  <a:lnTo>
                    <a:pt x="0" y="838199"/>
                  </a:lnTo>
                  <a:lnTo>
                    <a:pt x="0" y="843279"/>
                  </a:lnTo>
                  <a:lnTo>
                    <a:pt x="54610" y="843279"/>
                  </a:lnTo>
                  <a:lnTo>
                    <a:pt x="54610" y="838199"/>
                  </a:lnTo>
                  <a:close/>
                </a:path>
                <a:path w="54610" h="899160">
                  <a:moveTo>
                    <a:pt x="54610" y="831849"/>
                  </a:moveTo>
                  <a:lnTo>
                    <a:pt x="0" y="831849"/>
                  </a:lnTo>
                  <a:lnTo>
                    <a:pt x="0" y="836929"/>
                  </a:lnTo>
                  <a:lnTo>
                    <a:pt x="54610" y="836929"/>
                  </a:lnTo>
                  <a:lnTo>
                    <a:pt x="54610" y="831849"/>
                  </a:lnTo>
                  <a:close/>
                </a:path>
                <a:path w="54610" h="899160">
                  <a:moveTo>
                    <a:pt x="54610" y="825499"/>
                  </a:moveTo>
                  <a:lnTo>
                    <a:pt x="0" y="825499"/>
                  </a:lnTo>
                  <a:lnTo>
                    <a:pt x="0" y="830579"/>
                  </a:lnTo>
                  <a:lnTo>
                    <a:pt x="54610" y="830579"/>
                  </a:lnTo>
                  <a:lnTo>
                    <a:pt x="54610" y="825499"/>
                  </a:lnTo>
                  <a:close/>
                </a:path>
                <a:path w="54610" h="899160">
                  <a:moveTo>
                    <a:pt x="54610" y="819150"/>
                  </a:moveTo>
                  <a:lnTo>
                    <a:pt x="0" y="819150"/>
                  </a:lnTo>
                  <a:lnTo>
                    <a:pt x="0" y="824229"/>
                  </a:lnTo>
                  <a:lnTo>
                    <a:pt x="54610" y="824229"/>
                  </a:lnTo>
                  <a:lnTo>
                    <a:pt x="54610" y="819150"/>
                  </a:lnTo>
                  <a:close/>
                </a:path>
                <a:path w="54610" h="899160">
                  <a:moveTo>
                    <a:pt x="54610" y="812799"/>
                  </a:moveTo>
                  <a:lnTo>
                    <a:pt x="0" y="812799"/>
                  </a:lnTo>
                  <a:lnTo>
                    <a:pt x="0" y="817879"/>
                  </a:lnTo>
                  <a:lnTo>
                    <a:pt x="54610" y="817879"/>
                  </a:lnTo>
                  <a:lnTo>
                    <a:pt x="54610" y="812799"/>
                  </a:lnTo>
                  <a:close/>
                </a:path>
                <a:path w="54610" h="899160">
                  <a:moveTo>
                    <a:pt x="54610" y="806449"/>
                  </a:moveTo>
                  <a:lnTo>
                    <a:pt x="0" y="806449"/>
                  </a:lnTo>
                  <a:lnTo>
                    <a:pt x="0" y="811529"/>
                  </a:lnTo>
                  <a:lnTo>
                    <a:pt x="54610" y="811529"/>
                  </a:lnTo>
                  <a:lnTo>
                    <a:pt x="54610" y="806449"/>
                  </a:lnTo>
                  <a:close/>
                </a:path>
                <a:path w="54610" h="899160">
                  <a:moveTo>
                    <a:pt x="54610" y="800099"/>
                  </a:moveTo>
                  <a:lnTo>
                    <a:pt x="0" y="800099"/>
                  </a:lnTo>
                  <a:lnTo>
                    <a:pt x="0" y="805179"/>
                  </a:lnTo>
                  <a:lnTo>
                    <a:pt x="54610" y="805179"/>
                  </a:lnTo>
                  <a:lnTo>
                    <a:pt x="54610" y="800099"/>
                  </a:lnTo>
                  <a:close/>
                </a:path>
                <a:path w="54610" h="899160">
                  <a:moveTo>
                    <a:pt x="54610" y="793750"/>
                  </a:moveTo>
                  <a:lnTo>
                    <a:pt x="0" y="793750"/>
                  </a:lnTo>
                  <a:lnTo>
                    <a:pt x="0" y="798829"/>
                  </a:lnTo>
                  <a:lnTo>
                    <a:pt x="54610" y="798829"/>
                  </a:lnTo>
                  <a:lnTo>
                    <a:pt x="54610" y="793750"/>
                  </a:lnTo>
                  <a:close/>
                </a:path>
                <a:path w="54610" h="899160">
                  <a:moveTo>
                    <a:pt x="54610" y="787399"/>
                  </a:moveTo>
                  <a:lnTo>
                    <a:pt x="0" y="787399"/>
                  </a:lnTo>
                  <a:lnTo>
                    <a:pt x="0" y="792480"/>
                  </a:lnTo>
                  <a:lnTo>
                    <a:pt x="54610" y="792480"/>
                  </a:lnTo>
                  <a:lnTo>
                    <a:pt x="54610" y="787399"/>
                  </a:lnTo>
                  <a:close/>
                </a:path>
                <a:path w="54610" h="899160">
                  <a:moveTo>
                    <a:pt x="54610" y="781049"/>
                  </a:moveTo>
                  <a:lnTo>
                    <a:pt x="0" y="781049"/>
                  </a:lnTo>
                  <a:lnTo>
                    <a:pt x="0" y="786129"/>
                  </a:lnTo>
                  <a:lnTo>
                    <a:pt x="54610" y="786129"/>
                  </a:lnTo>
                  <a:lnTo>
                    <a:pt x="54610" y="781049"/>
                  </a:lnTo>
                  <a:close/>
                </a:path>
                <a:path w="54610" h="899160">
                  <a:moveTo>
                    <a:pt x="54610" y="774699"/>
                  </a:moveTo>
                  <a:lnTo>
                    <a:pt x="0" y="774699"/>
                  </a:lnTo>
                  <a:lnTo>
                    <a:pt x="0" y="779780"/>
                  </a:lnTo>
                  <a:lnTo>
                    <a:pt x="54610" y="779780"/>
                  </a:lnTo>
                  <a:lnTo>
                    <a:pt x="54610" y="774699"/>
                  </a:lnTo>
                  <a:close/>
                </a:path>
                <a:path w="54610" h="899160">
                  <a:moveTo>
                    <a:pt x="54610" y="768349"/>
                  </a:moveTo>
                  <a:lnTo>
                    <a:pt x="0" y="768349"/>
                  </a:lnTo>
                  <a:lnTo>
                    <a:pt x="0" y="773429"/>
                  </a:lnTo>
                  <a:lnTo>
                    <a:pt x="54610" y="773429"/>
                  </a:lnTo>
                  <a:lnTo>
                    <a:pt x="54610" y="768349"/>
                  </a:lnTo>
                  <a:close/>
                </a:path>
                <a:path w="54610" h="899160">
                  <a:moveTo>
                    <a:pt x="54610" y="761999"/>
                  </a:moveTo>
                  <a:lnTo>
                    <a:pt x="0" y="761999"/>
                  </a:lnTo>
                  <a:lnTo>
                    <a:pt x="0" y="767080"/>
                  </a:lnTo>
                  <a:lnTo>
                    <a:pt x="54610" y="767080"/>
                  </a:lnTo>
                  <a:lnTo>
                    <a:pt x="54610" y="761999"/>
                  </a:lnTo>
                  <a:close/>
                </a:path>
                <a:path w="54610" h="899160">
                  <a:moveTo>
                    <a:pt x="54610" y="755649"/>
                  </a:moveTo>
                  <a:lnTo>
                    <a:pt x="0" y="755649"/>
                  </a:lnTo>
                  <a:lnTo>
                    <a:pt x="0" y="760730"/>
                  </a:lnTo>
                  <a:lnTo>
                    <a:pt x="54610" y="760730"/>
                  </a:lnTo>
                  <a:lnTo>
                    <a:pt x="54610" y="755649"/>
                  </a:lnTo>
                  <a:close/>
                </a:path>
                <a:path w="54610" h="899160">
                  <a:moveTo>
                    <a:pt x="54610" y="749299"/>
                  </a:moveTo>
                  <a:lnTo>
                    <a:pt x="0" y="749299"/>
                  </a:lnTo>
                  <a:lnTo>
                    <a:pt x="0" y="754379"/>
                  </a:lnTo>
                  <a:lnTo>
                    <a:pt x="54610" y="754379"/>
                  </a:lnTo>
                  <a:lnTo>
                    <a:pt x="54610" y="749299"/>
                  </a:lnTo>
                  <a:close/>
                </a:path>
                <a:path w="54610" h="899160">
                  <a:moveTo>
                    <a:pt x="54610" y="742949"/>
                  </a:moveTo>
                  <a:lnTo>
                    <a:pt x="0" y="742949"/>
                  </a:lnTo>
                  <a:lnTo>
                    <a:pt x="0" y="748029"/>
                  </a:lnTo>
                  <a:lnTo>
                    <a:pt x="54610" y="748029"/>
                  </a:lnTo>
                  <a:lnTo>
                    <a:pt x="54610" y="742949"/>
                  </a:lnTo>
                  <a:close/>
                </a:path>
                <a:path w="54610" h="899160">
                  <a:moveTo>
                    <a:pt x="54610" y="736599"/>
                  </a:moveTo>
                  <a:lnTo>
                    <a:pt x="0" y="736599"/>
                  </a:lnTo>
                  <a:lnTo>
                    <a:pt x="0" y="741680"/>
                  </a:lnTo>
                  <a:lnTo>
                    <a:pt x="54610" y="741680"/>
                  </a:lnTo>
                  <a:lnTo>
                    <a:pt x="54610" y="736599"/>
                  </a:lnTo>
                  <a:close/>
                </a:path>
                <a:path w="54610" h="899160">
                  <a:moveTo>
                    <a:pt x="54610" y="730249"/>
                  </a:moveTo>
                  <a:lnTo>
                    <a:pt x="0" y="730249"/>
                  </a:lnTo>
                  <a:lnTo>
                    <a:pt x="0" y="735330"/>
                  </a:lnTo>
                  <a:lnTo>
                    <a:pt x="54610" y="735330"/>
                  </a:lnTo>
                  <a:lnTo>
                    <a:pt x="54610" y="730249"/>
                  </a:lnTo>
                  <a:close/>
                </a:path>
                <a:path w="54610" h="899160">
                  <a:moveTo>
                    <a:pt x="54610" y="723899"/>
                  </a:moveTo>
                  <a:lnTo>
                    <a:pt x="0" y="723899"/>
                  </a:lnTo>
                  <a:lnTo>
                    <a:pt x="0" y="728979"/>
                  </a:lnTo>
                  <a:lnTo>
                    <a:pt x="54610" y="728979"/>
                  </a:lnTo>
                  <a:lnTo>
                    <a:pt x="54610" y="723899"/>
                  </a:lnTo>
                  <a:close/>
                </a:path>
                <a:path w="54610" h="899160">
                  <a:moveTo>
                    <a:pt x="54610" y="717549"/>
                  </a:moveTo>
                  <a:lnTo>
                    <a:pt x="0" y="717549"/>
                  </a:lnTo>
                  <a:lnTo>
                    <a:pt x="0" y="722629"/>
                  </a:lnTo>
                  <a:lnTo>
                    <a:pt x="54610" y="722629"/>
                  </a:lnTo>
                  <a:lnTo>
                    <a:pt x="54610" y="717549"/>
                  </a:lnTo>
                  <a:close/>
                </a:path>
                <a:path w="54610" h="899160">
                  <a:moveTo>
                    <a:pt x="54610" y="711199"/>
                  </a:moveTo>
                  <a:lnTo>
                    <a:pt x="0" y="711199"/>
                  </a:lnTo>
                  <a:lnTo>
                    <a:pt x="0" y="716279"/>
                  </a:lnTo>
                  <a:lnTo>
                    <a:pt x="54610" y="716279"/>
                  </a:lnTo>
                  <a:lnTo>
                    <a:pt x="54610" y="711199"/>
                  </a:lnTo>
                  <a:close/>
                </a:path>
                <a:path w="54610" h="899160">
                  <a:moveTo>
                    <a:pt x="54610" y="704849"/>
                  </a:moveTo>
                  <a:lnTo>
                    <a:pt x="0" y="704849"/>
                  </a:lnTo>
                  <a:lnTo>
                    <a:pt x="0" y="709930"/>
                  </a:lnTo>
                  <a:lnTo>
                    <a:pt x="54610" y="709930"/>
                  </a:lnTo>
                  <a:lnTo>
                    <a:pt x="54610" y="704849"/>
                  </a:lnTo>
                  <a:close/>
                </a:path>
                <a:path w="54610" h="899160">
                  <a:moveTo>
                    <a:pt x="54610" y="698499"/>
                  </a:moveTo>
                  <a:lnTo>
                    <a:pt x="0" y="698499"/>
                  </a:lnTo>
                  <a:lnTo>
                    <a:pt x="0" y="703579"/>
                  </a:lnTo>
                  <a:lnTo>
                    <a:pt x="54610" y="703579"/>
                  </a:lnTo>
                  <a:lnTo>
                    <a:pt x="54610" y="698499"/>
                  </a:lnTo>
                  <a:close/>
                </a:path>
                <a:path w="54610" h="899160">
                  <a:moveTo>
                    <a:pt x="54610" y="692149"/>
                  </a:moveTo>
                  <a:lnTo>
                    <a:pt x="0" y="692149"/>
                  </a:lnTo>
                  <a:lnTo>
                    <a:pt x="0" y="697230"/>
                  </a:lnTo>
                  <a:lnTo>
                    <a:pt x="54610" y="697230"/>
                  </a:lnTo>
                  <a:lnTo>
                    <a:pt x="54610" y="692149"/>
                  </a:lnTo>
                  <a:close/>
                </a:path>
                <a:path w="54610" h="899160">
                  <a:moveTo>
                    <a:pt x="54610" y="685800"/>
                  </a:moveTo>
                  <a:lnTo>
                    <a:pt x="0" y="685800"/>
                  </a:lnTo>
                  <a:lnTo>
                    <a:pt x="0" y="690880"/>
                  </a:lnTo>
                  <a:lnTo>
                    <a:pt x="54610" y="690880"/>
                  </a:lnTo>
                  <a:lnTo>
                    <a:pt x="54610" y="685800"/>
                  </a:lnTo>
                  <a:close/>
                </a:path>
                <a:path w="54610" h="899160">
                  <a:moveTo>
                    <a:pt x="54610" y="679449"/>
                  </a:moveTo>
                  <a:lnTo>
                    <a:pt x="0" y="679449"/>
                  </a:lnTo>
                  <a:lnTo>
                    <a:pt x="0" y="684529"/>
                  </a:lnTo>
                  <a:lnTo>
                    <a:pt x="54610" y="684529"/>
                  </a:lnTo>
                  <a:lnTo>
                    <a:pt x="54610" y="679449"/>
                  </a:lnTo>
                  <a:close/>
                </a:path>
                <a:path w="54610" h="899160">
                  <a:moveTo>
                    <a:pt x="54610" y="673099"/>
                  </a:moveTo>
                  <a:lnTo>
                    <a:pt x="0" y="673099"/>
                  </a:lnTo>
                  <a:lnTo>
                    <a:pt x="0" y="678180"/>
                  </a:lnTo>
                  <a:lnTo>
                    <a:pt x="54610" y="678180"/>
                  </a:lnTo>
                  <a:lnTo>
                    <a:pt x="54610" y="673099"/>
                  </a:lnTo>
                  <a:close/>
                </a:path>
                <a:path w="54610" h="899160">
                  <a:moveTo>
                    <a:pt x="54610" y="666749"/>
                  </a:moveTo>
                  <a:lnTo>
                    <a:pt x="0" y="666749"/>
                  </a:lnTo>
                  <a:lnTo>
                    <a:pt x="0" y="671829"/>
                  </a:lnTo>
                  <a:lnTo>
                    <a:pt x="54610" y="671829"/>
                  </a:lnTo>
                  <a:lnTo>
                    <a:pt x="54610" y="666749"/>
                  </a:lnTo>
                  <a:close/>
                </a:path>
                <a:path w="54610" h="899160">
                  <a:moveTo>
                    <a:pt x="54610" y="660399"/>
                  </a:moveTo>
                  <a:lnTo>
                    <a:pt x="0" y="660399"/>
                  </a:lnTo>
                  <a:lnTo>
                    <a:pt x="0" y="665480"/>
                  </a:lnTo>
                  <a:lnTo>
                    <a:pt x="54610" y="665480"/>
                  </a:lnTo>
                  <a:lnTo>
                    <a:pt x="54610" y="660399"/>
                  </a:lnTo>
                  <a:close/>
                </a:path>
                <a:path w="54610" h="899160">
                  <a:moveTo>
                    <a:pt x="54610" y="654049"/>
                  </a:moveTo>
                  <a:lnTo>
                    <a:pt x="0" y="654049"/>
                  </a:lnTo>
                  <a:lnTo>
                    <a:pt x="0" y="659129"/>
                  </a:lnTo>
                  <a:lnTo>
                    <a:pt x="54610" y="659129"/>
                  </a:lnTo>
                  <a:lnTo>
                    <a:pt x="54610" y="654049"/>
                  </a:lnTo>
                  <a:close/>
                </a:path>
                <a:path w="54610" h="899160">
                  <a:moveTo>
                    <a:pt x="54610" y="647699"/>
                  </a:moveTo>
                  <a:lnTo>
                    <a:pt x="0" y="647699"/>
                  </a:lnTo>
                  <a:lnTo>
                    <a:pt x="0" y="652779"/>
                  </a:lnTo>
                  <a:lnTo>
                    <a:pt x="54610" y="652779"/>
                  </a:lnTo>
                  <a:lnTo>
                    <a:pt x="54610" y="647699"/>
                  </a:lnTo>
                  <a:close/>
                </a:path>
                <a:path w="54610" h="899160">
                  <a:moveTo>
                    <a:pt x="54610" y="641349"/>
                  </a:moveTo>
                  <a:lnTo>
                    <a:pt x="0" y="641349"/>
                  </a:lnTo>
                  <a:lnTo>
                    <a:pt x="0" y="646430"/>
                  </a:lnTo>
                  <a:lnTo>
                    <a:pt x="54610" y="646430"/>
                  </a:lnTo>
                  <a:lnTo>
                    <a:pt x="54610" y="641349"/>
                  </a:lnTo>
                  <a:close/>
                </a:path>
                <a:path w="54610" h="899160">
                  <a:moveTo>
                    <a:pt x="54610" y="634999"/>
                  </a:moveTo>
                  <a:lnTo>
                    <a:pt x="0" y="634999"/>
                  </a:lnTo>
                  <a:lnTo>
                    <a:pt x="0" y="640079"/>
                  </a:lnTo>
                  <a:lnTo>
                    <a:pt x="54610" y="640079"/>
                  </a:lnTo>
                  <a:lnTo>
                    <a:pt x="54610" y="634999"/>
                  </a:lnTo>
                  <a:close/>
                </a:path>
                <a:path w="54610" h="899160">
                  <a:moveTo>
                    <a:pt x="54610" y="628649"/>
                  </a:moveTo>
                  <a:lnTo>
                    <a:pt x="0" y="628649"/>
                  </a:lnTo>
                  <a:lnTo>
                    <a:pt x="0" y="633730"/>
                  </a:lnTo>
                  <a:lnTo>
                    <a:pt x="54610" y="633730"/>
                  </a:lnTo>
                  <a:lnTo>
                    <a:pt x="54610" y="628649"/>
                  </a:lnTo>
                  <a:close/>
                </a:path>
                <a:path w="54610" h="899160">
                  <a:moveTo>
                    <a:pt x="54610" y="622299"/>
                  </a:moveTo>
                  <a:lnTo>
                    <a:pt x="0" y="622299"/>
                  </a:lnTo>
                  <a:lnTo>
                    <a:pt x="0" y="627380"/>
                  </a:lnTo>
                  <a:lnTo>
                    <a:pt x="54610" y="627380"/>
                  </a:lnTo>
                  <a:lnTo>
                    <a:pt x="54610" y="622299"/>
                  </a:lnTo>
                  <a:close/>
                </a:path>
                <a:path w="54610" h="899160">
                  <a:moveTo>
                    <a:pt x="54610" y="615949"/>
                  </a:moveTo>
                  <a:lnTo>
                    <a:pt x="0" y="615949"/>
                  </a:lnTo>
                  <a:lnTo>
                    <a:pt x="0" y="621029"/>
                  </a:lnTo>
                  <a:lnTo>
                    <a:pt x="54610" y="621029"/>
                  </a:lnTo>
                  <a:lnTo>
                    <a:pt x="54610" y="615949"/>
                  </a:lnTo>
                  <a:close/>
                </a:path>
                <a:path w="54610" h="899160">
                  <a:moveTo>
                    <a:pt x="54610" y="609599"/>
                  </a:moveTo>
                  <a:lnTo>
                    <a:pt x="0" y="609599"/>
                  </a:lnTo>
                  <a:lnTo>
                    <a:pt x="0" y="614679"/>
                  </a:lnTo>
                  <a:lnTo>
                    <a:pt x="54610" y="614679"/>
                  </a:lnTo>
                  <a:lnTo>
                    <a:pt x="54610" y="609599"/>
                  </a:lnTo>
                  <a:close/>
                </a:path>
                <a:path w="54610" h="899160">
                  <a:moveTo>
                    <a:pt x="54610" y="603249"/>
                  </a:moveTo>
                  <a:lnTo>
                    <a:pt x="0" y="603249"/>
                  </a:lnTo>
                  <a:lnTo>
                    <a:pt x="0" y="608330"/>
                  </a:lnTo>
                  <a:lnTo>
                    <a:pt x="54610" y="608330"/>
                  </a:lnTo>
                  <a:lnTo>
                    <a:pt x="54610" y="603249"/>
                  </a:lnTo>
                  <a:close/>
                </a:path>
                <a:path w="54610" h="899160">
                  <a:moveTo>
                    <a:pt x="54610" y="596899"/>
                  </a:moveTo>
                  <a:lnTo>
                    <a:pt x="0" y="596899"/>
                  </a:lnTo>
                  <a:lnTo>
                    <a:pt x="0" y="601979"/>
                  </a:lnTo>
                  <a:lnTo>
                    <a:pt x="54610" y="601979"/>
                  </a:lnTo>
                  <a:lnTo>
                    <a:pt x="54610" y="596899"/>
                  </a:lnTo>
                  <a:close/>
                </a:path>
                <a:path w="54610" h="899160">
                  <a:moveTo>
                    <a:pt x="54610" y="590549"/>
                  </a:moveTo>
                  <a:lnTo>
                    <a:pt x="0" y="590549"/>
                  </a:lnTo>
                  <a:lnTo>
                    <a:pt x="0" y="595629"/>
                  </a:lnTo>
                  <a:lnTo>
                    <a:pt x="54610" y="595629"/>
                  </a:lnTo>
                  <a:lnTo>
                    <a:pt x="54610" y="590549"/>
                  </a:lnTo>
                  <a:close/>
                </a:path>
                <a:path w="54610" h="899160">
                  <a:moveTo>
                    <a:pt x="54610" y="584199"/>
                  </a:moveTo>
                  <a:lnTo>
                    <a:pt x="0" y="584199"/>
                  </a:lnTo>
                  <a:lnTo>
                    <a:pt x="0" y="589279"/>
                  </a:lnTo>
                  <a:lnTo>
                    <a:pt x="54610" y="589279"/>
                  </a:lnTo>
                  <a:lnTo>
                    <a:pt x="54610" y="584199"/>
                  </a:lnTo>
                  <a:close/>
                </a:path>
                <a:path w="54610" h="899160">
                  <a:moveTo>
                    <a:pt x="54610" y="577849"/>
                  </a:moveTo>
                  <a:lnTo>
                    <a:pt x="0" y="577849"/>
                  </a:lnTo>
                  <a:lnTo>
                    <a:pt x="0" y="582929"/>
                  </a:lnTo>
                  <a:lnTo>
                    <a:pt x="54610" y="582929"/>
                  </a:lnTo>
                  <a:lnTo>
                    <a:pt x="54610" y="577849"/>
                  </a:lnTo>
                  <a:close/>
                </a:path>
                <a:path w="54610" h="899160">
                  <a:moveTo>
                    <a:pt x="54610" y="571499"/>
                  </a:moveTo>
                  <a:lnTo>
                    <a:pt x="0" y="571499"/>
                  </a:lnTo>
                  <a:lnTo>
                    <a:pt x="0" y="576580"/>
                  </a:lnTo>
                  <a:lnTo>
                    <a:pt x="54610" y="576580"/>
                  </a:lnTo>
                  <a:lnTo>
                    <a:pt x="54610" y="571499"/>
                  </a:lnTo>
                  <a:close/>
                </a:path>
                <a:path w="54610" h="899160">
                  <a:moveTo>
                    <a:pt x="54610" y="565149"/>
                  </a:moveTo>
                  <a:lnTo>
                    <a:pt x="0" y="565149"/>
                  </a:lnTo>
                  <a:lnTo>
                    <a:pt x="0" y="570229"/>
                  </a:lnTo>
                  <a:lnTo>
                    <a:pt x="54610" y="570229"/>
                  </a:lnTo>
                  <a:lnTo>
                    <a:pt x="54610" y="565149"/>
                  </a:lnTo>
                  <a:close/>
                </a:path>
                <a:path w="54610" h="899160">
                  <a:moveTo>
                    <a:pt x="54610" y="558799"/>
                  </a:moveTo>
                  <a:lnTo>
                    <a:pt x="0" y="558799"/>
                  </a:lnTo>
                  <a:lnTo>
                    <a:pt x="0" y="563879"/>
                  </a:lnTo>
                  <a:lnTo>
                    <a:pt x="54610" y="563879"/>
                  </a:lnTo>
                  <a:lnTo>
                    <a:pt x="54610" y="558799"/>
                  </a:lnTo>
                  <a:close/>
                </a:path>
                <a:path w="54610" h="899160">
                  <a:moveTo>
                    <a:pt x="54610" y="552449"/>
                  </a:moveTo>
                  <a:lnTo>
                    <a:pt x="0" y="552449"/>
                  </a:lnTo>
                  <a:lnTo>
                    <a:pt x="0" y="557529"/>
                  </a:lnTo>
                  <a:lnTo>
                    <a:pt x="54610" y="557529"/>
                  </a:lnTo>
                  <a:lnTo>
                    <a:pt x="54610" y="552449"/>
                  </a:lnTo>
                  <a:close/>
                </a:path>
                <a:path w="54610" h="899160">
                  <a:moveTo>
                    <a:pt x="54610" y="546099"/>
                  </a:moveTo>
                  <a:lnTo>
                    <a:pt x="0" y="546099"/>
                  </a:lnTo>
                  <a:lnTo>
                    <a:pt x="0" y="551180"/>
                  </a:lnTo>
                  <a:lnTo>
                    <a:pt x="54610" y="551180"/>
                  </a:lnTo>
                  <a:lnTo>
                    <a:pt x="54610" y="546099"/>
                  </a:lnTo>
                  <a:close/>
                </a:path>
                <a:path w="54610" h="899160">
                  <a:moveTo>
                    <a:pt x="54610" y="539749"/>
                  </a:moveTo>
                  <a:lnTo>
                    <a:pt x="0" y="539749"/>
                  </a:lnTo>
                  <a:lnTo>
                    <a:pt x="0" y="544829"/>
                  </a:lnTo>
                  <a:lnTo>
                    <a:pt x="54610" y="544829"/>
                  </a:lnTo>
                  <a:lnTo>
                    <a:pt x="54610" y="539749"/>
                  </a:lnTo>
                  <a:close/>
                </a:path>
                <a:path w="54610" h="899160">
                  <a:moveTo>
                    <a:pt x="54610" y="533399"/>
                  </a:moveTo>
                  <a:lnTo>
                    <a:pt x="0" y="533399"/>
                  </a:lnTo>
                  <a:lnTo>
                    <a:pt x="0" y="538479"/>
                  </a:lnTo>
                  <a:lnTo>
                    <a:pt x="54610" y="538479"/>
                  </a:lnTo>
                  <a:lnTo>
                    <a:pt x="54610" y="533399"/>
                  </a:lnTo>
                  <a:close/>
                </a:path>
                <a:path w="54610" h="899160">
                  <a:moveTo>
                    <a:pt x="54610" y="527049"/>
                  </a:moveTo>
                  <a:lnTo>
                    <a:pt x="0" y="527049"/>
                  </a:lnTo>
                  <a:lnTo>
                    <a:pt x="0" y="532130"/>
                  </a:lnTo>
                  <a:lnTo>
                    <a:pt x="54610" y="532130"/>
                  </a:lnTo>
                  <a:lnTo>
                    <a:pt x="54610" y="527049"/>
                  </a:lnTo>
                  <a:close/>
                </a:path>
                <a:path w="54610" h="899160">
                  <a:moveTo>
                    <a:pt x="54610" y="520699"/>
                  </a:moveTo>
                  <a:lnTo>
                    <a:pt x="0" y="520699"/>
                  </a:lnTo>
                  <a:lnTo>
                    <a:pt x="0" y="525780"/>
                  </a:lnTo>
                  <a:lnTo>
                    <a:pt x="54610" y="525780"/>
                  </a:lnTo>
                  <a:lnTo>
                    <a:pt x="54610" y="520699"/>
                  </a:lnTo>
                  <a:close/>
                </a:path>
                <a:path w="54610" h="899160">
                  <a:moveTo>
                    <a:pt x="54610" y="514349"/>
                  </a:moveTo>
                  <a:lnTo>
                    <a:pt x="0" y="514349"/>
                  </a:lnTo>
                  <a:lnTo>
                    <a:pt x="0" y="519430"/>
                  </a:lnTo>
                  <a:lnTo>
                    <a:pt x="54610" y="519430"/>
                  </a:lnTo>
                  <a:lnTo>
                    <a:pt x="54610" y="514349"/>
                  </a:lnTo>
                  <a:close/>
                </a:path>
                <a:path w="54610" h="899160">
                  <a:moveTo>
                    <a:pt x="54610" y="507999"/>
                  </a:moveTo>
                  <a:lnTo>
                    <a:pt x="0" y="507999"/>
                  </a:lnTo>
                  <a:lnTo>
                    <a:pt x="0" y="513079"/>
                  </a:lnTo>
                  <a:lnTo>
                    <a:pt x="54610" y="513079"/>
                  </a:lnTo>
                  <a:lnTo>
                    <a:pt x="54610" y="507999"/>
                  </a:lnTo>
                  <a:close/>
                </a:path>
                <a:path w="54610" h="899160">
                  <a:moveTo>
                    <a:pt x="54610" y="501649"/>
                  </a:moveTo>
                  <a:lnTo>
                    <a:pt x="0" y="501649"/>
                  </a:lnTo>
                  <a:lnTo>
                    <a:pt x="0" y="506730"/>
                  </a:lnTo>
                  <a:lnTo>
                    <a:pt x="54610" y="506730"/>
                  </a:lnTo>
                  <a:lnTo>
                    <a:pt x="54610" y="501649"/>
                  </a:lnTo>
                  <a:close/>
                </a:path>
                <a:path w="54610" h="899160">
                  <a:moveTo>
                    <a:pt x="54610" y="495299"/>
                  </a:moveTo>
                  <a:lnTo>
                    <a:pt x="0" y="495299"/>
                  </a:lnTo>
                  <a:lnTo>
                    <a:pt x="0" y="500380"/>
                  </a:lnTo>
                  <a:lnTo>
                    <a:pt x="54610" y="500380"/>
                  </a:lnTo>
                  <a:lnTo>
                    <a:pt x="54610" y="495299"/>
                  </a:lnTo>
                  <a:close/>
                </a:path>
                <a:path w="54610" h="899160">
                  <a:moveTo>
                    <a:pt x="54610" y="490219"/>
                  </a:moveTo>
                  <a:lnTo>
                    <a:pt x="0" y="490219"/>
                  </a:lnTo>
                  <a:lnTo>
                    <a:pt x="0" y="494029"/>
                  </a:lnTo>
                  <a:lnTo>
                    <a:pt x="54610" y="494029"/>
                  </a:lnTo>
                  <a:lnTo>
                    <a:pt x="54610" y="490219"/>
                  </a:lnTo>
                  <a:close/>
                </a:path>
              </a:pathLst>
            </a:custGeom>
            <a:solidFill>
              <a:srgbClr val="309230"/>
            </a:solidFill>
          </p:spPr>
          <p:txBody>
            <a:bodyPr wrap="square" lIns="0" tIns="0" rIns="0" bIns="0" rtlCol="0"/>
            <a:lstStyle/>
            <a:p>
              <a:endParaRPr/>
            </a:p>
          </p:txBody>
        </p:sp>
        <p:sp>
          <p:nvSpPr>
            <p:cNvPr id="977" name="object 977"/>
            <p:cNvSpPr/>
            <p:nvPr/>
          </p:nvSpPr>
          <p:spPr>
            <a:xfrm>
              <a:off x="4710429" y="5554979"/>
              <a:ext cx="54610" cy="895350"/>
            </a:xfrm>
            <a:custGeom>
              <a:avLst/>
              <a:gdLst/>
              <a:ahLst/>
              <a:cxnLst/>
              <a:rect l="l" t="t" r="r" b="b"/>
              <a:pathLst>
                <a:path w="54610" h="895350">
                  <a:moveTo>
                    <a:pt x="54610" y="0"/>
                  </a:moveTo>
                  <a:lnTo>
                    <a:pt x="13970" y="0"/>
                  </a:lnTo>
                  <a:lnTo>
                    <a:pt x="13970" y="1270"/>
                  </a:lnTo>
                  <a:lnTo>
                    <a:pt x="0" y="1270"/>
                  </a:lnTo>
                  <a:lnTo>
                    <a:pt x="0" y="2540"/>
                  </a:lnTo>
                  <a:lnTo>
                    <a:pt x="54610" y="2540"/>
                  </a:lnTo>
                  <a:lnTo>
                    <a:pt x="54610" y="0"/>
                  </a:lnTo>
                  <a:close/>
                </a:path>
                <a:path w="54610" h="895350">
                  <a:moveTo>
                    <a:pt x="54610" y="2540"/>
                  </a:moveTo>
                  <a:lnTo>
                    <a:pt x="0" y="2540"/>
                  </a:lnTo>
                  <a:lnTo>
                    <a:pt x="0" y="5080"/>
                  </a:lnTo>
                  <a:lnTo>
                    <a:pt x="54610" y="5080"/>
                  </a:lnTo>
                  <a:lnTo>
                    <a:pt x="54610" y="2540"/>
                  </a:lnTo>
                  <a:close/>
                </a:path>
                <a:path w="54610" h="895350">
                  <a:moveTo>
                    <a:pt x="54610" y="5080"/>
                  </a:moveTo>
                  <a:lnTo>
                    <a:pt x="0" y="5080"/>
                  </a:lnTo>
                  <a:lnTo>
                    <a:pt x="0" y="8890"/>
                  </a:lnTo>
                  <a:lnTo>
                    <a:pt x="54610" y="8890"/>
                  </a:lnTo>
                  <a:lnTo>
                    <a:pt x="54610" y="5080"/>
                  </a:lnTo>
                  <a:close/>
                </a:path>
                <a:path w="54610" h="895350">
                  <a:moveTo>
                    <a:pt x="54610" y="8890"/>
                  </a:moveTo>
                  <a:lnTo>
                    <a:pt x="0" y="8890"/>
                  </a:lnTo>
                  <a:lnTo>
                    <a:pt x="0" y="15240"/>
                  </a:lnTo>
                  <a:lnTo>
                    <a:pt x="54610" y="15240"/>
                  </a:lnTo>
                  <a:lnTo>
                    <a:pt x="54610" y="8890"/>
                  </a:lnTo>
                  <a:close/>
                </a:path>
                <a:path w="54610" h="895350">
                  <a:moveTo>
                    <a:pt x="54610" y="15240"/>
                  </a:moveTo>
                  <a:lnTo>
                    <a:pt x="0" y="15240"/>
                  </a:lnTo>
                  <a:lnTo>
                    <a:pt x="0" y="17780"/>
                  </a:lnTo>
                  <a:lnTo>
                    <a:pt x="54610" y="17780"/>
                  </a:lnTo>
                  <a:lnTo>
                    <a:pt x="54610" y="15240"/>
                  </a:lnTo>
                  <a:close/>
                </a:path>
                <a:path w="54610" h="895350">
                  <a:moveTo>
                    <a:pt x="54610" y="17780"/>
                  </a:moveTo>
                  <a:lnTo>
                    <a:pt x="0" y="17780"/>
                  </a:lnTo>
                  <a:lnTo>
                    <a:pt x="0" y="34290"/>
                  </a:lnTo>
                  <a:lnTo>
                    <a:pt x="54610" y="34290"/>
                  </a:lnTo>
                  <a:lnTo>
                    <a:pt x="54610" y="17780"/>
                  </a:lnTo>
                  <a:close/>
                </a:path>
                <a:path w="54610" h="895350">
                  <a:moveTo>
                    <a:pt x="54610" y="34290"/>
                  </a:moveTo>
                  <a:lnTo>
                    <a:pt x="0" y="34290"/>
                  </a:lnTo>
                  <a:lnTo>
                    <a:pt x="0" y="36830"/>
                  </a:lnTo>
                  <a:lnTo>
                    <a:pt x="54610" y="36830"/>
                  </a:lnTo>
                  <a:lnTo>
                    <a:pt x="54610" y="34290"/>
                  </a:lnTo>
                  <a:close/>
                </a:path>
                <a:path w="54610" h="895350">
                  <a:moveTo>
                    <a:pt x="54610" y="36830"/>
                  </a:moveTo>
                  <a:lnTo>
                    <a:pt x="0" y="36830"/>
                  </a:lnTo>
                  <a:lnTo>
                    <a:pt x="0" y="40640"/>
                  </a:lnTo>
                  <a:lnTo>
                    <a:pt x="54610" y="40640"/>
                  </a:lnTo>
                  <a:lnTo>
                    <a:pt x="54610" y="36830"/>
                  </a:lnTo>
                  <a:close/>
                </a:path>
                <a:path w="54610" h="895350">
                  <a:moveTo>
                    <a:pt x="54610" y="40640"/>
                  </a:moveTo>
                  <a:lnTo>
                    <a:pt x="0" y="40640"/>
                  </a:lnTo>
                  <a:lnTo>
                    <a:pt x="0" y="43180"/>
                  </a:lnTo>
                  <a:lnTo>
                    <a:pt x="54610" y="43180"/>
                  </a:lnTo>
                  <a:lnTo>
                    <a:pt x="54610" y="40640"/>
                  </a:lnTo>
                  <a:close/>
                </a:path>
                <a:path w="54610" h="895350">
                  <a:moveTo>
                    <a:pt x="54610" y="43180"/>
                  </a:moveTo>
                  <a:lnTo>
                    <a:pt x="0" y="43180"/>
                  </a:lnTo>
                  <a:lnTo>
                    <a:pt x="0" y="46990"/>
                  </a:lnTo>
                  <a:lnTo>
                    <a:pt x="54610" y="46990"/>
                  </a:lnTo>
                  <a:lnTo>
                    <a:pt x="54610" y="43180"/>
                  </a:lnTo>
                  <a:close/>
                </a:path>
                <a:path w="54610" h="895350">
                  <a:moveTo>
                    <a:pt x="54610" y="46990"/>
                  </a:moveTo>
                  <a:lnTo>
                    <a:pt x="0" y="46990"/>
                  </a:lnTo>
                  <a:lnTo>
                    <a:pt x="0" y="53340"/>
                  </a:lnTo>
                  <a:lnTo>
                    <a:pt x="54610" y="53340"/>
                  </a:lnTo>
                  <a:lnTo>
                    <a:pt x="54610" y="46990"/>
                  </a:lnTo>
                  <a:close/>
                </a:path>
                <a:path w="54610" h="895350">
                  <a:moveTo>
                    <a:pt x="54610" y="53340"/>
                  </a:moveTo>
                  <a:lnTo>
                    <a:pt x="0" y="53340"/>
                  </a:lnTo>
                  <a:lnTo>
                    <a:pt x="0" y="59690"/>
                  </a:lnTo>
                  <a:lnTo>
                    <a:pt x="54610" y="59690"/>
                  </a:lnTo>
                  <a:lnTo>
                    <a:pt x="54610" y="53340"/>
                  </a:lnTo>
                  <a:close/>
                </a:path>
                <a:path w="54610" h="895350">
                  <a:moveTo>
                    <a:pt x="54610" y="59690"/>
                  </a:moveTo>
                  <a:lnTo>
                    <a:pt x="0" y="59690"/>
                  </a:lnTo>
                  <a:lnTo>
                    <a:pt x="0" y="62230"/>
                  </a:lnTo>
                  <a:lnTo>
                    <a:pt x="54610" y="62230"/>
                  </a:lnTo>
                  <a:lnTo>
                    <a:pt x="54610" y="59690"/>
                  </a:lnTo>
                  <a:close/>
                </a:path>
                <a:path w="54610" h="895350">
                  <a:moveTo>
                    <a:pt x="54610" y="62230"/>
                  </a:moveTo>
                  <a:lnTo>
                    <a:pt x="0" y="62230"/>
                  </a:lnTo>
                  <a:lnTo>
                    <a:pt x="0" y="66040"/>
                  </a:lnTo>
                  <a:lnTo>
                    <a:pt x="54610" y="66040"/>
                  </a:lnTo>
                  <a:lnTo>
                    <a:pt x="54610" y="62230"/>
                  </a:lnTo>
                  <a:close/>
                </a:path>
                <a:path w="54610" h="895350">
                  <a:moveTo>
                    <a:pt x="54610" y="66040"/>
                  </a:moveTo>
                  <a:lnTo>
                    <a:pt x="0" y="66040"/>
                  </a:lnTo>
                  <a:lnTo>
                    <a:pt x="0" y="72390"/>
                  </a:lnTo>
                  <a:lnTo>
                    <a:pt x="54610" y="72390"/>
                  </a:lnTo>
                  <a:lnTo>
                    <a:pt x="54610" y="66040"/>
                  </a:lnTo>
                  <a:close/>
                </a:path>
                <a:path w="54610" h="895350">
                  <a:moveTo>
                    <a:pt x="54610" y="72390"/>
                  </a:moveTo>
                  <a:lnTo>
                    <a:pt x="0" y="72390"/>
                  </a:lnTo>
                  <a:lnTo>
                    <a:pt x="0" y="78740"/>
                  </a:lnTo>
                  <a:lnTo>
                    <a:pt x="54610" y="78740"/>
                  </a:lnTo>
                  <a:lnTo>
                    <a:pt x="54610" y="72390"/>
                  </a:lnTo>
                  <a:close/>
                </a:path>
                <a:path w="54610" h="895350">
                  <a:moveTo>
                    <a:pt x="54610" y="78740"/>
                  </a:moveTo>
                  <a:lnTo>
                    <a:pt x="0" y="78740"/>
                  </a:lnTo>
                  <a:lnTo>
                    <a:pt x="0" y="81280"/>
                  </a:lnTo>
                  <a:lnTo>
                    <a:pt x="54610" y="81280"/>
                  </a:lnTo>
                  <a:lnTo>
                    <a:pt x="54610" y="78740"/>
                  </a:lnTo>
                  <a:close/>
                </a:path>
                <a:path w="54610" h="895350">
                  <a:moveTo>
                    <a:pt x="54610" y="81280"/>
                  </a:moveTo>
                  <a:lnTo>
                    <a:pt x="0" y="81280"/>
                  </a:lnTo>
                  <a:lnTo>
                    <a:pt x="0" y="87630"/>
                  </a:lnTo>
                  <a:lnTo>
                    <a:pt x="54610" y="87630"/>
                  </a:lnTo>
                  <a:lnTo>
                    <a:pt x="54610" y="81280"/>
                  </a:lnTo>
                  <a:close/>
                </a:path>
                <a:path w="54610" h="895350">
                  <a:moveTo>
                    <a:pt x="54610" y="87630"/>
                  </a:moveTo>
                  <a:lnTo>
                    <a:pt x="0" y="87630"/>
                  </a:lnTo>
                  <a:lnTo>
                    <a:pt x="0" y="97790"/>
                  </a:lnTo>
                  <a:lnTo>
                    <a:pt x="54610" y="97790"/>
                  </a:lnTo>
                  <a:lnTo>
                    <a:pt x="54610" y="87630"/>
                  </a:lnTo>
                  <a:close/>
                </a:path>
                <a:path w="54610" h="895350">
                  <a:moveTo>
                    <a:pt x="54610" y="97790"/>
                  </a:moveTo>
                  <a:lnTo>
                    <a:pt x="0" y="97790"/>
                  </a:lnTo>
                  <a:lnTo>
                    <a:pt x="0" y="100330"/>
                  </a:lnTo>
                  <a:lnTo>
                    <a:pt x="54610" y="100330"/>
                  </a:lnTo>
                  <a:lnTo>
                    <a:pt x="54610" y="97790"/>
                  </a:lnTo>
                  <a:close/>
                </a:path>
                <a:path w="54610" h="895350">
                  <a:moveTo>
                    <a:pt x="54610" y="100330"/>
                  </a:moveTo>
                  <a:lnTo>
                    <a:pt x="0" y="100330"/>
                  </a:lnTo>
                  <a:lnTo>
                    <a:pt x="0" y="104140"/>
                  </a:lnTo>
                  <a:lnTo>
                    <a:pt x="54610" y="104140"/>
                  </a:lnTo>
                  <a:lnTo>
                    <a:pt x="54610" y="100330"/>
                  </a:lnTo>
                  <a:close/>
                </a:path>
                <a:path w="54610" h="895350">
                  <a:moveTo>
                    <a:pt x="54610" y="104140"/>
                  </a:moveTo>
                  <a:lnTo>
                    <a:pt x="0" y="104140"/>
                  </a:lnTo>
                  <a:lnTo>
                    <a:pt x="0" y="113030"/>
                  </a:lnTo>
                  <a:lnTo>
                    <a:pt x="54610" y="113030"/>
                  </a:lnTo>
                  <a:lnTo>
                    <a:pt x="54610" y="104140"/>
                  </a:lnTo>
                  <a:close/>
                </a:path>
                <a:path w="54610" h="895350">
                  <a:moveTo>
                    <a:pt x="54610" y="113030"/>
                  </a:moveTo>
                  <a:lnTo>
                    <a:pt x="0" y="113030"/>
                  </a:lnTo>
                  <a:lnTo>
                    <a:pt x="0" y="116840"/>
                  </a:lnTo>
                  <a:lnTo>
                    <a:pt x="54610" y="116840"/>
                  </a:lnTo>
                  <a:lnTo>
                    <a:pt x="54610" y="113030"/>
                  </a:lnTo>
                  <a:close/>
                </a:path>
                <a:path w="54610" h="895350">
                  <a:moveTo>
                    <a:pt x="54610" y="116840"/>
                  </a:moveTo>
                  <a:lnTo>
                    <a:pt x="0" y="116840"/>
                  </a:lnTo>
                  <a:lnTo>
                    <a:pt x="0" y="119380"/>
                  </a:lnTo>
                  <a:lnTo>
                    <a:pt x="54610" y="119380"/>
                  </a:lnTo>
                  <a:lnTo>
                    <a:pt x="54610" y="116840"/>
                  </a:lnTo>
                  <a:close/>
                </a:path>
                <a:path w="54610" h="895350">
                  <a:moveTo>
                    <a:pt x="54610" y="119380"/>
                  </a:moveTo>
                  <a:lnTo>
                    <a:pt x="0" y="119380"/>
                  </a:lnTo>
                  <a:lnTo>
                    <a:pt x="0" y="129540"/>
                  </a:lnTo>
                  <a:lnTo>
                    <a:pt x="54610" y="129540"/>
                  </a:lnTo>
                  <a:lnTo>
                    <a:pt x="54610" y="119380"/>
                  </a:lnTo>
                  <a:close/>
                </a:path>
                <a:path w="54610" h="895350">
                  <a:moveTo>
                    <a:pt x="54610" y="129540"/>
                  </a:moveTo>
                  <a:lnTo>
                    <a:pt x="0" y="129540"/>
                  </a:lnTo>
                  <a:lnTo>
                    <a:pt x="0" y="132080"/>
                  </a:lnTo>
                  <a:lnTo>
                    <a:pt x="54610" y="132080"/>
                  </a:lnTo>
                  <a:lnTo>
                    <a:pt x="54610" y="129540"/>
                  </a:lnTo>
                  <a:close/>
                </a:path>
                <a:path w="54610" h="895350">
                  <a:moveTo>
                    <a:pt x="54610" y="132080"/>
                  </a:moveTo>
                  <a:lnTo>
                    <a:pt x="0" y="132080"/>
                  </a:lnTo>
                  <a:lnTo>
                    <a:pt x="0" y="135890"/>
                  </a:lnTo>
                  <a:lnTo>
                    <a:pt x="54610" y="135890"/>
                  </a:lnTo>
                  <a:lnTo>
                    <a:pt x="54610" y="132080"/>
                  </a:lnTo>
                  <a:close/>
                </a:path>
                <a:path w="54610" h="895350">
                  <a:moveTo>
                    <a:pt x="54610" y="135890"/>
                  </a:moveTo>
                  <a:lnTo>
                    <a:pt x="0" y="135890"/>
                  </a:lnTo>
                  <a:lnTo>
                    <a:pt x="0" y="138430"/>
                  </a:lnTo>
                  <a:lnTo>
                    <a:pt x="54610" y="138430"/>
                  </a:lnTo>
                  <a:lnTo>
                    <a:pt x="54610" y="135890"/>
                  </a:lnTo>
                  <a:close/>
                </a:path>
                <a:path w="54610" h="895350">
                  <a:moveTo>
                    <a:pt x="54610" y="138430"/>
                  </a:moveTo>
                  <a:lnTo>
                    <a:pt x="0" y="138430"/>
                  </a:lnTo>
                  <a:lnTo>
                    <a:pt x="0" y="142240"/>
                  </a:lnTo>
                  <a:lnTo>
                    <a:pt x="54610" y="142240"/>
                  </a:lnTo>
                  <a:lnTo>
                    <a:pt x="54610" y="138430"/>
                  </a:lnTo>
                  <a:close/>
                </a:path>
                <a:path w="54610" h="895350">
                  <a:moveTo>
                    <a:pt x="54610" y="142240"/>
                  </a:moveTo>
                  <a:lnTo>
                    <a:pt x="0" y="142240"/>
                  </a:lnTo>
                  <a:lnTo>
                    <a:pt x="0" y="144780"/>
                  </a:lnTo>
                  <a:lnTo>
                    <a:pt x="54610" y="144780"/>
                  </a:lnTo>
                  <a:lnTo>
                    <a:pt x="54610" y="142240"/>
                  </a:lnTo>
                  <a:close/>
                </a:path>
                <a:path w="54610" h="895350">
                  <a:moveTo>
                    <a:pt x="54610" y="144780"/>
                  </a:moveTo>
                  <a:lnTo>
                    <a:pt x="0" y="144780"/>
                  </a:lnTo>
                  <a:lnTo>
                    <a:pt x="0" y="148590"/>
                  </a:lnTo>
                  <a:lnTo>
                    <a:pt x="54610" y="148590"/>
                  </a:lnTo>
                  <a:lnTo>
                    <a:pt x="54610" y="144780"/>
                  </a:lnTo>
                  <a:close/>
                </a:path>
                <a:path w="54610" h="895350">
                  <a:moveTo>
                    <a:pt x="54610" y="148590"/>
                  </a:moveTo>
                  <a:lnTo>
                    <a:pt x="0" y="148590"/>
                  </a:lnTo>
                  <a:lnTo>
                    <a:pt x="0" y="154940"/>
                  </a:lnTo>
                  <a:lnTo>
                    <a:pt x="54610" y="154940"/>
                  </a:lnTo>
                  <a:lnTo>
                    <a:pt x="54610" y="148590"/>
                  </a:lnTo>
                  <a:close/>
                </a:path>
                <a:path w="54610" h="895350">
                  <a:moveTo>
                    <a:pt x="54610" y="154940"/>
                  </a:moveTo>
                  <a:lnTo>
                    <a:pt x="0" y="154940"/>
                  </a:lnTo>
                  <a:lnTo>
                    <a:pt x="0" y="157480"/>
                  </a:lnTo>
                  <a:lnTo>
                    <a:pt x="54610" y="157480"/>
                  </a:lnTo>
                  <a:lnTo>
                    <a:pt x="54610" y="154940"/>
                  </a:lnTo>
                  <a:close/>
                </a:path>
                <a:path w="54610" h="895350">
                  <a:moveTo>
                    <a:pt x="54610" y="157480"/>
                  </a:moveTo>
                  <a:lnTo>
                    <a:pt x="0" y="157480"/>
                  </a:lnTo>
                  <a:lnTo>
                    <a:pt x="0" y="161290"/>
                  </a:lnTo>
                  <a:lnTo>
                    <a:pt x="54610" y="161290"/>
                  </a:lnTo>
                  <a:lnTo>
                    <a:pt x="54610" y="157480"/>
                  </a:lnTo>
                  <a:close/>
                </a:path>
                <a:path w="54610" h="895350">
                  <a:moveTo>
                    <a:pt x="54610" y="161290"/>
                  </a:moveTo>
                  <a:lnTo>
                    <a:pt x="0" y="161290"/>
                  </a:lnTo>
                  <a:lnTo>
                    <a:pt x="0" y="170180"/>
                  </a:lnTo>
                  <a:lnTo>
                    <a:pt x="54610" y="170180"/>
                  </a:lnTo>
                  <a:lnTo>
                    <a:pt x="54610" y="161290"/>
                  </a:lnTo>
                  <a:close/>
                </a:path>
                <a:path w="54610" h="895350">
                  <a:moveTo>
                    <a:pt x="54610" y="170180"/>
                  </a:moveTo>
                  <a:lnTo>
                    <a:pt x="0" y="170180"/>
                  </a:lnTo>
                  <a:lnTo>
                    <a:pt x="0" y="173990"/>
                  </a:lnTo>
                  <a:lnTo>
                    <a:pt x="54610" y="173990"/>
                  </a:lnTo>
                  <a:lnTo>
                    <a:pt x="54610" y="170180"/>
                  </a:lnTo>
                  <a:close/>
                </a:path>
                <a:path w="54610" h="895350">
                  <a:moveTo>
                    <a:pt x="54610" y="173990"/>
                  </a:moveTo>
                  <a:lnTo>
                    <a:pt x="0" y="173990"/>
                  </a:lnTo>
                  <a:lnTo>
                    <a:pt x="0" y="176530"/>
                  </a:lnTo>
                  <a:lnTo>
                    <a:pt x="54610" y="176530"/>
                  </a:lnTo>
                  <a:lnTo>
                    <a:pt x="54610" y="173990"/>
                  </a:lnTo>
                  <a:close/>
                </a:path>
                <a:path w="54610" h="895350">
                  <a:moveTo>
                    <a:pt x="54610" y="176530"/>
                  </a:moveTo>
                  <a:lnTo>
                    <a:pt x="0" y="176530"/>
                  </a:lnTo>
                  <a:lnTo>
                    <a:pt x="0" y="180340"/>
                  </a:lnTo>
                  <a:lnTo>
                    <a:pt x="54610" y="180340"/>
                  </a:lnTo>
                  <a:lnTo>
                    <a:pt x="54610" y="176530"/>
                  </a:lnTo>
                  <a:close/>
                </a:path>
                <a:path w="54610" h="895350">
                  <a:moveTo>
                    <a:pt x="54610" y="180340"/>
                  </a:moveTo>
                  <a:lnTo>
                    <a:pt x="0" y="180340"/>
                  </a:lnTo>
                  <a:lnTo>
                    <a:pt x="0" y="182880"/>
                  </a:lnTo>
                  <a:lnTo>
                    <a:pt x="54610" y="182880"/>
                  </a:lnTo>
                  <a:lnTo>
                    <a:pt x="54610" y="180340"/>
                  </a:lnTo>
                  <a:close/>
                </a:path>
                <a:path w="54610" h="895350">
                  <a:moveTo>
                    <a:pt x="54610" y="182880"/>
                  </a:moveTo>
                  <a:lnTo>
                    <a:pt x="0" y="182880"/>
                  </a:lnTo>
                  <a:lnTo>
                    <a:pt x="0" y="189230"/>
                  </a:lnTo>
                  <a:lnTo>
                    <a:pt x="54610" y="189230"/>
                  </a:lnTo>
                  <a:lnTo>
                    <a:pt x="54610" y="182880"/>
                  </a:lnTo>
                  <a:close/>
                </a:path>
                <a:path w="54610" h="895350">
                  <a:moveTo>
                    <a:pt x="54610" y="189230"/>
                  </a:moveTo>
                  <a:lnTo>
                    <a:pt x="0" y="189230"/>
                  </a:lnTo>
                  <a:lnTo>
                    <a:pt x="0" y="195580"/>
                  </a:lnTo>
                  <a:lnTo>
                    <a:pt x="54610" y="195580"/>
                  </a:lnTo>
                  <a:lnTo>
                    <a:pt x="54610" y="189230"/>
                  </a:lnTo>
                  <a:close/>
                </a:path>
                <a:path w="54610" h="895350">
                  <a:moveTo>
                    <a:pt x="54610" y="195580"/>
                  </a:moveTo>
                  <a:lnTo>
                    <a:pt x="0" y="195580"/>
                  </a:lnTo>
                  <a:lnTo>
                    <a:pt x="0" y="199390"/>
                  </a:lnTo>
                  <a:lnTo>
                    <a:pt x="54610" y="199390"/>
                  </a:lnTo>
                  <a:lnTo>
                    <a:pt x="54610" y="195580"/>
                  </a:lnTo>
                  <a:close/>
                </a:path>
                <a:path w="54610" h="895350">
                  <a:moveTo>
                    <a:pt x="54610" y="199390"/>
                  </a:moveTo>
                  <a:lnTo>
                    <a:pt x="0" y="199390"/>
                  </a:lnTo>
                  <a:lnTo>
                    <a:pt x="0" y="201930"/>
                  </a:lnTo>
                  <a:lnTo>
                    <a:pt x="54610" y="201930"/>
                  </a:lnTo>
                  <a:lnTo>
                    <a:pt x="54610" y="199390"/>
                  </a:lnTo>
                  <a:close/>
                </a:path>
                <a:path w="54610" h="895350">
                  <a:moveTo>
                    <a:pt x="54610" y="201930"/>
                  </a:moveTo>
                  <a:lnTo>
                    <a:pt x="0" y="201930"/>
                  </a:lnTo>
                  <a:lnTo>
                    <a:pt x="0" y="205740"/>
                  </a:lnTo>
                  <a:lnTo>
                    <a:pt x="54610" y="205740"/>
                  </a:lnTo>
                  <a:lnTo>
                    <a:pt x="54610" y="201930"/>
                  </a:lnTo>
                  <a:close/>
                </a:path>
                <a:path w="54610" h="895350">
                  <a:moveTo>
                    <a:pt x="54610" y="205740"/>
                  </a:moveTo>
                  <a:lnTo>
                    <a:pt x="0" y="205740"/>
                  </a:lnTo>
                  <a:lnTo>
                    <a:pt x="0" y="208280"/>
                  </a:lnTo>
                  <a:lnTo>
                    <a:pt x="54610" y="208280"/>
                  </a:lnTo>
                  <a:lnTo>
                    <a:pt x="54610" y="205740"/>
                  </a:lnTo>
                  <a:close/>
                </a:path>
                <a:path w="54610" h="895350">
                  <a:moveTo>
                    <a:pt x="54610" y="208280"/>
                  </a:moveTo>
                  <a:lnTo>
                    <a:pt x="0" y="208280"/>
                  </a:lnTo>
                  <a:lnTo>
                    <a:pt x="0" y="212090"/>
                  </a:lnTo>
                  <a:lnTo>
                    <a:pt x="54610" y="212090"/>
                  </a:lnTo>
                  <a:lnTo>
                    <a:pt x="54610" y="208280"/>
                  </a:lnTo>
                  <a:close/>
                </a:path>
                <a:path w="54610" h="895350">
                  <a:moveTo>
                    <a:pt x="54610" y="212090"/>
                  </a:moveTo>
                  <a:lnTo>
                    <a:pt x="0" y="212090"/>
                  </a:lnTo>
                  <a:lnTo>
                    <a:pt x="0" y="214630"/>
                  </a:lnTo>
                  <a:lnTo>
                    <a:pt x="54610" y="214630"/>
                  </a:lnTo>
                  <a:lnTo>
                    <a:pt x="54610" y="212090"/>
                  </a:lnTo>
                  <a:close/>
                </a:path>
                <a:path w="54610" h="895350">
                  <a:moveTo>
                    <a:pt x="54610" y="214630"/>
                  </a:moveTo>
                  <a:lnTo>
                    <a:pt x="0" y="214630"/>
                  </a:lnTo>
                  <a:lnTo>
                    <a:pt x="0" y="218440"/>
                  </a:lnTo>
                  <a:lnTo>
                    <a:pt x="54610" y="218440"/>
                  </a:lnTo>
                  <a:lnTo>
                    <a:pt x="54610" y="214630"/>
                  </a:lnTo>
                  <a:close/>
                </a:path>
                <a:path w="54610" h="895350">
                  <a:moveTo>
                    <a:pt x="54610" y="218440"/>
                  </a:moveTo>
                  <a:lnTo>
                    <a:pt x="0" y="218440"/>
                  </a:lnTo>
                  <a:lnTo>
                    <a:pt x="0" y="220980"/>
                  </a:lnTo>
                  <a:lnTo>
                    <a:pt x="54610" y="220980"/>
                  </a:lnTo>
                  <a:lnTo>
                    <a:pt x="54610" y="218440"/>
                  </a:lnTo>
                  <a:close/>
                </a:path>
                <a:path w="54610" h="895350">
                  <a:moveTo>
                    <a:pt x="54610" y="220980"/>
                  </a:moveTo>
                  <a:lnTo>
                    <a:pt x="0" y="220980"/>
                  </a:lnTo>
                  <a:lnTo>
                    <a:pt x="0" y="231140"/>
                  </a:lnTo>
                  <a:lnTo>
                    <a:pt x="54610" y="231140"/>
                  </a:lnTo>
                  <a:lnTo>
                    <a:pt x="54610" y="220980"/>
                  </a:lnTo>
                  <a:close/>
                </a:path>
                <a:path w="54610" h="895350">
                  <a:moveTo>
                    <a:pt x="54610" y="231140"/>
                  </a:moveTo>
                  <a:lnTo>
                    <a:pt x="0" y="231140"/>
                  </a:lnTo>
                  <a:lnTo>
                    <a:pt x="0" y="233680"/>
                  </a:lnTo>
                  <a:lnTo>
                    <a:pt x="54610" y="233680"/>
                  </a:lnTo>
                  <a:lnTo>
                    <a:pt x="54610" y="231140"/>
                  </a:lnTo>
                  <a:close/>
                </a:path>
                <a:path w="54610" h="895350">
                  <a:moveTo>
                    <a:pt x="54610" y="233680"/>
                  </a:moveTo>
                  <a:lnTo>
                    <a:pt x="0" y="233680"/>
                  </a:lnTo>
                  <a:lnTo>
                    <a:pt x="0" y="237490"/>
                  </a:lnTo>
                  <a:lnTo>
                    <a:pt x="54610" y="237490"/>
                  </a:lnTo>
                  <a:lnTo>
                    <a:pt x="54610" y="233680"/>
                  </a:lnTo>
                  <a:close/>
                </a:path>
                <a:path w="54610" h="895350">
                  <a:moveTo>
                    <a:pt x="54610" y="237490"/>
                  </a:moveTo>
                  <a:lnTo>
                    <a:pt x="0" y="237490"/>
                  </a:lnTo>
                  <a:lnTo>
                    <a:pt x="0" y="240030"/>
                  </a:lnTo>
                  <a:lnTo>
                    <a:pt x="54610" y="240030"/>
                  </a:lnTo>
                  <a:lnTo>
                    <a:pt x="54610" y="237490"/>
                  </a:lnTo>
                  <a:close/>
                </a:path>
                <a:path w="54610" h="895350">
                  <a:moveTo>
                    <a:pt x="54610" y="240030"/>
                  </a:moveTo>
                  <a:lnTo>
                    <a:pt x="0" y="240030"/>
                  </a:lnTo>
                  <a:lnTo>
                    <a:pt x="0" y="250190"/>
                  </a:lnTo>
                  <a:lnTo>
                    <a:pt x="54610" y="250190"/>
                  </a:lnTo>
                  <a:lnTo>
                    <a:pt x="54610" y="240030"/>
                  </a:lnTo>
                  <a:close/>
                </a:path>
                <a:path w="54610" h="895350">
                  <a:moveTo>
                    <a:pt x="54610" y="250190"/>
                  </a:moveTo>
                  <a:lnTo>
                    <a:pt x="0" y="250190"/>
                  </a:lnTo>
                  <a:lnTo>
                    <a:pt x="0" y="252730"/>
                  </a:lnTo>
                  <a:lnTo>
                    <a:pt x="54610" y="252730"/>
                  </a:lnTo>
                  <a:lnTo>
                    <a:pt x="54610" y="250190"/>
                  </a:lnTo>
                  <a:close/>
                </a:path>
                <a:path w="54610" h="895350">
                  <a:moveTo>
                    <a:pt x="54610" y="252730"/>
                  </a:moveTo>
                  <a:lnTo>
                    <a:pt x="0" y="252730"/>
                  </a:lnTo>
                  <a:lnTo>
                    <a:pt x="0" y="259080"/>
                  </a:lnTo>
                  <a:lnTo>
                    <a:pt x="54610" y="259080"/>
                  </a:lnTo>
                  <a:lnTo>
                    <a:pt x="54610" y="252730"/>
                  </a:lnTo>
                  <a:close/>
                </a:path>
                <a:path w="54610" h="895350">
                  <a:moveTo>
                    <a:pt x="54610" y="259080"/>
                  </a:moveTo>
                  <a:lnTo>
                    <a:pt x="0" y="259080"/>
                  </a:lnTo>
                  <a:lnTo>
                    <a:pt x="0" y="262890"/>
                  </a:lnTo>
                  <a:lnTo>
                    <a:pt x="54610" y="262890"/>
                  </a:lnTo>
                  <a:lnTo>
                    <a:pt x="54610" y="259080"/>
                  </a:lnTo>
                  <a:close/>
                </a:path>
                <a:path w="54610" h="895350">
                  <a:moveTo>
                    <a:pt x="54610" y="262890"/>
                  </a:moveTo>
                  <a:lnTo>
                    <a:pt x="0" y="262890"/>
                  </a:lnTo>
                  <a:lnTo>
                    <a:pt x="0" y="271780"/>
                  </a:lnTo>
                  <a:lnTo>
                    <a:pt x="54610" y="271780"/>
                  </a:lnTo>
                  <a:lnTo>
                    <a:pt x="54610" y="262890"/>
                  </a:lnTo>
                  <a:close/>
                </a:path>
                <a:path w="54610" h="895350">
                  <a:moveTo>
                    <a:pt x="54610" y="271780"/>
                  </a:moveTo>
                  <a:lnTo>
                    <a:pt x="0" y="271780"/>
                  </a:lnTo>
                  <a:lnTo>
                    <a:pt x="0" y="278130"/>
                  </a:lnTo>
                  <a:lnTo>
                    <a:pt x="54610" y="278130"/>
                  </a:lnTo>
                  <a:lnTo>
                    <a:pt x="54610" y="271780"/>
                  </a:lnTo>
                  <a:close/>
                </a:path>
                <a:path w="54610" h="895350">
                  <a:moveTo>
                    <a:pt x="54610" y="278130"/>
                  </a:moveTo>
                  <a:lnTo>
                    <a:pt x="0" y="278130"/>
                  </a:lnTo>
                  <a:lnTo>
                    <a:pt x="0" y="281940"/>
                  </a:lnTo>
                  <a:lnTo>
                    <a:pt x="54610" y="281940"/>
                  </a:lnTo>
                  <a:lnTo>
                    <a:pt x="54610" y="278130"/>
                  </a:lnTo>
                  <a:close/>
                </a:path>
                <a:path w="54610" h="895350">
                  <a:moveTo>
                    <a:pt x="54610" y="281940"/>
                  </a:moveTo>
                  <a:lnTo>
                    <a:pt x="0" y="281940"/>
                  </a:lnTo>
                  <a:lnTo>
                    <a:pt x="0" y="284480"/>
                  </a:lnTo>
                  <a:lnTo>
                    <a:pt x="54610" y="284480"/>
                  </a:lnTo>
                  <a:lnTo>
                    <a:pt x="54610" y="281940"/>
                  </a:lnTo>
                  <a:close/>
                </a:path>
                <a:path w="54610" h="895350">
                  <a:moveTo>
                    <a:pt x="54610" y="284480"/>
                  </a:moveTo>
                  <a:lnTo>
                    <a:pt x="0" y="284480"/>
                  </a:lnTo>
                  <a:lnTo>
                    <a:pt x="0" y="290830"/>
                  </a:lnTo>
                  <a:lnTo>
                    <a:pt x="54610" y="290830"/>
                  </a:lnTo>
                  <a:lnTo>
                    <a:pt x="54610" y="284480"/>
                  </a:lnTo>
                  <a:close/>
                </a:path>
                <a:path w="54610" h="895350">
                  <a:moveTo>
                    <a:pt x="54610" y="290830"/>
                  </a:moveTo>
                  <a:lnTo>
                    <a:pt x="0" y="290830"/>
                  </a:lnTo>
                  <a:lnTo>
                    <a:pt x="0" y="294640"/>
                  </a:lnTo>
                  <a:lnTo>
                    <a:pt x="54610" y="294640"/>
                  </a:lnTo>
                  <a:lnTo>
                    <a:pt x="54610" y="290830"/>
                  </a:lnTo>
                  <a:close/>
                </a:path>
                <a:path w="54610" h="895350">
                  <a:moveTo>
                    <a:pt x="54610" y="294640"/>
                  </a:moveTo>
                  <a:lnTo>
                    <a:pt x="0" y="294640"/>
                  </a:lnTo>
                  <a:lnTo>
                    <a:pt x="0" y="297180"/>
                  </a:lnTo>
                  <a:lnTo>
                    <a:pt x="54610" y="297180"/>
                  </a:lnTo>
                  <a:lnTo>
                    <a:pt x="54610" y="294640"/>
                  </a:lnTo>
                  <a:close/>
                </a:path>
                <a:path w="54610" h="895350">
                  <a:moveTo>
                    <a:pt x="54610" y="297180"/>
                  </a:moveTo>
                  <a:lnTo>
                    <a:pt x="0" y="297180"/>
                  </a:lnTo>
                  <a:lnTo>
                    <a:pt x="0" y="300990"/>
                  </a:lnTo>
                  <a:lnTo>
                    <a:pt x="54610" y="300990"/>
                  </a:lnTo>
                  <a:lnTo>
                    <a:pt x="54610" y="297180"/>
                  </a:lnTo>
                  <a:close/>
                </a:path>
                <a:path w="54610" h="895350">
                  <a:moveTo>
                    <a:pt x="54610" y="300990"/>
                  </a:moveTo>
                  <a:lnTo>
                    <a:pt x="0" y="300990"/>
                  </a:lnTo>
                  <a:lnTo>
                    <a:pt x="0" y="303530"/>
                  </a:lnTo>
                  <a:lnTo>
                    <a:pt x="54610" y="303530"/>
                  </a:lnTo>
                  <a:lnTo>
                    <a:pt x="54610" y="300990"/>
                  </a:lnTo>
                  <a:close/>
                </a:path>
                <a:path w="54610" h="895350">
                  <a:moveTo>
                    <a:pt x="54610" y="303530"/>
                  </a:moveTo>
                  <a:lnTo>
                    <a:pt x="0" y="303530"/>
                  </a:lnTo>
                  <a:lnTo>
                    <a:pt x="0" y="316230"/>
                  </a:lnTo>
                  <a:lnTo>
                    <a:pt x="54610" y="316230"/>
                  </a:lnTo>
                  <a:lnTo>
                    <a:pt x="54610" y="303530"/>
                  </a:lnTo>
                  <a:close/>
                </a:path>
                <a:path w="54610" h="895350">
                  <a:moveTo>
                    <a:pt x="54610" y="316230"/>
                  </a:moveTo>
                  <a:lnTo>
                    <a:pt x="0" y="316230"/>
                  </a:lnTo>
                  <a:lnTo>
                    <a:pt x="0" y="326390"/>
                  </a:lnTo>
                  <a:lnTo>
                    <a:pt x="54610" y="326390"/>
                  </a:lnTo>
                  <a:lnTo>
                    <a:pt x="54610" y="316230"/>
                  </a:lnTo>
                  <a:close/>
                </a:path>
                <a:path w="54610" h="895350">
                  <a:moveTo>
                    <a:pt x="54610" y="326390"/>
                  </a:moveTo>
                  <a:lnTo>
                    <a:pt x="0" y="326390"/>
                  </a:lnTo>
                  <a:lnTo>
                    <a:pt x="0" y="328930"/>
                  </a:lnTo>
                  <a:lnTo>
                    <a:pt x="54610" y="328930"/>
                  </a:lnTo>
                  <a:lnTo>
                    <a:pt x="54610" y="326390"/>
                  </a:lnTo>
                  <a:close/>
                </a:path>
                <a:path w="54610" h="895350">
                  <a:moveTo>
                    <a:pt x="54610" y="328930"/>
                  </a:moveTo>
                  <a:lnTo>
                    <a:pt x="0" y="328930"/>
                  </a:lnTo>
                  <a:lnTo>
                    <a:pt x="0" y="339090"/>
                  </a:lnTo>
                  <a:lnTo>
                    <a:pt x="54610" y="339090"/>
                  </a:lnTo>
                  <a:lnTo>
                    <a:pt x="54610" y="328930"/>
                  </a:lnTo>
                  <a:close/>
                </a:path>
                <a:path w="54610" h="895350">
                  <a:moveTo>
                    <a:pt x="54610" y="339090"/>
                  </a:moveTo>
                  <a:lnTo>
                    <a:pt x="0" y="339090"/>
                  </a:lnTo>
                  <a:lnTo>
                    <a:pt x="0" y="351790"/>
                  </a:lnTo>
                  <a:lnTo>
                    <a:pt x="54610" y="351790"/>
                  </a:lnTo>
                  <a:lnTo>
                    <a:pt x="54610" y="339090"/>
                  </a:lnTo>
                  <a:close/>
                </a:path>
                <a:path w="54610" h="895350">
                  <a:moveTo>
                    <a:pt x="54610" y="351790"/>
                  </a:moveTo>
                  <a:lnTo>
                    <a:pt x="0" y="351790"/>
                  </a:lnTo>
                  <a:lnTo>
                    <a:pt x="0" y="354330"/>
                  </a:lnTo>
                  <a:lnTo>
                    <a:pt x="54610" y="354330"/>
                  </a:lnTo>
                  <a:lnTo>
                    <a:pt x="54610" y="351790"/>
                  </a:lnTo>
                  <a:close/>
                </a:path>
                <a:path w="54610" h="895350">
                  <a:moveTo>
                    <a:pt x="54610" y="354330"/>
                  </a:moveTo>
                  <a:lnTo>
                    <a:pt x="0" y="354330"/>
                  </a:lnTo>
                  <a:lnTo>
                    <a:pt x="0" y="360680"/>
                  </a:lnTo>
                  <a:lnTo>
                    <a:pt x="54610" y="360680"/>
                  </a:lnTo>
                  <a:lnTo>
                    <a:pt x="54610" y="354330"/>
                  </a:lnTo>
                  <a:close/>
                </a:path>
                <a:path w="54610" h="895350">
                  <a:moveTo>
                    <a:pt x="54610" y="360680"/>
                  </a:moveTo>
                  <a:lnTo>
                    <a:pt x="0" y="360680"/>
                  </a:lnTo>
                  <a:lnTo>
                    <a:pt x="0" y="367030"/>
                  </a:lnTo>
                  <a:lnTo>
                    <a:pt x="54610" y="367030"/>
                  </a:lnTo>
                  <a:lnTo>
                    <a:pt x="54610" y="360680"/>
                  </a:lnTo>
                  <a:close/>
                </a:path>
                <a:path w="54610" h="895350">
                  <a:moveTo>
                    <a:pt x="54610" y="367030"/>
                  </a:moveTo>
                  <a:lnTo>
                    <a:pt x="0" y="367030"/>
                  </a:lnTo>
                  <a:lnTo>
                    <a:pt x="0" y="370840"/>
                  </a:lnTo>
                  <a:lnTo>
                    <a:pt x="54610" y="370840"/>
                  </a:lnTo>
                  <a:lnTo>
                    <a:pt x="54610" y="367030"/>
                  </a:lnTo>
                  <a:close/>
                </a:path>
                <a:path w="54610" h="895350">
                  <a:moveTo>
                    <a:pt x="54610" y="370840"/>
                  </a:moveTo>
                  <a:lnTo>
                    <a:pt x="0" y="370840"/>
                  </a:lnTo>
                  <a:lnTo>
                    <a:pt x="0" y="379730"/>
                  </a:lnTo>
                  <a:lnTo>
                    <a:pt x="54610" y="379730"/>
                  </a:lnTo>
                  <a:lnTo>
                    <a:pt x="54610" y="370840"/>
                  </a:lnTo>
                  <a:close/>
                </a:path>
                <a:path w="54610" h="895350">
                  <a:moveTo>
                    <a:pt x="54610" y="379730"/>
                  </a:moveTo>
                  <a:lnTo>
                    <a:pt x="0" y="379730"/>
                  </a:lnTo>
                  <a:lnTo>
                    <a:pt x="0" y="383540"/>
                  </a:lnTo>
                  <a:lnTo>
                    <a:pt x="54610" y="383540"/>
                  </a:lnTo>
                  <a:lnTo>
                    <a:pt x="54610" y="379730"/>
                  </a:lnTo>
                  <a:close/>
                </a:path>
                <a:path w="54610" h="895350">
                  <a:moveTo>
                    <a:pt x="54610" y="383540"/>
                  </a:moveTo>
                  <a:lnTo>
                    <a:pt x="0" y="383540"/>
                  </a:lnTo>
                  <a:lnTo>
                    <a:pt x="0" y="386080"/>
                  </a:lnTo>
                  <a:lnTo>
                    <a:pt x="54610" y="386080"/>
                  </a:lnTo>
                  <a:lnTo>
                    <a:pt x="54610" y="383540"/>
                  </a:lnTo>
                  <a:close/>
                </a:path>
                <a:path w="54610" h="895350">
                  <a:moveTo>
                    <a:pt x="54610" y="386080"/>
                  </a:moveTo>
                  <a:lnTo>
                    <a:pt x="0" y="386080"/>
                  </a:lnTo>
                  <a:lnTo>
                    <a:pt x="0" y="389890"/>
                  </a:lnTo>
                  <a:lnTo>
                    <a:pt x="54610" y="389890"/>
                  </a:lnTo>
                  <a:lnTo>
                    <a:pt x="54610" y="386080"/>
                  </a:lnTo>
                  <a:close/>
                </a:path>
                <a:path w="54610" h="895350">
                  <a:moveTo>
                    <a:pt x="54610" y="389890"/>
                  </a:moveTo>
                  <a:lnTo>
                    <a:pt x="0" y="389890"/>
                  </a:lnTo>
                  <a:lnTo>
                    <a:pt x="0" y="392430"/>
                  </a:lnTo>
                  <a:lnTo>
                    <a:pt x="54610" y="392430"/>
                  </a:lnTo>
                  <a:lnTo>
                    <a:pt x="54610" y="389890"/>
                  </a:lnTo>
                  <a:close/>
                </a:path>
                <a:path w="54610" h="895350">
                  <a:moveTo>
                    <a:pt x="54610" y="392430"/>
                  </a:moveTo>
                  <a:lnTo>
                    <a:pt x="0" y="392430"/>
                  </a:lnTo>
                  <a:lnTo>
                    <a:pt x="0" y="398780"/>
                  </a:lnTo>
                  <a:lnTo>
                    <a:pt x="54610" y="398780"/>
                  </a:lnTo>
                  <a:lnTo>
                    <a:pt x="54610" y="392430"/>
                  </a:lnTo>
                  <a:close/>
                </a:path>
                <a:path w="54610" h="895350">
                  <a:moveTo>
                    <a:pt x="54610" y="398780"/>
                  </a:moveTo>
                  <a:lnTo>
                    <a:pt x="0" y="398780"/>
                  </a:lnTo>
                  <a:lnTo>
                    <a:pt x="0" y="402590"/>
                  </a:lnTo>
                  <a:lnTo>
                    <a:pt x="54610" y="402590"/>
                  </a:lnTo>
                  <a:lnTo>
                    <a:pt x="54610" y="398780"/>
                  </a:lnTo>
                  <a:close/>
                </a:path>
                <a:path w="54610" h="895350">
                  <a:moveTo>
                    <a:pt x="54610" y="402590"/>
                  </a:moveTo>
                  <a:lnTo>
                    <a:pt x="0" y="402590"/>
                  </a:lnTo>
                  <a:lnTo>
                    <a:pt x="0" y="405130"/>
                  </a:lnTo>
                  <a:lnTo>
                    <a:pt x="54610" y="405130"/>
                  </a:lnTo>
                  <a:lnTo>
                    <a:pt x="54610" y="402590"/>
                  </a:lnTo>
                  <a:close/>
                </a:path>
                <a:path w="54610" h="895350">
                  <a:moveTo>
                    <a:pt x="54610" y="405130"/>
                  </a:moveTo>
                  <a:lnTo>
                    <a:pt x="0" y="405130"/>
                  </a:lnTo>
                  <a:lnTo>
                    <a:pt x="0" y="411480"/>
                  </a:lnTo>
                  <a:lnTo>
                    <a:pt x="54610" y="411480"/>
                  </a:lnTo>
                  <a:lnTo>
                    <a:pt x="54610" y="405130"/>
                  </a:lnTo>
                  <a:close/>
                </a:path>
                <a:path w="54610" h="895350">
                  <a:moveTo>
                    <a:pt x="54610" y="411480"/>
                  </a:moveTo>
                  <a:lnTo>
                    <a:pt x="0" y="411480"/>
                  </a:lnTo>
                  <a:lnTo>
                    <a:pt x="0" y="415290"/>
                  </a:lnTo>
                  <a:lnTo>
                    <a:pt x="54610" y="415290"/>
                  </a:lnTo>
                  <a:lnTo>
                    <a:pt x="54610" y="411480"/>
                  </a:lnTo>
                  <a:close/>
                </a:path>
                <a:path w="54610" h="895350">
                  <a:moveTo>
                    <a:pt x="54610" y="415290"/>
                  </a:moveTo>
                  <a:lnTo>
                    <a:pt x="0" y="415290"/>
                  </a:lnTo>
                  <a:lnTo>
                    <a:pt x="0" y="417830"/>
                  </a:lnTo>
                  <a:lnTo>
                    <a:pt x="54610" y="417830"/>
                  </a:lnTo>
                  <a:lnTo>
                    <a:pt x="54610" y="415290"/>
                  </a:lnTo>
                  <a:close/>
                </a:path>
                <a:path w="54610" h="895350">
                  <a:moveTo>
                    <a:pt x="54610" y="417830"/>
                  </a:moveTo>
                  <a:lnTo>
                    <a:pt x="0" y="417830"/>
                  </a:lnTo>
                  <a:lnTo>
                    <a:pt x="0" y="424180"/>
                  </a:lnTo>
                  <a:lnTo>
                    <a:pt x="54610" y="424180"/>
                  </a:lnTo>
                  <a:lnTo>
                    <a:pt x="54610" y="417830"/>
                  </a:lnTo>
                  <a:close/>
                </a:path>
                <a:path w="54610" h="895350">
                  <a:moveTo>
                    <a:pt x="54610" y="424180"/>
                  </a:moveTo>
                  <a:lnTo>
                    <a:pt x="0" y="424180"/>
                  </a:lnTo>
                  <a:lnTo>
                    <a:pt x="0" y="427990"/>
                  </a:lnTo>
                  <a:lnTo>
                    <a:pt x="54610" y="427990"/>
                  </a:lnTo>
                  <a:lnTo>
                    <a:pt x="54610" y="424180"/>
                  </a:lnTo>
                  <a:close/>
                </a:path>
                <a:path w="54610" h="895350">
                  <a:moveTo>
                    <a:pt x="54610" y="427990"/>
                  </a:moveTo>
                  <a:lnTo>
                    <a:pt x="0" y="427990"/>
                  </a:lnTo>
                  <a:lnTo>
                    <a:pt x="0" y="434340"/>
                  </a:lnTo>
                  <a:lnTo>
                    <a:pt x="54610" y="434340"/>
                  </a:lnTo>
                  <a:lnTo>
                    <a:pt x="54610" y="427990"/>
                  </a:lnTo>
                  <a:close/>
                </a:path>
                <a:path w="54610" h="895350">
                  <a:moveTo>
                    <a:pt x="54610" y="434340"/>
                  </a:moveTo>
                  <a:lnTo>
                    <a:pt x="0" y="434340"/>
                  </a:lnTo>
                  <a:lnTo>
                    <a:pt x="0" y="436880"/>
                  </a:lnTo>
                  <a:lnTo>
                    <a:pt x="54610" y="436880"/>
                  </a:lnTo>
                  <a:lnTo>
                    <a:pt x="54610" y="434340"/>
                  </a:lnTo>
                  <a:close/>
                </a:path>
                <a:path w="54610" h="895350">
                  <a:moveTo>
                    <a:pt x="54610" y="436880"/>
                  </a:moveTo>
                  <a:lnTo>
                    <a:pt x="0" y="436880"/>
                  </a:lnTo>
                  <a:lnTo>
                    <a:pt x="0" y="440690"/>
                  </a:lnTo>
                  <a:lnTo>
                    <a:pt x="54610" y="440690"/>
                  </a:lnTo>
                  <a:lnTo>
                    <a:pt x="54610" y="436880"/>
                  </a:lnTo>
                  <a:close/>
                </a:path>
                <a:path w="54610" h="895350">
                  <a:moveTo>
                    <a:pt x="54610" y="440690"/>
                  </a:moveTo>
                  <a:lnTo>
                    <a:pt x="0" y="440690"/>
                  </a:lnTo>
                  <a:lnTo>
                    <a:pt x="0" y="447040"/>
                  </a:lnTo>
                  <a:lnTo>
                    <a:pt x="54610" y="447040"/>
                  </a:lnTo>
                  <a:lnTo>
                    <a:pt x="54610" y="440690"/>
                  </a:lnTo>
                  <a:close/>
                </a:path>
                <a:path w="54610" h="895350">
                  <a:moveTo>
                    <a:pt x="54610" y="447040"/>
                  </a:moveTo>
                  <a:lnTo>
                    <a:pt x="0" y="447040"/>
                  </a:lnTo>
                  <a:lnTo>
                    <a:pt x="0" y="449580"/>
                  </a:lnTo>
                  <a:lnTo>
                    <a:pt x="54610" y="449580"/>
                  </a:lnTo>
                  <a:lnTo>
                    <a:pt x="54610" y="447040"/>
                  </a:lnTo>
                  <a:close/>
                </a:path>
                <a:path w="54610" h="895350">
                  <a:moveTo>
                    <a:pt x="54610" y="449580"/>
                  </a:moveTo>
                  <a:lnTo>
                    <a:pt x="0" y="449580"/>
                  </a:lnTo>
                  <a:lnTo>
                    <a:pt x="0" y="453390"/>
                  </a:lnTo>
                  <a:lnTo>
                    <a:pt x="54610" y="453390"/>
                  </a:lnTo>
                  <a:lnTo>
                    <a:pt x="54610" y="449580"/>
                  </a:lnTo>
                  <a:close/>
                </a:path>
                <a:path w="54610" h="895350">
                  <a:moveTo>
                    <a:pt x="54610" y="453390"/>
                  </a:moveTo>
                  <a:lnTo>
                    <a:pt x="0" y="453390"/>
                  </a:lnTo>
                  <a:lnTo>
                    <a:pt x="0" y="455930"/>
                  </a:lnTo>
                  <a:lnTo>
                    <a:pt x="54610" y="455930"/>
                  </a:lnTo>
                  <a:lnTo>
                    <a:pt x="54610" y="453390"/>
                  </a:lnTo>
                  <a:close/>
                </a:path>
                <a:path w="54610" h="895350">
                  <a:moveTo>
                    <a:pt x="54610" y="455930"/>
                  </a:moveTo>
                  <a:lnTo>
                    <a:pt x="0" y="455930"/>
                  </a:lnTo>
                  <a:lnTo>
                    <a:pt x="0" y="459740"/>
                  </a:lnTo>
                  <a:lnTo>
                    <a:pt x="54610" y="459740"/>
                  </a:lnTo>
                  <a:lnTo>
                    <a:pt x="54610" y="455930"/>
                  </a:lnTo>
                  <a:close/>
                </a:path>
                <a:path w="54610" h="895350">
                  <a:moveTo>
                    <a:pt x="54610" y="459740"/>
                  </a:moveTo>
                  <a:lnTo>
                    <a:pt x="0" y="459740"/>
                  </a:lnTo>
                  <a:lnTo>
                    <a:pt x="0" y="462280"/>
                  </a:lnTo>
                  <a:lnTo>
                    <a:pt x="54610" y="462280"/>
                  </a:lnTo>
                  <a:lnTo>
                    <a:pt x="54610" y="459740"/>
                  </a:lnTo>
                  <a:close/>
                </a:path>
                <a:path w="54610" h="895350">
                  <a:moveTo>
                    <a:pt x="54610" y="462280"/>
                  </a:moveTo>
                  <a:lnTo>
                    <a:pt x="0" y="462280"/>
                  </a:lnTo>
                  <a:lnTo>
                    <a:pt x="0" y="466090"/>
                  </a:lnTo>
                  <a:lnTo>
                    <a:pt x="54610" y="466090"/>
                  </a:lnTo>
                  <a:lnTo>
                    <a:pt x="54610" y="462280"/>
                  </a:lnTo>
                  <a:close/>
                </a:path>
                <a:path w="54610" h="895350">
                  <a:moveTo>
                    <a:pt x="54610" y="466090"/>
                  </a:moveTo>
                  <a:lnTo>
                    <a:pt x="0" y="466090"/>
                  </a:lnTo>
                  <a:lnTo>
                    <a:pt x="0" y="474980"/>
                  </a:lnTo>
                  <a:lnTo>
                    <a:pt x="54610" y="474980"/>
                  </a:lnTo>
                  <a:lnTo>
                    <a:pt x="54610" y="466090"/>
                  </a:lnTo>
                  <a:close/>
                </a:path>
                <a:path w="54610" h="895350">
                  <a:moveTo>
                    <a:pt x="54610" y="474980"/>
                  </a:moveTo>
                  <a:lnTo>
                    <a:pt x="0" y="474980"/>
                  </a:lnTo>
                  <a:lnTo>
                    <a:pt x="0" y="478790"/>
                  </a:lnTo>
                  <a:lnTo>
                    <a:pt x="54610" y="478790"/>
                  </a:lnTo>
                  <a:lnTo>
                    <a:pt x="54610" y="474980"/>
                  </a:lnTo>
                  <a:close/>
                </a:path>
                <a:path w="54610" h="895350">
                  <a:moveTo>
                    <a:pt x="54610" y="478790"/>
                  </a:moveTo>
                  <a:lnTo>
                    <a:pt x="0" y="478790"/>
                  </a:lnTo>
                  <a:lnTo>
                    <a:pt x="0" y="481330"/>
                  </a:lnTo>
                  <a:lnTo>
                    <a:pt x="54610" y="481330"/>
                  </a:lnTo>
                  <a:lnTo>
                    <a:pt x="54610" y="478790"/>
                  </a:lnTo>
                  <a:close/>
                </a:path>
                <a:path w="54610" h="895350">
                  <a:moveTo>
                    <a:pt x="54610" y="481330"/>
                  </a:moveTo>
                  <a:lnTo>
                    <a:pt x="0" y="481330"/>
                  </a:lnTo>
                  <a:lnTo>
                    <a:pt x="0" y="485140"/>
                  </a:lnTo>
                  <a:lnTo>
                    <a:pt x="54610" y="485140"/>
                  </a:lnTo>
                  <a:lnTo>
                    <a:pt x="54610" y="481330"/>
                  </a:lnTo>
                  <a:close/>
                </a:path>
                <a:path w="54610" h="895350">
                  <a:moveTo>
                    <a:pt x="54610" y="485140"/>
                  </a:moveTo>
                  <a:lnTo>
                    <a:pt x="0" y="485140"/>
                  </a:lnTo>
                  <a:lnTo>
                    <a:pt x="0" y="487680"/>
                  </a:lnTo>
                  <a:lnTo>
                    <a:pt x="54610" y="487680"/>
                  </a:lnTo>
                  <a:lnTo>
                    <a:pt x="54610" y="485140"/>
                  </a:lnTo>
                  <a:close/>
                </a:path>
                <a:path w="54610" h="895350">
                  <a:moveTo>
                    <a:pt x="54610" y="894080"/>
                  </a:moveTo>
                  <a:lnTo>
                    <a:pt x="12700" y="894080"/>
                  </a:lnTo>
                  <a:lnTo>
                    <a:pt x="12700" y="895350"/>
                  </a:lnTo>
                  <a:lnTo>
                    <a:pt x="54610" y="895350"/>
                  </a:lnTo>
                  <a:lnTo>
                    <a:pt x="54610" y="894080"/>
                  </a:lnTo>
                  <a:close/>
                </a:path>
                <a:path w="54610" h="895350">
                  <a:moveTo>
                    <a:pt x="54610" y="887730"/>
                  </a:moveTo>
                  <a:lnTo>
                    <a:pt x="0" y="887730"/>
                  </a:lnTo>
                  <a:lnTo>
                    <a:pt x="0" y="892810"/>
                  </a:lnTo>
                  <a:lnTo>
                    <a:pt x="54610" y="892810"/>
                  </a:lnTo>
                  <a:lnTo>
                    <a:pt x="54610" y="887730"/>
                  </a:lnTo>
                  <a:close/>
                </a:path>
                <a:path w="54610" h="895350">
                  <a:moveTo>
                    <a:pt x="54610" y="881380"/>
                  </a:moveTo>
                  <a:lnTo>
                    <a:pt x="0" y="881380"/>
                  </a:lnTo>
                  <a:lnTo>
                    <a:pt x="0" y="886460"/>
                  </a:lnTo>
                  <a:lnTo>
                    <a:pt x="54610" y="886460"/>
                  </a:lnTo>
                  <a:lnTo>
                    <a:pt x="54610" y="881380"/>
                  </a:lnTo>
                  <a:close/>
                </a:path>
                <a:path w="54610" h="895350">
                  <a:moveTo>
                    <a:pt x="54610" y="875030"/>
                  </a:moveTo>
                  <a:lnTo>
                    <a:pt x="0" y="875030"/>
                  </a:lnTo>
                  <a:lnTo>
                    <a:pt x="0" y="880110"/>
                  </a:lnTo>
                  <a:lnTo>
                    <a:pt x="54610" y="880110"/>
                  </a:lnTo>
                  <a:lnTo>
                    <a:pt x="54610" y="875030"/>
                  </a:lnTo>
                  <a:close/>
                </a:path>
                <a:path w="54610" h="895350">
                  <a:moveTo>
                    <a:pt x="54610" y="868680"/>
                  </a:moveTo>
                  <a:lnTo>
                    <a:pt x="0" y="868680"/>
                  </a:lnTo>
                  <a:lnTo>
                    <a:pt x="0" y="873760"/>
                  </a:lnTo>
                  <a:lnTo>
                    <a:pt x="54610" y="873760"/>
                  </a:lnTo>
                  <a:lnTo>
                    <a:pt x="54610" y="868680"/>
                  </a:lnTo>
                  <a:close/>
                </a:path>
                <a:path w="54610" h="895350">
                  <a:moveTo>
                    <a:pt x="54610" y="862330"/>
                  </a:moveTo>
                  <a:lnTo>
                    <a:pt x="0" y="862330"/>
                  </a:lnTo>
                  <a:lnTo>
                    <a:pt x="0" y="867410"/>
                  </a:lnTo>
                  <a:lnTo>
                    <a:pt x="54610" y="867410"/>
                  </a:lnTo>
                  <a:lnTo>
                    <a:pt x="54610" y="862330"/>
                  </a:lnTo>
                  <a:close/>
                </a:path>
                <a:path w="54610" h="895350">
                  <a:moveTo>
                    <a:pt x="54610" y="855980"/>
                  </a:moveTo>
                  <a:lnTo>
                    <a:pt x="0" y="855980"/>
                  </a:lnTo>
                  <a:lnTo>
                    <a:pt x="0" y="861060"/>
                  </a:lnTo>
                  <a:lnTo>
                    <a:pt x="54610" y="861060"/>
                  </a:lnTo>
                  <a:lnTo>
                    <a:pt x="54610" y="855980"/>
                  </a:lnTo>
                  <a:close/>
                </a:path>
                <a:path w="54610" h="895350">
                  <a:moveTo>
                    <a:pt x="54610" y="849630"/>
                  </a:moveTo>
                  <a:lnTo>
                    <a:pt x="0" y="849630"/>
                  </a:lnTo>
                  <a:lnTo>
                    <a:pt x="0" y="854710"/>
                  </a:lnTo>
                  <a:lnTo>
                    <a:pt x="54610" y="854710"/>
                  </a:lnTo>
                  <a:lnTo>
                    <a:pt x="54610" y="849630"/>
                  </a:lnTo>
                  <a:close/>
                </a:path>
                <a:path w="54610" h="895350">
                  <a:moveTo>
                    <a:pt x="54610" y="843280"/>
                  </a:moveTo>
                  <a:lnTo>
                    <a:pt x="0" y="843280"/>
                  </a:lnTo>
                  <a:lnTo>
                    <a:pt x="0" y="848360"/>
                  </a:lnTo>
                  <a:lnTo>
                    <a:pt x="54610" y="848360"/>
                  </a:lnTo>
                  <a:lnTo>
                    <a:pt x="54610" y="843280"/>
                  </a:lnTo>
                  <a:close/>
                </a:path>
                <a:path w="54610" h="895350">
                  <a:moveTo>
                    <a:pt x="54610" y="836930"/>
                  </a:moveTo>
                  <a:lnTo>
                    <a:pt x="0" y="836930"/>
                  </a:lnTo>
                  <a:lnTo>
                    <a:pt x="0" y="842010"/>
                  </a:lnTo>
                  <a:lnTo>
                    <a:pt x="54610" y="842010"/>
                  </a:lnTo>
                  <a:lnTo>
                    <a:pt x="54610" y="836930"/>
                  </a:lnTo>
                  <a:close/>
                </a:path>
                <a:path w="54610" h="895350">
                  <a:moveTo>
                    <a:pt x="54610" y="830580"/>
                  </a:moveTo>
                  <a:lnTo>
                    <a:pt x="0" y="830580"/>
                  </a:lnTo>
                  <a:lnTo>
                    <a:pt x="0" y="835660"/>
                  </a:lnTo>
                  <a:lnTo>
                    <a:pt x="54610" y="835660"/>
                  </a:lnTo>
                  <a:lnTo>
                    <a:pt x="54610" y="830580"/>
                  </a:lnTo>
                  <a:close/>
                </a:path>
                <a:path w="54610" h="895350">
                  <a:moveTo>
                    <a:pt x="54610" y="824230"/>
                  </a:moveTo>
                  <a:lnTo>
                    <a:pt x="0" y="824230"/>
                  </a:lnTo>
                  <a:lnTo>
                    <a:pt x="0" y="829310"/>
                  </a:lnTo>
                  <a:lnTo>
                    <a:pt x="54610" y="829310"/>
                  </a:lnTo>
                  <a:lnTo>
                    <a:pt x="54610" y="824230"/>
                  </a:lnTo>
                  <a:close/>
                </a:path>
                <a:path w="54610" h="895350">
                  <a:moveTo>
                    <a:pt x="54610" y="817880"/>
                  </a:moveTo>
                  <a:lnTo>
                    <a:pt x="0" y="817880"/>
                  </a:lnTo>
                  <a:lnTo>
                    <a:pt x="0" y="822960"/>
                  </a:lnTo>
                  <a:lnTo>
                    <a:pt x="54610" y="822960"/>
                  </a:lnTo>
                  <a:lnTo>
                    <a:pt x="54610" y="817880"/>
                  </a:lnTo>
                  <a:close/>
                </a:path>
                <a:path w="54610" h="895350">
                  <a:moveTo>
                    <a:pt x="54610" y="811530"/>
                  </a:moveTo>
                  <a:lnTo>
                    <a:pt x="0" y="811530"/>
                  </a:lnTo>
                  <a:lnTo>
                    <a:pt x="0" y="816610"/>
                  </a:lnTo>
                  <a:lnTo>
                    <a:pt x="54610" y="816610"/>
                  </a:lnTo>
                  <a:lnTo>
                    <a:pt x="54610" y="811530"/>
                  </a:lnTo>
                  <a:close/>
                </a:path>
                <a:path w="54610" h="895350">
                  <a:moveTo>
                    <a:pt x="54610" y="805180"/>
                  </a:moveTo>
                  <a:lnTo>
                    <a:pt x="0" y="805180"/>
                  </a:lnTo>
                  <a:lnTo>
                    <a:pt x="0" y="810260"/>
                  </a:lnTo>
                  <a:lnTo>
                    <a:pt x="54610" y="810260"/>
                  </a:lnTo>
                  <a:lnTo>
                    <a:pt x="54610" y="805180"/>
                  </a:lnTo>
                  <a:close/>
                </a:path>
                <a:path w="54610" h="895350">
                  <a:moveTo>
                    <a:pt x="54610" y="798830"/>
                  </a:moveTo>
                  <a:lnTo>
                    <a:pt x="0" y="798830"/>
                  </a:lnTo>
                  <a:lnTo>
                    <a:pt x="0" y="803910"/>
                  </a:lnTo>
                  <a:lnTo>
                    <a:pt x="54610" y="803910"/>
                  </a:lnTo>
                  <a:lnTo>
                    <a:pt x="54610" y="798830"/>
                  </a:lnTo>
                  <a:close/>
                </a:path>
                <a:path w="54610" h="895350">
                  <a:moveTo>
                    <a:pt x="54610" y="792480"/>
                  </a:moveTo>
                  <a:lnTo>
                    <a:pt x="0" y="792480"/>
                  </a:lnTo>
                  <a:lnTo>
                    <a:pt x="0" y="797560"/>
                  </a:lnTo>
                  <a:lnTo>
                    <a:pt x="54610" y="797560"/>
                  </a:lnTo>
                  <a:lnTo>
                    <a:pt x="54610" y="792480"/>
                  </a:lnTo>
                  <a:close/>
                </a:path>
                <a:path w="54610" h="895350">
                  <a:moveTo>
                    <a:pt x="54610" y="786130"/>
                  </a:moveTo>
                  <a:lnTo>
                    <a:pt x="0" y="786130"/>
                  </a:lnTo>
                  <a:lnTo>
                    <a:pt x="0" y="791210"/>
                  </a:lnTo>
                  <a:lnTo>
                    <a:pt x="54610" y="791210"/>
                  </a:lnTo>
                  <a:lnTo>
                    <a:pt x="54610" y="786130"/>
                  </a:lnTo>
                  <a:close/>
                </a:path>
                <a:path w="54610" h="895350">
                  <a:moveTo>
                    <a:pt x="54610" y="779780"/>
                  </a:moveTo>
                  <a:lnTo>
                    <a:pt x="0" y="779780"/>
                  </a:lnTo>
                  <a:lnTo>
                    <a:pt x="0" y="784860"/>
                  </a:lnTo>
                  <a:lnTo>
                    <a:pt x="54610" y="784860"/>
                  </a:lnTo>
                  <a:lnTo>
                    <a:pt x="54610" y="779780"/>
                  </a:lnTo>
                  <a:close/>
                </a:path>
                <a:path w="54610" h="895350">
                  <a:moveTo>
                    <a:pt x="54610" y="773430"/>
                  </a:moveTo>
                  <a:lnTo>
                    <a:pt x="0" y="773430"/>
                  </a:lnTo>
                  <a:lnTo>
                    <a:pt x="0" y="778510"/>
                  </a:lnTo>
                  <a:lnTo>
                    <a:pt x="54610" y="778510"/>
                  </a:lnTo>
                  <a:lnTo>
                    <a:pt x="54610" y="773430"/>
                  </a:lnTo>
                  <a:close/>
                </a:path>
                <a:path w="54610" h="895350">
                  <a:moveTo>
                    <a:pt x="54610" y="767080"/>
                  </a:moveTo>
                  <a:lnTo>
                    <a:pt x="0" y="767080"/>
                  </a:lnTo>
                  <a:lnTo>
                    <a:pt x="0" y="772160"/>
                  </a:lnTo>
                  <a:lnTo>
                    <a:pt x="54610" y="772160"/>
                  </a:lnTo>
                  <a:lnTo>
                    <a:pt x="54610" y="767080"/>
                  </a:lnTo>
                  <a:close/>
                </a:path>
                <a:path w="54610" h="895350">
                  <a:moveTo>
                    <a:pt x="54610" y="760730"/>
                  </a:moveTo>
                  <a:lnTo>
                    <a:pt x="0" y="760730"/>
                  </a:lnTo>
                  <a:lnTo>
                    <a:pt x="0" y="765810"/>
                  </a:lnTo>
                  <a:lnTo>
                    <a:pt x="54610" y="765810"/>
                  </a:lnTo>
                  <a:lnTo>
                    <a:pt x="54610" y="760730"/>
                  </a:lnTo>
                  <a:close/>
                </a:path>
                <a:path w="54610" h="895350">
                  <a:moveTo>
                    <a:pt x="54610" y="754380"/>
                  </a:moveTo>
                  <a:lnTo>
                    <a:pt x="0" y="754380"/>
                  </a:lnTo>
                  <a:lnTo>
                    <a:pt x="0" y="759460"/>
                  </a:lnTo>
                  <a:lnTo>
                    <a:pt x="54610" y="759460"/>
                  </a:lnTo>
                  <a:lnTo>
                    <a:pt x="54610" y="754380"/>
                  </a:lnTo>
                  <a:close/>
                </a:path>
                <a:path w="54610" h="895350">
                  <a:moveTo>
                    <a:pt x="54610" y="748030"/>
                  </a:moveTo>
                  <a:lnTo>
                    <a:pt x="0" y="748030"/>
                  </a:lnTo>
                  <a:lnTo>
                    <a:pt x="0" y="753110"/>
                  </a:lnTo>
                  <a:lnTo>
                    <a:pt x="54610" y="753110"/>
                  </a:lnTo>
                  <a:lnTo>
                    <a:pt x="54610" y="748030"/>
                  </a:lnTo>
                  <a:close/>
                </a:path>
                <a:path w="54610" h="895350">
                  <a:moveTo>
                    <a:pt x="54610" y="741680"/>
                  </a:moveTo>
                  <a:lnTo>
                    <a:pt x="0" y="741680"/>
                  </a:lnTo>
                  <a:lnTo>
                    <a:pt x="0" y="746760"/>
                  </a:lnTo>
                  <a:lnTo>
                    <a:pt x="54610" y="746760"/>
                  </a:lnTo>
                  <a:lnTo>
                    <a:pt x="54610" y="741680"/>
                  </a:lnTo>
                  <a:close/>
                </a:path>
                <a:path w="54610" h="895350">
                  <a:moveTo>
                    <a:pt x="54610" y="735330"/>
                  </a:moveTo>
                  <a:lnTo>
                    <a:pt x="0" y="735330"/>
                  </a:lnTo>
                  <a:lnTo>
                    <a:pt x="0" y="740410"/>
                  </a:lnTo>
                  <a:lnTo>
                    <a:pt x="54610" y="740410"/>
                  </a:lnTo>
                  <a:lnTo>
                    <a:pt x="54610" y="735330"/>
                  </a:lnTo>
                  <a:close/>
                </a:path>
                <a:path w="54610" h="895350">
                  <a:moveTo>
                    <a:pt x="54610" y="728980"/>
                  </a:moveTo>
                  <a:lnTo>
                    <a:pt x="0" y="728980"/>
                  </a:lnTo>
                  <a:lnTo>
                    <a:pt x="0" y="734060"/>
                  </a:lnTo>
                  <a:lnTo>
                    <a:pt x="54610" y="734060"/>
                  </a:lnTo>
                  <a:lnTo>
                    <a:pt x="54610" y="728980"/>
                  </a:lnTo>
                  <a:close/>
                </a:path>
                <a:path w="54610" h="895350">
                  <a:moveTo>
                    <a:pt x="54610" y="722630"/>
                  </a:moveTo>
                  <a:lnTo>
                    <a:pt x="0" y="722630"/>
                  </a:lnTo>
                  <a:lnTo>
                    <a:pt x="0" y="727710"/>
                  </a:lnTo>
                  <a:lnTo>
                    <a:pt x="54610" y="727710"/>
                  </a:lnTo>
                  <a:lnTo>
                    <a:pt x="54610" y="722630"/>
                  </a:lnTo>
                  <a:close/>
                </a:path>
                <a:path w="54610" h="895350">
                  <a:moveTo>
                    <a:pt x="54610" y="716280"/>
                  </a:moveTo>
                  <a:lnTo>
                    <a:pt x="0" y="716280"/>
                  </a:lnTo>
                  <a:lnTo>
                    <a:pt x="0" y="721360"/>
                  </a:lnTo>
                  <a:lnTo>
                    <a:pt x="54610" y="721360"/>
                  </a:lnTo>
                  <a:lnTo>
                    <a:pt x="54610" y="716280"/>
                  </a:lnTo>
                  <a:close/>
                </a:path>
                <a:path w="54610" h="895350">
                  <a:moveTo>
                    <a:pt x="54610" y="709930"/>
                  </a:moveTo>
                  <a:lnTo>
                    <a:pt x="0" y="709930"/>
                  </a:lnTo>
                  <a:lnTo>
                    <a:pt x="0" y="715010"/>
                  </a:lnTo>
                  <a:lnTo>
                    <a:pt x="54610" y="715010"/>
                  </a:lnTo>
                  <a:lnTo>
                    <a:pt x="54610" y="709930"/>
                  </a:lnTo>
                  <a:close/>
                </a:path>
                <a:path w="54610" h="895350">
                  <a:moveTo>
                    <a:pt x="54610" y="703580"/>
                  </a:moveTo>
                  <a:lnTo>
                    <a:pt x="0" y="703580"/>
                  </a:lnTo>
                  <a:lnTo>
                    <a:pt x="0" y="708660"/>
                  </a:lnTo>
                  <a:lnTo>
                    <a:pt x="54610" y="708660"/>
                  </a:lnTo>
                  <a:lnTo>
                    <a:pt x="54610" y="703580"/>
                  </a:lnTo>
                  <a:close/>
                </a:path>
                <a:path w="54610" h="895350">
                  <a:moveTo>
                    <a:pt x="54610" y="697230"/>
                  </a:moveTo>
                  <a:lnTo>
                    <a:pt x="0" y="697230"/>
                  </a:lnTo>
                  <a:lnTo>
                    <a:pt x="0" y="702310"/>
                  </a:lnTo>
                  <a:lnTo>
                    <a:pt x="54610" y="702310"/>
                  </a:lnTo>
                  <a:lnTo>
                    <a:pt x="54610" y="697230"/>
                  </a:lnTo>
                  <a:close/>
                </a:path>
                <a:path w="54610" h="895350">
                  <a:moveTo>
                    <a:pt x="54610" y="690880"/>
                  </a:moveTo>
                  <a:lnTo>
                    <a:pt x="0" y="690880"/>
                  </a:lnTo>
                  <a:lnTo>
                    <a:pt x="0" y="695960"/>
                  </a:lnTo>
                  <a:lnTo>
                    <a:pt x="54610" y="695960"/>
                  </a:lnTo>
                  <a:lnTo>
                    <a:pt x="54610" y="690880"/>
                  </a:lnTo>
                  <a:close/>
                </a:path>
                <a:path w="54610" h="895350">
                  <a:moveTo>
                    <a:pt x="54610" y="684530"/>
                  </a:moveTo>
                  <a:lnTo>
                    <a:pt x="0" y="684530"/>
                  </a:lnTo>
                  <a:lnTo>
                    <a:pt x="0" y="689610"/>
                  </a:lnTo>
                  <a:lnTo>
                    <a:pt x="54610" y="689610"/>
                  </a:lnTo>
                  <a:lnTo>
                    <a:pt x="54610" y="684530"/>
                  </a:lnTo>
                  <a:close/>
                </a:path>
                <a:path w="54610" h="895350">
                  <a:moveTo>
                    <a:pt x="54610" y="678180"/>
                  </a:moveTo>
                  <a:lnTo>
                    <a:pt x="0" y="678180"/>
                  </a:lnTo>
                  <a:lnTo>
                    <a:pt x="0" y="683260"/>
                  </a:lnTo>
                  <a:lnTo>
                    <a:pt x="54610" y="683260"/>
                  </a:lnTo>
                  <a:lnTo>
                    <a:pt x="54610" y="678180"/>
                  </a:lnTo>
                  <a:close/>
                </a:path>
                <a:path w="54610" h="895350">
                  <a:moveTo>
                    <a:pt x="54610" y="671830"/>
                  </a:moveTo>
                  <a:lnTo>
                    <a:pt x="0" y="671830"/>
                  </a:lnTo>
                  <a:lnTo>
                    <a:pt x="0" y="676910"/>
                  </a:lnTo>
                  <a:lnTo>
                    <a:pt x="54610" y="676910"/>
                  </a:lnTo>
                  <a:lnTo>
                    <a:pt x="54610" y="671830"/>
                  </a:lnTo>
                  <a:close/>
                </a:path>
                <a:path w="54610" h="895350">
                  <a:moveTo>
                    <a:pt x="54610" y="665480"/>
                  </a:moveTo>
                  <a:lnTo>
                    <a:pt x="0" y="665480"/>
                  </a:lnTo>
                  <a:lnTo>
                    <a:pt x="0" y="670560"/>
                  </a:lnTo>
                  <a:lnTo>
                    <a:pt x="54610" y="670560"/>
                  </a:lnTo>
                  <a:lnTo>
                    <a:pt x="54610" y="665480"/>
                  </a:lnTo>
                  <a:close/>
                </a:path>
                <a:path w="54610" h="895350">
                  <a:moveTo>
                    <a:pt x="54610" y="659130"/>
                  </a:moveTo>
                  <a:lnTo>
                    <a:pt x="0" y="659130"/>
                  </a:lnTo>
                  <a:lnTo>
                    <a:pt x="0" y="664210"/>
                  </a:lnTo>
                  <a:lnTo>
                    <a:pt x="54610" y="664210"/>
                  </a:lnTo>
                  <a:lnTo>
                    <a:pt x="54610" y="659130"/>
                  </a:lnTo>
                  <a:close/>
                </a:path>
                <a:path w="54610" h="895350">
                  <a:moveTo>
                    <a:pt x="54610" y="652780"/>
                  </a:moveTo>
                  <a:lnTo>
                    <a:pt x="0" y="652780"/>
                  </a:lnTo>
                  <a:lnTo>
                    <a:pt x="0" y="657860"/>
                  </a:lnTo>
                  <a:lnTo>
                    <a:pt x="54610" y="657860"/>
                  </a:lnTo>
                  <a:lnTo>
                    <a:pt x="54610" y="652780"/>
                  </a:lnTo>
                  <a:close/>
                </a:path>
                <a:path w="54610" h="895350">
                  <a:moveTo>
                    <a:pt x="54610" y="646430"/>
                  </a:moveTo>
                  <a:lnTo>
                    <a:pt x="0" y="646430"/>
                  </a:lnTo>
                  <a:lnTo>
                    <a:pt x="0" y="651510"/>
                  </a:lnTo>
                  <a:lnTo>
                    <a:pt x="54610" y="651510"/>
                  </a:lnTo>
                  <a:lnTo>
                    <a:pt x="54610" y="646430"/>
                  </a:lnTo>
                  <a:close/>
                </a:path>
                <a:path w="54610" h="895350">
                  <a:moveTo>
                    <a:pt x="54610" y="640080"/>
                  </a:moveTo>
                  <a:lnTo>
                    <a:pt x="0" y="640080"/>
                  </a:lnTo>
                  <a:lnTo>
                    <a:pt x="0" y="645160"/>
                  </a:lnTo>
                  <a:lnTo>
                    <a:pt x="54610" y="645160"/>
                  </a:lnTo>
                  <a:lnTo>
                    <a:pt x="54610" y="640080"/>
                  </a:lnTo>
                  <a:close/>
                </a:path>
                <a:path w="54610" h="895350">
                  <a:moveTo>
                    <a:pt x="54610" y="633730"/>
                  </a:moveTo>
                  <a:lnTo>
                    <a:pt x="0" y="633730"/>
                  </a:lnTo>
                  <a:lnTo>
                    <a:pt x="0" y="638810"/>
                  </a:lnTo>
                  <a:lnTo>
                    <a:pt x="54610" y="638810"/>
                  </a:lnTo>
                  <a:lnTo>
                    <a:pt x="54610" y="633730"/>
                  </a:lnTo>
                  <a:close/>
                </a:path>
                <a:path w="54610" h="895350">
                  <a:moveTo>
                    <a:pt x="54610" y="627380"/>
                  </a:moveTo>
                  <a:lnTo>
                    <a:pt x="0" y="627380"/>
                  </a:lnTo>
                  <a:lnTo>
                    <a:pt x="0" y="632460"/>
                  </a:lnTo>
                  <a:lnTo>
                    <a:pt x="54610" y="632460"/>
                  </a:lnTo>
                  <a:lnTo>
                    <a:pt x="54610" y="627380"/>
                  </a:lnTo>
                  <a:close/>
                </a:path>
                <a:path w="54610" h="895350">
                  <a:moveTo>
                    <a:pt x="54610" y="621030"/>
                  </a:moveTo>
                  <a:lnTo>
                    <a:pt x="0" y="621030"/>
                  </a:lnTo>
                  <a:lnTo>
                    <a:pt x="0" y="626110"/>
                  </a:lnTo>
                  <a:lnTo>
                    <a:pt x="54610" y="626110"/>
                  </a:lnTo>
                  <a:lnTo>
                    <a:pt x="54610" y="621030"/>
                  </a:lnTo>
                  <a:close/>
                </a:path>
                <a:path w="54610" h="895350">
                  <a:moveTo>
                    <a:pt x="54610" y="614680"/>
                  </a:moveTo>
                  <a:lnTo>
                    <a:pt x="0" y="614680"/>
                  </a:lnTo>
                  <a:lnTo>
                    <a:pt x="0" y="619760"/>
                  </a:lnTo>
                  <a:lnTo>
                    <a:pt x="54610" y="619760"/>
                  </a:lnTo>
                  <a:lnTo>
                    <a:pt x="54610" y="614680"/>
                  </a:lnTo>
                  <a:close/>
                </a:path>
                <a:path w="54610" h="895350">
                  <a:moveTo>
                    <a:pt x="54610" y="608330"/>
                  </a:moveTo>
                  <a:lnTo>
                    <a:pt x="0" y="608330"/>
                  </a:lnTo>
                  <a:lnTo>
                    <a:pt x="0" y="613410"/>
                  </a:lnTo>
                  <a:lnTo>
                    <a:pt x="54610" y="613410"/>
                  </a:lnTo>
                  <a:lnTo>
                    <a:pt x="54610" y="608330"/>
                  </a:lnTo>
                  <a:close/>
                </a:path>
                <a:path w="54610" h="895350">
                  <a:moveTo>
                    <a:pt x="54610" y="601980"/>
                  </a:moveTo>
                  <a:lnTo>
                    <a:pt x="0" y="601980"/>
                  </a:lnTo>
                  <a:lnTo>
                    <a:pt x="0" y="607060"/>
                  </a:lnTo>
                  <a:lnTo>
                    <a:pt x="54610" y="607060"/>
                  </a:lnTo>
                  <a:lnTo>
                    <a:pt x="54610" y="601980"/>
                  </a:lnTo>
                  <a:close/>
                </a:path>
                <a:path w="54610" h="895350">
                  <a:moveTo>
                    <a:pt x="54610" y="595630"/>
                  </a:moveTo>
                  <a:lnTo>
                    <a:pt x="0" y="595630"/>
                  </a:lnTo>
                  <a:lnTo>
                    <a:pt x="0" y="600710"/>
                  </a:lnTo>
                  <a:lnTo>
                    <a:pt x="54610" y="600710"/>
                  </a:lnTo>
                  <a:lnTo>
                    <a:pt x="54610" y="595630"/>
                  </a:lnTo>
                  <a:close/>
                </a:path>
                <a:path w="54610" h="895350">
                  <a:moveTo>
                    <a:pt x="54610" y="589280"/>
                  </a:moveTo>
                  <a:lnTo>
                    <a:pt x="0" y="589280"/>
                  </a:lnTo>
                  <a:lnTo>
                    <a:pt x="0" y="594360"/>
                  </a:lnTo>
                  <a:lnTo>
                    <a:pt x="54610" y="594360"/>
                  </a:lnTo>
                  <a:lnTo>
                    <a:pt x="54610" y="589280"/>
                  </a:lnTo>
                  <a:close/>
                </a:path>
                <a:path w="54610" h="895350">
                  <a:moveTo>
                    <a:pt x="54610" y="582930"/>
                  </a:moveTo>
                  <a:lnTo>
                    <a:pt x="0" y="582930"/>
                  </a:lnTo>
                  <a:lnTo>
                    <a:pt x="0" y="588010"/>
                  </a:lnTo>
                  <a:lnTo>
                    <a:pt x="54610" y="588010"/>
                  </a:lnTo>
                  <a:lnTo>
                    <a:pt x="54610" y="582930"/>
                  </a:lnTo>
                  <a:close/>
                </a:path>
                <a:path w="54610" h="895350">
                  <a:moveTo>
                    <a:pt x="54610" y="576580"/>
                  </a:moveTo>
                  <a:lnTo>
                    <a:pt x="0" y="576580"/>
                  </a:lnTo>
                  <a:lnTo>
                    <a:pt x="0" y="581660"/>
                  </a:lnTo>
                  <a:lnTo>
                    <a:pt x="54610" y="581660"/>
                  </a:lnTo>
                  <a:lnTo>
                    <a:pt x="54610" y="576580"/>
                  </a:lnTo>
                  <a:close/>
                </a:path>
                <a:path w="54610" h="895350">
                  <a:moveTo>
                    <a:pt x="54610" y="570230"/>
                  </a:moveTo>
                  <a:lnTo>
                    <a:pt x="0" y="570230"/>
                  </a:lnTo>
                  <a:lnTo>
                    <a:pt x="0" y="575310"/>
                  </a:lnTo>
                  <a:lnTo>
                    <a:pt x="54610" y="575310"/>
                  </a:lnTo>
                  <a:lnTo>
                    <a:pt x="54610" y="570230"/>
                  </a:lnTo>
                  <a:close/>
                </a:path>
                <a:path w="54610" h="895350">
                  <a:moveTo>
                    <a:pt x="54610" y="563880"/>
                  </a:moveTo>
                  <a:lnTo>
                    <a:pt x="0" y="563880"/>
                  </a:lnTo>
                  <a:lnTo>
                    <a:pt x="0" y="568960"/>
                  </a:lnTo>
                  <a:lnTo>
                    <a:pt x="54610" y="568960"/>
                  </a:lnTo>
                  <a:lnTo>
                    <a:pt x="54610" y="563880"/>
                  </a:lnTo>
                  <a:close/>
                </a:path>
                <a:path w="54610" h="895350">
                  <a:moveTo>
                    <a:pt x="54610" y="557530"/>
                  </a:moveTo>
                  <a:lnTo>
                    <a:pt x="0" y="557530"/>
                  </a:lnTo>
                  <a:lnTo>
                    <a:pt x="0" y="562610"/>
                  </a:lnTo>
                  <a:lnTo>
                    <a:pt x="54610" y="562610"/>
                  </a:lnTo>
                  <a:lnTo>
                    <a:pt x="54610" y="557530"/>
                  </a:lnTo>
                  <a:close/>
                </a:path>
                <a:path w="54610" h="895350">
                  <a:moveTo>
                    <a:pt x="54610" y="551180"/>
                  </a:moveTo>
                  <a:lnTo>
                    <a:pt x="0" y="551180"/>
                  </a:lnTo>
                  <a:lnTo>
                    <a:pt x="0" y="556260"/>
                  </a:lnTo>
                  <a:lnTo>
                    <a:pt x="54610" y="556260"/>
                  </a:lnTo>
                  <a:lnTo>
                    <a:pt x="54610" y="551180"/>
                  </a:lnTo>
                  <a:close/>
                </a:path>
                <a:path w="54610" h="895350">
                  <a:moveTo>
                    <a:pt x="54610" y="544830"/>
                  </a:moveTo>
                  <a:lnTo>
                    <a:pt x="0" y="544830"/>
                  </a:lnTo>
                  <a:lnTo>
                    <a:pt x="0" y="549910"/>
                  </a:lnTo>
                  <a:lnTo>
                    <a:pt x="54610" y="549910"/>
                  </a:lnTo>
                  <a:lnTo>
                    <a:pt x="54610" y="544830"/>
                  </a:lnTo>
                  <a:close/>
                </a:path>
                <a:path w="54610" h="895350">
                  <a:moveTo>
                    <a:pt x="54610" y="538480"/>
                  </a:moveTo>
                  <a:lnTo>
                    <a:pt x="0" y="538480"/>
                  </a:lnTo>
                  <a:lnTo>
                    <a:pt x="0" y="543560"/>
                  </a:lnTo>
                  <a:lnTo>
                    <a:pt x="54610" y="543560"/>
                  </a:lnTo>
                  <a:lnTo>
                    <a:pt x="54610" y="538480"/>
                  </a:lnTo>
                  <a:close/>
                </a:path>
                <a:path w="54610" h="895350">
                  <a:moveTo>
                    <a:pt x="54610" y="532130"/>
                  </a:moveTo>
                  <a:lnTo>
                    <a:pt x="0" y="532130"/>
                  </a:lnTo>
                  <a:lnTo>
                    <a:pt x="0" y="537210"/>
                  </a:lnTo>
                  <a:lnTo>
                    <a:pt x="54610" y="537210"/>
                  </a:lnTo>
                  <a:lnTo>
                    <a:pt x="54610" y="532130"/>
                  </a:lnTo>
                  <a:close/>
                </a:path>
                <a:path w="54610" h="895350">
                  <a:moveTo>
                    <a:pt x="54610" y="525780"/>
                  </a:moveTo>
                  <a:lnTo>
                    <a:pt x="0" y="525780"/>
                  </a:lnTo>
                  <a:lnTo>
                    <a:pt x="0" y="530860"/>
                  </a:lnTo>
                  <a:lnTo>
                    <a:pt x="54610" y="530860"/>
                  </a:lnTo>
                  <a:lnTo>
                    <a:pt x="54610" y="525780"/>
                  </a:lnTo>
                  <a:close/>
                </a:path>
                <a:path w="54610" h="895350">
                  <a:moveTo>
                    <a:pt x="54610" y="519430"/>
                  </a:moveTo>
                  <a:lnTo>
                    <a:pt x="0" y="519430"/>
                  </a:lnTo>
                  <a:lnTo>
                    <a:pt x="0" y="524510"/>
                  </a:lnTo>
                  <a:lnTo>
                    <a:pt x="54610" y="524510"/>
                  </a:lnTo>
                  <a:lnTo>
                    <a:pt x="54610" y="519430"/>
                  </a:lnTo>
                  <a:close/>
                </a:path>
                <a:path w="54610" h="895350">
                  <a:moveTo>
                    <a:pt x="54610" y="513080"/>
                  </a:moveTo>
                  <a:lnTo>
                    <a:pt x="0" y="513080"/>
                  </a:lnTo>
                  <a:lnTo>
                    <a:pt x="0" y="518160"/>
                  </a:lnTo>
                  <a:lnTo>
                    <a:pt x="54610" y="518160"/>
                  </a:lnTo>
                  <a:lnTo>
                    <a:pt x="54610" y="513080"/>
                  </a:lnTo>
                  <a:close/>
                </a:path>
                <a:path w="54610" h="895350">
                  <a:moveTo>
                    <a:pt x="54610" y="506730"/>
                  </a:moveTo>
                  <a:lnTo>
                    <a:pt x="0" y="506730"/>
                  </a:lnTo>
                  <a:lnTo>
                    <a:pt x="0" y="511810"/>
                  </a:lnTo>
                  <a:lnTo>
                    <a:pt x="54610" y="511810"/>
                  </a:lnTo>
                  <a:lnTo>
                    <a:pt x="54610" y="506730"/>
                  </a:lnTo>
                  <a:close/>
                </a:path>
                <a:path w="54610" h="895350">
                  <a:moveTo>
                    <a:pt x="54610" y="500380"/>
                  </a:moveTo>
                  <a:lnTo>
                    <a:pt x="0" y="500380"/>
                  </a:lnTo>
                  <a:lnTo>
                    <a:pt x="0" y="505460"/>
                  </a:lnTo>
                  <a:lnTo>
                    <a:pt x="54610" y="505460"/>
                  </a:lnTo>
                  <a:lnTo>
                    <a:pt x="54610" y="500380"/>
                  </a:lnTo>
                  <a:close/>
                </a:path>
                <a:path w="54610" h="895350">
                  <a:moveTo>
                    <a:pt x="54610" y="494030"/>
                  </a:moveTo>
                  <a:lnTo>
                    <a:pt x="0" y="494030"/>
                  </a:lnTo>
                  <a:lnTo>
                    <a:pt x="0" y="499110"/>
                  </a:lnTo>
                  <a:lnTo>
                    <a:pt x="54610" y="499110"/>
                  </a:lnTo>
                  <a:lnTo>
                    <a:pt x="54610" y="494030"/>
                  </a:lnTo>
                  <a:close/>
                </a:path>
                <a:path w="54610" h="895350">
                  <a:moveTo>
                    <a:pt x="54610" y="488950"/>
                  </a:moveTo>
                  <a:lnTo>
                    <a:pt x="0" y="488950"/>
                  </a:lnTo>
                  <a:lnTo>
                    <a:pt x="0" y="492760"/>
                  </a:lnTo>
                  <a:lnTo>
                    <a:pt x="54610" y="492760"/>
                  </a:lnTo>
                  <a:lnTo>
                    <a:pt x="54610" y="488950"/>
                  </a:lnTo>
                  <a:close/>
                </a:path>
              </a:pathLst>
            </a:custGeom>
            <a:solidFill>
              <a:srgbClr val="309330"/>
            </a:solidFill>
          </p:spPr>
          <p:txBody>
            <a:bodyPr wrap="square" lIns="0" tIns="0" rIns="0" bIns="0" rtlCol="0"/>
            <a:lstStyle/>
            <a:p>
              <a:endParaRPr/>
            </a:p>
          </p:txBody>
        </p:sp>
        <p:sp>
          <p:nvSpPr>
            <p:cNvPr id="978" name="object 978"/>
            <p:cNvSpPr/>
            <p:nvPr/>
          </p:nvSpPr>
          <p:spPr>
            <a:xfrm>
              <a:off x="4682489" y="5556250"/>
              <a:ext cx="0" cy="891540"/>
            </a:xfrm>
            <a:custGeom>
              <a:avLst/>
              <a:gdLst/>
              <a:ahLst/>
              <a:cxnLst/>
              <a:rect l="l" t="t" r="r" b="b"/>
              <a:pathLst>
                <a:path h="891539">
                  <a:moveTo>
                    <a:pt x="0" y="0"/>
                  </a:moveTo>
                  <a:lnTo>
                    <a:pt x="0" y="891539"/>
                  </a:lnTo>
                </a:path>
              </a:pathLst>
            </a:custGeom>
            <a:ln w="55879">
              <a:solidFill>
                <a:srgbClr val="309430"/>
              </a:solidFill>
            </a:ln>
          </p:spPr>
          <p:txBody>
            <a:bodyPr wrap="square" lIns="0" tIns="0" rIns="0" bIns="0" rtlCol="0"/>
            <a:lstStyle/>
            <a:p>
              <a:endParaRPr/>
            </a:p>
          </p:txBody>
        </p:sp>
        <p:sp>
          <p:nvSpPr>
            <p:cNvPr id="979" name="object 979"/>
            <p:cNvSpPr/>
            <p:nvPr/>
          </p:nvSpPr>
          <p:spPr>
            <a:xfrm>
              <a:off x="4599939" y="5557520"/>
              <a:ext cx="54610" cy="891540"/>
            </a:xfrm>
            <a:custGeom>
              <a:avLst/>
              <a:gdLst/>
              <a:ahLst/>
              <a:cxnLst/>
              <a:rect l="l" t="t" r="r" b="b"/>
              <a:pathLst>
                <a:path w="54610" h="891539">
                  <a:moveTo>
                    <a:pt x="54610" y="0"/>
                  </a:moveTo>
                  <a:lnTo>
                    <a:pt x="22860" y="0"/>
                  </a:lnTo>
                  <a:lnTo>
                    <a:pt x="22860" y="1269"/>
                  </a:lnTo>
                  <a:lnTo>
                    <a:pt x="0" y="1269"/>
                  </a:lnTo>
                  <a:lnTo>
                    <a:pt x="0" y="2539"/>
                  </a:lnTo>
                  <a:lnTo>
                    <a:pt x="54610" y="2539"/>
                  </a:lnTo>
                  <a:lnTo>
                    <a:pt x="54610" y="0"/>
                  </a:lnTo>
                  <a:close/>
                </a:path>
                <a:path w="54610" h="891539">
                  <a:moveTo>
                    <a:pt x="54610" y="2539"/>
                  </a:moveTo>
                  <a:lnTo>
                    <a:pt x="0" y="2539"/>
                  </a:lnTo>
                  <a:lnTo>
                    <a:pt x="0" y="6349"/>
                  </a:lnTo>
                  <a:lnTo>
                    <a:pt x="54610" y="6349"/>
                  </a:lnTo>
                  <a:lnTo>
                    <a:pt x="54610" y="2539"/>
                  </a:lnTo>
                  <a:close/>
                </a:path>
                <a:path w="54610" h="891539">
                  <a:moveTo>
                    <a:pt x="54610" y="6349"/>
                  </a:moveTo>
                  <a:lnTo>
                    <a:pt x="0" y="6349"/>
                  </a:lnTo>
                  <a:lnTo>
                    <a:pt x="0" y="12699"/>
                  </a:lnTo>
                  <a:lnTo>
                    <a:pt x="54610" y="12699"/>
                  </a:lnTo>
                  <a:lnTo>
                    <a:pt x="54610" y="6349"/>
                  </a:lnTo>
                  <a:close/>
                </a:path>
                <a:path w="54610" h="891539">
                  <a:moveTo>
                    <a:pt x="54610" y="12699"/>
                  </a:moveTo>
                  <a:lnTo>
                    <a:pt x="0" y="12699"/>
                  </a:lnTo>
                  <a:lnTo>
                    <a:pt x="0" y="15239"/>
                  </a:lnTo>
                  <a:lnTo>
                    <a:pt x="54610" y="15239"/>
                  </a:lnTo>
                  <a:lnTo>
                    <a:pt x="54610" y="12699"/>
                  </a:lnTo>
                  <a:close/>
                </a:path>
                <a:path w="54610" h="891539">
                  <a:moveTo>
                    <a:pt x="54610" y="15239"/>
                  </a:moveTo>
                  <a:lnTo>
                    <a:pt x="0" y="15239"/>
                  </a:lnTo>
                  <a:lnTo>
                    <a:pt x="0" y="31749"/>
                  </a:lnTo>
                  <a:lnTo>
                    <a:pt x="54610" y="31749"/>
                  </a:lnTo>
                  <a:lnTo>
                    <a:pt x="54610" y="15239"/>
                  </a:lnTo>
                  <a:close/>
                </a:path>
                <a:path w="54610" h="891539">
                  <a:moveTo>
                    <a:pt x="54610" y="31749"/>
                  </a:moveTo>
                  <a:lnTo>
                    <a:pt x="0" y="31749"/>
                  </a:lnTo>
                  <a:lnTo>
                    <a:pt x="0" y="34289"/>
                  </a:lnTo>
                  <a:lnTo>
                    <a:pt x="54610" y="34289"/>
                  </a:lnTo>
                  <a:lnTo>
                    <a:pt x="54610" y="31749"/>
                  </a:lnTo>
                  <a:close/>
                </a:path>
                <a:path w="54610" h="891539">
                  <a:moveTo>
                    <a:pt x="54610" y="34289"/>
                  </a:moveTo>
                  <a:lnTo>
                    <a:pt x="0" y="34289"/>
                  </a:lnTo>
                  <a:lnTo>
                    <a:pt x="0" y="38099"/>
                  </a:lnTo>
                  <a:lnTo>
                    <a:pt x="54610" y="38099"/>
                  </a:lnTo>
                  <a:lnTo>
                    <a:pt x="54610" y="34289"/>
                  </a:lnTo>
                  <a:close/>
                </a:path>
                <a:path w="54610" h="891539">
                  <a:moveTo>
                    <a:pt x="54610" y="38099"/>
                  </a:moveTo>
                  <a:lnTo>
                    <a:pt x="0" y="38099"/>
                  </a:lnTo>
                  <a:lnTo>
                    <a:pt x="0" y="40639"/>
                  </a:lnTo>
                  <a:lnTo>
                    <a:pt x="54610" y="40639"/>
                  </a:lnTo>
                  <a:lnTo>
                    <a:pt x="54610" y="38099"/>
                  </a:lnTo>
                  <a:close/>
                </a:path>
                <a:path w="54610" h="891539">
                  <a:moveTo>
                    <a:pt x="54610" y="40640"/>
                  </a:moveTo>
                  <a:lnTo>
                    <a:pt x="0" y="40640"/>
                  </a:lnTo>
                  <a:lnTo>
                    <a:pt x="0" y="44449"/>
                  </a:lnTo>
                  <a:lnTo>
                    <a:pt x="54610" y="44449"/>
                  </a:lnTo>
                  <a:lnTo>
                    <a:pt x="54610" y="40640"/>
                  </a:lnTo>
                  <a:close/>
                </a:path>
                <a:path w="54610" h="891539">
                  <a:moveTo>
                    <a:pt x="54610" y="44449"/>
                  </a:moveTo>
                  <a:lnTo>
                    <a:pt x="0" y="44449"/>
                  </a:lnTo>
                  <a:lnTo>
                    <a:pt x="0" y="50799"/>
                  </a:lnTo>
                  <a:lnTo>
                    <a:pt x="54610" y="50799"/>
                  </a:lnTo>
                  <a:lnTo>
                    <a:pt x="54610" y="44449"/>
                  </a:lnTo>
                  <a:close/>
                </a:path>
                <a:path w="54610" h="891539">
                  <a:moveTo>
                    <a:pt x="54610" y="50799"/>
                  </a:moveTo>
                  <a:lnTo>
                    <a:pt x="0" y="50799"/>
                  </a:lnTo>
                  <a:lnTo>
                    <a:pt x="0" y="57149"/>
                  </a:lnTo>
                  <a:lnTo>
                    <a:pt x="54610" y="57149"/>
                  </a:lnTo>
                  <a:lnTo>
                    <a:pt x="54610" y="50799"/>
                  </a:lnTo>
                  <a:close/>
                </a:path>
                <a:path w="54610" h="891539">
                  <a:moveTo>
                    <a:pt x="54610" y="57149"/>
                  </a:moveTo>
                  <a:lnTo>
                    <a:pt x="0" y="57149"/>
                  </a:lnTo>
                  <a:lnTo>
                    <a:pt x="0" y="59689"/>
                  </a:lnTo>
                  <a:lnTo>
                    <a:pt x="54610" y="59689"/>
                  </a:lnTo>
                  <a:lnTo>
                    <a:pt x="54610" y="57149"/>
                  </a:lnTo>
                  <a:close/>
                </a:path>
                <a:path w="54610" h="891539">
                  <a:moveTo>
                    <a:pt x="54610" y="59689"/>
                  </a:moveTo>
                  <a:lnTo>
                    <a:pt x="0" y="59689"/>
                  </a:lnTo>
                  <a:lnTo>
                    <a:pt x="0" y="63499"/>
                  </a:lnTo>
                  <a:lnTo>
                    <a:pt x="54610" y="63499"/>
                  </a:lnTo>
                  <a:lnTo>
                    <a:pt x="54610" y="59689"/>
                  </a:lnTo>
                  <a:close/>
                </a:path>
                <a:path w="54610" h="891539">
                  <a:moveTo>
                    <a:pt x="54610" y="63499"/>
                  </a:moveTo>
                  <a:lnTo>
                    <a:pt x="0" y="63499"/>
                  </a:lnTo>
                  <a:lnTo>
                    <a:pt x="0" y="69849"/>
                  </a:lnTo>
                  <a:lnTo>
                    <a:pt x="54610" y="69849"/>
                  </a:lnTo>
                  <a:lnTo>
                    <a:pt x="54610" y="63499"/>
                  </a:lnTo>
                  <a:close/>
                </a:path>
                <a:path w="54610" h="891539">
                  <a:moveTo>
                    <a:pt x="54610" y="69849"/>
                  </a:moveTo>
                  <a:lnTo>
                    <a:pt x="0" y="69849"/>
                  </a:lnTo>
                  <a:lnTo>
                    <a:pt x="0" y="76199"/>
                  </a:lnTo>
                  <a:lnTo>
                    <a:pt x="54610" y="76199"/>
                  </a:lnTo>
                  <a:lnTo>
                    <a:pt x="54610" y="69849"/>
                  </a:lnTo>
                  <a:close/>
                </a:path>
                <a:path w="54610" h="891539">
                  <a:moveTo>
                    <a:pt x="54610" y="76199"/>
                  </a:moveTo>
                  <a:lnTo>
                    <a:pt x="0" y="76199"/>
                  </a:lnTo>
                  <a:lnTo>
                    <a:pt x="0" y="78739"/>
                  </a:lnTo>
                  <a:lnTo>
                    <a:pt x="54610" y="78739"/>
                  </a:lnTo>
                  <a:lnTo>
                    <a:pt x="54610" y="76199"/>
                  </a:lnTo>
                  <a:close/>
                </a:path>
                <a:path w="54610" h="891539">
                  <a:moveTo>
                    <a:pt x="54610" y="78739"/>
                  </a:moveTo>
                  <a:lnTo>
                    <a:pt x="0" y="78739"/>
                  </a:lnTo>
                  <a:lnTo>
                    <a:pt x="0" y="85089"/>
                  </a:lnTo>
                  <a:lnTo>
                    <a:pt x="54610" y="85089"/>
                  </a:lnTo>
                  <a:lnTo>
                    <a:pt x="54610" y="78739"/>
                  </a:lnTo>
                  <a:close/>
                </a:path>
                <a:path w="54610" h="891539">
                  <a:moveTo>
                    <a:pt x="54610" y="85089"/>
                  </a:moveTo>
                  <a:lnTo>
                    <a:pt x="0" y="85089"/>
                  </a:lnTo>
                  <a:lnTo>
                    <a:pt x="0" y="95249"/>
                  </a:lnTo>
                  <a:lnTo>
                    <a:pt x="54610" y="95249"/>
                  </a:lnTo>
                  <a:lnTo>
                    <a:pt x="54610" y="85089"/>
                  </a:lnTo>
                  <a:close/>
                </a:path>
                <a:path w="54610" h="891539">
                  <a:moveTo>
                    <a:pt x="54610" y="95250"/>
                  </a:moveTo>
                  <a:lnTo>
                    <a:pt x="0" y="95250"/>
                  </a:lnTo>
                  <a:lnTo>
                    <a:pt x="0" y="97789"/>
                  </a:lnTo>
                  <a:lnTo>
                    <a:pt x="54610" y="97789"/>
                  </a:lnTo>
                  <a:lnTo>
                    <a:pt x="54610" y="95250"/>
                  </a:lnTo>
                  <a:close/>
                </a:path>
                <a:path w="54610" h="891539">
                  <a:moveTo>
                    <a:pt x="54610" y="97790"/>
                  </a:moveTo>
                  <a:lnTo>
                    <a:pt x="0" y="97790"/>
                  </a:lnTo>
                  <a:lnTo>
                    <a:pt x="0" y="101599"/>
                  </a:lnTo>
                  <a:lnTo>
                    <a:pt x="54610" y="101599"/>
                  </a:lnTo>
                  <a:lnTo>
                    <a:pt x="54610" y="97790"/>
                  </a:lnTo>
                  <a:close/>
                </a:path>
                <a:path w="54610" h="891539">
                  <a:moveTo>
                    <a:pt x="54610" y="101599"/>
                  </a:moveTo>
                  <a:lnTo>
                    <a:pt x="0" y="101599"/>
                  </a:lnTo>
                  <a:lnTo>
                    <a:pt x="0" y="110489"/>
                  </a:lnTo>
                  <a:lnTo>
                    <a:pt x="54610" y="110489"/>
                  </a:lnTo>
                  <a:lnTo>
                    <a:pt x="54610" y="101599"/>
                  </a:lnTo>
                  <a:close/>
                </a:path>
                <a:path w="54610" h="891539">
                  <a:moveTo>
                    <a:pt x="54610" y="110489"/>
                  </a:moveTo>
                  <a:lnTo>
                    <a:pt x="0" y="110489"/>
                  </a:lnTo>
                  <a:lnTo>
                    <a:pt x="0" y="114299"/>
                  </a:lnTo>
                  <a:lnTo>
                    <a:pt x="54610" y="114299"/>
                  </a:lnTo>
                  <a:lnTo>
                    <a:pt x="54610" y="110489"/>
                  </a:lnTo>
                  <a:close/>
                </a:path>
                <a:path w="54610" h="891539">
                  <a:moveTo>
                    <a:pt x="54610" y="114299"/>
                  </a:moveTo>
                  <a:lnTo>
                    <a:pt x="0" y="114299"/>
                  </a:lnTo>
                  <a:lnTo>
                    <a:pt x="0" y="116839"/>
                  </a:lnTo>
                  <a:lnTo>
                    <a:pt x="54610" y="116839"/>
                  </a:lnTo>
                  <a:lnTo>
                    <a:pt x="54610" y="114299"/>
                  </a:lnTo>
                  <a:close/>
                </a:path>
                <a:path w="54610" h="891539">
                  <a:moveTo>
                    <a:pt x="54610" y="116839"/>
                  </a:moveTo>
                  <a:lnTo>
                    <a:pt x="0" y="116839"/>
                  </a:lnTo>
                  <a:lnTo>
                    <a:pt x="0" y="126999"/>
                  </a:lnTo>
                  <a:lnTo>
                    <a:pt x="54610" y="126999"/>
                  </a:lnTo>
                  <a:lnTo>
                    <a:pt x="54610" y="116839"/>
                  </a:lnTo>
                  <a:close/>
                </a:path>
                <a:path w="54610" h="891539">
                  <a:moveTo>
                    <a:pt x="54610" y="126999"/>
                  </a:moveTo>
                  <a:lnTo>
                    <a:pt x="0" y="126999"/>
                  </a:lnTo>
                  <a:lnTo>
                    <a:pt x="0" y="129539"/>
                  </a:lnTo>
                  <a:lnTo>
                    <a:pt x="54610" y="129539"/>
                  </a:lnTo>
                  <a:lnTo>
                    <a:pt x="54610" y="126999"/>
                  </a:lnTo>
                  <a:close/>
                </a:path>
                <a:path w="54610" h="891539">
                  <a:moveTo>
                    <a:pt x="54610" y="129539"/>
                  </a:moveTo>
                  <a:lnTo>
                    <a:pt x="0" y="129539"/>
                  </a:lnTo>
                  <a:lnTo>
                    <a:pt x="0" y="133349"/>
                  </a:lnTo>
                  <a:lnTo>
                    <a:pt x="54610" y="133349"/>
                  </a:lnTo>
                  <a:lnTo>
                    <a:pt x="54610" y="129539"/>
                  </a:lnTo>
                  <a:close/>
                </a:path>
                <a:path w="54610" h="891539">
                  <a:moveTo>
                    <a:pt x="54610" y="133350"/>
                  </a:moveTo>
                  <a:lnTo>
                    <a:pt x="0" y="133350"/>
                  </a:lnTo>
                  <a:lnTo>
                    <a:pt x="0" y="135889"/>
                  </a:lnTo>
                  <a:lnTo>
                    <a:pt x="54610" y="135889"/>
                  </a:lnTo>
                  <a:lnTo>
                    <a:pt x="54610" y="133350"/>
                  </a:lnTo>
                  <a:close/>
                </a:path>
                <a:path w="54610" h="891539">
                  <a:moveTo>
                    <a:pt x="54610" y="135889"/>
                  </a:moveTo>
                  <a:lnTo>
                    <a:pt x="0" y="135889"/>
                  </a:lnTo>
                  <a:lnTo>
                    <a:pt x="0" y="139699"/>
                  </a:lnTo>
                  <a:lnTo>
                    <a:pt x="54610" y="139699"/>
                  </a:lnTo>
                  <a:lnTo>
                    <a:pt x="54610" y="135889"/>
                  </a:lnTo>
                  <a:close/>
                </a:path>
                <a:path w="54610" h="891539">
                  <a:moveTo>
                    <a:pt x="54610" y="139699"/>
                  </a:moveTo>
                  <a:lnTo>
                    <a:pt x="0" y="139699"/>
                  </a:lnTo>
                  <a:lnTo>
                    <a:pt x="0" y="142239"/>
                  </a:lnTo>
                  <a:lnTo>
                    <a:pt x="54610" y="142239"/>
                  </a:lnTo>
                  <a:lnTo>
                    <a:pt x="54610" y="139699"/>
                  </a:lnTo>
                  <a:close/>
                </a:path>
                <a:path w="54610" h="891539">
                  <a:moveTo>
                    <a:pt x="54610" y="142239"/>
                  </a:moveTo>
                  <a:lnTo>
                    <a:pt x="0" y="142239"/>
                  </a:lnTo>
                  <a:lnTo>
                    <a:pt x="0" y="146049"/>
                  </a:lnTo>
                  <a:lnTo>
                    <a:pt x="54610" y="146049"/>
                  </a:lnTo>
                  <a:lnTo>
                    <a:pt x="54610" y="142239"/>
                  </a:lnTo>
                  <a:close/>
                </a:path>
                <a:path w="54610" h="891539">
                  <a:moveTo>
                    <a:pt x="54610" y="146050"/>
                  </a:moveTo>
                  <a:lnTo>
                    <a:pt x="0" y="146050"/>
                  </a:lnTo>
                  <a:lnTo>
                    <a:pt x="0" y="152399"/>
                  </a:lnTo>
                  <a:lnTo>
                    <a:pt x="54610" y="152399"/>
                  </a:lnTo>
                  <a:lnTo>
                    <a:pt x="54610" y="146050"/>
                  </a:lnTo>
                  <a:close/>
                </a:path>
                <a:path w="54610" h="891539">
                  <a:moveTo>
                    <a:pt x="54610" y="152399"/>
                  </a:moveTo>
                  <a:lnTo>
                    <a:pt x="0" y="152399"/>
                  </a:lnTo>
                  <a:lnTo>
                    <a:pt x="0" y="154939"/>
                  </a:lnTo>
                  <a:lnTo>
                    <a:pt x="54610" y="154939"/>
                  </a:lnTo>
                  <a:lnTo>
                    <a:pt x="54610" y="152399"/>
                  </a:lnTo>
                  <a:close/>
                </a:path>
                <a:path w="54610" h="891539">
                  <a:moveTo>
                    <a:pt x="54610" y="154940"/>
                  </a:moveTo>
                  <a:lnTo>
                    <a:pt x="0" y="154940"/>
                  </a:lnTo>
                  <a:lnTo>
                    <a:pt x="0" y="158749"/>
                  </a:lnTo>
                  <a:lnTo>
                    <a:pt x="54610" y="158749"/>
                  </a:lnTo>
                  <a:lnTo>
                    <a:pt x="54610" y="154940"/>
                  </a:lnTo>
                  <a:close/>
                </a:path>
                <a:path w="54610" h="891539">
                  <a:moveTo>
                    <a:pt x="54610" y="158749"/>
                  </a:moveTo>
                  <a:lnTo>
                    <a:pt x="0" y="158749"/>
                  </a:lnTo>
                  <a:lnTo>
                    <a:pt x="0" y="167639"/>
                  </a:lnTo>
                  <a:lnTo>
                    <a:pt x="54610" y="167639"/>
                  </a:lnTo>
                  <a:lnTo>
                    <a:pt x="54610" y="158749"/>
                  </a:lnTo>
                  <a:close/>
                </a:path>
                <a:path w="54610" h="891539">
                  <a:moveTo>
                    <a:pt x="54610" y="167639"/>
                  </a:moveTo>
                  <a:lnTo>
                    <a:pt x="0" y="167639"/>
                  </a:lnTo>
                  <a:lnTo>
                    <a:pt x="0" y="171449"/>
                  </a:lnTo>
                  <a:lnTo>
                    <a:pt x="54610" y="171449"/>
                  </a:lnTo>
                  <a:lnTo>
                    <a:pt x="54610" y="167639"/>
                  </a:lnTo>
                  <a:close/>
                </a:path>
                <a:path w="54610" h="891539">
                  <a:moveTo>
                    <a:pt x="54610" y="171450"/>
                  </a:moveTo>
                  <a:lnTo>
                    <a:pt x="0" y="171450"/>
                  </a:lnTo>
                  <a:lnTo>
                    <a:pt x="0" y="173989"/>
                  </a:lnTo>
                  <a:lnTo>
                    <a:pt x="54610" y="173989"/>
                  </a:lnTo>
                  <a:lnTo>
                    <a:pt x="54610" y="171450"/>
                  </a:lnTo>
                  <a:close/>
                </a:path>
                <a:path w="54610" h="891539">
                  <a:moveTo>
                    <a:pt x="54610" y="173989"/>
                  </a:moveTo>
                  <a:lnTo>
                    <a:pt x="0" y="173989"/>
                  </a:lnTo>
                  <a:lnTo>
                    <a:pt x="0" y="177799"/>
                  </a:lnTo>
                  <a:lnTo>
                    <a:pt x="54610" y="177799"/>
                  </a:lnTo>
                  <a:lnTo>
                    <a:pt x="54610" y="173989"/>
                  </a:lnTo>
                  <a:close/>
                </a:path>
                <a:path w="54610" h="891539">
                  <a:moveTo>
                    <a:pt x="54610" y="177800"/>
                  </a:moveTo>
                  <a:lnTo>
                    <a:pt x="0" y="177800"/>
                  </a:lnTo>
                  <a:lnTo>
                    <a:pt x="0" y="180339"/>
                  </a:lnTo>
                  <a:lnTo>
                    <a:pt x="54610" y="180339"/>
                  </a:lnTo>
                  <a:lnTo>
                    <a:pt x="54610" y="177800"/>
                  </a:lnTo>
                  <a:close/>
                </a:path>
                <a:path w="54610" h="891539">
                  <a:moveTo>
                    <a:pt x="54610" y="180339"/>
                  </a:moveTo>
                  <a:lnTo>
                    <a:pt x="0" y="180339"/>
                  </a:lnTo>
                  <a:lnTo>
                    <a:pt x="0" y="186689"/>
                  </a:lnTo>
                  <a:lnTo>
                    <a:pt x="54610" y="186689"/>
                  </a:lnTo>
                  <a:lnTo>
                    <a:pt x="54610" y="180339"/>
                  </a:lnTo>
                  <a:close/>
                </a:path>
                <a:path w="54610" h="891539">
                  <a:moveTo>
                    <a:pt x="54610" y="186689"/>
                  </a:moveTo>
                  <a:lnTo>
                    <a:pt x="0" y="186689"/>
                  </a:lnTo>
                  <a:lnTo>
                    <a:pt x="0" y="193039"/>
                  </a:lnTo>
                  <a:lnTo>
                    <a:pt x="54610" y="193039"/>
                  </a:lnTo>
                  <a:lnTo>
                    <a:pt x="54610" y="186689"/>
                  </a:lnTo>
                  <a:close/>
                </a:path>
                <a:path w="54610" h="891539">
                  <a:moveTo>
                    <a:pt x="54610" y="193039"/>
                  </a:moveTo>
                  <a:lnTo>
                    <a:pt x="0" y="193039"/>
                  </a:lnTo>
                  <a:lnTo>
                    <a:pt x="0" y="196849"/>
                  </a:lnTo>
                  <a:lnTo>
                    <a:pt x="54610" y="196849"/>
                  </a:lnTo>
                  <a:lnTo>
                    <a:pt x="54610" y="193039"/>
                  </a:lnTo>
                  <a:close/>
                </a:path>
                <a:path w="54610" h="891539">
                  <a:moveTo>
                    <a:pt x="54610" y="196850"/>
                  </a:moveTo>
                  <a:lnTo>
                    <a:pt x="0" y="196850"/>
                  </a:lnTo>
                  <a:lnTo>
                    <a:pt x="0" y="199389"/>
                  </a:lnTo>
                  <a:lnTo>
                    <a:pt x="54610" y="199389"/>
                  </a:lnTo>
                  <a:lnTo>
                    <a:pt x="54610" y="196850"/>
                  </a:lnTo>
                  <a:close/>
                </a:path>
                <a:path w="54610" h="891539">
                  <a:moveTo>
                    <a:pt x="54610" y="199389"/>
                  </a:moveTo>
                  <a:lnTo>
                    <a:pt x="0" y="199389"/>
                  </a:lnTo>
                  <a:lnTo>
                    <a:pt x="0" y="203199"/>
                  </a:lnTo>
                  <a:lnTo>
                    <a:pt x="54610" y="203199"/>
                  </a:lnTo>
                  <a:lnTo>
                    <a:pt x="54610" y="199389"/>
                  </a:lnTo>
                  <a:close/>
                </a:path>
                <a:path w="54610" h="891539">
                  <a:moveTo>
                    <a:pt x="54610" y="203200"/>
                  </a:moveTo>
                  <a:lnTo>
                    <a:pt x="0" y="203200"/>
                  </a:lnTo>
                  <a:lnTo>
                    <a:pt x="0" y="205739"/>
                  </a:lnTo>
                  <a:lnTo>
                    <a:pt x="54610" y="205739"/>
                  </a:lnTo>
                  <a:lnTo>
                    <a:pt x="54610" y="203200"/>
                  </a:lnTo>
                  <a:close/>
                </a:path>
                <a:path w="54610" h="891539">
                  <a:moveTo>
                    <a:pt x="54610" y="205739"/>
                  </a:moveTo>
                  <a:lnTo>
                    <a:pt x="0" y="205739"/>
                  </a:lnTo>
                  <a:lnTo>
                    <a:pt x="0" y="209549"/>
                  </a:lnTo>
                  <a:lnTo>
                    <a:pt x="54610" y="209549"/>
                  </a:lnTo>
                  <a:lnTo>
                    <a:pt x="54610" y="205739"/>
                  </a:lnTo>
                  <a:close/>
                </a:path>
                <a:path w="54610" h="891539">
                  <a:moveTo>
                    <a:pt x="54610" y="209549"/>
                  </a:moveTo>
                  <a:lnTo>
                    <a:pt x="0" y="209549"/>
                  </a:lnTo>
                  <a:lnTo>
                    <a:pt x="0" y="212089"/>
                  </a:lnTo>
                  <a:lnTo>
                    <a:pt x="54610" y="212089"/>
                  </a:lnTo>
                  <a:lnTo>
                    <a:pt x="54610" y="209549"/>
                  </a:lnTo>
                  <a:close/>
                </a:path>
                <a:path w="54610" h="891539">
                  <a:moveTo>
                    <a:pt x="54610" y="212090"/>
                  </a:moveTo>
                  <a:lnTo>
                    <a:pt x="0" y="212090"/>
                  </a:lnTo>
                  <a:lnTo>
                    <a:pt x="0" y="215899"/>
                  </a:lnTo>
                  <a:lnTo>
                    <a:pt x="54610" y="215899"/>
                  </a:lnTo>
                  <a:lnTo>
                    <a:pt x="54610" y="212090"/>
                  </a:lnTo>
                  <a:close/>
                </a:path>
                <a:path w="54610" h="891539">
                  <a:moveTo>
                    <a:pt x="54610" y="215899"/>
                  </a:moveTo>
                  <a:lnTo>
                    <a:pt x="0" y="215899"/>
                  </a:lnTo>
                  <a:lnTo>
                    <a:pt x="0" y="218439"/>
                  </a:lnTo>
                  <a:lnTo>
                    <a:pt x="54610" y="218439"/>
                  </a:lnTo>
                  <a:lnTo>
                    <a:pt x="54610" y="215899"/>
                  </a:lnTo>
                  <a:close/>
                </a:path>
                <a:path w="54610" h="891539">
                  <a:moveTo>
                    <a:pt x="54610" y="218439"/>
                  </a:moveTo>
                  <a:lnTo>
                    <a:pt x="0" y="218439"/>
                  </a:lnTo>
                  <a:lnTo>
                    <a:pt x="0" y="228599"/>
                  </a:lnTo>
                  <a:lnTo>
                    <a:pt x="54610" y="228599"/>
                  </a:lnTo>
                  <a:lnTo>
                    <a:pt x="54610" y="218439"/>
                  </a:lnTo>
                  <a:close/>
                </a:path>
                <a:path w="54610" h="891539">
                  <a:moveTo>
                    <a:pt x="54610" y="228600"/>
                  </a:moveTo>
                  <a:lnTo>
                    <a:pt x="0" y="228600"/>
                  </a:lnTo>
                  <a:lnTo>
                    <a:pt x="0" y="231139"/>
                  </a:lnTo>
                  <a:lnTo>
                    <a:pt x="54610" y="231139"/>
                  </a:lnTo>
                  <a:lnTo>
                    <a:pt x="54610" y="228600"/>
                  </a:lnTo>
                  <a:close/>
                </a:path>
                <a:path w="54610" h="891539">
                  <a:moveTo>
                    <a:pt x="54610" y="231139"/>
                  </a:moveTo>
                  <a:lnTo>
                    <a:pt x="0" y="231139"/>
                  </a:lnTo>
                  <a:lnTo>
                    <a:pt x="0" y="234949"/>
                  </a:lnTo>
                  <a:lnTo>
                    <a:pt x="54610" y="234949"/>
                  </a:lnTo>
                  <a:lnTo>
                    <a:pt x="54610" y="231139"/>
                  </a:lnTo>
                  <a:close/>
                </a:path>
                <a:path w="54610" h="891539">
                  <a:moveTo>
                    <a:pt x="54610" y="234950"/>
                  </a:moveTo>
                  <a:lnTo>
                    <a:pt x="0" y="234950"/>
                  </a:lnTo>
                  <a:lnTo>
                    <a:pt x="0" y="237489"/>
                  </a:lnTo>
                  <a:lnTo>
                    <a:pt x="54610" y="237489"/>
                  </a:lnTo>
                  <a:lnTo>
                    <a:pt x="54610" y="234950"/>
                  </a:lnTo>
                  <a:close/>
                </a:path>
                <a:path w="54610" h="891539">
                  <a:moveTo>
                    <a:pt x="54610" y="237489"/>
                  </a:moveTo>
                  <a:lnTo>
                    <a:pt x="0" y="237489"/>
                  </a:lnTo>
                  <a:lnTo>
                    <a:pt x="0" y="247649"/>
                  </a:lnTo>
                  <a:lnTo>
                    <a:pt x="54610" y="247649"/>
                  </a:lnTo>
                  <a:lnTo>
                    <a:pt x="54610" y="237489"/>
                  </a:lnTo>
                  <a:close/>
                </a:path>
                <a:path w="54610" h="891539">
                  <a:moveTo>
                    <a:pt x="54610" y="247649"/>
                  </a:moveTo>
                  <a:lnTo>
                    <a:pt x="0" y="247649"/>
                  </a:lnTo>
                  <a:lnTo>
                    <a:pt x="0" y="250189"/>
                  </a:lnTo>
                  <a:lnTo>
                    <a:pt x="54610" y="250189"/>
                  </a:lnTo>
                  <a:lnTo>
                    <a:pt x="54610" y="247649"/>
                  </a:lnTo>
                  <a:close/>
                </a:path>
                <a:path w="54610" h="891539">
                  <a:moveTo>
                    <a:pt x="54610" y="250189"/>
                  </a:moveTo>
                  <a:lnTo>
                    <a:pt x="0" y="250189"/>
                  </a:lnTo>
                  <a:lnTo>
                    <a:pt x="0" y="256539"/>
                  </a:lnTo>
                  <a:lnTo>
                    <a:pt x="54610" y="256539"/>
                  </a:lnTo>
                  <a:lnTo>
                    <a:pt x="54610" y="250189"/>
                  </a:lnTo>
                  <a:close/>
                </a:path>
                <a:path w="54610" h="891539">
                  <a:moveTo>
                    <a:pt x="54610" y="256539"/>
                  </a:moveTo>
                  <a:lnTo>
                    <a:pt x="0" y="256539"/>
                  </a:lnTo>
                  <a:lnTo>
                    <a:pt x="0" y="260349"/>
                  </a:lnTo>
                  <a:lnTo>
                    <a:pt x="54610" y="260349"/>
                  </a:lnTo>
                  <a:lnTo>
                    <a:pt x="54610" y="256539"/>
                  </a:lnTo>
                  <a:close/>
                </a:path>
                <a:path w="54610" h="891539">
                  <a:moveTo>
                    <a:pt x="54610" y="260350"/>
                  </a:moveTo>
                  <a:lnTo>
                    <a:pt x="0" y="260350"/>
                  </a:lnTo>
                  <a:lnTo>
                    <a:pt x="0" y="269239"/>
                  </a:lnTo>
                  <a:lnTo>
                    <a:pt x="54610" y="269239"/>
                  </a:lnTo>
                  <a:lnTo>
                    <a:pt x="54610" y="260350"/>
                  </a:lnTo>
                  <a:close/>
                </a:path>
                <a:path w="54610" h="891539">
                  <a:moveTo>
                    <a:pt x="54610" y="269240"/>
                  </a:moveTo>
                  <a:lnTo>
                    <a:pt x="0" y="269240"/>
                  </a:lnTo>
                  <a:lnTo>
                    <a:pt x="0" y="275589"/>
                  </a:lnTo>
                  <a:lnTo>
                    <a:pt x="54610" y="275589"/>
                  </a:lnTo>
                  <a:lnTo>
                    <a:pt x="54610" y="269240"/>
                  </a:lnTo>
                  <a:close/>
                </a:path>
                <a:path w="54610" h="891539">
                  <a:moveTo>
                    <a:pt x="54610" y="275589"/>
                  </a:moveTo>
                  <a:lnTo>
                    <a:pt x="0" y="275589"/>
                  </a:lnTo>
                  <a:lnTo>
                    <a:pt x="0" y="279399"/>
                  </a:lnTo>
                  <a:lnTo>
                    <a:pt x="54610" y="279399"/>
                  </a:lnTo>
                  <a:lnTo>
                    <a:pt x="54610" y="275589"/>
                  </a:lnTo>
                  <a:close/>
                </a:path>
                <a:path w="54610" h="891539">
                  <a:moveTo>
                    <a:pt x="54610" y="279399"/>
                  </a:moveTo>
                  <a:lnTo>
                    <a:pt x="0" y="279399"/>
                  </a:lnTo>
                  <a:lnTo>
                    <a:pt x="0" y="281939"/>
                  </a:lnTo>
                  <a:lnTo>
                    <a:pt x="54610" y="281939"/>
                  </a:lnTo>
                  <a:lnTo>
                    <a:pt x="54610" y="279399"/>
                  </a:lnTo>
                  <a:close/>
                </a:path>
                <a:path w="54610" h="891539">
                  <a:moveTo>
                    <a:pt x="54610" y="281940"/>
                  </a:moveTo>
                  <a:lnTo>
                    <a:pt x="0" y="281940"/>
                  </a:lnTo>
                  <a:lnTo>
                    <a:pt x="0" y="288289"/>
                  </a:lnTo>
                  <a:lnTo>
                    <a:pt x="54610" y="288289"/>
                  </a:lnTo>
                  <a:lnTo>
                    <a:pt x="54610" y="281940"/>
                  </a:lnTo>
                  <a:close/>
                </a:path>
                <a:path w="54610" h="891539">
                  <a:moveTo>
                    <a:pt x="54610" y="288289"/>
                  </a:moveTo>
                  <a:lnTo>
                    <a:pt x="0" y="288289"/>
                  </a:lnTo>
                  <a:lnTo>
                    <a:pt x="0" y="292099"/>
                  </a:lnTo>
                  <a:lnTo>
                    <a:pt x="54610" y="292099"/>
                  </a:lnTo>
                  <a:lnTo>
                    <a:pt x="54610" y="288289"/>
                  </a:lnTo>
                  <a:close/>
                </a:path>
                <a:path w="54610" h="891539">
                  <a:moveTo>
                    <a:pt x="54610" y="292100"/>
                  </a:moveTo>
                  <a:lnTo>
                    <a:pt x="0" y="292100"/>
                  </a:lnTo>
                  <a:lnTo>
                    <a:pt x="0" y="294639"/>
                  </a:lnTo>
                  <a:lnTo>
                    <a:pt x="54610" y="294639"/>
                  </a:lnTo>
                  <a:lnTo>
                    <a:pt x="54610" y="292100"/>
                  </a:lnTo>
                  <a:close/>
                </a:path>
                <a:path w="54610" h="891539">
                  <a:moveTo>
                    <a:pt x="54610" y="294639"/>
                  </a:moveTo>
                  <a:lnTo>
                    <a:pt x="0" y="294639"/>
                  </a:lnTo>
                  <a:lnTo>
                    <a:pt x="0" y="298449"/>
                  </a:lnTo>
                  <a:lnTo>
                    <a:pt x="54610" y="298449"/>
                  </a:lnTo>
                  <a:lnTo>
                    <a:pt x="54610" y="294639"/>
                  </a:lnTo>
                  <a:close/>
                </a:path>
                <a:path w="54610" h="891539">
                  <a:moveTo>
                    <a:pt x="54610" y="298449"/>
                  </a:moveTo>
                  <a:lnTo>
                    <a:pt x="0" y="298449"/>
                  </a:lnTo>
                  <a:lnTo>
                    <a:pt x="0" y="300989"/>
                  </a:lnTo>
                  <a:lnTo>
                    <a:pt x="54610" y="300989"/>
                  </a:lnTo>
                  <a:lnTo>
                    <a:pt x="54610" y="298449"/>
                  </a:lnTo>
                  <a:close/>
                </a:path>
                <a:path w="54610" h="891539">
                  <a:moveTo>
                    <a:pt x="54610" y="300989"/>
                  </a:moveTo>
                  <a:lnTo>
                    <a:pt x="0" y="300989"/>
                  </a:lnTo>
                  <a:lnTo>
                    <a:pt x="0" y="313689"/>
                  </a:lnTo>
                  <a:lnTo>
                    <a:pt x="54610" y="313689"/>
                  </a:lnTo>
                  <a:lnTo>
                    <a:pt x="54610" y="300989"/>
                  </a:lnTo>
                  <a:close/>
                </a:path>
                <a:path w="54610" h="891539">
                  <a:moveTo>
                    <a:pt x="54610" y="313690"/>
                  </a:moveTo>
                  <a:lnTo>
                    <a:pt x="0" y="313690"/>
                  </a:lnTo>
                  <a:lnTo>
                    <a:pt x="0" y="323849"/>
                  </a:lnTo>
                  <a:lnTo>
                    <a:pt x="54610" y="323849"/>
                  </a:lnTo>
                  <a:lnTo>
                    <a:pt x="54610" y="313690"/>
                  </a:lnTo>
                  <a:close/>
                </a:path>
                <a:path w="54610" h="891539">
                  <a:moveTo>
                    <a:pt x="54610" y="323849"/>
                  </a:moveTo>
                  <a:lnTo>
                    <a:pt x="0" y="323849"/>
                  </a:lnTo>
                  <a:lnTo>
                    <a:pt x="0" y="326389"/>
                  </a:lnTo>
                  <a:lnTo>
                    <a:pt x="54610" y="326389"/>
                  </a:lnTo>
                  <a:lnTo>
                    <a:pt x="54610" y="323849"/>
                  </a:lnTo>
                  <a:close/>
                </a:path>
                <a:path w="54610" h="891539">
                  <a:moveTo>
                    <a:pt x="54610" y="326389"/>
                  </a:moveTo>
                  <a:lnTo>
                    <a:pt x="0" y="326389"/>
                  </a:lnTo>
                  <a:lnTo>
                    <a:pt x="0" y="336549"/>
                  </a:lnTo>
                  <a:lnTo>
                    <a:pt x="54610" y="336549"/>
                  </a:lnTo>
                  <a:lnTo>
                    <a:pt x="54610" y="326389"/>
                  </a:lnTo>
                  <a:close/>
                </a:path>
                <a:path w="54610" h="891539">
                  <a:moveTo>
                    <a:pt x="54610" y="336549"/>
                  </a:moveTo>
                  <a:lnTo>
                    <a:pt x="0" y="336549"/>
                  </a:lnTo>
                  <a:lnTo>
                    <a:pt x="0" y="349249"/>
                  </a:lnTo>
                  <a:lnTo>
                    <a:pt x="54610" y="349249"/>
                  </a:lnTo>
                  <a:lnTo>
                    <a:pt x="54610" y="336549"/>
                  </a:lnTo>
                  <a:close/>
                </a:path>
                <a:path w="54610" h="891539">
                  <a:moveTo>
                    <a:pt x="54610" y="349250"/>
                  </a:moveTo>
                  <a:lnTo>
                    <a:pt x="0" y="349250"/>
                  </a:lnTo>
                  <a:lnTo>
                    <a:pt x="0" y="351789"/>
                  </a:lnTo>
                  <a:lnTo>
                    <a:pt x="54610" y="351789"/>
                  </a:lnTo>
                  <a:lnTo>
                    <a:pt x="54610" y="349250"/>
                  </a:lnTo>
                  <a:close/>
                </a:path>
                <a:path w="54610" h="891539">
                  <a:moveTo>
                    <a:pt x="54610" y="351789"/>
                  </a:moveTo>
                  <a:lnTo>
                    <a:pt x="0" y="351789"/>
                  </a:lnTo>
                  <a:lnTo>
                    <a:pt x="0" y="358139"/>
                  </a:lnTo>
                  <a:lnTo>
                    <a:pt x="54610" y="358139"/>
                  </a:lnTo>
                  <a:lnTo>
                    <a:pt x="54610" y="351789"/>
                  </a:lnTo>
                  <a:close/>
                </a:path>
                <a:path w="54610" h="891539">
                  <a:moveTo>
                    <a:pt x="54610" y="358139"/>
                  </a:moveTo>
                  <a:lnTo>
                    <a:pt x="0" y="358139"/>
                  </a:lnTo>
                  <a:lnTo>
                    <a:pt x="0" y="364489"/>
                  </a:lnTo>
                  <a:lnTo>
                    <a:pt x="54610" y="364489"/>
                  </a:lnTo>
                  <a:lnTo>
                    <a:pt x="54610" y="358139"/>
                  </a:lnTo>
                  <a:close/>
                </a:path>
                <a:path w="54610" h="891539">
                  <a:moveTo>
                    <a:pt x="54610" y="364490"/>
                  </a:moveTo>
                  <a:lnTo>
                    <a:pt x="0" y="364490"/>
                  </a:lnTo>
                  <a:lnTo>
                    <a:pt x="0" y="368299"/>
                  </a:lnTo>
                  <a:lnTo>
                    <a:pt x="54610" y="368299"/>
                  </a:lnTo>
                  <a:lnTo>
                    <a:pt x="54610" y="364490"/>
                  </a:lnTo>
                  <a:close/>
                </a:path>
                <a:path w="54610" h="891539">
                  <a:moveTo>
                    <a:pt x="54610" y="368299"/>
                  </a:moveTo>
                  <a:lnTo>
                    <a:pt x="0" y="368299"/>
                  </a:lnTo>
                  <a:lnTo>
                    <a:pt x="0" y="377189"/>
                  </a:lnTo>
                  <a:lnTo>
                    <a:pt x="54610" y="377189"/>
                  </a:lnTo>
                  <a:lnTo>
                    <a:pt x="54610" y="368299"/>
                  </a:lnTo>
                  <a:close/>
                </a:path>
                <a:path w="54610" h="891539">
                  <a:moveTo>
                    <a:pt x="54610" y="377189"/>
                  </a:moveTo>
                  <a:lnTo>
                    <a:pt x="0" y="377189"/>
                  </a:lnTo>
                  <a:lnTo>
                    <a:pt x="0" y="380999"/>
                  </a:lnTo>
                  <a:lnTo>
                    <a:pt x="54610" y="380999"/>
                  </a:lnTo>
                  <a:lnTo>
                    <a:pt x="54610" y="377189"/>
                  </a:lnTo>
                  <a:close/>
                </a:path>
                <a:path w="54610" h="891539">
                  <a:moveTo>
                    <a:pt x="54610" y="381000"/>
                  </a:moveTo>
                  <a:lnTo>
                    <a:pt x="0" y="381000"/>
                  </a:lnTo>
                  <a:lnTo>
                    <a:pt x="0" y="383539"/>
                  </a:lnTo>
                  <a:lnTo>
                    <a:pt x="54610" y="383539"/>
                  </a:lnTo>
                  <a:lnTo>
                    <a:pt x="54610" y="381000"/>
                  </a:lnTo>
                  <a:close/>
                </a:path>
                <a:path w="54610" h="891539">
                  <a:moveTo>
                    <a:pt x="54610" y="383539"/>
                  </a:moveTo>
                  <a:lnTo>
                    <a:pt x="0" y="383539"/>
                  </a:lnTo>
                  <a:lnTo>
                    <a:pt x="0" y="387349"/>
                  </a:lnTo>
                  <a:lnTo>
                    <a:pt x="54610" y="387349"/>
                  </a:lnTo>
                  <a:lnTo>
                    <a:pt x="54610" y="383539"/>
                  </a:lnTo>
                  <a:close/>
                </a:path>
                <a:path w="54610" h="891539">
                  <a:moveTo>
                    <a:pt x="54610" y="387349"/>
                  </a:moveTo>
                  <a:lnTo>
                    <a:pt x="0" y="387349"/>
                  </a:lnTo>
                  <a:lnTo>
                    <a:pt x="0" y="389889"/>
                  </a:lnTo>
                  <a:lnTo>
                    <a:pt x="54610" y="389889"/>
                  </a:lnTo>
                  <a:lnTo>
                    <a:pt x="54610" y="387349"/>
                  </a:lnTo>
                  <a:close/>
                </a:path>
                <a:path w="54610" h="891539">
                  <a:moveTo>
                    <a:pt x="54610" y="389889"/>
                  </a:moveTo>
                  <a:lnTo>
                    <a:pt x="0" y="389889"/>
                  </a:lnTo>
                  <a:lnTo>
                    <a:pt x="0" y="396239"/>
                  </a:lnTo>
                  <a:lnTo>
                    <a:pt x="54610" y="396239"/>
                  </a:lnTo>
                  <a:lnTo>
                    <a:pt x="54610" y="389889"/>
                  </a:lnTo>
                  <a:close/>
                </a:path>
                <a:path w="54610" h="891539">
                  <a:moveTo>
                    <a:pt x="54610" y="396239"/>
                  </a:moveTo>
                  <a:lnTo>
                    <a:pt x="0" y="396239"/>
                  </a:lnTo>
                  <a:lnTo>
                    <a:pt x="0" y="400049"/>
                  </a:lnTo>
                  <a:lnTo>
                    <a:pt x="54610" y="400049"/>
                  </a:lnTo>
                  <a:lnTo>
                    <a:pt x="54610" y="396239"/>
                  </a:lnTo>
                  <a:close/>
                </a:path>
                <a:path w="54610" h="891539">
                  <a:moveTo>
                    <a:pt x="54610" y="400049"/>
                  </a:moveTo>
                  <a:lnTo>
                    <a:pt x="0" y="400049"/>
                  </a:lnTo>
                  <a:lnTo>
                    <a:pt x="0" y="402589"/>
                  </a:lnTo>
                  <a:lnTo>
                    <a:pt x="54610" y="402589"/>
                  </a:lnTo>
                  <a:lnTo>
                    <a:pt x="54610" y="400049"/>
                  </a:lnTo>
                  <a:close/>
                </a:path>
                <a:path w="54610" h="891539">
                  <a:moveTo>
                    <a:pt x="54610" y="402589"/>
                  </a:moveTo>
                  <a:lnTo>
                    <a:pt x="0" y="402589"/>
                  </a:lnTo>
                  <a:lnTo>
                    <a:pt x="0" y="408939"/>
                  </a:lnTo>
                  <a:lnTo>
                    <a:pt x="54610" y="408939"/>
                  </a:lnTo>
                  <a:lnTo>
                    <a:pt x="54610" y="402589"/>
                  </a:lnTo>
                  <a:close/>
                </a:path>
                <a:path w="54610" h="891539">
                  <a:moveTo>
                    <a:pt x="54610" y="408939"/>
                  </a:moveTo>
                  <a:lnTo>
                    <a:pt x="0" y="408939"/>
                  </a:lnTo>
                  <a:lnTo>
                    <a:pt x="0" y="412749"/>
                  </a:lnTo>
                  <a:lnTo>
                    <a:pt x="54610" y="412749"/>
                  </a:lnTo>
                  <a:lnTo>
                    <a:pt x="54610" y="408939"/>
                  </a:lnTo>
                  <a:close/>
                </a:path>
                <a:path w="54610" h="891539">
                  <a:moveTo>
                    <a:pt x="54610" y="412749"/>
                  </a:moveTo>
                  <a:lnTo>
                    <a:pt x="0" y="412749"/>
                  </a:lnTo>
                  <a:lnTo>
                    <a:pt x="0" y="415289"/>
                  </a:lnTo>
                  <a:lnTo>
                    <a:pt x="54610" y="415289"/>
                  </a:lnTo>
                  <a:lnTo>
                    <a:pt x="54610" y="412749"/>
                  </a:lnTo>
                  <a:close/>
                </a:path>
                <a:path w="54610" h="891539">
                  <a:moveTo>
                    <a:pt x="54610" y="415289"/>
                  </a:moveTo>
                  <a:lnTo>
                    <a:pt x="0" y="415289"/>
                  </a:lnTo>
                  <a:lnTo>
                    <a:pt x="0" y="421639"/>
                  </a:lnTo>
                  <a:lnTo>
                    <a:pt x="54610" y="421639"/>
                  </a:lnTo>
                  <a:lnTo>
                    <a:pt x="54610" y="415289"/>
                  </a:lnTo>
                  <a:close/>
                </a:path>
                <a:path w="54610" h="891539">
                  <a:moveTo>
                    <a:pt x="54610" y="421640"/>
                  </a:moveTo>
                  <a:lnTo>
                    <a:pt x="0" y="421640"/>
                  </a:lnTo>
                  <a:lnTo>
                    <a:pt x="0" y="425449"/>
                  </a:lnTo>
                  <a:lnTo>
                    <a:pt x="54610" y="425449"/>
                  </a:lnTo>
                  <a:lnTo>
                    <a:pt x="54610" y="421640"/>
                  </a:lnTo>
                  <a:close/>
                </a:path>
                <a:path w="54610" h="891539">
                  <a:moveTo>
                    <a:pt x="54610" y="425449"/>
                  </a:moveTo>
                  <a:lnTo>
                    <a:pt x="0" y="425449"/>
                  </a:lnTo>
                  <a:lnTo>
                    <a:pt x="0" y="431799"/>
                  </a:lnTo>
                  <a:lnTo>
                    <a:pt x="54610" y="431799"/>
                  </a:lnTo>
                  <a:lnTo>
                    <a:pt x="54610" y="425449"/>
                  </a:lnTo>
                  <a:close/>
                </a:path>
                <a:path w="54610" h="891539">
                  <a:moveTo>
                    <a:pt x="54610" y="431799"/>
                  </a:moveTo>
                  <a:lnTo>
                    <a:pt x="0" y="431799"/>
                  </a:lnTo>
                  <a:lnTo>
                    <a:pt x="0" y="434339"/>
                  </a:lnTo>
                  <a:lnTo>
                    <a:pt x="54610" y="434339"/>
                  </a:lnTo>
                  <a:lnTo>
                    <a:pt x="54610" y="431799"/>
                  </a:lnTo>
                  <a:close/>
                </a:path>
                <a:path w="54610" h="891539">
                  <a:moveTo>
                    <a:pt x="54610" y="434339"/>
                  </a:moveTo>
                  <a:lnTo>
                    <a:pt x="0" y="434339"/>
                  </a:lnTo>
                  <a:lnTo>
                    <a:pt x="0" y="438149"/>
                  </a:lnTo>
                  <a:lnTo>
                    <a:pt x="54610" y="438149"/>
                  </a:lnTo>
                  <a:lnTo>
                    <a:pt x="54610" y="434339"/>
                  </a:lnTo>
                  <a:close/>
                </a:path>
                <a:path w="54610" h="891539">
                  <a:moveTo>
                    <a:pt x="54610" y="438149"/>
                  </a:moveTo>
                  <a:lnTo>
                    <a:pt x="0" y="438149"/>
                  </a:lnTo>
                  <a:lnTo>
                    <a:pt x="0" y="444499"/>
                  </a:lnTo>
                  <a:lnTo>
                    <a:pt x="54610" y="444499"/>
                  </a:lnTo>
                  <a:lnTo>
                    <a:pt x="54610" y="438149"/>
                  </a:lnTo>
                  <a:close/>
                </a:path>
                <a:path w="54610" h="891539">
                  <a:moveTo>
                    <a:pt x="54610" y="444499"/>
                  </a:moveTo>
                  <a:lnTo>
                    <a:pt x="0" y="444499"/>
                  </a:lnTo>
                  <a:lnTo>
                    <a:pt x="0" y="447039"/>
                  </a:lnTo>
                  <a:lnTo>
                    <a:pt x="54610" y="447039"/>
                  </a:lnTo>
                  <a:lnTo>
                    <a:pt x="54610" y="444499"/>
                  </a:lnTo>
                  <a:close/>
                </a:path>
                <a:path w="54610" h="891539">
                  <a:moveTo>
                    <a:pt x="54610" y="447039"/>
                  </a:moveTo>
                  <a:lnTo>
                    <a:pt x="0" y="447039"/>
                  </a:lnTo>
                  <a:lnTo>
                    <a:pt x="0" y="450849"/>
                  </a:lnTo>
                  <a:lnTo>
                    <a:pt x="54610" y="450849"/>
                  </a:lnTo>
                  <a:lnTo>
                    <a:pt x="54610" y="447039"/>
                  </a:lnTo>
                  <a:close/>
                </a:path>
                <a:path w="54610" h="891539">
                  <a:moveTo>
                    <a:pt x="54610" y="450849"/>
                  </a:moveTo>
                  <a:lnTo>
                    <a:pt x="0" y="450849"/>
                  </a:lnTo>
                  <a:lnTo>
                    <a:pt x="0" y="453389"/>
                  </a:lnTo>
                  <a:lnTo>
                    <a:pt x="54610" y="453389"/>
                  </a:lnTo>
                  <a:lnTo>
                    <a:pt x="54610" y="450849"/>
                  </a:lnTo>
                  <a:close/>
                </a:path>
                <a:path w="54610" h="891539">
                  <a:moveTo>
                    <a:pt x="54610" y="453389"/>
                  </a:moveTo>
                  <a:lnTo>
                    <a:pt x="0" y="453389"/>
                  </a:lnTo>
                  <a:lnTo>
                    <a:pt x="0" y="457199"/>
                  </a:lnTo>
                  <a:lnTo>
                    <a:pt x="54610" y="457199"/>
                  </a:lnTo>
                  <a:lnTo>
                    <a:pt x="54610" y="453389"/>
                  </a:lnTo>
                  <a:close/>
                </a:path>
                <a:path w="54610" h="891539">
                  <a:moveTo>
                    <a:pt x="54610" y="457199"/>
                  </a:moveTo>
                  <a:lnTo>
                    <a:pt x="0" y="457199"/>
                  </a:lnTo>
                  <a:lnTo>
                    <a:pt x="0" y="459739"/>
                  </a:lnTo>
                  <a:lnTo>
                    <a:pt x="54610" y="459739"/>
                  </a:lnTo>
                  <a:lnTo>
                    <a:pt x="54610" y="457199"/>
                  </a:lnTo>
                  <a:close/>
                </a:path>
                <a:path w="54610" h="891539">
                  <a:moveTo>
                    <a:pt x="54610" y="459739"/>
                  </a:moveTo>
                  <a:lnTo>
                    <a:pt x="0" y="459739"/>
                  </a:lnTo>
                  <a:lnTo>
                    <a:pt x="0" y="463549"/>
                  </a:lnTo>
                  <a:lnTo>
                    <a:pt x="54610" y="463549"/>
                  </a:lnTo>
                  <a:lnTo>
                    <a:pt x="54610" y="459739"/>
                  </a:lnTo>
                  <a:close/>
                </a:path>
                <a:path w="54610" h="891539">
                  <a:moveTo>
                    <a:pt x="54610" y="463549"/>
                  </a:moveTo>
                  <a:lnTo>
                    <a:pt x="0" y="463549"/>
                  </a:lnTo>
                  <a:lnTo>
                    <a:pt x="0" y="472439"/>
                  </a:lnTo>
                  <a:lnTo>
                    <a:pt x="54610" y="472439"/>
                  </a:lnTo>
                  <a:lnTo>
                    <a:pt x="54610" y="463549"/>
                  </a:lnTo>
                  <a:close/>
                </a:path>
                <a:path w="54610" h="891539">
                  <a:moveTo>
                    <a:pt x="54610" y="472440"/>
                  </a:moveTo>
                  <a:lnTo>
                    <a:pt x="0" y="472440"/>
                  </a:lnTo>
                  <a:lnTo>
                    <a:pt x="0" y="476249"/>
                  </a:lnTo>
                  <a:lnTo>
                    <a:pt x="54610" y="476249"/>
                  </a:lnTo>
                  <a:lnTo>
                    <a:pt x="54610" y="472440"/>
                  </a:lnTo>
                  <a:close/>
                </a:path>
                <a:path w="54610" h="891539">
                  <a:moveTo>
                    <a:pt x="54610" y="476249"/>
                  </a:moveTo>
                  <a:lnTo>
                    <a:pt x="0" y="476249"/>
                  </a:lnTo>
                  <a:lnTo>
                    <a:pt x="0" y="478789"/>
                  </a:lnTo>
                  <a:lnTo>
                    <a:pt x="54610" y="478789"/>
                  </a:lnTo>
                  <a:lnTo>
                    <a:pt x="54610" y="476249"/>
                  </a:lnTo>
                  <a:close/>
                </a:path>
                <a:path w="54610" h="891539">
                  <a:moveTo>
                    <a:pt x="54610" y="478789"/>
                  </a:moveTo>
                  <a:lnTo>
                    <a:pt x="0" y="478789"/>
                  </a:lnTo>
                  <a:lnTo>
                    <a:pt x="0" y="482599"/>
                  </a:lnTo>
                  <a:lnTo>
                    <a:pt x="54610" y="482599"/>
                  </a:lnTo>
                  <a:lnTo>
                    <a:pt x="54610" y="478789"/>
                  </a:lnTo>
                  <a:close/>
                </a:path>
                <a:path w="54610" h="891539">
                  <a:moveTo>
                    <a:pt x="54610" y="482599"/>
                  </a:moveTo>
                  <a:lnTo>
                    <a:pt x="0" y="482599"/>
                  </a:lnTo>
                  <a:lnTo>
                    <a:pt x="0" y="485139"/>
                  </a:lnTo>
                  <a:lnTo>
                    <a:pt x="54610" y="485139"/>
                  </a:lnTo>
                  <a:lnTo>
                    <a:pt x="54610" y="482599"/>
                  </a:lnTo>
                  <a:close/>
                </a:path>
                <a:path w="54610" h="891539">
                  <a:moveTo>
                    <a:pt x="54610" y="885189"/>
                  </a:moveTo>
                  <a:lnTo>
                    <a:pt x="0" y="885189"/>
                  </a:lnTo>
                  <a:lnTo>
                    <a:pt x="0" y="891539"/>
                  </a:lnTo>
                  <a:lnTo>
                    <a:pt x="29210" y="891539"/>
                  </a:lnTo>
                  <a:lnTo>
                    <a:pt x="29210" y="890269"/>
                  </a:lnTo>
                  <a:lnTo>
                    <a:pt x="54610" y="890269"/>
                  </a:lnTo>
                  <a:lnTo>
                    <a:pt x="54610" y="885189"/>
                  </a:lnTo>
                  <a:close/>
                </a:path>
                <a:path w="54610" h="891539">
                  <a:moveTo>
                    <a:pt x="54610" y="878839"/>
                  </a:moveTo>
                  <a:lnTo>
                    <a:pt x="0" y="878839"/>
                  </a:lnTo>
                  <a:lnTo>
                    <a:pt x="0" y="883919"/>
                  </a:lnTo>
                  <a:lnTo>
                    <a:pt x="54610" y="883919"/>
                  </a:lnTo>
                  <a:lnTo>
                    <a:pt x="54610" y="878839"/>
                  </a:lnTo>
                  <a:close/>
                </a:path>
                <a:path w="54610" h="891539">
                  <a:moveTo>
                    <a:pt x="54610" y="872489"/>
                  </a:moveTo>
                  <a:lnTo>
                    <a:pt x="0" y="872489"/>
                  </a:lnTo>
                  <a:lnTo>
                    <a:pt x="0" y="877569"/>
                  </a:lnTo>
                  <a:lnTo>
                    <a:pt x="54610" y="877569"/>
                  </a:lnTo>
                  <a:lnTo>
                    <a:pt x="54610" y="872489"/>
                  </a:lnTo>
                  <a:close/>
                </a:path>
                <a:path w="54610" h="891539">
                  <a:moveTo>
                    <a:pt x="54610" y="866139"/>
                  </a:moveTo>
                  <a:lnTo>
                    <a:pt x="0" y="866139"/>
                  </a:lnTo>
                  <a:lnTo>
                    <a:pt x="0" y="871219"/>
                  </a:lnTo>
                  <a:lnTo>
                    <a:pt x="54610" y="871219"/>
                  </a:lnTo>
                  <a:lnTo>
                    <a:pt x="54610" y="866139"/>
                  </a:lnTo>
                  <a:close/>
                </a:path>
                <a:path w="54610" h="891539">
                  <a:moveTo>
                    <a:pt x="54610" y="859789"/>
                  </a:moveTo>
                  <a:lnTo>
                    <a:pt x="0" y="859789"/>
                  </a:lnTo>
                  <a:lnTo>
                    <a:pt x="0" y="864869"/>
                  </a:lnTo>
                  <a:lnTo>
                    <a:pt x="54610" y="864869"/>
                  </a:lnTo>
                  <a:lnTo>
                    <a:pt x="54610" y="859789"/>
                  </a:lnTo>
                  <a:close/>
                </a:path>
                <a:path w="54610" h="891539">
                  <a:moveTo>
                    <a:pt x="54610" y="853439"/>
                  </a:moveTo>
                  <a:lnTo>
                    <a:pt x="0" y="853439"/>
                  </a:lnTo>
                  <a:lnTo>
                    <a:pt x="0" y="858519"/>
                  </a:lnTo>
                  <a:lnTo>
                    <a:pt x="54610" y="858519"/>
                  </a:lnTo>
                  <a:lnTo>
                    <a:pt x="54610" y="853439"/>
                  </a:lnTo>
                  <a:close/>
                </a:path>
                <a:path w="54610" h="891539">
                  <a:moveTo>
                    <a:pt x="54610" y="847089"/>
                  </a:moveTo>
                  <a:lnTo>
                    <a:pt x="0" y="847089"/>
                  </a:lnTo>
                  <a:lnTo>
                    <a:pt x="0" y="852169"/>
                  </a:lnTo>
                  <a:lnTo>
                    <a:pt x="54610" y="852169"/>
                  </a:lnTo>
                  <a:lnTo>
                    <a:pt x="54610" y="847089"/>
                  </a:lnTo>
                  <a:close/>
                </a:path>
                <a:path w="54610" h="891539">
                  <a:moveTo>
                    <a:pt x="54610" y="840739"/>
                  </a:moveTo>
                  <a:lnTo>
                    <a:pt x="0" y="840739"/>
                  </a:lnTo>
                  <a:lnTo>
                    <a:pt x="0" y="845819"/>
                  </a:lnTo>
                  <a:lnTo>
                    <a:pt x="54610" y="845819"/>
                  </a:lnTo>
                  <a:lnTo>
                    <a:pt x="54610" y="840739"/>
                  </a:lnTo>
                  <a:close/>
                </a:path>
                <a:path w="54610" h="891539">
                  <a:moveTo>
                    <a:pt x="54610" y="834389"/>
                  </a:moveTo>
                  <a:lnTo>
                    <a:pt x="0" y="834389"/>
                  </a:lnTo>
                  <a:lnTo>
                    <a:pt x="0" y="839469"/>
                  </a:lnTo>
                  <a:lnTo>
                    <a:pt x="54610" y="839469"/>
                  </a:lnTo>
                  <a:lnTo>
                    <a:pt x="54610" y="834389"/>
                  </a:lnTo>
                  <a:close/>
                </a:path>
                <a:path w="54610" h="891539">
                  <a:moveTo>
                    <a:pt x="54610" y="828039"/>
                  </a:moveTo>
                  <a:lnTo>
                    <a:pt x="0" y="828039"/>
                  </a:lnTo>
                  <a:lnTo>
                    <a:pt x="0" y="833119"/>
                  </a:lnTo>
                  <a:lnTo>
                    <a:pt x="54610" y="833119"/>
                  </a:lnTo>
                  <a:lnTo>
                    <a:pt x="54610" y="828039"/>
                  </a:lnTo>
                  <a:close/>
                </a:path>
                <a:path w="54610" h="891539">
                  <a:moveTo>
                    <a:pt x="54610" y="821689"/>
                  </a:moveTo>
                  <a:lnTo>
                    <a:pt x="0" y="821689"/>
                  </a:lnTo>
                  <a:lnTo>
                    <a:pt x="0" y="826769"/>
                  </a:lnTo>
                  <a:lnTo>
                    <a:pt x="54610" y="826769"/>
                  </a:lnTo>
                  <a:lnTo>
                    <a:pt x="54610" y="821689"/>
                  </a:lnTo>
                  <a:close/>
                </a:path>
                <a:path w="54610" h="891539">
                  <a:moveTo>
                    <a:pt x="54610" y="815339"/>
                  </a:moveTo>
                  <a:lnTo>
                    <a:pt x="0" y="815339"/>
                  </a:lnTo>
                  <a:lnTo>
                    <a:pt x="0" y="820419"/>
                  </a:lnTo>
                  <a:lnTo>
                    <a:pt x="54610" y="820419"/>
                  </a:lnTo>
                  <a:lnTo>
                    <a:pt x="54610" y="815339"/>
                  </a:lnTo>
                  <a:close/>
                </a:path>
                <a:path w="54610" h="891539">
                  <a:moveTo>
                    <a:pt x="54610" y="808989"/>
                  </a:moveTo>
                  <a:lnTo>
                    <a:pt x="0" y="808989"/>
                  </a:lnTo>
                  <a:lnTo>
                    <a:pt x="0" y="814069"/>
                  </a:lnTo>
                  <a:lnTo>
                    <a:pt x="54610" y="814069"/>
                  </a:lnTo>
                  <a:lnTo>
                    <a:pt x="54610" y="808989"/>
                  </a:lnTo>
                  <a:close/>
                </a:path>
                <a:path w="54610" h="891539">
                  <a:moveTo>
                    <a:pt x="54610" y="802639"/>
                  </a:moveTo>
                  <a:lnTo>
                    <a:pt x="0" y="802639"/>
                  </a:lnTo>
                  <a:lnTo>
                    <a:pt x="0" y="807719"/>
                  </a:lnTo>
                  <a:lnTo>
                    <a:pt x="54610" y="807719"/>
                  </a:lnTo>
                  <a:lnTo>
                    <a:pt x="54610" y="802639"/>
                  </a:lnTo>
                  <a:close/>
                </a:path>
                <a:path w="54610" h="891539">
                  <a:moveTo>
                    <a:pt x="54610" y="796289"/>
                  </a:moveTo>
                  <a:lnTo>
                    <a:pt x="0" y="796289"/>
                  </a:lnTo>
                  <a:lnTo>
                    <a:pt x="0" y="801369"/>
                  </a:lnTo>
                  <a:lnTo>
                    <a:pt x="54610" y="801369"/>
                  </a:lnTo>
                  <a:lnTo>
                    <a:pt x="54610" y="796289"/>
                  </a:lnTo>
                  <a:close/>
                </a:path>
                <a:path w="54610" h="891539">
                  <a:moveTo>
                    <a:pt x="54610" y="789939"/>
                  </a:moveTo>
                  <a:lnTo>
                    <a:pt x="0" y="789939"/>
                  </a:lnTo>
                  <a:lnTo>
                    <a:pt x="0" y="795019"/>
                  </a:lnTo>
                  <a:lnTo>
                    <a:pt x="54610" y="795019"/>
                  </a:lnTo>
                  <a:lnTo>
                    <a:pt x="54610" y="789939"/>
                  </a:lnTo>
                  <a:close/>
                </a:path>
                <a:path w="54610" h="891539">
                  <a:moveTo>
                    <a:pt x="54610" y="783589"/>
                  </a:moveTo>
                  <a:lnTo>
                    <a:pt x="0" y="783589"/>
                  </a:lnTo>
                  <a:lnTo>
                    <a:pt x="0" y="788669"/>
                  </a:lnTo>
                  <a:lnTo>
                    <a:pt x="54610" y="788669"/>
                  </a:lnTo>
                  <a:lnTo>
                    <a:pt x="54610" y="783589"/>
                  </a:lnTo>
                  <a:close/>
                </a:path>
                <a:path w="54610" h="891539">
                  <a:moveTo>
                    <a:pt x="54610" y="777239"/>
                  </a:moveTo>
                  <a:lnTo>
                    <a:pt x="0" y="777239"/>
                  </a:lnTo>
                  <a:lnTo>
                    <a:pt x="0" y="782319"/>
                  </a:lnTo>
                  <a:lnTo>
                    <a:pt x="54610" y="782319"/>
                  </a:lnTo>
                  <a:lnTo>
                    <a:pt x="54610" y="777239"/>
                  </a:lnTo>
                  <a:close/>
                </a:path>
                <a:path w="54610" h="891539">
                  <a:moveTo>
                    <a:pt x="54610" y="770889"/>
                  </a:moveTo>
                  <a:lnTo>
                    <a:pt x="0" y="770889"/>
                  </a:lnTo>
                  <a:lnTo>
                    <a:pt x="0" y="775969"/>
                  </a:lnTo>
                  <a:lnTo>
                    <a:pt x="54610" y="775969"/>
                  </a:lnTo>
                  <a:lnTo>
                    <a:pt x="54610" y="770889"/>
                  </a:lnTo>
                  <a:close/>
                </a:path>
                <a:path w="54610" h="891539">
                  <a:moveTo>
                    <a:pt x="54610" y="764539"/>
                  </a:moveTo>
                  <a:lnTo>
                    <a:pt x="0" y="764539"/>
                  </a:lnTo>
                  <a:lnTo>
                    <a:pt x="0" y="769619"/>
                  </a:lnTo>
                  <a:lnTo>
                    <a:pt x="54610" y="769619"/>
                  </a:lnTo>
                  <a:lnTo>
                    <a:pt x="54610" y="764539"/>
                  </a:lnTo>
                  <a:close/>
                </a:path>
                <a:path w="54610" h="891539">
                  <a:moveTo>
                    <a:pt x="54610" y="758189"/>
                  </a:moveTo>
                  <a:lnTo>
                    <a:pt x="0" y="758189"/>
                  </a:lnTo>
                  <a:lnTo>
                    <a:pt x="0" y="763269"/>
                  </a:lnTo>
                  <a:lnTo>
                    <a:pt x="54610" y="763269"/>
                  </a:lnTo>
                  <a:lnTo>
                    <a:pt x="54610" y="758189"/>
                  </a:lnTo>
                  <a:close/>
                </a:path>
                <a:path w="54610" h="891539">
                  <a:moveTo>
                    <a:pt x="54610" y="751839"/>
                  </a:moveTo>
                  <a:lnTo>
                    <a:pt x="0" y="751839"/>
                  </a:lnTo>
                  <a:lnTo>
                    <a:pt x="0" y="756919"/>
                  </a:lnTo>
                  <a:lnTo>
                    <a:pt x="54610" y="756919"/>
                  </a:lnTo>
                  <a:lnTo>
                    <a:pt x="54610" y="751839"/>
                  </a:lnTo>
                  <a:close/>
                </a:path>
                <a:path w="54610" h="891539">
                  <a:moveTo>
                    <a:pt x="54610" y="745489"/>
                  </a:moveTo>
                  <a:lnTo>
                    <a:pt x="0" y="745489"/>
                  </a:lnTo>
                  <a:lnTo>
                    <a:pt x="0" y="750569"/>
                  </a:lnTo>
                  <a:lnTo>
                    <a:pt x="54610" y="750569"/>
                  </a:lnTo>
                  <a:lnTo>
                    <a:pt x="54610" y="745489"/>
                  </a:lnTo>
                  <a:close/>
                </a:path>
                <a:path w="54610" h="891539">
                  <a:moveTo>
                    <a:pt x="54610" y="739139"/>
                  </a:moveTo>
                  <a:lnTo>
                    <a:pt x="0" y="739139"/>
                  </a:lnTo>
                  <a:lnTo>
                    <a:pt x="0" y="744219"/>
                  </a:lnTo>
                  <a:lnTo>
                    <a:pt x="54610" y="744219"/>
                  </a:lnTo>
                  <a:lnTo>
                    <a:pt x="54610" y="739139"/>
                  </a:lnTo>
                  <a:close/>
                </a:path>
                <a:path w="54610" h="891539">
                  <a:moveTo>
                    <a:pt x="54610" y="732789"/>
                  </a:moveTo>
                  <a:lnTo>
                    <a:pt x="0" y="732789"/>
                  </a:lnTo>
                  <a:lnTo>
                    <a:pt x="0" y="737869"/>
                  </a:lnTo>
                  <a:lnTo>
                    <a:pt x="54610" y="737869"/>
                  </a:lnTo>
                  <a:lnTo>
                    <a:pt x="54610" y="732789"/>
                  </a:lnTo>
                  <a:close/>
                </a:path>
                <a:path w="54610" h="891539">
                  <a:moveTo>
                    <a:pt x="54610" y="726439"/>
                  </a:moveTo>
                  <a:lnTo>
                    <a:pt x="0" y="726439"/>
                  </a:lnTo>
                  <a:lnTo>
                    <a:pt x="0" y="731519"/>
                  </a:lnTo>
                  <a:lnTo>
                    <a:pt x="54610" y="731519"/>
                  </a:lnTo>
                  <a:lnTo>
                    <a:pt x="54610" y="726439"/>
                  </a:lnTo>
                  <a:close/>
                </a:path>
                <a:path w="54610" h="891539">
                  <a:moveTo>
                    <a:pt x="54610" y="720089"/>
                  </a:moveTo>
                  <a:lnTo>
                    <a:pt x="0" y="720089"/>
                  </a:lnTo>
                  <a:lnTo>
                    <a:pt x="0" y="725169"/>
                  </a:lnTo>
                  <a:lnTo>
                    <a:pt x="54610" y="725169"/>
                  </a:lnTo>
                  <a:lnTo>
                    <a:pt x="54610" y="720089"/>
                  </a:lnTo>
                  <a:close/>
                </a:path>
                <a:path w="54610" h="891539">
                  <a:moveTo>
                    <a:pt x="54610" y="713739"/>
                  </a:moveTo>
                  <a:lnTo>
                    <a:pt x="0" y="713739"/>
                  </a:lnTo>
                  <a:lnTo>
                    <a:pt x="0" y="718819"/>
                  </a:lnTo>
                  <a:lnTo>
                    <a:pt x="54610" y="718819"/>
                  </a:lnTo>
                  <a:lnTo>
                    <a:pt x="54610" y="713739"/>
                  </a:lnTo>
                  <a:close/>
                </a:path>
                <a:path w="54610" h="891539">
                  <a:moveTo>
                    <a:pt x="54610" y="707389"/>
                  </a:moveTo>
                  <a:lnTo>
                    <a:pt x="0" y="707389"/>
                  </a:lnTo>
                  <a:lnTo>
                    <a:pt x="0" y="712469"/>
                  </a:lnTo>
                  <a:lnTo>
                    <a:pt x="54610" y="712469"/>
                  </a:lnTo>
                  <a:lnTo>
                    <a:pt x="54610" y="707389"/>
                  </a:lnTo>
                  <a:close/>
                </a:path>
                <a:path w="54610" h="891539">
                  <a:moveTo>
                    <a:pt x="54610" y="701039"/>
                  </a:moveTo>
                  <a:lnTo>
                    <a:pt x="0" y="701039"/>
                  </a:lnTo>
                  <a:lnTo>
                    <a:pt x="0" y="706119"/>
                  </a:lnTo>
                  <a:lnTo>
                    <a:pt x="54610" y="706119"/>
                  </a:lnTo>
                  <a:lnTo>
                    <a:pt x="54610" y="701039"/>
                  </a:lnTo>
                  <a:close/>
                </a:path>
                <a:path w="54610" h="891539">
                  <a:moveTo>
                    <a:pt x="54610" y="694689"/>
                  </a:moveTo>
                  <a:lnTo>
                    <a:pt x="0" y="694689"/>
                  </a:lnTo>
                  <a:lnTo>
                    <a:pt x="0" y="699769"/>
                  </a:lnTo>
                  <a:lnTo>
                    <a:pt x="54610" y="699769"/>
                  </a:lnTo>
                  <a:lnTo>
                    <a:pt x="54610" y="694689"/>
                  </a:lnTo>
                  <a:close/>
                </a:path>
                <a:path w="54610" h="891539">
                  <a:moveTo>
                    <a:pt x="54610" y="688339"/>
                  </a:moveTo>
                  <a:lnTo>
                    <a:pt x="0" y="688339"/>
                  </a:lnTo>
                  <a:lnTo>
                    <a:pt x="0" y="693419"/>
                  </a:lnTo>
                  <a:lnTo>
                    <a:pt x="54610" y="693419"/>
                  </a:lnTo>
                  <a:lnTo>
                    <a:pt x="54610" y="688339"/>
                  </a:lnTo>
                  <a:close/>
                </a:path>
                <a:path w="54610" h="891539">
                  <a:moveTo>
                    <a:pt x="54610" y="681989"/>
                  </a:moveTo>
                  <a:lnTo>
                    <a:pt x="0" y="681989"/>
                  </a:lnTo>
                  <a:lnTo>
                    <a:pt x="0" y="687069"/>
                  </a:lnTo>
                  <a:lnTo>
                    <a:pt x="54610" y="687069"/>
                  </a:lnTo>
                  <a:lnTo>
                    <a:pt x="54610" y="681989"/>
                  </a:lnTo>
                  <a:close/>
                </a:path>
                <a:path w="54610" h="891539">
                  <a:moveTo>
                    <a:pt x="54610" y="675639"/>
                  </a:moveTo>
                  <a:lnTo>
                    <a:pt x="0" y="675639"/>
                  </a:lnTo>
                  <a:lnTo>
                    <a:pt x="0" y="680719"/>
                  </a:lnTo>
                  <a:lnTo>
                    <a:pt x="54610" y="680719"/>
                  </a:lnTo>
                  <a:lnTo>
                    <a:pt x="54610" y="675639"/>
                  </a:lnTo>
                  <a:close/>
                </a:path>
                <a:path w="54610" h="891539">
                  <a:moveTo>
                    <a:pt x="54610" y="669289"/>
                  </a:moveTo>
                  <a:lnTo>
                    <a:pt x="0" y="669289"/>
                  </a:lnTo>
                  <a:lnTo>
                    <a:pt x="0" y="674369"/>
                  </a:lnTo>
                  <a:lnTo>
                    <a:pt x="54610" y="674369"/>
                  </a:lnTo>
                  <a:lnTo>
                    <a:pt x="54610" y="669289"/>
                  </a:lnTo>
                  <a:close/>
                </a:path>
                <a:path w="54610" h="891539">
                  <a:moveTo>
                    <a:pt x="54610" y="662939"/>
                  </a:moveTo>
                  <a:lnTo>
                    <a:pt x="0" y="662939"/>
                  </a:lnTo>
                  <a:lnTo>
                    <a:pt x="0" y="668019"/>
                  </a:lnTo>
                  <a:lnTo>
                    <a:pt x="54610" y="668019"/>
                  </a:lnTo>
                  <a:lnTo>
                    <a:pt x="54610" y="662939"/>
                  </a:lnTo>
                  <a:close/>
                </a:path>
                <a:path w="54610" h="891539">
                  <a:moveTo>
                    <a:pt x="54610" y="656589"/>
                  </a:moveTo>
                  <a:lnTo>
                    <a:pt x="0" y="656589"/>
                  </a:lnTo>
                  <a:lnTo>
                    <a:pt x="0" y="661669"/>
                  </a:lnTo>
                  <a:lnTo>
                    <a:pt x="54610" y="661669"/>
                  </a:lnTo>
                  <a:lnTo>
                    <a:pt x="54610" y="656589"/>
                  </a:lnTo>
                  <a:close/>
                </a:path>
                <a:path w="54610" h="891539">
                  <a:moveTo>
                    <a:pt x="54610" y="650239"/>
                  </a:moveTo>
                  <a:lnTo>
                    <a:pt x="0" y="650239"/>
                  </a:lnTo>
                  <a:lnTo>
                    <a:pt x="0" y="655319"/>
                  </a:lnTo>
                  <a:lnTo>
                    <a:pt x="54610" y="655319"/>
                  </a:lnTo>
                  <a:lnTo>
                    <a:pt x="54610" y="650239"/>
                  </a:lnTo>
                  <a:close/>
                </a:path>
                <a:path w="54610" h="891539">
                  <a:moveTo>
                    <a:pt x="54610" y="643889"/>
                  </a:moveTo>
                  <a:lnTo>
                    <a:pt x="0" y="643889"/>
                  </a:lnTo>
                  <a:lnTo>
                    <a:pt x="0" y="648969"/>
                  </a:lnTo>
                  <a:lnTo>
                    <a:pt x="54610" y="648969"/>
                  </a:lnTo>
                  <a:lnTo>
                    <a:pt x="54610" y="643889"/>
                  </a:lnTo>
                  <a:close/>
                </a:path>
                <a:path w="54610" h="891539">
                  <a:moveTo>
                    <a:pt x="54610" y="637539"/>
                  </a:moveTo>
                  <a:lnTo>
                    <a:pt x="0" y="637539"/>
                  </a:lnTo>
                  <a:lnTo>
                    <a:pt x="0" y="642619"/>
                  </a:lnTo>
                  <a:lnTo>
                    <a:pt x="54610" y="642619"/>
                  </a:lnTo>
                  <a:lnTo>
                    <a:pt x="54610" y="637539"/>
                  </a:lnTo>
                  <a:close/>
                </a:path>
                <a:path w="54610" h="891539">
                  <a:moveTo>
                    <a:pt x="54610" y="631189"/>
                  </a:moveTo>
                  <a:lnTo>
                    <a:pt x="0" y="631189"/>
                  </a:lnTo>
                  <a:lnTo>
                    <a:pt x="0" y="636269"/>
                  </a:lnTo>
                  <a:lnTo>
                    <a:pt x="54610" y="636269"/>
                  </a:lnTo>
                  <a:lnTo>
                    <a:pt x="54610" y="631189"/>
                  </a:lnTo>
                  <a:close/>
                </a:path>
                <a:path w="54610" h="891539">
                  <a:moveTo>
                    <a:pt x="54610" y="624839"/>
                  </a:moveTo>
                  <a:lnTo>
                    <a:pt x="0" y="624839"/>
                  </a:lnTo>
                  <a:lnTo>
                    <a:pt x="0" y="629919"/>
                  </a:lnTo>
                  <a:lnTo>
                    <a:pt x="54610" y="629919"/>
                  </a:lnTo>
                  <a:lnTo>
                    <a:pt x="54610" y="624839"/>
                  </a:lnTo>
                  <a:close/>
                </a:path>
                <a:path w="54610" h="891539">
                  <a:moveTo>
                    <a:pt x="54610" y="618489"/>
                  </a:moveTo>
                  <a:lnTo>
                    <a:pt x="0" y="618489"/>
                  </a:lnTo>
                  <a:lnTo>
                    <a:pt x="0" y="623569"/>
                  </a:lnTo>
                  <a:lnTo>
                    <a:pt x="54610" y="623569"/>
                  </a:lnTo>
                  <a:lnTo>
                    <a:pt x="54610" y="618489"/>
                  </a:lnTo>
                  <a:close/>
                </a:path>
                <a:path w="54610" h="891539">
                  <a:moveTo>
                    <a:pt x="54610" y="612139"/>
                  </a:moveTo>
                  <a:lnTo>
                    <a:pt x="0" y="612139"/>
                  </a:lnTo>
                  <a:lnTo>
                    <a:pt x="0" y="617219"/>
                  </a:lnTo>
                  <a:lnTo>
                    <a:pt x="54610" y="617219"/>
                  </a:lnTo>
                  <a:lnTo>
                    <a:pt x="54610" y="612139"/>
                  </a:lnTo>
                  <a:close/>
                </a:path>
                <a:path w="54610" h="891539">
                  <a:moveTo>
                    <a:pt x="54610" y="605789"/>
                  </a:moveTo>
                  <a:lnTo>
                    <a:pt x="0" y="605789"/>
                  </a:lnTo>
                  <a:lnTo>
                    <a:pt x="0" y="610869"/>
                  </a:lnTo>
                  <a:lnTo>
                    <a:pt x="54610" y="610869"/>
                  </a:lnTo>
                  <a:lnTo>
                    <a:pt x="54610" y="605789"/>
                  </a:lnTo>
                  <a:close/>
                </a:path>
                <a:path w="54610" h="891539">
                  <a:moveTo>
                    <a:pt x="54610" y="599439"/>
                  </a:moveTo>
                  <a:lnTo>
                    <a:pt x="0" y="599439"/>
                  </a:lnTo>
                  <a:lnTo>
                    <a:pt x="0" y="604519"/>
                  </a:lnTo>
                  <a:lnTo>
                    <a:pt x="54610" y="604519"/>
                  </a:lnTo>
                  <a:lnTo>
                    <a:pt x="54610" y="599439"/>
                  </a:lnTo>
                  <a:close/>
                </a:path>
                <a:path w="54610" h="891539">
                  <a:moveTo>
                    <a:pt x="54610" y="593089"/>
                  </a:moveTo>
                  <a:lnTo>
                    <a:pt x="0" y="593089"/>
                  </a:lnTo>
                  <a:lnTo>
                    <a:pt x="0" y="598169"/>
                  </a:lnTo>
                  <a:lnTo>
                    <a:pt x="54610" y="598169"/>
                  </a:lnTo>
                  <a:lnTo>
                    <a:pt x="54610" y="593089"/>
                  </a:lnTo>
                  <a:close/>
                </a:path>
                <a:path w="54610" h="891539">
                  <a:moveTo>
                    <a:pt x="54610" y="586739"/>
                  </a:moveTo>
                  <a:lnTo>
                    <a:pt x="0" y="586739"/>
                  </a:lnTo>
                  <a:lnTo>
                    <a:pt x="0" y="591819"/>
                  </a:lnTo>
                  <a:lnTo>
                    <a:pt x="54610" y="591819"/>
                  </a:lnTo>
                  <a:lnTo>
                    <a:pt x="54610" y="586739"/>
                  </a:lnTo>
                  <a:close/>
                </a:path>
                <a:path w="54610" h="891539">
                  <a:moveTo>
                    <a:pt x="54610" y="580389"/>
                  </a:moveTo>
                  <a:lnTo>
                    <a:pt x="0" y="580389"/>
                  </a:lnTo>
                  <a:lnTo>
                    <a:pt x="0" y="585469"/>
                  </a:lnTo>
                  <a:lnTo>
                    <a:pt x="54610" y="585469"/>
                  </a:lnTo>
                  <a:lnTo>
                    <a:pt x="54610" y="580389"/>
                  </a:lnTo>
                  <a:close/>
                </a:path>
                <a:path w="54610" h="891539">
                  <a:moveTo>
                    <a:pt x="54610" y="574039"/>
                  </a:moveTo>
                  <a:lnTo>
                    <a:pt x="0" y="574039"/>
                  </a:lnTo>
                  <a:lnTo>
                    <a:pt x="0" y="579119"/>
                  </a:lnTo>
                  <a:lnTo>
                    <a:pt x="54610" y="579119"/>
                  </a:lnTo>
                  <a:lnTo>
                    <a:pt x="54610" y="574039"/>
                  </a:lnTo>
                  <a:close/>
                </a:path>
                <a:path w="54610" h="891539">
                  <a:moveTo>
                    <a:pt x="54610" y="567689"/>
                  </a:moveTo>
                  <a:lnTo>
                    <a:pt x="0" y="567689"/>
                  </a:lnTo>
                  <a:lnTo>
                    <a:pt x="0" y="572769"/>
                  </a:lnTo>
                  <a:lnTo>
                    <a:pt x="54610" y="572769"/>
                  </a:lnTo>
                  <a:lnTo>
                    <a:pt x="54610" y="567689"/>
                  </a:lnTo>
                  <a:close/>
                </a:path>
                <a:path w="54610" h="891539">
                  <a:moveTo>
                    <a:pt x="54610" y="561339"/>
                  </a:moveTo>
                  <a:lnTo>
                    <a:pt x="0" y="561339"/>
                  </a:lnTo>
                  <a:lnTo>
                    <a:pt x="0" y="566419"/>
                  </a:lnTo>
                  <a:lnTo>
                    <a:pt x="54610" y="566419"/>
                  </a:lnTo>
                  <a:lnTo>
                    <a:pt x="54610" y="561339"/>
                  </a:lnTo>
                  <a:close/>
                </a:path>
                <a:path w="54610" h="891539">
                  <a:moveTo>
                    <a:pt x="54610" y="554989"/>
                  </a:moveTo>
                  <a:lnTo>
                    <a:pt x="0" y="554989"/>
                  </a:lnTo>
                  <a:lnTo>
                    <a:pt x="0" y="560069"/>
                  </a:lnTo>
                  <a:lnTo>
                    <a:pt x="54610" y="560069"/>
                  </a:lnTo>
                  <a:lnTo>
                    <a:pt x="54610" y="554989"/>
                  </a:lnTo>
                  <a:close/>
                </a:path>
                <a:path w="54610" h="891539">
                  <a:moveTo>
                    <a:pt x="54610" y="548639"/>
                  </a:moveTo>
                  <a:lnTo>
                    <a:pt x="0" y="548639"/>
                  </a:lnTo>
                  <a:lnTo>
                    <a:pt x="0" y="553719"/>
                  </a:lnTo>
                  <a:lnTo>
                    <a:pt x="54610" y="553719"/>
                  </a:lnTo>
                  <a:lnTo>
                    <a:pt x="54610" y="548639"/>
                  </a:lnTo>
                  <a:close/>
                </a:path>
                <a:path w="54610" h="891539">
                  <a:moveTo>
                    <a:pt x="54610" y="542289"/>
                  </a:moveTo>
                  <a:lnTo>
                    <a:pt x="0" y="542289"/>
                  </a:lnTo>
                  <a:lnTo>
                    <a:pt x="0" y="547369"/>
                  </a:lnTo>
                  <a:lnTo>
                    <a:pt x="54610" y="547369"/>
                  </a:lnTo>
                  <a:lnTo>
                    <a:pt x="54610" y="542289"/>
                  </a:lnTo>
                  <a:close/>
                </a:path>
                <a:path w="54610" h="891539">
                  <a:moveTo>
                    <a:pt x="54610" y="535939"/>
                  </a:moveTo>
                  <a:lnTo>
                    <a:pt x="0" y="535939"/>
                  </a:lnTo>
                  <a:lnTo>
                    <a:pt x="0" y="541019"/>
                  </a:lnTo>
                  <a:lnTo>
                    <a:pt x="54610" y="541019"/>
                  </a:lnTo>
                  <a:lnTo>
                    <a:pt x="54610" y="535939"/>
                  </a:lnTo>
                  <a:close/>
                </a:path>
                <a:path w="54610" h="891539">
                  <a:moveTo>
                    <a:pt x="54610" y="529589"/>
                  </a:moveTo>
                  <a:lnTo>
                    <a:pt x="0" y="529589"/>
                  </a:lnTo>
                  <a:lnTo>
                    <a:pt x="0" y="534669"/>
                  </a:lnTo>
                  <a:lnTo>
                    <a:pt x="54610" y="534669"/>
                  </a:lnTo>
                  <a:lnTo>
                    <a:pt x="54610" y="529589"/>
                  </a:lnTo>
                  <a:close/>
                </a:path>
                <a:path w="54610" h="891539">
                  <a:moveTo>
                    <a:pt x="54610" y="523239"/>
                  </a:moveTo>
                  <a:lnTo>
                    <a:pt x="0" y="523239"/>
                  </a:lnTo>
                  <a:lnTo>
                    <a:pt x="0" y="528319"/>
                  </a:lnTo>
                  <a:lnTo>
                    <a:pt x="54610" y="528319"/>
                  </a:lnTo>
                  <a:lnTo>
                    <a:pt x="54610" y="523239"/>
                  </a:lnTo>
                  <a:close/>
                </a:path>
                <a:path w="54610" h="891539">
                  <a:moveTo>
                    <a:pt x="54610" y="516889"/>
                  </a:moveTo>
                  <a:lnTo>
                    <a:pt x="0" y="516889"/>
                  </a:lnTo>
                  <a:lnTo>
                    <a:pt x="0" y="521969"/>
                  </a:lnTo>
                  <a:lnTo>
                    <a:pt x="54610" y="521969"/>
                  </a:lnTo>
                  <a:lnTo>
                    <a:pt x="54610" y="516889"/>
                  </a:lnTo>
                  <a:close/>
                </a:path>
                <a:path w="54610" h="891539">
                  <a:moveTo>
                    <a:pt x="54610" y="510539"/>
                  </a:moveTo>
                  <a:lnTo>
                    <a:pt x="0" y="510539"/>
                  </a:lnTo>
                  <a:lnTo>
                    <a:pt x="0" y="515619"/>
                  </a:lnTo>
                  <a:lnTo>
                    <a:pt x="54610" y="515619"/>
                  </a:lnTo>
                  <a:lnTo>
                    <a:pt x="54610" y="510539"/>
                  </a:lnTo>
                  <a:close/>
                </a:path>
                <a:path w="54610" h="891539">
                  <a:moveTo>
                    <a:pt x="54610" y="504189"/>
                  </a:moveTo>
                  <a:lnTo>
                    <a:pt x="0" y="504189"/>
                  </a:lnTo>
                  <a:lnTo>
                    <a:pt x="0" y="509269"/>
                  </a:lnTo>
                  <a:lnTo>
                    <a:pt x="54610" y="509269"/>
                  </a:lnTo>
                  <a:lnTo>
                    <a:pt x="54610" y="504189"/>
                  </a:lnTo>
                  <a:close/>
                </a:path>
                <a:path w="54610" h="891539">
                  <a:moveTo>
                    <a:pt x="54610" y="497839"/>
                  </a:moveTo>
                  <a:lnTo>
                    <a:pt x="0" y="497839"/>
                  </a:lnTo>
                  <a:lnTo>
                    <a:pt x="0" y="502919"/>
                  </a:lnTo>
                  <a:lnTo>
                    <a:pt x="54610" y="502919"/>
                  </a:lnTo>
                  <a:lnTo>
                    <a:pt x="54610" y="497839"/>
                  </a:lnTo>
                  <a:close/>
                </a:path>
                <a:path w="54610" h="891539">
                  <a:moveTo>
                    <a:pt x="54610" y="491489"/>
                  </a:moveTo>
                  <a:lnTo>
                    <a:pt x="0" y="491489"/>
                  </a:lnTo>
                  <a:lnTo>
                    <a:pt x="0" y="496569"/>
                  </a:lnTo>
                  <a:lnTo>
                    <a:pt x="54610" y="496569"/>
                  </a:lnTo>
                  <a:lnTo>
                    <a:pt x="54610" y="491489"/>
                  </a:lnTo>
                  <a:close/>
                </a:path>
                <a:path w="54610" h="891539">
                  <a:moveTo>
                    <a:pt x="54610" y="486409"/>
                  </a:moveTo>
                  <a:lnTo>
                    <a:pt x="0" y="486409"/>
                  </a:lnTo>
                  <a:lnTo>
                    <a:pt x="0" y="490219"/>
                  </a:lnTo>
                  <a:lnTo>
                    <a:pt x="54610" y="490219"/>
                  </a:lnTo>
                  <a:lnTo>
                    <a:pt x="54610" y="486409"/>
                  </a:lnTo>
                  <a:close/>
                </a:path>
              </a:pathLst>
            </a:custGeom>
            <a:solidFill>
              <a:srgbClr val="319531"/>
            </a:solidFill>
          </p:spPr>
          <p:txBody>
            <a:bodyPr wrap="square" lIns="0" tIns="0" rIns="0" bIns="0" rtlCol="0"/>
            <a:lstStyle/>
            <a:p>
              <a:endParaRPr/>
            </a:p>
          </p:txBody>
        </p:sp>
        <p:sp>
          <p:nvSpPr>
            <p:cNvPr id="980" name="object 980"/>
            <p:cNvSpPr/>
            <p:nvPr/>
          </p:nvSpPr>
          <p:spPr>
            <a:xfrm>
              <a:off x="4572634" y="5558789"/>
              <a:ext cx="0" cy="890269"/>
            </a:xfrm>
            <a:custGeom>
              <a:avLst/>
              <a:gdLst/>
              <a:ahLst/>
              <a:cxnLst/>
              <a:rect l="l" t="t" r="r" b="b"/>
              <a:pathLst>
                <a:path h="890270">
                  <a:moveTo>
                    <a:pt x="0" y="0"/>
                  </a:moveTo>
                  <a:lnTo>
                    <a:pt x="0" y="890270"/>
                  </a:lnTo>
                </a:path>
              </a:pathLst>
            </a:custGeom>
            <a:ln w="54610">
              <a:solidFill>
                <a:srgbClr val="319631"/>
              </a:solidFill>
            </a:ln>
          </p:spPr>
          <p:txBody>
            <a:bodyPr wrap="square" lIns="0" tIns="0" rIns="0" bIns="0" rtlCol="0"/>
            <a:lstStyle/>
            <a:p>
              <a:endParaRPr/>
            </a:p>
          </p:txBody>
        </p:sp>
        <p:sp>
          <p:nvSpPr>
            <p:cNvPr id="981" name="object 981"/>
            <p:cNvSpPr/>
            <p:nvPr/>
          </p:nvSpPr>
          <p:spPr>
            <a:xfrm>
              <a:off x="4490720" y="5560059"/>
              <a:ext cx="54610" cy="889000"/>
            </a:xfrm>
            <a:custGeom>
              <a:avLst/>
              <a:gdLst/>
              <a:ahLst/>
              <a:cxnLst/>
              <a:rect l="l" t="t" r="r" b="b"/>
              <a:pathLst>
                <a:path w="54610" h="889000">
                  <a:moveTo>
                    <a:pt x="54609" y="0"/>
                  </a:moveTo>
                  <a:lnTo>
                    <a:pt x="30479" y="0"/>
                  </a:lnTo>
                  <a:lnTo>
                    <a:pt x="30479" y="1269"/>
                  </a:lnTo>
                  <a:lnTo>
                    <a:pt x="0" y="1269"/>
                  </a:lnTo>
                  <a:lnTo>
                    <a:pt x="0" y="3809"/>
                  </a:lnTo>
                  <a:lnTo>
                    <a:pt x="54609" y="3809"/>
                  </a:lnTo>
                  <a:lnTo>
                    <a:pt x="54609" y="0"/>
                  </a:lnTo>
                  <a:close/>
                </a:path>
                <a:path w="54610" h="889000">
                  <a:moveTo>
                    <a:pt x="54609" y="3809"/>
                  </a:moveTo>
                  <a:lnTo>
                    <a:pt x="0" y="3809"/>
                  </a:lnTo>
                  <a:lnTo>
                    <a:pt x="0" y="10159"/>
                  </a:lnTo>
                  <a:lnTo>
                    <a:pt x="54609" y="10159"/>
                  </a:lnTo>
                  <a:lnTo>
                    <a:pt x="54609" y="3809"/>
                  </a:lnTo>
                  <a:close/>
                </a:path>
                <a:path w="54610" h="889000">
                  <a:moveTo>
                    <a:pt x="54609" y="10159"/>
                  </a:moveTo>
                  <a:lnTo>
                    <a:pt x="0" y="10159"/>
                  </a:lnTo>
                  <a:lnTo>
                    <a:pt x="0" y="12699"/>
                  </a:lnTo>
                  <a:lnTo>
                    <a:pt x="54609" y="12699"/>
                  </a:lnTo>
                  <a:lnTo>
                    <a:pt x="54609" y="10159"/>
                  </a:lnTo>
                  <a:close/>
                </a:path>
                <a:path w="54610" h="889000">
                  <a:moveTo>
                    <a:pt x="54609" y="12700"/>
                  </a:moveTo>
                  <a:lnTo>
                    <a:pt x="0" y="12700"/>
                  </a:lnTo>
                  <a:lnTo>
                    <a:pt x="0" y="29209"/>
                  </a:lnTo>
                  <a:lnTo>
                    <a:pt x="54609" y="29209"/>
                  </a:lnTo>
                  <a:lnTo>
                    <a:pt x="54609" y="12700"/>
                  </a:lnTo>
                  <a:close/>
                </a:path>
                <a:path w="54610" h="889000">
                  <a:moveTo>
                    <a:pt x="54609" y="29209"/>
                  </a:moveTo>
                  <a:lnTo>
                    <a:pt x="0" y="29209"/>
                  </a:lnTo>
                  <a:lnTo>
                    <a:pt x="0" y="31749"/>
                  </a:lnTo>
                  <a:lnTo>
                    <a:pt x="54609" y="31749"/>
                  </a:lnTo>
                  <a:lnTo>
                    <a:pt x="54609" y="29209"/>
                  </a:lnTo>
                  <a:close/>
                </a:path>
                <a:path w="54610" h="889000">
                  <a:moveTo>
                    <a:pt x="54609" y="31750"/>
                  </a:moveTo>
                  <a:lnTo>
                    <a:pt x="0" y="31750"/>
                  </a:lnTo>
                  <a:lnTo>
                    <a:pt x="0" y="35559"/>
                  </a:lnTo>
                  <a:lnTo>
                    <a:pt x="54609" y="35559"/>
                  </a:lnTo>
                  <a:lnTo>
                    <a:pt x="54609" y="31750"/>
                  </a:lnTo>
                  <a:close/>
                </a:path>
                <a:path w="54610" h="889000">
                  <a:moveTo>
                    <a:pt x="54609" y="35559"/>
                  </a:moveTo>
                  <a:lnTo>
                    <a:pt x="0" y="35559"/>
                  </a:lnTo>
                  <a:lnTo>
                    <a:pt x="0" y="38099"/>
                  </a:lnTo>
                  <a:lnTo>
                    <a:pt x="54609" y="38099"/>
                  </a:lnTo>
                  <a:lnTo>
                    <a:pt x="54609" y="35559"/>
                  </a:lnTo>
                  <a:close/>
                </a:path>
                <a:path w="54610" h="889000">
                  <a:moveTo>
                    <a:pt x="54609" y="38100"/>
                  </a:moveTo>
                  <a:lnTo>
                    <a:pt x="0" y="38100"/>
                  </a:lnTo>
                  <a:lnTo>
                    <a:pt x="0" y="41909"/>
                  </a:lnTo>
                  <a:lnTo>
                    <a:pt x="54609" y="41909"/>
                  </a:lnTo>
                  <a:lnTo>
                    <a:pt x="54609" y="38100"/>
                  </a:lnTo>
                  <a:close/>
                </a:path>
                <a:path w="54610" h="889000">
                  <a:moveTo>
                    <a:pt x="54609" y="41909"/>
                  </a:moveTo>
                  <a:lnTo>
                    <a:pt x="0" y="41909"/>
                  </a:lnTo>
                  <a:lnTo>
                    <a:pt x="0" y="48259"/>
                  </a:lnTo>
                  <a:lnTo>
                    <a:pt x="54609" y="48259"/>
                  </a:lnTo>
                  <a:lnTo>
                    <a:pt x="54609" y="41909"/>
                  </a:lnTo>
                  <a:close/>
                </a:path>
                <a:path w="54610" h="889000">
                  <a:moveTo>
                    <a:pt x="54609" y="48259"/>
                  </a:moveTo>
                  <a:lnTo>
                    <a:pt x="0" y="48259"/>
                  </a:lnTo>
                  <a:lnTo>
                    <a:pt x="0" y="54609"/>
                  </a:lnTo>
                  <a:lnTo>
                    <a:pt x="54609" y="54609"/>
                  </a:lnTo>
                  <a:lnTo>
                    <a:pt x="54609" y="48259"/>
                  </a:lnTo>
                  <a:close/>
                </a:path>
                <a:path w="54610" h="889000">
                  <a:moveTo>
                    <a:pt x="54609" y="54609"/>
                  </a:moveTo>
                  <a:lnTo>
                    <a:pt x="0" y="54609"/>
                  </a:lnTo>
                  <a:lnTo>
                    <a:pt x="0" y="57149"/>
                  </a:lnTo>
                  <a:lnTo>
                    <a:pt x="54609" y="57149"/>
                  </a:lnTo>
                  <a:lnTo>
                    <a:pt x="54609" y="54609"/>
                  </a:lnTo>
                  <a:close/>
                </a:path>
                <a:path w="54610" h="889000">
                  <a:moveTo>
                    <a:pt x="54609" y="57150"/>
                  </a:moveTo>
                  <a:lnTo>
                    <a:pt x="0" y="57150"/>
                  </a:lnTo>
                  <a:lnTo>
                    <a:pt x="0" y="60959"/>
                  </a:lnTo>
                  <a:lnTo>
                    <a:pt x="54609" y="60959"/>
                  </a:lnTo>
                  <a:lnTo>
                    <a:pt x="54609" y="57150"/>
                  </a:lnTo>
                  <a:close/>
                </a:path>
                <a:path w="54610" h="889000">
                  <a:moveTo>
                    <a:pt x="54609" y="60959"/>
                  </a:moveTo>
                  <a:lnTo>
                    <a:pt x="0" y="60959"/>
                  </a:lnTo>
                  <a:lnTo>
                    <a:pt x="0" y="67309"/>
                  </a:lnTo>
                  <a:lnTo>
                    <a:pt x="54609" y="67309"/>
                  </a:lnTo>
                  <a:lnTo>
                    <a:pt x="54609" y="60959"/>
                  </a:lnTo>
                  <a:close/>
                </a:path>
                <a:path w="54610" h="889000">
                  <a:moveTo>
                    <a:pt x="54609" y="67309"/>
                  </a:moveTo>
                  <a:lnTo>
                    <a:pt x="0" y="67309"/>
                  </a:lnTo>
                  <a:lnTo>
                    <a:pt x="0" y="73659"/>
                  </a:lnTo>
                  <a:lnTo>
                    <a:pt x="54609" y="73659"/>
                  </a:lnTo>
                  <a:lnTo>
                    <a:pt x="54609" y="67309"/>
                  </a:lnTo>
                  <a:close/>
                </a:path>
                <a:path w="54610" h="889000">
                  <a:moveTo>
                    <a:pt x="54609" y="73659"/>
                  </a:moveTo>
                  <a:lnTo>
                    <a:pt x="0" y="73659"/>
                  </a:lnTo>
                  <a:lnTo>
                    <a:pt x="0" y="76199"/>
                  </a:lnTo>
                  <a:lnTo>
                    <a:pt x="54609" y="76199"/>
                  </a:lnTo>
                  <a:lnTo>
                    <a:pt x="54609" y="73659"/>
                  </a:lnTo>
                  <a:close/>
                </a:path>
                <a:path w="54610" h="889000">
                  <a:moveTo>
                    <a:pt x="54609" y="76200"/>
                  </a:moveTo>
                  <a:lnTo>
                    <a:pt x="0" y="76200"/>
                  </a:lnTo>
                  <a:lnTo>
                    <a:pt x="0" y="82549"/>
                  </a:lnTo>
                  <a:lnTo>
                    <a:pt x="54609" y="82549"/>
                  </a:lnTo>
                  <a:lnTo>
                    <a:pt x="54609" y="76200"/>
                  </a:lnTo>
                  <a:close/>
                </a:path>
                <a:path w="54610" h="889000">
                  <a:moveTo>
                    <a:pt x="54609" y="82550"/>
                  </a:moveTo>
                  <a:lnTo>
                    <a:pt x="0" y="82550"/>
                  </a:lnTo>
                  <a:lnTo>
                    <a:pt x="0" y="92709"/>
                  </a:lnTo>
                  <a:lnTo>
                    <a:pt x="54609" y="92709"/>
                  </a:lnTo>
                  <a:lnTo>
                    <a:pt x="54609" y="82550"/>
                  </a:lnTo>
                  <a:close/>
                </a:path>
                <a:path w="54610" h="889000">
                  <a:moveTo>
                    <a:pt x="54609" y="92710"/>
                  </a:moveTo>
                  <a:lnTo>
                    <a:pt x="0" y="92710"/>
                  </a:lnTo>
                  <a:lnTo>
                    <a:pt x="0" y="95249"/>
                  </a:lnTo>
                  <a:lnTo>
                    <a:pt x="54609" y="95249"/>
                  </a:lnTo>
                  <a:lnTo>
                    <a:pt x="54609" y="92710"/>
                  </a:lnTo>
                  <a:close/>
                </a:path>
                <a:path w="54610" h="889000">
                  <a:moveTo>
                    <a:pt x="54609" y="95250"/>
                  </a:moveTo>
                  <a:lnTo>
                    <a:pt x="0" y="95250"/>
                  </a:lnTo>
                  <a:lnTo>
                    <a:pt x="0" y="99059"/>
                  </a:lnTo>
                  <a:lnTo>
                    <a:pt x="54609" y="99059"/>
                  </a:lnTo>
                  <a:lnTo>
                    <a:pt x="54609" y="95250"/>
                  </a:lnTo>
                  <a:close/>
                </a:path>
                <a:path w="54610" h="889000">
                  <a:moveTo>
                    <a:pt x="54609" y="99059"/>
                  </a:moveTo>
                  <a:lnTo>
                    <a:pt x="0" y="99059"/>
                  </a:lnTo>
                  <a:lnTo>
                    <a:pt x="0" y="107949"/>
                  </a:lnTo>
                  <a:lnTo>
                    <a:pt x="54609" y="107949"/>
                  </a:lnTo>
                  <a:lnTo>
                    <a:pt x="54609" y="99059"/>
                  </a:lnTo>
                  <a:close/>
                </a:path>
                <a:path w="54610" h="889000">
                  <a:moveTo>
                    <a:pt x="54609" y="107950"/>
                  </a:moveTo>
                  <a:lnTo>
                    <a:pt x="0" y="107950"/>
                  </a:lnTo>
                  <a:lnTo>
                    <a:pt x="0" y="111759"/>
                  </a:lnTo>
                  <a:lnTo>
                    <a:pt x="54609" y="111759"/>
                  </a:lnTo>
                  <a:lnTo>
                    <a:pt x="54609" y="107950"/>
                  </a:lnTo>
                  <a:close/>
                </a:path>
                <a:path w="54610" h="889000">
                  <a:moveTo>
                    <a:pt x="54609" y="111759"/>
                  </a:moveTo>
                  <a:lnTo>
                    <a:pt x="0" y="111759"/>
                  </a:lnTo>
                  <a:lnTo>
                    <a:pt x="0" y="114299"/>
                  </a:lnTo>
                  <a:lnTo>
                    <a:pt x="54609" y="114299"/>
                  </a:lnTo>
                  <a:lnTo>
                    <a:pt x="54609" y="111759"/>
                  </a:lnTo>
                  <a:close/>
                </a:path>
                <a:path w="54610" h="889000">
                  <a:moveTo>
                    <a:pt x="54609" y="114300"/>
                  </a:moveTo>
                  <a:lnTo>
                    <a:pt x="0" y="114300"/>
                  </a:lnTo>
                  <a:lnTo>
                    <a:pt x="0" y="124459"/>
                  </a:lnTo>
                  <a:lnTo>
                    <a:pt x="54609" y="124459"/>
                  </a:lnTo>
                  <a:lnTo>
                    <a:pt x="54609" y="114300"/>
                  </a:lnTo>
                  <a:close/>
                </a:path>
                <a:path w="54610" h="889000">
                  <a:moveTo>
                    <a:pt x="54609" y="124459"/>
                  </a:moveTo>
                  <a:lnTo>
                    <a:pt x="0" y="124459"/>
                  </a:lnTo>
                  <a:lnTo>
                    <a:pt x="0" y="126999"/>
                  </a:lnTo>
                  <a:lnTo>
                    <a:pt x="54609" y="126999"/>
                  </a:lnTo>
                  <a:lnTo>
                    <a:pt x="54609" y="124459"/>
                  </a:lnTo>
                  <a:close/>
                </a:path>
                <a:path w="54610" h="889000">
                  <a:moveTo>
                    <a:pt x="54609" y="127000"/>
                  </a:moveTo>
                  <a:lnTo>
                    <a:pt x="0" y="127000"/>
                  </a:lnTo>
                  <a:lnTo>
                    <a:pt x="0" y="130809"/>
                  </a:lnTo>
                  <a:lnTo>
                    <a:pt x="54609" y="130809"/>
                  </a:lnTo>
                  <a:lnTo>
                    <a:pt x="54609" y="127000"/>
                  </a:lnTo>
                  <a:close/>
                </a:path>
                <a:path w="54610" h="889000">
                  <a:moveTo>
                    <a:pt x="54609" y="130810"/>
                  </a:moveTo>
                  <a:lnTo>
                    <a:pt x="0" y="130810"/>
                  </a:lnTo>
                  <a:lnTo>
                    <a:pt x="0" y="133349"/>
                  </a:lnTo>
                  <a:lnTo>
                    <a:pt x="54609" y="133349"/>
                  </a:lnTo>
                  <a:lnTo>
                    <a:pt x="54609" y="130810"/>
                  </a:lnTo>
                  <a:close/>
                </a:path>
                <a:path w="54610" h="889000">
                  <a:moveTo>
                    <a:pt x="54609" y="133350"/>
                  </a:moveTo>
                  <a:lnTo>
                    <a:pt x="0" y="133350"/>
                  </a:lnTo>
                  <a:lnTo>
                    <a:pt x="0" y="137159"/>
                  </a:lnTo>
                  <a:lnTo>
                    <a:pt x="54609" y="137159"/>
                  </a:lnTo>
                  <a:lnTo>
                    <a:pt x="54609" y="133350"/>
                  </a:lnTo>
                  <a:close/>
                </a:path>
                <a:path w="54610" h="889000">
                  <a:moveTo>
                    <a:pt x="54609" y="137159"/>
                  </a:moveTo>
                  <a:lnTo>
                    <a:pt x="0" y="137159"/>
                  </a:lnTo>
                  <a:lnTo>
                    <a:pt x="0" y="139699"/>
                  </a:lnTo>
                  <a:lnTo>
                    <a:pt x="54609" y="139699"/>
                  </a:lnTo>
                  <a:lnTo>
                    <a:pt x="54609" y="137159"/>
                  </a:lnTo>
                  <a:close/>
                </a:path>
                <a:path w="54610" h="889000">
                  <a:moveTo>
                    <a:pt x="54609" y="139700"/>
                  </a:moveTo>
                  <a:lnTo>
                    <a:pt x="0" y="139700"/>
                  </a:lnTo>
                  <a:lnTo>
                    <a:pt x="0" y="143509"/>
                  </a:lnTo>
                  <a:lnTo>
                    <a:pt x="54609" y="143509"/>
                  </a:lnTo>
                  <a:lnTo>
                    <a:pt x="54609" y="139700"/>
                  </a:lnTo>
                  <a:close/>
                </a:path>
                <a:path w="54610" h="889000">
                  <a:moveTo>
                    <a:pt x="54609" y="143510"/>
                  </a:moveTo>
                  <a:lnTo>
                    <a:pt x="0" y="143510"/>
                  </a:lnTo>
                  <a:lnTo>
                    <a:pt x="0" y="149859"/>
                  </a:lnTo>
                  <a:lnTo>
                    <a:pt x="54609" y="149859"/>
                  </a:lnTo>
                  <a:lnTo>
                    <a:pt x="54609" y="143510"/>
                  </a:lnTo>
                  <a:close/>
                </a:path>
                <a:path w="54610" h="889000">
                  <a:moveTo>
                    <a:pt x="54609" y="149859"/>
                  </a:moveTo>
                  <a:lnTo>
                    <a:pt x="0" y="149859"/>
                  </a:lnTo>
                  <a:lnTo>
                    <a:pt x="0" y="152399"/>
                  </a:lnTo>
                  <a:lnTo>
                    <a:pt x="54609" y="152399"/>
                  </a:lnTo>
                  <a:lnTo>
                    <a:pt x="54609" y="149859"/>
                  </a:lnTo>
                  <a:close/>
                </a:path>
                <a:path w="54610" h="889000">
                  <a:moveTo>
                    <a:pt x="54609" y="152400"/>
                  </a:moveTo>
                  <a:lnTo>
                    <a:pt x="0" y="152400"/>
                  </a:lnTo>
                  <a:lnTo>
                    <a:pt x="0" y="156209"/>
                  </a:lnTo>
                  <a:lnTo>
                    <a:pt x="54609" y="156209"/>
                  </a:lnTo>
                  <a:lnTo>
                    <a:pt x="54609" y="152400"/>
                  </a:lnTo>
                  <a:close/>
                </a:path>
                <a:path w="54610" h="889000">
                  <a:moveTo>
                    <a:pt x="54609" y="156209"/>
                  </a:moveTo>
                  <a:lnTo>
                    <a:pt x="0" y="156209"/>
                  </a:lnTo>
                  <a:lnTo>
                    <a:pt x="0" y="165099"/>
                  </a:lnTo>
                  <a:lnTo>
                    <a:pt x="54609" y="165099"/>
                  </a:lnTo>
                  <a:lnTo>
                    <a:pt x="54609" y="156209"/>
                  </a:lnTo>
                  <a:close/>
                </a:path>
                <a:path w="54610" h="889000">
                  <a:moveTo>
                    <a:pt x="54609" y="165100"/>
                  </a:moveTo>
                  <a:lnTo>
                    <a:pt x="0" y="165100"/>
                  </a:lnTo>
                  <a:lnTo>
                    <a:pt x="0" y="168909"/>
                  </a:lnTo>
                  <a:lnTo>
                    <a:pt x="54609" y="168909"/>
                  </a:lnTo>
                  <a:lnTo>
                    <a:pt x="54609" y="165100"/>
                  </a:lnTo>
                  <a:close/>
                </a:path>
                <a:path w="54610" h="889000">
                  <a:moveTo>
                    <a:pt x="54609" y="168910"/>
                  </a:moveTo>
                  <a:lnTo>
                    <a:pt x="0" y="168910"/>
                  </a:lnTo>
                  <a:lnTo>
                    <a:pt x="0" y="171449"/>
                  </a:lnTo>
                  <a:lnTo>
                    <a:pt x="54609" y="171449"/>
                  </a:lnTo>
                  <a:lnTo>
                    <a:pt x="54609" y="168910"/>
                  </a:lnTo>
                  <a:close/>
                </a:path>
                <a:path w="54610" h="889000">
                  <a:moveTo>
                    <a:pt x="54609" y="171450"/>
                  </a:moveTo>
                  <a:lnTo>
                    <a:pt x="0" y="171450"/>
                  </a:lnTo>
                  <a:lnTo>
                    <a:pt x="0" y="175259"/>
                  </a:lnTo>
                  <a:lnTo>
                    <a:pt x="54609" y="175259"/>
                  </a:lnTo>
                  <a:lnTo>
                    <a:pt x="54609" y="171450"/>
                  </a:lnTo>
                  <a:close/>
                </a:path>
                <a:path w="54610" h="889000">
                  <a:moveTo>
                    <a:pt x="54609" y="175260"/>
                  </a:moveTo>
                  <a:lnTo>
                    <a:pt x="0" y="175260"/>
                  </a:lnTo>
                  <a:lnTo>
                    <a:pt x="0" y="177799"/>
                  </a:lnTo>
                  <a:lnTo>
                    <a:pt x="54609" y="177799"/>
                  </a:lnTo>
                  <a:lnTo>
                    <a:pt x="54609" y="175260"/>
                  </a:lnTo>
                  <a:close/>
                </a:path>
                <a:path w="54610" h="889000">
                  <a:moveTo>
                    <a:pt x="54609" y="177800"/>
                  </a:moveTo>
                  <a:lnTo>
                    <a:pt x="0" y="177800"/>
                  </a:lnTo>
                  <a:lnTo>
                    <a:pt x="0" y="184149"/>
                  </a:lnTo>
                  <a:lnTo>
                    <a:pt x="54609" y="184149"/>
                  </a:lnTo>
                  <a:lnTo>
                    <a:pt x="54609" y="177800"/>
                  </a:lnTo>
                  <a:close/>
                </a:path>
                <a:path w="54610" h="889000">
                  <a:moveTo>
                    <a:pt x="54609" y="184150"/>
                  </a:moveTo>
                  <a:lnTo>
                    <a:pt x="0" y="184150"/>
                  </a:lnTo>
                  <a:lnTo>
                    <a:pt x="0" y="190499"/>
                  </a:lnTo>
                  <a:lnTo>
                    <a:pt x="54609" y="190499"/>
                  </a:lnTo>
                  <a:lnTo>
                    <a:pt x="54609" y="184150"/>
                  </a:lnTo>
                  <a:close/>
                </a:path>
                <a:path w="54610" h="889000">
                  <a:moveTo>
                    <a:pt x="54609" y="190500"/>
                  </a:moveTo>
                  <a:lnTo>
                    <a:pt x="0" y="190500"/>
                  </a:lnTo>
                  <a:lnTo>
                    <a:pt x="0" y="194309"/>
                  </a:lnTo>
                  <a:lnTo>
                    <a:pt x="54609" y="194309"/>
                  </a:lnTo>
                  <a:lnTo>
                    <a:pt x="54609" y="190500"/>
                  </a:lnTo>
                  <a:close/>
                </a:path>
                <a:path w="54610" h="889000">
                  <a:moveTo>
                    <a:pt x="54609" y="194310"/>
                  </a:moveTo>
                  <a:lnTo>
                    <a:pt x="0" y="194310"/>
                  </a:lnTo>
                  <a:lnTo>
                    <a:pt x="0" y="196849"/>
                  </a:lnTo>
                  <a:lnTo>
                    <a:pt x="54609" y="196849"/>
                  </a:lnTo>
                  <a:lnTo>
                    <a:pt x="54609" y="194310"/>
                  </a:lnTo>
                  <a:close/>
                </a:path>
                <a:path w="54610" h="889000">
                  <a:moveTo>
                    <a:pt x="54609" y="196850"/>
                  </a:moveTo>
                  <a:lnTo>
                    <a:pt x="0" y="196850"/>
                  </a:lnTo>
                  <a:lnTo>
                    <a:pt x="0" y="200659"/>
                  </a:lnTo>
                  <a:lnTo>
                    <a:pt x="54609" y="200659"/>
                  </a:lnTo>
                  <a:lnTo>
                    <a:pt x="54609" y="196850"/>
                  </a:lnTo>
                  <a:close/>
                </a:path>
                <a:path w="54610" h="889000">
                  <a:moveTo>
                    <a:pt x="54609" y="200660"/>
                  </a:moveTo>
                  <a:lnTo>
                    <a:pt x="0" y="200660"/>
                  </a:lnTo>
                  <a:lnTo>
                    <a:pt x="0" y="203199"/>
                  </a:lnTo>
                  <a:lnTo>
                    <a:pt x="54609" y="203199"/>
                  </a:lnTo>
                  <a:lnTo>
                    <a:pt x="54609" y="200660"/>
                  </a:lnTo>
                  <a:close/>
                </a:path>
                <a:path w="54610" h="889000">
                  <a:moveTo>
                    <a:pt x="54609" y="203200"/>
                  </a:moveTo>
                  <a:lnTo>
                    <a:pt x="0" y="203200"/>
                  </a:lnTo>
                  <a:lnTo>
                    <a:pt x="0" y="207009"/>
                  </a:lnTo>
                  <a:lnTo>
                    <a:pt x="54609" y="207009"/>
                  </a:lnTo>
                  <a:lnTo>
                    <a:pt x="54609" y="203200"/>
                  </a:lnTo>
                  <a:close/>
                </a:path>
                <a:path w="54610" h="889000">
                  <a:moveTo>
                    <a:pt x="54609" y="207009"/>
                  </a:moveTo>
                  <a:lnTo>
                    <a:pt x="0" y="207009"/>
                  </a:lnTo>
                  <a:lnTo>
                    <a:pt x="0" y="209549"/>
                  </a:lnTo>
                  <a:lnTo>
                    <a:pt x="54609" y="209549"/>
                  </a:lnTo>
                  <a:lnTo>
                    <a:pt x="54609" y="207009"/>
                  </a:lnTo>
                  <a:close/>
                </a:path>
                <a:path w="54610" h="889000">
                  <a:moveTo>
                    <a:pt x="54609" y="209550"/>
                  </a:moveTo>
                  <a:lnTo>
                    <a:pt x="0" y="209550"/>
                  </a:lnTo>
                  <a:lnTo>
                    <a:pt x="0" y="213359"/>
                  </a:lnTo>
                  <a:lnTo>
                    <a:pt x="54609" y="213359"/>
                  </a:lnTo>
                  <a:lnTo>
                    <a:pt x="54609" y="209550"/>
                  </a:lnTo>
                  <a:close/>
                </a:path>
                <a:path w="54610" h="889000">
                  <a:moveTo>
                    <a:pt x="54609" y="213359"/>
                  </a:moveTo>
                  <a:lnTo>
                    <a:pt x="0" y="213359"/>
                  </a:lnTo>
                  <a:lnTo>
                    <a:pt x="0" y="215899"/>
                  </a:lnTo>
                  <a:lnTo>
                    <a:pt x="54609" y="215899"/>
                  </a:lnTo>
                  <a:lnTo>
                    <a:pt x="54609" y="213359"/>
                  </a:lnTo>
                  <a:close/>
                </a:path>
                <a:path w="54610" h="889000">
                  <a:moveTo>
                    <a:pt x="54609" y="215900"/>
                  </a:moveTo>
                  <a:lnTo>
                    <a:pt x="0" y="215900"/>
                  </a:lnTo>
                  <a:lnTo>
                    <a:pt x="0" y="226059"/>
                  </a:lnTo>
                  <a:lnTo>
                    <a:pt x="54609" y="226059"/>
                  </a:lnTo>
                  <a:lnTo>
                    <a:pt x="54609" y="215900"/>
                  </a:lnTo>
                  <a:close/>
                </a:path>
                <a:path w="54610" h="889000">
                  <a:moveTo>
                    <a:pt x="54609" y="226060"/>
                  </a:moveTo>
                  <a:lnTo>
                    <a:pt x="0" y="226060"/>
                  </a:lnTo>
                  <a:lnTo>
                    <a:pt x="0" y="228599"/>
                  </a:lnTo>
                  <a:lnTo>
                    <a:pt x="54609" y="228599"/>
                  </a:lnTo>
                  <a:lnTo>
                    <a:pt x="54609" y="226060"/>
                  </a:lnTo>
                  <a:close/>
                </a:path>
                <a:path w="54610" h="889000">
                  <a:moveTo>
                    <a:pt x="54609" y="228600"/>
                  </a:moveTo>
                  <a:lnTo>
                    <a:pt x="0" y="228600"/>
                  </a:lnTo>
                  <a:lnTo>
                    <a:pt x="0" y="232409"/>
                  </a:lnTo>
                  <a:lnTo>
                    <a:pt x="54609" y="232409"/>
                  </a:lnTo>
                  <a:lnTo>
                    <a:pt x="54609" y="228600"/>
                  </a:lnTo>
                  <a:close/>
                </a:path>
                <a:path w="54610" h="889000">
                  <a:moveTo>
                    <a:pt x="54609" y="232410"/>
                  </a:moveTo>
                  <a:lnTo>
                    <a:pt x="0" y="232410"/>
                  </a:lnTo>
                  <a:lnTo>
                    <a:pt x="0" y="234949"/>
                  </a:lnTo>
                  <a:lnTo>
                    <a:pt x="54609" y="234949"/>
                  </a:lnTo>
                  <a:lnTo>
                    <a:pt x="54609" y="232410"/>
                  </a:lnTo>
                  <a:close/>
                </a:path>
                <a:path w="54610" h="889000">
                  <a:moveTo>
                    <a:pt x="54609" y="234950"/>
                  </a:moveTo>
                  <a:lnTo>
                    <a:pt x="0" y="234950"/>
                  </a:lnTo>
                  <a:lnTo>
                    <a:pt x="0" y="245109"/>
                  </a:lnTo>
                  <a:lnTo>
                    <a:pt x="54609" y="245109"/>
                  </a:lnTo>
                  <a:lnTo>
                    <a:pt x="54609" y="234950"/>
                  </a:lnTo>
                  <a:close/>
                </a:path>
                <a:path w="54610" h="889000">
                  <a:moveTo>
                    <a:pt x="54609" y="245109"/>
                  </a:moveTo>
                  <a:lnTo>
                    <a:pt x="0" y="245109"/>
                  </a:lnTo>
                  <a:lnTo>
                    <a:pt x="0" y="247649"/>
                  </a:lnTo>
                  <a:lnTo>
                    <a:pt x="54609" y="247649"/>
                  </a:lnTo>
                  <a:lnTo>
                    <a:pt x="54609" y="245109"/>
                  </a:lnTo>
                  <a:close/>
                </a:path>
                <a:path w="54610" h="889000">
                  <a:moveTo>
                    <a:pt x="54609" y="247650"/>
                  </a:moveTo>
                  <a:lnTo>
                    <a:pt x="0" y="247650"/>
                  </a:lnTo>
                  <a:lnTo>
                    <a:pt x="0" y="253999"/>
                  </a:lnTo>
                  <a:lnTo>
                    <a:pt x="54609" y="253999"/>
                  </a:lnTo>
                  <a:lnTo>
                    <a:pt x="54609" y="247650"/>
                  </a:lnTo>
                  <a:close/>
                </a:path>
                <a:path w="54610" h="889000">
                  <a:moveTo>
                    <a:pt x="54609" y="254000"/>
                  </a:moveTo>
                  <a:lnTo>
                    <a:pt x="0" y="254000"/>
                  </a:lnTo>
                  <a:lnTo>
                    <a:pt x="0" y="257809"/>
                  </a:lnTo>
                  <a:lnTo>
                    <a:pt x="54609" y="257809"/>
                  </a:lnTo>
                  <a:lnTo>
                    <a:pt x="54609" y="254000"/>
                  </a:lnTo>
                  <a:close/>
                </a:path>
                <a:path w="54610" h="889000">
                  <a:moveTo>
                    <a:pt x="54609" y="257810"/>
                  </a:moveTo>
                  <a:lnTo>
                    <a:pt x="0" y="257810"/>
                  </a:lnTo>
                  <a:lnTo>
                    <a:pt x="0" y="266699"/>
                  </a:lnTo>
                  <a:lnTo>
                    <a:pt x="54609" y="266699"/>
                  </a:lnTo>
                  <a:lnTo>
                    <a:pt x="54609" y="257810"/>
                  </a:lnTo>
                  <a:close/>
                </a:path>
                <a:path w="54610" h="889000">
                  <a:moveTo>
                    <a:pt x="54609" y="266700"/>
                  </a:moveTo>
                  <a:lnTo>
                    <a:pt x="0" y="266700"/>
                  </a:lnTo>
                  <a:lnTo>
                    <a:pt x="0" y="273049"/>
                  </a:lnTo>
                  <a:lnTo>
                    <a:pt x="54609" y="273049"/>
                  </a:lnTo>
                  <a:lnTo>
                    <a:pt x="54609" y="266700"/>
                  </a:lnTo>
                  <a:close/>
                </a:path>
                <a:path w="54610" h="889000">
                  <a:moveTo>
                    <a:pt x="54609" y="273050"/>
                  </a:moveTo>
                  <a:lnTo>
                    <a:pt x="0" y="273050"/>
                  </a:lnTo>
                  <a:lnTo>
                    <a:pt x="0" y="276859"/>
                  </a:lnTo>
                  <a:lnTo>
                    <a:pt x="54609" y="276859"/>
                  </a:lnTo>
                  <a:lnTo>
                    <a:pt x="54609" y="273050"/>
                  </a:lnTo>
                  <a:close/>
                </a:path>
                <a:path w="54610" h="889000">
                  <a:moveTo>
                    <a:pt x="54609" y="276859"/>
                  </a:moveTo>
                  <a:lnTo>
                    <a:pt x="0" y="276859"/>
                  </a:lnTo>
                  <a:lnTo>
                    <a:pt x="0" y="279399"/>
                  </a:lnTo>
                  <a:lnTo>
                    <a:pt x="54609" y="279399"/>
                  </a:lnTo>
                  <a:lnTo>
                    <a:pt x="54609" y="276859"/>
                  </a:lnTo>
                  <a:close/>
                </a:path>
                <a:path w="54610" h="889000">
                  <a:moveTo>
                    <a:pt x="54609" y="279400"/>
                  </a:moveTo>
                  <a:lnTo>
                    <a:pt x="0" y="279400"/>
                  </a:lnTo>
                  <a:lnTo>
                    <a:pt x="0" y="285749"/>
                  </a:lnTo>
                  <a:lnTo>
                    <a:pt x="54609" y="285749"/>
                  </a:lnTo>
                  <a:lnTo>
                    <a:pt x="54609" y="279400"/>
                  </a:lnTo>
                  <a:close/>
                </a:path>
                <a:path w="54610" h="889000">
                  <a:moveTo>
                    <a:pt x="54609" y="285750"/>
                  </a:moveTo>
                  <a:lnTo>
                    <a:pt x="0" y="285750"/>
                  </a:lnTo>
                  <a:lnTo>
                    <a:pt x="0" y="289559"/>
                  </a:lnTo>
                  <a:lnTo>
                    <a:pt x="54609" y="289559"/>
                  </a:lnTo>
                  <a:lnTo>
                    <a:pt x="54609" y="285750"/>
                  </a:lnTo>
                  <a:close/>
                </a:path>
                <a:path w="54610" h="889000">
                  <a:moveTo>
                    <a:pt x="54609" y="289560"/>
                  </a:moveTo>
                  <a:lnTo>
                    <a:pt x="0" y="289560"/>
                  </a:lnTo>
                  <a:lnTo>
                    <a:pt x="0" y="292099"/>
                  </a:lnTo>
                  <a:lnTo>
                    <a:pt x="54609" y="292099"/>
                  </a:lnTo>
                  <a:lnTo>
                    <a:pt x="54609" y="289560"/>
                  </a:lnTo>
                  <a:close/>
                </a:path>
                <a:path w="54610" h="889000">
                  <a:moveTo>
                    <a:pt x="54609" y="292100"/>
                  </a:moveTo>
                  <a:lnTo>
                    <a:pt x="0" y="292100"/>
                  </a:lnTo>
                  <a:lnTo>
                    <a:pt x="0" y="295909"/>
                  </a:lnTo>
                  <a:lnTo>
                    <a:pt x="54609" y="295909"/>
                  </a:lnTo>
                  <a:lnTo>
                    <a:pt x="54609" y="292100"/>
                  </a:lnTo>
                  <a:close/>
                </a:path>
                <a:path w="54610" h="889000">
                  <a:moveTo>
                    <a:pt x="54609" y="295909"/>
                  </a:moveTo>
                  <a:lnTo>
                    <a:pt x="0" y="295909"/>
                  </a:lnTo>
                  <a:lnTo>
                    <a:pt x="0" y="298449"/>
                  </a:lnTo>
                  <a:lnTo>
                    <a:pt x="54609" y="298449"/>
                  </a:lnTo>
                  <a:lnTo>
                    <a:pt x="54609" y="295909"/>
                  </a:lnTo>
                  <a:close/>
                </a:path>
                <a:path w="54610" h="889000">
                  <a:moveTo>
                    <a:pt x="54609" y="298450"/>
                  </a:moveTo>
                  <a:lnTo>
                    <a:pt x="0" y="298450"/>
                  </a:lnTo>
                  <a:lnTo>
                    <a:pt x="0" y="311149"/>
                  </a:lnTo>
                  <a:lnTo>
                    <a:pt x="54609" y="311149"/>
                  </a:lnTo>
                  <a:lnTo>
                    <a:pt x="54609" y="298450"/>
                  </a:lnTo>
                  <a:close/>
                </a:path>
                <a:path w="54610" h="889000">
                  <a:moveTo>
                    <a:pt x="54609" y="311150"/>
                  </a:moveTo>
                  <a:lnTo>
                    <a:pt x="0" y="311150"/>
                  </a:lnTo>
                  <a:lnTo>
                    <a:pt x="0" y="321309"/>
                  </a:lnTo>
                  <a:lnTo>
                    <a:pt x="54609" y="321309"/>
                  </a:lnTo>
                  <a:lnTo>
                    <a:pt x="54609" y="311150"/>
                  </a:lnTo>
                  <a:close/>
                </a:path>
                <a:path w="54610" h="889000">
                  <a:moveTo>
                    <a:pt x="54609" y="321309"/>
                  </a:moveTo>
                  <a:lnTo>
                    <a:pt x="0" y="321309"/>
                  </a:lnTo>
                  <a:lnTo>
                    <a:pt x="0" y="323849"/>
                  </a:lnTo>
                  <a:lnTo>
                    <a:pt x="54609" y="323849"/>
                  </a:lnTo>
                  <a:lnTo>
                    <a:pt x="54609" y="321309"/>
                  </a:lnTo>
                  <a:close/>
                </a:path>
                <a:path w="54610" h="889000">
                  <a:moveTo>
                    <a:pt x="54609" y="323850"/>
                  </a:moveTo>
                  <a:lnTo>
                    <a:pt x="0" y="323850"/>
                  </a:lnTo>
                  <a:lnTo>
                    <a:pt x="0" y="334009"/>
                  </a:lnTo>
                  <a:lnTo>
                    <a:pt x="54609" y="334009"/>
                  </a:lnTo>
                  <a:lnTo>
                    <a:pt x="54609" y="323850"/>
                  </a:lnTo>
                  <a:close/>
                </a:path>
                <a:path w="54610" h="889000">
                  <a:moveTo>
                    <a:pt x="54609" y="334009"/>
                  </a:moveTo>
                  <a:lnTo>
                    <a:pt x="0" y="334009"/>
                  </a:lnTo>
                  <a:lnTo>
                    <a:pt x="0" y="346709"/>
                  </a:lnTo>
                  <a:lnTo>
                    <a:pt x="54609" y="346709"/>
                  </a:lnTo>
                  <a:lnTo>
                    <a:pt x="54609" y="334009"/>
                  </a:lnTo>
                  <a:close/>
                </a:path>
                <a:path w="54610" h="889000">
                  <a:moveTo>
                    <a:pt x="54609" y="346710"/>
                  </a:moveTo>
                  <a:lnTo>
                    <a:pt x="0" y="346710"/>
                  </a:lnTo>
                  <a:lnTo>
                    <a:pt x="0" y="349249"/>
                  </a:lnTo>
                  <a:lnTo>
                    <a:pt x="54609" y="349249"/>
                  </a:lnTo>
                  <a:lnTo>
                    <a:pt x="54609" y="346710"/>
                  </a:lnTo>
                  <a:close/>
                </a:path>
                <a:path w="54610" h="889000">
                  <a:moveTo>
                    <a:pt x="54609" y="349250"/>
                  </a:moveTo>
                  <a:lnTo>
                    <a:pt x="0" y="349250"/>
                  </a:lnTo>
                  <a:lnTo>
                    <a:pt x="0" y="355599"/>
                  </a:lnTo>
                  <a:lnTo>
                    <a:pt x="54609" y="355599"/>
                  </a:lnTo>
                  <a:lnTo>
                    <a:pt x="54609" y="349250"/>
                  </a:lnTo>
                  <a:close/>
                </a:path>
                <a:path w="54610" h="889000">
                  <a:moveTo>
                    <a:pt x="54609" y="355600"/>
                  </a:moveTo>
                  <a:lnTo>
                    <a:pt x="0" y="355600"/>
                  </a:lnTo>
                  <a:lnTo>
                    <a:pt x="0" y="361949"/>
                  </a:lnTo>
                  <a:lnTo>
                    <a:pt x="54609" y="361949"/>
                  </a:lnTo>
                  <a:lnTo>
                    <a:pt x="54609" y="355600"/>
                  </a:lnTo>
                  <a:close/>
                </a:path>
                <a:path w="54610" h="889000">
                  <a:moveTo>
                    <a:pt x="54609" y="361950"/>
                  </a:moveTo>
                  <a:lnTo>
                    <a:pt x="0" y="361950"/>
                  </a:lnTo>
                  <a:lnTo>
                    <a:pt x="0" y="365759"/>
                  </a:lnTo>
                  <a:lnTo>
                    <a:pt x="54609" y="365759"/>
                  </a:lnTo>
                  <a:lnTo>
                    <a:pt x="54609" y="361950"/>
                  </a:lnTo>
                  <a:close/>
                </a:path>
                <a:path w="54610" h="889000">
                  <a:moveTo>
                    <a:pt x="54609" y="365759"/>
                  </a:moveTo>
                  <a:lnTo>
                    <a:pt x="0" y="365759"/>
                  </a:lnTo>
                  <a:lnTo>
                    <a:pt x="0" y="374649"/>
                  </a:lnTo>
                  <a:lnTo>
                    <a:pt x="54609" y="374649"/>
                  </a:lnTo>
                  <a:lnTo>
                    <a:pt x="54609" y="365759"/>
                  </a:lnTo>
                  <a:close/>
                </a:path>
                <a:path w="54610" h="889000">
                  <a:moveTo>
                    <a:pt x="54609" y="374650"/>
                  </a:moveTo>
                  <a:lnTo>
                    <a:pt x="0" y="374650"/>
                  </a:lnTo>
                  <a:lnTo>
                    <a:pt x="0" y="378459"/>
                  </a:lnTo>
                  <a:lnTo>
                    <a:pt x="54609" y="378459"/>
                  </a:lnTo>
                  <a:lnTo>
                    <a:pt x="54609" y="374650"/>
                  </a:lnTo>
                  <a:close/>
                </a:path>
                <a:path w="54610" h="889000">
                  <a:moveTo>
                    <a:pt x="54609" y="378460"/>
                  </a:moveTo>
                  <a:lnTo>
                    <a:pt x="0" y="378460"/>
                  </a:lnTo>
                  <a:lnTo>
                    <a:pt x="0" y="380999"/>
                  </a:lnTo>
                  <a:lnTo>
                    <a:pt x="54609" y="380999"/>
                  </a:lnTo>
                  <a:lnTo>
                    <a:pt x="54609" y="378460"/>
                  </a:lnTo>
                  <a:close/>
                </a:path>
                <a:path w="54610" h="889000">
                  <a:moveTo>
                    <a:pt x="54609" y="381000"/>
                  </a:moveTo>
                  <a:lnTo>
                    <a:pt x="0" y="381000"/>
                  </a:lnTo>
                  <a:lnTo>
                    <a:pt x="0" y="384809"/>
                  </a:lnTo>
                  <a:lnTo>
                    <a:pt x="54609" y="384809"/>
                  </a:lnTo>
                  <a:lnTo>
                    <a:pt x="54609" y="381000"/>
                  </a:lnTo>
                  <a:close/>
                </a:path>
                <a:path w="54610" h="889000">
                  <a:moveTo>
                    <a:pt x="54609" y="384809"/>
                  </a:moveTo>
                  <a:lnTo>
                    <a:pt x="0" y="384809"/>
                  </a:lnTo>
                  <a:lnTo>
                    <a:pt x="0" y="387349"/>
                  </a:lnTo>
                  <a:lnTo>
                    <a:pt x="54609" y="387349"/>
                  </a:lnTo>
                  <a:lnTo>
                    <a:pt x="54609" y="384809"/>
                  </a:lnTo>
                  <a:close/>
                </a:path>
                <a:path w="54610" h="889000">
                  <a:moveTo>
                    <a:pt x="54609" y="387350"/>
                  </a:moveTo>
                  <a:lnTo>
                    <a:pt x="0" y="387350"/>
                  </a:lnTo>
                  <a:lnTo>
                    <a:pt x="0" y="393699"/>
                  </a:lnTo>
                  <a:lnTo>
                    <a:pt x="54609" y="393699"/>
                  </a:lnTo>
                  <a:lnTo>
                    <a:pt x="54609" y="387350"/>
                  </a:lnTo>
                  <a:close/>
                </a:path>
                <a:path w="54610" h="889000">
                  <a:moveTo>
                    <a:pt x="54609" y="393700"/>
                  </a:moveTo>
                  <a:lnTo>
                    <a:pt x="0" y="393700"/>
                  </a:lnTo>
                  <a:lnTo>
                    <a:pt x="0" y="397509"/>
                  </a:lnTo>
                  <a:lnTo>
                    <a:pt x="54609" y="397509"/>
                  </a:lnTo>
                  <a:lnTo>
                    <a:pt x="54609" y="393700"/>
                  </a:lnTo>
                  <a:close/>
                </a:path>
                <a:path w="54610" h="889000">
                  <a:moveTo>
                    <a:pt x="54609" y="397509"/>
                  </a:moveTo>
                  <a:lnTo>
                    <a:pt x="0" y="397509"/>
                  </a:lnTo>
                  <a:lnTo>
                    <a:pt x="0" y="400049"/>
                  </a:lnTo>
                  <a:lnTo>
                    <a:pt x="54609" y="400049"/>
                  </a:lnTo>
                  <a:lnTo>
                    <a:pt x="54609" y="397509"/>
                  </a:lnTo>
                  <a:close/>
                </a:path>
                <a:path w="54610" h="889000">
                  <a:moveTo>
                    <a:pt x="54609" y="400050"/>
                  </a:moveTo>
                  <a:lnTo>
                    <a:pt x="0" y="400050"/>
                  </a:lnTo>
                  <a:lnTo>
                    <a:pt x="0" y="406399"/>
                  </a:lnTo>
                  <a:lnTo>
                    <a:pt x="54609" y="406399"/>
                  </a:lnTo>
                  <a:lnTo>
                    <a:pt x="54609" y="400050"/>
                  </a:lnTo>
                  <a:close/>
                </a:path>
                <a:path w="54610" h="889000">
                  <a:moveTo>
                    <a:pt x="54609" y="406400"/>
                  </a:moveTo>
                  <a:lnTo>
                    <a:pt x="0" y="406400"/>
                  </a:lnTo>
                  <a:lnTo>
                    <a:pt x="0" y="410209"/>
                  </a:lnTo>
                  <a:lnTo>
                    <a:pt x="54609" y="410209"/>
                  </a:lnTo>
                  <a:lnTo>
                    <a:pt x="54609" y="406400"/>
                  </a:lnTo>
                  <a:close/>
                </a:path>
                <a:path w="54610" h="889000">
                  <a:moveTo>
                    <a:pt x="54609" y="410209"/>
                  </a:moveTo>
                  <a:lnTo>
                    <a:pt x="0" y="410209"/>
                  </a:lnTo>
                  <a:lnTo>
                    <a:pt x="0" y="412749"/>
                  </a:lnTo>
                  <a:lnTo>
                    <a:pt x="54609" y="412749"/>
                  </a:lnTo>
                  <a:lnTo>
                    <a:pt x="54609" y="410209"/>
                  </a:lnTo>
                  <a:close/>
                </a:path>
                <a:path w="54610" h="889000">
                  <a:moveTo>
                    <a:pt x="54609" y="412750"/>
                  </a:moveTo>
                  <a:lnTo>
                    <a:pt x="0" y="412750"/>
                  </a:lnTo>
                  <a:lnTo>
                    <a:pt x="0" y="419099"/>
                  </a:lnTo>
                  <a:lnTo>
                    <a:pt x="54609" y="419099"/>
                  </a:lnTo>
                  <a:lnTo>
                    <a:pt x="54609" y="412750"/>
                  </a:lnTo>
                  <a:close/>
                </a:path>
                <a:path w="54610" h="889000">
                  <a:moveTo>
                    <a:pt x="54609" y="419100"/>
                  </a:moveTo>
                  <a:lnTo>
                    <a:pt x="0" y="419100"/>
                  </a:lnTo>
                  <a:lnTo>
                    <a:pt x="0" y="422909"/>
                  </a:lnTo>
                  <a:lnTo>
                    <a:pt x="54609" y="422909"/>
                  </a:lnTo>
                  <a:lnTo>
                    <a:pt x="54609" y="419100"/>
                  </a:lnTo>
                  <a:close/>
                </a:path>
                <a:path w="54610" h="889000">
                  <a:moveTo>
                    <a:pt x="54609" y="422909"/>
                  </a:moveTo>
                  <a:lnTo>
                    <a:pt x="0" y="422909"/>
                  </a:lnTo>
                  <a:lnTo>
                    <a:pt x="0" y="429259"/>
                  </a:lnTo>
                  <a:lnTo>
                    <a:pt x="54609" y="429259"/>
                  </a:lnTo>
                  <a:lnTo>
                    <a:pt x="54609" y="422909"/>
                  </a:lnTo>
                  <a:close/>
                </a:path>
                <a:path w="54610" h="889000">
                  <a:moveTo>
                    <a:pt x="54609" y="429259"/>
                  </a:moveTo>
                  <a:lnTo>
                    <a:pt x="0" y="429259"/>
                  </a:lnTo>
                  <a:lnTo>
                    <a:pt x="0" y="431799"/>
                  </a:lnTo>
                  <a:lnTo>
                    <a:pt x="54609" y="431799"/>
                  </a:lnTo>
                  <a:lnTo>
                    <a:pt x="54609" y="429259"/>
                  </a:lnTo>
                  <a:close/>
                </a:path>
                <a:path w="54610" h="889000">
                  <a:moveTo>
                    <a:pt x="54609" y="431800"/>
                  </a:moveTo>
                  <a:lnTo>
                    <a:pt x="0" y="431800"/>
                  </a:lnTo>
                  <a:lnTo>
                    <a:pt x="0" y="435609"/>
                  </a:lnTo>
                  <a:lnTo>
                    <a:pt x="54609" y="435609"/>
                  </a:lnTo>
                  <a:lnTo>
                    <a:pt x="54609" y="431800"/>
                  </a:lnTo>
                  <a:close/>
                </a:path>
                <a:path w="54610" h="889000">
                  <a:moveTo>
                    <a:pt x="54609" y="435609"/>
                  </a:moveTo>
                  <a:lnTo>
                    <a:pt x="0" y="435609"/>
                  </a:lnTo>
                  <a:lnTo>
                    <a:pt x="0" y="441959"/>
                  </a:lnTo>
                  <a:lnTo>
                    <a:pt x="54609" y="441959"/>
                  </a:lnTo>
                  <a:lnTo>
                    <a:pt x="54609" y="435609"/>
                  </a:lnTo>
                  <a:close/>
                </a:path>
                <a:path w="54610" h="889000">
                  <a:moveTo>
                    <a:pt x="54609" y="441959"/>
                  </a:moveTo>
                  <a:lnTo>
                    <a:pt x="0" y="441959"/>
                  </a:lnTo>
                  <a:lnTo>
                    <a:pt x="0" y="444499"/>
                  </a:lnTo>
                  <a:lnTo>
                    <a:pt x="54609" y="444499"/>
                  </a:lnTo>
                  <a:lnTo>
                    <a:pt x="54609" y="441959"/>
                  </a:lnTo>
                  <a:close/>
                </a:path>
                <a:path w="54610" h="889000">
                  <a:moveTo>
                    <a:pt x="54609" y="444500"/>
                  </a:moveTo>
                  <a:lnTo>
                    <a:pt x="0" y="444500"/>
                  </a:lnTo>
                  <a:lnTo>
                    <a:pt x="0" y="448309"/>
                  </a:lnTo>
                  <a:lnTo>
                    <a:pt x="54609" y="448309"/>
                  </a:lnTo>
                  <a:lnTo>
                    <a:pt x="54609" y="444500"/>
                  </a:lnTo>
                  <a:close/>
                </a:path>
                <a:path w="54610" h="889000">
                  <a:moveTo>
                    <a:pt x="54609" y="448309"/>
                  </a:moveTo>
                  <a:lnTo>
                    <a:pt x="0" y="448309"/>
                  </a:lnTo>
                  <a:lnTo>
                    <a:pt x="0" y="450849"/>
                  </a:lnTo>
                  <a:lnTo>
                    <a:pt x="54609" y="450849"/>
                  </a:lnTo>
                  <a:lnTo>
                    <a:pt x="54609" y="448309"/>
                  </a:lnTo>
                  <a:close/>
                </a:path>
                <a:path w="54610" h="889000">
                  <a:moveTo>
                    <a:pt x="54609" y="450850"/>
                  </a:moveTo>
                  <a:lnTo>
                    <a:pt x="0" y="450850"/>
                  </a:lnTo>
                  <a:lnTo>
                    <a:pt x="0" y="454659"/>
                  </a:lnTo>
                  <a:lnTo>
                    <a:pt x="54609" y="454659"/>
                  </a:lnTo>
                  <a:lnTo>
                    <a:pt x="54609" y="450850"/>
                  </a:lnTo>
                  <a:close/>
                </a:path>
                <a:path w="54610" h="889000">
                  <a:moveTo>
                    <a:pt x="54609" y="454659"/>
                  </a:moveTo>
                  <a:lnTo>
                    <a:pt x="0" y="454659"/>
                  </a:lnTo>
                  <a:lnTo>
                    <a:pt x="0" y="457199"/>
                  </a:lnTo>
                  <a:lnTo>
                    <a:pt x="54609" y="457199"/>
                  </a:lnTo>
                  <a:lnTo>
                    <a:pt x="54609" y="454659"/>
                  </a:lnTo>
                  <a:close/>
                </a:path>
                <a:path w="54610" h="889000">
                  <a:moveTo>
                    <a:pt x="54609" y="457200"/>
                  </a:moveTo>
                  <a:lnTo>
                    <a:pt x="0" y="457200"/>
                  </a:lnTo>
                  <a:lnTo>
                    <a:pt x="0" y="461009"/>
                  </a:lnTo>
                  <a:lnTo>
                    <a:pt x="54609" y="461009"/>
                  </a:lnTo>
                  <a:lnTo>
                    <a:pt x="54609" y="457200"/>
                  </a:lnTo>
                  <a:close/>
                </a:path>
                <a:path w="54610" h="889000">
                  <a:moveTo>
                    <a:pt x="54609" y="461009"/>
                  </a:moveTo>
                  <a:lnTo>
                    <a:pt x="0" y="461009"/>
                  </a:lnTo>
                  <a:lnTo>
                    <a:pt x="0" y="469899"/>
                  </a:lnTo>
                  <a:lnTo>
                    <a:pt x="54609" y="469899"/>
                  </a:lnTo>
                  <a:lnTo>
                    <a:pt x="54609" y="461009"/>
                  </a:lnTo>
                  <a:close/>
                </a:path>
                <a:path w="54610" h="889000">
                  <a:moveTo>
                    <a:pt x="54609" y="469900"/>
                  </a:moveTo>
                  <a:lnTo>
                    <a:pt x="0" y="469900"/>
                  </a:lnTo>
                  <a:lnTo>
                    <a:pt x="0" y="473709"/>
                  </a:lnTo>
                  <a:lnTo>
                    <a:pt x="54609" y="473709"/>
                  </a:lnTo>
                  <a:lnTo>
                    <a:pt x="54609" y="469900"/>
                  </a:lnTo>
                  <a:close/>
                </a:path>
                <a:path w="54610" h="889000">
                  <a:moveTo>
                    <a:pt x="54609" y="473709"/>
                  </a:moveTo>
                  <a:lnTo>
                    <a:pt x="0" y="473709"/>
                  </a:lnTo>
                  <a:lnTo>
                    <a:pt x="0" y="476249"/>
                  </a:lnTo>
                  <a:lnTo>
                    <a:pt x="54609" y="476249"/>
                  </a:lnTo>
                  <a:lnTo>
                    <a:pt x="54609" y="473709"/>
                  </a:lnTo>
                  <a:close/>
                </a:path>
                <a:path w="54610" h="889000">
                  <a:moveTo>
                    <a:pt x="54609" y="476250"/>
                  </a:moveTo>
                  <a:lnTo>
                    <a:pt x="0" y="476250"/>
                  </a:lnTo>
                  <a:lnTo>
                    <a:pt x="0" y="480059"/>
                  </a:lnTo>
                  <a:lnTo>
                    <a:pt x="54609" y="480059"/>
                  </a:lnTo>
                  <a:lnTo>
                    <a:pt x="54609" y="476250"/>
                  </a:lnTo>
                  <a:close/>
                </a:path>
                <a:path w="54610" h="889000">
                  <a:moveTo>
                    <a:pt x="54609" y="480059"/>
                  </a:moveTo>
                  <a:lnTo>
                    <a:pt x="0" y="480059"/>
                  </a:lnTo>
                  <a:lnTo>
                    <a:pt x="0" y="482599"/>
                  </a:lnTo>
                  <a:lnTo>
                    <a:pt x="54609" y="482599"/>
                  </a:lnTo>
                  <a:lnTo>
                    <a:pt x="54609" y="480059"/>
                  </a:lnTo>
                  <a:close/>
                </a:path>
                <a:path w="54610" h="889000">
                  <a:moveTo>
                    <a:pt x="54609" y="882650"/>
                  </a:moveTo>
                  <a:lnTo>
                    <a:pt x="0" y="882650"/>
                  </a:lnTo>
                  <a:lnTo>
                    <a:pt x="0" y="887729"/>
                  </a:lnTo>
                  <a:lnTo>
                    <a:pt x="45719" y="887729"/>
                  </a:lnTo>
                  <a:lnTo>
                    <a:pt x="45719" y="888999"/>
                  </a:lnTo>
                  <a:lnTo>
                    <a:pt x="54609" y="888999"/>
                  </a:lnTo>
                  <a:lnTo>
                    <a:pt x="54609" y="882650"/>
                  </a:lnTo>
                  <a:close/>
                </a:path>
                <a:path w="54610" h="889000">
                  <a:moveTo>
                    <a:pt x="54609" y="876299"/>
                  </a:moveTo>
                  <a:lnTo>
                    <a:pt x="0" y="876299"/>
                  </a:lnTo>
                  <a:lnTo>
                    <a:pt x="0" y="881379"/>
                  </a:lnTo>
                  <a:lnTo>
                    <a:pt x="54609" y="881379"/>
                  </a:lnTo>
                  <a:lnTo>
                    <a:pt x="54609" y="876299"/>
                  </a:lnTo>
                  <a:close/>
                </a:path>
                <a:path w="54610" h="889000">
                  <a:moveTo>
                    <a:pt x="54609" y="869949"/>
                  </a:moveTo>
                  <a:lnTo>
                    <a:pt x="0" y="869949"/>
                  </a:lnTo>
                  <a:lnTo>
                    <a:pt x="0" y="875029"/>
                  </a:lnTo>
                  <a:lnTo>
                    <a:pt x="54609" y="875029"/>
                  </a:lnTo>
                  <a:lnTo>
                    <a:pt x="54609" y="869949"/>
                  </a:lnTo>
                  <a:close/>
                </a:path>
                <a:path w="54610" h="889000">
                  <a:moveTo>
                    <a:pt x="54609" y="863600"/>
                  </a:moveTo>
                  <a:lnTo>
                    <a:pt x="0" y="863600"/>
                  </a:lnTo>
                  <a:lnTo>
                    <a:pt x="0" y="868679"/>
                  </a:lnTo>
                  <a:lnTo>
                    <a:pt x="54609" y="868679"/>
                  </a:lnTo>
                  <a:lnTo>
                    <a:pt x="54609" y="863600"/>
                  </a:lnTo>
                  <a:close/>
                </a:path>
                <a:path w="54610" h="889000">
                  <a:moveTo>
                    <a:pt x="54609" y="857249"/>
                  </a:moveTo>
                  <a:lnTo>
                    <a:pt x="0" y="857249"/>
                  </a:lnTo>
                  <a:lnTo>
                    <a:pt x="0" y="862329"/>
                  </a:lnTo>
                  <a:lnTo>
                    <a:pt x="54609" y="862329"/>
                  </a:lnTo>
                  <a:lnTo>
                    <a:pt x="54609" y="857249"/>
                  </a:lnTo>
                  <a:close/>
                </a:path>
                <a:path w="54610" h="889000">
                  <a:moveTo>
                    <a:pt x="54609" y="850900"/>
                  </a:moveTo>
                  <a:lnTo>
                    <a:pt x="0" y="850900"/>
                  </a:lnTo>
                  <a:lnTo>
                    <a:pt x="0" y="855979"/>
                  </a:lnTo>
                  <a:lnTo>
                    <a:pt x="54609" y="855979"/>
                  </a:lnTo>
                  <a:lnTo>
                    <a:pt x="54609" y="850900"/>
                  </a:lnTo>
                  <a:close/>
                </a:path>
                <a:path w="54610" h="889000">
                  <a:moveTo>
                    <a:pt x="54609" y="844549"/>
                  </a:moveTo>
                  <a:lnTo>
                    <a:pt x="0" y="844549"/>
                  </a:lnTo>
                  <a:lnTo>
                    <a:pt x="0" y="849629"/>
                  </a:lnTo>
                  <a:lnTo>
                    <a:pt x="54609" y="849629"/>
                  </a:lnTo>
                  <a:lnTo>
                    <a:pt x="54609" y="844549"/>
                  </a:lnTo>
                  <a:close/>
                </a:path>
                <a:path w="54610" h="889000">
                  <a:moveTo>
                    <a:pt x="54609" y="838199"/>
                  </a:moveTo>
                  <a:lnTo>
                    <a:pt x="0" y="838199"/>
                  </a:lnTo>
                  <a:lnTo>
                    <a:pt x="0" y="843279"/>
                  </a:lnTo>
                  <a:lnTo>
                    <a:pt x="54609" y="843279"/>
                  </a:lnTo>
                  <a:lnTo>
                    <a:pt x="54609" y="838199"/>
                  </a:lnTo>
                  <a:close/>
                </a:path>
                <a:path w="54610" h="889000">
                  <a:moveTo>
                    <a:pt x="54609" y="831849"/>
                  </a:moveTo>
                  <a:lnTo>
                    <a:pt x="0" y="831849"/>
                  </a:lnTo>
                  <a:lnTo>
                    <a:pt x="0" y="836929"/>
                  </a:lnTo>
                  <a:lnTo>
                    <a:pt x="54609" y="836929"/>
                  </a:lnTo>
                  <a:lnTo>
                    <a:pt x="54609" y="831849"/>
                  </a:lnTo>
                  <a:close/>
                </a:path>
                <a:path w="54610" h="889000">
                  <a:moveTo>
                    <a:pt x="54609" y="825499"/>
                  </a:moveTo>
                  <a:lnTo>
                    <a:pt x="0" y="825499"/>
                  </a:lnTo>
                  <a:lnTo>
                    <a:pt x="0" y="830579"/>
                  </a:lnTo>
                  <a:lnTo>
                    <a:pt x="54609" y="830579"/>
                  </a:lnTo>
                  <a:lnTo>
                    <a:pt x="54609" y="825499"/>
                  </a:lnTo>
                  <a:close/>
                </a:path>
                <a:path w="54610" h="889000">
                  <a:moveTo>
                    <a:pt x="54609" y="819149"/>
                  </a:moveTo>
                  <a:lnTo>
                    <a:pt x="0" y="819149"/>
                  </a:lnTo>
                  <a:lnTo>
                    <a:pt x="0" y="824229"/>
                  </a:lnTo>
                  <a:lnTo>
                    <a:pt x="54609" y="824229"/>
                  </a:lnTo>
                  <a:lnTo>
                    <a:pt x="54609" y="819149"/>
                  </a:lnTo>
                  <a:close/>
                </a:path>
                <a:path w="54610" h="889000">
                  <a:moveTo>
                    <a:pt x="54609" y="812800"/>
                  </a:moveTo>
                  <a:lnTo>
                    <a:pt x="0" y="812800"/>
                  </a:lnTo>
                  <a:lnTo>
                    <a:pt x="0" y="817879"/>
                  </a:lnTo>
                  <a:lnTo>
                    <a:pt x="54609" y="817879"/>
                  </a:lnTo>
                  <a:lnTo>
                    <a:pt x="54609" y="812800"/>
                  </a:lnTo>
                  <a:close/>
                </a:path>
                <a:path w="54610" h="889000">
                  <a:moveTo>
                    <a:pt x="54609" y="806449"/>
                  </a:moveTo>
                  <a:lnTo>
                    <a:pt x="0" y="806449"/>
                  </a:lnTo>
                  <a:lnTo>
                    <a:pt x="0" y="811529"/>
                  </a:lnTo>
                  <a:lnTo>
                    <a:pt x="54609" y="811529"/>
                  </a:lnTo>
                  <a:lnTo>
                    <a:pt x="54609" y="806449"/>
                  </a:lnTo>
                  <a:close/>
                </a:path>
                <a:path w="54610" h="889000">
                  <a:moveTo>
                    <a:pt x="54609" y="800099"/>
                  </a:moveTo>
                  <a:lnTo>
                    <a:pt x="0" y="800099"/>
                  </a:lnTo>
                  <a:lnTo>
                    <a:pt x="0" y="805179"/>
                  </a:lnTo>
                  <a:lnTo>
                    <a:pt x="54609" y="805179"/>
                  </a:lnTo>
                  <a:lnTo>
                    <a:pt x="54609" y="800099"/>
                  </a:lnTo>
                  <a:close/>
                </a:path>
                <a:path w="54610" h="889000">
                  <a:moveTo>
                    <a:pt x="54609" y="793749"/>
                  </a:moveTo>
                  <a:lnTo>
                    <a:pt x="0" y="793749"/>
                  </a:lnTo>
                  <a:lnTo>
                    <a:pt x="0" y="798829"/>
                  </a:lnTo>
                  <a:lnTo>
                    <a:pt x="54609" y="798829"/>
                  </a:lnTo>
                  <a:lnTo>
                    <a:pt x="54609" y="793749"/>
                  </a:lnTo>
                  <a:close/>
                </a:path>
                <a:path w="54610" h="889000">
                  <a:moveTo>
                    <a:pt x="54609" y="787400"/>
                  </a:moveTo>
                  <a:lnTo>
                    <a:pt x="0" y="787400"/>
                  </a:lnTo>
                  <a:lnTo>
                    <a:pt x="0" y="792479"/>
                  </a:lnTo>
                  <a:lnTo>
                    <a:pt x="54609" y="792479"/>
                  </a:lnTo>
                  <a:lnTo>
                    <a:pt x="54609" y="787400"/>
                  </a:lnTo>
                  <a:close/>
                </a:path>
                <a:path w="54610" h="889000">
                  <a:moveTo>
                    <a:pt x="54609" y="781049"/>
                  </a:moveTo>
                  <a:lnTo>
                    <a:pt x="0" y="781049"/>
                  </a:lnTo>
                  <a:lnTo>
                    <a:pt x="0" y="786130"/>
                  </a:lnTo>
                  <a:lnTo>
                    <a:pt x="54609" y="786130"/>
                  </a:lnTo>
                  <a:lnTo>
                    <a:pt x="54609" y="781049"/>
                  </a:lnTo>
                  <a:close/>
                </a:path>
                <a:path w="54610" h="889000">
                  <a:moveTo>
                    <a:pt x="54609" y="774699"/>
                  </a:moveTo>
                  <a:lnTo>
                    <a:pt x="0" y="774699"/>
                  </a:lnTo>
                  <a:lnTo>
                    <a:pt x="0" y="779779"/>
                  </a:lnTo>
                  <a:lnTo>
                    <a:pt x="54609" y="779779"/>
                  </a:lnTo>
                  <a:lnTo>
                    <a:pt x="54609" y="774699"/>
                  </a:lnTo>
                  <a:close/>
                </a:path>
                <a:path w="54610" h="889000">
                  <a:moveTo>
                    <a:pt x="54609" y="768349"/>
                  </a:moveTo>
                  <a:lnTo>
                    <a:pt x="0" y="768349"/>
                  </a:lnTo>
                  <a:lnTo>
                    <a:pt x="0" y="773430"/>
                  </a:lnTo>
                  <a:lnTo>
                    <a:pt x="54609" y="773430"/>
                  </a:lnTo>
                  <a:lnTo>
                    <a:pt x="54609" y="768349"/>
                  </a:lnTo>
                  <a:close/>
                </a:path>
                <a:path w="54610" h="889000">
                  <a:moveTo>
                    <a:pt x="54609" y="761999"/>
                  </a:moveTo>
                  <a:lnTo>
                    <a:pt x="0" y="761999"/>
                  </a:lnTo>
                  <a:lnTo>
                    <a:pt x="0" y="767079"/>
                  </a:lnTo>
                  <a:lnTo>
                    <a:pt x="54609" y="767079"/>
                  </a:lnTo>
                  <a:lnTo>
                    <a:pt x="54609" y="761999"/>
                  </a:lnTo>
                  <a:close/>
                </a:path>
                <a:path w="54610" h="889000">
                  <a:moveTo>
                    <a:pt x="54609" y="755649"/>
                  </a:moveTo>
                  <a:lnTo>
                    <a:pt x="0" y="755649"/>
                  </a:lnTo>
                  <a:lnTo>
                    <a:pt x="0" y="760730"/>
                  </a:lnTo>
                  <a:lnTo>
                    <a:pt x="54609" y="760730"/>
                  </a:lnTo>
                  <a:lnTo>
                    <a:pt x="54609" y="755649"/>
                  </a:lnTo>
                  <a:close/>
                </a:path>
                <a:path w="54610" h="889000">
                  <a:moveTo>
                    <a:pt x="54609" y="749299"/>
                  </a:moveTo>
                  <a:lnTo>
                    <a:pt x="0" y="749299"/>
                  </a:lnTo>
                  <a:lnTo>
                    <a:pt x="0" y="754380"/>
                  </a:lnTo>
                  <a:lnTo>
                    <a:pt x="54609" y="754380"/>
                  </a:lnTo>
                  <a:lnTo>
                    <a:pt x="54609" y="749299"/>
                  </a:lnTo>
                  <a:close/>
                </a:path>
                <a:path w="54610" h="889000">
                  <a:moveTo>
                    <a:pt x="54609" y="742949"/>
                  </a:moveTo>
                  <a:lnTo>
                    <a:pt x="0" y="742949"/>
                  </a:lnTo>
                  <a:lnTo>
                    <a:pt x="0" y="748029"/>
                  </a:lnTo>
                  <a:lnTo>
                    <a:pt x="54609" y="748029"/>
                  </a:lnTo>
                  <a:lnTo>
                    <a:pt x="54609" y="742949"/>
                  </a:lnTo>
                  <a:close/>
                </a:path>
                <a:path w="54610" h="889000">
                  <a:moveTo>
                    <a:pt x="54609" y="736599"/>
                  </a:moveTo>
                  <a:lnTo>
                    <a:pt x="0" y="736599"/>
                  </a:lnTo>
                  <a:lnTo>
                    <a:pt x="0" y="741679"/>
                  </a:lnTo>
                  <a:lnTo>
                    <a:pt x="54609" y="741679"/>
                  </a:lnTo>
                  <a:lnTo>
                    <a:pt x="54609" y="736599"/>
                  </a:lnTo>
                  <a:close/>
                </a:path>
                <a:path w="54610" h="889000">
                  <a:moveTo>
                    <a:pt x="54609" y="730249"/>
                  </a:moveTo>
                  <a:lnTo>
                    <a:pt x="0" y="730249"/>
                  </a:lnTo>
                  <a:lnTo>
                    <a:pt x="0" y="735330"/>
                  </a:lnTo>
                  <a:lnTo>
                    <a:pt x="54609" y="735330"/>
                  </a:lnTo>
                  <a:lnTo>
                    <a:pt x="54609" y="730249"/>
                  </a:lnTo>
                  <a:close/>
                </a:path>
                <a:path w="54610" h="889000">
                  <a:moveTo>
                    <a:pt x="54609" y="723899"/>
                  </a:moveTo>
                  <a:lnTo>
                    <a:pt x="0" y="723899"/>
                  </a:lnTo>
                  <a:lnTo>
                    <a:pt x="0" y="728980"/>
                  </a:lnTo>
                  <a:lnTo>
                    <a:pt x="54609" y="728980"/>
                  </a:lnTo>
                  <a:lnTo>
                    <a:pt x="54609" y="723899"/>
                  </a:lnTo>
                  <a:close/>
                </a:path>
                <a:path w="54610" h="889000">
                  <a:moveTo>
                    <a:pt x="54609" y="717549"/>
                  </a:moveTo>
                  <a:lnTo>
                    <a:pt x="0" y="717549"/>
                  </a:lnTo>
                  <a:lnTo>
                    <a:pt x="0" y="722629"/>
                  </a:lnTo>
                  <a:lnTo>
                    <a:pt x="54609" y="722629"/>
                  </a:lnTo>
                  <a:lnTo>
                    <a:pt x="54609" y="717549"/>
                  </a:lnTo>
                  <a:close/>
                </a:path>
                <a:path w="54610" h="889000">
                  <a:moveTo>
                    <a:pt x="54609" y="711199"/>
                  </a:moveTo>
                  <a:lnTo>
                    <a:pt x="0" y="711199"/>
                  </a:lnTo>
                  <a:lnTo>
                    <a:pt x="0" y="716279"/>
                  </a:lnTo>
                  <a:lnTo>
                    <a:pt x="54609" y="716279"/>
                  </a:lnTo>
                  <a:lnTo>
                    <a:pt x="54609" y="711199"/>
                  </a:lnTo>
                  <a:close/>
                </a:path>
                <a:path w="54610" h="889000">
                  <a:moveTo>
                    <a:pt x="54609" y="704849"/>
                  </a:moveTo>
                  <a:lnTo>
                    <a:pt x="0" y="704849"/>
                  </a:lnTo>
                  <a:lnTo>
                    <a:pt x="0" y="709929"/>
                  </a:lnTo>
                  <a:lnTo>
                    <a:pt x="54609" y="709929"/>
                  </a:lnTo>
                  <a:lnTo>
                    <a:pt x="54609" y="704849"/>
                  </a:lnTo>
                  <a:close/>
                </a:path>
                <a:path w="54610" h="889000">
                  <a:moveTo>
                    <a:pt x="54609" y="698499"/>
                  </a:moveTo>
                  <a:lnTo>
                    <a:pt x="0" y="698499"/>
                  </a:lnTo>
                  <a:lnTo>
                    <a:pt x="0" y="703580"/>
                  </a:lnTo>
                  <a:lnTo>
                    <a:pt x="54609" y="703580"/>
                  </a:lnTo>
                  <a:lnTo>
                    <a:pt x="54609" y="698499"/>
                  </a:lnTo>
                  <a:close/>
                </a:path>
                <a:path w="54610" h="889000">
                  <a:moveTo>
                    <a:pt x="54609" y="692149"/>
                  </a:moveTo>
                  <a:lnTo>
                    <a:pt x="0" y="692149"/>
                  </a:lnTo>
                  <a:lnTo>
                    <a:pt x="0" y="697229"/>
                  </a:lnTo>
                  <a:lnTo>
                    <a:pt x="54609" y="697229"/>
                  </a:lnTo>
                  <a:lnTo>
                    <a:pt x="54609" y="692149"/>
                  </a:lnTo>
                  <a:close/>
                </a:path>
                <a:path w="54610" h="889000">
                  <a:moveTo>
                    <a:pt x="54609" y="685799"/>
                  </a:moveTo>
                  <a:lnTo>
                    <a:pt x="0" y="685799"/>
                  </a:lnTo>
                  <a:lnTo>
                    <a:pt x="0" y="690880"/>
                  </a:lnTo>
                  <a:lnTo>
                    <a:pt x="54609" y="690880"/>
                  </a:lnTo>
                  <a:lnTo>
                    <a:pt x="54609" y="685799"/>
                  </a:lnTo>
                  <a:close/>
                </a:path>
                <a:path w="54610" h="889000">
                  <a:moveTo>
                    <a:pt x="54609" y="679450"/>
                  </a:moveTo>
                  <a:lnTo>
                    <a:pt x="0" y="679450"/>
                  </a:lnTo>
                  <a:lnTo>
                    <a:pt x="0" y="684530"/>
                  </a:lnTo>
                  <a:lnTo>
                    <a:pt x="54609" y="684530"/>
                  </a:lnTo>
                  <a:lnTo>
                    <a:pt x="54609" y="679450"/>
                  </a:lnTo>
                  <a:close/>
                </a:path>
                <a:path w="54610" h="889000">
                  <a:moveTo>
                    <a:pt x="54609" y="673099"/>
                  </a:moveTo>
                  <a:lnTo>
                    <a:pt x="0" y="673099"/>
                  </a:lnTo>
                  <a:lnTo>
                    <a:pt x="0" y="678179"/>
                  </a:lnTo>
                  <a:lnTo>
                    <a:pt x="54609" y="678179"/>
                  </a:lnTo>
                  <a:lnTo>
                    <a:pt x="54609" y="673099"/>
                  </a:lnTo>
                  <a:close/>
                </a:path>
                <a:path w="54610" h="889000">
                  <a:moveTo>
                    <a:pt x="54609" y="666749"/>
                  </a:moveTo>
                  <a:lnTo>
                    <a:pt x="0" y="666749"/>
                  </a:lnTo>
                  <a:lnTo>
                    <a:pt x="0" y="671830"/>
                  </a:lnTo>
                  <a:lnTo>
                    <a:pt x="54609" y="671830"/>
                  </a:lnTo>
                  <a:lnTo>
                    <a:pt x="54609" y="666749"/>
                  </a:lnTo>
                  <a:close/>
                </a:path>
                <a:path w="54610" h="889000">
                  <a:moveTo>
                    <a:pt x="54609" y="660399"/>
                  </a:moveTo>
                  <a:lnTo>
                    <a:pt x="0" y="660399"/>
                  </a:lnTo>
                  <a:lnTo>
                    <a:pt x="0" y="665479"/>
                  </a:lnTo>
                  <a:lnTo>
                    <a:pt x="54609" y="665479"/>
                  </a:lnTo>
                  <a:lnTo>
                    <a:pt x="54609" y="660399"/>
                  </a:lnTo>
                  <a:close/>
                </a:path>
                <a:path w="54610" h="889000">
                  <a:moveTo>
                    <a:pt x="54609" y="654049"/>
                  </a:moveTo>
                  <a:lnTo>
                    <a:pt x="0" y="654049"/>
                  </a:lnTo>
                  <a:lnTo>
                    <a:pt x="0" y="659130"/>
                  </a:lnTo>
                  <a:lnTo>
                    <a:pt x="54609" y="659130"/>
                  </a:lnTo>
                  <a:lnTo>
                    <a:pt x="54609" y="654049"/>
                  </a:lnTo>
                  <a:close/>
                </a:path>
                <a:path w="54610" h="889000">
                  <a:moveTo>
                    <a:pt x="54609" y="647699"/>
                  </a:moveTo>
                  <a:lnTo>
                    <a:pt x="0" y="647699"/>
                  </a:lnTo>
                  <a:lnTo>
                    <a:pt x="0" y="652779"/>
                  </a:lnTo>
                  <a:lnTo>
                    <a:pt x="54609" y="652779"/>
                  </a:lnTo>
                  <a:lnTo>
                    <a:pt x="54609" y="647699"/>
                  </a:lnTo>
                  <a:close/>
                </a:path>
                <a:path w="54610" h="889000">
                  <a:moveTo>
                    <a:pt x="54609" y="641349"/>
                  </a:moveTo>
                  <a:lnTo>
                    <a:pt x="0" y="641349"/>
                  </a:lnTo>
                  <a:lnTo>
                    <a:pt x="0" y="646429"/>
                  </a:lnTo>
                  <a:lnTo>
                    <a:pt x="54609" y="646429"/>
                  </a:lnTo>
                  <a:lnTo>
                    <a:pt x="54609" y="641349"/>
                  </a:lnTo>
                  <a:close/>
                </a:path>
                <a:path w="54610" h="889000">
                  <a:moveTo>
                    <a:pt x="54609" y="634999"/>
                  </a:moveTo>
                  <a:lnTo>
                    <a:pt x="0" y="634999"/>
                  </a:lnTo>
                  <a:lnTo>
                    <a:pt x="0" y="640080"/>
                  </a:lnTo>
                  <a:lnTo>
                    <a:pt x="54609" y="640080"/>
                  </a:lnTo>
                  <a:lnTo>
                    <a:pt x="54609" y="634999"/>
                  </a:lnTo>
                  <a:close/>
                </a:path>
                <a:path w="54610" h="889000">
                  <a:moveTo>
                    <a:pt x="54609" y="628649"/>
                  </a:moveTo>
                  <a:lnTo>
                    <a:pt x="0" y="628649"/>
                  </a:lnTo>
                  <a:lnTo>
                    <a:pt x="0" y="633729"/>
                  </a:lnTo>
                  <a:lnTo>
                    <a:pt x="54609" y="633729"/>
                  </a:lnTo>
                  <a:lnTo>
                    <a:pt x="54609" y="628649"/>
                  </a:lnTo>
                  <a:close/>
                </a:path>
                <a:path w="54610" h="889000">
                  <a:moveTo>
                    <a:pt x="54609" y="622299"/>
                  </a:moveTo>
                  <a:lnTo>
                    <a:pt x="0" y="622299"/>
                  </a:lnTo>
                  <a:lnTo>
                    <a:pt x="0" y="627380"/>
                  </a:lnTo>
                  <a:lnTo>
                    <a:pt x="54609" y="627380"/>
                  </a:lnTo>
                  <a:lnTo>
                    <a:pt x="54609" y="622299"/>
                  </a:lnTo>
                  <a:close/>
                </a:path>
                <a:path w="54610" h="889000">
                  <a:moveTo>
                    <a:pt x="54609" y="615949"/>
                  </a:moveTo>
                  <a:lnTo>
                    <a:pt x="0" y="615949"/>
                  </a:lnTo>
                  <a:lnTo>
                    <a:pt x="0" y="621030"/>
                  </a:lnTo>
                  <a:lnTo>
                    <a:pt x="54609" y="621030"/>
                  </a:lnTo>
                  <a:lnTo>
                    <a:pt x="54609" y="615949"/>
                  </a:lnTo>
                  <a:close/>
                </a:path>
                <a:path w="54610" h="889000">
                  <a:moveTo>
                    <a:pt x="54609" y="609599"/>
                  </a:moveTo>
                  <a:lnTo>
                    <a:pt x="0" y="609599"/>
                  </a:lnTo>
                  <a:lnTo>
                    <a:pt x="0" y="614679"/>
                  </a:lnTo>
                  <a:lnTo>
                    <a:pt x="54609" y="614679"/>
                  </a:lnTo>
                  <a:lnTo>
                    <a:pt x="54609" y="609599"/>
                  </a:lnTo>
                  <a:close/>
                </a:path>
                <a:path w="54610" h="889000">
                  <a:moveTo>
                    <a:pt x="54609" y="603249"/>
                  </a:moveTo>
                  <a:lnTo>
                    <a:pt x="0" y="603249"/>
                  </a:lnTo>
                  <a:lnTo>
                    <a:pt x="0" y="608329"/>
                  </a:lnTo>
                  <a:lnTo>
                    <a:pt x="54609" y="608329"/>
                  </a:lnTo>
                  <a:lnTo>
                    <a:pt x="54609" y="603249"/>
                  </a:lnTo>
                  <a:close/>
                </a:path>
                <a:path w="54610" h="889000">
                  <a:moveTo>
                    <a:pt x="54609" y="596899"/>
                  </a:moveTo>
                  <a:lnTo>
                    <a:pt x="0" y="596899"/>
                  </a:lnTo>
                  <a:lnTo>
                    <a:pt x="0" y="601980"/>
                  </a:lnTo>
                  <a:lnTo>
                    <a:pt x="54609" y="601980"/>
                  </a:lnTo>
                  <a:lnTo>
                    <a:pt x="54609" y="596899"/>
                  </a:lnTo>
                  <a:close/>
                </a:path>
                <a:path w="54610" h="889000">
                  <a:moveTo>
                    <a:pt x="54609" y="590549"/>
                  </a:moveTo>
                  <a:lnTo>
                    <a:pt x="0" y="590549"/>
                  </a:lnTo>
                  <a:lnTo>
                    <a:pt x="0" y="595629"/>
                  </a:lnTo>
                  <a:lnTo>
                    <a:pt x="54609" y="595629"/>
                  </a:lnTo>
                  <a:lnTo>
                    <a:pt x="54609" y="590549"/>
                  </a:lnTo>
                  <a:close/>
                </a:path>
                <a:path w="54610" h="889000">
                  <a:moveTo>
                    <a:pt x="54609" y="584199"/>
                  </a:moveTo>
                  <a:lnTo>
                    <a:pt x="0" y="584199"/>
                  </a:lnTo>
                  <a:lnTo>
                    <a:pt x="0" y="589279"/>
                  </a:lnTo>
                  <a:lnTo>
                    <a:pt x="54609" y="589279"/>
                  </a:lnTo>
                  <a:lnTo>
                    <a:pt x="54609" y="584199"/>
                  </a:lnTo>
                  <a:close/>
                </a:path>
                <a:path w="54610" h="889000">
                  <a:moveTo>
                    <a:pt x="54609" y="577849"/>
                  </a:moveTo>
                  <a:lnTo>
                    <a:pt x="0" y="577849"/>
                  </a:lnTo>
                  <a:lnTo>
                    <a:pt x="0" y="582929"/>
                  </a:lnTo>
                  <a:lnTo>
                    <a:pt x="54609" y="582929"/>
                  </a:lnTo>
                  <a:lnTo>
                    <a:pt x="54609" y="577849"/>
                  </a:lnTo>
                  <a:close/>
                </a:path>
                <a:path w="54610" h="889000">
                  <a:moveTo>
                    <a:pt x="54609" y="571499"/>
                  </a:moveTo>
                  <a:lnTo>
                    <a:pt x="0" y="571499"/>
                  </a:lnTo>
                  <a:lnTo>
                    <a:pt x="0" y="576579"/>
                  </a:lnTo>
                  <a:lnTo>
                    <a:pt x="54609" y="576579"/>
                  </a:lnTo>
                  <a:lnTo>
                    <a:pt x="54609" y="571499"/>
                  </a:lnTo>
                  <a:close/>
                </a:path>
                <a:path w="54610" h="889000">
                  <a:moveTo>
                    <a:pt x="54609" y="565149"/>
                  </a:moveTo>
                  <a:lnTo>
                    <a:pt x="0" y="565149"/>
                  </a:lnTo>
                  <a:lnTo>
                    <a:pt x="0" y="570230"/>
                  </a:lnTo>
                  <a:lnTo>
                    <a:pt x="54609" y="570230"/>
                  </a:lnTo>
                  <a:lnTo>
                    <a:pt x="54609" y="565149"/>
                  </a:lnTo>
                  <a:close/>
                </a:path>
                <a:path w="54610" h="889000">
                  <a:moveTo>
                    <a:pt x="54609" y="558799"/>
                  </a:moveTo>
                  <a:lnTo>
                    <a:pt x="0" y="558799"/>
                  </a:lnTo>
                  <a:lnTo>
                    <a:pt x="0" y="563879"/>
                  </a:lnTo>
                  <a:lnTo>
                    <a:pt x="54609" y="563879"/>
                  </a:lnTo>
                  <a:lnTo>
                    <a:pt x="54609" y="558799"/>
                  </a:lnTo>
                  <a:close/>
                </a:path>
                <a:path w="54610" h="889000">
                  <a:moveTo>
                    <a:pt x="54609" y="552449"/>
                  </a:moveTo>
                  <a:lnTo>
                    <a:pt x="0" y="552449"/>
                  </a:lnTo>
                  <a:lnTo>
                    <a:pt x="0" y="557529"/>
                  </a:lnTo>
                  <a:lnTo>
                    <a:pt x="54609" y="557529"/>
                  </a:lnTo>
                  <a:lnTo>
                    <a:pt x="54609" y="552449"/>
                  </a:lnTo>
                  <a:close/>
                </a:path>
                <a:path w="54610" h="889000">
                  <a:moveTo>
                    <a:pt x="54609" y="546099"/>
                  </a:moveTo>
                  <a:lnTo>
                    <a:pt x="0" y="546099"/>
                  </a:lnTo>
                  <a:lnTo>
                    <a:pt x="0" y="551179"/>
                  </a:lnTo>
                  <a:lnTo>
                    <a:pt x="54609" y="551179"/>
                  </a:lnTo>
                  <a:lnTo>
                    <a:pt x="54609" y="546099"/>
                  </a:lnTo>
                  <a:close/>
                </a:path>
                <a:path w="54610" h="889000">
                  <a:moveTo>
                    <a:pt x="54609" y="539749"/>
                  </a:moveTo>
                  <a:lnTo>
                    <a:pt x="0" y="539749"/>
                  </a:lnTo>
                  <a:lnTo>
                    <a:pt x="0" y="544830"/>
                  </a:lnTo>
                  <a:lnTo>
                    <a:pt x="54609" y="544830"/>
                  </a:lnTo>
                  <a:lnTo>
                    <a:pt x="54609" y="539749"/>
                  </a:lnTo>
                  <a:close/>
                </a:path>
                <a:path w="54610" h="889000">
                  <a:moveTo>
                    <a:pt x="54609" y="533399"/>
                  </a:moveTo>
                  <a:lnTo>
                    <a:pt x="0" y="533399"/>
                  </a:lnTo>
                  <a:lnTo>
                    <a:pt x="0" y="538479"/>
                  </a:lnTo>
                  <a:lnTo>
                    <a:pt x="54609" y="538479"/>
                  </a:lnTo>
                  <a:lnTo>
                    <a:pt x="54609" y="533399"/>
                  </a:lnTo>
                  <a:close/>
                </a:path>
                <a:path w="54610" h="889000">
                  <a:moveTo>
                    <a:pt x="54609" y="527049"/>
                  </a:moveTo>
                  <a:lnTo>
                    <a:pt x="0" y="527049"/>
                  </a:lnTo>
                  <a:lnTo>
                    <a:pt x="0" y="532129"/>
                  </a:lnTo>
                  <a:lnTo>
                    <a:pt x="54609" y="532129"/>
                  </a:lnTo>
                  <a:lnTo>
                    <a:pt x="54609" y="527049"/>
                  </a:lnTo>
                  <a:close/>
                </a:path>
                <a:path w="54610" h="889000">
                  <a:moveTo>
                    <a:pt x="54609" y="520699"/>
                  </a:moveTo>
                  <a:lnTo>
                    <a:pt x="0" y="520699"/>
                  </a:lnTo>
                  <a:lnTo>
                    <a:pt x="0" y="525780"/>
                  </a:lnTo>
                  <a:lnTo>
                    <a:pt x="54609" y="525780"/>
                  </a:lnTo>
                  <a:lnTo>
                    <a:pt x="54609" y="520699"/>
                  </a:lnTo>
                  <a:close/>
                </a:path>
                <a:path w="54610" h="889000">
                  <a:moveTo>
                    <a:pt x="54609" y="514349"/>
                  </a:moveTo>
                  <a:lnTo>
                    <a:pt x="0" y="514349"/>
                  </a:lnTo>
                  <a:lnTo>
                    <a:pt x="0" y="519430"/>
                  </a:lnTo>
                  <a:lnTo>
                    <a:pt x="54609" y="519430"/>
                  </a:lnTo>
                  <a:lnTo>
                    <a:pt x="54609" y="514349"/>
                  </a:lnTo>
                  <a:close/>
                </a:path>
                <a:path w="54610" h="889000">
                  <a:moveTo>
                    <a:pt x="54609" y="507999"/>
                  </a:moveTo>
                  <a:lnTo>
                    <a:pt x="0" y="507999"/>
                  </a:lnTo>
                  <a:lnTo>
                    <a:pt x="0" y="513080"/>
                  </a:lnTo>
                  <a:lnTo>
                    <a:pt x="54609" y="513080"/>
                  </a:lnTo>
                  <a:lnTo>
                    <a:pt x="54609" y="507999"/>
                  </a:lnTo>
                  <a:close/>
                </a:path>
                <a:path w="54610" h="889000">
                  <a:moveTo>
                    <a:pt x="54609" y="501649"/>
                  </a:moveTo>
                  <a:lnTo>
                    <a:pt x="0" y="501649"/>
                  </a:lnTo>
                  <a:lnTo>
                    <a:pt x="0" y="506729"/>
                  </a:lnTo>
                  <a:lnTo>
                    <a:pt x="54609" y="506729"/>
                  </a:lnTo>
                  <a:lnTo>
                    <a:pt x="54609" y="501649"/>
                  </a:lnTo>
                  <a:close/>
                </a:path>
                <a:path w="54610" h="889000">
                  <a:moveTo>
                    <a:pt x="54609" y="495299"/>
                  </a:moveTo>
                  <a:lnTo>
                    <a:pt x="0" y="495299"/>
                  </a:lnTo>
                  <a:lnTo>
                    <a:pt x="0" y="500380"/>
                  </a:lnTo>
                  <a:lnTo>
                    <a:pt x="54609" y="500380"/>
                  </a:lnTo>
                  <a:lnTo>
                    <a:pt x="54609" y="495299"/>
                  </a:lnTo>
                  <a:close/>
                </a:path>
                <a:path w="54610" h="889000">
                  <a:moveTo>
                    <a:pt x="54609" y="488949"/>
                  </a:moveTo>
                  <a:lnTo>
                    <a:pt x="0" y="488949"/>
                  </a:lnTo>
                  <a:lnTo>
                    <a:pt x="0" y="494030"/>
                  </a:lnTo>
                  <a:lnTo>
                    <a:pt x="54609" y="494030"/>
                  </a:lnTo>
                  <a:lnTo>
                    <a:pt x="54609" y="488949"/>
                  </a:lnTo>
                  <a:close/>
                </a:path>
                <a:path w="54610" h="889000">
                  <a:moveTo>
                    <a:pt x="54609" y="483869"/>
                  </a:moveTo>
                  <a:lnTo>
                    <a:pt x="0" y="483869"/>
                  </a:lnTo>
                  <a:lnTo>
                    <a:pt x="0" y="487679"/>
                  </a:lnTo>
                  <a:lnTo>
                    <a:pt x="54609" y="487679"/>
                  </a:lnTo>
                  <a:lnTo>
                    <a:pt x="54609" y="483869"/>
                  </a:lnTo>
                  <a:close/>
                </a:path>
              </a:pathLst>
            </a:custGeom>
            <a:solidFill>
              <a:srgbClr val="339833"/>
            </a:solidFill>
          </p:spPr>
          <p:txBody>
            <a:bodyPr wrap="square" lIns="0" tIns="0" rIns="0" bIns="0" rtlCol="0"/>
            <a:lstStyle/>
            <a:p>
              <a:endParaRPr/>
            </a:p>
          </p:txBody>
        </p:sp>
        <p:sp>
          <p:nvSpPr>
            <p:cNvPr id="982" name="object 982"/>
            <p:cNvSpPr/>
            <p:nvPr/>
          </p:nvSpPr>
          <p:spPr>
            <a:xfrm>
              <a:off x="4436109" y="5561329"/>
              <a:ext cx="54610" cy="886460"/>
            </a:xfrm>
            <a:custGeom>
              <a:avLst/>
              <a:gdLst/>
              <a:ahLst/>
              <a:cxnLst/>
              <a:rect l="l" t="t" r="r" b="b"/>
              <a:pathLst>
                <a:path w="54610" h="886460">
                  <a:moveTo>
                    <a:pt x="54610" y="0"/>
                  </a:moveTo>
                  <a:lnTo>
                    <a:pt x="34289" y="0"/>
                  </a:lnTo>
                  <a:lnTo>
                    <a:pt x="34289" y="1270"/>
                  </a:lnTo>
                  <a:lnTo>
                    <a:pt x="0" y="1270"/>
                  </a:lnTo>
                  <a:lnTo>
                    <a:pt x="0" y="2540"/>
                  </a:lnTo>
                  <a:lnTo>
                    <a:pt x="54610" y="2540"/>
                  </a:lnTo>
                  <a:lnTo>
                    <a:pt x="54610" y="0"/>
                  </a:lnTo>
                  <a:close/>
                </a:path>
                <a:path w="54610" h="886460">
                  <a:moveTo>
                    <a:pt x="54610" y="2540"/>
                  </a:moveTo>
                  <a:lnTo>
                    <a:pt x="0" y="2540"/>
                  </a:lnTo>
                  <a:lnTo>
                    <a:pt x="0" y="8890"/>
                  </a:lnTo>
                  <a:lnTo>
                    <a:pt x="54610" y="8890"/>
                  </a:lnTo>
                  <a:lnTo>
                    <a:pt x="54610" y="2540"/>
                  </a:lnTo>
                  <a:close/>
                </a:path>
                <a:path w="54610" h="886460">
                  <a:moveTo>
                    <a:pt x="54610" y="8890"/>
                  </a:moveTo>
                  <a:lnTo>
                    <a:pt x="0" y="8890"/>
                  </a:lnTo>
                  <a:lnTo>
                    <a:pt x="0" y="11430"/>
                  </a:lnTo>
                  <a:lnTo>
                    <a:pt x="54610" y="11430"/>
                  </a:lnTo>
                  <a:lnTo>
                    <a:pt x="54610" y="8890"/>
                  </a:lnTo>
                  <a:close/>
                </a:path>
                <a:path w="54610" h="886460">
                  <a:moveTo>
                    <a:pt x="54610" y="11430"/>
                  </a:moveTo>
                  <a:lnTo>
                    <a:pt x="0" y="11430"/>
                  </a:lnTo>
                  <a:lnTo>
                    <a:pt x="0" y="27940"/>
                  </a:lnTo>
                  <a:lnTo>
                    <a:pt x="54610" y="27940"/>
                  </a:lnTo>
                  <a:lnTo>
                    <a:pt x="54610" y="11430"/>
                  </a:lnTo>
                  <a:close/>
                </a:path>
                <a:path w="54610" h="886460">
                  <a:moveTo>
                    <a:pt x="54610" y="27940"/>
                  </a:moveTo>
                  <a:lnTo>
                    <a:pt x="0" y="27940"/>
                  </a:lnTo>
                  <a:lnTo>
                    <a:pt x="0" y="30480"/>
                  </a:lnTo>
                  <a:lnTo>
                    <a:pt x="54610" y="30480"/>
                  </a:lnTo>
                  <a:lnTo>
                    <a:pt x="54610" y="27940"/>
                  </a:lnTo>
                  <a:close/>
                </a:path>
                <a:path w="54610" h="886460">
                  <a:moveTo>
                    <a:pt x="54610" y="30480"/>
                  </a:moveTo>
                  <a:lnTo>
                    <a:pt x="0" y="30480"/>
                  </a:lnTo>
                  <a:lnTo>
                    <a:pt x="0" y="34290"/>
                  </a:lnTo>
                  <a:lnTo>
                    <a:pt x="54610" y="34290"/>
                  </a:lnTo>
                  <a:lnTo>
                    <a:pt x="54610" y="30480"/>
                  </a:lnTo>
                  <a:close/>
                </a:path>
                <a:path w="54610" h="886460">
                  <a:moveTo>
                    <a:pt x="54610" y="34290"/>
                  </a:moveTo>
                  <a:lnTo>
                    <a:pt x="0" y="34290"/>
                  </a:lnTo>
                  <a:lnTo>
                    <a:pt x="0" y="36830"/>
                  </a:lnTo>
                  <a:lnTo>
                    <a:pt x="54610" y="36830"/>
                  </a:lnTo>
                  <a:lnTo>
                    <a:pt x="54610" y="34290"/>
                  </a:lnTo>
                  <a:close/>
                </a:path>
                <a:path w="54610" h="886460">
                  <a:moveTo>
                    <a:pt x="54610" y="36830"/>
                  </a:moveTo>
                  <a:lnTo>
                    <a:pt x="0" y="36830"/>
                  </a:lnTo>
                  <a:lnTo>
                    <a:pt x="0" y="40640"/>
                  </a:lnTo>
                  <a:lnTo>
                    <a:pt x="54610" y="40640"/>
                  </a:lnTo>
                  <a:lnTo>
                    <a:pt x="54610" y="36830"/>
                  </a:lnTo>
                  <a:close/>
                </a:path>
                <a:path w="54610" h="886460">
                  <a:moveTo>
                    <a:pt x="54610" y="40640"/>
                  </a:moveTo>
                  <a:lnTo>
                    <a:pt x="0" y="40640"/>
                  </a:lnTo>
                  <a:lnTo>
                    <a:pt x="0" y="46990"/>
                  </a:lnTo>
                  <a:lnTo>
                    <a:pt x="54610" y="46990"/>
                  </a:lnTo>
                  <a:lnTo>
                    <a:pt x="54610" y="40640"/>
                  </a:lnTo>
                  <a:close/>
                </a:path>
                <a:path w="54610" h="886460">
                  <a:moveTo>
                    <a:pt x="54610" y="46990"/>
                  </a:moveTo>
                  <a:lnTo>
                    <a:pt x="0" y="46990"/>
                  </a:lnTo>
                  <a:lnTo>
                    <a:pt x="0" y="53340"/>
                  </a:lnTo>
                  <a:lnTo>
                    <a:pt x="54610" y="53340"/>
                  </a:lnTo>
                  <a:lnTo>
                    <a:pt x="54610" y="46990"/>
                  </a:lnTo>
                  <a:close/>
                </a:path>
                <a:path w="54610" h="886460">
                  <a:moveTo>
                    <a:pt x="54610" y="53340"/>
                  </a:moveTo>
                  <a:lnTo>
                    <a:pt x="0" y="53340"/>
                  </a:lnTo>
                  <a:lnTo>
                    <a:pt x="0" y="55880"/>
                  </a:lnTo>
                  <a:lnTo>
                    <a:pt x="54610" y="55880"/>
                  </a:lnTo>
                  <a:lnTo>
                    <a:pt x="54610" y="53340"/>
                  </a:lnTo>
                  <a:close/>
                </a:path>
                <a:path w="54610" h="886460">
                  <a:moveTo>
                    <a:pt x="54610" y="55880"/>
                  </a:moveTo>
                  <a:lnTo>
                    <a:pt x="0" y="55880"/>
                  </a:lnTo>
                  <a:lnTo>
                    <a:pt x="0" y="59690"/>
                  </a:lnTo>
                  <a:lnTo>
                    <a:pt x="54610" y="59690"/>
                  </a:lnTo>
                  <a:lnTo>
                    <a:pt x="54610" y="55880"/>
                  </a:lnTo>
                  <a:close/>
                </a:path>
                <a:path w="54610" h="886460">
                  <a:moveTo>
                    <a:pt x="54610" y="59690"/>
                  </a:moveTo>
                  <a:lnTo>
                    <a:pt x="0" y="59690"/>
                  </a:lnTo>
                  <a:lnTo>
                    <a:pt x="0" y="66040"/>
                  </a:lnTo>
                  <a:lnTo>
                    <a:pt x="54610" y="66040"/>
                  </a:lnTo>
                  <a:lnTo>
                    <a:pt x="54610" y="59690"/>
                  </a:lnTo>
                  <a:close/>
                </a:path>
                <a:path w="54610" h="886460">
                  <a:moveTo>
                    <a:pt x="54610" y="66040"/>
                  </a:moveTo>
                  <a:lnTo>
                    <a:pt x="0" y="66040"/>
                  </a:lnTo>
                  <a:lnTo>
                    <a:pt x="0" y="72390"/>
                  </a:lnTo>
                  <a:lnTo>
                    <a:pt x="54610" y="72390"/>
                  </a:lnTo>
                  <a:lnTo>
                    <a:pt x="54610" y="66040"/>
                  </a:lnTo>
                  <a:close/>
                </a:path>
                <a:path w="54610" h="886460">
                  <a:moveTo>
                    <a:pt x="54610" y="72390"/>
                  </a:moveTo>
                  <a:lnTo>
                    <a:pt x="0" y="72390"/>
                  </a:lnTo>
                  <a:lnTo>
                    <a:pt x="0" y="74930"/>
                  </a:lnTo>
                  <a:lnTo>
                    <a:pt x="54610" y="74930"/>
                  </a:lnTo>
                  <a:lnTo>
                    <a:pt x="54610" y="72390"/>
                  </a:lnTo>
                  <a:close/>
                </a:path>
                <a:path w="54610" h="886460">
                  <a:moveTo>
                    <a:pt x="54610" y="74930"/>
                  </a:moveTo>
                  <a:lnTo>
                    <a:pt x="0" y="74930"/>
                  </a:lnTo>
                  <a:lnTo>
                    <a:pt x="0" y="81280"/>
                  </a:lnTo>
                  <a:lnTo>
                    <a:pt x="54610" y="81280"/>
                  </a:lnTo>
                  <a:lnTo>
                    <a:pt x="54610" y="74930"/>
                  </a:lnTo>
                  <a:close/>
                </a:path>
                <a:path w="54610" h="886460">
                  <a:moveTo>
                    <a:pt x="54610" y="81280"/>
                  </a:moveTo>
                  <a:lnTo>
                    <a:pt x="0" y="81280"/>
                  </a:lnTo>
                  <a:lnTo>
                    <a:pt x="0" y="91440"/>
                  </a:lnTo>
                  <a:lnTo>
                    <a:pt x="54610" y="91440"/>
                  </a:lnTo>
                  <a:lnTo>
                    <a:pt x="54610" y="81280"/>
                  </a:lnTo>
                  <a:close/>
                </a:path>
                <a:path w="54610" h="886460">
                  <a:moveTo>
                    <a:pt x="54610" y="91440"/>
                  </a:moveTo>
                  <a:lnTo>
                    <a:pt x="0" y="91440"/>
                  </a:lnTo>
                  <a:lnTo>
                    <a:pt x="0" y="93980"/>
                  </a:lnTo>
                  <a:lnTo>
                    <a:pt x="54610" y="93980"/>
                  </a:lnTo>
                  <a:lnTo>
                    <a:pt x="54610" y="91440"/>
                  </a:lnTo>
                  <a:close/>
                </a:path>
                <a:path w="54610" h="886460">
                  <a:moveTo>
                    <a:pt x="54610" y="93980"/>
                  </a:moveTo>
                  <a:lnTo>
                    <a:pt x="0" y="93980"/>
                  </a:lnTo>
                  <a:lnTo>
                    <a:pt x="0" y="97790"/>
                  </a:lnTo>
                  <a:lnTo>
                    <a:pt x="54610" y="97790"/>
                  </a:lnTo>
                  <a:lnTo>
                    <a:pt x="54610" y="93980"/>
                  </a:lnTo>
                  <a:close/>
                </a:path>
                <a:path w="54610" h="886460">
                  <a:moveTo>
                    <a:pt x="54610" y="97790"/>
                  </a:moveTo>
                  <a:lnTo>
                    <a:pt x="0" y="97790"/>
                  </a:lnTo>
                  <a:lnTo>
                    <a:pt x="0" y="106680"/>
                  </a:lnTo>
                  <a:lnTo>
                    <a:pt x="54610" y="106680"/>
                  </a:lnTo>
                  <a:lnTo>
                    <a:pt x="54610" y="97790"/>
                  </a:lnTo>
                  <a:close/>
                </a:path>
                <a:path w="54610" h="886460">
                  <a:moveTo>
                    <a:pt x="54610" y="106680"/>
                  </a:moveTo>
                  <a:lnTo>
                    <a:pt x="0" y="106680"/>
                  </a:lnTo>
                  <a:lnTo>
                    <a:pt x="0" y="110490"/>
                  </a:lnTo>
                  <a:lnTo>
                    <a:pt x="54610" y="110490"/>
                  </a:lnTo>
                  <a:lnTo>
                    <a:pt x="54610" y="106680"/>
                  </a:lnTo>
                  <a:close/>
                </a:path>
                <a:path w="54610" h="886460">
                  <a:moveTo>
                    <a:pt x="54610" y="110490"/>
                  </a:moveTo>
                  <a:lnTo>
                    <a:pt x="0" y="110490"/>
                  </a:lnTo>
                  <a:lnTo>
                    <a:pt x="0" y="113030"/>
                  </a:lnTo>
                  <a:lnTo>
                    <a:pt x="54610" y="113030"/>
                  </a:lnTo>
                  <a:lnTo>
                    <a:pt x="54610" y="110490"/>
                  </a:lnTo>
                  <a:close/>
                </a:path>
                <a:path w="54610" h="886460">
                  <a:moveTo>
                    <a:pt x="54610" y="113030"/>
                  </a:moveTo>
                  <a:lnTo>
                    <a:pt x="0" y="113030"/>
                  </a:lnTo>
                  <a:lnTo>
                    <a:pt x="0" y="123190"/>
                  </a:lnTo>
                  <a:lnTo>
                    <a:pt x="54610" y="123190"/>
                  </a:lnTo>
                  <a:lnTo>
                    <a:pt x="54610" y="113030"/>
                  </a:lnTo>
                  <a:close/>
                </a:path>
                <a:path w="54610" h="886460">
                  <a:moveTo>
                    <a:pt x="54610" y="123190"/>
                  </a:moveTo>
                  <a:lnTo>
                    <a:pt x="0" y="123190"/>
                  </a:lnTo>
                  <a:lnTo>
                    <a:pt x="0" y="125730"/>
                  </a:lnTo>
                  <a:lnTo>
                    <a:pt x="54610" y="125730"/>
                  </a:lnTo>
                  <a:lnTo>
                    <a:pt x="54610" y="123190"/>
                  </a:lnTo>
                  <a:close/>
                </a:path>
                <a:path w="54610" h="886460">
                  <a:moveTo>
                    <a:pt x="54610" y="125730"/>
                  </a:moveTo>
                  <a:lnTo>
                    <a:pt x="0" y="125730"/>
                  </a:lnTo>
                  <a:lnTo>
                    <a:pt x="0" y="129540"/>
                  </a:lnTo>
                  <a:lnTo>
                    <a:pt x="54610" y="129540"/>
                  </a:lnTo>
                  <a:lnTo>
                    <a:pt x="54610" y="125730"/>
                  </a:lnTo>
                  <a:close/>
                </a:path>
                <a:path w="54610" h="886460">
                  <a:moveTo>
                    <a:pt x="54610" y="129540"/>
                  </a:moveTo>
                  <a:lnTo>
                    <a:pt x="0" y="129540"/>
                  </a:lnTo>
                  <a:lnTo>
                    <a:pt x="0" y="132080"/>
                  </a:lnTo>
                  <a:lnTo>
                    <a:pt x="54610" y="132080"/>
                  </a:lnTo>
                  <a:lnTo>
                    <a:pt x="54610" y="129540"/>
                  </a:lnTo>
                  <a:close/>
                </a:path>
                <a:path w="54610" h="886460">
                  <a:moveTo>
                    <a:pt x="54610" y="132080"/>
                  </a:moveTo>
                  <a:lnTo>
                    <a:pt x="0" y="132080"/>
                  </a:lnTo>
                  <a:lnTo>
                    <a:pt x="0" y="135890"/>
                  </a:lnTo>
                  <a:lnTo>
                    <a:pt x="54610" y="135890"/>
                  </a:lnTo>
                  <a:lnTo>
                    <a:pt x="54610" y="132080"/>
                  </a:lnTo>
                  <a:close/>
                </a:path>
                <a:path w="54610" h="886460">
                  <a:moveTo>
                    <a:pt x="54610" y="135890"/>
                  </a:moveTo>
                  <a:lnTo>
                    <a:pt x="0" y="135890"/>
                  </a:lnTo>
                  <a:lnTo>
                    <a:pt x="0" y="138430"/>
                  </a:lnTo>
                  <a:lnTo>
                    <a:pt x="54610" y="138430"/>
                  </a:lnTo>
                  <a:lnTo>
                    <a:pt x="54610" y="135890"/>
                  </a:lnTo>
                  <a:close/>
                </a:path>
                <a:path w="54610" h="886460">
                  <a:moveTo>
                    <a:pt x="54610" y="138430"/>
                  </a:moveTo>
                  <a:lnTo>
                    <a:pt x="0" y="138430"/>
                  </a:lnTo>
                  <a:lnTo>
                    <a:pt x="0" y="142240"/>
                  </a:lnTo>
                  <a:lnTo>
                    <a:pt x="54610" y="142240"/>
                  </a:lnTo>
                  <a:lnTo>
                    <a:pt x="54610" y="138430"/>
                  </a:lnTo>
                  <a:close/>
                </a:path>
                <a:path w="54610" h="886460">
                  <a:moveTo>
                    <a:pt x="54610" y="142240"/>
                  </a:moveTo>
                  <a:lnTo>
                    <a:pt x="0" y="142240"/>
                  </a:lnTo>
                  <a:lnTo>
                    <a:pt x="0" y="148590"/>
                  </a:lnTo>
                  <a:lnTo>
                    <a:pt x="54610" y="148590"/>
                  </a:lnTo>
                  <a:lnTo>
                    <a:pt x="54610" y="142240"/>
                  </a:lnTo>
                  <a:close/>
                </a:path>
                <a:path w="54610" h="886460">
                  <a:moveTo>
                    <a:pt x="54610" y="148590"/>
                  </a:moveTo>
                  <a:lnTo>
                    <a:pt x="0" y="148590"/>
                  </a:lnTo>
                  <a:lnTo>
                    <a:pt x="0" y="151130"/>
                  </a:lnTo>
                  <a:lnTo>
                    <a:pt x="54610" y="151130"/>
                  </a:lnTo>
                  <a:lnTo>
                    <a:pt x="54610" y="148590"/>
                  </a:lnTo>
                  <a:close/>
                </a:path>
                <a:path w="54610" h="886460">
                  <a:moveTo>
                    <a:pt x="54610" y="151130"/>
                  </a:moveTo>
                  <a:lnTo>
                    <a:pt x="0" y="151130"/>
                  </a:lnTo>
                  <a:lnTo>
                    <a:pt x="0" y="154940"/>
                  </a:lnTo>
                  <a:lnTo>
                    <a:pt x="54610" y="154940"/>
                  </a:lnTo>
                  <a:lnTo>
                    <a:pt x="54610" y="151130"/>
                  </a:lnTo>
                  <a:close/>
                </a:path>
                <a:path w="54610" h="886460">
                  <a:moveTo>
                    <a:pt x="54610" y="154940"/>
                  </a:moveTo>
                  <a:lnTo>
                    <a:pt x="0" y="154940"/>
                  </a:lnTo>
                  <a:lnTo>
                    <a:pt x="0" y="163830"/>
                  </a:lnTo>
                  <a:lnTo>
                    <a:pt x="54610" y="163830"/>
                  </a:lnTo>
                  <a:lnTo>
                    <a:pt x="54610" y="154940"/>
                  </a:lnTo>
                  <a:close/>
                </a:path>
                <a:path w="54610" h="886460">
                  <a:moveTo>
                    <a:pt x="54610" y="163830"/>
                  </a:moveTo>
                  <a:lnTo>
                    <a:pt x="0" y="163830"/>
                  </a:lnTo>
                  <a:lnTo>
                    <a:pt x="0" y="167640"/>
                  </a:lnTo>
                  <a:lnTo>
                    <a:pt x="54610" y="167640"/>
                  </a:lnTo>
                  <a:lnTo>
                    <a:pt x="54610" y="163830"/>
                  </a:lnTo>
                  <a:close/>
                </a:path>
                <a:path w="54610" h="886460">
                  <a:moveTo>
                    <a:pt x="54610" y="167640"/>
                  </a:moveTo>
                  <a:lnTo>
                    <a:pt x="0" y="167640"/>
                  </a:lnTo>
                  <a:lnTo>
                    <a:pt x="0" y="170180"/>
                  </a:lnTo>
                  <a:lnTo>
                    <a:pt x="54610" y="170180"/>
                  </a:lnTo>
                  <a:lnTo>
                    <a:pt x="54610" y="167640"/>
                  </a:lnTo>
                  <a:close/>
                </a:path>
                <a:path w="54610" h="886460">
                  <a:moveTo>
                    <a:pt x="54610" y="170180"/>
                  </a:moveTo>
                  <a:lnTo>
                    <a:pt x="0" y="170180"/>
                  </a:lnTo>
                  <a:lnTo>
                    <a:pt x="0" y="173990"/>
                  </a:lnTo>
                  <a:lnTo>
                    <a:pt x="54610" y="173990"/>
                  </a:lnTo>
                  <a:lnTo>
                    <a:pt x="54610" y="170180"/>
                  </a:lnTo>
                  <a:close/>
                </a:path>
                <a:path w="54610" h="886460">
                  <a:moveTo>
                    <a:pt x="54610" y="173990"/>
                  </a:moveTo>
                  <a:lnTo>
                    <a:pt x="0" y="173990"/>
                  </a:lnTo>
                  <a:lnTo>
                    <a:pt x="0" y="176530"/>
                  </a:lnTo>
                  <a:lnTo>
                    <a:pt x="54610" y="176530"/>
                  </a:lnTo>
                  <a:lnTo>
                    <a:pt x="54610" y="173990"/>
                  </a:lnTo>
                  <a:close/>
                </a:path>
                <a:path w="54610" h="886460">
                  <a:moveTo>
                    <a:pt x="54610" y="176530"/>
                  </a:moveTo>
                  <a:lnTo>
                    <a:pt x="0" y="176530"/>
                  </a:lnTo>
                  <a:lnTo>
                    <a:pt x="0" y="182880"/>
                  </a:lnTo>
                  <a:lnTo>
                    <a:pt x="54610" y="182880"/>
                  </a:lnTo>
                  <a:lnTo>
                    <a:pt x="54610" y="176530"/>
                  </a:lnTo>
                  <a:close/>
                </a:path>
                <a:path w="54610" h="886460">
                  <a:moveTo>
                    <a:pt x="54610" y="182880"/>
                  </a:moveTo>
                  <a:lnTo>
                    <a:pt x="0" y="182880"/>
                  </a:lnTo>
                  <a:lnTo>
                    <a:pt x="0" y="189230"/>
                  </a:lnTo>
                  <a:lnTo>
                    <a:pt x="54610" y="189230"/>
                  </a:lnTo>
                  <a:lnTo>
                    <a:pt x="54610" y="182880"/>
                  </a:lnTo>
                  <a:close/>
                </a:path>
                <a:path w="54610" h="886460">
                  <a:moveTo>
                    <a:pt x="54610" y="189230"/>
                  </a:moveTo>
                  <a:lnTo>
                    <a:pt x="0" y="189230"/>
                  </a:lnTo>
                  <a:lnTo>
                    <a:pt x="0" y="193040"/>
                  </a:lnTo>
                  <a:lnTo>
                    <a:pt x="54610" y="193040"/>
                  </a:lnTo>
                  <a:lnTo>
                    <a:pt x="54610" y="189230"/>
                  </a:lnTo>
                  <a:close/>
                </a:path>
                <a:path w="54610" h="886460">
                  <a:moveTo>
                    <a:pt x="54610" y="193040"/>
                  </a:moveTo>
                  <a:lnTo>
                    <a:pt x="0" y="193040"/>
                  </a:lnTo>
                  <a:lnTo>
                    <a:pt x="0" y="195580"/>
                  </a:lnTo>
                  <a:lnTo>
                    <a:pt x="54610" y="195580"/>
                  </a:lnTo>
                  <a:lnTo>
                    <a:pt x="54610" y="193040"/>
                  </a:lnTo>
                  <a:close/>
                </a:path>
                <a:path w="54610" h="886460">
                  <a:moveTo>
                    <a:pt x="54610" y="195580"/>
                  </a:moveTo>
                  <a:lnTo>
                    <a:pt x="0" y="195580"/>
                  </a:lnTo>
                  <a:lnTo>
                    <a:pt x="0" y="199390"/>
                  </a:lnTo>
                  <a:lnTo>
                    <a:pt x="54610" y="199390"/>
                  </a:lnTo>
                  <a:lnTo>
                    <a:pt x="54610" y="195580"/>
                  </a:lnTo>
                  <a:close/>
                </a:path>
                <a:path w="54610" h="886460">
                  <a:moveTo>
                    <a:pt x="54610" y="199390"/>
                  </a:moveTo>
                  <a:lnTo>
                    <a:pt x="0" y="199390"/>
                  </a:lnTo>
                  <a:lnTo>
                    <a:pt x="0" y="201930"/>
                  </a:lnTo>
                  <a:lnTo>
                    <a:pt x="54610" y="201930"/>
                  </a:lnTo>
                  <a:lnTo>
                    <a:pt x="54610" y="199390"/>
                  </a:lnTo>
                  <a:close/>
                </a:path>
                <a:path w="54610" h="886460">
                  <a:moveTo>
                    <a:pt x="54610" y="201930"/>
                  </a:moveTo>
                  <a:lnTo>
                    <a:pt x="0" y="201930"/>
                  </a:lnTo>
                  <a:lnTo>
                    <a:pt x="0" y="205740"/>
                  </a:lnTo>
                  <a:lnTo>
                    <a:pt x="54610" y="205740"/>
                  </a:lnTo>
                  <a:lnTo>
                    <a:pt x="54610" y="201930"/>
                  </a:lnTo>
                  <a:close/>
                </a:path>
                <a:path w="54610" h="886460">
                  <a:moveTo>
                    <a:pt x="54610" y="205740"/>
                  </a:moveTo>
                  <a:lnTo>
                    <a:pt x="0" y="205740"/>
                  </a:lnTo>
                  <a:lnTo>
                    <a:pt x="0" y="208280"/>
                  </a:lnTo>
                  <a:lnTo>
                    <a:pt x="54610" y="208280"/>
                  </a:lnTo>
                  <a:lnTo>
                    <a:pt x="54610" y="205740"/>
                  </a:lnTo>
                  <a:close/>
                </a:path>
                <a:path w="54610" h="886460">
                  <a:moveTo>
                    <a:pt x="54610" y="208280"/>
                  </a:moveTo>
                  <a:lnTo>
                    <a:pt x="0" y="208280"/>
                  </a:lnTo>
                  <a:lnTo>
                    <a:pt x="0" y="212090"/>
                  </a:lnTo>
                  <a:lnTo>
                    <a:pt x="54610" y="212090"/>
                  </a:lnTo>
                  <a:lnTo>
                    <a:pt x="54610" y="208280"/>
                  </a:lnTo>
                  <a:close/>
                </a:path>
                <a:path w="54610" h="886460">
                  <a:moveTo>
                    <a:pt x="54610" y="212090"/>
                  </a:moveTo>
                  <a:lnTo>
                    <a:pt x="0" y="212090"/>
                  </a:lnTo>
                  <a:lnTo>
                    <a:pt x="0" y="214630"/>
                  </a:lnTo>
                  <a:lnTo>
                    <a:pt x="54610" y="214630"/>
                  </a:lnTo>
                  <a:lnTo>
                    <a:pt x="54610" y="212090"/>
                  </a:lnTo>
                  <a:close/>
                </a:path>
                <a:path w="54610" h="886460">
                  <a:moveTo>
                    <a:pt x="54610" y="214630"/>
                  </a:moveTo>
                  <a:lnTo>
                    <a:pt x="0" y="214630"/>
                  </a:lnTo>
                  <a:lnTo>
                    <a:pt x="0" y="224790"/>
                  </a:lnTo>
                  <a:lnTo>
                    <a:pt x="54610" y="224790"/>
                  </a:lnTo>
                  <a:lnTo>
                    <a:pt x="54610" y="214630"/>
                  </a:lnTo>
                  <a:close/>
                </a:path>
                <a:path w="54610" h="886460">
                  <a:moveTo>
                    <a:pt x="54610" y="224790"/>
                  </a:moveTo>
                  <a:lnTo>
                    <a:pt x="0" y="224790"/>
                  </a:lnTo>
                  <a:lnTo>
                    <a:pt x="0" y="227330"/>
                  </a:lnTo>
                  <a:lnTo>
                    <a:pt x="54610" y="227330"/>
                  </a:lnTo>
                  <a:lnTo>
                    <a:pt x="54610" y="224790"/>
                  </a:lnTo>
                  <a:close/>
                </a:path>
                <a:path w="54610" h="886460">
                  <a:moveTo>
                    <a:pt x="54610" y="227330"/>
                  </a:moveTo>
                  <a:lnTo>
                    <a:pt x="0" y="227330"/>
                  </a:lnTo>
                  <a:lnTo>
                    <a:pt x="0" y="231140"/>
                  </a:lnTo>
                  <a:lnTo>
                    <a:pt x="54610" y="231140"/>
                  </a:lnTo>
                  <a:lnTo>
                    <a:pt x="54610" y="227330"/>
                  </a:lnTo>
                  <a:close/>
                </a:path>
                <a:path w="54610" h="886460">
                  <a:moveTo>
                    <a:pt x="54610" y="231140"/>
                  </a:moveTo>
                  <a:lnTo>
                    <a:pt x="0" y="231140"/>
                  </a:lnTo>
                  <a:lnTo>
                    <a:pt x="0" y="233680"/>
                  </a:lnTo>
                  <a:lnTo>
                    <a:pt x="54610" y="233680"/>
                  </a:lnTo>
                  <a:lnTo>
                    <a:pt x="54610" y="231140"/>
                  </a:lnTo>
                  <a:close/>
                </a:path>
                <a:path w="54610" h="886460">
                  <a:moveTo>
                    <a:pt x="54610" y="233680"/>
                  </a:moveTo>
                  <a:lnTo>
                    <a:pt x="0" y="233680"/>
                  </a:lnTo>
                  <a:lnTo>
                    <a:pt x="0" y="243840"/>
                  </a:lnTo>
                  <a:lnTo>
                    <a:pt x="54610" y="243840"/>
                  </a:lnTo>
                  <a:lnTo>
                    <a:pt x="54610" y="233680"/>
                  </a:lnTo>
                  <a:close/>
                </a:path>
                <a:path w="54610" h="886460">
                  <a:moveTo>
                    <a:pt x="54610" y="243840"/>
                  </a:moveTo>
                  <a:lnTo>
                    <a:pt x="0" y="243840"/>
                  </a:lnTo>
                  <a:lnTo>
                    <a:pt x="0" y="246380"/>
                  </a:lnTo>
                  <a:lnTo>
                    <a:pt x="54610" y="246380"/>
                  </a:lnTo>
                  <a:lnTo>
                    <a:pt x="54610" y="243840"/>
                  </a:lnTo>
                  <a:close/>
                </a:path>
                <a:path w="54610" h="886460">
                  <a:moveTo>
                    <a:pt x="54610" y="246380"/>
                  </a:moveTo>
                  <a:lnTo>
                    <a:pt x="0" y="246380"/>
                  </a:lnTo>
                  <a:lnTo>
                    <a:pt x="0" y="252730"/>
                  </a:lnTo>
                  <a:lnTo>
                    <a:pt x="54610" y="252730"/>
                  </a:lnTo>
                  <a:lnTo>
                    <a:pt x="54610" y="246380"/>
                  </a:lnTo>
                  <a:close/>
                </a:path>
                <a:path w="54610" h="886460">
                  <a:moveTo>
                    <a:pt x="54610" y="252730"/>
                  </a:moveTo>
                  <a:lnTo>
                    <a:pt x="0" y="252730"/>
                  </a:lnTo>
                  <a:lnTo>
                    <a:pt x="0" y="256540"/>
                  </a:lnTo>
                  <a:lnTo>
                    <a:pt x="54610" y="256540"/>
                  </a:lnTo>
                  <a:lnTo>
                    <a:pt x="54610" y="252730"/>
                  </a:lnTo>
                  <a:close/>
                </a:path>
                <a:path w="54610" h="886460">
                  <a:moveTo>
                    <a:pt x="54610" y="256540"/>
                  </a:moveTo>
                  <a:lnTo>
                    <a:pt x="0" y="256540"/>
                  </a:lnTo>
                  <a:lnTo>
                    <a:pt x="0" y="265430"/>
                  </a:lnTo>
                  <a:lnTo>
                    <a:pt x="54610" y="265430"/>
                  </a:lnTo>
                  <a:lnTo>
                    <a:pt x="54610" y="256540"/>
                  </a:lnTo>
                  <a:close/>
                </a:path>
                <a:path w="54610" h="886460">
                  <a:moveTo>
                    <a:pt x="54610" y="265430"/>
                  </a:moveTo>
                  <a:lnTo>
                    <a:pt x="0" y="265430"/>
                  </a:lnTo>
                  <a:lnTo>
                    <a:pt x="0" y="271780"/>
                  </a:lnTo>
                  <a:lnTo>
                    <a:pt x="54610" y="271780"/>
                  </a:lnTo>
                  <a:lnTo>
                    <a:pt x="54610" y="265430"/>
                  </a:lnTo>
                  <a:close/>
                </a:path>
                <a:path w="54610" h="886460">
                  <a:moveTo>
                    <a:pt x="54610" y="271780"/>
                  </a:moveTo>
                  <a:lnTo>
                    <a:pt x="0" y="271780"/>
                  </a:lnTo>
                  <a:lnTo>
                    <a:pt x="0" y="275590"/>
                  </a:lnTo>
                  <a:lnTo>
                    <a:pt x="54610" y="275590"/>
                  </a:lnTo>
                  <a:lnTo>
                    <a:pt x="54610" y="271780"/>
                  </a:lnTo>
                  <a:close/>
                </a:path>
                <a:path w="54610" h="886460">
                  <a:moveTo>
                    <a:pt x="54610" y="275590"/>
                  </a:moveTo>
                  <a:lnTo>
                    <a:pt x="0" y="275590"/>
                  </a:lnTo>
                  <a:lnTo>
                    <a:pt x="0" y="278130"/>
                  </a:lnTo>
                  <a:lnTo>
                    <a:pt x="54610" y="278130"/>
                  </a:lnTo>
                  <a:lnTo>
                    <a:pt x="54610" y="275590"/>
                  </a:lnTo>
                  <a:close/>
                </a:path>
                <a:path w="54610" h="886460">
                  <a:moveTo>
                    <a:pt x="54610" y="278130"/>
                  </a:moveTo>
                  <a:lnTo>
                    <a:pt x="0" y="278130"/>
                  </a:lnTo>
                  <a:lnTo>
                    <a:pt x="0" y="284480"/>
                  </a:lnTo>
                  <a:lnTo>
                    <a:pt x="54610" y="284480"/>
                  </a:lnTo>
                  <a:lnTo>
                    <a:pt x="54610" y="278130"/>
                  </a:lnTo>
                  <a:close/>
                </a:path>
                <a:path w="54610" h="886460">
                  <a:moveTo>
                    <a:pt x="54610" y="284480"/>
                  </a:moveTo>
                  <a:lnTo>
                    <a:pt x="0" y="284480"/>
                  </a:lnTo>
                  <a:lnTo>
                    <a:pt x="0" y="288290"/>
                  </a:lnTo>
                  <a:lnTo>
                    <a:pt x="54610" y="288290"/>
                  </a:lnTo>
                  <a:lnTo>
                    <a:pt x="54610" y="284480"/>
                  </a:lnTo>
                  <a:close/>
                </a:path>
                <a:path w="54610" h="886460">
                  <a:moveTo>
                    <a:pt x="54610" y="288290"/>
                  </a:moveTo>
                  <a:lnTo>
                    <a:pt x="0" y="288290"/>
                  </a:lnTo>
                  <a:lnTo>
                    <a:pt x="0" y="290830"/>
                  </a:lnTo>
                  <a:lnTo>
                    <a:pt x="54610" y="290830"/>
                  </a:lnTo>
                  <a:lnTo>
                    <a:pt x="54610" y="288290"/>
                  </a:lnTo>
                  <a:close/>
                </a:path>
                <a:path w="54610" h="886460">
                  <a:moveTo>
                    <a:pt x="54610" y="290830"/>
                  </a:moveTo>
                  <a:lnTo>
                    <a:pt x="0" y="290830"/>
                  </a:lnTo>
                  <a:lnTo>
                    <a:pt x="0" y="294640"/>
                  </a:lnTo>
                  <a:lnTo>
                    <a:pt x="54610" y="294640"/>
                  </a:lnTo>
                  <a:lnTo>
                    <a:pt x="54610" y="290830"/>
                  </a:lnTo>
                  <a:close/>
                </a:path>
                <a:path w="54610" h="886460">
                  <a:moveTo>
                    <a:pt x="54610" y="294640"/>
                  </a:moveTo>
                  <a:lnTo>
                    <a:pt x="0" y="294640"/>
                  </a:lnTo>
                  <a:lnTo>
                    <a:pt x="0" y="297180"/>
                  </a:lnTo>
                  <a:lnTo>
                    <a:pt x="54610" y="297180"/>
                  </a:lnTo>
                  <a:lnTo>
                    <a:pt x="54610" y="294640"/>
                  </a:lnTo>
                  <a:close/>
                </a:path>
                <a:path w="54610" h="886460">
                  <a:moveTo>
                    <a:pt x="54610" y="297180"/>
                  </a:moveTo>
                  <a:lnTo>
                    <a:pt x="0" y="297180"/>
                  </a:lnTo>
                  <a:lnTo>
                    <a:pt x="0" y="309880"/>
                  </a:lnTo>
                  <a:lnTo>
                    <a:pt x="54610" y="309880"/>
                  </a:lnTo>
                  <a:lnTo>
                    <a:pt x="54610" y="297180"/>
                  </a:lnTo>
                  <a:close/>
                </a:path>
                <a:path w="54610" h="886460">
                  <a:moveTo>
                    <a:pt x="54610" y="309880"/>
                  </a:moveTo>
                  <a:lnTo>
                    <a:pt x="0" y="309880"/>
                  </a:lnTo>
                  <a:lnTo>
                    <a:pt x="0" y="320040"/>
                  </a:lnTo>
                  <a:lnTo>
                    <a:pt x="54610" y="320040"/>
                  </a:lnTo>
                  <a:lnTo>
                    <a:pt x="54610" y="309880"/>
                  </a:lnTo>
                  <a:close/>
                </a:path>
                <a:path w="54610" h="886460">
                  <a:moveTo>
                    <a:pt x="54610" y="320040"/>
                  </a:moveTo>
                  <a:lnTo>
                    <a:pt x="0" y="320040"/>
                  </a:lnTo>
                  <a:lnTo>
                    <a:pt x="0" y="322580"/>
                  </a:lnTo>
                  <a:lnTo>
                    <a:pt x="54610" y="322580"/>
                  </a:lnTo>
                  <a:lnTo>
                    <a:pt x="54610" y="320040"/>
                  </a:lnTo>
                  <a:close/>
                </a:path>
                <a:path w="54610" h="886460">
                  <a:moveTo>
                    <a:pt x="54610" y="322580"/>
                  </a:moveTo>
                  <a:lnTo>
                    <a:pt x="0" y="322580"/>
                  </a:lnTo>
                  <a:lnTo>
                    <a:pt x="0" y="332740"/>
                  </a:lnTo>
                  <a:lnTo>
                    <a:pt x="54610" y="332740"/>
                  </a:lnTo>
                  <a:lnTo>
                    <a:pt x="54610" y="322580"/>
                  </a:lnTo>
                  <a:close/>
                </a:path>
                <a:path w="54610" h="886460">
                  <a:moveTo>
                    <a:pt x="54610" y="332740"/>
                  </a:moveTo>
                  <a:lnTo>
                    <a:pt x="0" y="332740"/>
                  </a:lnTo>
                  <a:lnTo>
                    <a:pt x="0" y="345440"/>
                  </a:lnTo>
                  <a:lnTo>
                    <a:pt x="54610" y="345440"/>
                  </a:lnTo>
                  <a:lnTo>
                    <a:pt x="54610" y="332740"/>
                  </a:lnTo>
                  <a:close/>
                </a:path>
                <a:path w="54610" h="886460">
                  <a:moveTo>
                    <a:pt x="54610" y="345440"/>
                  </a:moveTo>
                  <a:lnTo>
                    <a:pt x="0" y="345440"/>
                  </a:lnTo>
                  <a:lnTo>
                    <a:pt x="0" y="347980"/>
                  </a:lnTo>
                  <a:lnTo>
                    <a:pt x="54610" y="347980"/>
                  </a:lnTo>
                  <a:lnTo>
                    <a:pt x="54610" y="345440"/>
                  </a:lnTo>
                  <a:close/>
                </a:path>
                <a:path w="54610" h="886460">
                  <a:moveTo>
                    <a:pt x="54610" y="347980"/>
                  </a:moveTo>
                  <a:lnTo>
                    <a:pt x="0" y="347980"/>
                  </a:lnTo>
                  <a:lnTo>
                    <a:pt x="0" y="354330"/>
                  </a:lnTo>
                  <a:lnTo>
                    <a:pt x="54610" y="354330"/>
                  </a:lnTo>
                  <a:lnTo>
                    <a:pt x="54610" y="347980"/>
                  </a:lnTo>
                  <a:close/>
                </a:path>
                <a:path w="54610" h="886460">
                  <a:moveTo>
                    <a:pt x="54610" y="354330"/>
                  </a:moveTo>
                  <a:lnTo>
                    <a:pt x="0" y="354330"/>
                  </a:lnTo>
                  <a:lnTo>
                    <a:pt x="0" y="360680"/>
                  </a:lnTo>
                  <a:lnTo>
                    <a:pt x="54610" y="360680"/>
                  </a:lnTo>
                  <a:lnTo>
                    <a:pt x="54610" y="354330"/>
                  </a:lnTo>
                  <a:close/>
                </a:path>
                <a:path w="54610" h="886460">
                  <a:moveTo>
                    <a:pt x="54610" y="360680"/>
                  </a:moveTo>
                  <a:lnTo>
                    <a:pt x="0" y="360680"/>
                  </a:lnTo>
                  <a:lnTo>
                    <a:pt x="0" y="364490"/>
                  </a:lnTo>
                  <a:lnTo>
                    <a:pt x="54610" y="364490"/>
                  </a:lnTo>
                  <a:lnTo>
                    <a:pt x="54610" y="360680"/>
                  </a:lnTo>
                  <a:close/>
                </a:path>
                <a:path w="54610" h="886460">
                  <a:moveTo>
                    <a:pt x="54610" y="364490"/>
                  </a:moveTo>
                  <a:lnTo>
                    <a:pt x="0" y="364490"/>
                  </a:lnTo>
                  <a:lnTo>
                    <a:pt x="0" y="373380"/>
                  </a:lnTo>
                  <a:lnTo>
                    <a:pt x="54610" y="373380"/>
                  </a:lnTo>
                  <a:lnTo>
                    <a:pt x="54610" y="364490"/>
                  </a:lnTo>
                  <a:close/>
                </a:path>
                <a:path w="54610" h="886460">
                  <a:moveTo>
                    <a:pt x="54610" y="373380"/>
                  </a:moveTo>
                  <a:lnTo>
                    <a:pt x="0" y="373380"/>
                  </a:lnTo>
                  <a:lnTo>
                    <a:pt x="0" y="377190"/>
                  </a:lnTo>
                  <a:lnTo>
                    <a:pt x="54610" y="377190"/>
                  </a:lnTo>
                  <a:lnTo>
                    <a:pt x="54610" y="373380"/>
                  </a:lnTo>
                  <a:close/>
                </a:path>
                <a:path w="54610" h="886460">
                  <a:moveTo>
                    <a:pt x="54610" y="377190"/>
                  </a:moveTo>
                  <a:lnTo>
                    <a:pt x="0" y="377190"/>
                  </a:lnTo>
                  <a:lnTo>
                    <a:pt x="0" y="379730"/>
                  </a:lnTo>
                  <a:lnTo>
                    <a:pt x="54610" y="379730"/>
                  </a:lnTo>
                  <a:lnTo>
                    <a:pt x="54610" y="377190"/>
                  </a:lnTo>
                  <a:close/>
                </a:path>
                <a:path w="54610" h="886460">
                  <a:moveTo>
                    <a:pt x="54610" y="379730"/>
                  </a:moveTo>
                  <a:lnTo>
                    <a:pt x="0" y="379730"/>
                  </a:lnTo>
                  <a:lnTo>
                    <a:pt x="0" y="383540"/>
                  </a:lnTo>
                  <a:lnTo>
                    <a:pt x="54610" y="383540"/>
                  </a:lnTo>
                  <a:lnTo>
                    <a:pt x="54610" y="379730"/>
                  </a:lnTo>
                  <a:close/>
                </a:path>
                <a:path w="54610" h="886460">
                  <a:moveTo>
                    <a:pt x="54610" y="383540"/>
                  </a:moveTo>
                  <a:lnTo>
                    <a:pt x="0" y="383540"/>
                  </a:lnTo>
                  <a:lnTo>
                    <a:pt x="0" y="386080"/>
                  </a:lnTo>
                  <a:lnTo>
                    <a:pt x="54610" y="386080"/>
                  </a:lnTo>
                  <a:lnTo>
                    <a:pt x="54610" y="383540"/>
                  </a:lnTo>
                  <a:close/>
                </a:path>
                <a:path w="54610" h="886460">
                  <a:moveTo>
                    <a:pt x="54610" y="386080"/>
                  </a:moveTo>
                  <a:lnTo>
                    <a:pt x="0" y="386080"/>
                  </a:lnTo>
                  <a:lnTo>
                    <a:pt x="0" y="392430"/>
                  </a:lnTo>
                  <a:lnTo>
                    <a:pt x="54610" y="392430"/>
                  </a:lnTo>
                  <a:lnTo>
                    <a:pt x="54610" y="386080"/>
                  </a:lnTo>
                  <a:close/>
                </a:path>
                <a:path w="54610" h="886460">
                  <a:moveTo>
                    <a:pt x="54610" y="392430"/>
                  </a:moveTo>
                  <a:lnTo>
                    <a:pt x="0" y="392430"/>
                  </a:lnTo>
                  <a:lnTo>
                    <a:pt x="0" y="396240"/>
                  </a:lnTo>
                  <a:lnTo>
                    <a:pt x="54610" y="396240"/>
                  </a:lnTo>
                  <a:lnTo>
                    <a:pt x="54610" y="392430"/>
                  </a:lnTo>
                  <a:close/>
                </a:path>
                <a:path w="54610" h="886460">
                  <a:moveTo>
                    <a:pt x="54610" y="396240"/>
                  </a:moveTo>
                  <a:lnTo>
                    <a:pt x="0" y="396240"/>
                  </a:lnTo>
                  <a:lnTo>
                    <a:pt x="0" y="398780"/>
                  </a:lnTo>
                  <a:lnTo>
                    <a:pt x="54610" y="398780"/>
                  </a:lnTo>
                  <a:lnTo>
                    <a:pt x="54610" y="396240"/>
                  </a:lnTo>
                  <a:close/>
                </a:path>
                <a:path w="54610" h="886460">
                  <a:moveTo>
                    <a:pt x="54610" y="398780"/>
                  </a:moveTo>
                  <a:lnTo>
                    <a:pt x="0" y="398780"/>
                  </a:lnTo>
                  <a:lnTo>
                    <a:pt x="0" y="405130"/>
                  </a:lnTo>
                  <a:lnTo>
                    <a:pt x="54610" y="405130"/>
                  </a:lnTo>
                  <a:lnTo>
                    <a:pt x="54610" y="398780"/>
                  </a:lnTo>
                  <a:close/>
                </a:path>
                <a:path w="54610" h="886460">
                  <a:moveTo>
                    <a:pt x="54610" y="405130"/>
                  </a:moveTo>
                  <a:lnTo>
                    <a:pt x="0" y="405130"/>
                  </a:lnTo>
                  <a:lnTo>
                    <a:pt x="0" y="408940"/>
                  </a:lnTo>
                  <a:lnTo>
                    <a:pt x="54610" y="408940"/>
                  </a:lnTo>
                  <a:lnTo>
                    <a:pt x="54610" y="405130"/>
                  </a:lnTo>
                  <a:close/>
                </a:path>
                <a:path w="54610" h="886460">
                  <a:moveTo>
                    <a:pt x="54610" y="408940"/>
                  </a:moveTo>
                  <a:lnTo>
                    <a:pt x="0" y="408940"/>
                  </a:lnTo>
                  <a:lnTo>
                    <a:pt x="0" y="411480"/>
                  </a:lnTo>
                  <a:lnTo>
                    <a:pt x="54610" y="411480"/>
                  </a:lnTo>
                  <a:lnTo>
                    <a:pt x="54610" y="408940"/>
                  </a:lnTo>
                  <a:close/>
                </a:path>
                <a:path w="54610" h="886460">
                  <a:moveTo>
                    <a:pt x="54610" y="411480"/>
                  </a:moveTo>
                  <a:lnTo>
                    <a:pt x="0" y="411480"/>
                  </a:lnTo>
                  <a:lnTo>
                    <a:pt x="0" y="417830"/>
                  </a:lnTo>
                  <a:lnTo>
                    <a:pt x="54610" y="417830"/>
                  </a:lnTo>
                  <a:lnTo>
                    <a:pt x="54610" y="411480"/>
                  </a:lnTo>
                  <a:close/>
                </a:path>
                <a:path w="54610" h="886460">
                  <a:moveTo>
                    <a:pt x="54610" y="417830"/>
                  </a:moveTo>
                  <a:lnTo>
                    <a:pt x="0" y="417830"/>
                  </a:lnTo>
                  <a:lnTo>
                    <a:pt x="0" y="421640"/>
                  </a:lnTo>
                  <a:lnTo>
                    <a:pt x="54610" y="421640"/>
                  </a:lnTo>
                  <a:lnTo>
                    <a:pt x="54610" y="417830"/>
                  </a:lnTo>
                  <a:close/>
                </a:path>
                <a:path w="54610" h="886460">
                  <a:moveTo>
                    <a:pt x="54610" y="421640"/>
                  </a:moveTo>
                  <a:lnTo>
                    <a:pt x="0" y="421640"/>
                  </a:lnTo>
                  <a:lnTo>
                    <a:pt x="0" y="427990"/>
                  </a:lnTo>
                  <a:lnTo>
                    <a:pt x="54610" y="427990"/>
                  </a:lnTo>
                  <a:lnTo>
                    <a:pt x="54610" y="421640"/>
                  </a:lnTo>
                  <a:close/>
                </a:path>
                <a:path w="54610" h="886460">
                  <a:moveTo>
                    <a:pt x="54610" y="427990"/>
                  </a:moveTo>
                  <a:lnTo>
                    <a:pt x="0" y="427990"/>
                  </a:lnTo>
                  <a:lnTo>
                    <a:pt x="0" y="430530"/>
                  </a:lnTo>
                  <a:lnTo>
                    <a:pt x="54610" y="430530"/>
                  </a:lnTo>
                  <a:lnTo>
                    <a:pt x="54610" y="427990"/>
                  </a:lnTo>
                  <a:close/>
                </a:path>
                <a:path w="54610" h="886460">
                  <a:moveTo>
                    <a:pt x="54610" y="430530"/>
                  </a:moveTo>
                  <a:lnTo>
                    <a:pt x="0" y="430530"/>
                  </a:lnTo>
                  <a:lnTo>
                    <a:pt x="0" y="434340"/>
                  </a:lnTo>
                  <a:lnTo>
                    <a:pt x="54610" y="434340"/>
                  </a:lnTo>
                  <a:lnTo>
                    <a:pt x="54610" y="430530"/>
                  </a:lnTo>
                  <a:close/>
                </a:path>
                <a:path w="54610" h="886460">
                  <a:moveTo>
                    <a:pt x="54610" y="434340"/>
                  </a:moveTo>
                  <a:lnTo>
                    <a:pt x="0" y="434340"/>
                  </a:lnTo>
                  <a:lnTo>
                    <a:pt x="0" y="440690"/>
                  </a:lnTo>
                  <a:lnTo>
                    <a:pt x="54610" y="440690"/>
                  </a:lnTo>
                  <a:lnTo>
                    <a:pt x="54610" y="434340"/>
                  </a:lnTo>
                  <a:close/>
                </a:path>
                <a:path w="54610" h="886460">
                  <a:moveTo>
                    <a:pt x="54610" y="440690"/>
                  </a:moveTo>
                  <a:lnTo>
                    <a:pt x="0" y="440690"/>
                  </a:lnTo>
                  <a:lnTo>
                    <a:pt x="0" y="443230"/>
                  </a:lnTo>
                  <a:lnTo>
                    <a:pt x="54610" y="443230"/>
                  </a:lnTo>
                  <a:lnTo>
                    <a:pt x="54610" y="440690"/>
                  </a:lnTo>
                  <a:close/>
                </a:path>
                <a:path w="54610" h="886460">
                  <a:moveTo>
                    <a:pt x="54610" y="443230"/>
                  </a:moveTo>
                  <a:lnTo>
                    <a:pt x="0" y="443230"/>
                  </a:lnTo>
                  <a:lnTo>
                    <a:pt x="0" y="447040"/>
                  </a:lnTo>
                  <a:lnTo>
                    <a:pt x="54610" y="447040"/>
                  </a:lnTo>
                  <a:lnTo>
                    <a:pt x="54610" y="443230"/>
                  </a:lnTo>
                  <a:close/>
                </a:path>
                <a:path w="54610" h="886460">
                  <a:moveTo>
                    <a:pt x="54610" y="447040"/>
                  </a:moveTo>
                  <a:lnTo>
                    <a:pt x="0" y="447040"/>
                  </a:lnTo>
                  <a:lnTo>
                    <a:pt x="0" y="449580"/>
                  </a:lnTo>
                  <a:lnTo>
                    <a:pt x="54610" y="449580"/>
                  </a:lnTo>
                  <a:lnTo>
                    <a:pt x="54610" y="447040"/>
                  </a:lnTo>
                  <a:close/>
                </a:path>
                <a:path w="54610" h="886460">
                  <a:moveTo>
                    <a:pt x="54610" y="449580"/>
                  </a:moveTo>
                  <a:lnTo>
                    <a:pt x="0" y="449580"/>
                  </a:lnTo>
                  <a:lnTo>
                    <a:pt x="0" y="453390"/>
                  </a:lnTo>
                  <a:lnTo>
                    <a:pt x="54610" y="453390"/>
                  </a:lnTo>
                  <a:lnTo>
                    <a:pt x="54610" y="449580"/>
                  </a:lnTo>
                  <a:close/>
                </a:path>
                <a:path w="54610" h="886460">
                  <a:moveTo>
                    <a:pt x="54610" y="453390"/>
                  </a:moveTo>
                  <a:lnTo>
                    <a:pt x="0" y="453390"/>
                  </a:lnTo>
                  <a:lnTo>
                    <a:pt x="0" y="455930"/>
                  </a:lnTo>
                  <a:lnTo>
                    <a:pt x="54610" y="455930"/>
                  </a:lnTo>
                  <a:lnTo>
                    <a:pt x="54610" y="453390"/>
                  </a:lnTo>
                  <a:close/>
                </a:path>
                <a:path w="54610" h="886460">
                  <a:moveTo>
                    <a:pt x="54610" y="455930"/>
                  </a:moveTo>
                  <a:lnTo>
                    <a:pt x="0" y="455930"/>
                  </a:lnTo>
                  <a:lnTo>
                    <a:pt x="0" y="459740"/>
                  </a:lnTo>
                  <a:lnTo>
                    <a:pt x="54610" y="459740"/>
                  </a:lnTo>
                  <a:lnTo>
                    <a:pt x="54610" y="455930"/>
                  </a:lnTo>
                  <a:close/>
                </a:path>
                <a:path w="54610" h="886460">
                  <a:moveTo>
                    <a:pt x="54610" y="459740"/>
                  </a:moveTo>
                  <a:lnTo>
                    <a:pt x="0" y="459740"/>
                  </a:lnTo>
                  <a:lnTo>
                    <a:pt x="0" y="468630"/>
                  </a:lnTo>
                  <a:lnTo>
                    <a:pt x="54610" y="468630"/>
                  </a:lnTo>
                  <a:lnTo>
                    <a:pt x="54610" y="459740"/>
                  </a:lnTo>
                  <a:close/>
                </a:path>
                <a:path w="54610" h="886460">
                  <a:moveTo>
                    <a:pt x="54610" y="468630"/>
                  </a:moveTo>
                  <a:lnTo>
                    <a:pt x="0" y="468630"/>
                  </a:lnTo>
                  <a:lnTo>
                    <a:pt x="0" y="472440"/>
                  </a:lnTo>
                  <a:lnTo>
                    <a:pt x="54610" y="472440"/>
                  </a:lnTo>
                  <a:lnTo>
                    <a:pt x="54610" y="468630"/>
                  </a:lnTo>
                  <a:close/>
                </a:path>
                <a:path w="54610" h="886460">
                  <a:moveTo>
                    <a:pt x="54610" y="472440"/>
                  </a:moveTo>
                  <a:lnTo>
                    <a:pt x="0" y="472440"/>
                  </a:lnTo>
                  <a:lnTo>
                    <a:pt x="0" y="474980"/>
                  </a:lnTo>
                  <a:lnTo>
                    <a:pt x="54610" y="474980"/>
                  </a:lnTo>
                  <a:lnTo>
                    <a:pt x="54610" y="472440"/>
                  </a:lnTo>
                  <a:close/>
                </a:path>
                <a:path w="54610" h="886460">
                  <a:moveTo>
                    <a:pt x="54610" y="474980"/>
                  </a:moveTo>
                  <a:lnTo>
                    <a:pt x="0" y="474980"/>
                  </a:lnTo>
                  <a:lnTo>
                    <a:pt x="0" y="478790"/>
                  </a:lnTo>
                  <a:lnTo>
                    <a:pt x="54610" y="478790"/>
                  </a:lnTo>
                  <a:lnTo>
                    <a:pt x="54610" y="474980"/>
                  </a:lnTo>
                  <a:close/>
                </a:path>
                <a:path w="54610" h="886460">
                  <a:moveTo>
                    <a:pt x="54610" y="478790"/>
                  </a:moveTo>
                  <a:lnTo>
                    <a:pt x="0" y="478790"/>
                  </a:lnTo>
                  <a:lnTo>
                    <a:pt x="0" y="481330"/>
                  </a:lnTo>
                  <a:lnTo>
                    <a:pt x="54610" y="481330"/>
                  </a:lnTo>
                  <a:lnTo>
                    <a:pt x="54610" y="478790"/>
                  </a:lnTo>
                  <a:close/>
                </a:path>
                <a:path w="54610" h="886460">
                  <a:moveTo>
                    <a:pt x="54610" y="881380"/>
                  </a:moveTo>
                  <a:lnTo>
                    <a:pt x="0" y="881380"/>
                  </a:lnTo>
                  <a:lnTo>
                    <a:pt x="0" y="885190"/>
                  </a:lnTo>
                  <a:lnTo>
                    <a:pt x="6350" y="885190"/>
                  </a:lnTo>
                  <a:lnTo>
                    <a:pt x="6350" y="886460"/>
                  </a:lnTo>
                  <a:lnTo>
                    <a:pt x="54610" y="886460"/>
                  </a:lnTo>
                  <a:lnTo>
                    <a:pt x="54610" y="881380"/>
                  </a:lnTo>
                  <a:close/>
                </a:path>
                <a:path w="54610" h="886460">
                  <a:moveTo>
                    <a:pt x="54610" y="875030"/>
                  </a:moveTo>
                  <a:lnTo>
                    <a:pt x="0" y="875030"/>
                  </a:lnTo>
                  <a:lnTo>
                    <a:pt x="0" y="880110"/>
                  </a:lnTo>
                  <a:lnTo>
                    <a:pt x="54610" y="880110"/>
                  </a:lnTo>
                  <a:lnTo>
                    <a:pt x="54610" y="875030"/>
                  </a:lnTo>
                  <a:close/>
                </a:path>
                <a:path w="54610" h="886460">
                  <a:moveTo>
                    <a:pt x="54610" y="868680"/>
                  </a:moveTo>
                  <a:lnTo>
                    <a:pt x="0" y="868680"/>
                  </a:lnTo>
                  <a:lnTo>
                    <a:pt x="0" y="873760"/>
                  </a:lnTo>
                  <a:lnTo>
                    <a:pt x="54610" y="873760"/>
                  </a:lnTo>
                  <a:lnTo>
                    <a:pt x="54610" y="868680"/>
                  </a:lnTo>
                  <a:close/>
                </a:path>
                <a:path w="54610" h="886460">
                  <a:moveTo>
                    <a:pt x="54610" y="862330"/>
                  </a:moveTo>
                  <a:lnTo>
                    <a:pt x="0" y="862330"/>
                  </a:lnTo>
                  <a:lnTo>
                    <a:pt x="0" y="867410"/>
                  </a:lnTo>
                  <a:lnTo>
                    <a:pt x="54610" y="867410"/>
                  </a:lnTo>
                  <a:lnTo>
                    <a:pt x="54610" y="862330"/>
                  </a:lnTo>
                  <a:close/>
                </a:path>
                <a:path w="54610" h="886460">
                  <a:moveTo>
                    <a:pt x="54610" y="855980"/>
                  </a:moveTo>
                  <a:lnTo>
                    <a:pt x="0" y="855980"/>
                  </a:lnTo>
                  <a:lnTo>
                    <a:pt x="0" y="861060"/>
                  </a:lnTo>
                  <a:lnTo>
                    <a:pt x="54610" y="861060"/>
                  </a:lnTo>
                  <a:lnTo>
                    <a:pt x="54610" y="855980"/>
                  </a:lnTo>
                  <a:close/>
                </a:path>
                <a:path w="54610" h="886460">
                  <a:moveTo>
                    <a:pt x="54610" y="849630"/>
                  </a:moveTo>
                  <a:lnTo>
                    <a:pt x="0" y="849630"/>
                  </a:lnTo>
                  <a:lnTo>
                    <a:pt x="0" y="854710"/>
                  </a:lnTo>
                  <a:lnTo>
                    <a:pt x="54610" y="854710"/>
                  </a:lnTo>
                  <a:lnTo>
                    <a:pt x="54610" y="849630"/>
                  </a:lnTo>
                  <a:close/>
                </a:path>
                <a:path w="54610" h="886460">
                  <a:moveTo>
                    <a:pt x="54610" y="843280"/>
                  </a:moveTo>
                  <a:lnTo>
                    <a:pt x="0" y="843280"/>
                  </a:lnTo>
                  <a:lnTo>
                    <a:pt x="0" y="848360"/>
                  </a:lnTo>
                  <a:lnTo>
                    <a:pt x="54610" y="848360"/>
                  </a:lnTo>
                  <a:lnTo>
                    <a:pt x="54610" y="843280"/>
                  </a:lnTo>
                  <a:close/>
                </a:path>
                <a:path w="54610" h="886460">
                  <a:moveTo>
                    <a:pt x="54610" y="836930"/>
                  </a:moveTo>
                  <a:lnTo>
                    <a:pt x="0" y="836930"/>
                  </a:lnTo>
                  <a:lnTo>
                    <a:pt x="0" y="842010"/>
                  </a:lnTo>
                  <a:lnTo>
                    <a:pt x="54610" y="842010"/>
                  </a:lnTo>
                  <a:lnTo>
                    <a:pt x="54610" y="836930"/>
                  </a:lnTo>
                  <a:close/>
                </a:path>
                <a:path w="54610" h="886460">
                  <a:moveTo>
                    <a:pt x="54610" y="830580"/>
                  </a:moveTo>
                  <a:lnTo>
                    <a:pt x="0" y="830580"/>
                  </a:lnTo>
                  <a:lnTo>
                    <a:pt x="0" y="835660"/>
                  </a:lnTo>
                  <a:lnTo>
                    <a:pt x="54610" y="835660"/>
                  </a:lnTo>
                  <a:lnTo>
                    <a:pt x="54610" y="830580"/>
                  </a:lnTo>
                  <a:close/>
                </a:path>
                <a:path w="54610" h="886460">
                  <a:moveTo>
                    <a:pt x="54610" y="824230"/>
                  </a:moveTo>
                  <a:lnTo>
                    <a:pt x="0" y="824230"/>
                  </a:lnTo>
                  <a:lnTo>
                    <a:pt x="0" y="829310"/>
                  </a:lnTo>
                  <a:lnTo>
                    <a:pt x="54610" y="829310"/>
                  </a:lnTo>
                  <a:lnTo>
                    <a:pt x="54610" y="824230"/>
                  </a:lnTo>
                  <a:close/>
                </a:path>
                <a:path w="54610" h="886460">
                  <a:moveTo>
                    <a:pt x="54610" y="817880"/>
                  </a:moveTo>
                  <a:lnTo>
                    <a:pt x="0" y="817880"/>
                  </a:lnTo>
                  <a:lnTo>
                    <a:pt x="0" y="822960"/>
                  </a:lnTo>
                  <a:lnTo>
                    <a:pt x="54610" y="822960"/>
                  </a:lnTo>
                  <a:lnTo>
                    <a:pt x="54610" y="817880"/>
                  </a:lnTo>
                  <a:close/>
                </a:path>
                <a:path w="54610" h="886460">
                  <a:moveTo>
                    <a:pt x="54610" y="811530"/>
                  </a:moveTo>
                  <a:lnTo>
                    <a:pt x="0" y="811530"/>
                  </a:lnTo>
                  <a:lnTo>
                    <a:pt x="0" y="816610"/>
                  </a:lnTo>
                  <a:lnTo>
                    <a:pt x="54610" y="816610"/>
                  </a:lnTo>
                  <a:lnTo>
                    <a:pt x="54610" y="811530"/>
                  </a:lnTo>
                  <a:close/>
                </a:path>
                <a:path w="54610" h="886460">
                  <a:moveTo>
                    <a:pt x="54610" y="805180"/>
                  </a:moveTo>
                  <a:lnTo>
                    <a:pt x="0" y="805180"/>
                  </a:lnTo>
                  <a:lnTo>
                    <a:pt x="0" y="810260"/>
                  </a:lnTo>
                  <a:lnTo>
                    <a:pt x="54610" y="810260"/>
                  </a:lnTo>
                  <a:lnTo>
                    <a:pt x="54610" y="805180"/>
                  </a:lnTo>
                  <a:close/>
                </a:path>
                <a:path w="54610" h="886460">
                  <a:moveTo>
                    <a:pt x="54610" y="798830"/>
                  </a:moveTo>
                  <a:lnTo>
                    <a:pt x="0" y="798830"/>
                  </a:lnTo>
                  <a:lnTo>
                    <a:pt x="0" y="803910"/>
                  </a:lnTo>
                  <a:lnTo>
                    <a:pt x="54610" y="803910"/>
                  </a:lnTo>
                  <a:lnTo>
                    <a:pt x="54610" y="798830"/>
                  </a:lnTo>
                  <a:close/>
                </a:path>
                <a:path w="54610" h="886460">
                  <a:moveTo>
                    <a:pt x="54610" y="792480"/>
                  </a:moveTo>
                  <a:lnTo>
                    <a:pt x="0" y="792480"/>
                  </a:lnTo>
                  <a:lnTo>
                    <a:pt x="0" y="797560"/>
                  </a:lnTo>
                  <a:lnTo>
                    <a:pt x="54610" y="797560"/>
                  </a:lnTo>
                  <a:lnTo>
                    <a:pt x="54610" y="792480"/>
                  </a:lnTo>
                  <a:close/>
                </a:path>
                <a:path w="54610" h="886460">
                  <a:moveTo>
                    <a:pt x="54610" y="786130"/>
                  </a:moveTo>
                  <a:lnTo>
                    <a:pt x="0" y="786130"/>
                  </a:lnTo>
                  <a:lnTo>
                    <a:pt x="0" y="791210"/>
                  </a:lnTo>
                  <a:lnTo>
                    <a:pt x="54610" y="791210"/>
                  </a:lnTo>
                  <a:lnTo>
                    <a:pt x="54610" y="786130"/>
                  </a:lnTo>
                  <a:close/>
                </a:path>
                <a:path w="54610" h="886460">
                  <a:moveTo>
                    <a:pt x="54610" y="779780"/>
                  </a:moveTo>
                  <a:lnTo>
                    <a:pt x="0" y="779780"/>
                  </a:lnTo>
                  <a:lnTo>
                    <a:pt x="0" y="784860"/>
                  </a:lnTo>
                  <a:lnTo>
                    <a:pt x="54610" y="784860"/>
                  </a:lnTo>
                  <a:lnTo>
                    <a:pt x="54610" y="779780"/>
                  </a:lnTo>
                  <a:close/>
                </a:path>
                <a:path w="54610" h="886460">
                  <a:moveTo>
                    <a:pt x="54610" y="773430"/>
                  </a:moveTo>
                  <a:lnTo>
                    <a:pt x="0" y="773430"/>
                  </a:lnTo>
                  <a:lnTo>
                    <a:pt x="0" y="778510"/>
                  </a:lnTo>
                  <a:lnTo>
                    <a:pt x="54610" y="778510"/>
                  </a:lnTo>
                  <a:lnTo>
                    <a:pt x="54610" y="773430"/>
                  </a:lnTo>
                  <a:close/>
                </a:path>
                <a:path w="54610" h="886460">
                  <a:moveTo>
                    <a:pt x="54610" y="767080"/>
                  </a:moveTo>
                  <a:lnTo>
                    <a:pt x="0" y="767080"/>
                  </a:lnTo>
                  <a:lnTo>
                    <a:pt x="0" y="772160"/>
                  </a:lnTo>
                  <a:lnTo>
                    <a:pt x="54610" y="772160"/>
                  </a:lnTo>
                  <a:lnTo>
                    <a:pt x="54610" y="767080"/>
                  </a:lnTo>
                  <a:close/>
                </a:path>
                <a:path w="54610" h="886460">
                  <a:moveTo>
                    <a:pt x="54610" y="760730"/>
                  </a:moveTo>
                  <a:lnTo>
                    <a:pt x="0" y="760730"/>
                  </a:lnTo>
                  <a:lnTo>
                    <a:pt x="0" y="765810"/>
                  </a:lnTo>
                  <a:lnTo>
                    <a:pt x="54610" y="765810"/>
                  </a:lnTo>
                  <a:lnTo>
                    <a:pt x="54610" y="760730"/>
                  </a:lnTo>
                  <a:close/>
                </a:path>
                <a:path w="54610" h="886460">
                  <a:moveTo>
                    <a:pt x="54610" y="754380"/>
                  </a:moveTo>
                  <a:lnTo>
                    <a:pt x="0" y="754380"/>
                  </a:lnTo>
                  <a:lnTo>
                    <a:pt x="0" y="759460"/>
                  </a:lnTo>
                  <a:lnTo>
                    <a:pt x="54610" y="759460"/>
                  </a:lnTo>
                  <a:lnTo>
                    <a:pt x="54610" y="754380"/>
                  </a:lnTo>
                  <a:close/>
                </a:path>
                <a:path w="54610" h="886460">
                  <a:moveTo>
                    <a:pt x="54610" y="748030"/>
                  </a:moveTo>
                  <a:lnTo>
                    <a:pt x="0" y="748030"/>
                  </a:lnTo>
                  <a:lnTo>
                    <a:pt x="0" y="753110"/>
                  </a:lnTo>
                  <a:lnTo>
                    <a:pt x="54610" y="753110"/>
                  </a:lnTo>
                  <a:lnTo>
                    <a:pt x="54610" y="748030"/>
                  </a:lnTo>
                  <a:close/>
                </a:path>
                <a:path w="54610" h="886460">
                  <a:moveTo>
                    <a:pt x="54610" y="741680"/>
                  </a:moveTo>
                  <a:lnTo>
                    <a:pt x="0" y="741680"/>
                  </a:lnTo>
                  <a:lnTo>
                    <a:pt x="0" y="746760"/>
                  </a:lnTo>
                  <a:lnTo>
                    <a:pt x="54610" y="746760"/>
                  </a:lnTo>
                  <a:lnTo>
                    <a:pt x="54610" y="741680"/>
                  </a:lnTo>
                  <a:close/>
                </a:path>
                <a:path w="54610" h="886460">
                  <a:moveTo>
                    <a:pt x="54610" y="735330"/>
                  </a:moveTo>
                  <a:lnTo>
                    <a:pt x="0" y="735330"/>
                  </a:lnTo>
                  <a:lnTo>
                    <a:pt x="0" y="740410"/>
                  </a:lnTo>
                  <a:lnTo>
                    <a:pt x="54610" y="740410"/>
                  </a:lnTo>
                  <a:lnTo>
                    <a:pt x="54610" y="735330"/>
                  </a:lnTo>
                  <a:close/>
                </a:path>
                <a:path w="54610" h="886460">
                  <a:moveTo>
                    <a:pt x="54610" y="728980"/>
                  </a:moveTo>
                  <a:lnTo>
                    <a:pt x="0" y="728980"/>
                  </a:lnTo>
                  <a:lnTo>
                    <a:pt x="0" y="734060"/>
                  </a:lnTo>
                  <a:lnTo>
                    <a:pt x="54610" y="734060"/>
                  </a:lnTo>
                  <a:lnTo>
                    <a:pt x="54610" y="728980"/>
                  </a:lnTo>
                  <a:close/>
                </a:path>
                <a:path w="54610" h="886460">
                  <a:moveTo>
                    <a:pt x="54610" y="722630"/>
                  </a:moveTo>
                  <a:lnTo>
                    <a:pt x="0" y="722630"/>
                  </a:lnTo>
                  <a:lnTo>
                    <a:pt x="0" y="727710"/>
                  </a:lnTo>
                  <a:lnTo>
                    <a:pt x="54610" y="727710"/>
                  </a:lnTo>
                  <a:lnTo>
                    <a:pt x="54610" y="722630"/>
                  </a:lnTo>
                  <a:close/>
                </a:path>
                <a:path w="54610" h="886460">
                  <a:moveTo>
                    <a:pt x="54610" y="716280"/>
                  </a:moveTo>
                  <a:lnTo>
                    <a:pt x="0" y="716280"/>
                  </a:lnTo>
                  <a:lnTo>
                    <a:pt x="0" y="721360"/>
                  </a:lnTo>
                  <a:lnTo>
                    <a:pt x="54610" y="721360"/>
                  </a:lnTo>
                  <a:lnTo>
                    <a:pt x="54610" y="716280"/>
                  </a:lnTo>
                  <a:close/>
                </a:path>
                <a:path w="54610" h="886460">
                  <a:moveTo>
                    <a:pt x="54610" y="709930"/>
                  </a:moveTo>
                  <a:lnTo>
                    <a:pt x="0" y="709930"/>
                  </a:lnTo>
                  <a:lnTo>
                    <a:pt x="0" y="715010"/>
                  </a:lnTo>
                  <a:lnTo>
                    <a:pt x="54610" y="715010"/>
                  </a:lnTo>
                  <a:lnTo>
                    <a:pt x="54610" y="709930"/>
                  </a:lnTo>
                  <a:close/>
                </a:path>
                <a:path w="54610" h="886460">
                  <a:moveTo>
                    <a:pt x="54610" y="703580"/>
                  </a:moveTo>
                  <a:lnTo>
                    <a:pt x="0" y="703580"/>
                  </a:lnTo>
                  <a:lnTo>
                    <a:pt x="0" y="708660"/>
                  </a:lnTo>
                  <a:lnTo>
                    <a:pt x="54610" y="708660"/>
                  </a:lnTo>
                  <a:lnTo>
                    <a:pt x="54610" y="703580"/>
                  </a:lnTo>
                  <a:close/>
                </a:path>
                <a:path w="54610" h="886460">
                  <a:moveTo>
                    <a:pt x="54610" y="697230"/>
                  </a:moveTo>
                  <a:lnTo>
                    <a:pt x="0" y="697230"/>
                  </a:lnTo>
                  <a:lnTo>
                    <a:pt x="0" y="702310"/>
                  </a:lnTo>
                  <a:lnTo>
                    <a:pt x="54610" y="702310"/>
                  </a:lnTo>
                  <a:lnTo>
                    <a:pt x="54610" y="697230"/>
                  </a:lnTo>
                  <a:close/>
                </a:path>
                <a:path w="54610" h="886460">
                  <a:moveTo>
                    <a:pt x="54610" y="690880"/>
                  </a:moveTo>
                  <a:lnTo>
                    <a:pt x="0" y="690880"/>
                  </a:lnTo>
                  <a:lnTo>
                    <a:pt x="0" y="695960"/>
                  </a:lnTo>
                  <a:lnTo>
                    <a:pt x="54610" y="695960"/>
                  </a:lnTo>
                  <a:lnTo>
                    <a:pt x="54610" y="690880"/>
                  </a:lnTo>
                  <a:close/>
                </a:path>
                <a:path w="54610" h="886460">
                  <a:moveTo>
                    <a:pt x="54610" y="684530"/>
                  </a:moveTo>
                  <a:lnTo>
                    <a:pt x="0" y="684530"/>
                  </a:lnTo>
                  <a:lnTo>
                    <a:pt x="0" y="689610"/>
                  </a:lnTo>
                  <a:lnTo>
                    <a:pt x="54610" y="689610"/>
                  </a:lnTo>
                  <a:lnTo>
                    <a:pt x="54610" y="684530"/>
                  </a:lnTo>
                  <a:close/>
                </a:path>
                <a:path w="54610" h="886460">
                  <a:moveTo>
                    <a:pt x="54610" y="678180"/>
                  </a:moveTo>
                  <a:lnTo>
                    <a:pt x="0" y="678180"/>
                  </a:lnTo>
                  <a:lnTo>
                    <a:pt x="0" y="683260"/>
                  </a:lnTo>
                  <a:lnTo>
                    <a:pt x="54610" y="683260"/>
                  </a:lnTo>
                  <a:lnTo>
                    <a:pt x="54610" y="678180"/>
                  </a:lnTo>
                  <a:close/>
                </a:path>
                <a:path w="54610" h="886460">
                  <a:moveTo>
                    <a:pt x="54610" y="671830"/>
                  </a:moveTo>
                  <a:lnTo>
                    <a:pt x="0" y="671830"/>
                  </a:lnTo>
                  <a:lnTo>
                    <a:pt x="0" y="676910"/>
                  </a:lnTo>
                  <a:lnTo>
                    <a:pt x="54610" y="676910"/>
                  </a:lnTo>
                  <a:lnTo>
                    <a:pt x="54610" y="671830"/>
                  </a:lnTo>
                  <a:close/>
                </a:path>
                <a:path w="54610" h="886460">
                  <a:moveTo>
                    <a:pt x="54610" y="665480"/>
                  </a:moveTo>
                  <a:lnTo>
                    <a:pt x="0" y="665480"/>
                  </a:lnTo>
                  <a:lnTo>
                    <a:pt x="0" y="670560"/>
                  </a:lnTo>
                  <a:lnTo>
                    <a:pt x="54610" y="670560"/>
                  </a:lnTo>
                  <a:lnTo>
                    <a:pt x="54610" y="665480"/>
                  </a:lnTo>
                  <a:close/>
                </a:path>
                <a:path w="54610" h="886460">
                  <a:moveTo>
                    <a:pt x="54610" y="659130"/>
                  </a:moveTo>
                  <a:lnTo>
                    <a:pt x="0" y="659130"/>
                  </a:lnTo>
                  <a:lnTo>
                    <a:pt x="0" y="664210"/>
                  </a:lnTo>
                  <a:lnTo>
                    <a:pt x="54610" y="664210"/>
                  </a:lnTo>
                  <a:lnTo>
                    <a:pt x="54610" y="659130"/>
                  </a:lnTo>
                  <a:close/>
                </a:path>
                <a:path w="54610" h="886460">
                  <a:moveTo>
                    <a:pt x="54610" y="652780"/>
                  </a:moveTo>
                  <a:lnTo>
                    <a:pt x="0" y="652780"/>
                  </a:lnTo>
                  <a:lnTo>
                    <a:pt x="0" y="657860"/>
                  </a:lnTo>
                  <a:lnTo>
                    <a:pt x="54610" y="657860"/>
                  </a:lnTo>
                  <a:lnTo>
                    <a:pt x="54610" y="652780"/>
                  </a:lnTo>
                  <a:close/>
                </a:path>
                <a:path w="54610" h="886460">
                  <a:moveTo>
                    <a:pt x="54610" y="646430"/>
                  </a:moveTo>
                  <a:lnTo>
                    <a:pt x="0" y="646430"/>
                  </a:lnTo>
                  <a:lnTo>
                    <a:pt x="0" y="651510"/>
                  </a:lnTo>
                  <a:lnTo>
                    <a:pt x="54610" y="651510"/>
                  </a:lnTo>
                  <a:lnTo>
                    <a:pt x="54610" y="646430"/>
                  </a:lnTo>
                  <a:close/>
                </a:path>
                <a:path w="54610" h="886460">
                  <a:moveTo>
                    <a:pt x="54610" y="640080"/>
                  </a:moveTo>
                  <a:lnTo>
                    <a:pt x="0" y="640080"/>
                  </a:lnTo>
                  <a:lnTo>
                    <a:pt x="0" y="645160"/>
                  </a:lnTo>
                  <a:lnTo>
                    <a:pt x="54610" y="645160"/>
                  </a:lnTo>
                  <a:lnTo>
                    <a:pt x="54610" y="640080"/>
                  </a:lnTo>
                  <a:close/>
                </a:path>
                <a:path w="54610" h="886460">
                  <a:moveTo>
                    <a:pt x="54610" y="633730"/>
                  </a:moveTo>
                  <a:lnTo>
                    <a:pt x="0" y="633730"/>
                  </a:lnTo>
                  <a:lnTo>
                    <a:pt x="0" y="638810"/>
                  </a:lnTo>
                  <a:lnTo>
                    <a:pt x="54610" y="638810"/>
                  </a:lnTo>
                  <a:lnTo>
                    <a:pt x="54610" y="633730"/>
                  </a:lnTo>
                  <a:close/>
                </a:path>
                <a:path w="54610" h="886460">
                  <a:moveTo>
                    <a:pt x="54610" y="627380"/>
                  </a:moveTo>
                  <a:lnTo>
                    <a:pt x="0" y="627380"/>
                  </a:lnTo>
                  <a:lnTo>
                    <a:pt x="0" y="632460"/>
                  </a:lnTo>
                  <a:lnTo>
                    <a:pt x="54610" y="632460"/>
                  </a:lnTo>
                  <a:lnTo>
                    <a:pt x="54610" y="627380"/>
                  </a:lnTo>
                  <a:close/>
                </a:path>
                <a:path w="54610" h="886460">
                  <a:moveTo>
                    <a:pt x="54610" y="621030"/>
                  </a:moveTo>
                  <a:lnTo>
                    <a:pt x="0" y="621030"/>
                  </a:lnTo>
                  <a:lnTo>
                    <a:pt x="0" y="626110"/>
                  </a:lnTo>
                  <a:lnTo>
                    <a:pt x="54610" y="626110"/>
                  </a:lnTo>
                  <a:lnTo>
                    <a:pt x="54610" y="621030"/>
                  </a:lnTo>
                  <a:close/>
                </a:path>
                <a:path w="54610" h="886460">
                  <a:moveTo>
                    <a:pt x="54610" y="614680"/>
                  </a:moveTo>
                  <a:lnTo>
                    <a:pt x="0" y="614680"/>
                  </a:lnTo>
                  <a:lnTo>
                    <a:pt x="0" y="619760"/>
                  </a:lnTo>
                  <a:lnTo>
                    <a:pt x="54610" y="619760"/>
                  </a:lnTo>
                  <a:lnTo>
                    <a:pt x="54610" y="614680"/>
                  </a:lnTo>
                  <a:close/>
                </a:path>
                <a:path w="54610" h="886460">
                  <a:moveTo>
                    <a:pt x="54610" y="608330"/>
                  </a:moveTo>
                  <a:lnTo>
                    <a:pt x="0" y="608330"/>
                  </a:lnTo>
                  <a:lnTo>
                    <a:pt x="0" y="613410"/>
                  </a:lnTo>
                  <a:lnTo>
                    <a:pt x="54610" y="613410"/>
                  </a:lnTo>
                  <a:lnTo>
                    <a:pt x="54610" y="608330"/>
                  </a:lnTo>
                  <a:close/>
                </a:path>
                <a:path w="54610" h="886460">
                  <a:moveTo>
                    <a:pt x="54610" y="601980"/>
                  </a:moveTo>
                  <a:lnTo>
                    <a:pt x="0" y="601980"/>
                  </a:lnTo>
                  <a:lnTo>
                    <a:pt x="0" y="607060"/>
                  </a:lnTo>
                  <a:lnTo>
                    <a:pt x="54610" y="607060"/>
                  </a:lnTo>
                  <a:lnTo>
                    <a:pt x="54610" y="601980"/>
                  </a:lnTo>
                  <a:close/>
                </a:path>
                <a:path w="54610" h="886460">
                  <a:moveTo>
                    <a:pt x="54610" y="595630"/>
                  </a:moveTo>
                  <a:lnTo>
                    <a:pt x="0" y="595630"/>
                  </a:lnTo>
                  <a:lnTo>
                    <a:pt x="0" y="600710"/>
                  </a:lnTo>
                  <a:lnTo>
                    <a:pt x="54610" y="600710"/>
                  </a:lnTo>
                  <a:lnTo>
                    <a:pt x="54610" y="595630"/>
                  </a:lnTo>
                  <a:close/>
                </a:path>
                <a:path w="54610" h="886460">
                  <a:moveTo>
                    <a:pt x="54610" y="589280"/>
                  </a:moveTo>
                  <a:lnTo>
                    <a:pt x="0" y="589280"/>
                  </a:lnTo>
                  <a:lnTo>
                    <a:pt x="0" y="594360"/>
                  </a:lnTo>
                  <a:lnTo>
                    <a:pt x="54610" y="594360"/>
                  </a:lnTo>
                  <a:lnTo>
                    <a:pt x="54610" y="589280"/>
                  </a:lnTo>
                  <a:close/>
                </a:path>
                <a:path w="54610" h="886460">
                  <a:moveTo>
                    <a:pt x="54610" y="582930"/>
                  </a:moveTo>
                  <a:lnTo>
                    <a:pt x="0" y="582930"/>
                  </a:lnTo>
                  <a:lnTo>
                    <a:pt x="0" y="588010"/>
                  </a:lnTo>
                  <a:lnTo>
                    <a:pt x="54610" y="588010"/>
                  </a:lnTo>
                  <a:lnTo>
                    <a:pt x="54610" y="582930"/>
                  </a:lnTo>
                  <a:close/>
                </a:path>
                <a:path w="54610" h="886460">
                  <a:moveTo>
                    <a:pt x="54610" y="576580"/>
                  </a:moveTo>
                  <a:lnTo>
                    <a:pt x="0" y="576580"/>
                  </a:lnTo>
                  <a:lnTo>
                    <a:pt x="0" y="581660"/>
                  </a:lnTo>
                  <a:lnTo>
                    <a:pt x="54610" y="581660"/>
                  </a:lnTo>
                  <a:lnTo>
                    <a:pt x="54610" y="576580"/>
                  </a:lnTo>
                  <a:close/>
                </a:path>
                <a:path w="54610" h="886460">
                  <a:moveTo>
                    <a:pt x="54610" y="570230"/>
                  </a:moveTo>
                  <a:lnTo>
                    <a:pt x="0" y="570230"/>
                  </a:lnTo>
                  <a:lnTo>
                    <a:pt x="0" y="575310"/>
                  </a:lnTo>
                  <a:lnTo>
                    <a:pt x="54610" y="575310"/>
                  </a:lnTo>
                  <a:lnTo>
                    <a:pt x="54610" y="570230"/>
                  </a:lnTo>
                  <a:close/>
                </a:path>
                <a:path w="54610" h="886460">
                  <a:moveTo>
                    <a:pt x="54610" y="563880"/>
                  </a:moveTo>
                  <a:lnTo>
                    <a:pt x="0" y="563880"/>
                  </a:lnTo>
                  <a:lnTo>
                    <a:pt x="0" y="568960"/>
                  </a:lnTo>
                  <a:lnTo>
                    <a:pt x="54610" y="568960"/>
                  </a:lnTo>
                  <a:lnTo>
                    <a:pt x="54610" y="563880"/>
                  </a:lnTo>
                  <a:close/>
                </a:path>
                <a:path w="54610" h="886460">
                  <a:moveTo>
                    <a:pt x="54610" y="557530"/>
                  </a:moveTo>
                  <a:lnTo>
                    <a:pt x="0" y="557530"/>
                  </a:lnTo>
                  <a:lnTo>
                    <a:pt x="0" y="562610"/>
                  </a:lnTo>
                  <a:lnTo>
                    <a:pt x="54610" y="562610"/>
                  </a:lnTo>
                  <a:lnTo>
                    <a:pt x="54610" y="557530"/>
                  </a:lnTo>
                  <a:close/>
                </a:path>
                <a:path w="54610" h="886460">
                  <a:moveTo>
                    <a:pt x="54610" y="551180"/>
                  </a:moveTo>
                  <a:lnTo>
                    <a:pt x="0" y="551180"/>
                  </a:lnTo>
                  <a:lnTo>
                    <a:pt x="0" y="556260"/>
                  </a:lnTo>
                  <a:lnTo>
                    <a:pt x="54610" y="556260"/>
                  </a:lnTo>
                  <a:lnTo>
                    <a:pt x="54610" y="551180"/>
                  </a:lnTo>
                  <a:close/>
                </a:path>
                <a:path w="54610" h="886460">
                  <a:moveTo>
                    <a:pt x="54610" y="544830"/>
                  </a:moveTo>
                  <a:lnTo>
                    <a:pt x="0" y="544830"/>
                  </a:lnTo>
                  <a:lnTo>
                    <a:pt x="0" y="549910"/>
                  </a:lnTo>
                  <a:lnTo>
                    <a:pt x="54610" y="549910"/>
                  </a:lnTo>
                  <a:lnTo>
                    <a:pt x="54610" y="544830"/>
                  </a:lnTo>
                  <a:close/>
                </a:path>
                <a:path w="54610" h="886460">
                  <a:moveTo>
                    <a:pt x="54610" y="538480"/>
                  </a:moveTo>
                  <a:lnTo>
                    <a:pt x="0" y="538480"/>
                  </a:lnTo>
                  <a:lnTo>
                    <a:pt x="0" y="543560"/>
                  </a:lnTo>
                  <a:lnTo>
                    <a:pt x="54610" y="543560"/>
                  </a:lnTo>
                  <a:lnTo>
                    <a:pt x="54610" y="538480"/>
                  </a:lnTo>
                  <a:close/>
                </a:path>
                <a:path w="54610" h="886460">
                  <a:moveTo>
                    <a:pt x="54610" y="532130"/>
                  </a:moveTo>
                  <a:lnTo>
                    <a:pt x="0" y="532130"/>
                  </a:lnTo>
                  <a:lnTo>
                    <a:pt x="0" y="537210"/>
                  </a:lnTo>
                  <a:lnTo>
                    <a:pt x="54610" y="537210"/>
                  </a:lnTo>
                  <a:lnTo>
                    <a:pt x="54610" y="532130"/>
                  </a:lnTo>
                  <a:close/>
                </a:path>
                <a:path w="54610" h="886460">
                  <a:moveTo>
                    <a:pt x="54610" y="525780"/>
                  </a:moveTo>
                  <a:lnTo>
                    <a:pt x="0" y="525780"/>
                  </a:lnTo>
                  <a:lnTo>
                    <a:pt x="0" y="530860"/>
                  </a:lnTo>
                  <a:lnTo>
                    <a:pt x="54610" y="530860"/>
                  </a:lnTo>
                  <a:lnTo>
                    <a:pt x="54610" y="525780"/>
                  </a:lnTo>
                  <a:close/>
                </a:path>
                <a:path w="54610" h="886460">
                  <a:moveTo>
                    <a:pt x="54610" y="519430"/>
                  </a:moveTo>
                  <a:lnTo>
                    <a:pt x="0" y="519430"/>
                  </a:lnTo>
                  <a:lnTo>
                    <a:pt x="0" y="524510"/>
                  </a:lnTo>
                  <a:lnTo>
                    <a:pt x="54610" y="524510"/>
                  </a:lnTo>
                  <a:lnTo>
                    <a:pt x="54610" y="519430"/>
                  </a:lnTo>
                  <a:close/>
                </a:path>
                <a:path w="54610" h="886460">
                  <a:moveTo>
                    <a:pt x="54610" y="513080"/>
                  </a:moveTo>
                  <a:lnTo>
                    <a:pt x="0" y="513080"/>
                  </a:lnTo>
                  <a:lnTo>
                    <a:pt x="0" y="518160"/>
                  </a:lnTo>
                  <a:lnTo>
                    <a:pt x="54610" y="518160"/>
                  </a:lnTo>
                  <a:lnTo>
                    <a:pt x="54610" y="513080"/>
                  </a:lnTo>
                  <a:close/>
                </a:path>
                <a:path w="54610" h="886460">
                  <a:moveTo>
                    <a:pt x="54610" y="506730"/>
                  </a:moveTo>
                  <a:lnTo>
                    <a:pt x="0" y="506730"/>
                  </a:lnTo>
                  <a:lnTo>
                    <a:pt x="0" y="511810"/>
                  </a:lnTo>
                  <a:lnTo>
                    <a:pt x="54610" y="511810"/>
                  </a:lnTo>
                  <a:lnTo>
                    <a:pt x="54610" y="506730"/>
                  </a:lnTo>
                  <a:close/>
                </a:path>
                <a:path w="54610" h="886460">
                  <a:moveTo>
                    <a:pt x="54610" y="500380"/>
                  </a:moveTo>
                  <a:lnTo>
                    <a:pt x="0" y="500380"/>
                  </a:lnTo>
                  <a:lnTo>
                    <a:pt x="0" y="505460"/>
                  </a:lnTo>
                  <a:lnTo>
                    <a:pt x="54610" y="505460"/>
                  </a:lnTo>
                  <a:lnTo>
                    <a:pt x="54610" y="500380"/>
                  </a:lnTo>
                  <a:close/>
                </a:path>
                <a:path w="54610" h="886460">
                  <a:moveTo>
                    <a:pt x="54610" y="494030"/>
                  </a:moveTo>
                  <a:lnTo>
                    <a:pt x="0" y="494030"/>
                  </a:lnTo>
                  <a:lnTo>
                    <a:pt x="0" y="499110"/>
                  </a:lnTo>
                  <a:lnTo>
                    <a:pt x="54610" y="499110"/>
                  </a:lnTo>
                  <a:lnTo>
                    <a:pt x="54610" y="494030"/>
                  </a:lnTo>
                  <a:close/>
                </a:path>
                <a:path w="54610" h="886460">
                  <a:moveTo>
                    <a:pt x="54610" y="487680"/>
                  </a:moveTo>
                  <a:lnTo>
                    <a:pt x="0" y="487680"/>
                  </a:lnTo>
                  <a:lnTo>
                    <a:pt x="0" y="492760"/>
                  </a:lnTo>
                  <a:lnTo>
                    <a:pt x="54610" y="492760"/>
                  </a:lnTo>
                  <a:lnTo>
                    <a:pt x="54610" y="487680"/>
                  </a:lnTo>
                  <a:close/>
                </a:path>
                <a:path w="54610" h="886460">
                  <a:moveTo>
                    <a:pt x="54610" y="482600"/>
                  </a:moveTo>
                  <a:lnTo>
                    <a:pt x="0" y="482600"/>
                  </a:lnTo>
                  <a:lnTo>
                    <a:pt x="0" y="486410"/>
                  </a:lnTo>
                  <a:lnTo>
                    <a:pt x="54610" y="486410"/>
                  </a:lnTo>
                  <a:lnTo>
                    <a:pt x="54610" y="482600"/>
                  </a:lnTo>
                  <a:close/>
                </a:path>
              </a:pathLst>
            </a:custGeom>
            <a:solidFill>
              <a:srgbClr val="339733"/>
            </a:solidFill>
          </p:spPr>
          <p:txBody>
            <a:bodyPr wrap="square" lIns="0" tIns="0" rIns="0" bIns="0" rtlCol="0"/>
            <a:lstStyle/>
            <a:p>
              <a:endParaRPr/>
            </a:p>
          </p:txBody>
        </p:sp>
        <p:sp>
          <p:nvSpPr>
            <p:cNvPr id="983" name="object 983"/>
            <p:cNvSpPr/>
            <p:nvPr/>
          </p:nvSpPr>
          <p:spPr>
            <a:xfrm>
              <a:off x="4408170" y="5562600"/>
              <a:ext cx="0" cy="883919"/>
            </a:xfrm>
            <a:custGeom>
              <a:avLst/>
              <a:gdLst/>
              <a:ahLst/>
              <a:cxnLst/>
              <a:rect l="l" t="t" r="r" b="b"/>
              <a:pathLst>
                <a:path h="883920">
                  <a:moveTo>
                    <a:pt x="0" y="0"/>
                  </a:moveTo>
                  <a:lnTo>
                    <a:pt x="0" y="883919"/>
                  </a:lnTo>
                </a:path>
              </a:pathLst>
            </a:custGeom>
            <a:ln w="55880">
              <a:solidFill>
                <a:srgbClr val="339633"/>
              </a:solidFill>
            </a:ln>
          </p:spPr>
          <p:txBody>
            <a:bodyPr wrap="square" lIns="0" tIns="0" rIns="0" bIns="0" rtlCol="0"/>
            <a:lstStyle/>
            <a:p>
              <a:endParaRPr/>
            </a:p>
          </p:txBody>
        </p:sp>
        <p:sp>
          <p:nvSpPr>
            <p:cNvPr id="984" name="object 984"/>
            <p:cNvSpPr/>
            <p:nvPr/>
          </p:nvSpPr>
          <p:spPr>
            <a:xfrm>
              <a:off x="4325620" y="5563870"/>
              <a:ext cx="54610" cy="882650"/>
            </a:xfrm>
            <a:custGeom>
              <a:avLst/>
              <a:gdLst/>
              <a:ahLst/>
              <a:cxnLst/>
              <a:rect l="l" t="t" r="r" b="b"/>
              <a:pathLst>
                <a:path w="54610" h="882650">
                  <a:moveTo>
                    <a:pt x="54609" y="0"/>
                  </a:moveTo>
                  <a:lnTo>
                    <a:pt x="43179" y="0"/>
                  </a:lnTo>
                  <a:lnTo>
                    <a:pt x="43179" y="1269"/>
                  </a:lnTo>
                  <a:lnTo>
                    <a:pt x="0" y="1269"/>
                  </a:lnTo>
                  <a:lnTo>
                    <a:pt x="0" y="6349"/>
                  </a:lnTo>
                  <a:lnTo>
                    <a:pt x="54609" y="6349"/>
                  </a:lnTo>
                  <a:lnTo>
                    <a:pt x="54609" y="0"/>
                  </a:lnTo>
                  <a:close/>
                </a:path>
                <a:path w="54610" h="882650">
                  <a:moveTo>
                    <a:pt x="54609" y="6349"/>
                  </a:moveTo>
                  <a:lnTo>
                    <a:pt x="0" y="6349"/>
                  </a:lnTo>
                  <a:lnTo>
                    <a:pt x="0" y="8889"/>
                  </a:lnTo>
                  <a:lnTo>
                    <a:pt x="54609" y="8889"/>
                  </a:lnTo>
                  <a:lnTo>
                    <a:pt x="54609" y="6349"/>
                  </a:lnTo>
                  <a:close/>
                </a:path>
                <a:path w="54610" h="882650">
                  <a:moveTo>
                    <a:pt x="54609" y="8889"/>
                  </a:moveTo>
                  <a:lnTo>
                    <a:pt x="0" y="8889"/>
                  </a:lnTo>
                  <a:lnTo>
                    <a:pt x="0" y="25399"/>
                  </a:lnTo>
                  <a:lnTo>
                    <a:pt x="54609" y="25399"/>
                  </a:lnTo>
                  <a:lnTo>
                    <a:pt x="54609" y="8889"/>
                  </a:lnTo>
                  <a:close/>
                </a:path>
                <a:path w="54610" h="882650">
                  <a:moveTo>
                    <a:pt x="54609" y="25399"/>
                  </a:moveTo>
                  <a:lnTo>
                    <a:pt x="0" y="25399"/>
                  </a:lnTo>
                  <a:lnTo>
                    <a:pt x="0" y="27939"/>
                  </a:lnTo>
                  <a:lnTo>
                    <a:pt x="54609" y="27939"/>
                  </a:lnTo>
                  <a:lnTo>
                    <a:pt x="54609" y="25399"/>
                  </a:lnTo>
                  <a:close/>
                </a:path>
                <a:path w="54610" h="882650">
                  <a:moveTo>
                    <a:pt x="54609" y="27939"/>
                  </a:moveTo>
                  <a:lnTo>
                    <a:pt x="0" y="27939"/>
                  </a:lnTo>
                  <a:lnTo>
                    <a:pt x="0" y="31749"/>
                  </a:lnTo>
                  <a:lnTo>
                    <a:pt x="54609" y="31749"/>
                  </a:lnTo>
                  <a:lnTo>
                    <a:pt x="54609" y="27939"/>
                  </a:lnTo>
                  <a:close/>
                </a:path>
                <a:path w="54610" h="882650">
                  <a:moveTo>
                    <a:pt x="54609" y="31749"/>
                  </a:moveTo>
                  <a:lnTo>
                    <a:pt x="0" y="31749"/>
                  </a:lnTo>
                  <a:lnTo>
                    <a:pt x="0" y="34289"/>
                  </a:lnTo>
                  <a:lnTo>
                    <a:pt x="54609" y="34289"/>
                  </a:lnTo>
                  <a:lnTo>
                    <a:pt x="54609" y="31749"/>
                  </a:lnTo>
                  <a:close/>
                </a:path>
                <a:path w="54610" h="882650">
                  <a:moveTo>
                    <a:pt x="54609" y="34290"/>
                  </a:moveTo>
                  <a:lnTo>
                    <a:pt x="0" y="34290"/>
                  </a:lnTo>
                  <a:lnTo>
                    <a:pt x="0" y="38099"/>
                  </a:lnTo>
                  <a:lnTo>
                    <a:pt x="54609" y="38099"/>
                  </a:lnTo>
                  <a:lnTo>
                    <a:pt x="54609" y="34290"/>
                  </a:lnTo>
                  <a:close/>
                </a:path>
                <a:path w="54610" h="882650">
                  <a:moveTo>
                    <a:pt x="54609" y="38099"/>
                  </a:moveTo>
                  <a:lnTo>
                    <a:pt x="0" y="38099"/>
                  </a:lnTo>
                  <a:lnTo>
                    <a:pt x="0" y="44449"/>
                  </a:lnTo>
                  <a:lnTo>
                    <a:pt x="54609" y="44449"/>
                  </a:lnTo>
                  <a:lnTo>
                    <a:pt x="54609" y="38099"/>
                  </a:lnTo>
                  <a:close/>
                </a:path>
                <a:path w="54610" h="882650">
                  <a:moveTo>
                    <a:pt x="54609" y="44449"/>
                  </a:moveTo>
                  <a:lnTo>
                    <a:pt x="0" y="44449"/>
                  </a:lnTo>
                  <a:lnTo>
                    <a:pt x="0" y="50799"/>
                  </a:lnTo>
                  <a:lnTo>
                    <a:pt x="54609" y="50799"/>
                  </a:lnTo>
                  <a:lnTo>
                    <a:pt x="54609" y="44449"/>
                  </a:lnTo>
                  <a:close/>
                </a:path>
                <a:path w="54610" h="882650">
                  <a:moveTo>
                    <a:pt x="54609" y="50799"/>
                  </a:moveTo>
                  <a:lnTo>
                    <a:pt x="0" y="50799"/>
                  </a:lnTo>
                  <a:lnTo>
                    <a:pt x="0" y="53339"/>
                  </a:lnTo>
                  <a:lnTo>
                    <a:pt x="54609" y="53339"/>
                  </a:lnTo>
                  <a:lnTo>
                    <a:pt x="54609" y="50799"/>
                  </a:lnTo>
                  <a:close/>
                </a:path>
                <a:path w="54610" h="882650">
                  <a:moveTo>
                    <a:pt x="54609" y="53339"/>
                  </a:moveTo>
                  <a:lnTo>
                    <a:pt x="0" y="53339"/>
                  </a:lnTo>
                  <a:lnTo>
                    <a:pt x="0" y="57149"/>
                  </a:lnTo>
                  <a:lnTo>
                    <a:pt x="54609" y="57149"/>
                  </a:lnTo>
                  <a:lnTo>
                    <a:pt x="54609" y="53339"/>
                  </a:lnTo>
                  <a:close/>
                </a:path>
                <a:path w="54610" h="882650">
                  <a:moveTo>
                    <a:pt x="54609" y="57149"/>
                  </a:moveTo>
                  <a:lnTo>
                    <a:pt x="0" y="57149"/>
                  </a:lnTo>
                  <a:lnTo>
                    <a:pt x="0" y="63499"/>
                  </a:lnTo>
                  <a:lnTo>
                    <a:pt x="54609" y="63499"/>
                  </a:lnTo>
                  <a:lnTo>
                    <a:pt x="54609" y="57149"/>
                  </a:lnTo>
                  <a:close/>
                </a:path>
                <a:path w="54610" h="882650">
                  <a:moveTo>
                    <a:pt x="54609" y="63499"/>
                  </a:moveTo>
                  <a:lnTo>
                    <a:pt x="0" y="63499"/>
                  </a:lnTo>
                  <a:lnTo>
                    <a:pt x="0" y="69849"/>
                  </a:lnTo>
                  <a:lnTo>
                    <a:pt x="54609" y="69849"/>
                  </a:lnTo>
                  <a:lnTo>
                    <a:pt x="54609" y="63499"/>
                  </a:lnTo>
                  <a:close/>
                </a:path>
                <a:path w="54610" h="882650">
                  <a:moveTo>
                    <a:pt x="54609" y="69849"/>
                  </a:moveTo>
                  <a:lnTo>
                    <a:pt x="0" y="69849"/>
                  </a:lnTo>
                  <a:lnTo>
                    <a:pt x="0" y="72389"/>
                  </a:lnTo>
                  <a:lnTo>
                    <a:pt x="54609" y="72389"/>
                  </a:lnTo>
                  <a:lnTo>
                    <a:pt x="54609" y="69849"/>
                  </a:lnTo>
                  <a:close/>
                </a:path>
                <a:path w="54610" h="882650">
                  <a:moveTo>
                    <a:pt x="54609" y="72389"/>
                  </a:moveTo>
                  <a:lnTo>
                    <a:pt x="0" y="72389"/>
                  </a:lnTo>
                  <a:lnTo>
                    <a:pt x="0" y="78739"/>
                  </a:lnTo>
                  <a:lnTo>
                    <a:pt x="54609" y="78739"/>
                  </a:lnTo>
                  <a:lnTo>
                    <a:pt x="54609" y="72389"/>
                  </a:lnTo>
                  <a:close/>
                </a:path>
                <a:path w="54610" h="882650">
                  <a:moveTo>
                    <a:pt x="54609" y="78739"/>
                  </a:moveTo>
                  <a:lnTo>
                    <a:pt x="0" y="78739"/>
                  </a:lnTo>
                  <a:lnTo>
                    <a:pt x="0" y="88899"/>
                  </a:lnTo>
                  <a:lnTo>
                    <a:pt x="54609" y="88899"/>
                  </a:lnTo>
                  <a:lnTo>
                    <a:pt x="54609" y="78739"/>
                  </a:lnTo>
                  <a:close/>
                </a:path>
                <a:path w="54610" h="882650">
                  <a:moveTo>
                    <a:pt x="54609" y="88900"/>
                  </a:moveTo>
                  <a:lnTo>
                    <a:pt x="0" y="88900"/>
                  </a:lnTo>
                  <a:lnTo>
                    <a:pt x="0" y="91439"/>
                  </a:lnTo>
                  <a:lnTo>
                    <a:pt x="54609" y="91439"/>
                  </a:lnTo>
                  <a:lnTo>
                    <a:pt x="54609" y="88900"/>
                  </a:lnTo>
                  <a:close/>
                </a:path>
                <a:path w="54610" h="882650">
                  <a:moveTo>
                    <a:pt x="54609" y="91440"/>
                  </a:moveTo>
                  <a:lnTo>
                    <a:pt x="0" y="91440"/>
                  </a:lnTo>
                  <a:lnTo>
                    <a:pt x="0" y="95249"/>
                  </a:lnTo>
                  <a:lnTo>
                    <a:pt x="54609" y="95249"/>
                  </a:lnTo>
                  <a:lnTo>
                    <a:pt x="54609" y="91440"/>
                  </a:lnTo>
                  <a:close/>
                </a:path>
                <a:path w="54610" h="882650">
                  <a:moveTo>
                    <a:pt x="54609" y="95249"/>
                  </a:moveTo>
                  <a:lnTo>
                    <a:pt x="0" y="95249"/>
                  </a:lnTo>
                  <a:lnTo>
                    <a:pt x="0" y="104139"/>
                  </a:lnTo>
                  <a:lnTo>
                    <a:pt x="54609" y="104139"/>
                  </a:lnTo>
                  <a:lnTo>
                    <a:pt x="54609" y="95249"/>
                  </a:lnTo>
                  <a:close/>
                </a:path>
                <a:path w="54610" h="882650">
                  <a:moveTo>
                    <a:pt x="54609" y="104139"/>
                  </a:moveTo>
                  <a:lnTo>
                    <a:pt x="0" y="104139"/>
                  </a:lnTo>
                  <a:lnTo>
                    <a:pt x="0" y="107949"/>
                  </a:lnTo>
                  <a:lnTo>
                    <a:pt x="54609" y="107949"/>
                  </a:lnTo>
                  <a:lnTo>
                    <a:pt x="54609" y="104139"/>
                  </a:lnTo>
                  <a:close/>
                </a:path>
                <a:path w="54610" h="882650">
                  <a:moveTo>
                    <a:pt x="54609" y="107949"/>
                  </a:moveTo>
                  <a:lnTo>
                    <a:pt x="0" y="107949"/>
                  </a:lnTo>
                  <a:lnTo>
                    <a:pt x="0" y="110489"/>
                  </a:lnTo>
                  <a:lnTo>
                    <a:pt x="54609" y="110489"/>
                  </a:lnTo>
                  <a:lnTo>
                    <a:pt x="54609" y="107949"/>
                  </a:lnTo>
                  <a:close/>
                </a:path>
                <a:path w="54610" h="882650">
                  <a:moveTo>
                    <a:pt x="54609" y="110489"/>
                  </a:moveTo>
                  <a:lnTo>
                    <a:pt x="0" y="110489"/>
                  </a:lnTo>
                  <a:lnTo>
                    <a:pt x="0" y="120649"/>
                  </a:lnTo>
                  <a:lnTo>
                    <a:pt x="54609" y="120649"/>
                  </a:lnTo>
                  <a:lnTo>
                    <a:pt x="54609" y="110489"/>
                  </a:lnTo>
                  <a:close/>
                </a:path>
                <a:path w="54610" h="882650">
                  <a:moveTo>
                    <a:pt x="54609" y="120649"/>
                  </a:moveTo>
                  <a:lnTo>
                    <a:pt x="0" y="120649"/>
                  </a:lnTo>
                  <a:lnTo>
                    <a:pt x="0" y="123189"/>
                  </a:lnTo>
                  <a:lnTo>
                    <a:pt x="54609" y="123189"/>
                  </a:lnTo>
                  <a:lnTo>
                    <a:pt x="54609" y="120649"/>
                  </a:lnTo>
                  <a:close/>
                </a:path>
                <a:path w="54610" h="882650">
                  <a:moveTo>
                    <a:pt x="54609" y="123189"/>
                  </a:moveTo>
                  <a:lnTo>
                    <a:pt x="0" y="123189"/>
                  </a:lnTo>
                  <a:lnTo>
                    <a:pt x="0" y="126999"/>
                  </a:lnTo>
                  <a:lnTo>
                    <a:pt x="54609" y="126999"/>
                  </a:lnTo>
                  <a:lnTo>
                    <a:pt x="54609" y="123189"/>
                  </a:lnTo>
                  <a:close/>
                </a:path>
                <a:path w="54610" h="882650">
                  <a:moveTo>
                    <a:pt x="54609" y="127000"/>
                  </a:moveTo>
                  <a:lnTo>
                    <a:pt x="0" y="127000"/>
                  </a:lnTo>
                  <a:lnTo>
                    <a:pt x="0" y="129539"/>
                  </a:lnTo>
                  <a:lnTo>
                    <a:pt x="54609" y="129539"/>
                  </a:lnTo>
                  <a:lnTo>
                    <a:pt x="54609" y="127000"/>
                  </a:lnTo>
                  <a:close/>
                </a:path>
                <a:path w="54610" h="882650">
                  <a:moveTo>
                    <a:pt x="54609" y="129539"/>
                  </a:moveTo>
                  <a:lnTo>
                    <a:pt x="0" y="129539"/>
                  </a:lnTo>
                  <a:lnTo>
                    <a:pt x="0" y="133349"/>
                  </a:lnTo>
                  <a:lnTo>
                    <a:pt x="54609" y="133349"/>
                  </a:lnTo>
                  <a:lnTo>
                    <a:pt x="54609" y="129539"/>
                  </a:lnTo>
                  <a:close/>
                </a:path>
                <a:path w="54610" h="882650">
                  <a:moveTo>
                    <a:pt x="54609" y="133349"/>
                  </a:moveTo>
                  <a:lnTo>
                    <a:pt x="0" y="133349"/>
                  </a:lnTo>
                  <a:lnTo>
                    <a:pt x="0" y="135889"/>
                  </a:lnTo>
                  <a:lnTo>
                    <a:pt x="54609" y="135889"/>
                  </a:lnTo>
                  <a:lnTo>
                    <a:pt x="54609" y="133349"/>
                  </a:lnTo>
                  <a:close/>
                </a:path>
                <a:path w="54610" h="882650">
                  <a:moveTo>
                    <a:pt x="54609" y="135889"/>
                  </a:moveTo>
                  <a:lnTo>
                    <a:pt x="0" y="135889"/>
                  </a:lnTo>
                  <a:lnTo>
                    <a:pt x="0" y="139699"/>
                  </a:lnTo>
                  <a:lnTo>
                    <a:pt x="54609" y="139699"/>
                  </a:lnTo>
                  <a:lnTo>
                    <a:pt x="54609" y="135889"/>
                  </a:lnTo>
                  <a:close/>
                </a:path>
                <a:path w="54610" h="882650">
                  <a:moveTo>
                    <a:pt x="54609" y="139700"/>
                  </a:moveTo>
                  <a:lnTo>
                    <a:pt x="0" y="139700"/>
                  </a:lnTo>
                  <a:lnTo>
                    <a:pt x="0" y="146049"/>
                  </a:lnTo>
                  <a:lnTo>
                    <a:pt x="54609" y="146049"/>
                  </a:lnTo>
                  <a:lnTo>
                    <a:pt x="54609" y="139700"/>
                  </a:lnTo>
                  <a:close/>
                </a:path>
                <a:path w="54610" h="882650">
                  <a:moveTo>
                    <a:pt x="54609" y="146049"/>
                  </a:moveTo>
                  <a:lnTo>
                    <a:pt x="0" y="146049"/>
                  </a:lnTo>
                  <a:lnTo>
                    <a:pt x="0" y="148589"/>
                  </a:lnTo>
                  <a:lnTo>
                    <a:pt x="54609" y="148589"/>
                  </a:lnTo>
                  <a:lnTo>
                    <a:pt x="54609" y="146049"/>
                  </a:lnTo>
                  <a:close/>
                </a:path>
                <a:path w="54610" h="882650">
                  <a:moveTo>
                    <a:pt x="54609" y="148590"/>
                  </a:moveTo>
                  <a:lnTo>
                    <a:pt x="0" y="148590"/>
                  </a:lnTo>
                  <a:lnTo>
                    <a:pt x="0" y="152399"/>
                  </a:lnTo>
                  <a:lnTo>
                    <a:pt x="54609" y="152399"/>
                  </a:lnTo>
                  <a:lnTo>
                    <a:pt x="54609" y="148590"/>
                  </a:lnTo>
                  <a:close/>
                </a:path>
                <a:path w="54610" h="882650">
                  <a:moveTo>
                    <a:pt x="54609" y="152399"/>
                  </a:moveTo>
                  <a:lnTo>
                    <a:pt x="0" y="152399"/>
                  </a:lnTo>
                  <a:lnTo>
                    <a:pt x="0" y="161289"/>
                  </a:lnTo>
                  <a:lnTo>
                    <a:pt x="54609" y="161289"/>
                  </a:lnTo>
                  <a:lnTo>
                    <a:pt x="54609" y="152399"/>
                  </a:lnTo>
                  <a:close/>
                </a:path>
                <a:path w="54610" h="882650">
                  <a:moveTo>
                    <a:pt x="54609" y="161289"/>
                  </a:moveTo>
                  <a:lnTo>
                    <a:pt x="0" y="161289"/>
                  </a:lnTo>
                  <a:lnTo>
                    <a:pt x="0" y="165099"/>
                  </a:lnTo>
                  <a:lnTo>
                    <a:pt x="54609" y="165099"/>
                  </a:lnTo>
                  <a:lnTo>
                    <a:pt x="54609" y="161289"/>
                  </a:lnTo>
                  <a:close/>
                </a:path>
                <a:path w="54610" h="882650">
                  <a:moveTo>
                    <a:pt x="54609" y="165100"/>
                  </a:moveTo>
                  <a:lnTo>
                    <a:pt x="0" y="165100"/>
                  </a:lnTo>
                  <a:lnTo>
                    <a:pt x="0" y="167639"/>
                  </a:lnTo>
                  <a:lnTo>
                    <a:pt x="54609" y="167639"/>
                  </a:lnTo>
                  <a:lnTo>
                    <a:pt x="54609" y="165100"/>
                  </a:lnTo>
                  <a:close/>
                </a:path>
                <a:path w="54610" h="882650">
                  <a:moveTo>
                    <a:pt x="54609" y="167639"/>
                  </a:moveTo>
                  <a:lnTo>
                    <a:pt x="0" y="167639"/>
                  </a:lnTo>
                  <a:lnTo>
                    <a:pt x="0" y="171449"/>
                  </a:lnTo>
                  <a:lnTo>
                    <a:pt x="54609" y="171449"/>
                  </a:lnTo>
                  <a:lnTo>
                    <a:pt x="54609" y="167639"/>
                  </a:lnTo>
                  <a:close/>
                </a:path>
                <a:path w="54610" h="882650">
                  <a:moveTo>
                    <a:pt x="54609" y="171450"/>
                  </a:moveTo>
                  <a:lnTo>
                    <a:pt x="0" y="171450"/>
                  </a:lnTo>
                  <a:lnTo>
                    <a:pt x="0" y="173989"/>
                  </a:lnTo>
                  <a:lnTo>
                    <a:pt x="54609" y="173989"/>
                  </a:lnTo>
                  <a:lnTo>
                    <a:pt x="54609" y="171450"/>
                  </a:lnTo>
                  <a:close/>
                </a:path>
                <a:path w="54610" h="882650">
                  <a:moveTo>
                    <a:pt x="54609" y="173989"/>
                  </a:moveTo>
                  <a:lnTo>
                    <a:pt x="0" y="173989"/>
                  </a:lnTo>
                  <a:lnTo>
                    <a:pt x="0" y="180339"/>
                  </a:lnTo>
                  <a:lnTo>
                    <a:pt x="54609" y="180339"/>
                  </a:lnTo>
                  <a:lnTo>
                    <a:pt x="54609" y="173989"/>
                  </a:lnTo>
                  <a:close/>
                </a:path>
                <a:path w="54610" h="882650">
                  <a:moveTo>
                    <a:pt x="54609" y="180339"/>
                  </a:moveTo>
                  <a:lnTo>
                    <a:pt x="0" y="180339"/>
                  </a:lnTo>
                  <a:lnTo>
                    <a:pt x="0" y="186689"/>
                  </a:lnTo>
                  <a:lnTo>
                    <a:pt x="54609" y="186689"/>
                  </a:lnTo>
                  <a:lnTo>
                    <a:pt x="54609" y="180339"/>
                  </a:lnTo>
                  <a:close/>
                </a:path>
                <a:path w="54610" h="882650">
                  <a:moveTo>
                    <a:pt x="54609" y="186689"/>
                  </a:moveTo>
                  <a:lnTo>
                    <a:pt x="0" y="186689"/>
                  </a:lnTo>
                  <a:lnTo>
                    <a:pt x="0" y="190499"/>
                  </a:lnTo>
                  <a:lnTo>
                    <a:pt x="54609" y="190499"/>
                  </a:lnTo>
                  <a:lnTo>
                    <a:pt x="54609" y="186689"/>
                  </a:lnTo>
                  <a:close/>
                </a:path>
                <a:path w="54610" h="882650">
                  <a:moveTo>
                    <a:pt x="54609" y="190500"/>
                  </a:moveTo>
                  <a:lnTo>
                    <a:pt x="0" y="190500"/>
                  </a:lnTo>
                  <a:lnTo>
                    <a:pt x="0" y="193039"/>
                  </a:lnTo>
                  <a:lnTo>
                    <a:pt x="54609" y="193039"/>
                  </a:lnTo>
                  <a:lnTo>
                    <a:pt x="54609" y="190500"/>
                  </a:lnTo>
                  <a:close/>
                </a:path>
                <a:path w="54610" h="882650">
                  <a:moveTo>
                    <a:pt x="54609" y="193039"/>
                  </a:moveTo>
                  <a:lnTo>
                    <a:pt x="0" y="193039"/>
                  </a:lnTo>
                  <a:lnTo>
                    <a:pt x="0" y="196849"/>
                  </a:lnTo>
                  <a:lnTo>
                    <a:pt x="54609" y="196849"/>
                  </a:lnTo>
                  <a:lnTo>
                    <a:pt x="54609" y="193039"/>
                  </a:lnTo>
                  <a:close/>
                </a:path>
                <a:path w="54610" h="882650">
                  <a:moveTo>
                    <a:pt x="54609" y="196850"/>
                  </a:moveTo>
                  <a:lnTo>
                    <a:pt x="0" y="196850"/>
                  </a:lnTo>
                  <a:lnTo>
                    <a:pt x="0" y="199389"/>
                  </a:lnTo>
                  <a:lnTo>
                    <a:pt x="54609" y="199389"/>
                  </a:lnTo>
                  <a:lnTo>
                    <a:pt x="54609" y="196850"/>
                  </a:lnTo>
                  <a:close/>
                </a:path>
                <a:path w="54610" h="882650">
                  <a:moveTo>
                    <a:pt x="54609" y="199389"/>
                  </a:moveTo>
                  <a:lnTo>
                    <a:pt x="0" y="199389"/>
                  </a:lnTo>
                  <a:lnTo>
                    <a:pt x="0" y="203199"/>
                  </a:lnTo>
                  <a:lnTo>
                    <a:pt x="54609" y="203199"/>
                  </a:lnTo>
                  <a:lnTo>
                    <a:pt x="54609" y="199389"/>
                  </a:lnTo>
                  <a:close/>
                </a:path>
                <a:path w="54610" h="882650">
                  <a:moveTo>
                    <a:pt x="54609" y="203199"/>
                  </a:moveTo>
                  <a:lnTo>
                    <a:pt x="0" y="203199"/>
                  </a:lnTo>
                  <a:lnTo>
                    <a:pt x="0" y="205739"/>
                  </a:lnTo>
                  <a:lnTo>
                    <a:pt x="54609" y="205739"/>
                  </a:lnTo>
                  <a:lnTo>
                    <a:pt x="54609" y="203199"/>
                  </a:lnTo>
                  <a:close/>
                </a:path>
                <a:path w="54610" h="882650">
                  <a:moveTo>
                    <a:pt x="54609" y="205740"/>
                  </a:moveTo>
                  <a:lnTo>
                    <a:pt x="0" y="205740"/>
                  </a:lnTo>
                  <a:lnTo>
                    <a:pt x="0" y="209549"/>
                  </a:lnTo>
                  <a:lnTo>
                    <a:pt x="54609" y="209549"/>
                  </a:lnTo>
                  <a:lnTo>
                    <a:pt x="54609" y="205740"/>
                  </a:lnTo>
                  <a:close/>
                </a:path>
                <a:path w="54610" h="882650">
                  <a:moveTo>
                    <a:pt x="54609" y="209549"/>
                  </a:moveTo>
                  <a:lnTo>
                    <a:pt x="0" y="209549"/>
                  </a:lnTo>
                  <a:lnTo>
                    <a:pt x="0" y="212089"/>
                  </a:lnTo>
                  <a:lnTo>
                    <a:pt x="54609" y="212089"/>
                  </a:lnTo>
                  <a:lnTo>
                    <a:pt x="54609" y="209549"/>
                  </a:lnTo>
                  <a:close/>
                </a:path>
                <a:path w="54610" h="882650">
                  <a:moveTo>
                    <a:pt x="54609" y="212089"/>
                  </a:moveTo>
                  <a:lnTo>
                    <a:pt x="0" y="212089"/>
                  </a:lnTo>
                  <a:lnTo>
                    <a:pt x="0" y="222249"/>
                  </a:lnTo>
                  <a:lnTo>
                    <a:pt x="54609" y="222249"/>
                  </a:lnTo>
                  <a:lnTo>
                    <a:pt x="54609" y="212089"/>
                  </a:lnTo>
                  <a:close/>
                </a:path>
                <a:path w="54610" h="882650">
                  <a:moveTo>
                    <a:pt x="54609" y="222250"/>
                  </a:moveTo>
                  <a:lnTo>
                    <a:pt x="0" y="222250"/>
                  </a:lnTo>
                  <a:lnTo>
                    <a:pt x="0" y="224789"/>
                  </a:lnTo>
                  <a:lnTo>
                    <a:pt x="54609" y="224789"/>
                  </a:lnTo>
                  <a:lnTo>
                    <a:pt x="54609" y="222250"/>
                  </a:lnTo>
                  <a:close/>
                </a:path>
                <a:path w="54610" h="882650">
                  <a:moveTo>
                    <a:pt x="54609" y="224789"/>
                  </a:moveTo>
                  <a:lnTo>
                    <a:pt x="0" y="224789"/>
                  </a:lnTo>
                  <a:lnTo>
                    <a:pt x="0" y="228599"/>
                  </a:lnTo>
                  <a:lnTo>
                    <a:pt x="54609" y="228599"/>
                  </a:lnTo>
                  <a:lnTo>
                    <a:pt x="54609" y="224789"/>
                  </a:lnTo>
                  <a:close/>
                </a:path>
                <a:path w="54610" h="882650">
                  <a:moveTo>
                    <a:pt x="54609" y="228600"/>
                  </a:moveTo>
                  <a:lnTo>
                    <a:pt x="0" y="228600"/>
                  </a:lnTo>
                  <a:lnTo>
                    <a:pt x="0" y="231139"/>
                  </a:lnTo>
                  <a:lnTo>
                    <a:pt x="54609" y="231139"/>
                  </a:lnTo>
                  <a:lnTo>
                    <a:pt x="54609" y="228600"/>
                  </a:lnTo>
                  <a:close/>
                </a:path>
                <a:path w="54610" h="882650">
                  <a:moveTo>
                    <a:pt x="54609" y="231139"/>
                  </a:moveTo>
                  <a:lnTo>
                    <a:pt x="0" y="231139"/>
                  </a:lnTo>
                  <a:lnTo>
                    <a:pt x="0" y="241299"/>
                  </a:lnTo>
                  <a:lnTo>
                    <a:pt x="54609" y="241299"/>
                  </a:lnTo>
                  <a:lnTo>
                    <a:pt x="54609" y="231139"/>
                  </a:lnTo>
                  <a:close/>
                </a:path>
                <a:path w="54610" h="882650">
                  <a:moveTo>
                    <a:pt x="54609" y="241299"/>
                  </a:moveTo>
                  <a:lnTo>
                    <a:pt x="0" y="241299"/>
                  </a:lnTo>
                  <a:lnTo>
                    <a:pt x="0" y="243839"/>
                  </a:lnTo>
                  <a:lnTo>
                    <a:pt x="54609" y="243839"/>
                  </a:lnTo>
                  <a:lnTo>
                    <a:pt x="54609" y="241299"/>
                  </a:lnTo>
                  <a:close/>
                </a:path>
                <a:path w="54610" h="882650">
                  <a:moveTo>
                    <a:pt x="54609" y="243839"/>
                  </a:moveTo>
                  <a:lnTo>
                    <a:pt x="0" y="243839"/>
                  </a:lnTo>
                  <a:lnTo>
                    <a:pt x="0" y="250189"/>
                  </a:lnTo>
                  <a:lnTo>
                    <a:pt x="54609" y="250189"/>
                  </a:lnTo>
                  <a:lnTo>
                    <a:pt x="54609" y="243839"/>
                  </a:lnTo>
                  <a:close/>
                </a:path>
                <a:path w="54610" h="882650">
                  <a:moveTo>
                    <a:pt x="54609" y="250189"/>
                  </a:moveTo>
                  <a:lnTo>
                    <a:pt x="0" y="250189"/>
                  </a:lnTo>
                  <a:lnTo>
                    <a:pt x="0" y="253999"/>
                  </a:lnTo>
                  <a:lnTo>
                    <a:pt x="54609" y="253999"/>
                  </a:lnTo>
                  <a:lnTo>
                    <a:pt x="54609" y="250189"/>
                  </a:lnTo>
                  <a:close/>
                </a:path>
                <a:path w="54610" h="882650">
                  <a:moveTo>
                    <a:pt x="54609" y="254000"/>
                  </a:moveTo>
                  <a:lnTo>
                    <a:pt x="0" y="254000"/>
                  </a:lnTo>
                  <a:lnTo>
                    <a:pt x="0" y="262889"/>
                  </a:lnTo>
                  <a:lnTo>
                    <a:pt x="54609" y="262889"/>
                  </a:lnTo>
                  <a:lnTo>
                    <a:pt x="54609" y="254000"/>
                  </a:lnTo>
                  <a:close/>
                </a:path>
                <a:path w="54610" h="882650">
                  <a:moveTo>
                    <a:pt x="54609" y="262890"/>
                  </a:moveTo>
                  <a:lnTo>
                    <a:pt x="0" y="262890"/>
                  </a:lnTo>
                  <a:lnTo>
                    <a:pt x="0" y="269239"/>
                  </a:lnTo>
                  <a:lnTo>
                    <a:pt x="54609" y="269239"/>
                  </a:lnTo>
                  <a:lnTo>
                    <a:pt x="54609" y="262890"/>
                  </a:lnTo>
                  <a:close/>
                </a:path>
                <a:path w="54610" h="882650">
                  <a:moveTo>
                    <a:pt x="54609" y="269239"/>
                  </a:moveTo>
                  <a:lnTo>
                    <a:pt x="0" y="269239"/>
                  </a:lnTo>
                  <a:lnTo>
                    <a:pt x="0" y="273049"/>
                  </a:lnTo>
                  <a:lnTo>
                    <a:pt x="54609" y="273049"/>
                  </a:lnTo>
                  <a:lnTo>
                    <a:pt x="54609" y="269239"/>
                  </a:lnTo>
                  <a:close/>
                </a:path>
                <a:path w="54610" h="882650">
                  <a:moveTo>
                    <a:pt x="54609" y="273049"/>
                  </a:moveTo>
                  <a:lnTo>
                    <a:pt x="0" y="273049"/>
                  </a:lnTo>
                  <a:lnTo>
                    <a:pt x="0" y="275589"/>
                  </a:lnTo>
                  <a:lnTo>
                    <a:pt x="54609" y="275589"/>
                  </a:lnTo>
                  <a:lnTo>
                    <a:pt x="54609" y="273049"/>
                  </a:lnTo>
                  <a:close/>
                </a:path>
                <a:path w="54610" h="882650">
                  <a:moveTo>
                    <a:pt x="54609" y="275590"/>
                  </a:moveTo>
                  <a:lnTo>
                    <a:pt x="0" y="275590"/>
                  </a:lnTo>
                  <a:lnTo>
                    <a:pt x="0" y="281939"/>
                  </a:lnTo>
                  <a:lnTo>
                    <a:pt x="54609" y="281939"/>
                  </a:lnTo>
                  <a:lnTo>
                    <a:pt x="54609" y="275590"/>
                  </a:lnTo>
                  <a:close/>
                </a:path>
                <a:path w="54610" h="882650">
                  <a:moveTo>
                    <a:pt x="54609" y="281939"/>
                  </a:moveTo>
                  <a:lnTo>
                    <a:pt x="0" y="281939"/>
                  </a:lnTo>
                  <a:lnTo>
                    <a:pt x="0" y="285749"/>
                  </a:lnTo>
                  <a:lnTo>
                    <a:pt x="54609" y="285749"/>
                  </a:lnTo>
                  <a:lnTo>
                    <a:pt x="54609" y="281939"/>
                  </a:lnTo>
                  <a:close/>
                </a:path>
                <a:path w="54610" h="882650">
                  <a:moveTo>
                    <a:pt x="54609" y="285750"/>
                  </a:moveTo>
                  <a:lnTo>
                    <a:pt x="0" y="285750"/>
                  </a:lnTo>
                  <a:lnTo>
                    <a:pt x="0" y="288289"/>
                  </a:lnTo>
                  <a:lnTo>
                    <a:pt x="54609" y="288289"/>
                  </a:lnTo>
                  <a:lnTo>
                    <a:pt x="54609" y="285750"/>
                  </a:lnTo>
                  <a:close/>
                </a:path>
                <a:path w="54610" h="882650">
                  <a:moveTo>
                    <a:pt x="54609" y="288289"/>
                  </a:moveTo>
                  <a:lnTo>
                    <a:pt x="0" y="288289"/>
                  </a:lnTo>
                  <a:lnTo>
                    <a:pt x="0" y="292099"/>
                  </a:lnTo>
                  <a:lnTo>
                    <a:pt x="54609" y="292099"/>
                  </a:lnTo>
                  <a:lnTo>
                    <a:pt x="54609" y="288289"/>
                  </a:lnTo>
                  <a:close/>
                </a:path>
                <a:path w="54610" h="882650">
                  <a:moveTo>
                    <a:pt x="54609" y="292099"/>
                  </a:moveTo>
                  <a:lnTo>
                    <a:pt x="0" y="292099"/>
                  </a:lnTo>
                  <a:lnTo>
                    <a:pt x="0" y="294639"/>
                  </a:lnTo>
                  <a:lnTo>
                    <a:pt x="54609" y="294639"/>
                  </a:lnTo>
                  <a:lnTo>
                    <a:pt x="54609" y="292099"/>
                  </a:lnTo>
                  <a:close/>
                </a:path>
                <a:path w="54610" h="882650">
                  <a:moveTo>
                    <a:pt x="54609" y="294639"/>
                  </a:moveTo>
                  <a:lnTo>
                    <a:pt x="0" y="294639"/>
                  </a:lnTo>
                  <a:lnTo>
                    <a:pt x="0" y="307339"/>
                  </a:lnTo>
                  <a:lnTo>
                    <a:pt x="54609" y="307339"/>
                  </a:lnTo>
                  <a:lnTo>
                    <a:pt x="54609" y="294639"/>
                  </a:lnTo>
                  <a:close/>
                </a:path>
                <a:path w="54610" h="882650">
                  <a:moveTo>
                    <a:pt x="54609" y="307340"/>
                  </a:moveTo>
                  <a:lnTo>
                    <a:pt x="0" y="307340"/>
                  </a:lnTo>
                  <a:lnTo>
                    <a:pt x="0" y="317499"/>
                  </a:lnTo>
                  <a:lnTo>
                    <a:pt x="54609" y="317499"/>
                  </a:lnTo>
                  <a:lnTo>
                    <a:pt x="54609" y="307340"/>
                  </a:lnTo>
                  <a:close/>
                </a:path>
                <a:path w="54610" h="882650">
                  <a:moveTo>
                    <a:pt x="54609" y="317499"/>
                  </a:moveTo>
                  <a:lnTo>
                    <a:pt x="0" y="317499"/>
                  </a:lnTo>
                  <a:lnTo>
                    <a:pt x="0" y="320039"/>
                  </a:lnTo>
                  <a:lnTo>
                    <a:pt x="54609" y="320039"/>
                  </a:lnTo>
                  <a:lnTo>
                    <a:pt x="54609" y="317499"/>
                  </a:lnTo>
                  <a:close/>
                </a:path>
                <a:path w="54610" h="882650">
                  <a:moveTo>
                    <a:pt x="54609" y="320039"/>
                  </a:moveTo>
                  <a:lnTo>
                    <a:pt x="0" y="320039"/>
                  </a:lnTo>
                  <a:lnTo>
                    <a:pt x="0" y="330199"/>
                  </a:lnTo>
                  <a:lnTo>
                    <a:pt x="54609" y="330199"/>
                  </a:lnTo>
                  <a:lnTo>
                    <a:pt x="54609" y="320039"/>
                  </a:lnTo>
                  <a:close/>
                </a:path>
                <a:path w="54610" h="882650">
                  <a:moveTo>
                    <a:pt x="54609" y="330199"/>
                  </a:moveTo>
                  <a:lnTo>
                    <a:pt x="0" y="330199"/>
                  </a:lnTo>
                  <a:lnTo>
                    <a:pt x="0" y="342899"/>
                  </a:lnTo>
                  <a:lnTo>
                    <a:pt x="54609" y="342899"/>
                  </a:lnTo>
                  <a:lnTo>
                    <a:pt x="54609" y="330199"/>
                  </a:lnTo>
                  <a:close/>
                </a:path>
                <a:path w="54610" h="882650">
                  <a:moveTo>
                    <a:pt x="54609" y="342900"/>
                  </a:moveTo>
                  <a:lnTo>
                    <a:pt x="0" y="342900"/>
                  </a:lnTo>
                  <a:lnTo>
                    <a:pt x="0" y="345439"/>
                  </a:lnTo>
                  <a:lnTo>
                    <a:pt x="54609" y="345439"/>
                  </a:lnTo>
                  <a:lnTo>
                    <a:pt x="54609" y="342900"/>
                  </a:lnTo>
                  <a:close/>
                </a:path>
                <a:path w="54610" h="882650">
                  <a:moveTo>
                    <a:pt x="54609" y="345439"/>
                  </a:moveTo>
                  <a:lnTo>
                    <a:pt x="0" y="345439"/>
                  </a:lnTo>
                  <a:lnTo>
                    <a:pt x="0" y="351789"/>
                  </a:lnTo>
                  <a:lnTo>
                    <a:pt x="54609" y="351789"/>
                  </a:lnTo>
                  <a:lnTo>
                    <a:pt x="54609" y="345439"/>
                  </a:lnTo>
                  <a:close/>
                </a:path>
                <a:path w="54610" h="882650">
                  <a:moveTo>
                    <a:pt x="54609" y="351789"/>
                  </a:moveTo>
                  <a:lnTo>
                    <a:pt x="0" y="351789"/>
                  </a:lnTo>
                  <a:lnTo>
                    <a:pt x="0" y="358139"/>
                  </a:lnTo>
                  <a:lnTo>
                    <a:pt x="54609" y="358139"/>
                  </a:lnTo>
                  <a:lnTo>
                    <a:pt x="54609" y="351789"/>
                  </a:lnTo>
                  <a:close/>
                </a:path>
                <a:path w="54610" h="882650">
                  <a:moveTo>
                    <a:pt x="54609" y="358140"/>
                  </a:moveTo>
                  <a:lnTo>
                    <a:pt x="0" y="358140"/>
                  </a:lnTo>
                  <a:lnTo>
                    <a:pt x="0" y="361949"/>
                  </a:lnTo>
                  <a:lnTo>
                    <a:pt x="54609" y="361949"/>
                  </a:lnTo>
                  <a:lnTo>
                    <a:pt x="54609" y="358140"/>
                  </a:lnTo>
                  <a:close/>
                </a:path>
                <a:path w="54610" h="882650">
                  <a:moveTo>
                    <a:pt x="54609" y="361949"/>
                  </a:moveTo>
                  <a:lnTo>
                    <a:pt x="0" y="361949"/>
                  </a:lnTo>
                  <a:lnTo>
                    <a:pt x="0" y="370839"/>
                  </a:lnTo>
                  <a:lnTo>
                    <a:pt x="54609" y="370839"/>
                  </a:lnTo>
                  <a:lnTo>
                    <a:pt x="54609" y="361949"/>
                  </a:lnTo>
                  <a:close/>
                </a:path>
                <a:path w="54610" h="882650">
                  <a:moveTo>
                    <a:pt x="54609" y="370839"/>
                  </a:moveTo>
                  <a:lnTo>
                    <a:pt x="0" y="370839"/>
                  </a:lnTo>
                  <a:lnTo>
                    <a:pt x="0" y="374649"/>
                  </a:lnTo>
                  <a:lnTo>
                    <a:pt x="54609" y="374649"/>
                  </a:lnTo>
                  <a:lnTo>
                    <a:pt x="54609" y="370839"/>
                  </a:lnTo>
                  <a:close/>
                </a:path>
                <a:path w="54610" h="882650">
                  <a:moveTo>
                    <a:pt x="54609" y="374650"/>
                  </a:moveTo>
                  <a:lnTo>
                    <a:pt x="0" y="374650"/>
                  </a:lnTo>
                  <a:lnTo>
                    <a:pt x="0" y="377189"/>
                  </a:lnTo>
                  <a:lnTo>
                    <a:pt x="54609" y="377189"/>
                  </a:lnTo>
                  <a:lnTo>
                    <a:pt x="54609" y="374650"/>
                  </a:lnTo>
                  <a:close/>
                </a:path>
                <a:path w="54610" h="882650">
                  <a:moveTo>
                    <a:pt x="54609" y="377189"/>
                  </a:moveTo>
                  <a:lnTo>
                    <a:pt x="0" y="377189"/>
                  </a:lnTo>
                  <a:lnTo>
                    <a:pt x="0" y="380999"/>
                  </a:lnTo>
                  <a:lnTo>
                    <a:pt x="54609" y="380999"/>
                  </a:lnTo>
                  <a:lnTo>
                    <a:pt x="54609" y="377189"/>
                  </a:lnTo>
                  <a:close/>
                </a:path>
                <a:path w="54610" h="882650">
                  <a:moveTo>
                    <a:pt x="54609" y="380999"/>
                  </a:moveTo>
                  <a:lnTo>
                    <a:pt x="0" y="380999"/>
                  </a:lnTo>
                  <a:lnTo>
                    <a:pt x="0" y="383539"/>
                  </a:lnTo>
                  <a:lnTo>
                    <a:pt x="54609" y="383539"/>
                  </a:lnTo>
                  <a:lnTo>
                    <a:pt x="54609" y="380999"/>
                  </a:lnTo>
                  <a:close/>
                </a:path>
                <a:path w="54610" h="882650">
                  <a:moveTo>
                    <a:pt x="54609" y="383539"/>
                  </a:moveTo>
                  <a:lnTo>
                    <a:pt x="0" y="383539"/>
                  </a:lnTo>
                  <a:lnTo>
                    <a:pt x="0" y="389889"/>
                  </a:lnTo>
                  <a:lnTo>
                    <a:pt x="54609" y="389889"/>
                  </a:lnTo>
                  <a:lnTo>
                    <a:pt x="54609" y="383539"/>
                  </a:lnTo>
                  <a:close/>
                </a:path>
                <a:path w="54610" h="882650">
                  <a:moveTo>
                    <a:pt x="54609" y="389889"/>
                  </a:moveTo>
                  <a:lnTo>
                    <a:pt x="0" y="389889"/>
                  </a:lnTo>
                  <a:lnTo>
                    <a:pt x="0" y="393699"/>
                  </a:lnTo>
                  <a:lnTo>
                    <a:pt x="54609" y="393699"/>
                  </a:lnTo>
                  <a:lnTo>
                    <a:pt x="54609" y="389889"/>
                  </a:lnTo>
                  <a:close/>
                </a:path>
                <a:path w="54610" h="882650">
                  <a:moveTo>
                    <a:pt x="54609" y="393699"/>
                  </a:moveTo>
                  <a:lnTo>
                    <a:pt x="0" y="393699"/>
                  </a:lnTo>
                  <a:lnTo>
                    <a:pt x="0" y="396239"/>
                  </a:lnTo>
                  <a:lnTo>
                    <a:pt x="54609" y="396239"/>
                  </a:lnTo>
                  <a:lnTo>
                    <a:pt x="54609" y="393699"/>
                  </a:lnTo>
                  <a:close/>
                </a:path>
                <a:path w="54610" h="882650">
                  <a:moveTo>
                    <a:pt x="54609" y="396239"/>
                  </a:moveTo>
                  <a:lnTo>
                    <a:pt x="0" y="396239"/>
                  </a:lnTo>
                  <a:lnTo>
                    <a:pt x="0" y="402589"/>
                  </a:lnTo>
                  <a:lnTo>
                    <a:pt x="54609" y="402589"/>
                  </a:lnTo>
                  <a:lnTo>
                    <a:pt x="54609" y="396239"/>
                  </a:lnTo>
                  <a:close/>
                </a:path>
                <a:path w="54610" h="882650">
                  <a:moveTo>
                    <a:pt x="54609" y="402589"/>
                  </a:moveTo>
                  <a:lnTo>
                    <a:pt x="0" y="402589"/>
                  </a:lnTo>
                  <a:lnTo>
                    <a:pt x="0" y="406399"/>
                  </a:lnTo>
                  <a:lnTo>
                    <a:pt x="54609" y="406399"/>
                  </a:lnTo>
                  <a:lnTo>
                    <a:pt x="54609" y="402589"/>
                  </a:lnTo>
                  <a:close/>
                </a:path>
                <a:path w="54610" h="882650">
                  <a:moveTo>
                    <a:pt x="54609" y="406399"/>
                  </a:moveTo>
                  <a:lnTo>
                    <a:pt x="0" y="406399"/>
                  </a:lnTo>
                  <a:lnTo>
                    <a:pt x="0" y="408939"/>
                  </a:lnTo>
                  <a:lnTo>
                    <a:pt x="54609" y="408939"/>
                  </a:lnTo>
                  <a:lnTo>
                    <a:pt x="54609" y="406399"/>
                  </a:lnTo>
                  <a:close/>
                </a:path>
                <a:path w="54610" h="882650">
                  <a:moveTo>
                    <a:pt x="54609" y="408939"/>
                  </a:moveTo>
                  <a:lnTo>
                    <a:pt x="0" y="408939"/>
                  </a:lnTo>
                  <a:lnTo>
                    <a:pt x="0" y="415289"/>
                  </a:lnTo>
                  <a:lnTo>
                    <a:pt x="54609" y="415289"/>
                  </a:lnTo>
                  <a:lnTo>
                    <a:pt x="54609" y="408939"/>
                  </a:lnTo>
                  <a:close/>
                </a:path>
                <a:path w="54610" h="882650">
                  <a:moveTo>
                    <a:pt x="54609" y="415290"/>
                  </a:moveTo>
                  <a:lnTo>
                    <a:pt x="0" y="415290"/>
                  </a:lnTo>
                  <a:lnTo>
                    <a:pt x="0" y="419099"/>
                  </a:lnTo>
                  <a:lnTo>
                    <a:pt x="54609" y="419099"/>
                  </a:lnTo>
                  <a:lnTo>
                    <a:pt x="54609" y="415290"/>
                  </a:lnTo>
                  <a:close/>
                </a:path>
                <a:path w="54610" h="882650">
                  <a:moveTo>
                    <a:pt x="54609" y="419099"/>
                  </a:moveTo>
                  <a:lnTo>
                    <a:pt x="0" y="419099"/>
                  </a:lnTo>
                  <a:lnTo>
                    <a:pt x="0" y="425449"/>
                  </a:lnTo>
                  <a:lnTo>
                    <a:pt x="54609" y="425449"/>
                  </a:lnTo>
                  <a:lnTo>
                    <a:pt x="54609" y="419099"/>
                  </a:lnTo>
                  <a:close/>
                </a:path>
                <a:path w="54610" h="882650">
                  <a:moveTo>
                    <a:pt x="54609" y="425449"/>
                  </a:moveTo>
                  <a:lnTo>
                    <a:pt x="0" y="425449"/>
                  </a:lnTo>
                  <a:lnTo>
                    <a:pt x="0" y="427989"/>
                  </a:lnTo>
                  <a:lnTo>
                    <a:pt x="54609" y="427989"/>
                  </a:lnTo>
                  <a:lnTo>
                    <a:pt x="54609" y="425449"/>
                  </a:lnTo>
                  <a:close/>
                </a:path>
                <a:path w="54610" h="882650">
                  <a:moveTo>
                    <a:pt x="54609" y="427989"/>
                  </a:moveTo>
                  <a:lnTo>
                    <a:pt x="0" y="427989"/>
                  </a:lnTo>
                  <a:lnTo>
                    <a:pt x="0" y="431799"/>
                  </a:lnTo>
                  <a:lnTo>
                    <a:pt x="54609" y="431799"/>
                  </a:lnTo>
                  <a:lnTo>
                    <a:pt x="54609" y="427989"/>
                  </a:lnTo>
                  <a:close/>
                </a:path>
                <a:path w="54610" h="882650">
                  <a:moveTo>
                    <a:pt x="54609" y="431799"/>
                  </a:moveTo>
                  <a:lnTo>
                    <a:pt x="0" y="431799"/>
                  </a:lnTo>
                  <a:lnTo>
                    <a:pt x="0" y="438149"/>
                  </a:lnTo>
                  <a:lnTo>
                    <a:pt x="54609" y="438149"/>
                  </a:lnTo>
                  <a:lnTo>
                    <a:pt x="54609" y="431799"/>
                  </a:lnTo>
                  <a:close/>
                </a:path>
                <a:path w="54610" h="882650">
                  <a:moveTo>
                    <a:pt x="54609" y="438149"/>
                  </a:moveTo>
                  <a:lnTo>
                    <a:pt x="0" y="438149"/>
                  </a:lnTo>
                  <a:lnTo>
                    <a:pt x="0" y="440689"/>
                  </a:lnTo>
                  <a:lnTo>
                    <a:pt x="54609" y="440689"/>
                  </a:lnTo>
                  <a:lnTo>
                    <a:pt x="54609" y="438149"/>
                  </a:lnTo>
                  <a:close/>
                </a:path>
                <a:path w="54610" h="882650">
                  <a:moveTo>
                    <a:pt x="54609" y="440689"/>
                  </a:moveTo>
                  <a:lnTo>
                    <a:pt x="0" y="440689"/>
                  </a:lnTo>
                  <a:lnTo>
                    <a:pt x="0" y="444499"/>
                  </a:lnTo>
                  <a:lnTo>
                    <a:pt x="54609" y="444499"/>
                  </a:lnTo>
                  <a:lnTo>
                    <a:pt x="54609" y="440689"/>
                  </a:lnTo>
                  <a:close/>
                </a:path>
                <a:path w="54610" h="882650">
                  <a:moveTo>
                    <a:pt x="54609" y="444499"/>
                  </a:moveTo>
                  <a:lnTo>
                    <a:pt x="0" y="444499"/>
                  </a:lnTo>
                  <a:lnTo>
                    <a:pt x="0" y="447039"/>
                  </a:lnTo>
                  <a:lnTo>
                    <a:pt x="54609" y="447039"/>
                  </a:lnTo>
                  <a:lnTo>
                    <a:pt x="54609" y="444499"/>
                  </a:lnTo>
                  <a:close/>
                </a:path>
                <a:path w="54610" h="882650">
                  <a:moveTo>
                    <a:pt x="54609" y="447039"/>
                  </a:moveTo>
                  <a:lnTo>
                    <a:pt x="0" y="447039"/>
                  </a:lnTo>
                  <a:lnTo>
                    <a:pt x="0" y="450849"/>
                  </a:lnTo>
                  <a:lnTo>
                    <a:pt x="54609" y="450849"/>
                  </a:lnTo>
                  <a:lnTo>
                    <a:pt x="54609" y="447039"/>
                  </a:lnTo>
                  <a:close/>
                </a:path>
                <a:path w="54610" h="882650">
                  <a:moveTo>
                    <a:pt x="54609" y="450849"/>
                  </a:moveTo>
                  <a:lnTo>
                    <a:pt x="0" y="450849"/>
                  </a:lnTo>
                  <a:lnTo>
                    <a:pt x="0" y="453389"/>
                  </a:lnTo>
                  <a:lnTo>
                    <a:pt x="54609" y="453389"/>
                  </a:lnTo>
                  <a:lnTo>
                    <a:pt x="54609" y="450849"/>
                  </a:lnTo>
                  <a:close/>
                </a:path>
                <a:path w="54610" h="882650">
                  <a:moveTo>
                    <a:pt x="54609" y="453389"/>
                  </a:moveTo>
                  <a:lnTo>
                    <a:pt x="0" y="453389"/>
                  </a:lnTo>
                  <a:lnTo>
                    <a:pt x="0" y="457199"/>
                  </a:lnTo>
                  <a:lnTo>
                    <a:pt x="54609" y="457199"/>
                  </a:lnTo>
                  <a:lnTo>
                    <a:pt x="54609" y="453389"/>
                  </a:lnTo>
                  <a:close/>
                </a:path>
                <a:path w="54610" h="882650">
                  <a:moveTo>
                    <a:pt x="54609" y="457199"/>
                  </a:moveTo>
                  <a:lnTo>
                    <a:pt x="0" y="457199"/>
                  </a:lnTo>
                  <a:lnTo>
                    <a:pt x="0" y="466089"/>
                  </a:lnTo>
                  <a:lnTo>
                    <a:pt x="54609" y="466089"/>
                  </a:lnTo>
                  <a:lnTo>
                    <a:pt x="54609" y="457199"/>
                  </a:lnTo>
                  <a:close/>
                </a:path>
                <a:path w="54610" h="882650">
                  <a:moveTo>
                    <a:pt x="54609" y="466090"/>
                  </a:moveTo>
                  <a:lnTo>
                    <a:pt x="0" y="466090"/>
                  </a:lnTo>
                  <a:lnTo>
                    <a:pt x="0" y="469899"/>
                  </a:lnTo>
                  <a:lnTo>
                    <a:pt x="54609" y="469899"/>
                  </a:lnTo>
                  <a:lnTo>
                    <a:pt x="54609" y="466090"/>
                  </a:lnTo>
                  <a:close/>
                </a:path>
                <a:path w="54610" h="882650">
                  <a:moveTo>
                    <a:pt x="54609" y="469899"/>
                  </a:moveTo>
                  <a:lnTo>
                    <a:pt x="0" y="469899"/>
                  </a:lnTo>
                  <a:lnTo>
                    <a:pt x="0" y="472439"/>
                  </a:lnTo>
                  <a:lnTo>
                    <a:pt x="54609" y="472439"/>
                  </a:lnTo>
                  <a:lnTo>
                    <a:pt x="54609" y="469899"/>
                  </a:lnTo>
                  <a:close/>
                </a:path>
                <a:path w="54610" h="882650">
                  <a:moveTo>
                    <a:pt x="54609" y="472439"/>
                  </a:moveTo>
                  <a:lnTo>
                    <a:pt x="0" y="472439"/>
                  </a:lnTo>
                  <a:lnTo>
                    <a:pt x="0" y="476249"/>
                  </a:lnTo>
                  <a:lnTo>
                    <a:pt x="54609" y="476249"/>
                  </a:lnTo>
                  <a:lnTo>
                    <a:pt x="54609" y="472439"/>
                  </a:lnTo>
                  <a:close/>
                </a:path>
                <a:path w="54610" h="882650">
                  <a:moveTo>
                    <a:pt x="54609" y="476249"/>
                  </a:moveTo>
                  <a:lnTo>
                    <a:pt x="0" y="476249"/>
                  </a:lnTo>
                  <a:lnTo>
                    <a:pt x="0" y="478789"/>
                  </a:lnTo>
                  <a:lnTo>
                    <a:pt x="54609" y="478789"/>
                  </a:lnTo>
                  <a:lnTo>
                    <a:pt x="54609" y="476249"/>
                  </a:lnTo>
                  <a:close/>
                </a:path>
                <a:path w="54610" h="882650">
                  <a:moveTo>
                    <a:pt x="54609" y="878839"/>
                  </a:moveTo>
                  <a:lnTo>
                    <a:pt x="0" y="878839"/>
                  </a:lnTo>
                  <a:lnTo>
                    <a:pt x="0" y="880110"/>
                  </a:lnTo>
                  <a:lnTo>
                    <a:pt x="22859" y="880110"/>
                  </a:lnTo>
                  <a:lnTo>
                    <a:pt x="22859" y="882649"/>
                  </a:lnTo>
                  <a:lnTo>
                    <a:pt x="54609" y="882649"/>
                  </a:lnTo>
                  <a:lnTo>
                    <a:pt x="54609" y="878839"/>
                  </a:lnTo>
                  <a:close/>
                </a:path>
                <a:path w="54610" h="882650">
                  <a:moveTo>
                    <a:pt x="54609" y="872489"/>
                  </a:moveTo>
                  <a:lnTo>
                    <a:pt x="0" y="872489"/>
                  </a:lnTo>
                  <a:lnTo>
                    <a:pt x="0" y="877569"/>
                  </a:lnTo>
                  <a:lnTo>
                    <a:pt x="54609" y="877569"/>
                  </a:lnTo>
                  <a:lnTo>
                    <a:pt x="54609" y="872489"/>
                  </a:lnTo>
                  <a:close/>
                </a:path>
                <a:path w="54610" h="882650">
                  <a:moveTo>
                    <a:pt x="54609" y="866139"/>
                  </a:moveTo>
                  <a:lnTo>
                    <a:pt x="0" y="866139"/>
                  </a:lnTo>
                  <a:lnTo>
                    <a:pt x="0" y="871219"/>
                  </a:lnTo>
                  <a:lnTo>
                    <a:pt x="54609" y="871219"/>
                  </a:lnTo>
                  <a:lnTo>
                    <a:pt x="54609" y="866139"/>
                  </a:lnTo>
                  <a:close/>
                </a:path>
                <a:path w="54610" h="882650">
                  <a:moveTo>
                    <a:pt x="54609" y="859789"/>
                  </a:moveTo>
                  <a:lnTo>
                    <a:pt x="0" y="859789"/>
                  </a:lnTo>
                  <a:lnTo>
                    <a:pt x="0" y="864869"/>
                  </a:lnTo>
                  <a:lnTo>
                    <a:pt x="54609" y="864869"/>
                  </a:lnTo>
                  <a:lnTo>
                    <a:pt x="54609" y="859789"/>
                  </a:lnTo>
                  <a:close/>
                </a:path>
                <a:path w="54610" h="882650">
                  <a:moveTo>
                    <a:pt x="54609" y="853439"/>
                  </a:moveTo>
                  <a:lnTo>
                    <a:pt x="0" y="853439"/>
                  </a:lnTo>
                  <a:lnTo>
                    <a:pt x="0" y="858519"/>
                  </a:lnTo>
                  <a:lnTo>
                    <a:pt x="54609" y="858519"/>
                  </a:lnTo>
                  <a:lnTo>
                    <a:pt x="54609" y="853439"/>
                  </a:lnTo>
                  <a:close/>
                </a:path>
                <a:path w="54610" h="882650">
                  <a:moveTo>
                    <a:pt x="54609" y="847089"/>
                  </a:moveTo>
                  <a:lnTo>
                    <a:pt x="0" y="847089"/>
                  </a:lnTo>
                  <a:lnTo>
                    <a:pt x="0" y="852169"/>
                  </a:lnTo>
                  <a:lnTo>
                    <a:pt x="54609" y="852169"/>
                  </a:lnTo>
                  <a:lnTo>
                    <a:pt x="54609" y="847089"/>
                  </a:lnTo>
                  <a:close/>
                </a:path>
                <a:path w="54610" h="882650">
                  <a:moveTo>
                    <a:pt x="54609" y="840739"/>
                  </a:moveTo>
                  <a:lnTo>
                    <a:pt x="0" y="840739"/>
                  </a:lnTo>
                  <a:lnTo>
                    <a:pt x="0" y="845819"/>
                  </a:lnTo>
                  <a:lnTo>
                    <a:pt x="54609" y="845819"/>
                  </a:lnTo>
                  <a:lnTo>
                    <a:pt x="54609" y="840739"/>
                  </a:lnTo>
                  <a:close/>
                </a:path>
                <a:path w="54610" h="882650">
                  <a:moveTo>
                    <a:pt x="54609" y="834389"/>
                  </a:moveTo>
                  <a:lnTo>
                    <a:pt x="0" y="834389"/>
                  </a:lnTo>
                  <a:lnTo>
                    <a:pt x="0" y="839469"/>
                  </a:lnTo>
                  <a:lnTo>
                    <a:pt x="54609" y="839469"/>
                  </a:lnTo>
                  <a:lnTo>
                    <a:pt x="54609" y="834389"/>
                  </a:lnTo>
                  <a:close/>
                </a:path>
                <a:path w="54610" h="882650">
                  <a:moveTo>
                    <a:pt x="54609" y="828039"/>
                  </a:moveTo>
                  <a:lnTo>
                    <a:pt x="0" y="828039"/>
                  </a:lnTo>
                  <a:lnTo>
                    <a:pt x="0" y="833119"/>
                  </a:lnTo>
                  <a:lnTo>
                    <a:pt x="54609" y="833119"/>
                  </a:lnTo>
                  <a:lnTo>
                    <a:pt x="54609" y="828039"/>
                  </a:lnTo>
                  <a:close/>
                </a:path>
                <a:path w="54610" h="882650">
                  <a:moveTo>
                    <a:pt x="54609" y="821689"/>
                  </a:moveTo>
                  <a:lnTo>
                    <a:pt x="0" y="821689"/>
                  </a:lnTo>
                  <a:lnTo>
                    <a:pt x="0" y="826769"/>
                  </a:lnTo>
                  <a:lnTo>
                    <a:pt x="54609" y="826769"/>
                  </a:lnTo>
                  <a:lnTo>
                    <a:pt x="54609" y="821689"/>
                  </a:lnTo>
                  <a:close/>
                </a:path>
                <a:path w="54610" h="882650">
                  <a:moveTo>
                    <a:pt x="54609" y="815339"/>
                  </a:moveTo>
                  <a:lnTo>
                    <a:pt x="0" y="815339"/>
                  </a:lnTo>
                  <a:lnTo>
                    <a:pt x="0" y="820419"/>
                  </a:lnTo>
                  <a:lnTo>
                    <a:pt x="54609" y="820419"/>
                  </a:lnTo>
                  <a:lnTo>
                    <a:pt x="54609" y="815339"/>
                  </a:lnTo>
                  <a:close/>
                </a:path>
                <a:path w="54610" h="882650">
                  <a:moveTo>
                    <a:pt x="54609" y="808989"/>
                  </a:moveTo>
                  <a:lnTo>
                    <a:pt x="0" y="808989"/>
                  </a:lnTo>
                  <a:lnTo>
                    <a:pt x="0" y="814069"/>
                  </a:lnTo>
                  <a:lnTo>
                    <a:pt x="54609" y="814069"/>
                  </a:lnTo>
                  <a:lnTo>
                    <a:pt x="54609" y="808989"/>
                  </a:lnTo>
                  <a:close/>
                </a:path>
                <a:path w="54610" h="882650">
                  <a:moveTo>
                    <a:pt x="54609" y="802639"/>
                  </a:moveTo>
                  <a:lnTo>
                    <a:pt x="0" y="802639"/>
                  </a:lnTo>
                  <a:lnTo>
                    <a:pt x="0" y="807719"/>
                  </a:lnTo>
                  <a:lnTo>
                    <a:pt x="54609" y="807719"/>
                  </a:lnTo>
                  <a:lnTo>
                    <a:pt x="54609" y="802639"/>
                  </a:lnTo>
                  <a:close/>
                </a:path>
                <a:path w="54610" h="882650">
                  <a:moveTo>
                    <a:pt x="54609" y="796289"/>
                  </a:moveTo>
                  <a:lnTo>
                    <a:pt x="0" y="796289"/>
                  </a:lnTo>
                  <a:lnTo>
                    <a:pt x="0" y="801369"/>
                  </a:lnTo>
                  <a:lnTo>
                    <a:pt x="54609" y="801369"/>
                  </a:lnTo>
                  <a:lnTo>
                    <a:pt x="54609" y="796289"/>
                  </a:lnTo>
                  <a:close/>
                </a:path>
                <a:path w="54610" h="882650">
                  <a:moveTo>
                    <a:pt x="54609" y="789939"/>
                  </a:moveTo>
                  <a:lnTo>
                    <a:pt x="0" y="789939"/>
                  </a:lnTo>
                  <a:lnTo>
                    <a:pt x="0" y="795019"/>
                  </a:lnTo>
                  <a:lnTo>
                    <a:pt x="54609" y="795019"/>
                  </a:lnTo>
                  <a:lnTo>
                    <a:pt x="54609" y="789939"/>
                  </a:lnTo>
                  <a:close/>
                </a:path>
                <a:path w="54610" h="882650">
                  <a:moveTo>
                    <a:pt x="54609" y="783589"/>
                  </a:moveTo>
                  <a:lnTo>
                    <a:pt x="0" y="783589"/>
                  </a:lnTo>
                  <a:lnTo>
                    <a:pt x="0" y="788669"/>
                  </a:lnTo>
                  <a:lnTo>
                    <a:pt x="54609" y="788669"/>
                  </a:lnTo>
                  <a:lnTo>
                    <a:pt x="54609" y="783589"/>
                  </a:lnTo>
                  <a:close/>
                </a:path>
                <a:path w="54610" h="882650">
                  <a:moveTo>
                    <a:pt x="54609" y="777239"/>
                  </a:moveTo>
                  <a:lnTo>
                    <a:pt x="0" y="777239"/>
                  </a:lnTo>
                  <a:lnTo>
                    <a:pt x="0" y="782319"/>
                  </a:lnTo>
                  <a:lnTo>
                    <a:pt x="54609" y="782319"/>
                  </a:lnTo>
                  <a:lnTo>
                    <a:pt x="54609" y="777239"/>
                  </a:lnTo>
                  <a:close/>
                </a:path>
                <a:path w="54610" h="882650">
                  <a:moveTo>
                    <a:pt x="54609" y="770889"/>
                  </a:moveTo>
                  <a:lnTo>
                    <a:pt x="0" y="770889"/>
                  </a:lnTo>
                  <a:lnTo>
                    <a:pt x="0" y="775969"/>
                  </a:lnTo>
                  <a:lnTo>
                    <a:pt x="54609" y="775969"/>
                  </a:lnTo>
                  <a:lnTo>
                    <a:pt x="54609" y="770889"/>
                  </a:lnTo>
                  <a:close/>
                </a:path>
                <a:path w="54610" h="882650">
                  <a:moveTo>
                    <a:pt x="54609" y="764539"/>
                  </a:moveTo>
                  <a:lnTo>
                    <a:pt x="0" y="764539"/>
                  </a:lnTo>
                  <a:lnTo>
                    <a:pt x="0" y="769619"/>
                  </a:lnTo>
                  <a:lnTo>
                    <a:pt x="54609" y="769619"/>
                  </a:lnTo>
                  <a:lnTo>
                    <a:pt x="54609" y="764539"/>
                  </a:lnTo>
                  <a:close/>
                </a:path>
                <a:path w="54610" h="882650">
                  <a:moveTo>
                    <a:pt x="54609" y="758189"/>
                  </a:moveTo>
                  <a:lnTo>
                    <a:pt x="0" y="758189"/>
                  </a:lnTo>
                  <a:lnTo>
                    <a:pt x="0" y="763269"/>
                  </a:lnTo>
                  <a:lnTo>
                    <a:pt x="54609" y="763269"/>
                  </a:lnTo>
                  <a:lnTo>
                    <a:pt x="54609" y="758189"/>
                  </a:lnTo>
                  <a:close/>
                </a:path>
                <a:path w="54610" h="882650">
                  <a:moveTo>
                    <a:pt x="54609" y="751839"/>
                  </a:moveTo>
                  <a:lnTo>
                    <a:pt x="0" y="751839"/>
                  </a:lnTo>
                  <a:lnTo>
                    <a:pt x="0" y="756919"/>
                  </a:lnTo>
                  <a:lnTo>
                    <a:pt x="54609" y="756919"/>
                  </a:lnTo>
                  <a:lnTo>
                    <a:pt x="54609" y="751839"/>
                  </a:lnTo>
                  <a:close/>
                </a:path>
                <a:path w="54610" h="882650">
                  <a:moveTo>
                    <a:pt x="54609" y="745489"/>
                  </a:moveTo>
                  <a:lnTo>
                    <a:pt x="0" y="745489"/>
                  </a:lnTo>
                  <a:lnTo>
                    <a:pt x="0" y="750569"/>
                  </a:lnTo>
                  <a:lnTo>
                    <a:pt x="54609" y="750569"/>
                  </a:lnTo>
                  <a:lnTo>
                    <a:pt x="54609" y="745489"/>
                  </a:lnTo>
                  <a:close/>
                </a:path>
                <a:path w="54610" h="882650">
                  <a:moveTo>
                    <a:pt x="54609" y="739139"/>
                  </a:moveTo>
                  <a:lnTo>
                    <a:pt x="0" y="739139"/>
                  </a:lnTo>
                  <a:lnTo>
                    <a:pt x="0" y="744219"/>
                  </a:lnTo>
                  <a:lnTo>
                    <a:pt x="54609" y="744219"/>
                  </a:lnTo>
                  <a:lnTo>
                    <a:pt x="54609" y="739139"/>
                  </a:lnTo>
                  <a:close/>
                </a:path>
                <a:path w="54610" h="882650">
                  <a:moveTo>
                    <a:pt x="54609" y="732789"/>
                  </a:moveTo>
                  <a:lnTo>
                    <a:pt x="0" y="732789"/>
                  </a:lnTo>
                  <a:lnTo>
                    <a:pt x="0" y="737869"/>
                  </a:lnTo>
                  <a:lnTo>
                    <a:pt x="54609" y="737869"/>
                  </a:lnTo>
                  <a:lnTo>
                    <a:pt x="54609" y="732789"/>
                  </a:lnTo>
                  <a:close/>
                </a:path>
                <a:path w="54610" h="882650">
                  <a:moveTo>
                    <a:pt x="54609" y="726439"/>
                  </a:moveTo>
                  <a:lnTo>
                    <a:pt x="0" y="726439"/>
                  </a:lnTo>
                  <a:lnTo>
                    <a:pt x="0" y="731519"/>
                  </a:lnTo>
                  <a:lnTo>
                    <a:pt x="54609" y="731519"/>
                  </a:lnTo>
                  <a:lnTo>
                    <a:pt x="54609" y="726439"/>
                  </a:lnTo>
                  <a:close/>
                </a:path>
                <a:path w="54610" h="882650">
                  <a:moveTo>
                    <a:pt x="54609" y="720089"/>
                  </a:moveTo>
                  <a:lnTo>
                    <a:pt x="0" y="720089"/>
                  </a:lnTo>
                  <a:lnTo>
                    <a:pt x="0" y="725169"/>
                  </a:lnTo>
                  <a:lnTo>
                    <a:pt x="54609" y="725169"/>
                  </a:lnTo>
                  <a:lnTo>
                    <a:pt x="54609" y="720089"/>
                  </a:lnTo>
                  <a:close/>
                </a:path>
                <a:path w="54610" h="882650">
                  <a:moveTo>
                    <a:pt x="54609" y="713739"/>
                  </a:moveTo>
                  <a:lnTo>
                    <a:pt x="0" y="713739"/>
                  </a:lnTo>
                  <a:lnTo>
                    <a:pt x="0" y="718819"/>
                  </a:lnTo>
                  <a:lnTo>
                    <a:pt x="54609" y="718819"/>
                  </a:lnTo>
                  <a:lnTo>
                    <a:pt x="54609" y="713739"/>
                  </a:lnTo>
                  <a:close/>
                </a:path>
                <a:path w="54610" h="882650">
                  <a:moveTo>
                    <a:pt x="54609" y="707389"/>
                  </a:moveTo>
                  <a:lnTo>
                    <a:pt x="0" y="707389"/>
                  </a:lnTo>
                  <a:lnTo>
                    <a:pt x="0" y="712469"/>
                  </a:lnTo>
                  <a:lnTo>
                    <a:pt x="54609" y="712469"/>
                  </a:lnTo>
                  <a:lnTo>
                    <a:pt x="54609" y="707389"/>
                  </a:lnTo>
                  <a:close/>
                </a:path>
                <a:path w="54610" h="882650">
                  <a:moveTo>
                    <a:pt x="54609" y="701039"/>
                  </a:moveTo>
                  <a:lnTo>
                    <a:pt x="0" y="701039"/>
                  </a:lnTo>
                  <a:lnTo>
                    <a:pt x="0" y="706119"/>
                  </a:lnTo>
                  <a:lnTo>
                    <a:pt x="54609" y="706119"/>
                  </a:lnTo>
                  <a:lnTo>
                    <a:pt x="54609" y="701039"/>
                  </a:lnTo>
                  <a:close/>
                </a:path>
                <a:path w="54610" h="882650">
                  <a:moveTo>
                    <a:pt x="54609" y="694689"/>
                  </a:moveTo>
                  <a:lnTo>
                    <a:pt x="0" y="694689"/>
                  </a:lnTo>
                  <a:lnTo>
                    <a:pt x="0" y="699769"/>
                  </a:lnTo>
                  <a:lnTo>
                    <a:pt x="54609" y="699769"/>
                  </a:lnTo>
                  <a:lnTo>
                    <a:pt x="54609" y="694689"/>
                  </a:lnTo>
                  <a:close/>
                </a:path>
                <a:path w="54610" h="882650">
                  <a:moveTo>
                    <a:pt x="54609" y="688339"/>
                  </a:moveTo>
                  <a:lnTo>
                    <a:pt x="0" y="688339"/>
                  </a:lnTo>
                  <a:lnTo>
                    <a:pt x="0" y="693419"/>
                  </a:lnTo>
                  <a:lnTo>
                    <a:pt x="54609" y="693419"/>
                  </a:lnTo>
                  <a:lnTo>
                    <a:pt x="54609" y="688339"/>
                  </a:lnTo>
                  <a:close/>
                </a:path>
                <a:path w="54610" h="882650">
                  <a:moveTo>
                    <a:pt x="54609" y="681989"/>
                  </a:moveTo>
                  <a:lnTo>
                    <a:pt x="0" y="681989"/>
                  </a:lnTo>
                  <a:lnTo>
                    <a:pt x="0" y="687069"/>
                  </a:lnTo>
                  <a:lnTo>
                    <a:pt x="54609" y="687069"/>
                  </a:lnTo>
                  <a:lnTo>
                    <a:pt x="54609" y="681989"/>
                  </a:lnTo>
                  <a:close/>
                </a:path>
                <a:path w="54610" h="882650">
                  <a:moveTo>
                    <a:pt x="54609" y="675639"/>
                  </a:moveTo>
                  <a:lnTo>
                    <a:pt x="0" y="675639"/>
                  </a:lnTo>
                  <a:lnTo>
                    <a:pt x="0" y="680719"/>
                  </a:lnTo>
                  <a:lnTo>
                    <a:pt x="54609" y="680719"/>
                  </a:lnTo>
                  <a:lnTo>
                    <a:pt x="54609" y="675639"/>
                  </a:lnTo>
                  <a:close/>
                </a:path>
                <a:path w="54610" h="882650">
                  <a:moveTo>
                    <a:pt x="54609" y="669289"/>
                  </a:moveTo>
                  <a:lnTo>
                    <a:pt x="0" y="669289"/>
                  </a:lnTo>
                  <a:lnTo>
                    <a:pt x="0" y="674369"/>
                  </a:lnTo>
                  <a:lnTo>
                    <a:pt x="54609" y="674369"/>
                  </a:lnTo>
                  <a:lnTo>
                    <a:pt x="54609" y="669289"/>
                  </a:lnTo>
                  <a:close/>
                </a:path>
                <a:path w="54610" h="882650">
                  <a:moveTo>
                    <a:pt x="54609" y="662939"/>
                  </a:moveTo>
                  <a:lnTo>
                    <a:pt x="0" y="662939"/>
                  </a:lnTo>
                  <a:lnTo>
                    <a:pt x="0" y="668019"/>
                  </a:lnTo>
                  <a:lnTo>
                    <a:pt x="54609" y="668019"/>
                  </a:lnTo>
                  <a:lnTo>
                    <a:pt x="54609" y="662939"/>
                  </a:lnTo>
                  <a:close/>
                </a:path>
                <a:path w="54610" h="882650">
                  <a:moveTo>
                    <a:pt x="54609" y="656589"/>
                  </a:moveTo>
                  <a:lnTo>
                    <a:pt x="0" y="656589"/>
                  </a:lnTo>
                  <a:lnTo>
                    <a:pt x="0" y="661669"/>
                  </a:lnTo>
                  <a:lnTo>
                    <a:pt x="54609" y="661669"/>
                  </a:lnTo>
                  <a:lnTo>
                    <a:pt x="54609" y="656589"/>
                  </a:lnTo>
                  <a:close/>
                </a:path>
                <a:path w="54610" h="882650">
                  <a:moveTo>
                    <a:pt x="54609" y="650239"/>
                  </a:moveTo>
                  <a:lnTo>
                    <a:pt x="0" y="650239"/>
                  </a:lnTo>
                  <a:lnTo>
                    <a:pt x="0" y="655319"/>
                  </a:lnTo>
                  <a:lnTo>
                    <a:pt x="54609" y="655319"/>
                  </a:lnTo>
                  <a:lnTo>
                    <a:pt x="54609" y="650239"/>
                  </a:lnTo>
                  <a:close/>
                </a:path>
                <a:path w="54610" h="882650">
                  <a:moveTo>
                    <a:pt x="54609" y="643889"/>
                  </a:moveTo>
                  <a:lnTo>
                    <a:pt x="0" y="643889"/>
                  </a:lnTo>
                  <a:lnTo>
                    <a:pt x="0" y="648969"/>
                  </a:lnTo>
                  <a:lnTo>
                    <a:pt x="54609" y="648969"/>
                  </a:lnTo>
                  <a:lnTo>
                    <a:pt x="54609" y="643889"/>
                  </a:lnTo>
                  <a:close/>
                </a:path>
                <a:path w="54610" h="882650">
                  <a:moveTo>
                    <a:pt x="54609" y="637539"/>
                  </a:moveTo>
                  <a:lnTo>
                    <a:pt x="0" y="637539"/>
                  </a:lnTo>
                  <a:lnTo>
                    <a:pt x="0" y="642619"/>
                  </a:lnTo>
                  <a:lnTo>
                    <a:pt x="54609" y="642619"/>
                  </a:lnTo>
                  <a:lnTo>
                    <a:pt x="54609" y="637539"/>
                  </a:lnTo>
                  <a:close/>
                </a:path>
                <a:path w="54610" h="882650">
                  <a:moveTo>
                    <a:pt x="54609" y="631189"/>
                  </a:moveTo>
                  <a:lnTo>
                    <a:pt x="0" y="631189"/>
                  </a:lnTo>
                  <a:lnTo>
                    <a:pt x="0" y="636269"/>
                  </a:lnTo>
                  <a:lnTo>
                    <a:pt x="54609" y="636269"/>
                  </a:lnTo>
                  <a:lnTo>
                    <a:pt x="54609" y="631189"/>
                  </a:lnTo>
                  <a:close/>
                </a:path>
                <a:path w="54610" h="882650">
                  <a:moveTo>
                    <a:pt x="54609" y="624839"/>
                  </a:moveTo>
                  <a:lnTo>
                    <a:pt x="0" y="624839"/>
                  </a:lnTo>
                  <a:lnTo>
                    <a:pt x="0" y="629919"/>
                  </a:lnTo>
                  <a:lnTo>
                    <a:pt x="54609" y="629919"/>
                  </a:lnTo>
                  <a:lnTo>
                    <a:pt x="54609" y="624839"/>
                  </a:lnTo>
                  <a:close/>
                </a:path>
                <a:path w="54610" h="882650">
                  <a:moveTo>
                    <a:pt x="54609" y="618489"/>
                  </a:moveTo>
                  <a:lnTo>
                    <a:pt x="0" y="618489"/>
                  </a:lnTo>
                  <a:lnTo>
                    <a:pt x="0" y="623569"/>
                  </a:lnTo>
                  <a:lnTo>
                    <a:pt x="54609" y="623569"/>
                  </a:lnTo>
                  <a:lnTo>
                    <a:pt x="54609" y="618489"/>
                  </a:lnTo>
                  <a:close/>
                </a:path>
                <a:path w="54610" h="882650">
                  <a:moveTo>
                    <a:pt x="54609" y="612139"/>
                  </a:moveTo>
                  <a:lnTo>
                    <a:pt x="0" y="612139"/>
                  </a:lnTo>
                  <a:lnTo>
                    <a:pt x="0" y="617219"/>
                  </a:lnTo>
                  <a:lnTo>
                    <a:pt x="54609" y="617219"/>
                  </a:lnTo>
                  <a:lnTo>
                    <a:pt x="54609" y="612139"/>
                  </a:lnTo>
                  <a:close/>
                </a:path>
                <a:path w="54610" h="882650">
                  <a:moveTo>
                    <a:pt x="54609" y="605789"/>
                  </a:moveTo>
                  <a:lnTo>
                    <a:pt x="0" y="605789"/>
                  </a:lnTo>
                  <a:lnTo>
                    <a:pt x="0" y="610869"/>
                  </a:lnTo>
                  <a:lnTo>
                    <a:pt x="54609" y="610869"/>
                  </a:lnTo>
                  <a:lnTo>
                    <a:pt x="54609" y="605789"/>
                  </a:lnTo>
                  <a:close/>
                </a:path>
                <a:path w="54610" h="882650">
                  <a:moveTo>
                    <a:pt x="54609" y="599439"/>
                  </a:moveTo>
                  <a:lnTo>
                    <a:pt x="0" y="599439"/>
                  </a:lnTo>
                  <a:lnTo>
                    <a:pt x="0" y="604519"/>
                  </a:lnTo>
                  <a:lnTo>
                    <a:pt x="54609" y="604519"/>
                  </a:lnTo>
                  <a:lnTo>
                    <a:pt x="54609" y="599439"/>
                  </a:lnTo>
                  <a:close/>
                </a:path>
                <a:path w="54610" h="882650">
                  <a:moveTo>
                    <a:pt x="54609" y="593089"/>
                  </a:moveTo>
                  <a:lnTo>
                    <a:pt x="0" y="593089"/>
                  </a:lnTo>
                  <a:lnTo>
                    <a:pt x="0" y="598169"/>
                  </a:lnTo>
                  <a:lnTo>
                    <a:pt x="54609" y="598169"/>
                  </a:lnTo>
                  <a:lnTo>
                    <a:pt x="54609" y="593089"/>
                  </a:lnTo>
                  <a:close/>
                </a:path>
                <a:path w="54610" h="882650">
                  <a:moveTo>
                    <a:pt x="54609" y="586739"/>
                  </a:moveTo>
                  <a:lnTo>
                    <a:pt x="0" y="586739"/>
                  </a:lnTo>
                  <a:lnTo>
                    <a:pt x="0" y="591819"/>
                  </a:lnTo>
                  <a:lnTo>
                    <a:pt x="54609" y="591819"/>
                  </a:lnTo>
                  <a:lnTo>
                    <a:pt x="54609" y="586739"/>
                  </a:lnTo>
                  <a:close/>
                </a:path>
                <a:path w="54610" h="882650">
                  <a:moveTo>
                    <a:pt x="54609" y="580389"/>
                  </a:moveTo>
                  <a:lnTo>
                    <a:pt x="0" y="580389"/>
                  </a:lnTo>
                  <a:lnTo>
                    <a:pt x="0" y="585469"/>
                  </a:lnTo>
                  <a:lnTo>
                    <a:pt x="54609" y="585469"/>
                  </a:lnTo>
                  <a:lnTo>
                    <a:pt x="54609" y="580389"/>
                  </a:lnTo>
                  <a:close/>
                </a:path>
                <a:path w="54610" h="882650">
                  <a:moveTo>
                    <a:pt x="54609" y="574039"/>
                  </a:moveTo>
                  <a:lnTo>
                    <a:pt x="0" y="574039"/>
                  </a:lnTo>
                  <a:lnTo>
                    <a:pt x="0" y="579119"/>
                  </a:lnTo>
                  <a:lnTo>
                    <a:pt x="54609" y="579119"/>
                  </a:lnTo>
                  <a:lnTo>
                    <a:pt x="54609" y="574039"/>
                  </a:lnTo>
                  <a:close/>
                </a:path>
                <a:path w="54610" h="882650">
                  <a:moveTo>
                    <a:pt x="54609" y="567689"/>
                  </a:moveTo>
                  <a:lnTo>
                    <a:pt x="0" y="567689"/>
                  </a:lnTo>
                  <a:lnTo>
                    <a:pt x="0" y="572769"/>
                  </a:lnTo>
                  <a:lnTo>
                    <a:pt x="54609" y="572769"/>
                  </a:lnTo>
                  <a:lnTo>
                    <a:pt x="54609" y="567689"/>
                  </a:lnTo>
                  <a:close/>
                </a:path>
                <a:path w="54610" h="882650">
                  <a:moveTo>
                    <a:pt x="54609" y="561339"/>
                  </a:moveTo>
                  <a:lnTo>
                    <a:pt x="0" y="561339"/>
                  </a:lnTo>
                  <a:lnTo>
                    <a:pt x="0" y="566419"/>
                  </a:lnTo>
                  <a:lnTo>
                    <a:pt x="54609" y="566419"/>
                  </a:lnTo>
                  <a:lnTo>
                    <a:pt x="54609" y="561339"/>
                  </a:lnTo>
                  <a:close/>
                </a:path>
                <a:path w="54610" h="882650">
                  <a:moveTo>
                    <a:pt x="54609" y="554989"/>
                  </a:moveTo>
                  <a:lnTo>
                    <a:pt x="0" y="554989"/>
                  </a:lnTo>
                  <a:lnTo>
                    <a:pt x="0" y="560069"/>
                  </a:lnTo>
                  <a:lnTo>
                    <a:pt x="54609" y="560069"/>
                  </a:lnTo>
                  <a:lnTo>
                    <a:pt x="54609" y="554989"/>
                  </a:lnTo>
                  <a:close/>
                </a:path>
                <a:path w="54610" h="882650">
                  <a:moveTo>
                    <a:pt x="54609" y="548639"/>
                  </a:moveTo>
                  <a:lnTo>
                    <a:pt x="0" y="548639"/>
                  </a:lnTo>
                  <a:lnTo>
                    <a:pt x="0" y="553719"/>
                  </a:lnTo>
                  <a:lnTo>
                    <a:pt x="54609" y="553719"/>
                  </a:lnTo>
                  <a:lnTo>
                    <a:pt x="54609" y="548639"/>
                  </a:lnTo>
                  <a:close/>
                </a:path>
                <a:path w="54610" h="882650">
                  <a:moveTo>
                    <a:pt x="54609" y="542289"/>
                  </a:moveTo>
                  <a:lnTo>
                    <a:pt x="0" y="542289"/>
                  </a:lnTo>
                  <a:lnTo>
                    <a:pt x="0" y="547369"/>
                  </a:lnTo>
                  <a:lnTo>
                    <a:pt x="54609" y="547369"/>
                  </a:lnTo>
                  <a:lnTo>
                    <a:pt x="54609" y="542289"/>
                  </a:lnTo>
                  <a:close/>
                </a:path>
                <a:path w="54610" h="882650">
                  <a:moveTo>
                    <a:pt x="54609" y="535939"/>
                  </a:moveTo>
                  <a:lnTo>
                    <a:pt x="0" y="535939"/>
                  </a:lnTo>
                  <a:lnTo>
                    <a:pt x="0" y="541019"/>
                  </a:lnTo>
                  <a:lnTo>
                    <a:pt x="54609" y="541019"/>
                  </a:lnTo>
                  <a:lnTo>
                    <a:pt x="54609" y="535939"/>
                  </a:lnTo>
                  <a:close/>
                </a:path>
                <a:path w="54610" h="882650">
                  <a:moveTo>
                    <a:pt x="54609" y="529589"/>
                  </a:moveTo>
                  <a:lnTo>
                    <a:pt x="0" y="529589"/>
                  </a:lnTo>
                  <a:lnTo>
                    <a:pt x="0" y="534669"/>
                  </a:lnTo>
                  <a:lnTo>
                    <a:pt x="54609" y="534669"/>
                  </a:lnTo>
                  <a:lnTo>
                    <a:pt x="54609" y="529589"/>
                  </a:lnTo>
                  <a:close/>
                </a:path>
                <a:path w="54610" h="882650">
                  <a:moveTo>
                    <a:pt x="54609" y="523239"/>
                  </a:moveTo>
                  <a:lnTo>
                    <a:pt x="0" y="523239"/>
                  </a:lnTo>
                  <a:lnTo>
                    <a:pt x="0" y="528319"/>
                  </a:lnTo>
                  <a:lnTo>
                    <a:pt x="54609" y="528319"/>
                  </a:lnTo>
                  <a:lnTo>
                    <a:pt x="54609" y="523239"/>
                  </a:lnTo>
                  <a:close/>
                </a:path>
                <a:path w="54610" h="882650">
                  <a:moveTo>
                    <a:pt x="54609" y="516889"/>
                  </a:moveTo>
                  <a:lnTo>
                    <a:pt x="0" y="516889"/>
                  </a:lnTo>
                  <a:lnTo>
                    <a:pt x="0" y="521969"/>
                  </a:lnTo>
                  <a:lnTo>
                    <a:pt x="54609" y="521969"/>
                  </a:lnTo>
                  <a:lnTo>
                    <a:pt x="54609" y="516889"/>
                  </a:lnTo>
                  <a:close/>
                </a:path>
                <a:path w="54610" h="882650">
                  <a:moveTo>
                    <a:pt x="54609" y="510539"/>
                  </a:moveTo>
                  <a:lnTo>
                    <a:pt x="0" y="510539"/>
                  </a:lnTo>
                  <a:lnTo>
                    <a:pt x="0" y="515619"/>
                  </a:lnTo>
                  <a:lnTo>
                    <a:pt x="54609" y="515619"/>
                  </a:lnTo>
                  <a:lnTo>
                    <a:pt x="54609" y="510539"/>
                  </a:lnTo>
                  <a:close/>
                </a:path>
                <a:path w="54610" h="882650">
                  <a:moveTo>
                    <a:pt x="54609" y="504189"/>
                  </a:moveTo>
                  <a:lnTo>
                    <a:pt x="0" y="504189"/>
                  </a:lnTo>
                  <a:lnTo>
                    <a:pt x="0" y="509269"/>
                  </a:lnTo>
                  <a:lnTo>
                    <a:pt x="54609" y="509269"/>
                  </a:lnTo>
                  <a:lnTo>
                    <a:pt x="54609" y="504189"/>
                  </a:lnTo>
                  <a:close/>
                </a:path>
                <a:path w="54610" h="882650">
                  <a:moveTo>
                    <a:pt x="54609" y="497839"/>
                  </a:moveTo>
                  <a:lnTo>
                    <a:pt x="0" y="497839"/>
                  </a:lnTo>
                  <a:lnTo>
                    <a:pt x="0" y="502919"/>
                  </a:lnTo>
                  <a:lnTo>
                    <a:pt x="54609" y="502919"/>
                  </a:lnTo>
                  <a:lnTo>
                    <a:pt x="54609" y="497839"/>
                  </a:lnTo>
                  <a:close/>
                </a:path>
                <a:path w="54610" h="882650">
                  <a:moveTo>
                    <a:pt x="54609" y="491489"/>
                  </a:moveTo>
                  <a:lnTo>
                    <a:pt x="0" y="491489"/>
                  </a:lnTo>
                  <a:lnTo>
                    <a:pt x="0" y="496569"/>
                  </a:lnTo>
                  <a:lnTo>
                    <a:pt x="54609" y="496569"/>
                  </a:lnTo>
                  <a:lnTo>
                    <a:pt x="54609" y="491489"/>
                  </a:lnTo>
                  <a:close/>
                </a:path>
                <a:path w="54610" h="882650">
                  <a:moveTo>
                    <a:pt x="54609" y="485139"/>
                  </a:moveTo>
                  <a:lnTo>
                    <a:pt x="0" y="485139"/>
                  </a:lnTo>
                  <a:lnTo>
                    <a:pt x="0" y="490219"/>
                  </a:lnTo>
                  <a:lnTo>
                    <a:pt x="54609" y="490219"/>
                  </a:lnTo>
                  <a:lnTo>
                    <a:pt x="54609" y="485139"/>
                  </a:lnTo>
                  <a:close/>
                </a:path>
                <a:path w="54610" h="882650">
                  <a:moveTo>
                    <a:pt x="54609" y="480059"/>
                  </a:moveTo>
                  <a:lnTo>
                    <a:pt x="0" y="480059"/>
                  </a:lnTo>
                  <a:lnTo>
                    <a:pt x="0" y="483869"/>
                  </a:lnTo>
                  <a:lnTo>
                    <a:pt x="54609" y="483869"/>
                  </a:lnTo>
                  <a:lnTo>
                    <a:pt x="54609" y="480059"/>
                  </a:lnTo>
                  <a:close/>
                </a:path>
              </a:pathLst>
            </a:custGeom>
            <a:solidFill>
              <a:srgbClr val="319531"/>
            </a:solidFill>
          </p:spPr>
          <p:txBody>
            <a:bodyPr wrap="square" lIns="0" tIns="0" rIns="0" bIns="0" rtlCol="0"/>
            <a:lstStyle/>
            <a:p>
              <a:endParaRPr/>
            </a:p>
          </p:txBody>
        </p:sp>
        <p:sp>
          <p:nvSpPr>
            <p:cNvPr id="985" name="object 985"/>
            <p:cNvSpPr/>
            <p:nvPr/>
          </p:nvSpPr>
          <p:spPr>
            <a:xfrm>
              <a:off x="4298314" y="5565139"/>
              <a:ext cx="0" cy="878840"/>
            </a:xfrm>
            <a:custGeom>
              <a:avLst/>
              <a:gdLst/>
              <a:ahLst/>
              <a:cxnLst/>
              <a:rect l="l" t="t" r="r" b="b"/>
              <a:pathLst>
                <a:path h="878839">
                  <a:moveTo>
                    <a:pt x="0" y="0"/>
                  </a:moveTo>
                  <a:lnTo>
                    <a:pt x="0" y="878840"/>
                  </a:lnTo>
                </a:path>
              </a:pathLst>
            </a:custGeom>
            <a:ln w="54610">
              <a:solidFill>
                <a:srgbClr val="319431"/>
              </a:solidFill>
            </a:ln>
          </p:spPr>
          <p:txBody>
            <a:bodyPr wrap="square" lIns="0" tIns="0" rIns="0" bIns="0" rtlCol="0"/>
            <a:lstStyle/>
            <a:p>
              <a:endParaRPr/>
            </a:p>
          </p:txBody>
        </p:sp>
        <p:sp>
          <p:nvSpPr>
            <p:cNvPr id="986" name="object 986"/>
            <p:cNvSpPr/>
            <p:nvPr/>
          </p:nvSpPr>
          <p:spPr>
            <a:xfrm>
              <a:off x="4216400" y="5566409"/>
              <a:ext cx="54610" cy="876300"/>
            </a:xfrm>
            <a:custGeom>
              <a:avLst/>
              <a:gdLst/>
              <a:ahLst/>
              <a:cxnLst/>
              <a:rect l="l" t="t" r="r" b="b"/>
              <a:pathLst>
                <a:path w="54610" h="876300">
                  <a:moveTo>
                    <a:pt x="54610" y="0"/>
                  </a:moveTo>
                  <a:lnTo>
                    <a:pt x="52070" y="0"/>
                  </a:lnTo>
                  <a:lnTo>
                    <a:pt x="52070" y="1269"/>
                  </a:lnTo>
                  <a:lnTo>
                    <a:pt x="1270" y="1269"/>
                  </a:lnTo>
                  <a:lnTo>
                    <a:pt x="1270" y="2539"/>
                  </a:lnTo>
                  <a:lnTo>
                    <a:pt x="0" y="2539"/>
                  </a:lnTo>
                  <a:lnTo>
                    <a:pt x="0" y="3809"/>
                  </a:lnTo>
                  <a:lnTo>
                    <a:pt x="54610" y="3809"/>
                  </a:lnTo>
                  <a:lnTo>
                    <a:pt x="54610" y="0"/>
                  </a:lnTo>
                  <a:close/>
                </a:path>
                <a:path w="54610" h="876300">
                  <a:moveTo>
                    <a:pt x="54610" y="3809"/>
                  </a:moveTo>
                  <a:lnTo>
                    <a:pt x="0" y="3809"/>
                  </a:lnTo>
                  <a:lnTo>
                    <a:pt x="0" y="6349"/>
                  </a:lnTo>
                  <a:lnTo>
                    <a:pt x="54610" y="6349"/>
                  </a:lnTo>
                  <a:lnTo>
                    <a:pt x="54610" y="3809"/>
                  </a:lnTo>
                  <a:close/>
                </a:path>
                <a:path w="54610" h="876300">
                  <a:moveTo>
                    <a:pt x="54610" y="6350"/>
                  </a:moveTo>
                  <a:lnTo>
                    <a:pt x="0" y="6350"/>
                  </a:lnTo>
                  <a:lnTo>
                    <a:pt x="0" y="22859"/>
                  </a:lnTo>
                  <a:lnTo>
                    <a:pt x="54610" y="22859"/>
                  </a:lnTo>
                  <a:lnTo>
                    <a:pt x="54610" y="6350"/>
                  </a:lnTo>
                  <a:close/>
                </a:path>
                <a:path w="54610" h="876300">
                  <a:moveTo>
                    <a:pt x="54610" y="22859"/>
                  </a:moveTo>
                  <a:lnTo>
                    <a:pt x="0" y="22859"/>
                  </a:lnTo>
                  <a:lnTo>
                    <a:pt x="0" y="25399"/>
                  </a:lnTo>
                  <a:lnTo>
                    <a:pt x="54610" y="25399"/>
                  </a:lnTo>
                  <a:lnTo>
                    <a:pt x="54610" y="22859"/>
                  </a:lnTo>
                  <a:close/>
                </a:path>
                <a:path w="54610" h="876300">
                  <a:moveTo>
                    <a:pt x="54610" y="25400"/>
                  </a:moveTo>
                  <a:lnTo>
                    <a:pt x="0" y="25400"/>
                  </a:lnTo>
                  <a:lnTo>
                    <a:pt x="0" y="29209"/>
                  </a:lnTo>
                  <a:lnTo>
                    <a:pt x="54610" y="29209"/>
                  </a:lnTo>
                  <a:lnTo>
                    <a:pt x="54610" y="25400"/>
                  </a:lnTo>
                  <a:close/>
                </a:path>
                <a:path w="54610" h="876300">
                  <a:moveTo>
                    <a:pt x="54610" y="29209"/>
                  </a:moveTo>
                  <a:lnTo>
                    <a:pt x="0" y="29209"/>
                  </a:lnTo>
                  <a:lnTo>
                    <a:pt x="0" y="31749"/>
                  </a:lnTo>
                  <a:lnTo>
                    <a:pt x="54610" y="31749"/>
                  </a:lnTo>
                  <a:lnTo>
                    <a:pt x="54610" y="29209"/>
                  </a:lnTo>
                  <a:close/>
                </a:path>
                <a:path w="54610" h="876300">
                  <a:moveTo>
                    <a:pt x="54610" y="31750"/>
                  </a:moveTo>
                  <a:lnTo>
                    <a:pt x="0" y="31750"/>
                  </a:lnTo>
                  <a:lnTo>
                    <a:pt x="0" y="35559"/>
                  </a:lnTo>
                  <a:lnTo>
                    <a:pt x="54610" y="35559"/>
                  </a:lnTo>
                  <a:lnTo>
                    <a:pt x="54610" y="31750"/>
                  </a:lnTo>
                  <a:close/>
                </a:path>
                <a:path w="54610" h="876300">
                  <a:moveTo>
                    <a:pt x="54610" y="35559"/>
                  </a:moveTo>
                  <a:lnTo>
                    <a:pt x="0" y="35559"/>
                  </a:lnTo>
                  <a:lnTo>
                    <a:pt x="0" y="41909"/>
                  </a:lnTo>
                  <a:lnTo>
                    <a:pt x="54610" y="41909"/>
                  </a:lnTo>
                  <a:lnTo>
                    <a:pt x="54610" y="35559"/>
                  </a:lnTo>
                  <a:close/>
                </a:path>
                <a:path w="54610" h="876300">
                  <a:moveTo>
                    <a:pt x="54610" y="41909"/>
                  </a:moveTo>
                  <a:lnTo>
                    <a:pt x="0" y="41909"/>
                  </a:lnTo>
                  <a:lnTo>
                    <a:pt x="0" y="48259"/>
                  </a:lnTo>
                  <a:lnTo>
                    <a:pt x="54610" y="48259"/>
                  </a:lnTo>
                  <a:lnTo>
                    <a:pt x="54610" y="41909"/>
                  </a:lnTo>
                  <a:close/>
                </a:path>
                <a:path w="54610" h="876300">
                  <a:moveTo>
                    <a:pt x="54610" y="48259"/>
                  </a:moveTo>
                  <a:lnTo>
                    <a:pt x="0" y="48259"/>
                  </a:lnTo>
                  <a:lnTo>
                    <a:pt x="0" y="50799"/>
                  </a:lnTo>
                  <a:lnTo>
                    <a:pt x="54610" y="50799"/>
                  </a:lnTo>
                  <a:lnTo>
                    <a:pt x="54610" y="48259"/>
                  </a:lnTo>
                  <a:close/>
                </a:path>
                <a:path w="54610" h="876300">
                  <a:moveTo>
                    <a:pt x="54610" y="50800"/>
                  </a:moveTo>
                  <a:lnTo>
                    <a:pt x="0" y="50800"/>
                  </a:lnTo>
                  <a:lnTo>
                    <a:pt x="0" y="54609"/>
                  </a:lnTo>
                  <a:lnTo>
                    <a:pt x="54610" y="54609"/>
                  </a:lnTo>
                  <a:lnTo>
                    <a:pt x="54610" y="50800"/>
                  </a:lnTo>
                  <a:close/>
                </a:path>
                <a:path w="54610" h="876300">
                  <a:moveTo>
                    <a:pt x="54610" y="54609"/>
                  </a:moveTo>
                  <a:lnTo>
                    <a:pt x="0" y="54609"/>
                  </a:lnTo>
                  <a:lnTo>
                    <a:pt x="0" y="60959"/>
                  </a:lnTo>
                  <a:lnTo>
                    <a:pt x="54610" y="60959"/>
                  </a:lnTo>
                  <a:lnTo>
                    <a:pt x="54610" y="54609"/>
                  </a:lnTo>
                  <a:close/>
                </a:path>
                <a:path w="54610" h="876300">
                  <a:moveTo>
                    <a:pt x="54610" y="60959"/>
                  </a:moveTo>
                  <a:lnTo>
                    <a:pt x="0" y="60959"/>
                  </a:lnTo>
                  <a:lnTo>
                    <a:pt x="0" y="67309"/>
                  </a:lnTo>
                  <a:lnTo>
                    <a:pt x="54610" y="67309"/>
                  </a:lnTo>
                  <a:lnTo>
                    <a:pt x="54610" y="60959"/>
                  </a:lnTo>
                  <a:close/>
                </a:path>
                <a:path w="54610" h="876300">
                  <a:moveTo>
                    <a:pt x="54610" y="67309"/>
                  </a:moveTo>
                  <a:lnTo>
                    <a:pt x="0" y="67309"/>
                  </a:lnTo>
                  <a:lnTo>
                    <a:pt x="0" y="69849"/>
                  </a:lnTo>
                  <a:lnTo>
                    <a:pt x="54610" y="69849"/>
                  </a:lnTo>
                  <a:lnTo>
                    <a:pt x="54610" y="67309"/>
                  </a:lnTo>
                  <a:close/>
                </a:path>
                <a:path w="54610" h="876300">
                  <a:moveTo>
                    <a:pt x="54610" y="69850"/>
                  </a:moveTo>
                  <a:lnTo>
                    <a:pt x="0" y="69850"/>
                  </a:lnTo>
                  <a:lnTo>
                    <a:pt x="0" y="76199"/>
                  </a:lnTo>
                  <a:lnTo>
                    <a:pt x="54610" y="76199"/>
                  </a:lnTo>
                  <a:lnTo>
                    <a:pt x="54610" y="69850"/>
                  </a:lnTo>
                  <a:close/>
                </a:path>
                <a:path w="54610" h="876300">
                  <a:moveTo>
                    <a:pt x="54610" y="76200"/>
                  </a:moveTo>
                  <a:lnTo>
                    <a:pt x="0" y="76200"/>
                  </a:lnTo>
                  <a:lnTo>
                    <a:pt x="0" y="86359"/>
                  </a:lnTo>
                  <a:lnTo>
                    <a:pt x="54610" y="86359"/>
                  </a:lnTo>
                  <a:lnTo>
                    <a:pt x="54610" y="76200"/>
                  </a:lnTo>
                  <a:close/>
                </a:path>
                <a:path w="54610" h="876300">
                  <a:moveTo>
                    <a:pt x="54610" y="86360"/>
                  </a:moveTo>
                  <a:lnTo>
                    <a:pt x="0" y="86360"/>
                  </a:lnTo>
                  <a:lnTo>
                    <a:pt x="0" y="88899"/>
                  </a:lnTo>
                  <a:lnTo>
                    <a:pt x="54610" y="88899"/>
                  </a:lnTo>
                  <a:lnTo>
                    <a:pt x="54610" y="86360"/>
                  </a:lnTo>
                  <a:close/>
                </a:path>
                <a:path w="54610" h="876300">
                  <a:moveTo>
                    <a:pt x="54610" y="88900"/>
                  </a:moveTo>
                  <a:lnTo>
                    <a:pt x="0" y="88900"/>
                  </a:lnTo>
                  <a:lnTo>
                    <a:pt x="0" y="92709"/>
                  </a:lnTo>
                  <a:lnTo>
                    <a:pt x="54610" y="92709"/>
                  </a:lnTo>
                  <a:lnTo>
                    <a:pt x="54610" y="88900"/>
                  </a:lnTo>
                  <a:close/>
                </a:path>
                <a:path w="54610" h="876300">
                  <a:moveTo>
                    <a:pt x="54610" y="92709"/>
                  </a:moveTo>
                  <a:lnTo>
                    <a:pt x="0" y="92709"/>
                  </a:lnTo>
                  <a:lnTo>
                    <a:pt x="0" y="101599"/>
                  </a:lnTo>
                  <a:lnTo>
                    <a:pt x="54610" y="101599"/>
                  </a:lnTo>
                  <a:lnTo>
                    <a:pt x="54610" y="92709"/>
                  </a:lnTo>
                  <a:close/>
                </a:path>
                <a:path w="54610" h="876300">
                  <a:moveTo>
                    <a:pt x="54610" y="101600"/>
                  </a:moveTo>
                  <a:lnTo>
                    <a:pt x="0" y="101600"/>
                  </a:lnTo>
                  <a:lnTo>
                    <a:pt x="0" y="105409"/>
                  </a:lnTo>
                  <a:lnTo>
                    <a:pt x="54610" y="105409"/>
                  </a:lnTo>
                  <a:lnTo>
                    <a:pt x="54610" y="101600"/>
                  </a:lnTo>
                  <a:close/>
                </a:path>
                <a:path w="54610" h="876300">
                  <a:moveTo>
                    <a:pt x="54610" y="105409"/>
                  </a:moveTo>
                  <a:lnTo>
                    <a:pt x="0" y="105409"/>
                  </a:lnTo>
                  <a:lnTo>
                    <a:pt x="0" y="107949"/>
                  </a:lnTo>
                  <a:lnTo>
                    <a:pt x="54610" y="107949"/>
                  </a:lnTo>
                  <a:lnTo>
                    <a:pt x="54610" y="105409"/>
                  </a:lnTo>
                  <a:close/>
                </a:path>
                <a:path w="54610" h="876300">
                  <a:moveTo>
                    <a:pt x="54610" y="107950"/>
                  </a:moveTo>
                  <a:lnTo>
                    <a:pt x="0" y="107950"/>
                  </a:lnTo>
                  <a:lnTo>
                    <a:pt x="0" y="118109"/>
                  </a:lnTo>
                  <a:lnTo>
                    <a:pt x="54610" y="118109"/>
                  </a:lnTo>
                  <a:lnTo>
                    <a:pt x="54610" y="107950"/>
                  </a:lnTo>
                  <a:close/>
                </a:path>
                <a:path w="54610" h="876300">
                  <a:moveTo>
                    <a:pt x="54610" y="118109"/>
                  </a:moveTo>
                  <a:lnTo>
                    <a:pt x="0" y="118109"/>
                  </a:lnTo>
                  <a:lnTo>
                    <a:pt x="0" y="120649"/>
                  </a:lnTo>
                  <a:lnTo>
                    <a:pt x="54610" y="120649"/>
                  </a:lnTo>
                  <a:lnTo>
                    <a:pt x="54610" y="118109"/>
                  </a:lnTo>
                  <a:close/>
                </a:path>
                <a:path w="54610" h="876300">
                  <a:moveTo>
                    <a:pt x="54610" y="120650"/>
                  </a:moveTo>
                  <a:lnTo>
                    <a:pt x="0" y="120650"/>
                  </a:lnTo>
                  <a:lnTo>
                    <a:pt x="0" y="124459"/>
                  </a:lnTo>
                  <a:lnTo>
                    <a:pt x="54610" y="124459"/>
                  </a:lnTo>
                  <a:lnTo>
                    <a:pt x="54610" y="120650"/>
                  </a:lnTo>
                  <a:close/>
                </a:path>
                <a:path w="54610" h="876300">
                  <a:moveTo>
                    <a:pt x="54610" y="124460"/>
                  </a:moveTo>
                  <a:lnTo>
                    <a:pt x="0" y="124460"/>
                  </a:lnTo>
                  <a:lnTo>
                    <a:pt x="0" y="126999"/>
                  </a:lnTo>
                  <a:lnTo>
                    <a:pt x="54610" y="126999"/>
                  </a:lnTo>
                  <a:lnTo>
                    <a:pt x="54610" y="124460"/>
                  </a:lnTo>
                  <a:close/>
                </a:path>
                <a:path w="54610" h="876300">
                  <a:moveTo>
                    <a:pt x="54610" y="127000"/>
                  </a:moveTo>
                  <a:lnTo>
                    <a:pt x="0" y="127000"/>
                  </a:lnTo>
                  <a:lnTo>
                    <a:pt x="0" y="130809"/>
                  </a:lnTo>
                  <a:lnTo>
                    <a:pt x="54610" y="130809"/>
                  </a:lnTo>
                  <a:lnTo>
                    <a:pt x="54610" y="127000"/>
                  </a:lnTo>
                  <a:close/>
                </a:path>
                <a:path w="54610" h="876300">
                  <a:moveTo>
                    <a:pt x="54610" y="130809"/>
                  </a:moveTo>
                  <a:lnTo>
                    <a:pt x="0" y="130809"/>
                  </a:lnTo>
                  <a:lnTo>
                    <a:pt x="0" y="133349"/>
                  </a:lnTo>
                  <a:lnTo>
                    <a:pt x="54610" y="133349"/>
                  </a:lnTo>
                  <a:lnTo>
                    <a:pt x="54610" y="130809"/>
                  </a:lnTo>
                  <a:close/>
                </a:path>
                <a:path w="54610" h="876300">
                  <a:moveTo>
                    <a:pt x="54610" y="133350"/>
                  </a:moveTo>
                  <a:lnTo>
                    <a:pt x="0" y="133350"/>
                  </a:lnTo>
                  <a:lnTo>
                    <a:pt x="0" y="137159"/>
                  </a:lnTo>
                  <a:lnTo>
                    <a:pt x="54610" y="137159"/>
                  </a:lnTo>
                  <a:lnTo>
                    <a:pt x="54610" y="133350"/>
                  </a:lnTo>
                  <a:close/>
                </a:path>
                <a:path w="54610" h="876300">
                  <a:moveTo>
                    <a:pt x="54610" y="137160"/>
                  </a:moveTo>
                  <a:lnTo>
                    <a:pt x="0" y="137160"/>
                  </a:lnTo>
                  <a:lnTo>
                    <a:pt x="0" y="143509"/>
                  </a:lnTo>
                  <a:lnTo>
                    <a:pt x="54610" y="143509"/>
                  </a:lnTo>
                  <a:lnTo>
                    <a:pt x="54610" y="137160"/>
                  </a:lnTo>
                  <a:close/>
                </a:path>
                <a:path w="54610" h="876300">
                  <a:moveTo>
                    <a:pt x="54610" y="143509"/>
                  </a:moveTo>
                  <a:lnTo>
                    <a:pt x="0" y="143509"/>
                  </a:lnTo>
                  <a:lnTo>
                    <a:pt x="0" y="146049"/>
                  </a:lnTo>
                  <a:lnTo>
                    <a:pt x="54610" y="146049"/>
                  </a:lnTo>
                  <a:lnTo>
                    <a:pt x="54610" y="143509"/>
                  </a:lnTo>
                  <a:close/>
                </a:path>
                <a:path w="54610" h="876300">
                  <a:moveTo>
                    <a:pt x="54610" y="146050"/>
                  </a:moveTo>
                  <a:lnTo>
                    <a:pt x="0" y="146050"/>
                  </a:lnTo>
                  <a:lnTo>
                    <a:pt x="0" y="149859"/>
                  </a:lnTo>
                  <a:lnTo>
                    <a:pt x="54610" y="149859"/>
                  </a:lnTo>
                  <a:lnTo>
                    <a:pt x="54610" y="146050"/>
                  </a:lnTo>
                  <a:close/>
                </a:path>
                <a:path w="54610" h="876300">
                  <a:moveTo>
                    <a:pt x="54610" y="149859"/>
                  </a:moveTo>
                  <a:lnTo>
                    <a:pt x="0" y="149859"/>
                  </a:lnTo>
                  <a:lnTo>
                    <a:pt x="0" y="158749"/>
                  </a:lnTo>
                  <a:lnTo>
                    <a:pt x="54610" y="158749"/>
                  </a:lnTo>
                  <a:lnTo>
                    <a:pt x="54610" y="149859"/>
                  </a:lnTo>
                  <a:close/>
                </a:path>
                <a:path w="54610" h="876300">
                  <a:moveTo>
                    <a:pt x="54610" y="158750"/>
                  </a:moveTo>
                  <a:lnTo>
                    <a:pt x="0" y="158750"/>
                  </a:lnTo>
                  <a:lnTo>
                    <a:pt x="0" y="162559"/>
                  </a:lnTo>
                  <a:lnTo>
                    <a:pt x="54610" y="162559"/>
                  </a:lnTo>
                  <a:lnTo>
                    <a:pt x="54610" y="158750"/>
                  </a:lnTo>
                  <a:close/>
                </a:path>
                <a:path w="54610" h="876300">
                  <a:moveTo>
                    <a:pt x="54610" y="162560"/>
                  </a:moveTo>
                  <a:lnTo>
                    <a:pt x="0" y="162560"/>
                  </a:lnTo>
                  <a:lnTo>
                    <a:pt x="0" y="165099"/>
                  </a:lnTo>
                  <a:lnTo>
                    <a:pt x="54610" y="165099"/>
                  </a:lnTo>
                  <a:lnTo>
                    <a:pt x="54610" y="162560"/>
                  </a:lnTo>
                  <a:close/>
                </a:path>
                <a:path w="54610" h="876300">
                  <a:moveTo>
                    <a:pt x="54610" y="165100"/>
                  </a:moveTo>
                  <a:lnTo>
                    <a:pt x="0" y="165100"/>
                  </a:lnTo>
                  <a:lnTo>
                    <a:pt x="0" y="168909"/>
                  </a:lnTo>
                  <a:lnTo>
                    <a:pt x="54610" y="168909"/>
                  </a:lnTo>
                  <a:lnTo>
                    <a:pt x="54610" y="165100"/>
                  </a:lnTo>
                  <a:close/>
                </a:path>
                <a:path w="54610" h="876300">
                  <a:moveTo>
                    <a:pt x="54610" y="168910"/>
                  </a:moveTo>
                  <a:lnTo>
                    <a:pt x="0" y="168910"/>
                  </a:lnTo>
                  <a:lnTo>
                    <a:pt x="0" y="171449"/>
                  </a:lnTo>
                  <a:lnTo>
                    <a:pt x="54610" y="171449"/>
                  </a:lnTo>
                  <a:lnTo>
                    <a:pt x="54610" y="168910"/>
                  </a:lnTo>
                  <a:close/>
                </a:path>
                <a:path w="54610" h="876300">
                  <a:moveTo>
                    <a:pt x="54610" y="171450"/>
                  </a:moveTo>
                  <a:lnTo>
                    <a:pt x="0" y="171450"/>
                  </a:lnTo>
                  <a:lnTo>
                    <a:pt x="0" y="177799"/>
                  </a:lnTo>
                  <a:lnTo>
                    <a:pt x="54610" y="177799"/>
                  </a:lnTo>
                  <a:lnTo>
                    <a:pt x="54610" y="171450"/>
                  </a:lnTo>
                  <a:close/>
                </a:path>
                <a:path w="54610" h="876300">
                  <a:moveTo>
                    <a:pt x="54610" y="177800"/>
                  </a:moveTo>
                  <a:lnTo>
                    <a:pt x="0" y="177800"/>
                  </a:lnTo>
                  <a:lnTo>
                    <a:pt x="0" y="184149"/>
                  </a:lnTo>
                  <a:lnTo>
                    <a:pt x="54610" y="184149"/>
                  </a:lnTo>
                  <a:lnTo>
                    <a:pt x="54610" y="177800"/>
                  </a:lnTo>
                  <a:close/>
                </a:path>
                <a:path w="54610" h="876300">
                  <a:moveTo>
                    <a:pt x="54610" y="184150"/>
                  </a:moveTo>
                  <a:lnTo>
                    <a:pt x="0" y="184150"/>
                  </a:lnTo>
                  <a:lnTo>
                    <a:pt x="0" y="187959"/>
                  </a:lnTo>
                  <a:lnTo>
                    <a:pt x="54610" y="187959"/>
                  </a:lnTo>
                  <a:lnTo>
                    <a:pt x="54610" y="184150"/>
                  </a:lnTo>
                  <a:close/>
                </a:path>
                <a:path w="54610" h="876300">
                  <a:moveTo>
                    <a:pt x="54610" y="187960"/>
                  </a:moveTo>
                  <a:lnTo>
                    <a:pt x="0" y="187960"/>
                  </a:lnTo>
                  <a:lnTo>
                    <a:pt x="0" y="190499"/>
                  </a:lnTo>
                  <a:lnTo>
                    <a:pt x="54610" y="190499"/>
                  </a:lnTo>
                  <a:lnTo>
                    <a:pt x="54610" y="187960"/>
                  </a:lnTo>
                  <a:close/>
                </a:path>
                <a:path w="54610" h="876300">
                  <a:moveTo>
                    <a:pt x="54610" y="190500"/>
                  </a:moveTo>
                  <a:lnTo>
                    <a:pt x="0" y="190500"/>
                  </a:lnTo>
                  <a:lnTo>
                    <a:pt x="0" y="194309"/>
                  </a:lnTo>
                  <a:lnTo>
                    <a:pt x="54610" y="194309"/>
                  </a:lnTo>
                  <a:lnTo>
                    <a:pt x="54610" y="190500"/>
                  </a:lnTo>
                  <a:close/>
                </a:path>
                <a:path w="54610" h="876300">
                  <a:moveTo>
                    <a:pt x="54610" y="194310"/>
                  </a:moveTo>
                  <a:lnTo>
                    <a:pt x="0" y="194310"/>
                  </a:lnTo>
                  <a:lnTo>
                    <a:pt x="0" y="196849"/>
                  </a:lnTo>
                  <a:lnTo>
                    <a:pt x="54610" y="196849"/>
                  </a:lnTo>
                  <a:lnTo>
                    <a:pt x="54610" y="194310"/>
                  </a:lnTo>
                  <a:close/>
                </a:path>
                <a:path w="54610" h="876300">
                  <a:moveTo>
                    <a:pt x="54610" y="196850"/>
                  </a:moveTo>
                  <a:lnTo>
                    <a:pt x="0" y="196850"/>
                  </a:lnTo>
                  <a:lnTo>
                    <a:pt x="0" y="200659"/>
                  </a:lnTo>
                  <a:lnTo>
                    <a:pt x="54610" y="200659"/>
                  </a:lnTo>
                  <a:lnTo>
                    <a:pt x="54610" y="196850"/>
                  </a:lnTo>
                  <a:close/>
                </a:path>
                <a:path w="54610" h="876300">
                  <a:moveTo>
                    <a:pt x="54610" y="200659"/>
                  </a:moveTo>
                  <a:lnTo>
                    <a:pt x="0" y="200659"/>
                  </a:lnTo>
                  <a:lnTo>
                    <a:pt x="0" y="203199"/>
                  </a:lnTo>
                  <a:lnTo>
                    <a:pt x="54610" y="203199"/>
                  </a:lnTo>
                  <a:lnTo>
                    <a:pt x="54610" y="200659"/>
                  </a:lnTo>
                  <a:close/>
                </a:path>
                <a:path w="54610" h="876300">
                  <a:moveTo>
                    <a:pt x="54610" y="203200"/>
                  </a:moveTo>
                  <a:lnTo>
                    <a:pt x="0" y="203200"/>
                  </a:lnTo>
                  <a:lnTo>
                    <a:pt x="0" y="207009"/>
                  </a:lnTo>
                  <a:lnTo>
                    <a:pt x="54610" y="207009"/>
                  </a:lnTo>
                  <a:lnTo>
                    <a:pt x="54610" y="203200"/>
                  </a:lnTo>
                  <a:close/>
                </a:path>
                <a:path w="54610" h="876300">
                  <a:moveTo>
                    <a:pt x="54610" y="207009"/>
                  </a:moveTo>
                  <a:lnTo>
                    <a:pt x="0" y="207009"/>
                  </a:lnTo>
                  <a:lnTo>
                    <a:pt x="0" y="209549"/>
                  </a:lnTo>
                  <a:lnTo>
                    <a:pt x="54610" y="209549"/>
                  </a:lnTo>
                  <a:lnTo>
                    <a:pt x="54610" y="207009"/>
                  </a:lnTo>
                  <a:close/>
                </a:path>
                <a:path w="54610" h="876300">
                  <a:moveTo>
                    <a:pt x="54610" y="209550"/>
                  </a:moveTo>
                  <a:lnTo>
                    <a:pt x="0" y="209550"/>
                  </a:lnTo>
                  <a:lnTo>
                    <a:pt x="0" y="219709"/>
                  </a:lnTo>
                  <a:lnTo>
                    <a:pt x="54610" y="219709"/>
                  </a:lnTo>
                  <a:lnTo>
                    <a:pt x="54610" y="209550"/>
                  </a:lnTo>
                  <a:close/>
                </a:path>
                <a:path w="54610" h="876300">
                  <a:moveTo>
                    <a:pt x="54610" y="219710"/>
                  </a:moveTo>
                  <a:lnTo>
                    <a:pt x="0" y="219710"/>
                  </a:lnTo>
                  <a:lnTo>
                    <a:pt x="0" y="222249"/>
                  </a:lnTo>
                  <a:lnTo>
                    <a:pt x="54610" y="222249"/>
                  </a:lnTo>
                  <a:lnTo>
                    <a:pt x="54610" y="219710"/>
                  </a:lnTo>
                  <a:close/>
                </a:path>
                <a:path w="54610" h="876300">
                  <a:moveTo>
                    <a:pt x="54610" y="222250"/>
                  </a:moveTo>
                  <a:lnTo>
                    <a:pt x="0" y="222250"/>
                  </a:lnTo>
                  <a:lnTo>
                    <a:pt x="0" y="226059"/>
                  </a:lnTo>
                  <a:lnTo>
                    <a:pt x="54610" y="226059"/>
                  </a:lnTo>
                  <a:lnTo>
                    <a:pt x="54610" y="222250"/>
                  </a:lnTo>
                  <a:close/>
                </a:path>
                <a:path w="54610" h="876300">
                  <a:moveTo>
                    <a:pt x="54610" y="226060"/>
                  </a:moveTo>
                  <a:lnTo>
                    <a:pt x="0" y="226060"/>
                  </a:lnTo>
                  <a:lnTo>
                    <a:pt x="0" y="228599"/>
                  </a:lnTo>
                  <a:lnTo>
                    <a:pt x="54610" y="228599"/>
                  </a:lnTo>
                  <a:lnTo>
                    <a:pt x="54610" y="226060"/>
                  </a:lnTo>
                  <a:close/>
                </a:path>
                <a:path w="54610" h="876300">
                  <a:moveTo>
                    <a:pt x="54610" y="228600"/>
                  </a:moveTo>
                  <a:lnTo>
                    <a:pt x="0" y="228600"/>
                  </a:lnTo>
                  <a:lnTo>
                    <a:pt x="0" y="238759"/>
                  </a:lnTo>
                  <a:lnTo>
                    <a:pt x="54610" y="238759"/>
                  </a:lnTo>
                  <a:lnTo>
                    <a:pt x="54610" y="228600"/>
                  </a:lnTo>
                  <a:close/>
                </a:path>
                <a:path w="54610" h="876300">
                  <a:moveTo>
                    <a:pt x="54610" y="238759"/>
                  </a:moveTo>
                  <a:lnTo>
                    <a:pt x="0" y="238759"/>
                  </a:lnTo>
                  <a:lnTo>
                    <a:pt x="0" y="241299"/>
                  </a:lnTo>
                  <a:lnTo>
                    <a:pt x="54610" y="241299"/>
                  </a:lnTo>
                  <a:lnTo>
                    <a:pt x="54610" y="238759"/>
                  </a:lnTo>
                  <a:close/>
                </a:path>
                <a:path w="54610" h="876300">
                  <a:moveTo>
                    <a:pt x="54610" y="241300"/>
                  </a:moveTo>
                  <a:lnTo>
                    <a:pt x="0" y="241300"/>
                  </a:lnTo>
                  <a:lnTo>
                    <a:pt x="0" y="247649"/>
                  </a:lnTo>
                  <a:lnTo>
                    <a:pt x="54610" y="247649"/>
                  </a:lnTo>
                  <a:lnTo>
                    <a:pt x="54610" y="241300"/>
                  </a:lnTo>
                  <a:close/>
                </a:path>
                <a:path w="54610" h="876300">
                  <a:moveTo>
                    <a:pt x="54610" y="247650"/>
                  </a:moveTo>
                  <a:lnTo>
                    <a:pt x="0" y="247650"/>
                  </a:lnTo>
                  <a:lnTo>
                    <a:pt x="0" y="251459"/>
                  </a:lnTo>
                  <a:lnTo>
                    <a:pt x="54610" y="251459"/>
                  </a:lnTo>
                  <a:lnTo>
                    <a:pt x="54610" y="247650"/>
                  </a:lnTo>
                  <a:close/>
                </a:path>
                <a:path w="54610" h="876300">
                  <a:moveTo>
                    <a:pt x="54610" y="251460"/>
                  </a:moveTo>
                  <a:lnTo>
                    <a:pt x="0" y="251460"/>
                  </a:lnTo>
                  <a:lnTo>
                    <a:pt x="0" y="260349"/>
                  </a:lnTo>
                  <a:lnTo>
                    <a:pt x="54610" y="260349"/>
                  </a:lnTo>
                  <a:lnTo>
                    <a:pt x="54610" y="251460"/>
                  </a:lnTo>
                  <a:close/>
                </a:path>
                <a:path w="54610" h="876300">
                  <a:moveTo>
                    <a:pt x="54610" y="260350"/>
                  </a:moveTo>
                  <a:lnTo>
                    <a:pt x="0" y="260350"/>
                  </a:lnTo>
                  <a:lnTo>
                    <a:pt x="0" y="266699"/>
                  </a:lnTo>
                  <a:lnTo>
                    <a:pt x="54610" y="266699"/>
                  </a:lnTo>
                  <a:lnTo>
                    <a:pt x="54610" y="260350"/>
                  </a:lnTo>
                  <a:close/>
                </a:path>
                <a:path w="54610" h="876300">
                  <a:moveTo>
                    <a:pt x="54610" y="266700"/>
                  </a:moveTo>
                  <a:lnTo>
                    <a:pt x="0" y="266700"/>
                  </a:lnTo>
                  <a:lnTo>
                    <a:pt x="0" y="270509"/>
                  </a:lnTo>
                  <a:lnTo>
                    <a:pt x="54610" y="270509"/>
                  </a:lnTo>
                  <a:lnTo>
                    <a:pt x="54610" y="266700"/>
                  </a:lnTo>
                  <a:close/>
                </a:path>
                <a:path w="54610" h="876300">
                  <a:moveTo>
                    <a:pt x="54610" y="270509"/>
                  </a:moveTo>
                  <a:lnTo>
                    <a:pt x="0" y="270509"/>
                  </a:lnTo>
                  <a:lnTo>
                    <a:pt x="0" y="273049"/>
                  </a:lnTo>
                  <a:lnTo>
                    <a:pt x="54610" y="273049"/>
                  </a:lnTo>
                  <a:lnTo>
                    <a:pt x="54610" y="270509"/>
                  </a:lnTo>
                  <a:close/>
                </a:path>
                <a:path w="54610" h="876300">
                  <a:moveTo>
                    <a:pt x="54610" y="273050"/>
                  </a:moveTo>
                  <a:lnTo>
                    <a:pt x="0" y="273050"/>
                  </a:lnTo>
                  <a:lnTo>
                    <a:pt x="0" y="279399"/>
                  </a:lnTo>
                  <a:lnTo>
                    <a:pt x="54610" y="279399"/>
                  </a:lnTo>
                  <a:lnTo>
                    <a:pt x="54610" y="273050"/>
                  </a:lnTo>
                  <a:close/>
                </a:path>
                <a:path w="54610" h="876300">
                  <a:moveTo>
                    <a:pt x="54610" y="279400"/>
                  </a:moveTo>
                  <a:lnTo>
                    <a:pt x="0" y="279400"/>
                  </a:lnTo>
                  <a:lnTo>
                    <a:pt x="0" y="283209"/>
                  </a:lnTo>
                  <a:lnTo>
                    <a:pt x="54610" y="283209"/>
                  </a:lnTo>
                  <a:lnTo>
                    <a:pt x="54610" y="279400"/>
                  </a:lnTo>
                  <a:close/>
                </a:path>
                <a:path w="54610" h="876300">
                  <a:moveTo>
                    <a:pt x="54610" y="283210"/>
                  </a:moveTo>
                  <a:lnTo>
                    <a:pt x="0" y="283210"/>
                  </a:lnTo>
                  <a:lnTo>
                    <a:pt x="0" y="285749"/>
                  </a:lnTo>
                  <a:lnTo>
                    <a:pt x="54610" y="285749"/>
                  </a:lnTo>
                  <a:lnTo>
                    <a:pt x="54610" y="283210"/>
                  </a:lnTo>
                  <a:close/>
                </a:path>
                <a:path w="54610" h="876300">
                  <a:moveTo>
                    <a:pt x="54610" y="285750"/>
                  </a:moveTo>
                  <a:lnTo>
                    <a:pt x="0" y="285750"/>
                  </a:lnTo>
                  <a:lnTo>
                    <a:pt x="0" y="289559"/>
                  </a:lnTo>
                  <a:lnTo>
                    <a:pt x="54610" y="289559"/>
                  </a:lnTo>
                  <a:lnTo>
                    <a:pt x="54610" y="285750"/>
                  </a:lnTo>
                  <a:close/>
                </a:path>
                <a:path w="54610" h="876300">
                  <a:moveTo>
                    <a:pt x="54610" y="289559"/>
                  </a:moveTo>
                  <a:lnTo>
                    <a:pt x="0" y="289559"/>
                  </a:lnTo>
                  <a:lnTo>
                    <a:pt x="0" y="292099"/>
                  </a:lnTo>
                  <a:lnTo>
                    <a:pt x="54610" y="292099"/>
                  </a:lnTo>
                  <a:lnTo>
                    <a:pt x="54610" y="289559"/>
                  </a:lnTo>
                  <a:close/>
                </a:path>
                <a:path w="54610" h="876300">
                  <a:moveTo>
                    <a:pt x="54610" y="292100"/>
                  </a:moveTo>
                  <a:lnTo>
                    <a:pt x="0" y="292100"/>
                  </a:lnTo>
                  <a:lnTo>
                    <a:pt x="0" y="304799"/>
                  </a:lnTo>
                  <a:lnTo>
                    <a:pt x="54610" y="304799"/>
                  </a:lnTo>
                  <a:lnTo>
                    <a:pt x="54610" y="292100"/>
                  </a:lnTo>
                  <a:close/>
                </a:path>
                <a:path w="54610" h="876300">
                  <a:moveTo>
                    <a:pt x="54610" y="304800"/>
                  </a:moveTo>
                  <a:lnTo>
                    <a:pt x="0" y="304800"/>
                  </a:lnTo>
                  <a:lnTo>
                    <a:pt x="0" y="314959"/>
                  </a:lnTo>
                  <a:lnTo>
                    <a:pt x="54610" y="314959"/>
                  </a:lnTo>
                  <a:lnTo>
                    <a:pt x="54610" y="304800"/>
                  </a:lnTo>
                  <a:close/>
                </a:path>
                <a:path w="54610" h="876300">
                  <a:moveTo>
                    <a:pt x="54610" y="314959"/>
                  </a:moveTo>
                  <a:lnTo>
                    <a:pt x="0" y="314959"/>
                  </a:lnTo>
                  <a:lnTo>
                    <a:pt x="0" y="317499"/>
                  </a:lnTo>
                  <a:lnTo>
                    <a:pt x="54610" y="317499"/>
                  </a:lnTo>
                  <a:lnTo>
                    <a:pt x="54610" y="314959"/>
                  </a:lnTo>
                  <a:close/>
                </a:path>
                <a:path w="54610" h="876300">
                  <a:moveTo>
                    <a:pt x="54610" y="317500"/>
                  </a:moveTo>
                  <a:lnTo>
                    <a:pt x="0" y="317500"/>
                  </a:lnTo>
                  <a:lnTo>
                    <a:pt x="0" y="327659"/>
                  </a:lnTo>
                  <a:lnTo>
                    <a:pt x="54610" y="327659"/>
                  </a:lnTo>
                  <a:lnTo>
                    <a:pt x="54610" y="317500"/>
                  </a:lnTo>
                  <a:close/>
                </a:path>
                <a:path w="54610" h="876300">
                  <a:moveTo>
                    <a:pt x="54610" y="327659"/>
                  </a:moveTo>
                  <a:lnTo>
                    <a:pt x="0" y="327659"/>
                  </a:lnTo>
                  <a:lnTo>
                    <a:pt x="0" y="340359"/>
                  </a:lnTo>
                  <a:lnTo>
                    <a:pt x="54610" y="340359"/>
                  </a:lnTo>
                  <a:lnTo>
                    <a:pt x="54610" y="327659"/>
                  </a:lnTo>
                  <a:close/>
                </a:path>
                <a:path w="54610" h="876300">
                  <a:moveTo>
                    <a:pt x="54610" y="340360"/>
                  </a:moveTo>
                  <a:lnTo>
                    <a:pt x="0" y="340360"/>
                  </a:lnTo>
                  <a:lnTo>
                    <a:pt x="0" y="342899"/>
                  </a:lnTo>
                  <a:lnTo>
                    <a:pt x="54610" y="342899"/>
                  </a:lnTo>
                  <a:lnTo>
                    <a:pt x="54610" y="340360"/>
                  </a:lnTo>
                  <a:close/>
                </a:path>
                <a:path w="54610" h="876300">
                  <a:moveTo>
                    <a:pt x="54610" y="342900"/>
                  </a:moveTo>
                  <a:lnTo>
                    <a:pt x="0" y="342900"/>
                  </a:lnTo>
                  <a:lnTo>
                    <a:pt x="0" y="349249"/>
                  </a:lnTo>
                  <a:lnTo>
                    <a:pt x="54610" y="349249"/>
                  </a:lnTo>
                  <a:lnTo>
                    <a:pt x="54610" y="342900"/>
                  </a:lnTo>
                  <a:close/>
                </a:path>
                <a:path w="54610" h="876300">
                  <a:moveTo>
                    <a:pt x="54610" y="349250"/>
                  </a:moveTo>
                  <a:lnTo>
                    <a:pt x="0" y="349250"/>
                  </a:lnTo>
                  <a:lnTo>
                    <a:pt x="0" y="355599"/>
                  </a:lnTo>
                  <a:lnTo>
                    <a:pt x="54610" y="355599"/>
                  </a:lnTo>
                  <a:lnTo>
                    <a:pt x="54610" y="349250"/>
                  </a:lnTo>
                  <a:close/>
                </a:path>
                <a:path w="54610" h="876300">
                  <a:moveTo>
                    <a:pt x="54610" y="355600"/>
                  </a:moveTo>
                  <a:lnTo>
                    <a:pt x="0" y="355600"/>
                  </a:lnTo>
                  <a:lnTo>
                    <a:pt x="0" y="359409"/>
                  </a:lnTo>
                  <a:lnTo>
                    <a:pt x="54610" y="359409"/>
                  </a:lnTo>
                  <a:lnTo>
                    <a:pt x="54610" y="355600"/>
                  </a:lnTo>
                  <a:close/>
                </a:path>
                <a:path w="54610" h="876300">
                  <a:moveTo>
                    <a:pt x="54610" y="359409"/>
                  </a:moveTo>
                  <a:lnTo>
                    <a:pt x="0" y="359409"/>
                  </a:lnTo>
                  <a:lnTo>
                    <a:pt x="0" y="368299"/>
                  </a:lnTo>
                  <a:lnTo>
                    <a:pt x="54610" y="368299"/>
                  </a:lnTo>
                  <a:lnTo>
                    <a:pt x="54610" y="359409"/>
                  </a:lnTo>
                  <a:close/>
                </a:path>
                <a:path w="54610" h="876300">
                  <a:moveTo>
                    <a:pt x="54610" y="368300"/>
                  </a:moveTo>
                  <a:lnTo>
                    <a:pt x="0" y="368300"/>
                  </a:lnTo>
                  <a:lnTo>
                    <a:pt x="0" y="372109"/>
                  </a:lnTo>
                  <a:lnTo>
                    <a:pt x="54610" y="372109"/>
                  </a:lnTo>
                  <a:lnTo>
                    <a:pt x="54610" y="368300"/>
                  </a:lnTo>
                  <a:close/>
                </a:path>
                <a:path w="54610" h="876300">
                  <a:moveTo>
                    <a:pt x="54610" y="372110"/>
                  </a:moveTo>
                  <a:lnTo>
                    <a:pt x="0" y="372110"/>
                  </a:lnTo>
                  <a:lnTo>
                    <a:pt x="0" y="374649"/>
                  </a:lnTo>
                  <a:lnTo>
                    <a:pt x="54610" y="374649"/>
                  </a:lnTo>
                  <a:lnTo>
                    <a:pt x="54610" y="372110"/>
                  </a:lnTo>
                  <a:close/>
                </a:path>
                <a:path w="54610" h="876300">
                  <a:moveTo>
                    <a:pt x="54610" y="374650"/>
                  </a:moveTo>
                  <a:lnTo>
                    <a:pt x="0" y="374650"/>
                  </a:lnTo>
                  <a:lnTo>
                    <a:pt x="0" y="378459"/>
                  </a:lnTo>
                  <a:lnTo>
                    <a:pt x="54610" y="378459"/>
                  </a:lnTo>
                  <a:lnTo>
                    <a:pt x="54610" y="374650"/>
                  </a:lnTo>
                  <a:close/>
                </a:path>
                <a:path w="54610" h="876300">
                  <a:moveTo>
                    <a:pt x="54610" y="378459"/>
                  </a:moveTo>
                  <a:lnTo>
                    <a:pt x="0" y="378459"/>
                  </a:lnTo>
                  <a:lnTo>
                    <a:pt x="0" y="380999"/>
                  </a:lnTo>
                  <a:lnTo>
                    <a:pt x="54610" y="380999"/>
                  </a:lnTo>
                  <a:lnTo>
                    <a:pt x="54610" y="378459"/>
                  </a:lnTo>
                  <a:close/>
                </a:path>
                <a:path w="54610" h="876300">
                  <a:moveTo>
                    <a:pt x="54610" y="381000"/>
                  </a:moveTo>
                  <a:lnTo>
                    <a:pt x="0" y="381000"/>
                  </a:lnTo>
                  <a:lnTo>
                    <a:pt x="0" y="387349"/>
                  </a:lnTo>
                  <a:lnTo>
                    <a:pt x="54610" y="387349"/>
                  </a:lnTo>
                  <a:lnTo>
                    <a:pt x="54610" y="381000"/>
                  </a:lnTo>
                  <a:close/>
                </a:path>
                <a:path w="54610" h="876300">
                  <a:moveTo>
                    <a:pt x="54610" y="387350"/>
                  </a:moveTo>
                  <a:lnTo>
                    <a:pt x="0" y="387350"/>
                  </a:lnTo>
                  <a:lnTo>
                    <a:pt x="0" y="391159"/>
                  </a:lnTo>
                  <a:lnTo>
                    <a:pt x="54610" y="391159"/>
                  </a:lnTo>
                  <a:lnTo>
                    <a:pt x="54610" y="387350"/>
                  </a:lnTo>
                  <a:close/>
                </a:path>
                <a:path w="54610" h="876300">
                  <a:moveTo>
                    <a:pt x="54610" y="391159"/>
                  </a:moveTo>
                  <a:lnTo>
                    <a:pt x="0" y="391159"/>
                  </a:lnTo>
                  <a:lnTo>
                    <a:pt x="0" y="393699"/>
                  </a:lnTo>
                  <a:lnTo>
                    <a:pt x="54610" y="393699"/>
                  </a:lnTo>
                  <a:lnTo>
                    <a:pt x="54610" y="391159"/>
                  </a:lnTo>
                  <a:close/>
                </a:path>
                <a:path w="54610" h="876300">
                  <a:moveTo>
                    <a:pt x="54610" y="393700"/>
                  </a:moveTo>
                  <a:lnTo>
                    <a:pt x="0" y="393700"/>
                  </a:lnTo>
                  <a:lnTo>
                    <a:pt x="0" y="400049"/>
                  </a:lnTo>
                  <a:lnTo>
                    <a:pt x="54610" y="400049"/>
                  </a:lnTo>
                  <a:lnTo>
                    <a:pt x="54610" y="393700"/>
                  </a:lnTo>
                  <a:close/>
                </a:path>
                <a:path w="54610" h="876300">
                  <a:moveTo>
                    <a:pt x="54610" y="400050"/>
                  </a:moveTo>
                  <a:lnTo>
                    <a:pt x="0" y="400050"/>
                  </a:lnTo>
                  <a:lnTo>
                    <a:pt x="0" y="403859"/>
                  </a:lnTo>
                  <a:lnTo>
                    <a:pt x="54610" y="403859"/>
                  </a:lnTo>
                  <a:lnTo>
                    <a:pt x="54610" y="400050"/>
                  </a:lnTo>
                  <a:close/>
                </a:path>
                <a:path w="54610" h="876300">
                  <a:moveTo>
                    <a:pt x="54610" y="403859"/>
                  </a:moveTo>
                  <a:lnTo>
                    <a:pt x="0" y="403859"/>
                  </a:lnTo>
                  <a:lnTo>
                    <a:pt x="0" y="406399"/>
                  </a:lnTo>
                  <a:lnTo>
                    <a:pt x="54610" y="406399"/>
                  </a:lnTo>
                  <a:lnTo>
                    <a:pt x="54610" y="403859"/>
                  </a:lnTo>
                  <a:close/>
                </a:path>
                <a:path w="54610" h="876300">
                  <a:moveTo>
                    <a:pt x="54610" y="406400"/>
                  </a:moveTo>
                  <a:lnTo>
                    <a:pt x="0" y="406400"/>
                  </a:lnTo>
                  <a:lnTo>
                    <a:pt x="0" y="412749"/>
                  </a:lnTo>
                  <a:lnTo>
                    <a:pt x="54610" y="412749"/>
                  </a:lnTo>
                  <a:lnTo>
                    <a:pt x="54610" y="406400"/>
                  </a:lnTo>
                  <a:close/>
                </a:path>
                <a:path w="54610" h="876300">
                  <a:moveTo>
                    <a:pt x="54610" y="412750"/>
                  </a:moveTo>
                  <a:lnTo>
                    <a:pt x="0" y="412750"/>
                  </a:lnTo>
                  <a:lnTo>
                    <a:pt x="0" y="416559"/>
                  </a:lnTo>
                  <a:lnTo>
                    <a:pt x="54610" y="416559"/>
                  </a:lnTo>
                  <a:lnTo>
                    <a:pt x="54610" y="412750"/>
                  </a:lnTo>
                  <a:close/>
                </a:path>
                <a:path w="54610" h="876300">
                  <a:moveTo>
                    <a:pt x="54610" y="416559"/>
                  </a:moveTo>
                  <a:lnTo>
                    <a:pt x="0" y="416559"/>
                  </a:lnTo>
                  <a:lnTo>
                    <a:pt x="0" y="422909"/>
                  </a:lnTo>
                  <a:lnTo>
                    <a:pt x="54610" y="422909"/>
                  </a:lnTo>
                  <a:lnTo>
                    <a:pt x="54610" y="416559"/>
                  </a:lnTo>
                  <a:close/>
                </a:path>
                <a:path w="54610" h="876300">
                  <a:moveTo>
                    <a:pt x="54610" y="422909"/>
                  </a:moveTo>
                  <a:lnTo>
                    <a:pt x="0" y="422909"/>
                  </a:lnTo>
                  <a:lnTo>
                    <a:pt x="0" y="425449"/>
                  </a:lnTo>
                  <a:lnTo>
                    <a:pt x="54610" y="425449"/>
                  </a:lnTo>
                  <a:lnTo>
                    <a:pt x="54610" y="422909"/>
                  </a:lnTo>
                  <a:close/>
                </a:path>
                <a:path w="54610" h="876300">
                  <a:moveTo>
                    <a:pt x="54610" y="425450"/>
                  </a:moveTo>
                  <a:lnTo>
                    <a:pt x="0" y="425450"/>
                  </a:lnTo>
                  <a:lnTo>
                    <a:pt x="0" y="429259"/>
                  </a:lnTo>
                  <a:lnTo>
                    <a:pt x="54610" y="429259"/>
                  </a:lnTo>
                  <a:lnTo>
                    <a:pt x="54610" y="425450"/>
                  </a:lnTo>
                  <a:close/>
                </a:path>
                <a:path w="54610" h="876300">
                  <a:moveTo>
                    <a:pt x="54610" y="429259"/>
                  </a:moveTo>
                  <a:lnTo>
                    <a:pt x="0" y="429259"/>
                  </a:lnTo>
                  <a:lnTo>
                    <a:pt x="0" y="435609"/>
                  </a:lnTo>
                  <a:lnTo>
                    <a:pt x="54610" y="435609"/>
                  </a:lnTo>
                  <a:lnTo>
                    <a:pt x="54610" y="429259"/>
                  </a:lnTo>
                  <a:close/>
                </a:path>
                <a:path w="54610" h="876300">
                  <a:moveTo>
                    <a:pt x="54610" y="435609"/>
                  </a:moveTo>
                  <a:lnTo>
                    <a:pt x="0" y="435609"/>
                  </a:lnTo>
                  <a:lnTo>
                    <a:pt x="0" y="438149"/>
                  </a:lnTo>
                  <a:lnTo>
                    <a:pt x="54610" y="438149"/>
                  </a:lnTo>
                  <a:lnTo>
                    <a:pt x="54610" y="435609"/>
                  </a:lnTo>
                  <a:close/>
                </a:path>
                <a:path w="54610" h="876300">
                  <a:moveTo>
                    <a:pt x="54610" y="438150"/>
                  </a:moveTo>
                  <a:lnTo>
                    <a:pt x="0" y="438150"/>
                  </a:lnTo>
                  <a:lnTo>
                    <a:pt x="0" y="441959"/>
                  </a:lnTo>
                  <a:lnTo>
                    <a:pt x="54610" y="441959"/>
                  </a:lnTo>
                  <a:lnTo>
                    <a:pt x="54610" y="438150"/>
                  </a:lnTo>
                  <a:close/>
                </a:path>
                <a:path w="54610" h="876300">
                  <a:moveTo>
                    <a:pt x="54610" y="441959"/>
                  </a:moveTo>
                  <a:lnTo>
                    <a:pt x="0" y="441959"/>
                  </a:lnTo>
                  <a:lnTo>
                    <a:pt x="0" y="444499"/>
                  </a:lnTo>
                  <a:lnTo>
                    <a:pt x="54610" y="444499"/>
                  </a:lnTo>
                  <a:lnTo>
                    <a:pt x="54610" y="441959"/>
                  </a:lnTo>
                  <a:close/>
                </a:path>
                <a:path w="54610" h="876300">
                  <a:moveTo>
                    <a:pt x="54610" y="444500"/>
                  </a:moveTo>
                  <a:lnTo>
                    <a:pt x="0" y="444500"/>
                  </a:lnTo>
                  <a:lnTo>
                    <a:pt x="0" y="448309"/>
                  </a:lnTo>
                  <a:lnTo>
                    <a:pt x="54610" y="448309"/>
                  </a:lnTo>
                  <a:lnTo>
                    <a:pt x="54610" y="444500"/>
                  </a:lnTo>
                  <a:close/>
                </a:path>
                <a:path w="54610" h="876300">
                  <a:moveTo>
                    <a:pt x="54610" y="448309"/>
                  </a:moveTo>
                  <a:lnTo>
                    <a:pt x="0" y="448309"/>
                  </a:lnTo>
                  <a:lnTo>
                    <a:pt x="0" y="450849"/>
                  </a:lnTo>
                  <a:lnTo>
                    <a:pt x="54610" y="450849"/>
                  </a:lnTo>
                  <a:lnTo>
                    <a:pt x="54610" y="448309"/>
                  </a:lnTo>
                  <a:close/>
                </a:path>
                <a:path w="54610" h="876300">
                  <a:moveTo>
                    <a:pt x="54610" y="450850"/>
                  </a:moveTo>
                  <a:lnTo>
                    <a:pt x="0" y="450850"/>
                  </a:lnTo>
                  <a:lnTo>
                    <a:pt x="0" y="454659"/>
                  </a:lnTo>
                  <a:lnTo>
                    <a:pt x="54610" y="454659"/>
                  </a:lnTo>
                  <a:lnTo>
                    <a:pt x="54610" y="450850"/>
                  </a:lnTo>
                  <a:close/>
                </a:path>
                <a:path w="54610" h="876300">
                  <a:moveTo>
                    <a:pt x="54610" y="454659"/>
                  </a:moveTo>
                  <a:lnTo>
                    <a:pt x="0" y="454659"/>
                  </a:lnTo>
                  <a:lnTo>
                    <a:pt x="0" y="463549"/>
                  </a:lnTo>
                  <a:lnTo>
                    <a:pt x="54610" y="463549"/>
                  </a:lnTo>
                  <a:lnTo>
                    <a:pt x="54610" y="454659"/>
                  </a:lnTo>
                  <a:close/>
                </a:path>
                <a:path w="54610" h="876300">
                  <a:moveTo>
                    <a:pt x="54610" y="463550"/>
                  </a:moveTo>
                  <a:lnTo>
                    <a:pt x="0" y="463550"/>
                  </a:lnTo>
                  <a:lnTo>
                    <a:pt x="0" y="467359"/>
                  </a:lnTo>
                  <a:lnTo>
                    <a:pt x="54610" y="467359"/>
                  </a:lnTo>
                  <a:lnTo>
                    <a:pt x="54610" y="463550"/>
                  </a:lnTo>
                  <a:close/>
                </a:path>
                <a:path w="54610" h="876300">
                  <a:moveTo>
                    <a:pt x="54610" y="467359"/>
                  </a:moveTo>
                  <a:lnTo>
                    <a:pt x="0" y="467359"/>
                  </a:lnTo>
                  <a:lnTo>
                    <a:pt x="0" y="469899"/>
                  </a:lnTo>
                  <a:lnTo>
                    <a:pt x="54610" y="469899"/>
                  </a:lnTo>
                  <a:lnTo>
                    <a:pt x="54610" y="467359"/>
                  </a:lnTo>
                  <a:close/>
                </a:path>
                <a:path w="54610" h="876300">
                  <a:moveTo>
                    <a:pt x="54610" y="469900"/>
                  </a:moveTo>
                  <a:lnTo>
                    <a:pt x="0" y="469900"/>
                  </a:lnTo>
                  <a:lnTo>
                    <a:pt x="0" y="473709"/>
                  </a:lnTo>
                  <a:lnTo>
                    <a:pt x="54610" y="473709"/>
                  </a:lnTo>
                  <a:lnTo>
                    <a:pt x="54610" y="469900"/>
                  </a:lnTo>
                  <a:close/>
                </a:path>
                <a:path w="54610" h="876300">
                  <a:moveTo>
                    <a:pt x="54610" y="473709"/>
                  </a:moveTo>
                  <a:lnTo>
                    <a:pt x="0" y="473709"/>
                  </a:lnTo>
                  <a:lnTo>
                    <a:pt x="0" y="476249"/>
                  </a:lnTo>
                  <a:lnTo>
                    <a:pt x="54610" y="476249"/>
                  </a:lnTo>
                  <a:lnTo>
                    <a:pt x="54610" y="473709"/>
                  </a:lnTo>
                  <a:close/>
                </a:path>
                <a:path w="54610" h="876300">
                  <a:moveTo>
                    <a:pt x="54610" y="869949"/>
                  </a:moveTo>
                  <a:lnTo>
                    <a:pt x="0" y="869949"/>
                  </a:lnTo>
                  <a:lnTo>
                    <a:pt x="0" y="871219"/>
                  </a:lnTo>
                  <a:lnTo>
                    <a:pt x="6350" y="871219"/>
                  </a:lnTo>
                  <a:lnTo>
                    <a:pt x="6350" y="873759"/>
                  </a:lnTo>
                  <a:lnTo>
                    <a:pt x="24129" y="873759"/>
                  </a:lnTo>
                  <a:lnTo>
                    <a:pt x="24129" y="875029"/>
                  </a:lnTo>
                  <a:lnTo>
                    <a:pt x="41910" y="875029"/>
                  </a:lnTo>
                  <a:lnTo>
                    <a:pt x="41910" y="876299"/>
                  </a:lnTo>
                  <a:lnTo>
                    <a:pt x="54610" y="876299"/>
                  </a:lnTo>
                  <a:lnTo>
                    <a:pt x="54610" y="869949"/>
                  </a:lnTo>
                  <a:close/>
                </a:path>
                <a:path w="54610" h="876300">
                  <a:moveTo>
                    <a:pt x="54610" y="863599"/>
                  </a:moveTo>
                  <a:lnTo>
                    <a:pt x="0" y="863599"/>
                  </a:lnTo>
                  <a:lnTo>
                    <a:pt x="0" y="868679"/>
                  </a:lnTo>
                  <a:lnTo>
                    <a:pt x="54610" y="868679"/>
                  </a:lnTo>
                  <a:lnTo>
                    <a:pt x="54610" y="863599"/>
                  </a:lnTo>
                  <a:close/>
                </a:path>
                <a:path w="54610" h="876300">
                  <a:moveTo>
                    <a:pt x="54610" y="857250"/>
                  </a:moveTo>
                  <a:lnTo>
                    <a:pt x="0" y="857250"/>
                  </a:lnTo>
                  <a:lnTo>
                    <a:pt x="0" y="862329"/>
                  </a:lnTo>
                  <a:lnTo>
                    <a:pt x="54610" y="862329"/>
                  </a:lnTo>
                  <a:lnTo>
                    <a:pt x="54610" y="857250"/>
                  </a:lnTo>
                  <a:close/>
                </a:path>
                <a:path w="54610" h="876300">
                  <a:moveTo>
                    <a:pt x="54610" y="850899"/>
                  </a:moveTo>
                  <a:lnTo>
                    <a:pt x="0" y="850899"/>
                  </a:lnTo>
                  <a:lnTo>
                    <a:pt x="0" y="855979"/>
                  </a:lnTo>
                  <a:lnTo>
                    <a:pt x="54610" y="855979"/>
                  </a:lnTo>
                  <a:lnTo>
                    <a:pt x="54610" y="850899"/>
                  </a:lnTo>
                  <a:close/>
                </a:path>
                <a:path w="54610" h="876300">
                  <a:moveTo>
                    <a:pt x="54610" y="844550"/>
                  </a:moveTo>
                  <a:lnTo>
                    <a:pt x="0" y="844550"/>
                  </a:lnTo>
                  <a:lnTo>
                    <a:pt x="0" y="849629"/>
                  </a:lnTo>
                  <a:lnTo>
                    <a:pt x="54610" y="849629"/>
                  </a:lnTo>
                  <a:lnTo>
                    <a:pt x="54610" y="844550"/>
                  </a:lnTo>
                  <a:close/>
                </a:path>
                <a:path w="54610" h="876300">
                  <a:moveTo>
                    <a:pt x="54610" y="838199"/>
                  </a:moveTo>
                  <a:lnTo>
                    <a:pt x="0" y="838199"/>
                  </a:lnTo>
                  <a:lnTo>
                    <a:pt x="0" y="843279"/>
                  </a:lnTo>
                  <a:lnTo>
                    <a:pt x="54610" y="843279"/>
                  </a:lnTo>
                  <a:lnTo>
                    <a:pt x="54610" y="838199"/>
                  </a:lnTo>
                  <a:close/>
                </a:path>
                <a:path w="54610" h="876300">
                  <a:moveTo>
                    <a:pt x="54610" y="831849"/>
                  </a:moveTo>
                  <a:lnTo>
                    <a:pt x="0" y="831849"/>
                  </a:lnTo>
                  <a:lnTo>
                    <a:pt x="0" y="836929"/>
                  </a:lnTo>
                  <a:lnTo>
                    <a:pt x="54610" y="836929"/>
                  </a:lnTo>
                  <a:lnTo>
                    <a:pt x="54610" y="831849"/>
                  </a:lnTo>
                  <a:close/>
                </a:path>
                <a:path w="54610" h="876300">
                  <a:moveTo>
                    <a:pt x="54610" y="825499"/>
                  </a:moveTo>
                  <a:lnTo>
                    <a:pt x="0" y="825499"/>
                  </a:lnTo>
                  <a:lnTo>
                    <a:pt x="0" y="830579"/>
                  </a:lnTo>
                  <a:lnTo>
                    <a:pt x="54610" y="830579"/>
                  </a:lnTo>
                  <a:lnTo>
                    <a:pt x="54610" y="825499"/>
                  </a:lnTo>
                  <a:close/>
                </a:path>
                <a:path w="54610" h="876300">
                  <a:moveTo>
                    <a:pt x="54610" y="819149"/>
                  </a:moveTo>
                  <a:lnTo>
                    <a:pt x="0" y="819149"/>
                  </a:lnTo>
                  <a:lnTo>
                    <a:pt x="0" y="824229"/>
                  </a:lnTo>
                  <a:lnTo>
                    <a:pt x="54610" y="824229"/>
                  </a:lnTo>
                  <a:lnTo>
                    <a:pt x="54610" y="819149"/>
                  </a:lnTo>
                  <a:close/>
                </a:path>
                <a:path w="54610" h="876300">
                  <a:moveTo>
                    <a:pt x="54610" y="812799"/>
                  </a:moveTo>
                  <a:lnTo>
                    <a:pt x="0" y="812799"/>
                  </a:lnTo>
                  <a:lnTo>
                    <a:pt x="0" y="817879"/>
                  </a:lnTo>
                  <a:lnTo>
                    <a:pt x="54610" y="817879"/>
                  </a:lnTo>
                  <a:lnTo>
                    <a:pt x="54610" y="812799"/>
                  </a:lnTo>
                  <a:close/>
                </a:path>
                <a:path w="54610" h="876300">
                  <a:moveTo>
                    <a:pt x="54610" y="806450"/>
                  </a:moveTo>
                  <a:lnTo>
                    <a:pt x="0" y="806450"/>
                  </a:lnTo>
                  <a:lnTo>
                    <a:pt x="0" y="811529"/>
                  </a:lnTo>
                  <a:lnTo>
                    <a:pt x="54610" y="811529"/>
                  </a:lnTo>
                  <a:lnTo>
                    <a:pt x="54610" y="806450"/>
                  </a:lnTo>
                  <a:close/>
                </a:path>
                <a:path w="54610" h="876300">
                  <a:moveTo>
                    <a:pt x="54610" y="800099"/>
                  </a:moveTo>
                  <a:lnTo>
                    <a:pt x="0" y="800099"/>
                  </a:lnTo>
                  <a:lnTo>
                    <a:pt x="0" y="805179"/>
                  </a:lnTo>
                  <a:lnTo>
                    <a:pt x="54610" y="805179"/>
                  </a:lnTo>
                  <a:lnTo>
                    <a:pt x="54610" y="800099"/>
                  </a:lnTo>
                  <a:close/>
                </a:path>
                <a:path w="54610" h="876300">
                  <a:moveTo>
                    <a:pt x="54610" y="793749"/>
                  </a:moveTo>
                  <a:lnTo>
                    <a:pt x="0" y="793749"/>
                  </a:lnTo>
                  <a:lnTo>
                    <a:pt x="0" y="798829"/>
                  </a:lnTo>
                  <a:lnTo>
                    <a:pt x="54610" y="798829"/>
                  </a:lnTo>
                  <a:lnTo>
                    <a:pt x="54610" y="793749"/>
                  </a:lnTo>
                  <a:close/>
                </a:path>
                <a:path w="54610" h="876300">
                  <a:moveTo>
                    <a:pt x="54610" y="787399"/>
                  </a:moveTo>
                  <a:lnTo>
                    <a:pt x="0" y="787399"/>
                  </a:lnTo>
                  <a:lnTo>
                    <a:pt x="0" y="792479"/>
                  </a:lnTo>
                  <a:lnTo>
                    <a:pt x="54610" y="792479"/>
                  </a:lnTo>
                  <a:lnTo>
                    <a:pt x="54610" y="787399"/>
                  </a:lnTo>
                  <a:close/>
                </a:path>
                <a:path w="54610" h="876300">
                  <a:moveTo>
                    <a:pt x="54610" y="781050"/>
                  </a:moveTo>
                  <a:lnTo>
                    <a:pt x="0" y="781050"/>
                  </a:lnTo>
                  <a:lnTo>
                    <a:pt x="0" y="786129"/>
                  </a:lnTo>
                  <a:lnTo>
                    <a:pt x="54610" y="786129"/>
                  </a:lnTo>
                  <a:lnTo>
                    <a:pt x="54610" y="781050"/>
                  </a:lnTo>
                  <a:close/>
                </a:path>
                <a:path w="54610" h="876300">
                  <a:moveTo>
                    <a:pt x="54610" y="774699"/>
                  </a:moveTo>
                  <a:lnTo>
                    <a:pt x="0" y="774699"/>
                  </a:lnTo>
                  <a:lnTo>
                    <a:pt x="0" y="779780"/>
                  </a:lnTo>
                  <a:lnTo>
                    <a:pt x="54610" y="779780"/>
                  </a:lnTo>
                  <a:lnTo>
                    <a:pt x="54610" y="774699"/>
                  </a:lnTo>
                  <a:close/>
                </a:path>
                <a:path w="54610" h="876300">
                  <a:moveTo>
                    <a:pt x="54610" y="768349"/>
                  </a:moveTo>
                  <a:lnTo>
                    <a:pt x="0" y="768349"/>
                  </a:lnTo>
                  <a:lnTo>
                    <a:pt x="0" y="773429"/>
                  </a:lnTo>
                  <a:lnTo>
                    <a:pt x="54610" y="773429"/>
                  </a:lnTo>
                  <a:lnTo>
                    <a:pt x="54610" y="768349"/>
                  </a:lnTo>
                  <a:close/>
                </a:path>
                <a:path w="54610" h="876300">
                  <a:moveTo>
                    <a:pt x="54610" y="761999"/>
                  </a:moveTo>
                  <a:lnTo>
                    <a:pt x="0" y="761999"/>
                  </a:lnTo>
                  <a:lnTo>
                    <a:pt x="0" y="767080"/>
                  </a:lnTo>
                  <a:lnTo>
                    <a:pt x="54610" y="767080"/>
                  </a:lnTo>
                  <a:lnTo>
                    <a:pt x="54610" y="761999"/>
                  </a:lnTo>
                  <a:close/>
                </a:path>
                <a:path w="54610" h="876300">
                  <a:moveTo>
                    <a:pt x="54610" y="755649"/>
                  </a:moveTo>
                  <a:lnTo>
                    <a:pt x="0" y="755649"/>
                  </a:lnTo>
                  <a:lnTo>
                    <a:pt x="0" y="760729"/>
                  </a:lnTo>
                  <a:lnTo>
                    <a:pt x="54610" y="760729"/>
                  </a:lnTo>
                  <a:lnTo>
                    <a:pt x="54610" y="755649"/>
                  </a:lnTo>
                  <a:close/>
                </a:path>
                <a:path w="54610" h="876300">
                  <a:moveTo>
                    <a:pt x="54610" y="749299"/>
                  </a:moveTo>
                  <a:lnTo>
                    <a:pt x="0" y="749299"/>
                  </a:lnTo>
                  <a:lnTo>
                    <a:pt x="0" y="754380"/>
                  </a:lnTo>
                  <a:lnTo>
                    <a:pt x="54610" y="754380"/>
                  </a:lnTo>
                  <a:lnTo>
                    <a:pt x="54610" y="749299"/>
                  </a:lnTo>
                  <a:close/>
                </a:path>
                <a:path w="54610" h="876300">
                  <a:moveTo>
                    <a:pt x="54610" y="742949"/>
                  </a:moveTo>
                  <a:lnTo>
                    <a:pt x="0" y="742949"/>
                  </a:lnTo>
                  <a:lnTo>
                    <a:pt x="0" y="748030"/>
                  </a:lnTo>
                  <a:lnTo>
                    <a:pt x="54610" y="748030"/>
                  </a:lnTo>
                  <a:lnTo>
                    <a:pt x="54610" y="742949"/>
                  </a:lnTo>
                  <a:close/>
                </a:path>
                <a:path w="54610" h="876300">
                  <a:moveTo>
                    <a:pt x="54610" y="736599"/>
                  </a:moveTo>
                  <a:lnTo>
                    <a:pt x="0" y="736599"/>
                  </a:lnTo>
                  <a:lnTo>
                    <a:pt x="0" y="741679"/>
                  </a:lnTo>
                  <a:lnTo>
                    <a:pt x="54610" y="741679"/>
                  </a:lnTo>
                  <a:lnTo>
                    <a:pt x="54610" y="736599"/>
                  </a:lnTo>
                  <a:close/>
                </a:path>
                <a:path w="54610" h="876300">
                  <a:moveTo>
                    <a:pt x="54610" y="730249"/>
                  </a:moveTo>
                  <a:lnTo>
                    <a:pt x="0" y="730249"/>
                  </a:lnTo>
                  <a:lnTo>
                    <a:pt x="0" y="735329"/>
                  </a:lnTo>
                  <a:lnTo>
                    <a:pt x="54610" y="735329"/>
                  </a:lnTo>
                  <a:lnTo>
                    <a:pt x="54610" y="730249"/>
                  </a:lnTo>
                  <a:close/>
                </a:path>
                <a:path w="54610" h="876300">
                  <a:moveTo>
                    <a:pt x="54610" y="723899"/>
                  </a:moveTo>
                  <a:lnTo>
                    <a:pt x="0" y="723899"/>
                  </a:lnTo>
                  <a:lnTo>
                    <a:pt x="0" y="728980"/>
                  </a:lnTo>
                  <a:lnTo>
                    <a:pt x="54610" y="728980"/>
                  </a:lnTo>
                  <a:lnTo>
                    <a:pt x="54610" y="723899"/>
                  </a:lnTo>
                  <a:close/>
                </a:path>
                <a:path w="54610" h="876300">
                  <a:moveTo>
                    <a:pt x="54610" y="717549"/>
                  </a:moveTo>
                  <a:lnTo>
                    <a:pt x="0" y="717549"/>
                  </a:lnTo>
                  <a:lnTo>
                    <a:pt x="0" y="722630"/>
                  </a:lnTo>
                  <a:lnTo>
                    <a:pt x="54610" y="722630"/>
                  </a:lnTo>
                  <a:lnTo>
                    <a:pt x="54610" y="717549"/>
                  </a:lnTo>
                  <a:close/>
                </a:path>
                <a:path w="54610" h="876300">
                  <a:moveTo>
                    <a:pt x="54610" y="711199"/>
                  </a:moveTo>
                  <a:lnTo>
                    <a:pt x="0" y="711199"/>
                  </a:lnTo>
                  <a:lnTo>
                    <a:pt x="0" y="716279"/>
                  </a:lnTo>
                  <a:lnTo>
                    <a:pt x="54610" y="716279"/>
                  </a:lnTo>
                  <a:lnTo>
                    <a:pt x="54610" y="711199"/>
                  </a:lnTo>
                  <a:close/>
                </a:path>
                <a:path w="54610" h="876300">
                  <a:moveTo>
                    <a:pt x="54610" y="704849"/>
                  </a:moveTo>
                  <a:lnTo>
                    <a:pt x="0" y="704849"/>
                  </a:lnTo>
                  <a:lnTo>
                    <a:pt x="0" y="709929"/>
                  </a:lnTo>
                  <a:lnTo>
                    <a:pt x="54610" y="709929"/>
                  </a:lnTo>
                  <a:lnTo>
                    <a:pt x="54610" y="704849"/>
                  </a:lnTo>
                  <a:close/>
                </a:path>
                <a:path w="54610" h="876300">
                  <a:moveTo>
                    <a:pt x="54610" y="698499"/>
                  </a:moveTo>
                  <a:lnTo>
                    <a:pt x="0" y="698499"/>
                  </a:lnTo>
                  <a:lnTo>
                    <a:pt x="0" y="703579"/>
                  </a:lnTo>
                  <a:lnTo>
                    <a:pt x="54610" y="703579"/>
                  </a:lnTo>
                  <a:lnTo>
                    <a:pt x="54610" y="698499"/>
                  </a:lnTo>
                  <a:close/>
                </a:path>
                <a:path w="54610" h="876300">
                  <a:moveTo>
                    <a:pt x="54610" y="692149"/>
                  </a:moveTo>
                  <a:lnTo>
                    <a:pt x="0" y="692149"/>
                  </a:lnTo>
                  <a:lnTo>
                    <a:pt x="0" y="697230"/>
                  </a:lnTo>
                  <a:lnTo>
                    <a:pt x="54610" y="697230"/>
                  </a:lnTo>
                  <a:lnTo>
                    <a:pt x="54610" y="692149"/>
                  </a:lnTo>
                  <a:close/>
                </a:path>
                <a:path w="54610" h="876300">
                  <a:moveTo>
                    <a:pt x="54610" y="685799"/>
                  </a:moveTo>
                  <a:lnTo>
                    <a:pt x="0" y="685799"/>
                  </a:lnTo>
                  <a:lnTo>
                    <a:pt x="0" y="690879"/>
                  </a:lnTo>
                  <a:lnTo>
                    <a:pt x="54610" y="690879"/>
                  </a:lnTo>
                  <a:lnTo>
                    <a:pt x="54610" y="685799"/>
                  </a:lnTo>
                  <a:close/>
                </a:path>
                <a:path w="54610" h="876300">
                  <a:moveTo>
                    <a:pt x="54610" y="679449"/>
                  </a:moveTo>
                  <a:lnTo>
                    <a:pt x="0" y="679449"/>
                  </a:lnTo>
                  <a:lnTo>
                    <a:pt x="0" y="684530"/>
                  </a:lnTo>
                  <a:lnTo>
                    <a:pt x="54610" y="684530"/>
                  </a:lnTo>
                  <a:lnTo>
                    <a:pt x="54610" y="679449"/>
                  </a:lnTo>
                  <a:close/>
                </a:path>
                <a:path w="54610" h="876300">
                  <a:moveTo>
                    <a:pt x="54610" y="673100"/>
                  </a:moveTo>
                  <a:lnTo>
                    <a:pt x="0" y="673100"/>
                  </a:lnTo>
                  <a:lnTo>
                    <a:pt x="0" y="678180"/>
                  </a:lnTo>
                  <a:lnTo>
                    <a:pt x="54610" y="678180"/>
                  </a:lnTo>
                  <a:lnTo>
                    <a:pt x="54610" y="673100"/>
                  </a:lnTo>
                  <a:close/>
                </a:path>
                <a:path w="54610" h="876300">
                  <a:moveTo>
                    <a:pt x="54610" y="666749"/>
                  </a:moveTo>
                  <a:lnTo>
                    <a:pt x="0" y="666749"/>
                  </a:lnTo>
                  <a:lnTo>
                    <a:pt x="0" y="671829"/>
                  </a:lnTo>
                  <a:lnTo>
                    <a:pt x="54610" y="671829"/>
                  </a:lnTo>
                  <a:lnTo>
                    <a:pt x="54610" y="666749"/>
                  </a:lnTo>
                  <a:close/>
                </a:path>
                <a:path w="54610" h="876300">
                  <a:moveTo>
                    <a:pt x="54610" y="660399"/>
                  </a:moveTo>
                  <a:lnTo>
                    <a:pt x="0" y="660399"/>
                  </a:lnTo>
                  <a:lnTo>
                    <a:pt x="0" y="665480"/>
                  </a:lnTo>
                  <a:lnTo>
                    <a:pt x="54610" y="665480"/>
                  </a:lnTo>
                  <a:lnTo>
                    <a:pt x="54610" y="660399"/>
                  </a:lnTo>
                  <a:close/>
                </a:path>
                <a:path w="54610" h="876300">
                  <a:moveTo>
                    <a:pt x="54610" y="654049"/>
                  </a:moveTo>
                  <a:lnTo>
                    <a:pt x="0" y="654049"/>
                  </a:lnTo>
                  <a:lnTo>
                    <a:pt x="0" y="659129"/>
                  </a:lnTo>
                  <a:lnTo>
                    <a:pt x="54610" y="659129"/>
                  </a:lnTo>
                  <a:lnTo>
                    <a:pt x="54610" y="654049"/>
                  </a:lnTo>
                  <a:close/>
                </a:path>
                <a:path w="54610" h="876300">
                  <a:moveTo>
                    <a:pt x="54610" y="647699"/>
                  </a:moveTo>
                  <a:lnTo>
                    <a:pt x="0" y="647699"/>
                  </a:lnTo>
                  <a:lnTo>
                    <a:pt x="0" y="652780"/>
                  </a:lnTo>
                  <a:lnTo>
                    <a:pt x="54610" y="652780"/>
                  </a:lnTo>
                  <a:lnTo>
                    <a:pt x="54610" y="647699"/>
                  </a:lnTo>
                  <a:close/>
                </a:path>
                <a:path w="54610" h="876300">
                  <a:moveTo>
                    <a:pt x="54610" y="641349"/>
                  </a:moveTo>
                  <a:lnTo>
                    <a:pt x="0" y="641349"/>
                  </a:lnTo>
                  <a:lnTo>
                    <a:pt x="0" y="646429"/>
                  </a:lnTo>
                  <a:lnTo>
                    <a:pt x="54610" y="646429"/>
                  </a:lnTo>
                  <a:lnTo>
                    <a:pt x="54610" y="641349"/>
                  </a:lnTo>
                  <a:close/>
                </a:path>
                <a:path w="54610" h="876300">
                  <a:moveTo>
                    <a:pt x="54610" y="634999"/>
                  </a:moveTo>
                  <a:lnTo>
                    <a:pt x="0" y="634999"/>
                  </a:lnTo>
                  <a:lnTo>
                    <a:pt x="0" y="640079"/>
                  </a:lnTo>
                  <a:lnTo>
                    <a:pt x="54610" y="640079"/>
                  </a:lnTo>
                  <a:lnTo>
                    <a:pt x="54610" y="634999"/>
                  </a:lnTo>
                  <a:close/>
                </a:path>
                <a:path w="54610" h="876300">
                  <a:moveTo>
                    <a:pt x="54610" y="628649"/>
                  </a:moveTo>
                  <a:lnTo>
                    <a:pt x="0" y="628649"/>
                  </a:lnTo>
                  <a:lnTo>
                    <a:pt x="0" y="633730"/>
                  </a:lnTo>
                  <a:lnTo>
                    <a:pt x="54610" y="633730"/>
                  </a:lnTo>
                  <a:lnTo>
                    <a:pt x="54610" y="628649"/>
                  </a:lnTo>
                  <a:close/>
                </a:path>
                <a:path w="54610" h="876300">
                  <a:moveTo>
                    <a:pt x="54610" y="622299"/>
                  </a:moveTo>
                  <a:lnTo>
                    <a:pt x="0" y="622299"/>
                  </a:lnTo>
                  <a:lnTo>
                    <a:pt x="0" y="627379"/>
                  </a:lnTo>
                  <a:lnTo>
                    <a:pt x="54610" y="627379"/>
                  </a:lnTo>
                  <a:lnTo>
                    <a:pt x="54610" y="622299"/>
                  </a:lnTo>
                  <a:close/>
                </a:path>
                <a:path w="54610" h="876300">
                  <a:moveTo>
                    <a:pt x="54610" y="615949"/>
                  </a:moveTo>
                  <a:lnTo>
                    <a:pt x="0" y="615949"/>
                  </a:lnTo>
                  <a:lnTo>
                    <a:pt x="0" y="621030"/>
                  </a:lnTo>
                  <a:lnTo>
                    <a:pt x="54610" y="621030"/>
                  </a:lnTo>
                  <a:lnTo>
                    <a:pt x="54610" y="615949"/>
                  </a:lnTo>
                  <a:close/>
                </a:path>
                <a:path w="54610" h="876300">
                  <a:moveTo>
                    <a:pt x="54610" y="609599"/>
                  </a:moveTo>
                  <a:lnTo>
                    <a:pt x="0" y="609599"/>
                  </a:lnTo>
                  <a:lnTo>
                    <a:pt x="0" y="614680"/>
                  </a:lnTo>
                  <a:lnTo>
                    <a:pt x="54610" y="614680"/>
                  </a:lnTo>
                  <a:lnTo>
                    <a:pt x="54610" y="609599"/>
                  </a:lnTo>
                  <a:close/>
                </a:path>
                <a:path w="54610" h="876300">
                  <a:moveTo>
                    <a:pt x="54610" y="603249"/>
                  </a:moveTo>
                  <a:lnTo>
                    <a:pt x="0" y="603249"/>
                  </a:lnTo>
                  <a:lnTo>
                    <a:pt x="0" y="608329"/>
                  </a:lnTo>
                  <a:lnTo>
                    <a:pt x="54610" y="608329"/>
                  </a:lnTo>
                  <a:lnTo>
                    <a:pt x="54610" y="603249"/>
                  </a:lnTo>
                  <a:close/>
                </a:path>
                <a:path w="54610" h="876300">
                  <a:moveTo>
                    <a:pt x="54610" y="596899"/>
                  </a:moveTo>
                  <a:lnTo>
                    <a:pt x="0" y="596899"/>
                  </a:lnTo>
                  <a:lnTo>
                    <a:pt x="0" y="601979"/>
                  </a:lnTo>
                  <a:lnTo>
                    <a:pt x="54610" y="601979"/>
                  </a:lnTo>
                  <a:lnTo>
                    <a:pt x="54610" y="596899"/>
                  </a:lnTo>
                  <a:close/>
                </a:path>
                <a:path w="54610" h="876300">
                  <a:moveTo>
                    <a:pt x="54610" y="590549"/>
                  </a:moveTo>
                  <a:lnTo>
                    <a:pt x="0" y="590549"/>
                  </a:lnTo>
                  <a:lnTo>
                    <a:pt x="0" y="595630"/>
                  </a:lnTo>
                  <a:lnTo>
                    <a:pt x="54610" y="595630"/>
                  </a:lnTo>
                  <a:lnTo>
                    <a:pt x="54610" y="590549"/>
                  </a:lnTo>
                  <a:close/>
                </a:path>
                <a:path w="54610" h="876300">
                  <a:moveTo>
                    <a:pt x="54610" y="584199"/>
                  </a:moveTo>
                  <a:lnTo>
                    <a:pt x="0" y="584199"/>
                  </a:lnTo>
                  <a:lnTo>
                    <a:pt x="0" y="589279"/>
                  </a:lnTo>
                  <a:lnTo>
                    <a:pt x="54610" y="589279"/>
                  </a:lnTo>
                  <a:lnTo>
                    <a:pt x="54610" y="584199"/>
                  </a:lnTo>
                  <a:close/>
                </a:path>
                <a:path w="54610" h="876300">
                  <a:moveTo>
                    <a:pt x="54610" y="577849"/>
                  </a:moveTo>
                  <a:lnTo>
                    <a:pt x="0" y="577849"/>
                  </a:lnTo>
                  <a:lnTo>
                    <a:pt x="0" y="582929"/>
                  </a:lnTo>
                  <a:lnTo>
                    <a:pt x="54610" y="582929"/>
                  </a:lnTo>
                  <a:lnTo>
                    <a:pt x="54610" y="577849"/>
                  </a:lnTo>
                  <a:close/>
                </a:path>
                <a:path w="54610" h="876300">
                  <a:moveTo>
                    <a:pt x="54610" y="571499"/>
                  </a:moveTo>
                  <a:lnTo>
                    <a:pt x="0" y="571499"/>
                  </a:lnTo>
                  <a:lnTo>
                    <a:pt x="0" y="576579"/>
                  </a:lnTo>
                  <a:lnTo>
                    <a:pt x="54610" y="576579"/>
                  </a:lnTo>
                  <a:lnTo>
                    <a:pt x="54610" y="571499"/>
                  </a:lnTo>
                  <a:close/>
                </a:path>
                <a:path w="54610" h="876300">
                  <a:moveTo>
                    <a:pt x="54610" y="565149"/>
                  </a:moveTo>
                  <a:lnTo>
                    <a:pt x="0" y="565149"/>
                  </a:lnTo>
                  <a:lnTo>
                    <a:pt x="0" y="570229"/>
                  </a:lnTo>
                  <a:lnTo>
                    <a:pt x="54610" y="570229"/>
                  </a:lnTo>
                  <a:lnTo>
                    <a:pt x="54610" y="565149"/>
                  </a:lnTo>
                  <a:close/>
                </a:path>
                <a:path w="54610" h="876300">
                  <a:moveTo>
                    <a:pt x="54610" y="558799"/>
                  </a:moveTo>
                  <a:lnTo>
                    <a:pt x="0" y="558799"/>
                  </a:lnTo>
                  <a:lnTo>
                    <a:pt x="0" y="563880"/>
                  </a:lnTo>
                  <a:lnTo>
                    <a:pt x="54610" y="563880"/>
                  </a:lnTo>
                  <a:lnTo>
                    <a:pt x="54610" y="558799"/>
                  </a:lnTo>
                  <a:close/>
                </a:path>
                <a:path w="54610" h="876300">
                  <a:moveTo>
                    <a:pt x="54610" y="552449"/>
                  </a:moveTo>
                  <a:lnTo>
                    <a:pt x="0" y="552449"/>
                  </a:lnTo>
                  <a:lnTo>
                    <a:pt x="0" y="557529"/>
                  </a:lnTo>
                  <a:lnTo>
                    <a:pt x="54610" y="557529"/>
                  </a:lnTo>
                  <a:lnTo>
                    <a:pt x="54610" y="552449"/>
                  </a:lnTo>
                  <a:close/>
                </a:path>
                <a:path w="54610" h="876300">
                  <a:moveTo>
                    <a:pt x="54610" y="546099"/>
                  </a:moveTo>
                  <a:lnTo>
                    <a:pt x="0" y="546099"/>
                  </a:lnTo>
                  <a:lnTo>
                    <a:pt x="0" y="551179"/>
                  </a:lnTo>
                  <a:lnTo>
                    <a:pt x="54610" y="551179"/>
                  </a:lnTo>
                  <a:lnTo>
                    <a:pt x="54610" y="546099"/>
                  </a:lnTo>
                  <a:close/>
                </a:path>
                <a:path w="54610" h="876300">
                  <a:moveTo>
                    <a:pt x="54610" y="539749"/>
                  </a:moveTo>
                  <a:lnTo>
                    <a:pt x="0" y="539749"/>
                  </a:lnTo>
                  <a:lnTo>
                    <a:pt x="0" y="544829"/>
                  </a:lnTo>
                  <a:lnTo>
                    <a:pt x="54610" y="544829"/>
                  </a:lnTo>
                  <a:lnTo>
                    <a:pt x="54610" y="539749"/>
                  </a:lnTo>
                  <a:close/>
                </a:path>
                <a:path w="54610" h="876300">
                  <a:moveTo>
                    <a:pt x="54610" y="533399"/>
                  </a:moveTo>
                  <a:lnTo>
                    <a:pt x="0" y="533399"/>
                  </a:lnTo>
                  <a:lnTo>
                    <a:pt x="0" y="538480"/>
                  </a:lnTo>
                  <a:lnTo>
                    <a:pt x="54610" y="538480"/>
                  </a:lnTo>
                  <a:lnTo>
                    <a:pt x="54610" y="533399"/>
                  </a:lnTo>
                  <a:close/>
                </a:path>
                <a:path w="54610" h="876300">
                  <a:moveTo>
                    <a:pt x="54610" y="527049"/>
                  </a:moveTo>
                  <a:lnTo>
                    <a:pt x="0" y="527049"/>
                  </a:lnTo>
                  <a:lnTo>
                    <a:pt x="0" y="532129"/>
                  </a:lnTo>
                  <a:lnTo>
                    <a:pt x="54610" y="532129"/>
                  </a:lnTo>
                  <a:lnTo>
                    <a:pt x="54610" y="527049"/>
                  </a:lnTo>
                  <a:close/>
                </a:path>
                <a:path w="54610" h="876300">
                  <a:moveTo>
                    <a:pt x="54610" y="520699"/>
                  </a:moveTo>
                  <a:lnTo>
                    <a:pt x="0" y="520699"/>
                  </a:lnTo>
                  <a:lnTo>
                    <a:pt x="0" y="525779"/>
                  </a:lnTo>
                  <a:lnTo>
                    <a:pt x="54610" y="525779"/>
                  </a:lnTo>
                  <a:lnTo>
                    <a:pt x="54610" y="520699"/>
                  </a:lnTo>
                  <a:close/>
                </a:path>
                <a:path w="54610" h="876300">
                  <a:moveTo>
                    <a:pt x="54610" y="514349"/>
                  </a:moveTo>
                  <a:lnTo>
                    <a:pt x="0" y="514349"/>
                  </a:lnTo>
                  <a:lnTo>
                    <a:pt x="0" y="519430"/>
                  </a:lnTo>
                  <a:lnTo>
                    <a:pt x="54610" y="519430"/>
                  </a:lnTo>
                  <a:lnTo>
                    <a:pt x="54610" y="514349"/>
                  </a:lnTo>
                  <a:close/>
                </a:path>
                <a:path w="54610" h="876300">
                  <a:moveTo>
                    <a:pt x="54610" y="507999"/>
                  </a:moveTo>
                  <a:lnTo>
                    <a:pt x="0" y="507999"/>
                  </a:lnTo>
                  <a:lnTo>
                    <a:pt x="0" y="513080"/>
                  </a:lnTo>
                  <a:lnTo>
                    <a:pt x="54610" y="513080"/>
                  </a:lnTo>
                  <a:lnTo>
                    <a:pt x="54610" y="507999"/>
                  </a:lnTo>
                  <a:close/>
                </a:path>
                <a:path w="54610" h="876300">
                  <a:moveTo>
                    <a:pt x="54610" y="501649"/>
                  </a:moveTo>
                  <a:lnTo>
                    <a:pt x="0" y="501649"/>
                  </a:lnTo>
                  <a:lnTo>
                    <a:pt x="0" y="506730"/>
                  </a:lnTo>
                  <a:lnTo>
                    <a:pt x="54610" y="506730"/>
                  </a:lnTo>
                  <a:lnTo>
                    <a:pt x="54610" y="501649"/>
                  </a:lnTo>
                  <a:close/>
                </a:path>
                <a:path w="54610" h="876300">
                  <a:moveTo>
                    <a:pt x="54610" y="495299"/>
                  </a:moveTo>
                  <a:lnTo>
                    <a:pt x="0" y="495299"/>
                  </a:lnTo>
                  <a:lnTo>
                    <a:pt x="0" y="500379"/>
                  </a:lnTo>
                  <a:lnTo>
                    <a:pt x="54610" y="500379"/>
                  </a:lnTo>
                  <a:lnTo>
                    <a:pt x="54610" y="495299"/>
                  </a:lnTo>
                  <a:close/>
                </a:path>
                <a:path w="54610" h="876300">
                  <a:moveTo>
                    <a:pt x="54610" y="488949"/>
                  </a:moveTo>
                  <a:lnTo>
                    <a:pt x="0" y="488949"/>
                  </a:lnTo>
                  <a:lnTo>
                    <a:pt x="0" y="494030"/>
                  </a:lnTo>
                  <a:lnTo>
                    <a:pt x="54610" y="494030"/>
                  </a:lnTo>
                  <a:lnTo>
                    <a:pt x="54610" y="488949"/>
                  </a:lnTo>
                  <a:close/>
                </a:path>
                <a:path w="54610" h="876300">
                  <a:moveTo>
                    <a:pt x="54610" y="482599"/>
                  </a:moveTo>
                  <a:lnTo>
                    <a:pt x="0" y="482599"/>
                  </a:lnTo>
                  <a:lnTo>
                    <a:pt x="0" y="487680"/>
                  </a:lnTo>
                  <a:lnTo>
                    <a:pt x="54610" y="487680"/>
                  </a:lnTo>
                  <a:lnTo>
                    <a:pt x="54610" y="482599"/>
                  </a:lnTo>
                  <a:close/>
                </a:path>
                <a:path w="54610" h="876300">
                  <a:moveTo>
                    <a:pt x="54610" y="477519"/>
                  </a:moveTo>
                  <a:lnTo>
                    <a:pt x="0" y="477519"/>
                  </a:lnTo>
                  <a:lnTo>
                    <a:pt x="0" y="481329"/>
                  </a:lnTo>
                  <a:lnTo>
                    <a:pt x="54610" y="481329"/>
                  </a:lnTo>
                  <a:lnTo>
                    <a:pt x="54610" y="477519"/>
                  </a:lnTo>
                  <a:close/>
                </a:path>
              </a:pathLst>
            </a:custGeom>
            <a:solidFill>
              <a:srgbClr val="319331"/>
            </a:solidFill>
          </p:spPr>
          <p:txBody>
            <a:bodyPr wrap="square" lIns="0" tIns="0" rIns="0" bIns="0" rtlCol="0"/>
            <a:lstStyle/>
            <a:p>
              <a:endParaRPr/>
            </a:p>
          </p:txBody>
        </p:sp>
        <p:sp>
          <p:nvSpPr>
            <p:cNvPr id="987" name="object 987"/>
            <p:cNvSpPr/>
            <p:nvPr/>
          </p:nvSpPr>
          <p:spPr>
            <a:xfrm>
              <a:off x="4188459" y="5568950"/>
              <a:ext cx="0" cy="868680"/>
            </a:xfrm>
            <a:custGeom>
              <a:avLst/>
              <a:gdLst/>
              <a:ahLst/>
              <a:cxnLst/>
              <a:rect l="l" t="t" r="r" b="b"/>
              <a:pathLst>
                <a:path h="868679">
                  <a:moveTo>
                    <a:pt x="0" y="0"/>
                  </a:moveTo>
                  <a:lnTo>
                    <a:pt x="0" y="868680"/>
                  </a:lnTo>
                </a:path>
              </a:pathLst>
            </a:custGeom>
            <a:ln w="55879">
              <a:solidFill>
                <a:srgbClr val="309230"/>
              </a:solidFill>
            </a:ln>
          </p:spPr>
          <p:txBody>
            <a:bodyPr wrap="square" lIns="0" tIns="0" rIns="0" bIns="0" rtlCol="0"/>
            <a:lstStyle/>
            <a:p>
              <a:endParaRPr/>
            </a:p>
          </p:txBody>
        </p:sp>
        <p:sp>
          <p:nvSpPr>
            <p:cNvPr id="988" name="object 988"/>
            <p:cNvSpPr/>
            <p:nvPr/>
          </p:nvSpPr>
          <p:spPr>
            <a:xfrm>
              <a:off x="4105909" y="5570220"/>
              <a:ext cx="54610" cy="864869"/>
            </a:xfrm>
            <a:custGeom>
              <a:avLst/>
              <a:gdLst/>
              <a:ahLst/>
              <a:cxnLst/>
              <a:rect l="l" t="t" r="r" b="b"/>
              <a:pathLst>
                <a:path w="54610" h="864870">
                  <a:moveTo>
                    <a:pt x="54610" y="0"/>
                  </a:moveTo>
                  <a:lnTo>
                    <a:pt x="10160" y="0"/>
                  </a:lnTo>
                  <a:lnTo>
                    <a:pt x="10160" y="1269"/>
                  </a:lnTo>
                  <a:lnTo>
                    <a:pt x="0" y="1269"/>
                  </a:lnTo>
                  <a:lnTo>
                    <a:pt x="0" y="2539"/>
                  </a:lnTo>
                  <a:lnTo>
                    <a:pt x="54610" y="2539"/>
                  </a:lnTo>
                  <a:lnTo>
                    <a:pt x="54610" y="0"/>
                  </a:lnTo>
                  <a:close/>
                </a:path>
                <a:path w="54610" h="864870">
                  <a:moveTo>
                    <a:pt x="54610" y="2539"/>
                  </a:moveTo>
                  <a:lnTo>
                    <a:pt x="0" y="2539"/>
                  </a:lnTo>
                  <a:lnTo>
                    <a:pt x="0" y="19049"/>
                  </a:lnTo>
                  <a:lnTo>
                    <a:pt x="54610" y="19049"/>
                  </a:lnTo>
                  <a:lnTo>
                    <a:pt x="54610" y="2539"/>
                  </a:lnTo>
                  <a:close/>
                </a:path>
                <a:path w="54610" h="864870">
                  <a:moveTo>
                    <a:pt x="54610" y="19049"/>
                  </a:moveTo>
                  <a:lnTo>
                    <a:pt x="0" y="19049"/>
                  </a:lnTo>
                  <a:lnTo>
                    <a:pt x="0" y="21589"/>
                  </a:lnTo>
                  <a:lnTo>
                    <a:pt x="54610" y="21589"/>
                  </a:lnTo>
                  <a:lnTo>
                    <a:pt x="54610" y="19049"/>
                  </a:lnTo>
                  <a:close/>
                </a:path>
                <a:path w="54610" h="864870">
                  <a:moveTo>
                    <a:pt x="54610" y="21589"/>
                  </a:moveTo>
                  <a:lnTo>
                    <a:pt x="0" y="21589"/>
                  </a:lnTo>
                  <a:lnTo>
                    <a:pt x="0" y="25399"/>
                  </a:lnTo>
                  <a:lnTo>
                    <a:pt x="54610" y="25399"/>
                  </a:lnTo>
                  <a:lnTo>
                    <a:pt x="54610" y="21589"/>
                  </a:lnTo>
                  <a:close/>
                </a:path>
                <a:path w="54610" h="864870">
                  <a:moveTo>
                    <a:pt x="54610" y="25399"/>
                  </a:moveTo>
                  <a:lnTo>
                    <a:pt x="0" y="25399"/>
                  </a:lnTo>
                  <a:lnTo>
                    <a:pt x="0" y="27939"/>
                  </a:lnTo>
                  <a:lnTo>
                    <a:pt x="54610" y="27939"/>
                  </a:lnTo>
                  <a:lnTo>
                    <a:pt x="54610" y="25399"/>
                  </a:lnTo>
                  <a:close/>
                </a:path>
                <a:path w="54610" h="864870">
                  <a:moveTo>
                    <a:pt x="54610" y="27940"/>
                  </a:moveTo>
                  <a:lnTo>
                    <a:pt x="0" y="27940"/>
                  </a:lnTo>
                  <a:lnTo>
                    <a:pt x="0" y="31749"/>
                  </a:lnTo>
                  <a:lnTo>
                    <a:pt x="54610" y="31749"/>
                  </a:lnTo>
                  <a:lnTo>
                    <a:pt x="54610" y="27940"/>
                  </a:lnTo>
                  <a:close/>
                </a:path>
                <a:path w="54610" h="864870">
                  <a:moveTo>
                    <a:pt x="54610" y="31749"/>
                  </a:moveTo>
                  <a:lnTo>
                    <a:pt x="0" y="31749"/>
                  </a:lnTo>
                  <a:lnTo>
                    <a:pt x="0" y="38099"/>
                  </a:lnTo>
                  <a:lnTo>
                    <a:pt x="54610" y="38099"/>
                  </a:lnTo>
                  <a:lnTo>
                    <a:pt x="54610" y="31749"/>
                  </a:lnTo>
                  <a:close/>
                </a:path>
                <a:path w="54610" h="864870">
                  <a:moveTo>
                    <a:pt x="54610" y="38099"/>
                  </a:moveTo>
                  <a:lnTo>
                    <a:pt x="0" y="38099"/>
                  </a:lnTo>
                  <a:lnTo>
                    <a:pt x="0" y="44449"/>
                  </a:lnTo>
                  <a:lnTo>
                    <a:pt x="54610" y="44449"/>
                  </a:lnTo>
                  <a:lnTo>
                    <a:pt x="54610" y="38099"/>
                  </a:lnTo>
                  <a:close/>
                </a:path>
                <a:path w="54610" h="864870">
                  <a:moveTo>
                    <a:pt x="54610" y="44449"/>
                  </a:moveTo>
                  <a:lnTo>
                    <a:pt x="0" y="44449"/>
                  </a:lnTo>
                  <a:lnTo>
                    <a:pt x="0" y="46989"/>
                  </a:lnTo>
                  <a:lnTo>
                    <a:pt x="54610" y="46989"/>
                  </a:lnTo>
                  <a:lnTo>
                    <a:pt x="54610" y="44449"/>
                  </a:lnTo>
                  <a:close/>
                </a:path>
                <a:path w="54610" h="864870">
                  <a:moveTo>
                    <a:pt x="54610" y="46989"/>
                  </a:moveTo>
                  <a:lnTo>
                    <a:pt x="0" y="46989"/>
                  </a:lnTo>
                  <a:lnTo>
                    <a:pt x="0" y="50799"/>
                  </a:lnTo>
                  <a:lnTo>
                    <a:pt x="54610" y="50799"/>
                  </a:lnTo>
                  <a:lnTo>
                    <a:pt x="54610" y="46989"/>
                  </a:lnTo>
                  <a:close/>
                </a:path>
                <a:path w="54610" h="864870">
                  <a:moveTo>
                    <a:pt x="54610" y="50799"/>
                  </a:moveTo>
                  <a:lnTo>
                    <a:pt x="0" y="50799"/>
                  </a:lnTo>
                  <a:lnTo>
                    <a:pt x="0" y="57149"/>
                  </a:lnTo>
                  <a:lnTo>
                    <a:pt x="54610" y="57149"/>
                  </a:lnTo>
                  <a:lnTo>
                    <a:pt x="54610" y="50799"/>
                  </a:lnTo>
                  <a:close/>
                </a:path>
                <a:path w="54610" h="864870">
                  <a:moveTo>
                    <a:pt x="54610" y="57149"/>
                  </a:moveTo>
                  <a:lnTo>
                    <a:pt x="0" y="57149"/>
                  </a:lnTo>
                  <a:lnTo>
                    <a:pt x="0" y="63499"/>
                  </a:lnTo>
                  <a:lnTo>
                    <a:pt x="54610" y="63499"/>
                  </a:lnTo>
                  <a:lnTo>
                    <a:pt x="54610" y="57149"/>
                  </a:lnTo>
                  <a:close/>
                </a:path>
                <a:path w="54610" h="864870">
                  <a:moveTo>
                    <a:pt x="54610" y="63499"/>
                  </a:moveTo>
                  <a:lnTo>
                    <a:pt x="0" y="63499"/>
                  </a:lnTo>
                  <a:lnTo>
                    <a:pt x="0" y="66039"/>
                  </a:lnTo>
                  <a:lnTo>
                    <a:pt x="54610" y="66039"/>
                  </a:lnTo>
                  <a:lnTo>
                    <a:pt x="54610" y="63499"/>
                  </a:lnTo>
                  <a:close/>
                </a:path>
                <a:path w="54610" h="864870">
                  <a:moveTo>
                    <a:pt x="54610" y="66039"/>
                  </a:moveTo>
                  <a:lnTo>
                    <a:pt x="0" y="66039"/>
                  </a:lnTo>
                  <a:lnTo>
                    <a:pt x="0" y="72389"/>
                  </a:lnTo>
                  <a:lnTo>
                    <a:pt x="54610" y="72389"/>
                  </a:lnTo>
                  <a:lnTo>
                    <a:pt x="54610" y="66039"/>
                  </a:lnTo>
                  <a:close/>
                </a:path>
                <a:path w="54610" h="864870">
                  <a:moveTo>
                    <a:pt x="54610" y="72389"/>
                  </a:moveTo>
                  <a:lnTo>
                    <a:pt x="0" y="72389"/>
                  </a:lnTo>
                  <a:lnTo>
                    <a:pt x="0" y="82549"/>
                  </a:lnTo>
                  <a:lnTo>
                    <a:pt x="54610" y="82549"/>
                  </a:lnTo>
                  <a:lnTo>
                    <a:pt x="54610" y="72389"/>
                  </a:lnTo>
                  <a:close/>
                </a:path>
                <a:path w="54610" h="864870">
                  <a:moveTo>
                    <a:pt x="54610" y="82550"/>
                  </a:moveTo>
                  <a:lnTo>
                    <a:pt x="0" y="82550"/>
                  </a:lnTo>
                  <a:lnTo>
                    <a:pt x="0" y="85089"/>
                  </a:lnTo>
                  <a:lnTo>
                    <a:pt x="54610" y="85089"/>
                  </a:lnTo>
                  <a:lnTo>
                    <a:pt x="54610" y="82550"/>
                  </a:lnTo>
                  <a:close/>
                </a:path>
                <a:path w="54610" h="864870">
                  <a:moveTo>
                    <a:pt x="54610" y="85090"/>
                  </a:moveTo>
                  <a:lnTo>
                    <a:pt x="0" y="85090"/>
                  </a:lnTo>
                  <a:lnTo>
                    <a:pt x="0" y="88899"/>
                  </a:lnTo>
                  <a:lnTo>
                    <a:pt x="54610" y="88899"/>
                  </a:lnTo>
                  <a:lnTo>
                    <a:pt x="54610" y="85090"/>
                  </a:lnTo>
                  <a:close/>
                </a:path>
                <a:path w="54610" h="864870">
                  <a:moveTo>
                    <a:pt x="54610" y="88899"/>
                  </a:moveTo>
                  <a:lnTo>
                    <a:pt x="0" y="88899"/>
                  </a:lnTo>
                  <a:lnTo>
                    <a:pt x="0" y="97789"/>
                  </a:lnTo>
                  <a:lnTo>
                    <a:pt x="54610" y="97789"/>
                  </a:lnTo>
                  <a:lnTo>
                    <a:pt x="54610" y="88899"/>
                  </a:lnTo>
                  <a:close/>
                </a:path>
                <a:path w="54610" h="864870">
                  <a:moveTo>
                    <a:pt x="54610" y="97789"/>
                  </a:moveTo>
                  <a:lnTo>
                    <a:pt x="0" y="97789"/>
                  </a:lnTo>
                  <a:lnTo>
                    <a:pt x="0" y="101599"/>
                  </a:lnTo>
                  <a:lnTo>
                    <a:pt x="54610" y="101599"/>
                  </a:lnTo>
                  <a:lnTo>
                    <a:pt x="54610" y="97789"/>
                  </a:lnTo>
                  <a:close/>
                </a:path>
                <a:path w="54610" h="864870">
                  <a:moveTo>
                    <a:pt x="54610" y="101599"/>
                  </a:moveTo>
                  <a:lnTo>
                    <a:pt x="0" y="101599"/>
                  </a:lnTo>
                  <a:lnTo>
                    <a:pt x="0" y="104139"/>
                  </a:lnTo>
                  <a:lnTo>
                    <a:pt x="54610" y="104139"/>
                  </a:lnTo>
                  <a:lnTo>
                    <a:pt x="54610" y="101599"/>
                  </a:lnTo>
                  <a:close/>
                </a:path>
                <a:path w="54610" h="864870">
                  <a:moveTo>
                    <a:pt x="54610" y="104139"/>
                  </a:moveTo>
                  <a:lnTo>
                    <a:pt x="0" y="104139"/>
                  </a:lnTo>
                  <a:lnTo>
                    <a:pt x="0" y="114299"/>
                  </a:lnTo>
                  <a:lnTo>
                    <a:pt x="54610" y="114299"/>
                  </a:lnTo>
                  <a:lnTo>
                    <a:pt x="54610" y="104139"/>
                  </a:lnTo>
                  <a:close/>
                </a:path>
                <a:path w="54610" h="864870">
                  <a:moveTo>
                    <a:pt x="54610" y="114299"/>
                  </a:moveTo>
                  <a:lnTo>
                    <a:pt x="0" y="114299"/>
                  </a:lnTo>
                  <a:lnTo>
                    <a:pt x="0" y="116839"/>
                  </a:lnTo>
                  <a:lnTo>
                    <a:pt x="54610" y="116839"/>
                  </a:lnTo>
                  <a:lnTo>
                    <a:pt x="54610" y="114299"/>
                  </a:lnTo>
                  <a:close/>
                </a:path>
                <a:path w="54610" h="864870">
                  <a:moveTo>
                    <a:pt x="54610" y="116839"/>
                  </a:moveTo>
                  <a:lnTo>
                    <a:pt x="0" y="116839"/>
                  </a:lnTo>
                  <a:lnTo>
                    <a:pt x="0" y="120649"/>
                  </a:lnTo>
                  <a:lnTo>
                    <a:pt x="54610" y="120649"/>
                  </a:lnTo>
                  <a:lnTo>
                    <a:pt x="54610" y="116839"/>
                  </a:lnTo>
                  <a:close/>
                </a:path>
                <a:path w="54610" h="864870">
                  <a:moveTo>
                    <a:pt x="54610" y="120650"/>
                  </a:moveTo>
                  <a:lnTo>
                    <a:pt x="0" y="120650"/>
                  </a:lnTo>
                  <a:lnTo>
                    <a:pt x="0" y="123189"/>
                  </a:lnTo>
                  <a:lnTo>
                    <a:pt x="54610" y="123189"/>
                  </a:lnTo>
                  <a:lnTo>
                    <a:pt x="54610" y="120650"/>
                  </a:lnTo>
                  <a:close/>
                </a:path>
                <a:path w="54610" h="864870">
                  <a:moveTo>
                    <a:pt x="54610" y="123189"/>
                  </a:moveTo>
                  <a:lnTo>
                    <a:pt x="0" y="123189"/>
                  </a:lnTo>
                  <a:lnTo>
                    <a:pt x="0" y="126999"/>
                  </a:lnTo>
                  <a:lnTo>
                    <a:pt x="54610" y="126999"/>
                  </a:lnTo>
                  <a:lnTo>
                    <a:pt x="54610" y="123189"/>
                  </a:lnTo>
                  <a:close/>
                </a:path>
                <a:path w="54610" h="864870">
                  <a:moveTo>
                    <a:pt x="54610" y="126999"/>
                  </a:moveTo>
                  <a:lnTo>
                    <a:pt x="0" y="126999"/>
                  </a:lnTo>
                  <a:lnTo>
                    <a:pt x="0" y="129539"/>
                  </a:lnTo>
                  <a:lnTo>
                    <a:pt x="54610" y="129539"/>
                  </a:lnTo>
                  <a:lnTo>
                    <a:pt x="54610" y="126999"/>
                  </a:lnTo>
                  <a:close/>
                </a:path>
                <a:path w="54610" h="864870">
                  <a:moveTo>
                    <a:pt x="54610" y="129539"/>
                  </a:moveTo>
                  <a:lnTo>
                    <a:pt x="0" y="129539"/>
                  </a:lnTo>
                  <a:lnTo>
                    <a:pt x="0" y="133349"/>
                  </a:lnTo>
                  <a:lnTo>
                    <a:pt x="54610" y="133349"/>
                  </a:lnTo>
                  <a:lnTo>
                    <a:pt x="54610" y="129539"/>
                  </a:lnTo>
                  <a:close/>
                </a:path>
                <a:path w="54610" h="864870">
                  <a:moveTo>
                    <a:pt x="54610" y="133350"/>
                  </a:moveTo>
                  <a:lnTo>
                    <a:pt x="0" y="133350"/>
                  </a:lnTo>
                  <a:lnTo>
                    <a:pt x="0" y="139699"/>
                  </a:lnTo>
                  <a:lnTo>
                    <a:pt x="54610" y="139699"/>
                  </a:lnTo>
                  <a:lnTo>
                    <a:pt x="54610" y="133350"/>
                  </a:lnTo>
                  <a:close/>
                </a:path>
                <a:path w="54610" h="864870">
                  <a:moveTo>
                    <a:pt x="54610" y="139699"/>
                  </a:moveTo>
                  <a:lnTo>
                    <a:pt x="0" y="139699"/>
                  </a:lnTo>
                  <a:lnTo>
                    <a:pt x="0" y="142239"/>
                  </a:lnTo>
                  <a:lnTo>
                    <a:pt x="54610" y="142239"/>
                  </a:lnTo>
                  <a:lnTo>
                    <a:pt x="54610" y="139699"/>
                  </a:lnTo>
                  <a:close/>
                </a:path>
                <a:path w="54610" h="864870">
                  <a:moveTo>
                    <a:pt x="54610" y="142240"/>
                  </a:moveTo>
                  <a:lnTo>
                    <a:pt x="0" y="142240"/>
                  </a:lnTo>
                  <a:lnTo>
                    <a:pt x="0" y="146049"/>
                  </a:lnTo>
                  <a:lnTo>
                    <a:pt x="54610" y="146049"/>
                  </a:lnTo>
                  <a:lnTo>
                    <a:pt x="54610" y="142240"/>
                  </a:lnTo>
                  <a:close/>
                </a:path>
                <a:path w="54610" h="864870">
                  <a:moveTo>
                    <a:pt x="54610" y="146049"/>
                  </a:moveTo>
                  <a:lnTo>
                    <a:pt x="0" y="146049"/>
                  </a:lnTo>
                  <a:lnTo>
                    <a:pt x="0" y="154939"/>
                  </a:lnTo>
                  <a:lnTo>
                    <a:pt x="54610" y="154939"/>
                  </a:lnTo>
                  <a:lnTo>
                    <a:pt x="54610" y="146049"/>
                  </a:lnTo>
                  <a:close/>
                </a:path>
                <a:path w="54610" h="864870">
                  <a:moveTo>
                    <a:pt x="54610" y="154939"/>
                  </a:moveTo>
                  <a:lnTo>
                    <a:pt x="0" y="154939"/>
                  </a:lnTo>
                  <a:lnTo>
                    <a:pt x="0" y="158749"/>
                  </a:lnTo>
                  <a:lnTo>
                    <a:pt x="54610" y="158749"/>
                  </a:lnTo>
                  <a:lnTo>
                    <a:pt x="54610" y="154939"/>
                  </a:lnTo>
                  <a:close/>
                </a:path>
                <a:path w="54610" h="864870">
                  <a:moveTo>
                    <a:pt x="54610" y="158750"/>
                  </a:moveTo>
                  <a:lnTo>
                    <a:pt x="0" y="158750"/>
                  </a:lnTo>
                  <a:lnTo>
                    <a:pt x="0" y="161289"/>
                  </a:lnTo>
                  <a:lnTo>
                    <a:pt x="54610" y="161289"/>
                  </a:lnTo>
                  <a:lnTo>
                    <a:pt x="54610" y="158750"/>
                  </a:lnTo>
                  <a:close/>
                </a:path>
                <a:path w="54610" h="864870">
                  <a:moveTo>
                    <a:pt x="54610" y="161289"/>
                  </a:moveTo>
                  <a:lnTo>
                    <a:pt x="0" y="161289"/>
                  </a:lnTo>
                  <a:lnTo>
                    <a:pt x="0" y="165099"/>
                  </a:lnTo>
                  <a:lnTo>
                    <a:pt x="54610" y="165099"/>
                  </a:lnTo>
                  <a:lnTo>
                    <a:pt x="54610" y="161289"/>
                  </a:lnTo>
                  <a:close/>
                </a:path>
                <a:path w="54610" h="864870">
                  <a:moveTo>
                    <a:pt x="54610" y="165100"/>
                  </a:moveTo>
                  <a:lnTo>
                    <a:pt x="0" y="165100"/>
                  </a:lnTo>
                  <a:lnTo>
                    <a:pt x="0" y="167639"/>
                  </a:lnTo>
                  <a:lnTo>
                    <a:pt x="54610" y="167639"/>
                  </a:lnTo>
                  <a:lnTo>
                    <a:pt x="54610" y="165100"/>
                  </a:lnTo>
                  <a:close/>
                </a:path>
                <a:path w="54610" h="864870">
                  <a:moveTo>
                    <a:pt x="54610" y="167639"/>
                  </a:moveTo>
                  <a:lnTo>
                    <a:pt x="0" y="167639"/>
                  </a:lnTo>
                  <a:lnTo>
                    <a:pt x="0" y="173989"/>
                  </a:lnTo>
                  <a:lnTo>
                    <a:pt x="54610" y="173989"/>
                  </a:lnTo>
                  <a:lnTo>
                    <a:pt x="54610" y="167639"/>
                  </a:lnTo>
                  <a:close/>
                </a:path>
                <a:path w="54610" h="864870">
                  <a:moveTo>
                    <a:pt x="54610" y="173989"/>
                  </a:moveTo>
                  <a:lnTo>
                    <a:pt x="0" y="173989"/>
                  </a:lnTo>
                  <a:lnTo>
                    <a:pt x="0" y="180339"/>
                  </a:lnTo>
                  <a:lnTo>
                    <a:pt x="54610" y="180339"/>
                  </a:lnTo>
                  <a:lnTo>
                    <a:pt x="54610" y="173989"/>
                  </a:lnTo>
                  <a:close/>
                </a:path>
                <a:path w="54610" h="864870">
                  <a:moveTo>
                    <a:pt x="54610" y="180339"/>
                  </a:moveTo>
                  <a:lnTo>
                    <a:pt x="0" y="180339"/>
                  </a:lnTo>
                  <a:lnTo>
                    <a:pt x="0" y="184149"/>
                  </a:lnTo>
                  <a:lnTo>
                    <a:pt x="54610" y="184149"/>
                  </a:lnTo>
                  <a:lnTo>
                    <a:pt x="54610" y="180339"/>
                  </a:lnTo>
                  <a:close/>
                </a:path>
                <a:path w="54610" h="864870">
                  <a:moveTo>
                    <a:pt x="54610" y="184150"/>
                  </a:moveTo>
                  <a:lnTo>
                    <a:pt x="0" y="184150"/>
                  </a:lnTo>
                  <a:lnTo>
                    <a:pt x="0" y="186689"/>
                  </a:lnTo>
                  <a:lnTo>
                    <a:pt x="54610" y="186689"/>
                  </a:lnTo>
                  <a:lnTo>
                    <a:pt x="54610" y="184150"/>
                  </a:lnTo>
                  <a:close/>
                </a:path>
                <a:path w="54610" h="864870">
                  <a:moveTo>
                    <a:pt x="54610" y="186689"/>
                  </a:moveTo>
                  <a:lnTo>
                    <a:pt x="0" y="186689"/>
                  </a:lnTo>
                  <a:lnTo>
                    <a:pt x="0" y="190499"/>
                  </a:lnTo>
                  <a:lnTo>
                    <a:pt x="54610" y="190499"/>
                  </a:lnTo>
                  <a:lnTo>
                    <a:pt x="54610" y="186689"/>
                  </a:lnTo>
                  <a:close/>
                </a:path>
                <a:path w="54610" h="864870">
                  <a:moveTo>
                    <a:pt x="54610" y="190500"/>
                  </a:moveTo>
                  <a:lnTo>
                    <a:pt x="0" y="190500"/>
                  </a:lnTo>
                  <a:lnTo>
                    <a:pt x="0" y="193039"/>
                  </a:lnTo>
                  <a:lnTo>
                    <a:pt x="54610" y="193039"/>
                  </a:lnTo>
                  <a:lnTo>
                    <a:pt x="54610" y="190500"/>
                  </a:lnTo>
                  <a:close/>
                </a:path>
                <a:path w="54610" h="864870">
                  <a:moveTo>
                    <a:pt x="54610" y="193039"/>
                  </a:moveTo>
                  <a:lnTo>
                    <a:pt x="0" y="193039"/>
                  </a:lnTo>
                  <a:lnTo>
                    <a:pt x="0" y="196849"/>
                  </a:lnTo>
                  <a:lnTo>
                    <a:pt x="54610" y="196849"/>
                  </a:lnTo>
                  <a:lnTo>
                    <a:pt x="54610" y="193039"/>
                  </a:lnTo>
                  <a:close/>
                </a:path>
                <a:path w="54610" h="864870">
                  <a:moveTo>
                    <a:pt x="54610" y="196849"/>
                  </a:moveTo>
                  <a:lnTo>
                    <a:pt x="0" y="196849"/>
                  </a:lnTo>
                  <a:lnTo>
                    <a:pt x="0" y="199389"/>
                  </a:lnTo>
                  <a:lnTo>
                    <a:pt x="54610" y="199389"/>
                  </a:lnTo>
                  <a:lnTo>
                    <a:pt x="54610" y="196849"/>
                  </a:lnTo>
                  <a:close/>
                </a:path>
                <a:path w="54610" h="864870">
                  <a:moveTo>
                    <a:pt x="54610" y="199390"/>
                  </a:moveTo>
                  <a:lnTo>
                    <a:pt x="0" y="199390"/>
                  </a:lnTo>
                  <a:lnTo>
                    <a:pt x="0" y="203199"/>
                  </a:lnTo>
                  <a:lnTo>
                    <a:pt x="54610" y="203199"/>
                  </a:lnTo>
                  <a:lnTo>
                    <a:pt x="54610" y="199390"/>
                  </a:lnTo>
                  <a:close/>
                </a:path>
                <a:path w="54610" h="864870">
                  <a:moveTo>
                    <a:pt x="54610" y="203199"/>
                  </a:moveTo>
                  <a:lnTo>
                    <a:pt x="0" y="203199"/>
                  </a:lnTo>
                  <a:lnTo>
                    <a:pt x="0" y="205739"/>
                  </a:lnTo>
                  <a:lnTo>
                    <a:pt x="54610" y="205739"/>
                  </a:lnTo>
                  <a:lnTo>
                    <a:pt x="54610" y="203199"/>
                  </a:lnTo>
                  <a:close/>
                </a:path>
                <a:path w="54610" h="864870">
                  <a:moveTo>
                    <a:pt x="54610" y="205739"/>
                  </a:moveTo>
                  <a:lnTo>
                    <a:pt x="0" y="205739"/>
                  </a:lnTo>
                  <a:lnTo>
                    <a:pt x="0" y="215899"/>
                  </a:lnTo>
                  <a:lnTo>
                    <a:pt x="54610" y="215899"/>
                  </a:lnTo>
                  <a:lnTo>
                    <a:pt x="54610" y="205739"/>
                  </a:lnTo>
                  <a:close/>
                </a:path>
                <a:path w="54610" h="864870">
                  <a:moveTo>
                    <a:pt x="54610" y="215900"/>
                  </a:moveTo>
                  <a:lnTo>
                    <a:pt x="0" y="215900"/>
                  </a:lnTo>
                  <a:lnTo>
                    <a:pt x="0" y="218439"/>
                  </a:lnTo>
                  <a:lnTo>
                    <a:pt x="54610" y="218439"/>
                  </a:lnTo>
                  <a:lnTo>
                    <a:pt x="54610" y="215900"/>
                  </a:lnTo>
                  <a:close/>
                </a:path>
                <a:path w="54610" h="864870">
                  <a:moveTo>
                    <a:pt x="54610" y="218439"/>
                  </a:moveTo>
                  <a:lnTo>
                    <a:pt x="0" y="218439"/>
                  </a:lnTo>
                  <a:lnTo>
                    <a:pt x="0" y="222249"/>
                  </a:lnTo>
                  <a:lnTo>
                    <a:pt x="54610" y="222249"/>
                  </a:lnTo>
                  <a:lnTo>
                    <a:pt x="54610" y="218439"/>
                  </a:lnTo>
                  <a:close/>
                </a:path>
                <a:path w="54610" h="864870">
                  <a:moveTo>
                    <a:pt x="54610" y="222250"/>
                  </a:moveTo>
                  <a:lnTo>
                    <a:pt x="0" y="222250"/>
                  </a:lnTo>
                  <a:lnTo>
                    <a:pt x="0" y="224789"/>
                  </a:lnTo>
                  <a:lnTo>
                    <a:pt x="54610" y="224789"/>
                  </a:lnTo>
                  <a:lnTo>
                    <a:pt x="54610" y="222250"/>
                  </a:lnTo>
                  <a:close/>
                </a:path>
                <a:path w="54610" h="864870">
                  <a:moveTo>
                    <a:pt x="54610" y="224789"/>
                  </a:moveTo>
                  <a:lnTo>
                    <a:pt x="0" y="224789"/>
                  </a:lnTo>
                  <a:lnTo>
                    <a:pt x="0" y="234949"/>
                  </a:lnTo>
                  <a:lnTo>
                    <a:pt x="54610" y="234949"/>
                  </a:lnTo>
                  <a:lnTo>
                    <a:pt x="54610" y="224789"/>
                  </a:lnTo>
                  <a:close/>
                </a:path>
                <a:path w="54610" h="864870">
                  <a:moveTo>
                    <a:pt x="54610" y="234949"/>
                  </a:moveTo>
                  <a:lnTo>
                    <a:pt x="0" y="234949"/>
                  </a:lnTo>
                  <a:lnTo>
                    <a:pt x="0" y="237489"/>
                  </a:lnTo>
                  <a:lnTo>
                    <a:pt x="54610" y="237489"/>
                  </a:lnTo>
                  <a:lnTo>
                    <a:pt x="54610" y="234949"/>
                  </a:lnTo>
                  <a:close/>
                </a:path>
                <a:path w="54610" h="864870">
                  <a:moveTo>
                    <a:pt x="54610" y="237489"/>
                  </a:moveTo>
                  <a:lnTo>
                    <a:pt x="0" y="237489"/>
                  </a:lnTo>
                  <a:lnTo>
                    <a:pt x="0" y="243839"/>
                  </a:lnTo>
                  <a:lnTo>
                    <a:pt x="54610" y="243839"/>
                  </a:lnTo>
                  <a:lnTo>
                    <a:pt x="54610" y="237489"/>
                  </a:lnTo>
                  <a:close/>
                </a:path>
                <a:path w="54610" h="864870">
                  <a:moveTo>
                    <a:pt x="54610" y="243839"/>
                  </a:moveTo>
                  <a:lnTo>
                    <a:pt x="0" y="243839"/>
                  </a:lnTo>
                  <a:lnTo>
                    <a:pt x="0" y="247649"/>
                  </a:lnTo>
                  <a:lnTo>
                    <a:pt x="54610" y="247649"/>
                  </a:lnTo>
                  <a:lnTo>
                    <a:pt x="54610" y="243839"/>
                  </a:lnTo>
                  <a:close/>
                </a:path>
                <a:path w="54610" h="864870">
                  <a:moveTo>
                    <a:pt x="54610" y="247650"/>
                  </a:moveTo>
                  <a:lnTo>
                    <a:pt x="0" y="247650"/>
                  </a:lnTo>
                  <a:lnTo>
                    <a:pt x="0" y="256539"/>
                  </a:lnTo>
                  <a:lnTo>
                    <a:pt x="54610" y="256539"/>
                  </a:lnTo>
                  <a:lnTo>
                    <a:pt x="54610" y="247650"/>
                  </a:lnTo>
                  <a:close/>
                </a:path>
                <a:path w="54610" h="864870">
                  <a:moveTo>
                    <a:pt x="54610" y="256540"/>
                  </a:moveTo>
                  <a:lnTo>
                    <a:pt x="0" y="256540"/>
                  </a:lnTo>
                  <a:lnTo>
                    <a:pt x="0" y="262889"/>
                  </a:lnTo>
                  <a:lnTo>
                    <a:pt x="54610" y="262889"/>
                  </a:lnTo>
                  <a:lnTo>
                    <a:pt x="54610" y="256540"/>
                  </a:lnTo>
                  <a:close/>
                </a:path>
                <a:path w="54610" h="864870">
                  <a:moveTo>
                    <a:pt x="54610" y="262889"/>
                  </a:moveTo>
                  <a:lnTo>
                    <a:pt x="0" y="262889"/>
                  </a:lnTo>
                  <a:lnTo>
                    <a:pt x="0" y="266699"/>
                  </a:lnTo>
                  <a:lnTo>
                    <a:pt x="54610" y="266699"/>
                  </a:lnTo>
                  <a:lnTo>
                    <a:pt x="54610" y="262889"/>
                  </a:lnTo>
                  <a:close/>
                </a:path>
                <a:path w="54610" h="864870">
                  <a:moveTo>
                    <a:pt x="54610" y="266699"/>
                  </a:moveTo>
                  <a:lnTo>
                    <a:pt x="0" y="266699"/>
                  </a:lnTo>
                  <a:lnTo>
                    <a:pt x="0" y="269239"/>
                  </a:lnTo>
                  <a:lnTo>
                    <a:pt x="54610" y="269239"/>
                  </a:lnTo>
                  <a:lnTo>
                    <a:pt x="54610" y="266699"/>
                  </a:lnTo>
                  <a:close/>
                </a:path>
                <a:path w="54610" h="864870">
                  <a:moveTo>
                    <a:pt x="54610" y="269240"/>
                  </a:moveTo>
                  <a:lnTo>
                    <a:pt x="0" y="269240"/>
                  </a:lnTo>
                  <a:lnTo>
                    <a:pt x="0" y="275589"/>
                  </a:lnTo>
                  <a:lnTo>
                    <a:pt x="54610" y="275589"/>
                  </a:lnTo>
                  <a:lnTo>
                    <a:pt x="54610" y="269240"/>
                  </a:lnTo>
                  <a:close/>
                </a:path>
                <a:path w="54610" h="864870">
                  <a:moveTo>
                    <a:pt x="54610" y="275589"/>
                  </a:moveTo>
                  <a:lnTo>
                    <a:pt x="0" y="275589"/>
                  </a:lnTo>
                  <a:lnTo>
                    <a:pt x="0" y="279399"/>
                  </a:lnTo>
                  <a:lnTo>
                    <a:pt x="54610" y="279399"/>
                  </a:lnTo>
                  <a:lnTo>
                    <a:pt x="54610" y="275589"/>
                  </a:lnTo>
                  <a:close/>
                </a:path>
                <a:path w="54610" h="864870">
                  <a:moveTo>
                    <a:pt x="54610" y="279400"/>
                  </a:moveTo>
                  <a:lnTo>
                    <a:pt x="0" y="279400"/>
                  </a:lnTo>
                  <a:lnTo>
                    <a:pt x="0" y="281939"/>
                  </a:lnTo>
                  <a:lnTo>
                    <a:pt x="54610" y="281939"/>
                  </a:lnTo>
                  <a:lnTo>
                    <a:pt x="54610" y="279400"/>
                  </a:lnTo>
                  <a:close/>
                </a:path>
                <a:path w="54610" h="864870">
                  <a:moveTo>
                    <a:pt x="54610" y="281939"/>
                  </a:moveTo>
                  <a:lnTo>
                    <a:pt x="0" y="281939"/>
                  </a:lnTo>
                  <a:lnTo>
                    <a:pt x="0" y="285749"/>
                  </a:lnTo>
                  <a:lnTo>
                    <a:pt x="54610" y="285749"/>
                  </a:lnTo>
                  <a:lnTo>
                    <a:pt x="54610" y="281939"/>
                  </a:lnTo>
                  <a:close/>
                </a:path>
                <a:path w="54610" h="864870">
                  <a:moveTo>
                    <a:pt x="54610" y="285749"/>
                  </a:moveTo>
                  <a:lnTo>
                    <a:pt x="0" y="285749"/>
                  </a:lnTo>
                  <a:lnTo>
                    <a:pt x="0" y="288289"/>
                  </a:lnTo>
                  <a:lnTo>
                    <a:pt x="54610" y="288289"/>
                  </a:lnTo>
                  <a:lnTo>
                    <a:pt x="54610" y="285749"/>
                  </a:lnTo>
                  <a:close/>
                </a:path>
                <a:path w="54610" h="864870">
                  <a:moveTo>
                    <a:pt x="54610" y="288289"/>
                  </a:moveTo>
                  <a:lnTo>
                    <a:pt x="0" y="288289"/>
                  </a:lnTo>
                  <a:lnTo>
                    <a:pt x="0" y="300989"/>
                  </a:lnTo>
                  <a:lnTo>
                    <a:pt x="54610" y="300989"/>
                  </a:lnTo>
                  <a:lnTo>
                    <a:pt x="54610" y="288289"/>
                  </a:lnTo>
                  <a:close/>
                </a:path>
                <a:path w="54610" h="864870">
                  <a:moveTo>
                    <a:pt x="54610" y="300990"/>
                  </a:moveTo>
                  <a:lnTo>
                    <a:pt x="0" y="300990"/>
                  </a:lnTo>
                  <a:lnTo>
                    <a:pt x="0" y="311149"/>
                  </a:lnTo>
                  <a:lnTo>
                    <a:pt x="54610" y="311149"/>
                  </a:lnTo>
                  <a:lnTo>
                    <a:pt x="54610" y="300990"/>
                  </a:lnTo>
                  <a:close/>
                </a:path>
                <a:path w="54610" h="864870">
                  <a:moveTo>
                    <a:pt x="54610" y="311149"/>
                  </a:moveTo>
                  <a:lnTo>
                    <a:pt x="0" y="311149"/>
                  </a:lnTo>
                  <a:lnTo>
                    <a:pt x="0" y="313689"/>
                  </a:lnTo>
                  <a:lnTo>
                    <a:pt x="54610" y="313689"/>
                  </a:lnTo>
                  <a:lnTo>
                    <a:pt x="54610" y="311149"/>
                  </a:lnTo>
                  <a:close/>
                </a:path>
                <a:path w="54610" h="864870">
                  <a:moveTo>
                    <a:pt x="54610" y="313689"/>
                  </a:moveTo>
                  <a:lnTo>
                    <a:pt x="0" y="313689"/>
                  </a:lnTo>
                  <a:lnTo>
                    <a:pt x="0" y="323849"/>
                  </a:lnTo>
                  <a:lnTo>
                    <a:pt x="54610" y="323849"/>
                  </a:lnTo>
                  <a:lnTo>
                    <a:pt x="54610" y="313689"/>
                  </a:lnTo>
                  <a:close/>
                </a:path>
                <a:path w="54610" h="864870">
                  <a:moveTo>
                    <a:pt x="54610" y="323849"/>
                  </a:moveTo>
                  <a:lnTo>
                    <a:pt x="0" y="323849"/>
                  </a:lnTo>
                  <a:lnTo>
                    <a:pt x="0" y="336549"/>
                  </a:lnTo>
                  <a:lnTo>
                    <a:pt x="54610" y="336549"/>
                  </a:lnTo>
                  <a:lnTo>
                    <a:pt x="54610" y="323849"/>
                  </a:lnTo>
                  <a:close/>
                </a:path>
                <a:path w="54610" h="864870">
                  <a:moveTo>
                    <a:pt x="54610" y="336550"/>
                  </a:moveTo>
                  <a:lnTo>
                    <a:pt x="0" y="336550"/>
                  </a:lnTo>
                  <a:lnTo>
                    <a:pt x="0" y="339089"/>
                  </a:lnTo>
                  <a:lnTo>
                    <a:pt x="54610" y="339089"/>
                  </a:lnTo>
                  <a:lnTo>
                    <a:pt x="54610" y="336550"/>
                  </a:lnTo>
                  <a:close/>
                </a:path>
                <a:path w="54610" h="864870">
                  <a:moveTo>
                    <a:pt x="54610" y="339089"/>
                  </a:moveTo>
                  <a:lnTo>
                    <a:pt x="0" y="339089"/>
                  </a:lnTo>
                  <a:lnTo>
                    <a:pt x="0" y="345439"/>
                  </a:lnTo>
                  <a:lnTo>
                    <a:pt x="54610" y="345439"/>
                  </a:lnTo>
                  <a:lnTo>
                    <a:pt x="54610" y="339089"/>
                  </a:lnTo>
                  <a:close/>
                </a:path>
                <a:path w="54610" h="864870">
                  <a:moveTo>
                    <a:pt x="54610" y="345439"/>
                  </a:moveTo>
                  <a:lnTo>
                    <a:pt x="0" y="345439"/>
                  </a:lnTo>
                  <a:lnTo>
                    <a:pt x="0" y="351789"/>
                  </a:lnTo>
                  <a:lnTo>
                    <a:pt x="54610" y="351789"/>
                  </a:lnTo>
                  <a:lnTo>
                    <a:pt x="54610" y="345439"/>
                  </a:lnTo>
                  <a:close/>
                </a:path>
                <a:path w="54610" h="864870">
                  <a:moveTo>
                    <a:pt x="54610" y="351790"/>
                  </a:moveTo>
                  <a:lnTo>
                    <a:pt x="0" y="351790"/>
                  </a:lnTo>
                  <a:lnTo>
                    <a:pt x="0" y="355599"/>
                  </a:lnTo>
                  <a:lnTo>
                    <a:pt x="54610" y="355599"/>
                  </a:lnTo>
                  <a:lnTo>
                    <a:pt x="54610" y="351790"/>
                  </a:lnTo>
                  <a:close/>
                </a:path>
                <a:path w="54610" h="864870">
                  <a:moveTo>
                    <a:pt x="54610" y="355599"/>
                  </a:moveTo>
                  <a:lnTo>
                    <a:pt x="0" y="355599"/>
                  </a:lnTo>
                  <a:lnTo>
                    <a:pt x="0" y="364489"/>
                  </a:lnTo>
                  <a:lnTo>
                    <a:pt x="54610" y="364489"/>
                  </a:lnTo>
                  <a:lnTo>
                    <a:pt x="54610" y="355599"/>
                  </a:lnTo>
                  <a:close/>
                </a:path>
                <a:path w="54610" h="864870">
                  <a:moveTo>
                    <a:pt x="54610" y="364489"/>
                  </a:moveTo>
                  <a:lnTo>
                    <a:pt x="0" y="364489"/>
                  </a:lnTo>
                  <a:lnTo>
                    <a:pt x="0" y="368299"/>
                  </a:lnTo>
                  <a:lnTo>
                    <a:pt x="54610" y="368299"/>
                  </a:lnTo>
                  <a:lnTo>
                    <a:pt x="54610" y="364489"/>
                  </a:lnTo>
                  <a:close/>
                </a:path>
                <a:path w="54610" h="864870">
                  <a:moveTo>
                    <a:pt x="54610" y="368300"/>
                  </a:moveTo>
                  <a:lnTo>
                    <a:pt x="0" y="368300"/>
                  </a:lnTo>
                  <a:lnTo>
                    <a:pt x="0" y="370839"/>
                  </a:lnTo>
                  <a:lnTo>
                    <a:pt x="54610" y="370839"/>
                  </a:lnTo>
                  <a:lnTo>
                    <a:pt x="54610" y="368300"/>
                  </a:lnTo>
                  <a:close/>
                </a:path>
                <a:path w="54610" h="864870">
                  <a:moveTo>
                    <a:pt x="54610" y="370839"/>
                  </a:moveTo>
                  <a:lnTo>
                    <a:pt x="0" y="370839"/>
                  </a:lnTo>
                  <a:lnTo>
                    <a:pt x="0" y="374649"/>
                  </a:lnTo>
                  <a:lnTo>
                    <a:pt x="54610" y="374649"/>
                  </a:lnTo>
                  <a:lnTo>
                    <a:pt x="54610" y="370839"/>
                  </a:lnTo>
                  <a:close/>
                </a:path>
                <a:path w="54610" h="864870">
                  <a:moveTo>
                    <a:pt x="54610" y="374649"/>
                  </a:moveTo>
                  <a:lnTo>
                    <a:pt x="0" y="374649"/>
                  </a:lnTo>
                  <a:lnTo>
                    <a:pt x="0" y="377189"/>
                  </a:lnTo>
                  <a:lnTo>
                    <a:pt x="54610" y="377189"/>
                  </a:lnTo>
                  <a:lnTo>
                    <a:pt x="54610" y="374649"/>
                  </a:lnTo>
                  <a:close/>
                </a:path>
                <a:path w="54610" h="864870">
                  <a:moveTo>
                    <a:pt x="54610" y="377189"/>
                  </a:moveTo>
                  <a:lnTo>
                    <a:pt x="0" y="377189"/>
                  </a:lnTo>
                  <a:lnTo>
                    <a:pt x="0" y="383539"/>
                  </a:lnTo>
                  <a:lnTo>
                    <a:pt x="54610" y="383539"/>
                  </a:lnTo>
                  <a:lnTo>
                    <a:pt x="54610" y="377189"/>
                  </a:lnTo>
                  <a:close/>
                </a:path>
                <a:path w="54610" h="864870">
                  <a:moveTo>
                    <a:pt x="54610" y="383539"/>
                  </a:moveTo>
                  <a:lnTo>
                    <a:pt x="0" y="383539"/>
                  </a:lnTo>
                  <a:lnTo>
                    <a:pt x="0" y="387349"/>
                  </a:lnTo>
                  <a:lnTo>
                    <a:pt x="54610" y="387349"/>
                  </a:lnTo>
                  <a:lnTo>
                    <a:pt x="54610" y="383539"/>
                  </a:lnTo>
                  <a:close/>
                </a:path>
                <a:path w="54610" h="864870">
                  <a:moveTo>
                    <a:pt x="54610" y="387349"/>
                  </a:moveTo>
                  <a:lnTo>
                    <a:pt x="0" y="387349"/>
                  </a:lnTo>
                  <a:lnTo>
                    <a:pt x="0" y="389889"/>
                  </a:lnTo>
                  <a:lnTo>
                    <a:pt x="54610" y="389889"/>
                  </a:lnTo>
                  <a:lnTo>
                    <a:pt x="54610" y="387349"/>
                  </a:lnTo>
                  <a:close/>
                </a:path>
                <a:path w="54610" h="864870">
                  <a:moveTo>
                    <a:pt x="54610" y="389889"/>
                  </a:moveTo>
                  <a:lnTo>
                    <a:pt x="0" y="389889"/>
                  </a:lnTo>
                  <a:lnTo>
                    <a:pt x="0" y="396239"/>
                  </a:lnTo>
                  <a:lnTo>
                    <a:pt x="54610" y="396239"/>
                  </a:lnTo>
                  <a:lnTo>
                    <a:pt x="54610" y="389889"/>
                  </a:lnTo>
                  <a:close/>
                </a:path>
                <a:path w="54610" h="864870">
                  <a:moveTo>
                    <a:pt x="54610" y="396239"/>
                  </a:moveTo>
                  <a:lnTo>
                    <a:pt x="0" y="396239"/>
                  </a:lnTo>
                  <a:lnTo>
                    <a:pt x="0" y="400049"/>
                  </a:lnTo>
                  <a:lnTo>
                    <a:pt x="54610" y="400049"/>
                  </a:lnTo>
                  <a:lnTo>
                    <a:pt x="54610" y="396239"/>
                  </a:lnTo>
                  <a:close/>
                </a:path>
                <a:path w="54610" h="864870">
                  <a:moveTo>
                    <a:pt x="54610" y="400049"/>
                  </a:moveTo>
                  <a:lnTo>
                    <a:pt x="0" y="400049"/>
                  </a:lnTo>
                  <a:lnTo>
                    <a:pt x="0" y="402589"/>
                  </a:lnTo>
                  <a:lnTo>
                    <a:pt x="54610" y="402589"/>
                  </a:lnTo>
                  <a:lnTo>
                    <a:pt x="54610" y="400049"/>
                  </a:lnTo>
                  <a:close/>
                </a:path>
                <a:path w="54610" h="864870">
                  <a:moveTo>
                    <a:pt x="54610" y="402589"/>
                  </a:moveTo>
                  <a:lnTo>
                    <a:pt x="0" y="402589"/>
                  </a:lnTo>
                  <a:lnTo>
                    <a:pt x="0" y="408939"/>
                  </a:lnTo>
                  <a:lnTo>
                    <a:pt x="54610" y="408939"/>
                  </a:lnTo>
                  <a:lnTo>
                    <a:pt x="54610" y="402589"/>
                  </a:lnTo>
                  <a:close/>
                </a:path>
                <a:path w="54610" h="864870">
                  <a:moveTo>
                    <a:pt x="54610" y="408940"/>
                  </a:moveTo>
                  <a:lnTo>
                    <a:pt x="0" y="408940"/>
                  </a:lnTo>
                  <a:lnTo>
                    <a:pt x="0" y="412749"/>
                  </a:lnTo>
                  <a:lnTo>
                    <a:pt x="54610" y="412749"/>
                  </a:lnTo>
                  <a:lnTo>
                    <a:pt x="54610" y="408940"/>
                  </a:lnTo>
                  <a:close/>
                </a:path>
                <a:path w="54610" h="864870">
                  <a:moveTo>
                    <a:pt x="54610" y="412749"/>
                  </a:moveTo>
                  <a:lnTo>
                    <a:pt x="0" y="412749"/>
                  </a:lnTo>
                  <a:lnTo>
                    <a:pt x="0" y="419099"/>
                  </a:lnTo>
                  <a:lnTo>
                    <a:pt x="54610" y="419099"/>
                  </a:lnTo>
                  <a:lnTo>
                    <a:pt x="54610" y="412749"/>
                  </a:lnTo>
                  <a:close/>
                </a:path>
                <a:path w="54610" h="864870">
                  <a:moveTo>
                    <a:pt x="54610" y="419099"/>
                  </a:moveTo>
                  <a:lnTo>
                    <a:pt x="0" y="419099"/>
                  </a:lnTo>
                  <a:lnTo>
                    <a:pt x="0" y="421639"/>
                  </a:lnTo>
                  <a:lnTo>
                    <a:pt x="54610" y="421639"/>
                  </a:lnTo>
                  <a:lnTo>
                    <a:pt x="54610" y="419099"/>
                  </a:lnTo>
                  <a:close/>
                </a:path>
                <a:path w="54610" h="864870">
                  <a:moveTo>
                    <a:pt x="54610" y="421639"/>
                  </a:moveTo>
                  <a:lnTo>
                    <a:pt x="0" y="421639"/>
                  </a:lnTo>
                  <a:lnTo>
                    <a:pt x="0" y="425449"/>
                  </a:lnTo>
                  <a:lnTo>
                    <a:pt x="54610" y="425449"/>
                  </a:lnTo>
                  <a:lnTo>
                    <a:pt x="54610" y="421639"/>
                  </a:lnTo>
                  <a:close/>
                </a:path>
                <a:path w="54610" h="864870">
                  <a:moveTo>
                    <a:pt x="54610" y="425449"/>
                  </a:moveTo>
                  <a:lnTo>
                    <a:pt x="0" y="425449"/>
                  </a:lnTo>
                  <a:lnTo>
                    <a:pt x="0" y="431799"/>
                  </a:lnTo>
                  <a:lnTo>
                    <a:pt x="54610" y="431799"/>
                  </a:lnTo>
                  <a:lnTo>
                    <a:pt x="54610" y="425449"/>
                  </a:lnTo>
                  <a:close/>
                </a:path>
                <a:path w="54610" h="864870">
                  <a:moveTo>
                    <a:pt x="54610" y="431799"/>
                  </a:moveTo>
                  <a:lnTo>
                    <a:pt x="0" y="431799"/>
                  </a:lnTo>
                  <a:lnTo>
                    <a:pt x="0" y="434339"/>
                  </a:lnTo>
                  <a:lnTo>
                    <a:pt x="54610" y="434339"/>
                  </a:lnTo>
                  <a:lnTo>
                    <a:pt x="54610" y="431799"/>
                  </a:lnTo>
                  <a:close/>
                </a:path>
                <a:path w="54610" h="864870">
                  <a:moveTo>
                    <a:pt x="54610" y="434339"/>
                  </a:moveTo>
                  <a:lnTo>
                    <a:pt x="0" y="434339"/>
                  </a:lnTo>
                  <a:lnTo>
                    <a:pt x="0" y="438149"/>
                  </a:lnTo>
                  <a:lnTo>
                    <a:pt x="54610" y="438149"/>
                  </a:lnTo>
                  <a:lnTo>
                    <a:pt x="54610" y="434339"/>
                  </a:lnTo>
                  <a:close/>
                </a:path>
                <a:path w="54610" h="864870">
                  <a:moveTo>
                    <a:pt x="54610" y="438149"/>
                  </a:moveTo>
                  <a:lnTo>
                    <a:pt x="0" y="438149"/>
                  </a:lnTo>
                  <a:lnTo>
                    <a:pt x="0" y="440689"/>
                  </a:lnTo>
                  <a:lnTo>
                    <a:pt x="54610" y="440689"/>
                  </a:lnTo>
                  <a:lnTo>
                    <a:pt x="54610" y="438149"/>
                  </a:lnTo>
                  <a:close/>
                </a:path>
                <a:path w="54610" h="864870">
                  <a:moveTo>
                    <a:pt x="54610" y="440689"/>
                  </a:moveTo>
                  <a:lnTo>
                    <a:pt x="0" y="440689"/>
                  </a:lnTo>
                  <a:lnTo>
                    <a:pt x="0" y="444499"/>
                  </a:lnTo>
                  <a:lnTo>
                    <a:pt x="54610" y="444499"/>
                  </a:lnTo>
                  <a:lnTo>
                    <a:pt x="54610" y="440689"/>
                  </a:lnTo>
                  <a:close/>
                </a:path>
                <a:path w="54610" h="864870">
                  <a:moveTo>
                    <a:pt x="54610" y="444499"/>
                  </a:moveTo>
                  <a:lnTo>
                    <a:pt x="0" y="444499"/>
                  </a:lnTo>
                  <a:lnTo>
                    <a:pt x="0" y="447039"/>
                  </a:lnTo>
                  <a:lnTo>
                    <a:pt x="54610" y="447039"/>
                  </a:lnTo>
                  <a:lnTo>
                    <a:pt x="54610" y="444499"/>
                  </a:lnTo>
                  <a:close/>
                </a:path>
                <a:path w="54610" h="864870">
                  <a:moveTo>
                    <a:pt x="54610" y="447039"/>
                  </a:moveTo>
                  <a:lnTo>
                    <a:pt x="0" y="447039"/>
                  </a:lnTo>
                  <a:lnTo>
                    <a:pt x="0" y="450849"/>
                  </a:lnTo>
                  <a:lnTo>
                    <a:pt x="54610" y="450849"/>
                  </a:lnTo>
                  <a:lnTo>
                    <a:pt x="54610" y="447039"/>
                  </a:lnTo>
                  <a:close/>
                </a:path>
                <a:path w="54610" h="864870">
                  <a:moveTo>
                    <a:pt x="54610" y="450849"/>
                  </a:moveTo>
                  <a:lnTo>
                    <a:pt x="0" y="450849"/>
                  </a:lnTo>
                  <a:lnTo>
                    <a:pt x="0" y="459739"/>
                  </a:lnTo>
                  <a:lnTo>
                    <a:pt x="54610" y="459739"/>
                  </a:lnTo>
                  <a:lnTo>
                    <a:pt x="54610" y="450849"/>
                  </a:lnTo>
                  <a:close/>
                </a:path>
                <a:path w="54610" h="864870">
                  <a:moveTo>
                    <a:pt x="54610" y="459740"/>
                  </a:moveTo>
                  <a:lnTo>
                    <a:pt x="0" y="459740"/>
                  </a:lnTo>
                  <a:lnTo>
                    <a:pt x="0" y="463549"/>
                  </a:lnTo>
                  <a:lnTo>
                    <a:pt x="54610" y="463549"/>
                  </a:lnTo>
                  <a:lnTo>
                    <a:pt x="54610" y="459740"/>
                  </a:lnTo>
                  <a:close/>
                </a:path>
                <a:path w="54610" h="864870">
                  <a:moveTo>
                    <a:pt x="54610" y="463549"/>
                  </a:moveTo>
                  <a:lnTo>
                    <a:pt x="0" y="463549"/>
                  </a:lnTo>
                  <a:lnTo>
                    <a:pt x="0" y="466089"/>
                  </a:lnTo>
                  <a:lnTo>
                    <a:pt x="54610" y="466089"/>
                  </a:lnTo>
                  <a:lnTo>
                    <a:pt x="54610" y="463549"/>
                  </a:lnTo>
                  <a:close/>
                </a:path>
                <a:path w="54610" h="864870">
                  <a:moveTo>
                    <a:pt x="54610" y="466089"/>
                  </a:moveTo>
                  <a:lnTo>
                    <a:pt x="0" y="466089"/>
                  </a:lnTo>
                  <a:lnTo>
                    <a:pt x="0" y="469899"/>
                  </a:lnTo>
                  <a:lnTo>
                    <a:pt x="54610" y="469899"/>
                  </a:lnTo>
                  <a:lnTo>
                    <a:pt x="54610" y="466089"/>
                  </a:lnTo>
                  <a:close/>
                </a:path>
                <a:path w="54610" h="864870">
                  <a:moveTo>
                    <a:pt x="54610" y="469899"/>
                  </a:moveTo>
                  <a:lnTo>
                    <a:pt x="0" y="469899"/>
                  </a:lnTo>
                  <a:lnTo>
                    <a:pt x="0" y="472439"/>
                  </a:lnTo>
                  <a:lnTo>
                    <a:pt x="54610" y="472439"/>
                  </a:lnTo>
                  <a:lnTo>
                    <a:pt x="54610" y="469899"/>
                  </a:lnTo>
                  <a:close/>
                </a:path>
                <a:path w="54610" h="864870">
                  <a:moveTo>
                    <a:pt x="54610" y="859789"/>
                  </a:moveTo>
                  <a:lnTo>
                    <a:pt x="11429" y="859789"/>
                  </a:lnTo>
                  <a:lnTo>
                    <a:pt x="11429" y="861059"/>
                  </a:lnTo>
                  <a:lnTo>
                    <a:pt x="29209" y="861059"/>
                  </a:lnTo>
                  <a:lnTo>
                    <a:pt x="29210" y="863599"/>
                  </a:lnTo>
                  <a:lnTo>
                    <a:pt x="46989" y="863599"/>
                  </a:lnTo>
                  <a:lnTo>
                    <a:pt x="46989" y="864869"/>
                  </a:lnTo>
                  <a:lnTo>
                    <a:pt x="54610" y="864869"/>
                  </a:lnTo>
                  <a:lnTo>
                    <a:pt x="54610" y="859789"/>
                  </a:lnTo>
                  <a:close/>
                </a:path>
                <a:path w="54610" h="864870">
                  <a:moveTo>
                    <a:pt x="54610" y="853439"/>
                  </a:moveTo>
                  <a:lnTo>
                    <a:pt x="0" y="853439"/>
                  </a:lnTo>
                  <a:lnTo>
                    <a:pt x="0" y="858519"/>
                  </a:lnTo>
                  <a:lnTo>
                    <a:pt x="54610" y="858519"/>
                  </a:lnTo>
                  <a:lnTo>
                    <a:pt x="54610" y="853439"/>
                  </a:lnTo>
                  <a:close/>
                </a:path>
                <a:path w="54610" h="864870">
                  <a:moveTo>
                    <a:pt x="54610" y="847089"/>
                  </a:moveTo>
                  <a:lnTo>
                    <a:pt x="0" y="847089"/>
                  </a:lnTo>
                  <a:lnTo>
                    <a:pt x="0" y="852169"/>
                  </a:lnTo>
                  <a:lnTo>
                    <a:pt x="54610" y="852169"/>
                  </a:lnTo>
                  <a:lnTo>
                    <a:pt x="54610" y="847089"/>
                  </a:lnTo>
                  <a:close/>
                </a:path>
                <a:path w="54610" h="864870">
                  <a:moveTo>
                    <a:pt x="54610" y="840739"/>
                  </a:moveTo>
                  <a:lnTo>
                    <a:pt x="0" y="840739"/>
                  </a:lnTo>
                  <a:lnTo>
                    <a:pt x="0" y="845819"/>
                  </a:lnTo>
                  <a:lnTo>
                    <a:pt x="54610" y="845819"/>
                  </a:lnTo>
                  <a:lnTo>
                    <a:pt x="54610" y="840739"/>
                  </a:lnTo>
                  <a:close/>
                </a:path>
                <a:path w="54610" h="864870">
                  <a:moveTo>
                    <a:pt x="54610" y="834389"/>
                  </a:moveTo>
                  <a:lnTo>
                    <a:pt x="0" y="834389"/>
                  </a:lnTo>
                  <a:lnTo>
                    <a:pt x="0" y="839469"/>
                  </a:lnTo>
                  <a:lnTo>
                    <a:pt x="54610" y="839469"/>
                  </a:lnTo>
                  <a:lnTo>
                    <a:pt x="54610" y="834389"/>
                  </a:lnTo>
                  <a:close/>
                </a:path>
                <a:path w="54610" h="864870">
                  <a:moveTo>
                    <a:pt x="54610" y="828039"/>
                  </a:moveTo>
                  <a:lnTo>
                    <a:pt x="0" y="828039"/>
                  </a:lnTo>
                  <a:lnTo>
                    <a:pt x="0" y="833119"/>
                  </a:lnTo>
                  <a:lnTo>
                    <a:pt x="54610" y="833119"/>
                  </a:lnTo>
                  <a:lnTo>
                    <a:pt x="54610" y="828039"/>
                  </a:lnTo>
                  <a:close/>
                </a:path>
                <a:path w="54610" h="864870">
                  <a:moveTo>
                    <a:pt x="54610" y="821689"/>
                  </a:moveTo>
                  <a:lnTo>
                    <a:pt x="0" y="821689"/>
                  </a:lnTo>
                  <a:lnTo>
                    <a:pt x="0" y="826769"/>
                  </a:lnTo>
                  <a:lnTo>
                    <a:pt x="54610" y="826769"/>
                  </a:lnTo>
                  <a:lnTo>
                    <a:pt x="54610" y="821689"/>
                  </a:lnTo>
                  <a:close/>
                </a:path>
                <a:path w="54610" h="864870">
                  <a:moveTo>
                    <a:pt x="54610" y="815339"/>
                  </a:moveTo>
                  <a:lnTo>
                    <a:pt x="0" y="815339"/>
                  </a:lnTo>
                  <a:lnTo>
                    <a:pt x="0" y="820419"/>
                  </a:lnTo>
                  <a:lnTo>
                    <a:pt x="54610" y="820419"/>
                  </a:lnTo>
                  <a:lnTo>
                    <a:pt x="54610" y="815339"/>
                  </a:lnTo>
                  <a:close/>
                </a:path>
                <a:path w="54610" h="864870">
                  <a:moveTo>
                    <a:pt x="54610" y="808989"/>
                  </a:moveTo>
                  <a:lnTo>
                    <a:pt x="0" y="808989"/>
                  </a:lnTo>
                  <a:lnTo>
                    <a:pt x="0" y="814069"/>
                  </a:lnTo>
                  <a:lnTo>
                    <a:pt x="54610" y="814069"/>
                  </a:lnTo>
                  <a:lnTo>
                    <a:pt x="54610" y="808989"/>
                  </a:lnTo>
                  <a:close/>
                </a:path>
                <a:path w="54610" h="864870">
                  <a:moveTo>
                    <a:pt x="54610" y="802639"/>
                  </a:moveTo>
                  <a:lnTo>
                    <a:pt x="0" y="802639"/>
                  </a:lnTo>
                  <a:lnTo>
                    <a:pt x="0" y="807719"/>
                  </a:lnTo>
                  <a:lnTo>
                    <a:pt x="54610" y="807719"/>
                  </a:lnTo>
                  <a:lnTo>
                    <a:pt x="54610" y="802639"/>
                  </a:lnTo>
                  <a:close/>
                </a:path>
                <a:path w="54610" h="864870">
                  <a:moveTo>
                    <a:pt x="54610" y="796289"/>
                  </a:moveTo>
                  <a:lnTo>
                    <a:pt x="0" y="796289"/>
                  </a:lnTo>
                  <a:lnTo>
                    <a:pt x="0" y="801369"/>
                  </a:lnTo>
                  <a:lnTo>
                    <a:pt x="54610" y="801369"/>
                  </a:lnTo>
                  <a:lnTo>
                    <a:pt x="54610" y="796289"/>
                  </a:lnTo>
                  <a:close/>
                </a:path>
                <a:path w="54610" h="864870">
                  <a:moveTo>
                    <a:pt x="54610" y="789939"/>
                  </a:moveTo>
                  <a:lnTo>
                    <a:pt x="0" y="789939"/>
                  </a:lnTo>
                  <a:lnTo>
                    <a:pt x="0" y="795019"/>
                  </a:lnTo>
                  <a:lnTo>
                    <a:pt x="54610" y="795019"/>
                  </a:lnTo>
                  <a:lnTo>
                    <a:pt x="54610" y="789939"/>
                  </a:lnTo>
                  <a:close/>
                </a:path>
                <a:path w="54610" h="864870">
                  <a:moveTo>
                    <a:pt x="54610" y="783589"/>
                  </a:moveTo>
                  <a:lnTo>
                    <a:pt x="0" y="783589"/>
                  </a:lnTo>
                  <a:lnTo>
                    <a:pt x="0" y="788669"/>
                  </a:lnTo>
                  <a:lnTo>
                    <a:pt x="54610" y="788669"/>
                  </a:lnTo>
                  <a:lnTo>
                    <a:pt x="54610" y="783589"/>
                  </a:lnTo>
                  <a:close/>
                </a:path>
                <a:path w="54610" h="864870">
                  <a:moveTo>
                    <a:pt x="54610" y="777239"/>
                  </a:moveTo>
                  <a:lnTo>
                    <a:pt x="0" y="777239"/>
                  </a:lnTo>
                  <a:lnTo>
                    <a:pt x="0" y="782319"/>
                  </a:lnTo>
                  <a:lnTo>
                    <a:pt x="54610" y="782319"/>
                  </a:lnTo>
                  <a:lnTo>
                    <a:pt x="54610" y="777239"/>
                  </a:lnTo>
                  <a:close/>
                </a:path>
                <a:path w="54610" h="864870">
                  <a:moveTo>
                    <a:pt x="54610" y="770889"/>
                  </a:moveTo>
                  <a:lnTo>
                    <a:pt x="0" y="770889"/>
                  </a:lnTo>
                  <a:lnTo>
                    <a:pt x="0" y="775969"/>
                  </a:lnTo>
                  <a:lnTo>
                    <a:pt x="54610" y="775969"/>
                  </a:lnTo>
                  <a:lnTo>
                    <a:pt x="54610" y="770889"/>
                  </a:lnTo>
                  <a:close/>
                </a:path>
                <a:path w="54610" h="864870">
                  <a:moveTo>
                    <a:pt x="54610" y="764539"/>
                  </a:moveTo>
                  <a:lnTo>
                    <a:pt x="0" y="764539"/>
                  </a:lnTo>
                  <a:lnTo>
                    <a:pt x="0" y="769619"/>
                  </a:lnTo>
                  <a:lnTo>
                    <a:pt x="54610" y="769619"/>
                  </a:lnTo>
                  <a:lnTo>
                    <a:pt x="54610" y="764539"/>
                  </a:lnTo>
                  <a:close/>
                </a:path>
                <a:path w="54610" h="864870">
                  <a:moveTo>
                    <a:pt x="54610" y="758189"/>
                  </a:moveTo>
                  <a:lnTo>
                    <a:pt x="0" y="758189"/>
                  </a:lnTo>
                  <a:lnTo>
                    <a:pt x="0" y="763269"/>
                  </a:lnTo>
                  <a:lnTo>
                    <a:pt x="54610" y="763269"/>
                  </a:lnTo>
                  <a:lnTo>
                    <a:pt x="54610" y="758189"/>
                  </a:lnTo>
                  <a:close/>
                </a:path>
                <a:path w="54610" h="864870">
                  <a:moveTo>
                    <a:pt x="54610" y="751839"/>
                  </a:moveTo>
                  <a:lnTo>
                    <a:pt x="0" y="751839"/>
                  </a:lnTo>
                  <a:lnTo>
                    <a:pt x="0" y="756919"/>
                  </a:lnTo>
                  <a:lnTo>
                    <a:pt x="54610" y="756919"/>
                  </a:lnTo>
                  <a:lnTo>
                    <a:pt x="54610" y="751839"/>
                  </a:lnTo>
                  <a:close/>
                </a:path>
                <a:path w="54610" h="864870">
                  <a:moveTo>
                    <a:pt x="54610" y="745489"/>
                  </a:moveTo>
                  <a:lnTo>
                    <a:pt x="0" y="745489"/>
                  </a:lnTo>
                  <a:lnTo>
                    <a:pt x="0" y="750569"/>
                  </a:lnTo>
                  <a:lnTo>
                    <a:pt x="54610" y="750569"/>
                  </a:lnTo>
                  <a:lnTo>
                    <a:pt x="54610" y="745489"/>
                  </a:lnTo>
                  <a:close/>
                </a:path>
                <a:path w="54610" h="864870">
                  <a:moveTo>
                    <a:pt x="54610" y="739139"/>
                  </a:moveTo>
                  <a:lnTo>
                    <a:pt x="0" y="739139"/>
                  </a:lnTo>
                  <a:lnTo>
                    <a:pt x="0" y="744219"/>
                  </a:lnTo>
                  <a:lnTo>
                    <a:pt x="54610" y="744219"/>
                  </a:lnTo>
                  <a:lnTo>
                    <a:pt x="54610" y="739139"/>
                  </a:lnTo>
                  <a:close/>
                </a:path>
                <a:path w="54610" h="864870">
                  <a:moveTo>
                    <a:pt x="54610" y="732789"/>
                  </a:moveTo>
                  <a:lnTo>
                    <a:pt x="0" y="732789"/>
                  </a:lnTo>
                  <a:lnTo>
                    <a:pt x="0" y="737869"/>
                  </a:lnTo>
                  <a:lnTo>
                    <a:pt x="54610" y="737869"/>
                  </a:lnTo>
                  <a:lnTo>
                    <a:pt x="54610" y="732789"/>
                  </a:lnTo>
                  <a:close/>
                </a:path>
                <a:path w="54610" h="864870">
                  <a:moveTo>
                    <a:pt x="54610" y="726439"/>
                  </a:moveTo>
                  <a:lnTo>
                    <a:pt x="0" y="726439"/>
                  </a:lnTo>
                  <a:lnTo>
                    <a:pt x="0" y="731519"/>
                  </a:lnTo>
                  <a:lnTo>
                    <a:pt x="54610" y="731519"/>
                  </a:lnTo>
                  <a:lnTo>
                    <a:pt x="54610" y="726439"/>
                  </a:lnTo>
                  <a:close/>
                </a:path>
                <a:path w="54610" h="864870">
                  <a:moveTo>
                    <a:pt x="54610" y="720089"/>
                  </a:moveTo>
                  <a:lnTo>
                    <a:pt x="0" y="720089"/>
                  </a:lnTo>
                  <a:lnTo>
                    <a:pt x="0" y="725169"/>
                  </a:lnTo>
                  <a:lnTo>
                    <a:pt x="54610" y="725169"/>
                  </a:lnTo>
                  <a:lnTo>
                    <a:pt x="54610" y="720089"/>
                  </a:lnTo>
                  <a:close/>
                </a:path>
                <a:path w="54610" h="864870">
                  <a:moveTo>
                    <a:pt x="54610" y="713739"/>
                  </a:moveTo>
                  <a:lnTo>
                    <a:pt x="0" y="713739"/>
                  </a:lnTo>
                  <a:lnTo>
                    <a:pt x="0" y="718819"/>
                  </a:lnTo>
                  <a:lnTo>
                    <a:pt x="54610" y="718819"/>
                  </a:lnTo>
                  <a:lnTo>
                    <a:pt x="54610" y="713739"/>
                  </a:lnTo>
                  <a:close/>
                </a:path>
                <a:path w="54610" h="864870">
                  <a:moveTo>
                    <a:pt x="54610" y="707389"/>
                  </a:moveTo>
                  <a:lnTo>
                    <a:pt x="0" y="707389"/>
                  </a:lnTo>
                  <a:lnTo>
                    <a:pt x="0" y="712469"/>
                  </a:lnTo>
                  <a:lnTo>
                    <a:pt x="54610" y="712469"/>
                  </a:lnTo>
                  <a:lnTo>
                    <a:pt x="54610" y="707389"/>
                  </a:lnTo>
                  <a:close/>
                </a:path>
                <a:path w="54610" h="864870">
                  <a:moveTo>
                    <a:pt x="54610" y="701039"/>
                  </a:moveTo>
                  <a:lnTo>
                    <a:pt x="0" y="701039"/>
                  </a:lnTo>
                  <a:lnTo>
                    <a:pt x="0" y="706119"/>
                  </a:lnTo>
                  <a:lnTo>
                    <a:pt x="54610" y="706119"/>
                  </a:lnTo>
                  <a:lnTo>
                    <a:pt x="54610" y="701039"/>
                  </a:lnTo>
                  <a:close/>
                </a:path>
                <a:path w="54610" h="864870">
                  <a:moveTo>
                    <a:pt x="54610" y="694689"/>
                  </a:moveTo>
                  <a:lnTo>
                    <a:pt x="0" y="694689"/>
                  </a:lnTo>
                  <a:lnTo>
                    <a:pt x="0" y="699769"/>
                  </a:lnTo>
                  <a:lnTo>
                    <a:pt x="54610" y="699769"/>
                  </a:lnTo>
                  <a:lnTo>
                    <a:pt x="54610" y="694689"/>
                  </a:lnTo>
                  <a:close/>
                </a:path>
                <a:path w="54610" h="864870">
                  <a:moveTo>
                    <a:pt x="54610" y="688339"/>
                  </a:moveTo>
                  <a:lnTo>
                    <a:pt x="0" y="688339"/>
                  </a:lnTo>
                  <a:lnTo>
                    <a:pt x="0" y="693419"/>
                  </a:lnTo>
                  <a:lnTo>
                    <a:pt x="54610" y="693419"/>
                  </a:lnTo>
                  <a:lnTo>
                    <a:pt x="54610" y="688339"/>
                  </a:lnTo>
                  <a:close/>
                </a:path>
                <a:path w="54610" h="864870">
                  <a:moveTo>
                    <a:pt x="54610" y="681989"/>
                  </a:moveTo>
                  <a:lnTo>
                    <a:pt x="0" y="681989"/>
                  </a:lnTo>
                  <a:lnTo>
                    <a:pt x="0" y="687069"/>
                  </a:lnTo>
                  <a:lnTo>
                    <a:pt x="54610" y="687069"/>
                  </a:lnTo>
                  <a:lnTo>
                    <a:pt x="54610" y="681989"/>
                  </a:lnTo>
                  <a:close/>
                </a:path>
                <a:path w="54610" h="864870">
                  <a:moveTo>
                    <a:pt x="54610" y="675639"/>
                  </a:moveTo>
                  <a:lnTo>
                    <a:pt x="0" y="675639"/>
                  </a:lnTo>
                  <a:lnTo>
                    <a:pt x="0" y="680719"/>
                  </a:lnTo>
                  <a:lnTo>
                    <a:pt x="54610" y="680719"/>
                  </a:lnTo>
                  <a:lnTo>
                    <a:pt x="54610" y="675639"/>
                  </a:lnTo>
                  <a:close/>
                </a:path>
                <a:path w="54610" h="864870">
                  <a:moveTo>
                    <a:pt x="54610" y="669289"/>
                  </a:moveTo>
                  <a:lnTo>
                    <a:pt x="0" y="669289"/>
                  </a:lnTo>
                  <a:lnTo>
                    <a:pt x="0" y="674369"/>
                  </a:lnTo>
                  <a:lnTo>
                    <a:pt x="54610" y="674369"/>
                  </a:lnTo>
                  <a:lnTo>
                    <a:pt x="54610" y="669289"/>
                  </a:lnTo>
                  <a:close/>
                </a:path>
                <a:path w="54610" h="864870">
                  <a:moveTo>
                    <a:pt x="54610" y="662939"/>
                  </a:moveTo>
                  <a:lnTo>
                    <a:pt x="0" y="662939"/>
                  </a:lnTo>
                  <a:lnTo>
                    <a:pt x="0" y="668019"/>
                  </a:lnTo>
                  <a:lnTo>
                    <a:pt x="54610" y="668019"/>
                  </a:lnTo>
                  <a:lnTo>
                    <a:pt x="54610" y="662939"/>
                  </a:lnTo>
                  <a:close/>
                </a:path>
                <a:path w="54610" h="864870">
                  <a:moveTo>
                    <a:pt x="54610" y="656589"/>
                  </a:moveTo>
                  <a:lnTo>
                    <a:pt x="0" y="656589"/>
                  </a:lnTo>
                  <a:lnTo>
                    <a:pt x="0" y="661669"/>
                  </a:lnTo>
                  <a:lnTo>
                    <a:pt x="54610" y="661669"/>
                  </a:lnTo>
                  <a:lnTo>
                    <a:pt x="54610" y="656589"/>
                  </a:lnTo>
                  <a:close/>
                </a:path>
                <a:path w="54610" h="864870">
                  <a:moveTo>
                    <a:pt x="54610" y="650239"/>
                  </a:moveTo>
                  <a:lnTo>
                    <a:pt x="0" y="650239"/>
                  </a:lnTo>
                  <a:lnTo>
                    <a:pt x="0" y="655319"/>
                  </a:lnTo>
                  <a:lnTo>
                    <a:pt x="54610" y="655319"/>
                  </a:lnTo>
                  <a:lnTo>
                    <a:pt x="54610" y="650239"/>
                  </a:lnTo>
                  <a:close/>
                </a:path>
                <a:path w="54610" h="864870">
                  <a:moveTo>
                    <a:pt x="54610" y="643889"/>
                  </a:moveTo>
                  <a:lnTo>
                    <a:pt x="0" y="643889"/>
                  </a:lnTo>
                  <a:lnTo>
                    <a:pt x="0" y="648969"/>
                  </a:lnTo>
                  <a:lnTo>
                    <a:pt x="54610" y="648969"/>
                  </a:lnTo>
                  <a:lnTo>
                    <a:pt x="54610" y="643889"/>
                  </a:lnTo>
                  <a:close/>
                </a:path>
                <a:path w="54610" h="864870">
                  <a:moveTo>
                    <a:pt x="54610" y="637539"/>
                  </a:moveTo>
                  <a:lnTo>
                    <a:pt x="0" y="637539"/>
                  </a:lnTo>
                  <a:lnTo>
                    <a:pt x="0" y="642619"/>
                  </a:lnTo>
                  <a:lnTo>
                    <a:pt x="54610" y="642619"/>
                  </a:lnTo>
                  <a:lnTo>
                    <a:pt x="54610" y="637539"/>
                  </a:lnTo>
                  <a:close/>
                </a:path>
                <a:path w="54610" h="864870">
                  <a:moveTo>
                    <a:pt x="54610" y="631189"/>
                  </a:moveTo>
                  <a:lnTo>
                    <a:pt x="0" y="631189"/>
                  </a:lnTo>
                  <a:lnTo>
                    <a:pt x="0" y="636269"/>
                  </a:lnTo>
                  <a:lnTo>
                    <a:pt x="54610" y="636269"/>
                  </a:lnTo>
                  <a:lnTo>
                    <a:pt x="54610" y="631189"/>
                  </a:lnTo>
                  <a:close/>
                </a:path>
                <a:path w="54610" h="864870">
                  <a:moveTo>
                    <a:pt x="54610" y="624839"/>
                  </a:moveTo>
                  <a:lnTo>
                    <a:pt x="0" y="624839"/>
                  </a:lnTo>
                  <a:lnTo>
                    <a:pt x="0" y="629919"/>
                  </a:lnTo>
                  <a:lnTo>
                    <a:pt x="54610" y="629919"/>
                  </a:lnTo>
                  <a:lnTo>
                    <a:pt x="54610" y="624839"/>
                  </a:lnTo>
                  <a:close/>
                </a:path>
                <a:path w="54610" h="864870">
                  <a:moveTo>
                    <a:pt x="54610" y="618489"/>
                  </a:moveTo>
                  <a:lnTo>
                    <a:pt x="0" y="618489"/>
                  </a:lnTo>
                  <a:lnTo>
                    <a:pt x="0" y="623569"/>
                  </a:lnTo>
                  <a:lnTo>
                    <a:pt x="54610" y="623569"/>
                  </a:lnTo>
                  <a:lnTo>
                    <a:pt x="54610" y="618489"/>
                  </a:lnTo>
                  <a:close/>
                </a:path>
                <a:path w="54610" h="864870">
                  <a:moveTo>
                    <a:pt x="54610" y="612139"/>
                  </a:moveTo>
                  <a:lnTo>
                    <a:pt x="0" y="612139"/>
                  </a:lnTo>
                  <a:lnTo>
                    <a:pt x="0" y="617219"/>
                  </a:lnTo>
                  <a:lnTo>
                    <a:pt x="54610" y="617219"/>
                  </a:lnTo>
                  <a:lnTo>
                    <a:pt x="54610" y="612139"/>
                  </a:lnTo>
                  <a:close/>
                </a:path>
                <a:path w="54610" h="864870">
                  <a:moveTo>
                    <a:pt x="54610" y="605789"/>
                  </a:moveTo>
                  <a:lnTo>
                    <a:pt x="0" y="605789"/>
                  </a:lnTo>
                  <a:lnTo>
                    <a:pt x="0" y="610869"/>
                  </a:lnTo>
                  <a:lnTo>
                    <a:pt x="54610" y="610869"/>
                  </a:lnTo>
                  <a:lnTo>
                    <a:pt x="54610" y="605789"/>
                  </a:lnTo>
                  <a:close/>
                </a:path>
                <a:path w="54610" h="864870">
                  <a:moveTo>
                    <a:pt x="54610" y="599439"/>
                  </a:moveTo>
                  <a:lnTo>
                    <a:pt x="0" y="599439"/>
                  </a:lnTo>
                  <a:lnTo>
                    <a:pt x="0" y="604519"/>
                  </a:lnTo>
                  <a:lnTo>
                    <a:pt x="54610" y="604519"/>
                  </a:lnTo>
                  <a:lnTo>
                    <a:pt x="54610" y="599439"/>
                  </a:lnTo>
                  <a:close/>
                </a:path>
                <a:path w="54610" h="864870">
                  <a:moveTo>
                    <a:pt x="54610" y="593089"/>
                  </a:moveTo>
                  <a:lnTo>
                    <a:pt x="0" y="593089"/>
                  </a:lnTo>
                  <a:lnTo>
                    <a:pt x="0" y="598169"/>
                  </a:lnTo>
                  <a:lnTo>
                    <a:pt x="54610" y="598169"/>
                  </a:lnTo>
                  <a:lnTo>
                    <a:pt x="54610" y="593089"/>
                  </a:lnTo>
                  <a:close/>
                </a:path>
                <a:path w="54610" h="864870">
                  <a:moveTo>
                    <a:pt x="54610" y="586739"/>
                  </a:moveTo>
                  <a:lnTo>
                    <a:pt x="0" y="586739"/>
                  </a:lnTo>
                  <a:lnTo>
                    <a:pt x="0" y="591819"/>
                  </a:lnTo>
                  <a:lnTo>
                    <a:pt x="54610" y="591819"/>
                  </a:lnTo>
                  <a:lnTo>
                    <a:pt x="54610" y="586739"/>
                  </a:lnTo>
                  <a:close/>
                </a:path>
                <a:path w="54610" h="864870">
                  <a:moveTo>
                    <a:pt x="54610" y="580389"/>
                  </a:moveTo>
                  <a:lnTo>
                    <a:pt x="0" y="580389"/>
                  </a:lnTo>
                  <a:lnTo>
                    <a:pt x="0" y="585469"/>
                  </a:lnTo>
                  <a:lnTo>
                    <a:pt x="54610" y="585469"/>
                  </a:lnTo>
                  <a:lnTo>
                    <a:pt x="54610" y="580389"/>
                  </a:lnTo>
                  <a:close/>
                </a:path>
                <a:path w="54610" h="864870">
                  <a:moveTo>
                    <a:pt x="54610" y="574039"/>
                  </a:moveTo>
                  <a:lnTo>
                    <a:pt x="0" y="574039"/>
                  </a:lnTo>
                  <a:lnTo>
                    <a:pt x="0" y="579119"/>
                  </a:lnTo>
                  <a:lnTo>
                    <a:pt x="54610" y="579119"/>
                  </a:lnTo>
                  <a:lnTo>
                    <a:pt x="54610" y="574039"/>
                  </a:lnTo>
                  <a:close/>
                </a:path>
                <a:path w="54610" h="864870">
                  <a:moveTo>
                    <a:pt x="54610" y="567689"/>
                  </a:moveTo>
                  <a:lnTo>
                    <a:pt x="0" y="567689"/>
                  </a:lnTo>
                  <a:lnTo>
                    <a:pt x="0" y="572769"/>
                  </a:lnTo>
                  <a:lnTo>
                    <a:pt x="54610" y="572769"/>
                  </a:lnTo>
                  <a:lnTo>
                    <a:pt x="54610" y="567689"/>
                  </a:lnTo>
                  <a:close/>
                </a:path>
                <a:path w="54610" h="864870">
                  <a:moveTo>
                    <a:pt x="54610" y="561339"/>
                  </a:moveTo>
                  <a:lnTo>
                    <a:pt x="0" y="561339"/>
                  </a:lnTo>
                  <a:lnTo>
                    <a:pt x="0" y="566419"/>
                  </a:lnTo>
                  <a:lnTo>
                    <a:pt x="54610" y="566419"/>
                  </a:lnTo>
                  <a:lnTo>
                    <a:pt x="54610" y="561339"/>
                  </a:lnTo>
                  <a:close/>
                </a:path>
                <a:path w="54610" h="864870">
                  <a:moveTo>
                    <a:pt x="54610" y="554989"/>
                  </a:moveTo>
                  <a:lnTo>
                    <a:pt x="0" y="554989"/>
                  </a:lnTo>
                  <a:lnTo>
                    <a:pt x="0" y="560069"/>
                  </a:lnTo>
                  <a:lnTo>
                    <a:pt x="54610" y="560069"/>
                  </a:lnTo>
                  <a:lnTo>
                    <a:pt x="54610" y="554989"/>
                  </a:lnTo>
                  <a:close/>
                </a:path>
                <a:path w="54610" h="864870">
                  <a:moveTo>
                    <a:pt x="54610" y="548639"/>
                  </a:moveTo>
                  <a:lnTo>
                    <a:pt x="0" y="548639"/>
                  </a:lnTo>
                  <a:lnTo>
                    <a:pt x="0" y="553719"/>
                  </a:lnTo>
                  <a:lnTo>
                    <a:pt x="54610" y="553719"/>
                  </a:lnTo>
                  <a:lnTo>
                    <a:pt x="54610" y="548639"/>
                  </a:lnTo>
                  <a:close/>
                </a:path>
                <a:path w="54610" h="864870">
                  <a:moveTo>
                    <a:pt x="54610" y="542289"/>
                  </a:moveTo>
                  <a:lnTo>
                    <a:pt x="0" y="542289"/>
                  </a:lnTo>
                  <a:lnTo>
                    <a:pt x="0" y="547369"/>
                  </a:lnTo>
                  <a:lnTo>
                    <a:pt x="54610" y="547369"/>
                  </a:lnTo>
                  <a:lnTo>
                    <a:pt x="54610" y="542289"/>
                  </a:lnTo>
                  <a:close/>
                </a:path>
                <a:path w="54610" h="864870">
                  <a:moveTo>
                    <a:pt x="54610" y="535939"/>
                  </a:moveTo>
                  <a:lnTo>
                    <a:pt x="0" y="535939"/>
                  </a:lnTo>
                  <a:lnTo>
                    <a:pt x="0" y="541019"/>
                  </a:lnTo>
                  <a:lnTo>
                    <a:pt x="54610" y="541019"/>
                  </a:lnTo>
                  <a:lnTo>
                    <a:pt x="54610" y="535939"/>
                  </a:lnTo>
                  <a:close/>
                </a:path>
                <a:path w="54610" h="864870">
                  <a:moveTo>
                    <a:pt x="54610" y="529589"/>
                  </a:moveTo>
                  <a:lnTo>
                    <a:pt x="0" y="529589"/>
                  </a:lnTo>
                  <a:lnTo>
                    <a:pt x="0" y="534669"/>
                  </a:lnTo>
                  <a:lnTo>
                    <a:pt x="54610" y="534669"/>
                  </a:lnTo>
                  <a:lnTo>
                    <a:pt x="54610" y="529589"/>
                  </a:lnTo>
                  <a:close/>
                </a:path>
                <a:path w="54610" h="864870">
                  <a:moveTo>
                    <a:pt x="54610" y="523239"/>
                  </a:moveTo>
                  <a:lnTo>
                    <a:pt x="0" y="523239"/>
                  </a:lnTo>
                  <a:lnTo>
                    <a:pt x="0" y="528319"/>
                  </a:lnTo>
                  <a:lnTo>
                    <a:pt x="54610" y="528319"/>
                  </a:lnTo>
                  <a:lnTo>
                    <a:pt x="54610" y="523239"/>
                  </a:lnTo>
                  <a:close/>
                </a:path>
                <a:path w="54610" h="864870">
                  <a:moveTo>
                    <a:pt x="54610" y="516889"/>
                  </a:moveTo>
                  <a:lnTo>
                    <a:pt x="0" y="516889"/>
                  </a:lnTo>
                  <a:lnTo>
                    <a:pt x="0" y="521969"/>
                  </a:lnTo>
                  <a:lnTo>
                    <a:pt x="54610" y="521969"/>
                  </a:lnTo>
                  <a:lnTo>
                    <a:pt x="54610" y="516889"/>
                  </a:lnTo>
                  <a:close/>
                </a:path>
                <a:path w="54610" h="864870">
                  <a:moveTo>
                    <a:pt x="54610" y="510539"/>
                  </a:moveTo>
                  <a:lnTo>
                    <a:pt x="0" y="510539"/>
                  </a:lnTo>
                  <a:lnTo>
                    <a:pt x="0" y="515619"/>
                  </a:lnTo>
                  <a:lnTo>
                    <a:pt x="54610" y="515619"/>
                  </a:lnTo>
                  <a:lnTo>
                    <a:pt x="54610" y="510539"/>
                  </a:lnTo>
                  <a:close/>
                </a:path>
                <a:path w="54610" h="864870">
                  <a:moveTo>
                    <a:pt x="54610" y="504189"/>
                  </a:moveTo>
                  <a:lnTo>
                    <a:pt x="0" y="504189"/>
                  </a:lnTo>
                  <a:lnTo>
                    <a:pt x="0" y="509269"/>
                  </a:lnTo>
                  <a:lnTo>
                    <a:pt x="54610" y="509269"/>
                  </a:lnTo>
                  <a:lnTo>
                    <a:pt x="54610" y="504189"/>
                  </a:lnTo>
                  <a:close/>
                </a:path>
                <a:path w="54610" h="864870">
                  <a:moveTo>
                    <a:pt x="54610" y="497839"/>
                  </a:moveTo>
                  <a:lnTo>
                    <a:pt x="0" y="497839"/>
                  </a:lnTo>
                  <a:lnTo>
                    <a:pt x="0" y="502919"/>
                  </a:lnTo>
                  <a:lnTo>
                    <a:pt x="54610" y="502919"/>
                  </a:lnTo>
                  <a:lnTo>
                    <a:pt x="54610" y="497839"/>
                  </a:lnTo>
                  <a:close/>
                </a:path>
                <a:path w="54610" h="864870">
                  <a:moveTo>
                    <a:pt x="54610" y="491489"/>
                  </a:moveTo>
                  <a:lnTo>
                    <a:pt x="0" y="491489"/>
                  </a:lnTo>
                  <a:lnTo>
                    <a:pt x="0" y="496569"/>
                  </a:lnTo>
                  <a:lnTo>
                    <a:pt x="54610" y="496569"/>
                  </a:lnTo>
                  <a:lnTo>
                    <a:pt x="54610" y="491489"/>
                  </a:lnTo>
                  <a:close/>
                </a:path>
                <a:path w="54610" h="864870">
                  <a:moveTo>
                    <a:pt x="54610" y="485139"/>
                  </a:moveTo>
                  <a:lnTo>
                    <a:pt x="0" y="485139"/>
                  </a:lnTo>
                  <a:lnTo>
                    <a:pt x="0" y="490219"/>
                  </a:lnTo>
                  <a:lnTo>
                    <a:pt x="54610" y="490219"/>
                  </a:lnTo>
                  <a:lnTo>
                    <a:pt x="54610" y="485139"/>
                  </a:lnTo>
                  <a:close/>
                </a:path>
                <a:path w="54610" h="864870">
                  <a:moveTo>
                    <a:pt x="54610" y="478789"/>
                  </a:moveTo>
                  <a:lnTo>
                    <a:pt x="0" y="478789"/>
                  </a:lnTo>
                  <a:lnTo>
                    <a:pt x="0" y="483869"/>
                  </a:lnTo>
                  <a:lnTo>
                    <a:pt x="54610" y="483869"/>
                  </a:lnTo>
                  <a:lnTo>
                    <a:pt x="54610" y="478789"/>
                  </a:lnTo>
                  <a:close/>
                </a:path>
                <a:path w="54610" h="864870">
                  <a:moveTo>
                    <a:pt x="54610" y="473709"/>
                  </a:moveTo>
                  <a:lnTo>
                    <a:pt x="0" y="473709"/>
                  </a:lnTo>
                  <a:lnTo>
                    <a:pt x="0" y="477519"/>
                  </a:lnTo>
                  <a:lnTo>
                    <a:pt x="54610" y="477519"/>
                  </a:lnTo>
                  <a:lnTo>
                    <a:pt x="54610" y="473709"/>
                  </a:lnTo>
                  <a:close/>
                </a:path>
              </a:pathLst>
            </a:custGeom>
            <a:solidFill>
              <a:srgbClr val="309130"/>
            </a:solidFill>
          </p:spPr>
          <p:txBody>
            <a:bodyPr wrap="square" lIns="0" tIns="0" rIns="0" bIns="0" rtlCol="0"/>
            <a:lstStyle/>
            <a:p>
              <a:endParaRPr/>
            </a:p>
          </p:txBody>
        </p:sp>
        <p:sp>
          <p:nvSpPr>
            <p:cNvPr id="989" name="object 989"/>
            <p:cNvSpPr/>
            <p:nvPr/>
          </p:nvSpPr>
          <p:spPr>
            <a:xfrm>
              <a:off x="4051300" y="5571489"/>
              <a:ext cx="54610" cy="858519"/>
            </a:xfrm>
            <a:custGeom>
              <a:avLst/>
              <a:gdLst/>
              <a:ahLst/>
              <a:cxnLst/>
              <a:rect l="l" t="t" r="r" b="b"/>
              <a:pathLst>
                <a:path w="54610" h="858520">
                  <a:moveTo>
                    <a:pt x="54610" y="0"/>
                  </a:moveTo>
                  <a:lnTo>
                    <a:pt x="13970" y="0"/>
                  </a:lnTo>
                  <a:lnTo>
                    <a:pt x="13970" y="1270"/>
                  </a:lnTo>
                  <a:lnTo>
                    <a:pt x="54610" y="1270"/>
                  </a:lnTo>
                  <a:lnTo>
                    <a:pt x="54610" y="0"/>
                  </a:lnTo>
                  <a:close/>
                </a:path>
                <a:path w="54610" h="858520">
                  <a:moveTo>
                    <a:pt x="54610" y="1270"/>
                  </a:moveTo>
                  <a:lnTo>
                    <a:pt x="0" y="1270"/>
                  </a:lnTo>
                  <a:lnTo>
                    <a:pt x="0" y="17780"/>
                  </a:lnTo>
                  <a:lnTo>
                    <a:pt x="54610" y="17780"/>
                  </a:lnTo>
                  <a:lnTo>
                    <a:pt x="54610" y="1270"/>
                  </a:lnTo>
                  <a:close/>
                </a:path>
                <a:path w="54610" h="858520">
                  <a:moveTo>
                    <a:pt x="54610" y="17780"/>
                  </a:moveTo>
                  <a:lnTo>
                    <a:pt x="0" y="17780"/>
                  </a:lnTo>
                  <a:lnTo>
                    <a:pt x="0" y="20320"/>
                  </a:lnTo>
                  <a:lnTo>
                    <a:pt x="54610" y="20320"/>
                  </a:lnTo>
                  <a:lnTo>
                    <a:pt x="54610" y="17780"/>
                  </a:lnTo>
                  <a:close/>
                </a:path>
                <a:path w="54610" h="858520">
                  <a:moveTo>
                    <a:pt x="54610" y="20320"/>
                  </a:moveTo>
                  <a:lnTo>
                    <a:pt x="0" y="20320"/>
                  </a:lnTo>
                  <a:lnTo>
                    <a:pt x="0" y="24130"/>
                  </a:lnTo>
                  <a:lnTo>
                    <a:pt x="54610" y="24130"/>
                  </a:lnTo>
                  <a:lnTo>
                    <a:pt x="54610" y="20320"/>
                  </a:lnTo>
                  <a:close/>
                </a:path>
                <a:path w="54610" h="858520">
                  <a:moveTo>
                    <a:pt x="54610" y="24130"/>
                  </a:moveTo>
                  <a:lnTo>
                    <a:pt x="0" y="24130"/>
                  </a:lnTo>
                  <a:lnTo>
                    <a:pt x="0" y="26670"/>
                  </a:lnTo>
                  <a:lnTo>
                    <a:pt x="54610" y="26670"/>
                  </a:lnTo>
                  <a:lnTo>
                    <a:pt x="54610" y="24130"/>
                  </a:lnTo>
                  <a:close/>
                </a:path>
                <a:path w="54610" h="858520">
                  <a:moveTo>
                    <a:pt x="54610" y="26670"/>
                  </a:moveTo>
                  <a:lnTo>
                    <a:pt x="0" y="26670"/>
                  </a:lnTo>
                  <a:lnTo>
                    <a:pt x="0" y="30480"/>
                  </a:lnTo>
                  <a:lnTo>
                    <a:pt x="54610" y="30480"/>
                  </a:lnTo>
                  <a:lnTo>
                    <a:pt x="54610" y="26670"/>
                  </a:lnTo>
                  <a:close/>
                </a:path>
                <a:path w="54610" h="858520">
                  <a:moveTo>
                    <a:pt x="54610" y="30480"/>
                  </a:moveTo>
                  <a:lnTo>
                    <a:pt x="0" y="30480"/>
                  </a:lnTo>
                  <a:lnTo>
                    <a:pt x="0" y="36830"/>
                  </a:lnTo>
                  <a:lnTo>
                    <a:pt x="54610" y="36830"/>
                  </a:lnTo>
                  <a:lnTo>
                    <a:pt x="54610" y="30480"/>
                  </a:lnTo>
                  <a:close/>
                </a:path>
                <a:path w="54610" h="858520">
                  <a:moveTo>
                    <a:pt x="54610" y="36830"/>
                  </a:moveTo>
                  <a:lnTo>
                    <a:pt x="0" y="36830"/>
                  </a:lnTo>
                  <a:lnTo>
                    <a:pt x="0" y="43180"/>
                  </a:lnTo>
                  <a:lnTo>
                    <a:pt x="54610" y="43180"/>
                  </a:lnTo>
                  <a:lnTo>
                    <a:pt x="54610" y="36830"/>
                  </a:lnTo>
                  <a:close/>
                </a:path>
                <a:path w="54610" h="858520">
                  <a:moveTo>
                    <a:pt x="54610" y="43180"/>
                  </a:moveTo>
                  <a:lnTo>
                    <a:pt x="0" y="43180"/>
                  </a:lnTo>
                  <a:lnTo>
                    <a:pt x="0" y="45720"/>
                  </a:lnTo>
                  <a:lnTo>
                    <a:pt x="54610" y="45720"/>
                  </a:lnTo>
                  <a:lnTo>
                    <a:pt x="54610" y="43180"/>
                  </a:lnTo>
                  <a:close/>
                </a:path>
                <a:path w="54610" h="858520">
                  <a:moveTo>
                    <a:pt x="54610" y="45720"/>
                  </a:moveTo>
                  <a:lnTo>
                    <a:pt x="0" y="45720"/>
                  </a:lnTo>
                  <a:lnTo>
                    <a:pt x="0" y="49530"/>
                  </a:lnTo>
                  <a:lnTo>
                    <a:pt x="54610" y="49530"/>
                  </a:lnTo>
                  <a:lnTo>
                    <a:pt x="54610" y="45720"/>
                  </a:lnTo>
                  <a:close/>
                </a:path>
                <a:path w="54610" h="858520">
                  <a:moveTo>
                    <a:pt x="54610" y="49530"/>
                  </a:moveTo>
                  <a:lnTo>
                    <a:pt x="0" y="49530"/>
                  </a:lnTo>
                  <a:lnTo>
                    <a:pt x="0" y="55880"/>
                  </a:lnTo>
                  <a:lnTo>
                    <a:pt x="54610" y="55880"/>
                  </a:lnTo>
                  <a:lnTo>
                    <a:pt x="54610" y="49530"/>
                  </a:lnTo>
                  <a:close/>
                </a:path>
                <a:path w="54610" h="858520">
                  <a:moveTo>
                    <a:pt x="54610" y="55880"/>
                  </a:moveTo>
                  <a:lnTo>
                    <a:pt x="0" y="55880"/>
                  </a:lnTo>
                  <a:lnTo>
                    <a:pt x="0" y="62230"/>
                  </a:lnTo>
                  <a:lnTo>
                    <a:pt x="54610" y="62230"/>
                  </a:lnTo>
                  <a:lnTo>
                    <a:pt x="54610" y="55880"/>
                  </a:lnTo>
                  <a:close/>
                </a:path>
                <a:path w="54610" h="858520">
                  <a:moveTo>
                    <a:pt x="54610" y="62230"/>
                  </a:moveTo>
                  <a:lnTo>
                    <a:pt x="0" y="62230"/>
                  </a:lnTo>
                  <a:lnTo>
                    <a:pt x="0" y="64770"/>
                  </a:lnTo>
                  <a:lnTo>
                    <a:pt x="54610" y="64770"/>
                  </a:lnTo>
                  <a:lnTo>
                    <a:pt x="54610" y="62230"/>
                  </a:lnTo>
                  <a:close/>
                </a:path>
                <a:path w="54610" h="858520">
                  <a:moveTo>
                    <a:pt x="54610" y="64770"/>
                  </a:moveTo>
                  <a:lnTo>
                    <a:pt x="0" y="64770"/>
                  </a:lnTo>
                  <a:lnTo>
                    <a:pt x="0" y="71120"/>
                  </a:lnTo>
                  <a:lnTo>
                    <a:pt x="54610" y="71120"/>
                  </a:lnTo>
                  <a:lnTo>
                    <a:pt x="54610" y="64770"/>
                  </a:lnTo>
                  <a:close/>
                </a:path>
                <a:path w="54610" h="858520">
                  <a:moveTo>
                    <a:pt x="54610" y="71120"/>
                  </a:moveTo>
                  <a:lnTo>
                    <a:pt x="0" y="71120"/>
                  </a:lnTo>
                  <a:lnTo>
                    <a:pt x="0" y="81280"/>
                  </a:lnTo>
                  <a:lnTo>
                    <a:pt x="54610" y="81280"/>
                  </a:lnTo>
                  <a:lnTo>
                    <a:pt x="54610" y="71120"/>
                  </a:lnTo>
                  <a:close/>
                </a:path>
                <a:path w="54610" h="858520">
                  <a:moveTo>
                    <a:pt x="54610" y="81280"/>
                  </a:moveTo>
                  <a:lnTo>
                    <a:pt x="0" y="81280"/>
                  </a:lnTo>
                  <a:lnTo>
                    <a:pt x="0" y="83820"/>
                  </a:lnTo>
                  <a:lnTo>
                    <a:pt x="54610" y="83820"/>
                  </a:lnTo>
                  <a:lnTo>
                    <a:pt x="54610" y="81280"/>
                  </a:lnTo>
                  <a:close/>
                </a:path>
                <a:path w="54610" h="858520">
                  <a:moveTo>
                    <a:pt x="54610" y="83820"/>
                  </a:moveTo>
                  <a:lnTo>
                    <a:pt x="0" y="83820"/>
                  </a:lnTo>
                  <a:lnTo>
                    <a:pt x="0" y="87630"/>
                  </a:lnTo>
                  <a:lnTo>
                    <a:pt x="54610" y="87630"/>
                  </a:lnTo>
                  <a:lnTo>
                    <a:pt x="54610" y="83820"/>
                  </a:lnTo>
                  <a:close/>
                </a:path>
                <a:path w="54610" h="858520">
                  <a:moveTo>
                    <a:pt x="54610" y="87630"/>
                  </a:moveTo>
                  <a:lnTo>
                    <a:pt x="0" y="87630"/>
                  </a:lnTo>
                  <a:lnTo>
                    <a:pt x="0" y="96520"/>
                  </a:lnTo>
                  <a:lnTo>
                    <a:pt x="54610" y="96520"/>
                  </a:lnTo>
                  <a:lnTo>
                    <a:pt x="54610" y="87630"/>
                  </a:lnTo>
                  <a:close/>
                </a:path>
                <a:path w="54610" h="858520">
                  <a:moveTo>
                    <a:pt x="54610" y="96520"/>
                  </a:moveTo>
                  <a:lnTo>
                    <a:pt x="0" y="96520"/>
                  </a:lnTo>
                  <a:lnTo>
                    <a:pt x="0" y="100330"/>
                  </a:lnTo>
                  <a:lnTo>
                    <a:pt x="54610" y="100330"/>
                  </a:lnTo>
                  <a:lnTo>
                    <a:pt x="54610" y="96520"/>
                  </a:lnTo>
                  <a:close/>
                </a:path>
                <a:path w="54610" h="858520">
                  <a:moveTo>
                    <a:pt x="54610" y="100330"/>
                  </a:moveTo>
                  <a:lnTo>
                    <a:pt x="0" y="100330"/>
                  </a:lnTo>
                  <a:lnTo>
                    <a:pt x="0" y="102870"/>
                  </a:lnTo>
                  <a:lnTo>
                    <a:pt x="54610" y="102870"/>
                  </a:lnTo>
                  <a:lnTo>
                    <a:pt x="54610" y="100330"/>
                  </a:lnTo>
                  <a:close/>
                </a:path>
                <a:path w="54610" h="858520">
                  <a:moveTo>
                    <a:pt x="54610" y="102870"/>
                  </a:moveTo>
                  <a:lnTo>
                    <a:pt x="0" y="102870"/>
                  </a:lnTo>
                  <a:lnTo>
                    <a:pt x="0" y="113030"/>
                  </a:lnTo>
                  <a:lnTo>
                    <a:pt x="54610" y="113030"/>
                  </a:lnTo>
                  <a:lnTo>
                    <a:pt x="54610" y="102870"/>
                  </a:lnTo>
                  <a:close/>
                </a:path>
                <a:path w="54610" h="858520">
                  <a:moveTo>
                    <a:pt x="54610" y="113030"/>
                  </a:moveTo>
                  <a:lnTo>
                    <a:pt x="0" y="113030"/>
                  </a:lnTo>
                  <a:lnTo>
                    <a:pt x="0" y="115570"/>
                  </a:lnTo>
                  <a:lnTo>
                    <a:pt x="54610" y="115570"/>
                  </a:lnTo>
                  <a:lnTo>
                    <a:pt x="54610" y="113030"/>
                  </a:lnTo>
                  <a:close/>
                </a:path>
                <a:path w="54610" h="858520">
                  <a:moveTo>
                    <a:pt x="54610" y="115570"/>
                  </a:moveTo>
                  <a:lnTo>
                    <a:pt x="0" y="115570"/>
                  </a:lnTo>
                  <a:lnTo>
                    <a:pt x="0" y="119380"/>
                  </a:lnTo>
                  <a:lnTo>
                    <a:pt x="54610" y="119380"/>
                  </a:lnTo>
                  <a:lnTo>
                    <a:pt x="54610" y="115570"/>
                  </a:lnTo>
                  <a:close/>
                </a:path>
                <a:path w="54610" h="858520">
                  <a:moveTo>
                    <a:pt x="54610" y="119380"/>
                  </a:moveTo>
                  <a:lnTo>
                    <a:pt x="0" y="119380"/>
                  </a:lnTo>
                  <a:lnTo>
                    <a:pt x="0" y="121920"/>
                  </a:lnTo>
                  <a:lnTo>
                    <a:pt x="54610" y="121920"/>
                  </a:lnTo>
                  <a:lnTo>
                    <a:pt x="54610" y="119380"/>
                  </a:lnTo>
                  <a:close/>
                </a:path>
                <a:path w="54610" h="858520">
                  <a:moveTo>
                    <a:pt x="54610" y="121920"/>
                  </a:moveTo>
                  <a:lnTo>
                    <a:pt x="0" y="121920"/>
                  </a:lnTo>
                  <a:lnTo>
                    <a:pt x="0" y="125730"/>
                  </a:lnTo>
                  <a:lnTo>
                    <a:pt x="54610" y="125730"/>
                  </a:lnTo>
                  <a:lnTo>
                    <a:pt x="54610" y="121920"/>
                  </a:lnTo>
                  <a:close/>
                </a:path>
                <a:path w="54610" h="858520">
                  <a:moveTo>
                    <a:pt x="54610" y="125730"/>
                  </a:moveTo>
                  <a:lnTo>
                    <a:pt x="0" y="125730"/>
                  </a:lnTo>
                  <a:lnTo>
                    <a:pt x="0" y="128270"/>
                  </a:lnTo>
                  <a:lnTo>
                    <a:pt x="54610" y="128270"/>
                  </a:lnTo>
                  <a:lnTo>
                    <a:pt x="54610" y="125730"/>
                  </a:lnTo>
                  <a:close/>
                </a:path>
                <a:path w="54610" h="858520">
                  <a:moveTo>
                    <a:pt x="54610" y="128270"/>
                  </a:moveTo>
                  <a:lnTo>
                    <a:pt x="0" y="128270"/>
                  </a:lnTo>
                  <a:lnTo>
                    <a:pt x="0" y="132080"/>
                  </a:lnTo>
                  <a:lnTo>
                    <a:pt x="54610" y="132080"/>
                  </a:lnTo>
                  <a:lnTo>
                    <a:pt x="54610" y="128270"/>
                  </a:lnTo>
                  <a:close/>
                </a:path>
                <a:path w="54610" h="858520">
                  <a:moveTo>
                    <a:pt x="54610" y="132080"/>
                  </a:moveTo>
                  <a:lnTo>
                    <a:pt x="0" y="132080"/>
                  </a:lnTo>
                  <a:lnTo>
                    <a:pt x="0" y="138430"/>
                  </a:lnTo>
                  <a:lnTo>
                    <a:pt x="54610" y="138430"/>
                  </a:lnTo>
                  <a:lnTo>
                    <a:pt x="54610" y="132080"/>
                  </a:lnTo>
                  <a:close/>
                </a:path>
                <a:path w="54610" h="858520">
                  <a:moveTo>
                    <a:pt x="54610" y="138430"/>
                  </a:moveTo>
                  <a:lnTo>
                    <a:pt x="0" y="138430"/>
                  </a:lnTo>
                  <a:lnTo>
                    <a:pt x="0" y="140970"/>
                  </a:lnTo>
                  <a:lnTo>
                    <a:pt x="54610" y="140970"/>
                  </a:lnTo>
                  <a:lnTo>
                    <a:pt x="54610" y="138430"/>
                  </a:lnTo>
                  <a:close/>
                </a:path>
                <a:path w="54610" h="858520">
                  <a:moveTo>
                    <a:pt x="54610" y="140970"/>
                  </a:moveTo>
                  <a:lnTo>
                    <a:pt x="0" y="140970"/>
                  </a:lnTo>
                  <a:lnTo>
                    <a:pt x="0" y="144780"/>
                  </a:lnTo>
                  <a:lnTo>
                    <a:pt x="54610" y="144780"/>
                  </a:lnTo>
                  <a:lnTo>
                    <a:pt x="54610" y="140970"/>
                  </a:lnTo>
                  <a:close/>
                </a:path>
                <a:path w="54610" h="858520">
                  <a:moveTo>
                    <a:pt x="54610" y="144780"/>
                  </a:moveTo>
                  <a:lnTo>
                    <a:pt x="0" y="144780"/>
                  </a:lnTo>
                  <a:lnTo>
                    <a:pt x="0" y="153670"/>
                  </a:lnTo>
                  <a:lnTo>
                    <a:pt x="54610" y="153670"/>
                  </a:lnTo>
                  <a:lnTo>
                    <a:pt x="54610" y="144780"/>
                  </a:lnTo>
                  <a:close/>
                </a:path>
                <a:path w="54610" h="858520">
                  <a:moveTo>
                    <a:pt x="54610" y="153670"/>
                  </a:moveTo>
                  <a:lnTo>
                    <a:pt x="0" y="153670"/>
                  </a:lnTo>
                  <a:lnTo>
                    <a:pt x="0" y="157480"/>
                  </a:lnTo>
                  <a:lnTo>
                    <a:pt x="54610" y="157480"/>
                  </a:lnTo>
                  <a:lnTo>
                    <a:pt x="54610" y="153670"/>
                  </a:lnTo>
                  <a:close/>
                </a:path>
                <a:path w="54610" h="858520">
                  <a:moveTo>
                    <a:pt x="54610" y="157480"/>
                  </a:moveTo>
                  <a:lnTo>
                    <a:pt x="0" y="157480"/>
                  </a:lnTo>
                  <a:lnTo>
                    <a:pt x="0" y="160020"/>
                  </a:lnTo>
                  <a:lnTo>
                    <a:pt x="54610" y="160020"/>
                  </a:lnTo>
                  <a:lnTo>
                    <a:pt x="54610" y="157480"/>
                  </a:lnTo>
                  <a:close/>
                </a:path>
                <a:path w="54610" h="858520">
                  <a:moveTo>
                    <a:pt x="54610" y="160020"/>
                  </a:moveTo>
                  <a:lnTo>
                    <a:pt x="0" y="160020"/>
                  </a:lnTo>
                  <a:lnTo>
                    <a:pt x="0" y="163830"/>
                  </a:lnTo>
                  <a:lnTo>
                    <a:pt x="54610" y="163830"/>
                  </a:lnTo>
                  <a:lnTo>
                    <a:pt x="54610" y="160020"/>
                  </a:lnTo>
                  <a:close/>
                </a:path>
                <a:path w="54610" h="858520">
                  <a:moveTo>
                    <a:pt x="54610" y="163830"/>
                  </a:moveTo>
                  <a:lnTo>
                    <a:pt x="0" y="163830"/>
                  </a:lnTo>
                  <a:lnTo>
                    <a:pt x="0" y="166370"/>
                  </a:lnTo>
                  <a:lnTo>
                    <a:pt x="54610" y="166370"/>
                  </a:lnTo>
                  <a:lnTo>
                    <a:pt x="54610" y="163830"/>
                  </a:lnTo>
                  <a:close/>
                </a:path>
                <a:path w="54610" h="858520">
                  <a:moveTo>
                    <a:pt x="54610" y="166370"/>
                  </a:moveTo>
                  <a:lnTo>
                    <a:pt x="0" y="166370"/>
                  </a:lnTo>
                  <a:lnTo>
                    <a:pt x="0" y="172720"/>
                  </a:lnTo>
                  <a:lnTo>
                    <a:pt x="54610" y="172720"/>
                  </a:lnTo>
                  <a:lnTo>
                    <a:pt x="54610" y="166370"/>
                  </a:lnTo>
                  <a:close/>
                </a:path>
                <a:path w="54610" h="858520">
                  <a:moveTo>
                    <a:pt x="54610" y="172720"/>
                  </a:moveTo>
                  <a:lnTo>
                    <a:pt x="0" y="172720"/>
                  </a:lnTo>
                  <a:lnTo>
                    <a:pt x="0" y="179070"/>
                  </a:lnTo>
                  <a:lnTo>
                    <a:pt x="54610" y="179070"/>
                  </a:lnTo>
                  <a:lnTo>
                    <a:pt x="54610" y="172720"/>
                  </a:lnTo>
                  <a:close/>
                </a:path>
                <a:path w="54610" h="858520">
                  <a:moveTo>
                    <a:pt x="54610" y="179070"/>
                  </a:moveTo>
                  <a:lnTo>
                    <a:pt x="0" y="179070"/>
                  </a:lnTo>
                  <a:lnTo>
                    <a:pt x="0" y="182880"/>
                  </a:lnTo>
                  <a:lnTo>
                    <a:pt x="54610" y="182880"/>
                  </a:lnTo>
                  <a:lnTo>
                    <a:pt x="54610" y="179070"/>
                  </a:lnTo>
                  <a:close/>
                </a:path>
                <a:path w="54610" h="858520">
                  <a:moveTo>
                    <a:pt x="54610" y="182880"/>
                  </a:moveTo>
                  <a:lnTo>
                    <a:pt x="0" y="182880"/>
                  </a:lnTo>
                  <a:lnTo>
                    <a:pt x="0" y="185420"/>
                  </a:lnTo>
                  <a:lnTo>
                    <a:pt x="54610" y="185420"/>
                  </a:lnTo>
                  <a:lnTo>
                    <a:pt x="54610" y="182880"/>
                  </a:lnTo>
                  <a:close/>
                </a:path>
                <a:path w="54610" h="858520">
                  <a:moveTo>
                    <a:pt x="54610" y="185420"/>
                  </a:moveTo>
                  <a:lnTo>
                    <a:pt x="0" y="185420"/>
                  </a:lnTo>
                  <a:lnTo>
                    <a:pt x="0" y="189230"/>
                  </a:lnTo>
                  <a:lnTo>
                    <a:pt x="54610" y="189230"/>
                  </a:lnTo>
                  <a:lnTo>
                    <a:pt x="54610" y="185420"/>
                  </a:lnTo>
                  <a:close/>
                </a:path>
                <a:path w="54610" h="858520">
                  <a:moveTo>
                    <a:pt x="54610" y="189230"/>
                  </a:moveTo>
                  <a:lnTo>
                    <a:pt x="0" y="189230"/>
                  </a:lnTo>
                  <a:lnTo>
                    <a:pt x="0" y="191770"/>
                  </a:lnTo>
                  <a:lnTo>
                    <a:pt x="54610" y="191770"/>
                  </a:lnTo>
                  <a:lnTo>
                    <a:pt x="54610" y="189230"/>
                  </a:lnTo>
                  <a:close/>
                </a:path>
                <a:path w="54610" h="858520">
                  <a:moveTo>
                    <a:pt x="54610" y="191770"/>
                  </a:moveTo>
                  <a:lnTo>
                    <a:pt x="0" y="191770"/>
                  </a:lnTo>
                  <a:lnTo>
                    <a:pt x="0" y="195580"/>
                  </a:lnTo>
                  <a:lnTo>
                    <a:pt x="54610" y="195580"/>
                  </a:lnTo>
                  <a:lnTo>
                    <a:pt x="54610" y="191770"/>
                  </a:lnTo>
                  <a:close/>
                </a:path>
                <a:path w="54610" h="858520">
                  <a:moveTo>
                    <a:pt x="54610" y="195580"/>
                  </a:moveTo>
                  <a:lnTo>
                    <a:pt x="0" y="195580"/>
                  </a:lnTo>
                  <a:lnTo>
                    <a:pt x="0" y="198120"/>
                  </a:lnTo>
                  <a:lnTo>
                    <a:pt x="54610" y="198120"/>
                  </a:lnTo>
                  <a:lnTo>
                    <a:pt x="54610" y="195580"/>
                  </a:lnTo>
                  <a:close/>
                </a:path>
                <a:path w="54610" h="858520">
                  <a:moveTo>
                    <a:pt x="54610" y="198120"/>
                  </a:moveTo>
                  <a:lnTo>
                    <a:pt x="0" y="198120"/>
                  </a:lnTo>
                  <a:lnTo>
                    <a:pt x="0" y="201930"/>
                  </a:lnTo>
                  <a:lnTo>
                    <a:pt x="54610" y="201930"/>
                  </a:lnTo>
                  <a:lnTo>
                    <a:pt x="54610" y="198120"/>
                  </a:lnTo>
                  <a:close/>
                </a:path>
                <a:path w="54610" h="858520">
                  <a:moveTo>
                    <a:pt x="54610" y="201930"/>
                  </a:moveTo>
                  <a:lnTo>
                    <a:pt x="0" y="201930"/>
                  </a:lnTo>
                  <a:lnTo>
                    <a:pt x="0" y="204470"/>
                  </a:lnTo>
                  <a:lnTo>
                    <a:pt x="54610" y="204470"/>
                  </a:lnTo>
                  <a:lnTo>
                    <a:pt x="54610" y="201930"/>
                  </a:lnTo>
                  <a:close/>
                </a:path>
                <a:path w="54610" h="858520">
                  <a:moveTo>
                    <a:pt x="54610" y="204470"/>
                  </a:moveTo>
                  <a:lnTo>
                    <a:pt x="0" y="204470"/>
                  </a:lnTo>
                  <a:lnTo>
                    <a:pt x="0" y="214630"/>
                  </a:lnTo>
                  <a:lnTo>
                    <a:pt x="54610" y="214630"/>
                  </a:lnTo>
                  <a:lnTo>
                    <a:pt x="54610" y="204470"/>
                  </a:lnTo>
                  <a:close/>
                </a:path>
                <a:path w="54610" h="858520">
                  <a:moveTo>
                    <a:pt x="54610" y="214630"/>
                  </a:moveTo>
                  <a:lnTo>
                    <a:pt x="0" y="214630"/>
                  </a:lnTo>
                  <a:lnTo>
                    <a:pt x="0" y="217170"/>
                  </a:lnTo>
                  <a:lnTo>
                    <a:pt x="54610" y="217170"/>
                  </a:lnTo>
                  <a:lnTo>
                    <a:pt x="54610" y="214630"/>
                  </a:lnTo>
                  <a:close/>
                </a:path>
                <a:path w="54610" h="858520">
                  <a:moveTo>
                    <a:pt x="54610" y="217170"/>
                  </a:moveTo>
                  <a:lnTo>
                    <a:pt x="0" y="217170"/>
                  </a:lnTo>
                  <a:lnTo>
                    <a:pt x="0" y="220980"/>
                  </a:lnTo>
                  <a:lnTo>
                    <a:pt x="54610" y="220980"/>
                  </a:lnTo>
                  <a:lnTo>
                    <a:pt x="54610" y="217170"/>
                  </a:lnTo>
                  <a:close/>
                </a:path>
                <a:path w="54610" h="858520">
                  <a:moveTo>
                    <a:pt x="54610" y="220980"/>
                  </a:moveTo>
                  <a:lnTo>
                    <a:pt x="0" y="220980"/>
                  </a:lnTo>
                  <a:lnTo>
                    <a:pt x="0" y="223520"/>
                  </a:lnTo>
                  <a:lnTo>
                    <a:pt x="54610" y="223520"/>
                  </a:lnTo>
                  <a:lnTo>
                    <a:pt x="54610" y="220980"/>
                  </a:lnTo>
                  <a:close/>
                </a:path>
                <a:path w="54610" h="858520">
                  <a:moveTo>
                    <a:pt x="54610" y="223520"/>
                  </a:moveTo>
                  <a:lnTo>
                    <a:pt x="0" y="223520"/>
                  </a:lnTo>
                  <a:lnTo>
                    <a:pt x="0" y="233680"/>
                  </a:lnTo>
                  <a:lnTo>
                    <a:pt x="54610" y="233680"/>
                  </a:lnTo>
                  <a:lnTo>
                    <a:pt x="54610" y="223520"/>
                  </a:lnTo>
                  <a:close/>
                </a:path>
                <a:path w="54610" h="858520">
                  <a:moveTo>
                    <a:pt x="54610" y="233680"/>
                  </a:moveTo>
                  <a:lnTo>
                    <a:pt x="0" y="233680"/>
                  </a:lnTo>
                  <a:lnTo>
                    <a:pt x="0" y="236220"/>
                  </a:lnTo>
                  <a:lnTo>
                    <a:pt x="54610" y="236220"/>
                  </a:lnTo>
                  <a:lnTo>
                    <a:pt x="54610" y="233680"/>
                  </a:lnTo>
                  <a:close/>
                </a:path>
                <a:path w="54610" h="858520">
                  <a:moveTo>
                    <a:pt x="54610" y="236220"/>
                  </a:moveTo>
                  <a:lnTo>
                    <a:pt x="0" y="236220"/>
                  </a:lnTo>
                  <a:lnTo>
                    <a:pt x="0" y="242570"/>
                  </a:lnTo>
                  <a:lnTo>
                    <a:pt x="54610" y="242570"/>
                  </a:lnTo>
                  <a:lnTo>
                    <a:pt x="54610" y="236220"/>
                  </a:lnTo>
                  <a:close/>
                </a:path>
                <a:path w="54610" h="858520">
                  <a:moveTo>
                    <a:pt x="54610" y="242570"/>
                  </a:moveTo>
                  <a:lnTo>
                    <a:pt x="0" y="242570"/>
                  </a:lnTo>
                  <a:lnTo>
                    <a:pt x="0" y="246380"/>
                  </a:lnTo>
                  <a:lnTo>
                    <a:pt x="54610" y="246380"/>
                  </a:lnTo>
                  <a:lnTo>
                    <a:pt x="54610" y="242570"/>
                  </a:lnTo>
                  <a:close/>
                </a:path>
                <a:path w="54610" h="858520">
                  <a:moveTo>
                    <a:pt x="54610" y="246380"/>
                  </a:moveTo>
                  <a:lnTo>
                    <a:pt x="0" y="246380"/>
                  </a:lnTo>
                  <a:lnTo>
                    <a:pt x="0" y="255270"/>
                  </a:lnTo>
                  <a:lnTo>
                    <a:pt x="54610" y="255270"/>
                  </a:lnTo>
                  <a:lnTo>
                    <a:pt x="54610" y="246380"/>
                  </a:lnTo>
                  <a:close/>
                </a:path>
                <a:path w="54610" h="858520">
                  <a:moveTo>
                    <a:pt x="54610" y="255270"/>
                  </a:moveTo>
                  <a:lnTo>
                    <a:pt x="0" y="255270"/>
                  </a:lnTo>
                  <a:lnTo>
                    <a:pt x="0" y="261620"/>
                  </a:lnTo>
                  <a:lnTo>
                    <a:pt x="54610" y="261620"/>
                  </a:lnTo>
                  <a:lnTo>
                    <a:pt x="54610" y="255270"/>
                  </a:lnTo>
                  <a:close/>
                </a:path>
                <a:path w="54610" h="858520">
                  <a:moveTo>
                    <a:pt x="54610" y="261620"/>
                  </a:moveTo>
                  <a:lnTo>
                    <a:pt x="0" y="261620"/>
                  </a:lnTo>
                  <a:lnTo>
                    <a:pt x="0" y="265430"/>
                  </a:lnTo>
                  <a:lnTo>
                    <a:pt x="54610" y="265430"/>
                  </a:lnTo>
                  <a:lnTo>
                    <a:pt x="54610" y="261620"/>
                  </a:lnTo>
                  <a:close/>
                </a:path>
                <a:path w="54610" h="858520">
                  <a:moveTo>
                    <a:pt x="54610" y="265430"/>
                  </a:moveTo>
                  <a:lnTo>
                    <a:pt x="0" y="265430"/>
                  </a:lnTo>
                  <a:lnTo>
                    <a:pt x="0" y="267970"/>
                  </a:lnTo>
                  <a:lnTo>
                    <a:pt x="54610" y="267970"/>
                  </a:lnTo>
                  <a:lnTo>
                    <a:pt x="54610" y="265430"/>
                  </a:lnTo>
                  <a:close/>
                </a:path>
                <a:path w="54610" h="858520">
                  <a:moveTo>
                    <a:pt x="54610" y="267970"/>
                  </a:moveTo>
                  <a:lnTo>
                    <a:pt x="0" y="267970"/>
                  </a:lnTo>
                  <a:lnTo>
                    <a:pt x="0" y="274320"/>
                  </a:lnTo>
                  <a:lnTo>
                    <a:pt x="54610" y="274320"/>
                  </a:lnTo>
                  <a:lnTo>
                    <a:pt x="54610" y="267970"/>
                  </a:lnTo>
                  <a:close/>
                </a:path>
                <a:path w="54610" h="858520">
                  <a:moveTo>
                    <a:pt x="54610" y="274320"/>
                  </a:moveTo>
                  <a:lnTo>
                    <a:pt x="0" y="274320"/>
                  </a:lnTo>
                  <a:lnTo>
                    <a:pt x="0" y="278130"/>
                  </a:lnTo>
                  <a:lnTo>
                    <a:pt x="54610" y="278130"/>
                  </a:lnTo>
                  <a:lnTo>
                    <a:pt x="54610" y="274320"/>
                  </a:lnTo>
                  <a:close/>
                </a:path>
                <a:path w="54610" h="858520">
                  <a:moveTo>
                    <a:pt x="54610" y="278130"/>
                  </a:moveTo>
                  <a:lnTo>
                    <a:pt x="0" y="278130"/>
                  </a:lnTo>
                  <a:lnTo>
                    <a:pt x="0" y="280670"/>
                  </a:lnTo>
                  <a:lnTo>
                    <a:pt x="54610" y="280670"/>
                  </a:lnTo>
                  <a:lnTo>
                    <a:pt x="54610" y="278130"/>
                  </a:lnTo>
                  <a:close/>
                </a:path>
                <a:path w="54610" h="858520">
                  <a:moveTo>
                    <a:pt x="54610" y="280670"/>
                  </a:moveTo>
                  <a:lnTo>
                    <a:pt x="0" y="280670"/>
                  </a:lnTo>
                  <a:lnTo>
                    <a:pt x="0" y="284480"/>
                  </a:lnTo>
                  <a:lnTo>
                    <a:pt x="54610" y="284480"/>
                  </a:lnTo>
                  <a:lnTo>
                    <a:pt x="54610" y="280670"/>
                  </a:lnTo>
                  <a:close/>
                </a:path>
                <a:path w="54610" h="858520">
                  <a:moveTo>
                    <a:pt x="54610" y="284480"/>
                  </a:moveTo>
                  <a:lnTo>
                    <a:pt x="0" y="284480"/>
                  </a:lnTo>
                  <a:lnTo>
                    <a:pt x="0" y="287020"/>
                  </a:lnTo>
                  <a:lnTo>
                    <a:pt x="54610" y="287020"/>
                  </a:lnTo>
                  <a:lnTo>
                    <a:pt x="54610" y="284480"/>
                  </a:lnTo>
                  <a:close/>
                </a:path>
                <a:path w="54610" h="858520">
                  <a:moveTo>
                    <a:pt x="54610" y="287020"/>
                  </a:moveTo>
                  <a:lnTo>
                    <a:pt x="0" y="287020"/>
                  </a:lnTo>
                  <a:lnTo>
                    <a:pt x="0" y="299720"/>
                  </a:lnTo>
                  <a:lnTo>
                    <a:pt x="54610" y="299720"/>
                  </a:lnTo>
                  <a:lnTo>
                    <a:pt x="54610" y="287020"/>
                  </a:lnTo>
                  <a:close/>
                </a:path>
                <a:path w="54610" h="858520">
                  <a:moveTo>
                    <a:pt x="54610" y="299720"/>
                  </a:moveTo>
                  <a:lnTo>
                    <a:pt x="0" y="299720"/>
                  </a:lnTo>
                  <a:lnTo>
                    <a:pt x="0" y="309880"/>
                  </a:lnTo>
                  <a:lnTo>
                    <a:pt x="54610" y="309880"/>
                  </a:lnTo>
                  <a:lnTo>
                    <a:pt x="54610" y="299720"/>
                  </a:lnTo>
                  <a:close/>
                </a:path>
                <a:path w="54610" h="858520">
                  <a:moveTo>
                    <a:pt x="54610" y="309880"/>
                  </a:moveTo>
                  <a:lnTo>
                    <a:pt x="0" y="309880"/>
                  </a:lnTo>
                  <a:lnTo>
                    <a:pt x="0" y="312420"/>
                  </a:lnTo>
                  <a:lnTo>
                    <a:pt x="54610" y="312420"/>
                  </a:lnTo>
                  <a:lnTo>
                    <a:pt x="54610" y="309880"/>
                  </a:lnTo>
                  <a:close/>
                </a:path>
                <a:path w="54610" h="858520">
                  <a:moveTo>
                    <a:pt x="54610" y="312420"/>
                  </a:moveTo>
                  <a:lnTo>
                    <a:pt x="0" y="312420"/>
                  </a:lnTo>
                  <a:lnTo>
                    <a:pt x="0" y="322580"/>
                  </a:lnTo>
                  <a:lnTo>
                    <a:pt x="54610" y="322580"/>
                  </a:lnTo>
                  <a:lnTo>
                    <a:pt x="54610" y="312420"/>
                  </a:lnTo>
                  <a:close/>
                </a:path>
                <a:path w="54610" h="858520">
                  <a:moveTo>
                    <a:pt x="54610" y="322580"/>
                  </a:moveTo>
                  <a:lnTo>
                    <a:pt x="0" y="322580"/>
                  </a:lnTo>
                  <a:lnTo>
                    <a:pt x="0" y="335280"/>
                  </a:lnTo>
                  <a:lnTo>
                    <a:pt x="54610" y="335280"/>
                  </a:lnTo>
                  <a:lnTo>
                    <a:pt x="54610" y="322580"/>
                  </a:lnTo>
                  <a:close/>
                </a:path>
                <a:path w="54610" h="858520">
                  <a:moveTo>
                    <a:pt x="54610" y="335280"/>
                  </a:moveTo>
                  <a:lnTo>
                    <a:pt x="0" y="335280"/>
                  </a:lnTo>
                  <a:lnTo>
                    <a:pt x="0" y="337820"/>
                  </a:lnTo>
                  <a:lnTo>
                    <a:pt x="54610" y="337820"/>
                  </a:lnTo>
                  <a:lnTo>
                    <a:pt x="54610" y="335280"/>
                  </a:lnTo>
                  <a:close/>
                </a:path>
                <a:path w="54610" h="858520">
                  <a:moveTo>
                    <a:pt x="54610" y="337820"/>
                  </a:moveTo>
                  <a:lnTo>
                    <a:pt x="0" y="337820"/>
                  </a:lnTo>
                  <a:lnTo>
                    <a:pt x="0" y="344170"/>
                  </a:lnTo>
                  <a:lnTo>
                    <a:pt x="54610" y="344170"/>
                  </a:lnTo>
                  <a:lnTo>
                    <a:pt x="54610" y="337820"/>
                  </a:lnTo>
                  <a:close/>
                </a:path>
                <a:path w="54610" h="858520">
                  <a:moveTo>
                    <a:pt x="54610" y="344170"/>
                  </a:moveTo>
                  <a:lnTo>
                    <a:pt x="0" y="344170"/>
                  </a:lnTo>
                  <a:lnTo>
                    <a:pt x="0" y="350520"/>
                  </a:lnTo>
                  <a:lnTo>
                    <a:pt x="54610" y="350520"/>
                  </a:lnTo>
                  <a:lnTo>
                    <a:pt x="54610" y="344170"/>
                  </a:lnTo>
                  <a:close/>
                </a:path>
                <a:path w="54610" h="858520">
                  <a:moveTo>
                    <a:pt x="54610" y="350520"/>
                  </a:moveTo>
                  <a:lnTo>
                    <a:pt x="0" y="350520"/>
                  </a:lnTo>
                  <a:lnTo>
                    <a:pt x="0" y="354330"/>
                  </a:lnTo>
                  <a:lnTo>
                    <a:pt x="54610" y="354330"/>
                  </a:lnTo>
                  <a:lnTo>
                    <a:pt x="54610" y="350520"/>
                  </a:lnTo>
                  <a:close/>
                </a:path>
                <a:path w="54610" h="858520">
                  <a:moveTo>
                    <a:pt x="54610" y="354330"/>
                  </a:moveTo>
                  <a:lnTo>
                    <a:pt x="0" y="354330"/>
                  </a:lnTo>
                  <a:lnTo>
                    <a:pt x="0" y="363220"/>
                  </a:lnTo>
                  <a:lnTo>
                    <a:pt x="54610" y="363220"/>
                  </a:lnTo>
                  <a:lnTo>
                    <a:pt x="54610" y="354330"/>
                  </a:lnTo>
                  <a:close/>
                </a:path>
                <a:path w="54610" h="858520">
                  <a:moveTo>
                    <a:pt x="54610" y="363220"/>
                  </a:moveTo>
                  <a:lnTo>
                    <a:pt x="0" y="363220"/>
                  </a:lnTo>
                  <a:lnTo>
                    <a:pt x="0" y="367030"/>
                  </a:lnTo>
                  <a:lnTo>
                    <a:pt x="54610" y="367030"/>
                  </a:lnTo>
                  <a:lnTo>
                    <a:pt x="54610" y="363220"/>
                  </a:lnTo>
                  <a:close/>
                </a:path>
                <a:path w="54610" h="858520">
                  <a:moveTo>
                    <a:pt x="54610" y="367030"/>
                  </a:moveTo>
                  <a:lnTo>
                    <a:pt x="0" y="367030"/>
                  </a:lnTo>
                  <a:lnTo>
                    <a:pt x="0" y="369570"/>
                  </a:lnTo>
                  <a:lnTo>
                    <a:pt x="54610" y="369570"/>
                  </a:lnTo>
                  <a:lnTo>
                    <a:pt x="54610" y="367030"/>
                  </a:lnTo>
                  <a:close/>
                </a:path>
                <a:path w="54610" h="858520">
                  <a:moveTo>
                    <a:pt x="54610" y="369570"/>
                  </a:moveTo>
                  <a:lnTo>
                    <a:pt x="0" y="369570"/>
                  </a:lnTo>
                  <a:lnTo>
                    <a:pt x="0" y="373380"/>
                  </a:lnTo>
                  <a:lnTo>
                    <a:pt x="54610" y="373380"/>
                  </a:lnTo>
                  <a:lnTo>
                    <a:pt x="54610" y="369570"/>
                  </a:lnTo>
                  <a:close/>
                </a:path>
                <a:path w="54610" h="858520">
                  <a:moveTo>
                    <a:pt x="54610" y="373380"/>
                  </a:moveTo>
                  <a:lnTo>
                    <a:pt x="0" y="373380"/>
                  </a:lnTo>
                  <a:lnTo>
                    <a:pt x="0" y="375920"/>
                  </a:lnTo>
                  <a:lnTo>
                    <a:pt x="54610" y="375920"/>
                  </a:lnTo>
                  <a:lnTo>
                    <a:pt x="54610" y="373380"/>
                  </a:lnTo>
                  <a:close/>
                </a:path>
                <a:path w="54610" h="858520">
                  <a:moveTo>
                    <a:pt x="54610" y="375920"/>
                  </a:moveTo>
                  <a:lnTo>
                    <a:pt x="0" y="375920"/>
                  </a:lnTo>
                  <a:lnTo>
                    <a:pt x="0" y="382270"/>
                  </a:lnTo>
                  <a:lnTo>
                    <a:pt x="54610" y="382270"/>
                  </a:lnTo>
                  <a:lnTo>
                    <a:pt x="54610" y="375920"/>
                  </a:lnTo>
                  <a:close/>
                </a:path>
                <a:path w="54610" h="858520">
                  <a:moveTo>
                    <a:pt x="54610" y="382270"/>
                  </a:moveTo>
                  <a:lnTo>
                    <a:pt x="0" y="382270"/>
                  </a:lnTo>
                  <a:lnTo>
                    <a:pt x="0" y="386080"/>
                  </a:lnTo>
                  <a:lnTo>
                    <a:pt x="54610" y="386080"/>
                  </a:lnTo>
                  <a:lnTo>
                    <a:pt x="54610" y="382270"/>
                  </a:lnTo>
                  <a:close/>
                </a:path>
                <a:path w="54610" h="858520">
                  <a:moveTo>
                    <a:pt x="54610" y="386080"/>
                  </a:moveTo>
                  <a:lnTo>
                    <a:pt x="0" y="386080"/>
                  </a:lnTo>
                  <a:lnTo>
                    <a:pt x="0" y="388620"/>
                  </a:lnTo>
                  <a:lnTo>
                    <a:pt x="54610" y="388620"/>
                  </a:lnTo>
                  <a:lnTo>
                    <a:pt x="54610" y="386080"/>
                  </a:lnTo>
                  <a:close/>
                </a:path>
                <a:path w="54610" h="858520">
                  <a:moveTo>
                    <a:pt x="54610" y="388620"/>
                  </a:moveTo>
                  <a:lnTo>
                    <a:pt x="0" y="388620"/>
                  </a:lnTo>
                  <a:lnTo>
                    <a:pt x="0" y="394970"/>
                  </a:lnTo>
                  <a:lnTo>
                    <a:pt x="54610" y="394970"/>
                  </a:lnTo>
                  <a:lnTo>
                    <a:pt x="54610" y="388620"/>
                  </a:lnTo>
                  <a:close/>
                </a:path>
                <a:path w="54610" h="858520">
                  <a:moveTo>
                    <a:pt x="54610" y="394970"/>
                  </a:moveTo>
                  <a:lnTo>
                    <a:pt x="0" y="394970"/>
                  </a:lnTo>
                  <a:lnTo>
                    <a:pt x="0" y="398780"/>
                  </a:lnTo>
                  <a:lnTo>
                    <a:pt x="54610" y="398780"/>
                  </a:lnTo>
                  <a:lnTo>
                    <a:pt x="54610" y="394970"/>
                  </a:lnTo>
                  <a:close/>
                </a:path>
                <a:path w="54610" h="858520">
                  <a:moveTo>
                    <a:pt x="54610" y="398780"/>
                  </a:moveTo>
                  <a:lnTo>
                    <a:pt x="0" y="398780"/>
                  </a:lnTo>
                  <a:lnTo>
                    <a:pt x="0" y="401320"/>
                  </a:lnTo>
                  <a:lnTo>
                    <a:pt x="54610" y="401320"/>
                  </a:lnTo>
                  <a:lnTo>
                    <a:pt x="54610" y="398780"/>
                  </a:lnTo>
                  <a:close/>
                </a:path>
                <a:path w="54610" h="858520">
                  <a:moveTo>
                    <a:pt x="54610" y="401320"/>
                  </a:moveTo>
                  <a:lnTo>
                    <a:pt x="0" y="401320"/>
                  </a:lnTo>
                  <a:lnTo>
                    <a:pt x="0" y="407670"/>
                  </a:lnTo>
                  <a:lnTo>
                    <a:pt x="54610" y="407670"/>
                  </a:lnTo>
                  <a:lnTo>
                    <a:pt x="54610" y="401320"/>
                  </a:lnTo>
                  <a:close/>
                </a:path>
                <a:path w="54610" h="858520">
                  <a:moveTo>
                    <a:pt x="54610" y="407670"/>
                  </a:moveTo>
                  <a:lnTo>
                    <a:pt x="0" y="407670"/>
                  </a:lnTo>
                  <a:lnTo>
                    <a:pt x="0" y="411480"/>
                  </a:lnTo>
                  <a:lnTo>
                    <a:pt x="54610" y="411480"/>
                  </a:lnTo>
                  <a:lnTo>
                    <a:pt x="54610" y="407670"/>
                  </a:lnTo>
                  <a:close/>
                </a:path>
                <a:path w="54610" h="858520">
                  <a:moveTo>
                    <a:pt x="54610" y="411480"/>
                  </a:moveTo>
                  <a:lnTo>
                    <a:pt x="0" y="411480"/>
                  </a:lnTo>
                  <a:lnTo>
                    <a:pt x="0" y="417830"/>
                  </a:lnTo>
                  <a:lnTo>
                    <a:pt x="54610" y="417830"/>
                  </a:lnTo>
                  <a:lnTo>
                    <a:pt x="54610" y="411480"/>
                  </a:lnTo>
                  <a:close/>
                </a:path>
                <a:path w="54610" h="858520">
                  <a:moveTo>
                    <a:pt x="54610" y="417830"/>
                  </a:moveTo>
                  <a:lnTo>
                    <a:pt x="0" y="417830"/>
                  </a:lnTo>
                  <a:lnTo>
                    <a:pt x="0" y="420370"/>
                  </a:lnTo>
                  <a:lnTo>
                    <a:pt x="54610" y="420370"/>
                  </a:lnTo>
                  <a:lnTo>
                    <a:pt x="54610" y="417830"/>
                  </a:lnTo>
                  <a:close/>
                </a:path>
                <a:path w="54610" h="858520">
                  <a:moveTo>
                    <a:pt x="54610" y="420370"/>
                  </a:moveTo>
                  <a:lnTo>
                    <a:pt x="0" y="420370"/>
                  </a:lnTo>
                  <a:lnTo>
                    <a:pt x="0" y="424180"/>
                  </a:lnTo>
                  <a:lnTo>
                    <a:pt x="54610" y="424180"/>
                  </a:lnTo>
                  <a:lnTo>
                    <a:pt x="54610" y="420370"/>
                  </a:lnTo>
                  <a:close/>
                </a:path>
                <a:path w="54610" h="858520">
                  <a:moveTo>
                    <a:pt x="54610" y="424180"/>
                  </a:moveTo>
                  <a:lnTo>
                    <a:pt x="0" y="424180"/>
                  </a:lnTo>
                  <a:lnTo>
                    <a:pt x="0" y="430530"/>
                  </a:lnTo>
                  <a:lnTo>
                    <a:pt x="54610" y="430530"/>
                  </a:lnTo>
                  <a:lnTo>
                    <a:pt x="54610" y="424180"/>
                  </a:lnTo>
                  <a:close/>
                </a:path>
                <a:path w="54610" h="858520">
                  <a:moveTo>
                    <a:pt x="54610" y="430530"/>
                  </a:moveTo>
                  <a:lnTo>
                    <a:pt x="0" y="430530"/>
                  </a:lnTo>
                  <a:lnTo>
                    <a:pt x="0" y="433070"/>
                  </a:lnTo>
                  <a:lnTo>
                    <a:pt x="54610" y="433070"/>
                  </a:lnTo>
                  <a:lnTo>
                    <a:pt x="54610" y="430530"/>
                  </a:lnTo>
                  <a:close/>
                </a:path>
                <a:path w="54610" h="858520">
                  <a:moveTo>
                    <a:pt x="54610" y="433070"/>
                  </a:moveTo>
                  <a:lnTo>
                    <a:pt x="0" y="433070"/>
                  </a:lnTo>
                  <a:lnTo>
                    <a:pt x="0" y="436880"/>
                  </a:lnTo>
                  <a:lnTo>
                    <a:pt x="54610" y="436880"/>
                  </a:lnTo>
                  <a:lnTo>
                    <a:pt x="54610" y="433070"/>
                  </a:lnTo>
                  <a:close/>
                </a:path>
                <a:path w="54610" h="858520">
                  <a:moveTo>
                    <a:pt x="54610" y="436880"/>
                  </a:moveTo>
                  <a:lnTo>
                    <a:pt x="0" y="436880"/>
                  </a:lnTo>
                  <a:lnTo>
                    <a:pt x="0" y="439420"/>
                  </a:lnTo>
                  <a:lnTo>
                    <a:pt x="54610" y="439420"/>
                  </a:lnTo>
                  <a:lnTo>
                    <a:pt x="54610" y="436880"/>
                  </a:lnTo>
                  <a:close/>
                </a:path>
                <a:path w="54610" h="858520">
                  <a:moveTo>
                    <a:pt x="54610" y="439420"/>
                  </a:moveTo>
                  <a:lnTo>
                    <a:pt x="0" y="439420"/>
                  </a:lnTo>
                  <a:lnTo>
                    <a:pt x="0" y="443230"/>
                  </a:lnTo>
                  <a:lnTo>
                    <a:pt x="54610" y="443230"/>
                  </a:lnTo>
                  <a:lnTo>
                    <a:pt x="54610" y="439420"/>
                  </a:lnTo>
                  <a:close/>
                </a:path>
                <a:path w="54610" h="858520">
                  <a:moveTo>
                    <a:pt x="54610" y="443230"/>
                  </a:moveTo>
                  <a:lnTo>
                    <a:pt x="0" y="443230"/>
                  </a:lnTo>
                  <a:lnTo>
                    <a:pt x="0" y="445770"/>
                  </a:lnTo>
                  <a:lnTo>
                    <a:pt x="54610" y="445770"/>
                  </a:lnTo>
                  <a:lnTo>
                    <a:pt x="54610" y="443230"/>
                  </a:lnTo>
                  <a:close/>
                </a:path>
                <a:path w="54610" h="858520">
                  <a:moveTo>
                    <a:pt x="54610" y="445770"/>
                  </a:moveTo>
                  <a:lnTo>
                    <a:pt x="0" y="445770"/>
                  </a:lnTo>
                  <a:lnTo>
                    <a:pt x="0" y="449580"/>
                  </a:lnTo>
                  <a:lnTo>
                    <a:pt x="54610" y="449580"/>
                  </a:lnTo>
                  <a:lnTo>
                    <a:pt x="54610" y="445770"/>
                  </a:lnTo>
                  <a:close/>
                </a:path>
                <a:path w="54610" h="858520">
                  <a:moveTo>
                    <a:pt x="54610" y="449580"/>
                  </a:moveTo>
                  <a:lnTo>
                    <a:pt x="0" y="449580"/>
                  </a:lnTo>
                  <a:lnTo>
                    <a:pt x="0" y="458470"/>
                  </a:lnTo>
                  <a:lnTo>
                    <a:pt x="54610" y="458470"/>
                  </a:lnTo>
                  <a:lnTo>
                    <a:pt x="54610" y="449580"/>
                  </a:lnTo>
                  <a:close/>
                </a:path>
                <a:path w="54610" h="858520">
                  <a:moveTo>
                    <a:pt x="54610" y="458470"/>
                  </a:moveTo>
                  <a:lnTo>
                    <a:pt x="0" y="458470"/>
                  </a:lnTo>
                  <a:lnTo>
                    <a:pt x="0" y="462280"/>
                  </a:lnTo>
                  <a:lnTo>
                    <a:pt x="54610" y="462280"/>
                  </a:lnTo>
                  <a:lnTo>
                    <a:pt x="54610" y="458470"/>
                  </a:lnTo>
                  <a:close/>
                </a:path>
                <a:path w="54610" h="858520">
                  <a:moveTo>
                    <a:pt x="54610" y="462280"/>
                  </a:moveTo>
                  <a:lnTo>
                    <a:pt x="0" y="462280"/>
                  </a:lnTo>
                  <a:lnTo>
                    <a:pt x="0" y="464820"/>
                  </a:lnTo>
                  <a:lnTo>
                    <a:pt x="54610" y="464820"/>
                  </a:lnTo>
                  <a:lnTo>
                    <a:pt x="54610" y="462280"/>
                  </a:lnTo>
                  <a:close/>
                </a:path>
                <a:path w="54610" h="858520">
                  <a:moveTo>
                    <a:pt x="54610" y="464820"/>
                  </a:moveTo>
                  <a:lnTo>
                    <a:pt x="0" y="464820"/>
                  </a:lnTo>
                  <a:lnTo>
                    <a:pt x="0" y="468630"/>
                  </a:lnTo>
                  <a:lnTo>
                    <a:pt x="54610" y="468630"/>
                  </a:lnTo>
                  <a:lnTo>
                    <a:pt x="54610" y="464820"/>
                  </a:lnTo>
                  <a:close/>
                </a:path>
                <a:path w="54610" h="858520">
                  <a:moveTo>
                    <a:pt x="54610" y="468630"/>
                  </a:moveTo>
                  <a:lnTo>
                    <a:pt x="0" y="468630"/>
                  </a:lnTo>
                  <a:lnTo>
                    <a:pt x="0" y="471170"/>
                  </a:lnTo>
                  <a:lnTo>
                    <a:pt x="54610" y="471170"/>
                  </a:lnTo>
                  <a:lnTo>
                    <a:pt x="54610" y="468630"/>
                  </a:lnTo>
                  <a:close/>
                </a:path>
                <a:path w="54610" h="858520">
                  <a:moveTo>
                    <a:pt x="49529" y="857250"/>
                  </a:moveTo>
                  <a:lnTo>
                    <a:pt x="31750" y="857250"/>
                  </a:lnTo>
                  <a:lnTo>
                    <a:pt x="31750" y="858520"/>
                  </a:lnTo>
                  <a:lnTo>
                    <a:pt x="49529" y="858520"/>
                  </a:lnTo>
                  <a:lnTo>
                    <a:pt x="49529" y="857250"/>
                  </a:lnTo>
                  <a:close/>
                </a:path>
                <a:path w="54610" h="858520">
                  <a:moveTo>
                    <a:pt x="54610" y="852170"/>
                  </a:moveTo>
                  <a:lnTo>
                    <a:pt x="0" y="852170"/>
                  </a:lnTo>
                  <a:lnTo>
                    <a:pt x="0" y="855980"/>
                  </a:lnTo>
                  <a:lnTo>
                    <a:pt x="13970" y="855980"/>
                  </a:lnTo>
                  <a:lnTo>
                    <a:pt x="13970" y="857250"/>
                  </a:lnTo>
                  <a:lnTo>
                    <a:pt x="54610" y="857250"/>
                  </a:lnTo>
                  <a:lnTo>
                    <a:pt x="54610" y="852170"/>
                  </a:lnTo>
                  <a:close/>
                </a:path>
                <a:path w="54610" h="858520">
                  <a:moveTo>
                    <a:pt x="54610" y="845820"/>
                  </a:moveTo>
                  <a:lnTo>
                    <a:pt x="0" y="845820"/>
                  </a:lnTo>
                  <a:lnTo>
                    <a:pt x="0" y="850900"/>
                  </a:lnTo>
                  <a:lnTo>
                    <a:pt x="54610" y="850900"/>
                  </a:lnTo>
                  <a:lnTo>
                    <a:pt x="54610" y="845820"/>
                  </a:lnTo>
                  <a:close/>
                </a:path>
                <a:path w="54610" h="858520">
                  <a:moveTo>
                    <a:pt x="54610" y="839470"/>
                  </a:moveTo>
                  <a:lnTo>
                    <a:pt x="0" y="839470"/>
                  </a:lnTo>
                  <a:lnTo>
                    <a:pt x="0" y="844550"/>
                  </a:lnTo>
                  <a:lnTo>
                    <a:pt x="54610" y="844550"/>
                  </a:lnTo>
                  <a:lnTo>
                    <a:pt x="54610" y="839470"/>
                  </a:lnTo>
                  <a:close/>
                </a:path>
                <a:path w="54610" h="858520">
                  <a:moveTo>
                    <a:pt x="54610" y="833120"/>
                  </a:moveTo>
                  <a:lnTo>
                    <a:pt x="0" y="833120"/>
                  </a:lnTo>
                  <a:lnTo>
                    <a:pt x="0" y="838200"/>
                  </a:lnTo>
                  <a:lnTo>
                    <a:pt x="54610" y="838200"/>
                  </a:lnTo>
                  <a:lnTo>
                    <a:pt x="54610" y="833120"/>
                  </a:lnTo>
                  <a:close/>
                </a:path>
                <a:path w="54610" h="858520">
                  <a:moveTo>
                    <a:pt x="54610" y="826770"/>
                  </a:moveTo>
                  <a:lnTo>
                    <a:pt x="0" y="826770"/>
                  </a:lnTo>
                  <a:lnTo>
                    <a:pt x="0" y="831850"/>
                  </a:lnTo>
                  <a:lnTo>
                    <a:pt x="54610" y="831850"/>
                  </a:lnTo>
                  <a:lnTo>
                    <a:pt x="54610" y="826770"/>
                  </a:lnTo>
                  <a:close/>
                </a:path>
                <a:path w="54610" h="858520">
                  <a:moveTo>
                    <a:pt x="54610" y="820420"/>
                  </a:moveTo>
                  <a:lnTo>
                    <a:pt x="0" y="820420"/>
                  </a:lnTo>
                  <a:lnTo>
                    <a:pt x="0" y="825500"/>
                  </a:lnTo>
                  <a:lnTo>
                    <a:pt x="54610" y="825500"/>
                  </a:lnTo>
                  <a:lnTo>
                    <a:pt x="54610" y="820420"/>
                  </a:lnTo>
                  <a:close/>
                </a:path>
                <a:path w="54610" h="858520">
                  <a:moveTo>
                    <a:pt x="54610" y="814070"/>
                  </a:moveTo>
                  <a:lnTo>
                    <a:pt x="0" y="814070"/>
                  </a:lnTo>
                  <a:lnTo>
                    <a:pt x="0" y="819150"/>
                  </a:lnTo>
                  <a:lnTo>
                    <a:pt x="54610" y="819150"/>
                  </a:lnTo>
                  <a:lnTo>
                    <a:pt x="54610" y="814070"/>
                  </a:lnTo>
                  <a:close/>
                </a:path>
                <a:path w="54610" h="858520">
                  <a:moveTo>
                    <a:pt x="54610" y="807720"/>
                  </a:moveTo>
                  <a:lnTo>
                    <a:pt x="0" y="807720"/>
                  </a:lnTo>
                  <a:lnTo>
                    <a:pt x="0" y="812800"/>
                  </a:lnTo>
                  <a:lnTo>
                    <a:pt x="54610" y="812800"/>
                  </a:lnTo>
                  <a:lnTo>
                    <a:pt x="54610" y="807720"/>
                  </a:lnTo>
                  <a:close/>
                </a:path>
                <a:path w="54610" h="858520">
                  <a:moveTo>
                    <a:pt x="54610" y="801370"/>
                  </a:moveTo>
                  <a:lnTo>
                    <a:pt x="0" y="801370"/>
                  </a:lnTo>
                  <a:lnTo>
                    <a:pt x="0" y="806450"/>
                  </a:lnTo>
                  <a:lnTo>
                    <a:pt x="54610" y="806450"/>
                  </a:lnTo>
                  <a:lnTo>
                    <a:pt x="54610" y="801370"/>
                  </a:lnTo>
                  <a:close/>
                </a:path>
                <a:path w="54610" h="858520">
                  <a:moveTo>
                    <a:pt x="54610" y="795020"/>
                  </a:moveTo>
                  <a:lnTo>
                    <a:pt x="0" y="795020"/>
                  </a:lnTo>
                  <a:lnTo>
                    <a:pt x="0" y="800100"/>
                  </a:lnTo>
                  <a:lnTo>
                    <a:pt x="54610" y="800100"/>
                  </a:lnTo>
                  <a:lnTo>
                    <a:pt x="54610" y="795020"/>
                  </a:lnTo>
                  <a:close/>
                </a:path>
                <a:path w="54610" h="858520">
                  <a:moveTo>
                    <a:pt x="54610" y="788670"/>
                  </a:moveTo>
                  <a:lnTo>
                    <a:pt x="0" y="788670"/>
                  </a:lnTo>
                  <a:lnTo>
                    <a:pt x="0" y="793750"/>
                  </a:lnTo>
                  <a:lnTo>
                    <a:pt x="54610" y="793750"/>
                  </a:lnTo>
                  <a:lnTo>
                    <a:pt x="54610" y="788670"/>
                  </a:lnTo>
                  <a:close/>
                </a:path>
                <a:path w="54610" h="858520">
                  <a:moveTo>
                    <a:pt x="54610" y="782320"/>
                  </a:moveTo>
                  <a:lnTo>
                    <a:pt x="0" y="782320"/>
                  </a:lnTo>
                  <a:lnTo>
                    <a:pt x="0" y="787400"/>
                  </a:lnTo>
                  <a:lnTo>
                    <a:pt x="54610" y="787400"/>
                  </a:lnTo>
                  <a:lnTo>
                    <a:pt x="54610" y="782320"/>
                  </a:lnTo>
                  <a:close/>
                </a:path>
                <a:path w="54610" h="858520">
                  <a:moveTo>
                    <a:pt x="54610" y="775970"/>
                  </a:moveTo>
                  <a:lnTo>
                    <a:pt x="0" y="775970"/>
                  </a:lnTo>
                  <a:lnTo>
                    <a:pt x="0" y="781050"/>
                  </a:lnTo>
                  <a:lnTo>
                    <a:pt x="54610" y="781050"/>
                  </a:lnTo>
                  <a:lnTo>
                    <a:pt x="54610" y="775970"/>
                  </a:lnTo>
                  <a:close/>
                </a:path>
                <a:path w="54610" h="858520">
                  <a:moveTo>
                    <a:pt x="54610" y="769620"/>
                  </a:moveTo>
                  <a:lnTo>
                    <a:pt x="0" y="769620"/>
                  </a:lnTo>
                  <a:lnTo>
                    <a:pt x="0" y="774700"/>
                  </a:lnTo>
                  <a:lnTo>
                    <a:pt x="54610" y="774700"/>
                  </a:lnTo>
                  <a:lnTo>
                    <a:pt x="54610" y="769620"/>
                  </a:lnTo>
                  <a:close/>
                </a:path>
                <a:path w="54610" h="858520">
                  <a:moveTo>
                    <a:pt x="54610" y="763270"/>
                  </a:moveTo>
                  <a:lnTo>
                    <a:pt x="0" y="763270"/>
                  </a:lnTo>
                  <a:lnTo>
                    <a:pt x="0" y="768350"/>
                  </a:lnTo>
                  <a:lnTo>
                    <a:pt x="54610" y="768350"/>
                  </a:lnTo>
                  <a:lnTo>
                    <a:pt x="54610" y="763270"/>
                  </a:lnTo>
                  <a:close/>
                </a:path>
                <a:path w="54610" h="858520">
                  <a:moveTo>
                    <a:pt x="54610" y="756920"/>
                  </a:moveTo>
                  <a:lnTo>
                    <a:pt x="0" y="756920"/>
                  </a:lnTo>
                  <a:lnTo>
                    <a:pt x="0" y="762000"/>
                  </a:lnTo>
                  <a:lnTo>
                    <a:pt x="54610" y="762000"/>
                  </a:lnTo>
                  <a:lnTo>
                    <a:pt x="54610" y="756920"/>
                  </a:lnTo>
                  <a:close/>
                </a:path>
                <a:path w="54610" h="858520">
                  <a:moveTo>
                    <a:pt x="54610" y="750570"/>
                  </a:moveTo>
                  <a:lnTo>
                    <a:pt x="0" y="750570"/>
                  </a:lnTo>
                  <a:lnTo>
                    <a:pt x="0" y="755650"/>
                  </a:lnTo>
                  <a:lnTo>
                    <a:pt x="54610" y="755650"/>
                  </a:lnTo>
                  <a:lnTo>
                    <a:pt x="54610" y="750570"/>
                  </a:lnTo>
                  <a:close/>
                </a:path>
                <a:path w="54610" h="858520">
                  <a:moveTo>
                    <a:pt x="54610" y="744220"/>
                  </a:moveTo>
                  <a:lnTo>
                    <a:pt x="0" y="744220"/>
                  </a:lnTo>
                  <a:lnTo>
                    <a:pt x="0" y="749300"/>
                  </a:lnTo>
                  <a:lnTo>
                    <a:pt x="54610" y="749300"/>
                  </a:lnTo>
                  <a:lnTo>
                    <a:pt x="54610" y="744220"/>
                  </a:lnTo>
                  <a:close/>
                </a:path>
                <a:path w="54610" h="858520">
                  <a:moveTo>
                    <a:pt x="54610" y="737870"/>
                  </a:moveTo>
                  <a:lnTo>
                    <a:pt x="0" y="737870"/>
                  </a:lnTo>
                  <a:lnTo>
                    <a:pt x="0" y="742950"/>
                  </a:lnTo>
                  <a:lnTo>
                    <a:pt x="54610" y="742950"/>
                  </a:lnTo>
                  <a:lnTo>
                    <a:pt x="54610" y="737870"/>
                  </a:lnTo>
                  <a:close/>
                </a:path>
                <a:path w="54610" h="858520">
                  <a:moveTo>
                    <a:pt x="54610" y="731520"/>
                  </a:moveTo>
                  <a:lnTo>
                    <a:pt x="0" y="731520"/>
                  </a:lnTo>
                  <a:lnTo>
                    <a:pt x="0" y="736600"/>
                  </a:lnTo>
                  <a:lnTo>
                    <a:pt x="54610" y="736600"/>
                  </a:lnTo>
                  <a:lnTo>
                    <a:pt x="54610" y="731520"/>
                  </a:lnTo>
                  <a:close/>
                </a:path>
                <a:path w="54610" h="858520">
                  <a:moveTo>
                    <a:pt x="54610" y="725170"/>
                  </a:moveTo>
                  <a:lnTo>
                    <a:pt x="0" y="725170"/>
                  </a:lnTo>
                  <a:lnTo>
                    <a:pt x="0" y="730250"/>
                  </a:lnTo>
                  <a:lnTo>
                    <a:pt x="54610" y="730250"/>
                  </a:lnTo>
                  <a:lnTo>
                    <a:pt x="54610" y="725170"/>
                  </a:lnTo>
                  <a:close/>
                </a:path>
                <a:path w="54610" h="858520">
                  <a:moveTo>
                    <a:pt x="54610" y="718820"/>
                  </a:moveTo>
                  <a:lnTo>
                    <a:pt x="0" y="718820"/>
                  </a:lnTo>
                  <a:lnTo>
                    <a:pt x="0" y="723900"/>
                  </a:lnTo>
                  <a:lnTo>
                    <a:pt x="54610" y="723900"/>
                  </a:lnTo>
                  <a:lnTo>
                    <a:pt x="54610" y="718820"/>
                  </a:lnTo>
                  <a:close/>
                </a:path>
                <a:path w="54610" h="858520">
                  <a:moveTo>
                    <a:pt x="54610" y="712470"/>
                  </a:moveTo>
                  <a:lnTo>
                    <a:pt x="0" y="712470"/>
                  </a:lnTo>
                  <a:lnTo>
                    <a:pt x="0" y="717550"/>
                  </a:lnTo>
                  <a:lnTo>
                    <a:pt x="54610" y="717550"/>
                  </a:lnTo>
                  <a:lnTo>
                    <a:pt x="54610" y="712470"/>
                  </a:lnTo>
                  <a:close/>
                </a:path>
                <a:path w="54610" h="858520">
                  <a:moveTo>
                    <a:pt x="54610" y="706120"/>
                  </a:moveTo>
                  <a:lnTo>
                    <a:pt x="0" y="706120"/>
                  </a:lnTo>
                  <a:lnTo>
                    <a:pt x="0" y="711200"/>
                  </a:lnTo>
                  <a:lnTo>
                    <a:pt x="54610" y="711200"/>
                  </a:lnTo>
                  <a:lnTo>
                    <a:pt x="54610" y="706120"/>
                  </a:lnTo>
                  <a:close/>
                </a:path>
                <a:path w="54610" h="858520">
                  <a:moveTo>
                    <a:pt x="54610" y="699770"/>
                  </a:moveTo>
                  <a:lnTo>
                    <a:pt x="0" y="699770"/>
                  </a:lnTo>
                  <a:lnTo>
                    <a:pt x="0" y="704850"/>
                  </a:lnTo>
                  <a:lnTo>
                    <a:pt x="54610" y="704850"/>
                  </a:lnTo>
                  <a:lnTo>
                    <a:pt x="54610" y="699770"/>
                  </a:lnTo>
                  <a:close/>
                </a:path>
                <a:path w="54610" h="858520">
                  <a:moveTo>
                    <a:pt x="54610" y="693420"/>
                  </a:moveTo>
                  <a:lnTo>
                    <a:pt x="0" y="693420"/>
                  </a:lnTo>
                  <a:lnTo>
                    <a:pt x="0" y="698500"/>
                  </a:lnTo>
                  <a:lnTo>
                    <a:pt x="54610" y="698500"/>
                  </a:lnTo>
                  <a:lnTo>
                    <a:pt x="54610" y="693420"/>
                  </a:lnTo>
                  <a:close/>
                </a:path>
                <a:path w="54610" h="858520">
                  <a:moveTo>
                    <a:pt x="54610" y="687070"/>
                  </a:moveTo>
                  <a:lnTo>
                    <a:pt x="0" y="687070"/>
                  </a:lnTo>
                  <a:lnTo>
                    <a:pt x="0" y="692150"/>
                  </a:lnTo>
                  <a:lnTo>
                    <a:pt x="54610" y="692150"/>
                  </a:lnTo>
                  <a:lnTo>
                    <a:pt x="54610" y="687070"/>
                  </a:lnTo>
                  <a:close/>
                </a:path>
                <a:path w="54610" h="858520">
                  <a:moveTo>
                    <a:pt x="54610" y="680720"/>
                  </a:moveTo>
                  <a:lnTo>
                    <a:pt x="0" y="680720"/>
                  </a:lnTo>
                  <a:lnTo>
                    <a:pt x="0" y="685800"/>
                  </a:lnTo>
                  <a:lnTo>
                    <a:pt x="54610" y="685800"/>
                  </a:lnTo>
                  <a:lnTo>
                    <a:pt x="54610" y="680720"/>
                  </a:lnTo>
                  <a:close/>
                </a:path>
                <a:path w="54610" h="858520">
                  <a:moveTo>
                    <a:pt x="54610" y="674370"/>
                  </a:moveTo>
                  <a:lnTo>
                    <a:pt x="0" y="674370"/>
                  </a:lnTo>
                  <a:lnTo>
                    <a:pt x="0" y="679450"/>
                  </a:lnTo>
                  <a:lnTo>
                    <a:pt x="54610" y="679450"/>
                  </a:lnTo>
                  <a:lnTo>
                    <a:pt x="54610" y="674370"/>
                  </a:lnTo>
                  <a:close/>
                </a:path>
                <a:path w="54610" h="858520">
                  <a:moveTo>
                    <a:pt x="54610" y="668020"/>
                  </a:moveTo>
                  <a:lnTo>
                    <a:pt x="0" y="668020"/>
                  </a:lnTo>
                  <a:lnTo>
                    <a:pt x="0" y="673100"/>
                  </a:lnTo>
                  <a:lnTo>
                    <a:pt x="54610" y="673100"/>
                  </a:lnTo>
                  <a:lnTo>
                    <a:pt x="54610" y="668020"/>
                  </a:lnTo>
                  <a:close/>
                </a:path>
                <a:path w="54610" h="858520">
                  <a:moveTo>
                    <a:pt x="54610" y="661670"/>
                  </a:moveTo>
                  <a:lnTo>
                    <a:pt x="0" y="661670"/>
                  </a:lnTo>
                  <a:lnTo>
                    <a:pt x="0" y="666750"/>
                  </a:lnTo>
                  <a:lnTo>
                    <a:pt x="54610" y="666750"/>
                  </a:lnTo>
                  <a:lnTo>
                    <a:pt x="54610" y="661670"/>
                  </a:lnTo>
                  <a:close/>
                </a:path>
                <a:path w="54610" h="858520">
                  <a:moveTo>
                    <a:pt x="54610" y="655320"/>
                  </a:moveTo>
                  <a:lnTo>
                    <a:pt x="0" y="655320"/>
                  </a:lnTo>
                  <a:lnTo>
                    <a:pt x="0" y="660400"/>
                  </a:lnTo>
                  <a:lnTo>
                    <a:pt x="54610" y="660400"/>
                  </a:lnTo>
                  <a:lnTo>
                    <a:pt x="54610" y="655320"/>
                  </a:lnTo>
                  <a:close/>
                </a:path>
                <a:path w="54610" h="858520">
                  <a:moveTo>
                    <a:pt x="54610" y="648970"/>
                  </a:moveTo>
                  <a:lnTo>
                    <a:pt x="0" y="648970"/>
                  </a:lnTo>
                  <a:lnTo>
                    <a:pt x="0" y="654050"/>
                  </a:lnTo>
                  <a:lnTo>
                    <a:pt x="54610" y="654050"/>
                  </a:lnTo>
                  <a:lnTo>
                    <a:pt x="54610" y="648970"/>
                  </a:lnTo>
                  <a:close/>
                </a:path>
                <a:path w="54610" h="858520">
                  <a:moveTo>
                    <a:pt x="54610" y="642620"/>
                  </a:moveTo>
                  <a:lnTo>
                    <a:pt x="0" y="642620"/>
                  </a:lnTo>
                  <a:lnTo>
                    <a:pt x="0" y="647700"/>
                  </a:lnTo>
                  <a:lnTo>
                    <a:pt x="54610" y="647700"/>
                  </a:lnTo>
                  <a:lnTo>
                    <a:pt x="54610" y="642620"/>
                  </a:lnTo>
                  <a:close/>
                </a:path>
                <a:path w="54610" h="858520">
                  <a:moveTo>
                    <a:pt x="54610" y="636270"/>
                  </a:moveTo>
                  <a:lnTo>
                    <a:pt x="0" y="636270"/>
                  </a:lnTo>
                  <a:lnTo>
                    <a:pt x="0" y="641350"/>
                  </a:lnTo>
                  <a:lnTo>
                    <a:pt x="54610" y="641350"/>
                  </a:lnTo>
                  <a:lnTo>
                    <a:pt x="54610" y="636270"/>
                  </a:lnTo>
                  <a:close/>
                </a:path>
                <a:path w="54610" h="858520">
                  <a:moveTo>
                    <a:pt x="54610" y="629920"/>
                  </a:moveTo>
                  <a:lnTo>
                    <a:pt x="0" y="629920"/>
                  </a:lnTo>
                  <a:lnTo>
                    <a:pt x="0" y="635000"/>
                  </a:lnTo>
                  <a:lnTo>
                    <a:pt x="54610" y="635000"/>
                  </a:lnTo>
                  <a:lnTo>
                    <a:pt x="54610" y="629920"/>
                  </a:lnTo>
                  <a:close/>
                </a:path>
                <a:path w="54610" h="858520">
                  <a:moveTo>
                    <a:pt x="54610" y="623570"/>
                  </a:moveTo>
                  <a:lnTo>
                    <a:pt x="0" y="623570"/>
                  </a:lnTo>
                  <a:lnTo>
                    <a:pt x="0" y="628650"/>
                  </a:lnTo>
                  <a:lnTo>
                    <a:pt x="54610" y="628650"/>
                  </a:lnTo>
                  <a:lnTo>
                    <a:pt x="54610" y="623570"/>
                  </a:lnTo>
                  <a:close/>
                </a:path>
                <a:path w="54610" h="858520">
                  <a:moveTo>
                    <a:pt x="54610" y="617220"/>
                  </a:moveTo>
                  <a:lnTo>
                    <a:pt x="0" y="617220"/>
                  </a:lnTo>
                  <a:lnTo>
                    <a:pt x="0" y="622300"/>
                  </a:lnTo>
                  <a:lnTo>
                    <a:pt x="54610" y="622300"/>
                  </a:lnTo>
                  <a:lnTo>
                    <a:pt x="54610" y="617220"/>
                  </a:lnTo>
                  <a:close/>
                </a:path>
                <a:path w="54610" h="858520">
                  <a:moveTo>
                    <a:pt x="54610" y="610870"/>
                  </a:moveTo>
                  <a:lnTo>
                    <a:pt x="0" y="610870"/>
                  </a:lnTo>
                  <a:lnTo>
                    <a:pt x="0" y="615950"/>
                  </a:lnTo>
                  <a:lnTo>
                    <a:pt x="54610" y="615950"/>
                  </a:lnTo>
                  <a:lnTo>
                    <a:pt x="54610" y="610870"/>
                  </a:lnTo>
                  <a:close/>
                </a:path>
                <a:path w="54610" h="858520">
                  <a:moveTo>
                    <a:pt x="54610" y="604520"/>
                  </a:moveTo>
                  <a:lnTo>
                    <a:pt x="0" y="604520"/>
                  </a:lnTo>
                  <a:lnTo>
                    <a:pt x="0" y="609600"/>
                  </a:lnTo>
                  <a:lnTo>
                    <a:pt x="54610" y="609600"/>
                  </a:lnTo>
                  <a:lnTo>
                    <a:pt x="54610" y="604520"/>
                  </a:lnTo>
                  <a:close/>
                </a:path>
                <a:path w="54610" h="858520">
                  <a:moveTo>
                    <a:pt x="54610" y="598170"/>
                  </a:moveTo>
                  <a:lnTo>
                    <a:pt x="0" y="598170"/>
                  </a:lnTo>
                  <a:lnTo>
                    <a:pt x="0" y="603250"/>
                  </a:lnTo>
                  <a:lnTo>
                    <a:pt x="54610" y="603250"/>
                  </a:lnTo>
                  <a:lnTo>
                    <a:pt x="54610" y="598170"/>
                  </a:lnTo>
                  <a:close/>
                </a:path>
                <a:path w="54610" h="858520">
                  <a:moveTo>
                    <a:pt x="54610" y="591820"/>
                  </a:moveTo>
                  <a:lnTo>
                    <a:pt x="0" y="591820"/>
                  </a:lnTo>
                  <a:lnTo>
                    <a:pt x="0" y="596900"/>
                  </a:lnTo>
                  <a:lnTo>
                    <a:pt x="54610" y="596900"/>
                  </a:lnTo>
                  <a:lnTo>
                    <a:pt x="54610" y="591820"/>
                  </a:lnTo>
                  <a:close/>
                </a:path>
                <a:path w="54610" h="858520">
                  <a:moveTo>
                    <a:pt x="54610" y="585470"/>
                  </a:moveTo>
                  <a:lnTo>
                    <a:pt x="0" y="585470"/>
                  </a:lnTo>
                  <a:lnTo>
                    <a:pt x="0" y="590550"/>
                  </a:lnTo>
                  <a:lnTo>
                    <a:pt x="54610" y="590550"/>
                  </a:lnTo>
                  <a:lnTo>
                    <a:pt x="54610" y="585470"/>
                  </a:lnTo>
                  <a:close/>
                </a:path>
                <a:path w="54610" h="858520">
                  <a:moveTo>
                    <a:pt x="54610" y="579120"/>
                  </a:moveTo>
                  <a:lnTo>
                    <a:pt x="0" y="579120"/>
                  </a:lnTo>
                  <a:lnTo>
                    <a:pt x="0" y="584200"/>
                  </a:lnTo>
                  <a:lnTo>
                    <a:pt x="54610" y="584200"/>
                  </a:lnTo>
                  <a:lnTo>
                    <a:pt x="54610" y="579120"/>
                  </a:lnTo>
                  <a:close/>
                </a:path>
                <a:path w="54610" h="858520">
                  <a:moveTo>
                    <a:pt x="54610" y="572770"/>
                  </a:moveTo>
                  <a:lnTo>
                    <a:pt x="0" y="572770"/>
                  </a:lnTo>
                  <a:lnTo>
                    <a:pt x="0" y="577850"/>
                  </a:lnTo>
                  <a:lnTo>
                    <a:pt x="54610" y="577850"/>
                  </a:lnTo>
                  <a:lnTo>
                    <a:pt x="54610" y="572770"/>
                  </a:lnTo>
                  <a:close/>
                </a:path>
                <a:path w="54610" h="858520">
                  <a:moveTo>
                    <a:pt x="54610" y="566420"/>
                  </a:moveTo>
                  <a:lnTo>
                    <a:pt x="0" y="566420"/>
                  </a:lnTo>
                  <a:lnTo>
                    <a:pt x="0" y="571500"/>
                  </a:lnTo>
                  <a:lnTo>
                    <a:pt x="54610" y="571500"/>
                  </a:lnTo>
                  <a:lnTo>
                    <a:pt x="54610" y="566420"/>
                  </a:lnTo>
                  <a:close/>
                </a:path>
                <a:path w="54610" h="858520">
                  <a:moveTo>
                    <a:pt x="54610" y="560070"/>
                  </a:moveTo>
                  <a:lnTo>
                    <a:pt x="0" y="560070"/>
                  </a:lnTo>
                  <a:lnTo>
                    <a:pt x="0" y="565150"/>
                  </a:lnTo>
                  <a:lnTo>
                    <a:pt x="54610" y="565150"/>
                  </a:lnTo>
                  <a:lnTo>
                    <a:pt x="54610" y="560070"/>
                  </a:lnTo>
                  <a:close/>
                </a:path>
                <a:path w="54610" h="858520">
                  <a:moveTo>
                    <a:pt x="54610" y="553720"/>
                  </a:moveTo>
                  <a:lnTo>
                    <a:pt x="0" y="553720"/>
                  </a:lnTo>
                  <a:lnTo>
                    <a:pt x="0" y="558800"/>
                  </a:lnTo>
                  <a:lnTo>
                    <a:pt x="54610" y="558800"/>
                  </a:lnTo>
                  <a:lnTo>
                    <a:pt x="54610" y="553720"/>
                  </a:lnTo>
                  <a:close/>
                </a:path>
                <a:path w="54610" h="858520">
                  <a:moveTo>
                    <a:pt x="54610" y="547370"/>
                  </a:moveTo>
                  <a:lnTo>
                    <a:pt x="0" y="547370"/>
                  </a:lnTo>
                  <a:lnTo>
                    <a:pt x="0" y="552450"/>
                  </a:lnTo>
                  <a:lnTo>
                    <a:pt x="54610" y="552450"/>
                  </a:lnTo>
                  <a:lnTo>
                    <a:pt x="54610" y="547370"/>
                  </a:lnTo>
                  <a:close/>
                </a:path>
                <a:path w="54610" h="858520">
                  <a:moveTo>
                    <a:pt x="54610" y="541020"/>
                  </a:moveTo>
                  <a:lnTo>
                    <a:pt x="0" y="541020"/>
                  </a:lnTo>
                  <a:lnTo>
                    <a:pt x="0" y="546100"/>
                  </a:lnTo>
                  <a:lnTo>
                    <a:pt x="54610" y="546100"/>
                  </a:lnTo>
                  <a:lnTo>
                    <a:pt x="54610" y="541020"/>
                  </a:lnTo>
                  <a:close/>
                </a:path>
                <a:path w="54610" h="858520">
                  <a:moveTo>
                    <a:pt x="54610" y="534670"/>
                  </a:moveTo>
                  <a:lnTo>
                    <a:pt x="0" y="534670"/>
                  </a:lnTo>
                  <a:lnTo>
                    <a:pt x="0" y="539750"/>
                  </a:lnTo>
                  <a:lnTo>
                    <a:pt x="54610" y="539750"/>
                  </a:lnTo>
                  <a:lnTo>
                    <a:pt x="54610" y="534670"/>
                  </a:lnTo>
                  <a:close/>
                </a:path>
                <a:path w="54610" h="858520">
                  <a:moveTo>
                    <a:pt x="54610" y="528320"/>
                  </a:moveTo>
                  <a:lnTo>
                    <a:pt x="0" y="528320"/>
                  </a:lnTo>
                  <a:lnTo>
                    <a:pt x="0" y="533400"/>
                  </a:lnTo>
                  <a:lnTo>
                    <a:pt x="54610" y="533400"/>
                  </a:lnTo>
                  <a:lnTo>
                    <a:pt x="54610" y="528320"/>
                  </a:lnTo>
                  <a:close/>
                </a:path>
                <a:path w="54610" h="858520">
                  <a:moveTo>
                    <a:pt x="54610" y="521970"/>
                  </a:moveTo>
                  <a:lnTo>
                    <a:pt x="0" y="521970"/>
                  </a:lnTo>
                  <a:lnTo>
                    <a:pt x="0" y="527050"/>
                  </a:lnTo>
                  <a:lnTo>
                    <a:pt x="54610" y="527050"/>
                  </a:lnTo>
                  <a:lnTo>
                    <a:pt x="54610" y="521970"/>
                  </a:lnTo>
                  <a:close/>
                </a:path>
                <a:path w="54610" h="858520">
                  <a:moveTo>
                    <a:pt x="54610" y="515620"/>
                  </a:moveTo>
                  <a:lnTo>
                    <a:pt x="0" y="515620"/>
                  </a:lnTo>
                  <a:lnTo>
                    <a:pt x="0" y="520700"/>
                  </a:lnTo>
                  <a:lnTo>
                    <a:pt x="54610" y="520700"/>
                  </a:lnTo>
                  <a:lnTo>
                    <a:pt x="54610" y="515620"/>
                  </a:lnTo>
                  <a:close/>
                </a:path>
                <a:path w="54610" h="858520">
                  <a:moveTo>
                    <a:pt x="54610" y="509270"/>
                  </a:moveTo>
                  <a:lnTo>
                    <a:pt x="0" y="509270"/>
                  </a:lnTo>
                  <a:lnTo>
                    <a:pt x="0" y="514350"/>
                  </a:lnTo>
                  <a:lnTo>
                    <a:pt x="54610" y="514350"/>
                  </a:lnTo>
                  <a:lnTo>
                    <a:pt x="54610" y="509270"/>
                  </a:lnTo>
                  <a:close/>
                </a:path>
                <a:path w="54610" h="858520">
                  <a:moveTo>
                    <a:pt x="54610" y="502920"/>
                  </a:moveTo>
                  <a:lnTo>
                    <a:pt x="0" y="502920"/>
                  </a:lnTo>
                  <a:lnTo>
                    <a:pt x="0" y="508000"/>
                  </a:lnTo>
                  <a:lnTo>
                    <a:pt x="54610" y="508000"/>
                  </a:lnTo>
                  <a:lnTo>
                    <a:pt x="54610" y="502920"/>
                  </a:lnTo>
                  <a:close/>
                </a:path>
                <a:path w="54610" h="858520">
                  <a:moveTo>
                    <a:pt x="54610" y="496570"/>
                  </a:moveTo>
                  <a:lnTo>
                    <a:pt x="0" y="496570"/>
                  </a:lnTo>
                  <a:lnTo>
                    <a:pt x="0" y="501650"/>
                  </a:lnTo>
                  <a:lnTo>
                    <a:pt x="54610" y="501650"/>
                  </a:lnTo>
                  <a:lnTo>
                    <a:pt x="54610" y="496570"/>
                  </a:lnTo>
                  <a:close/>
                </a:path>
                <a:path w="54610" h="858520">
                  <a:moveTo>
                    <a:pt x="54610" y="490220"/>
                  </a:moveTo>
                  <a:lnTo>
                    <a:pt x="0" y="490220"/>
                  </a:lnTo>
                  <a:lnTo>
                    <a:pt x="0" y="495300"/>
                  </a:lnTo>
                  <a:lnTo>
                    <a:pt x="54610" y="495300"/>
                  </a:lnTo>
                  <a:lnTo>
                    <a:pt x="54610" y="490220"/>
                  </a:lnTo>
                  <a:close/>
                </a:path>
                <a:path w="54610" h="858520">
                  <a:moveTo>
                    <a:pt x="54610" y="483870"/>
                  </a:moveTo>
                  <a:lnTo>
                    <a:pt x="0" y="483870"/>
                  </a:lnTo>
                  <a:lnTo>
                    <a:pt x="0" y="488950"/>
                  </a:lnTo>
                  <a:lnTo>
                    <a:pt x="54610" y="488950"/>
                  </a:lnTo>
                  <a:lnTo>
                    <a:pt x="54610" y="483870"/>
                  </a:lnTo>
                  <a:close/>
                </a:path>
                <a:path w="54610" h="858520">
                  <a:moveTo>
                    <a:pt x="54610" y="477520"/>
                  </a:moveTo>
                  <a:lnTo>
                    <a:pt x="0" y="477520"/>
                  </a:lnTo>
                  <a:lnTo>
                    <a:pt x="0" y="482600"/>
                  </a:lnTo>
                  <a:lnTo>
                    <a:pt x="54610" y="482600"/>
                  </a:lnTo>
                  <a:lnTo>
                    <a:pt x="54610" y="477520"/>
                  </a:lnTo>
                  <a:close/>
                </a:path>
                <a:path w="54610" h="858520">
                  <a:moveTo>
                    <a:pt x="54610" y="472440"/>
                  </a:moveTo>
                  <a:lnTo>
                    <a:pt x="0" y="472440"/>
                  </a:lnTo>
                  <a:lnTo>
                    <a:pt x="0" y="476250"/>
                  </a:lnTo>
                  <a:lnTo>
                    <a:pt x="54610" y="476250"/>
                  </a:lnTo>
                  <a:lnTo>
                    <a:pt x="54610" y="472440"/>
                  </a:lnTo>
                  <a:close/>
                </a:path>
              </a:pathLst>
            </a:custGeom>
            <a:solidFill>
              <a:srgbClr val="309030"/>
            </a:solidFill>
          </p:spPr>
          <p:txBody>
            <a:bodyPr wrap="square" lIns="0" tIns="0" rIns="0" bIns="0" rtlCol="0"/>
            <a:lstStyle/>
            <a:p>
              <a:endParaRPr/>
            </a:p>
          </p:txBody>
        </p:sp>
        <p:sp>
          <p:nvSpPr>
            <p:cNvPr id="990" name="object 990"/>
            <p:cNvSpPr/>
            <p:nvPr/>
          </p:nvSpPr>
          <p:spPr>
            <a:xfrm>
              <a:off x="3995420" y="5572759"/>
              <a:ext cx="55880" cy="854710"/>
            </a:xfrm>
            <a:custGeom>
              <a:avLst/>
              <a:gdLst/>
              <a:ahLst/>
              <a:cxnLst/>
              <a:rect l="l" t="t" r="r" b="b"/>
              <a:pathLst>
                <a:path w="55879" h="854710">
                  <a:moveTo>
                    <a:pt x="55879" y="0"/>
                  </a:moveTo>
                  <a:lnTo>
                    <a:pt x="19050" y="0"/>
                  </a:lnTo>
                  <a:lnTo>
                    <a:pt x="19050" y="1270"/>
                  </a:lnTo>
                  <a:lnTo>
                    <a:pt x="0" y="1270"/>
                  </a:lnTo>
                  <a:lnTo>
                    <a:pt x="0" y="16509"/>
                  </a:lnTo>
                  <a:lnTo>
                    <a:pt x="55879" y="16509"/>
                  </a:lnTo>
                  <a:lnTo>
                    <a:pt x="55879" y="0"/>
                  </a:lnTo>
                  <a:close/>
                </a:path>
                <a:path w="55879" h="854710">
                  <a:moveTo>
                    <a:pt x="55879" y="16509"/>
                  </a:moveTo>
                  <a:lnTo>
                    <a:pt x="0" y="16509"/>
                  </a:lnTo>
                  <a:lnTo>
                    <a:pt x="0" y="19049"/>
                  </a:lnTo>
                  <a:lnTo>
                    <a:pt x="55879" y="19049"/>
                  </a:lnTo>
                  <a:lnTo>
                    <a:pt x="55879" y="16509"/>
                  </a:lnTo>
                  <a:close/>
                </a:path>
                <a:path w="55879" h="854710">
                  <a:moveTo>
                    <a:pt x="55879" y="19050"/>
                  </a:moveTo>
                  <a:lnTo>
                    <a:pt x="0" y="19050"/>
                  </a:lnTo>
                  <a:lnTo>
                    <a:pt x="0" y="22859"/>
                  </a:lnTo>
                  <a:lnTo>
                    <a:pt x="55879" y="22859"/>
                  </a:lnTo>
                  <a:lnTo>
                    <a:pt x="55879" y="19050"/>
                  </a:lnTo>
                  <a:close/>
                </a:path>
                <a:path w="55879" h="854710">
                  <a:moveTo>
                    <a:pt x="55879" y="22859"/>
                  </a:moveTo>
                  <a:lnTo>
                    <a:pt x="0" y="22859"/>
                  </a:lnTo>
                  <a:lnTo>
                    <a:pt x="0" y="25399"/>
                  </a:lnTo>
                  <a:lnTo>
                    <a:pt x="55879" y="25399"/>
                  </a:lnTo>
                  <a:lnTo>
                    <a:pt x="55879" y="22859"/>
                  </a:lnTo>
                  <a:close/>
                </a:path>
                <a:path w="55879" h="854710">
                  <a:moveTo>
                    <a:pt x="55879" y="25400"/>
                  </a:moveTo>
                  <a:lnTo>
                    <a:pt x="0" y="25400"/>
                  </a:lnTo>
                  <a:lnTo>
                    <a:pt x="0" y="29209"/>
                  </a:lnTo>
                  <a:lnTo>
                    <a:pt x="55879" y="29209"/>
                  </a:lnTo>
                  <a:lnTo>
                    <a:pt x="55879" y="25400"/>
                  </a:lnTo>
                  <a:close/>
                </a:path>
                <a:path w="55879" h="854710">
                  <a:moveTo>
                    <a:pt x="55879" y="29209"/>
                  </a:moveTo>
                  <a:lnTo>
                    <a:pt x="0" y="29209"/>
                  </a:lnTo>
                  <a:lnTo>
                    <a:pt x="0" y="35559"/>
                  </a:lnTo>
                  <a:lnTo>
                    <a:pt x="55879" y="35559"/>
                  </a:lnTo>
                  <a:lnTo>
                    <a:pt x="55879" y="29209"/>
                  </a:lnTo>
                  <a:close/>
                </a:path>
                <a:path w="55879" h="854710">
                  <a:moveTo>
                    <a:pt x="55879" y="35559"/>
                  </a:moveTo>
                  <a:lnTo>
                    <a:pt x="0" y="35559"/>
                  </a:lnTo>
                  <a:lnTo>
                    <a:pt x="0" y="41909"/>
                  </a:lnTo>
                  <a:lnTo>
                    <a:pt x="55879" y="41909"/>
                  </a:lnTo>
                  <a:lnTo>
                    <a:pt x="55879" y="35559"/>
                  </a:lnTo>
                  <a:close/>
                </a:path>
                <a:path w="55879" h="854710">
                  <a:moveTo>
                    <a:pt x="55879" y="41909"/>
                  </a:moveTo>
                  <a:lnTo>
                    <a:pt x="0" y="41909"/>
                  </a:lnTo>
                  <a:lnTo>
                    <a:pt x="0" y="44449"/>
                  </a:lnTo>
                  <a:lnTo>
                    <a:pt x="55879" y="44449"/>
                  </a:lnTo>
                  <a:lnTo>
                    <a:pt x="55879" y="41909"/>
                  </a:lnTo>
                  <a:close/>
                </a:path>
                <a:path w="55879" h="854710">
                  <a:moveTo>
                    <a:pt x="55879" y="44450"/>
                  </a:moveTo>
                  <a:lnTo>
                    <a:pt x="0" y="44450"/>
                  </a:lnTo>
                  <a:lnTo>
                    <a:pt x="0" y="48259"/>
                  </a:lnTo>
                  <a:lnTo>
                    <a:pt x="55879" y="48259"/>
                  </a:lnTo>
                  <a:lnTo>
                    <a:pt x="55879" y="44450"/>
                  </a:lnTo>
                  <a:close/>
                </a:path>
                <a:path w="55879" h="854710">
                  <a:moveTo>
                    <a:pt x="55879" y="48259"/>
                  </a:moveTo>
                  <a:lnTo>
                    <a:pt x="0" y="48259"/>
                  </a:lnTo>
                  <a:lnTo>
                    <a:pt x="0" y="54609"/>
                  </a:lnTo>
                  <a:lnTo>
                    <a:pt x="55879" y="54609"/>
                  </a:lnTo>
                  <a:lnTo>
                    <a:pt x="55879" y="48259"/>
                  </a:lnTo>
                  <a:close/>
                </a:path>
                <a:path w="55879" h="854710">
                  <a:moveTo>
                    <a:pt x="55879" y="54609"/>
                  </a:moveTo>
                  <a:lnTo>
                    <a:pt x="0" y="54609"/>
                  </a:lnTo>
                  <a:lnTo>
                    <a:pt x="0" y="60959"/>
                  </a:lnTo>
                  <a:lnTo>
                    <a:pt x="55879" y="60959"/>
                  </a:lnTo>
                  <a:lnTo>
                    <a:pt x="55879" y="54609"/>
                  </a:lnTo>
                  <a:close/>
                </a:path>
                <a:path w="55879" h="854710">
                  <a:moveTo>
                    <a:pt x="55879" y="60959"/>
                  </a:moveTo>
                  <a:lnTo>
                    <a:pt x="0" y="60959"/>
                  </a:lnTo>
                  <a:lnTo>
                    <a:pt x="0" y="63499"/>
                  </a:lnTo>
                  <a:lnTo>
                    <a:pt x="55879" y="63499"/>
                  </a:lnTo>
                  <a:lnTo>
                    <a:pt x="55879" y="60959"/>
                  </a:lnTo>
                  <a:close/>
                </a:path>
                <a:path w="55879" h="854710">
                  <a:moveTo>
                    <a:pt x="55879" y="63500"/>
                  </a:moveTo>
                  <a:lnTo>
                    <a:pt x="0" y="63500"/>
                  </a:lnTo>
                  <a:lnTo>
                    <a:pt x="0" y="69849"/>
                  </a:lnTo>
                  <a:lnTo>
                    <a:pt x="55879" y="69849"/>
                  </a:lnTo>
                  <a:lnTo>
                    <a:pt x="55879" y="63500"/>
                  </a:lnTo>
                  <a:close/>
                </a:path>
                <a:path w="55879" h="854710">
                  <a:moveTo>
                    <a:pt x="55879" y="69850"/>
                  </a:moveTo>
                  <a:lnTo>
                    <a:pt x="0" y="69850"/>
                  </a:lnTo>
                  <a:lnTo>
                    <a:pt x="0" y="80009"/>
                  </a:lnTo>
                  <a:lnTo>
                    <a:pt x="55879" y="80009"/>
                  </a:lnTo>
                  <a:lnTo>
                    <a:pt x="55879" y="69850"/>
                  </a:lnTo>
                  <a:close/>
                </a:path>
                <a:path w="55879" h="854710">
                  <a:moveTo>
                    <a:pt x="55879" y="80010"/>
                  </a:moveTo>
                  <a:lnTo>
                    <a:pt x="0" y="80010"/>
                  </a:lnTo>
                  <a:lnTo>
                    <a:pt x="0" y="82549"/>
                  </a:lnTo>
                  <a:lnTo>
                    <a:pt x="55879" y="82549"/>
                  </a:lnTo>
                  <a:lnTo>
                    <a:pt x="55879" y="80010"/>
                  </a:lnTo>
                  <a:close/>
                </a:path>
                <a:path w="55879" h="854710">
                  <a:moveTo>
                    <a:pt x="55879" y="82550"/>
                  </a:moveTo>
                  <a:lnTo>
                    <a:pt x="0" y="82550"/>
                  </a:lnTo>
                  <a:lnTo>
                    <a:pt x="0" y="86359"/>
                  </a:lnTo>
                  <a:lnTo>
                    <a:pt x="55879" y="86359"/>
                  </a:lnTo>
                  <a:lnTo>
                    <a:pt x="55879" y="82550"/>
                  </a:lnTo>
                  <a:close/>
                </a:path>
                <a:path w="55879" h="854710">
                  <a:moveTo>
                    <a:pt x="55879" y="86359"/>
                  </a:moveTo>
                  <a:lnTo>
                    <a:pt x="0" y="86359"/>
                  </a:lnTo>
                  <a:lnTo>
                    <a:pt x="0" y="95249"/>
                  </a:lnTo>
                  <a:lnTo>
                    <a:pt x="55879" y="95249"/>
                  </a:lnTo>
                  <a:lnTo>
                    <a:pt x="55879" y="86359"/>
                  </a:lnTo>
                  <a:close/>
                </a:path>
                <a:path w="55879" h="854710">
                  <a:moveTo>
                    <a:pt x="55879" y="95250"/>
                  </a:moveTo>
                  <a:lnTo>
                    <a:pt x="0" y="95250"/>
                  </a:lnTo>
                  <a:lnTo>
                    <a:pt x="0" y="99059"/>
                  </a:lnTo>
                  <a:lnTo>
                    <a:pt x="55879" y="99059"/>
                  </a:lnTo>
                  <a:lnTo>
                    <a:pt x="55879" y="95250"/>
                  </a:lnTo>
                  <a:close/>
                </a:path>
                <a:path w="55879" h="854710">
                  <a:moveTo>
                    <a:pt x="55879" y="99059"/>
                  </a:moveTo>
                  <a:lnTo>
                    <a:pt x="0" y="99059"/>
                  </a:lnTo>
                  <a:lnTo>
                    <a:pt x="0" y="101599"/>
                  </a:lnTo>
                  <a:lnTo>
                    <a:pt x="55879" y="101599"/>
                  </a:lnTo>
                  <a:lnTo>
                    <a:pt x="55879" y="99059"/>
                  </a:lnTo>
                  <a:close/>
                </a:path>
                <a:path w="55879" h="854710">
                  <a:moveTo>
                    <a:pt x="55879" y="101600"/>
                  </a:moveTo>
                  <a:lnTo>
                    <a:pt x="0" y="101600"/>
                  </a:lnTo>
                  <a:lnTo>
                    <a:pt x="0" y="111759"/>
                  </a:lnTo>
                  <a:lnTo>
                    <a:pt x="55879" y="111759"/>
                  </a:lnTo>
                  <a:lnTo>
                    <a:pt x="55879" y="101600"/>
                  </a:lnTo>
                  <a:close/>
                </a:path>
                <a:path w="55879" h="854710">
                  <a:moveTo>
                    <a:pt x="55879" y="111759"/>
                  </a:moveTo>
                  <a:lnTo>
                    <a:pt x="0" y="111759"/>
                  </a:lnTo>
                  <a:lnTo>
                    <a:pt x="0" y="114299"/>
                  </a:lnTo>
                  <a:lnTo>
                    <a:pt x="55879" y="114299"/>
                  </a:lnTo>
                  <a:lnTo>
                    <a:pt x="55879" y="111759"/>
                  </a:lnTo>
                  <a:close/>
                </a:path>
                <a:path w="55879" h="854710">
                  <a:moveTo>
                    <a:pt x="55879" y="114300"/>
                  </a:moveTo>
                  <a:lnTo>
                    <a:pt x="0" y="114300"/>
                  </a:lnTo>
                  <a:lnTo>
                    <a:pt x="0" y="118109"/>
                  </a:lnTo>
                  <a:lnTo>
                    <a:pt x="55879" y="118109"/>
                  </a:lnTo>
                  <a:lnTo>
                    <a:pt x="55879" y="114300"/>
                  </a:lnTo>
                  <a:close/>
                </a:path>
                <a:path w="55879" h="854710">
                  <a:moveTo>
                    <a:pt x="55879" y="118110"/>
                  </a:moveTo>
                  <a:lnTo>
                    <a:pt x="0" y="118110"/>
                  </a:lnTo>
                  <a:lnTo>
                    <a:pt x="0" y="120649"/>
                  </a:lnTo>
                  <a:lnTo>
                    <a:pt x="55879" y="120649"/>
                  </a:lnTo>
                  <a:lnTo>
                    <a:pt x="55879" y="118110"/>
                  </a:lnTo>
                  <a:close/>
                </a:path>
                <a:path w="55879" h="854710">
                  <a:moveTo>
                    <a:pt x="55879" y="120650"/>
                  </a:moveTo>
                  <a:lnTo>
                    <a:pt x="0" y="120650"/>
                  </a:lnTo>
                  <a:lnTo>
                    <a:pt x="0" y="124459"/>
                  </a:lnTo>
                  <a:lnTo>
                    <a:pt x="55879" y="124459"/>
                  </a:lnTo>
                  <a:lnTo>
                    <a:pt x="55879" y="120650"/>
                  </a:lnTo>
                  <a:close/>
                </a:path>
                <a:path w="55879" h="854710">
                  <a:moveTo>
                    <a:pt x="55879" y="124459"/>
                  </a:moveTo>
                  <a:lnTo>
                    <a:pt x="0" y="124459"/>
                  </a:lnTo>
                  <a:lnTo>
                    <a:pt x="0" y="126999"/>
                  </a:lnTo>
                  <a:lnTo>
                    <a:pt x="55879" y="126999"/>
                  </a:lnTo>
                  <a:lnTo>
                    <a:pt x="55879" y="124459"/>
                  </a:lnTo>
                  <a:close/>
                </a:path>
                <a:path w="55879" h="854710">
                  <a:moveTo>
                    <a:pt x="55879" y="127000"/>
                  </a:moveTo>
                  <a:lnTo>
                    <a:pt x="0" y="127000"/>
                  </a:lnTo>
                  <a:lnTo>
                    <a:pt x="0" y="130809"/>
                  </a:lnTo>
                  <a:lnTo>
                    <a:pt x="55879" y="130809"/>
                  </a:lnTo>
                  <a:lnTo>
                    <a:pt x="55879" y="127000"/>
                  </a:lnTo>
                  <a:close/>
                </a:path>
                <a:path w="55879" h="854710">
                  <a:moveTo>
                    <a:pt x="55879" y="130810"/>
                  </a:moveTo>
                  <a:lnTo>
                    <a:pt x="0" y="130810"/>
                  </a:lnTo>
                  <a:lnTo>
                    <a:pt x="0" y="137159"/>
                  </a:lnTo>
                  <a:lnTo>
                    <a:pt x="55879" y="137159"/>
                  </a:lnTo>
                  <a:lnTo>
                    <a:pt x="55879" y="130810"/>
                  </a:lnTo>
                  <a:close/>
                </a:path>
                <a:path w="55879" h="854710">
                  <a:moveTo>
                    <a:pt x="55879" y="137159"/>
                  </a:moveTo>
                  <a:lnTo>
                    <a:pt x="0" y="137159"/>
                  </a:lnTo>
                  <a:lnTo>
                    <a:pt x="0" y="139699"/>
                  </a:lnTo>
                  <a:lnTo>
                    <a:pt x="55879" y="139699"/>
                  </a:lnTo>
                  <a:lnTo>
                    <a:pt x="55879" y="137159"/>
                  </a:lnTo>
                  <a:close/>
                </a:path>
                <a:path w="55879" h="854710">
                  <a:moveTo>
                    <a:pt x="55879" y="139700"/>
                  </a:moveTo>
                  <a:lnTo>
                    <a:pt x="0" y="139700"/>
                  </a:lnTo>
                  <a:lnTo>
                    <a:pt x="0" y="143509"/>
                  </a:lnTo>
                  <a:lnTo>
                    <a:pt x="55879" y="143509"/>
                  </a:lnTo>
                  <a:lnTo>
                    <a:pt x="55879" y="139700"/>
                  </a:lnTo>
                  <a:close/>
                </a:path>
                <a:path w="55879" h="854710">
                  <a:moveTo>
                    <a:pt x="55879" y="143509"/>
                  </a:moveTo>
                  <a:lnTo>
                    <a:pt x="0" y="143509"/>
                  </a:lnTo>
                  <a:lnTo>
                    <a:pt x="0" y="152399"/>
                  </a:lnTo>
                  <a:lnTo>
                    <a:pt x="55879" y="152399"/>
                  </a:lnTo>
                  <a:lnTo>
                    <a:pt x="55879" y="143509"/>
                  </a:lnTo>
                  <a:close/>
                </a:path>
                <a:path w="55879" h="854710">
                  <a:moveTo>
                    <a:pt x="55879" y="152400"/>
                  </a:moveTo>
                  <a:lnTo>
                    <a:pt x="0" y="152400"/>
                  </a:lnTo>
                  <a:lnTo>
                    <a:pt x="0" y="156209"/>
                  </a:lnTo>
                  <a:lnTo>
                    <a:pt x="55879" y="156209"/>
                  </a:lnTo>
                  <a:lnTo>
                    <a:pt x="55879" y="152400"/>
                  </a:lnTo>
                  <a:close/>
                </a:path>
                <a:path w="55879" h="854710">
                  <a:moveTo>
                    <a:pt x="55879" y="156210"/>
                  </a:moveTo>
                  <a:lnTo>
                    <a:pt x="0" y="156210"/>
                  </a:lnTo>
                  <a:lnTo>
                    <a:pt x="0" y="158749"/>
                  </a:lnTo>
                  <a:lnTo>
                    <a:pt x="55879" y="158749"/>
                  </a:lnTo>
                  <a:lnTo>
                    <a:pt x="55879" y="156210"/>
                  </a:lnTo>
                  <a:close/>
                </a:path>
                <a:path w="55879" h="854710">
                  <a:moveTo>
                    <a:pt x="55879" y="158750"/>
                  </a:moveTo>
                  <a:lnTo>
                    <a:pt x="0" y="158750"/>
                  </a:lnTo>
                  <a:lnTo>
                    <a:pt x="0" y="162559"/>
                  </a:lnTo>
                  <a:lnTo>
                    <a:pt x="55879" y="162559"/>
                  </a:lnTo>
                  <a:lnTo>
                    <a:pt x="55879" y="158750"/>
                  </a:lnTo>
                  <a:close/>
                </a:path>
                <a:path w="55879" h="854710">
                  <a:moveTo>
                    <a:pt x="55879" y="162560"/>
                  </a:moveTo>
                  <a:lnTo>
                    <a:pt x="0" y="162560"/>
                  </a:lnTo>
                  <a:lnTo>
                    <a:pt x="0" y="165099"/>
                  </a:lnTo>
                  <a:lnTo>
                    <a:pt x="55879" y="165099"/>
                  </a:lnTo>
                  <a:lnTo>
                    <a:pt x="55879" y="162560"/>
                  </a:lnTo>
                  <a:close/>
                </a:path>
                <a:path w="55879" h="854710">
                  <a:moveTo>
                    <a:pt x="55879" y="165100"/>
                  </a:moveTo>
                  <a:lnTo>
                    <a:pt x="0" y="165100"/>
                  </a:lnTo>
                  <a:lnTo>
                    <a:pt x="0" y="171449"/>
                  </a:lnTo>
                  <a:lnTo>
                    <a:pt x="55879" y="171449"/>
                  </a:lnTo>
                  <a:lnTo>
                    <a:pt x="55879" y="165100"/>
                  </a:lnTo>
                  <a:close/>
                </a:path>
                <a:path w="55879" h="854710">
                  <a:moveTo>
                    <a:pt x="55879" y="171450"/>
                  </a:moveTo>
                  <a:lnTo>
                    <a:pt x="0" y="171450"/>
                  </a:lnTo>
                  <a:lnTo>
                    <a:pt x="0" y="177799"/>
                  </a:lnTo>
                  <a:lnTo>
                    <a:pt x="55879" y="177799"/>
                  </a:lnTo>
                  <a:lnTo>
                    <a:pt x="55879" y="171450"/>
                  </a:lnTo>
                  <a:close/>
                </a:path>
                <a:path w="55879" h="854710">
                  <a:moveTo>
                    <a:pt x="55879" y="177800"/>
                  </a:moveTo>
                  <a:lnTo>
                    <a:pt x="0" y="177800"/>
                  </a:lnTo>
                  <a:lnTo>
                    <a:pt x="0" y="181609"/>
                  </a:lnTo>
                  <a:lnTo>
                    <a:pt x="55879" y="181609"/>
                  </a:lnTo>
                  <a:lnTo>
                    <a:pt x="55879" y="177800"/>
                  </a:lnTo>
                  <a:close/>
                </a:path>
                <a:path w="55879" h="854710">
                  <a:moveTo>
                    <a:pt x="55879" y="181610"/>
                  </a:moveTo>
                  <a:lnTo>
                    <a:pt x="0" y="181610"/>
                  </a:lnTo>
                  <a:lnTo>
                    <a:pt x="0" y="184149"/>
                  </a:lnTo>
                  <a:lnTo>
                    <a:pt x="55879" y="184149"/>
                  </a:lnTo>
                  <a:lnTo>
                    <a:pt x="55879" y="181610"/>
                  </a:lnTo>
                  <a:close/>
                </a:path>
                <a:path w="55879" h="854710">
                  <a:moveTo>
                    <a:pt x="55879" y="184150"/>
                  </a:moveTo>
                  <a:lnTo>
                    <a:pt x="0" y="184150"/>
                  </a:lnTo>
                  <a:lnTo>
                    <a:pt x="0" y="187959"/>
                  </a:lnTo>
                  <a:lnTo>
                    <a:pt x="55879" y="187959"/>
                  </a:lnTo>
                  <a:lnTo>
                    <a:pt x="55879" y="184150"/>
                  </a:lnTo>
                  <a:close/>
                </a:path>
                <a:path w="55879" h="854710">
                  <a:moveTo>
                    <a:pt x="55879" y="187960"/>
                  </a:moveTo>
                  <a:lnTo>
                    <a:pt x="0" y="187960"/>
                  </a:lnTo>
                  <a:lnTo>
                    <a:pt x="0" y="190499"/>
                  </a:lnTo>
                  <a:lnTo>
                    <a:pt x="55879" y="190499"/>
                  </a:lnTo>
                  <a:lnTo>
                    <a:pt x="55879" y="187960"/>
                  </a:lnTo>
                  <a:close/>
                </a:path>
                <a:path w="55879" h="854710">
                  <a:moveTo>
                    <a:pt x="55879" y="190500"/>
                  </a:moveTo>
                  <a:lnTo>
                    <a:pt x="0" y="190500"/>
                  </a:lnTo>
                  <a:lnTo>
                    <a:pt x="0" y="194309"/>
                  </a:lnTo>
                  <a:lnTo>
                    <a:pt x="55879" y="194309"/>
                  </a:lnTo>
                  <a:lnTo>
                    <a:pt x="55879" y="190500"/>
                  </a:lnTo>
                  <a:close/>
                </a:path>
                <a:path w="55879" h="854710">
                  <a:moveTo>
                    <a:pt x="55879" y="194309"/>
                  </a:moveTo>
                  <a:lnTo>
                    <a:pt x="0" y="194309"/>
                  </a:lnTo>
                  <a:lnTo>
                    <a:pt x="0" y="196849"/>
                  </a:lnTo>
                  <a:lnTo>
                    <a:pt x="55879" y="196849"/>
                  </a:lnTo>
                  <a:lnTo>
                    <a:pt x="55879" y="194309"/>
                  </a:lnTo>
                  <a:close/>
                </a:path>
                <a:path w="55879" h="854710">
                  <a:moveTo>
                    <a:pt x="55879" y="196850"/>
                  </a:moveTo>
                  <a:lnTo>
                    <a:pt x="0" y="196850"/>
                  </a:lnTo>
                  <a:lnTo>
                    <a:pt x="0" y="200659"/>
                  </a:lnTo>
                  <a:lnTo>
                    <a:pt x="55879" y="200659"/>
                  </a:lnTo>
                  <a:lnTo>
                    <a:pt x="55879" y="196850"/>
                  </a:lnTo>
                  <a:close/>
                </a:path>
                <a:path w="55879" h="854710">
                  <a:moveTo>
                    <a:pt x="55879" y="200659"/>
                  </a:moveTo>
                  <a:lnTo>
                    <a:pt x="0" y="200659"/>
                  </a:lnTo>
                  <a:lnTo>
                    <a:pt x="0" y="203199"/>
                  </a:lnTo>
                  <a:lnTo>
                    <a:pt x="55879" y="203199"/>
                  </a:lnTo>
                  <a:lnTo>
                    <a:pt x="55879" y="200659"/>
                  </a:lnTo>
                  <a:close/>
                </a:path>
                <a:path w="55879" h="854710">
                  <a:moveTo>
                    <a:pt x="55879" y="203200"/>
                  </a:moveTo>
                  <a:lnTo>
                    <a:pt x="0" y="203200"/>
                  </a:lnTo>
                  <a:lnTo>
                    <a:pt x="0" y="213359"/>
                  </a:lnTo>
                  <a:lnTo>
                    <a:pt x="55879" y="213359"/>
                  </a:lnTo>
                  <a:lnTo>
                    <a:pt x="55879" y="203200"/>
                  </a:lnTo>
                  <a:close/>
                </a:path>
                <a:path w="55879" h="854710">
                  <a:moveTo>
                    <a:pt x="55879" y="213360"/>
                  </a:moveTo>
                  <a:lnTo>
                    <a:pt x="0" y="213360"/>
                  </a:lnTo>
                  <a:lnTo>
                    <a:pt x="0" y="215899"/>
                  </a:lnTo>
                  <a:lnTo>
                    <a:pt x="55879" y="215899"/>
                  </a:lnTo>
                  <a:lnTo>
                    <a:pt x="55879" y="213360"/>
                  </a:lnTo>
                  <a:close/>
                </a:path>
                <a:path w="55879" h="854710">
                  <a:moveTo>
                    <a:pt x="55879" y="215900"/>
                  </a:moveTo>
                  <a:lnTo>
                    <a:pt x="0" y="215900"/>
                  </a:lnTo>
                  <a:lnTo>
                    <a:pt x="0" y="219709"/>
                  </a:lnTo>
                  <a:lnTo>
                    <a:pt x="55879" y="219709"/>
                  </a:lnTo>
                  <a:lnTo>
                    <a:pt x="55879" y="215900"/>
                  </a:lnTo>
                  <a:close/>
                </a:path>
                <a:path w="55879" h="854710">
                  <a:moveTo>
                    <a:pt x="55879" y="219710"/>
                  </a:moveTo>
                  <a:lnTo>
                    <a:pt x="0" y="219710"/>
                  </a:lnTo>
                  <a:lnTo>
                    <a:pt x="0" y="222249"/>
                  </a:lnTo>
                  <a:lnTo>
                    <a:pt x="55879" y="222249"/>
                  </a:lnTo>
                  <a:lnTo>
                    <a:pt x="55879" y="219710"/>
                  </a:lnTo>
                  <a:close/>
                </a:path>
                <a:path w="55879" h="854710">
                  <a:moveTo>
                    <a:pt x="55879" y="222250"/>
                  </a:moveTo>
                  <a:lnTo>
                    <a:pt x="0" y="222250"/>
                  </a:lnTo>
                  <a:lnTo>
                    <a:pt x="0" y="232409"/>
                  </a:lnTo>
                  <a:lnTo>
                    <a:pt x="55879" y="232409"/>
                  </a:lnTo>
                  <a:lnTo>
                    <a:pt x="55879" y="222250"/>
                  </a:lnTo>
                  <a:close/>
                </a:path>
                <a:path w="55879" h="854710">
                  <a:moveTo>
                    <a:pt x="55879" y="232409"/>
                  </a:moveTo>
                  <a:lnTo>
                    <a:pt x="0" y="232409"/>
                  </a:lnTo>
                  <a:lnTo>
                    <a:pt x="0" y="234949"/>
                  </a:lnTo>
                  <a:lnTo>
                    <a:pt x="55879" y="234949"/>
                  </a:lnTo>
                  <a:lnTo>
                    <a:pt x="55879" y="232409"/>
                  </a:lnTo>
                  <a:close/>
                </a:path>
                <a:path w="55879" h="854710">
                  <a:moveTo>
                    <a:pt x="55879" y="234950"/>
                  </a:moveTo>
                  <a:lnTo>
                    <a:pt x="0" y="234950"/>
                  </a:lnTo>
                  <a:lnTo>
                    <a:pt x="0" y="241299"/>
                  </a:lnTo>
                  <a:lnTo>
                    <a:pt x="55879" y="241299"/>
                  </a:lnTo>
                  <a:lnTo>
                    <a:pt x="55879" y="234950"/>
                  </a:lnTo>
                  <a:close/>
                </a:path>
                <a:path w="55879" h="854710">
                  <a:moveTo>
                    <a:pt x="55879" y="241300"/>
                  </a:moveTo>
                  <a:lnTo>
                    <a:pt x="0" y="241300"/>
                  </a:lnTo>
                  <a:lnTo>
                    <a:pt x="0" y="245109"/>
                  </a:lnTo>
                  <a:lnTo>
                    <a:pt x="55879" y="245109"/>
                  </a:lnTo>
                  <a:lnTo>
                    <a:pt x="55879" y="241300"/>
                  </a:lnTo>
                  <a:close/>
                </a:path>
                <a:path w="55879" h="854710">
                  <a:moveTo>
                    <a:pt x="55879" y="245110"/>
                  </a:moveTo>
                  <a:lnTo>
                    <a:pt x="0" y="245110"/>
                  </a:lnTo>
                  <a:lnTo>
                    <a:pt x="0" y="253999"/>
                  </a:lnTo>
                  <a:lnTo>
                    <a:pt x="55879" y="253999"/>
                  </a:lnTo>
                  <a:lnTo>
                    <a:pt x="55879" y="245110"/>
                  </a:lnTo>
                  <a:close/>
                </a:path>
                <a:path w="55879" h="854710">
                  <a:moveTo>
                    <a:pt x="55879" y="254000"/>
                  </a:moveTo>
                  <a:lnTo>
                    <a:pt x="0" y="254000"/>
                  </a:lnTo>
                  <a:lnTo>
                    <a:pt x="0" y="260349"/>
                  </a:lnTo>
                  <a:lnTo>
                    <a:pt x="55879" y="260349"/>
                  </a:lnTo>
                  <a:lnTo>
                    <a:pt x="55879" y="254000"/>
                  </a:lnTo>
                  <a:close/>
                </a:path>
                <a:path w="55879" h="854710">
                  <a:moveTo>
                    <a:pt x="55879" y="260350"/>
                  </a:moveTo>
                  <a:lnTo>
                    <a:pt x="0" y="260350"/>
                  </a:lnTo>
                  <a:lnTo>
                    <a:pt x="0" y="264159"/>
                  </a:lnTo>
                  <a:lnTo>
                    <a:pt x="55879" y="264159"/>
                  </a:lnTo>
                  <a:lnTo>
                    <a:pt x="55879" y="260350"/>
                  </a:lnTo>
                  <a:close/>
                </a:path>
                <a:path w="55879" h="854710">
                  <a:moveTo>
                    <a:pt x="55879" y="264159"/>
                  </a:moveTo>
                  <a:lnTo>
                    <a:pt x="0" y="264159"/>
                  </a:lnTo>
                  <a:lnTo>
                    <a:pt x="0" y="266699"/>
                  </a:lnTo>
                  <a:lnTo>
                    <a:pt x="55879" y="266699"/>
                  </a:lnTo>
                  <a:lnTo>
                    <a:pt x="55879" y="264159"/>
                  </a:lnTo>
                  <a:close/>
                </a:path>
                <a:path w="55879" h="854710">
                  <a:moveTo>
                    <a:pt x="55879" y="266700"/>
                  </a:moveTo>
                  <a:lnTo>
                    <a:pt x="0" y="266700"/>
                  </a:lnTo>
                  <a:lnTo>
                    <a:pt x="0" y="273049"/>
                  </a:lnTo>
                  <a:lnTo>
                    <a:pt x="55879" y="273049"/>
                  </a:lnTo>
                  <a:lnTo>
                    <a:pt x="55879" y="266700"/>
                  </a:lnTo>
                  <a:close/>
                </a:path>
                <a:path w="55879" h="854710">
                  <a:moveTo>
                    <a:pt x="55879" y="273050"/>
                  </a:moveTo>
                  <a:lnTo>
                    <a:pt x="0" y="273050"/>
                  </a:lnTo>
                  <a:lnTo>
                    <a:pt x="0" y="276859"/>
                  </a:lnTo>
                  <a:lnTo>
                    <a:pt x="55879" y="276859"/>
                  </a:lnTo>
                  <a:lnTo>
                    <a:pt x="55879" y="273050"/>
                  </a:lnTo>
                  <a:close/>
                </a:path>
                <a:path w="55879" h="854710">
                  <a:moveTo>
                    <a:pt x="55879" y="276860"/>
                  </a:moveTo>
                  <a:lnTo>
                    <a:pt x="0" y="276860"/>
                  </a:lnTo>
                  <a:lnTo>
                    <a:pt x="0" y="279399"/>
                  </a:lnTo>
                  <a:lnTo>
                    <a:pt x="55879" y="279399"/>
                  </a:lnTo>
                  <a:lnTo>
                    <a:pt x="55879" y="276860"/>
                  </a:lnTo>
                  <a:close/>
                </a:path>
                <a:path w="55879" h="854710">
                  <a:moveTo>
                    <a:pt x="55879" y="279400"/>
                  </a:moveTo>
                  <a:lnTo>
                    <a:pt x="0" y="279400"/>
                  </a:lnTo>
                  <a:lnTo>
                    <a:pt x="0" y="283209"/>
                  </a:lnTo>
                  <a:lnTo>
                    <a:pt x="55879" y="283209"/>
                  </a:lnTo>
                  <a:lnTo>
                    <a:pt x="55879" y="279400"/>
                  </a:lnTo>
                  <a:close/>
                </a:path>
                <a:path w="55879" h="854710">
                  <a:moveTo>
                    <a:pt x="55879" y="283209"/>
                  </a:moveTo>
                  <a:lnTo>
                    <a:pt x="0" y="283209"/>
                  </a:lnTo>
                  <a:lnTo>
                    <a:pt x="0" y="285749"/>
                  </a:lnTo>
                  <a:lnTo>
                    <a:pt x="55879" y="285749"/>
                  </a:lnTo>
                  <a:lnTo>
                    <a:pt x="55879" y="283209"/>
                  </a:lnTo>
                  <a:close/>
                </a:path>
                <a:path w="55879" h="854710">
                  <a:moveTo>
                    <a:pt x="55879" y="285750"/>
                  </a:moveTo>
                  <a:lnTo>
                    <a:pt x="0" y="285750"/>
                  </a:lnTo>
                  <a:lnTo>
                    <a:pt x="0" y="298449"/>
                  </a:lnTo>
                  <a:lnTo>
                    <a:pt x="55879" y="298449"/>
                  </a:lnTo>
                  <a:lnTo>
                    <a:pt x="55879" y="285750"/>
                  </a:lnTo>
                  <a:close/>
                </a:path>
                <a:path w="55879" h="854710">
                  <a:moveTo>
                    <a:pt x="55879" y="298450"/>
                  </a:moveTo>
                  <a:lnTo>
                    <a:pt x="0" y="298450"/>
                  </a:lnTo>
                  <a:lnTo>
                    <a:pt x="0" y="308609"/>
                  </a:lnTo>
                  <a:lnTo>
                    <a:pt x="55879" y="308609"/>
                  </a:lnTo>
                  <a:lnTo>
                    <a:pt x="55879" y="298450"/>
                  </a:lnTo>
                  <a:close/>
                </a:path>
                <a:path w="55879" h="854710">
                  <a:moveTo>
                    <a:pt x="55879" y="308609"/>
                  </a:moveTo>
                  <a:lnTo>
                    <a:pt x="0" y="308609"/>
                  </a:lnTo>
                  <a:lnTo>
                    <a:pt x="0" y="311149"/>
                  </a:lnTo>
                  <a:lnTo>
                    <a:pt x="55879" y="311149"/>
                  </a:lnTo>
                  <a:lnTo>
                    <a:pt x="55879" y="308609"/>
                  </a:lnTo>
                  <a:close/>
                </a:path>
                <a:path w="55879" h="854710">
                  <a:moveTo>
                    <a:pt x="55879" y="311150"/>
                  </a:moveTo>
                  <a:lnTo>
                    <a:pt x="0" y="311150"/>
                  </a:lnTo>
                  <a:lnTo>
                    <a:pt x="0" y="321309"/>
                  </a:lnTo>
                  <a:lnTo>
                    <a:pt x="55879" y="321309"/>
                  </a:lnTo>
                  <a:lnTo>
                    <a:pt x="55879" y="311150"/>
                  </a:lnTo>
                  <a:close/>
                </a:path>
                <a:path w="55879" h="854710">
                  <a:moveTo>
                    <a:pt x="55879" y="321309"/>
                  </a:moveTo>
                  <a:lnTo>
                    <a:pt x="0" y="321309"/>
                  </a:lnTo>
                  <a:lnTo>
                    <a:pt x="0" y="334009"/>
                  </a:lnTo>
                  <a:lnTo>
                    <a:pt x="55879" y="334009"/>
                  </a:lnTo>
                  <a:lnTo>
                    <a:pt x="55879" y="321309"/>
                  </a:lnTo>
                  <a:close/>
                </a:path>
                <a:path w="55879" h="854710">
                  <a:moveTo>
                    <a:pt x="55879" y="334010"/>
                  </a:moveTo>
                  <a:lnTo>
                    <a:pt x="0" y="334010"/>
                  </a:lnTo>
                  <a:lnTo>
                    <a:pt x="0" y="336549"/>
                  </a:lnTo>
                  <a:lnTo>
                    <a:pt x="55879" y="336549"/>
                  </a:lnTo>
                  <a:lnTo>
                    <a:pt x="55879" y="334010"/>
                  </a:lnTo>
                  <a:close/>
                </a:path>
                <a:path w="55879" h="854710">
                  <a:moveTo>
                    <a:pt x="55879" y="336550"/>
                  </a:moveTo>
                  <a:lnTo>
                    <a:pt x="0" y="336550"/>
                  </a:lnTo>
                  <a:lnTo>
                    <a:pt x="0" y="342899"/>
                  </a:lnTo>
                  <a:lnTo>
                    <a:pt x="55879" y="342899"/>
                  </a:lnTo>
                  <a:lnTo>
                    <a:pt x="55879" y="336550"/>
                  </a:lnTo>
                  <a:close/>
                </a:path>
                <a:path w="55879" h="854710">
                  <a:moveTo>
                    <a:pt x="55879" y="342900"/>
                  </a:moveTo>
                  <a:lnTo>
                    <a:pt x="0" y="342900"/>
                  </a:lnTo>
                  <a:lnTo>
                    <a:pt x="0" y="349249"/>
                  </a:lnTo>
                  <a:lnTo>
                    <a:pt x="55879" y="349249"/>
                  </a:lnTo>
                  <a:lnTo>
                    <a:pt x="55879" y="342900"/>
                  </a:lnTo>
                  <a:close/>
                </a:path>
                <a:path w="55879" h="854710">
                  <a:moveTo>
                    <a:pt x="55879" y="349250"/>
                  </a:moveTo>
                  <a:lnTo>
                    <a:pt x="0" y="349250"/>
                  </a:lnTo>
                  <a:lnTo>
                    <a:pt x="0" y="353059"/>
                  </a:lnTo>
                  <a:lnTo>
                    <a:pt x="55879" y="353059"/>
                  </a:lnTo>
                  <a:lnTo>
                    <a:pt x="55879" y="349250"/>
                  </a:lnTo>
                  <a:close/>
                </a:path>
                <a:path w="55879" h="854710">
                  <a:moveTo>
                    <a:pt x="55879" y="353059"/>
                  </a:moveTo>
                  <a:lnTo>
                    <a:pt x="0" y="353059"/>
                  </a:lnTo>
                  <a:lnTo>
                    <a:pt x="0" y="361949"/>
                  </a:lnTo>
                  <a:lnTo>
                    <a:pt x="55879" y="361949"/>
                  </a:lnTo>
                  <a:lnTo>
                    <a:pt x="55879" y="353059"/>
                  </a:lnTo>
                  <a:close/>
                </a:path>
                <a:path w="55879" h="854710">
                  <a:moveTo>
                    <a:pt x="55879" y="361950"/>
                  </a:moveTo>
                  <a:lnTo>
                    <a:pt x="0" y="361950"/>
                  </a:lnTo>
                  <a:lnTo>
                    <a:pt x="0" y="365759"/>
                  </a:lnTo>
                  <a:lnTo>
                    <a:pt x="55879" y="365759"/>
                  </a:lnTo>
                  <a:lnTo>
                    <a:pt x="55879" y="361950"/>
                  </a:lnTo>
                  <a:close/>
                </a:path>
                <a:path w="55879" h="854710">
                  <a:moveTo>
                    <a:pt x="55879" y="365760"/>
                  </a:moveTo>
                  <a:lnTo>
                    <a:pt x="0" y="365760"/>
                  </a:lnTo>
                  <a:lnTo>
                    <a:pt x="0" y="368299"/>
                  </a:lnTo>
                  <a:lnTo>
                    <a:pt x="55879" y="368299"/>
                  </a:lnTo>
                  <a:lnTo>
                    <a:pt x="55879" y="365760"/>
                  </a:lnTo>
                  <a:close/>
                </a:path>
                <a:path w="55879" h="854710">
                  <a:moveTo>
                    <a:pt x="55879" y="368300"/>
                  </a:moveTo>
                  <a:lnTo>
                    <a:pt x="0" y="368300"/>
                  </a:lnTo>
                  <a:lnTo>
                    <a:pt x="0" y="372109"/>
                  </a:lnTo>
                  <a:lnTo>
                    <a:pt x="55879" y="372109"/>
                  </a:lnTo>
                  <a:lnTo>
                    <a:pt x="55879" y="368300"/>
                  </a:lnTo>
                  <a:close/>
                </a:path>
                <a:path w="55879" h="854710">
                  <a:moveTo>
                    <a:pt x="55879" y="372109"/>
                  </a:moveTo>
                  <a:lnTo>
                    <a:pt x="0" y="372109"/>
                  </a:lnTo>
                  <a:lnTo>
                    <a:pt x="0" y="374649"/>
                  </a:lnTo>
                  <a:lnTo>
                    <a:pt x="55879" y="374649"/>
                  </a:lnTo>
                  <a:lnTo>
                    <a:pt x="55879" y="372109"/>
                  </a:lnTo>
                  <a:close/>
                </a:path>
                <a:path w="55879" h="854710">
                  <a:moveTo>
                    <a:pt x="55879" y="374650"/>
                  </a:moveTo>
                  <a:lnTo>
                    <a:pt x="0" y="374650"/>
                  </a:lnTo>
                  <a:lnTo>
                    <a:pt x="0" y="380999"/>
                  </a:lnTo>
                  <a:lnTo>
                    <a:pt x="55879" y="380999"/>
                  </a:lnTo>
                  <a:lnTo>
                    <a:pt x="55879" y="374650"/>
                  </a:lnTo>
                  <a:close/>
                </a:path>
                <a:path w="55879" h="854710">
                  <a:moveTo>
                    <a:pt x="55879" y="381000"/>
                  </a:moveTo>
                  <a:lnTo>
                    <a:pt x="0" y="381000"/>
                  </a:lnTo>
                  <a:lnTo>
                    <a:pt x="0" y="384809"/>
                  </a:lnTo>
                  <a:lnTo>
                    <a:pt x="55879" y="384809"/>
                  </a:lnTo>
                  <a:lnTo>
                    <a:pt x="55879" y="381000"/>
                  </a:lnTo>
                  <a:close/>
                </a:path>
                <a:path w="55879" h="854710">
                  <a:moveTo>
                    <a:pt x="55879" y="384809"/>
                  </a:moveTo>
                  <a:lnTo>
                    <a:pt x="0" y="384809"/>
                  </a:lnTo>
                  <a:lnTo>
                    <a:pt x="0" y="387349"/>
                  </a:lnTo>
                  <a:lnTo>
                    <a:pt x="55879" y="387349"/>
                  </a:lnTo>
                  <a:lnTo>
                    <a:pt x="55879" y="384809"/>
                  </a:lnTo>
                  <a:close/>
                </a:path>
                <a:path w="55879" h="854710">
                  <a:moveTo>
                    <a:pt x="55879" y="387350"/>
                  </a:moveTo>
                  <a:lnTo>
                    <a:pt x="0" y="387350"/>
                  </a:lnTo>
                  <a:lnTo>
                    <a:pt x="0" y="393699"/>
                  </a:lnTo>
                  <a:lnTo>
                    <a:pt x="55879" y="393699"/>
                  </a:lnTo>
                  <a:lnTo>
                    <a:pt x="55879" y="387350"/>
                  </a:lnTo>
                  <a:close/>
                </a:path>
                <a:path w="55879" h="854710">
                  <a:moveTo>
                    <a:pt x="55879" y="393700"/>
                  </a:moveTo>
                  <a:lnTo>
                    <a:pt x="0" y="393700"/>
                  </a:lnTo>
                  <a:lnTo>
                    <a:pt x="0" y="397509"/>
                  </a:lnTo>
                  <a:lnTo>
                    <a:pt x="55879" y="397509"/>
                  </a:lnTo>
                  <a:lnTo>
                    <a:pt x="55879" y="393700"/>
                  </a:lnTo>
                  <a:close/>
                </a:path>
                <a:path w="55879" h="854710">
                  <a:moveTo>
                    <a:pt x="55879" y="397509"/>
                  </a:moveTo>
                  <a:lnTo>
                    <a:pt x="0" y="397509"/>
                  </a:lnTo>
                  <a:lnTo>
                    <a:pt x="0" y="400049"/>
                  </a:lnTo>
                  <a:lnTo>
                    <a:pt x="55879" y="400049"/>
                  </a:lnTo>
                  <a:lnTo>
                    <a:pt x="55879" y="397509"/>
                  </a:lnTo>
                  <a:close/>
                </a:path>
                <a:path w="55879" h="854710">
                  <a:moveTo>
                    <a:pt x="55879" y="400050"/>
                  </a:moveTo>
                  <a:lnTo>
                    <a:pt x="0" y="400050"/>
                  </a:lnTo>
                  <a:lnTo>
                    <a:pt x="0" y="406399"/>
                  </a:lnTo>
                  <a:lnTo>
                    <a:pt x="55879" y="406399"/>
                  </a:lnTo>
                  <a:lnTo>
                    <a:pt x="55879" y="400050"/>
                  </a:lnTo>
                  <a:close/>
                </a:path>
                <a:path w="55879" h="854710">
                  <a:moveTo>
                    <a:pt x="55879" y="406400"/>
                  </a:moveTo>
                  <a:lnTo>
                    <a:pt x="0" y="406400"/>
                  </a:lnTo>
                  <a:lnTo>
                    <a:pt x="0" y="410209"/>
                  </a:lnTo>
                  <a:lnTo>
                    <a:pt x="55879" y="410209"/>
                  </a:lnTo>
                  <a:lnTo>
                    <a:pt x="55879" y="406400"/>
                  </a:lnTo>
                  <a:close/>
                </a:path>
                <a:path w="55879" h="854710">
                  <a:moveTo>
                    <a:pt x="55879" y="410209"/>
                  </a:moveTo>
                  <a:lnTo>
                    <a:pt x="0" y="410209"/>
                  </a:lnTo>
                  <a:lnTo>
                    <a:pt x="0" y="416559"/>
                  </a:lnTo>
                  <a:lnTo>
                    <a:pt x="55879" y="416559"/>
                  </a:lnTo>
                  <a:lnTo>
                    <a:pt x="55879" y="410209"/>
                  </a:lnTo>
                  <a:close/>
                </a:path>
                <a:path w="55879" h="854710">
                  <a:moveTo>
                    <a:pt x="55879" y="416559"/>
                  </a:moveTo>
                  <a:lnTo>
                    <a:pt x="0" y="416559"/>
                  </a:lnTo>
                  <a:lnTo>
                    <a:pt x="0" y="419099"/>
                  </a:lnTo>
                  <a:lnTo>
                    <a:pt x="55879" y="419099"/>
                  </a:lnTo>
                  <a:lnTo>
                    <a:pt x="55879" y="416559"/>
                  </a:lnTo>
                  <a:close/>
                </a:path>
                <a:path w="55879" h="854710">
                  <a:moveTo>
                    <a:pt x="55879" y="419100"/>
                  </a:moveTo>
                  <a:lnTo>
                    <a:pt x="0" y="419100"/>
                  </a:lnTo>
                  <a:lnTo>
                    <a:pt x="0" y="422909"/>
                  </a:lnTo>
                  <a:lnTo>
                    <a:pt x="55879" y="422909"/>
                  </a:lnTo>
                  <a:lnTo>
                    <a:pt x="55879" y="419100"/>
                  </a:lnTo>
                  <a:close/>
                </a:path>
                <a:path w="55879" h="854710">
                  <a:moveTo>
                    <a:pt x="55879" y="422909"/>
                  </a:moveTo>
                  <a:lnTo>
                    <a:pt x="0" y="422909"/>
                  </a:lnTo>
                  <a:lnTo>
                    <a:pt x="0" y="429259"/>
                  </a:lnTo>
                  <a:lnTo>
                    <a:pt x="55879" y="429259"/>
                  </a:lnTo>
                  <a:lnTo>
                    <a:pt x="55879" y="422909"/>
                  </a:lnTo>
                  <a:close/>
                </a:path>
                <a:path w="55879" h="854710">
                  <a:moveTo>
                    <a:pt x="55879" y="429259"/>
                  </a:moveTo>
                  <a:lnTo>
                    <a:pt x="0" y="429259"/>
                  </a:lnTo>
                  <a:lnTo>
                    <a:pt x="0" y="431799"/>
                  </a:lnTo>
                  <a:lnTo>
                    <a:pt x="55879" y="431799"/>
                  </a:lnTo>
                  <a:lnTo>
                    <a:pt x="55879" y="429259"/>
                  </a:lnTo>
                  <a:close/>
                </a:path>
                <a:path w="55879" h="854710">
                  <a:moveTo>
                    <a:pt x="55879" y="431800"/>
                  </a:moveTo>
                  <a:lnTo>
                    <a:pt x="0" y="431800"/>
                  </a:lnTo>
                  <a:lnTo>
                    <a:pt x="0" y="435609"/>
                  </a:lnTo>
                  <a:lnTo>
                    <a:pt x="55879" y="435609"/>
                  </a:lnTo>
                  <a:lnTo>
                    <a:pt x="55879" y="431800"/>
                  </a:lnTo>
                  <a:close/>
                </a:path>
                <a:path w="55879" h="854710">
                  <a:moveTo>
                    <a:pt x="55879" y="435609"/>
                  </a:moveTo>
                  <a:lnTo>
                    <a:pt x="0" y="435609"/>
                  </a:lnTo>
                  <a:lnTo>
                    <a:pt x="0" y="438149"/>
                  </a:lnTo>
                  <a:lnTo>
                    <a:pt x="55879" y="438149"/>
                  </a:lnTo>
                  <a:lnTo>
                    <a:pt x="55879" y="435609"/>
                  </a:lnTo>
                  <a:close/>
                </a:path>
                <a:path w="55879" h="854710">
                  <a:moveTo>
                    <a:pt x="55879" y="438150"/>
                  </a:moveTo>
                  <a:lnTo>
                    <a:pt x="0" y="438150"/>
                  </a:lnTo>
                  <a:lnTo>
                    <a:pt x="0" y="441959"/>
                  </a:lnTo>
                  <a:lnTo>
                    <a:pt x="55879" y="441959"/>
                  </a:lnTo>
                  <a:lnTo>
                    <a:pt x="55879" y="438150"/>
                  </a:lnTo>
                  <a:close/>
                </a:path>
                <a:path w="55879" h="854710">
                  <a:moveTo>
                    <a:pt x="55879" y="441959"/>
                  </a:moveTo>
                  <a:lnTo>
                    <a:pt x="0" y="441959"/>
                  </a:lnTo>
                  <a:lnTo>
                    <a:pt x="0" y="444499"/>
                  </a:lnTo>
                  <a:lnTo>
                    <a:pt x="55879" y="444499"/>
                  </a:lnTo>
                  <a:lnTo>
                    <a:pt x="55879" y="441959"/>
                  </a:lnTo>
                  <a:close/>
                </a:path>
                <a:path w="55879" h="854710">
                  <a:moveTo>
                    <a:pt x="55879" y="444500"/>
                  </a:moveTo>
                  <a:lnTo>
                    <a:pt x="0" y="444500"/>
                  </a:lnTo>
                  <a:lnTo>
                    <a:pt x="0" y="448309"/>
                  </a:lnTo>
                  <a:lnTo>
                    <a:pt x="55879" y="448309"/>
                  </a:lnTo>
                  <a:lnTo>
                    <a:pt x="55879" y="444500"/>
                  </a:lnTo>
                  <a:close/>
                </a:path>
                <a:path w="55879" h="854710">
                  <a:moveTo>
                    <a:pt x="55879" y="448309"/>
                  </a:moveTo>
                  <a:lnTo>
                    <a:pt x="0" y="448309"/>
                  </a:lnTo>
                  <a:lnTo>
                    <a:pt x="0" y="457199"/>
                  </a:lnTo>
                  <a:lnTo>
                    <a:pt x="55879" y="457199"/>
                  </a:lnTo>
                  <a:lnTo>
                    <a:pt x="55879" y="448309"/>
                  </a:lnTo>
                  <a:close/>
                </a:path>
                <a:path w="55879" h="854710">
                  <a:moveTo>
                    <a:pt x="55879" y="457200"/>
                  </a:moveTo>
                  <a:lnTo>
                    <a:pt x="0" y="457200"/>
                  </a:lnTo>
                  <a:lnTo>
                    <a:pt x="0" y="461009"/>
                  </a:lnTo>
                  <a:lnTo>
                    <a:pt x="55879" y="461009"/>
                  </a:lnTo>
                  <a:lnTo>
                    <a:pt x="55879" y="457200"/>
                  </a:lnTo>
                  <a:close/>
                </a:path>
                <a:path w="55879" h="854710">
                  <a:moveTo>
                    <a:pt x="55879" y="461009"/>
                  </a:moveTo>
                  <a:lnTo>
                    <a:pt x="0" y="461009"/>
                  </a:lnTo>
                  <a:lnTo>
                    <a:pt x="0" y="463549"/>
                  </a:lnTo>
                  <a:lnTo>
                    <a:pt x="55879" y="463549"/>
                  </a:lnTo>
                  <a:lnTo>
                    <a:pt x="55879" y="461009"/>
                  </a:lnTo>
                  <a:close/>
                </a:path>
                <a:path w="55879" h="854710">
                  <a:moveTo>
                    <a:pt x="55879" y="463550"/>
                  </a:moveTo>
                  <a:lnTo>
                    <a:pt x="0" y="463550"/>
                  </a:lnTo>
                  <a:lnTo>
                    <a:pt x="0" y="467359"/>
                  </a:lnTo>
                  <a:lnTo>
                    <a:pt x="55879" y="467359"/>
                  </a:lnTo>
                  <a:lnTo>
                    <a:pt x="55879" y="463550"/>
                  </a:lnTo>
                  <a:close/>
                </a:path>
                <a:path w="55879" h="854710">
                  <a:moveTo>
                    <a:pt x="55879" y="467359"/>
                  </a:moveTo>
                  <a:lnTo>
                    <a:pt x="0" y="467359"/>
                  </a:lnTo>
                  <a:lnTo>
                    <a:pt x="0" y="469899"/>
                  </a:lnTo>
                  <a:lnTo>
                    <a:pt x="55879" y="469899"/>
                  </a:lnTo>
                  <a:lnTo>
                    <a:pt x="55879" y="467359"/>
                  </a:lnTo>
                  <a:close/>
                </a:path>
                <a:path w="55879" h="854710">
                  <a:moveTo>
                    <a:pt x="55879" y="850899"/>
                  </a:moveTo>
                  <a:lnTo>
                    <a:pt x="34289" y="850899"/>
                  </a:lnTo>
                  <a:lnTo>
                    <a:pt x="34289" y="852169"/>
                  </a:lnTo>
                  <a:lnTo>
                    <a:pt x="52069" y="852169"/>
                  </a:lnTo>
                  <a:lnTo>
                    <a:pt x="52069" y="854709"/>
                  </a:lnTo>
                  <a:lnTo>
                    <a:pt x="55879" y="854709"/>
                  </a:lnTo>
                  <a:lnTo>
                    <a:pt x="55879" y="850899"/>
                  </a:lnTo>
                  <a:close/>
                </a:path>
                <a:path w="55879" h="854710">
                  <a:moveTo>
                    <a:pt x="55879" y="844549"/>
                  </a:moveTo>
                  <a:lnTo>
                    <a:pt x="0" y="844549"/>
                  </a:lnTo>
                  <a:lnTo>
                    <a:pt x="0" y="850899"/>
                  </a:lnTo>
                  <a:lnTo>
                    <a:pt x="16509" y="850899"/>
                  </a:lnTo>
                  <a:lnTo>
                    <a:pt x="16510" y="849629"/>
                  </a:lnTo>
                  <a:lnTo>
                    <a:pt x="55879" y="849629"/>
                  </a:lnTo>
                  <a:lnTo>
                    <a:pt x="55879" y="844549"/>
                  </a:lnTo>
                  <a:close/>
                </a:path>
                <a:path w="55879" h="854710">
                  <a:moveTo>
                    <a:pt x="55879" y="838200"/>
                  </a:moveTo>
                  <a:lnTo>
                    <a:pt x="0" y="838200"/>
                  </a:lnTo>
                  <a:lnTo>
                    <a:pt x="0" y="843279"/>
                  </a:lnTo>
                  <a:lnTo>
                    <a:pt x="55879" y="843279"/>
                  </a:lnTo>
                  <a:lnTo>
                    <a:pt x="55879" y="838200"/>
                  </a:lnTo>
                  <a:close/>
                </a:path>
                <a:path w="55879" h="854710">
                  <a:moveTo>
                    <a:pt x="55879" y="831849"/>
                  </a:moveTo>
                  <a:lnTo>
                    <a:pt x="0" y="831849"/>
                  </a:lnTo>
                  <a:lnTo>
                    <a:pt x="0" y="836929"/>
                  </a:lnTo>
                  <a:lnTo>
                    <a:pt x="55879" y="836929"/>
                  </a:lnTo>
                  <a:lnTo>
                    <a:pt x="55879" y="831849"/>
                  </a:lnTo>
                  <a:close/>
                </a:path>
                <a:path w="55879" h="854710">
                  <a:moveTo>
                    <a:pt x="55879" y="825499"/>
                  </a:moveTo>
                  <a:lnTo>
                    <a:pt x="0" y="825499"/>
                  </a:lnTo>
                  <a:lnTo>
                    <a:pt x="0" y="830579"/>
                  </a:lnTo>
                  <a:lnTo>
                    <a:pt x="55879" y="830579"/>
                  </a:lnTo>
                  <a:lnTo>
                    <a:pt x="55879" y="825499"/>
                  </a:lnTo>
                  <a:close/>
                </a:path>
                <a:path w="55879" h="854710">
                  <a:moveTo>
                    <a:pt x="55879" y="819149"/>
                  </a:moveTo>
                  <a:lnTo>
                    <a:pt x="0" y="819149"/>
                  </a:lnTo>
                  <a:lnTo>
                    <a:pt x="0" y="824229"/>
                  </a:lnTo>
                  <a:lnTo>
                    <a:pt x="55879" y="824229"/>
                  </a:lnTo>
                  <a:lnTo>
                    <a:pt x="55879" y="819149"/>
                  </a:lnTo>
                  <a:close/>
                </a:path>
                <a:path w="55879" h="854710">
                  <a:moveTo>
                    <a:pt x="55879" y="812799"/>
                  </a:moveTo>
                  <a:lnTo>
                    <a:pt x="0" y="812799"/>
                  </a:lnTo>
                  <a:lnTo>
                    <a:pt x="0" y="817879"/>
                  </a:lnTo>
                  <a:lnTo>
                    <a:pt x="55879" y="817879"/>
                  </a:lnTo>
                  <a:lnTo>
                    <a:pt x="55879" y="812799"/>
                  </a:lnTo>
                  <a:close/>
                </a:path>
                <a:path w="55879" h="854710">
                  <a:moveTo>
                    <a:pt x="55879" y="806449"/>
                  </a:moveTo>
                  <a:lnTo>
                    <a:pt x="0" y="806449"/>
                  </a:lnTo>
                  <a:lnTo>
                    <a:pt x="0" y="811529"/>
                  </a:lnTo>
                  <a:lnTo>
                    <a:pt x="55879" y="811529"/>
                  </a:lnTo>
                  <a:lnTo>
                    <a:pt x="55879" y="806449"/>
                  </a:lnTo>
                  <a:close/>
                </a:path>
                <a:path w="55879" h="854710">
                  <a:moveTo>
                    <a:pt x="55879" y="800100"/>
                  </a:moveTo>
                  <a:lnTo>
                    <a:pt x="0" y="800100"/>
                  </a:lnTo>
                  <a:lnTo>
                    <a:pt x="0" y="805179"/>
                  </a:lnTo>
                  <a:lnTo>
                    <a:pt x="55879" y="805179"/>
                  </a:lnTo>
                  <a:lnTo>
                    <a:pt x="55879" y="800100"/>
                  </a:lnTo>
                  <a:close/>
                </a:path>
                <a:path w="55879" h="854710">
                  <a:moveTo>
                    <a:pt x="55879" y="793749"/>
                  </a:moveTo>
                  <a:lnTo>
                    <a:pt x="0" y="793749"/>
                  </a:lnTo>
                  <a:lnTo>
                    <a:pt x="0" y="798829"/>
                  </a:lnTo>
                  <a:lnTo>
                    <a:pt x="55879" y="798829"/>
                  </a:lnTo>
                  <a:lnTo>
                    <a:pt x="55879" y="793749"/>
                  </a:lnTo>
                  <a:close/>
                </a:path>
                <a:path w="55879" h="854710">
                  <a:moveTo>
                    <a:pt x="55879" y="787399"/>
                  </a:moveTo>
                  <a:lnTo>
                    <a:pt x="0" y="787399"/>
                  </a:lnTo>
                  <a:lnTo>
                    <a:pt x="0" y="792479"/>
                  </a:lnTo>
                  <a:lnTo>
                    <a:pt x="55879" y="792479"/>
                  </a:lnTo>
                  <a:lnTo>
                    <a:pt x="55879" y="787399"/>
                  </a:lnTo>
                  <a:close/>
                </a:path>
                <a:path w="55879" h="854710">
                  <a:moveTo>
                    <a:pt x="55879" y="781049"/>
                  </a:moveTo>
                  <a:lnTo>
                    <a:pt x="0" y="781049"/>
                  </a:lnTo>
                  <a:lnTo>
                    <a:pt x="0" y="786129"/>
                  </a:lnTo>
                  <a:lnTo>
                    <a:pt x="55879" y="786129"/>
                  </a:lnTo>
                  <a:lnTo>
                    <a:pt x="55879" y="781049"/>
                  </a:lnTo>
                  <a:close/>
                </a:path>
                <a:path w="55879" h="854710">
                  <a:moveTo>
                    <a:pt x="55879" y="774700"/>
                  </a:moveTo>
                  <a:lnTo>
                    <a:pt x="0" y="774700"/>
                  </a:lnTo>
                  <a:lnTo>
                    <a:pt x="0" y="779779"/>
                  </a:lnTo>
                  <a:lnTo>
                    <a:pt x="55879" y="779779"/>
                  </a:lnTo>
                  <a:lnTo>
                    <a:pt x="55879" y="774700"/>
                  </a:lnTo>
                  <a:close/>
                </a:path>
                <a:path w="55879" h="854710">
                  <a:moveTo>
                    <a:pt x="55879" y="768349"/>
                  </a:moveTo>
                  <a:lnTo>
                    <a:pt x="0" y="768349"/>
                  </a:lnTo>
                  <a:lnTo>
                    <a:pt x="0" y="773430"/>
                  </a:lnTo>
                  <a:lnTo>
                    <a:pt x="55879" y="773430"/>
                  </a:lnTo>
                  <a:lnTo>
                    <a:pt x="55879" y="768349"/>
                  </a:lnTo>
                  <a:close/>
                </a:path>
                <a:path w="55879" h="854710">
                  <a:moveTo>
                    <a:pt x="55879" y="761999"/>
                  </a:moveTo>
                  <a:lnTo>
                    <a:pt x="0" y="761999"/>
                  </a:lnTo>
                  <a:lnTo>
                    <a:pt x="0" y="767079"/>
                  </a:lnTo>
                  <a:lnTo>
                    <a:pt x="55879" y="767079"/>
                  </a:lnTo>
                  <a:lnTo>
                    <a:pt x="55879" y="761999"/>
                  </a:lnTo>
                  <a:close/>
                </a:path>
                <a:path w="55879" h="854710">
                  <a:moveTo>
                    <a:pt x="55879" y="755649"/>
                  </a:moveTo>
                  <a:lnTo>
                    <a:pt x="0" y="755649"/>
                  </a:lnTo>
                  <a:lnTo>
                    <a:pt x="0" y="760730"/>
                  </a:lnTo>
                  <a:lnTo>
                    <a:pt x="55879" y="760730"/>
                  </a:lnTo>
                  <a:lnTo>
                    <a:pt x="55879" y="755649"/>
                  </a:lnTo>
                  <a:close/>
                </a:path>
                <a:path w="55879" h="854710">
                  <a:moveTo>
                    <a:pt x="55879" y="749299"/>
                  </a:moveTo>
                  <a:lnTo>
                    <a:pt x="0" y="749299"/>
                  </a:lnTo>
                  <a:lnTo>
                    <a:pt x="0" y="754379"/>
                  </a:lnTo>
                  <a:lnTo>
                    <a:pt x="55879" y="754379"/>
                  </a:lnTo>
                  <a:lnTo>
                    <a:pt x="55879" y="749299"/>
                  </a:lnTo>
                  <a:close/>
                </a:path>
                <a:path w="55879" h="854710">
                  <a:moveTo>
                    <a:pt x="55879" y="742949"/>
                  </a:moveTo>
                  <a:lnTo>
                    <a:pt x="0" y="742949"/>
                  </a:lnTo>
                  <a:lnTo>
                    <a:pt x="0" y="748030"/>
                  </a:lnTo>
                  <a:lnTo>
                    <a:pt x="55879" y="748030"/>
                  </a:lnTo>
                  <a:lnTo>
                    <a:pt x="55879" y="742949"/>
                  </a:lnTo>
                  <a:close/>
                </a:path>
                <a:path w="55879" h="854710">
                  <a:moveTo>
                    <a:pt x="55879" y="736599"/>
                  </a:moveTo>
                  <a:lnTo>
                    <a:pt x="0" y="736599"/>
                  </a:lnTo>
                  <a:lnTo>
                    <a:pt x="0" y="741680"/>
                  </a:lnTo>
                  <a:lnTo>
                    <a:pt x="55879" y="741680"/>
                  </a:lnTo>
                  <a:lnTo>
                    <a:pt x="55879" y="736599"/>
                  </a:lnTo>
                  <a:close/>
                </a:path>
                <a:path w="55879" h="854710">
                  <a:moveTo>
                    <a:pt x="55879" y="730249"/>
                  </a:moveTo>
                  <a:lnTo>
                    <a:pt x="0" y="730249"/>
                  </a:lnTo>
                  <a:lnTo>
                    <a:pt x="0" y="735329"/>
                  </a:lnTo>
                  <a:lnTo>
                    <a:pt x="55879" y="735329"/>
                  </a:lnTo>
                  <a:lnTo>
                    <a:pt x="55879" y="730249"/>
                  </a:lnTo>
                  <a:close/>
                </a:path>
                <a:path w="55879" h="854710">
                  <a:moveTo>
                    <a:pt x="55879" y="723899"/>
                  </a:moveTo>
                  <a:lnTo>
                    <a:pt x="0" y="723899"/>
                  </a:lnTo>
                  <a:lnTo>
                    <a:pt x="0" y="728979"/>
                  </a:lnTo>
                  <a:lnTo>
                    <a:pt x="55879" y="728979"/>
                  </a:lnTo>
                  <a:lnTo>
                    <a:pt x="55879" y="723899"/>
                  </a:lnTo>
                  <a:close/>
                </a:path>
                <a:path w="55879" h="854710">
                  <a:moveTo>
                    <a:pt x="55879" y="717549"/>
                  </a:moveTo>
                  <a:lnTo>
                    <a:pt x="0" y="717549"/>
                  </a:lnTo>
                  <a:lnTo>
                    <a:pt x="0" y="722630"/>
                  </a:lnTo>
                  <a:lnTo>
                    <a:pt x="55879" y="722630"/>
                  </a:lnTo>
                  <a:lnTo>
                    <a:pt x="55879" y="717549"/>
                  </a:lnTo>
                  <a:close/>
                </a:path>
                <a:path w="55879" h="854710">
                  <a:moveTo>
                    <a:pt x="55879" y="711199"/>
                  </a:moveTo>
                  <a:lnTo>
                    <a:pt x="0" y="711199"/>
                  </a:lnTo>
                  <a:lnTo>
                    <a:pt x="0" y="716280"/>
                  </a:lnTo>
                  <a:lnTo>
                    <a:pt x="55879" y="716280"/>
                  </a:lnTo>
                  <a:lnTo>
                    <a:pt x="55879" y="711199"/>
                  </a:lnTo>
                  <a:close/>
                </a:path>
                <a:path w="55879" h="854710">
                  <a:moveTo>
                    <a:pt x="55879" y="704849"/>
                  </a:moveTo>
                  <a:lnTo>
                    <a:pt x="0" y="704849"/>
                  </a:lnTo>
                  <a:lnTo>
                    <a:pt x="0" y="709929"/>
                  </a:lnTo>
                  <a:lnTo>
                    <a:pt x="55879" y="709929"/>
                  </a:lnTo>
                  <a:lnTo>
                    <a:pt x="55879" y="704849"/>
                  </a:lnTo>
                  <a:close/>
                </a:path>
                <a:path w="55879" h="854710">
                  <a:moveTo>
                    <a:pt x="55879" y="698499"/>
                  </a:moveTo>
                  <a:lnTo>
                    <a:pt x="0" y="698499"/>
                  </a:lnTo>
                  <a:lnTo>
                    <a:pt x="0" y="703579"/>
                  </a:lnTo>
                  <a:lnTo>
                    <a:pt x="55879" y="703579"/>
                  </a:lnTo>
                  <a:lnTo>
                    <a:pt x="55879" y="698499"/>
                  </a:lnTo>
                  <a:close/>
                </a:path>
                <a:path w="55879" h="854710">
                  <a:moveTo>
                    <a:pt x="55879" y="692149"/>
                  </a:moveTo>
                  <a:lnTo>
                    <a:pt x="0" y="692149"/>
                  </a:lnTo>
                  <a:lnTo>
                    <a:pt x="0" y="697229"/>
                  </a:lnTo>
                  <a:lnTo>
                    <a:pt x="55879" y="697229"/>
                  </a:lnTo>
                  <a:lnTo>
                    <a:pt x="55879" y="692149"/>
                  </a:lnTo>
                  <a:close/>
                </a:path>
                <a:path w="55879" h="854710">
                  <a:moveTo>
                    <a:pt x="55879" y="685799"/>
                  </a:moveTo>
                  <a:lnTo>
                    <a:pt x="0" y="685799"/>
                  </a:lnTo>
                  <a:lnTo>
                    <a:pt x="0" y="690880"/>
                  </a:lnTo>
                  <a:lnTo>
                    <a:pt x="55879" y="690880"/>
                  </a:lnTo>
                  <a:lnTo>
                    <a:pt x="55879" y="685799"/>
                  </a:lnTo>
                  <a:close/>
                </a:path>
                <a:path w="55879" h="854710">
                  <a:moveTo>
                    <a:pt x="55879" y="679449"/>
                  </a:moveTo>
                  <a:lnTo>
                    <a:pt x="0" y="679449"/>
                  </a:lnTo>
                  <a:lnTo>
                    <a:pt x="0" y="684529"/>
                  </a:lnTo>
                  <a:lnTo>
                    <a:pt x="55879" y="684529"/>
                  </a:lnTo>
                  <a:lnTo>
                    <a:pt x="55879" y="679449"/>
                  </a:lnTo>
                  <a:close/>
                </a:path>
                <a:path w="55879" h="854710">
                  <a:moveTo>
                    <a:pt x="55879" y="673099"/>
                  </a:moveTo>
                  <a:lnTo>
                    <a:pt x="0" y="673099"/>
                  </a:lnTo>
                  <a:lnTo>
                    <a:pt x="0" y="678180"/>
                  </a:lnTo>
                  <a:lnTo>
                    <a:pt x="55879" y="678180"/>
                  </a:lnTo>
                  <a:lnTo>
                    <a:pt x="55879" y="673099"/>
                  </a:lnTo>
                  <a:close/>
                </a:path>
                <a:path w="55879" h="854710">
                  <a:moveTo>
                    <a:pt x="55879" y="666750"/>
                  </a:moveTo>
                  <a:lnTo>
                    <a:pt x="0" y="666750"/>
                  </a:lnTo>
                  <a:lnTo>
                    <a:pt x="0" y="671830"/>
                  </a:lnTo>
                  <a:lnTo>
                    <a:pt x="55879" y="671830"/>
                  </a:lnTo>
                  <a:lnTo>
                    <a:pt x="55879" y="666750"/>
                  </a:lnTo>
                  <a:close/>
                </a:path>
                <a:path w="55879" h="854710">
                  <a:moveTo>
                    <a:pt x="55879" y="660399"/>
                  </a:moveTo>
                  <a:lnTo>
                    <a:pt x="0" y="660399"/>
                  </a:lnTo>
                  <a:lnTo>
                    <a:pt x="0" y="665479"/>
                  </a:lnTo>
                  <a:lnTo>
                    <a:pt x="55879" y="665479"/>
                  </a:lnTo>
                  <a:lnTo>
                    <a:pt x="55879" y="660399"/>
                  </a:lnTo>
                  <a:close/>
                </a:path>
                <a:path w="55879" h="854710">
                  <a:moveTo>
                    <a:pt x="55879" y="654049"/>
                  </a:moveTo>
                  <a:lnTo>
                    <a:pt x="0" y="654049"/>
                  </a:lnTo>
                  <a:lnTo>
                    <a:pt x="0" y="659130"/>
                  </a:lnTo>
                  <a:lnTo>
                    <a:pt x="55879" y="659130"/>
                  </a:lnTo>
                  <a:lnTo>
                    <a:pt x="55879" y="654049"/>
                  </a:lnTo>
                  <a:close/>
                </a:path>
                <a:path w="55879" h="854710">
                  <a:moveTo>
                    <a:pt x="55879" y="647699"/>
                  </a:moveTo>
                  <a:lnTo>
                    <a:pt x="0" y="647699"/>
                  </a:lnTo>
                  <a:lnTo>
                    <a:pt x="0" y="652779"/>
                  </a:lnTo>
                  <a:lnTo>
                    <a:pt x="55879" y="652779"/>
                  </a:lnTo>
                  <a:lnTo>
                    <a:pt x="55879" y="647699"/>
                  </a:lnTo>
                  <a:close/>
                </a:path>
                <a:path w="55879" h="854710">
                  <a:moveTo>
                    <a:pt x="55879" y="641349"/>
                  </a:moveTo>
                  <a:lnTo>
                    <a:pt x="0" y="641349"/>
                  </a:lnTo>
                  <a:lnTo>
                    <a:pt x="0" y="646430"/>
                  </a:lnTo>
                  <a:lnTo>
                    <a:pt x="55879" y="646430"/>
                  </a:lnTo>
                  <a:lnTo>
                    <a:pt x="55879" y="641349"/>
                  </a:lnTo>
                  <a:close/>
                </a:path>
                <a:path w="55879" h="854710">
                  <a:moveTo>
                    <a:pt x="55879" y="634999"/>
                  </a:moveTo>
                  <a:lnTo>
                    <a:pt x="0" y="634999"/>
                  </a:lnTo>
                  <a:lnTo>
                    <a:pt x="0" y="640079"/>
                  </a:lnTo>
                  <a:lnTo>
                    <a:pt x="55879" y="640079"/>
                  </a:lnTo>
                  <a:lnTo>
                    <a:pt x="55879" y="634999"/>
                  </a:lnTo>
                  <a:close/>
                </a:path>
                <a:path w="55879" h="854710">
                  <a:moveTo>
                    <a:pt x="55879" y="628649"/>
                  </a:moveTo>
                  <a:lnTo>
                    <a:pt x="0" y="628649"/>
                  </a:lnTo>
                  <a:lnTo>
                    <a:pt x="0" y="633729"/>
                  </a:lnTo>
                  <a:lnTo>
                    <a:pt x="55879" y="633729"/>
                  </a:lnTo>
                  <a:lnTo>
                    <a:pt x="55879" y="628649"/>
                  </a:lnTo>
                  <a:close/>
                </a:path>
                <a:path w="55879" h="854710">
                  <a:moveTo>
                    <a:pt x="55879" y="622299"/>
                  </a:moveTo>
                  <a:lnTo>
                    <a:pt x="0" y="622299"/>
                  </a:lnTo>
                  <a:lnTo>
                    <a:pt x="0" y="627380"/>
                  </a:lnTo>
                  <a:lnTo>
                    <a:pt x="55879" y="627380"/>
                  </a:lnTo>
                  <a:lnTo>
                    <a:pt x="55879" y="622299"/>
                  </a:lnTo>
                  <a:close/>
                </a:path>
                <a:path w="55879" h="854710">
                  <a:moveTo>
                    <a:pt x="55879" y="615949"/>
                  </a:moveTo>
                  <a:lnTo>
                    <a:pt x="0" y="615949"/>
                  </a:lnTo>
                  <a:lnTo>
                    <a:pt x="0" y="621029"/>
                  </a:lnTo>
                  <a:lnTo>
                    <a:pt x="55879" y="621029"/>
                  </a:lnTo>
                  <a:lnTo>
                    <a:pt x="55879" y="615949"/>
                  </a:lnTo>
                  <a:close/>
                </a:path>
                <a:path w="55879" h="854710">
                  <a:moveTo>
                    <a:pt x="55879" y="609599"/>
                  </a:moveTo>
                  <a:lnTo>
                    <a:pt x="0" y="609599"/>
                  </a:lnTo>
                  <a:lnTo>
                    <a:pt x="0" y="614680"/>
                  </a:lnTo>
                  <a:lnTo>
                    <a:pt x="55879" y="614680"/>
                  </a:lnTo>
                  <a:lnTo>
                    <a:pt x="55879" y="609599"/>
                  </a:lnTo>
                  <a:close/>
                </a:path>
                <a:path w="55879" h="854710">
                  <a:moveTo>
                    <a:pt x="55879" y="603249"/>
                  </a:moveTo>
                  <a:lnTo>
                    <a:pt x="0" y="603249"/>
                  </a:lnTo>
                  <a:lnTo>
                    <a:pt x="0" y="608330"/>
                  </a:lnTo>
                  <a:lnTo>
                    <a:pt x="55879" y="608330"/>
                  </a:lnTo>
                  <a:lnTo>
                    <a:pt x="55879" y="603249"/>
                  </a:lnTo>
                  <a:close/>
                </a:path>
                <a:path w="55879" h="854710">
                  <a:moveTo>
                    <a:pt x="55879" y="596899"/>
                  </a:moveTo>
                  <a:lnTo>
                    <a:pt x="0" y="596899"/>
                  </a:lnTo>
                  <a:lnTo>
                    <a:pt x="0" y="601979"/>
                  </a:lnTo>
                  <a:lnTo>
                    <a:pt x="55879" y="601979"/>
                  </a:lnTo>
                  <a:lnTo>
                    <a:pt x="55879" y="596899"/>
                  </a:lnTo>
                  <a:close/>
                </a:path>
                <a:path w="55879" h="854710">
                  <a:moveTo>
                    <a:pt x="55879" y="590549"/>
                  </a:moveTo>
                  <a:lnTo>
                    <a:pt x="0" y="590549"/>
                  </a:lnTo>
                  <a:lnTo>
                    <a:pt x="0" y="595629"/>
                  </a:lnTo>
                  <a:lnTo>
                    <a:pt x="55879" y="595629"/>
                  </a:lnTo>
                  <a:lnTo>
                    <a:pt x="55879" y="590549"/>
                  </a:lnTo>
                  <a:close/>
                </a:path>
                <a:path w="55879" h="854710">
                  <a:moveTo>
                    <a:pt x="55879" y="584199"/>
                  </a:moveTo>
                  <a:lnTo>
                    <a:pt x="0" y="584199"/>
                  </a:lnTo>
                  <a:lnTo>
                    <a:pt x="0" y="589280"/>
                  </a:lnTo>
                  <a:lnTo>
                    <a:pt x="55879" y="589280"/>
                  </a:lnTo>
                  <a:lnTo>
                    <a:pt x="55879" y="584199"/>
                  </a:lnTo>
                  <a:close/>
                </a:path>
                <a:path w="55879" h="854710">
                  <a:moveTo>
                    <a:pt x="55879" y="577849"/>
                  </a:moveTo>
                  <a:lnTo>
                    <a:pt x="0" y="577849"/>
                  </a:lnTo>
                  <a:lnTo>
                    <a:pt x="0" y="582929"/>
                  </a:lnTo>
                  <a:lnTo>
                    <a:pt x="55879" y="582929"/>
                  </a:lnTo>
                  <a:lnTo>
                    <a:pt x="55879" y="577849"/>
                  </a:lnTo>
                  <a:close/>
                </a:path>
                <a:path w="55879" h="854710">
                  <a:moveTo>
                    <a:pt x="55879" y="571499"/>
                  </a:moveTo>
                  <a:lnTo>
                    <a:pt x="0" y="571499"/>
                  </a:lnTo>
                  <a:lnTo>
                    <a:pt x="0" y="576579"/>
                  </a:lnTo>
                  <a:lnTo>
                    <a:pt x="55879" y="576579"/>
                  </a:lnTo>
                  <a:lnTo>
                    <a:pt x="55879" y="571499"/>
                  </a:lnTo>
                  <a:close/>
                </a:path>
                <a:path w="55879" h="854710">
                  <a:moveTo>
                    <a:pt x="55879" y="565149"/>
                  </a:moveTo>
                  <a:lnTo>
                    <a:pt x="0" y="565149"/>
                  </a:lnTo>
                  <a:lnTo>
                    <a:pt x="0" y="570229"/>
                  </a:lnTo>
                  <a:lnTo>
                    <a:pt x="55879" y="570229"/>
                  </a:lnTo>
                  <a:lnTo>
                    <a:pt x="55879" y="565149"/>
                  </a:lnTo>
                  <a:close/>
                </a:path>
                <a:path w="55879" h="854710">
                  <a:moveTo>
                    <a:pt x="55879" y="558799"/>
                  </a:moveTo>
                  <a:lnTo>
                    <a:pt x="0" y="558799"/>
                  </a:lnTo>
                  <a:lnTo>
                    <a:pt x="0" y="563879"/>
                  </a:lnTo>
                  <a:lnTo>
                    <a:pt x="55879" y="563879"/>
                  </a:lnTo>
                  <a:lnTo>
                    <a:pt x="55879" y="558799"/>
                  </a:lnTo>
                  <a:close/>
                </a:path>
                <a:path w="55879" h="854710">
                  <a:moveTo>
                    <a:pt x="55879" y="552449"/>
                  </a:moveTo>
                  <a:lnTo>
                    <a:pt x="0" y="552449"/>
                  </a:lnTo>
                  <a:lnTo>
                    <a:pt x="0" y="557530"/>
                  </a:lnTo>
                  <a:lnTo>
                    <a:pt x="55879" y="557530"/>
                  </a:lnTo>
                  <a:lnTo>
                    <a:pt x="55879" y="552449"/>
                  </a:lnTo>
                  <a:close/>
                </a:path>
                <a:path w="55879" h="854710">
                  <a:moveTo>
                    <a:pt x="55879" y="546099"/>
                  </a:moveTo>
                  <a:lnTo>
                    <a:pt x="0" y="546099"/>
                  </a:lnTo>
                  <a:lnTo>
                    <a:pt x="0" y="551179"/>
                  </a:lnTo>
                  <a:lnTo>
                    <a:pt x="55879" y="551179"/>
                  </a:lnTo>
                  <a:lnTo>
                    <a:pt x="55879" y="546099"/>
                  </a:lnTo>
                  <a:close/>
                </a:path>
                <a:path w="55879" h="854710">
                  <a:moveTo>
                    <a:pt x="55879" y="539749"/>
                  </a:moveTo>
                  <a:lnTo>
                    <a:pt x="0" y="539749"/>
                  </a:lnTo>
                  <a:lnTo>
                    <a:pt x="0" y="544829"/>
                  </a:lnTo>
                  <a:lnTo>
                    <a:pt x="55879" y="544829"/>
                  </a:lnTo>
                  <a:lnTo>
                    <a:pt x="55879" y="539749"/>
                  </a:lnTo>
                  <a:close/>
                </a:path>
                <a:path w="55879" h="854710">
                  <a:moveTo>
                    <a:pt x="55879" y="533399"/>
                  </a:moveTo>
                  <a:lnTo>
                    <a:pt x="0" y="533399"/>
                  </a:lnTo>
                  <a:lnTo>
                    <a:pt x="0" y="538479"/>
                  </a:lnTo>
                  <a:lnTo>
                    <a:pt x="55879" y="538479"/>
                  </a:lnTo>
                  <a:lnTo>
                    <a:pt x="55879" y="533399"/>
                  </a:lnTo>
                  <a:close/>
                </a:path>
                <a:path w="55879" h="854710">
                  <a:moveTo>
                    <a:pt x="55879" y="527049"/>
                  </a:moveTo>
                  <a:lnTo>
                    <a:pt x="0" y="527049"/>
                  </a:lnTo>
                  <a:lnTo>
                    <a:pt x="0" y="532130"/>
                  </a:lnTo>
                  <a:lnTo>
                    <a:pt x="55879" y="532130"/>
                  </a:lnTo>
                  <a:lnTo>
                    <a:pt x="55879" y="527049"/>
                  </a:lnTo>
                  <a:close/>
                </a:path>
                <a:path w="55879" h="854710">
                  <a:moveTo>
                    <a:pt x="55879" y="520699"/>
                  </a:moveTo>
                  <a:lnTo>
                    <a:pt x="0" y="520699"/>
                  </a:lnTo>
                  <a:lnTo>
                    <a:pt x="0" y="525779"/>
                  </a:lnTo>
                  <a:lnTo>
                    <a:pt x="55879" y="525779"/>
                  </a:lnTo>
                  <a:lnTo>
                    <a:pt x="55879" y="520699"/>
                  </a:lnTo>
                  <a:close/>
                </a:path>
                <a:path w="55879" h="854710">
                  <a:moveTo>
                    <a:pt x="55879" y="514349"/>
                  </a:moveTo>
                  <a:lnTo>
                    <a:pt x="0" y="514349"/>
                  </a:lnTo>
                  <a:lnTo>
                    <a:pt x="0" y="519429"/>
                  </a:lnTo>
                  <a:lnTo>
                    <a:pt x="55879" y="519429"/>
                  </a:lnTo>
                  <a:lnTo>
                    <a:pt x="55879" y="514349"/>
                  </a:lnTo>
                  <a:close/>
                </a:path>
                <a:path w="55879" h="854710">
                  <a:moveTo>
                    <a:pt x="55879" y="507999"/>
                  </a:moveTo>
                  <a:lnTo>
                    <a:pt x="0" y="507999"/>
                  </a:lnTo>
                  <a:lnTo>
                    <a:pt x="0" y="513080"/>
                  </a:lnTo>
                  <a:lnTo>
                    <a:pt x="55879" y="513080"/>
                  </a:lnTo>
                  <a:lnTo>
                    <a:pt x="55879" y="507999"/>
                  </a:lnTo>
                  <a:close/>
                </a:path>
                <a:path w="55879" h="854710">
                  <a:moveTo>
                    <a:pt x="55879" y="501649"/>
                  </a:moveTo>
                  <a:lnTo>
                    <a:pt x="0" y="501649"/>
                  </a:lnTo>
                  <a:lnTo>
                    <a:pt x="0" y="506730"/>
                  </a:lnTo>
                  <a:lnTo>
                    <a:pt x="55879" y="506730"/>
                  </a:lnTo>
                  <a:lnTo>
                    <a:pt x="55879" y="501649"/>
                  </a:lnTo>
                  <a:close/>
                </a:path>
                <a:path w="55879" h="854710">
                  <a:moveTo>
                    <a:pt x="55879" y="495299"/>
                  </a:moveTo>
                  <a:lnTo>
                    <a:pt x="0" y="495299"/>
                  </a:lnTo>
                  <a:lnTo>
                    <a:pt x="0" y="500380"/>
                  </a:lnTo>
                  <a:lnTo>
                    <a:pt x="55879" y="500380"/>
                  </a:lnTo>
                  <a:lnTo>
                    <a:pt x="55879" y="495299"/>
                  </a:lnTo>
                  <a:close/>
                </a:path>
                <a:path w="55879" h="854710">
                  <a:moveTo>
                    <a:pt x="55879" y="488949"/>
                  </a:moveTo>
                  <a:lnTo>
                    <a:pt x="0" y="488949"/>
                  </a:lnTo>
                  <a:lnTo>
                    <a:pt x="0" y="494029"/>
                  </a:lnTo>
                  <a:lnTo>
                    <a:pt x="55879" y="494029"/>
                  </a:lnTo>
                  <a:lnTo>
                    <a:pt x="55879" y="488949"/>
                  </a:lnTo>
                  <a:close/>
                </a:path>
                <a:path w="55879" h="854710">
                  <a:moveTo>
                    <a:pt x="55879" y="482599"/>
                  </a:moveTo>
                  <a:lnTo>
                    <a:pt x="0" y="482599"/>
                  </a:lnTo>
                  <a:lnTo>
                    <a:pt x="0" y="487680"/>
                  </a:lnTo>
                  <a:lnTo>
                    <a:pt x="55879" y="487680"/>
                  </a:lnTo>
                  <a:lnTo>
                    <a:pt x="55879" y="482599"/>
                  </a:lnTo>
                  <a:close/>
                </a:path>
                <a:path w="55879" h="854710">
                  <a:moveTo>
                    <a:pt x="55879" y="476249"/>
                  </a:moveTo>
                  <a:lnTo>
                    <a:pt x="0" y="476249"/>
                  </a:lnTo>
                  <a:lnTo>
                    <a:pt x="0" y="481330"/>
                  </a:lnTo>
                  <a:lnTo>
                    <a:pt x="55879" y="481330"/>
                  </a:lnTo>
                  <a:lnTo>
                    <a:pt x="55879" y="476249"/>
                  </a:lnTo>
                  <a:close/>
                </a:path>
                <a:path w="55879" h="854710">
                  <a:moveTo>
                    <a:pt x="55879" y="471169"/>
                  </a:moveTo>
                  <a:lnTo>
                    <a:pt x="0" y="471169"/>
                  </a:lnTo>
                  <a:lnTo>
                    <a:pt x="0" y="474979"/>
                  </a:lnTo>
                  <a:lnTo>
                    <a:pt x="55879" y="474979"/>
                  </a:lnTo>
                  <a:lnTo>
                    <a:pt x="55879" y="471169"/>
                  </a:lnTo>
                  <a:close/>
                </a:path>
              </a:pathLst>
            </a:custGeom>
            <a:solidFill>
              <a:srgbClr val="2F8F2F"/>
            </a:solidFill>
          </p:spPr>
          <p:txBody>
            <a:bodyPr wrap="square" lIns="0" tIns="0" rIns="0" bIns="0" rtlCol="0"/>
            <a:lstStyle/>
            <a:p>
              <a:endParaRPr/>
            </a:p>
          </p:txBody>
        </p:sp>
        <p:sp>
          <p:nvSpPr>
            <p:cNvPr id="991" name="object 991"/>
            <p:cNvSpPr/>
            <p:nvPr/>
          </p:nvSpPr>
          <p:spPr>
            <a:xfrm>
              <a:off x="3940809" y="5574029"/>
              <a:ext cx="54610" cy="848360"/>
            </a:xfrm>
            <a:custGeom>
              <a:avLst/>
              <a:gdLst/>
              <a:ahLst/>
              <a:cxnLst/>
              <a:rect l="l" t="t" r="r" b="b"/>
              <a:pathLst>
                <a:path w="54610" h="848360">
                  <a:moveTo>
                    <a:pt x="54610" y="0"/>
                  </a:moveTo>
                  <a:lnTo>
                    <a:pt x="22860" y="0"/>
                  </a:lnTo>
                  <a:lnTo>
                    <a:pt x="22860" y="1270"/>
                  </a:lnTo>
                  <a:lnTo>
                    <a:pt x="0" y="1270"/>
                  </a:lnTo>
                  <a:lnTo>
                    <a:pt x="0" y="15240"/>
                  </a:lnTo>
                  <a:lnTo>
                    <a:pt x="54610" y="15240"/>
                  </a:lnTo>
                  <a:lnTo>
                    <a:pt x="54610" y="0"/>
                  </a:lnTo>
                  <a:close/>
                </a:path>
                <a:path w="54610" h="848360">
                  <a:moveTo>
                    <a:pt x="54610" y="15240"/>
                  </a:moveTo>
                  <a:lnTo>
                    <a:pt x="0" y="15240"/>
                  </a:lnTo>
                  <a:lnTo>
                    <a:pt x="0" y="17780"/>
                  </a:lnTo>
                  <a:lnTo>
                    <a:pt x="54610" y="17780"/>
                  </a:lnTo>
                  <a:lnTo>
                    <a:pt x="54610" y="15240"/>
                  </a:lnTo>
                  <a:close/>
                </a:path>
                <a:path w="54610" h="848360">
                  <a:moveTo>
                    <a:pt x="54610" y="17780"/>
                  </a:moveTo>
                  <a:lnTo>
                    <a:pt x="0" y="17780"/>
                  </a:lnTo>
                  <a:lnTo>
                    <a:pt x="0" y="21590"/>
                  </a:lnTo>
                  <a:lnTo>
                    <a:pt x="54610" y="21590"/>
                  </a:lnTo>
                  <a:lnTo>
                    <a:pt x="54610" y="17780"/>
                  </a:lnTo>
                  <a:close/>
                </a:path>
                <a:path w="54610" h="848360">
                  <a:moveTo>
                    <a:pt x="54610" y="21590"/>
                  </a:moveTo>
                  <a:lnTo>
                    <a:pt x="0" y="21590"/>
                  </a:lnTo>
                  <a:lnTo>
                    <a:pt x="0" y="24130"/>
                  </a:lnTo>
                  <a:lnTo>
                    <a:pt x="54610" y="24130"/>
                  </a:lnTo>
                  <a:lnTo>
                    <a:pt x="54610" y="21590"/>
                  </a:lnTo>
                  <a:close/>
                </a:path>
                <a:path w="54610" h="848360">
                  <a:moveTo>
                    <a:pt x="54610" y="24130"/>
                  </a:moveTo>
                  <a:lnTo>
                    <a:pt x="0" y="24130"/>
                  </a:lnTo>
                  <a:lnTo>
                    <a:pt x="0" y="27940"/>
                  </a:lnTo>
                  <a:lnTo>
                    <a:pt x="54610" y="27940"/>
                  </a:lnTo>
                  <a:lnTo>
                    <a:pt x="54610" y="24130"/>
                  </a:lnTo>
                  <a:close/>
                </a:path>
                <a:path w="54610" h="848360">
                  <a:moveTo>
                    <a:pt x="54610" y="27940"/>
                  </a:moveTo>
                  <a:lnTo>
                    <a:pt x="0" y="27940"/>
                  </a:lnTo>
                  <a:lnTo>
                    <a:pt x="0" y="34290"/>
                  </a:lnTo>
                  <a:lnTo>
                    <a:pt x="54610" y="34290"/>
                  </a:lnTo>
                  <a:lnTo>
                    <a:pt x="54610" y="27940"/>
                  </a:lnTo>
                  <a:close/>
                </a:path>
                <a:path w="54610" h="848360">
                  <a:moveTo>
                    <a:pt x="54610" y="34290"/>
                  </a:moveTo>
                  <a:lnTo>
                    <a:pt x="0" y="34290"/>
                  </a:lnTo>
                  <a:lnTo>
                    <a:pt x="0" y="40640"/>
                  </a:lnTo>
                  <a:lnTo>
                    <a:pt x="54610" y="40640"/>
                  </a:lnTo>
                  <a:lnTo>
                    <a:pt x="54610" y="34290"/>
                  </a:lnTo>
                  <a:close/>
                </a:path>
                <a:path w="54610" h="848360">
                  <a:moveTo>
                    <a:pt x="54610" y="40640"/>
                  </a:moveTo>
                  <a:lnTo>
                    <a:pt x="0" y="40640"/>
                  </a:lnTo>
                  <a:lnTo>
                    <a:pt x="0" y="43180"/>
                  </a:lnTo>
                  <a:lnTo>
                    <a:pt x="54610" y="43180"/>
                  </a:lnTo>
                  <a:lnTo>
                    <a:pt x="54610" y="40640"/>
                  </a:lnTo>
                  <a:close/>
                </a:path>
                <a:path w="54610" h="848360">
                  <a:moveTo>
                    <a:pt x="54610" y="43180"/>
                  </a:moveTo>
                  <a:lnTo>
                    <a:pt x="0" y="43180"/>
                  </a:lnTo>
                  <a:lnTo>
                    <a:pt x="0" y="46990"/>
                  </a:lnTo>
                  <a:lnTo>
                    <a:pt x="54610" y="46990"/>
                  </a:lnTo>
                  <a:lnTo>
                    <a:pt x="54610" y="43180"/>
                  </a:lnTo>
                  <a:close/>
                </a:path>
                <a:path w="54610" h="848360">
                  <a:moveTo>
                    <a:pt x="54610" y="46990"/>
                  </a:moveTo>
                  <a:lnTo>
                    <a:pt x="0" y="46990"/>
                  </a:lnTo>
                  <a:lnTo>
                    <a:pt x="0" y="53340"/>
                  </a:lnTo>
                  <a:lnTo>
                    <a:pt x="54610" y="53340"/>
                  </a:lnTo>
                  <a:lnTo>
                    <a:pt x="54610" y="46990"/>
                  </a:lnTo>
                  <a:close/>
                </a:path>
                <a:path w="54610" h="848360">
                  <a:moveTo>
                    <a:pt x="54610" y="53340"/>
                  </a:moveTo>
                  <a:lnTo>
                    <a:pt x="0" y="53340"/>
                  </a:lnTo>
                  <a:lnTo>
                    <a:pt x="0" y="59690"/>
                  </a:lnTo>
                  <a:lnTo>
                    <a:pt x="54610" y="59690"/>
                  </a:lnTo>
                  <a:lnTo>
                    <a:pt x="54610" y="53340"/>
                  </a:lnTo>
                  <a:close/>
                </a:path>
                <a:path w="54610" h="848360">
                  <a:moveTo>
                    <a:pt x="54610" y="59690"/>
                  </a:moveTo>
                  <a:lnTo>
                    <a:pt x="0" y="59690"/>
                  </a:lnTo>
                  <a:lnTo>
                    <a:pt x="0" y="62230"/>
                  </a:lnTo>
                  <a:lnTo>
                    <a:pt x="54610" y="62230"/>
                  </a:lnTo>
                  <a:lnTo>
                    <a:pt x="54610" y="59690"/>
                  </a:lnTo>
                  <a:close/>
                </a:path>
                <a:path w="54610" h="848360">
                  <a:moveTo>
                    <a:pt x="54610" y="62230"/>
                  </a:moveTo>
                  <a:lnTo>
                    <a:pt x="0" y="62230"/>
                  </a:lnTo>
                  <a:lnTo>
                    <a:pt x="0" y="68580"/>
                  </a:lnTo>
                  <a:lnTo>
                    <a:pt x="54610" y="68580"/>
                  </a:lnTo>
                  <a:lnTo>
                    <a:pt x="54610" y="62230"/>
                  </a:lnTo>
                  <a:close/>
                </a:path>
                <a:path w="54610" h="848360">
                  <a:moveTo>
                    <a:pt x="54610" y="68580"/>
                  </a:moveTo>
                  <a:lnTo>
                    <a:pt x="0" y="68580"/>
                  </a:lnTo>
                  <a:lnTo>
                    <a:pt x="0" y="78740"/>
                  </a:lnTo>
                  <a:lnTo>
                    <a:pt x="54610" y="78740"/>
                  </a:lnTo>
                  <a:lnTo>
                    <a:pt x="54610" y="68580"/>
                  </a:lnTo>
                  <a:close/>
                </a:path>
                <a:path w="54610" h="848360">
                  <a:moveTo>
                    <a:pt x="54610" y="78740"/>
                  </a:moveTo>
                  <a:lnTo>
                    <a:pt x="0" y="78740"/>
                  </a:lnTo>
                  <a:lnTo>
                    <a:pt x="0" y="81280"/>
                  </a:lnTo>
                  <a:lnTo>
                    <a:pt x="54610" y="81280"/>
                  </a:lnTo>
                  <a:lnTo>
                    <a:pt x="54610" y="78740"/>
                  </a:lnTo>
                  <a:close/>
                </a:path>
                <a:path w="54610" h="848360">
                  <a:moveTo>
                    <a:pt x="54610" y="81280"/>
                  </a:moveTo>
                  <a:lnTo>
                    <a:pt x="0" y="81280"/>
                  </a:lnTo>
                  <a:lnTo>
                    <a:pt x="0" y="85090"/>
                  </a:lnTo>
                  <a:lnTo>
                    <a:pt x="54610" y="85090"/>
                  </a:lnTo>
                  <a:lnTo>
                    <a:pt x="54610" y="81280"/>
                  </a:lnTo>
                  <a:close/>
                </a:path>
                <a:path w="54610" h="848360">
                  <a:moveTo>
                    <a:pt x="54610" y="85090"/>
                  </a:moveTo>
                  <a:lnTo>
                    <a:pt x="0" y="85090"/>
                  </a:lnTo>
                  <a:lnTo>
                    <a:pt x="0" y="93980"/>
                  </a:lnTo>
                  <a:lnTo>
                    <a:pt x="54610" y="93980"/>
                  </a:lnTo>
                  <a:lnTo>
                    <a:pt x="54610" y="85090"/>
                  </a:lnTo>
                  <a:close/>
                </a:path>
                <a:path w="54610" h="848360">
                  <a:moveTo>
                    <a:pt x="54610" y="93980"/>
                  </a:moveTo>
                  <a:lnTo>
                    <a:pt x="0" y="93980"/>
                  </a:lnTo>
                  <a:lnTo>
                    <a:pt x="0" y="97790"/>
                  </a:lnTo>
                  <a:lnTo>
                    <a:pt x="54610" y="97790"/>
                  </a:lnTo>
                  <a:lnTo>
                    <a:pt x="54610" y="93980"/>
                  </a:lnTo>
                  <a:close/>
                </a:path>
                <a:path w="54610" h="848360">
                  <a:moveTo>
                    <a:pt x="54610" y="97790"/>
                  </a:moveTo>
                  <a:lnTo>
                    <a:pt x="0" y="97790"/>
                  </a:lnTo>
                  <a:lnTo>
                    <a:pt x="0" y="100330"/>
                  </a:lnTo>
                  <a:lnTo>
                    <a:pt x="54610" y="100330"/>
                  </a:lnTo>
                  <a:lnTo>
                    <a:pt x="54610" y="97790"/>
                  </a:lnTo>
                  <a:close/>
                </a:path>
                <a:path w="54610" h="848360">
                  <a:moveTo>
                    <a:pt x="54610" y="100330"/>
                  </a:moveTo>
                  <a:lnTo>
                    <a:pt x="0" y="100330"/>
                  </a:lnTo>
                  <a:lnTo>
                    <a:pt x="0" y="110490"/>
                  </a:lnTo>
                  <a:lnTo>
                    <a:pt x="54610" y="110490"/>
                  </a:lnTo>
                  <a:lnTo>
                    <a:pt x="54610" y="100330"/>
                  </a:lnTo>
                  <a:close/>
                </a:path>
                <a:path w="54610" h="848360">
                  <a:moveTo>
                    <a:pt x="54610" y="110490"/>
                  </a:moveTo>
                  <a:lnTo>
                    <a:pt x="0" y="110490"/>
                  </a:lnTo>
                  <a:lnTo>
                    <a:pt x="0" y="113030"/>
                  </a:lnTo>
                  <a:lnTo>
                    <a:pt x="54610" y="113030"/>
                  </a:lnTo>
                  <a:lnTo>
                    <a:pt x="54610" y="110490"/>
                  </a:lnTo>
                  <a:close/>
                </a:path>
                <a:path w="54610" h="848360">
                  <a:moveTo>
                    <a:pt x="54610" y="113030"/>
                  </a:moveTo>
                  <a:lnTo>
                    <a:pt x="0" y="113030"/>
                  </a:lnTo>
                  <a:lnTo>
                    <a:pt x="0" y="116840"/>
                  </a:lnTo>
                  <a:lnTo>
                    <a:pt x="54610" y="116840"/>
                  </a:lnTo>
                  <a:lnTo>
                    <a:pt x="54610" y="113030"/>
                  </a:lnTo>
                  <a:close/>
                </a:path>
                <a:path w="54610" h="848360">
                  <a:moveTo>
                    <a:pt x="54610" y="116840"/>
                  </a:moveTo>
                  <a:lnTo>
                    <a:pt x="0" y="116840"/>
                  </a:lnTo>
                  <a:lnTo>
                    <a:pt x="0" y="119380"/>
                  </a:lnTo>
                  <a:lnTo>
                    <a:pt x="54610" y="119380"/>
                  </a:lnTo>
                  <a:lnTo>
                    <a:pt x="54610" y="116840"/>
                  </a:lnTo>
                  <a:close/>
                </a:path>
                <a:path w="54610" h="848360">
                  <a:moveTo>
                    <a:pt x="54610" y="119380"/>
                  </a:moveTo>
                  <a:lnTo>
                    <a:pt x="0" y="119380"/>
                  </a:lnTo>
                  <a:lnTo>
                    <a:pt x="0" y="123190"/>
                  </a:lnTo>
                  <a:lnTo>
                    <a:pt x="54610" y="123190"/>
                  </a:lnTo>
                  <a:lnTo>
                    <a:pt x="54610" y="119380"/>
                  </a:lnTo>
                  <a:close/>
                </a:path>
                <a:path w="54610" h="848360">
                  <a:moveTo>
                    <a:pt x="54610" y="123190"/>
                  </a:moveTo>
                  <a:lnTo>
                    <a:pt x="0" y="123190"/>
                  </a:lnTo>
                  <a:lnTo>
                    <a:pt x="0" y="125730"/>
                  </a:lnTo>
                  <a:lnTo>
                    <a:pt x="54610" y="125730"/>
                  </a:lnTo>
                  <a:lnTo>
                    <a:pt x="54610" y="123190"/>
                  </a:lnTo>
                  <a:close/>
                </a:path>
                <a:path w="54610" h="848360">
                  <a:moveTo>
                    <a:pt x="54610" y="125730"/>
                  </a:moveTo>
                  <a:lnTo>
                    <a:pt x="0" y="125730"/>
                  </a:lnTo>
                  <a:lnTo>
                    <a:pt x="0" y="129540"/>
                  </a:lnTo>
                  <a:lnTo>
                    <a:pt x="54610" y="129540"/>
                  </a:lnTo>
                  <a:lnTo>
                    <a:pt x="54610" y="125730"/>
                  </a:lnTo>
                  <a:close/>
                </a:path>
                <a:path w="54610" h="848360">
                  <a:moveTo>
                    <a:pt x="54610" y="129540"/>
                  </a:moveTo>
                  <a:lnTo>
                    <a:pt x="0" y="129540"/>
                  </a:lnTo>
                  <a:lnTo>
                    <a:pt x="0" y="135890"/>
                  </a:lnTo>
                  <a:lnTo>
                    <a:pt x="54610" y="135890"/>
                  </a:lnTo>
                  <a:lnTo>
                    <a:pt x="54610" y="129540"/>
                  </a:lnTo>
                  <a:close/>
                </a:path>
                <a:path w="54610" h="848360">
                  <a:moveTo>
                    <a:pt x="54610" y="135890"/>
                  </a:moveTo>
                  <a:lnTo>
                    <a:pt x="0" y="135890"/>
                  </a:lnTo>
                  <a:lnTo>
                    <a:pt x="0" y="138430"/>
                  </a:lnTo>
                  <a:lnTo>
                    <a:pt x="54610" y="138430"/>
                  </a:lnTo>
                  <a:lnTo>
                    <a:pt x="54610" y="135890"/>
                  </a:lnTo>
                  <a:close/>
                </a:path>
                <a:path w="54610" h="848360">
                  <a:moveTo>
                    <a:pt x="54610" y="138430"/>
                  </a:moveTo>
                  <a:lnTo>
                    <a:pt x="0" y="138430"/>
                  </a:lnTo>
                  <a:lnTo>
                    <a:pt x="0" y="142240"/>
                  </a:lnTo>
                  <a:lnTo>
                    <a:pt x="54610" y="142240"/>
                  </a:lnTo>
                  <a:lnTo>
                    <a:pt x="54610" y="138430"/>
                  </a:lnTo>
                  <a:close/>
                </a:path>
                <a:path w="54610" h="848360">
                  <a:moveTo>
                    <a:pt x="54610" y="142240"/>
                  </a:moveTo>
                  <a:lnTo>
                    <a:pt x="0" y="142240"/>
                  </a:lnTo>
                  <a:lnTo>
                    <a:pt x="0" y="151130"/>
                  </a:lnTo>
                  <a:lnTo>
                    <a:pt x="54610" y="151130"/>
                  </a:lnTo>
                  <a:lnTo>
                    <a:pt x="54610" y="142240"/>
                  </a:lnTo>
                  <a:close/>
                </a:path>
                <a:path w="54610" h="848360">
                  <a:moveTo>
                    <a:pt x="54610" y="151130"/>
                  </a:moveTo>
                  <a:lnTo>
                    <a:pt x="0" y="151130"/>
                  </a:lnTo>
                  <a:lnTo>
                    <a:pt x="0" y="154940"/>
                  </a:lnTo>
                  <a:lnTo>
                    <a:pt x="54610" y="154940"/>
                  </a:lnTo>
                  <a:lnTo>
                    <a:pt x="54610" y="151130"/>
                  </a:lnTo>
                  <a:close/>
                </a:path>
                <a:path w="54610" h="848360">
                  <a:moveTo>
                    <a:pt x="54610" y="154940"/>
                  </a:moveTo>
                  <a:lnTo>
                    <a:pt x="0" y="154940"/>
                  </a:lnTo>
                  <a:lnTo>
                    <a:pt x="0" y="157480"/>
                  </a:lnTo>
                  <a:lnTo>
                    <a:pt x="54610" y="157480"/>
                  </a:lnTo>
                  <a:lnTo>
                    <a:pt x="54610" y="154940"/>
                  </a:lnTo>
                  <a:close/>
                </a:path>
                <a:path w="54610" h="848360">
                  <a:moveTo>
                    <a:pt x="54610" y="157480"/>
                  </a:moveTo>
                  <a:lnTo>
                    <a:pt x="0" y="157480"/>
                  </a:lnTo>
                  <a:lnTo>
                    <a:pt x="0" y="161290"/>
                  </a:lnTo>
                  <a:lnTo>
                    <a:pt x="54610" y="161290"/>
                  </a:lnTo>
                  <a:lnTo>
                    <a:pt x="54610" y="157480"/>
                  </a:lnTo>
                  <a:close/>
                </a:path>
                <a:path w="54610" h="848360">
                  <a:moveTo>
                    <a:pt x="54610" y="161290"/>
                  </a:moveTo>
                  <a:lnTo>
                    <a:pt x="0" y="161290"/>
                  </a:lnTo>
                  <a:lnTo>
                    <a:pt x="0" y="163830"/>
                  </a:lnTo>
                  <a:lnTo>
                    <a:pt x="54610" y="163830"/>
                  </a:lnTo>
                  <a:lnTo>
                    <a:pt x="54610" y="161290"/>
                  </a:lnTo>
                  <a:close/>
                </a:path>
                <a:path w="54610" h="848360">
                  <a:moveTo>
                    <a:pt x="54610" y="163830"/>
                  </a:moveTo>
                  <a:lnTo>
                    <a:pt x="0" y="163830"/>
                  </a:lnTo>
                  <a:lnTo>
                    <a:pt x="0" y="170180"/>
                  </a:lnTo>
                  <a:lnTo>
                    <a:pt x="54610" y="170180"/>
                  </a:lnTo>
                  <a:lnTo>
                    <a:pt x="54610" y="163830"/>
                  </a:lnTo>
                  <a:close/>
                </a:path>
                <a:path w="54610" h="848360">
                  <a:moveTo>
                    <a:pt x="54610" y="170180"/>
                  </a:moveTo>
                  <a:lnTo>
                    <a:pt x="0" y="170180"/>
                  </a:lnTo>
                  <a:lnTo>
                    <a:pt x="0" y="176530"/>
                  </a:lnTo>
                  <a:lnTo>
                    <a:pt x="54610" y="176530"/>
                  </a:lnTo>
                  <a:lnTo>
                    <a:pt x="54610" y="170180"/>
                  </a:lnTo>
                  <a:close/>
                </a:path>
                <a:path w="54610" h="848360">
                  <a:moveTo>
                    <a:pt x="54610" y="176530"/>
                  </a:moveTo>
                  <a:lnTo>
                    <a:pt x="0" y="176530"/>
                  </a:lnTo>
                  <a:lnTo>
                    <a:pt x="0" y="180340"/>
                  </a:lnTo>
                  <a:lnTo>
                    <a:pt x="54610" y="180340"/>
                  </a:lnTo>
                  <a:lnTo>
                    <a:pt x="54610" y="176530"/>
                  </a:lnTo>
                  <a:close/>
                </a:path>
                <a:path w="54610" h="848360">
                  <a:moveTo>
                    <a:pt x="54610" y="180340"/>
                  </a:moveTo>
                  <a:lnTo>
                    <a:pt x="0" y="180340"/>
                  </a:lnTo>
                  <a:lnTo>
                    <a:pt x="0" y="182880"/>
                  </a:lnTo>
                  <a:lnTo>
                    <a:pt x="54610" y="182880"/>
                  </a:lnTo>
                  <a:lnTo>
                    <a:pt x="54610" y="180340"/>
                  </a:lnTo>
                  <a:close/>
                </a:path>
                <a:path w="54610" h="848360">
                  <a:moveTo>
                    <a:pt x="54610" y="182880"/>
                  </a:moveTo>
                  <a:lnTo>
                    <a:pt x="0" y="182880"/>
                  </a:lnTo>
                  <a:lnTo>
                    <a:pt x="0" y="186690"/>
                  </a:lnTo>
                  <a:lnTo>
                    <a:pt x="54610" y="186690"/>
                  </a:lnTo>
                  <a:lnTo>
                    <a:pt x="54610" y="182880"/>
                  </a:lnTo>
                  <a:close/>
                </a:path>
                <a:path w="54610" h="848360">
                  <a:moveTo>
                    <a:pt x="54610" y="186690"/>
                  </a:moveTo>
                  <a:lnTo>
                    <a:pt x="0" y="186690"/>
                  </a:lnTo>
                  <a:lnTo>
                    <a:pt x="0" y="189230"/>
                  </a:lnTo>
                  <a:lnTo>
                    <a:pt x="54610" y="189230"/>
                  </a:lnTo>
                  <a:lnTo>
                    <a:pt x="54610" y="186690"/>
                  </a:lnTo>
                  <a:close/>
                </a:path>
                <a:path w="54610" h="848360">
                  <a:moveTo>
                    <a:pt x="54610" y="189230"/>
                  </a:moveTo>
                  <a:lnTo>
                    <a:pt x="0" y="189230"/>
                  </a:lnTo>
                  <a:lnTo>
                    <a:pt x="0" y="193040"/>
                  </a:lnTo>
                  <a:lnTo>
                    <a:pt x="54610" y="193040"/>
                  </a:lnTo>
                  <a:lnTo>
                    <a:pt x="54610" y="189230"/>
                  </a:lnTo>
                  <a:close/>
                </a:path>
                <a:path w="54610" h="848360">
                  <a:moveTo>
                    <a:pt x="54610" y="193040"/>
                  </a:moveTo>
                  <a:lnTo>
                    <a:pt x="0" y="193040"/>
                  </a:lnTo>
                  <a:lnTo>
                    <a:pt x="0" y="195580"/>
                  </a:lnTo>
                  <a:lnTo>
                    <a:pt x="54610" y="195580"/>
                  </a:lnTo>
                  <a:lnTo>
                    <a:pt x="54610" y="193040"/>
                  </a:lnTo>
                  <a:close/>
                </a:path>
                <a:path w="54610" h="848360">
                  <a:moveTo>
                    <a:pt x="54610" y="195580"/>
                  </a:moveTo>
                  <a:lnTo>
                    <a:pt x="0" y="195580"/>
                  </a:lnTo>
                  <a:lnTo>
                    <a:pt x="0" y="199390"/>
                  </a:lnTo>
                  <a:lnTo>
                    <a:pt x="54610" y="199390"/>
                  </a:lnTo>
                  <a:lnTo>
                    <a:pt x="54610" y="195580"/>
                  </a:lnTo>
                  <a:close/>
                </a:path>
                <a:path w="54610" h="848360">
                  <a:moveTo>
                    <a:pt x="54610" y="199390"/>
                  </a:moveTo>
                  <a:lnTo>
                    <a:pt x="0" y="199390"/>
                  </a:lnTo>
                  <a:lnTo>
                    <a:pt x="0" y="201930"/>
                  </a:lnTo>
                  <a:lnTo>
                    <a:pt x="54610" y="201930"/>
                  </a:lnTo>
                  <a:lnTo>
                    <a:pt x="54610" y="199390"/>
                  </a:lnTo>
                  <a:close/>
                </a:path>
                <a:path w="54610" h="848360">
                  <a:moveTo>
                    <a:pt x="54610" y="201930"/>
                  </a:moveTo>
                  <a:lnTo>
                    <a:pt x="0" y="201930"/>
                  </a:lnTo>
                  <a:lnTo>
                    <a:pt x="0" y="212090"/>
                  </a:lnTo>
                  <a:lnTo>
                    <a:pt x="54610" y="212090"/>
                  </a:lnTo>
                  <a:lnTo>
                    <a:pt x="54610" y="201930"/>
                  </a:lnTo>
                  <a:close/>
                </a:path>
                <a:path w="54610" h="848360">
                  <a:moveTo>
                    <a:pt x="54610" y="212090"/>
                  </a:moveTo>
                  <a:lnTo>
                    <a:pt x="0" y="212090"/>
                  </a:lnTo>
                  <a:lnTo>
                    <a:pt x="0" y="214630"/>
                  </a:lnTo>
                  <a:lnTo>
                    <a:pt x="54610" y="214630"/>
                  </a:lnTo>
                  <a:lnTo>
                    <a:pt x="54610" y="212090"/>
                  </a:lnTo>
                  <a:close/>
                </a:path>
                <a:path w="54610" h="848360">
                  <a:moveTo>
                    <a:pt x="54610" y="214630"/>
                  </a:moveTo>
                  <a:lnTo>
                    <a:pt x="0" y="214630"/>
                  </a:lnTo>
                  <a:lnTo>
                    <a:pt x="0" y="218440"/>
                  </a:lnTo>
                  <a:lnTo>
                    <a:pt x="54610" y="218440"/>
                  </a:lnTo>
                  <a:lnTo>
                    <a:pt x="54610" y="214630"/>
                  </a:lnTo>
                  <a:close/>
                </a:path>
                <a:path w="54610" h="848360">
                  <a:moveTo>
                    <a:pt x="54610" y="218440"/>
                  </a:moveTo>
                  <a:lnTo>
                    <a:pt x="0" y="218440"/>
                  </a:lnTo>
                  <a:lnTo>
                    <a:pt x="0" y="220980"/>
                  </a:lnTo>
                  <a:lnTo>
                    <a:pt x="54610" y="220980"/>
                  </a:lnTo>
                  <a:lnTo>
                    <a:pt x="54610" y="218440"/>
                  </a:lnTo>
                  <a:close/>
                </a:path>
                <a:path w="54610" h="848360">
                  <a:moveTo>
                    <a:pt x="54610" y="220980"/>
                  </a:moveTo>
                  <a:lnTo>
                    <a:pt x="0" y="220980"/>
                  </a:lnTo>
                  <a:lnTo>
                    <a:pt x="0" y="231140"/>
                  </a:lnTo>
                  <a:lnTo>
                    <a:pt x="54610" y="231140"/>
                  </a:lnTo>
                  <a:lnTo>
                    <a:pt x="54610" y="220980"/>
                  </a:lnTo>
                  <a:close/>
                </a:path>
                <a:path w="54610" h="848360">
                  <a:moveTo>
                    <a:pt x="54610" y="231140"/>
                  </a:moveTo>
                  <a:lnTo>
                    <a:pt x="0" y="231140"/>
                  </a:lnTo>
                  <a:lnTo>
                    <a:pt x="0" y="233680"/>
                  </a:lnTo>
                  <a:lnTo>
                    <a:pt x="54610" y="233680"/>
                  </a:lnTo>
                  <a:lnTo>
                    <a:pt x="54610" y="231140"/>
                  </a:lnTo>
                  <a:close/>
                </a:path>
                <a:path w="54610" h="848360">
                  <a:moveTo>
                    <a:pt x="54610" y="233680"/>
                  </a:moveTo>
                  <a:lnTo>
                    <a:pt x="0" y="233680"/>
                  </a:lnTo>
                  <a:lnTo>
                    <a:pt x="0" y="240030"/>
                  </a:lnTo>
                  <a:lnTo>
                    <a:pt x="54610" y="240030"/>
                  </a:lnTo>
                  <a:lnTo>
                    <a:pt x="54610" y="233680"/>
                  </a:lnTo>
                  <a:close/>
                </a:path>
                <a:path w="54610" h="848360">
                  <a:moveTo>
                    <a:pt x="54610" y="240030"/>
                  </a:moveTo>
                  <a:lnTo>
                    <a:pt x="0" y="240030"/>
                  </a:lnTo>
                  <a:lnTo>
                    <a:pt x="0" y="243840"/>
                  </a:lnTo>
                  <a:lnTo>
                    <a:pt x="54610" y="243840"/>
                  </a:lnTo>
                  <a:lnTo>
                    <a:pt x="54610" y="240030"/>
                  </a:lnTo>
                  <a:close/>
                </a:path>
                <a:path w="54610" h="848360">
                  <a:moveTo>
                    <a:pt x="54610" y="243840"/>
                  </a:moveTo>
                  <a:lnTo>
                    <a:pt x="0" y="243840"/>
                  </a:lnTo>
                  <a:lnTo>
                    <a:pt x="0" y="252730"/>
                  </a:lnTo>
                  <a:lnTo>
                    <a:pt x="54610" y="252730"/>
                  </a:lnTo>
                  <a:lnTo>
                    <a:pt x="54610" y="243840"/>
                  </a:lnTo>
                  <a:close/>
                </a:path>
                <a:path w="54610" h="848360">
                  <a:moveTo>
                    <a:pt x="54610" y="252730"/>
                  </a:moveTo>
                  <a:lnTo>
                    <a:pt x="0" y="252730"/>
                  </a:lnTo>
                  <a:lnTo>
                    <a:pt x="0" y="259080"/>
                  </a:lnTo>
                  <a:lnTo>
                    <a:pt x="54610" y="259080"/>
                  </a:lnTo>
                  <a:lnTo>
                    <a:pt x="54610" y="252730"/>
                  </a:lnTo>
                  <a:close/>
                </a:path>
                <a:path w="54610" h="848360">
                  <a:moveTo>
                    <a:pt x="54610" y="259080"/>
                  </a:moveTo>
                  <a:lnTo>
                    <a:pt x="0" y="259080"/>
                  </a:lnTo>
                  <a:lnTo>
                    <a:pt x="0" y="262890"/>
                  </a:lnTo>
                  <a:lnTo>
                    <a:pt x="54610" y="262890"/>
                  </a:lnTo>
                  <a:lnTo>
                    <a:pt x="54610" y="259080"/>
                  </a:lnTo>
                  <a:close/>
                </a:path>
                <a:path w="54610" h="848360">
                  <a:moveTo>
                    <a:pt x="54610" y="262890"/>
                  </a:moveTo>
                  <a:lnTo>
                    <a:pt x="0" y="262890"/>
                  </a:lnTo>
                  <a:lnTo>
                    <a:pt x="0" y="265430"/>
                  </a:lnTo>
                  <a:lnTo>
                    <a:pt x="54610" y="265430"/>
                  </a:lnTo>
                  <a:lnTo>
                    <a:pt x="54610" y="262890"/>
                  </a:lnTo>
                  <a:close/>
                </a:path>
                <a:path w="54610" h="848360">
                  <a:moveTo>
                    <a:pt x="54610" y="265430"/>
                  </a:moveTo>
                  <a:lnTo>
                    <a:pt x="0" y="265430"/>
                  </a:lnTo>
                  <a:lnTo>
                    <a:pt x="0" y="271780"/>
                  </a:lnTo>
                  <a:lnTo>
                    <a:pt x="54610" y="271780"/>
                  </a:lnTo>
                  <a:lnTo>
                    <a:pt x="54610" y="265430"/>
                  </a:lnTo>
                  <a:close/>
                </a:path>
                <a:path w="54610" h="848360">
                  <a:moveTo>
                    <a:pt x="54610" y="271780"/>
                  </a:moveTo>
                  <a:lnTo>
                    <a:pt x="0" y="271780"/>
                  </a:lnTo>
                  <a:lnTo>
                    <a:pt x="0" y="275590"/>
                  </a:lnTo>
                  <a:lnTo>
                    <a:pt x="54610" y="275590"/>
                  </a:lnTo>
                  <a:lnTo>
                    <a:pt x="54610" y="271780"/>
                  </a:lnTo>
                  <a:close/>
                </a:path>
                <a:path w="54610" h="848360">
                  <a:moveTo>
                    <a:pt x="54610" y="275590"/>
                  </a:moveTo>
                  <a:lnTo>
                    <a:pt x="0" y="275590"/>
                  </a:lnTo>
                  <a:lnTo>
                    <a:pt x="0" y="278130"/>
                  </a:lnTo>
                  <a:lnTo>
                    <a:pt x="54610" y="278130"/>
                  </a:lnTo>
                  <a:lnTo>
                    <a:pt x="54610" y="275590"/>
                  </a:lnTo>
                  <a:close/>
                </a:path>
                <a:path w="54610" h="848360">
                  <a:moveTo>
                    <a:pt x="54610" y="278130"/>
                  </a:moveTo>
                  <a:lnTo>
                    <a:pt x="0" y="278130"/>
                  </a:lnTo>
                  <a:lnTo>
                    <a:pt x="0" y="281940"/>
                  </a:lnTo>
                  <a:lnTo>
                    <a:pt x="54610" y="281940"/>
                  </a:lnTo>
                  <a:lnTo>
                    <a:pt x="54610" y="278130"/>
                  </a:lnTo>
                  <a:close/>
                </a:path>
                <a:path w="54610" h="848360">
                  <a:moveTo>
                    <a:pt x="54610" y="281940"/>
                  </a:moveTo>
                  <a:lnTo>
                    <a:pt x="0" y="281940"/>
                  </a:lnTo>
                  <a:lnTo>
                    <a:pt x="0" y="284480"/>
                  </a:lnTo>
                  <a:lnTo>
                    <a:pt x="54610" y="284480"/>
                  </a:lnTo>
                  <a:lnTo>
                    <a:pt x="54610" y="281940"/>
                  </a:lnTo>
                  <a:close/>
                </a:path>
                <a:path w="54610" h="848360">
                  <a:moveTo>
                    <a:pt x="54610" y="284480"/>
                  </a:moveTo>
                  <a:lnTo>
                    <a:pt x="0" y="284480"/>
                  </a:lnTo>
                  <a:lnTo>
                    <a:pt x="0" y="297180"/>
                  </a:lnTo>
                  <a:lnTo>
                    <a:pt x="54610" y="297180"/>
                  </a:lnTo>
                  <a:lnTo>
                    <a:pt x="54610" y="284480"/>
                  </a:lnTo>
                  <a:close/>
                </a:path>
                <a:path w="54610" h="848360">
                  <a:moveTo>
                    <a:pt x="54610" y="297180"/>
                  </a:moveTo>
                  <a:lnTo>
                    <a:pt x="0" y="297180"/>
                  </a:lnTo>
                  <a:lnTo>
                    <a:pt x="0" y="307340"/>
                  </a:lnTo>
                  <a:lnTo>
                    <a:pt x="54610" y="307340"/>
                  </a:lnTo>
                  <a:lnTo>
                    <a:pt x="54610" y="297180"/>
                  </a:lnTo>
                  <a:close/>
                </a:path>
                <a:path w="54610" h="848360">
                  <a:moveTo>
                    <a:pt x="54610" y="307340"/>
                  </a:moveTo>
                  <a:lnTo>
                    <a:pt x="0" y="307340"/>
                  </a:lnTo>
                  <a:lnTo>
                    <a:pt x="0" y="309880"/>
                  </a:lnTo>
                  <a:lnTo>
                    <a:pt x="54610" y="309880"/>
                  </a:lnTo>
                  <a:lnTo>
                    <a:pt x="54610" y="307340"/>
                  </a:lnTo>
                  <a:close/>
                </a:path>
                <a:path w="54610" h="848360">
                  <a:moveTo>
                    <a:pt x="54610" y="309880"/>
                  </a:moveTo>
                  <a:lnTo>
                    <a:pt x="0" y="309880"/>
                  </a:lnTo>
                  <a:lnTo>
                    <a:pt x="0" y="320040"/>
                  </a:lnTo>
                  <a:lnTo>
                    <a:pt x="54610" y="320040"/>
                  </a:lnTo>
                  <a:lnTo>
                    <a:pt x="54610" y="309880"/>
                  </a:lnTo>
                  <a:close/>
                </a:path>
                <a:path w="54610" h="848360">
                  <a:moveTo>
                    <a:pt x="54610" y="320040"/>
                  </a:moveTo>
                  <a:lnTo>
                    <a:pt x="0" y="320040"/>
                  </a:lnTo>
                  <a:lnTo>
                    <a:pt x="0" y="332740"/>
                  </a:lnTo>
                  <a:lnTo>
                    <a:pt x="54610" y="332740"/>
                  </a:lnTo>
                  <a:lnTo>
                    <a:pt x="54610" y="320040"/>
                  </a:lnTo>
                  <a:close/>
                </a:path>
                <a:path w="54610" h="848360">
                  <a:moveTo>
                    <a:pt x="54610" y="332740"/>
                  </a:moveTo>
                  <a:lnTo>
                    <a:pt x="0" y="332740"/>
                  </a:lnTo>
                  <a:lnTo>
                    <a:pt x="0" y="335280"/>
                  </a:lnTo>
                  <a:lnTo>
                    <a:pt x="54610" y="335280"/>
                  </a:lnTo>
                  <a:lnTo>
                    <a:pt x="54610" y="332740"/>
                  </a:lnTo>
                  <a:close/>
                </a:path>
                <a:path w="54610" h="848360">
                  <a:moveTo>
                    <a:pt x="54610" y="335280"/>
                  </a:moveTo>
                  <a:lnTo>
                    <a:pt x="0" y="335280"/>
                  </a:lnTo>
                  <a:lnTo>
                    <a:pt x="0" y="341630"/>
                  </a:lnTo>
                  <a:lnTo>
                    <a:pt x="54610" y="341630"/>
                  </a:lnTo>
                  <a:lnTo>
                    <a:pt x="54610" y="335280"/>
                  </a:lnTo>
                  <a:close/>
                </a:path>
                <a:path w="54610" h="848360">
                  <a:moveTo>
                    <a:pt x="54610" y="341630"/>
                  </a:moveTo>
                  <a:lnTo>
                    <a:pt x="0" y="341630"/>
                  </a:lnTo>
                  <a:lnTo>
                    <a:pt x="0" y="347980"/>
                  </a:lnTo>
                  <a:lnTo>
                    <a:pt x="54610" y="347980"/>
                  </a:lnTo>
                  <a:lnTo>
                    <a:pt x="54610" y="341630"/>
                  </a:lnTo>
                  <a:close/>
                </a:path>
                <a:path w="54610" h="848360">
                  <a:moveTo>
                    <a:pt x="54610" y="347980"/>
                  </a:moveTo>
                  <a:lnTo>
                    <a:pt x="0" y="347980"/>
                  </a:lnTo>
                  <a:lnTo>
                    <a:pt x="0" y="351790"/>
                  </a:lnTo>
                  <a:lnTo>
                    <a:pt x="54610" y="351790"/>
                  </a:lnTo>
                  <a:lnTo>
                    <a:pt x="54610" y="347980"/>
                  </a:lnTo>
                  <a:close/>
                </a:path>
                <a:path w="54610" h="848360">
                  <a:moveTo>
                    <a:pt x="54610" y="351790"/>
                  </a:moveTo>
                  <a:lnTo>
                    <a:pt x="0" y="351790"/>
                  </a:lnTo>
                  <a:lnTo>
                    <a:pt x="0" y="360680"/>
                  </a:lnTo>
                  <a:lnTo>
                    <a:pt x="54610" y="360680"/>
                  </a:lnTo>
                  <a:lnTo>
                    <a:pt x="54610" y="351790"/>
                  </a:lnTo>
                  <a:close/>
                </a:path>
                <a:path w="54610" h="848360">
                  <a:moveTo>
                    <a:pt x="54610" y="360680"/>
                  </a:moveTo>
                  <a:lnTo>
                    <a:pt x="0" y="360680"/>
                  </a:lnTo>
                  <a:lnTo>
                    <a:pt x="0" y="364490"/>
                  </a:lnTo>
                  <a:lnTo>
                    <a:pt x="54610" y="364490"/>
                  </a:lnTo>
                  <a:lnTo>
                    <a:pt x="54610" y="360680"/>
                  </a:lnTo>
                  <a:close/>
                </a:path>
                <a:path w="54610" h="848360">
                  <a:moveTo>
                    <a:pt x="54610" y="364490"/>
                  </a:moveTo>
                  <a:lnTo>
                    <a:pt x="0" y="364490"/>
                  </a:lnTo>
                  <a:lnTo>
                    <a:pt x="0" y="367030"/>
                  </a:lnTo>
                  <a:lnTo>
                    <a:pt x="54610" y="367030"/>
                  </a:lnTo>
                  <a:lnTo>
                    <a:pt x="54610" y="364490"/>
                  </a:lnTo>
                  <a:close/>
                </a:path>
                <a:path w="54610" h="848360">
                  <a:moveTo>
                    <a:pt x="54610" y="367030"/>
                  </a:moveTo>
                  <a:lnTo>
                    <a:pt x="0" y="367030"/>
                  </a:lnTo>
                  <a:lnTo>
                    <a:pt x="0" y="370840"/>
                  </a:lnTo>
                  <a:lnTo>
                    <a:pt x="54610" y="370840"/>
                  </a:lnTo>
                  <a:lnTo>
                    <a:pt x="54610" y="367030"/>
                  </a:lnTo>
                  <a:close/>
                </a:path>
                <a:path w="54610" h="848360">
                  <a:moveTo>
                    <a:pt x="54610" y="370840"/>
                  </a:moveTo>
                  <a:lnTo>
                    <a:pt x="0" y="370840"/>
                  </a:lnTo>
                  <a:lnTo>
                    <a:pt x="0" y="373380"/>
                  </a:lnTo>
                  <a:lnTo>
                    <a:pt x="54610" y="373380"/>
                  </a:lnTo>
                  <a:lnTo>
                    <a:pt x="54610" y="370840"/>
                  </a:lnTo>
                  <a:close/>
                </a:path>
                <a:path w="54610" h="848360">
                  <a:moveTo>
                    <a:pt x="54610" y="373380"/>
                  </a:moveTo>
                  <a:lnTo>
                    <a:pt x="0" y="373380"/>
                  </a:lnTo>
                  <a:lnTo>
                    <a:pt x="0" y="379730"/>
                  </a:lnTo>
                  <a:lnTo>
                    <a:pt x="54610" y="379730"/>
                  </a:lnTo>
                  <a:lnTo>
                    <a:pt x="54610" y="373380"/>
                  </a:lnTo>
                  <a:close/>
                </a:path>
                <a:path w="54610" h="848360">
                  <a:moveTo>
                    <a:pt x="54610" y="379730"/>
                  </a:moveTo>
                  <a:lnTo>
                    <a:pt x="0" y="379730"/>
                  </a:lnTo>
                  <a:lnTo>
                    <a:pt x="0" y="383540"/>
                  </a:lnTo>
                  <a:lnTo>
                    <a:pt x="54610" y="383540"/>
                  </a:lnTo>
                  <a:lnTo>
                    <a:pt x="54610" y="379730"/>
                  </a:lnTo>
                  <a:close/>
                </a:path>
                <a:path w="54610" h="848360">
                  <a:moveTo>
                    <a:pt x="54610" y="383540"/>
                  </a:moveTo>
                  <a:lnTo>
                    <a:pt x="0" y="383540"/>
                  </a:lnTo>
                  <a:lnTo>
                    <a:pt x="0" y="386080"/>
                  </a:lnTo>
                  <a:lnTo>
                    <a:pt x="54610" y="386080"/>
                  </a:lnTo>
                  <a:lnTo>
                    <a:pt x="54610" y="383540"/>
                  </a:lnTo>
                  <a:close/>
                </a:path>
                <a:path w="54610" h="848360">
                  <a:moveTo>
                    <a:pt x="54610" y="386080"/>
                  </a:moveTo>
                  <a:lnTo>
                    <a:pt x="0" y="386080"/>
                  </a:lnTo>
                  <a:lnTo>
                    <a:pt x="0" y="392430"/>
                  </a:lnTo>
                  <a:lnTo>
                    <a:pt x="54610" y="392430"/>
                  </a:lnTo>
                  <a:lnTo>
                    <a:pt x="54610" y="386080"/>
                  </a:lnTo>
                  <a:close/>
                </a:path>
                <a:path w="54610" h="848360">
                  <a:moveTo>
                    <a:pt x="54610" y="392430"/>
                  </a:moveTo>
                  <a:lnTo>
                    <a:pt x="0" y="392430"/>
                  </a:lnTo>
                  <a:lnTo>
                    <a:pt x="0" y="396240"/>
                  </a:lnTo>
                  <a:lnTo>
                    <a:pt x="54610" y="396240"/>
                  </a:lnTo>
                  <a:lnTo>
                    <a:pt x="54610" y="392430"/>
                  </a:lnTo>
                  <a:close/>
                </a:path>
                <a:path w="54610" h="848360">
                  <a:moveTo>
                    <a:pt x="54610" y="396240"/>
                  </a:moveTo>
                  <a:lnTo>
                    <a:pt x="0" y="396240"/>
                  </a:lnTo>
                  <a:lnTo>
                    <a:pt x="0" y="398780"/>
                  </a:lnTo>
                  <a:lnTo>
                    <a:pt x="54610" y="398780"/>
                  </a:lnTo>
                  <a:lnTo>
                    <a:pt x="54610" y="396240"/>
                  </a:lnTo>
                  <a:close/>
                </a:path>
                <a:path w="54610" h="848360">
                  <a:moveTo>
                    <a:pt x="54610" y="398780"/>
                  </a:moveTo>
                  <a:lnTo>
                    <a:pt x="0" y="398780"/>
                  </a:lnTo>
                  <a:lnTo>
                    <a:pt x="0" y="405130"/>
                  </a:lnTo>
                  <a:lnTo>
                    <a:pt x="54610" y="405130"/>
                  </a:lnTo>
                  <a:lnTo>
                    <a:pt x="54610" y="398780"/>
                  </a:lnTo>
                  <a:close/>
                </a:path>
                <a:path w="54610" h="848360">
                  <a:moveTo>
                    <a:pt x="54610" y="405130"/>
                  </a:moveTo>
                  <a:lnTo>
                    <a:pt x="0" y="405130"/>
                  </a:lnTo>
                  <a:lnTo>
                    <a:pt x="0" y="408940"/>
                  </a:lnTo>
                  <a:lnTo>
                    <a:pt x="54610" y="408940"/>
                  </a:lnTo>
                  <a:lnTo>
                    <a:pt x="54610" y="405130"/>
                  </a:lnTo>
                  <a:close/>
                </a:path>
                <a:path w="54610" h="848360">
                  <a:moveTo>
                    <a:pt x="54610" y="408940"/>
                  </a:moveTo>
                  <a:lnTo>
                    <a:pt x="0" y="408940"/>
                  </a:lnTo>
                  <a:lnTo>
                    <a:pt x="0" y="415290"/>
                  </a:lnTo>
                  <a:lnTo>
                    <a:pt x="54610" y="415290"/>
                  </a:lnTo>
                  <a:lnTo>
                    <a:pt x="54610" y="408940"/>
                  </a:lnTo>
                  <a:close/>
                </a:path>
                <a:path w="54610" h="848360">
                  <a:moveTo>
                    <a:pt x="54610" y="415290"/>
                  </a:moveTo>
                  <a:lnTo>
                    <a:pt x="0" y="415290"/>
                  </a:lnTo>
                  <a:lnTo>
                    <a:pt x="0" y="417830"/>
                  </a:lnTo>
                  <a:lnTo>
                    <a:pt x="54610" y="417830"/>
                  </a:lnTo>
                  <a:lnTo>
                    <a:pt x="54610" y="415290"/>
                  </a:lnTo>
                  <a:close/>
                </a:path>
                <a:path w="54610" h="848360">
                  <a:moveTo>
                    <a:pt x="54610" y="417830"/>
                  </a:moveTo>
                  <a:lnTo>
                    <a:pt x="0" y="417830"/>
                  </a:lnTo>
                  <a:lnTo>
                    <a:pt x="0" y="421640"/>
                  </a:lnTo>
                  <a:lnTo>
                    <a:pt x="54610" y="421640"/>
                  </a:lnTo>
                  <a:lnTo>
                    <a:pt x="54610" y="417830"/>
                  </a:lnTo>
                  <a:close/>
                </a:path>
                <a:path w="54610" h="848360">
                  <a:moveTo>
                    <a:pt x="54610" y="421640"/>
                  </a:moveTo>
                  <a:lnTo>
                    <a:pt x="0" y="421640"/>
                  </a:lnTo>
                  <a:lnTo>
                    <a:pt x="0" y="427990"/>
                  </a:lnTo>
                  <a:lnTo>
                    <a:pt x="54610" y="427990"/>
                  </a:lnTo>
                  <a:lnTo>
                    <a:pt x="54610" y="421640"/>
                  </a:lnTo>
                  <a:close/>
                </a:path>
                <a:path w="54610" h="848360">
                  <a:moveTo>
                    <a:pt x="54610" y="427990"/>
                  </a:moveTo>
                  <a:lnTo>
                    <a:pt x="0" y="427990"/>
                  </a:lnTo>
                  <a:lnTo>
                    <a:pt x="0" y="430530"/>
                  </a:lnTo>
                  <a:lnTo>
                    <a:pt x="54610" y="430530"/>
                  </a:lnTo>
                  <a:lnTo>
                    <a:pt x="54610" y="427990"/>
                  </a:lnTo>
                  <a:close/>
                </a:path>
                <a:path w="54610" h="848360">
                  <a:moveTo>
                    <a:pt x="54610" y="430530"/>
                  </a:moveTo>
                  <a:lnTo>
                    <a:pt x="0" y="430530"/>
                  </a:lnTo>
                  <a:lnTo>
                    <a:pt x="0" y="434340"/>
                  </a:lnTo>
                  <a:lnTo>
                    <a:pt x="54610" y="434340"/>
                  </a:lnTo>
                  <a:lnTo>
                    <a:pt x="54610" y="430530"/>
                  </a:lnTo>
                  <a:close/>
                </a:path>
                <a:path w="54610" h="848360">
                  <a:moveTo>
                    <a:pt x="54610" y="434340"/>
                  </a:moveTo>
                  <a:lnTo>
                    <a:pt x="0" y="434340"/>
                  </a:lnTo>
                  <a:lnTo>
                    <a:pt x="0" y="436880"/>
                  </a:lnTo>
                  <a:lnTo>
                    <a:pt x="54610" y="436880"/>
                  </a:lnTo>
                  <a:lnTo>
                    <a:pt x="54610" y="434340"/>
                  </a:lnTo>
                  <a:close/>
                </a:path>
                <a:path w="54610" h="848360">
                  <a:moveTo>
                    <a:pt x="54610" y="436880"/>
                  </a:moveTo>
                  <a:lnTo>
                    <a:pt x="0" y="436880"/>
                  </a:lnTo>
                  <a:lnTo>
                    <a:pt x="0" y="440690"/>
                  </a:lnTo>
                  <a:lnTo>
                    <a:pt x="54610" y="440690"/>
                  </a:lnTo>
                  <a:lnTo>
                    <a:pt x="54610" y="436880"/>
                  </a:lnTo>
                  <a:close/>
                </a:path>
                <a:path w="54610" h="848360">
                  <a:moveTo>
                    <a:pt x="54610" y="440690"/>
                  </a:moveTo>
                  <a:lnTo>
                    <a:pt x="0" y="440690"/>
                  </a:lnTo>
                  <a:lnTo>
                    <a:pt x="0" y="443230"/>
                  </a:lnTo>
                  <a:lnTo>
                    <a:pt x="54610" y="443230"/>
                  </a:lnTo>
                  <a:lnTo>
                    <a:pt x="54610" y="440690"/>
                  </a:lnTo>
                  <a:close/>
                </a:path>
                <a:path w="54610" h="848360">
                  <a:moveTo>
                    <a:pt x="54610" y="443230"/>
                  </a:moveTo>
                  <a:lnTo>
                    <a:pt x="0" y="443230"/>
                  </a:lnTo>
                  <a:lnTo>
                    <a:pt x="0" y="447040"/>
                  </a:lnTo>
                  <a:lnTo>
                    <a:pt x="54610" y="447040"/>
                  </a:lnTo>
                  <a:lnTo>
                    <a:pt x="54610" y="443230"/>
                  </a:lnTo>
                  <a:close/>
                </a:path>
                <a:path w="54610" h="848360">
                  <a:moveTo>
                    <a:pt x="54610" y="447040"/>
                  </a:moveTo>
                  <a:lnTo>
                    <a:pt x="0" y="447040"/>
                  </a:lnTo>
                  <a:lnTo>
                    <a:pt x="0" y="455930"/>
                  </a:lnTo>
                  <a:lnTo>
                    <a:pt x="54610" y="455930"/>
                  </a:lnTo>
                  <a:lnTo>
                    <a:pt x="54610" y="447040"/>
                  </a:lnTo>
                  <a:close/>
                </a:path>
                <a:path w="54610" h="848360">
                  <a:moveTo>
                    <a:pt x="54610" y="455930"/>
                  </a:moveTo>
                  <a:lnTo>
                    <a:pt x="0" y="455930"/>
                  </a:lnTo>
                  <a:lnTo>
                    <a:pt x="0" y="459740"/>
                  </a:lnTo>
                  <a:lnTo>
                    <a:pt x="54610" y="459740"/>
                  </a:lnTo>
                  <a:lnTo>
                    <a:pt x="54610" y="455930"/>
                  </a:lnTo>
                  <a:close/>
                </a:path>
                <a:path w="54610" h="848360">
                  <a:moveTo>
                    <a:pt x="54610" y="459740"/>
                  </a:moveTo>
                  <a:lnTo>
                    <a:pt x="0" y="459740"/>
                  </a:lnTo>
                  <a:lnTo>
                    <a:pt x="0" y="462280"/>
                  </a:lnTo>
                  <a:lnTo>
                    <a:pt x="54610" y="462280"/>
                  </a:lnTo>
                  <a:lnTo>
                    <a:pt x="54610" y="459740"/>
                  </a:lnTo>
                  <a:close/>
                </a:path>
                <a:path w="54610" h="848360">
                  <a:moveTo>
                    <a:pt x="54610" y="462280"/>
                  </a:moveTo>
                  <a:lnTo>
                    <a:pt x="0" y="462280"/>
                  </a:lnTo>
                  <a:lnTo>
                    <a:pt x="0" y="466090"/>
                  </a:lnTo>
                  <a:lnTo>
                    <a:pt x="54610" y="466090"/>
                  </a:lnTo>
                  <a:lnTo>
                    <a:pt x="54610" y="462280"/>
                  </a:lnTo>
                  <a:close/>
                </a:path>
                <a:path w="54610" h="848360">
                  <a:moveTo>
                    <a:pt x="54610" y="466090"/>
                  </a:moveTo>
                  <a:lnTo>
                    <a:pt x="0" y="466090"/>
                  </a:lnTo>
                  <a:lnTo>
                    <a:pt x="0" y="468630"/>
                  </a:lnTo>
                  <a:lnTo>
                    <a:pt x="54610" y="468630"/>
                  </a:lnTo>
                  <a:lnTo>
                    <a:pt x="54610" y="466090"/>
                  </a:lnTo>
                  <a:close/>
                </a:path>
                <a:path w="54610" h="848360">
                  <a:moveTo>
                    <a:pt x="54610" y="843280"/>
                  </a:moveTo>
                  <a:lnTo>
                    <a:pt x="1269" y="843280"/>
                  </a:lnTo>
                  <a:lnTo>
                    <a:pt x="1269" y="844550"/>
                  </a:lnTo>
                  <a:lnTo>
                    <a:pt x="19050" y="844550"/>
                  </a:lnTo>
                  <a:lnTo>
                    <a:pt x="19050" y="847090"/>
                  </a:lnTo>
                  <a:lnTo>
                    <a:pt x="36829" y="847090"/>
                  </a:lnTo>
                  <a:lnTo>
                    <a:pt x="36829" y="848360"/>
                  </a:lnTo>
                  <a:lnTo>
                    <a:pt x="54610" y="848360"/>
                  </a:lnTo>
                  <a:lnTo>
                    <a:pt x="54610" y="843280"/>
                  </a:lnTo>
                  <a:close/>
                </a:path>
                <a:path w="54610" h="848360">
                  <a:moveTo>
                    <a:pt x="54610" y="836930"/>
                  </a:moveTo>
                  <a:lnTo>
                    <a:pt x="0" y="836930"/>
                  </a:lnTo>
                  <a:lnTo>
                    <a:pt x="0" y="842010"/>
                  </a:lnTo>
                  <a:lnTo>
                    <a:pt x="54610" y="842010"/>
                  </a:lnTo>
                  <a:lnTo>
                    <a:pt x="54610" y="836930"/>
                  </a:lnTo>
                  <a:close/>
                </a:path>
                <a:path w="54610" h="848360">
                  <a:moveTo>
                    <a:pt x="54610" y="830580"/>
                  </a:moveTo>
                  <a:lnTo>
                    <a:pt x="0" y="830580"/>
                  </a:lnTo>
                  <a:lnTo>
                    <a:pt x="0" y="835660"/>
                  </a:lnTo>
                  <a:lnTo>
                    <a:pt x="54610" y="835660"/>
                  </a:lnTo>
                  <a:lnTo>
                    <a:pt x="54610" y="830580"/>
                  </a:lnTo>
                  <a:close/>
                </a:path>
                <a:path w="54610" h="848360">
                  <a:moveTo>
                    <a:pt x="54610" y="824230"/>
                  </a:moveTo>
                  <a:lnTo>
                    <a:pt x="0" y="824230"/>
                  </a:lnTo>
                  <a:lnTo>
                    <a:pt x="0" y="829310"/>
                  </a:lnTo>
                  <a:lnTo>
                    <a:pt x="54610" y="829310"/>
                  </a:lnTo>
                  <a:lnTo>
                    <a:pt x="54610" y="824230"/>
                  </a:lnTo>
                  <a:close/>
                </a:path>
                <a:path w="54610" h="848360">
                  <a:moveTo>
                    <a:pt x="54610" y="817880"/>
                  </a:moveTo>
                  <a:lnTo>
                    <a:pt x="0" y="817880"/>
                  </a:lnTo>
                  <a:lnTo>
                    <a:pt x="0" y="822960"/>
                  </a:lnTo>
                  <a:lnTo>
                    <a:pt x="54610" y="822960"/>
                  </a:lnTo>
                  <a:lnTo>
                    <a:pt x="54610" y="817880"/>
                  </a:lnTo>
                  <a:close/>
                </a:path>
                <a:path w="54610" h="848360">
                  <a:moveTo>
                    <a:pt x="54610" y="811530"/>
                  </a:moveTo>
                  <a:lnTo>
                    <a:pt x="0" y="811530"/>
                  </a:lnTo>
                  <a:lnTo>
                    <a:pt x="0" y="816610"/>
                  </a:lnTo>
                  <a:lnTo>
                    <a:pt x="54610" y="816610"/>
                  </a:lnTo>
                  <a:lnTo>
                    <a:pt x="54610" y="811530"/>
                  </a:lnTo>
                  <a:close/>
                </a:path>
                <a:path w="54610" h="848360">
                  <a:moveTo>
                    <a:pt x="54610" y="805180"/>
                  </a:moveTo>
                  <a:lnTo>
                    <a:pt x="0" y="805180"/>
                  </a:lnTo>
                  <a:lnTo>
                    <a:pt x="0" y="810260"/>
                  </a:lnTo>
                  <a:lnTo>
                    <a:pt x="54610" y="810260"/>
                  </a:lnTo>
                  <a:lnTo>
                    <a:pt x="54610" y="805180"/>
                  </a:lnTo>
                  <a:close/>
                </a:path>
                <a:path w="54610" h="848360">
                  <a:moveTo>
                    <a:pt x="54610" y="798830"/>
                  </a:moveTo>
                  <a:lnTo>
                    <a:pt x="0" y="798830"/>
                  </a:lnTo>
                  <a:lnTo>
                    <a:pt x="0" y="803910"/>
                  </a:lnTo>
                  <a:lnTo>
                    <a:pt x="54610" y="803910"/>
                  </a:lnTo>
                  <a:lnTo>
                    <a:pt x="54610" y="798830"/>
                  </a:lnTo>
                  <a:close/>
                </a:path>
                <a:path w="54610" h="848360">
                  <a:moveTo>
                    <a:pt x="54610" y="792480"/>
                  </a:moveTo>
                  <a:lnTo>
                    <a:pt x="0" y="792480"/>
                  </a:lnTo>
                  <a:lnTo>
                    <a:pt x="0" y="797560"/>
                  </a:lnTo>
                  <a:lnTo>
                    <a:pt x="54610" y="797560"/>
                  </a:lnTo>
                  <a:lnTo>
                    <a:pt x="54610" y="792480"/>
                  </a:lnTo>
                  <a:close/>
                </a:path>
                <a:path w="54610" h="848360">
                  <a:moveTo>
                    <a:pt x="54610" y="786130"/>
                  </a:moveTo>
                  <a:lnTo>
                    <a:pt x="0" y="786130"/>
                  </a:lnTo>
                  <a:lnTo>
                    <a:pt x="0" y="791210"/>
                  </a:lnTo>
                  <a:lnTo>
                    <a:pt x="54610" y="791210"/>
                  </a:lnTo>
                  <a:lnTo>
                    <a:pt x="54610" y="786130"/>
                  </a:lnTo>
                  <a:close/>
                </a:path>
                <a:path w="54610" h="848360">
                  <a:moveTo>
                    <a:pt x="54610" y="779780"/>
                  </a:moveTo>
                  <a:lnTo>
                    <a:pt x="0" y="779780"/>
                  </a:lnTo>
                  <a:lnTo>
                    <a:pt x="0" y="784860"/>
                  </a:lnTo>
                  <a:lnTo>
                    <a:pt x="54610" y="784860"/>
                  </a:lnTo>
                  <a:lnTo>
                    <a:pt x="54610" y="779780"/>
                  </a:lnTo>
                  <a:close/>
                </a:path>
                <a:path w="54610" h="848360">
                  <a:moveTo>
                    <a:pt x="54610" y="773430"/>
                  </a:moveTo>
                  <a:lnTo>
                    <a:pt x="0" y="773430"/>
                  </a:lnTo>
                  <a:lnTo>
                    <a:pt x="0" y="778510"/>
                  </a:lnTo>
                  <a:lnTo>
                    <a:pt x="54610" y="778510"/>
                  </a:lnTo>
                  <a:lnTo>
                    <a:pt x="54610" y="773430"/>
                  </a:lnTo>
                  <a:close/>
                </a:path>
                <a:path w="54610" h="848360">
                  <a:moveTo>
                    <a:pt x="54610" y="767080"/>
                  </a:moveTo>
                  <a:lnTo>
                    <a:pt x="0" y="767080"/>
                  </a:lnTo>
                  <a:lnTo>
                    <a:pt x="0" y="772160"/>
                  </a:lnTo>
                  <a:lnTo>
                    <a:pt x="54610" y="772160"/>
                  </a:lnTo>
                  <a:lnTo>
                    <a:pt x="54610" y="767080"/>
                  </a:lnTo>
                  <a:close/>
                </a:path>
                <a:path w="54610" h="848360">
                  <a:moveTo>
                    <a:pt x="54610" y="760730"/>
                  </a:moveTo>
                  <a:lnTo>
                    <a:pt x="0" y="760730"/>
                  </a:lnTo>
                  <a:lnTo>
                    <a:pt x="0" y="765810"/>
                  </a:lnTo>
                  <a:lnTo>
                    <a:pt x="54610" y="765810"/>
                  </a:lnTo>
                  <a:lnTo>
                    <a:pt x="54610" y="760730"/>
                  </a:lnTo>
                  <a:close/>
                </a:path>
                <a:path w="54610" h="848360">
                  <a:moveTo>
                    <a:pt x="54610" y="754380"/>
                  </a:moveTo>
                  <a:lnTo>
                    <a:pt x="0" y="754380"/>
                  </a:lnTo>
                  <a:lnTo>
                    <a:pt x="0" y="759460"/>
                  </a:lnTo>
                  <a:lnTo>
                    <a:pt x="54610" y="759460"/>
                  </a:lnTo>
                  <a:lnTo>
                    <a:pt x="54610" y="754380"/>
                  </a:lnTo>
                  <a:close/>
                </a:path>
                <a:path w="54610" h="848360">
                  <a:moveTo>
                    <a:pt x="54610" y="748030"/>
                  </a:moveTo>
                  <a:lnTo>
                    <a:pt x="0" y="748030"/>
                  </a:lnTo>
                  <a:lnTo>
                    <a:pt x="0" y="753110"/>
                  </a:lnTo>
                  <a:lnTo>
                    <a:pt x="54610" y="753110"/>
                  </a:lnTo>
                  <a:lnTo>
                    <a:pt x="54610" y="748030"/>
                  </a:lnTo>
                  <a:close/>
                </a:path>
                <a:path w="54610" h="848360">
                  <a:moveTo>
                    <a:pt x="54610" y="741680"/>
                  </a:moveTo>
                  <a:lnTo>
                    <a:pt x="0" y="741680"/>
                  </a:lnTo>
                  <a:lnTo>
                    <a:pt x="0" y="746760"/>
                  </a:lnTo>
                  <a:lnTo>
                    <a:pt x="54610" y="746760"/>
                  </a:lnTo>
                  <a:lnTo>
                    <a:pt x="54610" y="741680"/>
                  </a:lnTo>
                  <a:close/>
                </a:path>
                <a:path w="54610" h="848360">
                  <a:moveTo>
                    <a:pt x="54610" y="735330"/>
                  </a:moveTo>
                  <a:lnTo>
                    <a:pt x="0" y="735330"/>
                  </a:lnTo>
                  <a:lnTo>
                    <a:pt x="0" y="740410"/>
                  </a:lnTo>
                  <a:lnTo>
                    <a:pt x="54610" y="740410"/>
                  </a:lnTo>
                  <a:lnTo>
                    <a:pt x="54610" y="735330"/>
                  </a:lnTo>
                  <a:close/>
                </a:path>
                <a:path w="54610" h="848360">
                  <a:moveTo>
                    <a:pt x="54610" y="728980"/>
                  </a:moveTo>
                  <a:lnTo>
                    <a:pt x="0" y="728980"/>
                  </a:lnTo>
                  <a:lnTo>
                    <a:pt x="0" y="734060"/>
                  </a:lnTo>
                  <a:lnTo>
                    <a:pt x="54610" y="734060"/>
                  </a:lnTo>
                  <a:lnTo>
                    <a:pt x="54610" y="728980"/>
                  </a:lnTo>
                  <a:close/>
                </a:path>
                <a:path w="54610" h="848360">
                  <a:moveTo>
                    <a:pt x="54610" y="722630"/>
                  </a:moveTo>
                  <a:lnTo>
                    <a:pt x="0" y="722630"/>
                  </a:lnTo>
                  <a:lnTo>
                    <a:pt x="0" y="727710"/>
                  </a:lnTo>
                  <a:lnTo>
                    <a:pt x="54610" y="727710"/>
                  </a:lnTo>
                  <a:lnTo>
                    <a:pt x="54610" y="722630"/>
                  </a:lnTo>
                  <a:close/>
                </a:path>
                <a:path w="54610" h="848360">
                  <a:moveTo>
                    <a:pt x="54610" y="716280"/>
                  </a:moveTo>
                  <a:lnTo>
                    <a:pt x="0" y="716280"/>
                  </a:lnTo>
                  <a:lnTo>
                    <a:pt x="0" y="721360"/>
                  </a:lnTo>
                  <a:lnTo>
                    <a:pt x="54610" y="721360"/>
                  </a:lnTo>
                  <a:lnTo>
                    <a:pt x="54610" y="716280"/>
                  </a:lnTo>
                  <a:close/>
                </a:path>
                <a:path w="54610" h="848360">
                  <a:moveTo>
                    <a:pt x="54610" y="709930"/>
                  </a:moveTo>
                  <a:lnTo>
                    <a:pt x="0" y="709930"/>
                  </a:lnTo>
                  <a:lnTo>
                    <a:pt x="0" y="715010"/>
                  </a:lnTo>
                  <a:lnTo>
                    <a:pt x="54610" y="715010"/>
                  </a:lnTo>
                  <a:lnTo>
                    <a:pt x="54610" y="709930"/>
                  </a:lnTo>
                  <a:close/>
                </a:path>
                <a:path w="54610" h="848360">
                  <a:moveTo>
                    <a:pt x="54610" y="703580"/>
                  </a:moveTo>
                  <a:lnTo>
                    <a:pt x="0" y="703580"/>
                  </a:lnTo>
                  <a:lnTo>
                    <a:pt x="0" y="708660"/>
                  </a:lnTo>
                  <a:lnTo>
                    <a:pt x="54610" y="708660"/>
                  </a:lnTo>
                  <a:lnTo>
                    <a:pt x="54610" y="703580"/>
                  </a:lnTo>
                  <a:close/>
                </a:path>
                <a:path w="54610" h="848360">
                  <a:moveTo>
                    <a:pt x="54610" y="697230"/>
                  </a:moveTo>
                  <a:lnTo>
                    <a:pt x="0" y="697230"/>
                  </a:lnTo>
                  <a:lnTo>
                    <a:pt x="0" y="702310"/>
                  </a:lnTo>
                  <a:lnTo>
                    <a:pt x="54610" y="702310"/>
                  </a:lnTo>
                  <a:lnTo>
                    <a:pt x="54610" y="697230"/>
                  </a:lnTo>
                  <a:close/>
                </a:path>
                <a:path w="54610" h="848360">
                  <a:moveTo>
                    <a:pt x="54610" y="690880"/>
                  </a:moveTo>
                  <a:lnTo>
                    <a:pt x="0" y="690880"/>
                  </a:lnTo>
                  <a:lnTo>
                    <a:pt x="0" y="695960"/>
                  </a:lnTo>
                  <a:lnTo>
                    <a:pt x="54610" y="695960"/>
                  </a:lnTo>
                  <a:lnTo>
                    <a:pt x="54610" y="690880"/>
                  </a:lnTo>
                  <a:close/>
                </a:path>
                <a:path w="54610" h="848360">
                  <a:moveTo>
                    <a:pt x="54610" y="684530"/>
                  </a:moveTo>
                  <a:lnTo>
                    <a:pt x="0" y="684530"/>
                  </a:lnTo>
                  <a:lnTo>
                    <a:pt x="0" y="689610"/>
                  </a:lnTo>
                  <a:lnTo>
                    <a:pt x="54610" y="689610"/>
                  </a:lnTo>
                  <a:lnTo>
                    <a:pt x="54610" y="684530"/>
                  </a:lnTo>
                  <a:close/>
                </a:path>
                <a:path w="54610" h="848360">
                  <a:moveTo>
                    <a:pt x="54610" y="678180"/>
                  </a:moveTo>
                  <a:lnTo>
                    <a:pt x="0" y="678180"/>
                  </a:lnTo>
                  <a:lnTo>
                    <a:pt x="0" y="683260"/>
                  </a:lnTo>
                  <a:lnTo>
                    <a:pt x="54610" y="683260"/>
                  </a:lnTo>
                  <a:lnTo>
                    <a:pt x="54610" y="678180"/>
                  </a:lnTo>
                  <a:close/>
                </a:path>
                <a:path w="54610" h="848360">
                  <a:moveTo>
                    <a:pt x="54610" y="671830"/>
                  </a:moveTo>
                  <a:lnTo>
                    <a:pt x="0" y="671830"/>
                  </a:lnTo>
                  <a:lnTo>
                    <a:pt x="0" y="676910"/>
                  </a:lnTo>
                  <a:lnTo>
                    <a:pt x="54610" y="676910"/>
                  </a:lnTo>
                  <a:lnTo>
                    <a:pt x="54610" y="671830"/>
                  </a:lnTo>
                  <a:close/>
                </a:path>
                <a:path w="54610" h="848360">
                  <a:moveTo>
                    <a:pt x="54610" y="665480"/>
                  </a:moveTo>
                  <a:lnTo>
                    <a:pt x="0" y="665480"/>
                  </a:lnTo>
                  <a:lnTo>
                    <a:pt x="0" y="670560"/>
                  </a:lnTo>
                  <a:lnTo>
                    <a:pt x="54610" y="670560"/>
                  </a:lnTo>
                  <a:lnTo>
                    <a:pt x="54610" y="665480"/>
                  </a:lnTo>
                  <a:close/>
                </a:path>
                <a:path w="54610" h="848360">
                  <a:moveTo>
                    <a:pt x="54610" y="659130"/>
                  </a:moveTo>
                  <a:lnTo>
                    <a:pt x="0" y="659130"/>
                  </a:lnTo>
                  <a:lnTo>
                    <a:pt x="0" y="664210"/>
                  </a:lnTo>
                  <a:lnTo>
                    <a:pt x="54610" y="664210"/>
                  </a:lnTo>
                  <a:lnTo>
                    <a:pt x="54610" y="659130"/>
                  </a:lnTo>
                  <a:close/>
                </a:path>
                <a:path w="54610" h="848360">
                  <a:moveTo>
                    <a:pt x="54610" y="652780"/>
                  </a:moveTo>
                  <a:lnTo>
                    <a:pt x="0" y="652780"/>
                  </a:lnTo>
                  <a:lnTo>
                    <a:pt x="0" y="657860"/>
                  </a:lnTo>
                  <a:lnTo>
                    <a:pt x="54610" y="657860"/>
                  </a:lnTo>
                  <a:lnTo>
                    <a:pt x="54610" y="652780"/>
                  </a:lnTo>
                  <a:close/>
                </a:path>
                <a:path w="54610" h="848360">
                  <a:moveTo>
                    <a:pt x="54610" y="646430"/>
                  </a:moveTo>
                  <a:lnTo>
                    <a:pt x="0" y="646430"/>
                  </a:lnTo>
                  <a:lnTo>
                    <a:pt x="0" y="651510"/>
                  </a:lnTo>
                  <a:lnTo>
                    <a:pt x="54610" y="651510"/>
                  </a:lnTo>
                  <a:lnTo>
                    <a:pt x="54610" y="646430"/>
                  </a:lnTo>
                  <a:close/>
                </a:path>
                <a:path w="54610" h="848360">
                  <a:moveTo>
                    <a:pt x="54610" y="640080"/>
                  </a:moveTo>
                  <a:lnTo>
                    <a:pt x="0" y="640080"/>
                  </a:lnTo>
                  <a:lnTo>
                    <a:pt x="0" y="645160"/>
                  </a:lnTo>
                  <a:lnTo>
                    <a:pt x="54610" y="645160"/>
                  </a:lnTo>
                  <a:lnTo>
                    <a:pt x="54610" y="640080"/>
                  </a:lnTo>
                  <a:close/>
                </a:path>
                <a:path w="54610" h="848360">
                  <a:moveTo>
                    <a:pt x="54610" y="633730"/>
                  </a:moveTo>
                  <a:lnTo>
                    <a:pt x="0" y="633730"/>
                  </a:lnTo>
                  <a:lnTo>
                    <a:pt x="0" y="638810"/>
                  </a:lnTo>
                  <a:lnTo>
                    <a:pt x="54610" y="638810"/>
                  </a:lnTo>
                  <a:lnTo>
                    <a:pt x="54610" y="633730"/>
                  </a:lnTo>
                  <a:close/>
                </a:path>
                <a:path w="54610" h="848360">
                  <a:moveTo>
                    <a:pt x="54610" y="627380"/>
                  </a:moveTo>
                  <a:lnTo>
                    <a:pt x="0" y="627380"/>
                  </a:lnTo>
                  <a:lnTo>
                    <a:pt x="0" y="632460"/>
                  </a:lnTo>
                  <a:lnTo>
                    <a:pt x="54610" y="632460"/>
                  </a:lnTo>
                  <a:lnTo>
                    <a:pt x="54610" y="627380"/>
                  </a:lnTo>
                  <a:close/>
                </a:path>
                <a:path w="54610" h="848360">
                  <a:moveTo>
                    <a:pt x="54610" y="621030"/>
                  </a:moveTo>
                  <a:lnTo>
                    <a:pt x="0" y="621030"/>
                  </a:lnTo>
                  <a:lnTo>
                    <a:pt x="0" y="626110"/>
                  </a:lnTo>
                  <a:lnTo>
                    <a:pt x="54610" y="626110"/>
                  </a:lnTo>
                  <a:lnTo>
                    <a:pt x="54610" y="621030"/>
                  </a:lnTo>
                  <a:close/>
                </a:path>
                <a:path w="54610" h="848360">
                  <a:moveTo>
                    <a:pt x="54610" y="614680"/>
                  </a:moveTo>
                  <a:lnTo>
                    <a:pt x="0" y="614680"/>
                  </a:lnTo>
                  <a:lnTo>
                    <a:pt x="0" y="619760"/>
                  </a:lnTo>
                  <a:lnTo>
                    <a:pt x="54610" y="619760"/>
                  </a:lnTo>
                  <a:lnTo>
                    <a:pt x="54610" y="614680"/>
                  </a:lnTo>
                  <a:close/>
                </a:path>
                <a:path w="54610" h="848360">
                  <a:moveTo>
                    <a:pt x="54610" y="608330"/>
                  </a:moveTo>
                  <a:lnTo>
                    <a:pt x="0" y="608330"/>
                  </a:lnTo>
                  <a:lnTo>
                    <a:pt x="0" y="613410"/>
                  </a:lnTo>
                  <a:lnTo>
                    <a:pt x="54610" y="613410"/>
                  </a:lnTo>
                  <a:lnTo>
                    <a:pt x="54610" y="608330"/>
                  </a:lnTo>
                  <a:close/>
                </a:path>
                <a:path w="54610" h="848360">
                  <a:moveTo>
                    <a:pt x="54610" y="601980"/>
                  </a:moveTo>
                  <a:lnTo>
                    <a:pt x="0" y="601980"/>
                  </a:lnTo>
                  <a:lnTo>
                    <a:pt x="0" y="607060"/>
                  </a:lnTo>
                  <a:lnTo>
                    <a:pt x="54610" y="607060"/>
                  </a:lnTo>
                  <a:lnTo>
                    <a:pt x="54610" y="601980"/>
                  </a:lnTo>
                  <a:close/>
                </a:path>
                <a:path w="54610" h="848360">
                  <a:moveTo>
                    <a:pt x="54610" y="595630"/>
                  </a:moveTo>
                  <a:lnTo>
                    <a:pt x="0" y="595630"/>
                  </a:lnTo>
                  <a:lnTo>
                    <a:pt x="0" y="600710"/>
                  </a:lnTo>
                  <a:lnTo>
                    <a:pt x="54610" y="600710"/>
                  </a:lnTo>
                  <a:lnTo>
                    <a:pt x="54610" y="595630"/>
                  </a:lnTo>
                  <a:close/>
                </a:path>
                <a:path w="54610" h="848360">
                  <a:moveTo>
                    <a:pt x="54610" y="589280"/>
                  </a:moveTo>
                  <a:lnTo>
                    <a:pt x="0" y="589280"/>
                  </a:lnTo>
                  <a:lnTo>
                    <a:pt x="0" y="594360"/>
                  </a:lnTo>
                  <a:lnTo>
                    <a:pt x="54610" y="594360"/>
                  </a:lnTo>
                  <a:lnTo>
                    <a:pt x="54610" y="589280"/>
                  </a:lnTo>
                  <a:close/>
                </a:path>
                <a:path w="54610" h="848360">
                  <a:moveTo>
                    <a:pt x="54610" y="582930"/>
                  </a:moveTo>
                  <a:lnTo>
                    <a:pt x="0" y="582930"/>
                  </a:lnTo>
                  <a:lnTo>
                    <a:pt x="0" y="588010"/>
                  </a:lnTo>
                  <a:lnTo>
                    <a:pt x="54610" y="588010"/>
                  </a:lnTo>
                  <a:lnTo>
                    <a:pt x="54610" y="582930"/>
                  </a:lnTo>
                  <a:close/>
                </a:path>
                <a:path w="54610" h="848360">
                  <a:moveTo>
                    <a:pt x="54610" y="576580"/>
                  </a:moveTo>
                  <a:lnTo>
                    <a:pt x="0" y="576580"/>
                  </a:lnTo>
                  <a:lnTo>
                    <a:pt x="0" y="581660"/>
                  </a:lnTo>
                  <a:lnTo>
                    <a:pt x="54610" y="581660"/>
                  </a:lnTo>
                  <a:lnTo>
                    <a:pt x="54610" y="576580"/>
                  </a:lnTo>
                  <a:close/>
                </a:path>
                <a:path w="54610" h="848360">
                  <a:moveTo>
                    <a:pt x="54610" y="570230"/>
                  </a:moveTo>
                  <a:lnTo>
                    <a:pt x="0" y="570230"/>
                  </a:lnTo>
                  <a:lnTo>
                    <a:pt x="0" y="575310"/>
                  </a:lnTo>
                  <a:lnTo>
                    <a:pt x="54610" y="575310"/>
                  </a:lnTo>
                  <a:lnTo>
                    <a:pt x="54610" y="570230"/>
                  </a:lnTo>
                  <a:close/>
                </a:path>
                <a:path w="54610" h="848360">
                  <a:moveTo>
                    <a:pt x="54610" y="563880"/>
                  </a:moveTo>
                  <a:lnTo>
                    <a:pt x="0" y="563880"/>
                  </a:lnTo>
                  <a:lnTo>
                    <a:pt x="0" y="568960"/>
                  </a:lnTo>
                  <a:lnTo>
                    <a:pt x="54610" y="568960"/>
                  </a:lnTo>
                  <a:lnTo>
                    <a:pt x="54610" y="563880"/>
                  </a:lnTo>
                  <a:close/>
                </a:path>
                <a:path w="54610" h="848360">
                  <a:moveTo>
                    <a:pt x="54610" y="557530"/>
                  </a:moveTo>
                  <a:lnTo>
                    <a:pt x="0" y="557530"/>
                  </a:lnTo>
                  <a:lnTo>
                    <a:pt x="0" y="562610"/>
                  </a:lnTo>
                  <a:lnTo>
                    <a:pt x="54610" y="562610"/>
                  </a:lnTo>
                  <a:lnTo>
                    <a:pt x="54610" y="557530"/>
                  </a:lnTo>
                  <a:close/>
                </a:path>
                <a:path w="54610" h="848360">
                  <a:moveTo>
                    <a:pt x="54610" y="551180"/>
                  </a:moveTo>
                  <a:lnTo>
                    <a:pt x="0" y="551180"/>
                  </a:lnTo>
                  <a:lnTo>
                    <a:pt x="0" y="556260"/>
                  </a:lnTo>
                  <a:lnTo>
                    <a:pt x="54610" y="556260"/>
                  </a:lnTo>
                  <a:lnTo>
                    <a:pt x="54610" y="551180"/>
                  </a:lnTo>
                  <a:close/>
                </a:path>
                <a:path w="54610" h="848360">
                  <a:moveTo>
                    <a:pt x="54610" y="544830"/>
                  </a:moveTo>
                  <a:lnTo>
                    <a:pt x="0" y="544830"/>
                  </a:lnTo>
                  <a:lnTo>
                    <a:pt x="0" y="549910"/>
                  </a:lnTo>
                  <a:lnTo>
                    <a:pt x="54610" y="549910"/>
                  </a:lnTo>
                  <a:lnTo>
                    <a:pt x="54610" y="544830"/>
                  </a:lnTo>
                  <a:close/>
                </a:path>
                <a:path w="54610" h="848360">
                  <a:moveTo>
                    <a:pt x="54610" y="538480"/>
                  </a:moveTo>
                  <a:lnTo>
                    <a:pt x="0" y="538480"/>
                  </a:lnTo>
                  <a:lnTo>
                    <a:pt x="0" y="543560"/>
                  </a:lnTo>
                  <a:lnTo>
                    <a:pt x="54610" y="543560"/>
                  </a:lnTo>
                  <a:lnTo>
                    <a:pt x="54610" y="538480"/>
                  </a:lnTo>
                  <a:close/>
                </a:path>
                <a:path w="54610" h="848360">
                  <a:moveTo>
                    <a:pt x="54610" y="532130"/>
                  </a:moveTo>
                  <a:lnTo>
                    <a:pt x="0" y="532130"/>
                  </a:lnTo>
                  <a:lnTo>
                    <a:pt x="0" y="537210"/>
                  </a:lnTo>
                  <a:lnTo>
                    <a:pt x="54610" y="537210"/>
                  </a:lnTo>
                  <a:lnTo>
                    <a:pt x="54610" y="532130"/>
                  </a:lnTo>
                  <a:close/>
                </a:path>
                <a:path w="54610" h="848360">
                  <a:moveTo>
                    <a:pt x="54610" y="525780"/>
                  </a:moveTo>
                  <a:lnTo>
                    <a:pt x="0" y="525780"/>
                  </a:lnTo>
                  <a:lnTo>
                    <a:pt x="0" y="530860"/>
                  </a:lnTo>
                  <a:lnTo>
                    <a:pt x="54610" y="530860"/>
                  </a:lnTo>
                  <a:lnTo>
                    <a:pt x="54610" y="525780"/>
                  </a:lnTo>
                  <a:close/>
                </a:path>
                <a:path w="54610" h="848360">
                  <a:moveTo>
                    <a:pt x="54610" y="519430"/>
                  </a:moveTo>
                  <a:lnTo>
                    <a:pt x="0" y="519430"/>
                  </a:lnTo>
                  <a:lnTo>
                    <a:pt x="0" y="524510"/>
                  </a:lnTo>
                  <a:lnTo>
                    <a:pt x="54610" y="524510"/>
                  </a:lnTo>
                  <a:lnTo>
                    <a:pt x="54610" y="519430"/>
                  </a:lnTo>
                  <a:close/>
                </a:path>
                <a:path w="54610" h="848360">
                  <a:moveTo>
                    <a:pt x="54610" y="513080"/>
                  </a:moveTo>
                  <a:lnTo>
                    <a:pt x="0" y="513080"/>
                  </a:lnTo>
                  <a:lnTo>
                    <a:pt x="0" y="518160"/>
                  </a:lnTo>
                  <a:lnTo>
                    <a:pt x="54610" y="518160"/>
                  </a:lnTo>
                  <a:lnTo>
                    <a:pt x="54610" y="513080"/>
                  </a:lnTo>
                  <a:close/>
                </a:path>
                <a:path w="54610" h="848360">
                  <a:moveTo>
                    <a:pt x="54610" y="506730"/>
                  </a:moveTo>
                  <a:lnTo>
                    <a:pt x="0" y="506730"/>
                  </a:lnTo>
                  <a:lnTo>
                    <a:pt x="0" y="511810"/>
                  </a:lnTo>
                  <a:lnTo>
                    <a:pt x="54610" y="511810"/>
                  </a:lnTo>
                  <a:lnTo>
                    <a:pt x="54610" y="506730"/>
                  </a:lnTo>
                  <a:close/>
                </a:path>
                <a:path w="54610" h="848360">
                  <a:moveTo>
                    <a:pt x="54610" y="500380"/>
                  </a:moveTo>
                  <a:lnTo>
                    <a:pt x="0" y="500380"/>
                  </a:lnTo>
                  <a:lnTo>
                    <a:pt x="0" y="505460"/>
                  </a:lnTo>
                  <a:lnTo>
                    <a:pt x="54610" y="505460"/>
                  </a:lnTo>
                  <a:lnTo>
                    <a:pt x="54610" y="500380"/>
                  </a:lnTo>
                  <a:close/>
                </a:path>
                <a:path w="54610" h="848360">
                  <a:moveTo>
                    <a:pt x="54610" y="494030"/>
                  </a:moveTo>
                  <a:lnTo>
                    <a:pt x="0" y="494030"/>
                  </a:lnTo>
                  <a:lnTo>
                    <a:pt x="0" y="499110"/>
                  </a:lnTo>
                  <a:lnTo>
                    <a:pt x="54610" y="499110"/>
                  </a:lnTo>
                  <a:lnTo>
                    <a:pt x="54610" y="494030"/>
                  </a:lnTo>
                  <a:close/>
                </a:path>
                <a:path w="54610" h="848360">
                  <a:moveTo>
                    <a:pt x="54610" y="487680"/>
                  </a:moveTo>
                  <a:lnTo>
                    <a:pt x="0" y="487680"/>
                  </a:lnTo>
                  <a:lnTo>
                    <a:pt x="0" y="492760"/>
                  </a:lnTo>
                  <a:lnTo>
                    <a:pt x="54610" y="492760"/>
                  </a:lnTo>
                  <a:lnTo>
                    <a:pt x="54610" y="487680"/>
                  </a:lnTo>
                  <a:close/>
                </a:path>
                <a:path w="54610" h="848360">
                  <a:moveTo>
                    <a:pt x="54610" y="481330"/>
                  </a:moveTo>
                  <a:lnTo>
                    <a:pt x="0" y="481330"/>
                  </a:lnTo>
                  <a:lnTo>
                    <a:pt x="0" y="486410"/>
                  </a:lnTo>
                  <a:lnTo>
                    <a:pt x="54610" y="486410"/>
                  </a:lnTo>
                  <a:lnTo>
                    <a:pt x="54610" y="481330"/>
                  </a:lnTo>
                  <a:close/>
                </a:path>
                <a:path w="54610" h="848360">
                  <a:moveTo>
                    <a:pt x="54610" y="474980"/>
                  </a:moveTo>
                  <a:lnTo>
                    <a:pt x="0" y="474980"/>
                  </a:lnTo>
                  <a:lnTo>
                    <a:pt x="0" y="480060"/>
                  </a:lnTo>
                  <a:lnTo>
                    <a:pt x="54610" y="480060"/>
                  </a:lnTo>
                  <a:lnTo>
                    <a:pt x="54610" y="474980"/>
                  </a:lnTo>
                  <a:close/>
                </a:path>
                <a:path w="54610" h="848360">
                  <a:moveTo>
                    <a:pt x="54610" y="469900"/>
                  </a:moveTo>
                  <a:lnTo>
                    <a:pt x="0" y="469900"/>
                  </a:lnTo>
                  <a:lnTo>
                    <a:pt x="0" y="473710"/>
                  </a:lnTo>
                  <a:lnTo>
                    <a:pt x="54610" y="473710"/>
                  </a:lnTo>
                  <a:lnTo>
                    <a:pt x="54610" y="469900"/>
                  </a:lnTo>
                  <a:close/>
                </a:path>
              </a:pathLst>
            </a:custGeom>
            <a:solidFill>
              <a:srgbClr val="2F8E2F"/>
            </a:solidFill>
          </p:spPr>
          <p:txBody>
            <a:bodyPr wrap="square" lIns="0" tIns="0" rIns="0" bIns="0" rtlCol="0"/>
            <a:lstStyle/>
            <a:p>
              <a:endParaRPr/>
            </a:p>
          </p:txBody>
        </p:sp>
        <p:sp>
          <p:nvSpPr>
            <p:cNvPr id="992" name="object 992"/>
            <p:cNvSpPr/>
            <p:nvPr/>
          </p:nvSpPr>
          <p:spPr>
            <a:xfrm>
              <a:off x="3886200" y="5575300"/>
              <a:ext cx="54610" cy="842010"/>
            </a:xfrm>
            <a:custGeom>
              <a:avLst/>
              <a:gdLst/>
              <a:ahLst/>
              <a:cxnLst/>
              <a:rect l="l" t="t" r="r" b="b"/>
              <a:pathLst>
                <a:path w="54610" h="842010">
                  <a:moveTo>
                    <a:pt x="54610" y="0"/>
                  </a:moveTo>
                  <a:lnTo>
                    <a:pt x="27939" y="0"/>
                  </a:lnTo>
                  <a:lnTo>
                    <a:pt x="27939" y="1270"/>
                  </a:lnTo>
                  <a:lnTo>
                    <a:pt x="0" y="1270"/>
                  </a:lnTo>
                  <a:lnTo>
                    <a:pt x="0" y="13969"/>
                  </a:lnTo>
                  <a:lnTo>
                    <a:pt x="54610" y="13969"/>
                  </a:lnTo>
                  <a:lnTo>
                    <a:pt x="54610" y="0"/>
                  </a:lnTo>
                  <a:close/>
                </a:path>
                <a:path w="54610" h="842010">
                  <a:moveTo>
                    <a:pt x="54610" y="13970"/>
                  </a:moveTo>
                  <a:lnTo>
                    <a:pt x="0" y="13970"/>
                  </a:lnTo>
                  <a:lnTo>
                    <a:pt x="0" y="16509"/>
                  </a:lnTo>
                  <a:lnTo>
                    <a:pt x="54610" y="16509"/>
                  </a:lnTo>
                  <a:lnTo>
                    <a:pt x="54610" y="13970"/>
                  </a:lnTo>
                  <a:close/>
                </a:path>
                <a:path w="54610" h="842010">
                  <a:moveTo>
                    <a:pt x="54610" y="16510"/>
                  </a:moveTo>
                  <a:lnTo>
                    <a:pt x="0" y="16510"/>
                  </a:lnTo>
                  <a:lnTo>
                    <a:pt x="0" y="20319"/>
                  </a:lnTo>
                  <a:lnTo>
                    <a:pt x="54610" y="20319"/>
                  </a:lnTo>
                  <a:lnTo>
                    <a:pt x="54610" y="16510"/>
                  </a:lnTo>
                  <a:close/>
                </a:path>
                <a:path w="54610" h="842010">
                  <a:moveTo>
                    <a:pt x="54610" y="20320"/>
                  </a:moveTo>
                  <a:lnTo>
                    <a:pt x="0" y="20320"/>
                  </a:lnTo>
                  <a:lnTo>
                    <a:pt x="0" y="22859"/>
                  </a:lnTo>
                  <a:lnTo>
                    <a:pt x="54610" y="22859"/>
                  </a:lnTo>
                  <a:lnTo>
                    <a:pt x="54610" y="20320"/>
                  </a:lnTo>
                  <a:close/>
                </a:path>
                <a:path w="54610" h="842010">
                  <a:moveTo>
                    <a:pt x="54610" y="22860"/>
                  </a:moveTo>
                  <a:lnTo>
                    <a:pt x="0" y="22860"/>
                  </a:lnTo>
                  <a:lnTo>
                    <a:pt x="0" y="26669"/>
                  </a:lnTo>
                  <a:lnTo>
                    <a:pt x="54610" y="26669"/>
                  </a:lnTo>
                  <a:lnTo>
                    <a:pt x="54610" y="22860"/>
                  </a:lnTo>
                  <a:close/>
                </a:path>
                <a:path w="54610" h="842010">
                  <a:moveTo>
                    <a:pt x="54610" y="26670"/>
                  </a:moveTo>
                  <a:lnTo>
                    <a:pt x="0" y="26670"/>
                  </a:lnTo>
                  <a:lnTo>
                    <a:pt x="0" y="33019"/>
                  </a:lnTo>
                  <a:lnTo>
                    <a:pt x="54610" y="33019"/>
                  </a:lnTo>
                  <a:lnTo>
                    <a:pt x="54610" y="26670"/>
                  </a:lnTo>
                  <a:close/>
                </a:path>
                <a:path w="54610" h="842010">
                  <a:moveTo>
                    <a:pt x="54610" y="33020"/>
                  </a:moveTo>
                  <a:lnTo>
                    <a:pt x="0" y="33020"/>
                  </a:lnTo>
                  <a:lnTo>
                    <a:pt x="0" y="39369"/>
                  </a:lnTo>
                  <a:lnTo>
                    <a:pt x="54610" y="39369"/>
                  </a:lnTo>
                  <a:lnTo>
                    <a:pt x="54610" y="33020"/>
                  </a:lnTo>
                  <a:close/>
                </a:path>
                <a:path w="54610" h="842010">
                  <a:moveTo>
                    <a:pt x="54610" y="39370"/>
                  </a:moveTo>
                  <a:lnTo>
                    <a:pt x="0" y="39370"/>
                  </a:lnTo>
                  <a:lnTo>
                    <a:pt x="0" y="41909"/>
                  </a:lnTo>
                  <a:lnTo>
                    <a:pt x="54610" y="41909"/>
                  </a:lnTo>
                  <a:lnTo>
                    <a:pt x="54610" y="39370"/>
                  </a:lnTo>
                  <a:close/>
                </a:path>
                <a:path w="54610" h="842010">
                  <a:moveTo>
                    <a:pt x="54610" y="41910"/>
                  </a:moveTo>
                  <a:lnTo>
                    <a:pt x="0" y="41910"/>
                  </a:lnTo>
                  <a:lnTo>
                    <a:pt x="0" y="45719"/>
                  </a:lnTo>
                  <a:lnTo>
                    <a:pt x="54610" y="45719"/>
                  </a:lnTo>
                  <a:lnTo>
                    <a:pt x="54610" y="41910"/>
                  </a:lnTo>
                  <a:close/>
                </a:path>
                <a:path w="54610" h="842010">
                  <a:moveTo>
                    <a:pt x="54610" y="45720"/>
                  </a:moveTo>
                  <a:lnTo>
                    <a:pt x="0" y="45720"/>
                  </a:lnTo>
                  <a:lnTo>
                    <a:pt x="0" y="52069"/>
                  </a:lnTo>
                  <a:lnTo>
                    <a:pt x="54610" y="52069"/>
                  </a:lnTo>
                  <a:lnTo>
                    <a:pt x="54610" y="45720"/>
                  </a:lnTo>
                  <a:close/>
                </a:path>
                <a:path w="54610" h="842010">
                  <a:moveTo>
                    <a:pt x="54610" y="52070"/>
                  </a:moveTo>
                  <a:lnTo>
                    <a:pt x="0" y="52070"/>
                  </a:lnTo>
                  <a:lnTo>
                    <a:pt x="0" y="58419"/>
                  </a:lnTo>
                  <a:lnTo>
                    <a:pt x="54610" y="58419"/>
                  </a:lnTo>
                  <a:lnTo>
                    <a:pt x="54610" y="52070"/>
                  </a:lnTo>
                  <a:close/>
                </a:path>
                <a:path w="54610" h="842010">
                  <a:moveTo>
                    <a:pt x="54610" y="58420"/>
                  </a:moveTo>
                  <a:lnTo>
                    <a:pt x="0" y="58420"/>
                  </a:lnTo>
                  <a:lnTo>
                    <a:pt x="0" y="60959"/>
                  </a:lnTo>
                  <a:lnTo>
                    <a:pt x="54610" y="60959"/>
                  </a:lnTo>
                  <a:lnTo>
                    <a:pt x="54610" y="58420"/>
                  </a:lnTo>
                  <a:close/>
                </a:path>
                <a:path w="54610" h="842010">
                  <a:moveTo>
                    <a:pt x="54610" y="60960"/>
                  </a:moveTo>
                  <a:lnTo>
                    <a:pt x="0" y="60960"/>
                  </a:lnTo>
                  <a:lnTo>
                    <a:pt x="0" y="67309"/>
                  </a:lnTo>
                  <a:lnTo>
                    <a:pt x="54610" y="67309"/>
                  </a:lnTo>
                  <a:lnTo>
                    <a:pt x="54610" y="60960"/>
                  </a:lnTo>
                  <a:close/>
                </a:path>
                <a:path w="54610" h="842010">
                  <a:moveTo>
                    <a:pt x="54610" y="67310"/>
                  </a:moveTo>
                  <a:lnTo>
                    <a:pt x="0" y="67310"/>
                  </a:lnTo>
                  <a:lnTo>
                    <a:pt x="0" y="77469"/>
                  </a:lnTo>
                  <a:lnTo>
                    <a:pt x="54610" y="77469"/>
                  </a:lnTo>
                  <a:lnTo>
                    <a:pt x="54610" y="67310"/>
                  </a:lnTo>
                  <a:close/>
                </a:path>
                <a:path w="54610" h="842010">
                  <a:moveTo>
                    <a:pt x="54610" y="77470"/>
                  </a:moveTo>
                  <a:lnTo>
                    <a:pt x="0" y="77470"/>
                  </a:lnTo>
                  <a:lnTo>
                    <a:pt x="0" y="80009"/>
                  </a:lnTo>
                  <a:lnTo>
                    <a:pt x="54610" y="80009"/>
                  </a:lnTo>
                  <a:lnTo>
                    <a:pt x="54610" y="77470"/>
                  </a:lnTo>
                  <a:close/>
                </a:path>
                <a:path w="54610" h="842010">
                  <a:moveTo>
                    <a:pt x="54610" y="80010"/>
                  </a:moveTo>
                  <a:lnTo>
                    <a:pt x="0" y="80010"/>
                  </a:lnTo>
                  <a:lnTo>
                    <a:pt x="0" y="83819"/>
                  </a:lnTo>
                  <a:lnTo>
                    <a:pt x="54610" y="83819"/>
                  </a:lnTo>
                  <a:lnTo>
                    <a:pt x="54610" y="80010"/>
                  </a:lnTo>
                  <a:close/>
                </a:path>
                <a:path w="54610" h="842010">
                  <a:moveTo>
                    <a:pt x="54610" y="83820"/>
                  </a:moveTo>
                  <a:lnTo>
                    <a:pt x="0" y="83820"/>
                  </a:lnTo>
                  <a:lnTo>
                    <a:pt x="0" y="92709"/>
                  </a:lnTo>
                  <a:lnTo>
                    <a:pt x="54610" y="92709"/>
                  </a:lnTo>
                  <a:lnTo>
                    <a:pt x="54610" y="83820"/>
                  </a:lnTo>
                  <a:close/>
                </a:path>
                <a:path w="54610" h="842010">
                  <a:moveTo>
                    <a:pt x="54610" y="92710"/>
                  </a:moveTo>
                  <a:lnTo>
                    <a:pt x="0" y="92710"/>
                  </a:lnTo>
                  <a:lnTo>
                    <a:pt x="0" y="96519"/>
                  </a:lnTo>
                  <a:lnTo>
                    <a:pt x="54610" y="96519"/>
                  </a:lnTo>
                  <a:lnTo>
                    <a:pt x="54610" y="92710"/>
                  </a:lnTo>
                  <a:close/>
                </a:path>
                <a:path w="54610" h="842010">
                  <a:moveTo>
                    <a:pt x="54610" y="96520"/>
                  </a:moveTo>
                  <a:lnTo>
                    <a:pt x="0" y="96520"/>
                  </a:lnTo>
                  <a:lnTo>
                    <a:pt x="0" y="99059"/>
                  </a:lnTo>
                  <a:lnTo>
                    <a:pt x="54610" y="99059"/>
                  </a:lnTo>
                  <a:lnTo>
                    <a:pt x="54610" y="96520"/>
                  </a:lnTo>
                  <a:close/>
                </a:path>
                <a:path w="54610" h="842010">
                  <a:moveTo>
                    <a:pt x="54610" y="99060"/>
                  </a:moveTo>
                  <a:lnTo>
                    <a:pt x="0" y="99060"/>
                  </a:lnTo>
                  <a:lnTo>
                    <a:pt x="0" y="109219"/>
                  </a:lnTo>
                  <a:lnTo>
                    <a:pt x="54610" y="109219"/>
                  </a:lnTo>
                  <a:lnTo>
                    <a:pt x="54610" y="99060"/>
                  </a:lnTo>
                  <a:close/>
                </a:path>
                <a:path w="54610" h="842010">
                  <a:moveTo>
                    <a:pt x="54610" y="109220"/>
                  </a:moveTo>
                  <a:lnTo>
                    <a:pt x="0" y="109220"/>
                  </a:lnTo>
                  <a:lnTo>
                    <a:pt x="0" y="111759"/>
                  </a:lnTo>
                  <a:lnTo>
                    <a:pt x="54610" y="111759"/>
                  </a:lnTo>
                  <a:lnTo>
                    <a:pt x="54610" y="109220"/>
                  </a:lnTo>
                  <a:close/>
                </a:path>
                <a:path w="54610" h="842010">
                  <a:moveTo>
                    <a:pt x="54610" y="111760"/>
                  </a:moveTo>
                  <a:lnTo>
                    <a:pt x="0" y="111760"/>
                  </a:lnTo>
                  <a:lnTo>
                    <a:pt x="0" y="115569"/>
                  </a:lnTo>
                  <a:lnTo>
                    <a:pt x="54610" y="115569"/>
                  </a:lnTo>
                  <a:lnTo>
                    <a:pt x="54610" y="111760"/>
                  </a:lnTo>
                  <a:close/>
                </a:path>
                <a:path w="54610" h="842010">
                  <a:moveTo>
                    <a:pt x="54610" y="115570"/>
                  </a:moveTo>
                  <a:lnTo>
                    <a:pt x="0" y="115570"/>
                  </a:lnTo>
                  <a:lnTo>
                    <a:pt x="0" y="118109"/>
                  </a:lnTo>
                  <a:lnTo>
                    <a:pt x="54610" y="118109"/>
                  </a:lnTo>
                  <a:lnTo>
                    <a:pt x="54610" y="115570"/>
                  </a:lnTo>
                  <a:close/>
                </a:path>
                <a:path w="54610" h="842010">
                  <a:moveTo>
                    <a:pt x="54610" y="118110"/>
                  </a:moveTo>
                  <a:lnTo>
                    <a:pt x="0" y="118110"/>
                  </a:lnTo>
                  <a:lnTo>
                    <a:pt x="0" y="121919"/>
                  </a:lnTo>
                  <a:lnTo>
                    <a:pt x="54610" y="121919"/>
                  </a:lnTo>
                  <a:lnTo>
                    <a:pt x="54610" y="118110"/>
                  </a:lnTo>
                  <a:close/>
                </a:path>
                <a:path w="54610" h="842010">
                  <a:moveTo>
                    <a:pt x="54610" y="121920"/>
                  </a:moveTo>
                  <a:lnTo>
                    <a:pt x="0" y="121920"/>
                  </a:lnTo>
                  <a:lnTo>
                    <a:pt x="0" y="124459"/>
                  </a:lnTo>
                  <a:lnTo>
                    <a:pt x="54610" y="124459"/>
                  </a:lnTo>
                  <a:lnTo>
                    <a:pt x="54610" y="121920"/>
                  </a:lnTo>
                  <a:close/>
                </a:path>
                <a:path w="54610" h="842010">
                  <a:moveTo>
                    <a:pt x="54610" y="124460"/>
                  </a:moveTo>
                  <a:lnTo>
                    <a:pt x="0" y="124460"/>
                  </a:lnTo>
                  <a:lnTo>
                    <a:pt x="0" y="128269"/>
                  </a:lnTo>
                  <a:lnTo>
                    <a:pt x="54610" y="128269"/>
                  </a:lnTo>
                  <a:lnTo>
                    <a:pt x="54610" y="124460"/>
                  </a:lnTo>
                  <a:close/>
                </a:path>
                <a:path w="54610" h="842010">
                  <a:moveTo>
                    <a:pt x="54610" y="128270"/>
                  </a:moveTo>
                  <a:lnTo>
                    <a:pt x="0" y="128270"/>
                  </a:lnTo>
                  <a:lnTo>
                    <a:pt x="0" y="134619"/>
                  </a:lnTo>
                  <a:lnTo>
                    <a:pt x="54610" y="134619"/>
                  </a:lnTo>
                  <a:lnTo>
                    <a:pt x="54610" y="128270"/>
                  </a:lnTo>
                  <a:close/>
                </a:path>
                <a:path w="54610" h="842010">
                  <a:moveTo>
                    <a:pt x="54610" y="134620"/>
                  </a:moveTo>
                  <a:lnTo>
                    <a:pt x="0" y="134620"/>
                  </a:lnTo>
                  <a:lnTo>
                    <a:pt x="0" y="137159"/>
                  </a:lnTo>
                  <a:lnTo>
                    <a:pt x="54610" y="137159"/>
                  </a:lnTo>
                  <a:lnTo>
                    <a:pt x="54610" y="134620"/>
                  </a:lnTo>
                  <a:close/>
                </a:path>
                <a:path w="54610" h="842010">
                  <a:moveTo>
                    <a:pt x="54610" y="137160"/>
                  </a:moveTo>
                  <a:lnTo>
                    <a:pt x="0" y="137160"/>
                  </a:lnTo>
                  <a:lnTo>
                    <a:pt x="0" y="140969"/>
                  </a:lnTo>
                  <a:lnTo>
                    <a:pt x="54610" y="140969"/>
                  </a:lnTo>
                  <a:lnTo>
                    <a:pt x="54610" y="137160"/>
                  </a:lnTo>
                  <a:close/>
                </a:path>
                <a:path w="54610" h="842010">
                  <a:moveTo>
                    <a:pt x="54610" y="140970"/>
                  </a:moveTo>
                  <a:lnTo>
                    <a:pt x="0" y="140970"/>
                  </a:lnTo>
                  <a:lnTo>
                    <a:pt x="0" y="149859"/>
                  </a:lnTo>
                  <a:lnTo>
                    <a:pt x="54610" y="149859"/>
                  </a:lnTo>
                  <a:lnTo>
                    <a:pt x="54610" y="140970"/>
                  </a:lnTo>
                  <a:close/>
                </a:path>
                <a:path w="54610" h="842010">
                  <a:moveTo>
                    <a:pt x="54610" y="149860"/>
                  </a:moveTo>
                  <a:lnTo>
                    <a:pt x="0" y="149860"/>
                  </a:lnTo>
                  <a:lnTo>
                    <a:pt x="0" y="153669"/>
                  </a:lnTo>
                  <a:lnTo>
                    <a:pt x="54610" y="153669"/>
                  </a:lnTo>
                  <a:lnTo>
                    <a:pt x="54610" y="149860"/>
                  </a:lnTo>
                  <a:close/>
                </a:path>
                <a:path w="54610" h="842010">
                  <a:moveTo>
                    <a:pt x="54610" y="153670"/>
                  </a:moveTo>
                  <a:lnTo>
                    <a:pt x="0" y="153670"/>
                  </a:lnTo>
                  <a:lnTo>
                    <a:pt x="0" y="156209"/>
                  </a:lnTo>
                  <a:lnTo>
                    <a:pt x="54610" y="156209"/>
                  </a:lnTo>
                  <a:lnTo>
                    <a:pt x="54610" y="153670"/>
                  </a:lnTo>
                  <a:close/>
                </a:path>
                <a:path w="54610" h="842010">
                  <a:moveTo>
                    <a:pt x="54610" y="156210"/>
                  </a:moveTo>
                  <a:lnTo>
                    <a:pt x="0" y="156210"/>
                  </a:lnTo>
                  <a:lnTo>
                    <a:pt x="0" y="160019"/>
                  </a:lnTo>
                  <a:lnTo>
                    <a:pt x="54610" y="160019"/>
                  </a:lnTo>
                  <a:lnTo>
                    <a:pt x="54610" y="156210"/>
                  </a:lnTo>
                  <a:close/>
                </a:path>
                <a:path w="54610" h="842010">
                  <a:moveTo>
                    <a:pt x="54610" y="160020"/>
                  </a:moveTo>
                  <a:lnTo>
                    <a:pt x="0" y="160020"/>
                  </a:lnTo>
                  <a:lnTo>
                    <a:pt x="0" y="162559"/>
                  </a:lnTo>
                  <a:lnTo>
                    <a:pt x="54610" y="162559"/>
                  </a:lnTo>
                  <a:lnTo>
                    <a:pt x="54610" y="160020"/>
                  </a:lnTo>
                  <a:close/>
                </a:path>
                <a:path w="54610" h="842010">
                  <a:moveTo>
                    <a:pt x="54610" y="162560"/>
                  </a:moveTo>
                  <a:lnTo>
                    <a:pt x="0" y="162560"/>
                  </a:lnTo>
                  <a:lnTo>
                    <a:pt x="0" y="168909"/>
                  </a:lnTo>
                  <a:lnTo>
                    <a:pt x="54610" y="168909"/>
                  </a:lnTo>
                  <a:lnTo>
                    <a:pt x="54610" y="162560"/>
                  </a:lnTo>
                  <a:close/>
                </a:path>
                <a:path w="54610" h="842010">
                  <a:moveTo>
                    <a:pt x="54610" y="168910"/>
                  </a:moveTo>
                  <a:lnTo>
                    <a:pt x="0" y="168910"/>
                  </a:lnTo>
                  <a:lnTo>
                    <a:pt x="0" y="175259"/>
                  </a:lnTo>
                  <a:lnTo>
                    <a:pt x="54610" y="175259"/>
                  </a:lnTo>
                  <a:lnTo>
                    <a:pt x="54610" y="168910"/>
                  </a:lnTo>
                  <a:close/>
                </a:path>
                <a:path w="54610" h="842010">
                  <a:moveTo>
                    <a:pt x="54610" y="175260"/>
                  </a:moveTo>
                  <a:lnTo>
                    <a:pt x="0" y="175260"/>
                  </a:lnTo>
                  <a:lnTo>
                    <a:pt x="0" y="179069"/>
                  </a:lnTo>
                  <a:lnTo>
                    <a:pt x="54610" y="179069"/>
                  </a:lnTo>
                  <a:lnTo>
                    <a:pt x="54610" y="175260"/>
                  </a:lnTo>
                  <a:close/>
                </a:path>
                <a:path w="54610" h="842010">
                  <a:moveTo>
                    <a:pt x="54610" y="179070"/>
                  </a:moveTo>
                  <a:lnTo>
                    <a:pt x="0" y="179070"/>
                  </a:lnTo>
                  <a:lnTo>
                    <a:pt x="0" y="181609"/>
                  </a:lnTo>
                  <a:lnTo>
                    <a:pt x="54610" y="181609"/>
                  </a:lnTo>
                  <a:lnTo>
                    <a:pt x="54610" y="179070"/>
                  </a:lnTo>
                  <a:close/>
                </a:path>
                <a:path w="54610" h="842010">
                  <a:moveTo>
                    <a:pt x="54610" y="181610"/>
                  </a:moveTo>
                  <a:lnTo>
                    <a:pt x="0" y="181610"/>
                  </a:lnTo>
                  <a:lnTo>
                    <a:pt x="0" y="185419"/>
                  </a:lnTo>
                  <a:lnTo>
                    <a:pt x="54610" y="185419"/>
                  </a:lnTo>
                  <a:lnTo>
                    <a:pt x="54610" y="181610"/>
                  </a:lnTo>
                  <a:close/>
                </a:path>
                <a:path w="54610" h="842010">
                  <a:moveTo>
                    <a:pt x="54610" y="185420"/>
                  </a:moveTo>
                  <a:lnTo>
                    <a:pt x="0" y="185420"/>
                  </a:lnTo>
                  <a:lnTo>
                    <a:pt x="0" y="187959"/>
                  </a:lnTo>
                  <a:lnTo>
                    <a:pt x="54610" y="187959"/>
                  </a:lnTo>
                  <a:lnTo>
                    <a:pt x="54610" y="185420"/>
                  </a:lnTo>
                  <a:close/>
                </a:path>
                <a:path w="54610" h="842010">
                  <a:moveTo>
                    <a:pt x="54610" y="187960"/>
                  </a:moveTo>
                  <a:lnTo>
                    <a:pt x="0" y="187960"/>
                  </a:lnTo>
                  <a:lnTo>
                    <a:pt x="0" y="191769"/>
                  </a:lnTo>
                  <a:lnTo>
                    <a:pt x="54610" y="191769"/>
                  </a:lnTo>
                  <a:lnTo>
                    <a:pt x="54610" y="187960"/>
                  </a:lnTo>
                  <a:close/>
                </a:path>
                <a:path w="54610" h="842010">
                  <a:moveTo>
                    <a:pt x="54610" y="191770"/>
                  </a:moveTo>
                  <a:lnTo>
                    <a:pt x="0" y="191770"/>
                  </a:lnTo>
                  <a:lnTo>
                    <a:pt x="0" y="194309"/>
                  </a:lnTo>
                  <a:lnTo>
                    <a:pt x="54610" y="194309"/>
                  </a:lnTo>
                  <a:lnTo>
                    <a:pt x="54610" y="191770"/>
                  </a:lnTo>
                  <a:close/>
                </a:path>
                <a:path w="54610" h="842010">
                  <a:moveTo>
                    <a:pt x="54610" y="194310"/>
                  </a:moveTo>
                  <a:lnTo>
                    <a:pt x="0" y="194310"/>
                  </a:lnTo>
                  <a:lnTo>
                    <a:pt x="0" y="198119"/>
                  </a:lnTo>
                  <a:lnTo>
                    <a:pt x="54610" y="198119"/>
                  </a:lnTo>
                  <a:lnTo>
                    <a:pt x="54610" y="194310"/>
                  </a:lnTo>
                  <a:close/>
                </a:path>
                <a:path w="54610" h="842010">
                  <a:moveTo>
                    <a:pt x="54610" y="198120"/>
                  </a:moveTo>
                  <a:lnTo>
                    <a:pt x="0" y="198120"/>
                  </a:lnTo>
                  <a:lnTo>
                    <a:pt x="0" y="200659"/>
                  </a:lnTo>
                  <a:lnTo>
                    <a:pt x="54610" y="200659"/>
                  </a:lnTo>
                  <a:lnTo>
                    <a:pt x="54610" y="198120"/>
                  </a:lnTo>
                  <a:close/>
                </a:path>
                <a:path w="54610" h="842010">
                  <a:moveTo>
                    <a:pt x="54610" y="200660"/>
                  </a:moveTo>
                  <a:lnTo>
                    <a:pt x="0" y="200660"/>
                  </a:lnTo>
                  <a:lnTo>
                    <a:pt x="0" y="210819"/>
                  </a:lnTo>
                  <a:lnTo>
                    <a:pt x="54610" y="210819"/>
                  </a:lnTo>
                  <a:lnTo>
                    <a:pt x="54610" y="200660"/>
                  </a:lnTo>
                  <a:close/>
                </a:path>
                <a:path w="54610" h="842010">
                  <a:moveTo>
                    <a:pt x="54610" y="210820"/>
                  </a:moveTo>
                  <a:lnTo>
                    <a:pt x="0" y="210820"/>
                  </a:lnTo>
                  <a:lnTo>
                    <a:pt x="0" y="213359"/>
                  </a:lnTo>
                  <a:lnTo>
                    <a:pt x="54610" y="213359"/>
                  </a:lnTo>
                  <a:lnTo>
                    <a:pt x="54610" y="210820"/>
                  </a:lnTo>
                  <a:close/>
                </a:path>
                <a:path w="54610" h="842010">
                  <a:moveTo>
                    <a:pt x="54610" y="213360"/>
                  </a:moveTo>
                  <a:lnTo>
                    <a:pt x="0" y="213360"/>
                  </a:lnTo>
                  <a:lnTo>
                    <a:pt x="0" y="217169"/>
                  </a:lnTo>
                  <a:lnTo>
                    <a:pt x="54610" y="217169"/>
                  </a:lnTo>
                  <a:lnTo>
                    <a:pt x="54610" y="213360"/>
                  </a:lnTo>
                  <a:close/>
                </a:path>
                <a:path w="54610" h="842010">
                  <a:moveTo>
                    <a:pt x="54610" y="217170"/>
                  </a:moveTo>
                  <a:lnTo>
                    <a:pt x="0" y="217170"/>
                  </a:lnTo>
                  <a:lnTo>
                    <a:pt x="0" y="219709"/>
                  </a:lnTo>
                  <a:lnTo>
                    <a:pt x="54610" y="219709"/>
                  </a:lnTo>
                  <a:lnTo>
                    <a:pt x="54610" y="217170"/>
                  </a:lnTo>
                  <a:close/>
                </a:path>
                <a:path w="54610" h="842010">
                  <a:moveTo>
                    <a:pt x="54610" y="219710"/>
                  </a:moveTo>
                  <a:lnTo>
                    <a:pt x="0" y="219710"/>
                  </a:lnTo>
                  <a:lnTo>
                    <a:pt x="0" y="229869"/>
                  </a:lnTo>
                  <a:lnTo>
                    <a:pt x="54610" y="229869"/>
                  </a:lnTo>
                  <a:lnTo>
                    <a:pt x="54610" y="219710"/>
                  </a:lnTo>
                  <a:close/>
                </a:path>
                <a:path w="54610" h="842010">
                  <a:moveTo>
                    <a:pt x="54610" y="229870"/>
                  </a:moveTo>
                  <a:lnTo>
                    <a:pt x="0" y="229870"/>
                  </a:lnTo>
                  <a:lnTo>
                    <a:pt x="0" y="232409"/>
                  </a:lnTo>
                  <a:lnTo>
                    <a:pt x="54610" y="232409"/>
                  </a:lnTo>
                  <a:lnTo>
                    <a:pt x="54610" y="229870"/>
                  </a:lnTo>
                  <a:close/>
                </a:path>
                <a:path w="54610" h="842010">
                  <a:moveTo>
                    <a:pt x="54610" y="232410"/>
                  </a:moveTo>
                  <a:lnTo>
                    <a:pt x="0" y="232410"/>
                  </a:lnTo>
                  <a:lnTo>
                    <a:pt x="0" y="238759"/>
                  </a:lnTo>
                  <a:lnTo>
                    <a:pt x="54610" y="238759"/>
                  </a:lnTo>
                  <a:lnTo>
                    <a:pt x="54610" y="232410"/>
                  </a:lnTo>
                  <a:close/>
                </a:path>
                <a:path w="54610" h="842010">
                  <a:moveTo>
                    <a:pt x="54610" y="238760"/>
                  </a:moveTo>
                  <a:lnTo>
                    <a:pt x="0" y="238760"/>
                  </a:lnTo>
                  <a:lnTo>
                    <a:pt x="0" y="242569"/>
                  </a:lnTo>
                  <a:lnTo>
                    <a:pt x="54610" y="242569"/>
                  </a:lnTo>
                  <a:lnTo>
                    <a:pt x="54610" y="238760"/>
                  </a:lnTo>
                  <a:close/>
                </a:path>
                <a:path w="54610" h="842010">
                  <a:moveTo>
                    <a:pt x="54610" y="242570"/>
                  </a:moveTo>
                  <a:lnTo>
                    <a:pt x="0" y="242570"/>
                  </a:lnTo>
                  <a:lnTo>
                    <a:pt x="0" y="251459"/>
                  </a:lnTo>
                  <a:lnTo>
                    <a:pt x="54610" y="251459"/>
                  </a:lnTo>
                  <a:lnTo>
                    <a:pt x="54610" y="242570"/>
                  </a:lnTo>
                  <a:close/>
                </a:path>
                <a:path w="54610" h="842010">
                  <a:moveTo>
                    <a:pt x="54610" y="251460"/>
                  </a:moveTo>
                  <a:lnTo>
                    <a:pt x="0" y="251460"/>
                  </a:lnTo>
                  <a:lnTo>
                    <a:pt x="0" y="257809"/>
                  </a:lnTo>
                  <a:lnTo>
                    <a:pt x="54610" y="257809"/>
                  </a:lnTo>
                  <a:lnTo>
                    <a:pt x="54610" y="251460"/>
                  </a:lnTo>
                  <a:close/>
                </a:path>
                <a:path w="54610" h="842010">
                  <a:moveTo>
                    <a:pt x="54610" y="257810"/>
                  </a:moveTo>
                  <a:lnTo>
                    <a:pt x="0" y="257810"/>
                  </a:lnTo>
                  <a:lnTo>
                    <a:pt x="0" y="261619"/>
                  </a:lnTo>
                  <a:lnTo>
                    <a:pt x="54610" y="261619"/>
                  </a:lnTo>
                  <a:lnTo>
                    <a:pt x="54610" y="257810"/>
                  </a:lnTo>
                  <a:close/>
                </a:path>
                <a:path w="54610" h="842010">
                  <a:moveTo>
                    <a:pt x="54610" y="261620"/>
                  </a:moveTo>
                  <a:lnTo>
                    <a:pt x="0" y="261620"/>
                  </a:lnTo>
                  <a:lnTo>
                    <a:pt x="0" y="264159"/>
                  </a:lnTo>
                  <a:lnTo>
                    <a:pt x="54610" y="264159"/>
                  </a:lnTo>
                  <a:lnTo>
                    <a:pt x="54610" y="261620"/>
                  </a:lnTo>
                  <a:close/>
                </a:path>
                <a:path w="54610" h="842010">
                  <a:moveTo>
                    <a:pt x="54610" y="264160"/>
                  </a:moveTo>
                  <a:lnTo>
                    <a:pt x="0" y="264160"/>
                  </a:lnTo>
                  <a:lnTo>
                    <a:pt x="0" y="270509"/>
                  </a:lnTo>
                  <a:lnTo>
                    <a:pt x="54610" y="270509"/>
                  </a:lnTo>
                  <a:lnTo>
                    <a:pt x="54610" y="264160"/>
                  </a:lnTo>
                  <a:close/>
                </a:path>
                <a:path w="54610" h="842010">
                  <a:moveTo>
                    <a:pt x="54610" y="270510"/>
                  </a:moveTo>
                  <a:lnTo>
                    <a:pt x="0" y="270510"/>
                  </a:lnTo>
                  <a:lnTo>
                    <a:pt x="0" y="274319"/>
                  </a:lnTo>
                  <a:lnTo>
                    <a:pt x="54610" y="274319"/>
                  </a:lnTo>
                  <a:lnTo>
                    <a:pt x="54610" y="270510"/>
                  </a:lnTo>
                  <a:close/>
                </a:path>
                <a:path w="54610" h="842010">
                  <a:moveTo>
                    <a:pt x="54610" y="274320"/>
                  </a:moveTo>
                  <a:lnTo>
                    <a:pt x="0" y="274320"/>
                  </a:lnTo>
                  <a:lnTo>
                    <a:pt x="0" y="276859"/>
                  </a:lnTo>
                  <a:lnTo>
                    <a:pt x="54610" y="276859"/>
                  </a:lnTo>
                  <a:lnTo>
                    <a:pt x="54610" y="274320"/>
                  </a:lnTo>
                  <a:close/>
                </a:path>
                <a:path w="54610" h="842010">
                  <a:moveTo>
                    <a:pt x="54610" y="276860"/>
                  </a:moveTo>
                  <a:lnTo>
                    <a:pt x="0" y="276860"/>
                  </a:lnTo>
                  <a:lnTo>
                    <a:pt x="0" y="280669"/>
                  </a:lnTo>
                  <a:lnTo>
                    <a:pt x="54610" y="280669"/>
                  </a:lnTo>
                  <a:lnTo>
                    <a:pt x="54610" y="276860"/>
                  </a:lnTo>
                  <a:close/>
                </a:path>
                <a:path w="54610" h="842010">
                  <a:moveTo>
                    <a:pt x="54610" y="280670"/>
                  </a:moveTo>
                  <a:lnTo>
                    <a:pt x="0" y="280670"/>
                  </a:lnTo>
                  <a:lnTo>
                    <a:pt x="0" y="283209"/>
                  </a:lnTo>
                  <a:lnTo>
                    <a:pt x="54610" y="283209"/>
                  </a:lnTo>
                  <a:lnTo>
                    <a:pt x="54610" y="280670"/>
                  </a:lnTo>
                  <a:close/>
                </a:path>
                <a:path w="54610" h="842010">
                  <a:moveTo>
                    <a:pt x="54610" y="283210"/>
                  </a:moveTo>
                  <a:lnTo>
                    <a:pt x="0" y="283210"/>
                  </a:lnTo>
                  <a:lnTo>
                    <a:pt x="0" y="295909"/>
                  </a:lnTo>
                  <a:lnTo>
                    <a:pt x="54610" y="295909"/>
                  </a:lnTo>
                  <a:lnTo>
                    <a:pt x="54610" y="283210"/>
                  </a:lnTo>
                  <a:close/>
                </a:path>
                <a:path w="54610" h="842010">
                  <a:moveTo>
                    <a:pt x="54610" y="295910"/>
                  </a:moveTo>
                  <a:lnTo>
                    <a:pt x="0" y="295910"/>
                  </a:lnTo>
                  <a:lnTo>
                    <a:pt x="0" y="306069"/>
                  </a:lnTo>
                  <a:lnTo>
                    <a:pt x="54610" y="306069"/>
                  </a:lnTo>
                  <a:lnTo>
                    <a:pt x="54610" y="295910"/>
                  </a:lnTo>
                  <a:close/>
                </a:path>
                <a:path w="54610" h="842010">
                  <a:moveTo>
                    <a:pt x="54610" y="306070"/>
                  </a:moveTo>
                  <a:lnTo>
                    <a:pt x="0" y="306070"/>
                  </a:lnTo>
                  <a:lnTo>
                    <a:pt x="0" y="308609"/>
                  </a:lnTo>
                  <a:lnTo>
                    <a:pt x="54610" y="308609"/>
                  </a:lnTo>
                  <a:lnTo>
                    <a:pt x="54610" y="306070"/>
                  </a:lnTo>
                  <a:close/>
                </a:path>
                <a:path w="54610" h="842010">
                  <a:moveTo>
                    <a:pt x="54610" y="308610"/>
                  </a:moveTo>
                  <a:lnTo>
                    <a:pt x="0" y="308610"/>
                  </a:lnTo>
                  <a:lnTo>
                    <a:pt x="0" y="318769"/>
                  </a:lnTo>
                  <a:lnTo>
                    <a:pt x="54610" y="318769"/>
                  </a:lnTo>
                  <a:lnTo>
                    <a:pt x="54610" y="308610"/>
                  </a:lnTo>
                  <a:close/>
                </a:path>
                <a:path w="54610" h="842010">
                  <a:moveTo>
                    <a:pt x="54610" y="318770"/>
                  </a:moveTo>
                  <a:lnTo>
                    <a:pt x="0" y="318770"/>
                  </a:lnTo>
                  <a:lnTo>
                    <a:pt x="0" y="331469"/>
                  </a:lnTo>
                  <a:lnTo>
                    <a:pt x="54610" y="331469"/>
                  </a:lnTo>
                  <a:lnTo>
                    <a:pt x="54610" y="318770"/>
                  </a:lnTo>
                  <a:close/>
                </a:path>
                <a:path w="54610" h="842010">
                  <a:moveTo>
                    <a:pt x="54610" y="331470"/>
                  </a:moveTo>
                  <a:lnTo>
                    <a:pt x="0" y="331470"/>
                  </a:lnTo>
                  <a:lnTo>
                    <a:pt x="0" y="334009"/>
                  </a:lnTo>
                  <a:lnTo>
                    <a:pt x="54610" y="334009"/>
                  </a:lnTo>
                  <a:lnTo>
                    <a:pt x="54610" y="331470"/>
                  </a:lnTo>
                  <a:close/>
                </a:path>
                <a:path w="54610" h="842010">
                  <a:moveTo>
                    <a:pt x="54610" y="334010"/>
                  </a:moveTo>
                  <a:lnTo>
                    <a:pt x="0" y="334010"/>
                  </a:lnTo>
                  <a:lnTo>
                    <a:pt x="0" y="340359"/>
                  </a:lnTo>
                  <a:lnTo>
                    <a:pt x="54610" y="340359"/>
                  </a:lnTo>
                  <a:lnTo>
                    <a:pt x="54610" y="334010"/>
                  </a:lnTo>
                  <a:close/>
                </a:path>
                <a:path w="54610" h="842010">
                  <a:moveTo>
                    <a:pt x="54610" y="340360"/>
                  </a:moveTo>
                  <a:lnTo>
                    <a:pt x="0" y="340360"/>
                  </a:lnTo>
                  <a:lnTo>
                    <a:pt x="0" y="346709"/>
                  </a:lnTo>
                  <a:lnTo>
                    <a:pt x="54610" y="346709"/>
                  </a:lnTo>
                  <a:lnTo>
                    <a:pt x="54610" y="340360"/>
                  </a:lnTo>
                  <a:close/>
                </a:path>
                <a:path w="54610" h="842010">
                  <a:moveTo>
                    <a:pt x="54610" y="346710"/>
                  </a:moveTo>
                  <a:lnTo>
                    <a:pt x="0" y="346710"/>
                  </a:lnTo>
                  <a:lnTo>
                    <a:pt x="0" y="350519"/>
                  </a:lnTo>
                  <a:lnTo>
                    <a:pt x="54610" y="350519"/>
                  </a:lnTo>
                  <a:lnTo>
                    <a:pt x="54610" y="346710"/>
                  </a:lnTo>
                  <a:close/>
                </a:path>
                <a:path w="54610" h="842010">
                  <a:moveTo>
                    <a:pt x="54610" y="350520"/>
                  </a:moveTo>
                  <a:lnTo>
                    <a:pt x="0" y="350520"/>
                  </a:lnTo>
                  <a:lnTo>
                    <a:pt x="0" y="359409"/>
                  </a:lnTo>
                  <a:lnTo>
                    <a:pt x="54610" y="359409"/>
                  </a:lnTo>
                  <a:lnTo>
                    <a:pt x="54610" y="350520"/>
                  </a:lnTo>
                  <a:close/>
                </a:path>
                <a:path w="54610" h="842010">
                  <a:moveTo>
                    <a:pt x="54610" y="359410"/>
                  </a:moveTo>
                  <a:lnTo>
                    <a:pt x="0" y="359410"/>
                  </a:lnTo>
                  <a:lnTo>
                    <a:pt x="0" y="363219"/>
                  </a:lnTo>
                  <a:lnTo>
                    <a:pt x="54610" y="363219"/>
                  </a:lnTo>
                  <a:lnTo>
                    <a:pt x="54610" y="359410"/>
                  </a:lnTo>
                  <a:close/>
                </a:path>
                <a:path w="54610" h="842010">
                  <a:moveTo>
                    <a:pt x="54610" y="363220"/>
                  </a:moveTo>
                  <a:lnTo>
                    <a:pt x="0" y="363220"/>
                  </a:lnTo>
                  <a:lnTo>
                    <a:pt x="0" y="365759"/>
                  </a:lnTo>
                  <a:lnTo>
                    <a:pt x="54610" y="365759"/>
                  </a:lnTo>
                  <a:lnTo>
                    <a:pt x="54610" y="363220"/>
                  </a:lnTo>
                  <a:close/>
                </a:path>
                <a:path w="54610" h="842010">
                  <a:moveTo>
                    <a:pt x="54610" y="365760"/>
                  </a:moveTo>
                  <a:lnTo>
                    <a:pt x="0" y="365760"/>
                  </a:lnTo>
                  <a:lnTo>
                    <a:pt x="0" y="369569"/>
                  </a:lnTo>
                  <a:lnTo>
                    <a:pt x="54610" y="369569"/>
                  </a:lnTo>
                  <a:lnTo>
                    <a:pt x="54610" y="365760"/>
                  </a:lnTo>
                  <a:close/>
                </a:path>
                <a:path w="54610" h="842010">
                  <a:moveTo>
                    <a:pt x="54610" y="369570"/>
                  </a:moveTo>
                  <a:lnTo>
                    <a:pt x="0" y="369570"/>
                  </a:lnTo>
                  <a:lnTo>
                    <a:pt x="0" y="372109"/>
                  </a:lnTo>
                  <a:lnTo>
                    <a:pt x="54610" y="372109"/>
                  </a:lnTo>
                  <a:lnTo>
                    <a:pt x="54610" y="369570"/>
                  </a:lnTo>
                  <a:close/>
                </a:path>
                <a:path w="54610" h="842010">
                  <a:moveTo>
                    <a:pt x="54610" y="372110"/>
                  </a:moveTo>
                  <a:lnTo>
                    <a:pt x="0" y="372110"/>
                  </a:lnTo>
                  <a:lnTo>
                    <a:pt x="0" y="378459"/>
                  </a:lnTo>
                  <a:lnTo>
                    <a:pt x="54610" y="378459"/>
                  </a:lnTo>
                  <a:lnTo>
                    <a:pt x="54610" y="372110"/>
                  </a:lnTo>
                  <a:close/>
                </a:path>
                <a:path w="54610" h="842010">
                  <a:moveTo>
                    <a:pt x="54610" y="378460"/>
                  </a:moveTo>
                  <a:lnTo>
                    <a:pt x="0" y="378460"/>
                  </a:lnTo>
                  <a:lnTo>
                    <a:pt x="0" y="382269"/>
                  </a:lnTo>
                  <a:lnTo>
                    <a:pt x="54610" y="382269"/>
                  </a:lnTo>
                  <a:lnTo>
                    <a:pt x="54610" y="378460"/>
                  </a:lnTo>
                  <a:close/>
                </a:path>
                <a:path w="54610" h="842010">
                  <a:moveTo>
                    <a:pt x="54610" y="382270"/>
                  </a:moveTo>
                  <a:lnTo>
                    <a:pt x="0" y="382270"/>
                  </a:lnTo>
                  <a:lnTo>
                    <a:pt x="0" y="384809"/>
                  </a:lnTo>
                  <a:lnTo>
                    <a:pt x="54610" y="384809"/>
                  </a:lnTo>
                  <a:lnTo>
                    <a:pt x="54610" y="382270"/>
                  </a:lnTo>
                  <a:close/>
                </a:path>
                <a:path w="54610" h="842010">
                  <a:moveTo>
                    <a:pt x="54610" y="384810"/>
                  </a:moveTo>
                  <a:lnTo>
                    <a:pt x="0" y="384810"/>
                  </a:lnTo>
                  <a:lnTo>
                    <a:pt x="0" y="391159"/>
                  </a:lnTo>
                  <a:lnTo>
                    <a:pt x="54610" y="391159"/>
                  </a:lnTo>
                  <a:lnTo>
                    <a:pt x="54610" y="384810"/>
                  </a:lnTo>
                  <a:close/>
                </a:path>
                <a:path w="54610" h="842010">
                  <a:moveTo>
                    <a:pt x="54610" y="391160"/>
                  </a:moveTo>
                  <a:lnTo>
                    <a:pt x="0" y="391160"/>
                  </a:lnTo>
                  <a:lnTo>
                    <a:pt x="0" y="394969"/>
                  </a:lnTo>
                  <a:lnTo>
                    <a:pt x="54610" y="394969"/>
                  </a:lnTo>
                  <a:lnTo>
                    <a:pt x="54610" y="391160"/>
                  </a:lnTo>
                  <a:close/>
                </a:path>
                <a:path w="54610" h="842010">
                  <a:moveTo>
                    <a:pt x="54610" y="394970"/>
                  </a:moveTo>
                  <a:lnTo>
                    <a:pt x="0" y="394970"/>
                  </a:lnTo>
                  <a:lnTo>
                    <a:pt x="0" y="397509"/>
                  </a:lnTo>
                  <a:lnTo>
                    <a:pt x="54610" y="397509"/>
                  </a:lnTo>
                  <a:lnTo>
                    <a:pt x="54610" y="394970"/>
                  </a:lnTo>
                  <a:close/>
                </a:path>
                <a:path w="54610" h="842010">
                  <a:moveTo>
                    <a:pt x="54610" y="397510"/>
                  </a:moveTo>
                  <a:lnTo>
                    <a:pt x="0" y="397510"/>
                  </a:lnTo>
                  <a:lnTo>
                    <a:pt x="0" y="403859"/>
                  </a:lnTo>
                  <a:lnTo>
                    <a:pt x="54610" y="403859"/>
                  </a:lnTo>
                  <a:lnTo>
                    <a:pt x="54610" y="397510"/>
                  </a:lnTo>
                  <a:close/>
                </a:path>
                <a:path w="54610" h="842010">
                  <a:moveTo>
                    <a:pt x="54610" y="403860"/>
                  </a:moveTo>
                  <a:lnTo>
                    <a:pt x="0" y="403860"/>
                  </a:lnTo>
                  <a:lnTo>
                    <a:pt x="0" y="407669"/>
                  </a:lnTo>
                  <a:lnTo>
                    <a:pt x="54610" y="407669"/>
                  </a:lnTo>
                  <a:lnTo>
                    <a:pt x="54610" y="403860"/>
                  </a:lnTo>
                  <a:close/>
                </a:path>
                <a:path w="54610" h="842010">
                  <a:moveTo>
                    <a:pt x="54610" y="407670"/>
                  </a:moveTo>
                  <a:lnTo>
                    <a:pt x="0" y="407670"/>
                  </a:lnTo>
                  <a:lnTo>
                    <a:pt x="0" y="414019"/>
                  </a:lnTo>
                  <a:lnTo>
                    <a:pt x="54610" y="414019"/>
                  </a:lnTo>
                  <a:lnTo>
                    <a:pt x="54610" y="407670"/>
                  </a:lnTo>
                  <a:close/>
                </a:path>
                <a:path w="54610" h="842010">
                  <a:moveTo>
                    <a:pt x="54610" y="414020"/>
                  </a:moveTo>
                  <a:lnTo>
                    <a:pt x="0" y="414020"/>
                  </a:lnTo>
                  <a:lnTo>
                    <a:pt x="0" y="416559"/>
                  </a:lnTo>
                  <a:lnTo>
                    <a:pt x="54610" y="416559"/>
                  </a:lnTo>
                  <a:lnTo>
                    <a:pt x="54610" y="414020"/>
                  </a:lnTo>
                  <a:close/>
                </a:path>
                <a:path w="54610" h="842010">
                  <a:moveTo>
                    <a:pt x="54610" y="416560"/>
                  </a:moveTo>
                  <a:lnTo>
                    <a:pt x="0" y="416560"/>
                  </a:lnTo>
                  <a:lnTo>
                    <a:pt x="0" y="420369"/>
                  </a:lnTo>
                  <a:lnTo>
                    <a:pt x="54610" y="420369"/>
                  </a:lnTo>
                  <a:lnTo>
                    <a:pt x="54610" y="416560"/>
                  </a:lnTo>
                  <a:close/>
                </a:path>
                <a:path w="54610" h="842010">
                  <a:moveTo>
                    <a:pt x="54610" y="420370"/>
                  </a:moveTo>
                  <a:lnTo>
                    <a:pt x="0" y="420370"/>
                  </a:lnTo>
                  <a:lnTo>
                    <a:pt x="0" y="426719"/>
                  </a:lnTo>
                  <a:lnTo>
                    <a:pt x="54610" y="426719"/>
                  </a:lnTo>
                  <a:lnTo>
                    <a:pt x="54610" y="420370"/>
                  </a:lnTo>
                  <a:close/>
                </a:path>
                <a:path w="54610" h="842010">
                  <a:moveTo>
                    <a:pt x="54610" y="426720"/>
                  </a:moveTo>
                  <a:lnTo>
                    <a:pt x="0" y="426720"/>
                  </a:lnTo>
                  <a:lnTo>
                    <a:pt x="0" y="429259"/>
                  </a:lnTo>
                  <a:lnTo>
                    <a:pt x="54610" y="429259"/>
                  </a:lnTo>
                  <a:lnTo>
                    <a:pt x="54610" y="426720"/>
                  </a:lnTo>
                  <a:close/>
                </a:path>
                <a:path w="54610" h="842010">
                  <a:moveTo>
                    <a:pt x="54610" y="429260"/>
                  </a:moveTo>
                  <a:lnTo>
                    <a:pt x="0" y="429260"/>
                  </a:lnTo>
                  <a:lnTo>
                    <a:pt x="0" y="433069"/>
                  </a:lnTo>
                  <a:lnTo>
                    <a:pt x="54610" y="433069"/>
                  </a:lnTo>
                  <a:lnTo>
                    <a:pt x="54610" y="429260"/>
                  </a:lnTo>
                  <a:close/>
                </a:path>
                <a:path w="54610" h="842010">
                  <a:moveTo>
                    <a:pt x="54610" y="433070"/>
                  </a:moveTo>
                  <a:lnTo>
                    <a:pt x="0" y="433070"/>
                  </a:lnTo>
                  <a:lnTo>
                    <a:pt x="0" y="435609"/>
                  </a:lnTo>
                  <a:lnTo>
                    <a:pt x="54610" y="435609"/>
                  </a:lnTo>
                  <a:lnTo>
                    <a:pt x="54610" y="433070"/>
                  </a:lnTo>
                  <a:close/>
                </a:path>
                <a:path w="54610" h="842010">
                  <a:moveTo>
                    <a:pt x="54610" y="435610"/>
                  </a:moveTo>
                  <a:lnTo>
                    <a:pt x="0" y="435610"/>
                  </a:lnTo>
                  <a:lnTo>
                    <a:pt x="0" y="439419"/>
                  </a:lnTo>
                  <a:lnTo>
                    <a:pt x="54610" y="439419"/>
                  </a:lnTo>
                  <a:lnTo>
                    <a:pt x="54610" y="435610"/>
                  </a:lnTo>
                  <a:close/>
                </a:path>
                <a:path w="54610" h="842010">
                  <a:moveTo>
                    <a:pt x="54610" y="439420"/>
                  </a:moveTo>
                  <a:lnTo>
                    <a:pt x="0" y="439420"/>
                  </a:lnTo>
                  <a:lnTo>
                    <a:pt x="0" y="441959"/>
                  </a:lnTo>
                  <a:lnTo>
                    <a:pt x="54610" y="441959"/>
                  </a:lnTo>
                  <a:lnTo>
                    <a:pt x="54610" y="439420"/>
                  </a:lnTo>
                  <a:close/>
                </a:path>
                <a:path w="54610" h="842010">
                  <a:moveTo>
                    <a:pt x="54610" y="441960"/>
                  </a:moveTo>
                  <a:lnTo>
                    <a:pt x="0" y="441960"/>
                  </a:lnTo>
                  <a:lnTo>
                    <a:pt x="0" y="445769"/>
                  </a:lnTo>
                  <a:lnTo>
                    <a:pt x="54610" y="445769"/>
                  </a:lnTo>
                  <a:lnTo>
                    <a:pt x="54610" y="441960"/>
                  </a:lnTo>
                  <a:close/>
                </a:path>
                <a:path w="54610" h="842010">
                  <a:moveTo>
                    <a:pt x="54610" y="445770"/>
                  </a:moveTo>
                  <a:lnTo>
                    <a:pt x="0" y="445770"/>
                  </a:lnTo>
                  <a:lnTo>
                    <a:pt x="0" y="454659"/>
                  </a:lnTo>
                  <a:lnTo>
                    <a:pt x="54610" y="454659"/>
                  </a:lnTo>
                  <a:lnTo>
                    <a:pt x="54610" y="445770"/>
                  </a:lnTo>
                  <a:close/>
                </a:path>
                <a:path w="54610" h="842010">
                  <a:moveTo>
                    <a:pt x="54610" y="454660"/>
                  </a:moveTo>
                  <a:lnTo>
                    <a:pt x="0" y="454660"/>
                  </a:lnTo>
                  <a:lnTo>
                    <a:pt x="0" y="458469"/>
                  </a:lnTo>
                  <a:lnTo>
                    <a:pt x="54610" y="458469"/>
                  </a:lnTo>
                  <a:lnTo>
                    <a:pt x="54610" y="454660"/>
                  </a:lnTo>
                  <a:close/>
                </a:path>
                <a:path w="54610" h="842010">
                  <a:moveTo>
                    <a:pt x="54610" y="458470"/>
                  </a:moveTo>
                  <a:lnTo>
                    <a:pt x="0" y="458470"/>
                  </a:lnTo>
                  <a:lnTo>
                    <a:pt x="0" y="461009"/>
                  </a:lnTo>
                  <a:lnTo>
                    <a:pt x="54610" y="461009"/>
                  </a:lnTo>
                  <a:lnTo>
                    <a:pt x="54610" y="458470"/>
                  </a:lnTo>
                  <a:close/>
                </a:path>
                <a:path w="54610" h="842010">
                  <a:moveTo>
                    <a:pt x="54610" y="461010"/>
                  </a:moveTo>
                  <a:lnTo>
                    <a:pt x="0" y="461010"/>
                  </a:lnTo>
                  <a:lnTo>
                    <a:pt x="0" y="464819"/>
                  </a:lnTo>
                  <a:lnTo>
                    <a:pt x="54610" y="464819"/>
                  </a:lnTo>
                  <a:lnTo>
                    <a:pt x="54610" y="461010"/>
                  </a:lnTo>
                  <a:close/>
                </a:path>
                <a:path w="54610" h="842010">
                  <a:moveTo>
                    <a:pt x="54610" y="464820"/>
                  </a:moveTo>
                  <a:lnTo>
                    <a:pt x="0" y="464820"/>
                  </a:lnTo>
                  <a:lnTo>
                    <a:pt x="0" y="467359"/>
                  </a:lnTo>
                  <a:lnTo>
                    <a:pt x="54610" y="467359"/>
                  </a:lnTo>
                  <a:lnTo>
                    <a:pt x="54610" y="464820"/>
                  </a:lnTo>
                  <a:close/>
                </a:path>
                <a:path w="54610" h="842010">
                  <a:moveTo>
                    <a:pt x="38100" y="840739"/>
                  </a:moveTo>
                  <a:lnTo>
                    <a:pt x="21589" y="840739"/>
                  </a:lnTo>
                  <a:lnTo>
                    <a:pt x="21589" y="842010"/>
                  </a:lnTo>
                  <a:lnTo>
                    <a:pt x="38100" y="842010"/>
                  </a:lnTo>
                  <a:lnTo>
                    <a:pt x="38100" y="840739"/>
                  </a:lnTo>
                  <a:close/>
                </a:path>
                <a:path w="54610" h="842010">
                  <a:moveTo>
                    <a:pt x="54610" y="835660"/>
                  </a:moveTo>
                  <a:lnTo>
                    <a:pt x="0" y="835660"/>
                  </a:lnTo>
                  <a:lnTo>
                    <a:pt x="0" y="839469"/>
                  </a:lnTo>
                  <a:lnTo>
                    <a:pt x="3810" y="839469"/>
                  </a:lnTo>
                  <a:lnTo>
                    <a:pt x="3810" y="840739"/>
                  </a:lnTo>
                  <a:lnTo>
                    <a:pt x="54610" y="840739"/>
                  </a:lnTo>
                  <a:lnTo>
                    <a:pt x="54610" y="835660"/>
                  </a:lnTo>
                  <a:close/>
                </a:path>
                <a:path w="54610" h="842010">
                  <a:moveTo>
                    <a:pt x="54610" y="829310"/>
                  </a:moveTo>
                  <a:lnTo>
                    <a:pt x="0" y="829310"/>
                  </a:lnTo>
                  <a:lnTo>
                    <a:pt x="0" y="834389"/>
                  </a:lnTo>
                  <a:lnTo>
                    <a:pt x="54610" y="834389"/>
                  </a:lnTo>
                  <a:lnTo>
                    <a:pt x="54610" y="829310"/>
                  </a:lnTo>
                  <a:close/>
                </a:path>
                <a:path w="54610" h="842010">
                  <a:moveTo>
                    <a:pt x="54610" y="822960"/>
                  </a:moveTo>
                  <a:lnTo>
                    <a:pt x="0" y="822960"/>
                  </a:lnTo>
                  <a:lnTo>
                    <a:pt x="0" y="828039"/>
                  </a:lnTo>
                  <a:lnTo>
                    <a:pt x="54610" y="828039"/>
                  </a:lnTo>
                  <a:lnTo>
                    <a:pt x="54610" y="822960"/>
                  </a:lnTo>
                  <a:close/>
                </a:path>
                <a:path w="54610" h="842010">
                  <a:moveTo>
                    <a:pt x="54610" y="816610"/>
                  </a:moveTo>
                  <a:lnTo>
                    <a:pt x="0" y="816610"/>
                  </a:lnTo>
                  <a:lnTo>
                    <a:pt x="0" y="821689"/>
                  </a:lnTo>
                  <a:lnTo>
                    <a:pt x="54610" y="821689"/>
                  </a:lnTo>
                  <a:lnTo>
                    <a:pt x="54610" y="816610"/>
                  </a:lnTo>
                  <a:close/>
                </a:path>
                <a:path w="54610" h="842010">
                  <a:moveTo>
                    <a:pt x="54610" y="810260"/>
                  </a:moveTo>
                  <a:lnTo>
                    <a:pt x="0" y="810260"/>
                  </a:lnTo>
                  <a:lnTo>
                    <a:pt x="0" y="815339"/>
                  </a:lnTo>
                  <a:lnTo>
                    <a:pt x="54610" y="815339"/>
                  </a:lnTo>
                  <a:lnTo>
                    <a:pt x="54610" y="810260"/>
                  </a:lnTo>
                  <a:close/>
                </a:path>
                <a:path w="54610" h="842010">
                  <a:moveTo>
                    <a:pt x="54610" y="803910"/>
                  </a:moveTo>
                  <a:lnTo>
                    <a:pt x="0" y="803910"/>
                  </a:lnTo>
                  <a:lnTo>
                    <a:pt x="0" y="808990"/>
                  </a:lnTo>
                  <a:lnTo>
                    <a:pt x="54610" y="808990"/>
                  </a:lnTo>
                  <a:lnTo>
                    <a:pt x="54610" y="803910"/>
                  </a:lnTo>
                  <a:close/>
                </a:path>
                <a:path w="54610" h="842010">
                  <a:moveTo>
                    <a:pt x="54610" y="797560"/>
                  </a:moveTo>
                  <a:lnTo>
                    <a:pt x="0" y="797560"/>
                  </a:lnTo>
                  <a:lnTo>
                    <a:pt x="0" y="802640"/>
                  </a:lnTo>
                  <a:lnTo>
                    <a:pt x="54610" y="802640"/>
                  </a:lnTo>
                  <a:lnTo>
                    <a:pt x="54610" y="797560"/>
                  </a:lnTo>
                  <a:close/>
                </a:path>
                <a:path w="54610" h="842010">
                  <a:moveTo>
                    <a:pt x="54610" y="791210"/>
                  </a:moveTo>
                  <a:lnTo>
                    <a:pt x="0" y="791210"/>
                  </a:lnTo>
                  <a:lnTo>
                    <a:pt x="0" y="796290"/>
                  </a:lnTo>
                  <a:lnTo>
                    <a:pt x="54610" y="796290"/>
                  </a:lnTo>
                  <a:lnTo>
                    <a:pt x="54610" y="791210"/>
                  </a:lnTo>
                  <a:close/>
                </a:path>
                <a:path w="54610" h="842010">
                  <a:moveTo>
                    <a:pt x="54610" y="784860"/>
                  </a:moveTo>
                  <a:lnTo>
                    <a:pt x="0" y="784860"/>
                  </a:lnTo>
                  <a:lnTo>
                    <a:pt x="0" y="789940"/>
                  </a:lnTo>
                  <a:lnTo>
                    <a:pt x="54610" y="789940"/>
                  </a:lnTo>
                  <a:lnTo>
                    <a:pt x="54610" y="784860"/>
                  </a:lnTo>
                  <a:close/>
                </a:path>
                <a:path w="54610" h="842010">
                  <a:moveTo>
                    <a:pt x="54610" y="778510"/>
                  </a:moveTo>
                  <a:lnTo>
                    <a:pt x="0" y="778510"/>
                  </a:lnTo>
                  <a:lnTo>
                    <a:pt x="0" y="783590"/>
                  </a:lnTo>
                  <a:lnTo>
                    <a:pt x="54610" y="783590"/>
                  </a:lnTo>
                  <a:lnTo>
                    <a:pt x="54610" y="778510"/>
                  </a:lnTo>
                  <a:close/>
                </a:path>
                <a:path w="54610" h="842010">
                  <a:moveTo>
                    <a:pt x="54610" y="772160"/>
                  </a:moveTo>
                  <a:lnTo>
                    <a:pt x="0" y="772160"/>
                  </a:lnTo>
                  <a:lnTo>
                    <a:pt x="0" y="777240"/>
                  </a:lnTo>
                  <a:lnTo>
                    <a:pt x="54610" y="777240"/>
                  </a:lnTo>
                  <a:lnTo>
                    <a:pt x="54610" y="772160"/>
                  </a:lnTo>
                  <a:close/>
                </a:path>
                <a:path w="54610" h="842010">
                  <a:moveTo>
                    <a:pt x="54610" y="765810"/>
                  </a:moveTo>
                  <a:lnTo>
                    <a:pt x="0" y="765810"/>
                  </a:lnTo>
                  <a:lnTo>
                    <a:pt x="0" y="770890"/>
                  </a:lnTo>
                  <a:lnTo>
                    <a:pt x="54610" y="770890"/>
                  </a:lnTo>
                  <a:lnTo>
                    <a:pt x="54610" y="765810"/>
                  </a:lnTo>
                  <a:close/>
                </a:path>
                <a:path w="54610" h="842010">
                  <a:moveTo>
                    <a:pt x="54610" y="759460"/>
                  </a:moveTo>
                  <a:lnTo>
                    <a:pt x="0" y="759460"/>
                  </a:lnTo>
                  <a:lnTo>
                    <a:pt x="0" y="764540"/>
                  </a:lnTo>
                  <a:lnTo>
                    <a:pt x="54610" y="764540"/>
                  </a:lnTo>
                  <a:lnTo>
                    <a:pt x="54610" y="759460"/>
                  </a:lnTo>
                  <a:close/>
                </a:path>
                <a:path w="54610" h="842010">
                  <a:moveTo>
                    <a:pt x="54610" y="753110"/>
                  </a:moveTo>
                  <a:lnTo>
                    <a:pt x="0" y="753110"/>
                  </a:lnTo>
                  <a:lnTo>
                    <a:pt x="0" y="758190"/>
                  </a:lnTo>
                  <a:lnTo>
                    <a:pt x="54610" y="758190"/>
                  </a:lnTo>
                  <a:lnTo>
                    <a:pt x="54610" y="753110"/>
                  </a:lnTo>
                  <a:close/>
                </a:path>
                <a:path w="54610" h="842010">
                  <a:moveTo>
                    <a:pt x="54610" y="746760"/>
                  </a:moveTo>
                  <a:lnTo>
                    <a:pt x="0" y="746760"/>
                  </a:lnTo>
                  <a:lnTo>
                    <a:pt x="0" y="751840"/>
                  </a:lnTo>
                  <a:lnTo>
                    <a:pt x="54610" y="751840"/>
                  </a:lnTo>
                  <a:lnTo>
                    <a:pt x="54610" y="746760"/>
                  </a:lnTo>
                  <a:close/>
                </a:path>
                <a:path w="54610" h="842010">
                  <a:moveTo>
                    <a:pt x="54610" y="740410"/>
                  </a:moveTo>
                  <a:lnTo>
                    <a:pt x="0" y="740410"/>
                  </a:lnTo>
                  <a:lnTo>
                    <a:pt x="0" y="745490"/>
                  </a:lnTo>
                  <a:lnTo>
                    <a:pt x="54610" y="745490"/>
                  </a:lnTo>
                  <a:lnTo>
                    <a:pt x="54610" y="740410"/>
                  </a:lnTo>
                  <a:close/>
                </a:path>
                <a:path w="54610" h="842010">
                  <a:moveTo>
                    <a:pt x="54610" y="734060"/>
                  </a:moveTo>
                  <a:lnTo>
                    <a:pt x="0" y="734060"/>
                  </a:lnTo>
                  <a:lnTo>
                    <a:pt x="0" y="739140"/>
                  </a:lnTo>
                  <a:lnTo>
                    <a:pt x="54610" y="739140"/>
                  </a:lnTo>
                  <a:lnTo>
                    <a:pt x="54610" y="734060"/>
                  </a:lnTo>
                  <a:close/>
                </a:path>
                <a:path w="54610" h="842010">
                  <a:moveTo>
                    <a:pt x="54610" y="727710"/>
                  </a:moveTo>
                  <a:lnTo>
                    <a:pt x="0" y="727710"/>
                  </a:lnTo>
                  <a:lnTo>
                    <a:pt x="0" y="732790"/>
                  </a:lnTo>
                  <a:lnTo>
                    <a:pt x="54610" y="732790"/>
                  </a:lnTo>
                  <a:lnTo>
                    <a:pt x="54610" y="727710"/>
                  </a:lnTo>
                  <a:close/>
                </a:path>
                <a:path w="54610" h="842010">
                  <a:moveTo>
                    <a:pt x="54610" y="721360"/>
                  </a:moveTo>
                  <a:lnTo>
                    <a:pt x="0" y="721360"/>
                  </a:lnTo>
                  <a:lnTo>
                    <a:pt x="0" y="726440"/>
                  </a:lnTo>
                  <a:lnTo>
                    <a:pt x="54610" y="726440"/>
                  </a:lnTo>
                  <a:lnTo>
                    <a:pt x="54610" y="721360"/>
                  </a:lnTo>
                  <a:close/>
                </a:path>
                <a:path w="54610" h="842010">
                  <a:moveTo>
                    <a:pt x="54610" y="715010"/>
                  </a:moveTo>
                  <a:lnTo>
                    <a:pt x="0" y="715010"/>
                  </a:lnTo>
                  <a:lnTo>
                    <a:pt x="0" y="720090"/>
                  </a:lnTo>
                  <a:lnTo>
                    <a:pt x="54610" y="720090"/>
                  </a:lnTo>
                  <a:lnTo>
                    <a:pt x="54610" y="715010"/>
                  </a:lnTo>
                  <a:close/>
                </a:path>
                <a:path w="54610" h="842010">
                  <a:moveTo>
                    <a:pt x="54610" y="708660"/>
                  </a:moveTo>
                  <a:lnTo>
                    <a:pt x="0" y="708660"/>
                  </a:lnTo>
                  <a:lnTo>
                    <a:pt x="0" y="713740"/>
                  </a:lnTo>
                  <a:lnTo>
                    <a:pt x="54610" y="713740"/>
                  </a:lnTo>
                  <a:lnTo>
                    <a:pt x="54610" y="708660"/>
                  </a:lnTo>
                  <a:close/>
                </a:path>
                <a:path w="54610" h="842010">
                  <a:moveTo>
                    <a:pt x="54610" y="702310"/>
                  </a:moveTo>
                  <a:lnTo>
                    <a:pt x="0" y="702310"/>
                  </a:lnTo>
                  <a:lnTo>
                    <a:pt x="0" y="707390"/>
                  </a:lnTo>
                  <a:lnTo>
                    <a:pt x="54610" y="707390"/>
                  </a:lnTo>
                  <a:lnTo>
                    <a:pt x="54610" y="702310"/>
                  </a:lnTo>
                  <a:close/>
                </a:path>
                <a:path w="54610" h="842010">
                  <a:moveTo>
                    <a:pt x="54610" y="695960"/>
                  </a:moveTo>
                  <a:lnTo>
                    <a:pt x="0" y="695960"/>
                  </a:lnTo>
                  <a:lnTo>
                    <a:pt x="0" y="701040"/>
                  </a:lnTo>
                  <a:lnTo>
                    <a:pt x="54610" y="701040"/>
                  </a:lnTo>
                  <a:lnTo>
                    <a:pt x="54610" y="695960"/>
                  </a:lnTo>
                  <a:close/>
                </a:path>
                <a:path w="54610" h="842010">
                  <a:moveTo>
                    <a:pt x="54610" y="689610"/>
                  </a:moveTo>
                  <a:lnTo>
                    <a:pt x="0" y="689610"/>
                  </a:lnTo>
                  <a:lnTo>
                    <a:pt x="0" y="694690"/>
                  </a:lnTo>
                  <a:lnTo>
                    <a:pt x="54610" y="694690"/>
                  </a:lnTo>
                  <a:lnTo>
                    <a:pt x="54610" y="689610"/>
                  </a:lnTo>
                  <a:close/>
                </a:path>
                <a:path w="54610" h="842010">
                  <a:moveTo>
                    <a:pt x="54610" y="683260"/>
                  </a:moveTo>
                  <a:lnTo>
                    <a:pt x="0" y="683260"/>
                  </a:lnTo>
                  <a:lnTo>
                    <a:pt x="0" y="688340"/>
                  </a:lnTo>
                  <a:lnTo>
                    <a:pt x="54610" y="688340"/>
                  </a:lnTo>
                  <a:lnTo>
                    <a:pt x="54610" y="683260"/>
                  </a:lnTo>
                  <a:close/>
                </a:path>
                <a:path w="54610" h="842010">
                  <a:moveTo>
                    <a:pt x="54610" y="676910"/>
                  </a:moveTo>
                  <a:lnTo>
                    <a:pt x="0" y="676910"/>
                  </a:lnTo>
                  <a:lnTo>
                    <a:pt x="0" y="681990"/>
                  </a:lnTo>
                  <a:lnTo>
                    <a:pt x="54610" y="681990"/>
                  </a:lnTo>
                  <a:lnTo>
                    <a:pt x="54610" y="676910"/>
                  </a:lnTo>
                  <a:close/>
                </a:path>
                <a:path w="54610" h="842010">
                  <a:moveTo>
                    <a:pt x="54610" y="670560"/>
                  </a:moveTo>
                  <a:lnTo>
                    <a:pt x="0" y="670560"/>
                  </a:lnTo>
                  <a:lnTo>
                    <a:pt x="0" y="675640"/>
                  </a:lnTo>
                  <a:lnTo>
                    <a:pt x="54610" y="675640"/>
                  </a:lnTo>
                  <a:lnTo>
                    <a:pt x="54610" y="670560"/>
                  </a:lnTo>
                  <a:close/>
                </a:path>
                <a:path w="54610" h="842010">
                  <a:moveTo>
                    <a:pt x="54610" y="664210"/>
                  </a:moveTo>
                  <a:lnTo>
                    <a:pt x="0" y="664210"/>
                  </a:lnTo>
                  <a:lnTo>
                    <a:pt x="0" y="669290"/>
                  </a:lnTo>
                  <a:lnTo>
                    <a:pt x="54610" y="669290"/>
                  </a:lnTo>
                  <a:lnTo>
                    <a:pt x="54610" y="664210"/>
                  </a:lnTo>
                  <a:close/>
                </a:path>
                <a:path w="54610" h="842010">
                  <a:moveTo>
                    <a:pt x="54610" y="657860"/>
                  </a:moveTo>
                  <a:lnTo>
                    <a:pt x="0" y="657860"/>
                  </a:lnTo>
                  <a:lnTo>
                    <a:pt x="0" y="662940"/>
                  </a:lnTo>
                  <a:lnTo>
                    <a:pt x="54610" y="662940"/>
                  </a:lnTo>
                  <a:lnTo>
                    <a:pt x="54610" y="657860"/>
                  </a:lnTo>
                  <a:close/>
                </a:path>
                <a:path w="54610" h="842010">
                  <a:moveTo>
                    <a:pt x="54610" y="651510"/>
                  </a:moveTo>
                  <a:lnTo>
                    <a:pt x="0" y="651510"/>
                  </a:lnTo>
                  <a:lnTo>
                    <a:pt x="0" y="656590"/>
                  </a:lnTo>
                  <a:lnTo>
                    <a:pt x="54610" y="656590"/>
                  </a:lnTo>
                  <a:lnTo>
                    <a:pt x="54610" y="651510"/>
                  </a:lnTo>
                  <a:close/>
                </a:path>
                <a:path w="54610" h="842010">
                  <a:moveTo>
                    <a:pt x="54610" y="645160"/>
                  </a:moveTo>
                  <a:lnTo>
                    <a:pt x="0" y="645160"/>
                  </a:lnTo>
                  <a:lnTo>
                    <a:pt x="0" y="650240"/>
                  </a:lnTo>
                  <a:lnTo>
                    <a:pt x="54610" y="650240"/>
                  </a:lnTo>
                  <a:lnTo>
                    <a:pt x="54610" y="645160"/>
                  </a:lnTo>
                  <a:close/>
                </a:path>
                <a:path w="54610" h="842010">
                  <a:moveTo>
                    <a:pt x="54610" y="638810"/>
                  </a:moveTo>
                  <a:lnTo>
                    <a:pt x="0" y="638810"/>
                  </a:lnTo>
                  <a:lnTo>
                    <a:pt x="0" y="643890"/>
                  </a:lnTo>
                  <a:lnTo>
                    <a:pt x="54610" y="643890"/>
                  </a:lnTo>
                  <a:lnTo>
                    <a:pt x="54610" y="638810"/>
                  </a:lnTo>
                  <a:close/>
                </a:path>
                <a:path w="54610" h="842010">
                  <a:moveTo>
                    <a:pt x="54610" y="632460"/>
                  </a:moveTo>
                  <a:lnTo>
                    <a:pt x="0" y="632460"/>
                  </a:lnTo>
                  <a:lnTo>
                    <a:pt x="0" y="637540"/>
                  </a:lnTo>
                  <a:lnTo>
                    <a:pt x="54610" y="637540"/>
                  </a:lnTo>
                  <a:lnTo>
                    <a:pt x="54610" y="632460"/>
                  </a:lnTo>
                  <a:close/>
                </a:path>
                <a:path w="54610" h="842010">
                  <a:moveTo>
                    <a:pt x="54610" y="626110"/>
                  </a:moveTo>
                  <a:lnTo>
                    <a:pt x="0" y="626110"/>
                  </a:lnTo>
                  <a:lnTo>
                    <a:pt x="0" y="631190"/>
                  </a:lnTo>
                  <a:lnTo>
                    <a:pt x="54610" y="631190"/>
                  </a:lnTo>
                  <a:lnTo>
                    <a:pt x="54610" y="626110"/>
                  </a:lnTo>
                  <a:close/>
                </a:path>
                <a:path w="54610" h="842010">
                  <a:moveTo>
                    <a:pt x="54610" y="619760"/>
                  </a:moveTo>
                  <a:lnTo>
                    <a:pt x="0" y="619760"/>
                  </a:lnTo>
                  <a:lnTo>
                    <a:pt x="0" y="624840"/>
                  </a:lnTo>
                  <a:lnTo>
                    <a:pt x="54610" y="624840"/>
                  </a:lnTo>
                  <a:lnTo>
                    <a:pt x="54610" y="619760"/>
                  </a:lnTo>
                  <a:close/>
                </a:path>
                <a:path w="54610" h="842010">
                  <a:moveTo>
                    <a:pt x="54610" y="613410"/>
                  </a:moveTo>
                  <a:lnTo>
                    <a:pt x="0" y="613410"/>
                  </a:lnTo>
                  <a:lnTo>
                    <a:pt x="0" y="618490"/>
                  </a:lnTo>
                  <a:lnTo>
                    <a:pt x="54610" y="618490"/>
                  </a:lnTo>
                  <a:lnTo>
                    <a:pt x="54610" y="613410"/>
                  </a:lnTo>
                  <a:close/>
                </a:path>
                <a:path w="54610" h="842010">
                  <a:moveTo>
                    <a:pt x="54610" y="607060"/>
                  </a:moveTo>
                  <a:lnTo>
                    <a:pt x="0" y="607060"/>
                  </a:lnTo>
                  <a:lnTo>
                    <a:pt x="0" y="612140"/>
                  </a:lnTo>
                  <a:lnTo>
                    <a:pt x="54610" y="612140"/>
                  </a:lnTo>
                  <a:lnTo>
                    <a:pt x="54610" y="607060"/>
                  </a:lnTo>
                  <a:close/>
                </a:path>
                <a:path w="54610" h="842010">
                  <a:moveTo>
                    <a:pt x="54610" y="600710"/>
                  </a:moveTo>
                  <a:lnTo>
                    <a:pt x="0" y="600710"/>
                  </a:lnTo>
                  <a:lnTo>
                    <a:pt x="0" y="605790"/>
                  </a:lnTo>
                  <a:lnTo>
                    <a:pt x="54610" y="605790"/>
                  </a:lnTo>
                  <a:lnTo>
                    <a:pt x="54610" y="600710"/>
                  </a:lnTo>
                  <a:close/>
                </a:path>
                <a:path w="54610" h="842010">
                  <a:moveTo>
                    <a:pt x="54610" y="594359"/>
                  </a:moveTo>
                  <a:lnTo>
                    <a:pt x="0" y="594359"/>
                  </a:lnTo>
                  <a:lnTo>
                    <a:pt x="0" y="599440"/>
                  </a:lnTo>
                  <a:lnTo>
                    <a:pt x="54610" y="599440"/>
                  </a:lnTo>
                  <a:lnTo>
                    <a:pt x="54610" y="594359"/>
                  </a:lnTo>
                  <a:close/>
                </a:path>
                <a:path w="54610" h="842010">
                  <a:moveTo>
                    <a:pt x="54610" y="588010"/>
                  </a:moveTo>
                  <a:lnTo>
                    <a:pt x="0" y="588010"/>
                  </a:lnTo>
                  <a:lnTo>
                    <a:pt x="0" y="593090"/>
                  </a:lnTo>
                  <a:lnTo>
                    <a:pt x="54610" y="593090"/>
                  </a:lnTo>
                  <a:lnTo>
                    <a:pt x="54610" y="588010"/>
                  </a:lnTo>
                  <a:close/>
                </a:path>
                <a:path w="54610" h="842010">
                  <a:moveTo>
                    <a:pt x="54610" y="581660"/>
                  </a:moveTo>
                  <a:lnTo>
                    <a:pt x="0" y="581660"/>
                  </a:lnTo>
                  <a:lnTo>
                    <a:pt x="0" y="586740"/>
                  </a:lnTo>
                  <a:lnTo>
                    <a:pt x="54610" y="586740"/>
                  </a:lnTo>
                  <a:lnTo>
                    <a:pt x="54610" y="581660"/>
                  </a:lnTo>
                  <a:close/>
                </a:path>
                <a:path w="54610" h="842010">
                  <a:moveTo>
                    <a:pt x="54610" y="575310"/>
                  </a:moveTo>
                  <a:lnTo>
                    <a:pt x="0" y="575310"/>
                  </a:lnTo>
                  <a:lnTo>
                    <a:pt x="0" y="580390"/>
                  </a:lnTo>
                  <a:lnTo>
                    <a:pt x="54610" y="580390"/>
                  </a:lnTo>
                  <a:lnTo>
                    <a:pt x="54610" y="575310"/>
                  </a:lnTo>
                  <a:close/>
                </a:path>
                <a:path w="54610" h="842010">
                  <a:moveTo>
                    <a:pt x="54610" y="568959"/>
                  </a:moveTo>
                  <a:lnTo>
                    <a:pt x="0" y="568959"/>
                  </a:lnTo>
                  <a:lnTo>
                    <a:pt x="0" y="574040"/>
                  </a:lnTo>
                  <a:lnTo>
                    <a:pt x="54610" y="574040"/>
                  </a:lnTo>
                  <a:lnTo>
                    <a:pt x="54610" y="568959"/>
                  </a:lnTo>
                  <a:close/>
                </a:path>
                <a:path w="54610" h="842010">
                  <a:moveTo>
                    <a:pt x="54610" y="562610"/>
                  </a:moveTo>
                  <a:lnTo>
                    <a:pt x="0" y="562610"/>
                  </a:lnTo>
                  <a:lnTo>
                    <a:pt x="0" y="567690"/>
                  </a:lnTo>
                  <a:lnTo>
                    <a:pt x="54610" y="567690"/>
                  </a:lnTo>
                  <a:lnTo>
                    <a:pt x="54610" y="562610"/>
                  </a:lnTo>
                  <a:close/>
                </a:path>
                <a:path w="54610" h="842010">
                  <a:moveTo>
                    <a:pt x="54610" y="556260"/>
                  </a:moveTo>
                  <a:lnTo>
                    <a:pt x="0" y="556260"/>
                  </a:lnTo>
                  <a:lnTo>
                    <a:pt x="0" y="561340"/>
                  </a:lnTo>
                  <a:lnTo>
                    <a:pt x="54610" y="561340"/>
                  </a:lnTo>
                  <a:lnTo>
                    <a:pt x="54610" y="556260"/>
                  </a:lnTo>
                  <a:close/>
                </a:path>
                <a:path w="54610" h="842010">
                  <a:moveTo>
                    <a:pt x="54610" y="549910"/>
                  </a:moveTo>
                  <a:lnTo>
                    <a:pt x="0" y="549910"/>
                  </a:lnTo>
                  <a:lnTo>
                    <a:pt x="0" y="554990"/>
                  </a:lnTo>
                  <a:lnTo>
                    <a:pt x="54610" y="554990"/>
                  </a:lnTo>
                  <a:lnTo>
                    <a:pt x="54610" y="549910"/>
                  </a:lnTo>
                  <a:close/>
                </a:path>
                <a:path w="54610" h="842010">
                  <a:moveTo>
                    <a:pt x="54610" y="543560"/>
                  </a:moveTo>
                  <a:lnTo>
                    <a:pt x="0" y="543560"/>
                  </a:lnTo>
                  <a:lnTo>
                    <a:pt x="0" y="548640"/>
                  </a:lnTo>
                  <a:lnTo>
                    <a:pt x="54610" y="548640"/>
                  </a:lnTo>
                  <a:lnTo>
                    <a:pt x="54610" y="543560"/>
                  </a:lnTo>
                  <a:close/>
                </a:path>
                <a:path w="54610" h="842010">
                  <a:moveTo>
                    <a:pt x="54610" y="537210"/>
                  </a:moveTo>
                  <a:lnTo>
                    <a:pt x="0" y="537210"/>
                  </a:lnTo>
                  <a:lnTo>
                    <a:pt x="0" y="542290"/>
                  </a:lnTo>
                  <a:lnTo>
                    <a:pt x="54610" y="542290"/>
                  </a:lnTo>
                  <a:lnTo>
                    <a:pt x="54610" y="537210"/>
                  </a:lnTo>
                  <a:close/>
                </a:path>
                <a:path w="54610" h="842010">
                  <a:moveTo>
                    <a:pt x="54610" y="530860"/>
                  </a:moveTo>
                  <a:lnTo>
                    <a:pt x="0" y="530860"/>
                  </a:lnTo>
                  <a:lnTo>
                    <a:pt x="0" y="535940"/>
                  </a:lnTo>
                  <a:lnTo>
                    <a:pt x="54610" y="535940"/>
                  </a:lnTo>
                  <a:lnTo>
                    <a:pt x="54610" y="530860"/>
                  </a:lnTo>
                  <a:close/>
                </a:path>
                <a:path w="54610" h="842010">
                  <a:moveTo>
                    <a:pt x="54610" y="524510"/>
                  </a:moveTo>
                  <a:lnTo>
                    <a:pt x="0" y="524510"/>
                  </a:lnTo>
                  <a:lnTo>
                    <a:pt x="0" y="529590"/>
                  </a:lnTo>
                  <a:lnTo>
                    <a:pt x="54610" y="529590"/>
                  </a:lnTo>
                  <a:lnTo>
                    <a:pt x="54610" y="524510"/>
                  </a:lnTo>
                  <a:close/>
                </a:path>
                <a:path w="54610" h="842010">
                  <a:moveTo>
                    <a:pt x="54610" y="518159"/>
                  </a:moveTo>
                  <a:lnTo>
                    <a:pt x="0" y="518159"/>
                  </a:lnTo>
                  <a:lnTo>
                    <a:pt x="0" y="523240"/>
                  </a:lnTo>
                  <a:lnTo>
                    <a:pt x="54610" y="523240"/>
                  </a:lnTo>
                  <a:lnTo>
                    <a:pt x="54610" y="518159"/>
                  </a:lnTo>
                  <a:close/>
                </a:path>
                <a:path w="54610" h="842010">
                  <a:moveTo>
                    <a:pt x="54610" y="511809"/>
                  </a:moveTo>
                  <a:lnTo>
                    <a:pt x="0" y="511809"/>
                  </a:lnTo>
                  <a:lnTo>
                    <a:pt x="0" y="516890"/>
                  </a:lnTo>
                  <a:lnTo>
                    <a:pt x="54610" y="516890"/>
                  </a:lnTo>
                  <a:lnTo>
                    <a:pt x="54610" y="511809"/>
                  </a:lnTo>
                  <a:close/>
                </a:path>
                <a:path w="54610" h="842010">
                  <a:moveTo>
                    <a:pt x="54610" y="505460"/>
                  </a:moveTo>
                  <a:lnTo>
                    <a:pt x="0" y="505460"/>
                  </a:lnTo>
                  <a:lnTo>
                    <a:pt x="0" y="510540"/>
                  </a:lnTo>
                  <a:lnTo>
                    <a:pt x="54610" y="510540"/>
                  </a:lnTo>
                  <a:lnTo>
                    <a:pt x="54610" y="505460"/>
                  </a:lnTo>
                  <a:close/>
                </a:path>
                <a:path w="54610" h="842010">
                  <a:moveTo>
                    <a:pt x="54610" y="499109"/>
                  </a:moveTo>
                  <a:lnTo>
                    <a:pt x="0" y="499109"/>
                  </a:lnTo>
                  <a:lnTo>
                    <a:pt x="0" y="504190"/>
                  </a:lnTo>
                  <a:lnTo>
                    <a:pt x="54610" y="504190"/>
                  </a:lnTo>
                  <a:lnTo>
                    <a:pt x="54610" y="499109"/>
                  </a:lnTo>
                  <a:close/>
                </a:path>
                <a:path w="54610" h="842010">
                  <a:moveTo>
                    <a:pt x="54610" y="492759"/>
                  </a:moveTo>
                  <a:lnTo>
                    <a:pt x="0" y="492759"/>
                  </a:lnTo>
                  <a:lnTo>
                    <a:pt x="0" y="497840"/>
                  </a:lnTo>
                  <a:lnTo>
                    <a:pt x="54610" y="497840"/>
                  </a:lnTo>
                  <a:lnTo>
                    <a:pt x="54610" y="492759"/>
                  </a:lnTo>
                  <a:close/>
                </a:path>
                <a:path w="54610" h="842010">
                  <a:moveTo>
                    <a:pt x="54610" y="486409"/>
                  </a:moveTo>
                  <a:lnTo>
                    <a:pt x="0" y="486409"/>
                  </a:lnTo>
                  <a:lnTo>
                    <a:pt x="0" y="491490"/>
                  </a:lnTo>
                  <a:lnTo>
                    <a:pt x="54610" y="491490"/>
                  </a:lnTo>
                  <a:lnTo>
                    <a:pt x="54610" y="486409"/>
                  </a:lnTo>
                  <a:close/>
                </a:path>
                <a:path w="54610" h="842010">
                  <a:moveTo>
                    <a:pt x="54610" y="480059"/>
                  </a:moveTo>
                  <a:lnTo>
                    <a:pt x="0" y="480059"/>
                  </a:lnTo>
                  <a:lnTo>
                    <a:pt x="0" y="485140"/>
                  </a:lnTo>
                  <a:lnTo>
                    <a:pt x="54610" y="485140"/>
                  </a:lnTo>
                  <a:lnTo>
                    <a:pt x="54610" y="480059"/>
                  </a:lnTo>
                  <a:close/>
                </a:path>
                <a:path w="54610" h="842010">
                  <a:moveTo>
                    <a:pt x="54610" y="473710"/>
                  </a:moveTo>
                  <a:lnTo>
                    <a:pt x="0" y="473710"/>
                  </a:lnTo>
                  <a:lnTo>
                    <a:pt x="0" y="478790"/>
                  </a:lnTo>
                  <a:lnTo>
                    <a:pt x="54610" y="478790"/>
                  </a:lnTo>
                  <a:lnTo>
                    <a:pt x="54610" y="473710"/>
                  </a:lnTo>
                  <a:close/>
                </a:path>
                <a:path w="54610" h="842010">
                  <a:moveTo>
                    <a:pt x="54610" y="468630"/>
                  </a:moveTo>
                  <a:lnTo>
                    <a:pt x="0" y="468630"/>
                  </a:lnTo>
                  <a:lnTo>
                    <a:pt x="0" y="472440"/>
                  </a:lnTo>
                  <a:lnTo>
                    <a:pt x="54610" y="472440"/>
                  </a:lnTo>
                  <a:lnTo>
                    <a:pt x="54610" y="468630"/>
                  </a:lnTo>
                  <a:close/>
                </a:path>
              </a:pathLst>
            </a:custGeom>
            <a:solidFill>
              <a:srgbClr val="2F8D2F"/>
            </a:solidFill>
          </p:spPr>
          <p:txBody>
            <a:bodyPr wrap="square" lIns="0" tIns="0" rIns="0" bIns="0" rtlCol="0"/>
            <a:lstStyle/>
            <a:p>
              <a:endParaRPr/>
            </a:p>
          </p:txBody>
        </p:sp>
        <p:sp>
          <p:nvSpPr>
            <p:cNvPr id="993" name="object 993"/>
            <p:cNvSpPr/>
            <p:nvPr/>
          </p:nvSpPr>
          <p:spPr>
            <a:xfrm>
              <a:off x="3831589" y="5576570"/>
              <a:ext cx="54610" cy="838200"/>
            </a:xfrm>
            <a:custGeom>
              <a:avLst/>
              <a:gdLst/>
              <a:ahLst/>
              <a:cxnLst/>
              <a:rect l="l" t="t" r="r" b="b"/>
              <a:pathLst>
                <a:path w="54610" h="838200">
                  <a:moveTo>
                    <a:pt x="54610" y="0"/>
                  </a:moveTo>
                  <a:lnTo>
                    <a:pt x="31750" y="0"/>
                  </a:lnTo>
                  <a:lnTo>
                    <a:pt x="31750" y="1269"/>
                  </a:lnTo>
                  <a:lnTo>
                    <a:pt x="0" y="1269"/>
                  </a:lnTo>
                  <a:lnTo>
                    <a:pt x="0" y="12699"/>
                  </a:lnTo>
                  <a:lnTo>
                    <a:pt x="54610" y="12699"/>
                  </a:lnTo>
                  <a:lnTo>
                    <a:pt x="54610" y="0"/>
                  </a:lnTo>
                  <a:close/>
                </a:path>
                <a:path w="54610" h="838200">
                  <a:moveTo>
                    <a:pt x="54610" y="12699"/>
                  </a:moveTo>
                  <a:lnTo>
                    <a:pt x="0" y="12699"/>
                  </a:lnTo>
                  <a:lnTo>
                    <a:pt x="0" y="15239"/>
                  </a:lnTo>
                  <a:lnTo>
                    <a:pt x="54610" y="15239"/>
                  </a:lnTo>
                  <a:lnTo>
                    <a:pt x="54610" y="12699"/>
                  </a:lnTo>
                  <a:close/>
                </a:path>
                <a:path w="54610" h="838200">
                  <a:moveTo>
                    <a:pt x="54610" y="15239"/>
                  </a:moveTo>
                  <a:lnTo>
                    <a:pt x="0" y="15239"/>
                  </a:lnTo>
                  <a:lnTo>
                    <a:pt x="0" y="19049"/>
                  </a:lnTo>
                  <a:lnTo>
                    <a:pt x="54610" y="19049"/>
                  </a:lnTo>
                  <a:lnTo>
                    <a:pt x="54610" y="15239"/>
                  </a:lnTo>
                  <a:close/>
                </a:path>
                <a:path w="54610" h="838200">
                  <a:moveTo>
                    <a:pt x="54610" y="19049"/>
                  </a:moveTo>
                  <a:lnTo>
                    <a:pt x="0" y="19049"/>
                  </a:lnTo>
                  <a:lnTo>
                    <a:pt x="0" y="21589"/>
                  </a:lnTo>
                  <a:lnTo>
                    <a:pt x="54610" y="21589"/>
                  </a:lnTo>
                  <a:lnTo>
                    <a:pt x="54610" y="19049"/>
                  </a:lnTo>
                  <a:close/>
                </a:path>
                <a:path w="54610" h="838200">
                  <a:moveTo>
                    <a:pt x="54610" y="21590"/>
                  </a:moveTo>
                  <a:lnTo>
                    <a:pt x="0" y="21590"/>
                  </a:lnTo>
                  <a:lnTo>
                    <a:pt x="0" y="25399"/>
                  </a:lnTo>
                  <a:lnTo>
                    <a:pt x="54610" y="25399"/>
                  </a:lnTo>
                  <a:lnTo>
                    <a:pt x="54610" y="21590"/>
                  </a:lnTo>
                  <a:close/>
                </a:path>
                <a:path w="54610" h="838200">
                  <a:moveTo>
                    <a:pt x="54610" y="25399"/>
                  </a:moveTo>
                  <a:lnTo>
                    <a:pt x="0" y="25399"/>
                  </a:lnTo>
                  <a:lnTo>
                    <a:pt x="0" y="31749"/>
                  </a:lnTo>
                  <a:lnTo>
                    <a:pt x="54610" y="31749"/>
                  </a:lnTo>
                  <a:lnTo>
                    <a:pt x="54610" y="25399"/>
                  </a:lnTo>
                  <a:close/>
                </a:path>
                <a:path w="54610" h="838200">
                  <a:moveTo>
                    <a:pt x="54610" y="31749"/>
                  </a:moveTo>
                  <a:lnTo>
                    <a:pt x="0" y="31749"/>
                  </a:lnTo>
                  <a:lnTo>
                    <a:pt x="0" y="38099"/>
                  </a:lnTo>
                  <a:lnTo>
                    <a:pt x="54610" y="38099"/>
                  </a:lnTo>
                  <a:lnTo>
                    <a:pt x="54610" y="31749"/>
                  </a:lnTo>
                  <a:close/>
                </a:path>
                <a:path w="54610" h="838200">
                  <a:moveTo>
                    <a:pt x="54610" y="38099"/>
                  </a:moveTo>
                  <a:lnTo>
                    <a:pt x="0" y="38099"/>
                  </a:lnTo>
                  <a:lnTo>
                    <a:pt x="0" y="40639"/>
                  </a:lnTo>
                  <a:lnTo>
                    <a:pt x="54610" y="40639"/>
                  </a:lnTo>
                  <a:lnTo>
                    <a:pt x="54610" y="38099"/>
                  </a:lnTo>
                  <a:close/>
                </a:path>
                <a:path w="54610" h="838200">
                  <a:moveTo>
                    <a:pt x="54610" y="40639"/>
                  </a:moveTo>
                  <a:lnTo>
                    <a:pt x="0" y="40639"/>
                  </a:lnTo>
                  <a:lnTo>
                    <a:pt x="0" y="44449"/>
                  </a:lnTo>
                  <a:lnTo>
                    <a:pt x="54610" y="44449"/>
                  </a:lnTo>
                  <a:lnTo>
                    <a:pt x="54610" y="40639"/>
                  </a:lnTo>
                  <a:close/>
                </a:path>
                <a:path w="54610" h="838200">
                  <a:moveTo>
                    <a:pt x="54610" y="44449"/>
                  </a:moveTo>
                  <a:lnTo>
                    <a:pt x="0" y="44449"/>
                  </a:lnTo>
                  <a:lnTo>
                    <a:pt x="0" y="50799"/>
                  </a:lnTo>
                  <a:lnTo>
                    <a:pt x="54610" y="50799"/>
                  </a:lnTo>
                  <a:lnTo>
                    <a:pt x="54610" y="44449"/>
                  </a:lnTo>
                  <a:close/>
                </a:path>
                <a:path w="54610" h="838200">
                  <a:moveTo>
                    <a:pt x="54610" y="50799"/>
                  </a:moveTo>
                  <a:lnTo>
                    <a:pt x="0" y="50799"/>
                  </a:lnTo>
                  <a:lnTo>
                    <a:pt x="0" y="57149"/>
                  </a:lnTo>
                  <a:lnTo>
                    <a:pt x="54610" y="57149"/>
                  </a:lnTo>
                  <a:lnTo>
                    <a:pt x="54610" y="50799"/>
                  </a:lnTo>
                  <a:close/>
                </a:path>
                <a:path w="54610" h="838200">
                  <a:moveTo>
                    <a:pt x="54610" y="57149"/>
                  </a:moveTo>
                  <a:lnTo>
                    <a:pt x="0" y="57149"/>
                  </a:lnTo>
                  <a:lnTo>
                    <a:pt x="0" y="59689"/>
                  </a:lnTo>
                  <a:lnTo>
                    <a:pt x="54610" y="59689"/>
                  </a:lnTo>
                  <a:lnTo>
                    <a:pt x="54610" y="57149"/>
                  </a:lnTo>
                  <a:close/>
                </a:path>
                <a:path w="54610" h="838200">
                  <a:moveTo>
                    <a:pt x="54610" y="59689"/>
                  </a:moveTo>
                  <a:lnTo>
                    <a:pt x="0" y="59689"/>
                  </a:lnTo>
                  <a:lnTo>
                    <a:pt x="0" y="66039"/>
                  </a:lnTo>
                  <a:lnTo>
                    <a:pt x="54610" y="66039"/>
                  </a:lnTo>
                  <a:lnTo>
                    <a:pt x="54610" y="59689"/>
                  </a:lnTo>
                  <a:close/>
                </a:path>
                <a:path w="54610" h="838200">
                  <a:moveTo>
                    <a:pt x="54610" y="66039"/>
                  </a:moveTo>
                  <a:lnTo>
                    <a:pt x="0" y="66039"/>
                  </a:lnTo>
                  <a:lnTo>
                    <a:pt x="0" y="76199"/>
                  </a:lnTo>
                  <a:lnTo>
                    <a:pt x="54610" y="76199"/>
                  </a:lnTo>
                  <a:lnTo>
                    <a:pt x="54610" y="66039"/>
                  </a:lnTo>
                  <a:close/>
                </a:path>
                <a:path w="54610" h="838200">
                  <a:moveTo>
                    <a:pt x="54610" y="76200"/>
                  </a:moveTo>
                  <a:lnTo>
                    <a:pt x="0" y="76200"/>
                  </a:lnTo>
                  <a:lnTo>
                    <a:pt x="0" y="78739"/>
                  </a:lnTo>
                  <a:lnTo>
                    <a:pt x="54610" y="78739"/>
                  </a:lnTo>
                  <a:lnTo>
                    <a:pt x="54610" y="76200"/>
                  </a:lnTo>
                  <a:close/>
                </a:path>
                <a:path w="54610" h="838200">
                  <a:moveTo>
                    <a:pt x="54610" y="78740"/>
                  </a:moveTo>
                  <a:lnTo>
                    <a:pt x="0" y="78740"/>
                  </a:lnTo>
                  <a:lnTo>
                    <a:pt x="0" y="82549"/>
                  </a:lnTo>
                  <a:lnTo>
                    <a:pt x="54610" y="82549"/>
                  </a:lnTo>
                  <a:lnTo>
                    <a:pt x="54610" y="78740"/>
                  </a:lnTo>
                  <a:close/>
                </a:path>
                <a:path w="54610" h="838200">
                  <a:moveTo>
                    <a:pt x="54610" y="82549"/>
                  </a:moveTo>
                  <a:lnTo>
                    <a:pt x="0" y="82549"/>
                  </a:lnTo>
                  <a:lnTo>
                    <a:pt x="0" y="91439"/>
                  </a:lnTo>
                  <a:lnTo>
                    <a:pt x="54610" y="91439"/>
                  </a:lnTo>
                  <a:lnTo>
                    <a:pt x="54610" y="82549"/>
                  </a:lnTo>
                  <a:close/>
                </a:path>
                <a:path w="54610" h="838200">
                  <a:moveTo>
                    <a:pt x="54610" y="91439"/>
                  </a:moveTo>
                  <a:lnTo>
                    <a:pt x="0" y="91439"/>
                  </a:lnTo>
                  <a:lnTo>
                    <a:pt x="0" y="95249"/>
                  </a:lnTo>
                  <a:lnTo>
                    <a:pt x="54610" y="95249"/>
                  </a:lnTo>
                  <a:lnTo>
                    <a:pt x="54610" y="91439"/>
                  </a:lnTo>
                  <a:close/>
                </a:path>
                <a:path w="54610" h="838200">
                  <a:moveTo>
                    <a:pt x="54610" y="95249"/>
                  </a:moveTo>
                  <a:lnTo>
                    <a:pt x="0" y="95249"/>
                  </a:lnTo>
                  <a:lnTo>
                    <a:pt x="0" y="97789"/>
                  </a:lnTo>
                  <a:lnTo>
                    <a:pt x="54610" y="97789"/>
                  </a:lnTo>
                  <a:lnTo>
                    <a:pt x="54610" y="95249"/>
                  </a:lnTo>
                  <a:close/>
                </a:path>
                <a:path w="54610" h="838200">
                  <a:moveTo>
                    <a:pt x="54610" y="97789"/>
                  </a:moveTo>
                  <a:lnTo>
                    <a:pt x="0" y="97789"/>
                  </a:lnTo>
                  <a:lnTo>
                    <a:pt x="0" y="107949"/>
                  </a:lnTo>
                  <a:lnTo>
                    <a:pt x="54610" y="107949"/>
                  </a:lnTo>
                  <a:lnTo>
                    <a:pt x="54610" y="97789"/>
                  </a:lnTo>
                  <a:close/>
                </a:path>
                <a:path w="54610" h="838200">
                  <a:moveTo>
                    <a:pt x="54610" y="107949"/>
                  </a:moveTo>
                  <a:lnTo>
                    <a:pt x="0" y="107949"/>
                  </a:lnTo>
                  <a:lnTo>
                    <a:pt x="0" y="110489"/>
                  </a:lnTo>
                  <a:lnTo>
                    <a:pt x="54610" y="110489"/>
                  </a:lnTo>
                  <a:lnTo>
                    <a:pt x="54610" y="107949"/>
                  </a:lnTo>
                  <a:close/>
                </a:path>
                <a:path w="54610" h="838200">
                  <a:moveTo>
                    <a:pt x="54610" y="110489"/>
                  </a:moveTo>
                  <a:lnTo>
                    <a:pt x="0" y="110489"/>
                  </a:lnTo>
                  <a:lnTo>
                    <a:pt x="0" y="114299"/>
                  </a:lnTo>
                  <a:lnTo>
                    <a:pt x="54610" y="114299"/>
                  </a:lnTo>
                  <a:lnTo>
                    <a:pt x="54610" y="110489"/>
                  </a:lnTo>
                  <a:close/>
                </a:path>
                <a:path w="54610" h="838200">
                  <a:moveTo>
                    <a:pt x="54610" y="114300"/>
                  </a:moveTo>
                  <a:lnTo>
                    <a:pt x="0" y="114300"/>
                  </a:lnTo>
                  <a:lnTo>
                    <a:pt x="0" y="116839"/>
                  </a:lnTo>
                  <a:lnTo>
                    <a:pt x="54610" y="116839"/>
                  </a:lnTo>
                  <a:lnTo>
                    <a:pt x="54610" y="114300"/>
                  </a:lnTo>
                  <a:close/>
                </a:path>
                <a:path w="54610" h="838200">
                  <a:moveTo>
                    <a:pt x="54610" y="116839"/>
                  </a:moveTo>
                  <a:lnTo>
                    <a:pt x="0" y="116839"/>
                  </a:lnTo>
                  <a:lnTo>
                    <a:pt x="0" y="120649"/>
                  </a:lnTo>
                  <a:lnTo>
                    <a:pt x="54610" y="120649"/>
                  </a:lnTo>
                  <a:lnTo>
                    <a:pt x="54610" y="116839"/>
                  </a:lnTo>
                  <a:close/>
                </a:path>
                <a:path w="54610" h="838200">
                  <a:moveTo>
                    <a:pt x="54610" y="120649"/>
                  </a:moveTo>
                  <a:lnTo>
                    <a:pt x="0" y="120649"/>
                  </a:lnTo>
                  <a:lnTo>
                    <a:pt x="0" y="123189"/>
                  </a:lnTo>
                  <a:lnTo>
                    <a:pt x="54610" y="123189"/>
                  </a:lnTo>
                  <a:lnTo>
                    <a:pt x="54610" y="120649"/>
                  </a:lnTo>
                  <a:close/>
                </a:path>
                <a:path w="54610" h="838200">
                  <a:moveTo>
                    <a:pt x="54610" y="123189"/>
                  </a:moveTo>
                  <a:lnTo>
                    <a:pt x="0" y="123189"/>
                  </a:lnTo>
                  <a:lnTo>
                    <a:pt x="0" y="126999"/>
                  </a:lnTo>
                  <a:lnTo>
                    <a:pt x="54610" y="126999"/>
                  </a:lnTo>
                  <a:lnTo>
                    <a:pt x="54610" y="123189"/>
                  </a:lnTo>
                  <a:close/>
                </a:path>
                <a:path w="54610" h="838200">
                  <a:moveTo>
                    <a:pt x="54610" y="127000"/>
                  </a:moveTo>
                  <a:lnTo>
                    <a:pt x="0" y="127000"/>
                  </a:lnTo>
                  <a:lnTo>
                    <a:pt x="0" y="133349"/>
                  </a:lnTo>
                  <a:lnTo>
                    <a:pt x="54610" y="133349"/>
                  </a:lnTo>
                  <a:lnTo>
                    <a:pt x="54610" y="127000"/>
                  </a:lnTo>
                  <a:close/>
                </a:path>
                <a:path w="54610" h="838200">
                  <a:moveTo>
                    <a:pt x="54610" y="133349"/>
                  </a:moveTo>
                  <a:lnTo>
                    <a:pt x="0" y="133349"/>
                  </a:lnTo>
                  <a:lnTo>
                    <a:pt x="0" y="135889"/>
                  </a:lnTo>
                  <a:lnTo>
                    <a:pt x="54610" y="135889"/>
                  </a:lnTo>
                  <a:lnTo>
                    <a:pt x="54610" y="133349"/>
                  </a:lnTo>
                  <a:close/>
                </a:path>
                <a:path w="54610" h="838200">
                  <a:moveTo>
                    <a:pt x="54610" y="135890"/>
                  </a:moveTo>
                  <a:lnTo>
                    <a:pt x="0" y="135890"/>
                  </a:lnTo>
                  <a:lnTo>
                    <a:pt x="0" y="139699"/>
                  </a:lnTo>
                  <a:lnTo>
                    <a:pt x="54610" y="139699"/>
                  </a:lnTo>
                  <a:lnTo>
                    <a:pt x="54610" y="135890"/>
                  </a:lnTo>
                  <a:close/>
                </a:path>
                <a:path w="54610" h="838200">
                  <a:moveTo>
                    <a:pt x="54610" y="139699"/>
                  </a:moveTo>
                  <a:lnTo>
                    <a:pt x="0" y="139699"/>
                  </a:lnTo>
                  <a:lnTo>
                    <a:pt x="0" y="148589"/>
                  </a:lnTo>
                  <a:lnTo>
                    <a:pt x="54610" y="148589"/>
                  </a:lnTo>
                  <a:lnTo>
                    <a:pt x="54610" y="139699"/>
                  </a:lnTo>
                  <a:close/>
                </a:path>
                <a:path w="54610" h="838200">
                  <a:moveTo>
                    <a:pt x="54610" y="148589"/>
                  </a:moveTo>
                  <a:lnTo>
                    <a:pt x="0" y="148589"/>
                  </a:lnTo>
                  <a:lnTo>
                    <a:pt x="0" y="152399"/>
                  </a:lnTo>
                  <a:lnTo>
                    <a:pt x="54610" y="152399"/>
                  </a:lnTo>
                  <a:lnTo>
                    <a:pt x="54610" y="148589"/>
                  </a:lnTo>
                  <a:close/>
                </a:path>
                <a:path w="54610" h="838200">
                  <a:moveTo>
                    <a:pt x="54610" y="152400"/>
                  </a:moveTo>
                  <a:lnTo>
                    <a:pt x="0" y="152400"/>
                  </a:lnTo>
                  <a:lnTo>
                    <a:pt x="0" y="154939"/>
                  </a:lnTo>
                  <a:lnTo>
                    <a:pt x="54610" y="154939"/>
                  </a:lnTo>
                  <a:lnTo>
                    <a:pt x="54610" y="152400"/>
                  </a:lnTo>
                  <a:close/>
                </a:path>
                <a:path w="54610" h="838200">
                  <a:moveTo>
                    <a:pt x="54610" y="154939"/>
                  </a:moveTo>
                  <a:lnTo>
                    <a:pt x="0" y="154939"/>
                  </a:lnTo>
                  <a:lnTo>
                    <a:pt x="0" y="158749"/>
                  </a:lnTo>
                  <a:lnTo>
                    <a:pt x="54610" y="158749"/>
                  </a:lnTo>
                  <a:lnTo>
                    <a:pt x="54610" y="154939"/>
                  </a:lnTo>
                  <a:close/>
                </a:path>
                <a:path w="54610" h="838200">
                  <a:moveTo>
                    <a:pt x="54610" y="158750"/>
                  </a:moveTo>
                  <a:lnTo>
                    <a:pt x="0" y="158750"/>
                  </a:lnTo>
                  <a:lnTo>
                    <a:pt x="0" y="161289"/>
                  </a:lnTo>
                  <a:lnTo>
                    <a:pt x="54610" y="161289"/>
                  </a:lnTo>
                  <a:lnTo>
                    <a:pt x="54610" y="158750"/>
                  </a:lnTo>
                  <a:close/>
                </a:path>
                <a:path w="54610" h="838200">
                  <a:moveTo>
                    <a:pt x="54610" y="161289"/>
                  </a:moveTo>
                  <a:lnTo>
                    <a:pt x="0" y="161289"/>
                  </a:lnTo>
                  <a:lnTo>
                    <a:pt x="0" y="167639"/>
                  </a:lnTo>
                  <a:lnTo>
                    <a:pt x="54610" y="167639"/>
                  </a:lnTo>
                  <a:lnTo>
                    <a:pt x="54610" y="161289"/>
                  </a:lnTo>
                  <a:close/>
                </a:path>
                <a:path w="54610" h="838200">
                  <a:moveTo>
                    <a:pt x="54610" y="167639"/>
                  </a:moveTo>
                  <a:lnTo>
                    <a:pt x="0" y="167639"/>
                  </a:lnTo>
                  <a:lnTo>
                    <a:pt x="0" y="173989"/>
                  </a:lnTo>
                  <a:lnTo>
                    <a:pt x="54610" y="173989"/>
                  </a:lnTo>
                  <a:lnTo>
                    <a:pt x="54610" y="167639"/>
                  </a:lnTo>
                  <a:close/>
                </a:path>
                <a:path w="54610" h="838200">
                  <a:moveTo>
                    <a:pt x="54610" y="173989"/>
                  </a:moveTo>
                  <a:lnTo>
                    <a:pt x="0" y="173989"/>
                  </a:lnTo>
                  <a:lnTo>
                    <a:pt x="0" y="177799"/>
                  </a:lnTo>
                  <a:lnTo>
                    <a:pt x="54610" y="177799"/>
                  </a:lnTo>
                  <a:lnTo>
                    <a:pt x="54610" y="173989"/>
                  </a:lnTo>
                  <a:close/>
                </a:path>
                <a:path w="54610" h="838200">
                  <a:moveTo>
                    <a:pt x="54610" y="177800"/>
                  </a:moveTo>
                  <a:lnTo>
                    <a:pt x="0" y="177800"/>
                  </a:lnTo>
                  <a:lnTo>
                    <a:pt x="0" y="180339"/>
                  </a:lnTo>
                  <a:lnTo>
                    <a:pt x="54610" y="180339"/>
                  </a:lnTo>
                  <a:lnTo>
                    <a:pt x="54610" y="177800"/>
                  </a:lnTo>
                  <a:close/>
                </a:path>
                <a:path w="54610" h="838200">
                  <a:moveTo>
                    <a:pt x="54610" y="180339"/>
                  </a:moveTo>
                  <a:lnTo>
                    <a:pt x="0" y="180339"/>
                  </a:lnTo>
                  <a:lnTo>
                    <a:pt x="0" y="184149"/>
                  </a:lnTo>
                  <a:lnTo>
                    <a:pt x="54610" y="184149"/>
                  </a:lnTo>
                  <a:lnTo>
                    <a:pt x="54610" y="180339"/>
                  </a:lnTo>
                  <a:close/>
                </a:path>
                <a:path w="54610" h="838200">
                  <a:moveTo>
                    <a:pt x="54610" y="184150"/>
                  </a:moveTo>
                  <a:lnTo>
                    <a:pt x="0" y="184150"/>
                  </a:lnTo>
                  <a:lnTo>
                    <a:pt x="0" y="186689"/>
                  </a:lnTo>
                  <a:lnTo>
                    <a:pt x="54610" y="186689"/>
                  </a:lnTo>
                  <a:lnTo>
                    <a:pt x="54610" y="184150"/>
                  </a:lnTo>
                  <a:close/>
                </a:path>
                <a:path w="54610" h="838200">
                  <a:moveTo>
                    <a:pt x="54610" y="186689"/>
                  </a:moveTo>
                  <a:lnTo>
                    <a:pt x="0" y="186689"/>
                  </a:lnTo>
                  <a:lnTo>
                    <a:pt x="0" y="190499"/>
                  </a:lnTo>
                  <a:lnTo>
                    <a:pt x="54610" y="190499"/>
                  </a:lnTo>
                  <a:lnTo>
                    <a:pt x="54610" y="186689"/>
                  </a:lnTo>
                  <a:close/>
                </a:path>
                <a:path w="54610" h="838200">
                  <a:moveTo>
                    <a:pt x="54610" y="190499"/>
                  </a:moveTo>
                  <a:lnTo>
                    <a:pt x="0" y="190499"/>
                  </a:lnTo>
                  <a:lnTo>
                    <a:pt x="0" y="193039"/>
                  </a:lnTo>
                  <a:lnTo>
                    <a:pt x="54610" y="193039"/>
                  </a:lnTo>
                  <a:lnTo>
                    <a:pt x="54610" y="190499"/>
                  </a:lnTo>
                  <a:close/>
                </a:path>
                <a:path w="54610" h="838200">
                  <a:moveTo>
                    <a:pt x="54610" y="193040"/>
                  </a:moveTo>
                  <a:lnTo>
                    <a:pt x="0" y="193040"/>
                  </a:lnTo>
                  <a:lnTo>
                    <a:pt x="0" y="196849"/>
                  </a:lnTo>
                  <a:lnTo>
                    <a:pt x="54610" y="196849"/>
                  </a:lnTo>
                  <a:lnTo>
                    <a:pt x="54610" y="193040"/>
                  </a:lnTo>
                  <a:close/>
                </a:path>
                <a:path w="54610" h="838200">
                  <a:moveTo>
                    <a:pt x="54610" y="196849"/>
                  </a:moveTo>
                  <a:lnTo>
                    <a:pt x="0" y="196849"/>
                  </a:lnTo>
                  <a:lnTo>
                    <a:pt x="0" y="199389"/>
                  </a:lnTo>
                  <a:lnTo>
                    <a:pt x="54610" y="199389"/>
                  </a:lnTo>
                  <a:lnTo>
                    <a:pt x="54610" y="196849"/>
                  </a:lnTo>
                  <a:close/>
                </a:path>
                <a:path w="54610" h="838200">
                  <a:moveTo>
                    <a:pt x="54610" y="199389"/>
                  </a:moveTo>
                  <a:lnTo>
                    <a:pt x="0" y="199389"/>
                  </a:lnTo>
                  <a:lnTo>
                    <a:pt x="0" y="209549"/>
                  </a:lnTo>
                  <a:lnTo>
                    <a:pt x="54610" y="209549"/>
                  </a:lnTo>
                  <a:lnTo>
                    <a:pt x="54610" y="199389"/>
                  </a:lnTo>
                  <a:close/>
                </a:path>
                <a:path w="54610" h="838200">
                  <a:moveTo>
                    <a:pt x="54610" y="209550"/>
                  </a:moveTo>
                  <a:lnTo>
                    <a:pt x="0" y="209550"/>
                  </a:lnTo>
                  <a:lnTo>
                    <a:pt x="0" y="212089"/>
                  </a:lnTo>
                  <a:lnTo>
                    <a:pt x="54610" y="212089"/>
                  </a:lnTo>
                  <a:lnTo>
                    <a:pt x="54610" y="209550"/>
                  </a:lnTo>
                  <a:close/>
                </a:path>
                <a:path w="54610" h="838200">
                  <a:moveTo>
                    <a:pt x="54610" y="212089"/>
                  </a:moveTo>
                  <a:lnTo>
                    <a:pt x="0" y="212089"/>
                  </a:lnTo>
                  <a:lnTo>
                    <a:pt x="0" y="215899"/>
                  </a:lnTo>
                  <a:lnTo>
                    <a:pt x="54610" y="215899"/>
                  </a:lnTo>
                  <a:lnTo>
                    <a:pt x="54610" y="212089"/>
                  </a:lnTo>
                  <a:close/>
                </a:path>
                <a:path w="54610" h="838200">
                  <a:moveTo>
                    <a:pt x="54610" y="215900"/>
                  </a:moveTo>
                  <a:lnTo>
                    <a:pt x="0" y="215900"/>
                  </a:lnTo>
                  <a:lnTo>
                    <a:pt x="0" y="218439"/>
                  </a:lnTo>
                  <a:lnTo>
                    <a:pt x="54610" y="218439"/>
                  </a:lnTo>
                  <a:lnTo>
                    <a:pt x="54610" y="215900"/>
                  </a:lnTo>
                  <a:close/>
                </a:path>
                <a:path w="54610" h="838200">
                  <a:moveTo>
                    <a:pt x="54610" y="218439"/>
                  </a:moveTo>
                  <a:lnTo>
                    <a:pt x="0" y="218439"/>
                  </a:lnTo>
                  <a:lnTo>
                    <a:pt x="0" y="228599"/>
                  </a:lnTo>
                  <a:lnTo>
                    <a:pt x="54610" y="228599"/>
                  </a:lnTo>
                  <a:lnTo>
                    <a:pt x="54610" y="218439"/>
                  </a:lnTo>
                  <a:close/>
                </a:path>
                <a:path w="54610" h="838200">
                  <a:moveTo>
                    <a:pt x="54610" y="228599"/>
                  </a:moveTo>
                  <a:lnTo>
                    <a:pt x="0" y="228599"/>
                  </a:lnTo>
                  <a:lnTo>
                    <a:pt x="0" y="231139"/>
                  </a:lnTo>
                  <a:lnTo>
                    <a:pt x="54610" y="231139"/>
                  </a:lnTo>
                  <a:lnTo>
                    <a:pt x="54610" y="228599"/>
                  </a:lnTo>
                  <a:close/>
                </a:path>
                <a:path w="54610" h="838200">
                  <a:moveTo>
                    <a:pt x="54610" y="231139"/>
                  </a:moveTo>
                  <a:lnTo>
                    <a:pt x="0" y="231139"/>
                  </a:lnTo>
                  <a:lnTo>
                    <a:pt x="0" y="237489"/>
                  </a:lnTo>
                  <a:lnTo>
                    <a:pt x="54610" y="237489"/>
                  </a:lnTo>
                  <a:lnTo>
                    <a:pt x="54610" y="231139"/>
                  </a:lnTo>
                  <a:close/>
                </a:path>
                <a:path w="54610" h="838200">
                  <a:moveTo>
                    <a:pt x="54610" y="237489"/>
                  </a:moveTo>
                  <a:lnTo>
                    <a:pt x="0" y="237489"/>
                  </a:lnTo>
                  <a:lnTo>
                    <a:pt x="0" y="241299"/>
                  </a:lnTo>
                  <a:lnTo>
                    <a:pt x="54610" y="241299"/>
                  </a:lnTo>
                  <a:lnTo>
                    <a:pt x="54610" y="237489"/>
                  </a:lnTo>
                  <a:close/>
                </a:path>
                <a:path w="54610" h="838200">
                  <a:moveTo>
                    <a:pt x="54610" y="241300"/>
                  </a:moveTo>
                  <a:lnTo>
                    <a:pt x="0" y="241300"/>
                  </a:lnTo>
                  <a:lnTo>
                    <a:pt x="0" y="250189"/>
                  </a:lnTo>
                  <a:lnTo>
                    <a:pt x="54610" y="250189"/>
                  </a:lnTo>
                  <a:lnTo>
                    <a:pt x="54610" y="241300"/>
                  </a:lnTo>
                  <a:close/>
                </a:path>
                <a:path w="54610" h="838200">
                  <a:moveTo>
                    <a:pt x="54610" y="250190"/>
                  </a:moveTo>
                  <a:lnTo>
                    <a:pt x="0" y="250190"/>
                  </a:lnTo>
                  <a:lnTo>
                    <a:pt x="0" y="256539"/>
                  </a:lnTo>
                  <a:lnTo>
                    <a:pt x="54610" y="256539"/>
                  </a:lnTo>
                  <a:lnTo>
                    <a:pt x="54610" y="250190"/>
                  </a:lnTo>
                  <a:close/>
                </a:path>
                <a:path w="54610" h="838200">
                  <a:moveTo>
                    <a:pt x="54610" y="256539"/>
                  </a:moveTo>
                  <a:lnTo>
                    <a:pt x="0" y="256539"/>
                  </a:lnTo>
                  <a:lnTo>
                    <a:pt x="0" y="260349"/>
                  </a:lnTo>
                  <a:lnTo>
                    <a:pt x="54610" y="260349"/>
                  </a:lnTo>
                  <a:lnTo>
                    <a:pt x="54610" y="256539"/>
                  </a:lnTo>
                  <a:close/>
                </a:path>
                <a:path w="54610" h="838200">
                  <a:moveTo>
                    <a:pt x="54610" y="260349"/>
                  </a:moveTo>
                  <a:lnTo>
                    <a:pt x="0" y="260349"/>
                  </a:lnTo>
                  <a:lnTo>
                    <a:pt x="0" y="262889"/>
                  </a:lnTo>
                  <a:lnTo>
                    <a:pt x="54610" y="262889"/>
                  </a:lnTo>
                  <a:lnTo>
                    <a:pt x="54610" y="260349"/>
                  </a:lnTo>
                  <a:close/>
                </a:path>
                <a:path w="54610" h="838200">
                  <a:moveTo>
                    <a:pt x="54610" y="262890"/>
                  </a:moveTo>
                  <a:lnTo>
                    <a:pt x="0" y="262890"/>
                  </a:lnTo>
                  <a:lnTo>
                    <a:pt x="0" y="269239"/>
                  </a:lnTo>
                  <a:lnTo>
                    <a:pt x="54610" y="269239"/>
                  </a:lnTo>
                  <a:lnTo>
                    <a:pt x="54610" y="262890"/>
                  </a:lnTo>
                  <a:close/>
                </a:path>
                <a:path w="54610" h="838200">
                  <a:moveTo>
                    <a:pt x="54610" y="269239"/>
                  </a:moveTo>
                  <a:lnTo>
                    <a:pt x="0" y="269239"/>
                  </a:lnTo>
                  <a:lnTo>
                    <a:pt x="0" y="273049"/>
                  </a:lnTo>
                  <a:lnTo>
                    <a:pt x="54610" y="273049"/>
                  </a:lnTo>
                  <a:lnTo>
                    <a:pt x="54610" y="269239"/>
                  </a:lnTo>
                  <a:close/>
                </a:path>
                <a:path w="54610" h="838200">
                  <a:moveTo>
                    <a:pt x="54610" y="273050"/>
                  </a:moveTo>
                  <a:lnTo>
                    <a:pt x="0" y="273050"/>
                  </a:lnTo>
                  <a:lnTo>
                    <a:pt x="0" y="275589"/>
                  </a:lnTo>
                  <a:lnTo>
                    <a:pt x="54610" y="275589"/>
                  </a:lnTo>
                  <a:lnTo>
                    <a:pt x="54610" y="273050"/>
                  </a:lnTo>
                  <a:close/>
                </a:path>
                <a:path w="54610" h="838200">
                  <a:moveTo>
                    <a:pt x="54610" y="275589"/>
                  </a:moveTo>
                  <a:lnTo>
                    <a:pt x="0" y="275589"/>
                  </a:lnTo>
                  <a:lnTo>
                    <a:pt x="0" y="279399"/>
                  </a:lnTo>
                  <a:lnTo>
                    <a:pt x="54610" y="279399"/>
                  </a:lnTo>
                  <a:lnTo>
                    <a:pt x="54610" y="275589"/>
                  </a:lnTo>
                  <a:close/>
                </a:path>
                <a:path w="54610" h="838200">
                  <a:moveTo>
                    <a:pt x="54610" y="279399"/>
                  </a:moveTo>
                  <a:lnTo>
                    <a:pt x="0" y="279399"/>
                  </a:lnTo>
                  <a:lnTo>
                    <a:pt x="0" y="281939"/>
                  </a:lnTo>
                  <a:lnTo>
                    <a:pt x="54610" y="281939"/>
                  </a:lnTo>
                  <a:lnTo>
                    <a:pt x="54610" y="279399"/>
                  </a:lnTo>
                  <a:close/>
                </a:path>
                <a:path w="54610" h="838200">
                  <a:moveTo>
                    <a:pt x="54610" y="281939"/>
                  </a:moveTo>
                  <a:lnTo>
                    <a:pt x="0" y="281939"/>
                  </a:lnTo>
                  <a:lnTo>
                    <a:pt x="0" y="294639"/>
                  </a:lnTo>
                  <a:lnTo>
                    <a:pt x="54610" y="294639"/>
                  </a:lnTo>
                  <a:lnTo>
                    <a:pt x="54610" y="281939"/>
                  </a:lnTo>
                  <a:close/>
                </a:path>
                <a:path w="54610" h="838200">
                  <a:moveTo>
                    <a:pt x="54610" y="294640"/>
                  </a:moveTo>
                  <a:lnTo>
                    <a:pt x="0" y="294640"/>
                  </a:lnTo>
                  <a:lnTo>
                    <a:pt x="0" y="304799"/>
                  </a:lnTo>
                  <a:lnTo>
                    <a:pt x="54610" y="304799"/>
                  </a:lnTo>
                  <a:lnTo>
                    <a:pt x="54610" y="294640"/>
                  </a:lnTo>
                  <a:close/>
                </a:path>
                <a:path w="54610" h="838200">
                  <a:moveTo>
                    <a:pt x="54610" y="304799"/>
                  </a:moveTo>
                  <a:lnTo>
                    <a:pt x="0" y="304799"/>
                  </a:lnTo>
                  <a:lnTo>
                    <a:pt x="0" y="307339"/>
                  </a:lnTo>
                  <a:lnTo>
                    <a:pt x="54610" y="307339"/>
                  </a:lnTo>
                  <a:lnTo>
                    <a:pt x="54610" y="304799"/>
                  </a:lnTo>
                  <a:close/>
                </a:path>
                <a:path w="54610" h="838200">
                  <a:moveTo>
                    <a:pt x="54610" y="307339"/>
                  </a:moveTo>
                  <a:lnTo>
                    <a:pt x="0" y="307339"/>
                  </a:lnTo>
                  <a:lnTo>
                    <a:pt x="0" y="317499"/>
                  </a:lnTo>
                  <a:lnTo>
                    <a:pt x="54610" y="317499"/>
                  </a:lnTo>
                  <a:lnTo>
                    <a:pt x="54610" y="307339"/>
                  </a:lnTo>
                  <a:close/>
                </a:path>
                <a:path w="54610" h="838200">
                  <a:moveTo>
                    <a:pt x="54610" y="317499"/>
                  </a:moveTo>
                  <a:lnTo>
                    <a:pt x="0" y="317499"/>
                  </a:lnTo>
                  <a:lnTo>
                    <a:pt x="0" y="330199"/>
                  </a:lnTo>
                  <a:lnTo>
                    <a:pt x="54610" y="330199"/>
                  </a:lnTo>
                  <a:lnTo>
                    <a:pt x="54610" y="317499"/>
                  </a:lnTo>
                  <a:close/>
                </a:path>
                <a:path w="54610" h="838200">
                  <a:moveTo>
                    <a:pt x="54610" y="330200"/>
                  </a:moveTo>
                  <a:lnTo>
                    <a:pt x="0" y="330200"/>
                  </a:lnTo>
                  <a:lnTo>
                    <a:pt x="0" y="332739"/>
                  </a:lnTo>
                  <a:lnTo>
                    <a:pt x="54610" y="332739"/>
                  </a:lnTo>
                  <a:lnTo>
                    <a:pt x="54610" y="330200"/>
                  </a:lnTo>
                  <a:close/>
                </a:path>
                <a:path w="54610" h="838200">
                  <a:moveTo>
                    <a:pt x="54610" y="332739"/>
                  </a:moveTo>
                  <a:lnTo>
                    <a:pt x="0" y="332739"/>
                  </a:lnTo>
                  <a:lnTo>
                    <a:pt x="0" y="339089"/>
                  </a:lnTo>
                  <a:lnTo>
                    <a:pt x="54610" y="339089"/>
                  </a:lnTo>
                  <a:lnTo>
                    <a:pt x="54610" y="332739"/>
                  </a:lnTo>
                  <a:close/>
                </a:path>
                <a:path w="54610" h="838200">
                  <a:moveTo>
                    <a:pt x="54610" y="339089"/>
                  </a:moveTo>
                  <a:lnTo>
                    <a:pt x="0" y="339089"/>
                  </a:lnTo>
                  <a:lnTo>
                    <a:pt x="0" y="345439"/>
                  </a:lnTo>
                  <a:lnTo>
                    <a:pt x="54610" y="345439"/>
                  </a:lnTo>
                  <a:lnTo>
                    <a:pt x="54610" y="339089"/>
                  </a:lnTo>
                  <a:close/>
                </a:path>
                <a:path w="54610" h="838200">
                  <a:moveTo>
                    <a:pt x="54610" y="345440"/>
                  </a:moveTo>
                  <a:lnTo>
                    <a:pt x="0" y="345440"/>
                  </a:lnTo>
                  <a:lnTo>
                    <a:pt x="0" y="349249"/>
                  </a:lnTo>
                  <a:lnTo>
                    <a:pt x="54610" y="349249"/>
                  </a:lnTo>
                  <a:lnTo>
                    <a:pt x="54610" y="345440"/>
                  </a:lnTo>
                  <a:close/>
                </a:path>
                <a:path w="54610" h="838200">
                  <a:moveTo>
                    <a:pt x="54610" y="349249"/>
                  </a:moveTo>
                  <a:lnTo>
                    <a:pt x="0" y="349249"/>
                  </a:lnTo>
                  <a:lnTo>
                    <a:pt x="0" y="358139"/>
                  </a:lnTo>
                  <a:lnTo>
                    <a:pt x="54610" y="358139"/>
                  </a:lnTo>
                  <a:lnTo>
                    <a:pt x="54610" y="349249"/>
                  </a:lnTo>
                  <a:close/>
                </a:path>
                <a:path w="54610" h="838200">
                  <a:moveTo>
                    <a:pt x="54610" y="358139"/>
                  </a:moveTo>
                  <a:lnTo>
                    <a:pt x="0" y="358139"/>
                  </a:lnTo>
                  <a:lnTo>
                    <a:pt x="0" y="361949"/>
                  </a:lnTo>
                  <a:lnTo>
                    <a:pt x="54610" y="361949"/>
                  </a:lnTo>
                  <a:lnTo>
                    <a:pt x="54610" y="358139"/>
                  </a:lnTo>
                  <a:close/>
                </a:path>
                <a:path w="54610" h="838200">
                  <a:moveTo>
                    <a:pt x="54610" y="361950"/>
                  </a:moveTo>
                  <a:lnTo>
                    <a:pt x="0" y="361950"/>
                  </a:lnTo>
                  <a:lnTo>
                    <a:pt x="0" y="364489"/>
                  </a:lnTo>
                  <a:lnTo>
                    <a:pt x="54610" y="364489"/>
                  </a:lnTo>
                  <a:lnTo>
                    <a:pt x="54610" y="361950"/>
                  </a:lnTo>
                  <a:close/>
                </a:path>
                <a:path w="54610" h="838200">
                  <a:moveTo>
                    <a:pt x="54610" y="364489"/>
                  </a:moveTo>
                  <a:lnTo>
                    <a:pt x="0" y="364489"/>
                  </a:lnTo>
                  <a:lnTo>
                    <a:pt x="0" y="368299"/>
                  </a:lnTo>
                  <a:lnTo>
                    <a:pt x="54610" y="368299"/>
                  </a:lnTo>
                  <a:lnTo>
                    <a:pt x="54610" y="364489"/>
                  </a:lnTo>
                  <a:close/>
                </a:path>
                <a:path w="54610" h="838200">
                  <a:moveTo>
                    <a:pt x="54610" y="368299"/>
                  </a:moveTo>
                  <a:lnTo>
                    <a:pt x="0" y="368299"/>
                  </a:lnTo>
                  <a:lnTo>
                    <a:pt x="0" y="370839"/>
                  </a:lnTo>
                  <a:lnTo>
                    <a:pt x="54610" y="370839"/>
                  </a:lnTo>
                  <a:lnTo>
                    <a:pt x="54610" y="368299"/>
                  </a:lnTo>
                  <a:close/>
                </a:path>
                <a:path w="54610" h="838200">
                  <a:moveTo>
                    <a:pt x="54610" y="370839"/>
                  </a:moveTo>
                  <a:lnTo>
                    <a:pt x="0" y="370839"/>
                  </a:lnTo>
                  <a:lnTo>
                    <a:pt x="0" y="377189"/>
                  </a:lnTo>
                  <a:lnTo>
                    <a:pt x="54610" y="377189"/>
                  </a:lnTo>
                  <a:lnTo>
                    <a:pt x="54610" y="370839"/>
                  </a:lnTo>
                  <a:close/>
                </a:path>
                <a:path w="54610" h="838200">
                  <a:moveTo>
                    <a:pt x="54610" y="377189"/>
                  </a:moveTo>
                  <a:lnTo>
                    <a:pt x="0" y="377189"/>
                  </a:lnTo>
                  <a:lnTo>
                    <a:pt x="0" y="380999"/>
                  </a:lnTo>
                  <a:lnTo>
                    <a:pt x="54610" y="380999"/>
                  </a:lnTo>
                  <a:lnTo>
                    <a:pt x="54610" y="377189"/>
                  </a:lnTo>
                  <a:close/>
                </a:path>
                <a:path w="54610" h="838200">
                  <a:moveTo>
                    <a:pt x="54610" y="380999"/>
                  </a:moveTo>
                  <a:lnTo>
                    <a:pt x="0" y="380999"/>
                  </a:lnTo>
                  <a:lnTo>
                    <a:pt x="0" y="383539"/>
                  </a:lnTo>
                  <a:lnTo>
                    <a:pt x="54610" y="383539"/>
                  </a:lnTo>
                  <a:lnTo>
                    <a:pt x="54610" y="380999"/>
                  </a:lnTo>
                  <a:close/>
                </a:path>
                <a:path w="54610" h="838200">
                  <a:moveTo>
                    <a:pt x="54610" y="383539"/>
                  </a:moveTo>
                  <a:lnTo>
                    <a:pt x="0" y="383539"/>
                  </a:lnTo>
                  <a:lnTo>
                    <a:pt x="0" y="389889"/>
                  </a:lnTo>
                  <a:lnTo>
                    <a:pt x="54610" y="389889"/>
                  </a:lnTo>
                  <a:lnTo>
                    <a:pt x="54610" y="383539"/>
                  </a:lnTo>
                  <a:close/>
                </a:path>
                <a:path w="54610" h="838200">
                  <a:moveTo>
                    <a:pt x="54610" y="389889"/>
                  </a:moveTo>
                  <a:lnTo>
                    <a:pt x="0" y="389889"/>
                  </a:lnTo>
                  <a:lnTo>
                    <a:pt x="0" y="393699"/>
                  </a:lnTo>
                  <a:lnTo>
                    <a:pt x="54610" y="393699"/>
                  </a:lnTo>
                  <a:lnTo>
                    <a:pt x="54610" y="389889"/>
                  </a:lnTo>
                  <a:close/>
                </a:path>
                <a:path w="54610" h="838200">
                  <a:moveTo>
                    <a:pt x="54610" y="393699"/>
                  </a:moveTo>
                  <a:lnTo>
                    <a:pt x="0" y="393699"/>
                  </a:lnTo>
                  <a:lnTo>
                    <a:pt x="0" y="396239"/>
                  </a:lnTo>
                  <a:lnTo>
                    <a:pt x="54610" y="396239"/>
                  </a:lnTo>
                  <a:lnTo>
                    <a:pt x="54610" y="393699"/>
                  </a:lnTo>
                  <a:close/>
                </a:path>
                <a:path w="54610" h="838200">
                  <a:moveTo>
                    <a:pt x="54610" y="396239"/>
                  </a:moveTo>
                  <a:lnTo>
                    <a:pt x="0" y="396239"/>
                  </a:lnTo>
                  <a:lnTo>
                    <a:pt x="0" y="402589"/>
                  </a:lnTo>
                  <a:lnTo>
                    <a:pt x="54610" y="402589"/>
                  </a:lnTo>
                  <a:lnTo>
                    <a:pt x="54610" y="396239"/>
                  </a:lnTo>
                  <a:close/>
                </a:path>
                <a:path w="54610" h="838200">
                  <a:moveTo>
                    <a:pt x="54610" y="402590"/>
                  </a:moveTo>
                  <a:lnTo>
                    <a:pt x="0" y="402590"/>
                  </a:lnTo>
                  <a:lnTo>
                    <a:pt x="0" y="406399"/>
                  </a:lnTo>
                  <a:lnTo>
                    <a:pt x="54610" y="406399"/>
                  </a:lnTo>
                  <a:lnTo>
                    <a:pt x="54610" y="402590"/>
                  </a:lnTo>
                  <a:close/>
                </a:path>
                <a:path w="54610" h="838200">
                  <a:moveTo>
                    <a:pt x="54610" y="406399"/>
                  </a:moveTo>
                  <a:lnTo>
                    <a:pt x="0" y="406399"/>
                  </a:lnTo>
                  <a:lnTo>
                    <a:pt x="0" y="412749"/>
                  </a:lnTo>
                  <a:lnTo>
                    <a:pt x="54610" y="412749"/>
                  </a:lnTo>
                  <a:lnTo>
                    <a:pt x="54610" y="406399"/>
                  </a:lnTo>
                  <a:close/>
                </a:path>
                <a:path w="54610" h="838200">
                  <a:moveTo>
                    <a:pt x="54610" y="412749"/>
                  </a:moveTo>
                  <a:lnTo>
                    <a:pt x="0" y="412749"/>
                  </a:lnTo>
                  <a:lnTo>
                    <a:pt x="0" y="415289"/>
                  </a:lnTo>
                  <a:lnTo>
                    <a:pt x="54610" y="415289"/>
                  </a:lnTo>
                  <a:lnTo>
                    <a:pt x="54610" y="412749"/>
                  </a:lnTo>
                  <a:close/>
                </a:path>
                <a:path w="54610" h="838200">
                  <a:moveTo>
                    <a:pt x="54610" y="415289"/>
                  </a:moveTo>
                  <a:lnTo>
                    <a:pt x="0" y="415289"/>
                  </a:lnTo>
                  <a:lnTo>
                    <a:pt x="0" y="419099"/>
                  </a:lnTo>
                  <a:lnTo>
                    <a:pt x="54610" y="419099"/>
                  </a:lnTo>
                  <a:lnTo>
                    <a:pt x="54610" y="415289"/>
                  </a:lnTo>
                  <a:close/>
                </a:path>
                <a:path w="54610" h="838200">
                  <a:moveTo>
                    <a:pt x="54610" y="419099"/>
                  </a:moveTo>
                  <a:lnTo>
                    <a:pt x="0" y="419099"/>
                  </a:lnTo>
                  <a:lnTo>
                    <a:pt x="0" y="425449"/>
                  </a:lnTo>
                  <a:lnTo>
                    <a:pt x="54610" y="425449"/>
                  </a:lnTo>
                  <a:lnTo>
                    <a:pt x="54610" y="419099"/>
                  </a:lnTo>
                  <a:close/>
                </a:path>
                <a:path w="54610" h="838200">
                  <a:moveTo>
                    <a:pt x="54610" y="425449"/>
                  </a:moveTo>
                  <a:lnTo>
                    <a:pt x="0" y="425449"/>
                  </a:lnTo>
                  <a:lnTo>
                    <a:pt x="0" y="427989"/>
                  </a:lnTo>
                  <a:lnTo>
                    <a:pt x="54610" y="427989"/>
                  </a:lnTo>
                  <a:lnTo>
                    <a:pt x="54610" y="425449"/>
                  </a:lnTo>
                  <a:close/>
                </a:path>
                <a:path w="54610" h="838200">
                  <a:moveTo>
                    <a:pt x="54610" y="427989"/>
                  </a:moveTo>
                  <a:lnTo>
                    <a:pt x="0" y="427989"/>
                  </a:lnTo>
                  <a:lnTo>
                    <a:pt x="0" y="431799"/>
                  </a:lnTo>
                  <a:lnTo>
                    <a:pt x="54610" y="431799"/>
                  </a:lnTo>
                  <a:lnTo>
                    <a:pt x="54610" y="427989"/>
                  </a:lnTo>
                  <a:close/>
                </a:path>
                <a:path w="54610" h="838200">
                  <a:moveTo>
                    <a:pt x="54610" y="431799"/>
                  </a:moveTo>
                  <a:lnTo>
                    <a:pt x="0" y="431799"/>
                  </a:lnTo>
                  <a:lnTo>
                    <a:pt x="0" y="434339"/>
                  </a:lnTo>
                  <a:lnTo>
                    <a:pt x="54610" y="434339"/>
                  </a:lnTo>
                  <a:lnTo>
                    <a:pt x="54610" y="431799"/>
                  </a:lnTo>
                  <a:close/>
                </a:path>
                <a:path w="54610" h="838200">
                  <a:moveTo>
                    <a:pt x="54610" y="434339"/>
                  </a:moveTo>
                  <a:lnTo>
                    <a:pt x="0" y="434339"/>
                  </a:lnTo>
                  <a:lnTo>
                    <a:pt x="0" y="438149"/>
                  </a:lnTo>
                  <a:lnTo>
                    <a:pt x="54610" y="438149"/>
                  </a:lnTo>
                  <a:lnTo>
                    <a:pt x="54610" y="434339"/>
                  </a:lnTo>
                  <a:close/>
                </a:path>
                <a:path w="54610" h="838200">
                  <a:moveTo>
                    <a:pt x="54610" y="438149"/>
                  </a:moveTo>
                  <a:lnTo>
                    <a:pt x="0" y="438149"/>
                  </a:lnTo>
                  <a:lnTo>
                    <a:pt x="0" y="440689"/>
                  </a:lnTo>
                  <a:lnTo>
                    <a:pt x="54610" y="440689"/>
                  </a:lnTo>
                  <a:lnTo>
                    <a:pt x="54610" y="438149"/>
                  </a:lnTo>
                  <a:close/>
                </a:path>
                <a:path w="54610" h="838200">
                  <a:moveTo>
                    <a:pt x="54610" y="440689"/>
                  </a:moveTo>
                  <a:lnTo>
                    <a:pt x="0" y="440689"/>
                  </a:lnTo>
                  <a:lnTo>
                    <a:pt x="0" y="444499"/>
                  </a:lnTo>
                  <a:lnTo>
                    <a:pt x="54610" y="444499"/>
                  </a:lnTo>
                  <a:lnTo>
                    <a:pt x="54610" y="440689"/>
                  </a:lnTo>
                  <a:close/>
                </a:path>
                <a:path w="54610" h="838200">
                  <a:moveTo>
                    <a:pt x="54610" y="444499"/>
                  </a:moveTo>
                  <a:lnTo>
                    <a:pt x="0" y="444499"/>
                  </a:lnTo>
                  <a:lnTo>
                    <a:pt x="0" y="453389"/>
                  </a:lnTo>
                  <a:lnTo>
                    <a:pt x="54610" y="453389"/>
                  </a:lnTo>
                  <a:lnTo>
                    <a:pt x="54610" y="444499"/>
                  </a:lnTo>
                  <a:close/>
                </a:path>
                <a:path w="54610" h="838200">
                  <a:moveTo>
                    <a:pt x="54610" y="453390"/>
                  </a:moveTo>
                  <a:lnTo>
                    <a:pt x="0" y="453390"/>
                  </a:lnTo>
                  <a:lnTo>
                    <a:pt x="0" y="457199"/>
                  </a:lnTo>
                  <a:lnTo>
                    <a:pt x="54610" y="457199"/>
                  </a:lnTo>
                  <a:lnTo>
                    <a:pt x="54610" y="453390"/>
                  </a:lnTo>
                  <a:close/>
                </a:path>
                <a:path w="54610" h="838200">
                  <a:moveTo>
                    <a:pt x="54610" y="457199"/>
                  </a:moveTo>
                  <a:lnTo>
                    <a:pt x="0" y="457199"/>
                  </a:lnTo>
                  <a:lnTo>
                    <a:pt x="0" y="459739"/>
                  </a:lnTo>
                  <a:lnTo>
                    <a:pt x="54610" y="459739"/>
                  </a:lnTo>
                  <a:lnTo>
                    <a:pt x="54610" y="457199"/>
                  </a:lnTo>
                  <a:close/>
                </a:path>
                <a:path w="54610" h="838200">
                  <a:moveTo>
                    <a:pt x="54610" y="459739"/>
                  </a:moveTo>
                  <a:lnTo>
                    <a:pt x="0" y="459739"/>
                  </a:lnTo>
                  <a:lnTo>
                    <a:pt x="0" y="463549"/>
                  </a:lnTo>
                  <a:lnTo>
                    <a:pt x="54610" y="463549"/>
                  </a:lnTo>
                  <a:lnTo>
                    <a:pt x="54610" y="459739"/>
                  </a:lnTo>
                  <a:close/>
                </a:path>
                <a:path w="54610" h="838200">
                  <a:moveTo>
                    <a:pt x="54610" y="463549"/>
                  </a:moveTo>
                  <a:lnTo>
                    <a:pt x="0" y="463549"/>
                  </a:lnTo>
                  <a:lnTo>
                    <a:pt x="0" y="466089"/>
                  </a:lnTo>
                  <a:lnTo>
                    <a:pt x="54610" y="466089"/>
                  </a:lnTo>
                  <a:lnTo>
                    <a:pt x="54610" y="463549"/>
                  </a:lnTo>
                  <a:close/>
                </a:path>
                <a:path w="54610" h="838200">
                  <a:moveTo>
                    <a:pt x="54610" y="834389"/>
                  </a:moveTo>
                  <a:lnTo>
                    <a:pt x="22860" y="834389"/>
                  </a:lnTo>
                  <a:lnTo>
                    <a:pt x="22860" y="835660"/>
                  </a:lnTo>
                  <a:lnTo>
                    <a:pt x="40639" y="835660"/>
                  </a:lnTo>
                  <a:lnTo>
                    <a:pt x="40639" y="838199"/>
                  </a:lnTo>
                  <a:lnTo>
                    <a:pt x="54610" y="838199"/>
                  </a:lnTo>
                  <a:lnTo>
                    <a:pt x="54610" y="834389"/>
                  </a:lnTo>
                  <a:close/>
                </a:path>
                <a:path w="54610" h="838200">
                  <a:moveTo>
                    <a:pt x="54610" y="828039"/>
                  </a:moveTo>
                  <a:lnTo>
                    <a:pt x="0" y="828039"/>
                  </a:lnTo>
                  <a:lnTo>
                    <a:pt x="0" y="834389"/>
                  </a:lnTo>
                  <a:lnTo>
                    <a:pt x="5080" y="834389"/>
                  </a:lnTo>
                  <a:lnTo>
                    <a:pt x="5080" y="833119"/>
                  </a:lnTo>
                  <a:lnTo>
                    <a:pt x="54610" y="833119"/>
                  </a:lnTo>
                  <a:lnTo>
                    <a:pt x="54610" y="828039"/>
                  </a:lnTo>
                  <a:close/>
                </a:path>
                <a:path w="54610" h="838200">
                  <a:moveTo>
                    <a:pt x="54610" y="821689"/>
                  </a:moveTo>
                  <a:lnTo>
                    <a:pt x="0" y="821689"/>
                  </a:lnTo>
                  <a:lnTo>
                    <a:pt x="0" y="826769"/>
                  </a:lnTo>
                  <a:lnTo>
                    <a:pt x="54610" y="826769"/>
                  </a:lnTo>
                  <a:lnTo>
                    <a:pt x="54610" y="821689"/>
                  </a:lnTo>
                  <a:close/>
                </a:path>
                <a:path w="54610" h="838200">
                  <a:moveTo>
                    <a:pt x="54610" y="815339"/>
                  </a:moveTo>
                  <a:lnTo>
                    <a:pt x="0" y="815339"/>
                  </a:lnTo>
                  <a:lnTo>
                    <a:pt x="0" y="820419"/>
                  </a:lnTo>
                  <a:lnTo>
                    <a:pt x="54610" y="820419"/>
                  </a:lnTo>
                  <a:lnTo>
                    <a:pt x="54610" y="815339"/>
                  </a:lnTo>
                  <a:close/>
                </a:path>
                <a:path w="54610" h="838200">
                  <a:moveTo>
                    <a:pt x="54610" y="808989"/>
                  </a:moveTo>
                  <a:lnTo>
                    <a:pt x="0" y="808989"/>
                  </a:lnTo>
                  <a:lnTo>
                    <a:pt x="0" y="814069"/>
                  </a:lnTo>
                  <a:lnTo>
                    <a:pt x="54610" y="814069"/>
                  </a:lnTo>
                  <a:lnTo>
                    <a:pt x="54610" y="808989"/>
                  </a:lnTo>
                  <a:close/>
                </a:path>
                <a:path w="54610" h="838200">
                  <a:moveTo>
                    <a:pt x="54610" y="802639"/>
                  </a:moveTo>
                  <a:lnTo>
                    <a:pt x="0" y="802639"/>
                  </a:lnTo>
                  <a:lnTo>
                    <a:pt x="0" y="807719"/>
                  </a:lnTo>
                  <a:lnTo>
                    <a:pt x="54610" y="807719"/>
                  </a:lnTo>
                  <a:lnTo>
                    <a:pt x="54610" y="802639"/>
                  </a:lnTo>
                  <a:close/>
                </a:path>
                <a:path w="54610" h="838200">
                  <a:moveTo>
                    <a:pt x="54610" y="796289"/>
                  </a:moveTo>
                  <a:lnTo>
                    <a:pt x="0" y="796289"/>
                  </a:lnTo>
                  <a:lnTo>
                    <a:pt x="0" y="801369"/>
                  </a:lnTo>
                  <a:lnTo>
                    <a:pt x="54610" y="801369"/>
                  </a:lnTo>
                  <a:lnTo>
                    <a:pt x="54610" y="796289"/>
                  </a:lnTo>
                  <a:close/>
                </a:path>
                <a:path w="54610" h="838200">
                  <a:moveTo>
                    <a:pt x="54610" y="789939"/>
                  </a:moveTo>
                  <a:lnTo>
                    <a:pt x="0" y="789939"/>
                  </a:lnTo>
                  <a:lnTo>
                    <a:pt x="0" y="795019"/>
                  </a:lnTo>
                  <a:lnTo>
                    <a:pt x="54610" y="795019"/>
                  </a:lnTo>
                  <a:lnTo>
                    <a:pt x="54610" y="789939"/>
                  </a:lnTo>
                  <a:close/>
                </a:path>
                <a:path w="54610" h="838200">
                  <a:moveTo>
                    <a:pt x="54610" y="783589"/>
                  </a:moveTo>
                  <a:lnTo>
                    <a:pt x="0" y="783589"/>
                  </a:lnTo>
                  <a:lnTo>
                    <a:pt x="0" y="788669"/>
                  </a:lnTo>
                  <a:lnTo>
                    <a:pt x="54610" y="788669"/>
                  </a:lnTo>
                  <a:lnTo>
                    <a:pt x="54610" y="783589"/>
                  </a:lnTo>
                  <a:close/>
                </a:path>
                <a:path w="54610" h="838200">
                  <a:moveTo>
                    <a:pt x="54610" y="777239"/>
                  </a:moveTo>
                  <a:lnTo>
                    <a:pt x="0" y="777239"/>
                  </a:lnTo>
                  <a:lnTo>
                    <a:pt x="0" y="782319"/>
                  </a:lnTo>
                  <a:lnTo>
                    <a:pt x="54610" y="782319"/>
                  </a:lnTo>
                  <a:lnTo>
                    <a:pt x="54610" y="777239"/>
                  </a:lnTo>
                  <a:close/>
                </a:path>
                <a:path w="54610" h="838200">
                  <a:moveTo>
                    <a:pt x="54610" y="770889"/>
                  </a:moveTo>
                  <a:lnTo>
                    <a:pt x="0" y="770889"/>
                  </a:lnTo>
                  <a:lnTo>
                    <a:pt x="0" y="775969"/>
                  </a:lnTo>
                  <a:lnTo>
                    <a:pt x="54610" y="775969"/>
                  </a:lnTo>
                  <a:lnTo>
                    <a:pt x="54610" y="770889"/>
                  </a:lnTo>
                  <a:close/>
                </a:path>
                <a:path w="54610" h="838200">
                  <a:moveTo>
                    <a:pt x="54610" y="764539"/>
                  </a:moveTo>
                  <a:lnTo>
                    <a:pt x="0" y="764539"/>
                  </a:lnTo>
                  <a:lnTo>
                    <a:pt x="0" y="769619"/>
                  </a:lnTo>
                  <a:lnTo>
                    <a:pt x="54610" y="769619"/>
                  </a:lnTo>
                  <a:lnTo>
                    <a:pt x="54610" y="764539"/>
                  </a:lnTo>
                  <a:close/>
                </a:path>
                <a:path w="54610" h="838200">
                  <a:moveTo>
                    <a:pt x="54610" y="758189"/>
                  </a:moveTo>
                  <a:lnTo>
                    <a:pt x="0" y="758189"/>
                  </a:lnTo>
                  <a:lnTo>
                    <a:pt x="0" y="763269"/>
                  </a:lnTo>
                  <a:lnTo>
                    <a:pt x="54610" y="763269"/>
                  </a:lnTo>
                  <a:lnTo>
                    <a:pt x="54610" y="758189"/>
                  </a:lnTo>
                  <a:close/>
                </a:path>
                <a:path w="54610" h="838200">
                  <a:moveTo>
                    <a:pt x="54610" y="751839"/>
                  </a:moveTo>
                  <a:lnTo>
                    <a:pt x="0" y="751839"/>
                  </a:lnTo>
                  <a:lnTo>
                    <a:pt x="0" y="756919"/>
                  </a:lnTo>
                  <a:lnTo>
                    <a:pt x="54610" y="756919"/>
                  </a:lnTo>
                  <a:lnTo>
                    <a:pt x="54610" y="751839"/>
                  </a:lnTo>
                  <a:close/>
                </a:path>
                <a:path w="54610" h="838200">
                  <a:moveTo>
                    <a:pt x="54610" y="745489"/>
                  </a:moveTo>
                  <a:lnTo>
                    <a:pt x="0" y="745489"/>
                  </a:lnTo>
                  <a:lnTo>
                    <a:pt x="0" y="750569"/>
                  </a:lnTo>
                  <a:lnTo>
                    <a:pt x="54610" y="750569"/>
                  </a:lnTo>
                  <a:lnTo>
                    <a:pt x="54610" y="745489"/>
                  </a:lnTo>
                  <a:close/>
                </a:path>
                <a:path w="54610" h="838200">
                  <a:moveTo>
                    <a:pt x="54610" y="739139"/>
                  </a:moveTo>
                  <a:lnTo>
                    <a:pt x="0" y="739139"/>
                  </a:lnTo>
                  <a:lnTo>
                    <a:pt x="0" y="744219"/>
                  </a:lnTo>
                  <a:lnTo>
                    <a:pt x="54610" y="744219"/>
                  </a:lnTo>
                  <a:lnTo>
                    <a:pt x="54610" y="739139"/>
                  </a:lnTo>
                  <a:close/>
                </a:path>
                <a:path w="54610" h="838200">
                  <a:moveTo>
                    <a:pt x="54610" y="732789"/>
                  </a:moveTo>
                  <a:lnTo>
                    <a:pt x="0" y="732789"/>
                  </a:lnTo>
                  <a:lnTo>
                    <a:pt x="0" y="737869"/>
                  </a:lnTo>
                  <a:lnTo>
                    <a:pt x="54610" y="737869"/>
                  </a:lnTo>
                  <a:lnTo>
                    <a:pt x="54610" y="732789"/>
                  </a:lnTo>
                  <a:close/>
                </a:path>
                <a:path w="54610" h="838200">
                  <a:moveTo>
                    <a:pt x="54610" y="726439"/>
                  </a:moveTo>
                  <a:lnTo>
                    <a:pt x="0" y="726439"/>
                  </a:lnTo>
                  <a:lnTo>
                    <a:pt x="0" y="731519"/>
                  </a:lnTo>
                  <a:lnTo>
                    <a:pt x="54610" y="731519"/>
                  </a:lnTo>
                  <a:lnTo>
                    <a:pt x="54610" y="726439"/>
                  </a:lnTo>
                  <a:close/>
                </a:path>
                <a:path w="54610" h="838200">
                  <a:moveTo>
                    <a:pt x="54610" y="720089"/>
                  </a:moveTo>
                  <a:lnTo>
                    <a:pt x="0" y="720089"/>
                  </a:lnTo>
                  <a:lnTo>
                    <a:pt x="0" y="725169"/>
                  </a:lnTo>
                  <a:lnTo>
                    <a:pt x="54610" y="725169"/>
                  </a:lnTo>
                  <a:lnTo>
                    <a:pt x="54610" y="720089"/>
                  </a:lnTo>
                  <a:close/>
                </a:path>
                <a:path w="54610" h="838200">
                  <a:moveTo>
                    <a:pt x="54610" y="713739"/>
                  </a:moveTo>
                  <a:lnTo>
                    <a:pt x="0" y="713739"/>
                  </a:lnTo>
                  <a:lnTo>
                    <a:pt x="0" y="718819"/>
                  </a:lnTo>
                  <a:lnTo>
                    <a:pt x="54610" y="718819"/>
                  </a:lnTo>
                  <a:lnTo>
                    <a:pt x="54610" y="713739"/>
                  </a:lnTo>
                  <a:close/>
                </a:path>
                <a:path w="54610" h="838200">
                  <a:moveTo>
                    <a:pt x="54610" y="707389"/>
                  </a:moveTo>
                  <a:lnTo>
                    <a:pt x="0" y="707389"/>
                  </a:lnTo>
                  <a:lnTo>
                    <a:pt x="0" y="712469"/>
                  </a:lnTo>
                  <a:lnTo>
                    <a:pt x="54610" y="712469"/>
                  </a:lnTo>
                  <a:lnTo>
                    <a:pt x="54610" y="707389"/>
                  </a:lnTo>
                  <a:close/>
                </a:path>
                <a:path w="54610" h="838200">
                  <a:moveTo>
                    <a:pt x="54610" y="701039"/>
                  </a:moveTo>
                  <a:lnTo>
                    <a:pt x="0" y="701039"/>
                  </a:lnTo>
                  <a:lnTo>
                    <a:pt x="0" y="706119"/>
                  </a:lnTo>
                  <a:lnTo>
                    <a:pt x="54610" y="706119"/>
                  </a:lnTo>
                  <a:lnTo>
                    <a:pt x="54610" y="701039"/>
                  </a:lnTo>
                  <a:close/>
                </a:path>
                <a:path w="54610" h="838200">
                  <a:moveTo>
                    <a:pt x="54610" y="694689"/>
                  </a:moveTo>
                  <a:lnTo>
                    <a:pt x="0" y="694689"/>
                  </a:lnTo>
                  <a:lnTo>
                    <a:pt x="0" y="699769"/>
                  </a:lnTo>
                  <a:lnTo>
                    <a:pt x="54610" y="699769"/>
                  </a:lnTo>
                  <a:lnTo>
                    <a:pt x="54610" y="694689"/>
                  </a:lnTo>
                  <a:close/>
                </a:path>
                <a:path w="54610" h="838200">
                  <a:moveTo>
                    <a:pt x="54610" y="688339"/>
                  </a:moveTo>
                  <a:lnTo>
                    <a:pt x="0" y="688339"/>
                  </a:lnTo>
                  <a:lnTo>
                    <a:pt x="0" y="693419"/>
                  </a:lnTo>
                  <a:lnTo>
                    <a:pt x="54610" y="693419"/>
                  </a:lnTo>
                  <a:lnTo>
                    <a:pt x="54610" y="688339"/>
                  </a:lnTo>
                  <a:close/>
                </a:path>
                <a:path w="54610" h="838200">
                  <a:moveTo>
                    <a:pt x="54610" y="681989"/>
                  </a:moveTo>
                  <a:lnTo>
                    <a:pt x="0" y="681989"/>
                  </a:lnTo>
                  <a:lnTo>
                    <a:pt x="0" y="687069"/>
                  </a:lnTo>
                  <a:lnTo>
                    <a:pt x="54610" y="687069"/>
                  </a:lnTo>
                  <a:lnTo>
                    <a:pt x="54610" y="681989"/>
                  </a:lnTo>
                  <a:close/>
                </a:path>
                <a:path w="54610" h="838200">
                  <a:moveTo>
                    <a:pt x="54610" y="675639"/>
                  </a:moveTo>
                  <a:lnTo>
                    <a:pt x="0" y="675639"/>
                  </a:lnTo>
                  <a:lnTo>
                    <a:pt x="0" y="680719"/>
                  </a:lnTo>
                  <a:lnTo>
                    <a:pt x="54610" y="680719"/>
                  </a:lnTo>
                  <a:lnTo>
                    <a:pt x="54610" y="675639"/>
                  </a:lnTo>
                  <a:close/>
                </a:path>
                <a:path w="54610" h="838200">
                  <a:moveTo>
                    <a:pt x="54610" y="669289"/>
                  </a:moveTo>
                  <a:lnTo>
                    <a:pt x="0" y="669289"/>
                  </a:lnTo>
                  <a:lnTo>
                    <a:pt x="0" y="674369"/>
                  </a:lnTo>
                  <a:lnTo>
                    <a:pt x="54610" y="674369"/>
                  </a:lnTo>
                  <a:lnTo>
                    <a:pt x="54610" y="669289"/>
                  </a:lnTo>
                  <a:close/>
                </a:path>
                <a:path w="54610" h="838200">
                  <a:moveTo>
                    <a:pt x="54610" y="662939"/>
                  </a:moveTo>
                  <a:lnTo>
                    <a:pt x="0" y="662939"/>
                  </a:lnTo>
                  <a:lnTo>
                    <a:pt x="0" y="668019"/>
                  </a:lnTo>
                  <a:lnTo>
                    <a:pt x="54610" y="668019"/>
                  </a:lnTo>
                  <a:lnTo>
                    <a:pt x="54610" y="662939"/>
                  </a:lnTo>
                  <a:close/>
                </a:path>
                <a:path w="54610" h="838200">
                  <a:moveTo>
                    <a:pt x="54610" y="656589"/>
                  </a:moveTo>
                  <a:lnTo>
                    <a:pt x="0" y="656589"/>
                  </a:lnTo>
                  <a:lnTo>
                    <a:pt x="0" y="661669"/>
                  </a:lnTo>
                  <a:lnTo>
                    <a:pt x="54610" y="661669"/>
                  </a:lnTo>
                  <a:lnTo>
                    <a:pt x="54610" y="656589"/>
                  </a:lnTo>
                  <a:close/>
                </a:path>
                <a:path w="54610" h="838200">
                  <a:moveTo>
                    <a:pt x="54610" y="650239"/>
                  </a:moveTo>
                  <a:lnTo>
                    <a:pt x="0" y="650239"/>
                  </a:lnTo>
                  <a:lnTo>
                    <a:pt x="0" y="655319"/>
                  </a:lnTo>
                  <a:lnTo>
                    <a:pt x="54610" y="655319"/>
                  </a:lnTo>
                  <a:lnTo>
                    <a:pt x="54610" y="650239"/>
                  </a:lnTo>
                  <a:close/>
                </a:path>
                <a:path w="54610" h="838200">
                  <a:moveTo>
                    <a:pt x="54610" y="643889"/>
                  </a:moveTo>
                  <a:lnTo>
                    <a:pt x="0" y="643889"/>
                  </a:lnTo>
                  <a:lnTo>
                    <a:pt x="0" y="648969"/>
                  </a:lnTo>
                  <a:lnTo>
                    <a:pt x="54610" y="648969"/>
                  </a:lnTo>
                  <a:lnTo>
                    <a:pt x="54610" y="643889"/>
                  </a:lnTo>
                  <a:close/>
                </a:path>
                <a:path w="54610" h="838200">
                  <a:moveTo>
                    <a:pt x="54610" y="637539"/>
                  </a:moveTo>
                  <a:lnTo>
                    <a:pt x="0" y="637539"/>
                  </a:lnTo>
                  <a:lnTo>
                    <a:pt x="0" y="642619"/>
                  </a:lnTo>
                  <a:lnTo>
                    <a:pt x="54610" y="642619"/>
                  </a:lnTo>
                  <a:lnTo>
                    <a:pt x="54610" y="637539"/>
                  </a:lnTo>
                  <a:close/>
                </a:path>
                <a:path w="54610" h="838200">
                  <a:moveTo>
                    <a:pt x="54610" y="631189"/>
                  </a:moveTo>
                  <a:lnTo>
                    <a:pt x="0" y="631189"/>
                  </a:lnTo>
                  <a:lnTo>
                    <a:pt x="0" y="636269"/>
                  </a:lnTo>
                  <a:lnTo>
                    <a:pt x="54610" y="636269"/>
                  </a:lnTo>
                  <a:lnTo>
                    <a:pt x="54610" y="631189"/>
                  </a:lnTo>
                  <a:close/>
                </a:path>
                <a:path w="54610" h="838200">
                  <a:moveTo>
                    <a:pt x="54610" y="624839"/>
                  </a:moveTo>
                  <a:lnTo>
                    <a:pt x="0" y="624839"/>
                  </a:lnTo>
                  <a:lnTo>
                    <a:pt x="0" y="629919"/>
                  </a:lnTo>
                  <a:lnTo>
                    <a:pt x="54610" y="629919"/>
                  </a:lnTo>
                  <a:lnTo>
                    <a:pt x="54610" y="624839"/>
                  </a:lnTo>
                  <a:close/>
                </a:path>
                <a:path w="54610" h="838200">
                  <a:moveTo>
                    <a:pt x="54610" y="618489"/>
                  </a:moveTo>
                  <a:lnTo>
                    <a:pt x="0" y="618489"/>
                  </a:lnTo>
                  <a:lnTo>
                    <a:pt x="0" y="623569"/>
                  </a:lnTo>
                  <a:lnTo>
                    <a:pt x="54610" y="623569"/>
                  </a:lnTo>
                  <a:lnTo>
                    <a:pt x="54610" y="618489"/>
                  </a:lnTo>
                  <a:close/>
                </a:path>
                <a:path w="54610" h="838200">
                  <a:moveTo>
                    <a:pt x="54610" y="612139"/>
                  </a:moveTo>
                  <a:lnTo>
                    <a:pt x="0" y="612139"/>
                  </a:lnTo>
                  <a:lnTo>
                    <a:pt x="0" y="617219"/>
                  </a:lnTo>
                  <a:lnTo>
                    <a:pt x="54610" y="617219"/>
                  </a:lnTo>
                  <a:lnTo>
                    <a:pt x="54610" y="612139"/>
                  </a:lnTo>
                  <a:close/>
                </a:path>
                <a:path w="54610" h="838200">
                  <a:moveTo>
                    <a:pt x="54610" y="605789"/>
                  </a:moveTo>
                  <a:lnTo>
                    <a:pt x="0" y="605789"/>
                  </a:lnTo>
                  <a:lnTo>
                    <a:pt x="0" y="610869"/>
                  </a:lnTo>
                  <a:lnTo>
                    <a:pt x="54610" y="610869"/>
                  </a:lnTo>
                  <a:lnTo>
                    <a:pt x="54610" y="605789"/>
                  </a:lnTo>
                  <a:close/>
                </a:path>
                <a:path w="54610" h="838200">
                  <a:moveTo>
                    <a:pt x="54610" y="599439"/>
                  </a:moveTo>
                  <a:lnTo>
                    <a:pt x="0" y="599439"/>
                  </a:lnTo>
                  <a:lnTo>
                    <a:pt x="0" y="604519"/>
                  </a:lnTo>
                  <a:lnTo>
                    <a:pt x="54610" y="604519"/>
                  </a:lnTo>
                  <a:lnTo>
                    <a:pt x="54610" y="599439"/>
                  </a:lnTo>
                  <a:close/>
                </a:path>
                <a:path w="54610" h="838200">
                  <a:moveTo>
                    <a:pt x="54610" y="593089"/>
                  </a:moveTo>
                  <a:lnTo>
                    <a:pt x="0" y="593089"/>
                  </a:lnTo>
                  <a:lnTo>
                    <a:pt x="0" y="598169"/>
                  </a:lnTo>
                  <a:lnTo>
                    <a:pt x="54610" y="598169"/>
                  </a:lnTo>
                  <a:lnTo>
                    <a:pt x="54610" y="593089"/>
                  </a:lnTo>
                  <a:close/>
                </a:path>
                <a:path w="54610" h="838200">
                  <a:moveTo>
                    <a:pt x="54610" y="586739"/>
                  </a:moveTo>
                  <a:lnTo>
                    <a:pt x="0" y="586739"/>
                  </a:lnTo>
                  <a:lnTo>
                    <a:pt x="0" y="591819"/>
                  </a:lnTo>
                  <a:lnTo>
                    <a:pt x="54610" y="591819"/>
                  </a:lnTo>
                  <a:lnTo>
                    <a:pt x="54610" y="586739"/>
                  </a:lnTo>
                  <a:close/>
                </a:path>
                <a:path w="54610" h="838200">
                  <a:moveTo>
                    <a:pt x="54610" y="580389"/>
                  </a:moveTo>
                  <a:lnTo>
                    <a:pt x="0" y="580389"/>
                  </a:lnTo>
                  <a:lnTo>
                    <a:pt x="0" y="585469"/>
                  </a:lnTo>
                  <a:lnTo>
                    <a:pt x="54610" y="585469"/>
                  </a:lnTo>
                  <a:lnTo>
                    <a:pt x="54610" y="580389"/>
                  </a:lnTo>
                  <a:close/>
                </a:path>
                <a:path w="54610" h="838200">
                  <a:moveTo>
                    <a:pt x="54610" y="574039"/>
                  </a:moveTo>
                  <a:lnTo>
                    <a:pt x="0" y="574039"/>
                  </a:lnTo>
                  <a:lnTo>
                    <a:pt x="0" y="579119"/>
                  </a:lnTo>
                  <a:lnTo>
                    <a:pt x="54610" y="579119"/>
                  </a:lnTo>
                  <a:lnTo>
                    <a:pt x="54610" y="574039"/>
                  </a:lnTo>
                  <a:close/>
                </a:path>
                <a:path w="54610" h="838200">
                  <a:moveTo>
                    <a:pt x="54610" y="567689"/>
                  </a:moveTo>
                  <a:lnTo>
                    <a:pt x="0" y="567689"/>
                  </a:lnTo>
                  <a:lnTo>
                    <a:pt x="0" y="572769"/>
                  </a:lnTo>
                  <a:lnTo>
                    <a:pt x="54610" y="572769"/>
                  </a:lnTo>
                  <a:lnTo>
                    <a:pt x="54610" y="567689"/>
                  </a:lnTo>
                  <a:close/>
                </a:path>
                <a:path w="54610" h="838200">
                  <a:moveTo>
                    <a:pt x="54610" y="561339"/>
                  </a:moveTo>
                  <a:lnTo>
                    <a:pt x="0" y="561339"/>
                  </a:lnTo>
                  <a:lnTo>
                    <a:pt x="0" y="566419"/>
                  </a:lnTo>
                  <a:lnTo>
                    <a:pt x="54610" y="566419"/>
                  </a:lnTo>
                  <a:lnTo>
                    <a:pt x="54610" y="561339"/>
                  </a:lnTo>
                  <a:close/>
                </a:path>
                <a:path w="54610" h="838200">
                  <a:moveTo>
                    <a:pt x="54610" y="554989"/>
                  </a:moveTo>
                  <a:lnTo>
                    <a:pt x="0" y="554989"/>
                  </a:lnTo>
                  <a:lnTo>
                    <a:pt x="0" y="560069"/>
                  </a:lnTo>
                  <a:lnTo>
                    <a:pt x="54610" y="560069"/>
                  </a:lnTo>
                  <a:lnTo>
                    <a:pt x="54610" y="554989"/>
                  </a:lnTo>
                  <a:close/>
                </a:path>
                <a:path w="54610" h="838200">
                  <a:moveTo>
                    <a:pt x="54610" y="548639"/>
                  </a:moveTo>
                  <a:lnTo>
                    <a:pt x="0" y="548639"/>
                  </a:lnTo>
                  <a:lnTo>
                    <a:pt x="0" y="553719"/>
                  </a:lnTo>
                  <a:lnTo>
                    <a:pt x="54610" y="553719"/>
                  </a:lnTo>
                  <a:lnTo>
                    <a:pt x="54610" y="548639"/>
                  </a:lnTo>
                  <a:close/>
                </a:path>
                <a:path w="54610" h="838200">
                  <a:moveTo>
                    <a:pt x="54610" y="542289"/>
                  </a:moveTo>
                  <a:lnTo>
                    <a:pt x="0" y="542289"/>
                  </a:lnTo>
                  <a:lnTo>
                    <a:pt x="0" y="547369"/>
                  </a:lnTo>
                  <a:lnTo>
                    <a:pt x="54610" y="547369"/>
                  </a:lnTo>
                  <a:lnTo>
                    <a:pt x="54610" y="542289"/>
                  </a:lnTo>
                  <a:close/>
                </a:path>
                <a:path w="54610" h="838200">
                  <a:moveTo>
                    <a:pt x="54610" y="535939"/>
                  </a:moveTo>
                  <a:lnTo>
                    <a:pt x="0" y="535939"/>
                  </a:lnTo>
                  <a:lnTo>
                    <a:pt x="0" y="541019"/>
                  </a:lnTo>
                  <a:lnTo>
                    <a:pt x="54610" y="541019"/>
                  </a:lnTo>
                  <a:lnTo>
                    <a:pt x="54610" y="535939"/>
                  </a:lnTo>
                  <a:close/>
                </a:path>
                <a:path w="54610" h="838200">
                  <a:moveTo>
                    <a:pt x="54610" y="529589"/>
                  </a:moveTo>
                  <a:lnTo>
                    <a:pt x="0" y="529589"/>
                  </a:lnTo>
                  <a:lnTo>
                    <a:pt x="0" y="534669"/>
                  </a:lnTo>
                  <a:lnTo>
                    <a:pt x="54610" y="534669"/>
                  </a:lnTo>
                  <a:lnTo>
                    <a:pt x="54610" y="529589"/>
                  </a:lnTo>
                  <a:close/>
                </a:path>
                <a:path w="54610" h="838200">
                  <a:moveTo>
                    <a:pt x="54610" y="523239"/>
                  </a:moveTo>
                  <a:lnTo>
                    <a:pt x="0" y="523239"/>
                  </a:lnTo>
                  <a:lnTo>
                    <a:pt x="0" y="528319"/>
                  </a:lnTo>
                  <a:lnTo>
                    <a:pt x="54610" y="528319"/>
                  </a:lnTo>
                  <a:lnTo>
                    <a:pt x="54610" y="523239"/>
                  </a:lnTo>
                  <a:close/>
                </a:path>
                <a:path w="54610" h="838200">
                  <a:moveTo>
                    <a:pt x="54610" y="516889"/>
                  </a:moveTo>
                  <a:lnTo>
                    <a:pt x="0" y="516889"/>
                  </a:lnTo>
                  <a:lnTo>
                    <a:pt x="0" y="521969"/>
                  </a:lnTo>
                  <a:lnTo>
                    <a:pt x="54610" y="521969"/>
                  </a:lnTo>
                  <a:lnTo>
                    <a:pt x="54610" y="516889"/>
                  </a:lnTo>
                  <a:close/>
                </a:path>
                <a:path w="54610" h="838200">
                  <a:moveTo>
                    <a:pt x="54610" y="510539"/>
                  </a:moveTo>
                  <a:lnTo>
                    <a:pt x="0" y="510539"/>
                  </a:lnTo>
                  <a:lnTo>
                    <a:pt x="0" y="515619"/>
                  </a:lnTo>
                  <a:lnTo>
                    <a:pt x="54610" y="515619"/>
                  </a:lnTo>
                  <a:lnTo>
                    <a:pt x="54610" y="510539"/>
                  </a:lnTo>
                  <a:close/>
                </a:path>
                <a:path w="54610" h="838200">
                  <a:moveTo>
                    <a:pt x="54610" y="504189"/>
                  </a:moveTo>
                  <a:lnTo>
                    <a:pt x="0" y="504189"/>
                  </a:lnTo>
                  <a:lnTo>
                    <a:pt x="0" y="509269"/>
                  </a:lnTo>
                  <a:lnTo>
                    <a:pt x="54610" y="509269"/>
                  </a:lnTo>
                  <a:lnTo>
                    <a:pt x="54610" y="504189"/>
                  </a:lnTo>
                  <a:close/>
                </a:path>
                <a:path w="54610" h="838200">
                  <a:moveTo>
                    <a:pt x="54610" y="497839"/>
                  </a:moveTo>
                  <a:lnTo>
                    <a:pt x="0" y="497839"/>
                  </a:lnTo>
                  <a:lnTo>
                    <a:pt x="0" y="502919"/>
                  </a:lnTo>
                  <a:lnTo>
                    <a:pt x="54610" y="502919"/>
                  </a:lnTo>
                  <a:lnTo>
                    <a:pt x="54610" y="497839"/>
                  </a:lnTo>
                  <a:close/>
                </a:path>
                <a:path w="54610" h="838200">
                  <a:moveTo>
                    <a:pt x="54610" y="491489"/>
                  </a:moveTo>
                  <a:lnTo>
                    <a:pt x="0" y="491489"/>
                  </a:lnTo>
                  <a:lnTo>
                    <a:pt x="0" y="496569"/>
                  </a:lnTo>
                  <a:lnTo>
                    <a:pt x="54610" y="496569"/>
                  </a:lnTo>
                  <a:lnTo>
                    <a:pt x="54610" y="491489"/>
                  </a:lnTo>
                  <a:close/>
                </a:path>
                <a:path w="54610" h="838200">
                  <a:moveTo>
                    <a:pt x="54610" y="485139"/>
                  </a:moveTo>
                  <a:lnTo>
                    <a:pt x="0" y="485139"/>
                  </a:lnTo>
                  <a:lnTo>
                    <a:pt x="0" y="490219"/>
                  </a:lnTo>
                  <a:lnTo>
                    <a:pt x="54610" y="490219"/>
                  </a:lnTo>
                  <a:lnTo>
                    <a:pt x="54610" y="485139"/>
                  </a:lnTo>
                  <a:close/>
                </a:path>
                <a:path w="54610" h="838200">
                  <a:moveTo>
                    <a:pt x="54610" y="478789"/>
                  </a:moveTo>
                  <a:lnTo>
                    <a:pt x="0" y="478789"/>
                  </a:lnTo>
                  <a:lnTo>
                    <a:pt x="0" y="483869"/>
                  </a:lnTo>
                  <a:lnTo>
                    <a:pt x="54610" y="483869"/>
                  </a:lnTo>
                  <a:lnTo>
                    <a:pt x="54610" y="478789"/>
                  </a:lnTo>
                  <a:close/>
                </a:path>
                <a:path w="54610" h="838200">
                  <a:moveTo>
                    <a:pt x="54610" y="472439"/>
                  </a:moveTo>
                  <a:lnTo>
                    <a:pt x="0" y="472439"/>
                  </a:lnTo>
                  <a:lnTo>
                    <a:pt x="0" y="477519"/>
                  </a:lnTo>
                  <a:lnTo>
                    <a:pt x="54610" y="477519"/>
                  </a:lnTo>
                  <a:lnTo>
                    <a:pt x="54610" y="472439"/>
                  </a:lnTo>
                  <a:close/>
                </a:path>
                <a:path w="54610" h="838200">
                  <a:moveTo>
                    <a:pt x="54610" y="467359"/>
                  </a:moveTo>
                  <a:lnTo>
                    <a:pt x="0" y="467359"/>
                  </a:lnTo>
                  <a:lnTo>
                    <a:pt x="0" y="471169"/>
                  </a:lnTo>
                  <a:lnTo>
                    <a:pt x="54610" y="471169"/>
                  </a:lnTo>
                  <a:lnTo>
                    <a:pt x="54610" y="467359"/>
                  </a:lnTo>
                  <a:close/>
                </a:path>
              </a:pathLst>
            </a:custGeom>
            <a:solidFill>
              <a:srgbClr val="2E8C2E"/>
            </a:solidFill>
          </p:spPr>
          <p:txBody>
            <a:bodyPr wrap="square" lIns="0" tIns="0" rIns="0" bIns="0" rtlCol="0"/>
            <a:lstStyle/>
            <a:p>
              <a:endParaRPr/>
            </a:p>
          </p:txBody>
        </p:sp>
        <p:sp>
          <p:nvSpPr>
            <p:cNvPr id="994" name="object 994"/>
            <p:cNvSpPr/>
            <p:nvPr/>
          </p:nvSpPr>
          <p:spPr>
            <a:xfrm>
              <a:off x="3776979" y="5577839"/>
              <a:ext cx="54610" cy="833119"/>
            </a:xfrm>
            <a:custGeom>
              <a:avLst/>
              <a:gdLst/>
              <a:ahLst/>
              <a:cxnLst/>
              <a:rect l="l" t="t" r="r" b="b"/>
              <a:pathLst>
                <a:path w="54610" h="833120">
                  <a:moveTo>
                    <a:pt x="54610" y="0"/>
                  </a:moveTo>
                  <a:lnTo>
                    <a:pt x="35560" y="0"/>
                  </a:lnTo>
                  <a:lnTo>
                    <a:pt x="35560" y="1270"/>
                  </a:lnTo>
                  <a:lnTo>
                    <a:pt x="0" y="1270"/>
                  </a:lnTo>
                  <a:lnTo>
                    <a:pt x="0" y="11430"/>
                  </a:lnTo>
                  <a:lnTo>
                    <a:pt x="54610" y="11430"/>
                  </a:lnTo>
                  <a:lnTo>
                    <a:pt x="54610" y="0"/>
                  </a:lnTo>
                  <a:close/>
                </a:path>
                <a:path w="54610" h="833120">
                  <a:moveTo>
                    <a:pt x="54610" y="11430"/>
                  </a:moveTo>
                  <a:lnTo>
                    <a:pt x="0" y="11430"/>
                  </a:lnTo>
                  <a:lnTo>
                    <a:pt x="0" y="13970"/>
                  </a:lnTo>
                  <a:lnTo>
                    <a:pt x="54610" y="13970"/>
                  </a:lnTo>
                  <a:lnTo>
                    <a:pt x="54610" y="11430"/>
                  </a:lnTo>
                  <a:close/>
                </a:path>
                <a:path w="54610" h="833120">
                  <a:moveTo>
                    <a:pt x="54610" y="13970"/>
                  </a:moveTo>
                  <a:lnTo>
                    <a:pt x="0" y="13970"/>
                  </a:lnTo>
                  <a:lnTo>
                    <a:pt x="0" y="17780"/>
                  </a:lnTo>
                  <a:lnTo>
                    <a:pt x="54610" y="17780"/>
                  </a:lnTo>
                  <a:lnTo>
                    <a:pt x="54610" y="13970"/>
                  </a:lnTo>
                  <a:close/>
                </a:path>
                <a:path w="54610" h="833120">
                  <a:moveTo>
                    <a:pt x="54610" y="17780"/>
                  </a:moveTo>
                  <a:lnTo>
                    <a:pt x="0" y="17780"/>
                  </a:lnTo>
                  <a:lnTo>
                    <a:pt x="0" y="20320"/>
                  </a:lnTo>
                  <a:lnTo>
                    <a:pt x="54610" y="20320"/>
                  </a:lnTo>
                  <a:lnTo>
                    <a:pt x="54610" y="17780"/>
                  </a:lnTo>
                  <a:close/>
                </a:path>
                <a:path w="54610" h="833120">
                  <a:moveTo>
                    <a:pt x="54610" y="20320"/>
                  </a:moveTo>
                  <a:lnTo>
                    <a:pt x="0" y="20320"/>
                  </a:lnTo>
                  <a:lnTo>
                    <a:pt x="0" y="24130"/>
                  </a:lnTo>
                  <a:lnTo>
                    <a:pt x="54610" y="24130"/>
                  </a:lnTo>
                  <a:lnTo>
                    <a:pt x="54610" y="20320"/>
                  </a:lnTo>
                  <a:close/>
                </a:path>
                <a:path w="54610" h="833120">
                  <a:moveTo>
                    <a:pt x="54610" y="24130"/>
                  </a:moveTo>
                  <a:lnTo>
                    <a:pt x="0" y="24130"/>
                  </a:lnTo>
                  <a:lnTo>
                    <a:pt x="0" y="30480"/>
                  </a:lnTo>
                  <a:lnTo>
                    <a:pt x="54610" y="30480"/>
                  </a:lnTo>
                  <a:lnTo>
                    <a:pt x="54610" y="24130"/>
                  </a:lnTo>
                  <a:close/>
                </a:path>
                <a:path w="54610" h="833120">
                  <a:moveTo>
                    <a:pt x="54610" y="30480"/>
                  </a:moveTo>
                  <a:lnTo>
                    <a:pt x="0" y="30480"/>
                  </a:lnTo>
                  <a:lnTo>
                    <a:pt x="0" y="36830"/>
                  </a:lnTo>
                  <a:lnTo>
                    <a:pt x="54610" y="36830"/>
                  </a:lnTo>
                  <a:lnTo>
                    <a:pt x="54610" y="30480"/>
                  </a:lnTo>
                  <a:close/>
                </a:path>
                <a:path w="54610" h="833120">
                  <a:moveTo>
                    <a:pt x="54610" y="36830"/>
                  </a:moveTo>
                  <a:lnTo>
                    <a:pt x="0" y="36830"/>
                  </a:lnTo>
                  <a:lnTo>
                    <a:pt x="0" y="39370"/>
                  </a:lnTo>
                  <a:lnTo>
                    <a:pt x="54610" y="39370"/>
                  </a:lnTo>
                  <a:lnTo>
                    <a:pt x="54610" y="36830"/>
                  </a:lnTo>
                  <a:close/>
                </a:path>
                <a:path w="54610" h="833120">
                  <a:moveTo>
                    <a:pt x="54610" y="39370"/>
                  </a:moveTo>
                  <a:lnTo>
                    <a:pt x="0" y="39370"/>
                  </a:lnTo>
                  <a:lnTo>
                    <a:pt x="0" y="43180"/>
                  </a:lnTo>
                  <a:lnTo>
                    <a:pt x="54610" y="43180"/>
                  </a:lnTo>
                  <a:lnTo>
                    <a:pt x="54610" y="39370"/>
                  </a:lnTo>
                  <a:close/>
                </a:path>
                <a:path w="54610" h="833120">
                  <a:moveTo>
                    <a:pt x="54610" y="43180"/>
                  </a:moveTo>
                  <a:lnTo>
                    <a:pt x="0" y="43180"/>
                  </a:lnTo>
                  <a:lnTo>
                    <a:pt x="0" y="49530"/>
                  </a:lnTo>
                  <a:lnTo>
                    <a:pt x="54610" y="49530"/>
                  </a:lnTo>
                  <a:lnTo>
                    <a:pt x="54610" y="43180"/>
                  </a:lnTo>
                  <a:close/>
                </a:path>
                <a:path w="54610" h="833120">
                  <a:moveTo>
                    <a:pt x="54610" y="49530"/>
                  </a:moveTo>
                  <a:lnTo>
                    <a:pt x="0" y="49530"/>
                  </a:lnTo>
                  <a:lnTo>
                    <a:pt x="0" y="55880"/>
                  </a:lnTo>
                  <a:lnTo>
                    <a:pt x="54610" y="55880"/>
                  </a:lnTo>
                  <a:lnTo>
                    <a:pt x="54610" y="49530"/>
                  </a:lnTo>
                  <a:close/>
                </a:path>
                <a:path w="54610" h="833120">
                  <a:moveTo>
                    <a:pt x="54610" y="55880"/>
                  </a:moveTo>
                  <a:lnTo>
                    <a:pt x="0" y="55880"/>
                  </a:lnTo>
                  <a:lnTo>
                    <a:pt x="0" y="58420"/>
                  </a:lnTo>
                  <a:lnTo>
                    <a:pt x="54610" y="58420"/>
                  </a:lnTo>
                  <a:lnTo>
                    <a:pt x="54610" y="55880"/>
                  </a:lnTo>
                  <a:close/>
                </a:path>
                <a:path w="54610" h="833120">
                  <a:moveTo>
                    <a:pt x="54610" y="58420"/>
                  </a:moveTo>
                  <a:lnTo>
                    <a:pt x="0" y="58420"/>
                  </a:lnTo>
                  <a:lnTo>
                    <a:pt x="0" y="64770"/>
                  </a:lnTo>
                  <a:lnTo>
                    <a:pt x="54610" y="64770"/>
                  </a:lnTo>
                  <a:lnTo>
                    <a:pt x="54610" y="58420"/>
                  </a:lnTo>
                  <a:close/>
                </a:path>
                <a:path w="54610" h="833120">
                  <a:moveTo>
                    <a:pt x="54610" y="64770"/>
                  </a:moveTo>
                  <a:lnTo>
                    <a:pt x="0" y="64770"/>
                  </a:lnTo>
                  <a:lnTo>
                    <a:pt x="0" y="74930"/>
                  </a:lnTo>
                  <a:lnTo>
                    <a:pt x="54610" y="74930"/>
                  </a:lnTo>
                  <a:lnTo>
                    <a:pt x="54610" y="64770"/>
                  </a:lnTo>
                  <a:close/>
                </a:path>
                <a:path w="54610" h="833120">
                  <a:moveTo>
                    <a:pt x="54610" y="74930"/>
                  </a:moveTo>
                  <a:lnTo>
                    <a:pt x="0" y="74930"/>
                  </a:lnTo>
                  <a:lnTo>
                    <a:pt x="0" y="77470"/>
                  </a:lnTo>
                  <a:lnTo>
                    <a:pt x="54610" y="77470"/>
                  </a:lnTo>
                  <a:lnTo>
                    <a:pt x="54610" y="74930"/>
                  </a:lnTo>
                  <a:close/>
                </a:path>
                <a:path w="54610" h="833120">
                  <a:moveTo>
                    <a:pt x="54610" y="77470"/>
                  </a:moveTo>
                  <a:lnTo>
                    <a:pt x="0" y="77470"/>
                  </a:lnTo>
                  <a:lnTo>
                    <a:pt x="0" y="81280"/>
                  </a:lnTo>
                  <a:lnTo>
                    <a:pt x="54610" y="81280"/>
                  </a:lnTo>
                  <a:lnTo>
                    <a:pt x="54610" y="77470"/>
                  </a:lnTo>
                  <a:close/>
                </a:path>
                <a:path w="54610" h="833120">
                  <a:moveTo>
                    <a:pt x="54610" y="81280"/>
                  </a:moveTo>
                  <a:lnTo>
                    <a:pt x="0" y="81280"/>
                  </a:lnTo>
                  <a:lnTo>
                    <a:pt x="0" y="90170"/>
                  </a:lnTo>
                  <a:lnTo>
                    <a:pt x="54610" y="90170"/>
                  </a:lnTo>
                  <a:lnTo>
                    <a:pt x="54610" y="81280"/>
                  </a:lnTo>
                  <a:close/>
                </a:path>
                <a:path w="54610" h="833120">
                  <a:moveTo>
                    <a:pt x="54610" y="90170"/>
                  </a:moveTo>
                  <a:lnTo>
                    <a:pt x="0" y="90170"/>
                  </a:lnTo>
                  <a:lnTo>
                    <a:pt x="0" y="93980"/>
                  </a:lnTo>
                  <a:lnTo>
                    <a:pt x="54610" y="93980"/>
                  </a:lnTo>
                  <a:lnTo>
                    <a:pt x="54610" y="90170"/>
                  </a:lnTo>
                  <a:close/>
                </a:path>
                <a:path w="54610" h="833120">
                  <a:moveTo>
                    <a:pt x="54610" y="93980"/>
                  </a:moveTo>
                  <a:lnTo>
                    <a:pt x="0" y="93980"/>
                  </a:lnTo>
                  <a:lnTo>
                    <a:pt x="0" y="96520"/>
                  </a:lnTo>
                  <a:lnTo>
                    <a:pt x="54610" y="96520"/>
                  </a:lnTo>
                  <a:lnTo>
                    <a:pt x="54610" y="93980"/>
                  </a:lnTo>
                  <a:close/>
                </a:path>
                <a:path w="54610" h="833120">
                  <a:moveTo>
                    <a:pt x="54610" y="96520"/>
                  </a:moveTo>
                  <a:lnTo>
                    <a:pt x="0" y="96520"/>
                  </a:lnTo>
                  <a:lnTo>
                    <a:pt x="0" y="106680"/>
                  </a:lnTo>
                  <a:lnTo>
                    <a:pt x="54610" y="106680"/>
                  </a:lnTo>
                  <a:lnTo>
                    <a:pt x="54610" y="96520"/>
                  </a:lnTo>
                  <a:close/>
                </a:path>
                <a:path w="54610" h="833120">
                  <a:moveTo>
                    <a:pt x="54610" y="106680"/>
                  </a:moveTo>
                  <a:lnTo>
                    <a:pt x="0" y="106680"/>
                  </a:lnTo>
                  <a:lnTo>
                    <a:pt x="0" y="109220"/>
                  </a:lnTo>
                  <a:lnTo>
                    <a:pt x="54610" y="109220"/>
                  </a:lnTo>
                  <a:lnTo>
                    <a:pt x="54610" y="106680"/>
                  </a:lnTo>
                  <a:close/>
                </a:path>
                <a:path w="54610" h="833120">
                  <a:moveTo>
                    <a:pt x="54610" y="109220"/>
                  </a:moveTo>
                  <a:lnTo>
                    <a:pt x="0" y="109220"/>
                  </a:lnTo>
                  <a:lnTo>
                    <a:pt x="0" y="113030"/>
                  </a:lnTo>
                  <a:lnTo>
                    <a:pt x="54610" y="113030"/>
                  </a:lnTo>
                  <a:lnTo>
                    <a:pt x="54610" y="109220"/>
                  </a:lnTo>
                  <a:close/>
                </a:path>
                <a:path w="54610" h="833120">
                  <a:moveTo>
                    <a:pt x="54610" y="113030"/>
                  </a:moveTo>
                  <a:lnTo>
                    <a:pt x="0" y="113030"/>
                  </a:lnTo>
                  <a:lnTo>
                    <a:pt x="0" y="115570"/>
                  </a:lnTo>
                  <a:lnTo>
                    <a:pt x="54610" y="115570"/>
                  </a:lnTo>
                  <a:lnTo>
                    <a:pt x="54610" y="113030"/>
                  </a:lnTo>
                  <a:close/>
                </a:path>
                <a:path w="54610" h="833120">
                  <a:moveTo>
                    <a:pt x="54610" y="115570"/>
                  </a:moveTo>
                  <a:lnTo>
                    <a:pt x="0" y="115570"/>
                  </a:lnTo>
                  <a:lnTo>
                    <a:pt x="0" y="119380"/>
                  </a:lnTo>
                  <a:lnTo>
                    <a:pt x="54610" y="119380"/>
                  </a:lnTo>
                  <a:lnTo>
                    <a:pt x="54610" y="115570"/>
                  </a:lnTo>
                  <a:close/>
                </a:path>
                <a:path w="54610" h="833120">
                  <a:moveTo>
                    <a:pt x="54610" y="119380"/>
                  </a:moveTo>
                  <a:lnTo>
                    <a:pt x="0" y="119380"/>
                  </a:lnTo>
                  <a:lnTo>
                    <a:pt x="0" y="121920"/>
                  </a:lnTo>
                  <a:lnTo>
                    <a:pt x="54610" y="121920"/>
                  </a:lnTo>
                  <a:lnTo>
                    <a:pt x="54610" y="119380"/>
                  </a:lnTo>
                  <a:close/>
                </a:path>
                <a:path w="54610" h="833120">
                  <a:moveTo>
                    <a:pt x="54610" y="121920"/>
                  </a:moveTo>
                  <a:lnTo>
                    <a:pt x="0" y="121920"/>
                  </a:lnTo>
                  <a:lnTo>
                    <a:pt x="0" y="125730"/>
                  </a:lnTo>
                  <a:lnTo>
                    <a:pt x="54610" y="125730"/>
                  </a:lnTo>
                  <a:lnTo>
                    <a:pt x="54610" y="121920"/>
                  </a:lnTo>
                  <a:close/>
                </a:path>
                <a:path w="54610" h="833120">
                  <a:moveTo>
                    <a:pt x="54610" y="125730"/>
                  </a:moveTo>
                  <a:lnTo>
                    <a:pt x="0" y="125730"/>
                  </a:lnTo>
                  <a:lnTo>
                    <a:pt x="0" y="132080"/>
                  </a:lnTo>
                  <a:lnTo>
                    <a:pt x="54610" y="132080"/>
                  </a:lnTo>
                  <a:lnTo>
                    <a:pt x="54610" y="125730"/>
                  </a:lnTo>
                  <a:close/>
                </a:path>
                <a:path w="54610" h="833120">
                  <a:moveTo>
                    <a:pt x="54610" y="132080"/>
                  </a:moveTo>
                  <a:lnTo>
                    <a:pt x="0" y="132080"/>
                  </a:lnTo>
                  <a:lnTo>
                    <a:pt x="0" y="134620"/>
                  </a:lnTo>
                  <a:lnTo>
                    <a:pt x="54610" y="134620"/>
                  </a:lnTo>
                  <a:lnTo>
                    <a:pt x="54610" y="132080"/>
                  </a:lnTo>
                  <a:close/>
                </a:path>
                <a:path w="54610" h="833120">
                  <a:moveTo>
                    <a:pt x="54610" y="134620"/>
                  </a:moveTo>
                  <a:lnTo>
                    <a:pt x="0" y="134620"/>
                  </a:lnTo>
                  <a:lnTo>
                    <a:pt x="0" y="138430"/>
                  </a:lnTo>
                  <a:lnTo>
                    <a:pt x="54610" y="138430"/>
                  </a:lnTo>
                  <a:lnTo>
                    <a:pt x="54610" y="134620"/>
                  </a:lnTo>
                  <a:close/>
                </a:path>
                <a:path w="54610" h="833120">
                  <a:moveTo>
                    <a:pt x="54610" y="138430"/>
                  </a:moveTo>
                  <a:lnTo>
                    <a:pt x="0" y="138430"/>
                  </a:lnTo>
                  <a:lnTo>
                    <a:pt x="0" y="147320"/>
                  </a:lnTo>
                  <a:lnTo>
                    <a:pt x="54610" y="147320"/>
                  </a:lnTo>
                  <a:lnTo>
                    <a:pt x="54610" y="138430"/>
                  </a:lnTo>
                  <a:close/>
                </a:path>
                <a:path w="54610" h="833120">
                  <a:moveTo>
                    <a:pt x="54610" y="147320"/>
                  </a:moveTo>
                  <a:lnTo>
                    <a:pt x="0" y="147320"/>
                  </a:lnTo>
                  <a:lnTo>
                    <a:pt x="0" y="151130"/>
                  </a:lnTo>
                  <a:lnTo>
                    <a:pt x="54610" y="151130"/>
                  </a:lnTo>
                  <a:lnTo>
                    <a:pt x="54610" y="147320"/>
                  </a:lnTo>
                  <a:close/>
                </a:path>
                <a:path w="54610" h="833120">
                  <a:moveTo>
                    <a:pt x="54610" y="151130"/>
                  </a:moveTo>
                  <a:lnTo>
                    <a:pt x="0" y="151130"/>
                  </a:lnTo>
                  <a:lnTo>
                    <a:pt x="0" y="153670"/>
                  </a:lnTo>
                  <a:lnTo>
                    <a:pt x="54610" y="153670"/>
                  </a:lnTo>
                  <a:lnTo>
                    <a:pt x="54610" y="151130"/>
                  </a:lnTo>
                  <a:close/>
                </a:path>
                <a:path w="54610" h="833120">
                  <a:moveTo>
                    <a:pt x="54610" y="153670"/>
                  </a:moveTo>
                  <a:lnTo>
                    <a:pt x="0" y="153670"/>
                  </a:lnTo>
                  <a:lnTo>
                    <a:pt x="0" y="157480"/>
                  </a:lnTo>
                  <a:lnTo>
                    <a:pt x="54610" y="157480"/>
                  </a:lnTo>
                  <a:lnTo>
                    <a:pt x="54610" y="153670"/>
                  </a:lnTo>
                  <a:close/>
                </a:path>
                <a:path w="54610" h="833120">
                  <a:moveTo>
                    <a:pt x="54610" y="157480"/>
                  </a:moveTo>
                  <a:lnTo>
                    <a:pt x="0" y="157480"/>
                  </a:lnTo>
                  <a:lnTo>
                    <a:pt x="0" y="160020"/>
                  </a:lnTo>
                  <a:lnTo>
                    <a:pt x="54610" y="160020"/>
                  </a:lnTo>
                  <a:lnTo>
                    <a:pt x="54610" y="157480"/>
                  </a:lnTo>
                  <a:close/>
                </a:path>
                <a:path w="54610" h="833120">
                  <a:moveTo>
                    <a:pt x="54610" y="160020"/>
                  </a:moveTo>
                  <a:lnTo>
                    <a:pt x="0" y="160020"/>
                  </a:lnTo>
                  <a:lnTo>
                    <a:pt x="0" y="166370"/>
                  </a:lnTo>
                  <a:lnTo>
                    <a:pt x="54610" y="166370"/>
                  </a:lnTo>
                  <a:lnTo>
                    <a:pt x="54610" y="160020"/>
                  </a:lnTo>
                  <a:close/>
                </a:path>
                <a:path w="54610" h="833120">
                  <a:moveTo>
                    <a:pt x="54610" y="166370"/>
                  </a:moveTo>
                  <a:lnTo>
                    <a:pt x="0" y="166370"/>
                  </a:lnTo>
                  <a:lnTo>
                    <a:pt x="0" y="172720"/>
                  </a:lnTo>
                  <a:lnTo>
                    <a:pt x="54610" y="172720"/>
                  </a:lnTo>
                  <a:lnTo>
                    <a:pt x="54610" y="166370"/>
                  </a:lnTo>
                  <a:close/>
                </a:path>
                <a:path w="54610" h="833120">
                  <a:moveTo>
                    <a:pt x="54610" y="172720"/>
                  </a:moveTo>
                  <a:lnTo>
                    <a:pt x="0" y="172720"/>
                  </a:lnTo>
                  <a:lnTo>
                    <a:pt x="0" y="176530"/>
                  </a:lnTo>
                  <a:lnTo>
                    <a:pt x="54610" y="176530"/>
                  </a:lnTo>
                  <a:lnTo>
                    <a:pt x="54610" y="172720"/>
                  </a:lnTo>
                  <a:close/>
                </a:path>
                <a:path w="54610" h="833120">
                  <a:moveTo>
                    <a:pt x="54610" y="176530"/>
                  </a:moveTo>
                  <a:lnTo>
                    <a:pt x="0" y="176530"/>
                  </a:lnTo>
                  <a:lnTo>
                    <a:pt x="0" y="179070"/>
                  </a:lnTo>
                  <a:lnTo>
                    <a:pt x="54610" y="179070"/>
                  </a:lnTo>
                  <a:lnTo>
                    <a:pt x="54610" y="176530"/>
                  </a:lnTo>
                  <a:close/>
                </a:path>
                <a:path w="54610" h="833120">
                  <a:moveTo>
                    <a:pt x="54610" y="179070"/>
                  </a:moveTo>
                  <a:lnTo>
                    <a:pt x="0" y="179070"/>
                  </a:lnTo>
                  <a:lnTo>
                    <a:pt x="0" y="182880"/>
                  </a:lnTo>
                  <a:lnTo>
                    <a:pt x="54610" y="182880"/>
                  </a:lnTo>
                  <a:lnTo>
                    <a:pt x="54610" y="179070"/>
                  </a:lnTo>
                  <a:close/>
                </a:path>
                <a:path w="54610" h="833120">
                  <a:moveTo>
                    <a:pt x="54610" y="182880"/>
                  </a:moveTo>
                  <a:lnTo>
                    <a:pt x="0" y="182880"/>
                  </a:lnTo>
                  <a:lnTo>
                    <a:pt x="0" y="185420"/>
                  </a:lnTo>
                  <a:lnTo>
                    <a:pt x="54610" y="185420"/>
                  </a:lnTo>
                  <a:lnTo>
                    <a:pt x="54610" y="182880"/>
                  </a:lnTo>
                  <a:close/>
                </a:path>
                <a:path w="54610" h="833120">
                  <a:moveTo>
                    <a:pt x="54610" y="185420"/>
                  </a:moveTo>
                  <a:lnTo>
                    <a:pt x="0" y="185420"/>
                  </a:lnTo>
                  <a:lnTo>
                    <a:pt x="0" y="189230"/>
                  </a:lnTo>
                  <a:lnTo>
                    <a:pt x="54610" y="189230"/>
                  </a:lnTo>
                  <a:lnTo>
                    <a:pt x="54610" y="185420"/>
                  </a:lnTo>
                  <a:close/>
                </a:path>
                <a:path w="54610" h="833120">
                  <a:moveTo>
                    <a:pt x="54610" y="189230"/>
                  </a:moveTo>
                  <a:lnTo>
                    <a:pt x="0" y="189230"/>
                  </a:lnTo>
                  <a:lnTo>
                    <a:pt x="0" y="191770"/>
                  </a:lnTo>
                  <a:lnTo>
                    <a:pt x="54610" y="191770"/>
                  </a:lnTo>
                  <a:lnTo>
                    <a:pt x="54610" y="189230"/>
                  </a:lnTo>
                  <a:close/>
                </a:path>
                <a:path w="54610" h="833120">
                  <a:moveTo>
                    <a:pt x="54610" y="191770"/>
                  </a:moveTo>
                  <a:lnTo>
                    <a:pt x="0" y="191770"/>
                  </a:lnTo>
                  <a:lnTo>
                    <a:pt x="0" y="195580"/>
                  </a:lnTo>
                  <a:lnTo>
                    <a:pt x="54610" y="195580"/>
                  </a:lnTo>
                  <a:lnTo>
                    <a:pt x="54610" y="191770"/>
                  </a:lnTo>
                  <a:close/>
                </a:path>
                <a:path w="54610" h="833120">
                  <a:moveTo>
                    <a:pt x="54610" y="195580"/>
                  </a:moveTo>
                  <a:lnTo>
                    <a:pt x="0" y="195580"/>
                  </a:lnTo>
                  <a:lnTo>
                    <a:pt x="0" y="198120"/>
                  </a:lnTo>
                  <a:lnTo>
                    <a:pt x="54610" y="198120"/>
                  </a:lnTo>
                  <a:lnTo>
                    <a:pt x="54610" y="195580"/>
                  </a:lnTo>
                  <a:close/>
                </a:path>
                <a:path w="54610" h="833120">
                  <a:moveTo>
                    <a:pt x="54610" y="198120"/>
                  </a:moveTo>
                  <a:lnTo>
                    <a:pt x="0" y="198120"/>
                  </a:lnTo>
                  <a:lnTo>
                    <a:pt x="0" y="208280"/>
                  </a:lnTo>
                  <a:lnTo>
                    <a:pt x="54610" y="208280"/>
                  </a:lnTo>
                  <a:lnTo>
                    <a:pt x="54610" y="198120"/>
                  </a:lnTo>
                  <a:close/>
                </a:path>
                <a:path w="54610" h="833120">
                  <a:moveTo>
                    <a:pt x="54610" y="208280"/>
                  </a:moveTo>
                  <a:lnTo>
                    <a:pt x="0" y="208280"/>
                  </a:lnTo>
                  <a:lnTo>
                    <a:pt x="0" y="210820"/>
                  </a:lnTo>
                  <a:lnTo>
                    <a:pt x="54610" y="210820"/>
                  </a:lnTo>
                  <a:lnTo>
                    <a:pt x="54610" y="208280"/>
                  </a:lnTo>
                  <a:close/>
                </a:path>
                <a:path w="54610" h="833120">
                  <a:moveTo>
                    <a:pt x="54610" y="210820"/>
                  </a:moveTo>
                  <a:lnTo>
                    <a:pt x="0" y="210820"/>
                  </a:lnTo>
                  <a:lnTo>
                    <a:pt x="0" y="214630"/>
                  </a:lnTo>
                  <a:lnTo>
                    <a:pt x="54610" y="214630"/>
                  </a:lnTo>
                  <a:lnTo>
                    <a:pt x="54610" y="210820"/>
                  </a:lnTo>
                  <a:close/>
                </a:path>
                <a:path w="54610" h="833120">
                  <a:moveTo>
                    <a:pt x="54610" y="214630"/>
                  </a:moveTo>
                  <a:lnTo>
                    <a:pt x="0" y="214630"/>
                  </a:lnTo>
                  <a:lnTo>
                    <a:pt x="0" y="217170"/>
                  </a:lnTo>
                  <a:lnTo>
                    <a:pt x="54610" y="217170"/>
                  </a:lnTo>
                  <a:lnTo>
                    <a:pt x="54610" y="214630"/>
                  </a:lnTo>
                  <a:close/>
                </a:path>
                <a:path w="54610" h="833120">
                  <a:moveTo>
                    <a:pt x="54610" y="217170"/>
                  </a:moveTo>
                  <a:lnTo>
                    <a:pt x="0" y="217170"/>
                  </a:lnTo>
                  <a:lnTo>
                    <a:pt x="0" y="227330"/>
                  </a:lnTo>
                  <a:lnTo>
                    <a:pt x="54610" y="227330"/>
                  </a:lnTo>
                  <a:lnTo>
                    <a:pt x="54610" y="217170"/>
                  </a:lnTo>
                  <a:close/>
                </a:path>
                <a:path w="54610" h="833120">
                  <a:moveTo>
                    <a:pt x="54610" y="227330"/>
                  </a:moveTo>
                  <a:lnTo>
                    <a:pt x="0" y="227330"/>
                  </a:lnTo>
                  <a:lnTo>
                    <a:pt x="0" y="229870"/>
                  </a:lnTo>
                  <a:lnTo>
                    <a:pt x="54610" y="229870"/>
                  </a:lnTo>
                  <a:lnTo>
                    <a:pt x="54610" y="227330"/>
                  </a:lnTo>
                  <a:close/>
                </a:path>
                <a:path w="54610" h="833120">
                  <a:moveTo>
                    <a:pt x="54610" y="229870"/>
                  </a:moveTo>
                  <a:lnTo>
                    <a:pt x="0" y="229870"/>
                  </a:lnTo>
                  <a:lnTo>
                    <a:pt x="0" y="236220"/>
                  </a:lnTo>
                  <a:lnTo>
                    <a:pt x="54610" y="236220"/>
                  </a:lnTo>
                  <a:lnTo>
                    <a:pt x="54610" y="229870"/>
                  </a:lnTo>
                  <a:close/>
                </a:path>
                <a:path w="54610" h="833120">
                  <a:moveTo>
                    <a:pt x="54610" y="236220"/>
                  </a:moveTo>
                  <a:lnTo>
                    <a:pt x="0" y="236220"/>
                  </a:lnTo>
                  <a:lnTo>
                    <a:pt x="0" y="240030"/>
                  </a:lnTo>
                  <a:lnTo>
                    <a:pt x="54610" y="240030"/>
                  </a:lnTo>
                  <a:lnTo>
                    <a:pt x="54610" y="236220"/>
                  </a:lnTo>
                  <a:close/>
                </a:path>
                <a:path w="54610" h="833120">
                  <a:moveTo>
                    <a:pt x="54610" y="240030"/>
                  </a:moveTo>
                  <a:lnTo>
                    <a:pt x="0" y="240030"/>
                  </a:lnTo>
                  <a:lnTo>
                    <a:pt x="0" y="248920"/>
                  </a:lnTo>
                  <a:lnTo>
                    <a:pt x="54610" y="248920"/>
                  </a:lnTo>
                  <a:lnTo>
                    <a:pt x="54610" y="240030"/>
                  </a:lnTo>
                  <a:close/>
                </a:path>
                <a:path w="54610" h="833120">
                  <a:moveTo>
                    <a:pt x="54610" y="248920"/>
                  </a:moveTo>
                  <a:lnTo>
                    <a:pt x="0" y="248920"/>
                  </a:lnTo>
                  <a:lnTo>
                    <a:pt x="0" y="255270"/>
                  </a:lnTo>
                  <a:lnTo>
                    <a:pt x="54610" y="255270"/>
                  </a:lnTo>
                  <a:lnTo>
                    <a:pt x="54610" y="248920"/>
                  </a:lnTo>
                  <a:close/>
                </a:path>
                <a:path w="54610" h="833120">
                  <a:moveTo>
                    <a:pt x="54610" y="255270"/>
                  </a:moveTo>
                  <a:lnTo>
                    <a:pt x="0" y="255270"/>
                  </a:lnTo>
                  <a:lnTo>
                    <a:pt x="0" y="259080"/>
                  </a:lnTo>
                  <a:lnTo>
                    <a:pt x="54610" y="259080"/>
                  </a:lnTo>
                  <a:lnTo>
                    <a:pt x="54610" y="255270"/>
                  </a:lnTo>
                  <a:close/>
                </a:path>
                <a:path w="54610" h="833120">
                  <a:moveTo>
                    <a:pt x="54610" y="259080"/>
                  </a:moveTo>
                  <a:lnTo>
                    <a:pt x="0" y="259080"/>
                  </a:lnTo>
                  <a:lnTo>
                    <a:pt x="0" y="261620"/>
                  </a:lnTo>
                  <a:lnTo>
                    <a:pt x="54610" y="261620"/>
                  </a:lnTo>
                  <a:lnTo>
                    <a:pt x="54610" y="259080"/>
                  </a:lnTo>
                  <a:close/>
                </a:path>
                <a:path w="54610" h="833120">
                  <a:moveTo>
                    <a:pt x="54610" y="261620"/>
                  </a:moveTo>
                  <a:lnTo>
                    <a:pt x="0" y="261620"/>
                  </a:lnTo>
                  <a:lnTo>
                    <a:pt x="0" y="267970"/>
                  </a:lnTo>
                  <a:lnTo>
                    <a:pt x="54610" y="267970"/>
                  </a:lnTo>
                  <a:lnTo>
                    <a:pt x="54610" y="261620"/>
                  </a:lnTo>
                  <a:close/>
                </a:path>
                <a:path w="54610" h="833120">
                  <a:moveTo>
                    <a:pt x="54610" y="267970"/>
                  </a:moveTo>
                  <a:lnTo>
                    <a:pt x="0" y="267970"/>
                  </a:lnTo>
                  <a:lnTo>
                    <a:pt x="0" y="271780"/>
                  </a:lnTo>
                  <a:lnTo>
                    <a:pt x="54610" y="271780"/>
                  </a:lnTo>
                  <a:lnTo>
                    <a:pt x="54610" y="267970"/>
                  </a:lnTo>
                  <a:close/>
                </a:path>
                <a:path w="54610" h="833120">
                  <a:moveTo>
                    <a:pt x="54610" y="271780"/>
                  </a:moveTo>
                  <a:lnTo>
                    <a:pt x="0" y="271780"/>
                  </a:lnTo>
                  <a:lnTo>
                    <a:pt x="0" y="274320"/>
                  </a:lnTo>
                  <a:lnTo>
                    <a:pt x="54610" y="274320"/>
                  </a:lnTo>
                  <a:lnTo>
                    <a:pt x="54610" y="271780"/>
                  </a:lnTo>
                  <a:close/>
                </a:path>
                <a:path w="54610" h="833120">
                  <a:moveTo>
                    <a:pt x="54610" y="274320"/>
                  </a:moveTo>
                  <a:lnTo>
                    <a:pt x="0" y="274320"/>
                  </a:lnTo>
                  <a:lnTo>
                    <a:pt x="0" y="278130"/>
                  </a:lnTo>
                  <a:lnTo>
                    <a:pt x="54610" y="278130"/>
                  </a:lnTo>
                  <a:lnTo>
                    <a:pt x="54610" y="274320"/>
                  </a:lnTo>
                  <a:close/>
                </a:path>
                <a:path w="54610" h="833120">
                  <a:moveTo>
                    <a:pt x="54610" y="278130"/>
                  </a:moveTo>
                  <a:lnTo>
                    <a:pt x="0" y="278130"/>
                  </a:lnTo>
                  <a:lnTo>
                    <a:pt x="0" y="280670"/>
                  </a:lnTo>
                  <a:lnTo>
                    <a:pt x="54610" y="280670"/>
                  </a:lnTo>
                  <a:lnTo>
                    <a:pt x="54610" y="278130"/>
                  </a:lnTo>
                  <a:close/>
                </a:path>
                <a:path w="54610" h="833120">
                  <a:moveTo>
                    <a:pt x="54610" y="280670"/>
                  </a:moveTo>
                  <a:lnTo>
                    <a:pt x="0" y="280670"/>
                  </a:lnTo>
                  <a:lnTo>
                    <a:pt x="0" y="293370"/>
                  </a:lnTo>
                  <a:lnTo>
                    <a:pt x="54610" y="293370"/>
                  </a:lnTo>
                  <a:lnTo>
                    <a:pt x="54610" y="280670"/>
                  </a:lnTo>
                  <a:close/>
                </a:path>
                <a:path w="54610" h="833120">
                  <a:moveTo>
                    <a:pt x="54610" y="293370"/>
                  </a:moveTo>
                  <a:lnTo>
                    <a:pt x="0" y="293370"/>
                  </a:lnTo>
                  <a:lnTo>
                    <a:pt x="0" y="303530"/>
                  </a:lnTo>
                  <a:lnTo>
                    <a:pt x="54610" y="303530"/>
                  </a:lnTo>
                  <a:lnTo>
                    <a:pt x="54610" y="293370"/>
                  </a:lnTo>
                  <a:close/>
                </a:path>
                <a:path w="54610" h="833120">
                  <a:moveTo>
                    <a:pt x="54610" y="303530"/>
                  </a:moveTo>
                  <a:lnTo>
                    <a:pt x="0" y="303530"/>
                  </a:lnTo>
                  <a:lnTo>
                    <a:pt x="0" y="306070"/>
                  </a:lnTo>
                  <a:lnTo>
                    <a:pt x="54610" y="306070"/>
                  </a:lnTo>
                  <a:lnTo>
                    <a:pt x="54610" y="303530"/>
                  </a:lnTo>
                  <a:close/>
                </a:path>
                <a:path w="54610" h="833120">
                  <a:moveTo>
                    <a:pt x="54610" y="306070"/>
                  </a:moveTo>
                  <a:lnTo>
                    <a:pt x="0" y="306070"/>
                  </a:lnTo>
                  <a:lnTo>
                    <a:pt x="0" y="316230"/>
                  </a:lnTo>
                  <a:lnTo>
                    <a:pt x="54610" y="316230"/>
                  </a:lnTo>
                  <a:lnTo>
                    <a:pt x="54610" y="306070"/>
                  </a:lnTo>
                  <a:close/>
                </a:path>
                <a:path w="54610" h="833120">
                  <a:moveTo>
                    <a:pt x="54610" y="316230"/>
                  </a:moveTo>
                  <a:lnTo>
                    <a:pt x="0" y="316230"/>
                  </a:lnTo>
                  <a:lnTo>
                    <a:pt x="0" y="328930"/>
                  </a:lnTo>
                  <a:lnTo>
                    <a:pt x="54610" y="328930"/>
                  </a:lnTo>
                  <a:lnTo>
                    <a:pt x="54610" y="316230"/>
                  </a:lnTo>
                  <a:close/>
                </a:path>
                <a:path w="54610" h="833120">
                  <a:moveTo>
                    <a:pt x="54610" y="328930"/>
                  </a:moveTo>
                  <a:lnTo>
                    <a:pt x="0" y="328930"/>
                  </a:lnTo>
                  <a:lnTo>
                    <a:pt x="0" y="331470"/>
                  </a:lnTo>
                  <a:lnTo>
                    <a:pt x="54610" y="331470"/>
                  </a:lnTo>
                  <a:lnTo>
                    <a:pt x="54610" y="328930"/>
                  </a:lnTo>
                  <a:close/>
                </a:path>
                <a:path w="54610" h="833120">
                  <a:moveTo>
                    <a:pt x="54610" y="331470"/>
                  </a:moveTo>
                  <a:lnTo>
                    <a:pt x="0" y="331470"/>
                  </a:lnTo>
                  <a:lnTo>
                    <a:pt x="0" y="337820"/>
                  </a:lnTo>
                  <a:lnTo>
                    <a:pt x="54610" y="337820"/>
                  </a:lnTo>
                  <a:lnTo>
                    <a:pt x="54610" y="331470"/>
                  </a:lnTo>
                  <a:close/>
                </a:path>
                <a:path w="54610" h="833120">
                  <a:moveTo>
                    <a:pt x="54610" y="337820"/>
                  </a:moveTo>
                  <a:lnTo>
                    <a:pt x="0" y="337820"/>
                  </a:lnTo>
                  <a:lnTo>
                    <a:pt x="0" y="344170"/>
                  </a:lnTo>
                  <a:lnTo>
                    <a:pt x="54610" y="344170"/>
                  </a:lnTo>
                  <a:lnTo>
                    <a:pt x="54610" y="337820"/>
                  </a:lnTo>
                  <a:close/>
                </a:path>
                <a:path w="54610" h="833120">
                  <a:moveTo>
                    <a:pt x="54610" y="344170"/>
                  </a:moveTo>
                  <a:lnTo>
                    <a:pt x="0" y="344170"/>
                  </a:lnTo>
                  <a:lnTo>
                    <a:pt x="0" y="347980"/>
                  </a:lnTo>
                  <a:lnTo>
                    <a:pt x="54610" y="347980"/>
                  </a:lnTo>
                  <a:lnTo>
                    <a:pt x="54610" y="344170"/>
                  </a:lnTo>
                  <a:close/>
                </a:path>
                <a:path w="54610" h="833120">
                  <a:moveTo>
                    <a:pt x="54610" y="347980"/>
                  </a:moveTo>
                  <a:lnTo>
                    <a:pt x="0" y="347980"/>
                  </a:lnTo>
                  <a:lnTo>
                    <a:pt x="0" y="356870"/>
                  </a:lnTo>
                  <a:lnTo>
                    <a:pt x="54610" y="356870"/>
                  </a:lnTo>
                  <a:lnTo>
                    <a:pt x="54610" y="347980"/>
                  </a:lnTo>
                  <a:close/>
                </a:path>
                <a:path w="54610" h="833120">
                  <a:moveTo>
                    <a:pt x="54610" y="356870"/>
                  </a:moveTo>
                  <a:lnTo>
                    <a:pt x="0" y="356870"/>
                  </a:lnTo>
                  <a:lnTo>
                    <a:pt x="0" y="360680"/>
                  </a:lnTo>
                  <a:lnTo>
                    <a:pt x="54610" y="360680"/>
                  </a:lnTo>
                  <a:lnTo>
                    <a:pt x="54610" y="356870"/>
                  </a:lnTo>
                  <a:close/>
                </a:path>
                <a:path w="54610" h="833120">
                  <a:moveTo>
                    <a:pt x="54610" y="360680"/>
                  </a:moveTo>
                  <a:lnTo>
                    <a:pt x="0" y="360680"/>
                  </a:lnTo>
                  <a:lnTo>
                    <a:pt x="0" y="363220"/>
                  </a:lnTo>
                  <a:lnTo>
                    <a:pt x="54610" y="363220"/>
                  </a:lnTo>
                  <a:lnTo>
                    <a:pt x="54610" y="360680"/>
                  </a:lnTo>
                  <a:close/>
                </a:path>
                <a:path w="54610" h="833120">
                  <a:moveTo>
                    <a:pt x="54610" y="363220"/>
                  </a:moveTo>
                  <a:lnTo>
                    <a:pt x="0" y="363220"/>
                  </a:lnTo>
                  <a:lnTo>
                    <a:pt x="0" y="367030"/>
                  </a:lnTo>
                  <a:lnTo>
                    <a:pt x="54610" y="367030"/>
                  </a:lnTo>
                  <a:lnTo>
                    <a:pt x="54610" y="363220"/>
                  </a:lnTo>
                  <a:close/>
                </a:path>
                <a:path w="54610" h="833120">
                  <a:moveTo>
                    <a:pt x="54610" y="367030"/>
                  </a:moveTo>
                  <a:lnTo>
                    <a:pt x="0" y="367030"/>
                  </a:lnTo>
                  <a:lnTo>
                    <a:pt x="0" y="369570"/>
                  </a:lnTo>
                  <a:lnTo>
                    <a:pt x="54610" y="369570"/>
                  </a:lnTo>
                  <a:lnTo>
                    <a:pt x="54610" y="367030"/>
                  </a:lnTo>
                  <a:close/>
                </a:path>
                <a:path w="54610" h="833120">
                  <a:moveTo>
                    <a:pt x="54610" y="369570"/>
                  </a:moveTo>
                  <a:lnTo>
                    <a:pt x="0" y="369570"/>
                  </a:lnTo>
                  <a:lnTo>
                    <a:pt x="0" y="375920"/>
                  </a:lnTo>
                  <a:lnTo>
                    <a:pt x="54610" y="375920"/>
                  </a:lnTo>
                  <a:lnTo>
                    <a:pt x="54610" y="369570"/>
                  </a:lnTo>
                  <a:close/>
                </a:path>
                <a:path w="54610" h="833120">
                  <a:moveTo>
                    <a:pt x="54610" y="375920"/>
                  </a:moveTo>
                  <a:lnTo>
                    <a:pt x="0" y="375920"/>
                  </a:lnTo>
                  <a:lnTo>
                    <a:pt x="0" y="379730"/>
                  </a:lnTo>
                  <a:lnTo>
                    <a:pt x="54610" y="379730"/>
                  </a:lnTo>
                  <a:lnTo>
                    <a:pt x="54610" y="375920"/>
                  </a:lnTo>
                  <a:close/>
                </a:path>
                <a:path w="54610" h="833120">
                  <a:moveTo>
                    <a:pt x="54610" y="379730"/>
                  </a:moveTo>
                  <a:lnTo>
                    <a:pt x="0" y="379730"/>
                  </a:lnTo>
                  <a:lnTo>
                    <a:pt x="0" y="382270"/>
                  </a:lnTo>
                  <a:lnTo>
                    <a:pt x="54610" y="382270"/>
                  </a:lnTo>
                  <a:lnTo>
                    <a:pt x="54610" y="379730"/>
                  </a:lnTo>
                  <a:close/>
                </a:path>
                <a:path w="54610" h="833120">
                  <a:moveTo>
                    <a:pt x="54610" y="382270"/>
                  </a:moveTo>
                  <a:lnTo>
                    <a:pt x="0" y="382270"/>
                  </a:lnTo>
                  <a:lnTo>
                    <a:pt x="0" y="388620"/>
                  </a:lnTo>
                  <a:lnTo>
                    <a:pt x="54610" y="388620"/>
                  </a:lnTo>
                  <a:lnTo>
                    <a:pt x="54610" y="382270"/>
                  </a:lnTo>
                  <a:close/>
                </a:path>
                <a:path w="54610" h="833120">
                  <a:moveTo>
                    <a:pt x="54610" y="388620"/>
                  </a:moveTo>
                  <a:lnTo>
                    <a:pt x="0" y="388620"/>
                  </a:lnTo>
                  <a:lnTo>
                    <a:pt x="0" y="392430"/>
                  </a:lnTo>
                  <a:lnTo>
                    <a:pt x="54610" y="392430"/>
                  </a:lnTo>
                  <a:lnTo>
                    <a:pt x="54610" y="388620"/>
                  </a:lnTo>
                  <a:close/>
                </a:path>
                <a:path w="54610" h="833120">
                  <a:moveTo>
                    <a:pt x="54610" y="392430"/>
                  </a:moveTo>
                  <a:lnTo>
                    <a:pt x="0" y="392430"/>
                  </a:lnTo>
                  <a:lnTo>
                    <a:pt x="0" y="394970"/>
                  </a:lnTo>
                  <a:lnTo>
                    <a:pt x="54610" y="394970"/>
                  </a:lnTo>
                  <a:lnTo>
                    <a:pt x="54610" y="392430"/>
                  </a:lnTo>
                  <a:close/>
                </a:path>
                <a:path w="54610" h="833120">
                  <a:moveTo>
                    <a:pt x="54610" y="394970"/>
                  </a:moveTo>
                  <a:lnTo>
                    <a:pt x="0" y="394970"/>
                  </a:lnTo>
                  <a:lnTo>
                    <a:pt x="0" y="401320"/>
                  </a:lnTo>
                  <a:lnTo>
                    <a:pt x="54610" y="401320"/>
                  </a:lnTo>
                  <a:lnTo>
                    <a:pt x="54610" y="394970"/>
                  </a:lnTo>
                  <a:close/>
                </a:path>
                <a:path w="54610" h="833120">
                  <a:moveTo>
                    <a:pt x="54610" y="401320"/>
                  </a:moveTo>
                  <a:lnTo>
                    <a:pt x="0" y="401320"/>
                  </a:lnTo>
                  <a:lnTo>
                    <a:pt x="0" y="405130"/>
                  </a:lnTo>
                  <a:lnTo>
                    <a:pt x="54610" y="405130"/>
                  </a:lnTo>
                  <a:lnTo>
                    <a:pt x="54610" y="401320"/>
                  </a:lnTo>
                  <a:close/>
                </a:path>
                <a:path w="54610" h="833120">
                  <a:moveTo>
                    <a:pt x="54610" y="405130"/>
                  </a:moveTo>
                  <a:lnTo>
                    <a:pt x="0" y="405130"/>
                  </a:lnTo>
                  <a:lnTo>
                    <a:pt x="0" y="411480"/>
                  </a:lnTo>
                  <a:lnTo>
                    <a:pt x="54610" y="411480"/>
                  </a:lnTo>
                  <a:lnTo>
                    <a:pt x="54610" y="405130"/>
                  </a:lnTo>
                  <a:close/>
                </a:path>
                <a:path w="54610" h="833120">
                  <a:moveTo>
                    <a:pt x="54610" y="411480"/>
                  </a:moveTo>
                  <a:lnTo>
                    <a:pt x="0" y="411480"/>
                  </a:lnTo>
                  <a:lnTo>
                    <a:pt x="0" y="414020"/>
                  </a:lnTo>
                  <a:lnTo>
                    <a:pt x="54610" y="414020"/>
                  </a:lnTo>
                  <a:lnTo>
                    <a:pt x="54610" y="411480"/>
                  </a:lnTo>
                  <a:close/>
                </a:path>
                <a:path w="54610" h="833120">
                  <a:moveTo>
                    <a:pt x="54610" y="414020"/>
                  </a:moveTo>
                  <a:lnTo>
                    <a:pt x="0" y="414020"/>
                  </a:lnTo>
                  <a:lnTo>
                    <a:pt x="0" y="417830"/>
                  </a:lnTo>
                  <a:lnTo>
                    <a:pt x="54610" y="417830"/>
                  </a:lnTo>
                  <a:lnTo>
                    <a:pt x="54610" y="414020"/>
                  </a:lnTo>
                  <a:close/>
                </a:path>
                <a:path w="54610" h="833120">
                  <a:moveTo>
                    <a:pt x="54610" y="417830"/>
                  </a:moveTo>
                  <a:lnTo>
                    <a:pt x="0" y="417830"/>
                  </a:lnTo>
                  <a:lnTo>
                    <a:pt x="0" y="424180"/>
                  </a:lnTo>
                  <a:lnTo>
                    <a:pt x="54610" y="424180"/>
                  </a:lnTo>
                  <a:lnTo>
                    <a:pt x="54610" y="417830"/>
                  </a:lnTo>
                  <a:close/>
                </a:path>
                <a:path w="54610" h="833120">
                  <a:moveTo>
                    <a:pt x="54610" y="424180"/>
                  </a:moveTo>
                  <a:lnTo>
                    <a:pt x="0" y="424180"/>
                  </a:lnTo>
                  <a:lnTo>
                    <a:pt x="0" y="426720"/>
                  </a:lnTo>
                  <a:lnTo>
                    <a:pt x="54610" y="426720"/>
                  </a:lnTo>
                  <a:lnTo>
                    <a:pt x="54610" y="424180"/>
                  </a:lnTo>
                  <a:close/>
                </a:path>
                <a:path w="54610" h="833120">
                  <a:moveTo>
                    <a:pt x="54610" y="426720"/>
                  </a:moveTo>
                  <a:lnTo>
                    <a:pt x="0" y="426720"/>
                  </a:lnTo>
                  <a:lnTo>
                    <a:pt x="0" y="430530"/>
                  </a:lnTo>
                  <a:lnTo>
                    <a:pt x="54610" y="430530"/>
                  </a:lnTo>
                  <a:lnTo>
                    <a:pt x="54610" y="426720"/>
                  </a:lnTo>
                  <a:close/>
                </a:path>
                <a:path w="54610" h="833120">
                  <a:moveTo>
                    <a:pt x="54610" y="430530"/>
                  </a:moveTo>
                  <a:lnTo>
                    <a:pt x="0" y="430530"/>
                  </a:lnTo>
                  <a:lnTo>
                    <a:pt x="0" y="433070"/>
                  </a:lnTo>
                  <a:lnTo>
                    <a:pt x="54610" y="433070"/>
                  </a:lnTo>
                  <a:lnTo>
                    <a:pt x="54610" y="430530"/>
                  </a:lnTo>
                  <a:close/>
                </a:path>
                <a:path w="54610" h="833120">
                  <a:moveTo>
                    <a:pt x="54610" y="433070"/>
                  </a:moveTo>
                  <a:lnTo>
                    <a:pt x="0" y="433070"/>
                  </a:lnTo>
                  <a:lnTo>
                    <a:pt x="0" y="436880"/>
                  </a:lnTo>
                  <a:lnTo>
                    <a:pt x="54610" y="436880"/>
                  </a:lnTo>
                  <a:lnTo>
                    <a:pt x="54610" y="433070"/>
                  </a:lnTo>
                  <a:close/>
                </a:path>
                <a:path w="54610" h="833120">
                  <a:moveTo>
                    <a:pt x="54610" y="436880"/>
                  </a:moveTo>
                  <a:lnTo>
                    <a:pt x="0" y="436880"/>
                  </a:lnTo>
                  <a:lnTo>
                    <a:pt x="0" y="439420"/>
                  </a:lnTo>
                  <a:lnTo>
                    <a:pt x="54610" y="439420"/>
                  </a:lnTo>
                  <a:lnTo>
                    <a:pt x="54610" y="436880"/>
                  </a:lnTo>
                  <a:close/>
                </a:path>
                <a:path w="54610" h="833120">
                  <a:moveTo>
                    <a:pt x="54610" y="439420"/>
                  </a:moveTo>
                  <a:lnTo>
                    <a:pt x="0" y="439420"/>
                  </a:lnTo>
                  <a:lnTo>
                    <a:pt x="0" y="443230"/>
                  </a:lnTo>
                  <a:lnTo>
                    <a:pt x="54610" y="443230"/>
                  </a:lnTo>
                  <a:lnTo>
                    <a:pt x="54610" y="439420"/>
                  </a:lnTo>
                  <a:close/>
                </a:path>
                <a:path w="54610" h="833120">
                  <a:moveTo>
                    <a:pt x="54610" y="443230"/>
                  </a:moveTo>
                  <a:lnTo>
                    <a:pt x="0" y="443230"/>
                  </a:lnTo>
                  <a:lnTo>
                    <a:pt x="0" y="452120"/>
                  </a:lnTo>
                  <a:lnTo>
                    <a:pt x="54610" y="452120"/>
                  </a:lnTo>
                  <a:lnTo>
                    <a:pt x="54610" y="443230"/>
                  </a:lnTo>
                  <a:close/>
                </a:path>
                <a:path w="54610" h="833120">
                  <a:moveTo>
                    <a:pt x="54610" y="452120"/>
                  </a:moveTo>
                  <a:lnTo>
                    <a:pt x="0" y="452120"/>
                  </a:lnTo>
                  <a:lnTo>
                    <a:pt x="0" y="455930"/>
                  </a:lnTo>
                  <a:lnTo>
                    <a:pt x="54610" y="455930"/>
                  </a:lnTo>
                  <a:lnTo>
                    <a:pt x="54610" y="452120"/>
                  </a:lnTo>
                  <a:close/>
                </a:path>
                <a:path w="54610" h="833120">
                  <a:moveTo>
                    <a:pt x="54610" y="455930"/>
                  </a:moveTo>
                  <a:lnTo>
                    <a:pt x="0" y="455930"/>
                  </a:lnTo>
                  <a:lnTo>
                    <a:pt x="0" y="458470"/>
                  </a:lnTo>
                  <a:lnTo>
                    <a:pt x="54610" y="458470"/>
                  </a:lnTo>
                  <a:lnTo>
                    <a:pt x="54610" y="455930"/>
                  </a:lnTo>
                  <a:close/>
                </a:path>
                <a:path w="54610" h="833120">
                  <a:moveTo>
                    <a:pt x="54610" y="458470"/>
                  </a:moveTo>
                  <a:lnTo>
                    <a:pt x="0" y="458470"/>
                  </a:lnTo>
                  <a:lnTo>
                    <a:pt x="0" y="462280"/>
                  </a:lnTo>
                  <a:lnTo>
                    <a:pt x="54610" y="462280"/>
                  </a:lnTo>
                  <a:lnTo>
                    <a:pt x="54610" y="458470"/>
                  </a:lnTo>
                  <a:close/>
                </a:path>
                <a:path w="54610" h="833120">
                  <a:moveTo>
                    <a:pt x="54610" y="462280"/>
                  </a:moveTo>
                  <a:lnTo>
                    <a:pt x="0" y="462280"/>
                  </a:lnTo>
                  <a:lnTo>
                    <a:pt x="0" y="464820"/>
                  </a:lnTo>
                  <a:lnTo>
                    <a:pt x="54610" y="464820"/>
                  </a:lnTo>
                  <a:lnTo>
                    <a:pt x="54610" y="462280"/>
                  </a:lnTo>
                  <a:close/>
                </a:path>
                <a:path w="54610" h="833120">
                  <a:moveTo>
                    <a:pt x="54610" y="826770"/>
                  </a:moveTo>
                  <a:lnTo>
                    <a:pt x="0" y="826770"/>
                  </a:lnTo>
                  <a:lnTo>
                    <a:pt x="0" y="828040"/>
                  </a:lnTo>
                  <a:lnTo>
                    <a:pt x="7620" y="828040"/>
                  </a:lnTo>
                  <a:lnTo>
                    <a:pt x="7620" y="830580"/>
                  </a:lnTo>
                  <a:lnTo>
                    <a:pt x="25400" y="830580"/>
                  </a:lnTo>
                  <a:lnTo>
                    <a:pt x="25400" y="831850"/>
                  </a:lnTo>
                  <a:lnTo>
                    <a:pt x="41910" y="831850"/>
                  </a:lnTo>
                  <a:lnTo>
                    <a:pt x="41910" y="833120"/>
                  </a:lnTo>
                  <a:lnTo>
                    <a:pt x="54610" y="833120"/>
                  </a:lnTo>
                  <a:lnTo>
                    <a:pt x="54610" y="826770"/>
                  </a:lnTo>
                  <a:close/>
                </a:path>
                <a:path w="54610" h="833120">
                  <a:moveTo>
                    <a:pt x="54610" y="820420"/>
                  </a:moveTo>
                  <a:lnTo>
                    <a:pt x="0" y="820420"/>
                  </a:lnTo>
                  <a:lnTo>
                    <a:pt x="0" y="825500"/>
                  </a:lnTo>
                  <a:lnTo>
                    <a:pt x="54610" y="825500"/>
                  </a:lnTo>
                  <a:lnTo>
                    <a:pt x="54610" y="820420"/>
                  </a:lnTo>
                  <a:close/>
                </a:path>
                <a:path w="54610" h="833120">
                  <a:moveTo>
                    <a:pt x="54610" y="814070"/>
                  </a:moveTo>
                  <a:lnTo>
                    <a:pt x="0" y="814070"/>
                  </a:lnTo>
                  <a:lnTo>
                    <a:pt x="0" y="819150"/>
                  </a:lnTo>
                  <a:lnTo>
                    <a:pt x="54610" y="819150"/>
                  </a:lnTo>
                  <a:lnTo>
                    <a:pt x="54610" y="814070"/>
                  </a:lnTo>
                  <a:close/>
                </a:path>
                <a:path w="54610" h="833120">
                  <a:moveTo>
                    <a:pt x="54610" y="807720"/>
                  </a:moveTo>
                  <a:lnTo>
                    <a:pt x="0" y="807720"/>
                  </a:lnTo>
                  <a:lnTo>
                    <a:pt x="0" y="812800"/>
                  </a:lnTo>
                  <a:lnTo>
                    <a:pt x="54610" y="812800"/>
                  </a:lnTo>
                  <a:lnTo>
                    <a:pt x="54610" y="807720"/>
                  </a:lnTo>
                  <a:close/>
                </a:path>
                <a:path w="54610" h="833120">
                  <a:moveTo>
                    <a:pt x="54610" y="801370"/>
                  </a:moveTo>
                  <a:lnTo>
                    <a:pt x="0" y="801370"/>
                  </a:lnTo>
                  <a:lnTo>
                    <a:pt x="0" y="806450"/>
                  </a:lnTo>
                  <a:lnTo>
                    <a:pt x="54610" y="806450"/>
                  </a:lnTo>
                  <a:lnTo>
                    <a:pt x="54610" y="801370"/>
                  </a:lnTo>
                  <a:close/>
                </a:path>
                <a:path w="54610" h="833120">
                  <a:moveTo>
                    <a:pt x="54610" y="795020"/>
                  </a:moveTo>
                  <a:lnTo>
                    <a:pt x="0" y="795020"/>
                  </a:lnTo>
                  <a:lnTo>
                    <a:pt x="0" y="800100"/>
                  </a:lnTo>
                  <a:lnTo>
                    <a:pt x="54610" y="800100"/>
                  </a:lnTo>
                  <a:lnTo>
                    <a:pt x="54610" y="795020"/>
                  </a:lnTo>
                  <a:close/>
                </a:path>
                <a:path w="54610" h="833120">
                  <a:moveTo>
                    <a:pt x="54610" y="788670"/>
                  </a:moveTo>
                  <a:lnTo>
                    <a:pt x="0" y="788670"/>
                  </a:lnTo>
                  <a:lnTo>
                    <a:pt x="0" y="793750"/>
                  </a:lnTo>
                  <a:lnTo>
                    <a:pt x="54610" y="793750"/>
                  </a:lnTo>
                  <a:lnTo>
                    <a:pt x="54610" y="788670"/>
                  </a:lnTo>
                  <a:close/>
                </a:path>
                <a:path w="54610" h="833120">
                  <a:moveTo>
                    <a:pt x="54610" y="782320"/>
                  </a:moveTo>
                  <a:lnTo>
                    <a:pt x="0" y="782320"/>
                  </a:lnTo>
                  <a:lnTo>
                    <a:pt x="0" y="787400"/>
                  </a:lnTo>
                  <a:lnTo>
                    <a:pt x="54610" y="787400"/>
                  </a:lnTo>
                  <a:lnTo>
                    <a:pt x="54610" y="782320"/>
                  </a:lnTo>
                  <a:close/>
                </a:path>
                <a:path w="54610" h="833120">
                  <a:moveTo>
                    <a:pt x="54610" y="775970"/>
                  </a:moveTo>
                  <a:lnTo>
                    <a:pt x="0" y="775970"/>
                  </a:lnTo>
                  <a:lnTo>
                    <a:pt x="0" y="781050"/>
                  </a:lnTo>
                  <a:lnTo>
                    <a:pt x="54610" y="781050"/>
                  </a:lnTo>
                  <a:lnTo>
                    <a:pt x="54610" y="775970"/>
                  </a:lnTo>
                  <a:close/>
                </a:path>
                <a:path w="54610" h="833120">
                  <a:moveTo>
                    <a:pt x="54610" y="769620"/>
                  </a:moveTo>
                  <a:lnTo>
                    <a:pt x="0" y="769620"/>
                  </a:lnTo>
                  <a:lnTo>
                    <a:pt x="0" y="774700"/>
                  </a:lnTo>
                  <a:lnTo>
                    <a:pt x="54610" y="774700"/>
                  </a:lnTo>
                  <a:lnTo>
                    <a:pt x="54610" y="769620"/>
                  </a:lnTo>
                  <a:close/>
                </a:path>
                <a:path w="54610" h="833120">
                  <a:moveTo>
                    <a:pt x="54610" y="763270"/>
                  </a:moveTo>
                  <a:lnTo>
                    <a:pt x="0" y="763270"/>
                  </a:lnTo>
                  <a:lnTo>
                    <a:pt x="0" y="768350"/>
                  </a:lnTo>
                  <a:lnTo>
                    <a:pt x="54610" y="768350"/>
                  </a:lnTo>
                  <a:lnTo>
                    <a:pt x="54610" y="763270"/>
                  </a:lnTo>
                  <a:close/>
                </a:path>
                <a:path w="54610" h="833120">
                  <a:moveTo>
                    <a:pt x="54610" y="756920"/>
                  </a:moveTo>
                  <a:lnTo>
                    <a:pt x="0" y="756920"/>
                  </a:lnTo>
                  <a:lnTo>
                    <a:pt x="0" y="762000"/>
                  </a:lnTo>
                  <a:lnTo>
                    <a:pt x="54610" y="762000"/>
                  </a:lnTo>
                  <a:lnTo>
                    <a:pt x="54610" y="756920"/>
                  </a:lnTo>
                  <a:close/>
                </a:path>
                <a:path w="54610" h="833120">
                  <a:moveTo>
                    <a:pt x="54610" y="750570"/>
                  </a:moveTo>
                  <a:lnTo>
                    <a:pt x="0" y="750570"/>
                  </a:lnTo>
                  <a:lnTo>
                    <a:pt x="0" y="755650"/>
                  </a:lnTo>
                  <a:lnTo>
                    <a:pt x="54610" y="755650"/>
                  </a:lnTo>
                  <a:lnTo>
                    <a:pt x="54610" y="750570"/>
                  </a:lnTo>
                  <a:close/>
                </a:path>
                <a:path w="54610" h="833120">
                  <a:moveTo>
                    <a:pt x="54610" y="744220"/>
                  </a:moveTo>
                  <a:lnTo>
                    <a:pt x="0" y="744220"/>
                  </a:lnTo>
                  <a:lnTo>
                    <a:pt x="0" y="749300"/>
                  </a:lnTo>
                  <a:lnTo>
                    <a:pt x="54610" y="749300"/>
                  </a:lnTo>
                  <a:lnTo>
                    <a:pt x="54610" y="744220"/>
                  </a:lnTo>
                  <a:close/>
                </a:path>
                <a:path w="54610" h="833120">
                  <a:moveTo>
                    <a:pt x="54610" y="737870"/>
                  </a:moveTo>
                  <a:lnTo>
                    <a:pt x="0" y="737870"/>
                  </a:lnTo>
                  <a:lnTo>
                    <a:pt x="0" y="742950"/>
                  </a:lnTo>
                  <a:lnTo>
                    <a:pt x="54610" y="742950"/>
                  </a:lnTo>
                  <a:lnTo>
                    <a:pt x="54610" y="737870"/>
                  </a:lnTo>
                  <a:close/>
                </a:path>
                <a:path w="54610" h="833120">
                  <a:moveTo>
                    <a:pt x="54610" y="731520"/>
                  </a:moveTo>
                  <a:lnTo>
                    <a:pt x="0" y="731520"/>
                  </a:lnTo>
                  <a:lnTo>
                    <a:pt x="0" y="736600"/>
                  </a:lnTo>
                  <a:lnTo>
                    <a:pt x="54610" y="736600"/>
                  </a:lnTo>
                  <a:lnTo>
                    <a:pt x="54610" y="731520"/>
                  </a:lnTo>
                  <a:close/>
                </a:path>
                <a:path w="54610" h="833120">
                  <a:moveTo>
                    <a:pt x="54610" y="725170"/>
                  </a:moveTo>
                  <a:lnTo>
                    <a:pt x="0" y="725170"/>
                  </a:lnTo>
                  <a:lnTo>
                    <a:pt x="0" y="730250"/>
                  </a:lnTo>
                  <a:lnTo>
                    <a:pt x="54610" y="730250"/>
                  </a:lnTo>
                  <a:lnTo>
                    <a:pt x="54610" y="725170"/>
                  </a:lnTo>
                  <a:close/>
                </a:path>
                <a:path w="54610" h="833120">
                  <a:moveTo>
                    <a:pt x="54610" y="718820"/>
                  </a:moveTo>
                  <a:lnTo>
                    <a:pt x="0" y="718820"/>
                  </a:lnTo>
                  <a:lnTo>
                    <a:pt x="0" y="723900"/>
                  </a:lnTo>
                  <a:lnTo>
                    <a:pt x="54610" y="723900"/>
                  </a:lnTo>
                  <a:lnTo>
                    <a:pt x="54610" y="718820"/>
                  </a:lnTo>
                  <a:close/>
                </a:path>
                <a:path w="54610" h="833120">
                  <a:moveTo>
                    <a:pt x="54610" y="712470"/>
                  </a:moveTo>
                  <a:lnTo>
                    <a:pt x="0" y="712470"/>
                  </a:lnTo>
                  <a:lnTo>
                    <a:pt x="0" y="717550"/>
                  </a:lnTo>
                  <a:lnTo>
                    <a:pt x="54610" y="717550"/>
                  </a:lnTo>
                  <a:lnTo>
                    <a:pt x="54610" y="712470"/>
                  </a:lnTo>
                  <a:close/>
                </a:path>
                <a:path w="54610" h="833120">
                  <a:moveTo>
                    <a:pt x="54610" y="706120"/>
                  </a:moveTo>
                  <a:lnTo>
                    <a:pt x="0" y="706120"/>
                  </a:lnTo>
                  <a:lnTo>
                    <a:pt x="0" y="711200"/>
                  </a:lnTo>
                  <a:lnTo>
                    <a:pt x="54610" y="711200"/>
                  </a:lnTo>
                  <a:lnTo>
                    <a:pt x="54610" y="706120"/>
                  </a:lnTo>
                  <a:close/>
                </a:path>
                <a:path w="54610" h="833120">
                  <a:moveTo>
                    <a:pt x="54610" y="699770"/>
                  </a:moveTo>
                  <a:lnTo>
                    <a:pt x="0" y="699770"/>
                  </a:lnTo>
                  <a:lnTo>
                    <a:pt x="0" y="704850"/>
                  </a:lnTo>
                  <a:lnTo>
                    <a:pt x="54610" y="704850"/>
                  </a:lnTo>
                  <a:lnTo>
                    <a:pt x="54610" y="699770"/>
                  </a:lnTo>
                  <a:close/>
                </a:path>
                <a:path w="54610" h="833120">
                  <a:moveTo>
                    <a:pt x="54610" y="693420"/>
                  </a:moveTo>
                  <a:lnTo>
                    <a:pt x="0" y="693420"/>
                  </a:lnTo>
                  <a:lnTo>
                    <a:pt x="0" y="698500"/>
                  </a:lnTo>
                  <a:lnTo>
                    <a:pt x="54610" y="698500"/>
                  </a:lnTo>
                  <a:lnTo>
                    <a:pt x="54610" y="693420"/>
                  </a:lnTo>
                  <a:close/>
                </a:path>
                <a:path w="54610" h="833120">
                  <a:moveTo>
                    <a:pt x="54610" y="687070"/>
                  </a:moveTo>
                  <a:lnTo>
                    <a:pt x="0" y="687070"/>
                  </a:lnTo>
                  <a:lnTo>
                    <a:pt x="0" y="692150"/>
                  </a:lnTo>
                  <a:lnTo>
                    <a:pt x="54610" y="692150"/>
                  </a:lnTo>
                  <a:lnTo>
                    <a:pt x="54610" y="687070"/>
                  </a:lnTo>
                  <a:close/>
                </a:path>
                <a:path w="54610" h="833120">
                  <a:moveTo>
                    <a:pt x="54610" y="680720"/>
                  </a:moveTo>
                  <a:lnTo>
                    <a:pt x="0" y="680720"/>
                  </a:lnTo>
                  <a:lnTo>
                    <a:pt x="0" y="685800"/>
                  </a:lnTo>
                  <a:lnTo>
                    <a:pt x="54610" y="685800"/>
                  </a:lnTo>
                  <a:lnTo>
                    <a:pt x="54610" y="680720"/>
                  </a:lnTo>
                  <a:close/>
                </a:path>
                <a:path w="54610" h="833120">
                  <a:moveTo>
                    <a:pt x="54610" y="674370"/>
                  </a:moveTo>
                  <a:lnTo>
                    <a:pt x="0" y="674370"/>
                  </a:lnTo>
                  <a:lnTo>
                    <a:pt x="0" y="679450"/>
                  </a:lnTo>
                  <a:lnTo>
                    <a:pt x="54610" y="679450"/>
                  </a:lnTo>
                  <a:lnTo>
                    <a:pt x="54610" y="674370"/>
                  </a:lnTo>
                  <a:close/>
                </a:path>
                <a:path w="54610" h="833120">
                  <a:moveTo>
                    <a:pt x="54610" y="668020"/>
                  </a:moveTo>
                  <a:lnTo>
                    <a:pt x="0" y="668020"/>
                  </a:lnTo>
                  <a:lnTo>
                    <a:pt x="0" y="673100"/>
                  </a:lnTo>
                  <a:lnTo>
                    <a:pt x="54610" y="673100"/>
                  </a:lnTo>
                  <a:lnTo>
                    <a:pt x="54610" y="668020"/>
                  </a:lnTo>
                  <a:close/>
                </a:path>
                <a:path w="54610" h="833120">
                  <a:moveTo>
                    <a:pt x="54610" y="661670"/>
                  </a:moveTo>
                  <a:lnTo>
                    <a:pt x="0" y="661670"/>
                  </a:lnTo>
                  <a:lnTo>
                    <a:pt x="0" y="666750"/>
                  </a:lnTo>
                  <a:lnTo>
                    <a:pt x="54610" y="666750"/>
                  </a:lnTo>
                  <a:lnTo>
                    <a:pt x="54610" y="661670"/>
                  </a:lnTo>
                  <a:close/>
                </a:path>
                <a:path w="54610" h="833120">
                  <a:moveTo>
                    <a:pt x="54610" y="655320"/>
                  </a:moveTo>
                  <a:lnTo>
                    <a:pt x="0" y="655320"/>
                  </a:lnTo>
                  <a:lnTo>
                    <a:pt x="0" y="660400"/>
                  </a:lnTo>
                  <a:lnTo>
                    <a:pt x="54610" y="660400"/>
                  </a:lnTo>
                  <a:lnTo>
                    <a:pt x="54610" y="655320"/>
                  </a:lnTo>
                  <a:close/>
                </a:path>
                <a:path w="54610" h="833120">
                  <a:moveTo>
                    <a:pt x="54610" y="648970"/>
                  </a:moveTo>
                  <a:lnTo>
                    <a:pt x="0" y="648970"/>
                  </a:lnTo>
                  <a:lnTo>
                    <a:pt x="0" y="654050"/>
                  </a:lnTo>
                  <a:lnTo>
                    <a:pt x="54610" y="654050"/>
                  </a:lnTo>
                  <a:lnTo>
                    <a:pt x="54610" y="648970"/>
                  </a:lnTo>
                  <a:close/>
                </a:path>
                <a:path w="54610" h="833120">
                  <a:moveTo>
                    <a:pt x="54610" y="642620"/>
                  </a:moveTo>
                  <a:lnTo>
                    <a:pt x="0" y="642620"/>
                  </a:lnTo>
                  <a:lnTo>
                    <a:pt x="0" y="647700"/>
                  </a:lnTo>
                  <a:lnTo>
                    <a:pt x="54610" y="647700"/>
                  </a:lnTo>
                  <a:lnTo>
                    <a:pt x="54610" y="642620"/>
                  </a:lnTo>
                  <a:close/>
                </a:path>
                <a:path w="54610" h="833120">
                  <a:moveTo>
                    <a:pt x="54610" y="636270"/>
                  </a:moveTo>
                  <a:lnTo>
                    <a:pt x="0" y="636270"/>
                  </a:lnTo>
                  <a:lnTo>
                    <a:pt x="0" y="641350"/>
                  </a:lnTo>
                  <a:lnTo>
                    <a:pt x="54610" y="641350"/>
                  </a:lnTo>
                  <a:lnTo>
                    <a:pt x="54610" y="636270"/>
                  </a:lnTo>
                  <a:close/>
                </a:path>
                <a:path w="54610" h="833120">
                  <a:moveTo>
                    <a:pt x="54610" y="629920"/>
                  </a:moveTo>
                  <a:lnTo>
                    <a:pt x="0" y="629920"/>
                  </a:lnTo>
                  <a:lnTo>
                    <a:pt x="0" y="635000"/>
                  </a:lnTo>
                  <a:lnTo>
                    <a:pt x="54610" y="635000"/>
                  </a:lnTo>
                  <a:lnTo>
                    <a:pt x="54610" y="629920"/>
                  </a:lnTo>
                  <a:close/>
                </a:path>
                <a:path w="54610" h="833120">
                  <a:moveTo>
                    <a:pt x="54610" y="623570"/>
                  </a:moveTo>
                  <a:lnTo>
                    <a:pt x="0" y="623570"/>
                  </a:lnTo>
                  <a:lnTo>
                    <a:pt x="0" y="628650"/>
                  </a:lnTo>
                  <a:lnTo>
                    <a:pt x="54610" y="628650"/>
                  </a:lnTo>
                  <a:lnTo>
                    <a:pt x="54610" y="623570"/>
                  </a:lnTo>
                  <a:close/>
                </a:path>
                <a:path w="54610" h="833120">
                  <a:moveTo>
                    <a:pt x="54610" y="617220"/>
                  </a:moveTo>
                  <a:lnTo>
                    <a:pt x="0" y="617220"/>
                  </a:lnTo>
                  <a:lnTo>
                    <a:pt x="0" y="622300"/>
                  </a:lnTo>
                  <a:lnTo>
                    <a:pt x="54610" y="622300"/>
                  </a:lnTo>
                  <a:lnTo>
                    <a:pt x="54610" y="617220"/>
                  </a:lnTo>
                  <a:close/>
                </a:path>
                <a:path w="54610" h="833120">
                  <a:moveTo>
                    <a:pt x="54610" y="610870"/>
                  </a:moveTo>
                  <a:lnTo>
                    <a:pt x="0" y="610870"/>
                  </a:lnTo>
                  <a:lnTo>
                    <a:pt x="0" y="615950"/>
                  </a:lnTo>
                  <a:lnTo>
                    <a:pt x="54610" y="615950"/>
                  </a:lnTo>
                  <a:lnTo>
                    <a:pt x="54610" y="610870"/>
                  </a:lnTo>
                  <a:close/>
                </a:path>
                <a:path w="54610" h="833120">
                  <a:moveTo>
                    <a:pt x="54610" y="604520"/>
                  </a:moveTo>
                  <a:lnTo>
                    <a:pt x="0" y="604520"/>
                  </a:lnTo>
                  <a:lnTo>
                    <a:pt x="0" y="609600"/>
                  </a:lnTo>
                  <a:lnTo>
                    <a:pt x="54610" y="609600"/>
                  </a:lnTo>
                  <a:lnTo>
                    <a:pt x="54610" y="604520"/>
                  </a:lnTo>
                  <a:close/>
                </a:path>
                <a:path w="54610" h="833120">
                  <a:moveTo>
                    <a:pt x="54610" y="598170"/>
                  </a:moveTo>
                  <a:lnTo>
                    <a:pt x="0" y="598170"/>
                  </a:lnTo>
                  <a:lnTo>
                    <a:pt x="0" y="603250"/>
                  </a:lnTo>
                  <a:lnTo>
                    <a:pt x="54610" y="603250"/>
                  </a:lnTo>
                  <a:lnTo>
                    <a:pt x="54610" y="598170"/>
                  </a:lnTo>
                  <a:close/>
                </a:path>
                <a:path w="54610" h="833120">
                  <a:moveTo>
                    <a:pt x="54610" y="591820"/>
                  </a:moveTo>
                  <a:lnTo>
                    <a:pt x="0" y="591820"/>
                  </a:lnTo>
                  <a:lnTo>
                    <a:pt x="0" y="596900"/>
                  </a:lnTo>
                  <a:lnTo>
                    <a:pt x="54610" y="596900"/>
                  </a:lnTo>
                  <a:lnTo>
                    <a:pt x="54610" y="591820"/>
                  </a:lnTo>
                  <a:close/>
                </a:path>
                <a:path w="54610" h="833120">
                  <a:moveTo>
                    <a:pt x="54610" y="585470"/>
                  </a:moveTo>
                  <a:lnTo>
                    <a:pt x="0" y="585470"/>
                  </a:lnTo>
                  <a:lnTo>
                    <a:pt x="0" y="590550"/>
                  </a:lnTo>
                  <a:lnTo>
                    <a:pt x="54610" y="590550"/>
                  </a:lnTo>
                  <a:lnTo>
                    <a:pt x="54610" y="585470"/>
                  </a:lnTo>
                  <a:close/>
                </a:path>
                <a:path w="54610" h="833120">
                  <a:moveTo>
                    <a:pt x="54610" y="579120"/>
                  </a:moveTo>
                  <a:lnTo>
                    <a:pt x="0" y="579120"/>
                  </a:lnTo>
                  <a:lnTo>
                    <a:pt x="0" y="584200"/>
                  </a:lnTo>
                  <a:lnTo>
                    <a:pt x="54610" y="584200"/>
                  </a:lnTo>
                  <a:lnTo>
                    <a:pt x="54610" y="579120"/>
                  </a:lnTo>
                  <a:close/>
                </a:path>
                <a:path w="54610" h="833120">
                  <a:moveTo>
                    <a:pt x="54610" y="572770"/>
                  </a:moveTo>
                  <a:lnTo>
                    <a:pt x="0" y="572770"/>
                  </a:lnTo>
                  <a:lnTo>
                    <a:pt x="0" y="577850"/>
                  </a:lnTo>
                  <a:lnTo>
                    <a:pt x="54610" y="577850"/>
                  </a:lnTo>
                  <a:lnTo>
                    <a:pt x="54610" y="572770"/>
                  </a:lnTo>
                  <a:close/>
                </a:path>
                <a:path w="54610" h="833120">
                  <a:moveTo>
                    <a:pt x="54610" y="566420"/>
                  </a:moveTo>
                  <a:lnTo>
                    <a:pt x="0" y="566420"/>
                  </a:lnTo>
                  <a:lnTo>
                    <a:pt x="0" y="571500"/>
                  </a:lnTo>
                  <a:lnTo>
                    <a:pt x="54610" y="571500"/>
                  </a:lnTo>
                  <a:lnTo>
                    <a:pt x="54610" y="566420"/>
                  </a:lnTo>
                  <a:close/>
                </a:path>
                <a:path w="54610" h="833120">
                  <a:moveTo>
                    <a:pt x="54610" y="560070"/>
                  </a:moveTo>
                  <a:lnTo>
                    <a:pt x="0" y="560070"/>
                  </a:lnTo>
                  <a:lnTo>
                    <a:pt x="0" y="565150"/>
                  </a:lnTo>
                  <a:lnTo>
                    <a:pt x="54610" y="565150"/>
                  </a:lnTo>
                  <a:lnTo>
                    <a:pt x="54610" y="560070"/>
                  </a:lnTo>
                  <a:close/>
                </a:path>
                <a:path w="54610" h="833120">
                  <a:moveTo>
                    <a:pt x="54610" y="553720"/>
                  </a:moveTo>
                  <a:lnTo>
                    <a:pt x="0" y="553720"/>
                  </a:lnTo>
                  <a:lnTo>
                    <a:pt x="0" y="558800"/>
                  </a:lnTo>
                  <a:lnTo>
                    <a:pt x="54610" y="558800"/>
                  </a:lnTo>
                  <a:lnTo>
                    <a:pt x="54610" y="553720"/>
                  </a:lnTo>
                  <a:close/>
                </a:path>
                <a:path w="54610" h="833120">
                  <a:moveTo>
                    <a:pt x="54610" y="547370"/>
                  </a:moveTo>
                  <a:lnTo>
                    <a:pt x="0" y="547370"/>
                  </a:lnTo>
                  <a:lnTo>
                    <a:pt x="0" y="552450"/>
                  </a:lnTo>
                  <a:lnTo>
                    <a:pt x="54610" y="552450"/>
                  </a:lnTo>
                  <a:lnTo>
                    <a:pt x="54610" y="547370"/>
                  </a:lnTo>
                  <a:close/>
                </a:path>
                <a:path w="54610" h="833120">
                  <a:moveTo>
                    <a:pt x="54610" y="541020"/>
                  </a:moveTo>
                  <a:lnTo>
                    <a:pt x="0" y="541020"/>
                  </a:lnTo>
                  <a:lnTo>
                    <a:pt x="0" y="546100"/>
                  </a:lnTo>
                  <a:lnTo>
                    <a:pt x="54610" y="546100"/>
                  </a:lnTo>
                  <a:lnTo>
                    <a:pt x="54610" y="541020"/>
                  </a:lnTo>
                  <a:close/>
                </a:path>
                <a:path w="54610" h="833120">
                  <a:moveTo>
                    <a:pt x="54610" y="534670"/>
                  </a:moveTo>
                  <a:lnTo>
                    <a:pt x="0" y="534670"/>
                  </a:lnTo>
                  <a:lnTo>
                    <a:pt x="0" y="539750"/>
                  </a:lnTo>
                  <a:lnTo>
                    <a:pt x="54610" y="539750"/>
                  </a:lnTo>
                  <a:lnTo>
                    <a:pt x="54610" y="534670"/>
                  </a:lnTo>
                  <a:close/>
                </a:path>
                <a:path w="54610" h="833120">
                  <a:moveTo>
                    <a:pt x="54610" y="528320"/>
                  </a:moveTo>
                  <a:lnTo>
                    <a:pt x="0" y="528320"/>
                  </a:lnTo>
                  <a:lnTo>
                    <a:pt x="0" y="533400"/>
                  </a:lnTo>
                  <a:lnTo>
                    <a:pt x="54610" y="533400"/>
                  </a:lnTo>
                  <a:lnTo>
                    <a:pt x="54610" y="528320"/>
                  </a:lnTo>
                  <a:close/>
                </a:path>
                <a:path w="54610" h="833120">
                  <a:moveTo>
                    <a:pt x="54610" y="521970"/>
                  </a:moveTo>
                  <a:lnTo>
                    <a:pt x="0" y="521970"/>
                  </a:lnTo>
                  <a:lnTo>
                    <a:pt x="0" y="527050"/>
                  </a:lnTo>
                  <a:lnTo>
                    <a:pt x="54610" y="527050"/>
                  </a:lnTo>
                  <a:lnTo>
                    <a:pt x="54610" y="521970"/>
                  </a:lnTo>
                  <a:close/>
                </a:path>
                <a:path w="54610" h="833120">
                  <a:moveTo>
                    <a:pt x="54610" y="515620"/>
                  </a:moveTo>
                  <a:lnTo>
                    <a:pt x="0" y="515620"/>
                  </a:lnTo>
                  <a:lnTo>
                    <a:pt x="0" y="520700"/>
                  </a:lnTo>
                  <a:lnTo>
                    <a:pt x="54610" y="520700"/>
                  </a:lnTo>
                  <a:lnTo>
                    <a:pt x="54610" y="515620"/>
                  </a:lnTo>
                  <a:close/>
                </a:path>
                <a:path w="54610" h="833120">
                  <a:moveTo>
                    <a:pt x="54610" y="509270"/>
                  </a:moveTo>
                  <a:lnTo>
                    <a:pt x="0" y="509270"/>
                  </a:lnTo>
                  <a:lnTo>
                    <a:pt x="0" y="514350"/>
                  </a:lnTo>
                  <a:lnTo>
                    <a:pt x="54610" y="514350"/>
                  </a:lnTo>
                  <a:lnTo>
                    <a:pt x="54610" y="509270"/>
                  </a:lnTo>
                  <a:close/>
                </a:path>
                <a:path w="54610" h="833120">
                  <a:moveTo>
                    <a:pt x="54610" y="502920"/>
                  </a:moveTo>
                  <a:lnTo>
                    <a:pt x="0" y="502920"/>
                  </a:lnTo>
                  <a:lnTo>
                    <a:pt x="0" y="508000"/>
                  </a:lnTo>
                  <a:lnTo>
                    <a:pt x="54610" y="508000"/>
                  </a:lnTo>
                  <a:lnTo>
                    <a:pt x="54610" y="502920"/>
                  </a:lnTo>
                  <a:close/>
                </a:path>
                <a:path w="54610" h="833120">
                  <a:moveTo>
                    <a:pt x="54610" y="496570"/>
                  </a:moveTo>
                  <a:lnTo>
                    <a:pt x="0" y="496570"/>
                  </a:lnTo>
                  <a:lnTo>
                    <a:pt x="0" y="501650"/>
                  </a:lnTo>
                  <a:lnTo>
                    <a:pt x="54610" y="501650"/>
                  </a:lnTo>
                  <a:lnTo>
                    <a:pt x="54610" y="496570"/>
                  </a:lnTo>
                  <a:close/>
                </a:path>
                <a:path w="54610" h="833120">
                  <a:moveTo>
                    <a:pt x="54610" y="490220"/>
                  </a:moveTo>
                  <a:lnTo>
                    <a:pt x="0" y="490220"/>
                  </a:lnTo>
                  <a:lnTo>
                    <a:pt x="0" y="495300"/>
                  </a:lnTo>
                  <a:lnTo>
                    <a:pt x="54610" y="495300"/>
                  </a:lnTo>
                  <a:lnTo>
                    <a:pt x="54610" y="490220"/>
                  </a:lnTo>
                  <a:close/>
                </a:path>
                <a:path w="54610" h="833120">
                  <a:moveTo>
                    <a:pt x="54610" y="483870"/>
                  </a:moveTo>
                  <a:lnTo>
                    <a:pt x="0" y="483870"/>
                  </a:lnTo>
                  <a:lnTo>
                    <a:pt x="0" y="488950"/>
                  </a:lnTo>
                  <a:lnTo>
                    <a:pt x="54610" y="488950"/>
                  </a:lnTo>
                  <a:lnTo>
                    <a:pt x="54610" y="483870"/>
                  </a:lnTo>
                  <a:close/>
                </a:path>
                <a:path w="54610" h="833120">
                  <a:moveTo>
                    <a:pt x="54610" y="477520"/>
                  </a:moveTo>
                  <a:lnTo>
                    <a:pt x="0" y="477520"/>
                  </a:lnTo>
                  <a:lnTo>
                    <a:pt x="0" y="482600"/>
                  </a:lnTo>
                  <a:lnTo>
                    <a:pt x="54610" y="482600"/>
                  </a:lnTo>
                  <a:lnTo>
                    <a:pt x="54610" y="477520"/>
                  </a:lnTo>
                  <a:close/>
                </a:path>
                <a:path w="54610" h="833120">
                  <a:moveTo>
                    <a:pt x="54610" y="471170"/>
                  </a:moveTo>
                  <a:lnTo>
                    <a:pt x="0" y="471170"/>
                  </a:lnTo>
                  <a:lnTo>
                    <a:pt x="0" y="476250"/>
                  </a:lnTo>
                  <a:lnTo>
                    <a:pt x="54610" y="476250"/>
                  </a:lnTo>
                  <a:lnTo>
                    <a:pt x="54610" y="471170"/>
                  </a:lnTo>
                  <a:close/>
                </a:path>
                <a:path w="54610" h="833120">
                  <a:moveTo>
                    <a:pt x="54610" y="466090"/>
                  </a:moveTo>
                  <a:lnTo>
                    <a:pt x="0" y="466090"/>
                  </a:lnTo>
                  <a:lnTo>
                    <a:pt x="0" y="469900"/>
                  </a:lnTo>
                  <a:lnTo>
                    <a:pt x="54610" y="469900"/>
                  </a:lnTo>
                  <a:lnTo>
                    <a:pt x="54610" y="466090"/>
                  </a:lnTo>
                  <a:close/>
                </a:path>
              </a:pathLst>
            </a:custGeom>
            <a:solidFill>
              <a:srgbClr val="2E8B2E"/>
            </a:solidFill>
          </p:spPr>
          <p:txBody>
            <a:bodyPr wrap="square" lIns="0" tIns="0" rIns="0" bIns="0" rtlCol="0"/>
            <a:lstStyle/>
            <a:p>
              <a:endParaRPr/>
            </a:p>
          </p:txBody>
        </p:sp>
        <p:sp>
          <p:nvSpPr>
            <p:cNvPr id="995" name="object 995"/>
            <p:cNvSpPr/>
            <p:nvPr/>
          </p:nvSpPr>
          <p:spPr>
            <a:xfrm>
              <a:off x="3721100" y="5579109"/>
              <a:ext cx="55880" cy="826769"/>
            </a:xfrm>
            <a:custGeom>
              <a:avLst/>
              <a:gdLst/>
              <a:ahLst/>
              <a:cxnLst/>
              <a:rect l="l" t="t" r="r" b="b"/>
              <a:pathLst>
                <a:path w="55879" h="826770">
                  <a:moveTo>
                    <a:pt x="55879" y="0"/>
                  </a:moveTo>
                  <a:lnTo>
                    <a:pt x="40639" y="0"/>
                  </a:lnTo>
                  <a:lnTo>
                    <a:pt x="40639" y="1269"/>
                  </a:lnTo>
                  <a:lnTo>
                    <a:pt x="0" y="1269"/>
                  </a:lnTo>
                  <a:lnTo>
                    <a:pt x="0" y="10159"/>
                  </a:lnTo>
                  <a:lnTo>
                    <a:pt x="55879" y="10159"/>
                  </a:lnTo>
                  <a:lnTo>
                    <a:pt x="55879" y="0"/>
                  </a:lnTo>
                  <a:close/>
                </a:path>
                <a:path w="55879" h="826770">
                  <a:moveTo>
                    <a:pt x="55879" y="10159"/>
                  </a:moveTo>
                  <a:lnTo>
                    <a:pt x="0" y="10159"/>
                  </a:lnTo>
                  <a:lnTo>
                    <a:pt x="0" y="12699"/>
                  </a:lnTo>
                  <a:lnTo>
                    <a:pt x="55879" y="12699"/>
                  </a:lnTo>
                  <a:lnTo>
                    <a:pt x="55879" y="10159"/>
                  </a:lnTo>
                  <a:close/>
                </a:path>
                <a:path w="55879" h="826770">
                  <a:moveTo>
                    <a:pt x="55879" y="12700"/>
                  </a:moveTo>
                  <a:lnTo>
                    <a:pt x="0" y="12700"/>
                  </a:lnTo>
                  <a:lnTo>
                    <a:pt x="0" y="16509"/>
                  </a:lnTo>
                  <a:lnTo>
                    <a:pt x="55879" y="16509"/>
                  </a:lnTo>
                  <a:lnTo>
                    <a:pt x="55879" y="12700"/>
                  </a:lnTo>
                  <a:close/>
                </a:path>
                <a:path w="55879" h="826770">
                  <a:moveTo>
                    <a:pt x="55879" y="16509"/>
                  </a:moveTo>
                  <a:lnTo>
                    <a:pt x="0" y="16509"/>
                  </a:lnTo>
                  <a:lnTo>
                    <a:pt x="0" y="19049"/>
                  </a:lnTo>
                  <a:lnTo>
                    <a:pt x="55879" y="19049"/>
                  </a:lnTo>
                  <a:lnTo>
                    <a:pt x="55879" y="16509"/>
                  </a:lnTo>
                  <a:close/>
                </a:path>
                <a:path w="55879" h="826770">
                  <a:moveTo>
                    <a:pt x="55879" y="19050"/>
                  </a:moveTo>
                  <a:lnTo>
                    <a:pt x="0" y="19050"/>
                  </a:lnTo>
                  <a:lnTo>
                    <a:pt x="0" y="22859"/>
                  </a:lnTo>
                  <a:lnTo>
                    <a:pt x="55879" y="22859"/>
                  </a:lnTo>
                  <a:lnTo>
                    <a:pt x="55879" y="19050"/>
                  </a:lnTo>
                  <a:close/>
                </a:path>
                <a:path w="55879" h="826770">
                  <a:moveTo>
                    <a:pt x="55879" y="22859"/>
                  </a:moveTo>
                  <a:lnTo>
                    <a:pt x="0" y="22859"/>
                  </a:lnTo>
                  <a:lnTo>
                    <a:pt x="0" y="29209"/>
                  </a:lnTo>
                  <a:lnTo>
                    <a:pt x="55879" y="29209"/>
                  </a:lnTo>
                  <a:lnTo>
                    <a:pt x="55879" y="22859"/>
                  </a:lnTo>
                  <a:close/>
                </a:path>
                <a:path w="55879" h="826770">
                  <a:moveTo>
                    <a:pt x="55879" y="29209"/>
                  </a:moveTo>
                  <a:lnTo>
                    <a:pt x="0" y="29209"/>
                  </a:lnTo>
                  <a:lnTo>
                    <a:pt x="0" y="35559"/>
                  </a:lnTo>
                  <a:lnTo>
                    <a:pt x="55879" y="35559"/>
                  </a:lnTo>
                  <a:lnTo>
                    <a:pt x="55879" y="29209"/>
                  </a:lnTo>
                  <a:close/>
                </a:path>
                <a:path w="55879" h="826770">
                  <a:moveTo>
                    <a:pt x="55879" y="35559"/>
                  </a:moveTo>
                  <a:lnTo>
                    <a:pt x="0" y="35559"/>
                  </a:lnTo>
                  <a:lnTo>
                    <a:pt x="0" y="38099"/>
                  </a:lnTo>
                  <a:lnTo>
                    <a:pt x="55879" y="38099"/>
                  </a:lnTo>
                  <a:lnTo>
                    <a:pt x="55879" y="35559"/>
                  </a:lnTo>
                  <a:close/>
                </a:path>
                <a:path w="55879" h="826770">
                  <a:moveTo>
                    <a:pt x="55879" y="38100"/>
                  </a:moveTo>
                  <a:lnTo>
                    <a:pt x="0" y="38100"/>
                  </a:lnTo>
                  <a:lnTo>
                    <a:pt x="0" y="41909"/>
                  </a:lnTo>
                  <a:lnTo>
                    <a:pt x="55879" y="41909"/>
                  </a:lnTo>
                  <a:lnTo>
                    <a:pt x="55879" y="38100"/>
                  </a:lnTo>
                  <a:close/>
                </a:path>
                <a:path w="55879" h="826770">
                  <a:moveTo>
                    <a:pt x="55879" y="41909"/>
                  </a:moveTo>
                  <a:lnTo>
                    <a:pt x="0" y="41909"/>
                  </a:lnTo>
                  <a:lnTo>
                    <a:pt x="0" y="48259"/>
                  </a:lnTo>
                  <a:lnTo>
                    <a:pt x="55879" y="48259"/>
                  </a:lnTo>
                  <a:lnTo>
                    <a:pt x="55879" y="41909"/>
                  </a:lnTo>
                  <a:close/>
                </a:path>
                <a:path w="55879" h="826770">
                  <a:moveTo>
                    <a:pt x="55879" y="48259"/>
                  </a:moveTo>
                  <a:lnTo>
                    <a:pt x="0" y="48259"/>
                  </a:lnTo>
                  <a:lnTo>
                    <a:pt x="0" y="54609"/>
                  </a:lnTo>
                  <a:lnTo>
                    <a:pt x="55879" y="54609"/>
                  </a:lnTo>
                  <a:lnTo>
                    <a:pt x="55879" y="48259"/>
                  </a:lnTo>
                  <a:close/>
                </a:path>
                <a:path w="55879" h="826770">
                  <a:moveTo>
                    <a:pt x="55879" y="54609"/>
                  </a:moveTo>
                  <a:lnTo>
                    <a:pt x="0" y="54609"/>
                  </a:lnTo>
                  <a:lnTo>
                    <a:pt x="0" y="57149"/>
                  </a:lnTo>
                  <a:lnTo>
                    <a:pt x="55879" y="57149"/>
                  </a:lnTo>
                  <a:lnTo>
                    <a:pt x="55879" y="54609"/>
                  </a:lnTo>
                  <a:close/>
                </a:path>
                <a:path w="55879" h="826770">
                  <a:moveTo>
                    <a:pt x="55879" y="57150"/>
                  </a:moveTo>
                  <a:lnTo>
                    <a:pt x="0" y="57150"/>
                  </a:lnTo>
                  <a:lnTo>
                    <a:pt x="0" y="63499"/>
                  </a:lnTo>
                  <a:lnTo>
                    <a:pt x="55879" y="63499"/>
                  </a:lnTo>
                  <a:lnTo>
                    <a:pt x="55879" y="57150"/>
                  </a:lnTo>
                  <a:close/>
                </a:path>
                <a:path w="55879" h="826770">
                  <a:moveTo>
                    <a:pt x="55879" y="63500"/>
                  </a:moveTo>
                  <a:lnTo>
                    <a:pt x="0" y="63500"/>
                  </a:lnTo>
                  <a:lnTo>
                    <a:pt x="0" y="73659"/>
                  </a:lnTo>
                  <a:lnTo>
                    <a:pt x="55879" y="73659"/>
                  </a:lnTo>
                  <a:lnTo>
                    <a:pt x="55879" y="63500"/>
                  </a:lnTo>
                  <a:close/>
                </a:path>
                <a:path w="55879" h="826770">
                  <a:moveTo>
                    <a:pt x="55879" y="73660"/>
                  </a:moveTo>
                  <a:lnTo>
                    <a:pt x="0" y="73660"/>
                  </a:lnTo>
                  <a:lnTo>
                    <a:pt x="0" y="76199"/>
                  </a:lnTo>
                  <a:lnTo>
                    <a:pt x="55879" y="76199"/>
                  </a:lnTo>
                  <a:lnTo>
                    <a:pt x="55879" y="73660"/>
                  </a:lnTo>
                  <a:close/>
                </a:path>
                <a:path w="55879" h="826770">
                  <a:moveTo>
                    <a:pt x="55879" y="76200"/>
                  </a:moveTo>
                  <a:lnTo>
                    <a:pt x="0" y="76200"/>
                  </a:lnTo>
                  <a:lnTo>
                    <a:pt x="0" y="80009"/>
                  </a:lnTo>
                  <a:lnTo>
                    <a:pt x="55879" y="80009"/>
                  </a:lnTo>
                  <a:lnTo>
                    <a:pt x="55879" y="76200"/>
                  </a:lnTo>
                  <a:close/>
                </a:path>
                <a:path w="55879" h="826770">
                  <a:moveTo>
                    <a:pt x="55879" y="80009"/>
                  </a:moveTo>
                  <a:lnTo>
                    <a:pt x="0" y="80009"/>
                  </a:lnTo>
                  <a:lnTo>
                    <a:pt x="0" y="88899"/>
                  </a:lnTo>
                  <a:lnTo>
                    <a:pt x="55879" y="88899"/>
                  </a:lnTo>
                  <a:lnTo>
                    <a:pt x="55879" y="80009"/>
                  </a:lnTo>
                  <a:close/>
                </a:path>
                <a:path w="55879" h="826770">
                  <a:moveTo>
                    <a:pt x="55879" y="88900"/>
                  </a:moveTo>
                  <a:lnTo>
                    <a:pt x="0" y="88900"/>
                  </a:lnTo>
                  <a:lnTo>
                    <a:pt x="0" y="92709"/>
                  </a:lnTo>
                  <a:lnTo>
                    <a:pt x="55879" y="92709"/>
                  </a:lnTo>
                  <a:lnTo>
                    <a:pt x="55879" y="88900"/>
                  </a:lnTo>
                  <a:close/>
                </a:path>
                <a:path w="55879" h="826770">
                  <a:moveTo>
                    <a:pt x="55879" y="92709"/>
                  </a:moveTo>
                  <a:lnTo>
                    <a:pt x="0" y="92709"/>
                  </a:lnTo>
                  <a:lnTo>
                    <a:pt x="0" y="95249"/>
                  </a:lnTo>
                  <a:lnTo>
                    <a:pt x="55879" y="95249"/>
                  </a:lnTo>
                  <a:lnTo>
                    <a:pt x="55879" y="92709"/>
                  </a:lnTo>
                  <a:close/>
                </a:path>
                <a:path w="55879" h="826770">
                  <a:moveTo>
                    <a:pt x="55879" y="95250"/>
                  </a:moveTo>
                  <a:lnTo>
                    <a:pt x="0" y="95250"/>
                  </a:lnTo>
                  <a:lnTo>
                    <a:pt x="0" y="105409"/>
                  </a:lnTo>
                  <a:lnTo>
                    <a:pt x="55879" y="105409"/>
                  </a:lnTo>
                  <a:lnTo>
                    <a:pt x="55879" y="95250"/>
                  </a:lnTo>
                  <a:close/>
                </a:path>
                <a:path w="55879" h="826770">
                  <a:moveTo>
                    <a:pt x="55879" y="105409"/>
                  </a:moveTo>
                  <a:lnTo>
                    <a:pt x="0" y="105409"/>
                  </a:lnTo>
                  <a:lnTo>
                    <a:pt x="0" y="107949"/>
                  </a:lnTo>
                  <a:lnTo>
                    <a:pt x="55879" y="107949"/>
                  </a:lnTo>
                  <a:lnTo>
                    <a:pt x="55879" y="105409"/>
                  </a:lnTo>
                  <a:close/>
                </a:path>
                <a:path w="55879" h="826770">
                  <a:moveTo>
                    <a:pt x="55879" y="107950"/>
                  </a:moveTo>
                  <a:lnTo>
                    <a:pt x="0" y="107950"/>
                  </a:lnTo>
                  <a:lnTo>
                    <a:pt x="0" y="111759"/>
                  </a:lnTo>
                  <a:lnTo>
                    <a:pt x="55879" y="111759"/>
                  </a:lnTo>
                  <a:lnTo>
                    <a:pt x="55879" y="107950"/>
                  </a:lnTo>
                  <a:close/>
                </a:path>
                <a:path w="55879" h="826770">
                  <a:moveTo>
                    <a:pt x="55879" y="111760"/>
                  </a:moveTo>
                  <a:lnTo>
                    <a:pt x="0" y="111760"/>
                  </a:lnTo>
                  <a:lnTo>
                    <a:pt x="0" y="114299"/>
                  </a:lnTo>
                  <a:lnTo>
                    <a:pt x="55879" y="114299"/>
                  </a:lnTo>
                  <a:lnTo>
                    <a:pt x="55879" y="111760"/>
                  </a:lnTo>
                  <a:close/>
                </a:path>
                <a:path w="55879" h="826770">
                  <a:moveTo>
                    <a:pt x="55879" y="114300"/>
                  </a:moveTo>
                  <a:lnTo>
                    <a:pt x="0" y="114300"/>
                  </a:lnTo>
                  <a:lnTo>
                    <a:pt x="0" y="118109"/>
                  </a:lnTo>
                  <a:lnTo>
                    <a:pt x="55879" y="118109"/>
                  </a:lnTo>
                  <a:lnTo>
                    <a:pt x="55879" y="114300"/>
                  </a:lnTo>
                  <a:close/>
                </a:path>
                <a:path w="55879" h="826770">
                  <a:moveTo>
                    <a:pt x="55879" y="118109"/>
                  </a:moveTo>
                  <a:lnTo>
                    <a:pt x="0" y="118109"/>
                  </a:lnTo>
                  <a:lnTo>
                    <a:pt x="0" y="120649"/>
                  </a:lnTo>
                  <a:lnTo>
                    <a:pt x="55879" y="120649"/>
                  </a:lnTo>
                  <a:lnTo>
                    <a:pt x="55879" y="118109"/>
                  </a:lnTo>
                  <a:close/>
                </a:path>
                <a:path w="55879" h="826770">
                  <a:moveTo>
                    <a:pt x="55879" y="120650"/>
                  </a:moveTo>
                  <a:lnTo>
                    <a:pt x="0" y="120650"/>
                  </a:lnTo>
                  <a:lnTo>
                    <a:pt x="0" y="124459"/>
                  </a:lnTo>
                  <a:lnTo>
                    <a:pt x="55879" y="124459"/>
                  </a:lnTo>
                  <a:lnTo>
                    <a:pt x="55879" y="120650"/>
                  </a:lnTo>
                  <a:close/>
                </a:path>
                <a:path w="55879" h="826770">
                  <a:moveTo>
                    <a:pt x="55879" y="124460"/>
                  </a:moveTo>
                  <a:lnTo>
                    <a:pt x="0" y="124460"/>
                  </a:lnTo>
                  <a:lnTo>
                    <a:pt x="0" y="130809"/>
                  </a:lnTo>
                  <a:lnTo>
                    <a:pt x="55879" y="130809"/>
                  </a:lnTo>
                  <a:lnTo>
                    <a:pt x="55879" y="124460"/>
                  </a:lnTo>
                  <a:close/>
                </a:path>
                <a:path w="55879" h="826770">
                  <a:moveTo>
                    <a:pt x="55879" y="130809"/>
                  </a:moveTo>
                  <a:lnTo>
                    <a:pt x="0" y="130809"/>
                  </a:lnTo>
                  <a:lnTo>
                    <a:pt x="0" y="133349"/>
                  </a:lnTo>
                  <a:lnTo>
                    <a:pt x="55879" y="133349"/>
                  </a:lnTo>
                  <a:lnTo>
                    <a:pt x="55879" y="130809"/>
                  </a:lnTo>
                  <a:close/>
                </a:path>
                <a:path w="55879" h="826770">
                  <a:moveTo>
                    <a:pt x="55879" y="133350"/>
                  </a:moveTo>
                  <a:lnTo>
                    <a:pt x="0" y="133350"/>
                  </a:lnTo>
                  <a:lnTo>
                    <a:pt x="0" y="137159"/>
                  </a:lnTo>
                  <a:lnTo>
                    <a:pt x="55879" y="137159"/>
                  </a:lnTo>
                  <a:lnTo>
                    <a:pt x="55879" y="133350"/>
                  </a:lnTo>
                  <a:close/>
                </a:path>
                <a:path w="55879" h="826770">
                  <a:moveTo>
                    <a:pt x="55879" y="137159"/>
                  </a:moveTo>
                  <a:lnTo>
                    <a:pt x="0" y="137159"/>
                  </a:lnTo>
                  <a:lnTo>
                    <a:pt x="0" y="146049"/>
                  </a:lnTo>
                  <a:lnTo>
                    <a:pt x="55879" y="146049"/>
                  </a:lnTo>
                  <a:lnTo>
                    <a:pt x="55879" y="137159"/>
                  </a:lnTo>
                  <a:close/>
                </a:path>
                <a:path w="55879" h="826770">
                  <a:moveTo>
                    <a:pt x="55879" y="146050"/>
                  </a:moveTo>
                  <a:lnTo>
                    <a:pt x="0" y="146050"/>
                  </a:lnTo>
                  <a:lnTo>
                    <a:pt x="0" y="149859"/>
                  </a:lnTo>
                  <a:lnTo>
                    <a:pt x="55879" y="149859"/>
                  </a:lnTo>
                  <a:lnTo>
                    <a:pt x="55879" y="146050"/>
                  </a:lnTo>
                  <a:close/>
                </a:path>
                <a:path w="55879" h="826770">
                  <a:moveTo>
                    <a:pt x="55879" y="149860"/>
                  </a:moveTo>
                  <a:lnTo>
                    <a:pt x="0" y="149860"/>
                  </a:lnTo>
                  <a:lnTo>
                    <a:pt x="0" y="152399"/>
                  </a:lnTo>
                  <a:lnTo>
                    <a:pt x="55879" y="152399"/>
                  </a:lnTo>
                  <a:lnTo>
                    <a:pt x="55879" y="149860"/>
                  </a:lnTo>
                  <a:close/>
                </a:path>
                <a:path w="55879" h="826770">
                  <a:moveTo>
                    <a:pt x="55879" y="152400"/>
                  </a:moveTo>
                  <a:lnTo>
                    <a:pt x="0" y="152400"/>
                  </a:lnTo>
                  <a:lnTo>
                    <a:pt x="0" y="156209"/>
                  </a:lnTo>
                  <a:lnTo>
                    <a:pt x="55879" y="156209"/>
                  </a:lnTo>
                  <a:lnTo>
                    <a:pt x="55879" y="152400"/>
                  </a:lnTo>
                  <a:close/>
                </a:path>
                <a:path w="55879" h="826770">
                  <a:moveTo>
                    <a:pt x="55879" y="156210"/>
                  </a:moveTo>
                  <a:lnTo>
                    <a:pt x="0" y="156210"/>
                  </a:lnTo>
                  <a:lnTo>
                    <a:pt x="0" y="158749"/>
                  </a:lnTo>
                  <a:lnTo>
                    <a:pt x="55879" y="158749"/>
                  </a:lnTo>
                  <a:lnTo>
                    <a:pt x="55879" y="156210"/>
                  </a:lnTo>
                  <a:close/>
                </a:path>
                <a:path w="55879" h="826770">
                  <a:moveTo>
                    <a:pt x="55879" y="158750"/>
                  </a:moveTo>
                  <a:lnTo>
                    <a:pt x="0" y="158750"/>
                  </a:lnTo>
                  <a:lnTo>
                    <a:pt x="0" y="165099"/>
                  </a:lnTo>
                  <a:lnTo>
                    <a:pt x="55879" y="165099"/>
                  </a:lnTo>
                  <a:lnTo>
                    <a:pt x="55879" y="158750"/>
                  </a:lnTo>
                  <a:close/>
                </a:path>
                <a:path w="55879" h="826770">
                  <a:moveTo>
                    <a:pt x="55879" y="165100"/>
                  </a:moveTo>
                  <a:lnTo>
                    <a:pt x="0" y="165100"/>
                  </a:lnTo>
                  <a:lnTo>
                    <a:pt x="0" y="171449"/>
                  </a:lnTo>
                  <a:lnTo>
                    <a:pt x="55879" y="171449"/>
                  </a:lnTo>
                  <a:lnTo>
                    <a:pt x="55879" y="165100"/>
                  </a:lnTo>
                  <a:close/>
                </a:path>
                <a:path w="55879" h="826770">
                  <a:moveTo>
                    <a:pt x="55879" y="171450"/>
                  </a:moveTo>
                  <a:lnTo>
                    <a:pt x="0" y="171450"/>
                  </a:lnTo>
                  <a:lnTo>
                    <a:pt x="0" y="175259"/>
                  </a:lnTo>
                  <a:lnTo>
                    <a:pt x="55879" y="175259"/>
                  </a:lnTo>
                  <a:lnTo>
                    <a:pt x="55879" y="171450"/>
                  </a:lnTo>
                  <a:close/>
                </a:path>
                <a:path w="55879" h="826770">
                  <a:moveTo>
                    <a:pt x="55879" y="175260"/>
                  </a:moveTo>
                  <a:lnTo>
                    <a:pt x="0" y="175260"/>
                  </a:lnTo>
                  <a:lnTo>
                    <a:pt x="0" y="177799"/>
                  </a:lnTo>
                  <a:lnTo>
                    <a:pt x="55879" y="177799"/>
                  </a:lnTo>
                  <a:lnTo>
                    <a:pt x="55879" y="175260"/>
                  </a:lnTo>
                  <a:close/>
                </a:path>
                <a:path w="55879" h="826770">
                  <a:moveTo>
                    <a:pt x="55879" y="177800"/>
                  </a:moveTo>
                  <a:lnTo>
                    <a:pt x="0" y="177800"/>
                  </a:lnTo>
                  <a:lnTo>
                    <a:pt x="0" y="181609"/>
                  </a:lnTo>
                  <a:lnTo>
                    <a:pt x="55879" y="181609"/>
                  </a:lnTo>
                  <a:lnTo>
                    <a:pt x="55879" y="177800"/>
                  </a:lnTo>
                  <a:close/>
                </a:path>
                <a:path w="55879" h="826770">
                  <a:moveTo>
                    <a:pt x="55879" y="181610"/>
                  </a:moveTo>
                  <a:lnTo>
                    <a:pt x="0" y="181610"/>
                  </a:lnTo>
                  <a:lnTo>
                    <a:pt x="0" y="184149"/>
                  </a:lnTo>
                  <a:lnTo>
                    <a:pt x="55879" y="184149"/>
                  </a:lnTo>
                  <a:lnTo>
                    <a:pt x="55879" y="181610"/>
                  </a:lnTo>
                  <a:close/>
                </a:path>
                <a:path w="55879" h="826770">
                  <a:moveTo>
                    <a:pt x="55879" y="184150"/>
                  </a:moveTo>
                  <a:lnTo>
                    <a:pt x="0" y="184150"/>
                  </a:lnTo>
                  <a:lnTo>
                    <a:pt x="0" y="187959"/>
                  </a:lnTo>
                  <a:lnTo>
                    <a:pt x="55879" y="187959"/>
                  </a:lnTo>
                  <a:lnTo>
                    <a:pt x="55879" y="184150"/>
                  </a:lnTo>
                  <a:close/>
                </a:path>
                <a:path w="55879" h="826770">
                  <a:moveTo>
                    <a:pt x="55879" y="187959"/>
                  </a:moveTo>
                  <a:lnTo>
                    <a:pt x="0" y="187959"/>
                  </a:lnTo>
                  <a:lnTo>
                    <a:pt x="0" y="190499"/>
                  </a:lnTo>
                  <a:lnTo>
                    <a:pt x="55879" y="190499"/>
                  </a:lnTo>
                  <a:lnTo>
                    <a:pt x="55879" y="187959"/>
                  </a:lnTo>
                  <a:close/>
                </a:path>
                <a:path w="55879" h="826770">
                  <a:moveTo>
                    <a:pt x="55879" y="190500"/>
                  </a:moveTo>
                  <a:lnTo>
                    <a:pt x="0" y="190500"/>
                  </a:lnTo>
                  <a:lnTo>
                    <a:pt x="0" y="194309"/>
                  </a:lnTo>
                  <a:lnTo>
                    <a:pt x="55879" y="194309"/>
                  </a:lnTo>
                  <a:lnTo>
                    <a:pt x="55879" y="190500"/>
                  </a:lnTo>
                  <a:close/>
                </a:path>
                <a:path w="55879" h="826770">
                  <a:moveTo>
                    <a:pt x="55879" y="194309"/>
                  </a:moveTo>
                  <a:lnTo>
                    <a:pt x="0" y="194309"/>
                  </a:lnTo>
                  <a:lnTo>
                    <a:pt x="0" y="196849"/>
                  </a:lnTo>
                  <a:lnTo>
                    <a:pt x="55879" y="196849"/>
                  </a:lnTo>
                  <a:lnTo>
                    <a:pt x="55879" y="194309"/>
                  </a:lnTo>
                  <a:close/>
                </a:path>
                <a:path w="55879" h="826770">
                  <a:moveTo>
                    <a:pt x="55879" y="196850"/>
                  </a:moveTo>
                  <a:lnTo>
                    <a:pt x="0" y="196850"/>
                  </a:lnTo>
                  <a:lnTo>
                    <a:pt x="0" y="207009"/>
                  </a:lnTo>
                  <a:lnTo>
                    <a:pt x="55879" y="207009"/>
                  </a:lnTo>
                  <a:lnTo>
                    <a:pt x="55879" y="196850"/>
                  </a:lnTo>
                  <a:close/>
                </a:path>
                <a:path w="55879" h="826770">
                  <a:moveTo>
                    <a:pt x="55879" y="207010"/>
                  </a:moveTo>
                  <a:lnTo>
                    <a:pt x="0" y="207010"/>
                  </a:lnTo>
                  <a:lnTo>
                    <a:pt x="0" y="209549"/>
                  </a:lnTo>
                  <a:lnTo>
                    <a:pt x="55879" y="209549"/>
                  </a:lnTo>
                  <a:lnTo>
                    <a:pt x="55879" y="207010"/>
                  </a:lnTo>
                  <a:close/>
                </a:path>
                <a:path w="55879" h="826770">
                  <a:moveTo>
                    <a:pt x="55879" y="209550"/>
                  </a:moveTo>
                  <a:lnTo>
                    <a:pt x="0" y="209550"/>
                  </a:lnTo>
                  <a:lnTo>
                    <a:pt x="0" y="213359"/>
                  </a:lnTo>
                  <a:lnTo>
                    <a:pt x="55879" y="213359"/>
                  </a:lnTo>
                  <a:lnTo>
                    <a:pt x="55879" y="209550"/>
                  </a:lnTo>
                  <a:close/>
                </a:path>
                <a:path w="55879" h="826770">
                  <a:moveTo>
                    <a:pt x="55879" y="213360"/>
                  </a:moveTo>
                  <a:lnTo>
                    <a:pt x="0" y="213360"/>
                  </a:lnTo>
                  <a:lnTo>
                    <a:pt x="0" y="215899"/>
                  </a:lnTo>
                  <a:lnTo>
                    <a:pt x="55879" y="215899"/>
                  </a:lnTo>
                  <a:lnTo>
                    <a:pt x="55879" y="213360"/>
                  </a:lnTo>
                  <a:close/>
                </a:path>
                <a:path w="55879" h="826770">
                  <a:moveTo>
                    <a:pt x="55879" y="215900"/>
                  </a:moveTo>
                  <a:lnTo>
                    <a:pt x="0" y="215900"/>
                  </a:lnTo>
                  <a:lnTo>
                    <a:pt x="0" y="226059"/>
                  </a:lnTo>
                  <a:lnTo>
                    <a:pt x="55879" y="226059"/>
                  </a:lnTo>
                  <a:lnTo>
                    <a:pt x="55879" y="215900"/>
                  </a:lnTo>
                  <a:close/>
                </a:path>
                <a:path w="55879" h="826770">
                  <a:moveTo>
                    <a:pt x="55879" y="226059"/>
                  </a:moveTo>
                  <a:lnTo>
                    <a:pt x="0" y="226059"/>
                  </a:lnTo>
                  <a:lnTo>
                    <a:pt x="0" y="228599"/>
                  </a:lnTo>
                  <a:lnTo>
                    <a:pt x="55879" y="228599"/>
                  </a:lnTo>
                  <a:lnTo>
                    <a:pt x="55879" y="226059"/>
                  </a:lnTo>
                  <a:close/>
                </a:path>
                <a:path w="55879" h="826770">
                  <a:moveTo>
                    <a:pt x="55879" y="228600"/>
                  </a:moveTo>
                  <a:lnTo>
                    <a:pt x="0" y="228600"/>
                  </a:lnTo>
                  <a:lnTo>
                    <a:pt x="0" y="234949"/>
                  </a:lnTo>
                  <a:lnTo>
                    <a:pt x="55879" y="234949"/>
                  </a:lnTo>
                  <a:lnTo>
                    <a:pt x="55879" y="228600"/>
                  </a:lnTo>
                  <a:close/>
                </a:path>
                <a:path w="55879" h="826770">
                  <a:moveTo>
                    <a:pt x="55879" y="234950"/>
                  </a:moveTo>
                  <a:lnTo>
                    <a:pt x="0" y="234950"/>
                  </a:lnTo>
                  <a:lnTo>
                    <a:pt x="0" y="238759"/>
                  </a:lnTo>
                  <a:lnTo>
                    <a:pt x="55879" y="238759"/>
                  </a:lnTo>
                  <a:lnTo>
                    <a:pt x="55879" y="234950"/>
                  </a:lnTo>
                  <a:close/>
                </a:path>
                <a:path w="55879" h="826770">
                  <a:moveTo>
                    <a:pt x="55879" y="238760"/>
                  </a:moveTo>
                  <a:lnTo>
                    <a:pt x="0" y="238760"/>
                  </a:lnTo>
                  <a:lnTo>
                    <a:pt x="0" y="247649"/>
                  </a:lnTo>
                  <a:lnTo>
                    <a:pt x="55879" y="247649"/>
                  </a:lnTo>
                  <a:lnTo>
                    <a:pt x="55879" y="238760"/>
                  </a:lnTo>
                  <a:close/>
                </a:path>
                <a:path w="55879" h="826770">
                  <a:moveTo>
                    <a:pt x="55879" y="247650"/>
                  </a:moveTo>
                  <a:lnTo>
                    <a:pt x="0" y="247650"/>
                  </a:lnTo>
                  <a:lnTo>
                    <a:pt x="0" y="253999"/>
                  </a:lnTo>
                  <a:lnTo>
                    <a:pt x="55879" y="253999"/>
                  </a:lnTo>
                  <a:lnTo>
                    <a:pt x="55879" y="247650"/>
                  </a:lnTo>
                  <a:close/>
                </a:path>
                <a:path w="55879" h="826770">
                  <a:moveTo>
                    <a:pt x="55879" y="254000"/>
                  </a:moveTo>
                  <a:lnTo>
                    <a:pt x="0" y="254000"/>
                  </a:lnTo>
                  <a:lnTo>
                    <a:pt x="0" y="257809"/>
                  </a:lnTo>
                  <a:lnTo>
                    <a:pt x="55879" y="257809"/>
                  </a:lnTo>
                  <a:lnTo>
                    <a:pt x="55879" y="254000"/>
                  </a:lnTo>
                  <a:close/>
                </a:path>
                <a:path w="55879" h="826770">
                  <a:moveTo>
                    <a:pt x="55879" y="257809"/>
                  </a:moveTo>
                  <a:lnTo>
                    <a:pt x="0" y="257809"/>
                  </a:lnTo>
                  <a:lnTo>
                    <a:pt x="0" y="260349"/>
                  </a:lnTo>
                  <a:lnTo>
                    <a:pt x="55879" y="260349"/>
                  </a:lnTo>
                  <a:lnTo>
                    <a:pt x="55879" y="257809"/>
                  </a:lnTo>
                  <a:close/>
                </a:path>
                <a:path w="55879" h="826770">
                  <a:moveTo>
                    <a:pt x="55879" y="260350"/>
                  </a:moveTo>
                  <a:lnTo>
                    <a:pt x="0" y="260350"/>
                  </a:lnTo>
                  <a:lnTo>
                    <a:pt x="0" y="266699"/>
                  </a:lnTo>
                  <a:lnTo>
                    <a:pt x="55879" y="266699"/>
                  </a:lnTo>
                  <a:lnTo>
                    <a:pt x="55879" y="260350"/>
                  </a:lnTo>
                  <a:close/>
                </a:path>
                <a:path w="55879" h="826770">
                  <a:moveTo>
                    <a:pt x="55879" y="266700"/>
                  </a:moveTo>
                  <a:lnTo>
                    <a:pt x="0" y="266700"/>
                  </a:lnTo>
                  <a:lnTo>
                    <a:pt x="0" y="270509"/>
                  </a:lnTo>
                  <a:lnTo>
                    <a:pt x="55879" y="270509"/>
                  </a:lnTo>
                  <a:lnTo>
                    <a:pt x="55879" y="266700"/>
                  </a:lnTo>
                  <a:close/>
                </a:path>
                <a:path w="55879" h="826770">
                  <a:moveTo>
                    <a:pt x="55879" y="270510"/>
                  </a:moveTo>
                  <a:lnTo>
                    <a:pt x="0" y="270510"/>
                  </a:lnTo>
                  <a:lnTo>
                    <a:pt x="0" y="273049"/>
                  </a:lnTo>
                  <a:lnTo>
                    <a:pt x="55879" y="273049"/>
                  </a:lnTo>
                  <a:lnTo>
                    <a:pt x="55879" y="270510"/>
                  </a:lnTo>
                  <a:close/>
                </a:path>
                <a:path w="55879" h="826770">
                  <a:moveTo>
                    <a:pt x="55879" y="273050"/>
                  </a:moveTo>
                  <a:lnTo>
                    <a:pt x="0" y="273050"/>
                  </a:lnTo>
                  <a:lnTo>
                    <a:pt x="0" y="276859"/>
                  </a:lnTo>
                  <a:lnTo>
                    <a:pt x="55879" y="276859"/>
                  </a:lnTo>
                  <a:lnTo>
                    <a:pt x="55879" y="273050"/>
                  </a:lnTo>
                  <a:close/>
                </a:path>
                <a:path w="55879" h="826770">
                  <a:moveTo>
                    <a:pt x="55879" y="276859"/>
                  </a:moveTo>
                  <a:lnTo>
                    <a:pt x="0" y="276859"/>
                  </a:lnTo>
                  <a:lnTo>
                    <a:pt x="0" y="279399"/>
                  </a:lnTo>
                  <a:lnTo>
                    <a:pt x="55879" y="279399"/>
                  </a:lnTo>
                  <a:lnTo>
                    <a:pt x="55879" y="276859"/>
                  </a:lnTo>
                  <a:close/>
                </a:path>
                <a:path w="55879" h="826770">
                  <a:moveTo>
                    <a:pt x="55879" y="279400"/>
                  </a:moveTo>
                  <a:lnTo>
                    <a:pt x="0" y="279400"/>
                  </a:lnTo>
                  <a:lnTo>
                    <a:pt x="0" y="292099"/>
                  </a:lnTo>
                  <a:lnTo>
                    <a:pt x="55879" y="292099"/>
                  </a:lnTo>
                  <a:lnTo>
                    <a:pt x="55879" y="279400"/>
                  </a:lnTo>
                  <a:close/>
                </a:path>
                <a:path w="55879" h="826770">
                  <a:moveTo>
                    <a:pt x="55879" y="292100"/>
                  </a:moveTo>
                  <a:lnTo>
                    <a:pt x="0" y="292100"/>
                  </a:lnTo>
                  <a:lnTo>
                    <a:pt x="0" y="302259"/>
                  </a:lnTo>
                  <a:lnTo>
                    <a:pt x="55879" y="302259"/>
                  </a:lnTo>
                  <a:lnTo>
                    <a:pt x="55879" y="292100"/>
                  </a:lnTo>
                  <a:close/>
                </a:path>
                <a:path w="55879" h="826770">
                  <a:moveTo>
                    <a:pt x="55879" y="302259"/>
                  </a:moveTo>
                  <a:lnTo>
                    <a:pt x="0" y="302259"/>
                  </a:lnTo>
                  <a:lnTo>
                    <a:pt x="0" y="304799"/>
                  </a:lnTo>
                  <a:lnTo>
                    <a:pt x="55879" y="304799"/>
                  </a:lnTo>
                  <a:lnTo>
                    <a:pt x="55879" y="302259"/>
                  </a:lnTo>
                  <a:close/>
                </a:path>
                <a:path w="55879" h="826770">
                  <a:moveTo>
                    <a:pt x="55879" y="304800"/>
                  </a:moveTo>
                  <a:lnTo>
                    <a:pt x="0" y="304800"/>
                  </a:lnTo>
                  <a:lnTo>
                    <a:pt x="0" y="314959"/>
                  </a:lnTo>
                  <a:lnTo>
                    <a:pt x="55879" y="314959"/>
                  </a:lnTo>
                  <a:lnTo>
                    <a:pt x="55879" y="304800"/>
                  </a:lnTo>
                  <a:close/>
                </a:path>
                <a:path w="55879" h="826770">
                  <a:moveTo>
                    <a:pt x="55879" y="314959"/>
                  </a:moveTo>
                  <a:lnTo>
                    <a:pt x="0" y="314959"/>
                  </a:lnTo>
                  <a:lnTo>
                    <a:pt x="0" y="327659"/>
                  </a:lnTo>
                  <a:lnTo>
                    <a:pt x="55879" y="327659"/>
                  </a:lnTo>
                  <a:lnTo>
                    <a:pt x="55879" y="314959"/>
                  </a:lnTo>
                  <a:close/>
                </a:path>
                <a:path w="55879" h="826770">
                  <a:moveTo>
                    <a:pt x="55879" y="327660"/>
                  </a:moveTo>
                  <a:lnTo>
                    <a:pt x="0" y="327660"/>
                  </a:lnTo>
                  <a:lnTo>
                    <a:pt x="0" y="330199"/>
                  </a:lnTo>
                  <a:lnTo>
                    <a:pt x="55879" y="330199"/>
                  </a:lnTo>
                  <a:lnTo>
                    <a:pt x="55879" y="327660"/>
                  </a:lnTo>
                  <a:close/>
                </a:path>
                <a:path w="55879" h="826770">
                  <a:moveTo>
                    <a:pt x="55879" y="330200"/>
                  </a:moveTo>
                  <a:lnTo>
                    <a:pt x="0" y="330200"/>
                  </a:lnTo>
                  <a:lnTo>
                    <a:pt x="0" y="336549"/>
                  </a:lnTo>
                  <a:lnTo>
                    <a:pt x="55879" y="336549"/>
                  </a:lnTo>
                  <a:lnTo>
                    <a:pt x="55879" y="330200"/>
                  </a:lnTo>
                  <a:close/>
                </a:path>
                <a:path w="55879" h="826770">
                  <a:moveTo>
                    <a:pt x="55879" y="336550"/>
                  </a:moveTo>
                  <a:lnTo>
                    <a:pt x="0" y="336550"/>
                  </a:lnTo>
                  <a:lnTo>
                    <a:pt x="0" y="342899"/>
                  </a:lnTo>
                  <a:lnTo>
                    <a:pt x="55879" y="342899"/>
                  </a:lnTo>
                  <a:lnTo>
                    <a:pt x="55879" y="336550"/>
                  </a:lnTo>
                  <a:close/>
                </a:path>
                <a:path w="55879" h="826770">
                  <a:moveTo>
                    <a:pt x="55879" y="342900"/>
                  </a:moveTo>
                  <a:lnTo>
                    <a:pt x="0" y="342900"/>
                  </a:lnTo>
                  <a:lnTo>
                    <a:pt x="0" y="346709"/>
                  </a:lnTo>
                  <a:lnTo>
                    <a:pt x="55879" y="346709"/>
                  </a:lnTo>
                  <a:lnTo>
                    <a:pt x="55879" y="342900"/>
                  </a:lnTo>
                  <a:close/>
                </a:path>
                <a:path w="55879" h="826770">
                  <a:moveTo>
                    <a:pt x="55879" y="346709"/>
                  </a:moveTo>
                  <a:lnTo>
                    <a:pt x="0" y="346709"/>
                  </a:lnTo>
                  <a:lnTo>
                    <a:pt x="0" y="355599"/>
                  </a:lnTo>
                  <a:lnTo>
                    <a:pt x="55879" y="355599"/>
                  </a:lnTo>
                  <a:lnTo>
                    <a:pt x="55879" y="346709"/>
                  </a:lnTo>
                  <a:close/>
                </a:path>
                <a:path w="55879" h="826770">
                  <a:moveTo>
                    <a:pt x="55879" y="355600"/>
                  </a:moveTo>
                  <a:lnTo>
                    <a:pt x="0" y="355600"/>
                  </a:lnTo>
                  <a:lnTo>
                    <a:pt x="0" y="359409"/>
                  </a:lnTo>
                  <a:lnTo>
                    <a:pt x="55879" y="359409"/>
                  </a:lnTo>
                  <a:lnTo>
                    <a:pt x="55879" y="355600"/>
                  </a:lnTo>
                  <a:close/>
                </a:path>
                <a:path w="55879" h="826770">
                  <a:moveTo>
                    <a:pt x="55879" y="359410"/>
                  </a:moveTo>
                  <a:lnTo>
                    <a:pt x="0" y="359410"/>
                  </a:lnTo>
                  <a:lnTo>
                    <a:pt x="0" y="361949"/>
                  </a:lnTo>
                  <a:lnTo>
                    <a:pt x="55879" y="361949"/>
                  </a:lnTo>
                  <a:lnTo>
                    <a:pt x="55879" y="359410"/>
                  </a:lnTo>
                  <a:close/>
                </a:path>
                <a:path w="55879" h="826770">
                  <a:moveTo>
                    <a:pt x="55879" y="361950"/>
                  </a:moveTo>
                  <a:lnTo>
                    <a:pt x="0" y="361950"/>
                  </a:lnTo>
                  <a:lnTo>
                    <a:pt x="0" y="365759"/>
                  </a:lnTo>
                  <a:lnTo>
                    <a:pt x="55879" y="365759"/>
                  </a:lnTo>
                  <a:lnTo>
                    <a:pt x="55879" y="361950"/>
                  </a:lnTo>
                  <a:close/>
                </a:path>
                <a:path w="55879" h="826770">
                  <a:moveTo>
                    <a:pt x="55879" y="365759"/>
                  </a:moveTo>
                  <a:lnTo>
                    <a:pt x="0" y="365759"/>
                  </a:lnTo>
                  <a:lnTo>
                    <a:pt x="0" y="368299"/>
                  </a:lnTo>
                  <a:lnTo>
                    <a:pt x="55879" y="368299"/>
                  </a:lnTo>
                  <a:lnTo>
                    <a:pt x="55879" y="365759"/>
                  </a:lnTo>
                  <a:close/>
                </a:path>
                <a:path w="55879" h="826770">
                  <a:moveTo>
                    <a:pt x="55879" y="368300"/>
                  </a:moveTo>
                  <a:lnTo>
                    <a:pt x="0" y="368300"/>
                  </a:lnTo>
                  <a:lnTo>
                    <a:pt x="0" y="374649"/>
                  </a:lnTo>
                  <a:lnTo>
                    <a:pt x="55879" y="374649"/>
                  </a:lnTo>
                  <a:lnTo>
                    <a:pt x="55879" y="368300"/>
                  </a:lnTo>
                  <a:close/>
                </a:path>
                <a:path w="55879" h="826770">
                  <a:moveTo>
                    <a:pt x="55879" y="374650"/>
                  </a:moveTo>
                  <a:lnTo>
                    <a:pt x="0" y="374650"/>
                  </a:lnTo>
                  <a:lnTo>
                    <a:pt x="0" y="378459"/>
                  </a:lnTo>
                  <a:lnTo>
                    <a:pt x="55879" y="378459"/>
                  </a:lnTo>
                  <a:lnTo>
                    <a:pt x="55879" y="374650"/>
                  </a:lnTo>
                  <a:close/>
                </a:path>
                <a:path w="55879" h="826770">
                  <a:moveTo>
                    <a:pt x="55879" y="378459"/>
                  </a:moveTo>
                  <a:lnTo>
                    <a:pt x="0" y="378459"/>
                  </a:lnTo>
                  <a:lnTo>
                    <a:pt x="0" y="380999"/>
                  </a:lnTo>
                  <a:lnTo>
                    <a:pt x="55879" y="380999"/>
                  </a:lnTo>
                  <a:lnTo>
                    <a:pt x="55879" y="378459"/>
                  </a:lnTo>
                  <a:close/>
                </a:path>
                <a:path w="55879" h="826770">
                  <a:moveTo>
                    <a:pt x="55879" y="381000"/>
                  </a:moveTo>
                  <a:lnTo>
                    <a:pt x="0" y="381000"/>
                  </a:lnTo>
                  <a:lnTo>
                    <a:pt x="0" y="387349"/>
                  </a:lnTo>
                  <a:lnTo>
                    <a:pt x="55879" y="387349"/>
                  </a:lnTo>
                  <a:lnTo>
                    <a:pt x="55879" y="381000"/>
                  </a:lnTo>
                  <a:close/>
                </a:path>
                <a:path w="55879" h="826770">
                  <a:moveTo>
                    <a:pt x="55879" y="387350"/>
                  </a:moveTo>
                  <a:lnTo>
                    <a:pt x="0" y="387350"/>
                  </a:lnTo>
                  <a:lnTo>
                    <a:pt x="0" y="391159"/>
                  </a:lnTo>
                  <a:lnTo>
                    <a:pt x="55879" y="391159"/>
                  </a:lnTo>
                  <a:lnTo>
                    <a:pt x="55879" y="387350"/>
                  </a:lnTo>
                  <a:close/>
                </a:path>
                <a:path w="55879" h="826770">
                  <a:moveTo>
                    <a:pt x="55879" y="391159"/>
                  </a:moveTo>
                  <a:lnTo>
                    <a:pt x="0" y="391159"/>
                  </a:lnTo>
                  <a:lnTo>
                    <a:pt x="0" y="393699"/>
                  </a:lnTo>
                  <a:lnTo>
                    <a:pt x="55879" y="393699"/>
                  </a:lnTo>
                  <a:lnTo>
                    <a:pt x="55879" y="391159"/>
                  </a:lnTo>
                  <a:close/>
                </a:path>
                <a:path w="55879" h="826770">
                  <a:moveTo>
                    <a:pt x="55879" y="393700"/>
                  </a:moveTo>
                  <a:lnTo>
                    <a:pt x="0" y="393700"/>
                  </a:lnTo>
                  <a:lnTo>
                    <a:pt x="0" y="400049"/>
                  </a:lnTo>
                  <a:lnTo>
                    <a:pt x="55879" y="400049"/>
                  </a:lnTo>
                  <a:lnTo>
                    <a:pt x="55879" y="393700"/>
                  </a:lnTo>
                  <a:close/>
                </a:path>
                <a:path w="55879" h="826770">
                  <a:moveTo>
                    <a:pt x="55879" y="400050"/>
                  </a:moveTo>
                  <a:lnTo>
                    <a:pt x="0" y="400050"/>
                  </a:lnTo>
                  <a:lnTo>
                    <a:pt x="0" y="403859"/>
                  </a:lnTo>
                  <a:lnTo>
                    <a:pt x="55879" y="403859"/>
                  </a:lnTo>
                  <a:lnTo>
                    <a:pt x="55879" y="400050"/>
                  </a:lnTo>
                  <a:close/>
                </a:path>
                <a:path w="55879" h="826770">
                  <a:moveTo>
                    <a:pt x="55879" y="403859"/>
                  </a:moveTo>
                  <a:lnTo>
                    <a:pt x="0" y="403859"/>
                  </a:lnTo>
                  <a:lnTo>
                    <a:pt x="0" y="410209"/>
                  </a:lnTo>
                  <a:lnTo>
                    <a:pt x="55879" y="410209"/>
                  </a:lnTo>
                  <a:lnTo>
                    <a:pt x="55879" y="403859"/>
                  </a:lnTo>
                  <a:close/>
                </a:path>
                <a:path w="55879" h="826770">
                  <a:moveTo>
                    <a:pt x="55879" y="410209"/>
                  </a:moveTo>
                  <a:lnTo>
                    <a:pt x="0" y="410209"/>
                  </a:lnTo>
                  <a:lnTo>
                    <a:pt x="0" y="412749"/>
                  </a:lnTo>
                  <a:lnTo>
                    <a:pt x="55879" y="412749"/>
                  </a:lnTo>
                  <a:lnTo>
                    <a:pt x="55879" y="410209"/>
                  </a:lnTo>
                  <a:close/>
                </a:path>
                <a:path w="55879" h="826770">
                  <a:moveTo>
                    <a:pt x="55879" y="412750"/>
                  </a:moveTo>
                  <a:lnTo>
                    <a:pt x="0" y="412750"/>
                  </a:lnTo>
                  <a:lnTo>
                    <a:pt x="0" y="416559"/>
                  </a:lnTo>
                  <a:lnTo>
                    <a:pt x="55879" y="416559"/>
                  </a:lnTo>
                  <a:lnTo>
                    <a:pt x="55879" y="412750"/>
                  </a:lnTo>
                  <a:close/>
                </a:path>
                <a:path w="55879" h="826770">
                  <a:moveTo>
                    <a:pt x="55879" y="416559"/>
                  </a:moveTo>
                  <a:lnTo>
                    <a:pt x="0" y="416559"/>
                  </a:lnTo>
                  <a:lnTo>
                    <a:pt x="0" y="422909"/>
                  </a:lnTo>
                  <a:lnTo>
                    <a:pt x="55879" y="422909"/>
                  </a:lnTo>
                  <a:lnTo>
                    <a:pt x="55879" y="416559"/>
                  </a:lnTo>
                  <a:close/>
                </a:path>
                <a:path w="55879" h="826770">
                  <a:moveTo>
                    <a:pt x="55879" y="422909"/>
                  </a:moveTo>
                  <a:lnTo>
                    <a:pt x="0" y="422909"/>
                  </a:lnTo>
                  <a:lnTo>
                    <a:pt x="0" y="425449"/>
                  </a:lnTo>
                  <a:lnTo>
                    <a:pt x="55879" y="425449"/>
                  </a:lnTo>
                  <a:lnTo>
                    <a:pt x="55879" y="422909"/>
                  </a:lnTo>
                  <a:close/>
                </a:path>
                <a:path w="55879" h="826770">
                  <a:moveTo>
                    <a:pt x="55879" y="425450"/>
                  </a:moveTo>
                  <a:lnTo>
                    <a:pt x="0" y="425450"/>
                  </a:lnTo>
                  <a:lnTo>
                    <a:pt x="0" y="429259"/>
                  </a:lnTo>
                  <a:lnTo>
                    <a:pt x="55879" y="429259"/>
                  </a:lnTo>
                  <a:lnTo>
                    <a:pt x="55879" y="425450"/>
                  </a:lnTo>
                  <a:close/>
                </a:path>
                <a:path w="55879" h="826770">
                  <a:moveTo>
                    <a:pt x="55879" y="429259"/>
                  </a:moveTo>
                  <a:lnTo>
                    <a:pt x="0" y="429259"/>
                  </a:lnTo>
                  <a:lnTo>
                    <a:pt x="0" y="431799"/>
                  </a:lnTo>
                  <a:lnTo>
                    <a:pt x="55879" y="431799"/>
                  </a:lnTo>
                  <a:lnTo>
                    <a:pt x="55879" y="429259"/>
                  </a:lnTo>
                  <a:close/>
                </a:path>
                <a:path w="55879" h="826770">
                  <a:moveTo>
                    <a:pt x="55879" y="431800"/>
                  </a:moveTo>
                  <a:lnTo>
                    <a:pt x="0" y="431800"/>
                  </a:lnTo>
                  <a:lnTo>
                    <a:pt x="0" y="435609"/>
                  </a:lnTo>
                  <a:lnTo>
                    <a:pt x="55879" y="435609"/>
                  </a:lnTo>
                  <a:lnTo>
                    <a:pt x="55879" y="431800"/>
                  </a:lnTo>
                  <a:close/>
                </a:path>
                <a:path w="55879" h="826770">
                  <a:moveTo>
                    <a:pt x="55879" y="435609"/>
                  </a:moveTo>
                  <a:lnTo>
                    <a:pt x="0" y="435609"/>
                  </a:lnTo>
                  <a:lnTo>
                    <a:pt x="0" y="438149"/>
                  </a:lnTo>
                  <a:lnTo>
                    <a:pt x="55879" y="438149"/>
                  </a:lnTo>
                  <a:lnTo>
                    <a:pt x="55879" y="435609"/>
                  </a:lnTo>
                  <a:close/>
                </a:path>
                <a:path w="55879" h="826770">
                  <a:moveTo>
                    <a:pt x="55879" y="438150"/>
                  </a:moveTo>
                  <a:lnTo>
                    <a:pt x="0" y="438150"/>
                  </a:lnTo>
                  <a:lnTo>
                    <a:pt x="0" y="441959"/>
                  </a:lnTo>
                  <a:lnTo>
                    <a:pt x="55879" y="441959"/>
                  </a:lnTo>
                  <a:lnTo>
                    <a:pt x="55879" y="438150"/>
                  </a:lnTo>
                  <a:close/>
                </a:path>
                <a:path w="55879" h="826770">
                  <a:moveTo>
                    <a:pt x="55879" y="441959"/>
                  </a:moveTo>
                  <a:lnTo>
                    <a:pt x="0" y="441959"/>
                  </a:lnTo>
                  <a:lnTo>
                    <a:pt x="0" y="450849"/>
                  </a:lnTo>
                  <a:lnTo>
                    <a:pt x="55879" y="450849"/>
                  </a:lnTo>
                  <a:lnTo>
                    <a:pt x="55879" y="441959"/>
                  </a:lnTo>
                  <a:close/>
                </a:path>
                <a:path w="55879" h="826770">
                  <a:moveTo>
                    <a:pt x="55879" y="450850"/>
                  </a:moveTo>
                  <a:lnTo>
                    <a:pt x="0" y="450850"/>
                  </a:lnTo>
                  <a:lnTo>
                    <a:pt x="0" y="454659"/>
                  </a:lnTo>
                  <a:lnTo>
                    <a:pt x="55879" y="454659"/>
                  </a:lnTo>
                  <a:lnTo>
                    <a:pt x="55879" y="450850"/>
                  </a:lnTo>
                  <a:close/>
                </a:path>
                <a:path w="55879" h="826770">
                  <a:moveTo>
                    <a:pt x="55879" y="454659"/>
                  </a:moveTo>
                  <a:lnTo>
                    <a:pt x="0" y="454659"/>
                  </a:lnTo>
                  <a:lnTo>
                    <a:pt x="0" y="457199"/>
                  </a:lnTo>
                  <a:lnTo>
                    <a:pt x="55879" y="457199"/>
                  </a:lnTo>
                  <a:lnTo>
                    <a:pt x="55879" y="454659"/>
                  </a:lnTo>
                  <a:close/>
                </a:path>
                <a:path w="55879" h="826770">
                  <a:moveTo>
                    <a:pt x="55879" y="457200"/>
                  </a:moveTo>
                  <a:lnTo>
                    <a:pt x="0" y="457200"/>
                  </a:lnTo>
                  <a:lnTo>
                    <a:pt x="0" y="461009"/>
                  </a:lnTo>
                  <a:lnTo>
                    <a:pt x="55879" y="461009"/>
                  </a:lnTo>
                  <a:lnTo>
                    <a:pt x="55879" y="457200"/>
                  </a:lnTo>
                  <a:close/>
                </a:path>
                <a:path w="55879" h="826770">
                  <a:moveTo>
                    <a:pt x="55879" y="461009"/>
                  </a:moveTo>
                  <a:lnTo>
                    <a:pt x="0" y="461009"/>
                  </a:lnTo>
                  <a:lnTo>
                    <a:pt x="0" y="463549"/>
                  </a:lnTo>
                  <a:lnTo>
                    <a:pt x="55879" y="463549"/>
                  </a:lnTo>
                  <a:lnTo>
                    <a:pt x="55879" y="461009"/>
                  </a:lnTo>
                  <a:close/>
                </a:path>
                <a:path w="55879" h="826770">
                  <a:moveTo>
                    <a:pt x="55879" y="825499"/>
                  </a:moveTo>
                  <a:lnTo>
                    <a:pt x="45720" y="825499"/>
                  </a:lnTo>
                  <a:lnTo>
                    <a:pt x="45720" y="826769"/>
                  </a:lnTo>
                  <a:lnTo>
                    <a:pt x="55879" y="826769"/>
                  </a:lnTo>
                  <a:lnTo>
                    <a:pt x="55879" y="825499"/>
                  </a:lnTo>
                  <a:close/>
                </a:path>
                <a:path w="55879" h="826770">
                  <a:moveTo>
                    <a:pt x="27939" y="824229"/>
                  </a:moveTo>
                  <a:lnTo>
                    <a:pt x="10160" y="824229"/>
                  </a:lnTo>
                  <a:lnTo>
                    <a:pt x="10160" y="825499"/>
                  </a:lnTo>
                  <a:lnTo>
                    <a:pt x="27939" y="825499"/>
                  </a:lnTo>
                  <a:lnTo>
                    <a:pt x="27939" y="824229"/>
                  </a:lnTo>
                  <a:close/>
                </a:path>
                <a:path w="55879" h="826770">
                  <a:moveTo>
                    <a:pt x="55879" y="819149"/>
                  </a:moveTo>
                  <a:lnTo>
                    <a:pt x="0" y="819149"/>
                  </a:lnTo>
                  <a:lnTo>
                    <a:pt x="0" y="824229"/>
                  </a:lnTo>
                  <a:lnTo>
                    <a:pt x="55879" y="824229"/>
                  </a:lnTo>
                  <a:lnTo>
                    <a:pt x="55879" y="819149"/>
                  </a:lnTo>
                  <a:close/>
                </a:path>
                <a:path w="55879" h="826770">
                  <a:moveTo>
                    <a:pt x="55879" y="812799"/>
                  </a:moveTo>
                  <a:lnTo>
                    <a:pt x="0" y="812799"/>
                  </a:lnTo>
                  <a:lnTo>
                    <a:pt x="0" y="817879"/>
                  </a:lnTo>
                  <a:lnTo>
                    <a:pt x="55879" y="817879"/>
                  </a:lnTo>
                  <a:lnTo>
                    <a:pt x="55879" y="812799"/>
                  </a:lnTo>
                  <a:close/>
                </a:path>
                <a:path w="55879" h="826770">
                  <a:moveTo>
                    <a:pt x="55879" y="806449"/>
                  </a:moveTo>
                  <a:lnTo>
                    <a:pt x="0" y="806449"/>
                  </a:lnTo>
                  <a:lnTo>
                    <a:pt x="0" y="811529"/>
                  </a:lnTo>
                  <a:lnTo>
                    <a:pt x="55879" y="811529"/>
                  </a:lnTo>
                  <a:lnTo>
                    <a:pt x="55879" y="806449"/>
                  </a:lnTo>
                  <a:close/>
                </a:path>
                <a:path w="55879" h="826770">
                  <a:moveTo>
                    <a:pt x="55879" y="800099"/>
                  </a:moveTo>
                  <a:lnTo>
                    <a:pt x="0" y="800099"/>
                  </a:lnTo>
                  <a:lnTo>
                    <a:pt x="0" y="805179"/>
                  </a:lnTo>
                  <a:lnTo>
                    <a:pt x="55879" y="805179"/>
                  </a:lnTo>
                  <a:lnTo>
                    <a:pt x="55879" y="800099"/>
                  </a:lnTo>
                  <a:close/>
                </a:path>
                <a:path w="55879" h="826770">
                  <a:moveTo>
                    <a:pt x="55879" y="793750"/>
                  </a:moveTo>
                  <a:lnTo>
                    <a:pt x="0" y="793750"/>
                  </a:lnTo>
                  <a:lnTo>
                    <a:pt x="0" y="798829"/>
                  </a:lnTo>
                  <a:lnTo>
                    <a:pt x="55879" y="798829"/>
                  </a:lnTo>
                  <a:lnTo>
                    <a:pt x="55879" y="793750"/>
                  </a:lnTo>
                  <a:close/>
                </a:path>
                <a:path w="55879" h="826770">
                  <a:moveTo>
                    <a:pt x="55879" y="787399"/>
                  </a:moveTo>
                  <a:lnTo>
                    <a:pt x="0" y="787399"/>
                  </a:lnTo>
                  <a:lnTo>
                    <a:pt x="0" y="792479"/>
                  </a:lnTo>
                  <a:lnTo>
                    <a:pt x="55879" y="792479"/>
                  </a:lnTo>
                  <a:lnTo>
                    <a:pt x="55879" y="787399"/>
                  </a:lnTo>
                  <a:close/>
                </a:path>
                <a:path w="55879" h="826770">
                  <a:moveTo>
                    <a:pt x="55879" y="781049"/>
                  </a:moveTo>
                  <a:lnTo>
                    <a:pt x="0" y="781049"/>
                  </a:lnTo>
                  <a:lnTo>
                    <a:pt x="0" y="786129"/>
                  </a:lnTo>
                  <a:lnTo>
                    <a:pt x="55879" y="786129"/>
                  </a:lnTo>
                  <a:lnTo>
                    <a:pt x="55879" y="781049"/>
                  </a:lnTo>
                  <a:close/>
                </a:path>
                <a:path w="55879" h="826770">
                  <a:moveTo>
                    <a:pt x="55879" y="774699"/>
                  </a:moveTo>
                  <a:lnTo>
                    <a:pt x="0" y="774699"/>
                  </a:lnTo>
                  <a:lnTo>
                    <a:pt x="0" y="779779"/>
                  </a:lnTo>
                  <a:lnTo>
                    <a:pt x="55879" y="779779"/>
                  </a:lnTo>
                  <a:lnTo>
                    <a:pt x="55879" y="774699"/>
                  </a:lnTo>
                  <a:close/>
                </a:path>
                <a:path w="55879" h="826770">
                  <a:moveTo>
                    <a:pt x="55879" y="768350"/>
                  </a:moveTo>
                  <a:lnTo>
                    <a:pt x="0" y="768350"/>
                  </a:lnTo>
                  <a:lnTo>
                    <a:pt x="0" y="773429"/>
                  </a:lnTo>
                  <a:lnTo>
                    <a:pt x="55879" y="773429"/>
                  </a:lnTo>
                  <a:lnTo>
                    <a:pt x="55879" y="768350"/>
                  </a:lnTo>
                  <a:close/>
                </a:path>
                <a:path w="55879" h="826770">
                  <a:moveTo>
                    <a:pt x="55879" y="761999"/>
                  </a:moveTo>
                  <a:lnTo>
                    <a:pt x="0" y="761999"/>
                  </a:lnTo>
                  <a:lnTo>
                    <a:pt x="0" y="767080"/>
                  </a:lnTo>
                  <a:lnTo>
                    <a:pt x="55879" y="767080"/>
                  </a:lnTo>
                  <a:lnTo>
                    <a:pt x="55879" y="761999"/>
                  </a:lnTo>
                  <a:close/>
                </a:path>
                <a:path w="55879" h="826770">
                  <a:moveTo>
                    <a:pt x="55879" y="755649"/>
                  </a:moveTo>
                  <a:lnTo>
                    <a:pt x="0" y="755649"/>
                  </a:lnTo>
                  <a:lnTo>
                    <a:pt x="0" y="760729"/>
                  </a:lnTo>
                  <a:lnTo>
                    <a:pt x="55879" y="760729"/>
                  </a:lnTo>
                  <a:lnTo>
                    <a:pt x="55879" y="755649"/>
                  </a:lnTo>
                  <a:close/>
                </a:path>
                <a:path w="55879" h="826770">
                  <a:moveTo>
                    <a:pt x="55879" y="749299"/>
                  </a:moveTo>
                  <a:lnTo>
                    <a:pt x="0" y="749299"/>
                  </a:lnTo>
                  <a:lnTo>
                    <a:pt x="0" y="754380"/>
                  </a:lnTo>
                  <a:lnTo>
                    <a:pt x="55879" y="754380"/>
                  </a:lnTo>
                  <a:lnTo>
                    <a:pt x="55879" y="749299"/>
                  </a:lnTo>
                  <a:close/>
                </a:path>
                <a:path w="55879" h="826770">
                  <a:moveTo>
                    <a:pt x="55879" y="742949"/>
                  </a:moveTo>
                  <a:lnTo>
                    <a:pt x="0" y="742949"/>
                  </a:lnTo>
                  <a:lnTo>
                    <a:pt x="0" y="748029"/>
                  </a:lnTo>
                  <a:lnTo>
                    <a:pt x="55879" y="748029"/>
                  </a:lnTo>
                  <a:lnTo>
                    <a:pt x="55879" y="742949"/>
                  </a:lnTo>
                  <a:close/>
                </a:path>
                <a:path w="55879" h="826770">
                  <a:moveTo>
                    <a:pt x="55879" y="736599"/>
                  </a:moveTo>
                  <a:lnTo>
                    <a:pt x="0" y="736599"/>
                  </a:lnTo>
                  <a:lnTo>
                    <a:pt x="0" y="741680"/>
                  </a:lnTo>
                  <a:lnTo>
                    <a:pt x="55879" y="741680"/>
                  </a:lnTo>
                  <a:lnTo>
                    <a:pt x="55879" y="736599"/>
                  </a:lnTo>
                  <a:close/>
                </a:path>
                <a:path w="55879" h="826770">
                  <a:moveTo>
                    <a:pt x="55879" y="730249"/>
                  </a:moveTo>
                  <a:lnTo>
                    <a:pt x="0" y="730249"/>
                  </a:lnTo>
                  <a:lnTo>
                    <a:pt x="0" y="735330"/>
                  </a:lnTo>
                  <a:lnTo>
                    <a:pt x="55879" y="735330"/>
                  </a:lnTo>
                  <a:lnTo>
                    <a:pt x="55879" y="730249"/>
                  </a:lnTo>
                  <a:close/>
                </a:path>
                <a:path w="55879" h="826770">
                  <a:moveTo>
                    <a:pt x="55879" y="723899"/>
                  </a:moveTo>
                  <a:lnTo>
                    <a:pt x="0" y="723899"/>
                  </a:lnTo>
                  <a:lnTo>
                    <a:pt x="0" y="728979"/>
                  </a:lnTo>
                  <a:lnTo>
                    <a:pt x="55879" y="728979"/>
                  </a:lnTo>
                  <a:lnTo>
                    <a:pt x="55879" y="723899"/>
                  </a:lnTo>
                  <a:close/>
                </a:path>
                <a:path w="55879" h="826770">
                  <a:moveTo>
                    <a:pt x="55879" y="717549"/>
                  </a:moveTo>
                  <a:lnTo>
                    <a:pt x="0" y="717549"/>
                  </a:lnTo>
                  <a:lnTo>
                    <a:pt x="0" y="722629"/>
                  </a:lnTo>
                  <a:lnTo>
                    <a:pt x="55879" y="722629"/>
                  </a:lnTo>
                  <a:lnTo>
                    <a:pt x="55879" y="717549"/>
                  </a:lnTo>
                  <a:close/>
                </a:path>
                <a:path w="55879" h="826770">
                  <a:moveTo>
                    <a:pt x="55879" y="711199"/>
                  </a:moveTo>
                  <a:lnTo>
                    <a:pt x="0" y="711199"/>
                  </a:lnTo>
                  <a:lnTo>
                    <a:pt x="0" y="716280"/>
                  </a:lnTo>
                  <a:lnTo>
                    <a:pt x="55879" y="716280"/>
                  </a:lnTo>
                  <a:lnTo>
                    <a:pt x="55879" y="711199"/>
                  </a:lnTo>
                  <a:close/>
                </a:path>
                <a:path w="55879" h="826770">
                  <a:moveTo>
                    <a:pt x="55879" y="704849"/>
                  </a:moveTo>
                  <a:lnTo>
                    <a:pt x="0" y="704849"/>
                  </a:lnTo>
                  <a:lnTo>
                    <a:pt x="0" y="709930"/>
                  </a:lnTo>
                  <a:lnTo>
                    <a:pt x="55879" y="709930"/>
                  </a:lnTo>
                  <a:lnTo>
                    <a:pt x="55879" y="704849"/>
                  </a:lnTo>
                  <a:close/>
                </a:path>
                <a:path w="55879" h="826770">
                  <a:moveTo>
                    <a:pt x="55879" y="698499"/>
                  </a:moveTo>
                  <a:lnTo>
                    <a:pt x="0" y="698499"/>
                  </a:lnTo>
                  <a:lnTo>
                    <a:pt x="0" y="703579"/>
                  </a:lnTo>
                  <a:lnTo>
                    <a:pt x="55879" y="703579"/>
                  </a:lnTo>
                  <a:lnTo>
                    <a:pt x="55879" y="698499"/>
                  </a:lnTo>
                  <a:close/>
                </a:path>
                <a:path w="55879" h="826770">
                  <a:moveTo>
                    <a:pt x="55879" y="692149"/>
                  </a:moveTo>
                  <a:lnTo>
                    <a:pt x="0" y="692149"/>
                  </a:lnTo>
                  <a:lnTo>
                    <a:pt x="0" y="697229"/>
                  </a:lnTo>
                  <a:lnTo>
                    <a:pt x="55879" y="697229"/>
                  </a:lnTo>
                  <a:lnTo>
                    <a:pt x="55879" y="692149"/>
                  </a:lnTo>
                  <a:close/>
                </a:path>
                <a:path w="55879" h="826770">
                  <a:moveTo>
                    <a:pt x="55879" y="685799"/>
                  </a:moveTo>
                  <a:lnTo>
                    <a:pt x="0" y="685799"/>
                  </a:lnTo>
                  <a:lnTo>
                    <a:pt x="0" y="690879"/>
                  </a:lnTo>
                  <a:lnTo>
                    <a:pt x="55879" y="690879"/>
                  </a:lnTo>
                  <a:lnTo>
                    <a:pt x="55879" y="685799"/>
                  </a:lnTo>
                  <a:close/>
                </a:path>
                <a:path w="55879" h="826770">
                  <a:moveTo>
                    <a:pt x="55879" y="679449"/>
                  </a:moveTo>
                  <a:lnTo>
                    <a:pt x="0" y="679449"/>
                  </a:lnTo>
                  <a:lnTo>
                    <a:pt x="0" y="684530"/>
                  </a:lnTo>
                  <a:lnTo>
                    <a:pt x="55879" y="684530"/>
                  </a:lnTo>
                  <a:lnTo>
                    <a:pt x="55879" y="679449"/>
                  </a:lnTo>
                  <a:close/>
                </a:path>
                <a:path w="55879" h="826770">
                  <a:moveTo>
                    <a:pt x="55879" y="673099"/>
                  </a:moveTo>
                  <a:lnTo>
                    <a:pt x="0" y="673099"/>
                  </a:lnTo>
                  <a:lnTo>
                    <a:pt x="0" y="678179"/>
                  </a:lnTo>
                  <a:lnTo>
                    <a:pt x="55879" y="678179"/>
                  </a:lnTo>
                  <a:lnTo>
                    <a:pt x="55879" y="673099"/>
                  </a:lnTo>
                  <a:close/>
                </a:path>
                <a:path w="55879" h="826770">
                  <a:moveTo>
                    <a:pt x="55879" y="666749"/>
                  </a:moveTo>
                  <a:lnTo>
                    <a:pt x="0" y="666749"/>
                  </a:lnTo>
                  <a:lnTo>
                    <a:pt x="0" y="671830"/>
                  </a:lnTo>
                  <a:lnTo>
                    <a:pt x="55879" y="671830"/>
                  </a:lnTo>
                  <a:lnTo>
                    <a:pt x="55879" y="666749"/>
                  </a:lnTo>
                  <a:close/>
                </a:path>
                <a:path w="55879" h="826770">
                  <a:moveTo>
                    <a:pt x="55879" y="660400"/>
                  </a:moveTo>
                  <a:lnTo>
                    <a:pt x="0" y="660400"/>
                  </a:lnTo>
                  <a:lnTo>
                    <a:pt x="0" y="665480"/>
                  </a:lnTo>
                  <a:lnTo>
                    <a:pt x="55879" y="665480"/>
                  </a:lnTo>
                  <a:lnTo>
                    <a:pt x="55879" y="660400"/>
                  </a:lnTo>
                  <a:close/>
                </a:path>
                <a:path w="55879" h="826770">
                  <a:moveTo>
                    <a:pt x="55879" y="654049"/>
                  </a:moveTo>
                  <a:lnTo>
                    <a:pt x="0" y="654049"/>
                  </a:lnTo>
                  <a:lnTo>
                    <a:pt x="0" y="659129"/>
                  </a:lnTo>
                  <a:lnTo>
                    <a:pt x="55879" y="659129"/>
                  </a:lnTo>
                  <a:lnTo>
                    <a:pt x="55879" y="654049"/>
                  </a:lnTo>
                  <a:close/>
                </a:path>
                <a:path w="55879" h="826770">
                  <a:moveTo>
                    <a:pt x="55879" y="647699"/>
                  </a:moveTo>
                  <a:lnTo>
                    <a:pt x="0" y="647699"/>
                  </a:lnTo>
                  <a:lnTo>
                    <a:pt x="0" y="652780"/>
                  </a:lnTo>
                  <a:lnTo>
                    <a:pt x="55879" y="652780"/>
                  </a:lnTo>
                  <a:lnTo>
                    <a:pt x="55879" y="647699"/>
                  </a:lnTo>
                  <a:close/>
                </a:path>
                <a:path w="55879" h="826770">
                  <a:moveTo>
                    <a:pt x="55879" y="641349"/>
                  </a:moveTo>
                  <a:lnTo>
                    <a:pt x="0" y="641349"/>
                  </a:lnTo>
                  <a:lnTo>
                    <a:pt x="0" y="646429"/>
                  </a:lnTo>
                  <a:lnTo>
                    <a:pt x="55879" y="646429"/>
                  </a:lnTo>
                  <a:lnTo>
                    <a:pt x="55879" y="641349"/>
                  </a:lnTo>
                  <a:close/>
                </a:path>
                <a:path w="55879" h="826770">
                  <a:moveTo>
                    <a:pt x="55879" y="634999"/>
                  </a:moveTo>
                  <a:lnTo>
                    <a:pt x="0" y="634999"/>
                  </a:lnTo>
                  <a:lnTo>
                    <a:pt x="0" y="640080"/>
                  </a:lnTo>
                  <a:lnTo>
                    <a:pt x="55879" y="640080"/>
                  </a:lnTo>
                  <a:lnTo>
                    <a:pt x="55879" y="634999"/>
                  </a:lnTo>
                  <a:close/>
                </a:path>
                <a:path w="55879" h="826770">
                  <a:moveTo>
                    <a:pt x="55879" y="628649"/>
                  </a:moveTo>
                  <a:lnTo>
                    <a:pt x="0" y="628649"/>
                  </a:lnTo>
                  <a:lnTo>
                    <a:pt x="0" y="633729"/>
                  </a:lnTo>
                  <a:lnTo>
                    <a:pt x="55879" y="633729"/>
                  </a:lnTo>
                  <a:lnTo>
                    <a:pt x="55879" y="628649"/>
                  </a:lnTo>
                  <a:close/>
                </a:path>
                <a:path w="55879" h="826770">
                  <a:moveTo>
                    <a:pt x="55879" y="622299"/>
                  </a:moveTo>
                  <a:lnTo>
                    <a:pt x="0" y="622299"/>
                  </a:lnTo>
                  <a:lnTo>
                    <a:pt x="0" y="627379"/>
                  </a:lnTo>
                  <a:lnTo>
                    <a:pt x="55879" y="627379"/>
                  </a:lnTo>
                  <a:lnTo>
                    <a:pt x="55879" y="622299"/>
                  </a:lnTo>
                  <a:close/>
                </a:path>
                <a:path w="55879" h="826770">
                  <a:moveTo>
                    <a:pt x="55879" y="615949"/>
                  </a:moveTo>
                  <a:lnTo>
                    <a:pt x="0" y="615949"/>
                  </a:lnTo>
                  <a:lnTo>
                    <a:pt x="0" y="621030"/>
                  </a:lnTo>
                  <a:lnTo>
                    <a:pt x="55879" y="621030"/>
                  </a:lnTo>
                  <a:lnTo>
                    <a:pt x="55879" y="615949"/>
                  </a:lnTo>
                  <a:close/>
                </a:path>
                <a:path w="55879" h="826770">
                  <a:moveTo>
                    <a:pt x="55879" y="609599"/>
                  </a:moveTo>
                  <a:lnTo>
                    <a:pt x="0" y="609599"/>
                  </a:lnTo>
                  <a:lnTo>
                    <a:pt x="0" y="614679"/>
                  </a:lnTo>
                  <a:lnTo>
                    <a:pt x="55879" y="614679"/>
                  </a:lnTo>
                  <a:lnTo>
                    <a:pt x="55879" y="609599"/>
                  </a:lnTo>
                  <a:close/>
                </a:path>
                <a:path w="55879" h="826770">
                  <a:moveTo>
                    <a:pt x="55879" y="603249"/>
                  </a:moveTo>
                  <a:lnTo>
                    <a:pt x="0" y="603249"/>
                  </a:lnTo>
                  <a:lnTo>
                    <a:pt x="0" y="608330"/>
                  </a:lnTo>
                  <a:lnTo>
                    <a:pt x="55879" y="608330"/>
                  </a:lnTo>
                  <a:lnTo>
                    <a:pt x="55879" y="603249"/>
                  </a:lnTo>
                  <a:close/>
                </a:path>
                <a:path w="55879" h="826770">
                  <a:moveTo>
                    <a:pt x="55879" y="596899"/>
                  </a:moveTo>
                  <a:lnTo>
                    <a:pt x="0" y="596899"/>
                  </a:lnTo>
                  <a:lnTo>
                    <a:pt x="0" y="601980"/>
                  </a:lnTo>
                  <a:lnTo>
                    <a:pt x="55879" y="601980"/>
                  </a:lnTo>
                  <a:lnTo>
                    <a:pt x="55879" y="596899"/>
                  </a:lnTo>
                  <a:close/>
                </a:path>
                <a:path w="55879" h="826770">
                  <a:moveTo>
                    <a:pt x="55879" y="590549"/>
                  </a:moveTo>
                  <a:lnTo>
                    <a:pt x="0" y="590549"/>
                  </a:lnTo>
                  <a:lnTo>
                    <a:pt x="0" y="595629"/>
                  </a:lnTo>
                  <a:lnTo>
                    <a:pt x="55879" y="595629"/>
                  </a:lnTo>
                  <a:lnTo>
                    <a:pt x="55879" y="590549"/>
                  </a:lnTo>
                  <a:close/>
                </a:path>
                <a:path w="55879" h="826770">
                  <a:moveTo>
                    <a:pt x="55879" y="584199"/>
                  </a:moveTo>
                  <a:lnTo>
                    <a:pt x="0" y="584199"/>
                  </a:lnTo>
                  <a:lnTo>
                    <a:pt x="0" y="589279"/>
                  </a:lnTo>
                  <a:lnTo>
                    <a:pt x="55879" y="589279"/>
                  </a:lnTo>
                  <a:lnTo>
                    <a:pt x="55879" y="584199"/>
                  </a:lnTo>
                  <a:close/>
                </a:path>
                <a:path w="55879" h="826770">
                  <a:moveTo>
                    <a:pt x="55879" y="577849"/>
                  </a:moveTo>
                  <a:lnTo>
                    <a:pt x="0" y="577849"/>
                  </a:lnTo>
                  <a:lnTo>
                    <a:pt x="0" y="582930"/>
                  </a:lnTo>
                  <a:lnTo>
                    <a:pt x="55879" y="582930"/>
                  </a:lnTo>
                  <a:lnTo>
                    <a:pt x="55879" y="577849"/>
                  </a:lnTo>
                  <a:close/>
                </a:path>
                <a:path w="55879" h="826770">
                  <a:moveTo>
                    <a:pt x="55879" y="571499"/>
                  </a:moveTo>
                  <a:lnTo>
                    <a:pt x="0" y="571499"/>
                  </a:lnTo>
                  <a:lnTo>
                    <a:pt x="0" y="576579"/>
                  </a:lnTo>
                  <a:lnTo>
                    <a:pt x="55879" y="576579"/>
                  </a:lnTo>
                  <a:lnTo>
                    <a:pt x="55879" y="571499"/>
                  </a:lnTo>
                  <a:close/>
                </a:path>
                <a:path w="55879" h="826770">
                  <a:moveTo>
                    <a:pt x="55879" y="565149"/>
                  </a:moveTo>
                  <a:lnTo>
                    <a:pt x="0" y="565149"/>
                  </a:lnTo>
                  <a:lnTo>
                    <a:pt x="0" y="570229"/>
                  </a:lnTo>
                  <a:lnTo>
                    <a:pt x="55879" y="570229"/>
                  </a:lnTo>
                  <a:lnTo>
                    <a:pt x="55879" y="565149"/>
                  </a:lnTo>
                  <a:close/>
                </a:path>
                <a:path w="55879" h="826770">
                  <a:moveTo>
                    <a:pt x="55879" y="558799"/>
                  </a:moveTo>
                  <a:lnTo>
                    <a:pt x="0" y="558799"/>
                  </a:lnTo>
                  <a:lnTo>
                    <a:pt x="0" y="563879"/>
                  </a:lnTo>
                  <a:lnTo>
                    <a:pt x="55879" y="563879"/>
                  </a:lnTo>
                  <a:lnTo>
                    <a:pt x="55879" y="558799"/>
                  </a:lnTo>
                  <a:close/>
                </a:path>
                <a:path w="55879" h="826770">
                  <a:moveTo>
                    <a:pt x="55879" y="552449"/>
                  </a:moveTo>
                  <a:lnTo>
                    <a:pt x="0" y="552449"/>
                  </a:lnTo>
                  <a:lnTo>
                    <a:pt x="0" y="557529"/>
                  </a:lnTo>
                  <a:lnTo>
                    <a:pt x="55879" y="557529"/>
                  </a:lnTo>
                  <a:lnTo>
                    <a:pt x="55879" y="552449"/>
                  </a:lnTo>
                  <a:close/>
                </a:path>
                <a:path w="55879" h="826770">
                  <a:moveTo>
                    <a:pt x="55879" y="546099"/>
                  </a:moveTo>
                  <a:lnTo>
                    <a:pt x="0" y="546099"/>
                  </a:lnTo>
                  <a:lnTo>
                    <a:pt x="0" y="551180"/>
                  </a:lnTo>
                  <a:lnTo>
                    <a:pt x="55879" y="551180"/>
                  </a:lnTo>
                  <a:lnTo>
                    <a:pt x="55879" y="546099"/>
                  </a:lnTo>
                  <a:close/>
                </a:path>
                <a:path w="55879" h="826770">
                  <a:moveTo>
                    <a:pt x="55879" y="539749"/>
                  </a:moveTo>
                  <a:lnTo>
                    <a:pt x="0" y="539749"/>
                  </a:lnTo>
                  <a:lnTo>
                    <a:pt x="0" y="544829"/>
                  </a:lnTo>
                  <a:lnTo>
                    <a:pt x="55879" y="544829"/>
                  </a:lnTo>
                  <a:lnTo>
                    <a:pt x="55879" y="539749"/>
                  </a:lnTo>
                  <a:close/>
                </a:path>
                <a:path w="55879" h="826770">
                  <a:moveTo>
                    <a:pt x="55879" y="533399"/>
                  </a:moveTo>
                  <a:lnTo>
                    <a:pt x="0" y="533399"/>
                  </a:lnTo>
                  <a:lnTo>
                    <a:pt x="0" y="538479"/>
                  </a:lnTo>
                  <a:lnTo>
                    <a:pt x="55879" y="538479"/>
                  </a:lnTo>
                  <a:lnTo>
                    <a:pt x="55879" y="533399"/>
                  </a:lnTo>
                  <a:close/>
                </a:path>
                <a:path w="55879" h="826770">
                  <a:moveTo>
                    <a:pt x="55879" y="527049"/>
                  </a:moveTo>
                  <a:lnTo>
                    <a:pt x="0" y="527049"/>
                  </a:lnTo>
                  <a:lnTo>
                    <a:pt x="0" y="532129"/>
                  </a:lnTo>
                  <a:lnTo>
                    <a:pt x="55879" y="532129"/>
                  </a:lnTo>
                  <a:lnTo>
                    <a:pt x="55879" y="527049"/>
                  </a:lnTo>
                  <a:close/>
                </a:path>
                <a:path w="55879" h="826770">
                  <a:moveTo>
                    <a:pt x="55879" y="520699"/>
                  </a:moveTo>
                  <a:lnTo>
                    <a:pt x="0" y="520699"/>
                  </a:lnTo>
                  <a:lnTo>
                    <a:pt x="0" y="525780"/>
                  </a:lnTo>
                  <a:lnTo>
                    <a:pt x="55879" y="525780"/>
                  </a:lnTo>
                  <a:lnTo>
                    <a:pt x="55879" y="520699"/>
                  </a:lnTo>
                  <a:close/>
                </a:path>
                <a:path w="55879" h="826770">
                  <a:moveTo>
                    <a:pt x="55879" y="514349"/>
                  </a:moveTo>
                  <a:lnTo>
                    <a:pt x="0" y="514349"/>
                  </a:lnTo>
                  <a:lnTo>
                    <a:pt x="0" y="519429"/>
                  </a:lnTo>
                  <a:lnTo>
                    <a:pt x="55879" y="519429"/>
                  </a:lnTo>
                  <a:lnTo>
                    <a:pt x="55879" y="514349"/>
                  </a:lnTo>
                  <a:close/>
                </a:path>
                <a:path w="55879" h="826770">
                  <a:moveTo>
                    <a:pt x="55879" y="507999"/>
                  </a:moveTo>
                  <a:lnTo>
                    <a:pt x="0" y="507999"/>
                  </a:lnTo>
                  <a:lnTo>
                    <a:pt x="0" y="513079"/>
                  </a:lnTo>
                  <a:lnTo>
                    <a:pt x="55879" y="513079"/>
                  </a:lnTo>
                  <a:lnTo>
                    <a:pt x="55879" y="507999"/>
                  </a:lnTo>
                  <a:close/>
                </a:path>
                <a:path w="55879" h="826770">
                  <a:moveTo>
                    <a:pt x="55879" y="501649"/>
                  </a:moveTo>
                  <a:lnTo>
                    <a:pt x="0" y="501649"/>
                  </a:lnTo>
                  <a:lnTo>
                    <a:pt x="0" y="506730"/>
                  </a:lnTo>
                  <a:lnTo>
                    <a:pt x="55879" y="506730"/>
                  </a:lnTo>
                  <a:lnTo>
                    <a:pt x="55879" y="501649"/>
                  </a:lnTo>
                  <a:close/>
                </a:path>
                <a:path w="55879" h="826770">
                  <a:moveTo>
                    <a:pt x="55879" y="495299"/>
                  </a:moveTo>
                  <a:lnTo>
                    <a:pt x="0" y="495299"/>
                  </a:lnTo>
                  <a:lnTo>
                    <a:pt x="0" y="500380"/>
                  </a:lnTo>
                  <a:lnTo>
                    <a:pt x="55879" y="500380"/>
                  </a:lnTo>
                  <a:lnTo>
                    <a:pt x="55879" y="495299"/>
                  </a:lnTo>
                  <a:close/>
                </a:path>
                <a:path w="55879" h="826770">
                  <a:moveTo>
                    <a:pt x="55879" y="488949"/>
                  </a:moveTo>
                  <a:lnTo>
                    <a:pt x="0" y="488949"/>
                  </a:lnTo>
                  <a:lnTo>
                    <a:pt x="0" y="494030"/>
                  </a:lnTo>
                  <a:lnTo>
                    <a:pt x="55879" y="494030"/>
                  </a:lnTo>
                  <a:lnTo>
                    <a:pt x="55879" y="488949"/>
                  </a:lnTo>
                  <a:close/>
                </a:path>
                <a:path w="55879" h="826770">
                  <a:moveTo>
                    <a:pt x="55879" y="482599"/>
                  </a:moveTo>
                  <a:lnTo>
                    <a:pt x="0" y="482599"/>
                  </a:lnTo>
                  <a:lnTo>
                    <a:pt x="0" y="487679"/>
                  </a:lnTo>
                  <a:lnTo>
                    <a:pt x="55879" y="487679"/>
                  </a:lnTo>
                  <a:lnTo>
                    <a:pt x="55879" y="482599"/>
                  </a:lnTo>
                  <a:close/>
                </a:path>
                <a:path w="55879" h="826770">
                  <a:moveTo>
                    <a:pt x="55879" y="476249"/>
                  </a:moveTo>
                  <a:lnTo>
                    <a:pt x="0" y="476249"/>
                  </a:lnTo>
                  <a:lnTo>
                    <a:pt x="0" y="481330"/>
                  </a:lnTo>
                  <a:lnTo>
                    <a:pt x="55879" y="481330"/>
                  </a:lnTo>
                  <a:lnTo>
                    <a:pt x="55879" y="476249"/>
                  </a:lnTo>
                  <a:close/>
                </a:path>
                <a:path w="55879" h="826770">
                  <a:moveTo>
                    <a:pt x="55879" y="469899"/>
                  </a:moveTo>
                  <a:lnTo>
                    <a:pt x="0" y="469899"/>
                  </a:lnTo>
                  <a:lnTo>
                    <a:pt x="0" y="474980"/>
                  </a:lnTo>
                  <a:lnTo>
                    <a:pt x="55879" y="474980"/>
                  </a:lnTo>
                  <a:lnTo>
                    <a:pt x="55879" y="469899"/>
                  </a:lnTo>
                  <a:close/>
                </a:path>
                <a:path w="55879" h="826770">
                  <a:moveTo>
                    <a:pt x="55879" y="464819"/>
                  </a:moveTo>
                  <a:lnTo>
                    <a:pt x="0" y="464819"/>
                  </a:lnTo>
                  <a:lnTo>
                    <a:pt x="0" y="468629"/>
                  </a:lnTo>
                  <a:lnTo>
                    <a:pt x="55879" y="468629"/>
                  </a:lnTo>
                  <a:lnTo>
                    <a:pt x="55879" y="464819"/>
                  </a:lnTo>
                  <a:close/>
                </a:path>
              </a:pathLst>
            </a:custGeom>
            <a:solidFill>
              <a:srgbClr val="2E8A2E"/>
            </a:solidFill>
          </p:spPr>
          <p:txBody>
            <a:bodyPr wrap="square" lIns="0" tIns="0" rIns="0" bIns="0" rtlCol="0"/>
            <a:lstStyle/>
            <a:p>
              <a:endParaRPr/>
            </a:p>
          </p:txBody>
        </p:sp>
        <p:sp>
          <p:nvSpPr>
            <p:cNvPr id="996" name="object 996"/>
            <p:cNvSpPr/>
            <p:nvPr/>
          </p:nvSpPr>
          <p:spPr>
            <a:xfrm>
              <a:off x="3666489" y="5580379"/>
              <a:ext cx="54610" cy="822960"/>
            </a:xfrm>
            <a:custGeom>
              <a:avLst/>
              <a:gdLst/>
              <a:ahLst/>
              <a:cxnLst/>
              <a:rect l="l" t="t" r="r" b="b"/>
              <a:pathLst>
                <a:path w="54610" h="822960">
                  <a:moveTo>
                    <a:pt x="54610" y="0"/>
                  </a:moveTo>
                  <a:lnTo>
                    <a:pt x="44450" y="0"/>
                  </a:lnTo>
                  <a:lnTo>
                    <a:pt x="44450" y="1270"/>
                  </a:lnTo>
                  <a:lnTo>
                    <a:pt x="0" y="1270"/>
                  </a:lnTo>
                  <a:lnTo>
                    <a:pt x="0" y="8890"/>
                  </a:lnTo>
                  <a:lnTo>
                    <a:pt x="54610" y="8890"/>
                  </a:lnTo>
                  <a:lnTo>
                    <a:pt x="54610" y="0"/>
                  </a:lnTo>
                  <a:close/>
                </a:path>
                <a:path w="54610" h="822960">
                  <a:moveTo>
                    <a:pt x="54610" y="8890"/>
                  </a:moveTo>
                  <a:lnTo>
                    <a:pt x="0" y="8890"/>
                  </a:lnTo>
                  <a:lnTo>
                    <a:pt x="0" y="11430"/>
                  </a:lnTo>
                  <a:lnTo>
                    <a:pt x="54610" y="11430"/>
                  </a:lnTo>
                  <a:lnTo>
                    <a:pt x="54610" y="8890"/>
                  </a:lnTo>
                  <a:close/>
                </a:path>
                <a:path w="54610" h="822960">
                  <a:moveTo>
                    <a:pt x="54610" y="11430"/>
                  </a:moveTo>
                  <a:lnTo>
                    <a:pt x="0" y="11430"/>
                  </a:lnTo>
                  <a:lnTo>
                    <a:pt x="0" y="15240"/>
                  </a:lnTo>
                  <a:lnTo>
                    <a:pt x="54610" y="15240"/>
                  </a:lnTo>
                  <a:lnTo>
                    <a:pt x="54610" y="11430"/>
                  </a:lnTo>
                  <a:close/>
                </a:path>
                <a:path w="54610" h="822960">
                  <a:moveTo>
                    <a:pt x="54610" y="15240"/>
                  </a:moveTo>
                  <a:lnTo>
                    <a:pt x="0" y="15240"/>
                  </a:lnTo>
                  <a:lnTo>
                    <a:pt x="0" y="17780"/>
                  </a:lnTo>
                  <a:lnTo>
                    <a:pt x="54610" y="17780"/>
                  </a:lnTo>
                  <a:lnTo>
                    <a:pt x="54610" y="15240"/>
                  </a:lnTo>
                  <a:close/>
                </a:path>
                <a:path w="54610" h="822960">
                  <a:moveTo>
                    <a:pt x="54610" y="17780"/>
                  </a:moveTo>
                  <a:lnTo>
                    <a:pt x="0" y="17780"/>
                  </a:lnTo>
                  <a:lnTo>
                    <a:pt x="0" y="21590"/>
                  </a:lnTo>
                  <a:lnTo>
                    <a:pt x="54610" y="21590"/>
                  </a:lnTo>
                  <a:lnTo>
                    <a:pt x="54610" y="17780"/>
                  </a:lnTo>
                  <a:close/>
                </a:path>
                <a:path w="54610" h="822960">
                  <a:moveTo>
                    <a:pt x="54610" y="21590"/>
                  </a:moveTo>
                  <a:lnTo>
                    <a:pt x="0" y="21590"/>
                  </a:lnTo>
                  <a:lnTo>
                    <a:pt x="0" y="27940"/>
                  </a:lnTo>
                  <a:lnTo>
                    <a:pt x="54610" y="27940"/>
                  </a:lnTo>
                  <a:lnTo>
                    <a:pt x="54610" y="21590"/>
                  </a:lnTo>
                  <a:close/>
                </a:path>
                <a:path w="54610" h="822960">
                  <a:moveTo>
                    <a:pt x="54610" y="27940"/>
                  </a:moveTo>
                  <a:lnTo>
                    <a:pt x="0" y="27940"/>
                  </a:lnTo>
                  <a:lnTo>
                    <a:pt x="0" y="34290"/>
                  </a:lnTo>
                  <a:lnTo>
                    <a:pt x="54610" y="34290"/>
                  </a:lnTo>
                  <a:lnTo>
                    <a:pt x="54610" y="27940"/>
                  </a:lnTo>
                  <a:close/>
                </a:path>
                <a:path w="54610" h="822960">
                  <a:moveTo>
                    <a:pt x="54610" y="34290"/>
                  </a:moveTo>
                  <a:lnTo>
                    <a:pt x="0" y="34290"/>
                  </a:lnTo>
                  <a:lnTo>
                    <a:pt x="0" y="36830"/>
                  </a:lnTo>
                  <a:lnTo>
                    <a:pt x="54610" y="36830"/>
                  </a:lnTo>
                  <a:lnTo>
                    <a:pt x="54610" y="34290"/>
                  </a:lnTo>
                  <a:close/>
                </a:path>
                <a:path w="54610" h="822960">
                  <a:moveTo>
                    <a:pt x="54610" y="36830"/>
                  </a:moveTo>
                  <a:lnTo>
                    <a:pt x="0" y="36830"/>
                  </a:lnTo>
                  <a:lnTo>
                    <a:pt x="0" y="40640"/>
                  </a:lnTo>
                  <a:lnTo>
                    <a:pt x="54610" y="40640"/>
                  </a:lnTo>
                  <a:lnTo>
                    <a:pt x="54610" y="36830"/>
                  </a:lnTo>
                  <a:close/>
                </a:path>
                <a:path w="54610" h="822960">
                  <a:moveTo>
                    <a:pt x="54610" y="40640"/>
                  </a:moveTo>
                  <a:lnTo>
                    <a:pt x="0" y="40640"/>
                  </a:lnTo>
                  <a:lnTo>
                    <a:pt x="0" y="46990"/>
                  </a:lnTo>
                  <a:lnTo>
                    <a:pt x="54610" y="46990"/>
                  </a:lnTo>
                  <a:lnTo>
                    <a:pt x="54610" y="40640"/>
                  </a:lnTo>
                  <a:close/>
                </a:path>
                <a:path w="54610" h="822960">
                  <a:moveTo>
                    <a:pt x="54610" y="46990"/>
                  </a:moveTo>
                  <a:lnTo>
                    <a:pt x="0" y="46990"/>
                  </a:lnTo>
                  <a:lnTo>
                    <a:pt x="0" y="53340"/>
                  </a:lnTo>
                  <a:lnTo>
                    <a:pt x="54610" y="53340"/>
                  </a:lnTo>
                  <a:lnTo>
                    <a:pt x="54610" y="46990"/>
                  </a:lnTo>
                  <a:close/>
                </a:path>
                <a:path w="54610" h="822960">
                  <a:moveTo>
                    <a:pt x="54610" y="53340"/>
                  </a:moveTo>
                  <a:lnTo>
                    <a:pt x="0" y="53340"/>
                  </a:lnTo>
                  <a:lnTo>
                    <a:pt x="0" y="55880"/>
                  </a:lnTo>
                  <a:lnTo>
                    <a:pt x="54610" y="55880"/>
                  </a:lnTo>
                  <a:lnTo>
                    <a:pt x="54610" y="53340"/>
                  </a:lnTo>
                  <a:close/>
                </a:path>
                <a:path w="54610" h="822960">
                  <a:moveTo>
                    <a:pt x="54610" y="55880"/>
                  </a:moveTo>
                  <a:lnTo>
                    <a:pt x="0" y="55880"/>
                  </a:lnTo>
                  <a:lnTo>
                    <a:pt x="0" y="62230"/>
                  </a:lnTo>
                  <a:lnTo>
                    <a:pt x="54610" y="62230"/>
                  </a:lnTo>
                  <a:lnTo>
                    <a:pt x="54610" y="55880"/>
                  </a:lnTo>
                  <a:close/>
                </a:path>
                <a:path w="54610" h="822960">
                  <a:moveTo>
                    <a:pt x="54610" y="62230"/>
                  </a:moveTo>
                  <a:lnTo>
                    <a:pt x="0" y="62230"/>
                  </a:lnTo>
                  <a:lnTo>
                    <a:pt x="0" y="72390"/>
                  </a:lnTo>
                  <a:lnTo>
                    <a:pt x="54610" y="72390"/>
                  </a:lnTo>
                  <a:lnTo>
                    <a:pt x="54610" y="62230"/>
                  </a:lnTo>
                  <a:close/>
                </a:path>
                <a:path w="54610" h="822960">
                  <a:moveTo>
                    <a:pt x="54610" y="72390"/>
                  </a:moveTo>
                  <a:lnTo>
                    <a:pt x="0" y="72390"/>
                  </a:lnTo>
                  <a:lnTo>
                    <a:pt x="0" y="74930"/>
                  </a:lnTo>
                  <a:lnTo>
                    <a:pt x="54610" y="74930"/>
                  </a:lnTo>
                  <a:lnTo>
                    <a:pt x="54610" y="72390"/>
                  </a:lnTo>
                  <a:close/>
                </a:path>
                <a:path w="54610" h="822960">
                  <a:moveTo>
                    <a:pt x="54610" y="74930"/>
                  </a:moveTo>
                  <a:lnTo>
                    <a:pt x="0" y="74930"/>
                  </a:lnTo>
                  <a:lnTo>
                    <a:pt x="0" y="78740"/>
                  </a:lnTo>
                  <a:lnTo>
                    <a:pt x="54610" y="78740"/>
                  </a:lnTo>
                  <a:lnTo>
                    <a:pt x="54610" y="74930"/>
                  </a:lnTo>
                  <a:close/>
                </a:path>
                <a:path w="54610" h="822960">
                  <a:moveTo>
                    <a:pt x="54610" y="78740"/>
                  </a:moveTo>
                  <a:lnTo>
                    <a:pt x="0" y="78740"/>
                  </a:lnTo>
                  <a:lnTo>
                    <a:pt x="0" y="87630"/>
                  </a:lnTo>
                  <a:lnTo>
                    <a:pt x="54610" y="87630"/>
                  </a:lnTo>
                  <a:lnTo>
                    <a:pt x="54610" y="78740"/>
                  </a:lnTo>
                  <a:close/>
                </a:path>
                <a:path w="54610" h="822960">
                  <a:moveTo>
                    <a:pt x="54610" y="87630"/>
                  </a:moveTo>
                  <a:lnTo>
                    <a:pt x="0" y="87630"/>
                  </a:lnTo>
                  <a:lnTo>
                    <a:pt x="0" y="91440"/>
                  </a:lnTo>
                  <a:lnTo>
                    <a:pt x="54610" y="91440"/>
                  </a:lnTo>
                  <a:lnTo>
                    <a:pt x="54610" y="87630"/>
                  </a:lnTo>
                  <a:close/>
                </a:path>
                <a:path w="54610" h="822960">
                  <a:moveTo>
                    <a:pt x="54610" y="91440"/>
                  </a:moveTo>
                  <a:lnTo>
                    <a:pt x="0" y="91440"/>
                  </a:lnTo>
                  <a:lnTo>
                    <a:pt x="0" y="93980"/>
                  </a:lnTo>
                  <a:lnTo>
                    <a:pt x="54610" y="93980"/>
                  </a:lnTo>
                  <a:lnTo>
                    <a:pt x="54610" y="91440"/>
                  </a:lnTo>
                  <a:close/>
                </a:path>
                <a:path w="54610" h="822960">
                  <a:moveTo>
                    <a:pt x="54610" y="93980"/>
                  </a:moveTo>
                  <a:lnTo>
                    <a:pt x="0" y="93980"/>
                  </a:lnTo>
                  <a:lnTo>
                    <a:pt x="0" y="104140"/>
                  </a:lnTo>
                  <a:lnTo>
                    <a:pt x="54610" y="104140"/>
                  </a:lnTo>
                  <a:lnTo>
                    <a:pt x="54610" y="93980"/>
                  </a:lnTo>
                  <a:close/>
                </a:path>
                <a:path w="54610" h="822960">
                  <a:moveTo>
                    <a:pt x="54610" y="104140"/>
                  </a:moveTo>
                  <a:lnTo>
                    <a:pt x="0" y="104140"/>
                  </a:lnTo>
                  <a:lnTo>
                    <a:pt x="0" y="106680"/>
                  </a:lnTo>
                  <a:lnTo>
                    <a:pt x="54610" y="106680"/>
                  </a:lnTo>
                  <a:lnTo>
                    <a:pt x="54610" y="104140"/>
                  </a:lnTo>
                  <a:close/>
                </a:path>
                <a:path w="54610" h="822960">
                  <a:moveTo>
                    <a:pt x="54610" y="106680"/>
                  </a:moveTo>
                  <a:lnTo>
                    <a:pt x="0" y="106680"/>
                  </a:lnTo>
                  <a:lnTo>
                    <a:pt x="0" y="110490"/>
                  </a:lnTo>
                  <a:lnTo>
                    <a:pt x="54610" y="110490"/>
                  </a:lnTo>
                  <a:lnTo>
                    <a:pt x="54610" y="106680"/>
                  </a:lnTo>
                  <a:close/>
                </a:path>
                <a:path w="54610" h="822960">
                  <a:moveTo>
                    <a:pt x="54610" y="110490"/>
                  </a:moveTo>
                  <a:lnTo>
                    <a:pt x="0" y="110490"/>
                  </a:lnTo>
                  <a:lnTo>
                    <a:pt x="0" y="113030"/>
                  </a:lnTo>
                  <a:lnTo>
                    <a:pt x="54610" y="113030"/>
                  </a:lnTo>
                  <a:lnTo>
                    <a:pt x="54610" y="110490"/>
                  </a:lnTo>
                  <a:close/>
                </a:path>
                <a:path w="54610" h="822960">
                  <a:moveTo>
                    <a:pt x="54610" y="113030"/>
                  </a:moveTo>
                  <a:lnTo>
                    <a:pt x="0" y="113030"/>
                  </a:lnTo>
                  <a:lnTo>
                    <a:pt x="0" y="116840"/>
                  </a:lnTo>
                  <a:lnTo>
                    <a:pt x="54610" y="116840"/>
                  </a:lnTo>
                  <a:lnTo>
                    <a:pt x="54610" y="113030"/>
                  </a:lnTo>
                  <a:close/>
                </a:path>
                <a:path w="54610" h="822960">
                  <a:moveTo>
                    <a:pt x="54610" y="116840"/>
                  </a:moveTo>
                  <a:lnTo>
                    <a:pt x="0" y="116840"/>
                  </a:lnTo>
                  <a:lnTo>
                    <a:pt x="0" y="119380"/>
                  </a:lnTo>
                  <a:lnTo>
                    <a:pt x="54610" y="119380"/>
                  </a:lnTo>
                  <a:lnTo>
                    <a:pt x="54610" y="116840"/>
                  </a:lnTo>
                  <a:close/>
                </a:path>
                <a:path w="54610" h="822960">
                  <a:moveTo>
                    <a:pt x="54610" y="119380"/>
                  </a:moveTo>
                  <a:lnTo>
                    <a:pt x="0" y="119380"/>
                  </a:lnTo>
                  <a:lnTo>
                    <a:pt x="0" y="123190"/>
                  </a:lnTo>
                  <a:lnTo>
                    <a:pt x="54610" y="123190"/>
                  </a:lnTo>
                  <a:lnTo>
                    <a:pt x="54610" y="119380"/>
                  </a:lnTo>
                  <a:close/>
                </a:path>
                <a:path w="54610" h="822960">
                  <a:moveTo>
                    <a:pt x="54610" y="123190"/>
                  </a:moveTo>
                  <a:lnTo>
                    <a:pt x="0" y="123190"/>
                  </a:lnTo>
                  <a:lnTo>
                    <a:pt x="0" y="129540"/>
                  </a:lnTo>
                  <a:lnTo>
                    <a:pt x="54610" y="129540"/>
                  </a:lnTo>
                  <a:lnTo>
                    <a:pt x="54610" y="123190"/>
                  </a:lnTo>
                  <a:close/>
                </a:path>
                <a:path w="54610" h="822960">
                  <a:moveTo>
                    <a:pt x="54610" y="129540"/>
                  </a:moveTo>
                  <a:lnTo>
                    <a:pt x="0" y="129540"/>
                  </a:lnTo>
                  <a:lnTo>
                    <a:pt x="0" y="132080"/>
                  </a:lnTo>
                  <a:lnTo>
                    <a:pt x="54610" y="132080"/>
                  </a:lnTo>
                  <a:lnTo>
                    <a:pt x="54610" y="129540"/>
                  </a:lnTo>
                  <a:close/>
                </a:path>
                <a:path w="54610" h="822960">
                  <a:moveTo>
                    <a:pt x="54610" y="132080"/>
                  </a:moveTo>
                  <a:lnTo>
                    <a:pt x="0" y="132080"/>
                  </a:lnTo>
                  <a:lnTo>
                    <a:pt x="0" y="135890"/>
                  </a:lnTo>
                  <a:lnTo>
                    <a:pt x="54610" y="135890"/>
                  </a:lnTo>
                  <a:lnTo>
                    <a:pt x="54610" y="132080"/>
                  </a:lnTo>
                  <a:close/>
                </a:path>
                <a:path w="54610" h="822960">
                  <a:moveTo>
                    <a:pt x="54610" y="135890"/>
                  </a:moveTo>
                  <a:lnTo>
                    <a:pt x="0" y="135890"/>
                  </a:lnTo>
                  <a:lnTo>
                    <a:pt x="0" y="144780"/>
                  </a:lnTo>
                  <a:lnTo>
                    <a:pt x="54610" y="144780"/>
                  </a:lnTo>
                  <a:lnTo>
                    <a:pt x="54610" y="135890"/>
                  </a:lnTo>
                  <a:close/>
                </a:path>
                <a:path w="54610" h="822960">
                  <a:moveTo>
                    <a:pt x="54610" y="144780"/>
                  </a:moveTo>
                  <a:lnTo>
                    <a:pt x="0" y="144780"/>
                  </a:lnTo>
                  <a:lnTo>
                    <a:pt x="0" y="148590"/>
                  </a:lnTo>
                  <a:lnTo>
                    <a:pt x="54610" y="148590"/>
                  </a:lnTo>
                  <a:lnTo>
                    <a:pt x="54610" y="144780"/>
                  </a:lnTo>
                  <a:close/>
                </a:path>
                <a:path w="54610" h="822960">
                  <a:moveTo>
                    <a:pt x="54610" y="148590"/>
                  </a:moveTo>
                  <a:lnTo>
                    <a:pt x="0" y="148590"/>
                  </a:lnTo>
                  <a:lnTo>
                    <a:pt x="0" y="151130"/>
                  </a:lnTo>
                  <a:lnTo>
                    <a:pt x="54610" y="151130"/>
                  </a:lnTo>
                  <a:lnTo>
                    <a:pt x="54610" y="148590"/>
                  </a:lnTo>
                  <a:close/>
                </a:path>
                <a:path w="54610" h="822960">
                  <a:moveTo>
                    <a:pt x="54610" y="151130"/>
                  </a:moveTo>
                  <a:lnTo>
                    <a:pt x="0" y="151130"/>
                  </a:lnTo>
                  <a:lnTo>
                    <a:pt x="0" y="154940"/>
                  </a:lnTo>
                  <a:lnTo>
                    <a:pt x="54610" y="154940"/>
                  </a:lnTo>
                  <a:lnTo>
                    <a:pt x="54610" y="151130"/>
                  </a:lnTo>
                  <a:close/>
                </a:path>
                <a:path w="54610" h="822960">
                  <a:moveTo>
                    <a:pt x="54610" y="154940"/>
                  </a:moveTo>
                  <a:lnTo>
                    <a:pt x="0" y="154940"/>
                  </a:lnTo>
                  <a:lnTo>
                    <a:pt x="0" y="157480"/>
                  </a:lnTo>
                  <a:lnTo>
                    <a:pt x="54610" y="157480"/>
                  </a:lnTo>
                  <a:lnTo>
                    <a:pt x="54610" y="154940"/>
                  </a:lnTo>
                  <a:close/>
                </a:path>
                <a:path w="54610" h="822960">
                  <a:moveTo>
                    <a:pt x="54610" y="157480"/>
                  </a:moveTo>
                  <a:lnTo>
                    <a:pt x="0" y="157480"/>
                  </a:lnTo>
                  <a:lnTo>
                    <a:pt x="0" y="163830"/>
                  </a:lnTo>
                  <a:lnTo>
                    <a:pt x="54610" y="163830"/>
                  </a:lnTo>
                  <a:lnTo>
                    <a:pt x="54610" y="157480"/>
                  </a:lnTo>
                  <a:close/>
                </a:path>
                <a:path w="54610" h="822960">
                  <a:moveTo>
                    <a:pt x="54610" y="163830"/>
                  </a:moveTo>
                  <a:lnTo>
                    <a:pt x="0" y="163830"/>
                  </a:lnTo>
                  <a:lnTo>
                    <a:pt x="0" y="170180"/>
                  </a:lnTo>
                  <a:lnTo>
                    <a:pt x="54610" y="170180"/>
                  </a:lnTo>
                  <a:lnTo>
                    <a:pt x="54610" y="163830"/>
                  </a:lnTo>
                  <a:close/>
                </a:path>
                <a:path w="54610" h="822960">
                  <a:moveTo>
                    <a:pt x="54610" y="170180"/>
                  </a:moveTo>
                  <a:lnTo>
                    <a:pt x="0" y="170180"/>
                  </a:lnTo>
                  <a:lnTo>
                    <a:pt x="0" y="173990"/>
                  </a:lnTo>
                  <a:lnTo>
                    <a:pt x="54610" y="173990"/>
                  </a:lnTo>
                  <a:lnTo>
                    <a:pt x="54610" y="170180"/>
                  </a:lnTo>
                  <a:close/>
                </a:path>
                <a:path w="54610" h="822960">
                  <a:moveTo>
                    <a:pt x="54610" y="173990"/>
                  </a:moveTo>
                  <a:lnTo>
                    <a:pt x="0" y="173990"/>
                  </a:lnTo>
                  <a:lnTo>
                    <a:pt x="0" y="176530"/>
                  </a:lnTo>
                  <a:lnTo>
                    <a:pt x="54610" y="176530"/>
                  </a:lnTo>
                  <a:lnTo>
                    <a:pt x="54610" y="173990"/>
                  </a:lnTo>
                  <a:close/>
                </a:path>
                <a:path w="54610" h="822960">
                  <a:moveTo>
                    <a:pt x="54610" y="176530"/>
                  </a:moveTo>
                  <a:lnTo>
                    <a:pt x="0" y="176530"/>
                  </a:lnTo>
                  <a:lnTo>
                    <a:pt x="0" y="180340"/>
                  </a:lnTo>
                  <a:lnTo>
                    <a:pt x="54610" y="180340"/>
                  </a:lnTo>
                  <a:lnTo>
                    <a:pt x="54610" y="176530"/>
                  </a:lnTo>
                  <a:close/>
                </a:path>
                <a:path w="54610" h="822960">
                  <a:moveTo>
                    <a:pt x="54610" y="180340"/>
                  </a:moveTo>
                  <a:lnTo>
                    <a:pt x="0" y="180340"/>
                  </a:lnTo>
                  <a:lnTo>
                    <a:pt x="0" y="182880"/>
                  </a:lnTo>
                  <a:lnTo>
                    <a:pt x="54610" y="182880"/>
                  </a:lnTo>
                  <a:lnTo>
                    <a:pt x="54610" y="180340"/>
                  </a:lnTo>
                  <a:close/>
                </a:path>
                <a:path w="54610" h="822960">
                  <a:moveTo>
                    <a:pt x="54610" y="182880"/>
                  </a:moveTo>
                  <a:lnTo>
                    <a:pt x="0" y="182880"/>
                  </a:lnTo>
                  <a:lnTo>
                    <a:pt x="0" y="186690"/>
                  </a:lnTo>
                  <a:lnTo>
                    <a:pt x="54610" y="186690"/>
                  </a:lnTo>
                  <a:lnTo>
                    <a:pt x="54610" y="182880"/>
                  </a:lnTo>
                  <a:close/>
                </a:path>
                <a:path w="54610" h="822960">
                  <a:moveTo>
                    <a:pt x="54610" y="186690"/>
                  </a:moveTo>
                  <a:lnTo>
                    <a:pt x="0" y="186690"/>
                  </a:lnTo>
                  <a:lnTo>
                    <a:pt x="0" y="189230"/>
                  </a:lnTo>
                  <a:lnTo>
                    <a:pt x="54610" y="189230"/>
                  </a:lnTo>
                  <a:lnTo>
                    <a:pt x="54610" y="186690"/>
                  </a:lnTo>
                  <a:close/>
                </a:path>
                <a:path w="54610" h="822960">
                  <a:moveTo>
                    <a:pt x="54610" y="189230"/>
                  </a:moveTo>
                  <a:lnTo>
                    <a:pt x="0" y="189230"/>
                  </a:lnTo>
                  <a:lnTo>
                    <a:pt x="0" y="193040"/>
                  </a:lnTo>
                  <a:lnTo>
                    <a:pt x="54610" y="193040"/>
                  </a:lnTo>
                  <a:lnTo>
                    <a:pt x="54610" y="189230"/>
                  </a:lnTo>
                  <a:close/>
                </a:path>
                <a:path w="54610" h="822960">
                  <a:moveTo>
                    <a:pt x="54610" y="193040"/>
                  </a:moveTo>
                  <a:lnTo>
                    <a:pt x="0" y="193040"/>
                  </a:lnTo>
                  <a:lnTo>
                    <a:pt x="0" y="195580"/>
                  </a:lnTo>
                  <a:lnTo>
                    <a:pt x="54610" y="195580"/>
                  </a:lnTo>
                  <a:lnTo>
                    <a:pt x="54610" y="193040"/>
                  </a:lnTo>
                  <a:close/>
                </a:path>
                <a:path w="54610" h="822960">
                  <a:moveTo>
                    <a:pt x="54610" y="195580"/>
                  </a:moveTo>
                  <a:lnTo>
                    <a:pt x="0" y="195580"/>
                  </a:lnTo>
                  <a:lnTo>
                    <a:pt x="0" y="205740"/>
                  </a:lnTo>
                  <a:lnTo>
                    <a:pt x="54610" y="205740"/>
                  </a:lnTo>
                  <a:lnTo>
                    <a:pt x="54610" y="195580"/>
                  </a:lnTo>
                  <a:close/>
                </a:path>
                <a:path w="54610" h="822960">
                  <a:moveTo>
                    <a:pt x="54610" y="205740"/>
                  </a:moveTo>
                  <a:lnTo>
                    <a:pt x="0" y="205740"/>
                  </a:lnTo>
                  <a:lnTo>
                    <a:pt x="0" y="208280"/>
                  </a:lnTo>
                  <a:lnTo>
                    <a:pt x="54610" y="208280"/>
                  </a:lnTo>
                  <a:lnTo>
                    <a:pt x="54610" y="205740"/>
                  </a:lnTo>
                  <a:close/>
                </a:path>
                <a:path w="54610" h="822960">
                  <a:moveTo>
                    <a:pt x="54610" y="208280"/>
                  </a:moveTo>
                  <a:lnTo>
                    <a:pt x="0" y="208280"/>
                  </a:lnTo>
                  <a:lnTo>
                    <a:pt x="0" y="212090"/>
                  </a:lnTo>
                  <a:lnTo>
                    <a:pt x="54610" y="212090"/>
                  </a:lnTo>
                  <a:lnTo>
                    <a:pt x="54610" y="208280"/>
                  </a:lnTo>
                  <a:close/>
                </a:path>
                <a:path w="54610" h="822960">
                  <a:moveTo>
                    <a:pt x="54610" y="212090"/>
                  </a:moveTo>
                  <a:lnTo>
                    <a:pt x="0" y="212090"/>
                  </a:lnTo>
                  <a:lnTo>
                    <a:pt x="0" y="214630"/>
                  </a:lnTo>
                  <a:lnTo>
                    <a:pt x="54610" y="214630"/>
                  </a:lnTo>
                  <a:lnTo>
                    <a:pt x="54610" y="212090"/>
                  </a:lnTo>
                  <a:close/>
                </a:path>
                <a:path w="54610" h="822960">
                  <a:moveTo>
                    <a:pt x="54610" y="214630"/>
                  </a:moveTo>
                  <a:lnTo>
                    <a:pt x="0" y="214630"/>
                  </a:lnTo>
                  <a:lnTo>
                    <a:pt x="0" y="224790"/>
                  </a:lnTo>
                  <a:lnTo>
                    <a:pt x="54610" y="224790"/>
                  </a:lnTo>
                  <a:lnTo>
                    <a:pt x="54610" y="214630"/>
                  </a:lnTo>
                  <a:close/>
                </a:path>
                <a:path w="54610" h="822960">
                  <a:moveTo>
                    <a:pt x="54610" y="224790"/>
                  </a:moveTo>
                  <a:lnTo>
                    <a:pt x="0" y="224790"/>
                  </a:lnTo>
                  <a:lnTo>
                    <a:pt x="0" y="227330"/>
                  </a:lnTo>
                  <a:lnTo>
                    <a:pt x="54610" y="227330"/>
                  </a:lnTo>
                  <a:lnTo>
                    <a:pt x="54610" y="224790"/>
                  </a:lnTo>
                  <a:close/>
                </a:path>
                <a:path w="54610" h="822960">
                  <a:moveTo>
                    <a:pt x="54610" y="227330"/>
                  </a:moveTo>
                  <a:lnTo>
                    <a:pt x="0" y="227330"/>
                  </a:lnTo>
                  <a:lnTo>
                    <a:pt x="0" y="233680"/>
                  </a:lnTo>
                  <a:lnTo>
                    <a:pt x="54610" y="233680"/>
                  </a:lnTo>
                  <a:lnTo>
                    <a:pt x="54610" y="227330"/>
                  </a:lnTo>
                  <a:close/>
                </a:path>
                <a:path w="54610" h="822960">
                  <a:moveTo>
                    <a:pt x="54610" y="233680"/>
                  </a:moveTo>
                  <a:lnTo>
                    <a:pt x="0" y="233680"/>
                  </a:lnTo>
                  <a:lnTo>
                    <a:pt x="0" y="237490"/>
                  </a:lnTo>
                  <a:lnTo>
                    <a:pt x="54610" y="237490"/>
                  </a:lnTo>
                  <a:lnTo>
                    <a:pt x="54610" y="233680"/>
                  </a:lnTo>
                  <a:close/>
                </a:path>
                <a:path w="54610" h="822960">
                  <a:moveTo>
                    <a:pt x="54610" y="237490"/>
                  </a:moveTo>
                  <a:lnTo>
                    <a:pt x="0" y="237490"/>
                  </a:lnTo>
                  <a:lnTo>
                    <a:pt x="0" y="246380"/>
                  </a:lnTo>
                  <a:lnTo>
                    <a:pt x="54610" y="246380"/>
                  </a:lnTo>
                  <a:lnTo>
                    <a:pt x="54610" y="237490"/>
                  </a:lnTo>
                  <a:close/>
                </a:path>
                <a:path w="54610" h="822960">
                  <a:moveTo>
                    <a:pt x="54610" y="246380"/>
                  </a:moveTo>
                  <a:lnTo>
                    <a:pt x="0" y="246380"/>
                  </a:lnTo>
                  <a:lnTo>
                    <a:pt x="0" y="252730"/>
                  </a:lnTo>
                  <a:lnTo>
                    <a:pt x="54610" y="252730"/>
                  </a:lnTo>
                  <a:lnTo>
                    <a:pt x="54610" y="246380"/>
                  </a:lnTo>
                  <a:close/>
                </a:path>
                <a:path w="54610" h="822960">
                  <a:moveTo>
                    <a:pt x="54610" y="252730"/>
                  </a:moveTo>
                  <a:lnTo>
                    <a:pt x="0" y="252730"/>
                  </a:lnTo>
                  <a:lnTo>
                    <a:pt x="0" y="256540"/>
                  </a:lnTo>
                  <a:lnTo>
                    <a:pt x="54610" y="256540"/>
                  </a:lnTo>
                  <a:lnTo>
                    <a:pt x="54610" y="252730"/>
                  </a:lnTo>
                  <a:close/>
                </a:path>
                <a:path w="54610" h="822960">
                  <a:moveTo>
                    <a:pt x="54610" y="256540"/>
                  </a:moveTo>
                  <a:lnTo>
                    <a:pt x="0" y="256540"/>
                  </a:lnTo>
                  <a:lnTo>
                    <a:pt x="0" y="259080"/>
                  </a:lnTo>
                  <a:lnTo>
                    <a:pt x="54610" y="259080"/>
                  </a:lnTo>
                  <a:lnTo>
                    <a:pt x="54610" y="256540"/>
                  </a:lnTo>
                  <a:close/>
                </a:path>
                <a:path w="54610" h="822960">
                  <a:moveTo>
                    <a:pt x="54610" y="259080"/>
                  </a:moveTo>
                  <a:lnTo>
                    <a:pt x="0" y="259080"/>
                  </a:lnTo>
                  <a:lnTo>
                    <a:pt x="0" y="265430"/>
                  </a:lnTo>
                  <a:lnTo>
                    <a:pt x="54610" y="265430"/>
                  </a:lnTo>
                  <a:lnTo>
                    <a:pt x="54610" y="259080"/>
                  </a:lnTo>
                  <a:close/>
                </a:path>
                <a:path w="54610" h="822960">
                  <a:moveTo>
                    <a:pt x="54610" y="265430"/>
                  </a:moveTo>
                  <a:lnTo>
                    <a:pt x="0" y="265430"/>
                  </a:lnTo>
                  <a:lnTo>
                    <a:pt x="0" y="269240"/>
                  </a:lnTo>
                  <a:lnTo>
                    <a:pt x="54610" y="269240"/>
                  </a:lnTo>
                  <a:lnTo>
                    <a:pt x="54610" y="265430"/>
                  </a:lnTo>
                  <a:close/>
                </a:path>
                <a:path w="54610" h="822960">
                  <a:moveTo>
                    <a:pt x="54610" y="269240"/>
                  </a:moveTo>
                  <a:lnTo>
                    <a:pt x="0" y="269240"/>
                  </a:lnTo>
                  <a:lnTo>
                    <a:pt x="0" y="271780"/>
                  </a:lnTo>
                  <a:lnTo>
                    <a:pt x="54610" y="271780"/>
                  </a:lnTo>
                  <a:lnTo>
                    <a:pt x="54610" y="269240"/>
                  </a:lnTo>
                  <a:close/>
                </a:path>
                <a:path w="54610" h="822960">
                  <a:moveTo>
                    <a:pt x="54610" y="271780"/>
                  </a:moveTo>
                  <a:lnTo>
                    <a:pt x="0" y="271780"/>
                  </a:lnTo>
                  <a:lnTo>
                    <a:pt x="0" y="275590"/>
                  </a:lnTo>
                  <a:lnTo>
                    <a:pt x="54610" y="275590"/>
                  </a:lnTo>
                  <a:lnTo>
                    <a:pt x="54610" y="271780"/>
                  </a:lnTo>
                  <a:close/>
                </a:path>
                <a:path w="54610" h="822960">
                  <a:moveTo>
                    <a:pt x="54610" y="275590"/>
                  </a:moveTo>
                  <a:lnTo>
                    <a:pt x="0" y="275590"/>
                  </a:lnTo>
                  <a:lnTo>
                    <a:pt x="0" y="278130"/>
                  </a:lnTo>
                  <a:lnTo>
                    <a:pt x="54610" y="278130"/>
                  </a:lnTo>
                  <a:lnTo>
                    <a:pt x="54610" y="275590"/>
                  </a:lnTo>
                  <a:close/>
                </a:path>
                <a:path w="54610" h="822960">
                  <a:moveTo>
                    <a:pt x="54610" y="278130"/>
                  </a:moveTo>
                  <a:lnTo>
                    <a:pt x="0" y="278130"/>
                  </a:lnTo>
                  <a:lnTo>
                    <a:pt x="0" y="290830"/>
                  </a:lnTo>
                  <a:lnTo>
                    <a:pt x="54610" y="290830"/>
                  </a:lnTo>
                  <a:lnTo>
                    <a:pt x="54610" y="278130"/>
                  </a:lnTo>
                  <a:close/>
                </a:path>
                <a:path w="54610" h="822960">
                  <a:moveTo>
                    <a:pt x="54610" y="290830"/>
                  </a:moveTo>
                  <a:lnTo>
                    <a:pt x="0" y="290830"/>
                  </a:lnTo>
                  <a:lnTo>
                    <a:pt x="0" y="300990"/>
                  </a:lnTo>
                  <a:lnTo>
                    <a:pt x="54610" y="300990"/>
                  </a:lnTo>
                  <a:lnTo>
                    <a:pt x="54610" y="290830"/>
                  </a:lnTo>
                  <a:close/>
                </a:path>
                <a:path w="54610" h="822960">
                  <a:moveTo>
                    <a:pt x="54610" y="300990"/>
                  </a:moveTo>
                  <a:lnTo>
                    <a:pt x="0" y="300990"/>
                  </a:lnTo>
                  <a:lnTo>
                    <a:pt x="0" y="303530"/>
                  </a:lnTo>
                  <a:lnTo>
                    <a:pt x="54610" y="303530"/>
                  </a:lnTo>
                  <a:lnTo>
                    <a:pt x="54610" y="300990"/>
                  </a:lnTo>
                  <a:close/>
                </a:path>
                <a:path w="54610" h="822960">
                  <a:moveTo>
                    <a:pt x="54610" y="303530"/>
                  </a:moveTo>
                  <a:lnTo>
                    <a:pt x="0" y="303530"/>
                  </a:lnTo>
                  <a:lnTo>
                    <a:pt x="0" y="313690"/>
                  </a:lnTo>
                  <a:lnTo>
                    <a:pt x="54610" y="313690"/>
                  </a:lnTo>
                  <a:lnTo>
                    <a:pt x="54610" y="303530"/>
                  </a:lnTo>
                  <a:close/>
                </a:path>
                <a:path w="54610" h="822960">
                  <a:moveTo>
                    <a:pt x="54610" y="313690"/>
                  </a:moveTo>
                  <a:lnTo>
                    <a:pt x="0" y="313690"/>
                  </a:lnTo>
                  <a:lnTo>
                    <a:pt x="0" y="326390"/>
                  </a:lnTo>
                  <a:lnTo>
                    <a:pt x="54610" y="326390"/>
                  </a:lnTo>
                  <a:lnTo>
                    <a:pt x="54610" y="313690"/>
                  </a:lnTo>
                  <a:close/>
                </a:path>
                <a:path w="54610" h="822960">
                  <a:moveTo>
                    <a:pt x="54610" y="326390"/>
                  </a:moveTo>
                  <a:lnTo>
                    <a:pt x="0" y="326390"/>
                  </a:lnTo>
                  <a:lnTo>
                    <a:pt x="0" y="328930"/>
                  </a:lnTo>
                  <a:lnTo>
                    <a:pt x="54610" y="328930"/>
                  </a:lnTo>
                  <a:lnTo>
                    <a:pt x="54610" y="326390"/>
                  </a:lnTo>
                  <a:close/>
                </a:path>
                <a:path w="54610" h="822960">
                  <a:moveTo>
                    <a:pt x="54610" y="328930"/>
                  </a:moveTo>
                  <a:lnTo>
                    <a:pt x="0" y="328930"/>
                  </a:lnTo>
                  <a:lnTo>
                    <a:pt x="0" y="335280"/>
                  </a:lnTo>
                  <a:lnTo>
                    <a:pt x="54610" y="335280"/>
                  </a:lnTo>
                  <a:lnTo>
                    <a:pt x="54610" y="328930"/>
                  </a:lnTo>
                  <a:close/>
                </a:path>
                <a:path w="54610" h="822960">
                  <a:moveTo>
                    <a:pt x="54610" y="335280"/>
                  </a:moveTo>
                  <a:lnTo>
                    <a:pt x="0" y="335280"/>
                  </a:lnTo>
                  <a:lnTo>
                    <a:pt x="0" y="341630"/>
                  </a:lnTo>
                  <a:lnTo>
                    <a:pt x="54610" y="341630"/>
                  </a:lnTo>
                  <a:lnTo>
                    <a:pt x="54610" y="335280"/>
                  </a:lnTo>
                  <a:close/>
                </a:path>
                <a:path w="54610" h="822960">
                  <a:moveTo>
                    <a:pt x="54610" y="341630"/>
                  </a:moveTo>
                  <a:lnTo>
                    <a:pt x="0" y="341630"/>
                  </a:lnTo>
                  <a:lnTo>
                    <a:pt x="0" y="345440"/>
                  </a:lnTo>
                  <a:lnTo>
                    <a:pt x="54610" y="345440"/>
                  </a:lnTo>
                  <a:lnTo>
                    <a:pt x="54610" y="341630"/>
                  </a:lnTo>
                  <a:close/>
                </a:path>
                <a:path w="54610" h="822960">
                  <a:moveTo>
                    <a:pt x="54610" y="345440"/>
                  </a:moveTo>
                  <a:lnTo>
                    <a:pt x="0" y="345440"/>
                  </a:lnTo>
                  <a:lnTo>
                    <a:pt x="0" y="354330"/>
                  </a:lnTo>
                  <a:lnTo>
                    <a:pt x="54610" y="354330"/>
                  </a:lnTo>
                  <a:lnTo>
                    <a:pt x="54610" y="345440"/>
                  </a:lnTo>
                  <a:close/>
                </a:path>
                <a:path w="54610" h="822960">
                  <a:moveTo>
                    <a:pt x="54610" y="354330"/>
                  </a:moveTo>
                  <a:lnTo>
                    <a:pt x="0" y="354330"/>
                  </a:lnTo>
                  <a:lnTo>
                    <a:pt x="0" y="358140"/>
                  </a:lnTo>
                  <a:lnTo>
                    <a:pt x="54610" y="358140"/>
                  </a:lnTo>
                  <a:lnTo>
                    <a:pt x="54610" y="354330"/>
                  </a:lnTo>
                  <a:close/>
                </a:path>
                <a:path w="54610" h="822960">
                  <a:moveTo>
                    <a:pt x="54610" y="358140"/>
                  </a:moveTo>
                  <a:lnTo>
                    <a:pt x="0" y="358140"/>
                  </a:lnTo>
                  <a:lnTo>
                    <a:pt x="0" y="360680"/>
                  </a:lnTo>
                  <a:lnTo>
                    <a:pt x="54610" y="360680"/>
                  </a:lnTo>
                  <a:lnTo>
                    <a:pt x="54610" y="358140"/>
                  </a:lnTo>
                  <a:close/>
                </a:path>
                <a:path w="54610" h="822960">
                  <a:moveTo>
                    <a:pt x="54610" y="360680"/>
                  </a:moveTo>
                  <a:lnTo>
                    <a:pt x="0" y="360680"/>
                  </a:lnTo>
                  <a:lnTo>
                    <a:pt x="0" y="364490"/>
                  </a:lnTo>
                  <a:lnTo>
                    <a:pt x="54610" y="364490"/>
                  </a:lnTo>
                  <a:lnTo>
                    <a:pt x="54610" y="360680"/>
                  </a:lnTo>
                  <a:close/>
                </a:path>
                <a:path w="54610" h="822960">
                  <a:moveTo>
                    <a:pt x="54610" y="364490"/>
                  </a:moveTo>
                  <a:lnTo>
                    <a:pt x="0" y="364490"/>
                  </a:lnTo>
                  <a:lnTo>
                    <a:pt x="0" y="367030"/>
                  </a:lnTo>
                  <a:lnTo>
                    <a:pt x="54610" y="367030"/>
                  </a:lnTo>
                  <a:lnTo>
                    <a:pt x="54610" y="364490"/>
                  </a:lnTo>
                  <a:close/>
                </a:path>
                <a:path w="54610" h="822960">
                  <a:moveTo>
                    <a:pt x="54610" y="367030"/>
                  </a:moveTo>
                  <a:lnTo>
                    <a:pt x="0" y="367030"/>
                  </a:lnTo>
                  <a:lnTo>
                    <a:pt x="0" y="373380"/>
                  </a:lnTo>
                  <a:lnTo>
                    <a:pt x="54610" y="373380"/>
                  </a:lnTo>
                  <a:lnTo>
                    <a:pt x="54610" y="367030"/>
                  </a:lnTo>
                  <a:close/>
                </a:path>
                <a:path w="54610" h="822960">
                  <a:moveTo>
                    <a:pt x="54610" y="373380"/>
                  </a:moveTo>
                  <a:lnTo>
                    <a:pt x="0" y="373380"/>
                  </a:lnTo>
                  <a:lnTo>
                    <a:pt x="0" y="377190"/>
                  </a:lnTo>
                  <a:lnTo>
                    <a:pt x="54610" y="377190"/>
                  </a:lnTo>
                  <a:lnTo>
                    <a:pt x="54610" y="373380"/>
                  </a:lnTo>
                  <a:close/>
                </a:path>
                <a:path w="54610" h="822960">
                  <a:moveTo>
                    <a:pt x="54610" y="377190"/>
                  </a:moveTo>
                  <a:lnTo>
                    <a:pt x="0" y="377190"/>
                  </a:lnTo>
                  <a:lnTo>
                    <a:pt x="0" y="379730"/>
                  </a:lnTo>
                  <a:lnTo>
                    <a:pt x="54610" y="379730"/>
                  </a:lnTo>
                  <a:lnTo>
                    <a:pt x="54610" y="377190"/>
                  </a:lnTo>
                  <a:close/>
                </a:path>
                <a:path w="54610" h="822960">
                  <a:moveTo>
                    <a:pt x="54610" y="379730"/>
                  </a:moveTo>
                  <a:lnTo>
                    <a:pt x="0" y="379730"/>
                  </a:lnTo>
                  <a:lnTo>
                    <a:pt x="0" y="386080"/>
                  </a:lnTo>
                  <a:lnTo>
                    <a:pt x="54610" y="386080"/>
                  </a:lnTo>
                  <a:lnTo>
                    <a:pt x="54610" y="379730"/>
                  </a:lnTo>
                  <a:close/>
                </a:path>
                <a:path w="54610" h="822960">
                  <a:moveTo>
                    <a:pt x="54610" y="386080"/>
                  </a:moveTo>
                  <a:lnTo>
                    <a:pt x="0" y="386080"/>
                  </a:lnTo>
                  <a:lnTo>
                    <a:pt x="0" y="389890"/>
                  </a:lnTo>
                  <a:lnTo>
                    <a:pt x="54610" y="389890"/>
                  </a:lnTo>
                  <a:lnTo>
                    <a:pt x="54610" y="386080"/>
                  </a:lnTo>
                  <a:close/>
                </a:path>
                <a:path w="54610" h="822960">
                  <a:moveTo>
                    <a:pt x="54610" y="389890"/>
                  </a:moveTo>
                  <a:lnTo>
                    <a:pt x="0" y="389890"/>
                  </a:lnTo>
                  <a:lnTo>
                    <a:pt x="0" y="392430"/>
                  </a:lnTo>
                  <a:lnTo>
                    <a:pt x="54610" y="392430"/>
                  </a:lnTo>
                  <a:lnTo>
                    <a:pt x="54610" y="389890"/>
                  </a:lnTo>
                  <a:close/>
                </a:path>
                <a:path w="54610" h="822960">
                  <a:moveTo>
                    <a:pt x="54610" y="392430"/>
                  </a:moveTo>
                  <a:lnTo>
                    <a:pt x="0" y="392430"/>
                  </a:lnTo>
                  <a:lnTo>
                    <a:pt x="0" y="398780"/>
                  </a:lnTo>
                  <a:lnTo>
                    <a:pt x="54610" y="398780"/>
                  </a:lnTo>
                  <a:lnTo>
                    <a:pt x="54610" y="392430"/>
                  </a:lnTo>
                  <a:close/>
                </a:path>
                <a:path w="54610" h="822960">
                  <a:moveTo>
                    <a:pt x="54610" y="398780"/>
                  </a:moveTo>
                  <a:lnTo>
                    <a:pt x="0" y="398780"/>
                  </a:lnTo>
                  <a:lnTo>
                    <a:pt x="0" y="402590"/>
                  </a:lnTo>
                  <a:lnTo>
                    <a:pt x="54610" y="402590"/>
                  </a:lnTo>
                  <a:lnTo>
                    <a:pt x="54610" y="398780"/>
                  </a:lnTo>
                  <a:close/>
                </a:path>
                <a:path w="54610" h="822960">
                  <a:moveTo>
                    <a:pt x="54610" y="402590"/>
                  </a:moveTo>
                  <a:lnTo>
                    <a:pt x="0" y="402590"/>
                  </a:lnTo>
                  <a:lnTo>
                    <a:pt x="0" y="408940"/>
                  </a:lnTo>
                  <a:lnTo>
                    <a:pt x="54610" y="408940"/>
                  </a:lnTo>
                  <a:lnTo>
                    <a:pt x="54610" y="402590"/>
                  </a:lnTo>
                  <a:close/>
                </a:path>
                <a:path w="54610" h="822960">
                  <a:moveTo>
                    <a:pt x="54610" y="408940"/>
                  </a:moveTo>
                  <a:lnTo>
                    <a:pt x="0" y="408940"/>
                  </a:lnTo>
                  <a:lnTo>
                    <a:pt x="0" y="411480"/>
                  </a:lnTo>
                  <a:lnTo>
                    <a:pt x="54610" y="411480"/>
                  </a:lnTo>
                  <a:lnTo>
                    <a:pt x="54610" y="408940"/>
                  </a:lnTo>
                  <a:close/>
                </a:path>
                <a:path w="54610" h="822960">
                  <a:moveTo>
                    <a:pt x="54610" y="411480"/>
                  </a:moveTo>
                  <a:lnTo>
                    <a:pt x="0" y="411480"/>
                  </a:lnTo>
                  <a:lnTo>
                    <a:pt x="0" y="415290"/>
                  </a:lnTo>
                  <a:lnTo>
                    <a:pt x="54610" y="415290"/>
                  </a:lnTo>
                  <a:lnTo>
                    <a:pt x="54610" y="411480"/>
                  </a:lnTo>
                  <a:close/>
                </a:path>
                <a:path w="54610" h="822960">
                  <a:moveTo>
                    <a:pt x="54610" y="415290"/>
                  </a:moveTo>
                  <a:lnTo>
                    <a:pt x="0" y="415290"/>
                  </a:lnTo>
                  <a:lnTo>
                    <a:pt x="0" y="421640"/>
                  </a:lnTo>
                  <a:lnTo>
                    <a:pt x="54610" y="421640"/>
                  </a:lnTo>
                  <a:lnTo>
                    <a:pt x="54610" y="415290"/>
                  </a:lnTo>
                  <a:close/>
                </a:path>
                <a:path w="54610" h="822960">
                  <a:moveTo>
                    <a:pt x="54610" y="421640"/>
                  </a:moveTo>
                  <a:lnTo>
                    <a:pt x="0" y="421640"/>
                  </a:lnTo>
                  <a:lnTo>
                    <a:pt x="0" y="424180"/>
                  </a:lnTo>
                  <a:lnTo>
                    <a:pt x="54610" y="424180"/>
                  </a:lnTo>
                  <a:lnTo>
                    <a:pt x="54610" y="421640"/>
                  </a:lnTo>
                  <a:close/>
                </a:path>
                <a:path w="54610" h="822960">
                  <a:moveTo>
                    <a:pt x="54610" y="424180"/>
                  </a:moveTo>
                  <a:lnTo>
                    <a:pt x="0" y="424180"/>
                  </a:lnTo>
                  <a:lnTo>
                    <a:pt x="0" y="427990"/>
                  </a:lnTo>
                  <a:lnTo>
                    <a:pt x="54610" y="427990"/>
                  </a:lnTo>
                  <a:lnTo>
                    <a:pt x="54610" y="424180"/>
                  </a:lnTo>
                  <a:close/>
                </a:path>
                <a:path w="54610" h="822960">
                  <a:moveTo>
                    <a:pt x="54610" y="427990"/>
                  </a:moveTo>
                  <a:lnTo>
                    <a:pt x="0" y="427990"/>
                  </a:lnTo>
                  <a:lnTo>
                    <a:pt x="0" y="430530"/>
                  </a:lnTo>
                  <a:lnTo>
                    <a:pt x="54610" y="430530"/>
                  </a:lnTo>
                  <a:lnTo>
                    <a:pt x="54610" y="427990"/>
                  </a:lnTo>
                  <a:close/>
                </a:path>
                <a:path w="54610" h="822960">
                  <a:moveTo>
                    <a:pt x="54610" y="430530"/>
                  </a:moveTo>
                  <a:lnTo>
                    <a:pt x="0" y="430530"/>
                  </a:lnTo>
                  <a:lnTo>
                    <a:pt x="0" y="434340"/>
                  </a:lnTo>
                  <a:lnTo>
                    <a:pt x="54610" y="434340"/>
                  </a:lnTo>
                  <a:lnTo>
                    <a:pt x="54610" y="430530"/>
                  </a:lnTo>
                  <a:close/>
                </a:path>
                <a:path w="54610" h="822960">
                  <a:moveTo>
                    <a:pt x="54610" y="434340"/>
                  </a:moveTo>
                  <a:lnTo>
                    <a:pt x="0" y="434340"/>
                  </a:lnTo>
                  <a:lnTo>
                    <a:pt x="0" y="436880"/>
                  </a:lnTo>
                  <a:lnTo>
                    <a:pt x="54610" y="436880"/>
                  </a:lnTo>
                  <a:lnTo>
                    <a:pt x="54610" y="434340"/>
                  </a:lnTo>
                  <a:close/>
                </a:path>
                <a:path w="54610" h="822960">
                  <a:moveTo>
                    <a:pt x="54610" y="436880"/>
                  </a:moveTo>
                  <a:lnTo>
                    <a:pt x="0" y="436880"/>
                  </a:lnTo>
                  <a:lnTo>
                    <a:pt x="0" y="440690"/>
                  </a:lnTo>
                  <a:lnTo>
                    <a:pt x="54610" y="440690"/>
                  </a:lnTo>
                  <a:lnTo>
                    <a:pt x="54610" y="436880"/>
                  </a:lnTo>
                  <a:close/>
                </a:path>
                <a:path w="54610" h="822960">
                  <a:moveTo>
                    <a:pt x="54610" y="440690"/>
                  </a:moveTo>
                  <a:lnTo>
                    <a:pt x="0" y="440690"/>
                  </a:lnTo>
                  <a:lnTo>
                    <a:pt x="0" y="449580"/>
                  </a:lnTo>
                  <a:lnTo>
                    <a:pt x="54610" y="449580"/>
                  </a:lnTo>
                  <a:lnTo>
                    <a:pt x="54610" y="440690"/>
                  </a:lnTo>
                  <a:close/>
                </a:path>
                <a:path w="54610" h="822960">
                  <a:moveTo>
                    <a:pt x="54610" y="449580"/>
                  </a:moveTo>
                  <a:lnTo>
                    <a:pt x="0" y="449580"/>
                  </a:lnTo>
                  <a:lnTo>
                    <a:pt x="0" y="453390"/>
                  </a:lnTo>
                  <a:lnTo>
                    <a:pt x="54610" y="453390"/>
                  </a:lnTo>
                  <a:lnTo>
                    <a:pt x="54610" y="449580"/>
                  </a:lnTo>
                  <a:close/>
                </a:path>
                <a:path w="54610" h="822960">
                  <a:moveTo>
                    <a:pt x="54610" y="453390"/>
                  </a:moveTo>
                  <a:lnTo>
                    <a:pt x="0" y="453390"/>
                  </a:lnTo>
                  <a:lnTo>
                    <a:pt x="0" y="455930"/>
                  </a:lnTo>
                  <a:lnTo>
                    <a:pt x="54610" y="455930"/>
                  </a:lnTo>
                  <a:lnTo>
                    <a:pt x="54610" y="453390"/>
                  </a:lnTo>
                  <a:close/>
                </a:path>
                <a:path w="54610" h="822960">
                  <a:moveTo>
                    <a:pt x="54610" y="455930"/>
                  </a:moveTo>
                  <a:lnTo>
                    <a:pt x="0" y="455930"/>
                  </a:lnTo>
                  <a:lnTo>
                    <a:pt x="0" y="459740"/>
                  </a:lnTo>
                  <a:lnTo>
                    <a:pt x="54610" y="459740"/>
                  </a:lnTo>
                  <a:lnTo>
                    <a:pt x="54610" y="455930"/>
                  </a:lnTo>
                  <a:close/>
                </a:path>
                <a:path w="54610" h="822960">
                  <a:moveTo>
                    <a:pt x="54610" y="459740"/>
                  </a:moveTo>
                  <a:lnTo>
                    <a:pt x="0" y="459740"/>
                  </a:lnTo>
                  <a:lnTo>
                    <a:pt x="0" y="462280"/>
                  </a:lnTo>
                  <a:lnTo>
                    <a:pt x="54610" y="462280"/>
                  </a:lnTo>
                  <a:lnTo>
                    <a:pt x="54610" y="459740"/>
                  </a:lnTo>
                  <a:close/>
                </a:path>
                <a:path w="54610" h="822960">
                  <a:moveTo>
                    <a:pt x="54610" y="817880"/>
                  </a:moveTo>
                  <a:lnTo>
                    <a:pt x="12700" y="817880"/>
                  </a:lnTo>
                  <a:lnTo>
                    <a:pt x="12700" y="819150"/>
                  </a:lnTo>
                  <a:lnTo>
                    <a:pt x="30480" y="819150"/>
                  </a:lnTo>
                  <a:lnTo>
                    <a:pt x="30480" y="821690"/>
                  </a:lnTo>
                  <a:lnTo>
                    <a:pt x="48260" y="821690"/>
                  </a:lnTo>
                  <a:lnTo>
                    <a:pt x="48260" y="822960"/>
                  </a:lnTo>
                  <a:lnTo>
                    <a:pt x="54610" y="822960"/>
                  </a:lnTo>
                  <a:lnTo>
                    <a:pt x="54610" y="817880"/>
                  </a:lnTo>
                  <a:close/>
                </a:path>
                <a:path w="54610" h="822960">
                  <a:moveTo>
                    <a:pt x="54610" y="811530"/>
                  </a:moveTo>
                  <a:lnTo>
                    <a:pt x="0" y="811530"/>
                  </a:lnTo>
                  <a:lnTo>
                    <a:pt x="0" y="816610"/>
                  </a:lnTo>
                  <a:lnTo>
                    <a:pt x="54610" y="816610"/>
                  </a:lnTo>
                  <a:lnTo>
                    <a:pt x="54610" y="811530"/>
                  </a:lnTo>
                  <a:close/>
                </a:path>
                <a:path w="54610" h="822960">
                  <a:moveTo>
                    <a:pt x="54610" y="805180"/>
                  </a:moveTo>
                  <a:lnTo>
                    <a:pt x="0" y="805180"/>
                  </a:lnTo>
                  <a:lnTo>
                    <a:pt x="0" y="810260"/>
                  </a:lnTo>
                  <a:lnTo>
                    <a:pt x="54610" y="810260"/>
                  </a:lnTo>
                  <a:lnTo>
                    <a:pt x="54610" y="805180"/>
                  </a:lnTo>
                  <a:close/>
                </a:path>
                <a:path w="54610" h="822960">
                  <a:moveTo>
                    <a:pt x="54610" y="798830"/>
                  </a:moveTo>
                  <a:lnTo>
                    <a:pt x="0" y="798830"/>
                  </a:lnTo>
                  <a:lnTo>
                    <a:pt x="0" y="803910"/>
                  </a:lnTo>
                  <a:lnTo>
                    <a:pt x="54610" y="803910"/>
                  </a:lnTo>
                  <a:lnTo>
                    <a:pt x="54610" y="798830"/>
                  </a:lnTo>
                  <a:close/>
                </a:path>
                <a:path w="54610" h="822960">
                  <a:moveTo>
                    <a:pt x="54610" y="792480"/>
                  </a:moveTo>
                  <a:lnTo>
                    <a:pt x="0" y="792480"/>
                  </a:lnTo>
                  <a:lnTo>
                    <a:pt x="0" y="797560"/>
                  </a:lnTo>
                  <a:lnTo>
                    <a:pt x="54610" y="797560"/>
                  </a:lnTo>
                  <a:lnTo>
                    <a:pt x="54610" y="792480"/>
                  </a:lnTo>
                  <a:close/>
                </a:path>
                <a:path w="54610" h="822960">
                  <a:moveTo>
                    <a:pt x="54610" y="786130"/>
                  </a:moveTo>
                  <a:lnTo>
                    <a:pt x="0" y="786130"/>
                  </a:lnTo>
                  <a:lnTo>
                    <a:pt x="0" y="791210"/>
                  </a:lnTo>
                  <a:lnTo>
                    <a:pt x="54610" y="791210"/>
                  </a:lnTo>
                  <a:lnTo>
                    <a:pt x="54610" y="786130"/>
                  </a:lnTo>
                  <a:close/>
                </a:path>
                <a:path w="54610" h="822960">
                  <a:moveTo>
                    <a:pt x="54610" y="779780"/>
                  </a:moveTo>
                  <a:lnTo>
                    <a:pt x="0" y="779780"/>
                  </a:lnTo>
                  <a:lnTo>
                    <a:pt x="0" y="784860"/>
                  </a:lnTo>
                  <a:lnTo>
                    <a:pt x="54610" y="784860"/>
                  </a:lnTo>
                  <a:lnTo>
                    <a:pt x="54610" y="779780"/>
                  </a:lnTo>
                  <a:close/>
                </a:path>
                <a:path w="54610" h="822960">
                  <a:moveTo>
                    <a:pt x="54610" y="773430"/>
                  </a:moveTo>
                  <a:lnTo>
                    <a:pt x="0" y="773430"/>
                  </a:lnTo>
                  <a:lnTo>
                    <a:pt x="0" y="778510"/>
                  </a:lnTo>
                  <a:lnTo>
                    <a:pt x="54610" y="778510"/>
                  </a:lnTo>
                  <a:lnTo>
                    <a:pt x="54610" y="773430"/>
                  </a:lnTo>
                  <a:close/>
                </a:path>
                <a:path w="54610" h="822960">
                  <a:moveTo>
                    <a:pt x="54610" y="767080"/>
                  </a:moveTo>
                  <a:lnTo>
                    <a:pt x="0" y="767080"/>
                  </a:lnTo>
                  <a:lnTo>
                    <a:pt x="0" y="772160"/>
                  </a:lnTo>
                  <a:lnTo>
                    <a:pt x="54610" y="772160"/>
                  </a:lnTo>
                  <a:lnTo>
                    <a:pt x="54610" y="767080"/>
                  </a:lnTo>
                  <a:close/>
                </a:path>
                <a:path w="54610" h="822960">
                  <a:moveTo>
                    <a:pt x="54610" y="760730"/>
                  </a:moveTo>
                  <a:lnTo>
                    <a:pt x="0" y="760730"/>
                  </a:lnTo>
                  <a:lnTo>
                    <a:pt x="0" y="765810"/>
                  </a:lnTo>
                  <a:lnTo>
                    <a:pt x="54610" y="765810"/>
                  </a:lnTo>
                  <a:lnTo>
                    <a:pt x="54610" y="760730"/>
                  </a:lnTo>
                  <a:close/>
                </a:path>
                <a:path w="54610" h="822960">
                  <a:moveTo>
                    <a:pt x="54610" y="754380"/>
                  </a:moveTo>
                  <a:lnTo>
                    <a:pt x="0" y="754380"/>
                  </a:lnTo>
                  <a:lnTo>
                    <a:pt x="0" y="759460"/>
                  </a:lnTo>
                  <a:lnTo>
                    <a:pt x="54610" y="759460"/>
                  </a:lnTo>
                  <a:lnTo>
                    <a:pt x="54610" y="754380"/>
                  </a:lnTo>
                  <a:close/>
                </a:path>
                <a:path w="54610" h="822960">
                  <a:moveTo>
                    <a:pt x="54610" y="748030"/>
                  </a:moveTo>
                  <a:lnTo>
                    <a:pt x="0" y="748030"/>
                  </a:lnTo>
                  <a:lnTo>
                    <a:pt x="0" y="753110"/>
                  </a:lnTo>
                  <a:lnTo>
                    <a:pt x="54610" y="753110"/>
                  </a:lnTo>
                  <a:lnTo>
                    <a:pt x="54610" y="748030"/>
                  </a:lnTo>
                  <a:close/>
                </a:path>
                <a:path w="54610" h="822960">
                  <a:moveTo>
                    <a:pt x="54610" y="741680"/>
                  </a:moveTo>
                  <a:lnTo>
                    <a:pt x="0" y="741680"/>
                  </a:lnTo>
                  <a:lnTo>
                    <a:pt x="0" y="746760"/>
                  </a:lnTo>
                  <a:lnTo>
                    <a:pt x="54610" y="746760"/>
                  </a:lnTo>
                  <a:lnTo>
                    <a:pt x="54610" y="741680"/>
                  </a:lnTo>
                  <a:close/>
                </a:path>
                <a:path w="54610" h="822960">
                  <a:moveTo>
                    <a:pt x="54610" y="735330"/>
                  </a:moveTo>
                  <a:lnTo>
                    <a:pt x="0" y="735330"/>
                  </a:lnTo>
                  <a:lnTo>
                    <a:pt x="0" y="740410"/>
                  </a:lnTo>
                  <a:lnTo>
                    <a:pt x="54610" y="740410"/>
                  </a:lnTo>
                  <a:lnTo>
                    <a:pt x="54610" y="735330"/>
                  </a:lnTo>
                  <a:close/>
                </a:path>
                <a:path w="54610" h="822960">
                  <a:moveTo>
                    <a:pt x="54610" y="728980"/>
                  </a:moveTo>
                  <a:lnTo>
                    <a:pt x="0" y="728980"/>
                  </a:lnTo>
                  <a:lnTo>
                    <a:pt x="0" y="734060"/>
                  </a:lnTo>
                  <a:lnTo>
                    <a:pt x="54610" y="734060"/>
                  </a:lnTo>
                  <a:lnTo>
                    <a:pt x="54610" y="728980"/>
                  </a:lnTo>
                  <a:close/>
                </a:path>
                <a:path w="54610" h="822960">
                  <a:moveTo>
                    <a:pt x="54610" y="722630"/>
                  </a:moveTo>
                  <a:lnTo>
                    <a:pt x="0" y="722630"/>
                  </a:lnTo>
                  <a:lnTo>
                    <a:pt x="0" y="727710"/>
                  </a:lnTo>
                  <a:lnTo>
                    <a:pt x="54610" y="727710"/>
                  </a:lnTo>
                  <a:lnTo>
                    <a:pt x="54610" y="722630"/>
                  </a:lnTo>
                  <a:close/>
                </a:path>
                <a:path w="54610" h="822960">
                  <a:moveTo>
                    <a:pt x="54610" y="716280"/>
                  </a:moveTo>
                  <a:lnTo>
                    <a:pt x="0" y="716280"/>
                  </a:lnTo>
                  <a:lnTo>
                    <a:pt x="0" y="721360"/>
                  </a:lnTo>
                  <a:lnTo>
                    <a:pt x="54610" y="721360"/>
                  </a:lnTo>
                  <a:lnTo>
                    <a:pt x="54610" y="716280"/>
                  </a:lnTo>
                  <a:close/>
                </a:path>
                <a:path w="54610" h="822960">
                  <a:moveTo>
                    <a:pt x="54610" y="709930"/>
                  </a:moveTo>
                  <a:lnTo>
                    <a:pt x="0" y="709930"/>
                  </a:lnTo>
                  <a:lnTo>
                    <a:pt x="0" y="715010"/>
                  </a:lnTo>
                  <a:lnTo>
                    <a:pt x="54610" y="715010"/>
                  </a:lnTo>
                  <a:lnTo>
                    <a:pt x="54610" y="709930"/>
                  </a:lnTo>
                  <a:close/>
                </a:path>
                <a:path w="54610" h="822960">
                  <a:moveTo>
                    <a:pt x="54610" y="703580"/>
                  </a:moveTo>
                  <a:lnTo>
                    <a:pt x="0" y="703580"/>
                  </a:lnTo>
                  <a:lnTo>
                    <a:pt x="0" y="708660"/>
                  </a:lnTo>
                  <a:lnTo>
                    <a:pt x="54610" y="708660"/>
                  </a:lnTo>
                  <a:lnTo>
                    <a:pt x="54610" y="703580"/>
                  </a:lnTo>
                  <a:close/>
                </a:path>
                <a:path w="54610" h="822960">
                  <a:moveTo>
                    <a:pt x="54610" y="697230"/>
                  </a:moveTo>
                  <a:lnTo>
                    <a:pt x="0" y="697230"/>
                  </a:lnTo>
                  <a:lnTo>
                    <a:pt x="0" y="702310"/>
                  </a:lnTo>
                  <a:lnTo>
                    <a:pt x="54610" y="702310"/>
                  </a:lnTo>
                  <a:lnTo>
                    <a:pt x="54610" y="697230"/>
                  </a:lnTo>
                  <a:close/>
                </a:path>
                <a:path w="54610" h="822960">
                  <a:moveTo>
                    <a:pt x="54610" y="690880"/>
                  </a:moveTo>
                  <a:lnTo>
                    <a:pt x="0" y="690880"/>
                  </a:lnTo>
                  <a:lnTo>
                    <a:pt x="0" y="695960"/>
                  </a:lnTo>
                  <a:lnTo>
                    <a:pt x="54610" y="695960"/>
                  </a:lnTo>
                  <a:lnTo>
                    <a:pt x="54610" y="690880"/>
                  </a:lnTo>
                  <a:close/>
                </a:path>
                <a:path w="54610" h="822960">
                  <a:moveTo>
                    <a:pt x="54610" y="684530"/>
                  </a:moveTo>
                  <a:lnTo>
                    <a:pt x="0" y="684530"/>
                  </a:lnTo>
                  <a:lnTo>
                    <a:pt x="0" y="689610"/>
                  </a:lnTo>
                  <a:lnTo>
                    <a:pt x="54610" y="689610"/>
                  </a:lnTo>
                  <a:lnTo>
                    <a:pt x="54610" y="684530"/>
                  </a:lnTo>
                  <a:close/>
                </a:path>
                <a:path w="54610" h="822960">
                  <a:moveTo>
                    <a:pt x="54610" y="678180"/>
                  </a:moveTo>
                  <a:lnTo>
                    <a:pt x="0" y="678180"/>
                  </a:lnTo>
                  <a:lnTo>
                    <a:pt x="0" y="683260"/>
                  </a:lnTo>
                  <a:lnTo>
                    <a:pt x="54610" y="683260"/>
                  </a:lnTo>
                  <a:lnTo>
                    <a:pt x="54610" y="678180"/>
                  </a:lnTo>
                  <a:close/>
                </a:path>
                <a:path w="54610" h="822960">
                  <a:moveTo>
                    <a:pt x="54610" y="671830"/>
                  </a:moveTo>
                  <a:lnTo>
                    <a:pt x="0" y="671830"/>
                  </a:lnTo>
                  <a:lnTo>
                    <a:pt x="0" y="676910"/>
                  </a:lnTo>
                  <a:lnTo>
                    <a:pt x="54610" y="676910"/>
                  </a:lnTo>
                  <a:lnTo>
                    <a:pt x="54610" y="671830"/>
                  </a:lnTo>
                  <a:close/>
                </a:path>
                <a:path w="54610" h="822960">
                  <a:moveTo>
                    <a:pt x="54610" y="665480"/>
                  </a:moveTo>
                  <a:lnTo>
                    <a:pt x="0" y="665480"/>
                  </a:lnTo>
                  <a:lnTo>
                    <a:pt x="0" y="670560"/>
                  </a:lnTo>
                  <a:lnTo>
                    <a:pt x="54610" y="670560"/>
                  </a:lnTo>
                  <a:lnTo>
                    <a:pt x="54610" y="665480"/>
                  </a:lnTo>
                  <a:close/>
                </a:path>
                <a:path w="54610" h="822960">
                  <a:moveTo>
                    <a:pt x="54610" y="659130"/>
                  </a:moveTo>
                  <a:lnTo>
                    <a:pt x="0" y="659130"/>
                  </a:lnTo>
                  <a:lnTo>
                    <a:pt x="0" y="664210"/>
                  </a:lnTo>
                  <a:lnTo>
                    <a:pt x="54610" y="664210"/>
                  </a:lnTo>
                  <a:lnTo>
                    <a:pt x="54610" y="659130"/>
                  </a:lnTo>
                  <a:close/>
                </a:path>
                <a:path w="54610" h="822960">
                  <a:moveTo>
                    <a:pt x="54610" y="652780"/>
                  </a:moveTo>
                  <a:lnTo>
                    <a:pt x="0" y="652780"/>
                  </a:lnTo>
                  <a:lnTo>
                    <a:pt x="0" y="657860"/>
                  </a:lnTo>
                  <a:lnTo>
                    <a:pt x="54610" y="657860"/>
                  </a:lnTo>
                  <a:lnTo>
                    <a:pt x="54610" y="652780"/>
                  </a:lnTo>
                  <a:close/>
                </a:path>
                <a:path w="54610" h="822960">
                  <a:moveTo>
                    <a:pt x="54610" y="646430"/>
                  </a:moveTo>
                  <a:lnTo>
                    <a:pt x="0" y="646430"/>
                  </a:lnTo>
                  <a:lnTo>
                    <a:pt x="0" y="651510"/>
                  </a:lnTo>
                  <a:lnTo>
                    <a:pt x="54610" y="651510"/>
                  </a:lnTo>
                  <a:lnTo>
                    <a:pt x="54610" y="646430"/>
                  </a:lnTo>
                  <a:close/>
                </a:path>
                <a:path w="54610" h="822960">
                  <a:moveTo>
                    <a:pt x="54610" y="640080"/>
                  </a:moveTo>
                  <a:lnTo>
                    <a:pt x="0" y="640080"/>
                  </a:lnTo>
                  <a:lnTo>
                    <a:pt x="0" y="645160"/>
                  </a:lnTo>
                  <a:lnTo>
                    <a:pt x="54610" y="645160"/>
                  </a:lnTo>
                  <a:lnTo>
                    <a:pt x="54610" y="640080"/>
                  </a:lnTo>
                  <a:close/>
                </a:path>
                <a:path w="54610" h="822960">
                  <a:moveTo>
                    <a:pt x="54610" y="633730"/>
                  </a:moveTo>
                  <a:lnTo>
                    <a:pt x="0" y="633730"/>
                  </a:lnTo>
                  <a:lnTo>
                    <a:pt x="0" y="638810"/>
                  </a:lnTo>
                  <a:lnTo>
                    <a:pt x="54610" y="638810"/>
                  </a:lnTo>
                  <a:lnTo>
                    <a:pt x="54610" y="633730"/>
                  </a:lnTo>
                  <a:close/>
                </a:path>
                <a:path w="54610" h="822960">
                  <a:moveTo>
                    <a:pt x="54610" y="627380"/>
                  </a:moveTo>
                  <a:lnTo>
                    <a:pt x="0" y="627380"/>
                  </a:lnTo>
                  <a:lnTo>
                    <a:pt x="0" y="632460"/>
                  </a:lnTo>
                  <a:lnTo>
                    <a:pt x="54610" y="632460"/>
                  </a:lnTo>
                  <a:lnTo>
                    <a:pt x="54610" y="627380"/>
                  </a:lnTo>
                  <a:close/>
                </a:path>
                <a:path w="54610" h="822960">
                  <a:moveTo>
                    <a:pt x="54610" y="621030"/>
                  </a:moveTo>
                  <a:lnTo>
                    <a:pt x="0" y="621030"/>
                  </a:lnTo>
                  <a:lnTo>
                    <a:pt x="0" y="626110"/>
                  </a:lnTo>
                  <a:lnTo>
                    <a:pt x="54610" y="626110"/>
                  </a:lnTo>
                  <a:lnTo>
                    <a:pt x="54610" y="621030"/>
                  </a:lnTo>
                  <a:close/>
                </a:path>
                <a:path w="54610" h="822960">
                  <a:moveTo>
                    <a:pt x="54610" y="614680"/>
                  </a:moveTo>
                  <a:lnTo>
                    <a:pt x="0" y="614680"/>
                  </a:lnTo>
                  <a:lnTo>
                    <a:pt x="0" y="619760"/>
                  </a:lnTo>
                  <a:lnTo>
                    <a:pt x="54610" y="619760"/>
                  </a:lnTo>
                  <a:lnTo>
                    <a:pt x="54610" y="614680"/>
                  </a:lnTo>
                  <a:close/>
                </a:path>
                <a:path w="54610" h="822960">
                  <a:moveTo>
                    <a:pt x="54610" y="608330"/>
                  </a:moveTo>
                  <a:lnTo>
                    <a:pt x="0" y="608330"/>
                  </a:lnTo>
                  <a:lnTo>
                    <a:pt x="0" y="613410"/>
                  </a:lnTo>
                  <a:lnTo>
                    <a:pt x="54610" y="613410"/>
                  </a:lnTo>
                  <a:lnTo>
                    <a:pt x="54610" y="608330"/>
                  </a:lnTo>
                  <a:close/>
                </a:path>
                <a:path w="54610" h="822960">
                  <a:moveTo>
                    <a:pt x="54610" y="601980"/>
                  </a:moveTo>
                  <a:lnTo>
                    <a:pt x="0" y="601980"/>
                  </a:lnTo>
                  <a:lnTo>
                    <a:pt x="0" y="607060"/>
                  </a:lnTo>
                  <a:lnTo>
                    <a:pt x="54610" y="607060"/>
                  </a:lnTo>
                  <a:lnTo>
                    <a:pt x="54610" y="601980"/>
                  </a:lnTo>
                  <a:close/>
                </a:path>
                <a:path w="54610" h="822960">
                  <a:moveTo>
                    <a:pt x="54610" y="595630"/>
                  </a:moveTo>
                  <a:lnTo>
                    <a:pt x="0" y="595630"/>
                  </a:lnTo>
                  <a:lnTo>
                    <a:pt x="0" y="600710"/>
                  </a:lnTo>
                  <a:lnTo>
                    <a:pt x="54610" y="600710"/>
                  </a:lnTo>
                  <a:lnTo>
                    <a:pt x="54610" y="595630"/>
                  </a:lnTo>
                  <a:close/>
                </a:path>
                <a:path w="54610" h="822960">
                  <a:moveTo>
                    <a:pt x="54610" y="589280"/>
                  </a:moveTo>
                  <a:lnTo>
                    <a:pt x="0" y="589280"/>
                  </a:lnTo>
                  <a:lnTo>
                    <a:pt x="0" y="594360"/>
                  </a:lnTo>
                  <a:lnTo>
                    <a:pt x="54610" y="594360"/>
                  </a:lnTo>
                  <a:lnTo>
                    <a:pt x="54610" y="589280"/>
                  </a:lnTo>
                  <a:close/>
                </a:path>
                <a:path w="54610" h="822960">
                  <a:moveTo>
                    <a:pt x="54610" y="582930"/>
                  </a:moveTo>
                  <a:lnTo>
                    <a:pt x="0" y="582930"/>
                  </a:lnTo>
                  <a:lnTo>
                    <a:pt x="0" y="588010"/>
                  </a:lnTo>
                  <a:lnTo>
                    <a:pt x="54610" y="588010"/>
                  </a:lnTo>
                  <a:lnTo>
                    <a:pt x="54610" y="582930"/>
                  </a:lnTo>
                  <a:close/>
                </a:path>
                <a:path w="54610" h="822960">
                  <a:moveTo>
                    <a:pt x="54610" y="576580"/>
                  </a:moveTo>
                  <a:lnTo>
                    <a:pt x="0" y="576580"/>
                  </a:lnTo>
                  <a:lnTo>
                    <a:pt x="0" y="581660"/>
                  </a:lnTo>
                  <a:lnTo>
                    <a:pt x="54610" y="581660"/>
                  </a:lnTo>
                  <a:lnTo>
                    <a:pt x="54610" y="576580"/>
                  </a:lnTo>
                  <a:close/>
                </a:path>
                <a:path w="54610" h="822960">
                  <a:moveTo>
                    <a:pt x="54610" y="570230"/>
                  </a:moveTo>
                  <a:lnTo>
                    <a:pt x="0" y="570230"/>
                  </a:lnTo>
                  <a:lnTo>
                    <a:pt x="0" y="575310"/>
                  </a:lnTo>
                  <a:lnTo>
                    <a:pt x="54610" y="575310"/>
                  </a:lnTo>
                  <a:lnTo>
                    <a:pt x="54610" y="570230"/>
                  </a:lnTo>
                  <a:close/>
                </a:path>
                <a:path w="54610" h="822960">
                  <a:moveTo>
                    <a:pt x="54610" y="563880"/>
                  </a:moveTo>
                  <a:lnTo>
                    <a:pt x="0" y="563880"/>
                  </a:lnTo>
                  <a:lnTo>
                    <a:pt x="0" y="568960"/>
                  </a:lnTo>
                  <a:lnTo>
                    <a:pt x="54610" y="568960"/>
                  </a:lnTo>
                  <a:lnTo>
                    <a:pt x="54610" y="563880"/>
                  </a:lnTo>
                  <a:close/>
                </a:path>
                <a:path w="54610" h="822960">
                  <a:moveTo>
                    <a:pt x="54610" y="557530"/>
                  </a:moveTo>
                  <a:lnTo>
                    <a:pt x="0" y="557530"/>
                  </a:lnTo>
                  <a:lnTo>
                    <a:pt x="0" y="562610"/>
                  </a:lnTo>
                  <a:lnTo>
                    <a:pt x="54610" y="562610"/>
                  </a:lnTo>
                  <a:lnTo>
                    <a:pt x="54610" y="557530"/>
                  </a:lnTo>
                  <a:close/>
                </a:path>
                <a:path w="54610" h="822960">
                  <a:moveTo>
                    <a:pt x="54610" y="551180"/>
                  </a:moveTo>
                  <a:lnTo>
                    <a:pt x="0" y="551180"/>
                  </a:lnTo>
                  <a:lnTo>
                    <a:pt x="0" y="556260"/>
                  </a:lnTo>
                  <a:lnTo>
                    <a:pt x="54610" y="556260"/>
                  </a:lnTo>
                  <a:lnTo>
                    <a:pt x="54610" y="551180"/>
                  </a:lnTo>
                  <a:close/>
                </a:path>
                <a:path w="54610" h="822960">
                  <a:moveTo>
                    <a:pt x="54610" y="544830"/>
                  </a:moveTo>
                  <a:lnTo>
                    <a:pt x="0" y="544830"/>
                  </a:lnTo>
                  <a:lnTo>
                    <a:pt x="0" y="549910"/>
                  </a:lnTo>
                  <a:lnTo>
                    <a:pt x="54610" y="549910"/>
                  </a:lnTo>
                  <a:lnTo>
                    <a:pt x="54610" y="544830"/>
                  </a:lnTo>
                  <a:close/>
                </a:path>
                <a:path w="54610" h="822960">
                  <a:moveTo>
                    <a:pt x="54610" y="538480"/>
                  </a:moveTo>
                  <a:lnTo>
                    <a:pt x="0" y="538480"/>
                  </a:lnTo>
                  <a:lnTo>
                    <a:pt x="0" y="543560"/>
                  </a:lnTo>
                  <a:lnTo>
                    <a:pt x="54610" y="543560"/>
                  </a:lnTo>
                  <a:lnTo>
                    <a:pt x="54610" y="538480"/>
                  </a:lnTo>
                  <a:close/>
                </a:path>
                <a:path w="54610" h="822960">
                  <a:moveTo>
                    <a:pt x="54610" y="532130"/>
                  </a:moveTo>
                  <a:lnTo>
                    <a:pt x="0" y="532130"/>
                  </a:lnTo>
                  <a:lnTo>
                    <a:pt x="0" y="537210"/>
                  </a:lnTo>
                  <a:lnTo>
                    <a:pt x="54610" y="537210"/>
                  </a:lnTo>
                  <a:lnTo>
                    <a:pt x="54610" y="532130"/>
                  </a:lnTo>
                  <a:close/>
                </a:path>
                <a:path w="54610" h="822960">
                  <a:moveTo>
                    <a:pt x="54610" y="525780"/>
                  </a:moveTo>
                  <a:lnTo>
                    <a:pt x="0" y="525780"/>
                  </a:lnTo>
                  <a:lnTo>
                    <a:pt x="0" y="530860"/>
                  </a:lnTo>
                  <a:lnTo>
                    <a:pt x="54610" y="530860"/>
                  </a:lnTo>
                  <a:lnTo>
                    <a:pt x="54610" y="525780"/>
                  </a:lnTo>
                  <a:close/>
                </a:path>
                <a:path w="54610" h="822960">
                  <a:moveTo>
                    <a:pt x="54610" y="519430"/>
                  </a:moveTo>
                  <a:lnTo>
                    <a:pt x="0" y="519430"/>
                  </a:lnTo>
                  <a:lnTo>
                    <a:pt x="0" y="524510"/>
                  </a:lnTo>
                  <a:lnTo>
                    <a:pt x="54610" y="524510"/>
                  </a:lnTo>
                  <a:lnTo>
                    <a:pt x="54610" y="519430"/>
                  </a:lnTo>
                  <a:close/>
                </a:path>
                <a:path w="54610" h="822960">
                  <a:moveTo>
                    <a:pt x="54610" y="513080"/>
                  </a:moveTo>
                  <a:lnTo>
                    <a:pt x="0" y="513080"/>
                  </a:lnTo>
                  <a:lnTo>
                    <a:pt x="0" y="518160"/>
                  </a:lnTo>
                  <a:lnTo>
                    <a:pt x="54610" y="518160"/>
                  </a:lnTo>
                  <a:lnTo>
                    <a:pt x="54610" y="513080"/>
                  </a:lnTo>
                  <a:close/>
                </a:path>
                <a:path w="54610" h="822960">
                  <a:moveTo>
                    <a:pt x="54610" y="506730"/>
                  </a:moveTo>
                  <a:lnTo>
                    <a:pt x="0" y="506730"/>
                  </a:lnTo>
                  <a:lnTo>
                    <a:pt x="0" y="511810"/>
                  </a:lnTo>
                  <a:lnTo>
                    <a:pt x="54610" y="511810"/>
                  </a:lnTo>
                  <a:lnTo>
                    <a:pt x="54610" y="506730"/>
                  </a:lnTo>
                  <a:close/>
                </a:path>
                <a:path w="54610" h="822960">
                  <a:moveTo>
                    <a:pt x="54610" y="500380"/>
                  </a:moveTo>
                  <a:lnTo>
                    <a:pt x="0" y="500380"/>
                  </a:lnTo>
                  <a:lnTo>
                    <a:pt x="0" y="505460"/>
                  </a:lnTo>
                  <a:lnTo>
                    <a:pt x="54610" y="505460"/>
                  </a:lnTo>
                  <a:lnTo>
                    <a:pt x="54610" y="500380"/>
                  </a:lnTo>
                  <a:close/>
                </a:path>
                <a:path w="54610" h="822960">
                  <a:moveTo>
                    <a:pt x="54610" y="494030"/>
                  </a:moveTo>
                  <a:lnTo>
                    <a:pt x="0" y="494030"/>
                  </a:lnTo>
                  <a:lnTo>
                    <a:pt x="0" y="499110"/>
                  </a:lnTo>
                  <a:lnTo>
                    <a:pt x="54610" y="499110"/>
                  </a:lnTo>
                  <a:lnTo>
                    <a:pt x="54610" y="494030"/>
                  </a:lnTo>
                  <a:close/>
                </a:path>
                <a:path w="54610" h="822960">
                  <a:moveTo>
                    <a:pt x="54610" y="487680"/>
                  </a:moveTo>
                  <a:lnTo>
                    <a:pt x="0" y="487680"/>
                  </a:lnTo>
                  <a:lnTo>
                    <a:pt x="0" y="492760"/>
                  </a:lnTo>
                  <a:lnTo>
                    <a:pt x="54610" y="492760"/>
                  </a:lnTo>
                  <a:lnTo>
                    <a:pt x="54610" y="487680"/>
                  </a:lnTo>
                  <a:close/>
                </a:path>
                <a:path w="54610" h="822960">
                  <a:moveTo>
                    <a:pt x="54610" y="481330"/>
                  </a:moveTo>
                  <a:lnTo>
                    <a:pt x="0" y="481330"/>
                  </a:lnTo>
                  <a:lnTo>
                    <a:pt x="0" y="486410"/>
                  </a:lnTo>
                  <a:lnTo>
                    <a:pt x="54610" y="486410"/>
                  </a:lnTo>
                  <a:lnTo>
                    <a:pt x="54610" y="481330"/>
                  </a:lnTo>
                  <a:close/>
                </a:path>
                <a:path w="54610" h="822960">
                  <a:moveTo>
                    <a:pt x="54610" y="474980"/>
                  </a:moveTo>
                  <a:lnTo>
                    <a:pt x="0" y="474980"/>
                  </a:lnTo>
                  <a:lnTo>
                    <a:pt x="0" y="480060"/>
                  </a:lnTo>
                  <a:lnTo>
                    <a:pt x="54610" y="480060"/>
                  </a:lnTo>
                  <a:lnTo>
                    <a:pt x="54610" y="474980"/>
                  </a:lnTo>
                  <a:close/>
                </a:path>
                <a:path w="54610" h="822960">
                  <a:moveTo>
                    <a:pt x="54610" y="468630"/>
                  </a:moveTo>
                  <a:lnTo>
                    <a:pt x="0" y="468630"/>
                  </a:lnTo>
                  <a:lnTo>
                    <a:pt x="0" y="473710"/>
                  </a:lnTo>
                  <a:lnTo>
                    <a:pt x="54610" y="473710"/>
                  </a:lnTo>
                  <a:lnTo>
                    <a:pt x="54610" y="468630"/>
                  </a:lnTo>
                  <a:close/>
                </a:path>
                <a:path w="54610" h="822960">
                  <a:moveTo>
                    <a:pt x="54610" y="463550"/>
                  </a:moveTo>
                  <a:lnTo>
                    <a:pt x="0" y="463550"/>
                  </a:lnTo>
                  <a:lnTo>
                    <a:pt x="0" y="467360"/>
                  </a:lnTo>
                  <a:lnTo>
                    <a:pt x="54610" y="467360"/>
                  </a:lnTo>
                  <a:lnTo>
                    <a:pt x="54610" y="463550"/>
                  </a:lnTo>
                  <a:close/>
                </a:path>
              </a:pathLst>
            </a:custGeom>
            <a:solidFill>
              <a:srgbClr val="2D892D"/>
            </a:solidFill>
          </p:spPr>
          <p:txBody>
            <a:bodyPr wrap="square" lIns="0" tIns="0" rIns="0" bIns="0" rtlCol="0"/>
            <a:lstStyle/>
            <a:p>
              <a:endParaRPr/>
            </a:p>
          </p:txBody>
        </p:sp>
        <p:sp>
          <p:nvSpPr>
            <p:cNvPr id="997" name="object 997"/>
            <p:cNvSpPr/>
            <p:nvPr/>
          </p:nvSpPr>
          <p:spPr>
            <a:xfrm>
              <a:off x="3611879" y="5581650"/>
              <a:ext cx="54610" cy="816610"/>
            </a:xfrm>
            <a:custGeom>
              <a:avLst/>
              <a:gdLst/>
              <a:ahLst/>
              <a:cxnLst/>
              <a:rect l="l" t="t" r="r" b="b"/>
              <a:pathLst>
                <a:path w="54610" h="816610">
                  <a:moveTo>
                    <a:pt x="54610" y="0"/>
                  </a:moveTo>
                  <a:lnTo>
                    <a:pt x="48260" y="0"/>
                  </a:lnTo>
                  <a:lnTo>
                    <a:pt x="48260" y="1269"/>
                  </a:lnTo>
                  <a:lnTo>
                    <a:pt x="54610" y="1269"/>
                  </a:lnTo>
                  <a:lnTo>
                    <a:pt x="54610" y="0"/>
                  </a:lnTo>
                  <a:close/>
                </a:path>
                <a:path w="54610" h="816610">
                  <a:moveTo>
                    <a:pt x="54610" y="1270"/>
                  </a:moveTo>
                  <a:lnTo>
                    <a:pt x="0" y="1270"/>
                  </a:lnTo>
                  <a:lnTo>
                    <a:pt x="0" y="7619"/>
                  </a:lnTo>
                  <a:lnTo>
                    <a:pt x="54610" y="7619"/>
                  </a:lnTo>
                  <a:lnTo>
                    <a:pt x="54610" y="1270"/>
                  </a:lnTo>
                  <a:close/>
                </a:path>
                <a:path w="54610" h="816610">
                  <a:moveTo>
                    <a:pt x="54610" y="7620"/>
                  </a:moveTo>
                  <a:lnTo>
                    <a:pt x="0" y="7620"/>
                  </a:lnTo>
                  <a:lnTo>
                    <a:pt x="0" y="10159"/>
                  </a:lnTo>
                  <a:lnTo>
                    <a:pt x="54610" y="10159"/>
                  </a:lnTo>
                  <a:lnTo>
                    <a:pt x="54610" y="7620"/>
                  </a:lnTo>
                  <a:close/>
                </a:path>
                <a:path w="54610" h="816610">
                  <a:moveTo>
                    <a:pt x="54610" y="10160"/>
                  </a:moveTo>
                  <a:lnTo>
                    <a:pt x="0" y="10160"/>
                  </a:lnTo>
                  <a:lnTo>
                    <a:pt x="0" y="13969"/>
                  </a:lnTo>
                  <a:lnTo>
                    <a:pt x="54610" y="13969"/>
                  </a:lnTo>
                  <a:lnTo>
                    <a:pt x="54610" y="10160"/>
                  </a:lnTo>
                  <a:close/>
                </a:path>
                <a:path w="54610" h="816610">
                  <a:moveTo>
                    <a:pt x="54610" y="13970"/>
                  </a:moveTo>
                  <a:lnTo>
                    <a:pt x="0" y="13970"/>
                  </a:lnTo>
                  <a:lnTo>
                    <a:pt x="0" y="16509"/>
                  </a:lnTo>
                  <a:lnTo>
                    <a:pt x="54610" y="16509"/>
                  </a:lnTo>
                  <a:lnTo>
                    <a:pt x="54610" y="13970"/>
                  </a:lnTo>
                  <a:close/>
                </a:path>
                <a:path w="54610" h="816610">
                  <a:moveTo>
                    <a:pt x="54610" y="16510"/>
                  </a:moveTo>
                  <a:lnTo>
                    <a:pt x="0" y="16510"/>
                  </a:lnTo>
                  <a:lnTo>
                    <a:pt x="0" y="20319"/>
                  </a:lnTo>
                  <a:lnTo>
                    <a:pt x="54610" y="20319"/>
                  </a:lnTo>
                  <a:lnTo>
                    <a:pt x="54610" y="16510"/>
                  </a:lnTo>
                  <a:close/>
                </a:path>
                <a:path w="54610" h="816610">
                  <a:moveTo>
                    <a:pt x="54610" y="20320"/>
                  </a:moveTo>
                  <a:lnTo>
                    <a:pt x="0" y="20320"/>
                  </a:lnTo>
                  <a:lnTo>
                    <a:pt x="0" y="26669"/>
                  </a:lnTo>
                  <a:lnTo>
                    <a:pt x="54610" y="26669"/>
                  </a:lnTo>
                  <a:lnTo>
                    <a:pt x="54610" y="20320"/>
                  </a:lnTo>
                  <a:close/>
                </a:path>
                <a:path w="54610" h="816610">
                  <a:moveTo>
                    <a:pt x="54610" y="26670"/>
                  </a:moveTo>
                  <a:lnTo>
                    <a:pt x="0" y="26670"/>
                  </a:lnTo>
                  <a:lnTo>
                    <a:pt x="0" y="33019"/>
                  </a:lnTo>
                  <a:lnTo>
                    <a:pt x="54610" y="33019"/>
                  </a:lnTo>
                  <a:lnTo>
                    <a:pt x="54610" y="26670"/>
                  </a:lnTo>
                  <a:close/>
                </a:path>
                <a:path w="54610" h="816610">
                  <a:moveTo>
                    <a:pt x="54610" y="33020"/>
                  </a:moveTo>
                  <a:lnTo>
                    <a:pt x="0" y="33020"/>
                  </a:lnTo>
                  <a:lnTo>
                    <a:pt x="0" y="35559"/>
                  </a:lnTo>
                  <a:lnTo>
                    <a:pt x="54610" y="35559"/>
                  </a:lnTo>
                  <a:lnTo>
                    <a:pt x="54610" y="33020"/>
                  </a:lnTo>
                  <a:close/>
                </a:path>
                <a:path w="54610" h="816610">
                  <a:moveTo>
                    <a:pt x="54610" y="35560"/>
                  </a:moveTo>
                  <a:lnTo>
                    <a:pt x="0" y="35560"/>
                  </a:lnTo>
                  <a:lnTo>
                    <a:pt x="0" y="39369"/>
                  </a:lnTo>
                  <a:lnTo>
                    <a:pt x="54610" y="39369"/>
                  </a:lnTo>
                  <a:lnTo>
                    <a:pt x="54610" y="35560"/>
                  </a:lnTo>
                  <a:close/>
                </a:path>
                <a:path w="54610" h="816610">
                  <a:moveTo>
                    <a:pt x="54610" y="39370"/>
                  </a:moveTo>
                  <a:lnTo>
                    <a:pt x="0" y="39370"/>
                  </a:lnTo>
                  <a:lnTo>
                    <a:pt x="0" y="45719"/>
                  </a:lnTo>
                  <a:lnTo>
                    <a:pt x="54610" y="45719"/>
                  </a:lnTo>
                  <a:lnTo>
                    <a:pt x="54610" y="39370"/>
                  </a:lnTo>
                  <a:close/>
                </a:path>
                <a:path w="54610" h="816610">
                  <a:moveTo>
                    <a:pt x="54610" y="45720"/>
                  </a:moveTo>
                  <a:lnTo>
                    <a:pt x="0" y="45720"/>
                  </a:lnTo>
                  <a:lnTo>
                    <a:pt x="0" y="52069"/>
                  </a:lnTo>
                  <a:lnTo>
                    <a:pt x="54610" y="52069"/>
                  </a:lnTo>
                  <a:lnTo>
                    <a:pt x="54610" y="45720"/>
                  </a:lnTo>
                  <a:close/>
                </a:path>
                <a:path w="54610" h="816610">
                  <a:moveTo>
                    <a:pt x="54610" y="52070"/>
                  </a:moveTo>
                  <a:lnTo>
                    <a:pt x="0" y="52070"/>
                  </a:lnTo>
                  <a:lnTo>
                    <a:pt x="0" y="54609"/>
                  </a:lnTo>
                  <a:lnTo>
                    <a:pt x="54610" y="54609"/>
                  </a:lnTo>
                  <a:lnTo>
                    <a:pt x="54610" y="52070"/>
                  </a:lnTo>
                  <a:close/>
                </a:path>
                <a:path w="54610" h="816610">
                  <a:moveTo>
                    <a:pt x="54610" y="54610"/>
                  </a:moveTo>
                  <a:lnTo>
                    <a:pt x="0" y="54610"/>
                  </a:lnTo>
                  <a:lnTo>
                    <a:pt x="0" y="60959"/>
                  </a:lnTo>
                  <a:lnTo>
                    <a:pt x="54610" y="60959"/>
                  </a:lnTo>
                  <a:lnTo>
                    <a:pt x="54610" y="54610"/>
                  </a:lnTo>
                  <a:close/>
                </a:path>
                <a:path w="54610" h="816610">
                  <a:moveTo>
                    <a:pt x="54610" y="60960"/>
                  </a:moveTo>
                  <a:lnTo>
                    <a:pt x="0" y="60960"/>
                  </a:lnTo>
                  <a:lnTo>
                    <a:pt x="0" y="71119"/>
                  </a:lnTo>
                  <a:lnTo>
                    <a:pt x="54610" y="71119"/>
                  </a:lnTo>
                  <a:lnTo>
                    <a:pt x="54610" y="60960"/>
                  </a:lnTo>
                  <a:close/>
                </a:path>
                <a:path w="54610" h="816610">
                  <a:moveTo>
                    <a:pt x="54610" y="71120"/>
                  </a:moveTo>
                  <a:lnTo>
                    <a:pt x="0" y="71120"/>
                  </a:lnTo>
                  <a:lnTo>
                    <a:pt x="0" y="73659"/>
                  </a:lnTo>
                  <a:lnTo>
                    <a:pt x="54610" y="73659"/>
                  </a:lnTo>
                  <a:lnTo>
                    <a:pt x="54610" y="71120"/>
                  </a:lnTo>
                  <a:close/>
                </a:path>
                <a:path w="54610" h="816610">
                  <a:moveTo>
                    <a:pt x="54610" y="73660"/>
                  </a:moveTo>
                  <a:lnTo>
                    <a:pt x="0" y="73660"/>
                  </a:lnTo>
                  <a:lnTo>
                    <a:pt x="0" y="77469"/>
                  </a:lnTo>
                  <a:lnTo>
                    <a:pt x="54610" y="77469"/>
                  </a:lnTo>
                  <a:lnTo>
                    <a:pt x="54610" y="73660"/>
                  </a:lnTo>
                  <a:close/>
                </a:path>
                <a:path w="54610" h="816610">
                  <a:moveTo>
                    <a:pt x="54610" y="77470"/>
                  </a:moveTo>
                  <a:lnTo>
                    <a:pt x="0" y="77470"/>
                  </a:lnTo>
                  <a:lnTo>
                    <a:pt x="0" y="86359"/>
                  </a:lnTo>
                  <a:lnTo>
                    <a:pt x="54610" y="86359"/>
                  </a:lnTo>
                  <a:lnTo>
                    <a:pt x="54610" y="77470"/>
                  </a:lnTo>
                  <a:close/>
                </a:path>
                <a:path w="54610" h="816610">
                  <a:moveTo>
                    <a:pt x="54610" y="86360"/>
                  </a:moveTo>
                  <a:lnTo>
                    <a:pt x="0" y="86360"/>
                  </a:lnTo>
                  <a:lnTo>
                    <a:pt x="0" y="90169"/>
                  </a:lnTo>
                  <a:lnTo>
                    <a:pt x="54610" y="90169"/>
                  </a:lnTo>
                  <a:lnTo>
                    <a:pt x="54610" y="86360"/>
                  </a:lnTo>
                  <a:close/>
                </a:path>
                <a:path w="54610" h="816610">
                  <a:moveTo>
                    <a:pt x="54610" y="90170"/>
                  </a:moveTo>
                  <a:lnTo>
                    <a:pt x="0" y="90170"/>
                  </a:lnTo>
                  <a:lnTo>
                    <a:pt x="0" y="92709"/>
                  </a:lnTo>
                  <a:lnTo>
                    <a:pt x="54610" y="92709"/>
                  </a:lnTo>
                  <a:lnTo>
                    <a:pt x="54610" y="90170"/>
                  </a:lnTo>
                  <a:close/>
                </a:path>
                <a:path w="54610" h="816610">
                  <a:moveTo>
                    <a:pt x="54610" y="92710"/>
                  </a:moveTo>
                  <a:lnTo>
                    <a:pt x="0" y="92710"/>
                  </a:lnTo>
                  <a:lnTo>
                    <a:pt x="0" y="102869"/>
                  </a:lnTo>
                  <a:lnTo>
                    <a:pt x="54610" y="102869"/>
                  </a:lnTo>
                  <a:lnTo>
                    <a:pt x="54610" y="92710"/>
                  </a:lnTo>
                  <a:close/>
                </a:path>
                <a:path w="54610" h="816610">
                  <a:moveTo>
                    <a:pt x="54610" y="102870"/>
                  </a:moveTo>
                  <a:lnTo>
                    <a:pt x="0" y="102870"/>
                  </a:lnTo>
                  <a:lnTo>
                    <a:pt x="0" y="105409"/>
                  </a:lnTo>
                  <a:lnTo>
                    <a:pt x="54610" y="105409"/>
                  </a:lnTo>
                  <a:lnTo>
                    <a:pt x="54610" y="102870"/>
                  </a:lnTo>
                  <a:close/>
                </a:path>
                <a:path w="54610" h="816610">
                  <a:moveTo>
                    <a:pt x="54610" y="105410"/>
                  </a:moveTo>
                  <a:lnTo>
                    <a:pt x="0" y="105410"/>
                  </a:lnTo>
                  <a:lnTo>
                    <a:pt x="0" y="109219"/>
                  </a:lnTo>
                  <a:lnTo>
                    <a:pt x="54610" y="109219"/>
                  </a:lnTo>
                  <a:lnTo>
                    <a:pt x="54610" y="105410"/>
                  </a:lnTo>
                  <a:close/>
                </a:path>
                <a:path w="54610" h="816610">
                  <a:moveTo>
                    <a:pt x="54610" y="109220"/>
                  </a:moveTo>
                  <a:lnTo>
                    <a:pt x="0" y="109220"/>
                  </a:lnTo>
                  <a:lnTo>
                    <a:pt x="0" y="111759"/>
                  </a:lnTo>
                  <a:lnTo>
                    <a:pt x="54610" y="111759"/>
                  </a:lnTo>
                  <a:lnTo>
                    <a:pt x="54610" y="109220"/>
                  </a:lnTo>
                  <a:close/>
                </a:path>
                <a:path w="54610" h="816610">
                  <a:moveTo>
                    <a:pt x="54610" y="111760"/>
                  </a:moveTo>
                  <a:lnTo>
                    <a:pt x="0" y="111760"/>
                  </a:lnTo>
                  <a:lnTo>
                    <a:pt x="0" y="115569"/>
                  </a:lnTo>
                  <a:lnTo>
                    <a:pt x="54610" y="115569"/>
                  </a:lnTo>
                  <a:lnTo>
                    <a:pt x="54610" y="111760"/>
                  </a:lnTo>
                  <a:close/>
                </a:path>
                <a:path w="54610" h="816610">
                  <a:moveTo>
                    <a:pt x="54610" y="115570"/>
                  </a:moveTo>
                  <a:lnTo>
                    <a:pt x="0" y="115570"/>
                  </a:lnTo>
                  <a:lnTo>
                    <a:pt x="0" y="118109"/>
                  </a:lnTo>
                  <a:lnTo>
                    <a:pt x="54610" y="118109"/>
                  </a:lnTo>
                  <a:lnTo>
                    <a:pt x="54610" y="115570"/>
                  </a:lnTo>
                  <a:close/>
                </a:path>
                <a:path w="54610" h="816610">
                  <a:moveTo>
                    <a:pt x="54610" y="118110"/>
                  </a:moveTo>
                  <a:lnTo>
                    <a:pt x="0" y="118110"/>
                  </a:lnTo>
                  <a:lnTo>
                    <a:pt x="0" y="121919"/>
                  </a:lnTo>
                  <a:lnTo>
                    <a:pt x="54610" y="121919"/>
                  </a:lnTo>
                  <a:lnTo>
                    <a:pt x="54610" y="118110"/>
                  </a:lnTo>
                  <a:close/>
                </a:path>
                <a:path w="54610" h="816610">
                  <a:moveTo>
                    <a:pt x="54610" y="121920"/>
                  </a:moveTo>
                  <a:lnTo>
                    <a:pt x="0" y="121920"/>
                  </a:lnTo>
                  <a:lnTo>
                    <a:pt x="0" y="128269"/>
                  </a:lnTo>
                  <a:lnTo>
                    <a:pt x="54610" y="128269"/>
                  </a:lnTo>
                  <a:lnTo>
                    <a:pt x="54610" y="121920"/>
                  </a:lnTo>
                  <a:close/>
                </a:path>
                <a:path w="54610" h="816610">
                  <a:moveTo>
                    <a:pt x="54610" y="128270"/>
                  </a:moveTo>
                  <a:lnTo>
                    <a:pt x="0" y="128270"/>
                  </a:lnTo>
                  <a:lnTo>
                    <a:pt x="0" y="130809"/>
                  </a:lnTo>
                  <a:lnTo>
                    <a:pt x="54610" y="130809"/>
                  </a:lnTo>
                  <a:lnTo>
                    <a:pt x="54610" y="128270"/>
                  </a:lnTo>
                  <a:close/>
                </a:path>
                <a:path w="54610" h="816610">
                  <a:moveTo>
                    <a:pt x="54610" y="130810"/>
                  </a:moveTo>
                  <a:lnTo>
                    <a:pt x="0" y="130810"/>
                  </a:lnTo>
                  <a:lnTo>
                    <a:pt x="0" y="134619"/>
                  </a:lnTo>
                  <a:lnTo>
                    <a:pt x="54610" y="134619"/>
                  </a:lnTo>
                  <a:lnTo>
                    <a:pt x="54610" y="130810"/>
                  </a:lnTo>
                  <a:close/>
                </a:path>
                <a:path w="54610" h="816610">
                  <a:moveTo>
                    <a:pt x="54610" y="134620"/>
                  </a:moveTo>
                  <a:lnTo>
                    <a:pt x="0" y="134620"/>
                  </a:lnTo>
                  <a:lnTo>
                    <a:pt x="0" y="143509"/>
                  </a:lnTo>
                  <a:lnTo>
                    <a:pt x="54610" y="143509"/>
                  </a:lnTo>
                  <a:lnTo>
                    <a:pt x="54610" y="134620"/>
                  </a:lnTo>
                  <a:close/>
                </a:path>
                <a:path w="54610" h="816610">
                  <a:moveTo>
                    <a:pt x="54610" y="143510"/>
                  </a:moveTo>
                  <a:lnTo>
                    <a:pt x="0" y="143510"/>
                  </a:lnTo>
                  <a:lnTo>
                    <a:pt x="0" y="147319"/>
                  </a:lnTo>
                  <a:lnTo>
                    <a:pt x="54610" y="147319"/>
                  </a:lnTo>
                  <a:lnTo>
                    <a:pt x="54610" y="143510"/>
                  </a:lnTo>
                  <a:close/>
                </a:path>
                <a:path w="54610" h="816610">
                  <a:moveTo>
                    <a:pt x="54610" y="147320"/>
                  </a:moveTo>
                  <a:lnTo>
                    <a:pt x="0" y="147320"/>
                  </a:lnTo>
                  <a:lnTo>
                    <a:pt x="0" y="149859"/>
                  </a:lnTo>
                  <a:lnTo>
                    <a:pt x="54610" y="149859"/>
                  </a:lnTo>
                  <a:lnTo>
                    <a:pt x="54610" y="147320"/>
                  </a:lnTo>
                  <a:close/>
                </a:path>
                <a:path w="54610" h="816610">
                  <a:moveTo>
                    <a:pt x="54610" y="149860"/>
                  </a:moveTo>
                  <a:lnTo>
                    <a:pt x="0" y="149860"/>
                  </a:lnTo>
                  <a:lnTo>
                    <a:pt x="0" y="153669"/>
                  </a:lnTo>
                  <a:lnTo>
                    <a:pt x="54610" y="153669"/>
                  </a:lnTo>
                  <a:lnTo>
                    <a:pt x="54610" y="149860"/>
                  </a:lnTo>
                  <a:close/>
                </a:path>
                <a:path w="54610" h="816610">
                  <a:moveTo>
                    <a:pt x="54610" y="153670"/>
                  </a:moveTo>
                  <a:lnTo>
                    <a:pt x="0" y="153670"/>
                  </a:lnTo>
                  <a:lnTo>
                    <a:pt x="0" y="156209"/>
                  </a:lnTo>
                  <a:lnTo>
                    <a:pt x="54610" y="156209"/>
                  </a:lnTo>
                  <a:lnTo>
                    <a:pt x="54610" y="153670"/>
                  </a:lnTo>
                  <a:close/>
                </a:path>
                <a:path w="54610" h="816610">
                  <a:moveTo>
                    <a:pt x="54610" y="156210"/>
                  </a:moveTo>
                  <a:lnTo>
                    <a:pt x="0" y="156210"/>
                  </a:lnTo>
                  <a:lnTo>
                    <a:pt x="0" y="162559"/>
                  </a:lnTo>
                  <a:lnTo>
                    <a:pt x="54610" y="162559"/>
                  </a:lnTo>
                  <a:lnTo>
                    <a:pt x="54610" y="156210"/>
                  </a:lnTo>
                  <a:close/>
                </a:path>
                <a:path w="54610" h="816610">
                  <a:moveTo>
                    <a:pt x="54610" y="162560"/>
                  </a:moveTo>
                  <a:lnTo>
                    <a:pt x="0" y="162560"/>
                  </a:lnTo>
                  <a:lnTo>
                    <a:pt x="0" y="168909"/>
                  </a:lnTo>
                  <a:lnTo>
                    <a:pt x="54610" y="168909"/>
                  </a:lnTo>
                  <a:lnTo>
                    <a:pt x="54610" y="162560"/>
                  </a:lnTo>
                  <a:close/>
                </a:path>
                <a:path w="54610" h="816610">
                  <a:moveTo>
                    <a:pt x="54610" y="168910"/>
                  </a:moveTo>
                  <a:lnTo>
                    <a:pt x="0" y="168910"/>
                  </a:lnTo>
                  <a:lnTo>
                    <a:pt x="0" y="172719"/>
                  </a:lnTo>
                  <a:lnTo>
                    <a:pt x="54610" y="172719"/>
                  </a:lnTo>
                  <a:lnTo>
                    <a:pt x="54610" y="168910"/>
                  </a:lnTo>
                  <a:close/>
                </a:path>
                <a:path w="54610" h="816610">
                  <a:moveTo>
                    <a:pt x="54610" y="172720"/>
                  </a:moveTo>
                  <a:lnTo>
                    <a:pt x="0" y="172720"/>
                  </a:lnTo>
                  <a:lnTo>
                    <a:pt x="0" y="175259"/>
                  </a:lnTo>
                  <a:lnTo>
                    <a:pt x="54610" y="175259"/>
                  </a:lnTo>
                  <a:lnTo>
                    <a:pt x="54610" y="172720"/>
                  </a:lnTo>
                  <a:close/>
                </a:path>
                <a:path w="54610" h="816610">
                  <a:moveTo>
                    <a:pt x="54610" y="175260"/>
                  </a:moveTo>
                  <a:lnTo>
                    <a:pt x="0" y="175260"/>
                  </a:lnTo>
                  <a:lnTo>
                    <a:pt x="0" y="179069"/>
                  </a:lnTo>
                  <a:lnTo>
                    <a:pt x="54610" y="179069"/>
                  </a:lnTo>
                  <a:lnTo>
                    <a:pt x="54610" y="175260"/>
                  </a:lnTo>
                  <a:close/>
                </a:path>
                <a:path w="54610" h="816610">
                  <a:moveTo>
                    <a:pt x="54610" y="179070"/>
                  </a:moveTo>
                  <a:lnTo>
                    <a:pt x="0" y="179070"/>
                  </a:lnTo>
                  <a:lnTo>
                    <a:pt x="0" y="181609"/>
                  </a:lnTo>
                  <a:lnTo>
                    <a:pt x="54610" y="181609"/>
                  </a:lnTo>
                  <a:lnTo>
                    <a:pt x="54610" y="179070"/>
                  </a:lnTo>
                  <a:close/>
                </a:path>
                <a:path w="54610" h="816610">
                  <a:moveTo>
                    <a:pt x="54610" y="181610"/>
                  </a:moveTo>
                  <a:lnTo>
                    <a:pt x="0" y="181610"/>
                  </a:lnTo>
                  <a:lnTo>
                    <a:pt x="0" y="185419"/>
                  </a:lnTo>
                  <a:lnTo>
                    <a:pt x="54610" y="185419"/>
                  </a:lnTo>
                  <a:lnTo>
                    <a:pt x="54610" y="181610"/>
                  </a:lnTo>
                  <a:close/>
                </a:path>
                <a:path w="54610" h="816610">
                  <a:moveTo>
                    <a:pt x="54610" y="185420"/>
                  </a:moveTo>
                  <a:lnTo>
                    <a:pt x="0" y="185420"/>
                  </a:lnTo>
                  <a:lnTo>
                    <a:pt x="0" y="187959"/>
                  </a:lnTo>
                  <a:lnTo>
                    <a:pt x="54610" y="187959"/>
                  </a:lnTo>
                  <a:lnTo>
                    <a:pt x="54610" y="185420"/>
                  </a:lnTo>
                  <a:close/>
                </a:path>
                <a:path w="54610" h="816610">
                  <a:moveTo>
                    <a:pt x="54610" y="187960"/>
                  </a:moveTo>
                  <a:lnTo>
                    <a:pt x="0" y="187960"/>
                  </a:lnTo>
                  <a:lnTo>
                    <a:pt x="0" y="191769"/>
                  </a:lnTo>
                  <a:lnTo>
                    <a:pt x="54610" y="191769"/>
                  </a:lnTo>
                  <a:lnTo>
                    <a:pt x="54610" y="187960"/>
                  </a:lnTo>
                  <a:close/>
                </a:path>
                <a:path w="54610" h="816610">
                  <a:moveTo>
                    <a:pt x="54610" y="191770"/>
                  </a:moveTo>
                  <a:lnTo>
                    <a:pt x="0" y="191770"/>
                  </a:lnTo>
                  <a:lnTo>
                    <a:pt x="0" y="194309"/>
                  </a:lnTo>
                  <a:lnTo>
                    <a:pt x="54610" y="194309"/>
                  </a:lnTo>
                  <a:lnTo>
                    <a:pt x="54610" y="191770"/>
                  </a:lnTo>
                  <a:close/>
                </a:path>
                <a:path w="54610" h="816610">
                  <a:moveTo>
                    <a:pt x="54610" y="194310"/>
                  </a:moveTo>
                  <a:lnTo>
                    <a:pt x="0" y="194310"/>
                  </a:lnTo>
                  <a:lnTo>
                    <a:pt x="0" y="204469"/>
                  </a:lnTo>
                  <a:lnTo>
                    <a:pt x="54610" y="204469"/>
                  </a:lnTo>
                  <a:lnTo>
                    <a:pt x="54610" y="194310"/>
                  </a:lnTo>
                  <a:close/>
                </a:path>
                <a:path w="54610" h="816610">
                  <a:moveTo>
                    <a:pt x="54610" y="204470"/>
                  </a:moveTo>
                  <a:lnTo>
                    <a:pt x="0" y="204470"/>
                  </a:lnTo>
                  <a:lnTo>
                    <a:pt x="0" y="207009"/>
                  </a:lnTo>
                  <a:lnTo>
                    <a:pt x="54610" y="207009"/>
                  </a:lnTo>
                  <a:lnTo>
                    <a:pt x="54610" y="204470"/>
                  </a:lnTo>
                  <a:close/>
                </a:path>
                <a:path w="54610" h="816610">
                  <a:moveTo>
                    <a:pt x="54610" y="207010"/>
                  </a:moveTo>
                  <a:lnTo>
                    <a:pt x="0" y="207010"/>
                  </a:lnTo>
                  <a:lnTo>
                    <a:pt x="0" y="210819"/>
                  </a:lnTo>
                  <a:lnTo>
                    <a:pt x="54610" y="210819"/>
                  </a:lnTo>
                  <a:lnTo>
                    <a:pt x="54610" y="207010"/>
                  </a:lnTo>
                  <a:close/>
                </a:path>
                <a:path w="54610" h="816610">
                  <a:moveTo>
                    <a:pt x="54610" y="210820"/>
                  </a:moveTo>
                  <a:lnTo>
                    <a:pt x="0" y="210820"/>
                  </a:lnTo>
                  <a:lnTo>
                    <a:pt x="0" y="213359"/>
                  </a:lnTo>
                  <a:lnTo>
                    <a:pt x="54610" y="213359"/>
                  </a:lnTo>
                  <a:lnTo>
                    <a:pt x="54610" y="210820"/>
                  </a:lnTo>
                  <a:close/>
                </a:path>
                <a:path w="54610" h="816610">
                  <a:moveTo>
                    <a:pt x="54610" y="213360"/>
                  </a:moveTo>
                  <a:lnTo>
                    <a:pt x="0" y="213360"/>
                  </a:lnTo>
                  <a:lnTo>
                    <a:pt x="0" y="223519"/>
                  </a:lnTo>
                  <a:lnTo>
                    <a:pt x="54610" y="223519"/>
                  </a:lnTo>
                  <a:lnTo>
                    <a:pt x="54610" y="213360"/>
                  </a:lnTo>
                  <a:close/>
                </a:path>
                <a:path w="54610" h="816610">
                  <a:moveTo>
                    <a:pt x="54610" y="223520"/>
                  </a:moveTo>
                  <a:lnTo>
                    <a:pt x="0" y="223520"/>
                  </a:lnTo>
                  <a:lnTo>
                    <a:pt x="0" y="226059"/>
                  </a:lnTo>
                  <a:lnTo>
                    <a:pt x="54610" y="226059"/>
                  </a:lnTo>
                  <a:lnTo>
                    <a:pt x="54610" y="223520"/>
                  </a:lnTo>
                  <a:close/>
                </a:path>
                <a:path w="54610" h="816610">
                  <a:moveTo>
                    <a:pt x="54610" y="226060"/>
                  </a:moveTo>
                  <a:lnTo>
                    <a:pt x="0" y="226060"/>
                  </a:lnTo>
                  <a:lnTo>
                    <a:pt x="0" y="232409"/>
                  </a:lnTo>
                  <a:lnTo>
                    <a:pt x="54610" y="232409"/>
                  </a:lnTo>
                  <a:lnTo>
                    <a:pt x="54610" y="226060"/>
                  </a:lnTo>
                  <a:close/>
                </a:path>
                <a:path w="54610" h="816610">
                  <a:moveTo>
                    <a:pt x="54610" y="232410"/>
                  </a:moveTo>
                  <a:lnTo>
                    <a:pt x="0" y="232410"/>
                  </a:lnTo>
                  <a:lnTo>
                    <a:pt x="0" y="236219"/>
                  </a:lnTo>
                  <a:lnTo>
                    <a:pt x="54610" y="236219"/>
                  </a:lnTo>
                  <a:lnTo>
                    <a:pt x="54610" y="232410"/>
                  </a:lnTo>
                  <a:close/>
                </a:path>
                <a:path w="54610" h="816610">
                  <a:moveTo>
                    <a:pt x="54610" y="236220"/>
                  </a:moveTo>
                  <a:lnTo>
                    <a:pt x="0" y="236220"/>
                  </a:lnTo>
                  <a:lnTo>
                    <a:pt x="0" y="245109"/>
                  </a:lnTo>
                  <a:lnTo>
                    <a:pt x="54610" y="245109"/>
                  </a:lnTo>
                  <a:lnTo>
                    <a:pt x="54610" y="236220"/>
                  </a:lnTo>
                  <a:close/>
                </a:path>
                <a:path w="54610" h="816610">
                  <a:moveTo>
                    <a:pt x="54610" y="245110"/>
                  </a:moveTo>
                  <a:lnTo>
                    <a:pt x="0" y="245110"/>
                  </a:lnTo>
                  <a:lnTo>
                    <a:pt x="0" y="251459"/>
                  </a:lnTo>
                  <a:lnTo>
                    <a:pt x="54610" y="251459"/>
                  </a:lnTo>
                  <a:lnTo>
                    <a:pt x="54610" y="245110"/>
                  </a:lnTo>
                  <a:close/>
                </a:path>
                <a:path w="54610" h="816610">
                  <a:moveTo>
                    <a:pt x="54610" y="251460"/>
                  </a:moveTo>
                  <a:lnTo>
                    <a:pt x="0" y="251460"/>
                  </a:lnTo>
                  <a:lnTo>
                    <a:pt x="0" y="255269"/>
                  </a:lnTo>
                  <a:lnTo>
                    <a:pt x="54610" y="255269"/>
                  </a:lnTo>
                  <a:lnTo>
                    <a:pt x="54610" y="251460"/>
                  </a:lnTo>
                  <a:close/>
                </a:path>
                <a:path w="54610" h="816610">
                  <a:moveTo>
                    <a:pt x="54610" y="255270"/>
                  </a:moveTo>
                  <a:lnTo>
                    <a:pt x="0" y="255270"/>
                  </a:lnTo>
                  <a:lnTo>
                    <a:pt x="0" y="257809"/>
                  </a:lnTo>
                  <a:lnTo>
                    <a:pt x="54610" y="257809"/>
                  </a:lnTo>
                  <a:lnTo>
                    <a:pt x="54610" y="255270"/>
                  </a:lnTo>
                  <a:close/>
                </a:path>
                <a:path w="54610" h="816610">
                  <a:moveTo>
                    <a:pt x="54610" y="257810"/>
                  </a:moveTo>
                  <a:lnTo>
                    <a:pt x="0" y="257810"/>
                  </a:lnTo>
                  <a:lnTo>
                    <a:pt x="0" y="264159"/>
                  </a:lnTo>
                  <a:lnTo>
                    <a:pt x="54610" y="264159"/>
                  </a:lnTo>
                  <a:lnTo>
                    <a:pt x="54610" y="257810"/>
                  </a:lnTo>
                  <a:close/>
                </a:path>
                <a:path w="54610" h="816610">
                  <a:moveTo>
                    <a:pt x="54610" y="264160"/>
                  </a:moveTo>
                  <a:lnTo>
                    <a:pt x="0" y="264160"/>
                  </a:lnTo>
                  <a:lnTo>
                    <a:pt x="0" y="267969"/>
                  </a:lnTo>
                  <a:lnTo>
                    <a:pt x="54610" y="267969"/>
                  </a:lnTo>
                  <a:lnTo>
                    <a:pt x="54610" y="264160"/>
                  </a:lnTo>
                  <a:close/>
                </a:path>
                <a:path w="54610" h="816610">
                  <a:moveTo>
                    <a:pt x="54610" y="267970"/>
                  </a:moveTo>
                  <a:lnTo>
                    <a:pt x="0" y="267970"/>
                  </a:lnTo>
                  <a:lnTo>
                    <a:pt x="0" y="270509"/>
                  </a:lnTo>
                  <a:lnTo>
                    <a:pt x="54610" y="270509"/>
                  </a:lnTo>
                  <a:lnTo>
                    <a:pt x="54610" y="267970"/>
                  </a:lnTo>
                  <a:close/>
                </a:path>
                <a:path w="54610" h="816610">
                  <a:moveTo>
                    <a:pt x="54610" y="270510"/>
                  </a:moveTo>
                  <a:lnTo>
                    <a:pt x="0" y="270510"/>
                  </a:lnTo>
                  <a:lnTo>
                    <a:pt x="0" y="274319"/>
                  </a:lnTo>
                  <a:lnTo>
                    <a:pt x="54610" y="274319"/>
                  </a:lnTo>
                  <a:lnTo>
                    <a:pt x="54610" y="270510"/>
                  </a:lnTo>
                  <a:close/>
                </a:path>
                <a:path w="54610" h="816610">
                  <a:moveTo>
                    <a:pt x="54610" y="274320"/>
                  </a:moveTo>
                  <a:lnTo>
                    <a:pt x="0" y="274320"/>
                  </a:lnTo>
                  <a:lnTo>
                    <a:pt x="0" y="276859"/>
                  </a:lnTo>
                  <a:lnTo>
                    <a:pt x="54610" y="276859"/>
                  </a:lnTo>
                  <a:lnTo>
                    <a:pt x="54610" y="274320"/>
                  </a:lnTo>
                  <a:close/>
                </a:path>
                <a:path w="54610" h="816610">
                  <a:moveTo>
                    <a:pt x="54610" y="276860"/>
                  </a:moveTo>
                  <a:lnTo>
                    <a:pt x="0" y="276860"/>
                  </a:lnTo>
                  <a:lnTo>
                    <a:pt x="0" y="289559"/>
                  </a:lnTo>
                  <a:lnTo>
                    <a:pt x="54610" y="289559"/>
                  </a:lnTo>
                  <a:lnTo>
                    <a:pt x="54610" y="276860"/>
                  </a:lnTo>
                  <a:close/>
                </a:path>
                <a:path w="54610" h="816610">
                  <a:moveTo>
                    <a:pt x="54610" y="289560"/>
                  </a:moveTo>
                  <a:lnTo>
                    <a:pt x="0" y="289560"/>
                  </a:lnTo>
                  <a:lnTo>
                    <a:pt x="0" y="299719"/>
                  </a:lnTo>
                  <a:lnTo>
                    <a:pt x="54610" y="299719"/>
                  </a:lnTo>
                  <a:lnTo>
                    <a:pt x="54610" y="289560"/>
                  </a:lnTo>
                  <a:close/>
                </a:path>
                <a:path w="54610" h="816610">
                  <a:moveTo>
                    <a:pt x="54610" y="299720"/>
                  </a:moveTo>
                  <a:lnTo>
                    <a:pt x="0" y="299720"/>
                  </a:lnTo>
                  <a:lnTo>
                    <a:pt x="0" y="302259"/>
                  </a:lnTo>
                  <a:lnTo>
                    <a:pt x="54610" y="302259"/>
                  </a:lnTo>
                  <a:lnTo>
                    <a:pt x="54610" y="299720"/>
                  </a:lnTo>
                  <a:close/>
                </a:path>
                <a:path w="54610" h="816610">
                  <a:moveTo>
                    <a:pt x="54610" y="302260"/>
                  </a:moveTo>
                  <a:lnTo>
                    <a:pt x="0" y="302260"/>
                  </a:lnTo>
                  <a:lnTo>
                    <a:pt x="0" y="312419"/>
                  </a:lnTo>
                  <a:lnTo>
                    <a:pt x="54610" y="312419"/>
                  </a:lnTo>
                  <a:lnTo>
                    <a:pt x="54610" y="302260"/>
                  </a:lnTo>
                  <a:close/>
                </a:path>
                <a:path w="54610" h="816610">
                  <a:moveTo>
                    <a:pt x="54610" y="312420"/>
                  </a:moveTo>
                  <a:lnTo>
                    <a:pt x="0" y="312420"/>
                  </a:lnTo>
                  <a:lnTo>
                    <a:pt x="0" y="325119"/>
                  </a:lnTo>
                  <a:lnTo>
                    <a:pt x="54610" y="325119"/>
                  </a:lnTo>
                  <a:lnTo>
                    <a:pt x="54610" y="312420"/>
                  </a:lnTo>
                  <a:close/>
                </a:path>
                <a:path w="54610" h="816610">
                  <a:moveTo>
                    <a:pt x="54610" y="325120"/>
                  </a:moveTo>
                  <a:lnTo>
                    <a:pt x="0" y="325120"/>
                  </a:lnTo>
                  <a:lnTo>
                    <a:pt x="0" y="327659"/>
                  </a:lnTo>
                  <a:lnTo>
                    <a:pt x="54610" y="327659"/>
                  </a:lnTo>
                  <a:lnTo>
                    <a:pt x="54610" y="325120"/>
                  </a:lnTo>
                  <a:close/>
                </a:path>
                <a:path w="54610" h="816610">
                  <a:moveTo>
                    <a:pt x="54610" y="327660"/>
                  </a:moveTo>
                  <a:lnTo>
                    <a:pt x="0" y="327660"/>
                  </a:lnTo>
                  <a:lnTo>
                    <a:pt x="0" y="334009"/>
                  </a:lnTo>
                  <a:lnTo>
                    <a:pt x="54610" y="334009"/>
                  </a:lnTo>
                  <a:lnTo>
                    <a:pt x="54610" y="327660"/>
                  </a:lnTo>
                  <a:close/>
                </a:path>
                <a:path w="54610" h="816610">
                  <a:moveTo>
                    <a:pt x="54610" y="334010"/>
                  </a:moveTo>
                  <a:lnTo>
                    <a:pt x="0" y="334010"/>
                  </a:lnTo>
                  <a:lnTo>
                    <a:pt x="0" y="340359"/>
                  </a:lnTo>
                  <a:lnTo>
                    <a:pt x="54610" y="340359"/>
                  </a:lnTo>
                  <a:lnTo>
                    <a:pt x="54610" y="334010"/>
                  </a:lnTo>
                  <a:close/>
                </a:path>
                <a:path w="54610" h="816610">
                  <a:moveTo>
                    <a:pt x="54610" y="340360"/>
                  </a:moveTo>
                  <a:lnTo>
                    <a:pt x="0" y="340360"/>
                  </a:lnTo>
                  <a:lnTo>
                    <a:pt x="0" y="344169"/>
                  </a:lnTo>
                  <a:lnTo>
                    <a:pt x="54610" y="344169"/>
                  </a:lnTo>
                  <a:lnTo>
                    <a:pt x="54610" y="340360"/>
                  </a:lnTo>
                  <a:close/>
                </a:path>
                <a:path w="54610" h="816610">
                  <a:moveTo>
                    <a:pt x="54610" y="344170"/>
                  </a:moveTo>
                  <a:lnTo>
                    <a:pt x="0" y="344170"/>
                  </a:lnTo>
                  <a:lnTo>
                    <a:pt x="0" y="353059"/>
                  </a:lnTo>
                  <a:lnTo>
                    <a:pt x="54610" y="353059"/>
                  </a:lnTo>
                  <a:lnTo>
                    <a:pt x="54610" y="344170"/>
                  </a:lnTo>
                  <a:close/>
                </a:path>
                <a:path w="54610" h="816610">
                  <a:moveTo>
                    <a:pt x="54610" y="353060"/>
                  </a:moveTo>
                  <a:lnTo>
                    <a:pt x="0" y="353060"/>
                  </a:lnTo>
                  <a:lnTo>
                    <a:pt x="0" y="356869"/>
                  </a:lnTo>
                  <a:lnTo>
                    <a:pt x="54610" y="356869"/>
                  </a:lnTo>
                  <a:lnTo>
                    <a:pt x="54610" y="353060"/>
                  </a:lnTo>
                  <a:close/>
                </a:path>
                <a:path w="54610" h="816610">
                  <a:moveTo>
                    <a:pt x="54610" y="356870"/>
                  </a:moveTo>
                  <a:lnTo>
                    <a:pt x="0" y="356870"/>
                  </a:lnTo>
                  <a:lnTo>
                    <a:pt x="0" y="359409"/>
                  </a:lnTo>
                  <a:lnTo>
                    <a:pt x="54610" y="359409"/>
                  </a:lnTo>
                  <a:lnTo>
                    <a:pt x="54610" y="356870"/>
                  </a:lnTo>
                  <a:close/>
                </a:path>
                <a:path w="54610" h="816610">
                  <a:moveTo>
                    <a:pt x="54610" y="359410"/>
                  </a:moveTo>
                  <a:lnTo>
                    <a:pt x="0" y="359410"/>
                  </a:lnTo>
                  <a:lnTo>
                    <a:pt x="0" y="363219"/>
                  </a:lnTo>
                  <a:lnTo>
                    <a:pt x="54610" y="363219"/>
                  </a:lnTo>
                  <a:lnTo>
                    <a:pt x="54610" y="359410"/>
                  </a:lnTo>
                  <a:close/>
                </a:path>
                <a:path w="54610" h="816610">
                  <a:moveTo>
                    <a:pt x="54610" y="363220"/>
                  </a:moveTo>
                  <a:lnTo>
                    <a:pt x="0" y="363220"/>
                  </a:lnTo>
                  <a:lnTo>
                    <a:pt x="0" y="365759"/>
                  </a:lnTo>
                  <a:lnTo>
                    <a:pt x="54610" y="365759"/>
                  </a:lnTo>
                  <a:lnTo>
                    <a:pt x="54610" y="363220"/>
                  </a:lnTo>
                  <a:close/>
                </a:path>
                <a:path w="54610" h="816610">
                  <a:moveTo>
                    <a:pt x="54610" y="365760"/>
                  </a:moveTo>
                  <a:lnTo>
                    <a:pt x="0" y="365760"/>
                  </a:lnTo>
                  <a:lnTo>
                    <a:pt x="0" y="372109"/>
                  </a:lnTo>
                  <a:lnTo>
                    <a:pt x="54610" y="372109"/>
                  </a:lnTo>
                  <a:lnTo>
                    <a:pt x="54610" y="365760"/>
                  </a:lnTo>
                  <a:close/>
                </a:path>
                <a:path w="54610" h="816610">
                  <a:moveTo>
                    <a:pt x="54610" y="372110"/>
                  </a:moveTo>
                  <a:lnTo>
                    <a:pt x="0" y="372110"/>
                  </a:lnTo>
                  <a:lnTo>
                    <a:pt x="0" y="375919"/>
                  </a:lnTo>
                  <a:lnTo>
                    <a:pt x="54610" y="375919"/>
                  </a:lnTo>
                  <a:lnTo>
                    <a:pt x="54610" y="372110"/>
                  </a:lnTo>
                  <a:close/>
                </a:path>
                <a:path w="54610" h="816610">
                  <a:moveTo>
                    <a:pt x="54610" y="375920"/>
                  </a:moveTo>
                  <a:lnTo>
                    <a:pt x="0" y="375920"/>
                  </a:lnTo>
                  <a:lnTo>
                    <a:pt x="0" y="378459"/>
                  </a:lnTo>
                  <a:lnTo>
                    <a:pt x="54610" y="378459"/>
                  </a:lnTo>
                  <a:lnTo>
                    <a:pt x="54610" y="375920"/>
                  </a:lnTo>
                  <a:close/>
                </a:path>
                <a:path w="54610" h="816610">
                  <a:moveTo>
                    <a:pt x="54610" y="378460"/>
                  </a:moveTo>
                  <a:lnTo>
                    <a:pt x="0" y="378460"/>
                  </a:lnTo>
                  <a:lnTo>
                    <a:pt x="0" y="384809"/>
                  </a:lnTo>
                  <a:lnTo>
                    <a:pt x="54610" y="384809"/>
                  </a:lnTo>
                  <a:lnTo>
                    <a:pt x="54610" y="378460"/>
                  </a:lnTo>
                  <a:close/>
                </a:path>
                <a:path w="54610" h="816610">
                  <a:moveTo>
                    <a:pt x="54610" y="384810"/>
                  </a:moveTo>
                  <a:lnTo>
                    <a:pt x="0" y="384810"/>
                  </a:lnTo>
                  <a:lnTo>
                    <a:pt x="0" y="388619"/>
                  </a:lnTo>
                  <a:lnTo>
                    <a:pt x="54610" y="388619"/>
                  </a:lnTo>
                  <a:lnTo>
                    <a:pt x="54610" y="384810"/>
                  </a:lnTo>
                  <a:close/>
                </a:path>
                <a:path w="54610" h="816610">
                  <a:moveTo>
                    <a:pt x="54610" y="388620"/>
                  </a:moveTo>
                  <a:lnTo>
                    <a:pt x="0" y="388620"/>
                  </a:lnTo>
                  <a:lnTo>
                    <a:pt x="0" y="391159"/>
                  </a:lnTo>
                  <a:lnTo>
                    <a:pt x="54610" y="391159"/>
                  </a:lnTo>
                  <a:lnTo>
                    <a:pt x="54610" y="388620"/>
                  </a:lnTo>
                  <a:close/>
                </a:path>
                <a:path w="54610" h="816610">
                  <a:moveTo>
                    <a:pt x="54610" y="391160"/>
                  </a:moveTo>
                  <a:lnTo>
                    <a:pt x="0" y="391160"/>
                  </a:lnTo>
                  <a:lnTo>
                    <a:pt x="0" y="397509"/>
                  </a:lnTo>
                  <a:lnTo>
                    <a:pt x="54610" y="397509"/>
                  </a:lnTo>
                  <a:lnTo>
                    <a:pt x="54610" y="391160"/>
                  </a:lnTo>
                  <a:close/>
                </a:path>
                <a:path w="54610" h="816610">
                  <a:moveTo>
                    <a:pt x="54610" y="397510"/>
                  </a:moveTo>
                  <a:lnTo>
                    <a:pt x="0" y="397510"/>
                  </a:lnTo>
                  <a:lnTo>
                    <a:pt x="0" y="401319"/>
                  </a:lnTo>
                  <a:lnTo>
                    <a:pt x="54610" y="401319"/>
                  </a:lnTo>
                  <a:lnTo>
                    <a:pt x="54610" y="397510"/>
                  </a:lnTo>
                  <a:close/>
                </a:path>
                <a:path w="54610" h="816610">
                  <a:moveTo>
                    <a:pt x="54610" y="401320"/>
                  </a:moveTo>
                  <a:lnTo>
                    <a:pt x="0" y="401320"/>
                  </a:lnTo>
                  <a:lnTo>
                    <a:pt x="0" y="407669"/>
                  </a:lnTo>
                  <a:lnTo>
                    <a:pt x="54610" y="407669"/>
                  </a:lnTo>
                  <a:lnTo>
                    <a:pt x="54610" y="401320"/>
                  </a:lnTo>
                  <a:close/>
                </a:path>
                <a:path w="54610" h="816610">
                  <a:moveTo>
                    <a:pt x="54610" y="407670"/>
                  </a:moveTo>
                  <a:lnTo>
                    <a:pt x="0" y="407670"/>
                  </a:lnTo>
                  <a:lnTo>
                    <a:pt x="0" y="410209"/>
                  </a:lnTo>
                  <a:lnTo>
                    <a:pt x="54610" y="410209"/>
                  </a:lnTo>
                  <a:lnTo>
                    <a:pt x="54610" y="407670"/>
                  </a:lnTo>
                  <a:close/>
                </a:path>
                <a:path w="54610" h="816610">
                  <a:moveTo>
                    <a:pt x="54610" y="410210"/>
                  </a:moveTo>
                  <a:lnTo>
                    <a:pt x="0" y="410210"/>
                  </a:lnTo>
                  <a:lnTo>
                    <a:pt x="0" y="414019"/>
                  </a:lnTo>
                  <a:lnTo>
                    <a:pt x="54610" y="414019"/>
                  </a:lnTo>
                  <a:lnTo>
                    <a:pt x="54610" y="410210"/>
                  </a:lnTo>
                  <a:close/>
                </a:path>
                <a:path w="54610" h="816610">
                  <a:moveTo>
                    <a:pt x="54610" y="414020"/>
                  </a:moveTo>
                  <a:lnTo>
                    <a:pt x="0" y="414020"/>
                  </a:lnTo>
                  <a:lnTo>
                    <a:pt x="0" y="420369"/>
                  </a:lnTo>
                  <a:lnTo>
                    <a:pt x="54610" y="420369"/>
                  </a:lnTo>
                  <a:lnTo>
                    <a:pt x="54610" y="414020"/>
                  </a:lnTo>
                  <a:close/>
                </a:path>
                <a:path w="54610" h="816610">
                  <a:moveTo>
                    <a:pt x="54610" y="420370"/>
                  </a:moveTo>
                  <a:lnTo>
                    <a:pt x="0" y="420370"/>
                  </a:lnTo>
                  <a:lnTo>
                    <a:pt x="0" y="422909"/>
                  </a:lnTo>
                  <a:lnTo>
                    <a:pt x="54610" y="422909"/>
                  </a:lnTo>
                  <a:lnTo>
                    <a:pt x="54610" y="420370"/>
                  </a:lnTo>
                  <a:close/>
                </a:path>
                <a:path w="54610" h="816610">
                  <a:moveTo>
                    <a:pt x="54610" y="422910"/>
                  </a:moveTo>
                  <a:lnTo>
                    <a:pt x="0" y="422910"/>
                  </a:lnTo>
                  <a:lnTo>
                    <a:pt x="0" y="426719"/>
                  </a:lnTo>
                  <a:lnTo>
                    <a:pt x="54610" y="426719"/>
                  </a:lnTo>
                  <a:lnTo>
                    <a:pt x="54610" y="422910"/>
                  </a:lnTo>
                  <a:close/>
                </a:path>
                <a:path w="54610" h="816610">
                  <a:moveTo>
                    <a:pt x="54610" y="426720"/>
                  </a:moveTo>
                  <a:lnTo>
                    <a:pt x="0" y="426720"/>
                  </a:lnTo>
                  <a:lnTo>
                    <a:pt x="0" y="429259"/>
                  </a:lnTo>
                  <a:lnTo>
                    <a:pt x="54610" y="429259"/>
                  </a:lnTo>
                  <a:lnTo>
                    <a:pt x="54610" y="426720"/>
                  </a:lnTo>
                  <a:close/>
                </a:path>
                <a:path w="54610" h="816610">
                  <a:moveTo>
                    <a:pt x="54610" y="429260"/>
                  </a:moveTo>
                  <a:lnTo>
                    <a:pt x="0" y="429260"/>
                  </a:lnTo>
                  <a:lnTo>
                    <a:pt x="0" y="433069"/>
                  </a:lnTo>
                  <a:lnTo>
                    <a:pt x="54610" y="433069"/>
                  </a:lnTo>
                  <a:lnTo>
                    <a:pt x="54610" y="429260"/>
                  </a:lnTo>
                  <a:close/>
                </a:path>
                <a:path w="54610" h="816610">
                  <a:moveTo>
                    <a:pt x="54610" y="433070"/>
                  </a:moveTo>
                  <a:lnTo>
                    <a:pt x="0" y="433070"/>
                  </a:lnTo>
                  <a:lnTo>
                    <a:pt x="0" y="435609"/>
                  </a:lnTo>
                  <a:lnTo>
                    <a:pt x="54610" y="435609"/>
                  </a:lnTo>
                  <a:lnTo>
                    <a:pt x="54610" y="433070"/>
                  </a:lnTo>
                  <a:close/>
                </a:path>
                <a:path w="54610" h="816610">
                  <a:moveTo>
                    <a:pt x="54610" y="435610"/>
                  </a:moveTo>
                  <a:lnTo>
                    <a:pt x="0" y="435610"/>
                  </a:lnTo>
                  <a:lnTo>
                    <a:pt x="0" y="439419"/>
                  </a:lnTo>
                  <a:lnTo>
                    <a:pt x="54610" y="439419"/>
                  </a:lnTo>
                  <a:lnTo>
                    <a:pt x="54610" y="435610"/>
                  </a:lnTo>
                  <a:close/>
                </a:path>
                <a:path w="54610" h="816610">
                  <a:moveTo>
                    <a:pt x="54610" y="439420"/>
                  </a:moveTo>
                  <a:lnTo>
                    <a:pt x="0" y="439420"/>
                  </a:lnTo>
                  <a:lnTo>
                    <a:pt x="0" y="448309"/>
                  </a:lnTo>
                  <a:lnTo>
                    <a:pt x="54610" y="448309"/>
                  </a:lnTo>
                  <a:lnTo>
                    <a:pt x="54610" y="439420"/>
                  </a:lnTo>
                  <a:close/>
                </a:path>
                <a:path w="54610" h="816610">
                  <a:moveTo>
                    <a:pt x="54610" y="448310"/>
                  </a:moveTo>
                  <a:lnTo>
                    <a:pt x="0" y="448310"/>
                  </a:lnTo>
                  <a:lnTo>
                    <a:pt x="0" y="452119"/>
                  </a:lnTo>
                  <a:lnTo>
                    <a:pt x="54610" y="452119"/>
                  </a:lnTo>
                  <a:lnTo>
                    <a:pt x="54610" y="448310"/>
                  </a:lnTo>
                  <a:close/>
                </a:path>
                <a:path w="54610" h="816610">
                  <a:moveTo>
                    <a:pt x="54610" y="452120"/>
                  </a:moveTo>
                  <a:lnTo>
                    <a:pt x="0" y="452120"/>
                  </a:lnTo>
                  <a:lnTo>
                    <a:pt x="0" y="454659"/>
                  </a:lnTo>
                  <a:lnTo>
                    <a:pt x="54610" y="454659"/>
                  </a:lnTo>
                  <a:lnTo>
                    <a:pt x="54610" y="452120"/>
                  </a:lnTo>
                  <a:close/>
                </a:path>
                <a:path w="54610" h="816610">
                  <a:moveTo>
                    <a:pt x="54610" y="454660"/>
                  </a:moveTo>
                  <a:lnTo>
                    <a:pt x="0" y="454660"/>
                  </a:lnTo>
                  <a:lnTo>
                    <a:pt x="0" y="458469"/>
                  </a:lnTo>
                  <a:lnTo>
                    <a:pt x="54610" y="458469"/>
                  </a:lnTo>
                  <a:lnTo>
                    <a:pt x="54610" y="454660"/>
                  </a:lnTo>
                  <a:close/>
                </a:path>
                <a:path w="54610" h="816610">
                  <a:moveTo>
                    <a:pt x="54610" y="458470"/>
                  </a:moveTo>
                  <a:lnTo>
                    <a:pt x="0" y="458470"/>
                  </a:lnTo>
                  <a:lnTo>
                    <a:pt x="0" y="461009"/>
                  </a:lnTo>
                  <a:lnTo>
                    <a:pt x="54610" y="461009"/>
                  </a:lnTo>
                  <a:lnTo>
                    <a:pt x="54610" y="458470"/>
                  </a:lnTo>
                  <a:close/>
                </a:path>
                <a:path w="54610" h="816610">
                  <a:moveTo>
                    <a:pt x="49530" y="815339"/>
                  </a:moveTo>
                  <a:lnTo>
                    <a:pt x="31750" y="815339"/>
                  </a:lnTo>
                  <a:lnTo>
                    <a:pt x="31750" y="816610"/>
                  </a:lnTo>
                  <a:lnTo>
                    <a:pt x="49530" y="816610"/>
                  </a:lnTo>
                  <a:lnTo>
                    <a:pt x="49530" y="815339"/>
                  </a:lnTo>
                  <a:close/>
                </a:path>
                <a:path w="54610" h="816610">
                  <a:moveTo>
                    <a:pt x="54610" y="810260"/>
                  </a:moveTo>
                  <a:lnTo>
                    <a:pt x="0" y="810260"/>
                  </a:lnTo>
                  <a:lnTo>
                    <a:pt x="0" y="814069"/>
                  </a:lnTo>
                  <a:lnTo>
                    <a:pt x="13970" y="814069"/>
                  </a:lnTo>
                  <a:lnTo>
                    <a:pt x="13970" y="815339"/>
                  </a:lnTo>
                  <a:lnTo>
                    <a:pt x="54610" y="815339"/>
                  </a:lnTo>
                  <a:lnTo>
                    <a:pt x="54610" y="810260"/>
                  </a:lnTo>
                  <a:close/>
                </a:path>
                <a:path w="54610" h="816610">
                  <a:moveTo>
                    <a:pt x="54610" y="803910"/>
                  </a:moveTo>
                  <a:lnTo>
                    <a:pt x="0" y="803910"/>
                  </a:lnTo>
                  <a:lnTo>
                    <a:pt x="0" y="808990"/>
                  </a:lnTo>
                  <a:lnTo>
                    <a:pt x="54610" y="808990"/>
                  </a:lnTo>
                  <a:lnTo>
                    <a:pt x="54610" y="803910"/>
                  </a:lnTo>
                  <a:close/>
                </a:path>
                <a:path w="54610" h="816610">
                  <a:moveTo>
                    <a:pt x="54610" y="797560"/>
                  </a:moveTo>
                  <a:lnTo>
                    <a:pt x="0" y="797560"/>
                  </a:lnTo>
                  <a:lnTo>
                    <a:pt x="0" y="802640"/>
                  </a:lnTo>
                  <a:lnTo>
                    <a:pt x="54610" y="802640"/>
                  </a:lnTo>
                  <a:lnTo>
                    <a:pt x="54610" y="797560"/>
                  </a:lnTo>
                  <a:close/>
                </a:path>
                <a:path w="54610" h="816610">
                  <a:moveTo>
                    <a:pt x="54610" y="791210"/>
                  </a:moveTo>
                  <a:lnTo>
                    <a:pt x="0" y="791210"/>
                  </a:lnTo>
                  <a:lnTo>
                    <a:pt x="0" y="796290"/>
                  </a:lnTo>
                  <a:lnTo>
                    <a:pt x="54610" y="796290"/>
                  </a:lnTo>
                  <a:lnTo>
                    <a:pt x="54610" y="791210"/>
                  </a:lnTo>
                  <a:close/>
                </a:path>
                <a:path w="54610" h="816610">
                  <a:moveTo>
                    <a:pt x="54610" y="784860"/>
                  </a:moveTo>
                  <a:lnTo>
                    <a:pt x="0" y="784860"/>
                  </a:lnTo>
                  <a:lnTo>
                    <a:pt x="0" y="789940"/>
                  </a:lnTo>
                  <a:lnTo>
                    <a:pt x="54610" y="789940"/>
                  </a:lnTo>
                  <a:lnTo>
                    <a:pt x="54610" y="784860"/>
                  </a:lnTo>
                  <a:close/>
                </a:path>
                <a:path w="54610" h="816610">
                  <a:moveTo>
                    <a:pt x="54610" y="778510"/>
                  </a:moveTo>
                  <a:lnTo>
                    <a:pt x="0" y="778510"/>
                  </a:lnTo>
                  <a:lnTo>
                    <a:pt x="0" y="783590"/>
                  </a:lnTo>
                  <a:lnTo>
                    <a:pt x="54610" y="783590"/>
                  </a:lnTo>
                  <a:lnTo>
                    <a:pt x="54610" y="778510"/>
                  </a:lnTo>
                  <a:close/>
                </a:path>
                <a:path w="54610" h="816610">
                  <a:moveTo>
                    <a:pt x="54610" y="772160"/>
                  </a:moveTo>
                  <a:lnTo>
                    <a:pt x="0" y="772160"/>
                  </a:lnTo>
                  <a:lnTo>
                    <a:pt x="0" y="777240"/>
                  </a:lnTo>
                  <a:lnTo>
                    <a:pt x="54610" y="777240"/>
                  </a:lnTo>
                  <a:lnTo>
                    <a:pt x="54610" y="772160"/>
                  </a:lnTo>
                  <a:close/>
                </a:path>
                <a:path w="54610" h="816610">
                  <a:moveTo>
                    <a:pt x="54610" y="765810"/>
                  </a:moveTo>
                  <a:lnTo>
                    <a:pt x="0" y="765810"/>
                  </a:lnTo>
                  <a:lnTo>
                    <a:pt x="0" y="770890"/>
                  </a:lnTo>
                  <a:lnTo>
                    <a:pt x="54610" y="770890"/>
                  </a:lnTo>
                  <a:lnTo>
                    <a:pt x="54610" y="765810"/>
                  </a:lnTo>
                  <a:close/>
                </a:path>
                <a:path w="54610" h="816610">
                  <a:moveTo>
                    <a:pt x="54610" y="759460"/>
                  </a:moveTo>
                  <a:lnTo>
                    <a:pt x="0" y="759460"/>
                  </a:lnTo>
                  <a:lnTo>
                    <a:pt x="0" y="764540"/>
                  </a:lnTo>
                  <a:lnTo>
                    <a:pt x="54610" y="764540"/>
                  </a:lnTo>
                  <a:lnTo>
                    <a:pt x="54610" y="759460"/>
                  </a:lnTo>
                  <a:close/>
                </a:path>
                <a:path w="54610" h="816610">
                  <a:moveTo>
                    <a:pt x="54610" y="753110"/>
                  </a:moveTo>
                  <a:lnTo>
                    <a:pt x="0" y="753110"/>
                  </a:lnTo>
                  <a:lnTo>
                    <a:pt x="0" y="758190"/>
                  </a:lnTo>
                  <a:lnTo>
                    <a:pt x="54610" y="758190"/>
                  </a:lnTo>
                  <a:lnTo>
                    <a:pt x="54610" y="753110"/>
                  </a:lnTo>
                  <a:close/>
                </a:path>
                <a:path w="54610" h="816610">
                  <a:moveTo>
                    <a:pt x="54610" y="746760"/>
                  </a:moveTo>
                  <a:lnTo>
                    <a:pt x="0" y="746760"/>
                  </a:lnTo>
                  <a:lnTo>
                    <a:pt x="0" y="751840"/>
                  </a:lnTo>
                  <a:lnTo>
                    <a:pt x="54610" y="751840"/>
                  </a:lnTo>
                  <a:lnTo>
                    <a:pt x="54610" y="746760"/>
                  </a:lnTo>
                  <a:close/>
                </a:path>
                <a:path w="54610" h="816610">
                  <a:moveTo>
                    <a:pt x="54610" y="740410"/>
                  </a:moveTo>
                  <a:lnTo>
                    <a:pt x="0" y="740410"/>
                  </a:lnTo>
                  <a:lnTo>
                    <a:pt x="0" y="745490"/>
                  </a:lnTo>
                  <a:lnTo>
                    <a:pt x="54610" y="745490"/>
                  </a:lnTo>
                  <a:lnTo>
                    <a:pt x="54610" y="740410"/>
                  </a:lnTo>
                  <a:close/>
                </a:path>
                <a:path w="54610" h="816610">
                  <a:moveTo>
                    <a:pt x="54610" y="734060"/>
                  </a:moveTo>
                  <a:lnTo>
                    <a:pt x="0" y="734060"/>
                  </a:lnTo>
                  <a:lnTo>
                    <a:pt x="0" y="739140"/>
                  </a:lnTo>
                  <a:lnTo>
                    <a:pt x="54610" y="739140"/>
                  </a:lnTo>
                  <a:lnTo>
                    <a:pt x="54610" y="734060"/>
                  </a:lnTo>
                  <a:close/>
                </a:path>
                <a:path w="54610" h="816610">
                  <a:moveTo>
                    <a:pt x="54610" y="727710"/>
                  </a:moveTo>
                  <a:lnTo>
                    <a:pt x="0" y="727710"/>
                  </a:lnTo>
                  <a:lnTo>
                    <a:pt x="0" y="732790"/>
                  </a:lnTo>
                  <a:lnTo>
                    <a:pt x="54610" y="732790"/>
                  </a:lnTo>
                  <a:lnTo>
                    <a:pt x="54610" y="727710"/>
                  </a:lnTo>
                  <a:close/>
                </a:path>
                <a:path w="54610" h="816610">
                  <a:moveTo>
                    <a:pt x="54610" y="721360"/>
                  </a:moveTo>
                  <a:lnTo>
                    <a:pt x="0" y="721360"/>
                  </a:lnTo>
                  <a:lnTo>
                    <a:pt x="0" y="726440"/>
                  </a:lnTo>
                  <a:lnTo>
                    <a:pt x="54610" y="726440"/>
                  </a:lnTo>
                  <a:lnTo>
                    <a:pt x="54610" y="721360"/>
                  </a:lnTo>
                  <a:close/>
                </a:path>
                <a:path w="54610" h="816610">
                  <a:moveTo>
                    <a:pt x="54610" y="715010"/>
                  </a:moveTo>
                  <a:lnTo>
                    <a:pt x="0" y="715010"/>
                  </a:lnTo>
                  <a:lnTo>
                    <a:pt x="0" y="720090"/>
                  </a:lnTo>
                  <a:lnTo>
                    <a:pt x="54610" y="720090"/>
                  </a:lnTo>
                  <a:lnTo>
                    <a:pt x="54610" y="715010"/>
                  </a:lnTo>
                  <a:close/>
                </a:path>
                <a:path w="54610" h="816610">
                  <a:moveTo>
                    <a:pt x="54610" y="708660"/>
                  </a:moveTo>
                  <a:lnTo>
                    <a:pt x="0" y="708660"/>
                  </a:lnTo>
                  <a:lnTo>
                    <a:pt x="0" y="713740"/>
                  </a:lnTo>
                  <a:lnTo>
                    <a:pt x="54610" y="713740"/>
                  </a:lnTo>
                  <a:lnTo>
                    <a:pt x="54610" y="708660"/>
                  </a:lnTo>
                  <a:close/>
                </a:path>
                <a:path w="54610" h="816610">
                  <a:moveTo>
                    <a:pt x="54610" y="702310"/>
                  </a:moveTo>
                  <a:lnTo>
                    <a:pt x="0" y="702310"/>
                  </a:lnTo>
                  <a:lnTo>
                    <a:pt x="0" y="707390"/>
                  </a:lnTo>
                  <a:lnTo>
                    <a:pt x="54610" y="707390"/>
                  </a:lnTo>
                  <a:lnTo>
                    <a:pt x="54610" y="702310"/>
                  </a:lnTo>
                  <a:close/>
                </a:path>
                <a:path w="54610" h="816610">
                  <a:moveTo>
                    <a:pt x="54610" y="695960"/>
                  </a:moveTo>
                  <a:lnTo>
                    <a:pt x="0" y="695960"/>
                  </a:lnTo>
                  <a:lnTo>
                    <a:pt x="0" y="701040"/>
                  </a:lnTo>
                  <a:lnTo>
                    <a:pt x="54610" y="701040"/>
                  </a:lnTo>
                  <a:lnTo>
                    <a:pt x="54610" y="695960"/>
                  </a:lnTo>
                  <a:close/>
                </a:path>
                <a:path w="54610" h="816610">
                  <a:moveTo>
                    <a:pt x="54610" y="689610"/>
                  </a:moveTo>
                  <a:lnTo>
                    <a:pt x="0" y="689610"/>
                  </a:lnTo>
                  <a:lnTo>
                    <a:pt x="0" y="694690"/>
                  </a:lnTo>
                  <a:lnTo>
                    <a:pt x="54610" y="694690"/>
                  </a:lnTo>
                  <a:lnTo>
                    <a:pt x="54610" y="689610"/>
                  </a:lnTo>
                  <a:close/>
                </a:path>
                <a:path w="54610" h="816610">
                  <a:moveTo>
                    <a:pt x="54610" y="683260"/>
                  </a:moveTo>
                  <a:lnTo>
                    <a:pt x="0" y="683260"/>
                  </a:lnTo>
                  <a:lnTo>
                    <a:pt x="0" y="688340"/>
                  </a:lnTo>
                  <a:lnTo>
                    <a:pt x="54610" y="688340"/>
                  </a:lnTo>
                  <a:lnTo>
                    <a:pt x="54610" y="683260"/>
                  </a:lnTo>
                  <a:close/>
                </a:path>
                <a:path w="54610" h="816610">
                  <a:moveTo>
                    <a:pt x="54610" y="676910"/>
                  </a:moveTo>
                  <a:lnTo>
                    <a:pt x="0" y="676910"/>
                  </a:lnTo>
                  <a:lnTo>
                    <a:pt x="0" y="681990"/>
                  </a:lnTo>
                  <a:lnTo>
                    <a:pt x="54610" y="681990"/>
                  </a:lnTo>
                  <a:lnTo>
                    <a:pt x="54610" y="676910"/>
                  </a:lnTo>
                  <a:close/>
                </a:path>
                <a:path w="54610" h="816610">
                  <a:moveTo>
                    <a:pt x="54610" y="670560"/>
                  </a:moveTo>
                  <a:lnTo>
                    <a:pt x="0" y="670560"/>
                  </a:lnTo>
                  <a:lnTo>
                    <a:pt x="0" y="675640"/>
                  </a:lnTo>
                  <a:lnTo>
                    <a:pt x="54610" y="675640"/>
                  </a:lnTo>
                  <a:lnTo>
                    <a:pt x="54610" y="670560"/>
                  </a:lnTo>
                  <a:close/>
                </a:path>
                <a:path w="54610" h="816610">
                  <a:moveTo>
                    <a:pt x="54610" y="664210"/>
                  </a:moveTo>
                  <a:lnTo>
                    <a:pt x="0" y="664210"/>
                  </a:lnTo>
                  <a:lnTo>
                    <a:pt x="0" y="669290"/>
                  </a:lnTo>
                  <a:lnTo>
                    <a:pt x="54610" y="669290"/>
                  </a:lnTo>
                  <a:lnTo>
                    <a:pt x="54610" y="664210"/>
                  </a:lnTo>
                  <a:close/>
                </a:path>
                <a:path w="54610" h="816610">
                  <a:moveTo>
                    <a:pt x="54610" y="657860"/>
                  </a:moveTo>
                  <a:lnTo>
                    <a:pt x="0" y="657860"/>
                  </a:lnTo>
                  <a:lnTo>
                    <a:pt x="0" y="662940"/>
                  </a:lnTo>
                  <a:lnTo>
                    <a:pt x="54610" y="662940"/>
                  </a:lnTo>
                  <a:lnTo>
                    <a:pt x="54610" y="657860"/>
                  </a:lnTo>
                  <a:close/>
                </a:path>
                <a:path w="54610" h="816610">
                  <a:moveTo>
                    <a:pt x="54610" y="651510"/>
                  </a:moveTo>
                  <a:lnTo>
                    <a:pt x="0" y="651510"/>
                  </a:lnTo>
                  <a:lnTo>
                    <a:pt x="0" y="656590"/>
                  </a:lnTo>
                  <a:lnTo>
                    <a:pt x="54610" y="656590"/>
                  </a:lnTo>
                  <a:lnTo>
                    <a:pt x="54610" y="651510"/>
                  </a:lnTo>
                  <a:close/>
                </a:path>
                <a:path w="54610" h="816610">
                  <a:moveTo>
                    <a:pt x="54610" y="645160"/>
                  </a:moveTo>
                  <a:lnTo>
                    <a:pt x="0" y="645160"/>
                  </a:lnTo>
                  <a:lnTo>
                    <a:pt x="0" y="650240"/>
                  </a:lnTo>
                  <a:lnTo>
                    <a:pt x="54610" y="650240"/>
                  </a:lnTo>
                  <a:lnTo>
                    <a:pt x="54610" y="645160"/>
                  </a:lnTo>
                  <a:close/>
                </a:path>
                <a:path w="54610" h="816610">
                  <a:moveTo>
                    <a:pt x="54610" y="638810"/>
                  </a:moveTo>
                  <a:lnTo>
                    <a:pt x="0" y="638810"/>
                  </a:lnTo>
                  <a:lnTo>
                    <a:pt x="0" y="643890"/>
                  </a:lnTo>
                  <a:lnTo>
                    <a:pt x="54610" y="643890"/>
                  </a:lnTo>
                  <a:lnTo>
                    <a:pt x="54610" y="638810"/>
                  </a:lnTo>
                  <a:close/>
                </a:path>
                <a:path w="54610" h="816610">
                  <a:moveTo>
                    <a:pt x="54610" y="632460"/>
                  </a:moveTo>
                  <a:lnTo>
                    <a:pt x="0" y="632460"/>
                  </a:lnTo>
                  <a:lnTo>
                    <a:pt x="0" y="637540"/>
                  </a:lnTo>
                  <a:lnTo>
                    <a:pt x="54610" y="637540"/>
                  </a:lnTo>
                  <a:lnTo>
                    <a:pt x="54610" y="632460"/>
                  </a:lnTo>
                  <a:close/>
                </a:path>
                <a:path w="54610" h="816610">
                  <a:moveTo>
                    <a:pt x="54610" y="626110"/>
                  </a:moveTo>
                  <a:lnTo>
                    <a:pt x="0" y="626110"/>
                  </a:lnTo>
                  <a:lnTo>
                    <a:pt x="0" y="631190"/>
                  </a:lnTo>
                  <a:lnTo>
                    <a:pt x="54610" y="631190"/>
                  </a:lnTo>
                  <a:lnTo>
                    <a:pt x="54610" y="626110"/>
                  </a:lnTo>
                  <a:close/>
                </a:path>
                <a:path w="54610" h="816610">
                  <a:moveTo>
                    <a:pt x="54610" y="619760"/>
                  </a:moveTo>
                  <a:lnTo>
                    <a:pt x="0" y="619760"/>
                  </a:lnTo>
                  <a:lnTo>
                    <a:pt x="0" y="624840"/>
                  </a:lnTo>
                  <a:lnTo>
                    <a:pt x="54610" y="624840"/>
                  </a:lnTo>
                  <a:lnTo>
                    <a:pt x="54610" y="619760"/>
                  </a:lnTo>
                  <a:close/>
                </a:path>
                <a:path w="54610" h="816610">
                  <a:moveTo>
                    <a:pt x="54610" y="613410"/>
                  </a:moveTo>
                  <a:lnTo>
                    <a:pt x="0" y="613410"/>
                  </a:lnTo>
                  <a:lnTo>
                    <a:pt x="0" y="618490"/>
                  </a:lnTo>
                  <a:lnTo>
                    <a:pt x="54610" y="618490"/>
                  </a:lnTo>
                  <a:lnTo>
                    <a:pt x="54610" y="613410"/>
                  </a:lnTo>
                  <a:close/>
                </a:path>
                <a:path w="54610" h="816610">
                  <a:moveTo>
                    <a:pt x="54610" y="607060"/>
                  </a:moveTo>
                  <a:lnTo>
                    <a:pt x="0" y="607060"/>
                  </a:lnTo>
                  <a:lnTo>
                    <a:pt x="0" y="612140"/>
                  </a:lnTo>
                  <a:lnTo>
                    <a:pt x="54610" y="612140"/>
                  </a:lnTo>
                  <a:lnTo>
                    <a:pt x="54610" y="607060"/>
                  </a:lnTo>
                  <a:close/>
                </a:path>
                <a:path w="54610" h="816610">
                  <a:moveTo>
                    <a:pt x="54610" y="600710"/>
                  </a:moveTo>
                  <a:lnTo>
                    <a:pt x="0" y="600710"/>
                  </a:lnTo>
                  <a:lnTo>
                    <a:pt x="0" y="605790"/>
                  </a:lnTo>
                  <a:lnTo>
                    <a:pt x="54610" y="605790"/>
                  </a:lnTo>
                  <a:lnTo>
                    <a:pt x="54610" y="600710"/>
                  </a:lnTo>
                  <a:close/>
                </a:path>
                <a:path w="54610" h="816610">
                  <a:moveTo>
                    <a:pt x="54610" y="594360"/>
                  </a:moveTo>
                  <a:lnTo>
                    <a:pt x="0" y="594360"/>
                  </a:lnTo>
                  <a:lnTo>
                    <a:pt x="0" y="599440"/>
                  </a:lnTo>
                  <a:lnTo>
                    <a:pt x="54610" y="599440"/>
                  </a:lnTo>
                  <a:lnTo>
                    <a:pt x="54610" y="594360"/>
                  </a:lnTo>
                  <a:close/>
                </a:path>
                <a:path w="54610" h="816610">
                  <a:moveTo>
                    <a:pt x="54610" y="588009"/>
                  </a:moveTo>
                  <a:lnTo>
                    <a:pt x="0" y="588009"/>
                  </a:lnTo>
                  <a:lnTo>
                    <a:pt x="0" y="593090"/>
                  </a:lnTo>
                  <a:lnTo>
                    <a:pt x="54610" y="593090"/>
                  </a:lnTo>
                  <a:lnTo>
                    <a:pt x="54610" y="588009"/>
                  </a:lnTo>
                  <a:close/>
                </a:path>
                <a:path w="54610" h="816610">
                  <a:moveTo>
                    <a:pt x="54610" y="581660"/>
                  </a:moveTo>
                  <a:lnTo>
                    <a:pt x="0" y="581660"/>
                  </a:lnTo>
                  <a:lnTo>
                    <a:pt x="0" y="586740"/>
                  </a:lnTo>
                  <a:lnTo>
                    <a:pt x="54610" y="586740"/>
                  </a:lnTo>
                  <a:lnTo>
                    <a:pt x="54610" y="581660"/>
                  </a:lnTo>
                  <a:close/>
                </a:path>
                <a:path w="54610" h="816610">
                  <a:moveTo>
                    <a:pt x="54610" y="575310"/>
                  </a:moveTo>
                  <a:lnTo>
                    <a:pt x="0" y="575310"/>
                  </a:lnTo>
                  <a:lnTo>
                    <a:pt x="0" y="580390"/>
                  </a:lnTo>
                  <a:lnTo>
                    <a:pt x="54610" y="580390"/>
                  </a:lnTo>
                  <a:lnTo>
                    <a:pt x="54610" y="575310"/>
                  </a:lnTo>
                  <a:close/>
                </a:path>
                <a:path w="54610" h="816610">
                  <a:moveTo>
                    <a:pt x="54610" y="568960"/>
                  </a:moveTo>
                  <a:lnTo>
                    <a:pt x="0" y="568960"/>
                  </a:lnTo>
                  <a:lnTo>
                    <a:pt x="0" y="574040"/>
                  </a:lnTo>
                  <a:lnTo>
                    <a:pt x="54610" y="574040"/>
                  </a:lnTo>
                  <a:lnTo>
                    <a:pt x="54610" y="568960"/>
                  </a:lnTo>
                  <a:close/>
                </a:path>
                <a:path w="54610" h="816610">
                  <a:moveTo>
                    <a:pt x="54610" y="562609"/>
                  </a:moveTo>
                  <a:lnTo>
                    <a:pt x="0" y="562609"/>
                  </a:lnTo>
                  <a:lnTo>
                    <a:pt x="0" y="567690"/>
                  </a:lnTo>
                  <a:lnTo>
                    <a:pt x="54610" y="567690"/>
                  </a:lnTo>
                  <a:lnTo>
                    <a:pt x="54610" y="562609"/>
                  </a:lnTo>
                  <a:close/>
                </a:path>
                <a:path w="54610" h="816610">
                  <a:moveTo>
                    <a:pt x="54610" y="556260"/>
                  </a:moveTo>
                  <a:lnTo>
                    <a:pt x="0" y="556260"/>
                  </a:lnTo>
                  <a:lnTo>
                    <a:pt x="0" y="561340"/>
                  </a:lnTo>
                  <a:lnTo>
                    <a:pt x="54610" y="561340"/>
                  </a:lnTo>
                  <a:lnTo>
                    <a:pt x="54610" y="556260"/>
                  </a:lnTo>
                  <a:close/>
                </a:path>
                <a:path w="54610" h="816610">
                  <a:moveTo>
                    <a:pt x="54610" y="549910"/>
                  </a:moveTo>
                  <a:lnTo>
                    <a:pt x="0" y="549910"/>
                  </a:lnTo>
                  <a:lnTo>
                    <a:pt x="0" y="554990"/>
                  </a:lnTo>
                  <a:lnTo>
                    <a:pt x="54610" y="554990"/>
                  </a:lnTo>
                  <a:lnTo>
                    <a:pt x="54610" y="549910"/>
                  </a:lnTo>
                  <a:close/>
                </a:path>
                <a:path w="54610" h="816610">
                  <a:moveTo>
                    <a:pt x="54610" y="543560"/>
                  </a:moveTo>
                  <a:lnTo>
                    <a:pt x="0" y="543560"/>
                  </a:lnTo>
                  <a:lnTo>
                    <a:pt x="0" y="548640"/>
                  </a:lnTo>
                  <a:lnTo>
                    <a:pt x="54610" y="548640"/>
                  </a:lnTo>
                  <a:lnTo>
                    <a:pt x="54610" y="543560"/>
                  </a:lnTo>
                  <a:close/>
                </a:path>
                <a:path w="54610" h="816610">
                  <a:moveTo>
                    <a:pt x="54610" y="537210"/>
                  </a:moveTo>
                  <a:lnTo>
                    <a:pt x="0" y="537210"/>
                  </a:lnTo>
                  <a:lnTo>
                    <a:pt x="0" y="542290"/>
                  </a:lnTo>
                  <a:lnTo>
                    <a:pt x="54610" y="542290"/>
                  </a:lnTo>
                  <a:lnTo>
                    <a:pt x="54610" y="537210"/>
                  </a:lnTo>
                  <a:close/>
                </a:path>
                <a:path w="54610" h="816610">
                  <a:moveTo>
                    <a:pt x="54610" y="530860"/>
                  </a:moveTo>
                  <a:lnTo>
                    <a:pt x="0" y="530860"/>
                  </a:lnTo>
                  <a:lnTo>
                    <a:pt x="0" y="535940"/>
                  </a:lnTo>
                  <a:lnTo>
                    <a:pt x="54610" y="535940"/>
                  </a:lnTo>
                  <a:lnTo>
                    <a:pt x="54610" y="530860"/>
                  </a:lnTo>
                  <a:close/>
                </a:path>
                <a:path w="54610" h="816610">
                  <a:moveTo>
                    <a:pt x="54610" y="524510"/>
                  </a:moveTo>
                  <a:lnTo>
                    <a:pt x="0" y="524510"/>
                  </a:lnTo>
                  <a:lnTo>
                    <a:pt x="0" y="529590"/>
                  </a:lnTo>
                  <a:lnTo>
                    <a:pt x="54610" y="529590"/>
                  </a:lnTo>
                  <a:lnTo>
                    <a:pt x="54610" y="524510"/>
                  </a:lnTo>
                  <a:close/>
                </a:path>
                <a:path w="54610" h="816610">
                  <a:moveTo>
                    <a:pt x="54610" y="518159"/>
                  </a:moveTo>
                  <a:lnTo>
                    <a:pt x="0" y="518159"/>
                  </a:lnTo>
                  <a:lnTo>
                    <a:pt x="0" y="523240"/>
                  </a:lnTo>
                  <a:lnTo>
                    <a:pt x="54610" y="523240"/>
                  </a:lnTo>
                  <a:lnTo>
                    <a:pt x="54610" y="518159"/>
                  </a:lnTo>
                  <a:close/>
                </a:path>
                <a:path w="54610" h="816610">
                  <a:moveTo>
                    <a:pt x="54610" y="511809"/>
                  </a:moveTo>
                  <a:lnTo>
                    <a:pt x="0" y="511809"/>
                  </a:lnTo>
                  <a:lnTo>
                    <a:pt x="0" y="516890"/>
                  </a:lnTo>
                  <a:lnTo>
                    <a:pt x="54610" y="516890"/>
                  </a:lnTo>
                  <a:lnTo>
                    <a:pt x="54610" y="511809"/>
                  </a:lnTo>
                  <a:close/>
                </a:path>
                <a:path w="54610" h="816610">
                  <a:moveTo>
                    <a:pt x="54610" y="505459"/>
                  </a:moveTo>
                  <a:lnTo>
                    <a:pt x="0" y="505459"/>
                  </a:lnTo>
                  <a:lnTo>
                    <a:pt x="0" y="510540"/>
                  </a:lnTo>
                  <a:lnTo>
                    <a:pt x="54610" y="510540"/>
                  </a:lnTo>
                  <a:lnTo>
                    <a:pt x="54610" y="505459"/>
                  </a:lnTo>
                  <a:close/>
                </a:path>
                <a:path w="54610" h="816610">
                  <a:moveTo>
                    <a:pt x="54610" y="499110"/>
                  </a:moveTo>
                  <a:lnTo>
                    <a:pt x="0" y="499110"/>
                  </a:lnTo>
                  <a:lnTo>
                    <a:pt x="0" y="504190"/>
                  </a:lnTo>
                  <a:lnTo>
                    <a:pt x="54610" y="504190"/>
                  </a:lnTo>
                  <a:lnTo>
                    <a:pt x="54610" y="499110"/>
                  </a:lnTo>
                  <a:close/>
                </a:path>
                <a:path w="54610" h="816610">
                  <a:moveTo>
                    <a:pt x="54610" y="492759"/>
                  </a:moveTo>
                  <a:lnTo>
                    <a:pt x="0" y="492759"/>
                  </a:lnTo>
                  <a:lnTo>
                    <a:pt x="0" y="497840"/>
                  </a:lnTo>
                  <a:lnTo>
                    <a:pt x="54610" y="497840"/>
                  </a:lnTo>
                  <a:lnTo>
                    <a:pt x="54610" y="492759"/>
                  </a:lnTo>
                  <a:close/>
                </a:path>
                <a:path w="54610" h="816610">
                  <a:moveTo>
                    <a:pt x="54610" y="486409"/>
                  </a:moveTo>
                  <a:lnTo>
                    <a:pt x="0" y="486409"/>
                  </a:lnTo>
                  <a:lnTo>
                    <a:pt x="0" y="491490"/>
                  </a:lnTo>
                  <a:lnTo>
                    <a:pt x="54610" y="491490"/>
                  </a:lnTo>
                  <a:lnTo>
                    <a:pt x="54610" y="486409"/>
                  </a:lnTo>
                  <a:close/>
                </a:path>
                <a:path w="54610" h="816610">
                  <a:moveTo>
                    <a:pt x="54610" y="480059"/>
                  </a:moveTo>
                  <a:lnTo>
                    <a:pt x="0" y="480059"/>
                  </a:lnTo>
                  <a:lnTo>
                    <a:pt x="0" y="485140"/>
                  </a:lnTo>
                  <a:lnTo>
                    <a:pt x="54610" y="485140"/>
                  </a:lnTo>
                  <a:lnTo>
                    <a:pt x="54610" y="480059"/>
                  </a:lnTo>
                  <a:close/>
                </a:path>
                <a:path w="54610" h="816610">
                  <a:moveTo>
                    <a:pt x="54610" y="473709"/>
                  </a:moveTo>
                  <a:lnTo>
                    <a:pt x="0" y="473709"/>
                  </a:lnTo>
                  <a:lnTo>
                    <a:pt x="0" y="478790"/>
                  </a:lnTo>
                  <a:lnTo>
                    <a:pt x="54610" y="478790"/>
                  </a:lnTo>
                  <a:lnTo>
                    <a:pt x="54610" y="473709"/>
                  </a:lnTo>
                  <a:close/>
                </a:path>
                <a:path w="54610" h="816610">
                  <a:moveTo>
                    <a:pt x="54610" y="467360"/>
                  </a:moveTo>
                  <a:lnTo>
                    <a:pt x="0" y="467360"/>
                  </a:lnTo>
                  <a:lnTo>
                    <a:pt x="0" y="472440"/>
                  </a:lnTo>
                  <a:lnTo>
                    <a:pt x="54610" y="472440"/>
                  </a:lnTo>
                  <a:lnTo>
                    <a:pt x="54610" y="467360"/>
                  </a:lnTo>
                  <a:close/>
                </a:path>
                <a:path w="54610" h="816610">
                  <a:moveTo>
                    <a:pt x="54610" y="462280"/>
                  </a:moveTo>
                  <a:lnTo>
                    <a:pt x="0" y="462280"/>
                  </a:lnTo>
                  <a:lnTo>
                    <a:pt x="0" y="466090"/>
                  </a:lnTo>
                  <a:lnTo>
                    <a:pt x="54610" y="466090"/>
                  </a:lnTo>
                  <a:lnTo>
                    <a:pt x="54610" y="462280"/>
                  </a:lnTo>
                  <a:close/>
                </a:path>
              </a:pathLst>
            </a:custGeom>
            <a:solidFill>
              <a:srgbClr val="2D882D"/>
            </a:solidFill>
          </p:spPr>
          <p:txBody>
            <a:bodyPr wrap="square" lIns="0" tIns="0" rIns="0" bIns="0" rtlCol="0"/>
            <a:lstStyle/>
            <a:p>
              <a:endParaRPr/>
            </a:p>
          </p:txBody>
        </p:sp>
        <p:sp>
          <p:nvSpPr>
            <p:cNvPr id="998" name="object 998"/>
            <p:cNvSpPr/>
            <p:nvPr/>
          </p:nvSpPr>
          <p:spPr>
            <a:xfrm>
              <a:off x="3557270" y="5582920"/>
              <a:ext cx="54610" cy="812800"/>
            </a:xfrm>
            <a:custGeom>
              <a:avLst/>
              <a:gdLst/>
              <a:ahLst/>
              <a:cxnLst/>
              <a:rect l="l" t="t" r="r" b="b"/>
              <a:pathLst>
                <a:path w="54610" h="812800">
                  <a:moveTo>
                    <a:pt x="54609" y="0"/>
                  </a:moveTo>
                  <a:lnTo>
                    <a:pt x="52069" y="0"/>
                  </a:lnTo>
                  <a:lnTo>
                    <a:pt x="52069" y="1269"/>
                  </a:lnTo>
                  <a:lnTo>
                    <a:pt x="1269" y="1269"/>
                  </a:lnTo>
                  <a:lnTo>
                    <a:pt x="1269" y="2539"/>
                  </a:lnTo>
                  <a:lnTo>
                    <a:pt x="0" y="2539"/>
                  </a:lnTo>
                  <a:lnTo>
                    <a:pt x="0" y="6349"/>
                  </a:lnTo>
                  <a:lnTo>
                    <a:pt x="54609" y="6349"/>
                  </a:lnTo>
                  <a:lnTo>
                    <a:pt x="54609" y="0"/>
                  </a:lnTo>
                  <a:close/>
                </a:path>
                <a:path w="54610" h="812800">
                  <a:moveTo>
                    <a:pt x="54609" y="6349"/>
                  </a:moveTo>
                  <a:lnTo>
                    <a:pt x="0" y="6349"/>
                  </a:lnTo>
                  <a:lnTo>
                    <a:pt x="0" y="8889"/>
                  </a:lnTo>
                  <a:lnTo>
                    <a:pt x="54609" y="8889"/>
                  </a:lnTo>
                  <a:lnTo>
                    <a:pt x="54609" y="6349"/>
                  </a:lnTo>
                  <a:close/>
                </a:path>
                <a:path w="54610" h="812800">
                  <a:moveTo>
                    <a:pt x="54609" y="8889"/>
                  </a:moveTo>
                  <a:lnTo>
                    <a:pt x="0" y="8889"/>
                  </a:lnTo>
                  <a:lnTo>
                    <a:pt x="0" y="12699"/>
                  </a:lnTo>
                  <a:lnTo>
                    <a:pt x="54609" y="12699"/>
                  </a:lnTo>
                  <a:lnTo>
                    <a:pt x="54609" y="8889"/>
                  </a:lnTo>
                  <a:close/>
                </a:path>
                <a:path w="54610" h="812800">
                  <a:moveTo>
                    <a:pt x="54609" y="12699"/>
                  </a:moveTo>
                  <a:lnTo>
                    <a:pt x="0" y="12699"/>
                  </a:lnTo>
                  <a:lnTo>
                    <a:pt x="0" y="15239"/>
                  </a:lnTo>
                  <a:lnTo>
                    <a:pt x="54609" y="15239"/>
                  </a:lnTo>
                  <a:lnTo>
                    <a:pt x="54609" y="12699"/>
                  </a:lnTo>
                  <a:close/>
                </a:path>
                <a:path w="54610" h="812800">
                  <a:moveTo>
                    <a:pt x="54609" y="15240"/>
                  </a:moveTo>
                  <a:lnTo>
                    <a:pt x="0" y="15240"/>
                  </a:lnTo>
                  <a:lnTo>
                    <a:pt x="0" y="19049"/>
                  </a:lnTo>
                  <a:lnTo>
                    <a:pt x="54609" y="19049"/>
                  </a:lnTo>
                  <a:lnTo>
                    <a:pt x="54609" y="15240"/>
                  </a:lnTo>
                  <a:close/>
                </a:path>
                <a:path w="54610" h="812800">
                  <a:moveTo>
                    <a:pt x="54609" y="19049"/>
                  </a:moveTo>
                  <a:lnTo>
                    <a:pt x="0" y="19049"/>
                  </a:lnTo>
                  <a:lnTo>
                    <a:pt x="0" y="25399"/>
                  </a:lnTo>
                  <a:lnTo>
                    <a:pt x="54609" y="25399"/>
                  </a:lnTo>
                  <a:lnTo>
                    <a:pt x="54609" y="19049"/>
                  </a:lnTo>
                  <a:close/>
                </a:path>
                <a:path w="54610" h="812800">
                  <a:moveTo>
                    <a:pt x="54609" y="25399"/>
                  </a:moveTo>
                  <a:lnTo>
                    <a:pt x="0" y="25399"/>
                  </a:lnTo>
                  <a:lnTo>
                    <a:pt x="0" y="31749"/>
                  </a:lnTo>
                  <a:lnTo>
                    <a:pt x="54609" y="31749"/>
                  </a:lnTo>
                  <a:lnTo>
                    <a:pt x="54609" y="25399"/>
                  </a:lnTo>
                  <a:close/>
                </a:path>
                <a:path w="54610" h="812800">
                  <a:moveTo>
                    <a:pt x="54609" y="31749"/>
                  </a:moveTo>
                  <a:lnTo>
                    <a:pt x="0" y="31749"/>
                  </a:lnTo>
                  <a:lnTo>
                    <a:pt x="0" y="34289"/>
                  </a:lnTo>
                  <a:lnTo>
                    <a:pt x="54609" y="34289"/>
                  </a:lnTo>
                  <a:lnTo>
                    <a:pt x="54609" y="31749"/>
                  </a:lnTo>
                  <a:close/>
                </a:path>
                <a:path w="54610" h="812800">
                  <a:moveTo>
                    <a:pt x="54609" y="34289"/>
                  </a:moveTo>
                  <a:lnTo>
                    <a:pt x="0" y="34289"/>
                  </a:lnTo>
                  <a:lnTo>
                    <a:pt x="0" y="38099"/>
                  </a:lnTo>
                  <a:lnTo>
                    <a:pt x="54609" y="38099"/>
                  </a:lnTo>
                  <a:lnTo>
                    <a:pt x="54609" y="34289"/>
                  </a:lnTo>
                  <a:close/>
                </a:path>
                <a:path w="54610" h="812800">
                  <a:moveTo>
                    <a:pt x="54609" y="38099"/>
                  </a:moveTo>
                  <a:lnTo>
                    <a:pt x="0" y="38099"/>
                  </a:lnTo>
                  <a:lnTo>
                    <a:pt x="0" y="44449"/>
                  </a:lnTo>
                  <a:lnTo>
                    <a:pt x="54609" y="44449"/>
                  </a:lnTo>
                  <a:lnTo>
                    <a:pt x="54609" y="38099"/>
                  </a:lnTo>
                  <a:close/>
                </a:path>
                <a:path w="54610" h="812800">
                  <a:moveTo>
                    <a:pt x="54609" y="44449"/>
                  </a:moveTo>
                  <a:lnTo>
                    <a:pt x="0" y="44449"/>
                  </a:lnTo>
                  <a:lnTo>
                    <a:pt x="0" y="50799"/>
                  </a:lnTo>
                  <a:lnTo>
                    <a:pt x="54609" y="50799"/>
                  </a:lnTo>
                  <a:lnTo>
                    <a:pt x="54609" y="44449"/>
                  </a:lnTo>
                  <a:close/>
                </a:path>
                <a:path w="54610" h="812800">
                  <a:moveTo>
                    <a:pt x="54609" y="50799"/>
                  </a:moveTo>
                  <a:lnTo>
                    <a:pt x="0" y="50799"/>
                  </a:lnTo>
                  <a:lnTo>
                    <a:pt x="0" y="53339"/>
                  </a:lnTo>
                  <a:lnTo>
                    <a:pt x="54609" y="53339"/>
                  </a:lnTo>
                  <a:lnTo>
                    <a:pt x="54609" y="50799"/>
                  </a:lnTo>
                  <a:close/>
                </a:path>
                <a:path w="54610" h="812800">
                  <a:moveTo>
                    <a:pt x="54609" y="53339"/>
                  </a:moveTo>
                  <a:lnTo>
                    <a:pt x="0" y="53339"/>
                  </a:lnTo>
                  <a:lnTo>
                    <a:pt x="0" y="59689"/>
                  </a:lnTo>
                  <a:lnTo>
                    <a:pt x="54609" y="59689"/>
                  </a:lnTo>
                  <a:lnTo>
                    <a:pt x="54609" y="53339"/>
                  </a:lnTo>
                  <a:close/>
                </a:path>
                <a:path w="54610" h="812800">
                  <a:moveTo>
                    <a:pt x="54609" y="59689"/>
                  </a:moveTo>
                  <a:lnTo>
                    <a:pt x="0" y="59689"/>
                  </a:lnTo>
                  <a:lnTo>
                    <a:pt x="0" y="69849"/>
                  </a:lnTo>
                  <a:lnTo>
                    <a:pt x="54609" y="69849"/>
                  </a:lnTo>
                  <a:lnTo>
                    <a:pt x="54609" y="59689"/>
                  </a:lnTo>
                  <a:close/>
                </a:path>
                <a:path w="54610" h="812800">
                  <a:moveTo>
                    <a:pt x="54609" y="69850"/>
                  </a:moveTo>
                  <a:lnTo>
                    <a:pt x="0" y="69850"/>
                  </a:lnTo>
                  <a:lnTo>
                    <a:pt x="0" y="72389"/>
                  </a:lnTo>
                  <a:lnTo>
                    <a:pt x="54609" y="72389"/>
                  </a:lnTo>
                  <a:lnTo>
                    <a:pt x="54609" y="69850"/>
                  </a:lnTo>
                  <a:close/>
                </a:path>
                <a:path w="54610" h="812800">
                  <a:moveTo>
                    <a:pt x="54609" y="72390"/>
                  </a:moveTo>
                  <a:lnTo>
                    <a:pt x="0" y="72390"/>
                  </a:lnTo>
                  <a:lnTo>
                    <a:pt x="0" y="76199"/>
                  </a:lnTo>
                  <a:lnTo>
                    <a:pt x="54609" y="76199"/>
                  </a:lnTo>
                  <a:lnTo>
                    <a:pt x="54609" y="72390"/>
                  </a:lnTo>
                  <a:close/>
                </a:path>
                <a:path w="54610" h="812800">
                  <a:moveTo>
                    <a:pt x="54609" y="76199"/>
                  </a:moveTo>
                  <a:lnTo>
                    <a:pt x="0" y="76199"/>
                  </a:lnTo>
                  <a:lnTo>
                    <a:pt x="0" y="85089"/>
                  </a:lnTo>
                  <a:lnTo>
                    <a:pt x="54609" y="85089"/>
                  </a:lnTo>
                  <a:lnTo>
                    <a:pt x="54609" y="76199"/>
                  </a:lnTo>
                  <a:close/>
                </a:path>
                <a:path w="54610" h="812800">
                  <a:moveTo>
                    <a:pt x="54609" y="85089"/>
                  </a:moveTo>
                  <a:lnTo>
                    <a:pt x="0" y="85089"/>
                  </a:lnTo>
                  <a:lnTo>
                    <a:pt x="0" y="88899"/>
                  </a:lnTo>
                  <a:lnTo>
                    <a:pt x="54609" y="88899"/>
                  </a:lnTo>
                  <a:lnTo>
                    <a:pt x="54609" y="85089"/>
                  </a:lnTo>
                  <a:close/>
                </a:path>
                <a:path w="54610" h="812800">
                  <a:moveTo>
                    <a:pt x="54609" y="88899"/>
                  </a:moveTo>
                  <a:lnTo>
                    <a:pt x="0" y="88899"/>
                  </a:lnTo>
                  <a:lnTo>
                    <a:pt x="0" y="91439"/>
                  </a:lnTo>
                  <a:lnTo>
                    <a:pt x="54609" y="91439"/>
                  </a:lnTo>
                  <a:lnTo>
                    <a:pt x="54609" y="88899"/>
                  </a:lnTo>
                  <a:close/>
                </a:path>
                <a:path w="54610" h="812800">
                  <a:moveTo>
                    <a:pt x="54609" y="91439"/>
                  </a:moveTo>
                  <a:lnTo>
                    <a:pt x="0" y="91439"/>
                  </a:lnTo>
                  <a:lnTo>
                    <a:pt x="0" y="101599"/>
                  </a:lnTo>
                  <a:lnTo>
                    <a:pt x="54609" y="101599"/>
                  </a:lnTo>
                  <a:lnTo>
                    <a:pt x="54609" y="91439"/>
                  </a:lnTo>
                  <a:close/>
                </a:path>
                <a:path w="54610" h="812800">
                  <a:moveTo>
                    <a:pt x="54609" y="101599"/>
                  </a:moveTo>
                  <a:lnTo>
                    <a:pt x="0" y="101599"/>
                  </a:lnTo>
                  <a:lnTo>
                    <a:pt x="0" y="104139"/>
                  </a:lnTo>
                  <a:lnTo>
                    <a:pt x="54609" y="104139"/>
                  </a:lnTo>
                  <a:lnTo>
                    <a:pt x="54609" y="101599"/>
                  </a:lnTo>
                  <a:close/>
                </a:path>
                <a:path w="54610" h="812800">
                  <a:moveTo>
                    <a:pt x="54609" y="104139"/>
                  </a:moveTo>
                  <a:lnTo>
                    <a:pt x="0" y="104139"/>
                  </a:lnTo>
                  <a:lnTo>
                    <a:pt x="0" y="107949"/>
                  </a:lnTo>
                  <a:lnTo>
                    <a:pt x="54609" y="107949"/>
                  </a:lnTo>
                  <a:lnTo>
                    <a:pt x="54609" y="104139"/>
                  </a:lnTo>
                  <a:close/>
                </a:path>
                <a:path w="54610" h="812800">
                  <a:moveTo>
                    <a:pt x="54609" y="107950"/>
                  </a:moveTo>
                  <a:lnTo>
                    <a:pt x="0" y="107950"/>
                  </a:lnTo>
                  <a:lnTo>
                    <a:pt x="0" y="110489"/>
                  </a:lnTo>
                  <a:lnTo>
                    <a:pt x="54609" y="110489"/>
                  </a:lnTo>
                  <a:lnTo>
                    <a:pt x="54609" y="107950"/>
                  </a:lnTo>
                  <a:close/>
                </a:path>
                <a:path w="54610" h="812800">
                  <a:moveTo>
                    <a:pt x="54609" y="110489"/>
                  </a:moveTo>
                  <a:lnTo>
                    <a:pt x="0" y="110489"/>
                  </a:lnTo>
                  <a:lnTo>
                    <a:pt x="0" y="114299"/>
                  </a:lnTo>
                  <a:lnTo>
                    <a:pt x="54609" y="114299"/>
                  </a:lnTo>
                  <a:lnTo>
                    <a:pt x="54609" y="110489"/>
                  </a:lnTo>
                  <a:close/>
                </a:path>
                <a:path w="54610" h="812800">
                  <a:moveTo>
                    <a:pt x="54609" y="114299"/>
                  </a:moveTo>
                  <a:lnTo>
                    <a:pt x="0" y="114299"/>
                  </a:lnTo>
                  <a:lnTo>
                    <a:pt x="0" y="116839"/>
                  </a:lnTo>
                  <a:lnTo>
                    <a:pt x="54609" y="116839"/>
                  </a:lnTo>
                  <a:lnTo>
                    <a:pt x="54609" y="114299"/>
                  </a:lnTo>
                  <a:close/>
                </a:path>
                <a:path w="54610" h="812800">
                  <a:moveTo>
                    <a:pt x="54609" y="116839"/>
                  </a:moveTo>
                  <a:lnTo>
                    <a:pt x="0" y="116839"/>
                  </a:lnTo>
                  <a:lnTo>
                    <a:pt x="0" y="120649"/>
                  </a:lnTo>
                  <a:lnTo>
                    <a:pt x="54609" y="120649"/>
                  </a:lnTo>
                  <a:lnTo>
                    <a:pt x="54609" y="116839"/>
                  </a:lnTo>
                  <a:close/>
                </a:path>
                <a:path w="54610" h="812800">
                  <a:moveTo>
                    <a:pt x="54609" y="120650"/>
                  </a:moveTo>
                  <a:lnTo>
                    <a:pt x="0" y="120650"/>
                  </a:lnTo>
                  <a:lnTo>
                    <a:pt x="0" y="126999"/>
                  </a:lnTo>
                  <a:lnTo>
                    <a:pt x="54609" y="126999"/>
                  </a:lnTo>
                  <a:lnTo>
                    <a:pt x="54609" y="120650"/>
                  </a:lnTo>
                  <a:close/>
                </a:path>
                <a:path w="54610" h="812800">
                  <a:moveTo>
                    <a:pt x="54609" y="126999"/>
                  </a:moveTo>
                  <a:lnTo>
                    <a:pt x="0" y="126999"/>
                  </a:lnTo>
                  <a:lnTo>
                    <a:pt x="0" y="129539"/>
                  </a:lnTo>
                  <a:lnTo>
                    <a:pt x="54609" y="129539"/>
                  </a:lnTo>
                  <a:lnTo>
                    <a:pt x="54609" y="126999"/>
                  </a:lnTo>
                  <a:close/>
                </a:path>
                <a:path w="54610" h="812800">
                  <a:moveTo>
                    <a:pt x="54609" y="129540"/>
                  </a:moveTo>
                  <a:lnTo>
                    <a:pt x="0" y="129540"/>
                  </a:lnTo>
                  <a:lnTo>
                    <a:pt x="0" y="133349"/>
                  </a:lnTo>
                  <a:lnTo>
                    <a:pt x="54609" y="133349"/>
                  </a:lnTo>
                  <a:lnTo>
                    <a:pt x="54609" y="129540"/>
                  </a:lnTo>
                  <a:close/>
                </a:path>
                <a:path w="54610" h="812800">
                  <a:moveTo>
                    <a:pt x="54609" y="133349"/>
                  </a:moveTo>
                  <a:lnTo>
                    <a:pt x="0" y="133349"/>
                  </a:lnTo>
                  <a:lnTo>
                    <a:pt x="0" y="142239"/>
                  </a:lnTo>
                  <a:lnTo>
                    <a:pt x="54609" y="142239"/>
                  </a:lnTo>
                  <a:lnTo>
                    <a:pt x="54609" y="133349"/>
                  </a:lnTo>
                  <a:close/>
                </a:path>
                <a:path w="54610" h="812800">
                  <a:moveTo>
                    <a:pt x="54609" y="142239"/>
                  </a:moveTo>
                  <a:lnTo>
                    <a:pt x="0" y="142239"/>
                  </a:lnTo>
                  <a:lnTo>
                    <a:pt x="0" y="146049"/>
                  </a:lnTo>
                  <a:lnTo>
                    <a:pt x="54609" y="146049"/>
                  </a:lnTo>
                  <a:lnTo>
                    <a:pt x="54609" y="142239"/>
                  </a:lnTo>
                  <a:close/>
                </a:path>
                <a:path w="54610" h="812800">
                  <a:moveTo>
                    <a:pt x="54609" y="146050"/>
                  </a:moveTo>
                  <a:lnTo>
                    <a:pt x="0" y="146050"/>
                  </a:lnTo>
                  <a:lnTo>
                    <a:pt x="0" y="148589"/>
                  </a:lnTo>
                  <a:lnTo>
                    <a:pt x="54609" y="148589"/>
                  </a:lnTo>
                  <a:lnTo>
                    <a:pt x="54609" y="146050"/>
                  </a:lnTo>
                  <a:close/>
                </a:path>
                <a:path w="54610" h="812800">
                  <a:moveTo>
                    <a:pt x="54609" y="148589"/>
                  </a:moveTo>
                  <a:lnTo>
                    <a:pt x="0" y="148589"/>
                  </a:lnTo>
                  <a:lnTo>
                    <a:pt x="0" y="152399"/>
                  </a:lnTo>
                  <a:lnTo>
                    <a:pt x="54609" y="152399"/>
                  </a:lnTo>
                  <a:lnTo>
                    <a:pt x="54609" y="148589"/>
                  </a:lnTo>
                  <a:close/>
                </a:path>
                <a:path w="54610" h="812800">
                  <a:moveTo>
                    <a:pt x="54609" y="152400"/>
                  </a:moveTo>
                  <a:lnTo>
                    <a:pt x="0" y="152400"/>
                  </a:lnTo>
                  <a:lnTo>
                    <a:pt x="0" y="154939"/>
                  </a:lnTo>
                  <a:lnTo>
                    <a:pt x="54609" y="154939"/>
                  </a:lnTo>
                  <a:lnTo>
                    <a:pt x="54609" y="152400"/>
                  </a:lnTo>
                  <a:close/>
                </a:path>
                <a:path w="54610" h="812800">
                  <a:moveTo>
                    <a:pt x="54609" y="154939"/>
                  </a:moveTo>
                  <a:lnTo>
                    <a:pt x="0" y="154939"/>
                  </a:lnTo>
                  <a:lnTo>
                    <a:pt x="0" y="161289"/>
                  </a:lnTo>
                  <a:lnTo>
                    <a:pt x="54609" y="161289"/>
                  </a:lnTo>
                  <a:lnTo>
                    <a:pt x="54609" y="154939"/>
                  </a:lnTo>
                  <a:close/>
                </a:path>
                <a:path w="54610" h="812800">
                  <a:moveTo>
                    <a:pt x="54609" y="161289"/>
                  </a:moveTo>
                  <a:lnTo>
                    <a:pt x="0" y="161289"/>
                  </a:lnTo>
                  <a:lnTo>
                    <a:pt x="0" y="167639"/>
                  </a:lnTo>
                  <a:lnTo>
                    <a:pt x="54609" y="167639"/>
                  </a:lnTo>
                  <a:lnTo>
                    <a:pt x="54609" y="161289"/>
                  </a:lnTo>
                  <a:close/>
                </a:path>
                <a:path w="54610" h="812800">
                  <a:moveTo>
                    <a:pt x="54609" y="167639"/>
                  </a:moveTo>
                  <a:lnTo>
                    <a:pt x="0" y="167639"/>
                  </a:lnTo>
                  <a:lnTo>
                    <a:pt x="0" y="171449"/>
                  </a:lnTo>
                  <a:lnTo>
                    <a:pt x="54609" y="171449"/>
                  </a:lnTo>
                  <a:lnTo>
                    <a:pt x="54609" y="167639"/>
                  </a:lnTo>
                  <a:close/>
                </a:path>
                <a:path w="54610" h="812800">
                  <a:moveTo>
                    <a:pt x="54609" y="171450"/>
                  </a:moveTo>
                  <a:lnTo>
                    <a:pt x="0" y="171450"/>
                  </a:lnTo>
                  <a:lnTo>
                    <a:pt x="0" y="173989"/>
                  </a:lnTo>
                  <a:lnTo>
                    <a:pt x="54609" y="173989"/>
                  </a:lnTo>
                  <a:lnTo>
                    <a:pt x="54609" y="171450"/>
                  </a:lnTo>
                  <a:close/>
                </a:path>
                <a:path w="54610" h="812800">
                  <a:moveTo>
                    <a:pt x="54609" y="173989"/>
                  </a:moveTo>
                  <a:lnTo>
                    <a:pt x="0" y="173989"/>
                  </a:lnTo>
                  <a:lnTo>
                    <a:pt x="0" y="177799"/>
                  </a:lnTo>
                  <a:lnTo>
                    <a:pt x="54609" y="177799"/>
                  </a:lnTo>
                  <a:lnTo>
                    <a:pt x="54609" y="173989"/>
                  </a:lnTo>
                  <a:close/>
                </a:path>
                <a:path w="54610" h="812800">
                  <a:moveTo>
                    <a:pt x="54609" y="177800"/>
                  </a:moveTo>
                  <a:lnTo>
                    <a:pt x="0" y="177800"/>
                  </a:lnTo>
                  <a:lnTo>
                    <a:pt x="0" y="180339"/>
                  </a:lnTo>
                  <a:lnTo>
                    <a:pt x="54609" y="180339"/>
                  </a:lnTo>
                  <a:lnTo>
                    <a:pt x="54609" y="177800"/>
                  </a:lnTo>
                  <a:close/>
                </a:path>
                <a:path w="54610" h="812800">
                  <a:moveTo>
                    <a:pt x="54609" y="180339"/>
                  </a:moveTo>
                  <a:lnTo>
                    <a:pt x="0" y="180339"/>
                  </a:lnTo>
                  <a:lnTo>
                    <a:pt x="0" y="184149"/>
                  </a:lnTo>
                  <a:lnTo>
                    <a:pt x="54609" y="184149"/>
                  </a:lnTo>
                  <a:lnTo>
                    <a:pt x="54609" y="180339"/>
                  </a:lnTo>
                  <a:close/>
                </a:path>
                <a:path w="54610" h="812800">
                  <a:moveTo>
                    <a:pt x="54609" y="184149"/>
                  </a:moveTo>
                  <a:lnTo>
                    <a:pt x="0" y="184149"/>
                  </a:lnTo>
                  <a:lnTo>
                    <a:pt x="0" y="186689"/>
                  </a:lnTo>
                  <a:lnTo>
                    <a:pt x="54609" y="186689"/>
                  </a:lnTo>
                  <a:lnTo>
                    <a:pt x="54609" y="184149"/>
                  </a:lnTo>
                  <a:close/>
                </a:path>
                <a:path w="54610" h="812800">
                  <a:moveTo>
                    <a:pt x="54609" y="186690"/>
                  </a:moveTo>
                  <a:lnTo>
                    <a:pt x="0" y="186690"/>
                  </a:lnTo>
                  <a:lnTo>
                    <a:pt x="0" y="190499"/>
                  </a:lnTo>
                  <a:lnTo>
                    <a:pt x="54609" y="190499"/>
                  </a:lnTo>
                  <a:lnTo>
                    <a:pt x="54609" y="186690"/>
                  </a:lnTo>
                  <a:close/>
                </a:path>
                <a:path w="54610" h="812800">
                  <a:moveTo>
                    <a:pt x="54609" y="190499"/>
                  </a:moveTo>
                  <a:lnTo>
                    <a:pt x="0" y="190499"/>
                  </a:lnTo>
                  <a:lnTo>
                    <a:pt x="0" y="193039"/>
                  </a:lnTo>
                  <a:lnTo>
                    <a:pt x="54609" y="193039"/>
                  </a:lnTo>
                  <a:lnTo>
                    <a:pt x="54609" y="190499"/>
                  </a:lnTo>
                  <a:close/>
                </a:path>
                <a:path w="54610" h="812800">
                  <a:moveTo>
                    <a:pt x="54609" y="193039"/>
                  </a:moveTo>
                  <a:lnTo>
                    <a:pt x="0" y="193039"/>
                  </a:lnTo>
                  <a:lnTo>
                    <a:pt x="0" y="203199"/>
                  </a:lnTo>
                  <a:lnTo>
                    <a:pt x="54609" y="203199"/>
                  </a:lnTo>
                  <a:lnTo>
                    <a:pt x="54609" y="193039"/>
                  </a:lnTo>
                  <a:close/>
                </a:path>
                <a:path w="54610" h="812800">
                  <a:moveTo>
                    <a:pt x="54609" y="203200"/>
                  </a:moveTo>
                  <a:lnTo>
                    <a:pt x="0" y="203200"/>
                  </a:lnTo>
                  <a:lnTo>
                    <a:pt x="0" y="205739"/>
                  </a:lnTo>
                  <a:lnTo>
                    <a:pt x="54609" y="205739"/>
                  </a:lnTo>
                  <a:lnTo>
                    <a:pt x="54609" y="203200"/>
                  </a:lnTo>
                  <a:close/>
                </a:path>
                <a:path w="54610" h="812800">
                  <a:moveTo>
                    <a:pt x="54609" y="205739"/>
                  </a:moveTo>
                  <a:lnTo>
                    <a:pt x="0" y="205739"/>
                  </a:lnTo>
                  <a:lnTo>
                    <a:pt x="0" y="209549"/>
                  </a:lnTo>
                  <a:lnTo>
                    <a:pt x="54609" y="209549"/>
                  </a:lnTo>
                  <a:lnTo>
                    <a:pt x="54609" y="205739"/>
                  </a:lnTo>
                  <a:close/>
                </a:path>
                <a:path w="54610" h="812800">
                  <a:moveTo>
                    <a:pt x="54609" y="209550"/>
                  </a:moveTo>
                  <a:lnTo>
                    <a:pt x="0" y="209550"/>
                  </a:lnTo>
                  <a:lnTo>
                    <a:pt x="0" y="212089"/>
                  </a:lnTo>
                  <a:lnTo>
                    <a:pt x="54609" y="212089"/>
                  </a:lnTo>
                  <a:lnTo>
                    <a:pt x="54609" y="209550"/>
                  </a:lnTo>
                  <a:close/>
                </a:path>
                <a:path w="54610" h="812800">
                  <a:moveTo>
                    <a:pt x="54609" y="212089"/>
                  </a:moveTo>
                  <a:lnTo>
                    <a:pt x="0" y="212089"/>
                  </a:lnTo>
                  <a:lnTo>
                    <a:pt x="0" y="222249"/>
                  </a:lnTo>
                  <a:lnTo>
                    <a:pt x="54609" y="222249"/>
                  </a:lnTo>
                  <a:lnTo>
                    <a:pt x="54609" y="212089"/>
                  </a:lnTo>
                  <a:close/>
                </a:path>
                <a:path w="54610" h="812800">
                  <a:moveTo>
                    <a:pt x="54609" y="222249"/>
                  </a:moveTo>
                  <a:lnTo>
                    <a:pt x="0" y="222249"/>
                  </a:lnTo>
                  <a:lnTo>
                    <a:pt x="0" y="224789"/>
                  </a:lnTo>
                  <a:lnTo>
                    <a:pt x="54609" y="224789"/>
                  </a:lnTo>
                  <a:lnTo>
                    <a:pt x="54609" y="222249"/>
                  </a:lnTo>
                  <a:close/>
                </a:path>
                <a:path w="54610" h="812800">
                  <a:moveTo>
                    <a:pt x="54609" y="224789"/>
                  </a:moveTo>
                  <a:lnTo>
                    <a:pt x="0" y="224789"/>
                  </a:lnTo>
                  <a:lnTo>
                    <a:pt x="0" y="231139"/>
                  </a:lnTo>
                  <a:lnTo>
                    <a:pt x="54609" y="231139"/>
                  </a:lnTo>
                  <a:lnTo>
                    <a:pt x="54609" y="224789"/>
                  </a:lnTo>
                  <a:close/>
                </a:path>
                <a:path w="54610" h="812800">
                  <a:moveTo>
                    <a:pt x="54609" y="231139"/>
                  </a:moveTo>
                  <a:lnTo>
                    <a:pt x="0" y="231139"/>
                  </a:lnTo>
                  <a:lnTo>
                    <a:pt x="0" y="234949"/>
                  </a:lnTo>
                  <a:lnTo>
                    <a:pt x="54609" y="234949"/>
                  </a:lnTo>
                  <a:lnTo>
                    <a:pt x="54609" y="231139"/>
                  </a:lnTo>
                  <a:close/>
                </a:path>
                <a:path w="54610" h="812800">
                  <a:moveTo>
                    <a:pt x="54609" y="234950"/>
                  </a:moveTo>
                  <a:lnTo>
                    <a:pt x="0" y="234950"/>
                  </a:lnTo>
                  <a:lnTo>
                    <a:pt x="0" y="243839"/>
                  </a:lnTo>
                  <a:lnTo>
                    <a:pt x="54609" y="243839"/>
                  </a:lnTo>
                  <a:lnTo>
                    <a:pt x="54609" y="234950"/>
                  </a:lnTo>
                  <a:close/>
                </a:path>
                <a:path w="54610" h="812800">
                  <a:moveTo>
                    <a:pt x="54609" y="243840"/>
                  </a:moveTo>
                  <a:lnTo>
                    <a:pt x="0" y="243840"/>
                  </a:lnTo>
                  <a:lnTo>
                    <a:pt x="0" y="250189"/>
                  </a:lnTo>
                  <a:lnTo>
                    <a:pt x="54609" y="250189"/>
                  </a:lnTo>
                  <a:lnTo>
                    <a:pt x="54609" y="243840"/>
                  </a:lnTo>
                  <a:close/>
                </a:path>
                <a:path w="54610" h="812800">
                  <a:moveTo>
                    <a:pt x="54609" y="250189"/>
                  </a:moveTo>
                  <a:lnTo>
                    <a:pt x="0" y="250189"/>
                  </a:lnTo>
                  <a:lnTo>
                    <a:pt x="0" y="253999"/>
                  </a:lnTo>
                  <a:lnTo>
                    <a:pt x="54609" y="253999"/>
                  </a:lnTo>
                  <a:lnTo>
                    <a:pt x="54609" y="250189"/>
                  </a:lnTo>
                  <a:close/>
                </a:path>
                <a:path w="54610" h="812800">
                  <a:moveTo>
                    <a:pt x="54609" y="253999"/>
                  </a:moveTo>
                  <a:lnTo>
                    <a:pt x="0" y="253999"/>
                  </a:lnTo>
                  <a:lnTo>
                    <a:pt x="0" y="256539"/>
                  </a:lnTo>
                  <a:lnTo>
                    <a:pt x="54609" y="256539"/>
                  </a:lnTo>
                  <a:lnTo>
                    <a:pt x="54609" y="253999"/>
                  </a:lnTo>
                  <a:close/>
                </a:path>
                <a:path w="54610" h="812800">
                  <a:moveTo>
                    <a:pt x="54609" y="256540"/>
                  </a:moveTo>
                  <a:lnTo>
                    <a:pt x="0" y="256540"/>
                  </a:lnTo>
                  <a:lnTo>
                    <a:pt x="0" y="262889"/>
                  </a:lnTo>
                  <a:lnTo>
                    <a:pt x="54609" y="262889"/>
                  </a:lnTo>
                  <a:lnTo>
                    <a:pt x="54609" y="256540"/>
                  </a:lnTo>
                  <a:close/>
                </a:path>
                <a:path w="54610" h="812800">
                  <a:moveTo>
                    <a:pt x="54609" y="262889"/>
                  </a:moveTo>
                  <a:lnTo>
                    <a:pt x="0" y="262889"/>
                  </a:lnTo>
                  <a:lnTo>
                    <a:pt x="0" y="266699"/>
                  </a:lnTo>
                  <a:lnTo>
                    <a:pt x="54609" y="266699"/>
                  </a:lnTo>
                  <a:lnTo>
                    <a:pt x="54609" y="262889"/>
                  </a:lnTo>
                  <a:close/>
                </a:path>
                <a:path w="54610" h="812800">
                  <a:moveTo>
                    <a:pt x="54609" y="266700"/>
                  </a:moveTo>
                  <a:lnTo>
                    <a:pt x="0" y="266700"/>
                  </a:lnTo>
                  <a:lnTo>
                    <a:pt x="0" y="269239"/>
                  </a:lnTo>
                  <a:lnTo>
                    <a:pt x="54609" y="269239"/>
                  </a:lnTo>
                  <a:lnTo>
                    <a:pt x="54609" y="266700"/>
                  </a:lnTo>
                  <a:close/>
                </a:path>
                <a:path w="54610" h="812800">
                  <a:moveTo>
                    <a:pt x="54609" y="269239"/>
                  </a:moveTo>
                  <a:lnTo>
                    <a:pt x="0" y="269239"/>
                  </a:lnTo>
                  <a:lnTo>
                    <a:pt x="0" y="273049"/>
                  </a:lnTo>
                  <a:lnTo>
                    <a:pt x="54609" y="273049"/>
                  </a:lnTo>
                  <a:lnTo>
                    <a:pt x="54609" y="269239"/>
                  </a:lnTo>
                  <a:close/>
                </a:path>
                <a:path w="54610" h="812800">
                  <a:moveTo>
                    <a:pt x="54609" y="273049"/>
                  </a:moveTo>
                  <a:lnTo>
                    <a:pt x="0" y="273049"/>
                  </a:lnTo>
                  <a:lnTo>
                    <a:pt x="0" y="275589"/>
                  </a:lnTo>
                  <a:lnTo>
                    <a:pt x="54609" y="275589"/>
                  </a:lnTo>
                  <a:lnTo>
                    <a:pt x="54609" y="273049"/>
                  </a:lnTo>
                  <a:close/>
                </a:path>
                <a:path w="54610" h="812800">
                  <a:moveTo>
                    <a:pt x="54609" y="275589"/>
                  </a:moveTo>
                  <a:lnTo>
                    <a:pt x="0" y="275589"/>
                  </a:lnTo>
                  <a:lnTo>
                    <a:pt x="0" y="288289"/>
                  </a:lnTo>
                  <a:lnTo>
                    <a:pt x="54609" y="288289"/>
                  </a:lnTo>
                  <a:lnTo>
                    <a:pt x="54609" y="275589"/>
                  </a:lnTo>
                  <a:close/>
                </a:path>
                <a:path w="54610" h="812800">
                  <a:moveTo>
                    <a:pt x="54609" y="288290"/>
                  </a:moveTo>
                  <a:lnTo>
                    <a:pt x="0" y="288290"/>
                  </a:lnTo>
                  <a:lnTo>
                    <a:pt x="0" y="298449"/>
                  </a:lnTo>
                  <a:lnTo>
                    <a:pt x="54609" y="298449"/>
                  </a:lnTo>
                  <a:lnTo>
                    <a:pt x="54609" y="288290"/>
                  </a:lnTo>
                  <a:close/>
                </a:path>
                <a:path w="54610" h="812800">
                  <a:moveTo>
                    <a:pt x="54609" y="298449"/>
                  </a:moveTo>
                  <a:lnTo>
                    <a:pt x="0" y="298449"/>
                  </a:lnTo>
                  <a:lnTo>
                    <a:pt x="0" y="300989"/>
                  </a:lnTo>
                  <a:lnTo>
                    <a:pt x="54609" y="300989"/>
                  </a:lnTo>
                  <a:lnTo>
                    <a:pt x="54609" y="298449"/>
                  </a:lnTo>
                  <a:close/>
                </a:path>
                <a:path w="54610" h="812800">
                  <a:moveTo>
                    <a:pt x="54609" y="300989"/>
                  </a:moveTo>
                  <a:lnTo>
                    <a:pt x="0" y="300989"/>
                  </a:lnTo>
                  <a:lnTo>
                    <a:pt x="0" y="311149"/>
                  </a:lnTo>
                  <a:lnTo>
                    <a:pt x="54609" y="311149"/>
                  </a:lnTo>
                  <a:lnTo>
                    <a:pt x="54609" y="300989"/>
                  </a:lnTo>
                  <a:close/>
                </a:path>
                <a:path w="54610" h="812800">
                  <a:moveTo>
                    <a:pt x="54609" y="311149"/>
                  </a:moveTo>
                  <a:lnTo>
                    <a:pt x="0" y="311149"/>
                  </a:lnTo>
                  <a:lnTo>
                    <a:pt x="0" y="323849"/>
                  </a:lnTo>
                  <a:lnTo>
                    <a:pt x="54609" y="323849"/>
                  </a:lnTo>
                  <a:lnTo>
                    <a:pt x="54609" y="311149"/>
                  </a:lnTo>
                  <a:close/>
                </a:path>
                <a:path w="54610" h="812800">
                  <a:moveTo>
                    <a:pt x="54609" y="323850"/>
                  </a:moveTo>
                  <a:lnTo>
                    <a:pt x="0" y="323850"/>
                  </a:lnTo>
                  <a:lnTo>
                    <a:pt x="0" y="326389"/>
                  </a:lnTo>
                  <a:lnTo>
                    <a:pt x="54609" y="326389"/>
                  </a:lnTo>
                  <a:lnTo>
                    <a:pt x="54609" y="323850"/>
                  </a:lnTo>
                  <a:close/>
                </a:path>
                <a:path w="54610" h="812800">
                  <a:moveTo>
                    <a:pt x="54609" y="326389"/>
                  </a:moveTo>
                  <a:lnTo>
                    <a:pt x="0" y="326389"/>
                  </a:lnTo>
                  <a:lnTo>
                    <a:pt x="0" y="332739"/>
                  </a:lnTo>
                  <a:lnTo>
                    <a:pt x="54609" y="332739"/>
                  </a:lnTo>
                  <a:lnTo>
                    <a:pt x="54609" y="326389"/>
                  </a:lnTo>
                  <a:close/>
                </a:path>
                <a:path w="54610" h="812800">
                  <a:moveTo>
                    <a:pt x="54609" y="332739"/>
                  </a:moveTo>
                  <a:lnTo>
                    <a:pt x="0" y="332739"/>
                  </a:lnTo>
                  <a:lnTo>
                    <a:pt x="0" y="339089"/>
                  </a:lnTo>
                  <a:lnTo>
                    <a:pt x="54609" y="339089"/>
                  </a:lnTo>
                  <a:lnTo>
                    <a:pt x="54609" y="332739"/>
                  </a:lnTo>
                  <a:close/>
                </a:path>
                <a:path w="54610" h="812800">
                  <a:moveTo>
                    <a:pt x="54609" y="339090"/>
                  </a:moveTo>
                  <a:lnTo>
                    <a:pt x="0" y="339090"/>
                  </a:lnTo>
                  <a:lnTo>
                    <a:pt x="0" y="342899"/>
                  </a:lnTo>
                  <a:lnTo>
                    <a:pt x="54609" y="342899"/>
                  </a:lnTo>
                  <a:lnTo>
                    <a:pt x="54609" y="339090"/>
                  </a:lnTo>
                  <a:close/>
                </a:path>
                <a:path w="54610" h="812800">
                  <a:moveTo>
                    <a:pt x="54609" y="342899"/>
                  </a:moveTo>
                  <a:lnTo>
                    <a:pt x="0" y="342899"/>
                  </a:lnTo>
                  <a:lnTo>
                    <a:pt x="0" y="351789"/>
                  </a:lnTo>
                  <a:lnTo>
                    <a:pt x="54609" y="351789"/>
                  </a:lnTo>
                  <a:lnTo>
                    <a:pt x="54609" y="342899"/>
                  </a:lnTo>
                  <a:close/>
                </a:path>
                <a:path w="54610" h="812800">
                  <a:moveTo>
                    <a:pt x="54609" y="351789"/>
                  </a:moveTo>
                  <a:lnTo>
                    <a:pt x="0" y="351789"/>
                  </a:lnTo>
                  <a:lnTo>
                    <a:pt x="0" y="355599"/>
                  </a:lnTo>
                  <a:lnTo>
                    <a:pt x="54609" y="355599"/>
                  </a:lnTo>
                  <a:lnTo>
                    <a:pt x="54609" y="351789"/>
                  </a:lnTo>
                  <a:close/>
                </a:path>
                <a:path w="54610" h="812800">
                  <a:moveTo>
                    <a:pt x="54609" y="355600"/>
                  </a:moveTo>
                  <a:lnTo>
                    <a:pt x="0" y="355600"/>
                  </a:lnTo>
                  <a:lnTo>
                    <a:pt x="0" y="358139"/>
                  </a:lnTo>
                  <a:lnTo>
                    <a:pt x="54609" y="358139"/>
                  </a:lnTo>
                  <a:lnTo>
                    <a:pt x="54609" y="355600"/>
                  </a:lnTo>
                  <a:close/>
                </a:path>
                <a:path w="54610" h="812800">
                  <a:moveTo>
                    <a:pt x="54609" y="358139"/>
                  </a:moveTo>
                  <a:lnTo>
                    <a:pt x="0" y="358139"/>
                  </a:lnTo>
                  <a:lnTo>
                    <a:pt x="0" y="361949"/>
                  </a:lnTo>
                  <a:lnTo>
                    <a:pt x="54609" y="361949"/>
                  </a:lnTo>
                  <a:lnTo>
                    <a:pt x="54609" y="358139"/>
                  </a:lnTo>
                  <a:close/>
                </a:path>
                <a:path w="54610" h="812800">
                  <a:moveTo>
                    <a:pt x="54609" y="361949"/>
                  </a:moveTo>
                  <a:lnTo>
                    <a:pt x="0" y="361949"/>
                  </a:lnTo>
                  <a:lnTo>
                    <a:pt x="0" y="364489"/>
                  </a:lnTo>
                  <a:lnTo>
                    <a:pt x="54609" y="364489"/>
                  </a:lnTo>
                  <a:lnTo>
                    <a:pt x="54609" y="361949"/>
                  </a:lnTo>
                  <a:close/>
                </a:path>
                <a:path w="54610" h="812800">
                  <a:moveTo>
                    <a:pt x="54609" y="364489"/>
                  </a:moveTo>
                  <a:lnTo>
                    <a:pt x="0" y="364489"/>
                  </a:lnTo>
                  <a:lnTo>
                    <a:pt x="0" y="370839"/>
                  </a:lnTo>
                  <a:lnTo>
                    <a:pt x="54609" y="370839"/>
                  </a:lnTo>
                  <a:lnTo>
                    <a:pt x="54609" y="364489"/>
                  </a:lnTo>
                  <a:close/>
                </a:path>
                <a:path w="54610" h="812800">
                  <a:moveTo>
                    <a:pt x="54609" y="370839"/>
                  </a:moveTo>
                  <a:lnTo>
                    <a:pt x="0" y="370839"/>
                  </a:lnTo>
                  <a:lnTo>
                    <a:pt x="0" y="374649"/>
                  </a:lnTo>
                  <a:lnTo>
                    <a:pt x="54609" y="374649"/>
                  </a:lnTo>
                  <a:lnTo>
                    <a:pt x="54609" y="370839"/>
                  </a:lnTo>
                  <a:close/>
                </a:path>
                <a:path w="54610" h="812800">
                  <a:moveTo>
                    <a:pt x="54609" y="374649"/>
                  </a:moveTo>
                  <a:lnTo>
                    <a:pt x="0" y="374649"/>
                  </a:lnTo>
                  <a:lnTo>
                    <a:pt x="0" y="377189"/>
                  </a:lnTo>
                  <a:lnTo>
                    <a:pt x="54609" y="377189"/>
                  </a:lnTo>
                  <a:lnTo>
                    <a:pt x="54609" y="374649"/>
                  </a:lnTo>
                  <a:close/>
                </a:path>
                <a:path w="54610" h="812800">
                  <a:moveTo>
                    <a:pt x="54609" y="377189"/>
                  </a:moveTo>
                  <a:lnTo>
                    <a:pt x="0" y="377189"/>
                  </a:lnTo>
                  <a:lnTo>
                    <a:pt x="0" y="383539"/>
                  </a:lnTo>
                  <a:lnTo>
                    <a:pt x="54609" y="383539"/>
                  </a:lnTo>
                  <a:lnTo>
                    <a:pt x="54609" y="377189"/>
                  </a:lnTo>
                  <a:close/>
                </a:path>
                <a:path w="54610" h="812800">
                  <a:moveTo>
                    <a:pt x="54609" y="383539"/>
                  </a:moveTo>
                  <a:lnTo>
                    <a:pt x="0" y="383539"/>
                  </a:lnTo>
                  <a:lnTo>
                    <a:pt x="0" y="387349"/>
                  </a:lnTo>
                  <a:lnTo>
                    <a:pt x="54609" y="387349"/>
                  </a:lnTo>
                  <a:lnTo>
                    <a:pt x="54609" y="383539"/>
                  </a:lnTo>
                  <a:close/>
                </a:path>
                <a:path w="54610" h="812800">
                  <a:moveTo>
                    <a:pt x="54609" y="387349"/>
                  </a:moveTo>
                  <a:lnTo>
                    <a:pt x="0" y="387349"/>
                  </a:lnTo>
                  <a:lnTo>
                    <a:pt x="0" y="389889"/>
                  </a:lnTo>
                  <a:lnTo>
                    <a:pt x="54609" y="389889"/>
                  </a:lnTo>
                  <a:lnTo>
                    <a:pt x="54609" y="387349"/>
                  </a:lnTo>
                  <a:close/>
                </a:path>
                <a:path w="54610" h="812800">
                  <a:moveTo>
                    <a:pt x="54609" y="389889"/>
                  </a:moveTo>
                  <a:lnTo>
                    <a:pt x="0" y="389889"/>
                  </a:lnTo>
                  <a:lnTo>
                    <a:pt x="0" y="396239"/>
                  </a:lnTo>
                  <a:lnTo>
                    <a:pt x="54609" y="396239"/>
                  </a:lnTo>
                  <a:lnTo>
                    <a:pt x="54609" y="389889"/>
                  </a:lnTo>
                  <a:close/>
                </a:path>
                <a:path w="54610" h="812800">
                  <a:moveTo>
                    <a:pt x="54609" y="396240"/>
                  </a:moveTo>
                  <a:lnTo>
                    <a:pt x="0" y="396240"/>
                  </a:lnTo>
                  <a:lnTo>
                    <a:pt x="0" y="400049"/>
                  </a:lnTo>
                  <a:lnTo>
                    <a:pt x="54609" y="400049"/>
                  </a:lnTo>
                  <a:lnTo>
                    <a:pt x="54609" y="396240"/>
                  </a:lnTo>
                  <a:close/>
                </a:path>
                <a:path w="54610" h="812800">
                  <a:moveTo>
                    <a:pt x="54609" y="400049"/>
                  </a:moveTo>
                  <a:lnTo>
                    <a:pt x="0" y="400049"/>
                  </a:lnTo>
                  <a:lnTo>
                    <a:pt x="0" y="406399"/>
                  </a:lnTo>
                  <a:lnTo>
                    <a:pt x="54609" y="406399"/>
                  </a:lnTo>
                  <a:lnTo>
                    <a:pt x="54609" y="400049"/>
                  </a:lnTo>
                  <a:close/>
                </a:path>
                <a:path w="54610" h="812800">
                  <a:moveTo>
                    <a:pt x="54609" y="406399"/>
                  </a:moveTo>
                  <a:lnTo>
                    <a:pt x="0" y="406399"/>
                  </a:lnTo>
                  <a:lnTo>
                    <a:pt x="0" y="408939"/>
                  </a:lnTo>
                  <a:lnTo>
                    <a:pt x="54609" y="408939"/>
                  </a:lnTo>
                  <a:lnTo>
                    <a:pt x="54609" y="406399"/>
                  </a:lnTo>
                  <a:close/>
                </a:path>
                <a:path w="54610" h="812800">
                  <a:moveTo>
                    <a:pt x="54609" y="408939"/>
                  </a:moveTo>
                  <a:lnTo>
                    <a:pt x="0" y="408939"/>
                  </a:lnTo>
                  <a:lnTo>
                    <a:pt x="0" y="412749"/>
                  </a:lnTo>
                  <a:lnTo>
                    <a:pt x="54609" y="412749"/>
                  </a:lnTo>
                  <a:lnTo>
                    <a:pt x="54609" y="408939"/>
                  </a:lnTo>
                  <a:close/>
                </a:path>
                <a:path w="54610" h="812800">
                  <a:moveTo>
                    <a:pt x="54609" y="412749"/>
                  </a:moveTo>
                  <a:lnTo>
                    <a:pt x="0" y="412749"/>
                  </a:lnTo>
                  <a:lnTo>
                    <a:pt x="0" y="419099"/>
                  </a:lnTo>
                  <a:lnTo>
                    <a:pt x="54609" y="419099"/>
                  </a:lnTo>
                  <a:lnTo>
                    <a:pt x="54609" y="412749"/>
                  </a:lnTo>
                  <a:close/>
                </a:path>
                <a:path w="54610" h="812800">
                  <a:moveTo>
                    <a:pt x="54609" y="419099"/>
                  </a:moveTo>
                  <a:lnTo>
                    <a:pt x="0" y="419099"/>
                  </a:lnTo>
                  <a:lnTo>
                    <a:pt x="0" y="421639"/>
                  </a:lnTo>
                  <a:lnTo>
                    <a:pt x="54609" y="421639"/>
                  </a:lnTo>
                  <a:lnTo>
                    <a:pt x="54609" y="419099"/>
                  </a:lnTo>
                  <a:close/>
                </a:path>
                <a:path w="54610" h="812800">
                  <a:moveTo>
                    <a:pt x="54609" y="421639"/>
                  </a:moveTo>
                  <a:lnTo>
                    <a:pt x="0" y="421639"/>
                  </a:lnTo>
                  <a:lnTo>
                    <a:pt x="0" y="425449"/>
                  </a:lnTo>
                  <a:lnTo>
                    <a:pt x="54609" y="425449"/>
                  </a:lnTo>
                  <a:lnTo>
                    <a:pt x="54609" y="421639"/>
                  </a:lnTo>
                  <a:close/>
                </a:path>
                <a:path w="54610" h="812800">
                  <a:moveTo>
                    <a:pt x="54609" y="425449"/>
                  </a:moveTo>
                  <a:lnTo>
                    <a:pt x="0" y="425449"/>
                  </a:lnTo>
                  <a:lnTo>
                    <a:pt x="0" y="427989"/>
                  </a:lnTo>
                  <a:lnTo>
                    <a:pt x="54609" y="427989"/>
                  </a:lnTo>
                  <a:lnTo>
                    <a:pt x="54609" y="425449"/>
                  </a:lnTo>
                  <a:close/>
                </a:path>
                <a:path w="54610" h="812800">
                  <a:moveTo>
                    <a:pt x="54609" y="427989"/>
                  </a:moveTo>
                  <a:lnTo>
                    <a:pt x="0" y="427989"/>
                  </a:lnTo>
                  <a:lnTo>
                    <a:pt x="0" y="431799"/>
                  </a:lnTo>
                  <a:lnTo>
                    <a:pt x="54609" y="431799"/>
                  </a:lnTo>
                  <a:lnTo>
                    <a:pt x="54609" y="427989"/>
                  </a:lnTo>
                  <a:close/>
                </a:path>
                <a:path w="54610" h="812800">
                  <a:moveTo>
                    <a:pt x="54609" y="431799"/>
                  </a:moveTo>
                  <a:lnTo>
                    <a:pt x="0" y="431799"/>
                  </a:lnTo>
                  <a:lnTo>
                    <a:pt x="0" y="434339"/>
                  </a:lnTo>
                  <a:lnTo>
                    <a:pt x="54609" y="434339"/>
                  </a:lnTo>
                  <a:lnTo>
                    <a:pt x="54609" y="431799"/>
                  </a:lnTo>
                  <a:close/>
                </a:path>
                <a:path w="54610" h="812800">
                  <a:moveTo>
                    <a:pt x="54609" y="434339"/>
                  </a:moveTo>
                  <a:lnTo>
                    <a:pt x="0" y="434339"/>
                  </a:lnTo>
                  <a:lnTo>
                    <a:pt x="0" y="438149"/>
                  </a:lnTo>
                  <a:lnTo>
                    <a:pt x="54609" y="438149"/>
                  </a:lnTo>
                  <a:lnTo>
                    <a:pt x="54609" y="434339"/>
                  </a:lnTo>
                  <a:close/>
                </a:path>
                <a:path w="54610" h="812800">
                  <a:moveTo>
                    <a:pt x="54609" y="438149"/>
                  </a:moveTo>
                  <a:lnTo>
                    <a:pt x="0" y="438149"/>
                  </a:lnTo>
                  <a:lnTo>
                    <a:pt x="0" y="447039"/>
                  </a:lnTo>
                  <a:lnTo>
                    <a:pt x="54609" y="447039"/>
                  </a:lnTo>
                  <a:lnTo>
                    <a:pt x="54609" y="438149"/>
                  </a:lnTo>
                  <a:close/>
                </a:path>
                <a:path w="54610" h="812800">
                  <a:moveTo>
                    <a:pt x="54609" y="447040"/>
                  </a:moveTo>
                  <a:lnTo>
                    <a:pt x="0" y="447040"/>
                  </a:lnTo>
                  <a:lnTo>
                    <a:pt x="0" y="450849"/>
                  </a:lnTo>
                  <a:lnTo>
                    <a:pt x="54609" y="450849"/>
                  </a:lnTo>
                  <a:lnTo>
                    <a:pt x="54609" y="447040"/>
                  </a:lnTo>
                  <a:close/>
                </a:path>
                <a:path w="54610" h="812800">
                  <a:moveTo>
                    <a:pt x="54609" y="450849"/>
                  </a:moveTo>
                  <a:lnTo>
                    <a:pt x="0" y="450849"/>
                  </a:lnTo>
                  <a:lnTo>
                    <a:pt x="0" y="453389"/>
                  </a:lnTo>
                  <a:lnTo>
                    <a:pt x="54609" y="453389"/>
                  </a:lnTo>
                  <a:lnTo>
                    <a:pt x="54609" y="450849"/>
                  </a:lnTo>
                  <a:close/>
                </a:path>
                <a:path w="54610" h="812800">
                  <a:moveTo>
                    <a:pt x="54609" y="453389"/>
                  </a:moveTo>
                  <a:lnTo>
                    <a:pt x="0" y="453389"/>
                  </a:lnTo>
                  <a:lnTo>
                    <a:pt x="0" y="457199"/>
                  </a:lnTo>
                  <a:lnTo>
                    <a:pt x="54609" y="457199"/>
                  </a:lnTo>
                  <a:lnTo>
                    <a:pt x="54609" y="453389"/>
                  </a:lnTo>
                  <a:close/>
                </a:path>
                <a:path w="54610" h="812800">
                  <a:moveTo>
                    <a:pt x="54609" y="457199"/>
                  </a:moveTo>
                  <a:lnTo>
                    <a:pt x="0" y="457199"/>
                  </a:lnTo>
                  <a:lnTo>
                    <a:pt x="0" y="459739"/>
                  </a:lnTo>
                  <a:lnTo>
                    <a:pt x="54609" y="459739"/>
                  </a:lnTo>
                  <a:lnTo>
                    <a:pt x="54609" y="457199"/>
                  </a:lnTo>
                  <a:close/>
                </a:path>
                <a:path w="54610" h="812800">
                  <a:moveTo>
                    <a:pt x="54609" y="808989"/>
                  </a:moveTo>
                  <a:lnTo>
                    <a:pt x="34289" y="808989"/>
                  </a:lnTo>
                  <a:lnTo>
                    <a:pt x="34289" y="810259"/>
                  </a:lnTo>
                  <a:lnTo>
                    <a:pt x="52069" y="810259"/>
                  </a:lnTo>
                  <a:lnTo>
                    <a:pt x="52069" y="812799"/>
                  </a:lnTo>
                  <a:lnTo>
                    <a:pt x="54609" y="812799"/>
                  </a:lnTo>
                  <a:lnTo>
                    <a:pt x="54609" y="808989"/>
                  </a:lnTo>
                  <a:close/>
                </a:path>
                <a:path w="54610" h="812800">
                  <a:moveTo>
                    <a:pt x="54609" y="802639"/>
                  </a:moveTo>
                  <a:lnTo>
                    <a:pt x="0" y="802639"/>
                  </a:lnTo>
                  <a:lnTo>
                    <a:pt x="0" y="808989"/>
                  </a:lnTo>
                  <a:lnTo>
                    <a:pt x="16509" y="808989"/>
                  </a:lnTo>
                  <a:lnTo>
                    <a:pt x="16509" y="807719"/>
                  </a:lnTo>
                  <a:lnTo>
                    <a:pt x="54609" y="807719"/>
                  </a:lnTo>
                  <a:lnTo>
                    <a:pt x="54609" y="802639"/>
                  </a:lnTo>
                  <a:close/>
                </a:path>
                <a:path w="54610" h="812800">
                  <a:moveTo>
                    <a:pt x="54609" y="796289"/>
                  </a:moveTo>
                  <a:lnTo>
                    <a:pt x="0" y="796289"/>
                  </a:lnTo>
                  <a:lnTo>
                    <a:pt x="0" y="801369"/>
                  </a:lnTo>
                  <a:lnTo>
                    <a:pt x="54609" y="801369"/>
                  </a:lnTo>
                  <a:lnTo>
                    <a:pt x="54609" y="796289"/>
                  </a:lnTo>
                  <a:close/>
                </a:path>
                <a:path w="54610" h="812800">
                  <a:moveTo>
                    <a:pt x="54609" y="789939"/>
                  </a:moveTo>
                  <a:lnTo>
                    <a:pt x="0" y="789939"/>
                  </a:lnTo>
                  <a:lnTo>
                    <a:pt x="0" y="795019"/>
                  </a:lnTo>
                  <a:lnTo>
                    <a:pt x="54609" y="795019"/>
                  </a:lnTo>
                  <a:lnTo>
                    <a:pt x="54609" y="789939"/>
                  </a:lnTo>
                  <a:close/>
                </a:path>
                <a:path w="54610" h="812800">
                  <a:moveTo>
                    <a:pt x="54609" y="783589"/>
                  </a:moveTo>
                  <a:lnTo>
                    <a:pt x="0" y="783589"/>
                  </a:lnTo>
                  <a:lnTo>
                    <a:pt x="0" y="788669"/>
                  </a:lnTo>
                  <a:lnTo>
                    <a:pt x="54609" y="788669"/>
                  </a:lnTo>
                  <a:lnTo>
                    <a:pt x="54609" y="783589"/>
                  </a:lnTo>
                  <a:close/>
                </a:path>
                <a:path w="54610" h="812800">
                  <a:moveTo>
                    <a:pt x="54609" y="777239"/>
                  </a:moveTo>
                  <a:lnTo>
                    <a:pt x="0" y="777239"/>
                  </a:lnTo>
                  <a:lnTo>
                    <a:pt x="0" y="782319"/>
                  </a:lnTo>
                  <a:lnTo>
                    <a:pt x="54609" y="782319"/>
                  </a:lnTo>
                  <a:lnTo>
                    <a:pt x="54609" y="777239"/>
                  </a:lnTo>
                  <a:close/>
                </a:path>
                <a:path w="54610" h="812800">
                  <a:moveTo>
                    <a:pt x="54609" y="770889"/>
                  </a:moveTo>
                  <a:lnTo>
                    <a:pt x="0" y="770889"/>
                  </a:lnTo>
                  <a:lnTo>
                    <a:pt x="0" y="775969"/>
                  </a:lnTo>
                  <a:lnTo>
                    <a:pt x="54609" y="775969"/>
                  </a:lnTo>
                  <a:lnTo>
                    <a:pt x="54609" y="770889"/>
                  </a:lnTo>
                  <a:close/>
                </a:path>
                <a:path w="54610" h="812800">
                  <a:moveTo>
                    <a:pt x="54609" y="764539"/>
                  </a:moveTo>
                  <a:lnTo>
                    <a:pt x="0" y="764539"/>
                  </a:lnTo>
                  <a:lnTo>
                    <a:pt x="0" y="769619"/>
                  </a:lnTo>
                  <a:lnTo>
                    <a:pt x="54609" y="769619"/>
                  </a:lnTo>
                  <a:lnTo>
                    <a:pt x="54609" y="764539"/>
                  </a:lnTo>
                  <a:close/>
                </a:path>
                <a:path w="54610" h="812800">
                  <a:moveTo>
                    <a:pt x="54609" y="758189"/>
                  </a:moveTo>
                  <a:lnTo>
                    <a:pt x="0" y="758189"/>
                  </a:lnTo>
                  <a:lnTo>
                    <a:pt x="0" y="763269"/>
                  </a:lnTo>
                  <a:lnTo>
                    <a:pt x="54609" y="763269"/>
                  </a:lnTo>
                  <a:lnTo>
                    <a:pt x="54609" y="758189"/>
                  </a:lnTo>
                  <a:close/>
                </a:path>
                <a:path w="54610" h="812800">
                  <a:moveTo>
                    <a:pt x="54609" y="751839"/>
                  </a:moveTo>
                  <a:lnTo>
                    <a:pt x="0" y="751839"/>
                  </a:lnTo>
                  <a:lnTo>
                    <a:pt x="0" y="756919"/>
                  </a:lnTo>
                  <a:lnTo>
                    <a:pt x="54609" y="756919"/>
                  </a:lnTo>
                  <a:lnTo>
                    <a:pt x="54609" y="751839"/>
                  </a:lnTo>
                  <a:close/>
                </a:path>
                <a:path w="54610" h="812800">
                  <a:moveTo>
                    <a:pt x="54609" y="745489"/>
                  </a:moveTo>
                  <a:lnTo>
                    <a:pt x="0" y="745489"/>
                  </a:lnTo>
                  <a:lnTo>
                    <a:pt x="0" y="750569"/>
                  </a:lnTo>
                  <a:lnTo>
                    <a:pt x="54609" y="750569"/>
                  </a:lnTo>
                  <a:lnTo>
                    <a:pt x="54609" y="745489"/>
                  </a:lnTo>
                  <a:close/>
                </a:path>
                <a:path w="54610" h="812800">
                  <a:moveTo>
                    <a:pt x="54609" y="739139"/>
                  </a:moveTo>
                  <a:lnTo>
                    <a:pt x="0" y="739139"/>
                  </a:lnTo>
                  <a:lnTo>
                    <a:pt x="0" y="744219"/>
                  </a:lnTo>
                  <a:lnTo>
                    <a:pt x="54609" y="744219"/>
                  </a:lnTo>
                  <a:lnTo>
                    <a:pt x="54609" y="739139"/>
                  </a:lnTo>
                  <a:close/>
                </a:path>
                <a:path w="54610" h="812800">
                  <a:moveTo>
                    <a:pt x="54609" y="732789"/>
                  </a:moveTo>
                  <a:lnTo>
                    <a:pt x="0" y="732789"/>
                  </a:lnTo>
                  <a:lnTo>
                    <a:pt x="0" y="737869"/>
                  </a:lnTo>
                  <a:lnTo>
                    <a:pt x="54609" y="737869"/>
                  </a:lnTo>
                  <a:lnTo>
                    <a:pt x="54609" y="732789"/>
                  </a:lnTo>
                  <a:close/>
                </a:path>
                <a:path w="54610" h="812800">
                  <a:moveTo>
                    <a:pt x="54609" y="726439"/>
                  </a:moveTo>
                  <a:lnTo>
                    <a:pt x="0" y="726439"/>
                  </a:lnTo>
                  <a:lnTo>
                    <a:pt x="0" y="731519"/>
                  </a:lnTo>
                  <a:lnTo>
                    <a:pt x="54609" y="731519"/>
                  </a:lnTo>
                  <a:lnTo>
                    <a:pt x="54609" y="726439"/>
                  </a:lnTo>
                  <a:close/>
                </a:path>
                <a:path w="54610" h="812800">
                  <a:moveTo>
                    <a:pt x="54609" y="720089"/>
                  </a:moveTo>
                  <a:lnTo>
                    <a:pt x="0" y="720089"/>
                  </a:lnTo>
                  <a:lnTo>
                    <a:pt x="0" y="725169"/>
                  </a:lnTo>
                  <a:lnTo>
                    <a:pt x="54609" y="725169"/>
                  </a:lnTo>
                  <a:lnTo>
                    <a:pt x="54609" y="720089"/>
                  </a:lnTo>
                  <a:close/>
                </a:path>
                <a:path w="54610" h="812800">
                  <a:moveTo>
                    <a:pt x="54609" y="713739"/>
                  </a:moveTo>
                  <a:lnTo>
                    <a:pt x="0" y="713739"/>
                  </a:lnTo>
                  <a:lnTo>
                    <a:pt x="0" y="718819"/>
                  </a:lnTo>
                  <a:lnTo>
                    <a:pt x="54609" y="718819"/>
                  </a:lnTo>
                  <a:lnTo>
                    <a:pt x="54609" y="713739"/>
                  </a:lnTo>
                  <a:close/>
                </a:path>
                <a:path w="54610" h="812800">
                  <a:moveTo>
                    <a:pt x="54609" y="707389"/>
                  </a:moveTo>
                  <a:lnTo>
                    <a:pt x="0" y="707389"/>
                  </a:lnTo>
                  <a:lnTo>
                    <a:pt x="0" y="712469"/>
                  </a:lnTo>
                  <a:lnTo>
                    <a:pt x="54609" y="712469"/>
                  </a:lnTo>
                  <a:lnTo>
                    <a:pt x="54609" y="707389"/>
                  </a:lnTo>
                  <a:close/>
                </a:path>
                <a:path w="54610" h="812800">
                  <a:moveTo>
                    <a:pt x="54609" y="701039"/>
                  </a:moveTo>
                  <a:lnTo>
                    <a:pt x="0" y="701039"/>
                  </a:lnTo>
                  <a:lnTo>
                    <a:pt x="0" y="706119"/>
                  </a:lnTo>
                  <a:lnTo>
                    <a:pt x="54609" y="706119"/>
                  </a:lnTo>
                  <a:lnTo>
                    <a:pt x="54609" y="701039"/>
                  </a:lnTo>
                  <a:close/>
                </a:path>
                <a:path w="54610" h="812800">
                  <a:moveTo>
                    <a:pt x="54609" y="694689"/>
                  </a:moveTo>
                  <a:lnTo>
                    <a:pt x="0" y="694689"/>
                  </a:lnTo>
                  <a:lnTo>
                    <a:pt x="0" y="699769"/>
                  </a:lnTo>
                  <a:lnTo>
                    <a:pt x="54609" y="699769"/>
                  </a:lnTo>
                  <a:lnTo>
                    <a:pt x="54609" y="694689"/>
                  </a:lnTo>
                  <a:close/>
                </a:path>
                <a:path w="54610" h="812800">
                  <a:moveTo>
                    <a:pt x="54609" y="688339"/>
                  </a:moveTo>
                  <a:lnTo>
                    <a:pt x="0" y="688339"/>
                  </a:lnTo>
                  <a:lnTo>
                    <a:pt x="0" y="693419"/>
                  </a:lnTo>
                  <a:lnTo>
                    <a:pt x="54609" y="693419"/>
                  </a:lnTo>
                  <a:lnTo>
                    <a:pt x="54609" y="688339"/>
                  </a:lnTo>
                  <a:close/>
                </a:path>
                <a:path w="54610" h="812800">
                  <a:moveTo>
                    <a:pt x="54609" y="681989"/>
                  </a:moveTo>
                  <a:lnTo>
                    <a:pt x="0" y="681989"/>
                  </a:lnTo>
                  <a:lnTo>
                    <a:pt x="0" y="687069"/>
                  </a:lnTo>
                  <a:lnTo>
                    <a:pt x="54609" y="687069"/>
                  </a:lnTo>
                  <a:lnTo>
                    <a:pt x="54609" y="681989"/>
                  </a:lnTo>
                  <a:close/>
                </a:path>
                <a:path w="54610" h="812800">
                  <a:moveTo>
                    <a:pt x="54609" y="675639"/>
                  </a:moveTo>
                  <a:lnTo>
                    <a:pt x="0" y="675639"/>
                  </a:lnTo>
                  <a:lnTo>
                    <a:pt x="0" y="680719"/>
                  </a:lnTo>
                  <a:lnTo>
                    <a:pt x="54609" y="680719"/>
                  </a:lnTo>
                  <a:lnTo>
                    <a:pt x="54609" y="675639"/>
                  </a:lnTo>
                  <a:close/>
                </a:path>
                <a:path w="54610" h="812800">
                  <a:moveTo>
                    <a:pt x="54609" y="669289"/>
                  </a:moveTo>
                  <a:lnTo>
                    <a:pt x="0" y="669289"/>
                  </a:lnTo>
                  <a:lnTo>
                    <a:pt x="0" y="674369"/>
                  </a:lnTo>
                  <a:lnTo>
                    <a:pt x="54609" y="674369"/>
                  </a:lnTo>
                  <a:lnTo>
                    <a:pt x="54609" y="669289"/>
                  </a:lnTo>
                  <a:close/>
                </a:path>
                <a:path w="54610" h="812800">
                  <a:moveTo>
                    <a:pt x="54609" y="662939"/>
                  </a:moveTo>
                  <a:lnTo>
                    <a:pt x="0" y="662939"/>
                  </a:lnTo>
                  <a:lnTo>
                    <a:pt x="0" y="668019"/>
                  </a:lnTo>
                  <a:lnTo>
                    <a:pt x="54609" y="668019"/>
                  </a:lnTo>
                  <a:lnTo>
                    <a:pt x="54609" y="662939"/>
                  </a:lnTo>
                  <a:close/>
                </a:path>
                <a:path w="54610" h="812800">
                  <a:moveTo>
                    <a:pt x="54609" y="656589"/>
                  </a:moveTo>
                  <a:lnTo>
                    <a:pt x="0" y="656589"/>
                  </a:lnTo>
                  <a:lnTo>
                    <a:pt x="0" y="661669"/>
                  </a:lnTo>
                  <a:lnTo>
                    <a:pt x="54609" y="661669"/>
                  </a:lnTo>
                  <a:lnTo>
                    <a:pt x="54609" y="656589"/>
                  </a:lnTo>
                  <a:close/>
                </a:path>
                <a:path w="54610" h="812800">
                  <a:moveTo>
                    <a:pt x="54609" y="650239"/>
                  </a:moveTo>
                  <a:lnTo>
                    <a:pt x="0" y="650239"/>
                  </a:lnTo>
                  <a:lnTo>
                    <a:pt x="0" y="655319"/>
                  </a:lnTo>
                  <a:lnTo>
                    <a:pt x="54609" y="655319"/>
                  </a:lnTo>
                  <a:lnTo>
                    <a:pt x="54609" y="650239"/>
                  </a:lnTo>
                  <a:close/>
                </a:path>
                <a:path w="54610" h="812800">
                  <a:moveTo>
                    <a:pt x="54609" y="643889"/>
                  </a:moveTo>
                  <a:lnTo>
                    <a:pt x="0" y="643889"/>
                  </a:lnTo>
                  <a:lnTo>
                    <a:pt x="0" y="648969"/>
                  </a:lnTo>
                  <a:lnTo>
                    <a:pt x="54609" y="648969"/>
                  </a:lnTo>
                  <a:lnTo>
                    <a:pt x="54609" y="643889"/>
                  </a:lnTo>
                  <a:close/>
                </a:path>
                <a:path w="54610" h="812800">
                  <a:moveTo>
                    <a:pt x="54609" y="637539"/>
                  </a:moveTo>
                  <a:lnTo>
                    <a:pt x="0" y="637539"/>
                  </a:lnTo>
                  <a:lnTo>
                    <a:pt x="0" y="642619"/>
                  </a:lnTo>
                  <a:lnTo>
                    <a:pt x="54609" y="642619"/>
                  </a:lnTo>
                  <a:lnTo>
                    <a:pt x="54609" y="637539"/>
                  </a:lnTo>
                  <a:close/>
                </a:path>
                <a:path w="54610" h="812800">
                  <a:moveTo>
                    <a:pt x="54609" y="631189"/>
                  </a:moveTo>
                  <a:lnTo>
                    <a:pt x="0" y="631189"/>
                  </a:lnTo>
                  <a:lnTo>
                    <a:pt x="0" y="636269"/>
                  </a:lnTo>
                  <a:lnTo>
                    <a:pt x="54609" y="636269"/>
                  </a:lnTo>
                  <a:lnTo>
                    <a:pt x="54609" y="631189"/>
                  </a:lnTo>
                  <a:close/>
                </a:path>
                <a:path w="54610" h="812800">
                  <a:moveTo>
                    <a:pt x="54609" y="624839"/>
                  </a:moveTo>
                  <a:lnTo>
                    <a:pt x="0" y="624839"/>
                  </a:lnTo>
                  <a:lnTo>
                    <a:pt x="0" y="629919"/>
                  </a:lnTo>
                  <a:lnTo>
                    <a:pt x="54609" y="629919"/>
                  </a:lnTo>
                  <a:lnTo>
                    <a:pt x="54609" y="624839"/>
                  </a:lnTo>
                  <a:close/>
                </a:path>
                <a:path w="54610" h="812800">
                  <a:moveTo>
                    <a:pt x="54609" y="618489"/>
                  </a:moveTo>
                  <a:lnTo>
                    <a:pt x="0" y="618489"/>
                  </a:lnTo>
                  <a:lnTo>
                    <a:pt x="0" y="623569"/>
                  </a:lnTo>
                  <a:lnTo>
                    <a:pt x="54609" y="623569"/>
                  </a:lnTo>
                  <a:lnTo>
                    <a:pt x="54609" y="618489"/>
                  </a:lnTo>
                  <a:close/>
                </a:path>
                <a:path w="54610" h="812800">
                  <a:moveTo>
                    <a:pt x="54609" y="612139"/>
                  </a:moveTo>
                  <a:lnTo>
                    <a:pt x="0" y="612139"/>
                  </a:lnTo>
                  <a:lnTo>
                    <a:pt x="0" y="617219"/>
                  </a:lnTo>
                  <a:lnTo>
                    <a:pt x="54609" y="617219"/>
                  </a:lnTo>
                  <a:lnTo>
                    <a:pt x="54609" y="612139"/>
                  </a:lnTo>
                  <a:close/>
                </a:path>
                <a:path w="54610" h="812800">
                  <a:moveTo>
                    <a:pt x="54609" y="605789"/>
                  </a:moveTo>
                  <a:lnTo>
                    <a:pt x="0" y="605789"/>
                  </a:lnTo>
                  <a:lnTo>
                    <a:pt x="0" y="610869"/>
                  </a:lnTo>
                  <a:lnTo>
                    <a:pt x="54609" y="610869"/>
                  </a:lnTo>
                  <a:lnTo>
                    <a:pt x="54609" y="605789"/>
                  </a:lnTo>
                  <a:close/>
                </a:path>
                <a:path w="54610" h="812800">
                  <a:moveTo>
                    <a:pt x="54609" y="599439"/>
                  </a:moveTo>
                  <a:lnTo>
                    <a:pt x="0" y="599439"/>
                  </a:lnTo>
                  <a:lnTo>
                    <a:pt x="0" y="604519"/>
                  </a:lnTo>
                  <a:lnTo>
                    <a:pt x="54609" y="604519"/>
                  </a:lnTo>
                  <a:lnTo>
                    <a:pt x="54609" y="599439"/>
                  </a:lnTo>
                  <a:close/>
                </a:path>
                <a:path w="54610" h="812800">
                  <a:moveTo>
                    <a:pt x="54609" y="593089"/>
                  </a:moveTo>
                  <a:lnTo>
                    <a:pt x="0" y="593089"/>
                  </a:lnTo>
                  <a:lnTo>
                    <a:pt x="0" y="598169"/>
                  </a:lnTo>
                  <a:lnTo>
                    <a:pt x="54609" y="598169"/>
                  </a:lnTo>
                  <a:lnTo>
                    <a:pt x="54609" y="593089"/>
                  </a:lnTo>
                  <a:close/>
                </a:path>
                <a:path w="54610" h="812800">
                  <a:moveTo>
                    <a:pt x="54609" y="586739"/>
                  </a:moveTo>
                  <a:lnTo>
                    <a:pt x="0" y="586739"/>
                  </a:lnTo>
                  <a:lnTo>
                    <a:pt x="0" y="591819"/>
                  </a:lnTo>
                  <a:lnTo>
                    <a:pt x="54609" y="591819"/>
                  </a:lnTo>
                  <a:lnTo>
                    <a:pt x="54609" y="586739"/>
                  </a:lnTo>
                  <a:close/>
                </a:path>
                <a:path w="54610" h="812800">
                  <a:moveTo>
                    <a:pt x="54609" y="580389"/>
                  </a:moveTo>
                  <a:lnTo>
                    <a:pt x="0" y="580389"/>
                  </a:lnTo>
                  <a:lnTo>
                    <a:pt x="0" y="585469"/>
                  </a:lnTo>
                  <a:lnTo>
                    <a:pt x="54609" y="585469"/>
                  </a:lnTo>
                  <a:lnTo>
                    <a:pt x="54609" y="580389"/>
                  </a:lnTo>
                  <a:close/>
                </a:path>
                <a:path w="54610" h="812800">
                  <a:moveTo>
                    <a:pt x="54609" y="574039"/>
                  </a:moveTo>
                  <a:lnTo>
                    <a:pt x="0" y="574039"/>
                  </a:lnTo>
                  <a:lnTo>
                    <a:pt x="0" y="579119"/>
                  </a:lnTo>
                  <a:lnTo>
                    <a:pt x="54609" y="579119"/>
                  </a:lnTo>
                  <a:lnTo>
                    <a:pt x="54609" y="574039"/>
                  </a:lnTo>
                  <a:close/>
                </a:path>
                <a:path w="54610" h="812800">
                  <a:moveTo>
                    <a:pt x="54609" y="567689"/>
                  </a:moveTo>
                  <a:lnTo>
                    <a:pt x="0" y="567689"/>
                  </a:lnTo>
                  <a:lnTo>
                    <a:pt x="0" y="572769"/>
                  </a:lnTo>
                  <a:lnTo>
                    <a:pt x="54609" y="572769"/>
                  </a:lnTo>
                  <a:lnTo>
                    <a:pt x="54609" y="567689"/>
                  </a:lnTo>
                  <a:close/>
                </a:path>
                <a:path w="54610" h="812800">
                  <a:moveTo>
                    <a:pt x="54609" y="561339"/>
                  </a:moveTo>
                  <a:lnTo>
                    <a:pt x="0" y="561339"/>
                  </a:lnTo>
                  <a:lnTo>
                    <a:pt x="0" y="566419"/>
                  </a:lnTo>
                  <a:lnTo>
                    <a:pt x="54609" y="566419"/>
                  </a:lnTo>
                  <a:lnTo>
                    <a:pt x="54609" y="561339"/>
                  </a:lnTo>
                  <a:close/>
                </a:path>
                <a:path w="54610" h="812800">
                  <a:moveTo>
                    <a:pt x="54609" y="554989"/>
                  </a:moveTo>
                  <a:lnTo>
                    <a:pt x="0" y="554989"/>
                  </a:lnTo>
                  <a:lnTo>
                    <a:pt x="0" y="560069"/>
                  </a:lnTo>
                  <a:lnTo>
                    <a:pt x="54609" y="560069"/>
                  </a:lnTo>
                  <a:lnTo>
                    <a:pt x="54609" y="554989"/>
                  </a:lnTo>
                  <a:close/>
                </a:path>
                <a:path w="54610" h="812800">
                  <a:moveTo>
                    <a:pt x="54609" y="548639"/>
                  </a:moveTo>
                  <a:lnTo>
                    <a:pt x="0" y="548639"/>
                  </a:lnTo>
                  <a:lnTo>
                    <a:pt x="0" y="553719"/>
                  </a:lnTo>
                  <a:lnTo>
                    <a:pt x="54609" y="553719"/>
                  </a:lnTo>
                  <a:lnTo>
                    <a:pt x="54609" y="548639"/>
                  </a:lnTo>
                  <a:close/>
                </a:path>
                <a:path w="54610" h="812800">
                  <a:moveTo>
                    <a:pt x="54609" y="542289"/>
                  </a:moveTo>
                  <a:lnTo>
                    <a:pt x="0" y="542289"/>
                  </a:lnTo>
                  <a:lnTo>
                    <a:pt x="0" y="547369"/>
                  </a:lnTo>
                  <a:lnTo>
                    <a:pt x="54609" y="547369"/>
                  </a:lnTo>
                  <a:lnTo>
                    <a:pt x="54609" y="542289"/>
                  </a:lnTo>
                  <a:close/>
                </a:path>
                <a:path w="54610" h="812800">
                  <a:moveTo>
                    <a:pt x="54609" y="535939"/>
                  </a:moveTo>
                  <a:lnTo>
                    <a:pt x="0" y="535939"/>
                  </a:lnTo>
                  <a:lnTo>
                    <a:pt x="0" y="541019"/>
                  </a:lnTo>
                  <a:lnTo>
                    <a:pt x="54609" y="541019"/>
                  </a:lnTo>
                  <a:lnTo>
                    <a:pt x="54609" y="535939"/>
                  </a:lnTo>
                  <a:close/>
                </a:path>
                <a:path w="54610" h="812800">
                  <a:moveTo>
                    <a:pt x="54609" y="529589"/>
                  </a:moveTo>
                  <a:lnTo>
                    <a:pt x="0" y="529589"/>
                  </a:lnTo>
                  <a:lnTo>
                    <a:pt x="0" y="534669"/>
                  </a:lnTo>
                  <a:lnTo>
                    <a:pt x="54609" y="534669"/>
                  </a:lnTo>
                  <a:lnTo>
                    <a:pt x="54609" y="529589"/>
                  </a:lnTo>
                  <a:close/>
                </a:path>
                <a:path w="54610" h="812800">
                  <a:moveTo>
                    <a:pt x="54609" y="523239"/>
                  </a:moveTo>
                  <a:lnTo>
                    <a:pt x="0" y="523239"/>
                  </a:lnTo>
                  <a:lnTo>
                    <a:pt x="0" y="528319"/>
                  </a:lnTo>
                  <a:lnTo>
                    <a:pt x="54609" y="528319"/>
                  </a:lnTo>
                  <a:lnTo>
                    <a:pt x="54609" y="523239"/>
                  </a:lnTo>
                  <a:close/>
                </a:path>
                <a:path w="54610" h="812800">
                  <a:moveTo>
                    <a:pt x="54609" y="516889"/>
                  </a:moveTo>
                  <a:lnTo>
                    <a:pt x="0" y="516889"/>
                  </a:lnTo>
                  <a:lnTo>
                    <a:pt x="0" y="521969"/>
                  </a:lnTo>
                  <a:lnTo>
                    <a:pt x="54609" y="521969"/>
                  </a:lnTo>
                  <a:lnTo>
                    <a:pt x="54609" y="516889"/>
                  </a:lnTo>
                  <a:close/>
                </a:path>
                <a:path w="54610" h="812800">
                  <a:moveTo>
                    <a:pt x="54609" y="510539"/>
                  </a:moveTo>
                  <a:lnTo>
                    <a:pt x="0" y="510539"/>
                  </a:lnTo>
                  <a:lnTo>
                    <a:pt x="0" y="515619"/>
                  </a:lnTo>
                  <a:lnTo>
                    <a:pt x="54609" y="515619"/>
                  </a:lnTo>
                  <a:lnTo>
                    <a:pt x="54609" y="510539"/>
                  </a:lnTo>
                  <a:close/>
                </a:path>
                <a:path w="54610" h="812800">
                  <a:moveTo>
                    <a:pt x="54609" y="504189"/>
                  </a:moveTo>
                  <a:lnTo>
                    <a:pt x="0" y="504189"/>
                  </a:lnTo>
                  <a:lnTo>
                    <a:pt x="0" y="509269"/>
                  </a:lnTo>
                  <a:lnTo>
                    <a:pt x="54609" y="509269"/>
                  </a:lnTo>
                  <a:lnTo>
                    <a:pt x="54609" y="504189"/>
                  </a:lnTo>
                  <a:close/>
                </a:path>
                <a:path w="54610" h="812800">
                  <a:moveTo>
                    <a:pt x="54609" y="497839"/>
                  </a:moveTo>
                  <a:lnTo>
                    <a:pt x="0" y="497839"/>
                  </a:lnTo>
                  <a:lnTo>
                    <a:pt x="0" y="502919"/>
                  </a:lnTo>
                  <a:lnTo>
                    <a:pt x="54609" y="502919"/>
                  </a:lnTo>
                  <a:lnTo>
                    <a:pt x="54609" y="497839"/>
                  </a:lnTo>
                  <a:close/>
                </a:path>
                <a:path w="54610" h="812800">
                  <a:moveTo>
                    <a:pt x="54609" y="491489"/>
                  </a:moveTo>
                  <a:lnTo>
                    <a:pt x="0" y="491489"/>
                  </a:lnTo>
                  <a:lnTo>
                    <a:pt x="0" y="496569"/>
                  </a:lnTo>
                  <a:lnTo>
                    <a:pt x="54609" y="496569"/>
                  </a:lnTo>
                  <a:lnTo>
                    <a:pt x="54609" y="491489"/>
                  </a:lnTo>
                  <a:close/>
                </a:path>
                <a:path w="54610" h="812800">
                  <a:moveTo>
                    <a:pt x="54609" y="485139"/>
                  </a:moveTo>
                  <a:lnTo>
                    <a:pt x="0" y="485139"/>
                  </a:lnTo>
                  <a:lnTo>
                    <a:pt x="0" y="490219"/>
                  </a:lnTo>
                  <a:lnTo>
                    <a:pt x="54609" y="490219"/>
                  </a:lnTo>
                  <a:lnTo>
                    <a:pt x="54609" y="485139"/>
                  </a:lnTo>
                  <a:close/>
                </a:path>
                <a:path w="54610" h="812800">
                  <a:moveTo>
                    <a:pt x="54609" y="478789"/>
                  </a:moveTo>
                  <a:lnTo>
                    <a:pt x="0" y="478789"/>
                  </a:lnTo>
                  <a:lnTo>
                    <a:pt x="0" y="483869"/>
                  </a:lnTo>
                  <a:lnTo>
                    <a:pt x="54609" y="483869"/>
                  </a:lnTo>
                  <a:lnTo>
                    <a:pt x="54609" y="478789"/>
                  </a:lnTo>
                  <a:close/>
                </a:path>
                <a:path w="54610" h="812800">
                  <a:moveTo>
                    <a:pt x="54609" y="472439"/>
                  </a:moveTo>
                  <a:lnTo>
                    <a:pt x="0" y="472439"/>
                  </a:lnTo>
                  <a:lnTo>
                    <a:pt x="0" y="477519"/>
                  </a:lnTo>
                  <a:lnTo>
                    <a:pt x="54609" y="477519"/>
                  </a:lnTo>
                  <a:lnTo>
                    <a:pt x="54609" y="472439"/>
                  </a:lnTo>
                  <a:close/>
                </a:path>
                <a:path w="54610" h="812800">
                  <a:moveTo>
                    <a:pt x="54609" y="466089"/>
                  </a:moveTo>
                  <a:lnTo>
                    <a:pt x="0" y="466089"/>
                  </a:lnTo>
                  <a:lnTo>
                    <a:pt x="0" y="471169"/>
                  </a:lnTo>
                  <a:lnTo>
                    <a:pt x="54609" y="471169"/>
                  </a:lnTo>
                  <a:lnTo>
                    <a:pt x="54609" y="466089"/>
                  </a:lnTo>
                  <a:close/>
                </a:path>
                <a:path w="54610" h="812800">
                  <a:moveTo>
                    <a:pt x="54609" y="461009"/>
                  </a:moveTo>
                  <a:lnTo>
                    <a:pt x="0" y="461009"/>
                  </a:lnTo>
                  <a:lnTo>
                    <a:pt x="0" y="464819"/>
                  </a:lnTo>
                  <a:lnTo>
                    <a:pt x="54609" y="464819"/>
                  </a:lnTo>
                  <a:lnTo>
                    <a:pt x="54609" y="461009"/>
                  </a:lnTo>
                  <a:close/>
                </a:path>
              </a:pathLst>
            </a:custGeom>
            <a:solidFill>
              <a:srgbClr val="2D872D"/>
            </a:solidFill>
          </p:spPr>
          <p:txBody>
            <a:bodyPr wrap="square" lIns="0" tIns="0" rIns="0" bIns="0" rtlCol="0"/>
            <a:lstStyle/>
            <a:p>
              <a:endParaRPr/>
            </a:p>
          </p:txBody>
        </p:sp>
        <p:sp>
          <p:nvSpPr>
            <p:cNvPr id="999" name="object 999"/>
            <p:cNvSpPr/>
            <p:nvPr/>
          </p:nvSpPr>
          <p:spPr>
            <a:xfrm>
              <a:off x="3502659" y="5585459"/>
              <a:ext cx="54610" cy="806450"/>
            </a:xfrm>
            <a:custGeom>
              <a:avLst/>
              <a:gdLst/>
              <a:ahLst/>
              <a:cxnLst/>
              <a:rect l="l" t="t" r="r" b="b"/>
              <a:pathLst>
                <a:path w="54610" h="806450">
                  <a:moveTo>
                    <a:pt x="54610" y="0"/>
                  </a:moveTo>
                  <a:lnTo>
                    <a:pt x="5079" y="0"/>
                  </a:lnTo>
                  <a:lnTo>
                    <a:pt x="5079" y="1269"/>
                  </a:lnTo>
                  <a:lnTo>
                    <a:pt x="0" y="1269"/>
                  </a:lnTo>
                  <a:lnTo>
                    <a:pt x="0" y="3809"/>
                  </a:lnTo>
                  <a:lnTo>
                    <a:pt x="54610" y="3809"/>
                  </a:lnTo>
                  <a:lnTo>
                    <a:pt x="54610" y="0"/>
                  </a:lnTo>
                  <a:close/>
                </a:path>
                <a:path w="54610" h="806450">
                  <a:moveTo>
                    <a:pt x="54610" y="3809"/>
                  </a:moveTo>
                  <a:lnTo>
                    <a:pt x="0" y="3809"/>
                  </a:lnTo>
                  <a:lnTo>
                    <a:pt x="0" y="6349"/>
                  </a:lnTo>
                  <a:lnTo>
                    <a:pt x="54610" y="6349"/>
                  </a:lnTo>
                  <a:lnTo>
                    <a:pt x="54610" y="3809"/>
                  </a:lnTo>
                  <a:close/>
                </a:path>
                <a:path w="54610" h="806450">
                  <a:moveTo>
                    <a:pt x="54610" y="6350"/>
                  </a:moveTo>
                  <a:lnTo>
                    <a:pt x="0" y="6350"/>
                  </a:lnTo>
                  <a:lnTo>
                    <a:pt x="0" y="10159"/>
                  </a:lnTo>
                  <a:lnTo>
                    <a:pt x="54610" y="10159"/>
                  </a:lnTo>
                  <a:lnTo>
                    <a:pt x="54610" y="6350"/>
                  </a:lnTo>
                  <a:close/>
                </a:path>
                <a:path w="54610" h="806450">
                  <a:moveTo>
                    <a:pt x="54610" y="10159"/>
                  </a:moveTo>
                  <a:lnTo>
                    <a:pt x="0" y="10159"/>
                  </a:lnTo>
                  <a:lnTo>
                    <a:pt x="0" y="12699"/>
                  </a:lnTo>
                  <a:lnTo>
                    <a:pt x="54610" y="12699"/>
                  </a:lnTo>
                  <a:lnTo>
                    <a:pt x="54610" y="10159"/>
                  </a:lnTo>
                  <a:close/>
                </a:path>
                <a:path w="54610" h="806450">
                  <a:moveTo>
                    <a:pt x="54610" y="12700"/>
                  </a:moveTo>
                  <a:lnTo>
                    <a:pt x="0" y="12700"/>
                  </a:lnTo>
                  <a:lnTo>
                    <a:pt x="0" y="16509"/>
                  </a:lnTo>
                  <a:lnTo>
                    <a:pt x="54610" y="16509"/>
                  </a:lnTo>
                  <a:lnTo>
                    <a:pt x="54610" y="12700"/>
                  </a:lnTo>
                  <a:close/>
                </a:path>
                <a:path w="54610" h="806450">
                  <a:moveTo>
                    <a:pt x="54610" y="16509"/>
                  </a:moveTo>
                  <a:lnTo>
                    <a:pt x="0" y="16509"/>
                  </a:lnTo>
                  <a:lnTo>
                    <a:pt x="0" y="22859"/>
                  </a:lnTo>
                  <a:lnTo>
                    <a:pt x="54610" y="22859"/>
                  </a:lnTo>
                  <a:lnTo>
                    <a:pt x="54610" y="16509"/>
                  </a:lnTo>
                  <a:close/>
                </a:path>
                <a:path w="54610" h="806450">
                  <a:moveTo>
                    <a:pt x="54610" y="22859"/>
                  </a:moveTo>
                  <a:lnTo>
                    <a:pt x="0" y="22859"/>
                  </a:lnTo>
                  <a:lnTo>
                    <a:pt x="0" y="29209"/>
                  </a:lnTo>
                  <a:lnTo>
                    <a:pt x="54610" y="29209"/>
                  </a:lnTo>
                  <a:lnTo>
                    <a:pt x="54610" y="22859"/>
                  </a:lnTo>
                  <a:close/>
                </a:path>
                <a:path w="54610" h="806450">
                  <a:moveTo>
                    <a:pt x="54610" y="29209"/>
                  </a:moveTo>
                  <a:lnTo>
                    <a:pt x="0" y="29209"/>
                  </a:lnTo>
                  <a:lnTo>
                    <a:pt x="0" y="31749"/>
                  </a:lnTo>
                  <a:lnTo>
                    <a:pt x="54610" y="31749"/>
                  </a:lnTo>
                  <a:lnTo>
                    <a:pt x="54610" y="29209"/>
                  </a:lnTo>
                  <a:close/>
                </a:path>
                <a:path w="54610" h="806450">
                  <a:moveTo>
                    <a:pt x="54610" y="31750"/>
                  </a:moveTo>
                  <a:lnTo>
                    <a:pt x="0" y="31750"/>
                  </a:lnTo>
                  <a:lnTo>
                    <a:pt x="0" y="35559"/>
                  </a:lnTo>
                  <a:lnTo>
                    <a:pt x="54610" y="35559"/>
                  </a:lnTo>
                  <a:lnTo>
                    <a:pt x="54610" y="31750"/>
                  </a:lnTo>
                  <a:close/>
                </a:path>
                <a:path w="54610" h="806450">
                  <a:moveTo>
                    <a:pt x="54610" y="35559"/>
                  </a:moveTo>
                  <a:lnTo>
                    <a:pt x="0" y="35559"/>
                  </a:lnTo>
                  <a:lnTo>
                    <a:pt x="0" y="41909"/>
                  </a:lnTo>
                  <a:lnTo>
                    <a:pt x="54610" y="41909"/>
                  </a:lnTo>
                  <a:lnTo>
                    <a:pt x="54610" y="35559"/>
                  </a:lnTo>
                  <a:close/>
                </a:path>
                <a:path w="54610" h="806450">
                  <a:moveTo>
                    <a:pt x="54610" y="41909"/>
                  </a:moveTo>
                  <a:lnTo>
                    <a:pt x="0" y="41909"/>
                  </a:lnTo>
                  <a:lnTo>
                    <a:pt x="0" y="48259"/>
                  </a:lnTo>
                  <a:lnTo>
                    <a:pt x="54610" y="48259"/>
                  </a:lnTo>
                  <a:lnTo>
                    <a:pt x="54610" y="41909"/>
                  </a:lnTo>
                  <a:close/>
                </a:path>
                <a:path w="54610" h="806450">
                  <a:moveTo>
                    <a:pt x="54610" y="48259"/>
                  </a:moveTo>
                  <a:lnTo>
                    <a:pt x="0" y="48259"/>
                  </a:lnTo>
                  <a:lnTo>
                    <a:pt x="0" y="50799"/>
                  </a:lnTo>
                  <a:lnTo>
                    <a:pt x="54610" y="50799"/>
                  </a:lnTo>
                  <a:lnTo>
                    <a:pt x="54610" y="48259"/>
                  </a:lnTo>
                  <a:close/>
                </a:path>
                <a:path w="54610" h="806450">
                  <a:moveTo>
                    <a:pt x="54610" y="50800"/>
                  </a:moveTo>
                  <a:lnTo>
                    <a:pt x="0" y="50800"/>
                  </a:lnTo>
                  <a:lnTo>
                    <a:pt x="0" y="57149"/>
                  </a:lnTo>
                  <a:lnTo>
                    <a:pt x="54610" y="57149"/>
                  </a:lnTo>
                  <a:lnTo>
                    <a:pt x="54610" y="50800"/>
                  </a:lnTo>
                  <a:close/>
                </a:path>
                <a:path w="54610" h="806450">
                  <a:moveTo>
                    <a:pt x="54610" y="57150"/>
                  </a:moveTo>
                  <a:lnTo>
                    <a:pt x="0" y="57150"/>
                  </a:lnTo>
                  <a:lnTo>
                    <a:pt x="0" y="67309"/>
                  </a:lnTo>
                  <a:lnTo>
                    <a:pt x="54610" y="67309"/>
                  </a:lnTo>
                  <a:lnTo>
                    <a:pt x="54610" y="57150"/>
                  </a:lnTo>
                  <a:close/>
                </a:path>
                <a:path w="54610" h="806450">
                  <a:moveTo>
                    <a:pt x="54610" y="67310"/>
                  </a:moveTo>
                  <a:lnTo>
                    <a:pt x="0" y="67310"/>
                  </a:lnTo>
                  <a:lnTo>
                    <a:pt x="0" y="69849"/>
                  </a:lnTo>
                  <a:lnTo>
                    <a:pt x="54610" y="69849"/>
                  </a:lnTo>
                  <a:lnTo>
                    <a:pt x="54610" y="67310"/>
                  </a:lnTo>
                  <a:close/>
                </a:path>
                <a:path w="54610" h="806450">
                  <a:moveTo>
                    <a:pt x="54610" y="69850"/>
                  </a:moveTo>
                  <a:lnTo>
                    <a:pt x="0" y="69850"/>
                  </a:lnTo>
                  <a:lnTo>
                    <a:pt x="0" y="73659"/>
                  </a:lnTo>
                  <a:lnTo>
                    <a:pt x="54610" y="73659"/>
                  </a:lnTo>
                  <a:lnTo>
                    <a:pt x="54610" y="69850"/>
                  </a:lnTo>
                  <a:close/>
                </a:path>
                <a:path w="54610" h="806450">
                  <a:moveTo>
                    <a:pt x="54610" y="73659"/>
                  </a:moveTo>
                  <a:lnTo>
                    <a:pt x="0" y="73659"/>
                  </a:lnTo>
                  <a:lnTo>
                    <a:pt x="0" y="82549"/>
                  </a:lnTo>
                  <a:lnTo>
                    <a:pt x="54610" y="82549"/>
                  </a:lnTo>
                  <a:lnTo>
                    <a:pt x="54610" y="73659"/>
                  </a:lnTo>
                  <a:close/>
                </a:path>
                <a:path w="54610" h="806450">
                  <a:moveTo>
                    <a:pt x="54610" y="82550"/>
                  </a:moveTo>
                  <a:lnTo>
                    <a:pt x="0" y="82550"/>
                  </a:lnTo>
                  <a:lnTo>
                    <a:pt x="0" y="86359"/>
                  </a:lnTo>
                  <a:lnTo>
                    <a:pt x="54610" y="86359"/>
                  </a:lnTo>
                  <a:lnTo>
                    <a:pt x="54610" y="82550"/>
                  </a:lnTo>
                  <a:close/>
                </a:path>
                <a:path w="54610" h="806450">
                  <a:moveTo>
                    <a:pt x="54610" y="86359"/>
                  </a:moveTo>
                  <a:lnTo>
                    <a:pt x="0" y="86359"/>
                  </a:lnTo>
                  <a:lnTo>
                    <a:pt x="0" y="88899"/>
                  </a:lnTo>
                  <a:lnTo>
                    <a:pt x="54610" y="88899"/>
                  </a:lnTo>
                  <a:lnTo>
                    <a:pt x="54610" y="86359"/>
                  </a:lnTo>
                  <a:close/>
                </a:path>
                <a:path w="54610" h="806450">
                  <a:moveTo>
                    <a:pt x="54610" y="88900"/>
                  </a:moveTo>
                  <a:lnTo>
                    <a:pt x="0" y="88900"/>
                  </a:lnTo>
                  <a:lnTo>
                    <a:pt x="0" y="99059"/>
                  </a:lnTo>
                  <a:lnTo>
                    <a:pt x="54610" y="99059"/>
                  </a:lnTo>
                  <a:lnTo>
                    <a:pt x="54610" y="88900"/>
                  </a:lnTo>
                  <a:close/>
                </a:path>
                <a:path w="54610" h="806450">
                  <a:moveTo>
                    <a:pt x="54610" y="99059"/>
                  </a:moveTo>
                  <a:lnTo>
                    <a:pt x="0" y="99059"/>
                  </a:lnTo>
                  <a:lnTo>
                    <a:pt x="0" y="101599"/>
                  </a:lnTo>
                  <a:lnTo>
                    <a:pt x="54610" y="101599"/>
                  </a:lnTo>
                  <a:lnTo>
                    <a:pt x="54610" y="99059"/>
                  </a:lnTo>
                  <a:close/>
                </a:path>
                <a:path w="54610" h="806450">
                  <a:moveTo>
                    <a:pt x="54610" y="101600"/>
                  </a:moveTo>
                  <a:lnTo>
                    <a:pt x="0" y="101600"/>
                  </a:lnTo>
                  <a:lnTo>
                    <a:pt x="0" y="105409"/>
                  </a:lnTo>
                  <a:lnTo>
                    <a:pt x="54610" y="105409"/>
                  </a:lnTo>
                  <a:lnTo>
                    <a:pt x="54610" y="101600"/>
                  </a:lnTo>
                  <a:close/>
                </a:path>
                <a:path w="54610" h="806450">
                  <a:moveTo>
                    <a:pt x="54610" y="105410"/>
                  </a:moveTo>
                  <a:lnTo>
                    <a:pt x="0" y="105410"/>
                  </a:lnTo>
                  <a:lnTo>
                    <a:pt x="0" y="107949"/>
                  </a:lnTo>
                  <a:lnTo>
                    <a:pt x="54610" y="107949"/>
                  </a:lnTo>
                  <a:lnTo>
                    <a:pt x="54610" y="105410"/>
                  </a:lnTo>
                  <a:close/>
                </a:path>
                <a:path w="54610" h="806450">
                  <a:moveTo>
                    <a:pt x="54610" y="107950"/>
                  </a:moveTo>
                  <a:lnTo>
                    <a:pt x="0" y="107950"/>
                  </a:lnTo>
                  <a:lnTo>
                    <a:pt x="0" y="111759"/>
                  </a:lnTo>
                  <a:lnTo>
                    <a:pt x="54610" y="111759"/>
                  </a:lnTo>
                  <a:lnTo>
                    <a:pt x="54610" y="107950"/>
                  </a:lnTo>
                  <a:close/>
                </a:path>
                <a:path w="54610" h="806450">
                  <a:moveTo>
                    <a:pt x="54610" y="111759"/>
                  </a:moveTo>
                  <a:lnTo>
                    <a:pt x="0" y="111759"/>
                  </a:lnTo>
                  <a:lnTo>
                    <a:pt x="0" y="114299"/>
                  </a:lnTo>
                  <a:lnTo>
                    <a:pt x="54610" y="114299"/>
                  </a:lnTo>
                  <a:lnTo>
                    <a:pt x="54610" y="111759"/>
                  </a:lnTo>
                  <a:close/>
                </a:path>
                <a:path w="54610" h="806450">
                  <a:moveTo>
                    <a:pt x="54610" y="114300"/>
                  </a:moveTo>
                  <a:lnTo>
                    <a:pt x="0" y="114300"/>
                  </a:lnTo>
                  <a:lnTo>
                    <a:pt x="0" y="118109"/>
                  </a:lnTo>
                  <a:lnTo>
                    <a:pt x="54610" y="118109"/>
                  </a:lnTo>
                  <a:lnTo>
                    <a:pt x="54610" y="114300"/>
                  </a:lnTo>
                  <a:close/>
                </a:path>
                <a:path w="54610" h="806450">
                  <a:moveTo>
                    <a:pt x="54610" y="118110"/>
                  </a:moveTo>
                  <a:lnTo>
                    <a:pt x="0" y="118110"/>
                  </a:lnTo>
                  <a:lnTo>
                    <a:pt x="0" y="124459"/>
                  </a:lnTo>
                  <a:lnTo>
                    <a:pt x="54610" y="124459"/>
                  </a:lnTo>
                  <a:lnTo>
                    <a:pt x="54610" y="118110"/>
                  </a:lnTo>
                  <a:close/>
                </a:path>
                <a:path w="54610" h="806450">
                  <a:moveTo>
                    <a:pt x="54610" y="124459"/>
                  </a:moveTo>
                  <a:lnTo>
                    <a:pt x="0" y="124459"/>
                  </a:lnTo>
                  <a:lnTo>
                    <a:pt x="0" y="126999"/>
                  </a:lnTo>
                  <a:lnTo>
                    <a:pt x="54610" y="126999"/>
                  </a:lnTo>
                  <a:lnTo>
                    <a:pt x="54610" y="124459"/>
                  </a:lnTo>
                  <a:close/>
                </a:path>
                <a:path w="54610" h="806450">
                  <a:moveTo>
                    <a:pt x="54610" y="127000"/>
                  </a:moveTo>
                  <a:lnTo>
                    <a:pt x="0" y="127000"/>
                  </a:lnTo>
                  <a:lnTo>
                    <a:pt x="0" y="130809"/>
                  </a:lnTo>
                  <a:lnTo>
                    <a:pt x="54610" y="130809"/>
                  </a:lnTo>
                  <a:lnTo>
                    <a:pt x="54610" y="127000"/>
                  </a:lnTo>
                  <a:close/>
                </a:path>
                <a:path w="54610" h="806450">
                  <a:moveTo>
                    <a:pt x="54610" y="130809"/>
                  </a:moveTo>
                  <a:lnTo>
                    <a:pt x="0" y="130809"/>
                  </a:lnTo>
                  <a:lnTo>
                    <a:pt x="0" y="139699"/>
                  </a:lnTo>
                  <a:lnTo>
                    <a:pt x="54610" y="139699"/>
                  </a:lnTo>
                  <a:lnTo>
                    <a:pt x="54610" y="130809"/>
                  </a:lnTo>
                  <a:close/>
                </a:path>
                <a:path w="54610" h="806450">
                  <a:moveTo>
                    <a:pt x="54610" y="139700"/>
                  </a:moveTo>
                  <a:lnTo>
                    <a:pt x="0" y="139700"/>
                  </a:lnTo>
                  <a:lnTo>
                    <a:pt x="0" y="143509"/>
                  </a:lnTo>
                  <a:lnTo>
                    <a:pt x="54610" y="143509"/>
                  </a:lnTo>
                  <a:lnTo>
                    <a:pt x="54610" y="139700"/>
                  </a:lnTo>
                  <a:close/>
                </a:path>
                <a:path w="54610" h="806450">
                  <a:moveTo>
                    <a:pt x="54610" y="143510"/>
                  </a:moveTo>
                  <a:lnTo>
                    <a:pt x="0" y="143510"/>
                  </a:lnTo>
                  <a:lnTo>
                    <a:pt x="0" y="146049"/>
                  </a:lnTo>
                  <a:lnTo>
                    <a:pt x="54610" y="146049"/>
                  </a:lnTo>
                  <a:lnTo>
                    <a:pt x="54610" y="143510"/>
                  </a:lnTo>
                  <a:close/>
                </a:path>
                <a:path w="54610" h="806450">
                  <a:moveTo>
                    <a:pt x="54610" y="146050"/>
                  </a:moveTo>
                  <a:lnTo>
                    <a:pt x="0" y="146050"/>
                  </a:lnTo>
                  <a:lnTo>
                    <a:pt x="0" y="149859"/>
                  </a:lnTo>
                  <a:lnTo>
                    <a:pt x="54610" y="149859"/>
                  </a:lnTo>
                  <a:lnTo>
                    <a:pt x="54610" y="146050"/>
                  </a:lnTo>
                  <a:close/>
                </a:path>
                <a:path w="54610" h="806450">
                  <a:moveTo>
                    <a:pt x="54610" y="149860"/>
                  </a:moveTo>
                  <a:lnTo>
                    <a:pt x="0" y="149860"/>
                  </a:lnTo>
                  <a:lnTo>
                    <a:pt x="0" y="152399"/>
                  </a:lnTo>
                  <a:lnTo>
                    <a:pt x="54610" y="152399"/>
                  </a:lnTo>
                  <a:lnTo>
                    <a:pt x="54610" y="149860"/>
                  </a:lnTo>
                  <a:close/>
                </a:path>
                <a:path w="54610" h="806450">
                  <a:moveTo>
                    <a:pt x="54610" y="152400"/>
                  </a:moveTo>
                  <a:lnTo>
                    <a:pt x="0" y="152400"/>
                  </a:lnTo>
                  <a:lnTo>
                    <a:pt x="0" y="158749"/>
                  </a:lnTo>
                  <a:lnTo>
                    <a:pt x="54610" y="158749"/>
                  </a:lnTo>
                  <a:lnTo>
                    <a:pt x="54610" y="152400"/>
                  </a:lnTo>
                  <a:close/>
                </a:path>
                <a:path w="54610" h="806450">
                  <a:moveTo>
                    <a:pt x="54610" y="158750"/>
                  </a:moveTo>
                  <a:lnTo>
                    <a:pt x="0" y="158750"/>
                  </a:lnTo>
                  <a:lnTo>
                    <a:pt x="0" y="165099"/>
                  </a:lnTo>
                  <a:lnTo>
                    <a:pt x="54610" y="165099"/>
                  </a:lnTo>
                  <a:lnTo>
                    <a:pt x="54610" y="158750"/>
                  </a:lnTo>
                  <a:close/>
                </a:path>
                <a:path w="54610" h="806450">
                  <a:moveTo>
                    <a:pt x="54610" y="165100"/>
                  </a:moveTo>
                  <a:lnTo>
                    <a:pt x="0" y="165100"/>
                  </a:lnTo>
                  <a:lnTo>
                    <a:pt x="0" y="168909"/>
                  </a:lnTo>
                  <a:lnTo>
                    <a:pt x="54610" y="168909"/>
                  </a:lnTo>
                  <a:lnTo>
                    <a:pt x="54610" y="165100"/>
                  </a:lnTo>
                  <a:close/>
                </a:path>
                <a:path w="54610" h="806450">
                  <a:moveTo>
                    <a:pt x="54610" y="168910"/>
                  </a:moveTo>
                  <a:lnTo>
                    <a:pt x="0" y="168910"/>
                  </a:lnTo>
                  <a:lnTo>
                    <a:pt x="0" y="171449"/>
                  </a:lnTo>
                  <a:lnTo>
                    <a:pt x="54610" y="171449"/>
                  </a:lnTo>
                  <a:lnTo>
                    <a:pt x="54610" y="168910"/>
                  </a:lnTo>
                  <a:close/>
                </a:path>
                <a:path w="54610" h="806450">
                  <a:moveTo>
                    <a:pt x="54610" y="171450"/>
                  </a:moveTo>
                  <a:lnTo>
                    <a:pt x="0" y="171450"/>
                  </a:lnTo>
                  <a:lnTo>
                    <a:pt x="0" y="175259"/>
                  </a:lnTo>
                  <a:lnTo>
                    <a:pt x="54610" y="175259"/>
                  </a:lnTo>
                  <a:lnTo>
                    <a:pt x="54610" y="171450"/>
                  </a:lnTo>
                  <a:close/>
                </a:path>
                <a:path w="54610" h="806450">
                  <a:moveTo>
                    <a:pt x="54610" y="175260"/>
                  </a:moveTo>
                  <a:lnTo>
                    <a:pt x="0" y="175260"/>
                  </a:lnTo>
                  <a:lnTo>
                    <a:pt x="0" y="177799"/>
                  </a:lnTo>
                  <a:lnTo>
                    <a:pt x="54610" y="177799"/>
                  </a:lnTo>
                  <a:lnTo>
                    <a:pt x="54610" y="175260"/>
                  </a:lnTo>
                  <a:close/>
                </a:path>
                <a:path w="54610" h="806450">
                  <a:moveTo>
                    <a:pt x="54610" y="177800"/>
                  </a:moveTo>
                  <a:lnTo>
                    <a:pt x="0" y="177800"/>
                  </a:lnTo>
                  <a:lnTo>
                    <a:pt x="0" y="181609"/>
                  </a:lnTo>
                  <a:lnTo>
                    <a:pt x="54610" y="181609"/>
                  </a:lnTo>
                  <a:lnTo>
                    <a:pt x="54610" y="177800"/>
                  </a:lnTo>
                  <a:close/>
                </a:path>
                <a:path w="54610" h="806450">
                  <a:moveTo>
                    <a:pt x="54610" y="181609"/>
                  </a:moveTo>
                  <a:lnTo>
                    <a:pt x="0" y="181609"/>
                  </a:lnTo>
                  <a:lnTo>
                    <a:pt x="0" y="184149"/>
                  </a:lnTo>
                  <a:lnTo>
                    <a:pt x="54610" y="184149"/>
                  </a:lnTo>
                  <a:lnTo>
                    <a:pt x="54610" y="181609"/>
                  </a:lnTo>
                  <a:close/>
                </a:path>
                <a:path w="54610" h="806450">
                  <a:moveTo>
                    <a:pt x="54610" y="184150"/>
                  </a:moveTo>
                  <a:lnTo>
                    <a:pt x="0" y="184150"/>
                  </a:lnTo>
                  <a:lnTo>
                    <a:pt x="0" y="187959"/>
                  </a:lnTo>
                  <a:lnTo>
                    <a:pt x="54610" y="187959"/>
                  </a:lnTo>
                  <a:lnTo>
                    <a:pt x="54610" y="184150"/>
                  </a:lnTo>
                  <a:close/>
                </a:path>
                <a:path w="54610" h="806450">
                  <a:moveTo>
                    <a:pt x="54610" y="187959"/>
                  </a:moveTo>
                  <a:lnTo>
                    <a:pt x="0" y="187959"/>
                  </a:lnTo>
                  <a:lnTo>
                    <a:pt x="0" y="190499"/>
                  </a:lnTo>
                  <a:lnTo>
                    <a:pt x="54610" y="190499"/>
                  </a:lnTo>
                  <a:lnTo>
                    <a:pt x="54610" y="187959"/>
                  </a:lnTo>
                  <a:close/>
                </a:path>
                <a:path w="54610" h="806450">
                  <a:moveTo>
                    <a:pt x="54610" y="190500"/>
                  </a:moveTo>
                  <a:lnTo>
                    <a:pt x="0" y="190500"/>
                  </a:lnTo>
                  <a:lnTo>
                    <a:pt x="0" y="200659"/>
                  </a:lnTo>
                  <a:lnTo>
                    <a:pt x="54610" y="200659"/>
                  </a:lnTo>
                  <a:lnTo>
                    <a:pt x="54610" y="190500"/>
                  </a:lnTo>
                  <a:close/>
                </a:path>
                <a:path w="54610" h="806450">
                  <a:moveTo>
                    <a:pt x="54610" y="200660"/>
                  </a:moveTo>
                  <a:lnTo>
                    <a:pt x="0" y="200660"/>
                  </a:lnTo>
                  <a:lnTo>
                    <a:pt x="0" y="203199"/>
                  </a:lnTo>
                  <a:lnTo>
                    <a:pt x="54610" y="203199"/>
                  </a:lnTo>
                  <a:lnTo>
                    <a:pt x="54610" y="200660"/>
                  </a:lnTo>
                  <a:close/>
                </a:path>
                <a:path w="54610" h="806450">
                  <a:moveTo>
                    <a:pt x="54610" y="203200"/>
                  </a:moveTo>
                  <a:lnTo>
                    <a:pt x="0" y="203200"/>
                  </a:lnTo>
                  <a:lnTo>
                    <a:pt x="0" y="207009"/>
                  </a:lnTo>
                  <a:lnTo>
                    <a:pt x="54610" y="207009"/>
                  </a:lnTo>
                  <a:lnTo>
                    <a:pt x="54610" y="203200"/>
                  </a:lnTo>
                  <a:close/>
                </a:path>
                <a:path w="54610" h="806450">
                  <a:moveTo>
                    <a:pt x="54610" y="207010"/>
                  </a:moveTo>
                  <a:lnTo>
                    <a:pt x="0" y="207010"/>
                  </a:lnTo>
                  <a:lnTo>
                    <a:pt x="0" y="209549"/>
                  </a:lnTo>
                  <a:lnTo>
                    <a:pt x="54610" y="209549"/>
                  </a:lnTo>
                  <a:lnTo>
                    <a:pt x="54610" y="207010"/>
                  </a:lnTo>
                  <a:close/>
                </a:path>
                <a:path w="54610" h="806450">
                  <a:moveTo>
                    <a:pt x="54610" y="209550"/>
                  </a:moveTo>
                  <a:lnTo>
                    <a:pt x="0" y="209550"/>
                  </a:lnTo>
                  <a:lnTo>
                    <a:pt x="0" y="219709"/>
                  </a:lnTo>
                  <a:lnTo>
                    <a:pt x="54610" y="219709"/>
                  </a:lnTo>
                  <a:lnTo>
                    <a:pt x="54610" y="209550"/>
                  </a:lnTo>
                  <a:close/>
                </a:path>
                <a:path w="54610" h="806450">
                  <a:moveTo>
                    <a:pt x="54610" y="219709"/>
                  </a:moveTo>
                  <a:lnTo>
                    <a:pt x="0" y="219709"/>
                  </a:lnTo>
                  <a:lnTo>
                    <a:pt x="0" y="222249"/>
                  </a:lnTo>
                  <a:lnTo>
                    <a:pt x="54610" y="222249"/>
                  </a:lnTo>
                  <a:lnTo>
                    <a:pt x="54610" y="219709"/>
                  </a:lnTo>
                  <a:close/>
                </a:path>
                <a:path w="54610" h="806450">
                  <a:moveTo>
                    <a:pt x="54610" y="222250"/>
                  </a:moveTo>
                  <a:lnTo>
                    <a:pt x="0" y="222250"/>
                  </a:lnTo>
                  <a:lnTo>
                    <a:pt x="0" y="228599"/>
                  </a:lnTo>
                  <a:lnTo>
                    <a:pt x="54610" y="228599"/>
                  </a:lnTo>
                  <a:lnTo>
                    <a:pt x="54610" y="222250"/>
                  </a:lnTo>
                  <a:close/>
                </a:path>
                <a:path w="54610" h="806450">
                  <a:moveTo>
                    <a:pt x="54610" y="228600"/>
                  </a:moveTo>
                  <a:lnTo>
                    <a:pt x="0" y="228600"/>
                  </a:lnTo>
                  <a:lnTo>
                    <a:pt x="0" y="232409"/>
                  </a:lnTo>
                  <a:lnTo>
                    <a:pt x="54610" y="232409"/>
                  </a:lnTo>
                  <a:lnTo>
                    <a:pt x="54610" y="228600"/>
                  </a:lnTo>
                  <a:close/>
                </a:path>
                <a:path w="54610" h="806450">
                  <a:moveTo>
                    <a:pt x="54610" y="232410"/>
                  </a:moveTo>
                  <a:lnTo>
                    <a:pt x="0" y="232410"/>
                  </a:lnTo>
                  <a:lnTo>
                    <a:pt x="0" y="241299"/>
                  </a:lnTo>
                  <a:lnTo>
                    <a:pt x="54610" y="241299"/>
                  </a:lnTo>
                  <a:lnTo>
                    <a:pt x="54610" y="232410"/>
                  </a:lnTo>
                  <a:close/>
                </a:path>
                <a:path w="54610" h="806450">
                  <a:moveTo>
                    <a:pt x="54610" y="241300"/>
                  </a:moveTo>
                  <a:lnTo>
                    <a:pt x="0" y="241300"/>
                  </a:lnTo>
                  <a:lnTo>
                    <a:pt x="0" y="247649"/>
                  </a:lnTo>
                  <a:lnTo>
                    <a:pt x="54610" y="247649"/>
                  </a:lnTo>
                  <a:lnTo>
                    <a:pt x="54610" y="241300"/>
                  </a:lnTo>
                  <a:close/>
                </a:path>
                <a:path w="54610" h="806450">
                  <a:moveTo>
                    <a:pt x="54610" y="247650"/>
                  </a:moveTo>
                  <a:lnTo>
                    <a:pt x="0" y="247650"/>
                  </a:lnTo>
                  <a:lnTo>
                    <a:pt x="0" y="251459"/>
                  </a:lnTo>
                  <a:lnTo>
                    <a:pt x="54610" y="251459"/>
                  </a:lnTo>
                  <a:lnTo>
                    <a:pt x="54610" y="247650"/>
                  </a:lnTo>
                  <a:close/>
                </a:path>
                <a:path w="54610" h="806450">
                  <a:moveTo>
                    <a:pt x="54610" y="251459"/>
                  </a:moveTo>
                  <a:lnTo>
                    <a:pt x="0" y="251459"/>
                  </a:lnTo>
                  <a:lnTo>
                    <a:pt x="0" y="253999"/>
                  </a:lnTo>
                  <a:lnTo>
                    <a:pt x="54610" y="253999"/>
                  </a:lnTo>
                  <a:lnTo>
                    <a:pt x="54610" y="251459"/>
                  </a:lnTo>
                  <a:close/>
                </a:path>
                <a:path w="54610" h="806450">
                  <a:moveTo>
                    <a:pt x="54610" y="254000"/>
                  </a:moveTo>
                  <a:lnTo>
                    <a:pt x="0" y="254000"/>
                  </a:lnTo>
                  <a:lnTo>
                    <a:pt x="0" y="260349"/>
                  </a:lnTo>
                  <a:lnTo>
                    <a:pt x="54610" y="260349"/>
                  </a:lnTo>
                  <a:lnTo>
                    <a:pt x="54610" y="254000"/>
                  </a:lnTo>
                  <a:close/>
                </a:path>
                <a:path w="54610" h="806450">
                  <a:moveTo>
                    <a:pt x="54610" y="260350"/>
                  </a:moveTo>
                  <a:lnTo>
                    <a:pt x="0" y="260350"/>
                  </a:lnTo>
                  <a:lnTo>
                    <a:pt x="0" y="264159"/>
                  </a:lnTo>
                  <a:lnTo>
                    <a:pt x="54610" y="264159"/>
                  </a:lnTo>
                  <a:lnTo>
                    <a:pt x="54610" y="260350"/>
                  </a:lnTo>
                  <a:close/>
                </a:path>
                <a:path w="54610" h="806450">
                  <a:moveTo>
                    <a:pt x="54610" y="264160"/>
                  </a:moveTo>
                  <a:lnTo>
                    <a:pt x="0" y="264160"/>
                  </a:lnTo>
                  <a:lnTo>
                    <a:pt x="0" y="266699"/>
                  </a:lnTo>
                  <a:lnTo>
                    <a:pt x="54610" y="266699"/>
                  </a:lnTo>
                  <a:lnTo>
                    <a:pt x="54610" y="264160"/>
                  </a:lnTo>
                  <a:close/>
                </a:path>
                <a:path w="54610" h="806450">
                  <a:moveTo>
                    <a:pt x="54610" y="266700"/>
                  </a:moveTo>
                  <a:lnTo>
                    <a:pt x="0" y="266700"/>
                  </a:lnTo>
                  <a:lnTo>
                    <a:pt x="0" y="270509"/>
                  </a:lnTo>
                  <a:lnTo>
                    <a:pt x="54610" y="270509"/>
                  </a:lnTo>
                  <a:lnTo>
                    <a:pt x="54610" y="266700"/>
                  </a:lnTo>
                  <a:close/>
                </a:path>
                <a:path w="54610" h="806450">
                  <a:moveTo>
                    <a:pt x="54610" y="270509"/>
                  </a:moveTo>
                  <a:lnTo>
                    <a:pt x="0" y="270509"/>
                  </a:lnTo>
                  <a:lnTo>
                    <a:pt x="0" y="273049"/>
                  </a:lnTo>
                  <a:lnTo>
                    <a:pt x="54610" y="273049"/>
                  </a:lnTo>
                  <a:lnTo>
                    <a:pt x="54610" y="270509"/>
                  </a:lnTo>
                  <a:close/>
                </a:path>
                <a:path w="54610" h="806450">
                  <a:moveTo>
                    <a:pt x="54610" y="273050"/>
                  </a:moveTo>
                  <a:lnTo>
                    <a:pt x="0" y="273050"/>
                  </a:lnTo>
                  <a:lnTo>
                    <a:pt x="0" y="285749"/>
                  </a:lnTo>
                  <a:lnTo>
                    <a:pt x="54610" y="285749"/>
                  </a:lnTo>
                  <a:lnTo>
                    <a:pt x="54610" y="273050"/>
                  </a:lnTo>
                  <a:close/>
                </a:path>
                <a:path w="54610" h="806450">
                  <a:moveTo>
                    <a:pt x="54610" y="285750"/>
                  </a:moveTo>
                  <a:lnTo>
                    <a:pt x="0" y="285750"/>
                  </a:lnTo>
                  <a:lnTo>
                    <a:pt x="0" y="295909"/>
                  </a:lnTo>
                  <a:lnTo>
                    <a:pt x="54610" y="295909"/>
                  </a:lnTo>
                  <a:lnTo>
                    <a:pt x="54610" y="285750"/>
                  </a:lnTo>
                  <a:close/>
                </a:path>
                <a:path w="54610" h="806450">
                  <a:moveTo>
                    <a:pt x="54610" y="295909"/>
                  </a:moveTo>
                  <a:lnTo>
                    <a:pt x="0" y="295909"/>
                  </a:lnTo>
                  <a:lnTo>
                    <a:pt x="0" y="298449"/>
                  </a:lnTo>
                  <a:lnTo>
                    <a:pt x="54610" y="298449"/>
                  </a:lnTo>
                  <a:lnTo>
                    <a:pt x="54610" y="295909"/>
                  </a:lnTo>
                  <a:close/>
                </a:path>
                <a:path w="54610" h="806450">
                  <a:moveTo>
                    <a:pt x="54610" y="298450"/>
                  </a:moveTo>
                  <a:lnTo>
                    <a:pt x="0" y="298450"/>
                  </a:lnTo>
                  <a:lnTo>
                    <a:pt x="0" y="308609"/>
                  </a:lnTo>
                  <a:lnTo>
                    <a:pt x="54610" y="308609"/>
                  </a:lnTo>
                  <a:lnTo>
                    <a:pt x="54610" y="298450"/>
                  </a:lnTo>
                  <a:close/>
                </a:path>
                <a:path w="54610" h="806450">
                  <a:moveTo>
                    <a:pt x="54610" y="308609"/>
                  </a:moveTo>
                  <a:lnTo>
                    <a:pt x="0" y="308609"/>
                  </a:lnTo>
                  <a:lnTo>
                    <a:pt x="0" y="321309"/>
                  </a:lnTo>
                  <a:lnTo>
                    <a:pt x="54610" y="321309"/>
                  </a:lnTo>
                  <a:lnTo>
                    <a:pt x="54610" y="308609"/>
                  </a:lnTo>
                  <a:close/>
                </a:path>
                <a:path w="54610" h="806450">
                  <a:moveTo>
                    <a:pt x="54610" y="321310"/>
                  </a:moveTo>
                  <a:lnTo>
                    <a:pt x="0" y="321310"/>
                  </a:lnTo>
                  <a:lnTo>
                    <a:pt x="0" y="323849"/>
                  </a:lnTo>
                  <a:lnTo>
                    <a:pt x="54610" y="323849"/>
                  </a:lnTo>
                  <a:lnTo>
                    <a:pt x="54610" y="321310"/>
                  </a:lnTo>
                  <a:close/>
                </a:path>
                <a:path w="54610" h="806450">
                  <a:moveTo>
                    <a:pt x="54610" y="323850"/>
                  </a:moveTo>
                  <a:lnTo>
                    <a:pt x="0" y="323850"/>
                  </a:lnTo>
                  <a:lnTo>
                    <a:pt x="0" y="330199"/>
                  </a:lnTo>
                  <a:lnTo>
                    <a:pt x="54610" y="330199"/>
                  </a:lnTo>
                  <a:lnTo>
                    <a:pt x="54610" y="323850"/>
                  </a:lnTo>
                  <a:close/>
                </a:path>
                <a:path w="54610" h="806450">
                  <a:moveTo>
                    <a:pt x="54610" y="330200"/>
                  </a:moveTo>
                  <a:lnTo>
                    <a:pt x="0" y="330200"/>
                  </a:lnTo>
                  <a:lnTo>
                    <a:pt x="0" y="336549"/>
                  </a:lnTo>
                  <a:lnTo>
                    <a:pt x="54610" y="336549"/>
                  </a:lnTo>
                  <a:lnTo>
                    <a:pt x="54610" y="330200"/>
                  </a:lnTo>
                  <a:close/>
                </a:path>
                <a:path w="54610" h="806450">
                  <a:moveTo>
                    <a:pt x="54610" y="336550"/>
                  </a:moveTo>
                  <a:lnTo>
                    <a:pt x="0" y="336550"/>
                  </a:lnTo>
                  <a:lnTo>
                    <a:pt x="0" y="340359"/>
                  </a:lnTo>
                  <a:lnTo>
                    <a:pt x="54610" y="340359"/>
                  </a:lnTo>
                  <a:lnTo>
                    <a:pt x="54610" y="336550"/>
                  </a:lnTo>
                  <a:close/>
                </a:path>
                <a:path w="54610" h="806450">
                  <a:moveTo>
                    <a:pt x="54610" y="340359"/>
                  </a:moveTo>
                  <a:lnTo>
                    <a:pt x="0" y="340359"/>
                  </a:lnTo>
                  <a:lnTo>
                    <a:pt x="0" y="349249"/>
                  </a:lnTo>
                  <a:lnTo>
                    <a:pt x="54610" y="349249"/>
                  </a:lnTo>
                  <a:lnTo>
                    <a:pt x="54610" y="340359"/>
                  </a:lnTo>
                  <a:close/>
                </a:path>
                <a:path w="54610" h="806450">
                  <a:moveTo>
                    <a:pt x="54610" y="349250"/>
                  </a:moveTo>
                  <a:lnTo>
                    <a:pt x="0" y="349250"/>
                  </a:lnTo>
                  <a:lnTo>
                    <a:pt x="0" y="353059"/>
                  </a:lnTo>
                  <a:lnTo>
                    <a:pt x="54610" y="353059"/>
                  </a:lnTo>
                  <a:lnTo>
                    <a:pt x="54610" y="349250"/>
                  </a:lnTo>
                  <a:close/>
                </a:path>
                <a:path w="54610" h="806450">
                  <a:moveTo>
                    <a:pt x="54610" y="353060"/>
                  </a:moveTo>
                  <a:lnTo>
                    <a:pt x="0" y="353060"/>
                  </a:lnTo>
                  <a:lnTo>
                    <a:pt x="0" y="355599"/>
                  </a:lnTo>
                  <a:lnTo>
                    <a:pt x="54610" y="355599"/>
                  </a:lnTo>
                  <a:lnTo>
                    <a:pt x="54610" y="353060"/>
                  </a:lnTo>
                  <a:close/>
                </a:path>
                <a:path w="54610" h="806450">
                  <a:moveTo>
                    <a:pt x="54610" y="355600"/>
                  </a:moveTo>
                  <a:lnTo>
                    <a:pt x="0" y="355600"/>
                  </a:lnTo>
                  <a:lnTo>
                    <a:pt x="0" y="359409"/>
                  </a:lnTo>
                  <a:lnTo>
                    <a:pt x="54610" y="359409"/>
                  </a:lnTo>
                  <a:lnTo>
                    <a:pt x="54610" y="355600"/>
                  </a:lnTo>
                  <a:close/>
                </a:path>
                <a:path w="54610" h="806450">
                  <a:moveTo>
                    <a:pt x="54610" y="359409"/>
                  </a:moveTo>
                  <a:lnTo>
                    <a:pt x="0" y="359409"/>
                  </a:lnTo>
                  <a:lnTo>
                    <a:pt x="0" y="361949"/>
                  </a:lnTo>
                  <a:lnTo>
                    <a:pt x="54610" y="361949"/>
                  </a:lnTo>
                  <a:lnTo>
                    <a:pt x="54610" y="359409"/>
                  </a:lnTo>
                  <a:close/>
                </a:path>
                <a:path w="54610" h="806450">
                  <a:moveTo>
                    <a:pt x="54610" y="361950"/>
                  </a:moveTo>
                  <a:lnTo>
                    <a:pt x="0" y="361950"/>
                  </a:lnTo>
                  <a:lnTo>
                    <a:pt x="0" y="368299"/>
                  </a:lnTo>
                  <a:lnTo>
                    <a:pt x="54610" y="368299"/>
                  </a:lnTo>
                  <a:lnTo>
                    <a:pt x="54610" y="361950"/>
                  </a:lnTo>
                  <a:close/>
                </a:path>
                <a:path w="54610" h="806450">
                  <a:moveTo>
                    <a:pt x="54610" y="368300"/>
                  </a:moveTo>
                  <a:lnTo>
                    <a:pt x="0" y="368300"/>
                  </a:lnTo>
                  <a:lnTo>
                    <a:pt x="0" y="372109"/>
                  </a:lnTo>
                  <a:lnTo>
                    <a:pt x="54610" y="372109"/>
                  </a:lnTo>
                  <a:lnTo>
                    <a:pt x="54610" y="368300"/>
                  </a:lnTo>
                  <a:close/>
                </a:path>
                <a:path w="54610" h="806450">
                  <a:moveTo>
                    <a:pt x="54610" y="372109"/>
                  </a:moveTo>
                  <a:lnTo>
                    <a:pt x="0" y="372109"/>
                  </a:lnTo>
                  <a:lnTo>
                    <a:pt x="0" y="374649"/>
                  </a:lnTo>
                  <a:lnTo>
                    <a:pt x="54610" y="374649"/>
                  </a:lnTo>
                  <a:lnTo>
                    <a:pt x="54610" y="372109"/>
                  </a:lnTo>
                  <a:close/>
                </a:path>
                <a:path w="54610" h="806450">
                  <a:moveTo>
                    <a:pt x="54610" y="374650"/>
                  </a:moveTo>
                  <a:lnTo>
                    <a:pt x="0" y="374650"/>
                  </a:lnTo>
                  <a:lnTo>
                    <a:pt x="0" y="380999"/>
                  </a:lnTo>
                  <a:lnTo>
                    <a:pt x="54610" y="380999"/>
                  </a:lnTo>
                  <a:lnTo>
                    <a:pt x="54610" y="374650"/>
                  </a:lnTo>
                  <a:close/>
                </a:path>
                <a:path w="54610" h="806450">
                  <a:moveTo>
                    <a:pt x="54610" y="381000"/>
                  </a:moveTo>
                  <a:lnTo>
                    <a:pt x="0" y="381000"/>
                  </a:lnTo>
                  <a:lnTo>
                    <a:pt x="0" y="384809"/>
                  </a:lnTo>
                  <a:lnTo>
                    <a:pt x="54610" y="384809"/>
                  </a:lnTo>
                  <a:lnTo>
                    <a:pt x="54610" y="381000"/>
                  </a:lnTo>
                  <a:close/>
                </a:path>
                <a:path w="54610" h="806450">
                  <a:moveTo>
                    <a:pt x="54610" y="384809"/>
                  </a:moveTo>
                  <a:lnTo>
                    <a:pt x="0" y="384809"/>
                  </a:lnTo>
                  <a:lnTo>
                    <a:pt x="0" y="387349"/>
                  </a:lnTo>
                  <a:lnTo>
                    <a:pt x="54610" y="387349"/>
                  </a:lnTo>
                  <a:lnTo>
                    <a:pt x="54610" y="384809"/>
                  </a:lnTo>
                  <a:close/>
                </a:path>
                <a:path w="54610" h="806450">
                  <a:moveTo>
                    <a:pt x="54610" y="387350"/>
                  </a:moveTo>
                  <a:lnTo>
                    <a:pt x="0" y="387350"/>
                  </a:lnTo>
                  <a:lnTo>
                    <a:pt x="0" y="393699"/>
                  </a:lnTo>
                  <a:lnTo>
                    <a:pt x="54610" y="393699"/>
                  </a:lnTo>
                  <a:lnTo>
                    <a:pt x="54610" y="387350"/>
                  </a:lnTo>
                  <a:close/>
                </a:path>
                <a:path w="54610" h="806450">
                  <a:moveTo>
                    <a:pt x="54610" y="393700"/>
                  </a:moveTo>
                  <a:lnTo>
                    <a:pt x="0" y="393700"/>
                  </a:lnTo>
                  <a:lnTo>
                    <a:pt x="0" y="397509"/>
                  </a:lnTo>
                  <a:lnTo>
                    <a:pt x="54610" y="397509"/>
                  </a:lnTo>
                  <a:lnTo>
                    <a:pt x="54610" y="393700"/>
                  </a:lnTo>
                  <a:close/>
                </a:path>
                <a:path w="54610" h="806450">
                  <a:moveTo>
                    <a:pt x="54610" y="397509"/>
                  </a:moveTo>
                  <a:lnTo>
                    <a:pt x="0" y="397509"/>
                  </a:lnTo>
                  <a:lnTo>
                    <a:pt x="0" y="403859"/>
                  </a:lnTo>
                  <a:lnTo>
                    <a:pt x="54610" y="403859"/>
                  </a:lnTo>
                  <a:lnTo>
                    <a:pt x="54610" y="397509"/>
                  </a:lnTo>
                  <a:close/>
                </a:path>
                <a:path w="54610" h="806450">
                  <a:moveTo>
                    <a:pt x="54610" y="403859"/>
                  </a:moveTo>
                  <a:lnTo>
                    <a:pt x="0" y="403859"/>
                  </a:lnTo>
                  <a:lnTo>
                    <a:pt x="0" y="406399"/>
                  </a:lnTo>
                  <a:lnTo>
                    <a:pt x="54610" y="406399"/>
                  </a:lnTo>
                  <a:lnTo>
                    <a:pt x="54610" y="403859"/>
                  </a:lnTo>
                  <a:close/>
                </a:path>
                <a:path w="54610" h="806450">
                  <a:moveTo>
                    <a:pt x="54610" y="406400"/>
                  </a:moveTo>
                  <a:lnTo>
                    <a:pt x="0" y="406400"/>
                  </a:lnTo>
                  <a:lnTo>
                    <a:pt x="0" y="410209"/>
                  </a:lnTo>
                  <a:lnTo>
                    <a:pt x="54610" y="410209"/>
                  </a:lnTo>
                  <a:lnTo>
                    <a:pt x="54610" y="406400"/>
                  </a:lnTo>
                  <a:close/>
                </a:path>
                <a:path w="54610" h="806450">
                  <a:moveTo>
                    <a:pt x="54610" y="410209"/>
                  </a:moveTo>
                  <a:lnTo>
                    <a:pt x="0" y="410209"/>
                  </a:lnTo>
                  <a:lnTo>
                    <a:pt x="0" y="416559"/>
                  </a:lnTo>
                  <a:lnTo>
                    <a:pt x="54610" y="416559"/>
                  </a:lnTo>
                  <a:lnTo>
                    <a:pt x="54610" y="410209"/>
                  </a:lnTo>
                  <a:close/>
                </a:path>
                <a:path w="54610" h="806450">
                  <a:moveTo>
                    <a:pt x="54610" y="416559"/>
                  </a:moveTo>
                  <a:lnTo>
                    <a:pt x="0" y="416559"/>
                  </a:lnTo>
                  <a:lnTo>
                    <a:pt x="0" y="419099"/>
                  </a:lnTo>
                  <a:lnTo>
                    <a:pt x="54610" y="419099"/>
                  </a:lnTo>
                  <a:lnTo>
                    <a:pt x="54610" y="416559"/>
                  </a:lnTo>
                  <a:close/>
                </a:path>
                <a:path w="54610" h="806450">
                  <a:moveTo>
                    <a:pt x="54610" y="419100"/>
                  </a:moveTo>
                  <a:lnTo>
                    <a:pt x="0" y="419100"/>
                  </a:lnTo>
                  <a:lnTo>
                    <a:pt x="0" y="422909"/>
                  </a:lnTo>
                  <a:lnTo>
                    <a:pt x="54610" y="422909"/>
                  </a:lnTo>
                  <a:lnTo>
                    <a:pt x="54610" y="419100"/>
                  </a:lnTo>
                  <a:close/>
                </a:path>
                <a:path w="54610" h="806450">
                  <a:moveTo>
                    <a:pt x="54610" y="422909"/>
                  </a:moveTo>
                  <a:lnTo>
                    <a:pt x="0" y="422909"/>
                  </a:lnTo>
                  <a:lnTo>
                    <a:pt x="0" y="425449"/>
                  </a:lnTo>
                  <a:lnTo>
                    <a:pt x="54610" y="425449"/>
                  </a:lnTo>
                  <a:lnTo>
                    <a:pt x="54610" y="422909"/>
                  </a:lnTo>
                  <a:close/>
                </a:path>
                <a:path w="54610" h="806450">
                  <a:moveTo>
                    <a:pt x="54610" y="425450"/>
                  </a:moveTo>
                  <a:lnTo>
                    <a:pt x="0" y="425450"/>
                  </a:lnTo>
                  <a:lnTo>
                    <a:pt x="0" y="429259"/>
                  </a:lnTo>
                  <a:lnTo>
                    <a:pt x="54610" y="429259"/>
                  </a:lnTo>
                  <a:lnTo>
                    <a:pt x="54610" y="425450"/>
                  </a:lnTo>
                  <a:close/>
                </a:path>
                <a:path w="54610" h="806450">
                  <a:moveTo>
                    <a:pt x="54610" y="429259"/>
                  </a:moveTo>
                  <a:lnTo>
                    <a:pt x="0" y="429259"/>
                  </a:lnTo>
                  <a:lnTo>
                    <a:pt x="0" y="431799"/>
                  </a:lnTo>
                  <a:lnTo>
                    <a:pt x="54610" y="431799"/>
                  </a:lnTo>
                  <a:lnTo>
                    <a:pt x="54610" y="429259"/>
                  </a:lnTo>
                  <a:close/>
                </a:path>
                <a:path w="54610" h="806450">
                  <a:moveTo>
                    <a:pt x="54610" y="431800"/>
                  </a:moveTo>
                  <a:lnTo>
                    <a:pt x="0" y="431800"/>
                  </a:lnTo>
                  <a:lnTo>
                    <a:pt x="0" y="435609"/>
                  </a:lnTo>
                  <a:lnTo>
                    <a:pt x="54610" y="435609"/>
                  </a:lnTo>
                  <a:lnTo>
                    <a:pt x="54610" y="431800"/>
                  </a:lnTo>
                  <a:close/>
                </a:path>
                <a:path w="54610" h="806450">
                  <a:moveTo>
                    <a:pt x="54610" y="435609"/>
                  </a:moveTo>
                  <a:lnTo>
                    <a:pt x="0" y="435609"/>
                  </a:lnTo>
                  <a:lnTo>
                    <a:pt x="0" y="444499"/>
                  </a:lnTo>
                  <a:lnTo>
                    <a:pt x="54610" y="444499"/>
                  </a:lnTo>
                  <a:lnTo>
                    <a:pt x="54610" y="435609"/>
                  </a:lnTo>
                  <a:close/>
                </a:path>
                <a:path w="54610" h="806450">
                  <a:moveTo>
                    <a:pt x="54610" y="444500"/>
                  </a:moveTo>
                  <a:lnTo>
                    <a:pt x="0" y="444500"/>
                  </a:lnTo>
                  <a:lnTo>
                    <a:pt x="0" y="448309"/>
                  </a:lnTo>
                  <a:lnTo>
                    <a:pt x="54610" y="448309"/>
                  </a:lnTo>
                  <a:lnTo>
                    <a:pt x="54610" y="444500"/>
                  </a:lnTo>
                  <a:close/>
                </a:path>
                <a:path w="54610" h="806450">
                  <a:moveTo>
                    <a:pt x="54610" y="448309"/>
                  </a:moveTo>
                  <a:lnTo>
                    <a:pt x="0" y="448309"/>
                  </a:lnTo>
                  <a:lnTo>
                    <a:pt x="0" y="450849"/>
                  </a:lnTo>
                  <a:lnTo>
                    <a:pt x="54610" y="450849"/>
                  </a:lnTo>
                  <a:lnTo>
                    <a:pt x="54610" y="448309"/>
                  </a:lnTo>
                  <a:close/>
                </a:path>
                <a:path w="54610" h="806450">
                  <a:moveTo>
                    <a:pt x="54610" y="450850"/>
                  </a:moveTo>
                  <a:lnTo>
                    <a:pt x="0" y="450850"/>
                  </a:lnTo>
                  <a:lnTo>
                    <a:pt x="0" y="454659"/>
                  </a:lnTo>
                  <a:lnTo>
                    <a:pt x="54610" y="454659"/>
                  </a:lnTo>
                  <a:lnTo>
                    <a:pt x="54610" y="450850"/>
                  </a:lnTo>
                  <a:close/>
                </a:path>
                <a:path w="54610" h="806450">
                  <a:moveTo>
                    <a:pt x="54610" y="454659"/>
                  </a:moveTo>
                  <a:lnTo>
                    <a:pt x="0" y="454659"/>
                  </a:lnTo>
                  <a:lnTo>
                    <a:pt x="0" y="457199"/>
                  </a:lnTo>
                  <a:lnTo>
                    <a:pt x="54610" y="457199"/>
                  </a:lnTo>
                  <a:lnTo>
                    <a:pt x="54610" y="454659"/>
                  </a:lnTo>
                  <a:close/>
                </a:path>
                <a:path w="54610" h="806450">
                  <a:moveTo>
                    <a:pt x="54610" y="800099"/>
                  </a:moveTo>
                  <a:lnTo>
                    <a:pt x="1269" y="800099"/>
                  </a:lnTo>
                  <a:lnTo>
                    <a:pt x="1269" y="801369"/>
                  </a:lnTo>
                  <a:lnTo>
                    <a:pt x="19050" y="801369"/>
                  </a:lnTo>
                  <a:lnTo>
                    <a:pt x="19050" y="803909"/>
                  </a:lnTo>
                  <a:lnTo>
                    <a:pt x="35560" y="803909"/>
                  </a:lnTo>
                  <a:lnTo>
                    <a:pt x="35560" y="805179"/>
                  </a:lnTo>
                  <a:lnTo>
                    <a:pt x="53339" y="805179"/>
                  </a:lnTo>
                  <a:lnTo>
                    <a:pt x="53339" y="806449"/>
                  </a:lnTo>
                  <a:lnTo>
                    <a:pt x="54610" y="806449"/>
                  </a:lnTo>
                  <a:lnTo>
                    <a:pt x="54610" y="800099"/>
                  </a:lnTo>
                  <a:close/>
                </a:path>
                <a:path w="54610" h="806450">
                  <a:moveTo>
                    <a:pt x="54610" y="793749"/>
                  </a:moveTo>
                  <a:lnTo>
                    <a:pt x="0" y="793749"/>
                  </a:lnTo>
                  <a:lnTo>
                    <a:pt x="0" y="798829"/>
                  </a:lnTo>
                  <a:lnTo>
                    <a:pt x="54610" y="798829"/>
                  </a:lnTo>
                  <a:lnTo>
                    <a:pt x="54610" y="793749"/>
                  </a:lnTo>
                  <a:close/>
                </a:path>
                <a:path w="54610" h="806450">
                  <a:moveTo>
                    <a:pt x="54610" y="787400"/>
                  </a:moveTo>
                  <a:lnTo>
                    <a:pt x="0" y="787400"/>
                  </a:lnTo>
                  <a:lnTo>
                    <a:pt x="0" y="792479"/>
                  </a:lnTo>
                  <a:lnTo>
                    <a:pt x="54610" y="792479"/>
                  </a:lnTo>
                  <a:lnTo>
                    <a:pt x="54610" y="787400"/>
                  </a:lnTo>
                  <a:close/>
                </a:path>
                <a:path w="54610" h="806450">
                  <a:moveTo>
                    <a:pt x="54610" y="781049"/>
                  </a:moveTo>
                  <a:lnTo>
                    <a:pt x="0" y="781049"/>
                  </a:lnTo>
                  <a:lnTo>
                    <a:pt x="0" y="786129"/>
                  </a:lnTo>
                  <a:lnTo>
                    <a:pt x="54610" y="786129"/>
                  </a:lnTo>
                  <a:lnTo>
                    <a:pt x="54610" y="781049"/>
                  </a:lnTo>
                  <a:close/>
                </a:path>
                <a:path w="54610" h="806450">
                  <a:moveTo>
                    <a:pt x="54610" y="774699"/>
                  </a:moveTo>
                  <a:lnTo>
                    <a:pt x="0" y="774699"/>
                  </a:lnTo>
                  <a:lnTo>
                    <a:pt x="0" y="779779"/>
                  </a:lnTo>
                  <a:lnTo>
                    <a:pt x="54610" y="779779"/>
                  </a:lnTo>
                  <a:lnTo>
                    <a:pt x="54610" y="774699"/>
                  </a:lnTo>
                  <a:close/>
                </a:path>
                <a:path w="54610" h="806450">
                  <a:moveTo>
                    <a:pt x="54610" y="768349"/>
                  </a:moveTo>
                  <a:lnTo>
                    <a:pt x="0" y="768349"/>
                  </a:lnTo>
                  <a:lnTo>
                    <a:pt x="0" y="773429"/>
                  </a:lnTo>
                  <a:lnTo>
                    <a:pt x="54610" y="773429"/>
                  </a:lnTo>
                  <a:lnTo>
                    <a:pt x="54610" y="768349"/>
                  </a:lnTo>
                  <a:close/>
                </a:path>
                <a:path w="54610" h="806450">
                  <a:moveTo>
                    <a:pt x="54610" y="762000"/>
                  </a:moveTo>
                  <a:lnTo>
                    <a:pt x="0" y="762000"/>
                  </a:lnTo>
                  <a:lnTo>
                    <a:pt x="0" y="767079"/>
                  </a:lnTo>
                  <a:lnTo>
                    <a:pt x="54610" y="767079"/>
                  </a:lnTo>
                  <a:lnTo>
                    <a:pt x="54610" y="762000"/>
                  </a:lnTo>
                  <a:close/>
                </a:path>
                <a:path w="54610" h="806450">
                  <a:moveTo>
                    <a:pt x="54610" y="755649"/>
                  </a:moveTo>
                  <a:lnTo>
                    <a:pt x="0" y="755649"/>
                  </a:lnTo>
                  <a:lnTo>
                    <a:pt x="0" y="760730"/>
                  </a:lnTo>
                  <a:lnTo>
                    <a:pt x="54610" y="760730"/>
                  </a:lnTo>
                  <a:lnTo>
                    <a:pt x="54610" y="755649"/>
                  </a:lnTo>
                  <a:close/>
                </a:path>
                <a:path w="54610" h="806450">
                  <a:moveTo>
                    <a:pt x="54610" y="749299"/>
                  </a:moveTo>
                  <a:lnTo>
                    <a:pt x="0" y="749299"/>
                  </a:lnTo>
                  <a:lnTo>
                    <a:pt x="0" y="754379"/>
                  </a:lnTo>
                  <a:lnTo>
                    <a:pt x="54610" y="754379"/>
                  </a:lnTo>
                  <a:lnTo>
                    <a:pt x="54610" y="749299"/>
                  </a:lnTo>
                  <a:close/>
                </a:path>
                <a:path w="54610" h="806450">
                  <a:moveTo>
                    <a:pt x="54610" y="742949"/>
                  </a:moveTo>
                  <a:lnTo>
                    <a:pt x="0" y="742949"/>
                  </a:lnTo>
                  <a:lnTo>
                    <a:pt x="0" y="748030"/>
                  </a:lnTo>
                  <a:lnTo>
                    <a:pt x="54610" y="748030"/>
                  </a:lnTo>
                  <a:lnTo>
                    <a:pt x="54610" y="742949"/>
                  </a:lnTo>
                  <a:close/>
                </a:path>
                <a:path w="54610" h="806450">
                  <a:moveTo>
                    <a:pt x="54610" y="736599"/>
                  </a:moveTo>
                  <a:lnTo>
                    <a:pt x="0" y="736599"/>
                  </a:lnTo>
                  <a:lnTo>
                    <a:pt x="0" y="741679"/>
                  </a:lnTo>
                  <a:lnTo>
                    <a:pt x="54610" y="741679"/>
                  </a:lnTo>
                  <a:lnTo>
                    <a:pt x="54610" y="736599"/>
                  </a:lnTo>
                  <a:close/>
                </a:path>
                <a:path w="54610" h="806450">
                  <a:moveTo>
                    <a:pt x="54610" y="730249"/>
                  </a:moveTo>
                  <a:lnTo>
                    <a:pt x="0" y="730249"/>
                  </a:lnTo>
                  <a:lnTo>
                    <a:pt x="0" y="735330"/>
                  </a:lnTo>
                  <a:lnTo>
                    <a:pt x="54610" y="735330"/>
                  </a:lnTo>
                  <a:lnTo>
                    <a:pt x="54610" y="730249"/>
                  </a:lnTo>
                  <a:close/>
                </a:path>
                <a:path w="54610" h="806450">
                  <a:moveTo>
                    <a:pt x="54610" y="723899"/>
                  </a:moveTo>
                  <a:lnTo>
                    <a:pt x="0" y="723899"/>
                  </a:lnTo>
                  <a:lnTo>
                    <a:pt x="0" y="728980"/>
                  </a:lnTo>
                  <a:lnTo>
                    <a:pt x="54610" y="728980"/>
                  </a:lnTo>
                  <a:lnTo>
                    <a:pt x="54610" y="723899"/>
                  </a:lnTo>
                  <a:close/>
                </a:path>
                <a:path w="54610" h="806450">
                  <a:moveTo>
                    <a:pt x="54610" y="717549"/>
                  </a:moveTo>
                  <a:lnTo>
                    <a:pt x="0" y="717549"/>
                  </a:lnTo>
                  <a:lnTo>
                    <a:pt x="0" y="722629"/>
                  </a:lnTo>
                  <a:lnTo>
                    <a:pt x="54610" y="722629"/>
                  </a:lnTo>
                  <a:lnTo>
                    <a:pt x="54610" y="717549"/>
                  </a:lnTo>
                  <a:close/>
                </a:path>
                <a:path w="54610" h="806450">
                  <a:moveTo>
                    <a:pt x="54610" y="711199"/>
                  </a:moveTo>
                  <a:lnTo>
                    <a:pt x="0" y="711199"/>
                  </a:lnTo>
                  <a:lnTo>
                    <a:pt x="0" y="716279"/>
                  </a:lnTo>
                  <a:lnTo>
                    <a:pt x="54610" y="716279"/>
                  </a:lnTo>
                  <a:lnTo>
                    <a:pt x="54610" y="711199"/>
                  </a:lnTo>
                  <a:close/>
                </a:path>
                <a:path w="54610" h="806450">
                  <a:moveTo>
                    <a:pt x="54610" y="704849"/>
                  </a:moveTo>
                  <a:lnTo>
                    <a:pt x="0" y="704849"/>
                  </a:lnTo>
                  <a:lnTo>
                    <a:pt x="0" y="709930"/>
                  </a:lnTo>
                  <a:lnTo>
                    <a:pt x="54610" y="709930"/>
                  </a:lnTo>
                  <a:lnTo>
                    <a:pt x="54610" y="704849"/>
                  </a:lnTo>
                  <a:close/>
                </a:path>
                <a:path w="54610" h="806450">
                  <a:moveTo>
                    <a:pt x="54610" y="698499"/>
                  </a:moveTo>
                  <a:lnTo>
                    <a:pt x="0" y="698499"/>
                  </a:lnTo>
                  <a:lnTo>
                    <a:pt x="0" y="703580"/>
                  </a:lnTo>
                  <a:lnTo>
                    <a:pt x="54610" y="703580"/>
                  </a:lnTo>
                  <a:lnTo>
                    <a:pt x="54610" y="698499"/>
                  </a:lnTo>
                  <a:close/>
                </a:path>
                <a:path w="54610" h="806450">
                  <a:moveTo>
                    <a:pt x="54610" y="692149"/>
                  </a:moveTo>
                  <a:lnTo>
                    <a:pt x="0" y="692149"/>
                  </a:lnTo>
                  <a:lnTo>
                    <a:pt x="0" y="697229"/>
                  </a:lnTo>
                  <a:lnTo>
                    <a:pt x="54610" y="697229"/>
                  </a:lnTo>
                  <a:lnTo>
                    <a:pt x="54610" y="692149"/>
                  </a:lnTo>
                  <a:close/>
                </a:path>
                <a:path w="54610" h="806450">
                  <a:moveTo>
                    <a:pt x="54610" y="685799"/>
                  </a:moveTo>
                  <a:lnTo>
                    <a:pt x="0" y="685799"/>
                  </a:lnTo>
                  <a:lnTo>
                    <a:pt x="0" y="690879"/>
                  </a:lnTo>
                  <a:lnTo>
                    <a:pt x="54610" y="690879"/>
                  </a:lnTo>
                  <a:lnTo>
                    <a:pt x="54610" y="685799"/>
                  </a:lnTo>
                  <a:close/>
                </a:path>
                <a:path w="54610" h="806450">
                  <a:moveTo>
                    <a:pt x="54610" y="679449"/>
                  </a:moveTo>
                  <a:lnTo>
                    <a:pt x="0" y="679449"/>
                  </a:lnTo>
                  <a:lnTo>
                    <a:pt x="0" y="684529"/>
                  </a:lnTo>
                  <a:lnTo>
                    <a:pt x="54610" y="684529"/>
                  </a:lnTo>
                  <a:lnTo>
                    <a:pt x="54610" y="679449"/>
                  </a:lnTo>
                  <a:close/>
                </a:path>
                <a:path w="54610" h="806450">
                  <a:moveTo>
                    <a:pt x="54610" y="673099"/>
                  </a:moveTo>
                  <a:lnTo>
                    <a:pt x="0" y="673099"/>
                  </a:lnTo>
                  <a:lnTo>
                    <a:pt x="0" y="678180"/>
                  </a:lnTo>
                  <a:lnTo>
                    <a:pt x="54610" y="678180"/>
                  </a:lnTo>
                  <a:lnTo>
                    <a:pt x="54610" y="673099"/>
                  </a:lnTo>
                  <a:close/>
                </a:path>
                <a:path w="54610" h="806450">
                  <a:moveTo>
                    <a:pt x="54610" y="666749"/>
                  </a:moveTo>
                  <a:lnTo>
                    <a:pt x="0" y="666749"/>
                  </a:lnTo>
                  <a:lnTo>
                    <a:pt x="0" y="671829"/>
                  </a:lnTo>
                  <a:lnTo>
                    <a:pt x="54610" y="671829"/>
                  </a:lnTo>
                  <a:lnTo>
                    <a:pt x="54610" y="666749"/>
                  </a:lnTo>
                  <a:close/>
                </a:path>
                <a:path w="54610" h="806450">
                  <a:moveTo>
                    <a:pt x="54610" y="660399"/>
                  </a:moveTo>
                  <a:lnTo>
                    <a:pt x="0" y="660399"/>
                  </a:lnTo>
                  <a:lnTo>
                    <a:pt x="0" y="665480"/>
                  </a:lnTo>
                  <a:lnTo>
                    <a:pt x="54610" y="665480"/>
                  </a:lnTo>
                  <a:lnTo>
                    <a:pt x="54610" y="660399"/>
                  </a:lnTo>
                  <a:close/>
                </a:path>
                <a:path w="54610" h="806450">
                  <a:moveTo>
                    <a:pt x="54610" y="654050"/>
                  </a:moveTo>
                  <a:lnTo>
                    <a:pt x="0" y="654050"/>
                  </a:lnTo>
                  <a:lnTo>
                    <a:pt x="0" y="659130"/>
                  </a:lnTo>
                  <a:lnTo>
                    <a:pt x="54610" y="659130"/>
                  </a:lnTo>
                  <a:lnTo>
                    <a:pt x="54610" y="654050"/>
                  </a:lnTo>
                  <a:close/>
                </a:path>
                <a:path w="54610" h="806450">
                  <a:moveTo>
                    <a:pt x="54610" y="647699"/>
                  </a:moveTo>
                  <a:lnTo>
                    <a:pt x="0" y="647699"/>
                  </a:lnTo>
                  <a:lnTo>
                    <a:pt x="0" y="652779"/>
                  </a:lnTo>
                  <a:lnTo>
                    <a:pt x="54610" y="652779"/>
                  </a:lnTo>
                  <a:lnTo>
                    <a:pt x="54610" y="647699"/>
                  </a:lnTo>
                  <a:close/>
                </a:path>
                <a:path w="54610" h="806450">
                  <a:moveTo>
                    <a:pt x="54610" y="641349"/>
                  </a:moveTo>
                  <a:lnTo>
                    <a:pt x="0" y="641349"/>
                  </a:lnTo>
                  <a:lnTo>
                    <a:pt x="0" y="646430"/>
                  </a:lnTo>
                  <a:lnTo>
                    <a:pt x="54610" y="646430"/>
                  </a:lnTo>
                  <a:lnTo>
                    <a:pt x="54610" y="641349"/>
                  </a:lnTo>
                  <a:close/>
                </a:path>
                <a:path w="54610" h="806450">
                  <a:moveTo>
                    <a:pt x="54610" y="634999"/>
                  </a:moveTo>
                  <a:lnTo>
                    <a:pt x="0" y="634999"/>
                  </a:lnTo>
                  <a:lnTo>
                    <a:pt x="0" y="640079"/>
                  </a:lnTo>
                  <a:lnTo>
                    <a:pt x="54610" y="640079"/>
                  </a:lnTo>
                  <a:lnTo>
                    <a:pt x="54610" y="634999"/>
                  </a:lnTo>
                  <a:close/>
                </a:path>
                <a:path w="54610" h="806450">
                  <a:moveTo>
                    <a:pt x="54610" y="628649"/>
                  </a:moveTo>
                  <a:lnTo>
                    <a:pt x="0" y="628649"/>
                  </a:lnTo>
                  <a:lnTo>
                    <a:pt x="0" y="633730"/>
                  </a:lnTo>
                  <a:lnTo>
                    <a:pt x="54610" y="633730"/>
                  </a:lnTo>
                  <a:lnTo>
                    <a:pt x="54610" y="628649"/>
                  </a:lnTo>
                  <a:close/>
                </a:path>
                <a:path w="54610" h="806450">
                  <a:moveTo>
                    <a:pt x="54610" y="622299"/>
                  </a:moveTo>
                  <a:lnTo>
                    <a:pt x="0" y="622299"/>
                  </a:lnTo>
                  <a:lnTo>
                    <a:pt x="0" y="627379"/>
                  </a:lnTo>
                  <a:lnTo>
                    <a:pt x="54610" y="627379"/>
                  </a:lnTo>
                  <a:lnTo>
                    <a:pt x="54610" y="622299"/>
                  </a:lnTo>
                  <a:close/>
                </a:path>
                <a:path w="54610" h="806450">
                  <a:moveTo>
                    <a:pt x="54610" y="615949"/>
                  </a:moveTo>
                  <a:lnTo>
                    <a:pt x="0" y="615949"/>
                  </a:lnTo>
                  <a:lnTo>
                    <a:pt x="0" y="621029"/>
                  </a:lnTo>
                  <a:lnTo>
                    <a:pt x="54610" y="621029"/>
                  </a:lnTo>
                  <a:lnTo>
                    <a:pt x="54610" y="615949"/>
                  </a:lnTo>
                  <a:close/>
                </a:path>
                <a:path w="54610" h="806450">
                  <a:moveTo>
                    <a:pt x="54610" y="609599"/>
                  </a:moveTo>
                  <a:lnTo>
                    <a:pt x="0" y="609599"/>
                  </a:lnTo>
                  <a:lnTo>
                    <a:pt x="0" y="614680"/>
                  </a:lnTo>
                  <a:lnTo>
                    <a:pt x="54610" y="614680"/>
                  </a:lnTo>
                  <a:lnTo>
                    <a:pt x="54610" y="609599"/>
                  </a:lnTo>
                  <a:close/>
                </a:path>
                <a:path w="54610" h="806450">
                  <a:moveTo>
                    <a:pt x="54610" y="603249"/>
                  </a:moveTo>
                  <a:lnTo>
                    <a:pt x="0" y="603249"/>
                  </a:lnTo>
                  <a:lnTo>
                    <a:pt x="0" y="608329"/>
                  </a:lnTo>
                  <a:lnTo>
                    <a:pt x="54610" y="608329"/>
                  </a:lnTo>
                  <a:lnTo>
                    <a:pt x="54610" y="603249"/>
                  </a:lnTo>
                  <a:close/>
                </a:path>
                <a:path w="54610" h="806450">
                  <a:moveTo>
                    <a:pt x="54610" y="596899"/>
                  </a:moveTo>
                  <a:lnTo>
                    <a:pt x="0" y="596899"/>
                  </a:lnTo>
                  <a:lnTo>
                    <a:pt x="0" y="601980"/>
                  </a:lnTo>
                  <a:lnTo>
                    <a:pt x="54610" y="601980"/>
                  </a:lnTo>
                  <a:lnTo>
                    <a:pt x="54610" y="596899"/>
                  </a:lnTo>
                  <a:close/>
                </a:path>
                <a:path w="54610" h="806450">
                  <a:moveTo>
                    <a:pt x="54610" y="590549"/>
                  </a:moveTo>
                  <a:lnTo>
                    <a:pt x="0" y="590549"/>
                  </a:lnTo>
                  <a:lnTo>
                    <a:pt x="0" y="595630"/>
                  </a:lnTo>
                  <a:lnTo>
                    <a:pt x="54610" y="595630"/>
                  </a:lnTo>
                  <a:lnTo>
                    <a:pt x="54610" y="590549"/>
                  </a:lnTo>
                  <a:close/>
                </a:path>
                <a:path w="54610" h="806450">
                  <a:moveTo>
                    <a:pt x="54610" y="584199"/>
                  </a:moveTo>
                  <a:lnTo>
                    <a:pt x="0" y="584199"/>
                  </a:lnTo>
                  <a:lnTo>
                    <a:pt x="0" y="589279"/>
                  </a:lnTo>
                  <a:lnTo>
                    <a:pt x="54610" y="589279"/>
                  </a:lnTo>
                  <a:lnTo>
                    <a:pt x="54610" y="584199"/>
                  </a:lnTo>
                  <a:close/>
                </a:path>
                <a:path w="54610" h="806450">
                  <a:moveTo>
                    <a:pt x="54610" y="577849"/>
                  </a:moveTo>
                  <a:lnTo>
                    <a:pt x="0" y="577849"/>
                  </a:lnTo>
                  <a:lnTo>
                    <a:pt x="0" y="582929"/>
                  </a:lnTo>
                  <a:lnTo>
                    <a:pt x="54610" y="582929"/>
                  </a:lnTo>
                  <a:lnTo>
                    <a:pt x="54610" y="577849"/>
                  </a:lnTo>
                  <a:close/>
                </a:path>
                <a:path w="54610" h="806450">
                  <a:moveTo>
                    <a:pt x="54610" y="571499"/>
                  </a:moveTo>
                  <a:lnTo>
                    <a:pt x="0" y="571499"/>
                  </a:lnTo>
                  <a:lnTo>
                    <a:pt x="0" y="576580"/>
                  </a:lnTo>
                  <a:lnTo>
                    <a:pt x="54610" y="576580"/>
                  </a:lnTo>
                  <a:lnTo>
                    <a:pt x="54610" y="571499"/>
                  </a:lnTo>
                  <a:close/>
                </a:path>
                <a:path w="54610" h="806450">
                  <a:moveTo>
                    <a:pt x="54610" y="565149"/>
                  </a:moveTo>
                  <a:lnTo>
                    <a:pt x="0" y="565149"/>
                  </a:lnTo>
                  <a:lnTo>
                    <a:pt x="0" y="570229"/>
                  </a:lnTo>
                  <a:lnTo>
                    <a:pt x="54610" y="570229"/>
                  </a:lnTo>
                  <a:lnTo>
                    <a:pt x="54610" y="565149"/>
                  </a:lnTo>
                  <a:close/>
                </a:path>
                <a:path w="54610" h="806450">
                  <a:moveTo>
                    <a:pt x="54610" y="558799"/>
                  </a:moveTo>
                  <a:lnTo>
                    <a:pt x="0" y="558799"/>
                  </a:lnTo>
                  <a:lnTo>
                    <a:pt x="0" y="563879"/>
                  </a:lnTo>
                  <a:lnTo>
                    <a:pt x="54610" y="563879"/>
                  </a:lnTo>
                  <a:lnTo>
                    <a:pt x="54610" y="558799"/>
                  </a:lnTo>
                  <a:close/>
                </a:path>
                <a:path w="54610" h="806450">
                  <a:moveTo>
                    <a:pt x="54610" y="552449"/>
                  </a:moveTo>
                  <a:lnTo>
                    <a:pt x="0" y="552449"/>
                  </a:lnTo>
                  <a:lnTo>
                    <a:pt x="0" y="557529"/>
                  </a:lnTo>
                  <a:lnTo>
                    <a:pt x="54610" y="557529"/>
                  </a:lnTo>
                  <a:lnTo>
                    <a:pt x="54610" y="552449"/>
                  </a:lnTo>
                  <a:close/>
                </a:path>
                <a:path w="54610" h="806450">
                  <a:moveTo>
                    <a:pt x="54610" y="546099"/>
                  </a:moveTo>
                  <a:lnTo>
                    <a:pt x="0" y="546099"/>
                  </a:lnTo>
                  <a:lnTo>
                    <a:pt x="0" y="551179"/>
                  </a:lnTo>
                  <a:lnTo>
                    <a:pt x="54610" y="551179"/>
                  </a:lnTo>
                  <a:lnTo>
                    <a:pt x="54610" y="546099"/>
                  </a:lnTo>
                  <a:close/>
                </a:path>
                <a:path w="54610" h="806450">
                  <a:moveTo>
                    <a:pt x="54610" y="539749"/>
                  </a:moveTo>
                  <a:lnTo>
                    <a:pt x="0" y="539749"/>
                  </a:lnTo>
                  <a:lnTo>
                    <a:pt x="0" y="544830"/>
                  </a:lnTo>
                  <a:lnTo>
                    <a:pt x="54610" y="544830"/>
                  </a:lnTo>
                  <a:lnTo>
                    <a:pt x="54610" y="539749"/>
                  </a:lnTo>
                  <a:close/>
                </a:path>
                <a:path w="54610" h="806450">
                  <a:moveTo>
                    <a:pt x="54610" y="533399"/>
                  </a:moveTo>
                  <a:lnTo>
                    <a:pt x="0" y="533399"/>
                  </a:lnTo>
                  <a:lnTo>
                    <a:pt x="0" y="538479"/>
                  </a:lnTo>
                  <a:lnTo>
                    <a:pt x="54610" y="538479"/>
                  </a:lnTo>
                  <a:lnTo>
                    <a:pt x="54610" y="533399"/>
                  </a:lnTo>
                  <a:close/>
                </a:path>
                <a:path w="54610" h="806450">
                  <a:moveTo>
                    <a:pt x="54610" y="527049"/>
                  </a:moveTo>
                  <a:lnTo>
                    <a:pt x="0" y="527049"/>
                  </a:lnTo>
                  <a:lnTo>
                    <a:pt x="0" y="532129"/>
                  </a:lnTo>
                  <a:lnTo>
                    <a:pt x="54610" y="532129"/>
                  </a:lnTo>
                  <a:lnTo>
                    <a:pt x="54610" y="527049"/>
                  </a:lnTo>
                  <a:close/>
                </a:path>
                <a:path w="54610" h="806450">
                  <a:moveTo>
                    <a:pt x="54610" y="520699"/>
                  </a:moveTo>
                  <a:lnTo>
                    <a:pt x="0" y="520699"/>
                  </a:lnTo>
                  <a:lnTo>
                    <a:pt x="0" y="525779"/>
                  </a:lnTo>
                  <a:lnTo>
                    <a:pt x="54610" y="525779"/>
                  </a:lnTo>
                  <a:lnTo>
                    <a:pt x="54610" y="520699"/>
                  </a:lnTo>
                  <a:close/>
                </a:path>
                <a:path w="54610" h="806450">
                  <a:moveTo>
                    <a:pt x="54610" y="514349"/>
                  </a:moveTo>
                  <a:lnTo>
                    <a:pt x="0" y="514349"/>
                  </a:lnTo>
                  <a:lnTo>
                    <a:pt x="0" y="519430"/>
                  </a:lnTo>
                  <a:lnTo>
                    <a:pt x="54610" y="519430"/>
                  </a:lnTo>
                  <a:lnTo>
                    <a:pt x="54610" y="514349"/>
                  </a:lnTo>
                  <a:close/>
                </a:path>
                <a:path w="54610" h="806450">
                  <a:moveTo>
                    <a:pt x="54610" y="507999"/>
                  </a:moveTo>
                  <a:lnTo>
                    <a:pt x="0" y="507999"/>
                  </a:lnTo>
                  <a:lnTo>
                    <a:pt x="0" y="513079"/>
                  </a:lnTo>
                  <a:lnTo>
                    <a:pt x="54610" y="513079"/>
                  </a:lnTo>
                  <a:lnTo>
                    <a:pt x="54610" y="507999"/>
                  </a:lnTo>
                  <a:close/>
                </a:path>
                <a:path w="54610" h="806450">
                  <a:moveTo>
                    <a:pt x="54610" y="501649"/>
                  </a:moveTo>
                  <a:lnTo>
                    <a:pt x="0" y="501649"/>
                  </a:lnTo>
                  <a:lnTo>
                    <a:pt x="0" y="506729"/>
                  </a:lnTo>
                  <a:lnTo>
                    <a:pt x="54610" y="506729"/>
                  </a:lnTo>
                  <a:lnTo>
                    <a:pt x="54610" y="501649"/>
                  </a:lnTo>
                  <a:close/>
                </a:path>
                <a:path w="54610" h="806450">
                  <a:moveTo>
                    <a:pt x="54610" y="495299"/>
                  </a:moveTo>
                  <a:lnTo>
                    <a:pt x="0" y="495299"/>
                  </a:lnTo>
                  <a:lnTo>
                    <a:pt x="0" y="500380"/>
                  </a:lnTo>
                  <a:lnTo>
                    <a:pt x="54610" y="500380"/>
                  </a:lnTo>
                  <a:lnTo>
                    <a:pt x="54610" y="495299"/>
                  </a:lnTo>
                  <a:close/>
                </a:path>
                <a:path w="54610" h="806450">
                  <a:moveTo>
                    <a:pt x="54610" y="488949"/>
                  </a:moveTo>
                  <a:lnTo>
                    <a:pt x="0" y="488949"/>
                  </a:lnTo>
                  <a:lnTo>
                    <a:pt x="0" y="494030"/>
                  </a:lnTo>
                  <a:lnTo>
                    <a:pt x="54610" y="494030"/>
                  </a:lnTo>
                  <a:lnTo>
                    <a:pt x="54610" y="488949"/>
                  </a:lnTo>
                  <a:close/>
                </a:path>
                <a:path w="54610" h="806450">
                  <a:moveTo>
                    <a:pt x="54610" y="482599"/>
                  </a:moveTo>
                  <a:lnTo>
                    <a:pt x="0" y="482599"/>
                  </a:lnTo>
                  <a:lnTo>
                    <a:pt x="0" y="487680"/>
                  </a:lnTo>
                  <a:lnTo>
                    <a:pt x="54610" y="487680"/>
                  </a:lnTo>
                  <a:lnTo>
                    <a:pt x="54610" y="482599"/>
                  </a:lnTo>
                  <a:close/>
                </a:path>
                <a:path w="54610" h="806450">
                  <a:moveTo>
                    <a:pt x="54610" y="476249"/>
                  </a:moveTo>
                  <a:lnTo>
                    <a:pt x="0" y="476249"/>
                  </a:lnTo>
                  <a:lnTo>
                    <a:pt x="0" y="481329"/>
                  </a:lnTo>
                  <a:lnTo>
                    <a:pt x="54610" y="481329"/>
                  </a:lnTo>
                  <a:lnTo>
                    <a:pt x="54610" y="476249"/>
                  </a:lnTo>
                  <a:close/>
                </a:path>
                <a:path w="54610" h="806450">
                  <a:moveTo>
                    <a:pt x="54610" y="469899"/>
                  </a:moveTo>
                  <a:lnTo>
                    <a:pt x="0" y="469899"/>
                  </a:lnTo>
                  <a:lnTo>
                    <a:pt x="0" y="474980"/>
                  </a:lnTo>
                  <a:lnTo>
                    <a:pt x="54610" y="474980"/>
                  </a:lnTo>
                  <a:lnTo>
                    <a:pt x="54610" y="469899"/>
                  </a:lnTo>
                  <a:close/>
                </a:path>
                <a:path w="54610" h="806450">
                  <a:moveTo>
                    <a:pt x="54610" y="463549"/>
                  </a:moveTo>
                  <a:lnTo>
                    <a:pt x="0" y="463549"/>
                  </a:lnTo>
                  <a:lnTo>
                    <a:pt x="0" y="468630"/>
                  </a:lnTo>
                  <a:lnTo>
                    <a:pt x="54610" y="468630"/>
                  </a:lnTo>
                  <a:lnTo>
                    <a:pt x="54610" y="463549"/>
                  </a:lnTo>
                  <a:close/>
                </a:path>
                <a:path w="54610" h="806450">
                  <a:moveTo>
                    <a:pt x="54610" y="458469"/>
                  </a:moveTo>
                  <a:lnTo>
                    <a:pt x="0" y="458469"/>
                  </a:lnTo>
                  <a:lnTo>
                    <a:pt x="0" y="462279"/>
                  </a:lnTo>
                  <a:lnTo>
                    <a:pt x="54610" y="462279"/>
                  </a:lnTo>
                  <a:lnTo>
                    <a:pt x="54610" y="458469"/>
                  </a:lnTo>
                  <a:close/>
                </a:path>
              </a:pathLst>
            </a:custGeom>
            <a:solidFill>
              <a:srgbClr val="2C862C"/>
            </a:solidFill>
          </p:spPr>
          <p:txBody>
            <a:bodyPr wrap="square" lIns="0" tIns="0" rIns="0" bIns="0" rtlCol="0"/>
            <a:lstStyle/>
            <a:p>
              <a:endParaRPr/>
            </a:p>
          </p:txBody>
        </p:sp>
        <p:sp>
          <p:nvSpPr>
            <p:cNvPr id="1000" name="object 1000"/>
            <p:cNvSpPr/>
            <p:nvPr/>
          </p:nvSpPr>
          <p:spPr>
            <a:xfrm>
              <a:off x="3446779" y="5586729"/>
              <a:ext cx="55880" cy="798830"/>
            </a:xfrm>
            <a:custGeom>
              <a:avLst/>
              <a:gdLst/>
              <a:ahLst/>
              <a:cxnLst/>
              <a:rect l="l" t="t" r="r" b="b"/>
              <a:pathLst>
                <a:path w="55879" h="798829">
                  <a:moveTo>
                    <a:pt x="55880" y="0"/>
                  </a:moveTo>
                  <a:lnTo>
                    <a:pt x="11430" y="0"/>
                  </a:lnTo>
                  <a:lnTo>
                    <a:pt x="11430" y="1270"/>
                  </a:lnTo>
                  <a:lnTo>
                    <a:pt x="0" y="1270"/>
                  </a:lnTo>
                  <a:lnTo>
                    <a:pt x="0" y="2540"/>
                  </a:lnTo>
                  <a:lnTo>
                    <a:pt x="55880" y="2540"/>
                  </a:lnTo>
                  <a:lnTo>
                    <a:pt x="55880" y="0"/>
                  </a:lnTo>
                  <a:close/>
                </a:path>
                <a:path w="55879" h="798829">
                  <a:moveTo>
                    <a:pt x="55880" y="2540"/>
                  </a:moveTo>
                  <a:lnTo>
                    <a:pt x="0" y="2540"/>
                  </a:lnTo>
                  <a:lnTo>
                    <a:pt x="0" y="5080"/>
                  </a:lnTo>
                  <a:lnTo>
                    <a:pt x="55880" y="5080"/>
                  </a:lnTo>
                  <a:lnTo>
                    <a:pt x="55880" y="2540"/>
                  </a:lnTo>
                  <a:close/>
                </a:path>
                <a:path w="55879" h="798829">
                  <a:moveTo>
                    <a:pt x="55880" y="5080"/>
                  </a:moveTo>
                  <a:lnTo>
                    <a:pt x="0" y="5080"/>
                  </a:lnTo>
                  <a:lnTo>
                    <a:pt x="0" y="8890"/>
                  </a:lnTo>
                  <a:lnTo>
                    <a:pt x="55880" y="8890"/>
                  </a:lnTo>
                  <a:lnTo>
                    <a:pt x="55880" y="5080"/>
                  </a:lnTo>
                  <a:close/>
                </a:path>
                <a:path w="55879" h="798829">
                  <a:moveTo>
                    <a:pt x="55880" y="8890"/>
                  </a:moveTo>
                  <a:lnTo>
                    <a:pt x="0" y="8890"/>
                  </a:lnTo>
                  <a:lnTo>
                    <a:pt x="0" y="11430"/>
                  </a:lnTo>
                  <a:lnTo>
                    <a:pt x="55880" y="11430"/>
                  </a:lnTo>
                  <a:lnTo>
                    <a:pt x="55880" y="8890"/>
                  </a:lnTo>
                  <a:close/>
                </a:path>
                <a:path w="55879" h="798829">
                  <a:moveTo>
                    <a:pt x="55880" y="11430"/>
                  </a:moveTo>
                  <a:lnTo>
                    <a:pt x="0" y="11430"/>
                  </a:lnTo>
                  <a:lnTo>
                    <a:pt x="0" y="15240"/>
                  </a:lnTo>
                  <a:lnTo>
                    <a:pt x="55880" y="15240"/>
                  </a:lnTo>
                  <a:lnTo>
                    <a:pt x="55880" y="11430"/>
                  </a:lnTo>
                  <a:close/>
                </a:path>
                <a:path w="55879" h="798829">
                  <a:moveTo>
                    <a:pt x="55880" y="15240"/>
                  </a:moveTo>
                  <a:lnTo>
                    <a:pt x="0" y="15240"/>
                  </a:lnTo>
                  <a:lnTo>
                    <a:pt x="0" y="21590"/>
                  </a:lnTo>
                  <a:lnTo>
                    <a:pt x="55880" y="21590"/>
                  </a:lnTo>
                  <a:lnTo>
                    <a:pt x="55880" y="15240"/>
                  </a:lnTo>
                  <a:close/>
                </a:path>
                <a:path w="55879" h="798829">
                  <a:moveTo>
                    <a:pt x="55880" y="21590"/>
                  </a:moveTo>
                  <a:lnTo>
                    <a:pt x="0" y="21590"/>
                  </a:lnTo>
                  <a:lnTo>
                    <a:pt x="0" y="27940"/>
                  </a:lnTo>
                  <a:lnTo>
                    <a:pt x="55880" y="27940"/>
                  </a:lnTo>
                  <a:lnTo>
                    <a:pt x="55880" y="21590"/>
                  </a:lnTo>
                  <a:close/>
                </a:path>
                <a:path w="55879" h="798829">
                  <a:moveTo>
                    <a:pt x="55880" y="27940"/>
                  </a:moveTo>
                  <a:lnTo>
                    <a:pt x="0" y="27940"/>
                  </a:lnTo>
                  <a:lnTo>
                    <a:pt x="0" y="30480"/>
                  </a:lnTo>
                  <a:lnTo>
                    <a:pt x="55880" y="30480"/>
                  </a:lnTo>
                  <a:lnTo>
                    <a:pt x="55880" y="27940"/>
                  </a:lnTo>
                  <a:close/>
                </a:path>
                <a:path w="55879" h="798829">
                  <a:moveTo>
                    <a:pt x="55880" y="30480"/>
                  </a:moveTo>
                  <a:lnTo>
                    <a:pt x="0" y="30480"/>
                  </a:lnTo>
                  <a:lnTo>
                    <a:pt x="0" y="34290"/>
                  </a:lnTo>
                  <a:lnTo>
                    <a:pt x="55880" y="34290"/>
                  </a:lnTo>
                  <a:lnTo>
                    <a:pt x="55880" y="30480"/>
                  </a:lnTo>
                  <a:close/>
                </a:path>
                <a:path w="55879" h="798829">
                  <a:moveTo>
                    <a:pt x="55880" y="34290"/>
                  </a:moveTo>
                  <a:lnTo>
                    <a:pt x="0" y="34290"/>
                  </a:lnTo>
                  <a:lnTo>
                    <a:pt x="0" y="40640"/>
                  </a:lnTo>
                  <a:lnTo>
                    <a:pt x="55880" y="40640"/>
                  </a:lnTo>
                  <a:lnTo>
                    <a:pt x="55880" y="34290"/>
                  </a:lnTo>
                  <a:close/>
                </a:path>
                <a:path w="55879" h="798829">
                  <a:moveTo>
                    <a:pt x="55880" y="40640"/>
                  </a:moveTo>
                  <a:lnTo>
                    <a:pt x="0" y="40640"/>
                  </a:lnTo>
                  <a:lnTo>
                    <a:pt x="0" y="46990"/>
                  </a:lnTo>
                  <a:lnTo>
                    <a:pt x="55880" y="46990"/>
                  </a:lnTo>
                  <a:lnTo>
                    <a:pt x="55880" y="40640"/>
                  </a:lnTo>
                  <a:close/>
                </a:path>
                <a:path w="55879" h="798829">
                  <a:moveTo>
                    <a:pt x="55880" y="46990"/>
                  </a:moveTo>
                  <a:lnTo>
                    <a:pt x="0" y="46990"/>
                  </a:lnTo>
                  <a:lnTo>
                    <a:pt x="0" y="49530"/>
                  </a:lnTo>
                  <a:lnTo>
                    <a:pt x="55880" y="49530"/>
                  </a:lnTo>
                  <a:lnTo>
                    <a:pt x="55880" y="46990"/>
                  </a:lnTo>
                  <a:close/>
                </a:path>
                <a:path w="55879" h="798829">
                  <a:moveTo>
                    <a:pt x="55880" y="49530"/>
                  </a:moveTo>
                  <a:lnTo>
                    <a:pt x="0" y="49530"/>
                  </a:lnTo>
                  <a:lnTo>
                    <a:pt x="0" y="55880"/>
                  </a:lnTo>
                  <a:lnTo>
                    <a:pt x="55880" y="55880"/>
                  </a:lnTo>
                  <a:lnTo>
                    <a:pt x="55880" y="49530"/>
                  </a:lnTo>
                  <a:close/>
                </a:path>
                <a:path w="55879" h="798829">
                  <a:moveTo>
                    <a:pt x="55880" y="55880"/>
                  </a:moveTo>
                  <a:lnTo>
                    <a:pt x="0" y="55880"/>
                  </a:lnTo>
                  <a:lnTo>
                    <a:pt x="0" y="66040"/>
                  </a:lnTo>
                  <a:lnTo>
                    <a:pt x="55880" y="66040"/>
                  </a:lnTo>
                  <a:lnTo>
                    <a:pt x="55880" y="55880"/>
                  </a:lnTo>
                  <a:close/>
                </a:path>
                <a:path w="55879" h="798829">
                  <a:moveTo>
                    <a:pt x="55880" y="66040"/>
                  </a:moveTo>
                  <a:lnTo>
                    <a:pt x="0" y="66040"/>
                  </a:lnTo>
                  <a:lnTo>
                    <a:pt x="0" y="68580"/>
                  </a:lnTo>
                  <a:lnTo>
                    <a:pt x="55880" y="68580"/>
                  </a:lnTo>
                  <a:lnTo>
                    <a:pt x="55880" y="66040"/>
                  </a:lnTo>
                  <a:close/>
                </a:path>
                <a:path w="55879" h="798829">
                  <a:moveTo>
                    <a:pt x="55880" y="68580"/>
                  </a:moveTo>
                  <a:lnTo>
                    <a:pt x="0" y="68580"/>
                  </a:lnTo>
                  <a:lnTo>
                    <a:pt x="0" y="72390"/>
                  </a:lnTo>
                  <a:lnTo>
                    <a:pt x="55880" y="72390"/>
                  </a:lnTo>
                  <a:lnTo>
                    <a:pt x="55880" y="68580"/>
                  </a:lnTo>
                  <a:close/>
                </a:path>
                <a:path w="55879" h="798829">
                  <a:moveTo>
                    <a:pt x="55880" y="72390"/>
                  </a:moveTo>
                  <a:lnTo>
                    <a:pt x="0" y="72390"/>
                  </a:lnTo>
                  <a:lnTo>
                    <a:pt x="0" y="81280"/>
                  </a:lnTo>
                  <a:lnTo>
                    <a:pt x="55880" y="81280"/>
                  </a:lnTo>
                  <a:lnTo>
                    <a:pt x="55880" y="72390"/>
                  </a:lnTo>
                  <a:close/>
                </a:path>
                <a:path w="55879" h="798829">
                  <a:moveTo>
                    <a:pt x="55880" y="81280"/>
                  </a:moveTo>
                  <a:lnTo>
                    <a:pt x="0" y="81280"/>
                  </a:lnTo>
                  <a:lnTo>
                    <a:pt x="0" y="85090"/>
                  </a:lnTo>
                  <a:lnTo>
                    <a:pt x="55880" y="85090"/>
                  </a:lnTo>
                  <a:lnTo>
                    <a:pt x="55880" y="81280"/>
                  </a:lnTo>
                  <a:close/>
                </a:path>
                <a:path w="55879" h="798829">
                  <a:moveTo>
                    <a:pt x="55880" y="85090"/>
                  </a:moveTo>
                  <a:lnTo>
                    <a:pt x="0" y="85090"/>
                  </a:lnTo>
                  <a:lnTo>
                    <a:pt x="0" y="87630"/>
                  </a:lnTo>
                  <a:lnTo>
                    <a:pt x="55880" y="87630"/>
                  </a:lnTo>
                  <a:lnTo>
                    <a:pt x="55880" y="85090"/>
                  </a:lnTo>
                  <a:close/>
                </a:path>
                <a:path w="55879" h="798829">
                  <a:moveTo>
                    <a:pt x="55880" y="87630"/>
                  </a:moveTo>
                  <a:lnTo>
                    <a:pt x="0" y="87630"/>
                  </a:lnTo>
                  <a:lnTo>
                    <a:pt x="0" y="97790"/>
                  </a:lnTo>
                  <a:lnTo>
                    <a:pt x="55880" y="97790"/>
                  </a:lnTo>
                  <a:lnTo>
                    <a:pt x="55880" y="87630"/>
                  </a:lnTo>
                  <a:close/>
                </a:path>
                <a:path w="55879" h="798829">
                  <a:moveTo>
                    <a:pt x="55880" y="97790"/>
                  </a:moveTo>
                  <a:lnTo>
                    <a:pt x="0" y="97790"/>
                  </a:lnTo>
                  <a:lnTo>
                    <a:pt x="0" y="100330"/>
                  </a:lnTo>
                  <a:lnTo>
                    <a:pt x="55880" y="100330"/>
                  </a:lnTo>
                  <a:lnTo>
                    <a:pt x="55880" y="97790"/>
                  </a:lnTo>
                  <a:close/>
                </a:path>
                <a:path w="55879" h="798829">
                  <a:moveTo>
                    <a:pt x="55880" y="100330"/>
                  </a:moveTo>
                  <a:lnTo>
                    <a:pt x="0" y="100330"/>
                  </a:lnTo>
                  <a:lnTo>
                    <a:pt x="0" y="104140"/>
                  </a:lnTo>
                  <a:lnTo>
                    <a:pt x="55880" y="104140"/>
                  </a:lnTo>
                  <a:lnTo>
                    <a:pt x="55880" y="100330"/>
                  </a:lnTo>
                  <a:close/>
                </a:path>
                <a:path w="55879" h="798829">
                  <a:moveTo>
                    <a:pt x="55880" y="104140"/>
                  </a:moveTo>
                  <a:lnTo>
                    <a:pt x="0" y="104140"/>
                  </a:lnTo>
                  <a:lnTo>
                    <a:pt x="0" y="106680"/>
                  </a:lnTo>
                  <a:lnTo>
                    <a:pt x="55880" y="106680"/>
                  </a:lnTo>
                  <a:lnTo>
                    <a:pt x="55880" y="104140"/>
                  </a:lnTo>
                  <a:close/>
                </a:path>
                <a:path w="55879" h="798829">
                  <a:moveTo>
                    <a:pt x="55880" y="106680"/>
                  </a:moveTo>
                  <a:lnTo>
                    <a:pt x="0" y="106680"/>
                  </a:lnTo>
                  <a:lnTo>
                    <a:pt x="0" y="110490"/>
                  </a:lnTo>
                  <a:lnTo>
                    <a:pt x="55880" y="110490"/>
                  </a:lnTo>
                  <a:lnTo>
                    <a:pt x="55880" y="106680"/>
                  </a:lnTo>
                  <a:close/>
                </a:path>
                <a:path w="55879" h="798829">
                  <a:moveTo>
                    <a:pt x="55880" y="110490"/>
                  </a:moveTo>
                  <a:lnTo>
                    <a:pt x="0" y="110490"/>
                  </a:lnTo>
                  <a:lnTo>
                    <a:pt x="0" y="113030"/>
                  </a:lnTo>
                  <a:lnTo>
                    <a:pt x="55880" y="113030"/>
                  </a:lnTo>
                  <a:lnTo>
                    <a:pt x="55880" y="110490"/>
                  </a:lnTo>
                  <a:close/>
                </a:path>
                <a:path w="55879" h="798829">
                  <a:moveTo>
                    <a:pt x="55880" y="113030"/>
                  </a:moveTo>
                  <a:lnTo>
                    <a:pt x="0" y="113030"/>
                  </a:lnTo>
                  <a:lnTo>
                    <a:pt x="0" y="116840"/>
                  </a:lnTo>
                  <a:lnTo>
                    <a:pt x="55880" y="116840"/>
                  </a:lnTo>
                  <a:lnTo>
                    <a:pt x="55880" y="113030"/>
                  </a:lnTo>
                  <a:close/>
                </a:path>
                <a:path w="55879" h="798829">
                  <a:moveTo>
                    <a:pt x="55880" y="116840"/>
                  </a:moveTo>
                  <a:lnTo>
                    <a:pt x="0" y="116840"/>
                  </a:lnTo>
                  <a:lnTo>
                    <a:pt x="0" y="123190"/>
                  </a:lnTo>
                  <a:lnTo>
                    <a:pt x="55880" y="123190"/>
                  </a:lnTo>
                  <a:lnTo>
                    <a:pt x="55880" y="116840"/>
                  </a:lnTo>
                  <a:close/>
                </a:path>
                <a:path w="55879" h="798829">
                  <a:moveTo>
                    <a:pt x="55880" y="123190"/>
                  </a:moveTo>
                  <a:lnTo>
                    <a:pt x="0" y="123190"/>
                  </a:lnTo>
                  <a:lnTo>
                    <a:pt x="0" y="125730"/>
                  </a:lnTo>
                  <a:lnTo>
                    <a:pt x="55880" y="125730"/>
                  </a:lnTo>
                  <a:lnTo>
                    <a:pt x="55880" y="123190"/>
                  </a:lnTo>
                  <a:close/>
                </a:path>
                <a:path w="55879" h="798829">
                  <a:moveTo>
                    <a:pt x="55880" y="125730"/>
                  </a:moveTo>
                  <a:lnTo>
                    <a:pt x="0" y="125730"/>
                  </a:lnTo>
                  <a:lnTo>
                    <a:pt x="0" y="129540"/>
                  </a:lnTo>
                  <a:lnTo>
                    <a:pt x="55880" y="129540"/>
                  </a:lnTo>
                  <a:lnTo>
                    <a:pt x="55880" y="125730"/>
                  </a:lnTo>
                  <a:close/>
                </a:path>
                <a:path w="55879" h="798829">
                  <a:moveTo>
                    <a:pt x="55880" y="129540"/>
                  </a:moveTo>
                  <a:lnTo>
                    <a:pt x="0" y="129540"/>
                  </a:lnTo>
                  <a:lnTo>
                    <a:pt x="0" y="138430"/>
                  </a:lnTo>
                  <a:lnTo>
                    <a:pt x="55880" y="138430"/>
                  </a:lnTo>
                  <a:lnTo>
                    <a:pt x="55880" y="129540"/>
                  </a:lnTo>
                  <a:close/>
                </a:path>
                <a:path w="55879" h="798829">
                  <a:moveTo>
                    <a:pt x="55880" y="138430"/>
                  </a:moveTo>
                  <a:lnTo>
                    <a:pt x="0" y="138430"/>
                  </a:lnTo>
                  <a:lnTo>
                    <a:pt x="0" y="142240"/>
                  </a:lnTo>
                  <a:lnTo>
                    <a:pt x="55880" y="142240"/>
                  </a:lnTo>
                  <a:lnTo>
                    <a:pt x="55880" y="138430"/>
                  </a:lnTo>
                  <a:close/>
                </a:path>
                <a:path w="55879" h="798829">
                  <a:moveTo>
                    <a:pt x="55880" y="142240"/>
                  </a:moveTo>
                  <a:lnTo>
                    <a:pt x="0" y="142240"/>
                  </a:lnTo>
                  <a:lnTo>
                    <a:pt x="0" y="144780"/>
                  </a:lnTo>
                  <a:lnTo>
                    <a:pt x="55880" y="144780"/>
                  </a:lnTo>
                  <a:lnTo>
                    <a:pt x="55880" y="142240"/>
                  </a:lnTo>
                  <a:close/>
                </a:path>
                <a:path w="55879" h="798829">
                  <a:moveTo>
                    <a:pt x="55880" y="144780"/>
                  </a:moveTo>
                  <a:lnTo>
                    <a:pt x="0" y="144780"/>
                  </a:lnTo>
                  <a:lnTo>
                    <a:pt x="0" y="148590"/>
                  </a:lnTo>
                  <a:lnTo>
                    <a:pt x="55880" y="148590"/>
                  </a:lnTo>
                  <a:lnTo>
                    <a:pt x="55880" y="144780"/>
                  </a:lnTo>
                  <a:close/>
                </a:path>
                <a:path w="55879" h="798829">
                  <a:moveTo>
                    <a:pt x="55880" y="148590"/>
                  </a:moveTo>
                  <a:lnTo>
                    <a:pt x="0" y="148590"/>
                  </a:lnTo>
                  <a:lnTo>
                    <a:pt x="0" y="151130"/>
                  </a:lnTo>
                  <a:lnTo>
                    <a:pt x="55880" y="151130"/>
                  </a:lnTo>
                  <a:lnTo>
                    <a:pt x="55880" y="148590"/>
                  </a:lnTo>
                  <a:close/>
                </a:path>
                <a:path w="55879" h="798829">
                  <a:moveTo>
                    <a:pt x="55880" y="151130"/>
                  </a:moveTo>
                  <a:lnTo>
                    <a:pt x="0" y="151130"/>
                  </a:lnTo>
                  <a:lnTo>
                    <a:pt x="0" y="157480"/>
                  </a:lnTo>
                  <a:lnTo>
                    <a:pt x="55880" y="157480"/>
                  </a:lnTo>
                  <a:lnTo>
                    <a:pt x="55880" y="151130"/>
                  </a:lnTo>
                  <a:close/>
                </a:path>
                <a:path w="55879" h="798829">
                  <a:moveTo>
                    <a:pt x="55880" y="157480"/>
                  </a:moveTo>
                  <a:lnTo>
                    <a:pt x="0" y="157480"/>
                  </a:lnTo>
                  <a:lnTo>
                    <a:pt x="0" y="163830"/>
                  </a:lnTo>
                  <a:lnTo>
                    <a:pt x="55880" y="163830"/>
                  </a:lnTo>
                  <a:lnTo>
                    <a:pt x="55880" y="157480"/>
                  </a:lnTo>
                  <a:close/>
                </a:path>
                <a:path w="55879" h="798829">
                  <a:moveTo>
                    <a:pt x="55880" y="163830"/>
                  </a:moveTo>
                  <a:lnTo>
                    <a:pt x="0" y="163830"/>
                  </a:lnTo>
                  <a:lnTo>
                    <a:pt x="0" y="167640"/>
                  </a:lnTo>
                  <a:lnTo>
                    <a:pt x="55880" y="167640"/>
                  </a:lnTo>
                  <a:lnTo>
                    <a:pt x="55880" y="163830"/>
                  </a:lnTo>
                  <a:close/>
                </a:path>
                <a:path w="55879" h="798829">
                  <a:moveTo>
                    <a:pt x="55880" y="167640"/>
                  </a:moveTo>
                  <a:lnTo>
                    <a:pt x="0" y="167640"/>
                  </a:lnTo>
                  <a:lnTo>
                    <a:pt x="0" y="170180"/>
                  </a:lnTo>
                  <a:lnTo>
                    <a:pt x="55880" y="170180"/>
                  </a:lnTo>
                  <a:lnTo>
                    <a:pt x="55880" y="167640"/>
                  </a:lnTo>
                  <a:close/>
                </a:path>
                <a:path w="55879" h="798829">
                  <a:moveTo>
                    <a:pt x="55880" y="170180"/>
                  </a:moveTo>
                  <a:lnTo>
                    <a:pt x="0" y="170180"/>
                  </a:lnTo>
                  <a:lnTo>
                    <a:pt x="0" y="173990"/>
                  </a:lnTo>
                  <a:lnTo>
                    <a:pt x="55880" y="173990"/>
                  </a:lnTo>
                  <a:lnTo>
                    <a:pt x="55880" y="170180"/>
                  </a:lnTo>
                  <a:close/>
                </a:path>
                <a:path w="55879" h="798829">
                  <a:moveTo>
                    <a:pt x="55880" y="173990"/>
                  </a:moveTo>
                  <a:lnTo>
                    <a:pt x="0" y="173990"/>
                  </a:lnTo>
                  <a:lnTo>
                    <a:pt x="0" y="176530"/>
                  </a:lnTo>
                  <a:lnTo>
                    <a:pt x="55880" y="176530"/>
                  </a:lnTo>
                  <a:lnTo>
                    <a:pt x="55880" y="173990"/>
                  </a:lnTo>
                  <a:close/>
                </a:path>
                <a:path w="55879" h="798829">
                  <a:moveTo>
                    <a:pt x="55880" y="176530"/>
                  </a:moveTo>
                  <a:lnTo>
                    <a:pt x="0" y="176530"/>
                  </a:lnTo>
                  <a:lnTo>
                    <a:pt x="0" y="180340"/>
                  </a:lnTo>
                  <a:lnTo>
                    <a:pt x="55880" y="180340"/>
                  </a:lnTo>
                  <a:lnTo>
                    <a:pt x="55880" y="176530"/>
                  </a:lnTo>
                  <a:close/>
                </a:path>
                <a:path w="55879" h="798829">
                  <a:moveTo>
                    <a:pt x="55880" y="180340"/>
                  </a:moveTo>
                  <a:lnTo>
                    <a:pt x="0" y="180340"/>
                  </a:lnTo>
                  <a:lnTo>
                    <a:pt x="0" y="182880"/>
                  </a:lnTo>
                  <a:lnTo>
                    <a:pt x="55880" y="182880"/>
                  </a:lnTo>
                  <a:lnTo>
                    <a:pt x="55880" y="180340"/>
                  </a:lnTo>
                  <a:close/>
                </a:path>
                <a:path w="55879" h="798829">
                  <a:moveTo>
                    <a:pt x="55880" y="182880"/>
                  </a:moveTo>
                  <a:lnTo>
                    <a:pt x="0" y="182880"/>
                  </a:lnTo>
                  <a:lnTo>
                    <a:pt x="0" y="186690"/>
                  </a:lnTo>
                  <a:lnTo>
                    <a:pt x="55880" y="186690"/>
                  </a:lnTo>
                  <a:lnTo>
                    <a:pt x="55880" y="182880"/>
                  </a:lnTo>
                  <a:close/>
                </a:path>
                <a:path w="55879" h="798829">
                  <a:moveTo>
                    <a:pt x="55880" y="186690"/>
                  </a:moveTo>
                  <a:lnTo>
                    <a:pt x="0" y="186690"/>
                  </a:lnTo>
                  <a:lnTo>
                    <a:pt x="0" y="189230"/>
                  </a:lnTo>
                  <a:lnTo>
                    <a:pt x="55880" y="189230"/>
                  </a:lnTo>
                  <a:lnTo>
                    <a:pt x="55880" y="186690"/>
                  </a:lnTo>
                  <a:close/>
                </a:path>
                <a:path w="55879" h="798829">
                  <a:moveTo>
                    <a:pt x="55880" y="189230"/>
                  </a:moveTo>
                  <a:lnTo>
                    <a:pt x="0" y="189230"/>
                  </a:lnTo>
                  <a:lnTo>
                    <a:pt x="0" y="199390"/>
                  </a:lnTo>
                  <a:lnTo>
                    <a:pt x="55880" y="199390"/>
                  </a:lnTo>
                  <a:lnTo>
                    <a:pt x="55880" y="189230"/>
                  </a:lnTo>
                  <a:close/>
                </a:path>
                <a:path w="55879" h="798829">
                  <a:moveTo>
                    <a:pt x="55880" y="199390"/>
                  </a:moveTo>
                  <a:lnTo>
                    <a:pt x="0" y="199390"/>
                  </a:lnTo>
                  <a:lnTo>
                    <a:pt x="0" y="201930"/>
                  </a:lnTo>
                  <a:lnTo>
                    <a:pt x="55880" y="201930"/>
                  </a:lnTo>
                  <a:lnTo>
                    <a:pt x="55880" y="199390"/>
                  </a:lnTo>
                  <a:close/>
                </a:path>
                <a:path w="55879" h="798829">
                  <a:moveTo>
                    <a:pt x="55880" y="201930"/>
                  </a:moveTo>
                  <a:lnTo>
                    <a:pt x="0" y="201930"/>
                  </a:lnTo>
                  <a:lnTo>
                    <a:pt x="0" y="205740"/>
                  </a:lnTo>
                  <a:lnTo>
                    <a:pt x="55880" y="205740"/>
                  </a:lnTo>
                  <a:lnTo>
                    <a:pt x="55880" y="201930"/>
                  </a:lnTo>
                  <a:close/>
                </a:path>
                <a:path w="55879" h="798829">
                  <a:moveTo>
                    <a:pt x="55880" y="205740"/>
                  </a:moveTo>
                  <a:lnTo>
                    <a:pt x="0" y="205740"/>
                  </a:lnTo>
                  <a:lnTo>
                    <a:pt x="0" y="208280"/>
                  </a:lnTo>
                  <a:lnTo>
                    <a:pt x="55880" y="208280"/>
                  </a:lnTo>
                  <a:lnTo>
                    <a:pt x="55880" y="205740"/>
                  </a:lnTo>
                  <a:close/>
                </a:path>
                <a:path w="55879" h="798829">
                  <a:moveTo>
                    <a:pt x="55880" y="208280"/>
                  </a:moveTo>
                  <a:lnTo>
                    <a:pt x="0" y="208280"/>
                  </a:lnTo>
                  <a:lnTo>
                    <a:pt x="0" y="218440"/>
                  </a:lnTo>
                  <a:lnTo>
                    <a:pt x="55880" y="218440"/>
                  </a:lnTo>
                  <a:lnTo>
                    <a:pt x="55880" y="208280"/>
                  </a:lnTo>
                  <a:close/>
                </a:path>
                <a:path w="55879" h="798829">
                  <a:moveTo>
                    <a:pt x="55880" y="218440"/>
                  </a:moveTo>
                  <a:lnTo>
                    <a:pt x="0" y="218440"/>
                  </a:lnTo>
                  <a:lnTo>
                    <a:pt x="0" y="220980"/>
                  </a:lnTo>
                  <a:lnTo>
                    <a:pt x="55880" y="220980"/>
                  </a:lnTo>
                  <a:lnTo>
                    <a:pt x="55880" y="218440"/>
                  </a:lnTo>
                  <a:close/>
                </a:path>
                <a:path w="55879" h="798829">
                  <a:moveTo>
                    <a:pt x="55880" y="220980"/>
                  </a:moveTo>
                  <a:lnTo>
                    <a:pt x="0" y="220980"/>
                  </a:lnTo>
                  <a:lnTo>
                    <a:pt x="0" y="227330"/>
                  </a:lnTo>
                  <a:lnTo>
                    <a:pt x="55880" y="227330"/>
                  </a:lnTo>
                  <a:lnTo>
                    <a:pt x="55880" y="220980"/>
                  </a:lnTo>
                  <a:close/>
                </a:path>
                <a:path w="55879" h="798829">
                  <a:moveTo>
                    <a:pt x="55880" y="227330"/>
                  </a:moveTo>
                  <a:lnTo>
                    <a:pt x="0" y="227330"/>
                  </a:lnTo>
                  <a:lnTo>
                    <a:pt x="0" y="231140"/>
                  </a:lnTo>
                  <a:lnTo>
                    <a:pt x="55880" y="231140"/>
                  </a:lnTo>
                  <a:lnTo>
                    <a:pt x="55880" y="227330"/>
                  </a:lnTo>
                  <a:close/>
                </a:path>
                <a:path w="55879" h="798829">
                  <a:moveTo>
                    <a:pt x="55880" y="231140"/>
                  </a:moveTo>
                  <a:lnTo>
                    <a:pt x="0" y="231140"/>
                  </a:lnTo>
                  <a:lnTo>
                    <a:pt x="0" y="240030"/>
                  </a:lnTo>
                  <a:lnTo>
                    <a:pt x="55880" y="240030"/>
                  </a:lnTo>
                  <a:lnTo>
                    <a:pt x="55880" y="231140"/>
                  </a:lnTo>
                  <a:close/>
                </a:path>
                <a:path w="55879" h="798829">
                  <a:moveTo>
                    <a:pt x="55880" y="240030"/>
                  </a:moveTo>
                  <a:lnTo>
                    <a:pt x="0" y="240030"/>
                  </a:lnTo>
                  <a:lnTo>
                    <a:pt x="0" y="246380"/>
                  </a:lnTo>
                  <a:lnTo>
                    <a:pt x="55880" y="246380"/>
                  </a:lnTo>
                  <a:lnTo>
                    <a:pt x="55880" y="240030"/>
                  </a:lnTo>
                  <a:close/>
                </a:path>
                <a:path w="55879" h="798829">
                  <a:moveTo>
                    <a:pt x="55880" y="246380"/>
                  </a:moveTo>
                  <a:lnTo>
                    <a:pt x="0" y="246380"/>
                  </a:lnTo>
                  <a:lnTo>
                    <a:pt x="0" y="250190"/>
                  </a:lnTo>
                  <a:lnTo>
                    <a:pt x="55880" y="250190"/>
                  </a:lnTo>
                  <a:lnTo>
                    <a:pt x="55880" y="246380"/>
                  </a:lnTo>
                  <a:close/>
                </a:path>
                <a:path w="55879" h="798829">
                  <a:moveTo>
                    <a:pt x="55880" y="250190"/>
                  </a:moveTo>
                  <a:lnTo>
                    <a:pt x="0" y="250190"/>
                  </a:lnTo>
                  <a:lnTo>
                    <a:pt x="0" y="252730"/>
                  </a:lnTo>
                  <a:lnTo>
                    <a:pt x="55880" y="252730"/>
                  </a:lnTo>
                  <a:lnTo>
                    <a:pt x="55880" y="250190"/>
                  </a:lnTo>
                  <a:close/>
                </a:path>
                <a:path w="55879" h="798829">
                  <a:moveTo>
                    <a:pt x="55880" y="252730"/>
                  </a:moveTo>
                  <a:lnTo>
                    <a:pt x="0" y="252730"/>
                  </a:lnTo>
                  <a:lnTo>
                    <a:pt x="0" y="259080"/>
                  </a:lnTo>
                  <a:lnTo>
                    <a:pt x="55880" y="259080"/>
                  </a:lnTo>
                  <a:lnTo>
                    <a:pt x="55880" y="252730"/>
                  </a:lnTo>
                  <a:close/>
                </a:path>
                <a:path w="55879" h="798829">
                  <a:moveTo>
                    <a:pt x="55880" y="259080"/>
                  </a:moveTo>
                  <a:lnTo>
                    <a:pt x="0" y="259080"/>
                  </a:lnTo>
                  <a:lnTo>
                    <a:pt x="0" y="262890"/>
                  </a:lnTo>
                  <a:lnTo>
                    <a:pt x="55880" y="262890"/>
                  </a:lnTo>
                  <a:lnTo>
                    <a:pt x="55880" y="259080"/>
                  </a:lnTo>
                  <a:close/>
                </a:path>
                <a:path w="55879" h="798829">
                  <a:moveTo>
                    <a:pt x="55880" y="262890"/>
                  </a:moveTo>
                  <a:lnTo>
                    <a:pt x="0" y="262890"/>
                  </a:lnTo>
                  <a:lnTo>
                    <a:pt x="0" y="265430"/>
                  </a:lnTo>
                  <a:lnTo>
                    <a:pt x="55880" y="265430"/>
                  </a:lnTo>
                  <a:lnTo>
                    <a:pt x="55880" y="262890"/>
                  </a:lnTo>
                  <a:close/>
                </a:path>
                <a:path w="55879" h="798829">
                  <a:moveTo>
                    <a:pt x="55880" y="265430"/>
                  </a:moveTo>
                  <a:lnTo>
                    <a:pt x="0" y="265430"/>
                  </a:lnTo>
                  <a:lnTo>
                    <a:pt x="0" y="269240"/>
                  </a:lnTo>
                  <a:lnTo>
                    <a:pt x="55880" y="269240"/>
                  </a:lnTo>
                  <a:lnTo>
                    <a:pt x="55880" y="265430"/>
                  </a:lnTo>
                  <a:close/>
                </a:path>
                <a:path w="55879" h="798829">
                  <a:moveTo>
                    <a:pt x="55880" y="269240"/>
                  </a:moveTo>
                  <a:lnTo>
                    <a:pt x="0" y="269240"/>
                  </a:lnTo>
                  <a:lnTo>
                    <a:pt x="0" y="271780"/>
                  </a:lnTo>
                  <a:lnTo>
                    <a:pt x="55880" y="271780"/>
                  </a:lnTo>
                  <a:lnTo>
                    <a:pt x="55880" y="269240"/>
                  </a:lnTo>
                  <a:close/>
                </a:path>
                <a:path w="55879" h="798829">
                  <a:moveTo>
                    <a:pt x="55880" y="271780"/>
                  </a:moveTo>
                  <a:lnTo>
                    <a:pt x="0" y="271780"/>
                  </a:lnTo>
                  <a:lnTo>
                    <a:pt x="0" y="284480"/>
                  </a:lnTo>
                  <a:lnTo>
                    <a:pt x="55880" y="284480"/>
                  </a:lnTo>
                  <a:lnTo>
                    <a:pt x="55880" y="271780"/>
                  </a:lnTo>
                  <a:close/>
                </a:path>
                <a:path w="55879" h="798829">
                  <a:moveTo>
                    <a:pt x="55880" y="284480"/>
                  </a:moveTo>
                  <a:lnTo>
                    <a:pt x="0" y="284480"/>
                  </a:lnTo>
                  <a:lnTo>
                    <a:pt x="0" y="294640"/>
                  </a:lnTo>
                  <a:lnTo>
                    <a:pt x="55880" y="294640"/>
                  </a:lnTo>
                  <a:lnTo>
                    <a:pt x="55880" y="284480"/>
                  </a:lnTo>
                  <a:close/>
                </a:path>
                <a:path w="55879" h="798829">
                  <a:moveTo>
                    <a:pt x="55880" y="294640"/>
                  </a:moveTo>
                  <a:lnTo>
                    <a:pt x="0" y="294640"/>
                  </a:lnTo>
                  <a:lnTo>
                    <a:pt x="0" y="297180"/>
                  </a:lnTo>
                  <a:lnTo>
                    <a:pt x="55880" y="297180"/>
                  </a:lnTo>
                  <a:lnTo>
                    <a:pt x="55880" y="294640"/>
                  </a:lnTo>
                  <a:close/>
                </a:path>
                <a:path w="55879" h="798829">
                  <a:moveTo>
                    <a:pt x="55880" y="297180"/>
                  </a:moveTo>
                  <a:lnTo>
                    <a:pt x="0" y="297180"/>
                  </a:lnTo>
                  <a:lnTo>
                    <a:pt x="0" y="307340"/>
                  </a:lnTo>
                  <a:lnTo>
                    <a:pt x="55880" y="307340"/>
                  </a:lnTo>
                  <a:lnTo>
                    <a:pt x="55880" y="297180"/>
                  </a:lnTo>
                  <a:close/>
                </a:path>
                <a:path w="55879" h="798829">
                  <a:moveTo>
                    <a:pt x="55880" y="307340"/>
                  </a:moveTo>
                  <a:lnTo>
                    <a:pt x="0" y="307340"/>
                  </a:lnTo>
                  <a:lnTo>
                    <a:pt x="0" y="320040"/>
                  </a:lnTo>
                  <a:lnTo>
                    <a:pt x="55880" y="320040"/>
                  </a:lnTo>
                  <a:lnTo>
                    <a:pt x="55880" y="307340"/>
                  </a:lnTo>
                  <a:close/>
                </a:path>
                <a:path w="55879" h="798829">
                  <a:moveTo>
                    <a:pt x="55880" y="320040"/>
                  </a:moveTo>
                  <a:lnTo>
                    <a:pt x="0" y="320040"/>
                  </a:lnTo>
                  <a:lnTo>
                    <a:pt x="0" y="322580"/>
                  </a:lnTo>
                  <a:lnTo>
                    <a:pt x="55880" y="322580"/>
                  </a:lnTo>
                  <a:lnTo>
                    <a:pt x="55880" y="320040"/>
                  </a:lnTo>
                  <a:close/>
                </a:path>
                <a:path w="55879" h="798829">
                  <a:moveTo>
                    <a:pt x="55880" y="322580"/>
                  </a:moveTo>
                  <a:lnTo>
                    <a:pt x="0" y="322580"/>
                  </a:lnTo>
                  <a:lnTo>
                    <a:pt x="0" y="328930"/>
                  </a:lnTo>
                  <a:lnTo>
                    <a:pt x="55880" y="328930"/>
                  </a:lnTo>
                  <a:lnTo>
                    <a:pt x="55880" y="322580"/>
                  </a:lnTo>
                  <a:close/>
                </a:path>
                <a:path w="55879" h="798829">
                  <a:moveTo>
                    <a:pt x="55880" y="328930"/>
                  </a:moveTo>
                  <a:lnTo>
                    <a:pt x="0" y="328930"/>
                  </a:lnTo>
                  <a:lnTo>
                    <a:pt x="0" y="335280"/>
                  </a:lnTo>
                  <a:lnTo>
                    <a:pt x="55880" y="335280"/>
                  </a:lnTo>
                  <a:lnTo>
                    <a:pt x="55880" y="328930"/>
                  </a:lnTo>
                  <a:close/>
                </a:path>
                <a:path w="55879" h="798829">
                  <a:moveTo>
                    <a:pt x="55880" y="335280"/>
                  </a:moveTo>
                  <a:lnTo>
                    <a:pt x="0" y="335280"/>
                  </a:lnTo>
                  <a:lnTo>
                    <a:pt x="0" y="339090"/>
                  </a:lnTo>
                  <a:lnTo>
                    <a:pt x="55880" y="339090"/>
                  </a:lnTo>
                  <a:lnTo>
                    <a:pt x="55880" y="335280"/>
                  </a:lnTo>
                  <a:close/>
                </a:path>
                <a:path w="55879" h="798829">
                  <a:moveTo>
                    <a:pt x="55880" y="339090"/>
                  </a:moveTo>
                  <a:lnTo>
                    <a:pt x="0" y="339090"/>
                  </a:lnTo>
                  <a:lnTo>
                    <a:pt x="0" y="347980"/>
                  </a:lnTo>
                  <a:lnTo>
                    <a:pt x="55880" y="347980"/>
                  </a:lnTo>
                  <a:lnTo>
                    <a:pt x="55880" y="339090"/>
                  </a:lnTo>
                  <a:close/>
                </a:path>
                <a:path w="55879" h="798829">
                  <a:moveTo>
                    <a:pt x="55880" y="347980"/>
                  </a:moveTo>
                  <a:lnTo>
                    <a:pt x="0" y="347980"/>
                  </a:lnTo>
                  <a:lnTo>
                    <a:pt x="0" y="351790"/>
                  </a:lnTo>
                  <a:lnTo>
                    <a:pt x="55880" y="351790"/>
                  </a:lnTo>
                  <a:lnTo>
                    <a:pt x="55880" y="347980"/>
                  </a:lnTo>
                  <a:close/>
                </a:path>
                <a:path w="55879" h="798829">
                  <a:moveTo>
                    <a:pt x="55880" y="351790"/>
                  </a:moveTo>
                  <a:lnTo>
                    <a:pt x="0" y="351790"/>
                  </a:lnTo>
                  <a:lnTo>
                    <a:pt x="0" y="354330"/>
                  </a:lnTo>
                  <a:lnTo>
                    <a:pt x="55880" y="354330"/>
                  </a:lnTo>
                  <a:lnTo>
                    <a:pt x="55880" y="351790"/>
                  </a:lnTo>
                  <a:close/>
                </a:path>
                <a:path w="55879" h="798829">
                  <a:moveTo>
                    <a:pt x="55880" y="354330"/>
                  </a:moveTo>
                  <a:lnTo>
                    <a:pt x="0" y="354330"/>
                  </a:lnTo>
                  <a:lnTo>
                    <a:pt x="0" y="358140"/>
                  </a:lnTo>
                  <a:lnTo>
                    <a:pt x="55880" y="358140"/>
                  </a:lnTo>
                  <a:lnTo>
                    <a:pt x="55880" y="354330"/>
                  </a:lnTo>
                  <a:close/>
                </a:path>
                <a:path w="55879" h="798829">
                  <a:moveTo>
                    <a:pt x="55880" y="358140"/>
                  </a:moveTo>
                  <a:lnTo>
                    <a:pt x="0" y="358140"/>
                  </a:lnTo>
                  <a:lnTo>
                    <a:pt x="0" y="360680"/>
                  </a:lnTo>
                  <a:lnTo>
                    <a:pt x="55880" y="360680"/>
                  </a:lnTo>
                  <a:lnTo>
                    <a:pt x="55880" y="358140"/>
                  </a:lnTo>
                  <a:close/>
                </a:path>
                <a:path w="55879" h="798829">
                  <a:moveTo>
                    <a:pt x="55880" y="360680"/>
                  </a:moveTo>
                  <a:lnTo>
                    <a:pt x="0" y="360680"/>
                  </a:lnTo>
                  <a:lnTo>
                    <a:pt x="0" y="367030"/>
                  </a:lnTo>
                  <a:lnTo>
                    <a:pt x="55880" y="367030"/>
                  </a:lnTo>
                  <a:lnTo>
                    <a:pt x="55880" y="360680"/>
                  </a:lnTo>
                  <a:close/>
                </a:path>
                <a:path w="55879" h="798829">
                  <a:moveTo>
                    <a:pt x="55880" y="367030"/>
                  </a:moveTo>
                  <a:lnTo>
                    <a:pt x="0" y="367030"/>
                  </a:lnTo>
                  <a:lnTo>
                    <a:pt x="0" y="370840"/>
                  </a:lnTo>
                  <a:lnTo>
                    <a:pt x="55880" y="370840"/>
                  </a:lnTo>
                  <a:lnTo>
                    <a:pt x="55880" y="367030"/>
                  </a:lnTo>
                  <a:close/>
                </a:path>
                <a:path w="55879" h="798829">
                  <a:moveTo>
                    <a:pt x="55880" y="370840"/>
                  </a:moveTo>
                  <a:lnTo>
                    <a:pt x="0" y="370840"/>
                  </a:lnTo>
                  <a:lnTo>
                    <a:pt x="0" y="373380"/>
                  </a:lnTo>
                  <a:lnTo>
                    <a:pt x="55880" y="373380"/>
                  </a:lnTo>
                  <a:lnTo>
                    <a:pt x="55880" y="370840"/>
                  </a:lnTo>
                  <a:close/>
                </a:path>
                <a:path w="55879" h="798829">
                  <a:moveTo>
                    <a:pt x="55880" y="373380"/>
                  </a:moveTo>
                  <a:lnTo>
                    <a:pt x="0" y="373380"/>
                  </a:lnTo>
                  <a:lnTo>
                    <a:pt x="0" y="379730"/>
                  </a:lnTo>
                  <a:lnTo>
                    <a:pt x="55880" y="379730"/>
                  </a:lnTo>
                  <a:lnTo>
                    <a:pt x="55880" y="373380"/>
                  </a:lnTo>
                  <a:close/>
                </a:path>
                <a:path w="55879" h="798829">
                  <a:moveTo>
                    <a:pt x="55880" y="379730"/>
                  </a:moveTo>
                  <a:lnTo>
                    <a:pt x="0" y="379730"/>
                  </a:lnTo>
                  <a:lnTo>
                    <a:pt x="0" y="383540"/>
                  </a:lnTo>
                  <a:lnTo>
                    <a:pt x="55880" y="383540"/>
                  </a:lnTo>
                  <a:lnTo>
                    <a:pt x="55880" y="379730"/>
                  </a:lnTo>
                  <a:close/>
                </a:path>
                <a:path w="55879" h="798829">
                  <a:moveTo>
                    <a:pt x="55880" y="383540"/>
                  </a:moveTo>
                  <a:lnTo>
                    <a:pt x="0" y="383540"/>
                  </a:lnTo>
                  <a:lnTo>
                    <a:pt x="0" y="386080"/>
                  </a:lnTo>
                  <a:lnTo>
                    <a:pt x="55880" y="386080"/>
                  </a:lnTo>
                  <a:lnTo>
                    <a:pt x="55880" y="383540"/>
                  </a:lnTo>
                  <a:close/>
                </a:path>
                <a:path w="55879" h="798829">
                  <a:moveTo>
                    <a:pt x="55880" y="386080"/>
                  </a:moveTo>
                  <a:lnTo>
                    <a:pt x="0" y="386080"/>
                  </a:lnTo>
                  <a:lnTo>
                    <a:pt x="0" y="392430"/>
                  </a:lnTo>
                  <a:lnTo>
                    <a:pt x="55880" y="392430"/>
                  </a:lnTo>
                  <a:lnTo>
                    <a:pt x="55880" y="386080"/>
                  </a:lnTo>
                  <a:close/>
                </a:path>
                <a:path w="55879" h="798829">
                  <a:moveTo>
                    <a:pt x="55880" y="392430"/>
                  </a:moveTo>
                  <a:lnTo>
                    <a:pt x="0" y="392430"/>
                  </a:lnTo>
                  <a:lnTo>
                    <a:pt x="0" y="396240"/>
                  </a:lnTo>
                  <a:lnTo>
                    <a:pt x="55880" y="396240"/>
                  </a:lnTo>
                  <a:lnTo>
                    <a:pt x="55880" y="392430"/>
                  </a:lnTo>
                  <a:close/>
                </a:path>
                <a:path w="55879" h="798829">
                  <a:moveTo>
                    <a:pt x="55880" y="396240"/>
                  </a:moveTo>
                  <a:lnTo>
                    <a:pt x="0" y="396240"/>
                  </a:lnTo>
                  <a:lnTo>
                    <a:pt x="0" y="402590"/>
                  </a:lnTo>
                  <a:lnTo>
                    <a:pt x="55880" y="402590"/>
                  </a:lnTo>
                  <a:lnTo>
                    <a:pt x="55880" y="396240"/>
                  </a:lnTo>
                  <a:close/>
                </a:path>
                <a:path w="55879" h="798829">
                  <a:moveTo>
                    <a:pt x="55880" y="402590"/>
                  </a:moveTo>
                  <a:lnTo>
                    <a:pt x="0" y="402590"/>
                  </a:lnTo>
                  <a:lnTo>
                    <a:pt x="0" y="405130"/>
                  </a:lnTo>
                  <a:lnTo>
                    <a:pt x="55880" y="405130"/>
                  </a:lnTo>
                  <a:lnTo>
                    <a:pt x="55880" y="402590"/>
                  </a:lnTo>
                  <a:close/>
                </a:path>
                <a:path w="55879" h="798829">
                  <a:moveTo>
                    <a:pt x="55880" y="405130"/>
                  </a:moveTo>
                  <a:lnTo>
                    <a:pt x="0" y="405130"/>
                  </a:lnTo>
                  <a:lnTo>
                    <a:pt x="0" y="408940"/>
                  </a:lnTo>
                  <a:lnTo>
                    <a:pt x="55880" y="408940"/>
                  </a:lnTo>
                  <a:lnTo>
                    <a:pt x="55880" y="405130"/>
                  </a:lnTo>
                  <a:close/>
                </a:path>
                <a:path w="55879" h="798829">
                  <a:moveTo>
                    <a:pt x="55880" y="408940"/>
                  </a:moveTo>
                  <a:lnTo>
                    <a:pt x="0" y="408940"/>
                  </a:lnTo>
                  <a:lnTo>
                    <a:pt x="0" y="415290"/>
                  </a:lnTo>
                  <a:lnTo>
                    <a:pt x="55880" y="415290"/>
                  </a:lnTo>
                  <a:lnTo>
                    <a:pt x="55880" y="408940"/>
                  </a:lnTo>
                  <a:close/>
                </a:path>
                <a:path w="55879" h="798829">
                  <a:moveTo>
                    <a:pt x="55880" y="415290"/>
                  </a:moveTo>
                  <a:lnTo>
                    <a:pt x="0" y="415290"/>
                  </a:lnTo>
                  <a:lnTo>
                    <a:pt x="0" y="417830"/>
                  </a:lnTo>
                  <a:lnTo>
                    <a:pt x="55880" y="417830"/>
                  </a:lnTo>
                  <a:lnTo>
                    <a:pt x="55880" y="415290"/>
                  </a:lnTo>
                  <a:close/>
                </a:path>
                <a:path w="55879" h="798829">
                  <a:moveTo>
                    <a:pt x="55880" y="417830"/>
                  </a:moveTo>
                  <a:lnTo>
                    <a:pt x="0" y="417830"/>
                  </a:lnTo>
                  <a:lnTo>
                    <a:pt x="0" y="421640"/>
                  </a:lnTo>
                  <a:lnTo>
                    <a:pt x="55880" y="421640"/>
                  </a:lnTo>
                  <a:lnTo>
                    <a:pt x="55880" y="417830"/>
                  </a:lnTo>
                  <a:close/>
                </a:path>
                <a:path w="55879" h="798829">
                  <a:moveTo>
                    <a:pt x="55880" y="421640"/>
                  </a:moveTo>
                  <a:lnTo>
                    <a:pt x="0" y="421640"/>
                  </a:lnTo>
                  <a:lnTo>
                    <a:pt x="0" y="424180"/>
                  </a:lnTo>
                  <a:lnTo>
                    <a:pt x="55880" y="424180"/>
                  </a:lnTo>
                  <a:lnTo>
                    <a:pt x="55880" y="421640"/>
                  </a:lnTo>
                  <a:close/>
                </a:path>
                <a:path w="55879" h="798829">
                  <a:moveTo>
                    <a:pt x="55880" y="424180"/>
                  </a:moveTo>
                  <a:lnTo>
                    <a:pt x="0" y="424180"/>
                  </a:lnTo>
                  <a:lnTo>
                    <a:pt x="0" y="427990"/>
                  </a:lnTo>
                  <a:lnTo>
                    <a:pt x="55880" y="427990"/>
                  </a:lnTo>
                  <a:lnTo>
                    <a:pt x="55880" y="424180"/>
                  </a:lnTo>
                  <a:close/>
                </a:path>
                <a:path w="55879" h="798829">
                  <a:moveTo>
                    <a:pt x="55880" y="427990"/>
                  </a:moveTo>
                  <a:lnTo>
                    <a:pt x="0" y="427990"/>
                  </a:lnTo>
                  <a:lnTo>
                    <a:pt x="0" y="430530"/>
                  </a:lnTo>
                  <a:lnTo>
                    <a:pt x="55880" y="430530"/>
                  </a:lnTo>
                  <a:lnTo>
                    <a:pt x="55880" y="427990"/>
                  </a:lnTo>
                  <a:close/>
                </a:path>
                <a:path w="55879" h="798829">
                  <a:moveTo>
                    <a:pt x="55880" y="430530"/>
                  </a:moveTo>
                  <a:lnTo>
                    <a:pt x="0" y="430530"/>
                  </a:lnTo>
                  <a:lnTo>
                    <a:pt x="0" y="434340"/>
                  </a:lnTo>
                  <a:lnTo>
                    <a:pt x="55880" y="434340"/>
                  </a:lnTo>
                  <a:lnTo>
                    <a:pt x="55880" y="430530"/>
                  </a:lnTo>
                  <a:close/>
                </a:path>
                <a:path w="55879" h="798829">
                  <a:moveTo>
                    <a:pt x="55880" y="434340"/>
                  </a:moveTo>
                  <a:lnTo>
                    <a:pt x="0" y="434340"/>
                  </a:lnTo>
                  <a:lnTo>
                    <a:pt x="0" y="443230"/>
                  </a:lnTo>
                  <a:lnTo>
                    <a:pt x="55880" y="443230"/>
                  </a:lnTo>
                  <a:lnTo>
                    <a:pt x="55880" y="434340"/>
                  </a:lnTo>
                  <a:close/>
                </a:path>
                <a:path w="55879" h="798829">
                  <a:moveTo>
                    <a:pt x="55880" y="443230"/>
                  </a:moveTo>
                  <a:lnTo>
                    <a:pt x="0" y="443230"/>
                  </a:lnTo>
                  <a:lnTo>
                    <a:pt x="0" y="447040"/>
                  </a:lnTo>
                  <a:lnTo>
                    <a:pt x="55880" y="447040"/>
                  </a:lnTo>
                  <a:lnTo>
                    <a:pt x="55880" y="443230"/>
                  </a:lnTo>
                  <a:close/>
                </a:path>
                <a:path w="55879" h="798829">
                  <a:moveTo>
                    <a:pt x="55880" y="447040"/>
                  </a:moveTo>
                  <a:lnTo>
                    <a:pt x="0" y="447040"/>
                  </a:lnTo>
                  <a:lnTo>
                    <a:pt x="0" y="449580"/>
                  </a:lnTo>
                  <a:lnTo>
                    <a:pt x="55880" y="449580"/>
                  </a:lnTo>
                  <a:lnTo>
                    <a:pt x="55880" y="447040"/>
                  </a:lnTo>
                  <a:close/>
                </a:path>
                <a:path w="55879" h="798829">
                  <a:moveTo>
                    <a:pt x="55880" y="449580"/>
                  </a:moveTo>
                  <a:lnTo>
                    <a:pt x="0" y="449580"/>
                  </a:lnTo>
                  <a:lnTo>
                    <a:pt x="0" y="453390"/>
                  </a:lnTo>
                  <a:lnTo>
                    <a:pt x="55880" y="453390"/>
                  </a:lnTo>
                  <a:lnTo>
                    <a:pt x="55880" y="449580"/>
                  </a:lnTo>
                  <a:close/>
                </a:path>
                <a:path w="55879" h="798829">
                  <a:moveTo>
                    <a:pt x="55880" y="453390"/>
                  </a:moveTo>
                  <a:lnTo>
                    <a:pt x="0" y="453390"/>
                  </a:lnTo>
                  <a:lnTo>
                    <a:pt x="0" y="455930"/>
                  </a:lnTo>
                  <a:lnTo>
                    <a:pt x="55880" y="455930"/>
                  </a:lnTo>
                  <a:lnTo>
                    <a:pt x="55880" y="453390"/>
                  </a:lnTo>
                  <a:close/>
                </a:path>
                <a:path w="55879" h="798829">
                  <a:moveTo>
                    <a:pt x="39370" y="797560"/>
                  </a:moveTo>
                  <a:lnTo>
                    <a:pt x="21590" y="797560"/>
                  </a:lnTo>
                  <a:lnTo>
                    <a:pt x="21590" y="798830"/>
                  </a:lnTo>
                  <a:lnTo>
                    <a:pt x="39370" y="798830"/>
                  </a:lnTo>
                  <a:lnTo>
                    <a:pt x="39370" y="797560"/>
                  </a:lnTo>
                  <a:close/>
                </a:path>
                <a:path w="55879" h="798829">
                  <a:moveTo>
                    <a:pt x="55880" y="792480"/>
                  </a:moveTo>
                  <a:lnTo>
                    <a:pt x="0" y="792480"/>
                  </a:lnTo>
                  <a:lnTo>
                    <a:pt x="0" y="796290"/>
                  </a:lnTo>
                  <a:lnTo>
                    <a:pt x="3810" y="796290"/>
                  </a:lnTo>
                  <a:lnTo>
                    <a:pt x="3810" y="797560"/>
                  </a:lnTo>
                  <a:lnTo>
                    <a:pt x="55880" y="797560"/>
                  </a:lnTo>
                  <a:lnTo>
                    <a:pt x="55880" y="792480"/>
                  </a:lnTo>
                  <a:close/>
                </a:path>
                <a:path w="55879" h="798829">
                  <a:moveTo>
                    <a:pt x="55880" y="786130"/>
                  </a:moveTo>
                  <a:lnTo>
                    <a:pt x="0" y="786130"/>
                  </a:lnTo>
                  <a:lnTo>
                    <a:pt x="0" y="791210"/>
                  </a:lnTo>
                  <a:lnTo>
                    <a:pt x="55880" y="791210"/>
                  </a:lnTo>
                  <a:lnTo>
                    <a:pt x="55880" y="786130"/>
                  </a:lnTo>
                  <a:close/>
                </a:path>
                <a:path w="55879" h="798829">
                  <a:moveTo>
                    <a:pt x="55880" y="779780"/>
                  </a:moveTo>
                  <a:lnTo>
                    <a:pt x="0" y="779780"/>
                  </a:lnTo>
                  <a:lnTo>
                    <a:pt x="0" y="784860"/>
                  </a:lnTo>
                  <a:lnTo>
                    <a:pt x="55880" y="784860"/>
                  </a:lnTo>
                  <a:lnTo>
                    <a:pt x="55880" y="779780"/>
                  </a:lnTo>
                  <a:close/>
                </a:path>
                <a:path w="55879" h="798829">
                  <a:moveTo>
                    <a:pt x="55880" y="773430"/>
                  </a:moveTo>
                  <a:lnTo>
                    <a:pt x="0" y="773430"/>
                  </a:lnTo>
                  <a:lnTo>
                    <a:pt x="0" y="778510"/>
                  </a:lnTo>
                  <a:lnTo>
                    <a:pt x="55880" y="778510"/>
                  </a:lnTo>
                  <a:lnTo>
                    <a:pt x="55880" y="773430"/>
                  </a:lnTo>
                  <a:close/>
                </a:path>
                <a:path w="55879" h="798829">
                  <a:moveTo>
                    <a:pt x="55880" y="767080"/>
                  </a:moveTo>
                  <a:lnTo>
                    <a:pt x="0" y="767080"/>
                  </a:lnTo>
                  <a:lnTo>
                    <a:pt x="0" y="772160"/>
                  </a:lnTo>
                  <a:lnTo>
                    <a:pt x="55880" y="772160"/>
                  </a:lnTo>
                  <a:lnTo>
                    <a:pt x="55880" y="767080"/>
                  </a:lnTo>
                  <a:close/>
                </a:path>
                <a:path w="55879" h="798829">
                  <a:moveTo>
                    <a:pt x="55880" y="760730"/>
                  </a:moveTo>
                  <a:lnTo>
                    <a:pt x="0" y="760730"/>
                  </a:lnTo>
                  <a:lnTo>
                    <a:pt x="0" y="765810"/>
                  </a:lnTo>
                  <a:lnTo>
                    <a:pt x="55880" y="765810"/>
                  </a:lnTo>
                  <a:lnTo>
                    <a:pt x="55880" y="760730"/>
                  </a:lnTo>
                  <a:close/>
                </a:path>
                <a:path w="55879" h="798829">
                  <a:moveTo>
                    <a:pt x="55880" y="754380"/>
                  </a:moveTo>
                  <a:lnTo>
                    <a:pt x="0" y="754380"/>
                  </a:lnTo>
                  <a:lnTo>
                    <a:pt x="0" y="759460"/>
                  </a:lnTo>
                  <a:lnTo>
                    <a:pt x="55880" y="759460"/>
                  </a:lnTo>
                  <a:lnTo>
                    <a:pt x="55880" y="754380"/>
                  </a:lnTo>
                  <a:close/>
                </a:path>
                <a:path w="55879" h="798829">
                  <a:moveTo>
                    <a:pt x="55880" y="748030"/>
                  </a:moveTo>
                  <a:lnTo>
                    <a:pt x="0" y="748030"/>
                  </a:lnTo>
                  <a:lnTo>
                    <a:pt x="0" y="753110"/>
                  </a:lnTo>
                  <a:lnTo>
                    <a:pt x="55880" y="753110"/>
                  </a:lnTo>
                  <a:lnTo>
                    <a:pt x="55880" y="748030"/>
                  </a:lnTo>
                  <a:close/>
                </a:path>
                <a:path w="55879" h="798829">
                  <a:moveTo>
                    <a:pt x="55880" y="741680"/>
                  </a:moveTo>
                  <a:lnTo>
                    <a:pt x="0" y="741680"/>
                  </a:lnTo>
                  <a:lnTo>
                    <a:pt x="0" y="746760"/>
                  </a:lnTo>
                  <a:lnTo>
                    <a:pt x="55880" y="746760"/>
                  </a:lnTo>
                  <a:lnTo>
                    <a:pt x="55880" y="741680"/>
                  </a:lnTo>
                  <a:close/>
                </a:path>
                <a:path w="55879" h="798829">
                  <a:moveTo>
                    <a:pt x="55880" y="735330"/>
                  </a:moveTo>
                  <a:lnTo>
                    <a:pt x="0" y="735330"/>
                  </a:lnTo>
                  <a:lnTo>
                    <a:pt x="0" y="740410"/>
                  </a:lnTo>
                  <a:lnTo>
                    <a:pt x="55880" y="740410"/>
                  </a:lnTo>
                  <a:lnTo>
                    <a:pt x="55880" y="735330"/>
                  </a:lnTo>
                  <a:close/>
                </a:path>
                <a:path w="55879" h="798829">
                  <a:moveTo>
                    <a:pt x="55880" y="728980"/>
                  </a:moveTo>
                  <a:lnTo>
                    <a:pt x="0" y="728980"/>
                  </a:lnTo>
                  <a:lnTo>
                    <a:pt x="0" y="734060"/>
                  </a:lnTo>
                  <a:lnTo>
                    <a:pt x="55880" y="734060"/>
                  </a:lnTo>
                  <a:lnTo>
                    <a:pt x="55880" y="728980"/>
                  </a:lnTo>
                  <a:close/>
                </a:path>
                <a:path w="55879" h="798829">
                  <a:moveTo>
                    <a:pt x="55880" y="722630"/>
                  </a:moveTo>
                  <a:lnTo>
                    <a:pt x="0" y="722630"/>
                  </a:lnTo>
                  <a:lnTo>
                    <a:pt x="0" y="727710"/>
                  </a:lnTo>
                  <a:lnTo>
                    <a:pt x="55880" y="727710"/>
                  </a:lnTo>
                  <a:lnTo>
                    <a:pt x="55880" y="722630"/>
                  </a:lnTo>
                  <a:close/>
                </a:path>
                <a:path w="55879" h="798829">
                  <a:moveTo>
                    <a:pt x="55880" y="716280"/>
                  </a:moveTo>
                  <a:lnTo>
                    <a:pt x="0" y="716280"/>
                  </a:lnTo>
                  <a:lnTo>
                    <a:pt x="0" y="721360"/>
                  </a:lnTo>
                  <a:lnTo>
                    <a:pt x="55880" y="721360"/>
                  </a:lnTo>
                  <a:lnTo>
                    <a:pt x="55880" y="716280"/>
                  </a:lnTo>
                  <a:close/>
                </a:path>
                <a:path w="55879" h="798829">
                  <a:moveTo>
                    <a:pt x="55880" y="709930"/>
                  </a:moveTo>
                  <a:lnTo>
                    <a:pt x="0" y="709930"/>
                  </a:lnTo>
                  <a:lnTo>
                    <a:pt x="0" y="715010"/>
                  </a:lnTo>
                  <a:lnTo>
                    <a:pt x="55880" y="715010"/>
                  </a:lnTo>
                  <a:lnTo>
                    <a:pt x="55880" y="709930"/>
                  </a:lnTo>
                  <a:close/>
                </a:path>
                <a:path w="55879" h="798829">
                  <a:moveTo>
                    <a:pt x="55880" y="703580"/>
                  </a:moveTo>
                  <a:lnTo>
                    <a:pt x="0" y="703580"/>
                  </a:lnTo>
                  <a:lnTo>
                    <a:pt x="0" y="708660"/>
                  </a:lnTo>
                  <a:lnTo>
                    <a:pt x="55880" y="708660"/>
                  </a:lnTo>
                  <a:lnTo>
                    <a:pt x="55880" y="703580"/>
                  </a:lnTo>
                  <a:close/>
                </a:path>
                <a:path w="55879" h="798829">
                  <a:moveTo>
                    <a:pt x="55880" y="697230"/>
                  </a:moveTo>
                  <a:lnTo>
                    <a:pt x="0" y="697230"/>
                  </a:lnTo>
                  <a:lnTo>
                    <a:pt x="0" y="702310"/>
                  </a:lnTo>
                  <a:lnTo>
                    <a:pt x="55880" y="702310"/>
                  </a:lnTo>
                  <a:lnTo>
                    <a:pt x="55880" y="697230"/>
                  </a:lnTo>
                  <a:close/>
                </a:path>
                <a:path w="55879" h="798829">
                  <a:moveTo>
                    <a:pt x="55880" y="690880"/>
                  </a:moveTo>
                  <a:lnTo>
                    <a:pt x="0" y="690880"/>
                  </a:lnTo>
                  <a:lnTo>
                    <a:pt x="0" y="695960"/>
                  </a:lnTo>
                  <a:lnTo>
                    <a:pt x="55880" y="695960"/>
                  </a:lnTo>
                  <a:lnTo>
                    <a:pt x="55880" y="690880"/>
                  </a:lnTo>
                  <a:close/>
                </a:path>
                <a:path w="55879" h="798829">
                  <a:moveTo>
                    <a:pt x="55880" y="684530"/>
                  </a:moveTo>
                  <a:lnTo>
                    <a:pt x="0" y="684530"/>
                  </a:lnTo>
                  <a:lnTo>
                    <a:pt x="0" y="689610"/>
                  </a:lnTo>
                  <a:lnTo>
                    <a:pt x="55880" y="689610"/>
                  </a:lnTo>
                  <a:lnTo>
                    <a:pt x="55880" y="684530"/>
                  </a:lnTo>
                  <a:close/>
                </a:path>
                <a:path w="55879" h="798829">
                  <a:moveTo>
                    <a:pt x="55880" y="678180"/>
                  </a:moveTo>
                  <a:lnTo>
                    <a:pt x="0" y="678180"/>
                  </a:lnTo>
                  <a:lnTo>
                    <a:pt x="0" y="683260"/>
                  </a:lnTo>
                  <a:lnTo>
                    <a:pt x="55880" y="683260"/>
                  </a:lnTo>
                  <a:lnTo>
                    <a:pt x="55880" y="678180"/>
                  </a:lnTo>
                  <a:close/>
                </a:path>
                <a:path w="55879" h="798829">
                  <a:moveTo>
                    <a:pt x="55880" y="671830"/>
                  </a:moveTo>
                  <a:lnTo>
                    <a:pt x="0" y="671830"/>
                  </a:lnTo>
                  <a:lnTo>
                    <a:pt x="0" y="676910"/>
                  </a:lnTo>
                  <a:lnTo>
                    <a:pt x="55880" y="676910"/>
                  </a:lnTo>
                  <a:lnTo>
                    <a:pt x="55880" y="671830"/>
                  </a:lnTo>
                  <a:close/>
                </a:path>
                <a:path w="55879" h="798829">
                  <a:moveTo>
                    <a:pt x="55880" y="665480"/>
                  </a:moveTo>
                  <a:lnTo>
                    <a:pt x="0" y="665480"/>
                  </a:lnTo>
                  <a:lnTo>
                    <a:pt x="0" y="670560"/>
                  </a:lnTo>
                  <a:lnTo>
                    <a:pt x="55880" y="670560"/>
                  </a:lnTo>
                  <a:lnTo>
                    <a:pt x="55880" y="665480"/>
                  </a:lnTo>
                  <a:close/>
                </a:path>
                <a:path w="55879" h="798829">
                  <a:moveTo>
                    <a:pt x="55880" y="659130"/>
                  </a:moveTo>
                  <a:lnTo>
                    <a:pt x="0" y="659130"/>
                  </a:lnTo>
                  <a:lnTo>
                    <a:pt x="0" y="664210"/>
                  </a:lnTo>
                  <a:lnTo>
                    <a:pt x="55880" y="664210"/>
                  </a:lnTo>
                  <a:lnTo>
                    <a:pt x="55880" y="659130"/>
                  </a:lnTo>
                  <a:close/>
                </a:path>
                <a:path w="55879" h="798829">
                  <a:moveTo>
                    <a:pt x="55880" y="652780"/>
                  </a:moveTo>
                  <a:lnTo>
                    <a:pt x="0" y="652780"/>
                  </a:lnTo>
                  <a:lnTo>
                    <a:pt x="0" y="657860"/>
                  </a:lnTo>
                  <a:lnTo>
                    <a:pt x="55880" y="657860"/>
                  </a:lnTo>
                  <a:lnTo>
                    <a:pt x="55880" y="652780"/>
                  </a:lnTo>
                  <a:close/>
                </a:path>
                <a:path w="55879" h="798829">
                  <a:moveTo>
                    <a:pt x="55880" y="646430"/>
                  </a:moveTo>
                  <a:lnTo>
                    <a:pt x="0" y="646430"/>
                  </a:lnTo>
                  <a:lnTo>
                    <a:pt x="0" y="651510"/>
                  </a:lnTo>
                  <a:lnTo>
                    <a:pt x="55880" y="651510"/>
                  </a:lnTo>
                  <a:lnTo>
                    <a:pt x="55880" y="646430"/>
                  </a:lnTo>
                  <a:close/>
                </a:path>
                <a:path w="55879" h="798829">
                  <a:moveTo>
                    <a:pt x="55880" y="640080"/>
                  </a:moveTo>
                  <a:lnTo>
                    <a:pt x="0" y="640080"/>
                  </a:lnTo>
                  <a:lnTo>
                    <a:pt x="0" y="645160"/>
                  </a:lnTo>
                  <a:lnTo>
                    <a:pt x="55880" y="645160"/>
                  </a:lnTo>
                  <a:lnTo>
                    <a:pt x="55880" y="640080"/>
                  </a:lnTo>
                  <a:close/>
                </a:path>
                <a:path w="55879" h="798829">
                  <a:moveTo>
                    <a:pt x="55880" y="633730"/>
                  </a:moveTo>
                  <a:lnTo>
                    <a:pt x="0" y="633730"/>
                  </a:lnTo>
                  <a:lnTo>
                    <a:pt x="0" y="638810"/>
                  </a:lnTo>
                  <a:lnTo>
                    <a:pt x="55880" y="638810"/>
                  </a:lnTo>
                  <a:lnTo>
                    <a:pt x="55880" y="633730"/>
                  </a:lnTo>
                  <a:close/>
                </a:path>
                <a:path w="55879" h="798829">
                  <a:moveTo>
                    <a:pt x="55880" y="627380"/>
                  </a:moveTo>
                  <a:lnTo>
                    <a:pt x="0" y="627380"/>
                  </a:lnTo>
                  <a:lnTo>
                    <a:pt x="0" y="632460"/>
                  </a:lnTo>
                  <a:lnTo>
                    <a:pt x="55880" y="632460"/>
                  </a:lnTo>
                  <a:lnTo>
                    <a:pt x="55880" y="627380"/>
                  </a:lnTo>
                  <a:close/>
                </a:path>
                <a:path w="55879" h="798829">
                  <a:moveTo>
                    <a:pt x="55880" y="621030"/>
                  </a:moveTo>
                  <a:lnTo>
                    <a:pt x="0" y="621030"/>
                  </a:lnTo>
                  <a:lnTo>
                    <a:pt x="0" y="626110"/>
                  </a:lnTo>
                  <a:lnTo>
                    <a:pt x="55880" y="626110"/>
                  </a:lnTo>
                  <a:lnTo>
                    <a:pt x="55880" y="621030"/>
                  </a:lnTo>
                  <a:close/>
                </a:path>
                <a:path w="55879" h="798829">
                  <a:moveTo>
                    <a:pt x="55880" y="614680"/>
                  </a:moveTo>
                  <a:lnTo>
                    <a:pt x="0" y="614680"/>
                  </a:lnTo>
                  <a:lnTo>
                    <a:pt x="0" y="619760"/>
                  </a:lnTo>
                  <a:lnTo>
                    <a:pt x="55880" y="619760"/>
                  </a:lnTo>
                  <a:lnTo>
                    <a:pt x="55880" y="614680"/>
                  </a:lnTo>
                  <a:close/>
                </a:path>
                <a:path w="55879" h="798829">
                  <a:moveTo>
                    <a:pt x="55880" y="608330"/>
                  </a:moveTo>
                  <a:lnTo>
                    <a:pt x="0" y="608330"/>
                  </a:lnTo>
                  <a:lnTo>
                    <a:pt x="0" y="613410"/>
                  </a:lnTo>
                  <a:lnTo>
                    <a:pt x="55880" y="613410"/>
                  </a:lnTo>
                  <a:lnTo>
                    <a:pt x="55880" y="608330"/>
                  </a:lnTo>
                  <a:close/>
                </a:path>
                <a:path w="55879" h="798829">
                  <a:moveTo>
                    <a:pt x="55880" y="601980"/>
                  </a:moveTo>
                  <a:lnTo>
                    <a:pt x="0" y="601980"/>
                  </a:lnTo>
                  <a:lnTo>
                    <a:pt x="0" y="607060"/>
                  </a:lnTo>
                  <a:lnTo>
                    <a:pt x="55880" y="607060"/>
                  </a:lnTo>
                  <a:lnTo>
                    <a:pt x="55880" y="601980"/>
                  </a:lnTo>
                  <a:close/>
                </a:path>
                <a:path w="55879" h="798829">
                  <a:moveTo>
                    <a:pt x="55880" y="595630"/>
                  </a:moveTo>
                  <a:lnTo>
                    <a:pt x="0" y="595630"/>
                  </a:lnTo>
                  <a:lnTo>
                    <a:pt x="0" y="600710"/>
                  </a:lnTo>
                  <a:lnTo>
                    <a:pt x="55880" y="600710"/>
                  </a:lnTo>
                  <a:lnTo>
                    <a:pt x="55880" y="595630"/>
                  </a:lnTo>
                  <a:close/>
                </a:path>
                <a:path w="55879" h="798829">
                  <a:moveTo>
                    <a:pt x="55880" y="589280"/>
                  </a:moveTo>
                  <a:lnTo>
                    <a:pt x="0" y="589280"/>
                  </a:lnTo>
                  <a:lnTo>
                    <a:pt x="0" y="594360"/>
                  </a:lnTo>
                  <a:lnTo>
                    <a:pt x="55880" y="594360"/>
                  </a:lnTo>
                  <a:lnTo>
                    <a:pt x="55880" y="589280"/>
                  </a:lnTo>
                  <a:close/>
                </a:path>
                <a:path w="55879" h="798829">
                  <a:moveTo>
                    <a:pt x="55880" y="582930"/>
                  </a:moveTo>
                  <a:lnTo>
                    <a:pt x="0" y="582930"/>
                  </a:lnTo>
                  <a:lnTo>
                    <a:pt x="0" y="588010"/>
                  </a:lnTo>
                  <a:lnTo>
                    <a:pt x="55880" y="588010"/>
                  </a:lnTo>
                  <a:lnTo>
                    <a:pt x="55880" y="582930"/>
                  </a:lnTo>
                  <a:close/>
                </a:path>
                <a:path w="55879" h="798829">
                  <a:moveTo>
                    <a:pt x="55880" y="576580"/>
                  </a:moveTo>
                  <a:lnTo>
                    <a:pt x="0" y="576580"/>
                  </a:lnTo>
                  <a:lnTo>
                    <a:pt x="0" y="581660"/>
                  </a:lnTo>
                  <a:lnTo>
                    <a:pt x="55880" y="581660"/>
                  </a:lnTo>
                  <a:lnTo>
                    <a:pt x="55880" y="576580"/>
                  </a:lnTo>
                  <a:close/>
                </a:path>
                <a:path w="55879" h="798829">
                  <a:moveTo>
                    <a:pt x="55880" y="570230"/>
                  </a:moveTo>
                  <a:lnTo>
                    <a:pt x="0" y="570230"/>
                  </a:lnTo>
                  <a:lnTo>
                    <a:pt x="0" y="575310"/>
                  </a:lnTo>
                  <a:lnTo>
                    <a:pt x="55880" y="575310"/>
                  </a:lnTo>
                  <a:lnTo>
                    <a:pt x="55880" y="570230"/>
                  </a:lnTo>
                  <a:close/>
                </a:path>
                <a:path w="55879" h="798829">
                  <a:moveTo>
                    <a:pt x="55880" y="563880"/>
                  </a:moveTo>
                  <a:lnTo>
                    <a:pt x="0" y="563880"/>
                  </a:lnTo>
                  <a:lnTo>
                    <a:pt x="0" y="568960"/>
                  </a:lnTo>
                  <a:lnTo>
                    <a:pt x="55880" y="568960"/>
                  </a:lnTo>
                  <a:lnTo>
                    <a:pt x="55880" y="563880"/>
                  </a:lnTo>
                  <a:close/>
                </a:path>
                <a:path w="55879" h="798829">
                  <a:moveTo>
                    <a:pt x="55880" y="557530"/>
                  </a:moveTo>
                  <a:lnTo>
                    <a:pt x="0" y="557530"/>
                  </a:lnTo>
                  <a:lnTo>
                    <a:pt x="0" y="562610"/>
                  </a:lnTo>
                  <a:lnTo>
                    <a:pt x="55880" y="562610"/>
                  </a:lnTo>
                  <a:lnTo>
                    <a:pt x="55880" y="557530"/>
                  </a:lnTo>
                  <a:close/>
                </a:path>
                <a:path w="55879" h="798829">
                  <a:moveTo>
                    <a:pt x="55880" y="551180"/>
                  </a:moveTo>
                  <a:lnTo>
                    <a:pt x="0" y="551180"/>
                  </a:lnTo>
                  <a:lnTo>
                    <a:pt x="0" y="556260"/>
                  </a:lnTo>
                  <a:lnTo>
                    <a:pt x="55880" y="556260"/>
                  </a:lnTo>
                  <a:lnTo>
                    <a:pt x="55880" y="551180"/>
                  </a:lnTo>
                  <a:close/>
                </a:path>
                <a:path w="55879" h="798829">
                  <a:moveTo>
                    <a:pt x="55880" y="544830"/>
                  </a:moveTo>
                  <a:lnTo>
                    <a:pt x="0" y="544830"/>
                  </a:lnTo>
                  <a:lnTo>
                    <a:pt x="0" y="549910"/>
                  </a:lnTo>
                  <a:lnTo>
                    <a:pt x="55880" y="549910"/>
                  </a:lnTo>
                  <a:lnTo>
                    <a:pt x="55880" y="544830"/>
                  </a:lnTo>
                  <a:close/>
                </a:path>
                <a:path w="55879" h="798829">
                  <a:moveTo>
                    <a:pt x="55880" y="538480"/>
                  </a:moveTo>
                  <a:lnTo>
                    <a:pt x="0" y="538480"/>
                  </a:lnTo>
                  <a:lnTo>
                    <a:pt x="0" y="543560"/>
                  </a:lnTo>
                  <a:lnTo>
                    <a:pt x="55880" y="543560"/>
                  </a:lnTo>
                  <a:lnTo>
                    <a:pt x="55880" y="538480"/>
                  </a:lnTo>
                  <a:close/>
                </a:path>
                <a:path w="55879" h="798829">
                  <a:moveTo>
                    <a:pt x="55880" y="532130"/>
                  </a:moveTo>
                  <a:lnTo>
                    <a:pt x="0" y="532130"/>
                  </a:lnTo>
                  <a:lnTo>
                    <a:pt x="0" y="537210"/>
                  </a:lnTo>
                  <a:lnTo>
                    <a:pt x="55880" y="537210"/>
                  </a:lnTo>
                  <a:lnTo>
                    <a:pt x="55880" y="532130"/>
                  </a:lnTo>
                  <a:close/>
                </a:path>
                <a:path w="55879" h="798829">
                  <a:moveTo>
                    <a:pt x="55880" y="525780"/>
                  </a:moveTo>
                  <a:lnTo>
                    <a:pt x="0" y="525780"/>
                  </a:lnTo>
                  <a:lnTo>
                    <a:pt x="0" y="530860"/>
                  </a:lnTo>
                  <a:lnTo>
                    <a:pt x="55880" y="530860"/>
                  </a:lnTo>
                  <a:lnTo>
                    <a:pt x="55880" y="525780"/>
                  </a:lnTo>
                  <a:close/>
                </a:path>
                <a:path w="55879" h="798829">
                  <a:moveTo>
                    <a:pt x="55880" y="519430"/>
                  </a:moveTo>
                  <a:lnTo>
                    <a:pt x="0" y="519430"/>
                  </a:lnTo>
                  <a:lnTo>
                    <a:pt x="0" y="524510"/>
                  </a:lnTo>
                  <a:lnTo>
                    <a:pt x="55880" y="524510"/>
                  </a:lnTo>
                  <a:lnTo>
                    <a:pt x="55880" y="519430"/>
                  </a:lnTo>
                  <a:close/>
                </a:path>
                <a:path w="55879" h="798829">
                  <a:moveTo>
                    <a:pt x="55880" y="513080"/>
                  </a:moveTo>
                  <a:lnTo>
                    <a:pt x="0" y="513080"/>
                  </a:lnTo>
                  <a:lnTo>
                    <a:pt x="0" y="518160"/>
                  </a:lnTo>
                  <a:lnTo>
                    <a:pt x="55880" y="518160"/>
                  </a:lnTo>
                  <a:lnTo>
                    <a:pt x="55880" y="513080"/>
                  </a:lnTo>
                  <a:close/>
                </a:path>
                <a:path w="55879" h="798829">
                  <a:moveTo>
                    <a:pt x="55880" y="506730"/>
                  </a:moveTo>
                  <a:lnTo>
                    <a:pt x="0" y="506730"/>
                  </a:lnTo>
                  <a:lnTo>
                    <a:pt x="0" y="511810"/>
                  </a:lnTo>
                  <a:lnTo>
                    <a:pt x="55880" y="511810"/>
                  </a:lnTo>
                  <a:lnTo>
                    <a:pt x="55880" y="506730"/>
                  </a:lnTo>
                  <a:close/>
                </a:path>
                <a:path w="55879" h="798829">
                  <a:moveTo>
                    <a:pt x="55880" y="500380"/>
                  </a:moveTo>
                  <a:lnTo>
                    <a:pt x="0" y="500380"/>
                  </a:lnTo>
                  <a:lnTo>
                    <a:pt x="0" y="505460"/>
                  </a:lnTo>
                  <a:lnTo>
                    <a:pt x="55880" y="505460"/>
                  </a:lnTo>
                  <a:lnTo>
                    <a:pt x="55880" y="500380"/>
                  </a:lnTo>
                  <a:close/>
                </a:path>
                <a:path w="55879" h="798829">
                  <a:moveTo>
                    <a:pt x="55880" y="494030"/>
                  </a:moveTo>
                  <a:lnTo>
                    <a:pt x="0" y="494030"/>
                  </a:lnTo>
                  <a:lnTo>
                    <a:pt x="0" y="499110"/>
                  </a:lnTo>
                  <a:lnTo>
                    <a:pt x="55880" y="499110"/>
                  </a:lnTo>
                  <a:lnTo>
                    <a:pt x="55880" y="494030"/>
                  </a:lnTo>
                  <a:close/>
                </a:path>
                <a:path w="55879" h="798829">
                  <a:moveTo>
                    <a:pt x="55880" y="487680"/>
                  </a:moveTo>
                  <a:lnTo>
                    <a:pt x="0" y="487680"/>
                  </a:lnTo>
                  <a:lnTo>
                    <a:pt x="0" y="492760"/>
                  </a:lnTo>
                  <a:lnTo>
                    <a:pt x="55880" y="492760"/>
                  </a:lnTo>
                  <a:lnTo>
                    <a:pt x="55880" y="487680"/>
                  </a:lnTo>
                  <a:close/>
                </a:path>
                <a:path w="55879" h="798829">
                  <a:moveTo>
                    <a:pt x="55880" y="481330"/>
                  </a:moveTo>
                  <a:lnTo>
                    <a:pt x="0" y="481330"/>
                  </a:lnTo>
                  <a:lnTo>
                    <a:pt x="0" y="486410"/>
                  </a:lnTo>
                  <a:lnTo>
                    <a:pt x="55880" y="486410"/>
                  </a:lnTo>
                  <a:lnTo>
                    <a:pt x="55880" y="481330"/>
                  </a:lnTo>
                  <a:close/>
                </a:path>
                <a:path w="55879" h="798829">
                  <a:moveTo>
                    <a:pt x="55880" y="474980"/>
                  </a:moveTo>
                  <a:lnTo>
                    <a:pt x="0" y="474980"/>
                  </a:lnTo>
                  <a:lnTo>
                    <a:pt x="0" y="480060"/>
                  </a:lnTo>
                  <a:lnTo>
                    <a:pt x="55880" y="480060"/>
                  </a:lnTo>
                  <a:lnTo>
                    <a:pt x="55880" y="474980"/>
                  </a:lnTo>
                  <a:close/>
                </a:path>
                <a:path w="55879" h="798829">
                  <a:moveTo>
                    <a:pt x="55880" y="468630"/>
                  </a:moveTo>
                  <a:lnTo>
                    <a:pt x="0" y="468630"/>
                  </a:lnTo>
                  <a:lnTo>
                    <a:pt x="0" y="473710"/>
                  </a:lnTo>
                  <a:lnTo>
                    <a:pt x="55880" y="473710"/>
                  </a:lnTo>
                  <a:lnTo>
                    <a:pt x="55880" y="468630"/>
                  </a:lnTo>
                  <a:close/>
                </a:path>
                <a:path w="55879" h="798829">
                  <a:moveTo>
                    <a:pt x="55880" y="462280"/>
                  </a:moveTo>
                  <a:lnTo>
                    <a:pt x="0" y="462280"/>
                  </a:lnTo>
                  <a:lnTo>
                    <a:pt x="0" y="467360"/>
                  </a:lnTo>
                  <a:lnTo>
                    <a:pt x="55880" y="467360"/>
                  </a:lnTo>
                  <a:lnTo>
                    <a:pt x="55880" y="462280"/>
                  </a:lnTo>
                  <a:close/>
                </a:path>
                <a:path w="55879" h="798829">
                  <a:moveTo>
                    <a:pt x="55880" y="457200"/>
                  </a:moveTo>
                  <a:lnTo>
                    <a:pt x="0" y="457200"/>
                  </a:lnTo>
                  <a:lnTo>
                    <a:pt x="0" y="461010"/>
                  </a:lnTo>
                  <a:lnTo>
                    <a:pt x="55880" y="461010"/>
                  </a:lnTo>
                  <a:lnTo>
                    <a:pt x="55880" y="457200"/>
                  </a:lnTo>
                  <a:close/>
                </a:path>
              </a:pathLst>
            </a:custGeom>
            <a:solidFill>
              <a:srgbClr val="2C852C"/>
            </a:solidFill>
          </p:spPr>
          <p:txBody>
            <a:bodyPr wrap="square" lIns="0" tIns="0" rIns="0" bIns="0" rtlCol="0"/>
            <a:lstStyle/>
            <a:p>
              <a:endParaRPr/>
            </a:p>
          </p:txBody>
        </p:sp>
        <p:sp>
          <p:nvSpPr>
            <p:cNvPr id="1001" name="object 1001"/>
            <p:cNvSpPr/>
            <p:nvPr/>
          </p:nvSpPr>
          <p:spPr>
            <a:xfrm>
              <a:off x="3392170" y="5588000"/>
              <a:ext cx="54610" cy="795020"/>
            </a:xfrm>
            <a:custGeom>
              <a:avLst/>
              <a:gdLst/>
              <a:ahLst/>
              <a:cxnLst/>
              <a:rect l="l" t="t" r="r" b="b"/>
              <a:pathLst>
                <a:path w="54610" h="795020">
                  <a:moveTo>
                    <a:pt x="54609" y="0"/>
                  </a:moveTo>
                  <a:lnTo>
                    <a:pt x="15239" y="0"/>
                  </a:lnTo>
                  <a:lnTo>
                    <a:pt x="15239" y="1269"/>
                  </a:lnTo>
                  <a:lnTo>
                    <a:pt x="54609" y="1269"/>
                  </a:lnTo>
                  <a:lnTo>
                    <a:pt x="54609" y="0"/>
                  </a:lnTo>
                  <a:close/>
                </a:path>
                <a:path w="54610" h="795020">
                  <a:moveTo>
                    <a:pt x="54609" y="1270"/>
                  </a:moveTo>
                  <a:lnTo>
                    <a:pt x="0" y="1270"/>
                  </a:lnTo>
                  <a:lnTo>
                    <a:pt x="0" y="3809"/>
                  </a:lnTo>
                  <a:lnTo>
                    <a:pt x="54609" y="3809"/>
                  </a:lnTo>
                  <a:lnTo>
                    <a:pt x="54609" y="1270"/>
                  </a:lnTo>
                  <a:close/>
                </a:path>
                <a:path w="54610" h="795020">
                  <a:moveTo>
                    <a:pt x="54609" y="3810"/>
                  </a:moveTo>
                  <a:lnTo>
                    <a:pt x="0" y="3810"/>
                  </a:lnTo>
                  <a:lnTo>
                    <a:pt x="0" y="7619"/>
                  </a:lnTo>
                  <a:lnTo>
                    <a:pt x="54609" y="7619"/>
                  </a:lnTo>
                  <a:lnTo>
                    <a:pt x="54609" y="3810"/>
                  </a:lnTo>
                  <a:close/>
                </a:path>
                <a:path w="54610" h="795020">
                  <a:moveTo>
                    <a:pt x="54609" y="7620"/>
                  </a:moveTo>
                  <a:lnTo>
                    <a:pt x="0" y="7620"/>
                  </a:lnTo>
                  <a:lnTo>
                    <a:pt x="0" y="10159"/>
                  </a:lnTo>
                  <a:lnTo>
                    <a:pt x="54609" y="10159"/>
                  </a:lnTo>
                  <a:lnTo>
                    <a:pt x="54609" y="7620"/>
                  </a:lnTo>
                  <a:close/>
                </a:path>
                <a:path w="54610" h="795020">
                  <a:moveTo>
                    <a:pt x="54609" y="10160"/>
                  </a:moveTo>
                  <a:lnTo>
                    <a:pt x="0" y="10160"/>
                  </a:lnTo>
                  <a:lnTo>
                    <a:pt x="0" y="13969"/>
                  </a:lnTo>
                  <a:lnTo>
                    <a:pt x="54609" y="13969"/>
                  </a:lnTo>
                  <a:lnTo>
                    <a:pt x="54609" y="10160"/>
                  </a:lnTo>
                  <a:close/>
                </a:path>
                <a:path w="54610" h="795020">
                  <a:moveTo>
                    <a:pt x="54609" y="13970"/>
                  </a:moveTo>
                  <a:lnTo>
                    <a:pt x="0" y="13970"/>
                  </a:lnTo>
                  <a:lnTo>
                    <a:pt x="0" y="20319"/>
                  </a:lnTo>
                  <a:lnTo>
                    <a:pt x="54609" y="20319"/>
                  </a:lnTo>
                  <a:lnTo>
                    <a:pt x="54609" y="13970"/>
                  </a:lnTo>
                  <a:close/>
                </a:path>
                <a:path w="54610" h="795020">
                  <a:moveTo>
                    <a:pt x="54609" y="20320"/>
                  </a:moveTo>
                  <a:lnTo>
                    <a:pt x="0" y="20320"/>
                  </a:lnTo>
                  <a:lnTo>
                    <a:pt x="0" y="26669"/>
                  </a:lnTo>
                  <a:lnTo>
                    <a:pt x="54609" y="26669"/>
                  </a:lnTo>
                  <a:lnTo>
                    <a:pt x="54609" y="20320"/>
                  </a:lnTo>
                  <a:close/>
                </a:path>
                <a:path w="54610" h="795020">
                  <a:moveTo>
                    <a:pt x="54609" y="26670"/>
                  </a:moveTo>
                  <a:lnTo>
                    <a:pt x="0" y="26670"/>
                  </a:lnTo>
                  <a:lnTo>
                    <a:pt x="0" y="29209"/>
                  </a:lnTo>
                  <a:lnTo>
                    <a:pt x="54609" y="29209"/>
                  </a:lnTo>
                  <a:lnTo>
                    <a:pt x="54609" y="26670"/>
                  </a:lnTo>
                  <a:close/>
                </a:path>
                <a:path w="54610" h="795020">
                  <a:moveTo>
                    <a:pt x="54609" y="29210"/>
                  </a:moveTo>
                  <a:lnTo>
                    <a:pt x="0" y="29210"/>
                  </a:lnTo>
                  <a:lnTo>
                    <a:pt x="0" y="33019"/>
                  </a:lnTo>
                  <a:lnTo>
                    <a:pt x="54609" y="33019"/>
                  </a:lnTo>
                  <a:lnTo>
                    <a:pt x="54609" y="29210"/>
                  </a:lnTo>
                  <a:close/>
                </a:path>
                <a:path w="54610" h="795020">
                  <a:moveTo>
                    <a:pt x="54609" y="33020"/>
                  </a:moveTo>
                  <a:lnTo>
                    <a:pt x="0" y="33020"/>
                  </a:lnTo>
                  <a:lnTo>
                    <a:pt x="0" y="39369"/>
                  </a:lnTo>
                  <a:lnTo>
                    <a:pt x="54609" y="39369"/>
                  </a:lnTo>
                  <a:lnTo>
                    <a:pt x="54609" y="33020"/>
                  </a:lnTo>
                  <a:close/>
                </a:path>
                <a:path w="54610" h="795020">
                  <a:moveTo>
                    <a:pt x="54609" y="39370"/>
                  </a:moveTo>
                  <a:lnTo>
                    <a:pt x="0" y="39370"/>
                  </a:lnTo>
                  <a:lnTo>
                    <a:pt x="0" y="45719"/>
                  </a:lnTo>
                  <a:lnTo>
                    <a:pt x="54609" y="45719"/>
                  </a:lnTo>
                  <a:lnTo>
                    <a:pt x="54609" y="39370"/>
                  </a:lnTo>
                  <a:close/>
                </a:path>
                <a:path w="54610" h="795020">
                  <a:moveTo>
                    <a:pt x="54609" y="45720"/>
                  </a:moveTo>
                  <a:lnTo>
                    <a:pt x="0" y="45720"/>
                  </a:lnTo>
                  <a:lnTo>
                    <a:pt x="0" y="48259"/>
                  </a:lnTo>
                  <a:lnTo>
                    <a:pt x="54609" y="48259"/>
                  </a:lnTo>
                  <a:lnTo>
                    <a:pt x="54609" y="45720"/>
                  </a:lnTo>
                  <a:close/>
                </a:path>
                <a:path w="54610" h="795020">
                  <a:moveTo>
                    <a:pt x="54609" y="48260"/>
                  </a:moveTo>
                  <a:lnTo>
                    <a:pt x="0" y="48260"/>
                  </a:lnTo>
                  <a:lnTo>
                    <a:pt x="0" y="54609"/>
                  </a:lnTo>
                  <a:lnTo>
                    <a:pt x="54609" y="54609"/>
                  </a:lnTo>
                  <a:lnTo>
                    <a:pt x="54609" y="48260"/>
                  </a:lnTo>
                  <a:close/>
                </a:path>
                <a:path w="54610" h="795020">
                  <a:moveTo>
                    <a:pt x="54609" y="54610"/>
                  </a:moveTo>
                  <a:lnTo>
                    <a:pt x="0" y="54610"/>
                  </a:lnTo>
                  <a:lnTo>
                    <a:pt x="0" y="64769"/>
                  </a:lnTo>
                  <a:lnTo>
                    <a:pt x="54609" y="64769"/>
                  </a:lnTo>
                  <a:lnTo>
                    <a:pt x="54609" y="54610"/>
                  </a:lnTo>
                  <a:close/>
                </a:path>
                <a:path w="54610" h="795020">
                  <a:moveTo>
                    <a:pt x="54609" y="64770"/>
                  </a:moveTo>
                  <a:lnTo>
                    <a:pt x="0" y="64770"/>
                  </a:lnTo>
                  <a:lnTo>
                    <a:pt x="0" y="67309"/>
                  </a:lnTo>
                  <a:lnTo>
                    <a:pt x="54609" y="67309"/>
                  </a:lnTo>
                  <a:lnTo>
                    <a:pt x="54609" y="64770"/>
                  </a:lnTo>
                  <a:close/>
                </a:path>
                <a:path w="54610" h="795020">
                  <a:moveTo>
                    <a:pt x="54609" y="67310"/>
                  </a:moveTo>
                  <a:lnTo>
                    <a:pt x="0" y="67310"/>
                  </a:lnTo>
                  <a:lnTo>
                    <a:pt x="0" y="71119"/>
                  </a:lnTo>
                  <a:lnTo>
                    <a:pt x="54609" y="71119"/>
                  </a:lnTo>
                  <a:lnTo>
                    <a:pt x="54609" y="67310"/>
                  </a:lnTo>
                  <a:close/>
                </a:path>
                <a:path w="54610" h="795020">
                  <a:moveTo>
                    <a:pt x="54609" y="71120"/>
                  </a:moveTo>
                  <a:lnTo>
                    <a:pt x="0" y="71120"/>
                  </a:lnTo>
                  <a:lnTo>
                    <a:pt x="0" y="80009"/>
                  </a:lnTo>
                  <a:lnTo>
                    <a:pt x="54609" y="80009"/>
                  </a:lnTo>
                  <a:lnTo>
                    <a:pt x="54609" y="71120"/>
                  </a:lnTo>
                  <a:close/>
                </a:path>
                <a:path w="54610" h="795020">
                  <a:moveTo>
                    <a:pt x="54609" y="80010"/>
                  </a:moveTo>
                  <a:lnTo>
                    <a:pt x="0" y="80010"/>
                  </a:lnTo>
                  <a:lnTo>
                    <a:pt x="0" y="83819"/>
                  </a:lnTo>
                  <a:lnTo>
                    <a:pt x="54609" y="83819"/>
                  </a:lnTo>
                  <a:lnTo>
                    <a:pt x="54609" y="80010"/>
                  </a:lnTo>
                  <a:close/>
                </a:path>
                <a:path w="54610" h="795020">
                  <a:moveTo>
                    <a:pt x="54609" y="83820"/>
                  </a:moveTo>
                  <a:lnTo>
                    <a:pt x="0" y="83820"/>
                  </a:lnTo>
                  <a:lnTo>
                    <a:pt x="0" y="86359"/>
                  </a:lnTo>
                  <a:lnTo>
                    <a:pt x="54609" y="86359"/>
                  </a:lnTo>
                  <a:lnTo>
                    <a:pt x="54609" y="83820"/>
                  </a:lnTo>
                  <a:close/>
                </a:path>
                <a:path w="54610" h="795020">
                  <a:moveTo>
                    <a:pt x="54609" y="86360"/>
                  </a:moveTo>
                  <a:lnTo>
                    <a:pt x="0" y="86360"/>
                  </a:lnTo>
                  <a:lnTo>
                    <a:pt x="0" y="96519"/>
                  </a:lnTo>
                  <a:lnTo>
                    <a:pt x="54609" y="96519"/>
                  </a:lnTo>
                  <a:lnTo>
                    <a:pt x="54609" y="86360"/>
                  </a:lnTo>
                  <a:close/>
                </a:path>
                <a:path w="54610" h="795020">
                  <a:moveTo>
                    <a:pt x="54609" y="96520"/>
                  </a:moveTo>
                  <a:lnTo>
                    <a:pt x="0" y="96520"/>
                  </a:lnTo>
                  <a:lnTo>
                    <a:pt x="0" y="99059"/>
                  </a:lnTo>
                  <a:lnTo>
                    <a:pt x="54609" y="99059"/>
                  </a:lnTo>
                  <a:lnTo>
                    <a:pt x="54609" y="96520"/>
                  </a:lnTo>
                  <a:close/>
                </a:path>
                <a:path w="54610" h="795020">
                  <a:moveTo>
                    <a:pt x="54609" y="99060"/>
                  </a:moveTo>
                  <a:lnTo>
                    <a:pt x="0" y="99060"/>
                  </a:lnTo>
                  <a:lnTo>
                    <a:pt x="0" y="102869"/>
                  </a:lnTo>
                  <a:lnTo>
                    <a:pt x="54609" y="102869"/>
                  </a:lnTo>
                  <a:lnTo>
                    <a:pt x="54609" y="99060"/>
                  </a:lnTo>
                  <a:close/>
                </a:path>
                <a:path w="54610" h="795020">
                  <a:moveTo>
                    <a:pt x="54609" y="102870"/>
                  </a:moveTo>
                  <a:lnTo>
                    <a:pt x="0" y="102870"/>
                  </a:lnTo>
                  <a:lnTo>
                    <a:pt x="0" y="105409"/>
                  </a:lnTo>
                  <a:lnTo>
                    <a:pt x="54609" y="105409"/>
                  </a:lnTo>
                  <a:lnTo>
                    <a:pt x="54609" y="102870"/>
                  </a:lnTo>
                  <a:close/>
                </a:path>
                <a:path w="54610" h="795020">
                  <a:moveTo>
                    <a:pt x="54609" y="105410"/>
                  </a:moveTo>
                  <a:lnTo>
                    <a:pt x="0" y="105410"/>
                  </a:lnTo>
                  <a:lnTo>
                    <a:pt x="0" y="109219"/>
                  </a:lnTo>
                  <a:lnTo>
                    <a:pt x="54609" y="109219"/>
                  </a:lnTo>
                  <a:lnTo>
                    <a:pt x="54609" y="105410"/>
                  </a:lnTo>
                  <a:close/>
                </a:path>
                <a:path w="54610" h="795020">
                  <a:moveTo>
                    <a:pt x="54609" y="109220"/>
                  </a:moveTo>
                  <a:lnTo>
                    <a:pt x="0" y="109220"/>
                  </a:lnTo>
                  <a:lnTo>
                    <a:pt x="0" y="111759"/>
                  </a:lnTo>
                  <a:lnTo>
                    <a:pt x="54609" y="111759"/>
                  </a:lnTo>
                  <a:lnTo>
                    <a:pt x="54609" y="109220"/>
                  </a:lnTo>
                  <a:close/>
                </a:path>
                <a:path w="54610" h="795020">
                  <a:moveTo>
                    <a:pt x="54609" y="111760"/>
                  </a:moveTo>
                  <a:lnTo>
                    <a:pt x="0" y="111760"/>
                  </a:lnTo>
                  <a:lnTo>
                    <a:pt x="0" y="115569"/>
                  </a:lnTo>
                  <a:lnTo>
                    <a:pt x="54609" y="115569"/>
                  </a:lnTo>
                  <a:lnTo>
                    <a:pt x="54609" y="111760"/>
                  </a:lnTo>
                  <a:close/>
                </a:path>
                <a:path w="54610" h="795020">
                  <a:moveTo>
                    <a:pt x="54609" y="115570"/>
                  </a:moveTo>
                  <a:lnTo>
                    <a:pt x="0" y="115570"/>
                  </a:lnTo>
                  <a:lnTo>
                    <a:pt x="0" y="121919"/>
                  </a:lnTo>
                  <a:lnTo>
                    <a:pt x="54609" y="121919"/>
                  </a:lnTo>
                  <a:lnTo>
                    <a:pt x="54609" y="115570"/>
                  </a:lnTo>
                  <a:close/>
                </a:path>
                <a:path w="54610" h="795020">
                  <a:moveTo>
                    <a:pt x="54609" y="121920"/>
                  </a:moveTo>
                  <a:lnTo>
                    <a:pt x="0" y="121920"/>
                  </a:lnTo>
                  <a:lnTo>
                    <a:pt x="0" y="124459"/>
                  </a:lnTo>
                  <a:lnTo>
                    <a:pt x="54609" y="124459"/>
                  </a:lnTo>
                  <a:lnTo>
                    <a:pt x="54609" y="121920"/>
                  </a:lnTo>
                  <a:close/>
                </a:path>
                <a:path w="54610" h="795020">
                  <a:moveTo>
                    <a:pt x="54609" y="124460"/>
                  </a:moveTo>
                  <a:lnTo>
                    <a:pt x="0" y="124460"/>
                  </a:lnTo>
                  <a:lnTo>
                    <a:pt x="0" y="128269"/>
                  </a:lnTo>
                  <a:lnTo>
                    <a:pt x="54609" y="128269"/>
                  </a:lnTo>
                  <a:lnTo>
                    <a:pt x="54609" y="124460"/>
                  </a:lnTo>
                  <a:close/>
                </a:path>
                <a:path w="54610" h="795020">
                  <a:moveTo>
                    <a:pt x="54609" y="128270"/>
                  </a:moveTo>
                  <a:lnTo>
                    <a:pt x="0" y="128270"/>
                  </a:lnTo>
                  <a:lnTo>
                    <a:pt x="0" y="137159"/>
                  </a:lnTo>
                  <a:lnTo>
                    <a:pt x="54609" y="137159"/>
                  </a:lnTo>
                  <a:lnTo>
                    <a:pt x="54609" y="128270"/>
                  </a:lnTo>
                  <a:close/>
                </a:path>
                <a:path w="54610" h="795020">
                  <a:moveTo>
                    <a:pt x="54609" y="137160"/>
                  </a:moveTo>
                  <a:lnTo>
                    <a:pt x="0" y="137160"/>
                  </a:lnTo>
                  <a:lnTo>
                    <a:pt x="0" y="140969"/>
                  </a:lnTo>
                  <a:lnTo>
                    <a:pt x="54609" y="140969"/>
                  </a:lnTo>
                  <a:lnTo>
                    <a:pt x="54609" y="137160"/>
                  </a:lnTo>
                  <a:close/>
                </a:path>
                <a:path w="54610" h="795020">
                  <a:moveTo>
                    <a:pt x="54609" y="140970"/>
                  </a:moveTo>
                  <a:lnTo>
                    <a:pt x="0" y="140970"/>
                  </a:lnTo>
                  <a:lnTo>
                    <a:pt x="0" y="143509"/>
                  </a:lnTo>
                  <a:lnTo>
                    <a:pt x="54609" y="143509"/>
                  </a:lnTo>
                  <a:lnTo>
                    <a:pt x="54609" y="140970"/>
                  </a:lnTo>
                  <a:close/>
                </a:path>
                <a:path w="54610" h="795020">
                  <a:moveTo>
                    <a:pt x="54609" y="143510"/>
                  </a:moveTo>
                  <a:lnTo>
                    <a:pt x="0" y="143510"/>
                  </a:lnTo>
                  <a:lnTo>
                    <a:pt x="0" y="147319"/>
                  </a:lnTo>
                  <a:lnTo>
                    <a:pt x="54609" y="147319"/>
                  </a:lnTo>
                  <a:lnTo>
                    <a:pt x="54609" y="143510"/>
                  </a:lnTo>
                  <a:close/>
                </a:path>
                <a:path w="54610" h="795020">
                  <a:moveTo>
                    <a:pt x="54609" y="147320"/>
                  </a:moveTo>
                  <a:lnTo>
                    <a:pt x="0" y="147320"/>
                  </a:lnTo>
                  <a:lnTo>
                    <a:pt x="0" y="149859"/>
                  </a:lnTo>
                  <a:lnTo>
                    <a:pt x="54609" y="149859"/>
                  </a:lnTo>
                  <a:lnTo>
                    <a:pt x="54609" y="147320"/>
                  </a:lnTo>
                  <a:close/>
                </a:path>
                <a:path w="54610" h="795020">
                  <a:moveTo>
                    <a:pt x="54609" y="149860"/>
                  </a:moveTo>
                  <a:lnTo>
                    <a:pt x="0" y="149860"/>
                  </a:lnTo>
                  <a:lnTo>
                    <a:pt x="0" y="156209"/>
                  </a:lnTo>
                  <a:lnTo>
                    <a:pt x="54609" y="156209"/>
                  </a:lnTo>
                  <a:lnTo>
                    <a:pt x="54609" y="149860"/>
                  </a:lnTo>
                  <a:close/>
                </a:path>
                <a:path w="54610" h="795020">
                  <a:moveTo>
                    <a:pt x="54609" y="156210"/>
                  </a:moveTo>
                  <a:lnTo>
                    <a:pt x="0" y="156210"/>
                  </a:lnTo>
                  <a:lnTo>
                    <a:pt x="0" y="162559"/>
                  </a:lnTo>
                  <a:lnTo>
                    <a:pt x="54609" y="162559"/>
                  </a:lnTo>
                  <a:lnTo>
                    <a:pt x="54609" y="156210"/>
                  </a:lnTo>
                  <a:close/>
                </a:path>
                <a:path w="54610" h="795020">
                  <a:moveTo>
                    <a:pt x="54609" y="162560"/>
                  </a:moveTo>
                  <a:lnTo>
                    <a:pt x="0" y="162560"/>
                  </a:lnTo>
                  <a:lnTo>
                    <a:pt x="0" y="166369"/>
                  </a:lnTo>
                  <a:lnTo>
                    <a:pt x="54609" y="166369"/>
                  </a:lnTo>
                  <a:lnTo>
                    <a:pt x="54609" y="162560"/>
                  </a:lnTo>
                  <a:close/>
                </a:path>
                <a:path w="54610" h="795020">
                  <a:moveTo>
                    <a:pt x="54609" y="166370"/>
                  </a:moveTo>
                  <a:lnTo>
                    <a:pt x="0" y="166370"/>
                  </a:lnTo>
                  <a:lnTo>
                    <a:pt x="0" y="168909"/>
                  </a:lnTo>
                  <a:lnTo>
                    <a:pt x="54609" y="168909"/>
                  </a:lnTo>
                  <a:lnTo>
                    <a:pt x="54609" y="166370"/>
                  </a:lnTo>
                  <a:close/>
                </a:path>
                <a:path w="54610" h="795020">
                  <a:moveTo>
                    <a:pt x="54609" y="168910"/>
                  </a:moveTo>
                  <a:lnTo>
                    <a:pt x="0" y="168910"/>
                  </a:lnTo>
                  <a:lnTo>
                    <a:pt x="0" y="172719"/>
                  </a:lnTo>
                  <a:lnTo>
                    <a:pt x="54609" y="172719"/>
                  </a:lnTo>
                  <a:lnTo>
                    <a:pt x="54609" y="168910"/>
                  </a:lnTo>
                  <a:close/>
                </a:path>
                <a:path w="54610" h="795020">
                  <a:moveTo>
                    <a:pt x="54609" y="172720"/>
                  </a:moveTo>
                  <a:lnTo>
                    <a:pt x="0" y="172720"/>
                  </a:lnTo>
                  <a:lnTo>
                    <a:pt x="0" y="175259"/>
                  </a:lnTo>
                  <a:lnTo>
                    <a:pt x="54609" y="175259"/>
                  </a:lnTo>
                  <a:lnTo>
                    <a:pt x="54609" y="172720"/>
                  </a:lnTo>
                  <a:close/>
                </a:path>
                <a:path w="54610" h="795020">
                  <a:moveTo>
                    <a:pt x="54609" y="175260"/>
                  </a:moveTo>
                  <a:lnTo>
                    <a:pt x="0" y="175260"/>
                  </a:lnTo>
                  <a:lnTo>
                    <a:pt x="0" y="179069"/>
                  </a:lnTo>
                  <a:lnTo>
                    <a:pt x="54609" y="179069"/>
                  </a:lnTo>
                  <a:lnTo>
                    <a:pt x="54609" y="175260"/>
                  </a:lnTo>
                  <a:close/>
                </a:path>
                <a:path w="54610" h="795020">
                  <a:moveTo>
                    <a:pt x="54609" y="179070"/>
                  </a:moveTo>
                  <a:lnTo>
                    <a:pt x="0" y="179070"/>
                  </a:lnTo>
                  <a:lnTo>
                    <a:pt x="0" y="181609"/>
                  </a:lnTo>
                  <a:lnTo>
                    <a:pt x="54609" y="181609"/>
                  </a:lnTo>
                  <a:lnTo>
                    <a:pt x="54609" y="179070"/>
                  </a:lnTo>
                  <a:close/>
                </a:path>
                <a:path w="54610" h="795020">
                  <a:moveTo>
                    <a:pt x="54609" y="181610"/>
                  </a:moveTo>
                  <a:lnTo>
                    <a:pt x="0" y="181610"/>
                  </a:lnTo>
                  <a:lnTo>
                    <a:pt x="0" y="185419"/>
                  </a:lnTo>
                  <a:lnTo>
                    <a:pt x="54609" y="185419"/>
                  </a:lnTo>
                  <a:lnTo>
                    <a:pt x="54609" y="181610"/>
                  </a:lnTo>
                  <a:close/>
                </a:path>
                <a:path w="54610" h="795020">
                  <a:moveTo>
                    <a:pt x="54609" y="185420"/>
                  </a:moveTo>
                  <a:lnTo>
                    <a:pt x="0" y="185420"/>
                  </a:lnTo>
                  <a:lnTo>
                    <a:pt x="0" y="187959"/>
                  </a:lnTo>
                  <a:lnTo>
                    <a:pt x="54609" y="187959"/>
                  </a:lnTo>
                  <a:lnTo>
                    <a:pt x="54609" y="185420"/>
                  </a:lnTo>
                  <a:close/>
                </a:path>
                <a:path w="54610" h="795020">
                  <a:moveTo>
                    <a:pt x="54609" y="187960"/>
                  </a:moveTo>
                  <a:lnTo>
                    <a:pt x="0" y="187960"/>
                  </a:lnTo>
                  <a:lnTo>
                    <a:pt x="0" y="198119"/>
                  </a:lnTo>
                  <a:lnTo>
                    <a:pt x="54609" y="198119"/>
                  </a:lnTo>
                  <a:lnTo>
                    <a:pt x="54609" y="187960"/>
                  </a:lnTo>
                  <a:close/>
                </a:path>
                <a:path w="54610" h="795020">
                  <a:moveTo>
                    <a:pt x="54609" y="198120"/>
                  </a:moveTo>
                  <a:lnTo>
                    <a:pt x="0" y="198120"/>
                  </a:lnTo>
                  <a:lnTo>
                    <a:pt x="0" y="200659"/>
                  </a:lnTo>
                  <a:lnTo>
                    <a:pt x="54609" y="200659"/>
                  </a:lnTo>
                  <a:lnTo>
                    <a:pt x="54609" y="198120"/>
                  </a:lnTo>
                  <a:close/>
                </a:path>
                <a:path w="54610" h="795020">
                  <a:moveTo>
                    <a:pt x="54609" y="200660"/>
                  </a:moveTo>
                  <a:lnTo>
                    <a:pt x="0" y="200660"/>
                  </a:lnTo>
                  <a:lnTo>
                    <a:pt x="0" y="204469"/>
                  </a:lnTo>
                  <a:lnTo>
                    <a:pt x="54609" y="204469"/>
                  </a:lnTo>
                  <a:lnTo>
                    <a:pt x="54609" y="200660"/>
                  </a:lnTo>
                  <a:close/>
                </a:path>
                <a:path w="54610" h="795020">
                  <a:moveTo>
                    <a:pt x="54609" y="204470"/>
                  </a:moveTo>
                  <a:lnTo>
                    <a:pt x="0" y="204470"/>
                  </a:lnTo>
                  <a:lnTo>
                    <a:pt x="0" y="207009"/>
                  </a:lnTo>
                  <a:lnTo>
                    <a:pt x="54609" y="207009"/>
                  </a:lnTo>
                  <a:lnTo>
                    <a:pt x="54609" y="204470"/>
                  </a:lnTo>
                  <a:close/>
                </a:path>
                <a:path w="54610" h="795020">
                  <a:moveTo>
                    <a:pt x="54609" y="207010"/>
                  </a:moveTo>
                  <a:lnTo>
                    <a:pt x="0" y="207010"/>
                  </a:lnTo>
                  <a:lnTo>
                    <a:pt x="0" y="217169"/>
                  </a:lnTo>
                  <a:lnTo>
                    <a:pt x="54609" y="217169"/>
                  </a:lnTo>
                  <a:lnTo>
                    <a:pt x="54609" y="207010"/>
                  </a:lnTo>
                  <a:close/>
                </a:path>
                <a:path w="54610" h="795020">
                  <a:moveTo>
                    <a:pt x="54609" y="217170"/>
                  </a:moveTo>
                  <a:lnTo>
                    <a:pt x="0" y="217170"/>
                  </a:lnTo>
                  <a:lnTo>
                    <a:pt x="0" y="219709"/>
                  </a:lnTo>
                  <a:lnTo>
                    <a:pt x="54609" y="219709"/>
                  </a:lnTo>
                  <a:lnTo>
                    <a:pt x="54609" y="217170"/>
                  </a:lnTo>
                  <a:close/>
                </a:path>
                <a:path w="54610" h="795020">
                  <a:moveTo>
                    <a:pt x="54609" y="219710"/>
                  </a:moveTo>
                  <a:lnTo>
                    <a:pt x="0" y="219710"/>
                  </a:lnTo>
                  <a:lnTo>
                    <a:pt x="0" y="226059"/>
                  </a:lnTo>
                  <a:lnTo>
                    <a:pt x="54609" y="226059"/>
                  </a:lnTo>
                  <a:lnTo>
                    <a:pt x="54609" y="219710"/>
                  </a:lnTo>
                  <a:close/>
                </a:path>
                <a:path w="54610" h="795020">
                  <a:moveTo>
                    <a:pt x="54609" y="226060"/>
                  </a:moveTo>
                  <a:lnTo>
                    <a:pt x="0" y="226060"/>
                  </a:lnTo>
                  <a:lnTo>
                    <a:pt x="0" y="229869"/>
                  </a:lnTo>
                  <a:lnTo>
                    <a:pt x="54609" y="229869"/>
                  </a:lnTo>
                  <a:lnTo>
                    <a:pt x="54609" y="226060"/>
                  </a:lnTo>
                  <a:close/>
                </a:path>
                <a:path w="54610" h="795020">
                  <a:moveTo>
                    <a:pt x="54609" y="229870"/>
                  </a:moveTo>
                  <a:lnTo>
                    <a:pt x="0" y="229870"/>
                  </a:lnTo>
                  <a:lnTo>
                    <a:pt x="0" y="238759"/>
                  </a:lnTo>
                  <a:lnTo>
                    <a:pt x="54609" y="238759"/>
                  </a:lnTo>
                  <a:lnTo>
                    <a:pt x="54609" y="229870"/>
                  </a:lnTo>
                  <a:close/>
                </a:path>
                <a:path w="54610" h="795020">
                  <a:moveTo>
                    <a:pt x="54609" y="238760"/>
                  </a:moveTo>
                  <a:lnTo>
                    <a:pt x="0" y="238760"/>
                  </a:lnTo>
                  <a:lnTo>
                    <a:pt x="0" y="245109"/>
                  </a:lnTo>
                  <a:lnTo>
                    <a:pt x="54609" y="245109"/>
                  </a:lnTo>
                  <a:lnTo>
                    <a:pt x="54609" y="238760"/>
                  </a:lnTo>
                  <a:close/>
                </a:path>
                <a:path w="54610" h="795020">
                  <a:moveTo>
                    <a:pt x="54609" y="245110"/>
                  </a:moveTo>
                  <a:lnTo>
                    <a:pt x="0" y="245110"/>
                  </a:lnTo>
                  <a:lnTo>
                    <a:pt x="0" y="248919"/>
                  </a:lnTo>
                  <a:lnTo>
                    <a:pt x="54609" y="248919"/>
                  </a:lnTo>
                  <a:lnTo>
                    <a:pt x="54609" y="245110"/>
                  </a:lnTo>
                  <a:close/>
                </a:path>
                <a:path w="54610" h="795020">
                  <a:moveTo>
                    <a:pt x="54609" y="248920"/>
                  </a:moveTo>
                  <a:lnTo>
                    <a:pt x="0" y="248920"/>
                  </a:lnTo>
                  <a:lnTo>
                    <a:pt x="0" y="251459"/>
                  </a:lnTo>
                  <a:lnTo>
                    <a:pt x="54609" y="251459"/>
                  </a:lnTo>
                  <a:lnTo>
                    <a:pt x="54609" y="248920"/>
                  </a:lnTo>
                  <a:close/>
                </a:path>
                <a:path w="54610" h="795020">
                  <a:moveTo>
                    <a:pt x="54609" y="251460"/>
                  </a:moveTo>
                  <a:lnTo>
                    <a:pt x="0" y="251460"/>
                  </a:lnTo>
                  <a:lnTo>
                    <a:pt x="0" y="257809"/>
                  </a:lnTo>
                  <a:lnTo>
                    <a:pt x="54609" y="257809"/>
                  </a:lnTo>
                  <a:lnTo>
                    <a:pt x="54609" y="251460"/>
                  </a:lnTo>
                  <a:close/>
                </a:path>
                <a:path w="54610" h="795020">
                  <a:moveTo>
                    <a:pt x="54609" y="257810"/>
                  </a:moveTo>
                  <a:lnTo>
                    <a:pt x="0" y="257810"/>
                  </a:lnTo>
                  <a:lnTo>
                    <a:pt x="0" y="261619"/>
                  </a:lnTo>
                  <a:lnTo>
                    <a:pt x="54609" y="261619"/>
                  </a:lnTo>
                  <a:lnTo>
                    <a:pt x="54609" y="257810"/>
                  </a:lnTo>
                  <a:close/>
                </a:path>
                <a:path w="54610" h="795020">
                  <a:moveTo>
                    <a:pt x="54609" y="261620"/>
                  </a:moveTo>
                  <a:lnTo>
                    <a:pt x="0" y="261620"/>
                  </a:lnTo>
                  <a:lnTo>
                    <a:pt x="0" y="264159"/>
                  </a:lnTo>
                  <a:lnTo>
                    <a:pt x="54609" y="264159"/>
                  </a:lnTo>
                  <a:lnTo>
                    <a:pt x="54609" y="261620"/>
                  </a:lnTo>
                  <a:close/>
                </a:path>
                <a:path w="54610" h="795020">
                  <a:moveTo>
                    <a:pt x="54609" y="264160"/>
                  </a:moveTo>
                  <a:lnTo>
                    <a:pt x="0" y="264160"/>
                  </a:lnTo>
                  <a:lnTo>
                    <a:pt x="0" y="267969"/>
                  </a:lnTo>
                  <a:lnTo>
                    <a:pt x="54609" y="267969"/>
                  </a:lnTo>
                  <a:lnTo>
                    <a:pt x="54609" y="264160"/>
                  </a:lnTo>
                  <a:close/>
                </a:path>
                <a:path w="54610" h="795020">
                  <a:moveTo>
                    <a:pt x="54609" y="267970"/>
                  </a:moveTo>
                  <a:lnTo>
                    <a:pt x="0" y="267970"/>
                  </a:lnTo>
                  <a:lnTo>
                    <a:pt x="0" y="270509"/>
                  </a:lnTo>
                  <a:lnTo>
                    <a:pt x="54609" y="270509"/>
                  </a:lnTo>
                  <a:lnTo>
                    <a:pt x="54609" y="267970"/>
                  </a:lnTo>
                  <a:close/>
                </a:path>
                <a:path w="54610" h="795020">
                  <a:moveTo>
                    <a:pt x="54609" y="270510"/>
                  </a:moveTo>
                  <a:lnTo>
                    <a:pt x="0" y="270510"/>
                  </a:lnTo>
                  <a:lnTo>
                    <a:pt x="0" y="283209"/>
                  </a:lnTo>
                  <a:lnTo>
                    <a:pt x="54609" y="283209"/>
                  </a:lnTo>
                  <a:lnTo>
                    <a:pt x="54609" y="270510"/>
                  </a:lnTo>
                  <a:close/>
                </a:path>
                <a:path w="54610" h="795020">
                  <a:moveTo>
                    <a:pt x="54609" y="283210"/>
                  </a:moveTo>
                  <a:lnTo>
                    <a:pt x="0" y="283210"/>
                  </a:lnTo>
                  <a:lnTo>
                    <a:pt x="0" y="293369"/>
                  </a:lnTo>
                  <a:lnTo>
                    <a:pt x="54609" y="293369"/>
                  </a:lnTo>
                  <a:lnTo>
                    <a:pt x="54609" y="283210"/>
                  </a:lnTo>
                  <a:close/>
                </a:path>
                <a:path w="54610" h="795020">
                  <a:moveTo>
                    <a:pt x="54609" y="293370"/>
                  </a:moveTo>
                  <a:lnTo>
                    <a:pt x="0" y="293370"/>
                  </a:lnTo>
                  <a:lnTo>
                    <a:pt x="0" y="295909"/>
                  </a:lnTo>
                  <a:lnTo>
                    <a:pt x="54609" y="295909"/>
                  </a:lnTo>
                  <a:lnTo>
                    <a:pt x="54609" y="293370"/>
                  </a:lnTo>
                  <a:close/>
                </a:path>
                <a:path w="54610" h="795020">
                  <a:moveTo>
                    <a:pt x="54609" y="295910"/>
                  </a:moveTo>
                  <a:lnTo>
                    <a:pt x="0" y="295910"/>
                  </a:lnTo>
                  <a:lnTo>
                    <a:pt x="0" y="306069"/>
                  </a:lnTo>
                  <a:lnTo>
                    <a:pt x="54609" y="306069"/>
                  </a:lnTo>
                  <a:lnTo>
                    <a:pt x="54609" y="295910"/>
                  </a:lnTo>
                  <a:close/>
                </a:path>
                <a:path w="54610" h="795020">
                  <a:moveTo>
                    <a:pt x="54609" y="306070"/>
                  </a:moveTo>
                  <a:lnTo>
                    <a:pt x="0" y="306070"/>
                  </a:lnTo>
                  <a:lnTo>
                    <a:pt x="0" y="318769"/>
                  </a:lnTo>
                  <a:lnTo>
                    <a:pt x="54609" y="318769"/>
                  </a:lnTo>
                  <a:lnTo>
                    <a:pt x="54609" y="306070"/>
                  </a:lnTo>
                  <a:close/>
                </a:path>
                <a:path w="54610" h="795020">
                  <a:moveTo>
                    <a:pt x="54609" y="318770"/>
                  </a:moveTo>
                  <a:lnTo>
                    <a:pt x="0" y="318770"/>
                  </a:lnTo>
                  <a:lnTo>
                    <a:pt x="0" y="321309"/>
                  </a:lnTo>
                  <a:lnTo>
                    <a:pt x="54609" y="321309"/>
                  </a:lnTo>
                  <a:lnTo>
                    <a:pt x="54609" y="318770"/>
                  </a:lnTo>
                  <a:close/>
                </a:path>
                <a:path w="54610" h="795020">
                  <a:moveTo>
                    <a:pt x="54609" y="321310"/>
                  </a:moveTo>
                  <a:lnTo>
                    <a:pt x="0" y="321310"/>
                  </a:lnTo>
                  <a:lnTo>
                    <a:pt x="0" y="327659"/>
                  </a:lnTo>
                  <a:lnTo>
                    <a:pt x="54609" y="327659"/>
                  </a:lnTo>
                  <a:lnTo>
                    <a:pt x="54609" y="321310"/>
                  </a:lnTo>
                  <a:close/>
                </a:path>
                <a:path w="54610" h="795020">
                  <a:moveTo>
                    <a:pt x="54609" y="327660"/>
                  </a:moveTo>
                  <a:lnTo>
                    <a:pt x="0" y="327660"/>
                  </a:lnTo>
                  <a:lnTo>
                    <a:pt x="0" y="334009"/>
                  </a:lnTo>
                  <a:lnTo>
                    <a:pt x="54609" y="334009"/>
                  </a:lnTo>
                  <a:lnTo>
                    <a:pt x="54609" y="327660"/>
                  </a:lnTo>
                  <a:close/>
                </a:path>
                <a:path w="54610" h="795020">
                  <a:moveTo>
                    <a:pt x="54609" y="334010"/>
                  </a:moveTo>
                  <a:lnTo>
                    <a:pt x="0" y="334010"/>
                  </a:lnTo>
                  <a:lnTo>
                    <a:pt x="0" y="337819"/>
                  </a:lnTo>
                  <a:lnTo>
                    <a:pt x="54609" y="337819"/>
                  </a:lnTo>
                  <a:lnTo>
                    <a:pt x="54609" y="334010"/>
                  </a:lnTo>
                  <a:close/>
                </a:path>
                <a:path w="54610" h="795020">
                  <a:moveTo>
                    <a:pt x="54609" y="337820"/>
                  </a:moveTo>
                  <a:lnTo>
                    <a:pt x="0" y="337820"/>
                  </a:lnTo>
                  <a:lnTo>
                    <a:pt x="0" y="346709"/>
                  </a:lnTo>
                  <a:lnTo>
                    <a:pt x="54609" y="346709"/>
                  </a:lnTo>
                  <a:lnTo>
                    <a:pt x="54609" y="337820"/>
                  </a:lnTo>
                  <a:close/>
                </a:path>
                <a:path w="54610" h="795020">
                  <a:moveTo>
                    <a:pt x="54609" y="346710"/>
                  </a:moveTo>
                  <a:lnTo>
                    <a:pt x="0" y="346710"/>
                  </a:lnTo>
                  <a:lnTo>
                    <a:pt x="0" y="350519"/>
                  </a:lnTo>
                  <a:lnTo>
                    <a:pt x="54609" y="350519"/>
                  </a:lnTo>
                  <a:lnTo>
                    <a:pt x="54609" y="346710"/>
                  </a:lnTo>
                  <a:close/>
                </a:path>
                <a:path w="54610" h="795020">
                  <a:moveTo>
                    <a:pt x="54609" y="350520"/>
                  </a:moveTo>
                  <a:lnTo>
                    <a:pt x="0" y="350520"/>
                  </a:lnTo>
                  <a:lnTo>
                    <a:pt x="0" y="353059"/>
                  </a:lnTo>
                  <a:lnTo>
                    <a:pt x="54609" y="353059"/>
                  </a:lnTo>
                  <a:lnTo>
                    <a:pt x="54609" y="350520"/>
                  </a:lnTo>
                  <a:close/>
                </a:path>
                <a:path w="54610" h="795020">
                  <a:moveTo>
                    <a:pt x="54609" y="353060"/>
                  </a:moveTo>
                  <a:lnTo>
                    <a:pt x="0" y="353060"/>
                  </a:lnTo>
                  <a:lnTo>
                    <a:pt x="0" y="356869"/>
                  </a:lnTo>
                  <a:lnTo>
                    <a:pt x="54609" y="356869"/>
                  </a:lnTo>
                  <a:lnTo>
                    <a:pt x="54609" y="353060"/>
                  </a:lnTo>
                  <a:close/>
                </a:path>
                <a:path w="54610" h="795020">
                  <a:moveTo>
                    <a:pt x="54609" y="356870"/>
                  </a:moveTo>
                  <a:lnTo>
                    <a:pt x="0" y="356870"/>
                  </a:lnTo>
                  <a:lnTo>
                    <a:pt x="0" y="359409"/>
                  </a:lnTo>
                  <a:lnTo>
                    <a:pt x="54609" y="359409"/>
                  </a:lnTo>
                  <a:lnTo>
                    <a:pt x="54609" y="356870"/>
                  </a:lnTo>
                  <a:close/>
                </a:path>
                <a:path w="54610" h="795020">
                  <a:moveTo>
                    <a:pt x="54609" y="359410"/>
                  </a:moveTo>
                  <a:lnTo>
                    <a:pt x="0" y="359410"/>
                  </a:lnTo>
                  <a:lnTo>
                    <a:pt x="0" y="365759"/>
                  </a:lnTo>
                  <a:lnTo>
                    <a:pt x="54609" y="365759"/>
                  </a:lnTo>
                  <a:lnTo>
                    <a:pt x="54609" y="359410"/>
                  </a:lnTo>
                  <a:close/>
                </a:path>
                <a:path w="54610" h="795020">
                  <a:moveTo>
                    <a:pt x="54609" y="365760"/>
                  </a:moveTo>
                  <a:lnTo>
                    <a:pt x="0" y="365760"/>
                  </a:lnTo>
                  <a:lnTo>
                    <a:pt x="0" y="369569"/>
                  </a:lnTo>
                  <a:lnTo>
                    <a:pt x="54609" y="369569"/>
                  </a:lnTo>
                  <a:lnTo>
                    <a:pt x="54609" y="365760"/>
                  </a:lnTo>
                  <a:close/>
                </a:path>
                <a:path w="54610" h="795020">
                  <a:moveTo>
                    <a:pt x="54609" y="369570"/>
                  </a:moveTo>
                  <a:lnTo>
                    <a:pt x="0" y="369570"/>
                  </a:lnTo>
                  <a:lnTo>
                    <a:pt x="0" y="372109"/>
                  </a:lnTo>
                  <a:lnTo>
                    <a:pt x="54609" y="372109"/>
                  </a:lnTo>
                  <a:lnTo>
                    <a:pt x="54609" y="369570"/>
                  </a:lnTo>
                  <a:close/>
                </a:path>
                <a:path w="54610" h="795020">
                  <a:moveTo>
                    <a:pt x="54609" y="372110"/>
                  </a:moveTo>
                  <a:lnTo>
                    <a:pt x="0" y="372110"/>
                  </a:lnTo>
                  <a:lnTo>
                    <a:pt x="0" y="378459"/>
                  </a:lnTo>
                  <a:lnTo>
                    <a:pt x="54609" y="378459"/>
                  </a:lnTo>
                  <a:lnTo>
                    <a:pt x="54609" y="372110"/>
                  </a:lnTo>
                  <a:close/>
                </a:path>
                <a:path w="54610" h="795020">
                  <a:moveTo>
                    <a:pt x="54609" y="378460"/>
                  </a:moveTo>
                  <a:lnTo>
                    <a:pt x="0" y="378460"/>
                  </a:lnTo>
                  <a:lnTo>
                    <a:pt x="0" y="382269"/>
                  </a:lnTo>
                  <a:lnTo>
                    <a:pt x="54609" y="382269"/>
                  </a:lnTo>
                  <a:lnTo>
                    <a:pt x="54609" y="378460"/>
                  </a:lnTo>
                  <a:close/>
                </a:path>
                <a:path w="54610" h="795020">
                  <a:moveTo>
                    <a:pt x="54609" y="382270"/>
                  </a:moveTo>
                  <a:lnTo>
                    <a:pt x="0" y="382270"/>
                  </a:lnTo>
                  <a:lnTo>
                    <a:pt x="0" y="384809"/>
                  </a:lnTo>
                  <a:lnTo>
                    <a:pt x="54609" y="384809"/>
                  </a:lnTo>
                  <a:lnTo>
                    <a:pt x="54609" y="382270"/>
                  </a:lnTo>
                  <a:close/>
                </a:path>
                <a:path w="54610" h="795020">
                  <a:moveTo>
                    <a:pt x="54609" y="384810"/>
                  </a:moveTo>
                  <a:lnTo>
                    <a:pt x="0" y="384810"/>
                  </a:lnTo>
                  <a:lnTo>
                    <a:pt x="0" y="391159"/>
                  </a:lnTo>
                  <a:lnTo>
                    <a:pt x="54609" y="391159"/>
                  </a:lnTo>
                  <a:lnTo>
                    <a:pt x="54609" y="384810"/>
                  </a:lnTo>
                  <a:close/>
                </a:path>
                <a:path w="54610" h="795020">
                  <a:moveTo>
                    <a:pt x="54609" y="391160"/>
                  </a:moveTo>
                  <a:lnTo>
                    <a:pt x="0" y="391160"/>
                  </a:lnTo>
                  <a:lnTo>
                    <a:pt x="0" y="394969"/>
                  </a:lnTo>
                  <a:lnTo>
                    <a:pt x="54609" y="394969"/>
                  </a:lnTo>
                  <a:lnTo>
                    <a:pt x="54609" y="391160"/>
                  </a:lnTo>
                  <a:close/>
                </a:path>
                <a:path w="54610" h="795020">
                  <a:moveTo>
                    <a:pt x="54609" y="394970"/>
                  </a:moveTo>
                  <a:lnTo>
                    <a:pt x="0" y="394970"/>
                  </a:lnTo>
                  <a:lnTo>
                    <a:pt x="0" y="401319"/>
                  </a:lnTo>
                  <a:lnTo>
                    <a:pt x="54609" y="401319"/>
                  </a:lnTo>
                  <a:lnTo>
                    <a:pt x="54609" y="394970"/>
                  </a:lnTo>
                  <a:close/>
                </a:path>
                <a:path w="54610" h="795020">
                  <a:moveTo>
                    <a:pt x="54609" y="401320"/>
                  </a:moveTo>
                  <a:lnTo>
                    <a:pt x="0" y="401320"/>
                  </a:lnTo>
                  <a:lnTo>
                    <a:pt x="0" y="403859"/>
                  </a:lnTo>
                  <a:lnTo>
                    <a:pt x="54609" y="403859"/>
                  </a:lnTo>
                  <a:lnTo>
                    <a:pt x="54609" y="401320"/>
                  </a:lnTo>
                  <a:close/>
                </a:path>
                <a:path w="54610" h="795020">
                  <a:moveTo>
                    <a:pt x="54609" y="403860"/>
                  </a:moveTo>
                  <a:lnTo>
                    <a:pt x="0" y="403860"/>
                  </a:lnTo>
                  <a:lnTo>
                    <a:pt x="0" y="407669"/>
                  </a:lnTo>
                  <a:lnTo>
                    <a:pt x="54609" y="407669"/>
                  </a:lnTo>
                  <a:lnTo>
                    <a:pt x="54609" y="403860"/>
                  </a:lnTo>
                  <a:close/>
                </a:path>
                <a:path w="54610" h="795020">
                  <a:moveTo>
                    <a:pt x="54609" y="407670"/>
                  </a:moveTo>
                  <a:lnTo>
                    <a:pt x="0" y="407670"/>
                  </a:lnTo>
                  <a:lnTo>
                    <a:pt x="0" y="414019"/>
                  </a:lnTo>
                  <a:lnTo>
                    <a:pt x="54609" y="414019"/>
                  </a:lnTo>
                  <a:lnTo>
                    <a:pt x="54609" y="407670"/>
                  </a:lnTo>
                  <a:close/>
                </a:path>
                <a:path w="54610" h="795020">
                  <a:moveTo>
                    <a:pt x="54609" y="414020"/>
                  </a:moveTo>
                  <a:lnTo>
                    <a:pt x="0" y="414020"/>
                  </a:lnTo>
                  <a:lnTo>
                    <a:pt x="0" y="416559"/>
                  </a:lnTo>
                  <a:lnTo>
                    <a:pt x="54609" y="416559"/>
                  </a:lnTo>
                  <a:lnTo>
                    <a:pt x="54609" y="414020"/>
                  </a:lnTo>
                  <a:close/>
                </a:path>
                <a:path w="54610" h="795020">
                  <a:moveTo>
                    <a:pt x="54609" y="416560"/>
                  </a:moveTo>
                  <a:lnTo>
                    <a:pt x="0" y="416560"/>
                  </a:lnTo>
                  <a:lnTo>
                    <a:pt x="0" y="420369"/>
                  </a:lnTo>
                  <a:lnTo>
                    <a:pt x="54609" y="420369"/>
                  </a:lnTo>
                  <a:lnTo>
                    <a:pt x="54609" y="416560"/>
                  </a:lnTo>
                  <a:close/>
                </a:path>
                <a:path w="54610" h="795020">
                  <a:moveTo>
                    <a:pt x="54609" y="420370"/>
                  </a:moveTo>
                  <a:lnTo>
                    <a:pt x="0" y="420370"/>
                  </a:lnTo>
                  <a:lnTo>
                    <a:pt x="0" y="422909"/>
                  </a:lnTo>
                  <a:lnTo>
                    <a:pt x="54609" y="422909"/>
                  </a:lnTo>
                  <a:lnTo>
                    <a:pt x="54609" y="420370"/>
                  </a:lnTo>
                  <a:close/>
                </a:path>
                <a:path w="54610" h="795020">
                  <a:moveTo>
                    <a:pt x="54609" y="422910"/>
                  </a:moveTo>
                  <a:lnTo>
                    <a:pt x="0" y="422910"/>
                  </a:lnTo>
                  <a:lnTo>
                    <a:pt x="0" y="426719"/>
                  </a:lnTo>
                  <a:lnTo>
                    <a:pt x="54609" y="426719"/>
                  </a:lnTo>
                  <a:lnTo>
                    <a:pt x="54609" y="422910"/>
                  </a:lnTo>
                  <a:close/>
                </a:path>
                <a:path w="54610" h="795020">
                  <a:moveTo>
                    <a:pt x="54609" y="426720"/>
                  </a:moveTo>
                  <a:lnTo>
                    <a:pt x="0" y="426720"/>
                  </a:lnTo>
                  <a:lnTo>
                    <a:pt x="0" y="429259"/>
                  </a:lnTo>
                  <a:lnTo>
                    <a:pt x="54609" y="429259"/>
                  </a:lnTo>
                  <a:lnTo>
                    <a:pt x="54609" y="426720"/>
                  </a:lnTo>
                  <a:close/>
                </a:path>
                <a:path w="54610" h="795020">
                  <a:moveTo>
                    <a:pt x="54609" y="429260"/>
                  </a:moveTo>
                  <a:lnTo>
                    <a:pt x="0" y="429260"/>
                  </a:lnTo>
                  <a:lnTo>
                    <a:pt x="0" y="433069"/>
                  </a:lnTo>
                  <a:lnTo>
                    <a:pt x="54609" y="433069"/>
                  </a:lnTo>
                  <a:lnTo>
                    <a:pt x="54609" y="429260"/>
                  </a:lnTo>
                  <a:close/>
                </a:path>
                <a:path w="54610" h="795020">
                  <a:moveTo>
                    <a:pt x="54609" y="433070"/>
                  </a:moveTo>
                  <a:lnTo>
                    <a:pt x="0" y="433070"/>
                  </a:lnTo>
                  <a:lnTo>
                    <a:pt x="0" y="441959"/>
                  </a:lnTo>
                  <a:lnTo>
                    <a:pt x="54609" y="441959"/>
                  </a:lnTo>
                  <a:lnTo>
                    <a:pt x="54609" y="433070"/>
                  </a:lnTo>
                  <a:close/>
                </a:path>
                <a:path w="54610" h="795020">
                  <a:moveTo>
                    <a:pt x="54609" y="441960"/>
                  </a:moveTo>
                  <a:lnTo>
                    <a:pt x="0" y="441960"/>
                  </a:lnTo>
                  <a:lnTo>
                    <a:pt x="0" y="445769"/>
                  </a:lnTo>
                  <a:lnTo>
                    <a:pt x="54609" y="445769"/>
                  </a:lnTo>
                  <a:lnTo>
                    <a:pt x="54609" y="441960"/>
                  </a:lnTo>
                  <a:close/>
                </a:path>
                <a:path w="54610" h="795020">
                  <a:moveTo>
                    <a:pt x="54609" y="445770"/>
                  </a:moveTo>
                  <a:lnTo>
                    <a:pt x="0" y="445770"/>
                  </a:lnTo>
                  <a:lnTo>
                    <a:pt x="0" y="448309"/>
                  </a:lnTo>
                  <a:lnTo>
                    <a:pt x="54609" y="448309"/>
                  </a:lnTo>
                  <a:lnTo>
                    <a:pt x="54609" y="445770"/>
                  </a:lnTo>
                  <a:close/>
                </a:path>
                <a:path w="54610" h="795020">
                  <a:moveTo>
                    <a:pt x="54609" y="448310"/>
                  </a:moveTo>
                  <a:lnTo>
                    <a:pt x="0" y="448310"/>
                  </a:lnTo>
                  <a:lnTo>
                    <a:pt x="0" y="452119"/>
                  </a:lnTo>
                  <a:lnTo>
                    <a:pt x="54609" y="452119"/>
                  </a:lnTo>
                  <a:lnTo>
                    <a:pt x="54609" y="448310"/>
                  </a:lnTo>
                  <a:close/>
                </a:path>
                <a:path w="54610" h="795020">
                  <a:moveTo>
                    <a:pt x="54609" y="452120"/>
                  </a:moveTo>
                  <a:lnTo>
                    <a:pt x="0" y="452120"/>
                  </a:lnTo>
                  <a:lnTo>
                    <a:pt x="0" y="454659"/>
                  </a:lnTo>
                  <a:lnTo>
                    <a:pt x="54609" y="454659"/>
                  </a:lnTo>
                  <a:lnTo>
                    <a:pt x="54609" y="452120"/>
                  </a:lnTo>
                  <a:close/>
                </a:path>
                <a:path w="54610" h="795020">
                  <a:moveTo>
                    <a:pt x="54609" y="791210"/>
                  </a:moveTo>
                  <a:lnTo>
                    <a:pt x="24129" y="791210"/>
                  </a:lnTo>
                  <a:lnTo>
                    <a:pt x="24129" y="792480"/>
                  </a:lnTo>
                  <a:lnTo>
                    <a:pt x="40639" y="792480"/>
                  </a:lnTo>
                  <a:lnTo>
                    <a:pt x="40639" y="795020"/>
                  </a:lnTo>
                  <a:lnTo>
                    <a:pt x="54609" y="795020"/>
                  </a:lnTo>
                  <a:lnTo>
                    <a:pt x="54609" y="791210"/>
                  </a:lnTo>
                  <a:close/>
                </a:path>
                <a:path w="54610" h="795020">
                  <a:moveTo>
                    <a:pt x="54609" y="784860"/>
                  </a:moveTo>
                  <a:lnTo>
                    <a:pt x="0" y="784860"/>
                  </a:lnTo>
                  <a:lnTo>
                    <a:pt x="0" y="791210"/>
                  </a:lnTo>
                  <a:lnTo>
                    <a:pt x="6350" y="791210"/>
                  </a:lnTo>
                  <a:lnTo>
                    <a:pt x="6350" y="789940"/>
                  </a:lnTo>
                  <a:lnTo>
                    <a:pt x="54609" y="789940"/>
                  </a:lnTo>
                  <a:lnTo>
                    <a:pt x="54609" y="784860"/>
                  </a:lnTo>
                  <a:close/>
                </a:path>
                <a:path w="54610" h="795020">
                  <a:moveTo>
                    <a:pt x="54609" y="778510"/>
                  </a:moveTo>
                  <a:lnTo>
                    <a:pt x="0" y="778510"/>
                  </a:lnTo>
                  <a:lnTo>
                    <a:pt x="0" y="783590"/>
                  </a:lnTo>
                  <a:lnTo>
                    <a:pt x="54609" y="783590"/>
                  </a:lnTo>
                  <a:lnTo>
                    <a:pt x="54609" y="778510"/>
                  </a:lnTo>
                  <a:close/>
                </a:path>
                <a:path w="54610" h="795020">
                  <a:moveTo>
                    <a:pt x="54609" y="772160"/>
                  </a:moveTo>
                  <a:lnTo>
                    <a:pt x="0" y="772160"/>
                  </a:lnTo>
                  <a:lnTo>
                    <a:pt x="0" y="777240"/>
                  </a:lnTo>
                  <a:lnTo>
                    <a:pt x="54609" y="777240"/>
                  </a:lnTo>
                  <a:lnTo>
                    <a:pt x="54609" y="772160"/>
                  </a:lnTo>
                  <a:close/>
                </a:path>
                <a:path w="54610" h="795020">
                  <a:moveTo>
                    <a:pt x="54609" y="765810"/>
                  </a:moveTo>
                  <a:lnTo>
                    <a:pt x="0" y="765810"/>
                  </a:lnTo>
                  <a:lnTo>
                    <a:pt x="0" y="770890"/>
                  </a:lnTo>
                  <a:lnTo>
                    <a:pt x="54609" y="770890"/>
                  </a:lnTo>
                  <a:lnTo>
                    <a:pt x="54609" y="765810"/>
                  </a:lnTo>
                  <a:close/>
                </a:path>
                <a:path w="54610" h="795020">
                  <a:moveTo>
                    <a:pt x="54609" y="759460"/>
                  </a:moveTo>
                  <a:lnTo>
                    <a:pt x="0" y="759460"/>
                  </a:lnTo>
                  <a:lnTo>
                    <a:pt x="0" y="764540"/>
                  </a:lnTo>
                  <a:lnTo>
                    <a:pt x="54609" y="764540"/>
                  </a:lnTo>
                  <a:lnTo>
                    <a:pt x="54609" y="759460"/>
                  </a:lnTo>
                  <a:close/>
                </a:path>
                <a:path w="54610" h="795020">
                  <a:moveTo>
                    <a:pt x="54609" y="753110"/>
                  </a:moveTo>
                  <a:lnTo>
                    <a:pt x="0" y="753110"/>
                  </a:lnTo>
                  <a:lnTo>
                    <a:pt x="0" y="758190"/>
                  </a:lnTo>
                  <a:lnTo>
                    <a:pt x="54609" y="758190"/>
                  </a:lnTo>
                  <a:lnTo>
                    <a:pt x="54609" y="753110"/>
                  </a:lnTo>
                  <a:close/>
                </a:path>
                <a:path w="54610" h="795020">
                  <a:moveTo>
                    <a:pt x="54609" y="746760"/>
                  </a:moveTo>
                  <a:lnTo>
                    <a:pt x="0" y="746760"/>
                  </a:lnTo>
                  <a:lnTo>
                    <a:pt x="0" y="751840"/>
                  </a:lnTo>
                  <a:lnTo>
                    <a:pt x="54609" y="751840"/>
                  </a:lnTo>
                  <a:lnTo>
                    <a:pt x="54609" y="746760"/>
                  </a:lnTo>
                  <a:close/>
                </a:path>
                <a:path w="54610" h="795020">
                  <a:moveTo>
                    <a:pt x="54609" y="740410"/>
                  </a:moveTo>
                  <a:lnTo>
                    <a:pt x="0" y="740410"/>
                  </a:lnTo>
                  <a:lnTo>
                    <a:pt x="0" y="745490"/>
                  </a:lnTo>
                  <a:lnTo>
                    <a:pt x="54609" y="745490"/>
                  </a:lnTo>
                  <a:lnTo>
                    <a:pt x="54609" y="740410"/>
                  </a:lnTo>
                  <a:close/>
                </a:path>
                <a:path w="54610" h="795020">
                  <a:moveTo>
                    <a:pt x="54609" y="734060"/>
                  </a:moveTo>
                  <a:lnTo>
                    <a:pt x="0" y="734060"/>
                  </a:lnTo>
                  <a:lnTo>
                    <a:pt x="0" y="739140"/>
                  </a:lnTo>
                  <a:lnTo>
                    <a:pt x="54609" y="739140"/>
                  </a:lnTo>
                  <a:lnTo>
                    <a:pt x="54609" y="734060"/>
                  </a:lnTo>
                  <a:close/>
                </a:path>
                <a:path w="54610" h="795020">
                  <a:moveTo>
                    <a:pt x="54609" y="727710"/>
                  </a:moveTo>
                  <a:lnTo>
                    <a:pt x="0" y="727710"/>
                  </a:lnTo>
                  <a:lnTo>
                    <a:pt x="0" y="732790"/>
                  </a:lnTo>
                  <a:lnTo>
                    <a:pt x="54609" y="732790"/>
                  </a:lnTo>
                  <a:lnTo>
                    <a:pt x="54609" y="727710"/>
                  </a:lnTo>
                  <a:close/>
                </a:path>
                <a:path w="54610" h="795020">
                  <a:moveTo>
                    <a:pt x="54609" y="721360"/>
                  </a:moveTo>
                  <a:lnTo>
                    <a:pt x="0" y="721360"/>
                  </a:lnTo>
                  <a:lnTo>
                    <a:pt x="0" y="726440"/>
                  </a:lnTo>
                  <a:lnTo>
                    <a:pt x="54609" y="726440"/>
                  </a:lnTo>
                  <a:lnTo>
                    <a:pt x="54609" y="721360"/>
                  </a:lnTo>
                  <a:close/>
                </a:path>
                <a:path w="54610" h="795020">
                  <a:moveTo>
                    <a:pt x="54609" y="715010"/>
                  </a:moveTo>
                  <a:lnTo>
                    <a:pt x="0" y="715010"/>
                  </a:lnTo>
                  <a:lnTo>
                    <a:pt x="0" y="720090"/>
                  </a:lnTo>
                  <a:lnTo>
                    <a:pt x="54609" y="720090"/>
                  </a:lnTo>
                  <a:lnTo>
                    <a:pt x="54609" y="715010"/>
                  </a:lnTo>
                  <a:close/>
                </a:path>
                <a:path w="54610" h="795020">
                  <a:moveTo>
                    <a:pt x="54609" y="708660"/>
                  </a:moveTo>
                  <a:lnTo>
                    <a:pt x="0" y="708660"/>
                  </a:lnTo>
                  <a:lnTo>
                    <a:pt x="0" y="713740"/>
                  </a:lnTo>
                  <a:lnTo>
                    <a:pt x="54609" y="713740"/>
                  </a:lnTo>
                  <a:lnTo>
                    <a:pt x="54609" y="708660"/>
                  </a:lnTo>
                  <a:close/>
                </a:path>
                <a:path w="54610" h="795020">
                  <a:moveTo>
                    <a:pt x="54609" y="702310"/>
                  </a:moveTo>
                  <a:lnTo>
                    <a:pt x="0" y="702310"/>
                  </a:lnTo>
                  <a:lnTo>
                    <a:pt x="0" y="707390"/>
                  </a:lnTo>
                  <a:lnTo>
                    <a:pt x="54609" y="707390"/>
                  </a:lnTo>
                  <a:lnTo>
                    <a:pt x="54609" y="702310"/>
                  </a:lnTo>
                  <a:close/>
                </a:path>
                <a:path w="54610" h="795020">
                  <a:moveTo>
                    <a:pt x="54609" y="695960"/>
                  </a:moveTo>
                  <a:lnTo>
                    <a:pt x="0" y="695960"/>
                  </a:lnTo>
                  <a:lnTo>
                    <a:pt x="0" y="701040"/>
                  </a:lnTo>
                  <a:lnTo>
                    <a:pt x="54609" y="701040"/>
                  </a:lnTo>
                  <a:lnTo>
                    <a:pt x="54609" y="695960"/>
                  </a:lnTo>
                  <a:close/>
                </a:path>
                <a:path w="54610" h="795020">
                  <a:moveTo>
                    <a:pt x="54609" y="689610"/>
                  </a:moveTo>
                  <a:lnTo>
                    <a:pt x="0" y="689610"/>
                  </a:lnTo>
                  <a:lnTo>
                    <a:pt x="0" y="694690"/>
                  </a:lnTo>
                  <a:lnTo>
                    <a:pt x="54609" y="694690"/>
                  </a:lnTo>
                  <a:lnTo>
                    <a:pt x="54609" y="689610"/>
                  </a:lnTo>
                  <a:close/>
                </a:path>
                <a:path w="54610" h="795020">
                  <a:moveTo>
                    <a:pt x="54609" y="683260"/>
                  </a:moveTo>
                  <a:lnTo>
                    <a:pt x="0" y="683260"/>
                  </a:lnTo>
                  <a:lnTo>
                    <a:pt x="0" y="688340"/>
                  </a:lnTo>
                  <a:lnTo>
                    <a:pt x="54609" y="688340"/>
                  </a:lnTo>
                  <a:lnTo>
                    <a:pt x="54609" y="683260"/>
                  </a:lnTo>
                  <a:close/>
                </a:path>
                <a:path w="54610" h="795020">
                  <a:moveTo>
                    <a:pt x="54609" y="676910"/>
                  </a:moveTo>
                  <a:lnTo>
                    <a:pt x="0" y="676910"/>
                  </a:lnTo>
                  <a:lnTo>
                    <a:pt x="0" y="681990"/>
                  </a:lnTo>
                  <a:lnTo>
                    <a:pt x="54609" y="681990"/>
                  </a:lnTo>
                  <a:lnTo>
                    <a:pt x="54609" y="676910"/>
                  </a:lnTo>
                  <a:close/>
                </a:path>
                <a:path w="54610" h="795020">
                  <a:moveTo>
                    <a:pt x="54609" y="670560"/>
                  </a:moveTo>
                  <a:lnTo>
                    <a:pt x="0" y="670560"/>
                  </a:lnTo>
                  <a:lnTo>
                    <a:pt x="0" y="675640"/>
                  </a:lnTo>
                  <a:lnTo>
                    <a:pt x="54609" y="675640"/>
                  </a:lnTo>
                  <a:lnTo>
                    <a:pt x="54609" y="670560"/>
                  </a:lnTo>
                  <a:close/>
                </a:path>
                <a:path w="54610" h="795020">
                  <a:moveTo>
                    <a:pt x="54609" y="664210"/>
                  </a:moveTo>
                  <a:lnTo>
                    <a:pt x="0" y="664210"/>
                  </a:lnTo>
                  <a:lnTo>
                    <a:pt x="0" y="669290"/>
                  </a:lnTo>
                  <a:lnTo>
                    <a:pt x="54609" y="669290"/>
                  </a:lnTo>
                  <a:lnTo>
                    <a:pt x="54609" y="664210"/>
                  </a:lnTo>
                  <a:close/>
                </a:path>
                <a:path w="54610" h="795020">
                  <a:moveTo>
                    <a:pt x="54609" y="657860"/>
                  </a:moveTo>
                  <a:lnTo>
                    <a:pt x="0" y="657860"/>
                  </a:lnTo>
                  <a:lnTo>
                    <a:pt x="0" y="662940"/>
                  </a:lnTo>
                  <a:lnTo>
                    <a:pt x="54609" y="662940"/>
                  </a:lnTo>
                  <a:lnTo>
                    <a:pt x="54609" y="657860"/>
                  </a:lnTo>
                  <a:close/>
                </a:path>
                <a:path w="54610" h="795020">
                  <a:moveTo>
                    <a:pt x="54609" y="651510"/>
                  </a:moveTo>
                  <a:lnTo>
                    <a:pt x="0" y="651510"/>
                  </a:lnTo>
                  <a:lnTo>
                    <a:pt x="0" y="656590"/>
                  </a:lnTo>
                  <a:lnTo>
                    <a:pt x="54609" y="656590"/>
                  </a:lnTo>
                  <a:lnTo>
                    <a:pt x="54609" y="651510"/>
                  </a:lnTo>
                  <a:close/>
                </a:path>
                <a:path w="54610" h="795020">
                  <a:moveTo>
                    <a:pt x="54609" y="645160"/>
                  </a:moveTo>
                  <a:lnTo>
                    <a:pt x="0" y="645160"/>
                  </a:lnTo>
                  <a:lnTo>
                    <a:pt x="0" y="650240"/>
                  </a:lnTo>
                  <a:lnTo>
                    <a:pt x="54609" y="650240"/>
                  </a:lnTo>
                  <a:lnTo>
                    <a:pt x="54609" y="645160"/>
                  </a:lnTo>
                  <a:close/>
                </a:path>
                <a:path w="54610" h="795020">
                  <a:moveTo>
                    <a:pt x="54609" y="638810"/>
                  </a:moveTo>
                  <a:lnTo>
                    <a:pt x="0" y="638810"/>
                  </a:lnTo>
                  <a:lnTo>
                    <a:pt x="0" y="643890"/>
                  </a:lnTo>
                  <a:lnTo>
                    <a:pt x="54609" y="643890"/>
                  </a:lnTo>
                  <a:lnTo>
                    <a:pt x="54609" y="638810"/>
                  </a:lnTo>
                  <a:close/>
                </a:path>
                <a:path w="54610" h="795020">
                  <a:moveTo>
                    <a:pt x="54609" y="632460"/>
                  </a:moveTo>
                  <a:lnTo>
                    <a:pt x="0" y="632460"/>
                  </a:lnTo>
                  <a:lnTo>
                    <a:pt x="0" y="637540"/>
                  </a:lnTo>
                  <a:lnTo>
                    <a:pt x="54609" y="637540"/>
                  </a:lnTo>
                  <a:lnTo>
                    <a:pt x="54609" y="632460"/>
                  </a:lnTo>
                  <a:close/>
                </a:path>
                <a:path w="54610" h="795020">
                  <a:moveTo>
                    <a:pt x="54609" y="626110"/>
                  </a:moveTo>
                  <a:lnTo>
                    <a:pt x="0" y="626110"/>
                  </a:lnTo>
                  <a:lnTo>
                    <a:pt x="0" y="631190"/>
                  </a:lnTo>
                  <a:lnTo>
                    <a:pt x="54609" y="631190"/>
                  </a:lnTo>
                  <a:lnTo>
                    <a:pt x="54609" y="626110"/>
                  </a:lnTo>
                  <a:close/>
                </a:path>
                <a:path w="54610" h="795020">
                  <a:moveTo>
                    <a:pt x="54609" y="619760"/>
                  </a:moveTo>
                  <a:lnTo>
                    <a:pt x="0" y="619760"/>
                  </a:lnTo>
                  <a:lnTo>
                    <a:pt x="0" y="624840"/>
                  </a:lnTo>
                  <a:lnTo>
                    <a:pt x="54609" y="624840"/>
                  </a:lnTo>
                  <a:lnTo>
                    <a:pt x="54609" y="619760"/>
                  </a:lnTo>
                  <a:close/>
                </a:path>
                <a:path w="54610" h="795020">
                  <a:moveTo>
                    <a:pt x="54609" y="613410"/>
                  </a:moveTo>
                  <a:lnTo>
                    <a:pt x="0" y="613410"/>
                  </a:lnTo>
                  <a:lnTo>
                    <a:pt x="0" y="618490"/>
                  </a:lnTo>
                  <a:lnTo>
                    <a:pt x="54609" y="618490"/>
                  </a:lnTo>
                  <a:lnTo>
                    <a:pt x="54609" y="613410"/>
                  </a:lnTo>
                  <a:close/>
                </a:path>
                <a:path w="54610" h="795020">
                  <a:moveTo>
                    <a:pt x="54609" y="607060"/>
                  </a:moveTo>
                  <a:lnTo>
                    <a:pt x="0" y="607060"/>
                  </a:lnTo>
                  <a:lnTo>
                    <a:pt x="0" y="612140"/>
                  </a:lnTo>
                  <a:lnTo>
                    <a:pt x="54609" y="612140"/>
                  </a:lnTo>
                  <a:lnTo>
                    <a:pt x="54609" y="607060"/>
                  </a:lnTo>
                  <a:close/>
                </a:path>
                <a:path w="54610" h="795020">
                  <a:moveTo>
                    <a:pt x="54609" y="600710"/>
                  </a:moveTo>
                  <a:lnTo>
                    <a:pt x="0" y="600710"/>
                  </a:lnTo>
                  <a:lnTo>
                    <a:pt x="0" y="605790"/>
                  </a:lnTo>
                  <a:lnTo>
                    <a:pt x="54609" y="605790"/>
                  </a:lnTo>
                  <a:lnTo>
                    <a:pt x="54609" y="600710"/>
                  </a:lnTo>
                  <a:close/>
                </a:path>
                <a:path w="54610" h="795020">
                  <a:moveTo>
                    <a:pt x="54609" y="594360"/>
                  </a:moveTo>
                  <a:lnTo>
                    <a:pt x="0" y="594360"/>
                  </a:lnTo>
                  <a:lnTo>
                    <a:pt x="0" y="599440"/>
                  </a:lnTo>
                  <a:lnTo>
                    <a:pt x="54609" y="599440"/>
                  </a:lnTo>
                  <a:lnTo>
                    <a:pt x="54609" y="594360"/>
                  </a:lnTo>
                  <a:close/>
                </a:path>
                <a:path w="54610" h="795020">
                  <a:moveTo>
                    <a:pt x="54609" y="588010"/>
                  </a:moveTo>
                  <a:lnTo>
                    <a:pt x="0" y="588010"/>
                  </a:lnTo>
                  <a:lnTo>
                    <a:pt x="0" y="593090"/>
                  </a:lnTo>
                  <a:lnTo>
                    <a:pt x="54609" y="593090"/>
                  </a:lnTo>
                  <a:lnTo>
                    <a:pt x="54609" y="588010"/>
                  </a:lnTo>
                  <a:close/>
                </a:path>
                <a:path w="54610" h="795020">
                  <a:moveTo>
                    <a:pt x="54609" y="581659"/>
                  </a:moveTo>
                  <a:lnTo>
                    <a:pt x="0" y="581659"/>
                  </a:lnTo>
                  <a:lnTo>
                    <a:pt x="0" y="586740"/>
                  </a:lnTo>
                  <a:lnTo>
                    <a:pt x="54609" y="586740"/>
                  </a:lnTo>
                  <a:lnTo>
                    <a:pt x="54609" y="581659"/>
                  </a:lnTo>
                  <a:close/>
                </a:path>
                <a:path w="54610" h="795020">
                  <a:moveTo>
                    <a:pt x="54609" y="575310"/>
                  </a:moveTo>
                  <a:lnTo>
                    <a:pt x="0" y="575310"/>
                  </a:lnTo>
                  <a:lnTo>
                    <a:pt x="0" y="580390"/>
                  </a:lnTo>
                  <a:lnTo>
                    <a:pt x="54609" y="580390"/>
                  </a:lnTo>
                  <a:lnTo>
                    <a:pt x="54609" y="575310"/>
                  </a:lnTo>
                  <a:close/>
                </a:path>
                <a:path w="54610" h="795020">
                  <a:moveTo>
                    <a:pt x="54609" y="568960"/>
                  </a:moveTo>
                  <a:lnTo>
                    <a:pt x="0" y="568960"/>
                  </a:lnTo>
                  <a:lnTo>
                    <a:pt x="0" y="574040"/>
                  </a:lnTo>
                  <a:lnTo>
                    <a:pt x="54609" y="574040"/>
                  </a:lnTo>
                  <a:lnTo>
                    <a:pt x="54609" y="568960"/>
                  </a:lnTo>
                  <a:close/>
                </a:path>
                <a:path w="54610" h="795020">
                  <a:moveTo>
                    <a:pt x="54609" y="562610"/>
                  </a:moveTo>
                  <a:lnTo>
                    <a:pt x="0" y="562610"/>
                  </a:lnTo>
                  <a:lnTo>
                    <a:pt x="0" y="567690"/>
                  </a:lnTo>
                  <a:lnTo>
                    <a:pt x="54609" y="567690"/>
                  </a:lnTo>
                  <a:lnTo>
                    <a:pt x="54609" y="562610"/>
                  </a:lnTo>
                  <a:close/>
                </a:path>
                <a:path w="54610" h="795020">
                  <a:moveTo>
                    <a:pt x="54609" y="556259"/>
                  </a:moveTo>
                  <a:lnTo>
                    <a:pt x="0" y="556259"/>
                  </a:lnTo>
                  <a:lnTo>
                    <a:pt x="0" y="561340"/>
                  </a:lnTo>
                  <a:lnTo>
                    <a:pt x="54609" y="561340"/>
                  </a:lnTo>
                  <a:lnTo>
                    <a:pt x="54609" y="556259"/>
                  </a:lnTo>
                  <a:close/>
                </a:path>
                <a:path w="54610" h="795020">
                  <a:moveTo>
                    <a:pt x="54609" y="549910"/>
                  </a:moveTo>
                  <a:lnTo>
                    <a:pt x="0" y="549910"/>
                  </a:lnTo>
                  <a:lnTo>
                    <a:pt x="0" y="554990"/>
                  </a:lnTo>
                  <a:lnTo>
                    <a:pt x="54609" y="554990"/>
                  </a:lnTo>
                  <a:lnTo>
                    <a:pt x="54609" y="549910"/>
                  </a:lnTo>
                  <a:close/>
                </a:path>
                <a:path w="54610" h="795020">
                  <a:moveTo>
                    <a:pt x="54609" y="543560"/>
                  </a:moveTo>
                  <a:lnTo>
                    <a:pt x="0" y="543560"/>
                  </a:lnTo>
                  <a:lnTo>
                    <a:pt x="0" y="548640"/>
                  </a:lnTo>
                  <a:lnTo>
                    <a:pt x="54609" y="548640"/>
                  </a:lnTo>
                  <a:lnTo>
                    <a:pt x="54609" y="543560"/>
                  </a:lnTo>
                  <a:close/>
                </a:path>
                <a:path w="54610" h="795020">
                  <a:moveTo>
                    <a:pt x="54609" y="537210"/>
                  </a:moveTo>
                  <a:lnTo>
                    <a:pt x="0" y="537210"/>
                  </a:lnTo>
                  <a:lnTo>
                    <a:pt x="0" y="542290"/>
                  </a:lnTo>
                  <a:lnTo>
                    <a:pt x="54609" y="542290"/>
                  </a:lnTo>
                  <a:lnTo>
                    <a:pt x="54609" y="537210"/>
                  </a:lnTo>
                  <a:close/>
                </a:path>
                <a:path w="54610" h="795020">
                  <a:moveTo>
                    <a:pt x="54609" y="530860"/>
                  </a:moveTo>
                  <a:lnTo>
                    <a:pt x="0" y="530860"/>
                  </a:lnTo>
                  <a:lnTo>
                    <a:pt x="0" y="535940"/>
                  </a:lnTo>
                  <a:lnTo>
                    <a:pt x="54609" y="535940"/>
                  </a:lnTo>
                  <a:lnTo>
                    <a:pt x="54609" y="530860"/>
                  </a:lnTo>
                  <a:close/>
                </a:path>
                <a:path w="54610" h="795020">
                  <a:moveTo>
                    <a:pt x="54609" y="524510"/>
                  </a:moveTo>
                  <a:lnTo>
                    <a:pt x="0" y="524510"/>
                  </a:lnTo>
                  <a:lnTo>
                    <a:pt x="0" y="529590"/>
                  </a:lnTo>
                  <a:lnTo>
                    <a:pt x="54609" y="529590"/>
                  </a:lnTo>
                  <a:lnTo>
                    <a:pt x="54609" y="524510"/>
                  </a:lnTo>
                  <a:close/>
                </a:path>
                <a:path w="54610" h="795020">
                  <a:moveTo>
                    <a:pt x="54609" y="518159"/>
                  </a:moveTo>
                  <a:lnTo>
                    <a:pt x="0" y="518159"/>
                  </a:lnTo>
                  <a:lnTo>
                    <a:pt x="0" y="523239"/>
                  </a:lnTo>
                  <a:lnTo>
                    <a:pt x="54609" y="523239"/>
                  </a:lnTo>
                  <a:lnTo>
                    <a:pt x="54609" y="518159"/>
                  </a:lnTo>
                  <a:close/>
                </a:path>
                <a:path w="54610" h="795020">
                  <a:moveTo>
                    <a:pt x="54609" y="511809"/>
                  </a:moveTo>
                  <a:lnTo>
                    <a:pt x="0" y="511809"/>
                  </a:lnTo>
                  <a:lnTo>
                    <a:pt x="0" y="516890"/>
                  </a:lnTo>
                  <a:lnTo>
                    <a:pt x="54609" y="516890"/>
                  </a:lnTo>
                  <a:lnTo>
                    <a:pt x="54609" y="511809"/>
                  </a:lnTo>
                  <a:close/>
                </a:path>
                <a:path w="54610" h="795020">
                  <a:moveTo>
                    <a:pt x="54609" y="505459"/>
                  </a:moveTo>
                  <a:lnTo>
                    <a:pt x="0" y="505459"/>
                  </a:lnTo>
                  <a:lnTo>
                    <a:pt x="0" y="510540"/>
                  </a:lnTo>
                  <a:lnTo>
                    <a:pt x="54609" y="510540"/>
                  </a:lnTo>
                  <a:lnTo>
                    <a:pt x="54609" y="505459"/>
                  </a:lnTo>
                  <a:close/>
                </a:path>
                <a:path w="54610" h="795020">
                  <a:moveTo>
                    <a:pt x="54609" y="499109"/>
                  </a:moveTo>
                  <a:lnTo>
                    <a:pt x="0" y="499109"/>
                  </a:lnTo>
                  <a:lnTo>
                    <a:pt x="0" y="504190"/>
                  </a:lnTo>
                  <a:lnTo>
                    <a:pt x="54609" y="504190"/>
                  </a:lnTo>
                  <a:lnTo>
                    <a:pt x="54609" y="499109"/>
                  </a:lnTo>
                  <a:close/>
                </a:path>
                <a:path w="54610" h="795020">
                  <a:moveTo>
                    <a:pt x="54609" y="492760"/>
                  </a:moveTo>
                  <a:lnTo>
                    <a:pt x="0" y="492760"/>
                  </a:lnTo>
                  <a:lnTo>
                    <a:pt x="0" y="497840"/>
                  </a:lnTo>
                  <a:lnTo>
                    <a:pt x="54609" y="497840"/>
                  </a:lnTo>
                  <a:lnTo>
                    <a:pt x="54609" y="492760"/>
                  </a:lnTo>
                  <a:close/>
                </a:path>
                <a:path w="54610" h="795020">
                  <a:moveTo>
                    <a:pt x="54609" y="486409"/>
                  </a:moveTo>
                  <a:lnTo>
                    <a:pt x="0" y="486409"/>
                  </a:lnTo>
                  <a:lnTo>
                    <a:pt x="0" y="491490"/>
                  </a:lnTo>
                  <a:lnTo>
                    <a:pt x="54609" y="491490"/>
                  </a:lnTo>
                  <a:lnTo>
                    <a:pt x="54609" y="486409"/>
                  </a:lnTo>
                  <a:close/>
                </a:path>
                <a:path w="54610" h="795020">
                  <a:moveTo>
                    <a:pt x="54609" y="480059"/>
                  </a:moveTo>
                  <a:lnTo>
                    <a:pt x="0" y="480059"/>
                  </a:lnTo>
                  <a:lnTo>
                    <a:pt x="0" y="485140"/>
                  </a:lnTo>
                  <a:lnTo>
                    <a:pt x="54609" y="485140"/>
                  </a:lnTo>
                  <a:lnTo>
                    <a:pt x="54609" y="480059"/>
                  </a:lnTo>
                  <a:close/>
                </a:path>
                <a:path w="54610" h="795020">
                  <a:moveTo>
                    <a:pt x="54609" y="473709"/>
                  </a:moveTo>
                  <a:lnTo>
                    <a:pt x="0" y="473709"/>
                  </a:lnTo>
                  <a:lnTo>
                    <a:pt x="0" y="478790"/>
                  </a:lnTo>
                  <a:lnTo>
                    <a:pt x="54609" y="478790"/>
                  </a:lnTo>
                  <a:lnTo>
                    <a:pt x="54609" y="473709"/>
                  </a:lnTo>
                  <a:close/>
                </a:path>
                <a:path w="54610" h="795020">
                  <a:moveTo>
                    <a:pt x="54609" y="467359"/>
                  </a:moveTo>
                  <a:lnTo>
                    <a:pt x="0" y="467359"/>
                  </a:lnTo>
                  <a:lnTo>
                    <a:pt x="0" y="472440"/>
                  </a:lnTo>
                  <a:lnTo>
                    <a:pt x="54609" y="472440"/>
                  </a:lnTo>
                  <a:lnTo>
                    <a:pt x="54609" y="467359"/>
                  </a:lnTo>
                  <a:close/>
                </a:path>
                <a:path w="54610" h="795020">
                  <a:moveTo>
                    <a:pt x="54609" y="461010"/>
                  </a:moveTo>
                  <a:lnTo>
                    <a:pt x="0" y="461010"/>
                  </a:lnTo>
                  <a:lnTo>
                    <a:pt x="0" y="466090"/>
                  </a:lnTo>
                  <a:lnTo>
                    <a:pt x="54609" y="466090"/>
                  </a:lnTo>
                  <a:lnTo>
                    <a:pt x="54609" y="461010"/>
                  </a:lnTo>
                  <a:close/>
                </a:path>
                <a:path w="54610" h="795020">
                  <a:moveTo>
                    <a:pt x="54609" y="455930"/>
                  </a:moveTo>
                  <a:lnTo>
                    <a:pt x="0" y="455930"/>
                  </a:lnTo>
                  <a:lnTo>
                    <a:pt x="0" y="459740"/>
                  </a:lnTo>
                  <a:lnTo>
                    <a:pt x="54609" y="459740"/>
                  </a:lnTo>
                  <a:lnTo>
                    <a:pt x="54609" y="455930"/>
                  </a:lnTo>
                  <a:close/>
                </a:path>
              </a:pathLst>
            </a:custGeom>
            <a:solidFill>
              <a:srgbClr val="2C842C"/>
            </a:solidFill>
          </p:spPr>
          <p:txBody>
            <a:bodyPr wrap="square" lIns="0" tIns="0" rIns="0" bIns="0" rtlCol="0"/>
            <a:lstStyle/>
            <a:p>
              <a:endParaRPr/>
            </a:p>
          </p:txBody>
        </p:sp>
        <p:sp>
          <p:nvSpPr>
            <p:cNvPr id="1002" name="object 1002"/>
            <p:cNvSpPr/>
            <p:nvPr/>
          </p:nvSpPr>
          <p:spPr>
            <a:xfrm>
              <a:off x="3337559" y="5589270"/>
              <a:ext cx="54610" cy="789940"/>
            </a:xfrm>
            <a:custGeom>
              <a:avLst/>
              <a:gdLst/>
              <a:ahLst/>
              <a:cxnLst/>
              <a:rect l="l" t="t" r="r" b="b"/>
              <a:pathLst>
                <a:path w="54610" h="789939">
                  <a:moveTo>
                    <a:pt x="54610" y="0"/>
                  </a:moveTo>
                  <a:lnTo>
                    <a:pt x="19050" y="0"/>
                  </a:lnTo>
                  <a:lnTo>
                    <a:pt x="19050" y="1269"/>
                  </a:lnTo>
                  <a:lnTo>
                    <a:pt x="0" y="1269"/>
                  </a:lnTo>
                  <a:lnTo>
                    <a:pt x="0" y="2539"/>
                  </a:lnTo>
                  <a:lnTo>
                    <a:pt x="54610" y="2539"/>
                  </a:lnTo>
                  <a:lnTo>
                    <a:pt x="54610" y="0"/>
                  </a:lnTo>
                  <a:close/>
                </a:path>
                <a:path w="54610" h="789939">
                  <a:moveTo>
                    <a:pt x="54610" y="2539"/>
                  </a:moveTo>
                  <a:lnTo>
                    <a:pt x="0" y="2539"/>
                  </a:lnTo>
                  <a:lnTo>
                    <a:pt x="0" y="6349"/>
                  </a:lnTo>
                  <a:lnTo>
                    <a:pt x="54610" y="6349"/>
                  </a:lnTo>
                  <a:lnTo>
                    <a:pt x="54610" y="2539"/>
                  </a:lnTo>
                  <a:close/>
                </a:path>
                <a:path w="54610" h="789939">
                  <a:moveTo>
                    <a:pt x="54610" y="6349"/>
                  </a:moveTo>
                  <a:lnTo>
                    <a:pt x="0" y="6349"/>
                  </a:lnTo>
                  <a:lnTo>
                    <a:pt x="0" y="8889"/>
                  </a:lnTo>
                  <a:lnTo>
                    <a:pt x="54610" y="8889"/>
                  </a:lnTo>
                  <a:lnTo>
                    <a:pt x="54610" y="6349"/>
                  </a:lnTo>
                  <a:close/>
                </a:path>
                <a:path w="54610" h="789939">
                  <a:moveTo>
                    <a:pt x="54610" y="8890"/>
                  </a:moveTo>
                  <a:lnTo>
                    <a:pt x="0" y="8890"/>
                  </a:lnTo>
                  <a:lnTo>
                    <a:pt x="0" y="12699"/>
                  </a:lnTo>
                  <a:lnTo>
                    <a:pt x="54610" y="12699"/>
                  </a:lnTo>
                  <a:lnTo>
                    <a:pt x="54610" y="8890"/>
                  </a:lnTo>
                  <a:close/>
                </a:path>
                <a:path w="54610" h="789939">
                  <a:moveTo>
                    <a:pt x="54610" y="12699"/>
                  </a:moveTo>
                  <a:lnTo>
                    <a:pt x="0" y="12699"/>
                  </a:lnTo>
                  <a:lnTo>
                    <a:pt x="0" y="19049"/>
                  </a:lnTo>
                  <a:lnTo>
                    <a:pt x="54610" y="19049"/>
                  </a:lnTo>
                  <a:lnTo>
                    <a:pt x="54610" y="12699"/>
                  </a:lnTo>
                  <a:close/>
                </a:path>
                <a:path w="54610" h="789939">
                  <a:moveTo>
                    <a:pt x="54610" y="19049"/>
                  </a:moveTo>
                  <a:lnTo>
                    <a:pt x="0" y="19049"/>
                  </a:lnTo>
                  <a:lnTo>
                    <a:pt x="0" y="25399"/>
                  </a:lnTo>
                  <a:lnTo>
                    <a:pt x="54610" y="25399"/>
                  </a:lnTo>
                  <a:lnTo>
                    <a:pt x="54610" y="19049"/>
                  </a:lnTo>
                  <a:close/>
                </a:path>
                <a:path w="54610" h="789939">
                  <a:moveTo>
                    <a:pt x="54610" y="25399"/>
                  </a:moveTo>
                  <a:lnTo>
                    <a:pt x="0" y="25399"/>
                  </a:lnTo>
                  <a:lnTo>
                    <a:pt x="0" y="27939"/>
                  </a:lnTo>
                  <a:lnTo>
                    <a:pt x="54610" y="27939"/>
                  </a:lnTo>
                  <a:lnTo>
                    <a:pt x="54610" y="25399"/>
                  </a:lnTo>
                  <a:close/>
                </a:path>
                <a:path w="54610" h="789939">
                  <a:moveTo>
                    <a:pt x="54610" y="27939"/>
                  </a:moveTo>
                  <a:lnTo>
                    <a:pt x="0" y="27939"/>
                  </a:lnTo>
                  <a:lnTo>
                    <a:pt x="0" y="31749"/>
                  </a:lnTo>
                  <a:lnTo>
                    <a:pt x="54610" y="31749"/>
                  </a:lnTo>
                  <a:lnTo>
                    <a:pt x="54610" y="27939"/>
                  </a:lnTo>
                  <a:close/>
                </a:path>
                <a:path w="54610" h="789939">
                  <a:moveTo>
                    <a:pt x="54610" y="31749"/>
                  </a:moveTo>
                  <a:lnTo>
                    <a:pt x="0" y="31749"/>
                  </a:lnTo>
                  <a:lnTo>
                    <a:pt x="0" y="38099"/>
                  </a:lnTo>
                  <a:lnTo>
                    <a:pt x="54610" y="38099"/>
                  </a:lnTo>
                  <a:lnTo>
                    <a:pt x="54610" y="31749"/>
                  </a:lnTo>
                  <a:close/>
                </a:path>
                <a:path w="54610" h="789939">
                  <a:moveTo>
                    <a:pt x="54610" y="38099"/>
                  </a:moveTo>
                  <a:lnTo>
                    <a:pt x="0" y="38099"/>
                  </a:lnTo>
                  <a:lnTo>
                    <a:pt x="0" y="44449"/>
                  </a:lnTo>
                  <a:lnTo>
                    <a:pt x="54610" y="44449"/>
                  </a:lnTo>
                  <a:lnTo>
                    <a:pt x="54610" y="38099"/>
                  </a:lnTo>
                  <a:close/>
                </a:path>
                <a:path w="54610" h="789939">
                  <a:moveTo>
                    <a:pt x="54610" y="44449"/>
                  </a:moveTo>
                  <a:lnTo>
                    <a:pt x="0" y="44449"/>
                  </a:lnTo>
                  <a:lnTo>
                    <a:pt x="0" y="46989"/>
                  </a:lnTo>
                  <a:lnTo>
                    <a:pt x="54610" y="46989"/>
                  </a:lnTo>
                  <a:lnTo>
                    <a:pt x="54610" y="44449"/>
                  </a:lnTo>
                  <a:close/>
                </a:path>
                <a:path w="54610" h="789939">
                  <a:moveTo>
                    <a:pt x="54610" y="46989"/>
                  </a:moveTo>
                  <a:lnTo>
                    <a:pt x="0" y="46989"/>
                  </a:lnTo>
                  <a:lnTo>
                    <a:pt x="0" y="53339"/>
                  </a:lnTo>
                  <a:lnTo>
                    <a:pt x="54610" y="53339"/>
                  </a:lnTo>
                  <a:lnTo>
                    <a:pt x="54610" y="46989"/>
                  </a:lnTo>
                  <a:close/>
                </a:path>
                <a:path w="54610" h="789939">
                  <a:moveTo>
                    <a:pt x="54610" y="53339"/>
                  </a:moveTo>
                  <a:lnTo>
                    <a:pt x="0" y="53339"/>
                  </a:lnTo>
                  <a:lnTo>
                    <a:pt x="0" y="63499"/>
                  </a:lnTo>
                  <a:lnTo>
                    <a:pt x="54610" y="63499"/>
                  </a:lnTo>
                  <a:lnTo>
                    <a:pt x="54610" y="53339"/>
                  </a:lnTo>
                  <a:close/>
                </a:path>
                <a:path w="54610" h="789939">
                  <a:moveTo>
                    <a:pt x="54610" y="63500"/>
                  </a:moveTo>
                  <a:lnTo>
                    <a:pt x="0" y="63500"/>
                  </a:lnTo>
                  <a:lnTo>
                    <a:pt x="0" y="66039"/>
                  </a:lnTo>
                  <a:lnTo>
                    <a:pt x="54610" y="66039"/>
                  </a:lnTo>
                  <a:lnTo>
                    <a:pt x="54610" y="63500"/>
                  </a:lnTo>
                  <a:close/>
                </a:path>
                <a:path w="54610" h="789939">
                  <a:moveTo>
                    <a:pt x="54610" y="66040"/>
                  </a:moveTo>
                  <a:lnTo>
                    <a:pt x="0" y="66040"/>
                  </a:lnTo>
                  <a:lnTo>
                    <a:pt x="0" y="69849"/>
                  </a:lnTo>
                  <a:lnTo>
                    <a:pt x="54610" y="69849"/>
                  </a:lnTo>
                  <a:lnTo>
                    <a:pt x="54610" y="66040"/>
                  </a:lnTo>
                  <a:close/>
                </a:path>
                <a:path w="54610" h="789939">
                  <a:moveTo>
                    <a:pt x="54610" y="69849"/>
                  </a:moveTo>
                  <a:lnTo>
                    <a:pt x="0" y="69849"/>
                  </a:lnTo>
                  <a:lnTo>
                    <a:pt x="0" y="78739"/>
                  </a:lnTo>
                  <a:lnTo>
                    <a:pt x="54610" y="78739"/>
                  </a:lnTo>
                  <a:lnTo>
                    <a:pt x="54610" y="69849"/>
                  </a:lnTo>
                  <a:close/>
                </a:path>
                <a:path w="54610" h="789939">
                  <a:moveTo>
                    <a:pt x="54610" y="78739"/>
                  </a:moveTo>
                  <a:lnTo>
                    <a:pt x="0" y="78739"/>
                  </a:lnTo>
                  <a:lnTo>
                    <a:pt x="0" y="82549"/>
                  </a:lnTo>
                  <a:lnTo>
                    <a:pt x="54610" y="82549"/>
                  </a:lnTo>
                  <a:lnTo>
                    <a:pt x="54610" y="78739"/>
                  </a:lnTo>
                  <a:close/>
                </a:path>
                <a:path w="54610" h="789939">
                  <a:moveTo>
                    <a:pt x="54610" y="82549"/>
                  </a:moveTo>
                  <a:lnTo>
                    <a:pt x="0" y="82549"/>
                  </a:lnTo>
                  <a:lnTo>
                    <a:pt x="0" y="85089"/>
                  </a:lnTo>
                  <a:lnTo>
                    <a:pt x="54610" y="85089"/>
                  </a:lnTo>
                  <a:lnTo>
                    <a:pt x="54610" y="82549"/>
                  </a:lnTo>
                  <a:close/>
                </a:path>
                <a:path w="54610" h="789939">
                  <a:moveTo>
                    <a:pt x="54610" y="85089"/>
                  </a:moveTo>
                  <a:lnTo>
                    <a:pt x="0" y="85089"/>
                  </a:lnTo>
                  <a:lnTo>
                    <a:pt x="0" y="95249"/>
                  </a:lnTo>
                  <a:lnTo>
                    <a:pt x="54610" y="95249"/>
                  </a:lnTo>
                  <a:lnTo>
                    <a:pt x="54610" y="85089"/>
                  </a:lnTo>
                  <a:close/>
                </a:path>
                <a:path w="54610" h="789939">
                  <a:moveTo>
                    <a:pt x="54610" y="95249"/>
                  </a:moveTo>
                  <a:lnTo>
                    <a:pt x="0" y="95249"/>
                  </a:lnTo>
                  <a:lnTo>
                    <a:pt x="0" y="97789"/>
                  </a:lnTo>
                  <a:lnTo>
                    <a:pt x="54610" y="97789"/>
                  </a:lnTo>
                  <a:lnTo>
                    <a:pt x="54610" y="95249"/>
                  </a:lnTo>
                  <a:close/>
                </a:path>
                <a:path w="54610" h="789939">
                  <a:moveTo>
                    <a:pt x="54610" y="97789"/>
                  </a:moveTo>
                  <a:lnTo>
                    <a:pt x="0" y="97789"/>
                  </a:lnTo>
                  <a:lnTo>
                    <a:pt x="0" y="101599"/>
                  </a:lnTo>
                  <a:lnTo>
                    <a:pt x="54610" y="101599"/>
                  </a:lnTo>
                  <a:lnTo>
                    <a:pt x="54610" y="97789"/>
                  </a:lnTo>
                  <a:close/>
                </a:path>
                <a:path w="54610" h="789939">
                  <a:moveTo>
                    <a:pt x="54610" y="101600"/>
                  </a:moveTo>
                  <a:lnTo>
                    <a:pt x="0" y="101600"/>
                  </a:lnTo>
                  <a:lnTo>
                    <a:pt x="0" y="104139"/>
                  </a:lnTo>
                  <a:lnTo>
                    <a:pt x="54610" y="104139"/>
                  </a:lnTo>
                  <a:lnTo>
                    <a:pt x="54610" y="101600"/>
                  </a:lnTo>
                  <a:close/>
                </a:path>
                <a:path w="54610" h="789939">
                  <a:moveTo>
                    <a:pt x="54610" y="104139"/>
                  </a:moveTo>
                  <a:lnTo>
                    <a:pt x="0" y="104139"/>
                  </a:lnTo>
                  <a:lnTo>
                    <a:pt x="0" y="107949"/>
                  </a:lnTo>
                  <a:lnTo>
                    <a:pt x="54610" y="107949"/>
                  </a:lnTo>
                  <a:lnTo>
                    <a:pt x="54610" y="104139"/>
                  </a:lnTo>
                  <a:close/>
                </a:path>
                <a:path w="54610" h="789939">
                  <a:moveTo>
                    <a:pt x="54610" y="107949"/>
                  </a:moveTo>
                  <a:lnTo>
                    <a:pt x="0" y="107949"/>
                  </a:lnTo>
                  <a:lnTo>
                    <a:pt x="0" y="110489"/>
                  </a:lnTo>
                  <a:lnTo>
                    <a:pt x="54610" y="110489"/>
                  </a:lnTo>
                  <a:lnTo>
                    <a:pt x="54610" y="107949"/>
                  </a:lnTo>
                  <a:close/>
                </a:path>
                <a:path w="54610" h="789939">
                  <a:moveTo>
                    <a:pt x="54610" y="110489"/>
                  </a:moveTo>
                  <a:lnTo>
                    <a:pt x="0" y="110489"/>
                  </a:lnTo>
                  <a:lnTo>
                    <a:pt x="0" y="114299"/>
                  </a:lnTo>
                  <a:lnTo>
                    <a:pt x="54610" y="114299"/>
                  </a:lnTo>
                  <a:lnTo>
                    <a:pt x="54610" y="110489"/>
                  </a:lnTo>
                  <a:close/>
                </a:path>
                <a:path w="54610" h="789939">
                  <a:moveTo>
                    <a:pt x="54610" y="114300"/>
                  </a:moveTo>
                  <a:lnTo>
                    <a:pt x="0" y="114300"/>
                  </a:lnTo>
                  <a:lnTo>
                    <a:pt x="0" y="120649"/>
                  </a:lnTo>
                  <a:lnTo>
                    <a:pt x="54610" y="120649"/>
                  </a:lnTo>
                  <a:lnTo>
                    <a:pt x="54610" y="114300"/>
                  </a:lnTo>
                  <a:close/>
                </a:path>
                <a:path w="54610" h="789939">
                  <a:moveTo>
                    <a:pt x="54610" y="120649"/>
                  </a:moveTo>
                  <a:lnTo>
                    <a:pt x="0" y="120649"/>
                  </a:lnTo>
                  <a:lnTo>
                    <a:pt x="0" y="123189"/>
                  </a:lnTo>
                  <a:lnTo>
                    <a:pt x="54610" y="123189"/>
                  </a:lnTo>
                  <a:lnTo>
                    <a:pt x="54610" y="120649"/>
                  </a:lnTo>
                  <a:close/>
                </a:path>
                <a:path w="54610" h="789939">
                  <a:moveTo>
                    <a:pt x="54610" y="123190"/>
                  </a:moveTo>
                  <a:lnTo>
                    <a:pt x="0" y="123190"/>
                  </a:lnTo>
                  <a:lnTo>
                    <a:pt x="0" y="126999"/>
                  </a:lnTo>
                  <a:lnTo>
                    <a:pt x="54610" y="126999"/>
                  </a:lnTo>
                  <a:lnTo>
                    <a:pt x="54610" y="123190"/>
                  </a:lnTo>
                  <a:close/>
                </a:path>
                <a:path w="54610" h="789939">
                  <a:moveTo>
                    <a:pt x="54610" y="126999"/>
                  </a:moveTo>
                  <a:lnTo>
                    <a:pt x="0" y="126999"/>
                  </a:lnTo>
                  <a:lnTo>
                    <a:pt x="0" y="135889"/>
                  </a:lnTo>
                  <a:lnTo>
                    <a:pt x="54610" y="135889"/>
                  </a:lnTo>
                  <a:lnTo>
                    <a:pt x="54610" y="126999"/>
                  </a:lnTo>
                  <a:close/>
                </a:path>
                <a:path w="54610" h="789939">
                  <a:moveTo>
                    <a:pt x="54610" y="135889"/>
                  </a:moveTo>
                  <a:lnTo>
                    <a:pt x="0" y="135889"/>
                  </a:lnTo>
                  <a:lnTo>
                    <a:pt x="0" y="139699"/>
                  </a:lnTo>
                  <a:lnTo>
                    <a:pt x="54610" y="139699"/>
                  </a:lnTo>
                  <a:lnTo>
                    <a:pt x="54610" y="135889"/>
                  </a:lnTo>
                  <a:close/>
                </a:path>
                <a:path w="54610" h="789939">
                  <a:moveTo>
                    <a:pt x="54610" y="139700"/>
                  </a:moveTo>
                  <a:lnTo>
                    <a:pt x="0" y="139700"/>
                  </a:lnTo>
                  <a:lnTo>
                    <a:pt x="0" y="142239"/>
                  </a:lnTo>
                  <a:lnTo>
                    <a:pt x="54610" y="142239"/>
                  </a:lnTo>
                  <a:lnTo>
                    <a:pt x="54610" y="139700"/>
                  </a:lnTo>
                  <a:close/>
                </a:path>
                <a:path w="54610" h="789939">
                  <a:moveTo>
                    <a:pt x="54610" y="142239"/>
                  </a:moveTo>
                  <a:lnTo>
                    <a:pt x="0" y="142239"/>
                  </a:lnTo>
                  <a:lnTo>
                    <a:pt x="0" y="146049"/>
                  </a:lnTo>
                  <a:lnTo>
                    <a:pt x="54610" y="146049"/>
                  </a:lnTo>
                  <a:lnTo>
                    <a:pt x="54610" y="142239"/>
                  </a:lnTo>
                  <a:close/>
                </a:path>
                <a:path w="54610" h="789939">
                  <a:moveTo>
                    <a:pt x="54610" y="146050"/>
                  </a:moveTo>
                  <a:lnTo>
                    <a:pt x="0" y="146050"/>
                  </a:lnTo>
                  <a:lnTo>
                    <a:pt x="0" y="148589"/>
                  </a:lnTo>
                  <a:lnTo>
                    <a:pt x="54610" y="148589"/>
                  </a:lnTo>
                  <a:lnTo>
                    <a:pt x="54610" y="146050"/>
                  </a:lnTo>
                  <a:close/>
                </a:path>
                <a:path w="54610" h="789939">
                  <a:moveTo>
                    <a:pt x="54610" y="148589"/>
                  </a:moveTo>
                  <a:lnTo>
                    <a:pt x="0" y="148589"/>
                  </a:lnTo>
                  <a:lnTo>
                    <a:pt x="0" y="154939"/>
                  </a:lnTo>
                  <a:lnTo>
                    <a:pt x="54610" y="154939"/>
                  </a:lnTo>
                  <a:lnTo>
                    <a:pt x="54610" y="148589"/>
                  </a:lnTo>
                  <a:close/>
                </a:path>
                <a:path w="54610" h="789939">
                  <a:moveTo>
                    <a:pt x="54610" y="154939"/>
                  </a:moveTo>
                  <a:lnTo>
                    <a:pt x="0" y="154939"/>
                  </a:lnTo>
                  <a:lnTo>
                    <a:pt x="0" y="161289"/>
                  </a:lnTo>
                  <a:lnTo>
                    <a:pt x="54610" y="161289"/>
                  </a:lnTo>
                  <a:lnTo>
                    <a:pt x="54610" y="154939"/>
                  </a:lnTo>
                  <a:close/>
                </a:path>
                <a:path w="54610" h="789939">
                  <a:moveTo>
                    <a:pt x="54610" y="161289"/>
                  </a:moveTo>
                  <a:lnTo>
                    <a:pt x="0" y="161289"/>
                  </a:lnTo>
                  <a:lnTo>
                    <a:pt x="0" y="165099"/>
                  </a:lnTo>
                  <a:lnTo>
                    <a:pt x="54610" y="165099"/>
                  </a:lnTo>
                  <a:lnTo>
                    <a:pt x="54610" y="161289"/>
                  </a:lnTo>
                  <a:close/>
                </a:path>
                <a:path w="54610" h="789939">
                  <a:moveTo>
                    <a:pt x="54610" y="165100"/>
                  </a:moveTo>
                  <a:lnTo>
                    <a:pt x="0" y="165100"/>
                  </a:lnTo>
                  <a:lnTo>
                    <a:pt x="0" y="167639"/>
                  </a:lnTo>
                  <a:lnTo>
                    <a:pt x="54610" y="167639"/>
                  </a:lnTo>
                  <a:lnTo>
                    <a:pt x="54610" y="165100"/>
                  </a:lnTo>
                  <a:close/>
                </a:path>
                <a:path w="54610" h="789939">
                  <a:moveTo>
                    <a:pt x="54610" y="167639"/>
                  </a:moveTo>
                  <a:lnTo>
                    <a:pt x="0" y="167639"/>
                  </a:lnTo>
                  <a:lnTo>
                    <a:pt x="0" y="171449"/>
                  </a:lnTo>
                  <a:lnTo>
                    <a:pt x="54610" y="171449"/>
                  </a:lnTo>
                  <a:lnTo>
                    <a:pt x="54610" y="167639"/>
                  </a:lnTo>
                  <a:close/>
                </a:path>
                <a:path w="54610" h="789939">
                  <a:moveTo>
                    <a:pt x="54610" y="171450"/>
                  </a:moveTo>
                  <a:lnTo>
                    <a:pt x="0" y="171450"/>
                  </a:lnTo>
                  <a:lnTo>
                    <a:pt x="0" y="173989"/>
                  </a:lnTo>
                  <a:lnTo>
                    <a:pt x="54610" y="173989"/>
                  </a:lnTo>
                  <a:lnTo>
                    <a:pt x="54610" y="171450"/>
                  </a:lnTo>
                  <a:close/>
                </a:path>
                <a:path w="54610" h="789939">
                  <a:moveTo>
                    <a:pt x="54610" y="173989"/>
                  </a:moveTo>
                  <a:lnTo>
                    <a:pt x="0" y="173989"/>
                  </a:lnTo>
                  <a:lnTo>
                    <a:pt x="0" y="177799"/>
                  </a:lnTo>
                  <a:lnTo>
                    <a:pt x="54610" y="177799"/>
                  </a:lnTo>
                  <a:lnTo>
                    <a:pt x="54610" y="173989"/>
                  </a:lnTo>
                  <a:close/>
                </a:path>
                <a:path w="54610" h="789939">
                  <a:moveTo>
                    <a:pt x="54610" y="177799"/>
                  </a:moveTo>
                  <a:lnTo>
                    <a:pt x="0" y="177799"/>
                  </a:lnTo>
                  <a:lnTo>
                    <a:pt x="0" y="180339"/>
                  </a:lnTo>
                  <a:lnTo>
                    <a:pt x="54610" y="180339"/>
                  </a:lnTo>
                  <a:lnTo>
                    <a:pt x="54610" y="177799"/>
                  </a:lnTo>
                  <a:close/>
                </a:path>
                <a:path w="54610" h="789939">
                  <a:moveTo>
                    <a:pt x="54610" y="180340"/>
                  </a:moveTo>
                  <a:lnTo>
                    <a:pt x="0" y="180340"/>
                  </a:lnTo>
                  <a:lnTo>
                    <a:pt x="0" y="184149"/>
                  </a:lnTo>
                  <a:lnTo>
                    <a:pt x="54610" y="184149"/>
                  </a:lnTo>
                  <a:lnTo>
                    <a:pt x="54610" y="180340"/>
                  </a:lnTo>
                  <a:close/>
                </a:path>
                <a:path w="54610" h="789939">
                  <a:moveTo>
                    <a:pt x="54610" y="184149"/>
                  </a:moveTo>
                  <a:lnTo>
                    <a:pt x="0" y="184149"/>
                  </a:lnTo>
                  <a:lnTo>
                    <a:pt x="0" y="186689"/>
                  </a:lnTo>
                  <a:lnTo>
                    <a:pt x="54610" y="186689"/>
                  </a:lnTo>
                  <a:lnTo>
                    <a:pt x="54610" y="184149"/>
                  </a:lnTo>
                  <a:close/>
                </a:path>
                <a:path w="54610" h="789939">
                  <a:moveTo>
                    <a:pt x="54610" y="186689"/>
                  </a:moveTo>
                  <a:lnTo>
                    <a:pt x="0" y="186689"/>
                  </a:lnTo>
                  <a:lnTo>
                    <a:pt x="0" y="196849"/>
                  </a:lnTo>
                  <a:lnTo>
                    <a:pt x="54610" y="196849"/>
                  </a:lnTo>
                  <a:lnTo>
                    <a:pt x="54610" y="186689"/>
                  </a:lnTo>
                  <a:close/>
                </a:path>
                <a:path w="54610" h="789939">
                  <a:moveTo>
                    <a:pt x="54610" y="196850"/>
                  </a:moveTo>
                  <a:lnTo>
                    <a:pt x="0" y="196850"/>
                  </a:lnTo>
                  <a:lnTo>
                    <a:pt x="0" y="199389"/>
                  </a:lnTo>
                  <a:lnTo>
                    <a:pt x="54610" y="199389"/>
                  </a:lnTo>
                  <a:lnTo>
                    <a:pt x="54610" y="196850"/>
                  </a:lnTo>
                  <a:close/>
                </a:path>
                <a:path w="54610" h="789939">
                  <a:moveTo>
                    <a:pt x="54610" y="199389"/>
                  </a:moveTo>
                  <a:lnTo>
                    <a:pt x="0" y="199389"/>
                  </a:lnTo>
                  <a:lnTo>
                    <a:pt x="0" y="203199"/>
                  </a:lnTo>
                  <a:lnTo>
                    <a:pt x="54610" y="203199"/>
                  </a:lnTo>
                  <a:lnTo>
                    <a:pt x="54610" y="199389"/>
                  </a:lnTo>
                  <a:close/>
                </a:path>
                <a:path w="54610" h="789939">
                  <a:moveTo>
                    <a:pt x="54610" y="203200"/>
                  </a:moveTo>
                  <a:lnTo>
                    <a:pt x="0" y="203200"/>
                  </a:lnTo>
                  <a:lnTo>
                    <a:pt x="0" y="205739"/>
                  </a:lnTo>
                  <a:lnTo>
                    <a:pt x="54610" y="205739"/>
                  </a:lnTo>
                  <a:lnTo>
                    <a:pt x="54610" y="203200"/>
                  </a:lnTo>
                  <a:close/>
                </a:path>
                <a:path w="54610" h="789939">
                  <a:moveTo>
                    <a:pt x="54610" y="205739"/>
                  </a:moveTo>
                  <a:lnTo>
                    <a:pt x="0" y="205739"/>
                  </a:lnTo>
                  <a:lnTo>
                    <a:pt x="0" y="215899"/>
                  </a:lnTo>
                  <a:lnTo>
                    <a:pt x="54610" y="215899"/>
                  </a:lnTo>
                  <a:lnTo>
                    <a:pt x="54610" y="205739"/>
                  </a:lnTo>
                  <a:close/>
                </a:path>
                <a:path w="54610" h="789939">
                  <a:moveTo>
                    <a:pt x="54610" y="215899"/>
                  </a:moveTo>
                  <a:lnTo>
                    <a:pt x="0" y="215899"/>
                  </a:lnTo>
                  <a:lnTo>
                    <a:pt x="0" y="218439"/>
                  </a:lnTo>
                  <a:lnTo>
                    <a:pt x="54610" y="218439"/>
                  </a:lnTo>
                  <a:lnTo>
                    <a:pt x="54610" y="215899"/>
                  </a:lnTo>
                  <a:close/>
                </a:path>
                <a:path w="54610" h="789939">
                  <a:moveTo>
                    <a:pt x="54610" y="218439"/>
                  </a:moveTo>
                  <a:lnTo>
                    <a:pt x="0" y="218439"/>
                  </a:lnTo>
                  <a:lnTo>
                    <a:pt x="0" y="224789"/>
                  </a:lnTo>
                  <a:lnTo>
                    <a:pt x="54610" y="224789"/>
                  </a:lnTo>
                  <a:lnTo>
                    <a:pt x="54610" y="218439"/>
                  </a:lnTo>
                  <a:close/>
                </a:path>
                <a:path w="54610" h="789939">
                  <a:moveTo>
                    <a:pt x="54610" y="224789"/>
                  </a:moveTo>
                  <a:lnTo>
                    <a:pt x="0" y="224789"/>
                  </a:lnTo>
                  <a:lnTo>
                    <a:pt x="0" y="228599"/>
                  </a:lnTo>
                  <a:lnTo>
                    <a:pt x="54610" y="228599"/>
                  </a:lnTo>
                  <a:lnTo>
                    <a:pt x="54610" y="224789"/>
                  </a:lnTo>
                  <a:close/>
                </a:path>
                <a:path w="54610" h="789939">
                  <a:moveTo>
                    <a:pt x="54610" y="228600"/>
                  </a:moveTo>
                  <a:lnTo>
                    <a:pt x="0" y="228600"/>
                  </a:lnTo>
                  <a:lnTo>
                    <a:pt x="0" y="237489"/>
                  </a:lnTo>
                  <a:lnTo>
                    <a:pt x="54610" y="237489"/>
                  </a:lnTo>
                  <a:lnTo>
                    <a:pt x="54610" y="228600"/>
                  </a:lnTo>
                  <a:close/>
                </a:path>
                <a:path w="54610" h="789939">
                  <a:moveTo>
                    <a:pt x="54610" y="237490"/>
                  </a:moveTo>
                  <a:lnTo>
                    <a:pt x="0" y="237490"/>
                  </a:lnTo>
                  <a:lnTo>
                    <a:pt x="0" y="243839"/>
                  </a:lnTo>
                  <a:lnTo>
                    <a:pt x="54610" y="243839"/>
                  </a:lnTo>
                  <a:lnTo>
                    <a:pt x="54610" y="237490"/>
                  </a:lnTo>
                  <a:close/>
                </a:path>
                <a:path w="54610" h="789939">
                  <a:moveTo>
                    <a:pt x="54610" y="243839"/>
                  </a:moveTo>
                  <a:lnTo>
                    <a:pt x="0" y="243839"/>
                  </a:lnTo>
                  <a:lnTo>
                    <a:pt x="0" y="247649"/>
                  </a:lnTo>
                  <a:lnTo>
                    <a:pt x="54610" y="247649"/>
                  </a:lnTo>
                  <a:lnTo>
                    <a:pt x="54610" y="243839"/>
                  </a:lnTo>
                  <a:close/>
                </a:path>
                <a:path w="54610" h="789939">
                  <a:moveTo>
                    <a:pt x="54610" y="247649"/>
                  </a:moveTo>
                  <a:lnTo>
                    <a:pt x="0" y="247649"/>
                  </a:lnTo>
                  <a:lnTo>
                    <a:pt x="0" y="250189"/>
                  </a:lnTo>
                  <a:lnTo>
                    <a:pt x="54610" y="250189"/>
                  </a:lnTo>
                  <a:lnTo>
                    <a:pt x="54610" y="247649"/>
                  </a:lnTo>
                  <a:close/>
                </a:path>
                <a:path w="54610" h="789939">
                  <a:moveTo>
                    <a:pt x="54610" y="250190"/>
                  </a:moveTo>
                  <a:lnTo>
                    <a:pt x="0" y="250190"/>
                  </a:lnTo>
                  <a:lnTo>
                    <a:pt x="0" y="256539"/>
                  </a:lnTo>
                  <a:lnTo>
                    <a:pt x="54610" y="256539"/>
                  </a:lnTo>
                  <a:lnTo>
                    <a:pt x="54610" y="250190"/>
                  </a:lnTo>
                  <a:close/>
                </a:path>
                <a:path w="54610" h="789939">
                  <a:moveTo>
                    <a:pt x="54610" y="256539"/>
                  </a:moveTo>
                  <a:lnTo>
                    <a:pt x="0" y="256539"/>
                  </a:lnTo>
                  <a:lnTo>
                    <a:pt x="0" y="260349"/>
                  </a:lnTo>
                  <a:lnTo>
                    <a:pt x="54610" y="260349"/>
                  </a:lnTo>
                  <a:lnTo>
                    <a:pt x="54610" y="256539"/>
                  </a:lnTo>
                  <a:close/>
                </a:path>
                <a:path w="54610" h="789939">
                  <a:moveTo>
                    <a:pt x="54610" y="260350"/>
                  </a:moveTo>
                  <a:lnTo>
                    <a:pt x="0" y="260350"/>
                  </a:lnTo>
                  <a:lnTo>
                    <a:pt x="0" y="262889"/>
                  </a:lnTo>
                  <a:lnTo>
                    <a:pt x="54610" y="262889"/>
                  </a:lnTo>
                  <a:lnTo>
                    <a:pt x="54610" y="260350"/>
                  </a:lnTo>
                  <a:close/>
                </a:path>
                <a:path w="54610" h="789939">
                  <a:moveTo>
                    <a:pt x="54610" y="262889"/>
                  </a:moveTo>
                  <a:lnTo>
                    <a:pt x="0" y="262889"/>
                  </a:lnTo>
                  <a:lnTo>
                    <a:pt x="0" y="266699"/>
                  </a:lnTo>
                  <a:lnTo>
                    <a:pt x="54610" y="266699"/>
                  </a:lnTo>
                  <a:lnTo>
                    <a:pt x="54610" y="262889"/>
                  </a:lnTo>
                  <a:close/>
                </a:path>
                <a:path w="54610" h="789939">
                  <a:moveTo>
                    <a:pt x="54610" y="266699"/>
                  </a:moveTo>
                  <a:lnTo>
                    <a:pt x="0" y="266699"/>
                  </a:lnTo>
                  <a:lnTo>
                    <a:pt x="0" y="269239"/>
                  </a:lnTo>
                  <a:lnTo>
                    <a:pt x="54610" y="269239"/>
                  </a:lnTo>
                  <a:lnTo>
                    <a:pt x="54610" y="266699"/>
                  </a:lnTo>
                  <a:close/>
                </a:path>
                <a:path w="54610" h="789939">
                  <a:moveTo>
                    <a:pt x="54610" y="269239"/>
                  </a:moveTo>
                  <a:lnTo>
                    <a:pt x="0" y="269239"/>
                  </a:lnTo>
                  <a:lnTo>
                    <a:pt x="0" y="281939"/>
                  </a:lnTo>
                  <a:lnTo>
                    <a:pt x="54610" y="281939"/>
                  </a:lnTo>
                  <a:lnTo>
                    <a:pt x="54610" y="269239"/>
                  </a:lnTo>
                  <a:close/>
                </a:path>
                <a:path w="54610" h="789939">
                  <a:moveTo>
                    <a:pt x="54610" y="281940"/>
                  </a:moveTo>
                  <a:lnTo>
                    <a:pt x="0" y="281940"/>
                  </a:lnTo>
                  <a:lnTo>
                    <a:pt x="0" y="292099"/>
                  </a:lnTo>
                  <a:lnTo>
                    <a:pt x="54610" y="292099"/>
                  </a:lnTo>
                  <a:lnTo>
                    <a:pt x="54610" y="281940"/>
                  </a:lnTo>
                  <a:close/>
                </a:path>
                <a:path w="54610" h="789939">
                  <a:moveTo>
                    <a:pt x="54610" y="292099"/>
                  </a:moveTo>
                  <a:lnTo>
                    <a:pt x="0" y="292099"/>
                  </a:lnTo>
                  <a:lnTo>
                    <a:pt x="0" y="294639"/>
                  </a:lnTo>
                  <a:lnTo>
                    <a:pt x="54610" y="294639"/>
                  </a:lnTo>
                  <a:lnTo>
                    <a:pt x="54610" y="292099"/>
                  </a:lnTo>
                  <a:close/>
                </a:path>
                <a:path w="54610" h="789939">
                  <a:moveTo>
                    <a:pt x="54610" y="294639"/>
                  </a:moveTo>
                  <a:lnTo>
                    <a:pt x="0" y="294639"/>
                  </a:lnTo>
                  <a:lnTo>
                    <a:pt x="0" y="304799"/>
                  </a:lnTo>
                  <a:lnTo>
                    <a:pt x="54610" y="304799"/>
                  </a:lnTo>
                  <a:lnTo>
                    <a:pt x="54610" y="294639"/>
                  </a:lnTo>
                  <a:close/>
                </a:path>
                <a:path w="54610" h="789939">
                  <a:moveTo>
                    <a:pt x="54610" y="304799"/>
                  </a:moveTo>
                  <a:lnTo>
                    <a:pt x="0" y="304799"/>
                  </a:lnTo>
                  <a:lnTo>
                    <a:pt x="0" y="317499"/>
                  </a:lnTo>
                  <a:lnTo>
                    <a:pt x="54610" y="317499"/>
                  </a:lnTo>
                  <a:lnTo>
                    <a:pt x="54610" y="304799"/>
                  </a:lnTo>
                  <a:close/>
                </a:path>
                <a:path w="54610" h="789939">
                  <a:moveTo>
                    <a:pt x="54610" y="317500"/>
                  </a:moveTo>
                  <a:lnTo>
                    <a:pt x="0" y="317500"/>
                  </a:lnTo>
                  <a:lnTo>
                    <a:pt x="0" y="320039"/>
                  </a:lnTo>
                  <a:lnTo>
                    <a:pt x="54610" y="320039"/>
                  </a:lnTo>
                  <a:lnTo>
                    <a:pt x="54610" y="317500"/>
                  </a:lnTo>
                  <a:close/>
                </a:path>
                <a:path w="54610" h="789939">
                  <a:moveTo>
                    <a:pt x="54610" y="320039"/>
                  </a:moveTo>
                  <a:lnTo>
                    <a:pt x="0" y="320039"/>
                  </a:lnTo>
                  <a:lnTo>
                    <a:pt x="0" y="326389"/>
                  </a:lnTo>
                  <a:lnTo>
                    <a:pt x="54610" y="326389"/>
                  </a:lnTo>
                  <a:lnTo>
                    <a:pt x="54610" y="320039"/>
                  </a:lnTo>
                  <a:close/>
                </a:path>
                <a:path w="54610" h="789939">
                  <a:moveTo>
                    <a:pt x="54610" y="326389"/>
                  </a:moveTo>
                  <a:lnTo>
                    <a:pt x="0" y="326389"/>
                  </a:lnTo>
                  <a:lnTo>
                    <a:pt x="0" y="332739"/>
                  </a:lnTo>
                  <a:lnTo>
                    <a:pt x="54610" y="332739"/>
                  </a:lnTo>
                  <a:lnTo>
                    <a:pt x="54610" y="326389"/>
                  </a:lnTo>
                  <a:close/>
                </a:path>
                <a:path w="54610" h="789939">
                  <a:moveTo>
                    <a:pt x="54610" y="332740"/>
                  </a:moveTo>
                  <a:lnTo>
                    <a:pt x="0" y="332740"/>
                  </a:lnTo>
                  <a:lnTo>
                    <a:pt x="0" y="336549"/>
                  </a:lnTo>
                  <a:lnTo>
                    <a:pt x="54610" y="336549"/>
                  </a:lnTo>
                  <a:lnTo>
                    <a:pt x="54610" y="332740"/>
                  </a:lnTo>
                  <a:close/>
                </a:path>
                <a:path w="54610" h="789939">
                  <a:moveTo>
                    <a:pt x="54610" y="336549"/>
                  </a:moveTo>
                  <a:lnTo>
                    <a:pt x="0" y="336549"/>
                  </a:lnTo>
                  <a:lnTo>
                    <a:pt x="0" y="345439"/>
                  </a:lnTo>
                  <a:lnTo>
                    <a:pt x="54610" y="345439"/>
                  </a:lnTo>
                  <a:lnTo>
                    <a:pt x="54610" y="336549"/>
                  </a:lnTo>
                  <a:close/>
                </a:path>
                <a:path w="54610" h="789939">
                  <a:moveTo>
                    <a:pt x="54610" y="345439"/>
                  </a:moveTo>
                  <a:lnTo>
                    <a:pt x="0" y="345439"/>
                  </a:lnTo>
                  <a:lnTo>
                    <a:pt x="0" y="349249"/>
                  </a:lnTo>
                  <a:lnTo>
                    <a:pt x="54610" y="349249"/>
                  </a:lnTo>
                  <a:lnTo>
                    <a:pt x="54610" y="345439"/>
                  </a:lnTo>
                  <a:close/>
                </a:path>
                <a:path w="54610" h="789939">
                  <a:moveTo>
                    <a:pt x="54610" y="349250"/>
                  </a:moveTo>
                  <a:lnTo>
                    <a:pt x="0" y="349250"/>
                  </a:lnTo>
                  <a:lnTo>
                    <a:pt x="0" y="351789"/>
                  </a:lnTo>
                  <a:lnTo>
                    <a:pt x="54610" y="351789"/>
                  </a:lnTo>
                  <a:lnTo>
                    <a:pt x="54610" y="349250"/>
                  </a:lnTo>
                  <a:close/>
                </a:path>
                <a:path w="54610" h="789939">
                  <a:moveTo>
                    <a:pt x="54610" y="351789"/>
                  </a:moveTo>
                  <a:lnTo>
                    <a:pt x="0" y="351789"/>
                  </a:lnTo>
                  <a:lnTo>
                    <a:pt x="0" y="355599"/>
                  </a:lnTo>
                  <a:lnTo>
                    <a:pt x="54610" y="355599"/>
                  </a:lnTo>
                  <a:lnTo>
                    <a:pt x="54610" y="351789"/>
                  </a:lnTo>
                  <a:close/>
                </a:path>
                <a:path w="54610" h="789939">
                  <a:moveTo>
                    <a:pt x="54610" y="355599"/>
                  </a:moveTo>
                  <a:lnTo>
                    <a:pt x="0" y="355599"/>
                  </a:lnTo>
                  <a:lnTo>
                    <a:pt x="0" y="358139"/>
                  </a:lnTo>
                  <a:lnTo>
                    <a:pt x="54610" y="358139"/>
                  </a:lnTo>
                  <a:lnTo>
                    <a:pt x="54610" y="355599"/>
                  </a:lnTo>
                  <a:close/>
                </a:path>
                <a:path w="54610" h="789939">
                  <a:moveTo>
                    <a:pt x="54610" y="358139"/>
                  </a:moveTo>
                  <a:lnTo>
                    <a:pt x="0" y="358139"/>
                  </a:lnTo>
                  <a:lnTo>
                    <a:pt x="0" y="364489"/>
                  </a:lnTo>
                  <a:lnTo>
                    <a:pt x="54610" y="364489"/>
                  </a:lnTo>
                  <a:lnTo>
                    <a:pt x="54610" y="358139"/>
                  </a:lnTo>
                  <a:close/>
                </a:path>
                <a:path w="54610" h="789939">
                  <a:moveTo>
                    <a:pt x="54610" y="364489"/>
                  </a:moveTo>
                  <a:lnTo>
                    <a:pt x="0" y="364489"/>
                  </a:lnTo>
                  <a:lnTo>
                    <a:pt x="0" y="368299"/>
                  </a:lnTo>
                  <a:lnTo>
                    <a:pt x="54610" y="368299"/>
                  </a:lnTo>
                  <a:lnTo>
                    <a:pt x="54610" y="364489"/>
                  </a:lnTo>
                  <a:close/>
                </a:path>
                <a:path w="54610" h="789939">
                  <a:moveTo>
                    <a:pt x="54610" y="368299"/>
                  </a:moveTo>
                  <a:lnTo>
                    <a:pt x="0" y="368299"/>
                  </a:lnTo>
                  <a:lnTo>
                    <a:pt x="0" y="370839"/>
                  </a:lnTo>
                  <a:lnTo>
                    <a:pt x="54610" y="370839"/>
                  </a:lnTo>
                  <a:lnTo>
                    <a:pt x="54610" y="368299"/>
                  </a:lnTo>
                  <a:close/>
                </a:path>
                <a:path w="54610" h="789939">
                  <a:moveTo>
                    <a:pt x="54610" y="370839"/>
                  </a:moveTo>
                  <a:lnTo>
                    <a:pt x="0" y="370839"/>
                  </a:lnTo>
                  <a:lnTo>
                    <a:pt x="0" y="377189"/>
                  </a:lnTo>
                  <a:lnTo>
                    <a:pt x="54610" y="377189"/>
                  </a:lnTo>
                  <a:lnTo>
                    <a:pt x="54610" y="370839"/>
                  </a:lnTo>
                  <a:close/>
                </a:path>
                <a:path w="54610" h="789939">
                  <a:moveTo>
                    <a:pt x="54610" y="377189"/>
                  </a:moveTo>
                  <a:lnTo>
                    <a:pt x="0" y="377189"/>
                  </a:lnTo>
                  <a:lnTo>
                    <a:pt x="0" y="380999"/>
                  </a:lnTo>
                  <a:lnTo>
                    <a:pt x="54610" y="380999"/>
                  </a:lnTo>
                  <a:lnTo>
                    <a:pt x="54610" y="377189"/>
                  </a:lnTo>
                  <a:close/>
                </a:path>
                <a:path w="54610" h="789939">
                  <a:moveTo>
                    <a:pt x="54610" y="380999"/>
                  </a:moveTo>
                  <a:lnTo>
                    <a:pt x="0" y="380999"/>
                  </a:lnTo>
                  <a:lnTo>
                    <a:pt x="0" y="383539"/>
                  </a:lnTo>
                  <a:lnTo>
                    <a:pt x="54610" y="383539"/>
                  </a:lnTo>
                  <a:lnTo>
                    <a:pt x="54610" y="380999"/>
                  </a:lnTo>
                  <a:close/>
                </a:path>
                <a:path w="54610" h="789939">
                  <a:moveTo>
                    <a:pt x="54610" y="383539"/>
                  </a:moveTo>
                  <a:lnTo>
                    <a:pt x="0" y="383539"/>
                  </a:lnTo>
                  <a:lnTo>
                    <a:pt x="0" y="389889"/>
                  </a:lnTo>
                  <a:lnTo>
                    <a:pt x="54610" y="389889"/>
                  </a:lnTo>
                  <a:lnTo>
                    <a:pt x="54610" y="383539"/>
                  </a:lnTo>
                  <a:close/>
                </a:path>
                <a:path w="54610" h="789939">
                  <a:moveTo>
                    <a:pt x="54610" y="389890"/>
                  </a:moveTo>
                  <a:lnTo>
                    <a:pt x="0" y="389890"/>
                  </a:lnTo>
                  <a:lnTo>
                    <a:pt x="0" y="393699"/>
                  </a:lnTo>
                  <a:lnTo>
                    <a:pt x="54610" y="393699"/>
                  </a:lnTo>
                  <a:lnTo>
                    <a:pt x="54610" y="389890"/>
                  </a:lnTo>
                  <a:close/>
                </a:path>
                <a:path w="54610" h="789939">
                  <a:moveTo>
                    <a:pt x="54610" y="393699"/>
                  </a:moveTo>
                  <a:lnTo>
                    <a:pt x="0" y="393699"/>
                  </a:lnTo>
                  <a:lnTo>
                    <a:pt x="0" y="400049"/>
                  </a:lnTo>
                  <a:lnTo>
                    <a:pt x="54610" y="400049"/>
                  </a:lnTo>
                  <a:lnTo>
                    <a:pt x="54610" y="393699"/>
                  </a:lnTo>
                  <a:close/>
                </a:path>
                <a:path w="54610" h="789939">
                  <a:moveTo>
                    <a:pt x="54610" y="400049"/>
                  </a:moveTo>
                  <a:lnTo>
                    <a:pt x="0" y="400049"/>
                  </a:lnTo>
                  <a:lnTo>
                    <a:pt x="0" y="402589"/>
                  </a:lnTo>
                  <a:lnTo>
                    <a:pt x="54610" y="402589"/>
                  </a:lnTo>
                  <a:lnTo>
                    <a:pt x="54610" y="400049"/>
                  </a:lnTo>
                  <a:close/>
                </a:path>
                <a:path w="54610" h="789939">
                  <a:moveTo>
                    <a:pt x="54610" y="402589"/>
                  </a:moveTo>
                  <a:lnTo>
                    <a:pt x="0" y="402589"/>
                  </a:lnTo>
                  <a:lnTo>
                    <a:pt x="0" y="406399"/>
                  </a:lnTo>
                  <a:lnTo>
                    <a:pt x="54610" y="406399"/>
                  </a:lnTo>
                  <a:lnTo>
                    <a:pt x="54610" y="402589"/>
                  </a:lnTo>
                  <a:close/>
                </a:path>
                <a:path w="54610" h="789939">
                  <a:moveTo>
                    <a:pt x="54610" y="406399"/>
                  </a:moveTo>
                  <a:lnTo>
                    <a:pt x="0" y="406399"/>
                  </a:lnTo>
                  <a:lnTo>
                    <a:pt x="0" y="412749"/>
                  </a:lnTo>
                  <a:lnTo>
                    <a:pt x="54610" y="412749"/>
                  </a:lnTo>
                  <a:lnTo>
                    <a:pt x="54610" y="406399"/>
                  </a:lnTo>
                  <a:close/>
                </a:path>
                <a:path w="54610" h="789939">
                  <a:moveTo>
                    <a:pt x="54610" y="412749"/>
                  </a:moveTo>
                  <a:lnTo>
                    <a:pt x="0" y="412749"/>
                  </a:lnTo>
                  <a:lnTo>
                    <a:pt x="0" y="415289"/>
                  </a:lnTo>
                  <a:lnTo>
                    <a:pt x="54610" y="415289"/>
                  </a:lnTo>
                  <a:lnTo>
                    <a:pt x="54610" y="412749"/>
                  </a:lnTo>
                  <a:close/>
                </a:path>
                <a:path w="54610" h="789939">
                  <a:moveTo>
                    <a:pt x="54610" y="415289"/>
                  </a:moveTo>
                  <a:lnTo>
                    <a:pt x="0" y="415289"/>
                  </a:lnTo>
                  <a:lnTo>
                    <a:pt x="0" y="419099"/>
                  </a:lnTo>
                  <a:lnTo>
                    <a:pt x="54610" y="419099"/>
                  </a:lnTo>
                  <a:lnTo>
                    <a:pt x="54610" y="415289"/>
                  </a:lnTo>
                  <a:close/>
                </a:path>
                <a:path w="54610" h="789939">
                  <a:moveTo>
                    <a:pt x="54610" y="419099"/>
                  </a:moveTo>
                  <a:lnTo>
                    <a:pt x="0" y="419099"/>
                  </a:lnTo>
                  <a:lnTo>
                    <a:pt x="0" y="421639"/>
                  </a:lnTo>
                  <a:lnTo>
                    <a:pt x="54610" y="421639"/>
                  </a:lnTo>
                  <a:lnTo>
                    <a:pt x="54610" y="419099"/>
                  </a:lnTo>
                  <a:close/>
                </a:path>
                <a:path w="54610" h="789939">
                  <a:moveTo>
                    <a:pt x="54610" y="421639"/>
                  </a:moveTo>
                  <a:lnTo>
                    <a:pt x="0" y="421639"/>
                  </a:lnTo>
                  <a:lnTo>
                    <a:pt x="0" y="425449"/>
                  </a:lnTo>
                  <a:lnTo>
                    <a:pt x="54610" y="425449"/>
                  </a:lnTo>
                  <a:lnTo>
                    <a:pt x="54610" y="421639"/>
                  </a:lnTo>
                  <a:close/>
                </a:path>
                <a:path w="54610" h="789939">
                  <a:moveTo>
                    <a:pt x="54610" y="425449"/>
                  </a:moveTo>
                  <a:lnTo>
                    <a:pt x="0" y="425449"/>
                  </a:lnTo>
                  <a:lnTo>
                    <a:pt x="0" y="427989"/>
                  </a:lnTo>
                  <a:lnTo>
                    <a:pt x="54610" y="427989"/>
                  </a:lnTo>
                  <a:lnTo>
                    <a:pt x="54610" y="425449"/>
                  </a:lnTo>
                  <a:close/>
                </a:path>
                <a:path w="54610" h="789939">
                  <a:moveTo>
                    <a:pt x="54610" y="427989"/>
                  </a:moveTo>
                  <a:lnTo>
                    <a:pt x="0" y="427989"/>
                  </a:lnTo>
                  <a:lnTo>
                    <a:pt x="0" y="431799"/>
                  </a:lnTo>
                  <a:lnTo>
                    <a:pt x="54610" y="431799"/>
                  </a:lnTo>
                  <a:lnTo>
                    <a:pt x="54610" y="427989"/>
                  </a:lnTo>
                  <a:close/>
                </a:path>
                <a:path w="54610" h="789939">
                  <a:moveTo>
                    <a:pt x="54610" y="431799"/>
                  </a:moveTo>
                  <a:lnTo>
                    <a:pt x="0" y="431799"/>
                  </a:lnTo>
                  <a:lnTo>
                    <a:pt x="0" y="440689"/>
                  </a:lnTo>
                  <a:lnTo>
                    <a:pt x="54610" y="440689"/>
                  </a:lnTo>
                  <a:lnTo>
                    <a:pt x="54610" y="431799"/>
                  </a:lnTo>
                  <a:close/>
                </a:path>
                <a:path w="54610" h="789939">
                  <a:moveTo>
                    <a:pt x="54610" y="440690"/>
                  </a:moveTo>
                  <a:lnTo>
                    <a:pt x="0" y="440690"/>
                  </a:lnTo>
                  <a:lnTo>
                    <a:pt x="0" y="444499"/>
                  </a:lnTo>
                  <a:lnTo>
                    <a:pt x="54610" y="444499"/>
                  </a:lnTo>
                  <a:lnTo>
                    <a:pt x="54610" y="440690"/>
                  </a:lnTo>
                  <a:close/>
                </a:path>
                <a:path w="54610" h="789939">
                  <a:moveTo>
                    <a:pt x="54610" y="444499"/>
                  </a:moveTo>
                  <a:lnTo>
                    <a:pt x="0" y="444499"/>
                  </a:lnTo>
                  <a:lnTo>
                    <a:pt x="0" y="447039"/>
                  </a:lnTo>
                  <a:lnTo>
                    <a:pt x="54610" y="447039"/>
                  </a:lnTo>
                  <a:lnTo>
                    <a:pt x="54610" y="444499"/>
                  </a:lnTo>
                  <a:close/>
                </a:path>
                <a:path w="54610" h="789939">
                  <a:moveTo>
                    <a:pt x="54610" y="447039"/>
                  </a:moveTo>
                  <a:lnTo>
                    <a:pt x="0" y="447039"/>
                  </a:lnTo>
                  <a:lnTo>
                    <a:pt x="0" y="450849"/>
                  </a:lnTo>
                  <a:lnTo>
                    <a:pt x="54610" y="450849"/>
                  </a:lnTo>
                  <a:lnTo>
                    <a:pt x="54610" y="447039"/>
                  </a:lnTo>
                  <a:close/>
                </a:path>
                <a:path w="54610" h="789939">
                  <a:moveTo>
                    <a:pt x="54610" y="450849"/>
                  </a:moveTo>
                  <a:lnTo>
                    <a:pt x="0" y="450849"/>
                  </a:lnTo>
                  <a:lnTo>
                    <a:pt x="0" y="453389"/>
                  </a:lnTo>
                  <a:lnTo>
                    <a:pt x="54610" y="453389"/>
                  </a:lnTo>
                  <a:lnTo>
                    <a:pt x="54610" y="450849"/>
                  </a:lnTo>
                  <a:close/>
                </a:path>
                <a:path w="54610" h="789939">
                  <a:moveTo>
                    <a:pt x="54610" y="783589"/>
                  </a:moveTo>
                  <a:lnTo>
                    <a:pt x="0" y="783589"/>
                  </a:lnTo>
                  <a:lnTo>
                    <a:pt x="0" y="784859"/>
                  </a:lnTo>
                  <a:lnTo>
                    <a:pt x="7619" y="784859"/>
                  </a:lnTo>
                  <a:lnTo>
                    <a:pt x="7619" y="787399"/>
                  </a:lnTo>
                  <a:lnTo>
                    <a:pt x="25400" y="787399"/>
                  </a:lnTo>
                  <a:lnTo>
                    <a:pt x="25400" y="788669"/>
                  </a:lnTo>
                  <a:lnTo>
                    <a:pt x="43179" y="788669"/>
                  </a:lnTo>
                  <a:lnTo>
                    <a:pt x="43179" y="789939"/>
                  </a:lnTo>
                  <a:lnTo>
                    <a:pt x="54610" y="789939"/>
                  </a:lnTo>
                  <a:lnTo>
                    <a:pt x="54610" y="783589"/>
                  </a:lnTo>
                  <a:close/>
                </a:path>
                <a:path w="54610" h="789939">
                  <a:moveTo>
                    <a:pt x="54610" y="777239"/>
                  </a:moveTo>
                  <a:lnTo>
                    <a:pt x="0" y="777239"/>
                  </a:lnTo>
                  <a:lnTo>
                    <a:pt x="0" y="782319"/>
                  </a:lnTo>
                  <a:lnTo>
                    <a:pt x="54610" y="782319"/>
                  </a:lnTo>
                  <a:lnTo>
                    <a:pt x="54610" y="777239"/>
                  </a:lnTo>
                  <a:close/>
                </a:path>
                <a:path w="54610" h="789939">
                  <a:moveTo>
                    <a:pt x="54610" y="770889"/>
                  </a:moveTo>
                  <a:lnTo>
                    <a:pt x="0" y="770889"/>
                  </a:lnTo>
                  <a:lnTo>
                    <a:pt x="0" y="775969"/>
                  </a:lnTo>
                  <a:lnTo>
                    <a:pt x="54610" y="775969"/>
                  </a:lnTo>
                  <a:lnTo>
                    <a:pt x="54610" y="770889"/>
                  </a:lnTo>
                  <a:close/>
                </a:path>
                <a:path w="54610" h="789939">
                  <a:moveTo>
                    <a:pt x="54610" y="764539"/>
                  </a:moveTo>
                  <a:lnTo>
                    <a:pt x="0" y="764539"/>
                  </a:lnTo>
                  <a:lnTo>
                    <a:pt x="0" y="769619"/>
                  </a:lnTo>
                  <a:lnTo>
                    <a:pt x="54610" y="769619"/>
                  </a:lnTo>
                  <a:lnTo>
                    <a:pt x="54610" y="764539"/>
                  </a:lnTo>
                  <a:close/>
                </a:path>
                <a:path w="54610" h="789939">
                  <a:moveTo>
                    <a:pt x="54610" y="758189"/>
                  </a:moveTo>
                  <a:lnTo>
                    <a:pt x="0" y="758189"/>
                  </a:lnTo>
                  <a:lnTo>
                    <a:pt x="0" y="763269"/>
                  </a:lnTo>
                  <a:lnTo>
                    <a:pt x="54610" y="763269"/>
                  </a:lnTo>
                  <a:lnTo>
                    <a:pt x="54610" y="758189"/>
                  </a:lnTo>
                  <a:close/>
                </a:path>
                <a:path w="54610" h="789939">
                  <a:moveTo>
                    <a:pt x="54610" y="751839"/>
                  </a:moveTo>
                  <a:lnTo>
                    <a:pt x="0" y="751839"/>
                  </a:lnTo>
                  <a:lnTo>
                    <a:pt x="0" y="756919"/>
                  </a:lnTo>
                  <a:lnTo>
                    <a:pt x="54610" y="756919"/>
                  </a:lnTo>
                  <a:lnTo>
                    <a:pt x="54610" y="751839"/>
                  </a:lnTo>
                  <a:close/>
                </a:path>
                <a:path w="54610" h="789939">
                  <a:moveTo>
                    <a:pt x="54610" y="745489"/>
                  </a:moveTo>
                  <a:lnTo>
                    <a:pt x="0" y="745489"/>
                  </a:lnTo>
                  <a:lnTo>
                    <a:pt x="0" y="750569"/>
                  </a:lnTo>
                  <a:lnTo>
                    <a:pt x="54610" y="750569"/>
                  </a:lnTo>
                  <a:lnTo>
                    <a:pt x="54610" y="745489"/>
                  </a:lnTo>
                  <a:close/>
                </a:path>
                <a:path w="54610" h="789939">
                  <a:moveTo>
                    <a:pt x="54610" y="739139"/>
                  </a:moveTo>
                  <a:lnTo>
                    <a:pt x="0" y="739139"/>
                  </a:lnTo>
                  <a:lnTo>
                    <a:pt x="0" y="744219"/>
                  </a:lnTo>
                  <a:lnTo>
                    <a:pt x="54610" y="744219"/>
                  </a:lnTo>
                  <a:lnTo>
                    <a:pt x="54610" y="739139"/>
                  </a:lnTo>
                  <a:close/>
                </a:path>
                <a:path w="54610" h="789939">
                  <a:moveTo>
                    <a:pt x="54610" y="732789"/>
                  </a:moveTo>
                  <a:lnTo>
                    <a:pt x="0" y="732789"/>
                  </a:lnTo>
                  <a:lnTo>
                    <a:pt x="0" y="737869"/>
                  </a:lnTo>
                  <a:lnTo>
                    <a:pt x="54610" y="737869"/>
                  </a:lnTo>
                  <a:lnTo>
                    <a:pt x="54610" y="732789"/>
                  </a:lnTo>
                  <a:close/>
                </a:path>
                <a:path w="54610" h="789939">
                  <a:moveTo>
                    <a:pt x="54610" y="726439"/>
                  </a:moveTo>
                  <a:lnTo>
                    <a:pt x="0" y="726439"/>
                  </a:lnTo>
                  <a:lnTo>
                    <a:pt x="0" y="731519"/>
                  </a:lnTo>
                  <a:lnTo>
                    <a:pt x="54610" y="731519"/>
                  </a:lnTo>
                  <a:lnTo>
                    <a:pt x="54610" y="726439"/>
                  </a:lnTo>
                  <a:close/>
                </a:path>
                <a:path w="54610" h="789939">
                  <a:moveTo>
                    <a:pt x="54610" y="720089"/>
                  </a:moveTo>
                  <a:lnTo>
                    <a:pt x="0" y="720089"/>
                  </a:lnTo>
                  <a:lnTo>
                    <a:pt x="0" y="725169"/>
                  </a:lnTo>
                  <a:lnTo>
                    <a:pt x="54610" y="725169"/>
                  </a:lnTo>
                  <a:lnTo>
                    <a:pt x="54610" y="720089"/>
                  </a:lnTo>
                  <a:close/>
                </a:path>
                <a:path w="54610" h="789939">
                  <a:moveTo>
                    <a:pt x="54610" y="713739"/>
                  </a:moveTo>
                  <a:lnTo>
                    <a:pt x="0" y="713739"/>
                  </a:lnTo>
                  <a:lnTo>
                    <a:pt x="0" y="718819"/>
                  </a:lnTo>
                  <a:lnTo>
                    <a:pt x="54610" y="718819"/>
                  </a:lnTo>
                  <a:lnTo>
                    <a:pt x="54610" y="713739"/>
                  </a:lnTo>
                  <a:close/>
                </a:path>
                <a:path w="54610" h="789939">
                  <a:moveTo>
                    <a:pt x="54610" y="707389"/>
                  </a:moveTo>
                  <a:lnTo>
                    <a:pt x="0" y="707389"/>
                  </a:lnTo>
                  <a:lnTo>
                    <a:pt x="0" y="712469"/>
                  </a:lnTo>
                  <a:lnTo>
                    <a:pt x="54610" y="712469"/>
                  </a:lnTo>
                  <a:lnTo>
                    <a:pt x="54610" y="707389"/>
                  </a:lnTo>
                  <a:close/>
                </a:path>
                <a:path w="54610" h="789939">
                  <a:moveTo>
                    <a:pt x="54610" y="701039"/>
                  </a:moveTo>
                  <a:lnTo>
                    <a:pt x="0" y="701039"/>
                  </a:lnTo>
                  <a:lnTo>
                    <a:pt x="0" y="706119"/>
                  </a:lnTo>
                  <a:lnTo>
                    <a:pt x="54610" y="706119"/>
                  </a:lnTo>
                  <a:lnTo>
                    <a:pt x="54610" y="701039"/>
                  </a:lnTo>
                  <a:close/>
                </a:path>
                <a:path w="54610" h="789939">
                  <a:moveTo>
                    <a:pt x="54610" y="694689"/>
                  </a:moveTo>
                  <a:lnTo>
                    <a:pt x="0" y="694689"/>
                  </a:lnTo>
                  <a:lnTo>
                    <a:pt x="0" y="699769"/>
                  </a:lnTo>
                  <a:lnTo>
                    <a:pt x="54610" y="699769"/>
                  </a:lnTo>
                  <a:lnTo>
                    <a:pt x="54610" y="694689"/>
                  </a:lnTo>
                  <a:close/>
                </a:path>
                <a:path w="54610" h="789939">
                  <a:moveTo>
                    <a:pt x="54610" y="688339"/>
                  </a:moveTo>
                  <a:lnTo>
                    <a:pt x="0" y="688339"/>
                  </a:lnTo>
                  <a:lnTo>
                    <a:pt x="0" y="693419"/>
                  </a:lnTo>
                  <a:lnTo>
                    <a:pt x="54610" y="693419"/>
                  </a:lnTo>
                  <a:lnTo>
                    <a:pt x="54610" y="688339"/>
                  </a:lnTo>
                  <a:close/>
                </a:path>
                <a:path w="54610" h="789939">
                  <a:moveTo>
                    <a:pt x="54610" y="681989"/>
                  </a:moveTo>
                  <a:lnTo>
                    <a:pt x="0" y="681989"/>
                  </a:lnTo>
                  <a:lnTo>
                    <a:pt x="0" y="687069"/>
                  </a:lnTo>
                  <a:lnTo>
                    <a:pt x="54610" y="687069"/>
                  </a:lnTo>
                  <a:lnTo>
                    <a:pt x="54610" y="681989"/>
                  </a:lnTo>
                  <a:close/>
                </a:path>
                <a:path w="54610" h="789939">
                  <a:moveTo>
                    <a:pt x="54610" y="675639"/>
                  </a:moveTo>
                  <a:lnTo>
                    <a:pt x="0" y="675639"/>
                  </a:lnTo>
                  <a:lnTo>
                    <a:pt x="0" y="680719"/>
                  </a:lnTo>
                  <a:lnTo>
                    <a:pt x="54610" y="680719"/>
                  </a:lnTo>
                  <a:lnTo>
                    <a:pt x="54610" y="675639"/>
                  </a:lnTo>
                  <a:close/>
                </a:path>
                <a:path w="54610" h="789939">
                  <a:moveTo>
                    <a:pt x="54610" y="669289"/>
                  </a:moveTo>
                  <a:lnTo>
                    <a:pt x="0" y="669289"/>
                  </a:lnTo>
                  <a:lnTo>
                    <a:pt x="0" y="674369"/>
                  </a:lnTo>
                  <a:lnTo>
                    <a:pt x="54610" y="674369"/>
                  </a:lnTo>
                  <a:lnTo>
                    <a:pt x="54610" y="669289"/>
                  </a:lnTo>
                  <a:close/>
                </a:path>
                <a:path w="54610" h="789939">
                  <a:moveTo>
                    <a:pt x="54610" y="662939"/>
                  </a:moveTo>
                  <a:lnTo>
                    <a:pt x="0" y="662939"/>
                  </a:lnTo>
                  <a:lnTo>
                    <a:pt x="0" y="668019"/>
                  </a:lnTo>
                  <a:lnTo>
                    <a:pt x="54610" y="668019"/>
                  </a:lnTo>
                  <a:lnTo>
                    <a:pt x="54610" y="662939"/>
                  </a:lnTo>
                  <a:close/>
                </a:path>
                <a:path w="54610" h="789939">
                  <a:moveTo>
                    <a:pt x="54610" y="656589"/>
                  </a:moveTo>
                  <a:lnTo>
                    <a:pt x="0" y="656589"/>
                  </a:lnTo>
                  <a:lnTo>
                    <a:pt x="0" y="661669"/>
                  </a:lnTo>
                  <a:lnTo>
                    <a:pt x="54610" y="661669"/>
                  </a:lnTo>
                  <a:lnTo>
                    <a:pt x="54610" y="656589"/>
                  </a:lnTo>
                  <a:close/>
                </a:path>
                <a:path w="54610" h="789939">
                  <a:moveTo>
                    <a:pt x="54610" y="650239"/>
                  </a:moveTo>
                  <a:lnTo>
                    <a:pt x="0" y="650239"/>
                  </a:lnTo>
                  <a:lnTo>
                    <a:pt x="0" y="655319"/>
                  </a:lnTo>
                  <a:lnTo>
                    <a:pt x="54610" y="655319"/>
                  </a:lnTo>
                  <a:lnTo>
                    <a:pt x="54610" y="650239"/>
                  </a:lnTo>
                  <a:close/>
                </a:path>
                <a:path w="54610" h="789939">
                  <a:moveTo>
                    <a:pt x="54610" y="643889"/>
                  </a:moveTo>
                  <a:lnTo>
                    <a:pt x="0" y="643889"/>
                  </a:lnTo>
                  <a:lnTo>
                    <a:pt x="0" y="648969"/>
                  </a:lnTo>
                  <a:lnTo>
                    <a:pt x="54610" y="648969"/>
                  </a:lnTo>
                  <a:lnTo>
                    <a:pt x="54610" y="643889"/>
                  </a:lnTo>
                  <a:close/>
                </a:path>
                <a:path w="54610" h="789939">
                  <a:moveTo>
                    <a:pt x="54610" y="637539"/>
                  </a:moveTo>
                  <a:lnTo>
                    <a:pt x="0" y="637539"/>
                  </a:lnTo>
                  <a:lnTo>
                    <a:pt x="0" y="642619"/>
                  </a:lnTo>
                  <a:lnTo>
                    <a:pt x="54610" y="642619"/>
                  </a:lnTo>
                  <a:lnTo>
                    <a:pt x="54610" y="637539"/>
                  </a:lnTo>
                  <a:close/>
                </a:path>
                <a:path w="54610" h="789939">
                  <a:moveTo>
                    <a:pt x="54610" y="631189"/>
                  </a:moveTo>
                  <a:lnTo>
                    <a:pt x="0" y="631189"/>
                  </a:lnTo>
                  <a:lnTo>
                    <a:pt x="0" y="636269"/>
                  </a:lnTo>
                  <a:lnTo>
                    <a:pt x="54610" y="636269"/>
                  </a:lnTo>
                  <a:lnTo>
                    <a:pt x="54610" y="631189"/>
                  </a:lnTo>
                  <a:close/>
                </a:path>
                <a:path w="54610" h="789939">
                  <a:moveTo>
                    <a:pt x="54610" y="624839"/>
                  </a:moveTo>
                  <a:lnTo>
                    <a:pt x="0" y="624839"/>
                  </a:lnTo>
                  <a:lnTo>
                    <a:pt x="0" y="629919"/>
                  </a:lnTo>
                  <a:lnTo>
                    <a:pt x="54610" y="629919"/>
                  </a:lnTo>
                  <a:lnTo>
                    <a:pt x="54610" y="624839"/>
                  </a:lnTo>
                  <a:close/>
                </a:path>
                <a:path w="54610" h="789939">
                  <a:moveTo>
                    <a:pt x="54610" y="618489"/>
                  </a:moveTo>
                  <a:lnTo>
                    <a:pt x="0" y="618489"/>
                  </a:lnTo>
                  <a:lnTo>
                    <a:pt x="0" y="623569"/>
                  </a:lnTo>
                  <a:lnTo>
                    <a:pt x="54610" y="623569"/>
                  </a:lnTo>
                  <a:lnTo>
                    <a:pt x="54610" y="618489"/>
                  </a:lnTo>
                  <a:close/>
                </a:path>
                <a:path w="54610" h="789939">
                  <a:moveTo>
                    <a:pt x="54610" y="612139"/>
                  </a:moveTo>
                  <a:lnTo>
                    <a:pt x="0" y="612139"/>
                  </a:lnTo>
                  <a:lnTo>
                    <a:pt x="0" y="617219"/>
                  </a:lnTo>
                  <a:lnTo>
                    <a:pt x="54610" y="617219"/>
                  </a:lnTo>
                  <a:lnTo>
                    <a:pt x="54610" y="612139"/>
                  </a:lnTo>
                  <a:close/>
                </a:path>
                <a:path w="54610" h="789939">
                  <a:moveTo>
                    <a:pt x="54610" y="605789"/>
                  </a:moveTo>
                  <a:lnTo>
                    <a:pt x="0" y="605789"/>
                  </a:lnTo>
                  <a:lnTo>
                    <a:pt x="0" y="610869"/>
                  </a:lnTo>
                  <a:lnTo>
                    <a:pt x="54610" y="610869"/>
                  </a:lnTo>
                  <a:lnTo>
                    <a:pt x="54610" y="605789"/>
                  </a:lnTo>
                  <a:close/>
                </a:path>
                <a:path w="54610" h="789939">
                  <a:moveTo>
                    <a:pt x="54610" y="599439"/>
                  </a:moveTo>
                  <a:lnTo>
                    <a:pt x="0" y="599439"/>
                  </a:lnTo>
                  <a:lnTo>
                    <a:pt x="0" y="604519"/>
                  </a:lnTo>
                  <a:lnTo>
                    <a:pt x="54610" y="604519"/>
                  </a:lnTo>
                  <a:lnTo>
                    <a:pt x="54610" y="599439"/>
                  </a:lnTo>
                  <a:close/>
                </a:path>
                <a:path w="54610" h="789939">
                  <a:moveTo>
                    <a:pt x="54610" y="593089"/>
                  </a:moveTo>
                  <a:lnTo>
                    <a:pt x="0" y="593089"/>
                  </a:lnTo>
                  <a:lnTo>
                    <a:pt x="0" y="598169"/>
                  </a:lnTo>
                  <a:lnTo>
                    <a:pt x="54610" y="598169"/>
                  </a:lnTo>
                  <a:lnTo>
                    <a:pt x="54610" y="593089"/>
                  </a:lnTo>
                  <a:close/>
                </a:path>
                <a:path w="54610" h="789939">
                  <a:moveTo>
                    <a:pt x="54610" y="586739"/>
                  </a:moveTo>
                  <a:lnTo>
                    <a:pt x="0" y="586739"/>
                  </a:lnTo>
                  <a:lnTo>
                    <a:pt x="0" y="591819"/>
                  </a:lnTo>
                  <a:lnTo>
                    <a:pt x="54610" y="591819"/>
                  </a:lnTo>
                  <a:lnTo>
                    <a:pt x="54610" y="586739"/>
                  </a:lnTo>
                  <a:close/>
                </a:path>
                <a:path w="54610" h="789939">
                  <a:moveTo>
                    <a:pt x="54610" y="580389"/>
                  </a:moveTo>
                  <a:lnTo>
                    <a:pt x="0" y="580389"/>
                  </a:lnTo>
                  <a:lnTo>
                    <a:pt x="0" y="585469"/>
                  </a:lnTo>
                  <a:lnTo>
                    <a:pt x="54610" y="585469"/>
                  </a:lnTo>
                  <a:lnTo>
                    <a:pt x="54610" y="580389"/>
                  </a:lnTo>
                  <a:close/>
                </a:path>
                <a:path w="54610" h="789939">
                  <a:moveTo>
                    <a:pt x="54610" y="574039"/>
                  </a:moveTo>
                  <a:lnTo>
                    <a:pt x="0" y="574039"/>
                  </a:lnTo>
                  <a:lnTo>
                    <a:pt x="0" y="579119"/>
                  </a:lnTo>
                  <a:lnTo>
                    <a:pt x="54610" y="579119"/>
                  </a:lnTo>
                  <a:lnTo>
                    <a:pt x="54610" y="574039"/>
                  </a:lnTo>
                  <a:close/>
                </a:path>
                <a:path w="54610" h="789939">
                  <a:moveTo>
                    <a:pt x="54610" y="567689"/>
                  </a:moveTo>
                  <a:lnTo>
                    <a:pt x="0" y="567689"/>
                  </a:lnTo>
                  <a:lnTo>
                    <a:pt x="0" y="572769"/>
                  </a:lnTo>
                  <a:lnTo>
                    <a:pt x="54610" y="572769"/>
                  </a:lnTo>
                  <a:lnTo>
                    <a:pt x="54610" y="567689"/>
                  </a:lnTo>
                  <a:close/>
                </a:path>
                <a:path w="54610" h="789939">
                  <a:moveTo>
                    <a:pt x="54610" y="561339"/>
                  </a:moveTo>
                  <a:lnTo>
                    <a:pt x="0" y="561339"/>
                  </a:lnTo>
                  <a:lnTo>
                    <a:pt x="0" y="566419"/>
                  </a:lnTo>
                  <a:lnTo>
                    <a:pt x="54610" y="566419"/>
                  </a:lnTo>
                  <a:lnTo>
                    <a:pt x="54610" y="561339"/>
                  </a:lnTo>
                  <a:close/>
                </a:path>
                <a:path w="54610" h="789939">
                  <a:moveTo>
                    <a:pt x="54610" y="554989"/>
                  </a:moveTo>
                  <a:lnTo>
                    <a:pt x="0" y="554989"/>
                  </a:lnTo>
                  <a:lnTo>
                    <a:pt x="0" y="560069"/>
                  </a:lnTo>
                  <a:lnTo>
                    <a:pt x="54610" y="560069"/>
                  </a:lnTo>
                  <a:lnTo>
                    <a:pt x="54610" y="554989"/>
                  </a:lnTo>
                  <a:close/>
                </a:path>
                <a:path w="54610" h="789939">
                  <a:moveTo>
                    <a:pt x="54610" y="548639"/>
                  </a:moveTo>
                  <a:lnTo>
                    <a:pt x="0" y="548639"/>
                  </a:lnTo>
                  <a:lnTo>
                    <a:pt x="0" y="553719"/>
                  </a:lnTo>
                  <a:lnTo>
                    <a:pt x="54610" y="553719"/>
                  </a:lnTo>
                  <a:lnTo>
                    <a:pt x="54610" y="548639"/>
                  </a:lnTo>
                  <a:close/>
                </a:path>
                <a:path w="54610" h="789939">
                  <a:moveTo>
                    <a:pt x="54610" y="542289"/>
                  </a:moveTo>
                  <a:lnTo>
                    <a:pt x="0" y="542289"/>
                  </a:lnTo>
                  <a:lnTo>
                    <a:pt x="0" y="547369"/>
                  </a:lnTo>
                  <a:lnTo>
                    <a:pt x="54610" y="547369"/>
                  </a:lnTo>
                  <a:lnTo>
                    <a:pt x="54610" y="542289"/>
                  </a:lnTo>
                  <a:close/>
                </a:path>
                <a:path w="54610" h="789939">
                  <a:moveTo>
                    <a:pt x="54610" y="535939"/>
                  </a:moveTo>
                  <a:lnTo>
                    <a:pt x="0" y="535939"/>
                  </a:lnTo>
                  <a:lnTo>
                    <a:pt x="0" y="541019"/>
                  </a:lnTo>
                  <a:lnTo>
                    <a:pt x="54610" y="541019"/>
                  </a:lnTo>
                  <a:lnTo>
                    <a:pt x="54610" y="535939"/>
                  </a:lnTo>
                  <a:close/>
                </a:path>
                <a:path w="54610" h="789939">
                  <a:moveTo>
                    <a:pt x="54610" y="529589"/>
                  </a:moveTo>
                  <a:lnTo>
                    <a:pt x="0" y="529589"/>
                  </a:lnTo>
                  <a:lnTo>
                    <a:pt x="0" y="534669"/>
                  </a:lnTo>
                  <a:lnTo>
                    <a:pt x="54610" y="534669"/>
                  </a:lnTo>
                  <a:lnTo>
                    <a:pt x="54610" y="529589"/>
                  </a:lnTo>
                  <a:close/>
                </a:path>
                <a:path w="54610" h="789939">
                  <a:moveTo>
                    <a:pt x="54610" y="523239"/>
                  </a:moveTo>
                  <a:lnTo>
                    <a:pt x="0" y="523239"/>
                  </a:lnTo>
                  <a:lnTo>
                    <a:pt x="0" y="528319"/>
                  </a:lnTo>
                  <a:lnTo>
                    <a:pt x="54610" y="528319"/>
                  </a:lnTo>
                  <a:lnTo>
                    <a:pt x="54610" y="523239"/>
                  </a:lnTo>
                  <a:close/>
                </a:path>
                <a:path w="54610" h="789939">
                  <a:moveTo>
                    <a:pt x="54610" y="516889"/>
                  </a:moveTo>
                  <a:lnTo>
                    <a:pt x="0" y="516889"/>
                  </a:lnTo>
                  <a:lnTo>
                    <a:pt x="0" y="521969"/>
                  </a:lnTo>
                  <a:lnTo>
                    <a:pt x="54610" y="521969"/>
                  </a:lnTo>
                  <a:lnTo>
                    <a:pt x="54610" y="516889"/>
                  </a:lnTo>
                  <a:close/>
                </a:path>
                <a:path w="54610" h="789939">
                  <a:moveTo>
                    <a:pt x="54610" y="510539"/>
                  </a:moveTo>
                  <a:lnTo>
                    <a:pt x="0" y="510539"/>
                  </a:lnTo>
                  <a:lnTo>
                    <a:pt x="0" y="515619"/>
                  </a:lnTo>
                  <a:lnTo>
                    <a:pt x="54610" y="515619"/>
                  </a:lnTo>
                  <a:lnTo>
                    <a:pt x="54610" y="510539"/>
                  </a:lnTo>
                  <a:close/>
                </a:path>
                <a:path w="54610" h="789939">
                  <a:moveTo>
                    <a:pt x="54610" y="504189"/>
                  </a:moveTo>
                  <a:lnTo>
                    <a:pt x="0" y="504189"/>
                  </a:lnTo>
                  <a:lnTo>
                    <a:pt x="0" y="509269"/>
                  </a:lnTo>
                  <a:lnTo>
                    <a:pt x="54610" y="509269"/>
                  </a:lnTo>
                  <a:lnTo>
                    <a:pt x="54610" y="504189"/>
                  </a:lnTo>
                  <a:close/>
                </a:path>
                <a:path w="54610" h="789939">
                  <a:moveTo>
                    <a:pt x="54610" y="497839"/>
                  </a:moveTo>
                  <a:lnTo>
                    <a:pt x="0" y="497839"/>
                  </a:lnTo>
                  <a:lnTo>
                    <a:pt x="0" y="502919"/>
                  </a:lnTo>
                  <a:lnTo>
                    <a:pt x="54610" y="502919"/>
                  </a:lnTo>
                  <a:lnTo>
                    <a:pt x="54610" y="497839"/>
                  </a:lnTo>
                  <a:close/>
                </a:path>
                <a:path w="54610" h="789939">
                  <a:moveTo>
                    <a:pt x="54610" y="491489"/>
                  </a:moveTo>
                  <a:lnTo>
                    <a:pt x="0" y="491489"/>
                  </a:lnTo>
                  <a:lnTo>
                    <a:pt x="0" y="496569"/>
                  </a:lnTo>
                  <a:lnTo>
                    <a:pt x="54610" y="496569"/>
                  </a:lnTo>
                  <a:lnTo>
                    <a:pt x="54610" y="491489"/>
                  </a:lnTo>
                  <a:close/>
                </a:path>
                <a:path w="54610" h="789939">
                  <a:moveTo>
                    <a:pt x="54610" y="485139"/>
                  </a:moveTo>
                  <a:lnTo>
                    <a:pt x="0" y="485139"/>
                  </a:lnTo>
                  <a:lnTo>
                    <a:pt x="0" y="490219"/>
                  </a:lnTo>
                  <a:lnTo>
                    <a:pt x="54610" y="490219"/>
                  </a:lnTo>
                  <a:lnTo>
                    <a:pt x="54610" y="485139"/>
                  </a:lnTo>
                  <a:close/>
                </a:path>
                <a:path w="54610" h="789939">
                  <a:moveTo>
                    <a:pt x="54610" y="478789"/>
                  </a:moveTo>
                  <a:lnTo>
                    <a:pt x="0" y="478789"/>
                  </a:lnTo>
                  <a:lnTo>
                    <a:pt x="0" y="483869"/>
                  </a:lnTo>
                  <a:lnTo>
                    <a:pt x="54610" y="483869"/>
                  </a:lnTo>
                  <a:lnTo>
                    <a:pt x="54610" y="478789"/>
                  </a:lnTo>
                  <a:close/>
                </a:path>
                <a:path w="54610" h="789939">
                  <a:moveTo>
                    <a:pt x="54610" y="472439"/>
                  </a:moveTo>
                  <a:lnTo>
                    <a:pt x="0" y="472439"/>
                  </a:lnTo>
                  <a:lnTo>
                    <a:pt x="0" y="477519"/>
                  </a:lnTo>
                  <a:lnTo>
                    <a:pt x="54610" y="477519"/>
                  </a:lnTo>
                  <a:lnTo>
                    <a:pt x="54610" y="472439"/>
                  </a:lnTo>
                  <a:close/>
                </a:path>
                <a:path w="54610" h="789939">
                  <a:moveTo>
                    <a:pt x="54610" y="466089"/>
                  </a:moveTo>
                  <a:lnTo>
                    <a:pt x="0" y="466089"/>
                  </a:lnTo>
                  <a:lnTo>
                    <a:pt x="0" y="471169"/>
                  </a:lnTo>
                  <a:lnTo>
                    <a:pt x="54610" y="471169"/>
                  </a:lnTo>
                  <a:lnTo>
                    <a:pt x="54610" y="466089"/>
                  </a:lnTo>
                  <a:close/>
                </a:path>
                <a:path w="54610" h="789939">
                  <a:moveTo>
                    <a:pt x="54610" y="459739"/>
                  </a:moveTo>
                  <a:lnTo>
                    <a:pt x="0" y="459739"/>
                  </a:lnTo>
                  <a:lnTo>
                    <a:pt x="0" y="464819"/>
                  </a:lnTo>
                  <a:lnTo>
                    <a:pt x="54610" y="464819"/>
                  </a:lnTo>
                  <a:lnTo>
                    <a:pt x="54610" y="459739"/>
                  </a:lnTo>
                  <a:close/>
                </a:path>
                <a:path w="54610" h="789939">
                  <a:moveTo>
                    <a:pt x="54610" y="454659"/>
                  </a:moveTo>
                  <a:lnTo>
                    <a:pt x="0" y="454659"/>
                  </a:lnTo>
                  <a:lnTo>
                    <a:pt x="0" y="458469"/>
                  </a:lnTo>
                  <a:lnTo>
                    <a:pt x="54610" y="458469"/>
                  </a:lnTo>
                  <a:lnTo>
                    <a:pt x="54610" y="454659"/>
                  </a:lnTo>
                  <a:close/>
                </a:path>
              </a:pathLst>
            </a:custGeom>
            <a:solidFill>
              <a:srgbClr val="2B832B"/>
            </a:solidFill>
          </p:spPr>
          <p:txBody>
            <a:bodyPr wrap="square" lIns="0" tIns="0" rIns="0" bIns="0" rtlCol="0"/>
            <a:lstStyle/>
            <a:p>
              <a:endParaRPr/>
            </a:p>
          </p:txBody>
        </p:sp>
        <p:sp>
          <p:nvSpPr>
            <p:cNvPr id="1003" name="object 1003"/>
            <p:cNvSpPr/>
            <p:nvPr/>
          </p:nvSpPr>
          <p:spPr>
            <a:xfrm>
              <a:off x="3281679" y="5590539"/>
              <a:ext cx="55880" cy="783590"/>
            </a:xfrm>
            <a:custGeom>
              <a:avLst/>
              <a:gdLst/>
              <a:ahLst/>
              <a:cxnLst/>
              <a:rect l="l" t="t" r="r" b="b"/>
              <a:pathLst>
                <a:path w="55879" h="783589">
                  <a:moveTo>
                    <a:pt x="55880" y="0"/>
                  </a:moveTo>
                  <a:lnTo>
                    <a:pt x="24130" y="0"/>
                  </a:lnTo>
                  <a:lnTo>
                    <a:pt x="24130" y="1270"/>
                  </a:lnTo>
                  <a:lnTo>
                    <a:pt x="55880" y="1270"/>
                  </a:lnTo>
                  <a:lnTo>
                    <a:pt x="55880" y="0"/>
                  </a:lnTo>
                  <a:close/>
                </a:path>
                <a:path w="55879" h="783589">
                  <a:moveTo>
                    <a:pt x="55880" y="1270"/>
                  </a:moveTo>
                  <a:lnTo>
                    <a:pt x="0" y="1270"/>
                  </a:lnTo>
                  <a:lnTo>
                    <a:pt x="0" y="5080"/>
                  </a:lnTo>
                  <a:lnTo>
                    <a:pt x="55880" y="5080"/>
                  </a:lnTo>
                  <a:lnTo>
                    <a:pt x="55880" y="1270"/>
                  </a:lnTo>
                  <a:close/>
                </a:path>
                <a:path w="55879" h="783589">
                  <a:moveTo>
                    <a:pt x="55880" y="5080"/>
                  </a:moveTo>
                  <a:lnTo>
                    <a:pt x="0" y="5080"/>
                  </a:lnTo>
                  <a:lnTo>
                    <a:pt x="0" y="7620"/>
                  </a:lnTo>
                  <a:lnTo>
                    <a:pt x="55880" y="7620"/>
                  </a:lnTo>
                  <a:lnTo>
                    <a:pt x="55880" y="5080"/>
                  </a:lnTo>
                  <a:close/>
                </a:path>
                <a:path w="55879" h="783589">
                  <a:moveTo>
                    <a:pt x="55880" y="7620"/>
                  </a:moveTo>
                  <a:lnTo>
                    <a:pt x="0" y="7620"/>
                  </a:lnTo>
                  <a:lnTo>
                    <a:pt x="0" y="11430"/>
                  </a:lnTo>
                  <a:lnTo>
                    <a:pt x="55880" y="11430"/>
                  </a:lnTo>
                  <a:lnTo>
                    <a:pt x="55880" y="7620"/>
                  </a:lnTo>
                  <a:close/>
                </a:path>
                <a:path w="55879" h="783589">
                  <a:moveTo>
                    <a:pt x="55880" y="11430"/>
                  </a:moveTo>
                  <a:lnTo>
                    <a:pt x="0" y="11430"/>
                  </a:lnTo>
                  <a:lnTo>
                    <a:pt x="0" y="17780"/>
                  </a:lnTo>
                  <a:lnTo>
                    <a:pt x="55880" y="17780"/>
                  </a:lnTo>
                  <a:lnTo>
                    <a:pt x="55880" y="11430"/>
                  </a:lnTo>
                  <a:close/>
                </a:path>
                <a:path w="55879" h="783589">
                  <a:moveTo>
                    <a:pt x="55880" y="17780"/>
                  </a:moveTo>
                  <a:lnTo>
                    <a:pt x="0" y="17780"/>
                  </a:lnTo>
                  <a:lnTo>
                    <a:pt x="0" y="24130"/>
                  </a:lnTo>
                  <a:lnTo>
                    <a:pt x="55880" y="24130"/>
                  </a:lnTo>
                  <a:lnTo>
                    <a:pt x="55880" y="17780"/>
                  </a:lnTo>
                  <a:close/>
                </a:path>
                <a:path w="55879" h="783589">
                  <a:moveTo>
                    <a:pt x="55880" y="24130"/>
                  </a:moveTo>
                  <a:lnTo>
                    <a:pt x="0" y="24130"/>
                  </a:lnTo>
                  <a:lnTo>
                    <a:pt x="0" y="26670"/>
                  </a:lnTo>
                  <a:lnTo>
                    <a:pt x="55880" y="26670"/>
                  </a:lnTo>
                  <a:lnTo>
                    <a:pt x="55880" y="24130"/>
                  </a:lnTo>
                  <a:close/>
                </a:path>
                <a:path w="55879" h="783589">
                  <a:moveTo>
                    <a:pt x="55880" y="26670"/>
                  </a:moveTo>
                  <a:lnTo>
                    <a:pt x="0" y="26670"/>
                  </a:lnTo>
                  <a:lnTo>
                    <a:pt x="0" y="30480"/>
                  </a:lnTo>
                  <a:lnTo>
                    <a:pt x="55880" y="30480"/>
                  </a:lnTo>
                  <a:lnTo>
                    <a:pt x="55880" y="26670"/>
                  </a:lnTo>
                  <a:close/>
                </a:path>
                <a:path w="55879" h="783589">
                  <a:moveTo>
                    <a:pt x="55880" y="30480"/>
                  </a:moveTo>
                  <a:lnTo>
                    <a:pt x="0" y="30480"/>
                  </a:lnTo>
                  <a:lnTo>
                    <a:pt x="0" y="36830"/>
                  </a:lnTo>
                  <a:lnTo>
                    <a:pt x="55880" y="36830"/>
                  </a:lnTo>
                  <a:lnTo>
                    <a:pt x="55880" y="30480"/>
                  </a:lnTo>
                  <a:close/>
                </a:path>
                <a:path w="55879" h="783589">
                  <a:moveTo>
                    <a:pt x="55880" y="36830"/>
                  </a:moveTo>
                  <a:lnTo>
                    <a:pt x="0" y="36830"/>
                  </a:lnTo>
                  <a:lnTo>
                    <a:pt x="0" y="43180"/>
                  </a:lnTo>
                  <a:lnTo>
                    <a:pt x="55880" y="43180"/>
                  </a:lnTo>
                  <a:lnTo>
                    <a:pt x="55880" y="36830"/>
                  </a:lnTo>
                  <a:close/>
                </a:path>
                <a:path w="55879" h="783589">
                  <a:moveTo>
                    <a:pt x="55880" y="43180"/>
                  </a:moveTo>
                  <a:lnTo>
                    <a:pt x="0" y="43180"/>
                  </a:lnTo>
                  <a:lnTo>
                    <a:pt x="0" y="45720"/>
                  </a:lnTo>
                  <a:lnTo>
                    <a:pt x="55880" y="45720"/>
                  </a:lnTo>
                  <a:lnTo>
                    <a:pt x="55880" y="43180"/>
                  </a:lnTo>
                  <a:close/>
                </a:path>
                <a:path w="55879" h="783589">
                  <a:moveTo>
                    <a:pt x="55880" y="45720"/>
                  </a:moveTo>
                  <a:lnTo>
                    <a:pt x="0" y="45720"/>
                  </a:lnTo>
                  <a:lnTo>
                    <a:pt x="0" y="52070"/>
                  </a:lnTo>
                  <a:lnTo>
                    <a:pt x="55880" y="52070"/>
                  </a:lnTo>
                  <a:lnTo>
                    <a:pt x="55880" y="45720"/>
                  </a:lnTo>
                  <a:close/>
                </a:path>
                <a:path w="55879" h="783589">
                  <a:moveTo>
                    <a:pt x="55880" y="52070"/>
                  </a:moveTo>
                  <a:lnTo>
                    <a:pt x="0" y="52070"/>
                  </a:lnTo>
                  <a:lnTo>
                    <a:pt x="0" y="62230"/>
                  </a:lnTo>
                  <a:lnTo>
                    <a:pt x="55880" y="62230"/>
                  </a:lnTo>
                  <a:lnTo>
                    <a:pt x="55880" y="52070"/>
                  </a:lnTo>
                  <a:close/>
                </a:path>
                <a:path w="55879" h="783589">
                  <a:moveTo>
                    <a:pt x="55880" y="62230"/>
                  </a:moveTo>
                  <a:lnTo>
                    <a:pt x="0" y="62230"/>
                  </a:lnTo>
                  <a:lnTo>
                    <a:pt x="0" y="64770"/>
                  </a:lnTo>
                  <a:lnTo>
                    <a:pt x="55880" y="64770"/>
                  </a:lnTo>
                  <a:lnTo>
                    <a:pt x="55880" y="62230"/>
                  </a:lnTo>
                  <a:close/>
                </a:path>
                <a:path w="55879" h="783589">
                  <a:moveTo>
                    <a:pt x="55880" y="64770"/>
                  </a:moveTo>
                  <a:lnTo>
                    <a:pt x="0" y="64770"/>
                  </a:lnTo>
                  <a:lnTo>
                    <a:pt x="0" y="68580"/>
                  </a:lnTo>
                  <a:lnTo>
                    <a:pt x="55880" y="68580"/>
                  </a:lnTo>
                  <a:lnTo>
                    <a:pt x="55880" y="64770"/>
                  </a:lnTo>
                  <a:close/>
                </a:path>
                <a:path w="55879" h="783589">
                  <a:moveTo>
                    <a:pt x="55880" y="68580"/>
                  </a:moveTo>
                  <a:lnTo>
                    <a:pt x="0" y="68580"/>
                  </a:lnTo>
                  <a:lnTo>
                    <a:pt x="0" y="77470"/>
                  </a:lnTo>
                  <a:lnTo>
                    <a:pt x="55880" y="77470"/>
                  </a:lnTo>
                  <a:lnTo>
                    <a:pt x="55880" y="68580"/>
                  </a:lnTo>
                  <a:close/>
                </a:path>
                <a:path w="55879" h="783589">
                  <a:moveTo>
                    <a:pt x="55880" y="77470"/>
                  </a:moveTo>
                  <a:lnTo>
                    <a:pt x="0" y="77470"/>
                  </a:lnTo>
                  <a:lnTo>
                    <a:pt x="0" y="81280"/>
                  </a:lnTo>
                  <a:lnTo>
                    <a:pt x="55880" y="81280"/>
                  </a:lnTo>
                  <a:lnTo>
                    <a:pt x="55880" y="77470"/>
                  </a:lnTo>
                  <a:close/>
                </a:path>
                <a:path w="55879" h="783589">
                  <a:moveTo>
                    <a:pt x="55880" y="81280"/>
                  </a:moveTo>
                  <a:lnTo>
                    <a:pt x="0" y="81280"/>
                  </a:lnTo>
                  <a:lnTo>
                    <a:pt x="0" y="83820"/>
                  </a:lnTo>
                  <a:lnTo>
                    <a:pt x="55880" y="83820"/>
                  </a:lnTo>
                  <a:lnTo>
                    <a:pt x="55880" y="81280"/>
                  </a:lnTo>
                  <a:close/>
                </a:path>
                <a:path w="55879" h="783589">
                  <a:moveTo>
                    <a:pt x="55880" y="83820"/>
                  </a:moveTo>
                  <a:lnTo>
                    <a:pt x="0" y="83820"/>
                  </a:lnTo>
                  <a:lnTo>
                    <a:pt x="0" y="93980"/>
                  </a:lnTo>
                  <a:lnTo>
                    <a:pt x="55880" y="93980"/>
                  </a:lnTo>
                  <a:lnTo>
                    <a:pt x="55880" y="83820"/>
                  </a:lnTo>
                  <a:close/>
                </a:path>
                <a:path w="55879" h="783589">
                  <a:moveTo>
                    <a:pt x="55880" y="93980"/>
                  </a:moveTo>
                  <a:lnTo>
                    <a:pt x="0" y="93980"/>
                  </a:lnTo>
                  <a:lnTo>
                    <a:pt x="0" y="96520"/>
                  </a:lnTo>
                  <a:lnTo>
                    <a:pt x="55880" y="96520"/>
                  </a:lnTo>
                  <a:lnTo>
                    <a:pt x="55880" y="93980"/>
                  </a:lnTo>
                  <a:close/>
                </a:path>
                <a:path w="55879" h="783589">
                  <a:moveTo>
                    <a:pt x="55880" y="96520"/>
                  </a:moveTo>
                  <a:lnTo>
                    <a:pt x="0" y="96520"/>
                  </a:lnTo>
                  <a:lnTo>
                    <a:pt x="0" y="100330"/>
                  </a:lnTo>
                  <a:lnTo>
                    <a:pt x="55880" y="100330"/>
                  </a:lnTo>
                  <a:lnTo>
                    <a:pt x="55880" y="96520"/>
                  </a:lnTo>
                  <a:close/>
                </a:path>
                <a:path w="55879" h="783589">
                  <a:moveTo>
                    <a:pt x="55880" y="100330"/>
                  </a:moveTo>
                  <a:lnTo>
                    <a:pt x="0" y="100330"/>
                  </a:lnTo>
                  <a:lnTo>
                    <a:pt x="0" y="102870"/>
                  </a:lnTo>
                  <a:lnTo>
                    <a:pt x="55880" y="102870"/>
                  </a:lnTo>
                  <a:lnTo>
                    <a:pt x="55880" y="100330"/>
                  </a:lnTo>
                  <a:close/>
                </a:path>
                <a:path w="55879" h="783589">
                  <a:moveTo>
                    <a:pt x="55880" y="102870"/>
                  </a:moveTo>
                  <a:lnTo>
                    <a:pt x="0" y="102870"/>
                  </a:lnTo>
                  <a:lnTo>
                    <a:pt x="0" y="106680"/>
                  </a:lnTo>
                  <a:lnTo>
                    <a:pt x="55880" y="106680"/>
                  </a:lnTo>
                  <a:lnTo>
                    <a:pt x="55880" y="102870"/>
                  </a:lnTo>
                  <a:close/>
                </a:path>
                <a:path w="55879" h="783589">
                  <a:moveTo>
                    <a:pt x="55880" y="106680"/>
                  </a:moveTo>
                  <a:lnTo>
                    <a:pt x="0" y="106680"/>
                  </a:lnTo>
                  <a:lnTo>
                    <a:pt x="0" y="109220"/>
                  </a:lnTo>
                  <a:lnTo>
                    <a:pt x="55880" y="109220"/>
                  </a:lnTo>
                  <a:lnTo>
                    <a:pt x="55880" y="106680"/>
                  </a:lnTo>
                  <a:close/>
                </a:path>
                <a:path w="55879" h="783589">
                  <a:moveTo>
                    <a:pt x="55880" y="109220"/>
                  </a:moveTo>
                  <a:lnTo>
                    <a:pt x="0" y="109220"/>
                  </a:lnTo>
                  <a:lnTo>
                    <a:pt x="0" y="113030"/>
                  </a:lnTo>
                  <a:lnTo>
                    <a:pt x="55880" y="113030"/>
                  </a:lnTo>
                  <a:lnTo>
                    <a:pt x="55880" y="109220"/>
                  </a:lnTo>
                  <a:close/>
                </a:path>
                <a:path w="55879" h="783589">
                  <a:moveTo>
                    <a:pt x="55880" y="113030"/>
                  </a:moveTo>
                  <a:lnTo>
                    <a:pt x="0" y="113030"/>
                  </a:lnTo>
                  <a:lnTo>
                    <a:pt x="0" y="119380"/>
                  </a:lnTo>
                  <a:lnTo>
                    <a:pt x="55880" y="119380"/>
                  </a:lnTo>
                  <a:lnTo>
                    <a:pt x="55880" y="113030"/>
                  </a:lnTo>
                  <a:close/>
                </a:path>
                <a:path w="55879" h="783589">
                  <a:moveTo>
                    <a:pt x="55880" y="119380"/>
                  </a:moveTo>
                  <a:lnTo>
                    <a:pt x="0" y="119380"/>
                  </a:lnTo>
                  <a:lnTo>
                    <a:pt x="0" y="121920"/>
                  </a:lnTo>
                  <a:lnTo>
                    <a:pt x="55880" y="121920"/>
                  </a:lnTo>
                  <a:lnTo>
                    <a:pt x="55880" y="119380"/>
                  </a:lnTo>
                  <a:close/>
                </a:path>
                <a:path w="55879" h="783589">
                  <a:moveTo>
                    <a:pt x="55880" y="121920"/>
                  </a:moveTo>
                  <a:lnTo>
                    <a:pt x="0" y="121920"/>
                  </a:lnTo>
                  <a:lnTo>
                    <a:pt x="0" y="125730"/>
                  </a:lnTo>
                  <a:lnTo>
                    <a:pt x="55880" y="125730"/>
                  </a:lnTo>
                  <a:lnTo>
                    <a:pt x="55880" y="121920"/>
                  </a:lnTo>
                  <a:close/>
                </a:path>
                <a:path w="55879" h="783589">
                  <a:moveTo>
                    <a:pt x="55880" y="125730"/>
                  </a:moveTo>
                  <a:lnTo>
                    <a:pt x="0" y="125730"/>
                  </a:lnTo>
                  <a:lnTo>
                    <a:pt x="0" y="134620"/>
                  </a:lnTo>
                  <a:lnTo>
                    <a:pt x="55880" y="134620"/>
                  </a:lnTo>
                  <a:lnTo>
                    <a:pt x="55880" y="125730"/>
                  </a:lnTo>
                  <a:close/>
                </a:path>
                <a:path w="55879" h="783589">
                  <a:moveTo>
                    <a:pt x="55880" y="134620"/>
                  </a:moveTo>
                  <a:lnTo>
                    <a:pt x="0" y="134620"/>
                  </a:lnTo>
                  <a:lnTo>
                    <a:pt x="0" y="138430"/>
                  </a:lnTo>
                  <a:lnTo>
                    <a:pt x="55880" y="138430"/>
                  </a:lnTo>
                  <a:lnTo>
                    <a:pt x="55880" y="134620"/>
                  </a:lnTo>
                  <a:close/>
                </a:path>
                <a:path w="55879" h="783589">
                  <a:moveTo>
                    <a:pt x="55880" y="138430"/>
                  </a:moveTo>
                  <a:lnTo>
                    <a:pt x="0" y="138430"/>
                  </a:lnTo>
                  <a:lnTo>
                    <a:pt x="0" y="140970"/>
                  </a:lnTo>
                  <a:lnTo>
                    <a:pt x="55880" y="140970"/>
                  </a:lnTo>
                  <a:lnTo>
                    <a:pt x="55880" y="138430"/>
                  </a:lnTo>
                  <a:close/>
                </a:path>
                <a:path w="55879" h="783589">
                  <a:moveTo>
                    <a:pt x="55880" y="140970"/>
                  </a:moveTo>
                  <a:lnTo>
                    <a:pt x="0" y="140970"/>
                  </a:lnTo>
                  <a:lnTo>
                    <a:pt x="0" y="144780"/>
                  </a:lnTo>
                  <a:lnTo>
                    <a:pt x="55880" y="144780"/>
                  </a:lnTo>
                  <a:lnTo>
                    <a:pt x="55880" y="140970"/>
                  </a:lnTo>
                  <a:close/>
                </a:path>
                <a:path w="55879" h="783589">
                  <a:moveTo>
                    <a:pt x="55880" y="144780"/>
                  </a:moveTo>
                  <a:lnTo>
                    <a:pt x="0" y="144780"/>
                  </a:lnTo>
                  <a:lnTo>
                    <a:pt x="0" y="147320"/>
                  </a:lnTo>
                  <a:lnTo>
                    <a:pt x="55880" y="147320"/>
                  </a:lnTo>
                  <a:lnTo>
                    <a:pt x="55880" y="144780"/>
                  </a:lnTo>
                  <a:close/>
                </a:path>
                <a:path w="55879" h="783589">
                  <a:moveTo>
                    <a:pt x="55880" y="147320"/>
                  </a:moveTo>
                  <a:lnTo>
                    <a:pt x="0" y="147320"/>
                  </a:lnTo>
                  <a:lnTo>
                    <a:pt x="0" y="153670"/>
                  </a:lnTo>
                  <a:lnTo>
                    <a:pt x="55880" y="153670"/>
                  </a:lnTo>
                  <a:lnTo>
                    <a:pt x="55880" y="147320"/>
                  </a:lnTo>
                  <a:close/>
                </a:path>
                <a:path w="55879" h="783589">
                  <a:moveTo>
                    <a:pt x="55880" y="153670"/>
                  </a:moveTo>
                  <a:lnTo>
                    <a:pt x="0" y="153670"/>
                  </a:lnTo>
                  <a:lnTo>
                    <a:pt x="0" y="160020"/>
                  </a:lnTo>
                  <a:lnTo>
                    <a:pt x="55880" y="160020"/>
                  </a:lnTo>
                  <a:lnTo>
                    <a:pt x="55880" y="153670"/>
                  </a:lnTo>
                  <a:close/>
                </a:path>
                <a:path w="55879" h="783589">
                  <a:moveTo>
                    <a:pt x="55880" y="160020"/>
                  </a:moveTo>
                  <a:lnTo>
                    <a:pt x="0" y="160020"/>
                  </a:lnTo>
                  <a:lnTo>
                    <a:pt x="0" y="163830"/>
                  </a:lnTo>
                  <a:lnTo>
                    <a:pt x="55880" y="163830"/>
                  </a:lnTo>
                  <a:lnTo>
                    <a:pt x="55880" y="160020"/>
                  </a:lnTo>
                  <a:close/>
                </a:path>
                <a:path w="55879" h="783589">
                  <a:moveTo>
                    <a:pt x="55880" y="163830"/>
                  </a:moveTo>
                  <a:lnTo>
                    <a:pt x="0" y="163830"/>
                  </a:lnTo>
                  <a:lnTo>
                    <a:pt x="0" y="166370"/>
                  </a:lnTo>
                  <a:lnTo>
                    <a:pt x="55880" y="166370"/>
                  </a:lnTo>
                  <a:lnTo>
                    <a:pt x="55880" y="163830"/>
                  </a:lnTo>
                  <a:close/>
                </a:path>
                <a:path w="55879" h="783589">
                  <a:moveTo>
                    <a:pt x="55880" y="166370"/>
                  </a:moveTo>
                  <a:lnTo>
                    <a:pt x="0" y="166370"/>
                  </a:lnTo>
                  <a:lnTo>
                    <a:pt x="0" y="170180"/>
                  </a:lnTo>
                  <a:lnTo>
                    <a:pt x="55880" y="170180"/>
                  </a:lnTo>
                  <a:lnTo>
                    <a:pt x="55880" y="166370"/>
                  </a:lnTo>
                  <a:close/>
                </a:path>
                <a:path w="55879" h="783589">
                  <a:moveTo>
                    <a:pt x="55880" y="170180"/>
                  </a:moveTo>
                  <a:lnTo>
                    <a:pt x="0" y="170180"/>
                  </a:lnTo>
                  <a:lnTo>
                    <a:pt x="0" y="172720"/>
                  </a:lnTo>
                  <a:lnTo>
                    <a:pt x="55880" y="172720"/>
                  </a:lnTo>
                  <a:lnTo>
                    <a:pt x="55880" y="170180"/>
                  </a:lnTo>
                  <a:close/>
                </a:path>
                <a:path w="55879" h="783589">
                  <a:moveTo>
                    <a:pt x="55880" y="172720"/>
                  </a:moveTo>
                  <a:lnTo>
                    <a:pt x="0" y="172720"/>
                  </a:lnTo>
                  <a:lnTo>
                    <a:pt x="0" y="176530"/>
                  </a:lnTo>
                  <a:lnTo>
                    <a:pt x="55880" y="176530"/>
                  </a:lnTo>
                  <a:lnTo>
                    <a:pt x="55880" y="172720"/>
                  </a:lnTo>
                  <a:close/>
                </a:path>
                <a:path w="55879" h="783589">
                  <a:moveTo>
                    <a:pt x="55880" y="176530"/>
                  </a:moveTo>
                  <a:lnTo>
                    <a:pt x="0" y="176530"/>
                  </a:lnTo>
                  <a:lnTo>
                    <a:pt x="0" y="179070"/>
                  </a:lnTo>
                  <a:lnTo>
                    <a:pt x="55880" y="179070"/>
                  </a:lnTo>
                  <a:lnTo>
                    <a:pt x="55880" y="176530"/>
                  </a:lnTo>
                  <a:close/>
                </a:path>
                <a:path w="55879" h="783589">
                  <a:moveTo>
                    <a:pt x="55880" y="179070"/>
                  </a:moveTo>
                  <a:lnTo>
                    <a:pt x="0" y="179070"/>
                  </a:lnTo>
                  <a:lnTo>
                    <a:pt x="0" y="182880"/>
                  </a:lnTo>
                  <a:lnTo>
                    <a:pt x="55880" y="182880"/>
                  </a:lnTo>
                  <a:lnTo>
                    <a:pt x="55880" y="179070"/>
                  </a:lnTo>
                  <a:close/>
                </a:path>
                <a:path w="55879" h="783589">
                  <a:moveTo>
                    <a:pt x="55880" y="182880"/>
                  </a:moveTo>
                  <a:lnTo>
                    <a:pt x="0" y="182880"/>
                  </a:lnTo>
                  <a:lnTo>
                    <a:pt x="0" y="185420"/>
                  </a:lnTo>
                  <a:lnTo>
                    <a:pt x="55880" y="185420"/>
                  </a:lnTo>
                  <a:lnTo>
                    <a:pt x="55880" y="182880"/>
                  </a:lnTo>
                  <a:close/>
                </a:path>
                <a:path w="55879" h="783589">
                  <a:moveTo>
                    <a:pt x="55880" y="185420"/>
                  </a:moveTo>
                  <a:lnTo>
                    <a:pt x="0" y="185420"/>
                  </a:lnTo>
                  <a:lnTo>
                    <a:pt x="0" y="195580"/>
                  </a:lnTo>
                  <a:lnTo>
                    <a:pt x="55880" y="195580"/>
                  </a:lnTo>
                  <a:lnTo>
                    <a:pt x="55880" y="185420"/>
                  </a:lnTo>
                  <a:close/>
                </a:path>
                <a:path w="55879" h="783589">
                  <a:moveTo>
                    <a:pt x="55880" y="195580"/>
                  </a:moveTo>
                  <a:lnTo>
                    <a:pt x="0" y="195580"/>
                  </a:lnTo>
                  <a:lnTo>
                    <a:pt x="0" y="198120"/>
                  </a:lnTo>
                  <a:lnTo>
                    <a:pt x="55880" y="198120"/>
                  </a:lnTo>
                  <a:lnTo>
                    <a:pt x="55880" y="195580"/>
                  </a:lnTo>
                  <a:close/>
                </a:path>
                <a:path w="55879" h="783589">
                  <a:moveTo>
                    <a:pt x="55880" y="198120"/>
                  </a:moveTo>
                  <a:lnTo>
                    <a:pt x="0" y="198120"/>
                  </a:lnTo>
                  <a:lnTo>
                    <a:pt x="0" y="201930"/>
                  </a:lnTo>
                  <a:lnTo>
                    <a:pt x="55880" y="201930"/>
                  </a:lnTo>
                  <a:lnTo>
                    <a:pt x="55880" y="198120"/>
                  </a:lnTo>
                  <a:close/>
                </a:path>
                <a:path w="55879" h="783589">
                  <a:moveTo>
                    <a:pt x="55880" y="201930"/>
                  </a:moveTo>
                  <a:lnTo>
                    <a:pt x="0" y="201930"/>
                  </a:lnTo>
                  <a:lnTo>
                    <a:pt x="0" y="204470"/>
                  </a:lnTo>
                  <a:lnTo>
                    <a:pt x="55880" y="204470"/>
                  </a:lnTo>
                  <a:lnTo>
                    <a:pt x="55880" y="201930"/>
                  </a:lnTo>
                  <a:close/>
                </a:path>
                <a:path w="55879" h="783589">
                  <a:moveTo>
                    <a:pt x="55880" y="204470"/>
                  </a:moveTo>
                  <a:lnTo>
                    <a:pt x="0" y="204470"/>
                  </a:lnTo>
                  <a:lnTo>
                    <a:pt x="0" y="214630"/>
                  </a:lnTo>
                  <a:lnTo>
                    <a:pt x="55880" y="214630"/>
                  </a:lnTo>
                  <a:lnTo>
                    <a:pt x="55880" y="204470"/>
                  </a:lnTo>
                  <a:close/>
                </a:path>
                <a:path w="55879" h="783589">
                  <a:moveTo>
                    <a:pt x="55880" y="214630"/>
                  </a:moveTo>
                  <a:lnTo>
                    <a:pt x="0" y="214630"/>
                  </a:lnTo>
                  <a:lnTo>
                    <a:pt x="0" y="217170"/>
                  </a:lnTo>
                  <a:lnTo>
                    <a:pt x="55880" y="217170"/>
                  </a:lnTo>
                  <a:lnTo>
                    <a:pt x="55880" y="214630"/>
                  </a:lnTo>
                  <a:close/>
                </a:path>
                <a:path w="55879" h="783589">
                  <a:moveTo>
                    <a:pt x="55880" y="217170"/>
                  </a:moveTo>
                  <a:lnTo>
                    <a:pt x="0" y="217170"/>
                  </a:lnTo>
                  <a:lnTo>
                    <a:pt x="0" y="223520"/>
                  </a:lnTo>
                  <a:lnTo>
                    <a:pt x="55880" y="223520"/>
                  </a:lnTo>
                  <a:lnTo>
                    <a:pt x="55880" y="217170"/>
                  </a:lnTo>
                  <a:close/>
                </a:path>
                <a:path w="55879" h="783589">
                  <a:moveTo>
                    <a:pt x="55880" y="223520"/>
                  </a:moveTo>
                  <a:lnTo>
                    <a:pt x="0" y="223520"/>
                  </a:lnTo>
                  <a:lnTo>
                    <a:pt x="0" y="227330"/>
                  </a:lnTo>
                  <a:lnTo>
                    <a:pt x="55880" y="227330"/>
                  </a:lnTo>
                  <a:lnTo>
                    <a:pt x="55880" y="223520"/>
                  </a:lnTo>
                  <a:close/>
                </a:path>
                <a:path w="55879" h="783589">
                  <a:moveTo>
                    <a:pt x="55880" y="227330"/>
                  </a:moveTo>
                  <a:lnTo>
                    <a:pt x="0" y="227330"/>
                  </a:lnTo>
                  <a:lnTo>
                    <a:pt x="0" y="236220"/>
                  </a:lnTo>
                  <a:lnTo>
                    <a:pt x="55880" y="236220"/>
                  </a:lnTo>
                  <a:lnTo>
                    <a:pt x="55880" y="227330"/>
                  </a:lnTo>
                  <a:close/>
                </a:path>
                <a:path w="55879" h="783589">
                  <a:moveTo>
                    <a:pt x="55880" y="236220"/>
                  </a:moveTo>
                  <a:lnTo>
                    <a:pt x="0" y="236220"/>
                  </a:lnTo>
                  <a:lnTo>
                    <a:pt x="0" y="242570"/>
                  </a:lnTo>
                  <a:lnTo>
                    <a:pt x="55880" y="242570"/>
                  </a:lnTo>
                  <a:lnTo>
                    <a:pt x="55880" y="236220"/>
                  </a:lnTo>
                  <a:close/>
                </a:path>
                <a:path w="55879" h="783589">
                  <a:moveTo>
                    <a:pt x="55880" y="242570"/>
                  </a:moveTo>
                  <a:lnTo>
                    <a:pt x="0" y="242570"/>
                  </a:lnTo>
                  <a:lnTo>
                    <a:pt x="0" y="246380"/>
                  </a:lnTo>
                  <a:lnTo>
                    <a:pt x="55880" y="246380"/>
                  </a:lnTo>
                  <a:lnTo>
                    <a:pt x="55880" y="242570"/>
                  </a:lnTo>
                  <a:close/>
                </a:path>
                <a:path w="55879" h="783589">
                  <a:moveTo>
                    <a:pt x="55880" y="246380"/>
                  </a:moveTo>
                  <a:lnTo>
                    <a:pt x="0" y="246380"/>
                  </a:lnTo>
                  <a:lnTo>
                    <a:pt x="0" y="248920"/>
                  </a:lnTo>
                  <a:lnTo>
                    <a:pt x="55880" y="248920"/>
                  </a:lnTo>
                  <a:lnTo>
                    <a:pt x="55880" y="246380"/>
                  </a:lnTo>
                  <a:close/>
                </a:path>
                <a:path w="55879" h="783589">
                  <a:moveTo>
                    <a:pt x="55880" y="248920"/>
                  </a:moveTo>
                  <a:lnTo>
                    <a:pt x="0" y="248920"/>
                  </a:lnTo>
                  <a:lnTo>
                    <a:pt x="0" y="255270"/>
                  </a:lnTo>
                  <a:lnTo>
                    <a:pt x="55880" y="255270"/>
                  </a:lnTo>
                  <a:lnTo>
                    <a:pt x="55880" y="248920"/>
                  </a:lnTo>
                  <a:close/>
                </a:path>
                <a:path w="55879" h="783589">
                  <a:moveTo>
                    <a:pt x="55880" y="255270"/>
                  </a:moveTo>
                  <a:lnTo>
                    <a:pt x="0" y="255270"/>
                  </a:lnTo>
                  <a:lnTo>
                    <a:pt x="0" y="259080"/>
                  </a:lnTo>
                  <a:lnTo>
                    <a:pt x="55880" y="259080"/>
                  </a:lnTo>
                  <a:lnTo>
                    <a:pt x="55880" y="255270"/>
                  </a:lnTo>
                  <a:close/>
                </a:path>
                <a:path w="55879" h="783589">
                  <a:moveTo>
                    <a:pt x="55880" y="259080"/>
                  </a:moveTo>
                  <a:lnTo>
                    <a:pt x="0" y="259080"/>
                  </a:lnTo>
                  <a:lnTo>
                    <a:pt x="0" y="261620"/>
                  </a:lnTo>
                  <a:lnTo>
                    <a:pt x="55880" y="261620"/>
                  </a:lnTo>
                  <a:lnTo>
                    <a:pt x="55880" y="259080"/>
                  </a:lnTo>
                  <a:close/>
                </a:path>
                <a:path w="55879" h="783589">
                  <a:moveTo>
                    <a:pt x="55880" y="261620"/>
                  </a:moveTo>
                  <a:lnTo>
                    <a:pt x="0" y="261620"/>
                  </a:lnTo>
                  <a:lnTo>
                    <a:pt x="0" y="265430"/>
                  </a:lnTo>
                  <a:lnTo>
                    <a:pt x="55880" y="265430"/>
                  </a:lnTo>
                  <a:lnTo>
                    <a:pt x="55880" y="261620"/>
                  </a:lnTo>
                  <a:close/>
                </a:path>
                <a:path w="55879" h="783589">
                  <a:moveTo>
                    <a:pt x="55880" y="265430"/>
                  </a:moveTo>
                  <a:lnTo>
                    <a:pt x="0" y="265430"/>
                  </a:lnTo>
                  <a:lnTo>
                    <a:pt x="0" y="267970"/>
                  </a:lnTo>
                  <a:lnTo>
                    <a:pt x="55880" y="267970"/>
                  </a:lnTo>
                  <a:lnTo>
                    <a:pt x="55880" y="265430"/>
                  </a:lnTo>
                  <a:close/>
                </a:path>
                <a:path w="55879" h="783589">
                  <a:moveTo>
                    <a:pt x="55880" y="267970"/>
                  </a:moveTo>
                  <a:lnTo>
                    <a:pt x="0" y="267970"/>
                  </a:lnTo>
                  <a:lnTo>
                    <a:pt x="0" y="280670"/>
                  </a:lnTo>
                  <a:lnTo>
                    <a:pt x="55880" y="280670"/>
                  </a:lnTo>
                  <a:lnTo>
                    <a:pt x="55880" y="267970"/>
                  </a:lnTo>
                  <a:close/>
                </a:path>
                <a:path w="55879" h="783589">
                  <a:moveTo>
                    <a:pt x="55880" y="280670"/>
                  </a:moveTo>
                  <a:lnTo>
                    <a:pt x="0" y="280670"/>
                  </a:lnTo>
                  <a:lnTo>
                    <a:pt x="0" y="290830"/>
                  </a:lnTo>
                  <a:lnTo>
                    <a:pt x="55880" y="290830"/>
                  </a:lnTo>
                  <a:lnTo>
                    <a:pt x="55880" y="280670"/>
                  </a:lnTo>
                  <a:close/>
                </a:path>
                <a:path w="55879" h="783589">
                  <a:moveTo>
                    <a:pt x="55880" y="290830"/>
                  </a:moveTo>
                  <a:lnTo>
                    <a:pt x="0" y="290830"/>
                  </a:lnTo>
                  <a:lnTo>
                    <a:pt x="0" y="293370"/>
                  </a:lnTo>
                  <a:lnTo>
                    <a:pt x="55880" y="293370"/>
                  </a:lnTo>
                  <a:lnTo>
                    <a:pt x="55880" y="290830"/>
                  </a:lnTo>
                  <a:close/>
                </a:path>
                <a:path w="55879" h="783589">
                  <a:moveTo>
                    <a:pt x="55880" y="293370"/>
                  </a:moveTo>
                  <a:lnTo>
                    <a:pt x="0" y="293370"/>
                  </a:lnTo>
                  <a:lnTo>
                    <a:pt x="0" y="303530"/>
                  </a:lnTo>
                  <a:lnTo>
                    <a:pt x="55880" y="303530"/>
                  </a:lnTo>
                  <a:lnTo>
                    <a:pt x="55880" y="293370"/>
                  </a:lnTo>
                  <a:close/>
                </a:path>
                <a:path w="55879" h="783589">
                  <a:moveTo>
                    <a:pt x="55880" y="303530"/>
                  </a:moveTo>
                  <a:lnTo>
                    <a:pt x="0" y="303530"/>
                  </a:lnTo>
                  <a:lnTo>
                    <a:pt x="0" y="316230"/>
                  </a:lnTo>
                  <a:lnTo>
                    <a:pt x="55880" y="316230"/>
                  </a:lnTo>
                  <a:lnTo>
                    <a:pt x="55880" y="303530"/>
                  </a:lnTo>
                  <a:close/>
                </a:path>
                <a:path w="55879" h="783589">
                  <a:moveTo>
                    <a:pt x="55880" y="316230"/>
                  </a:moveTo>
                  <a:lnTo>
                    <a:pt x="0" y="316230"/>
                  </a:lnTo>
                  <a:lnTo>
                    <a:pt x="0" y="318770"/>
                  </a:lnTo>
                  <a:lnTo>
                    <a:pt x="55880" y="318770"/>
                  </a:lnTo>
                  <a:lnTo>
                    <a:pt x="55880" y="316230"/>
                  </a:lnTo>
                  <a:close/>
                </a:path>
                <a:path w="55879" h="783589">
                  <a:moveTo>
                    <a:pt x="55880" y="318770"/>
                  </a:moveTo>
                  <a:lnTo>
                    <a:pt x="0" y="318770"/>
                  </a:lnTo>
                  <a:lnTo>
                    <a:pt x="0" y="325120"/>
                  </a:lnTo>
                  <a:lnTo>
                    <a:pt x="55880" y="325120"/>
                  </a:lnTo>
                  <a:lnTo>
                    <a:pt x="55880" y="318770"/>
                  </a:lnTo>
                  <a:close/>
                </a:path>
                <a:path w="55879" h="783589">
                  <a:moveTo>
                    <a:pt x="55880" y="325120"/>
                  </a:moveTo>
                  <a:lnTo>
                    <a:pt x="0" y="325120"/>
                  </a:lnTo>
                  <a:lnTo>
                    <a:pt x="0" y="331470"/>
                  </a:lnTo>
                  <a:lnTo>
                    <a:pt x="55880" y="331470"/>
                  </a:lnTo>
                  <a:lnTo>
                    <a:pt x="55880" y="325120"/>
                  </a:lnTo>
                  <a:close/>
                </a:path>
                <a:path w="55879" h="783589">
                  <a:moveTo>
                    <a:pt x="55880" y="331470"/>
                  </a:moveTo>
                  <a:lnTo>
                    <a:pt x="0" y="331470"/>
                  </a:lnTo>
                  <a:lnTo>
                    <a:pt x="0" y="335280"/>
                  </a:lnTo>
                  <a:lnTo>
                    <a:pt x="55880" y="335280"/>
                  </a:lnTo>
                  <a:lnTo>
                    <a:pt x="55880" y="331470"/>
                  </a:lnTo>
                  <a:close/>
                </a:path>
                <a:path w="55879" h="783589">
                  <a:moveTo>
                    <a:pt x="55880" y="335280"/>
                  </a:moveTo>
                  <a:lnTo>
                    <a:pt x="0" y="335280"/>
                  </a:lnTo>
                  <a:lnTo>
                    <a:pt x="0" y="344170"/>
                  </a:lnTo>
                  <a:lnTo>
                    <a:pt x="55880" y="344170"/>
                  </a:lnTo>
                  <a:lnTo>
                    <a:pt x="55880" y="335280"/>
                  </a:lnTo>
                  <a:close/>
                </a:path>
                <a:path w="55879" h="783589">
                  <a:moveTo>
                    <a:pt x="55880" y="344170"/>
                  </a:moveTo>
                  <a:lnTo>
                    <a:pt x="0" y="344170"/>
                  </a:lnTo>
                  <a:lnTo>
                    <a:pt x="0" y="347980"/>
                  </a:lnTo>
                  <a:lnTo>
                    <a:pt x="55880" y="347980"/>
                  </a:lnTo>
                  <a:lnTo>
                    <a:pt x="55880" y="344170"/>
                  </a:lnTo>
                  <a:close/>
                </a:path>
                <a:path w="55879" h="783589">
                  <a:moveTo>
                    <a:pt x="55880" y="347980"/>
                  </a:moveTo>
                  <a:lnTo>
                    <a:pt x="0" y="347980"/>
                  </a:lnTo>
                  <a:lnTo>
                    <a:pt x="0" y="350520"/>
                  </a:lnTo>
                  <a:lnTo>
                    <a:pt x="55880" y="350520"/>
                  </a:lnTo>
                  <a:lnTo>
                    <a:pt x="55880" y="347980"/>
                  </a:lnTo>
                  <a:close/>
                </a:path>
                <a:path w="55879" h="783589">
                  <a:moveTo>
                    <a:pt x="55880" y="350520"/>
                  </a:moveTo>
                  <a:lnTo>
                    <a:pt x="0" y="350520"/>
                  </a:lnTo>
                  <a:lnTo>
                    <a:pt x="0" y="354330"/>
                  </a:lnTo>
                  <a:lnTo>
                    <a:pt x="55880" y="354330"/>
                  </a:lnTo>
                  <a:lnTo>
                    <a:pt x="55880" y="350520"/>
                  </a:lnTo>
                  <a:close/>
                </a:path>
                <a:path w="55879" h="783589">
                  <a:moveTo>
                    <a:pt x="55880" y="354330"/>
                  </a:moveTo>
                  <a:lnTo>
                    <a:pt x="0" y="354330"/>
                  </a:lnTo>
                  <a:lnTo>
                    <a:pt x="0" y="356870"/>
                  </a:lnTo>
                  <a:lnTo>
                    <a:pt x="55880" y="356870"/>
                  </a:lnTo>
                  <a:lnTo>
                    <a:pt x="55880" y="354330"/>
                  </a:lnTo>
                  <a:close/>
                </a:path>
                <a:path w="55879" h="783589">
                  <a:moveTo>
                    <a:pt x="55880" y="356870"/>
                  </a:moveTo>
                  <a:lnTo>
                    <a:pt x="0" y="356870"/>
                  </a:lnTo>
                  <a:lnTo>
                    <a:pt x="0" y="363220"/>
                  </a:lnTo>
                  <a:lnTo>
                    <a:pt x="55880" y="363220"/>
                  </a:lnTo>
                  <a:lnTo>
                    <a:pt x="55880" y="356870"/>
                  </a:lnTo>
                  <a:close/>
                </a:path>
                <a:path w="55879" h="783589">
                  <a:moveTo>
                    <a:pt x="55880" y="363220"/>
                  </a:moveTo>
                  <a:lnTo>
                    <a:pt x="0" y="363220"/>
                  </a:lnTo>
                  <a:lnTo>
                    <a:pt x="0" y="367030"/>
                  </a:lnTo>
                  <a:lnTo>
                    <a:pt x="55880" y="367030"/>
                  </a:lnTo>
                  <a:lnTo>
                    <a:pt x="55880" y="363220"/>
                  </a:lnTo>
                  <a:close/>
                </a:path>
                <a:path w="55879" h="783589">
                  <a:moveTo>
                    <a:pt x="55880" y="367030"/>
                  </a:moveTo>
                  <a:lnTo>
                    <a:pt x="0" y="367030"/>
                  </a:lnTo>
                  <a:lnTo>
                    <a:pt x="0" y="369570"/>
                  </a:lnTo>
                  <a:lnTo>
                    <a:pt x="55880" y="369570"/>
                  </a:lnTo>
                  <a:lnTo>
                    <a:pt x="55880" y="367030"/>
                  </a:lnTo>
                  <a:close/>
                </a:path>
                <a:path w="55879" h="783589">
                  <a:moveTo>
                    <a:pt x="55880" y="369570"/>
                  </a:moveTo>
                  <a:lnTo>
                    <a:pt x="0" y="369570"/>
                  </a:lnTo>
                  <a:lnTo>
                    <a:pt x="0" y="375920"/>
                  </a:lnTo>
                  <a:lnTo>
                    <a:pt x="55880" y="375920"/>
                  </a:lnTo>
                  <a:lnTo>
                    <a:pt x="55880" y="369570"/>
                  </a:lnTo>
                  <a:close/>
                </a:path>
                <a:path w="55879" h="783589">
                  <a:moveTo>
                    <a:pt x="55880" y="375920"/>
                  </a:moveTo>
                  <a:lnTo>
                    <a:pt x="0" y="375920"/>
                  </a:lnTo>
                  <a:lnTo>
                    <a:pt x="0" y="379730"/>
                  </a:lnTo>
                  <a:lnTo>
                    <a:pt x="55880" y="379730"/>
                  </a:lnTo>
                  <a:lnTo>
                    <a:pt x="55880" y="375920"/>
                  </a:lnTo>
                  <a:close/>
                </a:path>
                <a:path w="55879" h="783589">
                  <a:moveTo>
                    <a:pt x="55880" y="379730"/>
                  </a:moveTo>
                  <a:lnTo>
                    <a:pt x="0" y="379730"/>
                  </a:lnTo>
                  <a:lnTo>
                    <a:pt x="0" y="382270"/>
                  </a:lnTo>
                  <a:lnTo>
                    <a:pt x="55880" y="382270"/>
                  </a:lnTo>
                  <a:lnTo>
                    <a:pt x="55880" y="379730"/>
                  </a:lnTo>
                  <a:close/>
                </a:path>
                <a:path w="55879" h="783589">
                  <a:moveTo>
                    <a:pt x="55880" y="382270"/>
                  </a:moveTo>
                  <a:lnTo>
                    <a:pt x="0" y="382270"/>
                  </a:lnTo>
                  <a:lnTo>
                    <a:pt x="0" y="388620"/>
                  </a:lnTo>
                  <a:lnTo>
                    <a:pt x="55880" y="388620"/>
                  </a:lnTo>
                  <a:lnTo>
                    <a:pt x="55880" y="382270"/>
                  </a:lnTo>
                  <a:close/>
                </a:path>
                <a:path w="55879" h="783589">
                  <a:moveTo>
                    <a:pt x="55880" y="388620"/>
                  </a:moveTo>
                  <a:lnTo>
                    <a:pt x="0" y="388620"/>
                  </a:lnTo>
                  <a:lnTo>
                    <a:pt x="0" y="392430"/>
                  </a:lnTo>
                  <a:lnTo>
                    <a:pt x="55880" y="392430"/>
                  </a:lnTo>
                  <a:lnTo>
                    <a:pt x="55880" y="388620"/>
                  </a:lnTo>
                  <a:close/>
                </a:path>
                <a:path w="55879" h="783589">
                  <a:moveTo>
                    <a:pt x="55880" y="392430"/>
                  </a:moveTo>
                  <a:lnTo>
                    <a:pt x="0" y="392430"/>
                  </a:lnTo>
                  <a:lnTo>
                    <a:pt x="0" y="398780"/>
                  </a:lnTo>
                  <a:lnTo>
                    <a:pt x="55880" y="398780"/>
                  </a:lnTo>
                  <a:lnTo>
                    <a:pt x="55880" y="392430"/>
                  </a:lnTo>
                  <a:close/>
                </a:path>
                <a:path w="55879" h="783589">
                  <a:moveTo>
                    <a:pt x="55880" y="398780"/>
                  </a:moveTo>
                  <a:lnTo>
                    <a:pt x="0" y="398780"/>
                  </a:lnTo>
                  <a:lnTo>
                    <a:pt x="0" y="401320"/>
                  </a:lnTo>
                  <a:lnTo>
                    <a:pt x="55880" y="401320"/>
                  </a:lnTo>
                  <a:lnTo>
                    <a:pt x="55880" y="398780"/>
                  </a:lnTo>
                  <a:close/>
                </a:path>
                <a:path w="55879" h="783589">
                  <a:moveTo>
                    <a:pt x="55880" y="401320"/>
                  </a:moveTo>
                  <a:lnTo>
                    <a:pt x="0" y="401320"/>
                  </a:lnTo>
                  <a:lnTo>
                    <a:pt x="0" y="405130"/>
                  </a:lnTo>
                  <a:lnTo>
                    <a:pt x="55880" y="405130"/>
                  </a:lnTo>
                  <a:lnTo>
                    <a:pt x="55880" y="401320"/>
                  </a:lnTo>
                  <a:close/>
                </a:path>
                <a:path w="55879" h="783589">
                  <a:moveTo>
                    <a:pt x="55880" y="405130"/>
                  </a:moveTo>
                  <a:lnTo>
                    <a:pt x="0" y="405130"/>
                  </a:lnTo>
                  <a:lnTo>
                    <a:pt x="0" y="411480"/>
                  </a:lnTo>
                  <a:lnTo>
                    <a:pt x="55880" y="411480"/>
                  </a:lnTo>
                  <a:lnTo>
                    <a:pt x="55880" y="405130"/>
                  </a:lnTo>
                  <a:close/>
                </a:path>
                <a:path w="55879" h="783589">
                  <a:moveTo>
                    <a:pt x="55880" y="411480"/>
                  </a:moveTo>
                  <a:lnTo>
                    <a:pt x="0" y="411480"/>
                  </a:lnTo>
                  <a:lnTo>
                    <a:pt x="0" y="414020"/>
                  </a:lnTo>
                  <a:lnTo>
                    <a:pt x="55880" y="414020"/>
                  </a:lnTo>
                  <a:lnTo>
                    <a:pt x="55880" y="411480"/>
                  </a:lnTo>
                  <a:close/>
                </a:path>
                <a:path w="55879" h="783589">
                  <a:moveTo>
                    <a:pt x="55880" y="414020"/>
                  </a:moveTo>
                  <a:lnTo>
                    <a:pt x="0" y="414020"/>
                  </a:lnTo>
                  <a:lnTo>
                    <a:pt x="0" y="417830"/>
                  </a:lnTo>
                  <a:lnTo>
                    <a:pt x="55880" y="417830"/>
                  </a:lnTo>
                  <a:lnTo>
                    <a:pt x="55880" y="414020"/>
                  </a:lnTo>
                  <a:close/>
                </a:path>
                <a:path w="55879" h="783589">
                  <a:moveTo>
                    <a:pt x="55880" y="417830"/>
                  </a:moveTo>
                  <a:lnTo>
                    <a:pt x="0" y="417830"/>
                  </a:lnTo>
                  <a:lnTo>
                    <a:pt x="0" y="420370"/>
                  </a:lnTo>
                  <a:lnTo>
                    <a:pt x="55880" y="420370"/>
                  </a:lnTo>
                  <a:lnTo>
                    <a:pt x="55880" y="417830"/>
                  </a:lnTo>
                  <a:close/>
                </a:path>
                <a:path w="55879" h="783589">
                  <a:moveTo>
                    <a:pt x="55880" y="420370"/>
                  </a:moveTo>
                  <a:lnTo>
                    <a:pt x="0" y="420370"/>
                  </a:lnTo>
                  <a:lnTo>
                    <a:pt x="0" y="424180"/>
                  </a:lnTo>
                  <a:lnTo>
                    <a:pt x="55880" y="424180"/>
                  </a:lnTo>
                  <a:lnTo>
                    <a:pt x="55880" y="420370"/>
                  </a:lnTo>
                  <a:close/>
                </a:path>
                <a:path w="55879" h="783589">
                  <a:moveTo>
                    <a:pt x="55880" y="424180"/>
                  </a:moveTo>
                  <a:lnTo>
                    <a:pt x="0" y="424180"/>
                  </a:lnTo>
                  <a:lnTo>
                    <a:pt x="0" y="426720"/>
                  </a:lnTo>
                  <a:lnTo>
                    <a:pt x="55880" y="426720"/>
                  </a:lnTo>
                  <a:lnTo>
                    <a:pt x="55880" y="424180"/>
                  </a:lnTo>
                  <a:close/>
                </a:path>
                <a:path w="55879" h="783589">
                  <a:moveTo>
                    <a:pt x="55880" y="426720"/>
                  </a:moveTo>
                  <a:lnTo>
                    <a:pt x="0" y="426720"/>
                  </a:lnTo>
                  <a:lnTo>
                    <a:pt x="0" y="430530"/>
                  </a:lnTo>
                  <a:lnTo>
                    <a:pt x="55880" y="430530"/>
                  </a:lnTo>
                  <a:lnTo>
                    <a:pt x="55880" y="426720"/>
                  </a:lnTo>
                  <a:close/>
                </a:path>
                <a:path w="55879" h="783589">
                  <a:moveTo>
                    <a:pt x="55880" y="430530"/>
                  </a:moveTo>
                  <a:lnTo>
                    <a:pt x="0" y="430530"/>
                  </a:lnTo>
                  <a:lnTo>
                    <a:pt x="0" y="439420"/>
                  </a:lnTo>
                  <a:lnTo>
                    <a:pt x="55880" y="439420"/>
                  </a:lnTo>
                  <a:lnTo>
                    <a:pt x="55880" y="430530"/>
                  </a:lnTo>
                  <a:close/>
                </a:path>
                <a:path w="55879" h="783589">
                  <a:moveTo>
                    <a:pt x="55880" y="439420"/>
                  </a:moveTo>
                  <a:lnTo>
                    <a:pt x="0" y="439420"/>
                  </a:lnTo>
                  <a:lnTo>
                    <a:pt x="0" y="443230"/>
                  </a:lnTo>
                  <a:lnTo>
                    <a:pt x="55880" y="443230"/>
                  </a:lnTo>
                  <a:lnTo>
                    <a:pt x="55880" y="439420"/>
                  </a:lnTo>
                  <a:close/>
                </a:path>
                <a:path w="55879" h="783589">
                  <a:moveTo>
                    <a:pt x="55880" y="443230"/>
                  </a:moveTo>
                  <a:lnTo>
                    <a:pt x="0" y="443230"/>
                  </a:lnTo>
                  <a:lnTo>
                    <a:pt x="0" y="445770"/>
                  </a:lnTo>
                  <a:lnTo>
                    <a:pt x="55880" y="445770"/>
                  </a:lnTo>
                  <a:lnTo>
                    <a:pt x="55880" y="443230"/>
                  </a:lnTo>
                  <a:close/>
                </a:path>
                <a:path w="55879" h="783589">
                  <a:moveTo>
                    <a:pt x="55880" y="445770"/>
                  </a:moveTo>
                  <a:lnTo>
                    <a:pt x="0" y="445770"/>
                  </a:lnTo>
                  <a:lnTo>
                    <a:pt x="0" y="449580"/>
                  </a:lnTo>
                  <a:lnTo>
                    <a:pt x="55880" y="449580"/>
                  </a:lnTo>
                  <a:lnTo>
                    <a:pt x="55880" y="445770"/>
                  </a:lnTo>
                  <a:close/>
                </a:path>
                <a:path w="55879" h="783589">
                  <a:moveTo>
                    <a:pt x="55880" y="449580"/>
                  </a:moveTo>
                  <a:lnTo>
                    <a:pt x="0" y="449580"/>
                  </a:lnTo>
                  <a:lnTo>
                    <a:pt x="0" y="452120"/>
                  </a:lnTo>
                  <a:lnTo>
                    <a:pt x="55880" y="452120"/>
                  </a:lnTo>
                  <a:lnTo>
                    <a:pt x="55880" y="449580"/>
                  </a:lnTo>
                  <a:close/>
                </a:path>
                <a:path w="55879" h="783589">
                  <a:moveTo>
                    <a:pt x="55880" y="782320"/>
                  </a:moveTo>
                  <a:lnTo>
                    <a:pt x="54610" y="782320"/>
                  </a:lnTo>
                  <a:lnTo>
                    <a:pt x="54610" y="783590"/>
                  </a:lnTo>
                  <a:lnTo>
                    <a:pt x="55880" y="783590"/>
                  </a:lnTo>
                  <a:lnTo>
                    <a:pt x="55880" y="782320"/>
                  </a:lnTo>
                  <a:close/>
                </a:path>
                <a:path w="55879" h="783589">
                  <a:moveTo>
                    <a:pt x="40640" y="781050"/>
                  </a:moveTo>
                  <a:lnTo>
                    <a:pt x="30480" y="781050"/>
                  </a:lnTo>
                  <a:lnTo>
                    <a:pt x="30480" y="782320"/>
                  </a:lnTo>
                  <a:lnTo>
                    <a:pt x="40640" y="782320"/>
                  </a:lnTo>
                  <a:lnTo>
                    <a:pt x="40640" y="781050"/>
                  </a:lnTo>
                  <a:close/>
                </a:path>
                <a:path w="55879" h="783589">
                  <a:moveTo>
                    <a:pt x="55880" y="775970"/>
                  </a:moveTo>
                  <a:lnTo>
                    <a:pt x="0" y="775970"/>
                  </a:lnTo>
                  <a:lnTo>
                    <a:pt x="0" y="777240"/>
                  </a:lnTo>
                  <a:lnTo>
                    <a:pt x="10160" y="777240"/>
                  </a:lnTo>
                  <a:lnTo>
                    <a:pt x="10160" y="779780"/>
                  </a:lnTo>
                  <a:lnTo>
                    <a:pt x="20320" y="779780"/>
                  </a:lnTo>
                  <a:lnTo>
                    <a:pt x="20320" y="781050"/>
                  </a:lnTo>
                  <a:lnTo>
                    <a:pt x="55880" y="781050"/>
                  </a:lnTo>
                  <a:lnTo>
                    <a:pt x="55880" y="775970"/>
                  </a:lnTo>
                  <a:close/>
                </a:path>
                <a:path w="55879" h="783589">
                  <a:moveTo>
                    <a:pt x="55880" y="769620"/>
                  </a:moveTo>
                  <a:lnTo>
                    <a:pt x="0" y="769620"/>
                  </a:lnTo>
                  <a:lnTo>
                    <a:pt x="0" y="774700"/>
                  </a:lnTo>
                  <a:lnTo>
                    <a:pt x="55880" y="774700"/>
                  </a:lnTo>
                  <a:lnTo>
                    <a:pt x="55880" y="769620"/>
                  </a:lnTo>
                  <a:close/>
                </a:path>
                <a:path w="55879" h="783589">
                  <a:moveTo>
                    <a:pt x="55880" y="763270"/>
                  </a:moveTo>
                  <a:lnTo>
                    <a:pt x="0" y="763270"/>
                  </a:lnTo>
                  <a:lnTo>
                    <a:pt x="0" y="768350"/>
                  </a:lnTo>
                  <a:lnTo>
                    <a:pt x="55880" y="768350"/>
                  </a:lnTo>
                  <a:lnTo>
                    <a:pt x="55880" y="763270"/>
                  </a:lnTo>
                  <a:close/>
                </a:path>
                <a:path w="55879" h="783589">
                  <a:moveTo>
                    <a:pt x="55880" y="756920"/>
                  </a:moveTo>
                  <a:lnTo>
                    <a:pt x="0" y="756920"/>
                  </a:lnTo>
                  <a:lnTo>
                    <a:pt x="0" y="762000"/>
                  </a:lnTo>
                  <a:lnTo>
                    <a:pt x="55880" y="762000"/>
                  </a:lnTo>
                  <a:lnTo>
                    <a:pt x="55880" y="756920"/>
                  </a:lnTo>
                  <a:close/>
                </a:path>
                <a:path w="55879" h="783589">
                  <a:moveTo>
                    <a:pt x="55880" y="750570"/>
                  </a:moveTo>
                  <a:lnTo>
                    <a:pt x="0" y="750570"/>
                  </a:lnTo>
                  <a:lnTo>
                    <a:pt x="0" y="755650"/>
                  </a:lnTo>
                  <a:lnTo>
                    <a:pt x="55880" y="755650"/>
                  </a:lnTo>
                  <a:lnTo>
                    <a:pt x="55880" y="750570"/>
                  </a:lnTo>
                  <a:close/>
                </a:path>
                <a:path w="55879" h="783589">
                  <a:moveTo>
                    <a:pt x="55880" y="744220"/>
                  </a:moveTo>
                  <a:lnTo>
                    <a:pt x="0" y="744220"/>
                  </a:lnTo>
                  <a:lnTo>
                    <a:pt x="0" y="749300"/>
                  </a:lnTo>
                  <a:lnTo>
                    <a:pt x="55880" y="749300"/>
                  </a:lnTo>
                  <a:lnTo>
                    <a:pt x="55880" y="744220"/>
                  </a:lnTo>
                  <a:close/>
                </a:path>
                <a:path w="55879" h="783589">
                  <a:moveTo>
                    <a:pt x="55880" y="737870"/>
                  </a:moveTo>
                  <a:lnTo>
                    <a:pt x="0" y="737870"/>
                  </a:lnTo>
                  <a:lnTo>
                    <a:pt x="0" y="742950"/>
                  </a:lnTo>
                  <a:lnTo>
                    <a:pt x="55880" y="742950"/>
                  </a:lnTo>
                  <a:lnTo>
                    <a:pt x="55880" y="737870"/>
                  </a:lnTo>
                  <a:close/>
                </a:path>
                <a:path w="55879" h="783589">
                  <a:moveTo>
                    <a:pt x="55880" y="731520"/>
                  </a:moveTo>
                  <a:lnTo>
                    <a:pt x="0" y="731520"/>
                  </a:lnTo>
                  <a:lnTo>
                    <a:pt x="0" y="736600"/>
                  </a:lnTo>
                  <a:lnTo>
                    <a:pt x="55880" y="736600"/>
                  </a:lnTo>
                  <a:lnTo>
                    <a:pt x="55880" y="731520"/>
                  </a:lnTo>
                  <a:close/>
                </a:path>
                <a:path w="55879" h="783589">
                  <a:moveTo>
                    <a:pt x="55880" y="725170"/>
                  </a:moveTo>
                  <a:lnTo>
                    <a:pt x="0" y="725170"/>
                  </a:lnTo>
                  <a:lnTo>
                    <a:pt x="0" y="730250"/>
                  </a:lnTo>
                  <a:lnTo>
                    <a:pt x="55880" y="730250"/>
                  </a:lnTo>
                  <a:lnTo>
                    <a:pt x="55880" y="725170"/>
                  </a:lnTo>
                  <a:close/>
                </a:path>
                <a:path w="55879" h="783589">
                  <a:moveTo>
                    <a:pt x="55880" y="718820"/>
                  </a:moveTo>
                  <a:lnTo>
                    <a:pt x="0" y="718820"/>
                  </a:lnTo>
                  <a:lnTo>
                    <a:pt x="0" y="723900"/>
                  </a:lnTo>
                  <a:lnTo>
                    <a:pt x="55880" y="723900"/>
                  </a:lnTo>
                  <a:lnTo>
                    <a:pt x="55880" y="718820"/>
                  </a:lnTo>
                  <a:close/>
                </a:path>
                <a:path w="55879" h="783589">
                  <a:moveTo>
                    <a:pt x="55880" y="712470"/>
                  </a:moveTo>
                  <a:lnTo>
                    <a:pt x="0" y="712470"/>
                  </a:lnTo>
                  <a:lnTo>
                    <a:pt x="0" y="717550"/>
                  </a:lnTo>
                  <a:lnTo>
                    <a:pt x="55880" y="717550"/>
                  </a:lnTo>
                  <a:lnTo>
                    <a:pt x="55880" y="712470"/>
                  </a:lnTo>
                  <a:close/>
                </a:path>
                <a:path w="55879" h="783589">
                  <a:moveTo>
                    <a:pt x="55880" y="706120"/>
                  </a:moveTo>
                  <a:lnTo>
                    <a:pt x="0" y="706120"/>
                  </a:lnTo>
                  <a:lnTo>
                    <a:pt x="0" y="711200"/>
                  </a:lnTo>
                  <a:lnTo>
                    <a:pt x="55880" y="711200"/>
                  </a:lnTo>
                  <a:lnTo>
                    <a:pt x="55880" y="706120"/>
                  </a:lnTo>
                  <a:close/>
                </a:path>
                <a:path w="55879" h="783589">
                  <a:moveTo>
                    <a:pt x="55880" y="699770"/>
                  </a:moveTo>
                  <a:lnTo>
                    <a:pt x="0" y="699770"/>
                  </a:lnTo>
                  <a:lnTo>
                    <a:pt x="0" y="704850"/>
                  </a:lnTo>
                  <a:lnTo>
                    <a:pt x="55880" y="704850"/>
                  </a:lnTo>
                  <a:lnTo>
                    <a:pt x="55880" y="699770"/>
                  </a:lnTo>
                  <a:close/>
                </a:path>
                <a:path w="55879" h="783589">
                  <a:moveTo>
                    <a:pt x="55880" y="693420"/>
                  </a:moveTo>
                  <a:lnTo>
                    <a:pt x="0" y="693420"/>
                  </a:lnTo>
                  <a:lnTo>
                    <a:pt x="0" y="698500"/>
                  </a:lnTo>
                  <a:lnTo>
                    <a:pt x="55880" y="698500"/>
                  </a:lnTo>
                  <a:lnTo>
                    <a:pt x="55880" y="693420"/>
                  </a:lnTo>
                  <a:close/>
                </a:path>
                <a:path w="55879" h="783589">
                  <a:moveTo>
                    <a:pt x="55880" y="687070"/>
                  </a:moveTo>
                  <a:lnTo>
                    <a:pt x="0" y="687070"/>
                  </a:lnTo>
                  <a:lnTo>
                    <a:pt x="0" y="692150"/>
                  </a:lnTo>
                  <a:lnTo>
                    <a:pt x="55880" y="692150"/>
                  </a:lnTo>
                  <a:lnTo>
                    <a:pt x="55880" y="687070"/>
                  </a:lnTo>
                  <a:close/>
                </a:path>
                <a:path w="55879" h="783589">
                  <a:moveTo>
                    <a:pt x="55880" y="680720"/>
                  </a:moveTo>
                  <a:lnTo>
                    <a:pt x="0" y="680720"/>
                  </a:lnTo>
                  <a:lnTo>
                    <a:pt x="0" y="685800"/>
                  </a:lnTo>
                  <a:lnTo>
                    <a:pt x="55880" y="685800"/>
                  </a:lnTo>
                  <a:lnTo>
                    <a:pt x="55880" y="680720"/>
                  </a:lnTo>
                  <a:close/>
                </a:path>
                <a:path w="55879" h="783589">
                  <a:moveTo>
                    <a:pt x="55880" y="674370"/>
                  </a:moveTo>
                  <a:lnTo>
                    <a:pt x="0" y="674370"/>
                  </a:lnTo>
                  <a:lnTo>
                    <a:pt x="0" y="679450"/>
                  </a:lnTo>
                  <a:lnTo>
                    <a:pt x="55880" y="679450"/>
                  </a:lnTo>
                  <a:lnTo>
                    <a:pt x="55880" y="674370"/>
                  </a:lnTo>
                  <a:close/>
                </a:path>
                <a:path w="55879" h="783589">
                  <a:moveTo>
                    <a:pt x="55880" y="668020"/>
                  </a:moveTo>
                  <a:lnTo>
                    <a:pt x="0" y="668020"/>
                  </a:lnTo>
                  <a:lnTo>
                    <a:pt x="0" y="673100"/>
                  </a:lnTo>
                  <a:lnTo>
                    <a:pt x="55880" y="673100"/>
                  </a:lnTo>
                  <a:lnTo>
                    <a:pt x="55880" y="668020"/>
                  </a:lnTo>
                  <a:close/>
                </a:path>
                <a:path w="55879" h="783589">
                  <a:moveTo>
                    <a:pt x="55880" y="661670"/>
                  </a:moveTo>
                  <a:lnTo>
                    <a:pt x="0" y="661670"/>
                  </a:lnTo>
                  <a:lnTo>
                    <a:pt x="0" y="666750"/>
                  </a:lnTo>
                  <a:lnTo>
                    <a:pt x="55880" y="666750"/>
                  </a:lnTo>
                  <a:lnTo>
                    <a:pt x="55880" y="661670"/>
                  </a:lnTo>
                  <a:close/>
                </a:path>
                <a:path w="55879" h="783589">
                  <a:moveTo>
                    <a:pt x="55880" y="655320"/>
                  </a:moveTo>
                  <a:lnTo>
                    <a:pt x="0" y="655320"/>
                  </a:lnTo>
                  <a:lnTo>
                    <a:pt x="0" y="660400"/>
                  </a:lnTo>
                  <a:lnTo>
                    <a:pt x="55880" y="660400"/>
                  </a:lnTo>
                  <a:lnTo>
                    <a:pt x="55880" y="655320"/>
                  </a:lnTo>
                  <a:close/>
                </a:path>
                <a:path w="55879" h="783589">
                  <a:moveTo>
                    <a:pt x="55880" y="648970"/>
                  </a:moveTo>
                  <a:lnTo>
                    <a:pt x="0" y="648970"/>
                  </a:lnTo>
                  <a:lnTo>
                    <a:pt x="0" y="654050"/>
                  </a:lnTo>
                  <a:lnTo>
                    <a:pt x="55880" y="654050"/>
                  </a:lnTo>
                  <a:lnTo>
                    <a:pt x="55880" y="648970"/>
                  </a:lnTo>
                  <a:close/>
                </a:path>
                <a:path w="55879" h="783589">
                  <a:moveTo>
                    <a:pt x="55880" y="642620"/>
                  </a:moveTo>
                  <a:lnTo>
                    <a:pt x="0" y="642620"/>
                  </a:lnTo>
                  <a:lnTo>
                    <a:pt x="0" y="647700"/>
                  </a:lnTo>
                  <a:lnTo>
                    <a:pt x="55880" y="647700"/>
                  </a:lnTo>
                  <a:lnTo>
                    <a:pt x="55880" y="642620"/>
                  </a:lnTo>
                  <a:close/>
                </a:path>
                <a:path w="55879" h="783589">
                  <a:moveTo>
                    <a:pt x="55880" y="636270"/>
                  </a:moveTo>
                  <a:lnTo>
                    <a:pt x="0" y="636270"/>
                  </a:lnTo>
                  <a:lnTo>
                    <a:pt x="0" y="641350"/>
                  </a:lnTo>
                  <a:lnTo>
                    <a:pt x="55880" y="641350"/>
                  </a:lnTo>
                  <a:lnTo>
                    <a:pt x="55880" y="636270"/>
                  </a:lnTo>
                  <a:close/>
                </a:path>
                <a:path w="55879" h="783589">
                  <a:moveTo>
                    <a:pt x="55880" y="629920"/>
                  </a:moveTo>
                  <a:lnTo>
                    <a:pt x="0" y="629920"/>
                  </a:lnTo>
                  <a:lnTo>
                    <a:pt x="0" y="635000"/>
                  </a:lnTo>
                  <a:lnTo>
                    <a:pt x="55880" y="635000"/>
                  </a:lnTo>
                  <a:lnTo>
                    <a:pt x="55880" y="629920"/>
                  </a:lnTo>
                  <a:close/>
                </a:path>
                <a:path w="55879" h="783589">
                  <a:moveTo>
                    <a:pt x="55880" y="623570"/>
                  </a:moveTo>
                  <a:lnTo>
                    <a:pt x="0" y="623570"/>
                  </a:lnTo>
                  <a:lnTo>
                    <a:pt x="0" y="628650"/>
                  </a:lnTo>
                  <a:lnTo>
                    <a:pt x="55880" y="628650"/>
                  </a:lnTo>
                  <a:lnTo>
                    <a:pt x="55880" y="623570"/>
                  </a:lnTo>
                  <a:close/>
                </a:path>
                <a:path w="55879" h="783589">
                  <a:moveTo>
                    <a:pt x="55880" y="617220"/>
                  </a:moveTo>
                  <a:lnTo>
                    <a:pt x="0" y="617220"/>
                  </a:lnTo>
                  <a:lnTo>
                    <a:pt x="0" y="622300"/>
                  </a:lnTo>
                  <a:lnTo>
                    <a:pt x="55880" y="622300"/>
                  </a:lnTo>
                  <a:lnTo>
                    <a:pt x="55880" y="617220"/>
                  </a:lnTo>
                  <a:close/>
                </a:path>
                <a:path w="55879" h="783589">
                  <a:moveTo>
                    <a:pt x="55880" y="610870"/>
                  </a:moveTo>
                  <a:lnTo>
                    <a:pt x="0" y="610870"/>
                  </a:lnTo>
                  <a:lnTo>
                    <a:pt x="0" y="615950"/>
                  </a:lnTo>
                  <a:lnTo>
                    <a:pt x="55880" y="615950"/>
                  </a:lnTo>
                  <a:lnTo>
                    <a:pt x="55880" y="610870"/>
                  </a:lnTo>
                  <a:close/>
                </a:path>
                <a:path w="55879" h="783589">
                  <a:moveTo>
                    <a:pt x="55880" y="604520"/>
                  </a:moveTo>
                  <a:lnTo>
                    <a:pt x="0" y="604520"/>
                  </a:lnTo>
                  <a:lnTo>
                    <a:pt x="0" y="609600"/>
                  </a:lnTo>
                  <a:lnTo>
                    <a:pt x="55880" y="609600"/>
                  </a:lnTo>
                  <a:lnTo>
                    <a:pt x="55880" y="604520"/>
                  </a:lnTo>
                  <a:close/>
                </a:path>
                <a:path w="55879" h="783589">
                  <a:moveTo>
                    <a:pt x="55880" y="598170"/>
                  </a:moveTo>
                  <a:lnTo>
                    <a:pt x="0" y="598170"/>
                  </a:lnTo>
                  <a:lnTo>
                    <a:pt x="0" y="603250"/>
                  </a:lnTo>
                  <a:lnTo>
                    <a:pt x="55880" y="603250"/>
                  </a:lnTo>
                  <a:lnTo>
                    <a:pt x="55880" y="598170"/>
                  </a:lnTo>
                  <a:close/>
                </a:path>
                <a:path w="55879" h="783589">
                  <a:moveTo>
                    <a:pt x="55880" y="591820"/>
                  </a:moveTo>
                  <a:lnTo>
                    <a:pt x="0" y="591820"/>
                  </a:lnTo>
                  <a:lnTo>
                    <a:pt x="0" y="596900"/>
                  </a:lnTo>
                  <a:lnTo>
                    <a:pt x="55880" y="596900"/>
                  </a:lnTo>
                  <a:lnTo>
                    <a:pt x="55880" y="591820"/>
                  </a:lnTo>
                  <a:close/>
                </a:path>
                <a:path w="55879" h="783589">
                  <a:moveTo>
                    <a:pt x="55880" y="585470"/>
                  </a:moveTo>
                  <a:lnTo>
                    <a:pt x="0" y="585470"/>
                  </a:lnTo>
                  <a:lnTo>
                    <a:pt x="0" y="590550"/>
                  </a:lnTo>
                  <a:lnTo>
                    <a:pt x="55880" y="590550"/>
                  </a:lnTo>
                  <a:lnTo>
                    <a:pt x="55880" y="585470"/>
                  </a:lnTo>
                  <a:close/>
                </a:path>
                <a:path w="55879" h="783589">
                  <a:moveTo>
                    <a:pt x="55880" y="579120"/>
                  </a:moveTo>
                  <a:lnTo>
                    <a:pt x="0" y="579120"/>
                  </a:lnTo>
                  <a:lnTo>
                    <a:pt x="0" y="584200"/>
                  </a:lnTo>
                  <a:lnTo>
                    <a:pt x="55880" y="584200"/>
                  </a:lnTo>
                  <a:lnTo>
                    <a:pt x="55880" y="579120"/>
                  </a:lnTo>
                  <a:close/>
                </a:path>
                <a:path w="55879" h="783589">
                  <a:moveTo>
                    <a:pt x="55880" y="572770"/>
                  </a:moveTo>
                  <a:lnTo>
                    <a:pt x="0" y="572770"/>
                  </a:lnTo>
                  <a:lnTo>
                    <a:pt x="0" y="577850"/>
                  </a:lnTo>
                  <a:lnTo>
                    <a:pt x="55880" y="577850"/>
                  </a:lnTo>
                  <a:lnTo>
                    <a:pt x="55880" y="572770"/>
                  </a:lnTo>
                  <a:close/>
                </a:path>
                <a:path w="55879" h="783589">
                  <a:moveTo>
                    <a:pt x="55880" y="566420"/>
                  </a:moveTo>
                  <a:lnTo>
                    <a:pt x="0" y="566420"/>
                  </a:lnTo>
                  <a:lnTo>
                    <a:pt x="0" y="571500"/>
                  </a:lnTo>
                  <a:lnTo>
                    <a:pt x="55880" y="571500"/>
                  </a:lnTo>
                  <a:lnTo>
                    <a:pt x="55880" y="566420"/>
                  </a:lnTo>
                  <a:close/>
                </a:path>
                <a:path w="55879" h="783589">
                  <a:moveTo>
                    <a:pt x="55880" y="560070"/>
                  </a:moveTo>
                  <a:lnTo>
                    <a:pt x="0" y="560070"/>
                  </a:lnTo>
                  <a:lnTo>
                    <a:pt x="0" y="565150"/>
                  </a:lnTo>
                  <a:lnTo>
                    <a:pt x="55880" y="565150"/>
                  </a:lnTo>
                  <a:lnTo>
                    <a:pt x="55880" y="560070"/>
                  </a:lnTo>
                  <a:close/>
                </a:path>
                <a:path w="55879" h="783589">
                  <a:moveTo>
                    <a:pt x="55880" y="553720"/>
                  </a:moveTo>
                  <a:lnTo>
                    <a:pt x="0" y="553720"/>
                  </a:lnTo>
                  <a:lnTo>
                    <a:pt x="0" y="558800"/>
                  </a:lnTo>
                  <a:lnTo>
                    <a:pt x="55880" y="558800"/>
                  </a:lnTo>
                  <a:lnTo>
                    <a:pt x="55880" y="553720"/>
                  </a:lnTo>
                  <a:close/>
                </a:path>
                <a:path w="55879" h="783589">
                  <a:moveTo>
                    <a:pt x="55880" y="547370"/>
                  </a:moveTo>
                  <a:lnTo>
                    <a:pt x="0" y="547370"/>
                  </a:lnTo>
                  <a:lnTo>
                    <a:pt x="0" y="552450"/>
                  </a:lnTo>
                  <a:lnTo>
                    <a:pt x="55880" y="552450"/>
                  </a:lnTo>
                  <a:lnTo>
                    <a:pt x="55880" y="547370"/>
                  </a:lnTo>
                  <a:close/>
                </a:path>
                <a:path w="55879" h="783589">
                  <a:moveTo>
                    <a:pt x="55880" y="541020"/>
                  </a:moveTo>
                  <a:lnTo>
                    <a:pt x="0" y="541020"/>
                  </a:lnTo>
                  <a:lnTo>
                    <a:pt x="0" y="546100"/>
                  </a:lnTo>
                  <a:lnTo>
                    <a:pt x="55880" y="546100"/>
                  </a:lnTo>
                  <a:lnTo>
                    <a:pt x="55880" y="541020"/>
                  </a:lnTo>
                  <a:close/>
                </a:path>
                <a:path w="55879" h="783589">
                  <a:moveTo>
                    <a:pt x="55880" y="534670"/>
                  </a:moveTo>
                  <a:lnTo>
                    <a:pt x="0" y="534670"/>
                  </a:lnTo>
                  <a:lnTo>
                    <a:pt x="0" y="539750"/>
                  </a:lnTo>
                  <a:lnTo>
                    <a:pt x="55880" y="539750"/>
                  </a:lnTo>
                  <a:lnTo>
                    <a:pt x="55880" y="534670"/>
                  </a:lnTo>
                  <a:close/>
                </a:path>
                <a:path w="55879" h="783589">
                  <a:moveTo>
                    <a:pt x="55880" y="528320"/>
                  </a:moveTo>
                  <a:lnTo>
                    <a:pt x="0" y="528320"/>
                  </a:lnTo>
                  <a:lnTo>
                    <a:pt x="0" y="533400"/>
                  </a:lnTo>
                  <a:lnTo>
                    <a:pt x="55880" y="533400"/>
                  </a:lnTo>
                  <a:lnTo>
                    <a:pt x="55880" y="528320"/>
                  </a:lnTo>
                  <a:close/>
                </a:path>
                <a:path w="55879" h="783589">
                  <a:moveTo>
                    <a:pt x="55880" y="521970"/>
                  </a:moveTo>
                  <a:lnTo>
                    <a:pt x="0" y="521970"/>
                  </a:lnTo>
                  <a:lnTo>
                    <a:pt x="0" y="527050"/>
                  </a:lnTo>
                  <a:lnTo>
                    <a:pt x="55880" y="527050"/>
                  </a:lnTo>
                  <a:lnTo>
                    <a:pt x="55880" y="521970"/>
                  </a:lnTo>
                  <a:close/>
                </a:path>
                <a:path w="55879" h="783589">
                  <a:moveTo>
                    <a:pt x="55880" y="515620"/>
                  </a:moveTo>
                  <a:lnTo>
                    <a:pt x="0" y="515620"/>
                  </a:lnTo>
                  <a:lnTo>
                    <a:pt x="0" y="520700"/>
                  </a:lnTo>
                  <a:lnTo>
                    <a:pt x="55880" y="520700"/>
                  </a:lnTo>
                  <a:lnTo>
                    <a:pt x="55880" y="515620"/>
                  </a:lnTo>
                  <a:close/>
                </a:path>
                <a:path w="55879" h="783589">
                  <a:moveTo>
                    <a:pt x="55880" y="509270"/>
                  </a:moveTo>
                  <a:lnTo>
                    <a:pt x="0" y="509270"/>
                  </a:lnTo>
                  <a:lnTo>
                    <a:pt x="0" y="514350"/>
                  </a:lnTo>
                  <a:lnTo>
                    <a:pt x="55880" y="514350"/>
                  </a:lnTo>
                  <a:lnTo>
                    <a:pt x="55880" y="509270"/>
                  </a:lnTo>
                  <a:close/>
                </a:path>
                <a:path w="55879" h="783589">
                  <a:moveTo>
                    <a:pt x="55880" y="502920"/>
                  </a:moveTo>
                  <a:lnTo>
                    <a:pt x="0" y="502920"/>
                  </a:lnTo>
                  <a:lnTo>
                    <a:pt x="0" y="508000"/>
                  </a:lnTo>
                  <a:lnTo>
                    <a:pt x="55880" y="508000"/>
                  </a:lnTo>
                  <a:lnTo>
                    <a:pt x="55880" y="502920"/>
                  </a:lnTo>
                  <a:close/>
                </a:path>
                <a:path w="55879" h="783589">
                  <a:moveTo>
                    <a:pt x="55880" y="496570"/>
                  </a:moveTo>
                  <a:lnTo>
                    <a:pt x="0" y="496570"/>
                  </a:lnTo>
                  <a:lnTo>
                    <a:pt x="0" y="501650"/>
                  </a:lnTo>
                  <a:lnTo>
                    <a:pt x="55880" y="501650"/>
                  </a:lnTo>
                  <a:lnTo>
                    <a:pt x="55880" y="496570"/>
                  </a:lnTo>
                  <a:close/>
                </a:path>
                <a:path w="55879" h="783589">
                  <a:moveTo>
                    <a:pt x="55880" y="490220"/>
                  </a:moveTo>
                  <a:lnTo>
                    <a:pt x="0" y="490220"/>
                  </a:lnTo>
                  <a:lnTo>
                    <a:pt x="0" y="495300"/>
                  </a:lnTo>
                  <a:lnTo>
                    <a:pt x="55880" y="495300"/>
                  </a:lnTo>
                  <a:lnTo>
                    <a:pt x="55880" y="490220"/>
                  </a:lnTo>
                  <a:close/>
                </a:path>
                <a:path w="55879" h="783589">
                  <a:moveTo>
                    <a:pt x="55880" y="483870"/>
                  </a:moveTo>
                  <a:lnTo>
                    <a:pt x="0" y="483870"/>
                  </a:lnTo>
                  <a:lnTo>
                    <a:pt x="0" y="488950"/>
                  </a:lnTo>
                  <a:lnTo>
                    <a:pt x="55880" y="488950"/>
                  </a:lnTo>
                  <a:lnTo>
                    <a:pt x="55880" y="483870"/>
                  </a:lnTo>
                  <a:close/>
                </a:path>
                <a:path w="55879" h="783589">
                  <a:moveTo>
                    <a:pt x="55880" y="477520"/>
                  </a:moveTo>
                  <a:lnTo>
                    <a:pt x="0" y="477520"/>
                  </a:lnTo>
                  <a:lnTo>
                    <a:pt x="0" y="482600"/>
                  </a:lnTo>
                  <a:lnTo>
                    <a:pt x="55880" y="482600"/>
                  </a:lnTo>
                  <a:lnTo>
                    <a:pt x="55880" y="477520"/>
                  </a:lnTo>
                  <a:close/>
                </a:path>
                <a:path w="55879" h="783589">
                  <a:moveTo>
                    <a:pt x="55880" y="471170"/>
                  </a:moveTo>
                  <a:lnTo>
                    <a:pt x="0" y="471170"/>
                  </a:lnTo>
                  <a:lnTo>
                    <a:pt x="0" y="476250"/>
                  </a:lnTo>
                  <a:lnTo>
                    <a:pt x="55880" y="476250"/>
                  </a:lnTo>
                  <a:lnTo>
                    <a:pt x="55880" y="471170"/>
                  </a:lnTo>
                  <a:close/>
                </a:path>
                <a:path w="55879" h="783589">
                  <a:moveTo>
                    <a:pt x="55880" y="464820"/>
                  </a:moveTo>
                  <a:lnTo>
                    <a:pt x="0" y="464820"/>
                  </a:lnTo>
                  <a:lnTo>
                    <a:pt x="0" y="469900"/>
                  </a:lnTo>
                  <a:lnTo>
                    <a:pt x="55880" y="469900"/>
                  </a:lnTo>
                  <a:lnTo>
                    <a:pt x="55880" y="464820"/>
                  </a:lnTo>
                  <a:close/>
                </a:path>
                <a:path w="55879" h="783589">
                  <a:moveTo>
                    <a:pt x="55880" y="458470"/>
                  </a:moveTo>
                  <a:lnTo>
                    <a:pt x="0" y="458470"/>
                  </a:lnTo>
                  <a:lnTo>
                    <a:pt x="0" y="463550"/>
                  </a:lnTo>
                  <a:lnTo>
                    <a:pt x="55880" y="463550"/>
                  </a:lnTo>
                  <a:lnTo>
                    <a:pt x="55880" y="458470"/>
                  </a:lnTo>
                  <a:close/>
                </a:path>
                <a:path w="55879" h="783589">
                  <a:moveTo>
                    <a:pt x="55880" y="453390"/>
                  </a:moveTo>
                  <a:lnTo>
                    <a:pt x="0" y="453390"/>
                  </a:lnTo>
                  <a:lnTo>
                    <a:pt x="0" y="457200"/>
                  </a:lnTo>
                  <a:lnTo>
                    <a:pt x="55880" y="457200"/>
                  </a:lnTo>
                  <a:lnTo>
                    <a:pt x="55880" y="453390"/>
                  </a:lnTo>
                  <a:close/>
                </a:path>
              </a:pathLst>
            </a:custGeom>
            <a:solidFill>
              <a:srgbClr val="2B822B"/>
            </a:solidFill>
          </p:spPr>
          <p:txBody>
            <a:bodyPr wrap="square" lIns="0" tIns="0" rIns="0" bIns="0" rtlCol="0"/>
            <a:lstStyle/>
            <a:p>
              <a:endParaRPr/>
            </a:p>
          </p:txBody>
        </p:sp>
        <p:sp>
          <p:nvSpPr>
            <p:cNvPr id="1004" name="object 1004"/>
            <p:cNvSpPr/>
            <p:nvPr/>
          </p:nvSpPr>
          <p:spPr>
            <a:xfrm>
              <a:off x="3227069" y="5591809"/>
              <a:ext cx="54610" cy="774700"/>
            </a:xfrm>
            <a:custGeom>
              <a:avLst/>
              <a:gdLst/>
              <a:ahLst/>
              <a:cxnLst/>
              <a:rect l="l" t="t" r="r" b="b"/>
              <a:pathLst>
                <a:path w="54610" h="774700">
                  <a:moveTo>
                    <a:pt x="54609" y="0"/>
                  </a:moveTo>
                  <a:lnTo>
                    <a:pt x="27940" y="0"/>
                  </a:lnTo>
                  <a:lnTo>
                    <a:pt x="27940" y="1269"/>
                  </a:lnTo>
                  <a:lnTo>
                    <a:pt x="0" y="1269"/>
                  </a:lnTo>
                  <a:lnTo>
                    <a:pt x="0" y="3809"/>
                  </a:lnTo>
                  <a:lnTo>
                    <a:pt x="54609" y="3809"/>
                  </a:lnTo>
                  <a:lnTo>
                    <a:pt x="54609" y="0"/>
                  </a:lnTo>
                  <a:close/>
                </a:path>
                <a:path w="54610" h="774700">
                  <a:moveTo>
                    <a:pt x="54609" y="3809"/>
                  </a:moveTo>
                  <a:lnTo>
                    <a:pt x="0" y="3809"/>
                  </a:lnTo>
                  <a:lnTo>
                    <a:pt x="0" y="6349"/>
                  </a:lnTo>
                  <a:lnTo>
                    <a:pt x="54609" y="6349"/>
                  </a:lnTo>
                  <a:lnTo>
                    <a:pt x="54609" y="3809"/>
                  </a:lnTo>
                  <a:close/>
                </a:path>
                <a:path w="54610" h="774700">
                  <a:moveTo>
                    <a:pt x="54609" y="6350"/>
                  </a:moveTo>
                  <a:lnTo>
                    <a:pt x="0" y="6350"/>
                  </a:lnTo>
                  <a:lnTo>
                    <a:pt x="0" y="10159"/>
                  </a:lnTo>
                  <a:lnTo>
                    <a:pt x="54609" y="10159"/>
                  </a:lnTo>
                  <a:lnTo>
                    <a:pt x="54609" y="6350"/>
                  </a:lnTo>
                  <a:close/>
                </a:path>
                <a:path w="54610" h="774700">
                  <a:moveTo>
                    <a:pt x="54609" y="10159"/>
                  </a:moveTo>
                  <a:lnTo>
                    <a:pt x="0" y="10159"/>
                  </a:lnTo>
                  <a:lnTo>
                    <a:pt x="0" y="16509"/>
                  </a:lnTo>
                  <a:lnTo>
                    <a:pt x="54609" y="16509"/>
                  </a:lnTo>
                  <a:lnTo>
                    <a:pt x="54609" y="10159"/>
                  </a:lnTo>
                  <a:close/>
                </a:path>
                <a:path w="54610" h="774700">
                  <a:moveTo>
                    <a:pt x="54609" y="16509"/>
                  </a:moveTo>
                  <a:lnTo>
                    <a:pt x="0" y="16509"/>
                  </a:lnTo>
                  <a:lnTo>
                    <a:pt x="0" y="22859"/>
                  </a:lnTo>
                  <a:lnTo>
                    <a:pt x="54609" y="22859"/>
                  </a:lnTo>
                  <a:lnTo>
                    <a:pt x="54609" y="16509"/>
                  </a:lnTo>
                  <a:close/>
                </a:path>
                <a:path w="54610" h="774700">
                  <a:moveTo>
                    <a:pt x="54609" y="22859"/>
                  </a:moveTo>
                  <a:lnTo>
                    <a:pt x="0" y="22859"/>
                  </a:lnTo>
                  <a:lnTo>
                    <a:pt x="0" y="25399"/>
                  </a:lnTo>
                  <a:lnTo>
                    <a:pt x="54609" y="25399"/>
                  </a:lnTo>
                  <a:lnTo>
                    <a:pt x="54609" y="22859"/>
                  </a:lnTo>
                  <a:close/>
                </a:path>
                <a:path w="54610" h="774700">
                  <a:moveTo>
                    <a:pt x="54609" y="25400"/>
                  </a:moveTo>
                  <a:lnTo>
                    <a:pt x="0" y="25400"/>
                  </a:lnTo>
                  <a:lnTo>
                    <a:pt x="0" y="29209"/>
                  </a:lnTo>
                  <a:lnTo>
                    <a:pt x="54609" y="29209"/>
                  </a:lnTo>
                  <a:lnTo>
                    <a:pt x="54609" y="25400"/>
                  </a:lnTo>
                  <a:close/>
                </a:path>
                <a:path w="54610" h="774700">
                  <a:moveTo>
                    <a:pt x="54609" y="29209"/>
                  </a:moveTo>
                  <a:lnTo>
                    <a:pt x="0" y="29209"/>
                  </a:lnTo>
                  <a:lnTo>
                    <a:pt x="0" y="35559"/>
                  </a:lnTo>
                  <a:lnTo>
                    <a:pt x="54609" y="35559"/>
                  </a:lnTo>
                  <a:lnTo>
                    <a:pt x="54609" y="29209"/>
                  </a:lnTo>
                  <a:close/>
                </a:path>
                <a:path w="54610" h="774700">
                  <a:moveTo>
                    <a:pt x="54609" y="35559"/>
                  </a:moveTo>
                  <a:lnTo>
                    <a:pt x="0" y="35559"/>
                  </a:lnTo>
                  <a:lnTo>
                    <a:pt x="0" y="41909"/>
                  </a:lnTo>
                  <a:lnTo>
                    <a:pt x="54609" y="41909"/>
                  </a:lnTo>
                  <a:lnTo>
                    <a:pt x="54609" y="35559"/>
                  </a:lnTo>
                  <a:close/>
                </a:path>
                <a:path w="54610" h="774700">
                  <a:moveTo>
                    <a:pt x="54609" y="41909"/>
                  </a:moveTo>
                  <a:lnTo>
                    <a:pt x="0" y="41909"/>
                  </a:lnTo>
                  <a:lnTo>
                    <a:pt x="0" y="44449"/>
                  </a:lnTo>
                  <a:lnTo>
                    <a:pt x="54609" y="44449"/>
                  </a:lnTo>
                  <a:lnTo>
                    <a:pt x="54609" y="41909"/>
                  </a:lnTo>
                  <a:close/>
                </a:path>
                <a:path w="54610" h="774700">
                  <a:moveTo>
                    <a:pt x="54609" y="44450"/>
                  </a:moveTo>
                  <a:lnTo>
                    <a:pt x="0" y="44450"/>
                  </a:lnTo>
                  <a:lnTo>
                    <a:pt x="0" y="50799"/>
                  </a:lnTo>
                  <a:lnTo>
                    <a:pt x="54609" y="50799"/>
                  </a:lnTo>
                  <a:lnTo>
                    <a:pt x="54609" y="44450"/>
                  </a:lnTo>
                  <a:close/>
                </a:path>
                <a:path w="54610" h="774700">
                  <a:moveTo>
                    <a:pt x="54609" y="50800"/>
                  </a:moveTo>
                  <a:lnTo>
                    <a:pt x="0" y="50800"/>
                  </a:lnTo>
                  <a:lnTo>
                    <a:pt x="0" y="60959"/>
                  </a:lnTo>
                  <a:lnTo>
                    <a:pt x="54609" y="60959"/>
                  </a:lnTo>
                  <a:lnTo>
                    <a:pt x="54609" y="50800"/>
                  </a:lnTo>
                  <a:close/>
                </a:path>
                <a:path w="54610" h="774700">
                  <a:moveTo>
                    <a:pt x="54609" y="60960"/>
                  </a:moveTo>
                  <a:lnTo>
                    <a:pt x="0" y="60960"/>
                  </a:lnTo>
                  <a:lnTo>
                    <a:pt x="0" y="63499"/>
                  </a:lnTo>
                  <a:lnTo>
                    <a:pt x="54609" y="63499"/>
                  </a:lnTo>
                  <a:lnTo>
                    <a:pt x="54609" y="60960"/>
                  </a:lnTo>
                  <a:close/>
                </a:path>
                <a:path w="54610" h="774700">
                  <a:moveTo>
                    <a:pt x="54609" y="63500"/>
                  </a:moveTo>
                  <a:lnTo>
                    <a:pt x="0" y="63500"/>
                  </a:lnTo>
                  <a:lnTo>
                    <a:pt x="0" y="67309"/>
                  </a:lnTo>
                  <a:lnTo>
                    <a:pt x="54609" y="67309"/>
                  </a:lnTo>
                  <a:lnTo>
                    <a:pt x="54609" y="63500"/>
                  </a:lnTo>
                  <a:close/>
                </a:path>
                <a:path w="54610" h="774700">
                  <a:moveTo>
                    <a:pt x="54609" y="67309"/>
                  </a:moveTo>
                  <a:lnTo>
                    <a:pt x="0" y="67309"/>
                  </a:lnTo>
                  <a:lnTo>
                    <a:pt x="0" y="76199"/>
                  </a:lnTo>
                  <a:lnTo>
                    <a:pt x="54609" y="76199"/>
                  </a:lnTo>
                  <a:lnTo>
                    <a:pt x="54609" y="67309"/>
                  </a:lnTo>
                  <a:close/>
                </a:path>
                <a:path w="54610" h="774700">
                  <a:moveTo>
                    <a:pt x="54609" y="76200"/>
                  </a:moveTo>
                  <a:lnTo>
                    <a:pt x="0" y="76200"/>
                  </a:lnTo>
                  <a:lnTo>
                    <a:pt x="0" y="80009"/>
                  </a:lnTo>
                  <a:lnTo>
                    <a:pt x="54609" y="80009"/>
                  </a:lnTo>
                  <a:lnTo>
                    <a:pt x="54609" y="76200"/>
                  </a:lnTo>
                  <a:close/>
                </a:path>
                <a:path w="54610" h="774700">
                  <a:moveTo>
                    <a:pt x="54609" y="80009"/>
                  </a:moveTo>
                  <a:lnTo>
                    <a:pt x="0" y="80009"/>
                  </a:lnTo>
                  <a:lnTo>
                    <a:pt x="0" y="82549"/>
                  </a:lnTo>
                  <a:lnTo>
                    <a:pt x="54609" y="82549"/>
                  </a:lnTo>
                  <a:lnTo>
                    <a:pt x="54609" y="80009"/>
                  </a:lnTo>
                  <a:close/>
                </a:path>
                <a:path w="54610" h="774700">
                  <a:moveTo>
                    <a:pt x="54609" y="82550"/>
                  </a:moveTo>
                  <a:lnTo>
                    <a:pt x="0" y="82550"/>
                  </a:lnTo>
                  <a:lnTo>
                    <a:pt x="0" y="92709"/>
                  </a:lnTo>
                  <a:lnTo>
                    <a:pt x="54609" y="92709"/>
                  </a:lnTo>
                  <a:lnTo>
                    <a:pt x="54609" y="82550"/>
                  </a:lnTo>
                  <a:close/>
                </a:path>
                <a:path w="54610" h="774700">
                  <a:moveTo>
                    <a:pt x="54609" y="92709"/>
                  </a:moveTo>
                  <a:lnTo>
                    <a:pt x="0" y="92709"/>
                  </a:lnTo>
                  <a:lnTo>
                    <a:pt x="0" y="95249"/>
                  </a:lnTo>
                  <a:lnTo>
                    <a:pt x="54609" y="95249"/>
                  </a:lnTo>
                  <a:lnTo>
                    <a:pt x="54609" y="92709"/>
                  </a:lnTo>
                  <a:close/>
                </a:path>
                <a:path w="54610" h="774700">
                  <a:moveTo>
                    <a:pt x="54609" y="95250"/>
                  </a:moveTo>
                  <a:lnTo>
                    <a:pt x="0" y="95250"/>
                  </a:lnTo>
                  <a:lnTo>
                    <a:pt x="0" y="99059"/>
                  </a:lnTo>
                  <a:lnTo>
                    <a:pt x="54609" y="99059"/>
                  </a:lnTo>
                  <a:lnTo>
                    <a:pt x="54609" y="95250"/>
                  </a:lnTo>
                  <a:close/>
                </a:path>
                <a:path w="54610" h="774700">
                  <a:moveTo>
                    <a:pt x="54609" y="99060"/>
                  </a:moveTo>
                  <a:lnTo>
                    <a:pt x="0" y="99060"/>
                  </a:lnTo>
                  <a:lnTo>
                    <a:pt x="0" y="101599"/>
                  </a:lnTo>
                  <a:lnTo>
                    <a:pt x="54609" y="101599"/>
                  </a:lnTo>
                  <a:lnTo>
                    <a:pt x="54609" y="99060"/>
                  </a:lnTo>
                  <a:close/>
                </a:path>
                <a:path w="54610" h="774700">
                  <a:moveTo>
                    <a:pt x="54609" y="101600"/>
                  </a:moveTo>
                  <a:lnTo>
                    <a:pt x="0" y="101600"/>
                  </a:lnTo>
                  <a:lnTo>
                    <a:pt x="0" y="105409"/>
                  </a:lnTo>
                  <a:lnTo>
                    <a:pt x="54609" y="105409"/>
                  </a:lnTo>
                  <a:lnTo>
                    <a:pt x="54609" y="101600"/>
                  </a:lnTo>
                  <a:close/>
                </a:path>
                <a:path w="54610" h="774700">
                  <a:moveTo>
                    <a:pt x="54609" y="105409"/>
                  </a:moveTo>
                  <a:lnTo>
                    <a:pt x="0" y="105409"/>
                  </a:lnTo>
                  <a:lnTo>
                    <a:pt x="0" y="107949"/>
                  </a:lnTo>
                  <a:lnTo>
                    <a:pt x="54609" y="107949"/>
                  </a:lnTo>
                  <a:lnTo>
                    <a:pt x="54609" y="105409"/>
                  </a:lnTo>
                  <a:close/>
                </a:path>
                <a:path w="54610" h="774700">
                  <a:moveTo>
                    <a:pt x="54609" y="107950"/>
                  </a:moveTo>
                  <a:lnTo>
                    <a:pt x="0" y="107950"/>
                  </a:lnTo>
                  <a:lnTo>
                    <a:pt x="0" y="111759"/>
                  </a:lnTo>
                  <a:lnTo>
                    <a:pt x="54609" y="111759"/>
                  </a:lnTo>
                  <a:lnTo>
                    <a:pt x="54609" y="107950"/>
                  </a:lnTo>
                  <a:close/>
                </a:path>
                <a:path w="54610" h="774700">
                  <a:moveTo>
                    <a:pt x="54609" y="111760"/>
                  </a:moveTo>
                  <a:lnTo>
                    <a:pt x="0" y="111760"/>
                  </a:lnTo>
                  <a:lnTo>
                    <a:pt x="0" y="118109"/>
                  </a:lnTo>
                  <a:lnTo>
                    <a:pt x="54609" y="118109"/>
                  </a:lnTo>
                  <a:lnTo>
                    <a:pt x="54609" y="111760"/>
                  </a:lnTo>
                  <a:close/>
                </a:path>
                <a:path w="54610" h="774700">
                  <a:moveTo>
                    <a:pt x="54609" y="118109"/>
                  </a:moveTo>
                  <a:lnTo>
                    <a:pt x="0" y="118109"/>
                  </a:lnTo>
                  <a:lnTo>
                    <a:pt x="0" y="120649"/>
                  </a:lnTo>
                  <a:lnTo>
                    <a:pt x="54609" y="120649"/>
                  </a:lnTo>
                  <a:lnTo>
                    <a:pt x="54609" y="118109"/>
                  </a:lnTo>
                  <a:close/>
                </a:path>
                <a:path w="54610" h="774700">
                  <a:moveTo>
                    <a:pt x="54609" y="120650"/>
                  </a:moveTo>
                  <a:lnTo>
                    <a:pt x="0" y="120650"/>
                  </a:lnTo>
                  <a:lnTo>
                    <a:pt x="0" y="124459"/>
                  </a:lnTo>
                  <a:lnTo>
                    <a:pt x="54609" y="124459"/>
                  </a:lnTo>
                  <a:lnTo>
                    <a:pt x="54609" y="120650"/>
                  </a:lnTo>
                  <a:close/>
                </a:path>
                <a:path w="54610" h="774700">
                  <a:moveTo>
                    <a:pt x="54609" y="124459"/>
                  </a:moveTo>
                  <a:lnTo>
                    <a:pt x="0" y="124459"/>
                  </a:lnTo>
                  <a:lnTo>
                    <a:pt x="0" y="133349"/>
                  </a:lnTo>
                  <a:lnTo>
                    <a:pt x="54609" y="133349"/>
                  </a:lnTo>
                  <a:lnTo>
                    <a:pt x="54609" y="124459"/>
                  </a:lnTo>
                  <a:close/>
                </a:path>
                <a:path w="54610" h="774700">
                  <a:moveTo>
                    <a:pt x="54609" y="133350"/>
                  </a:moveTo>
                  <a:lnTo>
                    <a:pt x="0" y="133350"/>
                  </a:lnTo>
                  <a:lnTo>
                    <a:pt x="0" y="137159"/>
                  </a:lnTo>
                  <a:lnTo>
                    <a:pt x="54609" y="137159"/>
                  </a:lnTo>
                  <a:lnTo>
                    <a:pt x="54609" y="133350"/>
                  </a:lnTo>
                  <a:close/>
                </a:path>
                <a:path w="54610" h="774700">
                  <a:moveTo>
                    <a:pt x="54609" y="137160"/>
                  </a:moveTo>
                  <a:lnTo>
                    <a:pt x="0" y="137160"/>
                  </a:lnTo>
                  <a:lnTo>
                    <a:pt x="0" y="139699"/>
                  </a:lnTo>
                  <a:lnTo>
                    <a:pt x="54609" y="139699"/>
                  </a:lnTo>
                  <a:lnTo>
                    <a:pt x="54609" y="137160"/>
                  </a:lnTo>
                  <a:close/>
                </a:path>
                <a:path w="54610" h="774700">
                  <a:moveTo>
                    <a:pt x="54609" y="139700"/>
                  </a:moveTo>
                  <a:lnTo>
                    <a:pt x="0" y="139700"/>
                  </a:lnTo>
                  <a:lnTo>
                    <a:pt x="0" y="143509"/>
                  </a:lnTo>
                  <a:lnTo>
                    <a:pt x="54609" y="143509"/>
                  </a:lnTo>
                  <a:lnTo>
                    <a:pt x="54609" y="139700"/>
                  </a:lnTo>
                  <a:close/>
                </a:path>
                <a:path w="54610" h="774700">
                  <a:moveTo>
                    <a:pt x="54609" y="143510"/>
                  </a:moveTo>
                  <a:lnTo>
                    <a:pt x="0" y="143510"/>
                  </a:lnTo>
                  <a:lnTo>
                    <a:pt x="0" y="146049"/>
                  </a:lnTo>
                  <a:lnTo>
                    <a:pt x="54609" y="146049"/>
                  </a:lnTo>
                  <a:lnTo>
                    <a:pt x="54609" y="143510"/>
                  </a:lnTo>
                  <a:close/>
                </a:path>
                <a:path w="54610" h="774700">
                  <a:moveTo>
                    <a:pt x="54609" y="146050"/>
                  </a:moveTo>
                  <a:lnTo>
                    <a:pt x="0" y="146050"/>
                  </a:lnTo>
                  <a:lnTo>
                    <a:pt x="0" y="152399"/>
                  </a:lnTo>
                  <a:lnTo>
                    <a:pt x="54609" y="152399"/>
                  </a:lnTo>
                  <a:lnTo>
                    <a:pt x="54609" y="146050"/>
                  </a:lnTo>
                  <a:close/>
                </a:path>
                <a:path w="54610" h="774700">
                  <a:moveTo>
                    <a:pt x="54609" y="152400"/>
                  </a:moveTo>
                  <a:lnTo>
                    <a:pt x="0" y="152400"/>
                  </a:lnTo>
                  <a:lnTo>
                    <a:pt x="0" y="158749"/>
                  </a:lnTo>
                  <a:lnTo>
                    <a:pt x="54609" y="158749"/>
                  </a:lnTo>
                  <a:lnTo>
                    <a:pt x="54609" y="152400"/>
                  </a:lnTo>
                  <a:close/>
                </a:path>
                <a:path w="54610" h="774700">
                  <a:moveTo>
                    <a:pt x="54609" y="158750"/>
                  </a:moveTo>
                  <a:lnTo>
                    <a:pt x="0" y="158750"/>
                  </a:lnTo>
                  <a:lnTo>
                    <a:pt x="0" y="162559"/>
                  </a:lnTo>
                  <a:lnTo>
                    <a:pt x="54609" y="162559"/>
                  </a:lnTo>
                  <a:lnTo>
                    <a:pt x="54609" y="158750"/>
                  </a:lnTo>
                  <a:close/>
                </a:path>
                <a:path w="54610" h="774700">
                  <a:moveTo>
                    <a:pt x="54609" y="162560"/>
                  </a:moveTo>
                  <a:lnTo>
                    <a:pt x="0" y="162560"/>
                  </a:lnTo>
                  <a:lnTo>
                    <a:pt x="0" y="165099"/>
                  </a:lnTo>
                  <a:lnTo>
                    <a:pt x="54609" y="165099"/>
                  </a:lnTo>
                  <a:lnTo>
                    <a:pt x="54609" y="162560"/>
                  </a:lnTo>
                  <a:close/>
                </a:path>
                <a:path w="54610" h="774700">
                  <a:moveTo>
                    <a:pt x="54609" y="165100"/>
                  </a:moveTo>
                  <a:lnTo>
                    <a:pt x="0" y="165100"/>
                  </a:lnTo>
                  <a:lnTo>
                    <a:pt x="0" y="168909"/>
                  </a:lnTo>
                  <a:lnTo>
                    <a:pt x="54609" y="168909"/>
                  </a:lnTo>
                  <a:lnTo>
                    <a:pt x="54609" y="165100"/>
                  </a:lnTo>
                  <a:close/>
                </a:path>
                <a:path w="54610" h="774700">
                  <a:moveTo>
                    <a:pt x="54609" y="168910"/>
                  </a:moveTo>
                  <a:lnTo>
                    <a:pt x="0" y="168910"/>
                  </a:lnTo>
                  <a:lnTo>
                    <a:pt x="0" y="171449"/>
                  </a:lnTo>
                  <a:lnTo>
                    <a:pt x="54609" y="171449"/>
                  </a:lnTo>
                  <a:lnTo>
                    <a:pt x="54609" y="168910"/>
                  </a:lnTo>
                  <a:close/>
                </a:path>
                <a:path w="54610" h="774700">
                  <a:moveTo>
                    <a:pt x="54609" y="171450"/>
                  </a:moveTo>
                  <a:lnTo>
                    <a:pt x="0" y="171450"/>
                  </a:lnTo>
                  <a:lnTo>
                    <a:pt x="0" y="175259"/>
                  </a:lnTo>
                  <a:lnTo>
                    <a:pt x="54609" y="175259"/>
                  </a:lnTo>
                  <a:lnTo>
                    <a:pt x="54609" y="171450"/>
                  </a:lnTo>
                  <a:close/>
                </a:path>
                <a:path w="54610" h="774700">
                  <a:moveTo>
                    <a:pt x="54609" y="175259"/>
                  </a:moveTo>
                  <a:lnTo>
                    <a:pt x="0" y="175259"/>
                  </a:lnTo>
                  <a:lnTo>
                    <a:pt x="0" y="177799"/>
                  </a:lnTo>
                  <a:lnTo>
                    <a:pt x="54609" y="177799"/>
                  </a:lnTo>
                  <a:lnTo>
                    <a:pt x="54609" y="175259"/>
                  </a:lnTo>
                  <a:close/>
                </a:path>
                <a:path w="54610" h="774700">
                  <a:moveTo>
                    <a:pt x="54609" y="177800"/>
                  </a:moveTo>
                  <a:lnTo>
                    <a:pt x="0" y="177800"/>
                  </a:lnTo>
                  <a:lnTo>
                    <a:pt x="0" y="181609"/>
                  </a:lnTo>
                  <a:lnTo>
                    <a:pt x="54609" y="181609"/>
                  </a:lnTo>
                  <a:lnTo>
                    <a:pt x="54609" y="177800"/>
                  </a:lnTo>
                  <a:close/>
                </a:path>
                <a:path w="54610" h="774700">
                  <a:moveTo>
                    <a:pt x="54609" y="181609"/>
                  </a:moveTo>
                  <a:lnTo>
                    <a:pt x="0" y="181609"/>
                  </a:lnTo>
                  <a:lnTo>
                    <a:pt x="0" y="184149"/>
                  </a:lnTo>
                  <a:lnTo>
                    <a:pt x="54609" y="184149"/>
                  </a:lnTo>
                  <a:lnTo>
                    <a:pt x="54609" y="181609"/>
                  </a:lnTo>
                  <a:close/>
                </a:path>
                <a:path w="54610" h="774700">
                  <a:moveTo>
                    <a:pt x="54609" y="184150"/>
                  </a:moveTo>
                  <a:lnTo>
                    <a:pt x="0" y="184150"/>
                  </a:lnTo>
                  <a:lnTo>
                    <a:pt x="0" y="194309"/>
                  </a:lnTo>
                  <a:lnTo>
                    <a:pt x="54609" y="194309"/>
                  </a:lnTo>
                  <a:lnTo>
                    <a:pt x="54609" y="184150"/>
                  </a:lnTo>
                  <a:close/>
                </a:path>
                <a:path w="54610" h="774700">
                  <a:moveTo>
                    <a:pt x="54609" y="194310"/>
                  </a:moveTo>
                  <a:lnTo>
                    <a:pt x="0" y="194310"/>
                  </a:lnTo>
                  <a:lnTo>
                    <a:pt x="0" y="196849"/>
                  </a:lnTo>
                  <a:lnTo>
                    <a:pt x="54609" y="196849"/>
                  </a:lnTo>
                  <a:lnTo>
                    <a:pt x="54609" y="194310"/>
                  </a:lnTo>
                  <a:close/>
                </a:path>
                <a:path w="54610" h="774700">
                  <a:moveTo>
                    <a:pt x="54609" y="196850"/>
                  </a:moveTo>
                  <a:lnTo>
                    <a:pt x="0" y="196850"/>
                  </a:lnTo>
                  <a:lnTo>
                    <a:pt x="0" y="200659"/>
                  </a:lnTo>
                  <a:lnTo>
                    <a:pt x="54609" y="200659"/>
                  </a:lnTo>
                  <a:lnTo>
                    <a:pt x="54609" y="196850"/>
                  </a:lnTo>
                  <a:close/>
                </a:path>
                <a:path w="54610" h="774700">
                  <a:moveTo>
                    <a:pt x="54609" y="200660"/>
                  </a:moveTo>
                  <a:lnTo>
                    <a:pt x="0" y="200660"/>
                  </a:lnTo>
                  <a:lnTo>
                    <a:pt x="0" y="203199"/>
                  </a:lnTo>
                  <a:lnTo>
                    <a:pt x="54609" y="203199"/>
                  </a:lnTo>
                  <a:lnTo>
                    <a:pt x="54609" y="200660"/>
                  </a:lnTo>
                  <a:close/>
                </a:path>
                <a:path w="54610" h="774700">
                  <a:moveTo>
                    <a:pt x="54609" y="203200"/>
                  </a:moveTo>
                  <a:lnTo>
                    <a:pt x="0" y="203200"/>
                  </a:lnTo>
                  <a:lnTo>
                    <a:pt x="0" y="213359"/>
                  </a:lnTo>
                  <a:lnTo>
                    <a:pt x="54609" y="213359"/>
                  </a:lnTo>
                  <a:lnTo>
                    <a:pt x="54609" y="203200"/>
                  </a:lnTo>
                  <a:close/>
                </a:path>
                <a:path w="54610" h="774700">
                  <a:moveTo>
                    <a:pt x="54609" y="213359"/>
                  </a:moveTo>
                  <a:lnTo>
                    <a:pt x="0" y="213359"/>
                  </a:lnTo>
                  <a:lnTo>
                    <a:pt x="0" y="215899"/>
                  </a:lnTo>
                  <a:lnTo>
                    <a:pt x="54609" y="215899"/>
                  </a:lnTo>
                  <a:lnTo>
                    <a:pt x="54609" y="213359"/>
                  </a:lnTo>
                  <a:close/>
                </a:path>
                <a:path w="54610" h="774700">
                  <a:moveTo>
                    <a:pt x="54609" y="215900"/>
                  </a:moveTo>
                  <a:lnTo>
                    <a:pt x="0" y="215900"/>
                  </a:lnTo>
                  <a:lnTo>
                    <a:pt x="0" y="222249"/>
                  </a:lnTo>
                  <a:lnTo>
                    <a:pt x="54609" y="222249"/>
                  </a:lnTo>
                  <a:lnTo>
                    <a:pt x="54609" y="215900"/>
                  </a:lnTo>
                  <a:close/>
                </a:path>
                <a:path w="54610" h="774700">
                  <a:moveTo>
                    <a:pt x="54609" y="222250"/>
                  </a:moveTo>
                  <a:lnTo>
                    <a:pt x="0" y="222250"/>
                  </a:lnTo>
                  <a:lnTo>
                    <a:pt x="0" y="226059"/>
                  </a:lnTo>
                  <a:lnTo>
                    <a:pt x="54609" y="226059"/>
                  </a:lnTo>
                  <a:lnTo>
                    <a:pt x="54609" y="222250"/>
                  </a:lnTo>
                  <a:close/>
                </a:path>
                <a:path w="54610" h="774700">
                  <a:moveTo>
                    <a:pt x="54609" y="226060"/>
                  </a:moveTo>
                  <a:lnTo>
                    <a:pt x="0" y="226060"/>
                  </a:lnTo>
                  <a:lnTo>
                    <a:pt x="0" y="234949"/>
                  </a:lnTo>
                  <a:lnTo>
                    <a:pt x="54609" y="234949"/>
                  </a:lnTo>
                  <a:lnTo>
                    <a:pt x="54609" y="226060"/>
                  </a:lnTo>
                  <a:close/>
                </a:path>
                <a:path w="54610" h="774700">
                  <a:moveTo>
                    <a:pt x="54609" y="234950"/>
                  </a:moveTo>
                  <a:lnTo>
                    <a:pt x="0" y="234950"/>
                  </a:lnTo>
                  <a:lnTo>
                    <a:pt x="0" y="241299"/>
                  </a:lnTo>
                  <a:lnTo>
                    <a:pt x="54609" y="241299"/>
                  </a:lnTo>
                  <a:lnTo>
                    <a:pt x="54609" y="234950"/>
                  </a:lnTo>
                  <a:close/>
                </a:path>
                <a:path w="54610" h="774700">
                  <a:moveTo>
                    <a:pt x="54609" y="241300"/>
                  </a:moveTo>
                  <a:lnTo>
                    <a:pt x="0" y="241300"/>
                  </a:lnTo>
                  <a:lnTo>
                    <a:pt x="0" y="245109"/>
                  </a:lnTo>
                  <a:lnTo>
                    <a:pt x="54609" y="245109"/>
                  </a:lnTo>
                  <a:lnTo>
                    <a:pt x="54609" y="241300"/>
                  </a:lnTo>
                  <a:close/>
                </a:path>
                <a:path w="54610" h="774700">
                  <a:moveTo>
                    <a:pt x="54609" y="245109"/>
                  </a:moveTo>
                  <a:lnTo>
                    <a:pt x="0" y="245109"/>
                  </a:lnTo>
                  <a:lnTo>
                    <a:pt x="0" y="247649"/>
                  </a:lnTo>
                  <a:lnTo>
                    <a:pt x="54609" y="247649"/>
                  </a:lnTo>
                  <a:lnTo>
                    <a:pt x="54609" y="245109"/>
                  </a:lnTo>
                  <a:close/>
                </a:path>
                <a:path w="54610" h="774700">
                  <a:moveTo>
                    <a:pt x="54609" y="247650"/>
                  </a:moveTo>
                  <a:lnTo>
                    <a:pt x="0" y="247650"/>
                  </a:lnTo>
                  <a:lnTo>
                    <a:pt x="0" y="253999"/>
                  </a:lnTo>
                  <a:lnTo>
                    <a:pt x="54609" y="253999"/>
                  </a:lnTo>
                  <a:lnTo>
                    <a:pt x="54609" y="247650"/>
                  </a:lnTo>
                  <a:close/>
                </a:path>
                <a:path w="54610" h="774700">
                  <a:moveTo>
                    <a:pt x="54609" y="254000"/>
                  </a:moveTo>
                  <a:lnTo>
                    <a:pt x="0" y="254000"/>
                  </a:lnTo>
                  <a:lnTo>
                    <a:pt x="0" y="257809"/>
                  </a:lnTo>
                  <a:lnTo>
                    <a:pt x="54609" y="257809"/>
                  </a:lnTo>
                  <a:lnTo>
                    <a:pt x="54609" y="254000"/>
                  </a:lnTo>
                  <a:close/>
                </a:path>
                <a:path w="54610" h="774700">
                  <a:moveTo>
                    <a:pt x="54609" y="257810"/>
                  </a:moveTo>
                  <a:lnTo>
                    <a:pt x="0" y="257810"/>
                  </a:lnTo>
                  <a:lnTo>
                    <a:pt x="0" y="260349"/>
                  </a:lnTo>
                  <a:lnTo>
                    <a:pt x="54609" y="260349"/>
                  </a:lnTo>
                  <a:lnTo>
                    <a:pt x="54609" y="257810"/>
                  </a:lnTo>
                  <a:close/>
                </a:path>
                <a:path w="54610" h="774700">
                  <a:moveTo>
                    <a:pt x="54609" y="260350"/>
                  </a:moveTo>
                  <a:lnTo>
                    <a:pt x="0" y="260350"/>
                  </a:lnTo>
                  <a:lnTo>
                    <a:pt x="0" y="264159"/>
                  </a:lnTo>
                  <a:lnTo>
                    <a:pt x="54609" y="264159"/>
                  </a:lnTo>
                  <a:lnTo>
                    <a:pt x="54609" y="260350"/>
                  </a:lnTo>
                  <a:close/>
                </a:path>
                <a:path w="54610" h="774700">
                  <a:moveTo>
                    <a:pt x="54609" y="264159"/>
                  </a:moveTo>
                  <a:lnTo>
                    <a:pt x="0" y="264159"/>
                  </a:lnTo>
                  <a:lnTo>
                    <a:pt x="0" y="266699"/>
                  </a:lnTo>
                  <a:lnTo>
                    <a:pt x="54609" y="266699"/>
                  </a:lnTo>
                  <a:lnTo>
                    <a:pt x="54609" y="264159"/>
                  </a:lnTo>
                  <a:close/>
                </a:path>
                <a:path w="54610" h="774700">
                  <a:moveTo>
                    <a:pt x="54609" y="266700"/>
                  </a:moveTo>
                  <a:lnTo>
                    <a:pt x="0" y="266700"/>
                  </a:lnTo>
                  <a:lnTo>
                    <a:pt x="0" y="279399"/>
                  </a:lnTo>
                  <a:lnTo>
                    <a:pt x="54609" y="279399"/>
                  </a:lnTo>
                  <a:lnTo>
                    <a:pt x="54609" y="266700"/>
                  </a:lnTo>
                  <a:close/>
                </a:path>
                <a:path w="54610" h="774700">
                  <a:moveTo>
                    <a:pt x="54609" y="279400"/>
                  </a:moveTo>
                  <a:lnTo>
                    <a:pt x="0" y="279400"/>
                  </a:lnTo>
                  <a:lnTo>
                    <a:pt x="0" y="289559"/>
                  </a:lnTo>
                  <a:lnTo>
                    <a:pt x="54609" y="289559"/>
                  </a:lnTo>
                  <a:lnTo>
                    <a:pt x="54609" y="279400"/>
                  </a:lnTo>
                  <a:close/>
                </a:path>
                <a:path w="54610" h="774700">
                  <a:moveTo>
                    <a:pt x="54609" y="289559"/>
                  </a:moveTo>
                  <a:lnTo>
                    <a:pt x="0" y="289559"/>
                  </a:lnTo>
                  <a:lnTo>
                    <a:pt x="0" y="292099"/>
                  </a:lnTo>
                  <a:lnTo>
                    <a:pt x="54609" y="292099"/>
                  </a:lnTo>
                  <a:lnTo>
                    <a:pt x="54609" y="289559"/>
                  </a:lnTo>
                  <a:close/>
                </a:path>
                <a:path w="54610" h="774700">
                  <a:moveTo>
                    <a:pt x="54609" y="292100"/>
                  </a:moveTo>
                  <a:lnTo>
                    <a:pt x="0" y="292100"/>
                  </a:lnTo>
                  <a:lnTo>
                    <a:pt x="0" y="302259"/>
                  </a:lnTo>
                  <a:lnTo>
                    <a:pt x="54609" y="302259"/>
                  </a:lnTo>
                  <a:lnTo>
                    <a:pt x="54609" y="292100"/>
                  </a:lnTo>
                  <a:close/>
                </a:path>
                <a:path w="54610" h="774700">
                  <a:moveTo>
                    <a:pt x="54609" y="302259"/>
                  </a:moveTo>
                  <a:lnTo>
                    <a:pt x="0" y="302259"/>
                  </a:lnTo>
                  <a:lnTo>
                    <a:pt x="0" y="314959"/>
                  </a:lnTo>
                  <a:lnTo>
                    <a:pt x="54609" y="314959"/>
                  </a:lnTo>
                  <a:lnTo>
                    <a:pt x="54609" y="302259"/>
                  </a:lnTo>
                  <a:close/>
                </a:path>
                <a:path w="54610" h="774700">
                  <a:moveTo>
                    <a:pt x="54609" y="314960"/>
                  </a:moveTo>
                  <a:lnTo>
                    <a:pt x="0" y="314960"/>
                  </a:lnTo>
                  <a:lnTo>
                    <a:pt x="0" y="317499"/>
                  </a:lnTo>
                  <a:lnTo>
                    <a:pt x="54609" y="317499"/>
                  </a:lnTo>
                  <a:lnTo>
                    <a:pt x="54609" y="314960"/>
                  </a:lnTo>
                  <a:close/>
                </a:path>
                <a:path w="54610" h="774700">
                  <a:moveTo>
                    <a:pt x="54609" y="317500"/>
                  </a:moveTo>
                  <a:lnTo>
                    <a:pt x="0" y="317500"/>
                  </a:lnTo>
                  <a:lnTo>
                    <a:pt x="0" y="323849"/>
                  </a:lnTo>
                  <a:lnTo>
                    <a:pt x="54609" y="323849"/>
                  </a:lnTo>
                  <a:lnTo>
                    <a:pt x="54609" y="317500"/>
                  </a:lnTo>
                  <a:close/>
                </a:path>
                <a:path w="54610" h="774700">
                  <a:moveTo>
                    <a:pt x="54609" y="323850"/>
                  </a:moveTo>
                  <a:lnTo>
                    <a:pt x="0" y="323850"/>
                  </a:lnTo>
                  <a:lnTo>
                    <a:pt x="0" y="330199"/>
                  </a:lnTo>
                  <a:lnTo>
                    <a:pt x="54609" y="330199"/>
                  </a:lnTo>
                  <a:lnTo>
                    <a:pt x="54609" y="323850"/>
                  </a:lnTo>
                  <a:close/>
                </a:path>
                <a:path w="54610" h="774700">
                  <a:moveTo>
                    <a:pt x="54609" y="330200"/>
                  </a:moveTo>
                  <a:lnTo>
                    <a:pt x="0" y="330200"/>
                  </a:lnTo>
                  <a:lnTo>
                    <a:pt x="0" y="334009"/>
                  </a:lnTo>
                  <a:lnTo>
                    <a:pt x="54609" y="334009"/>
                  </a:lnTo>
                  <a:lnTo>
                    <a:pt x="54609" y="330200"/>
                  </a:lnTo>
                  <a:close/>
                </a:path>
                <a:path w="54610" h="774700">
                  <a:moveTo>
                    <a:pt x="54609" y="334009"/>
                  </a:moveTo>
                  <a:lnTo>
                    <a:pt x="0" y="334009"/>
                  </a:lnTo>
                  <a:lnTo>
                    <a:pt x="0" y="342899"/>
                  </a:lnTo>
                  <a:lnTo>
                    <a:pt x="54609" y="342899"/>
                  </a:lnTo>
                  <a:lnTo>
                    <a:pt x="54609" y="334009"/>
                  </a:lnTo>
                  <a:close/>
                </a:path>
                <a:path w="54610" h="774700">
                  <a:moveTo>
                    <a:pt x="54609" y="342900"/>
                  </a:moveTo>
                  <a:lnTo>
                    <a:pt x="0" y="342900"/>
                  </a:lnTo>
                  <a:lnTo>
                    <a:pt x="0" y="346709"/>
                  </a:lnTo>
                  <a:lnTo>
                    <a:pt x="54609" y="346709"/>
                  </a:lnTo>
                  <a:lnTo>
                    <a:pt x="54609" y="342900"/>
                  </a:lnTo>
                  <a:close/>
                </a:path>
                <a:path w="54610" h="774700">
                  <a:moveTo>
                    <a:pt x="54609" y="346710"/>
                  </a:moveTo>
                  <a:lnTo>
                    <a:pt x="0" y="346710"/>
                  </a:lnTo>
                  <a:lnTo>
                    <a:pt x="0" y="349249"/>
                  </a:lnTo>
                  <a:lnTo>
                    <a:pt x="54609" y="349249"/>
                  </a:lnTo>
                  <a:lnTo>
                    <a:pt x="54609" y="346710"/>
                  </a:lnTo>
                  <a:close/>
                </a:path>
                <a:path w="54610" h="774700">
                  <a:moveTo>
                    <a:pt x="54609" y="349250"/>
                  </a:moveTo>
                  <a:lnTo>
                    <a:pt x="0" y="349250"/>
                  </a:lnTo>
                  <a:lnTo>
                    <a:pt x="0" y="353059"/>
                  </a:lnTo>
                  <a:lnTo>
                    <a:pt x="54609" y="353059"/>
                  </a:lnTo>
                  <a:lnTo>
                    <a:pt x="54609" y="349250"/>
                  </a:lnTo>
                  <a:close/>
                </a:path>
                <a:path w="54610" h="774700">
                  <a:moveTo>
                    <a:pt x="54609" y="353059"/>
                  </a:moveTo>
                  <a:lnTo>
                    <a:pt x="0" y="353059"/>
                  </a:lnTo>
                  <a:lnTo>
                    <a:pt x="0" y="355599"/>
                  </a:lnTo>
                  <a:lnTo>
                    <a:pt x="54609" y="355599"/>
                  </a:lnTo>
                  <a:lnTo>
                    <a:pt x="54609" y="353059"/>
                  </a:lnTo>
                  <a:close/>
                </a:path>
                <a:path w="54610" h="774700">
                  <a:moveTo>
                    <a:pt x="54609" y="355600"/>
                  </a:moveTo>
                  <a:lnTo>
                    <a:pt x="0" y="355600"/>
                  </a:lnTo>
                  <a:lnTo>
                    <a:pt x="0" y="361949"/>
                  </a:lnTo>
                  <a:lnTo>
                    <a:pt x="54609" y="361949"/>
                  </a:lnTo>
                  <a:lnTo>
                    <a:pt x="54609" y="355600"/>
                  </a:lnTo>
                  <a:close/>
                </a:path>
                <a:path w="54610" h="774700">
                  <a:moveTo>
                    <a:pt x="54609" y="361950"/>
                  </a:moveTo>
                  <a:lnTo>
                    <a:pt x="0" y="361950"/>
                  </a:lnTo>
                  <a:lnTo>
                    <a:pt x="0" y="365759"/>
                  </a:lnTo>
                  <a:lnTo>
                    <a:pt x="54609" y="365759"/>
                  </a:lnTo>
                  <a:lnTo>
                    <a:pt x="54609" y="361950"/>
                  </a:lnTo>
                  <a:close/>
                </a:path>
                <a:path w="54610" h="774700">
                  <a:moveTo>
                    <a:pt x="54609" y="365759"/>
                  </a:moveTo>
                  <a:lnTo>
                    <a:pt x="0" y="365759"/>
                  </a:lnTo>
                  <a:lnTo>
                    <a:pt x="0" y="368299"/>
                  </a:lnTo>
                  <a:lnTo>
                    <a:pt x="54609" y="368299"/>
                  </a:lnTo>
                  <a:lnTo>
                    <a:pt x="54609" y="365759"/>
                  </a:lnTo>
                  <a:close/>
                </a:path>
                <a:path w="54610" h="774700">
                  <a:moveTo>
                    <a:pt x="54609" y="368300"/>
                  </a:moveTo>
                  <a:lnTo>
                    <a:pt x="0" y="368300"/>
                  </a:lnTo>
                  <a:lnTo>
                    <a:pt x="0" y="374649"/>
                  </a:lnTo>
                  <a:lnTo>
                    <a:pt x="54609" y="374649"/>
                  </a:lnTo>
                  <a:lnTo>
                    <a:pt x="54609" y="368300"/>
                  </a:lnTo>
                  <a:close/>
                </a:path>
                <a:path w="54610" h="774700">
                  <a:moveTo>
                    <a:pt x="54609" y="374650"/>
                  </a:moveTo>
                  <a:lnTo>
                    <a:pt x="0" y="374650"/>
                  </a:lnTo>
                  <a:lnTo>
                    <a:pt x="0" y="378459"/>
                  </a:lnTo>
                  <a:lnTo>
                    <a:pt x="54609" y="378459"/>
                  </a:lnTo>
                  <a:lnTo>
                    <a:pt x="54609" y="374650"/>
                  </a:lnTo>
                  <a:close/>
                </a:path>
                <a:path w="54610" h="774700">
                  <a:moveTo>
                    <a:pt x="54609" y="378459"/>
                  </a:moveTo>
                  <a:lnTo>
                    <a:pt x="0" y="378459"/>
                  </a:lnTo>
                  <a:lnTo>
                    <a:pt x="0" y="380999"/>
                  </a:lnTo>
                  <a:lnTo>
                    <a:pt x="54609" y="380999"/>
                  </a:lnTo>
                  <a:lnTo>
                    <a:pt x="54609" y="378459"/>
                  </a:lnTo>
                  <a:close/>
                </a:path>
                <a:path w="54610" h="774700">
                  <a:moveTo>
                    <a:pt x="54609" y="381000"/>
                  </a:moveTo>
                  <a:lnTo>
                    <a:pt x="0" y="381000"/>
                  </a:lnTo>
                  <a:lnTo>
                    <a:pt x="0" y="387349"/>
                  </a:lnTo>
                  <a:lnTo>
                    <a:pt x="54609" y="387349"/>
                  </a:lnTo>
                  <a:lnTo>
                    <a:pt x="54609" y="381000"/>
                  </a:lnTo>
                  <a:close/>
                </a:path>
                <a:path w="54610" h="774700">
                  <a:moveTo>
                    <a:pt x="54609" y="387350"/>
                  </a:moveTo>
                  <a:lnTo>
                    <a:pt x="0" y="387350"/>
                  </a:lnTo>
                  <a:lnTo>
                    <a:pt x="0" y="391159"/>
                  </a:lnTo>
                  <a:lnTo>
                    <a:pt x="54609" y="391159"/>
                  </a:lnTo>
                  <a:lnTo>
                    <a:pt x="54609" y="387350"/>
                  </a:lnTo>
                  <a:close/>
                </a:path>
                <a:path w="54610" h="774700">
                  <a:moveTo>
                    <a:pt x="54609" y="391159"/>
                  </a:moveTo>
                  <a:lnTo>
                    <a:pt x="0" y="391159"/>
                  </a:lnTo>
                  <a:lnTo>
                    <a:pt x="0" y="397509"/>
                  </a:lnTo>
                  <a:lnTo>
                    <a:pt x="54609" y="397509"/>
                  </a:lnTo>
                  <a:lnTo>
                    <a:pt x="54609" y="391159"/>
                  </a:lnTo>
                  <a:close/>
                </a:path>
                <a:path w="54610" h="774700">
                  <a:moveTo>
                    <a:pt x="54609" y="397509"/>
                  </a:moveTo>
                  <a:lnTo>
                    <a:pt x="0" y="397509"/>
                  </a:lnTo>
                  <a:lnTo>
                    <a:pt x="0" y="400049"/>
                  </a:lnTo>
                  <a:lnTo>
                    <a:pt x="54609" y="400049"/>
                  </a:lnTo>
                  <a:lnTo>
                    <a:pt x="54609" y="397509"/>
                  </a:lnTo>
                  <a:close/>
                </a:path>
                <a:path w="54610" h="774700">
                  <a:moveTo>
                    <a:pt x="54609" y="400050"/>
                  </a:moveTo>
                  <a:lnTo>
                    <a:pt x="0" y="400050"/>
                  </a:lnTo>
                  <a:lnTo>
                    <a:pt x="0" y="403859"/>
                  </a:lnTo>
                  <a:lnTo>
                    <a:pt x="54609" y="403859"/>
                  </a:lnTo>
                  <a:lnTo>
                    <a:pt x="54609" y="400050"/>
                  </a:lnTo>
                  <a:close/>
                </a:path>
                <a:path w="54610" h="774700">
                  <a:moveTo>
                    <a:pt x="54609" y="403859"/>
                  </a:moveTo>
                  <a:lnTo>
                    <a:pt x="0" y="403859"/>
                  </a:lnTo>
                  <a:lnTo>
                    <a:pt x="0" y="410209"/>
                  </a:lnTo>
                  <a:lnTo>
                    <a:pt x="54609" y="410209"/>
                  </a:lnTo>
                  <a:lnTo>
                    <a:pt x="54609" y="403859"/>
                  </a:lnTo>
                  <a:close/>
                </a:path>
                <a:path w="54610" h="774700">
                  <a:moveTo>
                    <a:pt x="54609" y="410209"/>
                  </a:moveTo>
                  <a:lnTo>
                    <a:pt x="0" y="410209"/>
                  </a:lnTo>
                  <a:lnTo>
                    <a:pt x="0" y="412749"/>
                  </a:lnTo>
                  <a:lnTo>
                    <a:pt x="54609" y="412749"/>
                  </a:lnTo>
                  <a:lnTo>
                    <a:pt x="54609" y="410209"/>
                  </a:lnTo>
                  <a:close/>
                </a:path>
                <a:path w="54610" h="774700">
                  <a:moveTo>
                    <a:pt x="54609" y="412750"/>
                  </a:moveTo>
                  <a:lnTo>
                    <a:pt x="0" y="412750"/>
                  </a:lnTo>
                  <a:lnTo>
                    <a:pt x="0" y="416559"/>
                  </a:lnTo>
                  <a:lnTo>
                    <a:pt x="54609" y="416559"/>
                  </a:lnTo>
                  <a:lnTo>
                    <a:pt x="54609" y="412750"/>
                  </a:lnTo>
                  <a:close/>
                </a:path>
                <a:path w="54610" h="774700">
                  <a:moveTo>
                    <a:pt x="54609" y="416559"/>
                  </a:moveTo>
                  <a:lnTo>
                    <a:pt x="0" y="416559"/>
                  </a:lnTo>
                  <a:lnTo>
                    <a:pt x="0" y="419099"/>
                  </a:lnTo>
                  <a:lnTo>
                    <a:pt x="54609" y="419099"/>
                  </a:lnTo>
                  <a:lnTo>
                    <a:pt x="54609" y="416559"/>
                  </a:lnTo>
                  <a:close/>
                </a:path>
                <a:path w="54610" h="774700">
                  <a:moveTo>
                    <a:pt x="54609" y="419100"/>
                  </a:moveTo>
                  <a:lnTo>
                    <a:pt x="0" y="419100"/>
                  </a:lnTo>
                  <a:lnTo>
                    <a:pt x="0" y="422909"/>
                  </a:lnTo>
                  <a:lnTo>
                    <a:pt x="54609" y="422909"/>
                  </a:lnTo>
                  <a:lnTo>
                    <a:pt x="54609" y="419100"/>
                  </a:lnTo>
                  <a:close/>
                </a:path>
                <a:path w="54610" h="774700">
                  <a:moveTo>
                    <a:pt x="54609" y="422909"/>
                  </a:moveTo>
                  <a:lnTo>
                    <a:pt x="0" y="422909"/>
                  </a:lnTo>
                  <a:lnTo>
                    <a:pt x="0" y="425449"/>
                  </a:lnTo>
                  <a:lnTo>
                    <a:pt x="54609" y="425449"/>
                  </a:lnTo>
                  <a:lnTo>
                    <a:pt x="54609" y="422909"/>
                  </a:lnTo>
                  <a:close/>
                </a:path>
                <a:path w="54610" h="774700">
                  <a:moveTo>
                    <a:pt x="54609" y="425450"/>
                  </a:moveTo>
                  <a:lnTo>
                    <a:pt x="0" y="425450"/>
                  </a:lnTo>
                  <a:lnTo>
                    <a:pt x="0" y="429259"/>
                  </a:lnTo>
                  <a:lnTo>
                    <a:pt x="54609" y="429259"/>
                  </a:lnTo>
                  <a:lnTo>
                    <a:pt x="54609" y="425450"/>
                  </a:lnTo>
                  <a:close/>
                </a:path>
                <a:path w="54610" h="774700">
                  <a:moveTo>
                    <a:pt x="54609" y="429259"/>
                  </a:moveTo>
                  <a:lnTo>
                    <a:pt x="0" y="429259"/>
                  </a:lnTo>
                  <a:lnTo>
                    <a:pt x="0" y="438149"/>
                  </a:lnTo>
                  <a:lnTo>
                    <a:pt x="54609" y="438149"/>
                  </a:lnTo>
                  <a:lnTo>
                    <a:pt x="54609" y="429259"/>
                  </a:lnTo>
                  <a:close/>
                </a:path>
                <a:path w="54610" h="774700">
                  <a:moveTo>
                    <a:pt x="54609" y="438150"/>
                  </a:moveTo>
                  <a:lnTo>
                    <a:pt x="0" y="438150"/>
                  </a:lnTo>
                  <a:lnTo>
                    <a:pt x="0" y="441959"/>
                  </a:lnTo>
                  <a:lnTo>
                    <a:pt x="54609" y="441959"/>
                  </a:lnTo>
                  <a:lnTo>
                    <a:pt x="54609" y="438150"/>
                  </a:lnTo>
                  <a:close/>
                </a:path>
                <a:path w="54610" h="774700">
                  <a:moveTo>
                    <a:pt x="54609" y="441959"/>
                  </a:moveTo>
                  <a:lnTo>
                    <a:pt x="0" y="441959"/>
                  </a:lnTo>
                  <a:lnTo>
                    <a:pt x="0" y="444499"/>
                  </a:lnTo>
                  <a:lnTo>
                    <a:pt x="54609" y="444499"/>
                  </a:lnTo>
                  <a:lnTo>
                    <a:pt x="54609" y="441959"/>
                  </a:lnTo>
                  <a:close/>
                </a:path>
                <a:path w="54610" h="774700">
                  <a:moveTo>
                    <a:pt x="54609" y="444500"/>
                  </a:moveTo>
                  <a:lnTo>
                    <a:pt x="0" y="444500"/>
                  </a:lnTo>
                  <a:lnTo>
                    <a:pt x="0" y="448309"/>
                  </a:lnTo>
                  <a:lnTo>
                    <a:pt x="54609" y="448309"/>
                  </a:lnTo>
                  <a:lnTo>
                    <a:pt x="54609" y="444500"/>
                  </a:lnTo>
                  <a:close/>
                </a:path>
                <a:path w="54610" h="774700">
                  <a:moveTo>
                    <a:pt x="54609" y="448309"/>
                  </a:moveTo>
                  <a:lnTo>
                    <a:pt x="0" y="448309"/>
                  </a:lnTo>
                  <a:lnTo>
                    <a:pt x="0" y="450849"/>
                  </a:lnTo>
                  <a:lnTo>
                    <a:pt x="54609" y="450849"/>
                  </a:lnTo>
                  <a:lnTo>
                    <a:pt x="54609" y="448309"/>
                  </a:lnTo>
                  <a:close/>
                </a:path>
                <a:path w="54610" h="774700">
                  <a:moveTo>
                    <a:pt x="44450" y="773429"/>
                  </a:moveTo>
                  <a:lnTo>
                    <a:pt x="34290" y="773429"/>
                  </a:lnTo>
                  <a:lnTo>
                    <a:pt x="34290" y="774699"/>
                  </a:lnTo>
                  <a:lnTo>
                    <a:pt x="44450" y="774699"/>
                  </a:lnTo>
                  <a:lnTo>
                    <a:pt x="44450" y="773429"/>
                  </a:lnTo>
                  <a:close/>
                </a:path>
                <a:path w="54610" h="774700">
                  <a:moveTo>
                    <a:pt x="54609" y="768349"/>
                  </a:moveTo>
                  <a:lnTo>
                    <a:pt x="3810" y="768349"/>
                  </a:lnTo>
                  <a:lnTo>
                    <a:pt x="3810" y="769620"/>
                  </a:lnTo>
                  <a:lnTo>
                    <a:pt x="13969" y="769620"/>
                  </a:lnTo>
                  <a:lnTo>
                    <a:pt x="13969" y="772159"/>
                  </a:lnTo>
                  <a:lnTo>
                    <a:pt x="24129" y="772159"/>
                  </a:lnTo>
                  <a:lnTo>
                    <a:pt x="24130" y="773429"/>
                  </a:lnTo>
                  <a:lnTo>
                    <a:pt x="54609" y="773429"/>
                  </a:lnTo>
                  <a:lnTo>
                    <a:pt x="54609" y="768349"/>
                  </a:lnTo>
                  <a:close/>
                </a:path>
                <a:path w="54610" h="774700">
                  <a:moveTo>
                    <a:pt x="54609" y="761999"/>
                  </a:moveTo>
                  <a:lnTo>
                    <a:pt x="0" y="761999"/>
                  </a:lnTo>
                  <a:lnTo>
                    <a:pt x="0" y="767079"/>
                  </a:lnTo>
                  <a:lnTo>
                    <a:pt x="54609" y="767079"/>
                  </a:lnTo>
                  <a:lnTo>
                    <a:pt x="54609" y="761999"/>
                  </a:lnTo>
                  <a:close/>
                </a:path>
                <a:path w="54610" h="774700">
                  <a:moveTo>
                    <a:pt x="54609" y="755650"/>
                  </a:moveTo>
                  <a:lnTo>
                    <a:pt x="0" y="755650"/>
                  </a:lnTo>
                  <a:lnTo>
                    <a:pt x="0" y="760729"/>
                  </a:lnTo>
                  <a:lnTo>
                    <a:pt x="54609" y="760729"/>
                  </a:lnTo>
                  <a:lnTo>
                    <a:pt x="54609" y="755650"/>
                  </a:lnTo>
                  <a:close/>
                </a:path>
                <a:path w="54610" h="774700">
                  <a:moveTo>
                    <a:pt x="54609" y="749299"/>
                  </a:moveTo>
                  <a:lnTo>
                    <a:pt x="0" y="749299"/>
                  </a:lnTo>
                  <a:lnTo>
                    <a:pt x="0" y="754380"/>
                  </a:lnTo>
                  <a:lnTo>
                    <a:pt x="54609" y="754380"/>
                  </a:lnTo>
                  <a:lnTo>
                    <a:pt x="54609" y="749299"/>
                  </a:lnTo>
                  <a:close/>
                </a:path>
                <a:path w="54610" h="774700">
                  <a:moveTo>
                    <a:pt x="54609" y="742949"/>
                  </a:moveTo>
                  <a:lnTo>
                    <a:pt x="0" y="742949"/>
                  </a:lnTo>
                  <a:lnTo>
                    <a:pt x="0" y="748029"/>
                  </a:lnTo>
                  <a:lnTo>
                    <a:pt x="54609" y="748029"/>
                  </a:lnTo>
                  <a:lnTo>
                    <a:pt x="54609" y="742949"/>
                  </a:lnTo>
                  <a:close/>
                </a:path>
                <a:path w="54610" h="774700">
                  <a:moveTo>
                    <a:pt x="54609" y="736599"/>
                  </a:moveTo>
                  <a:lnTo>
                    <a:pt x="0" y="736599"/>
                  </a:lnTo>
                  <a:lnTo>
                    <a:pt x="0" y="741680"/>
                  </a:lnTo>
                  <a:lnTo>
                    <a:pt x="54609" y="741680"/>
                  </a:lnTo>
                  <a:lnTo>
                    <a:pt x="54609" y="736599"/>
                  </a:lnTo>
                  <a:close/>
                </a:path>
                <a:path w="54610" h="774700">
                  <a:moveTo>
                    <a:pt x="54609" y="730249"/>
                  </a:moveTo>
                  <a:lnTo>
                    <a:pt x="0" y="730249"/>
                  </a:lnTo>
                  <a:lnTo>
                    <a:pt x="0" y="735329"/>
                  </a:lnTo>
                  <a:lnTo>
                    <a:pt x="54609" y="735329"/>
                  </a:lnTo>
                  <a:lnTo>
                    <a:pt x="54609" y="730249"/>
                  </a:lnTo>
                  <a:close/>
                </a:path>
                <a:path w="54610" h="774700">
                  <a:moveTo>
                    <a:pt x="54609" y="723899"/>
                  </a:moveTo>
                  <a:lnTo>
                    <a:pt x="0" y="723899"/>
                  </a:lnTo>
                  <a:lnTo>
                    <a:pt x="0" y="728980"/>
                  </a:lnTo>
                  <a:lnTo>
                    <a:pt x="54609" y="728980"/>
                  </a:lnTo>
                  <a:lnTo>
                    <a:pt x="54609" y="723899"/>
                  </a:lnTo>
                  <a:close/>
                </a:path>
                <a:path w="54610" h="774700">
                  <a:moveTo>
                    <a:pt x="54609" y="717549"/>
                  </a:moveTo>
                  <a:lnTo>
                    <a:pt x="0" y="717549"/>
                  </a:lnTo>
                  <a:lnTo>
                    <a:pt x="0" y="722630"/>
                  </a:lnTo>
                  <a:lnTo>
                    <a:pt x="54609" y="722630"/>
                  </a:lnTo>
                  <a:lnTo>
                    <a:pt x="54609" y="717549"/>
                  </a:lnTo>
                  <a:close/>
                </a:path>
                <a:path w="54610" h="774700">
                  <a:moveTo>
                    <a:pt x="54609" y="711199"/>
                  </a:moveTo>
                  <a:lnTo>
                    <a:pt x="0" y="711199"/>
                  </a:lnTo>
                  <a:lnTo>
                    <a:pt x="0" y="716279"/>
                  </a:lnTo>
                  <a:lnTo>
                    <a:pt x="54609" y="716279"/>
                  </a:lnTo>
                  <a:lnTo>
                    <a:pt x="54609" y="711199"/>
                  </a:lnTo>
                  <a:close/>
                </a:path>
                <a:path w="54610" h="774700">
                  <a:moveTo>
                    <a:pt x="54609" y="704849"/>
                  </a:moveTo>
                  <a:lnTo>
                    <a:pt x="0" y="704849"/>
                  </a:lnTo>
                  <a:lnTo>
                    <a:pt x="0" y="709929"/>
                  </a:lnTo>
                  <a:lnTo>
                    <a:pt x="54609" y="709929"/>
                  </a:lnTo>
                  <a:lnTo>
                    <a:pt x="54609" y="704849"/>
                  </a:lnTo>
                  <a:close/>
                </a:path>
                <a:path w="54610" h="774700">
                  <a:moveTo>
                    <a:pt x="54609" y="698499"/>
                  </a:moveTo>
                  <a:lnTo>
                    <a:pt x="0" y="698499"/>
                  </a:lnTo>
                  <a:lnTo>
                    <a:pt x="0" y="703580"/>
                  </a:lnTo>
                  <a:lnTo>
                    <a:pt x="54609" y="703580"/>
                  </a:lnTo>
                  <a:lnTo>
                    <a:pt x="54609" y="698499"/>
                  </a:lnTo>
                  <a:close/>
                </a:path>
                <a:path w="54610" h="774700">
                  <a:moveTo>
                    <a:pt x="54609" y="692149"/>
                  </a:moveTo>
                  <a:lnTo>
                    <a:pt x="0" y="692149"/>
                  </a:lnTo>
                  <a:lnTo>
                    <a:pt x="0" y="697230"/>
                  </a:lnTo>
                  <a:lnTo>
                    <a:pt x="54609" y="697230"/>
                  </a:lnTo>
                  <a:lnTo>
                    <a:pt x="54609" y="692149"/>
                  </a:lnTo>
                  <a:close/>
                </a:path>
                <a:path w="54610" h="774700">
                  <a:moveTo>
                    <a:pt x="54609" y="685799"/>
                  </a:moveTo>
                  <a:lnTo>
                    <a:pt x="0" y="685799"/>
                  </a:lnTo>
                  <a:lnTo>
                    <a:pt x="0" y="690879"/>
                  </a:lnTo>
                  <a:lnTo>
                    <a:pt x="54609" y="690879"/>
                  </a:lnTo>
                  <a:lnTo>
                    <a:pt x="54609" y="685799"/>
                  </a:lnTo>
                  <a:close/>
                </a:path>
                <a:path w="54610" h="774700">
                  <a:moveTo>
                    <a:pt x="54609" y="679449"/>
                  </a:moveTo>
                  <a:lnTo>
                    <a:pt x="0" y="679449"/>
                  </a:lnTo>
                  <a:lnTo>
                    <a:pt x="0" y="684529"/>
                  </a:lnTo>
                  <a:lnTo>
                    <a:pt x="54609" y="684529"/>
                  </a:lnTo>
                  <a:lnTo>
                    <a:pt x="54609" y="679449"/>
                  </a:lnTo>
                  <a:close/>
                </a:path>
                <a:path w="54610" h="774700">
                  <a:moveTo>
                    <a:pt x="54609" y="673099"/>
                  </a:moveTo>
                  <a:lnTo>
                    <a:pt x="0" y="673099"/>
                  </a:lnTo>
                  <a:lnTo>
                    <a:pt x="0" y="678179"/>
                  </a:lnTo>
                  <a:lnTo>
                    <a:pt x="54609" y="678179"/>
                  </a:lnTo>
                  <a:lnTo>
                    <a:pt x="54609" y="673099"/>
                  </a:lnTo>
                  <a:close/>
                </a:path>
                <a:path w="54610" h="774700">
                  <a:moveTo>
                    <a:pt x="54609" y="666749"/>
                  </a:moveTo>
                  <a:lnTo>
                    <a:pt x="0" y="666749"/>
                  </a:lnTo>
                  <a:lnTo>
                    <a:pt x="0" y="671830"/>
                  </a:lnTo>
                  <a:lnTo>
                    <a:pt x="54609" y="671830"/>
                  </a:lnTo>
                  <a:lnTo>
                    <a:pt x="54609" y="666749"/>
                  </a:lnTo>
                  <a:close/>
                </a:path>
                <a:path w="54610" h="774700">
                  <a:moveTo>
                    <a:pt x="54609" y="660399"/>
                  </a:moveTo>
                  <a:lnTo>
                    <a:pt x="0" y="660399"/>
                  </a:lnTo>
                  <a:lnTo>
                    <a:pt x="0" y="665479"/>
                  </a:lnTo>
                  <a:lnTo>
                    <a:pt x="54609" y="665479"/>
                  </a:lnTo>
                  <a:lnTo>
                    <a:pt x="54609" y="660399"/>
                  </a:lnTo>
                  <a:close/>
                </a:path>
                <a:path w="54610" h="774700">
                  <a:moveTo>
                    <a:pt x="54609" y="654049"/>
                  </a:moveTo>
                  <a:lnTo>
                    <a:pt x="0" y="654049"/>
                  </a:lnTo>
                  <a:lnTo>
                    <a:pt x="0" y="659130"/>
                  </a:lnTo>
                  <a:lnTo>
                    <a:pt x="54609" y="659130"/>
                  </a:lnTo>
                  <a:lnTo>
                    <a:pt x="54609" y="654049"/>
                  </a:lnTo>
                  <a:close/>
                </a:path>
                <a:path w="54610" h="774700">
                  <a:moveTo>
                    <a:pt x="54609" y="647700"/>
                  </a:moveTo>
                  <a:lnTo>
                    <a:pt x="0" y="647700"/>
                  </a:lnTo>
                  <a:lnTo>
                    <a:pt x="0" y="652780"/>
                  </a:lnTo>
                  <a:lnTo>
                    <a:pt x="54609" y="652780"/>
                  </a:lnTo>
                  <a:lnTo>
                    <a:pt x="54609" y="647700"/>
                  </a:lnTo>
                  <a:close/>
                </a:path>
                <a:path w="54610" h="774700">
                  <a:moveTo>
                    <a:pt x="54609" y="641349"/>
                  </a:moveTo>
                  <a:lnTo>
                    <a:pt x="0" y="641349"/>
                  </a:lnTo>
                  <a:lnTo>
                    <a:pt x="0" y="646429"/>
                  </a:lnTo>
                  <a:lnTo>
                    <a:pt x="54609" y="646429"/>
                  </a:lnTo>
                  <a:lnTo>
                    <a:pt x="54609" y="641349"/>
                  </a:lnTo>
                  <a:close/>
                </a:path>
                <a:path w="54610" h="774700">
                  <a:moveTo>
                    <a:pt x="54609" y="634999"/>
                  </a:moveTo>
                  <a:lnTo>
                    <a:pt x="0" y="634999"/>
                  </a:lnTo>
                  <a:lnTo>
                    <a:pt x="0" y="640080"/>
                  </a:lnTo>
                  <a:lnTo>
                    <a:pt x="54609" y="640080"/>
                  </a:lnTo>
                  <a:lnTo>
                    <a:pt x="54609" y="634999"/>
                  </a:lnTo>
                  <a:close/>
                </a:path>
                <a:path w="54610" h="774700">
                  <a:moveTo>
                    <a:pt x="54609" y="628649"/>
                  </a:moveTo>
                  <a:lnTo>
                    <a:pt x="0" y="628649"/>
                  </a:lnTo>
                  <a:lnTo>
                    <a:pt x="0" y="633729"/>
                  </a:lnTo>
                  <a:lnTo>
                    <a:pt x="54609" y="633729"/>
                  </a:lnTo>
                  <a:lnTo>
                    <a:pt x="54609" y="628649"/>
                  </a:lnTo>
                  <a:close/>
                </a:path>
                <a:path w="54610" h="774700">
                  <a:moveTo>
                    <a:pt x="54609" y="622299"/>
                  </a:moveTo>
                  <a:lnTo>
                    <a:pt x="0" y="622299"/>
                  </a:lnTo>
                  <a:lnTo>
                    <a:pt x="0" y="627380"/>
                  </a:lnTo>
                  <a:lnTo>
                    <a:pt x="54609" y="627380"/>
                  </a:lnTo>
                  <a:lnTo>
                    <a:pt x="54609" y="622299"/>
                  </a:lnTo>
                  <a:close/>
                </a:path>
                <a:path w="54610" h="774700">
                  <a:moveTo>
                    <a:pt x="54609" y="615949"/>
                  </a:moveTo>
                  <a:lnTo>
                    <a:pt x="0" y="615949"/>
                  </a:lnTo>
                  <a:lnTo>
                    <a:pt x="0" y="621029"/>
                  </a:lnTo>
                  <a:lnTo>
                    <a:pt x="54609" y="621029"/>
                  </a:lnTo>
                  <a:lnTo>
                    <a:pt x="54609" y="615949"/>
                  </a:lnTo>
                  <a:close/>
                </a:path>
                <a:path w="54610" h="774700">
                  <a:moveTo>
                    <a:pt x="54609" y="609599"/>
                  </a:moveTo>
                  <a:lnTo>
                    <a:pt x="0" y="609599"/>
                  </a:lnTo>
                  <a:lnTo>
                    <a:pt x="0" y="614679"/>
                  </a:lnTo>
                  <a:lnTo>
                    <a:pt x="54609" y="614679"/>
                  </a:lnTo>
                  <a:lnTo>
                    <a:pt x="54609" y="609599"/>
                  </a:lnTo>
                  <a:close/>
                </a:path>
                <a:path w="54610" h="774700">
                  <a:moveTo>
                    <a:pt x="54609" y="603249"/>
                  </a:moveTo>
                  <a:lnTo>
                    <a:pt x="0" y="603249"/>
                  </a:lnTo>
                  <a:lnTo>
                    <a:pt x="0" y="608330"/>
                  </a:lnTo>
                  <a:lnTo>
                    <a:pt x="54609" y="608330"/>
                  </a:lnTo>
                  <a:lnTo>
                    <a:pt x="54609" y="603249"/>
                  </a:lnTo>
                  <a:close/>
                </a:path>
                <a:path w="54610" h="774700">
                  <a:moveTo>
                    <a:pt x="54609" y="596899"/>
                  </a:moveTo>
                  <a:lnTo>
                    <a:pt x="0" y="596899"/>
                  </a:lnTo>
                  <a:lnTo>
                    <a:pt x="0" y="601979"/>
                  </a:lnTo>
                  <a:lnTo>
                    <a:pt x="54609" y="601979"/>
                  </a:lnTo>
                  <a:lnTo>
                    <a:pt x="54609" y="596899"/>
                  </a:lnTo>
                  <a:close/>
                </a:path>
                <a:path w="54610" h="774700">
                  <a:moveTo>
                    <a:pt x="54609" y="590549"/>
                  </a:moveTo>
                  <a:lnTo>
                    <a:pt x="0" y="590549"/>
                  </a:lnTo>
                  <a:lnTo>
                    <a:pt x="0" y="595630"/>
                  </a:lnTo>
                  <a:lnTo>
                    <a:pt x="54609" y="595630"/>
                  </a:lnTo>
                  <a:lnTo>
                    <a:pt x="54609" y="590549"/>
                  </a:lnTo>
                  <a:close/>
                </a:path>
                <a:path w="54610" h="774700">
                  <a:moveTo>
                    <a:pt x="54609" y="584199"/>
                  </a:moveTo>
                  <a:lnTo>
                    <a:pt x="0" y="584199"/>
                  </a:lnTo>
                  <a:lnTo>
                    <a:pt x="0" y="589280"/>
                  </a:lnTo>
                  <a:lnTo>
                    <a:pt x="54609" y="589280"/>
                  </a:lnTo>
                  <a:lnTo>
                    <a:pt x="54609" y="584199"/>
                  </a:lnTo>
                  <a:close/>
                </a:path>
                <a:path w="54610" h="774700">
                  <a:moveTo>
                    <a:pt x="54609" y="577849"/>
                  </a:moveTo>
                  <a:lnTo>
                    <a:pt x="0" y="577849"/>
                  </a:lnTo>
                  <a:lnTo>
                    <a:pt x="0" y="582929"/>
                  </a:lnTo>
                  <a:lnTo>
                    <a:pt x="54609" y="582929"/>
                  </a:lnTo>
                  <a:lnTo>
                    <a:pt x="54609" y="577849"/>
                  </a:lnTo>
                  <a:close/>
                </a:path>
                <a:path w="54610" h="774700">
                  <a:moveTo>
                    <a:pt x="54609" y="571499"/>
                  </a:moveTo>
                  <a:lnTo>
                    <a:pt x="0" y="571499"/>
                  </a:lnTo>
                  <a:lnTo>
                    <a:pt x="0" y="576579"/>
                  </a:lnTo>
                  <a:lnTo>
                    <a:pt x="54609" y="576579"/>
                  </a:lnTo>
                  <a:lnTo>
                    <a:pt x="54609" y="571499"/>
                  </a:lnTo>
                  <a:close/>
                </a:path>
                <a:path w="54610" h="774700">
                  <a:moveTo>
                    <a:pt x="54609" y="565149"/>
                  </a:moveTo>
                  <a:lnTo>
                    <a:pt x="0" y="565149"/>
                  </a:lnTo>
                  <a:lnTo>
                    <a:pt x="0" y="570230"/>
                  </a:lnTo>
                  <a:lnTo>
                    <a:pt x="54609" y="570230"/>
                  </a:lnTo>
                  <a:lnTo>
                    <a:pt x="54609" y="565149"/>
                  </a:lnTo>
                  <a:close/>
                </a:path>
                <a:path w="54610" h="774700">
                  <a:moveTo>
                    <a:pt x="54609" y="558799"/>
                  </a:moveTo>
                  <a:lnTo>
                    <a:pt x="0" y="558799"/>
                  </a:lnTo>
                  <a:lnTo>
                    <a:pt x="0" y="563879"/>
                  </a:lnTo>
                  <a:lnTo>
                    <a:pt x="54609" y="563879"/>
                  </a:lnTo>
                  <a:lnTo>
                    <a:pt x="54609" y="558799"/>
                  </a:lnTo>
                  <a:close/>
                </a:path>
                <a:path w="54610" h="774700">
                  <a:moveTo>
                    <a:pt x="54609" y="552449"/>
                  </a:moveTo>
                  <a:lnTo>
                    <a:pt x="0" y="552449"/>
                  </a:lnTo>
                  <a:lnTo>
                    <a:pt x="0" y="557529"/>
                  </a:lnTo>
                  <a:lnTo>
                    <a:pt x="54609" y="557529"/>
                  </a:lnTo>
                  <a:lnTo>
                    <a:pt x="54609" y="552449"/>
                  </a:lnTo>
                  <a:close/>
                </a:path>
                <a:path w="54610" h="774700">
                  <a:moveTo>
                    <a:pt x="54609" y="546099"/>
                  </a:moveTo>
                  <a:lnTo>
                    <a:pt x="0" y="546099"/>
                  </a:lnTo>
                  <a:lnTo>
                    <a:pt x="0" y="551179"/>
                  </a:lnTo>
                  <a:lnTo>
                    <a:pt x="54609" y="551179"/>
                  </a:lnTo>
                  <a:lnTo>
                    <a:pt x="54609" y="546099"/>
                  </a:lnTo>
                  <a:close/>
                </a:path>
                <a:path w="54610" h="774700">
                  <a:moveTo>
                    <a:pt x="54609" y="539749"/>
                  </a:moveTo>
                  <a:lnTo>
                    <a:pt x="0" y="539749"/>
                  </a:lnTo>
                  <a:lnTo>
                    <a:pt x="0" y="544829"/>
                  </a:lnTo>
                  <a:lnTo>
                    <a:pt x="54609" y="544829"/>
                  </a:lnTo>
                  <a:lnTo>
                    <a:pt x="54609" y="539749"/>
                  </a:lnTo>
                  <a:close/>
                </a:path>
                <a:path w="54610" h="774700">
                  <a:moveTo>
                    <a:pt x="54609" y="533399"/>
                  </a:moveTo>
                  <a:lnTo>
                    <a:pt x="0" y="533399"/>
                  </a:lnTo>
                  <a:lnTo>
                    <a:pt x="0" y="538480"/>
                  </a:lnTo>
                  <a:lnTo>
                    <a:pt x="54609" y="538480"/>
                  </a:lnTo>
                  <a:lnTo>
                    <a:pt x="54609" y="533399"/>
                  </a:lnTo>
                  <a:close/>
                </a:path>
                <a:path w="54610" h="774700">
                  <a:moveTo>
                    <a:pt x="54609" y="527049"/>
                  </a:moveTo>
                  <a:lnTo>
                    <a:pt x="0" y="527049"/>
                  </a:lnTo>
                  <a:lnTo>
                    <a:pt x="0" y="532129"/>
                  </a:lnTo>
                  <a:lnTo>
                    <a:pt x="54609" y="532129"/>
                  </a:lnTo>
                  <a:lnTo>
                    <a:pt x="54609" y="527049"/>
                  </a:lnTo>
                  <a:close/>
                </a:path>
                <a:path w="54610" h="774700">
                  <a:moveTo>
                    <a:pt x="54609" y="520699"/>
                  </a:moveTo>
                  <a:lnTo>
                    <a:pt x="0" y="520699"/>
                  </a:lnTo>
                  <a:lnTo>
                    <a:pt x="0" y="525779"/>
                  </a:lnTo>
                  <a:lnTo>
                    <a:pt x="54609" y="525779"/>
                  </a:lnTo>
                  <a:lnTo>
                    <a:pt x="54609" y="520699"/>
                  </a:lnTo>
                  <a:close/>
                </a:path>
                <a:path w="54610" h="774700">
                  <a:moveTo>
                    <a:pt x="54609" y="514349"/>
                  </a:moveTo>
                  <a:lnTo>
                    <a:pt x="0" y="514349"/>
                  </a:lnTo>
                  <a:lnTo>
                    <a:pt x="0" y="519429"/>
                  </a:lnTo>
                  <a:lnTo>
                    <a:pt x="54609" y="519429"/>
                  </a:lnTo>
                  <a:lnTo>
                    <a:pt x="54609" y="514349"/>
                  </a:lnTo>
                  <a:close/>
                </a:path>
                <a:path w="54610" h="774700">
                  <a:moveTo>
                    <a:pt x="54609" y="507999"/>
                  </a:moveTo>
                  <a:lnTo>
                    <a:pt x="0" y="507999"/>
                  </a:lnTo>
                  <a:lnTo>
                    <a:pt x="0" y="513080"/>
                  </a:lnTo>
                  <a:lnTo>
                    <a:pt x="54609" y="513080"/>
                  </a:lnTo>
                  <a:lnTo>
                    <a:pt x="54609" y="507999"/>
                  </a:lnTo>
                  <a:close/>
                </a:path>
                <a:path w="54610" h="774700">
                  <a:moveTo>
                    <a:pt x="54609" y="501649"/>
                  </a:moveTo>
                  <a:lnTo>
                    <a:pt x="0" y="501649"/>
                  </a:lnTo>
                  <a:lnTo>
                    <a:pt x="0" y="506729"/>
                  </a:lnTo>
                  <a:lnTo>
                    <a:pt x="54609" y="506729"/>
                  </a:lnTo>
                  <a:lnTo>
                    <a:pt x="54609" y="501649"/>
                  </a:lnTo>
                  <a:close/>
                </a:path>
                <a:path w="54610" h="774700">
                  <a:moveTo>
                    <a:pt x="54609" y="495299"/>
                  </a:moveTo>
                  <a:lnTo>
                    <a:pt x="0" y="495299"/>
                  </a:lnTo>
                  <a:lnTo>
                    <a:pt x="0" y="500379"/>
                  </a:lnTo>
                  <a:lnTo>
                    <a:pt x="54609" y="500379"/>
                  </a:lnTo>
                  <a:lnTo>
                    <a:pt x="54609" y="495299"/>
                  </a:lnTo>
                  <a:close/>
                </a:path>
                <a:path w="54610" h="774700">
                  <a:moveTo>
                    <a:pt x="54609" y="488949"/>
                  </a:moveTo>
                  <a:lnTo>
                    <a:pt x="0" y="488949"/>
                  </a:lnTo>
                  <a:lnTo>
                    <a:pt x="0" y="494030"/>
                  </a:lnTo>
                  <a:lnTo>
                    <a:pt x="54609" y="494030"/>
                  </a:lnTo>
                  <a:lnTo>
                    <a:pt x="54609" y="488949"/>
                  </a:lnTo>
                  <a:close/>
                </a:path>
                <a:path w="54610" h="774700">
                  <a:moveTo>
                    <a:pt x="54609" y="482599"/>
                  </a:moveTo>
                  <a:lnTo>
                    <a:pt x="0" y="482599"/>
                  </a:lnTo>
                  <a:lnTo>
                    <a:pt x="0" y="487680"/>
                  </a:lnTo>
                  <a:lnTo>
                    <a:pt x="54609" y="487680"/>
                  </a:lnTo>
                  <a:lnTo>
                    <a:pt x="54609" y="482599"/>
                  </a:lnTo>
                  <a:close/>
                </a:path>
                <a:path w="54610" h="774700">
                  <a:moveTo>
                    <a:pt x="54609" y="476249"/>
                  </a:moveTo>
                  <a:lnTo>
                    <a:pt x="0" y="476249"/>
                  </a:lnTo>
                  <a:lnTo>
                    <a:pt x="0" y="481330"/>
                  </a:lnTo>
                  <a:lnTo>
                    <a:pt x="54609" y="481330"/>
                  </a:lnTo>
                  <a:lnTo>
                    <a:pt x="54609" y="476249"/>
                  </a:lnTo>
                  <a:close/>
                </a:path>
                <a:path w="54610" h="774700">
                  <a:moveTo>
                    <a:pt x="54609" y="469899"/>
                  </a:moveTo>
                  <a:lnTo>
                    <a:pt x="0" y="469899"/>
                  </a:lnTo>
                  <a:lnTo>
                    <a:pt x="0" y="474979"/>
                  </a:lnTo>
                  <a:lnTo>
                    <a:pt x="54609" y="474979"/>
                  </a:lnTo>
                  <a:lnTo>
                    <a:pt x="54609" y="469899"/>
                  </a:lnTo>
                  <a:close/>
                </a:path>
                <a:path w="54610" h="774700">
                  <a:moveTo>
                    <a:pt x="54609" y="463549"/>
                  </a:moveTo>
                  <a:lnTo>
                    <a:pt x="0" y="463549"/>
                  </a:lnTo>
                  <a:lnTo>
                    <a:pt x="0" y="468630"/>
                  </a:lnTo>
                  <a:lnTo>
                    <a:pt x="54609" y="468630"/>
                  </a:lnTo>
                  <a:lnTo>
                    <a:pt x="54609" y="463549"/>
                  </a:lnTo>
                  <a:close/>
                </a:path>
                <a:path w="54610" h="774700">
                  <a:moveTo>
                    <a:pt x="54609" y="457199"/>
                  </a:moveTo>
                  <a:lnTo>
                    <a:pt x="0" y="457199"/>
                  </a:lnTo>
                  <a:lnTo>
                    <a:pt x="0" y="462280"/>
                  </a:lnTo>
                  <a:lnTo>
                    <a:pt x="54609" y="462280"/>
                  </a:lnTo>
                  <a:lnTo>
                    <a:pt x="54609" y="457199"/>
                  </a:lnTo>
                  <a:close/>
                </a:path>
                <a:path w="54610" h="774700">
                  <a:moveTo>
                    <a:pt x="54609" y="452119"/>
                  </a:moveTo>
                  <a:lnTo>
                    <a:pt x="0" y="452119"/>
                  </a:lnTo>
                  <a:lnTo>
                    <a:pt x="0" y="455929"/>
                  </a:lnTo>
                  <a:lnTo>
                    <a:pt x="54609" y="455929"/>
                  </a:lnTo>
                  <a:lnTo>
                    <a:pt x="54609" y="452119"/>
                  </a:lnTo>
                  <a:close/>
                </a:path>
              </a:pathLst>
            </a:custGeom>
            <a:solidFill>
              <a:srgbClr val="2B812B"/>
            </a:solidFill>
          </p:spPr>
          <p:txBody>
            <a:bodyPr wrap="square" lIns="0" tIns="0" rIns="0" bIns="0" rtlCol="0"/>
            <a:lstStyle/>
            <a:p>
              <a:endParaRPr/>
            </a:p>
          </p:txBody>
        </p:sp>
        <p:sp>
          <p:nvSpPr>
            <p:cNvPr id="1005" name="object 1005"/>
            <p:cNvSpPr/>
            <p:nvPr/>
          </p:nvSpPr>
          <p:spPr>
            <a:xfrm>
              <a:off x="3172459" y="5593079"/>
              <a:ext cx="54610" cy="767080"/>
            </a:xfrm>
            <a:custGeom>
              <a:avLst/>
              <a:gdLst/>
              <a:ahLst/>
              <a:cxnLst/>
              <a:rect l="l" t="t" r="r" b="b"/>
              <a:pathLst>
                <a:path w="54610" h="767079">
                  <a:moveTo>
                    <a:pt x="54609" y="0"/>
                  </a:moveTo>
                  <a:lnTo>
                    <a:pt x="31750" y="0"/>
                  </a:lnTo>
                  <a:lnTo>
                    <a:pt x="31750" y="1270"/>
                  </a:lnTo>
                  <a:lnTo>
                    <a:pt x="0" y="1270"/>
                  </a:lnTo>
                  <a:lnTo>
                    <a:pt x="0" y="2540"/>
                  </a:lnTo>
                  <a:lnTo>
                    <a:pt x="54609" y="2540"/>
                  </a:lnTo>
                  <a:lnTo>
                    <a:pt x="54609" y="0"/>
                  </a:lnTo>
                  <a:close/>
                </a:path>
                <a:path w="54610" h="767079">
                  <a:moveTo>
                    <a:pt x="54609" y="2540"/>
                  </a:moveTo>
                  <a:lnTo>
                    <a:pt x="0" y="2540"/>
                  </a:lnTo>
                  <a:lnTo>
                    <a:pt x="0" y="5080"/>
                  </a:lnTo>
                  <a:lnTo>
                    <a:pt x="54609" y="5080"/>
                  </a:lnTo>
                  <a:lnTo>
                    <a:pt x="54609" y="2540"/>
                  </a:lnTo>
                  <a:close/>
                </a:path>
                <a:path w="54610" h="767079">
                  <a:moveTo>
                    <a:pt x="54609" y="5080"/>
                  </a:moveTo>
                  <a:lnTo>
                    <a:pt x="0" y="5080"/>
                  </a:lnTo>
                  <a:lnTo>
                    <a:pt x="0" y="8890"/>
                  </a:lnTo>
                  <a:lnTo>
                    <a:pt x="54609" y="8890"/>
                  </a:lnTo>
                  <a:lnTo>
                    <a:pt x="54609" y="5080"/>
                  </a:lnTo>
                  <a:close/>
                </a:path>
                <a:path w="54610" h="767079">
                  <a:moveTo>
                    <a:pt x="54609" y="8890"/>
                  </a:moveTo>
                  <a:lnTo>
                    <a:pt x="0" y="8890"/>
                  </a:lnTo>
                  <a:lnTo>
                    <a:pt x="0" y="15240"/>
                  </a:lnTo>
                  <a:lnTo>
                    <a:pt x="54609" y="15240"/>
                  </a:lnTo>
                  <a:lnTo>
                    <a:pt x="54609" y="8890"/>
                  </a:lnTo>
                  <a:close/>
                </a:path>
                <a:path w="54610" h="767079">
                  <a:moveTo>
                    <a:pt x="54609" y="15240"/>
                  </a:moveTo>
                  <a:lnTo>
                    <a:pt x="0" y="15240"/>
                  </a:lnTo>
                  <a:lnTo>
                    <a:pt x="0" y="21590"/>
                  </a:lnTo>
                  <a:lnTo>
                    <a:pt x="54609" y="21590"/>
                  </a:lnTo>
                  <a:lnTo>
                    <a:pt x="54609" y="15240"/>
                  </a:lnTo>
                  <a:close/>
                </a:path>
                <a:path w="54610" h="767079">
                  <a:moveTo>
                    <a:pt x="54609" y="21590"/>
                  </a:moveTo>
                  <a:lnTo>
                    <a:pt x="0" y="21590"/>
                  </a:lnTo>
                  <a:lnTo>
                    <a:pt x="0" y="24130"/>
                  </a:lnTo>
                  <a:lnTo>
                    <a:pt x="54609" y="24130"/>
                  </a:lnTo>
                  <a:lnTo>
                    <a:pt x="54609" y="21590"/>
                  </a:lnTo>
                  <a:close/>
                </a:path>
                <a:path w="54610" h="767079">
                  <a:moveTo>
                    <a:pt x="54609" y="24130"/>
                  </a:moveTo>
                  <a:lnTo>
                    <a:pt x="0" y="24130"/>
                  </a:lnTo>
                  <a:lnTo>
                    <a:pt x="0" y="27940"/>
                  </a:lnTo>
                  <a:lnTo>
                    <a:pt x="54609" y="27940"/>
                  </a:lnTo>
                  <a:lnTo>
                    <a:pt x="54609" y="24130"/>
                  </a:lnTo>
                  <a:close/>
                </a:path>
                <a:path w="54610" h="767079">
                  <a:moveTo>
                    <a:pt x="54609" y="27940"/>
                  </a:moveTo>
                  <a:lnTo>
                    <a:pt x="0" y="27940"/>
                  </a:lnTo>
                  <a:lnTo>
                    <a:pt x="0" y="34290"/>
                  </a:lnTo>
                  <a:lnTo>
                    <a:pt x="54609" y="34290"/>
                  </a:lnTo>
                  <a:lnTo>
                    <a:pt x="54609" y="27940"/>
                  </a:lnTo>
                  <a:close/>
                </a:path>
                <a:path w="54610" h="767079">
                  <a:moveTo>
                    <a:pt x="54609" y="34290"/>
                  </a:moveTo>
                  <a:lnTo>
                    <a:pt x="0" y="34290"/>
                  </a:lnTo>
                  <a:lnTo>
                    <a:pt x="0" y="40640"/>
                  </a:lnTo>
                  <a:lnTo>
                    <a:pt x="54609" y="40640"/>
                  </a:lnTo>
                  <a:lnTo>
                    <a:pt x="54609" y="34290"/>
                  </a:lnTo>
                  <a:close/>
                </a:path>
                <a:path w="54610" h="767079">
                  <a:moveTo>
                    <a:pt x="54609" y="40640"/>
                  </a:moveTo>
                  <a:lnTo>
                    <a:pt x="0" y="40640"/>
                  </a:lnTo>
                  <a:lnTo>
                    <a:pt x="0" y="43180"/>
                  </a:lnTo>
                  <a:lnTo>
                    <a:pt x="54609" y="43180"/>
                  </a:lnTo>
                  <a:lnTo>
                    <a:pt x="54609" y="40640"/>
                  </a:lnTo>
                  <a:close/>
                </a:path>
                <a:path w="54610" h="767079">
                  <a:moveTo>
                    <a:pt x="54609" y="43180"/>
                  </a:moveTo>
                  <a:lnTo>
                    <a:pt x="0" y="43180"/>
                  </a:lnTo>
                  <a:lnTo>
                    <a:pt x="0" y="49530"/>
                  </a:lnTo>
                  <a:lnTo>
                    <a:pt x="54609" y="49530"/>
                  </a:lnTo>
                  <a:lnTo>
                    <a:pt x="54609" y="43180"/>
                  </a:lnTo>
                  <a:close/>
                </a:path>
                <a:path w="54610" h="767079">
                  <a:moveTo>
                    <a:pt x="54609" y="49530"/>
                  </a:moveTo>
                  <a:lnTo>
                    <a:pt x="0" y="49530"/>
                  </a:lnTo>
                  <a:lnTo>
                    <a:pt x="0" y="59690"/>
                  </a:lnTo>
                  <a:lnTo>
                    <a:pt x="54609" y="59690"/>
                  </a:lnTo>
                  <a:lnTo>
                    <a:pt x="54609" y="49530"/>
                  </a:lnTo>
                  <a:close/>
                </a:path>
                <a:path w="54610" h="767079">
                  <a:moveTo>
                    <a:pt x="54609" y="59690"/>
                  </a:moveTo>
                  <a:lnTo>
                    <a:pt x="0" y="59690"/>
                  </a:lnTo>
                  <a:lnTo>
                    <a:pt x="0" y="62230"/>
                  </a:lnTo>
                  <a:lnTo>
                    <a:pt x="54609" y="62230"/>
                  </a:lnTo>
                  <a:lnTo>
                    <a:pt x="54609" y="59690"/>
                  </a:lnTo>
                  <a:close/>
                </a:path>
                <a:path w="54610" h="767079">
                  <a:moveTo>
                    <a:pt x="54609" y="62230"/>
                  </a:moveTo>
                  <a:lnTo>
                    <a:pt x="0" y="62230"/>
                  </a:lnTo>
                  <a:lnTo>
                    <a:pt x="0" y="66040"/>
                  </a:lnTo>
                  <a:lnTo>
                    <a:pt x="54609" y="66040"/>
                  </a:lnTo>
                  <a:lnTo>
                    <a:pt x="54609" y="62230"/>
                  </a:lnTo>
                  <a:close/>
                </a:path>
                <a:path w="54610" h="767079">
                  <a:moveTo>
                    <a:pt x="54609" y="66040"/>
                  </a:moveTo>
                  <a:lnTo>
                    <a:pt x="0" y="66040"/>
                  </a:lnTo>
                  <a:lnTo>
                    <a:pt x="0" y="74930"/>
                  </a:lnTo>
                  <a:lnTo>
                    <a:pt x="54609" y="74930"/>
                  </a:lnTo>
                  <a:lnTo>
                    <a:pt x="54609" y="66040"/>
                  </a:lnTo>
                  <a:close/>
                </a:path>
                <a:path w="54610" h="767079">
                  <a:moveTo>
                    <a:pt x="54609" y="74930"/>
                  </a:moveTo>
                  <a:lnTo>
                    <a:pt x="0" y="74930"/>
                  </a:lnTo>
                  <a:lnTo>
                    <a:pt x="0" y="78740"/>
                  </a:lnTo>
                  <a:lnTo>
                    <a:pt x="54609" y="78740"/>
                  </a:lnTo>
                  <a:lnTo>
                    <a:pt x="54609" y="74930"/>
                  </a:lnTo>
                  <a:close/>
                </a:path>
                <a:path w="54610" h="767079">
                  <a:moveTo>
                    <a:pt x="54609" y="78740"/>
                  </a:moveTo>
                  <a:lnTo>
                    <a:pt x="0" y="78740"/>
                  </a:lnTo>
                  <a:lnTo>
                    <a:pt x="0" y="81280"/>
                  </a:lnTo>
                  <a:lnTo>
                    <a:pt x="54609" y="81280"/>
                  </a:lnTo>
                  <a:lnTo>
                    <a:pt x="54609" y="78740"/>
                  </a:lnTo>
                  <a:close/>
                </a:path>
                <a:path w="54610" h="767079">
                  <a:moveTo>
                    <a:pt x="54609" y="81280"/>
                  </a:moveTo>
                  <a:lnTo>
                    <a:pt x="0" y="81280"/>
                  </a:lnTo>
                  <a:lnTo>
                    <a:pt x="0" y="91440"/>
                  </a:lnTo>
                  <a:lnTo>
                    <a:pt x="54609" y="91440"/>
                  </a:lnTo>
                  <a:lnTo>
                    <a:pt x="54609" y="81280"/>
                  </a:lnTo>
                  <a:close/>
                </a:path>
                <a:path w="54610" h="767079">
                  <a:moveTo>
                    <a:pt x="54609" y="91440"/>
                  </a:moveTo>
                  <a:lnTo>
                    <a:pt x="0" y="91440"/>
                  </a:lnTo>
                  <a:lnTo>
                    <a:pt x="0" y="93980"/>
                  </a:lnTo>
                  <a:lnTo>
                    <a:pt x="54609" y="93980"/>
                  </a:lnTo>
                  <a:lnTo>
                    <a:pt x="54609" y="91440"/>
                  </a:lnTo>
                  <a:close/>
                </a:path>
                <a:path w="54610" h="767079">
                  <a:moveTo>
                    <a:pt x="54609" y="93980"/>
                  </a:moveTo>
                  <a:lnTo>
                    <a:pt x="0" y="93980"/>
                  </a:lnTo>
                  <a:lnTo>
                    <a:pt x="0" y="97790"/>
                  </a:lnTo>
                  <a:lnTo>
                    <a:pt x="54609" y="97790"/>
                  </a:lnTo>
                  <a:lnTo>
                    <a:pt x="54609" y="93980"/>
                  </a:lnTo>
                  <a:close/>
                </a:path>
                <a:path w="54610" h="767079">
                  <a:moveTo>
                    <a:pt x="54609" y="97790"/>
                  </a:moveTo>
                  <a:lnTo>
                    <a:pt x="0" y="97790"/>
                  </a:lnTo>
                  <a:lnTo>
                    <a:pt x="0" y="100330"/>
                  </a:lnTo>
                  <a:lnTo>
                    <a:pt x="54609" y="100330"/>
                  </a:lnTo>
                  <a:lnTo>
                    <a:pt x="54609" y="97790"/>
                  </a:lnTo>
                  <a:close/>
                </a:path>
                <a:path w="54610" h="767079">
                  <a:moveTo>
                    <a:pt x="54609" y="100330"/>
                  </a:moveTo>
                  <a:lnTo>
                    <a:pt x="0" y="100330"/>
                  </a:lnTo>
                  <a:lnTo>
                    <a:pt x="0" y="104140"/>
                  </a:lnTo>
                  <a:lnTo>
                    <a:pt x="54609" y="104140"/>
                  </a:lnTo>
                  <a:lnTo>
                    <a:pt x="54609" y="100330"/>
                  </a:lnTo>
                  <a:close/>
                </a:path>
                <a:path w="54610" h="767079">
                  <a:moveTo>
                    <a:pt x="54609" y="104140"/>
                  </a:moveTo>
                  <a:lnTo>
                    <a:pt x="0" y="104140"/>
                  </a:lnTo>
                  <a:lnTo>
                    <a:pt x="0" y="106680"/>
                  </a:lnTo>
                  <a:lnTo>
                    <a:pt x="54609" y="106680"/>
                  </a:lnTo>
                  <a:lnTo>
                    <a:pt x="54609" y="104140"/>
                  </a:lnTo>
                  <a:close/>
                </a:path>
                <a:path w="54610" h="767079">
                  <a:moveTo>
                    <a:pt x="54609" y="106680"/>
                  </a:moveTo>
                  <a:lnTo>
                    <a:pt x="0" y="106680"/>
                  </a:lnTo>
                  <a:lnTo>
                    <a:pt x="0" y="110490"/>
                  </a:lnTo>
                  <a:lnTo>
                    <a:pt x="54609" y="110490"/>
                  </a:lnTo>
                  <a:lnTo>
                    <a:pt x="54609" y="106680"/>
                  </a:lnTo>
                  <a:close/>
                </a:path>
                <a:path w="54610" h="767079">
                  <a:moveTo>
                    <a:pt x="54609" y="110490"/>
                  </a:moveTo>
                  <a:lnTo>
                    <a:pt x="0" y="110490"/>
                  </a:lnTo>
                  <a:lnTo>
                    <a:pt x="0" y="116840"/>
                  </a:lnTo>
                  <a:lnTo>
                    <a:pt x="54609" y="116840"/>
                  </a:lnTo>
                  <a:lnTo>
                    <a:pt x="54609" y="110490"/>
                  </a:lnTo>
                  <a:close/>
                </a:path>
                <a:path w="54610" h="767079">
                  <a:moveTo>
                    <a:pt x="54609" y="116840"/>
                  </a:moveTo>
                  <a:lnTo>
                    <a:pt x="0" y="116840"/>
                  </a:lnTo>
                  <a:lnTo>
                    <a:pt x="0" y="119380"/>
                  </a:lnTo>
                  <a:lnTo>
                    <a:pt x="54609" y="119380"/>
                  </a:lnTo>
                  <a:lnTo>
                    <a:pt x="54609" y="116840"/>
                  </a:lnTo>
                  <a:close/>
                </a:path>
                <a:path w="54610" h="767079">
                  <a:moveTo>
                    <a:pt x="54609" y="119380"/>
                  </a:moveTo>
                  <a:lnTo>
                    <a:pt x="0" y="119380"/>
                  </a:lnTo>
                  <a:lnTo>
                    <a:pt x="0" y="123190"/>
                  </a:lnTo>
                  <a:lnTo>
                    <a:pt x="54609" y="123190"/>
                  </a:lnTo>
                  <a:lnTo>
                    <a:pt x="54609" y="119380"/>
                  </a:lnTo>
                  <a:close/>
                </a:path>
                <a:path w="54610" h="767079">
                  <a:moveTo>
                    <a:pt x="54609" y="123190"/>
                  </a:moveTo>
                  <a:lnTo>
                    <a:pt x="0" y="123190"/>
                  </a:lnTo>
                  <a:lnTo>
                    <a:pt x="0" y="132080"/>
                  </a:lnTo>
                  <a:lnTo>
                    <a:pt x="54609" y="132080"/>
                  </a:lnTo>
                  <a:lnTo>
                    <a:pt x="54609" y="123190"/>
                  </a:lnTo>
                  <a:close/>
                </a:path>
                <a:path w="54610" h="767079">
                  <a:moveTo>
                    <a:pt x="54609" y="132080"/>
                  </a:moveTo>
                  <a:lnTo>
                    <a:pt x="0" y="132080"/>
                  </a:lnTo>
                  <a:lnTo>
                    <a:pt x="0" y="135890"/>
                  </a:lnTo>
                  <a:lnTo>
                    <a:pt x="54609" y="135890"/>
                  </a:lnTo>
                  <a:lnTo>
                    <a:pt x="54609" y="132080"/>
                  </a:lnTo>
                  <a:close/>
                </a:path>
                <a:path w="54610" h="767079">
                  <a:moveTo>
                    <a:pt x="54609" y="135890"/>
                  </a:moveTo>
                  <a:lnTo>
                    <a:pt x="0" y="135890"/>
                  </a:lnTo>
                  <a:lnTo>
                    <a:pt x="0" y="138430"/>
                  </a:lnTo>
                  <a:lnTo>
                    <a:pt x="54609" y="138430"/>
                  </a:lnTo>
                  <a:lnTo>
                    <a:pt x="54609" y="135890"/>
                  </a:lnTo>
                  <a:close/>
                </a:path>
                <a:path w="54610" h="767079">
                  <a:moveTo>
                    <a:pt x="54609" y="138430"/>
                  </a:moveTo>
                  <a:lnTo>
                    <a:pt x="0" y="138430"/>
                  </a:lnTo>
                  <a:lnTo>
                    <a:pt x="0" y="142240"/>
                  </a:lnTo>
                  <a:lnTo>
                    <a:pt x="54609" y="142240"/>
                  </a:lnTo>
                  <a:lnTo>
                    <a:pt x="54609" y="138430"/>
                  </a:lnTo>
                  <a:close/>
                </a:path>
                <a:path w="54610" h="767079">
                  <a:moveTo>
                    <a:pt x="54609" y="142240"/>
                  </a:moveTo>
                  <a:lnTo>
                    <a:pt x="0" y="142240"/>
                  </a:lnTo>
                  <a:lnTo>
                    <a:pt x="0" y="144780"/>
                  </a:lnTo>
                  <a:lnTo>
                    <a:pt x="54609" y="144780"/>
                  </a:lnTo>
                  <a:lnTo>
                    <a:pt x="54609" y="142240"/>
                  </a:lnTo>
                  <a:close/>
                </a:path>
                <a:path w="54610" h="767079">
                  <a:moveTo>
                    <a:pt x="54609" y="144780"/>
                  </a:moveTo>
                  <a:lnTo>
                    <a:pt x="0" y="144780"/>
                  </a:lnTo>
                  <a:lnTo>
                    <a:pt x="0" y="151130"/>
                  </a:lnTo>
                  <a:lnTo>
                    <a:pt x="54609" y="151130"/>
                  </a:lnTo>
                  <a:lnTo>
                    <a:pt x="54609" y="144780"/>
                  </a:lnTo>
                  <a:close/>
                </a:path>
                <a:path w="54610" h="767079">
                  <a:moveTo>
                    <a:pt x="54609" y="151130"/>
                  </a:moveTo>
                  <a:lnTo>
                    <a:pt x="0" y="151130"/>
                  </a:lnTo>
                  <a:lnTo>
                    <a:pt x="0" y="157480"/>
                  </a:lnTo>
                  <a:lnTo>
                    <a:pt x="54609" y="157480"/>
                  </a:lnTo>
                  <a:lnTo>
                    <a:pt x="54609" y="151130"/>
                  </a:lnTo>
                  <a:close/>
                </a:path>
                <a:path w="54610" h="767079">
                  <a:moveTo>
                    <a:pt x="54609" y="157480"/>
                  </a:moveTo>
                  <a:lnTo>
                    <a:pt x="0" y="157480"/>
                  </a:lnTo>
                  <a:lnTo>
                    <a:pt x="0" y="161290"/>
                  </a:lnTo>
                  <a:lnTo>
                    <a:pt x="54609" y="161290"/>
                  </a:lnTo>
                  <a:lnTo>
                    <a:pt x="54609" y="157480"/>
                  </a:lnTo>
                  <a:close/>
                </a:path>
                <a:path w="54610" h="767079">
                  <a:moveTo>
                    <a:pt x="54609" y="161290"/>
                  </a:moveTo>
                  <a:lnTo>
                    <a:pt x="0" y="161290"/>
                  </a:lnTo>
                  <a:lnTo>
                    <a:pt x="0" y="163830"/>
                  </a:lnTo>
                  <a:lnTo>
                    <a:pt x="54609" y="163830"/>
                  </a:lnTo>
                  <a:lnTo>
                    <a:pt x="54609" y="161290"/>
                  </a:lnTo>
                  <a:close/>
                </a:path>
                <a:path w="54610" h="767079">
                  <a:moveTo>
                    <a:pt x="54609" y="163830"/>
                  </a:moveTo>
                  <a:lnTo>
                    <a:pt x="0" y="163830"/>
                  </a:lnTo>
                  <a:lnTo>
                    <a:pt x="0" y="167640"/>
                  </a:lnTo>
                  <a:lnTo>
                    <a:pt x="54609" y="167640"/>
                  </a:lnTo>
                  <a:lnTo>
                    <a:pt x="54609" y="163830"/>
                  </a:lnTo>
                  <a:close/>
                </a:path>
                <a:path w="54610" h="767079">
                  <a:moveTo>
                    <a:pt x="54609" y="167640"/>
                  </a:moveTo>
                  <a:lnTo>
                    <a:pt x="0" y="167640"/>
                  </a:lnTo>
                  <a:lnTo>
                    <a:pt x="0" y="170180"/>
                  </a:lnTo>
                  <a:lnTo>
                    <a:pt x="54609" y="170180"/>
                  </a:lnTo>
                  <a:lnTo>
                    <a:pt x="54609" y="167640"/>
                  </a:lnTo>
                  <a:close/>
                </a:path>
                <a:path w="54610" h="767079">
                  <a:moveTo>
                    <a:pt x="54609" y="170180"/>
                  </a:moveTo>
                  <a:lnTo>
                    <a:pt x="0" y="170180"/>
                  </a:lnTo>
                  <a:lnTo>
                    <a:pt x="0" y="173990"/>
                  </a:lnTo>
                  <a:lnTo>
                    <a:pt x="54609" y="173990"/>
                  </a:lnTo>
                  <a:lnTo>
                    <a:pt x="54609" y="170180"/>
                  </a:lnTo>
                  <a:close/>
                </a:path>
                <a:path w="54610" h="767079">
                  <a:moveTo>
                    <a:pt x="54609" y="173990"/>
                  </a:moveTo>
                  <a:lnTo>
                    <a:pt x="0" y="173990"/>
                  </a:lnTo>
                  <a:lnTo>
                    <a:pt x="0" y="176530"/>
                  </a:lnTo>
                  <a:lnTo>
                    <a:pt x="54609" y="176530"/>
                  </a:lnTo>
                  <a:lnTo>
                    <a:pt x="54609" y="173990"/>
                  </a:lnTo>
                  <a:close/>
                </a:path>
                <a:path w="54610" h="767079">
                  <a:moveTo>
                    <a:pt x="54609" y="176530"/>
                  </a:moveTo>
                  <a:lnTo>
                    <a:pt x="0" y="176530"/>
                  </a:lnTo>
                  <a:lnTo>
                    <a:pt x="0" y="180340"/>
                  </a:lnTo>
                  <a:lnTo>
                    <a:pt x="54609" y="180340"/>
                  </a:lnTo>
                  <a:lnTo>
                    <a:pt x="54609" y="176530"/>
                  </a:lnTo>
                  <a:close/>
                </a:path>
                <a:path w="54610" h="767079">
                  <a:moveTo>
                    <a:pt x="54609" y="180340"/>
                  </a:moveTo>
                  <a:lnTo>
                    <a:pt x="0" y="180340"/>
                  </a:lnTo>
                  <a:lnTo>
                    <a:pt x="0" y="182880"/>
                  </a:lnTo>
                  <a:lnTo>
                    <a:pt x="54609" y="182880"/>
                  </a:lnTo>
                  <a:lnTo>
                    <a:pt x="54609" y="180340"/>
                  </a:lnTo>
                  <a:close/>
                </a:path>
                <a:path w="54610" h="767079">
                  <a:moveTo>
                    <a:pt x="54609" y="182880"/>
                  </a:moveTo>
                  <a:lnTo>
                    <a:pt x="0" y="182880"/>
                  </a:lnTo>
                  <a:lnTo>
                    <a:pt x="0" y="193040"/>
                  </a:lnTo>
                  <a:lnTo>
                    <a:pt x="54609" y="193040"/>
                  </a:lnTo>
                  <a:lnTo>
                    <a:pt x="54609" y="182880"/>
                  </a:lnTo>
                  <a:close/>
                </a:path>
                <a:path w="54610" h="767079">
                  <a:moveTo>
                    <a:pt x="54609" y="193040"/>
                  </a:moveTo>
                  <a:lnTo>
                    <a:pt x="0" y="193040"/>
                  </a:lnTo>
                  <a:lnTo>
                    <a:pt x="0" y="195580"/>
                  </a:lnTo>
                  <a:lnTo>
                    <a:pt x="54609" y="195580"/>
                  </a:lnTo>
                  <a:lnTo>
                    <a:pt x="54609" y="193040"/>
                  </a:lnTo>
                  <a:close/>
                </a:path>
                <a:path w="54610" h="767079">
                  <a:moveTo>
                    <a:pt x="54609" y="195580"/>
                  </a:moveTo>
                  <a:lnTo>
                    <a:pt x="0" y="195580"/>
                  </a:lnTo>
                  <a:lnTo>
                    <a:pt x="0" y="199390"/>
                  </a:lnTo>
                  <a:lnTo>
                    <a:pt x="54609" y="199390"/>
                  </a:lnTo>
                  <a:lnTo>
                    <a:pt x="54609" y="195580"/>
                  </a:lnTo>
                  <a:close/>
                </a:path>
                <a:path w="54610" h="767079">
                  <a:moveTo>
                    <a:pt x="54609" y="199390"/>
                  </a:moveTo>
                  <a:lnTo>
                    <a:pt x="0" y="199390"/>
                  </a:lnTo>
                  <a:lnTo>
                    <a:pt x="0" y="201930"/>
                  </a:lnTo>
                  <a:lnTo>
                    <a:pt x="54609" y="201930"/>
                  </a:lnTo>
                  <a:lnTo>
                    <a:pt x="54609" y="199390"/>
                  </a:lnTo>
                  <a:close/>
                </a:path>
                <a:path w="54610" h="767079">
                  <a:moveTo>
                    <a:pt x="54609" y="201930"/>
                  </a:moveTo>
                  <a:lnTo>
                    <a:pt x="0" y="201930"/>
                  </a:lnTo>
                  <a:lnTo>
                    <a:pt x="0" y="212090"/>
                  </a:lnTo>
                  <a:lnTo>
                    <a:pt x="54609" y="212090"/>
                  </a:lnTo>
                  <a:lnTo>
                    <a:pt x="54609" y="201930"/>
                  </a:lnTo>
                  <a:close/>
                </a:path>
                <a:path w="54610" h="767079">
                  <a:moveTo>
                    <a:pt x="54609" y="212090"/>
                  </a:moveTo>
                  <a:lnTo>
                    <a:pt x="0" y="212090"/>
                  </a:lnTo>
                  <a:lnTo>
                    <a:pt x="0" y="214630"/>
                  </a:lnTo>
                  <a:lnTo>
                    <a:pt x="54609" y="214630"/>
                  </a:lnTo>
                  <a:lnTo>
                    <a:pt x="54609" y="212090"/>
                  </a:lnTo>
                  <a:close/>
                </a:path>
                <a:path w="54610" h="767079">
                  <a:moveTo>
                    <a:pt x="54609" y="214630"/>
                  </a:moveTo>
                  <a:lnTo>
                    <a:pt x="0" y="214630"/>
                  </a:lnTo>
                  <a:lnTo>
                    <a:pt x="0" y="220980"/>
                  </a:lnTo>
                  <a:lnTo>
                    <a:pt x="54609" y="220980"/>
                  </a:lnTo>
                  <a:lnTo>
                    <a:pt x="54609" y="214630"/>
                  </a:lnTo>
                  <a:close/>
                </a:path>
                <a:path w="54610" h="767079">
                  <a:moveTo>
                    <a:pt x="54609" y="220980"/>
                  </a:moveTo>
                  <a:lnTo>
                    <a:pt x="0" y="220980"/>
                  </a:lnTo>
                  <a:lnTo>
                    <a:pt x="0" y="224790"/>
                  </a:lnTo>
                  <a:lnTo>
                    <a:pt x="54609" y="224790"/>
                  </a:lnTo>
                  <a:lnTo>
                    <a:pt x="54609" y="220980"/>
                  </a:lnTo>
                  <a:close/>
                </a:path>
                <a:path w="54610" h="767079">
                  <a:moveTo>
                    <a:pt x="54609" y="224790"/>
                  </a:moveTo>
                  <a:lnTo>
                    <a:pt x="0" y="224790"/>
                  </a:lnTo>
                  <a:lnTo>
                    <a:pt x="0" y="233680"/>
                  </a:lnTo>
                  <a:lnTo>
                    <a:pt x="54609" y="233680"/>
                  </a:lnTo>
                  <a:lnTo>
                    <a:pt x="54609" y="224790"/>
                  </a:lnTo>
                  <a:close/>
                </a:path>
                <a:path w="54610" h="767079">
                  <a:moveTo>
                    <a:pt x="54609" y="233680"/>
                  </a:moveTo>
                  <a:lnTo>
                    <a:pt x="0" y="233680"/>
                  </a:lnTo>
                  <a:lnTo>
                    <a:pt x="0" y="240030"/>
                  </a:lnTo>
                  <a:lnTo>
                    <a:pt x="54609" y="240030"/>
                  </a:lnTo>
                  <a:lnTo>
                    <a:pt x="54609" y="233680"/>
                  </a:lnTo>
                  <a:close/>
                </a:path>
                <a:path w="54610" h="767079">
                  <a:moveTo>
                    <a:pt x="54609" y="240030"/>
                  </a:moveTo>
                  <a:lnTo>
                    <a:pt x="0" y="240030"/>
                  </a:lnTo>
                  <a:lnTo>
                    <a:pt x="0" y="243840"/>
                  </a:lnTo>
                  <a:lnTo>
                    <a:pt x="54609" y="243840"/>
                  </a:lnTo>
                  <a:lnTo>
                    <a:pt x="54609" y="240030"/>
                  </a:lnTo>
                  <a:close/>
                </a:path>
                <a:path w="54610" h="767079">
                  <a:moveTo>
                    <a:pt x="54609" y="243840"/>
                  </a:moveTo>
                  <a:lnTo>
                    <a:pt x="0" y="243840"/>
                  </a:lnTo>
                  <a:lnTo>
                    <a:pt x="0" y="246380"/>
                  </a:lnTo>
                  <a:lnTo>
                    <a:pt x="54609" y="246380"/>
                  </a:lnTo>
                  <a:lnTo>
                    <a:pt x="54609" y="243840"/>
                  </a:lnTo>
                  <a:close/>
                </a:path>
                <a:path w="54610" h="767079">
                  <a:moveTo>
                    <a:pt x="54609" y="246380"/>
                  </a:moveTo>
                  <a:lnTo>
                    <a:pt x="0" y="246380"/>
                  </a:lnTo>
                  <a:lnTo>
                    <a:pt x="0" y="252730"/>
                  </a:lnTo>
                  <a:lnTo>
                    <a:pt x="54609" y="252730"/>
                  </a:lnTo>
                  <a:lnTo>
                    <a:pt x="54609" y="246380"/>
                  </a:lnTo>
                  <a:close/>
                </a:path>
                <a:path w="54610" h="767079">
                  <a:moveTo>
                    <a:pt x="54609" y="252730"/>
                  </a:moveTo>
                  <a:lnTo>
                    <a:pt x="0" y="252730"/>
                  </a:lnTo>
                  <a:lnTo>
                    <a:pt x="0" y="256540"/>
                  </a:lnTo>
                  <a:lnTo>
                    <a:pt x="54609" y="256540"/>
                  </a:lnTo>
                  <a:lnTo>
                    <a:pt x="54609" y="252730"/>
                  </a:lnTo>
                  <a:close/>
                </a:path>
                <a:path w="54610" h="767079">
                  <a:moveTo>
                    <a:pt x="54609" y="256540"/>
                  </a:moveTo>
                  <a:lnTo>
                    <a:pt x="0" y="256540"/>
                  </a:lnTo>
                  <a:lnTo>
                    <a:pt x="0" y="259080"/>
                  </a:lnTo>
                  <a:lnTo>
                    <a:pt x="54609" y="259080"/>
                  </a:lnTo>
                  <a:lnTo>
                    <a:pt x="54609" y="256540"/>
                  </a:lnTo>
                  <a:close/>
                </a:path>
                <a:path w="54610" h="767079">
                  <a:moveTo>
                    <a:pt x="54609" y="259080"/>
                  </a:moveTo>
                  <a:lnTo>
                    <a:pt x="0" y="259080"/>
                  </a:lnTo>
                  <a:lnTo>
                    <a:pt x="0" y="262890"/>
                  </a:lnTo>
                  <a:lnTo>
                    <a:pt x="54609" y="262890"/>
                  </a:lnTo>
                  <a:lnTo>
                    <a:pt x="54609" y="259080"/>
                  </a:lnTo>
                  <a:close/>
                </a:path>
                <a:path w="54610" h="767079">
                  <a:moveTo>
                    <a:pt x="54609" y="262890"/>
                  </a:moveTo>
                  <a:lnTo>
                    <a:pt x="0" y="262890"/>
                  </a:lnTo>
                  <a:lnTo>
                    <a:pt x="0" y="265430"/>
                  </a:lnTo>
                  <a:lnTo>
                    <a:pt x="54609" y="265430"/>
                  </a:lnTo>
                  <a:lnTo>
                    <a:pt x="54609" y="262890"/>
                  </a:lnTo>
                  <a:close/>
                </a:path>
                <a:path w="54610" h="767079">
                  <a:moveTo>
                    <a:pt x="54609" y="265430"/>
                  </a:moveTo>
                  <a:lnTo>
                    <a:pt x="0" y="265430"/>
                  </a:lnTo>
                  <a:lnTo>
                    <a:pt x="0" y="278130"/>
                  </a:lnTo>
                  <a:lnTo>
                    <a:pt x="54609" y="278130"/>
                  </a:lnTo>
                  <a:lnTo>
                    <a:pt x="54609" y="265430"/>
                  </a:lnTo>
                  <a:close/>
                </a:path>
                <a:path w="54610" h="767079">
                  <a:moveTo>
                    <a:pt x="54609" y="278130"/>
                  </a:moveTo>
                  <a:lnTo>
                    <a:pt x="0" y="278130"/>
                  </a:lnTo>
                  <a:lnTo>
                    <a:pt x="0" y="288290"/>
                  </a:lnTo>
                  <a:lnTo>
                    <a:pt x="54609" y="288290"/>
                  </a:lnTo>
                  <a:lnTo>
                    <a:pt x="54609" y="278130"/>
                  </a:lnTo>
                  <a:close/>
                </a:path>
                <a:path w="54610" h="767079">
                  <a:moveTo>
                    <a:pt x="54609" y="288290"/>
                  </a:moveTo>
                  <a:lnTo>
                    <a:pt x="0" y="288290"/>
                  </a:lnTo>
                  <a:lnTo>
                    <a:pt x="0" y="290830"/>
                  </a:lnTo>
                  <a:lnTo>
                    <a:pt x="54609" y="290830"/>
                  </a:lnTo>
                  <a:lnTo>
                    <a:pt x="54609" y="288290"/>
                  </a:lnTo>
                  <a:close/>
                </a:path>
                <a:path w="54610" h="767079">
                  <a:moveTo>
                    <a:pt x="54609" y="290830"/>
                  </a:moveTo>
                  <a:lnTo>
                    <a:pt x="0" y="290830"/>
                  </a:lnTo>
                  <a:lnTo>
                    <a:pt x="0" y="300990"/>
                  </a:lnTo>
                  <a:lnTo>
                    <a:pt x="54609" y="300990"/>
                  </a:lnTo>
                  <a:lnTo>
                    <a:pt x="54609" y="290830"/>
                  </a:lnTo>
                  <a:close/>
                </a:path>
                <a:path w="54610" h="767079">
                  <a:moveTo>
                    <a:pt x="54609" y="300990"/>
                  </a:moveTo>
                  <a:lnTo>
                    <a:pt x="0" y="300990"/>
                  </a:lnTo>
                  <a:lnTo>
                    <a:pt x="0" y="313690"/>
                  </a:lnTo>
                  <a:lnTo>
                    <a:pt x="54609" y="313690"/>
                  </a:lnTo>
                  <a:lnTo>
                    <a:pt x="54609" y="300990"/>
                  </a:lnTo>
                  <a:close/>
                </a:path>
                <a:path w="54610" h="767079">
                  <a:moveTo>
                    <a:pt x="54609" y="313690"/>
                  </a:moveTo>
                  <a:lnTo>
                    <a:pt x="0" y="313690"/>
                  </a:lnTo>
                  <a:lnTo>
                    <a:pt x="0" y="316230"/>
                  </a:lnTo>
                  <a:lnTo>
                    <a:pt x="54609" y="316230"/>
                  </a:lnTo>
                  <a:lnTo>
                    <a:pt x="54609" y="313690"/>
                  </a:lnTo>
                  <a:close/>
                </a:path>
                <a:path w="54610" h="767079">
                  <a:moveTo>
                    <a:pt x="54609" y="316230"/>
                  </a:moveTo>
                  <a:lnTo>
                    <a:pt x="0" y="316230"/>
                  </a:lnTo>
                  <a:lnTo>
                    <a:pt x="0" y="322580"/>
                  </a:lnTo>
                  <a:lnTo>
                    <a:pt x="54609" y="322580"/>
                  </a:lnTo>
                  <a:lnTo>
                    <a:pt x="54609" y="316230"/>
                  </a:lnTo>
                  <a:close/>
                </a:path>
                <a:path w="54610" h="767079">
                  <a:moveTo>
                    <a:pt x="54609" y="322580"/>
                  </a:moveTo>
                  <a:lnTo>
                    <a:pt x="0" y="322580"/>
                  </a:lnTo>
                  <a:lnTo>
                    <a:pt x="0" y="328930"/>
                  </a:lnTo>
                  <a:lnTo>
                    <a:pt x="54609" y="328930"/>
                  </a:lnTo>
                  <a:lnTo>
                    <a:pt x="54609" y="322580"/>
                  </a:lnTo>
                  <a:close/>
                </a:path>
                <a:path w="54610" h="767079">
                  <a:moveTo>
                    <a:pt x="54609" y="328930"/>
                  </a:moveTo>
                  <a:lnTo>
                    <a:pt x="0" y="328930"/>
                  </a:lnTo>
                  <a:lnTo>
                    <a:pt x="0" y="332740"/>
                  </a:lnTo>
                  <a:lnTo>
                    <a:pt x="54609" y="332740"/>
                  </a:lnTo>
                  <a:lnTo>
                    <a:pt x="54609" y="328930"/>
                  </a:lnTo>
                  <a:close/>
                </a:path>
                <a:path w="54610" h="767079">
                  <a:moveTo>
                    <a:pt x="54609" y="332740"/>
                  </a:moveTo>
                  <a:lnTo>
                    <a:pt x="0" y="332740"/>
                  </a:lnTo>
                  <a:lnTo>
                    <a:pt x="0" y="341630"/>
                  </a:lnTo>
                  <a:lnTo>
                    <a:pt x="54609" y="341630"/>
                  </a:lnTo>
                  <a:lnTo>
                    <a:pt x="54609" y="332740"/>
                  </a:lnTo>
                  <a:close/>
                </a:path>
                <a:path w="54610" h="767079">
                  <a:moveTo>
                    <a:pt x="54609" y="341630"/>
                  </a:moveTo>
                  <a:lnTo>
                    <a:pt x="0" y="341630"/>
                  </a:lnTo>
                  <a:lnTo>
                    <a:pt x="0" y="345440"/>
                  </a:lnTo>
                  <a:lnTo>
                    <a:pt x="54609" y="345440"/>
                  </a:lnTo>
                  <a:lnTo>
                    <a:pt x="54609" y="341630"/>
                  </a:lnTo>
                  <a:close/>
                </a:path>
                <a:path w="54610" h="767079">
                  <a:moveTo>
                    <a:pt x="54609" y="345440"/>
                  </a:moveTo>
                  <a:lnTo>
                    <a:pt x="0" y="345440"/>
                  </a:lnTo>
                  <a:lnTo>
                    <a:pt x="0" y="347980"/>
                  </a:lnTo>
                  <a:lnTo>
                    <a:pt x="54609" y="347980"/>
                  </a:lnTo>
                  <a:lnTo>
                    <a:pt x="54609" y="345440"/>
                  </a:lnTo>
                  <a:close/>
                </a:path>
                <a:path w="54610" h="767079">
                  <a:moveTo>
                    <a:pt x="54609" y="347980"/>
                  </a:moveTo>
                  <a:lnTo>
                    <a:pt x="0" y="347980"/>
                  </a:lnTo>
                  <a:lnTo>
                    <a:pt x="0" y="351790"/>
                  </a:lnTo>
                  <a:lnTo>
                    <a:pt x="54609" y="351790"/>
                  </a:lnTo>
                  <a:lnTo>
                    <a:pt x="54609" y="347980"/>
                  </a:lnTo>
                  <a:close/>
                </a:path>
                <a:path w="54610" h="767079">
                  <a:moveTo>
                    <a:pt x="54609" y="351790"/>
                  </a:moveTo>
                  <a:lnTo>
                    <a:pt x="0" y="351790"/>
                  </a:lnTo>
                  <a:lnTo>
                    <a:pt x="0" y="354330"/>
                  </a:lnTo>
                  <a:lnTo>
                    <a:pt x="54609" y="354330"/>
                  </a:lnTo>
                  <a:lnTo>
                    <a:pt x="54609" y="351790"/>
                  </a:lnTo>
                  <a:close/>
                </a:path>
                <a:path w="54610" h="767079">
                  <a:moveTo>
                    <a:pt x="54609" y="354330"/>
                  </a:moveTo>
                  <a:lnTo>
                    <a:pt x="0" y="354330"/>
                  </a:lnTo>
                  <a:lnTo>
                    <a:pt x="0" y="360680"/>
                  </a:lnTo>
                  <a:lnTo>
                    <a:pt x="54609" y="360680"/>
                  </a:lnTo>
                  <a:lnTo>
                    <a:pt x="54609" y="354330"/>
                  </a:lnTo>
                  <a:close/>
                </a:path>
                <a:path w="54610" h="767079">
                  <a:moveTo>
                    <a:pt x="54609" y="360680"/>
                  </a:moveTo>
                  <a:lnTo>
                    <a:pt x="0" y="360680"/>
                  </a:lnTo>
                  <a:lnTo>
                    <a:pt x="0" y="364490"/>
                  </a:lnTo>
                  <a:lnTo>
                    <a:pt x="54609" y="364490"/>
                  </a:lnTo>
                  <a:lnTo>
                    <a:pt x="54609" y="360680"/>
                  </a:lnTo>
                  <a:close/>
                </a:path>
                <a:path w="54610" h="767079">
                  <a:moveTo>
                    <a:pt x="54609" y="364490"/>
                  </a:moveTo>
                  <a:lnTo>
                    <a:pt x="0" y="364490"/>
                  </a:lnTo>
                  <a:lnTo>
                    <a:pt x="0" y="367030"/>
                  </a:lnTo>
                  <a:lnTo>
                    <a:pt x="54609" y="367030"/>
                  </a:lnTo>
                  <a:lnTo>
                    <a:pt x="54609" y="364490"/>
                  </a:lnTo>
                  <a:close/>
                </a:path>
                <a:path w="54610" h="767079">
                  <a:moveTo>
                    <a:pt x="54609" y="367030"/>
                  </a:moveTo>
                  <a:lnTo>
                    <a:pt x="0" y="367030"/>
                  </a:lnTo>
                  <a:lnTo>
                    <a:pt x="0" y="373380"/>
                  </a:lnTo>
                  <a:lnTo>
                    <a:pt x="54609" y="373380"/>
                  </a:lnTo>
                  <a:lnTo>
                    <a:pt x="54609" y="367030"/>
                  </a:lnTo>
                  <a:close/>
                </a:path>
                <a:path w="54610" h="767079">
                  <a:moveTo>
                    <a:pt x="54609" y="373380"/>
                  </a:moveTo>
                  <a:lnTo>
                    <a:pt x="0" y="373380"/>
                  </a:lnTo>
                  <a:lnTo>
                    <a:pt x="0" y="377190"/>
                  </a:lnTo>
                  <a:lnTo>
                    <a:pt x="54609" y="377190"/>
                  </a:lnTo>
                  <a:lnTo>
                    <a:pt x="54609" y="373380"/>
                  </a:lnTo>
                  <a:close/>
                </a:path>
                <a:path w="54610" h="767079">
                  <a:moveTo>
                    <a:pt x="54609" y="377190"/>
                  </a:moveTo>
                  <a:lnTo>
                    <a:pt x="0" y="377190"/>
                  </a:lnTo>
                  <a:lnTo>
                    <a:pt x="0" y="379730"/>
                  </a:lnTo>
                  <a:lnTo>
                    <a:pt x="54609" y="379730"/>
                  </a:lnTo>
                  <a:lnTo>
                    <a:pt x="54609" y="377190"/>
                  </a:lnTo>
                  <a:close/>
                </a:path>
                <a:path w="54610" h="767079">
                  <a:moveTo>
                    <a:pt x="54609" y="379730"/>
                  </a:moveTo>
                  <a:lnTo>
                    <a:pt x="0" y="379730"/>
                  </a:lnTo>
                  <a:lnTo>
                    <a:pt x="0" y="386080"/>
                  </a:lnTo>
                  <a:lnTo>
                    <a:pt x="54609" y="386080"/>
                  </a:lnTo>
                  <a:lnTo>
                    <a:pt x="54609" y="379730"/>
                  </a:lnTo>
                  <a:close/>
                </a:path>
                <a:path w="54610" h="767079">
                  <a:moveTo>
                    <a:pt x="54609" y="386080"/>
                  </a:moveTo>
                  <a:lnTo>
                    <a:pt x="0" y="386080"/>
                  </a:lnTo>
                  <a:lnTo>
                    <a:pt x="0" y="389890"/>
                  </a:lnTo>
                  <a:lnTo>
                    <a:pt x="54609" y="389890"/>
                  </a:lnTo>
                  <a:lnTo>
                    <a:pt x="54609" y="386080"/>
                  </a:lnTo>
                  <a:close/>
                </a:path>
                <a:path w="54610" h="767079">
                  <a:moveTo>
                    <a:pt x="54609" y="389890"/>
                  </a:moveTo>
                  <a:lnTo>
                    <a:pt x="0" y="389890"/>
                  </a:lnTo>
                  <a:lnTo>
                    <a:pt x="0" y="396240"/>
                  </a:lnTo>
                  <a:lnTo>
                    <a:pt x="54609" y="396240"/>
                  </a:lnTo>
                  <a:lnTo>
                    <a:pt x="54609" y="389890"/>
                  </a:lnTo>
                  <a:close/>
                </a:path>
                <a:path w="54610" h="767079">
                  <a:moveTo>
                    <a:pt x="54609" y="396240"/>
                  </a:moveTo>
                  <a:lnTo>
                    <a:pt x="0" y="396240"/>
                  </a:lnTo>
                  <a:lnTo>
                    <a:pt x="0" y="398780"/>
                  </a:lnTo>
                  <a:lnTo>
                    <a:pt x="54609" y="398780"/>
                  </a:lnTo>
                  <a:lnTo>
                    <a:pt x="54609" y="396240"/>
                  </a:lnTo>
                  <a:close/>
                </a:path>
                <a:path w="54610" h="767079">
                  <a:moveTo>
                    <a:pt x="54609" y="398780"/>
                  </a:moveTo>
                  <a:lnTo>
                    <a:pt x="0" y="398780"/>
                  </a:lnTo>
                  <a:lnTo>
                    <a:pt x="0" y="402590"/>
                  </a:lnTo>
                  <a:lnTo>
                    <a:pt x="54609" y="402590"/>
                  </a:lnTo>
                  <a:lnTo>
                    <a:pt x="54609" y="398780"/>
                  </a:lnTo>
                  <a:close/>
                </a:path>
                <a:path w="54610" h="767079">
                  <a:moveTo>
                    <a:pt x="54609" y="402590"/>
                  </a:moveTo>
                  <a:lnTo>
                    <a:pt x="0" y="402590"/>
                  </a:lnTo>
                  <a:lnTo>
                    <a:pt x="0" y="408940"/>
                  </a:lnTo>
                  <a:lnTo>
                    <a:pt x="54609" y="408940"/>
                  </a:lnTo>
                  <a:lnTo>
                    <a:pt x="54609" y="402590"/>
                  </a:lnTo>
                  <a:close/>
                </a:path>
                <a:path w="54610" h="767079">
                  <a:moveTo>
                    <a:pt x="54609" y="408940"/>
                  </a:moveTo>
                  <a:lnTo>
                    <a:pt x="0" y="408940"/>
                  </a:lnTo>
                  <a:lnTo>
                    <a:pt x="0" y="411480"/>
                  </a:lnTo>
                  <a:lnTo>
                    <a:pt x="54609" y="411480"/>
                  </a:lnTo>
                  <a:lnTo>
                    <a:pt x="54609" y="408940"/>
                  </a:lnTo>
                  <a:close/>
                </a:path>
                <a:path w="54610" h="767079">
                  <a:moveTo>
                    <a:pt x="54609" y="411480"/>
                  </a:moveTo>
                  <a:lnTo>
                    <a:pt x="0" y="411480"/>
                  </a:lnTo>
                  <a:lnTo>
                    <a:pt x="0" y="415290"/>
                  </a:lnTo>
                  <a:lnTo>
                    <a:pt x="54609" y="415290"/>
                  </a:lnTo>
                  <a:lnTo>
                    <a:pt x="54609" y="411480"/>
                  </a:lnTo>
                  <a:close/>
                </a:path>
                <a:path w="54610" h="767079">
                  <a:moveTo>
                    <a:pt x="54609" y="415290"/>
                  </a:moveTo>
                  <a:lnTo>
                    <a:pt x="0" y="415290"/>
                  </a:lnTo>
                  <a:lnTo>
                    <a:pt x="0" y="417830"/>
                  </a:lnTo>
                  <a:lnTo>
                    <a:pt x="54609" y="417830"/>
                  </a:lnTo>
                  <a:lnTo>
                    <a:pt x="54609" y="415290"/>
                  </a:lnTo>
                  <a:close/>
                </a:path>
                <a:path w="54610" h="767079">
                  <a:moveTo>
                    <a:pt x="54609" y="417830"/>
                  </a:moveTo>
                  <a:lnTo>
                    <a:pt x="0" y="417830"/>
                  </a:lnTo>
                  <a:lnTo>
                    <a:pt x="0" y="421640"/>
                  </a:lnTo>
                  <a:lnTo>
                    <a:pt x="54609" y="421640"/>
                  </a:lnTo>
                  <a:lnTo>
                    <a:pt x="54609" y="417830"/>
                  </a:lnTo>
                  <a:close/>
                </a:path>
                <a:path w="54610" h="767079">
                  <a:moveTo>
                    <a:pt x="54609" y="421640"/>
                  </a:moveTo>
                  <a:lnTo>
                    <a:pt x="0" y="421640"/>
                  </a:lnTo>
                  <a:lnTo>
                    <a:pt x="0" y="424180"/>
                  </a:lnTo>
                  <a:lnTo>
                    <a:pt x="54609" y="424180"/>
                  </a:lnTo>
                  <a:lnTo>
                    <a:pt x="54609" y="421640"/>
                  </a:lnTo>
                  <a:close/>
                </a:path>
                <a:path w="54610" h="767079">
                  <a:moveTo>
                    <a:pt x="54609" y="424180"/>
                  </a:moveTo>
                  <a:lnTo>
                    <a:pt x="0" y="424180"/>
                  </a:lnTo>
                  <a:lnTo>
                    <a:pt x="0" y="427990"/>
                  </a:lnTo>
                  <a:lnTo>
                    <a:pt x="54609" y="427990"/>
                  </a:lnTo>
                  <a:lnTo>
                    <a:pt x="54609" y="424180"/>
                  </a:lnTo>
                  <a:close/>
                </a:path>
                <a:path w="54610" h="767079">
                  <a:moveTo>
                    <a:pt x="54609" y="427990"/>
                  </a:moveTo>
                  <a:lnTo>
                    <a:pt x="0" y="427990"/>
                  </a:lnTo>
                  <a:lnTo>
                    <a:pt x="0" y="436880"/>
                  </a:lnTo>
                  <a:lnTo>
                    <a:pt x="54609" y="436880"/>
                  </a:lnTo>
                  <a:lnTo>
                    <a:pt x="54609" y="427990"/>
                  </a:lnTo>
                  <a:close/>
                </a:path>
                <a:path w="54610" h="767079">
                  <a:moveTo>
                    <a:pt x="54609" y="436880"/>
                  </a:moveTo>
                  <a:lnTo>
                    <a:pt x="0" y="436880"/>
                  </a:lnTo>
                  <a:lnTo>
                    <a:pt x="0" y="440690"/>
                  </a:lnTo>
                  <a:lnTo>
                    <a:pt x="54609" y="440690"/>
                  </a:lnTo>
                  <a:lnTo>
                    <a:pt x="54609" y="436880"/>
                  </a:lnTo>
                  <a:close/>
                </a:path>
                <a:path w="54610" h="767079">
                  <a:moveTo>
                    <a:pt x="54609" y="440690"/>
                  </a:moveTo>
                  <a:lnTo>
                    <a:pt x="0" y="440690"/>
                  </a:lnTo>
                  <a:lnTo>
                    <a:pt x="0" y="443230"/>
                  </a:lnTo>
                  <a:lnTo>
                    <a:pt x="54609" y="443230"/>
                  </a:lnTo>
                  <a:lnTo>
                    <a:pt x="54609" y="440690"/>
                  </a:lnTo>
                  <a:close/>
                </a:path>
                <a:path w="54610" h="767079">
                  <a:moveTo>
                    <a:pt x="54609" y="443230"/>
                  </a:moveTo>
                  <a:lnTo>
                    <a:pt x="0" y="443230"/>
                  </a:lnTo>
                  <a:lnTo>
                    <a:pt x="0" y="447040"/>
                  </a:lnTo>
                  <a:lnTo>
                    <a:pt x="54609" y="447040"/>
                  </a:lnTo>
                  <a:lnTo>
                    <a:pt x="54609" y="443230"/>
                  </a:lnTo>
                  <a:close/>
                </a:path>
                <a:path w="54610" h="767079">
                  <a:moveTo>
                    <a:pt x="54609" y="447040"/>
                  </a:moveTo>
                  <a:lnTo>
                    <a:pt x="0" y="447040"/>
                  </a:lnTo>
                  <a:lnTo>
                    <a:pt x="0" y="449580"/>
                  </a:lnTo>
                  <a:lnTo>
                    <a:pt x="54609" y="449580"/>
                  </a:lnTo>
                  <a:lnTo>
                    <a:pt x="54609" y="447040"/>
                  </a:lnTo>
                  <a:close/>
                </a:path>
                <a:path w="54610" h="767079">
                  <a:moveTo>
                    <a:pt x="48260" y="765810"/>
                  </a:moveTo>
                  <a:lnTo>
                    <a:pt x="38100" y="765810"/>
                  </a:lnTo>
                  <a:lnTo>
                    <a:pt x="38100" y="767080"/>
                  </a:lnTo>
                  <a:lnTo>
                    <a:pt x="48259" y="767080"/>
                  </a:lnTo>
                  <a:lnTo>
                    <a:pt x="48260" y="765810"/>
                  </a:lnTo>
                  <a:close/>
                </a:path>
                <a:path w="54610" h="767079">
                  <a:moveTo>
                    <a:pt x="54609" y="760730"/>
                  </a:moveTo>
                  <a:lnTo>
                    <a:pt x="8889" y="760730"/>
                  </a:lnTo>
                  <a:lnTo>
                    <a:pt x="8889" y="762000"/>
                  </a:lnTo>
                  <a:lnTo>
                    <a:pt x="19050" y="762000"/>
                  </a:lnTo>
                  <a:lnTo>
                    <a:pt x="19050" y="764540"/>
                  </a:lnTo>
                  <a:lnTo>
                    <a:pt x="27939" y="764540"/>
                  </a:lnTo>
                  <a:lnTo>
                    <a:pt x="27939" y="765810"/>
                  </a:lnTo>
                  <a:lnTo>
                    <a:pt x="54609" y="765810"/>
                  </a:lnTo>
                  <a:lnTo>
                    <a:pt x="54609" y="760730"/>
                  </a:lnTo>
                  <a:close/>
                </a:path>
                <a:path w="54610" h="767079">
                  <a:moveTo>
                    <a:pt x="54609" y="754380"/>
                  </a:moveTo>
                  <a:lnTo>
                    <a:pt x="0" y="754380"/>
                  </a:lnTo>
                  <a:lnTo>
                    <a:pt x="0" y="759460"/>
                  </a:lnTo>
                  <a:lnTo>
                    <a:pt x="54609" y="759460"/>
                  </a:lnTo>
                  <a:lnTo>
                    <a:pt x="54609" y="754380"/>
                  </a:lnTo>
                  <a:close/>
                </a:path>
                <a:path w="54610" h="767079">
                  <a:moveTo>
                    <a:pt x="54609" y="748030"/>
                  </a:moveTo>
                  <a:lnTo>
                    <a:pt x="0" y="748030"/>
                  </a:lnTo>
                  <a:lnTo>
                    <a:pt x="0" y="753110"/>
                  </a:lnTo>
                  <a:lnTo>
                    <a:pt x="54609" y="753110"/>
                  </a:lnTo>
                  <a:lnTo>
                    <a:pt x="54609" y="748030"/>
                  </a:lnTo>
                  <a:close/>
                </a:path>
                <a:path w="54610" h="767079">
                  <a:moveTo>
                    <a:pt x="54609" y="741680"/>
                  </a:moveTo>
                  <a:lnTo>
                    <a:pt x="0" y="741680"/>
                  </a:lnTo>
                  <a:lnTo>
                    <a:pt x="0" y="746760"/>
                  </a:lnTo>
                  <a:lnTo>
                    <a:pt x="54609" y="746760"/>
                  </a:lnTo>
                  <a:lnTo>
                    <a:pt x="54609" y="741680"/>
                  </a:lnTo>
                  <a:close/>
                </a:path>
                <a:path w="54610" h="767079">
                  <a:moveTo>
                    <a:pt x="54609" y="735330"/>
                  </a:moveTo>
                  <a:lnTo>
                    <a:pt x="0" y="735330"/>
                  </a:lnTo>
                  <a:lnTo>
                    <a:pt x="0" y="740410"/>
                  </a:lnTo>
                  <a:lnTo>
                    <a:pt x="54609" y="740410"/>
                  </a:lnTo>
                  <a:lnTo>
                    <a:pt x="54609" y="735330"/>
                  </a:lnTo>
                  <a:close/>
                </a:path>
                <a:path w="54610" h="767079">
                  <a:moveTo>
                    <a:pt x="54609" y="728980"/>
                  </a:moveTo>
                  <a:lnTo>
                    <a:pt x="0" y="728980"/>
                  </a:lnTo>
                  <a:lnTo>
                    <a:pt x="0" y="734060"/>
                  </a:lnTo>
                  <a:lnTo>
                    <a:pt x="54609" y="734060"/>
                  </a:lnTo>
                  <a:lnTo>
                    <a:pt x="54609" y="728980"/>
                  </a:lnTo>
                  <a:close/>
                </a:path>
                <a:path w="54610" h="767079">
                  <a:moveTo>
                    <a:pt x="54609" y="722630"/>
                  </a:moveTo>
                  <a:lnTo>
                    <a:pt x="0" y="722630"/>
                  </a:lnTo>
                  <a:lnTo>
                    <a:pt x="0" y="727710"/>
                  </a:lnTo>
                  <a:lnTo>
                    <a:pt x="54609" y="727710"/>
                  </a:lnTo>
                  <a:lnTo>
                    <a:pt x="54609" y="722630"/>
                  </a:lnTo>
                  <a:close/>
                </a:path>
                <a:path w="54610" h="767079">
                  <a:moveTo>
                    <a:pt x="54609" y="716280"/>
                  </a:moveTo>
                  <a:lnTo>
                    <a:pt x="0" y="716280"/>
                  </a:lnTo>
                  <a:lnTo>
                    <a:pt x="0" y="721360"/>
                  </a:lnTo>
                  <a:lnTo>
                    <a:pt x="54609" y="721360"/>
                  </a:lnTo>
                  <a:lnTo>
                    <a:pt x="54609" y="716280"/>
                  </a:lnTo>
                  <a:close/>
                </a:path>
                <a:path w="54610" h="767079">
                  <a:moveTo>
                    <a:pt x="54609" y="709930"/>
                  </a:moveTo>
                  <a:lnTo>
                    <a:pt x="0" y="709930"/>
                  </a:lnTo>
                  <a:lnTo>
                    <a:pt x="0" y="715010"/>
                  </a:lnTo>
                  <a:lnTo>
                    <a:pt x="54609" y="715010"/>
                  </a:lnTo>
                  <a:lnTo>
                    <a:pt x="54609" y="709930"/>
                  </a:lnTo>
                  <a:close/>
                </a:path>
                <a:path w="54610" h="767079">
                  <a:moveTo>
                    <a:pt x="54609" y="703580"/>
                  </a:moveTo>
                  <a:lnTo>
                    <a:pt x="0" y="703580"/>
                  </a:lnTo>
                  <a:lnTo>
                    <a:pt x="0" y="708660"/>
                  </a:lnTo>
                  <a:lnTo>
                    <a:pt x="54609" y="708660"/>
                  </a:lnTo>
                  <a:lnTo>
                    <a:pt x="54609" y="703580"/>
                  </a:lnTo>
                  <a:close/>
                </a:path>
                <a:path w="54610" h="767079">
                  <a:moveTo>
                    <a:pt x="54609" y="697230"/>
                  </a:moveTo>
                  <a:lnTo>
                    <a:pt x="0" y="697230"/>
                  </a:lnTo>
                  <a:lnTo>
                    <a:pt x="0" y="702310"/>
                  </a:lnTo>
                  <a:lnTo>
                    <a:pt x="54609" y="702310"/>
                  </a:lnTo>
                  <a:lnTo>
                    <a:pt x="54609" y="697230"/>
                  </a:lnTo>
                  <a:close/>
                </a:path>
                <a:path w="54610" h="767079">
                  <a:moveTo>
                    <a:pt x="54609" y="690880"/>
                  </a:moveTo>
                  <a:lnTo>
                    <a:pt x="0" y="690880"/>
                  </a:lnTo>
                  <a:lnTo>
                    <a:pt x="0" y="695960"/>
                  </a:lnTo>
                  <a:lnTo>
                    <a:pt x="54609" y="695960"/>
                  </a:lnTo>
                  <a:lnTo>
                    <a:pt x="54609" y="690880"/>
                  </a:lnTo>
                  <a:close/>
                </a:path>
                <a:path w="54610" h="767079">
                  <a:moveTo>
                    <a:pt x="54609" y="684530"/>
                  </a:moveTo>
                  <a:lnTo>
                    <a:pt x="0" y="684530"/>
                  </a:lnTo>
                  <a:lnTo>
                    <a:pt x="0" y="689610"/>
                  </a:lnTo>
                  <a:lnTo>
                    <a:pt x="54609" y="689610"/>
                  </a:lnTo>
                  <a:lnTo>
                    <a:pt x="54609" y="684530"/>
                  </a:lnTo>
                  <a:close/>
                </a:path>
                <a:path w="54610" h="767079">
                  <a:moveTo>
                    <a:pt x="54609" y="678180"/>
                  </a:moveTo>
                  <a:lnTo>
                    <a:pt x="0" y="678180"/>
                  </a:lnTo>
                  <a:lnTo>
                    <a:pt x="0" y="683260"/>
                  </a:lnTo>
                  <a:lnTo>
                    <a:pt x="54609" y="683260"/>
                  </a:lnTo>
                  <a:lnTo>
                    <a:pt x="54609" y="678180"/>
                  </a:lnTo>
                  <a:close/>
                </a:path>
                <a:path w="54610" h="767079">
                  <a:moveTo>
                    <a:pt x="54609" y="671830"/>
                  </a:moveTo>
                  <a:lnTo>
                    <a:pt x="0" y="671830"/>
                  </a:lnTo>
                  <a:lnTo>
                    <a:pt x="0" y="676910"/>
                  </a:lnTo>
                  <a:lnTo>
                    <a:pt x="54609" y="676910"/>
                  </a:lnTo>
                  <a:lnTo>
                    <a:pt x="54609" y="671830"/>
                  </a:lnTo>
                  <a:close/>
                </a:path>
                <a:path w="54610" h="767079">
                  <a:moveTo>
                    <a:pt x="54609" y="665480"/>
                  </a:moveTo>
                  <a:lnTo>
                    <a:pt x="0" y="665480"/>
                  </a:lnTo>
                  <a:lnTo>
                    <a:pt x="0" y="670560"/>
                  </a:lnTo>
                  <a:lnTo>
                    <a:pt x="54609" y="670560"/>
                  </a:lnTo>
                  <a:lnTo>
                    <a:pt x="54609" y="665480"/>
                  </a:lnTo>
                  <a:close/>
                </a:path>
                <a:path w="54610" h="767079">
                  <a:moveTo>
                    <a:pt x="54609" y="659130"/>
                  </a:moveTo>
                  <a:lnTo>
                    <a:pt x="0" y="659130"/>
                  </a:lnTo>
                  <a:lnTo>
                    <a:pt x="0" y="664210"/>
                  </a:lnTo>
                  <a:lnTo>
                    <a:pt x="54609" y="664210"/>
                  </a:lnTo>
                  <a:lnTo>
                    <a:pt x="54609" y="659130"/>
                  </a:lnTo>
                  <a:close/>
                </a:path>
                <a:path w="54610" h="767079">
                  <a:moveTo>
                    <a:pt x="54609" y="652780"/>
                  </a:moveTo>
                  <a:lnTo>
                    <a:pt x="0" y="652780"/>
                  </a:lnTo>
                  <a:lnTo>
                    <a:pt x="0" y="657860"/>
                  </a:lnTo>
                  <a:lnTo>
                    <a:pt x="54609" y="657860"/>
                  </a:lnTo>
                  <a:lnTo>
                    <a:pt x="54609" y="652780"/>
                  </a:lnTo>
                  <a:close/>
                </a:path>
                <a:path w="54610" h="767079">
                  <a:moveTo>
                    <a:pt x="54609" y="646430"/>
                  </a:moveTo>
                  <a:lnTo>
                    <a:pt x="0" y="646430"/>
                  </a:lnTo>
                  <a:lnTo>
                    <a:pt x="0" y="651510"/>
                  </a:lnTo>
                  <a:lnTo>
                    <a:pt x="54609" y="651510"/>
                  </a:lnTo>
                  <a:lnTo>
                    <a:pt x="54609" y="646430"/>
                  </a:lnTo>
                  <a:close/>
                </a:path>
                <a:path w="54610" h="767079">
                  <a:moveTo>
                    <a:pt x="54609" y="640080"/>
                  </a:moveTo>
                  <a:lnTo>
                    <a:pt x="0" y="640080"/>
                  </a:lnTo>
                  <a:lnTo>
                    <a:pt x="0" y="645160"/>
                  </a:lnTo>
                  <a:lnTo>
                    <a:pt x="54609" y="645160"/>
                  </a:lnTo>
                  <a:lnTo>
                    <a:pt x="54609" y="640080"/>
                  </a:lnTo>
                  <a:close/>
                </a:path>
                <a:path w="54610" h="767079">
                  <a:moveTo>
                    <a:pt x="54609" y="633730"/>
                  </a:moveTo>
                  <a:lnTo>
                    <a:pt x="0" y="633730"/>
                  </a:lnTo>
                  <a:lnTo>
                    <a:pt x="0" y="638810"/>
                  </a:lnTo>
                  <a:lnTo>
                    <a:pt x="54609" y="638810"/>
                  </a:lnTo>
                  <a:lnTo>
                    <a:pt x="54609" y="633730"/>
                  </a:lnTo>
                  <a:close/>
                </a:path>
                <a:path w="54610" h="767079">
                  <a:moveTo>
                    <a:pt x="54609" y="627380"/>
                  </a:moveTo>
                  <a:lnTo>
                    <a:pt x="0" y="627380"/>
                  </a:lnTo>
                  <a:lnTo>
                    <a:pt x="0" y="632460"/>
                  </a:lnTo>
                  <a:lnTo>
                    <a:pt x="54609" y="632460"/>
                  </a:lnTo>
                  <a:lnTo>
                    <a:pt x="54609" y="627380"/>
                  </a:lnTo>
                  <a:close/>
                </a:path>
                <a:path w="54610" h="767079">
                  <a:moveTo>
                    <a:pt x="54609" y="621030"/>
                  </a:moveTo>
                  <a:lnTo>
                    <a:pt x="0" y="621030"/>
                  </a:lnTo>
                  <a:lnTo>
                    <a:pt x="0" y="626110"/>
                  </a:lnTo>
                  <a:lnTo>
                    <a:pt x="54609" y="626110"/>
                  </a:lnTo>
                  <a:lnTo>
                    <a:pt x="54609" y="621030"/>
                  </a:lnTo>
                  <a:close/>
                </a:path>
                <a:path w="54610" h="767079">
                  <a:moveTo>
                    <a:pt x="54609" y="614680"/>
                  </a:moveTo>
                  <a:lnTo>
                    <a:pt x="0" y="614680"/>
                  </a:lnTo>
                  <a:lnTo>
                    <a:pt x="0" y="619760"/>
                  </a:lnTo>
                  <a:lnTo>
                    <a:pt x="54609" y="619760"/>
                  </a:lnTo>
                  <a:lnTo>
                    <a:pt x="54609" y="614680"/>
                  </a:lnTo>
                  <a:close/>
                </a:path>
                <a:path w="54610" h="767079">
                  <a:moveTo>
                    <a:pt x="54609" y="608330"/>
                  </a:moveTo>
                  <a:lnTo>
                    <a:pt x="0" y="608330"/>
                  </a:lnTo>
                  <a:lnTo>
                    <a:pt x="0" y="613410"/>
                  </a:lnTo>
                  <a:lnTo>
                    <a:pt x="54609" y="613410"/>
                  </a:lnTo>
                  <a:lnTo>
                    <a:pt x="54609" y="608330"/>
                  </a:lnTo>
                  <a:close/>
                </a:path>
                <a:path w="54610" h="767079">
                  <a:moveTo>
                    <a:pt x="54609" y="601980"/>
                  </a:moveTo>
                  <a:lnTo>
                    <a:pt x="0" y="601980"/>
                  </a:lnTo>
                  <a:lnTo>
                    <a:pt x="0" y="607060"/>
                  </a:lnTo>
                  <a:lnTo>
                    <a:pt x="54609" y="607060"/>
                  </a:lnTo>
                  <a:lnTo>
                    <a:pt x="54609" y="601980"/>
                  </a:lnTo>
                  <a:close/>
                </a:path>
                <a:path w="54610" h="767079">
                  <a:moveTo>
                    <a:pt x="54609" y="595630"/>
                  </a:moveTo>
                  <a:lnTo>
                    <a:pt x="0" y="595630"/>
                  </a:lnTo>
                  <a:lnTo>
                    <a:pt x="0" y="600710"/>
                  </a:lnTo>
                  <a:lnTo>
                    <a:pt x="54609" y="600710"/>
                  </a:lnTo>
                  <a:lnTo>
                    <a:pt x="54609" y="595630"/>
                  </a:lnTo>
                  <a:close/>
                </a:path>
                <a:path w="54610" h="767079">
                  <a:moveTo>
                    <a:pt x="54609" y="589280"/>
                  </a:moveTo>
                  <a:lnTo>
                    <a:pt x="0" y="589280"/>
                  </a:lnTo>
                  <a:lnTo>
                    <a:pt x="0" y="594360"/>
                  </a:lnTo>
                  <a:lnTo>
                    <a:pt x="54609" y="594360"/>
                  </a:lnTo>
                  <a:lnTo>
                    <a:pt x="54609" y="589280"/>
                  </a:lnTo>
                  <a:close/>
                </a:path>
                <a:path w="54610" h="767079">
                  <a:moveTo>
                    <a:pt x="54609" y="582930"/>
                  </a:moveTo>
                  <a:lnTo>
                    <a:pt x="0" y="582930"/>
                  </a:lnTo>
                  <a:lnTo>
                    <a:pt x="0" y="588010"/>
                  </a:lnTo>
                  <a:lnTo>
                    <a:pt x="54609" y="588010"/>
                  </a:lnTo>
                  <a:lnTo>
                    <a:pt x="54609" y="582930"/>
                  </a:lnTo>
                  <a:close/>
                </a:path>
                <a:path w="54610" h="767079">
                  <a:moveTo>
                    <a:pt x="54609" y="576580"/>
                  </a:moveTo>
                  <a:lnTo>
                    <a:pt x="0" y="576580"/>
                  </a:lnTo>
                  <a:lnTo>
                    <a:pt x="0" y="581660"/>
                  </a:lnTo>
                  <a:lnTo>
                    <a:pt x="54609" y="581660"/>
                  </a:lnTo>
                  <a:lnTo>
                    <a:pt x="54609" y="576580"/>
                  </a:lnTo>
                  <a:close/>
                </a:path>
                <a:path w="54610" h="767079">
                  <a:moveTo>
                    <a:pt x="54609" y="570230"/>
                  </a:moveTo>
                  <a:lnTo>
                    <a:pt x="0" y="570230"/>
                  </a:lnTo>
                  <a:lnTo>
                    <a:pt x="0" y="575310"/>
                  </a:lnTo>
                  <a:lnTo>
                    <a:pt x="54609" y="575310"/>
                  </a:lnTo>
                  <a:lnTo>
                    <a:pt x="54609" y="570230"/>
                  </a:lnTo>
                  <a:close/>
                </a:path>
                <a:path w="54610" h="767079">
                  <a:moveTo>
                    <a:pt x="54609" y="563880"/>
                  </a:moveTo>
                  <a:lnTo>
                    <a:pt x="0" y="563880"/>
                  </a:lnTo>
                  <a:lnTo>
                    <a:pt x="0" y="568960"/>
                  </a:lnTo>
                  <a:lnTo>
                    <a:pt x="54609" y="568960"/>
                  </a:lnTo>
                  <a:lnTo>
                    <a:pt x="54609" y="563880"/>
                  </a:lnTo>
                  <a:close/>
                </a:path>
                <a:path w="54610" h="767079">
                  <a:moveTo>
                    <a:pt x="54609" y="557530"/>
                  </a:moveTo>
                  <a:lnTo>
                    <a:pt x="0" y="557530"/>
                  </a:lnTo>
                  <a:lnTo>
                    <a:pt x="0" y="562610"/>
                  </a:lnTo>
                  <a:lnTo>
                    <a:pt x="54609" y="562610"/>
                  </a:lnTo>
                  <a:lnTo>
                    <a:pt x="54609" y="557530"/>
                  </a:lnTo>
                  <a:close/>
                </a:path>
                <a:path w="54610" h="767079">
                  <a:moveTo>
                    <a:pt x="54609" y="551180"/>
                  </a:moveTo>
                  <a:lnTo>
                    <a:pt x="0" y="551180"/>
                  </a:lnTo>
                  <a:lnTo>
                    <a:pt x="0" y="556260"/>
                  </a:lnTo>
                  <a:lnTo>
                    <a:pt x="54609" y="556260"/>
                  </a:lnTo>
                  <a:lnTo>
                    <a:pt x="54609" y="551180"/>
                  </a:lnTo>
                  <a:close/>
                </a:path>
                <a:path w="54610" h="767079">
                  <a:moveTo>
                    <a:pt x="54609" y="544830"/>
                  </a:moveTo>
                  <a:lnTo>
                    <a:pt x="0" y="544830"/>
                  </a:lnTo>
                  <a:lnTo>
                    <a:pt x="0" y="549910"/>
                  </a:lnTo>
                  <a:lnTo>
                    <a:pt x="54609" y="549910"/>
                  </a:lnTo>
                  <a:lnTo>
                    <a:pt x="54609" y="544830"/>
                  </a:lnTo>
                  <a:close/>
                </a:path>
                <a:path w="54610" h="767079">
                  <a:moveTo>
                    <a:pt x="54609" y="538480"/>
                  </a:moveTo>
                  <a:lnTo>
                    <a:pt x="0" y="538480"/>
                  </a:lnTo>
                  <a:lnTo>
                    <a:pt x="0" y="543560"/>
                  </a:lnTo>
                  <a:lnTo>
                    <a:pt x="54609" y="543560"/>
                  </a:lnTo>
                  <a:lnTo>
                    <a:pt x="54609" y="538480"/>
                  </a:lnTo>
                  <a:close/>
                </a:path>
                <a:path w="54610" h="767079">
                  <a:moveTo>
                    <a:pt x="54609" y="532130"/>
                  </a:moveTo>
                  <a:lnTo>
                    <a:pt x="0" y="532130"/>
                  </a:lnTo>
                  <a:lnTo>
                    <a:pt x="0" y="537210"/>
                  </a:lnTo>
                  <a:lnTo>
                    <a:pt x="54609" y="537210"/>
                  </a:lnTo>
                  <a:lnTo>
                    <a:pt x="54609" y="532130"/>
                  </a:lnTo>
                  <a:close/>
                </a:path>
                <a:path w="54610" h="767079">
                  <a:moveTo>
                    <a:pt x="54609" y="525780"/>
                  </a:moveTo>
                  <a:lnTo>
                    <a:pt x="0" y="525780"/>
                  </a:lnTo>
                  <a:lnTo>
                    <a:pt x="0" y="530860"/>
                  </a:lnTo>
                  <a:lnTo>
                    <a:pt x="54609" y="530860"/>
                  </a:lnTo>
                  <a:lnTo>
                    <a:pt x="54609" y="525780"/>
                  </a:lnTo>
                  <a:close/>
                </a:path>
                <a:path w="54610" h="767079">
                  <a:moveTo>
                    <a:pt x="54609" y="519430"/>
                  </a:moveTo>
                  <a:lnTo>
                    <a:pt x="0" y="519430"/>
                  </a:lnTo>
                  <a:lnTo>
                    <a:pt x="0" y="524510"/>
                  </a:lnTo>
                  <a:lnTo>
                    <a:pt x="54609" y="524510"/>
                  </a:lnTo>
                  <a:lnTo>
                    <a:pt x="54609" y="519430"/>
                  </a:lnTo>
                  <a:close/>
                </a:path>
                <a:path w="54610" h="767079">
                  <a:moveTo>
                    <a:pt x="54609" y="513080"/>
                  </a:moveTo>
                  <a:lnTo>
                    <a:pt x="0" y="513080"/>
                  </a:lnTo>
                  <a:lnTo>
                    <a:pt x="0" y="518160"/>
                  </a:lnTo>
                  <a:lnTo>
                    <a:pt x="54609" y="518160"/>
                  </a:lnTo>
                  <a:lnTo>
                    <a:pt x="54609" y="513080"/>
                  </a:lnTo>
                  <a:close/>
                </a:path>
                <a:path w="54610" h="767079">
                  <a:moveTo>
                    <a:pt x="54609" y="506730"/>
                  </a:moveTo>
                  <a:lnTo>
                    <a:pt x="0" y="506730"/>
                  </a:lnTo>
                  <a:lnTo>
                    <a:pt x="0" y="511810"/>
                  </a:lnTo>
                  <a:lnTo>
                    <a:pt x="54609" y="511810"/>
                  </a:lnTo>
                  <a:lnTo>
                    <a:pt x="54609" y="506730"/>
                  </a:lnTo>
                  <a:close/>
                </a:path>
                <a:path w="54610" h="767079">
                  <a:moveTo>
                    <a:pt x="54609" y="500380"/>
                  </a:moveTo>
                  <a:lnTo>
                    <a:pt x="0" y="500380"/>
                  </a:lnTo>
                  <a:lnTo>
                    <a:pt x="0" y="505460"/>
                  </a:lnTo>
                  <a:lnTo>
                    <a:pt x="54609" y="505460"/>
                  </a:lnTo>
                  <a:lnTo>
                    <a:pt x="54609" y="500380"/>
                  </a:lnTo>
                  <a:close/>
                </a:path>
                <a:path w="54610" h="767079">
                  <a:moveTo>
                    <a:pt x="54609" y="494030"/>
                  </a:moveTo>
                  <a:lnTo>
                    <a:pt x="0" y="494030"/>
                  </a:lnTo>
                  <a:lnTo>
                    <a:pt x="0" y="499110"/>
                  </a:lnTo>
                  <a:lnTo>
                    <a:pt x="54609" y="499110"/>
                  </a:lnTo>
                  <a:lnTo>
                    <a:pt x="54609" y="494030"/>
                  </a:lnTo>
                  <a:close/>
                </a:path>
                <a:path w="54610" h="767079">
                  <a:moveTo>
                    <a:pt x="54609" y="487680"/>
                  </a:moveTo>
                  <a:lnTo>
                    <a:pt x="0" y="487680"/>
                  </a:lnTo>
                  <a:lnTo>
                    <a:pt x="0" y="492760"/>
                  </a:lnTo>
                  <a:lnTo>
                    <a:pt x="54609" y="492760"/>
                  </a:lnTo>
                  <a:lnTo>
                    <a:pt x="54609" y="487680"/>
                  </a:lnTo>
                  <a:close/>
                </a:path>
                <a:path w="54610" h="767079">
                  <a:moveTo>
                    <a:pt x="54609" y="481330"/>
                  </a:moveTo>
                  <a:lnTo>
                    <a:pt x="0" y="481330"/>
                  </a:lnTo>
                  <a:lnTo>
                    <a:pt x="0" y="486410"/>
                  </a:lnTo>
                  <a:lnTo>
                    <a:pt x="54609" y="486410"/>
                  </a:lnTo>
                  <a:lnTo>
                    <a:pt x="54609" y="481330"/>
                  </a:lnTo>
                  <a:close/>
                </a:path>
                <a:path w="54610" h="767079">
                  <a:moveTo>
                    <a:pt x="54609" y="474980"/>
                  </a:moveTo>
                  <a:lnTo>
                    <a:pt x="0" y="474980"/>
                  </a:lnTo>
                  <a:lnTo>
                    <a:pt x="0" y="480060"/>
                  </a:lnTo>
                  <a:lnTo>
                    <a:pt x="54609" y="480060"/>
                  </a:lnTo>
                  <a:lnTo>
                    <a:pt x="54609" y="474980"/>
                  </a:lnTo>
                  <a:close/>
                </a:path>
                <a:path w="54610" h="767079">
                  <a:moveTo>
                    <a:pt x="54609" y="468630"/>
                  </a:moveTo>
                  <a:lnTo>
                    <a:pt x="0" y="468630"/>
                  </a:lnTo>
                  <a:lnTo>
                    <a:pt x="0" y="473710"/>
                  </a:lnTo>
                  <a:lnTo>
                    <a:pt x="54609" y="473710"/>
                  </a:lnTo>
                  <a:lnTo>
                    <a:pt x="54609" y="468630"/>
                  </a:lnTo>
                  <a:close/>
                </a:path>
                <a:path w="54610" h="767079">
                  <a:moveTo>
                    <a:pt x="54609" y="462280"/>
                  </a:moveTo>
                  <a:lnTo>
                    <a:pt x="0" y="462280"/>
                  </a:lnTo>
                  <a:lnTo>
                    <a:pt x="0" y="467360"/>
                  </a:lnTo>
                  <a:lnTo>
                    <a:pt x="54609" y="467360"/>
                  </a:lnTo>
                  <a:lnTo>
                    <a:pt x="54609" y="462280"/>
                  </a:lnTo>
                  <a:close/>
                </a:path>
                <a:path w="54610" h="767079">
                  <a:moveTo>
                    <a:pt x="54609" y="455930"/>
                  </a:moveTo>
                  <a:lnTo>
                    <a:pt x="0" y="455930"/>
                  </a:lnTo>
                  <a:lnTo>
                    <a:pt x="0" y="461010"/>
                  </a:lnTo>
                  <a:lnTo>
                    <a:pt x="54609" y="461010"/>
                  </a:lnTo>
                  <a:lnTo>
                    <a:pt x="54609" y="455930"/>
                  </a:lnTo>
                  <a:close/>
                </a:path>
                <a:path w="54610" h="767079">
                  <a:moveTo>
                    <a:pt x="54609" y="450850"/>
                  </a:moveTo>
                  <a:lnTo>
                    <a:pt x="0" y="450850"/>
                  </a:lnTo>
                  <a:lnTo>
                    <a:pt x="0" y="454660"/>
                  </a:lnTo>
                  <a:lnTo>
                    <a:pt x="54609" y="454660"/>
                  </a:lnTo>
                  <a:lnTo>
                    <a:pt x="54609" y="450850"/>
                  </a:lnTo>
                  <a:close/>
                </a:path>
              </a:pathLst>
            </a:custGeom>
            <a:solidFill>
              <a:srgbClr val="2A802A"/>
            </a:solidFill>
          </p:spPr>
          <p:txBody>
            <a:bodyPr wrap="square" lIns="0" tIns="0" rIns="0" bIns="0" rtlCol="0"/>
            <a:lstStyle/>
            <a:p>
              <a:endParaRPr/>
            </a:p>
          </p:txBody>
        </p:sp>
        <p:sp>
          <p:nvSpPr>
            <p:cNvPr id="1006" name="object 1006"/>
            <p:cNvSpPr/>
            <p:nvPr/>
          </p:nvSpPr>
          <p:spPr>
            <a:xfrm>
              <a:off x="3117850" y="5594350"/>
              <a:ext cx="54610" cy="759460"/>
            </a:xfrm>
            <a:custGeom>
              <a:avLst/>
              <a:gdLst/>
              <a:ahLst/>
              <a:cxnLst/>
              <a:rect l="l" t="t" r="r" b="b"/>
              <a:pathLst>
                <a:path w="54610" h="759460">
                  <a:moveTo>
                    <a:pt x="54610" y="0"/>
                  </a:moveTo>
                  <a:lnTo>
                    <a:pt x="35560" y="0"/>
                  </a:lnTo>
                  <a:lnTo>
                    <a:pt x="35560" y="1269"/>
                  </a:lnTo>
                  <a:lnTo>
                    <a:pt x="54610" y="1269"/>
                  </a:lnTo>
                  <a:lnTo>
                    <a:pt x="54610" y="0"/>
                  </a:lnTo>
                  <a:close/>
                </a:path>
                <a:path w="54610" h="759460">
                  <a:moveTo>
                    <a:pt x="54610" y="1270"/>
                  </a:moveTo>
                  <a:lnTo>
                    <a:pt x="0" y="1270"/>
                  </a:lnTo>
                  <a:lnTo>
                    <a:pt x="0" y="3809"/>
                  </a:lnTo>
                  <a:lnTo>
                    <a:pt x="54610" y="3809"/>
                  </a:lnTo>
                  <a:lnTo>
                    <a:pt x="54610" y="1270"/>
                  </a:lnTo>
                  <a:close/>
                </a:path>
                <a:path w="54610" h="759460">
                  <a:moveTo>
                    <a:pt x="54610" y="3810"/>
                  </a:moveTo>
                  <a:lnTo>
                    <a:pt x="0" y="3810"/>
                  </a:lnTo>
                  <a:lnTo>
                    <a:pt x="0" y="7619"/>
                  </a:lnTo>
                  <a:lnTo>
                    <a:pt x="54610" y="7619"/>
                  </a:lnTo>
                  <a:lnTo>
                    <a:pt x="54610" y="3810"/>
                  </a:lnTo>
                  <a:close/>
                </a:path>
                <a:path w="54610" h="759460">
                  <a:moveTo>
                    <a:pt x="54610" y="7620"/>
                  </a:moveTo>
                  <a:lnTo>
                    <a:pt x="0" y="7620"/>
                  </a:lnTo>
                  <a:lnTo>
                    <a:pt x="0" y="13969"/>
                  </a:lnTo>
                  <a:lnTo>
                    <a:pt x="54610" y="13969"/>
                  </a:lnTo>
                  <a:lnTo>
                    <a:pt x="54610" y="7620"/>
                  </a:lnTo>
                  <a:close/>
                </a:path>
                <a:path w="54610" h="759460">
                  <a:moveTo>
                    <a:pt x="54610" y="13970"/>
                  </a:moveTo>
                  <a:lnTo>
                    <a:pt x="0" y="13970"/>
                  </a:lnTo>
                  <a:lnTo>
                    <a:pt x="0" y="20319"/>
                  </a:lnTo>
                  <a:lnTo>
                    <a:pt x="54610" y="20319"/>
                  </a:lnTo>
                  <a:lnTo>
                    <a:pt x="54610" y="13970"/>
                  </a:lnTo>
                  <a:close/>
                </a:path>
                <a:path w="54610" h="759460">
                  <a:moveTo>
                    <a:pt x="54610" y="20320"/>
                  </a:moveTo>
                  <a:lnTo>
                    <a:pt x="0" y="20320"/>
                  </a:lnTo>
                  <a:lnTo>
                    <a:pt x="0" y="22859"/>
                  </a:lnTo>
                  <a:lnTo>
                    <a:pt x="54610" y="22859"/>
                  </a:lnTo>
                  <a:lnTo>
                    <a:pt x="54610" y="20320"/>
                  </a:lnTo>
                  <a:close/>
                </a:path>
                <a:path w="54610" h="759460">
                  <a:moveTo>
                    <a:pt x="54610" y="22860"/>
                  </a:moveTo>
                  <a:lnTo>
                    <a:pt x="0" y="22860"/>
                  </a:lnTo>
                  <a:lnTo>
                    <a:pt x="0" y="26669"/>
                  </a:lnTo>
                  <a:lnTo>
                    <a:pt x="54610" y="26669"/>
                  </a:lnTo>
                  <a:lnTo>
                    <a:pt x="54610" y="22860"/>
                  </a:lnTo>
                  <a:close/>
                </a:path>
                <a:path w="54610" h="759460">
                  <a:moveTo>
                    <a:pt x="54610" y="26670"/>
                  </a:moveTo>
                  <a:lnTo>
                    <a:pt x="0" y="26670"/>
                  </a:lnTo>
                  <a:lnTo>
                    <a:pt x="0" y="33019"/>
                  </a:lnTo>
                  <a:lnTo>
                    <a:pt x="54610" y="33019"/>
                  </a:lnTo>
                  <a:lnTo>
                    <a:pt x="54610" y="26670"/>
                  </a:lnTo>
                  <a:close/>
                </a:path>
                <a:path w="54610" h="759460">
                  <a:moveTo>
                    <a:pt x="54610" y="33020"/>
                  </a:moveTo>
                  <a:lnTo>
                    <a:pt x="0" y="33020"/>
                  </a:lnTo>
                  <a:lnTo>
                    <a:pt x="0" y="39369"/>
                  </a:lnTo>
                  <a:lnTo>
                    <a:pt x="54610" y="39369"/>
                  </a:lnTo>
                  <a:lnTo>
                    <a:pt x="54610" y="33020"/>
                  </a:lnTo>
                  <a:close/>
                </a:path>
                <a:path w="54610" h="759460">
                  <a:moveTo>
                    <a:pt x="54610" y="39370"/>
                  </a:moveTo>
                  <a:lnTo>
                    <a:pt x="0" y="39370"/>
                  </a:lnTo>
                  <a:lnTo>
                    <a:pt x="0" y="41909"/>
                  </a:lnTo>
                  <a:lnTo>
                    <a:pt x="54610" y="41909"/>
                  </a:lnTo>
                  <a:lnTo>
                    <a:pt x="54610" y="39370"/>
                  </a:lnTo>
                  <a:close/>
                </a:path>
                <a:path w="54610" h="759460">
                  <a:moveTo>
                    <a:pt x="54610" y="41910"/>
                  </a:moveTo>
                  <a:lnTo>
                    <a:pt x="0" y="41910"/>
                  </a:lnTo>
                  <a:lnTo>
                    <a:pt x="0" y="48259"/>
                  </a:lnTo>
                  <a:lnTo>
                    <a:pt x="54610" y="48259"/>
                  </a:lnTo>
                  <a:lnTo>
                    <a:pt x="54610" y="41910"/>
                  </a:lnTo>
                  <a:close/>
                </a:path>
                <a:path w="54610" h="759460">
                  <a:moveTo>
                    <a:pt x="54610" y="48260"/>
                  </a:moveTo>
                  <a:lnTo>
                    <a:pt x="0" y="48260"/>
                  </a:lnTo>
                  <a:lnTo>
                    <a:pt x="0" y="58419"/>
                  </a:lnTo>
                  <a:lnTo>
                    <a:pt x="54610" y="58419"/>
                  </a:lnTo>
                  <a:lnTo>
                    <a:pt x="54610" y="48260"/>
                  </a:lnTo>
                  <a:close/>
                </a:path>
                <a:path w="54610" h="759460">
                  <a:moveTo>
                    <a:pt x="54610" y="58420"/>
                  </a:moveTo>
                  <a:lnTo>
                    <a:pt x="0" y="58420"/>
                  </a:lnTo>
                  <a:lnTo>
                    <a:pt x="0" y="60959"/>
                  </a:lnTo>
                  <a:lnTo>
                    <a:pt x="54610" y="60959"/>
                  </a:lnTo>
                  <a:lnTo>
                    <a:pt x="54610" y="58420"/>
                  </a:lnTo>
                  <a:close/>
                </a:path>
                <a:path w="54610" h="759460">
                  <a:moveTo>
                    <a:pt x="54610" y="60960"/>
                  </a:moveTo>
                  <a:lnTo>
                    <a:pt x="0" y="60960"/>
                  </a:lnTo>
                  <a:lnTo>
                    <a:pt x="0" y="64769"/>
                  </a:lnTo>
                  <a:lnTo>
                    <a:pt x="54610" y="64769"/>
                  </a:lnTo>
                  <a:lnTo>
                    <a:pt x="54610" y="60960"/>
                  </a:lnTo>
                  <a:close/>
                </a:path>
                <a:path w="54610" h="759460">
                  <a:moveTo>
                    <a:pt x="54610" y="64770"/>
                  </a:moveTo>
                  <a:lnTo>
                    <a:pt x="0" y="64770"/>
                  </a:lnTo>
                  <a:lnTo>
                    <a:pt x="0" y="73659"/>
                  </a:lnTo>
                  <a:lnTo>
                    <a:pt x="54610" y="73659"/>
                  </a:lnTo>
                  <a:lnTo>
                    <a:pt x="54610" y="64770"/>
                  </a:lnTo>
                  <a:close/>
                </a:path>
                <a:path w="54610" h="759460">
                  <a:moveTo>
                    <a:pt x="54610" y="73660"/>
                  </a:moveTo>
                  <a:lnTo>
                    <a:pt x="0" y="73660"/>
                  </a:lnTo>
                  <a:lnTo>
                    <a:pt x="0" y="77469"/>
                  </a:lnTo>
                  <a:lnTo>
                    <a:pt x="54610" y="77469"/>
                  </a:lnTo>
                  <a:lnTo>
                    <a:pt x="54610" y="73660"/>
                  </a:lnTo>
                  <a:close/>
                </a:path>
                <a:path w="54610" h="759460">
                  <a:moveTo>
                    <a:pt x="54610" y="77470"/>
                  </a:moveTo>
                  <a:lnTo>
                    <a:pt x="0" y="77470"/>
                  </a:lnTo>
                  <a:lnTo>
                    <a:pt x="0" y="80009"/>
                  </a:lnTo>
                  <a:lnTo>
                    <a:pt x="54610" y="80009"/>
                  </a:lnTo>
                  <a:lnTo>
                    <a:pt x="54610" y="77470"/>
                  </a:lnTo>
                  <a:close/>
                </a:path>
                <a:path w="54610" h="759460">
                  <a:moveTo>
                    <a:pt x="54610" y="80010"/>
                  </a:moveTo>
                  <a:lnTo>
                    <a:pt x="0" y="80010"/>
                  </a:lnTo>
                  <a:lnTo>
                    <a:pt x="0" y="90169"/>
                  </a:lnTo>
                  <a:lnTo>
                    <a:pt x="54610" y="90169"/>
                  </a:lnTo>
                  <a:lnTo>
                    <a:pt x="54610" y="80010"/>
                  </a:lnTo>
                  <a:close/>
                </a:path>
                <a:path w="54610" h="759460">
                  <a:moveTo>
                    <a:pt x="54610" y="90170"/>
                  </a:moveTo>
                  <a:lnTo>
                    <a:pt x="0" y="90170"/>
                  </a:lnTo>
                  <a:lnTo>
                    <a:pt x="0" y="92709"/>
                  </a:lnTo>
                  <a:lnTo>
                    <a:pt x="54610" y="92709"/>
                  </a:lnTo>
                  <a:lnTo>
                    <a:pt x="54610" y="90170"/>
                  </a:lnTo>
                  <a:close/>
                </a:path>
                <a:path w="54610" h="759460">
                  <a:moveTo>
                    <a:pt x="54610" y="92710"/>
                  </a:moveTo>
                  <a:lnTo>
                    <a:pt x="0" y="92710"/>
                  </a:lnTo>
                  <a:lnTo>
                    <a:pt x="0" y="96519"/>
                  </a:lnTo>
                  <a:lnTo>
                    <a:pt x="54610" y="96519"/>
                  </a:lnTo>
                  <a:lnTo>
                    <a:pt x="54610" y="92710"/>
                  </a:lnTo>
                  <a:close/>
                </a:path>
                <a:path w="54610" h="759460">
                  <a:moveTo>
                    <a:pt x="54610" y="96520"/>
                  </a:moveTo>
                  <a:lnTo>
                    <a:pt x="0" y="96520"/>
                  </a:lnTo>
                  <a:lnTo>
                    <a:pt x="0" y="99059"/>
                  </a:lnTo>
                  <a:lnTo>
                    <a:pt x="54610" y="99059"/>
                  </a:lnTo>
                  <a:lnTo>
                    <a:pt x="54610" y="96520"/>
                  </a:lnTo>
                  <a:close/>
                </a:path>
                <a:path w="54610" h="759460">
                  <a:moveTo>
                    <a:pt x="54610" y="99060"/>
                  </a:moveTo>
                  <a:lnTo>
                    <a:pt x="0" y="99060"/>
                  </a:lnTo>
                  <a:lnTo>
                    <a:pt x="0" y="102869"/>
                  </a:lnTo>
                  <a:lnTo>
                    <a:pt x="54610" y="102869"/>
                  </a:lnTo>
                  <a:lnTo>
                    <a:pt x="54610" y="99060"/>
                  </a:lnTo>
                  <a:close/>
                </a:path>
                <a:path w="54610" h="759460">
                  <a:moveTo>
                    <a:pt x="54610" y="102870"/>
                  </a:moveTo>
                  <a:lnTo>
                    <a:pt x="0" y="102870"/>
                  </a:lnTo>
                  <a:lnTo>
                    <a:pt x="0" y="105409"/>
                  </a:lnTo>
                  <a:lnTo>
                    <a:pt x="54610" y="105409"/>
                  </a:lnTo>
                  <a:lnTo>
                    <a:pt x="54610" y="102870"/>
                  </a:lnTo>
                  <a:close/>
                </a:path>
                <a:path w="54610" h="759460">
                  <a:moveTo>
                    <a:pt x="54610" y="105410"/>
                  </a:moveTo>
                  <a:lnTo>
                    <a:pt x="0" y="105410"/>
                  </a:lnTo>
                  <a:lnTo>
                    <a:pt x="0" y="109219"/>
                  </a:lnTo>
                  <a:lnTo>
                    <a:pt x="54610" y="109219"/>
                  </a:lnTo>
                  <a:lnTo>
                    <a:pt x="54610" y="105410"/>
                  </a:lnTo>
                  <a:close/>
                </a:path>
                <a:path w="54610" h="759460">
                  <a:moveTo>
                    <a:pt x="54610" y="109220"/>
                  </a:moveTo>
                  <a:lnTo>
                    <a:pt x="0" y="109220"/>
                  </a:lnTo>
                  <a:lnTo>
                    <a:pt x="0" y="115569"/>
                  </a:lnTo>
                  <a:lnTo>
                    <a:pt x="54610" y="115569"/>
                  </a:lnTo>
                  <a:lnTo>
                    <a:pt x="54610" y="109220"/>
                  </a:lnTo>
                  <a:close/>
                </a:path>
                <a:path w="54610" h="759460">
                  <a:moveTo>
                    <a:pt x="54610" y="115570"/>
                  </a:moveTo>
                  <a:lnTo>
                    <a:pt x="0" y="115570"/>
                  </a:lnTo>
                  <a:lnTo>
                    <a:pt x="0" y="118109"/>
                  </a:lnTo>
                  <a:lnTo>
                    <a:pt x="54610" y="118109"/>
                  </a:lnTo>
                  <a:lnTo>
                    <a:pt x="54610" y="115570"/>
                  </a:lnTo>
                  <a:close/>
                </a:path>
                <a:path w="54610" h="759460">
                  <a:moveTo>
                    <a:pt x="54610" y="118110"/>
                  </a:moveTo>
                  <a:lnTo>
                    <a:pt x="0" y="118110"/>
                  </a:lnTo>
                  <a:lnTo>
                    <a:pt x="0" y="121919"/>
                  </a:lnTo>
                  <a:lnTo>
                    <a:pt x="54610" y="121919"/>
                  </a:lnTo>
                  <a:lnTo>
                    <a:pt x="54610" y="118110"/>
                  </a:lnTo>
                  <a:close/>
                </a:path>
                <a:path w="54610" h="759460">
                  <a:moveTo>
                    <a:pt x="54610" y="121920"/>
                  </a:moveTo>
                  <a:lnTo>
                    <a:pt x="0" y="121920"/>
                  </a:lnTo>
                  <a:lnTo>
                    <a:pt x="0" y="130809"/>
                  </a:lnTo>
                  <a:lnTo>
                    <a:pt x="54610" y="130809"/>
                  </a:lnTo>
                  <a:lnTo>
                    <a:pt x="54610" y="121920"/>
                  </a:lnTo>
                  <a:close/>
                </a:path>
                <a:path w="54610" h="759460">
                  <a:moveTo>
                    <a:pt x="54610" y="130810"/>
                  </a:moveTo>
                  <a:lnTo>
                    <a:pt x="0" y="130810"/>
                  </a:lnTo>
                  <a:lnTo>
                    <a:pt x="0" y="134619"/>
                  </a:lnTo>
                  <a:lnTo>
                    <a:pt x="54610" y="134619"/>
                  </a:lnTo>
                  <a:lnTo>
                    <a:pt x="54610" y="130810"/>
                  </a:lnTo>
                  <a:close/>
                </a:path>
                <a:path w="54610" h="759460">
                  <a:moveTo>
                    <a:pt x="54610" y="134620"/>
                  </a:moveTo>
                  <a:lnTo>
                    <a:pt x="0" y="134620"/>
                  </a:lnTo>
                  <a:lnTo>
                    <a:pt x="0" y="137159"/>
                  </a:lnTo>
                  <a:lnTo>
                    <a:pt x="54610" y="137159"/>
                  </a:lnTo>
                  <a:lnTo>
                    <a:pt x="54610" y="134620"/>
                  </a:lnTo>
                  <a:close/>
                </a:path>
                <a:path w="54610" h="759460">
                  <a:moveTo>
                    <a:pt x="54610" y="137160"/>
                  </a:moveTo>
                  <a:lnTo>
                    <a:pt x="0" y="137160"/>
                  </a:lnTo>
                  <a:lnTo>
                    <a:pt x="0" y="140969"/>
                  </a:lnTo>
                  <a:lnTo>
                    <a:pt x="54610" y="140969"/>
                  </a:lnTo>
                  <a:lnTo>
                    <a:pt x="54610" y="137160"/>
                  </a:lnTo>
                  <a:close/>
                </a:path>
                <a:path w="54610" h="759460">
                  <a:moveTo>
                    <a:pt x="54610" y="140970"/>
                  </a:moveTo>
                  <a:lnTo>
                    <a:pt x="0" y="140970"/>
                  </a:lnTo>
                  <a:lnTo>
                    <a:pt x="0" y="143509"/>
                  </a:lnTo>
                  <a:lnTo>
                    <a:pt x="54610" y="143509"/>
                  </a:lnTo>
                  <a:lnTo>
                    <a:pt x="54610" y="140970"/>
                  </a:lnTo>
                  <a:close/>
                </a:path>
                <a:path w="54610" h="759460">
                  <a:moveTo>
                    <a:pt x="54610" y="143510"/>
                  </a:moveTo>
                  <a:lnTo>
                    <a:pt x="0" y="143510"/>
                  </a:lnTo>
                  <a:lnTo>
                    <a:pt x="0" y="149859"/>
                  </a:lnTo>
                  <a:lnTo>
                    <a:pt x="54610" y="149859"/>
                  </a:lnTo>
                  <a:lnTo>
                    <a:pt x="54610" y="143510"/>
                  </a:lnTo>
                  <a:close/>
                </a:path>
                <a:path w="54610" h="759460">
                  <a:moveTo>
                    <a:pt x="54610" y="149860"/>
                  </a:moveTo>
                  <a:lnTo>
                    <a:pt x="0" y="149860"/>
                  </a:lnTo>
                  <a:lnTo>
                    <a:pt x="0" y="156209"/>
                  </a:lnTo>
                  <a:lnTo>
                    <a:pt x="54610" y="156209"/>
                  </a:lnTo>
                  <a:lnTo>
                    <a:pt x="54610" y="149860"/>
                  </a:lnTo>
                  <a:close/>
                </a:path>
                <a:path w="54610" h="759460">
                  <a:moveTo>
                    <a:pt x="54610" y="156210"/>
                  </a:moveTo>
                  <a:lnTo>
                    <a:pt x="0" y="156210"/>
                  </a:lnTo>
                  <a:lnTo>
                    <a:pt x="0" y="160019"/>
                  </a:lnTo>
                  <a:lnTo>
                    <a:pt x="54610" y="160019"/>
                  </a:lnTo>
                  <a:lnTo>
                    <a:pt x="54610" y="156210"/>
                  </a:lnTo>
                  <a:close/>
                </a:path>
                <a:path w="54610" h="759460">
                  <a:moveTo>
                    <a:pt x="54610" y="160020"/>
                  </a:moveTo>
                  <a:lnTo>
                    <a:pt x="0" y="160020"/>
                  </a:lnTo>
                  <a:lnTo>
                    <a:pt x="0" y="162559"/>
                  </a:lnTo>
                  <a:lnTo>
                    <a:pt x="54610" y="162559"/>
                  </a:lnTo>
                  <a:lnTo>
                    <a:pt x="54610" y="160020"/>
                  </a:lnTo>
                  <a:close/>
                </a:path>
                <a:path w="54610" h="759460">
                  <a:moveTo>
                    <a:pt x="54610" y="162560"/>
                  </a:moveTo>
                  <a:lnTo>
                    <a:pt x="0" y="162560"/>
                  </a:lnTo>
                  <a:lnTo>
                    <a:pt x="0" y="166369"/>
                  </a:lnTo>
                  <a:lnTo>
                    <a:pt x="54610" y="166369"/>
                  </a:lnTo>
                  <a:lnTo>
                    <a:pt x="54610" y="162560"/>
                  </a:lnTo>
                  <a:close/>
                </a:path>
                <a:path w="54610" h="759460">
                  <a:moveTo>
                    <a:pt x="54610" y="166370"/>
                  </a:moveTo>
                  <a:lnTo>
                    <a:pt x="0" y="166370"/>
                  </a:lnTo>
                  <a:lnTo>
                    <a:pt x="0" y="168909"/>
                  </a:lnTo>
                  <a:lnTo>
                    <a:pt x="54610" y="168909"/>
                  </a:lnTo>
                  <a:lnTo>
                    <a:pt x="54610" y="166370"/>
                  </a:lnTo>
                  <a:close/>
                </a:path>
                <a:path w="54610" h="759460">
                  <a:moveTo>
                    <a:pt x="54610" y="168910"/>
                  </a:moveTo>
                  <a:lnTo>
                    <a:pt x="0" y="168910"/>
                  </a:lnTo>
                  <a:lnTo>
                    <a:pt x="0" y="172719"/>
                  </a:lnTo>
                  <a:lnTo>
                    <a:pt x="54610" y="172719"/>
                  </a:lnTo>
                  <a:lnTo>
                    <a:pt x="54610" y="168910"/>
                  </a:lnTo>
                  <a:close/>
                </a:path>
                <a:path w="54610" h="759460">
                  <a:moveTo>
                    <a:pt x="54610" y="172720"/>
                  </a:moveTo>
                  <a:lnTo>
                    <a:pt x="0" y="172720"/>
                  </a:lnTo>
                  <a:lnTo>
                    <a:pt x="0" y="175259"/>
                  </a:lnTo>
                  <a:lnTo>
                    <a:pt x="54610" y="175259"/>
                  </a:lnTo>
                  <a:lnTo>
                    <a:pt x="54610" y="172720"/>
                  </a:lnTo>
                  <a:close/>
                </a:path>
                <a:path w="54610" h="759460">
                  <a:moveTo>
                    <a:pt x="54610" y="175260"/>
                  </a:moveTo>
                  <a:lnTo>
                    <a:pt x="0" y="175260"/>
                  </a:lnTo>
                  <a:lnTo>
                    <a:pt x="0" y="179069"/>
                  </a:lnTo>
                  <a:lnTo>
                    <a:pt x="54610" y="179069"/>
                  </a:lnTo>
                  <a:lnTo>
                    <a:pt x="54610" y="175260"/>
                  </a:lnTo>
                  <a:close/>
                </a:path>
                <a:path w="54610" h="759460">
                  <a:moveTo>
                    <a:pt x="54610" y="179070"/>
                  </a:moveTo>
                  <a:lnTo>
                    <a:pt x="0" y="179070"/>
                  </a:lnTo>
                  <a:lnTo>
                    <a:pt x="0" y="181609"/>
                  </a:lnTo>
                  <a:lnTo>
                    <a:pt x="54610" y="181609"/>
                  </a:lnTo>
                  <a:lnTo>
                    <a:pt x="54610" y="179070"/>
                  </a:lnTo>
                  <a:close/>
                </a:path>
                <a:path w="54610" h="759460">
                  <a:moveTo>
                    <a:pt x="54610" y="181610"/>
                  </a:moveTo>
                  <a:lnTo>
                    <a:pt x="0" y="181610"/>
                  </a:lnTo>
                  <a:lnTo>
                    <a:pt x="0" y="191769"/>
                  </a:lnTo>
                  <a:lnTo>
                    <a:pt x="54610" y="191769"/>
                  </a:lnTo>
                  <a:lnTo>
                    <a:pt x="54610" y="181610"/>
                  </a:lnTo>
                  <a:close/>
                </a:path>
                <a:path w="54610" h="759460">
                  <a:moveTo>
                    <a:pt x="54610" y="191770"/>
                  </a:moveTo>
                  <a:lnTo>
                    <a:pt x="0" y="191770"/>
                  </a:lnTo>
                  <a:lnTo>
                    <a:pt x="0" y="194309"/>
                  </a:lnTo>
                  <a:lnTo>
                    <a:pt x="54610" y="194309"/>
                  </a:lnTo>
                  <a:lnTo>
                    <a:pt x="54610" y="191770"/>
                  </a:lnTo>
                  <a:close/>
                </a:path>
                <a:path w="54610" h="759460">
                  <a:moveTo>
                    <a:pt x="54610" y="194310"/>
                  </a:moveTo>
                  <a:lnTo>
                    <a:pt x="0" y="194310"/>
                  </a:lnTo>
                  <a:lnTo>
                    <a:pt x="0" y="198119"/>
                  </a:lnTo>
                  <a:lnTo>
                    <a:pt x="54610" y="198119"/>
                  </a:lnTo>
                  <a:lnTo>
                    <a:pt x="54610" y="194310"/>
                  </a:lnTo>
                  <a:close/>
                </a:path>
                <a:path w="54610" h="759460">
                  <a:moveTo>
                    <a:pt x="54610" y="198120"/>
                  </a:moveTo>
                  <a:lnTo>
                    <a:pt x="0" y="198120"/>
                  </a:lnTo>
                  <a:lnTo>
                    <a:pt x="0" y="200659"/>
                  </a:lnTo>
                  <a:lnTo>
                    <a:pt x="54610" y="200659"/>
                  </a:lnTo>
                  <a:lnTo>
                    <a:pt x="54610" y="198120"/>
                  </a:lnTo>
                  <a:close/>
                </a:path>
                <a:path w="54610" h="759460">
                  <a:moveTo>
                    <a:pt x="54610" y="200660"/>
                  </a:moveTo>
                  <a:lnTo>
                    <a:pt x="0" y="200660"/>
                  </a:lnTo>
                  <a:lnTo>
                    <a:pt x="0" y="210819"/>
                  </a:lnTo>
                  <a:lnTo>
                    <a:pt x="54610" y="210819"/>
                  </a:lnTo>
                  <a:lnTo>
                    <a:pt x="54610" y="200660"/>
                  </a:lnTo>
                  <a:close/>
                </a:path>
                <a:path w="54610" h="759460">
                  <a:moveTo>
                    <a:pt x="54610" y="210820"/>
                  </a:moveTo>
                  <a:lnTo>
                    <a:pt x="0" y="210820"/>
                  </a:lnTo>
                  <a:lnTo>
                    <a:pt x="0" y="213359"/>
                  </a:lnTo>
                  <a:lnTo>
                    <a:pt x="54610" y="213359"/>
                  </a:lnTo>
                  <a:lnTo>
                    <a:pt x="54610" y="210820"/>
                  </a:lnTo>
                  <a:close/>
                </a:path>
                <a:path w="54610" h="759460">
                  <a:moveTo>
                    <a:pt x="54610" y="213360"/>
                  </a:moveTo>
                  <a:lnTo>
                    <a:pt x="0" y="213360"/>
                  </a:lnTo>
                  <a:lnTo>
                    <a:pt x="0" y="219709"/>
                  </a:lnTo>
                  <a:lnTo>
                    <a:pt x="54610" y="219709"/>
                  </a:lnTo>
                  <a:lnTo>
                    <a:pt x="54610" y="213360"/>
                  </a:lnTo>
                  <a:close/>
                </a:path>
                <a:path w="54610" h="759460">
                  <a:moveTo>
                    <a:pt x="54610" y="219710"/>
                  </a:moveTo>
                  <a:lnTo>
                    <a:pt x="0" y="219710"/>
                  </a:lnTo>
                  <a:lnTo>
                    <a:pt x="0" y="223519"/>
                  </a:lnTo>
                  <a:lnTo>
                    <a:pt x="54610" y="223519"/>
                  </a:lnTo>
                  <a:lnTo>
                    <a:pt x="54610" y="219710"/>
                  </a:lnTo>
                  <a:close/>
                </a:path>
                <a:path w="54610" h="759460">
                  <a:moveTo>
                    <a:pt x="54610" y="223520"/>
                  </a:moveTo>
                  <a:lnTo>
                    <a:pt x="0" y="223520"/>
                  </a:lnTo>
                  <a:lnTo>
                    <a:pt x="0" y="232409"/>
                  </a:lnTo>
                  <a:lnTo>
                    <a:pt x="54610" y="232409"/>
                  </a:lnTo>
                  <a:lnTo>
                    <a:pt x="54610" y="223520"/>
                  </a:lnTo>
                  <a:close/>
                </a:path>
                <a:path w="54610" h="759460">
                  <a:moveTo>
                    <a:pt x="54610" y="232410"/>
                  </a:moveTo>
                  <a:lnTo>
                    <a:pt x="0" y="232410"/>
                  </a:lnTo>
                  <a:lnTo>
                    <a:pt x="0" y="238759"/>
                  </a:lnTo>
                  <a:lnTo>
                    <a:pt x="54610" y="238759"/>
                  </a:lnTo>
                  <a:lnTo>
                    <a:pt x="54610" y="232410"/>
                  </a:lnTo>
                  <a:close/>
                </a:path>
                <a:path w="54610" h="759460">
                  <a:moveTo>
                    <a:pt x="54610" y="238760"/>
                  </a:moveTo>
                  <a:lnTo>
                    <a:pt x="0" y="238760"/>
                  </a:lnTo>
                  <a:lnTo>
                    <a:pt x="0" y="242569"/>
                  </a:lnTo>
                  <a:lnTo>
                    <a:pt x="54610" y="242569"/>
                  </a:lnTo>
                  <a:lnTo>
                    <a:pt x="54610" y="238760"/>
                  </a:lnTo>
                  <a:close/>
                </a:path>
                <a:path w="54610" h="759460">
                  <a:moveTo>
                    <a:pt x="54610" y="242570"/>
                  </a:moveTo>
                  <a:lnTo>
                    <a:pt x="0" y="242570"/>
                  </a:lnTo>
                  <a:lnTo>
                    <a:pt x="0" y="245109"/>
                  </a:lnTo>
                  <a:lnTo>
                    <a:pt x="54610" y="245109"/>
                  </a:lnTo>
                  <a:lnTo>
                    <a:pt x="54610" y="242570"/>
                  </a:lnTo>
                  <a:close/>
                </a:path>
                <a:path w="54610" h="759460">
                  <a:moveTo>
                    <a:pt x="54610" y="245110"/>
                  </a:moveTo>
                  <a:lnTo>
                    <a:pt x="0" y="245110"/>
                  </a:lnTo>
                  <a:lnTo>
                    <a:pt x="0" y="251459"/>
                  </a:lnTo>
                  <a:lnTo>
                    <a:pt x="54610" y="251459"/>
                  </a:lnTo>
                  <a:lnTo>
                    <a:pt x="54610" y="245110"/>
                  </a:lnTo>
                  <a:close/>
                </a:path>
                <a:path w="54610" h="759460">
                  <a:moveTo>
                    <a:pt x="54610" y="251460"/>
                  </a:moveTo>
                  <a:lnTo>
                    <a:pt x="0" y="251460"/>
                  </a:lnTo>
                  <a:lnTo>
                    <a:pt x="0" y="255269"/>
                  </a:lnTo>
                  <a:lnTo>
                    <a:pt x="54610" y="255269"/>
                  </a:lnTo>
                  <a:lnTo>
                    <a:pt x="54610" y="251460"/>
                  </a:lnTo>
                  <a:close/>
                </a:path>
                <a:path w="54610" h="759460">
                  <a:moveTo>
                    <a:pt x="54610" y="255270"/>
                  </a:moveTo>
                  <a:lnTo>
                    <a:pt x="0" y="255270"/>
                  </a:lnTo>
                  <a:lnTo>
                    <a:pt x="0" y="257809"/>
                  </a:lnTo>
                  <a:lnTo>
                    <a:pt x="54610" y="257809"/>
                  </a:lnTo>
                  <a:lnTo>
                    <a:pt x="54610" y="255270"/>
                  </a:lnTo>
                  <a:close/>
                </a:path>
                <a:path w="54610" h="759460">
                  <a:moveTo>
                    <a:pt x="54610" y="257810"/>
                  </a:moveTo>
                  <a:lnTo>
                    <a:pt x="0" y="257810"/>
                  </a:lnTo>
                  <a:lnTo>
                    <a:pt x="0" y="261619"/>
                  </a:lnTo>
                  <a:lnTo>
                    <a:pt x="54610" y="261619"/>
                  </a:lnTo>
                  <a:lnTo>
                    <a:pt x="54610" y="257810"/>
                  </a:lnTo>
                  <a:close/>
                </a:path>
                <a:path w="54610" h="759460">
                  <a:moveTo>
                    <a:pt x="54610" y="261620"/>
                  </a:moveTo>
                  <a:lnTo>
                    <a:pt x="0" y="261620"/>
                  </a:lnTo>
                  <a:lnTo>
                    <a:pt x="0" y="264159"/>
                  </a:lnTo>
                  <a:lnTo>
                    <a:pt x="54610" y="264159"/>
                  </a:lnTo>
                  <a:lnTo>
                    <a:pt x="54610" y="261620"/>
                  </a:lnTo>
                  <a:close/>
                </a:path>
                <a:path w="54610" h="759460">
                  <a:moveTo>
                    <a:pt x="54610" y="264160"/>
                  </a:moveTo>
                  <a:lnTo>
                    <a:pt x="0" y="264160"/>
                  </a:lnTo>
                  <a:lnTo>
                    <a:pt x="0" y="276859"/>
                  </a:lnTo>
                  <a:lnTo>
                    <a:pt x="54610" y="276859"/>
                  </a:lnTo>
                  <a:lnTo>
                    <a:pt x="54610" y="264160"/>
                  </a:lnTo>
                  <a:close/>
                </a:path>
                <a:path w="54610" h="759460">
                  <a:moveTo>
                    <a:pt x="54610" y="276860"/>
                  </a:moveTo>
                  <a:lnTo>
                    <a:pt x="0" y="276860"/>
                  </a:lnTo>
                  <a:lnTo>
                    <a:pt x="0" y="287019"/>
                  </a:lnTo>
                  <a:lnTo>
                    <a:pt x="54610" y="287019"/>
                  </a:lnTo>
                  <a:lnTo>
                    <a:pt x="54610" y="276860"/>
                  </a:lnTo>
                  <a:close/>
                </a:path>
                <a:path w="54610" h="759460">
                  <a:moveTo>
                    <a:pt x="54610" y="287020"/>
                  </a:moveTo>
                  <a:lnTo>
                    <a:pt x="0" y="287020"/>
                  </a:lnTo>
                  <a:lnTo>
                    <a:pt x="0" y="289559"/>
                  </a:lnTo>
                  <a:lnTo>
                    <a:pt x="54610" y="289559"/>
                  </a:lnTo>
                  <a:lnTo>
                    <a:pt x="54610" y="287020"/>
                  </a:lnTo>
                  <a:close/>
                </a:path>
                <a:path w="54610" h="759460">
                  <a:moveTo>
                    <a:pt x="54610" y="289560"/>
                  </a:moveTo>
                  <a:lnTo>
                    <a:pt x="0" y="289560"/>
                  </a:lnTo>
                  <a:lnTo>
                    <a:pt x="0" y="299719"/>
                  </a:lnTo>
                  <a:lnTo>
                    <a:pt x="54610" y="299719"/>
                  </a:lnTo>
                  <a:lnTo>
                    <a:pt x="54610" y="289560"/>
                  </a:lnTo>
                  <a:close/>
                </a:path>
                <a:path w="54610" h="759460">
                  <a:moveTo>
                    <a:pt x="54610" y="299720"/>
                  </a:moveTo>
                  <a:lnTo>
                    <a:pt x="0" y="299720"/>
                  </a:lnTo>
                  <a:lnTo>
                    <a:pt x="0" y="312419"/>
                  </a:lnTo>
                  <a:lnTo>
                    <a:pt x="54610" y="312419"/>
                  </a:lnTo>
                  <a:lnTo>
                    <a:pt x="54610" y="299720"/>
                  </a:lnTo>
                  <a:close/>
                </a:path>
                <a:path w="54610" h="759460">
                  <a:moveTo>
                    <a:pt x="54610" y="312420"/>
                  </a:moveTo>
                  <a:lnTo>
                    <a:pt x="0" y="312420"/>
                  </a:lnTo>
                  <a:lnTo>
                    <a:pt x="0" y="314959"/>
                  </a:lnTo>
                  <a:lnTo>
                    <a:pt x="54610" y="314959"/>
                  </a:lnTo>
                  <a:lnTo>
                    <a:pt x="54610" y="312420"/>
                  </a:lnTo>
                  <a:close/>
                </a:path>
                <a:path w="54610" h="759460">
                  <a:moveTo>
                    <a:pt x="54610" y="314960"/>
                  </a:moveTo>
                  <a:lnTo>
                    <a:pt x="0" y="314960"/>
                  </a:lnTo>
                  <a:lnTo>
                    <a:pt x="0" y="321309"/>
                  </a:lnTo>
                  <a:lnTo>
                    <a:pt x="54610" y="321309"/>
                  </a:lnTo>
                  <a:lnTo>
                    <a:pt x="54610" y="314960"/>
                  </a:lnTo>
                  <a:close/>
                </a:path>
                <a:path w="54610" h="759460">
                  <a:moveTo>
                    <a:pt x="54610" y="321310"/>
                  </a:moveTo>
                  <a:lnTo>
                    <a:pt x="0" y="321310"/>
                  </a:lnTo>
                  <a:lnTo>
                    <a:pt x="0" y="327659"/>
                  </a:lnTo>
                  <a:lnTo>
                    <a:pt x="54610" y="327659"/>
                  </a:lnTo>
                  <a:lnTo>
                    <a:pt x="54610" y="321310"/>
                  </a:lnTo>
                  <a:close/>
                </a:path>
                <a:path w="54610" h="759460">
                  <a:moveTo>
                    <a:pt x="54610" y="327660"/>
                  </a:moveTo>
                  <a:lnTo>
                    <a:pt x="0" y="327660"/>
                  </a:lnTo>
                  <a:lnTo>
                    <a:pt x="0" y="331469"/>
                  </a:lnTo>
                  <a:lnTo>
                    <a:pt x="54610" y="331469"/>
                  </a:lnTo>
                  <a:lnTo>
                    <a:pt x="54610" y="327660"/>
                  </a:lnTo>
                  <a:close/>
                </a:path>
                <a:path w="54610" h="759460">
                  <a:moveTo>
                    <a:pt x="54610" y="331470"/>
                  </a:moveTo>
                  <a:lnTo>
                    <a:pt x="0" y="331470"/>
                  </a:lnTo>
                  <a:lnTo>
                    <a:pt x="0" y="340359"/>
                  </a:lnTo>
                  <a:lnTo>
                    <a:pt x="54610" y="340359"/>
                  </a:lnTo>
                  <a:lnTo>
                    <a:pt x="54610" y="331470"/>
                  </a:lnTo>
                  <a:close/>
                </a:path>
                <a:path w="54610" h="759460">
                  <a:moveTo>
                    <a:pt x="54610" y="340360"/>
                  </a:moveTo>
                  <a:lnTo>
                    <a:pt x="0" y="340360"/>
                  </a:lnTo>
                  <a:lnTo>
                    <a:pt x="0" y="344169"/>
                  </a:lnTo>
                  <a:lnTo>
                    <a:pt x="54610" y="344169"/>
                  </a:lnTo>
                  <a:lnTo>
                    <a:pt x="54610" y="340360"/>
                  </a:lnTo>
                  <a:close/>
                </a:path>
                <a:path w="54610" h="759460">
                  <a:moveTo>
                    <a:pt x="54610" y="344170"/>
                  </a:moveTo>
                  <a:lnTo>
                    <a:pt x="0" y="344170"/>
                  </a:lnTo>
                  <a:lnTo>
                    <a:pt x="0" y="346709"/>
                  </a:lnTo>
                  <a:lnTo>
                    <a:pt x="54610" y="346709"/>
                  </a:lnTo>
                  <a:lnTo>
                    <a:pt x="54610" y="344170"/>
                  </a:lnTo>
                  <a:close/>
                </a:path>
                <a:path w="54610" h="759460">
                  <a:moveTo>
                    <a:pt x="54610" y="346710"/>
                  </a:moveTo>
                  <a:lnTo>
                    <a:pt x="0" y="346710"/>
                  </a:lnTo>
                  <a:lnTo>
                    <a:pt x="0" y="350519"/>
                  </a:lnTo>
                  <a:lnTo>
                    <a:pt x="54610" y="350519"/>
                  </a:lnTo>
                  <a:lnTo>
                    <a:pt x="54610" y="346710"/>
                  </a:lnTo>
                  <a:close/>
                </a:path>
                <a:path w="54610" h="759460">
                  <a:moveTo>
                    <a:pt x="54610" y="350520"/>
                  </a:moveTo>
                  <a:lnTo>
                    <a:pt x="0" y="350520"/>
                  </a:lnTo>
                  <a:lnTo>
                    <a:pt x="0" y="353059"/>
                  </a:lnTo>
                  <a:lnTo>
                    <a:pt x="54610" y="353059"/>
                  </a:lnTo>
                  <a:lnTo>
                    <a:pt x="54610" y="350520"/>
                  </a:lnTo>
                  <a:close/>
                </a:path>
                <a:path w="54610" h="759460">
                  <a:moveTo>
                    <a:pt x="54610" y="353060"/>
                  </a:moveTo>
                  <a:lnTo>
                    <a:pt x="0" y="353060"/>
                  </a:lnTo>
                  <a:lnTo>
                    <a:pt x="0" y="359409"/>
                  </a:lnTo>
                  <a:lnTo>
                    <a:pt x="54610" y="359409"/>
                  </a:lnTo>
                  <a:lnTo>
                    <a:pt x="54610" y="353060"/>
                  </a:lnTo>
                  <a:close/>
                </a:path>
                <a:path w="54610" h="759460">
                  <a:moveTo>
                    <a:pt x="54610" y="359410"/>
                  </a:moveTo>
                  <a:lnTo>
                    <a:pt x="0" y="359410"/>
                  </a:lnTo>
                  <a:lnTo>
                    <a:pt x="0" y="363219"/>
                  </a:lnTo>
                  <a:lnTo>
                    <a:pt x="54610" y="363219"/>
                  </a:lnTo>
                  <a:lnTo>
                    <a:pt x="54610" y="359410"/>
                  </a:lnTo>
                  <a:close/>
                </a:path>
                <a:path w="54610" h="759460">
                  <a:moveTo>
                    <a:pt x="54610" y="363220"/>
                  </a:moveTo>
                  <a:lnTo>
                    <a:pt x="0" y="363220"/>
                  </a:lnTo>
                  <a:lnTo>
                    <a:pt x="0" y="365759"/>
                  </a:lnTo>
                  <a:lnTo>
                    <a:pt x="54610" y="365759"/>
                  </a:lnTo>
                  <a:lnTo>
                    <a:pt x="54610" y="363220"/>
                  </a:lnTo>
                  <a:close/>
                </a:path>
                <a:path w="54610" h="759460">
                  <a:moveTo>
                    <a:pt x="54610" y="365760"/>
                  </a:moveTo>
                  <a:lnTo>
                    <a:pt x="0" y="365760"/>
                  </a:lnTo>
                  <a:lnTo>
                    <a:pt x="0" y="372109"/>
                  </a:lnTo>
                  <a:lnTo>
                    <a:pt x="54610" y="372109"/>
                  </a:lnTo>
                  <a:lnTo>
                    <a:pt x="54610" y="365760"/>
                  </a:lnTo>
                  <a:close/>
                </a:path>
                <a:path w="54610" h="759460">
                  <a:moveTo>
                    <a:pt x="54610" y="372110"/>
                  </a:moveTo>
                  <a:lnTo>
                    <a:pt x="0" y="372110"/>
                  </a:lnTo>
                  <a:lnTo>
                    <a:pt x="0" y="375919"/>
                  </a:lnTo>
                  <a:lnTo>
                    <a:pt x="54610" y="375919"/>
                  </a:lnTo>
                  <a:lnTo>
                    <a:pt x="54610" y="372110"/>
                  </a:lnTo>
                  <a:close/>
                </a:path>
                <a:path w="54610" h="759460">
                  <a:moveTo>
                    <a:pt x="54610" y="375920"/>
                  </a:moveTo>
                  <a:lnTo>
                    <a:pt x="0" y="375920"/>
                  </a:lnTo>
                  <a:lnTo>
                    <a:pt x="0" y="378459"/>
                  </a:lnTo>
                  <a:lnTo>
                    <a:pt x="54610" y="378459"/>
                  </a:lnTo>
                  <a:lnTo>
                    <a:pt x="54610" y="375920"/>
                  </a:lnTo>
                  <a:close/>
                </a:path>
                <a:path w="54610" h="759460">
                  <a:moveTo>
                    <a:pt x="54610" y="378460"/>
                  </a:moveTo>
                  <a:lnTo>
                    <a:pt x="0" y="378460"/>
                  </a:lnTo>
                  <a:lnTo>
                    <a:pt x="0" y="384809"/>
                  </a:lnTo>
                  <a:lnTo>
                    <a:pt x="54610" y="384809"/>
                  </a:lnTo>
                  <a:lnTo>
                    <a:pt x="54610" y="378460"/>
                  </a:lnTo>
                  <a:close/>
                </a:path>
                <a:path w="54610" h="759460">
                  <a:moveTo>
                    <a:pt x="54610" y="384810"/>
                  </a:moveTo>
                  <a:lnTo>
                    <a:pt x="0" y="384810"/>
                  </a:lnTo>
                  <a:lnTo>
                    <a:pt x="0" y="388619"/>
                  </a:lnTo>
                  <a:lnTo>
                    <a:pt x="54610" y="388619"/>
                  </a:lnTo>
                  <a:lnTo>
                    <a:pt x="54610" y="384810"/>
                  </a:lnTo>
                  <a:close/>
                </a:path>
                <a:path w="54610" h="759460">
                  <a:moveTo>
                    <a:pt x="54610" y="388620"/>
                  </a:moveTo>
                  <a:lnTo>
                    <a:pt x="0" y="388620"/>
                  </a:lnTo>
                  <a:lnTo>
                    <a:pt x="0" y="394969"/>
                  </a:lnTo>
                  <a:lnTo>
                    <a:pt x="54610" y="394969"/>
                  </a:lnTo>
                  <a:lnTo>
                    <a:pt x="54610" y="388620"/>
                  </a:lnTo>
                  <a:close/>
                </a:path>
                <a:path w="54610" h="759460">
                  <a:moveTo>
                    <a:pt x="54610" y="394970"/>
                  </a:moveTo>
                  <a:lnTo>
                    <a:pt x="0" y="394970"/>
                  </a:lnTo>
                  <a:lnTo>
                    <a:pt x="0" y="397509"/>
                  </a:lnTo>
                  <a:lnTo>
                    <a:pt x="54610" y="397509"/>
                  </a:lnTo>
                  <a:lnTo>
                    <a:pt x="54610" y="394970"/>
                  </a:lnTo>
                  <a:close/>
                </a:path>
                <a:path w="54610" h="759460">
                  <a:moveTo>
                    <a:pt x="54610" y="397510"/>
                  </a:moveTo>
                  <a:lnTo>
                    <a:pt x="0" y="397510"/>
                  </a:lnTo>
                  <a:lnTo>
                    <a:pt x="0" y="401319"/>
                  </a:lnTo>
                  <a:lnTo>
                    <a:pt x="54610" y="401319"/>
                  </a:lnTo>
                  <a:lnTo>
                    <a:pt x="54610" y="397510"/>
                  </a:lnTo>
                  <a:close/>
                </a:path>
                <a:path w="54610" h="759460">
                  <a:moveTo>
                    <a:pt x="54610" y="401320"/>
                  </a:moveTo>
                  <a:lnTo>
                    <a:pt x="0" y="401320"/>
                  </a:lnTo>
                  <a:lnTo>
                    <a:pt x="0" y="407669"/>
                  </a:lnTo>
                  <a:lnTo>
                    <a:pt x="54610" y="407669"/>
                  </a:lnTo>
                  <a:lnTo>
                    <a:pt x="54610" y="401320"/>
                  </a:lnTo>
                  <a:close/>
                </a:path>
                <a:path w="54610" h="759460">
                  <a:moveTo>
                    <a:pt x="54610" y="407670"/>
                  </a:moveTo>
                  <a:lnTo>
                    <a:pt x="0" y="407670"/>
                  </a:lnTo>
                  <a:lnTo>
                    <a:pt x="0" y="410209"/>
                  </a:lnTo>
                  <a:lnTo>
                    <a:pt x="54610" y="410209"/>
                  </a:lnTo>
                  <a:lnTo>
                    <a:pt x="54610" y="407670"/>
                  </a:lnTo>
                  <a:close/>
                </a:path>
                <a:path w="54610" h="759460">
                  <a:moveTo>
                    <a:pt x="54610" y="410210"/>
                  </a:moveTo>
                  <a:lnTo>
                    <a:pt x="0" y="410210"/>
                  </a:lnTo>
                  <a:lnTo>
                    <a:pt x="0" y="414019"/>
                  </a:lnTo>
                  <a:lnTo>
                    <a:pt x="54610" y="414019"/>
                  </a:lnTo>
                  <a:lnTo>
                    <a:pt x="54610" y="410210"/>
                  </a:lnTo>
                  <a:close/>
                </a:path>
                <a:path w="54610" h="759460">
                  <a:moveTo>
                    <a:pt x="54610" y="414020"/>
                  </a:moveTo>
                  <a:lnTo>
                    <a:pt x="0" y="414020"/>
                  </a:lnTo>
                  <a:lnTo>
                    <a:pt x="0" y="416559"/>
                  </a:lnTo>
                  <a:lnTo>
                    <a:pt x="54610" y="416559"/>
                  </a:lnTo>
                  <a:lnTo>
                    <a:pt x="54610" y="414020"/>
                  </a:lnTo>
                  <a:close/>
                </a:path>
                <a:path w="54610" h="759460">
                  <a:moveTo>
                    <a:pt x="54610" y="416560"/>
                  </a:moveTo>
                  <a:lnTo>
                    <a:pt x="0" y="416560"/>
                  </a:lnTo>
                  <a:lnTo>
                    <a:pt x="0" y="420369"/>
                  </a:lnTo>
                  <a:lnTo>
                    <a:pt x="54610" y="420369"/>
                  </a:lnTo>
                  <a:lnTo>
                    <a:pt x="54610" y="416560"/>
                  </a:lnTo>
                  <a:close/>
                </a:path>
                <a:path w="54610" h="759460">
                  <a:moveTo>
                    <a:pt x="54610" y="420370"/>
                  </a:moveTo>
                  <a:lnTo>
                    <a:pt x="0" y="420370"/>
                  </a:lnTo>
                  <a:lnTo>
                    <a:pt x="0" y="422909"/>
                  </a:lnTo>
                  <a:lnTo>
                    <a:pt x="54610" y="422909"/>
                  </a:lnTo>
                  <a:lnTo>
                    <a:pt x="54610" y="420370"/>
                  </a:lnTo>
                  <a:close/>
                </a:path>
                <a:path w="54610" h="759460">
                  <a:moveTo>
                    <a:pt x="54610" y="422910"/>
                  </a:moveTo>
                  <a:lnTo>
                    <a:pt x="0" y="422910"/>
                  </a:lnTo>
                  <a:lnTo>
                    <a:pt x="0" y="426719"/>
                  </a:lnTo>
                  <a:lnTo>
                    <a:pt x="54610" y="426719"/>
                  </a:lnTo>
                  <a:lnTo>
                    <a:pt x="54610" y="422910"/>
                  </a:lnTo>
                  <a:close/>
                </a:path>
                <a:path w="54610" h="759460">
                  <a:moveTo>
                    <a:pt x="54610" y="426720"/>
                  </a:moveTo>
                  <a:lnTo>
                    <a:pt x="0" y="426720"/>
                  </a:lnTo>
                  <a:lnTo>
                    <a:pt x="0" y="435609"/>
                  </a:lnTo>
                  <a:lnTo>
                    <a:pt x="54610" y="435609"/>
                  </a:lnTo>
                  <a:lnTo>
                    <a:pt x="54610" y="426720"/>
                  </a:lnTo>
                  <a:close/>
                </a:path>
                <a:path w="54610" h="759460">
                  <a:moveTo>
                    <a:pt x="54610" y="435610"/>
                  </a:moveTo>
                  <a:lnTo>
                    <a:pt x="0" y="435610"/>
                  </a:lnTo>
                  <a:lnTo>
                    <a:pt x="0" y="439419"/>
                  </a:lnTo>
                  <a:lnTo>
                    <a:pt x="54610" y="439419"/>
                  </a:lnTo>
                  <a:lnTo>
                    <a:pt x="54610" y="435610"/>
                  </a:lnTo>
                  <a:close/>
                </a:path>
                <a:path w="54610" h="759460">
                  <a:moveTo>
                    <a:pt x="54610" y="439420"/>
                  </a:moveTo>
                  <a:lnTo>
                    <a:pt x="0" y="439420"/>
                  </a:lnTo>
                  <a:lnTo>
                    <a:pt x="0" y="441959"/>
                  </a:lnTo>
                  <a:lnTo>
                    <a:pt x="54610" y="441959"/>
                  </a:lnTo>
                  <a:lnTo>
                    <a:pt x="54610" y="439420"/>
                  </a:lnTo>
                  <a:close/>
                </a:path>
                <a:path w="54610" h="759460">
                  <a:moveTo>
                    <a:pt x="54610" y="441960"/>
                  </a:moveTo>
                  <a:lnTo>
                    <a:pt x="0" y="441960"/>
                  </a:lnTo>
                  <a:lnTo>
                    <a:pt x="0" y="445769"/>
                  </a:lnTo>
                  <a:lnTo>
                    <a:pt x="54610" y="445769"/>
                  </a:lnTo>
                  <a:lnTo>
                    <a:pt x="54610" y="441960"/>
                  </a:lnTo>
                  <a:close/>
                </a:path>
                <a:path w="54610" h="759460">
                  <a:moveTo>
                    <a:pt x="54610" y="445770"/>
                  </a:moveTo>
                  <a:lnTo>
                    <a:pt x="0" y="445770"/>
                  </a:lnTo>
                  <a:lnTo>
                    <a:pt x="0" y="448309"/>
                  </a:lnTo>
                  <a:lnTo>
                    <a:pt x="54610" y="448309"/>
                  </a:lnTo>
                  <a:lnTo>
                    <a:pt x="54610" y="445770"/>
                  </a:lnTo>
                  <a:close/>
                </a:path>
                <a:path w="54610" h="759460">
                  <a:moveTo>
                    <a:pt x="53339" y="758190"/>
                  </a:moveTo>
                  <a:lnTo>
                    <a:pt x="43180" y="758190"/>
                  </a:lnTo>
                  <a:lnTo>
                    <a:pt x="43180" y="759460"/>
                  </a:lnTo>
                  <a:lnTo>
                    <a:pt x="53339" y="759460"/>
                  </a:lnTo>
                  <a:lnTo>
                    <a:pt x="53339" y="758190"/>
                  </a:lnTo>
                  <a:close/>
                </a:path>
                <a:path w="54610" h="759460">
                  <a:moveTo>
                    <a:pt x="54610" y="753110"/>
                  </a:moveTo>
                  <a:lnTo>
                    <a:pt x="12700" y="753110"/>
                  </a:lnTo>
                  <a:lnTo>
                    <a:pt x="12700" y="754380"/>
                  </a:lnTo>
                  <a:lnTo>
                    <a:pt x="22860" y="754380"/>
                  </a:lnTo>
                  <a:lnTo>
                    <a:pt x="22860" y="756920"/>
                  </a:lnTo>
                  <a:lnTo>
                    <a:pt x="33019" y="756920"/>
                  </a:lnTo>
                  <a:lnTo>
                    <a:pt x="33019" y="758190"/>
                  </a:lnTo>
                  <a:lnTo>
                    <a:pt x="54610" y="758190"/>
                  </a:lnTo>
                  <a:lnTo>
                    <a:pt x="54610" y="753110"/>
                  </a:lnTo>
                  <a:close/>
                </a:path>
                <a:path w="54610" h="759460">
                  <a:moveTo>
                    <a:pt x="54610" y="746760"/>
                  </a:moveTo>
                  <a:lnTo>
                    <a:pt x="0" y="746760"/>
                  </a:lnTo>
                  <a:lnTo>
                    <a:pt x="0" y="753110"/>
                  </a:lnTo>
                  <a:lnTo>
                    <a:pt x="2539" y="753110"/>
                  </a:lnTo>
                  <a:lnTo>
                    <a:pt x="2539" y="751840"/>
                  </a:lnTo>
                  <a:lnTo>
                    <a:pt x="54610" y="751840"/>
                  </a:lnTo>
                  <a:lnTo>
                    <a:pt x="54610" y="746760"/>
                  </a:lnTo>
                  <a:close/>
                </a:path>
                <a:path w="54610" h="759460">
                  <a:moveTo>
                    <a:pt x="54610" y="740410"/>
                  </a:moveTo>
                  <a:lnTo>
                    <a:pt x="0" y="740410"/>
                  </a:lnTo>
                  <a:lnTo>
                    <a:pt x="0" y="745490"/>
                  </a:lnTo>
                  <a:lnTo>
                    <a:pt x="54610" y="745490"/>
                  </a:lnTo>
                  <a:lnTo>
                    <a:pt x="54610" y="740410"/>
                  </a:lnTo>
                  <a:close/>
                </a:path>
                <a:path w="54610" h="759460">
                  <a:moveTo>
                    <a:pt x="54610" y="734060"/>
                  </a:moveTo>
                  <a:lnTo>
                    <a:pt x="0" y="734060"/>
                  </a:lnTo>
                  <a:lnTo>
                    <a:pt x="0" y="739140"/>
                  </a:lnTo>
                  <a:lnTo>
                    <a:pt x="54610" y="739140"/>
                  </a:lnTo>
                  <a:lnTo>
                    <a:pt x="54610" y="734060"/>
                  </a:lnTo>
                  <a:close/>
                </a:path>
                <a:path w="54610" h="759460">
                  <a:moveTo>
                    <a:pt x="54610" y="727710"/>
                  </a:moveTo>
                  <a:lnTo>
                    <a:pt x="0" y="727710"/>
                  </a:lnTo>
                  <a:lnTo>
                    <a:pt x="0" y="732790"/>
                  </a:lnTo>
                  <a:lnTo>
                    <a:pt x="54610" y="732790"/>
                  </a:lnTo>
                  <a:lnTo>
                    <a:pt x="54610" y="727710"/>
                  </a:lnTo>
                  <a:close/>
                </a:path>
                <a:path w="54610" h="759460">
                  <a:moveTo>
                    <a:pt x="54610" y="721360"/>
                  </a:moveTo>
                  <a:lnTo>
                    <a:pt x="0" y="721360"/>
                  </a:lnTo>
                  <a:lnTo>
                    <a:pt x="0" y="726440"/>
                  </a:lnTo>
                  <a:lnTo>
                    <a:pt x="54610" y="726440"/>
                  </a:lnTo>
                  <a:lnTo>
                    <a:pt x="54610" y="721360"/>
                  </a:lnTo>
                  <a:close/>
                </a:path>
                <a:path w="54610" h="759460">
                  <a:moveTo>
                    <a:pt x="54610" y="715010"/>
                  </a:moveTo>
                  <a:lnTo>
                    <a:pt x="0" y="715010"/>
                  </a:lnTo>
                  <a:lnTo>
                    <a:pt x="0" y="720090"/>
                  </a:lnTo>
                  <a:lnTo>
                    <a:pt x="54610" y="720090"/>
                  </a:lnTo>
                  <a:lnTo>
                    <a:pt x="54610" y="715010"/>
                  </a:lnTo>
                  <a:close/>
                </a:path>
                <a:path w="54610" h="759460">
                  <a:moveTo>
                    <a:pt x="54610" y="708660"/>
                  </a:moveTo>
                  <a:lnTo>
                    <a:pt x="0" y="708660"/>
                  </a:lnTo>
                  <a:lnTo>
                    <a:pt x="0" y="713740"/>
                  </a:lnTo>
                  <a:lnTo>
                    <a:pt x="54610" y="713740"/>
                  </a:lnTo>
                  <a:lnTo>
                    <a:pt x="54610" y="708660"/>
                  </a:lnTo>
                  <a:close/>
                </a:path>
                <a:path w="54610" h="759460">
                  <a:moveTo>
                    <a:pt x="54610" y="702310"/>
                  </a:moveTo>
                  <a:lnTo>
                    <a:pt x="0" y="702310"/>
                  </a:lnTo>
                  <a:lnTo>
                    <a:pt x="0" y="707390"/>
                  </a:lnTo>
                  <a:lnTo>
                    <a:pt x="54610" y="707390"/>
                  </a:lnTo>
                  <a:lnTo>
                    <a:pt x="54610" y="702310"/>
                  </a:lnTo>
                  <a:close/>
                </a:path>
                <a:path w="54610" h="759460">
                  <a:moveTo>
                    <a:pt x="54610" y="695960"/>
                  </a:moveTo>
                  <a:lnTo>
                    <a:pt x="0" y="695960"/>
                  </a:lnTo>
                  <a:lnTo>
                    <a:pt x="0" y="701040"/>
                  </a:lnTo>
                  <a:lnTo>
                    <a:pt x="54610" y="701040"/>
                  </a:lnTo>
                  <a:lnTo>
                    <a:pt x="54610" y="695960"/>
                  </a:lnTo>
                  <a:close/>
                </a:path>
                <a:path w="54610" h="759460">
                  <a:moveTo>
                    <a:pt x="54610" y="689610"/>
                  </a:moveTo>
                  <a:lnTo>
                    <a:pt x="0" y="689610"/>
                  </a:lnTo>
                  <a:lnTo>
                    <a:pt x="0" y="694690"/>
                  </a:lnTo>
                  <a:lnTo>
                    <a:pt x="54610" y="694690"/>
                  </a:lnTo>
                  <a:lnTo>
                    <a:pt x="54610" y="689610"/>
                  </a:lnTo>
                  <a:close/>
                </a:path>
                <a:path w="54610" h="759460">
                  <a:moveTo>
                    <a:pt x="54610" y="683260"/>
                  </a:moveTo>
                  <a:lnTo>
                    <a:pt x="0" y="683260"/>
                  </a:lnTo>
                  <a:lnTo>
                    <a:pt x="0" y="688340"/>
                  </a:lnTo>
                  <a:lnTo>
                    <a:pt x="54610" y="688340"/>
                  </a:lnTo>
                  <a:lnTo>
                    <a:pt x="54610" y="683260"/>
                  </a:lnTo>
                  <a:close/>
                </a:path>
                <a:path w="54610" h="759460">
                  <a:moveTo>
                    <a:pt x="54610" y="676910"/>
                  </a:moveTo>
                  <a:lnTo>
                    <a:pt x="0" y="676910"/>
                  </a:lnTo>
                  <a:lnTo>
                    <a:pt x="0" y="681990"/>
                  </a:lnTo>
                  <a:lnTo>
                    <a:pt x="54610" y="681990"/>
                  </a:lnTo>
                  <a:lnTo>
                    <a:pt x="54610" y="676910"/>
                  </a:lnTo>
                  <a:close/>
                </a:path>
                <a:path w="54610" h="759460">
                  <a:moveTo>
                    <a:pt x="54610" y="670560"/>
                  </a:moveTo>
                  <a:lnTo>
                    <a:pt x="0" y="670560"/>
                  </a:lnTo>
                  <a:lnTo>
                    <a:pt x="0" y="675640"/>
                  </a:lnTo>
                  <a:lnTo>
                    <a:pt x="54610" y="675640"/>
                  </a:lnTo>
                  <a:lnTo>
                    <a:pt x="54610" y="670560"/>
                  </a:lnTo>
                  <a:close/>
                </a:path>
                <a:path w="54610" h="759460">
                  <a:moveTo>
                    <a:pt x="54610" y="664210"/>
                  </a:moveTo>
                  <a:lnTo>
                    <a:pt x="0" y="664210"/>
                  </a:lnTo>
                  <a:lnTo>
                    <a:pt x="0" y="669290"/>
                  </a:lnTo>
                  <a:lnTo>
                    <a:pt x="54610" y="669290"/>
                  </a:lnTo>
                  <a:lnTo>
                    <a:pt x="54610" y="664210"/>
                  </a:lnTo>
                  <a:close/>
                </a:path>
                <a:path w="54610" h="759460">
                  <a:moveTo>
                    <a:pt x="54610" y="657860"/>
                  </a:moveTo>
                  <a:lnTo>
                    <a:pt x="0" y="657860"/>
                  </a:lnTo>
                  <a:lnTo>
                    <a:pt x="0" y="662940"/>
                  </a:lnTo>
                  <a:lnTo>
                    <a:pt x="54610" y="662940"/>
                  </a:lnTo>
                  <a:lnTo>
                    <a:pt x="54610" y="657860"/>
                  </a:lnTo>
                  <a:close/>
                </a:path>
                <a:path w="54610" h="759460">
                  <a:moveTo>
                    <a:pt x="54610" y="651510"/>
                  </a:moveTo>
                  <a:lnTo>
                    <a:pt x="0" y="651510"/>
                  </a:lnTo>
                  <a:lnTo>
                    <a:pt x="0" y="656590"/>
                  </a:lnTo>
                  <a:lnTo>
                    <a:pt x="54610" y="656590"/>
                  </a:lnTo>
                  <a:lnTo>
                    <a:pt x="54610" y="651510"/>
                  </a:lnTo>
                  <a:close/>
                </a:path>
                <a:path w="54610" h="759460">
                  <a:moveTo>
                    <a:pt x="54610" y="645160"/>
                  </a:moveTo>
                  <a:lnTo>
                    <a:pt x="0" y="645160"/>
                  </a:lnTo>
                  <a:lnTo>
                    <a:pt x="0" y="650240"/>
                  </a:lnTo>
                  <a:lnTo>
                    <a:pt x="54610" y="650240"/>
                  </a:lnTo>
                  <a:lnTo>
                    <a:pt x="54610" y="645160"/>
                  </a:lnTo>
                  <a:close/>
                </a:path>
                <a:path w="54610" h="759460">
                  <a:moveTo>
                    <a:pt x="54610" y="638810"/>
                  </a:moveTo>
                  <a:lnTo>
                    <a:pt x="0" y="638810"/>
                  </a:lnTo>
                  <a:lnTo>
                    <a:pt x="0" y="643890"/>
                  </a:lnTo>
                  <a:lnTo>
                    <a:pt x="54610" y="643890"/>
                  </a:lnTo>
                  <a:lnTo>
                    <a:pt x="54610" y="638810"/>
                  </a:lnTo>
                  <a:close/>
                </a:path>
                <a:path w="54610" h="759460">
                  <a:moveTo>
                    <a:pt x="54610" y="632460"/>
                  </a:moveTo>
                  <a:lnTo>
                    <a:pt x="0" y="632460"/>
                  </a:lnTo>
                  <a:lnTo>
                    <a:pt x="0" y="637540"/>
                  </a:lnTo>
                  <a:lnTo>
                    <a:pt x="54610" y="637540"/>
                  </a:lnTo>
                  <a:lnTo>
                    <a:pt x="54610" y="632460"/>
                  </a:lnTo>
                  <a:close/>
                </a:path>
                <a:path w="54610" h="759460">
                  <a:moveTo>
                    <a:pt x="54610" y="626110"/>
                  </a:moveTo>
                  <a:lnTo>
                    <a:pt x="0" y="626110"/>
                  </a:lnTo>
                  <a:lnTo>
                    <a:pt x="0" y="631190"/>
                  </a:lnTo>
                  <a:lnTo>
                    <a:pt x="54610" y="631190"/>
                  </a:lnTo>
                  <a:lnTo>
                    <a:pt x="54610" y="626110"/>
                  </a:lnTo>
                  <a:close/>
                </a:path>
                <a:path w="54610" h="759460">
                  <a:moveTo>
                    <a:pt x="54610" y="619760"/>
                  </a:moveTo>
                  <a:lnTo>
                    <a:pt x="0" y="619760"/>
                  </a:lnTo>
                  <a:lnTo>
                    <a:pt x="0" y="624840"/>
                  </a:lnTo>
                  <a:lnTo>
                    <a:pt x="54610" y="624840"/>
                  </a:lnTo>
                  <a:lnTo>
                    <a:pt x="54610" y="619760"/>
                  </a:lnTo>
                  <a:close/>
                </a:path>
                <a:path w="54610" h="759460">
                  <a:moveTo>
                    <a:pt x="54610" y="613410"/>
                  </a:moveTo>
                  <a:lnTo>
                    <a:pt x="0" y="613410"/>
                  </a:lnTo>
                  <a:lnTo>
                    <a:pt x="0" y="618490"/>
                  </a:lnTo>
                  <a:lnTo>
                    <a:pt x="54610" y="618490"/>
                  </a:lnTo>
                  <a:lnTo>
                    <a:pt x="54610" y="613410"/>
                  </a:lnTo>
                  <a:close/>
                </a:path>
                <a:path w="54610" h="759460">
                  <a:moveTo>
                    <a:pt x="54610" y="607060"/>
                  </a:moveTo>
                  <a:lnTo>
                    <a:pt x="0" y="607060"/>
                  </a:lnTo>
                  <a:lnTo>
                    <a:pt x="0" y="612140"/>
                  </a:lnTo>
                  <a:lnTo>
                    <a:pt x="54610" y="612140"/>
                  </a:lnTo>
                  <a:lnTo>
                    <a:pt x="54610" y="607060"/>
                  </a:lnTo>
                  <a:close/>
                </a:path>
                <a:path w="54610" h="759460">
                  <a:moveTo>
                    <a:pt x="54610" y="600710"/>
                  </a:moveTo>
                  <a:lnTo>
                    <a:pt x="0" y="600710"/>
                  </a:lnTo>
                  <a:lnTo>
                    <a:pt x="0" y="605790"/>
                  </a:lnTo>
                  <a:lnTo>
                    <a:pt x="54610" y="605790"/>
                  </a:lnTo>
                  <a:lnTo>
                    <a:pt x="54610" y="600710"/>
                  </a:lnTo>
                  <a:close/>
                </a:path>
                <a:path w="54610" h="759460">
                  <a:moveTo>
                    <a:pt x="54610" y="594360"/>
                  </a:moveTo>
                  <a:lnTo>
                    <a:pt x="0" y="594360"/>
                  </a:lnTo>
                  <a:lnTo>
                    <a:pt x="0" y="599440"/>
                  </a:lnTo>
                  <a:lnTo>
                    <a:pt x="54610" y="599440"/>
                  </a:lnTo>
                  <a:lnTo>
                    <a:pt x="54610" y="594360"/>
                  </a:lnTo>
                  <a:close/>
                </a:path>
                <a:path w="54610" h="759460">
                  <a:moveTo>
                    <a:pt x="54610" y="588010"/>
                  </a:moveTo>
                  <a:lnTo>
                    <a:pt x="0" y="588010"/>
                  </a:lnTo>
                  <a:lnTo>
                    <a:pt x="0" y="593090"/>
                  </a:lnTo>
                  <a:lnTo>
                    <a:pt x="54610" y="593090"/>
                  </a:lnTo>
                  <a:lnTo>
                    <a:pt x="54610" y="588010"/>
                  </a:lnTo>
                  <a:close/>
                </a:path>
                <a:path w="54610" h="759460">
                  <a:moveTo>
                    <a:pt x="54610" y="581660"/>
                  </a:moveTo>
                  <a:lnTo>
                    <a:pt x="0" y="581660"/>
                  </a:lnTo>
                  <a:lnTo>
                    <a:pt x="0" y="586740"/>
                  </a:lnTo>
                  <a:lnTo>
                    <a:pt x="54610" y="586740"/>
                  </a:lnTo>
                  <a:lnTo>
                    <a:pt x="54610" y="581660"/>
                  </a:lnTo>
                  <a:close/>
                </a:path>
                <a:path w="54610" h="759460">
                  <a:moveTo>
                    <a:pt x="54610" y="575309"/>
                  </a:moveTo>
                  <a:lnTo>
                    <a:pt x="0" y="575309"/>
                  </a:lnTo>
                  <a:lnTo>
                    <a:pt x="0" y="580390"/>
                  </a:lnTo>
                  <a:lnTo>
                    <a:pt x="54610" y="580390"/>
                  </a:lnTo>
                  <a:lnTo>
                    <a:pt x="54610" y="575309"/>
                  </a:lnTo>
                  <a:close/>
                </a:path>
                <a:path w="54610" h="759460">
                  <a:moveTo>
                    <a:pt x="54610" y="568960"/>
                  </a:moveTo>
                  <a:lnTo>
                    <a:pt x="0" y="568960"/>
                  </a:lnTo>
                  <a:lnTo>
                    <a:pt x="0" y="574040"/>
                  </a:lnTo>
                  <a:lnTo>
                    <a:pt x="54610" y="574040"/>
                  </a:lnTo>
                  <a:lnTo>
                    <a:pt x="54610" y="568960"/>
                  </a:lnTo>
                  <a:close/>
                </a:path>
                <a:path w="54610" h="759460">
                  <a:moveTo>
                    <a:pt x="54610" y="562610"/>
                  </a:moveTo>
                  <a:lnTo>
                    <a:pt x="0" y="562610"/>
                  </a:lnTo>
                  <a:lnTo>
                    <a:pt x="0" y="567690"/>
                  </a:lnTo>
                  <a:lnTo>
                    <a:pt x="54610" y="567690"/>
                  </a:lnTo>
                  <a:lnTo>
                    <a:pt x="54610" y="562610"/>
                  </a:lnTo>
                  <a:close/>
                </a:path>
                <a:path w="54610" h="759460">
                  <a:moveTo>
                    <a:pt x="54610" y="556260"/>
                  </a:moveTo>
                  <a:lnTo>
                    <a:pt x="0" y="556260"/>
                  </a:lnTo>
                  <a:lnTo>
                    <a:pt x="0" y="561340"/>
                  </a:lnTo>
                  <a:lnTo>
                    <a:pt x="54610" y="561340"/>
                  </a:lnTo>
                  <a:lnTo>
                    <a:pt x="54610" y="556260"/>
                  </a:lnTo>
                  <a:close/>
                </a:path>
                <a:path w="54610" h="759460">
                  <a:moveTo>
                    <a:pt x="54610" y="549909"/>
                  </a:moveTo>
                  <a:lnTo>
                    <a:pt x="0" y="549909"/>
                  </a:lnTo>
                  <a:lnTo>
                    <a:pt x="0" y="554990"/>
                  </a:lnTo>
                  <a:lnTo>
                    <a:pt x="54610" y="554990"/>
                  </a:lnTo>
                  <a:lnTo>
                    <a:pt x="54610" y="549909"/>
                  </a:lnTo>
                  <a:close/>
                </a:path>
                <a:path w="54610" h="759460">
                  <a:moveTo>
                    <a:pt x="54610" y="543560"/>
                  </a:moveTo>
                  <a:lnTo>
                    <a:pt x="0" y="543560"/>
                  </a:lnTo>
                  <a:lnTo>
                    <a:pt x="0" y="548640"/>
                  </a:lnTo>
                  <a:lnTo>
                    <a:pt x="54610" y="548640"/>
                  </a:lnTo>
                  <a:lnTo>
                    <a:pt x="54610" y="543560"/>
                  </a:lnTo>
                  <a:close/>
                </a:path>
                <a:path w="54610" h="759460">
                  <a:moveTo>
                    <a:pt x="54610" y="537210"/>
                  </a:moveTo>
                  <a:lnTo>
                    <a:pt x="0" y="537210"/>
                  </a:lnTo>
                  <a:lnTo>
                    <a:pt x="0" y="542290"/>
                  </a:lnTo>
                  <a:lnTo>
                    <a:pt x="54610" y="542290"/>
                  </a:lnTo>
                  <a:lnTo>
                    <a:pt x="54610" y="537210"/>
                  </a:lnTo>
                  <a:close/>
                </a:path>
                <a:path w="54610" h="759460">
                  <a:moveTo>
                    <a:pt x="54610" y="530860"/>
                  </a:moveTo>
                  <a:lnTo>
                    <a:pt x="0" y="530860"/>
                  </a:lnTo>
                  <a:lnTo>
                    <a:pt x="0" y="535940"/>
                  </a:lnTo>
                  <a:lnTo>
                    <a:pt x="54610" y="535940"/>
                  </a:lnTo>
                  <a:lnTo>
                    <a:pt x="54610" y="530860"/>
                  </a:lnTo>
                  <a:close/>
                </a:path>
                <a:path w="54610" h="759460">
                  <a:moveTo>
                    <a:pt x="54610" y="524510"/>
                  </a:moveTo>
                  <a:lnTo>
                    <a:pt x="0" y="524510"/>
                  </a:lnTo>
                  <a:lnTo>
                    <a:pt x="0" y="529590"/>
                  </a:lnTo>
                  <a:lnTo>
                    <a:pt x="54610" y="529590"/>
                  </a:lnTo>
                  <a:lnTo>
                    <a:pt x="54610" y="524510"/>
                  </a:lnTo>
                  <a:close/>
                </a:path>
                <a:path w="54610" h="759460">
                  <a:moveTo>
                    <a:pt x="54610" y="518159"/>
                  </a:moveTo>
                  <a:lnTo>
                    <a:pt x="0" y="518159"/>
                  </a:lnTo>
                  <a:lnTo>
                    <a:pt x="0" y="523240"/>
                  </a:lnTo>
                  <a:lnTo>
                    <a:pt x="54610" y="523240"/>
                  </a:lnTo>
                  <a:lnTo>
                    <a:pt x="54610" y="518159"/>
                  </a:lnTo>
                  <a:close/>
                </a:path>
                <a:path w="54610" h="759460">
                  <a:moveTo>
                    <a:pt x="54610" y="511809"/>
                  </a:moveTo>
                  <a:lnTo>
                    <a:pt x="0" y="511809"/>
                  </a:lnTo>
                  <a:lnTo>
                    <a:pt x="0" y="516889"/>
                  </a:lnTo>
                  <a:lnTo>
                    <a:pt x="54610" y="516889"/>
                  </a:lnTo>
                  <a:lnTo>
                    <a:pt x="54610" y="511809"/>
                  </a:lnTo>
                  <a:close/>
                </a:path>
                <a:path w="54610" h="759460">
                  <a:moveTo>
                    <a:pt x="54610" y="505459"/>
                  </a:moveTo>
                  <a:lnTo>
                    <a:pt x="0" y="505459"/>
                  </a:lnTo>
                  <a:lnTo>
                    <a:pt x="0" y="510540"/>
                  </a:lnTo>
                  <a:lnTo>
                    <a:pt x="54610" y="510540"/>
                  </a:lnTo>
                  <a:lnTo>
                    <a:pt x="54610" y="505459"/>
                  </a:lnTo>
                  <a:close/>
                </a:path>
                <a:path w="54610" h="759460">
                  <a:moveTo>
                    <a:pt x="54610" y="499109"/>
                  </a:moveTo>
                  <a:lnTo>
                    <a:pt x="0" y="499109"/>
                  </a:lnTo>
                  <a:lnTo>
                    <a:pt x="0" y="504190"/>
                  </a:lnTo>
                  <a:lnTo>
                    <a:pt x="54610" y="504190"/>
                  </a:lnTo>
                  <a:lnTo>
                    <a:pt x="54610" y="499109"/>
                  </a:lnTo>
                  <a:close/>
                </a:path>
                <a:path w="54610" h="759460">
                  <a:moveTo>
                    <a:pt x="54610" y="492759"/>
                  </a:moveTo>
                  <a:lnTo>
                    <a:pt x="0" y="492759"/>
                  </a:lnTo>
                  <a:lnTo>
                    <a:pt x="0" y="497840"/>
                  </a:lnTo>
                  <a:lnTo>
                    <a:pt x="54610" y="497840"/>
                  </a:lnTo>
                  <a:lnTo>
                    <a:pt x="54610" y="492759"/>
                  </a:lnTo>
                  <a:close/>
                </a:path>
                <a:path w="54610" h="759460">
                  <a:moveTo>
                    <a:pt x="54610" y="486410"/>
                  </a:moveTo>
                  <a:lnTo>
                    <a:pt x="0" y="486410"/>
                  </a:lnTo>
                  <a:lnTo>
                    <a:pt x="0" y="491490"/>
                  </a:lnTo>
                  <a:lnTo>
                    <a:pt x="54610" y="491490"/>
                  </a:lnTo>
                  <a:lnTo>
                    <a:pt x="54610" y="486410"/>
                  </a:lnTo>
                  <a:close/>
                </a:path>
                <a:path w="54610" h="759460">
                  <a:moveTo>
                    <a:pt x="54610" y="480059"/>
                  </a:moveTo>
                  <a:lnTo>
                    <a:pt x="0" y="480059"/>
                  </a:lnTo>
                  <a:lnTo>
                    <a:pt x="0" y="485140"/>
                  </a:lnTo>
                  <a:lnTo>
                    <a:pt x="54610" y="485140"/>
                  </a:lnTo>
                  <a:lnTo>
                    <a:pt x="54610" y="480059"/>
                  </a:lnTo>
                  <a:close/>
                </a:path>
                <a:path w="54610" h="759460">
                  <a:moveTo>
                    <a:pt x="54610" y="473709"/>
                  </a:moveTo>
                  <a:lnTo>
                    <a:pt x="0" y="473709"/>
                  </a:lnTo>
                  <a:lnTo>
                    <a:pt x="0" y="478790"/>
                  </a:lnTo>
                  <a:lnTo>
                    <a:pt x="54610" y="478790"/>
                  </a:lnTo>
                  <a:lnTo>
                    <a:pt x="54610" y="473709"/>
                  </a:lnTo>
                  <a:close/>
                </a:path>
                <a:path w="54610" h="759460">
                  <a:moveTo>
                    <a:pt x="54610" y="467359"/>
                  </a:moveTo>
                  <a:lnTo>
                    <a:pt x="0" y="467359"/>
                  </a:lnTo>
                  <a:lnTo>
                    <a:pt x="0" y="472440"/>
                  </a:lnTo>
                  <a:lnTo>
                    <a:pt x="54610" y="472440"/>
                  </a:lnTo>
                  <a:lnTo>
                    <a:pt x="54610" y="467359"/>
                  </a:lnTo>
                  <a:close/>
                </a:path>
                <a:path w="54610" h="759460">
                  <a:moveTo>
                    <a:pt x="54610" y="461009"/>
                  </a:moveTo>
                  <a:lnTo>
                    <a:pt x="0" y="461009"/>
                  </a:lnTo>
                  <a:lnTo>
                    <a:pt x="0" y="466090"/>
                  </a:lnTo>
                  <a:lnTo>
                    <a:pt x="54610" y="466090"/>
                  </a:lnTo>
                  <a:lnTo>
                    <a:pt x="54610" y="461009"/>
                  </a:lnTo>
                  <a:close/>
                </a:path>
                <a:path w="54610" h="759460">
                  <a:moveTo>
                    <a:pt x="54610" y="454660"/>
                  </a:moveTo>
                  <a:lnTo>
                    <a:pt x="0" y="454660"/>
                  </a:lnTo>
                  <a:lnTo>
                    <a:pt x="0" y="459740"/>
                  </a:lnTo>
                  <a:lnTo>
                    <a:pt x="54610" y="459740"/>
                  </a:lnTo>
                  <a:lnTo>
                    <a:pt x="54610" y="454660"/>
                  </a:lnTo>
                  <a:close/>
                </a:path>
                <a:path w="54610" h="759460">
                  <a:moveTo>
                    <a:pt x="54610" y="449580"/>
                  </a:moveTo>
                  <a:lnTo>
                    <a:pt x="0" y="449580"/>
                  </a:lnTo>
                  <a:lnTo>
                    <a:pt x="0" y="453390"/>
                  </a:lnTo>
                  <a:lnTo>
                    <a:pt x="54610" y="453390"/>
                  </a:lnTo>
                  <a:lnTo>
                    <a:pt x="54610" y="449580"/>
                  </a:lnTo>
                  <a:close/>
                </a:path>
              </a:pathLst>
            </a:custGeom>
            <a:solidFill>
              <a:srgbClr val="2A7F2A"/>
            </a:solidFill>
          </p:spPr>
          <p:txBody>
            <a:bodyPr wrap="square" lIns="0" tIns="0" rIns="0" bIns="0" rtlCol="0"/>
            <a:lstStyle/>
            <a:p>
              <a:endParaRPr/>
            </a:p>
          </p:txBody>
        </p:sp>
        <p:sp>
          <p:nvSpPr>
            <p:cNvPr id="1007" name="object 1007"/>
            <p:cNvSpPr/>
            <p:nvPr/>
          </p:nvSpPr>
          <p:spPr>
            <a:xfrm>
              <a:off x="3061969" y="5595620"/>
              <a:ext cx="55880" cy="751840"/>
            </a:xfrm>
            <a:custGeom>
              <a:avLst/>
              <a:gdLst/>
              <a:ahLst/>
              <a:cxnLst/>
              <a:rect l="l" t="t" r="r" b="b"/>
              <a:pathLst>
                <a:path w="55880" h="751839">
                  <a:moveTo>
                    <a:pt x="55880" y="0"/>
                  </a:moveTo>
                  <a:lnTo>
                    <a:pt x="40640" y="0"/>
                  </a:lnTo>
                  <a:lnTo>
                    <a:pt x="40640" y="1269"/>
                  </a:lnTo>
                  <a:lnTo>
                    <a:pt x="0" y="1269"/>
                  </a:lnTo>
                  <a:lnTo>
                    <a:pt x="0" y="2539"/>
                  </a:lnTo>
                  <a:lnTo>
                    <a:pt x="55880" y="2539"/>
                  </a:lnTo>
                  <a:lnTo>
                    <a:pt x="55880" y="0"/>
                  </a:lnTo>
                  <a:close/>
                </a:path>
                <a:path w="55880" h="751839">
                  <a:moveTo>
                    <a:pt x="55880" y="2540"/>
                  </a:moveTo>
                  <a:lnTo>
                    <a:pt x="0" y="2540"/>
                  </a:lnTo>
                  <a:lnTo>
                    <a:pt x="0" y="6349"/>
                  </a:lnTo>
                  <a:lnTo>
                    <a:pt x="55880" y="6349"/>
                  </a:lnTo>
                  <a:lnTo>
                    <a:pt x="55880" y="2540"/>
                  </a:lnTo>
                  <a:close/>
                </a:path>
                <a:path w="55880" h="751839">
                  <a:moveTo>
                    <a:pt x="55880" y="6349"/>
                  </a:moveTo>
                  <a:lnTo>
                    <a:pt x="0" y="6349"/>
                  </a:lnTo>
                  <a:lnTo>
                    <a:pt x="0" y="12699"/>
                  </a:lnTo>
                  <a:lnTo>
                    <a:pt x="55880" y="12699"/>
                  </a:lnTo>
                  <a:lnTo>
                    <a:pt x="55880" y="6349"/>
                  </a:lnTo>
                  <a:close/>
                </a:path>
                <a:path w="55880" h="751839">
                  <a:moveTo>
                    <a:pt x="55880" y="12699"/>
                  </a:moveTo>
                  <a:lnTo>
                    <a:pt x="0" y="12699"/>
                  </a:lnTo>
                  <a:lnTo>
                    <a:pt x="0" y="19049"/>
                  </a:lnTo>
                  <a:lnTo>
                    <a:pt x="55880" y="19049"/>
                  </a:lnTo>
                  <a:lnTo>
                    <a:pt x="55880" y="12699"/>
                  </a:lnTo>
                  <a:close/>
                </a:path>
                <a:path w="55880" h="751839">
                  <a:moveTo>
                    <a:pt x="55880" y="19049"/>
                  </a:moveTo>
                  <a:lnTo>
                    <a:pt x="0" y="19049"/>
                  </a:lnTo>
                  <a:lnTo>
                    <a:pt x="0" y="21589"/>
                  </a:lnTo>
                  <a:lnTo>
                    <a:pt x="55880" y="21589"/>
                  </a:lnTo>
                  <a:lnTo>
                    <a:pt x="55880" y="19049"/>
                  </a:lnTo>
                  <a:close/>
                </a:path>
                <a:path w="55880" h="751839">
                  <a:moveTo>
                    <a:pt x="55880" y="21589"/>
                  </a:moveTo>
                  <a:lnTo>
                    <a:pt x="0" y="21589"/>
                  </a:lnTo>
                  <a:lnTo>
                    <a:pt x="0" y="25399"/>
                  </a:lnTo>
                  <a:lnTo>
                    <a:pt x="55880" y="25399"/>
                  </a:lnTo>
                  <a:lnTo>
                    <a:pt x="55880" y="21589"/>
                  </a:lnTo>
                  <a:close/>
                </a:path>
                <a:path w="55880" h="751839">
                  <a:moveTo>
                    <a:pt x="55880" y="25399"/>
                  </a:moveTo>
                  <a:lnTo>
                    <a:pt x="0" y="25399"/>
                  </a:lnTo>
                  <a:lnTo>
                    <a:pt x="0" y="31749"/>
                  </a:lnTo>
                  <a:lnTo>
                    <a:pt x="55880" y="31749"/>
                  </a:lnTo>
                  <a:lnTo>
                    <a:pt x="55880" y="25399"/>
                  </a:lnTo>
                  <a:close/>
                </a:path>
                <a:path w="55880" h="751839">
                  <a:moveTo>
                    <a:pt x="55880" y="31749"/>
                  </a:moveTo>
                  <a:lnTo>
                    <a:pt x="0" y="31749"/>
                  </a:lnTo>
                  <a:lnTo>
                    <a:pt x="0" y="38099"/>
                  </a:lnTo>
                  <a:lnTo>
                    <a:pt x="55880" y="38099"/>
                  </a:lnTo>
                  <a:lnTo>
                    <a:pt x="55880" y="31749"/>
                  </a:lnTo>
                  <a:close/>
                </a:path>
                <a:path w="55880" h="751839">
                  <a:moveTo>
                    <a:pt x="55880" y="38099"/>
                  </a:moveTo>
                  <a:lnTo>
                    <a:pt x="0" y="38099"/>
                  </a:lnTo>
                  <a:lnTo>
                    <a:pt x="0" y="40639"/>
                  </a:lnTo>
                  <a:lnTo>
                    <a:pt x="55880" y="40639"/>
                  </a:lnTo>
                  <a:lnTo>
                    <a:pt x="55880" y="38099"/>
                  </a:lnTo>
                  <a:close/>
                </a:path>
                <a:path w="55880" h="751839">
                  <a:moveTo>
                    <a:pt x="55880" y="40639"/>
                  </a:moveTo>
                  <a:lnTo>
                    <a:pt x="0" y="40639"/>
                  </a:lnTo>
                  <a:lnTo>
                    <a:pt x="0" y="46989"/>
                  </a:lnTo>
                  <a:lnTo>
                    <a:pt x="55880" y="46989"/>
                  </a:lnTo>
                  <a:lnTo>
                    <a:pt x="55880" y="40639"/>
                  </a:lnTo>
                  <a:close/>
                </a:path>
                <a:path w="55880" h="751839">
                  <a:moveTo>
                    <a:pt x="55880" y="46989"/>
                  </a:moveTo>
                  <a:lnTo>
                    <a:pt x="0" y="46989"/>
                  </a:lnTo>
                  <a:lnTo>
                    <a:pt x="0" y="57149"/>
                  </a:lnTo>
                  <a:lnTo>
                    <a:pt x="55880" y="57149"/>
                  </a:lnTo>
                  <a:lnTo>
                    <a:pt x="55880" y="46989"/>
                  </a:lnTo>
                  <a:close/>
                </a:path>
                <a:path w="55880" h="751839">
                  <a:moveTo>
                    <a:pt x="55880" y="57150"/>
                  </a:moveTo>
                  <a:lnTo>
                    <a:pt x="0" y="57150"/>
                  </a:lnTo>
                  <a:lnTo>
                    <a:pt x="0" y="59689"/>
                  </a:lnTo>
                  <a:lnTo>
                    <a:pt x="55880" y="59689"/>
                  </a:lnTo>
                  <a:lnTo>
                    <a:pt x="55880" y="57150"/>
                  </a:lnTo>
                  <a:close/>
                </a:path>
                <a:path w="55880" h="751839">
                  <a:moveTo>
                    <a:pt x="55880" y="59690"/>
                  </a:moveTo>
                  <a:lnTo>
                    <a:pt x="0" y="59690"/>
                  </a:lnTo>
                  <a:lnTo>
                    <a:pt x="0" y="63499"/>
                  </a:lnTo>
                  <a:lnTo>
                    <a:pt x="55880" y="63499"/>
                  </a:lnTo>
                  <a:lnTo>
                    <a:pt x="55880" y="59690"/>
                  </a:lnTo>
                  <a:close/>
                </a:path>
                <a:path w="55880" h="751839">
                  <a:moveTo>
                    <a:pt x="55880" y="63499"/>
                  </a:moveTo>
                  <a:lnTo>
                    <a:pt x="0" y="63499"/>
                  </a:lnTo>
                  <a:lnTo>
                    <a:pt x="0" y="72389"/>
                  </a:lnTo>
                  <a:lnTo>
                    <a:pt x="55880" y="72389"/>
                  </a:lnTo>
                  <a:lnTo>
                    <a:pt x="55880" y="63499"/>
                  </a:lnTo>
                  <a:close/>
                </a:path>
                <a:path w="55880" h="751839">
                  <a:moveTo>
                    <a:pt x="55880" y="72389"/>
                  </a:moveTo>
                  <a:lnTo>
                    <a:pt x="0" y="72389"/>
                  </a:lnTo>
                  <a:lnTo>
                    <a:pt x="0" y="76199"/>
                  </a:lnTo>
                  <a:lnTo>
                    <a:pt x="55880" y="76199"/>
                  </a:lnTo>
                  <a:lnTo>
                    <a:pt x="55880" y="72389"/>
                  </a:lnTo>
                  <a:close/>
                </a:path>
                <a:path w="55880" h="751839">
                  <a:moveTo>
                    <a:pt x="55880" y="76199"/>
                  </a:moveTo>
                  <a:lnTo>
                    <a:pt x="0" y="76199"/>
                  </a:lnTo>
                  <a:lnTo>
                    <a:pt x="0" y="78739"/>
                  </a:lnTo>
                  <a:lnTo>
                    <a:pt x="55880" y="78739"/>
                  </a:lnTo>
                  <a:lnTo>
                    <a:pt x="55880" y="76199"/>
                  </a:lnTo>
                  <a:close/>
                </a:path>
                <a:path w="55880" h="751839">
                  <a:moveTo>
                    <a:pt x="55880" y="78739"/>
                  </a:moveTo>
                  <a:lnTo>
                    <a:pt x="0" y="78739"/>
                  </a:lnTo>
                  <a:lnTo>
                    <a:pt x="0" y="88899"/>
                  </a:lnTo>
                  <a:lnTo>
                    <a:pt x="55880" y="88899"/>
                  </a:lnTo>
                  <a:lnTo>
                    <a:pt x="55880" y="78739"/>
                  </a:lnTo>
                  <a:close/>
                </a:path>
                <a:path w="55880" h="751839">
                  <a:moveTo>
                    <a:pt x="55880" y="88899"/>
                  </a:moveTo>
                  <a:lnTo>
                    <a:pt x="0" y="88899"/>
                  </a:lnTo>
                  <a:lnTo>
                    <a:pt x="0" y="91439"/>
                  </a:lnTo>
                  <a:lnTo>
                    <a:pt x="55880" y="91439"/>
                  </a:lnTo>
                  <a:lnTo>
                    <a:pt x="55880" y="88899"/>
                  </a:lnTo>
                  <a:close/>
                </a:path>
                <a:path w="55880" h="751839">
                  <a:moveTo>
                    <a:pt x="55880" y="91439"/>
                  </a:moveTo>
                  <a:lnTo>
                    <a:pt x="0" y="91439"/>
                  </a:lnTo>
                  <a:lnTo>
                    <a:pt x="0" y="95249"/>
                  </a:lnTo>
                  <a:lnTo>
                    <a:pt x="55880" y="95249"/>
                  </a:lnTo>
                  <a:lnTo>
                    <a:pt x="55880" y="91439"/>
                  </a:lnTo>
                  <a:close/>
                </a:path>
                <a:path w="55880" h="751839">
                  <a:moveTo>
                    <a:pt x="55880" y="95250"/>
                  </a:moveTo>
                  <a:lnTo>
                    <a:pt x="0" y="95250"/>
                  </a:lnTo>
                  <a:lnTo>
                    <a:pt x="0" y="97789"/>
                  </a:lnTo>
                  <a:lnTo>
                    <a:pt x="55880" y="97789"/>
                  </a:lnTo>
                  <a:lnTo>
                    <a:pt x="55880" y="95250"/>
                  </a:lnTo>
                  <a:close/>
                </a:path>
                <a:path w="55880" h="751839">
                  <a:moveTo>
                    <a:pt x="55880" y="97789"/>
                  </a:moveTo>
                  <a:lnTo>
                    <a:pt x="0" y="97789"/>
                  </a:lnTo>
                  <a:lnTo>
                    <a:pt x="0" y="101599"/>
                  </a:lnTo>
                  <a:lnTo>
                    <a:pt x="55880" y="101599"/>
                  </a:lnTo>
                  <a:lnTo>
                    <a:pt x="55880" y="97789"/>
                  </a:lnTo>
                  <a:close/>
                </a:path>
                <a:path w="55880" h="751839">
                  <a:moveTo>
                    <a:pt x="55880" y="101599"/>
                  </a:moveTo>
                  <a:lnTo>
                    <a:pt x="0" y="101599"/>
                  </a:lnTo>
                  <a:lnTo>
                    <a:pt x="0" y="104139"/>
                  </a:lnTo>
                  <a:lnTo>
                    <a:pt x="55880" y="104139"/>
                  </a:lnTo>
                  <a:lnTo>
                    <a:pt x="55880" y="101599"/>
                  </a:lnTo>
                  <a:close/>
                </a:path>
                <a:path w="55880" h="751839">
                  <a:moveTo>
                    <a:pt x="55880" y="104139"/>
                  </a:moveTo>
                  <a:lnTo>
                    <a:pt x="0" y="104139"/>
                  </a:lnTo>
                  <a:lnTo>
                    <a:pt x="0" y="107949"/>
                  </a:lnTo>
                  <a:lnTo>
                    <a:pt x="55880" y="107949"/>
                  </a:lnTo>
                  <a:lnTo>
                    <a:pt x="55880" y="104139"/>
                  </a:lnTo>
                  <a:close/>
                </a:path>
                <a:path w="55880" h="751839">
                  <a:moveTo>
                    <a:pt x="55880" y="107950"/>
                  </a:moveTo>
                  <a:lnTo>
                    <a:pt x="0" y="107950"/>
                  </a:lnTo>
                  <a:lnTo>
                    <a:pt x="0" y="114299"/>
                  </a:lnTo>
                  <a:lnTo>
                    <a:pt x="55880" y="114299"/>
                  </a:lnTo>
                  <a:lnTo>
                    <a:pt x="55880" y="107950"/>
                  </a:lnTo>
                  <a:close/>
                </a:path>
                <a:path w="55880" h="751839">
                  <a:moveTo>
                    <a:pt x="55880" y="114299"/>
                  </a:moveTo>
                  <a:lnTo>
                    <a:pt x="0" y="114299"/>
                  </a:lnTo>
                  <a:lnTo>
                    <a:pt x="0" y="116839"/>
                  </a:lnTo>
                  <a:lnTo>
                    <a:pt x="55880" y="116839"/>
                  </a:lnTo>
                  <a:lnTo>
                    <a:pt x="55880" y="114299"/>
                  </a:lnTo>
                  <a:close/>
                </a:path>
                <a:path w="55880" h="751839">
                  <a:moveTo>
                    <a:pt x="55880" y="116840"/>
                  </a:moveTo>
                  <a:lnTo>
                    <a:pt x="0" y="116840"/>
                  </a:lnTo>
                  <a:lnTo>
                    <a:pt x="0" y="120649"/>
                  </a:lnTo>
                  <a:lnTo>
                    <a:pt x="55880" y="120649"/>
                  </a:lnTo>
                  <a:lnTo>
                    <a:pt x="55880" y="116840"/>
                  </a:lnTo>
                  <a:close/>
                </a:path>
                <a:path w="55880" h="751839">
                  <a:moveTo>
                    <a:pt x="55880" y="120649"/>
                  </a:moveTo>
                  <a:lnTo>
                    <a:pt x="0" y="120649"/>
                  </a:lnTo>
                  <a:lnTo>
                    <a:pt x="0" y="129539"/>
                  </a:lnTo>
                  <a:lnTo>
                    <a:pt x="55880" y="129539"/>
                  </a:lnTo>
                  <a:lnTo>
                    <a:pt x="55880" y="120649"/>
                  </a:lnTo>
                  <a:close/>
                </a:path>
                <a:path w="55880" h="751839">
                  <a:moveTo>
                    <a:pt x="55880" y="129539"/>
                  </a:moveTo>
                  <a:lnTo>
                    <a:pt x="0" y="129539"/>
                  </a:lnTo>
                  <a:lnTo>
                    <a:pt x="0" y="133349"/>
                  </a:lnTo>
                  <a:lnTo>
                    <a:pt x="55880" y="133349"/>
                  </a:lnTo>
                  <a:lnTo>
                    <a:pt x="55880" y="129539"/>
                  </a:lnTo>
                  <a:close/>
                </a:path>
                <a:path w="55880" h="751839">
                  <a:moveTo>
                    <a:pt x="55880" y="133350"/>
                  </a:moveTo>
                  <a:lnTo>
                    <a:pt x="0" y="133350"/>
                  </a:lnTo>
                  <a:lnTo>
                    <a:pt x="0" y="135889"/>
                  </a:lnTo>
                  <a:lnTo>
                    <a:pt x="55880" y="135889"/>
                  </a:lnTo>
                  <a:lnTo>
                    <a:pt x="55880" y="133350"/>
                  </a:lnTo>
                  <a:close/>
                </a:path>
                <a:path w="55880" h="751839">
                  <a:moveTo>
                    <a:pt x="55880" y="135889"/>
                  </a:moveTo>
                  <a:lnTo>
                    <a:pt x="0" y="135889"/>
                  </a:lnTo>
                  <a:lnTo>
                    <a:pt x="0" y="139699"/>
                  </a:lnTo>
                  <a:lnTo>
                    <a:pt x="55880" y="139699"/>
                  </a:lnTo>
                  <a:lnTo>
                    <a:pt x="55880" y="135889"/>
                  </a:lnTo>
                  <a:close/>
                </a:path>
                <a:path w="55880" h="751839">
                  <a:moveTo>
                    <a:pt x="55880" y="139700"/>
                  </a:moveTo>
                  <a:lnTo>
                    <a:pt x="0" y="139700"/>
                  </a:lnTo>
                  <a:lnTo>
                    <a:pt x="0" y="142239"/>
                  </a:lnTo>
                  <a:lnTo>
                    <a:pt x="55880" y="142239"/>
                  </a:lnTo>
                  <a:lnTo>
                    <a:pt x="55880" y="139700"/>
                  </a:lnTo>
                  <a:close/>
                </a:path>
                <a:path w="55880" h="751839">
                  <a:moveTo>
                    <a:pt x="55880" y="142239"/>
                  </a:moveTo>
                  <a:lnTo>
                    <a:pt x="0" y="142239"/>
                  </a:lnTo>
                  <a:lnTo>
                    <a:pt x="0" y="148589"/>
                  </a:lnTo>
                  <a:lnTo>
                    <a:pt x="55880" y="148589"/>
                  </a:lnTo>
                  <a:lnTo>
                    <a:pt x="55880" y="142239"/>
                  </a:lnTo>
                  <a:close/>
                </a:path>
                <a:path w="55880" h="751839">
                  <a:moveTo>
                    <a:pt x="55880" y="148589"/>
                  </a:moveTo>
                  <a:lnTo>
                    <a:pt x="0" y="148589"/>
                  </a:lnTo>
                  <a:lnTo>
                    <a:pt x="0" y="154939"/>
                  </a:lnTo>
                  <a:lnTo>
                    <a:pt x="55880" y="154939"/>
                  </a:lnTo>
                  <a:lnTo>
                    <a:pt x="55880" y="148589"/>
                  </a:lnTo>
                  <a:close/>
                </a:path>
                <a:path w="55880" h="751839">
                  <a:moveTo>
                    <a:pt x="55880" y="154939"/>
                  </a:moveTo>
                  <a:lnTo>
                    <a:pt x="0" y="154939"/>
                  </a:lnTo>
                  <a:lnTo>
                    <a:pt x="0" y="158749"/>
                  </a:lnTo>
                  <a:lnTo>
                    <a:pt x="55880" y="158749"/>
                  </a:lnTo>
                  <a:lnTo>
                    <a:pt x="55880" y="154939"/>
                  </a:lnTo>
                  <a:close/>
                </a:path>
                <a:path w="55880" h="751839">
                  <a:moveTo>
                    <a:pt x="55880" y="158750"/>
                  </a:moveTo>
                  <a:lnTo>
                    <a:pt x="0" y="158750"/>
                  </a:lnTo>
                  <a:lnTo>
                    <a:pt x="0" y="161289"/>
                  </a:lnTo>
                  <a:lnTo>
                    <a:pt x="55880" y="161289"/>
                  </a:lnTo>
                  <a:lnTo>
                    <a:pt x="55880" y="158750"/>
                  </a:lnTo>
                  <a:close/>
                </a:path>
                <a:path w="55880" h="751839">
                  <a:moveTo>
                    <a:pt x="55880" y="161289"/>
                  </a:moveTo>
                  <a:lnTo>
                    <a:pt x="0" y="161289"/>
                  </a:lnTo>
                  <a:lnTo>
                    <a:pt x="0" y="165099"/>
                  </a:lnTo>
                  <a:lnTo>
                    <a:pt x="55880" y="165099"/>
                  </a:lnTo>
                  <a:lnTo>
                    <a:pt x="55880" y="161289"/>
                  </a:lnTo>
                  <a:close/>
                </a:path>
                <a:path w="55880" h="751839">
                  <a:moveTo>
                    <a:pt x="55880" y="165100"/>
                  </a:moveTo>
                  <a:lnTo>
                    <a:pt x="0" y="165100"/>
                  </a:lnTo>
                  <a:lnTo>
                    <a:pt x="0" y="167639"/>
                  </a:lnTo>
                  <a:lnTo>
                    <a:pt x="55880" y="167639"/>
                  </a:lnTo>
                  <a:lnTo>
                    <a:pt x="55880" y="165100"/>
                  </a:lnTo>
                  <a:close/>
                </a:path>
                <a:path w="55880" h="751839">
                  <a:moveTo>
                    <a:pt x="55880" y="167639"/>
                  </a:moveTo>
                  <a:lnTo>
                    <a:pt x="0" y="167639"/>
                  </a:lnTo>
                  <a:lnTo>
                    <a:pt x="0" y="171449"/>
                  </a:lnTo>
                  <a:lnTo>
                    <a:pt x="55880" y="171449"/>
                  </a:lnTo>
                  <a:lnTo>
                    <a:pt x="55880" y="167639"/>
                  </a:lnTo>
                  <a:close/>
                </a:path>
                <a:path w="55880" h="751839">
                  <a:moveTo>
                    <a:pt x="55880" y="171449"/>
                  </a:moveTo>
                  <a:lnTo>
                    <a:pt x="0" y="171449"/>
                  </a:lnTo>
                  <a:lnTo>
                    <a:pt x="0" y="173989"/>
                  </a:lnTo>
                  <a:lnTo>
                    <a:pt x="55880" y="173989"/>
                  </a:lnTo>
                  <a:lnTo>
                    <a:pt x="55880" y="171449"/>
                  </a:lnTo>
                  <a:close/>
                </a:path>
                <a:path w="55880" h="751839">
                  <a:moveTo>
                    <a:pt x="55880" y="173990"/>
                  </a:moveTo>
                  <a:lnTo>
                    <a:pt x="0" y="173990"/>
                  </a:lnTo>
                  <a:lnTo>
                    <a:pt x="0" y="177799"/>
                  </a:lnTo>
                  <a:lnTo>
                    <a:pt x="55880" y="177799"/>
                  </a:lnTo>
                  <a:lnTo>
                    <a:pt x="55880" y="173990"/>
                  </a:lnTo>
                  <a:close/>
                </a:path>
                <a:path w="55880" h="751839">
                  <a:moveTo>
                    <a:pt x="55880" y="177799"/>
                  </a:moveTo>
                  <a:lnTo>
                    <a:pt x="0" y="177799"/>
                  </a:lnTo>
                  <a:lnTo>
                    <a:pt x="0" y="180339"/>
                  </a:lnTo>
                  <a:lnTo>
                    <a:pt x="55880" y="180339"/>
                  </a:lnTo>
                  <a:lnTo>
                    <a:pt x="55880" y="177799"/>
                  </a:lnTo>
                  <a:close/>
                </a:path>
                <a:path w="55880" h="751839">
                  <a:moveTo>
                    <a:pt x="55880" y="180339"/>
                  </a:moveTo>
                  <a:lnTo>
                    <a:pt x="0" y="180339"/>
                  </a:lnTo>
                  <a:lnTo>
                    <a:pt x="0" y="190499"/>
                  </a:lnTo>
                  <a:lnTo>
                    <a:pt x="55880" y="190499"/>
                  </a:lnTo>
                  <a:lnTo>
                    <a:pt x="55880" y="180339"/>
                  </a:lnTo>
                  <a:close/>
                </a:path>
                <a:path w="55880" h="751839">
                  <a:moveTo>
                    <a:pt x="55880" y="190500"/>
                  </a:moveTo>
                  <a:lnTo>
                    <a:pt x="0" y="190500"/>
                  </a:lnTo>
                  <a:lnTo>
                    <a:pt x="0" y="193039"/>
                  </a:lnTo>
                  <a:lnTo>
                    <a:pt x="55880" y="193039"/>
                  </a:lnTo>
                  <a:lnTo>
                    <a:pt x="55880" y="190500"/>
                  </a:lnTo>
                  <a:close/>
                </a:path>
                <a:path w="55880" h="751839">
                  <a:moveTo>
                    <a:pt x="55880" y="193039"/>
                  </a:moveTo>
                  <a:lnTo>
                    <a:pt x="0" y="193039"/>
                  </a:lnTo>
                  <a:lnTo>
                    <a:pt x="0" y="196849"/>
                  </a:lnTo>
                  <a:lnTo>
                    <a:pt x="55880" y="196849"/>
                  </a:lnTo>
                  <a:lnTo>
                    <a:pt x="55880" y="193039"/>
                  </a:lnTo>
                  <a:close/>
                </a:path>
                <a:path w="55880" h="751839">
                  <a:moveTo>
                    <a:pt x="55880" y="196850"/>
                  </a:moveTo>
                  <a:lnTo>
                    <a:pt x="0" y="196850"/>
                  </a:lnTo>
                  <a:lnTo>
                    <a:pt x="0" y="199389"/>
                  </a:lnTo>
                  <a:lnTo>
                    <a:pt x="55880" y="199389"/>
                  </a:lnTo>
                  <a:lnTo>
                    <a:pt x="55880" y="196850"/>
                  </a:lnTo>
                  <a:close/>
                </a:path>
                <a:path w="55880" h="751839">
                  <a:moveTo>
                    <a:pt x="55880" y="199389"/>
                  </a:moveTo>
                  <a:lnTo>
                    <a:pt x="0" y="199389"/>
                  </a:lnTo>
                  <a:lnTo>
                    <a:pt x="0" y="209549"/>
                  </a:lnTo>
                  <a:lnTo>
                    <a:pt x="55880" y="209549"/>
                  </a:lnTo>
                  <a:lnTo>
                    <a:pt x="55880" y="199389"/>
                  </a:lnTo>
                  <a:close/>
                </a:path>
                <a:path w="55880" h="751839">
                  <a:moveTo>
                    <a:pt x="55880" y="209549"/>
                  </a:moveTo>
                  <a:lnTo>
                    <a:pt x="0" y="209549"/>
                  </a:lnTo>
                  <a:lnTo>
                    <a:pt x="0" y="212089"/>
                  </a:lnTo>
                  <a:lnTo>
                    <a:pt x="55880" y="212089"/>
                  </a:lnTo>
                  <a:lnTo>
                    <a:pt x="55880" y="209549"/>
                  </a:lnTo>
                  <a:close/>
                </a:path>
                <a:path w="55880" h="751839">
                  <a:moveTo>
                    <a:pt x="55880" y="212089"/>
                  </a:moveTo>
                  <a:lnTo>
                    <a:pt x="0" y="212089"/>
                  </a:lnTo>
                  <a:lnTo>
                    <a:pt x="0" y="218439"/>
                  </a:lnTo>
                  <a:lnTo>
                    <a:pt x="55880" y="218439"/>
                  </a:lnTo>
                  <a:lnTo>
                    <a:pt x="55880" y="212089"/>
                  </a:lnTo>
                  <a:close/>
                </a:path>
                <a:path w="55880" h="751839">
                  <a:moveTo>
                    <a:pt x="55880" y="218439"/>
                  </a:moveTo>
                  <a:lnTo>
                    <a:pt x="0" y="218439"/>
                  </a:lnTo>
                  <a:lnTo>
                    <a:pt x="0" y="222249"/>
                  </a:lnTo>
                  <a:lnTo>
                    <a:pt x="55880" y="222249"/>
                  </a:lnTo>
                  <a:lnTo>
                    <a:pt x="55880" y="218439"/>
                  </a:lnTo>
                  <a:close/>
                </a:path>
                <a:path w="55880" h="751839">
                  <a:moveTo>
                    <a:pt x="55880" y="222250"/>
                  </a:moveTo>
                  <a:lnTo>
                    <a:pt x="0" y="222250"/>
                  </a:lnTo>
                  <a:lnTo>
                    <a:pt x="0" y="231139"/>
                  </a:lnTo>
                  <a:lnTo>
                    <a:pt x="55880" y="231139"/>
                  </a:lnTo>
                  <a:lnTo>
                    <a:pt x="55880" y="222250"/>
                  </a:lnTo>
                  <a:close/>
                </a:path>
                <a:path w="55880" h="751839">
                  <a:moveTo>
                    <a:pt x="55880" y="231140"/>
                  </a:moveTo>
                  <a:lnTo>
                    <a:pt x="0" y="231140"/>
                  </a:lnTo>
                  <a:lnTo>
                    <a:pt x="0" y="237489"/>
                  </a:lnTo>
                  <a:lnTo>
                    <a:pt x="55880" y="237489"/>
                  </a:lnTo>
                  <a:lnTo>
                    <a:pt x="55880" y="231140"/>
                  </a:lnTo>
                  <a:close/>
                </a:path>
                <a:path w="55880" h="751839">
                  <a:moveTo>
                    <a:pt x="55880" y="237489"/>
                  </a:moveTo>
                  <a:lnTo>
                    <a:pt x="0" y="237489"/>
                  </a:lnTo>
                  <a:lnTo>
                    <a:pt x="0" y="241299"/>
                  </a:lnTo>
                  <a:lnTo>
                    <a:pt x="55880" y="241299"/>
                  </a:lnTo>
                  <a:lnTo>
                    <a:pt x="55880" y="237489"/>
                  </a:lnTo>
                  <a:close/>
                </a:path>
                <a:path w="55880" h="751839">
                  <a:moveTo>
                    <a:pt x="55880" y="241299"/>
                  </a:moveTo>
                  <a:lnTo>
                    <a:pt x="0" y="241299"/>
                  </a:lnTo>
                  <a:lnTo>
                    <a:pt x="0" y="243839"/>
                  </a:lnTo>
                  <a:lnTo>
                    <a:pt x="55880" y="243839"/>
                  </a:lnTo>
                  <a:lnTo>
                    <a:pt x="55880" y="241299"/>
                  </a:lnTo>
                  <a:close/>
                </a:path>
                <a:path w="55880" h="751839">
                  <a:moveTo>
                    <a:pt x="55880" y="243840"/>
                  </a:moveTo>
                  <a:lnTo>
                    <a:pt x="0" y="243840"/>
                  </a:lnTo>
                  <a:lnTo>
                    <a:pt x="0" y="250189"/>
                  </a:lnTo>
                  <a:lnTo>
                    <a:pt x="55880" y="250189"/>
                  </a:lnTo>
                  <a:lnTo>
                    <a:pt x="55880" y="243840"/>
                  </a:lnTo>
                  <a:close/>
                </a:path>
                <a:path w="55880" h="751839">
                  <a:moveTo>
                    <a:pt x="55880" y="250189"/>
                  </a:moveTo>
                  <a:lnTo>
                    <a:pt x="0" y="250189"/>
                  </a:lnTo>
                  <a:lnTo>
                    <a:pt x="0" y="253999"/>
                  </a:lnTo>
                  <a:lnTo>
                    <a:pt x="55880" y="253999"/>
                  </a:lnTo>
                  <a:lnTo>
                    <a:pt x="55880" y="250189"/>
                  </a:lnTo>
                  <a:close/>
                </a:path>
                <a:path w="55880" h="751839">
                  <a:moveTo>
                    <a:pt x="55880" y="254000"/>
                  </a:moveTo>
                  <a:lnTo>
                    <a:pt x="0" y="254000"/>
                  </a:lnTo>
                  <a:lnTo>
                    <a:pt x="0" y="256539"/>
                  </a:lnTo>
                  <a:lnTo>
                    <a:pt x="55880" y="256539"/>
                  </a:lnTo>
                  <a:lnTo>
                    <a:pt x="55880" y="254000"/>
                  </a:lnTo>
                  <a:close/>
                </a:path>
                <a:path w="55880" h="751839">
                  <a:moveTo>
                    <a:pt x="55880" y="256539"/>
                  </a:moveTo>
                  <a:lnTo>
                    <a:pt x="0" y="256539"/>
                  </a:lnTo>
                  <a:lnTo>
                    <a:pt x="0" y="260349"/>
                  </a:lnTo>
                  <a:lnTo>
                    <a:pt x="55880" y="260349"/>
                  </a:lnTo>
                  <a:lnTo>
                    <a:pt x="55880" y="256539"/>
                  </a:lnTo>
                  <a:close/>
                </a:path>
                <a:path w="55880" h="751839">
                  <a:moveTo>
                    <a:pt x="55880" y="260349"/>
                  </a:moveTo>
                  <a:lnTo>
                    <a:pt x="0" y="260349"/>
                  </a:lnTo>
                  <a:lnTo>
                    <a:pt x="0" y="262889"/>
                  </a:lnTo>
                  <a:lnTo>
                    <a:pt x="55880" y="262889"/>
                  </a:lnTo>
                  <a:lnTo>
                    <a:pt x="55880" y="260349"/>
                  </a:lnTo>
                  <a:close/>
                </a:path>
                <a:path w="55880" h="751839">
                  <a:moveTo>
                    <a:pt x="55880" y="262889"/>
                  </a:moveTo>
                  <a:lnTo>
                    <a:pt x="0" y="262889"/>
                  </a:lnTo>
                  <a:lnTo>
                    <a:pt x="0" y="275589"/>
                  </a:lnTo>
                  <a:lnTo>
                    <a:pt x="55880" y="275589"/>
                  </a:lnTo>
                  <a:lnTo>
                    <a:pt x="55880" y="262889"/>
                  </a:lnTo>
                  <a:close/>
                </a:path>
                <a:path w="55880" h="751839">
                  <a:moveTo>
                    <a:pt x="55880" y="275590"/>
                  </a:moveTo>
                  <a:lnTo>
                    <a:pt x="0" y="275590"/>
                  </a:lnTo>
                  <a:lnTo>
                    <a:pt x="0" y="285749"/>
                  </a:lnTo>
                  <a:lnTo>
                    <a:pt x="55880" y="285749"/>
                  </a:lnTo>
                  <a:lnTo>
                    <a:pt x="55880" y="275590"/>
                  </a:lnTo>
                  <a:close/>
                </a:path>
                <a:path w="55880" h="751839">
                  <a:moveTo>
                    <a:pt x="55880" y="285749"/>
                  </a:moveTo>
                  <a:lnTo>
                    <a:pt x="0" y="285749"/>
                  </a:lnTo>
                  <a:lnTo>
                    <a:pt x="0" y="288289"/>
                  </a:lnTo>
                  <a:lnTo>
                    <a:pt x="55880" y="288289"/>
                  </a:lnTo>
                  <a:lnTo>
                    <a:pt x="55880" y="285749"/>
                  </a:lnTo>
                  <a:close/>
                </a:path>
                <a:path w="55880" h="751839">
                  <a:moveTo>
                    <a:pt x="55880" y="288289"/>
                  </a:moveTo>
                  <a:lnTo>
                    <a:pt x="0" y="288289"/>
                  </a:lnTo>
                  <a:lnTo>
                    <a:pt x="0" y="298449"/>
                  </a:lnTo>
                  <a:lnTo>
                    <a:pt x="55880" y="298449"/>
                  </a:lnTo>
                  <a:lnTo>
                    <a:pt x="55880" y="288289"/>
                  </a:lnTo>
                  <a:close/>
                </a:path>
                <a:path w="55880" h="751839">
                  <a:moveTo>
                    <a:pt x="55880" y="298449"/>
                  </a:moveTo>
                  <a:lnTo>
                    <a:pt x="0" y="298449"/>
                  </a:lnTo>
                  <a:lnTo>
                    <a:pt x="0" y="311149"/>
                  </a:lnTo>
                  <a:lnTo>
                    <a:pt x="55880" y="311149"/>
                  </a:lnTo>
                  <a:lnTo>
                    <a:pt x="55880" y="298449"/>
                  </a:lnTo>
                  <a:close/>
                </a:path>
                <a:path w="55880" h="751839">
                  <a:moveTo>
                    <a:pt x="55880" y="311150"/>
                  </a:moveTo>
                  <a:lnTo>
                    <a:pt x="0" y="311150"/>
                  </a:lnTo>
                  <a:lnTo>
                    <a:pt x="0" y="313689"/>
                  </a:lnTo>
                  <a:lnTo>
                    <a:pt x="55880" y="313689"/>
                  </a:lnTo>
                  <a:lnTo>
                    <a:pt x="55880" y="311150"/>
                  </a:lnTo>
                  <a:close/>
                </a:path>
                <a:path w="55880" h="751839">
                  <a:moveTo>
                    <a:pt x="55880" y="313689"/>
                  </a:moveTo>
                  <a:lnTo>
                    <a:pt x="0" y="313689"/>
                  </a:lnTo>
                  <a:lnTo>
                    <a:pt x="0" y="320039"/>
                  </a:lnTo>
                  <a:lnTo>
                    <a:pt x="55880" y="320039"/>
                  </a:lnTo>
                  <a:lnTo>
                    <a:pt x="55880" y="313689"/>
                  </a:lnTo>
                  <a:close/>
                </a:path>
                <a:path w="55880" h="751839">
                  <a:moveTo>
                    <a:pt x="55880" y="320039"/>
                  </a:moveTo>
                  <a:lnTo>
                    <a:pt x="0" y="320039"/>
                  </a:lnTo>
                  <a:lnTo>
                    <a:pt x="0" y="326389"/>
                  </a:lnTo>
                  <a:lnTo>
                    <a:pt x="55880" y="326389"/>
                  </a:lnTo>
                  <a:lnTo>
                    <a:pt x="55880" y="320039"/>
                  </a:lnTo>
                  <a:close/>
                </a:path>
                <a:path w="55880" h="751839">
                  <a:moveTo>
                    <a:pt x="55880" y="326390"/>
                  </a:moveTo>
                  <a:lnTo>
                    <a:pt x="0" y="326390"/>
                  </a:lnTo>
                  <a:lnTo>
                    <a:pt x="0" y="330199"/>
                  </a:lnTo>
                  <a:lnTo>
                    <a:pt x="55880" y="330199"/>
                  </a:lnTo>
                  <a:lnTo>
                    <a:pt x="55880" y="326390"/>
                  </a:lnTo>
                  <a:close/>
                </a:path>
                <a:path w="55880" h="751839">
                  <a:moveTo>
                    <a:pt x="55880" y="330199"/>
                  </a:moveTo>
                  <a:lnTo>
                    <a:pt x="0" y="330199"/>
                  </a:lnTo>
                  <a:lnTo>
                    <a:pt x="0" y="339089"/>
                  </a:lnTo>
                  <a:lnTo>
                    <a:pt x="55880" y="339089"/>
                  </a:lnTo>
                  <a:lnTo>
                    <a:pt x="55880" y="330199"/>
                  </a:lnTo>
                  <a:close/>
                </a:path>
                <a:path w="55880" h="751839">
                  <a:moveTo>
                    <a:pt x="55880" y="339089"/>
                  </a:moveTo>
                  <a:lnTo>
                    <a:pt x="0" y="339089"/>
                  </a:lnTo>
                  <a:lnTo>
                    <a:pt x="0" y="342899"/>
                  </a:lnTo>
                  <a:lnTo>
                    <a:pt x="55880" y="342899"/>
                  </a:lnTo>
                  <a:lnTo>
                    <a:pt x="55880" y="339089"/>
                  </a:lnTo>
                  <a:close/>
                </a:path>
                <a:path w="55880" h="751839">
                  <a:moveTo>
                    <a:pt x="55880" y="342900"/>
                  </a:moveTo>
                  <a:lnTo>
                    <a:pt x="0" y="342900"/>
                  </a:lnTo>
                  <a:lnTo>
                    <a:pt x="0" y="345439"/>
                  </a:lnTo>
                  <a:lnTo>
                    <a:pt x="55880" y="345439"/>
                  </a:lnTo>
                  <a:lnTo>
                    <a:pt x="55880" y="342900"/>
                  </a:lnTo>
                  <a:close/>
                </a:path>
                <a:path w="55880" h="751839">
                  <a:moveTo>
                    <a:pt x="55880" y="345439"/>
                  </a:moveTo>
                  <a:lnTo>
                    <a:pt x="0" y="345439"/>
                  </a:lnTo>
                  <a:lnTo>
                    <a:pt x="0" y="349249"/>
                  </a:lnTo>
                  <a:lnTo>
                    <a:pt x="55880" y="349249"/>
                  </a:lnTo>
                  <a:lnTo>
                    <a:pt x="55880" y="345439"/>
                  </a:lnTo>
                  <a:close/>
                </a:path>
                <a:path w="55880" h="751839">
                  <a:moveTo>
                    <a:pt x="55880" y="349249"/>
                  </a:moveTo>
                  <a:lnTo>
                    <a:pt x="0" y="349249"/>
                  </a:lnTo>
                  <a:lnTo>
                    <a:pt x="0" y="351789"/>
                  </a:lnTo>
                  <a:lnTo>
                    <a:pt x="55880" y="351789"/>
                  </a:lnTo>
                  <a:lnTo>
                    <a:pt x="55880" y="349249"/>
                  </a:lnTo>
                  <a:close/>
                </a:path>
                <a:path w="55880" h="751839">
                  <a:moveTo>
                    <a:pt x="55880" y="351789"/>
                  </a:moveTo>
                  <a:lnTo>
                    <a:pt x="0" y="351789"/>
                  </a:lnTo>
                  <a:lnTo>
                    <a:pt x="0" y="358139"/>
                  </a:lnTo>
                  <a:lnTo>
                    <a:pt x="55880" y="358139"/>
                  </a:lnTo>
                  <a:lnTo>
                    <a:pt x="55880" y="351789"/>
                  </a:lnTo>
                  <a:close/>
                </a:path>
                <a:path w="55880" h="751839">
                  <a:moveTo>
                    <a:pt x="55880" y="358139"/>
                  </a:moveTo>
                  <a:lnTo>
                    <a:pt x="0" y="358139"/>
                  </a:lnTo>
                  <a:lnTo>
                    <a:pt x="0" y="361949"/>
                  </a:lnTo>
                  <a:lnTo>
                    <a:pt x="55880" y="361949"/>
                  </a:lnTo>
                  <a:lnTo>
                    <a:pt x="55880" y="358139"/>
                  </a:lnTo>
                  <a:close/>
                </a:path>
                <a:path w="55880" h="751839">
                  <a:moveTo>
                    <a:pt x="55880" y="361949"/>
                  </a:moveTo>
                  <a:lnTo>
                    <a:pt x="0" y="361949"/>
                  </a:lnTo>
                  <a:lnTo>
                    <a:pt x="0" y="364489"/>
                  </a:lnTo>
                  <a:lnTo>
                    <a:pt x="55880" y="364489"/>
                  </a:lnTo>
                  <a:lnTo>
                    <a:pt x="55880" y="361949"/>
                  </a:lnTo>
                  <a:close/>
                </a:path>
                <a:path w="55880" h="751839">
                  <a:moveTo>
                    <a:pt x="55880" y="364489"/>
                  </a:moveTo>
                  <a:lnTo>
                    <a:pt x="0" y="364489"/>
                  </a:lnTo>
                  <a:lnTo>
                    <a:pt x="0" y="370839"/>
                  </a:lnTo>
                  <a:lnTo>
                    <a:pt x="55880" y="370839"/>
                  </a:lnTo>
                  <a:lnTo>
                    <a:pt x="55880" y="364489"/>
                  </a:lnTo>
                  <a:close/>
                </a:path>
                <a:path w="55880" h="751839">
                  <a:moveTo>
                    <a:pt x="55880" y="370839"/>
                  </a:moveTo>
                  <a:lnTo>
                    <a:pt x="0" y="370839"/>
                  </a:lnTo>
                  <a:lnTo>
                    <a:pt x="0" y="374649"/>
                  </a:lnTo>
                  <a:lnTo>
                    <a:pt x="55880" y="374649"/>
                  </a:lnTo>
                  <a:lnTo>
                    <a:pt x="55880" y="370839"/>
                  </a:lnTo>
                  <a:close/>
                </a:path>
                <a:path w="55880" h="751839">
                  <a:moveTo>
                    <a:pt x="55880" y="374649"/>
                  </a:moveTo>
                  <a:lnTo>
                    <a:pt x="0" y="374649"/>
                  </a:lnTo>
                  <a:lnTo>
                    <a:pt x="0" y="377189"/>
                  </a:lnTo>
                  <a:lnTo>
                    <a:pt x="55880" y="377189"/>
                  </a:lnTo>
                  <a:lnTo>
                    <a:pt x="55880" y="374649"/>
                  </a:lnTo>
                  <a:close/>
                </a:path>
                <a:path w="55880" h="751839">
                  <a:moveTo>
                    <a:pt x="55880" y="377189"/>
                  </a:moveTo>
                  <a:lnTo>
                    <a:pt x="0" y="377189"/>
                  </a:lnTo>
                  <a:lnTo>
                    <a:pt x="0" y="383539"/>
                  </a:lnTo>
                  <a:lnTo>
                    <a:pt x="55880" y="383539"/>
                  </a:lnTo>
                  <a:lnTo>
                    <a:pt x="55880" y="377189"/>
                  </a:lnTo>
                  <a:close/>
                </a:path>
                <a:path w="55880" h="751839">
                  <a:moveTo>
                    <a:pt x="55880" y="383540"/>
                  </a:moveTo>
                  <a:lnTo>
                    <a:pt x="0" y="383540"/>
                  </a:lnTo>
                  <a:lnTo>
                    <a:pt x="0" y="387349"/>
                  </a:lnTo>
                  <a:lnTo>
                    <a:pt x="55880" y="387349"/>
                  </a:lnTo>
                  <a:lnTo>
                    <a:pt x="55880" y="383540"/>
                  </a:lnTo>
                  <a:close/>
                </a:path>
                <a:path w="55880" h="751839">
                  <a:moveTo>
                    <a:pt x="55880" y="387349"/>
                  </a:moveTo>
                  <a:lnTo>
                    <a:pt x="0" y="387349"/>
                  </a:lnTo>
                  <a:lnTo>
                    <a:pt x="0" y="393699"/>
                  </a:lnTo>
                  <a:lnTo>
                    <a:pt x="55880" y="393699"/>
                  </a:lnTo>
                  <a:lnTo>
                    <a:pt x="55880" y="387349"/>
                  </a:lnTo>
                  <a:close/>
                </a:path>
                <a:path w="55880" h="751839">
                  <a:moveTo>
                    <a:pt x="55880" y="393699"/>
                  </a:moveTo>
                  <a:lnTo>
                    <a:pt x="0" y="393699"/>
                  </a:lnTo>
                  <a:lnTo>
                    <a:pt x="0" y="396239"/>
                  </a:lnTo>
                  <a:lnTo>
                    <a:pt x="55880" y="396239"/>
                  </a:lnTo>
                  <a:lnTo>
                    <a:pt x="55880" y="393699"/>
                  </a:lnTo>
                  <a:close/>
                </a:path>
                <a:path w="55880" h="751839">
                  <a:moveTo>
                    <a:pt x="55880" y="396239"/>
                  </a:moveTo>
                  <a:lnTo>
                    <a:pt x="0" y="396239"/>
                  </a:lnTo>
                  <a:lnTo>
                    <a:pt x="0" y="400049"/>
                  </a:lnTo>
                  <a:lnTo>
                    <a:pt x="55880" y="400049"/>
                  </a:lnTo>
                  <a:lnTo>
                    <a:pt x="55880" y="396239"/>
                  </a:lnTo>
                  <a:close/>
                </a:path>
                <a:path w="55880" h="751839">
                  <a:moveTo>
                    <a:pt x="55880" y="400049"/>
                  </a:moveTo>
                  <a:lnTo>
                    <a:pt x="0" y="400049"/>
                  </a:lnTo>
                  <a:lnTo>
                    <a:pt x="0" y="406399"/>
                  </a:lnTo>
                  <a:lnTo>
                    <a:pt x="55880" y="406399"/>
                  </a:lnTo>
                  <a:lnTo>
                    <a:pt x="55880" y="400049"/>
                  </a:lnTo>
                  <a:close/>
                </a:path>
                <a:path w="55880" h="751839">
                  <a:moveTo>
                    <a:pt x="55880" y="406399"/>
                  </a:moveTo>
                  <a:lnTo>
                    <a:pt x="0" y="406399"/>
                  </a:lnTo>
                  <a:lnTo>
                    <a:pt x="0" y="408939"/>
                  </a:lnTo>
                  <a:lnTo>
                    <a:pt x="55880" y="408939"/>
                  </a:lnTo>
                  <a:lnTo>
                    <a:pt x="55880" y="406399"/>
                  </a:lnTo>
                  <a:close/>
                </a:path>
                <a:path w="55880" h="751839">
                  <a:moveTo>
                    <a:pt x="55880" y="408939"/>
                  </a:moveTo>
                  <a:lnTo>
                    <a:pt x="0" y="408939"/>
                  </a:lnTo>
                  <a:lnTo>
                    <a:pt x="0" y="412749"/>
                  </a:lnTo>
                  <a:lnTo>
                    <a:pt x="55880" y="412749"/>
                  </a:lnTo>
                  <a:lnTo>
                    <a:pt x="55880" y="408939"/>
                  </a:lnTo>
                  <a:close/>
                </a:path>
                <a:path w="55880" h="751839">
                  <a:moveTo>
                    <a:pt x="55880" y="412749"/>
                  </a:moveTo>
                  <a:lnTo>
                    <a:pt x="0" y="412749"/>
                  </a:lnTo>
                  <a:lnTo>
                    <a:pt x="0" y="415289"/>
                  </a:lnTo>
                  <a:lnTo>
                    <a:pt x="55880" y="415289"/>
                  </a:lnTo>
                  <a:lnTo>
                    <a:pt x="55880" y="412749"/>
                  </a:lnTo>
                  <a:close/>
                </a:path>
                <a:path w="55880" h="751839">
                  <a:moveTo>
                    <a:pt x="55880" y="415289"/>
                  </a:moveTo>
                  <a:lnTo>
                    <a:pt x="0" y="415289"/>
                  </a:lnTo>
                  <a:lnTo>
                    <a:pt x="0" y="419099"/>
                  </a:lnTo>
                  <a:lnTo>
                    <a:pt x="55880" y="419099"/>
                  </a:lnTo>
                  <a:lnTo>
                    <a:pt x="55880" y="415289"/>
                  </a:lnTo>
                  <a:close/>
                </a:path>
                <a:path w="55880" h="751839">
                  <a:moveTo>
                    <a:pt x="55880" y="419099"/>
                  </a:moveTo>
                  <a:lnTo>
                    <a:pt x="0" y="419099"/>
                  </a:lnTo>
                  <a:lnTo>
                    <a:pt x="0" y="421639"/>
                  </a:lnTo>
                  <a:lnTo>
                    <a:pt x="55880" y="421639"/>
                  </a:lnTo>
                  <a:lnTo>
                    <a:pt x="55880" y="419099"/>
                  </a:lnTo>
                  <a:close/>
                </a:path>
                <a:path w="55880" h="751839">
                  <a:moveTo>
                    <a:pt x="55880" y="421639"/>
                  </a:moveTo>
                  <a:lnTo>
                    <a:pt x="0" y="421639"/>
                  </a:lnTo>
                  <a:lnTo>
                    <a:pt x="0" y="425449"/>
                  </a:lnTo>
                  <a:lnTo>
                    <a:pt x="55880" y="425449"/>
                  </a:lnTo>
                  <a:lnTo>
                    <a:pt x="55880" y="421639"/>
                  </a:lnTo>
                  <a:close/>
                </a:path>
                <a:path w="55880" h="751839">
                  <a:moveTo>
                    <a:pt x="55880" y="425449"/>
                  </a:moveTo>
                  <a:lnTo>
                    <a:pt x="0" y="425449"/>
                  </a:lnTo>
                  <a:lnTo>
                    <a:pt x="0" y="434339"/>
                  </a:lnTo>
                  <a:lnTo>
                    <a:pt x="55880" y="434339"/>
                  </a:lnTo>
                  <a:lnTo>
                    <a:pt x="55880" y="425449"/>
                  </a:lnTo>
                  <a:close/>
                </a:path>
                <a:path w="55880" h="751839">
                  <a:moveTo>
                    <a:pt x="55880" y="434340"/>
                  </a:moveTo>
                  <a:lnTo>
                    <a:pt x="0" y="434340"/>
                  </a:lnTo>
                  <a:lnTo>
                    <a:pt x="0" y="438149"/>
                  </a:lnTo>
                  <a:lnTo>
                    <a:pt x="55880" y="438149"/>
                  </a:lnTo>
                  <a:lnTo>
                    <a:pt x="55880" y="434340"/>
                  </a:lnTo>
                  <a:close/>
                </a:path>
                <a:path w="55880" h="751839">
                  <a:moveTo>
                    <a:pt x="55880" y="438149"/>
                  </a:moveTo>
                  <a:lnTo>
                    <a:pt x="0" y="438149"/>
                  </a:lnTo>
                  <a:lnTo>
                    <a:pt x="0" y="440689"/>
                  </a:lnTo>
                  <a:lnTo>
                    <a:pt x="55880" y="440689"/>
                  </a:lnTo>
                  <a:lnTo>
                    <a:pt x="55880" y="438149"/>
                  </a:lnTo>
                  <a:close/>
                </a:path>
                <a:path w="55880" h="751839">
                  <a:moveTo>
                    <a:pt x="55880" y="440689"/>
                  </a:moveTo>
                  <a:lnTo>
                    <a:pt x="0" y="440689"/>
                  </a:lnTo>
                  <a:lnTo>
                    <a:pt x="0" y="444499"/>
                  </a:lnTo>
                  <a:lnTo>
                    <a:pt x="55880" y="444499"/>
                  </a:lnTo>
                  <a:lnTo>
                    <a:pt x="55880" y="440689"/>
                  </a:lnTo>
                  <a:close/>
                </a:path>
                <a:path w="55880" h="751839">
                  <a:moveTo>
                    <a:pt x="55880" y="444499"/>
                  </a:moveTo>
                  <a:lnTo>
                    <a:pt x="0" y="444499"/>
                  </a:lnTo>
                  <a:lnTo>
                    <a:pt x="0" y="447039"/>
                  </a:lnTo>
                  <a:lnTo>
                    <a:pt x="55880" y="447039"/>
                  </a:lnTo>
                  <a:lnTo>
                    <a:pt x="55880" y="444499"/>
                  </a:lnTo>
                  <a:close/>
                </a:path>
                <a:path w="55880" h="751839">
                  <a:moveTo>
                    <a:pt x="55880" y="745489"/>
                  </a:moveTo>
                  <a:lnTo>
                    <a:pt x="17780" y="745489"/>
                  </a:lnTo>
                  <a:lnTo>
                    <a:pt x="17780" y="746759"/>
                  </a:lnTo>
                  <a:lnTo>
                    <a:pt x="27940" y="746759"/>
                  </a:lnTo>
                  <a:lnTo>
                    <a:pt x="27940" y="749299"/>
                  </a:lnTo>
                  <a:lnTo>
                    <a:pt x="38100" y="749299"/>
                  </a:lnTo>
                  <a:lnTo>
                    <a:pt x="38100" y="750569"/>
                  </a:lnTo>
                  <a:lnTo>
                    <a:pt x="48260" y="750569"/>
                  </a:lnTo>
                  <a:lnTo>
                    <a:pt x="48260" y="751839"/>
                  </a:lnTo>
                  <a:lnTo>
                    <a:pt x="55880" y="751839"/>
                  </a:lnTo>
                  <a:lnTo>
                    <a:pt x="55880" y="745489"/>
                  </a:lnTo>
                  <a:close/>
                </a:path>
                <a:path w="55880" h="751839">
                  <a:moveTo>
                    <a:pt x="55880" y="739139"/>
                  </a:moveTo>
                  <a:lnTo>
                    <a:pt x="0" y="739139"/>
                  </a:lnTo>
                  <a:lnTo>
                    <a:pt x="0" y="745489"/>
                  </a:lnTo>
                  <a:lnTo>
                    <a:pt x="7619" y="745489"/>
                  </a:lnTo>
                  <a:lnTo>
                    <a:pt x="7619" y="744219"/>
                  </a:lnTo>
                  <a:lnTo>
                    <a:pt x="55880" y="744219"/>
                  </a:lnTo>
                  <a:lnTo>
                    <a:pt x="55880" y="739139"/>
                  </a:lnTo>
                  <a:close/>
                </a:path>
                <a:path w="55880" h="751839">
                  <a:moveTo>
                    <a:pt x="55880" y="732789"/>
                  </a:moveTo>
                  <a:lnTo>
                    <a:pt x="0" y="732789"/>
                  </a:lnTo>
                  <a:lnTo>
                    <a:pt x="0" y="737869"/>
                  </a:lnTo>
                  <a:lnTo>
                    <a:pt x="55880" y="737869"/>
                  </a:lnTo>
                  <a:lnTo>
                    <a:pt x="55880" y="732789"/>
                  </a:lnTo>
                  <a:close/>
                </a:path>
                <a:path w="55880" h="751839">
                  <a:moveTo>
                    <a:pt x="55880" y="726439"/>
                  </a:moveTo>
                  <a:lnTo>
                    <a:pt x="0" y="726439"/>
                  </a:lnTo>
                  <a:lnTo>
                    <a:pt x="0" y="731519"/>
                  </a:lnTo>
                  <a:lnTo>
                    <a:pt x="55880" y="731519"/>
                  </a:lnTo>
                  <a:lnTo>
                    <a:pt x="55880" y="726439"/>
                  </a:lnTo>
                  <a:close/>
                </a:path>
                <a:path w="55880" h="751839">
                  <a:moveTo>
                    <a:pt x="55880" y="720089"/>
                  </a:moveTo>
                  <a:lnTo>
                    <a:pt x="0" y="720089"/>
                  </a:lnTo>
                  <a:lnTo>
                    <a:pt x="0" y="725169"/>
                  </a:lnTo>
                  <a:lnTo>
                    <a:pt x="55880" y="725169"/>
                  </a:lnTo>
                  <a:lnTo>
                    <a:pt x="55880" y="720089"/>
                  </a:lnTo>
                  <a:close/>
                </a:path>
                <a:path w="55880" h="751839">
                  <a:moveTo>
                    <a:pt x="55880" y="713739"/>
                  </a:moveTo>
                  <a:lnTo>
                    <a:pt x="0" y="713739"/>
                  </a:lnTo>
                  <a:lnTo>
                    <a:pt x="0" y="718819"/>
                  </a:lnTo>
                  <a:lnTo>
                    <a:pt x="55880" y="718819"/>
                  </a:lnTo>
                  <a:lnTo>
                    <a:pt x="55880" y="713739"/>
                  </a:lnTo>
                  <a:close/>
                </a:path>
                <a:path w="55880" h="751839">
                  <a:moveTo>
                    <a:pt x="55880" y="707389"/>
                  </a:moveTo>
                  <a:lnTo>
                    <a:pt x="0" y="707389"/>
                  </a:lnTo>
                  <a:lnTo>
                    <a:pt x="0" y="712469"/>
                  </a:lnTo>
                  <a:lnTo>
                    <a:pt x="55880" y="712469"/>
                  </a:lnTo>
                  <a:lnTo>
                    <a:pt x="55880" y="707389"/>
                  </a:lnTo>
                  <a:close/>
                </a:path>
                <a:path w="55880" h="751839">
                  <a:moveTo>
                    <a:pt x="55880" y="701039"/>
                  </a:moveTo>
                  <a:lnTo>
                    <a:pt x="0" y="701039"/>
                  </a:lnTo>
                  <a:lnTo>
                    <a:pt x="0" y="706119"/>
                  </a:lnTo>
                  <a:lnTo>
                    <a:pt x="55880" y="706119"/>
                  </a:lnTo>
                  <a:lnTo>
                    <a:pt x="55880" y="701039"/>
                  </a:lnTo>
                  <a:close/>
                </a:path>
                <a:path w="55880" h="751839">
                  <a:moveTo>
                    <a:pt x="55880" y="694689"/>
                  </a:moveTo>
                  <a:lnTo>
                    <a:pt x="0" y="694689"/>
                  </a:lnTo>
                  <a:lnTo>
                    <a:pt x="0" y="699769"/>
                  </a:lnTo>
                  <a:lnTo>
                    <a:pt x="55880" y="699769"/>
                  </a:lnTo>
                  <a:lnTo>
                    <a:pt x="55880" y="694689"/>
                  </a:lnTo>
                  <a:close/>
                </a:path>
                <a:path w="55880" h="751839">
                  <a:moveTo>
                    <a:pt x="55880" y="688339"/>
                  </a:moveTo>
                  <a:lnTo>
                    <a:pt x="0" y="688339"/>
                  </a:lnTo>
                  <a:lnTo>
                    <a:pt x="0" y="693419"/>
                  </a:lnTo>
                  <a:lnTo>
                    <a:pt x="55880" y="693419"/>
                  </a:lnTo>
                  <a:lnTo>
                    <a:pt x="55880" y="688339"/>
                  </a:lnTo>
                  <a:close/>
                </a:path>
                <a:path w="55880" h="751839">
                  <a:moveTo>
                    <a:pt x="55880" y="681989"/>
                  </a:moveTo>
                  <a:lnTo>
                    <a:pt x="0" y="681989"/>
                  </a:lnTo>
                  <a:lnTo>
                    <a:pt x="0" y="687069"/>
                  </a:lnTo>
                  <a:lnTo>
                    <a:pt x="55880" y="687069"/>
                  </a:lnTo>
                  <a:lnTo>
                    <a:pt x="55880" y="681989"/>
                  </a:lnTo>
                  <a:close/>
                </a:path>
                <a:path w="55880" h="751839">
                  <a:moveTo>
                    <a:pt x="55880" y="675639"/>
                  </a:moveTo>
                  <a:lnTo>
                    <a:pt x="0" y="675639"/>
                  </a:lnTo>
                  <a:lnTo>
                    <a:pt x="0" y="680719"/>
                  </a:lnTo>
                  <a:lnTo>
                    <a:pt x="55880" y="680719"/>
                  </a:lnTo>
                  <a:lnTo>
                    <a:pt x="55880" y="675639"/>
                  </a:lnTo>
                  <a:close/>
                </a:path>
                <a:path w="55880" h="751839">
                  <a:moveTo>
                    <a:pt x="55880" y="669289"/>
                  </a:moveTo>
                  <a:lnTo>
                    <a:pt x="0" y="669289"/>
                  </a:lnTo>
                  <a:lnTo>
                    <a:pt x="0" y="674369"/>
                  </a:lnTo>
                  <a:lnTo>
                    <a:pt x="55880" y="674369"/>
                  </a:lnTo>
                  <a:lnTo>
                    <a:pt x="55880" y="669289"/>
                  </a:lnTo>
                  <a:close/>
                </a:path>
                <a:path w="55880" h="751839">
                  <a:moveTo>
                    <a:pt x="55880" y="662939"/>
                  </a:moveTo>
                  <a:lnTo>
                    <a:pt x="0" y="662939"/>
                  </a:lnTo>
                  <a:lnTo>
                    <a:pt x="0" y="668019"/>
                  </a:lnTo>
                  <a:lnTo>
                    <a:pt x="55880" y="668019"/>
                  </a:lnTo>
                  <a:lnTo>
                    <a:pt x="55880" y="662939"/>
                  </a:lnTo>
                  <a:close/>
                </a:path>
                <a:path w="55880" h="751839">
                  <a:moveTo>
                    <a:pt x="55880" y="656589"/>
                  </a:moveTo>
                  <a:lnTo>
                    <a:pt x="0" y="656589"/>
                  </a:lnTo>
                  <a:lnTo>
                    <a:pt x="0" y="661669"/>
                  </a:lnTo>
                  <a:lnTo>
                    <a:pt x="55880" y="661669"/>
                  </a:lnTo>
                  <a:lnTo>
                    <a:pt x="55880" y="656589"/>
                  </a:lnTo>
                  <a:close/>
                </a:path>
                <a:path w="55880" h="751839">
                  <a:moveTo>
                    <a:pt x="55880" y="650239"/>
                  </a:moveTo>
                  <a:lnTo>
                    <a:pt x="0" y="650239"/>
                  </a:lnTo>
                  <a:lnTo>
                    <a:pt x="0" y="655319"/>
                  </a:lnTo>
                  <a:lnTo>
                    <a:pt x="55880" y="655319"/>
                  </a:lnTo>
                  <a:lnTo>
                    <a:pt x="55880" y="650239"/>
                  </a:lnTo>
                  <a:close/>
                </a:path>
                <a:path w="55880" h="751839">
                  <a:moveTo>
                    <a:pt x="55880" y="643889"/>
                  </a:moveTo>
                  <a:lnTo>
                    <a:pt x="0" y="643889"/>
                  </a:lnTo>
                  <a:lnTo>
                    <a:pt x="0" y="648969"/>
                  </a:lnTo>
                  <a:lnTo>
                    <a:pt x="55880" y="648969"/>
                  </a:lnTo>
                  <a:lnTo>
                    <a:pt x="55880" y="643889"/>
                  </a:lnTo>
                  <a:close/>
                </a:path>
                <a:path w="55880" h="751839">
                  <a:moveTo>
                    <a:pt x="55880" y="637539"/>
                  </a:moveTo>
                  <a:lnTo>
                    <a:pt x="0" y="637539"/>
                  </a:lnTo>
                  <a:lnTo>
                    <a:pt x="0" y="642619"/>
                  </a:lnTo>
                  <a:lnTo>
                    <a:pt x="55880" y="642619"/>
                  </a:lnTo>
                  <a:lnTo>
                    <a:pt x="55880" y="637539"/>
                  </a:lnTo>
                  <a:close/>
                </a:path>
                <a:path w="55880" h="751839">
                  <a:moveTo>
                    <a:pt x="55880" y="631189"/>
                  </a:moveTo>
                  <a:lnTo>
                    <a:pt x="0" y="631189"/>
                  </a:lnTo>
                  <a:lnTo>
                    <a:pt x="0" y="636269"/>
                  </a:lnTo>
                  <a:lnTo>
                    <a:pt x="55880" y="636269"/>
                  </a:lnTo>
                  <a:lnTo>
                    <a:pt x="55880" y="631189"/>
                  </a:lnTo>
                  <a:close/>
                </a:path>
                <a:path w="55880" h="751839">
                  <a:moveTo>
                    <a:pt x="55880" y="624839"/>
                  </a:moveTo>
                  <a:lnTo>
                    <a:pt x="0" y="624839"/>
                  </a:lnTo>
                  <a:lnTo>
                    <a:pt x="0" y="629919"/>
                  </a:lnTo>
                  <a:lnTo>
                    <a:pt x="55880" y="629919"/>
                  </a:lnTo>
                  <a:lnTo>
                    <a:pt x="55880" y="624839"/>
                  </a:lnTo>
                  <a:close/>
                </a:path>
                <a:path w="55880" h="751839">
                  <a:moveTo>
                    <a:pt x="55880" y="618489"/>
                  </a:moveTo>
                  <a:lnTo>
                    <a:pt x="0" y="618489"/>
                  </a:lnTo>
                  <a:lnTo>
                    <a:pt x="0" y="623569"/>
                  </a:lnTo>
                  <a:lnTo>
                    <a:pt x="55880" y="623569"/>
                  </a:lnTo>
                  <a:lnTo>
                    <a:pt x="55880" y="618489"/>
                  </a:lnTo>
                  <a:close/>
                </a:path>
                <a:path w="55880" h="751839">
                  <a:moveTo>
                    <a:pt x="55880" y="612139"/>
                  </a:moveTo>
                  <a:lnTo>
                    <a:pt x="0" y="612139"/>
                  </a:lnTo>
                  <a:lnTo>
                    <a:pt x="0" y="617219"/>
                  </a:lnTo>
                  <a:lnTo>
                    <a:pt x="55880" y="617219"/>
                  </a:lnTo>
                  <a:lnTo>
                    <a:pt x="55880" y="612139"/>
                  </a:lnTo>
                  <a:close/>
                </a:path>
                <a:path w="55880" h="751839">
                  <a:moveTo>
                    <a:pt x="55880" y="605789"/>
                  </a:moveTo>
                  <a:lnTo>
                    <a:pt x="0" y="605789"/>
                  </a:lnTo>
                  <a:lnTo>
                    <a:pt x="0" y="610869"/>
                  </a:lnTo>
                  <a:lnTo>
                    <a:pt x="55880" y="610869"/>
                  </a:lnTo>
                  <a:lnTo>
                    <a:pt x="55880" y="605789"/>
                  </a:lnTo>
                  <a:close/>
                </a:path>
                <a:path w="55880" h="751839">
                  <a:moveTo>
                    <a:pt x="55880" y="599439"/>
                  </a:moveTo>
                  <a:lnTo>
                    <a:pt x="0" y="599439"/>
                  </a:lnTo>
                  <a:lnTo>
                    <a:pt x="0" y="604519"/>
                  </a:lnTo>
                  <a:lnTo>
                    <a:pt x="55880" y="604519"/>
                  </a:lnTo>
                  <a:lnTo>
                    <a:pt x="55880" y="599439"/>
                  </a:lnTo>
                  <a:close/>
                </a:path>
                <a:path w="55880" h="751839">
                  <a:moveTo>
                    <a:pt x="55880" y="593089"/>
                  </a:moveTo>
                  <a:lnTo>
                    <a:pt x="0" y="593089"/>
                  </a:lnTo>
                  <a:lnTo>
                    <a:pt x="0" y="598169"/>
                  </a:lnTo>
                  <a:lnTo>
                    <a:pt x="55880" y="598169"/>
                  </a:lnTo>
                  <a:lnTo>
                    <a:pt x="55880" y="593089"/>
                  </a:lnTo>
                  <a:close/>
                </a:path>
                <a:path w="55880" h="751839">
                  <a:moveTo>
                    <a:pt x="55880" y="586739"/>
                  </a:moveTo>
                  <a:lnTo>
                    <a:pt x="0" y="586739"/>
                  </a:lnTo>
                  <a:lnTo>
                    <a:pt x="0" y="591819"/>
                  </a:lnTo>
                  <a:lnTo>
                    <a:pt x="55880" y="591819"/>
                  </a:lnTo>
                  <a:lnTo>
                    <a:pt x="55880" y="586739"/>
                  </a:lnTo>
                  <a:close/>
                </a:path>
                <a:path w="55880" h="751839">
                  <a:moveTo>
                    <a:pt x="55880" y="580389"/>
                  </a:moveTo>
                  <a:lnTo>
                    <a:pt x="0" y="580389"/>
                  </a:lnTo>
                  <a:lnTo>
                    <a:pt x="0" y="585469"/>
                  </a:lnTo>
                  <a:lnTo>
                    <a:pt x="55880" y="585469"/>
                  </a:lnTo>
                  <a:lnTo>
                    <a:pt x="55880" y="580389"/>
                  </a:lnTo>
                  <a:close/>
                </a:path>
                <a:path w="55880" h="751839">
                  <a:moveTo>
                    <a:pt x="55880" y="574039"/>
                  </a:moveTo>
                  <a:lnTo>
                    <a:pt x="0" y="574039"/>
                  </a:lnTo>
                  <a:lnTo>
                    <a:pt x="0" y="579119"/>
                  </a:lnTo>
                  <a:lnTo>
                    <a:pt x="55880" y="579119"/>
                  </a:lnTo>
                  <a:lnTo>
                    <a:pt x="55880" y="574039"/>
                  </a:lnTo>
                  <a:close/>
                </a:path>
                <a:path w="55880" h="751839">
                  <a:moveTo>
                    <a:pt x="55880" y="567689"/>
                  </a:moveTo>
                  <a:lnTo>
                    <a:pt x="0" y="567689"/>
                  </a:lnTo>
                  <a:lnTo>
                    <a:pt x="0" y="572769"/>
                  </a:lnTo>
                  <a:lnTo>
                    <a:pt x="55880" y="572769"/>
                  </a:lnTo>
                  <a:lnTo>
                    <a:pt x="55880" y="567689"/>
                  </a:lnTo>
                  <a:close/>
                </a:path>
                <a:path w="55880" h="751839">
                  <a:moveTo>
                    <a:pt x="55880" y="561339"/>
                  </a:moveTo>
                  <a:lnTo>
                    <a:pt x="0" y="561339"/>
                  </a:lnTo>
                  <a:lnTo>
                    <a:pt x="0" y="566419"/>
                  </a:lnTo>
                  <a:lnTo>
                    <a:pt x="55880" y="566419"/>
                  </a:lnTo>
                  <a:lnTo>
                    <a:pt x="55880" y="561339"/>
                  </a:lnTo>
                  <a:close/>
                </a:path>
                <a:path w="55880" h="751839">
                  <a:moveTo>
                    <a:pt x="55880" y="554989"/>
                  </a:moveTo>
                  <a:lnTo>
                    <a:pt x="0" y="554989"/>
                  </a:lnTo>
                  <a:lnTo>
                    <a:pt x="0" y="560069"/>
                  </a:lnTo>
                  <a:lnTo>
                    <a:pt x="55880" y="560069"/>
                  </a:lnTo>
                  <a:lnTo>
                    <a:pt x="55880" y="554989"/>
                  </a:lnTo>
                  <a:close/>
                </a:path>
                <a:path w="55880" h="751839">
                  <a:moveTo>
                    <a:pt x="55880" y="548639"/>
                  </a:moveTo>
                  <a:lnTo>
                    <a:pt x="0" y="548639"/>
                  </a:lnTo>
                  <a:lnTo>
                    <a:pt x="0" y="553719"/>
                  </a:lnTo>
                  <a:lnTo>
                    <a:pt x="55880" y="553719"/>
                  </a:lnTo>
                  <a:lnTo>
                    <a:pt x="55880" y="548639"/>
                  </a:lnTo>
                  <a:close/>
                </a:path>
                <a:path w="55880" h="751839">
                  <a:moveTo>
                    <a:pt x="55880" y="542289"/>
                  </a:moveTo>
                  <a:lnTo>
                    <a:pt x="0" y="542289"/>
                  </a:lnTo>
                  <a:lnTo>
                    <a:pt x="0" y="547369"/>
                  </a:lnTo>
                  <a:lnTo>
                    <a:pt x="55880" y="547369"/>
                  </a:lnTo>
                  <a:lnTo>
                    <a:pt x="55880" y="542289"/>
                  </a:lnTo>
                  <a:close/>
                </a:path>
                <a:path w="55880" h="751839">
                  <a:moveTo>
                    <a:pt x="55880" y="535939"/>
                  </a:moveTo>
                  <a:lnTo>
                    <a:pt x="0" y="535939"/>
                  </a:lnTo>
                  <a:lnTo>
                    <a:pt x="0" y="541019"/>
                  </a:lnTo>
                  <a:lnTo>
                    <a:pt x="55880" y="541019"/>
                  </a:lnTo>
                  <a:lnTo>
                    <a:pt x="55880" y="535939"/>
                  </a:lnTo>
                  <a:close/>
                </a:path>
                <a:path w="55880" h="751839">
                  <a:moveTo>
                    <a:pt x="55880" y="529589"/>
                  </a:moveTo>
                  <a:lnTo>
                    <a:pt x="0" y="529589"/>
                  </a:lnTo>
                  <a:lnTo>
                    <a:pt x="0" y="534669"/>
                  </a:lnTo>
                  <a:lnTo>
                    <a:pt x="55880" y="534669"/>
                  </a:lnTo>
                  <a:lnTo>
                    <a:pt x="55880" y="529589"/>
                  </a:lnTo>
                  <a:close/>
                </a:path>
                <a:path w="55880" h="751839">
                  <a:moveTo>
                    <a:pt x="55880" y="523239"/>
                  </a:moveTo>
                  <a:lnTo>
                    <a:pt x="0" y="523239"/>
                  </a:lnTo>
                  <a:lnTo>
                    <a:pt x="0" y="528319"/>
                  </a:lnTo>
                  <a:lnTo>
                    <a:pt x="55880" y="528319"/>
                  </a:lnTo>
                  <a:lnTo>
                    <a:pt x="55880" y="523239"/>
                  </a:lnTo>
                  <a:close/>
                </a:path>
                <a:path w="55880" h="751839">
                  <a:moveTo>
                    <a:pt x="55880" y="516889"/>
                  </a:moveTo>
                  <a:lnTo>
                    <a:pt x="0" y="516889"/>
                  </a:lnTo>
                  <a:lnTo>
                    <a:pt x="0" y="521969"/>
                  </a:lnTo>
                  <a:lnTo>
                    <a:pt x="55880" y="521969"/>
                  </a:lnTo>
                  <a:lnTo>
                    <a:pt x="55880" y="516889"/>
                  </a:lnTo>
                  <a:close/>
                </a:path>
                <a:path w="55880" h="751839">
                  <a:moveTo>
                    <a:pt x="55880" y="510539"/>
                  </a:moveTo>
                  <a:lnTo>
                    <a:pt x="0" y="510539"/>
                  </a:lnTo>
                  <a:lnTo>
                    <a:pt x="0" y="515619"/>
                  </a:lnTo>
                  <a:lnTo>
                    <a:pt x="55880" y="515619"/>
                  </a:lnTo>
                  <a:lnTo>
                    <a:pt x="55880" y="510539"/>
                  </a:lnTo>
                  <a:close/>
                </a:path>
                <a:path w="55880" h="751839">
                  <a:moveTo>
                    <a:pt x="55880" y="504189"/>
                  </a:moveTo>
                  <a:lnTo>
                    <a:pt x="0" y="504189"/>
                  </a:lnTo>
                  <a:lnTo>
                    <a:pt x="0" y="509269"/>
                  </a:lnTo>
                  <a:lnTo>
                    <a:pt x="55880" y="509269"/>
                  </a:lnTo>
                  <a:lnTo>
                    <a:pt x="55880" y="504189"/>
                  </a:lnTo>
                  <a:close/>
                </a:path>
                <a:path w="55880" h="751839">
                  <a:moveTo>
                    <a:pt x="55880" y="497839"/>
                  </a:moveTo>
                  <a:lnTo>
                    <a:pt x="0" y="497839"/>
                  </a:lnTo>
                  <a:lnTo>
                    <a:pt x="0" y="502919"/>
                  </a:lnTo>
                  <a:lnTo>
                    <a:pt x="55880" y="502919"/>
                  </a:lnTo>
                  <a:lnTo>
                    <a:pt x="55880" y="497839"/>
                  </a:lnTo>
                  <a:close/>
                </a:path>
                <a:path w="55880" h="751839">
                  <a:moveTo>
                    <a:pt x="55880" y="491489"/>
                  </a:moveTo>
                  <a:lnTo>
                    <a:pt x="0" y="491489"/>
                  </a:lnTo>
                  <a:lnTo>
                    <a:pt x="0" y="496569"/>
                  </a:lnTo>
                  <a:lnTo>
                    <a:pt x="55880" y="496569"/>
                  </a:lnTo>
                  <a:lnTo>
                    <a:pt x="55880" y="491489"/>
                  </a:lnTo>
                  <a:close/>
                </a:path>
                <a:path w="55880" h="751839">
                  <a:moveTo>
                    <a:pt x="55880" y="485139"/>
                  </a:moveTo>
                  <a:lnTo>
                    <a:pt x="0" y="485139"/>
                  </a:lnTo>
                  <a:lnTo>
                    <a:pt x="0" y="490219"/>
                  </a:lnTo>
                  <a:lnTo>
                    <a:pt x="55880" y="490219"/>
                  </a:lnTo>
                  <a:lnTo>
                    <a:pt x="55880" y="485139"/>
                  </a:lnTo>
                  <a:close/>
                </a:path>
                <a:path w="55880" h="751839">
                  <a:moveTo>
                    <a:pt x="55880" y="478789"/>
                  </a:moveTo>
                  <a:lnTo>
                    <a:pt x="0" y="478789"/>
                  </a:lnTo>
                  <a:lnTo>
                    <a:pt x="0" y="483869"/>
                  </a:lnTo>
                  <a:lnTo>
                    <a:pt x="55880" y="483869"/>
                  </a:lnTo>
                  <a:lnTo>
                    <a:pt x="55880" y="478789"/>
                  </a:lnTo>
                  <a:close/>
                </a:path>
                <a:path w="55880" h="751839">
                  <a:moveTo>
                    <a:pt x="55880" y="472439"/>
                  </a:moveTo>
                  <a:lnTo>
                    <a:pt x="0" y="472439"/>
                  </a:lnTo>
                  <a:lnTo>
                    <a:pt x="0" y="477519"/>
                  </a:lnTo>
                  <a:lnTo>
                    <a:pt x="55880" y="477519"/>
                  </a:lnTo>
                  <a:lnTo>
                    <a:pt x="55880" y="472439"/>
                  </a:lnTo>
                  <a:close/>
                </a:path>
                <a:path w="55880" h="751839">
                  <a:moveTo>
                    <a:pt x="55880" y="466089"/>
                  </a:moveTo>
                  <a:lnTo>
                    <a:pt x="0" y="466089"/>
                  </a:lnTo>
                  <a:lnTo>
                    <a:pt x="0" y="471169"/>
                  </a:lnTo>
                  <a:lnTo>
                    <a:pt x="55880" y="471169"/>
                  </a:lnTo>
                  <a:lnTo>
                    <a:pt x="55880" y="466089"/>
                  </a:lnTo>
                  <a:close/>
                </a:path>
                <a:path w="55880" h="751839">
                  <a:moveTo>
                    <a:pt x="55880" y="459739"/>
                  </a:moveTo>
                  <a:lnTo>
                    <a:pt x="0" y="459739"/>
                  </a:lnTo>
                  <a:lnTo>
                    <a:pt x="0" y="464819"/>
                  </a:lnTo>
                  <a:lnTo>
                    <a:pt x="55880" y="464819"/>
                  </a:lnTo>
                  <a:lnTo>
                    <a:pt x="55880" y="459739"/>
                  </a:lnTo>
                  <a:close/>
                </a:path>
                <a:path w="55880" h="751839">
                  <a:moveTo>
                    <a:pt x="55880" y="453389"/>
                  </a:moveTo>
                  <a:lnTo>
                    <a:pt x="0" y="453389"/>
                  </a:lnTo>
                  <a:lnTo>
                    <a:pt x="0" y="458469"/>
                  </a:lnTo>
                  <a:lnTo>
                    <a:pt x="55880" y="458469"/>
                  </a:lnTo>
                  <a:lnTo>
                    <a:pt x="55880" y="453389"/>
                  </a:lnTo>
                  <a:close/>
                </a:path>
                <a:path w="55880" h="751839">
                  <a:moveTo>
                    <a:pt x="55880" y="448309"/>
                  </a:moveTo>
                  <a:lnTo>
                    <a:pt x="0" y="448309"/>
                  </a:lnTo>
                  <a:lnTo>
                    <a:pt x="0" y="452119"/>
                  </a:lnTo>
                  <a:lnTo>
                    <a:pt x="55880" y="452119"/>
                  </a:lnTo>
                  <a:lnTo>
                    <a:pt x="55880" y="448309"/>
                  </a:lnTo>
                  <a:close/>
                </a:path>
              </a:pathLst>
            </a:custGeom>
            <a:solidFill>
              <a:srgbClr val="2A7E2A"/>
            </a:solidFill>
          </p:spPr>
          <p:txBody>
            <a:bodyPr wrap="square" lIns="0" tIns="0" rIns="0" bIns="0" rtlCol="0"/>
            <a:lstStyle/>
            <a:p>
              <a:endParaRPr/>
            </a:p>
          </p:txBody>
        </p:sp>
        <p:sp>
          <p:nvSpPr>
            <p:cNvPr id="1008" name="object 1008"/>
            <p:cNvSpPr/>
            <p:nvPr/>
          </p:nvSpPr>
          <p:spPr>
            <a:xfrm>
              <a:off x="3007359" y="5596889"/>
              <a:ext cx="54610" cy="744220"/>
            </a:xfrm>
            <a:custGeom>
              <a:avLst/>
              <a:gdLst/>
              <a:ahLst/>
              <a:cxnLst/>
              <a:rect l="l" t="t" r="r" b="b"/>
              <a:pathLst>
                <a:path w="54610" h="744220">
                  <a:moveTo>
                    <a:pt x="54609" y="0"/>
                  </a:moveTo>
                  <a:lnTo>
                    <a:pt x="44450" y="0"/>
                  </a:lnTo>
                  <a:lnTo>
                    <a:pt x="44450" y="1270"/>
                  </a:lnTo>
                  <a:lnTo>
                    <a:pt x="54609" y="1270"/>
                  </a:lnTo>
                  <a:lnTo>
                    <a:pt x="54609" y="0"/>
                  </a:lnTo>
                  <a:close/>
                </a:path>
                <a:path w="54610" h="744220">
                  <a:moveTo>
                    <a:pt x="54609" y="1270"/>
                  </a:moveTo>
                  <a:lnTo>
                    <a:pt x="0" y="1270"/>
                  </a:lnTo>
                  <a:lnTo>
                    <a:pt x="0" y="5080"/>
                  </a:lnTo>
                  <a:lnTo>
                    <a:pt x="54609" y="5080"/>
                  </a:lnTo>
                  <a:lnTo>
                    <a:pt x="54609" y="1270"/>
                  </a:lnTo>
                  <a:close/>
                </a:path>
                <a:path w="54610" h="744220">
                  <a:moveTo>
                    <a:pt x="54609" y="5080"/>
                  </a:moveTo>
                  <a:lnTo>
                    <a:pt x="0" y="5080"/>
                  </a:lnTo>
                  <a:lnTo>
                    <a:pt x="0" y="11430"/>
                  </a:lnTo>
                  <a:lnTo>
                    <a:pt x="54609" y="11430"/>
                  </a:lnTo>
                  <a:lnTo>
                    <a:pt x="54609" y="5080"/>
                  </a:lnTo>
                  <a:close/>
                </a:path>
                <a:path w="54610" h="744220">
                  <a:moveTo>
                    <a:pt x="54609" y="11430"/>
                  </a:moveTo>
                  <a:lnTo>
                    <a:pt x="0" y="11430"/>
                  </a:lnTo>
                  <a:lnTo>
                    <a:pt x="0" y="17780"/>
                  </a:lnTo>
                  <a:lnTo>
                    <a:pt x="54609" y="17780"/>
                  </a:lnTo>
                  <a:lnTo>
                    <a:pt x="54609" y="11430"/>
                  </a:lnTo>
                  <a:close/>
                </a:path>
                <a:path w="54610" h="744220">
                  <a:moveTo>
                    <a:pt x="54609" y="17780"/>
                  </a:moveTo>
                  <a:lnTo>
                    <a:pt x="0" y="17780"/>
                  </a:lnTo>
                  <a:lnTo>
                    <a:pt x="0" y="20320"/>
                  </a:lnTo>
                  <a:lnTo>
                    <a:pt x="54609" y="20320"/>
                  </a:lnTo>
                  <a:lnTo>
                    <a:pt x="54609" y="17780"/>
                  </a:lnTo>
                  <a:close/>
                </a:path>
                <a:path w="54610" h="744220">
                  <a:moveTo>
                    <a:pt x="54609" y="20320"/>
                  </a:moveTo>
                  <a:lnTo>
                    <a:pt x="0" y="20320"/>
                  </a:lnTo>
                  <a:lnTo>
                    <a:pt x="0" y="24130"/>
                  </a:lnTo>
                  <a:lnTo>
                    <a:pt x="54609" y="24130"/>
                  </a:lnTo>
                  <a:lnTo>
                    <a:pt x="54609" y="20320"/>
                  </a:lnTo>
                  <a:close/>
                </a:path>
                <a:path w="54610" h="744220">
                  <a:moveTo>
                    <a:pt x="54609" y="24130"/>
                  </a:moveTo>
                  <a:lnTo>
                    <a:pt x="0" y="24130"/>
                  </a:lnTo>
                  <a:lnTo>
                    <a:pt x="0" y="30480"/>
                  </a:lnTo>
                  <a:lnTo>
                    <a:pt x="54609" y="30480"/>
                  </a:lnTo>
                  <a:lnTo>
                    <a:pt x="54609" y="24130"/>
                  </a:lnTo>
                  <a:close/>
                </a:path>
                <a:path w="54610" h="744220">
                  <a:moveTo>
                    <a:pt x="54609" y="30480"/>
                  </a:moveTo>
                  <a:lnTo>
                    <a:pt x="0" y="30480"/>
                  </a:lnTo>
                  <a:lnTo>
                    <a:pt x="0" y="36830"/>
                  </a:lnTo>
                  <a:lnTo>
                    <a:pt x="54609" y="36830"/>
                  </a:lnTo>
                  <a:lnTo>
                    <a:pt x="54609" y="30480"/>
                  </a:lnTo>
                  <a:close/>
                </a:path>
                <a:path w="54610" h="744220">
                  <a:moveTo>
                    <a:pt x="54609" y="36830"/>
                  </a:moveTo>
                  <a:lnTo>
                    <a:pt x="0" y="36830"/>
                  </a:lnTo>
                  <a:lnTo>
                    <a:pt x="0" y="39370"/>
                  </a:lnTo>
                  <a:lnTo>
                    <a:pt x="54609" y="39370"/>
                  </a:lnTo>
                  <a:lnTo>
                    <a:pt x="54609" y="36830"/>
                  </a:lnTo>
                  <a:close/>
                </a:path>
                <a:path w="54610" h="744220">
                  <a:moveTo>
                    <a:pt x="54609" y="39370"/>
                  </a:moveTo>
                  <a:lnTo>
                    <a:pt x="0" y="39370"/>
                  </a:lnTo>
                  <a:lnTo>
                    <a:pt x="0" y="45720"/>
                  </a:lnTo>
                  <a:lnTo>
                    <a:pt x="54609" y="45720"/>
                  </a:lnTo>
                  <a:lnTo>
                    <a:pt x="54609" y="39370"/>
                  </a:lnTo>
                  <a:close/>
                </a:path>
                <a:path w="54610" h="744220">
                  <a:moveTo>
                    <a:pt x="54609" y="45720"/>
                  </a:moveTo>
                  <a:lnTo>
                    <a:pt x="0" y="45720"/>
                  </a:lnTo>
                  <a:lnTo>
                    <a:pt x="0" y="55880"/>
                  </a:lnTo>
                  <a:lnTo>
                    <a:pt x="54609" y="55880"/>
                  </a:lnTo>
                  <a:lnTo>
                    <a:pt x="54609" y="45720"/>
                  </a:lnTo>
                  <a:close/>
                </a:path>
                <a:path w="54610" h="744220">
                  <a:moveTo>
                    <a:pt x="54609" y="55880"/>
                  </a:moveTo>
                  <a:lnTo>
                    <a:pt x="0" y="55880"/>
                  </a:lnTo>
                  <a:lnTo>
                    <a:pt x="0" y="58420"/>
                  </a:lnTo>
                  <a:lnTo>
                    <a:pt x="54609" y="58420"/>
                  </a:lnTo>
                  <a:lnTo>
                    <a:pt x="54609" y="55880"/>
                  </a:lnTo>
                  <a:close/>
                </a:path>
                <a:path w="54610" h="744220">
                  <a:moveTo>
                    <a:pt x="54609" y="58420"/>
                  </a:moveTo>
                  <a:lnTo>
                    <a:pt x="0" y="58420"/>
                  </a:lnTo>
                  <a:lnTo>
                    <a:pt x="0" y="62230"/>
                  </a:lnTo>
                  <a:lnTo>
                    <a:pt x="54609" y="62230"/>
                  </a:lnTo>
                  <a:lnTo>
                    <a:pt x="54609" y="58420"/>
                  </a:lnTo>
                  <a:close/>
                </a:path>
                <a:path w="54610" h="744220">
                  <a:moveTo>
                    <a:pt x="54609" y="62230"/>
                  </a:moveTo>
                  <a:lnTo>
                    <a:pt x="0" y="62230"/>
                  </a:lnTo>
                  <a:lnTo>
                    <a:pt x="0" y="71120"/>
                  </a:lnTo>
                  <a:lnTo>
                    <a:pt x="54609" y="71120"/>
                  </a:lnTo>
                  <a:lnTo>
                    <a:pt x="54609" y="62230"/>
                  </a:lnTo>
                  <a:close/>
                </a:path>
                <a:path w="54610" h="744220">
                  <a:moveTo>
                    <a:pt x="54609" y="71120"/>
                  </a:moveTo>
                  <a:lnTo>
                    <a:pt x="0" y="71120"/>
                  </a:lnTo>
                  <a:lnTo>
                    <a:pt x="0" y="74930"/>
                  </a:lnTo>
                  <a:lnTo>
                    <a:pt x="54609" y="74930"/>
                  </a:lnTo>
                  <a:lnTo>
                    <a:pt x="54609" y="71120"/>
                  </a:lnTo>
                  <a:close/>
                </a:path>
                <a:path w="54610" h="744220">
                  <a:moveTo>
                    <a:pt x="54609" y="74930"/>
                  </a:moveTo>
                  <a:lnTo>
                    <a:pt x="0" y="74930"/>
                  </a:lnTo>
                  <a:lnTo>
                    <a:pt x="0" y="77470"/>
                  </a:lnTo>
                  <a:lnTo>
                    <a:pt x="54609" y="77470"/>
                  </a:lnTo>
                  <a:lnTo>
                    <a:pt x="54609" y="74930"/>
                  </a:lnTo>
                  <a:close/>
                </a:path>
                <a:path w="54610" h="744220">
                  <a:moveTo>
                    <a:pt x="54609" y="77470"/>
                  </a:moveTo>
                  <a:lnTo>
                    <a:pt x="0" y="77470"/>
                  </a:lnTo>
                  <a:lnTo>
                    <a:pt x="0" y="87630"/>
                  </a:lnTo>
                  <a:lnTo>
                    <a:pt x="54609" y="87630"/>
                  </a:lnTo>
                  <a:lnTo>
                    <a:pt x="54609" y="77470"/>
                  </a:lnTo>
                  <a:close/>
                </a:path>
                <a:path w="54610" h="744220">
                  <a:moveTo>
                    <a:pt x="54609" y="87630"/>
                  </a:moveTo>
                  <a:lnTo>
                    <a:pt x="0" y="87630"/>
                  </a:lnTo>
                  <a:lnTo>
                    <a:pt x="0" y="90170"/>
                  </a:lnTo>
                  <a:lnTo>
                    <a:pt x="54609" y="90170"/>
                  </a:lnTo>
                  <a:lnTo>
                    <a:pt x="54609" y="87630"/>
                  </a:lnTo>
                  <a:close/>
                </a:path>
                <a:path w="54610" h="744220">
                  <a:moveTo>
                    <a:pt x="54609" y="90170"/>
                  </a:moveTo>
                  <a:lnTo>
                    <a:pt x="0" y="90170"/>
                  </a:lnTo>
                  <a:lnTo>
                    <a:pt x="0" y="93980"/>
                  </a:lnTo>
                  <a:lnTo>
                    <a:pt x="54609" y="93980"/>
                  </a:lnTo>
                  <a:lnTo>
                    <a:pt x="54609" y="90170"/>
                  </a:lnTo>
                  <a:close/>
                </a:path>
                <a:path w="54610" h="744220">
                  <a:moveTo>
                    <a:pt x="54609" y="93980"/>
                  </a:moveTo>
                  <a:lnTo>
                    <a:pt x="0" y="93980"/>
                  </a:lnTo>
                  <a:lnTo>
                    <a:pt x="0" y="96520"/>
                  </a:lnTo>
                  <a:lnTo>
                    <a:pt x="54609" y="96520"/>
                  </a:lnTo>
                  <a:lnTo>
                    <a:pt x="54609" y="93980"/>
                  </a:lnTo>
                  <a:close/>
                </a:path>
                <a:path w="54610" h="744220">
                  <a:moveTo>
                    <a:pt x="54609" y="96520"/>
                  </a:moveTo>
                  <a:lnTo>
                    <a:pt x="0" y="96520"/>
                  </a:lnTo>
                  <a:lnTo>
                    <a:pt x="0" y="100330"/>
                  </a:lnTo>
                  <a:lnTo>
                    <a:pt x="54609" y="100330"/>
                  </a:lnTo>
                  <a:lnTo>
                    <a:pt x="54609" y="96520"/>
                  </a:lnTo>
                  <a:close/>
                </a:path>
                <a:path w="54610" h="744220">
                  <a:moveTo>
                    <a:pt x="54609" y="100330"/>
                  </a:moveTo>
                  <a:lnTo>
                    <a:pt x="0" y="100330"/>
                  </a:lnTo>
                  <a:lnTo>
                    <a:pt x="0" y="102870"/>
                  </a:lnTo>
                  <a:lnTo>
                    <a:pt x="54609" y="102870"/>
                  </a:lnTo>
                  <a:lnTo>
                    <a:pt x="54609" y="100330"/>
                  </a:lnTo>
                  <a:close/>
                </a:path>
                <a:path w="54610" h="744220">
                  <a:moveTo>
                    <a:pt x="54609" y="102870"/>
                  </a:moveTo>
                  <a:lnTo>
                    <a:pt x="0" y="102870"/>
                  </a:lnTo>
                  <a:lnTo>
                    <a:pt x="0" y="106680"/>
                  </a:lnTo>
                  <a:lnTo>
                    <a:pt x="54609" y="106680"/>
                  </a:lnTo>
                  <a:lnTo>
                    <a:pt x="54609" y="102870"/>
                  </a:lnTo>
                  <a:close/>
                </a:path>
                <a:path w="54610" h="744220">
                  <a:moveTo>
                    <a:pt x="54609" y="106680"/>
                  </a:moveTo>
                  <a:lnTo>
                    <a:pt x="0" y="106680"/>
                  </a:lnTo>
                  <a:lnTo>
                    <a:pt x="0" y="113030"/>
                  </a:lnTo>
                  <a:lnTo>
                    <a:pt x="54609" y="113030"/>
                  </a:lnTo>
                  <a:lnTo>
                    <a:pt x="54609" y="106680"/>
                  </a:lnTo>
                  <a:close/>
                </a:path>
                <a:path w="54610" h="744220">
                  <a:moveTo>
                    <a:pt x="54609" y="113030"/>
                  </a:moveTo>
                  <a:lnTo>
                    <a:pt x="0" y="113030"/>
                  </a:lnTo>
                  <a:lnTo>
                    <a:pt x="0" y="115570"/>
                  </a:lnTo>
                  <a:lnTo>
                    <a:pt x="54609" y="115570"/>
                  </a:lnTo>
                  <a:lnTo>
                    <a:pt x="54609" y="113030"/>
                  </a:lnTo>
                  <a:close/>
                </a:path>
                <a:path w="54610" h="744220">
                  <a:moveTo>
                    <a:pt x="54609" y="115570"/>
                  </a:moveTo>
                  <a:lnTo>
                    <a:pt x="0" y="115570"/>
                  </a:lnTo>
                  <a:lnTo>
                    <a:pt x="0" y="119380"/>
                  </a:lnTo>
                  <a:lnTo>
                    <a:pt x="54609" y="119380"/>
                  </a:lnTo>
                  <a:lnTo>
                    <a:pt x="54609" y="115570"/>
                  </a:lnTo>
                  <a:close/>
                </a:path>
                <a:path w="54610" h="744220">
                  <a:moveTo>
                    <a:pt x="54609" y="119380"/>
                  </a:moveTo>
                  <a:lnTo>
                    <a:pt x="0" y="119380"/>
                  </a:lnTo>
                  <a:lnTo>
                    <a:pt x="0" y="128270"/>
                  </a:lnTo>
                  <a:lnTo>
                    <a:pt x="54609" y="128270"/>
                  </a:lnTo>
                  <a:lnTo>
                    <a:pt x="54609" y="119380"/>
                  </a:lnTo>
                  <a:close/>
                </a:path>
                <a:path w="54610" h="744220">
                  <a:moveTo>
                    <a:pt x="54609" y="128270"/>
                  </a:moveTo>
                  <a:lnTo>
                    <a:pt x="0" y="128270"/>
                  </a:lnTo>
                  <a:lnTo>
                    <a:pt x="0" y="132080"/>
                  </a:lnTo>
                  <a:lnTo>
                    <a:pt x="54609" y="132080"/>
                  </a:lnTo>
                  <a:lnTo>
                    <a:pt x="54609" y="128270"/>
                  </a:lnTo>
                  <a:close/>
                </a:path>
                <a:path w="54610" h="744220">
                  <a:moveTo>
                    <a:pt x="54609" y="132080"/>
                  </a:moveTo>
                  <a:lnTo>
                    <a:pt x="0" y="132080"/>
                  </a:lnTo>
                  <a:lnTo>
                    <a:pt x="0" y="134620"/>
                  </a:lnTo>
                  <a:lnTo>
                    <a:pt x="54609" y="134620"/>
                  </a:lnTo>
                  <a:lnTo>
                    <a:pt x="54609" y="132080"/>
                  </a:lnTo>
                  <a:close/>
                </a:path>
                <a:path w="54610" h="744220">
                  <a:moveTo>
                    <a:pt x="54609" y="134620"/>
                  </a:moveTo>
                  <a:lnTo>
                    <a:pt x="0" y="134620"/>
                  </a:lnTo>
                  <a:lnTo>
                    <a:pt x="0" y="138430"/>
                  </a:lnTo>
                  <a:lnTo>
                    <a:pt x="54609" y="138430"/>
                  </a:lnTo>
                  <a:lnTo>
                    <a:pt x="54609" y="134620"/>
                  </a:lnTo>
                  <a:close/>
                </a:path>
                <a:path w="54610" h="744220">
                  <a:moveTo>
                    <a:pt x="54609" y="138430"/>
                  </a:moveTo>
                  <a:lnTo>
                    <a:pt x="0" y="138430"/>
                  </a:lnTo>
                  <a:lnTo>
                    <a:pt x="0" y="140970"/>
                  </a:lnTo>
                  <a:lnTo>
                    <a:pt x="54609" y="140970"/>
                  </a:lnTo>
                  <a:lnTo>
                    <a:pt x="54609" y="138430"/>
                  </a:lnTo>
                  <a:close/>
                </a:path>
                <a:path w="54610" h="744220">
                  <a:moveTo>
                    <a:pt x="54609" y="140970"/>
                  </a:moveTo>
                  <a:lnTo>
                    <a:pt x="0" y="140970"/>
                  </a:lnTo>
                  <a:lnTo>
                    <a:pt x="0" y="147320"/>
                  </a:lnTo>
                  <a:lnTo>
                    <a:pt x="54609" y="147320"/>
                  </a:lnTo>
                  <a:lnTo>
                    <a:pt x="54609" y="140970"/>
                  </a:lnTo>
                  <a:close/>
                </a:path>
                <a:path w="54610" h="744220">
                  <a:moveTo>
                    <a:pt x="54609" y="147320"/>
                  </a:moveTo>
                  <a:lnTo>
                    <a:pt x="0" y="147320"/>
                  </a:lnTo>
                  <a:lnTo>
                    <a:pt x="0" y="153670"/>
                  </a:lnTo>
                  <a:lnTo>
                    <a:pt x="54609" y="153670"/>
                  </a:lnTo>
                  <a:lnTo>
                    <a:pt x="54609" y="147320"/>
                  </a:lnTo>
                  <a:close/>
                </a:path>
                <a:path w="54610" h="744220">
                  <a:moveTo>
                    <a:pt x="54609" y="153670"/>
                  </a:moveTo>
                  <a:lnTo>
                    <a:pt x="0" y="153670"/>
                  </a:lnTo>
                  <a:lnTo>
                    <a:pt x="0" y="157480"/>
                  </a:lnTo>
                  <a:lnTo>
                    <a:pt x="54609" y="157480"/>
                  </a:lnTo>
                  <a:lnTo>
                    <a:pt x="54609" y="153670"/>
                  </a:lnTo>
                  <a:close/>
                </a:path>
                <a:path w="54610" h="744220">
                  <a:moveTo>
                    <a:pt x="54609" y="157480"/>
                  </a:moveTo>
                  <a:lnTo>
                    <a:pt x="0" y="157480"/>
                  </a:lnTo>
                  <a:lnTo>
                    <a:pt x="0" y="160020"/>
                  </a:lnTo>
                  <a:lnTo>
                    <a:pt x="54609" y="160020"/>
                  </a:lnTo>
                  <a:lnTo>
                    <a:pt x="54609" y="157480"/>
                  </a:lnTo>
                  <a:close/>
                </a:path>
                <a:path w="54610" h="744220">
                  <a:moveTo>
                    <a:pt x="54609" y="160020"/>
                  </a:moveTo>
                  <a:lnTo>
                    <a:pt x="0" y="160020"/>
                  </a:lnTo>
                  <a:lnTo>
                    <a:pt x="0" y="163830"/>
                  </a:lnTo>
                  <a:lnTo>
                    <a:pt x="54609" y="163830"/>
                  </a:lnTo>
                  <a:lnTo>
                    <a:pt x="54609" y="160020"/>
                  </a:lnTo>
                  <a:close/>
                </a:path>
                <a:path w="54610" h="744220">
                  <a:moveTo>
                    <a:pt x="54609" y="163830"/>
                  </a:moveTo>
                  <a:lnTo>
                    <a:pt x="0" y="163830"/>
                  </a:lnTo>
                  <a:lnTo>
                    <a:pt x="0" y="166370"/>
                  </a:lnTo>
                  <a:lnTo>
                    <a:pt x="54609" y="166370"/>
                  </a:lnTo>
                  <a:lnTo>
                    <a:pt x="54609" y="163830"/>
                  </a:lnTo>
                  <a:close/>
                </a:path>
                <a:path w="54610" h="744220">
                  <a:moveTo>
                    <a:pt x="54609" y="166370"/>
                  </a:moveTo>
                  <a:lnTo>
                    <a:pt x="0" y="166370"/>
                  </a:lnTo>
                  <a:lnTo>
                    <a:pt x="0" y="170180"/>
                  </a:lnTo>
                  <a:lnTo>
                    <a:pt x="54609" y="170180"/>
                  </a:lnTo>
                  <a:lnTo>
                    <a:pt x="54609" y="166370"/>
                  </a:lnTo>
                  <a:close/>
                </a:path>
                <a:path w="54610" h="744220">
                  <a:moveTo>
                    <a:pt x="54609" y="170180"/>
                  </a:moveTo>
                  <a:lnTo>
                    <a:pt x="0" y="170180"/>
                  </a:lnTo>
                  <a:lnTo>
                    <a:pt x="0" y="172720"/>
                  </a:lnTo>
                  <a:lnTo>
                    <a:pt x="54609" y="172720"/>
                  </a:lnTo>
                  <a:lnTo>
                    <a:pt x="54609" y="170180"/>
                  </a:lnTo>
                  <a:close/>
                </a:path>
                <a:path w="54610" h="744220">
                  <a:moveTo>
                    <a:pt x="54609" y="172720"/>
                  </a:moveTo>
                  <a:lnTo>
                    <a:pt x="0" y="172720"/>
                  </a:lnTo>
                  <a:lnTo>
                    <a:pt x="0" y="176530"/>
                  </a:lnTo>
                  <a:lnTo>
                    <a:pt x="54609" y="176530"/>
                  </a:lnTo>
                  <a:lnTo>
                    <a:pt x="54609" y="172720"/>
                  </a:lnTo>
                  <a:close/>
                </a:path>
                <a:path w="54610" h="744220">
                  <a:moveTo>
                    <a:pt x="54609" y="176530"/>
                  </a:moveTo>
                  <a:lnTo>
                    <a:pt x="0" y="176530"/>
                  </a:lnTo>
                  <a:lnTo>
                    <a:pt x="0" y="179070"/>
                  </a:lnTo>
                  <a:lnTo>
                    <a:pt x="54609" y="179070"/>
                  </a:lnTo>
                  <a:lnTo>
                    <a:pt x="54609" y="176530"/>
                  </a:lnTo>
                  <a:close/>
                </a:path>
                <a:path w="54610" h="744220">
                  <a:moveTo>
                    <a:pt x="54609" y="179070"/>
                  </a:moveTo>
                  <a:lnTo>
                    <a:pt x="0" y="179070"/>
                  </a:lnTo>
                  <a:lnTo>
                    <a:pt x="0" y="189230"/>
                  </a:lnTo>
                  <a:lnTo>
                    <a:pt x="54609" y="189230"/>
                  </a:lnTo>
                  <a:lnTo>
                    <a:pt x="54609" y="179070"/>
                  </a:lnTo>
                  <a:close/>
                </a:path>
                <a:path w="54610" h="744220">
                  <a:moveTo>
                    <a:pt x="54609" y="189230"/>
                  </a:moveTo>
                  <a:lnTo>
                    <a:pt x="0" y="189230"/>
                  </a:lnTo>
                  <a:lnTo>
                    <a:pt x="0" y="191770"/>
                  </a:lnTo>
                  <a:lnTo>
                    <a:pt x="54609" y="191770"/>
                  </a:lnTo>
                  <a:lnTo>
                    <a:pt x="54609" y="189230"/>
                  </a:lnTo>
                  <a:close/>
                </a:path>
                <a:path w="54610" h="744220">
                  <a:moveTo>
                    <a:pt x="54609" y="191770"/>
                  </a:moveTo>
                  <a:lnTo>
                    <a:pt x="0" y="191770"/>
                  </a:lnTo>
                  <a:lnTo>
                    <a:pt x="0" y="195580"/>
                  </a:lnTo>
                  <a:lnTo>
                    <a:pt x="54609" y="195580"/>
                  </a:lnTo>
                  <a:lnTo>
                    <a:pt x="54609" y="191770"/>
                  </a:lnTo>
                  <a:close/>
                </a:path>
                <a:path w="54610" h="744220">
                  <a:moveTo>
                    <a:pt x="54609" y="195580"/>
                  </a:moveTo>
                  <a:lnTo>
                    <a:pt x="0" y="195580"/>
                  </a:lnTo>
                  <a:lnTo>
                    <a:pt x="0" y="198120"/>
                  </a:lnTo>
                  <a:lnTo>
                    <a:pt x="54609" y="198120"/>
                  </a:lnTo>
                  <a:lnTo>
                    <a:pt x="54609" y="195580"/>
                  </a:lnTo>
                  <a:close/>
                </a:path>
                <a:path w="54610" h="744220">
                  <a:moveTo>
                    <a:pt x="54609" y="198120"/>
                  </a:moveTo>
                  <a:lnTo>
                    <a:pt x="0" y="198120"/>
                  </a:lnTo>
                  <a:lnTo>
                    <a:pt x="0" y="208280"/>
                  </a:lnTo>
                  <a:lnTo>
                    <a:pt x="54609" y="208280"/>
                  </a:lnTo>
                  <a:lnTo>
                    <a:pt x="54609" y="198120"/>
                  </a:lnTo>
                  <a:close/>
                </a:path>
                <a:path w="54610" h="744220">
                  <a:moveTo>
                    <a:pt x="54609" y="208280"/>
                  </a:moveTo>
                  <a:lnTo>
                    <a:pt x="0" y="208280"/>
                  </a:lnTo>
                  <a:lnTo>
                    <a:pt x="0" y="210820"/>
                  </a:lnTo>
                  <a:lnTo>
                    <a:pt x="54609" y="210820"/>
                  </a:lnTo>
                  <a:lnTo>
                    <a:pt x="54609" y="208280"/>
                  </a:lnTo>
                  <a:close/>
                </a:path>
                <a:path w="54610" h="744220">
                  <a:moveTo>
                    <a:pt x="54609" y="210820"/>
                  </a:moveTo>
                  <a:lnTo>
                    <a:pt x="0" y="210820"/>
                  </a:lnTo>
                  <a:lnTo>
                    <a:pt x="0" y="217170"/>
                  </a:lnTo>
                  <a:lnTo>
                    <a:pt x="54609" y="217170"/>
                  </a:lnTo>
                  <a:lnTo>
                    <a:pt x="54609" y="210820"/>
                  </a:lnTo>
                  <a:close/>
                </a:path>
                <a:path w="54610" h="744220">
                  <a:moveTo>
                    <a:pt x="54609" y="217170"/>
                  </a:moveTo>
                  <a:lnTo>
                    <a:pt x="0" y="217170"/>
                  </a:lnTo>
                  <a:lnTo>
                    <a:pt x="0" y="220980"/>
                  </a:lnTo>
                  <a:lnTo>
                    <a:pt x="54609" y="220980"/>
                  </a:lnTo>
                  <a:lnTo>
                    <a:pt x="54609" y="217170"/>
                  </a:lnTo>
                  <a:close/>
                </a:path>
                <a:path w="54610" h="744220">
                  <a:moveTo>
                    <a:pt x="54609" y="220980"/>
                  </a:moveTo>
                  <a:lnTo>
                    <a:pt x="0" y="220980"/>
                  </a:lnTo>
                  <a:lnTo>
                    <a:pt x="0" y="229870"/>
                  </a:lnTo>
                  <a:lnTo>
                    <a:pt x="54609" y="229870"/>
                  </a:lnTo>
                  <a:lnTo>
                    <a:pt x="54609" y="220980"/>
                  </a:lnTo>
                  <a:close/>
                </a:path>
                <a:path w="54610" h="744220">
                  <a:moveTo>
                    <a:pt x="54609" y="229870"/>
                  </a:moveTo>
                  <a:lnTo>
                    <a:pt x="0" y="229870"/>
                  </a:lnTo>
                  <a:lnTo>
                    <a:pt x="0" y="236220"/>
                  </a:lnTo>
                  <a:lnTo>
                    <a:pt x="54609" y="236220"/>
                  </a:lnTo>
                  <a:lnTo>
                    <a:pt x="54609" y="229870"/>
                  </a:lnTo>
                  <a:close/>
                </a:path>
                <a:path w="54610" h="744220">
                  <a:moveTo>
                    <a:pt x="54609" y="236220"/>
                  </a:moveTo>
                  <a:lnTo>
                    <a:pt x="0" y="236220"/>
                  </a:lnTo>
                  <a:lnTo>
                    <a:pt x="0" y="240030"/>
                  </a:lnTo>
                  <a:lnTo>
                    <a:pt x="54609" y="240030"/>
                  </a:lnTo>
                  <a:lnTo>
                    <a:pt x="54609" y="236220"/>
                  </a:lnTo>
                  <a:close/>
                </a:path>
                <a:path w="54610" h="744220">
                  <a:moveTo>
                    <a:pt x="54609" y="240030"/>
                  </a:moveTo>
                  <a:lnTo>
                    <a:pt x="0" y="240030"/>
                  </a:lnTo>
                  <a:lnTo>
                    <a:pt x="0" y="242570"/>
                  </a:lnTo>
                  <a:lnTo>
                    <a:pt x="54609" y="242570"/>
                  </a:lnTo>
                  <a:lnTo>
                    <a:pt x="54609" y="240030"/>
                  </a:lnTo>
                  <a:close/>
                </a:path>
                <a:path w="54610" h="744220">
                  <a:moveTo>
                    <a:pt x="54609" y="242570"/>
                  </a:moveTo>
                  <a:lnTo>
                    <a:pt x="0" y="242570"/>
                  </a:lnTo>
                  <a:lnTo>
                    <a:pt x="0" y="248920"/>
                  </a:lnTo>
                  <a:lnTo>
                    <a:pt x="54609" y="248920"/>
                  </a:lnTo>
                  <a:lnTo>
                    <a:pt x="54609" y="242570"/>
                  </a:lnTo>
                  <a:close/>
                </a:path>
                <a:path w="54610" h="744220">
                  <a:moveTo>
                    <a:pt x="54609" y="248920"/>
                  </a:moveTo>
                  <a:lnTo>
                    <a:pt x="0" y="248920"/>
                  </a:lnTo>
                  <a:lnTo>
                    <a:pt x="0" y="252730"/>
                  </a:lnTo>
                  <a:lnTo>
                    <a:pt x="54609" y="252730"/>
                  </a:lnTo>
                  <a:lnTo>
                    <a:pt x="54609" y="248920"/>
                  </a:lnTo>
                  <a:close/>
                </a:path>
                <a:path w="54610" h="744220">
                  <a:moveTo>
                    <a:pt x="54609" y="252730"/>
                  </a:moveTo>
                  <a:lnTo>
                    <a:pt x="0" y="252730"/>
                  </a:lnTo>
                  <a:lnTo>
                    <a:pt x="0" y="255270"/>
                  </a:lnTo>
                  <a:lnTo>
                    <a:pt x="54609" y="255270"/>
                  </a:lnTo>
                  <a:lnTo>
                    <a:pt x="54609" y="252730"/>
                  </a:lnTo>
                  <a:close/>
                </a:path>
                <a:path w="54610" h="744220">
                  <a:moveTo>
                    <a:pt x="54609" y="255270"/>
                  </a:moveTo>
                  <a:lnTo>
                    <a:pt x="0" y="255270"/>
                  </a:lnTo>
                  <a:lnTo>
                    <a:pt x="0" y="259080"/>
                  </a:lnTo>
                  <a:lnTo>
                    <a:pt x="54609" y="259080"/>
                  </a:lnTo>
                  <a:lnTo>
                    <a:pt x="54609" y="255270"/>
                  </a:lnTo>
                  <a:close/>
                </a:path>
                <a:path w="54610" h="744220">
                  <a:moveTo>
                    <a:pt x="54609" y="259080"/>
                  </a:moveTo>
                  <a:lnTo>
                    <a:pt x="0" y="259080"/>
                  </a:lnTo>
                  <a:lnTo>
                    <a:pt x="0" y="261620"/>
                  </a:lnTo>
                  <a:lnTo>
                    <a:pt x="54609" y="261620"/>
                  </a:lnTo>
                  <a:lnTo>
                    <a:pt x="54609" y="259080"/>
                  </a:lnTo>
                  <a:close/>
                </a:path>
                <a:path w="54610" h="744220">
                  <a:moveTo>
                    <a:pt x="54609" y="261620"/>
                  </a:moveTo>
                  <a:lnTo>
                    <a:pt x="0" y="261620"/>
                  </a:lnTo>
                  <a:lnTo>
                    <a:pt x="0" y="274320"/>
                  </a:lnTo>
                  <a:lnTo>
                    <a:pt x="54609" y="274320"/>
                  </a:lnTo>
                  <a:lnTo>
                    <a:pt x="54609" y="261620"/>
                  </a:lnTo>
                  <a:close/>
                </a:path>
                <a:path w="54610" h="744220">
                  <a:moveTo>
                    <a:pt x="54609" y="274320"/>
                  </a:moveTo>
                  <a:lnTo>
                    <a:pt x="0" y="274320"/>
                  </a:lnTo>
                  <a:lnTo>
                    <a:pt x="0" y="284480"/>
                  </a:lnTo>
                  <a:lnTo>
                    <a:pt x="54609" y="284480"/>
                  </a:lnTo>
                  <a:lnTo>
                    <a:pt x="54609" y="274320"/>
                  </a:lnTo>
                  <a:close/>
                </a:path>
                <a:path w="54610" h="744220">
                  <a:moveTo>
                    <a:pt x="54609" y="284480"/>
                  </a:moveTo>
                  <a:lnTo>
                    <a:pt x="0" y="284480"/>
                  </a:lnTo>
                  <a:lnTo>
                    <a:pt x="0" y="287020"/>
                  </a:lnTo>
                  <a:lnTo>
                    <a:pt x="54609" y="287020"/>
                  </a:lnTo>
                  <a:lnTo>
                    <a:pt x="54609" y="284480"/>
                  </a:lnTo>
                  <a:close/>
                </a:path>
                <a:path w="54610" h="744220">
                  <a:moveTo>
                    <a:pt x="54609" y="287020"/>
                  </a:moveTo>
                  <a:lnTo>
                    <a:pt x="0" y="287020"/>
                  </a:lnTo>
                  <a:lnTo>
                    <a:pt x="0" y="297180"/>
                  </a:lnTo>
                  <a:lnTo>
                    <a:pt x="54609" y="297180"/>
                  </a:lnTo>
                  <a:lnTo>
                    <a:pt x="54609" y="287020"/>
                  </a:lnTo>
                  <a:close/>
                </a:path>
                <a:path w="54610" h="744220">
                  <a:moveTo>
                    <a:pt x="54609" y="297180"/>
                  </a:moveTo>
                  <a:lnTo>
                    <a:pt x="0" y="297180"/>
                  </a:lnTo>
                  <a:lnTo>
                    <a:pt x="0" y="309880"/>
                  </a:lnTo>
                  <a:lnTo>
                    <a:pt x="54609" y="309880"/>
                  </a:lnTo>
                  <a:lnTo>
                    <a:pt x="54609" y="297180"/>
                  </a:lnTo>
                  <a:close/>
                </a:path>
                <a:path w="54610" h="744220">
                  <a:moveTo>
                    <a:pt x="54609" y="309880"/>
                  </a:moveTo>
                  <a:lnTo>
                    <a:pt x="0" y="309880"/>
                  </a:lnTo>
                  <a:lnTo>
                    <a:pt x="0" y="312420"/>
                  </a:lnTo>
                  <a:lnTo>
                    <a:pt x="54609" y="312420"/>
                  </a:lnTo>
                  <a:lnTo>
                    <a:pt x="54609" y="309880"/>
                  </a:lnTo>
                  <a:close/>
                </a:path>
                <a:path w="54610" h="744220">
                  <a:moveTo>
                    <a:pt x="54609" y="312420"/>
                  </a:moveTo>
                  <a:lnTo>
                    <a:pt x="0" y="312420"/>
                  </a:lnTo>
                  <a:lnTo>
                    <a:pt x="0" y="318770"/>
                  </a:lnTo>
                  <a:lnTo>
                    <a:pt x="54609" y="318770"/>
                  </a:lnTo>
                  <a:lnTo>
                    <a:pt x="54609" y="312420"/>
                  </a:lnTo>
                  <a:close/>
                </a:path>
                <a:path w="54610" h="744220">
                  <a:moveTo>
                    <a:pt x="54609" y="318770"/>
                  </a:moveTo>
                  <a:lnTo>
                    <a:pt x="0" y="318770"/>
                  </a:lnTo>
                  <a:lnTo>
                    <a:pt x="0" y="325120"/>
                  </a:lnTo>
                  <a:lnTo>
                    <a:pt x="54609" y="325120"/>
                  </a:lnTo>
                  <a:lnTo>
                    <a:pt x="54609" y="318770"/>
                  </a:lnTo>
                  <a:close/>
                </a:path>
                <a:path w="54610" h="744220">
                  <a:moveTo>
                    <a:pt x="54609" y="325120"/>
                  </a:moveTo>
                  <a:lnTo>
                    <a:pt x="0" y="325120"/>
                  </a:lnTo>
                  <a:lnTo>
                    <a:pt x="0" y="328930"/>
                  </a:lnTo>
                  <a:lnTo>
                    <a:pt x="54609" y="328930"/>
                  </a:lnTo>
                  <a:lnTo>
                    <a:pt x="54609" y="325120"/>
                  </a:lnTo>
                  <a:close/>
                </a:path>
                <a:path w="54610" h="744220">
                  <a:moveTo>
                    <a:pt x="54609" y="328930"/>
                  </a:moveTo>
                  <a:lnTo>
                    <a:pt x="0" y="328930"/>
                  </a:lnTo>
                  <a:lnTo>
                    <a:pt x="0" y="337820"/>
                  </a:lnTo>
                  <a:lnTo>
                    <a:pt x="54609" y="337820"/>
                  </a:lnTo>
                  <a:lnTo>
                    <a:pt x="54609" y="328930"/>
                  </a:lnTo>
                  <a:close/>
                </a:path>
                <a:path w="54610" h="744220">
                  <a:moveTo>
                    <a:pt x="54609" y="337820"/>
                  </a:moveTo>
                  <a:lnTo>
                    <a:pt x="0" y="337820"/>
                  </a:lnTo>
                  <a:lnTo>
                    <a:pt x="0" y="341630"/>
                  </a:lnTo>
                  <a:lnTo>
                    <a:pt x="54609" y="341630"/>
                  </a:lnTo>
                  <a:lnTo>
                    <a:pt x="54609" y="337820"/>
                  </a:lnTo>
                  <a:close/>
                </a:path>
                <a:path w="54610" h="744220">
                  <a:moveTo>
                    <a:pt x="54609" y="341630"/>
                  </a:moveTo>
                  <a:lnTo>
                    <a:pt x="0" y="341630"/>
                  </a:lnTo>
                  <a:lnTo>
                    <a:pt x="0" y="344170"/>
                  </a:lnTo>
                  <a:lnTo>
                    <a:pt x="54609" y="344170"/>
                  </a:lnTo>
                  <a:lnTo>
                    <a:pt x="54609" y="341630"/>
                  </a:lnTo>
                  <a:close/>
                </a:path>
                <a:path w="54610" h="744220">
                  <a:moveTo>
                    <a:pt x="54609" y="344170"/>
                  </a:moveTo>
                  <a:lnTo>
                    <a:pt x="0" y="344170"/>
                  </a:lnTo>
                  <a:lnTo>
                    <a:pt x="0" y="347980"/>
                  </a:lnTo>
                  <a:lnTo>
                    <a:pt x="54609" y="347980"/>
                  </a:lnTo>
                  <a:lnTo>
                    <a:pt x="54609" y="344170"/>
                  </a:lnTo>
                  <a:close/>
                </a:path>
                <a:path w="54610" h="744220">
                  <a:moveTo>
                    <a:pt x="54609" y="347980"/>
                  </a:moveTo>
                  <a:lnTo>
                    <a:pt x="0" y="347980"/>
                  </a:lnTo>
                  <a:lnTo>
                    <a:pt x="0" y="350520"/>
                  </a:lnTo>
                  <a:lnTo>
                    <a:pt x="54609" y="350520"/>
                  </a:lnTo>
                  <a:lnTo>
                    <a:pt x="54609" y="347980"/>
                  </a:lnTo>
                  <a:close/>
                </a:path>
                <a:path w="54610" h="744220">
                  <a:moveTo>
                    <a:pt x="54609" y="350520"/>
                  </a:moveTo>
                  <a:lnTo>
                    <a:pt x="0" y="350520"/>
                  </a:lnTo>
                  <a:lnTo>
                    <a:pt x="0" y="356870"/>
                  </a:lnTo>
                  <a:lnTo>
                    <a:pt x="54609" y="356870"/>
                  </a:lnTo>
                  <a:lnTo>
                    <a:pt x="54609" y="350520"/>
                  </a:lnTo>
                  <a:close/>
                </a:path>
                <a:path w="54610" h="744220">
                  <a:moveTo>
                    <a:pt x="54609" y="356870"/>
                  </a:moveTo>
                  <a:lnTo>
                    <a:pt x="0" y="356870"/>
                  </a:lnTo>
                  <a:lnTo>
                    <a:pt x="0" y="360680"/>
                  </a:lnTo>
                  <a:lnTo>
                    <a:pt x="54609" y="360680"/>
                  </a:lnTo>
                  <a:lnTo>
                    <a:pt x="54609" y="356870"/>
                  </a:lnTo>
                  <a:close/>
                </a:path>
                <a:path w="54610" h="744220">
                  <a:moveTo>
                    <a:pt x="54609" y="360680"/>
                  </a:moveTo>
                  <a:lnTo>
                    <a:pt x="0" y="360680"/>
                  </a:lnTo>
                  <a:lnTo>
                    <a:pt x="0" y="363220"/>
                  </a:lnTo>
                  <a:lnTo>
                    <a:pt x="54609" y="363220"/>
                  </a:lnTo>
                  <a:lnTo>
                    <a:pt x="54609" y="360680"/>
                  </a:lnTo>
                  <a:close/>
                </a:path>
                <a:path w="54610" h="744220">
                  <a:moveTo>
                    <a:pt x="54609" y="363220"/>
                  </a:moveTo>
                  <a:lnTo>
                    <a:pt x="0" y="363220"/>
                  </a:lnTo>
                  <a:lnTo>
                    <a:pt x="0" y="369570"/>
                  </a:lnTo>
                  <a:lnTo>
                    <a:pt x="54609" y="369570"/>
                  </a:lnTo>
                  <a:lnTo>
                    <a:pt x="54609" y="363220"/>
                  </a:lnTo>
                  <a:close/>
                </a:path>
                <a:path w="54610" h="744220">
                  <a:moveTo>
                    <a:pt x="54609" y="369570"/>
                  </a:moveTo>
                  <a:lnTo>
                    <a:pt x="0" y="369570"/>
                  </a:lnTo>
                  <a:lnTo>
                    <a:pt x="0" y="373380"/>
                  </a:lnTo>
                  <a:lnTo>
                    <a:pt x="54609" y="373380"/>
                  </a:lnTo>
                  <a:lnTo>
                    <a:pt x="54609" y="369570"/>
                  </a:lnTo>
                  <a:close/>
                </a:path>
                <a:path w="54610" h="744220">
                  <a:moveTo>
                    <a:pt x="54609" y="373380"/>
                  </a:moveTo>
                  <a:lnTo>
                    <a:pt x="0" y="373380"/>
                  </a:lnTo>
                  <a:lnTo>
                    <a:pt x="0" y="375920"/>
                  </a:lnTo>
                  <a:lnTo>
                    <a:pt x="54609" y="375920"/>
                  </a:lnTo>
                  <a:lnTo>
                    <a:pt x="54609" y="373380"/>
                  </a:lnTo>
                  <a:close/>
                </a:path>
                <a:path w="54610" h="744220">
                  <a:moveTo>
                    <a:pt x="54609" y="375920"/>
                  </a:moveTo>
                  <a:lnTo>
                    <a:pt x="0" y="375920"/>
                  </a:lnTo>
                  <a:lnTo>
                    <a:pt x="0" y="382270"/>
                  </a:lnTo>
                  <a:lnTo>
                    <a:pt x="54609" y="382270"/>
                  </a:lnTo>
                  <a:lnTo>
                    <a:pt x="54609" y="375920"/>
                  </a:lnTo>
                  <a:close/>
                </a:path>
                <a:path w="54610" h="744220">
                  <a:moveTo>
                    <a:pt x="54609" y="382270"/>
                  </a:moveTo>
                  <a:lnTo>
                    <a:pt x="0" y="382270"/>
                  </a:lnTo>
                  <a:lnTo>
                    <a:pt x="0" y="386080"/>
                  </a:lnTo>
                  <a:lnTo>
                    <a:pt x="54609" y="386080"/>
                  </a:lnTo>
                  <a:lnTo>
                    <a:pt x="54609" y="382270"/>
                  </a:lnTo>
                  <a:close/>
                </a:path>
                <a:path w="54610" h="744220">
                  <a:moveTo>
                    <a:pt x="54609" y="386080"/>
                  </a:moveTo>
                  <a:lnTo>
                    <a:pt x="0" y="386080"/>
                  </a:lnTo>
                  <a:lnTo>
                    <a:pt x="0" y="392430"/>
                  </a:lnTo>
                  <a:lnTo>
                    <a:pt x="54609" y="392430"/>
                  </a:lnTo>
                  <a:lnTo>
                    <a:pt x="54609" y="386080"/>
                  </a:lnTo>
                  <a:close/>
                </a:path>
                <a:path w="54610" h="744220">
                  <a:moveTo>
                    <a:pt x="54609" y="392430"/>
                  </a:moveTo>
                  <a:lnTo>
                    <a:pt x="0" y="392430"/>
                  </a:lnTo>
                  <a:lnTo>
                    <a:pt x="0" y="394970"/>
                  </a:lnTo>
                  <a:lnTo>
                    <a:pt x="54609" y="394970"/>
                  </a:lnTo>
                  <a:lnTo>
                    <a:pt x="54609" y="392430"/>
                  </a:lnTo>
                  <a:close/>
                </a:path>
                <a:path w="54610" h="744220">
                  <a:moveTo>
                    <a:pt x="54609" y="394970"/>
                  </a:moveTo>
                  <a:lnTo>
                    <a:pt x="0" y="394970"/>
                  </a:lnTo>
                  <a:lnTo>
                    <a:pt x="0" y="398780"/>
                  </a:lnTo>
                  <a:lnTo>
                    <a:pt x="54609" y="398780"/>
                  </a:lnTo>
                  <a:lnTo>
                    <a:pt x="54609" y="394970"/>
                  </a:lnTo>
                  <a:close/>
                </a:path>
                <a:path w="54610" h="744220">
                  <a:moveTo>
                    <a:pt x="54609" y="398780"/>
                  </a:moveTo>
                  <a:lnTo>
                    <a:pt x="0" y="398780"/>
                  </a:lnTo>
                  <a:lnTo>
                    <a:pt x="0" y="405130"/>
                  </a:lnTo>
                  <a:lnTo>
                    <a:pt x="54609" y="405130"/>
                  </a:lnTo>
                  <a:lnTo>
                    <a:pt x="54609" y="398780"/>
                  </a:lnTo>
                  <a:close/>
                </a:path>
                <a:path w="54610" h="744220">
                  <a:moveTo>
                    <a:pt x="54609" y="405130"/>
                  </a:moveTo>
                  <a:lnTo>
                    <a:pt x="0" y="405130"/>
                  </a:lnTo>
                  <a:lnTo>
                    <a:pt x="0" y="407670"/>
                  </a:lnTo>
                  <a:lnTo>
                    <a:pt x="54609" y="407670"/>
                  </a:lnTo>
                  <a:lnTo>
                    <a:pt x="54609" y="405130"/>
                  </a:lnTo>
                  <a:close/>
                </a:path>
                <a:path w="54610" h="744220">
                  <a:moveTo>
                    <a:pt x="54609" y="407670"/>
                  </a:moveTo>
                  <a:lnTo>
                    <a:pt x="0" y="407670"/>
                  </a:lnTo>
                  <a:lnTo>
                    <a:pt x="0" y="411480"/>
                  </a:lnTo>
                  <a:lnTo>
                    <a:pt x="54609" y="411480"/>
                  </a:lnTo>
                  <a:lnTo>
                    <a:pt x="54609" y="407670"/>
                  </a:lnTo>
                  <a:close/>
                </a:path>
                <a:path w="54610" h="744220">
                  <a:moveTo>
                    <a:pt x="54609" y="411480"/>
                  </a:moveTo>
                  <a:lnTo>
                    <a:pt x="0" y="411480"/>
                  </a:lnTo>
                  <a:lnTo>
                    <a:pt x="0" y="414020"/>
                  </a:lnTo>
                  <a:lnTo>
                    <a:pt x="54609" y="414020"/>
                  </a:lnTo>
                  <a:lnTo>
                    <a:pt x="54609" y="411480"/>
                  </a:lnTo>
                  <a:close/>
                </a:path>
                <a:path w="54610" h="744220">
                  <a:moveTo>
                    <a:pt x="54609" y="414020"/>
                  </a:moveTo>
                  <a:lnTo>
                    <a:pt x="0" y="414020"/>
                  </a:lnTo>
                  <a:lnTo>
                    <a:pt x="0" y="417830"/>
                  </a:lnTo>
                  <a:lnTo>
                    <a:pt x="54609" y="417830"/>
                  </a:lnTo>
                  <a:lnTo>
                    <a:pt x="54609" y="414020"/>
                  </a:lnTo>
                  <a:close/>
                </a:path>
                <a:path w="54610" h="744220">
                  <a:moveTo>
                    <a:pt x="54609" y="417830"/>
                  </a:moveTo>
                  <a:lnTo>
                    <a:pt x="0" y="417830"/>
                  </a:lnTo>
                  <a:lnTo>
                    <a:pt x="0" y="420370"/>
                  </a:lnTo>
                  <a:lnTo>
                    <a:pt x="54609" y="420370"/>
                  </a:lnTo>
                  <a:lnTo>
                    <a:pt x="54609" y="417830"/>
                  </a:lnTo>
                  <a:close/>
                </a:path>
                <a:path w="54610" h="744220">
                  <a:moveTo>
                    <a:pt x="54609" y="420370"/>
                  </a:moveTo>
                  <a:lnTo>
                    <a:pt x="0" y="420370"/>
                  </a:lnTo>
                  <a:lnTo>
                    <a:pt x="0" y="424180"/>
                  </a:lnTo>
                  <a:lnTo>
                    <a:pt x="54609" y="424180"/>
                  </a:lnTo>
                  <a:lnTo>
                    <a:pt x="54609" y="420370"/>
                  </a:lnTo>
                  <a:close/>
                </a:path>
                <a:path w="54610" h="744220">
                  <a:moveTo>
                    <a:pt x="54609" y="424180"/>
                  </a:moveTo>
                  <a:lnTo>
                    <a:pt x="0" y="424180"/>
                  </a:lnTo>
                  <a:lnTo>
                    <a:pt x="0" y="433070"/>
                  </a:lnTo>
                  <a:lnTo>
                    <a:pt x="54609" y="433070"/>
                  </a:lnTo>
                  <a:lnTo>
                    <a:pt x="54609" y="424180"/>
                  </a:lnTo>
                  <a:close/>
                </a:path>
                <a:path w="54610" h="744220">
                  <a:moveTo>
                    <a:pt x="54609" y="433070"/>
                  </a:moveTo>
                  <a:lnTo>
                    <a:pt x="0" y="433070"/>
                  </a:lnTo>
                  <a:lnTo>
                    <a:pt x="0" y="436880"/>
                  </a:lnTo>
                  <a:lnTo>
                    <a:pt x="54609" y="436880"/>
                  </a:lnTo>
                  <a:lnTo>
                    <a:pt x="54609" y="433070"/>
                  </a:lnTo>
                  <a:close/>
                </a:path>
                <a:path w="54610" h="744220">
                  <a:moveTo>
                    <a:pt x="54609" y="436880"/>
                  </a:moveTo>
                  <a:lnTo>
                    <a:pt x="0" y="436880"/>
                  </a:lnTo>
                  <a:lnTo>
                    <a:pt x="0" y="439420"/>
                  </a:lnTo>
                  <a:lnTo>
                    <a:pt x="54609" y="439420"/>
                  </a:lnTo>
                  <a:lnTo>
                    <a:pt x="54609" y="436880"/>
                  </a:lnTo>
                  <a:close/>
                </a:path>
                <a:path w="54610" h="744220">
                  <a:moveTo>
                    <a:pt x="54609" y="439420"/>
                  </a:moveTo>
                  <a:lnTo>
                    <a:pt x="0" y="439420"/>
                  </a:lnTo>
                  <a:lnTo>
                    <a:pt x="0" y="443230"/>
                  </a:lnTo>
                  <a:lnTo>
                    <a:pt x="54609" y="443230"/>
                  </a:lnTo>
                  <a:lnTo>
                    <a:pt x="54609" y="439420"/>
                  </a:lnTo>
                  <a:close/>
                </a:path>
                <a:path w="54610" h="744220">
                  <a:moveTo>
                    <a:pt x="54609" y="443230"/>
                  </a:moveTo>
                  <a:lnTo>
                    <a:pt x="0" y="443230"/>
                  </a:lnTo>
                  <a:lnTo>
                    <a:pt x="0" y="445770"/>
                  </a:lnTo>
                  <a:lnTo>
                    <a:pt x="54609" y="445770"/>
                  </a:lnTo>
                  <a:lnTo>
                    <a:pt x="54609" y="443230"/>
                  </a:lnTo>
                  <a:close/>
                </a:path>
                <a:path w="54610" h="744220">
                  <a:moveTo>
                    <a:pt x="54609" y="737870"/>
                  </a:moveTo>
                  <a:lnTo>
                    <a:pt x="22859" y="737870"/>
                  </a:lnTo>
                  <a:lnTo>
                    <a:pt x="22859" y="739140"/>
                  </a:lnTo>
                  <a:lnTo>
                    <a:pt x="33019" y="739140"/>
                  </a:lnTo>
                  <a:lnTo>
                    <a:pt x="33019" y="741680"/>
                  </a:lnTo>
                  <a:lnTo>
                    <a:pt x="43179" y="741680"/>
                  </a:lnTo>
                  <a:lnTo>
                    <a:pt x="43179" y="742950"/>
                  </a:lnTo>
                  <a:lnTo>
                    <a:pt x="53339" y="742950"/>
                  </a:lnTo>
                  <a:lnTo>
                    <a:pt x="53339" y="744220"/>
                  </a:lnTo>
                  <a:lnTo>
                    <a:pt x="54609" y="744220"/>
                  </a:lnTo>
                  <a:lnTo>
                    <a:pt x="54609" y="737870"/>
                  </a:lnTo>
                  <a:close/>
                </a:path>
                <a:path w="54610" h="744220">
                  <a:moveTo>
                    <a:pt x="12700" y="736600"/>
                  </a:moveTo>
                  <a:lnTo>
                    <a:pt x="2539" y="736600"/>
                  </a:lnTo>
                  <a:lnTo>
                    <a:pt x="2539" y="737870"/>
                  </a:lnTo>
                  <a:lnTo>
                    <a:pt x="12700" y="737870"/>
                  </a:lnTo>
                  <a:lnTo>
                    <a:pt x="12700" y="736600"/>
                  </a:lnTo>
                  <a:close/>
                </a:path>
                <a:path w="54610" h="744220">
                  <a:moveTo>
                    <a:pt x="54609" y="731520"/>
                  </a:moveTo>
                  <a:lnTo>
                    <a:pt x="0" y="731520"/>
                  </a:lnTo>
                  <a:lnTo>
                    <a:pt x="0" y="736600"/>
                  </a:lnTo>
                  <a:lnTo>
                    <a:pt x="54609" y="736600"/>
                  </a:lnTo>
                  <a:lnTo>
                    <a:pt x="54609" y="731520"/>
                  </a:lnTo>
                  <a:close/>
                </a:path>
                <a:path w="54610" h="744220">
                  <a:moveTo>
                    <a:pt x="54609" y="725170"/>
                  </a:moveTo>
                  <a:lnTo>
                    <a:pt x="0" y="725170"/>
                  </a:lnTo>
                  <a:lnTo>
                    <a:pt x="0" y="730250"/>
                  </a:lnTo>
                  <a:lnTo>
                    <a:pt x="54609" y="730250"/>
                  </a:lnTo>
                  <a:lnTo>
                    <a:pt x="54609" y="725170"/>
                  </a:lnTo>
                  <a:close/>
                </a:path>
                <a:path w="54610" h="744220">
                  <a:moveTo>
                    <a:pt x="54609" y="718820"/>
                  </a:moveTo>
                  <a:lnTo>
                    <a:pt x="0" y="718820"/>
                  </a:lnTo>
                  <a:lnTo>
                    <a:pt x="0" y="723900"/>
                  </a:lnTo>
                  <a:lnTo>
                    <a:pt x="54609" y="723900"/>
                  </a:lnTo>
                  <a:lnTo>
                    <a:pt x="54609" y="718820"/>
                  </a:lnTo>
                  <a:close/>
                </a:path>
                <a:path w="54610" h="744220">
                  <a:moveTo>
                    <a:pt x="54609" y="712470"/>
                  </a:moveTo>
                  <a:lnTo>
                    <a:pt x="0" y="712470"/>
                  </a:lnTo>
                  <a:lnTo>
                    <a:pt x="0" y="717550"/>
                  </a:lnTo>
                  <a:lnTo>
                    <a:pt x="54609" y="717550"/>
                  </a:lnTo>
                  <a:lnTo>
                    <a:pt x="54609" y="712470"/>
                  </a:lnTo>
                  <a:close/>
                </a:path>
                <a:path w="54610" h="744220">
                  <a:moveTo>
                    <a:pt x="54609" y="706120"/>
                  </a:moveTo>
                  <a:lnTo>
                    <a:pt x="0" y="706120"/>
                  </a:lnTo>
                  <a:lnTo>
                    <a:pt x="0" y="711200"/>
                  </a:lnTo>
                  <a:lnTo>
                    <a:pt x="54609" y="711200"/>
                  </a:lnTo>
                  <a:lnTo>
                    <a:pt x="54609" y="706120"/>
                  </a:lnTo>
                  <a:close/>
                </a:path>
                <a:path w="54610" h="744220">
                  <a:moveTo>
                    <a:pt x="54609" y="699770"/>
                  </a:moveTo>
                  <a:lnTo>
                    <a:pt x="0" y="699770"/>
                  </a:lnTo>
                  <a:lnTo>
                    <a:pt x="0" y="704850"/>
                  </a:lnTo>
                  <a:lnTo>
                    <a:pt x="54609" y="704850"/>
                  </a:lnTo>
                  <a:lnTo>
                    <a:pt x="54609" y="699770"/>
                  </a:lnTo>
                  <a:close/>
                </a:path>
                <a:path w="54610" h="744220">
                  <a:moveTo>
                    <a:pt x="54609" y="693420"/>
                  </a:moveTo>
                  <a:lnTo>
                    <a:pt x="0" y="693420"/>
                  </a:lnTo>
                  <a:lnTo>
                    <a:pt x="0" y="698500"/>
                  </a:lnTo>
                  <a:lnTo>
                    <a:pt x="54609" y="698500"/>
                  </a:lnTo>
                  <a:lnTo>
                    <a:pt x="54609" y="693420"/>
                  </a:lnTo>
                  <a:close/>
                </a:path>
                <a:path w="54610" h="744220">
                  <a:moveTo>
                    <a:pt x="54609" y="687070"/>
                  </a:moveTo>
                  <a:lnTo>
                    <a:pt x="0" y="687070"/>
                  </a:lnTo>
                  <a:lnTo>
                    <a:pt x="0" y="692150"/>
                  </a:lnTo>
                  <a:lnTo>
                    <a:pt x="54609" y="692150"/>
                  </a:lnTo>
                  <a:lnTo>
                    <a:pt x="54609" y="687070"/>
                  </a:lnTo>
                  <a:close/>
                </a:path>
                <a:path w="54610" h="744220">
                  <a:moveTo>
                    <a:pt x="54609" y="680720"/>
                  </a:moveTo>
                  <a:lnTo>
                    <a:pt x="0" y="680720"/>
                  </a:lnTo>
                  <a:lnTo>
                    <a:pt x="0" y="685800"/>
                  </a:lnTo>
                  <a:lnTo>
                    <a:pt x="54609" y="685800"/>
                  </a:lnTo>
                  <a:lnTo>
                    <a:pt x="54609" y="680720"/>
                  </a:lnTo>
                  <a:close/>
                </a:path>
                <a:path w="54610" h="744220">
                  <a:moveTo>
                    <a:pt x="54609" y="674370"/>
                  </a:moveTo>
                  <a:lnTo>
                    <a:pt x="0" y="674370"/>
                  </a:lnTo>
                  <a:lnTo>
                    <a:pt x="0" y="679450"/>
                  </a:lnTo>
                  <a:lnTo>
                    <a:pt x="54609" y="679450"/>
                  </a:lnTo>
                  <a:lnTo>
                    <a:pt x="54609" y="674370"/>
                  </a:lnTo>
                  <a:close/>
                </a:path>
                <a:path w="54610" h="744220">
                  <a:moveTo>
                    <a:pt x="54609" y="668020"/>
                  </a:moveTo>
                  <a:lnTo>
                    <a:pt x="0" y="668020"/>
                  </a:lnTo>
                  <a:lnTo>
                    <a:pt x="0" y="673100"/>
                  </a:lnTo>
                  <a:lnTo>
                    <a:pt x="54609" y="673100"/>
                  </a:lnTo>
                  <a:lnTo>
                    <a:pt x="54609" y="668020"/>
                  </a:lnTo>
                  <a:close/>
                </a:path>
                <a:path w="54610" h="744220">
                  <a:moveTo>
                    <a:pt x="54609" y="661670"/>
                  </a:moveTo>
                  <a:lnTo>
                    <a:pt x="0" y="661670"/>
                  </a:lnTo>
                  <a:lnTo>
                    <a:pt x="0" y="666750"/>
                  </a:lnTo>
                  <a:lnTo>
                    <a:pt x="54609" y="666750"/>
                  </a:lnTo>
                  <a:lnTo>
                    <a:pt x="54609" y="661670"/>
                  </a:lnTo>
                  <a:close/>
                </a:path>
                <a:path w="54610" h="744220">
                  <a:moveTo>
                    <a:pt x="54609" y="655320"/>
                  </a:moveTo>
                  <a:lnTo>
                    <a:pt x="0" y="655320"/>
                  </a:lnTo>
                  <a:lnTo>
                    <a:pt x="0" y="660400"/>
                  </a:lnTo>
                  <a:lnTo>
                    <a:pt x="54609" y="660400"/>
                  </a:lnTo>
                  <a:lnTo>
                    <a:pt x="54609" y="655320"/>
                  </a:lnTo>
                  <a:close/>
                </a:path>
                <a:path w="54610" h="744220">
                  <a:moveTo>
                    <a:pt x="54609" y="648970"/>
                  </a:moveTo>
                  <a:lnTo>
                    <a:pt x="0" y="648970"/>
                  </a:lnTo>
                  <a:lnTo>
                    <a:pt x="0" y="654050"/>
                  </a:lnTo>
                  <a:lnTo>
                    <a:pt x="54609" y="654050"/>
                  </a:lnTo>
                  <a:lnTo>
                    <a:pt x="54609" y="648970"/>
                  </a:lnTo>
                  <a:close/>
                </a:path>
                <a:path w="54610" h="744220">
                  <a:moveTo>
                    <a:pt x="54609" y="642620"/>
                  </a:moveTo>
                  <a:lnTo>
                    <a:pt x="0" y="642620"/>
                  </a:lnTo>
                  <a:lnTo>
                    <a:pt x="0" y="647700"/>
                  </a:lnTo>
                  <a:lnTo>
                    <a:pt x="54609" y="647700"/>
                  </a:lnTo>
                  <a:lnTo>
                    <a:pt x="54609" y="642620"/>
                  </a:lnTo>
                  <a:close/>
                </a:path>
                <a:path w="54610" h="744220">
                  <a:moveTo>
                    <a:pt x="54609" y="636270"/>
                  </a:moveTo>
                  <a:lnTo>
                    <a:pt x="0" y="636270"/>
                  </a:lnTo>
                  <a:lnTo>
                    <a:pt x="0" y="641350"/>
                  </a:lnTo>
                  <a:lnTo>
                    <a:pt x="54609" y="641350"/>
                  </a:lnTo>
                  <a:lnTo>
                    <a:pt x="54609" y="636270"/>
                  </a:lnTo>
                  <a:close/>
                </a:path>
                <a:path w="54610" h="744220">
                  <a:moveTo>
                    <a:pt x="54609" y="629920"/>
                  </a:moveTo>
                  <a:lnTo>
                    <a:pt x="0" y="629920"/>
                  </a:lnTo>
                  <a:lnTo>
                    <a:pt x="0" y="635000"/>
                  </a:lnTo>
                  <a:lnTo>
                    <a:pt x="54609" y="635000"/>
                  </a:lnTo>
                  <a:lnTo>
                    <a:pt x="54609" y="629920"/>
                  </a:lnTo>
                  <a:close/>
                </a:path>
                <a:path w="54610" h="744220">
                  <a:moveTo>
                    <a:pt x="54609" y="623570"/>
                  </a:moveTo>
                  <a:lnTo>
                    <a:pt x="0" y="623570"/>
                  </a:lnTo>
                  <a:lnTo>
                    <a:pt x="0" y="628650"/>
                  </a:lnTo>
                  <a:lnTo>
                    <a:pt x="54609" y="628650"/>
                  </a:lnTo>
                  <a:lnTo>
                    <a:pt x="54609" y="623570"/>
                  </a:lnTo>
                  <a:close/>
                </a:path>
                <a:path w="54610" h="744220">
                  <a:moveTo>
                    <a:pt x="54609" y="617220"/>
                  </a:moveTo>
                  <a:lnTo>
                    <a:pt x="0" y="617220"/>
                  </a:lnTo>
                  <a:lnTo>
                    <a:pt x="0" y="622300"/>
                  </a:lnTo>
                  <a:lnTo>
                    <a:pt x="54609" y="622300"/>
                  </a:lnTo>
                  <a:lnTo>
                    <a:pt x="54609" y="617220"/>
                  </a:lnTo>
                  <a:close/>
                </a:path>
                <a:path w="54610" h="744220">
                  <a:moveTo>
                    <a:pt x="54609" y="610870"/>
                  </a:moveTo>
                  <a:lnTo>
                    <a:pt x="0" y="610870"/>
                  </a:lnTo>
                  <a:lnTo>
                    <a:pt x="0" y="615950"/>
                  </a:lnTo>
                  <a:lnTo>
                    <a:pt x="54609" y="615950"/>
                  </a:lnTo>
                  <a:lnTo>
                    <a:pt x="54609" y="610870"/>
                  </a:lnTo>
                  <a:close/>
                </a:path>
                <a:path w="54610" h="744220">
                  <a:moveTo>
                    <a:pt x="54609" y="604520"/>
                  </a:moveTo>
                  <a:lnTo>
                    <a:pt x="0" y="604520"/>
                  </a:lnTo>
                  <a:lnTo>
                    <a:pt x="0" y="609600"/>
                  </a:lnTo>
                  <a:lnTo>
                    <a:pt x="54609" y="609600"/>
                  </a:lnTo>
                  <a:lnTo>
                    <a:pt x="54609" y="604520"/>
                  </a:lnTo>
                  <a:close/>
                </a:path>
                <a:path w="54610" h="744220">
                  <a:moveTo>
                    <a:pt x="54609" y="598170"/>
                  </a:moveTo>
                  <a:lnTo>
                    <a:pt x="0" y="598170"/>
                  </a:lnTo>
                  <a:lnTo>
                    <a:pt x="0" y="603250"/>
                  </a:lnTo>
                  <a:lnTo>
                    <a:pt x="54609" y="603250"/>
                  </a:lnTo>
                  <a:lnTo>
                    <a:pt x="54609" y="598170"/>
                  </a:lnTo>
                  <a:close/>
                </a:path>
                <a:path w="54610" h="744220">
                  <a:moveTo>
                    <a:pt x="54609" y="591820"/>
                  </a:moveTo>
                  <a:lnTo>
                    <a:pt x="0" y="591820"/>
                  </a:lnTo>
                  <a:lnTo>
                    <a:pt x="0" y="596900"/>
                  </a:lnTo>
                  <a:lnTo>
                    <a:pt x="54609" y="596900"/>
                  </a:lnTo>
                  <a:lnTo>
                    <a:pt x="54609" y="591820"/>
                  </a:lnTo>
                  <a:close/>
                </a:path>
                <a:path w="54610" h="744220">
                  <a:moveTo>
                    <a:pt x="54609" y="585470"/>
                  </a:moveTo>
                  <a:lnTo>
                    <a:pt x="0" y="585470"/>
                  </a:lnTo>
                  <a:lnTo>
                    <a:pt x="0" y="590550"/>
                  </a:lnTo>
                  <a:lnTo>
                    <a:pt x="54609" y="590550"/>
                  </a:lnTo>
                  <a:lnTo>
                    <a:pt x="54609" y="585470"/>
                  </a:lnTo>
                  <a:close/>
                </a:path>
                <a:path w="54610" h="744220">
                  <a:moveTo>
                    <a:pt x="54609" y="579120"/>
                  </a:moveTo>
                  <a:lnTo>
                    <a:pt x="0" y="579120"/>
                  </a:lnTo>
                  <a:lnTo>
                    <a:pt x="0" y="584200"/>
                  </a:lnTo>
                  <a:lnTo>
                    <a:pt x="54609" y="584200"/>
                  </a:lnTo>
                  <a:lnTo>
                    <a:pt x="54609" y="579120"/>
                  </a:lnTo>
                  <a:close/>
                </a:path>
                <a:path w="54610" h="744220">
                  <a:moveTo>
                    <a:pt x="54609" y="572770"/>
                  </a:moveTo>
                  <a:lnTo>
                    <a:pt x="0" y="572770"/>
                  </a:lnTo>
                  <a:lnTo>
                    <a:pt x="0" y="577850"/>
                  </a:lnTo>
                  <a:lnTo>
                    <a:pt x="54609" y="577850"/>
                  </a:lnTo>
                  <a:lnTo>
                    <a:pt x="54609" y="572770"/>
                  </a:lnTo>
                  <a:close/>
                </a:path>
                <a:path w="54610" h="744220">
                  <a:moveTo>
                    <a:pt x="54609" y="566420"/>
                  </a:moveTo>
                  <a:lnTo>
                    <a:pt x="0" y="566420"/>
                  </a:lnTo>
                  <a:lnTo>
                    <a:pt x="0" y="571500"/>
                  </a:lnTo>
                  <a:lnTo>
                    <a:pt x="54609" y="571500"/>
                  </a:lnTo>
                  <a:lnTo>
                    <a:pt x="54609" y="566420"/>
                  </a:lnTo>
                  <a:close/>
                </a:path>
                <a:path w="54610" h="744220">
                  <a:moveTo>
                    <a:pt x="54609" y="560070"/>
                  </a:moveTo>
                  <a:lnTo>
                    <a:pt x="0" y="560070"/>
                  </a:lnTo>
                  <a:lnTo>
                    <a:pt x="0" y="565150"/>
                  </a:lnTo>
                  <a:lnTo>
                    <a:pt x="54609" y="565150"/>
                  </a:lnTo>
                  <a:lnTo>
                    <a:pt x="54609" y="560070"/>
                  </a:lnTo>
                  <a:close/>
                </a:path>
                <a:path w="54610" h="744220">
                  <a:moveTo>
                    <a:pt x="54609" y="553720"/>
                  </a:moveTo>
                  <a:lnTo>
                    <a:pt x="0" y="553720"/>
                  </a:lnTo>
                  <a:lnTo>
                    <a:pt x="0" y="558800"/>
                  </a:lnTo>
                  <a:lnTo>
                    <a:pt x="54609" y="558800"/>
                  </a:lnTo>
                  <a:lnTo>
                    <a:pt x="54609" y="553720"/>
                  </a:lnTo>
                  <a:close/>
                </a:path>
                <a:path w="54610" h="744220">
                  <a:moveTo>
                    <a:pt x="54609" y="547370"/>
                  </a:moveTo>
                  <a:lnTo>
                    <a:pt x="0" y="547370"/>
                  </a:lnTo>
                  <a:lnTo>
                    <a:pt x="0" y="552450"/>
                  </a:lnTo>
                  <a:lnTo>
                    <a:pt x="54609" y="552450"/>
                  </a:lnTo>
                  <a:lnTo>
                    <a:pt x="54609" y="547370"/>
                  </a:lnTo>
                  <a:close/>
                </a:path>
                <a:path w="54610" h="744220">
                  <a:moveTo>
                    <a:pt x="54609" y="541020"/>
                  </a:moveTo>
                  <a:lnTo>
                    <a:pt x="0" y="541020"/>
                  </a:lnTo>
                  <a:lnTo>
                    <a:pt x="0" y="546100"/>
                  </a:lnTo>
                  <a:lnTo>
                    <a:pt x="54609" y="546100"/>
                  </a:lnTo>
                  <a:lnTo>
                    <a:pt x="54609" y="541020"/>
                  </a:lnTo>
                  <a:close/>
                </a:path>
                <a:path w="54610" h="744220">
                  <a:moveTo>
                    <a:pt x="54609" y="534670"/>
                  </a:moveTo>
                  <a:lnTo>
                    <a:pt x="0" y="534670"/>
                  </a:lnTo>
                  <a:lnTo>
                    <a:pt x="0" y="539750"/>
                  </a:lnTo>
                  <a:lnTo>
                    <a:pt x="54609" y="539750"/>
                  </a:lnTo>
                  <a:lnTo>
                    <a:pt x="54609" y="534670"/>
                  </a:lnTo>
                  <a:close/>
                </a:path>
                <a:path w="54610" h="744220">
                  <a:moveTo>
                    <a:pt x="54609" y="528320"/>
                  </a:moveTo>
                  <a:lnTo>
                    <a:pt x="0" y="528320"/>
                  </a:lnTo>
                  <a:lnTo>
                    <a:pt x="0" y="533400"/>
                  </a:lnTo>
                  <a:lnTo>
                    <a:pt x="54609" y="533400"/>
                  </a:lnTo>
                  <a:lnTo>
                    <a:pt x="54609" y="528320"/>
                  </a:lnTo>
                  <a:close/>
                </a:path>
                <a:path w="54610" h="744220">
                  <a:moveTo>
                    <a:pt x="54609" y="521970"/>
                  </a:moveTo>
                  <a:lnTo>
                    <a:pt x="0" y="521970"/>
                  </a:lnTo>
                  <a:lnTo>
                    <a:pt x="0" y="527050"/>
                  </a:lnTo>
                  <a:lnTo>
                    <a:pt x="54609" y="527050"/>
                  </a:lnTo>
                  <a:lnTo>
                    <a:pt x="54609" y="521970"/>
                  </a:lnTo>
                  <a:close/>
                </a:path>
                <a:path w="54610" h="744220">
                  <a:moveTo>
                    <a:pt x="54609" y="515620"/>
                  </a:moveTo>
                  <a:lnTo>
                    <a:pt x="0" y="515620"/>
                  </a:lnTo>
                  <a:lnTo>
                    <a:pt x="0" y="520700"/>
                  </a:lnTo>
                  <a:lnTo>
                    <a:pt x="54609" y="520700"/>
                  </a:lnTo>
                  <a:lnTo>
                    <a:pt x="54609" y="515620"/>
                  </a:lnTo>
                  <a:close/>
                </a:path>
                <a:path w="54610" h="744220">
                  <a:moveTo>
                    <a:pt x="54609" y="509270"/>
                  </a:moveTo>
                  <a:lnTo>
                    <a:pt x="0" y="509270"/>
                  </a:lnTo>
                  <a:lnTo>
                    <a:pt x="0" y="514350"/>
                  </a:lnTo>
                  <a:lnTo>
                    <a:pt x="54609" y="514350"/>
                  </a:lnTo>
                  <a:lnTo>
                    <a:pt x="54609" y="509270"/>
                  </a:lnTo>
                  <a:close/>
                </a:path>
                <a:path w="54610" h="744220">
                  <a:moveTo>
                    <a:pt x="54609" y="502920"/>
                  </a:moveTo>
                  <a:lnTo>
                    <a:pt x="0" y="502920"/>
                  </a:lnTo>
                  <a:lnTo>
                    <a:pt x="0" y="508000"/>
                  </a:lnTo>
                  <a:lnTo>
                    <a:pt x="54609" y="508000"/>
                  </a:lnTo>
                  <a:lnTo>
                    <a:pt x="54609" y="502920"/>
                  </a:lnTo>
                  <a:close/>
                </a:path>
                <a:path w="54610" h="744220">
                  <a:moveTo>
                    <a:pt x="54609" y="496570"/>
                  </a:moveTo>
                  <a:lnTo>
                    <a:pt x="0" y="496570"/>
                  </a:lnTo>
                  <a:lnTo>
                    <a:pt x="0" y="501650"/>
                  </a:lnTo>
                  <a:lnTo>
                    <a:pt x="54609" y="501650"/>
                  </a:lnTo>
                  <a:lnTo>
                    <a:pt x="54609" y="496570"/>
                  </a:lnTo>
                  <a:close/>
                </a:path>
                <a:path w="54610" h="744220">
                  <a:moveTo>
                    <a:pt x="54609" y="490220"/>
                  </a:moveTo>
                  <a:lnTo>
                    <a:pt x="0" y="490220"/>
                  </a:lnTo>
                  <a:lnTo>
                    <a:pt x="0" y="495300"/>
                  </a:lnTo>
                  <a:lnTo>
                    <a:pt x="54609" y="495300"/>
                  </a:lnTo>
                  <a:lnTo>
                    <a:pt x="54609" y="490220"/>
                  </a:lnTo>
                  <a:close/>
                </a:path>
                <a:path w="54610" h="744220">
                  <a:moveTo>
                    <a:pt x="54609" y="483870"/>
                  </a:moveTo>
                  <a:lnTo>
                    <a:pt x="0" y="483870"/>
                  </a:lnTo>
                  <a:lnTo>
                    <a:pt x="0" y="488950"/>
                  </a:lnTo>
                  <a:lnTo>
                    <a:pt x="54609" y="488950"/>
                  </a:lnTo>
                  <a:lnTo>
                    <a:pt x="54609" y="483870"/>
                  </a:lnTo>
                  <a:close/>
                </a:path>
                <a:path w="54610" h="744220">
                  <a:moveTo>
                    <a:pt x="54609" y="477520"/>
                  </a:moveTo>
                  <a:lnTo>
                    <a:pt x="0" y="477520"/>
                  </a:lnTo>
                  <a:lnTo>
                    <a:pt x="0" y="482600"/>
                  </a:lnTo>
                  <a:lnTo>
                    <a:pt x="54609" y="482600"/>
                  </a:lnTo>
                  <a:lnTo>
                    <a:pt x="54609" y="477520"/>
                  </a:lnTo>
                  <a:close/>
                </a:path>
                <a:path w="54610" h="744220">
                  <a:moveTo>
                    <a:pt x="54609" y="471170"/>
                  </a:moveTo>
                  <a:lnTo>
                    <a:pt x="0" y="471170"/>
                  </a:lnTo>
                  <a:lnTo>
                    <a:pt x="0" y="476250"/>
                  </a:lnTo>
                  <a:lnTo>
                    <a:pt x="54609" y="476250"/>
                  </a:lnTo>
                  <a:lnTo>
                    <a:pt x="54609" y="471170"/>
                  </a:lnTo>
                  <a:close/>
                </a:path>
                <a:path w="54610" h="744220">
                  <a:moveTo>
                    <a:pt x="54609" y="464820"/>
                  </a:moveTo>
                  <a:lnTo>
                    <a:pt x="0" y="464820"/>
                  </a:lnTo>
                  <a:lnTo>
                    <a:pt x="0" y="469900"/>
                  </a:lnTo>
                  <a:lnTo>
                    <a:pt x="54609" y="469900"/>
                  </a:lnTo>
                  <a:lnTo>
                    <a:pt x="54609" y="464820"/>
                  </a:lnTo>
                  <a:close/>
                </a:path>
                <a:path w="54610" h="744220">
                  <a:moveTo>
                    <a:pt x="54609" y="458470"/>
                  </a:moveTo>
                  <a:lnTo>
                    <a:pt x="0" y="458470"/>
                  </a:lnTo>
                  <a:lnTo>
                    <a:pt x="0" y="463550"/>
                  </a:lnTo>
                  <a:lnTo>
                    <a:pt x="54609" y="463550"/>
                  </a:lnTo>
                  <a:lnTo>
                    <a:pt x="54609" y="458470"/>
                  </a:lnTo>
                  <a:close/>
                </a:path>
                <a:path w="54610" h="744220">
                  <a:moveTo>
                    <a:pt x="54609" y="452120"/>
                  </a:moveTo>
                  <a:lnTo>
                    <a:pt x="0" y="452120"/>
                  </a:lnTo>
                  <a:lnTo>
                    <a:pt x="0" y="457200"/>
                  </a:lnTo>
                  <a:lnTo>
                    <a:pt x="54609" y="457200"/>
                  </a:lnTo>
                  <a:lnTo>
                    <a:pt x="54609" y="452120"/>
                  </a:lnTo>
                  <a:close/>
                </a:path>
                <a:path w="54610" h="744220">
                  <a:moveTo>
                    <a:pt x="54609" y="447040"/>
                  </a:moveTo>
                  <a:lnTo>
                    <a:pt x="0" y="447040"/>
                  </a:lnTo>
                  <a:lnTo>
                    <a:pt x="0" y="450850"/>
                  </a:lnTo>
                  <a:lnTo>
                    <a:pt x="54609" y="450850"/>
                  </a:lnTo>
                  <a:lnTo>
                    <a:pt x="54609" y="447040"/>
                  </a:lnTo>
                  <a:close/>
                </a:path>
              </a:pathLst>
            </a:custGeom>
            <a:solidFill>
              <a:srgbClr val="297D29"/>
            </a:solidFill>
          </p:spPr>
          <p:txBody>
            <a:bodyPr wrap="square" lIns="0" tIns="0" rIns="0" bIns="0" rtlCol="0"/>
            <a:lstStyle/>
            <a:p>
              <a:endParaRPr/>
            </a:p>
          </p:txBody>
        </p:sp>
        <p:sp>
          <p:nvSpPr>
            <p:cNvPr id="1009" name="object 1009"/>
            <p:cNvSpPr/>
            <p:nvPr/>
          </p:nvSpPr>
          <p:spPr>
            <a:xfrm>
              <a:off x="2952750" y="5598159"/>
              <a:ext cx="54610" cy="735330"/>
            </a:xfrm>
            <a:custGeom>
              <a:avLst/>
              <a:gdLst/>
              <a:ahLst/>
              <a:cxnLst/>
              <a:rect l="l" t="t" r="r" b="b"/>
              <a:pathLst>
                <a:path w="54610" h="735329">
                  <a:moveTo>
                    <a:pt x="54610" y="0"/>
                  </a:moveTo>
                  <a:lnTo>
                    <a:pt x="49530" y="0"/>
                  </a:lnTo>
                  <a:lnTo>
                    <a:pt x="49530" y="1269"/>
                  </a:lnTo>
                  <a:lnTo>
                    <a:pt x="0" y="1269"/>
                  </a:lnTo>
                  <a:lnTo>
                    <a:pt x="0" y="3809"/>
                  </a:lnTo>
                  <a:lnTo>
                    <a:pt x="54610" y="3809"/>
                  </a:lnTo>
                  <a:lnTo>
                    <a:pt x="54610" y="0"/>
                  </a:lnTo>
                  <a:close/>
                </a:path>
                <a:path w="54610" h="735329">
                  <a:moveTo>
                    <a:pt x="54610" y="3809"/>
                  </a:moveTo>
                  <a:lnTo>
                    <a:pt x="0" y="3809"/>
                  </a:lnTo>
                  <a:lnTo>
                    <a:pt x="0" y="10159"/>
                  </a:lnTo>
                  <a:lnTo>
                    <a:pt x="54610" y="10159"/>
                  </a:lnTo>
                  <a:lnTo>
                    <a:pt x="54610" y="3809"/>
                  </a:lnTo>
                  <a:close/>
                </a:path>
                <a:path w="54610" h="735329">
                  <a:moveTo>
                    <a:pt x="54610" y="10159"/>
                  </a:moveTo>
                  <a:lnTo>
                    <a:pt x="0" y="10159"/>
                  </a:lnTo>
                  <a:lnTo>
                    <a:pt x="0" y="16509"/>
                  </a:lnTo>
                  <a:lnTo>
                    <a:pt x="54610" y="16509"/>
                  </a:lnTo>
                  <a:lnTo>
                    <a:pt x="54610" y="10159"/>
                  </a:lnTo>
                  <a:close/>
                </a:path>
                <a:path w="54610" h="735329">
                  <a:moveTo>
                    <a:pt x="54610" y="16509"/>
                  </a:moveTo>
                  <a:lnTo>
                    <a:pt x="0" y="16509"/>
                  </a:lnTo>
                  <a:lnTo>
                    <a:pt x="0" y="19049"/>
                  </a:lnTo>
                  <a:lnTo>
                    <a:pt x="54610" y="19049"/>
                  </a:lnTo>
                  <a:lnTo>
                    <a:pt x="54610" y="16509"/>
                  </a:lnTo>
                  <a:close/>
                </a:path>
                <a:path w="54610" h="735329">
                  <a:moveTo>
                    <a:pt x="54610" y="19050"/>
                  </a:moveTo>
                  <a:lnTo>
                    <a:pt x="0" y="19050"/>
                  </a:lnTo>
                  <a:lnTo>
                    <a:pt x="0" y="22859"/>
                  </a:lnTo>
                  <a:lnTo>
                    <a:pt x="54610" y="22859"/>
                  </a:lnTo>
                  <a:lnTo>
                    <a:pt x="54610" y="19050"/>
                  </a:lnTo>
                  <a:close/>
                </a:path>
                <a:path w="54610" h="735329">
                  <a:moveTo>
                    <a:pt x="54610" y="22859"/>
                  </a:moveTo>
                  <a:lnTo>
                    <a:pt x="0" y="22859"/>
                  </a:lnTo>
                  <a:lnTo>
                    <a:pt x="0" y="29209"/>
                  </a:lnTo>
                  <a:lnTo>
                    <a:pt x="54610" y="29209"/>
                  </a:lnTo>
                  <a:lnTo>
                    <a:pt x="54610" y="22859"/>
                  </a:lnTo>
                  <a:close/>
                </a:path>
                <a:path w="54610" h="735329">
                  <a:moveTo>
                    <a:pt x="54610" y="29209"/>
                  </a:moveTo>
                  <a:lnTo>
                    <a:pt x="0" y="29209"/>
                  </a:lnTo>
                  <a:lnTo>
                    <a:pt x="0" y="35559"/>
                  </a:lnTo>
                  <a:lnTo>
                    <a:pt x="54610" y="35559"/>
                  </a:lnTo>
                  <a:lnTo>
                    <a:pt x="54610" y="29209"/>
                  </a:lnTo>
                  <a:close/>
                </a:path>
                <a:path w="54610" h="735329">
                  <a:moveTo>
                    <a:pt x="54610" y="35559"/>
                  </a:moveTo>
                  <a:lnTo>
                    <a:pt x="0" y="35559"/>
                  </a:lnTo>
                  <a:lnTo>
                    <a:pt x="0" y="38099"/>
                  </a:lnTo>
                  <a:lnTo>
                    <a:pt x="54610" y="38099"/>
                  </a:lnTo>
                  <a:lnTo>
                    <a:pt x="54610" y="35559"/>
                  </a:lnTo>
                  <a:close/>
                </a:path>
                <a:path w="54610" h="735329">
                  <a:moveTo>
                    <a:pt x="54610" y="38100"/>
                  </a:moveTo>
                  <a:lnTo>
                    <a:pt x="0" y="38100"/>
                  </a:lnTo>
                  <a:lnTo>
                    <a:pt x="0" y="44449"/>
                  </a:lnTo>
                  <a:lnTo>
                    <a:pt x="54610" y="44449"/>
                  </a:lnTo>
                  <a:lnTo>
                    <a:pt x="54610" y="38100"/>
                  </a:lnTo>
                  <a:close/>
                </a:path>
                <a:path w="54610" h="735329">
                  <a:moveTo>
                    <a:pt x="54610" y="44450"/>
                  </a:moveTo>
                  <a:lnTo>
                    <a:pt x="0" y="44450"/>
                  </a:lnTo>
                  <a:lnTo>
                    <a:pt x="0" y="54609"/>
                  </a:lnTo>
                  <a:lnTo>
                    <a:pt x="54610" y="54609"/>
                  </a:lnTo>
                  <a:lnTo>
                    <a:pt x="54610" y="44450"/>
                  </a:lnTo>
                  <a:close/>
                </a:path>
                <a:path w="54610" h="735329">
                  <a:moveTo>
                    <a:pt x="54610" y="54610"/>
                  </a:moveTo>
                  <a:lnTo>
                    <a:pt x="0" y="54610"/>
                  </a:lnTo>
                  <a:lnTo>
                    <a:pt x="0" y="57149"/>
                  </a:lnTo>
                  <a:lnTo>
                    <a:pt x="54610" y="57149"/>
                  </a:lnTo>
                  <a:lnTo>
                    <a:pt x="54610" y="54610"/>
                  </a:lnTo>
                  <a:close/>
                </a:path>
                <a:path w="54610" h="735329">
                  <a:moveTo>
                    <a:pt x="54610" y="57150"/>
                  </a:moveTo>
                  <a:lnTo>
                    <a:pt x="0" y="57150"/>
                  </a:lnTo>
                  <a:lnTo>
                    <a:pt x="0" y="60959"/>
                  </a:lnTo>
                  <a:lnTo>
                    <a:pt x="54610" y="60959"/>
                  </a:lnTo>
                  <a:lnTo>
                    <a:pt x="54610" y="57150"/>
                  </a:lnTo>
                  <a:close/>
                </a:path>
                <a:path w="54610" h="735329">
                  <a:moveTo>
                    <a:pt x="54610" y="60959"/>
                  </a:moveTo>
                  <a:lnTo>
                    <a:pt x="0" y="60959"/>
                  </a:lnTo>
                  <a:lnTo>
                    <a:pt x="0" y="69849"/>
                  </a:lnTo>
                  <a:lnTo>
                    <a:pt x="54610" y="69849"/>
                  </a:lnTo>
                  <a:lnTo>
                    <a:pt x="54610" y="60959"/>
                  </a:lnTo>
                  <a:close/>
                </a:path>
                <a:path w="54610" h="735329">
                  <a:moveTo>
                    <a:pt x="54610" y="69850"/>
                  </a:moveTo>
                  <a:lnTo>
                    <a:pt x="0" y="69850"/>
                  </a:lnTo>
                  <a:lnTo>
                    <a:pt x="0" y="73659"/>
                  </a:lnTo>
                  <a:lnTo>
                    <a:pt x="54610" y="73659"/>
                  </a:lnTo>
                  <a:lnTo>
                    <a:pt x="54610" y="69850"/>
                  </a:lnTo>
                  <a:close/>
                </a:path>
                <a:path w="54610" h="735329">
                  <a:moveTo>
                    <a:pt x="54610" y="73659"/>
                  </a:moveTo>
                  <a:lnTo>
                    <a:pt x="0" y="73659"/>
                  </a:lnTo>
                  <a:lnTo>
                    <a:pt x="0" y="76199"/>
                  </a:lnTo>
                  <a:lnTo>
                    <a:pt x="54610" y="76199"/>
                  </a:lnTo>
                  <a:lnTo>
                    <a:pt x="54610" y="73659"/>
                  </a:lnTo>
                  <a:close/>
                </a:path>
                <a:path w="54610" h="735329">
                  <a:moveTo>
                    <a:pt x="54610" y="76200"/>
                  </a:moveTo>
                  <a:lnTo>
                    <a:pt x="0" y="76200"/>
                  </a:lnTo>
                  <a:lnTo>
                    <a:pt x="0" y="86359"/>
                  </a:lnTo>
                  <a:lnTo>
                    <a:pt x="54610" y="86359"/>
                  </a:lnTo>
                  <a:lnTo>
                    <a:pt x="54610" y="76200"/>
                  </a:lnTo>
                  <a:close/>
                </a:path>
                <a:path w="54610" h="735329">
                  <a:moveTo>
                    <a:pt x="54610" y="86359"/>
                  </a:moveTo>
                  <a:lnTo>
                    <a:pt x="0" y="86359"/>
                  </a:lnTo>
                  <a:lnTo>
                    <a:pt x="0" y="88899"/>
                  </a:lnTo>
                  <a:lnTo>
                    <a:pt x="54610" y="88899"/>
                  </a:lnTo>
                  <a:lnTo>
                    <a:pt x="54610" y="86359"/>
                  </a:lnTo>
                  <a:close/>
                </a:path>
                <a:path w="54610" h="735329">
                  <a:moveTo>
                    <a:pt x="54610" y="88900"/>
                  </a:moveTo>
                  <a:lnTo>
                    <a:pt x="0" y="88900"/>
                  </a:lnTo>
                  <a:lnTo>
                    <a:pt x="0" y="92709"/>
                  </a:lnTo>
                  <a:lnTo>
                    <a:pt x="54610" y="92709"/>
                  </a:lnTo>
                  <a:lnTo>
                    <a:pt x="54610" y="88900"/>
                  </a:lnTo>
                  <a:close/>
                </a:path>
                <a:path w="54610" h="735329">
                  <a:moveTo>
                    <a:pt x="54610" y="92710"/>
                  </a:moveTo>
                  <a:lnTo>
                    <a:pt x="0" y="92710"/>
                  </a:lnTo>
                  <a:lnTo>
                    <a:pt x="0" y="95249"/>
                  </a:lnTo>
                  <a:lnTo>
                    <a:pt x="54610" y="95249"/>
                  </a:lnTo>
                  <a:lnTo>
                    <a:pt x="54610" y="92710"/>
                  </a:lnTo>
                  <a:close/>
                </a:path>
                <a:path w="54610" h="735329">
                  <a:moveTo>
                    <a:pt x="54610" y="95250"/>
                  </a:moveTo>
                  <a:lnTo>
                    <a:pt x="0" y="95250"/>
                  </a:lnTo>
                  <a:lnTo>
                    <a:pt x="0" y="99059"/>
                  </a:lnTo>
                  <a:lnTo>
                    <a:pt x="54610" y="99059"/>
                  </a:lnTo>
                  <a:lnTo>
                    <a:pt x="54610" y="95250"/>
                  </a:lnTo>
                  <a:close/>
                </a:path>
                <a:path w="54610" h="735329">
                  <a:moveTo>
                    <a:pt x="54610" y="99059"/>
                  </a:moveTo>
                  <a:lnTo>
                    <a:pt x="0" y="99059"/>
                  </a:lnTo>
                  <a:lnTo>
                    <a:pt x="0" y="101599"/>
                  </a:lnTo>
                  <a:lnTo>
                    <a:pt x="54610" y="101599"/>
                  </a:lnTo>
                  <a:lnTo>
                    <a:pt x="54610" y="99059"/>
                  </a:lnTo>
                  <a:close/>
                </a:path>
                <a:path w="54610" h="735329">
                  <a:moveTo>
                    <a:pt x="54610" y="101600"/>
                  </a:moveTo>
                  <a:lnTo>
                    <a:pt x="0" y="101600"/>
                  </a:lnTo>
                  <a:lnTo>
                    <a:pt x="0" y="105409"/>
                  </a:lnTo>
                  <a:lnTo>
                    <a:pt x="54610" y="105409"/>
                  </a:lnTo>
                  <a:lnTo>
                    <a:pt x="54610" y="101600"/>
                  </a:lnTo>
                  <a:close/>
                </a:path>
                <a:path w="54610" h="735329">
                  <a:moveTo>
                    <a:pt x="54610" y="105410"/>
                  </a:moveTo>
                  <a:lnTo>
                    <a:pt x="0" y="105410"/>
                  </a:lnTo>
                  <a:lnTo>
                    <a:pt x="0" y="111759"/>
                  </a:lnTo>
                  <a:lnTo>
                    <a:pt x="54610" y="111759"/>
                  </a:lnTo>
                  <a:lnTo>
                    <a:pt x="54610" y="105410"/>
                  </a:lnTo>
                  <a:close/>
                </a:path>
                <a:path w="54610" h="735329">
                  <a:moveTo>
                    <a:pt x="54610" y="111759"/>
                  </a:moveTo>
                  <a:lnTo>
                    <a:pt x="0" y="111759"/>
                  </a:lnTo>
                  <a:lnTo>
                    <a:pt x="0" y="114299"/>
                  </a:lnTo>
                  <a:lnTo>
                    <a:pt x="54610" y="114299"/>
                  </a:lnTo>
                  <a:lnTo>
                    <a:pt x="54610" y="111759"/>
                  </a:lnTo>
                  <a:close/>
                </a:path>
                <a:path w="54610" h="735329">
                  <a:moveTo>
                    <a:pt x="54610" y="114300"/>
                  </a:moveTo>
                  <a:lnTo>
                    <a:pt x="0" y="114300"/>
                  </a:lnTo>
                  <a:lnTo>
                    <a:pt x="0" y="118109"/>
                  </a:lnTo>
                  <a:lnTo>
                    <a:pt x="54610" y="118109"/>
                  </a:lnTo>
                  <a:lnTo>
                    <a:pt x="54610" y="114300"/>
                  </a:lnTo>
                  <a:close/>
                </a:path>
                <a:path w="54610" h="735329">
                  <a:moveTo>
                    <a:pt x="54610" y="118109"/>
                  </a:moveTo>
                  <a:lnTo>
                    <a:pt x="0" y="118109"/>
                  </a:lnTo>
                  <a:lnTo>
                    <a:pt x="0" y="126999"/>
                  </a:lnTo>
                  <a:lnTo>
                    <a:pt x="54610" y="126999"/>
                  </a:lnTo>
                  <a:lnTo>
                    <a:pt x="54610" y="118109"/>
                  </a:lnTo>
                  <a:close/>
                </a:path>
                <a:path w="54610" h="735329">
                  <a:moveTo>
                    <a:pt x="54610" y="127000"/>
                  </a:moveTo>
                  <a:lnTo>
                    <a:pt x="0" y="127000"/>
                  </a:lnTo>
                  <a:lnTo>
                    <a:pt x="0" y="130809"/>
                  </a:lnTo>
                  <a:lnTo>
                    <a:pt x="54610" y="130809"/>
                  </a:lnTo>
                  <a:lnTo>
                    <a:pt x="54610" y="127000"/>
                  </a:lnTo>
                  <a:close/>
                </a:path>
                <a:path w="54610" h="735329">
                  <a:moveTo>
                    <a:pt x="54610" y="130810"/>
                  </a:moveTo>
                  <a:lnTo>
                    <a:pt x="0" y="130810"/>
                  </a:lnTo>
                  <a:lnTo>
                    <a:pt x="0" y="133349"/>
                  </a:lnTo>
                  <a:lnTo>
                    <a:pt x="54610" y="133349"/>
                  </a:lnTo>
                  <a:lnTo>
                    <a:pt x="54610" y="130810"/>
                  </a:lnTo>
                  <a:close/>
                </a:path>
                <a:path w="54610" h="735329">
                  <a:moveTo>
                    <a:pt x="54610" y="133350"/>
                  </a:moveTo>
                  <a:lnTo>
                    <a:pt x="0" y="133350"/>
                  </a:lnTo>
                  <a:lnTo>
                    <a:pt x="0" y="137159"/>
                  </a:lnTo>
                  <a:lnTo>
                    <a:pt x="54610" y="137159"/>
                  </a:lnTo>
                  <a:lnTo>
                    <a:pt x="54610" y="133350"/>
                  </a:lnTo>
                  <a:close/>
                </a:path>
                <a:path w="54610" h="735329">
                  <a:moveTo>
                    <a:pt x="54610" y="137160"/>
                  </a:moveTo>
                  <a:lnTo>
                    <a:pt x="0" y="137160"/>
                  </a:lnTo>
                  <a:lnTo>
                    <a:pt x="0" y="139699"/>
                  </a:lnTo>
                  <a:lnTo>
                    <a:pt x="54610" y="139699"/>
                  </a:lnTo>
                  <a:lnTo>
                    <a:pt x="54610" y="137160"/>
                  </a:lnTo>
                  <a:close/>
                </a:path>
                <a:path w="54610" h="735329">
                  <a:moveTo>
                    <a:pt x="54610" y="139700"/>
                  </a:moveTo>
                  <a:lnTo>
                    <a:pt x="0" y="139700"/>
                  </a:lnTo>
                  <a:lnTo>
                    <a:pt x="0" y="146049"/>
                  </a:lnTo>
                  <a:lnTo>
                    <a:pt x="54610" y="146049"/>
                  </a:lnTo>
                  <a:lnTo>
                    <a:pt x="54610" y="139700"/>
                  </a:lnTo>
                  <a:close/>
                </a:path>
                <a:path w="54610" h="735329">
                  <a:moveTo>
                    <a:pt x="54610" y="146050"/>
                  </a:moveTo>
                  <a:lnTo>
                    <a:pt x="0" y="146050"/>
                  </a:lnTo>
                  <a:lnTo>
                    <a:pt x="0" y="152399"/>
                  </a:lnTo>
                  <a:lnTo>
                    <a:pt x="54610" y="152399"/>
                  </a:lnTo>
                  <a:lnTo>
                    <a:pt x="54610" y="146050"/>
                  </a:lnTo>
                  <a:close/>
                </a:path>
                <a:path w="54610" h="735329">
                  <a:moveTo>
                    <a:pt x="54610" y="152400"/>
                  </a:moveTo>
                  <a:lnTo>
                    <a:pt x="0" y="152400"/>
                  </a:lnTo>
                  <a:lnTo>
                    <a:pt x="0" y="156209"/>
                  </a:lnTo>
                  <a:lnTo>
                    <a:pt x="54610" y="156209"/>
                  </a:lnTo>
                  <a:lnTo>
                    <a:pt x="54610" y="152400"/>
                  </a:lnTo>
                  <a:close/>
                </a:path>
                <a:path w="54610" h="735329">
                  <a:moveTo>
                    <a:pt x="54610" y="156210"/>
                  </a:moveTo>
                  <a:lnTo>
                    <a:pt x="0" y="156210"/>
                  </a:lnTo>
                  <a:lnTo>
                    <a:pt x="0" y="158749"/>
                  </a:lnTo>
                  <a:lnTo>
                    <a:pt x="54610" y="158749"/>
                  </a:lnTo>
                  <a:lnTo>
                    <a:pt x="54610" y="156210"/>
                  </a:lnTo>
                  <a:close/>
                </a:path>
                <a:path w="54610" h="735329">
                  <a:moveTo>
                    <a:pt x="54610" y="158750"/>
                  </a:moveTo>
                  <a:lnTo>
                    <a:pt x="0" y="158750"/>
                  </a:lnTo>
                  <a:lnTo>
                    <a:pt x="0" y="162559"/>
                  </a:lnTo>
                  <a:lnTo>
                    <a:pt x="54610" y="162559"/>
                  </a:lnTo>
                  <a:lnTo>
                    <a:pt x="54610" y="158750"/>
                  </a:lnTo>
                  <a:close/>
                </a:path>
                <a:path w="54610" h="735329">
                  <a:moveTo>
                    <a:pt x="54610" y="162560"/>
                  </a:moveTo>
                  <a:lnTo>
                    <a:pt x="0" y="162560"/>
                  </a:lnTo>
                  <a:lnTo>
                    <a:pt x="0" y="165099"/>
                  </a:lnTo>
                  <a:lnTo>
                    <a:pt x="54610" y="165099"/>
                  </a:lnTo>
                  <a:lnTo>
                    <a:pt x="54610" y="162560"/>
                  </a:lnTo>
                  <a:close/>
                </a:path>
                <a:path w="54610" h="735329">
                  <a:moveTo>
                    <a:pt x="54610" y="165100"/>
                  </a:moveTo>
                  <a:lnTo>
                    <a:pt x="0" y="165100"/>
                  </a:lnTo>
                  <a:lnTo>
                    <a:pt x="0" y="168909"/>
                  </a:lnTo>
                  <a:lnTo>
                    <a:pt x="54610" y="168909"/>
                  </a:lnTo>
                  <a:lnTo>
                    <a:pt x="54610" y="165100"/>
                  </a:lnTo>
                  <a:close/>
                </a:path>
                <a:path w="54610" h="735329">
                  <a:moveTo>
                    <a:pt x="54610" y="168909"/>
                  </a:moveTo>
                  <a:lnTo>
                    <a:pt x="0" y="168909"/>
                  </a:lnTo>
                  <a:lnTo>
                    <a:pt x="0" y="171449"/>
                  </a:lnTo>
                  <a:lnTo>
                    <a:pt x="54610" y="171449"/>
                  </a:lnTo>
                  <a:lnTo>
                    <a:pt x="54610" y="168909"/>
                  </a:lnTo>
                  <a:close/>
                </a:path>
                <a:path w="54610" h="735329">
                  <a:moveTo>
                    <a:pt x="54610" y="171450"/>
                  </a:moveTo>
                  <a:lnTo>
                    <a:pt x="0" y="171450"/>
                  </a:lnTo>
                  <a:lnTo>
                    <a:pt x="0" y="175259"/>
                  </a:lnTo>
                  <a:lnTo>
                    <a:pt x="54610" y="175259"/>
                  </a:lnTo>
                  <a:lnTo>
                    <a:pt x="54610" y="171450"/>
                  </a:lnTo>
                  <a:close/>
                </a:path>
                <a:path w="54610" h="735329">
                  <a:moveTo>
                    <a:pt x="54610" y="175259"/>
                  </a:moveTo>
                  <a:lnTo>
                    <a:pt x="0" y="175259"/>
                  </a:lnTo>
                  <a:lnTo>
                    <a:pt x="0" y="177799"/>
                  </a:lnTo>
                  <a:lnTo>
                    <a:pt x="54610" y="177799"/>
                  </a:lnTo>
                  <a:lnTo>
                    <a:pt x="54610" y="175259"/>
                  </a:lnTo>
                  <a:close/>
                </a:path>
                <a:path w="54610" h="735329">
                  <a:moveTo>
                    <a:pt x="54610" y="177800"/>
                  </a:moveTo>
                  <a:lnTo>
                    <a:pt x="0" y="177800"/>
                  </a:lnTo>
                  <a:lnTo>
                    <a:pt x="0" y="187959"/>
                  </a:lnTo>
                  <a:lnTo>
                    <a:pt x="54610" y="187959"/>
                  </a:lnTo>
                  <a:lnTo>
                    <a:pt x="54610" y="177800"/>
                  </a:lnTo>
                  <a:close/>
                </a:path>
                <a:path w="54610" h="735329">
                  <a:moveTo>
                    <a:pt x="54610" y="187960"/>
                  </a:moveTo>
                  <a:lnTo>
                    <a:pt x="0" y="187960"/>
                  </a:lnTo>
                  <a:lnTo>
                    <a:pt x="0" y="190499"/>
                  </a:lnTo>
                  <a:lnTo>
                    <a:pt x="54610" y="190499"/>
                  </a:lnTo>
                  <a:lnTo>
                    <a:pt x="54610" y="187960"/>
                  </a:lnTo>
                  <a:close/>
                </a:path>
                <a:path w="54610" h="735329">
                  <a:moveTo>
                    <a:pt x="54610" y="190500"/>
                  </a:moveTo>
                  <a:lnTo>
                    <a:pt x="0" y="190500"/>
                  </a:lnTo>
                  <a:lnTo>
                    <a:pt x="0" y="194309"/>
                  </a:lnTo>
                  <a:lnTo>
                    <a:pt x="54610" y="194309"/>
                  </a:lnTo>
                  <a:lnTo>
                    <a:pt x="54610" y="190500"/>
                  </a:lnTo>
                  <a:close/>
                </a:path>
                <a:path w="54610" h="735329">
                  <a:moveTo>
                    <a:pt x="54610" y="194310"/>
                  </a:moveTo>
                  <a:lnTo>
                    <a:pt x="0" y="194310"/>
                  </a:lnTo>
                  <a:lnTo>
                    <a:pt x="0" y="196849"/>
                  </a:lnTo>
                  <a:lnTo>
                    <a:pt x="54610" y="196849"/>
                  </a:lnTo>
                  <a:lnTo>
                    <a:pt x="54610" y="194310"/>
                  </a:lnTo>
                  <a:close/>
                </a:path>
                <a:path w="54610" h="735329">
                  <a:moveTo>
                    <a:pt x="54610" y="196850"/>
                  </a:moveTo>
                  <a:lnTo>
                    <a:pt x="0" y="196850"/>
                  </a:lnTo>
                  <a:lnTo>
                    <a:pt x="0" y="207009"/>
                  </a:lnTo>
                  <a:lnTo>
                    <a:pt x="54610" y="207009"/>
                  </a:lnTo>
                  <a:lnTo>
                    <a:pt x="54610" y="196850"/>
                  </a:lnTo>
                  <a:close/>
                </a:path>
                <a:path w="54610" h="735329">
                  <a:moveTo>
                    <a:pt x="54610" y="207009"/>
                  </a:moveTo>
                  <a:lnTo>
                    <a:pt x="0" y="207009"/>
                  </a:lnTo>
                  <a:lnTo>
                    <a:pt x="0" y="209549"/>
                  </a:lnTo>
                  <a:lnTo>
                    <a:pt x="54610" y="209549"/>
                  </a:lnTo>
                  <a:lnTo>
                    <a:pt x="54610" y="207009"/>
                  </a:lnTo>
                  <a:close/>
                </a:path>
                <a:path w="54610" h="735329">
                  <a:moveTo>
                    <a:pt x="54610" y="209550"/>
                  </a:moveTo>
                  <a:lnTo>
                    <a:pt x="0" y="209550"/>
                  </a:lnTo>
                  <a:lnTo>
                    <a:pt x="0" y="215899"/>
                  </a:lnTo>
                  <a:lnTo>
                    <a:pt x="54610" y="215899"/>
                  </a:lnTo>
                  <a:lnTo>
                    <a:pt x="54610" y="209550"/>
                  </a:lnTo>
                  <a:close/>
                </a:path>
                <a:path w="54610" h="735329">
                  <a:moveTo>
                    <a:pt x="54610" y="215900"/>
                  </a:moveTo>
                  <a:lnTo>
                    <a:pt x="0" y="215900"/>
                  </a:lnTo>
                  <a:lnTo>
                    <a:pt x="0" y="219709"/>
                  </a:lnTo>
                  <a:lnTo>
                    <a:pt x="54610" y="219709"/>
                  </a:lnTo>
                  <a:lnTo>
                    <a:pt x="54610" y="215900"/>
                  </a:lnTo>
                  <a:close/>
                </a:path>
                <a:path w="54610" h="735329">
                  <a:moveTo>
                    <a:pt x="54610" y="219710"/>
                  </a:moveTo>
                  <a:lnTo>
                    <a:pt x="0" y="219710"/>
                  </a:lnTo>
                  <a:lnTo>
                    <a:pt x="0" y="228599"/>
                  </a:lnTo>
                  <a:lnTo>
                    <a:pt x="54610" y="228599"/>
                  </a:lnTo>
                  <a:lnTo>
                    <a:pt x="54610" y="219710"/>
                  </a:lnTo>
                  <a:close/>
                </a:path>
                <a:path w="54610" h="735329">
                  <a:moveTo>
                    <a:pt x="54610" y="228600"/>
                  </a:moveTo>
                  <a:lnTo>
                    <a:pt x="0" y="228600"/>
                  </a:lnTo>
                  <a:lnTo>
                    <a:pt x="0" y="234949"/>
                  </a:lnTo>
                  <a:lnTo>
                    <a:pt x="54610" y="234949"/>
                  </a:lnTo>
                  <a:lnTo>
                    <a:pt x="54610" y="228600"/>
                  </a:lnTo>
                  <a:close/>
                </a:path>
                <a:path w="54610" h="735329">
                  <a:moveTo>
                    <a:pt x="54610" y="234950"/>
                  </a:moveTo>
                  <a:lnTo>
                    <a:pt x="0" y="234950"/>
                  </a:lnTo>
                  <a:lnTo>
                    <a:pt x="0" y="238759"/>
                  </a:lnTo>
                  <a:lnTo>
                    <a:pt x="54610" y="238759"/>
                  </a:lnTo>
                  <a:lnTo>
                    <a:pt x="54610" y="234950"/>
                  </a:lnTo>
                  <a:close/>
                </a:path>
                <a:path w="54610" h="735329">
                  <a:moveTo>
                    <a:pt x="54610" y="238759"/>
                  </a:moveTo>
                  <a:lnTo>
                    <a:pt x="0" y="238759"/>
                  </a:lnTo>
                  <a:lnTo>
                    <a:pt x="0" y="241299"/>
                  </a:lnTo>
                  <a:lnTo>
                    <a:pt x="54610" y="241299"/>
                  </a:lnTo>
                  <a:lnTo>
                    <a:pt x="54610" y="238759"/>
                  </a:lnTo>
                  <a:close/>
                </a:path>
                <a:path w="54610" h="735329">
                  <a:moveTo>
                    <a:pt x="54610" y="241300"/>
                  </a:moveTo>
                  <a:lnTo>
                    <a:pt x="0" y="241300"/>
                  </a:lnTo>
                  <a:lnTo>
                    <a:pt x="0" y="247649"/>
                  </a:lnTo>
                  <a:lnTo>
                    <a:pt x="54610" y="247649"/>
                  </a:lnTo>
                  <a:lnTo>
                    <a:pt x="54610" y="241300"/>
                  </a:lnTo>
                  <a:close/>
                </a:path>
                <a:path w="54610" h="735329">
                  <a:moveTo>
                    <a:pt x="54610" y="247650"/>
                  </a:moveTo>
                  <a:lnTo>
                    <a:pt x="0" y="247650"/>
                  </a:lnTo>
                  <a:lnTo>
                    <a:pt x="0" y="251459"/>
                  </a:lnTo>
                  <a:lnTo>
                    <a:pt x="54610" y="251459"/>
                  </a:lnTo>
                  <a:lnTo>
                    <a:pt x="54610" y="247650"/>
                  </a:lnTo>
                  <a:close/>
                </a:path>
                <a:path w="54610" h="735329">
                  <a:moveTo>
                    <a:pt x="54610" y="251460"/>
                  </a:moveTo>
                  <a:lnTo>
                    <a:pt x="0" y="251460"/>
                  </a:lnTo>
                  <a:lnTo>
                    <a:pt x="0" y="253999"/>
                  </a:lnTo>
                  <a:lnTo>
                    <a:pt x="54610" y="253999"/>
                  </a:lnTo>
                  <a:lnTo>
                    <a:pt x="54610" y="251460"/>
                  </a:lnTo>
                  <a:close/>
                </a:path>
                <a:path w="54610" h="735329">
                  <a:moveTo>
                    <a:pt x="54610" y="254000"/>
                  </a:moveTo>
                  <a:lnTo>
                    <a:pt x="0" y="254000"/>
                  </a:lnTo>
                  <a:lnTo>
                    <a:pt x="0" y="257809"/>
                  </a:lnTo>
                  <a:lnTo>
                    <a:pt x="54610" y="257809"/>
                  </a:lnTo>
                  <a:lnTo>
                    <a:pt x="54610" y="254000"/>
                  </a:lnTo>
                  <a:close/>
                </a:path>
                <a:path w="54610" h="735329">
                  <a:moveTo>
                    <a:pt x="54610" y="257809"/>
                  </a:moveTo>
                  <a:lnTo>
                    <a:pt x="0" y="257809"/>
                  </a:lnTo>
                  <a:lnTo>
                    <a:pt x="0" y="260349"/>
                  </a:lnTo>
                  <a:lnTo>
                    <a:pt x="54610" y="260349"/>
                  </a:lnTo>
                  <a:lnTo>
                    <a:pt x="54610" y="257809"/>
                  </a:lnTo>
                  <a:close/>
                </a:path>
                <a:path w="54610" h="735329">
                  <a:moveTo>
                    <a:pt x="54610" y="260350"/>
                  </a:moveTo>
                  <a:lnTo>
                    <a:pt x="0" y="260350"/>
                  </a:lnTo>
                  <a:lnTo>
                    <a:pt x="0" y="273049"/>
                  </a:lnTo>
                  <a:lnTo>
                    <a:pt x="54610" y="273049"/>
                  </a:lnTo>
                  <a:lnTo>
                    <a:pt x="54610" y="260350"/>
                  </a:lnTo>
                  <a:close/>
                </a:path>
                <a:path w="54610" h="735329">
                  <a:moveTo>
                    <a:pt x="54610" y="273050"/>
                  </a:moveTo>
                  <a:lnTo>
                    <a:pt x="0" y="273050"/>
                  </a:lnTo>
                  <a:lnTo>
                    <a:pt x="0" y="283209"/>
                  </a:lnTo>
                  <a:lnTo>
                    <a:pt x="54610" y="283209"/>
                  </a:lnTo>
                  <a:lnTo>
                    <a:pt x="54610" y="273050"/>
                  </a:lnTo>
                  <a:close/>
                </a:path>
                <a:path w="54610" h="735329">
                  <a:moveTo>
                    <a:pt x="54610" y="283209"/>
                  </a:moveTo>
                  <a:lnTo>
                    <a:pt x="0" y="283209"/>
                  </a:lnTo>
                  <a:lnTo>
                    <a:pt x="0" y="285749"/>
                  </a:lnTo>
                  <a:lnTo>
                    <a:pt x="54610" y="285749"/>
                  </a:lnTo>
                  <a:lnTo>
                    <a:pt x="54610" y="283209"/>
                  </a:lnTo>
                  <a:close/>
                </a:path>
                <a:path w="54610" h="735329">
                  <a:moveTo>
                    <a:pt x="54610" y="285750"/>
                  </a:moveTo>
                  <a:lnTo>
                    <a:pt x="0" y="285750"/>
                  </a:lnTo>
                  <a:lnTo>
                    <a:pt x="0" y="295909"/>
                  </a:lnTo>
                  <a:lnTo>
                    <a:pt x="54610" y="295909"/>
                  </a:lnTo>
                  <a:lnTo>
                    <a:pt x="54610" y="285750"/>
                  </a:lnTo>
                  <a:close/>
                </a:path>
                <a:path w="54610" h="735329">
                  <a:moveTo>
                    <a:pt x="54610" y="295909"/>
                  </a:moveTo>
                  <a:lnTo>
                    <a:pt x="0" y="295909"/>
                  </a:lnTo>
                  <a:lnTo>
                    <a:pt x="0" y="308609"/>
                  </a:lnTo>
                  <a:lnTo>
                    <a:pt x="54610" y="308609"/>
                  </a:lnTo>
                  <a:lnTo>
                    <a:pt x="54610" y="295909"/>
                  </a:lnTo>
                  <a:close/>
                </a:path>
                <a:path w="54610" h="735329">
                  <a:moveTo>
                    <a:pt x="54610" y="308610"/>
                  </a:moveTo>
                  <a:lnTo>
                    <a:pt x="0" y="308610"/>
                  </a:lnTo>
                  <a:lnTo>
                    <a:pt x="0" y="311149"/>
                  </a:lnTo>
                  <a:lnTo>
                    <a:pt x="54610" y="311149"/>
                  </a:lnTo>
                  <a:lnTo>
                    <a:pt x="54610" y="308610"/>
                  </a:lnTo>
                  <a:close/>
                </a:path>
                <a:path w="54610" h="735329">
                  <a:moveTo>
                    <a:pt x="54610" y="311150"/>
                  </a:moveTo>
                  <a:lnTo>
                    <a:pt x="0" y="311150"/>
                  </a:lnTo>
                  <a:lnTo>
                    <a:pt x="0" y="317499"/>
                  </a:lnTo>
                  <a:lnTo>
                    <a:pt x="54610" y="317499"/>
                  </a:lnTo>
                  <a:lnTo>
                    <a:pt x="54610" y="311150"/>
                  </a:lnTo>
                  <a:close/>
                </a:path>
                <a:path w="54610" h="735329">
                  <a:moveTo>
                    <a:pt x="54610" y="317500"/>
                  </a:moveTo>
                  <a:lnTo>
                    <a:pt x="0" y="317500"/>
                  </a:lnTo>
                  <a:lnTo>
                    <a:pt x="0" y="323849"/>
                  </a:lnTo>
                  <a:lnTo>
                    <a:pt x="54610" y="323849"/>
                  </a:lnTo>
                  <a:lnTo>
                    <a:pt x="54610" y="317500"/>
                  </a:lnTo>
                  <a:close/>
                </a:path>
                <a:path w="54610" h="735329">
                  <a:moveTo>
                    <a:pt x="54610" y="323850"/>
                  </a:moveTo>
                  <a:lnTo>
                    <a:pt x="0" y="323850"/>
                  </a:lnTo>
                  <a:lnTo>
                    <a:pt x="0" y="327659"/>
                  </a:lnTo>
                  <a:lnTo>
                    <a:pt x="54610" y="327659"/>
                  </a:lnTo>
                  <a:lnTo>
                    <a:pt x="54610" y="323850"/>
                  </a:lnTo>
                  <a:close/>
                </a:path>
                <a:path w="54610" h="735329">
                  <a:moveTo>
                    <a:pt x="54610" y="327659"/>
                  </a:moveTo>
                  <a:lnTo>
                    <a:pt x="0" y="327659"/>
                  </a:lnTo>
                  <a:lnTo>
                    <a:pt x="0" y="336549"/>
                  </a:lnTo>
                  <a:lnTo>
                    <a:pt x="54610" y="336549"/>
                  </a:lnTo>
                  <a:lnTo>
                    <a:pt x="54610" y="327659"/>
                  </a:lnTo>
                  <a:close/>
                </a:path>
                <a:path w="54610" h="735329">
                  <a:moveTo>
                    <a:pt x="54610" y="336550"/>
                  </a:moveTo>
                  <a:lnTo>
                    <a:pt x="0" y="336550"/>
                  </a:lnTo>
                  <a:lnTo>
                    <a:pt x="0" y="340359"/>
                  </a:lnTo>
                  <a:lnTo>
                    <a:pt x="54610" y="340359"/>
                  </a:lnTo>
                  <a:lnTo>
                    <a:pt x="54610" y="336550"/>
                  </a:lnTo>
                  <a:close/>
                </a:path>
                <a:path w="54610" h="735329">
                  <a:moveTo>
                    <a:pt x="54610" y="340360"/>
                  </a:moveTo>
                  <a:lnTo>
                    <a:pt x="0" y="340360"/>
                  </a:lnTo>
                  <a:lnTo>
                    <a:pt x="0" y="342899"/>
                  </a:lnTo>
                  <a:lnTo>
                    <a:pt x="54610" y="342899"/>
                  </a:lnTo>
                  <a:lnTo>
                    <a:pt x="54610" y="340360"/>
                  </a:lnTo>
                  <a:close/>
                </a:path>
                <a:path w="54610" h="735329">
                  <a:moveTo>
                    <a:pt x="54610" y="342900"/>
                  </a:moveTo>
                  <a:lnTo>
                    <a:pt x="0" y="342900"/>
                  </a:lnTo>
                  <a:lnTo>
                    <a:pt x="0" y="346709"/>
                  </a:lnTo>
                  <a:lnTo>
                    <a:pt x="54610" y="346709"/>
                  </a:lnTo>
                  <a:lnTo>
                    <a:pt x="54610" y="342900"/>
                  </a:lnTo>
                  <a:close/>
                </a:path>
                <a:path w="54610" h="735329">
                  <a:moveTo>
                    <a:pt x="54610" y="346709"/>
                  </a:moveTo>
                  <a:lnTo>
                    <a:pt x="0" y="346709"/>
                  </a:lnTo>
                  <a:lnTo>
                    <a:pt x="0" y="349249"/>
                  </a:lnTo>
                  <a:lnTo>
                    <a:pt x="54610" y="349249"/>
                  </a:lnTo>
                  <a:lnTo>
                    <a:pt x="54610" y="346709"/>
                  </a:lnTo>
                  <a:close/>
                </a:path>
                <a:path w="54610" h="735329">
                  <a:moveTo>
                    <a:pt x="54610" y="349250"/>
                  </a:moveTo>
                  <a:lnTo>
                    <a:pt x="0" y="349250"/>
                  </a:lnTo>
                  <a:lnTo>
                    <a:pt x="0" y="355599"/>
                  </a:lnTo>
                  <a:lnTo>
                    <a:pt x="54610" y="355599"/>
                  </a:lnTo>
                  <a:lnTo>
                    <a:pt x="54610" y="349250"/>
                  </a:lnTo>
                  <a:close/>
                </a:path>
                <a:path w="54610" h="735329">
                  <a:moveTo>
                    <a:pt x="54610" y="355600"/>
                  </a:moveTo>
                  <a:lnTo>
                    <a:pt x="0" y="355600"/>
                  </a:lnTo>
                  <a:lnTo>
                    <a:pt x="0" y="359409"/>
                  </a:lnTo>
                  <a:lnTo>
                    <a:pt x="54610" y="359409"/>
                  </a:lnTo>
                  <a:lnTo>
                    <a:pt x="54610" y="355600"/>
                  </a:lnTo>
                  <a:close/>
                </a:path>
                <a:path w="54610" h="735329">
                  <a:moveTo>
                    <a:pt x="54610" y="359409"/>
                  </a:moveTo>
                  <a:lnTo>
                    <a:pt x="0" y="359409"/>
                  </a:lnTo>
                  <a:lnTo>
                    <a:pt x="0" y="361949"/>
                  </a:lnTo>
                  <a:lnTo>
                    <a:pt x="54610" y="361949"/>
                  </a:lnTo>
                  <a:lnTo>
                    <a:pt x="54610" y="359409"/>
                  </a:lnTo>
                  <a:close/>
                </a:path>
                <a:path w="54610" h="735329">
                  <a:moveTo>
                    <a:pt x="54610" y="361950"/>
                  </a:moveTo>
                  <a:lnTo>
                    <a:pt x="0" y="361950"/>
                  </a:lnTo>
                  <a:lnTo>
                    <a:pt x="0" y="368299"/>
                  </a:lnTo>
                  <a:lnTo>
                    <a:pt x="54610" y="368299"/>
                  </a:lnTo>
                  <a:lnTo>
                    <a:pt x="54610" y="361950"/>
                  </a:lnTo>
                  <a:close/>
                </a:path>
                <a:path w="54610" h="735329">
                  <a:moveTo>
                    <a:pt x="54610" y="368300"/>
                  </a:moveTo>
                  <a:lnTo>
                    <a:pt x="0" y="368300"/>
                  </a:lnTo>
                  <a:lnTo>
                    <a:pt x="0" y="372109"/>
                  </a:lnTo>
                  <a:lnTo>
                    <a:pt x="54610" y="372109"/>
                  </a:lnTo>
                  <a:lnTo>
                    <a:pt x="54610" y="368300"/>
                  </a:lnTo>
                  <a:close/>
                </a:path>
                <a:path w="54610" h="735329">
                  <a:moveTo>
                    <a:pt x="54610" y="372109"/>
                  </a:moveTo>
                  <a:lnTo>
                    <a:pt x="0" y="372109"/>
                  </a:lnTo>
                  <a:lnTo>
                    <a:pt x="0" y="374649"/>
                  </a:lnTo>
                  <a:lnTo>
                    <a:pt x="54610" y="374649"/>
                  </a:lnTo>
                  <a:lnTo>
                    <a:pt x="54610" y="372109"/>
                  </a:lnTo>
                  <a:close/>
                </a:path>
                <a:path w="54610" h="735329">
                  <a:moveTo>
                    <a:pt x="54610" y="374650"/>
                  </a:moveTo>
                  <a:lnTo>
                    <a:pt x="0" y="374650"/>
                  </a:lnTo>
                  <a:lnTo>
                    <a:pt x="0" y="380999"/>
                  </a:lnTo>
                  <a:lnTo>
                    <a:pt x="54610" y="380999"/>
                  </a:lnTo>
                  <a:lnTo>
                    <a:pt x="54610" y="374650"/>
                  </a:lnTo>
                  <a:close/>
                </a:path>
                <a:path w="54610" h="735329">
                  <a:moveTo>
                    <a:pt x="54610" y="381000"/>
                  </a:moveTo>
                  <a:lnTo>
                    <a:pt x="0" y="381000"/>
                  </a:lnTo>
                  <a:lnTo>
                    <a:pt x="0" y="384809"/>
                  </a:lnTo>
                  <a:lnTo>
                    <a:pt x="54610" y="384809"/>
                  </a:lnTo>
                  <a:lnTo>
                    <a:pt x="54610" y="381000"/>
                  </a:lnTo>
                  <a:close/>
                </a:path>
                <a:path w="54610" h="735329">
                  <a:moveTo>
                    <a:pt x="54610" y="384809"/>
                  </a:moveTo>
                  <a:lnTo>
                    <a:pt x="0" y="384809"/>
                  </a:lnTo>
                  <a:lnTo>
                    <a:pt x="0" y="391159"/>
                  </a:lnTo>
                  <a:lnTo>
                    <a:pt x="54610" y="391159"/>
                  </a:lnTo>
                  <a:lnTo>
                    <a:pt x="54610" y="384809"/>
                  </a:lnTo>
                  <a:close/>
                </a:path>
                <a:path w="54610" h="735329">
                  <a:moveTo>
                    <a:pt x="54610" y="391159"/>
                  </a:moveTo>
                  <a:lnTo>
                    <a:pt x="0" y="391159"/>
                  </a:lnTo>
                  <a:lnTo>
                    <a:pt x="0" y="393699"/>
                  </a:lnTo>
                  <a:lnTo>
                    <a:pt x="54610" y="393699"/>
                  </a:lnTo>
                  <a:lnTo>
                    <a:pt x="54610" y="391159"/>
                  </a:lnTo>
                  <a:close/>
                </a:path>
                <a:path w="54610" h="735329">
                  <a:moveTo>
                    <a:pt x="54610" y="393700"/>
                  </a:moveTo>
                  <a:lnTo>
                    <a:pt x="0" y="393700"/>
                  </a:lnTo>
                  <a:lnTo>
                    <a:pt x="0" y="397509"/>
                  </a:lnTo>
                  <a:lnTo>
                    <a:pt x="54610" y="397509"/>
                  </a:lnTo>
                  <a:lnTo>
                    <a:pt x="54610" y="393700"/>
                  </a:lnTo>
                  <a:close/>
                </a:path>
                <a:path w="54610" h="735329">
                  <a:moveTo>
                    <a:pt x="54610" y="397509"/>
                  </a:moveTo>
                  <a:lnTo>
                    <a:pt x="0" y="397509"/>
                  </a:lnTo>
                  <a:lnTo>
                    <a:pt x="0" y="403859"/>
                  </a:lnTo>
                  <a:lnTo>
                    <a:pt x="54610" y="403859"/>
                  </a:lnTo>
                  <a:lnTo>
                    <a:pt x="54610" y="397509"/>
                  </a:lnTo>
                  <a:close/>
                </a:path>
                <a:path w="54610" h="735329">
                  <a:moveTo>
                    <a:pt x="54610" y="403859"/>
                  </a:moveTo>
                  <a:lnTo>
                    <a:pt x="0" y="403859"/>
                  </a:lnTo>
                  <a:lnTo>
                    <a:pt x="0" y="406399"/>
                  </a:lnTo>
                  <a:lnTo>
                    <a:pt x="54610" y="406399"/>
                  </a:lnTo>
                  <a:lnTo>
                    <a:pt x="54610" y="403859"/>
                  </a:lnTo>
                  <a:close/>
                </a:path>
                <a:path w="54610" h="735329">
                  <a:moveTo>
                    <a:pt x="54610" y="406400"/>
                  </a:moveTo>
                  <a:lnTo>
                    <a:pt x="0" y="406400"/>
                  </a:lnTo>
                  <a:lnTo>
                    <a:pt x="0" y="410209"/>
                  </a:lnTo>
                  <a:lnTo>
                    <a:pt x="54610" y="410209"/>
                  </a:lnTo>
                  <a:lnTo>
                    <a:pt x="54610" y="406400"/>
                  </a:lnTo>
                  <a:close/>
                </a:path>
                <a:path w="54610" h="735329">
                  <a:moveTo>
                    <a:pt x="54610" y="410209"/>
                  </a:moveTo>
                  <a:lnTo>
                    <a:pt x="0" y="410209"/>
                  </a:lnTo>
                  <a:lnTo>
                    <a:pt x="0" y="412749"/>
                  </a:lnTo>
                  <a:lnTo>
                    <a:pt x="54610" y="412749"/>
                  </a:lnTo>
                  <a:lnTo>
                    <a:pt x="54610" y="410209"/>
                  </a:lnTo>
                  <a:close/>
                </a:path>
                <a:path w="54610" h="735329">
                  <a:moveTo>
                    <a:pt x="54610" y="412750"/>
                  </a:moveTo>
                  <a:lnTo>
                    <a:pt x="0" y="412750"/>
                  </a:lnTo>
                  <a:lnTo>
                    <a:pt x="0" y="416559"/>
                  </a:lnTo>
                  <a:lnTo>
                    <a:pt x="54610" y="416559"/>
                  </a:lnTo>
                  <a:lnTo>
                    <a:pt x="54610" y="412750"/>
                  </a:lnTo>
                  <a:close/>
                </a:path>
                <a:path w="54610" h="735329">
                  <a:moveTo>
                    <a:pt x="54610" y="416559"/>
                  </a:moveTo>
                  <a:lnTo>
                    <a:pt x="0" y="416559"/>
                  </a:lnTo>
                  <a:lnTo>
                    <a:pt x="0" y="419099"/>
                  </a:lnTo>
                  <a:lnTo>
                    <a:pt x="54610" y="419099"/>
                  </a:lnTo>
                  <a:lnTo>
                    <a:pt x="54610" y="416559"/>
                  </a:lnTo>
                  <a:close/>
                </a:path>
                <a:path w="54610" h="735329">
                  <a:moveTo>
                    <a:pt x="54610" y="419100"/>
                  </a:moveTo>
                  <a:lnTo>
                    <a:pt x="0" y="419100"/>
                  </a:lnTo>
                  <a:lnTo>
                    <a:pt x="0" y="422909"/>
                  </a:lnTo>
                  <a:lnTo>
                    <a:pt x="54610" y="422909"/>
                  </a:lnTo>
                  <a:lnTo>
                    <a:pt x="54610" y="419100"/>
                  </a:lnTo>
                  <a:close/>
                </a:path>
                <a:path w="54610" h="735329">
                  <a:moveTo>
                    <a:pt x="54610" y="422909"/>
                  </a:moveTo>
                  <a:lnTo>
                    <a:pt x="0" y="422909"/>
                  </a:lnTo>
                  <a:lnTo>
                    <a:pt x="0" y="431799"/>
                  </a:lnTo>
                  <a:lnTo>
                    <a:pt x="54610" y="431799"/>
                  </a:lnTo>
                  <a:lnTo>
                    <a:pt x="54610" y="422909"/>
                  </a:lnTo>
                  <a:close/>
                </a:path>
                <a:path w="54610" h="735329">
                  <a:moveTo>
                    <a:pt x="54610" y="431800"/>
                  </a:moveTo>
                  <a:lnTo>
                    <a:pt x="0" y="431800"/>
                  </a:lnTo>
                  <a:lnTo>
                    <a:pt x="0" y="435609"/>
                  </a:lnTo>
                  <a:lnTo>
                    <a:pt x="54610" y="435609"/>
                  </a:lnTo>
                  <a:lnTo>
                    <a:pt x="54610" y="431800"/>
                  </a:lnTo>
                  <a:close/>
                </a:path>
                <a:path w="54610" h="735329">
                  <a:moveTo>
                    <a:pt x="54610" y="435609"/>
                  </a:moveTo>
                  <a:lnTo>
                    <a:pt x="0" y="435609"/>
                  </a:lnTo>
                  <a:lnTo>
                    <a:pt x="0" y="438149"/>
                  </a:lnTo>
                  <a:lnTo>
                    <a:pt x="54610" y="438149"/>
                  </a:lnTo>
                  <a:lnTo>
                    <a:pt x="54610" y="435609"/>
                  </a:lnTo>
                  <a:close/>
                </a:path>
                <a:path w="54610" h="735329">
                  <a:moveTo>
                    <a:pt x="54610" y="438150"/>
                  </a:moveTo>
                  <a:lnTo>
                    <a:pt x="0" y="438150"/>
                  </a:lnTo>
                  <a:lnTo>
                    <a:pt x="0" y="441959"/>
                  </a:lnTo>
                  <a:lnTo>
                    <a:pt x="54610" y="441959"/>
                  </a:lnTo>
                  <a:lnTo>
                    <a:pt x="54610" y="438150"/>
                  </a:lnTo>
                  <a:close/>
                </a:path>
                <a:path w="54610" h="735329">
                  <a:moveTo>
                    <a:pt x="54610" y="441959"/>
                  </a:moveTo>
                  <a:lnTo>
                    <a:pt x="0" y="441959"/>
                  </a:lnTo>
                  <a:lnTo>
                    <a:pt x="0" y="444499"/>
                  </a:lnTo>
                  <a:lnTo>
                    <a:pt x="54610" y="444499"/>
                  </a:lnTo>
                  <a:lnTo>
                    <a:pt x="54610" y="441959"/>
                  </a:lnTo>
                  <a:close/>
                </a:path>
                <a:path w="54610" h="735329">
                  <a:moveTo>
                    <a:pt x="54610" y="730249"/>
                  </a:moveTo>
                  <a:lnTo>
                    <a:pt x="26669" y="730249"/>
                  </a:lnTo>
                  <a:lnTo>
                    <a:pt x="26669" y="731519"/>
                  </a:lnTo>
                  <a:lnTo>
                    <a:pt x="36830" y="731519"/>
                  </a:lnTo>
                  <a:lnTo>
                    <a:pt x="36830" y="734059"/>
                  </a:lnTo>
                  <a:lnTo>
                    <a:pt x="46989" y="734059"/>
                  </a:lnTo>
                  <a:lnTo>
                    <a:pt x="46989" y="735329"/>
                  </a:lnTo>
                  <a:lnTo>
                    <a:pt x="54610" y="735329"/>
                  </a:lnTo>
                  <a:lnTo>
                    <a:pt x="54610" y="730249"/>
                  </a:lnTo>
                  <a:close/>
                </a:path>
                <a:path w="54610" h="735329">
                  <a:moveTo>
                    <a:pt x="16510" y="728979"/>
                  </a:moveTo>
                  <a:lnTo>
                    <a:pt x="6350" y="728979"/>
                  </a:lnTo>
                  <a:lnTo>
                    <a:pt x="6350" y="730249"/>
                  </a:lnTo>
                  <a:lnTo>
                    <a:pt x="16510" y="730249"/>
                  </a:lnTo>
                  <a:lnTo>
                    <a:pt x="16510" y="728979"/>
                  </a:lnTo>
                  <a:close/>
                </a:path>
                <a:path w="54610" h="735329">
                  <a:moveTo>
                    <a:pt x="54610" y="723899"/>
                  </a:moveTo>
                  <a:lnTo>
                    <a:pt x="0" y="723899"/>
                  </a:lnTo>
                  <a:lnTo>
                    <a:pt x="0" y="728979"/>
                  </a:lnTo>
                  <a:lnTo>
                    <a:pt x="54610" y="728979"/>
                  </a:lnTo>
                  <a:lnTo>
                    <a:pt x="54610" y="723899"/>
                  </a:lnTo>
                  <a:close/>
                </a:path>
                <a:path w="54610" h="735329">
                  <a:moveTo>
                    <a:pt x="54610" y="717549"/>
                  </a:moveTo>
                  <a:lnTo>
                    <a:pt x="0" y="717549"/>
                  </a:lnTo>
                  <a:lnTo>
                    <a:pt x="0" y="722630"/>
                  </a:lnTo>
                  <a:lnTo>
                    <a:pt x="54610" y="722630"/>
                  </a:lnTo>
                  <a:lnTo>
                    <a:pt x="54610" y="717549"/>
                  </a:lnTo>
                  <a:close/>
                </a:path>
                <a:path w="54610" h="735329">
                  <a:moveTo>
                    <a:pt x="54610" y="711199"/>
                  </a:moveTo>
                  <a:lnTo>
                    <a:pt x="0" y="711199"/>
                  </a:lnTo>
                  <a:lnTo>
                    <a:pt x="0" y="716280"/>
                  </a:lnTo>
                  <a:lnTo>
                    <a:pt x="54610" y="716280"/>
                  </a:lnTo>
                  <a:lnTo>
                    <a:pt x="54610" y="711199"/>
                  </a:lnTo>
                  <a:close/>
                </a:path>
                <a:path w="54610" h="735329">
                  <a:moveTo>
                    <a:pt x="54610" y="704849"/>
                  </a:moveTo>
                  <a:lnTo>
                    <a:pt x="0" y="704849"/>
                  </a:lnTo>
                  <a:lnTo>
                    <a:pt x="0" y="709929"/>
                  </a:lnTo>
                  <a:lnTo>
                    <a:pt x="54610" y="709929"/>
                  </a:lnTo>
                  <a:lnTo>
                    <a:pt x="54610" y="704849"/>
                  </a:lnTo>
                  <a:close/>
                </a:path>
                <a:path w="54610" h="735329">
                  <a:moveTo>
                    <a:pt x="54610" y="698499"/>
                  </a:moveTo>
                  <a:lnTo>
                    <a:pt x="0" y="698499"/>
                  </a:lnTo>
                  <a:lnTo>
                    <a:pt x="0" y="703579"/>
                  </a:lnTo>
                  <a:lnTo>
                    <a:pt x="54610" y="703579"/>
                  </a:lnTo>
                  <a:lnTo>
                    <a:pt x="54610" y="698499"/>
                  </a:lnTo>
                  <a:close/>
                </a:path>
                <a:path w="54610" h="735329">
                  <a:moveTo>
                    <a:pt x="54610" y="692149"/>
                  </a:moveTo>
                  <a:lnTo>
                    <a:pt x="0" y="692149"/>
                  </a:lnTo>
                  <a:lnTo>
                    <a:pt x="0" y="697230"/>
                  </a:lnTo>
                  <a:lnTo>
                    <a:pt x="54610" y="697230"/>
                  </a:lnTo>
                  <a:lnTo>
                    <a:pt x="54610" y="692149"/>
                  </a:lnTo>
                  <a:close/>
                </a:path>
                <a:path w="54610" h="735329">
                  <a:moveTo>
                    <a:pt x="54610" y="685799"/>
                  </a:moveTo>
                  <a:lnTo>
                    <a:pt x="0" y="685799"/>
                  </a:lnTo>
                  <a:lnTo>
                    <a:pt x="0" y="690880"/>
                  </a:lnTo>
                  <a:lnTo>
                    <a:pt x="54610" y="690880"/>
                  </a:lnTo>
                  <a:lnTo>
                    <a:pt x="54610" y="685799"/>
                  </a:lnTo>
                  <a:close/>
                </a:path>
                <a:path w="54610" h="735329">
                  <a:moveTo>
                    <a:pt x="54610" y="679449"/>
                  </a:moveTo>
                  <a:lnTo>
                    <a:pt x="0" y="679449"/>
                  </a:lnTo>
                  <a:lnTo>
                    <a:pt x="0" y="684529"/>
                  </a:lnTo>
                  <a:lnTo>
                    <a:pt x="54610" y="684529"/>
                  </a:lnTo>
                  <a:lnTo>
                    <a:pt x="54610" y="679449"/>
                  </a:lnTo>
                  <a:close/>
                </a:path>
                <a:path w="54610" h="735329">
                  <a:moveTo>
                    <a:pt x="54610" y="673099"/>
                  </a:moveTo>
                  <a:lnTo>
                    <a:pt x="0" y="673099"/>
                  </a:lnTo>
                  <a:lnTo>
                    <a:pt x="0" y="678179"/>
                  </a:lnTo>
                  <a:lnTo>
                    <a:pt x="54610" y="678179"/>
                  </a:lnTo>
                  <a:lnTo>
                    <a:pt x="54610" y="673099"/>
                  </a:lnTo>
                  <a:close/>
                </a:path>
                <a:path w="54610" h="735329">
                  <a:moveTo>
                    <a:pt x="54610" y="666749"/>
                  </a:moveTo>
                  <a:lnTo>
                    <a:pt x="0" y="666749"/>
                  </a:lnTo>
                  <a:lnTo>
                    <a:pt x="0" y="671829"/>
                  </a:lnTo>
                  <a:lnTo>
                    <a:pt x="54610" y="671829"/>
                  </a:lnTo>
                  <a:lnTo>
                    <a:pt x="54610" y="666749"/>
                  </a:lnTo>
                  <a:close/>
                </a:path>
                <a:path w="54610" h="735329">
                  <a:moveTo>
                    <a:pt x="54610" y="660399"/>
                  </a:moveTo>
                  <a:lnTo>
                    <a:pt x="0" y="660399"/>
                  </a:lnTo>
                  <a:lnTo>
                    <a:pt x="0" y="665480"/>
                  </a:lnTo>
                  <a:lnTo>
                    <a:pt x="54610" y="665480"/>
                  </a:lnTo>
                  <a:lnTo>
                    <a:pt x="54610" y="660399"/>
                  </a:lnTo>
                  <a:close/>
                </a:path>
                <a:path w="54610" h="735329">
                  <a:moveTo>
                    <a:pt x="54610" y="654049"/>
                  </a:moveTo>
                  <a:lnTo>
                    <a:pt x="0" y="654049"/>
                  </a:lnTo>
                  <a:lnTo>
                    <a:pt x="0" y="659129"/>
                  </a:lnTo>
                  <a:lnTo>
                    <a:pt x="54610" y="659129"/>
                  </a:lnTo>
                  <a:lnTo>
                    <a:pt x="54610" y="654049"/>
                  </a:lnTo>
                  <a:close/>
                </a:path>
                <a:path w="54610" h="735329">
                  <a:moveTo>
                    <a:pt x="54610" y="647699"/>
                  </a:moveTo>
                  <a:lnTo>
                    <a:pt x="0" y="647699"/>
                  </a:lnTo>
                  <a:lnTo>
                    <a:pt x="0" y="652780"/>
                  </a:lnTo>
                  <a:lnTo>
                    <a:pt x="54610" y="652780"/>
                  </a:lnTo>
                  <a:lnTo>
                    <a:pt x="54610" y="647699"/>
                  </a:lnTo>
                  <a:close/>
                </a:path>
                <a:path w="54610" h="735329">
                  <a:moveTo>
                    <a:pt x="54610" y="641350"/>
                  </a:moveTo>
                  <a:lnTo>
                    <a:pt x="0" y="641350"/>
                  </a:lnTo>
                  <a:lnTo>
                    <a:pt x="0" y="646430"/>
                  </a:lnTo>
                  <a:lnTo>
                    <a:pt x="54610" y="646430"/>
                  </a:lnTo>
                  <a:lnTo>
                    <a:pt x="54610" y="641350"/>
                  </a:lnTo>
                  <a:close/>
                </a:path>
                <a:path w="54610" h="735329">
                  <a:moveTo>
                    <a:pt x="54610" y="634999"/>
                  </a:moveTo>
                  <a:lnTo>
                    <a:pt x="0" y="634999"/>
                  </a:lnTo>
                  <a:lnTo>
                    <a:pt x="0" y="640079"/>
                  </a:lnTo>
                  <a:lnTo>
                    <a:pt x="54610" y="640079"/>
                  </a:lnTo>
                  <a:lnTo>
                    <a:pt x="54610" y="634999"/>
                  </a:lnTo>
                  <a:close/>
                </a:path>
                <a:path w="54610" h="735329">
                  <a:moveTo>
                    <a:pt x="54610" y="628649"/>
                  </a:moveTo>
                  <a:lnTo>
                    <a:pt x="0" y="628649"/>
                  </a:lnTo>
                  <a:lnTo>
                    <a:pt x="0" y="633730"/>
                  </a:lnTo>
                  <a:lnTo>
                    <a:pt x="54610" y="633730"/>
                  </a:lnTo>
                  <a:lnTo>
                    <a:pt x="54610" y="628649"/>
                  </a:lnTo>
                  <a:close/>
                </a:path>
                <a:path w="54610" h="735329">
                  <a:moveTo>
                    <a:pt x="54610" y="622299"/>
                  </a:moveTo>
                  <a:lnTo>
                    <a:pt x="0" y="622299"/>
                  </a:lnTo>
                  <a:lnTo>
                    <a:pt x="0" y="627379"/>
                  </a:lnTo>
                  <a:lnTo>
                    <a:pt x="54610" y="627379"/>
                  </a:lnTo>
                  <a:lnTo>
                    <a:pt x="54610" y="622299"/>
                  </a:lnTo>
                  <a:close/>
                </a:path>
                <a:path w="54610" h="735329">
                  <a:moveTo>
                    <a:pt x="54610" y="615949"/>
                  </a:moveTo>
                  <a:lnTo>
                    <a:pt x="0" y="615949"/>
                  </a:lnTo>
                  <a:lnTo>
                    <a:pt x="0" y="621030"/>
                  </a:lnTo>
                  <a:lnTo>
                    <a:pt x="54610" y="621030"/>
                  </a:lnTo>
                  <a:lnTo>
                    <a:pt x="54610" y="615949"/>
                  </a:lnTo>
                  <a:close/>
                </a:path>
                <a:path w="54610" h="735329">
                  <a:moveTo>
                    <a:pt x="54610" y="609599"/>
                  </a:moveTo>
                  <a:lnTo>
                    <a:pt x="0" y="609599"/>
                  </a:lnTo>
                  <a:lnTo>
                    <a:pt x="0" y="614679"/>
                  </a:lnTo>
                  <a:lnTo>
                    <a:pt x="54610" y="614679"/>
                  </a:lnTo>
                  <a:lnTo>
                    <a:pt x="54610" y="609599"/>
                  </a:lnTo>
                  <a:close/>
                </a:path>
                <a:path w="54610" h="735329">
                  <a:moveTo>
                    <a:pt x="54610" y="603249"/>
                  </a:moveTo>
                  <a:lnTo>
                    <a:pt x="0" y="603249"/>
                  </a:lnTo>
                  <a:lnTo>
                    <a:pt x="0" y="608329"/>
                  </a:lnTo>
                  <a:lnTo>
                    <a:pt x="54610" y="608329"/>
                  </a:lnTo>
                  <a:lnTo>
                    <a:pt x="54610" y="603249"/>
                  </a:lnTo>
                  <a:close/>
                </a:path>
                <a:path w="54610" h="735329">
                  <a:moveTo>
                    <a:pt x="54610" y="596899"/>
                  </a:moveTo>
                  <a:lnTo>
                    <a:pt x="0" y="596899"/>
                  </a:lnTo>
                  <a:lnTo>
                    <a:pt x="0" y="601980"/>
                  </a:lnTo>
                  <a:lnTo>
                    <a:pt x="54610" y="601980"/>
                  </a:lnTo>
                  <a:lnTo>
                    <a:pt x="54610" y="596899"/>
                  </a:lnTo>
                  <a:close/>
                </a:path>
                <a:path w="54610" h="735329">
                  <a:moveTo>
                    <a:pt x="54610" y="590549"/>
                  </a:moveTo>
                  <a:lnTo>
                    <a:pt x="0" y="590549"/>
                  </a:lnTo>
                  <a:lnTo>
                    <a:pt x="0" y="595629"/>
                  </a:lnTo>
                  <a:lnTo>
                    <a:pt x="54610" y="595629"/>
                  </a:lnTo>
                  <a:lnTo>
                    <a:pt x="54610" y="590549"/>
                  </a:lnTo>
                  <a:close/>
                </a:path>
                <a:path w="54610" h="735329">
                  <a:moveTo>
                    <a:pt x="54610" y="584199"/>
                  </a:moveTo>
                  <a:lnTo>
                    <a:pt x="0" y="584199"/>
                  </a:lnTo>
                  <a:lnTo>
                    <a:pt x="0" y="589280"/>
                  </a:lnTo>
                  <a:lnTo>
                    <a:pt x="54610" y="589280"/>
                  </a:lnTo>
                  <a:lnTo>
                    <a:pt x="54610" y="584199"/>
                  </a:lnTo>
                  <a:close/>
                </a:path>
                <a:path w="54610" h="735329">
                  <a:moveTo>
                    <a:pt x="54610" y="577849"/>
                  </a:moveTo>
                  <a:lnTo>
                    <a:pt x="0" y="577849"/>
                  </a:lnTo>
                  <a:lnTo>
                    <a:pt x="0" y="582930"/>
                  </a:lnTo>
                  <a:lnTo>
                    <a:pt x="54610" y="582930"/>
                  </a:lnTo>
                  <a:lnTo>
                    <a:pt x="54610" y="577849"/>
                  </a:lnTo>
                  <a:close/>
                </a:path>
                <a:path w="54610" h="735329">
                  <a:moveTo>
                    <a:pt x="54610" y="571499"/>
                  </a:moveTo>
                  <a:lnTo>
                    <a:pt x="0" y="571499"/>
                  </a:lnTo>
                  <a:lnTo>
                    <a:pt x="0" y="576579"/>
                  </a:lnTo>
                  <a:lnTo>
                    <a:pt x="54610" y="576579"/>
                  </a:lnTo>
                  <a:lnTo>
                    <a:pt x="54610" y="571499"/>
                  </a:lnTo>
                  <a:close/>
                </a:path>
                <a:path w="54610" h="735329">
                  <a:moveTo>
                    <a:pt x="54610" y="565149"/>
                  </a:moveTo>
                  <a:lnTo>
                    <a:pt x="0" y="565149"/>
                  </a:lnTo>
                  <a:lnTo>
                    <a:pt x="0" y="570229"/>
                  </a:lnTo>
                  <a:lnTo>
                    <a:pt x="54610" y="570229"/>
                  </a:lnTo>
                  <a:lnTo>
                    <a:pt x="54610" y="565149"/>
                  </a:lnTo>
                  <a:close/>
                </a:path>
                <a:path w="54610" h="735329">
                  <a:moveTo>
                    <a:pt x="54610" y="558799"/>
                  </a:moveTo>
                  <a:lnTo>
                    <a:pt x="0" y="558799"/>
                  </a:lnTo>
                  <a:lnTo>
                    <a:pt x="0" y="563880"/>
                  </a:lnTo>
                  <a:lnTo>
                    <a:pt x="54610" y="563880"/>
                  </a:lnTo>
                  <a:lnTo>
                    <a:pt x="54610" y="558799"/>
                  </a:lnTo>
                  <a:close/>
                </a:path>
                <a:path w="54610" h="735329">
                  <a:moveTo>
                    <a:pt x="54610" y="552449"/>
                  </a:moveTo>
                  <a:lnTo>
                    <a:pt x="0" y="552449"/>
                  </a:lnTo>
                  <a:lnTo>
                    <a:pt x="0" y="557529"/>
                  </a:lnTo>
                  <a:lnTo>
                    <a:pt x="54610" y="557529"/>
                  </a:lnTo>
                  <a:lnTo>
                    <a:pt x="54610" y="552449"/>
                  </a:lnTo>
                  <a:close/>
                </a:path>
                <a:path w="54610" h="735329">
                  <a:moveTo>
                    <a:pt x="54610" y="546099"/>
                  </a:moveTo>
                  <a:lnTo>
                    <a:pt x="0" y="546099"/>
                  </a:lnTo>
                  <a:lnTo>
                    <a:pt x="0" y="551179"/>
                  </a:lnTo>
                  <a:lnTo>
                    <a:pt x="54610" y="551179"/>
                  </a:lnTo>
                  <a:lnTo>
                    <a:pt x="54610" y="546099"/>
                  </a:lnTo>
                  <a:close/>
                </a:path>
                <a:path w="54610" h="735329">
                  <a:moveTo>
                    <a:pt x="54610" y="539749"/>
                  </a:moveTo>
                  <a:lnTo>
                    <a:pt x="0" y="539749"/>
                  </a:lnTo>
                  <a:lnTo>
                    <a:pt x="0" y="544829"/>
                  </a:lnTo>
                  <a:lnTo>
                    <a:pt x="54610" y="544829"/>
                  </a:lnTo>
                  <a:lnTo>
                    <a:pt x="54610" y="539749"/>
                  </a:lnTo>
                  <a:close/>
                </a:path>
                <a:path w="54610" h="735329">
                  <a:moveTo>
                    <a:pt x="54610" y="533399"/>
                  </a:moveTo>
                  <a:lnTo>
                    <a:pt x="0" y="533399"/>
                  </a:lnTo>
                  <a:lnTo>
                    <a:pt x="0" y="538479"/>
                  </a:lnTo>
                  <a:lnTo>
                    <a:pt x="54610" y="538479"/>
                  </a:lnTo>
                  <a:lnTo>
                    <a:pt x="54610" y="533399"/>
                  </a:lnTo>
                  <a:close/>
                </a:path>
                <a:path w="54610" h="735329">
                  <a:moveTo>
                    <a:pt x="54610" y="527049"/>
                  </a:moveTo>
                  <a:lnTo>
                    <a:pt x="0" y="527049"/>
                  </a:lnTo>
                  <a:lnTo>
                    <a:pt x="0" y="532130"/>
                  </a:lnTo>
                  <a:lnTo>
                    <a:pt x="54610" y="532130"/>
                  </a:lnTo>
                  <a:lnTo>
                    <a:pt x="54610" y="527049"/>
                  </a:lnTo>
                  <a:close/>
                </a:path>
                <a:path w="54610" h="735329">
                  <a:moveTo>
                    <a:pt x="54610" y="520699"/>
                  </a:moveTo>
                  <a:lnTo>
                    <a:pt x="0" y="520699"/>
                  </a:lnTo>
                  <a:lnTo>
                    <a:pt x="0" y="525779"/>
                  </a:lnTo>
                  <a:lnTo>
                    <a:pt x="54610" y="525779"/>
                  </a:lnTo>
                  <a:lnTo>
                    <a:pt x="54610" y="520699"/>
                  </a:lnTo>
                  <a:close/>
                </a:path>
                <a:path w="54610" h="735329">
                  <a:moveTo>
                    <a:pt x="54610" y="514349"/>
                  </a:moveTo>
                  <a:lnTo>
                    <a:pt x="0" y="514349"/>
                  </a:lnTo>
                  <a:lnTo>
                    <a:pt x="0" y="519429"/>
                  </a:lnTo>
                  <a:lnTo>
                    <a:pt x="54610" y="519429"/>
                  </a:lnTo>
                  <a:lnTo>
                    <a:pt x="54610" y="514349"/>
                  </a:lnTo>
                  <a:close/>
                </a:path>
                <a:path w="54610" h="735329">
                  <a:moveTo>
                    <a:pt x="54610" y="507999"/>
                  </a:moveTo>
                  <a:lnTo>
                    <a:pt x="0" y="507999"/>
                  </a:lnTo>
                  <a:lnTo>
                    <a:pt x="0" y="513079"/>
                  </a:lnTo>
                  <a:lnTo>
                    <a:pt x="54610" y="513079"/>
                  </a:lnTo>
                  <a:lnTo>
                    <a:pt x="54610" y="507999"/>
                  </a:lnTo>
                  <a:close/>
                </a:path>
                <a:path w="54610" h="735329">
                  <a:moveTo>
                    <a:pt x="54610" y="501649"/>
                  </a:moveTo>
                  <a:lnTo>
                    <a:pt x="0" y="501649"/>
                  </a:lnTo>
                  <a:lnTo>
                    <a:pt x="0" y="506730"/>
                  </a:lnTo>
                  <a:lnTo>
                    <a:pt x="54610" y="506730"/>
                  </a:lnTo>
                  <a:lnTo>
                    <a:pt x="54610" y="501649"/>
                  </a:lnTo>
                  <a:close/>
                </a:path>
                <a:path w="54610" h="735329">
                  <a:moveTo>
                    <a:pt x="54610" y="495299"/>
                  </a:moveTo>
                  <a:lnTo>
                    <a:pt x="0" y="495299"/>
                  </a:lnTo>
                  <a:lnTo>
                    <a:pt x="0" y="500379"/>
                  </a:lnTo>
                  <a:lnTo>
                    <a:pt x="54610" y="500379"/>
                  </a:lnTo>
                  <a:lnTo>
                    <a:pt x="54610" y="495299"/>
                  </a:lnTo>
                  <a:close/>
                </a:path>
                <a:path w="54610" h="735329">
                  <a:moveTo>
                    <a:pt x="54610" y="488949"/>
                  </a:moveTo>
                  <a:lnTo>
                    <a:pt x="0" y="488949"/>
                  </a:lnTo>
                  <a:lnTo>
                    <a:pt x="0" y="494029"/>
                  </a:lnTo>
                  <a:lnTo>
                    <a:pt x="54610" y="494029"/>
                  </a:lnTo>
                  <a:lnTo>
                    <a:pt x="54610" y="488949"/>
                  </a:lnTo>
                  <a:close/>
                </a:path>
                <a:path w="54610" h="735329">
                  <a:moveTo>
                    <a:pt x="54610" y="482599"/>
                  </a:moveTo>
                  <a:lnTo>
                    <a:pt x="0" y="482599"/>
                  </a:lnTo>
                  <a:lnTo>
                    <a:pt x="0" y="487680"/>
                  </a:lnTo>
                  <a:lnTo>
                    <a:pt x="54610" y="487680"/>
                  </a:lnTo>
                  <a:lnTo>
                    <a:pt x="54610" y="482599"/>
                  </a:lnTo>
                  <a:close/>
                </a:path>
                <a:path w="54610" h="735329">
                  <a:moveTo>
                    <a:pt x="54610" y="476249"/>
                  </a:moveTo>
                  <a:lnTo>
                    <a:pt x="0" y="476249"/>
                  </a:lnTo>
                  <a:lnTo>
                    <a:pt x="0" y="481330"/>
                  </a:lnTo>
                  <a:lnTo>
                    <a:pt x="54610" y="481330"/>
                  </a:lnTo>
                  <a:lnTo>
                    <a:pt x="54610" y="476249"/>
                  </a:lnTo>
                  <a:close/>
                </a:path>
                <a:path w="54610" h="735329">
                  <a:moveTo>
                    <a:pt x="54610" y="469899"/>
                  </a:moveTo>
                  <a:lnTo>
                    <a:pt x="0" y="469899"/>
                  </a:lnTo>
                  <a:lnTo>
                    <a:pt x="0" y="474980"/>
                  </a:lnTo>
                  <a:lnTo>
                    <a:pt x="54610" y="474980"/>
                  </a:lnTo>
                  <a:lnTo>
                    <a:pt x="54610" y="469899"/>
                  </a:lnTo>
                  <a:close/>
                </a:path>
                <a:path w="54610" h="735329">
                  <a:moveTo>
                    <a:pt x="54610" y="463549"/>
                  </a:moveTo>
                  <a:lnTo>
                    <a:pt x="0" y="463549"/>
                  </a:lnTo>
                  <a:lnTo>
                    <a:pt x="0" y="468629"/>
                  </a:lnTo>
                  <a:lnTo>
                    <a:pt x="54610" y="468629"/>
                  </a:lnTo>
                  <a:lnTo>
                    <a:pt x="54610" y="463549"/>
                  </a:lnTo>
                  <a:close/>
                </a:path>
                <a:path w="54610" h="735329">
                  <a:moveTo>
                    <a:pt x="54610" y="457199"/>
                  </a:moveTo>
                  <a:lnTo>
                    <a:pt x="0" y="457199"/>
                  </a:lnTo>
                  <a:lnTo>
                    <a:pt x="0" y="462280"/>
                  </a:lnTo>
                  <a:lnTo>
                    <a:pt x="54610" y="462280"/>
                  </a:lnTo>
                  <a:lnTo>
                    <a:pt x="54610" y="457199"/>
                  </a:lnTo>
                  <a:close/>
                </a:path>
                <a:path w="54610" h="735329">
                  <a:moveTo>
                    <a:pt x="54610" y="450849"/>
                  </a:moveTo>
                  <a:lnTo>
                    <a:pt x="0" y="450849"/>
                  </a:lnTo>
                  <a:lnTo>
                    <a:pt x="0" y="455930"/>
                  </a:lnTo>
                  <a:lnTo>
                    <a:pt x="54610" y="455930"/>
                  </a:lnTo>
                  <a:lnTo>
                    <a:pt x="54610" y="450849"/>
                  </a:lnTo>
                  <a:close/>
                </a:path>
                <a:path w="54610" h="735329">
                  <a:moveTo>
                    <a:pt x="54610" y="445769"/>
                  </a:moveTo>
                  <a:lnTo>
                    <a:pt x="0" y="445769"/>
                  </a:lnTo>
                  <a:lnTo>
                    <a:pt x="0" y="449579"/>
                  </a:lnTo>
                  <a:lnTo>
                    <a:pt x="54610" y="449579"/>
                  </a:lnTo>
                  <a:lnTo>
                    <a:pt x="54610" y="445769"/>
                  </a:lnTo>
                  <a:close/>
                </a:path>
              </a:pathLst>
            </a:custGeom>
            <a:solidFill>
              <a:srgbClr val="297C29"/>
            </a:solidFill>
          </p:spPr>
          <p:txBody>
            <a:bodyPr wrap="square" lIns="0" tIns="0" rIns="0" bIns="0" rtlCol="0"/>
            <a:lstStyle/>
            <a:p>
              <a:endParaRPr/>
            </a:p>
          </p:txBody>
        </p:sp>
        <p:sp>
          <p:nvSpPr>
            <p:cNvPr id="1010" name="object 1010"/>
            <p:cNvSpPr/>
            <p:nvPr/>
          </p:nvSpPr>
          <p:spPr>
            <a:xfrm>
              <a:off x="2898140" y="5599429"/>
              <a:ext cx="54610" cy="727710"/>
            </a:xfrm>
            <a:custGeom>
              <a:avLst/>
              <a:gdLst/>
              <a:ahLst/>
              <a:cxnLst/>
              <a:rect l="l" t="t" r="r" b="b"/>
              <a:pathLst>
                <a:path w="54610" h="727710">
                  <a:moveTo>
                    <a:pt x="54610" y="0"/>
                  </a:moveTo>
                  <a:lnTo>
                    <a:pt x="53340" y="0"/>
                  </a:lnTo>
                  <a:lnTo>
                    <a:pt x="53340" y="1270"/>
                  </a:lnTo>
                  <a:lnTo>
                    <a:pt x="2540" y="1270"/>
                  </a:lnTo>
                  <a:lnTo>
                    <a:pt x="2540" y="2540"/>
                  </a:lnTo>
                  <a:lnTo>
                    <a:pt x="54610" y="2540"/>
                  </a:lnTo>
                  <a:lnTo>
                    <a:pt x="54610" y="0"/>
                  </a:lnTo>
                  <a:close/>
                </a:path>
                <a:path w="54610" h="727710">
                  <a:moveTo>
                    <a:pt x="54610" y="2540"/>
                  </a:moveTo>
                  <a:lnTo>
                    <a:pt x="0" y="2540"/>
                  </a:lnTo>
                  <a:lnTo>
                    <a:pt x="0" y="8890"/>
                  </a:lnTo>
                  <a:lnTo>
                    <a:pt x="54610" y="8890"/>
                  </a:lnTo>
                  <a:lnTo>
                    <a:pt x="54610" y="2540"/>
                  </a:lnTo>
                  <a:close/>
                </a:path>
                <a:path w="54610" h="727710">
                  <a:moveTo>
                    <a:pt x="54610" y="8890"/>
                  </a:moveTo>
                  <a:lnTo>
                    <a:pt x="0" y="8890"/>
                  </a:lnTo>
                  <a:lnTo>
                    <a:pt x="0" y="15240"/>
                  </a:lnTo>
                  <a:lnTo>
                    <a:pt x="54610" y="15240"/>
                  </a:lnTo>
                  <a:lnTo>
                    <a:pt x="54610" y="8890"/>
                  </a:lnTo>
                  <a:close/>
                </a:path>
                <a:path w="54610" h="727710">
                  <a:moveTo>
                    <a:pt x="54610" y="15240"/>
                  </a:moveTo>
                  <a:lnTo>
                    <a:pt x="0" y="15240"/>
                  </a:lnTo>
                  <a:lnTo>
                    <a:pt x="0" y="17780"/>
                  </a:lnTo>
                  <a:lnTo>
                    <a:pt x="54610" y="17780"/>
                  </a:lnTo>
                  <a:lnTo>
                    <a:pt x="54610" y="15240"/>
                  </a:lnTo>
                  <a:close/>
                </a:path>
                <a:path w="54610" h="727710">
                  <a:moveTo>
                    <a:pt x="54610" y="17780"/>
                  </a:moveTo>
                  <a:lnTo>
                    <a:pt x="0" y="17780"/>
                  </a:lnTo>
                  <a:lnTo>
                    <a:pt x="0" y="21590"/>
                  </a:lnTo>
                  <a:lnTo>
                    <a:pt x="54610" y="21590"/>
                  </a:lnTo>
                  <a:lnTo>
                    <a:pt x="54610" y="17780"/>
                  </a:lnTo>
                  <a:close/>
                </a:path>
                <a:path w="54610" h="727710">
                  <a:moveTo>
                    <a:pt x="54610" y="21590"/>
                  </a:moveTo>
                  <a:lnTo>
                    <a:pt x="0" y="21590"/>
                  </a:lnTo>
                  <a:lnTo>
                    <a:pt x="0" y="27940"/>
                  </a:lnTo>
                  <a:lnTo>
                    <a:pt x="54610" y="27940"/>
                  </a:lnTo>
                  <a:lnTo>
                    <a:pt x="54610" y="21590"/>
                  </a:lnTo>
                  <a:close/>
                </a:path>
                <a:path w="54610" h="727710">
                  <a:moveTo>
                    <a:pt x="54610" y="27940"/>
                  </a:moveTo>
                  <a:lnTo>
                    <a:pt x="0" y="27940"/>
                  </a:lnTo>
                  <a:lnTo>
                    <a:pt x="0" y="34290"/>
                  </a:lnTo>
                  <a:lnTo>
                    <a:pt x="54610" y="34290"/>
                  </a:lnTo>
                  <a:lnTo>
                    <a:pt x="54610" y="27940"/>
                  </a:lnTo>
                  <a:close/>
                </a:path>
                <a:path w="54610" h="727710">
                  <a:moveTo>
                    <a:pt x="54610" y="34290"/>
                  </a:moveTo>
                  <a:lnTo>
                    <a:pt x="0" y="34290"/>
                  </a:lnTo>
                  <a:lnTo>
                    <a:pt x="0" y="36830"/>
                  </a:lnTo>
                  <a:lnTo>
                    <a:pt x="54610" y="36830"/>
                  </a:lnTo>
                  <a:lnTo>
                    <a:pt x="54610" y="34290"/>
                  </a:lnTo>
                  <a:close/>
                </a:path>
                <a:path w="54610" h="727710">
                  <a:moveTo>
                    <a:pt x="54610" y="36830"/>
                  </a:moveTo>
                  <a:lnTo>
                    <a:pt x="0" y="36830"/>
                  </a:lnTo>
                  <a:lnTo>
                    <a:pt x="0" y="43180"/>
                  </a:lnTo>
                  <a:lnTo>
                    <a:pt x="54610" y="43180"/>
                  </a:lnTo>
                  <a:lnTo>
                    <a:pt x="54610" y="36830"/>
                  </a:lnTo>
                  <a:close/>
                </a:path>
                <a:path w="54610" h="727710">
                  <a:moveTo>
                    <a:pt x="54610" y="43180"/>
                  </a:moveTo>
                  <a:lnTo>
                    <a:pt x="0" y="43180"/>
                  </a:lnTo>
                  <a:lnTo>
                    <a:pt x="0" y="53340"/>
                  </a:lnTo>
                  <a:lnTo>
                    <a:pt x="54610" y="53340"/>
                  </a:lnTo>
                  <a:lnTo>
                    <a:pt x="54610" y="43180"/>
                  </a:lnTo>
                  <a:close/>
                </a:path>
                <a:path w="54610" h="727710">
                  <a:moveTo>
                    <a:pt x="54610" y="53340"/>
                  </a:moveTo>
                  <a:lnTo>
                    <a:pt x="0" y="53340"/>
                  </a:lnTo>
                  <a:lnTo>
                    <a:pt x="0" y="55880"/>
                  </a:lnTo>
                  <a:lnTo>
                    <a:pt x="54610" y="55880"/>
                  </a:lnTo>
                  <a:lnTo>
                    <a:pt x="54610" y="53340"/>
                  </a:lnTo>
                  <a:close/>
                </a:path>
                <a:path w="54610" h="727710">
                  <a:moveTo>
                    <a:pt x="54610" y="55880"/>
                  </a:moveTo>
                  <a:lnTo>
                    <a:pt x="0" y="55880"/>
                  </a:lnTo>
                  <a:lnTo>
                    <a:pt x="0" y="59690"/>
                  </a:lnTo>
                  <a:lnTo>
                    <a:pt x="54610" y="59690"/>
                  </a:lnTo>
                  <a:lnTo>
                    <a:pt x="54610" y="55880"/>
                  </a:lnTo>
                  <a:close/>
                </a:path>
                <a:path w="54610" h="727710">
                  <a:moveTo>
                    <a:pt x="54610" y="59690"/>
                  </a:moveTo>
                  <a:lnTo>
                    <a:pt x="0" y="59690"/>
                  </a:lnTo>
                  <a:lnTo>
                    <a:pt x="0" y="68580"/>
                  </a:lnTo>
                  <a:lnTo>
                    <a:pt x="54610" y="68580"/>
                  </a:lnTo>
                  <a:lnTo>
                    <a:pt x="54610" y="59690"/>
                  </a:lnTo>
                  <a:close/>
                </a:path>
                <a:path w="54610" h="727710">
                  <a:moveTo>
                    <a:pt x="54610" y="68580"/>
                  </a:moveTo>
                  <a:lnTo>
                    <a:pt x="0" y="68580"/>
                  </a:lnTo>
                  <a:lnTo>
                    <a:pt x="0" y="72390"/>
                  </a:lnTo>
                  <a:lnTo>
                    <a:pt x="54610" y="72390"/>
                  </a:lnTo>
                  <a:lnTo>
                    <a:pt x="54610" y="68580"/>
                  </a:lnTo>
                  <a:close/>
                </a:path>
                <a:path w="54610" h="727710">
                  <a:moveTo>
                    <a:pt x="54610" y="72390"/>
                  </a:moveTo>
                  <a:lnTo>
                    <a:pt x="0" y="72390"/>
                  </a:lnTo>
                  <a:lnTo>
                    <a:pt x="0" y="74930"/>
                  </a:lnTo>
                  <a:lnTo>
                    <a:pt x="54610" y="74930"/>
                  </a:lnTo>
                  <a:lnTo>
                    <a:pt x="54610" y="72390"/>
                  </a:lnTo>
                  <a:close/>
                </a:path>
                <a:path w="54610" h="727710">
                  <a:moveTo>
                    <a:pt x="54610" y="74930"/>
                  </a:moveTo>
                  <a:lnTo>
                    <a:pt x="0" y="74930"/>
                  </a:lnTo>
                  <a:lnTo>
                    <a:pt x="0" y="85090"/>
                  </a:lnTo>
                  <a:lnTo>
                    <a:pt x="54610" y="85090"/>
                  </a:lnTo>
                  <a:lnTo>
                    <a:pt x="54610" y="74930"/>
                  </a:lnTo>
                  <a:close/>
                </a:path>
                <a:path w="54610" h="727710">
                  <a:moveTo>
                    <a:pt x="54610" y="85090"/>
                  </a:moveTo>
                  <a:lnTo>
                    <a:pt x="0" y="85090"/>
                  </a:lnTo>
                  <a:lnTo>
                    <a:pt x="0" y="87630"/>
                  </a:lnTo>
                  <a:lnTo>
                    <a:pt x="54610" y="87630"/>
                  </a:lnTo>
                  <a:lnTo>
                    <a:pt x="54610" y="85090"/>
                  </a:lnTo>
                  <a:close/>
                </a:path>
                <a:path w="54610" h="727710">
                  <a:moveTo>
                    <a:pt x="54610" y="87630"/>
                  </a:moveTo>
                  <a:lnTo>
                    <a:pt x="0" y="87630"/>
                  </a:lnTo>
                  <a:lnTo>
                    <a:pt x="0" y="91440"/>
                  </a:lnTo>
                  <a:lnTo>
                    <a:pt x="54610" y="91440"/>
                  </a:lnTo>
                  <a:lnTo>
                    <a:pt x="54610" y="87630"/>
                  </a:lnTo>
                  <a:close/>
                </a:path>
                <a:path w="54610" h="727710">
                  <a:moveTo>
                    <a:pt x="54610" y="91440"/>
                  </a:moveTo>
                  <a:lnTo>
                    <a:pt x="0" y="91440"/>
                  </a:lnTo>
                  <a:lnTo>
                    <a:pt x="0" y="93980"/>
                  </a:lnTo>
                  <a:lnTo>
                    <a:pt x="54610" y="93980"/>
                  </a:lnTo>
                  <a:lnTo>
                    <a:pt x="54610" y="91440"/>
                  </a:lnTo>
                  <a:close/>
                </a:path>
                <a:path w="54610" h="727710">
                  <a:moveTo>
                    <a:pt x="54610" y="93980"/>
                  </a:moveTo>
                  <a:lnTo>
                    <a:pt x="0" y="93980"/>
                  </a:lnTo>
                  <a:lnTo>
                    <a:pt x="0" y="97790"/>
                  </a:lnTo>
                  <a:lnTo>
                    <a:pt x="54610" y="97790"/>
                  </a:lnTo>
                  <a:lnTo>
                    <a:pt x="54610" y="93980"/>
                  </a:lnTo>
                  <a:close/>
                </a:path>
                <a:path w="54610" h="727710">
                  <a:moveTo>
                    <a:pt x="54610" y="97790"/>
                  </a:moveTo>
                  <a:lnTo>
                    <a:pt x="0" y="97790"/>
                  </a:lnTo>
                  <a:lnTo>
                    <a:pt x="0" y="100330"/>
                  </a:lnTo>
                  <a:lnTo>
                    <a:pt x="54610" y="100330"/>
                  </a:lnTo>
                  <a:lnTo>
                    <a:pt x="54610" y="97790"/>
                  </a:lnTo>
                  <a:close/>
                </a:path>
                <a:path w="54610" h="727710">
                  <a:moveTo>
                    <a:pt x="54610" y="100330"/>
                  </a:moveTo>
                  <a:lnTo>
                    <a:pt x="0" y="100330"/>
                  </a:lnTo>
                  <a:lnTo>
                    <a:pt x="0" y="104140"/>
                  </a:lnTo>
                  <a:lnTo>
                    <a:pt x="54610" y="104140"/>
                  </a:lnTo>
                  <a:lnTo>
                    <a:pt x="54610" y="100330"/>
                  </a:lnTo>
                  <a:close/>
                </a:path>
                <a:path w="54610" h="727710">
                  <a:moveTo>
                    <a:pt x="54610" y="104140"/>
                  </a:moveTo>
                  <a:lnTo>
                    <a:pt x="0" y="104140"/>
                  </a:lnTo>
                  <a:lnTo>
                    <a:pt x="0" y="110490"/>
                  </a:lnTo>
                  <a:lnTo>
                    <a:pt x="54610" y="110490"/>
                  </a:lnTo>
                  <a:lnTo>
                    <a:pt x="54610" y="104140"/>
                  </a:lnTo>
                  <a:close/>
                </a:path>
                <a:path w="54610" h="727710">
                  <a:moveTo>
                    <a:pt x="54610" y="110490"/>
                  </a:moveTo>
                  <a:lnTo>
                    <a:pt x="0" y="110490"/>
                  </a:lnTo>
                  <a:lnTo>
                    <a:pt x="0" y="113030"/>
                  </a:lnTo>
                  <a:lnTo>
                    <a:pt x="54610" y="113030"/>
                  </a:lnTo>
                  <a:lnTo>
                    <a:pt x="54610" y="110490"/>
                  </a:lnTo>
                  <a:close/>
                </a:path>
                <a:path w="54610" h="727710">
                  <a:moveTo>
                    <a:pt x="54610" y="113030"/>
                  </a:moveTo>
                  <a:lnTo>
                    <a:pt x="0" y="113030"/>
                  </a:lnTo>
                  <a:lnTo>
                    <a:pt x="0" y="116840"/>
                  </a:lnTo>
                  <a:lnTo>
                    <a:pt x="54610" y="116840"/>
                  </a:lnTo>
                  <a:lnTo>
                    <a:pt x="54610" y="113030"/>
                  </a:lnTo>
                  <a:close/>
                </a:path>
                <a:path w="54610" h="727710">
                  <a:moveTo>
                    <a:pt x="54610" y="116840"/>
                  </a:moveTo>
                  <a:lnTo>
                    <a:pt x="0" y="116840"/>
                  </a:lnTo>
                  <a:lnTo>
                    <a:pt x="0" y="125730"/>
                  </a:lnTo>
                  <a:lnTo>
                    <a:pt x="54610" y="125730"/>
                  </a:lnTo>
                  <a:lnTo>
                    <a:pt x="54610" y="116840"/>
                  </a:lnTo>
                  <a:close/>
                </a:path>
                <a:path w="54610" h="727710">
                  <a:moveTo>
                    <a:pt x="54610" y="125730"/>
                  </a:moveTo>
                  <a:lnTo>
                    <a:pt x="0" y="125730"/>
                  </a:lnTo>
                  <a:lnTo>
                    <a:pt x="0" y="129540"/>
                  </a:lnTo>
                  <a:lnTo>
                    <a:pt x="54610" y="129540"/>
                  </a:lnTo>
                  <a:lnTo>
                    <a:pt x="54610" y="125730"/>
                  </a:lnTo>
                  <a:close/>
                </a:path>
                <a:path w="54610" h="727710">
                  <a:moveTo>
                    <a:pt x="54610" y="129540"/>
                  </a:moveTo>
                  <a:lnTo>
                    <a:pt x="0" y="129540"/>
                  </a:lnTo>
                  <a:lnTo>
                    <a:pt x="0" y="132080"/>
                  </a:lnTo>
                  <a:lnTo>
                    <a:pt x="54610" y="132080"/>
                  </a:lnTo>
                  <a:lnTo>
                    <a:pt x="54610" y="129540"/>
                  </a:lnTo>
                  <a:close/>
                </a:path>
                <a:path w="54610" h="727710">
                  <a:moveTo>
                    <a:pt x="54610" y="132080"/>
                  </a:moveTo>
                  <a:lnTo>
                    <a:pt x="0" y="132080"/>
                  </a:lnTo>
                  <a:lnTo>
                    <a:pt x="0" y="135890"/>
                  </a:lnTo>
                  <a:lnTo>
                    <a:pt x="54610" y="135890"/>
                  </a:lnTo>
                  <a:lnTo>
                    <a:pt x="54610" y="132080"/>
                  </a:lnTo>
                  <a:close/>
                </a:path>
                <a:path w="54610" h="727710">
                  <a:moveTo>
                    <a:pt x="54610" y="135890"/>
                  </a:moveTo>
                  <a:lnTo>
                    <a:pt x="0" y="135890"/>
                  </a:lnTo>
                  <a:lnTo>
                    <a:pt x="0" y="138430"/>
                  </a:lnTo>
                  <a:lnTo>
                    <a:pt x="54610" y="138430"/>
                  </a:lnTo>
                  <a:lnTo>
                    <a:pt x="54610" y="135890"/>
                  </a:lnTo>
                  <a:close/>
                </a:path>
                <a:path w="54610" h="727710">
                  <a:moveTo>
                    <a:pt x="54610" y="138430"/>
                  </a:moveTo>
                  <a:lnTo>
                    <a:pt x="0" y="138430"/>
                  </a:lnTo>
                  <a:lnTo>
                    <a:pt x="0" y="144780"/>
                  </a:lnTo>
                  <a:lnTo>
                    <a:pt x="54610" y="144780"/>
                  </a:lnTo>
                  <a:lnTo>
                    <a:pt x="54610" y="138430"/>
                  </a:lnTo>
                  <a:close/>
                </a:path>
                <a:path w="54610" h="727710">
                  <a:moveTo>
                    <a:pt x="54610" y="144780"/>
                  </a:moveTo>
                  <a:lnTo>
                    <a:pt x="0" y="144780"/>
                  </a:lnTo>
                  <a:lnTo>
                    <a:pt x="0" y="151130"/>
                  </a:lnTo>
                  <a:lnTo>
                    <a:pt x="54610" y="151130"/>
                  </a:lnTo>
                  <a:lnTo>
                    <a:pt x="54610" y="144780"/>
                  </a:lnTo>
                  <a:close/>
                </a:path>
                <a:path w="54610" h="727710">
                  <a:moveTo>
                    <a:pt x="54610" y="151130"/>
                  </a:moveTo>
                  <a:lnTo>
                    <a:pt x="0" y="151130"/>
                  </a:lnTo>
                  <a:lnTo>
                    <a:pt x="0" y="154940"/>
                  </a:lnTo>
                  <a:lnTo>
                    <a:pt x="54610" y="154940"/>
                  </a:lnTo>
                  <a:lnTo>
                    <a:pt x="54610" y="151130"/>
                  </a:lnTo>
                  <a:close/>
                </a:path>
                <a:path w="54610" h="727710">
                  <a:moveTo>
                    <a:pt x="54610" y="154940"/>
                  </a:moveTo>
                  <a:lnTo>
                    <a:pt x="0" y="154940"/>
                  </a:lnTo>
                  <a:lnTo>
                    <a:pt x="0" y="157480"/>
                  </a:lnTo>
                  <a:lnTo>
                    <a:pt x="54610" y="157480"/>
                  </a:lnTo>
                  <a:lnTo>
                    <a:pt x="54610" y="154940"/>
                  </a:lnTo>
                  <a:close/>
                </a:path>
                <a:path w="54610" h="727710">
                  <a:moveTo>
                    <a:pt x="54610" y="157480"/>
                  </a:moveTo>
                  <a:lnTo>
                    <a:pt x="0" y="157480"/>
                  </a:lnTo>
                  <a:lnTo>
                    <a:pt x="0" y="161290"/>
                  </a:lnTo>
                  <a:lnTo>
                    <a:pt x="54610" y="161290"/>
                  </a:lnTo>
                  <a:lnTo>
                    <a:pt x="54610" y="157480"/>
                  </a:lnTo>
                  <a:close/>
                </a:path>
                <a:path w="54610" h="727710">
                  <a:moveTo>
                    <a:pt x="54610" y="161290"/>
                  </a:moveTo>
                  <a:lnTo>
                    <a:pt x="0" y="161290"/>
                  </a:lnTo>
                  <a:lnTo>
                    <a:pt x="0" y="163830"/>
                  </a:lnTo>
                  <a:lnTo>
                    <a:pt x="54610" y="163830"/>
                  </a:lnTo>
                  <a:lnTo>
                    <a:pt x="54610" y="161290"/>
                  </a:lnTo>
                  <a:close/>
                </a:path>
                <a:path w="54610" h="727710">
                  <a:moveTo>
                    <a:pt x="54610" y="163830"/>
                  </a:moveTo>
                  <a:lnTo>
                    <a:pt x="0" y="163830"/>
                  </a:lnTo>
                  <a:lnTo>
                    <a:pt x="0" y="167640"/>
                  </a:lnTo>
                  <a:lnTo>
                    <a:pt x="54610" y="167640"/>
                  </a:lnTo>
                  <a:lnTo>
                    <a:pt x="54610" y="163830"/>
                  </a:lnTo>
                  <a:close/>
                </a:path>
                <a:path w="54610" h="727710">
                  <a:moveTo>
                    <a:pt x="54610" y="167640"/>
                  </a:moveTo>
                  <a:lnTo>
                    <a:pt x="0" y="167640"/>
                  </a:lnTo>
                  <a:lnTo>
                    <a:pt x="0" y="170180"/>
                  </a:lnTo>
                  <a:lnTo>
                    <a:pt x="54610" y="170180"/>
                  </a:lnTo>
                  <a:lnTo>
                    <a:pt x="54610" y="167640"/>
                  </a:lnTo>
                  <a:close/>
                </a:path>
                <a:path w="54610" h="727710">
                  <a:moveTo>
                    <a:pt x="54610" y="170180"/>
                  </a:moveTo>
                  <a:lnTo>
                    <a:pt x="0" y="170180"/>
                  </a:lnTo>
                  <a:lnTo>
                    <a:pt x="0" y="173990"/>
                  </a:lnTo>
                  <a:lnTo>
                    <a:pt x="54610" y="173990"/>
                  </a:lnTo>
                  <a:lnTo>
                    <a:pt x="54610" y="170180"/>
                  </a:lnTo>
                  <a:close/>
                </a:path>
                <a:path w="54610" h="727710">
                  <a:moveTo>
                    <a:pt x="54610" y="173990"/>
                  </a:moveTo>
                  <a:lnTo>
                    <a:pt x="0" y="173990"/>
                  </a:lnTo>
                  <a:lnTo>
                    <a:pt x="0" y="176530"/>
                  </a:lnTo>
                  <a:lnTo>
                    <a:pt x="54610" y="176530"/>
                  </a:lnTo>
                  <a:lnTo>
                    <a:pt x="54610" y="173990"/>
                  </a:lnTo>
                  <a:close/>
                </a:path>
                <a:path w="54610" h="727710">
                  <a:moveTo>
                    <a:pt x="54610" y="176530"/>
                  </a:moveTo>
                  <a:lnTo>
                    <a:pt x="0" y="176530"/>
                  </a:lnTo>
                  <a:lnTo>
                    <a:pt x="0" y="186690"/>
                  </a:lnTo>
                  <a:lnTo>
                    <a:pt x="54610" y="186690"/>
                  </a:lnTo>
                  <a:lnTo>
                    <a:pt x="54610" y="176530"/>
                  </a:lnTo>
                  <a:close/>
                </a:path>
                <a:path w="54610" h="727710">
                  <a:moveTo>
                    <a:pt x="54610" y="186690"/>
                  </a:moveTo>
                  <a:lnTo>
                    <a:pt x="0" y="186690"/>
                  </a:lnTo>
                  <a:lnTo>
                    <a:pt x="0" y="189230"/>
                  </a:lnTo>
                  <a:lnTo>
                    <a:pt x="54610" y="189230"/>
                  </a:lnTo>
                  <a:lnTo>
                    <a:pt x="54610" y="186690"/>
                  </a:lnTo>
                  <a:close/>
                </a:path>
                <a:path w="54610" h="727710">
                  <a:moveTo>
                    <a:pt x="54610" y="189230"/>
                  </a:moveTo>
                  <a:lnTo>
                    <a:pt x="0" y="189230"/>
                  </a:lnTo>
                  <a:lnTo>
                    <a:pt x="0" y="193040"/>
                  </a:lnTo>
                  <a:lnTo>
                    <a:pt x="54610" y="193040"/>
                  </a:lnTo>
                  <a:lnTo>
                    <a:pt x="54610" y="189230"/>
                  </a:lnTo>
                  <a:close/>
                </a:path>
                <a:path w="54610" h="727710">
                  <a:moveTo>
                    <a:pt x="54610" y="193040"/>
                  </a:moveTo>
                  <a:lnTo>
                    <a:pt x="0" y="193040"/>
                  </a:lnTo>
                  <a:lnTo>
                    <a:pt x="0" y="195580"/>
                  </a:lnTo>
                  <a:lnTo>
                    <a:pt x="54610" y="195580"/>
                  </a:lnTo>
                  <a:lnTo>
                    <a:pt x="54610" y="193040"/>
                  </a:lnTo>
                  <a:close/>
                </a:path>
                <a:path w="54610" h="727710">
                  <a:moveTo>
                    <a:pt x="54610" y="195580"/>
                  </a:moveTo>
                  <a:lnTo>
                    <a:pt x="0" y="195580"/>
                  </a:lnTo>
                  <a:lnTo>
                    <a:pt x="0" y="205740"/>
                  </a:lnTo>
                  <a:lnTo>
                    <a:pt x="54610" y="205740"/>
                  </a:lnTo>
                  <a:lnTo>
                    <a:pt x="54610" y="195580"/>
                  </a:lnTo>
                  <a:close/>
                </a:path>
                <a:path w="54610" h="727710">
                  <a:moveTo>
                    <a:pt x="54610" y="205740"/>
                  </a:moveTo>
                  <a:lnTo>
                    <a:pt x="0" y="205740"/>
                  </a:lnTo>
                  <a:lnTo>
                    <a:pt x="0" y="208280"/>
                  </a:lnTo>
                  <a:lnTo>
                    <a:pt x="54610" y="208280"/>
                  </a:lnTo>
                  <a:lnTo>
                    <a:pt x="54610" y="205740"/>
                  </a:lnTo>
                  <a:close/>
                </a:path>
                <a:path w="54610" h="727710">
                  <a:moveTo>
                    <a:pt x="54610" y="208280"/>
                  </a:moveTo>
                  <a:lnTo>
                    <a:pt x="0" y="208280"/>
                  </a:lnTo>
                  <a:lnTo>
                    <a:pt x="0" y="214630"/>
                  </a:lnTo>
                  <a:lnTo>
                    <a:pt x="54610" y="214630"/>
                  </a:lnTo>
                  <a:lnTo>
                    <a:pt x="54610" y="208280"/>
                  </a:lnTo>
                  <a:close/>
                </a:path>
                <a:path w="54610" h="727710">
                  <a:moveTo>
                    <a:pt x="54610" y="214630"/>
                  </a:moveTo>
                  <a:lnTo>
                    <a:pt x="0" y="214630"/>
                  </a:lnTo>
                  <a:lnTo>
                    <a:pt x="0" y="218440"/>
                  </a:lnTo>
                  <a:lnTo>
                    <a:pt x="54610" y="218440"/>
                  </a:lnTo>
                  <a:lnTo>
                    <a:pt x="54610" y="214630"/>
                  </a:lnTo>
                  <a:close/>
                </a:path>
                <a:path w="54610" h="727710">
                  <a:moveTo>
                    <a:pt x="54610" y="218440"/>
                  </a:moveTo>
                  <a:lnTo>
                    <a:pt x="0" y="218440"/>
                  </a:lnTo>
                  <a:lnTo>
                    <a:pt x="0" y="227330"/>
                  </a:lnTo>
                  <a:lnTo>
                    <a:pt x="54610" y="227330"/>
                  </a:lnTo>
                  <a:lnTo>
                    <a:pt x="54610" y="218440"/>
                  </a:lnTo>
                  <a:close/>
                </a:path>
                <a:path w="54610" h="727710">
                  <a:moveTo>
                    <a:pt x="54610" y="227330"/>
                  </a:moveTo>
                  <a:lnTo>
                    <a:pt x="0" y="227330"/>
                  </a:lnTo>
                  <a:lnTo>
                    <a:pt x="0" y="233680"/>
                  </a:lnTo>
                  <a:lnTo>
                    <a:pt x="54610" y="233680"/>
                  </a:lnTo>
                  <a:lnTo>
                    <a:pt x="54610" y="227330"/>
                  </a:lnTo>
                  <a:close/>
                </a:path>
                <a:path w="54610" h="727710">
                  <a:moveTo>
                    <a:pt x="54610" y="233680"/>
                  </a:moveTo>
                  <a:lnTo>
                    <a:pt x="0" y="233680"/>
                  </a:lnTo>
                  <a:lnTo>
                    <a:pt x="0" y="237490"/>
                  </a:lnTo>
                  <a:lnTo>
                    <a:pt x="54610" y="237490"/>
                  </a:lnTo>
                  <a:lnTo>
                    <a:pt x="54610" y="233680"/>
                  </a:lnTo>
                  <a:close/>
                </a:path>
                <a:path w="54610" h="727710">
                  <a:moveTo>
                    <a:pt x="54610" y="237490"/>
                  </a:moveTo>
                  <a:lnTo>
                    <a:pt x="0" y="237490"/>
                  </a:lnTo>
                  <a:lnTo>
                    <a:pt x="0" y="240030"/>
                  </a:lnTo>
                  <a:lnTo>
                    <a:pt x="54610" y="240030"/>
                  </a:lnTo>
                  <a:lnTo>
                    <a:pt x="54610" y="237490"/>
                  </a:lnTo>
                  <a:close/>
                </a:path>
                <a:path w="54610" h="727710">
                  <a:moveTo>
                    <a:pt x="54610" y="240030"/>
                  </a:moveTo>
                  <a:lnTo>
                    <a:pt x="0" y="240030"/>
                  </a:lnTo>
                  <a:lnTo>
                    <a:pt x="0" y="246380"/>
                  </a:lnTo>
                  <a:lnTo>
                    <a:pt x="54610" y="246380"/>
                  </a:lnTo>
                  <a:lnTo>
                    <a:pt x="54610" y="240030"/>
                  </a:lnTo>
                  <a:close/>
                </a:path>
                <a:path w="54610" h="727710">
                  <a:moveTo>
                    <a:pt x="54610" y="246380"/>
                  </a:moveTo>
                  <a:lnTo>
                    <a:pt x="0" y="246380"/>
                  </a:lnTo>
                  <a:lnTo>
                    <a:pt x="0" y="250190"/>
                  </a:lnTo>
                  <a:lnTo>
                    <a:pt x="54610" y="250190"/>
                  </a:lnTo>
                  <a:lnTo>
                    <a:pt x="54610" y="246380"/>
                  </a:lnTo>
                  <a:close/>
                </a:path>
                <a:path w="54610" h="727710">
                  <a:moveTo>
                    <a:pt x="54610" y="250190"/>
                  </a:moveTo>
                  <a:lnTo>
                    <a:pt x="0" y="250190"/>
                  </a:lnTo>
                  <a:lnTo>
                    <a:pt x="0" y="252730"/>
                  </a:lnTo>
                  <a:lnTo>
                    <a:pt x="54610" y="252730"/>
                  </a:lnTo>
                  <a:lnTo>
                    <a:pt x="54610" y="250190"/>
                  </a:lnTo>
                  <a:close/>
                </a:path>
                <a:path w="54610" h="727710">
                  <a:moveTo>
                    <a:pt x="54610" y="252730"/>
                  </a:moveTo>
                  <a:lnTo>
                    <a:pt x="0" y="252730"/>
                  </a:lnTo>
                  <a:lnTo>
                    <a:pt x="0" y="256540"/>
                  </a:lnTo>
                  <a:lnTo>
                    <a:pt x="54610" y="256540"/>
                  </a:lnTo>
                  <a:lnTo>
                    <a:pt x="54610" y="252730"/>
                  </a:lnTo>
                  <a:close/>
                </a:path>
                <a:path w="54610" h="727710">
                  <a:moveTo>
                    <a:pt x="54610" y="256540"/>
                  </a:moveTo>
                  <a:lnTo>
                    <a:pt x="0" y="256540"/>
                  </a:lnTo>
                  <a:lnTo>
                    <a:pt x="0" y="259080"/>
                  </a:lnTo>
                  <a:lnTo>
                    <a:pt x="54610" y="259080"/>
                  </a:lnTo>
                  <a:lnTo>
                    <a:pt x="54610" y="256540"/>
                  </a:lnTo>
                  <a:close/>
                </a:path>
                <a:path w="54610" h="727710">
                  <a:moveTo>
                    <a:pt x="54610" y="259080"/>
                  </a:moveTo>
                  <a:lnTo>
                    <a:pt x="0" y="259080"/>
                  </a:lnTo>
                  <a:lnTo>
                    <a:pt x="0" y="271780"/>
                  </a:lnTo>
                  <a:lnTo>
                    <a:pt x="54610" y="271780"/>
                  </a:lnTo>
                  <a:lnTo>
                    <a:pt x="54610" y="259080"/>
                  </a:lnTo>
                  <a:close/>
                </a:path>
                <a:path w="54610" h="727710">
                  <a:moveTo>
                    <a:pt x="54610" y="271780"/>
                  </a:moveTo>
                  <a:lnTo>
                    <a:pt x="0" y="271780"/>
                  </a:lnTo>
                  <a:lnTo>
                    <a:pt x="0" y="281940"/>
                  </a:lnTo>
                  <a:lnTo>
                    <a:pt x="54610" y="281940"/>
                  </a:lnTo>
                  <a:lnTo>
                    <a:pt x="54610" y="271780"/>
                  </a:lnTo>
                  <a:close/>
                </a:path>
                <a:path w="54610" h="727710">
                  <a:moveTo>
                    <a:pt x="54610" y="281940"/>
                  </a:moveTo>
                  <a:lnTo>
                    <a:pt x="0" y="281940"/>
                  </a:lnTo>
                  <a:lnTo>
                    <a:pt x="0" y="284480"/>
                  </a:lnTo>
                  <a:lnTo>
                    <a:pt x="54610" y="284480"/>
                  </a:lnTo>
                  <a:lnTo>
                    <a:pt x="54610" y="281940"/>
                  </a:lnTo>
                  <a:close/>
                </a:path>
                <a:path w="54610" h="727710">
                  <a:moveTo>
                    <a:pt x="54610" y="284480"/>
                  </a:moveTo>
                  <a:lnTo>
                    <a:pt x="0" y="284480"/>
                  </a:lnTo>
                  <a:lnTo>
                    <a:pt x="0" y="294640"/>
                  </a:lnTo>
                  <a:lnTo>
                    <a:pt x="54610" y="294640"/>
                  </a:lnTo>
                  <a:lnTo>
                    <a:pt x="54610" y="284480"/>
                  </a:lnTo>
                  <a:close/>
                </a:path>
                <a:path w="54610" h="727710">
                  <a:moveTo>
                    <a:pt x="54610" y="294640"/>
                  </a:moveTo>
                  <a:lnTo>
                    <a:pt x="0" y="294640"/>
                  </a:lnTo>
                  <a:lnTo>
                    <a:pt x="0" y="307340"/>
                  </a:lnTo>
                  <a:lnTo>
                    <a:pt x="54610" y="307340"/>
                  </a:lnTo>
                  <a:lnTo>
                    <a:pt x="54610" y="294640"/>
                  </a:lnTo>
                  <a:close/>
                </a:path>
                <a:path w="54610" h="727710">
                  <a:moveTo>
                    <a:pt x="54610" y="307340"/>
                  </a:moveTo>
                  <a:lnTo>
                    <a:pt x="0" y="307340"/>
                  </a:lnTo>
                  <a:lnTo>
                    <a:pt x="0" y="309880"/>
                  </a:lnTo>
                  <a:lnTo>
                    <a:pt x="54610" y="309880"/>
                  </a:lnTo>
                  <a:lnTo>
                    <a:pt x="54610" y="307340"/>
                  </a:lnTo>
                  <a:close/>
                </a:path>
                <a:path w="54610" h="727710">
                  <a:moveTo>
                    <a:pt x="54610" y="309880"/>
                  </a:moveTo>
                  <a:lnTo>
                    <a:pt x="0" y="309880"/>
                  </a:lnTo>
                  <a:lnTo>
                    <a:pt x="0" y="316230"/>
                  </a:lnTo>
                  <a:lnTo>
                    <a:pt x="54610" y="316230"/>
                  </a:lnTo>
                  <a:lnTo>
                    <a:pt x="54610" y="309880"/>
                  </a:lnTo>
                  <a:close/>
                </a:path>
                <a:path w="54610" h="727710">
                  <a:moveTo>
                    <a:pt x="54610" y="316230"/>
                  </a:moveTo>
                  <a:lnTo>
                    <a:pt x="0" y="316230"/>
                  </a:lnTo>
                  <a:lnTo>
                    <a:pt x="0" y="322580"/>
                  </a:lnTo>
                  <a:lnTo>
                    <a:pt x="54610" y="322580"/>
                  </a:lnTo>
                  <a:lnTo>
                    <a:pt x="54610" y="316230"/>
                  </a:lnTo>
                  <a:close/>
                </a:path>
                <a:path w="54610" h="727710">
                  <a:moveTo>
                    <a:pt x="54610" y="322580"/>
                  </a:moveTo>
                  <a:lnTo>
                    <a:pt x="0" y="322580"/>
                  </a:lnTo>
                  <a:lnTo>
                    <a:pt x="0" y="326390"/>
                  </a:lnTo>
                  <a:lnTo>
                    <a:pt x="54610" y="326390"/>
                  </a:lnTo>
                  <a:lnTo>
                    <a:pt x="54610" y="322580"/>
                  </a:lnTo>
                  <a:close/>
                </a:path>
                <a:path w="54610" h="727710">
                  <a:moveTo>
                    <a:pt x="54610" y="326390"/>
                  </a:moveTo>
                  <a:lnTo>
                    <a:pt x="0" y="326390"/>
                  </a:lnTo>
                  <a:lnTo>
                    <a:pt x="0" y="335280"/>
                  </a:lnTo>
                  <a:lnTo>
                    <a:pt x="54610" y="335280"/>
                  </a:lnTo>
                  <a:lnTo>
                    <a:pt x="54610" y="326390"/>
                  </a:lnTo>
                  <a:close/>
                </a:path>
                <a:path w="54610" h="727710">
                  <a:moveTo>
                    <a:pt x="54610" y="335280"/>
                  </a:moveTo>
                  <a:lnTo>
                    <a:pt x="0" y="335280"/>
                  </a:lnTo>
                  <a:lnTo>
                    <a:pt x="0" y="339090"/>
                  </a:lnTo>
                  <a:lnTo>
                    <a:pt x="54610" y="339090"/>
                  </a:lnTo>
                  <a:lnTo>
                    <a:pt x="54610" y="335280"/>
                  </a:lnTo>
                  <a:close/>
                </a:path>
                <a:path w="54610" h="727710">
                  <a:moveTo>
                    <a:pt x="54610" y="339090"/>
                  </a:moveTo>
                  <a:lnTo>
                    <a:pt x="0" y="339090"/>
                  </a:lnTo>
                  <a:lnTo>
                    <a:pt x="0" y="341630"/>
                  </a:lnTo>
                  <a:lnTo>
                    <a:pt x="54610" y="341630"/>
                  </a:lnTo>
                  <a:lnTo>
                    <a:pt x="54610" y="339090"/>
                  </a:lnTo>
                  <a:close/>
                </a:path>
                <a:path w="54610" h="727710">
                  <a:moveTo>
                    <a:pt x="54610" y="341630"/>
                  </a:moveTo>
                  <a:lnTo>
                    <a:pt x="0" y="341630"/>
                  </a:lnTo>
                  <a:lnTo>
                    <a:pt x="0" y="345440"/>
                  </a:lnTo>
                  <a:lnTo>
                    <a:pt x="54610" y="345440"/>
                  </a:lnTo>
                  <a:lnTo>
                    <a:pt x="54610" y="341630"/>
                  </a:lnTo>
                  <a:close/>
                </a:path>
                <a:path w="54610" h="727710">
                  <a:moveTo>
                    <a:pt x="54610" y="345440"/>
                  </a:moveTo>
                  <a:lnTo>
                    <a:pt x="0" y="345440"/>
                  </a:lnTo>
                  <a:lnTo>
                    <a:pt x="0" y="347980"/>
                  </a:lnTo>
                  <a:lnTo>
                    <a:pt x="54610" y="347980"/>
                  </a:lnTo>
                  <a:lnTo>
                    <a:pt x="54610" y="345440"/>
                  </a:lnTo>
                  <a:close/>
                </a:path>
                <a:path w="54610" h="727710">
                  <a:moveTo>
                    <a:pt x="54610" y="347980"/>
                  </a:moveTo>
                  <a:lnTo>
                    <a:pt x="0" y="347980"/>
                  </a:lnTo>
                  <a:lnTo>
                    <a:pt x="0" y="354330"/>
                  </a:lnTo>
                  <a:lnTo>
                    <a:pt x="54610" y="354330"/>
                  </a:lnTo>
                  <a:lnTo>
                    <a:pt x="54610" y="347980"/>
                  </a:lnTo>
                  <a:close/>
                </a:path>
                <a:path w="54610" h="727710">
                  <a:moveTo>
                    <a:pt x="54610" y="354330"/>
                  </a:moveTo>
                  <a:lnTo>
                    <a:pt x="0" y="354330"/>
                  </a:lnTo>
                  <a:lnTo>
                    <a:pt x="0" y="358140"/>
                  </a:lnTo>
                  <a:lnTo>
                    <a:pt x="54610" y="358140"/>
                  </a:lnTo>
                  <a:lnTo>
                    <a:pt x="54610" y="354330"/>
                  </a:lnTo>
                  <a:close/>
                </a:path>
                <a:path w="54610" h="727710">
                  <a:moveTo>
                    <a:pt x="54610" y="358140"/>
                  </a:moveTo>
                  <a:lnTo>
                    <a:pt x="0" y="358140"/>
                  </a:lnTo>
                  <a:lnTo>
                    <a:pt x="0" y="360680"/>
                  </a:lnTo>
                  <a:lnTo>
                    <a:pt x="54610" y="360680"/>
                  </a:lnTo>
                  <a:lnTo>
                    <a:pt x="54610" y="358140"/>
                  </a:lnTo>
                  <a:close/>
                </a:path>
                <a:path w="54610" h="727710">
                  <a:moveTo>
                    <a:pt x="54610" y="360680"/>
                  </a:moveTo>
                  <a:lnTo>
                    <a:pt x="0" y="360680"/>
                  </a:lnTo>
                  <a:lnTo>
                    <a:pt x="0" y="367030"/>
                  </a:lnTo>
                  <a:lnTo>
                    <a:pt x="54610" y="367030"/>
                  </a:lnTo>
                  <a:lnTo>
                    <a:pt x="54610" y="360680"/>
                  </a:lnTo>
                  <a:close/>
                </a:path>
                <a:path w="54610" h="727710">
                  <a:moveTo>
                    <a:pt x="54610" y="367030"/>
                  </a:moveTo>
                  <a:lnTo>
                    <a:pt x="0" y="367030"/>
                  </a:lnTo>
                  <a:lnTo>
                    <a:pt x="0" y="370840"/>
                  </a:lnTo>
                  <a:lnTo>
                    <a:pt x="54610" y="370840"/>
                  </a:lnTo>
                  <a:lnTo>
                    <a:pt x="54610" y="367030"/>
                  </a:lnTo>
                  <a:close/>
                </a:path>
                <a:path w="54610" h="727710">
                  <a:moveTo>
                    <a:pt x="54610" y="370840"/>
                  </a:moveTo>
                  <a:lnTo>
                    <a:pt x="0" y="370840"/>
                  </a:lnTo>
                  <a:lnTo>
                    <a:pt x="0" y="373380"/>
                  </a:lnTo>
                  <a:lnTo>
                    <a:pt x="54610" y="373380"/>
                  </a:lnTo>
                  <a:lnTo>
                    <a:pt x="54610" y="370840"/>
                  </a:lnTo>
                  <a:close/>
                </a:path>
                <a:path w="54610" h="727710">
                  <a:moveTo>
                    <a:pt x="54610" y="373380"/>
                  </a:moveTo>
                  <a:lnTo>
                    <a:pt x="0" y="373380"/>
                  </a:lnTo>
                  <a:lnTo>
                    <a:pt x="0" y="379730"/>
                  </a:lnTo>
                  <a:lnTo>
                    <a:pt x="54610" y="379730"/>
                  </a:lnTo>
                  <a:lnTo>
                    <a:pt x="54610" y="373380"/>
                  </a:lnTo>
                  <a:close/>
                </a:path>
                <a:path w="54610" h="727710">
                  <a:moveTo>
                    <a:pt x="54610" y="379730"/>
                  </a:moveTo>
                  <a:lnTo>
                    <a:pt x="0" y="379730"/>
                  </a:lnTo>
                  <a:lnTo>
                    <a:pt x="0" y="383540"/>
                  </a:lnTo>
                  <a:lnTo>
                    <a:pt x="54610" y="383540"/>
                  </a:lnTo>
                  <a:lnTo>
                    <a:pt x="54610" y="379730"/>
                  </a:lnTo>
                  <a:close/>
                </a:path>
                <a:path w="54610" h="727710">
                  <a:moveTo>
                    <a:pt x="54610" y="383540"/>
                  </a:moveTo>
                  <a:lnTo>
                    <a:pt x="0" y="383540"/>
                  </a:lnTo>
                  <a:lnTo>
                    <a:pt x="0" y="389890"/>
                  </a:lnTo>
                  <a:lnTo>
                    <a:pt x="54610" y="389890"/>
                  </a:lnTo>
                  <a:lnTo>
                    <a:pt x="54610" y="383540"/>
                  </a:lnTo>
                  <a:close/>
                </a:path>
                <a:path w="54610" h="727710">
                  <a:moveTo>
                    <a:pt x="54610" y="389890"/>
                  </a:moveTo>
                  <a:lnTo>
                    <a:pt x="0" y="389890"/>
                  </a:lnTo>
                  <a:lnTo>
                    <a:pt x="0" y="392430"/>
                  </a:lnTo>
                  <a:lnTo>
                    <a:pt x="54610" y="392430"/>
                  </a:lnTo>
                  <a:lnTo>
                    <a:pt x="54610" y="389890"/>
                  </a:lnTo>
                  <a:close/>
                </a:path>
                <a:path w="54610" h="727710">
                  <a:moveTo>
                    <a:pt x="54610" y="392430"/>
                  </a:moveTo>
                  <a:lnTo>
                    <a:pt x="0" y="392430"/>
                  </a:lnTo>
                  <a:lnTo>
                    <a:pt x="0" y="396240"/>
                  </a:lnTo>
                  <a:lnTo>
                    <a:pt x="54610" y="396240"/>
                  </a:lnTo>
                  <a:lnTo>
                    <a:pt x="54610" y="392430"/>
                  </a:lnTo>
                  <a:close/>
                </a:path>
                <a:path w="54610" h="727710">
                  <a:moveTo>
                    <a:pt x="54610" y="396240"/>
                  </a:moveTo>
                  <a:lnTo>
                    <a:pt x="0" y="396240"/>
                  </a:lnTo>
                  <a:lnTo>
                    <a:pt x="0" y="402590"/>
                  </a:lnTo>
                  <a:lnTo>
                    <a:pt x="54610" y="402590"/>
                  </a:lnTo>
                  <a:lnTo>
                    <a:pt x="54610" y="396240"/>
                  </a:lnTo>
                  <a:close/>
                </a:path>
                <a:path w="54610" h="727710">
                  <a:moveTo>
                    <a:pt x="54610" y="402590"/>
                  </a:moveTo>
                  <a:lnTo>
                    <a:pt x="0" y="402590"/>
                  </a:lnTo>
                  <a:lnTo>
                    <a:pt x="0" y="405130"/>
                  </a:lnTo>
                  <a:lnTo>
                    <a:pt x="54610" y="405130"/>
                  </a:lnTo>
                  <a:lnTo>
                    <a:pt x="54610" y="402590"/>
                  </a:lnTo>
                  <a:close/>
                </a:path>
                <a:path w="54610" h="727710">
                  <a:moveTo>
                    <a:pt x="54610" y="405130"/>
                  </a:moveTo>
                  <a:lnTo>
                    <a:pt x="0" y="405130"/>
                  </a:lnTo>
                  <a:lnTo>
                    <a:pt x="0" y="408940"/>
                  </a:lnTo>
                  <a:lnTo>
                    <a:pt x="54610" y="408940"/>
                  </a:lnTo>
                  <a:lnTo>
                    <a:pt x="54610" y="405130"/>
                  </a:lnTo>
                  <a:close/>
                </a:path>
                <a:path w="54610" h="727710">
                  <a:moveTo>
                    <a:pt x="54610" y="408940"/>
                  </a:moveTo>
                  <a:lnTo>
                    <a:pt x="0" y="408940"/>
                  </a:lnTo>
                  <a:lnTo>
                    <a:pt x="0" y="411480"/>
                  </a:lnTo>
                  <a:lnTo>
                    <a:pt x="54610" y="411480"/>
                  </a:lnTo>
                  <a:lnTo>
                    <a:pt x="54610" y="408940"/>
                  </a:lnTo>
                  <a:close/>
                </a:path>
                <a:path w="54610" h="727710">
                  <a:moveTo>
                    <a:pt x="54610" y="411480"/>
                  </a:moveTo>
                  <a:lnTo>
                    <a:pt x="0" y="411480"/>
                  </a:lnTo>
                  <a:lnTo>
                    <a:pt x="0" y="415290"/>
                  </a:lnTo>
                  <a:lnTo>
                    <a:pt x="54610" y="415290"/>
                  </a:lnTo>
                  <a:lnTo>
                    <a:pt x="54610" y="411480"/>
                  </a:lnTo>
                  <a:close/>
                </a:path>
                <a:path w="54610" h="727710">
                  <a:moveTo>
                    <a:pt x="54610" y="415290"/>
                  </a:moveTo>
                  <a:lnTo>
                    <a:pt x="0" y="415290"/>
                  </a:lnTo>
                  <a:lnTo>
                    <a:pt x="0" y="417830"/>
                  </a:lnTo>
                  <a:lnTo>
                    <a:pt x="54610" y="417830"/>
                  </a:lnTo>
                  <a:lnTo>
                    <a:pt x="54610" y="415290"/>
                  </a:lnTo>
                  <a:close/>
                </a:path>
                <a:path w="54610" h="727710">
                  <a:moveTo>
                    <a:pt x="54610" y="417830"/>
                  </a:moveTo>
                  <a:lnTo>
                    <a:pt x="0" y="417830"/>
                  </a:lnTo>
                  <a:lnTo>
                    <a:pt x="0" y="421640"/>
                  </a:lnTo>
                  <a:lnTo>
                    <a:pt x="54610" y="421640"/>
                  </a:lnTo>
                  <a:lnTo>
                    <a:pt x="54610" y="417830"/>
                  </a:lnTo>
                  <a:close/>
                </a:path>
                <a:path w="54610" h="727710">
                  <a:moveTo>
                    <a:pt x="54610" y="421640"/>
                  </a:moveTo>
                  <a:lnTo>
                    <a:pt x="0" y="421640"/>
                  </a:lnTo>
                  <a:lnTo>
                    <a:pt x="0" y="430530"/>
                  </a:lnTo>
                  <a:lnTo>
                    <a:pt x="54610" y="430530"/>
                  </a:lnTo>
                  <a:lnTo>
                    <a:pt x="54610" y="421640"/>
                  </a:lnTo>
                  <a:close/>
                </a:path>
                <a:path w="54610" h="727710">
                  <a:moveTo>
                    <a:pt x="54610" y="430530"/>
                  </a:moveTo>
                  <a:lnTo>
                    <a:pt x="0" y="430530"/>
                  </a:lnTo>
                  <a:lnTo>
                    <a:pt x="0" y="434340"/>
                  </a:lnTo>
                  <a:lnTo>
                    <a:pt x="54610" y="434340"/>
                  </a:lnTo>
                  <a:lnTo>
                    <a:pt x="54610" y="430530"/>
                  </a:lnTo>
                  <a:close/>
                </a:path>
                <a:path w="54610" h="727710">
                  <a:moveTo>
                    <a:pt x="54610" y="434340"/>
                  </a:moveTo>
                  <a:lnTo>
                    <a:pt x="0" y="434340"/>
                  </a:lnTo>
                  <a:lnTo>
                    <a:pt x="0" y="436880"/>
                  </a:lnTo>
                  <a:lnTo>
                    <a:pt x="54610" y="436880"/>
                  </a:lnTo>
                  <a:lnTo>
                    <a:pt x="54610" y="434340"/>
                  </a:lnTo>
                  <a:close/>
                </a:path>
                <a:path w="54610" h="727710">
                  <a:moveTo>
                    <a:pt x="54610" y="436880"/>
                  </a:moveTo>
                  <a:lnTo>
                    <a:pt x="0" y="436880"/>
                  </a:lnTo>
                  <a:lnTo>
                    <a:pt x="0" y="440690"/>
                  </a:lnTo>
                  <a:lnTo>
                    <a:pt x="54610" y="440690"/>
                  </a:lnTo>
                  <a:lnTo>
                    <a:pt x="54610" y="436880"/>
                  </a:lnTo>
                  <a:close/>
                </a:path>
                <a:path w="54610" h="727710">
                  <a:moveTo>
                    <a:pt x="54610" y="440690"/>
                  </a:moveTo>
                  <a:lnTo>
                    <a:pt x="0" y="440690"/>
                  </a:lnTo>
                  <a:lnTo>
                    <a:pt x="0" y="443230"/>
                  </a:lnTo>
                  <a:lnTo>
                    <a:pt x="54610" y="443230"/>
                  </a:lnTo>
                  <a:lnTo>
                    <a:pt x="54610" y="440690"/>
                  </a:lnTo>
                  <a:close/>
                </a:path>
                <a:path w="54610" h="727710">
                  <a:moveTo>
                    <a:pt x="54610" y="722630"/>
                  </a:moveTo>
                  <a:lnTo>
                    <a:pt x="30480" y="722630"/>
                  </a:lnTo>
                  <a:lnTo>
                    <a:pt x="30480" y="723900"/>
                  </a:lnTo>
                  <a:lnTo>
                    <a:pt x="40640" y="723900"/>
                  </a:lnTo>
                  <a:lnTo>
                    <a:pt x="40640" y="726440"/>
                  </a:lnTo>
                  <a:lnTo>
                    <a:pt x="50800" y="726440"/>
                  </a:lnTo>
                  <a:lnTo>
                    <a:pt x="50800" y="727710"/>
                  </a:lnTo>
                  <a:lnTo>
                    <a:pt x="54610" y="727710"/>
                  </a:lnTo>
                  <a:lnTo>
                    <a:pt x="54610" y="722630"/>
                  </a:lnTo>
                  <a:close/>
                </a:path>
                <a:path w="54610" h="727710">
                  <a:moveTo>
                    <a:pt x="21590" y="721360"/>
                  </a:moveTo>
                  <a:lnTo>
                    <a:pt x="11430" y="721360"/>
                  </a:lnTo>
                  <a:lnTo>
                    <a:pt x="11430" y="722630"/>
                  </a:lnTo>
                  <a:lnTo>
                    <a:pt x="21590" y="722630"/>
                  </a:lnTo>
                  <a:lnTo>
                    <a:pt x="21590" y="721360"/>
                  </a:lnTo>
                  <a:close/>
                </a:path>
                <a:path w="54610" h="727710">
                  <a:moveTo>
                    <a:pt x="54610" y="716280"/>
                  </a:moveTo>
                  <a:lnTo>
                    <a:pt x="0" y="716280"/>
                  </a:lnTo>
                  <a:lnTo>
                    <a:pt x="0" y="720090"/>
                  </a:lnTo>
                  <a:lnTo>
                    <a:pt x="1270" y="720090"/>
                  </a:lnTo>
                  <a:lnTo>
                    <a:pt x="1270" y="721360"/>
                  </a:lnTo>
                  <a:lnTo>
                    <a:pt x="54610" y="721360"/>
                  </a:lnTo>
                  <a:lnTo>
                    <a:pt x="54610" y="716280"/>
                  </a:lnTo>
                  <a:close/>
                </a:path>
                <a:path w="54610" h="727710">
                  <a:moveTo>
                    <a:pt x="54610" y="709930"/>
                  </a:moveTo>
                  <a:lnTo>
                    <a:pt x="0" y="709930"/>
                  </a:lnTo>
                  <a:lnTo>
                    <a:pt x="0" y="715010"/>
                  </a:lnTo>
                  <a:lnTo>
                    <a:pt x="54610" y="715010"/>
                  </a:lnTo>
                  <a:lnTo>
                    <a:pt x="54610" y="709930"/>
                  </a:lnTo>
                  <a:close/>
                </a:path>
                <a:path w="54610" h="727710">
                  <a:moveTo>
                    <a:pt x="54610" y="703580"/>
                  </a:moveTo>
                  <a:lnTo>
                    <a:pt x="0" y="703580"/>
                  </a:lnTo>
                  <a:lnTo>
                    <a:pt x="0" y="708660"/>
                  </a:lnTo>
                  <a:lnTo>
                    <a:pt x="54610" y="708660"/>
                  </a:lnTo>
                  <a:lnTo>
                    <a:pt x="54610" y="703580"/>
                  </a:lnTo>
                  <a:close/>
                </a:path>
                <a:path w="54610" h="727710">
                  <a:moveTo>
                    <a:pt x="54610" y="697230"/>
                  </a:moveTo>
                  <a:lnTo>
                    <a:pt x="0" y="697230"/>
                  </a:lnTo>
                  <a:lnTo>
                    <a:pt x="0" y="702310"/>
                  </a:lnTo>
                  <a:lnTo>
                    <a:pt x="54610" y="702310"/>
                  </a:lnTo>
                  <a:lnTo>
                    <a:pt x="54610" y="697230"/>
                  </a:lnTo>
                  <a:close/>
                </a:path>
                <a:path w="54610" h="727710">
                  <a:moveTo>
                    <a:pt x="54610" y="690880"/>
                  </a:moveTo>
                  <a:lnTo>
                    <a:pt x="0" y="690880"/>
                  </a:lnTo>
                  <a:lnTo>
                    <a:pt x="0" y="695960"/>
                  </a:lnTo>
                  <a:lnTo>
                    <a:pt x="54610" y="695960"/>
                  </a:lnTo>
                  <a:lnTo>
                    <a:pt x="54610" y="690880"/>
                  </a:lnTo>
                  <a:close/>
                </a:path>
                <a:path w="54610" h="727710">
                  <a:moveTo>
                    <a:pt x="54610" y="684530"/>
                  </a:moveTo>
                  <a:lnTo>
                    <a:pt x="0" y="684530"/>
                  </a:lnTo>
                  <a:lnTo>
                    <a:pt x="0" y="689610"/>
                  </a:lnTo>
                  <a:lnTo>
                    <a:pt x="54610" y="689610"/>
                  </a:lnTo>
                  <a:lnTo>
                    <a:pt x="54610" y="684530"/>
                  </a:lnTo>
                  <a:close/>
                </a:path>
                <a:path w="54610" h="727710">
                  <a:moveTo>
                    <a:pt x="54610" y="678180"/>
                  </a:moveTo>
                  <a:lnTo>
                    <a:pt x="0" y="678180"/>
                  </a:lnTo>
                  <a:lnTo>
                    <a:pt x="0" y="683260"/>
                  </a:lnTo>
                  <a:lnTo>
                    <a:pt x="54610" y="683260"/>
                  </a:lnTo>
                  <a:lnTo>
                    <a:pt x="54610" y="678180"/>
                  </a:lnTo>
                  <a:close/>
                </a:path>
                <a:path w="54610" h="727710">
                  <a:moveTo>
                    <a:pt x="54610" y="671830"/>
                  </a:moveTo>
                  <a:lnTo>
                    <a:pt x="0" y="671830"/>
                  </a:lnTo>
                  <a:lnTo>
                    <a:pt x="0" y="676910"/>
                  </a:lnTo>
                  <a:lnTo>
                    <a:pt x="54610" y="676910"/>
                  </a:lnTo>
                  <a:lnTo>
                    <a:pt x="54610" y="671830"/>
                  </a:lnTo>
                  <a:close/>
                </a:path>
                <a:path w="54610" h="727710">
                  <a:moveTo>
                    <a:pt x="54610" y="665480"/>
                  </a:moveTo>
                  <a:lnTo>
                    <a:pt x="0" y="665480"/>
                  </a:lnTo>
                  <a:lnTo>
                    <a:pt x="0" y="670560"/>
                  </a:lnTo>
                  <a:lnTo>
                    <a:pt x="54610" y="670560"/>
                  </a:lnTo>
                  <a:lnTo>
                    <a:pt x="54610" y="665480"/>
                  </a:lnTo>
                  <a:close/>
                </a:path>
                <a:path w="54610" h="727710">
                  <a:moveTo>
                    <a:pt x="54610" y="659130"/>
                  </a:moveTo>
                  <a:lnTo>
                    <a:pt x="0" y="659130"/>
                  </a:lnTo>
                  <a:lnTo>
                    <a:pt x="0" y="664210"/>
                  </a:lnTo>
                  <a:lnTo>
                    <a:pt x="54610" y="664210"/>
                  </a:lnTo>
                  <a:lnTo>
                    <a:pt x="54610" y="659130"/>
                  </a:lnTo>
                  <a:close/>
                </a:path>
                <a:path w="54610" h="727710">
                  <a:moveTo>
                    <a:pt x="54610" y="652780"/>
                  </a:moveTo>
                  <a:lnTo>
                    <a:pt x="0" y="652780"/>
                  </a:lnTo>
                  <a:lnTo>
                    <a:pt x="0" y="657860"/>
                  </a:lnTo>
                  <a:lnTo>
                    <a:pt x="54610" y="657860"/>
                  </a:lnTo>
                  <a:lnTo>
                    <a:pt x="54610" y="652780"/>
                  </a:lnTo>
                  <a:close/>
                </a:path>
                <a:path w="54610" h="727710">
                  <a:moveTo>
                    <a:pt x="54610" y="646430"/>
                  </a:moveTo>
                  <a:lnTo>
                    <a:pt x="0" y="646430"/>
                  </a:lnTo>
                  <a:lnTo>
                    <a:pt x="0" y="651510"/>
                  </a:lnTo>
                  <a:lnTo>
                    <a:pt x="54610" y="651510"/>
                  </a:lnTo>
                  <a:lnTo>
                    <a:pt x="54610" y="646430"/>
                  </a:lnTo>
                  <a:close/>
                </a:path>
                <a:path w="54610" h="727710">
                  <a:moveTo>
                    <a:pt x="54610" y="640080"/>
                  </a:moveTo>
                  <a:lnTo>
                    <a:pt x="0" y="640080"/>
                  </a:lnTo>
                  <a:lnTo>
                    <a:pt x="0" y="645160"/>
                  </a:lnTo>
                  <a:lnTo>
                    <a:pt x="54610" y="645160"/>
                  </a:lnTo>
                  <a:lnTo>
                    <a:pt x="54610" y="640080"/>
                  </a:lnTo>
                  <a:close/>
                </a:path>
                <a:path w="54610" h="727710">
                  <a:moveTo>
                    <a:pt x="54610" y="633730"/>
                  </a:moveTo>
                  <a:lnTo>
                    <a:pt x="0" y="633730"/>
                  </a:lnTo>
                  <a:lnTo>
                    <a:pt x="0" y="638810"/>
                  </a:lnTo>
                  <a:lnTo>
                    <a:pt x="54610" y="638810"/>
                  </a:lnTo>
                  <a:lnTo>
                    <a:pt x="54610" y="633730"/>
                  </a:lnTo>
                  <a:close/>
                </a:path>
                <a:path w="54610" h="727710">
                  <a:moveTo>
                    <a:pt x="54610" y="627380"/>
                  </a:moveTo>
                  <a:lnTo>
                    <a:pt x="0" y="627380"/>
                  </a:lnTo>
                  <a:lnTo>
                    <a:pt x="0" y="632460"/>
                  </a:lnTo>
                  <a:lnTo>
                    <a:pt x="54610" y="632460"/>
                  </a:lnTo>
                  <a:lnTo>
                    <a:pt x="54610" y="627380"/>
                  </a:lnTo>
                  <a:close/>
                </a:path>
                <a:path w="54610" h="727710">
                  <a:moveTo>
                    <a:pt x="54610" y="621030"/>
                  </a:moveTo>
                  <a:lnTo>
                    <a:pt x="0" y="621030"/>
                  </a:lnTo>
                  <a:lnTo>
                    <a:pt x="0" y="626110"/>
                  </a:lnTo>
                  <a:lnTo>
                    <a:pt x="54610" y="626110"/>
                  </a:lnTo>
                  <a:lnTo>
                    <a:pt x="54610" y="621030"/>
                  </a:lnTo>
                  <a:close/>
                </a:path>
                <a:path w="54610" h="727710">
                  <a:moveTo>
                    <a:pt x="54610" y="614680"/>
                  </a:moveTo>
                  <a:lnTo>
                    <a:pt x="0" y="614680"/>
                  </a:lnTo>
                  <a:lnTo>
                    <a:pt x="0" y="619760"/>
                  </a:lnTo>
                  <a:lnTo>
                    <a:pt x="54610" y="619760"/>
                  </a:lnTo>
                  <a:lnTo>
                    <a:pt x="54610" y="614680"/>
                  </a:lnTo>
                  <a:close/>
                </a:path>
                <a:path w="54610" h="727710">
                  <a:moveTo>
                    <a:pt x="54610" y="608330"/>
                  </a:moveTo>
                  <a:lnTo>
                    <a:pt x="0" y="608330"/>
                  </a:lnTo>
                  <a:lnTo>
                    <a:pt x="0" y="613410"/>
                  </a:lnTo>
                  <a:lnTo>
                    <a:pt x="54610" y="613410"/>
                  </a:lnTo>
                  <a:lnTo>
                    <a:pt x="54610" y="608330"/>
                  </a:lnTo>
                  <a:close/>
                </a:path>
                <a:path w="54610" h="727710">
                  <a:moveTo>
                    <a:pt x="54610" y="601980"/>
                  </a:moveTo>
                  <a:lnTo>
                    <a:pt x="0" y="601980"/>
                  </a:lnTo>
                  <a:lnTo>
                    <a:pt x="0" y="607060"/>
                  </a:lnTo>
                  <a:lnTo>
                    <a:pt x="54610" y="607060"/>
                  </a:lnTo>
                  <a:lnTo>
                    <a:pt x="54610" y="601980"/>
                  </a:lnTo>
                  <a:close/>
                </a:path>
                <a:path w="54610" h="727710">
                  <a:moveTo>
                    <a:pt x="54610" y="595630"/>
                  </a:moveTo>
                  <a:lnTo>
                    <a:pt x="0" y="595630"/>
                  </a:lnTo>
                  <a:lnTo>
                    <a:pt x="0" y="600710"/>
                  </a:lnTo>
                  <a:lnTo>
                    <a:pt x="54610" y="600710"/>
                  </a:lnTo>
                  <a:lnTo>
                    <a:pt x="54610" y="595630"/>
                  </a:lnTo>
                  <a:close/>
                </a:path>
                <a:path w="54610" h="727710">
                  <a:moveTo>
                    <a:pt x="54610" y="589280"/>
                  </a:moveTo>
                  <a:lnTo>
                    <a:pt x="0" y="589280"/>
                  </a:lnTo>
                  <a:lnTo>
                    <a:pt x="0" y="594360"/>
                  </a:lnTo>
                  <a:lnTo>
                    <a:pt x="54610" y="594360"/>
                  </a:lnTo>
                  <a:lnTo>
                    <a:pt x="54610" y="589280"/>
                  </a:lnTo>
                  <a:close/>
                </a:path>
                <a:path w="54610" h="727710">
                  <a:moveTo>
                    <a:pt x="54610" y="582930"/>
                  </a:moveTo>
                  <a:lnTo>
                    <a:pt x="0" y="582930"/>
                  </a:lnTo>
                  <a:lnTo>
                    <a:pt x="0" y="588010"/>
                  </a:lnTo>
                  <a:lnTo>
                    <a:pt x="54610" y="588010"/>
                  </a:lnTo>
                  <a:lnTo>
                    <a:pt x="54610" y="582930"/>
                  </a:lnTo>
                  <a:close/>
                </a:path>
                <a:path w="54610" h="727710">
                  <a:moveTo>
                    <a:pt x="54610" y="576580"/>
                  </a:moveTo>
                  <a:lnTo>
                    <a:pt x="0" y="576580"/>
                  </a:lnTo>
                  <a:lnTo>
                    <a:pt x="0" y="581660"/>
                  </a:lnTo>
                  <a:lnTo>
                    <a:pt x="54610" y="581660"/>
                  </a:lnTo>
                  <a:lnTo>
                    <a:pt x="54610" y="576580"/>
                  </a:lnTo>
                  <a:close/>
                </a:path>
                <a:path w="54610" h="727710">
                  <a:moveTo>
                    <a:pt x="54610" y="570230"/>
                  </a:moveTo>
                  <a:lnTo>
                    <a:pt x="0" y="570230"/>
                  </a:lnTo>
                  <a:lnTo>
                    <a:pt x="0" y="575310"/>
                  </a:lnTo>
                  <a:lnTo>
                    <a:pt x="54610" y="575310"/>
                  </a:lnTo>
                  <a:lnTo>
                    <a:pt x="54610" y="570230"/>
                  </a:lnTo>
                  <a:close/>
                </a:path>
                <a:path w="54610" h="727710">
                  <a:moveTo>
                    <a:pt x="54610" y="563880"/>
                  </a:moveTo>
                  <a:lnTo>
                    <a:pt x="0" y="563880"/>
                  </a:lnTo>
                  <a:lnTo>
                    <a:pt x="0" y="568960"/>
                  </a:lnTo>
                  <a:lnTo>
                    <a:pt x="54610" y="568960"/>
                  </a:lnTo>
                  <a:lnTo>
                    <a:pt x="54610" y="563880"/>
                  </a:lnTo>
                  <a:close/>
                </a:path>
                <a:path w="54610" h="727710">
                  <a:moveTo>
                    <a:pt x="54610" y="557530"/>
                  </a:moveTo>
                  <a:lnTo>
                    <a:pt x="0" y="557530"/>
                  </a:lnTo>
                  <a:lnTo>
                    <a:pt x="0" y="562610"/>
                  </a:lnTo>
                  <a:lnTo>
                    <a:pt x="54610" y="562610"/>
                  </a:lnTo>
                  <a:lnTo>
                    <a:pt x="54610" y="557530"/>
                  </a:lnTo>
                  <a:close/>
                </a:path>
                <a:path w="54610" h="727710">
                  <a:moveTo>
                    <a:pt x="54610" y="551180"/>
                  </a:moveTo>
                  <a:lnTo>
                    <a:pt x="0" y="551180"/>
                  </a:lnTo>
                  <a:lnTo>
                    <a:pt x="0" y="556260"/>
                  </a:lnTo>
                  <a:lnTo>
                    <a:pt x="54610" y="556260"/>
                  </a:lnTo>
                  <a:lnTo>
                    <a:pt x="54610" y="551180"/>
                  </a:lnTo>
                  <a:close/>
                </a:path>
                <a:path w="54610" h="727710">
                  <a:moveTo>
                    <a:pt x="54610" y="544830"/>
                  </a:moveTo>
                  <a:lnTo>
                    <a:pt x="0" y="544830"/>
                  </a:lnTo>
                  <a:lnTo>
                    <a:pt x="0" y="549910"/>
                  </a:lnTo>
                  <a:lnTo>
                    <a:pt x="54610" y="549910"/>
                  </a:lnTo>
                  <a:lnTo>
                    <a:pt x="54610" y="544830"/>
                  </a:lnTo>
                  <a:close/>
                </a:path>
                <a:path w="54610" h="727710">
                  <a:moveTo>
                    <a:pt x="54610" y="538480"/>
                  </a:moveTo>
                  <a:lnTo>
                    <a:pt x="0" y="538480"/>
                  </a:lnTo>
                  <a:lnTo>
                    <a:pt x="0" y="543560"/>
                  </a:lnTo>
                  <a:lnTo>
                    <a:pt x="54610" y="543560"/>
                  </a:lnTo>
                  <a:lnTo>
                    <a:pt x="54610" y="538480"/>
                  </a:lnTo>
                  <a:close/>
                </a:path>
                <a:path w="54610" h="727710">
                  <a:moveTo>
                    <a:pt x="54610" y="532130"/>
                  </a:moveTo>
                  <a:lnTo>
                    <a:pt x="0" y="532130"/>
                  </a:lnTo>
                  <a:lnTo>
                    <a:pt x="0" y="537210"/>
                  </a:lnTo>
                  <a:lnTo>
                    <a:pt x="54610" y="537210"/>
                  </a:lnTo>
                  <a:lnTo>
                    <a:pt x="54610" y="532130"/>
                  </a:lnTo>
                  <a:close/>
                </a:path>
                <a:path w="54610" h="727710">
                  <a:moveTo>
                    <a:pt x="54610" y="525780"/>
                  </a:moveTo>
                  <a:lnTo>
                    <a:pt x="0" y="525780"/>
                  </a:lnTo>
                  <a:lnTo>
                    <a:pt x="0" y="530860"/>
                  </a:lnTo>
                  <a:lnTo>
                    <a:pt x="54610" y="530860"/>
                  </a:lnTo>
                  <a:lnTo>
                    <a:pt x="54610" y="525780"/>
                  </a:lnTo>
                  <a:close/>
                </a:path>
                <a:path w="54610" h="727710">
                  <a:moveTo>
                    <a:pt x="54610" y="519430"/>
                  </a:moveTo>
                  <a:lnTo>
                    <a:pt x="0" y="519430"/>
                  </a:lnTo>
                  <a:lnTo>
                    <a:pt x="0" y="524510"/>
                  </a:lnTo>
                  <a:lnTo>
                    <a:pt x="54610" y="524510"/>
                  </a:lnTo>
                  <a:lnTo>
                    <a:pt x="54610" y="519430"/>
                  </a:lnTo>
                  <a:close/>
                </a:path>
                <a:path w="54610" h="727710">
                  <a:moveTo>
                    <a:pt x="54610" y="513080"/>
                  </a:moveTo>
                  <a:lnTo>
                    <a:pt x="0" y="513080"/>
                  </a:lnTo>
                  <a:lnTo>
                    <a:pt x="0" y="518160"/>
                  </a:lnTo>
                  <a:lnTo>
                    <a:pt x="54610" y="518160"/>
                  </a:lnTo>
                  <a:lnTo>
                    <a:pt x="54610" y="513080"/>
                  </a:lnTo>
                  <a:close/>
                </a:path>
                <a:path w="54610" h="727710">
                  <a:moveTo>
                    <a:pt x="54610" y="506730"/>
                  </a:moveTo>
                  <a:lnTo>
                    <a:pt x="0" y="506730"/>
                  </a:lnTo>
                  <a:lnTo>
                    <a:pt x="0" y="511810"/>
                  </a:lnTo>
                  <a:lnTo>
                    <a:pt x="54610" y="511810"/>
                  </a:lnTo>
                  <a:lnTo>
                    <a:pt x="54610" y="506730"/>
                  </a:lnTo>
                  <a:close/>
                </a:path>
                <a:path w="54610" h="727710">
                  <a:moveTo>
                    <a:pt x="54610" y="500380"/>
                  </a:moveTo>
                  <a:lnTo>
                    <a:pt x="0" y="500380"/>
                  </a:lnTo>
                  <a:lnTo>
                    <a:pt x="0" y="505460"/>
                  </a:lnTo>
                  <a:lnTo>
                    <a:pt x="54610" y="505460"/>
                  </a:lnTo>
                  <a:lnTo>
                    <a:pt x="54610" y="500380"/>
                  </a:lnTo>
                  <a:close/>
                </a:path>
                <a:path w="54610" h="727710">
                  <a:moveTo>
                    <a:pt x="54610" y="494030"/>
                  </a:moveTo>
                  <a:lnTo>
                    <a:pt x="0" y="494030"/>
                  </a:lnTo>
                  <a:lnTo>
                    <a:pt x="0" y="499110"/>
                  </a:lnTo>
                  <a:lnTo>
                    <a:pt x="54610" y="499110"/>
                  </a:lnTo>
                  <a:lnTo>
                    <a:pt x="54610" y="494030"/>
                  </a:lnTo>
                  <a:close/>
                </a:path>
                <a:path w="54610" h="727710">
                  <a:moveTo>
                    <a:pt x="54610" y="487680"/>
                  </a:moveTo>
                  <a:lnTo>
                    <a:pt x="0" y="487680"/>
                  </a:lnTo>
                  <a:lnTo>
                    <a:pt x="0" y="492760"/>
                  </a:lnTo>
                  <a:lnTo>
                    <a:pt x="54610" y="492760"/>
                  </a:lnTo>
                  <a:lnTo>
                    <a:pt x="54610" y="487680"/>
                  </a:lnTo>
                  <a:close/>
                </a:path>
                <a:path w="54610" h="727710">
                  <a:moveTo>
                    <a:pt x="54610" y="481330"/>
                  </a:moveTo>
                  <a:lnTo>
                    <a:pt x="0" y="481330"/>
                  </a:lnTo>
                  <a:lnTo>
                    <a:pt x="0" y="486410"/>
                  </a:lnTo>
                  <a:lnTo>
                    <a:pt x="54610" y="486410"/>
                  </a:lnTo>
                  <a:lnTo>
                    <a:pt x="54610" y="481330"/>
                  </a:lnTo>
                  <a:close/>
                </a:path>
                <a:path w="54610" h="727710">
                  <a:moveTo>
                    <a:pt x="54610" y="474980"/>
                  </a:moveTo>
                  <a:lnTo>
                    <a:pt x="0" y="474980"/>
                  </a:lnTo>
                  <a:lnTo>
                    <a:pt x="0" y="480060"/>
                  </a:lnTo>
                  <a:lnTo>
                    <a:pt x="54610" y="480060"/>
                  </a:lnTo>
                  <a:lnTo>
                    <a:pt x="54610" y="474980"/>
                  </a:lnTo>
                  <a:close/>
                </a:path>
                <a:path w="54610" h="727710">
                  <a:moveTo>
                    <a:pt x="54610" y="468630"/>
                  </a:moveTo>
                  <a:lnTo>
                    <a:pt x="0" y="468630"/>
                  </a:lnTo>
                  <a:lnTo>
                    <a:pt x="0" y="473710"/>
                  </a:lnTo>
                  <a:lnTo>
                    <a:pt x="54610" y="473710"/>
                  </a:lnTo>
                  <a:lnTo>
                    <a:pt x="54610" y="468630"/>
                  </a:lnTo>
                  <a:close/>
                </a:path>
                <a:path w="54610" h="727710">
                  <a:moveTo>
                    <a:pt x="54610" y="462280"/>
                  </a:moveTo>
                  <a:lnTo>
                    <a:pt x="0" y="462280"/>
                  </a:lnTo>
                  <a:lnTo>
                    <a:pt x="0" y="467360"/>
                  </a:lnTo>
                  <a:lnTo>
                    <a:pt x="54610" y="467360"/>
                  </a:lnTo>
                  <a:lnTo>
                    <a:pt x="54610" y="462280"/>
                  </a:lnTo>
                  <a:close/>
                </a:path>
                <a:path w="54610" h="727710">
                  <a:moveTo>
                    <a:pt x="54610" y="455930"/>
                  </a:moveTo>
                  <a:lnTo>
                    <a:pt x="0" y="455930"/>
                  </a:lnTo>
                  <a:lnTo>
                    <a:pt x="0" y="461010"/>
                  </a:lnTo>
                  <a:lnTo>
                    <a:pt x="54610" y="461010"/>
                  </a:lnTo>
                  <a:lnTo>
                    <a:pt x="54610" y="455930"/>
                  </a:lnTo>
                  <a:close/>
                </a:path>
                <a:path w="54610" h="727710">
                  <a:moveTo>
                    <a:pt x="54610" y="449580"/>
                  </a:moveTo>
                  <a:lnTo>
                    <a:pt x="0" y="449580"/>
                  </a:lnTo>
                  <a:lnTo>
                    <a:pt x="0" y="454660"/>
                  </a:lnTo>
                  <a:lnTo>
                    <a:pt x="54610" y="454660"/>
                  </a:lnTo>
                  <a:lnTo>
                    <a:pt x="54610" y="449580"/>
                  </a:lnTo>
                  <a:close/>
                </a:path>
                <a:path w="54610" h="727710">
                  <a:moveTo>
                    <a:pt x="54610" y="444500"/>
                  </a:moveTo>
                  <a:lnTo>
                    <a:pt x="0" y="444500"/>
                  </a:lnTo>
                  <a:lnTo>
                    <a:pt x="0" y="448310"/>
                  </a:lnTo>
                  <a:lnTo>
                    <a:pt x="54610" y="448310"/>
                  </a:lnTo>
                  <a:lnTo>
                    <a:pt x="54610" y="444500"/>
                  </a:lnTo>
                  <a:close/>
                </a:path>
              </a:pathLst>
            </a:custGeom>
            <a:solidFill>
              <a:srgbClr val="297B29"/>
            </a:solidFill>
          </p:spPr>
          <p:txBody>
            <a:bodyPr wrap="square" lIns="0" tIns="0" rIns="0" bIns="0" rtlCol="0"/>
            <a:lstStyle/>
            <a:p>
              <a:endParaRPr/>
            </a:p>
          </p:txBody>
        </p:sp>
        <p:sp>
          <p:nvSpPr>
            <p:cNvPr id="1011" name="object 1011"/>
            <p:cNvSpPr/>
            <p:nvPr/>
          </p:nvSpPr>
          <p:spPr>
            <a:xfrm>
              <a:off x="2843529" y="5601970"/>
              <a:ext cx="54610" cy="717550"/>
            </a:xfrm>
            <a:custGeom>
              <a:avLst/>
              <a:gdLst/>
              <a:ahLst/>
              <a:cxnLst/>
              <a:rect l="l" t="t" r="r" b="b"/>
              <a:pathLst>
                <a:path w="54610" h="717550">
                  <a:moveTo>
                    <a:pt x="54609" y="0"/>
                  </a:moveTo>
                  <a:lnTo>
                    <a:pt x="6350" y="0"/>
                  </a:lnTo>
                  <a:lnTo>
                    <a:pt x="6350" y="1269"/>
                  </a:lnTo>
                  <a:lnTo>
                    <a:pt x="0" y="1269"/>
                  </a:lnTo>
                  <a:lnTo>
                    <a:pt x="0" y="6349"/>
                  </a:lnTo>
                  <a:lnTo>
                    <a:pt x="54609" y="6349"/>
                  </a:lnTo>
                  <a:lnTo>
                    <a:pt x="54609" y="0"/>
                  </a:lnTo>
                  <a:close/>
                </a:path>
                <a:path w="54610" h="717550">
                  <a:moveTo>
                    <a:pt x="54609" y="6349"/>
                  </a:moveTo>
                  <a:lnTo>
                    <a:pt x="0" y="6349"/>
                  </a:lnTo>
                  <a:lnTo>
                    <a:pt x="0" y="12699"/>
                  </a:lnTo>
                  <a:lnTo>
                    <a:pt x="54609" y="12699"/>
                  </a:lnTo>
                  <a:lnTo>
                    <a:pt x="54609" y="6349"/>
                  </a:lnTo>
                  <a:close/>
                </a:path>
                <a:path w="54610" h="717550">
                  <a:moveTo>
                    <a:pt x="54609" y="12699"/>
                  </a:moveTo>
                  <a:lnTo>
                    <a:pt x="0" y="12699"/>
                  </a:lnTo>
                  <a:lnTo>
                    <a:pt x="0" y="15239"/>
                  </a:lnTo>
                  <a:lnTo>
                    <a:pt x="54609" y="15239"/>
                  </a:lnTo>
                  <a:lnTo>
                    <a:pt x="54609" y="12699"/>
                  </a:lnTo>
                  <a:close/>
                </a:path>
                <a:path w="54610" h="717550">
                  <a:moveTo>
                    <a:pt x="54609" y="15239"/>
                  </a:moveTo>
                  <a:lnTo>
                    <a:pt x="0" y="15239"/>
                  </a:lnTo>
                  <a:lnTo>
                    <a:pt x="0" y="19049"/>
                  </a:lnTo>
                  <a:lnTo>
                    <a:pt x="54609" y="19049"/>
                  </a:lnTo>
                  <a:lnTo>
                    <a:pt x="54609" y="15239"/>
                  </a:lnTo>
                  <a:close/>
                </a:path>
                <a:path w="54610" h="717550">
                  <a:moveTo>
                    <a:pt x="54609" y="19049"/>
                  </a:moveTo>
                  <a:lnTo>
                    <a:pt x="0" y="19049"/>
                  </a:lnTo>
                  <a:lnTo>
                    <a:pt x="0" y="25399"/>
                  </a:lnTo>
                  <a:lnTo>
                    <a:pt x="54609" y="25399"/>
                  </a:lnTo>
                  <a:lnTo>
                    <a:pt x="54609" y="19049"/>
                  </a:lnTo>
                  <a:close/>
                </a:path>
                <a:path w="54610" h="717550">
                  <a:moveTo>
                    <a:pt x="54609" y="25399"/>
                  </a:moveTo>
                  <a:lnTo>
                    <a:pt x="0" y="25399"/>
                  </a:lnTo>
                  <a:lnTo>
                    <a:pt x="0" y="31749"/>
                  </a:lnTo>
                  <a:lnTo>
                    <a:pt x="54609" y="31749"/>
                  </a:lnTo>
                  <a:lnTo>
                    <a:pt x="54609" y="25399"/>
                  </a:lnTo>
                  <a:close/>
                </a:path>
                <a:path w="54610" h="717550">
                  <a:moveTo>
                    <a:pt x="54609" y="31749"/>
                  </a:moveTo>
                  <a:lnTo>
                    <a:pt x="0" y="31749"/>
                  </a:lnTo>
                  <a:lnTo>
                    <a:pt x="0" y="34289"/>
                  </a:lnTo>
                  <a:lnTo>
                    <a:pt x="54609" y="34289"/>
                  </a:lnTo>
                  <a:lnTo>
                    <a:pt x="54609" y="31749"/>
                  </a:lnTo>
                  <a:close/>
                </a:path>
                <a:path w="54610" h="717550">
                  <a:moveTo>
                    <a:pt x="54609" y="34289"/>
                  </a:moveTo>
                  <a:lnTo>
                    <a:pt x="0" y="34289"/>
                  </a:lnTo>
                  <a:lnTo>
                    <a:pt x="0" y="40639"/>
                  </a:lnTo>
                  <a:lnTo>
                    <a:pt x="54609" y="40639"/>
                  </a:lnTo>
                  <a:lnTo>
                    <a:pt x="54609" y="34289"/>
                  </a:lnTo>
                  <a:close/>
                </a:path>
                <a:path w="54610" h="717550">
                  <a:moveTo>
                    <a:pt x="54609" y="40639"/>
                  </a:moveTo>
                  <a:lnTo>
                    <a:pt x="0" y="40639"/>
                  </a:lnTo>
                  <a:lnTo>
                    <a:pt x="0" y="50799"/>
                  </a:lnTo>
                  <a:lnTo>
                    <a:pt x="54609" y="50799"/>
                  </a:lnTo>
                  <a:lnTo>
                    <a:pt x="54609" y="40639"/>
                  </a:lnTo>
                  <a:close/>
                </a:path>
                <a:path w="54610" h="717550">
                  <a:moveTo>
                    <a:pt x="54609" y="50800"/>
                  </a:moveTo>
                  <a:lnTo>
                    <a:pt x="0" y="50800"/>
                  </a:lnTo>
                  <a:lnTo>
                    <a:pt x="0" y="53339"/>
                  </a:lnTo>
                  <a:lnTo>
                    <a:pt x="54609" y="53339"/>
                  </a:lnTo>
                  <a:lnTo>
                    <a:pt x="54609" y="50800"/>
                  </a:lnTo>
                  <a:close/>
                </a:path>
                <a:path w="54610" h="717550">
                  <a:moveTo>
                    <a:pt x="54609" y="53340"/>
                  </a:moveTo>
                  <a:lnTo>
                    <a:pt x="0" y="53340"/>
                  </a:lnTo>
                  <a:lnTo>
                    <a:pt x="0" y="57149"/>
                  </a:lnTo>
                  <a:lnTo>
                    <a:pt x="54609" y="57149"/>
                  </a:lnTo>
                  <a:lnTo>
                    <a:pt x="54609" y="53340"/>
                  </a:lnTo>
                  <a:close/>
                </a:path>
                <a:path w="54610" h="717550">
                  <a:moveTo>
                    <a:pt x="54609" y="57149"/>
                  </a:moveTo>
                  <a:lnTo>
                    <a:pt x="0" y="57149"/>
                  </a:lnTo>
                  <a:lnTo>
                    <a:pt x="0" y="66039"/>
                  </a:lnTo>
                  <a:lnTo>
                    <a:pt x="54609" y="66039"/>
                  </a:lnTo>
                  <a:lnTo>
                    <a:pt x="54609" y="57149"/>
                  </a:lnTo>
                  <a:close/>
                </a:path>
                <a:path w="54610" h="717550">
                  <a:moveTo>
                    <a:pt x="54609" y="66039"/>
                  </a:moveTo>
                  <a:lnTo>
                    <a:pt x="0" y="66039"/>
                  </a:lnTo>
                  <a:lnTo>
                    <a:pt x="0" y="69849"/>
                  </a:lnTo>
                  <a:lnTo>
                    <a:pt x="54609" y="69849"/>
                  </a:lnTo>
                  <a:lnTo>
                    <a:pt x="54609" y="66039"/>
                  </a:lnTo>
                  <a:close/>
                </a:path>
                <a:path w="54610" h="717550">
                  <a:moveTo>
                    <a:pt x="54609" y="69849"/>
                  </a:moveTo>
                  <a:lnTo>
                    <a:pt x="0" y="69849"/>
                  </a:lnTo>
                  <a:lnTo>
                    <a:pt x="0" y="72389"/>
                  </a:lnTo>
                  <a:lnTo>
                    <a:pt x="54609" y="72389"/>
                  </a:lnTo>
                  <a:lnTo>
                    <a:pt x="54609" y="69849"/>
                  </a:lnTo>
                  <a:close/>
                </a:path>
                <a:path w="54610" h="717550">
                  <a:moveTo>
                    <a:pt x="54609" y="72389"/>
                  </a:moveTo>
                  <a:lnTo>
                    <a:pt x="0" y="72389"/>
                  </a:lnTo>
                  <a:lnTo>
                    <a:pt x="0" y="82549"/>
                  </a:lnTo>
                  <a:lnTo>
                    <a:pt x="54609" y="82549"/>
                  </a:lnTo>
                  <a:lnTo>
                    <a:pt x="54609" y="72389"/>
                  </a:lnTo>
                  <a:close/>
                </a:path>
                <a:path w="54610" h="717550">
                  <a:moveTo>
                    <a:pt x="54609" y="82549"/>
                  </a:moveTo>
                  <a:lnTo>
                    <a:pt x="0" y="82549"/>
                  </a:lnTo>
                  <a:lnTo>
                    <a:pt x="0" y="85089"/>
                  </a:lnTo>
                  <a:lnTo>
                    <a:pt x="54609" y="85089"/>
                  </a:lnTo>
                  <a:lnTo>
                    <a:pt x="54609" y="82549"/>
                  </a:lnTo>
                  <a:close/>
                </a:path>
                <a:path w="54610" h="717550">
                  <a:moveTo>
                    <a:pt x="54609" y="85089"/>
                  </a:moveTo>
                  <a:lnTo>
                    <a:pt x="0" y="85089"/>
                  </a:lnTo>
                  <a:lnTo>
                    <a:pt x="0" y="88899"/>
                  </a:lnTo>
                  <a:lnTo>
                    <a:pt x="54609" y="88899"/>
                  </a:lnTo>
                  <a:lnTo>
                    <a:pt x="54609" y="85089"/>
                  </a:lnTo>
                  <a:close/>
                </a:path>
                <a:path w="54610" h="717550">
                  <a:moveTo>
                    <a:pt x="54609" y="88900"/>
                  </a:moveTo>
                  <a:lnTo>
                    <a:pt x="0" y="88900"/>
                  </a:lnTo>
                  <a:lnTo>
                    <a:pt x="0" y="91439"/>
                  </a:lnTo>
                  <a:lnTo>
                    <a:pt x="54609" y="91439"/>
                  </a:lnTo>
                  <a:lnTo>
                    <a:pt x="54609" y="88900"/>
                  </a:lnTo>
                  <a:close/>
                </a:path>
                <a:path w="54610" h="717550">
                  <a:moveTo>
                    <a:pt x="54609" y="91439"/>
                  </a:moveTo>
                  <a:lnTo>
                    <a:pt x="0" y="91439"/>
                  </a:lnTo>
                  <a:lnTo>
                    <a:pt x="0" y="95249"/>
                  </a:lnTo>
                  <a:lnTo>
                    <a:pt x="54609" y="95249"/>
                  </a:lnTo>
                  <a:lnTo>
                    <a:pt x="54609" y="91439"/>
                  </a:lnTo>
                  <a:close/>
                </a:path>
                <a:path w="54610" h="717550">
                  <a:moveTo>
                    <a:pt x="54609" y="95249"/>
                  </a:moveTo>
                  <a:lnTo>
                    <a:pt x="0" y="95249"/>
                  </a:lnTo>
                  <a:lnTo>
                    <a:pt x="0" y="97789"/>
                  </a:lnTo>
                  <a:lnTo>
                    <a:pt x="54609" y="97789"/>
                  </a:lnTo>
                  <a:lnTo>
                    <a:pt x="54609" y="95249"/>
                  </a:lnTo>
                  <a:close/>
                </a:path>
                <a:path w="54610" h="717550">
                  <a:moveTo>
                    <a:pt x="54609" y="97789"/>
                  </a:moveTo>
                  <a:lnTo>
                    <a:pt x="0" y="97789"/>
                  </a:lnTo>
                  <a:lnTo>
                    <a:pt x="0" y="101599"/>
                  </a:lnTo>
                  <a:lnTo>
                    <a:pt x="54609" y="101599"/>
                  </a:lnTo>
                  <a:lnTo>
                    <a:pt x="54609" y="97789"/>
                  </a:lnTo>
                  <a:close/>
                </a:path>
                <a:path w="54610" h="717550">
                  <a:moveTo>
                    <a:pt x="54609" y="101600"/>
                  </a:moveTo>
                  <a:lnTo>
                    <a:pt x="0" y="101600"/>
                  </a:lnTo>
                  <a:lnTo>
                    <a:pt x="0" y="107949"/>
                  </a:lnTo>
                  <a:lnTo>
                    <a:pt x="54609" y="107949"/>
                  </a:lnTo>
                  <a:lnTo>
                    <a:pt x="54609" y="101600"/>
                  </a:lnTo>
                  <a:close/>
                </a:path>
                <a:path w="54610" h="717550">
                  <a:moveTo>
                    <a:pt x="54609" y="107949"/>
                  </a:moveTo>
                  <a:lnTo>
                    <a:pt x="0" y="107949"/>
                  </a:lnTo>
                  <a:lnTo>
                    <a:pt x="0" y="110489"/>
                  </a:lnTo>
                  <a:lnTo>
                    <a:pt x="54609" y="110489"/>
                  </a:lnTo>
                  <a:lnTo>
                    <a:pt x="54609" y="107949"/>
                  </a:lnTo>
                  <a:close/>
                </a:path>
                <a:path w="54610" h="717550">
                  <a:moveTo>
                    <a:pt x="54609" y="110490"/>
                  </a:moveTo>
                  <a:lnTo>
                    <a:pt x="0" y="110490"/>
                  </a:lnTo>
                  <a:lnTo>
                    <a:pt x="0" y="114299"/>
                  </a:lnTo>
                  <a:lnTo>
                    <a:pt x="54609" y="114299"/>
                  </a:lnTo>
                  <a:lnTo>
                    <a:pt x="54609" y="110490"/>
                  </a:lnTo>
                  <a:close/>
                </a:path>
                <a:path w="54610" h="717550">
                  <a:moveTo>
                    <a:pt x="54609" y="114299"/>
                  </a:moveTo>
                  <a:lnTo>
                    <a:pt x="0" y="114299"/>
                  </a:lnTo>
                  <a:lnTo>
                    <a:pt x="0" y="123189"/>
                  </a:lnTo>
                  <a:lnTo>
                    <a:pt x="54609" y="123189"/>
                  </a:lnTo>
                  <a:lnTo>
                    <a:pt x="54609" y="114299"/>
                  </a:lnTo>
                  <a:close/>
                </a:path>
                <a:path w="54610" h="717550">
                  <a:moveTo>
                    <a:pt x="54609" y="123189"/>
                  </a:moveTo>
                  <a:lnTo>
                    <a:pt x="0" y="123189"/>
                  </a:lnTo>
                  <a:lnTo>
                    <a:pt x="0" y="126999"/>
                  </a:lnTo>
                  <a:lnTo>
                    <a:pt x="54609" y="126999"/>
                  </a:lnTo>
                  <a:lnTo>
                    <a:pt x="54609" y="123189"/>
                  </a:lnTo>
                  <a:close/>
                </a:path>
                <a:path w="54610" h="717550">
                  <a:moveTo>
                    <a:pt x="54609" y="127000"/>
                  </a:moveTo>
                  <a:lnTo>
                    <a:pt x="0" y="127000"/>
                  </a:lnTo>
                  <a:lnTo>
                    <a:pt x="0" y="129539"/>
                  </a:lnTo>
                  <a:lnTo>
                    <a:pt x="54609" y="129539"/>
                  </a:lnTo>
                  <a:lnTo>
                    <a:pt x="54609" y="127000"/>
                  </a:lnTo>
                  <a:close/>
                </a:path>
                <a:path w="54610" h="717550">
                  <a:moveTo>
                    <a:pt x="54609" y="129539"/>
                  </a:moveTo>
                  <a:lnTo>
                    <a:pt x="0" y="129539"/>
                  </a:lnTo>
                  <a:lnTo>
                    <a:pt x="0" y="133349"/>
                  </a:lnTo>
                  <a:lnTo>
                    <a:pt x="54609" y="133349"/>
                  </a:lnTo>
                  <a:lnTo>
                    <a:pt x="54609" y="129539"/>
                  </a:lnTo>
                  <a:close/>
                </a:path>
                <a:path w="54610" h="717550">
                  <a:moveTo>
                    <a:pt x="54609" y="133350"/>
                  </a:moveTo>
                  <a:lnTo>
                    <a:pt x="0" y="133350"/>
                  </a:lnTo>
                  <a:lnTo>
                    <a:pt x="0" y="135889"/>
                  </a:lnTo>
                  <a:lnTo>
                    <a:pt x="54609" y="135889"/>
                  </a:lnTo>
                  <a:lnTo>
                    <a:pt x="54609" y="133350"/>
                  </a:lnTo>
                  <a:close/>
                </a:path>
                <a:path w="54610" h="717550">
                  <a:moveTo>
                    <a:pt x="54609" y="135889"/>
                  </a:moveTo>
                  <a:lnTo>
                    <a:pt x="0" y="135889"/>
                  </a:lnTo>
                  <a:lnTo>
                    <a:pt x="0" y="142239"/>
                  </a:lnTo>
                  <a:lnTo>
                    <a:pt x="54609" y="142239"/>
                  </a:lnTo>
                  <a:lnTo>
                    <a:pt x="54609" y="135889"/>
                  </a:lnTo>
                  <a:close/>
                </a:path>
                <a:path w="54610" h="717550">
                  <a:moveTo>
                    <a:pt x="54609" y="142239"/>
                  </a:moveTo>
                  <a:lnTo>
                    <a:pt x="0" y="142239"/>
                  </a:lnTo>
                  <a:lnTo>
                    <a:pt x="0" y="148589"/>
                  </a:lnTo>
                  <a:lnTo>
                    <a:pt x="54609" y="148589"/>
                  </a:lnTo>
                  <a:lnTo>
                    <a:pt x="54609" y="142239"/>
                  </a:lnTo>
                  <a:close/>
                </a:path>
                <a:path w="54610" h="717550">
                  <a:moveTo>
                    <a:pt x="54609" y="148589"/>
                  </a:moveTo>
                  <a:lnTo>
                    <a:pt x="0" y="148589"/>
                  </a:lnTo>
                  <a:lnTo>
                    <a:pt x="0" y="152399"/>
                  </a:lnTo>
                  <a:lnTo>
                    <a:pt x="54609" y="152399"/>
                  </a:lnTo>
                  <a:lnTo>
                    <a:pt x="54609" y="148589"/>
                  </a:lnTo>
                  <a:close/>
                </a:path>
                <a:path w="54610" h="717550">
                  <a:moveTo>
                    <a:pt x="54609" y="152400"/>
                  </a:moveTo>
                  <a:lnTo>
                    <a:pt x="0" y="152400"/>
                  </a:lnTo>
                  <a:lnTo>
                    <a:pt x="0" y="154939"/>
                  </a:lnTo>
                  <a:lnTo>
                    <a:pt x="54609" y="154939"/>
                  </a:lnTo>
                  <a:lnTo>
                    <a:pt x="54609" y="152400"/>
                  </a:lnTo>
                  <a:close/>
                </a:path>
                <a:path w="54610" h="717550">
                  <a:moveTo>
                    <a:pt x="54609" y="154939"/>
                  </a:moveTo>
                  <a:lnTo>
                    <a:pt x="0" y="154939"/>
                  </a:lnTo>
                  <a:lnTo>
                    <a:pt x="0" y="158749"/>
                  </a:lnTo>
                  <a:lnTo>
                    <a:pt x="54609" y="158749"/>
                  </a:lnTo>
                  <a:lnTo>
                    <a:pt x="54609" y="154939"/>
                  </a:lnTo>
                  <a:close/>
                </a:path>
                <a:path w="54610" h="717550">
                  <a:moveTo>
                    <a:pt x="54609" y="158750"/>
                  </a:moveTo>
                  <a:lnTo>
                    <a:pt x="0" y="158750"/>
                  </a:lnTo>
                  <a:lnTo>
                    <a:pt x="0" y="161289"/>
                  </a:lnTo>
                  <a:lnTo>
                    <a:pt x="54609" y="161289"/>
                  </a:lnTo>
                  <a:lnTo>
                    <a:pt x="54609" y="158750"/>
                  </a:lnTo>
                  <a:close/>
                </a:path>
                <a:path w="54610" h="717550">
                  <a:moveTo>
                    <a:pt x="54609" y="161289"/>
                  </a:moveTo>
                  <a:lnTo>
                    <a:pt x="0" y="161289"/>
                  </a:lnTo>
                  <a:lnTo>
                    <a:pt x="0" y="165099"/>
                  </a:lnTo>
                  <a:lnTo>
                    <a:pt x="54609" y="165099"/>
                  </a:lnTo>
                  <a:lnTo>
                    <a:pt x="54609" y="161289"/>
                  </a:lnTo>
                  <a:close/>
                </a:path>
                <a:path w="54610" h="717550">
                  <a:moveTo>
                    <a:pt x="54609" y="165099"/>
                  </a:moveTo>
                  <a:lnTo>
                    <a:pt x="0" y="165099"/>
                  </a:lnTo>
                  <a:lnTo>
                    <a:pt x="0" y="167639"/>
                  </a:lnTo>
                  <a:lnTo>
                    <a:pt x="54609" y="167639"/>
                  </a:lnTo>
                  <a:lnTo>
                    <a:pt x="54609" y="165099"/>
                  </a:lnTo>
                  <a:close/>
                </a:path>
                <a:path w="54610" h="717550">
                  <a:moveTo>
                    <a:pt x="54609" y="167640"/>
                  </a:moveTo>
                  <a:lnTo>
                    <a:pt x="0" y="167640"/>
                  </a:lnTo>
                  <a:lnTo>
                    <a:pt x="0" y="171449"/>
                  </a:lnTo>
                  <a:lnTo>
                    <a:pt x="54609" y="171449"/>
                  </a:lnTo>
                  <a:lnTo>
                    <a:pt x="54609" y="167640"/>
                  </a:lnTo>
                  <a:close/>
                </a:path>
                <a:path w="54610" h="717550">
                  <a:moveTo>
                    <a:pt x="54609" y="171449"/>
                  </a:moveTo>
                  <a:lnTo>
                    <a:pt x="0" y="171449"/>
                  </a:lnTo>
                  <a:lnTo>
                    <a:pt x="0" y="173989"/>
                  </a:lnTo>
                  <a:lnTo>
                    <a:pt x="54609" y="173989"/>
                  </a:lnTo>
                  <a:lnTo>
                    <a:pt x="54609" y="171449"/>
                  </a:lnTo>
                  <a:close/>
                </a:path>
                <a:path w="54610" h="717550">
                  <a:moveTo>
                    <a:pt x="54609" y="173989"/>
                  </a:moveTo>
                  <a:lnTo>
                    <a:pt x="0" y="173989"/>
                  </a:lnTo>
                  <a:lnTo>
                    <a:pt x="0" y="184149"/>
                  </a:lnTo>
                  <a:lnTo>
                    <a:pt x="54609" y="184149"/>
                  </a:lnTo>
                  <a:lnTo>
                    <a:pt x="54609" y="173989"/>
                  </a:lnTo>
                  <a:close/>
                </a:path>
                <a:path w="54610" h="717550">
                  <a:moveTo>
                    <a:pt x="54609" y="184150"/>
                  </a:moveTo>
                  <a:lnTo>
                    <a:pt x="0" y="184150"/>
                  </a:lnTo>
                  <a:lnTo>
                    <a:pt x="0" y="186689"/>
                  </a:lnTo>
                  <a:lnTo>
                    <a:pt x="54609" y="186689"/>
                  </a:lnTo>
                  <a:lnTo>
                    <a:pt x="54609" y="184150"/>
                  </a:lnTo>
                  <a:close/>
                </a:path>
                <a:path w="54610" h="717550">
                  <a:moveTo>
                    <a:pt x="54609" y="186689"/>
                  </a:moveTo>
                  <a:lnTo>
                    <a:pt x="0" y="186689"/>
                  </a:lnTo>
                  <a:lnTo>
                    <a:pt x="0" y="190499"/>
                  </a:lnTo>
                  <a:lnTo>
                    <a:pt x="54609" y="190499"/>
                  </a:lnTo>
                  <a:lnTo>
                    <a:pt x="54609" y="186689"/>
                  </a:lnTo>
                  <a:close/>
                </a:path>
                <a:path w="54610" h="717550">
                  <a:moveTo>
                    <a:pt x="54609" y="190500"/>
                  </a:moveTo>
                  <a:lnTo>
                    <a:pt x="0" y="190500"/>
                  </a:lnTo>
                  <a:lnTo>
                    <a:pt x="0" y="193039"/>
                  </a:lnTo>
                  <a:lnTo>
                    <a:pt x="54609" y="193039"/>
                  </a:lnTo>
                  <a:lnTo>
                    <a:pt x="54609" y="190500"/>
                  </a:lnTo>
                  <a:close/>
                </a:path>
                <a:path w="54610" h="717550">
                  <a:moveTo>
                    <a:pt x="54609" y="193039"/>
                  </a:moveTo>
                  <a:lnTo>
                    <a:pt x="0" y="193039"/>
                  </a:lnTo>
                  <a:lnTo>
                    <a:pt x="0" y="203199"/>
                  </a:lnTo>
                  <a:lnTo>
                    <a:pt x="54609" y="203199"/>
                  </a:lnTo>
                  <a:lnTo>
                    <a:pt x="54609" y="193039"/>
                  </a:lnTo>
                  <a:close/>
                </a:path>
                <a:path w="54610" h="717550">
                  <a:moveTo>
                    <a:pt x="54609" y="203199"/>
                  </a:moveTo>
                  <a:lnTo>
                    <a:pt x="0" y="203199"/>
                  </a:lnTo>
                  <a:lnTo>
                    <a:pt x="0" y="205739"/>
                  </a:lnTo>
                  <a:lnTo>
                    <a:pt x="54609" y="205739"/>
                  </a:lnTo>
                  <a:lnTo>
                    <a:pt x="54609" y="203199"/>
                  </a:lnTo>
                  <a:close/>
                </a:path>
                <a:path w="54610" h="717550">
                  <a:moveTo>
                    <a:pt x="54609" y="205739"/>
                  </a:moveTo>
                  <a:lnTo>
                    <a:pt x="0" y="205739"/>
                  </a:lnTo>
                  <a:lnTo>
                    <a:pt x="0" y="212089"/>
                  </a:lnTo>
                  <a:lnTo>
                    <a:pt x="54609" y="212089"/>
                  </a:lnTo>
                  <a:lnTo>
                    <a:pt x="54609" y="205739"/>
                  </a:lnTo>
                  <a:close/>
                </a:path>
                <a:path w="54610" h="717550">
                  <a:moveTo>
                    <a:pt x="54609" y="212089"/>
                  </a:moveTo>
                  <a:lnTo>
                    <a:pt x="0" y="212089"/>
                  </a:lnTo>
                  <a:lnTo>
                    <a:pt x="0" y="215899"/>
                  </a:lnTo>
                  <a:lnTo>
                    <a:pt x="54609" y="215899"/>
                  </a:lnTo>
                  <a:lnTo>
                    <a:pt x="54609" y="212089"/>
                  </a:lnTo>
                  <a:close/>
                </a:path>
                <a:path w="54610" h="717550">
                  <a:moveTo>
                    <a:pt x="54609" y="215900"/>
                  </a:moveTo>
                  <a:lnTo>
                    <a:pt x="0" y="215900"/>
                  </a:lnTo>
                  <a:lnTo>
                    <a:pt x="0" y="224789"/>
                  </a:lnTo>
                  <a:lnTo>
                    <a:pt x="54609" y="224789"/>
                  </a:lnTo>
                  <a:lnTo>
                    <a:pt x="54609" y="215900"/>
                  </a:lnTo>
                  <a:close/>
                </a:path>
                <a:path w="54610" h="717550">
                  <a:moveTo>
                    <a:pt x="54609" y="224790"/>
                  </a:moveTo>
                  <a:lnTo>
                    <a:pt x="0" y="224790"/>
                  </a:lnTo>
                  <a:lnTo>
                    <a:pt x="0" y="231139"/>
                  </a:lnTo>
                  <a:lnTo>
                    <a:pt x="54609" y="231139"/>
                  </a:lnTo>
                  <a:lnTo>
                    <a:pt x="54609" y="224790"/>
                  </a:lnTo>
                  <a:close/>
                </a:path>
                <a:path w="54610" h="717550">
                  <a:moveTo>
                    <a:pt x="54609" y="231139"/>
                  </a:moveTo>
                  <a:lnTo>
                    <a:pt x="0" y="231139"/>
                  </a:lnTo>
                  <a:lnTo>
                    <a:pt x="0" y="234949"/>
                  </a:lnTo>
                  <a:lnTo>
                    <a:pt x="54609" y="234949"/>
                  </a:lnTo>
                  <a:lnTo>
                    <a:pt x="54609" y="231139"/>
                  </a:lnTo>
                  <a:close/>
                </a:path>
                <a:path w="54610" h="717550">
                  <a:moveTo>
                    <a:pt x="54609" y="234949"/>
                  </a:moveTo>
                  <a:lnTo>
                    <a:pt x="0" y="234949"/>
                  </a:lnTo>
                  <a:lnTo>
                    <a:pt x="0" y="237489"/>
                  </a:lnTo>
                  <a:lnTo>
                    <a:pt x="54609" y="237489"/>
                  </a:lnTo>
                  <a:lnTo>
                    <a:pt x="54609" y="234949"/>
                  </a:lnTo>
                  <a:close/>
                </a:path>
                <a:path w="54610" h="717550">
                  <a:moveTo>
                    <a:pt x="54609" y="237490"/>
                  </a:moveTo>
                  <a:lnTo>
                    <a:pt x="0" y="237490"/>
                  </a:lnTo>
                  <a:lnTo>
                    <a:pt x="0" y="243839"/>
                  </a:lnTo>
                  <a:lnTo>
                    <a:pt x="54609" y="243839"/>
                  </a:lnTo>
                  <a:lnTo>
                    <a:pt x="54609" y="237490"/>
                  </a:lnTo>
                  <a:close/>
                </a:path>
                <a:path w="54610" h="717550">
                  <a:moveTo>
                    <a:pt x="54609" y="243839"/>
                  </a:moveTo>
                  <a:lnTo>
                    <a:pt x="0" y="243839"/>
                  </a:lnTo>
                  <a:lnTo>
                    <a:pt x="0" y="247649"/>
                  </a:lnTo>
                  <a:lnTo>
                    <a:pt x="54609" y="247649"/>
                  </a:lnTo>
                  <a:lnTo>
                    <a:pt x="54609" y="243839"/>
                  </a:lnTo>
                  <a:close/>
                </a:path>
                <a:path w="54610" h="717550">
                  <a:moveTo>
                    <a:pt x="54609" y="247650"/>
                  </a:moveTo>
                  <a:lnTo>
                    <a:pt x="0" y="247650"/>
                  </a:lnTo>
                  <a:lnTo>
                    <a:pt x="0" y="250189"/>
                  </a:lnTo>
                  <a:lnTo>
                    <a:pt x="54609" y="250189"/>
                  </a:lnTo>
                  <a:lnTo>
                    <a:pt x="54609" y="247650"/>
                  </a:lnTo>
                  <a:close/>
                </a:path>
                <a:path w="54610" h="717550">
                  <a:moveTo>
                    <a:pt x="54609" y="250189"/>
                  </a:moveTo>
                  <a:lnTo>
                    <a:pt x="0" y="250189"/>
                  </a:lnTo>
                  <a:lnTo>
                    <a:pt x="0" y="253999"/>
                  </a:lnTo>
                  <a:lnTo>
                    <a:pt x="54609" y="253999"/>
                  </a:lnTo>
                  <a:lnTo>
                    <a:pt x="54609" y="250189"/>
                  </a:lnTo>
                  <a:close/>
                </a:path>
                <a:path w="54610" h="717550">
                  <a:moveTo>
                    <a:pt x="54609" y="253999"/>
                  </a:moveTo>
                  <a:lnTo>
                    <a:pt x="0" y="253999"/>
                  </a:lnTo>
                  <a:lnTo>
                    <a:pt x="0" y="256539"/>
                  </a:lnTo>
                  <a:lnTo>
                    <a:pt x="54609" y="256539"/>
                  </a:lnTo>
                  <a:lnTo>
                    <a:pt x="54609" y="253999"/>
                  </a:lnTo>
                  <a:close/>
                </a:path>
                <a:path w="54610" h="717550">
                  <a:moveTo>
                    <a:pt x="54609" y="256539"/>
                  </a:moveTo>
                  <a:lnTo>
                    <a:pt x="0" y="256539"/>
                  </a:lnTo>
                  <a:lnTo>
                    <a:pt x="0" y="269239"/>
                  </a:lnTo>
                  <a:lnTo>
                    <a:pt x="54609" y="269239"/>
                  </a:lnTo>
                  <a:lnTo>
                    <a:pt x="54609" y="256539"/>
                  </a:lnTo>
                  <a:close/>
                </a:path>
                <a:path w="54610" h="717550">
                  <a:moveTo>
                    <a:pt x="54609" y="269240"/>
                  </a:moveTo>
                  <a:lnTo>
                    <a:pt x="0" y="269240"/>
                  </a:lnTo>
                  <a:lnTo>
                    <a:pt x="0" y="279399"/>
                  </a:lnTo>
                  <a:lnTo>
                    <a:pt x="54609" y="279399"/>
                  </a:lnTo>
                  <a:lnTo>
                    <a:pt x="54609" y="269240"/>
                  </a:lnTo>
                  <a:close/>
                </a:path>
                <a:path w="54610" h="717550">
                  <a:moveTo>
                    <a:pt x="54609" y="279399"/>
                  </a:moveTo>
                  <a:lnTo>
                    <a:pt x="0" y="279399"/>
                  </a:lnTo>
                  <a:lnTo>
                    <a:pt x="0" y="281939"/>
                  </a:lnTo>
                  <a:lnTo>
                    <a:pt x="54609" y="281939"/>
                  </a:lnTo>
                  <a:lnTo>
                    <a:pt x="54609" y="279399"/>
                  </a:lnTo>
                  <a:close/>
                </a:path>
                <a:path w="54610" h="717550">
                  <a:moveTo>
                    <a:pt x="54609" y="281939"/>
                  </a:moveTo>
                  <a:lnTo>
                    <a:pt x="0" y="281939"/>
                  </a:lnTo>
                  <a:lnTo>
                    <a:pt x="0" y="292099"/>
                  </a:lnTo>
                  <a:lnTo>
                    <a:pt x="54609" y="292099"/>
                  </a:lnTo>
                  <a:lnTo>
                    <a:pt x="54609" y="281939"/>
                  </a:lnTo>
                  <a:close/>
                </a:path>
                <a:path w="54610" h="717550">
                  <a:moveTo>
                    <a:pt x="54609" y="292099"/>
                  </a:moveTo>
                  <a:lnTo>
                    <a:pt x="0" y="292099"/>
                  </a:lnTo>
                  <a:lnTo>
                    <a:pt x="0" y="304799"/>
                  </a:lnTo>
                  <a:lnTo>
                    <a:pt x="54609" y="304799"/>
                  </a:lnTo>
                  <a:lnTo>
                    <a:pt x="54609" y="292099"/>
                  </a:lnTo>
                  <a:close/>
                </a:path>
                <a:path w="54610" h="717550">
                  <a:moveTo>
                    <a:pt x="54609" y="304800"/>
                  </a:moveTo>
                  <a:lnTo>
                    <a:pt x="0" y="304800"/>
                  </a:lnTo>
                  <a:lnTo>
                    <a:pt x="0" y="307339"/>
                  </a:lnTo>
                  <a:lnTo>
                    <a:pt x="54609" y="307339"/>
                  </a:lnTo>
                  <a:lnTo>
                    <a:pt x="54609" y="304800"/>
                  </a:lnTo>
                  <a:close/>
                </a:path>
                <a:path w="54610" h="717550">
                  <a:moveTo>
                    <a:pt x="54609" y="307339"/>
                  </a:moveTo>
                  <a:lnTo>
                    <a:pt x="0" y="307339"/>
                  </a:lnTo>
                  <a:lnTo>
                    <a:pt x="0" y="313689"/>
                  </a:lnTo>
                  <a:lnTo>
                    <a:pt x="54609" y="313689"/>
                  </a:lnTo>
                  <a:lnTo>
                    <a:pt x="54609" y="307339"/>
                  </a:lnTo>
                  <a:close/>
                </a:path>
                <a:path w="54610" h="717550">
                  <a:moveTo>
                    <a:pt x="54609" y="313689"/>
                  </a:moveTo>
                  <a:lnTo>
                    <a:pt x="0" y="313689"/>
                  </a:lnTo>
                  <a:lnTo>
                    <a:pt x="0" y="320039"/>
                  </a:lnTo>
                  <a:lnTo>
                    <a:pt x="54609" y="320039"/>
                  </a:lnTo>
                  <a:lnTo>
                    <a:pt x="54609" y="313689"/>
                  </a:lnTo>
                  <a:close/>
                </a:path>
                <a:path w="54610" h="717550">
                  <a:moveTo>
                    <a:pt x="54609" y="320040"/>
                  </a:moveTo>
                  <a:lnTo>
                    <a:pt x="0" y="320040"/>
                  </a:lnTo>
                  <a:lnTo>
                    <a:pt x="0" y="323849"/>
                  </a:lnTo>
                  <a:lnTo>
                    <a:pt x="54609" y="323849"/>
                  </a:lnTo>
                  <a:lnTo>
                    <a:pt x="54609" y="320040"/>
                  </a:lnTo>
                  <a:close/>
                </a:path>
                <a:path w="54610" h="717550">
                  <a:moveTo>
                    <a:pt x="54609" y="323849"/>
                  </a:moveTo>
                  <a:lnTo>
                    <a:pt x="0" y="323849"/>
                  </a:lnTo>
                  <a:lnTo>
                    <a:pt x="0" y="332739"/>
                  </a:lnTo>
                  <a:lnTo>
                    <a:pt x="54609" y="332739"/>
                  </a:lnTo>
                  <a:lnTo>
                    <a:pt x="54609" y="323849"/>
                  </a:lnTo>
                  <a:close/>
                </a:path>
                <a:path w="54610" h="717550">
                  <a:moveTo>
                    <a:pt x="54609" y="332739"/>
                  </a:moveTo>
                  <a:lnTo>
                    <a:pt x="0" y="332739"/>
                  </a:lnTo>
                  <a:lnTo>
                    <a:pt x="0" y="336549"/>
                  </a:lnTo>
                  <a:lnTo>
                    <a:pt x="54609" y="336549"/>
                  </a:lnTo>
                  <a:lnTo>
                    <a:pt x="54609" y="332739"/>
                  </a:lnTo>
                  <a:close/>
                </a:path>
                <a:path w="54610" h="717550">
                  <a:moveTo>
                    <a:pt x="54609" y="336550"/>
                  </a:moveTo>
                  <a:lnTo>
                    <a:pt x="0" y="336550"/>
                  </a:lnTo>
                  <a:lnTo>
                    <a:pt x="0" y="339089"/>
                  </a:lnTo>
                  <a:lnTo>
                    <a:pt x="54609" y="339089"/>
                  </a:lnTo>
                  <a:lnTo>
                    <a:pt x="54609" y="336550"/>
                  </a:lnTo>
                  <a:close/>
                </a:path>
                <a:path w="54610" h="717550">
                  <a:moveTo>
                    <a:pt x="54609" y="339089"/>
                  </a:moveTo>
                  <a:lnTo>
                    <a:pt x="0" y="339089"/>
                  </a:lnTo>
                  <a:lnTo>
                    <a:pt x="0" y="342899"/>
                  </a:lnTo>
                  <a:lnTo>
                    <a:pt x="54609" y="342899"/>
                  </a:lnTo>
                  <a:lnTo>
                    <a:pt x="54609" y="339089"/>
                  </a:lnTo>
                  <a:close/>
                </a:path>
                <a:path w="54610" h="717550">
                  <a:moveTo>
                    <a:pt x="54609" y="342899"/>
                  </a:moveTo>
                  <a:lnTo>
                    <a:pt x="0" y="342899"/>
                  </a:lnTo>
                  <a:lnTo>
                    <a:pt x="0" y="345439"/>
                  </a:lnTo>
                  <a:lnTo>
                    <a:pt x="54609" y="345439"/>
                  </a:lnTo>
                  <a:lnTo>
                    <a:pt x="54609" y="342899"/>
                  </a:lnTo>
                  <a:close/>
                </a:path>
                <a:path w="54610" h="717550">
                  <a:moveTo>
                    <a:pt x="54609" y="345439"/>
                  </a:moveTo>
                  <a:lnTo>
                    <a:pt x="0" y="345439"/>
                  </a:lnTo>
                  <a:lnTo>
                    <a:pt x="0" y="351789"/>
                  </a:lnTo>
                  <a:lnTo>
                    <a:pt x="54609" y="351789"/>
                  </a:lnTo>
                  <a:lnTo>
                    <a:pt x="54609" y="345439"/>
                  </a:lnTo>
                  <a:close/>
                </a:path>
                <a:path w="54610" h="717550">
                  <a:moveTo>
                    <a:pt x="54609" y="351789"/>
                  </a:moveTo>
                  <a:lnTo>
                    <a:pt x="0" y="351789"/>
                  </a:lnTo>
                  <a:lnTo>
                    <a:pt x="0" y="355599"/>
                  </a:lnTo>
                  <a:lnTo>
                    <a:pt x="54609" y="355599"/>
                  </a:lnTo>
                  <a:lnTo>
                    <a:pt x="54609" y="351789"/>
                  </a:lnTo>
                  <a:close/>
                </a:path>
                <a:path w="54610" h="717550">
                  <a:moveTo>
                    <a:pt x="54609" y="355599"/>
                  </a:moveTo>
                  <a:lnTo>
                    <a:pt x="0" y="355599"/>
                  </a:lnTo>
                  <a:lnTo>
                    <a:pt x="0" y="358139"/>
                  </a:lnTo>
                  <a:lnTo>
                    <a:pt x="54609" y="358139"/>
                  </a:lnTo>
                  <a:lnTo>
                    <a:pt x="54609" y="355599"/>
                  </a:lnTo>
                  <a:close/>
                </a:path>
                <a:path w="54610" h="717550">
                  <a:moveTo>
                    <a:pt x="54609" y="358139"/>
                  </a:moveTo>
                  <a:lnTo>
                    <a:pt x="0" y="358139"/>
                  </a:lnTo>
                  <a:lnTo>
                    <a:pt x="0" y="364489"/>
                  </a:lnTo>
                  <a:lnTo>
                    <a:pt x="54609" y="364489"/>
                  </a:lnTo>
                  <a:lnTo>
                    <a:pt x="54609" y="358139"/>
                  </a:lnTo>
                  <a:close/>
                </a:path>
                <a:path w="54610" h="717550">
                  <a:moveTo>
                    <a:pt x="54609" y="364489"/>
                  </a:moveTo>
                  <a:lnTo>
                    <a:pt x="0" y="364489"/>
                  </a:lnTo>
                  <a:lnTo>
                    <a:pt x="0" y="368299"/>
                  </a:lnTo>
                  <a:lnTo>
                    <a:pt x="54609" y="368299"/>
                  </a:lnTo>
                  <a:lnTo>
                    <a:pt x="54609" y="364489"/>
                  </a:lnTo>
                  <a:close/>
                </a:path>
                <a:path w="54610" h="717550">
                  <a:moveTo>
                    <a:pt x="54609" y="368299"/>
                  </a:moveTo>
                  <a:lnTo>
                    <a:pt x="0" y="368299"/>
                  </a:lnTo>
                  <a:lnTo>
                    <a:pt x="0" y="370839"/>
                  </a:lnTo>
                  <a:lnTo>
                    <a:pt x="54609" y="370839"/>
                  </a:lnTo>
                  <a:lnTo>
                    <a:pt x="54609" y="368299"/>
                  </a:lnTo>
                  <a:close/>
                </a:path>
                <a:path w="54610" h="717550">
                  <a:moveTo>
                    <a:pt x="54609" y="370839"/>
                  </a:moveTo>
                  <a:lnTo>
                    <a:pt x="0" y="370839"/>
                  </a:lnTo>
                  <a:lnTo>
                    <a:pt x="0" y="377189"/>
                  </a:lnTo>
                  <a:lnTo>
                    <a:pt x="54609" y="377189"/>
                  </a:lnTo>
                  <a:lnTo>
                    <a:pt x="54609" y="370839"/>
                  </a:lnTo>
                  <a:close/>
                </a:path>
                <a:path w="54610" h="717550">
                  <a:moveTo>
                    <a:pt x="54609" y="377190"/>
                  </a:moveTo>
                  <a:lnTo>
                    <a:pt x="0" y="377190"/>
                  </a:lnTo>
                  <a:lnTo>
                    <a:pt x="0" y="380999"/>
                  </a:lnTo>
                  <a:lnTo>
                    <a:pt x="54609" y="380999"/>
                  </a:lnTo>
                  <a:lnTo>
                    <a:pt x="54609" y="377190"/>
                  </a:lnTo>
                  <a:close/>
                </a:path>
                <a:path w="54610" h="717550">
                  <a:moveTo>
                    <a:pt x="54609" y="380999"/>
                  </a:moveTo>
                  <a:lnTo>
                    <a:pt x="0" y="380999"/>
                  </a:lnTo>
                  <a:lnTo>
                    <a:pt x="0" y="387349"/>
                  </a:lnTo>
                  <a:lnTo>
                    <a:pt x="54609" y="387349"/>
                  </a:lnTo>
                  <a:lnTo>
                    <a:pt x="54609" y="380999"/>
                  </a:lnTo>
                  <a:close/>
                </a:path>
                <a:path w="54610" h="717550">
                  <a:moveTo>
                    <a:pt x="54609" y="387349"/>
                  </a:moveTo>
                  <a:lnTo>
                    <a:pt x="0" y="387349"/>
                  </a:lnTo>
                  <a:lnTo>
                    <a:pt x="0" y="389889"/>
                  </a:lnTo>
                  <a:lnTo>
                    <a:pt x="54609" y="389889"/>
                  </a:lnTo>
                  <a:lnTo>
                    <a:pt x="54609" y="387349"/>
                  </a:lnTo>
                  <a:close/>
                </a:path>
                <a:path w="54610" h="717550">
                  <a:moveTo>
                    <a:pt x="54609" y="389889"/>
                  </a:moveTo>
                  <a:lnTo>
                    <a:pt x="0" y="389889"/>
                  </a:lnTo>
                  <a:lnTo>
                    <a:pt x="0" y="393699"/>
                  </a:lnTo>
                  <a:lnTo>
                    <a:pt x="54609" y="393699"/>
                  </a:lnTo>
                  <a:lnTo>
                    <a:pt x="54609" y="389889"/>
                  </a:lnTo>
                  <a:close/>
                </a:path>
                <a:path w="54610" h="717550">
                  <a:moveTo>
                    <a:pt x="54609" y="393699"/>
                  </a:moveTo>
                  <a:lnTo>
                    <a:pt x="0" y="393699"/>
                  </a:lnTo>
                  <a:lnTo>
                    <a:pt x="0" y="400049"/>
                  </a:lnTo>
                  <a:lnTo>
                    <a:pt x="54609" y="400049"/>
                  </a:lnTo>
                  <a:lnTo>
                    <a:pt x="54609" y="393699"/>
                  </a:lnTo>
                  <a:close/>
                </a:path>
                <a:path w="54610" h="717550">
                  <a:moveTo>
                    <a:pt x="54609" y="400049"/>
                  </a:moveTo>
                  <a:lnTo>
                    <a:pt x="0" y="400049"/>
                  </a:lnTo>
                  <a:lnTo>
                    <a:pt x="0" y="402589"/>
                  </a:lnTo>
                  <a:lnTo>
                    <a:pt x="54609" y="402589"/>
                  </a:lnTo>
                  <a:lnTo>
                    <a:pt x="54609" y="400049"/>
                  </a:lnTo>
                  <a:close/>
                </a:path>
                <a:path w="54610" h="717550">
                  <a:moveTo>
                    <a:pt x="54609" y="402589"/>
                  </a:moveTo>
                  <a:lnTo>
                    <a:pt x="0" y="402589"/>
                  </a:lnTo>
                  <a:lnTo>
                    <a:pt x="0" y="406399"/>
                  </a:lnTo>
                  <a:lnTo>
                    <a:pt x="54609" y="406399"/>
                  </a:lnTo>
                  <a:lnTo>
                    <a:pt x="54609" y="402589"/>
                  </a:lnTo>
                  <a:close/>
                </a:path>
                <a:path w="54610" h="717550">
                  <a:moveTo>
                    <a:pt x="54609" y="406399"/>
                  </a:moveTo>
                  <a:lnTo>
                    <a:pt x="0" y="406399"/>
                  </a:lnTo>
                  <a:lnTo>
                    <a:pt x="0" y="408939"/>
                  </a:lnTo>
                  <a:lnTo>
                    <a:pt x="54609" y="408939"/>
                  </a:lnTo>
                  <a:lnTo>
                    <a:pt x="54609" y="406399"/>
                  </a:lnTo>
                  <a:close/>
                </a:path>
                <a:path w="54610" h="717550">
                  <a:moveTo>
                    <a:pt x="54609" y="408939"/>
                  </a:moveTo>
                  <a:lnTo>
                    <a:pt x="0" y="408939"/>
                  </a:lnTo>
                  <a:lnTo>
                    <a:pt x="0" y="412749"/>
                  </a:lnTo>
                  <a:lnTo>
                    <a:pt x="54609" y="412749"/>
                  </a:lnTo>
                  <a:lnTo>
                    <a:pt x="54609" y="408939"/>
                  </a:lnTo>
                  <a:close/>
                </a:path>
                <a:path w="54610" h="717550">
                  <a:moveTo>
                    <a:pt x="54609" y="412749"/>
                  </a:moveTo>
                  <a:lnTo>
                    <a:pt x="0" y="412749"/>
                  </a:lnTo>
                  <a:lnTo>
                    <a:pt x="0" y="415289"/>
                  </a:lnTo>
                  <a:lnTo>
                    <a:pt x="54609" y="415289"/>
                  </a:lnTo>
                  <a:lnTo>
                    <a:pt x="54609" y="412749"/>
                  </a:lnTo>
                  <a:close/>
                </a:path>
                <a:path w="54610" h="717550">
                  <a:moveTo>
                    <a:pt x="54609" y="415289"/>
                  </a:moveTo>
                  <a:lnTo>
                    <a:pt x="0" y="415289"/>
                  </a:lnTo>
                  <a:lnTo>
                    <a:pt x="0" y="419099"/>
                  </a:lnTo>
                  <a:lnTo>
                    <a:pt x="54609" y="419099"/>
                  </a:lnTo>
                  <a:lnTo>
                    <a:pt x="54609" y="415289"/>
                  </a:lnTo>
                  <a:close/>
                </a:path>
                <a:path w="54610" h="717550">
                  <a:moveTo>
                    <a:pt x="54609" y="419099"/>
                  </a:moveTo>
                  <a:lnTo>
                    <a:pt x="0" y="419099"/>
                  </a:lnTo>
                  <a:lnTo>
                    <a:pt x="0" y="427989"/>
                  </a:lnTo>
                  <a:lnTo>
                    <a:pt x="54609" y="427989"/>
                  </a:lnTo>
                  <a:lnTo>
                    <a:pt x="54609" y="419099"/>
                  </a:lnTo>
                  <a:close/>
                </a:path>
                <a:path w="54610" h="717550">
                  <a:moveTo>
                    <a:pt x="54609" y="427990"/>
                  </a:moveTo>
                  <a:lnTo>
                    <a:pt x="0" y="427990"/>
                  </a:lnTo>
                  <a:lnTo>
                    <a:pt x="0" y="431799"/>
                  </a:lnTo>
                  <a:lnTo>
                    <a:pt x="54609" y="431799"/>
                  </a:lnTo>
                  <a:lnTo>
                    <a:pt x="54609" y="427990"/>
                  </a:lnTo>
                  <a:close/>
                </a:path>
                <a:path w="54610" h="717550">
                  <a:moveTo>
                    <a:pt x="54609" y="431799"/>
                  </a:moveTo>
                  <a:lnTo>
                    <a:pt x="0" y="431799"/>
                  </a:lnTo>
                  <a:lnTo>
                    <a:pt x="0" y="434339"/>
                  </a:lnTo>
                  <a:lnTo>
                    <a:pt x="54609" y="434339"/>
                  </a:lnTo>
                  <a:lnTo>
                    <a:pt x="54609" y="431799"/>
                  </a:lnTo>
                  <a:close/>
                </a:path>
                <a:path w="54610" h="717550">
                  <a:moveTo>
                    <a:pt x="54609" y="434339"/>
                  </a:moveTo>
                  <a:lnTo>
                    <a:pt x="0" y="434339"/>
                  </a:lnTo>
                  <a:lnTo>
                    <a:pt x="0" y="438149"/>
                  </a:lnTo>
                  <a:lnTo>
                    <a:pt x="54609" y="438149"/>
                  </a:lnTo>
                  <a:lnTo>
                    <a:pt x="54609" y="434339"/>
                  </a:lnTo>
                  <a:close/>
                </a:path>
                <a:path w="54610" h="717550">
                  <a:moveTo>
                    <a:pt x="54609" y="438149"/>
                  </a:moveTo>
                  <a:lnTo>
                    <a:pt x="0" y="438149"/>
                  </a:lnTo>
                  <a:lnTo>
                    <a:pt x="0" y="440689"/>
                  </a:lnTo>
                  <a:lnTo>
                    <a:pt x="54609" y="440689"/>
                  </a:lnTo>
                  <a:lnTo>
                    <a:pt x="54609" y="438149"/>
                  </a:lnTo>
                  <a:close/>
                </a:path>
                <a:path w="54610" h="717550">
                  <a:moveTo>
                    <a:pt x="54609" y="713739"/>
                  </a:moveTo>
                  <a:lnTo>
                    <a:pt x="35559" y="713739"/>
                  </a:lnTo>
                  <a:lnTo>
                    <a:pt x="35559" y="715009"/>
                  </a:lnTo>
                  <a:lnTo>
                    <a:pt x="45719" y="715009"/>
                  </a:lnTo>
                  <a:lnTo>
                    <a:pt x="45719" y="717549"/>
                  </a:lnTo>
                  <a:lnTo>
                    <a:pt x="54609" y="717549"/>
                  </a:lnTo>
                  <a:lnTo>
                    <a:pt x="54609" y="713739"/>
                  </a:lnTo>
                  <a:close/>
                </a:path>
                <a:path w="54610" h="717550">
                  <a:moveTo>
                    <a:pt x="25400" y="712469"/>
                  </a:moveTo>
                  <a:lnTo>
                    <a:pt x="15239" y="712469"/>
                  </a:lnTo>
                  <a:lnTo>
                    <a:pt x="15239" y="713739"/>
                  </a:lnTo>
                  <a:lnTo>
                    <a:pt x="25400" y="713739"/>
                  </a:lnTo>
                  <a:lnTo>
                    <a:pt x="25400" y="712469"/>
                  </a:lnTo>
                  <a:close/>
                </a:path>
                <a:path w="54610" h="717550">
                  <a:moveTo>
                    <a:pt x="54609" y="707389"/>
                  </a:moveTo>
                  <a:lnTo>
                    <a:pt x="0" y="707389"/>
                  </a:lnTo>
                  <a:lnTo>
                    <a:pt x="0" y="711199"/>
                  </a:lnTo>
                  <a:lnTo>
                    <a:pt x="5080" y="711199"/>
                  </a:lnTo>
                  <a:lnTo>
                    <a:pt x="5080" y="712469"/>
                  </a:lnTo>
                  <a:lnTo>
                    <a:pt x="54609" y="712469"/>
                  </a:lnTo>
                  <a:lnTo>
                    <a:pt x="54609" y="707389"/>
                  </a:lnTo>
                  <a:close/>
                </a:path>
                <a:path w="54610" h="717550">
                  <a:moveTo>
                    <a:pt x="54609" y="701039"/>
                  </a:moveTo>
                  <a:lnTo>
                    <a:pt x="0" y="701039"/>
                  </a:lnTo>
                  <a:lnTo>
                    <a:pt x="0" y="706119"/>
                  </a:lnTo>
                  <a:lnTo>
                    <a:pt x="54609" y="706119"/>
                  </a:lnTo>
                  <a:lnTo>
                    <a:pt x="54609" y="701039"/>
                  </a:lnTo>
                  <a:close/>
                </a:path>
                <a:path w="54610" h="717550">
                  <a:moveTo>
                    <a:pt x="54609" y="694689"/>
                  </a:moveTo>
                  <a:lnTo>
                    <a:pt x="0" y="694689"/>
                  </a:lnTo>
                  <a:lnTo>
                    <a:pt x="0" y="699769"/>
                  </a:lnTo>
                  <a:lnTo>
                    <a:pt x="54609" y="699769"/>
                  </a:lnTo>
                  <a:lnTo>
                    <a:pt x="54609" y="694689"/>
                  </a:lnTo>
                  <a:close/>
                </a:path>
                <a:path w="54610" h="717550">
                  <a:moveTo>
                    <a:pt x="54609" y="688339"/>
                  </a:moveTo>
                  <a:lnTo>
                    <a:pt x="0" y="688339"/>
                  </a:lnTo>
                  <a:lnTo>
                    <a:pt x="0" y="693419"/>
                  </a:lnTo>
                  <a:lnTo>
                    <a:pt x="54609" y="693419"/>
                  </a:lnTo>
                  <a:lnTo>
                    <a:pt x="54609" y="688339"/>
                  </a:lnTo>
                  <a:close/>
                </a:path>
                <a:path w="54610" h="717550">
                  <a:moveTo>
                    <a:pt x="54609" y="681989"/>
                  </a:moveTo>
                  <a:lnTo>
                    <a:pt x="0" y="681989"/>
                  </a:lnTo>
                  <a:lnTo>
                    <a:pt x="0" y="687069"/>
                  </a:lnTo>
                  <a:lnTo>
                    <a:pt x="54609" y="687069"/>
                  </a:lnTo>
                  <a:lnTo>
                    <a:pt x="54609" y="681989"/>
                  </a:lnTo>
                  <a:close/>
                </a:path>
                <a:path w="54610" h="717550">
                  <a:moveTo>
                    <a:pt x="54609" y="675639"/>
                  </a:moveTo>
                  <a:lnTo>
                    <a:pt x="0" y="675639"/>
                  </a:lnTo>
                  <a:lnTo>
                    <a:pt x="0" y="680719"/>
                  </a:lnTo>
                  <a:lnTo>
                    <a:pt x="54609" y="680719"/>
                  </a:lnTo>
                  <a:lnTo>
                    <a:pt x="54609" y="675639"/>
                  </a:lnTo>
                  <a:close/>
                </a:path>
                <a:path w="54610" h="717550">
                  <a:moveTo>
                    <a:pt x="54609" y="669289"/>
                  </a:moveTo>
                  <a:lnTo>
                    <a:pt x="0" y="669289"/>
                  </a:lnTo>
                  <a:lnTo>
                    <a:pt x="0" y="674369"/>
                  </a:lnTo>
                  <a:lnTo>
                    <a:pt x="54609" y="674369"/>
                  </a:lnTo>
                  <a:lnTo>
                    <a:pt x="54609" y="669289"/>
                  </a:lnTo>
                  <a:close/>
                </a:path>
                <a:path w="54610" h="717550">
                  <a:moveTo>
                    <a:pt x="54609" y="662939"/>
                  </a:moveTo>
                  <a:lnTo>
                    <a:pt x="0" y="662939"/>
                  </a:lnTo>
                  <a:lnTo>
                    <a:pt x="0" y="668019"/>
                  </a:lnTo>
                  <a:lnTo>
                    <a:pt x="54609" y="668019"/>
                  </a:lnTo>
                  <a:lnTo>
                    <a:pt x="54609" y="662939"/>
                  </a:lnTo>
                  <a:close/>
                </a:path>
                <a:path w="54610" h="717550">
                  <a:moveTo>
                    <a:pt x="54609" y="656589"/>
                  </a:moveTo>
                  <a:lnTo>
                    <a:pt x="0" y="656589"/>
                  </a:lnTo>
                  <a:lnTo>
                    <a:pt x="0" y="661669"/>
                  </a:lnTo>
                  <a:lnTo>
                    <a:pt x="54609" y="661669"/>
                  </a:lnTo>
                  <a:lnTo>
                    <a:pt x="54609" y="656589"/>
                  </a:lnTo>
                  <a:close/>
                </a:path>
                <a:path w="54610" h="717550">
                  <a:moveTo>
                    <a:pt x="54609" y="650239"/>
                  </a:moveTo>
                  <a:lnTo>
                    <a:pt x="0" y="650239"/>
                  </a:lnTo>
                  <a:lnTo>
                    <a:pt x="0" y="655319"/>
                  </a:lnTo>
                  <a:lnTo>
                    <a:pt x="54609" y="655319"/>
                  </a:lnTo>
                  <a:lnTo>
                    <a:pt x="54609" y="650239"/>
                  </a:lnTo>
                  <a:close/>
                </a:path>
                <a:path w="54610" h="717550">
                  <a:moveTo>
                    <a:pt x="54609" y="643889"/>
                  </a:moveTo>
                  <a:lnTo>
                    <a:pt x="0" y="643889"/>
                  </a:lnTo>
                  <a:lnTo>
                    <a:pt x="0" y="648969"/>
                  </a:lnTo>
                  <a:lnTo>
                    <a:pt x="54609" y="648969"/>
                  </a:lnTo>
                  <a:lnTo>
                    <a:pt x="54609" y="643889"/>
                  </a:lnTo>
                  <a:close/>
                </a:path>
                <a:path w="54610" h="717550">
                  <a:moveTo>
                    <a:pt x="54609" y="637539"/>
                  </a:moveTo>
                  <a:lnTo>
                    <a:pt x="0" y="637539"/>
                  </a:lnTo>
                  <a:lnTo>
                    <a:pt x="0" y="642619"/>
                  </a:lnTo>
                  <a:lnTo>
                    <a:pt x="54609" y="642619"/>
                  </a:lnTo>
                  <a:lnTo>
                    <a:pt x="54609" y="637539"/>
                  </a:lnTo>
                  <a:close/>
                </a:path>
                <a:path w="54610" h="717550">
                  <a:moveTo>
                    <a:pt x="54609" y="631189"/>
                  </a:moveTo>
                  <a:lnTo>
                    <a:pt x="0" y="631189"/>
                  </a:lnTo>
                  <a:lnTo>
                    <a:pt x="0" y="636269"/>
                  </a:lnTo>
                  <a:lnTo>
                    <a:pt x="54609" y="636269"/>
                  </a:lnTo>
                  <a:lnTo>
                    <a:pt x="54609" y="631189"/>
                  </a:lnTo>
                  <a:close/>
                </a:path>
                <a:path w="54610" h="717550">
                  <a:moveTo>
                    <a:pt x="54609" y="624839"/>
                  </a:moveTo>
                  <a:lnTo>
                    <a:pt x="0" y="624839"/>
                  </a:lnTo>
                  <a:lnTo>
                    <a:pt x="0" y="629919"/>
                  </a:lnTo>
                  <a:lnTo>
                    <a:pt x="54609" y="629919"/>
                  </a:lnTo>
                  <a:lnTo>
                    <a:pt x="54609" y="624839"/>
                  </a:lnTo>
                  <a:close/>
                </a:path>
                <a:path w="54610" h="717550">
                  <a:moveTo>
                    <a:pt x="54609" y="618489"/>
                  </a:moveTo>
                  <a:lnTo>
                    <a:pt x="0" y="618489"/>
                  </a:lnTo>
                  <a:lnTo>
                    <a:pt x="0" y="623569"/>
                  </a:lnTo>
                  <a:lnTo>
                    <a:pt x="54609" y="623569"/>
                  </a:lnTo>
                  <a:lnTo>
                    <a:pt x="54609" y="618489"/>
                  </a:lnTo>
                  <a:close/>
                </a:path>
                <a:path w="54610" h="717550">
                  <a:moveTo>
                    <a:pt x="54609" y="612139"/>
                  </a:moveTo>
                  <a:lnTo>
                    <a:pt x="0" y="612139"/>
                  </a:lnTo>
                  <a:lnTo>
                    <a:pt x="0" y="617219"/>
                  </a:lnTo>
                  <a:lnTo>
                    <a:pt x="54609" y="617219"/>
                  </a:lnTo>
                  <a:lnTo>
                    <a:pt x="54609" y="612139"/>
                  </a:lnTo>
                  <a:close/>
                </a:path>
                <a:path w="54610" h="717550">
                  <a:moveTo>
                    <a:pt x="54609" y="605789"/>
                  </a:moveTo>
                  <a:lnTo>
                    <a:pt x="0" y="605789"/>
                  </a:lnTo>
                  <a:lnTo>
                    <a:pt x="0" y="610869"/>
                  </a:lnTo>
                  <a:lnTo>
                    <a:pt x="54609" y="610869"/>
                  </a:lnTo>
                  <a:lnTo>
                    <a:pt x="54609" y="605789"/>
                  </a:lnTo>
                  <a:close/>
                </a:path>
                <a:path w="54610" h="717550">
                  <a:moveTo>
                    <a:pt x="54609" y="599439"/>
                  </a:moveTo>
                  <a:lnTo>
                    <a:pt x="0" y="599439"/>
                  </a:lnTo>
                  <a:lnTo>
                    <a:pt x="0" y="604519"/>
                  </a:lnTo>
                  <a:lnTo>
                    <a:pt x="54609" y="604519"/>
                  </a:lnTo>
                  <a:lnTo>
                    <a:pt x="54609" y="599439"/>
                  </a:lnTo>
                  <a:close/>
                </a:path>
                <a:path w="54610" h="717550">
                  <a:moveTo>
                    <a:pt x="54609" y="593089"/>
                  </a:moveTo>
                  <a:lnTo>
                    <a:pt x="0" y="593089"/>
                  </a:lnTo>
                  <a:lnTo>
                    <a:pt x="0" y="598169"/>
                  </a:lnTo>
                  <a:lnTo>
                    <a:pt x="54609" y="598169"/>
                  </a:lnTo>
                  <a:lnTo>
                    <a:pt x="54609" y="593089"/>
                  </a:lnTo>
                  <a:close/>
                </a:path>
                <a:path w="54610" h="717550">
                  <a:moveTo>
                    <a:pt x="54609" y="586739"/>
                  </a:moveTo>
                  <a:lnTo>
                    <a:pt x="0" y="586739"/>
                  </a:lnTo>
                  <a:lnTo>
                    <a:pt x="0" y="591819"/>
                  </a:lnTo>
                  <a:lnTo>
                    <a:pt x="54609" y="591819"/>
                  </a:lnTo>
                  <a:lnTo>
                    <a:pt x="54609" y="586739"/>
                  </a:lnTo>
                  <a:close/>
                </a:path>
                <a:path w="54610" h="717550">
                  <a:moveTo>
                    <a:pt x="54609" y="580389"/>
                  </a:moveTo>
                  <a:lnTo>
                    <a:pt x="0" y="580389"/>
                  </a:lnTo>
                  <a:lnTo>
                    <a:pt x="0" y="585469"/>
                  </a:lnTo>
                  <a:lnTo>
                    <a:pt x="54609" y="585469"/>
                  </a:lnTo>
                  <a:lnTo>
                    <a:pt x="54609" y="580389"/>
                  </a:lnTo>
                  <a:close/>
                </a:path>
                <a:path w="54610" h="717550">
                  <a:moveTo>
                    <a:pt x="54609" y="574039"/>
                  </a:moveTo>
                  <a:lnTo>
                    <a:pt x="0" y="574039"/>
                  </a:lnTo>
                  <a:lnTo>
                    <a:pt x="0" y="579119"/>
                  </a:lnTo>
                  <a:lnTo>
                    <a:pt x="54609" y="579119"/>
                  </a:lnTo>
                  <a:lnTo>
                    <a:pt x="54609" y="574039"/>
                  </a:lnTo>
                  <a:close/>
                </a:path>
                <a:path w="54610" h="717550">
                  <a:moveTo>
                    <a:pt x="54609" y="567689"/>
                  </a:moveTo>
                  <a:lnTo>
                    <a:pt x="0" y="567689"/>
                  </a:lnTo>
                  <a:lnTo>
                    <a:pt x="0" y="572769"/>
                  </a:lnTo>
                  <a:lnTo>
                    <a:pt x="54609" y="572769"/>
                  </a:lnTo>
                  <a:lnTo>
                    <a:pt x="54609" y="567689"/>
                  </a:lnTo>
                  <a:close/>
                </a:path>
                <a:path w="54610" h="717550">
                  <a:moveTo>
                    <a:pt x="54609" y="561339"/>
                  </a:moveTo>
                  <a:lnTo>
                    <a:pt x="0" y="561339"/>
                  </a:lnTo>
                  <a:lnTo>
                    <a:pt x="0" y="566419"/>
                  </a:lnTo>
                  <a:lnTo>
                    <a:pt x="54609" y="566419"/>
                  </a:lnTo>
                  <a:lnTo>
                    <a:pt x="54609" y="561339"/>
                  </a:lnTo>
                  <a:close/>
                </a:path>
                <a:path w="54610" h="717550">
                  <a:moveTo>
                    <a:pt x="54609" y="554989"/>
                  </a:moveTo>
                  <a:lnTo>
                    <a:pt x="0" y="554989"/>
                  </a:lnTo>
                  <a:lnTo>
                    <a:pt x="0" y="560069"/>
                  </a:lnTo>
                  <a:lnTo>
                    <a:pt x="54609" y="560069"/>
                  </a:lnTo>
                  <a:lnTo>
                    <a:pt x="54609" y="554989"/>
                  </a:lnTo>
                  <a:close/>
                </a:path>
                <a:path w="54610" h="717550">
                  <a:moveTo>
                    <a:pt x="54609" y="548639"/>
                  </a:moveTo>
                  <a:lnTo>
                    <a:pt x="0" y="548639"/>
                  </a:lnTo>
                  <a:lnTo>
                    <a:pt x="0" y="553719"/>
                  </a:lnTo>
                  <a:lnTo>
                    <a:pt x="54609" y="553719"/>
                  </a:lnTo>
                  <a:lnTo>
                    <a:pt x="54609" y="548639"/>
                  </a:lnTo>
                  <a:close/>
                </a:path>
                <a:path w="54610" h="717550">
                  <a:moveTo>
                    <a:pt x="54609" y="542289"/>
                  </a:moveTo>
                  <a:lnTo>
                    <a:pt x="0" y="542289"/>
                  </a:lnTo>
                  <a:lnTo>
                    <a:pt x="0" y="547369"/>
                  </a:lnTo>
                  <a:lnTo>
                    <a:pt x="54609" y="547369"/>
                  </a:lnTo>
                  <a:lnTo>
                    <a:pt x="54609" y="542289"/>
                  </a:lnTo>
                  <a:close/>
                </a:path>
                <a:path w="54610" h="717550">
                  <a:moveTo>
                    <a:pt x="54609" y="535939"/>
                  </a:moveTo>
                  <a:lnTo>
                    <a:pt x="0" y="535939"/>
                  </a:lnTo>
                  <a:lnTo>
                    <a:pt x="0" y="541019"/>
                  </a:lnTo>
                  <a:lnTo>
                    <a:pt x="54609" y="541019"/>
                  </a:lnTo>
                  <a:lnTo>
                    <a:pt x="54609" y="535939"/>
                  </a:lnTo>
                  <a:close/>
                </a:path>
                <a:path w="54610" h="717550">
                  <a:moveTo>
                    <a:pt x="54609" y="529589"/>
                  </a:moveTo>
                  <a:lnTo>
                    <a:pt x="0" y="529589"/>
                  </a:lnTo>
                  <a:lnTo>
                    <a:pt x="0" y="534669"/>
                  </a:lnTo>
                  <a:lnTo>
                    <a:pt x="54609" y="534669"/>
                  </a:lnTo>
                  <a:lnTo>
                    <a:pt x="54609" y="529589"/>
                  </a:lnTo>
                  <a:close/>
                </a:path>
                <a:path w="54610" h="717550">
                  <a:moveTo>
                    <a:pt x="54609" y="523239"/>
                  </a:moveTo>
                  <a:lnTo>
                    <a:pt x="0" y="523239"/>
                  </a:lnTo>
                  <a:lnTo>
                    <a:pt x="0" y="528319"/>
                  </a:lnTo>
                  <a:lnTo>
                    <a:pt x="54609" y="528319"/>
                  </a:lnTo>
                  <a:lnTo>
                    <a:pt x="54609" y="523239"/>
                  </a:lnTo>
                  <a:close/>
                </a:path>
                <a:path w="54610" h="717550">
                  <a:moveTo>
                    <a:pt x="54609" y="516889"/>
                  </a:moveTo>
                  <a:lnTo>
                    <a:pt x="0" y="516889"/>
                  </a:lnTo>
                  <a:lnTo>
                    <a:pt x="0" y="521969"/>
                  </a:lnTo>
                  <a:lnTo>
                    <a:pt x="54609" y="521969"/>
                  </a:lnTo>
                  <a:lnTo>
                    <a:pt x="54609" y="516889"/>
                  </a:lnTo>
                  <a:close/>
                </a:path>
                <a:path w="54610" h="717550">
                  <a:moveTo>
                    <a:pt x="54609" y="510539"/>
                  </a:moveTo>
                  <a:lnTo>
                    <a:pt x="0" y="510539"/>
                  </a:lnTo>
                  <a:lnTo>
                    <a:pt x="0" y="515619"/>
                  </a:lnTo>
                  <a:lnTo>
                    <a:pt x="54609" y="515619"/>
                  </a:lnTo>
                  <a:lnTo>
                    <a:pt x="54609" y="510539"/>
                  </a:lnTo>
                  <a:close/>
                </a:path>
                <a:path w="54610" h="717550">
                  <a:moveTo>
                    <a:pt x="54609" y="504189"/>
                  </a:moveTo>
                  <a:lnTo>
                    <a:pt x="0" y="504189"/>
                  </a:lnTo>
                  <a:lnTo>
                    <a:pt x="0" y="509269"/>
                  </a:lnTo>
                  <a:lnTo>
                    <a:pt x="54609" y="509269"/>
                  </a:lnTo>
                  <a:lnTo>
                    <a:pt x="54609" y="504189"/>
                  </a:lnTo>
                  <a:close/>
                </a:path>
                <a:path w="54610" h="717550">
                  <a:moveTo>
                    <a:pt x="54609" y="497839"/>
                  </a:moveTo>
                  <a:lnTo>
                    <a:pt x="0" y="497839"/>
                  </a:lnTo>
                  <a:lnTo>
                    <a:pt x="0" y="502919"/>
                  </a:lnTo>
                  <a:lnTo>
                    <a:pt x="54609" y="502919"/>
                  </a:lnTo>
                  <a:lnTo>
                    <a:pt x="54609" y="497839"/>
                  </a:lnTo>
                  <a:close/>
                </a:path>
                <a:path w="54610" h="717550">
                  <a:moveTo>
                    <a:pt x="54609" y="491489"/>
                  </a:moveTo>
                  <a:lnTo>
                    <a:pt x="0" y="491489"/>
                  </a:lnTo>
                  <a:lnTo>
                    <a:pt x="0" y="496569"/>
                  </a:lnTo>
                  <a:lnTo>
                    <a:pt x="54609" y="496569"/>
                  </a:lnTo>
                  <a:lnTo>
                    <a:pt x="54609" y="491489"/>
                  </a:lnTo>
                  <a:close/>
                </a:path>
                <a:path w="54610" h="717550">
                  <a:moveTo>
                    <a:pt x="54609" y="485139"/>
                  </a:moveTo>
                  <a:lnTo>
                    <a:pt x="0" y="485139"/>
                  </a:lnTo>
                  <a:lnTo>
                    <a:pt x="0" y="490219"/>
                  </a:lnTo>
                  <a:lnTo>
                    <a:pt x="54609" y="490219"/>
                  </a:lnTo>
                  <a:lnTo>
                    <a:pt x="54609" y="485139"/>
                  </a:lnTo>
                  <a:close/>
                </a:path>
                <a:path w="54610" h="717550">
                  <a:moveTo>
                    <a:pt x="54609" y="478789"/>
                  </a:moveTo>
                  <a:lnTo>
                    <a:pt x="0" y="478789"/>
                  </a:lnTo>
                  <a:lnTo>
                    <a:pt x="0" y="483869"/>
                  </a:lnTo>
                  <a:lnTo>
                    <a:pt x="54609" y="483869"/>
                  </a:lnTo>
                  <a:lnTo>
                    <a:pt x="54609" y="478789"/>
                  </a:lnTo>
                  <a:close/>
                </a:path>
                <a:path w="54610" h="717550">
                  <a:moveTo>
                    <a:pt x="54609" y="472439"/>
                  </a:moveTo>
                  <a:lnTo>
                    <a:pt x="0" y="472439"/>
                  </a:lnTo>
                  <a:lnTo>
                    <a:pt x="0" y="477519"/>
                  </a:lnTo>
                  <a:lnTo>
                    <a:pt x="54609" y="477519"/>
                  </a:lnTo>
                  <a:lnTo>
                    <a:pt x="54609" y="472439"/>
                  </a:lnTo>
                  <a:close/>
                </a:path>
                <a:path w="54610" h="717550">
                  <a:moveTo>
                    <a:pt x="54609" y="466089"/>
                  </a:moveTo>
                  <a:lnTo>
                    <a:pt x="0" y="466089"/>
                  </a:lnTo>
                  <a:lnTo>
                    <a:pt x="0" y="471169"/>
                  </a:lnTo>
                  <a:lnTo>
                    <a:pt x="54609" y="471169"/>
                  </a:lnTo>
                  <a:lnTo>
                    <a:pt x="54609" y="466089"/>
                  </a:lnTo>
                  <a:close/>
                </a:path>
                <a:path w="54610" h="717550">
                  <a:moveTo>
                    <a:pt x="54609" y="459739"/>
                  </a:moveTo>
                  <a:lnTo>
                    <a:pt x="0" y="459739"/>
                  </a:lnTo>
                  <a:lnTo>
                    <a:pt x="0" y="464819"/>
                  </a:lnTo>
                  <a:lnTo>
                    <a:pt x="54609" y="464819"/>
                  </a:lnTo>
                  <a:lnTo>
                    <a:pt x="54609" y="459739"/>
                  </a:lnTo>
                  <a:close/>
                </a:path>
                <a:path w="54610" h="717550">
                  <a:moveTo>
                    <a:pt x="54609" y="453389"/>
                  </a:moveTo>
                  <a:lnTo>
                    <a:pt x="0" y="453389"/>
                  </a:lnTo>
                  <a:lnTo>
                    <a:pt x="0" y="458469"/>
                  </a:lnTo>
                  <a:lnTo>
                    <a:pt x="54609" y="458469"/>
                  </a:lnTo>
                  <a:lnTo>
                    <a:pt x="54609" y="453389"/>
                  </a:lnTo>
                  <a:close/>
                </a:path>
                <a:path w="54610" h="717550">
                  <a:moveTo>
                    <a:pt x="54609" y="447039"/>
                  </a:moveTo>
                  <a:lnTo>
                    <a:pt x="0" y="447039"/>
                  </a:lnTo>
                  <a:lnTo>
                    <a:pt x="0" y="452119"/>
                  </a:lnTo>
                  <a:lnTo>
                    <a:pt x="54609" y="452119"/>
                  </a:lnTo>
                  <a:lnTo>
                    <a:pt x="54609" y="447039"/>
                  </a:lnTo>
                  <a:close/>
                </a:path>
                <a:path w="54610" h="717550">
                  <a:moveTo>
                    <a:pt x="54609" y="441959"/>
                  </a:moveTo>
                  <a:lnTo>
                    <a:pt x="0" y="441959"/>
                  </a:lnTo>
                  <a:lnTo>
                    <a:pt x="0" y="445769"/>
                  </a:lnTo>
                  <a:lnTo>
                    <a:pt x="54609" y="445769"/>
                  </a:lnTo>
                  <a:lnTo>
                    <a:pt x="54609" y="441959"/>
                  </a:lnTo>
                  <a:close/>
                </a:path>
              </a:pathLst>
            </a:custGeom>
            <a:solidFill>
              <a:srgbClr val="287A28"/>
            </a:solidFill>
          </p:spPr>
          <p:txBody>
            <a:bodyPr wrap="square" lIns="0" tIns="0" rIns="0" bIns="0" rtlCol="0"/>
            <a:lstStyle/>
            <a:p>
              <a:endParaRPr/>
            </a:p>
          </p:txBody>
        </p:sp>
        <p:sp>
          <p:nvSpPr>
            <p:cNvPr id="1012" name="object 1012"/>
            <p:cNvSpPr/>
            <p:nvPr/>
          </p:nvSpPr>
          <p:spPr>
            <a:xfrm>
              <a:off x="2787650" y="5603239"/>
              <a:ext cx="55880" cy="709930"/>
            </a:xfrm>
            <a:custGeom>
              <a:avLst/>
              <a:gdLst/>
              <a:ahLst/>
              <a:cxnLst/>
              <a:rect l="l" t="t" r="r" b="b"/>
              <a:pathLst>
                <a:path w="55880" h="709929">
                  <a:moveTo>
                    <a:pt x="55880" y="0"/>
                  </a:moveTo>
                  <a:lnTo>
                    <a:pt x="11430" y="0"/>
                  </a:lnTo>
                  <a:lnTo>
                    <a:pt x="11430" y="1270"/>
                  </a:lnTo>
                  <a:lnTo>
                    <a:pt x="55880" y="1270"/>
                  </a:lnTo>
                  <a:lnTo>
                    <a:pt x="55880" y="0"/>
                  </a:lnTo>
                  <a:close/>
                </a:path>
                <a:path w="55880" h="709929">
                  <a:moveTo>
                    <a:pt x="55880" y="1270"/>
                  </a:moveTo>
                  <a:lnTo>
                    <a:pt x="0" y="1270"/>
                  </a:lnTo>
                  <a:lnTo>
                    <a:pt x="0" y="5080"/>
                  </a:lnTo>
                  <a:lnTo>
                    <a:pt x="55880" y="5080"/>
                  </a:lnTo>
                  <a:lnTo>
                    <a:pt x="55880" y="1270"/>
                  </a:lnTo>
                  <a:close/>
                </a:path>
                <a:path w="55880" h="709929">
                  <a:moveTo>
                    <a:pt x="55880" y="5080"/>
                  </a:moveTo>
                  <a:lnTo>
                    <a:pt x="0" y="5080"/>
                  </a:lnTo>
                  <a:lnTo>
                    <a:pt x="0" y="11430"/>
                  </a:lnTo>
                  <a:lnTo>
                    <a:pt x="55880" y="11430"/>
                  </a:lnTo>
                  <a:lnTo>
                    <a:pt x="55880" y="5080"/>
                  </a:lnTo>
                  <a:close/>
                </a:path>
                <a:path w="55880" h="709929">
                  <a:moveTo>
                    <a:pt x="55880" y="11430"/>
                  </a:moveTo>
                  <a:lnTo>
                    <a:pt x="0" y="11430"/>
                  </a:lnTo>
                  <a:lnTo>
                    <a:pt x="0" y="13970"/>
                  </a:lnTo>
                  <a:lnTo>
                    <a:pt x="55880" y="13970"/>
                  </a:lnTo>
                  <a:lnTo>
                    <a:pt x="55880" y="11430"/>
                  </a:lnTo>
                  <a:close/>
                </a:path>
                <a:path w="55880" h="709929">
                  <a:moveTo>
                    <a:pt x="55880" y="13970"/>
                  </a:moveTo>
                  <a:lnTo>
                    <a:pt x="0" y="13970"/>
                  </a:lnTo>
                  <a:lnTo>
                    <a:pt x="0" y="17780"/>
                  </a:lnTo>
                  <a:lnTo>
                    <a:pt x="55880" y="17780"/>
                  </a:lnTo>
                  <a:lnTo>
                    <a:pt x="55880" y="13970"/>
                  </a:lnTo>
                  <a:close/>
                </a:path>
                <a:path w="55880" h="709929">
                  <a:moveTo>
                    <a:pt x="55880" y="17780"/>
                  </a:moveTo>
                  <a:lnTo>
                    <a:pt x="0" y="17780"/>
                  </a:lnTo>
                  <a:lnTo>
                    <a:pt x="0" y="24130"/>
                  </a:lnTo>
                  <a:lnTo>
                    <a:pt x="55880" y="24130"/>
                  </a:lnTo>
                  <a:lnTo>
                    <a:pt x="55880" y="17780"/>
                  </a:lnTo>
                  <a:close/>
                </a:path>
                <a:path w="55880" h="709929">
                  <a:moveTo>
                    <a:pt x="55880" y="24130"/>
                  </a:moveTo>
                  <a:lnTo>
                    <a:pt x="0" y="24130"/>
                  </a:lnTo>
                  <a:lnTo>
                    <a:pt x="0" y="30480"/>
                  </a:lnTo>
                  <a:lnTo>
                    <a:pt x="55880" y="30480"/>
                  </a:lnTo>
                  <a:lnTo>
                    <a:pt x="55880" y="24130"/>
                  </a:lnTo>
                  <a:close/>
                </a:path>
                <a:path w="55880" h="709929">
                  <a:moveTo>
                    <a:pt x="55880" y="30480"/>
                  </a:moveTo>
                  <a:lnTo>
                    <a:pt x="0" y="30480"/>
                  </a:lnTo>
                  <a:lnTo>
                    <a:pt x="0" y="33020"/>
                  </a:lnTo>
                  <a:lnTo>
                    <a:pt x="55880" y="33020"/>
                  </a:lnTo>
                  <a:lnTo>
                    <a:pt x="55880" y="30480"/>
                  </a:lnTo>
                  <a:close/>
                </a:path>
                <a:path w="55880" h="709929">
                  <a:moveTo>
                    <a:pt x="55880" y="33020"/>
                  </a:moveTo>
                  <a:lnTo>
                    <a:pt x="0" y="33020"/>
                  </a:lnTo>
                  <a:lnTo>
                    <a:pt x="0" y="39370"/>
                  </a:lnTo>
                  <a:lnTo>
                    <a:pt x="55880" y="39370"/>
                  </a:lnTo>
                  <a:lnTo>
                    <a:pt x="55880" y="33020"/>
                  </a:lnTo>
                  <a:close/>
                </a:path>
                <a:path w="55880" h="709929">
                  <a:moveTo>
                    <a:pt x="55880" y="39370"/>
                  </a:moveTo>
                  <a:lnTo>
                    <a:pt x="0" y="39370"/>
                  </a:lnTo>
                  <a:lnTo>
                    <a:pt x="0" y="49530"/>
                  </a:lnTo>
                  <a:lnTo>
                    <a:pt x="55880" y="49530"/>
                  </a:lnTo>
                  <a:lnTo>
                    <a:pt x="55880" y="39370"/>
                  </a:lnTo>
                  <a:close/>
                </a:path>
                <a:path w="55880" h="709929">
                  <a:moveTo>
                    <a:pt x="55880" y="49530"/>
                  </a:moveTo>
                  <a:lnTo>
                    <a:pt x="0" y="49530"/>
                  </a:lnTo>
                  <a:lnTo>
                    <a:pt x="0" y="52070"/>
                  </a:lnTo>
                  <a:lnTo>
                    <a:pt x="55880" y="52070"/>
                  </a:lnTo>
                  <a:lnTo>
                    <a:pt x="55880" y="49530"/>
                  </a:lnTo>
                  <a:close/>
                </a:path>
                <a:path w="55880" h="709929">
                  <a:moveTo>
                    <a:pt x="55880" y="52070"/>
                  </a:moveTo>
                  <a:lnTo>
                    <a:pt x="0" y="52070"/>
                  </a:lnTo>
                  <a:lnTo>
                    <a:pt x="0" y="55880"/>
                  </a:lnTo>
                  <a:lnTo>
                    <a:pt x="55880" y="55880"/>
                  </a:lnTo>
                  <a:lnTo>
                    <a:pt x="55880" y="52070"/>
                  </a:lnTo>
                  <a:close/>
                </a:path>
                <a:path w="55880" h="709929">
                  <a:moveTo>
                    <a:pt x="55880" y="55880"/>
                  </a:moveTo>
                  <a:lnTo>
                    <a:pt x="0" y="55880"/>
                  </a:lnTo>
                  <a:lnTo>
                    <a:pt x="0" y="64770"/>
                  </a:lnTo>
                  <a:lnTo>
                    <a:pt x="55880" y="64770"/>
                  </a:lnTo>
                  <a:lnTo>
                    <a:pt x="55880" y="55880"/>
                  </a:lnTo>
                  <a:close/>
                </a:path>
                <a:path w="55880" h="709929">
                  <a:moveTo>
                    <a:pt x="55880" y="64770"/>
                  </a:moveTo>
                  <a:lnTo>
                    <a:pt x="0" y="64770"/>
                  </a:lnTo>
                  <a:lnTo>
                    <a:pt x="0" y="68580"/>
                  </a:lnTo>
                  <a:lnTo>
                    <a:pt x="55880" y="68580"/>
                  </a:lnTo>
                  <a:lnTo>
                    <a:pt x="55880" y="64770"/>
                  </a:lnTo>
                  <a:close/>
                </a:path>
                <a:path w="55880" h="709929">
                  <a:moveTo>
                    <a:pt x="55880" y="68580"/>
                  </a:moveTo>
                  <a:lnTo>
                    <a:pt x="0" y="68580"/>
                  </a:lnTo>
                  <a:lnTo>
                    <a:pt x="0" y="71120"/>
                  </a:lnTo>
                  <a:lnTo>
                    <a:pt x="55880" y="71120"/>
                  </a:lnTo>
                  <a:lnTo>
                    <a:pt x="55880" y="68580"/>
                  </a:lnTo>
                  <a:close/>
                </a:path>
                <a:path w="55880" h="709929">
                  <a:moveTo>
                    <a:pt x="55880" y="71120"/>
                  </a:moveTo>
                  <a:lnTo>
                    <a:pt x="0" y="71120"/>
                  </a:lnTo>
                  <a:lnTo>
                    <a:pt x="0" y="81280"/>
                  </a:lnTo>
                  <a:lnTo>
                    <a:pt x="55880" y="81280"/>
                  </a:lnTo>
                  <a:lnTo>
                    <a:pt x="55880" y="71120"/>
                  </a:lnTo>
                  <a:close/>
                </a:path>
                <a:path w="55880" h="709929">
                  <a:moveTo>
                    <a:pt x="55880" y="81280"/>
                  </a:moveTo>
                  <a:lnTo>
                    <a:pt x="0" y="81280"/>
                  </a:lnTo>
                  <a:lnTo>
                    <a:pt x="0" y="83820"/>
                  </a:lnTo>
                  <a:lnTo>
                    <a:pt x="55880" y="83820"/>
                  </a:lnTo>
                  <a:lnTo>
                    <a:pt x="55880" y="81280"/>
                  </a:lnTo>
                  <a:close/>
                </a:path>
                <a:path w="55880" h="709929">
                  <a:moveTo>
                    <a:pt x="55880" y="83820"/>
                  </a:moveTo>
                  <a:lnTo>
                    <a:pt x="0" y="83820"/>
                  </a:lnTo>
                  <a:lnTo>
                    <a:pt x="0" y="87630"/>
                  </a:lnTo>
                  <a:lnTo>
                    <a:pt x="55880" y="87630"/>
                  </a:lnTo>
                  <a:lnTo>
                    <a:pt x="55880" y="83820"/>
                  </a:lnTo>
                  <a:close/>
                </a:path>
                <a:path w="55880" h="709929">
                  <a:moveTo>
                    <a:pt x="55880" y="87630"/>
                  </a:moveTo>
                  <a:lnTo>
                    <a:pt x="0" y="87630"/>
                  </a:lnTo>
                  <a:lnTo>
                    <a:pt x="0" y="90170"/>
                  </a:lnTo>
                  <a:lnTo>
                    <a:pt x="55880" y="90170"/>
                  </a:lnTo>
                  <a:lnTo>
                    <a:pt x="55880" y="87630"/>
                  </a:lnTo>
                  <a:close/>
                </a:path>
                <a:path w="55880" h="709929">
                  <a:moveTo>
                    <a:pt x="55880" y="90170"/>
                  </a:moveTo>
                  <a:lnTo>
                    <a:pt x="0" y="90170"/>
                  </a:lnTo>
                  <a:lnTo>
                    <a:pt x="0" y="93980"/>
                  </a:lnTo>
                  <a:lnTo>
                    <a:pt x="55880" y="93980"/>
                  </a:lnTo>
                  <a:lnTo>
                    <a:pt x="55880" y="90170"/>
                  </a:lnTo>
                  <a:close/>
                </a:path>
                <a:path w="55880" h="709929">
                  <a:moveTo>
                    <a:pt x="55880" y="93980"/>
                  </a:moveTo>
                  <a:lnTo>
                    <a:pt x="0" y="93980"/>
                  </a:lnTo>
                  <a:lnTo>
                    <a:pt x="0" y="96520"/>
                  </a:lnTo>
                  <a:lnTo>
                    <a:pt x="55880" y="96520"/>
                  </a:lnTo>
                  <a:lnTo>
                    <a:pt x="55880" y="93980"/>
                  </a:lnTo>
                  <a:close/>
                </a:path>
                <a:path w="55880" h="709929">
                  <a:moveTo>
                    <a:pt x="55880" y="96520"/>
                  </a:moveTo>
                  <a:lnTo>
                    <a:pt x="0" y="96520"/>
                  </a:lnTo>
                  <a:lnTo>
                    <a:pt x="0" y="100330"/>
                  </a:lnTo>
                  <a:lnTo>
                    <a:pt x="55880" y="100330"/>
                  </a:lnTo>
                  <a:lnTo>
                    <a:pt x="55880" y="96520"/>
                  </a:lnTo>
                  <a:close/>
                </a:path>
                <a:path w="55880" h="709929">
                  <a:moveTo>
                    <a:pt x="55880" y="100330"/>
                  </a:moveTo>
                  <a:lnTo>
                    <a:pt x="0" y="100330"/>
                  </a:lnTo>
                  <a:lnTo>
                    <a:pt x="0" y="106680"/>
                  </a:lnTo>
                  <a:lnTo>
                    <a:pt x="55880" y="106680"/>
                  </a:lnTo>
                  <a:lnTo>
                    <a:pt x="55880" y="100330"/>
                  </a:lnTo>
                  <a:close/>
                </a:path>
                <a:path w="55880" h="709929">
                  <a:moveTo>
                    <a:pt x="55880" y="106680"/>
                  </a:moveTo>
                  <a:lnTo>
                    <a:pt x="0" y="106680"/>
                  </a:lnTo>
                  <a:lnTo>
                    <a:pt x="0" y="109220"/>
                  </a:lnTo>
                  <a:lnTo>
                    <a:pt x="55880" y="109220"/>
                  </a:lnTo>
                  <a:lnTo>
                    <a:pt x="55880" y="106680"/>
                  </a:lnTo>
                  <a:close/>
                </a:path>
                <a:path w="55880" h="709929">
                  <a:moveTo>
                    <a:pt x="55880" y="109220"/>
                  </a:moveTo>
                  <a:lnTo>
                    <a:pt x="0" y="109220"/>
                  </a:lnTo>
                  <a:lnTo>
                    <a:pt x="0" y="113030"/>
                  </a:lnTo>
                  <a:lnTo>
                    <a:pt x="55880" y="113030"/>
                  </a:lnTo>
                  <a:lnTo>
                    <a:pt x="55880" y="109220"/>
                  </a:lnTo>
                  <a:close/>
                </a:path>
                <a:path w="55880" h="709929">
                  <a:moveTo>
                    <a:pt x="55880" y="113030"/>
                  </a:moveTo>
                  <a:lnTo>
                    <a:pt x="0" y="113030"/>
                  </a:lnTo>
                  <a:lnTo>
                    <a:pt x="0" y="121920"/>
                  </a:lnTo>
                  <a:lnTo>
                    <a:pt x="55880" y="121920"/>
                  </a:lnTo>
                  <a:lnTo>
                    <a:pt x="55880" y="113030"/>
                  </a:lnTo>
                  <a:close/>
                </a:path>
                <a:path w="55880" h="709929">
                  <a:moveTo>
                    <a:pt x="55880" y="121920"/>
                  </a:moveTo>
                  <a:lnTo>
                    <a:pt x="0" y="121920"/>
                  </a:lnTo>
                  <a:lnTo>
                    <a:pt x="0" y="125730"/>
                  </a:lnTo>
                  <a:lnTo>
                    <a:pt x="55880" y="125730"/>
                  </a:lnTo>
                  <a:lnTo>
                    <a:pt x="55880" y="121920"/>
                  </a:lnTo>
                  <a:close/>
                </a:path>
                <a:path w="55880" h="709929">
                  <a:moveTo>
                    <a:pt x="55880" y="125730"/>
                  </a:moveTo>
                  <a:lnTo>
                    <a:pt x="0" y="125730"/>
                  </a:lnTo>
                  <a:lnTo>
                    <a:pt x="0" y="128270"/>
                  </a:lnTo>
                  <a:lnTo>
                    <a:pt x="55880" y="128270"/>
                  </a:lnTo>
                  <a:lnTo>
                    <a:pt x="55880" y="125730"/>
                  </a:lnTo>
                  <a:close/>
                </a:path>
                <a:path w="55880" h="709929">
                  <a:moveTo>
                    <a:pt x="55880" y="128270"/>
                  </a:moveTo>
                  <a:lnTo>
                    <a:pt x="0" y="128270"/>
                  </a:lnTo>
                  <a:lnTo>
                    <a:pt x="0" y="132080"/>
                  </a:lnTo>
                  <a:lnTo>
                    <a:pt x="55880" y="132080"/>
                  </a:lnTo>
                  <a:lnTo>
                    <a:pt x="55880" y="128270"/>
                  </a:lnTo>
                  <a:close/>
                </a:path>
                <a:path w="55880" h="709929">
                  <a:moveTo>
                    <a:pt x="55880" y="132080"/>
                  </a:moveTo>
                  <a:lnTo>
                    <a:pt x="0" y="132080"/>
                  </a:lnTo>
                  <a:lnTo>
                    <a:pt x="0" y="134620"/>
                  </a:lnTo>
                  <a:lnTo>
                    <a:pt x="55880" y="134620"/>
                  </a:lnTo>
                  <a:lnTo>
                    <a:pt x="55880" y="132080"/>
                  </a:lnTo>
                  <a:close/>
                </a:path>
                <a:path w="55880" h="709929">
                  <a:moveTo>
                    <a:pt x="55880" y="134620"/>
                  </a:moveTo>
                  <a:lnTo>
                    <a:pt x="0" y="134620"/>
                  </a:lnTo>
                  <a:lnTo>
                    <a:pt x="0" y="140970"/>
                  </a:lnTo>
                  <a:lnTo>
                    <a:pt x="55880" y="140970"/>
                  </a:lnTo>
                  <a:lnTo>
                    <a:pt x="55880" y="134620"/>
                  </a:lnTo>
                  <a:close/>
                </a:path>
                <a:path w="55880" h="709929">
                  <a:moveTo>
                    <a:pt x="55880" y="140970"/>
                  </a:moveTo>
                  <a:lnTo>
                    <a:pt x="0" y="140970"/>
                  </a:lnTo>
                  <a:lnTo>
                    <a:pt x="0" y="147320"/>
                  </a:lnTo>
                  <a:lnTo>
                    <a:pt x="55880" y="147320"/>
                  </a:lnTo>
                  <a:lnTo>
                    <a:pt x="55880" y="140970"/>
                  </a:lnTo>
                  <a:close/>
                </a:path>
                <a:path w="55880" h="709929">
                  <a:moveTo>
                    <a:pt x="55880" y="147320"/>
                  </a:moveTo>
                  <a:lnTo>
                    <a:pt x="0" y="147320"/>
                  </a:lnTo>
                  <a:lnTo>
                    <a:pt x="0" y="151130"/>
                  </a:lnTo>
                  <a:lnTo>
                    <a:pt x="55880" y="151130"/>
                  </a:lnTo>
                  <a:lnTo>
                    <a:pt x="55880" y="147320"/>
                  </a:lnTo>
                  <a:close/>
                </a:path>
                <a:path w="55880" h="709929">
                  <a:moveTo>
                    <a:pt x="55880" y="151130"/>
                  </a:moveTo>
                  <a:lnTo>
                    <a:pt x="0" y="151130"/>
                  </a:lnTo>
                  <a:lnTo>
                    <a:pt x="0" y="153670"/>
                  </a:lnTo>
                  <a:lnTo>
                    <a:pt x="55880" y="153670"/>
                  </a:lnTo>
                  <a:lnTo>
                    <a:pt x="55880" y="151130"/>
                  </a:lnTo>
                  <a:close/>
                </a:path>
                <a:path w="55880" h="709929">
                  <a:moveTo>
                    <a:pt x="55880" y="153670"/>
                  </a:moveTo>
                  <a:lnTo>
                    <a:pt x="0" y="153670"/>
                  </a:lnTo>
                  <a:lnTo>
                    <a:pt x="0" y="157480"/>
                  </a:lnTo>
                  <a:lnTo>
                    <a:pt x="55880" y="157480"/>
                  </a:lnTo>
                  <a:lnTo>
                    <a:pt x="55880" y="153670"/>
                  </a:lnTo>
                  <a:close/>
                </a:path>
                <a:path w="55880" h="709929">
                  <a:moveTo>
                    <a:pt x="55880" y="157480"/>
                  </a:moveTo>
                  <a:lnTo>
                    <a:pt x="0" y="157480"/>
                  </a:lnTo>
                  <a:lnTo>
                    <a:pt x="0" y="160020"/>
                  </a:lnTo>
                  <a:lnTo>
                    <a:pt x="55880" y="160020"/>
                  </a:lnTo>
                  <a:lnTo>
                    <a:pt x="55880" y="157480"/>
                  </a:lnTo>
                  <a:close/>
                </a:path>
                <a:path w="55880" h="709929">
                  <a:moveTo>
                    <a:pt x="55880" y="160020"/>
                  </a:moveTo>
                  <a:lnTo>
                    <a:pt x="0" y="160020"/>
                  </a:lnTo>
                  <a:lnTo>
                    <a:pt x="0" y="163830"/>
                  </a:lnTo>
                  <a:lnTo>
                    <a:pt x="55880" y="163830"/>
                  </a:lnTo>
                  <a:lnTo>
                    <a:pt x="55880" y="160020"/>
                  </a:lnTo>
                  <a:close/>
                </a:path>
                <a:path w="55880" h="709929">
                  <a:moveTo>
                    <a:pt x="55880" y="163830"/>
                  </a:moveTo>
                  <a:lnTo>
                    <a:pt x="0" y="163830"/>
                  </a:lnTo>
                  <a:lnTo>
                    <a:pt x="0" y="166370"/>
                  </a:lnTo>
                  <a:lnTo>
                    <a:pt x="55880" y="166370"/>
                  </a:lnTo>
                  <a:lnTo>
                    <a:pt x="55880" y="163830"/>
                  </a:lnTo>
                  <a:close/>
                </a:path>
                <a:path w="55880" h="709929">
                  <a:moveTo>
                    <a:pt x="55880" y="166370"/>
                  </a:moveTo>
                  <a:lnTo>
                    <a:pt x="0" y="166370"/>
                  </a:lnTo>
                  <a:lnTo>
                    <a:pt x="0" y="170180"/>
                  </a:lnTo>
                  <a:lnTo>
                    <a:pt x="55880" y="170180"/>
                  </a:lnTo>
                  <a:lnTo>
                    <a:pt x="55880" y="166370"/>
                  </a:lnTo>
                  <a:close/>
                </a:path>
                <a:path w="55880" h="709929">
                  <a:moveTo>
                    <a:pt x="55880" y="170180"/>
                  </a:moveTo>
                  <a:lnTo>
                    <a:pt x="0" y="170180"/>
                  </a:lnTo>
                  <a:lnTo>
                    <a:pt x="0" y="172720"/>
                  </a:lnTo>
                  <a:lnTo>
                    <a:pt x="55880" y="172720"/>
                  </a:lnTo>
                  <a:lnTo>
                    <a:pt x="55880" y="170180"/>
                  </a:lnTo>
                  <a:close/>
                </a:path>
                <a:path w="55880" h="709929">
                  <a:moveTo>
                    <a:pt x="55880" y="172720"/>
                  </a:moveTo>
                  <a:lnTo>
                    <a:pt x="0" y="172720"/>
                  </a:lnTo>
                  <a:lnTo>
                    <a:pt x="0" y="182880"/>
                  </a:lnTo>
                  <a:lnTo>
                    <a:pt x="55880" y="182880"/>
                  </a:lnTo>
                  <a:lnTo>
                    <a:pt x="55880" y="172720"/>
                  </a:lnTo>
                  <a:close/>
                </a:path>
                <a:path w="55880" h="709929">
                  <a:moveTo>
                    <a:pt x="55880" y="182880"/>
                  </a:moveTo>
                  <a:lnTo>
                    <a:pt x="0" y="182880"/>
                  </a:lnTo>
                  <a:lnTo>
                    <a:pt x="0" y="185420"/>
                  </a:lnTo>
                  <a:lnTo>
                    <a:pt x="55880" y="185420"/>
                  </a:lnTo>
                  <a:lnTo>
                    <a:pt x="55880" y="182880"/>
                  </a:lnTo>
                  <a:close/>
                </a:path>
                <a:path w="55880" h="709929">
                  <a:moveTo>
                    <a:pt x="55880" y="185420"/>
                  </a:moveTo>
                  <a:lnTo>
                    <a:pt x="0" y="185420"/>
                  </a:lnTo>
                  <a:lnTo>
                    <a:pt x="0" y="189230"/>
                  </a:lnTo>
                  <a:lnTo>
                    <a:pt x="55880" y="189230"/>
                  </a:lnTo>
                  <a:lnTo>
                    <a:pt x="55880" y="185420"/>
                  </a:lnTo>
                  <a:close/>
                </a:path>
                <a:path w="55880" h="709929">
                  <a:moveTo>
                    <a:pt x="55880" y="189230"/>
                  </a:moveTo>
                  <a:lnTo>
                    <a:pt x="0" y="189230"/>
                  </a:lnTo>
                  <a:lnTo>
                    <a:pt x="0" y="191770"/>
                  </a:lnTo>
                  <a:lnTo>
                    <a:pt x="55880" y="191770"/>
                  </a:lnTo>
                  <a:lnTo>
                    <a:pt x="55880" y="189230"/>
                  </a:lnTo>
                  <a:close/>
                </a:path>
                <a:path w="55880" h="709929">
                  <a:moveTo>
                    <a:pt x="55880" y="191770"/>
                  </a:moveTo>
                  <a:lnTo>
                    <a:pt x="0" y="191770"/>
                  </a:lnTo>
                  <a:lnTo>
                    <a:pt x="0" y="201930"/>
                  </a:lnTo>
                  <a:lnTo>
                    <a:pt x="55880" y="201930"/>
                  </a:lnTo>
                  <a:lnTo>
                    <a:pt x="55880" y="191770"/>
                  </a:lnTo>
                  <a:close/>
                </a:path>
                <a:path w="55880" h="709929">
                  <a:moveTo>
                    <a:pt x="55880" y="201930"/>
                  </a:moveTo>
                  <a:lnTo>
                    <a:pt x="0" y="201930"/>
                  </a:lnTo>
                  <a:lnTo>
                    <a:pt x="0" y="204470"/>
                  </a:lnTo>
                  <a:lnTo>
                    <a:pt x="55880" y="204470"/>
                  </a:lnTo>
                  <a:lnTo>
                    <a:pt x="55880" y="201930"/>
                  </a:lnTo>
                  <a:close/>
                </a:path>
                <a:path w="55880" h="709929">
                  <a:moveTo>
                    <a:pt x="55880" y="204470"/>
                  </a:moveTo>
                  <a:lnTo>
                    <a:pt x="0" y="204470"/>
                  </a:lnTo>
                  <a:lnTo>
                    <a:pt x="0" y="210820"/>
                  </a:lnTo>
                  <a:lnTo>
                    <a:pt x="55880" y="210820"/>
                  </a:lnTo>
                  <a:lnTo>
                    <a:pt x="55880" y="204470"/>
                  </a:lnTo>
                  <a:close/>
                </a:path>
                <a:path w="55880" h="709929">
                  <a:moveTo>
                    <a:pt x="55880" y="210820"/>
                  </a:moveTo>
                  <a:lnTo>
                    <a:pt x="0" y="210820"/>
                  </a:lnTo>
                  <a:lnTo>
                    <a:pt x="0" y="214630"/>
                  </a:lnTo>
                  <a:lnTo>
                    <a:pt x="55880" y="214630"/>
                  </a:lnTo>
                  <a:lnTo>
                    <a:pt x="55880" y="210820"/>
                  </a:lnTo>
                  <a:close/>
                </a:path>
                <a:path w="55880" h="709929">
                  <a:moveTo>
                    <a:pt x="55880" y="214630"/>
                  </a:moveTo>
                  <a:lnTo>
                    <a:pt x="0" y="214630"/>
                  </a:lnTo>
                  <a:lnTo>
                    <a:pt x="0" y="223520"/>
                  </a:lnTo>
                  <a:lnTo>
                    <a:pt x="55880" y="223520"/>
                  </a:lnTo>
                  <a:lnTo>
                    <a:pt x="55880" y="214630"/>
                  </a:lnTo>
                  <a:close/>
                </a:path>
                <a:path w="55880" h="709929">
                  <a:moveTo>
                    <a:pt x="55880" y="223520"/>
                  </a:moveTo>
                  <a:lnTo>
                    <a:pt x="0" y="223520"/>
                  </a:lnTo>
                  <a:lnTo>
                    <a:pt x="0" y="229870"/>
                  </a:lnTo>
                  <a:lnTo>
                    <a:pt x="55880" y="229870"/>
                  </a:lnTo>
                  <a:lnTo>
                    <a:pt x="55880" y="223520"/>
                  </a:lnTo>
                  <a:close/>
                </a:path>
                <a:path w="55880" h="709929">
                  <a:moveTo>
                    <a:pt x="55880" y="229870"/>
                  </a:moveTo>
                  <a:lnTo>
                    <a:pt x="0" y="229870"/>
                  </a:lnTo>
                  <a:lnTo>
                    <a:pt x="0" y="233680"/>
                  </a:lnTo>
                  <a:lnTo>
                    <a:pt x="55880" y="233680"/>
                  </a:lnTo>
                  <a:lnTo>
                    <a:pt x="55880" y="229870"/>
                  </a:lnTo>
                  <a:close/>
                </a:path>
                <a:path w="55880" h="709929">
                  <a:moveTo>
                    <a:pt x="55880" y="233680"/>
                  </a:moveTo>
                  <a:lnTo>
                    <a:pt x="0" y="233680"/>
                  </a:lnTo>
                  <a:lnTo>
                    <a:pt x="0" y="236220"/>
                  </a:lnTo>
                  <a:lnTo>
                    <a:pt x="55880" y="236220"/>
                  </a:lnTo>
                  <a:lnTo>
                    <a:pt x="55880" y="233680"/>
                  </a:lnTo>
                  <a:close/>
                </a:path>
                <a:path w="55880" h="709929">
                  <a:moveTo>
                    <a:pt x="55880" y="236220"/>
                  </a:moveTo>
                  <a:lnTo>
                    <a:pt x="0" y="236220"/>
                  </a:lnTo>
                  <a:lnTo>
                    <a:pt x="0" y="242570"/>
                  </a:lnTo>
                  <a:lnTo>
                    <a:pt x="55880" y="242570"/>
                  </a:lnTo>
                  <a:lnTo>
                    <a:pt x="55880" y="236220"/>
                  </a:lnTo>
                  <a:close/>
                </a:path>
                <a:path w="55880" h="709929">
                  <a:moveTo>
                    <a:pt x="55880" y="242570"/>
                  </a:moveTo>
                  <a:lnTo>
                    <a:pt x="0" y="242570"/>
                  </a:lnTo>
                  <a:lnTo>
                    <a:pt x="0" y="246380"/>
                  </a:lnTo>
                  <a:lnTo>
                    <a:pt x="55880" y="246380"/>
                  </a:lnTo>
                  <a:lnTo>
                    <a:pt x="55880" y="242570"/>
                  </a:lnTo>
                  <a:close/>
                </a:path>
                <a:path w="55880" h="709929">
                  <a:moveTo>
                    <a:pt x="55880" y="246380"/>
                  </a:moveTo>
                  <a:lnTo>
                    <a:pt x="0" y="246380"/>
                  </a:lnTo>
                  <a:lnTo>
                    <a:pt x="0" y="248920"/>
                  </a:lnTo>
                  <a:lnTo>
                    <a:pt x="55880" y="248920"/>
                  </a:lnTo>
                  <a:lnTo>
                    <a:pt x="55880" y="246380"/>
                  </a:lnTo>
                  <a:close/>
                </a:path>
                <a:path w="55880" h="709929">
                  <a:moveTo>
                    <a:pt x="55880" y="248920"/>
                  </a:moveTo>
                  <a:lnTo>
                    <a:pt x="0" y="248920"/>
                  </a:lnTo>
                  <a:lnTo>
                    <a:pt x="0" y="252730"/>
                  </a:lnTo>
                  <a:lnTo>
                    <a:pt x="55880" y="252730"/>
                  </a:lnTo>
                  <a:lnTo>
                    <a:pt x="55880" y="248920"/>
                  </a:lnTo>
                  <a:close/>
                </a:path>
                <a:path w="55880" h="709929">
                  <a:moveTo>
                    <a:pt x="55880" y="252730"/>
                  </a:moveTo>
                  <a:lnTo>
                    <a:pt x="0" y="252730"/>
                  </a:lnTo>
                  <a:lnTo>
                    <a:pt x="0" y="255270"/>
                  </a:lnTo>
                  <a:lnTo>
                    <a:pt x="55880" y="255270"/>
                  </a:lnTo>
                  <a:lnTo>
                    <a:pt x="55880" y="252730"/>
                  </a:lnTo>
                  <a:close/>
                </a:path>
                <a:path w="55880" h="709929">
                  <a:moveTo>
                    <a:pt x="55880" y="255270"/>
                  </a:moveTo>
                  <a:lnTo>
                    <a:pt x="0" y="255270"/>
                  </a:lnTo>
                  <a:lnTo>
                    <a:pt x="0" y="267970"/>
                  </a:lnTo>
                  <a:lnTo>
                    <a:pt x="55880" y="267970"/>
                  </a:lnTo>
                  <a:lnTo>
                    <a:pt x="55880" y="255270"/>
                  </a:lnTo>
                  <a:close/>
                </a:path>
                <a:path w="55880" h="709929">
                  <a:moveTo>
                    <a:pt x="55880" y="267970"/>
                  </a:moveTo>
                  <a:lnTo>
                    <a:pt x="0" y="267970"/>
                  </a:lnTo>
                  <a:lnTo>
                    <a:pt x="0" y="278130"/>
                  </a:lnTo>
                  <a:lnTo>
                    <a:pt x="55880" y="278130"/>
                  </a:lnTo>
                  <a:lnTo>
                    <a:pt x="55880" y="267970"/>
                  </a:lnTo>
                  <a:close/>
                </a:path>
                <a:path w="55880" h="709929">
                  <a:moveTo>
                    <a:pt x="55880" y="278130"/>
                  </a:moveTo>
                  <a:lnTo>
                    <a:pt x="0" y="278130"/>
                  </a:lnTo>
                  <a:lnTo>
                    <a:pt x="0" y="280670"/>
                  </a:lnTo>
                  <a:lnTo>
                    <a:pt x="55880" y="280670"/>
                  </a:lnTo>
                  <a:lnTo>
                    <a:pt x="55880" y="278130"/>
                  </a:lnTo>
                  <a:close/>
                </a:path>
                <a:path w="55880" h="709929">
                  <a:moveTo>
                    <a:pt x="55880" y="280670"/>
                  </a:moveTo>
                  <a:lnTo>
                    <a:pt x="0" y="280670"/>
                  </a:lnTo>
                  <a:lnTo>
                    <a:pt x="0" y="290830"/>
                  </a:lnTo>
                  <a:lnTo>
                    <a:pt x="55880" y="290830"/>
                  </a:lnTo>
                  <a:lnTo>
                    <a:pt x="55880" y="280670"/>
                  </a:lnTo>
                  <a:close/>
                </a:path>
                <a:path w="55880" h="709929">
                  <a:moveTo>
                    <a:pt x="55880" y="290830"/>
                  </a:moveTo>
                  <a:lnTo>
                    <a:pt x="0" y="290830"/>
                  </a:lnTo>
                  <a:lnTo>
                    <a:pt x="0" y="303530"/>
                  </a:lnTo>
                  <a:lnTo>
                    <a:pt x="55880" y="303530"/>
                  </a:lnTo>
                  <a:lnTo>
                    <a:pt x="55880" y="290830"/>
                  </a:lnTo>
                  <a:close/>
                </a:path>
                <a:path w="55880" h="709929">
                  <a:moveTo>
                    <a:pt x="55880" y="303530"/>
                  </a:moveTo>
                  <a:lnTo>
                    <a:pt x="0" y="303530"/>
                  </a:lnTo>
                  <a:lnTo>
                    <a:pt x="0" y="306070"/>
                  </a:lnTo>
                  <a:lnTo>
                    <a:pt x="55880" y="306070"/>
                  </a:lnTo>
                  <a:lnTo>
                    <a:pt x="55880" y="303530"/>
                  </a:lnTo>
                  <a:close/>
                </a:path>
                <a:path w="55880" h="709929">
                  <a:moveTo>
                    <a:pt x="55880" y="306070"/>
                  </a:moveTo>
                  <a:lnTo>
                    <a:pt x="0" y="306070"/>
                  </a:lnTo>
                  <a:lnTo>
                    <a:pt x="0" y="312420"/>
                  </a:lnTo>
                  <a:lnTo>
                    <a:pt x="55880" y="312420"/>
                  </a:lnTo>
                  <a:lnTo>
                    <a:pt x="55880" y="306070"/>
                  </a:lnTo>
                  <a:close/>
                </a:path>
                <a:path w="55880" h="709929">
                  <a:moveTo>
                    <a:pt x="55880" y="312420"/>
                  </a:moveTo>
                  <a:lnTo>
                    <a:pt x="0" y="312420"/>
                  </a:lnTo>
                  <a:lnTo>
                    <a:pt x="0" y="318770"/>
                  </a:lnTo>
                  <a:lnTo>
                    <a:pt x="55880" y="318770"/>
                  </a:lnTo>
                  <a:lnTo>
                    <a:pt x="55880" y="312420"/>
                  </a:lnTo>
                  <a:close/>
                </a:path>
                <a:path w="55880" h="709929">
                  <a:moveTo>
                    <a:pt x="55880" y="318770"/>
                  </a:moveTo>
                  <a:lnTo>
                    <a:pt x="0" y="318770"/>
                  </a:lnTo>
                  <a:lnTo>
                    <a:pt x="0" y="322580"/>
                  </a:lnTo>
                  <a:lnTo>
                    <a:pt x="55880" y="322580"/>
                  </a:lnTo>
                  <a:lnTo>
                    <a:pt x="55880" y="318770"/>
                  </a:lnTo>
                  <a:close/>
                </a:path>
                <a:path w="55880" h="709929">
                  <a:moveTo>
                    <a:pt x="55880" y="322580"/>
                  </a:moveTo>
                  <a:lnTo>
                    <a:pt x="0" y="322580"/>
                  </a:lnTo>
                  <a:lnTo>
                    <a:pt x="0" y="331470"/>
                  </a:lnTo>
                  <a:lnTo>
                    <a:pt x="55880" y="331470"/>
                  </a:lnTo>
                  <a:lnTo>
                    <a:pt x="55880" y="322580"/>
                  </a:lnTo>
                  <a:close/>
                </a:path>
                <a:path w="55880" h="709929">
                  <a:moveTo>
                    <a:pt x="55880" y="331470"/>
                  </a:moveTo>
                  <a:lnTo>
                    <a:pt x="0" y="331470"/>
                  </a:lnTo>
                  <a:lnTo>
                    <a:pt x="0" y="335280"/>
                  </a:lnTo>
                  <a:lnTo>
                    <a:pt x="55880" y="335280"/>
                  </a:lnTo>
                  <a:lnTo>
                    <a:pt x="55880" y="331470"/>
                  </a:lnTo>
                  <a:close/>
                </a:path>
                <a:path w="55880" h="709929">
                  <a:moveTo>
                    <a:pt x="55880" y="335280"/>
                  </a:moveTo>
                  <a:lnTo>
                    <a:pt x="0" y="335280"/>
                  </a:lnTo>
                  <a:lnTo>
                    <a:pt x="0" y="337820"/>
                  </a:lnTo>
                  <a:lnTo>
                    <a:pt x="55880" y="337820"/>
                  </a:lnTo>
                  <a:lnTo>
                    <a:pt x="55880" y="335280"/>
                  </a:lnTo>
                  <a:close/>
                </a:path>
                <a:path w="55880" h="709929">
                  <a:moveTo>
                    <a:pt x="55880" y="337820"/>
                  </a:moveTo>
                  <a:lnTo>
                    <a:pt x="0" y="337820"/>
                  </a:lnTo>
                  <a:lnTo>
                    <a:pt x="0" y="341630"/>
                  </a:lnTo>
                  <a:lnTo>
                    <a:pt x="55880" y="341630"/>
                  </a:lnTo>
                  <a:lnTo>
                    <a:pt x="55880" y="337820"/>
                  </a:lnTo>
                  <a:close/>
                </a:path>
                <a:path w="55880" h="709929">
                  <a:moveTo>
                    <a:pt x="55880" y="341630"/>
                  </a:moveTo>
                  <a:lnTo>
                    <a:pt x="0" y="341630"/>
                  </a:lnTo>
                  <a:lnTo>
                    <a:pt x="0" y="344170"/>
                  </a:lnTo>
                  <a:lnTo>
                    <a:pt x="55880" y="344170"/>
                  </a:lnTo>
                  <a:lnTo>
                    <a:pt x="55880" y="341630"/>
                  </a:lnTo>
                  <a:close/>
                </a:path>
                <a:path w="55880" h="709929">
                  <a:moveTo>
                    <a:pt x="55880" y="344170"/>
                  </a:moveTo>
                  <a:lnTo>
                    <a:pt x="0" y="344170"/>
                  </a:lnTo>
                  <a:lnTo>
                    <a:pt x="0" y="350520"/>
                  </a:lnTo>
                  <a:lnTo>
                    <a:pt x="55880" y="350520"/>
                  </a:lnTo>
                  <a:lnTo>
                    <a:pt x="55880" y="344170"/>
                  </a:lnTo>
                  <a:close/>
                </a:path>
                <a:path w="55880" h="709929">
                  <a:moveTo>
                    <a:pt x="55880" y="350520"/>
                  </a:moveTo>
                  <a:lnTo>
                    <a:pt x="0" y="350520"/>
                  </a:lnTo>
                  <a:lnTo>
                    <a:pt x="0" y="354330"/>
                  </a:lnTo>
                  <a:lnTo>
                    <a:pt x="55880" y="354330"/>
                  </a:lnTo>
                  <a:lnTo>
                    <a:pt x="55880" y="350520"/>
                  </a:lnTo>
                  <a:close/>
                </a:path>
                <a:path w="55880" h="709929">
                  <a:moveTo>
                    <a:pt x="55880" y="354330"/>
                  </a:moveTo>
                  <a:lnTo>
                    <a:pt x="0" y="354330"/>
                  </a:lnTo>
                  <a:lnTo>
                    <a:pt x="0" y="356870"/>
                  </a:lnTo>
                  <a:lnTo>
                    <a:pt x="55880" y="356870"/>
                  </a:lnTo>
                  <a:lnTo>
                    <a:pt x="55880" y="354330"/>
                  </a:lnTo>
                  <a:close/>
                </a:path>
                <a:path w="55880" h="709929">
                  <a:moveTo>
                    <a:pt x="55880" y="356870"/>
                  </a:moveTo>
                  <a:lnTo>
                    <a:pt x="0" y="356870"/>
                  </a:lnTo>
                  <a:lnTo>
                    <a:pt x="0" y="363220"/>
                  </a:lnTo>
                  <a:lnTo>
                    <a:pt x="55880" y="363220"/>
                  </a:lnTo>
                  <a:lnTo>
                    <a:pt x="55880" y="356870"/>
                  </a:lnTo>
                  <a:close/>
                </a:path>
                <a:path w="55880" h="709929">
                  <a:moveTo>
                    <a:pt x="55880" y="363220"/>
                  </a:moveTo>
                  <a:lnTo>
                    <a:pt x="0" y="363220"/>
                  </a:lnTo>
                  <a:lnTo>
                    <a:pt x="0" y="367030"/>
                  </a:lnTo>
                  <a:lnTo>
                    <a:pt x="55880" y="367030"/>
                  </a:lnTo>
                  <a:lnTo>
                    <a:pt x="55880" y="363220"/>
                  </a:lnTo>
                  <a:close/>
                </a:path>
                <a:path w="55880" h="709929">
                  <a:moveTo>
                    <a:pt x="55880" y="367030"/>
                  </a:moveTo>
                  <a:lnTo>
                    <a:pt x="0" y="367030"/>
                  </a:lnTo>
                  <a:lnTo>
                    <a:pt x="0" y="369570"/>
                  </a:lnTo>
                  <a:lnTo>
                    <a:pt x="55880" y="369570"/>
                  </a:lnTo>
                  <a:lnTo>
                    <a:pt x="55880" y="367030"/>
                  </a:lnTo>
                  <a:close/>
                </a:path>
                <a:path w="55880" h="709929">
                  <a:moveTo>
                    <a:pt x="55880" y="369570"/>
                  </a:moveTo>
                  <a:lnTo>
                    <a:pt x="0" y="369570"/>
                  </a:lnTo>
                  <a:lnTo>
                    <a:pt x="0" y="375920"/>
                  </a:lnTo>
                  <a:lnTo>
                    <a:pt x="55880" y="375920"/>
                  </a:lnTo>
                  <a:lnTo>
                    <a:pt x="55880" y="369570"/>
                  </a:lnTo>
                  <a:close/>
                </a:path>
                <a:path w="55880" h="709929">
                  <a:moveTo>
                    <a:pt x="55880" y="375920"/>
                  </a:moveTo>
                  <a:lnTo>
                    <a:pt x="0" y="375920"/>
                  </a:lnTo>
                  <a:lnTo>
                    <a:pt x="0" y="379730"/>
                  </a:lnTo>
                  <a:lnTo>
                    <a:pt x="55880" y="379730"/>
                  </a:lnTo>
                  <a:lnTo>
                    <a:pt x="55880" y="375920"/>
                  </a:lnTo>
                  <a:close/>
                </a:path>
                <a:path w="55880" h="709929">
                  <a:moveTo>
                    <a:pt x="55880" y="379730"/>
                  </a:moveTo>
                  <a:lnTo>
                    <a:pt x="0" y="379730"/>
                  </a:lnTo>
                  <a:lnTo>
                    <a:pt x="0" y="386080"/>
                  </a:lnTo>
                  <a:lnTo>
                    <a:pt x="55880" y="386080"/>
                  </a:lnTo>
                  <a:lnTo>
                    <a:pt x="55880" y="379730"/>
                  </a:lnTo>
                  <a:close/>
                </a:path>
                <a:path w="55880" h="709929">
                  <a:moveTo>
                    <a:pt x="55880" y="386080"/>
                  </a:moveTo>
                  <a:lnTo>
                    <a:pt x="0" y="386080"/>
                  </a:lnTo>
                  <a:lnTo>
                    <a:pt x="0" y="388620"/>
                  </a:lnTo>
                  <a:lnTo>
                    <a:pt x="55880" y="388620"/>
                  </a:lnTo>
                  <a:lnTo>
                    <a:pt x="55880" y="386080"/>
                  </a:lnTo>
                  <a:close/>
                </a:path>
                <a:path w="55880" h="709929">
                  <a:moveTo>
                    <a:pt x="55880" y="388620"/>
                  </a:moveTo>
                  <a:lnTo>
                    <a:pt x="0" y="388620"/>
                  </a:lnTo>
                  <a:lnTo>
                    <a:pt x="0" y="392430"/>
                  </a:lnTo>
                  <a:lnTo>
                    <a:pt x="55880" y="392430"/>
                  </a:lnTo>
                  <a:lnTo>
                    <a:pt x="55880" y="388620"/>
                  </a:lnTo>
                  <a:close/>
                </a:path>
                <a:path w="55880" h="709929">
                  <a:moveTo>
                    <a:pt x="55880" y="392430"/>
                  </a:moveTo>
                  <a:lnTo>
                    <a:pt x="0" y="392430"/>
                  </a:lnTo>
                  <a:lnTo>
                    <a:pt x="0" y="398780"/>
                  </a:lnTo>
                  <a:lnTo>
                    <a:pt x="55880" y="398780"/>
                  </a:lnTo>
                  <a:lnTo>
                    <a:pt x="55880" y="392430"/>
                  </a:lnTo>
                  <a:close/>
                </a:path>
                <a:path w="55880" h="709929">
                  <a:moveTo>
                    <a:pt x="55880" y="398780"/>
                  </a:moveTo>
                  <a:lnTo>
                    <a:pt x="0" y="398780"/>
                  </a:lnTo>
                  <a:lnTo>
                    <a:pt x="0" y="401320"/>
                  </a:lnTo>
                  <a:lnTo>
                    <a:pt x="55880" y="401320"/>
                  </a:lnTo>
                  <a:lnTo>
                    <a:pt x="55880" y="398780"/>
                  </a:lnTo>
                  <a:close/>
                </a:path>
                <a:path w="55880" h="709929">
                  <a:moveTo>
                    <a:pt x="55880" y="401320"/>
                  </a:moveTo>
                  <a:lnTo>
                    <a:pt x="0" y="401320"/>
                  </a:lnTo>
                  <a:lnTo>
                    <a:pt x="0" y="405130"/>
                  </a:lnTo>
                  <a:lnTo>
                    <a:pt x="55880" y="405130"/>
                  </a:lnTo>
                  <a:lnTo>
                    <a:pt x="55880" y="401320"/>
                  </a:lnTo>
                  <a:close/>
                </a:path>
                <a:path w="55880" h="709929">
                  <a:moveTo>
                    <a:pt x="55880" y="405130"/>
                  </a:moveTo>
                  <a:lnTo>
                    <a:pt x="0" y="405130"/>
                  </a:lnTo>
                  <a:lnTo>
                    <a:pt x="0" y="407670"/>
                  </a:lnTo>
                  <a:lnTo>
                    <a:pt x="55880" y="407670"/>
                  </a:lnTo>
                  <a:lnTo>
                    <a:pt x="55880" y="405130"/>
                  </a:lnTo>
                  <a:close/>
                </a:path>
                <a:path w="55880" h="709929">
                  <a:moveTo>
                    <a:pt x="55880" y="407670"/>
                  </a:moveTo>
                  <a:lnTo>
                    <a:pt x="0" y="407670"/>
                  </a:lnTo>
                  <a:lnTo>
                    <a:pt x="0" y="411480"/>
                  </a:lnTo>
                  <a:lnTo>
                    <a:pt x="55880" y="411480"/>
                  </a:lnTo>
                  <a:lnTo>
                    <a:pt x="55880" y="407670"/>
                  </a:lnTo>
                  <a:close/>
                </a:path>
                <a:path w="55880" h="709929">
                  <a:moveTo>
                    <a:pt x="55880" y="411480"/>
                  </a:moveTo>
                  <a:lnTo>
                    <a:pt x="0" y="411480"/>
                  </a:lnTo>
                  <a:lnTo>
                    <a:pt x="0" y="414020"/>
                  </a:lnTo>
                  <a:lnTo>
                    <a:pt x="55880" y="414020"/>
                  </a:lnTo>
                  <a:lnTo>
                    <a:pt x="55880" y="411480"/>
                  </a:lnTo>
                  <a:close/>
                </a:path>
                <a:path w="55880" h="709929">
                  <a:moveTo>
                    <a:pt x="55880" y="414020"/>
                  </a:moveTo>
                  <a:lnTo>
                    <a:pt x="0" y="414020"/>
                  </a:lnTo>
                  <a:lnTo>
                    <a:pt x="0" y="417830"/>
                  </a:lnTo>
                  <a:lnTo>
                    <a:pt x="55880" y="417830"/>
                  </a:lnTo>
                  <a:lnTo>
                    <a:pt x="55880" y="414020"/>
                  </a:lnTo>
                  <a:close/>
                </a:path>
                <a:path w="55880" h="709929">
                  <a:moveTo>
                    <a:pt x="55880" y="417830"/>
                  </a:moveTo>
                  <a:lnTo>
                    <a:pt x="0" y="417830"/>
                  </a:lnTo>
                  <a:lnTo>
                    <a:pt x="0" y="426720"/>
                  </a:lnTo>
                  <a:lnTo>
                    <a:pt x="55880" y="426720"/>
                  </a:lnTo>
                  <a:lnTo>
                    <a:pt x="55880" y="417830"/>
                  </a:lnTo>
                  <a:close/>
                </a:path>
                <a:path w="55880" h="709929">
                  <a:moveTo>
                    <a:pt x="55880" y="426720"/>
                  </a:moveTo>
                  <a:lnTo>
                    <a:pt x="0" y="426720"/>
                  </a:lnTo>
                  <a:lnTo>
                    <a:pt x="0" y="430530"/>
                  </a:lnTo>
                  <a:lnTo>
                    <a:pt x="55880" y="430530"/>
                  </a:lnTo>
                  <a:lnTo>
                    <a:pt x="55880" y="426720"/>
                  </a:lnTo>
                  <a:close/>
                </a:path>
                <a:path w="55880" h="709929">
                  <a:moveTo>
                    <a:pt x="55880" y="430530"/>
                  </a:moveTo>
                  <a:lnTo>
                    <a:pt x="0" y="430530"/>
                  </a:lnTo>
                  <a:lnTo>
                    <a:pt x="0" y="433070"/>
                  </a:lnTo>
                  <a:lnTo>
                    <a:pt x="55880" y="433070"/>
                  </a:lnTo>
                  <a:lnTo>
                    <a:pt x="55880" y="430530"/>
                  </a:lnTo>
                  <a:close/>
                </a:path>
                <a:path w="55880" h="709929">
                  <a:moveTo>
                    <a:pt x="55880" y="433070"/>
                  </a:moveTo>
                  <a:lnTo>
                    <a:pt x="0" y="433070"/>
                  </a:lnTo>
                  <a:lnTo>
                    <a:pt x="0" y="436880"/>
                  </a:lnTo>
                  <a:lnTo>
                    <a:pt x="55880" y="436880"/>
                  </a:lnTo>
                  <a:lnTo>
                    <a:pt x="55880" y="433070"/>
                  </a:lnTo>
                  <a:close/>
                </a:path>
                <a:path w="55880" h="709929">
                  <a:moveTo>
                    <a:pt x="55880" y="436880"/>
                  </a:moveTo>
                  <a:lnTo>
                    <a:pt x="0" y="436880"/>
                  </a:lnTo>
                  <a:lnTo>
                    <a:pt x="0" y="439420"/>
                  </a:lnTo>
                  <a:lnTo>
                    <a:pt x="55880" y="439420"/>
                  </a:lnTo>
                  <a:lnTo>
                    <a:pt x="55880" y="436880"/>
                  </a:lnTo>
                  <a:close/>
                </a:path>
                <a:path w="55880" h="709929">
                  <a:moveTo>
                    <a:pt x="55880" y="706120"/>
                  </a:moveTo>
                  <a:lnTo>
                    <a:pt x="40639" y="706120"/>
                  </a:lnTo>
                  <a:lnTo>
                    <a:pt x="40639" y="707390"/>
                  </a:lnTo>
                  <a:lnTo>
                    <a:pt x="50800" y="707390"/>
                  </a:lnTo>
                  <a:lnTo>
                    <a:pt x="50800" y="709930"/>
                  </a:lnTo>
                  <a:lnTo>
                    <a:pt x="55880" y="709930"/>
                  </a:lnTo>
                  <a:lnTo>
                    <a:pt x="55880" y="706120"/>
                  </a:lnTo>
                  <a:close/>
                </a:path>
                <a:path w="55880" h="709929">
                  <a:moveTo>
                    <a:pt x="30480" y="704850"/>
                  </a:moveTo>
                  <a:lnTo>
                    <a:pt x="20319" y="704850"/>
                  </a:lnTo>
                  <a:lnTo>
                    <a:pt x="20319" y="706120"/>
                  </a:lnTo>
                  <a:lnTo>
                    <a:pt x="30480" y="706120"/>
                  </a:lnTo>
                  <a:lnTo>
                    <a:pt x="30480" y="704850"/>
                  </a:lnTo>
                  <a:close/>
                </a:path>
                <a:path w="55880" h="709929">
                  <a:moveTo>
                    <a:pt x="55880" y="699770"/>
                  </a:moveTo>
                  <a:lnTo>
                    <a:pt x="0" y="699770"/>
                  </a:lnTo>
                  <a:lnTo>
                    <a:pt x="0" y="701040"/>
                  </a:lnTo>
                  <a:lnTo>
                    <a:pt x="1269" y="701040"/>
                  </a:lnTo>
                  <a:lnTo>
                    <a:pt x="1269" y="703580"/>
                  </a:lnTo>
                  <a:lnTo>
                    <a:pt x="10160" y="703580"/>
                  </a:lnTo>
                  <a:lnTo>
                    <a:pt x="10160" y="704850"/>
                  </a:lnTo>
                  <a:lnTo>
                    <a:pt x="55880" y="704850"/>
                  </a:lnTo>
                  <a:lnTo>
                    <a:pt x="55880" y="699770"/>
                  </a:lnTo>
                  <a:close/>
                </a:path>
                <a:path w="55880" h="709929">
                  <a:moveTo>
                    <a:pt x="55880" y="693420"/>
                  </a:moveTo>
                  <a:lnTo>
                    <a:pt x="0" y="693420"/>
                  </a:lnTo>
                  <a:lnTo>
                    <a:pt x="0" y="698500"/>
                  </a:lnTo>
                  <a:lnTo>
                    <a:pt x="55880" y="698500"/>
                  </a:lnTo>
                  <a:lnTo>
                    <a:pt x="55880" y="693420"/>
                  </a:lnTo>
                  <a:close/>
                </a:path>
                <a:path w="55880" h="709929">
                  <a:moveTo>
                    <a:pt x="55880" y="687070"/>
                  </a:moveTo>
                  <a:lnTo>
                    <a:pt x="0" y="687070"/>
                  </a:lnTo>
                  <a:lnTo>
                    <a:pt x="0" y="692150"/>
                  </a:lnTo>
                  <a:lnTo>
                    <a:pt x="55880" y="692150"/>
                  </a:lnTo>
                  <a:lnTo>
                    <a:pt x="55880" y="687070"/>
                  </a:lnTo>
                  <a:close/>
                </a:path>
                <a:path w="55880" h="709929">
                  <a:moveTo>
                    <a:pt x="55880" y="680720"/>
                  </a:moveTo>
                  <a:lnTo>
                    <a:pt x="0" y="680720"/>
                  </a:lnTo>
                  <a:lnTo>
                    <a:pt x="0" y="685800"/>
                  </a:lnTo>
                  <a:lnTo>
                    <a:pt x="55880" y="685800"/>
                  </a:lnTo>
                  <a:lnTo>
                    <a:pt x="55880" y="680720"/>
                  </a:lnTo>
                  <a:close/>
                </a:path>
                <a:path w="55880" h="709929">
                  <a:moveTo>
                    <a:pt x="55880" y="674370"/>
                  </a:moveTo>
                  <a:lnTo>
                    <a:pt x="0" y="674370"/>
                  </a:lnTo>
                  <a:lnTo>
                    <a:pt x="0" y="679450"/>
                  </a:lnTo>
                  <a:lnTo>
                    <a:pt x="55880" y="679450"/>
                  </a:lnTo>
                  <a:lnTo>
                    <a:pt x="55880" y="674370"/>
                  </a:lnTo>
                  <a:close/>
                </a:path>
                <a:path w="55880" h="709929">
                  <a:moveTo>
                    <a:pt x="55880" y="668020"/>
                  </a:moveTo>
                  <a:lnTo>
                    <a:pt x="0" y="668020"/>
                  </a:lnTo>
                  <a:lnTo>
                    <a:pt x="0" y="673100"/>
                  </a:lnTo>
                  <a:lnTo>
                    <a:pt x="55880" y="673100"/>
                  </a:lnTo>
                  <a:lnTo>
                    <a:pt x="55880" y="668020"/>
                  </a:lnTo>
                  <a:close/>
                </a:path>
                <a:path w="55880" h="709929">
                  <a:moveTo>
                    <a:pt x="55880" y="661670"/>
                  </a:moveTo>
                  <a:lnTo>
                    <a:pt x="0" y="661670"/>
                  </a:lnTo>
                  <a:lnTo>
                    <a:pt x="0" y="666750"/>
                  </a:lnTo>
                  <a:lnTo>
                    <a:pt x="55880" y="666750"/>
                  </a:lnTo>
                  <a:lnTo>
                    <a:pt x="55880" y="661670"/>
                  </a:lnTo>
                  <a:close/>
                </a:path>
                <a:path w="55880" h="709929">
                  <a:moveTo>
                    <a:pt x="55880" y="655320"/>
                  </a:moveTo>
                  <a:lnTo>
                    <a:pt x="0" y="655320"/>
                  </a:lnTo>
                  <a:lnTo>
                    <a:pt x="0" y="660400"/>
                  </a:lnTo>
                  <a:lnTo>
                    <a:pt x="55880" y="660400"/>
                  </a:lnTo>
                  <a:lnTo>
                    <a:pt x="55880" y="655320"/>
                  </a:lnTo>
                  <a:close/>
                </a:path>
                <a:path w="55880" h="709929">
                  <a:moveTo>
                    <a:pt x="55880" y="648970"/>
                  </a:moveTo>
                  <a:lnTo>
                    <a:pt x="0" y="648970"/>
                  </a:lnTo>
                  <a:lnTo>
                    <a:pt x="0" y="654050"/>
                  </a:lnTo>
                  <a:lnTo>
                    <a:pt x="55880" y="654050"/>
                  </a:lnTo>
                  <a:lnTo>
                    <a:pt x="55880" y="648970"/>
                  </a:lnTo>
                  <a:close/>
                </a:path>
                <a:path w="55880" h="709929">
                  <a:moveTo>
                    <a:pt x="55880" y="642620"/>
                  </a:moveTo>
                  <a:lnTo>
                    <a:pt x="0" y="642620"/>
                  </a:lnTo>
                  <a:lnTo>
                    <a:pt x="0" y="647700"/>
                  </a:lnTo>
                  <a:lnTo>
                    <a:pt x="55880" y="647700"/>
                  </a:lnTo>
                  <a:lnTo>
                    <a:pt x="55880" y="642620"/>
                  </a:lnTo>
                  <a:close/>
                </a:path>
                <a:path w="55880" h="709929">
                  <a:moveTo>
                    <a:pt x="55880" y="636270"/>
                  </a:moveTo>
                  <a:lnTo>
                    <a:pt x="0" y="636270"/>
                  </a:lnTo>
                  <a:lnTo>
                    <a:pt x="0" y="641350"/>
                  </a:lnTo>
                  <a:lnTo>
                    <a:pt x="55880" y="641350"/>
                  </a:lnTo>
                  <a:lnTo>
                    <a:pt x="55880" y="636270"/>
                  </a:lnTo>
                  <a:close/>
                </a:path>
                <a:path w="55880" h="709929">
                  <a:moveTo>
                    <a:pt x="55880" y="629920"/>
                  </a:moveTo>
                  <a:lnTo>
                    <a:pt x="0" y="629920"/>
                  </a:lnTo>
                  <a:lnTo>
                    <a:pt x="0" y="635000"/>
                  </a:lnTo>
                  <a:lnTo>
                    <a:pt x="55880" y="635000"/>
                  </a:lnTo>
                  <a:lnTo>
                    <a:pt x="55880" y="629920"/>
                  </a:lnTo>
                  <a:close/>
                </a:path>
                <a:path w="55880" h="709929">
                  <a:moveTo>
                    <a:pt x="55880" y="623570"/>
                  </a:moveTo>
                  <a:lnTo>
                    <a:pt x="0" y="623570"/>
                  </a:lnTo>
                  <a:lnTo>
                    <a:pt x="0" y="628650"/>
                  </a:lnTo>
                  <a:lnTo>
                    <a:pt x="55880" y="628650"/>
                  </a:lnTo>
                  <a:lnTo>
                    <a:pt x="55880" y="623570"/>
                  </a:lnTo>
                  <a:close/>
                </a:path>
                <a:path w="55880" h="709929">
                  <a:moveTo>
                    <a:pt x="55880" y="617220"/>
                  </a:moveTo>
                  <a:lnTo>
                    <a:pt x="0" y="617220"/>
                  </a:lnTo>
                  <a:lnTo>
                    <a:pt x="0" y="622300"/>
                  </a:lnTo>
                  <a:lnTo>
                    <a:pt x="55880" y="622300"/>
                  </a:lnTo>
                  <a:lnTo>
                    <a:pt x="55880" y="617220"/>
                  </a:lnTo>
                  <a:close/>
                </a:path>
                <a:path w="55880" h="709929">
                  <a:moveTo>
                    <a:pt x="55880" y="610870"/>
                  </a:moveTo>
                  <a:lnTo>
                    <a:pt x="0" y="610870"/>
                  </a:lnTo>
                  <a:lnTo>
                    <a:pt x="0" y="615950"/>
                  </a:lnTo>
                  <a:lnTo>
                    <a:pt x="55880" y="615950"/>
                  </a:lnTo>
                  <a:lnTo>
                    <a:pt x="55880" y="610870"/>
                  </a:lnTo>
                  <a:close/>
                </a:path>
                <a:path w="55880" h="709929">
                  <a:moveTo>
                    <a:pt x="55880" y="604520"/>
                  </a:moveTo>
                  <a:lnTo>
                    <a:pt x="0" y="604520"/>
                  </a:lnTo>
                  <a:lnTo>
                    <a:pt x="0" y="609600"/>
                  </a:lnTo>
                  <a:lnTo>
                    <a:pt x="55880" y="609600"/>
                  </a:lnTo>
                  <a:lnTo>
                    <a:pt x="55880" y="604520"/>
                  </a:lnTo>
                  <a:close/>
                </a:path>
                <a:path w="55880" h="709929">
                  <a:moveTo>
                    <a:pt x="55880" y="598170"/>
                  </a:moveTo>
                  <a:lnTo>
                    <a:pt x="0" y="598170"/>
                  </a:lnTo>
                  <a:lnTo>
                    <a:pt x="0" y="603250"/>
                  </a:lnTo>
                  <a:lnTo>
                    <a:pt x="55880" y="603250"/>
                  </a:lnTo>
                  <a:lnTo>
                    <a:pt x="55880" y="598170"/>
                  </a:lnTo>
                  <a:close/>
                </a:path>
                <a:path w="55880" h="709929">
                  <a:moveTo>
                    <a:pt x="55880" y="591820"/>
                  </a:moveTo>
                  <a:lnTo>
                    <a:pt x="0" y="591820"/>
                  </a:lnTo>
                  <a:lnTo>
                    <a:pt x="0" y="596900"/>
                  </a:lnTo>
                  <a:lnTo>
                    <a:pt x="55880" y="596900"/>
                  </a:lnTo>
                  <a:lnTo>
                    <a:pt x="55880" y="591820"/>
                  </a:lnTo>
                  <a:close/>
                </a:path>
                <a:path w="55880" h="709929">
                  <a:moveTo>
                    <a:pt x="55880" y="585470"/>
                  </a:moveTo>
                  <a:lnTo>
                    <a:pt x="0" y="585470"/>
                  </a:lnTo>
                  <a:lnTo>
                    <a:pt x="0" y="590550"/>
                  </a:lnTo>
                  <a:lnTo>
                    <a:pt x="55880" y="590550"/>
                  </a:lnTo>
                  <a:lnTo>
                    <a:pt x="55880" y="585470"/>
                  </a:lnTo>
                  <a:close/>
                </a:path>
                <a:path w="55880" h="709929">
                  <a:moveTo>
                    <a:pt x="55880" y="579120"/>
                  </a:moveTo>
                  <a:lnTo>
                    <a:pt x="0" y="579120"/>
                  </a:lnTo>
                  <a:lnTo>
                    <a:pt x="0" y="584200"/>
                  </a:lnTo>
                  <a:lnTo>
                    <a:pt x="55880" y="584200"/>
                  </a:lnTo>
                  <a:lnTo>
                    <a:pt x="55880" y="579120"/>
                  </a:lnTo>
                  <a:close/>
                </a:path>
                <a:path w="55880" h="709929">
                  <a:moveTo>
                    <a:pt x="55880" y="572770"/>
                  </a:moveTo>
                  <a:lnTo>
                    <a:pt x="0" y="572770"/>
                  </a:lnTo>
                  <a:lnTo>
                    <a:pt x="0" y="577850"/>
                  </a:lnTo>
                  <a:lnTo>
                    <a:pt x="55880" y="577850"/>
                  </a:lnTo>
                  <a:lnTo>
                    <a:pt x="55880" y="572770"/>
                  </a:lnTo>
                  <a:close/>
                </a:path>
                <a:path w="55880" h="709929">
                  <a:moveTo>
                    <a:pt x="55880" y="566420"/>
                  </a:moveTo>
                  <a:lnTo>
                    <a:pt x="0" y="566420"/>
                  </a:lnTo>
                  <a:lnTo>
                    <a:pt x="0" y="571500"/>
                  </a:lnTo>
                  <a:lnTo>
                    <a:pt x="55880" y="571500"/>
                  </a:lnTo>
                  <a:lnTo>
                    <a:pt x="55880" y="566420"/>
                  </a:lnTo>
                  <a:close/>
                </a:path>
                <a:path w="55880" h="709929">
                  <a:moveTo>
                    <a:pt x="55880" y="560070"/>
                  </a:moveTo>
                  <a:lnTo>
                    <a:pt x="0" y="560070"/>
                  </a:lnTo>
                  <a:lnTo>
                    <a:pt x="0" y="565150"/>
                  </a:lnTo>
                  <a:lnTo>
                    <a:pt x="55880" y="565150"/>
                  </a:lnTo>
                  <a:lnTo>
                    <a:pt x="55880" y="560070"/>
                  </a:lnTo>
                  <a:close/>
                </a:path>
                <a:path w="55880" h="709929">
                  <a:moveTo>
                    <a:pt x="55880" y="553720"/>
                  </a:moveTo>
                  <a:lnTo>
                    <a:pt x="0" y="553720"/>
                  </a:lnTo>
                  <a:lnTo>
                    <a:pt x="0" y="558800"/>
                  </a:lnTo>
                  <a:lnTo>
                    <a:pt x="55880" y="558800"/>
                  </a:lnTo>
                  <a:lnTo>
                    <a:pt x="55880" y="553720"/>
                  </a:lnTo>
                  <a:close/>
                </a:path>
                <a:path w="55880" h="709929">
                  <a:moveTo>
                    <a:pt x="55880" y="547370"/>
                  </a:moveTo>
                  <a:lnTo>
                    <a:pt x="0" y="547370"/>
                  </a:lnTo>
                  <a:lnTo>
                    <a:pt x="0" y="552450"/>
                  </a:lnTo>
                  <a:lnTo>
                    <a:pt x="55880" y="552450"/>
                  </a:lnTo>
                  <a:lnTo>
                    <a:pt x="55880" y="547370"/>
                  </a:lnTo>
                  <a:close/>
                </a:path>
                <a:path w="55880" h="709929">
                  <a:moveTo>
                    <a:pt x="55880" y="541020"/>
                  </a:moveTo>
                  <a:lnTo>
                    <a:pt x="0" y="541020"/>
                  </a:lnTo>
                  <a:lnTo>
                    <a:pt x="0" y="546100"/>
                  </a:lnTo>
                  <a:lnTo>
                    <a:pt x="55880" y="546100"/>
                  </a:lnTo>
                  <a:lnTo>
                    <a:pt x="55880" y="541020"/>
                  </a:lnTo>
                  <a:close/>
                </a:path>
                <a:path w="55880" h="709929">
                  <a:moveTo>
                    <a:pt x="55880" y="534670"/>
                  </a:moveTo>
                  <a:lnTo>
                    <a:pt x="0" y="534670"/>
                  </a:lnTo>
                  <a:lnTo>
                    <a:pt x="0" y="539750"/>
                  </a:lnTo>
                  <a:lnTo>
                    <a:pt x="55880" y="539750"/>
                  </a:lnTo>
                  <a:lnTo>
                    <a:pt x="55880" y="534670"/>
                  </a:lnTo>
                  <a:close/>
                </a:path>
                <a:path w="55880" h="709929">
                  <a:moveTo>
                    <a:pt x="55880" y="528320"/>
                  </a:moveTo>
                  <a:lnTo>
                    <a:pt x="0" y="528320"/>
                  </a:lnTo>
                  <a:lnTo>
                    <a:pt x="0" y="533400"/>
                  </a:lnTo>
                  <a:lnTo>
                    <a:pt x="55880" y="533400"/>
                  </a:lnTo>
                  <a:lnTo>
                    <a:pt x="55880" y="528320"/>
                  </a:lnTo>
                  <a:close/>
                </a:path>
                <a:path w="55880" h="709929">
                  <a:moveTo>
                    <a:pt x="55880" y="521970"/>
                  </a:moveTo>
                  <a:lnTo>
                    <a:pt x="0" y="521970"/>
                  </a:lnTo>
                  <a:lnTo>
                    <a:pt x="0" y="527050"/>
                  </a:lnTo>
                  <a:lnTo>
                    <a:pt x="55880" y="527050"/>
                  </a:lnTo>
                  <a:lnTo>
                    <a:pt x="55880" y="521970"/>
                  </a:lnTo>
                  <a:close/>
                </a:path>
                <a:path w="55880" h="709929">
                  <a:moveTo>
                    <a:pt x="55880" y="515620"/>
                  </a:moveTo>
                  <a:lnTo>
                    <a:pt x="0" y="515620"/>
                  </a:lnTo>
                  <a:lnTo>
                    <a:pt x="0" y="520700"/>
                  </a:lnTo>
                  <a:lnTo>
                    <a:pt x="55880" y="520700"/>
                  </a:lnTo>
                  <a:lnTo>
                    <a:pt x="55880" y="515620"/>
                  </a:lnTo>
                  <a:close/>
                </a:path>
                <a:path w="55880" h="709929">
                  <a:moveTo>
                    <a:pt x="55880" y="509270"/>
                  </a:moveTo>
                  <a:lnTo>
                    <a:pt x="0" y="509270"/>
                  </a:lnTo>
                  <a:lnTo>
                    <a:pt x="0" y="514350"/>
                  </a:lnTo>
                  <a:lnTo>
                    <a:pt x="55880" y="514350"/>
                  </a:lnTo>
                  <a:lnTo>
                    <a:pt x="55880" y="509270"/>
                  </a:lnTo>
                  <a:close/>
                </a:path>
                <a:path w="55880" h="709929">
                  <a:moveTo>
                    <a:pt x="55880" y="502920"/>
                  </a:moveTo>
                  <a:lnTo>
                    <a:pt x="0" y="502920"/>
                  </a:lnTo>
                  <a:lnTo>
                    <a:pt x="0" y="508000"/>
                  </a:lnTo>
                  <a:lnTo>
                    <a:pt x="55880" y="508000"/>
                  </a:lnTo>
                  <a:lnTo>
                    <a:pt x="55880" y="502920"/>
                  </a:lnTo>
                  <a:close/>
                </a:path>
                <a:path w="55880" h="709929">
                  <a:moveTo>
                    <a:pt x="55880" y="496570"/>
                  </a:moveTo>
                  <a:lnTo>
                    <a:pt x="0" y="496570"/>
                  </a:lnTo>
                  <a:lnTo>
                    <a:pt x="0" y="501650"/>
                  </a:lnTo>
                  <a:lnTo>
                    <a:pt x="55880" y="501650"/>
                  </a:lnTo>
                  <a:lnTo>
                    <a:pt x="55880" y="496570"/>
                  </a:lnTo>
                  <a:close/>
                </a:path>
                <a:path w="55880" h="709929">
                  <a:moveTo>
                    <a:pt x="55880" y="490220"/>
                  </a:moveTo>
                  <a:lnTo>
                    <a:pt x="0" y="490220"/>
                  </a:lnTo>
                  <a:lnTo>
                    <a:pt x="0" y="495300"/>
                  </a:lnTo>
                  <a:lnTo>
                    <a:pt x="55880" y="495300"/>
                  </a:lnTo>
                  <a:lnTo>
                    <a:pt x="55880" y="490220"/>
                  </a:lnTo>
                  <a:close/>
                </a:path>
                <a:path w="55880" h="709929">
                  <a:moveTo>
                    <a:pt x="55880" y="483870"/>
                  </a:moveTo>
                  <a:lnTo>
                    <a:pt x="0" y="483870"/>
                  </a:lnTo>
                  <a:lnTo>
                    <a:pt x="0" y="488950"/>
                  </a:lnTo>
                  <a:lnTo>
                    <a:pt x="55880" y="488950"/>
                  </a:lnTo>
                  <a:lnTo>
                    <a:pt x="55880" y="483870"/>
                  </a:lnTo>
                  <a:close/>
                </a:path>
                <a:path w="55880" h="709929">
                  <a:moveTo>
                    <a:pt x="55880" y="477520"/>
                  </a:moveTo>
                  <a:lnTo>
                    <a:pt x="0" y="477520"/>
                  </a:lnTo>
                  <a:lnTo>
                    <a:pt x="0" y="482600"/>
                  </a:lnTo>
                  <a:lnTo>
                    <a:pt x="55880" y="482600"/>
                  </a:lnTo>
                  <a:lnTo>
                    <a:pt x="55880" y="477520"/>
                  </a:lnTo>
                  <a:close/>
                </a:path>
                <a:path w="55880" h="709929">
                  <a:moveTo>
                    <a:pt x="55880" y="471170"/>
                  </a:moveTo>
                  <a:lnTo>
                    <a:pt x="0" y="471170"/>
                  </a:lnTo>
                  <a:lnTo>
                    <a:pt x="0" y="476250"/>
                  </a:lnTo>
                  <a:lnTo>
                    <a:pt x="55880" y="476250"/>
                  </a:lnTo>
                  <a:lnTo>
                    <a:pt x="55880" y="471170"/>
                  </a:lnTo>
                  <a:close/>
                </a:path>
                <a:path w="55880" h="709929">
                  <a:moveTo>
                    <a:pt x="55880" y="464820"/>
                  </a:moveTo>
                  <a:lnTo>
                    <a:pt x="0" y="464820"/>
                  </a:lnTo>
                  <a:lnTo>
                    <a:pt x="0" y="469900"/>
                  </a:lnTo>
                  <a:lnTo>
                    <a:pt x="55880" y="469900"/>
                  </a:lnTo>
                  <a:lnTo>
                    <a:pt x="55880" y="464820"/>
                  </a:lnTo>
                  <a:close/>
                </a:path>
                <a:path w="55880" h="709929">
                  <a:moveTo>
                    <a:pt x="55880" y="458470"/>
                  </a:moveTo>
                  <a:lnTo>
                    <a:pt x="0" y="458470"/>
                  </a:lnTo>
                  <a:lnTo>
                    <a:pt x="0" y="463550"/>
                  </a:lnTo>
                  <a:lnTo>
                    <a:pt x="55880" y="463550"/>
                  </a:lnTo>
                  <a:lnTo>
                    <a:pt x="55880" y="458470"/>
                  </a:lnTo>
                  <a:close/>
                </a:path>
                <a:path w="55880" h="709929">
                  <a:moveTo>
                    <a:pt x="55880" y="452120"/>
                  </a:moveTo>
                  <a:lnTo>
                    <a:pt x="0" y="452120"/>
                  </a:lnTo>
                  <a:lnTo>
                    <a:pt x="0" y="457200"/>
                  </a:lnTo>
                  <a:lnTo>
                    <a:pt x="55880" y="457200"/>
                  </a:lnTo>
                  <a:lnTo>
                    <a:pt x="55880" y="452120"/>
                  </a:lnTo>
                  <a:close/>
                </a:path>
                <a:path w="55880" h="709929">
                  <a:moveTo>
                    <a:pt x="55880" y="445770"/>
                  </a:moveTo>
                  <a:lnTo>
                    <a:pt x="0" y="445770"/>
                  </a:lnTo>
                  <a:lnTo>
                    <a:pt x="0" y="450850"/>
                  </a:lnTo>
                  <a:lnTo>
                    <a:pt x="55880" y="450850"/>
                  </a:lnTo>
                  <a:lnTo>
                    <a:pt x="55880" y="445770"/>
                  </a:lnTo>
                  <a:close/>
                </a:path>
                <a:path w="55880" h="709929">
                  <a:moveTo>
                    <a:pt x="55880" y="440690"/>
                  </a:moveTo>
                  <a:lnTo>
                    <a:pt x="0" y="440690"/>
                  </a:lnTo>
                  <a:lnTo>
                    <a:pt x="0" y="444500"/>
                  </a:lnTo>
                  <a:lnTo>
                    <a:pt x="55880" y="444500"/>
                  </a:lnTo>
                  <a:lnTo>
                    <a:pt x="55880" y="440690"/>
                  </a:lnTo>
                  <a:close/>
                </a:path>
              </a:pathLst>
            </a:custGeom>
            <a:solidFill>
              <a:srgbClr val="287928"/>
            </a:solidFill>
          </p:spPr>
          <p:txBody>
            <a:bodyPr wrap="square" lIns="0" tIns="0" rIns="0" bIns="0" rtlCol="0"/>
            <a:lstStyle/>
            <a:p>
              <a:endParaRPr/>
            </a:p>
          </p:txBody>
        </p:sp>
        <p:sp>
          <p:nvSpPr>
            <p:cNvPr id="1013" name="object 1013"/>
            <p:cNvSpPr/>
            <p:nvPr/>
          </p:nvSpPr>
          <p:spPr>
            <a:xfrm>
              <a:off x="2733040" y="5604509"/>
              <a:ext cx="54610" cy="699770"/>
            </a:xfrm>
            <a:custGeom>
              <a:avLst/>
              <a:gdLst/>
              <a:ahLst/>
              <a:cxnLst/>
              <a:rect l="l" t="t" r="r" b="b"/>
              <a:pathLst>
                <a:path w="54610" h="699770">
                  <a:moveTo>
                    <a:pt x="54610" y="0"/>
                  </a:moveTo>
                  <a:lnTo>
                    <a:pt x="15240" y="0"/>
                  </a:lnTo>
                  <a:lnTo>
                    <a:pt x="15240" y="1270"/>
                  </a:lnTo>
                  <a:lnTo>
                    <a:pt x="0" y="1270"/>
                  </a:lnTo>
                  <a:lnTo>
                    <a:pt x="0" y="3809"/>
                  </a:lnTo>
                  <a:lnTo>
                    <a:pt x="54610" y="3809"/>
                  </a:lnTo>
                  <a:lnTo>
                    <a:pt x="54610" y="0"/>
                  </a:lnTo>
                  <a:close/>
                </a:path>
                <a:path w="54610" h="699770">
                  <a:moveTo>
                    <a:pt x="54610" y="3809"/>
                  </a:moveTo>
                  <a:lnTo>
                    <a:pt x="0" y="3809"/>
                  </a:lnTo>
                  <a:lnTo>
                    <a:pt x="0" y="10159"/>
                  </a:lnTo>
                  <a:lnTo>
                    <a:pt x="54610" y="10159"/>
                  </a:lnTo>
                  <a:lnTo>
                    <a:pt x="54610" y="3809"/>
                  </a:lnTo>
                  <a:close/>
                </a:path>
                <a:path w="54610" h="699770">
                  <a:moveTo>
                    <a:pt x="54610" y="10159"/>
                  </a:moveTo>
                  <a:lnTo>
                    <a:pt x="0" y="10159"/>
                  </a:lnTo>
                  <a:lnTo>
                    <a:pt x="0" y="12699"/>
                  </a:lnTo>
                  <a:lnTo>
                    <a:pt x="54610" y="12699"/>
                  </a:lnTo>
                  <a:lnTo>
                    <a:pt x="54610" y="10159"/>
                  </a:lnTo>
                  <a:close/>
                </a:path>
                <a:path w="54610" h="699770">
                  <a:moveTo>
                    <a:pt x="54610" y="12700"/>
                  </a:moveTo>
                  <a:lnTo>
                    <a:pt x="0" y="12700"/>
                  </a:lnTo>
                  <a:lnTo>
                    <a:pt x="0" y="16509"/>
                  </a:lnTo>
                  <a:lnTo>
                    <a:pt x="54610" y="16509"/>
                  </a:lnTo>
                  <a:lnTo>
                    <a:pt x="54610" y="12700"/>
                  </a:lnTo>
                  <a:close/>
                </a:path>
                <a:path w="54610" h="699770">
                  <a:moveTo>
                    <a:pt x="54610" y="16509"/>
                  </a:moveTo>
                  <a:lnTo>
                    <a:pt x="0" y="16509"/>
                  </a:lnTo>
                  <a:lnTo>
                    <a:pt x="0" y="22859"/>
                  </a:lnTo>
                  <a:lnTo>
                    <a:pt x="54610" y="22859"/>
                  </a:lnTo>
                  <a:lnTo>
                    <a:pt x="54610" y="16509"/>
                  </a:lnTo>
                  <a:close/>
                </a:path>
                <a:path w="54610" h="699770">
                  <a:moveTo>
                    <a:pt x="54610" y="22859"/>
                  </a:moveTo>
                  <a:lnTo>
                    <a:pt x="0" y="22859"/>
                  </a:lnTo>
                  <a:lnTo>
                    <a:pt x="0" y="29209"/>
                  </a:lnTo>
                  <a:lnTo>
                    <a:pt x="54610" y="29209"/>
                  </a:lnTo>
                  <a:lnTo>
                    <a:pt x="54610" y="22859"/>
                  </a:lnTo>
                  <a:close/>
                </a:path>
                <a:path w="54610" h="699770">
                  <a:moveTo>
                    <a:pt x="54610" y="29209"/>
                  </a:moveTo>
                  <a:lnTo>
                    <a:pt x="0" y="29209"/>
                  </a:lnTo>
                  <a:lnTo>
                    <a:pt x="0" y="31749"/>
                  </a:lnTo>
                  <a:lnTo>
                    <a:pt x="54610" y="31749"/>
                  </a:lnTo>
                  <a:lnTo>
                    <a:pt x="54610" y="29209"/>
                  </a:lnTo>
                  <a:close/>
                </a:path>
                <a:path w="54610" h="699770">
                  <a:moveTo>
                    <a:pt x="54610" y="31750"/>
                  </a:moveTo>
                  <a:lnTo>
                    <a:pt x="0" y="31750"/>
                  </a:lnTo>
                  <a:lnTo>
                    <a:pt x="0" y="38099"/>
                  </a:lnTo>
                  <a:lnTo>
                    <a:pt x="54610" y="38099"/>
                  </a:lnTo>
                  <a:lnTo>
                    <a:pt x="54610" y="31750"/>
                  </a:lnTo>
                  <a:close/>
                </a:path>
                <a:path w="54610" h="699770">
                  <a:moveTo>
                    <a:pt x="54610" y="38100"/>
                  </a:moveTo>
                  <a:lnTo>
                    <a:pt x="0" y="38100"/>
                  </a:lnTo>
                  <a:lnTo>
                    <a:pt x="0" y="48259"/>
                  </a:lnTo>
                  <a:lnTo>
                    <a:pt x="54610" y="48259"/>
                  </a:lnTo>
                  <a:lnTo>
                    <a:pt x="54610" y="38100"/>
                  </a:lnTo>
                  <a:close/>
                </a:path>
                <a:path w="54610" h="699770">
                  <a:moveTo>
                    <a:pt x="54610" y="48260"/>
                  </a:moveTo>
                  <a:lnTo>
                    <a:pt x="0" y="48260"/>
                  </a:lnTo>
                  <a:lnTo>
                    <a:pt x="0" y="50799"/>
                  </a:lnTo>
                  <a:lnTo>
                    <a:pt x="54610" y="50799"/>
                  </a:lnTo>
                  <a:lnTo>
                    <a:pt x="54610" y="48260"/>
                  </a:lnTo>
                  <a:close/>
                </a:path>
                <a:path w="54610" h="699770">
                  <a:moveTo>
                    <a:pt x="54610" y="50800"/>
                  </a:moveTo>
                  <a:lnTo>
                    <a:pt x="0" y="50800"/>
                  </a:lnTo>
                  <a:lnTo>
                    <a:pt x="0" y="54609"/>
                  </a:lnTo>
                  <a:lnTo>
                    <a:pt x="54610" y="54609"/>
                  </a:lnTo>
                  <a:lnTo>
                    <a:pt x="54610" y="50800"/>
                  </a:lnTo>
                  <a:close/>
                </a:path>
                <a:path w="54610" h="699770">
                  <a:moveTo>
                    <a:pt x="54610" y="54609"/>
                  </a:moveTo>
                  <a:lnTo>
                    <a:pt x="0" y="54609"/>
                  </a:lnTo>
                  <a:lnTo>
                    <a:pt x="0" y="63499"/>
                  </a:lnTo>
                  <a:lnTo>
                    <a:pt x="54610" y="63499"/>
                  </a:lnTo>
                  <a:lnTo>
                    <a:pt x="54610" y="54609"/>
                  </a:lnTo>
                  <a:close/>
                </a:path>
                <a:path w="54610" h="699770">
                  <a:moveTo>
                    <a:pt x="54610" y="63500"/>
                  </a:moveTo>
                  <a:lnTo>
                    <a:pt x="0" y="63500"/>
                  </a:lnTo>
                  <a:lnTo>
                    <a:pt x="0" y="67309"/>
                  </a:lnTo>
                  <a:lnTo>
                    <a:pt x="54610" y="67309"/>
                  </a:lnTo>
                  <a:lnTo>
                    <a:pt x="54610" y="63500"/>
                  </a:lnTo>
                  <a:close/>
                </a:path>
                <a:path w="54610" h="699770">
                  <a:moveTo>
                    <a:pt x="54610" y="67309"/>
                  </a:moveTo>
                  <a:lnTo>
                    <a:pt x="0" y="67309"/>
                  </a:lnTo>
                  <a:lnTo>
                    <a:pt x="0" y="69849"/>
                  </a:lnTo>
                  <a:lnTo>
                    <a:pt x="54610" y="69849"/>
                  </a:lnTo>
                  <a:lnTo>
                    <a:pt x="54610" y="67309"/>
                  </a:lnTo>
                  <a:close/>
                </a:path>
                <a:path w="54610" h="699770">
                  <a:moveTo>
                    <a:pt x="54610" y="69850"/>
                  </a:moveTo>
                  <a:lnTo>
                    <a:pt x="0" y="69850"/>
                  </a:lnTo>
                  <a:lnTo>
                    <a:pt x="0" y="80009"/>
                  </a:lnTo>
                  <a:lnTo>
                    <a:pt x="54610" y="80009"/>
                  </a:lnTo>
                  <a:lnTo>
                    <a:pt x="54610" y="69850"/>
                  </a:lnTo>
                  <a:close/>
                </a:path>
                <a:path w="54610" h="699770">
                  <a:moveTo>
                    <a:pt x="54610" y="80009"/>
                  </a:moveTo>
                  <a:lnTo>
                    <a:pt x="0" y="80009"/>
                  </a:lnTo>
                  <a:lnTo>
                    <a:pt x="0" y="82549"/>
                  </a:lnTo>
                  <a:lnTo>
                    <a:pt x="54610" y="82549"/>
                  </a:lnTo>
                  <a:lnTo>
                    <a:pt x="54610" y="80009"/>
                  </a:lnTo>
                  <a:close/>
                </a:path>
                <a:path w="54610" h="699770">
                  <a:moveTo>
                    <a:pt x="54610" y="82550"/>
                  </a:moveTo>
                  <a:lnTo>
                    <a:pt x="0" y="82550"/>
                  </a:lnTo>
                  <a:lnTo>
                    <a:pt x="0" y="86359"/>
                  </a:lnTo>
                  <a:lnTo>
                    <a:pt x="54610" y="86359"/>
                  </a:lnTo>
                  <a:lnTo>
                    <a:pt x="54610" y="82550"/>
                  </a:lnTo>
                  <a:close/>
                </a:path>
                <a:path w="54610" h="699770">
                  <a:moveTo>
                    <a:pt x="54610" y="86360"/>
                  </a:moveTo>
                  <a:lnTo>
                    <a:pt x="0" y="86360"/>
                  </a:lnTo>
                  <a:lnTo>
                    <a:pt x="0" y="88899"/>
                  </a:lnTo>
                  <a:lnTo>
                    <a:pt x="54610" y="88899"/>
                  </a:lnTo>
                  <a:lnTo>
                    <a:pt x="54610" y="86360"/>
                  </a:lnTo>
                  <a:close/>
                </a:path>
                <a:path w="54610" h="699770">
                  <a:moveTo>
                    <a:pt x="54610" y="88900"/>
                  </a:moveTo>
                  <a:lnTo>
                    <a:pt x="0" y="88900"/>
                  </a:lnTo>
                  <a:lnTo>
                    <a:pt x="0" y="92709"/>
                  </a:lnTo>
                  <a:lnTo>
                    <a:pt x="54610" y="92709"/>
                  </a:lnTo>
                  <a:lnTo>
                    <a:pt x="54610" y="88900"/>
                  </a:lnTo>
                  <a:close/>
                </a:path>
                <a:path w="54610" h="699770">
                  <a:moveTo>
                    <a:pt x="54610" y="92709"/>
                  </a:moveTo>
                  <a:lnTo>
                    <a:pt x="0" y="92709"/>
                  </a:lnTo>
                  <a:lnTo>
                    <a:pt x="0" y="95249"/>
                  </a:lnTo>
                  <a:lnTo>
                    <a:pt x="54610" y="95249"/>
                  </a:lnTo>
                  <a:lnTo>
                    <a:pt x="54610" y="92709"/>
                  </a:lnTo>
                  <a:close/>
                </a:path>
                <a:path w="54610" h="699770">
                  <a:moveTo>
                    <a:pt x="54610" y="95250"/>
                  </a:moveTo>
                  <a:lnTo>
                    <a:pt x="0" y="95250"/>
                  </a:lnTo>
                  <a:lnTo>
                    <a:pt x="0" y="99059"/>
                  </a:lnTo>
                  <a:lnTo>
                    <a:pt x="54610" y="99059"/>
                  </a:lnTo>
                  <a:lnTo>
                    <a:pt x="54610" y="95250"/>
                  </a:lnTo>
                  <a:close/>
                </a:path>
                <a:path w="54610" h="699770">
                  <a:moveTo>
                    <a:pt x="54610" y="99060"/>
                  </a:moveTo>
                  <a:lnTo>
                    <a:pt x="0" y="99060"/>
                  </a:lnTo>
                  <a:lnTo>
                    <a:pt x="0" y="105409"/>
                  </a:lnTo>
                  <a:lnTo>
                    <a:pt x="54610" y="105409"/>
                  </a:lnTo>
                  <a:lnTo>
                    <a:pt x="54610" y="99060"/>
                  </a:lnTo>
                  <a:close/>
                </a:path>
                <a:path w="54610" h="699770">
                  <a:moveTo>
                    <a:pt x="54610" y="105409"/>
                  </a:moveTo>
                  <a:lnTo>
                    <a:pt x="0" y="105409"/>
                  </a:lnTo>
                  <a:lnTo>
                    <a:pt x="0" y="107949"/>
                  </a:lnTo>
                  <a:lnTo>
                    <a:pt x="54610" y="107949"/>
                  </a:lnTo>
                  <a:lnTo>
                    <a:pt x="54610" y="105409"/>
                  </a:lnTo>
                  <a:close/>
                </a:path>
                <a:path w="54610" h="699770">
                  <a:moveTo>
                    <a:pt x="54610" y="107950"/>
                  </a:moveTo>
                  <a:lnTo>
                    <a:pt x="0" y="107950"/>
                  </a:lnTo>
                  <a:lnTo>
                    <a:pt x="0" y="111759"/>
                  </a:lnTo>
                  <a:lnTo>
                    <a:pt x="54610" y="111759"/>
                  </a:lnTo>
                  <a:lnTo>
                    <a:pt x="54610" y="107950"/>
                  </a:lnTo>
                  <a:close/>
                </a:path>
                <a:path w="54610" h="699770">
                  <a:moveTo>
                    <a:pt x="54610" y="111759"/>
                  </a:moveTo>
                  <a:lnTo>
                    <a:pt x="0" y="111759"/>
                  </a:lnTo>
                  <a:lnTo>
                    <a:pt x="0" y="120649"/>
                  </a:lnTo>
                  <a:lnTo>
                    <a:pt x="54610" y="120649"/>
                  </a:lnTo>
                  <a:lnTo>
                    <a:pt x="54610" y="111759"/>
                  </a:lnTo>
                  <a:close/>
                </a:path>
                <a:path w="54610" h="699770">
                  <a:moveTo>
                    <a:pt x="54610" y="120650"/>
                  </a:moveTo>
                  <a:lnTo>
                    <a:pt x="0" y="120650"/>
                  </a:lnTo>
                  <a:lnTo>
                    <a:pt x="0" y="124459"/>
                  </a:lnTo>
                  <a:lnTo>
                    <a:pt x="54610" y="124459"/>
                  </a:lnTo>
                  <a:lnTo>
                    <a:pt x="54610" y="120650"/>
                  </a:lnTo>
                  <a:close/>
                </a:path>
                <a:path w="54610" h="699770">
                  <a:moveTo>
                    <a:pt x="54610" y="124460"/>
                  </a:moveTo>
                  <a:lnTo>
                    <a:pt x="0" y="124460"/>
                  </a:lnTo>
                  <a:lnTo>
                    <a:pt x="0" y="126999"/>
                  </a:lnTo>
                  <a:lnTo>
                    <a:pt x="54610" y="126999"/>
                  </a:lnTo>
                  <a:lnTo>
                    <a:pt x="54610" y="124460"/>
                  </a:lnTo>
                  <a:close/>
                </a:path>
                <a:path w="54610" h="699770">
                  <a:moveTo>
                    <a:pt x="54610" y="127000"/>
                  </a:moveTo>
                  <a:lnTo>
                    <a:pt x="0" y="127000"/>
                  </a:lnTo>
                  <a:lnTo>
                    <a:pt x="0" y="130809"/>
                  </a:lnTo>
                  <a:lnTo>
                    <a:pt x="54610" y="130809"/>
                  </a:lnTo>
                  <a:lnTo>
                    <a:pt x="54610" y="127000"/>
                  </a:lnTo>
                  <a:close/>
                </a:path>
                <a:path w="54610" h="699770">
                  <a:moveTo>
                    <a:pt x="54610" y="130810"/>
                  </a:moveTo>
                  <a:lnTo>
                    <a:pt x="0" y="130810"/>
                  </a:lnTo>
                  <a:lnTo>
                    <a:pt x="0" y="133349"/>
                  </a:lnTo>
                  <a:lnTo>
                    <a:pt x="54610" y="133349"/>
                  </a:lnTo>
                  <a:lnTo>
                    <a:pt x="54610" y="130810"/>
                  </a:lnTo>
                  <a:close/>
                </a:path>
                <a:path w="54610" h="699770">
                  <a:moveTo>
                    <a:pt x="54610" y="133350"/>
                  </a:moveTo>
                  <a:lnTo>
                    <a:pt x="0" y="133350"/>
                  </a:lnTo>
                  <a:lnTo>
                    <a:pt x="0" y="139699"/>
                  </a:lnTo>
                  <a:lnTo>
                    <a:pt x="54610" y="139699"/>
                  </a:lnTo>
                  <a:lnTo>
                    <a:pt x="54610" y="133350"/>
                  </a:lnTo>
                  <a:close/>
                </a:path>
                <a:path w="54610" h="699770">
                  <a:moveTo>
                    <a:pt x="54610" y="139700"/>
                  </a:moveTo>
                  <a:lnTo>
                    <a:pt x="0" y="139700"/>
                  </a:lnTo>
                  <a:lnTo>
                    <a:pt x="0" y="146049"/>
                  </a:lnTo>
                  <a:lnTo>
                    <a:pt x="54610" y="146049"/>
                  </a:lnTo>
                  <a:lnTo>
                    <a:pt x="54610" y="139700"/>
                  </a:lnTo>
                  <a:close/>
                </a:path>
                <a:path w="54610" h="699770">
                  <a:moveTo>
                    <a:pt x="54610" y="146050"/>
                  </a:moveTo>
                  <a:lnTo>
                    <a:pt x="0" y="146050"/>
                  </a:lnTo>
                  <a:lnTo>
                    <a:pt x="0" y="149859"/>
                  </a:lnTo>
                  <a:lnTo>
                    <a:pt x="54610" y="149859"/>
                  </a:lnTo>
                  <a:lnTo>
                    <a:pt x="54610" y="146050"/>
                  </a:lnTo>
                  <a:close/>
                </a:path>
                <a:path w="54610" h="699770">
                  <a:moveTo>
                    <a:pt x="54610" y="149860"/>
                  </a:moveTo>
                  <a:lnTo>
                    <a:pt x="0" y="149860"/>
                  </a:lnTo>
                  <a:lnTo>
                    <a:pt x="0" y="152399"/>
                  </a:lnTo>
                  <a:lnTo>
                    <a:pt x="54610" y="152399"/>
                  </a:lnTo>
                  <a:lnTo>
                    <a:pt x="54610" y="149860"/>
                  </a:lnTo>
                  <a:close/>
                </a:path>
                <a:path w="54610" h="699770">
                  <a:moveTo>
                    <a:pt x="54610" y="152400"/>
                  </a:moveTo>
                  <a:lnTo>
                    <a:pt x="0" y="152400"/>
                  </a:lnTo>
                  <a:lnTo>
                    <a:pt x="0" y="156209"/>
                  </a:lnTo>
                  <a:lnTo>
                    <a:pt x="54610" y="156209"/>
                  </a:lnTo>
                  <a:lnTo>
                    <a:pt x="54610" y="152400"/>
                  </a:lnTo>
                  <a:close/>
                </a:path>
                <a:path w="54610" h="699770">
                  <a:moveTo>
                    <a:pt x="54610" y="156210"/>
                  </a:moveTo>
                  <a:lnTo>
                    <a:pt x="0" y="156210"/>
                  </a:lnTo>
                  <a:lnTo>
                    <a:pt x="0" y="158749"/>
                  </a:lnTo>
                  <a:lnTo>
                    <a:pt x="54610" y="158749"/>
                  </a:lnTo>
                  <a:lnTo>
                    <a:pt x="54610" y="156210"/>
                  </a:lnTo>
                  <a:close/>
                </a:path>
                <a:path w="54610" h="699770">
                  <a:moveTo>
                    <a:pt x="54610" y="158750"/>
                  </a:moveTo>
                  <a:lnTo>
                    <a:pt x="0" y="158750"/>
                  </a:lnTo>
                  <a:lnTo>
                    <a:pt x="0" y="162559"/>
                  </a:lnTo>
                  <a:lnTo>
                    <a:pt x="54610" y="162559"/>
                  </a:lnTo>
                  <a:lnTo>
                    <a:pt x="54610" y="158750"/>
                  </a:lnTo>
                  <a:close/>
                </a:path>
                <a:path w="54610" h="699770">
                  <a:moveTo>
                    <a:pt x="54610" y="162559"/>
                  </a:moveTo>
                  <a:lnTo>
                    <a:pt x="0" y="162559"/>
                  </a:lnTo>
                  <a:lnTo>
                    <a:pt x="0" y="165099"/>
                  </a:lnTo>
                  <a:lnTo>
                    <a:pt x="54610" y="165099"/>
                  </a:lnTo>
                  <a:lnTo>
                    <a:pt x="54610" y="162559"/>
                  </a:lnTo>
                  <a:close/>
                </a:path>
                <a:path w="54610" h="699770">
                  <a:moveTo>
                    <a:pt x="54610" y="165100"/>
                  </a:moveTo>
                  <a:lnTo>
                    <a:pt x="0" y="165100"/>
                  </a:lnTo>
                  <a:lnTo>
                    <a:pt x="0" y="168909"/>
                  </a:lnTo>
                  <a:lnTo>
                    <a:pt x="54610" y="168909"/>
                  </a:lnTo>
                  <a:lnTo>
                    <a:pt x="54610" y="165100"/>
                  </a:lnTo>
                  <a:close/>
                </a:path>
                <a:path w="54610" h="699770">
                  <a:moveTo>
                    <a:pt x="54610" y="168909"/>
                  </a:moveTo>
                  <a:lnTo>
                    <a:pt x="0" y="168909"/>
                  </a:lnTo>
                  <a:lnTo>
                    <a:pt x="0" y="171449"/>
                  </a:lnTo>
                  <a:lnTo>
                    <a:pt x="54610" y="171449"/>
                  </a:lnTo>
                  <a:lnTo>
                    <a:pt x="54610" y="168909"/>
                  </a:lnTo>
                  <a:close/>
                </a:path>
                <a:path w="54610" h="699770">
                  <a:moveTo>
                    <a:pt x="54610" y="171450"/>
                  </a:moveTo>
                  <a:lnTo>
                    <a:pt x="0" y="171450"/>
                  </a:lnTo>
                  <a:lnTo>
                    <a:pt x="0" y="181609"/>
                  </a:lnTo>
                  <a:lnTo>
                    <a:pt x="54610" y="181609"/>
                  </a:lnTo>
                  <a:lnTo>
                    <a:pt x="54610" y="171450"/>
                  </a:lnTo>
                  <a:close/>
                </a:path>
                <a:path w="54610" h="699770">
                  <a:moveTo>
                    <a:pt x="54610" y="181610"/>
                  </a:moveTo>
                  <a:lnTo>
                    <a:pt x="0" y="181610"/>
                  </a:lnTo>
                  <a:lnTo>
                    <a:pt x="0" y="184149"/>
                  </a:lnTo>
                  <a:lnTo>
                    <a:pt x="54610" y="184149"/>
                  </a:lnTo>
                  <a:lnTo>
                    <a:pt x="54610" y="181610"/>
                  </a:lnTo>
                  <a:close/>
                </a:path>
                <a:path w="54610" h="699770">
                  <a:moveTo>
                    <a:pt x="54610" y="184150"/>
                  </a:moveTo>
                  <a:lnTo>
                    <a:pt x="0" y="184150"/>
                  </a:lnTo>
                  <a:lnTo>
                    <a:pt x="0" y="187959"/>
                  </a:lnTo>
                  <a:lnTo>
                    <a:pt x="54610" y="187959"/>
                  </a:lnTo>
                  <a:lnTo>
                    <a:pt x="54610" y="184150"/>
                  </a:lnTo>
                  <a:close/>
                </a:path>
                <a:path w="54610" h="699770">
                  <a:moveTo>
                    <a:pt x="54610" y="187960"/>
                  </a:moveTo>
                  <a:lnTo>
                    <a:pt x="0" y="187960"/>
                  </a:lnTo>
                  <a:lnTo>
                    <a:pt x="0" y="190499"/>
                  </a:lnTo>
                  <a:lnTo>
                    <a:pt x="54610" y="190499"/>
                  </a:lnTo>
                  <a:lnTo>
                    <a:pt x="54610" y="187960"/>
                  </a:lnTo>
                  <a:close/>
                </a:path>
                <a:path w="54610" h="699770">
                  <a:moveTo>
                    <a:pt x="54610" y="190500"/>
                  </a:moveTo>
                  <a:lnTo>
                    <a:pt x="0" y="190500"/>
                  </a:lnTo>
                  <a:lnTo>
                    <a:pt x="0" y="200659"/>
                  </a:lnTo>
                  <a:lnTo>
                    <a:pt x="54610" y="200659"/>
                  </a:lnTo>
                  <a:lnTo>
                    <a:pt x="54610" y="190500"/>
                  </a:lnTo>
                  <a:close/>
                </a:path>
                <a:path w="54610" h="699770">
                  <a:moveTo>
                    <a:pt x="54610" y="200659"/>
                  </a:moveTo>
                  <a:lnTo>
                    <a:pt x="0" y="200659"/>
                  </a:lnTo>
                  <a:lnTo>
                    <a:pt x="0" y="203199"/>
                  </a:lnTo>
                  <a:lnTo>
                    <a:pt x="54610" y="203199"/>
                  </a:lnTo>
                  <a:lnTo>
                    <a:pt x="54610" y="200659"/>
                  </a:lnTo>
                  <a:close/>
                </a:path>
                <a:path w="54610" h="699770">
                  <a:moveTo>
                    <a:pt x="54610" y="203200"/>
                  </a:moveTo>
                  <a:lnTo>
                    <a:pt x="0" y="203200"/>
                  </a:lnTo>
                  <a:lnTo>
                    <a:pt x="0" y="209549"/>
                  </a:lnTo>
                  <a:lnTo>
                    <a:pt x="54610" y="209549"/>
                  </a:lnTo>
                  <a:lnTo>
                    <a:pt x="54610" y="203200"/>
                  </a:lnTo>
                  <a:close/>
                </a:path>
                <a:path w="54610" h="699770">
                  <a:moveTo>
                    <a:pt x="54610" y="209550"/>
                  </a:moveTo>
                  <a:lnTo>
                    <a:pt x="0" y="209550"/>
                  </a:lnTo>
                  <a:lnTo>
                    <a:pt x="0" y="213359"/>
                  </a:lnTo>
                  <a:lnTo>
                    <a:pt x="54610" y="213359"/>
                  </a:lnTo>
                  <a:lnTo>
                    <a:pt x="54610" y="209550"/>
                  </a:lnTo>
                  <a:close/>
                </a:path>
                <a:path w="54610" h="699770">
                  <a:moveTo>
                    <a:pt x="54610" y="213360"/>
                  </a:moveTo>
                  <a:lnTo>
                    <a:pt x="0" y="213360"/>
                  </a:lnTo>
                  <a:lnTo>
                    <a:pt x="0" y="222249"/>
                  </a:lnTo>
                  <a:lnTo>
                    <a:pt x="54610" y="222249"/>
                  </a:lnTo>
                  <a:lnTo>
                    <a:pt x="54610" y="213360"/>
                  </a:lnTo>
                  <a:close/>
                </a:path>
                <a:path w="54610" h="699770">
                  <a:moveTo>
                    <a:pt x="54610" y="222250"/>
                  </a:moveTo>
                  <a:lnTo>
                    <a:pt x="0" y="222250"/>
                  </a:lnTo>
                  <a:lnTo>
                    <a:pt x="0" y="228599"/>
                  </a:lnTo>
                  <a:lnTo>
                    <a:pt x="54610" y="228599"/>
                  </a:lnTo>
                  <a:lnTo>
                    <a:pt x="54610" y="222250"/>
                  </a:lnTo>
                  <a:close/>
                </a:path>
                <a:path w="54610" h="699770">
                  <a:moveTo>
                    <a:pt x="54610" y="228600"/>
                  </a:moveTo>
                  <a:lnTo>
                    <a:pt x="0" y="228600"/>
                  </a:lnTo>
                  <a:lnTo>
                    <a:pt x="0" y="232409"/>
                  </a:lnTo>
                  <a:lnTo>
                    <a:pt x="54610" y="232409"/>
                  </a:lnTo>
                  <a:lnTo>
                    <a:pt x="54610" y="228600"/>
                  </a:lnTo>
                  <a:close/>
                </a:path>
                <a:path w="54610" h="699770">
                  <a:moveTo>
                    <a:pt x="54610" y="232409"/>
                  </a:moveTo>
                  <a:lnTo>
                    <a:pt x="0" y="232409"/>
                  </a:lnTo>
                  <a:lnTo>
                    <a:pt x="0" y="234949"/>
                  </a:lnTo>
                  <a:lnTo>
                    <a:pt x="54610" y="234949"/>
                  </a:lnTo>
                  <a:lnTo>
                    <a:pt x="54610" y="232409"/>
                  </a:lnTo>
                  <a:close/>
                </a:path>
                <a:path w="54610" h="699770">
                  <a:moveTo>
                    <a:pt x="54610" y="234950"/>
                  </a:moveTo>
                  <a:lnTo>
                    <a:pt x="0" y="234950"/>
                  </a:lnTo>
                  <a:lnTo>
                    <a:pt x="0" y="241299"/>
                  </a:lnTo>
                  <a:lnTo>
                    <a:pt x="54610" y="241299"/>
                  </a:lnTo>
                  <a:lnTo>
                    <a:pt x="54610" y="234950"/>
                  </a:lnTo>
                  <a:close/>
                </a:path>
                <a:path w="54610" h="699770">
                  <a:moveTo>
                    <a:pt x="54610" y="241300"/>
                  </a:moveTo>
                  <a:lnTo>
                    <a:pt x="0" y="241300"/>
                  </a:lnTo>
                  <a:lnTo>
                    <a:pt x="0" y="245109"/>
                  </a:lnTo>
                  <a:lnTo>
                    <a:pt x="54610" y="245109"/>
                  </a:lnTo>
                  <a:lnTo>
                    <a:pt x="54610" y="241300"/>
                  </a:lnTo>
                  <a:close/>
                </a:path>
                <a:path w="54610" h="699770">
                  <a:moveTo>
                    <a:pt x="54610" y="245110"/>
                  </a:moveTo>
                  <a:lnTo>
                    <a:pt x="0" y="245110"/>
                  </a:lnTo>
                  <a:lnTo>
                    <a:pt x="0" y="247649"/>
                  </a:lnTo>
                  <a:lnTo>
                    <a:pt x="54610" y="247649"/>
                  </a:lnTo>
                  <a:lnTo>
                    <a:pt x="54610" y="245110"/>
                  </a:lnTo>
                  <a:close/>
                </a:path>
                <a:path w="54610" h="699770">
                  <a:moveTo>
                    <a:pt x="54610" y="247650"/>
                  </a:moveTo>
                  <a:lnTo>
                    <a:pt x="0" y="247650"/>
                  </a:lnTo>
                  <a:lnTo>
                    <a:pt x="0" y="251459"/>
                  </a:lnTo>
                  <a:lnTo>
                    <a:pt x="54610" y="251459"/>
                  </a:lnTo>
                  <a:lnTo>
                    <a:pt x="54610" y="247650"/>
                  </a:lnTo>
                  <a:close/>
                </a:path>
                <a:path w="54610" h="699770">
                  <a:moveTo>
                    <a:pt x="54610" y="251459"/>
                  </a:moveTo>
                  <a:lnTo>
                    <a:pt x="0" y="251459"/>
                  </a:lnTo>
                  <a:lnTo>
                    <a:pt x="0" y="253999"/>
                  </a:lnTo>
                  <a:lnTo>
                    <a:pt x="54610" y="253999"/>
                  </a:lnTo>
                  <a:lnTo>
                    <a:pt x="54610" y="251459"/>
                  </a:lnTo>
                  <a:close/>
                </a:path>
                <a:path w="54610" h="699770">
                  <a:moveTo>
                    <a:pt x="54610" y="254000"/>
                  </a:moveTo>
                  <a:lnTo>
                    <a:pt x="0" y="254000"/>
                  </a:lnTo>
                  <a:lnTo>
                    <a:pt x="0" y="266699"/>
                  </a:lnTo>
                  <a:lnTo>
                    <a:pt x="54610" y="266699"/>
                  </a:lnTo>
                  <a:lnTo>
                    <a:pt x="54610" y="254000"/>
                  </a:lnTo>
                  <a:close/>
                </a:path>
                <a:path w="54610" h="699770">
                  <a:moveTo>
                    <a:pt x="54610" y="266700"/>
                  </a:moveTo>
                  <a:lnTo>
                    <a:pt x="0" y="266700"/>
                  </a:lnTo>
                  <a:lnTo>
                    <a:pt x="0" y="276859"/>
                  </a:lnTo>
                  <a:lnTo>
                    <a:pt x="54610" y="276859"/>
                  </a:lnTo>
                  <a:lnTo>
                    <a:pt x="54610" y="266700"/>
                  </a:lnTo>
                  <a:close/>
                </a:path>
                <a:path w="54610" h="699770">
                  <a:moveTo>
                    <a:pt x="54610" y="276859"/>
                  </a:moveTo>
                  <a:lnTo>
                    <a:pt x="0" y="276859"/>
                  </a:lnTo>
                  <a:lnTo>
                    <a:pt x="0" y="279399"/>
                  </a:lnTo>
                  <a:lnTo>
                    <a:pt x="54610" y="279399"/>
                  </a:lnTo>
                  <a:lnTo>
                    <a:pt x="54610" y="276859"/>
                  </a:lnTo>
                  <a:close/>
                </a:path>
                <a:path w="54610" h="699770">
                  <a:moveTo>
                    <a:pt x="54610" y="279400"/>
                  </a:moveTo>
                  <a:lnTo>
                    <a:pt x="0" y="279400"/>
                  </a:lnTo>
                  <a:lnTo>
                    <a:pt x="0" y="289559"/>
                  </a:lnTo>
                  <a:lnTo>
                    <a:pt x="54610" y="289559"/>
                  </a:lnTo>
                  <a:lnTo>
                    <a:pt x="54610" y="279400"/>
                  </a:lnTo>
                  <a:close/>
                </a:path>
                <a:path w="54610" h="699770">
                  <a:moveTo>
                    <a:pt x="54610" y="289559"/>
                  </a:moveTo>
                  <a:lnTo>
                    <a:pt x="0" y="289559"/>
                  </a:lnTo>
                  <a:lnTo>
                    <a:pt x="0" y="302259"/>
                  </a:lnTo>
                  <a:lnTo>
                    <a:pt x="54610" y="302259"/>
                  </a:lnTo>
                  <a:lnTo>
                    <a:pt x="54610" y="289559"/>
                  </a:lnTo>
                  <a:close/>
                </a:path>
                <a:path w="54610" h="699770">
                  <a:moveTo>
                    <a:pt x="54610" y="302260"/>
                  </a:moveTo>
                  <a:lnTo>
                    <a:pt x="0" y="302260"/>
                  </a:lnTo>
                  <a:lnTo>
                    <a:pt x="0" y="304799"/>
                  </a:lnTo>
                  <a:lnTo>
                    <a:pt x="54610" y="304799"/>
                  </a:lnTo>
                  <a:lnTo>
                    <a:pt x="54610" y="302260"/>
                  </a:lnTo>
                  <a:close/>
                </a:path>
                <a:path w="54610" h="699770">
                  <a:moveTo>
                    <a:pt x="54610" y="304800"/>
                  </a:moveTo>
                  <a:lnTo>
                    <a:pt x="0" y="304800"/>
                  </a:lnTo>
                  <a:lnTo>
                    <a:pt x="0" y="311149"/>
                  </a:lnTo>
                  <a:lnTo>
                    <a:pt x="54610" y="311149"/>
                  </a:lnTo>
                  <a:lnTo>
                    <a:pt x="54610" y="304800"/>
                  </a:lnTo>
                  <a:close/>
                </a:path>
                <a:path w="54610" h="699770">
                  <a:moveTo>
                    <a:pt x="54610" y="311150"/>
                  </a:moveTo>
                  <a:lnTo>
                    <a:pt x="0" y="311150"/>
                  </a:lnTo>
                  <a:lnTo>
                    <a:pt x="0" y="317499"/>
                  </a:lnTo>
                  <a:lnTo>
                    <a:pt x="54610" y="317499"/>
                  </a:lnTo>
                  <a:lnTo>
                    <a:pt x="54610" y="311150"/>
                  </a:lnTo>
                  <a:close/>
                </a:path>
                <a:path w="54610" h="699770">
                  <a:moveTo>
                    <a:pt x="54610" y="317500"/>
                  </a:moveTo>
                  <a:lnTo>
                    <a:pt x="0" y="317500"/>
                  </a:lnTo>
                  <a:lnTo>
                    <a:pt x="0" y="321309"/>
                  </a:lnTo>
                  <a:lnTo>
                    <a:pt x="54610" y="321309"/>
                  </a:lnTo>
                  <a:lnTo>
                    <a:pt x="54610" y="317500"/>
                  </a:lnTo>
                  <a:close/>
                </a:path>
                <a:path w="54610" h="699770">
                  <a:moveTo>
                    <a:pt x="54610" y="321309"/>
                  </a:moveTo>
                  <a:lnTo>
                    <a:pt x="0" y="321309"/>
                  </a:lnTo>
                  <a:lnTo>
                    <a:pt x="0" y="330199"/>
                  </a:lnTo>
                  <a:lnTo>
                    <a:pt x="54610" y="330199"/>
                  </a:lnTo>
                  <a:lnTo>
                    <a:pt x="54610" y="321309"/>
                  </a:lnTo>
                  <a:close/>
                </a:path>
                <a:path w="54610" h="699770">
                  <a:moveTo>
                    <a:pt x="54610" y="330200"/>
                  </a:moveTo>
                  <a:lnTo>
                    <a:pt x="0" y="330200"/>
                  </a:lnTo>
                  <a:lnTo>
                    <a:pt x="0" y="334009"/>
                  </a:lnTo>
                  <a:lnTo>
                    <a:pt x="54610" y="334009"/>
                  </a:lnTo>
                  <a:lnTo>
                    <a:pt x="54610" y="330200"/>
                  </a:lnTo>
                  <a:close/>
                </a:path>
                <a:path w="54610" h="699770">
                  <a:moveTo>
                    <a:pt x="54610" y="334010"/>
                  </a:moveTo>
                  <a:lnTo>
                    <a:pt x="0" y="334010"/>
                  </a:lnTo>
                  <a:lnTo>
                    <a:pt x="0" y="336549"/>
                  </a:lnTo>
                  <a:lnTo>
                    <a:pt x="54610" y="336549"/>
                  </a:lnTo>
                  <a:lnTo>
                    <a:pt x="54610" y="334010"/>
                  </a:lnTo>
                  <a:close/>
                </a:path>
                <a:path w="54610" h="699770">
                  <a:moveTo>
                    <a:pt x="54610" y="336550"/>
                  </a:moveTo>
                  <a:lnTo>
                    <a:pt x="0" y="336550"/>
                  </a:lnTo>
                  <a:lnTo>
                    <a:pt x="0" y="340359"/>
                  </a:lnTo>
                  <a:lnTo>
                    <a:pt x="54610" y="340359"/>
                  </a:lnTo>
                  <a:lnTo>
                    <a:pt x="54610" y="336550"/>
                  </a:lnTo>
                  <a:close/>
                </a:path>
                <a:path w="54610" h="699770">
                  <a:moveTo>
                    <a:pt x="54610" y="340359"/>
                  </a:moveTo>
                  <a:lnTo>
                    <a:pt x="0" y="340359"/>
                  </a:lnTo>
                  <a:lnTo>
                    <a:pt x="0" y="342899"/>
                  </a:lnTo>
                  <a:lnTo>
                    <a:pt x="54610" y="342899"/>
                  </a:lnTo>
                  <a:lnTo>
                    <a:pt x="54610" y="340359"/>
                  </a:lnTo>
                  <a:close/>
                </a:path>
                <a:path w="54610" h="699770">
                  <a:moveTo>
                    <a:pt x="54610" y="342900"/>
                  </a:moveTo>
                  <a:lnTo>
                    <a:pt x="0" y="342900"/>
                  </a:lnTo>
                  <a:lnTo>
                    <a:pt x="0" y="349249"/>
                  </a:lnTo>
                  <a:lnTo>
                    <a:pt x="54610" y="349249"/>
                  </a:lnTo>
                  <a:lnTo>
                    <a:pt x="54610" y="342900"/>
                  </a:lnTo>
                  <a:close/>
                </a:path>
                <a:path w="54610" h="699770">
                  <a:moveTo>
                    <a:pt x="54610" y="349250"/>
                  </a:moveTo>
                  <a:lnTo>
                    <a:pt x="0" y="349250"/>
                  </a:lnTo>
                  <a:lnTo>
                    <a:pt x="0" y="353059"/>
                  </a:lnTo>
                  <a:lnTo>
                    <a:pt x="54610" y="353059"/>
                  </a:lnTo>
                  <a:lnTo>
                    <a:pt x="54610" y="349250"/>
                  </a:lnTo>
                  <a:close/>
                </a:path>
                <a:path w="54610" h="699770">
                  <a:moveTo>
                    <a:pt x="54610" y="353059"/>
                  </a:moveTo>
                  <a:lnTo>
                    <a:pt x="0" y="353059"/>
                  </a:lnTo>
                  <a:lnTo>
                    <a:pt x="0" y="355599"/>
                  </a:lnTo>
                  <a:lnTo>
                    <a:pt x="54610" y="355599"/>
                  </a:lnTo>
                  <a:lnTo>
                    <a:pt x="54610" y="353059"/>
                  </a:lnTo>
                  <a:close/>
                </a:path>
                <a:path w="54610" h="699770">
                  <a:moveTo>
                    <a:pt x="54610" y="355600"/>
                  </a:moveTo>
                  <a:lnTo>
                    <a:pt x="0" y="355600"/>
                  </a:lnTo>
                  <a:lnTo>
                    <a:pt x="0" y="361949"/>
                  </a:lnTo>
                  <a:lnTo>
                    <a:pt x="54610" y="361949"/>
                  </a:lnTo>
                  <a:lnTo>
                    <a:pt x="54610" y="355600"/>
                  </a:lnTo>
                  <a:close/>
                </a:path>
                <a:path w="54610" h="699770">
                  <a:moveTo>
                    <a:pt x="54610" y="361950"/>
                  </a:moveTo>
                  <a:lnTo>
                    <a:pt x="0" y="361950"/>
                  </a:lnTo>
                  <a:lnTo>
                    <a:pt x="0" y="365759"/>
                  </a:lnTo>
                  <a:lnTo>
                    <a:pt x="54610" y="365759"/>
                  </a:lnTo>
                  <a:lnTo>
                    <a:pt x="54610" y="361950"/>
                  </a:lnTo>
                  <a:close/>
                </a:path>
                <a:path w="54610" h="699770">
                  <a:moveTo>
                    <a:pt x="54610" y="365759"/>
                  </a:moveTo>
                  <a:lnTo>
                    <a:pt x="0" y="365759"/>
                  </a:lnTo>
                  <a:lnTo>
                    <a:pt x="0" y="368299"/>
                  </a:lnTo>
                  <a:lnTo>
                    <a:pt x="54610" y="368299"/>
                  </a:lnTo>
                  <a:lnTo>
                    <a:pt x="54610" y="365759"/>
                  </a:lnTo>
                  <a:close/>
                </a:path>
                <a:path w="54610" h="699770">
                  <a:moveTo>
                    <a:pt x="54610" y="368300"/>
                  </a:moveTo>
                  <a:lnTo>
                    <a:pt x="0" y="368300"/>
                  </a:lnTo>
                  <a:lnTo>
                    <a:pt x="0" y="374649"/>
                  </a:lnTo>
                  <a:lnTo>
                    <a:pt x="54610" y="374649"/>
                  </a:lnTo>
                  <a:lnTo>
                    <a:pt x="54610" y="368300"/>
                  </a:lnTo>
                  <a:close/>
                </a:path>
                <a:path w="54610" h="699770">
                  <a:moveTo>
                    <a:pt x="54610" y="374650"/>
                  </a:moveTo>
                  <a:lnTo>
                    <a:pt x="0" y="374650"/>
                  </a:lnTo>
                  <a:lnTo>
                    <a:pt x="0" y="378459"/>
                  </a:lnTo>
                  <a:lnTo>
                    <a:pt x="54610" y="378459"/>
                  </a:lnTo>
                  <a:lnTo>
                    <a:pt x="54610" y="374650"/>
                  </a:lnTo>
                  <a:close/>
                </a:path>
                <a:path w="54610" h="699770">
                  <a:moveTo>
                    <a:pt x="54610" y="378459"/>
                  </a:moveTo>
                  <a:lnTo>
                    <a:pt x="0" y="378459"/>
                  </a:lnTo>
                  <a:lnTo>
                    <a:pt x="0" y="384809"/>
                  </a:lnTo>
                  <a:lnTo>
                    <a:pt x="54610" y="384809"/>
                  </a:lnTo>
                  <a:lnTo>
                    <a:pt x="54610" y="378459"/>
                  </a:lnTo>
                  <a:close/>
                </a:path>
                <a:path w="54610" h="699770">
                  <a:moveTo>
                    <a:pt x="54610" y="384809"/>
                  </a:moveTo>
                  <a:lnTo>
                    <a:pt x="0" y="384809"/>
                  </a:lnTo>
                  <a:lnTo>
                    <a:pt x="0" y="387349"/>
                  </a:lnTo>
                  <a:lnTo>
                    <a:pt x="54610" y="387349"/>
                  </a:lnTo>
                  <a:lnTo>
                    <a:pt x="54610" y="384809"/>
                  </a:lnTo>
                  <a:close/>
                </a:path>
                <a:path w="54610" h="699770">
                  <a:moveTo>
                    <a:pt x="54610" y="387350"/>
                  </a:moveTo>
                  <a:lnTo>
                    <a:pt x="0" y="387350"/>
                  </a:lnTo>
                  <a:lnTo>
                    <a:pt x="0" y="391159"/>
                  </a:lnTo>
                  <a:lnTo>
                    <a:pt x="54610" y="391159"/>
                  </a:lnTo>
                  <a:lnTo>
                    <a:pt x="54610" y="387350"/>
                  </a:lnTo>
                  <a:close/>
                </a:path>
                <a:path w="54610" h="699770">
                  <a:moveTo>
                    <a:pt x="54610" y="391159"/>
                  </a:moveTo>
                  <a:lnTo>
                    <a:pt x="0" y="391159"/>
                  </a:lnTo>
                  <a:lnTo>
                    <a:pt x="0" y="397509"/>
                  </a:lnTo>
                  <a:lnTo>
                    <a:pt x="54610" y="397509"/>
                  </a:lnTo>
                  <a:lnTo>
                    <a:pt x="54610" y="391159"/>
                  </a:lnTo>
                  <a:close/>
                </a:path>
                <a:path w="54610" h="699770">
                  <a:moveTo>
                    <a:pt x="54610" y="397509"/>
                  </a:moveTo>
                  <a:lnTo>
                    <a:pt x="0" y="397509"/>
                  </a:lnTo>
                  <a:lnTo>
                    <a:pt x="0" y="400049"/>
                  </a:lnTo>
                  <a:lnTo>
                    <a:pt x="54610" y="400049"/>
                  </a:lnTo>
                  <a:lnTo>
                    <a:pt x="54610" y="397509"/>
                  </a:lnTo>
                  <a:close/>
                </a:path>
                <a:path w="54610" h="699770">
                  <a:moveTo>
                    <a:pt x="54610" y="400050"/>
                  </a:moveTo>
                  <a:lnTo>
                    <a:pt x="0" y="400050"/>
                  </a:lnTo>
                  <a:lnTo>
                    <a:pt x="0" y="403859"/>
                  </a:lnTo>
                  <a:lnTo>
                    <a:pt x="54610" y="403859"/>
                  </a:lnTo>
                  <a:lnTo>
                    <a:pt x="54610" y="400050"/>
                  </a:lnTo>
                  <a:close/>
                </a:path>
                <a:path w="54610" h="699770">
                  <a:moveTo>
                    <a:pt x="54610" y="403859"/>
                  </a:moveTo>
                  <a:lnTo>
                    <a:pt x="0" y="403859"/>
                  </a:lnTo>
                  <a:lnTo>
                    <a:pt x="0" y="406399"/>
                  </a:lnTo>
                  <a:lnTo>
                    <a:pt x="54610" y="406399"/>
                  </a:lnTo>
                  <a:lnTo>
                    <a:pt x="54610" y="403859"/>
                  </a:lnTo>
                  <a:close/>
                </a:path>
                <a:path w="54610" h="699770">
                  <a:moveTo>
                    <a:pt x="54610" y="406400"/>
                  </a:moveTo>
                  <a:lnTo>
                    <a:pt x="0" y="406400"/>
                  </a:lnTo>
                  <a:lnTo>
                    <a:pt x="0" y="410209"/>
                  </a:lnTo>
                  <a:lnTo>
                    <a:pt x="54610" y="410209"/>
                  </a:lnTo>
                  <a:lnTo>
                    <a:pt x="54610" y="406400"/>
                  </a:lnTo>
                  <a:close/>
                </a:path>
                <a:path w="54610" h="699770">
                  <a:moveTo>
                    <a:pt x="54610" y="410209"/>
                  </a:moveTo>
                  <a:lnTo>
                    <a:pt x="0" y="410209"/>
                  </a:lnTo>
                  <a:lnTo>
                    <a:pt x="0" y="412749"/>
                  </a:lnTo>
                  <a:lnTo>
                    <a:pt x="54610" y="412749"/>
                  </a:lnTo>
                  <a:lnTo>
                    <a:pt x="54610" y="410209"/>
                  </a:lnTo>
                  <a:close/>
                </a:path>
                <a:path w="54610" h="699770">
                  <a:moveTo>
                    <a:pt x="54610" y="412750"/>
                  </a:moveTo>
                  <a:lnTo>
                    <a:pt x="0" y="412750"/>
                  </a:lnTo>
                  <a:lnTo>
                    <a:pt x="0" y="416559"/>
                  </a:lnTo>
                  <a:lnTo>
                    <a:pt x="54610" y="416559"/>
                  </a:lnTo>
                  <a:lnTo>
                    <a:pt x="54610" y="412750"/>
                  </a:lnTo>
                  <a:close/>
                </a:path>
                <a:path w="54610" h="699770">
                  <a:moveTo>
                    <a:pt x="54610" y="416559"/>
                  </a:moveTo>
                  <a:lnTo>
                    <a:pt x="0" y="416559"/>
                  </a:lnTo>
                  <a:lnTo>
                    <a:pt x="0" y="425449"/>
                  </a:lnTo>
                  <a:lnTo>
                    <a:pt x="54610" y="425449"/>
                  </a:lnTo>
                  <a:lnTo>
                    <a:pt x="54610" y="416559"/>
                  </a:lnTo>
                  <a:close/>
                </a:path>
                <a:path w="54610" h="699770">
                  <a:moveTo>
                    <a:pt x="54610" y="425450"/>
                  </a:moveTo>
                  <a:lnTo>
                    <a:pt x="0" y="425450"/>
                  </a:lnTo>
                  <a:lnTo>
                    <a:pt x="0" y="429259"/>
                  </a:lnTo>
                  <a:lnTo>
                    <a:pt x="54610" y="429259"/>
                  </a:lnTo>
                  <a:lnTo>
                    <a:pt x="54610" y="425450"/>
                  </a:lnTo>
                  <a:close/>
                </a:path>
                <a:path w="54610" h="699770">
                  <a:moveTo>
                    <a:pt x="54610" y="429259"/>
                  </a:moveTo>
                  <a:lnTo>
                    <a:pt x="0" y="429259"/>
                  </a:lnTo>
                  <a:lnTo>
                    <a:pt x="0" y="431799"/>
                  </a:lnTo>
                  <a:lnTo>
                    <a:pt x="54610" y="431799"/>
                  </a:lnTo>
                  <a:lnTo>
                    <a:pt x="54610" y="429259"/>
                  </a:lnTo>
                  <a:close/>
                </a:path>
                <a:path w="54610" h="699770">
                  <a:moveTo>
                    <a:pt x="54610" y="431800"/>
                  </a:moveTo>
                  <a:lnTo>
                    <a:pt x="0" y="431800"/>
                  </a:lnTo>
                  <a:lnTo>
                    <a:pt x="0" y="435609"/>
                  </a:lnTo>
                  <a:lnTo>
                    <a:pt x="54610" y="435609"/>
                  </a:lnTo>
                  <a:lnTo>
                    <a:pt x="54610" y="431800"/>
                  </a:lnTo>
                  <a:close/>
                </a:path>
                <a:path w="54610" h="699770">
                  <a:moveTo>
                    <a:pt x="54610" y="435609"/>
                  </a:moveTo>
                  <a:lnTo>
                    <a:pt x="0" y="435609"/>
                  </a:lnTo>
                  <a:lnTo>
                    <a:pt x="0" y="438149"/>
                  </a:lnTo>
                  <a:lnTo>
                    <a:pt x="54610" y="438149"/>
                  </a:lnTo>
                  <a:lnTo>
                    <a:pt x="54610" y="435609"/>
                  </a:lnTo>
                  <a:close/>
                </a:path>
                <a:path w="54610" h="699770">
                  <a:moveTo>
                    <a:pt x="54610" y="698499"/>
                  </a:moveTo>
                  <a:lnTo>
                    <a:pt x="45720" y="698499"/>
                  </a:lnTo>
                  <a:lnTo>
                    <a:pt x="45720" y="699770"/>
                  </a:lnTo>
                  <a:lnTo>
                    <a:pt x="54610" y="699770"/>
                  </a:lnTo>
                  <a:lnTo>
                    <a:pt x="54610" y="698499"/>
                  </a:lnTo>
                  <a:close/>
                </a:path>
                <a:path w="54610" h="699770">
                  <a:moveTo>
                    <a:pt x="35560" y="697229"/>
                  </a:moveTo>
                  <a:lnTo>
                    <a:pt x="25400" y="697229"/>
                  </a:lnTo>
                  <a:lnTo>
                    <a:pt x="25400" y="698499"/>
                  </a:lnTo>
                  <a:lnTo>
                    <a:pt x="35560" y="698499"/>
                  </a:lnTo>
                  <a:lnTo>
                    <a:pt x="35560" y="697229"/>
                  </a:lnTo>
                  <a:close/>
                </a:path>
                <a:path w="54610" h="699770">
                  <a:moveTo>
                    <a:pt x="54610" y="692149"/>
                  </a:moveTo>
                  <a:lnTo>
                    <a:pt x="0" y="692149"/>
                  </a:lnTo>
                  <a:lnTo>
                    <a:pt x="0" y="693419"/>
                  </a:lnTo>
                  <a:lnTo>
                    <a:pt x="5080" y="693419"/>
                  </a:lnTo>
                  <a:lnTo>
                    <a:pt x="5080" y="695959"/>
                  </a:lnTo>
                  <a:lnTo>
                    <a:pt x="15240" y="695959"/>
                  </a:lnTo>
                  <a:lnTo>
                    <a:pt x="15240" y="697229"/>
                  </a:lnTo>
                  <a:lnTo>
                    <a:pt x="54610" y="697229"/>
                  </a:lnTo>
                  <a:lnTo>
                    <a:pt x="54610" y="692149"/>
                  </a:lnTo>
                  <a:close/>
                </a:path>
                <a:path w="54610" h="699770">
                  <a:moveTo>
                    <a:pt x="54610" y="685799"/>
                  </a:moveTo>
                  <a:lnTo>
                    <a:pt x="0" y="685799"/>
                  </a:lnTo>
                  <a:lnTo>
                    <a:pt x="0" y="690880"/>
                  </a:lnTo>
                  <a:lnTo>
                    <a:pt x="54610" y="690880"/>
                  </a:lnTo>
                  <a:lnTo>
                    <a:pt x="54610" y="685799"/>
                  </a:lnTo>
                  <a:close/>
                </a:path>
                <a:path w="54610" h="699770">
                  <a:moveTo>
                    <a:pt x="54610" y="679449"/>
                  </a:moveTo>
                  <a:lnTo>
                    <a:pt x="0" y="679449"/>
                  </a:lnTo>
                  <a:lnTo>
                    <a:pt x="0" y="684530"/>
                  </a:lnTo>
                  <a:lnTo>
                    <a:pt x="54610" y="684530"/>
                  </a:lnTo>
                  <a:lnTo>
                    <a:pt x="54610" y="679449"/>
                  </a:lnTo>
                  <a:close/>
                </a:path>
                <a:path w="54610" h="699770">
                  <a:moveTo>
                    <a:pt x="54610" y="673099"/>
                  </a:moveTo>
                  <a:lnTo>
                    <a:pt x="0" y="673099"/>
                  </a:lnTo>
                  <a:lnTo>
                    <a:pt x="0" y="678179"/>
                  </a:lnTo>
                  <a:lnTo>
                    <a:pt x="54610" y="678179"/>
                  </a:lnTo>
                  <a:lnTo>
                    <a:pt x="54610" y="673099"/>
                  </a:lnTo>
                  <a:close/>
                </a:path>
                <a:path w="54610" h="699770">
                  <a:moveTo>
                    <a:pt x="54610" y="666749"/>
                  </a:moveTo>
                  <a:lnTo>
                    <a:pt x="0" y="666749"/>
                  </a:lnTo>
                  <a:lnTo>
                    <a:pt x="0" y="671829"/>
                  </a:lnTo>
                  <a:lnTo>
                    <a:pt x="54610" y="671829"/>
                  </a:lnTo>
                  <a:lnTo>
                    <a:pt x="54610" y="666749"/>
                  </a:lnTo>
                  <a:close/>
                </a:path>
                <a:path w="54610" h="699770">
                  <a:moveTo>
                    <a:pt x="54610" y="660399"/>
                  </a:moveTo>
                  <a:lnTo>
                    <a:pt x="0" y="660399"/>
                  </a:lnTo>
                  <a:lnTo>
                    <a:pt x="0" y="665479"/>
                  </a:lnTo>
                  <a:lnTo>
                    <a:pt x="54610" y="665479"/>
                  </a:lnTo>
                  <a:lnTo>
                    <a:pt x="54610" y="660399"/>
                  </a:lnTo>
                  <a:close/>
                </a:path>
                <a:path w="54610" h="699770">
                  <a:moveTo>
                    <a:pt x="54610" y="654049"/>
                  </a:moveTo>
                  <a:lnTo>
                    <a:pt x="0" y="654049"/>
                  </a:lnTo>
                  <a:lnTo>
                    <a:pt x="0" y="659130"/>
                  </a:lnTo>
                  <a:lnTo>
                    <a:pt x="54610" y="659130"/>
                  </a:lnTo>
                  <a:lnTo>
                    <a:pt x="54610" y="654049"/>
                  </a:lnTo>
                  <a:close/>
                </a:path>
                <a:path w="54610" h="699770">
                  <a:moveTo>
                    <a:pt x="54610" y="647699"/>
                  </a:moveTo>
                  <a:lnTo>
                    <a:pt x="0" y="647699"/>
                  </a:lnTo>
                  <a:lnTo>
                    <a:pt x="0" y="652779"/>
                  </a:lnTo>
                  <a:lnTo>
                    <a:pt x="54610" y="652779"/>
                  </a:lnTo>
                  <a:lnTo>
                    <a:pt x="54610" y="647699"/>
                  </a:lnTo>
                  <a:close/>
                </a:path>
                <a:path w="54610" h="699770">
                  <a:moveTo>
                    <a:pt x="54610" y="641349"/>
                  </a:moveTo>
                  <a:lnTo>
                    <a:pt x="0" y="641349"/>
                  </a:lnTo>
                  <a:lnTo>
                    <a:pt x="0" y="646430"/>
                  </a:lnTo>
                  <a:lnTo>
                    <a:pt x="54610" y="646430"/>
                  </a:lnTo>
                  <a:lnTo>
                    <a:pt x="54610" y="641349"/>
                  </a:lnTo>
                  <a:close/>
                </a:path>
                <a:path w="54610" h="699770">
                  <a:moveTo>
                    <a:pt x="54610" y="635000"/>
                  </a:moveTo>
                  <a:lnTo>
                    <a:pt x="0" y="635000"/>
                  </a:lnTo>
                  <a:lnTo>
                    <a:pt x="0" y="640080"/>
                  </a:lnTo>
                  <a:lnTo>
                    <a:pt x="54610" y="640080"/>
                  </a:lnTo>
                  <a:lnTo>
                    <a:pt x="54610" y="635000"/>
                  </a:lnTo>
                  <a:close/>
                </a:path>
                <a:path w="54610" h="699770">
                  <a:moveTo>
                    <a:pt x="54610" y="628649"/>
                  </a:moveTo>
                  <a:lnTo>
                    <a:pt x="0" y="628649"/>
                  </a:lnTo>
                  <a:lnTo>
                    <a:pt x="0" y="633729"/>
                  </a:lnTo>
                  <a:lnTo>
                    <a:pt x="54610" y="633729"/>
                  </a:lnTo>
                  <a:lnTo>
                    <a:pt x="54610" y="628649"/>
                  </a:lnTo>
                  <a:close/>
                </a:path>
                <a:path w="54610" h="699770">
                  <a:moveTo>
                    <a:pt x="54610" y="622299"/>
                  </a:moveTo>
                  <a:lnTo>
                    <a:pt x="0" y="622299"/>
                  </a:lnTo>
                  <a:lnTo>
                    <a:pt x="0" y="627380"/>
                  </a:lnTo>
                  <a:lnTo>
                    <a:pt x="54610" y="627380"/>
                  </a:lnTo>
                  <a:lnTo>
                    <a:pt x="54610" y="622299"/>
                  </a:lnTo>
                  <a:close/>
                </a:path>
                <a:path w="54610" h="699770">
                  <a:moveTo>
                    <a:pt x="54610" y="615949"/>
                  </a:moveTo>
                  <a:lnTo>
                    <a:pt x="0" y="615949"/>
                  </a:lnTo>
                  <a:lnTo>
                    <a:pt x="0" y="621029"/>
                  </a:lnTo>
                  <a:lnTo>
                    <a:pt x="54610" y="621029"/>
                  </a:lnTo>
                  <a:lnTo>
                    <a:pt x="54610" y="615949"/>
                  </a:lnTo>
                  <a:close/>
                </a:path>
                <a:path w="54610" h="699770">
                  <a:moveTo>
                    <a:pt x="54610" y="609599"/>
                  </a:moveTo>
                  <a:lnTo>
                    <a:pt x="0" y="609599"/>
                  </a:lnTo>
                  <a:lnTo>
                    <a:pt x="0" y="614680"/>
                  </a:lnTo>
                  <a:lnTo>
                    <a:pt x="54610" y="614680"/>
                  </a:lnTo>
                  <a:lnTo>
                    <a:pt x="54610" y="609599"/>
                  </a:lnTo>
                  <a:close/>
                </a:path>
                <a:path w="54610" h="699770">
                  <a:moveTo>
                    <a:pt x="54610" y="603249"/>
                  </a:moveTo>
                  <a:lnTo>
                    <a:pt x="0" y="603249"/>
                  </a:lnTo>
                  <a:lnTo>
                    <a:pt x="0" y="608329"/>
                  </a:lnTo>
                  <a:lnTo>
                    <a:pt x="54610" y="608329"/>
                  </a:lnTo>
                  <a:lnTo>
                    <a:pt x="54610" y="603249"/>
                  </a:lnTo>
                  <a:close/>
                </a:path>
                <a:path w="54610" h="699770">
                  <a:moveTo>
                    <a:pt x="54610" y="596899"/>
                  </a:moveTo>
                  <a:lnTo>
                    <a:pt x="0" y="596899"/>
                  </a:lnTo>
                  <a:lnTo>
                    <a:pt x="0" y="601979"/>
                  </a:lnTo>
                  <a:lnTo>
                    <a:pt x="54610" y="601979"/>
                  </a:lnTo>
                  <a:lnTo>
                    <a:pt x="54610" y="596899"/>
                  </a:lnTo>
                  <a:close/>
                </a:path>
                <a:path w="54610" h="699770">
                  <a:moveTo>
                    <a:pt x="54610" y="590549"/>
                  </a:moveTo>
                  <a:lnTo>
                    <a:pt x="0" y="590549"/>
                  </a:lnTo>
                  <a:lnTo>
                    <a:pt x="0" y="595630"/>
                  </a:lnTo>
                  <a:lnTo>
                    <a:pt x="54610" y="595630"/>
                  </a:lnTo>
                  <a:lnTo>
                    <a:pt x="54610" y="590549"/>
                  </a:lnTo>
                  <a:close/>
                </a:path>
                <a:path w="54610" h="699770">
                  <a:moveTo>
                    <a:pt x="54610" y="584199"/>
                  </a:moveTo>
                  <a:lnTo>
                    <a:pt x="0" y="584199"/>
                  </a:lnTo>
                  <a:lnTo>
                    <a:pt x="0" y="589279"/>
                  </a:lnTo>
                  <a:lnTo>
                    <a:pt x="54610" y="589279"/>
                  </a:lnTo>
                  <a:lnTo>
                    <a:pt x="54610" y="584199"/>
                  </a:lnTo>
                  <a:close/>
                </a:path>
                <a:path w="54610" h="699770">
                  <a:moveTo>
                    <a:pt x="54610" y="577849"/>
                  </a:moveTo>
                  <a:lnTo>
                    <a:pt x="0" y="577849"/>
                  </a:lnTo>
                  <a:lnTo>
                    <a:pt x="0" y="582930"/>
                  </a:lnTo>
                  <a:lnTo>
                    <a:pt x="54610" y="582930"/>
                  </a:lnTo>
                  <a:lnTo>
                    <a:pt x="54610" y="577849"/>
                  </a:lnTo>
                  <a:close/>
                </a:path>
                <a:path w="54610" h="699770">
                  <a:moveTo>
                    <a:pt x="54610" y="571499"/>
                  </a:moveTo>
                  <a:lnTo>
                    <a:pt x="0" y="571499"/>
                  </a:lnTo>
                  <a:lnTo>
                    <a:pt x="0" y="576580"/>
                  </a:lnTo>
                  <a:lnTo>
                    <a:pt x="54610" y="576580"/>
                  </a:lnTo>
                  <a:lnTo>
                    <a:pt x="54610" y="571499"/>
                  </a:lnTo>
                  <a:close/>
                </a:path>
                <a:path w="54610" h="699770">
                  <a:moveTo>
                    <a:pt x="54610" y="565149"/>
                  </a:moveTo>
                  <a:lnTo>
                    <a:pt x="0" y="565149"/>
                  </a:lnTo>
                  <a:lnTo>
                    <a:pt x="0" y="570229"/>
                  </a:lnTo>
                  <a:lnTo>
                    <a:pt x="54610" y="570229"/>
                  </a:lnTo>
                  <a:lnTo>
                    <a:pt x="54610" y="565149"/>
                  </a:lnTo>
                  <a:close/>
                </a:path>
                <a:path w="54610" h="699770">
                  <a:moveTo>
                    <a:pt x="54610" y="558799"/>
                  </a:moveTo>
                  <a:lnTo>
                    <a:pt x="0" y="558799"/>
                  </a:lnTo>
                  <a:lnTo>
                    <a:pt x="0" y="563879"/>
                  </a:lnTo>
                  <a:lnTo>
                    <a:pt x="54610" y="563879"/>
                  </a:lnTo>
                  <a:lnTo>
                    <a:pt x="54610" y="558799"/>
                  </a:lnTo>
                  <a:close/>
                </a:path>
                <a:path w="54610" h="699770">
                  <a:moveTo>
                    <a:pt x="54610" y="552449"/>
                  </a:moveTo>
                  <a:lnTo>
                    <a:pt x="0" y="552449"/>
                  </a:lnTo>
                  <a:lnTo>
                    <a:pt x="0" y="557530"/>
                  </a:lnTo>
                  <a:lnTo>
                    <a:pt x="54610" y="557530"/>
                  </a:lnTo>
                  <a:lnTo>
                    <a:pt x="54610" y="552449"/>
                  </a:lnTo>
                  <a:close/>
                </a:path>
                <a:path w="54610" h="699770">
                  <a:moveTo>
                    <a:pt x="54610" y="546099"/>
                  </a:moveTo>
                  <a:lnTo>
                    <a:pt x="0" y="546099"/>
                  </a:lnTo>
                  <a:lnTo>
                    <a:pt x="0" y="551179"/>
                  </a:lnTo>
                  <a:lnTo>
                    <a:pt x="54610" y="551179"/>
                  </a:lnTo>
                  <a:lnTo>
                    <a:pt x="54610" y="546099"/>
                  </a:lnTo>
                  <a:close/>
                </a:path>
                <a:path w="54610" h="699770">
                  <a:moveTo>
                    <a:pt x="54610" y="539749"/>
                  </a:moveTo>
                  <a:lnTo>
                    <a:pt x="0" y="539749"/>
                  </a:lnTo>
                  <a:lnTo>
                    <a:pt x="0" y="544829"/>
                  </a:lnTo>
                  <a:lnTo>
                    <a:pt x="54610" y="544829"/>
                  </a:lnTo>
                  <a:lnTo>
                    <a:pt x="54610" y="539749"/>
                  </a:lnTo>
                  <a:close/>
                </a:path>
                <a:path w="54610" h="699770">
                  <a:moveTo>
                    <a:pt x="54610" y="533399"/>
                  </a:moveTo>
                  <a:lnTo>
                    <a:pt x="0" y="533399"/>
                  </a:lnTo>
                  <a:lnTo>
                    <a:pt x="0" y="538479"/>
                  </a:lnTo>
                  <a:lnTo>
                    <a:pt x="54610" y="538479"/>
                  </a:lnTo>
                  <a:lnTo>
                    <a:pt x="54610" y="533399"/>
                  </a:lnTo>
                  <a:close/>
                </a:path>
                <a:path w="54610" h="699770">
                  <a:moveTo>
                    <a:pt x="54610" y="527049"/>
                  </a:moveTo>
                  <a:lnTo>
                    <a:pt x="0" y="527049"/>
                  </a:lnTo>
                  <a:lnTo>
                    <a:pt x="0" y="532129"/>
                  </a:lnTo>
                  <a:lnTo>
                    <a:pt x="54610" y="532129"/>
                  </a:lnTo>
                  <a:lnTo>
                    <a:pt x="54610" y="527049"/>
                  </a:lnTo>
                  <a:close/>
                </a:path>
                <a:path w="54610" h="699770">
                  <a:moveTo>
                    <a:pt x="54610" y="520699"/>
                  </a:moveTo>
                  <a:lnTo>
                    <a:pt x="0" y="520699"/>
                  </a:lnTo>
                  <a:lnTo>
                    <a:pt x="0" y="525780"/>
                  </a:lnTo>
                  <a:lnTo>
                    <a:pt x="54610" y="525780"/>
                  </a:lnTo>
                  <a:lnTo>
                    <a:pt x="54610" y="520699"/>
                  </a:lnTo>
                  <a:close/>
                </a:path>
                <a:path w="54610" h="699770">
                  <a:moveTo>
                    <a:pt x="54610" y="514349"/>
                  </a:moveTo>
                  <a:lnTo>
                    <a:pt x="0" y="514349"/>
                  </a:lnTo>
                  <a:lnTo>
                    <a:pt x="0" y="519429"/>
                  </a:lnTo>
                  <a:lnTo>
                    <a:pt x="54610" y="519429"/>
                  </a:lnTo>
                  <a:lnTo>
                    <a:pt x="54610" y="514349"/>
                  </a:lnTo>
                  <a:close/>
                </a:path>
                <a:path w="54610" h="699770">
                  <a:moveTo>
                    <a:pt x="54610" y="507999"/>
                  </a:moveTo>
                  <a:lnTo>
                    <a:pt x="0" y="507999"/>
                  </a:lnTo>
                  <a:lnTo>
                    <a:pt x="0" y="513079"/>
                  </a:lnTo>
                  <a:lnTo>
                    <a:pt x="54610" y="513079"/>
                  </a:lnTo>
                  <a:lnTo>
                    <a:pt x="54610" y="507999"/>
                  </a:lnTo>
                  <a:close/>
                </a:path>
                <a:path w="54610" h="699770">
                  <a:moveTo>
                    <a:pt x="54610" y="501649"/>
                  </a:moveTo>
                  <a:lnTo>
                    <a:pt x="0" y="501649"/>
                  </a:lnTo>
                  <a:lnTo>
                    <a:pt x="0" y="506729"/>
                  </a:lnTo>
                  <a:lnTo>
                    <a:pt x="54610" y="506729"/>
                  </a:lnTo>
                  <a:lnTo>
                    <a:pt x="54610" y="501649"/>
                  </a:lnTo>
                  <a:close/>
                </a:path>
                <a:path w="54610" h="699770">
                  <a:moveTo>
                    <a:pt x="54610" y="495299"/>
                  </a:moveTo>
                  <a:lnTo>
                    <a:pt x="0" y="495299"/>
                  </a:lnTo>
                  <a:lnTo>
                    <a:pt x="0" y="500380"/>
                  </a:lnTo>
                  <a:lnTo>
                    <a:pt x="54610" y="500380"/>
                  </a:lnTo>
                  <a:lnTo>
                    <a:pt x="54610" y="495299"/>
                  </a:lnTo>
                  <a:close/>
                </a:path>
                <a:path w="54610" h="699770">
                  <a:moveTo>
                    <a:pt x="54610" y="488949"/>
                  </a:moveTo>
                  <a:lnTo>
                    <a:pt x="0" y="488949"/>
                  </a:lnTo>
                  <a:lnTo>
                    <a:pt x="0" y="494029"/>
                  </a:lnTo>
                  <a:lnTo>
                    <a:pt x="54610" y="494029"/>
                  </a:lnTo>
                  <a:lnTo>
                    <a:pt x="54610" y="488949"/>
                  </a:lnTo>
                  <a:close/>
                </a:path>
                <a:path w="54610" h="699770">
                  <a:moveTo>
                    <a:pt x="54610" y="482599"/>
                  </a:moveTo>
                  <a:lnTo>
                    <a:pt x="0" y="482599"/>
                  </a:lnTo>
                  <a:lnTo>
                    <a:pt x="0" y="487679"/>
                  </a:lnTo>
                  <a:lnTo>
                    <a:pt x="54610" y="487679"/>
                  </a:lnTo>
                  <a:lnTo>
                    <a:pt x="54610" y="482599"/>
                  </a:lnTo>
                  <a:close/>
                </a:path>
                <a:path w="54610" h="699770">
                  <a:moveTo>
                    <a:pt x="54610" y="476249"/>
                  </a:moveTo>
                  <a:lnTo>
                    <a:pt x="0" y="476249"/>
                  </a:lnTo>
                  <a:lnTo>
                    <a:pt x="0" y="481330"/>
                  </a:lnTo>
                  <a:lnTo>
                    <a:pt x="54610" y="481330"/>
                  </a:lnTo>
                  <a:lnTo>
                    <a:pt x="54610" y="476249"/>
                  </a:lnTo>
                  <a:close/>
                </a:path>
                <a:path w="54610" h="699770">
                  <a:moveTo>
                    <a:pt x="54610" y="469899"/>
                  </a:moveTo>
                  <a:lnTo>
                    <a:pt x="0" y="469899"/>
                  </a:lnTo>
                  <a:lnTo>
                    <a:pt x="0" y="474980"/>
                  </a:lnTo>
                  <a:lnTo>
                    <a:pt x="54610" y="474980"/>
                  </a:lnTo>
                  <a:lnTo>
                    <a:pt x="54610" y="469899"/>
                  </a:lnTo>
                  <a:close/>
                </a:path>
                <a:path w="54610" h="699770">
                  <a:moveTo>
                    <a:pt x="54610" y="463549"/>
                  </a:moveTo>
                  <a:lnTo>
                    <a:pt x="0" y="463549"/>
                  </a:lnTo>
                  <a:lnTo>
                    <a:pt x="0" y="468630"/>
                  </a:lnTo>
                  <a:lnTo>
                    <a:pt x="54610" y="468630"/>
                  </a:lnTo>
                  <a:lnTo>
                    <a:pt x="54610" y="463549"/>
                  </a:lnTo>
                  <a:close/>
                </a:path>
                <a:path w="54610" h="699770">
                  <a:moveTo>
                    <a:pt x="54610" y="457199"/>
                  </a:moveTo>
                  <a:lnTo>
                    <a:pt x="0" y="457199"/>
                  </a:lnTo>
                  <a:lnTo>
                    <a:pt x="0" y="462279"/>
                  </a:lnTo>
                  <a:lnTo>
                    <a:pt x="54610" y="462279"/>
                  </a:lnTo>
                  <a:lnTo>
                    <a:pt x="54610" y="457199"/>
                  </a:lnTo>
                  <a:close/>
                </a:path>
                <a:path w="54610" h="699770">
                  <a:moveTo>
                    <a:pt x="54610" y="450849"/>
                  </a:moveTo>
                  <a:lnTo>
                    <a:pt x="0" y="450849"/>
                  </a:lnTo>
                  <a:lnTo>
                    <a:pt x="0" y="455930"/>
                  </a:lnTo>
                  <a:lnTo>
                    <a:pt x="54610" y="455930"/>
                  </a:lnTo>
                  <a:lnTo>
                    <a:pt x="54610" y="450849"/>
                  </a:lnTo>
                  <a:close/>
                </a:path>
                <a:path w="54610" h="699770">
                  <a:moveTo>
                    <a:pt x="54610" y="444499"/>
                  </a:moveTo>
                  <a:lnTo>
                    <a:pt x="0" y="444499"/>
                  </a:lnTo>
                  <a:lnTo>
                    <a:pt x="0" y="449580"/>
                  </a:lnTo>
                  <a:lnTo>
                    <a:pt x="54610" y="449580"/>
                  </a:lnTo>
                  <a:lnTo>
                    <a:pt x="54610" y="444499"/>
                  </a:lnTo>
                  <a:close/>
                </a:path>
                <a:path w="54610" h="699770">
                  <a:moveTo>
                    <a:pt x="54610" y="439419"/>
                  </a:moveTo>
                  <a:lnTo>
                    <a:pt x="0" y="439419"/>
                  </a:lnTo>
                  <a:lnTo>
                    <a:pt x="0" y="443229"/>
                  </a:lnTo>
                  <a:lnTo>
                    <a:pt x="54610" y="443229"/>
                  </a:lnTo>
                  <a:lnTo>
                    <a:pt x="54610" y="439419"/>
                  </a:lnTo>
                  <a:close/>
                </a:path>
              </a:pathLst>
            </a:custGeom>
            <a:solidFill>
              <a:srgbClr val="287828"/>
            </a:solidFill>
          </p:spPr>
          <p:txBody>
            <a:bodyPr wrap="square" lIns="0" tIns="0" rIns="0" bIns="0" rtlCol="0"/>
            <a:lstStyle/>
            <a:p>
              <a:endParaRPr/>
            </a:p>
          </p:txBody>
        </p:sp>
        <p:sp>
          <p:nvSpPr>
            <p:cNvPr id="1014" name="object 1014"/>
            <p:cNvSpPr/>
            <p:nvPr/>
          </p:nvSpPr>
          <p:spPr>
            <a:xfrm>
              <a:off x="2678429" y="5605779"/>
              <a:ext cx="54610" cy="692150"/>
            </a:xfrm>
            <a:custGeom>
              <a:avLst/>
              <a:gdLst/>
              <a:ahLst/>
              <a:cxnLst/>
              <a:rect l="l" t="t" r="r" b="b"/>
              <a:pathLst>
                <a:path w="54610" h="692150">
                  <a:moveTo>
                    <a:pt x="54609" y="0"/>
                  </a:moveTo>
                  <a:lnTo>
                    <a:pt x="19050" y="0"/>
                  </a:lnTo>
                  <a:lnTo>
                    <a:pt x="19050" y="1270"/>
                  </a:lnTo>
                  <a:lnTo>
                    <a:pt x="0" y="1270"/>
                  </a:lnTo>
                  <a:lnTo>
                    <a:pt x="0" y="2540"/>
                  </a:lnTo>
                  <a:lnTo>
                    <a:pt x="54609" y="2540"/>
                  </a:lnTo>
                  <a:lnTo>
                    <a:pt x="54609" y="0"/>
                  </a:lnTo>
                  <a:close/>
                </a:path>
                <a:path w="54610" h="692150">
                  <a:moveTo>
                    <a:pt x="54609" y="2540"/>
                  </a:moveTo>
                  <a:lnTo>
                    <a:pt x="0" y="2540"/>
                  </a:lnTo>
                  <a:lnTo>
                    <a:pt x="0" y="8890"/>
                  </a:lnTo>
                  <a:lnTo>
                    <a:pt x="54609" y="8890"/>
                  </a:lnTo>
                  <a:lnTo>
                    <a:pt x="54609" y="2540"/>
                  </a:lnTo>
                  <a:close/>
                </a:path>
                <a:path w="54610" h="692150">
                  <a:moveTo>
                    <a:pt x="54609" y="8890"/>
                  </a:moveTo>
                  <a:lnTo>
                    <a:pt x="0" y="8890"/>
                  </a:lnTo>
                  <a:lnTo>
                    <a:pt x="0" y="11430"/>
                  </a:lnTo>
                  <a:lnTo>
                    <a:pt x="54609" y="11430"/>
                  </a:lnTo>
                  <a:lnTo>
                    <a:pt x="54609" y="8890"/>
                  </a:lnTo>
                  <a:close/>
                </a:path>
                <a:path w="54610" h="692150">
                  <a:moveTo>
                    <a:pt x="54609" y="11430"/>
                  </a:moveTo>
                  <a:lnTo>
                    <a:pt x="0" y="11430"/>
                  </a:lnTo>
                  <a:lnTo>
                    <a:pt x="0" y="15240"/>
                  </a:lnTo>
                  <a:lnTo>
                    <a:pt x="54609" y="15240"/>
                  </a:lnTo>
                  <a:lnTo>
                    <a:pt x="54609" y="11430"/>
                  </a:lnTo>
                  <a:close/>
                </a:path>
                <a:path w="54610" h="692150">
                  <a:moveTo>
                    <a:pt x="54609" y="15240"/>
                  </a:moveTo>
                  <a:lnTo>
                    <a:pt x="0" y="15240"/>
                  </a:lnTo>
                  <a:lnTo>
                    <a:pt x="0" y="21590"/>
                  </a:lnTo>
                  <a:lnTo>
                    <a:pt x="54609" y="21590"/>
                  </a:lnTo>
                  <a:lnTo>
                    <a:pt x="54609" y="15240"/>
                  </a:lnTo>
                  <a:close/>
                </a:path>
                <a:path w="54610" h="692150">
                  <a:moveTo>
                    <a:pt x="54609" y="21590"/>
                  </a:moveTo>
                  <a:lnTo>
                    <a:pt x="0" y="21590"/>
                  </a:lnTo>
                  <a:lnTo>
                    <a:pt x="0" y="27940"/>
                  </a:lnTo>
                  <a:lnTo>
                    <a:pt x="54609" y="27940"/>
                  </a:lnTo>
                  <a:lnTo>
                    <a:pt x="54609" y="21590"/>
                  </a:lnTo>
                  <a:close/>
                </a:path>
                <a:path w="54610" h="692150">
                  <a:moveTo>
                    <a:pt x="54609" y="27940"/>
                  </a:moveTo>
                  <a:lnTo>
                    <a:pt x="0" y="27940"/>
                  </a:lnTo>
                  <a:lnTo>
                    <a:pt x="0" y="30480"/>
                  </a:lnTo>
                  <a:lnTo>
                    <a:pt x="54609" y="30480"/>
                  </a:lnTo>
                  <a:lnTo>
                    <a:pt x="54609" y="27940"/>
                  </a:lnTo>
                  <a:close/>
                </a:path>
                <a:path w="54610" h="692150">
                  <a:moveTo>
                    <a:pt x="54609" y="30480"/>
                  </a:moveTo>
                  <a:lnTo>
                    <a:pt x="0" y="30480"/>
                  </a:lnTo>
                  <a:lnTo>
                    <a:pt x="0" y="36830"/>
                  </a:lnTo>
                  <a:lnTo>
                    <a:pt x="54609" y="36830"/>
                  </a:lnTo>
                  <a:lnTo>
                    <a:pt x="54609" y="30480"/>
                  </a:lnTo>
                  <a:close/>
                </a:path>
                <a:path w="54610" h="692150">
                  <a:moveTo>
                    <a:pt x="54609" y="36830"/>
                  </a:moveTo>
                  <a:lnTo>
                    <a:pt x="0" y="36830"/>
                  </a:lnTo>
                  <a:lnTo>
                    <a:pt x="0" y="46990"/>
                  </a:lnTo>
                  <a:lnTo>
                    <a:pt x="54609" y="46990"/>
                  </a:lnTo>
                  <a:lnTo>
                    <a:pt x="54609" y="36830"/>
                  </a:lnTo>
                  <a:close/>
                </a:path>
                <a:path w="54610" h="692150">
                  <a:moveTo>
                    <a:pt x="54609" y="46990"/>
                  </a:moveTo>
                  <a:lnTo>
                    <a:pt x="0" y="46990"/>
                  </a:lnTo>
                  <a:lnTo>
                    <a:pt x="0" y="49530"/>
                  </a:lnTo>
                  <a:lnTo>
                    <a:pt x="54609" y="49530"/>
                  </a:lnTo>
                  <a:lnTo>
                    <a:pt x="54609" y="46990"/>
                  </a:lnTo>
                  <a:close/>
                </a:path>
                <a:path w="54610" h="692150">
                  <a:moveTo>
                    <a:pt x="54609" y="49530"/>
                  </a:moveTo>
                  <a:lnTo>
                    <a:pt x="0" y="49530"/>
                  </a:lnTo>
                  <a:lnTo>
                    <a:pt x="0" y="53340"/>
                  </a:lnTo>
                  <a:lnTo>
                    <a:pt x="54609" y="53340"/>
                  </a:lnTo>
                  <a:lnTo>
                    <a:pt x="54609" y="49530"/>
                  </a:lnTo>
                  <a:close/>
                </a:path>
                <a:path w="54610" h="692150">
                  <a:moveTo>
                    <a:pt x="54609" y="53340"/>
                  </a:moveTo>
                  <a:lnTo>
                    <a:pt x="0" y="53340"/>
                  </a:lnTo>
                  <a:lnTo>
                    <a:pt x="0" y="62230"/>
                  </a:lnTo>
                  <a:lnTo>
                    <a:pt x="54609" y="62230"/>
                  </a:lnTo>
                  <a:lnTo>
                    <a:pt x="54609" y="53340"/>
                  </a:lnTo>
                  <a:close/>
                </a:path>
                <a:path w="54610" h="692150">
                  <a:moveTo>
                    <a:pt x="54609" y="62230"/>
                  </a:moveTo>
                  <a:lnTo>
                    <a:pt x="0" y="62230"/>
                  </a:lnTo>
                  <a:lnTo>
                    <a:pt x="0" y="66040"/>
                  </a:lnTo>
                  <a:lnTo>
                    <a:pt x="54609" y="66040"/>
                  </a:lnTo>
                  <a:lnTo>
                    <a:pt x="54609" y="62230"/>
                  </a:lnTo>
                  <a:close/>
                </a:path>
                <a:path w="54610" h="692150">
                  <a:moveTo>
                    <a:pt x="54609" y="66040"/>
                  </a:moveTo>
                  <a:lnTo>
                    <a:pt x="0" y="66040"/>
                  </a:lnTo>
                  <a:lnTo>
                    <a:pt x="0" y="68580"/>
                  </a:lnTo>
                  <a:lnTo>
                    <a:pt x="54609" y="68580"/>
                  </a:lnTo>
                  <a:lnTo>
                    <a:pt x="54609" y="66040"/>
                  </a:lnTo>
                  <a:close/>
                </a:path>
                <a:path w="54610" h="692150">
                  <a:moveTo>
                    <a:pt x="54609" y="68580"/>
                  </a:moveTo>
                  <a:lnTo>
                    <a:pt x="0" y="68580"/>
                  </a:lnTo>
                  <a:lnTo>
                    <a:pt x="0" y="78740"/>
                  </a:lnTo>
                  <a:lnTo>
                    <a:pt x="54609" y="78740"/>
                  </a:lnTo>
                  <a:lnTo>
                    <a:pt x="54609" y="68580"/>
                  </a:lnTo>
                  <a:close/>
                </a:path>
                <a:path w="54610" h="692150">
                  <a:moveTo>
                    <a:pt x="54609" y="78740"/>
                  </a:moveTo>
                  <a:lnTo>
                    <a:pt x="0" y="78740"/>
                  </a:lnTo>
                  <a:lnTo>
                    <a:pt x="0" y="81280"/>
                  </a:lnTo>
                  <a:lnTo>
                    <a:pt x="54609" y="81280"/>
                  </a:lnTo>
                  <a:lnTo>
                    <a:pt x="54609" y="78740"/>
                  </a:lnTo>
                  <a:close/>
                </a:path>
                <a:path w="54610" h="692150">
                  <a:moveTo>
                    <a:pt x="54609" y="81280"/>
                  </a:moveTo>
                  <a:lnTo>
                    <a:pt x="0" y="81280"/>
                  </a:lnTo>
                  <a:lnTo>
                    <a:pt x="0" y="85090"/>
                  </a:lnTo>
                  <a:lnTo>
                    <a:pt x="54609" y="85090"/>
                  </a:lnTo>
                  <a:lnTo>
                    <a:pt x="54609" y="81280"/>
                  </a:lnTo>
                  <a:close/>
                </a:path>
                <a:path w="54610" h="692150">
                  <a:moveTo>
                    <a:pt x="54609" y="85090"/>
                  </a:moveTo>
                  <a:lnTo>
                    <a:pt x="0" y="85090"/>
                  </a:lnTo>
                  <a:lnTo>
                    <a:pt x="0" y="87630"/>
                  </a:lnTo>
                  <a:lnTo>
                    <a:pt x="54609" y="87630"/>
                  </a:lnTo>
                  <a:lnTo>
                    <a:pt x="54609" y="85090"/>
                  </a:lnTo>
                  <a:close/>
                </a:path>
                <a:path w="54610" h="692150">
                  <a:moveTo>
                    <a:pt x="54609" y="87630"/>
                  </a:moveTo>
                  <a:lnTo>
                    <a:pt x="0" y="87630"/>
                  </a:lnTo>
                  <a:lnTo>
                    <a:pt x="0" y="91440"/>
                  </a:lnTo>
                  <a:lnTo>
                    <a:pt x="54609" y="91440"/>
                  </a:lnTo>
                  <a:lnTo>
                    <a:pt x="54609" y="87630"/>
                  </a:lnTo>
                  <a:close/>
                </a:path>
                <a:path w="54610" h="692150">
                  <a:moveTo>
                    <a:pt x="54609" y="91440"/>
                  </a:moveTo>
                  <a:lnTo>
                    <a:pt x="0" y="91440"/>
                  </a:lnTo>
                  <a:lnTo>
                    <a:pt x="0" y="93980"/>
                  </a:lnTo>
                  <a:lnTo>
                    <a:pt x="54609" y="93980"/>
                  </a:lnTo>
                  <a:lnTo>
                    <a:pt x="54609" y="91440"/>
                  </a:lnTo>
                  <a:close/>
                </a:path>
                <a:path w="54610" h="692150">
                  <a:moveTo>
                    <a:pt x="54609" y="93980"/>
                  </a:moveTo>
                  <a:lnTo>
                    <a:pt x="0" y="93980"/>
                  </a:lnTo>
                  <a:lnTo>
                    <a:pt x="0" y="97790"/>
                  </a:lnTo>
                  <a:lnTo>
                    <a:pt x="54609" y="97790"/>
                  </a:lnTo>
                  <a:lnTo>
                    <a:pt x="54609" y="93980"/>
                  </a:lnTo>
                  <a:close/>
                </a:path>
                <a:path w="54610" h="692150">
                  <a:moveTo>
                    <a:pt x="54609" y="97790"/>
                  </a:moveTo>
                  <a:lnTo>
                    <a:pt x="0" y="97790"/>
                  </a:lnTo>
                  <a:lnTo>
                    <a:pt x="0" y="104140"/>
                  </a:lnTo>
                  <a:lnTo>
                    <a:pt x="54609" y="104140"/>
                  </a:lnTo>
                  <a:lnTo>
                    <a:pt x="54609" y="97790"/>
                  </a:lnTo>
                  <a:close/>
                </a:path>
                <a:path w="54610" h="692150">
                  <a:moveTo>
                    <a:pt x="54609" y="104140"/>
                  </a:moveTo>
                  <a:lnTo>
                    <a:pt x="0" y="104140"/>
                  </a:lnTo>
                  <a:lnTo>
                    <a:pt x="0" y="106680"/>
                  </a:lnTo>
                  <a:lnTo>
                    <a:pt x="54609" y="106680"/>
                  </a:lnTo>
                  <a:lnTo>
                    <a:pt x="54609" y="104140"/>
                  </a:lnTo>
                  <a:close/>
                </a:path>
                <a:path w="54610" h="692150">
                  <a:moveTo>
                    <a:pt x="54609" y="106680"/>
                  </a:moveTo>
                  <a:lnTo>
                    <a:pt x="0" y="106680"/>
                  </a:lnTo>
                  <a:lnTo>
                    <a:pt x="0" y="110490"/>
                  </a:lnTo>
                  <a:lnTo>
                    <a:pt x="54609" y="110490"/>
                  </a:lnTo>
                  <a:lnTo>
                    <a:pt x="54609" y="106680"/>
                  </a:lnTo>
                  <a:close/>
                </a:path>
                <a:path w="54610" h="692150">
                  <a:moveTo>
                    <a:pt x="54609" y="110490"/>
                  </a:moveTo>
                  <a:lnTo>
                    <a:pt x="0" y="110490"/>
                  </a:lnTo>
                  <a:lnTo>
                    <a:pt x="0" y="119380"/>
                  </a:lnTo>
                  <a:lnTo>
                    <a:pt x="54609" y="119380"/>
                  </a:lnTo>
                  <a:lnTo>
                    <a:pt x="54609" y="110490"/>
                  </a:lnTo>
                  <a:close/>
                </a:path>
                <a:path w="54610" h="692150">
                  <a:moveTo>
                    <a:pt x="54609" y="119380"/>
                  </a:moveTo>
                  <a:lnTo>
                    <a:pt x="0" y="119380"/>
                  </a:lnTo>
                  <a:lnTo>
                    <a:pt x="0" y="123190"/>
                  </a:lnTo>
                  <a:lnTo>
                    <a:pt x="54609" y="123190"/>
                  </a:lnTo>
                  <a:lnTo>
                    <a:pt x="54609" y="119380"/>
                  </a:lnTo>
                  <a:close/>
                </a:path>
                <a:path w="54610" h="692150">
                  <a:moveTo>
                    <a:pt x="54609" y="123190"/>
                  </a:moveTo>
                  <a:lnTo>
                    <a:pt x="0" y="123190"/>
                  </a:lnTo>
                  <a:lnTo>
                    <a:pt x="0" y="125730"/>
                  </a:lnTo>
                  <a:lnTo>
                    <a:pt x="54609" y="125730"/>
                  </a:lnTo>
                  <a:lnTo>
                    <a:pt x="54609" y="123190"/>
                  </a:lnTo>
                  <a:close/>
                </a:path>
                <a:path w="54610" h="692150">
                  <a:moveTo>
                    <a:pt x="54609" y="125730"/>
                  </a:moveTo>
                  <a:lnTo>
                    <a:pt x="0" y="125730"/>
                  </a:lnTo>
                  <a:lnTo>
                    <a:pt x="0" y="129540"/>
                  </a:lnTo>
                  <a:lnTo>
                    <a:pt x="54609" y="129540"/>
                  </a:lnTo>
                  <a:lnTo>
                    <a:pt x="54609" y="125730"/>
                  </a:lnTo>
                  <a:close/>
                </a:path>
                <a:path w="54610" h="692150">
                  <a:moveTo>
                    <a:pt x="54609" y="129540"/>
                  </a:moveTo>
                  <a:lnTo>
                    <a:pt x="0" y="129540"/>
                  </a:lnTo>
                  <a:lnTo>
                    <a:pt x="0" y="132080"/>
                  </a:lnTo>
                  <a:lnTo>
                    <a:pt x="54609" y="132080"/>
                  </a:lnTo>
                  <a:lnTo>
                    <a:pt x="54609" y="129540"/>
                  </a:lnTo>
                  <a:close/>
                </a:path>
                <a:path w="54610" h="692150">
                  <a:moveTo>
                    <a:pt x="54609" y="132080"/>
                  </a:moveTo>
                  <a:lnTo>
                    <a:pt x="0" y="132080"/>
                  </a:lnTo>
                  <a:lnTo>
                    <a:pt x="0" y="138430"/>
                  </a:lnTo>
                  <a:lnTo>
                    <a:pt x="54609" y="138430"/>
                  </a:lnTo>
                  <a:lnTo>
                    <a:pt x="54609" y="132080"/>
                  </a:lnTo>
                  <a:close/>
                </a:path>
                <a:path w="54610" h="692150">
                  <a:moveTo>
                    <a:pt x="54609" y="138430"/>
                  </a:moveTo>
                  <a:lnTo>
                    <a:pt x="0" y="138430"/>
                  </a:lnTo>
                  <a:lnTo>
                    <a:pt x="0" y="144780"/>
                  </a:lnTo>
                  <a:lnTo>
                    <a:pt x="54609" y="144780"/>
                  </a:lnTo>
                  <a:lnTo>
                    <a:pt x="54609" y="138430"/>
                  </a:lnTo>
                  <a:close/>
                </a:path>
                <a:path w="54610" h="692150">
                  <a:moveTo>
                    <a:pt x="54609" y="144780"/>
                  </a:moveTo>
                  <a:lnTo>
                    <a:pt x="0" y="144780"/>
                  </a:lnTo>
                  <a:lnTo>
                    <a:pt x="0" y="148590"/>
                  </a:lnTo>
                  <a:lnTo>
                    <a:pt x="54609" y="148590"/>
                  </a:lnTo>
                  <a:lnTo>
                    <a:pt x="54609" y="144780"/>
                  </a:lnTo>
                  <a:close/>
                </a:path>
                <a:path w="54610" h="692150">
                  <a:moveTo>
                    <a:pt x="54609" y="148590"/>
                  </a:moveTo>
                  <a:lnTo>
                    <a:pt x="0" y="148590"/>
                  </a:lnTo>
                  <a:lnTo>
                    <a:pt x="0" y="151130"/>
                  </a:lnTo>
                  <a:lnTo>
                    <a:pt x="54609" y="151130"/>
                  </a:lnTo>
                  <a:lnTo>
                    <a:pt x="54609" y="148590"/>
                  </a:lnTo>
                  <a:close/>
                </a:path>
                <a:path w="54610" h="692150">
                  <a:moveTo>
                    <a:pt x="54609" y="151130"/>
                  </a:moveTo>
                  <a:lnTo>
                    <a:pt x="0" y="151130"/>
                  </a:lnTo>
                  <a:lnTo>
                    <a:pt x="0" y="154940"/>
                  </a:lnTo>
                  <a:lnTo>
                    <a:pt x="54609" y="154940"/>
                  </a:lnTo>
                  <a:lnTo>
                    <a:pt x="54609" y="151130"/>
                  </a:lnTo>
                  <a:close/>
                </a:path>
                <a:path w="54610" h="692150">
                  <a:moveTo>
                    <a:pt x="54609" y="154940"/>
                  </a:moveTo>
                  <a:lnTo>
                    <a:pt x="0" y="154940"/>
                  </a:lnTo>
                  <a:lnTo>
                    <a:pt x="0" y="157480"/>
                  </a:lnTo>
                  <a:lnTo>
                    <a:pt x="54609" y="157480"/>
                  </a:lnTo>
                  <a:lnTo>
                    <a:pt x="54609" y="154940"/>
                  </a:lnTo>
                  <a:close/>
                </a:path>
                <a:path w="54610" h="692150">
                  <a:moveTo>
                    <a:pt x="54609" y="157480"/>
                  </a:moveTo>
                  <a:lnTo>
                    <a:pt x="0" y="157480"/>
                  </a:lnTo>
                  <a:lnTo>
                    <a:pt x="0" y="161290"/>
                  </a:lnTo>
                  <a:lnTo>
                    <a:pt x="54609" y="161290"/>
                  </a:lnTo>
                  <a:lnTo>
                    <a:pt x="54609" y="157480"/>
                  </a:lnTo>
                  <a:close/>
                </a:path>
                <a:path w="54610" h="692150">
                  <a:moveTo>
                    <a:pt x="54609" y="161290"/>
                  </a:moveTo>
                  <a:lnTo>
                    <a:pt x="0" y="161290"/>
                  </a:lnTo>
                  <a:lnTo>
                    <a:pt x="0" y="163830"/>
                  </a:lnTo>
                  <a:lnTo>
                    <a:pt x="54609" y="163830"/>
                  </a:lnTo>
                  <a:lnTo>
                    <a:pt x="54609" y="161290"/>
                  </a:lnTo>
                  <a:close/>
                </a:path>
                <a:path w="54610" h="692150">
                  <a:moveTo>
                    <a:pt x="54609" y="163830"/>
                  </a:moveTo>
                  <a:lnTo>
                    <a:pt x="0" y="163830"/>
                  </a:lnTo>
                  <a:lnTo>
                    <a:pt x="0" y="167640"/>
                  </a:lnTo>
                  <a:lnTo>
                    <a:pt x="54609" y="167640"/>
                  </a:lnTo>
                  <a:lnTo>
                    <a:pt x="54609" y="163830"/>
                  </a:lnTo>
                  <a:close/>
                </a:path>
                <a:path w="54610" h="692150">
                  <a:moveTo>
                    <a:pt x="54609" y="167640"/>
                  </a:moveTo>
                  <a:lnTo>
                    <a:pt x="0" y="167640"/>
                  </a:lnTo>
                  <a:lnTo>
                    <a:pt x="0" y="170180"/>
                  </a:lnTo>
                  <a:lnTo>
                    <a:pt x="54609" y="170180"/>
                  </a:lnTo>
                  <a:lnTo>
                    <a:pt x="54609" y="167640"/>
                  </a:lnTo>
                  <a:close/>
                </a:path>
                <a:path w="54610" h="692150">
                  <a:moveTo>
                    <a:pt x="54609" y="170180"/>
                  </a:moveTo>
                  <a:lnTo>
                    <a:pt x="0" y="170180"/>
                  </a:lnTo>
                  <a:lnTo>
                    <a:pt x="0" y="180340"/>
                  </a:lnTo>
                  <a:lnTo>
                    <a:pt x="54609" y="180340"/>
                  </a:lnTo>
                  <a:lnTo>
                    <a:pt x="54609" y="170180"/>
                  </a:lnTo>
                  <a:close/>
                </a:path>
                <a:path w="54610" h="692150">
                  <a:moveTo>
                    <a:pt x="54609" y="180340"/>
                  </a:moveTo>
                  <a:lnTo>
                    <a:pt x="0" y="180340"/>
                  </a:lnTo>
                  <a:lnTo>
                    <a:pt x="0" y="182880"/>
                  </a:lnTo>
                  <a:lnTo>
                    <a:pt x="54609" y="182880"/>
                  </a:lnTo>
                  <a:lnTo>
                    <a:pt x="54609" y="180340"/>
                  </a:lnTo>
                  <a:close/>
                </a:path>
                <a:path w="54610" h="692150">
                  <a:moveTo>
                    <a:pt x="54609" y="182880"/>
                  </a:moveTo>
                  <a:lnTo>
                    <a:pt x="0" y="182880"/>
                  </a:lnTo>
                  <a:lnTo>
                    <a:pt x="0" y="186690"/>
                  </a:lnTo>
                  <a:lnTo>
                    <a:pt x="54609" y="186690"/>
                  </a:lnTo>
                  <a:lnTo>
                    <a:pt x="54609" y="182880"/>
                  </a:lnTo>
                  <a:close/>
                </a:path>
                <a:path w="54610" h="692150">
                  <a:moveTo>
                    <a:pt x="54609" y="186690"/>
                  </a:moveTo>
                  <a:lnTo>
                    <a:pt x="0" y="186690"/>
                  </a:lnTo>
                  <a:lnTo>
                    <a:pt x="0" y="189230"/>
                  </a:lnTo>
                  <a:lnTo>
                    <a:pt x="54609" y="189230"/>
                  </a:lnTo>
                  <a:lnTo>
                    <a:pt x="54609" y="186690"/>
                  </a:lnTo>
                  <a:close/>
                </a:path>
                <a:path w="54610" h="692150">
                  <a:moveTo>
                    <a:pt x="54609" y="189230"/>
                  </a:moveTo>
                  <a:lnTo>
                    <a:pt x="0" y="189230"/>
                  </a:lnTo>
                  <a:lnTo>
                    <a:pt x="0" y="199390"/>
                  </a:lnTo>
                  <a:lnTo>
                    <a:pt x="54609" y="199390"/>
                  </a:lnTo>
                  <a:lnTo>
                    <a:pt x="54609" y="189230"/>
                  </a:lnTo>
                  <a:close/>
                </a:path>
                <a:path w="54610" h="692150">
                  <a:moveTo>
                    <a:pt x="54609" y="199390"/>
                  </a:moveTo>
                  <a:lnTo>
                    <a:pt x="0" y="199390"/>
                  </a:lnTo>
                  <a:lnTo>
                    <a:pt x="0" y="201930"/>
                  </a:lnTo>
                  <a:lnTo>
                    <a:pt x="54609" y="201930"/>
                  </a:lnTo>
                  <a:lnTo>
                    <a:pt x="54609" y="199390"/>
                  </a:lnTo>
                  <a:close/>
                </a:path>
                <a:path w="54610" h="692150">
                  <a:moveTo>
                    <a:pt x="54609" y="201930"/>
                  </a:moveTo>
                  <a:lnTo>
                    <a:pt x="0" y="201930"/>
                  </a:lnTo>
                  <a:lnTo>
                    <a:pt x="0" y="208280"/>
                  </a:lnTo>
                  <a:lnTo>
                    <a:pt x="54609" y="208280"/>
                  </a:lnTo>
                  <a:lnTo>
                    <a:pt x="54609" y="201930"/>
                  </a:lnTo>
                  <a:close/>
                </a:path>
                <a:path w="54610" h="692150">
                  <a:moveTo>
                    <a:pt x="54609" y="208280"/>
                  </a:moveTo>
                  <a:lnTo>
                    <a:pt x="0" y="208280"/>
                  </a:lnTo>
                  <a:lnTo>
                    <a:pt x="0" y="212090"/>
                  </a:lnTo>
                  <a:lnTo>
                    <a:pt x="54609" y="212090"/>
                  </a:lnTo>
                  <a:lnTo>
                    <a:pt x="54609" y="208280"/>
                  </a:lnTo>
                  <a:close/>
                </a:path>
                <a:path w="54610" h="692150">
                  <a:moveTo>
                    <a:pt x="54609" y="212090"/>
                  </a:moveTo>
                  <a:lnTo>
                    <a:pt x="0" y="212090"/>
                  </a:lnTo>
                  <a:lnTo>
                    <a:pt x="0" y="220980"/>
                  </a:lnTo>
                  <a:lnTo>
                    <a:pt x="54609" y="220980"/>
                  </a:lnTo>
                  <a:lnTo>
                    <a:pt x="54609" y="212090"/>
                  </a:lnTo>
                  <a:close/>
                </a:path>
                <a:path w="54610" h="692150">
                  <a:moveTo>
                    <a:pt x="54609" y="220980"/>
                  </a:moveTo>
                  <a:lnTo>
                    <a:pt x="0" y="220980"/>
                  </a:lnTo>
                  <a:lnTo>
                    <a:pt x="0" y="227330"/>
                  </a:lnTo>
                  <a:lnTo>
                    <a:pt x="54609" y="227330"/>
                  </a:lnTo>
                  <a:lnTo>
                    <a:pt x="54609" y="220980"/>
                  </a:lnTo>
                  <a:close/>
                </a:path>
                <a:path w="54610" h="692150">
                  <a:moveTo>
                    <a:pt x="54609" y="227330"/>
                  </a:moveTo>
                  <a:lnTo>
                    <a:pt x="0" y="227330"/>
                  </a:lnTo>
                  <a:lnTo>
                    <a:pt x="0" y="231140"/>
                  </a:lnTo>
                  <a:lnTo>
                    <a:pt x="54609" y="231140"/>
                  </a:lnTo>
                  <a:lnTo>
                    <a:pt x="54609" y="227330"/>
                  </a:lnTo>
                  <a:close/>
                </a:path>
                <a:path w="54610" h="692150">
                  <a:moveTo>
                    <a:pt x="54609" y="231140"/>
                  </a:moveTo>
                  <a:lnTo>
                    <a:pt x="0" y="231140"/>
                  </a:lnTo>
                  <a:lnTo>
                    <a:pt x="0" y="233680"/>
                  </a:lnTo>
                  <a:lnTo>
                    <a:pt x="54609" y="233680"/>
                  </a:lnTo>
                  <a:lnTo>
                    <a:pt x="54609" y="231140"/>
                  </a:lnTo>
                  <a:close/>
                </a:path>
                <a:path w="54610" h="692150">
                  <a:moveTo>
                    <a:pt x="54609" y="233680"/>
                  </a:moveTo>
                  <a:lnTo>
                    <a:pt x="0" y="233680"/>
                  </a:lnTo>
                  <a:lnTo>
                    <a:pt x="0" y="240030"/>
                  </a:lnTo>
                  <a:lnTo>
                    <a:pt x="54609" y="240030"/>
                  </a:lnTo>
                  <a:lnTo>
                    <a:pt x="54609" y="233680"/>
                  </a:lnTo>
                  <a:close/>
                </a:path>
                <a:path w="54610" h="692150">
                  <a:moveTo>
                    <a:pt x="54609" y="240030"/>
                  </a:moveTo>
                  <a:lnTo>
                    <a:pt x="0" y="240030"/>
                  </a:lnTo>
                  <a:lnTo>
                    <a:pt x="0" y="243840"/>
                  </a:lnTo>
                  <a:lnTo>
                    <a:pt x="54609" y="243840"/>
                  </a:lnTo>
                  <a:lnTo>
                    <a:pt x="54609" y="240030"/>
                  </a:lnTo>
                  <a:close/>
                </a:path>
                <a:path w="54610" h="692150">
                  <a:moveTo>
                    <a:pt x="54609" y="243840"/>
                  </a:moveTo>
                  <a:lnTo>
                    <a:pt x="0" y="243840"/>
                  </a:lnTo>
                  <a:lnTo>
                    <a:pt x="0" y="246380"/>
                  </a:lnTo>
                  <a:lnTo>
                    <a:pt x="54609" y="246380"/>
                  </a:lnTo>
                  <a:lnTo>
                    <a:pt x="54609" y="243840"/>
                  </a:lnTo>
                  <a:close/>
                </a:path>
                <a:path w="54610" h="692150">
                  <a:moveTo>
                    <a:pt x="54609" y="246380"/>
                  </a:moveTo>
                  <a:lnTo>
                    <a:pt x="0" y="246380"/>
                  </a:lnTo>
                  <a:lnTo>
                    <a:pt x="0" y="250190"/>
                  </a:lnTo>
                  <a:lnTo>
                    <a:pt x="54609" y="250190"/>
                  </a:lnTo>
                  <a:lnTo>
                    <a:pt x="54609" y="246380"/>
                  </a:lnTo>
                  <a:close/>
                </a:path>
                <a:path w="54610" h="692150">
                  <a:moveTo>
                    <a:pt x="54609" y="250190"/>
                  </a:moveTo>
                  <a:lnTo>
                    <a:pt x="0" y="250190"/>
                  </a:lnTo>
                  <a:lnTo>
                    <a:pt x="0" y="252730"/>
                  </a:lnTo>
                  <a:lnTo>
                    <a:pt x="54609" y="252730"/>
                  </a:lnTo>
                  <a:lnTo>
                    <a:pt x="54609" y="250190"/>
                  </a:lnTo>
                  <a:close/>
                </a:path>
                <a:path w="54610" h="692150">
                  <a:moveTo>
                    <a:pt x="54609" y="252730"/>
                  </a:moveTo>
                  <a:lnTo>
                    <a:pt x="0" y="252730"/>
                  </a:lnTo>
                  <a:lnTo>
                    <a:pt x="0" y="265430"/>
                  </a:lnTo>
                  <a:lnTo>
                    <a:pt x="54609" y="265430"/>
                  </a:lnTo>
                  <a:lnTo>
                    <a:pt x="54609" y="252730"/>
                  </a:lnTo>
                  <a:close/>
                </a:path>
                <a:path w="54610" h="692150">
                  <a:moveTo>
                    <a:pt x="54609" y="265430"/>
                  </a:moveTo>
                  <a:lnTo>
                    <a:pt x="0" y="265430"/>
                  </a:lnTo>
                  <a:lnTo>
                    <a:pt x="0" y="275590"/>
                  </a:lnTo>
                  <a:lnTo>
                    <a:pt x="54609" y="275590"/>
                  </a:lnTo>
                  <a:lnTo>
                    <a:pt x="54609" y="265430"/>
                  </a:lnTo>
                  <a:close/>
                </a:path>
                <a:path w="54610" h="692150">
                  <a:moveTo>
                    <a:pt x="54609" y="275590"/>
                  </a:moveTo>
                  <a:lnTo>
                    <a:pt x="0" y="275590"/>
                  </a:lnTo>
                  <a:lnTo>
                    <a:pt x="0" y="278130"/>
                  </a:lnTo>
                  <a:lnTo>
                    <a:pt x="54609" y="278130"/>
                  </a:lnTo>
                  <a:lnTo>
                    <a:pt x="54609" y="275590"/>
                  </a:lnTo>
                  <a:close/>
                </a:path>
                <a:path w="54610" h="692150">
                  <a:moveTo>
                    <a:pt x="54609" y="278130"/>
                  </a:moveTo>
                  <a:lnTo>
                    <a:pt x="0" y="278130"/>
                  </a:lnTo>
                  <a:lnTo>
                    <a:pt x="0" y="288290"/>
                  </a:lnTo>
                  <a:lnTo>
                    <a:pt x="54609" y="288290"/>
                  </a:lnTo>
                  <a:lnTo>
                    <a:pt x="54609" y="278130"/>
                  </a:lnTo>
                  <a:close/>
                </a:path>
                <a:path w="54610" h="692150">
                  <a:moveTo>
                    <a:pt x="54609" y="288290"/>
                  </a:moveTo>
                  <a:lnTo>
                    <a:pt x="0" y="288290"/>
                  </a:lnTo>
                  <a:lnTo>
                    <a:pt x="0" y="300990"/>
                  </a:lnTo>
                  <a:lnTo>
                    <a:pt x="54609" y="300990"/>
                  </a:lnTo>
                  <a:lnTo>
                    <a:pt x="54609" y="288290"/>
                  </a:lnTo>
                  <a:close/>
                </a:path>
                <a:path w="54610" h="692150">
                  <a:moveTo>
                    <a:pt x="54609" y="300990"/>
                  </a:moveTo>
                  <a:lnTo>
                    <a:pt x="0" y="300990"/>
                  </a:lnTo>
                  <a:lnTo>
                    <a:pt x="0" y="303530"/>
                  </a:lnTo>
                  <a:lnTo>
                    <a:pt x="54609" y="303530"/>
                  </a:lnTo>
                  <a:lnTo>
                    <a:pt x="54609" y="300990"/>
                  </a:lnTo>
                  <a:close/>
                </a:path>
                <a:path w="54610" h="692150">
                  <a:moveTo>
                    <a:pt x="54609" y="303530"/>
                  </a:moveTo>
                  <a:lnTo>
                    <a:pt x="0" y="303530"/>
                  </a:lnTo>
                  <a:lnTo>
                    <a:pt x="0" y="309880"/>
                  </a:lnTo>
                  <a:lnTo>
                    <a:pt x="54609" y="309880"/>
                  </a:lnTo>
                  <a:lnTo>
                    <a:pt x="54609" y="303530"/>
                  </a:lnTo>
                  <a:close/>
                </a:path>
                <a:path w="54610" h="692150">
                  <a:moveTo>
                    <a:pt x="54609" y="309880"/>
                  </a:moveTo>
                  <a:lnTo>
                    <a:pt x="0" y="309880"/>
                  </a:lnTo>
                  <a:lnTo>
                    <a:pt x="0" y="316230"/>
                  </a:lnTo>
                  <a:lnTo>
                    <a:pt x="54609" y="316230"/>
                  </a:lnTo>
                  <a:lnTo>
                    <a:pt x="54609" y="309880"/>
                  </a:lnTo>
                  <a:close/>
                </a:path>
                <a:path w="54610" h="692150">
                  <a:moveTo>
                    <a:pt x="54609" y="316230"/>
                  </a:moveTo>
                  <a:lnTo>
                    <a:pt x="0" y="316230"/>
                  </a:lnTo>
                  <a:lnTo>
                    <a:pt x="0" y="320040"/>
                  </a:lnTo>
                  <a:lnTo>
                    <a:pt x="54609" y="320040"/>
                  </a:lnTo>
                  <a:lnTo>
                    <a:pt x="54609" y="316230"/>
                  </a:lnTo>
                  <a:close/>
                </a:path>
                <a:path w="54610" h="692150">
                  <a:moveTo>
                    <a:pt x="54609" y="320040"/>
                  </a:moveTo>
                  <a:lnTo>
                    <a:pt x="0" y="320040"/>
                  </a:lnTo>
                  <a:lnTo>
                    <a:pt x="0" y="328930"/>
                  </a:lnTo>
                  <a:lnTo>
                    <a:pt x="54609" y="328930"/>
                  </a:lnTo>
                  <a:lnTo>
                    <a:pt x="54609" y="320040"/>
                  </a:lnTo>
                  <a:close/>
                </a:path>
                <a:path w="54610" h="692150">
                  <a:moveTo>
                    <a:pt x="54609" y="328930"/>
                  </a:moveTo>
                  <a:lnTo>
                    <a:pt x="0" y="328930"/>
                  </a:lnTo>
                  <a:lnTo>
                    <a:pt x="0" y="332740"/>
                  </a:lnTo>
                  <a:lnTo>
                    <a:pt x="54609" y="332740"/>
                  </a:lnTo>
                  <a:lnTo>
                    <a:pt x="54609" y="328930"/>
                  </a:lnTo>
                  <a:close/>
                </a:path>
                <a:path w="54610" h="692150">
                  <a:moveTo>
                    <a:pt x="54609" y="332740"/>
                  </a:moveTo>
                  <a:lnTo>
                    <a:pt x="0" y="332740"/>
                  </a:lnTo>
                  <a:lnTo>
                    <a:pt x="0" y="335280"/>
                  </a:lnTo>
                  <a:lnTo>
                    <a:pt x="54609" y="335280"/>
                  </a:lnTo>
                  <a:lnTo>
                    <a:pt x="54609" y="332740"/>
                  </a:lnTo>
                  <a:close/>
                </a:path>
                <a:path w="54610" h="692150">
                  <a:moveTo>
                    <a:pt x="54609" y="335280"/>
                  </a:moveTo>
                  <a:lnTo>
                    <a:pt x="0" y="335280"/>
                  </a:lnTo>
                  <a:lnTo>
                    <a:pt x="0" y="339090"/>
                  </a:lnTo>
                  <a:lnTo>
                    <a:pt x="54609" y="339090"/>
                  </a:lnTo>
                  <a:lnTo>
                    <a:pt x="54609" y="335280"/>
                  </a:lnTo>
                  <a:close/>
                </a:path>
                <a:path w="54610" h="692150">
                  <a:moveTo>
                    <a:pt x="54609" y="339090"/>
                  </a:moveTo>
                  <a:lnTo>
                    <a:pt x="0" y="339090"/>
                  </a:lnTo>
                  <a:lnTo>
                    <a:pt x="0" y="341630"/>
                  </a:lnTo>
                  <a:lnTo>
                    <a:pt x="54609" y="341630"/>
                  </a:lnTo>
                  <a:lnTo>
                    <a:pt x="54609" y="339090"/>
                  </a:lnTo>
                  <a:close/>
                </a:path>
                <a:path w="54610" h="692150">
                  <a:moveTo>
                    <a:pt x="54609" y="341630"/>
                  </a:moveTo>
                  <a:lnTo>
                    <a:pt x="0" y="341630"/>
                  </a:lnTo>
                  <a:lnTo>
                    <a:pt x="0" y="347980"/>
                  </a:lnTo>
                  <a:lnTo>
                    <a:pt x="54609" y="347980"/>
                  </a:lnTo>
                  <a:lnTo>
                    <a:pt x="54609" y="341630"/>
                  </a:lnTo>
                  <a:close/>
                </a:path>
                <a:path w="54610" h="692150">
                  <a:moveTo>
                    <a:pt x="54609" y="347980"/>
                  </a:moveTo>
                  <a:lnTo>
                    <a:pt x="0" y="347980"/>
                  </a:lnTo>
                  <a:lnTo>
                    <a:pt x="0" y="351790"/>
                  </a:lnTo>
                  <a:lnTo>
                    <a:pt x="54609" y="351790"/>
                  </a:lnTo>
                  <a:lnTo>
                    <a:pt x="54609" y="347980"/>
                  </a:lnTo>
                  <a:close/>
                </a:path>
                <a:path w="54610" h="692150">
                  <a:moveTo>
                    <a:pt x="54609" y="351790"/>
                  </a:moveTo>
                  <a:lnTo>
                    <a:pt x="0" y="351790"/>
                  </a:lnTo>
                  <a:lnTo>
                    <a:pt x="0" y="354330"/>
                  </a:lnTo>
                  <a:lnTo>
                    <a:pt x="54609" y="354330"/>
                  </a:lnTo>
                  <a:lnTo>
                    <a:pt x="54609" y="351790"/>
                  </a:lnTo>
                  <a:close/>
                </a:path>
                <a:path w="54610" h="692150">
                  <a:moveTo>
                    <a:pt x="54609" y="354330"/>
                  </a:moveTo>
                  <a:lnTo>
                    <a:pt x="0" y="354330"/>
                  </a:lnTo>
                  <a:lnTo>
                    <a:pt x="0" y="360680"/>
                  </a:lnTo>
                  <a:lnTo>
                    <a:pt x="54609" y="360680"/>
                  </a:lnTo>
                  <a:lnTo>
                    <a:pt x="54609" y="354330"/>
                  </a:lnTo>
                  <a:close/>
                </a:path>
                <a:path w="54610" h="692150">
                  <a:moveTo>
                    <a:pt x="54609" y="360680"/>
                  </a:moveTo>
                  <a:lnTo>
                    <a:pt x="0" y="360680"/>
                  </a:lnTo>
                  <a:lnTo>
                    <a:pt x="0" y="364490"/>
                  </a:lnTo>
                  <a:lnTo>
                    <a:pt x="54609" y="364490"/>
                  </a:lnTo>
                  <a:lnTo>
                    <a:pt x="54609" y="360680"/>
                  </a:lnTo>
                  <a:close/>
                </a:path>
                <a:path w="54610" h="692150">
                  <a:moveTo>
                    <a:pt x="54609" y="364490"/>
                  </a:moveTo>
                  <a:lnTo>
                    <a:pt x="0" y="364490"/>
                  </a:lnTo>
                  <a:lnTo>
                    <a:pt x="0" y="367030"/>
                  </a:lnTo>
                  <a:lnTo>
                    <a:pt x="54609" y="367030"/>
                  </a:lnTo>
                  <a:lnTo>
                    <a:pt x="54609" y="364490"/>
                  </a:lnTo>
                  <a:close/>
                </a:path>
                <a:path w="54610" h="692150">
                  <a:moveTo>
                    <a:pt x="54609" y="367030"/>
                  </a:moveTo>
                  <a:lnTo>
                    <a:pt x="0" y="367030"/>
                  </a:lnTo>
                  <a:lnTo>
                    <a:pt x="0" y="373380"/>
                  </a:lnTo>
                  <a:lnTo>
                    <a:pt x="54609" y="373380"/>
                  </a:lnTo>
                  <a:lnTo>
                    <a:pt x="54609" y="367030"/>
                  </a:lnTo>
                  <a:close/>
                </a:path>
                <a:path w="54610" h="692150">
                  <a:moveTo>
                    <a:pt x="54609" y="373380"/>
                  </a:moveTo>
                  <a:lnTo>
                    <a:pt x="0" y="373380"/>
                  </a:lnTo>
                  <a:lnTo>
                    <a:pt x="0" y="377190"/>
                  </a:lnTo>
                  <a:lnTo>
                    <a:pt x="54609" y="377190"/>
                  </a:lnTo>
                  <a:lnTo>
                    <a:pt x="54609" y="373380"/>
                  </a:lnTo>
                  <a:close/>
                </a:path>
                <a:path w="54610" h="692150">
                  <a:moveTo>
                    <a:pt x="54609" y="377190"/>
                  </a:moveTo>
                  <a:lnTo>
                    <a:pt x="0" y="377190"/>
                  </a:lnTo>
                  <a:lnTo>
                    <a:pt x="0" y="383540"/>
                  </a:lnTo>
                  <a:lnTo>
                    <a:pt x="54609" y="383540"/>
                  </a:lnTo>
                  <a:lnTo>
                    <a:pt x="54609" y="377190"/>
                  </a:lnTo>
                  <a:close/>
                </a:path>
                <a:path w="54610" h="692150">
                  <a:moveTo>
                    <a:pt x="54609" y="383540"/>
                  </a:moveTo>
                  <a:lnTo>
                    <a:pt x="0" y="383540"/>
                  </a:lnTo>
                  <a:lnTo>
                    <a:pt x="0" y="386080"/>
                  </a:lnTo>
                  <a:lnTo>
                    <a:pt x="54609" y="386080"/>
                  </a:lnTo>
                  <a:lnTo>
                    <a:pt x="54609" y="383540"/>
                  </a:lnTo>
                  <a:close/>
                </a:path>
                <a:path w="54610" h="692150">
                  <a:moveTo>
                    <a:pt x="54609" y="386080"/>
                  </a:moveTo>
                  <a:lnTo>
                    <a:pt x="0" y="386080"/>
                  </a:lnTo>
                  <a:lnTo>
                    <a:pt x="0" y="389890"/>
                  </a:lnTo>
                  <a:lnTo>
                    <a:pt x="54609" y="389890"/>
                  </a:lnTo>
                  <a:lnTo>
                    <a:pt x="54609" y="386080"/>
                  </a:lnTo>
                  <a:close/>
                </a:path>
                <a:path w="54610" h="692150">
                  <a:moveTo>
                    <a:pt x="54609" y="389890"/>
                  </a:moveTo>
                  <a:lnTo>
                    <a:pt x="0" y="389890"/>
                  </a:lnTo>
                  <a:lnTo>
                    <a:pt x="0" y="396240"/>
                  </a:lnTo>
                  <a:lnTo>
                    <a:pt x="54609" y="396240"/>
                  </a:lnTo>
                  <a:lnTo>
                    <a:pt x="54609" y="389890"/>
                  </a:lnTo>
                  <a:close/>
                </a:path>
                <a:path w="54610" h="692150">
                  <a:moveTo>
                    <a:pt x="54609" y="396240"/>
                  </a:moveTo>
                  <a:lnTo>
                    <a:pt x="0" y="396240"/>
                  </a:lnTo>
                  <a:lnTo>
                    <a:pt x="0" y="398780"/>
                  </a:lnTo>
                  <a:lnTo>
                    <a:pt x="54609" y="398780"/>
                  </a:lnTo>
                  <a:lnTo>
                    <a:pt x="54609" y="396240"/>
                  </a:lnTo>
                  <a:close/>
                </a:path>
                <a:path w="54610" h="692150">
                  <a:moveTo>
                    <a:pt x="54609" y="398780"/>
                  </a:moveTo>
                  <a:lnTo>
                    <a:pt x="0" y="398780"/>
                  </a:lnTo>
                  <a:lnTo>
                    <a:pt x="0" y="402590"/>
                  </a:lnTo>
                  <a:lnTo>
                    <a:pt x="54609" y="402590"/>
                  </a:lnTo>
                  <a:lnTo>
                    <a:pt x="54609" y="398780"/>
                  </a:lnTo>
                  <a:close/>
                </a:path>
                <a:path w="54610" h="692150">
                  <a:moveTo>
                    <a:pt x="54609" y="402590"/>
                  </a:moveTo>
                  <a:lnTo>
                    <a:pt x="0" y="402590"/>
                  </a:lnTo>
                  <a:lnTo>
                    <a:pt x="0" y="405130"/>
                  </a:lnTo>
                  <a:lnTo>
                    <a:pt x="54609" y="405130"/>
                  </a:lnTo>
                  <a:lnTo>
                    <a:pt x="54609" y="402590"/>
                  </a:lnTo>
                  <a:close/>
                </a:path>
                <a:path w="54610" h="692150">
                  <a:moveTo>
                    <a:pt x="54609" y="405130"/>
                  </a:moveTo>
                  <a:lnTo>
                    <a:pt x="0" y="405130"/>
                  </a:lnTo>
                  <a:lnTo>
                    <a:pt x="0" y="408940"/>
                  </a:lnTo>
                  <a:lnTo>
                    <a:pt x="54609" y="408940"/>
                  </a:lnTo>
                  <a:lnTo>
                    <a:pt x="54609" y="405130"/>
                  </a:lnTo>
                  <a:close/>
                </a:path>
                <a:path w="54610" h="692150">
                  <a:moveTo>
                    <a:pt x="54609" y="408940"/>
                  </a:moveTo>
                  <a:lnTo>
                    <a:pt x="0" y="408940"/>
                  </a:lnTo>
                  <a:lnTo>
                    <a:pt x="0" y="411480"/>
                  </a:lnTo>
                  <a:lnTo>
                    <a:pt x="54609" y="411480"/>
                  </a:lnTo>
                  <a:lnTo>
                    <a:pt x="54609" y="408940"/>
                  </a:lnTo>
                  <a:close/>
                </a:path>
                <a:path w="54610" h="692150">
                  <a:moveTo>
                    <a:pt x="54609" y="411480"/>
                  </a:moveTo>
                  <a:lnTo>
                    <a:pt x="0" y="411480"/>
                  </a:lnTo>
                  <a:lnTo>
                    <a:pt x="0" y="415290"/>
                  </a:lnTo>
                  <a:lnTo>
                    <a:pt x="54609" y="415290"/>
                  </a:lnTo>
                  <a:lnTo>
                    <a:pt x="54609" y="411480"/>
                  </a:lnTo>
                  <a:close/>
                </a:path>
                <a:path w="54610" h="692150">
                  <a:moveTo>
                    <a:pt x="54609" y="415290"/>
                  </a:moveTo>
                  <a:lnTo>
                    <a:pt x="0" y="415290"/>
                  </a:lnTo>
                  <a:lnTo>
                    <a:pt x="0" y="424180"/>
                  </a:lnTo>
                  <a:lnTo>
                    <a:pt x="54609" y="424180"/>
                  </a:lnTo>
                  <a:lnTo>
                    <a:pt x="54609" y="415290"/>
                  </a:lnTo>
                  <a:close/>
                </a:path>
                <a:path w="54610" h="692150">
                  <a:moveTo>
                    <a:pt x="54609" y="424180"/>
                  </a:moveTo>
                  <a:lnTo>
                    <a:pt x="0" y="424180"/>
                  </a:lnTo>
                  <a:lnTo>
                    <a:pt x="0" y="427990"/>
                  </a:lnTo>
                  <a:lnTo>
                    <a:pt x="54609" y="427990"/>
                  </a:lnTo>
                  <a:lnTo>
                    <a:pt x="54609" y="424180"/>
                  </a:lnTo>
                  <a:close/>
                </a:path>
                <a:path w="54610" h="692150">
                  <a:moveTo>
                    <a:pt x="54609" y="427990"/>
                  </a:moveTo>
                  <a:lnTo>
                    <a:pt x="0" y="427990"/>
                  </a:lnTo>
                  <a:lnTo>
                    <a:pt x="0" y="430530"/>
                  </a:lnTo>
                  <a:lnTo>
                    <a:pt x="54609" y="430530"/>
                  </a:lnTo>
                  <a:lnTo>
                    <a:pt x="54609" y="427990"/>
                  </a:lnTo>
                  <a:close/>
                </a:path>
                <a:path w="54610" h="692150">
                  <a:moveTo>
                    <a:pt x="54609" y="430530"/>
                  </a:moveTo>
                  <a:lnTo>
                    <a:pt x="0" y="430530"/>
                  </a:lnTo>
                  <a:lnTo>
                    <a:pt x="0" y="434340"/>
                  </a:lnTo>
                  <a:lnTo>
                    <a:pt x="54609" y="434340"/>
                  </a:lnTo>
                  <a:lnTo>
                    <a:pt x="54609" y="430530"/>
                  </a:lnTo>
                  <a:close/>
                </a:path>
                <a:path w="54610" h="692150">
                  <a:moveTo>
                    <a:pt x="54609" y="434340"/>
                  </a:moveTo>
                  <a:lnTo>
                    <a:pt x="0" y="434340"/>
                  </a:lnTo>
                  <a:lnTo>
                    <a:pt x="0" y="436880"/>
                  </a:lnTo>
                  <a:lnTo>
                    <a:pt x="54609" y="436880"/>
                  </a:lnTo>
                  <a:lnTo>
                    <a:pt x="54609" y="434340"/>
                  </a:lnTo>
                  <a:close/>
                </a:path>
                <a:path w="54610" h="692150">
                  <a:moveTo>
                    <a:pt x="54609" y="690880"/>
                  </a:moveTo>
                  <a:lnTo>
                    <a:pt x="49530" y="690880"/>
                  </a:lnTo>
                  <a:lnTo>
                    <a:pt x="49530" y="692150"/>
                  </a:lnTo>
                  <a:lnTo>
                    <a:pt x="54609" y="692150"/>
                  </a:lnTo>
                  <a:lnTo>
                    <a:pt x="54609" y="690880"/>
                  </a:lnTo>
                  <a:close/>
                </a:path>
                <a:path w="54610" h="692150">
                  <a:moveTo>
                    <a:pt x="39370" y="689610"/>
                  </a:moveTo>
                  <a:lnTo>
                    <a:pt x="29209" y="689610"/>
                  </a:lnTo>
                  <a:lnTo>
                    <a:pt x="29209" y="690880"/>
                  </a:lnTo>
                  <a:lnTo>
                    <a:pt x="39369" y="690880"/>
                  </a:lnTo>
                  <a:lnTo>
                    <a:pt x="39370" y="689610"/>
                  </a:lnTo>
                  <a:close/>
                </a:path>
                <a:path w="54610" h="692150">
                  <a:moveTo>
                    <a:pt x="54609" y="684530"/>
                  </a:moveTo>
                  <a:lnTo>
                    <a:pt x="0" y="684530"/>
                  </a:lnTo>
                  <a:lnTo>
                    <a:pt x="0" y="685800"/>
                  </a:lnTo>
                  <a:lnTo>
                    <a:pt x="8889" y="685800"/>
                  </a:lnTo>
                  <a:lnTo>
                    <a:pt x="8889" y="687070"/>
                  </a:lnTo>
                  <a:lnTo>
                    <a:pt x="19050" y="687070"/>
                  </a:lnTo>
                  <a:lnTo>
                    <a:pt x="19050" y="689610"/>
                  </a:lnTo>
                  <a:lnTo>
                    <a:pt x="54609" y="689610"/>
                  </a:lnTo>
                  <a:lnTo>
                    <a:pt x="54609" y="684530"/>
                  </a:lnTo>
                  <a:close/>
                </a:path>
                <a:path w="54610" h="692150">
                  <a:moveTo>
                    <a:pt x="54609" y="678180"/>
                  </a:moveTo>
                  <a:lnTo>
                    <a:pt x="0" y="678180"/>
                  </a:lnTo>
                  <a:lnTo>
                    <a:pt x="0" y="683260"/>
                  </a:lnTo>
                  <a:lnTo>
                    <a:pt x="54609" y="683260"/>
                  </a:lnTo>
                  <a:lnTo>
                    <a:pt x="54609" y="678180"/>
                  </a:lnTo>
                  <a:close/>
                </a:path>
                <a:path w="54610" h="692150">
                  <a:moveTo>
                    <a:pt x="54609" y="671830"/>
                  </a:moveTo>
                  <a:lnTo>
                    <a:pt x="0" y="671830"/>
                  </a:lnTo>
                  <a:lnTo>
                    <a:pt x="0" y="676910"/>
                  </a:lnTo>
                  <a:lnTo>
                    <a:pt x="54609" y="676910"/>
                  </a:lnTo>
                  <a:lnTo>
                    <a:pt x="54609" y="671830"/>
                  </a:lnTo>
                  <a:close/>
                </a:path>
                <a:path w="54610" h="692150">
                  <a:moveTo>
                    <a:pt x="54609" y="665480"/>
                  </a:moveTo>
                  <a:lnTo>
                    <a:pt x="0" y="665480"/>
                  </a:lnTo>
                  <a:lnTo>
                    <a:pt x="0" y="670560"/>
                  </a:lnTo>
                  <a:lnTo>
                    <a:pt x="54609" y="670560"/>
                  </a:lnTo>
                  <a:lnTo>
                    <a:pt x="54609" y="665480"/>
                  </a:lnTo>
                  <a:close/>
                </a:path>
                <a:path w="54610" h="692150">
                  <a:moveTo>
                    <a:pt x="54609" y="659130"/>
                  </a:moveTo>
                  <a:lnTo>
                    <a:pt x="0" y="659130"/>
                  </a:lnTo>
                  <a:lnTo>
                    <a:pt x="0" y="664210"/>
                  </a:lnTo>
                  <a:lnTo>
                    <a:pt x="54609" y="664210"/>
                  </a:lnTo>
                  <a:lnTo>
                    <a:pt x="54609" y="659130"/>
                  </a:lnTo>
                  <a:close/>
                </a:path>
                <a:path w="54610" h="692150">
                  <a:moveTo>
                    <a:pt x="54609" y="652780"/>
                  </a:moveTo>
                  <a:lnTo>
                    <a:pt x="0" y="652780"/>
                  </a:lnTo>
                  <a:lnTo>
                    <a:pt x="0" y="657860"/>
                  </a:lnTo>
                  <a:lnTo>
                    <a:pt x="54609" y="657860"/>
                  </a:lnTo>
                  <a:lnTo>
                    <a:pt x="54609" y="652780"/>
                  </a:lnTo>
                  <a:close/>
                </a:path>
                <a:path w="54610" h="692150">
                  <a:moveTo>
                    <a:pt x="54609" y="646430"/>
                  </a:moveTo>
                  <a:lnTo>
                    <a:pt x="0" y="646430"/>
                  </a:lnTo>
                  <a:lnTo>
                    <a:pt x="0" y="651510"/>
                  </a:lnTo>
                  <a:lnTo>
                    <a:pt x="54609" y="651510"/>
                  </a:lnTo>
                  <a:lnTo>
                    <a:pt x="54609" y="646430"/>
                  </a:lnTo>
                  <a:close/>
                </a:path>
                <a:path w="54610" h="692150">
                  <a:moveTo>
                    <a:pt x="54609" y="640080"/>
                  </a:moveTo>
                  <a:lnTo>
                    <a:pt x="0" y="640080"/>
                  </a:lnTo>
                  <a:lnTo>
                    <a:pt x="0" y="645160"/>
                  </a:lnTo>
                  <a:lnTo>
                    <a:pt x="54609" y="645160"/>
                  </a:lnTo>
                  <a:lnTo>
                    <a:pt x="54609" y="640080"/>
                  </a:lnTo>
                  <a:close/>
                </a:path>
                <a:path w="54610" h="692150">
                  <a:moveTo>
                    <a:pt x="54609" y="633730"/>
                  </a:moveTo>
                  <a:lnTo>
                    <a:pt x="0" y="633730"/>
                  </a:lnTo>
                  <a:lnTo>
                    <a:pt x="0" y="638810"/>
                  </a:lnTo>
                  <a:lnTo>
                    <a:pt x="54609" y="638810"/>
                  </a:lnTo>
                  <a:lnTo>
                    <a:pt x="54609" y="633730"/>
                  </a:lnTo>
                  <a:close/>
                </a:path>
                <a:path w="54610" h="692150">
                  <a:moveTo>
                    <a:pt x="54609" y="627380"/>
                  </a:moveTo>
                  <a:lnTo>
                    <a:pt x="0" y="627380"/>
                  </a:lnTo>
                  <a:lnTo>
                    <a:pt x="0" y="632460"/>
                  </a:lnTo>
                  <a:lnTo>
                    <a:pt x="54609" y="632460"/>
                  </a:lnTo>
                  <a:lnTo>
                    <a:pt x="54609" y="627380"/>
                  </a:lnTo>
                  <a:close/>
                </a:path>
                <a:path w="54610" h="692150">
                  <a:moveTo>
                    <a:pt x="54609" y="621030"/>
                  </a:moveTo>
                  <a:lnTo>
                    <a:pt x="0" y="621030"/>
                  </a:lnTo>
                  <a:lnTo>
                    <a:pt x="0" y="626110"/>
                  </a:lnTo>
                  <a:lnTo>
                    <a:pt x="54609" y="626110"/>
                  </a:lnTo>
                  <a:lnTo>
                    <a:pt x="54609" y="621030"/>
                  </a:lnTo>
                  <a:close/>
                </a:path>
                <a:path w="54610" h="692150">
                  <a:moveTo>
                    <a:pt x="54609" y="614680"/>
                  </a:moveTo>
                  <a:lnTo>
                    <a:pt x="0" y="614680"/>
                  </a:lnTo>
                  <a:lnTo>
                    <a:pt x="0" y="619760"/>
                  </a:lnTo>
                  <a:lnTo>
                    <a:pt x="54609" y="619760"/>
                  </a:lnTo>
                  <a:lnTo>
                    <a:pt x="54609" y="614680"/>
                  </a:lnTo>
                  <a:close/>
                </a:path>
                <a:path w="54610" h="692150">
                  <a:moveTo>
                    <a:pt x="54609" y="608330"/>
                  </a:moveTo>
                  <a:lnTo>
                    <a:pt x="0" y="608330"/>
                  </a:lnTo>
                  <a:lnTo>
                    <a:pt x="0" y="613410"/>
                  </a:lnTo>
                  <a:lnTo>
                    <a:pt x="54609" y="613410"/>
                  </a:lnTo>
                  <a:lnTo>
                    <a:pt x="54609" y="608330"/>
                  </a:lnTo>
                  <a:close/>
                </a:path>
                <a:path w="54610" h="692150">
                  <a:moveTo>
                    <a:pt x="54609" y="601980"/>
                  </a:moveTo>
                  <a:lnTo>
                    <a:pt x="0" y="601980"/>
                  </a:lnTo>
                  <a:lnTo>
                    <a:pt x="0" y="607060"/>
                  </a:lnTo>
                  <a:lnTo>
                    <a:pt x="54609" y="607060"/>
                  </a:lnTo>
                  <a:lnTo>
                    <a:pt x="54609" y="601980"/>
                  </a:lnTo>
                  <a:close/>
                </a:path>
                <a:path w="54610" h="692150">
                  <a:moveTo>
                    <a:pt x="54609" y="595630"/>
                  </a:moveTo>
                  <a:lnTo>
                    <a:pt x="0" y="595630"/>
                  </a:lnTo>
                  <a:lnTo>
                    <a:pt x="0" y="600710"/>
                  </a:lnTo>
                  <a:lnTo>
                    <a:pt x="54609" y="600710"/>
                  </a:lnTo>
                  <a:lnTo>
                    <a:pt x="54609" y="595630"/>
                  </a:lnTo>
                  <a:close/>
                </a:path>
                <a:path w="54610" h="692150">
                  <a:moveTo>
                    <a:pt x="54609" y="589280"/>
                  </a:moveTo>
                  <a:lnTo>
                    <a:pt x="0" y="589280"/>
                  </a:lnTo>
                  <a:lnTo>
                    <a:pt x="0" y="594360"/>
                  </a:lnTo>
                  <a:lnTo>
                    <a:pt x="54609" y="594360"/>
                  </a:lnTo>
                  <a:lnTo>
                    <a:pt x="54609" y="589280"/>
                  </a:lnTo>
                  <a:close/>
                </a:path>
                <a:path w="54610" h="692150">
                  <a:moveTo>
                    <a:pt x="54609" y="582930"/>
                  </a:moveTo>
                  <a:lnTo>
                    <a:pt x="0" y="582930"/>
                  </a:lnTo>
                  <a:lnTo>
                    <a:pt x="0" y="588010"/>
                  </a:lnTo>
                  <a:lnTo>
                    <a:pt x="54609" y="588010"/>
                  </a:lnTo>
                  <a:lnTo>
                    <a:pt x="54609" y="582930"/>
                  </a:lnTo>
                  <a:close/>
                </a:path>
                <a:path w="54610" h="692150">
                  <a:moveTo>
                    <a:pt x="54609" y="576580"/>
                  </a:moveTo>
                  <a:lnTo>
                    <a:pt x="0" y="576580"/>
                  </a:lnTo>
                  <a:lnTo>
                    <a:pt x="0" y="581660"/>
                  </a:lnTo>
                  <a:lnTo>
                    <a:pt x="54609" y="581660"/>
                  </a:lnTo>
                  <a:lnTo>
                    <a:pt x="54609" y="576580"/>
                  </a:lnTo>
                  <a:close/>
                </a:path>
                <a:path w="54610" h="692150">
                  <a:moveTo>
                    <a:pt x="54609" y="570230"/>
                  </a:moveTo>
                  <a:lnTo>
                    <a:pt x="0" y="570230"/>
                  </a:lnTo>
                  <a:lnTo>
                    <a:pt x="0" y="575310"/>
                  </a:lnTo>
                  <a:lnTo>
                    <a:pt x="54609" y="575310"/>
                  </a:lnTo>
                  <a:lnTo>
                    <a:pt x="54609" y="570230"/>
                  </a:lnTo>
                  <a:close/>
                </a:path>
                <a:path w="54610" h="692150">
                  <a:moveTo>
                    <a:pt x="54609" y="563880"/>
                  </a:moveTo>
                  <a:lnTo>
                    <a:pt x="0" y="563880"/>
                  </a:lnTo>
                  <a:lnTo>
                    <a:pt x="0" y="568960"/>
                  </a:lnTo>
                  <a:lnTo>
                    <a:pt x="54609" y="568960"/>
                  </a:lnTo>
                  <a:lnTo>
                    <a:pt x="54609" y="563880"/>
                  </a:lnTo>
                  <a:close/>
                </a:path>
                <a:path w="54610" h="692150">
                  <a:moveTo>
                    <a:pt x="54609" y="557530"/>
                  </a:moveTo>
                  <a:lnTo>
                    <a:pt x="0" y="557530"/>
                  </a:lnTo>
                  <a:lnTo>
                    <a:pt x="0" y="562610"/>
                  </a:lnTo>
                  <a:lnTo>
                    <a:pt x="54609" y="562610"/>
                  </a:lnTo>
                  <a:lnTo>
                    <a:pt x="54609" y="557530"/>
                  </a:lnTo>
                  <a:close/>
                </a:path>
                <a:path w="54610" h="692150">
                  <a:moveTo>
                    <a:pt x="54609" y="551180"/>
                  </a:moveTo>
                  <a:lnTo>
                    <a:pt x="0" y="551180"/>
                  </a:lnTo>
                  <a:lnTo>
                    <a:pt x="0" y="556260"/>
                  </a:lnTo>
                  <a:lnTo>
                    <a:pt x="54609" y="556260"/>
                  </a:lnTo>
                  <a:lnTo>
                    <a:pt x="54609" y="551180"/>
                  </a:lnTo>
                  <a:close/>
                </a:path>
                <a:path w="54610" h="692150">
                  <a:moveTo>
                    <a:pt x="54609" y="544830"/>
                  </a:moveTo>
                  <a:lnTo>
                    <a:pt x="0" y="544830"/>
                  </a:lnTo>
                  <a:lnTo>
                    <a:pt x="0" y="549910"/>
                  </a:lnTo>
                  <a:lnTo>
                    <a:pt x="54609" y="549910"/>
                  </a:lnTo>
                  <a:lnTo>
                    <a:pt x="54609" y="544830"/>
                  </a:lnTo>
                  <a:close/>
                </a:path>
                <a:path w="54610" h="692150">
                  <a:moveTo>
                    <a:pt x="54609" y="538480"/>
                  </a:moveTo>
                  <a:lnTo>
                    <a:pt x="0" y="538480"/>
                  </a:lnTo>
                  <a:lnTo>
                    <a:pt x="0" y="543560"/>
                  </a:lnTo>
                  <a:lnTo>
                    <a:pt x="54609" y="543560"/>
                  </a:lnTo>
                  <a:lnTo>
                    <a:pt x="54609" y="538480"/>
                  </a:lnTo>
                  <a:close/>
                </a:path>
                <a:path w="54610" h="692150">
                  <a:moveTo>
                    <a:pt x="54609" y="532130"/>
                  </a:moveTo>
                  <a:lnTo>
                    <a:pt x="0" y="532130"/>
                  </a:lnTo>
                  <a:lnTo>
                    <a:pt x="0" y="537210"/>
                  </a:lnTo>
                  <a:lnTo>
                    <a:pt x="54609" y="537210"/>
                  </a:lnTo>
                  <a:lnTo>
                    <a:pt x="54609" y="532130"/>
                  </a:lnTo>
                  <a:close/>
                </a:path>
                <a:path w="54610" h="692150">
                  <a:moveTo>
                    <a:pt x="54609" y="525780"/>
                  </a:moveTo>
                  <a:lnTo>
                    <a:pt x="0" y="525780"/>
                  </a:lnTo>
                  <a:lnTo>
                    <a:pt x="0" y="530860"/>
                  </a:lnTo>
                  <a:lnTo>
                    <a:pt x="54609" y="530860"/>
                  </a:lnTo>
                  <a:lnTo>
                    <a:pt x="54609" y="525780"/>
                  </a:lnTo>
                  <a:close/>
                </a:path>
                <a:path w="54610" h="692150">
                  <a:moveTo>
                    <a:pt x="54609" y="519430"/>
                  </a:moveTo>
                  <a:lnTo>
                    <a:pt x="0" y="519430"/>
                  </a:lnTo>
                  <a:lnTo>
                    <a:pt x="0" y="524510"/>
                  </a:lnTo>
                  <a:lnTo>
                    <a:pt x="54609" y="524510"/>
                  </a:lnTo>
                  <a:lnTo>
                    <a:pt x="54609" y="519430"/>
                  </a:lnTo>
                  <a:close/>
                </a:path>
                <a:path w="54610" h="692150">
                  <a:moveTo>
                    <a:pt x="54609" y="513080"/>
                  </a:moveTo>
                  <a:lnTo>
                    <a:pt x="0" y="513080"/>
                  </a:lnTo>
                  <a:lnTo>
                    <a:pt x="0" y="518160"/>
                  </a:lnTo>
                  <a:lnTo>
                    <a:pt x="54609" y="518160"/>
                  </a:lnTo>
                  <a:lnTo>
                    <a:pt x="54609" y="513080"/>
                  </a:lnTo>
                  <a:close/>
                </a:path>
                <a:path w="54610" h="692150">
                  <a:moveTo>
                    <a:pt x="54609" y="506730"/>
                  </a:moveTo>
                  <a:lnTo>
                    <a:pt x="0" y="506730"/>
                  </a:lnTo>
                  <a:lnTo>
                    <a:pt x="0" y="511810"/>
                  </a:lnTo>
                  <a:lnTo>
                    <a:pt x="54609" y="511810"/>
                  </a:lnTo>
                  <a:lnTo>
                    <a:pt x="54609" y="506730"/>
                  </a:lnTo>
                  <a:close/>
                </a:path>
                <a:path w="54610" h="692150">
                  <a:moveTo>
                    <a:pt x="54609" y="500380"/>
                  </a:moveTo>
                  <a:lnTo>
                    <a:pt x="0" y="500380"/>
                  </a:lnTo>
                  <a:lnTo>
                    <a:pt x="0" y="505460"/>
                  </a:lnTo>
                  <a:lnTo>
                    <a:pt x="54609" y="505460"/>
                  </a:lnTo>
                  <a:lnTo>
                    <a:pt x="54609" y="500380"/>
                  </a:lnTo>
                  <a:close/>
                </a:path>
                <a:path w="54610" h="692150">
                  <a:moveTo>
                    <a:pt x="54609" y="494030"/>
                  </a:moveTo>
                  <a:lnTo>
                    <a:pt x="0" y="494030"/>
                  </a:lnTo>
                  <a:lnTo>
                    <a:pt x="0" y="499110"/>
                  </a:lnTo>
                  <a:lnTo>
                    <a:pt x="54609" y="499110"/>
                  </a:lnTo>
                  <a:lnTo>
                    <a:pt x="54609" y="494030"/>
                  </a:lnTo>
                  <a:close/>
                </a:path>
                <a:path w="54610" h="692150">
                  <a:moveTo>
                    <a:pt x="54609" y="487680"/>
                  </a:moveTo>
                  <a:lnTo>
                    <a:pt x="0" y="487680"/>
                  </a:lnTo>
                  <a:lnTo>
                    <a:pt x="0" y="492760"/>
                  </a:lnTo>
                  <a:lnTo>
                    <a:pt x="54609" y="492760"/>
                  </a:lnTo>
                  <a:lnTo>
                    <a:pt x="54609" y="487680"/>
                  </a:lnTo>
                  <a:close/>
                </a:path>
                <a:path w="54610" h="692150">
                  <a:moveTo>
                    <a:pt x="54609" y="481330"/>
                  </a:moveTo>
                  <a:lnTo>
                    <a:pt x="0" y="481330"/>
                  </a:lnTo>
                  <a:lnTo>
                    <a:pt x="0" y="486410"/>
                  </a:lnTo>
                  <a:lnTo>
                    <a:pt x="54609" y="486410"/>
                  </a:lnTo>
                  <a:lnTo>
                    <a:pt x="54609" y="481330"/>
                  </a:lnTo>
                  <a:close/>
                </a:path>
                <a:path w="54610" h="692150">
                  <a:moveTo>
                    <a:pt x="54609" y="474980"/>
                  </a:moveTo>
                  <a:lnTo>
                    <a:pt x="0" y="474980"/>
                  </a:lnTo>
                  <a:lnTo>
                    <a:pt x="0" y="480060"/>
                  </a:lnTo>
                  <a:lnTo>
                    <a:pt x="54609" y="480060"/>
                  </a:lnTo>
                  <a:lnTo>
                    <a:pt x="54609" y="474980"/>
                  </a:lnTo>
                  <a:close/>
                </a:path>
                <a:path w="54610" h="692150">
                  <a:moveTo>
                    <a:pt x="54609" y="468630"/>
                  </a:moveTo>
                  <a:lnTo>
                    <a:pt x="0" y="468630"/>
                  </a:lnTo>
                  <a:lnTo>
                    <a:pt x="0" y="473710"/>
                  </a:lnTo>
                  <a:lnTo>
                    <a:pt x="54609" y="473710"/>
                  </a:lnTo>
                  <a:lnTo>
                    <a:pt x="54609" y="468630"/>
                  </a:lnTo>
                  <a:close/>
                </a:path>
                <a:path w="54610" h="692150">
                  <a:moveTo>
                    <a:pt x="54609" y="462280"/>
                  </a:moveTo>
                  <a:lnTo>
                    <a:pt x="0" y="462280"/>
                  </a:lnTo>
                  <a:lnTo>
                    <a:pt x="0" y="467360"/>
                  </a:lnTo>
                  <a:lnTo>
                    <a:pt x="54609" y="467360"/>
                  </a:lnTo>
                  <a:lnTo>
                    <a:pt x="54609" y="462280"/>
                  </a:lnTo>
                  <a:close/>
                </a:path>
                <a:path w="54610" h="692150">
                  <a:moveTo>
                    <a:pt x="54609" y="455930"/>
                  </a:moveTo>
                  <a:lnTo>
                    <a:pt x="0" y="455930"/>
                  </a:lnTo>
                  <a:lnTo>
                    <a:pt x="0" y="461010"/>
                  </a:lnTo>
                  <a:lnTo>
                    <a:pt x="54609" y="461010"/>
                  </a:lnTo>
                  <a:lnTo>
                    <a:pt x="54609" y="455930"/>
                  </a:lnTo>
                  <a:close/>
                </a:path>
                <a:path w="54610" h="692150">
                  <a:moveTo>
                    <a:pt x="54609" y="449580"/>
                  </a:moveTo>
                  <a:lnTo>
                    <a:pt x="0" y="449580"/>
                  </a:lnTo>
                  <a:lnTo>
                    <a:pt x="0" y="454660"/>
                  </a:lnTo>
                  <a:lnTo>
                    <a:pt x="54609" y="454660"/>
                  </a:lnTo>
                  <a:lnTo>
                    <a:pt x="54609" y="449580"/>
                  </a:lnTo>
                  <a:close/>
                </a:path>
                <a:path w="54610" h="692150">
                  <a:moveTo>
                    <a:pt x="54609" y="443230"/>
                  </a:moveTo>
                  <a:lnTo>
                    <a:pt x="0" y="443230"/>
                  </a:lnTo>
                  <a:lnTo>
                    <a:pt x="0" y="448310"/>
                  </a:lnTo>
                  <a:lnTo>
                    <a:pt x="54609" y="448310"/>
                  </a:lnTo>
                  <a:lnTo>
                    <a:pt x="54609" y="443230"/>
                  </a:lnTo>
                  <a:close/>
                </a:path>
                <a:path w="54610" h="692150">
                  <a:moveTo>
                    <a:pt x="54609" y="438150"/>
                  </a:moveTo>
                  <a:lnTo>
                    <a:pt x="0" y="438150"/>
                  </a:lnTo>
                  <a:lnTo>
                    <a:pt x="0" y="441960"/>
                  </a:lnTo>
                  <a:lnTo>
                    <a:pt x="54609" y="441960"/>
                  </a:lnTo>
                  <a:lnTo>
                    <a:pt x="54609" y="438150"/>
                  </a:lnTo>
                  <a:close/>
                </a:path>
              </a:pathLst>
            </a:custGeom>
            <a:solidFill>
              <a:srgbClr val="277727"/>
            </a:solidFill>
          </p:spPr>
          <p:txBody>
            <a:bodyPr wrap="square" lIns="0" tIns="0" rIns="0" bIns="0" rtlCol="0"/>
            <a:lstStyle/>
            <a:p>
              <a:endParaRPr/>
            </a:p>
          </p:txBody>
        </p:sp>
        <p:sp>
          <p:nvSpPr>
            <p:cNvPr id="1015" name="object 1015"/>
            <p:cNvSpPr/>
            <p:nvPr/>
          </p:nvSpPr>
          <p:spPr>
            <a:xfrm>
              <a:off x="2623819" y="5607050"/>
              <a:ext cx="54610" cy="684530"/>
            </a:xfrm>
            <a:custGeom>
              <a:avLst/>
              <a:gdLst/>
              <a:ahLst/>
              <a:cxnLst/>
              <a:rect l="l" t="t" r="r" b="b"/>
              <a:pathLst>
                <a:path w="54610" h="684529">
                  <a:moveTo>
                    <a:pt x="54610" y="0"/>
                  </a:moveTo>
                  <a:lnTo>
                    <a:pt x="22860" y="0"/>
                  </a:lnTo>
                  <a:lnTo>
                    <a:pt x="22860" y="1269"/>
                  </a:lnTo>
                  <a:lnTo>
                    <a:pt x="54610" y="1269"/>
                  </a:lnTo>
                  <a:lnTo>
                    <a:pt x="54610" y="0"/>
                  </a:lnTo>
                  <a:close/>
                </a:path>
                <a:path w="54610" h="684529">
                  <a:moveTo>
                    <a:pt x="54610" y="1270"/>
                  </a:moveTo>
                  <a:lnTo>
                    <a:pt x="0" y="1270"/>
                  </a:lnTo>
                  <a:lnTo>
                    <a:pt x="0" y="7619"/>
                  </a:lnTo>
                  <a:lnTo>
                    <a:pt x="54610" y="7619"/>
                  </a:lnTo>
                  <a:lnTo>
                    <a:pt x="54610" y="1270"/>
                  </a:lnTo>
                  <a:close/>
                </a:path>
                <a:path w="54610" h="684529">
                  <a:moveTo>
                    <a:pt x="54610" y="7620"/>
                  </a:moveTo>
                  <a:lnTo>
                    <a:pt x="0" y="7620"/>
                  </a:lnTo>
                  <a:lnTo>
                    <a:pt x="0" y="10159"/>
                  </a:lnTo>
                  <a:lnTo>
                    <a:pt x="54610" y="10159"/>
                  </a:lnTo>
                  <a:lnTo>
                    <a:pt x="54610" y="7620"/>
                  </a:lnTo>
                  <a:close/>
                </a:path>
                <a:path w="54610" h="684529">
                  <a:moveTo>
                    <a:pt x="54610" y="10160"/>
                  </a:moveTo>
                  <a:lnTo>
                    <a:pt x="0" y="10160"/>
                  </a:lnTo>
                  <a:lnTo>
                    <a:pt x="0" y="13969"/>
                  </a:lnTo>
                  <a:lnTo>
                    <a:pt x="54610" y="13969"/>
                  </a:lnTo>
                  <a:lnTo>
                    <a:pt x="54610" y="10160"/>
                  </a:lnTo>
                  <a:close/>
                </a:path>
                <a:path w="54610" h="684529">
                  <a:moveTo>
                    <a:pt x="54610" y="13970"/>
                  </a:moveTo>
                  <a:lnTo>
                    <a:pt x="0" y="13970"/>
                  </a:lnTo>
                  <a:lnTo>
                    <a:pt x="0" y="20319"/>
                  </a:lnTo>
                  <a:lnTo>
                    <a:pt x="54610" y="20319"/>
                  </a:lnTo>
                  <a:lnTo>
                    <a:pt x="54610" y="13970"/>
                  </a:lnTo>
                  <a:close/>
                </a:path>
                <a:path w="54610" h="684529">
                  <a:moveTo>
                    <a:pt x="54610" y="20320"/>
                  </a:moveTo>
                  <a:lnTo>
                    <a:pt x="0" y="20320"/>
                  </a:lnTo>
                  <a:lnTo>
                    <a:pt x="0" y="26669"/>
                  </a:lnTo>
                  <a:lnTo>
                    <a:pt x="54610" y="26669"/>
                  </a:lnTo>
                  <a:lnTo>
                    <a:pt x="54610" y="20320"/>
                  </a:lnTo>
                  <a:close/>
                </a:path>
                <a:path w="54610" h="684529">
                  <a:moveTo>
                    <a:pt x="54610" y="26670"/>
                  </a:moveTo>
                  <a:lnTo>
                    <a:pt x="0" y="26670"/>
                  </a:lnTo>
                  <a:lnTo>
                    <a:pt x="0" y="29209"/>
                  </a:lnTo>
                  <a:lnTo>
                    <a:pt x="54610" y="29209"/>
                  </a:lnTo>
                  <a:lnTo>
                    <a:pt x="54610" y="26670"/>
                  </a:lnTo>
                  <a:close/>
                </a:path>
                <a:path w="54610" h="684529">
                  <a:moveTo>
                    <a:pt x="54610" y="29210"/>
                  </a:moveTo>
                  <a:lnTo>
                    <a:pt x="0" y="29210"/>
                  </a:lnTo>
                  <a:lnTo>
                    <a:pt x="0" y="35559"/>
                  </a:lnTo>
                  <a:lnTo>
                    <a:pt x="54610" y="35559"/>
                  </a:lnTo>
                  <a:lnTo>
                    <a:pt x="54610" y="29210"/>
                  </a:lnTo>
                  <a:close/>
                </a:path>
                <a:path w="54610" h="684529">
                  <a:moveTo>
                    <a:pt x="54610" y="35560"/>
                  </a:moveTo>
                  <a:lnTo>
                    <a:pt x="0" y="35560"/>
                  </a:lnTo>
                  <a:lnTo>
                    <a:pt x="0" y="45719"/>
                  </a:lnTo>
                  <a:lnTo>
                    <a:pt x="54610" y="45719"/>
                  </a:lnTo>
                  <a:lnTo>
                    <a:pt x="54610" y="35560"/>
                  </a:lnTo>
                  <a:close/>
                </a:path>
                <a:path w="54610" h="684529">
                  <a:moveTo>
                    <a:pt x="54610" y="45720"/>
                  </a:moveTo>
                  <a:lnTo>
                    <a:pt x="0" y="45720"/>
                  </a:lnTo>
                  <a:lnTo>
                    <a:pt x="0" y="48259"/>
                  </a:lnTo>
                  <a:lnTo>
                    <a:pt x="54610" y="48259"/>
                  </a:lnTo>
                  <a:lnTo>
                    <a:pt x="54610" y="45720"/>
                  </a:lnTo>
                  <a:close/>
                </a:path>
                <a:path w="54610" h="684529">
                  <a:moveTo>
                    <a:pt x="54610" y="48260"/>
                  </a:moveTo>
                  <a:lnTo>
                    <a:pt x="0" y="48260"/>
                  </a:lnTo>
                  <a:lnTo>
                    <a:pt x="0" y="52069"/>
                  </a:lnTo>
                  <a:lnTo>
                    <a:pt x="54610" y="52069"/>
                  </a:lnTo>
                  <a:lnTo>
                    <a:pt x="54610" y="48260"/>
                  </a:lnTo>
                  <a:close/>
                </a:path>
                <a:path w="54610" h="684529">
                  <a:moveTo>
                    <a:pt x="54610" y="52070"/>
                  </a:moveTo>
                  <a:lnTo>
                    <a:pt x="0" y="52070"/>
                  </a:lnTo>
                  <a:lnTo>
                    <a:pt x="0" y="60959"/>
                  </a:lnTo>
                  <a:lnTo>
                    <a:pt x="54610" y="60959"/>
                  </a:lnTo>
                  <a:lnTo>
                    <a:pt x="54610" y="52070"/>
                  </a:lnTo>
                  <a:close/>
                </a:path>
                <a:path w="54610" h="684529">
                  <a:moveTo>
                    <a:pt x="54610" y="60960"/>
                  </a:moveTo>
                  <a:lnTo>
                    <a:pt x="0" y="60960"/>
                  </a:lnTo>
                  <a:lnTo>
                    <a:pt x="0" y="64769"/>
                  </a:lnTo>
                  <a:lnTo>
                    <a:pt x="54610" y="64769"/>
                  </a:lnTo>
                  <a:lnTo>
                    <a:pt x="54610" y="60960"/>
                  </a:lnTo>
                  <a:close/>
                </a:path>
                <a:path w="54610" h="684529">
                  <a:moveTo>
                    <a:pt x="54610" y="64770"/>
                  </a:moveTo>
                  <a:lnTo>
                    <a:pt x="0" y="64770"/>
                  </a:lnTo>
                  <a:lnTo>
                    <a:pt x="0" y="67309"/>
                  </a:lnTo>
                  <a:lnTo>
                    <a:pt x="54610" y="67309"/>
                  </a:lnTo>
                  <a:lnTo>
                    <a:pt x="54610" y="64770"/>
                  </a:lnTo>
                  <a:close/>
                </a:path>
                <a:path w="54610" h="684529">
                  <a:moveTo>
                    <a:pt x="54610" y="67310"/>
                  </a:moveTo>
                  <a:lnTo>
                    <a:pt x="0" y="67310"/>
                  </a:lnTo>
                  <a:lnTo>
                    <a:pt x="0" y="77469"/>
                  </a:lnTo>
                  <a:lnTo>
                    <a:pt x="54610" y="77469"/>
                  </a:lnTo>
                  <a:lnTo>
                    <a:pt x="54610" y="67310"/>
                  </a:lnTo>
                  <a:close/>
                </a:path>
                <a:path w="54610" h="684529">
                  <a:moveTo>
                    <a:pt x="54610" y="77470"/>
                  </a:moveTo>
                  <a:lnTo>
                    <a:pt x="0" y="77470"/>
                  </a:lnTo>
                  <a:lnTo>
                    <a:pt x="0" y="80009"/>
                  </a:lnTo>
                  <a:lnTo>
                    <a:pt x="54610" y="80009"/>
                  </a:lnTo>
                  <a:lnTo>
                    <a:pt x="54610" y="77470"/>
                  </a:lnTo>
                  <a:close/>
                </a:path>
                <a:path w="54610" h="684529">
                  <a:moveTo>
                    <a:pt x="54610" y="80010"/>
                  </a:moveTo>
                  <a:lnTo>
                    <a:pt x="0" y="80010"/>
                  </a:lnTo>
                  <a:lnTo>
                    <a:pt x="0" y="83819"/>
                  </a:lnTo>
                  <a:lnTo>
                    <a:pt x="54610" y="83819"/>
                  </a:lnTo>
                  <a:lnTo>
                    <a:pt x="54610" y="80010"/>
                  </a:lnTo>
                  <a:close/>
                </a:path>
                <a:path w="54610" h="684529">
                  <a:moveTo>
                    <a:pt x="54610" y="83820"/>
                  </a:moveTo>
                  <a:lnTo>
                    <a:pt x="0" y="83820"/>
                  </a:lnTo>
                  <a:lnTo>
                    <a:pt x="0" y="86359"/>
                  </a:lnTo>
                  <a:lnTo>
                    <a:pt x="54610" y="86359"/>
                  </a:lnTo>
                  <a:lnTo>
                    <a:pt x="54610" y="83820"/>
                  </a:lnTo>
                  <a:close/>
                </a:path>
                <a:path w="54610" h="684529">
                  <a:moveTo>
                    <a:pt x="54610" y="86360"/>
                  </a:moveTo>
                  <a:lnTo>
                    <a:pt x="0" y="86360"/>
                  </a:lnTo>
                  <a:lnTo>
                    <a:pt x="0" y="90169"/>
                  </a:lnTo>
                  <a:lnTo>
                    <a:pt x="54610" y="90169"/>
                  </a:lnTo>
                  <a:lnTo>
                    <a:pt x="54610" y="86360"/>
                  </a:lnTo>
                  <a:close/>
                </a:path>
                <a:path w="54610" h="684529">
                  <a:moveTo>
                    <a:pt x="54610" y="90170"/>
                  </a:moveTo>
                  <a:lnTo>
                    <a:pt x="0" y="90170"/>
                  </a:lnTo>
                  <a:lnTo>
                    <a:pt x="0" y="92709"/>
                  </a:lnTo>
                  <a:lnTo>
                    <a:pt x="54610" y="92709"/>
                  </a:lnTo>
                  <a:lnTo>
                    <a:pt x="54610" y="90170"/>
                  </a:lnTo>
                  <a:close/>
                </a:path>
                <a:path w="54610" h="684529">
                  <a:moveTo>
                    <a:pt x="54610" y="92710"/>
                  </a:moveTo>
                  <a:lnTo>
                    <a:pt x="0" y="92710"/>
                  </a:lnTo>
                  <a:lnTo>
                    <a:pt x="0" y="96519"/>
                  </a:lnTo>
                  <a:lnTo>
                    <a:pt x="54610" y="96519"/>
                  </a:lnTo>
                  <a:lnTo>
                    <a:pt x="54610" y="92710"/>
                  </a:lnTo>
                  <a:close/>
                </a:path>
                <a:path w="54610" h="684529">
                  <a:moveTo>
                    <a:pt x="54610" y="96520"/>
                  </a:moveTo>
                  <a:lnTo>
                    <a:pt x="0" y="96520"/>
                  </a:lnTo>
                  <a:lnTo>
                    <a:pt x="0" y="102869"/>
                  </a:lnTo>
                  <a:lnTo>
                    <a:pt x="54610" y="102869"/>
                  </a:lnTo>
                  <a:lnTo>
                    <a:pt x="54610" y="96520"/>
                  </a:lnTo>
                  <a:close/>
                </a:path>
                <a:path w="54610" h="684529">
                  <a:moveTo>
                    <a:pt x="54610" y="102870"/>
                  </a:moveTo>
                  <a:lnTo>
                    <a:pt x="0" y="102870"/>
                  </a:lnTo>
                  <a:lnTo>
                    <a:pt x="0" y="105409"/>
                  </a:lnTo>
                  <a:lnTo>
                    <a:pt x="54610" y="105409"/>
                  </a:lnTo>
                  <a:lnTo>
                    <a:pt x="54610" y="102870"/>
                  </a:lnTo>
                  <a:close/>
                </a:path>
                <a:path w="54610" h="684529">
                  <a:moveTo>
                    <a:pt x="54610" y="105410"/>
                  </a:moveTo>
                  <a:lnTo>
                    <a:pt x="0" y="105410"/>
                  </a:lnTo>
                  <a:lnTo>
                    <a:pt x="0" y="109219"/>
                  </a:lnTo>
                  <a:lnTo>
                    <a:pt x="54610" y="109219"/>
                  </a:lnTo>
                  <a:lnTo>
                    <a:pt x="54610" y="105410"/>
                  </a:lnTo>
                  <a:close/>
                </a:path>
                <a:path w="54610" h="684529">
                  <a:moveTo>
                    <a:pt x="54610" y="109220"/>
                  </a:moveTo>
                  <a:lnTo>
                    <a:pt x="0" y="109220"/>
                  </a:lnTo>
                  <a:lnTo>
                    <a:pt x="0" y="118109"/>
                  </a:lnTo>
                  <a:lnTo>
                    <a:pt x="54610" y="118109"/>
                  </a:lnTo>
                  <a:lnTo>
                    <a:pt x="54610" y="109220"/>
                  </a:lnTo>
                  <a:close/>
                </a:path>
                <a:path w="54610" h="684529">
                  <a:moveTo>
                    <a:pt x="54610" y="118110"/>
                  </a:moveTo>
                  <a:lnTo>
                    <a:pt x="0" y="118110"/>
                  </a:lnTo>
                  <a:lnTo>
                    <a:pt x="0" y="121919"/>
                  </a:lnTo>
                  <a:lnTo>
                    <a:pt x="54610" y="121919"/>
                  </a:lnTo>
                  <a:lnTo>
                    <a:pt x="54610" y="118110"/>
                  </a:lnTo>
                  <a:close/>
                </a:path>
                <a:path w="54610" h="684529">
                  <a:moveTo>
                    <a:pt x="54610" y="121920"/>
                  </a:moveTo>
                  <a:lnTo>
                    <a:pt x="0" y="121920"/>
                  </a:lnTo>
                  <a:lnTo>
                    <a:pt x="0" y="124459"/>
                  </a:lnTo>
                  <a:lnTo>
                    <a:pt x="54610" y="124459"/>
                  </a:lnTo>
                  <a:lnTo>
                    <a:pt x="54610" y="121920"/>
                  </a:lnTo>
                  <a:close/>
                </a:path>
                <a:path w="54610" h="684529">
                  <a:moveTo>
                    <a:pt x="54610" y="124460"/>
                  </a:moveTo>
                  <a:lnTo>
                    <a:pt x="0" y="124460"/>
                  </a:lnTo>
                  <a:lnTo>
                    <a:pt x="0" y="128269"/>
                  </a:lnTo>
                  <a:lnTo>
                    <a:pt x="54610" y="128269"/>
                  </a:lnTo>
                  <a:lnTo>
                    <a:pt x="54610" y="124460"/>
                  </a:lnTo>
                  <a:close/>
                </a:path>
                <a:path w="54610" h="684529">
                  <a:moveTo>
                    <a:pt x="54610" y="128270"/>
                  </a:moveTo>
                  <a:lnTo>
                    <a:pt x="0" y="128270"/>
                  </a:lnTo>
                  <a:lnTo>
                    <a:pt x="0" y="130809"/>
                  </a:lnTo>
                  <a:lnTo>
                    <a:pt x="54610" y="130809"/>
                  </a:lnTo>
                  <a:lnTo>
                    <a:pt x="54610" y="128270"/>
                  </a:lnTo>
                  <a:close/>
                </a:path>
                <a:path w="54610" h="684529">
                  <a:moveTo>
                    <a:pt x="54610" y="130810"/>
                  </a:moveTo>
                  <a:lnTo>
                    <a:pt x="0" y="130810"/>
                  </a:lnTo>
                  <a:lnTo>
                    <a:pt x="0" y="137159"/>
                  </a:lnTo>
                  <a:lnTo>
                    <a:pt x="54610" y="137159"/>
                  </a:lnTo>
                  <a:lnTo>
                    <a:pt x="54610" y="130810"/>
                  </a:lnTo>
                  <a:close/>
                </a:path>
                <a:path w="54610" h="684529">
                  <a:moveTo>
                    <a:pt x="54610" y="137160"/>
                  </a:moveTo>
                  <a:lnTo>
                    <a:pt x="0" y="137160"/>
                  </a:lnTo>
                  <a:lnTo>
                    <a:pt x="0" y="143509"/>
                  </a:lnTo>
                  <a:lnTo>
                    <a:pt x="54610" y="143509"/>
                  </a:lnTo>
                  <a:lnTo>
                    <a:pt x="54610" y="137160"/>
                  </a:lnTo>
                  <a:close/>
                </a:path>
                <a:path w="54610" h="684529">
                  <a:moveTo>
                    <a:pt x="54610" y="143510"/>
                  </a:moveTo>
                  <a:lnTo>
                    <a:pt x="0" y="143510"/>
                  </a:lnTo>
                  <a:lnTo>
                    <a:pt x="0" y="147319"/>
                  </a:lnTo>
                  <a:lnTo>
                    <a:pt x="54610" y="147319"/>
                  </a:lnTo>
                  <a:lnTo>
                    <a:pt x="54610" y="143510"/>
                  </a:lnTo>
                  <a:close/>
                </a:path>
                <a:path w="54610" h="684529">
                  <a:moveTo>
                    <a:pt x="54610" y="147320"/>
                  </a:moveTo>
                  <a:lnTo>
                    <a:pt x="0" y="147320"/>
                  </a:lnTo>
                  <a:lnTo>
                    <a:pt x="0" y="149859"/>
                  </a:lnTo>
                  <a:lnTo>
                    <a:pt x="54610" y="149859"/>
                  </a:lnTo>
                  <a:lnTo>
                    <a:pt x="54610" y="147320"/>
                  </a:lnTo>
                  <a:close/>
                </a:path>
                <a:path w="54610" h="684529">
                  <a:moveTo>
                    <a:pt x="54610" y="149860"/>
                  </a:moveTo>
                  <a:lnTo>
                    <a:pt x="0" y="149860"/>
                  </a:lnTo>
                  <a:lnTo>
                    <a:pt x="0" y="153669"/>
                  </a:lnTo>
                  <a:lnTo>
                    <a:pt x="54610" y="153669"/>
                  </a:lnTo>
                  <a:lnTo>
                    <a:pt x="54610" y="149860"/>
                  </a:lnTo>
                  <a:close/>
                </a:path>
                <a:path w="54610" h="684529">
                  <a:moveTo>
                    <a:pt x="54610" y="153670"/>
                  </a:moveTo>
                  <a:lnTo>
                    <a:pt x="0" y="153670"/>
                  </a:lnTo>
                  <a:lnTo>
                    <a:pt x="0" y="156209"/>
                  </a:lnTo>
                  <a:lnTo>
                    <a:pt x="54610" y="156209"/>
                  </a:lnTo>
                  <a:lnTo>
                    <a:pt x="54610" y="153670"/>
                  </a:lnTo>
                  <a:close/>
                </a:path>
                <a:path w="54610" h="684529">
                  <a:moveTo>
                    <a:pt x="54610" y="156210"/>
                  </a:moveTo>
                  <a:lnTo>
                    <a:pt x="0" y="156210"/>
                  </a:lnTo>
                  <a:lnTo>
                    <a:pt x="0" y="160019"/>
                  </a:lnTo>
                  <a:lnTo>
                    <a:pt x="54610" y="160019"/>
                  </a:lnTo>
                  <a:lnTo>
                    <a:pt x="54610" y="156210"/>
                  </a:lnTo>
                  <a:close/>
                </a:path>
                <a:path w="54610" h="684529">
                  <a:moveTo>
                    <a:pt x="54610" y="160020"/>
                  </a:moveTo>
                  <a:lnTo>
                    <a:pt x="0" y="160020"/>
                  </a:lnTo>
                  <a:lnTo>
                    <a:pt x="0" y="162559"/>
                  </a:lnTo>
                  <a:lnTo>
                    <a:pt x="54610" y="162559"/>
                  </a:lnTo>
                  <a:lnTo>
                    <a:pt x="54610" y="160020"/>
                  </a:lnTo>
                  <a:close/>
                </a:path>
                <a:path w="54610" h="684529">
                  <a:moveTo>
                    <a:pt x="54610" y="162560"/>
                  </a:moveTo>
                  <a:lnTo>
                    <a:pt x="0" y="162560"/>
                  </a:lnTo>
                  <a:lnTo>
                    <a:pt x="0" y="166369"/>
                  </a:lnTo>
                  <a:lnTo>
                    <a:pt x="54610" y="166369"/>
                  </a:lnTo>
                  <a:lnTo>
                    <a:pt x="54610" y="162560"/>
                  </a:lnTo>
                  <a:close/>
                </a:path>
                <a:path w="54610" h="684529">
                  <a:moveTo>
                    <a:pt x="54610" y="166370"/>
                  </a:moveTo>
                  <a:lnTo>
                    <a:pt x="0" y="166370"/>
                  </a:lnTo>
                  <a:lnTo>
                    <a:pt x="0" y="168909"/>
                  </a:lnTo>
                  <a:lnTo>
                    <a:pt x="54610" y="168909"/>
                  </a:lnTo>
                  <a:lnTo>
                    <a:pt x="54610" y="166370"/>
                  </a:lnTo>
                  <a:close/>
                </a:path>
                <a:path w="54610" h="684529">
                  <a:moveTo>
                    <a:pt x="54610" y="168910"/>
                  </a:moveTo>
                  <a:lnTo>
                    <a:pt x="0" y="168910"/>
                  </a:lnTo>
                  <a:lnTo>
                    <a:pt x="0" y="179069"/>
                  </a:lnTo>
                  <a:lnTo>
                    <a:pt x="54610" y="179069"/>
                  </a:lnTo>
                  <a:lnTo>
                    <a:pt x="54610" y="168910"/>
                  </a:lnTo>
                  <a:close/>
                </a:path>
                <a:path w="54610" h="684529">
                  <a:moveTo>
                    <a:pt x="54610" y="179070"/>
                  </a:moveTo>
                  <a:lnTo>
                    <a:pt x="0" y="179070"/>
                  </a:lnTo>
                  <a:lnTo>
                    <a:pt x="0" y="181609"/>
                  </a:lnTo>
                  <a:lnTo>
                    <a:pt x="54610" y="181609"/>
                  </a:lnTo>
                  <a:lnTo>
                    <a:pt x="54610" y="179070"/>
                  </a:lnTo>
                  <a:close/>
                </a:path>
                <a:path w="54610" h="684529">
                  <a:moveTo>
                    <a:pt x="54610" y="181610"/>
                  </a:moveTo>
                  <a:lnTo>
                    <a:pt x="0" y="181610"/>
                  </a:lnTo>
                  <a:lnTo>
                    <a:pt x="0" y="185419"/>
                  </a:lnTo>
                  <a:lnTo>
                    <a:pt x="54610" y="185419"/>
                  </a:lnTo>
                  <a:lnTo>
                    <a:pt x="54610" y="181610"/>
                  </a:lnTo>
                  <a:close/>
                </a:path>
                <a:path w="54610" h="684529">
                  <a:moveTo>
                    <a:pt x="54610" y="185420"/>
                  </a:moveTo>
                  <a:lnTo>
                    <a:pt x="0" y="185420"/>
                  </a:lnTo>
                  <a:lnTo>
                    <a:pt x="0" y="187959"/>
                  </a:lnTo>
                  <a:lnTo>
                    <a:pt x="54610" y="187959"/>
                  </a:lnTo>
                  <a:lnTo>
                    <a:pt x="54610" y="185420"/>
                  </a:lnTo>
                  <a:close/>
                </a:path>
                <a:path w="54610" h="684529">
                  <a:moveTo>
                    <a:pt x="54610" y="187960"/>
                  </a:moveTo>
                  <a:lnTo>
                    <a:pt x="0" y="187960"/>
                  </a:lnTo>
                  <a:lnTo>
                    <a:pt x="0" y="198119"/>
                  </a:lnTo>
                  <a:lnTo>
                    <a:pt x="54610" y="198119"/>
                  </a:lnTo>
                  <a:lnTo>
                    <a:pt x="54610" y="187960"/>
                  </a:lnTo>
                  <a:close/>
                </a:path>
                <a:path w="54610" h="684529">
                  <a:moveTo>
                    <a:pt x="54610" y="198120"/>
                  </a:moveTo>
                  <a:lnTo>
                    <a:pt x="0" y="198120"/>
                  </a:lnTo>
                  <a:lnTo>
                    <a:pt x="0" y="200659"/>
                  </a:lnTo>
                  <a:lnTo>
                    <a:pt x="54610" y="200659"/>
                  </a:lnTo>
                  <a:lnTo>
                    <a:pt x="54610" y="198120"/>
                  </a:lnTo>
                  <a:close/>
                </a:path>
                <a:path w="54610" h="684529">
                  <a:moveTo>
                    <a:pt x="54610" y="200660"/>
                  </a:moveTo>
                  <a:lnTo>
                    <a:pt x="0" y="200660"/>
                  </a:lnTo>
                  <a:lnTo>
                    <a:pt x="0" y="207009"/>
                  </a:lnTo>
                  <a:lnTo>
                    <a:pt x="54610" y="207009"/>
                  </a:lnTo>
                  <a:lnTo>
                    <a:pt x="54610" y="200660"/>
                  </a:lnTo>
                  <a:close/>
                </a:path>
                <a:path w="54610" h="684529">
                  <a:moveTo>
                    <a:pt x="54610" y="207010"/>
                  </a:moveTo>
                  <a:lnTo>
                    <a:pt x="0" y="207010"/>
                  </a:lnTo>
                  <a:lnTo>
                    <a:pt x="0" y="210819"/>
                  </a:lnTo>
                  <a:lnTo>
                    <a:pt x="54610" y="210819"/>
                  </a:lnTo>
                  <a:lnTo>
                    <a:pt x="54610" y="207010"/>
                  </a:lnTo>
                  <a:close/>
                </a:path>
                <a:path w="54610" h="684529">
                  <a:moveTo>
                    <a:pt x="54610" y="210820"/>
                  </a:moveTo>
                  <a:lnTo>
                    <a:pt x="0" y="210820"/>
                  </a:lnTo>
                  <a:lnTo>
                    <a:pt x="0" y="219709"/>
                  </a:lnTo>
                  <a:lnTo>
                    <a:pt x="54610" y="219709"/>
                  </a:lnTo>
                  <a:lnTo>
                    <a:pt x="54610" y="210820"/>
                  </a:lnTo>
                  <a:close/>
                </a:path>
                <a:path w="54610" h="684529">
                  <a:moveTo>
                    <a:pt x="54610" y="219710"/>
                  </a:moveTo>
                  <a:lnTo>
                    <a:pt x="0" y="219710"/>
                  </a:lnTo>
                  <a:lnTo>
                    <a:pt x="0" y="226059"/>
                  </a:lnTo>
                  <a:lnTo>
                    <a:pt x="54610" y="226059"/>
                  </a:lnTo>
                  <a:lnTo>
                    <a:pt x="54610" y="219710"/>
                  </a:lnTo>
                  <a:close/>
                </a:path>
                <a:path w="54610" h="684529">
                  <a:moveTo>
                    <a:pt x="54610" y="226060"/>
                  </a:moveTo>
                  <a:lnTo>
                    <a:pt x="0" y="226060"/>
                  </a:lnTo>
                  <a:lnTo>
                    <a:pt x="0" y="229869"/>
                  </a:lnTo>
                  <a:lnTo>
                    <a:pt x="54610" y="229869"/>
                  </a:lnTo>
                  <a:lnTo>
                    <a:pt x="54610" y="226060"/>
                  </a:lnTo>
                  <a:close/>
                </a:path>
                <a:path w="54610" h="684529">
                  <a:moveTo>
                    <a:pt x="54610" y="229870"/>
                  </a:moveTo>
                  <a:lnTo>
                    <a:pt x="0" y="229870"/>
                  </a:lnTo>
                  <a:lnTo>
                    <a:pt x="0" y="232409"/>
                  </a:lnTo>
                  <a:lnTo>
                    <a:pt x="54610" y="232409"/>
                  </a:lnTo>
                  <a:lnTo>
                    <a:pt x="54610" y="229870"/>
                  </a:lnTo>
                  <a:close/>
                </a:path>
                <a:path w="54610" h="684529">
                  <a:moveTo>
                    <a:pt x="54610" y="232410"/>
                  </a:moveTo>
                  <a:lnTo>
                    <a:pt x="0" y="232410"/>
                  </a:lnTo>
                  <a:lnTo>
                    <a:pt x="0" y="238759"/>
                  </a:lnTo>
                  <a:lnTo>
                    <a:pt x="54610" y="238759"/>
                  </a:lnTo>
                  <a:lnTo>
                    <a:pt x="54610" y="232410"/>
                  </a:lnTo>
                  <a:close/>
                </a:path>
                <a:path w="54610" h="684529">
                  <a:moveTo>
                    <a:pt x="54610" y="238760"/>
                  </a:moveTo>
                  <a:lnTo>
                    <a:pt x="0" y="238760"/>
                  </a:lnTo>
                  <a:lnTo>
                    <a:pt x="0" y="242569"/>
                  </a:lnTo>
                  <a:lnTo>
                    <a:pt x="54610" y="242569"/>
                  </a:lnTo>
                  <a:lnTo>
                    <a:pt x="54610" y="238760"/>
                  </a:lnTo>
                  <a:close/>
                </a:path>
                <a:path w="54610" h="684529">
                  <a:moveTo>
                    <a:pt x="54610" y="242570"/>
                  </a:moveTo>
                  <a:lnTo>
                    <a:pt x="0" y="242570"/>
                  </a:lnTo>
                  <a:lnTo>
                    <a:pt x="0" y="245109"/>
                  </a:lnTo>
                  <a:lnTo>
                    <a:pt x="54610" y="245109"/>
                  </a:lnTo>
                  <a:lnTo>
                    <a:pt x="54610" y="242570"/>
                  </a:lnTo>
                  <a:close/>
                </a:path>
                <a:path w="54610" h="684529">
                  <a:moveTo>
                    <a:pt x="54610" y="245110"/>
                  </a:moveTo>
                  <a:lnTo>
                    <a:pt x="0" y="245110"/>
                  </a:lnTo>
                  <a:lnTo>
                    <a:pt x="0" y="248919"/>
                  </a:lnTo>
                  <a:lnTo>
                    <a:pt x="54610" y="248919"/>
                  </a:lnTo>
                  <a:lnTo>
                    <a:pt x="54610" y="245110"/>
                  </a:lnTo>
                  <a:close/>
                </a:path>
                <a:path w="54610" h="684529">
                  <a:moveTo>
                    <a:pt x="54610" y="248920"/>
                  </a:moveTo>
                  <a:lnTo>
                    <a:pt x="0" y="248920"/>
                  </a:lnTo>
                  <a:lnTo>
                    <a:pt x="0" y="251459"/>
                  </a:lnTo>
                  <a:lnTo>
                    <a:pt x="54610" y="251459"/>
                  </a:lnTo>
                  <a:lnTo>
                    <a:pt x="54610" y="248920"/>
                  </a:lnTo>
                  <a:close/>
                </a:path>
                <a:path w="54610" h="684529">
                  <a:moveTo>
                    <a:pt x="54610" y="251460"/>
                  </a:moveTo>
                  <a:lnTo>
                    <a:pt x="0" y="251460"/>
                  </a:lnTo>
                  <a:lnTo>
                    <a:pt x="0" y="264159"/>
                  </a:lnTo>
                  <a:lnTo>
                    <a:pt x="54610" y="264159"/>
                  </a:lnTo>
                  <a:lnTo>
                    <a:pt x="54610" y="251460"/>
                  </a:lnTo>
                  <a:close/>
                </a:path>
                <a:path w="54610" h="684529">
                  <a:moveTo>
                    <a:pt x="54610" y="264160"/>
                  </a:moveTo>
                  <a:lnTo>
                    <a:pt x="0" y="264160"/>
                  </a:lnTo>
                  <a:lnTo>
                    <a:pt x="0" y="274319"/>
                  </a:lnTo>
                  <a:lnTo>
                    <a:pt x="54610" y="274319"/>
                  </a:lnTo>
                  <a:lnTo>
                    <a:pt x="54610" y="264160"/>
                  </a:lnTo>
                  <a:close/>
                </a:path>
                <a:path w="54610" h="684529">
                  <a:moveTo>
                    <a:pt x="54610" y="274320"/>
                  </a:moveTo>
                  <a:lnTo>
                    <a:pt x="0" y="274320"/>
                  </a:lnTo>
                  <a:lnTo>
                    <a:pt x="0" y="276859"/>
                  </a:lnTo>
                  <a:lnTo>
                    <a:pt x="54610" y="276859"/>
                  </a:lnTo>
                  <a:lnTo>
                    <a:pt x="54610" y="274320"/>
                  </a:lnTo>
                  <a:close/>
                </a:path>
                <a:path w="54610" h="684529">
                  <a:moveTo>
                    <a:pt x="54610" y="276860"/>
                  </a:moveTo>
                  <a:lnTo>
                    <a:pt x="0" y="276860"/>
                  </a:lnTo>
                  <a:lnTo>
                    <a:pt x="0" y="287019"/>
                  </a:lnTo>
                  <a:lnTo>
                    <a:pt x="54610" y="287019"/>
                  </a:lnTo>
                  <a:lnTo>
                    <a:pt x="54610" y="276860"/>
                  </a:lnTo>
                  <a:close/>
                </a:path>
                <a:path w="54610" h="684529">
                  <a:moveTo>
                    <a:pt x="54610" y="287020"/>
                  </a:moveTo>
                  <a:lnTo>
                    <a:pt x="0" y="287020"/>
                  </a:lnTo>
                  <a:lnTo>
                    <a:pt x="0" y="299719"/>
                  </a:lnTo>
                  <a:lnTo>
                    <a:pt x="54610" y="299719"/>
                  </a:lnTo>
                  <a:lnTo>
                    <a:pt x="54610" y="287020"/>
                  </a:lnTo>
                  <a:close/>
                </a:path>
                <a:path w="54610" h="684529">
                  <a:moveTo>
                    <a:pt x="54610" y="299720"/>
                  </a:moveTo>
                  <a:lnTo>
                    <a:pt x="0" y="299720"/>
                  </a:lnTo>
                  <a:lnTo>
                    <a:pt x="0" y="302259"/>
                  </a:lnTo>
                  <a:lnTo>
                    <a:pt x="54610" y="302259"/>
                  </a:lnTo>
                  <a:lnTo>
                    <a:pt x="54610" y="299720"/>
                  </a:lnTo>
                  <a:close/>
                </a:path>
                <a:path w="54610" h="684529">
                  <a:moveTo>
                    <a:pt x="54610" y="302260"/>
                  </a:moveTo>
                  <a:lnTo>
                    <a:pt x="0" y="302260"/>
                  </a:lnTo>
                  <a:lnTo>
                    <a:pt x="0" y="308609"/>
                  </a:lnTo>
                  <a:lnTo>
                    <a:pt x="54610" y="308609"/>
                  </a:lnTo>
                  <a:lnTo>
                    <a:pt x="54610" y="302260"/>
                  </a:lnTo>
                  <a:close/>
                </a:path>
                <a:path w="54610" h="684529">
                  <a:moveTo>
                    <a:pt x="54610" y="308610"/>
                  </a:moveTo>
                  <a:lnTo>
                    <a:pt x="0" y="308610"/>
                  </a:lnTo>
                  <a:lnTo>
                    <a:pt x="0" y="314959"/>
                  </a:lnTo>
                  <a:lnTo>
                    <a:pt x="54610" y="314959"/>
                  </a:lnTo>
                  <a:lnTo>
                    <a:pt x="54610" y="308610"/>
                  </a:lnTo>
                  <a:close/>
                </a:path>
                <a:path w="54610" h="684529">
                  <a:moveTo>
                    <a:pt x="54610" y="314960"/>
                  </a:moveTo>
                  <a:lnTo>
                    <a:pt x="0" y="314960"/>
                  </a:lnTo>
                  <a:lnTo>
                    <a:pt x="0" y="318769"/>
                  </a:lnTo>
                  <a:lnTo>
                    <a:pt x="54610" y="318769"/>
                  </a:lnTo>
                  <a:lnTo>
                    <a:pt x="54610" y="314960"/>
                  </a:lnTo>
                  <a:close/>
                </a:path>
                <a:path w="54610" h="684529">
                  <a:moveTo>
                    <a:pt x="54610" y="318770"/>
                  </a:moveTo>
                  <a:lnTo>
                    <a:pt x="0" y="318770"/>
                  </a:lnTo>
                  <a:lnTo>
                    <a:pt x="0" y="327659"/>
                  </a:lnTo>
                  <a:lnTo>
                    <a:pt x="54610" y="327659"/>
                  </a:lnTo>
                  <a:lnTo>
                    <a:pt x="54610" y="318770"/>
                  </a:lnTo>
                  <a:close/>
                </a:path>
                <a:path w="54610" h="684529">
                  <a:moveTo>
                    <a:pt x="54610" y="327660"/>
                  </a:moveTo>
                  <a:lnTo>
                    <a:pt x="0" y="327660"/>
                  </a:lnTo>
                  <a:lnTo>
                    <a:pt x="0" y="331469"/>
                  </a:lnTo>
                  <a:lnTo>
                    <a:pt x="54610" y="331469"/>
                  </a:lnTo>
                  <a:lnTo>
                    <a:pt x="54610" y="327660"/>
                  </a:lnTo>
                  <a:close/>
                </a:path>
                <a:path w="54610" h="684529">
                  <a:moveTo>
                    <a:pt x="54610" y="331470"/>
                  </a:moveTo>
                  <a:lnTo>
                    <a:pt x="0" y="331470"/>
                  </a:lnTo>
                  <a:lnTo>
                    <a:pt x="0" y="334009"/>
                  </a:lnTo>
                  <a:lnTo>
                    <a:pt x="54610" y="334009"/>
                  </a:lnTo>
                  <a:lnTo>
                    <a:pt x="54610" y="331470"/>
                  </a:lnTo>
                  <a:close/>
                </a:path>
                <a:path w="54610" h="684529">
                  <a:moveTo>
                    <a:pt x="54610" y="334010"/>
                  </a:moveTo>
                  <a:lnTo>
                    <a:pt x="0" y="334010"/>
                  </a:lnTo>
                  <a:lnTo>
                    <a:pt x="0" y="337819"/>
                  </a:lnTo>
                  <a:lnTo>
                    <a:pt x="54610" y="337819"/>
                  </a:lnTo>
                  <a:lnTo>
                    <a:pt x="54610" y="334010"/>
                  </a:lnTo>
                  <a:close/>
                </a:path>
                <a:path w="54610" h="684529">
                  <a:moveTo>
                    <a:pt x="54610" y="337820"/>
                  </a:moveTo>
                  <a:lnTo>
                    <a:pt x="0" y="337820"/>
                  </a:lnTo>
                  <a:lnTo>
                    <a:pt x="0" y="340359"/>
                  </a:lnTo>
                  <a:lnTo>
                    <a:pt x="54610" y="340359"/>
                  </a:lnTo>
                  <a:lnTo>
                    <a:pt x="54610" y="337820"/>
                  </a:lnTo>
                  <a:close/>
                </a:path>
                <a:path w="54610" h="684529">
                  <a:moveTo>
                    <a:pt x="54610" y="340360"/>
                  </a:moveTo>
                  <a:lnTo>
                    <a:pt x="0" y="340360"/>
                  </a:lnTo>
                  <a:lnTo>
                    <a:pt x="0" y="346709"/>
                  </a:lnTo>
                  <a:lnTo>
                    <a:pt x="54610" y="346709"/>
                  </a:lnTo>
                  <a:lnTo>
                    <a:pt x="54610" y="340360"/>
                  </a:lnTo>
                  <a:close/>
                </a:path>
                <a:path w="54610" h="684529">
                  <a:moveTo>
                    <a:pt x="54610" y="346710"/>
                  </a:moveTo>
                  <a:lnTo>
                    <a:pt x="0" y="346710"/>
                  </a:lnTo>
                  <a:lnTo>
                    <a:pt x="0" y="350519"/>
                  </a:lnTo>
                  <a:lnTo>
                    <a:pt x="54610" y="350519"/>
                  </a:lnTo>
                  <a:lnTo>
                    <a:pt x="54610" y="346710"/>
                  </a:lnTo>
                  <a:close/>
                </a:path>
                <a:path w="54610" h="684529">
                  <a:moveTo>
                    <a:pt x="54610" y="350520"/>
                  </a:moveTo>
                  <a:lnTo>
                    <a:pt x="0" y="350520"/>
                  </a:lnTo>
                  <a:lnTo>
                    <a:pt x="0" y="353059"/>
                  </a:lnTo>
                  <a:lnTo>
                    <a:pt x="54610" y="353059"/>
                  </a:lnTo>
                  <a:lnTo>
                    <a:pt x="54610" y="350520"/>
                  </a:lnTo>
                  <a:close/>
                </a:path>
                <a:path w="54610" h="684529">
                  <a:moveTo>
                    <a:pt x="54610" y="353060"/>
                  </a:moveTo>
                  <a:lnTo>
                    <a:pt x="0" y="353060"/>
                  </a:lnTo>
                  <a:lnTo>
                    <a:pt x="0" y="359409"/>
                  </a:lnTo>
                  <a:lnTo>
                    <a:pt x="54610" y="359409"/>
                  </a:lnTo>
                  <a:lnTo>
                    <a:pt x="54610" y="353060"/>
                  </a:lnTo>
                  <a:close/>
                </a:path>
                <a:path w="54610" h="684529">
                  <a:moveTo>
                    <a:pt x="54610" y="359410"/>
                  </a:moveTo>
                  <a:lnTo>
                    <a:pt x="0" y="359410"/>
                  </a:lnTo>
                  <a:lnTo>
                    <a:pt x="0" y="363219"/>
                  </a:lnTo>
                  <a:lnTo>
                    <a:pt x="54610" y="363219"/>
                  </a:lnTo>
                  <a:lnTo>
                    <a:pt x="54610" y="359410"/>
                  </a:lnTo>
                  <a:close/>
                </a:path>
                <a:path w="54610" h="684529">
                  <a:moveTo>
                    <a:pt x="54610" y="363220"/>
                  </a:moveTo>
                  <a:lnTo>
                    <a:pt x="0" y="363220"/>
                  </a:lnTo>
                  <a:lnTo>
                    <a:pt x="0" y="365759"/>
                  </a:lnTo>
                  <a:lnTo>
                    <a:pt x="54610" y="365759"/>
                  </a:lnTo>
                  <a:lnTo>
                    <a:pt x="54610" y="363220"/>
                  </a:lnTo>
                  <a:close/>
                </a:path>
                <a:path w="54610" h="684529">
                  <a:moveTo>
                    <a:pt x="54610" y="365760"/>
                  </a:moveTo>
                  <a:lnTo>
                    <a:pt x="0" y="365760"/>
                  </a:lnTo>
                  <a:lnTo>
                    <a:pt x="0" y="372109"/>
                  </a:lnTo>
                  <a:lnTo>
                    <a:pt x="54610" y="372109"/>
                  </a:lnTo>
                  <a:lnTo>
                    <a:pt x="54610" y="365760"/>
                  </a:lnTo>
                  <a:close/>
                </a:path>
                <a:path w="54610" h="684529">
                  <a:moveTo>
                    <a:pt x="54610" y="372110"/>
                  </a:moveTo>
                  <a:lnTo>
                    <a:pt x="0" y="372110"/>
                  </a:lnTo>
                  <a:lnTo>
                    <a:pt x="0" y="375919"/>
                  </a:lnTo>
                  <a:lnTo>
                    <a:pt x="54610" y="375919"/>
                  </a:lnTo>
                  <a:lnTo>
                    <a:pt x="54610" y="372110"/>
                  </a:lnTo>
                  <a:close/>
                </a:path>
                <a:path w="54610" h="684529">
                  <a:moveTo>
                    <a:pt x="54610" y="375920"/>
                  </a:moveTo>
                  <a:lnTo>
                    <a:pt x="0" y="375920"/>
                  </a:lnTo>
                  <a:lnTo>
                    <a:pt x="0" y="382269"/>
                  </a:lnTo>
                  <a:lnTo>
                    <a:pt x="54610" y="382269"/>
                  </a:lnTo>
                  <a:lnTo>
                    <a:pt x="54610" y="375920"/>
                  </a:lnTo>
                  <a:close/>
                </a:path>
                <a:path w="54610" h="684529">
                  <a:moveTo>
                    <a:pt x="54610" y="382270"/>
                  </a:moveTo>
                  <a:lnTo>
                    <a:pt x="0" y="382270"/>
                  </a:lnTo>
                  <a:lnTo>
                    <a:pt x="0" y="384809"/>
                  </a:lnTo>
                  <a:lnTo>
                    <a:pt x="54610" y="384809"/>
                  </a:lnTo>
                  <a:lnTo>
                    <a:pt x="54610" y="382270"/>
                  </a:lnTo>
                  <a:close/>
                </a:path>
                <a:path w="54610" h="684529">
                  <a:moveTo>
                    <a:pt x="54610" y="384810"/>
                  </a:moveTo>
                  <a:lnTo>
                    <a:pt x="0" y="384810"/>
                  </a:lnTo>
                  <a:lnTo>
                    <a:pt x="0" y="388619"/>
                  </a:lnTo>
                  <a:lnTo>
                    <a:pt x="54610" y="388619"/>
                  </a:lnTo>
                  <a:lnTo>
                    <a:pt x="54610" y="384810"/>
                  </a:lnTo>
                  <a:close/>
                </a:path>
                <a:path w="54610" h="684529">
                  <a:moveTo>
                    <a:pt x="54610" y="388620"/>
                  </a:moveTo>
                  <a:lnTo>
                    <a:pt x="0" y="388620"/>
                  </a:lnTo>
                  <a:lnTo>
                    <a:pt x="0" y="394969"/>
                  </a:lnTo>
                  <a:lnTo>
                    <a:pt x="54610" y="394969"/>
                  </a:lnTo>
                  <a:lnTo>
                    <a:pt x="54610" y="388620"/>
                  </a:lnTo>
                  <a:close/>
                </a:path>
                <a:path w="54610" h="684529">
                  <a:moveTo>
                    <a:pt x="54610" y="394970"/>
                  </a:moveTo>
                  <a:lnTo>
                    <a:pt x="0" y="394970"/>
                  </a:lnTo>
                  <a:lnTo>
                    <a:pt x="0" y="397509"/>
                  </a:lnTo>
                  <a:lnTo>
                    <a:pt x="54610" y="397509"/>
                  </a:lnTo>
                  <a:lnTo>
                    <a:pt x="54610" y="394970"/>
                  </a:lnTo>
                  <a:close/>
                </a:path>
                <a:path w="54610" h="684529">
                  <a:moveTo>
                    <a:pt x="54610" y="397510"/>
                  </a:moveTo>
                  <a:lnTo>
                    <a:pt x="0" y="397510"/>
                  </a:lnTo>
                  <a:lnTo>
                    <a:pt x="0" y="401319"/>
                  </a:lnTo>
                  <a:lnTo>
                    <a:pt x="54610" y="401319"/>
                  </a:lnTo>
                  <a:lnTo>
                    <a:pt x="54610" y="397510"/>
                  </a:lnTo>
                  <a:close/>
                </a:path>
                <a:path w="54610" h="684529">
                  <a:moveTo>
                    <a:pt x="54610" y="401320"/>
                  </a:moveTo>
                  <a:lnTo>
                    <a:pt x="0" y="401320"/>
                  </a:lnTo>
                  <a:lnTo>
                    <a:pt x="0" y="403859"/>
                  </a:lnTo>
                  <a:lnTo>
                    <a:pt x="54610" y="403859"/>
                  </a:lnTo>
                  <a:lnTo>
                    <a:pt x="54610" y="401320"/>
                  </a:lnTo>
                  <a:close/>
                </a:path>
                <a:path w="54610" h="684529">
                  <a:moveTo>
                    <a:pt x="54610" y="403860"/>
                  </a:moveTo>
                  <a:lnTo>
                    <a:pt x="0" y="403860"/>
                  </a:lnTo>
                  <a:lnTo>
                    <a:pt x="0" y="407669"/>
                  </a:lnTo>
                  <a:lnTo>
                    <a:pt x="54610" y="407669"/>
                  </a:lnTo>
                  <a:lnTo>
                    <a:pt x="54610" y="403860"/>
                  </a:lnTo>
                  <a:close/>
                </a:path>
                <a:path w="54610" h="684529">
                  <a:moveTo>
                    <a:pt x="54610" y="407670"/>
                  </a:moveTo>
                  <a:lnTo>
                    <a:pt x="0" y="407670"/>
                  </a:lnTo>
                  <a:lnTo>
                    <a:pt x="0" y="410209"/>
                  </a:lnTo>
                  <a:lnTo>
                    <a:pt x="54610" y="410209"/>
                  </a:lnTo>
                  <a:lnTo>
                    <a:pt x="54610" y="407670"/>
                  </a:lnTo>
                  <a:close/>
                </a:path>
                <a:path w="54610" h="684529">
                  <a:moveTo>
                    <a:pt x="54610" y="410210"/>
                  </a:moveTo>
                  <a:lnTo>
                    <a:pt x="0" y="410210"/>
                  </a:lnTo>
                  <a:lnTo>
                    <a:pt x="0" y="414019"/>
                  </a:lnTo>
                  <a:lnTo>
                    <a:pt x="54610" y="414019"/>
                  </a:lnTo>
                  <a:lnTo>
                    <a:pt x="54610" y="410210"/>
                  </a:lnTo>
                  <a:close/>
                </a:path>
                <a:path w="54610" h="684529">
                  <a:moveTo>
                    <a:pt x="54610" y="414020"/>
                  </a:moveTo>
                  <a:lnTo>
                    <a:pt x="0" y="414020"/>
                  </a:lnTo>
                  <a:lnTo>
                    <a:pt x="0" y="422909"/>
                  </a:lnTo>
                  <a:lnTo>
                    <a:pt x="54610" y="422909"/>
                  </a:lnTo>
                  <a:lnTo>
                    <a:pt x="54610" y="414020"/>
                  </a:lnTo>
                  <a:close/>
                </a:path>
                <a:path w="54610" h="684529">
                  <a:moveTo>
                    <a:pt x="54610" y="422910"/>
                  </a:moveTo>
                  <a:lnTo>
                    <a:pt x="0" y="422910"/>
                  </a:lnTo>
                  <a:lnTo>
                    <a:pt x="0" y="426719"/>
                  </a:lnTo>
                  <a:lnTo>
                    <a:pt x="54610" y="426719"/>
                  </a:lnTo>
                  <a:lnTo>
                    <a:pt x="54610" y="422910"/>
                  </a:lnTo>
                  <a:close/>
                </a:path>
                <a:path w="54610" h="684529">
                  <a:moveTo>
                    <a:pt x="54610" y="426720"/>
                  </a:moveTo>
                  <a:lnTo>
                    <a:pt x="0" y="426720"/>
                  </a:lnTo>
                  <a:lnTo>
                    <a:pt x="0" y="429259"/>
                  </a:lnTo>
                  <a:lnTo>
                    <a:pt x="54610" y="429259"/>
                  </a:lnTo>
                  <a:lnTo>
                    <a:pt x="54610" y="426720"/>
                  </a:lnTo>
                  <a:close/>
                </a:path>
                <a:path w="54610" h="684529">
                  <a:moveTo>
                    <a:pt x="54610" y="429260"/>
                  </a:moveTo>
                  <a:lnTo>
                    <a:pt x="0" y="429260"/>
                  </a:lnTo>
                  <a:lnTo>
                    <a:pt x="0" y="433069"/>
                  </a:lnTo>
                  <a:lnTo>
                    <a:pt x="54610" y="433069"/>
                  </a:lnTo>
                  <a:lnTo>
                    <a:pt x="54610" y="429260"/>
                  </a:lnTo>
                  <a:close/>
                </a:path>
                <a:path w="54610" h="684529">
                  <a:moveTo>
                    <a:pt x="54610" y="433070"/>
                  </a:moveTo>
                  <a:lnTo>
                    <a:pt x="0" y="433070"/>
                  </a:lnTo>
                  <a:lnTo>
                    <a:pt x="0" y="435609"/>
                  </a:lnTo>
                  <a:lnTo>
                    <a:pt x="54610" y="435609"/>
                  </a:lnTo>
                  <a:lnTo>
                    <a:pt x="54610" y="433070"/>
                  </a:lnTo>
                  <a:close/>
                </a:path>
                <a:path w="54610" h="684529">
                  <a:moveTo>
                    <a:pt x="54610" y="683260"/>
                  </a:moveTo>
                  <a:lnTo>
                    <a:pt x="53340" y="683260"/>
                  </a:lnTo>
                  <a:lnTo>
                    <a:pt x="53340" y="684530"/>
                  </a:lnTo>
                  <a:lnTo>
                    <a:pt x="54610" y="684530"/>
                  </a:lnTo>
                  <a:lnTo>
                    <a:pt x="54610" y="683260"/>
                  </a:lnTo>
                  <a:close/>
                </a:path>
                <a:path w="54610" h="684529">
                  <a:moveTo>
                    <a:pt x="43180" y="681990"/>
                  </a:moveTo>
                  <a:lnTo>
                    <a:pt x="33019" y="681990"/>
                  </a:lnTo>
                  <a:lnTo>
                    <a:pt x="33019" y="683260"/>
                  </a:lnTo>
                  <a:lnTo>
                    <a:pt x="43180" y="683260"/>
                  </a:lnTo>
                  <a:lnTo>
                    <a:pt x="43180" y="681990"/>
                  </a:lnTo>
                  <a:close/>
                </a:path>
                <a:path w="54610" h="684529">
                  <a:moveTo>
                    <a:pt x="54610" y="676910"/>
                  </a:moveTo>
                  <a:lnTo>
                    <a:pt x="3810" y="676910"/>
                  </a:lnTo>
                  <a:lnTo>
                    <a:pt x="3810" y="678180"/>
                  </a:lnTo>
                  <a:lnTo>
                    <a:pt x="13969" y="678180"/>
                  </a:lnTo>
                  <a:lnTo>
                    <a:pt x="13969" y="679450"/>
                  </a:lnTo>
                  <a:lnTo>
                    <a:pt x="24130" y="679450"/>
                  </a:lnTo>
                  <a:lnTo>
                    <a:pt x="24130" y="681990"/>
                  </a:lnTo>
                  <a:lnTo>
                    <a:pt x="54610" y="681990"/>
                  </a:lnTo>
                  <a:lnTo>
                    <a:pt x="54610" y="676910"/>
                  </a:lnTo>
                  <a:close/>
                </a:path>
                <a:path w="54610" h="684529">
                  <a:moveTo>
                    <a:pt x="54610" y="670560"/>
                  </a:moveTo>
                  <a:lnTo>
                    <a:pt x="0" y="670560"/>
                  </a:lnTo>
                  <a:lnTo>
                    <a:pt x="0" y="675640"/>
                  </a:lnTo>
                  <a:lnTo>
                    <a:pt x="54610" y="675640"/>
                  </a:lnTo>
                  <a:lnTo>
                    <a:pt x="54610" y="670560"/>
                  </a:lnTo>
                  <a:close/>
                </a:path>
                <a:path w="54610" h="684529">
                  <a:moveTo>
                    <a:pt x="54610" y="664210"/>
                  </a:moveTo>
                  <a:lnTo>
                    <a:pt x="0" y="664210"/>
                  </a:lnTo>
                  <a:lnTo>
                    <a:pt x="0" y="669290"/>
                  </a:lnTo>
                  <a:lnTo>
                    <a:pt x="54610" y="669290"/>
                  </a:lnTo>
                  <a:lnTo>
                    <a:pt x="54610" y="664210"/>
                  </a:lnTo>
                  <a:close/>
                </a:path>
                <a:path w="54610" h="684529">
                  <a:moveTo>
                    <a:pt x="54610" y="657860"/>
                  </a:moveTo>
                  <a:lnTo>
                    <a:pt x="0" y="657860"/>
                  </a:lnTo>
                  <a:lnTo>
                    <a:pt x="0" y="662940"/>
                  </a:lnTo>
                  <a:lnTo>
                    <a:pt x="54610" y="662940"/>
                  </a:lnTo>
                  <a:lnTo>
                    <a:pt x="54610" y="657860"/>
                  </a:lnTo>
                  <a:close/>
                </a:path>
                <a:path w="54610" h="684529">
                  <a:moveTo>
                    <a:pt x="54610" y="651510"/>
                  </a:moveTo>
                  <a:lnTo>
                    <a:pt x="0" y="651510"/>
                  </a:lnTo>
                  <a:lnTo>
                    <a:pt x="0" y="656590"/>
                  </a:lnTo>
                  <a:lnTo>
                    <a:pt x="54610" y="656590"/>
                  </a:lnTo>
                  <a:lnTo>
                    <a:pt x="54610" y="651510"/>
                  </a:lnTo>
                  <a:close/>
                </a:path>
                <a:path w="54610" h="684529">
                  <a:moveTo>
                    <a:pt x="54610" y="645160"/>
                  </a:moveTo>
                  <a:lnTo>
                    <a:pt x="0" y="645160"/>
                  </a:lnTo>
                  <a:lnTo>
                    <a:pt x="0" y="650240"/>
                  </a:lnTo>
                  <a:lnTo>
                    <a:pt x="54610" y="650240"/>
                  </a:lnTo>
                  <a:lnTo>
                    <a:pt x="54610" y="645160"/>
                  </a:lnTo>
                  <a:close/>
                </a:path>
                <a:path w="54610" h="684529">
                  <a:moveTo>
                    <a:pt x="54610" y="638810"/>
                  </a:moveTo>
                  <a:lnTo>
                    <a:pt x="0" y="638810"/>
                  </a:lnTo>
                  <a:lnTo>
                    <a:pt x="0" y="643890"/>
                  </a:lnTo>
                  <a:lnTo>
                    <a:pt x="54610" y="643890"/>
                  </a:lnTo>
                  <a:lnTo>
                    <a:pt x="54610" y="638810"/>
                  </a:lnTo>
                  <a:close/>
                </a:path>
                <a:path w="54610" h="684529">
                  <a:moveTo>
                    <a:pt x="54610" y="632460"/>
                  </a:moveTo>
                  <a:lnTo>
                    <a:pt x="0" y="632460"/>
                  </a:lnTo>
                  <a:lnTo>
                    <a:pt x="0" y="637540"/>
                  </a:lnTo>
                  <a:lnTo>
                    <a:pt x="54610" y="637540"/>
                  </a:lnTo>
                  <a:lnTo>
                    <a:pt x="54610" y="632460"/>
                  </a:lnTo>
                  <a:close/>
                </a:path>
                <a:path w="54610" h="684529">
                  <a:moveTo>
                    <a:pt x="54610" y="626110"/>
                  </a:moveTo>
                  <a:lnTo>
                    <a:pt x="0" y="626110"/>
                  </a:lnTo>
                  <a:lnTo>
                    <a:pt x="0" y="631190"/>
                  </a:lnTo>
                  <a:lnTo>
                    <a:pt x="54610" y="631190"/>
                  </a:lnTo>
                  <a:lnTo>
                    <a:pt x="54610" y="626110"/>
                  </a:lnTo>
                  <a:close/>
                </a:path>
                <a:path w="54610" h="684529">
                  <a:moveTo>
                    <a:pt x="54610" y="619760"/>
                  </a:moveTo>
                  <a:lnTo>
                    <a:pt x="0" y="619760"/>
                  </a:lnTo>
                  <a:lnTo>
                    <a:pt x="0" y="624840"/>
                  </a:lnTo>
                  <a:lnTo>
                    <a:pt x="54610" y="624840"/>
                  </a:lnTo>
                  <a:lnTo>
                    <a:pt x="54610" y="619760"/>
                  </a:lnTo>
                  <a:close/>
                </a:path>
                <a:path w="54610" h="684529">
                  <a:moveTo>
                    <a:pt x="54610" y="613410"/>
                  </a:moveTo>
                  <a:lnTo>
                    <a:pt x="0" y="613410"/>
                  </a:lnTo>
                  <a:lnTo>
                    <a:pt x="0" y="618490"/>
                  </a:lnTo>
                  <a:lnTo>
                    <a:pt x="54610" y="618490"/>
                  </a:lnTo>
                  <a:lnTo>
                    <a:pt x="54610" y="613410"/>
                  </a:lnTo>
                  <a:close/>
                </a:path>
                <a:path w="54610" h="684529">
                  <a:moveTo>
                    <a:pt x="54610" y="607060"/>
                  </a:moveTo>
                  <a:lnTo>
                    <a:pt x="0" y="607060"/>
                  </a:lnTo>
                  <a:lnTo>
                    <a:pt x="0" y="612140"/>
                  </a:lnTo>
                  <a:lnTo>
                    <a:pt x="54610" y="612140"/>
                  </a:lnTo>
                  <a:lnTo>
                    <a:pt x="54610" y="607060"/>
                  </a:lnTo>
                  <a:close/>
                </a:path>
                <a:path w="54610" h="684529">
                  <a:moveTo>
                    <a:pt x="54610" y="600710"/>
                  </a:moveTo>
                  <a:lnTo>
                    <a:pt x="0" y="600710"/>
                  </a:lnTo>
                  <a:lnTo>
                    <a:pt x="0" y="605790"/>
                  </a:lnTo>
                  <a:lnTo>
                    <a:pt x="54610" y="605790"/>
                  </a:lnTo>
                  <a:lnTo>
                    <a:pt x="54610" y="600710"/>
                  </a:lnTo>
                  <a:close/>
                </a:path>
                <a:path w="54610" h="684529">
                  <a:moveTo>
                    <a:pt x="54610" y="594360"/>
                  </a:moveTo>
                  <a:lnTo>
                    <a:pt x="0" y="594360"/>
                  </a:lnTo>
                  <a:lnTo>
                    <a:pt x="0" y="599440"/>
                  </a:lnTo>
                  <a:lnTo>
                    <a:pt x="54610" y="599440"/>
                  </a:lnTo>
                  <a:lnTo>
                    <a:pt x="54610" y="594360"/>
                  </a:lnTo>
                  <a:close/>
                </a:path>
                <a:path w="54610" h="684529">
                  <a:moveTo>
                    <a:pt x="54610" y="588010"/>
                  </a:moveTo>
                  <a:lnTo>
                    <a:pt x="0" y="588010"/>
                  </a:lnTo>
                  <a:lnTo>
                    <a:pt x="0" y="593090"/>
                  </a:lnTo>
                  <a:lnTo>
                    <a:pt x="54610" y="593090"/>
                  </a:lnTo>
                  <a:lnTo>
                    <a:pt x="54610" y="588010"/>
                  </a:lnTo>
                  <a:close/>
                </a:path>
                <a:path w="54610" h="684529">
                  <a:moveTo>
                    <a:pt x="54610" y="581660"/>
                  </a:moveTo>
                  <a:lnTo>
                    <a:pt x="0" y="581660"/>
                  </a:lnTo>
                  <a:lnTo>
                    <a:pt x="0" y="586740"/>
                  </a:lnTo>
                  <a:lnTo>
                    <a:pt x="54610" y="586740"/>
                  </a:lnTo>
                  <a:lnTo>
                    <a:pt x="54610" y="581660"/>
                  </a:lnTo>
                  <a:close/>
                </a:path>
                <a:path w="54610" h="684529">
                  <a:moveTo>
                    <a:pt x="54610" y="575310"/>
                  </a:moveTo>
                  <a:lnTo>
                    <a:pt x="0" y="575310"/>
                  </a:lnTo>
                  <a:lnTo>
                    <a:pt x="0" y="580390"/>
                  </a:lnTo>
                  <a:lnTo>
                    <a:pt x="54610" y="580390"/>
                  </a:lnTo>
                  <a:lnTo>
                    <a:pt x="54610" y="575310"/>
                  </a:lnTo>
                  <a:close/>
                </a:path>
                <a:path w="54610" h="684529">
                  <a:moveTo>
                    <a:pt x="54610" y="568960"/>
                  </a:moveTo>
                  <a:lnTo>
                    <a:pt x="0" y="568960"/>
                  </a:lnTo>
                  <a:lnTo>
                    <a:pt x="0" y="574040"/>
                  </a:lnTo>
                  <a:lnTo>
                    <a:pt x="54610" y="574040"/>
                  </a:lnTo>
                  <a:lnTo>
                    <a:pt x="54610" y="568960"/>
                  </a:lnTo>
                  <a:close/>
                </a:path>
                <a:path w="54610" h="684529">
                  <a:moveTo>
                    <a:pt x="54610" y="562609"/>
                  </a:moveTo>
                  <a:lnTo>
                    <a:pt x="0" y="562609"/>
                  </a:lnTo>
                  <a:lnTo>
                    <a:pt x="0" y="567690"/>
                  </a:lnTo>
                  <a:lnTo>
                    <a:pt x="54610" y="567690"/>
                  </a:lnTo>
                  <a:lnTo>
                    <a:pt x="54610" y="562609"/>
                  </a:lnTo>
                  <a:close/>
                </a:path>
                <a:path w="54610" h="684529">
                  <a:moveTo>
                    <a:pt x="54610" y="556260"/>
                  </a:moveTo>
                  <a:lnTo>
                    <a:pt x="0" y="556260"/>
                  </a:lnTo>
                  <a:lnTo>
                    <a:pt x="0" y="561340"/>
                  </a:lnTo>
                  <a:lnTo>
                    <a:pt x="54610" y="561340"/>
                  </a:lnTo>
                  <a:lnTo>
                    <a:pt x="54610" y="556260"/>
                  </a:lnTo>
                  <a:close/>
                </a:path>
                <a:path w="54610" h="684529">
                  <a:moveTo>
                    <a:pt x="54610" y="549910"/>
                  </a:moveTo>
                  <a:lnTo>
                    <a:pt x="0" y="549910"/>
                  </a:lnTo>
                  <a:lnTo>
                    <a:pt x="0" y="554990"/>
                  </a:lnTo>
                  <a:lnTo>
                    <a:pt x="54610" y="554990"/>
                  </a:lnTo>
                  <a:lnTo>
                    <a:pt x="54610" y="549910"/>
                  </a:lnTo>
                  <a:close/>
                </a:path>
                <a:path w="54610" h="684529">
                  <a:moveTo>
                    <a:pt x="54610" y="543560"/>
                  </a:moveTo>
                  <a:lnTo>
                    <a:pt x="0" y="543560"/>
                  </a:lnTo>
                  <a:lnTo>
                    <a:pt x="0" y="548640"/>
                  </a:lnTo>
                  <a:lnTo>
                    <a:pt x="54610" y="548640"/>
                  </a:lnTo>
                  <a:lnTo>
                    <a:pt x="54610" y="543560"/>
                  </a:lnTo>
                  <a:close/>
                </a:path>
                <a:path w="54610" h="684529">
                  <a:moveTo>
                    <a:pt x="54610" y="537209"/>
                  </a:moveTo>
                  <a:lnTo>
                    <a:pt x="0" y="537209"/>
                  </a:lnTo>
                  <a:lnTo>
                    <a:pt x="0" y="542290"/>
                  </a:lnTo>
                  <a:lnTo>
                    <a:pt x="54610" y="542290"/>
                  </a:lnTo>
                  <a:lnTo>
                    <a:pt x="54610" y="537209"/>
                  </a:lnTo>
                  <a:close/>
                </a:path>
                <a:path w="54610" h="684529">
                  <a:moveTo>
                    <a:pt x="54610" y="530860"/>
                  </a:moveTo>
                  <a:lnTo>
                    <a:pt x="0" y="530860"/>
                  </a:lnTo>
                  <a:lnTo>
                    <a:pt x="0" y="535940"/>
                  </a:lnTo>
                  <a:lnTo>
                    <a:pt x="54610" y="535940"/>
                  </a:lnTo>
                  <a:lnTo>
                    <a:pt x="54610" y="530860"/>
                  </a:lnTo>
                  <a:close/>
                </a:path>
                <a:path w="54610" h="684529">
                  <a:moveTo>
                    <a:pt x="54610" y="524510"/>
                  </a:moveTo>
                  <a:lnTo>
                    <a:pt x="0" y="524510"/>
                  </a:lnTo>
                  <a:lnTo>
                    <a:pt x="0" y="529590"/>
                  </a:lnTo>
                  <a:lnTo>
                    <a:pt x="54610" y="529590"/>
                  </a:lnTo>
                  <a:lnTo>
                    <a:pt x="54610" y="524510"/>
                  </a:lnTo>
                  <a:close/>
                </a:path>
                <a:path w="54610" h="684529">
                  <a:moveTo>
                    <a:pt x="54610" y="518159"/>
                  </a:moveTo>
                  <a:lnTo>
                    <a:pt x="0" y="518159"/>
                  </a:lnTo>
                  <a:lnTo>
                    <a:pt x="0" y="523240"/>
                  </a:lnTo>
                  <a:lnTo>
                    <a:pt x="54610" y="523240"/>
                  </a:lnTo>
                  <a:lnTo>
                    <a:pt x="54610" y="518159"/>
                  </a:lnTo>
                  <a:close/>
                </a:path>
                <a:path w="54610" h="684529">
                  <a:moveTo>
                    <a:pt x="54610" y="511809"/>
                  </a:moveTo>
                  <a:lnTo>
                    <a:pt x="0" y="511809"/>
                  </a:lnTo>
                  <a:lnTo>
                    <a:pt x="0" y="516890"/>
                  </a:lnTo>
                  <a:lnTo>
                    <a:pt x="54610" y="516890"/>
                  </a:lnTo>
                  <a:lnTo>
                    <a:pt x="54610" y="511809"/>
                  </a:lnTo>
                  <a:close/>
                </a:path>
                <a:path w="54610" h="684529">
                  <a:moveTo>
                    <a:pt x="54610" y="505459"/>
                  </a:moveTo>
                  <a:lnTo>
                    <a:pt x="0" y="505459"/>
                  </a:lnTo>
                  <a:lnTo>
                    <a:pt x="0" y="510540"/>
                  </a:lnTo>
                  <a:lnTo>
                    <a:pt x="54610" y="510540"/>
                  </a:lnTo>
                  <a:lnTo>
                    <a:pt x="54610" y="505459"/>
                  </a:lnTo>
                  <a:close/>
                </a:path>
                <a:path w="54610" h="684529">
                  <a:moveTo>
                    <a:pt x="54610" y="499109"/>
                  </a:moveTo>
                  <a:lnTo>
                    <a:pt x="0" y="499109"/>
                  </a:lnTo>
                  <a:lnTo>
                    <a:pt x="0" y="504189"/>
                  </a:lnTo>
                  <a:lnTo>
                    <a:pt x="54610" y="504189"/>
                  </a:lnTo>
                  <a:lnTo>
                    <a:pt x="54610" y="499109"/>
                  </a:lnTo>
                  <a:close/>
                </a:path>
                <a:path w="54610" h="684529">
                  <a:moveTo>
                    <a:pt x="54610" y="492759"/>
                  </a:moveTo>
                  <a:lnTo>
                    <a:pt x="0" y="492759"/>
                  </a:lnTo>
                  <a:lnTo>
                    <a:pt x="0" y="497840"/>
                  </a:lnTo>
                  <a:lnTo>
                    <a:pt x="54610" y="497840"/>
                  </a:lnTo>
                  <a:lnTo>
                    <a:pt x="54610" y="492759"/>
                  </a:lnTo>
                  <a:close/>
                </a:path>
                <a:path w="54610" h="684529">
                  <a:moveTo>
                    <a:pt x="54610" y="486409"/>
                  </a:moveTo>
                  <a:lnTo>
                    <a:pt x="0" y="486409"/>
                  </a:lnTo>
                  <a:lnTo>
                    <a:pt x="0" y="491490"/>
                  </a:lnTo>
                  <a:lnTo>
                    <a:pt x="54610" y="491490"/>
                  </a:lnTo>
                  <a:lnTo>
                    <a:pt x="54610" y="486409"/>
                  </a:lnTo>
                  <a:close/>
                </a:path>
                <a:path w="54610" h="684529">
                  <a:moveTo>
                    <a:pt x="54610" y="480059"/>
                  </a:moveTo>
                  <a:lnTo>
                    <a:pt x="0" y="480059"/>
                  </a:lnTo>
                  <a:lnTo>
                    <a:pt x="0" y="485140"/>
                  </a:lnTo>
                  <a:lnTo>
                    <a:pt x="54610" y="485140"/>
                  </a:lnTo>
                  <a:lnTo>
                    <a:pt x="54610" y="480059"/>
                  </a:lnTo>
                  <a:close/>
                </a:path>
                <a:path w="54610" h="684529">
                  <a:moveTo>
                    <a:pt x="54610" y="473710"/>
                  </a:moveTo>
                  <a:lnTo>
                    <a:pt x="0" y="473710"/>
                  </a:lnTo>
                  <a:lnTo>
                    <a:pt x="0" y="478790"/>
                  </a:lnTo>
                  <a:lnTo>
                    <a:pt x="54610" y="478790"/>
                  </a:lnTo>
                  <a:lnTo>
                    <a:pt x="54610" y="473710"/>
                  </a:lnTo>
                  <a:close/>
                </a:path>
                <a:path w="54610" h="684529">
                  <a:moveTo>
                    <a:pt x="54610" y="467359"/>
                  </a:moveTo>
                  <a:lnTo>
                    <a:pt x="0" y="467359"/>
                  </a:lnTo>
                  <a:lnTo>
                    <a:pt x="0" y="472440"/>
                  </a:lnTo>
                  <a:lnTo>
                    <a:pt x="54610" y="472440"/>
                  </a:lnTo>
                  <a:lnTo>
                    <a:pt x="54610" y="467359"/>
                  </a:lnTo>
                  <a:close/>
                </a:path>
                <a:path w="54610" h="684529">
                  <a:moveTo>
                    <a:pt x="54610" y="461009"/>
                  </a:moveTo>
                  <a:lnTo>
                    <a:pt x="0" y="461009"/>
                  </a:lnTo>
                  <a:lnTo>
                    <a:pt x="0" y="466090"/>
                  </a:lnTo>
                  <a:lnTo>
                    <a:pt x="54610" y="466090"/>
                  </a:lnTo>
                  <a:lnTo>
                    <a:pt x="54610" y="461009"/>
                  </a:lnTo>
                  <a:close/>
                </a:path>
                <a:path w="54610" h="684529">
                  <a:moveTo>
                    <a:pt x="54610" y="454659"/>
                  </a:moveTo>
                  <a:lnTo>
                    <a:pt x="0" y="454659"/>
                  </a:lnTo>
                  <a:lnTo>
                    <a:pt x="0" y="459740"/>
                  </a:lnTo>
                  <a:lnTo>
                    <a:pt x="54610" y="459740"/>
                  </a:lnTo>
                  <a:lnTo>
                    <a:pt x="54610" y="454659"/>
                  </a:lnTo>
                  <a:close/>
                </a:path>
                <a:path w="54610" h="684529">
                  <a:moveTo>
                    <a:pt x="54610" y="448309"/>
                  </a:moveTo>
                  <a:lnTo>
                    <a:pt x="0" y="448309"/>
                  </a:lnTo>
                  <a:lnTo>
                    <a:pt x="0" y="453390"/>
                  </a:lnTo>
                  <a:lnTo>
                    <a:pt x="54610" y="453390"/>
                  </a:lnTo>
                  <a:lnTo>
                    <a:pt x="54610" y="448309"/>
                  </a:lnTo>
                  <a:close/>
                </a:path>
                <a:path w="54610" h="684529">
                  <a:moveTo>
                    <a:pt x="54610" y="441960"/>
                  </a:moveTo>
                  <a:lnTo>
                    <a:pt x="0" y="441960"/>
                  </a:lnTo>
                  <a:lnTo>
                    <a:pt x="0" y="447040"/>
                  </a:lnTo>
                  <a:lnTo>
                    <a:pt x="54610" y="447040"/>
                  </a:lnTo>
                  <a:lnTo>
                    <a:pt x="54610" y="441960"/>
                  </a:lnTo>
                  <a:close/>
                </a:path>
                <a:path w="54610" h="684529">
                  <a:moveTo>
                    <a:pt x="54610" y="436880"/>
                  </a:moveTo>
                  <a:lnTo>
                    <a:pt x="0" y="436880"/>
                  </a:lnTo>
                  <a:lnTo>
                    <a:pt x="0" y="440690"/>
                  </a:lnTo>
                  <a:lnTo>
                    <a:pt x="54610" y="440690"/>
                  </a:lnTo>
                  <a:lnTo>
                    <a:pt x="54610" y="436880"/>
                  </a:lnTo>
                  <a:close/>
                </a:path>
              </a:pathLst>
            </a:custGeom>
            <a:solidFill>
              <a:srgbClr val="277627"/>
            </a:solidFill>
          </p:spPr>
          <p:txBody>
            <a:bodyPr wrap="square" lIns="0" tIns="0" rIns="0" bIns="0" rtlCol="0"/>
            <a:lstStyle/>
            <a:p>
              <a:endParaRPr/>
            </a:p>
          </p:txBody>
        </p:sp>
        <p:sp>
          <p:nvSpPr>
            <p:cNvPr id="1016" name="object 1016"/>
            <p:cNvSpPr/>
            <p:nvPr/>
          </p:nvSpPr>
          <p:spPr>
            <a:xfrm>
              <a:off x="2569209" y="5608320"/>
              <a:ext cx="54610" cy="675640"/>
            </a:xfrm>
            <a:custGeom>
              <a:avLst/>
              <a:gdLst/>
              <a:ahLst/>
              <a:cxnLst/>
              <a:rect l="l" t="t" r="r" b="b"/>
              <a:pathLst>
                <a:path w="54610" h="675639">
                  <a:moveTo>
                    <a:pt x="54609" y="0"/>
                  </a:moveTo>
                  <a:lnTo>
                    <a:pt x="27939" y="0"/>
                  </a:lnTo>
                  <a:lnTo>
                    <a:pt x="27939" y="1269"/>
                  </a:lnTo>
                  <a:lnTo>
                    <a:pt x="0" y="1269"/>
                  </a:lnTo>
                  <a:lnTo>
                    <a:pt x="0" y="6349"/>
                  </a:lnTo>
                  <a:lnTo>
                    <a:pt x="54609" y="6349"/>
                  </a:lnTo>
                  <a:lnTo>
                    <a:pt x="54609" y="0"/>
                  </a:lnTo>
                  <a:close/>
                </a:path>
                <a:path w="54610" h="675639">
                  <a:moveTo>
                    <a:pt x="54609" y="6349"/>
                  </a:moveTo>
                  <a:lnTo>
                    <a:pt x="0" y="6349"/>
                  </a:lnTo>
                  <a:lnTo>
                    <a:pt x="0" y="8889"/>
                  </a:lnTo>
                  <a:lnTo>
                    <a:pt x="54609" y="8889"/>
                  </a:lnTo>
                  <a:lnTo>
                    <a:pt x="54609" y="6349"/>
                  </a:lnTo>
                  <a:close/>
                </a:path>
                <a:path w="54610" h="675639">
                  <a:moveTo>
                    <a:pt x="54609" y="8889"/>
                  </a:moveTo>
                  <a:lnTo>
                    <a:pt x="0" y="8889"/>
                  </a:lnTo>
                  <a:lnTo>
                    <a:pt x="0" y="12699"/>
                  </a:lnTo>
                  <a:lnTo>
                    <a:pt x="54609" y="12699"/>
                  </a:lnTo>
                  <a:lnTo>
                    <a:pt x="54609" y="8889"/>
                  </a:lnTo>
                  <a:close/>
                </a:path>
                <a:path w="54610" h="675639">
                  <a:moveTo>
                    <a:pt x="54609" y="12699"/>
                  </a:moveTo>
                  <a:lnTo>
                    <a:pt x="0" y="12699"/>
                  </a:lnTo>
                  <a:lnTo>
                    <a:pt x="0" y="19049"/>
                  </a:lnTo>
                  <a:lnTo>
                    <a:pt x="54609" y="19049"/>
                  </a:lnTo>
                  <a:lnTo>
                    <a:pt x="54609" y="12699"/>
                  </a:lnTo>
                  <a:close/>
                </a:path>
                <a:path w="54610" h="675639">
                  <a:moveTo>
                    <a:pt x="54609" y="19049"/>
                  </a:moveTo>
                  <a:lnTo>
                    <a:pt x="0" y="19049"/>
                  </a:lnTo>
                  <a:lnTo>
                    <a:pt x="0" y="25399"/>
                  </a:lnTo>
                  <a:lnTo>
                    <a:pt x="54609" y="25399"/>
                  </a:lnTo>
                  <a:lnTo>
                    <a:pt x="54609" y="19049"/>
                  </a:lnTo>
                  <a:close/>
                </a:path>
                <a:path w="54610" h="675639">
                  <a:moveTo>
                    <a:pt x="54609" y="25399"/>
                  </a:moveTo>
                  <a:lnTo>
                    <a:pt x="0" y="25399"/>
                  </a:lnTo>
                  <a:lnTo>
                    <a:pt x="0" y="27939"/>
                  </a:lnTo>
                  <a:lnTo>
                    <a:pt x="54609" y="27939"/>
                  </a:lnTo>
                  <a:lnTo>
                    <a:pt x="54609" y="25399"/>
                  </a:lnTo>
                  <a:close/>
                </a:path>
                <a:path w="54610" h="675639">
                  <a:moveTo>
                    <a:pt x="54609" y="27939"/>
                  </a:moveTo>
                  <a:lnTo>
                    <a:pt x="0" y="27939"/>
                  </a:lnTo>
                  <a:lnTo>
                    <a:pt x="0" y="34289"/>
                  </a:lnTo>
                  <a:lnTo>
                    <a:pt x="54609" y="34289"/>
                  </a:lnTo>
                  <a:lnTo>
                    <a:pt x="54609" y="27939"/>
                  </a:lnTo>
                  <a:close/>
                </a:path>
                <a:path w="54610" h="675639">
                  <a:moveTo>
                    <a:pt x="54609" y="34289"/>
                  </a:moveTo>
                  <a:lnTo>
                    <a:pt x="0" y="34289"/>
                  </a:lnTo>
                  <a:lnTo>
                    <a:pt x="0" y="44449"/>
                  </a:lnTo>
                  <a:lnTo>
                    <a:pt x="54609" y="44449"/>
                  </a:lnTo>
                  <a:lnTo>
                    <a:pt x="54609" y="34289"/>
                  </a:lnTo>
                  <a:close/>
                </a:path>
                <a:path w="54610" h="675639">
                  <a:moveTo>
                    <a:pt x="54609" y="44450"/>
                  </a:moveTo>
                  <a:lnTo>
                    <a:pt x="0" y="44450"/>
                  </a:lnTo>
                  <a:lnTo>
                    <a:pt x="0" y="46989"/>
                  </a:lnTo>
                  <a:lnTo>
                    <a:pt x="54609" y="46989"/>
                  </a:lnTo>
                  <a:lnTo>
                    <a:pt x="54609" y="44450"/>
                  </a:lnTo>
                  <a:close/>
                </a:path>
                <a:path w="54610" h="675639">
                  <a:moveTo>
                    <a:pt x="54609" y="46990"/>
                  </a:moveTo>
                  <a:lnTo>
                    <a:pt x="0" y="46990"/>
                  </a:lnTo>
                  <a:lnTo>
                    <a:pt x="0" y="50799"/>
                  </a:lnTo>
                  <a:lnTo>
                    <a:pt x="54609" y="50799"/>
                  </a:lnTo>
                  <a:lnTo>
                    <a:pt x="54609" y="46990"/>
                  </a:lnTo>
                  <a:close/>
                </a:path>
                <a:path w="54610" h="675639">
                  <a:moveTo>
                    <a:pt x="54609" y="50799"/>
                  </a:moveTo>
                  <a:lnTo>
                    <a:pt x="0" y="50799"/>
                  </a:lnTo>
                  <a:lnTo>
                    <a:pt x="0" y="59689"/>
                  </a:lnTo>
                  <a:lnTo>
                    <a:pt x="54609" y="59689"/>
                  </a:lnTo>
                  <a:lnTo>
                    <a:pt x="54609" y="50799"/>
                  </a:lnTo>
                  <a:close/>
                </a:path>
                <a:path w="54610" h="675639">
                  <a:moveTo>
                    <a:pt x="54609" y="59689"/>
                  </a:moveTo>
                  <a:lnTo>
                    <a:pt x="0" y="59689"/>
                  </a:lnTo>
                  <a:lnTo>
                    <a:pt x="0" y="63499"/>
                  </a:lnTo>
                  <a:lnTo>
                    <a:pt x="54609" y="63499"/>
                  </a:lnTo>
                  <a:lnTo>
                    <a:pt x="54609" y="59689"/>
                  </a:lnTo>
                  <a:close/>
                </a:path>
                <a:path w="54610" h="675639">
                  <a:moveTo>
                    <a:pt x="54609" y="63499"/>
                  </a:moveTo>
                  <a:lnTo>
                    <a:pt x="0" y="63499"/>
                  </a:lnTo>
                  <a:lnTo>
                    <a:pt x="0" y="66039"/>
                  </a:lnTo>
                  <a:lnTo>
                    <a:pt x="54609" y="66039"/>
                  </a:lnTo>
                  <a:lnTo>
                    <a:pt x="54609" y="63499"/>
                  </a:lnTo>
                  <a:close/>
                </a:path>
                <a:path w="54610" h="675639">
                  <a:moveTo>
                    <a:pt x="54609" y="66039"/>
                  </a:moveTo>
                  <a:lnTo>
                    <a:pt x="0" y="66039"/>
                  </a:lnTo>
                  <a:lnTo>
                    <a:pt x="0" y="76199"/>
                  </a:lnTo>
                  <a:lnTo>
                    <a:pt x="54609" y="76199"/>
                  </a:lnTo>
                  <a:lnTo>
                    <a:pt x="54609" y="66039"/>
                  </a:lnTo>
                  <a:close/>
                </a:path>
                <a:path w="54610" h="675639">
                  <a:moveTo>
                    <a:pt x="54609" y="76199"/>
                  </a:moveTo>
                  <a:lnTo>
                    <a:pt x="0" y="76199"/>
                  </a:lnTo>
                  <a:lnTo>
                    <a:pt x="0" y="78739"/>
                  </a:lnTo>
                  <a:lnTo>
                    <a:pt x="54609" y="78739"/>
                  </a:lnTo>
                  <a:lnTo>
                    <a:pt x="54609" y="76199"/>
                  </a:lnTo>
                  <a:close/>
                </a:path>
                <a:path w="54610" h="675639">
                  <a:moveTo>
                    <a:pt x="54609" y="78739"/>
                  </a:moveTo>
                  <a:lnTo>
                    <a:pt x="0" y="78739"/>
                  </a:lnTo>
                  <a:lnTo>
                    <a:pt x="0" y="82549"/>
                  </a:lnTo>
                  <a:lnTo>
                    <a:pt x="54609" y="82549"/>
                  </a:lnTo>
                  <a:lnTo>
                    <a:pt x="54609" y="78739"/>
                  </a:lnTo>
                  <a:close/>
                </a:path>
                <a:path w="54610" h="675639">
                  <a:moveTo>
                    <a:pt x="54609" y="82550"/>
                  </a:moveTo>
                  <a:lnTo>
                    <a:pt x="0" y="82550"/>
                  </a:lnTo>
                  <a:lnTo>
                    <a:pt x="0" y="85089"/>
                  </a:lnTo>
                  <a:lnTo>
                    <a:pt x="54609" y="85089"/>
                  </a:lnTo>
                  <a:lnTo>
                    <a:pt x="54609" y="82550"/>
                  </a:lnTo>
                  <a:close/>
                </a:path>
                <a:path w="54610" h="675639">
                  <a:moveTo>
                    <a:pt x="54609" y="85089"/>
                  </a:moveTo>
                  <a:lnTo>
                    <a:pt x="0" y="85089"/>
                  </a:lnTo>
                  <a:lnTo>
                    <a:pt x="0" y="88899"/>
                  </a:lnTo>
                  <a:lnTo>
                    <a:pt x="54609" y="88899"/>
                  </a:lnTo>
                  <a:lnTo>
                    <a:pt x="54609" y="85089"/>
                  </a:lnTo>
                  <a:close/>
                </a:path>
                <a:path w="54610" h="675639">
                  <a:moveTo>
                    <a:pt x="54609" y="88899"/>
                  </a:moveTo>
                  <a:lnTo>
                    <a:pt x="0" y="88899"/>
                  </a:lnTo>
                  <a:lnTo>
                    <a:pt x="0" y="91439"/>
                  </a:lnTo>
                  <a:lnTo>
                    <a:pt x="54609" y="91439"/>
                  </a:lnTo>
                  <a:lnTo>
                    <a:pt x="54609" y="88899"/>
                  </a:lnTo>
                  <a:close/>
                </a:path>
                <a:path w="54610" h="675639">
                  <a:moveTo>
                    <a:pt x="54609" y="91439"/>
                  </a:moveTo>
                  <a:lnTo>
                    <a:pt x="0" y="91439"/>
                  </a:lnTo>
                  <a:lnTo>
                    <a:pt x="0" y="95249"/>
                  </a:lnTo>
                  <a:lnTo>
                    <a:pt x="54609" y="95249"/>
                  </a:lnTo>
                  <a:lnTo>
                    <a:pt x="54609" y="91439"/>
                  </a:lnTo>
                  <a:close/>
                </a:path>
                <a:path w="54610" h="675639">
                  <a:moveTo>
                    <a:pt x="54609" y="95250"/>
                  </a:moveTo>
                  <a:lnTo>
                    <a:pt x="0" y="95250"/>
                  </a:lnTo>
                  <a:lnTo>
                    <a:pt x="0" y="101599"/>
                  </a:lnTo>
                  <a:lnTo>
                    <a:pt x="54609" y="101599"/>
                  </a:lnTo>
                  <a:lnTo>
                    <a:pt x="54609" y="95250"/>
                  </a:lnTo>
                  <a:close/>
                </a:path>
                <a:path w="54610" h="675639">
                  <a:moveTo>
                    <a:pt x="54609" y="101599"/>
                  </a:moveTo>
                  <a:lnTo>
                    <a:pt x="0" y="101599"/>
                  </a:lnTo>
                  <a:lnTo>
                    <a:pt x="0" y="104139"/>
                  </a:lnTo>
                  <a:lnTo>
                    <a:pt x="54609" y="104139"/>
                  </a:lnTo>
                  <a:lnTo>
                    <a:pt x="54609" y="101599"/>
                  </a:lnTo>
                  <a:close/>
                </a:path>
                <a:path w="54610" h="675639">
                  <a:moveTo>
                    <a:pt x="54609" y="104140"/>
                  </a:moveTo>
                  <a:lnTo>
                    <a:pt x="0" y="104140"/>
                  </a:lnTo>
                  <a:lnTo>
                    <a:pt x="0" y="107949"/>
                  </a:lnTo>
                  <a:lnTo>
                    <a:pt x="54609" y="107949"/>
                  </a:lnTo>
                  <a:lnTo>
                    <a:pt x="54609" y="104140"/>
                  </a:lnTo>
                  <a:close/>
                </a:path>
                <a:path w="54610" h="675639">
                  <a:moveTo>
                    <a:pt x="54609" y="107949"/>
                  </a:moveTo>
                  <a:lnTo>
                    <a:pt x="0" y="107949"/>
                  </a:lnTo>
                  <a:lnTo>
                    <a:pt x="0" y="116839"/>
                  </a:lnTo>
                  <a:lnTo>
                    <a:pt x="54609" y="116839"/>
                  </a:lnTo>
                  <a:lnTo>
                    <a:pt x="54609" y="107949"/>
                  </a:lnTo>
                  <a:close/>
                </a:path>
                <a:path w="54610" h="675639">
                  <a:moveTo>
                    <a:pt x="54609" y="116839"/>
                  </a:moveTo>
                  <a:lnTo>
                    <a:pt x="0" y="116839"/>
                  </a:lnTo>
                  <a:lnTo>
                    <a:pt x="0" y="120649"/>
                  </a:lnTo>
                  <a:lnTo>
                    <a:pt x="54609" y="120649"/>
                  </a:lnTo>
                  <a:lnTo>
                    <a:pt x="54609" y="116839"/>
                  </a:lnTo>
                  <a:close/>
                </a:path>
                <a:path w="54610" h="675639">
                  <a:moveTo>
                    <a:pt x="54609" y="120650"/>
                  </a:moveTo>
                  <a:lnTo>
                    <a:pt x="0" y="120650"/>
                  </a:lnTo>
                  <a:lnTo>
                    <a:pt x="0" y="123189"/>
                  </a:lnTo>
                  <a:lnTo>
                    <a:pt x="54609" y="123189"/>
                  </a:lnTo>
                  <a:lnTo>
                    <a:pt x="54609" y="120650"/>
                  </a:lnTo>
                  <a:close/>
                </a:path>
                <a:path w="54610" h="675639">
                  <a:moveTo>
                    <a:pt x="54609" y="123189"/>
                  </a:moveTo>
                  <a:lnTo>
                    <a:pt x="0" y="123189"/>
                  </a:lnTo>
                  <a:lnTo>
                    <a:pt x="0" y="126999"/>
                  </a:lnTo>
                  <a:lnTo>
                    <a:pt x="54609" y="126999"/>
                  </a:lnTo>
                  <a:lnTo>
                    <a:pt x="54609" y="123189"/>
                  </a:lnTo>
                  <a:close/>
                </a:path>
                <a:path w="54610" h="675639">
                  <a:moveTo>
                    <a:pt x="54609" y="127000"/>
                  </a:moveTo>
                  <a:lnTo>
                    <a:pt x="0" y="127000"/>
                  </a:lnTo>
                  <a:lnTo>
                    <a:pt x="0" y="129539"/>
                  </a:lnTo>
                  <a:lnTo>
                    <a:pt x="54609" y="129539"/>
                  </a:lnTo>
                  <a:lnTo>
                    <a:pt x="54609" y="127000"/>
                  </a:lnTo>
                  <a:close/>
                </a:path>
                <a:path w="54610" h="675639">
                  <a:moveTo>
                    <a:pt x="54609" y="129539"/>
                  </a:moveTo>
                  <a:lnTo>
                    <a:pt x="0" y="129539"/>
                  </a:lnTo>
                  <a:lnTo>
                    <a:pt x="0" y="135889"/>
                  </a:lnTo>
                  <a:lnTo>
                    <a:pt x="54609" y="135889"/>
                  </a:lnTo>
                  <a:lnTo>
                    <a:pt x="54609" y="129539"/>
                  </a:lnTo>
                  <a:close/>
                </a:path>
                <a:path w="54610" h="675639">
                  <a:moveTo>
                    <a:pt x="54609" y="135889"/>
                  </a:moveTo>
                  <a:lnTo>
                    <a:pt x="0" y="135889"/>
                  </a:lnTo>
                  <a:lnTo>
                    <a:pt x="0" y="142239"/>
                  </a:lnTo>
                  <a:lnTo>
                    <a:pt x="54609" y="142239"/>
                  </a:lnTo>
                  <a:lnTo>
                    <a:pt x="54609" y="135889"/>
                  </a:lnTo>
                  <a:close/>
                </a:path>
                <a:path w="54610" h="675639">
                  <a:moveTo>
                    <a:pt x="54609" y="142239"/>
                  </a:moveTo>
                  <a:lnTo>
                    <a:pt x="0" y="142239"/>
                  </a:lnTo>
                  <a:lnTo>
                    <a:pt x="0" y="146049"/>
                  </a:lnTo>
                  <a:lnTo>
                    <a:pt x="54609" y="146049"/>
                  </a:lnTo>
                  <a:lnTo>
                    <a:pt x="54609" y="142239"/>
                  </a:lnTo>
                  <a:close/>
                </a:path>
                <a:path w="54610" h="675639">
                  <a:moveTo>
                    <a:pt x="54609" y="146050"/>
                  </a:moveTo>
                  <a:lnTo>
                    <a:pt x="0" y="146050"/>
                  </a:lnTo>
                  <a:lnTo>
                    <a:pt x="0" y="148589"/>
                  </a:lnTo>
                  <a:lnTo>
                    <a:pt x="54609" y="148589"/>
                  </a:lnTo>
                  <a:lnTo>
                    <a:pt x="54609" y="146050"/>
                  </a:lnTo>
                  <a:close/>
                </a:path>
                <a:path w="54610" h="675639">
                  <a:moveTo>
                    <a:pt x="54609" y="148589"/>
                  </a:moveTo>
                  <a:lnTo>
                    <a:pt x="0" y="148589"/>
                  </a:lnTo>
                  <a:lnTo>
                    <a:pt x="0" y="152399"/>
                  </a:lnTo>
                  <a:lnTo>
                    <a:pt x="54609" y="152399"/>
                  </a:lnTo>
                  <a:lnTo>
                    <a:pt x="54609" y="148589"/>
                  </a:lnTo>
                  <a:close/>
                </a:path>
                <a:path w="54610" h="675639">
                  <a:moveTo>
                    <a:pt x="54609" y="152400"/>
                  </a:moveTo>
                  <a:lnTo>
                    <a:pt x="0" y="152400"/>
                  </a:lnTo>
                  <a:lnTo>
                    <a:pt x="0" y="154939"/>
                  </a:lnTo>
                  <a:lnTo>
                    <a:pt x="54609" y="154939"/>
                  </a:lnTo>
                  <a:lnTo>
                    <a:pt x="54609" y="152400"/>
                  </a:lnTo>
                  <a:close/>
                </a:path>
                <a:path w="54610" h="675639">
                  <a:moveTo>
                    <a:pt x="54609" y="154939"/>
                  </a:moveTo>
                  <a:lnTo>
                    <a:pt x="0" y="154939"/>
                  </a:lnTo>
                  <a:lnTo>
                    <a:pt x="0" y="158749"/>
                  </a:lnTo>
                  <a:lnTo>
                    <a:pt x="54609" y="158749"/>
                  </a:lnTo>
                  <a:lnTo>
                    <a:pt x="54609" y="154939"/>
                  </a:lnTo>
                  <a:close/>
                </a:path>
                <a:path w="54610" h="675639">
                  <a:moveTo>
                    <a:pt x="54609" y="158749"/>
                  </a:moveTo>
                  <a:lnTo>
                    <a:pt x="0" y="158749"/>
                  </a:lnTo>
                  <a:lnTo>
                    <a:pt x="0" y="161289"/>
                  </a:lnTo>
                  <a:lnTo>
                    <a:pt x="54609" y="161289"/>
                  </a:lnTo>
                  <a:lnTo>
                    <a:pt x="54609" y="158749"/>
                  </a:lnTo>
                  <a:close/>
                </a:path>
                <a:path w="54610" h="675639">
                  <a:moveTo>
                    <a:pt x="54609" y="161290"/>
                  </a:moveTo>
                  <a:lnTo>
                    <a:pt x="0" y="161290"/>
                  </a:lnTo>
                  <a:lnTo>
                    <a:pt x="0" y="165099"/>
                  </a:lnTo>
                  <a:lnTo>
                    <a:pt x="54609" y="165099"/>
                  </a:lnTo>
                  <a:lnTo>
                    <a:pt x="54609" y="161290"/>
                  </a:lnTo>
                  <a:close/>
                </a:path>
                <a:path w="54610" h="675639">
                  <a:moveTo>
                    <a:pt x="54609" y="165099"/>
                  </a:moveTo>
                  <a:lnTo>
                    <a:pt x="0" y="165099"/>
                  </a:lnTo>
                  <a:lnTo>
                    <a:pt x="0" y="167639"/>
                  </a:lnTo>
                  <a:lnTo>
                    <a:pt x="54609" y="167639"/>
                  </a:lnTo>
                  <a:lnTo>
                    <a:pt x="54609" y="165099"/>
                  </a:lnTo>
                  <a:close/>
                </a:path>
                <a:path w="54610" h="675639">
                  <a:moveTo>
                    <a:pt x="54609" y="167639"/>
                  </a:moveTo>
                  <a:lnTo>
                    <a:pt x="0" y="167639"/>
                  </a:lnTo>
                  <a:lnTo>
                    <a:pt x="0" y="177799"/>
                  </a:lnTo>
                  <a:lnTo>
                    <a:pt x="54609" y="177799"/>
                  </a:lnTo>
                  <a:lnTo>
                    <a:pt x="54609" y="167639"/>
                  </a:lnTo>
                  <a:close/>
                </a:path>
                <a:path w="54610" h="675639">
                  <a:moveTo>
                    <a:pt x="54609" y="177800"/>
                  </a:moveTo>
                  <a:lnTo>
                    <a:pt x="0" y="177800"/>
                  </a:lnTo>
                  <a:lnTo>
                    <a:pt x="0" y="180339"/>
                  </a:lnTo>
                  <a:lnTo>
                    <a:pt x="54609" y="180339"/>
                  </a:lnTo>
                  <a:lnTo>
                    <a:pt x="54609" y="177800"/>
                  </a:lnTo>
                  <a:close/>
                </a:path>
                <a:path w="54610" h="675639">
                  <a:moveTo>
                    <a:pt x="54609" y="180339"/>
                  </a:moveTo>
                  <a:lnTo>
                    <a:pt x="0" y="180339"/>
                  </a:lnTo>
                  <a:lnTo>
                    <a:pt x="0" y="184149"/>
                  </a:lnTo>
                  <a:lnTo>
                    <a:pt x="54609" y="184149"/>
                  </a:lnTo>
                  <a:lnTo>
                    <a:pt x="54609" y="180339"/>
                  </a:lnTo>
                  <a:close/>
                </a:path>
                <a:path w="54610" h="675639">
                  <a:moveTo>
                    <a:pt x="54609" y="184150"/>
                  </a:moveTo>
                  <a:lnTo>
                    <a:pt x="0" y="184150"/>
                  </a:lnTo>
                  <a:lnTo>
                    <a:pt x="0" y="186689"/>
                  </a:lnTo>
                  <a:lnTo>
                    <a:pt x="54609" y="186689"/>
                  </a:lnTo>
                  <a:lnTo>
                    <a:pt x="54609" y="184150"/>
                  </a:lnTo>
                  <a:close/>
                </a:path>
                <a:path w="54610" h="675639">
                  <a:moveTo>
                    <a:pt x="54609" y="186689"/>
                  </a:moveTo>
                  <a:lnTo>
                    <a:pt x="0" y="186689"/>
                  </a:lnTo>
                  <a:lnTo>
                    <a:pt x="0" y="196849"/>
                  </a:lnTo>
                  <a:lnTo>
                    <a:pt x="54609" y="196849"/>
                  </a:lnTo>
                  <a:lnTo>
                    <a:pt x="54609" y="186689"/>
                  </a:lnTo>
                  <a:close/>
                </a:path>
                <a:path w="54610" h="675639">
                  <a:moveTo>
                    <a:pt x="54609" y="196849"/>
                  </a:moveTo>
                  <a:lnTo>
                    <a:pt x="0" y="196849"/>
                  </a:lnTo>
                  <a:lnTo>
                    <a:pt x="0" y="199389"/>
                  </a:lnTo>
                  <a:lnTo>
                    <a:pt x="54609" y="199389"/>
                  </a:lnTo>
                  <a:lnTo>
                    <a:pt x="54609" y="196849"/>
                  </a:lnTo>
                  <a:close/>
                </a:path>
                <a:path w="54610" h="675639">
                  <a:moveTo>
                    <a:pt x="54609" y="199389"/>
                  </a:moveTo>
                  <a:lnTo>
                    <a:pt x="0" y="199389"/>
                  </a:lnTo>
                  <a:lnTo>
                    <a:pt x="0" y="205739"/>
                  </a:lnTo>
                  <a:lnTo>
                    <a:pt x="54609" y="205739"/>
                  </a:lnTo>
                  <a:lnTo>
                    <a:pt x="54609" y="199389"/>
                  </a:lnTo>
                  <a:close/>
                </a:path>
                <a:path w="54610" h="675639">
                  <a:moveTo>
                    <a:pt x="54609" y="205739"/>
                  </a:moveTo>
                  <a:lnTo>
                    <a:pt x="0" y="205739"/>
                  </a:lnTo>
                  <a:lnTo>
                    <a:pt x="0" y="209549"/>
                  </a:lnTo>
                  <a:lnTo>
                    <a:pt x="54609" y="209549"/>
                  </a:lnTo>
                  <a:lnTo>
                    <a:pt x="54609" y="205739"/>
                  </a:lnTo>
                  <a:close/>
                </a:path>
                <a:path w="54610" h="675639">
                  <a:moveTo>
                    <a:pt x="54609" y="209550"/>
                  </a:moveTo>
                  <a:lnTo>
                    <a:pt x="0" y="209550"/>
                  </a:lnTo>
                  <a:lnTo>
                    <a:pt x="0" y="218439"/>
                  </a:lnTo>
                  <a:lnTo>
                    <a:pt x="54609" y="218439"/>
                  </a:lnTo>
                  <a:lnTo>
                    <a:pt x="54609" y="209550"/>
                  </a:lnTo>
                  <a:close/>
                </a:path>
                <a:path w="54610" h="675639">
                  <a:moveTo>
                    <a:pt x="54609" y="218440"/>
                  </a:moveTo>
                  <a:lnTo>
                    <a:pt x="0" y="218440"/>
                  </a:lnTo>
                  <a:lnTo>
                    <a:pt x="0" y="224789"/>
                  </a:lnTo>
                  <a:lnTo>
                    <a:pt x="54609" y="224789"/>
                  </a:lnTo>
                  <a:lnTo>
                    <a:pt x="54609" y="218440"/>
                  </a:lnTo>
                  <a:close/>
                </a:path>
                <a:path w="54610" h="675639">
                  <a:moveTo>
                    <a:pt x="54609" y="224789"/>
                  </a:moveTo>
                  <a:lnTo>
                    <a:pt x="0" y="224789"/>
                  </a:lnTo>
                  <a:lnTo>
                    <a:pt x="0" y="228599"/>
                  </a:lnTo>
                  <a:lnTo>
                    <a:pt x="54609" y="228599"/>
                  </a:lnTo>
                  <a:lnTo>
                    <a:pt x="54609" y="224789"/>
                  </a:lnTo>
                  <a:close/>
                </a:path>
                <a:path w="54610" h="675639">
                  <a:moveTo>
                    <a:pt x="54609" y="228599"/>
                  </a:moveTo>
                  <a:lnTo>
                    <a:pt x="0" y="228599"/>
                  </a:lnTo>
                  <a:lnTo>
                    <a:pt x="0" y="231139"/>
                  </a:lnTo>
                  <a:lnTo>
                    <a:pt x="54609" y="231139"/>
                  </a:lnTo>
                  <a:lnTo>
                    <a:pt x="54609" y="228599"/>
                  </a:lnTo>
                  <a:close/>
                </a:path>
                <a:path w="54610" h="675639">
                  <a:moveTo>
                    <a:pt x="54609" y="231140"/>
                  </a:moveTo>
                  <a:lnTo>
                    <a:pt x="0" y="231140"/>
                  </a:lnTo>
                  <a:lnTo>
                    <a:pt x="0" y="237489"/>
                  </a:lnTo>
                  <a:lnTo>
                    <a:pt x="54609" y="237489"/>
                  </a:lnTo>
                  <a:lnTo>
                    <a:pt x="54609" y="231140"/>
                  </a:lnTo>
                  <a:close/>
                </a:path>
                <a:path w="54610" h="675639">
                  <a:moveTo>
                    <a:pt x="54609" y="237489"/>
                  </a:moveTo>
                  <a:lnTo>
                    <a:pt x="0" y="237489"/>
                  </a:lnTo>
                  <a:lnTo>
                    <a:pt x="0" y="241299"/>
                  </a:lnTo>
                  <a:lnTo>
                    <a:pt x="54609" y="241299"/>
                  </a:lnTo>
                  <a:lnTo>
                    <a:pt x="54609" y="237489"/>
                  </a:lnTo>
                  <a:close/>
                </a:path>
                <a:path w="54610" h="675639">
                  <a:moveTo>
                    <a:pt x="54609" y="241300"/>
                  </a:moveTo>
                  <a:lnTo>
                    <a:pt x="0" y="241300"/>
                  </a:lnTo>
                  <a:lnTo>
                    <a:pt x="0" y="243839"/>
                  </a:lnTo>
                  <a:lnTo>
                    <a:pt x="54609" y="243839"/>
                  </a:lnTo>
                  <a:lnTo>
                    <a:pt x="54609" y="241300"/>
                  </a:lnTo>
                  <a:close/>
                </a:path>
                <a:path w="54610" h="675639">
                  <a:moveTo>
                    <a:pt x="54609" y="243839"/>
                  </a:moveTo>
                  <a:lnTo>
                    <a:pt x="0" y="243839"/>
                  </a:lnTo>
                  <a:lnTo>
                    <a:pt x="0" y="247649"/>
                  </a:lnTo>
                  <a:lnTo>
                    <a:pt x="54609" y="247649"/>
                  </a:lnTo>
                  <a:lnTo>
                    <a:pt x="54609" y="243839"/>
                  </a:lnTo>
                  <a:close/>
                </a:path>
                <a:path w="54610" h="675639">
                  <a:moveTo>
                    <a:pt x="54609" y="247649"/>
                  </a:moveTo>
                  <a:lnTo>
                    <a:pt x="0" y="247649"/>
                  </a:lnTo>
                  <a:lnTo>
                    <a:pt x="0" y="250189"/>
                  </a:lnTo>
                  <a:lnTo>
                    <a:pt x="54609" y="250189"/>
                  </a:lnTo>
                  <a:lnTo>
                    <a:pt x="54609" y="247649"/>
                  </a:lnTo>
                  <a:close/>
                </a:path>
                <a:path w="54610" h="675639">
                  <a:moveTo>
                    <a:pt x="54609" y="250189"/>
                  </a:moveTo>
                  <a:lnTo>
                    <a:pt x="0" y="250189"/>
                  </a:lnTo>
                  <a:lnTo>
                    <a:pt x="0" y="262889"/>
                  </a:lnTo>
                  <a:lnTo>
                    <a:pt x="54609" y="262889"/>
                  </a:lnTo>
                  <a:lnTo>
                    <a:pt x="54609" y="250189"/>
                  </a:lnTo>
                  <a:close/>
                </a:path>
                <a:path w="54610" h="675639">
                  <a:moveTo>
                    <a:pt x="54609" y="262890"/>
                  </a:moveTo>
                  <a:lnTo>
                    <a:pt x="0" y="262890"/>
                  </a:lnTo>
                  <a:lnTo>
                    <a:pt x="0" y="273049"/>
                  </a:lnTo>
                  <a:lnTo>
                    <a:pt x="54609" y="273049"/>
                  </a:lnTo>
                  <a:lnTo>
                    <a:pt x="54609" y="262890"/>
                  </a:lnTo>
                  <a:close/>
                </a:path>
                <a:path w="54610" h="675639">
                  <a:moveTo>
                    <a:pt x="54609" y="273049"/>
                  </a:moveTo>
                  <a:lnTo>
                    <a:pt x="0" y="273049"/>
                  </a:lnTo>
                  <a:lnTo>
                    <a:pt x="0" y="275589"/>
                  </a:lnTo>
                  <a:lnTo>
                    <a:pt x="54609" y="275589"/>
                  </a:lnTo>
                  <a:lnTo>
                    <a:pt x="54609" y="273049"/>
                  </a:lnTo>
                  <a:close/>
                </a:path>
                <a:path w="54610" h="675639">
                  <a:moveTo>
                    <a:pt x="54609" y="275589"/>
                  </a:moveTo>
                  <a:lnTo>
                    <a:pt x="0" y="275589"/>
                  </a:lnTo>
                  <a:lnTo>
                    <a:pt x="0" y="285749"/>
                  </a:lnTo>
                  <a:lnTo>
                    <a:pt x="54609" y="285749"/>
                  </a:lnTo>
                  <a:lnTo>
                    <a:pt x="54609" y="275589"/>
                  </a:lnTo>
                  <a:close/>
                </a:path>
                <a:path w="54610" h="675639">
                  <a:moveTo>
                    <a:pt x="54609" y="285749"/>
                  </a:moveTo>
                  <a:lnTo>
                    <a:pt x="0" y="285749"/>
                  </a:lnTo>
                  <a:lnTo>
                    <a:pt x="0" y="298449"/>
                  </a:lnTo>
                  <a:lnTo>
                    <a:pt x="54609" y="298449"/>
                  </a:lnTo>
                  <a:lnTo>
                    <a:pt x="54609" y="285749"/>
                  </a:lnTo>
                  <a:close/>
                </a:path>
                <a:path w="54610" h="675639">
                  <a:moveTo>
                    <a:pt x="54609" y="298450"/>
                  </a:moveTo>
                  <a:lnTo>
                    <a:pt x="0" y="298450"/>
                  </a:lnTo>
                  <a:lnTo>
                    <a:pt x="0" y="300989"/>
                  </a:lnTo>
                  <a:lnTo>
                    <a:pt x="54609" y="300989"/>
                  </a:lnTo>
                  <a:lnTo>
                    <a:pt x="54609" y="298450"/>
                  </a:lnTo>
                  <a:close/>
                </a:path>
                <a:path w="54610" h="675639">
                  <a:moveTo>
                    <a:pt x="54609" y="300989"/>
                  </a:moveTo>
                  <a:lnTo>
                    <a:pt x="0" y="300989"/>
                  </a:lnTo>
                  <a:lnTo>
                    <a:pt x="0" y="307339"/>
                  </a:lnTo>
                  <a:lnTo>
                    <a:pt x="54609" y="307339"/>
                  </a:lnTo>
                  <a:lnTo>
                    <a:pt x="54609" y="300989"/>
                  </a:lnTo>
                  <a:close/>
                </a:path>
                <a:path w="54610" h="675639">
                  <a:moveTo>
                    <a:pt x="54609" y="307339"/>
                  </a:moveTo>
                  <a:lnTo>
                    <a:pt x="0" y="307339"/>
                  </a:lnTo>
                  <a:lnTo>
                    <a:pt x="0" y="313689"/>
                  </a:lnTo>
                  <a:lnTo>
                    <a:pt x="54609" y="313689"/>
                  </a:lnTo>
                  <a:lnTo>
                    <a:pt x="54609" y="307339"/>
                  </a:lnTo>
                  <a:close/>
                </a:path>
                <a:path w="54610" h="675639">
                  <a:moveTo>
                    <a:pt x="54609" y="313690"/>
                  </a:moveTo>
                  <a:lnTo>
                    <a:pt x="0" y="313690"/>
                  </a:lnTo>
                  <a:lnTo>
                    <a:pt x="0" y="317499"/>
                  </a:lnTo>
                  <a:lnTo>
                    <a:pt x="54609" y="317499"/>
                  </a:lnTo>
                  <a:lnTo>
                    <a:pt x="54609" y="313690"/>
                  </a:lnTo>
                  <a:close/>
                </a:path>
                <a:path w="54610" h="675639">
                  <a:moveTo>
                    <a:pt x="54609" y="317499"/>
                  </a:moveTo>
                  <a:lnTo>
                    <a:pt x="0" y="317499"/>
                  </a:lnTo>
                  <a:lnTo>
                    <a:pt x="0" y="326389"/>
                  </a:lnTo>
                  <a:lnTo>
                    <a:pt x="54609" y="326389"/>
                  </a:lnTo>
                  <a:lnTo>
                    <a:pt x="54609" y="317499"/>
                  </a:lnTo>
                  <a:close/>
                </a:path>
                <a:path w="54610" h="675639">
                  <a:moveTo>
                    <a:pt x="54609" y="326389"/>
                  </a:moveTo>
                  <a:lnTo>
                    <a:pt x="0" y="326389"/>
                  </a:lnTo>
                  <a:lnTo>
                    <a:pt x="0" y="330199"/>
                  </a:lnTo>
                  <a:lnTo>
                    <a:pt x="54609" y="330199"/>
                  </a:lnTo>
                  <a:lnTo>
                    <a:pt x="54609" y="326389"/>
                  </a:lnTo>
                  <a:close/>
                </a:path>
                <a:path w="54610" h="675639">
                  <a:moveTo>
                    <a:pt x="54609" y="330200"/>
                  </a:moveTo>
                  <a:lnTo>
                    <a:pt x="0" y="330200"/>
                  </a:lnTo>
                  <a:lnTo>
                    <a:pt x="0" y="332739"/>
                  </a:lnTo>
                  <a:lnTo>
                    <a:pt x="54609" y="332739"/>
                  </a:lnTo>
                  <a:lnTo>
                    <a:pt x="54609" y="330200"/>
                  </a:lnTo>
                  <a:close/>
                </a:path>
                <a:path w="54610" h="675639">
                  <a:moveTo>
                    <a:pt x="54609" y="332739"/>
                  </a:moveTo>
                  <a:lnTo>
                    <a:pt x="0" y="332739"/>
                  </a:lnTo>
                  <a:lnTo>
                    <a:pt x="0" y="336549"/>
                  </a:lnTo>
                  <a:lnTo>
                    <a:pt x="54609" y="336549"/>
                  </a:lnTo>
                  <a:lnTo>
                    <a:pt x="54609" y="332739"/>
                  </a:lnTo>
                  <a:close/>
                </a:path>
                <a:path w="54610" h="675639">
                  <a:moveTo>
                    <a:pt x="54609" y="336549"/>
                  </a:moveTo>
                  <a:lnTo>
                    <a:pt x="0" y="336549"/>
                  </a:lnTo>
                  <a:lnTo>
                    <a:pt x="0" y="339089"/>
                  </a:lnTo>
                  <a:lnTo>
                    <a:pt x="54609" y="339089"/>
                  </a:lnTo>
                  <a:lnTo>
                    <a:pt x="54609" y="336549"/>
                  </a:lnTo>
                  <a:close/>
                </a:path>
                <a:path w="54610" h="675639">
                  <a:moveTo>
                    <a:pt x="54609" y="339089"/>
                  </a:moveTo>
                  <a:lnTo>
                    <a:pt x="0" y="339089"/>
                  </a:lnTo>
                  <a:lnTo>
                    <a:pt x="0" y="345439"/>
                  </a:lnTo>
                  <a:lnTo>
                    <a:pt x="54609" y="345439"/>
                  </a:lnTo>
                  <a:lnTo>
                    <a:pt x="54609" y="339089"/>
                  </a:lnTo>
                  <a:close/>
                </a:path>
                <a:path w="54610" h="675639">
                  <a:moveTo>
                    <a:pt x="54609" y="345439"/>
                  </a:moveTo>
                  <a:lnTo>
                    <a:pt x="0" y="345439"/>
                  </a:lnTo>
                  <a:lnTo>
                    <a:pt x="0" y="349249"/>
                  </a:lnTo>
                  <a:lnTo>
                    <a:pt x="54609" y="349249"/>
                  </a:lnTo>
                  <a:lnTo>
                    <a:pt x="54609" y="345439"/>
                  </a:lnTo>
                  <a:close/>
                </a:path>
                <a:path w="54610" h="675639">
                  <a:moveTo>
                    <a:pt x="54609" y="349249"/>
                  </a:moveTo>
                  <a:lnTo>
                    <a:pt x="0" y="349249"/>
                  </a:lnTo>
                  <a:lnTo>
                    <a:pt x="0" y="351789"/>
                  </a:lnTo>
                  <a:lnTo>
                    <a:pt x="54609" y="351789"/>
                  </a:lnTo>
                  <a:lnTo>
                    <a:pt x="54609" y="349249"/>
                  </a:lnTo>
                  <a:close/>
                </a:path>
                <a:path w="54610" h="675639">
                  <a:moveTo>
                    <a:pt x="54609" y="351789"/>
                  </a:moveTo>
                  <a:lnTo>
                    <a:pt x="0" y="351789"/>
                  </a:lnTo>
                  <a:lnTo>
                    <a:pt x="0" y="358139"/>
                  </a:lnTo>
                  <a:lnTo>
                    <a:pt x="54609" y="358139"/>
                  </a:lnTo>
                  <a:lnTo>
                    <a:pt x="54609" y="351789"/>
                  </a:lnTo>
                  <a:close/>
                </a:path>
                <a:path w="54610" h="675639">
                  <a:moveTo>
                    <a:pt x="54609" y="358139"/>
                  </a:moveTo>
                  <a:lnTo>
                    <a:pt x="0" y="358139"/>
                  </a:lnTo>
                  <a:lnTo>
                    <a:pt x="0" y="361949"/>
                  </a:lnTo>
                  <a:lnTo>
                    <a:pt x="54609" y="361949"/>
                  </a:lnTo>
                  <a:lnTo>
                    <a:pt x="54609" y="358139"/>
                  </a:lnTo>
                  <a:close/>
                </a:path>
                <a:path w="54610" h="675639">
                  <a:moveTo>
                    <a:pt x="54609" y="361949"/>
                  </a:moveTo>
                  <a:lnTo>
                    <a:pt x="0" y="361949"/>
                  </a:lnTo>
                  <a:lnTo>
                    <a:pt x="0" y="364489"/>
                  </a:lnTo>
                  <a:lnTo>
                    <a:pt x="54609" y="364489"/>
                  </a:lnTo>
                  <a:lnTo>
                    <a:pt x="54609" y="361949"/>
                  </a:lnTo>
                  <a:close/>
                </a:path>
                <a:path w="54610" h="675639">
                  <a:moveTo>
                    <a:pt x="54609" y="364489"/>
                  </a:moveTo>
                  <a:lnTo>
                    <a:pt x="0" y="364489"/>
                  </a:lnTo>
                  <a:lnTo>
                    <a:pt x="0" y="370839"/>
                  </a:lnTo>
                  <a:lnTo>
                    <a:pt x="54609" y="370839"/>
                  </a:lnTo>
                  <a:lnTo>
                    <a:pt x="54609" y="364489"/>
                  </a:lnTo>
                  <a:close/>
                </a:path>
                <a:path w="54610" h="675639">
                  <a:moveTo>
                    <a:pt x="54609" y="370840"/>
                  </a:moveTo>
                  <a:lnTo>
                    <a:pt x="0" y="370840"/>
                  </a:lnTo>
                  <a:lnTo>
                    <a:pt x="0" y="374649"/>
                  </a:lnTo>
                  <a:lnTo>
                    <a:pt x="54609" y="374649"/>
                  </a:lnTo>
                  <a:lnTo>
                    <a:pt x="54609" y="370840"/>
                  </a:lnTo>
                  <a:close/>
                </a:path>
                <a:path w="54610" h="675639">
                  <a:moveTo>
                    <a:pt x="54609" y="374649"/>
                  </a:moveTo>
                  <a:lnTo>
                    <a:pt x="0" y="374649"/>
                  </a:lnTo>
                  <a:lnTo>
                    <a:pt x="0" y="380999"/>
                  </a:lnTo>
                  <a:lnTo>
                    <a:pt x="54609" y="380999"/>
                  </a:lnTo>
                  <a:lnTo>
                    <a:pt x="54609" y="374649"/>
                  </a:lnTo>
                  <a:close/>
                </a:path>
                <a:path w="54610" h="675639">
                  <a:moveTo>
                    <a:pt x="54609" y="380999"/>
                  </a:moveTo>
                  <a:lnTo>
                    <a:pt x="0" y="380999"/>
                  </a:lnTo>
                  <a:lnTo>
                    <a:pt x="0" y="383539"/>
                  </a:lnTo>
                  <a:lnTo>
                    <a:pt x="54609" y="383539"/>
                  </a:lnTo>
                  <a:lnTo>
                    <a:pt x="54609" y="380999"/>
                  </a:lnTo>
                  <a:close/>
                </a:path>
                <a:path w="54610" h="675639">
                  <a:moveTo>
                    <a:pt x="54609" y="383539"/>
                  </a:moveTo>
                  <a:lnTo>
                    <a:pt x="0" y="383539"/>
                  </a:lnTo>
                  <a:lnTo>
                    <a:pt x="0" y="387349"/>
                  </a:lnTo>
                  <a:lnTo>
                    <a:pt x="54609" y="387349"/>
                  </a:lnTo>
                  <a:lnTo>
                    <a:pt x="54609" y="383539"/>
                  </a:lnTo>
                  <a:close/>
                </a:path>
                <a:path w="54610" h="675639">
                  <a:moveTo>
                    <a:pt x="54609" y="387349"/>
                  </a:moveTo>
                  <a:lnTo>
                    <a:pt x="0" y="387349"/>
                  </a:lnTo>
                  <a:lnTo>
                    <a:pt x="0" y="393699"/>
                  </a:lnTo>
                  <a:lnTo>
                    <a:pt x="54609" y="393699"/>
                  </a:lnTo>
                  <a:lnTo>
                    <a:pt x="54609" y="387349"/>
                  </a:lnTo>
                  <a:close/>
                </a:path>
                <a:path w="54610" h="675639">
                  <a:moveTo>
                    <a:pt x="54609" y="393699"/>
                  </a:moveTo>
                  <a:lnTo>
                    <a:pt x="0" y="393699"/>
                  </a:lnTo>
                  <a:lnTo>
                    <a:pt x="0" y="396239"/>
                  </a:lnTo>
                  <a:lnTo>
                    <a:pt x="54609" y="396239"/>
                  </a:lnTo>
                  <a:lnTo>
                    <a:pt x="54609" y="393699"/>
                  </a:lnTo>
                  <a:close/>
                </a:path>
                <a:path w="54610" h="675639">
                  <a:moveTo>
                    <a:pt x="54609" y="396239"/>
                  </a:moveTo>
                  <a:lnTo>
                    <a:pt x="0" y="396239"/>
                  </a:lnTo>
                  <a:lnTo>
                    <a:pt x="0" y="400049"/>
                  </a:lnTo>
                  <a:lnTo>
                    <a:pt x="54609" y="400049"/>
                  </a:lnTo>
                  <a:lnTo>
                    <a:pt x="54609" y="396239"/>
                  </a:lnTo>
                  <a:close/>
                </a:path>
                <a:path w="54610" h="675639">
                  <a:moveTo>
                    <a:pt x="54609" y="400049"/>
                  </a:moveTo>
                  <a:lnTo>
                    <a:pt x="0" y="400049"/>
                  </a:lnTo>
                  <a:lnTo>
                    <a:pt x="0" y="402589"/>
                  </a:lnTo>
                  <a:lnTo>
                    <a:pt x="54609" y="402589"/>
                  </a:lnTo>
                  <a:lnTo>
                    <a:pt x="54609" y="400049"/>
                  </a:lnTo>
                  <a:close/>
                </a:path>
                <a:path w="54610" h="675639">
                  <a:moveTo>
                    <a:pt x="54609" y="402589"/>
                  </a:moveTo>
                  <a:lnTo>
                    <a:pt x="0" y="402589"/>
                  </a:lnTo>
                  <a:lnTo>
                    <a:pt x="0" y="406399"/>
                  </a:lnTo>
                  <a:lnTo>
                    <a:pt x="54609" y="406399"/>
                  </a:lnTo>
                  <a:lnTo>
                    <a:pt x="54609" y="402589"/>
                  </a:lnTo>
                  <a:close/>
                </a:path>
                <a:path w="54610" h="675639">
                  <a:moveTo>
                    <a:pt x="54609" y="406399"/>
                  </a:moveTo>
                  <a:lnTo>
                    <a:pt x="0" y="406399"/>
                  </a:lnTo>
                  <a:lnTo>
                    <a:pt x="0" y="408939"/>
                  </a:lnTo>
                  <a:lnTo>
                    <a:pt x="54609" y="408939"/>
                  </a:lnTo>
                  <a:lnTo>
                    <a:pt x="54609" y="406399"/>
                  </a:lnTo>
                  <a:close/>
                </a:path>
                <a:path w="54610" h="675639">
                  <a:moveTo>
                    <a:pt x="54609" y="408939"/>
                  </a:moveTo>
                  <a:lnTo>
                    <a:pt x="0" y="408939"/>
                  </a:lnTo>
                  <a:lnTo>
                    <a:pt x="0" y="412749"/>
                  </a:lnTo>
                  <a:lnTo>
                    <a:pt x="54609" y="412749"/>
                  </a:lnTo>
                  <a:lnTo>
                    <a:pt x="54609" y="408939"/>
                  </a:lnTo>
                  <a:close/>
                </a:path>
                <a:path w="54610" h="675639">
                  <a:moveTo>
                    <a:pt x="54609" y="412749"/>
                  </a:moveTo>
                  <a:lnTo>
                    <a:pt x="0" y="412749"/>
                  </a:lnTo>
                  <a:lnTo>
                    <a:pt x="0" y="421639"/>
                  </a:lnTo>
                  <a:lnTo>
                    <a:pt x="54609" y="421639"/>
                  </a:lnTo>
                  <a:lnTo>
                    <a:pt x="54609" y="412749"/>
                  </a:lnTo>
                  <a:close/>
                </a:path>
                <a:path w="54610" h="675639">
                  <a:moveTo>
                    <a:pt x="54609" y="421640"/>
                  </a:moveTo>
                  <a:lnTo>
                    <a:pt x="0" y="421640"/>
                  </a:lnTo>
                  <a:lnTo>
                    <a:pt x="0" y="425449"/>
                  </a:lnTo>
                  <a:lnTo>
                    <a:pt x="54609" y="425449"/>
                  </a:lnTo>
                  <a:lnTo>
                    <a:pt x="54609" y="421640"/>
                  </a:lnTo>
                  <a:close/>
                </a:path>
                <a:path w="54610" h="675639">
                  <a:moveTo>
                    <a:pt x="54609" y="425449"/>
                  </a:moveTo>
                  <a:lnTo>
                    <a:pt x="0" y="425449"/>
                  </a:lnTo>
                  <a:lnTo>
                    <a:pt x="0" y="427989"/>
                  </a:lnTo>
                  <a:lnTo>
                    <a:pt x="54609" y="427989"/>
                  </a:lnTo>
                  <a:lnTo>
                    <a:pt x="54609" y="425449"/>
                  </a:lnTo>
                  <a:close/>
                </a:path>
                <a:path w="54610" h="675639">
                  <a:moveTo>
                    <a:pt x="54609" y="427989"/>
                  </a:moveTo>
                  <a:lnTo>
                    <a:pt x="0" y="427989"/>
                  </a:lnTo>
                  <a:lnTo>
                    <a:pt x="0" y="431799"/>
                  </a:lnTo>
                  <a:lnTo>
                    <a:pt x="54609" y="431799"/>
                  </a:lnTo>
                  <a:lnTo>
                    <a:pt x="54609" y="427989"/>
                  </a:lnTo>
                  <a:close/>
                </a:path>
                <a:path w="54610" h="675639">
                  <a:moveTo>
                    <a:pt x="54609" y="431799"/>
                  </a:moveTo>
                  <a:lnTo>
                    <a:pt x="0" y="431799"/>
                  </a:lnTo>
                  <a:lnTo>
                    <a:pt x="0" y="434339"/>
                  </a:lnTo>
                  <a:lnTo>
                    <a:pt x="54609" y="434339"/>
                  </a:lnTo>
                  <a:lnTo>
                    <a:pt x="54609" y="431799"/>
                  </a:lnTo>
                  <a:close/>
                </a:path>
                <a:path w="54610" h="675639">
                  <a:moveTo>
                    <a:pt x="48259" y="674369"/>
                  </a:moveTo>
                  <a:lnTo>
                    <a:pt x="38100" y="674369"/>
                  </a:lnTo>
                  <a:lnTo>
                    <a:pt x="38100" y="675639"/>
                  </a:lnTo>
                  <a:lnTo>
                    <a:pt x="48259" y="675639"/>
                  </a:lnTo>
                  <a:lnTo>
                    <a:pt x="48259" y="674369"/>
                  </a:lnTo>
                  <a:close/>
                </a:path>
                <a:path w="54610" h="675639">
                  <a:moveTo>
                    <a:pt x="54609" y="669289"/>
                  </a:moveTo>
                  <a:lnTo>
                    <a:pt x="7619" y="669289"/>
                  </a:lnTo>
                  <a:lnTo>
                    <a:pt x="7619" y="670559"/>
                  </a:lnTo>
                  <a:lnTo>
                    <a:pt x="17779" y="670559"/>
                  </a:lnTo>
                  <a:lnTo>
                    <a:pt x="17779" y="671829"/>
                  </a:lnTo>
                  <a:lnTo>
                    <a:pt x="27939" y="671829"/>
                  </a:lnTo>
                  <a:lnTo>
                    <a:pt x="27939" y="674369"/>
                  </a:lnTo>
                  <a:lnTo>
                    <a:pt x="54609" y="674369"/>
                  </a:lnTo>
                  <a:lnTo>
                    <a:pt x="54609" y="669289"/>
                  </a:lnTo>
                  <a:close/>
                </a:path>
                <a:path w="54610" h="675639">
                  <a:moveTo>
                    <a:pt x="54609" y="662939"/>
                  </a:moveTo>
                  <a:lnTo>
                    <a:pt x="0" y="662939"/>
                  </a:lnTo>
                  <a:lnTo>
                    <a:pt x="0" y="668019"/>
                  </a:lnTo>
                  <a:lnTo>
                    <a:pt x="54609" y="668019"/>
                  </a:lnTo>
                  <a:lnTo>
                    <a:pt x="54609" y="662939"/>
                  </a:lnTo>
                  <a:close/>
                </a:path>
                <a:path w="54610" h="675639">
                  <a:moveTo>
                    <a:pt x="54609" y="656589"/>
                  </a:moveTo>
                  <a:lnTo>
                    <a:pt x="0" y="656589"/>
                  </a:lnTo>
                  <a:lnTo>
                    <a:pt x="0" y="661669"/>
                  </a:lnTo>
                  <a:lnTo>
                    <a:pt x="54609" y="661669"/>
                  </a:lnTo>
                  <a:lnTo>
                    <a:pt x="54609" y="656589"/>
                  </a:lnTo>
                  <a:close/>
                </a:path>
                <a:path w="54610" h="675639">
                  <a:moveTo>
                    <a:pt x="54609" y="650239"/>
                  </a:moveTo>
                  <a:lnTo>
                    <a:pt x="0" y="650239"/>
                  </a:lnTo>
                  <a:lnTo>
                    <a:pt x="0" y="655319"/>
                  </a:lnTo>
                  <a:lnTo>
                    <a:pt x="54609" y="655319"/>
                  </a:lnTo>
                  <a:lnTo>
                    <a:pt x="54609" y="650239"/>
                  </a:lnTo>
                  <a:close/>
                </a:path>
                <a:path w="54610" h="675639">
                  <a:moveTo>
                    <a:pt x="54609" y="643889"/>
                  </a:moveTo>
                  <a:lnTo>
                    <a:pt x="0" y="643889"/>
                  </a:lnTo>
                  <a:lnTo>
                    <a:pt x="0" y="648969"/>
                  </a:lnTo>
                  <a:lnTo>
                    <a:pt x="54609" y="648969"/>
                  </a:lnTo>
                  <a:lnTo>
                    <a:pt x="54609" y="643889"/>
                  </a:lnTo>
                  <a:close/>
                </a:path>
                <a:path w="54610" h="675639">
                  <a:moveTo>
                    <a:pt x="54609" y="637539"/>
                  </a:moveTo>
                  <a:lnTo>
                    <a:pt x="0" y="637539"/>
                  </a:lnTo>
                  <a:lnTo>
                    <a:pt x="0" y="642619"/>
                  </a:lnTo>
                  <a:lnTo>
                    <a:pt x="54609" y="642619"/>
                  </a:lnTo>
                  <a:lnTo>
                    <a:pt x="54609" y="637539"/>
                  </a:lnTo>
                  <a:close/>
                </a:path>
                <a:path w="54610" h="675639">
                  <a:moveTo>
                    <a:pt x="54609" y="631189"/>
                  </a:moveTo>
                  <a:lnTo>
                    <a:pt x="0" y="631189"/>
                  </a:lnTo>
                  <a:lnTo>
                    <a:pt x="0" y="636269"/>
                  </a:lnTo>
                  <a:lnTo>
                    <a:pt x="54609" y="636269"/>
                  </a:lnTo>
                  <a:lnTo>
                    <a:pt x="54609" y="631189"/>
                  </a:lnTo>
                  <a:close/>
                </a:path>
                <a:path w="54610" h="675639">
                  <a:moveTo>
                    <a:pt x="54609" y="624839"/>
                  </a:moveTo>
                  <a:lnTo>
                    <a:pt x="0" y="624839"/>
                  </a:lnTo>
                  <a:lnTo>
                    <a:pt x="0" y="629919"/>
                  </a:lnTo>
                  <a:lnTo>
                    <a:pt x="54609" y="629919"/>
                  </a:lnTo>
                  <a:lnTo>
                    <a:pt x="54609" y="624839"/>
                  </a:lnTo>
                  <a:close/>
                </a:path>
                <a:path w="54610" h="675639">
                  <a:moveTo>
                    <a:pt x="54609" y="618489"/>
                  </a:moveTo>
                  <a:lnTo>
                    <a:pt x="0" y="618489"/>
                  </a:lnTo>
                  <a:lnTo>
                    <a:pt x="0" y="623569"/>
                  </a:lnTo>
                  <a:lnTo>
                    <a:pt x="54609" y="623569"/>
                  </a:lnTo>
                  <a:lnTo>
                    <a:pt x="54609" y="618489"/>
                  </a:lnTo>
                  <a:close/>
                </a:path>
                <a:path w="54610" h="675639">
                  <a:moveTo>
                    <a:pt x="54609" y="612139"/>
                  </a:moveTo>
                  <a:lnTo>
                    <a:pt x="0" y="612139"/>
                  </a:lnTo>
                  <a:lnTo>
                    <a:pt x="0" y="617219"/>
                  </a:lnTo>
                  <a:lnTo>
                    <a:pt x="54609" y="617219"/>
                  </a:lnTo>
                  <a:lnTo>
                    <a:pt x="54609" y="612139"/>
                  </a:lnTo>
                  <a:close/>
                </a:path>
                <a:path w="54610" h="675639">
                  <a:moveTo>
                    <a:pt x="54609" y="605789"/>
                  </a:moveTo>
                  <a:lnTo>
                    <a:pt x="0" y="605789"/>
                  </a:lnTo>
                  <a:lnTo>
                    <a:pt x="0" y="610869"/>
                  </a:lnTo>
                  <a:lnTo>
                    <a:pt x="54609" y="610869"/>
                  </a:lnTo>
                  <a:lnTo>
                    <a:pt x="54609" y="605789"/>
                  </a:lnTo>
                  <a:close/>
                </a:path>
                <a:path w="54610" h="675639">
                  <a:moveTo>
                    <a:pt x="54609" y="599439"/>
                  </a:moveTo>
                  <a:lnTo>
                    <a:pt x="0" y="599439"/>
                  </a:lnTo>
                  <a:lnTo>
                    <a:pt x="0" y="604519"/>
                  </a:lnTo>
                  <a:lnTo>
                    <a:pt x="54609" y="604519"/>
                  </a:lnTo>
                  <a:lnTo>
                    <a:pt x="54609" y="599439"/>
                  </a:lnTo>
                  <a:close/>
                </a:path>
                <a:path w="54610" h="675639">
                  <a:moveTo>
                    <a:pt x="54609" y="593089"/>
                  </a:moveTo>
                  <a:lnTo>
                    <a:pt x="0" y="593089"/>
                  </a:lnTo>
                  <a:lnTo>
                    <a:pt x="0" y="598169"/>
                  </a:lnTo>
                  <a:lnTo>
                    <a:pt x="54609" y="598169"/>
                  </a:lnTo>
                  <a:lnTo>
                    <a:pt x="54609" y="593089"/>
                  </a:lnTo>
                  <a:close/>
                </a:path>
                <a:path w="54610" h="675639">
                  <a:moveTo>
                    <a:pt x="54609" y="586739"/>
                  </a:moveTo>
                  <a:lnTo>
                    <a:pt x="0" y="586739"/>
                  </a:lnTo>
                  <a:lnTo>
                    <a:pt x="0" y="591819"/>
                  </a:lnTo>
                  <a:lnTo>
                    <a:pt x="54609" y="591819"/>
                  </a:lnTo>
                  <a:lnTo>
                    <a:pt x="54609" y="586739"/>
                  </a:lnTo>
                  <a:close/>
                </a:path>
                <a:path w="54610" h="675639">
                  <a:moveTo>
                    <a:pt x="54609" y="580389"/>
                  </a:moveTo>
                  <a:lnTo>
                    <a:pt x="0" y="580389"/>
                  </a:lnTo>
                  <a:lnTo>
                    <a:pt x="0" y="585469"/>
                  </a:lnTo>
                  <a:lnTo>
                    <a:pt x="54609" y="585469"/>
                  </a:lnTo>
                  <a:lnTo>
                    <a:pt x="54609" y="580389"/>
                  </a:lnTo>
                  <a:close/>
                </a:path>
                <a:path w="54610" h="675639">
                  <a:moveTo>
                    <a:pt x="54609" y="574039"/>
                  </a:moveTo>
                  <a:lnTo>
                    <a:pt x="0" y="574039"/>
                  </a:lnTo>
                  <a:lnTo>
                    <a:pt x="0" y="579119"/>
                  </a:lnTo>
                  <a:lnTo>
                    <a:pt x="54609" y="579119"/>
                  </a:lnTo>
                  <a:lnTo>
                    <a:pt x="54609" y="574039"/>
                  </a:lnTo>
                  <a:close/>
                </a:path>
                <a:path w="54610" h="675639">
                  <a:moveTo>
                    <a:pt x="54609" y="567689"/>
                  </a:moveTo>
                  <a:lnTo>
                    <a:pt x="0" y="567689"/>
                  </a:lnTo>
                  <a:lnTo>
                    <a:pt x="0" y="572769"/>
                  </a:lnTo>
                  <a:lnTo>
                    <a:pt x="54609" y="572769"/>
                  </a:lnTo>
                  <a:lnTo>
                    <a:pt x="54609" y="567689"/>
                  </a:lnTo>
                  <a:close/>
                </a:path>
                <a:path w="54610" h="675639">
                  <a:moveTo>
                    <a:pt x="54609" y="561339"/>
                  </a:moveTo>
                  <a:lnTo>
                    <a:pt x="0" y="561339"/>
                  </a:lnTo>
                  <a:lnTo>
                    <a:pt x="0" y="566419"/>
                  </a:lnTo>
                  <a:lnTo>
                    <a:pt x="54609" y="566419"/>
                  </a:lnTo>
                  <a:lnTo>
                    <a:pt x="54609" y="561339"/>
                  </a:lnTo>
                  <a:close/>
                </a:path>
                <a:path w="54610" h="675639">
                  <a:moveTo>
                    <a:pt x="54609" y="554989"/>
                  </a:moveTo>
                  <a:lnTo>
                    <a:pt x="0" y="554989"/>
                  </a:lnTo>
                  <a:lnTo>
                    <a:pt x="0" y="560069"/>
                  </a:lnTo>
                  <a:lnTo>
                    <a:pt x="54609" y="560069"/>
                  </a:lnTo>
                  <a:lnTo>
                    <a:pt x="54609" y="554989"/>
                  </a:lnTo>
                  <a:close/>
                </a:path>
                <a:path w="54610" h="675639">
                  <a:moveTo>
                    <a:pt x="54609" y="548639"/>
                  </a:moveTo>
                  <a:lnTo>
                    <a:pt x="0" y="548639"/>
                  </a:lnTo>
                  <a:lnTo>
                    <a:pt x="0" y="553719"/>
                  </a:lnTo>
                  <a:lnTo>
                    <a:pt x="54609" y="553719"/>
                  </a:lnTo>
                  <a:lnTo>
                    <a:pt x="54609" y="548639"/>
                  </a:lnTo>
                  <a:close/>
                </a:path>
                <a:path w="54610" h="675639">
                  <a:moveTo>
                    <a:pt x="54609" y="542289"/>
                  </a:moveTo>
                  <a:lnTo>
                    <a:pt x="0" y="542289"/>
                  </a:lnTo>
                  <a:lnTo>
                    <a:pt x="0" y="547369"/>
                  </a:lnTo>
                  <a:lnTo>
                    <a:pt x="54609" y="547369"/>
                  </a:lnTo>
                  <a:lnTo>
                    <a:pt x="54609" y="542289"/>
                  </a:lnTo>
                  <a:close/>
                </a:path>
                <a:path w="54610" h="675639">
                  <a:moveTo>
                    <a:pt x="54609" y="535939"/>
                  </a:moveTo>
                  <a:lnTo>
                    <a:pt x="0" y="535939"/>
                  </a:lnTo>
                  <a:lnTo>
                    <a:pt x="0" y="541019"/>
                  </a:lnTo>
                  <a:lnTo>
                    <a:pt x="54609" y="541019"/>
                  </a:lnTo>
                  <a:lnTo>
                    <a:pt x="54609" y="535939"/>
                  </a:lnTo>
                  <a:close/>
                </a:path>
                <a:path w="54610" h="675639">
                  <a:moveTo>
                    <a:pt x="54609" y="529589"/>
                  </a:moveTo>
                  <a:lnTo>
                    <a:pt x="0" y="529589"/>
                  </a:lnTo>
                  <a:lnTo>
                    <a:pt x="0" y="534669"/>
                  </a:lnTo>
                  <a:lnTo>
                    <a:pt x="54609" y="534669"/>
                  </a:lnTo>
                  <a:lnTo>
                    <a:pt x="54609" y="529589"/>
                  </a:lnTo>
                  <a:close/>
                </a:path>
                <a:path w="54610" h="675639">
                  <a:moveTo>
                    <a:pt x="54609" y="523239"/>
                  </a:moveTo>
                  <a:lnTo>
                    <a:pt x="0" y="523239"/>
                  </a:lnTo>
                  <a:lnTo>
                    <a:pt x="0" y="528319"/>
                  </a:lnTo>
                  <a:lnTo>
                    <a:pt x="54609" y="528319"/>
                  </a:lnTo>
                  <a:lnTo>
                    <a:pt x="54609" y="523239"/>
                  </a:lnTo>
                  <a:close/>
                </a:path>
                <a:path w="54610" h="675639">
                  <a:moveTo>
                    <a:pt x="54609" y="516889"/>
                  </a:moveTo>
                  <a:lnTo>
                    <a:pt x="0" y="516889"/>
                  </a:lnTo>
                  <a:lnTo>
                    <a:pt x="0" y="521969"/>
                  </a:lnTo>
                  <a:lnTo>
                    <a:pt x="54609" y="521969"/>
                  </a:lnTo>
                  <a:lnTo>
                    <a:pt x="54609" y="516889"/>
                  </a:lnTo>
                  <a:close/>
                </a:path>
                <a:path w="54610" h="675639">
                  <a:moveTo>
                    <a:pt x="54609" y="510539"/>
                  </a:moveTo>
                  <a:lnTo>
                    <a:pt x="0" y="510539"/>
                  </a:lnTo>
                  <a:lnTo>
                    <a:pt x="0" y="515619"/>
                  </a:lnTo>
                  <a:lnTo>
                    <a:pt x="54609" y="515619"/>
                  </a:lnTo>
                  <a:lnTo>
                    <a:pt x="54609" y="510539"/>
                  </a:lnTo>
                  <a:close/>
                </a:path>
                <a:path w="54610" h="675639">
                  <a:moveTo>
                    <a:pt x="54609" y="504189"/>
                  </a:moveTo>
                  <a:lnTo>
                    <a:pt x="0" y="504189"/>
                  </a:lnTo>
                  <a:lnTo>
                    <a:pt x="0" y="509269"/>
                  </a:lnTo>
                  <a:lnTo>
                    <a:pt x="54609" y="509269"/>
                  </a:lnTo>
                  <a:lnTo>
                    <a:pt x="54609" y="504189"/>
                  </a:lnTo>
                  <a:close/>
                </a:path>
                <a:path w="54610" h="675639">
                  <a:moveTo>
                    <a:pt x="54609" y="497839"/>
                  </a:moveTo>
                  <a:lnTo>
                    <a:pt x="0" y="497839"/>
                  </a:lnTo>
                  <a:lnTo>
                    <a:pt x="0" y="502919"/>
                  </a:lnTo>
                  <a:lnTo>
                    <a:pt x="54609" y="502919"/>
                  </a:lnTo>
                  <a:lnTo>
                    <a:pt x="54609" y="497839"/>
                  </a:lnTo>
                  <a:close/>
                </a:path>
                <a:path w="54610" h="675639">
                  <a:moveTo>
                    <a:pt x="54609" y="491489"/>
                  </a:moveTo>
                  <a:lnTo>
                    <a:pt x="0" y="491489"/>
                  </a:lnTo>
                  <a:lnTo>
                    <a:pt x="0" y="496569"/>
                  </a:lnTo>
                  <a:lnTo>
                    <a:pt x="54609" y="496569"/>
                  </a:lnTo>
                  <a:lnTo>
                    <a:pt x="54609" y="491489"/>
                  </a:lnTo>
                  <a:close/>
                </a:path>
                <a:path w="54610" h="675639">
                  <a:moveTo>
                    <a:pt x="54609" y="485139"/>
                  </a:moveTo>
                  <a:lnTo>
                    <a:pt x="0" y="485139"/>
                  </a:lnTo>
                  <a:lnTo>
                    <a:pt x="0" y="490219"/>
                  </a:lnTo>
                  <a:lnTo>
                    <a:pt x="54609" y="490219"/>
                  </a:lnTo>
                  <a:lnTo>
                    <a:pt x="54609" y="485139"/>
                  </a:lnTo>
                  <a:close/>
                </a:path>
                <a:path w="54610" h="675639">
                  <a:moveTo>
                    <a:pt x="54609" y="478789"/>
                  </a:moveTo>
                  <a:lnTo>
                    <a:pt x="0" y="478789"/>
                  </a:lnTo>
                  <a:lnTo>
                    <a:pt x="0" y="483869"/>
                  </a:lnTo>
                  <a:lnTo>
                    <a:pt x="54609" y="483869"/>
                  </a:lnTo>
                  <a:lnTo>
                    <a:pt x="54609" y="478789"/>
                  </a:lnTo>
                  <a:close/>
                </a:path>
                <a:path w="54610" h="675639">
                  <a:moveTo>
                    <a:pt x="54609" y="472439"/>
                  </a:moveTo>
                  <a:lnTo>
                    <a:pt x="0" y="472439"/>
                  </a:lnTo>
                  <a:lnTo>
                    <a:pt x="0" y="477519"/>
                  </a:lnTo>
                  <a:lnTo>
                    <a:pt x="54609" y="477519"/>
                  </a:lnTo>
                  <a:lnTo>
                    <a:pt x="54609" y="472439"/>
                  </a:lnTo>
                  <a:close/>
                </a:path>
                <a:path w="54610" h="675639">
                  <a:moveTo>
                    <a:pt x="54609" y="466089"/>
                  </a:moveTo>
                  <a:lnTo>
                    <a:pt x="0" y="466089"/>
                  </a:lnTo>
                  <a:lnTo>
                    <a:pt x="0" y="471169"/>
                  </a:lnTo>
                  <a:lnTo>
                    <a:pt x="54609" y="471169"/>
                  </a:lnTo>
                  <a:lnTo>
                    <a:pt x="54609" y="466089"/>
                  </a:lnTo>
                  <a:close/>
                </a:path>
                <a:path w="54610" h="675639">
                  <a:moveTo>
                    <a:pt x="54609" y="459739"/>
                  </a:moveTo>
                  <a:lnTo>
                    <a:pt x="0" y="459739"/>
                  </a:lnTo>
                  <a:lnTo>
                    <a:pt x="0" y="464819"/>
                  </a:lnTo>
                  <a:lnTo>
                    <a:pt x="54609" y="464819"/>
                  </a:lnTo>
                  <a:lnTo>
                    <a:pt x="54609" y="459739"/>
                  </a:lnTo>
                  <a:close/>
                </a:path>
                <a:path w="54610" h="675639">
                  <a:moveTo>
                    <a:pt x="54609" y="453389"/>
                  </a:moveTo>
                  <a:lnTo>
                    <a:pt x="0" y="453389"/>
                  </a:lnTo>
                  <a:lnTo>
                    <a:pt x="0" y="458469"/>
                  </a:lnTo>
                  <a:lnTo>
                    <a:pt x="54609" y="458469"/>
                  </a:lnTo>
                  <a:lnTo>
                    <a:pt x="54609" y="453389"/>
                  </a:lnTo>
                  <a:close/>
                </a:path>
                <a:path w="54610" h="675639">
                  <a:moveTo>
                    <a:pt x="54609" y="447039"/>
                  </a:moveTo>
                  <a:lnTo>
                    <a:pt x="0" y="447039"/>
                  </a:lnTo>
                  <a:lnTo>
                    <a:pt x="0" y="452119"/>
                  </a:lnTo>
                  <a:lnTo>
                    <a:pt x="54609" y="452119"/>
                  </a:lnTo>
                  <a:lnTo>
                    <a:pt x="54609" y="447039"/>
                  </a:lnTo>
                  <a:close/>
                </a:path>
                <a:path w="54610" h="675639">
                  <a:moveTo>
                    <a:pt x="54609" y="440689"/>
                  </a:moveTo>
                  <a:lnTo>
                    <a:pt x="0" y="440689"/>
                  </a:lnTo>
                  <a:lnTo>
                    <a:pt x="0" y="445769"/>
                  </a:lnTo>
                  <a:lnTo>
                    <a:pt x="54609" y="445769"/>
                  </a:lnTo>
                  <a:lnTo>
                    <a:pt x="54609" y="440689"/>
                  </a:lnTo>
                  <a:close/>
                </a:path>
                <a:path w="54610" h="675639">
                  <a:moveTo>
                    <a:pt x="54609" y="435609"/>
                  </a:moveTo>
                  <a:lnTo>
                    <a:pt x="0" y="435609"/>
                  </a:lnTo>
                  <a:lnTo>
                    <a:pt x="0" y="439419"/>
                  </a:lnTo>
                  <a:lnTo>
                    <a:pt x="54609" y="439419"/>
                  </a:lnTo>
                  <a:lnTo>
                    <a:pt x="54609" y="435609"/>
                  </a:lnTo>
                  <a:close/>
                </a:path>
              </a:pathLst>
            </a:custGeom>
            <a:solidFill>
              <a:srgbClr val="277527"/>
            </a:solidFill>
          </p:spPr>
          <p:txBody>
            <a:bodyPr wrap="square" lIns="0" tIns="0" rIns="0" bIns="0" rtlCol="0"/>
            <a:lstStyle/>
            <a:p>
              <a:endParaRPr/>
            </a:p>
          </p:txBody>
        </p:sp>
        <p:sp>
          <p:nvSpPr>
            <p:cNvPr id="1017" name="object 1017"/>
            <p:cNvSpPr/>
            <p:nvPr/>
          </p:nvSpPr>
          <p:spPr>
            <a:xfrm>
              <a:off x="2513329" y="5609589"/>
              <a:ext cx="55880" cy="668020"/>
            </a:xfrm>
            <a:custGeom>
              <a:avLst/>
              <a:gdLst/>
              <a:ahLst/>
              <a:cxnLst/>
              <a:rect l="l" t="t" r="r" b="b"/>
              <a:pathLst>
                <a:path w="55880" h="668020">
                  <a:moveTo>
                    <a:pt x="55880" y="0"/>
                  </a:moveTo>
                  <a:lnTo>
                    <a:pt x="33019" y="0"/>
                  </a:lnTo>
                  <a:lnTo>
                    <a:pt x="33019" y="1270"/>
                  </a:lnTo>
                  <a:lnTo>
                    <a:pt x="55880" y="1270"/>
                  </a:lnTo>
                  <a:lnTo>
                    <a:pt x="55880" y="0"/>
                  </a:lnTo>
                  <a:close/>
                </a:path>
                <a:path w="55880" h="668020">
                  <a:moveTo>
                    <a:pt x="55880" y="1270"/>
                  </a:moveTo>
                  <a:lnTo>
                    <a:pt x="0" y="1270"/>
                  </a:lnTo>
                  <a:lnTo>
                    <a:pt x="0" y="5080"/>
                  </a:lnTo>
                  <a:lnTo>
                    <a:pt x="55880" y="5080"/>
                  </a:lnTo>
                  <a:lnTo>
                    <a:pt x="55880" y="1270"/>
                  </a:lnTo>
                  <a:close/>
                </a:path>
                <a:path w="55880" h="668020">
                  <a:moveTo>
                    <a:pt x="55880" y="5080"/>
                  </a:moveTo>
                  <a:lnTo>
                    <a:pt x="0" y="5080"/>
                  </a:lnTo>
                  <a:lnTo>
                    <a:pt x="0" y="7620"/>
                  </a:lnTo>
                  <a:lnTo>
                    <a:pt x="55880" y="7620"/>
                  </a:lnTo>
                  <a:lnTo>
                    <a:pt x="55880" y="5080"/>
                  </a:lnTo>
                  <a:close/>
                </a:path>
                <a:path w="55880" h="668020">
                  <a:moveTo>
                    <a:pt x="55880" y="7620"/>
                  </a:moveTo>
                  <a:lnTo>
                    <a:pt x="0" y="7620"/>
                  </a:lnTo>
                  <a:lnTo>
                    <a:pt x="0" y="11430"/>
                  </a:lnTo>
                  <a:lnTo>
                    <a:pt x="55880" y="11430"/>
                  </a:lnTo>
                  <a:lnTo>
                    <a:pt x="55880" y="7620"/>
                  </a:lnTo>
                  <a:close/>
                </a:path>
                <a:path w="55880" h="668020">
                  <a:moveTo>
                    <a:pt x="55880" y="11430"/>
                  </a:moveTo>
                  <a:lnTo>
                    <a:pt x="0" y="11430"/>
                  </a:lnTo>
                  <a:lnTo>
                    <a:pt x="0" y="17780"/>
                  </a:lnTo>
                  <a:lnTo>
                    <a:pt x="55880" y="17780"/>
                  </a:lnTo>
                  <a:lnTo>
                    <a:pt x="55880" y="11430"/>
                  </a:lnTo>
                  <a:close/>
                </a:path>
                <a:path w="55880" h="668020">
                  <a:moveTo>
                    <a:pt x="55880" y="17780"/>
                  </a:moveTo>
                  <a:lnTo>
                    <a:pt x="0" y="17780"/>
                  </a:lnTo>
                  <a:lnTo>
                    <a:pt x="0" y="24130"/>
                  </a:lnTo>
                  <a:lnTo>
                    <a:pt x="55880" y="24130"/>
                  </a:lnTo>
                  <a:lnTo>
                    <a:pt x="55880" y="17780"/>
                  </a:lnTo>
                  <a:close/>
                </a:path>
                <a:path w="55880" h="668020">
                  <a:moveTo>
                    <a:pt x="55880" y="24130"/>
                  </a:moveTo>
                  <a:lnTo>
                    <a:pt x="0" y="24130"/>
                  </a:lnTo>
                  <a:lnTo>
                    <a:pt x="0" y="26670"/>
                  </a:lnTo>
                  <a:lnTo>
                    <a:pt x="55880" y="26670"/>
                  </a:lnTo>
                  <a:lnTo>
                    <a:pt x="55880" y="24130"/>
                  </a:lnTo>
                  <a:close/>
                </a:path>
                <a:path w="55880" h="668020">
                  <a:moveTo>
                    <a:pt x="55880" y="26670"/>
                  </a:moveTo>
                  <a:lnTo>
                    <a:pt x="0" y="26670"/>
                  </a:lnTo>
                  <a:lnTo>
                    <a:pt x="0" y="33020"/>
                  </a:lnTo>
                  <a:lnTo>
                    <a:pt x="55880" y="33020"/>
                  </a:lnTo>
                  <a:lnTo>
                    <a:pt x="55880" y="26670"/>
                  </a:lnTo>
                  <a:close/>
                </a:path>
                <a:path w="55880" h="668020">
                  <a:moveTo>
                    <a:pt x="55880" y="33020"/>
                  </a:moveTo>
                  <a:lnTo>
                    <a:pt x="0" y="33020"/>
                  </a:lnTo>
                  <a:lnTo>
                    <a:pt x="0" y="43180"/>
                  </a:lnTo>
                  <a:lnTo>
                    <a:pt x="55880" y="43180"/>
                  </a:lnTo>
                  <a:lnTo>
                    <a:pt x="55880" y="33020"/>
                  </a:lnTo>
                  <a:close/>
                </a:path>
                <a:path w="55880" h="668020">
                  <a:moveTo>
                    <a:pt x="55880" y="43180"/>
                  </a:moveTo>
                  <a:lnTo>
                    <a:pt x="0" y="43180"/>
                  </a:lnTo>
                  <a:lnTo>
                    <a:pt x="0" y="45720"/>
                  </a:lnTo>
                  <a:lnTo>
                    <a:pt x="55880" y="45720"/>
                  </a:lnTo>
                  <a:lnTo>
                    <a:pt x="55880" y="43180"/>
                  </a:lnTo>
                  <a:close/>
                </a:path>
                <a:path w="55880" h="668020">
                  <a:moveTo>
                    <a:pt x="55880" y="45720"/>
                  </a:moveTo>
                  <a:lnTo>
                    <a:pt x="0" y="45720"/>
                  </a:lnTo>
                  <a:lnTo>
                    <a:pt x="0" y="49530"/>
                  </a:lnTo>
                  <a:lnTo>
                    <a:pt x="55880" y="49530"/>
                  </a:lnTo>
                  <a:lnTo>
                    <a:pt x="55880" y="45720"/>
                  </a:lnTo>
                  <a:close/>
                </a:path>
                <a:path w="55880" h="668020">
                  <a:moveTo>
                    <a:pt x="55880" y="49530"/>
                  </a:moveTo>
                  <a:lnTo>
                    <a:pt x="0" y="49530"/>
                  </a:lnTo>
                  <a:lnTo>
                    <a:pt x="0" y="58420"/>
                  </a:lnTo>
                  <a:lnTo>
                    <a:pt x="55880" y="58420"/>
                  </a:lnTo>
                  <a:lnTo>
                    <a:pt x="55880" y="49530"/>
                  </a:lnTo>
                  <a:close/>
                </a:path>
                <a:path w="55880" h="668020">
                  <a:moveTo>
                    <a:pt x="55880" y="58420"/>
                  </a:moveTo>
                  <a:lnTo>
                    <a:pt x="0" y="58420"/>
                  </a:lnTo>
                  <a:lnTo>
                    <a:pt x="0" y="62230"/>
                  </a:lnTo>
                  <a:lnTo>
                    <a:pt x="55880" y="62230"/>
                  </a:lnTo>
                  <a:lnTo>
                    <a:pt x="55880" y="58420"/>
                  </a:lnTo>
                  <a:close/>
                </a:path>
                <a:path w="55880" h="668020">
                  <a:moveTo>
                    <a:pt x="55880" y="62230"/>
                  </a:moveTo>
                  <a:lnTo>
                    <a:pt x="0" y="62230"/>
                  </a:lnTo>
                  <a:lnTo>
                    <a:pt x="0" y="64770"/>
                  </a:lnTo>
                  <a:lnTo>
                    <a:pt x="55880" y="64770"/>
                  </a:lnTo>
                  <a:lnTo>
                    <a:pt x="55880" y="62230"/>
                  </a:lnTo>
                  <a:close/>
                </a:path>
                <a:path w="55880" h="668020">
                  <a:moveTo>
                    <a:pt x="55880" y="64770"/>
                  </a:moveTo>
                  <a:lnTo>
                    <a:pt x="0" y="64770"/>
                  </a:lnTo>
                  <a:lnTo>
                    <a:pt x="0" y="74930"/>
                  </a:lnTo>
                  <a:lnTo>
                    <a:pt x="55880" y="74930"/>
                  </a:lnTo>
                  <a:lnTo>
                    <a:pt x="55880" y="64770"/>
                  </a:lnTo>
                  <a:close/>
                </a:path>
                <a:path w="55880" h="668020">
                  <a:moveTo>
                    <a:pt x="55880" y="74930"/>
                  </a:moveTo>
                  <a:lnTo>
                    <a:pt x="0" y="74930"/>
                  </a:lnTo>
                  <a:lnTo>
                    <a:pt x="0" y="77470"/>
                  </a:lnTo>
                  <a:lnTo>
                    <a:pt x="55880" y="77470"/>
                  </a:lnTo>
                  <a:lnTo>
                    <a:pt x="55880" y="74930"/>
                  </a:lnTo>
                  <a:close/>
                </a:path>
                <a:path w="55880" h="668020">
                  <a:moveTo>
                    <a:pt x="55880" y="77470"/>
                  </a:moveTo>
                  <a:lnTo>
                    <a:pt x="0" y="77470"/>
                  </a:lnTo>
                  <a:lnTo>
                    <a:pt x="0" y="81280"/>
                  </a:lnTo>
                  <a:lnTo>
                    <a:pt x="55880" y="81280"/>
                  </a:lnTo>
                  <a:lnTo>
                    <a:pt x="55880" y="77470"/>
                  </a:lnTo>
                  <a:close/>
                </a:path>
                <a:path w="55880" h="668020">
                  <a:moveTo>
                    <a:pt x="55880" y="81280"/>
                  </a:moveTo>
                  <a:lnTo>
                    <a:pt x="0" y="81280"/>
                  </a:lnTo>
                  <a:lnTo>
                    <a:pt x="0" y="83820"/>
                  </a:lnTo>
                  <a:lnTo>
                    <a:pt x="55880" y="83820"/>
                  </a:lnTo>
                  <a:lnTo>
                    <a:pt x="55880" y="81280"/>
                  </a:lnTo>
                  <a:close/>
                </a:path>
                <a:path w="55880" h="668020">
                  <a:moveTo>
                    <a:pt x="55880" y="83820"/>
                  </a:moveTo>
                  <a:lnTo>
                    <a:pt x="0" y="83820"/>
                  </a:lnTo>
                  <a:lnTo>
                    <a:pt x="0" y="87630"/>
                  </a:lnTo>
                  <a:lnTo>
                    <a:pt x="55880" y="87630"/>
                  </a:lnTo>
                  <a:lnTo>
                    <a:pt x="55880" y="83820"/>
                  </a:lnTo>
                  <a:close/>
                </a:path>
                <a:path w="55880" h="668020">
                  <a:moveTo>
                    <a:pt x="55880" y="87630"/>
                  </a:moveTo>
                  <a:lnTo>
                    <a:pt x="0" y="87630"/>
                  </a:lnTo>
                  <a:lnTo>
                    <a:pt x="0" y="90170"/>
                  </a:lnTo>
                  <a:lnTo>
                    <a:pt x="55880" y="90170"/>
                  </a:lnTo>
                  <a:lnTo>
                    <a:pt x="55880" y="87630"/>
                  </a:lnTo>
                  <a:close/>
                </a:path>
                <a:path w="55880" h="668020">
                  <a:moveTo>
                    <a:pt x="55880" y="90170"/>
                  </a:moveTo>
                  <a:lnTo>
                    <a:pt x="0" y="90170"/>
                  </a:lnTo>
                  <a:lnTo>
                    <a:pt x="0" y="93980"/>
                  </a:lnTo>
                  <a:lnTo>
                    <a:pt x="55880" y="93980"/>
                  </a:lnTo>
                  <a:lnTo>
                    <a:pt x="55880" y="90170"/>
                  </a:lnTo>
                  <a:close/>
                </a:path>
                <a:path w="55880" h="668020">
                  <a:moveTo>
                    <a:pt x="55880" y="93980"/>
                  </a:moveTo>
                  <a:lnTo>
                    <a:pt x="0" y="93980"/>
                  </a:lnTo>
                  <a:lnTo>
                    <a:pt x="0" y="100330"/>
                  </a:lnTo>
                  <a:lnTo>
                    <a:pt x="55880" y="100330"/>
                  </a:lnTo>
                  <a:lnTo>
                    <a:pt x="55880" y="93980"/>
                  </a:lnTo>
                  <a:close/>
                </a:path>
                <a:path w="55880" h="668020">
                  <a:moveTo>
                    <a:pt x="55880" y="100330"/>
                  </a:moveTo>
                  <a:lnTo>
                    <a:pt x="0" y="100330"/>
                  </a:lnTo>
                  <a:lnTo>
                    <a:pt x="0" y="102870"/>
                  </a:lnTo>
                  <a:lnTo>
                    <a:pt x="55880" y="102870"/>
                  </a:lnTo>
                  <a:lnTo>
                    <a:pt x="55880" y="100330"/>
                  </a:lnTo>
                  <a:close/>
                </a:path>
                <a:path w="55880" h="668020">
                  <a:moveTo>
                    <a:pt x="55880" y="102870"/>
                  </a:moveTo>
                  <a:lnTo>
                    <a:pt x="0" y="102870"/>
                  </a:lnTo>
                  <a:lnTo>
                    <a:pt x="0" y="106680"/>
                  </a:lnTo>
                  <a:lnTo>
                    <a:pt x="55880" y="106680"/>
                  </a:lnTo>
                  <a:lnTo>
                    <a:pt x="55880" y="102870"/>
                  </a:lnTo>
                  <a:close/>
                </a:path>
                <a:path w="55880" h="668020">
                  <a:moveTo>
                    <a:pt x="55880" y="106680"/>
                  </a:moveTo>
                  <a:lnTo>
                    <a:pt x="0" y="106680"/>
                  </a:lnTo>
                  <a:lnTo>
                    <a:pt x="0" y="115570"/>
                  </a:lnTo>
                  <a:lnTo>
                    <a:pt x="55880" y="115570"/>
                  </a:lnTo>
                  <a:lnTo>
                    <a:pt x="55880" y="106680"/>
                  </a:lnTo>
                  <a:close/>
                </a:path>
                <a:path w="55880" h="668020">
                  <a:moveTo>
                    <a:pt x="55880" y="115570"/>
                  </a:moveTo>
                  <a:lnTo>
                    <a:pt x="0" y="115570"/>
                  </a:lnTo>
                  <a:lnTo>
                    <a:pt x="0" y="119380"/>
                  </a:lnTo>
                  <a:lnTo>
                    <a:pt x="55880" y="119380"/>
                  </a:lnTo>
                  <a:lnTo>
                    <a:pt x="55880" y="115570"/>
                  </a:lnTo>
                  <a:close/>
                </a:path>
                <a:path w="55880" h="668020">
                  <a:moveTo>
                    <a:pt x="55880" y="119380"/>
                  </a:moveTo>
                  <a:lnTo>
                    <a:pt x="0" y="119380"/>
                  </a:lnTo>
                  <a:lnTo>
                    <a:pt x="0" y="121920"/>
                  </a:lnTo>
                  <a:lnTo>
                    <a:pt x="55880" y="121920"/>
                  </a:lnTo>
                  <a:lnTo>
                    <a:pt x="55880" y="119380"/>
                  </a:lnTo>
                  <a:close/>
                </a:path>
                <a:path w="55880" h="668020">
                  <a:moveTo>
                    <a:pt x="55880" y="121920"/>
                  </a:moveTo>
                  <a:lnTo>
                    <a:pt x="0" y="121920"/>
                  </a:lnTo>
                  <a:lnTo>
                    <a:pt x="0" y="125730"/>
                  </a:lnTo>
                  <a:lnTo>
                    <a:pt x="55880" y="125730"/>
                  </a:lnTo>
                  <a:lnTo>
                    <a:pt x="55880" y="121920"/>
                  </a:lnTo>
                  <a:close/>
                </a:path>
                <a:path w="55880" h="668020">
                  <a:moveTo>
                    <a:pt x="55880" y="125730"/>
                  </a:moveTo>
                  <a:lnTo>
                    <a:pt x="0" y="125730"/>
                  </a:lnTo>
                  <a:lnTo>
                    <a:pt x="0" y="128270"/>
                  </a:lnTo>
                  <a:lnTo>
                    <a:pt x="55880" y="128270"/>
                  </a:lnTo>
                  <a:lnTo>
                    <a:pt x="55880" y="125730"/>
                  </a:lnTo>
                  <a:close/>
                </a:path>
                <a:path w="55880" h="668020">
                  <a:moveTo>
                    <a:pt x="55880" y="128270"/>
                  </a:moveTo>
                  <a:lnTo>
                    <a:pt x="0" y="128270"/>
                  </a:lnTo>
                  <a:lnTo>
                    <a:pt x="0" y="134620"/>
                  </a:lnTo>
                  <a:lnTo>
                    <a:pt x="55880" y="134620"/>
                  </a:lnTo>
                  <a:lnTo>
                    <a:pt x="55880" y="128270"/>
                  </a:lnTo>
                  <a:close/>
                </a:path>
                <a:path w="55880" h="668020">
                  <a:moveTo>
                    <a:pt x="55880" y="134620"/>
                  </a:moveTo>
                  <a:lnTo>
                    <a:pt x="0" y="134620"/>
                  </a:lnTo>
                  <a:lnTo>
                    <a:pt x="0" y="140970"/>
                  </a:lnTo>
                  <a:lnTo>
                    <a:pt x="55880" y="140970"/>
                  </a:lnTo>
                  <a:lnTo>
                    <a:pt x="55880" y="134620"/>
                  </a:lnTo>
                  <a:close/>
                </a:path>
                <a:path w="55880" h="668020">
                  <a:moveTo>
                    <a:pt x="55880" y="140970"/>
                  </a:moveTo>
                  <a:lnTo>
                    <a:pt x="0" y="140970"/>
                  </a:lnTo>
                  <a:lnTo>
                    <a:pt x="0" y="144780"/>
                  </a:lnTo>
                  <a:lnTo>
                    <a:pt x="55880" y="144780"/>
                  </a:lnTo>
                  <a:lnTo>
                    <a:pt x="55880" y="140970"/>
                  </a:lnTo>
                  <a:close/>
                </a:path>
                <a:path w="55880" h="668020">
                  <a:moveTo>
                    <a:pt x="55880" y="144780"/>
                  </a:moveTo>
                  <a:lnTo>
                    <a:pt x="0" y="144780"/>
                  </a:lnTo>
                  <a:lnTo>
                    <a:pt x="0" y="147320"/>
                  </a:lnTo>
                  <a:lnTo>
                    <a:pt x="55880" y="147320"/>
                  </a:lnTo>
                  <a:lnTo>
                    <a:pt x="55880" y="144780"/>
                  </a:lnTo>
                  <a:close/>
                </a:path>
                <a:path w="55880" h="668020">
                  <a:moveTo>
                    <a:pt x="55880" y="147320"/>
                  </a:moveTo>
                  <a:lnTo>
                    <a:pt x="0" y="147320"/>
                  </a:lnTo>
                  <a:lnTo>
                    <a:pt x="0" y="151130"/>
                  </a:lnTo>
                  <a:lnTo>
                    <a:pt x="55880" y="151130"/>
                  </a:lnTo>
                  <a:lnTo>
                    <a:pt x="55880" y="147320"/>
                  </a:lnTo>
                  <a:close/>
                </a:path>
                <a:path w="55880" h="668020">
                  <a:moveTo>
                    <a:pt x="55880" y="151130"/>
                  </a:moveTo>
                  <a:lnTo>
                    <a:pt x="0" y="151130"/>
                  </a:lnTo>
                  <a:lnTo>
                    <a:pt x="0" y="153670"/>
                  </a:lnTo>
                  <a:lnTo>
                    <a:pt x="55880" y="153670"/>
                  </a:lnTo>
                  <a:lnTo>
                    <a:pt x="55880" y="151130"/>
                  </a:lnTo>
                  <a:close/>
                </a:path>
                <a:path w="55880" h="668020">
                  <a:moveTo>
                    <a:pt x="55880" y="153670"/>
                  </a:moveTo>
                  <a:lnTo>
                    <a:pt x="0" y="153670"/>
                  </a:lnTo>
                  <a:lnTo>
                    <a:pt x="0" y="157480"/>
                  </a:lnTo>
                  <a:lnTo>
                    <a:pt x="55880" y="157480"/>
                  </a:lnTo>
                  <a:lnTo>
                    <a:pt x="55880" y="153670"/>
                  </a:lnTo>
                  <a:close/>
                </a:path>
                <a:path w="55880" h="668020">
                  <a:moveTo>
                    <a:pt x="55880" y="157480"/>
                  </a:moveTo>
                  <a:lnTo>
                    <a:pt x="0" y="157480"/>
                  </a:lnTo>
                  <a:lnTo>
                    <a:pt x="0" y="160020"/>
                  </a:lnTo>
                  <a:lnTo>
                    <a:pt x="55880" y="160020"/>
                  </a:lnTo>
                  <a:lnTo>
                    <a:pt x="55880" y="157480"/>
                  </a:lnTo>
                  <a:close/>
                </a:path>
                <a:path w="55880" h="668020">
                  <a:moveTo>
                    <a:pt x="55880" y="160020"/>
                  </a:moveTo>
                  <a:lnTo>
                    <a:pt x="0" y="160020"/>
                  </a:lnTo>
                  <a:lnTo>
                    <a:pt x="0" y="163830"/>
                  </a:lnTo>
                  <a:lnTo>
                    <a:pt x="55880" y="163830"/>
                  </a:lnTo>
                  <a:lnTo>
                    <a:pt x="55880" y="160020"/>
                  </a:lnTo>
                  <a:close/>
                </a:path>
                <a:path w="55880" h="668020">
                  <a:moveTo>
                    <a:pt x="55880" y="163830"/>
                  </a:moveTo>
                  <a:lnTo>
                    <a:pt x="0" y="163830"/>
                  </a:lnTo>
                  <a:lnTo>
                    <a:pt x="0" y="166370"/>
                  </a:lnTo>
                  <a:lnTo>
                    <a:pt x="55880" y="166370"/>
                  </a:lnTo>
                  <a:lnTo>
                    <a:pt x="55880" y="163830"/>
                  </a:lnTo>
                  <a:close/>
                </a:path>
                <a:path w="55880" h="668020">
                  <a:moveTo>
                    <a:pt x="55880" y="166370"/>
                  </a:moveTo>
                  <a:lnTo>
                    <a:pt x="0" y="166370"/>
                  </a:lnTo>
                  <a:lnTo>
                    <a:pt x="0" y="176530"/>
                  </a:lnTo>
                  <a:lnTo>
                    <a:pt x="55880" y="176530"/>
                  </a:lnTo>
                  <a:lnTo>
                    <a:pt x="55880" y="166370"/>
                  </a:lnTo>
                  <a:close/>
                </a:path>
                <a:path w="55880" h="668020">
                  <a:moveTo>
                    <a:pt x="55880" y="176530"/>
                  </a:moveTo>
                  <a:lnTo>
                    <a:pt x="0" y="176530"/>
                  </a:lnTo>
                  <a:lnTo>
                    <a:pt x="0" y="179070"/>
                  </a:lnTo>
                  <a:lnTo>
                    <a:pt x="55880" y="179070"/>
                  </a:lnTo>
                  <a:lnTo>
                    <a:pt x="55880" y="176530"/>
                  </a:lnTo>
                  <a:close/>
                </a:path>
                <a:path w="55880" h="668020">
                  <a:moveTo>
                    <a:pt x="55880" y="179070"/>
                  </a:moveTo>
                  <a:lnTo>
                    <a:pt x="0" y="179070"/>
                  </a:lnTo>
                  <a:lnTo>
                    <a:pt x="0" y="182880"/>
                  </a:lnTo>
                  <a:lnTo>
                    <a:pt x="55880" y="182880"/>
                  </a:lnTo>
                  <a:lnTo>
                    <a:pt x="55880" y="179070"/>
                  </a:lnTo>
                  <a:close/>
                </a:path>
                <a:path w="55880" h="668020">
                  <a:moveTo>
                    <a:pt x="55880" y="182880"/>
                  </a:moveTo>
                  <a:lnTo>
                    <a:pt x="0" y="182880"/>
                  </a:lnTo>
                  <a:lnTo>
                    <a:pt x="0" y="185420"/>
                  </a:lnTo>
                  <a:lnTo>
                    <a:pt x="55880" y="185420"/>
                  </a:lnTo>
                  <a:lnTo>
                    <a:pt x="55880" y="182880"/>
                  </a:lnTo>
                  <a:close/>
                </a:path>
                <a:path w="55880" h="668020">
                  <a:moveTo>
                    <a:pt x="55880" y="185420"/>
                  </a:moveTo>
                  <a:lnTo>
                    <a:pt x="0" y="185420"/>
                  </a:lnTo>
                  <a:lnTo>
                    <a:pt x="0" y="195580"/>
                  </a:lnTo>
                  <a:lnTo>
                    <a:pt x="55880" y="195580"/>
                  </a:lnTo>
                  <a:lnTo>
                    <a:pt x="55880" y="185420"/>
                  </a:lnTo>
                  <a:close/>
                </a:path>
                <a:path w="55880" h="668020">
                  <a:moveTo>
                    <a:pt x="55880" y="195580"/>
                  </a:moveTo>
                  <a:lnTo>
                    <a:pt x="0" y="195580"/>
                  </a:lnTo>
                  <a:lnTo>
                    <a:pt x="0" y="198120"/>
                  </a:lnTo>
                  <a:lnTo>
                    <a:pt x="55880" y="198120"/>
                  </a:lnTo>
                  <a:lnTo>
                    <a:pt x="55880" y="195580"/>
                  </a:lnTo>
                  <a:close/>
                </a:path>
                <a:path w="55880" h="668020">
                  <a:moveTo>
                    <a:pt x="55880" y="198120"/>
                  </a:moveTo>
                  <a:lnTo>
                    <a:pt x="0" y="198120"/>
                  </a:lnTo>
                  <a:lnTo>
                    <a:pt x="0" y="204470"/>
                  </a:lnTo>
                  <a:lnTo>
                    <a:pt x="55880" y="204470"/>
                  </a:lnTo>
                  <a:lnTo>
                    <a:pt x="55880" y="198120"/>
                  </a:lnTo>
                  <a:close/>
                </a:path>
                <a:path w="55880" h="668020">
                  <a:moveTo>
                    <a:pt x="55880" y="204470"/>
                  </a:moveTo>
                  <a:lnTo>
                    <a:pt x="0" y="204470"/>
                  </a:lnTo>
                  <a:lnTo>
                    <a:pt x="0" y="208280"/>
                  </a:lnTo>
                  <a:lnTo>
                    <a:pt x="55880" y="208280"/>
                  </a:lnTo>
                  <a:lnTo>
                    <a:pt x="55880" y="204470"/>
                  </a:lnTo>
                  <a:close/>
                </a:path>
                <a:path w="55880" h="668020">
                  <a:moveTo>
                    <a:pt x="55880" y="208280"/>
                  </a:moveTo>
                  <a:lnTo>
                    <a:pt x="0" y="208280"/>
                  </a:lnTo>
                  <a:lnTo>
                    <a:pt x="0" y="217170"/>
                  </a:lnTo>
                  <a:lnTo>
                    <a:pt x="55880" y="217170"/>
                  </a:lnTo>
                  <a:lnTo>
                    <a:pt x="55880" y="208280"/>
                  </a:lnTo>
                  <a:close/>
                </a:path>
                <a:path w="55880" h="668020">
                  <a:moveTo>
                    <a:pt x="55880" y="217170"/>
                  </a:moveTo>
                  <a:lnTo>
                    <a:pt x="0" y="217170"/>
                  </a:lnTo>
                  <a:lnTo>
                    <a:pt x="0" y="223520"/>
                  </a:lnTo>
                  <a:lnTo>
                    <a:pt x="55880" y="223520"/>
                  </a:lnTo>
                  <a:lnTo>
                    <a:pt x="55880" y="217170"/>
                  </a:lnTo>
                  <a:close/>
                </a:path>
                <a:path w="55880" h="668020">
                  <a:moveTo>
                    <a:pt x="55880" y="223520"/>
                  </a:moveTo>
                  <a:lnTo>
                    <a:pt x="0" y="223520"/>
                  </a:lnTo>
                  <a:lnTo>
                    <a:pt x="0" y="227330"/>
                  </a:lnTo>
                  <a:lnTo>
                    <a:pt x="55880" y="227330"/>
                  </a:lnTo>
                  <a:lnTo>
                    <a:pt x="55880" y="223520"/>
                  </a:lnTo>
                  <a:close/>
                </a:path>
                <a:path w="55880" h="668020">
                  <a:moveTo>
                    <a:pt x="55880" y="227330"/>
                  </a:moveTo>
                  <a:lnTo>
                    <a:pt x="0" y="227330"/>
                  </a:lnTo>
                  <a:lnTo>
                    <a:pt x="0" y="229870"/>
                  </a:lnTo>
                  <a:lnTo>
                    <a:pt x="55880" y="229870"/>
                  </a:lnTo>
                  <a:lnTo>
                    <a:pt x="55880" y="227330"/>
                  </a:lnTo>
                  <a:close/>
                </a:path>
                <a:path w="55880" h="668020">
                  <a:moveTo>
                    <a:pt x="55880" y="229870"/>
                  </a:moveTo>
                  <a:lnTo>
                    <a:pt x="0" y="229870"/>
                  </a:lnTo>
                  <a:lnTo>
                    <a:pt x="0" y="236220"/>
                  </a:lnTo>
                  <a:lnTo>
                    <a:pt x="55880" y="236220"/>
                  </a:lnTo>
                  <a:lnTo>
                    <a:pt x="55880" y="229870"/>
                  </a:lnTo>
                  <a:close/>
                </a:path>
                <a:path w="55880" h="668020">
                  <a:moveTo>
                    <a:pt x="55880" y="236220"/>
                  </a:moveTo>
                  <a:lnTo>
                    <a:pt x="0" y="236220"/>
                  </a:lnTo>
                  <a:lnTo>
                    <a:pt x="0" y="240030"/>
                  </a:lnTo>
                  <a:lnTo>
                    <a:pt x="55880" y="240030"/>
                  </a:lnTo>
                  <a:lnTo>
                    <a:pt x="55880" y="236220"/>
                  </a:lnTo>
                  <a:close/>
                </a:path>
                <a:path w="55880" h="668020">
                  <a:moveTo>
                    <a:pt x="55880" y="240030"/>
                  </a:moveTo>
                  <a:lnTo>
                    <a:pt x="0" y="240030"/>
                  </a:lnTo>
                  <a:lnTo>
                    <a:pt x="0" y="242570"/>
                  </a:lnTo>
                  <a:lnTo>
                    <a:pt x="55880" y="242570"/>
                  </a:lnTo>
                  <a:lnTo>
                    <a:pt x="55880" y="240030"/>
                  </a:lnTo>
                  <a:close/>
                </a:path>
                <a:path w="55880" h="668020">
                  <a:moveTo>
                    <a:pt x="55880" y="242570"/>
                  </a:moveTo>
                  <a:lnTo>
                    <a:pt x="0" y="242570"/>
                  </a:lnTo>
                  <a:lnTo>
                    <a:pt x="0" y="246380"/>
                  </a:lnTo>
                  <a:lnTo>
                    <a:pt x="55880" y="246380"/>
                  </a:lnTo>
                  <a:lnTo>
                    <a:pt x="55880" y="242570"/>
                  </a:lnTo>
                  <a:close/>
                </a:path>
                <a:path w="55880" h="668020">
                  <a:moveTo>
                    <a:pt x="55880" y="246380"/>
                  </a:moveTo>
                  <a:lnTo>
                    <a:pt x="0" y="246380"/>
                  </a:lnTo>
                  <a:lnTo>
                    <a:pt x="0" y="248920"/>
                  </a:lnTo>
                  <a:lnTo>
                    <a:pt x="55880" y="248920"/>
                  </a:lnTo>
                  <a:lnTo>
                    <a:pt x="55880" y="246380"/>
                  </a:lnTo>
                  <a:close/>
                </a:path>
                <a:path w="55880" h="668020">
                  <a:moveTo>
                    <a:pt x="55880" y="248920"/>
                  </a:moveTo>
                  <a:lnTo>
                    <a:pt x="0" y="248920"/>
                  </a:lnTo>
                  <a:lnTo>
                    <a:pt x="0" y="261620"/>
                  </a:lnTo>
                  <a:lnTo>
                    <a:pt x="55880" y="261620"/>
                  </a:lnTo>
                  <a:lnTo>
                    <a:pt x="55880" y="248920"/>
                  </a:lnTo>
                  <a:close/>
                </a:path>
                <a:path w="55880" h="668020">
                  <a:moveTo>
                    <a:pt x="55880" y="261620"/>
                  </a:moveTo>
                  <a:lnTo>
                    <a:pt x="0" y="261620"/>
                  </a:lnTo>
                  <a:lnTo>
                    <a:pt x="0" y="271780"/>
                  </a:lnTo>
                  <a:lnTo>
                    <a:pt x="55880" y="271780"/>
                  </a:lnTo>
                  <a:lnTo>
                    <a:pt x="55880" y="261620"/>
                  </a:lnTo>
                  <a:close/>
                </a:path>
                <a:path w="55880" h="668020">
                  <a:moveTo>
                    <a:pt x="55880" y="271780"/>
                  </a:moveTo>
                  <a:lnTo>
                    <a:pt x="0" y="271780"/>
                  </a:lnTo>
                  <a:lnTo>
                    <a:pt x="0" y="274320"/>
                  </a:lnTo>
                  <a:lnTo>
                    <a:pt x="55880" y="274320"/>
                  </a:lnTo>
                  <a:lnTo>
                    <a:pt x="55880" y="271780"/>
                  </a:lnTo>
                  <a:close/>
                </a:path>
                <a:path w="55880" h="668020">
                  <a:moveTo>
                    <a:pt x="55880" y="274320"/>
                  </a:moveTo>
                  <a:lnTo>
                    <a:pt x="0" y="274320"/>
                  </a:lnTo>
                  <a:lnTo>
                    <a:pt x="0" y="284480"/>
                  </a:lnTo>
                  <a:lnTo>
                    <a:pt x="55880" y="284480"/>
                  </a:lnTo>
                  <a:lnTo>
                    <a:pt x="55880" y="274320"/>
                  </a:lnTo>
                  <a:close/>
                </a:path>
                <a:path w="55880" h="668020">
                  <a:moveTo>
                    <a:pt x="55880" y="284480"/>
                  </a:moveTo>
                  <a:lnTo>
                    <a:pt x="0" y="284480"/>
                  </a:lnTo>
                  <a:lnTo>
                    <a:pt x="0" y="297180"/>
                  </a:lnTo>
                  <a:lnTo>
                    <a:pt x="55880" y="297180"/>
                  </a:lnTo>
                  <a:lnTo>
                    <a:pt x="55880" y="284480"/>
                  </a:lnTo>
                  <a:close/>
                </a:path>
                <a:path w="55880" h="668020">
                  <a:moveTo>
                    <a:pt x="55880" y="297180"/>
                  </a:moveTo>
                  <a:lnTo>
                    <a:pt x="0" y="297180"/>
                  </a:lnTo>
                  <a:lnTo>
                    <a:pt x="0" y="299720"/>
                  </a:lnTo>
                  <a:lnTo>
                    <a:pt x="55880" y="299720"/>
                  </a:lnTo>
                  <a:lnTo>
                    <a:pt x="55880" y="297180"/>
                  </a:lnTo>
                  <a:close/>
                </a:path>
                <a:path w="55880" h="668020">
                  <a:moveTo>
                    <a:pt x="55880" y="299720"/>
                  </a:moveTo>
                  <a:lnTo>
                    <a:pt x="0" y="299720"/>
                  </a:lnTo>
                  <a:lnTo>
                    <a:pt x="0" y="306070"/>
                  </a:lnTo>
                  <a:lnTo>
                    <a:pt x="55880" y="306070"/>
                  </a:lnTo>
                  <a:lnTo>
                    <a:pt x="55880" y="299720"/>
                  </a:lnTo>
                  <a:close/>
                </a:path>
                <a:path w="55880" h="668020">
                  <a:moveTo>
                    <a:pt x="55880" y="306070"/>
                  </a:moveTo>
                  <a:lnTo>
                    <a:pt x="0" y="306070"/>
                  </a:lnTo>
                  <a:lnTo>
                    <a:pt x="0" y="312420"/>
                  </a:lnTo>
                  <a:lnTo>
                    <a:pt x="55880" y="312420"/>
                  </a:lnTo>
                  <a:lnTo>
                    <a:pt x="55880" y="306070"/>
                  </a:lnTo>
                  <a:close/>
                </a:path>
                <a:path w="55880" h="668020">
                  <a:moveTo>
                    <a:pt x="55880" y="312420"/>
                  </a:moveTo>
                  <a:lnTo>
                    <a:pt x="0" y="312420"/>
                  </a:lnTo>
                  <a:lnTo>
                    <a:pt x="0" y="316230"/>
                  </a:lnTo>
                  <a:lnTo>
                    <a:pt x="55880" y="316230"/>
                  </a:lnTo>
                  <a:lnTo>
                    <a:pt x="55880" y="312420"/>
                  </a:lnTo>
                  <a:close/>
                </a:path>
                <a:path w="55880" h="668020">
                  <a:moveTo>
                    <a:pt x="55880" y="316230"/>
                  </a:moveTo>
                  <a:lnTo>
                    <a:pt x="0" y="316230"/>
                  </a:lnTo>
                  <a:lnTo>
                    <a:pt x="0" y="325120"/>
                  </a:lnTo>
                  <a:lnTo>
                    <a:pt x="55880" y="325120"/>
                  </a:lnTo>
                  <a:lnTo>
                    <a:pt x="55880" y="316230"/>
                  </a:lnTo>
                  <a:close/>
                </a:path>
                <a:path w="55880" h="668020">
                  <a:moveTo>
                    <a:pt x="55880" y="325120"/>
                  </a:moveTo>
                  <a:lnTo>
                    <a:pt x="0" y="325120"/>
                  </a:lnTo>
                  <a:lnTo>
                    <a:pt x="0" y="328930"/>
                  </a:lnTo>
                  <a:lnTo>
                    <a:pt x="55880" y="328930"/>
                  </a:lnTo>
                  <a:lnTo>
                    <a:pt x="55880" y="325120"/>
                  </a:lnTo>
                  <a:close/>
                </a:path>
                <a:path w="55880" h="668020">
                  <a:moveTo>
                    <a:pt x="55880" y="328930"/>
                  </a:moveTo>
                  <a:lnTo>
                    <a:pt x="0" y="328930"/>
                  </a:lnTo>
                  <a:lnTo>
                    <a:pt x="0" y="331470"/>
                  </a:lnTo>
                  <a:lnTo>
                    <a:pt x="55880" y="331470"/>
                  </a:lnTo>
                  <a:lnTo>
                    <a:pt x="55880" y="328930"/>
                  </a:lnTo>
                  <a:close/>
                </a:path>
                <a:path w="55880" h="668020">
                  <a:moveTo>
                    <a:pt x="55880" y="331470"/>
                  </a:moveTo>
                  <a:lnTo>
                    <a:pt x="0" y="331470"/>
                  </a:lnTo>
                  <a:lnTo>
                    <a:pt x="0" y="335280"/>
                  </a:lnTo>
                  <a:lnTo>
                    <a:pt x="55880" y="335280"/>
                  </a:lnTo>
                  <a:lnTo>
                    <a:pt x="55880" y="331470"/>
                  </a:lnTo>
                  <a:close/>
                </a:path>
                <a:path w="55880" h="668020">
                  <a:moveTo>
                    <a:pt x="55880" y="335280"/>
                  </a:moveTo>
                  <a:lnTo>
                    <a:pt x="0" y="335280"/>
                  </a:lnTo>
                  <a:lnTo>
                    <a:pt x="0" y="337820"/>
                  </a:lnTo>
                  <a:lnTo>
                    <a:pt x="55880" y="337820"/>
                  </a:lnTo>
                  <a:lnTo>
                    <a:pt x="55880" y="335280"/>
                  </a:lnTo>
                  <a:close/>
                </a:path>
                <a:path w="55880" h="668020">
                  <a:moveTo>
                    <a:pt x="55880" y="337820"/>
                  </a:moveTo>
                  <a:lnTo>
                    <a:pt x="0" y="337820"/>
                  </a:lnTo>
                  <a:lnTo>
                    <a:pt x="0" y="344170"/>
                  </a:lnTo>
                  <a:lnTo>
                    <a:pt x="55880" y="344170"/>
                  </a:lnTo>
                  <a:lnTo>
                    <a:pt x="55880" y="337820"/>
                  </a:lnTo>
                  <a:close/>
                </a:path>
                <a:path w="55880" h="668020">
                  <a:moveTo>
                    <a:pt x="55880" y="344170"/>
                  </a:moveTo>
                  <a:lnTo>
                    <a:pt x="0" y="344170"/>
                  </a:lnTo>
                  <a:lnTo>
                    <a:pt x="0" y="347980"/>
                  </a:lnTo>
                  <a:lnTo>
                    <a:pt x="55880" y="347980"/>
                  </a:lnTo>
                  <a:lnTo>
                    <a:pt x="55880" y="344170"/>
                  </a:lnTo>
                  <a:close/>
                </a:path>
                <a:path w="55880" h="668020">
                  <a:moveTo>
                    <a:pt x="55880" y="347980"/>
                  </a:moveTo>
                  <a:lnTo>
                    <a:pt x="0" y="347980"/>
                  </a:lnTo>
                  <a:lnTo>
                    <a:pt x="0" y="350520"/>
                  </a:lnTo>
                  <a:lnTo>
                    <a:pt x="55880" y="350520"/>
                  </a:lnTo>
                  <a:lnTo>
                    <a:pt x="55880" y="347980"/>
                  </a:lnTo>
                  <a:close/>
                </a:path>
                <a:path w="55880" h="668020">
                  <a:moveTo>
                    <a:pt x="55880" y="350520"/>
                  </a:moveTo>
                  <a:lnTo>
                    <a:pt x="0" y="350520"/>
                  </a:lnTo>
                  <a:lnTo>
                    <a:pt x="0" y="356870"/>
                  </a:lnTo>
                  <a:lnTo>
                    <a:pt x="55880" y="356870"/>
                  </a:lnTo>
                  <a:lnTo>
                    <a:pt x="55880" y="350520"/>
                  </a:lnTo>
                  <a:close/>
                </a:path>
                <a:path w="55880" h="668020">
                  <a:moveTo>
                    <a:pt x="55880" y="356870"/>
                  </a:moveTo>
                  <a:lnTo>
                    <a:pt x="0" y="356870"/>
                  </a:lnTo>
                  <a:lnTo>
                    <a:pt x="0" y="360680"/>
                  </a:lnTo>
                  <a:lnTo>
                    <a:pt x="55880" y="360680"/>
                  </a:lnTo>
                  <a:lnTo>
                    <a:pt x="55880" y="356870"/>
                  </a:lnTo>
                  <a:close/>
                </a:path>
                <a:path w="55880" h="668020">
                  <a:moveTo>
                    <a:pt x="55880" y="360680"/>
                  </a:moveTo>
                  <a:lnTo>
                    <a:pt x="0" y="360680"/>
                  </a:lnTo>
                  <a:lnTo>
                    <a:pt x="0" y="363220"/>
                  </a:lnTo>
                  <a:lnTo>
                    <a:pt x="55880" y="363220"/>
                  </a:lnTo>
                  <a:lnTo>
                    <a:pt x="55880" y="360680"/>
                  </a:lnTo>
                  <a:close/>
                </a:path>
                <a:path w="55880" h="668020">
                  <a:moveTo>
                    <a:pt x="55880" y="363220"/>
                  </a:moveTo>
                  <a:lnTo>
                    <a:pt x="0" y="363220"/>
                  </a:lnTo>
                  <a:lnTo>
                    <a:pt x="0" y="369570"/>
                  </a:lnTo>
                  <a:lnTo>
                    <a:pt x="55880" y="369570"/>
                  </a:lnTo>
                  <a:lnTo>
                    <a:pt x="55880" y="363220"/>
                  </a:lnTo>
                  <a:close/>
                </a:path>
                <a:path w="55880" h="668020">
                  <a:moveTo>
                    <a:pt x="55880" y="369570"/>
                  </a:moveTo>
                  <a:lnTo>
                    <a:pt x="0" y="369570"/>
                  </a:lnTo>
                  <a:lnTo>
                    <a:pt x="0" y="373380"/>
                  </a:lnTo>
                  <a:lnTo>
                    <a:pt x="55880" y="373380"/>
                  </a:lnTo>
                  <a:lnTo>
                    <a:pt x="55880" y="369570"/>
                  </a:lnTo>
                  <a:close/>
                </a:path>
                <a:path w="55880" h="668020">
                  <a:moveTo>
                    <a:pt x="55880" y="373380"/>
                  </a:moveTo>
                  <a:lnTo>
                    <a:pt x="0" y="373380"/>
                  </a:lnTo>
                  <a:lnTo>
                    <a:pt x="0" y="379730"/>
                  </a:lnTo>
                  <a:lnTo>
                    <a:pt x="55880" y="379730"/>
                  </a:lnTo>
                  <a:lnTo>
                    <a:pt x="55880" y="373380"/>
                  </a:lnTo>
                  <a:close/>
                </a:path>
                <a:path w="55880" h="668020">
                  <a:moveTo>
                    <a:pt x="55880" y="379730"/>
                  </a:moveTo>
                  <a:lnTo>
                    <a:pt x="0" y="379730"/>
                  </a:lnTo>
                  <a:lnTo>
                    <a:pt x="0" y="382270"/>
                  </a:lnTo>
                  <a:lnTo>
                    <a:pt x="55880" y="382270"/>
                  </a:lnTo>
                  <a:lnTo>
                    <a:pt x="55880" y="379730"/>
                  </a:lnTo>
                  <a:close/>
                </a:path>
                <a:path w="55880" h="668020">
                  <a:moveTo>
                    <a:pt x="55880" y="382270"/>
                  </a:moveTo>
                  <a:lnTo>
                    <a:pt x="0" y="382270"/>
                  </a:lnTo>
                  <a:lnTo>
                    <a:pt x="0" y="386080"/>
                  </a:lnTo>
                  <a:lnTo>
                    <a:pt x="55880" y="386080"/>
                  </a:lnTo>
                  <a:lnTo>
                    <a:pt x="55880" y="382270"/>
                  </a:lnTo>
                  <a:close/>
                </a:path>
                <a:path w="55880" h="668020">
                  <a:moveTo>
                    <a:pt x="55880" y="386080"/>
                  </a:moveTo>
                  <a:lnTo>
                    <a:pt x="0" y="386080"/>
                  </a:lnTo>
                  <a:lnTo>
                    <a:pt x="0" y="392430"/>
                  </a:lnTo>
                  <a:lnTo>
                    <a:pt x="55880" y="392430"/>
                  </a:lnTo>
                  <a:lnTo>
                    <a:pt x="55880" y="386080"/>
                  </a:lnTo>
                  <a:close/>
                </a:path>
                <a:path w="55880" h="668020">
                  <a:moveTo>
                    <a:pt x="55880" y="392430"/>
                  </a:moveTo>
                  <a:lnTo>
                    <a:pt x="0" y="392430"/>
                  </a:lnTo>
                  <a:lnTo>
                    <a:pt x="0" y="394970"/>
                  </a:lnTo>
                  <a:lnTo>
                    <a:pt x="55880" y="394970"/>
                  </a:lnTo>
                  <a:lnTo>
                    <a:pt x="55880" y="392430"/>
                  </a:lnTo>
                  <a:close/>
                </a:path>
                <a:path w="55880" h="668020">
                  <a:moveTo>
                    <a:pt x="55880" y="394970"/>
                  </a:moveTo>
                  <a:lnTo>
                    <a:pt x="0" y="394970"/>
                  </a:lnTo>
                  <a:lnTo>
                    <a:pt x="0" y="398780"/>
                  </a:lnTo>
                  <a:lnTo>
                    <a:pt x="55880" y="398780"/>
                  </a:lnTo>
                  <a:lnTo>
                    <a:pt x="55880" y="394970"/>
                  </a:lnTo>
                  <a:close/>
                </a:path>
                <a:path w="55880" h="668020">
                  <a:moveTo>
                    <a:pt x="55880" y="398780"/>
                  </a:moveTo>
                  <a:lnTo>
                    <a:pt x="0" y="398780"/>
                  </a:lnTo>
                  <a:lnTo>
                    <a:pt x="0" y="401320"/>
                  </a:lnTo>
                  <a:lnTo>
                    <a:pt x="55880" y="401320"/>
                  </a:lnTo>
                  <a:lnTo>
                    <a:pt x="55880" y="398780"/>
                  </a:lnTo>
                  <a:close/>
                </a:path>
                <a:path w="55880" h="668020">
                  <a:moveTo>
                    <a:pt x="55880" y="401320"/>
                  </a:moveTo>
                  <a:lnTo>
                    <a:pt x="0" y="401320"/>
                  </a:lnTo>
                  <a:lnTo>
                    <a:pt x="0" y="405130"/>
                  </a:lnTo>
                  <a:lnTo>
                    <a:pt x="55880" y="405130"/>
                  </a:lnTo>
                  <a:lnTo>
                    <a:pt x="55880" y="401320"/>
                  </a:lnTo>
                  <a:close/>
                </a:path>
                <a:path w="55880" h="668020">
                  <a:moveTo>
                    <a:pt x="55880" y="405130"/>
                  </a:moveTo>
                  <a:lnTo>
                    <a:pt x="0" y="405130"/>
                  </a:lnTo>
                  <a:lnTo>
                    <a:pt x="0" y="407670"/>
                  </a:lnTo>
                  <a:lnTo>
                    <a:pt x="55880" y="407670"/>
                  </a:lnTo>
                  <a:lnTo>
                    <a:pt x="55880" y="405130"/>
                  </a:lnTo>
                  <a:close/>
                </a:path>
                <a:path w="55880" h="668020">
                  <a:moveTo>
                    <a:pt x="55880" y="407670"/>
                  </a:moveTo>
                  <a:lnTo>
                    <a:pt x="0" y="407670"/>
                  </a:lnTo>
                  <a:lnTo>
                    <a:pt x="0" y="411480"/>
                  </a:lnTo>
                  <a:lnTo>
                    <a:pt x="55880" y="411480"/>
                  </a:lnTo>
                  <a:lnTo>
                    <a:pt x="55880" y="407670"/>
                  </a:lnTo>
                  <a:close/>
                </a:path>
                <a:path w="55880" h="668020">
                  <a:moveTo>
                    <a:pt x="55880" y="411480"/>
                  </a:moveTo>
                  <a:lnTo>
                    <a:pt x="0" y="411480"/>
                  </a:lnTo>
                  <a:lnTo>
                    <a:pt x="0" y="420370"/>
                  </a:lnTo>
                  <a:lnTo>
                    <a:pt x="55880" y="420370"/>
                  </a:lnTo>
                  <a:lnTo>
                    <a:pt x="55880" y="411480"/>
                  </a:lnTo>
                  <a:close/>
                </a:path>
                <a:path w="55880" h="668020">
                  <a:moveTo>
                    <a:pt x="55880" y="420370"/>
                  </a:moveTo>
                  <a:lnTo>
                    <a:pt x="0" y="420370"/>
                  </a:lnTo>
                  <a:lnTo>
                    <a:pt x="0" y="424180"/>
                  </a:lnTo>
                  <a:lnTo>
                    <a:pt x="55880" y="424180"/>
                  </a:lnTo>
                  <a:lnTo>
                    <a:pt x="55880" y="420370"/>
                  </a:lnTo>
                  <a:close/>
                </a:path>
                <a:path w="55880" h="668020">
                  <a:moveTo>
                    <a:pt x="55880" y="424180"/>
                  </a:moveTo>
                  <a:lnTo>
                    <a:pt x="0" y="424180"/>
                  </a:lnTo>
                  <a:lnTo>
                    <a:pt x="0" y="426720"/>
                  </a:lnTo>
                  <a:lnTo>
                    <a:pt x="55880" y="426720"/>
                  </a:lnTo>
                  <a:lnTo>
                    <a:pt x="55880" y="424180"/>
                  </a:lnTo>
                  <a:close/>
                </a:path>
                <a:path w="55880" h="668020">
                  <a:moveTo>
                    <a:pt x="55880" y="426720"/>
                  </a:moveTo>
                  <a:lnTo>
                    <a:pt x="0" y="426720"/>
                  </a:lnTo>
                  <a:lnTo>
                    <a:pt x="0" y="430530"/>
                  </a:lnTo>
                  <a:lnTo>
                    <a:pt x="55880" y="430530"/>
                  </a:lnTo>
                  <a:lnTo>
                    <a:pt x="55880" y="426720"/>
                  </a:lnTo>
                  <a:close/>
                </a:path>
                <a:path w="55880" h="668020">
                  <a:moveTo>
                    <a:pt x="55880" y="430530"/>
                  </a:moveTo>
                  <a:lnTo>
                    <a:pt x="0" y="430530"/>
                  </a:lnTo>
                  <a:lnTo>
                    <a:pt x="0" y="433070"/>
                  </a:lnTo>
                  <a:lnTo>
                    <a:pt x="55880" y="433070"/>
                  </a:lnTo>
                  <a:lnTo>
                    <a:pt x="55880" y="430530"/>
                  </a:lnTo>
                  <a:close/>
                </a:path>
                <a:path w="55880" h="668020">
                  <a:moveTo>
                    <a:pt x="53339" y="666750"/>
                  </a:moveTo>
                  <a:lnTo>
                    <a:pt x="43180" y="666750"/>
                  </a:lnTo>
                  <a:lnTo>
                    <a:pt x="43180" y="668020"/>
                  </a:lnTo>
                  <a:lnTo>
                    <a:pt x="53339" y="668020"/>
                  </a:lnTo>
                  <a:lnTo>
                    <a:pt x="53339" y="666750"/>
                  </a:lnTo>
                  <a:close/>
                </a:path>
                <a:path w="55880" h="668020">
                  <a:moveTo>
                    <a:pt x="55880" y="661670"/>
                  </a:moveTo>
                  <a:lnTo>
                    <a:pt x="12700" y="661670"/>
                  </a:lnTo>
                  <a:lnTo>
                    <a:pt x="12700" y="662940"/>
                  </a:lnTo>
                  <a:lnTo>
                    <a:pt x="22859" y="662940"/>
                  </a:lnTo>
                  <a:lnTo>
                    <a:pt x="22859" y="664210"/>
                  </a:lnTo>
                  <a:lnTo>
                    <a:pt x="33019" y="664210"/>
                  </a:lnTo>
                  <a:lnTo>
                    <a:pt x="33019" y="666750"/>
                  </a:lnTo>
                  <a:lnTo>
                    <a:pt x="55880" y="666750"/>
                  </a:lnTo>
                  <a:lnTo>
                    <a:pt x="55880" y="661670"/>
                  </a:lnTo>
                  <a:close/>
                </a:path>
                <a:path w="55880" h="668020">
                  <a:moveTo>
                    <a:pt x="55880" y="655320"/>
                  </a:moveTo>
                  <a:lnTo>
                    <a:pt x="0" y="655320"/>
                  </a:lnTo>
                  <a:lnTo>
                    <a:pt x="0" y="661670"/>
                  </a:lnTo>
                  <a:lnTo>
                    <a:pt x="3809" y="661670"/>
                  </a:lnTo>
                  <a:lnTo>
                    <a:pt x="3809" y="660400"/>
                  </a:lnTo>
                  <a:lnTo>
                    <a:pt x="55880" y="660400"/>
                  </a:lnTo>
                  <a:lnTo>
                    <a:pt x="55880" y="655320"/>
                  </a:lnTo>
                  <a:close/>
                </a:path>
                <a:path w="55880" h="668020">
                  <a:moveTo>
                    <a:pt x="55880" y="648970"/>
                  </a:moveTo>
                  <a:lnTo>
                    <a:pt x="0" y="648970"/>
                  </a:lnTo>
                  <a:lnTo>
                    <a:pt x="0" y="654050"/>
                  </a:lnTo>
                  <a:lnTo>
                    <a:pt x="55880" y="654050"/>
                  </a:lnTo>
                  <a:lnTo>
                    <a:pt x="55880" y="648970"/>
                  </a:lnTo>
                  <a:close/>
                </a:path>
                <a:path w="55880" h="668020">
                  <a:moveTo>
                    <a:pt x="55880" y="642620"/>
                  </a:moveTo>
                  <a:lnTo>
                    <a:pt x="0" y="642620"/>
                  </a:lnTo>
                  <a:lnTo>
                    <a:pt x="0" y="647700"/>
                  </a:lnTo>
                  <a:lnTo>
                    <a:pt x="55880" y="647700"/>
                  </a:lnTo>
                  <a:lnTo>
                    <a:pt x="55880" y="642620"/>
                  </a:lnTo>
                  <a:close/>
                </a:path>
                <a:path w="55880" h="668020">
                  <a:moveTo>
                    <a:pt x="55880" y="636270"/>
                  </a:moveTo>
                  <a:lnTo>
                    <a:pt x="0" y="636270"/>
                  </a:lnTo>
                  <a:lnTo>
                    <a:pt x="0" y="641350"/>
                  </a:lnTo>
                  <a:lnTo>
                    <a:pt x="55880" y="641350"/>
                  </a:lnTo>
                  <a:lnTo>
                    <a:pt x="55880" y="636270"/>
                  </a:lnTo>
                  <a:close/>
                </a:path>
                <a:path w="55880" h="668020">
                  <a:moveTo>
                    <a:pt x="55880" y="629920"/>
                  </a:moveTo>
                  <a:lnTo>
                    <a:pt x="0" y="629920"/>
                  </a:lnTo>
                  <a:lnTo>
                    <a:pt x="0" y="635000"/>
                  </a:lnTo>
                  <a:lnTo>
                    <a:pt x="55880" y="635000"/>
                  </a:lnTo>
                  <a:lnTo>
                    <a:pt x="55880" y="629920"/>
                  </a:lnTo>
                  <a:close/>
                </a:path>
                <a:path w="55880" h="668020">
                  <a:moveTo>
                    <a:pt x="55880" y="623570"/>
                  </a:moveTo>
                  <a:lnTo>
                    <a:pt x="0" y="623570"/>
                  </a:lnTo>
                  <a:lnTo>
                    <a:pt x="0" y="628650"/>
                  </a:lnTo>
                  <a:lnTo>
                    <a:pt x="55880" y="628650"/>
                  </a:lnTo>
                  <a:lnTo>
                    <a:pt x="55880" y="623570"/>
                  </a:lnTo>
                  <a:close/>
                </a:path>
                <a:path w="55880" h="668020">
                  <a:moveTo>
                    <a:pt x="55880" y="617220"/>
                  </a:moveTo>
                  <a:lnTo>
                    <a:pt x="0" y="617220"/>
                  </a:lnTo>
                  <a:lnTo>
                    <a:pt x="0" y="622300"/>
                  </a:lnTo>
                  <a:lnTo>
                    <a:pt x="55880" y="622300"/>
                  </a:lnTo>
                  <a:lnTo>
                    <a:pt x="55880" y="617220"/>
                  </a:lnTo>
                  <a:close/>
                </a:path>
                <a:path w="55880" h="668020">
                  <a:moveTo>
                    <a:pt x="55880" y="610870"/>
                  </a:moveTo>
                  <a:lnTo>
                    <a:pt x="0" y="610870"/>
                  </a:lnTo>
                  <a:lnTo>
                    <a:pt x="0" y="615950"/>
                  </a:lnTo>
                  <a:lnTo>
                    <a:pt x="55880" y="615950"/>
                  </a:lnTo>
                  <a:lnTo>
                    <a:pt x="55880" y="610870"/>
                  </a:lnTo>
                  <a:close/>
                </a:path>
                <a:path w="55880" h="668020">
                  <a:moveTo>
                    <a:pt x="55880" y="604520"/>
                  </a:moveTo>
                  <a:lnTo>
                    <a:pt x="0" y="604520"/>
                  </a:lnTo>
                  <a:lnTo>
                    <a:pt x="0" y="609600"/>
                  </a:lnTo>
                  <a:lnTo>
                    <a:pt x="55880" y="609600"/>
                  </a:lnTo>
                  <a:lnTo>
                    <a:pt x="55880" y="604520"/>
                  </a:lnTo>
                  <a:close/>
                </a:path>
                <a:path w="55880" h="668020">
                  <a:moveTo>
                    <a:pt x="55880" y="598170"/>
                  </a:moveTo>
                  <a:lnTo>
                    <a:pt x="0" y="598170"/>
                  </a:lnTo>
                  <a:lnTo>
                    <a:pt x="0" y="603250"/>
                  </a:lnTo>
                  <a:lnTo>
                    <a:pt x="55880" y="603250"/>
                  </a:lnTo>
                  <a:lnTo>
                    <a:pt x="55880" y="598170"/>
                  </a:lnTo>
                  <a:close/>
                </a:path>
                <a:path w="55880" h="668020">
                  <a:moveTo>
                    <a:pt x="55880" y="591820"/>
                  </a:moveTo>
                  <a:lnTo>
                    <a:pt x="0" y="591820"/>
                  </a:lnTo>
                  <a:lnTo>
                    <a:pt x="0" y="596900"/>
                  </a:lnTo>
                  <a:lnTo>
                    <a:pt x="55880" y="596900"/>
                  </a:lnTo>
                  <a:lnTo>
                    <a:pt x="55880" y="591820"/>
                  </a:lnTo>
                  <a:close/>
                </a:path>
                <a:path w="55880" h="668020">
                  <a:moveTo>
                    <a:pt x="55880" y="585470"/>
                  </a:moveTo>
                  <a:lnTo>
                    <a:pt x="0" y="585470"/>
                  </a:lnTo>
                  <a:lnTo>
                    <a:pt x="0" y="590550"/>
                  </a:lnTo>
                  <a:lnTo>
                    <a:pt x="55880" y="590550"/>
                  </a:lnTo>
                  <a:lnTo>
                    <a:pt x="55880" y="585470"/>
                  </a:lnTo>
                  <a:close/>
                </a:path>
                <a:path w="55880" h="668020">
                  <a:moveTo>
                    <a:pt x="55880" y="579120"/>
                  </a:moveTo>
                  <a:lnTo>
                    <a:pt x="0" y="579120"/>
                  </a:lnTo>
                  <a:lnTo>
                    <a:pt x="0" y="584200"/>
                  </a:lnTo>
                  <a:lnTo>
                    <a:pt x="55880" y="584200"/>
                  </a:lnTo>
                  <a:lnTo>
                    <a:pt x="55880" y="579120"/>
                  </a:lnTo>
                  <a:close/>
                </a:path>
                <a:path w="55880" h="668020">
                  <a:moveTo>
                    <a:pt x="55880" y="572770"/>
                  </a:moveTo>
                  <a:lnTo>
                    <a:pt x="0" y="572770"/>
                  </a:lnTo>
                  <a:lnTo>
                    <a:pt x="0" y="577850"/>
                  </a:lnTo>
                  <a:lnTo>
                    <a:pt x="55880" y="577850"/>
                  </a:lnTo>
                  <a:lnTo>
                    <a:pt x="55880" y="572770"/>
                  </a:lnTo>
                  <a:close/>
                </a:path>
                <a:path w="55880" h="668020">
                  <a:moveTo>
                    <a:pt x="55880" y="566420"/>
                  </a:moveTo>
                  <a:lnTo>
                    <a:pt x="0" y="566420"/>
                  </a:lnTo>
                  <a:lnTo>
                    <a:pt x="0" y="571500"/>
                  </a:lnTo>
                  <a:lnTo>
                    <a:pt x="55880" y="571500"/>
                  </a:lnTo>
                  <a:lnTo>
                    <a:pt x="55880" y="566420"/>
                  </a:lnTo>
                  <a:close/>
                </a:path>
                <a:path w="55880" h="668020">
                  <a:moveTo>
                    <a:pt x="55880" y="560070"/>
                  </a:moveTo>
                  <a:lnTo>
                    <a:pt x="0" y="560070"/>
                  </a:lnTo>
                  <a:lnTo>
                    <a:pt x="0" y="565150"/>
                  </a:lnTo>
                  <a:lnTo>
                    <a:pt x="55880" y="565150"/>
                  </a:lnTo>
                  <a:lnTo>
                    <a:pt x="55880" y="560070"/>
                  </a:lnTo>
                  <a:close/>
                </a:path>
                <a:path w="55880" h="668020">
                  <a:moveTo>
                    <a:pt x="55880" y="553720"/>
                  </a:moveTo>
                  <a:lnTo>
                    <a:pt x="0" y="553720"/>
                  </a:lnTo>
                  <a:lnTo>
                    <a:pt x="0" y="558800"/>
                  </a:lnTo>
                  <a:lnTo>
                    <a:pt x="55880" y="558800"/>
                  </a:lnTo>
                  <a:lnTo>
                    <a:pt x="55880" y="553720"/>
                  </a:lnTo>
                  <a:close/>
                </a:path>
                <a:path w="55880" h="668020">
                  <a:moveTo>
                    <a:pt x="55880" y="547370"/>
                  </a:moveTo>
                  <a:lnTo>
                    <a:pt x="0" y="547370"/>
                  </a:lnTo>
                  <a:lnTo>
                    <a:pt x="0" y="552450"/>
                  </a:lnTo>
                  <a:lnTo>
                    <a:pt x="55880" y="552450"/>
                  </a:lnTo>
                  <a:lnTo>
                    <a:pt x="55880" y="547370"/>
                  </a:lnTo>
                  <a:close/>
                </a:path>
                <a:path w="55880" h="668020">
                  <a:moveTo>
                    <a:pt x="55880" y="541020"/>
                  </a:moveTo>
                  <a:lnTo>
                    <a:pt x="0" y="541020"/>
                  </a:lnTo>
                  <a:lnTo>
                    <a:pt x="0" y="546100"/>
                  </a:lnTo>
                  <a:lnTo>
                    <a:pt x="55880" y="546100"/>
                  </a:lnTo>
                  <a:lnTo>
                    <a:pt x="55880" y="541020"/>
                  </a:lnTo>
                  <a:close/>
                </a:path>
                <a:path w="55880" h="668020">
                  <a:moveTo>
                    <a:pt x="55880" y="534670"/>
                  </a:moveTo>
                  <a:lnTo>
                    <a:pt x="0" y="534670"/>
                  </a:lnTo>
                  <a:lnTo>
                    <a:pt x="0" y="539750"/>
                  </a:lnTo>
                  <a:lnTo>
                    <a:pt x="55880" y="539750"/>
                  </a:lnTo>
                  <a:lnTo>
                    <a:pt x="55880" y="534670"/>
                  </a:lnTo>
                  <a:close/>
                </a:path>
                <a:path w="55880" h="668020">
                  <a:moveTo>
                    <a:pt x="55880" y="528320"/>
                  </a:moveTo>
                  <a:lnTo>
                    <a:pt x="0" y="528320"/>
                  </a:lnTo>
                  <a:lnTo>
                    <a:pt x="0" y="533400"/>
                  </a:lnTo>
                  <a:lnTo>
                    <a:pt x="55880" y="533400"/>
                  </a:lnTo>
                  <a:lnTo>
                    <a:pt x="55880" y="528320"/>
                  </a:lnTo>
                  <a:close/>
                </a:path>
                <a:path w="55880" h="668020">
                  <a:moveTo>
                    <a:pt x="55880" y="521970"/>
                  </a:moveTo>
                  <a:lnTo>
                    <a:pt x="0" y="521970"/>
                  </a:lnTo>
                  <a:lnTo>
                    <a:pt x="0" y="527050"/>
                  </a:lnTo>
                  <a:lnTo>
                    <a:pt x="55880" y="527050"/>
                  </a:lnTo>
                  <a:lnTo>
                    <a:pt x="55880" y="521970"/>
                  </a:lnTo>
                  <a:close/>
                </a:path>
                <a:path w="55880" h="668020">
                  <a:moveTo>
                    <a:pt x="55880" y="515620"/>
                  </a:moveTo>
                  <a:lnTo>
                    <a:pt x="0" y="515620"/>
                  </a:lnTo>
                  <a:lnTo>
                    <a:pt x="0" y="520700"/>
                  </a:lnTo>
                  <a:lnTo>
                    <a:pt x="55880" y="520700"/>
                  </a:lnTo>
                  <a:lnTo>
                    <a:pt x="55880" y="515620"/>
                  </a:lnTo>
                  <a:close/>
                </a:path>
                <a:path w="55880" h="668020">
                  <a:moveTo>
                    <a:pt x="55880" y="509270"/>
                  </a:moveTo>
                  <a:lnTo>
                    <a:pt x="0" y="509270"/>
                  </a:lnTo>
                  <a:lnTo>
                    <a:pt x="0" y="514350"/>
                  </a:lnTo>
                  <a:lnTo>
                    <a:pt x="55880" y="514350"/>
                  </a:lnTo>
                  <a:lnTo>
                    <a:pt x="55880" y="509270"/>
                  </a:lnTo>
                  <a:close/>
                </a:path>
                <a:path w="55880" h="668020">
                  <a:moveTo>
                    <a:pt x="55880" y="502920"/>
                  </a:moveTo>
                  <a:lnTo>
                    <a:pt x="0" y="502920"/>
                  </a:lnTo>
                  <a:lnTo>
                    <a:pt x="0" y="508000"/>
                  </a:lnTo>
                  <a:lnTo>
                    <a:pt x="55880" y="508000"/>
                  </a:lnTo>
                  <a:lnTo>
                    <a:pt x="55880" y="502920"/>
                  </a:lnTo>
                  <a:close/>
                </a:path>
                <a:path w="55880" h="668020">
                  <a:moveTo>
                    <a:pt x="55880" y="496570"/>
                  </a:moveTo>
                  <a:lnTo>
                    <a:pt x="0" y="496570"/>
                  </a:lnTo>
                  <a:lnTo>
                    <a:pt x="0" y="501650"/>
                  </a:lnTo>
                  <a:lnTo>
                    <a:pt x="55880" y="501650"/>
                  </a:lnTo>
                  <a:lnTo>
                    <a:pt x="55880" y="496570"/>
                  </a:lnTo>
                  <a:close/>
                </a:path>
                <a:path w="55880" h="668020">
                  <a:moveTo>
                    <a:pt x="55880" y="490220"/>
                  </a:moveTo>
                  <a:lnTo>
                    <a:pt x="0" y="490220"/>
                  </a:lnTo>
                  <a:lnTo>
                    <a:pt x="0" y="495300"/>
                  </a:lnTo>
                  <a:lnTo>
                    <a:pt x="55880" y="495300"/>
                  </a:lnTo>
                  <a:lnTo>
                    <a:pt x="55880" y="490220"/>
                  </a:lnTo>
                  <a:close/>
                </a:path>
                <a:path w="55880" h="668020">
                  <a:moveTo>
                    <a:pt x="55880" y="483870"/>
                  </a:moveTo>
                  <a:lnTo>
                    <a:pt x="0" y="483870"/>
                  </a:lnTo>
                  <a:lnTo>
                    <a:pt x="0" y="488950"/>
                  </a:lnTo>
                  <a:lnTo>
                    <a:pt x="55880" y="488950"/>
                  </a:lnTo>
                  <a:lnTo>
                    <a:pt x="55880" y="483870"/>
                  </a:lnTo>
                  <a:close/>
                </a:path>
                <a:path w="55880" h="668020">
                  <a:moveTo>
                    <a:pt x="55880" y="477520"/>
                  </a:moveTo>
                  <a:lnTo>
                    <a:pt x="0" y="477520"/>
                  </a:lnTo>
                  <a:lnTo>
                    <a:pt x="0" y="482600"/>
                  </a:lnTo>
                  <a:lnTo>
                    <a:pt x="55880" y="482600"/>
                  </a:lnTo>
                  <a:lnTo>
                    <a:pt x="55880" y="477520"/>
                  </a:lnTo>
                  <a:close/>
                </a:path>
                <a:path w="55880" h="668020">
                  <a:moveTo>
                    <a:pt x="55880" y="471170"/>
                  </a:moveTo>
                  <a:lnTo>
                    <a:pt x="0" y="471170"/>
                  </a:lnTo>
                  <a:lnTo>
                    <a:pt x="0" y="476250"/>
                  </a:lnTo>
                  <a:lnTo>
                    <a:pt x="55880" y="476250"/>
                  </a:lnTo>
                  <a:lnTo>
                    <a:pt x="55880" y="471170"/>
                  </a:lnTo>
                  <a:close/>
                </a:path>
                <a:path w="55880" h="668020">
                  <a:moveTo>
                    <a:pt x="55880" y="464820"/>
                  </a:moveTo>
                  <a:lnTo>
                    <a:pt x="0" y="464820"/>
                  </a:lnTo>
                  <a:lnTo>
                    <a:pt x="0" y="469900"/>
                  </a:lnTo>
                  <a:lnTo>
                    <a:pt x="55880" y="469900"/>
                  </a:lnTo>
                  <a:lnTo>
                    <a:pt x="55880" y="464820"/>
                  </a:lnTo>
                  <a:close/>
                </a:path>
                <a:path w="55880" h="668020">
                  <a:moveTo>
                    <a:pt x="55880" y="458470"/>
                  </a:moveTo>
                  <a:lnTo>
                    <a:pt x="0" y="458470"/>
                  </a:lnTo>
                  <a:lnTo>
                    <a:pt x="0" y="463550"/>
                  </a:lnTo>
                  <a:lnTo>
                    <a:pt x="55880" y="463550"/>
                  </a:lnTo>
                  <a:lnTo>
                    <a:pt x="55880" y="458470"/>
                  </a:lnTo>
                  <a:close/>
                </a:path>
                <a:path w="55880" h="668020">
                  <a:moveTo>
                    <a:pt x="55880" y="452120"/>
                  </a:moveTo>
                  <a:lnTo>
                    <a:pt x="0" y="452120"/>
                  </a:lnTo>
                  <a:lnTo>
                    <a:pt x="0" y="457200"/>
                  </a:lnTo>
                  <a:lnTo>
                    <a:pt x="55880" y="457200"/>
                  </a:lnTo>
                  <a:lnTo>
                    <a:pt x="55880" y="452120"/>
                  </a:lnTo>
                  <a:close/>
                </a:path>
                <a:path w="55880" h="668020">
                  <a:moveTo>
                    <a:pt x="55880" y="445770"/>
                  </a:moveTo>
                  <a:lnTo>
                    <a:pt x="0" y="445770"/>
                  </a:lnTo>
                  <a:lnTo>
                    <a:pt x="0" y="450850"/>
                  </a:lnTo>
                  <a:lnTo>
                    <a:pt x="55880" y="450850"/>
                  </a:lnTo>
                  <a:lnTo>
                    <a:pt x="55880" y="445770"/>
                  </a:lnTo>
                  <a:close/>
                </a:path>
                <a:path w="55880" h="668020">
                  <a:moveTo>
                    <a:pt x="55880" y="439420"/>
                  </a:moveTo>
                  <a:lnTo>
                    <a:pt x="0" y="439420"/>
                  </a:lnTo>
                  <a:lnTo>
                    <a:pt x="0" y="444500"/>
                  </a:lnTo>
                  <a:lnTo>
                    <a:pt x="55880" y="444500"/>
                  </a:lnTo>
                  <a:lnTo>
                    <a:pt x="55880" y="439420"/>
                  </a:lnTo>
                  <a:close/>
                </a:path>
                <a:path w="55880" h="668020">
                  <a:moveTo>
                    <a:pt x="55880" y="434340"/>
                  </a:moveTo>
                  <a:lnTo>
                    <a:pt x="0" y="434340"/>
                  </a:lnTo>
                  <a:lnTo>
                    <a:pt x="0" y="438150"/>
                  </a:lnTo>
                  <a:lnTo>
                    <a:pt x="55880" y="438150"/>
                  </a:lnTo>
                  <a:lnTo>
                    <a:pt x="55880" y="434340"/>
                  </a:lnTo>
                  <a:close/>
                </a:path>
              </a:pathLst>
            </a:custGeom>
            <a:solidFill>
              <a:srgbClr val="267426"/>
            </a:solidFill>
          </p:spPr>
          <p:txBody>
            <a:bodyPr wrap="square" lIns="0" tIns="0" rIns="0" bIns="0" rtlCol="0"/>
            <a:lstStyle/>
            <a:p>
              <a:endParaRPr/>
            </a:p>
          </p:txBody>
        </p:sp>
        <p:sp>
          <p:nvSpPr>
            <p:cNvPr id="1018" name="object 1018"/>
            <p:cNvSpPr/>
            <p:nvPr/>
          </p:nvSpPr>
          <p:spPr>
            <a:xfrm>
              <a:off x="2458719" y="5610859"/>
              <a:ext cx="54610" cy="660400"/>
            </a:xfrm>
            <a:custGeom>
              <a:avLst/>
              <a:gdLst/>
              <a:ahLst/>
              <a:cxnLst/>
              <a:rect l="l" t="t" r="r" b="b"/>
              <a:pathLst>
                <a:path w="54610" h="660400">
                  <a:moveTo>
                    <a:pt x="54610" y="0"/>
                  </a:moveTo>
                  <a:lnTo>
                    <a:pt x="36830" y="0"/>
                  </a:lnTo>
                  <a:lnTo>
                    <a:pt x="36830" y="1270"/>
                  </a:lnTo>
                  <a:lnTo>
                    <a:pt x="0" y="1270"/>
                  </a:lnTo>
                  <a:lnTo>
                    <a:pt x="0" y="3809"/>
                  </a:lnTo>
                  <a:lnTo>
                    <a:pt x="54610" y="3809"/>
                  </a:lnTo>
                  <a:lnTo>
                    <a:pt x="54610" y="0"/>
                  </a:lnTo>
                  <a:close/>
                </a:path>
                <a:path w="54610" h="660400">
                  <a:moveTo>
                    <a:pt x="54610" y="3809"/>
                  </a:moveTo>
                  <a:lnTo>
                    <a:pt x="0" y="3809"/>
                  </a:lnTo>
                  <a:lnTo>
                    <a:pt x="0" y="6349"/>
                  </a:lnTo>
                  <a:lnTo>
                    <a:pt x="54610" y="6349"/>
                  </a:lnTo>
                  <a:lnTo>
                    <a:pt x="54610" y="3809"/>
                  </a:lnTo>
                  <a:close/>
                </a:path>
                <a:path w="54610" h="660400">
                  <a:moveTo>
                    <a:pt x="54610" y="6350"/>
                  </a:moveTo>
                  <a:lnTo>
                    <a:pt x="0" y="6350"/>
                  </a:lnTo>
                  <a:lnTo>
                    <a:pt x="0" y="10159"/>
                  </a:lnTo>
                  <a:lnTo>
                    <a:pt x="54610" y="10159"/>
                  </a:lnTo>
                  <a:lnTo>
                    <a:pt x="54610" y="6350"/>
                  </a:lnTo>
                  <a:close/>
                </a:path>
                <a:path w="54610" h="660400">
                  <a:moveTo>
                    <a:pt x="54610" y="10159"/>
                  </a:moveTo>
                  <a:lnTo>
                    <a:pt x="0" y="10159"/>
                  </a:lnTo>
                  <a:lnTo>
                    <a:pt x="0" y="16509"/>
                  </a:lnTo>
                  <a:lnTo>
                    <a:pt x="54610" y="16509"/>
                  </a:lnTo>
                  <a:lnTo>
                    <a:pt x="54610" y="10159"/>
                  </a:lnTo>
                  <a:close/>
                </a:path>
                <a:path w="54610" h="660400">
                  <a:moveTo>
                    <a:pt x="54610" y="16509"/>
                  </a:moveTo>
                  <a:lnTo>
                    <a:pt x="0" y="16509"/>
                  </a:lnTo>
                  <a:lnTo>
                    <a:pt x="0" y="22859"/>
                  </a:lnTo>
                  <a:lnTo>
                    <a:pt x="54610" y="22859"/>
                  </a:lnTo>
                  <a:lnTo>
                    <a:pt x="54610" y="16509"/>
                  </a:lnTo>
                  <a:close/>
                </a:path>
                <a:path w="54610" h="660400">
                  <a:moveTo>
                    <a:pt x="54610" y="22859"/>
                  </a:moveTo>
                  <a:lnTo>
                    <a:pt x="0" y="22859"/>
                  </a:lnTo>
                  <a:lnTo>
                    <a:pt x="0" y="25399"/>
                  </a:lnTo>
                  <a:lnTo>
                    <a:pt x="54610" y="25399"/>
                  </a:lnTo>
                  <a:lnTo>
                    <a:pt x="54610" y="22859"/>
                  </a:lnTo>
                  <a:close/>
                </a:path>
                <a:path w="54610" h="660400">
                  <a:moveTo>
                    <a:pt x="54610" y="25400"/>
                  </a:moveTo>
                  <a:lnTo>
                    <a:pt x="0" y="25400"/>
                  </a:lnTo>
                  <a:lnTo>
                    <a:pt x="0" y="31749"/>
                  </a:lnTo>
                  <a:lnTo>
                    <a:pt x="54610" y="31749"/>
                  </a:lnTo>
                  <a:lnTo>
                    <a:pt x="54610" y="25400"/>
                  </a:lnTo>
                  <a:close/>
                </a:path>
                <a:path w="54610" h="660400">
                  <a:moveTo>
                    <a:pt x="54610" y="31750"/>
                  </a:moveTo>
                  <a:lnTo>
                    <a:pt x="0" y="31750"/>
                  </a:lnTo>
                  <a:lnTo>
                    <a:pt x="0" y="41909"/>
                  </a:lnTo>
                  <a:lnTo>
                    <a:pt x="54610" y="41909"/>
                  </a:lnTo>
                  <a:lnTo>
                    <a:pt x="54610" y="31750"/>
                  </a:lnTo>
                  <a:close/>
                </a:path>
                <a:path w="54610" h="660400">
                  <a:moveTo>
                    <a:pt x="54610" y="41910"/>
                  </a:moveTo>
                  <a:lnTo>
                    <a:pt x="0" y="41910"/>
                  </a:lnTo>
                  <a:lnTo>
                    <a:pt x="0" y="44449"/>
                  </a:lnTo>
                  <a:lnTo>
                    <a:pt x="54610" y="44449"/>
                  </a:lnTo>
                  <a:lnTo>
                    <a:pt x="54610" y="41910"/>
                  </a:lnTo>
                  <a:close/>
                </a:path>
                <a:path w="54610" h="660400">
                  <a:moveTo>
                    <a:pt x="54610" y="44450"/>
                  </a:moveTo>
                  <a:lnTo>
                    <a:pt x="0" y="44450"/>
                  </a:lnTo>
                  <a:lnTo>
                    <a:pt x="0" y="48259"/>
                  </a:lnTo>
                  <a:lnTo>
                    <a:pt x="54610" y="48259"/>
                  </a:lnTo>
                  <a:lnTo>
                    <a:pt x="54610" y="44450"/>
                  </a:lnTo>
                  <a:close/>
                </a:path>
                <a:path w="54610" h="660400">
                  <a:moveTo>
                    <a:pt x="54610" y="48259"/>
                  </a:moveTo>
                  <a:lnTo>
                    <a:pt x="0" y="48259"/>
                  </a:lnTo>
                  <a:lnTo>
                    <a:pt x="0" y="57149"/>
                  </a:lnTo>
                  <a:lnTo>
                    <a:pt x="54610" y="57149"/>
                  </a:lnTo>
                  <a:lnTo>
                    <a:pt x="54610" y="48259"/>
                  </a:lnTo>
                  <a:close/>
                </a:path>
                <a:path w="54610" h="660400">
                  <a:moveTo>
                    <a:pt x="54610" y="57150"/>
                  </a:moveTo>
                  <a:lnTo>
                    <a:pt x="0" y="57150"/>
                  </a:lnTo>
                  <a:lnTo>
                    <a:pt x="0" y="60959"/>
                  </a:lnTo>
                  <a:lnTo>
                    <a:pt x="54610" y="60959"/>
                  </a:lnTo>
                  <a:lnTo>
                    <a:pt x="54610" y="57150"/>
                  </a:lnTo>
                  <a:close/>
                </a:path>
                <a:path w="54610" h="660400">
                  <a:moveTo>
                    <a:pt x="54610" y="60959"/>
                  </a:moveTo>
                  <a:lnTo>
                    <a:pt x="0" y="60959"/>
                  </a:lnTo>
                  <a:lnTo>
                    <a:pt x="0" y="63499"/>
                  </a:lnTo>
                  <a:lnTo>
                    <a:pt x="54610" y="63499"/>
                  </a:lnTo>
                  <a:lnTo>
                    <a:pt x="54610" y="60959"/>
                  </a:lnTo>
                  <a:close/>
                </a:path>
                <a:path w="54610" h="660400">
                  <a:moveTo>
                    <a:pt x="54610" y="63500"/>
                  </a:moveTo>
                  <a:lnTo>
                    <a:pt x="0" y="63500"/>
                  </a:lnTo>
                  <a:lnTo>
                    <a:pt x="0" y="73659"/>
                  </a:lnTo>
                  <a:lnTo>
                    <a:pt x="54610" y="73659"/>
                  </a:lnTo>
                  <a:lnTo>
                    <a:pt x="54610" y="63500"/>
                  </a:lnTo>
                  <a:close/>
                </a:path>
                <a:path w="54610" h="660400">
                  <a:moveTo>
                    <a:pt x="54610" y="73659"/>
                  </a:moveTo>
                  <a:lnTo>
                    <a:pt x="0" y="73659"/>
                  </a:lnTo>
                  <a:lnTo>
                    <a:pt x="0" y="76199"/>
                  </a:lnTo>
                  <a:lnTo>
                    <a:pt x="54610" y="76199"/>
                  </a:lnTo>
                  <a:lnTo>
                    <a:pt x="54610" y="73659"/>
                  </a:lnTo>
                  <a:close/>
                </a:path>
                <a:path w="54610" h="660400">
                  <a:moveTo>
                    <a:pt x="54610" y="76200"/>
                  </a:moveTo>
                  <a:lnTo>
                    <a:pt x="0" y="76200"/>
                  </a:lnTo>
                  <a:lnTo>
                    <a:pt x="0" y="80009"/>
                  </a:lnTo>
                  <a:lnTo>
                    <a:pt x="54610" y="80009"/>
                  </a:lnTo>
                  <a:lnTo>
                    <a:pt x="54610" y="76200"/>
                  </a:lnTo>
                  <a:close/>
                </a:path>
                <a:path w="54610" h="660400">
                  <a:moveTo>
                    <a:pt x="54610" y="80010"/>
                  </a:moveTo>
                  <a:lnTo>
                    <a:pt x="0" y="80010"/>
                  </a:lnTo>
                  <a:lnTo>
                    <a:pt x="0" y="82549"/>
                  </a:lnTo>
                  <a:lnTo>
                    <a:pt x="54610" y="82549"/>
                  </a:lnTo>
                  <a:lnTo>
                    <a:pt x="54610" y="80010"/>
                  </a:lnTo>
                  <a:close/>
                </a:path>
                <a:path w="54610" h="660400">
                  <a:moveTo>
                    <a:pt x="54610" y="82550"/>
                  </a:moveTo>
                  <a:lnTo>
                    <a:pt x="0" y="82550"/>
                  </a:lnTo>
                  <a:lnTo>
                    <a:pt x="0" y="86359"/>
                  </a:lnTo>
                  <a:lnTo>
                    <a:pt x="54610" y="86359"/>
                  </a:lnTo>
                  <a:lnTo>
                    <a:pt x="54610" y="82550"/>
                  </a:lnTo>
                  <a:close/>
                </a:path>
                <a:path w="54610" h="660400">
                  <a:moveTo>
                    <a:pt x="54610" y="86359"/>
                  </a:moveTo>
                  <a:lnTo>
                    <a:pt x="0" y="86359"/>
                  </a:lnTo>
                  <a:lnTo>
                    <a:pt x="0" y="88899"/>
                  </a:lnTo>
                  <a:lnTo>
                    <a:pt x="54610" y="88899"/>
                  </a:lnTo>
                  <a:lnTo>
                    <a:pt x="54610" y="86359"/>
                  </a:lnTo>
                  <a:close/>
                </a:path>
                <a:path w="54610" h="660400">
                  <a:moveTo>
                    <a:pt x="54610" y="88900"/>
                  </a:moveTo>
                  <a:lnTo>
                    <a:pt x="0" y="88900"/>
                  </a:lnTo>
                  <a:lnTo>
                    <a:pt x="0" y="92709"/>
                  </a:lnTo>
                  <a:lnTo>
                    <a:pt x="54610" y="92709"/>
                  </a:lnTo>
                  <a:lnTo>
                    <a:pt x="54610" y="88900"/>
                  </a:lnTo>
                  <a:close/>
                </a:path>
                <a:path w="54610" h="660400">
                  <a:moveTo>
                    <a:pt x="54610" y="92710"/>
                  </a:moveTo>
                  <a:lnTo>
                    <a:pt x="0" y="92710"/>
                  </a:lnTo>
                  <a:lnTo>
                    <a:pt x="0" y="99059"/>
                  </a:lnTo>
                  <a:lnTo>
                    <a:pt x="54610" y="99059"/>
                  </a:lnTo>
                  <a:lnTo>
                    <a:pt x="54610" y="92710"/>
                  </a:lnTo>
                  <a:close/>
                </a:path>
                <a:path w="54610" h="660400">
                  <a:moveTo>
                    <a:pt x="54610" y="99059"/>
                  </a:moveTo>
                  <a:lnTo>
                    <a:pt x="0" y="99059"/>
                  </a:lnTo>
                  <a:lnTo>
                    <a:pt x="0" y="101599"/>
                  </a:lnTo>
                  <a:lnTo>
                    <a:pt x="54610" y="101599"/>
                  </a:lnTo>
                  <a:lnTo>
                    <a:pt x="54610" y="99059"/>
                  </a:lnTo>
                  <a:close/>
                </a:path>
                <a:path w="54610" h="660400">
                  <a:moveTo>
                    <a:pt x="54610" y="101600"/>
                  </a:moveTo>
                  <a:lnTo>
                    <a:pt x="0" y="101600"/>
                  </a:lnTo>
                  <a:lnTo>
                    <a:pt x="0" y="105409"/>
                  </a:lnTo>
                  <a:lnTo>
                    <a:pt x="54610" y="105409"/>
                  </a:lnTo>
                  <a:lnTo>
                    <a:pt x="54610" y="101600"/>
                  </a:lnTo>
                  <a:close/>
                </a:path>
                <a:path w="54610" h="660400">
                  <a:moveTo>
                    <a:pt x="54610" y="105409"/>
                  </a:moveTo>
                  <a:lnTo>
                    <a:pt x="0" y="105409"/>
                  </a:lnTo>
                  <a:lnTo>
                    <a:pt x="0" y="114299"/>
                  </a:lnTo>
                  <a:lnTo>
                    <a:pt x="54610" y="114299"/>
                  </a:lnTo>
                  <a:lnTo>
                    <a:pt x="54610" y="105409"/>
                  </a:lnTo>
                  <a:close/>
                </a:path>
                <a:path w="54610" h="660400">
                  <a:moveTo>
                    <a:pt x="54610" y="114300"/>
                  </a:moveTo>
                  <a:lnTo>
                    <a:pt x="0" y="114300"/>
                  </a:lnTo>
                  <a:lnTo>
                    <a:pt x="0" y="118109"/>
                  </a:lnTo>
                  <a:lnTo>
                    <a:pt x="54610" y="118109"/>
                  </a:lnTo>
                  <a:lnTo>
                    <a:pt x="54610" y="114300"/>
                  </a:lnTo>
                  <a:close/>
                </a:path>
                <a:path w="54610" h="660400">
                  <a:moveTo>
                    <a:pt x="54610" y="118110"/>
                  </a:moveTo>
                  <a:lnTo>
                    <a:pt x="0" y="118110"/>
                  </a:lnTo>
                  <a:lnTo>
                    <a:pt x="0" y="120649"/>
                  </a:lnTo>
                  <a:lnTo>
                    <a:pt x="54610" y="120649"/>
                  </a:lnTo>
                  <a:lnTo>
                    <a:pt x="54610" y="118110"/>
                  </a:lnTo>
                  <a:close/>
                </a:path>
                <a:path w="54610" h="660400">
                  <a:moveTo>
                    <a:pt x="54610" y="120650"/>
                  </a:moveTo>
                  <a:lnTo>
                    <a:pt x="0" y="120650"/>
                  </a:lnTo>
                  <a:lnTo>
                    <a:pt x="0" y="124459"/>
                  </a:lnTo>
                  <a:lnTo>
                    <a:pt x="54610" y="124459"/>
                  </a:lnTo>
                  <a:lnTo>
                    <a:pt x="54610" y="120650"/>
                  </a:lnTo>
                  <a:close/>
                </a:path>
                <a:path w="54610" h="660400">
                  <a:moveTo>
                    <a:pt x="54610" y="124460"/>
                  </a:moveTo>
                  <a:lnTo>
                    <a:pt x="0" y="124460"/>
                  </a:lnTo>
                  <a:lnTo>
                    <a:pt x="0" y="126999"/>
                  </a:lnTo>
                  <a:lnTo>
                    <a:pt x="54610" y="126999"/>
                  </a:lnTo>
                  <a:lnTo>
                    <a:pt x="54610" y="124460"/>
                  </a:lnTo>
                  <a:close/>
                </a:path>
                <a:path w="54610" h="660400">
                  <a:moveTo>
                    <a:pt x="54610" y="127000"/>
                  </a:moveTo>
                  <a:lnTo>
                    <a:pt x="0" y="127000"/>
                  </a:lnTo>
                  <a:lnTo>
                    <a:pt x="0" y="133349"/>
                  </a:lnTo>
                  <a:lnTo>
                    <a:pt x="54610" y="133349"/>
                  </a:lnTo>
                  <a:lnTo>
                    <a:pt x="54610" y="127000"/>
                  </a:lnTo>
                  <a:close/>
                </a:path>
                <a:path w="54610" h="660400">
                  <a:moveTo>
                    <a:pt x="54610" y="133350"/>
                  </a:moveTo>
                  <a:lnTo>
                    <a:pt x="0" y="133350"/>
                  </a:lnTo>
                  <a:lnTo>
                    <a:pt x="0" y="139699"/>
                  </a:lnTo>
                  <a:lnTo>
                    <a:pt x="54610" y="139699"/>
                  </a:lnTo>
                  <a:lnTo>
                    <a:pt x="54610" y="133350"/>
                  </a:lnTo>
                  <a:close/>
                </a:path>
                <a:path w="54610" h="660400">
                  <a:moveTo>
                    <a:pt x="54610" y="139700"/>
                  </a:moveTo>
                  <a:lnTo>
                    <a:pt x="0" y="139700"/>
                  </a:lnTo>
                  <a:lnTo>
                    <a:pt x="0" y="143509"/>
                  </a:lnTo>
                  <a:lnTo>
                    <a:pt x="54610" y="143509"/>
                  </a:lnTo>
                  <a:lnTo>
                    <a:pt x="54610" y="139700"/>
                  </a:lnTo>
                  <a:close/>
                </a:path>
                <a:path w="54610" h="660400">
                  <a:moveTo>
                    <a:pt x="54610" y="143510"/>
                  </a:moveTo>
                  <a:lnTo>
                    <a:pt x="0" y="143510"/>
                  </a:lnTo>
                  <a:lnTo>
                    <a:pt x="0" y="146049"/>
                  </a:lnTo>
                  <a:lnTo>
                    <a:pt x="54610" y="146049"/>
                  </a:lnTo>
                  <a:lnTo>
                    <a:pt x="54610" y="143510"/>
                  </a:lnTo>
                  <a:close/>
                </a:path>
                <a:path w="54610" h="660400">
                  <a:moveTo>
                    <a:pt x="54610" y="146050"/>
                  </a:moveTo>
                  <a:lnTo>
                    <a:pt x="0" y="146050"/>
                  </a:lnTo>
                  <a:lnTo>
                    <a:pt x="0" y="149859"/>
                  </a:lnTo>
                  <a:lnTo>
                    <a:pt x="54610" y="149859"/>
                  </a:lnTo>
                  <a:lnTo>
                    <a:pt x="54610" y="146050"/>
                  </a:lnTo>
                  <a:close/>
                </a:path>
                <a:path w="54610" h="660400">
                  <a:moveTo>
                    <a:pt x="54610" y="149860"/>
                  </a:moveTo>
                  <a:lnTo>
                    <a:pt x="0" y="149860"/>
                  </a:lnTo>
                  <a:lnTo>
                    <a:pt x="0" y="152399"/>
                  </a:lnTo>
                  <a:lnTo>
                    <a:pt x="54610" y="152399"/>
                  </a:lnTo>
                  <a:lnTo>
                    <a:pt x="54610" y="149860"/>
                  </a:lnTo>
                  <a:close/>
                </a:path>
                <a:path w="54610" h="660400">
                  <a:moveTo>
                    <a:pt x="54610" y="152400"/>
                  </a:moveTo>
                  <a:lnTo>
                    <a:pt x="0" y="152400"/>
                  </a:lnTo>
                  <a:lnTo>
                    <a:pt x="0" y="156209"/>
                  </a:lnTo>
                  <a:lnTo>
                    <a:pt x="54610" y="156209"/>
                  </a:lnTo>
                  <a:lnTo>
                    <a:pt x="54610" y="152400"/>
                  </a:lnTo>
                  <a:close/>
                </a:path>
                <a:path w="54610" h="660400">
                  <a:moveTo>
                    <a:pt x="54610" y="156209"/>
                  </a:moveTo>
                  <a:lnTo>
                    <a:pt x="0" y="156209"/>
                  </a:lnTo>
                  <a:lnTo>
                    <a:pt x="0" y="158749"/>
                  </a:lnTo>
                  <a:lnTo>
                    <a:pt x="54610" y="158749"/>
                  </a:lnTo>
                  <a:lnTo>
                    <a:pt x="54610" y="156209"/>
                  </a:lnTo>
                  <a:close/>
                </a:path>
                <a:path w="54610" h="660400">
                  <a:moveTo>
                    <a:pt x="54610" y="158750"/>
                  </a:moveTo>
                  <a:lnTo>
                    <a:pt x="0" y="158750"/>
                  </a:lnTo>
                  <a:lnTo>
                    <a:pt x="0" y="162559"/>
                  </a:lnTo>
                  <a:lnTo>
                    <a:pt x="54610" y="162559"/>
                  </a:lnTo>
                  <a:lnTo>
                    <a:pt x="54610" y="158750"/>
                  </a:lnTo>
                  <a:close/>
                </a:path>
                <a:path w="54610" h="660400">
                  <a:moveTo>
                    <a:pt x="54610" y="162559"/>
                  </a:moveTo>
                  <a:lnTo>
                    <a:pt x="0" y="162559"/>
                  </a:lnTo>
                  <a:lnTo>
                    <a:pt x="0" y="165099"/>
                  </a:lnTo>
                  <a:lnTo>
                    <a:pt x="54610" y="165099"/>
                  </a:lnTo>
                  <a:lnTo>
                    <a:pt x="54610" y="162559"/>
                  </a:lnTo>
                  <a:close/>
                </a:path>
                <a:path w="54610" h="660400">
                  <a:moveTo>
                    <a:pt x="54610" y="165100"/>
                  </a:moveTo>
                  <a:lnTo>
                    <a:pt x="0" y="165100"/>
                  </a:lnTo>
                  <a:lnTo>
                    <a:pt x="0" y="175259"/>
                  </a:lnTo>
                  <a:lnTo>
                    <a:pt x="54610" y="175259"/>
                  </a:lnTo>
                  <a:lnTo>
                    <a:pt x="54610" y="165100"/>
                  </a:lnTo>
                  <a:close/>
                </a:path>
                <a:path w="54610" h="660400">
                  <a:moveTo>
                    <a:pt x="54610" y="175260"/>
                  </a:moveTo>
                  <a:lnTo>
                    <a:pt x="0" y="175260"/>
                  </a:lnTo>
                  <a:lnTo>
                    <a:pt x="0" y="177799"/>
                  </a:lnTo>
                  <a:lnTo>
                    <a:pt x="54610" y="177799"/>
                  </a:lnTo>
                  <a:lnTo>
                    <a:pt x="54610" y="175260"/>
                  </a:lnTo>
                  <a:close/>
                </a:path>
                <a:path w="54610" h="660400">
                  <a:moveTo>
                    <a:pt x="54610" y="177800"/>
                  </a:moveTo>
                  <a:lnTo>
                    <a:pt x="0" y="177800"/>
                  </a:lnTo>
                  <a:lnTo>
                    <a:pt x="0" y="181609"/>
                  </a:lnTo>
                  <a:lnTo>
                    <a:pt x="54610" y="181609"/>
                  </a:lnTo>
                  <a:lnTo>
                    <a:pt x="54610" y="177800"/>
                  </a:lnTo>
                  <a:close/>
                </a:path>
                <a:path w="54610" h="660400">
                  <a:moveTo>
                    <a:pt x="54610" y="181610"/>
                  </a:moveTo>
                  <a:lnTo>
                    <a:pt x="0" y="181610"/>
                  </a:lnTo>
                  <a:lnTo>
                    <a:pt x="0" y="184149"/>
                  </a:lnTo>
                  <a:lnTo>
                    <a:pt x="54610" y="184149"/>
                  </a:lnTo>
                  <a:lnTo>
                    <a:pt x="54610" y="181610"/>
                  </a:lnTo>
                  <a:close/>
                </a:path>
                <a:path w="54610" h="660400">
                  <a:moveTo>
                    <a:pt x="54610" y="184150"/>
                  </a:moveTo>
                  <a:lnTo>
                    <a:pt x="0" y="184150"/>
                  </a:lnTo>
                  <a:lnTo>
                    <a:pt x="0" y="194309"/>
                  </a:lnTo>
                  <a:lnTo>
                    <a:pt x="54610" y="194309"/>
                  </a:lnTo>
                  <a:lnTo>
                    <a:pt x="54610" y="184150"/>
                  </a:lnTo>
                  <a:close/>
                </a:path>
                <a:path w="54610" h="660400">
                  <a:moveTo>
                    <a:pt x="54610" y="194309"/>
                  </a:moveTo>
                  <a:lnTo>
                    <a:pt x="0" y="194309"/>
                  </a:lnTo>
                  <a:lnTo>
                    <a:pt x="0" y="196849"/>
                  </a:lnTo>
                  <a:lnTo>
                    <a:pt x="54610" y="196849"/>
                  </a:lnTo>
                  <a:lnTo>
                    <a:pt x="54610" y="194309"/>
                  </a:lnTo>
                  <a:close/>
                </a:path>
                <a:path w="54610" h="660400">
                  <a:moveTo>
                    <a:pt x="54610" y="196850"/>
                  </a:moveTo>
                  <a:lnTo>
                    <a:pt x="0" y="196850"/>
                  </a:lnTo>
                  <a:lnTo>
                    <a:pt x="0" y="203199"/>
                  </a:lnTo>
                  <a:lnTo>
                    <a:pt x="54610" y="203199"/>
                  </a:lnTo>
                  <a:lnTo>
                    <a:pt x="54610" y="196850"/>
                  </a:lnTo>
                  <a:close/>
                </a:path>
                <a:path w="54610" h="660400">
                  <a:moveTo>
                    <a:pt x="54610" y="203200"/>
                  </a:moveTo>
                  <a:lnTo>
                    <a:pt x="0" y="203200"/>
                  </a:lnTo>
                  <a:lnTo>
                    <a:pt x="0" y="207009"/>
                  </a:lnTo>
                  <a:lnTo>
                    <a:pt x="54610" y="207009"/>
                  </a:lnTo>
                  <a:lnTo>
                    <a:pt x="54610" y="203200"/>
                  </a:lnTo>
                  <a:close/>
                </a:path>
                <a:path w="54610" h="660400">
                  <a:moveTo>
                    <a:pt x="54610" y="207010"/>
                  </a:moveTo>
                  <a:lnTo>
                    <a:pt x="0" y="207010"/>
                  </a:lnTo>
                  <a:lnTo>
                    <a:pt x="0" y="215899"/>
                  </a:lnTo>
                  <a:lnTo>
                    <a:pt x="54610" y="215899"/>
                  </a:lnTo>
                  <a:lnTo>
                    <a:pt x="54610" y="207010"/>
                  </a:lnTo>
                  <a:close/>
                </a:path>
                <a:path w="54610" h="660400">
                  <a:moveTo>
                    <a:pt x="54610" y="215900"/>
                  </a:moveTo>
                  <a:lnTo>
                    <a:pt x="0" y="215900"/>
                  </a:lnTo>
                  <a:lnTo>
                    <a:pt x="0" y="222249"/>
                  </a:lnTo>
                  <a:lnTo>
                    <a:pt x="54610" y="222249"/>
                  </a:lnTo>
                  <a:lnTo>
                    <a:pt x="54610" y="215900"/>
                  </a:lnTo>
                  <a:close/>
                </a:path>
                <a:path w="54610" h="660400">
                  <a:moveTo>
                    <a:pt x="54610" y="222250"/>
                  </a:moveTo>
                  <a:lnTo>
                    <a:pt x="0" y="222250"/>
                  </a:lnTo>
                  <a:lnTo>
                    <a:pt x="0" y="226059"/>
                  </a:lnTo>
                  <a:lnTo>
                    <a:pt x="54610" y="226059"/>
                  </a:lnTo>
                  <a:lnTo>
                    <a:pt x="54610" y="222250"/>
                  </a:lnTo>
                  <a:close/>
                </a:path>
                <a:path w="54610" h="660400">
                  <a:moveTo>
                    <a:pt x="54610" y="226059"/>
                  </a:moveTo>
                  <a:lnTo>
                    <a:pt x="0" y="226059"/>
                  </a:lnTo>
                  <a:lnTo>
                    <a:pt x="0" y="228599"/>
                  </a:lnTo>
                  <a:lnTo>
                    <a:pt x="54610" y="228599"/>
                  </a:lnTo>
                  <a:lnTo>
                    <a:pt x="54610" y="226059"/>
                  </a:lnTo>
                  <a:close/>
                </a:path>
                <a:path w="54610" h="660400">
                  <a:moveTo>
                    <a:pt x="54610" y="228600"/>
                  </a:moveTo>
                  <a:lnTo>
                    <a:pt x="0" y="228600"/>
                  </a:lnTo>
                  <a:lnTo>
                    <a:pt x="0" y="234949"/>
                  </a:lnTo>
                  <a:lnTo>
                    <a:pt x="54610" y="234949"/>
                  </a:lnTo>
                  <a:lnTo>
                    <a:pt x="54610" y="228600"/>
                  </a:lnTo>
                  <a:close/>
                </a:path>
                <a:path w="54610" h="660400">
                  <a:moveTo>
                    <a:pt x="54610" y="234950"/>
                  </a:moveTo>
                  <a:lnTo>
                    <a:pt x="0" y="234950"/>
                  </a:lnTo>
                  <a:lnTo>
                    <a:pt x="0" y="238759"/>
                  </a:lnTo>
                  <a:lnTo>
                    <a:pt x="54610" y="238759"/>
                  </a:lnTo>
                  <a:lnTo>
                    <a:pt x="54610" y="234950"/>
                  </a:lnTo>
                  <a:close/>
                </a:path>
                <a:path w="54610" h="660400">
                  <a:moveTo>
                    <a:pt x="54610" y="238760"/>
                  </a:moveTo>
                  <a:lnTo>
                    <a:pt x="0" y="238760"/>
                  </a:lnTo>
                  <a:lnTo>
                    <a:pt x="0" y="241299"/>
                  </a:lnTo>
                  <a:lnTo>
                    <a:pt x="54610" y="241299"/>
                  </a:lnTo>
                  <a:lnTo>
                    <a:pt x="54610" y="238760"/>
                  </a:lnTo>
                  <a:close/>
                </a:path>
                <a:path w="54610" h="660400">
                  <a:moveTo>
                    <a:pt x="54610" y="241300"/>
                  </a:moveTo>
                  <a:lnTo>
                    <a:pt x="0" y="241300"/>
                  </a:lnTo>
                  <a:lnTo>
                    <a:pt x="0" y="245109"/>
                  </a:lnTo>
                  <a:lnTo>
                    <a:pt x="54610" y="245109"/>
                  </a:lnTo>
                  <a:lnTo>
                    <a:pt x="54610" y="241300"/>
                  </a:lnTo>
                  <a:close/>
                </a:path>
                <a:path w="54610" h="660400">
                  <a:moveTo>
                    <a:pt x="54610" y="245109"/>
                  </a:moveTo>
                  <a:lnTo>
                    <a:pt x="0" y="245109"/>
                  </a:lnTo>
                  <a:lnTo>
                    <a:pt x="0" y="247649"/>
                  </a:lnTo>
                  <a:lnTo>
                    <a:pt x="54610" y="247649"/>
                  </a:lnTo>
                  <a:lnTo>
                    <a:pt x="54610" y="245109"/>
                  </a:lnTo>
                  <a:close/>
                </a:path>
                <a:path w="54610" h="660400">
                  <a:moveTo>
                    <a:pt x="54610" y="247650"/>
                  </a:moveTo>
                  <a:lnTo>
                    <a:pt x="0" y="247650"/>
                  </a:lnTo>
                  <a:lnTo>
                    <a:pt x="0" y="260349"/>
                  </a:lnTo>
                  <a:lnTo>
                    <a:pt x="54610" y="260349"/>
                  </a:lnTo>
                  <a:lnTo>
                    <a:pt x="54610" y="247650"/>
                  </a:lnTo>
                  <a:close/>
                </a:path>
                <a:path w="54610" h="660400">
                  <a:moveTo>
                    <a:pt x="54610" y="260350"/>
                  </a:moveTo>
                  <a:lnTo>
                    <a:pt x="0" y="260350"/>
                  </a:lnTo>
                  <a:lnTo>
                    <a:pt x="0" y="270509"/>
                  </a:lnTo>
                  <a:lnTo>
                    <a:pt x="54610" y="270509"/>
                  </a:lnTo>
                  <a:lnTo>
                    <a:pt x="54610" y="260350"/>
                  </a:lnTo>
                  <a:close/>
                </a:path>
                <a:path w="54610" h="660400">
                  <a:moveTo>
                    <a:pt x="54610" y="270509"/>
                  </a:moveTo>
                  <a:lnTo>
                    <a:pt x="0" y="270509"/>
                  </a:lnTo>
                  <a:lnTo>
                    <a:pt x="0" y="273049"/>
                  </a:lnTo>
                  <a:lnTo>
                    <a:pt x="54610" y="273049"/>
                  </a:lnTo>
                  <a:lnTo>
                    <a:pt x="54610" y="270509"/>
                  </a:lnTo>
                  <a:close/>
                </a:path>
                <a:path w="54610" h="660400">
                  <a:moveTo>
                    <a:pt x="54610" y="273050"/>
                  </a:moveTo>
                  <a:lnTo>
                    <a:pt x="0" y="273050"/>
                  </a:lnTo>
                  <a:lnTo>
                    <a:pt x="0" y="283209"/>
                  </a:lnTo>
                  <a:lnTo>
                    <a:pt x="54610" y="283209"/>
                  </a:lnTo>
                  <a:lnTo>
                    <a:pt x="54610" y="273050"/>
                  </a:lnTo>
                  <a:close/>
                </a:path>
                <a:path w="54610" h="660400">
                  <a:moveTo>
                    <a:pt x="54610" y="283209"/>
                  </a:moveTo>
                  <a:lnTo>
                    <a:pt x="0" y="283209"/>
                  </a:lnTo>
                  <a:lnTo>
                    <a:pt x="0" y="295909"/>
                  </a:lnTo>
                  <a:lnTo>
                    <a:pt x="54610" y="295909"/>
                  </a:lnTo>
                  <a:lnTo>
                    <a:pt x="54610" y="283209"/>
                  </a:lnTo>
                  <a:close/>
                </a:path>
                <a:path w="54610" h="660400">
                  <a:moveTo>
                    <a:pt x="54610" y="295910"/>
                  </a:moveTo>
                  <a:lnTo>
                    <a:pt x="0" y="295910"/>
                  </a:lnTo>
                  <a:lnTo>
                    <a:pt x="0" y="298449"/>
                  </a:lnTo>
                  <a:lnTo>
                    <a:pt x="54610" y="298449"/>
                  </a:lnTo>
                  <a:lnTo>
                    <a:pt x="54610" y="295910"/>
                  </a:lnTo>
                  <a:close/>
                </a:path>
                <a:path w="54610" h="660400">
                  <a:moveTo>
                    <a:pt x="54610" y="298450"/>
                  </a:moveTo>
                  <a:lnTo>
                    <a:pt x="0" y="298450"/>
                  </a:lnTo>
                  <a:lnTo>
                    <a:pt x="0" y="304799"/>
                  </a:lnTo>
                  <a:lnTo>
                    <a:pt x="54610" y="304799"/>
                  </a:lnTo>
                  <a:lnTo>
                    <a:pt x="54610" y="298450"/>
                  </a:lnTo>
                  <a:close/>
                </a:path>
                <a:path w="54610" h="660400">
                  <a:moveTo>
                    <a:pt x="54610" y="304800"/>
                  </a:moveTo>
                  <a:lnTo>
                    <a:pt x="0" y="304800"/>
                  </a:lnTo>
                  <a:lnTo>
                    <a:pt x="0" y="311149"/>
                  </a:lnTo>
                  <a:lnTo>
                    <a:pt x="54610" y="311149"/>
                  </a:lnTo>
                  <a:lnTo>
                    <a:pt x="54610" y="304800"/>
                  </a:lnTo>
                  <a:close/>
                </a:path>
                <a:path w="54610" h="660400">
                  <a:moveTo>
                    <a:pt x="54610" y="311150"/>
                  </a:moveTo>
                  <a:lnTo>
                    <a:pt x="0" y="311150"/>
                  </a:lnTo>
                  <a:lnTo>
                    <a:pt x="0" y="314959"/>
                  </a:lnTo>
                  <a:lnTo>
                    <a:pt x="54610" y="314959"/>
                  </a:lnTo>
                  <a:lnTo>
                    <a:pt x="54610" y="311150"/>
                  </a:lnTo>
                  <a:close/>
                </a:path>
                <a:path w="54610" h="660400">
                  <a:moveTo>
                    <a:pt x="54610" y="314959"/>
                  </a:moveTo>
                  <a:lnTo>
                    <a:pt x="0" y="314959"/>
                  </a:lnTo>
                  <a:lnTo>
                    <a:pt x="0" y="323849"/>
                  </a:lnTo>
                  <a:lnTo>
                    <a:pt x="54610" y="323849"/>
                  </a:lnTo>
                  <a:lnTo>
                    <a:pt x="54610" y="314959"/>
                  </a:lnTo>
                  <a:close/>
                </a:path>
                <a:path w="54610" h="660400">
                  <a:moveTo>
                    <a:pt x="54610" y="323850"/>
                  </a:moveTo>
                  <a:lnTo>
                    <a:pt x="0" y="323850"/>
                  </a:lnTo>
                  <a:lnTo>
                    <a:pt x="0" y="327659"/>
                  </a:lnTo>
                  <a:lnTo>
                    <a:pt x="54610" y="327659"/>
                  </a:lnTo>
                  <a:lnTo>
                    <a:pt x="54610" y="323850"/>
                  </a:lnTo>
                  <a:close/>
                </a:path>
                <a:path w="54610" h="660400">
                  <a:moveTo>
                    <a:pt x="54610" y="327660"/>
                  </a:moveTo>
                  <a:lnTo>
                    <a:pt x="0" y="327660"/>
                  </a:lnTo>
                  <a:lnTo>
                    <a:pt x="0" y="330199"/>
                  </a:lnTo>
                  <a:lnTo>
                    <a:pt x="54610" y="330199"/>
                  </a:lnTo>
                  <a:lnTo>
                    <a:pt x="54610" y="327660"/>
                  </a:lnTo>
                  <a:close/>
                </a:path>
                <a:path w="54610" h="660400">
                  <a:moveTo>
                    <a:pt x="54610" y="330200"/>
                  </a:moveTo>
                  <a:lnTo>
                    <a:pt x="0" y="330200"/>
                  </a:lnTo>
                  <a:lnTo>
                    <a:pt x="0" y="334009"/>
                  </a:lnTo>
                  <a:lnTo>
                    <a:pt x="54610" y="334009"/>
                  </a:lnTo>
                  <a:lnTo>
                    <a:pt x="54610" y="330200"/>
                  </a:lnTo>
                  <a:close/>
                </a:path>
                <a:path w="54610" h="660400">
                  <a:moveTo>
                    <a:pt x="54610" y="334009"/>
                  </a:moveTo>
                  <a:lnTo>
                    <a:pt x="0" y="334009"/>
                  </a:lnTo>
                  <a:lnTo>
                    <a:pt x="0" y="336549"/>
                  </a:lnTo>
                  <a:lnTo>
                    <a:pt x="54610" y="336549"/>
                  </a:lnTo>
                  <a:lnTo>
                    <a:pt x="54610" y="334009"/>
                  </a:lnTo>
                  <a:close/>
                </a:path>
                <a:path w="54610" h="660400">
                  <a:moveTo>
                    <a:pt x="54610" y="336550"/>
                  </a:moveTo>
                  <a:lnTo>
                    <a:pt x="0" y="336550"/>
                  </a:lnTo>
                  <a:lnTo>
                    <a:pt x="0" y="342899"/>
                  </a:lnTo>
                  <a:lnTo>
                    <a:pt x="54610" y="342899"/>
                  </a:lnTo>
                  <a:lnTo>
                    <a:pt x="54610" y="336550"/>
                  </a:lnTo>
                  <a:close/>
                </a:path>
                <a:path w="54610" h="660400">
                  <a:moveTo>
                    <a:pt x="54610" y="342900"/>
                  </a:moveTo>
                  <a:lnTo>
                    <a:pt x="0" y="342900"/>
                  </a:lnTo>
                  <a:lnTo>
                    <a:pt x="0" y="346709"/>
                  </a:lnTo>
                  <a:lnTo>
                    <a:pt x="54610" y="346709"/>
                  </a:lnTo>
                  <a:lnTo>
                    <a:pt x="54610" y="342900"/>
                  </a:lnTo>
                  <a:close/>
                </a:path>
                <a:path w="54610" h="660400">
                  <a:moveTo>
                    <a:pt x="54610" y="346709"/>
                  </a:moveTo>
                  <a:lnTo>
                    <a:pt x="0" y="346709"/>
                  </a:lnTo>
                  <a:lnTo>
                    <a:pt x="0" y="349249"/>
                  </a:lnTo>
                  <a:lnTo>
                    <a:pt x="54610" y="349249"/>
                  </a:lnTo>
                  <a:lnTo>
                    <a:pt x="54610" y="346709"/>
                  </a:lnTo>
                  <a:close/>
                </a:path>
                <a:path w="54610" h="660400">
                  <a:moveTo>
                    <a:pt x="54610" y="349250"/>
                  </a:moveTo>
                  <a:lnTo>
                    <a:pt x="0" y="349250"/>
                  </a:lnTo>
                  <a:lnTo>
                    <a:pt x="0" y="355599"/>
                  </a:lnTo>
                  <a:lnTo>
                    <a:pt x="54610" y="355599"/>
                  </a:lnTo>
                  <a:lnTo>
                    <a:pt x="54610" y="349250"/>
                  </a:lnTo>
                  <a:close/>
                </a:path>
                <a:path w="54610" h="660400">
                  <a:moveTo>
                    <a:pt x="54610" y="355600"/>
                  </a:moveTo>
                  <a:lnTo>
                    <a:pt x="0" y="355600"/>
                  </a:lnTo>
                  <a:lnTo>
                    <a:pt x="0" y="359409"/>
                  </a:lnTo>
                  <a:lnTo>
                    <a:pt x="54610" y="359409"/>
                  </a:lnTo>
                  <a:lnTo>
                    <a:pt x="54610" y="355600"/>
                  </a:lnTo>
                  <a:close/>
                </a:path>
                <a:path w="54610" h="660400">
                  <a:moveTo>
                    <a:pt x="54610" y="359409"/>
                  </a:moveTo>
                  <a:lnTo>
                    <a:pt x="0" y="359409"/>
                  </a:lnTo>
                  <a:lnTo>
                    <a:pt x="0" y="361949"/>
                  </a:lnTo>
                  <a:lnTo>
                    <a:pt x="54610" y="361949"/>
                  </a:lnTo>
                  <a:lnTo>
                    <a:pt x="54610" y="359409"/>
                  </a:lnTo>
                  <a:close/>
                </a:path>
                <a:path w="54610" h="660400">
                  <a:moveTo>
                    <a:pt x="54610" y="361950"/>
                  </a:moveTo>
                  <a:lnTo>
                    <a:pt x="0" y="361950"/>
                  </a:lnTo>
                  <a:lnTo>
                    <a:pt x="0" y="368299"/>
                  </a:lnTo>
                  <a:lnTo>
                    <a:pt x="54610" y="368299"/>
                  </a:lnTo>
                  <a:lnTo>
                    <a:pt x="54610" y="361950"/>
                  </a:lnTo>
                  <a:close/>
                </a:path>
                <a:path w="54610" h="660400">
                  <a:moveTo>
                    <a:pt x="54610" y="368300"/>
                  </a:moveTo>
                  <a:lnTo>
                    <a:pt x="0" y="368300"/>
                  </a:lnTo>
                  <a:lnTo>
                    <a:pt x="0" y="372109"/>
                  </a:lnTo>
                  <a:lnTo>
                    <a:pt x="54610" y="372109"/>
                  </a:lnTo>
                  <a:lnTo>
                    <a:pt x="54610" y="368300"/>
                  </a:lnTo>
                  <a:close/>
                </a:path>
                <a:path w="54610" h="660400">
                  <a:moveTo>
                    <a:pt x="54610" y="372109"/>
                  </a:moveTo>
                  <a:lnTo>
                    <a:pt x="0" y="372109"/>
                  </a:lnTo>
                  <a:lnTo>
                    <a:pt x="0" y="378459"/>
                  </a:lnTo>
                  <a:lnTo>
                    <a:pt x="54610" y="378459"/>
                  </a:lnTo>
                  <a:lnTo>
                    <a:pt x="54610" y="372109"/>
                  </a:lnTo>
                  <a:close/>
                </a:path>
                <a:path w="54610" h="660400">
                  <a:moveTo>
                    <a:pt x="54610" y="378459"/>
                  </a:moveTo>
                  <a:lnTo>
                    <a:pt x="0" y="378459"/>
                  </a:lnTo>
                  <a:lnTo>
                    <a:pt x="0" y="380999"/>
                  </a:lnTo>
                  <a:lnTo>
                    <a:pt x="54610" y="380999"/>
                  </a:lnTo>
                  <a:lnTo>
                    <a:pt x="54610" y="378459"/>
                  </a:lnTo>
                  <a:close/>
                </a:path>
                <a:path w="54610" h="660400">
                  <a:moveTo>
                    <a:pt x="54610" y="381000"/>
                  </a:moveTo>
                  <a:lnTo>
                    <a:pt x="0" y="381000"/>
                  </a:lnTo>
                  <a:lnTo>
                    <a:pt x="0" y="384809"/>
                  </a:lnTo>
                  <a:lnTo>
                    <a:pt x="54610" y="384809"/>
                  </a:lnTo>
                  <a:lnTo>
                    <a:pt x="54610" y="381000"/>
                  </a:lnTo>
                  <a:close/>
                </a:path>
                <a:path w="54610" h="660400">
                  <a:moveTo>
                    <a:pt x="54610" y="384809"/>
                  </a:moveTo>
                  <a:lnTo>
                    <a:pt x="0" y="384809"/>
                  </a:lnTo>
                  <a:lnTo>
                    <a:pt x="0" y="391159"/>
                  </a:lnTo>
                  <a:lnTo>
                    <a:pt x="54610" y="391159"/>
                  </a:lnTo>
                  <a:lnTo>
                    <a:pt x="54610" y="384809"/>
                  </a:lnTo>
                  <a:close/>
                </a:path>
                <a:path w="54610" h="660400">
                  <a:moveTo>
                    <a:pt x="54610" y="391159"/>
                  </a:moveTo>
                  <a:lnTo>
                    <a:pt x="0" y="391159"/>
                  </a:lnTo>
                  <a:lnTo>
                    <a:pt x="0" y="393699"/>
                  </a:lnTo>
                  <a:lnTo>
                    <a:pt x="54610" y="393699"/>
                  </a:lnTo>
                  <a:lnTo>
                    <a:pt x="54610" y="391159"/>
                  </a:lnTo>
                  <a:close/>
                </a:path>
                <a:path w="54610" h="660400">
                  <a:moveTo>
                    <a:pt x="54610" y="393700"/>
                  </a:moveTo>
                  <a:lnTo>
                    <a:pt x="0" y="393700"/>
                  </a:lnTo>
                  <a:lnTo>
                    <a:pt x="0" y="397509"/>
                  </a:lnTo>
                  <a:lnTo>
                    <a:pt x="54610" y="397509"/>
                  </a:lnTo>
                  <a:lnTo>
                    <a:pt x="54610" y="393700"/>
                  </a:lnTo>
                  <a:close/>
                </a:path>
                <a:path w="54610" h="660400">
                  <a:moveTo>
                    <a:pt x="54610" y="397509"/>
                  </a:moveTo>
                  <a:lnTo>
                    <a:pt x="0" y="397509"/>
                  </a:lnTo>
                  <a:lnTo>
                    <a:pt x="0" y="400049"/>
                  </a:lnTo>
                  <a:lnTo>
                    <a:pt x="54610" y="400049"/>
                  </a:lnTo>
                  <a:lnTo>
                    <a:pt x="54610" y="397509"/>
                  </a:lnTo>
                  <a:close/>
                </a:path>
                <a:path w="54610" h="660400">
                  <a:moveTo>
                    <a:pt x="54610" y="400050"/>
                  </a:moveTo>
                  <a:lnTo>
                    <a:pt x="0" y="400050"/>
                  </a:lnTo>
                  <a:lnTo>
                    <a:pt x="0" y="403859"/>
                  </a:lnTo>
                  <a:lnTo>
                    <a:pt x="54610" y="403859"/>
                  </a:lnTo>
                  <a:lnTo>
                    <a:pt x="54610" y="400050"/>
                  </a:lnTo>
                  <a:close/>
                </a:path>
                <a:path w="54610" h="660400">
                  <a:moveTo>
                    <a:pt x="54610" y="403859"/>
                  </a:moveTo>
                  <a:lnTo>
                    <a:pt x="0" y="403859"/>
                  </a:lnTo>
                  <a:lnTo>
                    <a:pt x="0" y="406399"/>
                  </a:lnTo>
                  <a:lnTo>
                    <a:pt x="54610" y="406399"/>
                  </a:lnTo>
                  <a:lnTo>
                    <a:pt x="54610" y="403859"/>
                  </a:lnTo>
                  <a:close/>
                </a:path>
                <a:path w="54610" h="660400">
                  <a:moveTo>
                    <a:pt x="54610" y="406400"/>
                  </a:moveTo>
                  <a:lnTo>
                    <a:pt x="0" y="406400"/>
                  </a:lnTo>
                  <a:lnTo>
                    <a:pt x="0" y="410209"/>
                  </a:lnTo>
                  <a:lnTo>
                    <a:pt x="54610" y="410209"/>
                  </a:lnTo>
                  <a:lnTo>
                    <a:pt x="54610" y="406400"/>
                  </a:lnTo>
                  <a:close/>
                </a:path>
                <a:path w="54610" h="660400">
                  <a:moveTo>
                    <a:pt x="54610" y="410209"/>
                  </a:moveTo>
                  <a:lnTo>
                    <a:pt x="0" y="410209"/>
                  </a:lnTo>
                  <a:lnTo>
                    <a:pt x="0" y="419099"/>
                  </a:lnTo>
                  <a:lnTo>
                    <a:pt x="54610" y="419099"/>
                  </a:lnTo>
                  <a:lnTo>
                    <a:pt x="54610" y="410209"/>
                  </a:lnTo>
                  <a:close/>
                </a:path>
                <a:path w="54610" h="660400">
                  <a:moveTo>
                    <a:pt x="54610" y="419100"/>
                  </a:moveTo>
                  <a:lnTo>
                    <a:pt x="0" y="419100"/>
                  </a:lnTo>
                  <a:lnTo>
                    <a:pt x="0" y="422909"/>
                  </a:lnTo>
                  <a:lnTo>
                    <a:pt x="54610" y="422909"/>
                  </a:lnTo>
                  <a:lnTo>
                    <a:pt x="54610" y="419100"/>
                  </a:lnTo>
                  <a:close/>
                </a:path>
                <a:path w="54610" h="660400">
                  <a:moveTo>
                    <a:pt x="54610" y="422909"/>
                  </a:moveTo>
                  <a:lnTo>
                    <a:pt x="0" y="422909"/>
                  </a:lnTo>
                  <a:lnTo>
                    <a:pt x="0" y="425449"/>
                  </a:lnTo>
                  <a:lnTo>
                    <a:pt x="54610" y="425449"/>
                  </a:lnTo>
                  <a:lnTo>
                    <a:pt x="54610" y="422909"/>
                  </a:lnTo>
                  <a:close/>
                </a:path>
                <a:path w="54610" h="660400">
                  <a:moveTo>
                    <a:pt x="54610" y="425450"/>
                  </a:moveTo>
                  <a:lnTo>
                    <a:pt x="0" y="425450"/>
                  </a:lnTo>
                  <a:lnTo>
                    <a:pt x="0" y="429259"/>
                  </a:lnTo>
                  <a:lnTo>
                    <a:pt x="54610" y="429259"/>
                  </a:lnTo>
                  <a:lnTo>
                    <a:pt x="54610" y="425450"/>
                  </a:lnTo>
                  <a:close/>
                </a:path>
                <a:path w="54610" h="660400">
                  <a:moveTo>
                    <a:pt x="54610" y="429259"/>
                  </a:moveTo>
                  <a:lnTo>
                    <a:pt x="0" y="429259"/>
                  </a:lnTo>
                  <a:lnTo>
                    <a:pt x="0" y="431799"/>
                  </a:lnTo>
                  <a:lnTo>
                    <a:pt x="54610" y="431799"/>
                  </a:lnTo>
                  <a:lnTo>
                    <a:pt x="54610" y="429259"/>
                  </a:lnTo>
                  <a:close/>
                </a:path>
                <a:path w="54610" h="660400">
                  <a:moveTo>
                    <a:pt x="54610" y="654049"/>
                  </a:moveTo>
                  <a:lnTo>
                    <a:pt x="17780" y="654049"/>
                  </a:lnTo>
                  <a:lnTo>
                    <a:pt x="17780" y="655320"/>
                  </a:lnTo>
                  <a:lnTo>
                    <a:pt x="27940" y="655320"/>
                  </a:lnTo>
                  <a:lnTo>
                    <a:pt x="27940" y="656589"/>
                  </a:lnTo>
                  <a:lnTo>
                    <a:pt x="38100" y="656589"/>
                  </a:lnTo>
                  <a:lnTo>
                    <a:pt x="38100" y="659129"/>
                  </a:lnTo>
                  <a:lnTo>
                    <a:pt x="48260" y="659129"/>
                  </a:lnTo>
                  <a:lnTo>
                    <a:pt x="48260" y="660399"/>
                  </a:lnTo>
                  <a:lnTo>
                    <a:pt x="54610" y="660399"/>
                  </a:lnTo>
                  <a:lnTo>
                    <a:pt x="54610" y="654049"/>
                  </a:lnTo>
                  <a:close/>
                </a:path>
                <a:path w="54610" h="660400">
                  <a:moveTo>
                    <a:pt x="54610" y="647699"/>
                  </a:moveTo>
                  <a:lnTo>
                    <a:pt x="0" y="647699"/>
                  </a:lnTo>
                  <a:lnTo>
                    <a:pt x="0" y="654049"/>
                  </a:lnTo>
                  <a:lnTo>
                    <a:pt x="7619" y="654049"/>
                  </a:lnTo>
                  <a:lnTo>
                    <a:pt x="7619" y="652780"/>
                  </a:lnTo>
                  <a:lnTo>
                    <a:pt x="54610" y="652780"/>
                  </a:lnTo>
                  <a:lnTo>
                    <a:pt x="54610" y="647699"/>
                  </a:lnTo>
                  <a:close/>
                </a:path>
                <a:path w="54610" h="660400">
                  <a:moveTo>
                    <a:pt x="54610" y="641349"/>
                  </a:moveTo>
                  <a:lnTo>
                    <a:pt x="0" y="641349"/>
                  </a:lnTo>
                  <a:lnTo>
                    <a:pt x="0" y="646429"/>
                  </a:lnTo>
                  <a:lnTo>
                    <a:pt x="54610" y="646429"/>
                  </a:lnTo>
                  <a:lnTo>
                    <a:pt x="54610" y="641349"/>
                  </a:lnTo>
                  <a:close/>
                </a:path>
                <a:path w="54610" h="660400">
                  <a:moveTo>
                    <a:pt x="54610" y="634999"/>
                  </a:moveTo>
                  <a:lnTo>
                    <a:pt x="0" y="634999"/>
                  </a:lnTo>
                  <a:lnTo>
                    <a:pt x="0" y="640080"/>
                  </a:lnTo>
                  <a:lnTo>
                    <a:pt x="54610" y="640080"/>
                  </a:lnTo>
                  <a:lnTo>
                    <a:pt x="54610" y="634999"/>
                  </a:lnTo>
                  <a:close/>
                </a:path>
                <a:path w="54610" h="660400">
                  <a:moveTo>
                    <a:pt x="54610" y="628650"/>
                  </a:moveTo>
                  <a:lnTo>
                    <a:pt x="0" y="628650"/>
                  </a:lnTo>
                  <a:lnTo>
                    <a:pt x="0" y="633730"/>
                  </a:lnTo>
                  <a:lnTo>
                    <a:pt x="54610" y="633730"/>
                  </a:lnTo>
                  <a:lnTo>
                    <a:pt x="54610" y="628650"/>
                  </a:lnTo>
                  <a:close/>
                </a:path>
                <a:path w="54610" h="660400">
                  <a:moveTo>
                    <a:pt x="54610" y="622299"/>
                  </a:moveTo>
                  <a:lnTo>
                    <a:pt x="0" y="622299"/>
                  </a:lnTo>
                  <a:lnTo>
                    <a:pt x="0" y="627379"/>
                  </a:lnTo>
                  <a:lnTo>
                    <a:pt x="54610" y="627379"/>
                  </a:lnTo>
                  <a:lnTo>
                    <a:pt x="54610" y="622299"/>
                  </a:lnTo>
                  <a:close/>
                </a:path>
                <a:path w="54610" h="660400">
                  <a:moveTo>
                    <a:pt x="54610" y="615949"/>
                  </a:moveTo>
                  <a:lnTo>
                    <a:pt x="0" y="615949"/>
                  </a:lnTo>
                  <a:lnTo>
                    <a:pt x="0" y="621030"/>
                  </a:lnTo>
                  <a:lnTo>
                    <a:pt x="54610" y="621030"/>
                  </a:lnTo>
                  <a:lnTo>
                    <a:pt x="54610" y="615949"/>
                  </a:lnTo>
                  <a:close/>
                </a:path>
                <a:path w="54610" h="660400">
                  <a:moveTo>
                    <a:pt x="54610" y="609599"/>
                  </a:moveTo>
                  <a:lnTo>
                    <a:pt x="0" y="609599"/>
                  </a:lnTo>
                  <a:lnTo>
                    <a:pt x="0" y="614679"/>
                  </a:lnTo>
                  <a:lnTo>
                    <a:pt x="54610" y="614679"/>
                  </a:lnTo>
                  <a:lnTo>
                    <a:pt x="54610" y="609599"/>
                  </a:lnTo>
                  <a:close/>
                </a:path>
                <a:path w="54610" h="660400">
                  <a:moveTo>
                    <a:pt x="54610" y="603249"/>
                  </a:moveTo>
                  <a:lnTo>
                    <a:pt x="0" y="603249"/>
                  </a:lnTo>
                  <a:lnTo>
                    <a:pt x="0" y="608330"/>
                  </a:lnTo>
                  <a:lnTo>
                    <a:pt x="54610" y="608330"/>
                  </a:lnTo>
                  <a:lnTo>
                    <a:pt x="54610" y="603249"/>
                  </a:lnTo>
                  <a:close/>
                </a:path>
                <a:path w="54610" h="660400">
                  <a:moveTo>
                    <a:pt x="54610" y="596899"/>
                  </a:moveTo>
                  <a:lnTo>
                    <a:pt x="0" y="596899"/>
                  </a:lnTo>
                  <a:lnTo>
                    <a:pt x="0" y="601979"/>
                  </a:lnTo>
                  <a:lnTo>
                    <a:pt x="54610" y="601979"/>
                  </a:lnTo>
                  <a:lnTo>
                    <a:pt x="54610" y="596899"/>
                  </a:lnTo>
                  <a:close/>
                </a:path>
                <a:path w="54610" h="660400">
                  <a:moveTo>
                    <a:pt x="54610" y="590549"/>
                  </a:moveTo>
                  <a:lnTo>
                    <a:pt x="0" y="590549"/>
                  </a:lnTo>
                  <a:lnTo>
                    <a:pt x="0" y="595629"/>
                  </a:lnTo>
                  <a:lnTo>
                    <a:pt x="54610" y="595629"/>
                  </a:lnTo>
                  <a:lnTo>
                    <a:pt x="54610" y="590549"/>
                  </a:lnTo>
                  <a:close/>
                </a:path>
                <a:path w="54610" h="660400">
                  <a:moveTo>
                    <a:pt x="54610" y="584199"/>
                  </a:moveTo>
                  <a:lnTo>
                    <a:pt x="0" y="584199"/>
                  </a:lnTo>
                  <a:lnTo>
                    <a:pt x="0" y="589280"/>
                  </a:lnTo>
                  <a:lnTo>
                    <a:pt x="54610" y="589280"/>
                  </a:lnTo>
                  <a:lnTo>
                    <a:pt x="54610" y="584199"/>
                  </a:lnTo>
                  <a:close/>
                </a:path>
                <a:path w="54610" h="660400">
                  <a:moveTo>
                    <a:pt x="54610" y="577849"/>
                  </a:moveTo>
                  <a:lnTo>
                    <a:pt x="0" y="577849"/>
                  </a:lnTo>
                  <a:lnTo>
                    <a:pt x="0" y="582929"/>
                  </a:lnTo>
                  <a:lnTo>
                    <a:pt x="54610" y="582929"/>
                  </a:lnTo>
                  <a:lnTo>
                    <a:pt x="54610" y="577849"/>
                  </a:lnTo>
                  <a:close/>
                </a:path>
                <a:path w="54610" h="660400">
                  <a:moveTo>
                    <a:pt x="54610" y="571499"/>
                  </a:moveTo>
                  <a:lnTo>
                    <a:pt x="0" y="571499"/>
                  </a:lnTo>
                  <a:lnTo>
                    <a:pt x="0" y="576580"/>
                  </a:lnTo>
                  <a:lnTo>
                    <a:pt x="54610" y="576580"/>
                  </a:lnTo>
                  <a:lnTo>
                    <a:pt x="54610" y="571499"/>
                  </a:lnTo>
                  <a:close/>
                </a:path>
                <a:path w="54610" h="660400">
                  <a:moveTo>
                    <a:pt x="54610" y="565149"/>
                  </a:moveTo>
                  <a:lnTo>
                    <a:pt x="0" y="565149"/>
                  </a:lnTo>
                  <a:lnTo>
                    <a:pt x="0" y="570230"/>
                  </a:lnTo>
                  <a:lnTo>
                    <a:pt x="54610" y="570230"/>
                  </a:lnTo>
                  <a:lnTo>
                    <a:pt x="54610" y="565149"/>
                  </a:lnTo>
                  <a:close/>
                </a:path>
                <a:path w="54610" h="660400">
                  <a:moveTo>
                    <a:pt x="54610" y="558799"/>
                  </a:moveTo>
                  <a:lnTo>
                    <a:pt x="0" y="558799"/>
                  </a:lnTo>
                  <a:lnTo>
                    <a:pt x="0" y="563879"/>
                  </a:lnTo>
                  <a:lnTo>
                    <a:pt x="54610" y="563879"/>
                  </a:lnTo>
                  <a:lnTo>
                    <a:pt x="54610" y="558799"/>
                  </a:lnTo>
                  <a:close/>
                </a:path>
                <a:path w="54610" h="660400">
                  <a:moveTo>
                    <a:pt x="54610" y="552449"/>
                  </a:moveTo>
                  <a:lnTo>
                    <a:pt x="0" y="552449"/>
                  </a:lnTo>
                  <a:lnTo>
                    <a:pt x="0" y="557529"/>
                  </a:lnTo>
                  <a:lnTo>
                    <a:pt x="54610" y="557529"/>
                  </a:lnTo>
                  <a:lnTo>
                    <a:pt x="54610" y="552449"/>
                  </a:lnTo>
                  <a:close/>
                </a:path>
                <a:path w="54610" h="660400">
                  <a:moveTo>
                    <a:pt x="54610" y="546099"/>
                  </a:moveTo>
                  <a:lnTo>
                    <a:pt x="0" y="546099"/>
                  </a:lnTo>
                  <a:lnTo>
                    <a:pt x="0" y="551180"/>
                  </a:lnTo>
                  <a:lnTo>
                    <a:pt x="54610" y="551180"/>
                  </a:lnTo>
                  <a:lnTo>
                    <a:pt x="54610" y="546099"/>
                  </a:lnTo>
                  <a:close/>
                </a:path>
                <a:path w="54610" h="660400">
                  <a:moveTo>
                    <a:pt x="54610" y="539749"/>
                  </a:moveTo>
                  <a:lnTo>
                    <a:pt x="0" y="539749"/>
                  </a:lnTo>
                  <a:lnTo>
                    <a:pt x="0" y="544829"/>
                  </a:lnTo>
                  <a:lnTo>
                    <a:pt x="54610" y="544829"/>
                  </a:lnTo>
                  <a:lnTo>
                    <a:pt x="54610" y="539749"/>
                  </a:lnTo>
                  <a:close/>
                </a:path>
                <a:path w="54610" h="660400">
                  <a:moveTo>
                    <a:pt x="54610" y="533399"/>
                  </a:moveTo>
                  <a:lnTo>
                    <a:pt x="0" y="533399"/>
                  </a:lnTo>
                  <a:lnTo>
                    <a:pt x="0" y="538479"/>
                  </a:lnTo>
                  <a:lnTo>
                    <a:pt x="54610" y="538479"/>
                  </a:lnTo>
                  <a:lnTo>
                    <a:pt x="54610" y="533399"/>
                  </a:lnTo>
                  <a:close/>
                </a:path>
                <a:path w="54610" h="660400">
                  <a:moveTo>
                    <a:pt x="54610" y="527049"/>
                  </a:moveTo>
                  <a:lnTo>
                    <a:pt x="0" y="527049"/>
                  </a:lnTo>
                  <a:lnTo>
                    <a:pt x="0" y="532129"/>
                  </a:lnTo>
                  <a:lnTo>
                    <a:pt x="54610" y="532129"/>
                  </a:lnTo>
                  <a:lnTo>
                    <a:pt x="54610" y="527049"/>
                  </a:lnTo>
                  <a:close/>
                </a:path>
                <a:path w="54610" h="660400">
                  <a:moveTo>
                    <a:pt x="54610" y="520699"/>
                  </a:moveTo>
                  <a:lnTo>
                    <a:pt x="0" y="520699"/>
                  </a:lnTo>
                  <a:lnTo>
                    <a:pt x="0" y="525779"/>
                  </a:lnTo>
                  <a:lnTo>
                    <a:pt x="54610" y="525779"/>
                  </a:lnTo>
                  <a:lnTo>
                    <a:pt x="54610" y="520699"/>
                  </a:lnTo>
                  <a:close/>
                </a:path>
                <a:path w="54610" h="660400">
                  <a:moveTo>
                    <a:pt x="54610" y="514349"/>
                  </a:moveTo>
                  <a:lnTo>
                    <a:pt x="0" y="514349"/>
                  </a:lnTo>
                  <a:lnTo>
                    <a:pt x="0" y="519430"/>
                  </a:lnTo>
                  <a:lnTo>
                    <a:pt x="54610" y="519430"/>
                  </a:lnTo>
                  <a:lnTo>
                    <a:pt x="54610" y="514349"/>
                  </a:lnTo>
                  <a:close/>
                </a:path>
                <a:path w="54610" h="660400">
                  <a:moveTo>
                    <a:pt x="54610" y="507999"/>
                  </a:moveTo>
                  <a:lnTo>
                    <a:pt x="0" y="507999"/>
                  </a:lnTo>
                  <a:lnTo>
                    <a:pt x="0" y="513079"/>
                  </a:lnTo>
                  <a:lnTo>
                    <a:pt x="54610" y="513079"/>
                  </a:lnTo>
                  <a:lnTo>
                    <a:pt x="54610" y="507999"/>
                  </a:lnTo>
                  <a:close/>
                </a:path>
                <a:path w="54610" h="660400">
                  <a:moveTo>
                    <a:pt x="54610" y="501649"/>
                  </a:moveTo>
                  <a:lnTo>
                    <a:pt x="0" y="501649"/>
                  </a:lnTo>
                  <a:lnTo>
                    <a:pt x="0" y="506729"/>
                  </a:lnTo>
                  <a:lnTo>
                    <a:pt x="54610" y="506729"/>
                  </a:lnTo>
                  <a:lnTo>
                    <a:pt x="54610" y="501649"/>
                  </a:lnTo>
                  <a:close/>
                </a:path>
                <a:path w="54610" h="660400">
                  <a:moveTo>
                    <a:pt x="54610" y="495299"/>
                  </a:moveTo>
                  <a:lnTo>
                    <a:pt x="0" y="495299"/>
                  </a:lnTo>
                  <a:lnTo>
                    <a:pt x="0" y="500379"/>
                  </a:lnTo>
                  <a:lnTo>
                    <a:pt x="54610" y="500379"/>
                  </a:lnTo>
                  <a:lnTo>
                    <a:pt x="54610" y="495299"/>
                  </a:lnTo>
                  <a:close/>
                </a:path>
                <a:path w="54610" h="660400">
                  <a:moveTo>
                    <a:pt x="54610" y="488949"/>
                  </a:moveTo>
                  <a:lnTo>
                    <a:pt x="0" y="488949"/>
                  </a:lnTo>
                  <a:lnTo>
                    <a:pt x="0" y="494030"/>
                  </a:lnTo>
                  <a:lnTo>
                    <a:pt x="54610" y="494030"/>
                  </a:lnTo>
                  <a:lnTo>
                    <a:pt x="54610" y="488949"/>
                  </a:lnTo>
                  <a:close/>
                </a:path>
                <a:path w="54610" h="660400">
                  <a:moveTo>
                    <a:pt x="54610" y="482599"/>
                  </a:moveTo>
                  <a:lnTo>
                    <a:pt x="0" y="482599"/>
                  </a:lnTo>
                  <a:lnTo>
                    <a:pt x="0" y="487679"/>
                  </a:lnTo>
                  <a:lnTo>
                    <a:pt x="54610" y="487679"/>
                  </a:lnTo>
                  <a:lnTo>
                    <a:pt x="54610" y="482599"/>
                  </a:lnTo>
                  <a:close/>
                </a:path>
                <a:path w="54610" h="660400">
                  <a:moveTo>
                    <a:pt x="54610" y="476249"/>
                  </a:moveTo>
                  <a:lnTo>
                    <a:pt x="0" y="476249"/>
                  </a:lnTo>
                  <a:lnTo>
                    <a:pt x="0" y="481329"/>
                  </a:lnTo>
                  <a:lnTo>
                    <a:pt x="54610" y="481329"/>
                  </a:lnTo>
                  <a:lnTo>
                    <a:pt x="54610" y="476249"/>
                  </a:lnTo>
                  <a:close/>
                </a:path>
                <a:path w="54610" h="660400">
                  <a:moveTo>
                    <a:pt x="54610" y="469899"/>
                  </a:moveTo>
                  <a:lnTo>
                    <a:pt x="0" y="469899"/>
                  </a:lnTo>
                  <a:lnTo>
                    <a:pt x="0" y="474980"/>
                  </a:lnTo>
                  <a:lnTo>
                    <a:pt x="54610" y="474980"/>
                  </a:lnTo>
                  <a:lnTo>
                    <a:pt x="54610" y="469899"/>
                  </a:lnTo>
                  <a:close/>
                </a:path>
                <a:path w="54610" h="660400">
                  <a:moveTo>
                    <a:pt x="54610" y="463549"/>
                  </a:moveTo>
                  <a:lnTo>
                    <a:pt x="0" y="463549"/>
                  </a:lnTo>
                  <a:lnTo>
                    <a:pt x="0" y="468630"/>
                  </a:lnTo>
                  <a:lnTo>
                    <a:pt x="54610" y="468630"/>
                  </a:lnTo>
                  <a:lnTo>
                    <a:pt x="54610" y="463549"/>
                  </a:lnTo>
                  <a:close/>
                </a:path>
                <a:path w="54610" h="660400">
                  <a:moveTo>
                    <a:pt x="54610" y="457199"/>
                  </a:moveTo>
                  <a:lnTo>
                    <a:pt x="0" y="457199"/>
                  </a:lnTo>
                  <a:lnTo>
                    <a:pt x="0" y="462280"/>
                  </a:lnTo>
                  <a:lnTo>
                    <a:pt x="54610" y="462280"/>
                  </a:lnTo>
                  <a:lnTo>
                    <a:pt x="54610" y="457199"/>
                  </a:lnTo>
                  <a:close/>
                </a:path>
                <a:path w="54610" h="660400">
                  <a:moveTo>
                    <a:pt x="54610" y="450849"/>
                  </a:moveTo>
                  <a:lnTo>
                    <a:pt x="0" y="450849"/>
                  </a:lnTo>
                  <a:lnTo>
                    <a:pt x="0" y="455929"/>
                  </a:lnTo>
                  <a:lnTo>
                    <a:pt x="54610" y="455929"/>
                  </a:lnTo>
                  <a:lnTo>
                    <a:pt x="54610" y="450849"/>
                  </a:lnTo>
                  <a:close/>
                </a:path>
                <a:path w="54610" h="660400">
                  <a:moveTo>
                    <a:pt x="54610" y="444499"/>
                  </a:moveTo>
                  <a:lnTo>
                    <a:pt x="0" y="444499"/>
                  </a:lnTo>
                  <a:lnTo>
                    <a:pt x="0" y="449580"/>
                  </a:lnTo>
                  <a:lnTo>
                    <a:pt x="54610" y="449580"/>
                  </a:lnTo>
                  <a:lnTo>
                    <a:pt x="54610" y="444499"/>
                  </a:lnTo>
                  <a:close/>
                </a:path>
                <a:path w="54610" h="660400">
                  <a:moveTo>
                    <a:pt x="54610" y="438149"/>
                  </a:moveTo>
                  <a:lnTo>
                    <a:pt x="0" y="438149"/>
                  </a:lnTo>
                  <a:lnTo>
                    <a:pt x="0" y="443230"/>
                  </a:lnTo>
                  <a:lnTo>
                    <a:pt x="54610" y="443230"/>
                  </a:lnTo>
                  <a:lnTo>
                    <a:pt x="54610" y="438149"/>
                  </a:lnTo>
                  <a:close/>
                </a:path>
                <a:path w="54610" h="660400">
                  <a:moveTo>
                    <a:pt x="54610" y="433069"/>
                  </a:moveTo>
                  <a:lnTo>
                    <a:pt x="0" y="433069"/>
                  </a:lnTo>
                  <a:lnTo>
                    <a:pt x="0" y="436879"/>
                  </a:lnTo>
                  <a:lnTo>
                    <a:pt x="54610" y="436879"/>
                  </a:lnTo>
                  <a:lnTo>
                    <a:pt x="54610" y="433069"/>
                  </a:lnTo>
                  <a:close/>
                </a:path>
              </a:pathLst>
            </a:custGeom>
            <a:solidFill>
              <a:srgbClr val="267326"/>
            </a:solidFill>
          </p:spPr>
          <p:txBody>
            <a:bodyPr wrap="square" lIns="0" tIns="0" rIns="0" bIns="0" rtlCol="0"/>
            <a:lstStyle/>
            <a:p>
              <a:endParaRPr/>
            </a:p>
          </p:txBody>
        </p:sp>
        <p:sp>
          <p:nvSpPr>
            <p:cNvPr id="1019" name="object 1019"/>
            <p:cNvSpPr/>
            <p:nvPr/>
          </p:nvSpPr>
          <p:spPr>
            <a:xfrm>
              <a:off x="2404109" y="5612129"/>
              <a:ext cx="54610" cy="652780"/>
            </a:xfrm>
            <a:custGeom>
              <a:avLst/>
              <a:gdLst/>
              <a:ahLst/>
              <a:cxnLst/>
              <a:rect l="l" t="t" r="r" b="b"/>
              <a:pathLst>
                <a:path w="54610" h="652779">
                  <a:moveTo>
                    <a:pt x="54609" y="0"/>
                  </a:moveTo>
                  <a:lnTo>
                    <a:pt x="40639" y="0"/>
                  </a:lnTo>
                  <a:lnTo>
                    <a:pt x="40639" y="1270"/>
                  </a:lnTo>
                  <a:lnTo>
                    <a:pt x="0" y="1270"/>
                  </a:lnTo>
                  <a:lnTo>
                    <a:pt x="0" y="2540"/>
                  </a:lnTo>
                  <a:lnTo>
                    <a:pt x="54609" y="2540"/>
                  </a:lnTo>
                  <a:lnTo>
                    <a:pt x="54609" y="0"/>
                  </a:lnTo>
                  <a:close/>
                </a:path>
                <a:path w="54610" h="652779">
                  <a:moveTo>
                    <a:pt x="54609" y="2540"/>
                  </a:moveTo>
                  <a:lnTo>
                    <a:pt x="0" y="2540"/>
                  </a:lnTo>
                  <a:lnTo>
                    <a:pt x="0" y="5080"/>
                  </a:lnTo>
                  <a:lnTo>
                    <a:pt x="54609" y="5080"/>
                  </a:lnTo>
                  <a:lnTo>
                    <a:pt x="54609" y="2540"/>
                  </a:lnTo>
                  <a:close/>
                </a:path>
                <a:path w="54610" h="652779">
                  <a:moveTo>
                    <a:pt x="54609" y="5080"/>
                  </a:moveTo>
                  <a:lnTo>
                    <a:pt x="0" y="5080"/>
                  </a:lnTo>
                  <a:lnTo>
                    <a:pt x="0" y="8890"/>
                  </a:lnTo>
                  <a:lnTo>
                    <a:pt x="54609" y="8890"/>
                  </a:lnTo>
                  <a:lnTo>
                    <a:pt x="54609" y="5080"/>
                  </a:lnTo>
                  <a:close/>
                </a:path>
                <a:path w="54610" h="652779">
                  <a:moveTo>
                    <a:pt x="54609" y="8890"/>
                  </a:moveTo>
                  <a:lnTo>
                    <a:pt x="0" y="8890"/>
                  </a:lnTo>
                  <a:lnTo>
                    <a:pt x="0" y="15240"/>
                  </a:lnTo>
                  <a:lnTo>
                    <a:pt x="54609" y="15240"/>
                  </a:lnTo>
                  <a:lnTo>
                    <a:pt x="54609" y="8890"/>
                  </a:lnTo>
                  <a:close/>
                </a:path>
                <a:path w="54610" h="652779">
                  <a:moveTo>
                    <a:pt x="54609" y="15240"/>
                  </a:moveTo>
                  <a:lnTo>
                    <a:pt x="0" y="15240"/>
                  </a:lnTo>
                  <a:lnTo>
                    <a:pt x="0" y="21590"/>
                  </a:lnTo>
                  <a:lnTo>
                    <a:pt x="54609" y="21590"/>
                  </a:lnTo>
                  <a:lnTo>
                    <a:pt x="54609" y="15240"/>
                  </a:lnTo>
                  <a:close/>
                </a:path>
                <a:path w="54610" h="652779">
                  <a:moveTo>
                    <a:pt x="54609" y="21590"/>
                  </a:moveTo>
                  <a:lnTo>
                    <a:pt x="0" y="21590"/>
                  </a:lnTo>
                  <a:lnTo>
                    <a:pt x="0" y="24130"/>
                  </a:lnTo>
                  <a:lnTo>
                    <a:pt x="54609" y="24130"/>
                  </a:lnTo>
                  <a:lnTo>
                    <a:pt x="54609" y="21590"/>
                  </a:lnTo>
                  <a:close/>
                </a:path>
                <a:path w="54610" h="652779">
                  <a:moveTo>
                    <a:pt x="54609" y="24130"/>
                  </a:moveTo>
                  <a:lnTo>
                    <a:pt x="0" y="24130"/>
                  </a:lnTo>
                  <a:lnTo>
                    <a:pt x="0" y="30480"/>
                  </a:lnTo>
                  <a:lnTo>
                    <a:pt x="54609" y="30480"/>
                  </a:lnTo>
                  <a:lnTo>
                    <a:pt x="54609" y="24130"/>
                  </a:lnTo>
                  <a:close/>
                </a:path>
                <a:path w="54610" h="652779">
                  <a:moveTo>
                    <a:pt x="54609" y="30480"/>
                  </a:moveTo>
                  <a:lnTo>
                    <a:pt x="0" y="30480"/>
                  </a:lnTo>
                  <a:lnTo>
                    <a:pt x="0" y="40640"/>
                  </a:lnTo>
                  <a:lnTo>
                    <a:pt x="54609" y="40640"/>
                  </a:lnTo>
                  <a:lnTo>
                    <a:pt x="54609" y="30480"/>
                  </a:lnTo>
                  <a:close/>
                </a:path>
                <a:path w="54610" h="652779">
                  <a:moveTo>
                    <a:pt x="54609" y="40640"/>
                  </a:moveTo>
                  <a:lnTo>
                    <a:pt x="0" y="40640"/>
                  </a:lnTo>
                  <a:lnTo>
                    <a:pt x="0" y="43180"/>
                  </a:lnTo>
                  <a:lnTo>
                    <a:pt x="54609" y="43180"/>
                  </a:lnTo>
                  <a:lnTo>
                    <a:pt x="54609" y="40640"/>
                  </a:lnTo>
                  <a:close/>
                </a:path>
                <a:path w="54610" h="652779">
                  <a:moveTo>
                    <a:pt x="54609" y="43180"/>
                  </a:moveTo>
                  <a:lnTo>
                    <a:pt x="0" y="43180"/>
                  </a:lnTo>
                  <a:lnTo>
                    <a:pt x="0" y="46990"/>
                  </a:lnTo>
                  <a:lnTo>
                    <a:pt x="54609" y="46990"/>
                  </a:lnTo>
                  <a:lnTo>
                    <a:pt x="54609" y="43180"/>
                  </a:lnTo>
                  <a:close/>
                </a:path>
                <a:path w="54610" h="652779">
                  <a:moveTo>
                    <a:pt x="54609" y="46990"/>
                  </a:moveTo>
                  <a:lnTo>
                    <a:pt x="0" y="46990"/>
                  </a:lnTo>
                  <a:lnTo>
                    <a:pt x="0" y="55880"/>
                  </a:lnTo>
                  <a:lnTo>
                    <a:pt x="54609" y="55880"/>
                  </a:lnTo>
                  <a:lnTo>
                    <a:pt x="54609" y="46990"/>
                  </a:lnTo>
                  <a:close/>
                </a:path>
                <a:path w="54610" h="652779">
                  <a:moveTo>
                    <a:pt x="54609" y="55880"/>
                  </a:moveTo>
                  <a:lnTo>
                    <a:pt x="0" y="55880"/>
                  </a:lnTo>
                  <a:lnTo>
                    <a:pt x="0" y="59690"/>
                  </a:lnTo>
                  <a:lnTo>
                    <a:pt x="54609" y="59690"/>
                  </a:lnTo>
                  <a:lnTo>
                    <a:pt x="54609" y="55880"/>
                  </a:lnTo>
                  <a:close/>
                </a:path>
                <a:path w="54610" h="652779">
                  <a:moveTo>
                    <a:pt x="54609" y="59690"/>
                  </a:moveTo>
                  <a:lnTo>
                    <a:pt x="0" y="59690"/>
                  </a:lnTo>
                  <a:lnTo>
                    <a:pt x="0" y="62230"/>
                  </a:lnTo>
                  <a:lnTo>
                    <a:pt x="54609" y="62230"/>
                  </a:lnTo>
                  <a:lnTo>
                    <a:pt x="54609" y="59690"/>
                  </a:lnTo>
                  <a:close/>
                </a:path>
                <a:path w="54610" h="652779">
                  <a:moveTo>
                    <a:pt x="54609" y="62230"/>
                  </a:moveTo>
                  <a:lnTo>
                    <a:pt x="0" y="62230"/>
                  </a:lnTo>
                  <a:lnTo>
                    <a:pt x="0" y="72390"/>
                  </a:lnTo>
                  <a:lnTo>
                    <a:pt x="54609" y="72390"/>
                  </a:lnTo>
                  <a:lnTo>
                    <a:pt x="54609" y="62230"/>
                  </a:lnTo>
                  <a:close/>
                </a:path>
                <a:path w="54610" h="652779">
                  <a:moveTo>
                    <a:pt x="54609" y="72390"/>
                  </a:moveTo>
                  <a:lnTo>
                    <a:pt x="0" y="72390"/>
                  </a:lnTo>
                  <a:lnTo>
                    <a:pt x="0" y="74930"/>
                  </a:lnTo>
                  <a:lnTo>
                    <a:pt x="54609" y="74930"/>
                  </a:lnTo>
                  <a:lnTo>
                    <a:pt x="54609" y="72390"/>
                  </a:lnTo>
                  <a:close/>
                </a:path>
                <a:path w="54610" h="652779">
                  <a:moveTo>
                    <a:pt x="54609" y="74930"/>
                  </a:moveTo>
                  <a:lnTo>
                    <a:pt x="0" y="74930"/>
                  </a:lnTo>
                  <a:lnTo>
                    <a:pt x="0" y="78740"/>
                  </a:lnTo>
                  <a:lnTo>
                    <a:pt x="54609" y="78740"/>
                  </a:lnTo>
                  <a:lnTo>
                    <a:pt x="54609" y="74930"/>
                  </a:lnTo>
                  <a:close/>
                </a:path>
                <a:path w="54610" h="652779">
                  <a:moveTo>
                    <a:pt x="54609" y="78740"/>
                  </a:moveTo>
                  <a:lnTo>
                    <a:pt x="0" y="78740"/>
                  </a:lnTo>
                  <a:lnTo>
                    <a:pt x="0" y="81280"/>
                  </a:lnTo>
                  <a:lnTo>
                    <a:pt x="54609" y="81280"/>
                  </a:lnTo>
                  <a:lnTo>
                    <a:pt x="54609" y="78740"/>
                  </a:lnTo>
                  <a:close/>
                </a:path>
                <a:path w="54610" h="652779">
                  <a:moveTo>
                    <a:pt x="54609" y="81280"/>
                  </a:moveTo>
                  <a:lnTo>
                    <a:pt x="0" y="81280"/>
                  </a:lnTo>
                  <a:lnTo>
                    <a:pt x="0" y="85090"/>
                  </a:lnTo>
                  <a:lnTo>
                    <a:pt x="54609" y="85090"/>
                  </a:lnTo>
                  <a:lnTo>
                    <a:pt x="54609" y="81280"/>
                  </a:lnTo>
                  <a:close/>
                </a:path>
                <a:path w="54610" h="652779">
                  <a:moveTo>
                    <a:pt x="54609" y="85090"/>
                  </a:moveTo>
                  <a:lnTo>
                    <a:pt x="0" y="85090"/>
                  </a:lnTo>
                  <a:lnTo>
                    <a:pt x="0" y="87630"/>
                  </a:lnTo>
                  <a:lnTo>
                    <a:pt x="54609" y="87630"/>
                  </a:lnTo>
                  <a:lnTo>
                    <a:pt x="54609" y="85090"/>
                  </a:lnTo>
                  <a:close/>
                </a:path>
                <a:path w="54610" h="652779">
                  <a:moveTo>
                    <a:pt x="54609" y="87630"/>
                  </a:moveTo>
                  <a:lnTo>
                    <a:pt x="0" y="87630"/>
                  </a:lnTo>
                  <a:lnTo>
                    <a:pt x="0" y="91440"/>
                  </a:lnTo>
                  <a:lnTo>
                    <a:pt x="54609" y="91440"/>
                  </a:lnTo>
                  <a:lnTo>
                    <a:pt x="54609" y="87630"/>
                  </a:lnTo>
                  <a:close/>
                </a:path>
                <a:path w="54610" h="652779">
                  <a:moveTo>
                    <a:pt x="54609" y="91440"/>
                  </a:moveTo>
                  <a:lnTo>
                    <a:pt x="0" y="91440"/>
                  </a:lnTo>
                  <a:lnTo>
                    <a:pt x="0" y="97790"/>
                  </a:lnTo>
                  <a:lnTo>
                    <a:pt x="54609" y="97790"/>
                  </a:lnTo>
                  <a:lnTo>
                    <a:pt x="54609" y="91440"/>
                  </a:lnTo>
                  <a:close/>
                </a:path>
                <a:path w="54610" h="652779">
                  <a:moveTo>
                    <a:pt x="54609" y="97790"/>
                  </a:moveTo>
                  <a:lnTo>
                    <a:pt x="0" y="97790"/>
                  </a:lnTo>
                  <a:lnTo>
                    <a:pt x="0" y="100330"/>
                  </a:lnTo>
                  <a:lnTo>
                    <a:pt x="54609" y="100330"/>
                  </a:lnTo>
                  <a:lnTo>
                    <a:pt x="54609" y="97790"/>
                  </a:lnTo>
                  <a:close/>
                </a:path>
                <a:path w="54610" h="652779">
                  <a:moveTo>
                    <a:pt x="54609" y="100330"/>
                  </a:moveTo>
                  <a:lnTo>
                    <a:pt x="0" y="100330"/>
                  </a:lnTo>
                  <a:lnTo>
                    <a:pt x="0" y="104140"/>
                  </a:lnTo>
                  <a:lnTo>
                    <a:pt x="54609" y="104140"/>
                  </a:lnTo>
                  <a:lnTo>
                    <a:pt x="54609" y="100330"/>
                  </a:lnTo>
                  <a:close/>
                </a:path>
                <a:path w="54610" h="652779">
                  <a:moveTo>
                    <a:pt x="54609" y="104140"/>
                  </a:moveTo>
                  <a:lnTo>
                    <a:pt x="0" y="104140"/>
                  </a:lnTo>
                  <a:lnTo>
                    <a:pt x="0" y="113030"/>
                  </a:lnTo>
                  <a:lnTo>
                    <a:pt x="54609" y="113030"/>
                  </a:lnTo>
                  <a:lnTo>
                    <a:pt x="54609" y="104140"/>
                  </a:lnTo>
                  <a:close/>
                </a:path>
                <a:path w="54610" h="652779">
                  <a:moveTo>
                    <a:pt x="54609" y="113030"/>
                  </a:moveTo>
                  <a:lnTo>
                    <a:pt x="0" y="113030"/>
                  </a:lnTo>
                  <a:lnTo>
                    <a:pt x="0" y="116840"/>
                  </a:lnTo>
                  <a:lnTo>
                    <a:pt x="54609" y="116840"/>
                  </a:lnTo>
                  <a:lnTo>
                    <a:pt x="54609" y="113030"/>
                  </a:lnTo>
                  <a:close/>
                </a:path>
                <a:path w="54610" h="652779">
                  <a:moveTo>
                    <a:pt x="54609" y="116840"/>
                  </a:moveTo>
                  <a:lnTo>
                    <a:pt x="0" y="116840"/>
                  </a:lnTo>
                  <a:lnTo>
                    <a:pt x="0" y="119380"/>
                  </a:lnTo>
                  <a:lnTo>
                    <a:pt x="54609" y="119380"/>
                  </a:lnTo>
                  <a:lnTo>
                    <a:pt x="54609" y="116840"/>
                  </a:lnTo>
                  <a:close/>
                </a:path>
                <a:path w="54610" h="652779">
                  <a:moveTo>
                    <a:pt x="54609" y="119380"/>
                  </a:moveTo>
                  <a:lnTo>
                    <a:pt x="0" y="119380"/>
                  </a:lnTo>
                  <a:lnTo>
                    <a:pt x="0" y="123190"/>
                  </a:lnTo>
                  <a:lnTo>
                    <a:pt x="54609" y="123190"/>
                  </a:lnTo>
                  <a:lnTo>
                    <a:pt x="54609" y="119380"/>
                  </a:lnTo>
                  <a:close/>
                </a:path>
                <a:path w="54610" h="652779">
                  <a:moveTo>
                    <a:pt x="54609" y="123190"/>
                  </a:moveTo>
                  <a:lnTo>
                    <a:pt x="0" y="123190"/>
                  </a:lnTo>
                  <a:lnTo>
                    <a:pt x="0" y="125730"/>
                  </a:lnTo>
                  <a:lnTo>
                    <a:pt x="54609" y="125730"/>
                  </a:lnTo>
                  <a:lnTo>
                    <a:pt x="54609" y="123190"/>
                  </a:lnTo>
                  <a:close/>
                </a:path>
                <a:path w="54610" h="652779">
                  <a:moveTo>
                    <a:pt x="54609" y="125730"/>
                  </a:moveTo>
                  <a:lnTo>
                    <a:pt x="0" y="125730"/>
                  </a:lnTo>
                  <a:lnTo>
                    <a:pt x="0" y="132080"/>
                  </a:lnTo>
                  <a:lnTo>
                    <a:pt x="54609" y="132080"/>
                  </a:lnTo>
                  <a:lnTo>
                    <a:pt x="54609" y="125730"/>
                  </a:lnTo>
                  <a:close/>
                </a:path>
                <a:path w="54610" h="652779">
                  <a:moveTo>
                    <a:pt x="54609" y="132080"/>
                  </a:moveTo>
                  <a:lnTo>
                    <a:pt x="0" y="132080"/>
                  </a:lnTo>
                  <a:lnTo>
                    <a:pt x="0" y="138430"/>
                  </a:lnTo>
                  <a:lnTo>
                    <a:pt x="54609" y="138430"/>
                  </a:lnTo>
                  <a:lnTo>
                    <a:pt x="54609" y="132080"/>
                  </a:lnTo>
                  <a:close/>
                </a:path>
                <a:path w="54610" h="652779">
                  <a:moveTo>
                    <a:pt x="54609" y="138430"/>
                  </a:moveTo>
                  <a:lnTo>
                    <a:pt x="0" y="138430"/>
                  </a:lnTo>
                  <a:lnTo>
                    <a:pt x="0" y="142240"/>
                  </a:lnTo>
                  <a:lnTo>
                    <a:pt x="54609" y="142240"/>
                  </a:lnTo>
                  <a:lnTo>
                    <a:pt x="54609" y="138430"/>
                  </a:lnTo>
                  <a:close/>
                </a:path>
                <a:path w="54610" h="652779">
                  <a:moveTo>
                    <a:pt x="54609" y="142240"/>
                  </a:moveTo>
                  <a:lnTo>
                    <a:pt x="0" y="142240"/>
                  </a:lnTo>
                  <a:lnTo>
                    <a:pt x="0" y="144780"/>
                  </a:lnTo>
                  <a:lnTo>
                    <a:pt x="54609" y="144780"/>
                  </a:lnTo>
                  <a:lnTo>
                    <a:pt x="54609" y="142240"/>
                  </a:lnTo>
                  <a:close/>
                </a:path>
                <a:path w="54610" h="652779">
                  <a:moveTo>
                    <a:pt x="54609" y="144780"/>
                  </a:moveTo>
                  <a:lnTo>
                    <a:pt x="0" y="144780"/>
                  </a:lnTo>
                  <a:lnTo>
                    <a:pt x="0" y="148590"/>
                  </a:lnTo>
                  <a:lnTo>
                    <a:pt x="54609" y="148590"/>
                  </a:lnTo>
                  <a:lnTo>
                    <a:pt x="54609" y="144780"/>
                  </a:lnTo>
                  <a:close/>
                </a:path>
                <a:path w="54610" h="652779">
                  <a:moveTo>
                    <a:pt x="54609" y="148590"/>
                  </a:moveTo>
                  <a:lnTo>
                    <a:pt x="0" y="148590"/>
                  </a:lnTo>
                  <a:lnTo>
                    <a:pt x="0" y="151130"/>
                  </a:lnTo>
                  <a:lnTo>
                    <a:pt x="54609" y="151130"/>
                  </a:lnTo>
                  <a:lnTo>
                    <a:pt x="54609" y="148590"/>
                  </a:lnTo>
                  <a:close/>
                </a:path>
                <a:path w="54610" h="652779">
                  <a:moveTo>
                    <a:pt x="54609" y="151130"/>
                  </a:moveTo>
                  <a:lnTo>
                    <a:pt x="0" y="151130"/>
                  </a:lnTo>
                  <a:lnTo>
                    <a:pt x="0" y="154940"/>
                  </a:lnTo>
                  <a:lnTo>
                    <a:pt x="54609" y="154940"/>
                  </a:lnTo>
                  <a:lnTo>
                    <a:pt x="54609" y="151130"/>
                  </a:lnTo>
                  <a:close/>
                </a:path>
                <a:path w="54610" h="652779">
                  <a:moveTo>
                    <a:pt x="54609" y="154940"/>
                  </a:moveTo>
                  <a:lnTo>
                    <a:pt x="0" y="154940"/>
                  </a:lnTo>
                  <a:lnTo>
                    <a:pt x="0" y="157480"/>
                  </a:lnTo>
                  <a:lnTo>
                    <a:pt x="54609" y="157480"/>
                  </a:lnTo>
                  <a:lnTo>
                    <a:pt x="54609" y="154940"/>
                  </a:lnTo>
                  <a:close/>
                </a:path>
                <a:path w="54610" h="652779">
                  <a:moveTo>
                    <a:pt x="54609" y="157480"/>
                  </a:moveTo>
                  <a:lnTo>
                    <a:pt x="0" y="157480"/>
                  </a:lnTo>
                  <a:lnTo>
                    <a:pt x="0" y="161290"/>
                  </a:lnTo>
                  <a:lnTo>
                    <a:pt x="54609" y="161290"/>
                  </a:lnTo>
                  <a:lnTo>
                    <a:pt x="54609" y="157480"/>
                  </a:lnTo>
                  <a:close/>
                </a:path>
                <a:path w="54610" h="652779">
                  <a:moveTo>
                    <a:pt x="54609" y="161290"/>
                  </a:moveTo>
                  <a:lnTo>
                    <a:pt x="0" y="161290"/>
                  </a:lnTo>
                  <a:lnTo>
                    <a:pt x="0" y="163830"/>
                  </a:lnTo>
                  <a:lnTo>
                    <a:pt x="54609" y="163830"/>
                  </a:lnTo>
                  <a:lnTo>
                    <a:pt x="54609" y="161290"/>
                  </a:lnTo>
                  <a:close/>
                </a:path>
                <a:path w="54610" h="652779">
                  <a:moveTo>
                    <a:pt x="54609" y="163830"/>
                  </a:moveTo>
                  <a:lnTo>
                    <a:pt x="0" y="163830"/>
                  </a:lnTo>
                  <a:lnTo>
                    <a:pt x="0" y="173990"/>
                  </a:lnTo>
                  <a:lnTo>
                    <a:pt x="54609" y="173990"/>
                  </a:lnTo>
                  <a:lnTo>
                    <a:pt x="54609" y="163830"/>
                  </a:lnTo>
                  <a:close/>
                </a:path>
                <a:path w="54610" h="652779">
                  <a:moveTo>
                    <a:pt x="54609" y="173990"/>
                  </a:moveTo>
                  <a:lnTo>
                    <a:pt x="0" y="173990"/>
                  </a:lnTo>
                  <a:lnTo>
                    <a:pt x="0" y="176530"/>
                  </a:lnTo>
                  <a:lnTo>
                    <a:pt x="54609" y="176530"/>
                  </a:lnTo>
                  <a:lnTo>
                    <a:pt x="54609" y="173990"/>
                  </a:lnTo>
                  <a:close/>
                </a:path>
                <a:path w="54610" h="652779">
                  <a:moveTo>
                    <a:pt x="54609" y="176530"/>
                  </a:moveTo>
                  <a:lnTo>
                    <a:pt x="0" y="176530"/>
                  </a:lnTo>
                  <a:lnTo>
                    <a:pt x="0" y="180340"/>
                  </a:lnTo>
                  <a:lnTo>
                    <a:pt x="54609" y="180340"/>
                  </a:lnTo>
                  <a:lnTo>
                    <a:pt x="54609" y="176530"/>
                  </a:lnTo>
                  <a:close/>
                </a:path>
                <a:path w="54610" h="652779">
                  <a:moveTo>
                    <a:pt x="54609" y="180340"/>
                  </a:moveTo>
                  <a:lnTo>
                    <a:pt x="0" y="180340"/>
                  </a:lnTo>
                  <a:lnTo>
                    <a:pt x="0" y="182880"/>
                  </a:lnTo>
                  <a:lnTo>
                    <a:pt x="54609" y="182880"/>
                  </a:lnTo>
                  <a:lnTo>
                    <a:pt x="54609" y="180340"/>
                  </a:lnTo>
                  <a:close/>
                </a:path>
                <a:path w="54610" h="652779">
                  <a:moveTo>
                    <a:pt x="54609" y="182880"/>
                  </a:moveTo>
                  <a:lnTo>
                    <a:pt x="0" y="182880"/>
                  </a:lnTo>
                  <a:lnTo>
                    <a:pt x="0" y="193040"/>
                  </a:lnTo>
                  <a:lnTo>
                    <a:pt x="54609" y="193040"/>
                  </a:lnTo>
                  <a:lnTo>
                    <a:pt x="54609" y="182880"/>
                  </a:lnTo>
                  <a:close/>
                </a:path>
                <a:path w="54610" h="652779">
                  <a:moveTo>
                    <a:pt x="54609" y="193040"/>
                  </a:moveTo>
                  <a:lnTo>
                    <a:pt x="0" y="193040"/>
                  </a:lnTo>
                  <a:lnTo>
                    <a:pt x="0" y="195580"/>
                  </a:lnTo>
                  <a:lnTo>
                    <a:pt x="54609" y="195580"/>
                  </a:lnTo>
                  <a:lnTo>
                    <a:pt x="54609" y="193040"/>
                  </a:lnTo>
                  <a:close/>
                </a:path>
                <a:path w="54610" h="652779">
                  <a:moveTo>
                    <a:pt x="54609" y="195580"/>
                  </a:moveTo>
                  <a:lnTo>
                    <a:pt x="0" y="195580"/>
                  </a:lnTo>
                  <a:lnTo>
                    <a:pt x="0" y="201930"/>
                  </a:lnTo>
                  <a:lnTo>
                    <a:pt x="54609" y="201930"/>
                  </a:lnTo>
                  <a:lnTo>
                    <a:pt x="54609" y="195580"/>
                  </a:lnTo>
                  <a:close/>
                </a:path>
                <a:path w="54610" h="652779">
                  <a:moveTo>
                    <a:pt x="54609" y="201930"/>
                  </a:moveTo>
                  <a:lnTo>
                    <a:pt x="0" y="201930"/>
                  </a:lnTo>
                  <a:lnTo>
                    <a:pt x="0" y="205740"/>
                  </a:lnTo>
                  <a:lnTo>
                    <a:pt x="54609" y="205740"/>
                  </a:lnTo>
                  <a:lnTo>
                    <a:pt x="54609" y="201930"/>
                  </a:lnTo>
                  <a:close/>
                </a:path>
                <a:path w="54610" h="652779">
                  <a:moveTo>
                    <a:pt x="54609" y="205740"/>
                  </a:moveTo>
                  <a:lnTo>
                    <a:pt x="0" y="205740"/>
                  </a:lnTo>
                  <a:lnTo>
                    <a:pt x="0" y="214630"/>
                  </a:lnTo>
                  <a:lnTo>
                    <a:pt x="54609" y="214630"/>
                  </a:lnTo>
                  <a:lnTo>
                    <a:pt x="54609" y="205740"/>
                  </a:lnTo>
                  <a:close/>
                </a:path>
                <a:path w="54610" h="652779">
                  <a:moveTo>
                    <a:pt x="54609" y="214630"/>
                  </a:moveTo>
                  <a:lnTo>
                    <a:pt x="0" y="214630"/>
                  </a:lnTo>
                  <a:lnTo>
                    <a:pt x="0" y="220980"/>
                  </a:lnTo>
                  <a:lnTo>
                    <a:pt x="54609" y="220980"/>
                  </a:lnTo>
                  <a:lnTo>
                    <a:pt x="54609" y="214630"/>
                  </a:lnTo>
                  <a:close/>
                </a:path>
                <a:path w="54610" h="652779">
                  <a:moveTo>
                    <a:pt x="54609" y="220980"/>
                  </a:moveTo>
                  <a:lnTo>
                    <a:pt x="0" y="220980"/>
                  </a:lnTo>
                  <a:lnTo>
                    <a:pt x="0" y="224790"/>
                  </a:lnTo>
                  <a:lnTo>
                    <a:pt x="54609" y="224790"/>
                  </a:lnTo>
                  <a:lnTo>
                    <a:pt x="54609" y="220980"/>
                  </a:lnTo>
                  <a:close/>
                </a:path>
                <a:path w="54610" h="652779">
                  <a:moveTo>
                    <a:pt x="54609" y="224790"/>
                  </a:moveTo>
                  <a:lnTo>
                    <a:pt x="0" y="224790"/>
                  </a:lnTo>
                  <a:lnTo>
                    <a:pt x="0" y="227330"/>
                  </a:lnTo>
                  <a:lnTo>
                    <a:pt x="54609" y="227330"/>
                  </a:lnTo>
                  <a:lnTo>
                    <a:pt x="54609" y="224790"/>
                  </a:lnTo>
                  <a:close/>
                </a:path>
                <a:path w="54610" h="652779">
                  <a:moveTo>
                    <a:pt x="54609" y="227330"/>
                  </a:moveTo>
                  <a:lnTo>
                    <a:pt x="0" y="227330"/>
                  </a:lnTo>
                  <a:lnTo>
                    <a:pt x="0" y="233680"/>
                  </a:lnTo>
                  <a:lnTo>
                    <a:pt x="54609" y="233680"/>
                  </a:lnTo>
                  <a:lnTo>
                    <a:pt x="54609" y="227330"/>
                  </a:lnTo>
                  <a:close/>
                </a:path>
                <a:path w="54610" h="652779">
                  <a:moveTo>
                    <a:pt x="54609" y="233680"/>
                  </a:moveTo>
                  <a:lnTo>
                    <a:pt x="0" y="233680"/>
                  </a:lnTo>
                  <a:lnTo>
                    <a:pt x="0" y="237490"/>
                  </a:lnTo>
                  <a:lnTo>
                    <a:pt x="54609" y="237490"/>
                  </a:lnTo>
                  <a:lnTo>
                    <a:pt x="54609" y="233680"/>
                  </a:lnTo>
                  <a:close/>
                </a:path>
                <a:path w="54610" h="652779">
                  <a:moveTo>
                    <a:pt x="54609" y="237490"/>
                  </a:moveTo>
                  <a:lnTo>
                    <a:pt x="0" y="237490"/>
                  </a:lnTo>
                  <a:lnTo>
                    <a:pt x="0" y="240030"/>
                  </a:lnTo>
                  <a:lnTo>
                    <a:pt x="54609" y="240030"/>
                  </a:lnTo>
                  <a:lnTo>
                    <a:pt x="54609" y="237490"/>
                  </a:lnTo>
                  <a:close/>
                </a:path>
                <a:path w="54610" h="652779">
                  <a:moveTo>
                    <a:pt x="54609" y="240030"/>
                  </a:moveTo>
                  <a:lnTo>
                    <a:pt x="0" y="240030"/>
                  </a:lnTo>
                  <a:lnTo>
                    <a:pt x="0" y="243840"/>
                  </a:lnTo>
                  <a:lnTo>
                    <a:pt x="54609" y="243840"/>
                  </a:lnTo>
                  <a:lnTo>
                    <a:pt x="54609" y="240030"/>
                  </a:lnTo>
                  <a:close/>
                </a:path>
                <a:path w="54610" h="652779">
                  <a:moveTo>
                    <a:pt x="54609" y="243840"/>
                  </a:moveTo>
                  <a:lnTo>
                    <a:pt x="0" y="243840"/>
                  </a:lnTo>
                  <a:lnTo>
                    <a:pt x="0" y="246380"/>
                  </a:lnTo>
                  <a:lnTo>
                    <a:pt x="54609" y="246380"/>
                  </a:lnTo>
                  <a:lnTo>
                    <a:pt x="54609" y="243840"/>
                  </a:lnTo>
                  <a:close/>
                </a:path>
                <a:path w="54610" h="652779">
                  <a:moveTo>
                    <a:pt x="54609" y="246380"/>
                  </a:moveTo>
                  <a:lnTo>
                    <a:pt x="0" y="246380"/>
                  </a:lnTo>
                  <a:lnTo>
                    <a:pt x="0" y="259080"/>
                  </a:lnTo>
                  <a:lnTo>
                    <a:pt x="54609" y="259080"/>
                  </a:lnTo>
                  <a:lnTo>
                    <a:pt x="54609" y="246380"/>
                  </a:lnTo>
                  <a:close/>
                </a:path>
                <a:path w="54610" h="652779">
                  <a:moveTo>
                    <a:pt x="54609" y="259080"/>
                  </a:moveTo>
                  <a:lnTo>
                    <a:pt x="0" y="259080"/>
                  </a:lnTo>
                  <a:lnTo>
                    <a:pt x="0" y="269240"/>
                  </a:lnTo>
                  <a:lnTo>
                    <a:pt x="54609" y="269240"/>
                  </a:lnTo>
                  <a:lnTo>
                    <a:pt x="54609" y="259080"/>
                  </a:lnTo>
                  <a:close/>
                </a:path>
                <a:path w="54610" h="652779">
                  <a:moveTo>
                    <a:pt x="54609" y="269240"/>
                  </a:moveTo>
                  <a:lnTo>
                    <a:pt x="0" y="269240"/>
                  </a:lnTo>
                  <a:lnTo>
                    <a:pt x="0" y="271780"/>
                  </a:lnTo>
                  <a:lnTo>
                    <a:pt x="54609" y="271780"/>
                  </a:lnTo>
                  <a:lnTo>
                    <a:pt x="54609" y="269240"/>
                  </a:lnTo>
                  <a:close/>
                </a:path>
                <a:path w="54610" h="652779">
                  <a:moveTo>
                    <a:pt x="54609" y="271780"/>
                  </a:moveTo>
                  <a:lnTo>
                    <a:pt x="0" y="271780"/>
                  </a:lnTo>
                  <a:lnTo>
                    <a:pt x="0" y="281940"/>
                  </a:lnTo>
                  <a:lnTo>
                    <a:pt x="54609" y="281940"/>
                  </a:lnTo>
                  <a:lnTo>
                    <a:pt x="54609" y="271780"/>
                  </a:lnTo>
                  <a:close/>
                </a:path>
                <a:path w="54610" h="652779">
                  <a:moveTo>
                    <a:pt x="54609" y="281940"/>
                  </a:moveTo>
                  <a:lnTo>
                    <a:pt x="0" y="281940"/>
                  </a:lnTo>
                  <a:lnTo>
                    <a:pt x="0" y="294640"/>
                  </a:lnTo>
                  <a:lnTo>
                    <a:pt x="54609" y="294640"/>
                  </a:lnTo>
                  <a:lnTo>
                    <a:pt x="54609" y="281940"/>
                  </a:lnTo>
                  <a:close/>
                </a:path>
                <a:path w="54610" h="652779">
                  <a:moveTo>
                    <a:pt x="54609" y="294640"/>
                  </a:moveTo>
                  <a:lnTo>
                    <a:pt x="0" y="294640"/>
                  </a:lnTo>
                  <a:lnTo>
                    <a:pt x="0" y="297180"/>
                  </a:lnTo>
                  <a:lnTo>
                    <a:pt x="54609" y="297180"/>
                  </a:lnTo>
                  <a:lnTo>
                    <a:pt x="54609" y="294640"/>
                  </a:lnTo>
                  <a:close/>
                </a:path>
                <a:path w="54610" h="652779">
                  <a:moveTo>
                    <a:pt x="54609" y="297180"/>
                  </a:moveTo>
                  <a:lnTo>
                    <a:pt x="0" y="297180"/>
                  </a:lnTo>
                  <a:lnTo>
                    <a:pt x="0" y="303530"/>
                  </a:lnTo>
                  <a:lnTo>
                    <a:pt x="54609" y="303530"/>
                  </a:lnTo>
                  <a:lnTo>
                    <a:pt x="54609" y="297180"/>
                  </a:lnTo>
                  <a:close/>
                </a:path>
                <a:path w="54610" h="652779">
                  <a:moveTo>
                    <a:pt x="54609" y="303530"/>
                  </a:moveTo>
                  <a:lnTo>
                    <a:pt x="0" y="303530"/>
                  </a:lnTo>
                  <a:lnTo>
                    <a:pt x="0" y="309880"/>
                  </a:lnTo>
                  <a:lnTo>
                    <a:pt x="54609" y="309880"/>
                  </a:lnTo>
                  <a:lnTo>
                    <a:pt x="54609" y="303530"/>
                  </a:lnTo>
                  <a:close/>
                </a:path>
                <a:path w="54610" h="652779">
                  <a:moveTo>
                    <a:pt x="54609" y="309880"/>
                  </a:moveTo>
                  <a:lnTo>
                    <a:pt x="0" y="309880"/>
                  </a:lnTo>
                  <a:lnTo>
                    <a:pt x="0" y="313690"/>
                  </a:lnTo>
                  <a:lnTo>
                    <a:pt x="54609" y="313690"/>
                  </a:lnTo>
                  <a:lnTo>
                    <a:pt x="54609" y="309880"/>
                  </a:lnTo>
                  <a:close/>
                </a:path>
                <a:path w="54610" h="652779">
                  <a:moveTo>
                    <a:pt x="54609" y="313690"/>
                  </a:moveTo>
                  <a:lnTo>
                    <a:pt x="0" y="313690"/>
                  </a:lnTo>
                  <a:lnTo>
                    <a:pt x="0" y="322580"/>
                  </a:lnTo>
                  <a:lnTo>
                    <a:pt x="54609" y="322580"/>
                  </a:lnTo>
                  <a:lnTo>
                    <a:pt x="54609" y="313690"/>
                  </a:lnTo>
                  <a:close/>
                </a:path>
                <a:path w="54610" h="652779">
                  <a:moveTo>
                    <a:pt x="54609" y="322580"/>
                  </a:moveTo>
                  <a:lnTo>
                    <a:pt x="0" y="322580"/>
                  </a:lnTo>
                  <a:lnTo>
                    <a:pt x="0" y="326390"/>
                  </a:lnTo>
                  <a:lnTo>
                    <a:pt x="54609" y="326390"/>
                  </a:lnTo>
                  <a:lnTo>
                    <a:pt x="54609" y="322580"/>
                  </a:lnTo>
                  <a:close/>
                </a:path>
                <a:path w="54610" h="652779">
                  <a:moveTo>
                    <a:pt x="54609" y="326390"/>
                  </a:moveTo>
                  <a:lnTo>
                    <a:pt x="0" y="326390"/>
                  </a:lnTo>
                  <a:lnTo>
                    <a:pt x="0" y="328930"/>
                  </a:lnTo>
                  <a:lnTo>
                    <a:pt x="54609" y="328930"/>
                  </a:lnTo>
                  <a:lnTo>
                    <a:pt x="54609" y="326390"/>
                  </a:lnTo>
                  <a:close/>
                </a:path>
                <a:path w="54610" h="652779">
                  <a:moveTo>
                    <a:pt x="54609" y="328930"/>
                  </a:moveTo>
                  <a:lnTo>
                    <a:pt x="0" y="328930"/>
                  </a:lnTo>
                  <a:lnTo>
                    <a:pt x="0" y="332740"/>
                  </a:lnTo>
                  <a:lnTo>
                    <a:pt x="54609" y="332740"/>
                  </a:lnTo>
                  <a:lnTo>
                    <a:pt x="54609" y="328930"/>
                  </a:lnTo>
                  <a:close/>
                </a:path>
                <a:path w="54610" h="652779">
                  <a:moveTo>
                    <a:pt x="54609" y="332740"/>
                  </a:moveTo>
                  <a:lnTo>
                    <a:pt x="0" y="332740"/>
                  </a:lnTo>
                  <a:lnTo>
                    <a:pt x="0" y="335280"/>
                  </a:lnTo>
                  <a:lnTo>
                    <a:pt x="54609" y="335280"/>
                  </a:lnTo>
                  <a:lnTo>
                    <a:pt x="54609" y="332740"/>
                  </a:lnTo>
                  <a:close/>
                </a:path>
                <a:path w="54610" h="652779">
                  <a:moveTo>
                    <a:pt x="54609" y="335280"/>
                  </a:moveTo>
                  <a:lnTo>
                    <a:pt x="0" y="335280"/>
                  </a:lnTo>
                  <a:lnTo>
                    <a:pt x="0" y="341630"/>
                  </a:lnTo>
                  <a:lnTo>
                    <a:pt x="54609" y="341630"/>
                  </a:lnTo>
                  <a:lnTo>
                    <a:pt x="54609" y="335280"/>
                  </a:lnTo>
                  <a:close/>
                </a:path>
                <a:path w="54610" h="652779">
                  <a:moveTo>
                    <a:pt x="54609" y="341630"/>
                  </a:moveTo>
                  <a:lnTo>
                    <a:pt x="0" y="341630"/>
                  </a:lnTo>
                  <a:lnTo>
                    <a:pt x="0" y="345440"/>
                  </a:lnTo>
                  <a:lnTo>
                    <a:pt x="54609" y="345440"/>
                  </a:lnTo>
                  <a:lnTo>
                    <a:pt x="54609" y="341630"/>
                  </a:lnTo>
                  <a:close/>
                </a:path>
                <a:path w="54610" h="652779">
                  <a:moveTo>
                    <a:pt x="54609" y="345440"/>
                  </a:moveTo>
                  <a:lnTo>
                    <a:pt x="0" y="345440"/>
                  </a:lnTo>
                  <a:lnTo>
                    <a:pt x="0" y="347980"/>
                  </a:lnTo>
                  <a:lnTo>
                    <a:pt x="54609" y="347980"/>
                  </a:lnTo>
                  <a:lnTo>
                    <a:pt x="54609" y="345440"/>
                  </a:lnTo>
                  <a:close/>
                </a:path>
                <a:path w="54610" h="652779">
                  <a:moveTo>
                    <a:pt x="54609" y="347980"/>
                  </a:moveTo>
                  <a:lnTo>
                    <a:pt x="0" y="347980"/>
                  </a:lnTo>
                  <a:lnTo>
                    <a:pt x="0" y="354330"/>
                  </a:lnTo>
                  <a:lnTo>
                    <a:pt x="54609" y="354330"/>
                  </a:lnTo>
                  <a:lnTo>
                    <a:pt x="54609" y="347980"/>
                  </a:lnTo>
                  <a:close/>
                </a:path>
                <a:path w="54610" h="652779">
                  <a:moveTo>
                    <a:pt x="54609" y="354330"/>
                  </a:moveTo>
                  <a:lnTo>
                    <a:pt x="0" y="354330"/>
                  </a:lnTo>
                  <a:lnTo>
                    <a:pt x="0" y="358140"/>
                  </a:lnTo>
                  <a:lnTo>
                    <a:pt x="54609" y="358140"/>
                  </a:lnTo>
                  <a:lnTo>
                    <a:pt x="54609" y="354330"/>
                  </a:lnTo>
                  <a:close/>
                </a:path>
                <a:path w="54610" h="652779">
                  <a:moveTo>
                    <a:pt x="54609" y="358140"/>
                  </a:moveTo>
                  <a:lnTo>
                    <a:pt x="0" y="358140"/>
                  </a:lnTo>
                  <a:lnTo>
                    <a:pt x="0" y="360680"/>
                  </a:lnTo>
                  <a:lnTo>
                    <a:pt x="54609" y="360680"/>
                  </a:lnTo>
                  <a:lnTo>
                    <a:pt x="54609" y="358140"/>
                  </a:lnTo>
                  <a:close/>
                </a:path>
                <a:path w="54610" h="652779">
                  <a:moveTo>
                    <a:pt x="54609" y="360680"/>
                  </a:moveTo>
                  <a:lnTo>
                    <a:pt x="0" y="360680"/>
                  </a:lnTo>
                  <a:lnTo>
                    <a:pt x="0" y="367030"/>
                  </a:lnTo>
                  <a:lnTo>
                    <a:pt x="54609" y="367030"/>
                  </a:lnTo>
                  <a:lnTo>
                    <a:pt x="54609" y="360680"/>
                  </a:lnTo>
                  <a:close/>
                </a:path>
                <a:path w="54610" h="652779">
                  <a:moveTo>
                    <a:pt x="54609" y="367030"/>
                  </a:moveTo>
                  <a:lnTo>
                    <a:pt x="0" y="367030"/>
                  </a:lnTo>
                  <a:lnTo>
                    <a:pt x="0" y="370840"/>
                  </a:lnTo>
                  <a:lnTo>
                    <a:pt x="54609" y="370840"/>
                  </a:lnTo>
                  <a:lnTo>
                    <a:pt x="54609" y="367030"/>
                  </a:lnTo>
                  <a:close/>
                </a:path>
                <a:path w="54610" h="652779">
                  <a:moveTo>
                    <a:pt x="54609" y="370840"/>
                  </a:moveTo>
                  <a:lnTo>
                    <a:pt x="0" y="370840"/>
                  </a:lnTo>
                  <a:lnTo>
                    <a:pt x="0" y="377190"/>
                  </a:lnTo>
                  <a:lnTo>
                    <a:pt x="54609" y="377190"/>
                  </a:lnTo>
                  <a:lnTo>
                    <a:pt x="54609" y="370840"/>
                  </a:lnTo>
                  <a:close/>
                </a:path>
                <a:path w="54610" h="652779">
                  <a:moveTo>
                    <a:pt x="54609" y="377190"/>
                  </a:moveTo>
                  <a:lnTo>
                    <a:pt x="0" y="377190"/>
                  </a:lnTo>
                  <a:lnTo>
                    <a:pt x="0" y="379730"/>
                  </a:lnTo>
                  <a:lnTo>
                    <a:pt x="54609" y="379730"/>
                  </a:lnTo>
                  <a:lnTo>
                    <a:pt x="54609" y="377190"/>
                  </a:lnTo>
                  <a:close/>
                </a:path>
                <a:path w="54610" h="652779">
                  <a:moveTo>
                    <a:pt x="54609" y="379730"/>
                  </a:moveTo>
                  <a:lnTo>
                    <a:pt x="0" y="379730"/>
                  </a:lnTo>
                  <a:lnTo>
                    <a:pt x="0" y="383540"/>
                  </a:lnTo>
                  <a:lnTo>
                    <a:pt x="54609" y="383540"/>
                  </a:lnTo>
                  <a:lnTo>
                    <a:pt x="54609" y="379730"/>
                  </a:lnTo>
                  <a:close/>
                </a:path>
                <a:path w="54610" h="652779">
                  <a:moveTo>
                    <a:pt x="54609" y="383540"/>
                  </a:moveTo>
                  <a:lnTo>
                    <a:pt x="0" y="383540"/>
                  </a:lnTo>
                  <a:lnTo>
                    <a:pt x="0" y="389890"/>
                  </a:lnTo>
                  <a:lnTo>
                    <a:pt x="54609" y="389890"/>
                  </a:lnTo>
                  <a:lnTo>
                    <a:pt x="54609" y="383540"/>
                  </a:lnTo>
                  <a:close/>
                </a:path>
                <a:path w="54610" h="652779">
                  <a:moveTo>
                    <a:pt x="54609" y="389890"/>
                  </a:moveTo>
                  <a:lnTo>
                    <a:pt x="0" y="389890"/>
                  </a:lnTo>
                  <a:lnTo>
                    <a:pt x="0" y="392430"/>
                  </a:lnTo>
                  <a:lnTo>
                    <a:pt x="54609" y="392430"/>
                  </a:lnTo>
                  <a:lnTo>
                    <a:pt x="54609" y="389890"/>
                  </a:lnTo>
                  <a:close/>
                </a:path>
                <a:path w="54610" h="652779">
                  <a:moveTo>
                    <a:pt x="54609" y="392430"/>
                  </a:moveTo>
                  <a:lnTo>
                    <a:pt x="0" y="392430"/>
                  </a:lnTo>
                  <a:lnTo>
                    <a:pt x="0" y="396240"/>
                  </a:lnTo>
                  <a:lnTo>
                    <a:pt x="54609" y="396240"/>
                  </a:lnTo>
                  <a:lnTo>
                    <a:pt x="54609" y="392430"/>
                  </a:lnTo>
                  <a:close/>
                </a:path>
                <a:path w="54610" h="652779">
                  <a:moveTo>
                    <a:pt x="54609" y="396240"/>
                  </a:moveTo>
                  <a:lnTo>
                    <a:pt x="0" y="396240"/>
                  </a:lnTo>
                  <a:lnTo>
                    <a:pt x="0" y="398780"/>
                  </a:lnTo>
                  <a:lnTo>
                    <a:pt x="54609" y="398780"/>
                  </a:lnTo>
                  <a:lnTo>
                    <a:pt x="54609" y="396240"/>
                  </a:lnTo>
                  <a:close/>
                </a:path>
                <a:path w="54610" h="652779">
                  <a:moveTo>
                    <a:pt x="54609" y="398780"/>
                  </a:moveTo>
                  <a:lnTo>
                    <a:pt x="0" y="398780"/>
                  </a:lnTo>
                  <a:lnTo>
                    <a:pt x="0" y="402590"/>
                  </a:lnTo>
                  <a:lnTo>
                    <a:pt x="54609" y="402590"/>
                  </a:lnTo>
                  <a:lnTo>
                    <a:pt x="54609" y="398780"/>
                  </a:lnTo>
                  <a:close/>
                </a:path>
                <a:path w="54610" h="652779">
                  <a:moveTo>
                    <a:pt x="54609" y="402590"/>
                  </a:moveTo>
                  <a:lnTo>
                    <a:pt x="0" y="402590"/>
                  </a:lnTo>
                  <a:lnTo>
                    <a:pt x="0" y="405130"/>
                  </a:lnTo>
                  <a:lnTo>
                    <a:pt x="54609" y="405130"/>
                  </a:lnTo>
                  <a:lnTo>
                    <a:pt x="54609" y="402590"/>
                  </a:lnTo>
                  <a:close/>
                </a:path>
                <a:path w="54610" h="652779">
                  <a:moveTo>
                    <a:pt x="54609" y="405130"/>
                  </a:moveTo>
                  <a:lnTo>
                    <a:pt x="0" y="405130"/>
                  </a:lnTo>
                  <a:lnTo>
                    <a:pt x="0" y="408940"/>
                  </a:lnTo>
                  <a:lnTo>
                    <a:pt x="54609" y="408940"/>
                  </a:lnTo>
                  <a:lnTo>
                    <a:pt x="54609" y="405130"/>
                  </a:lnTo>
                  <a:close/>
                </a:path>
                <a:path w="54610" h="652779">
                  <a:moveTo>
                    <a:pt x="54609" y="408940"/>
                  </a:moveTo>
                  <a:lnTo>
                    <a:pt x="0" y="408940"/>
                  </a:lnTo>
                  <a:lnTo>
                    <a:pt x="0" y="417830"/>
                  </a:lnTo>
                  <a:lnTo>
                    <a:pt x="54609" y="417830"/>
                  </a:lnTo>
                  <a:lnTo>
                    <a:pt x="54609" y="408940"/>
                  </a:lnTo>
                  <a:close/>
                </a:path>
                <a:path w="54610" h="652779">
                  <a:moveTo>
                    <a:pt x="54609" y="417830"/>
                  </a:moveTo>
                  <a:lnTo>
                    <a:pt x="0" y="417830"/>
                  </a:lnTo>
                  <a:lnTo>
                    <a:pt x="0" y="421640"/>
                  </a:lnTo>
                  <a:lnTo>
                    <a:pt x="54609" y="421640"/>
                  </a:lnTo>
                  <a:lnTo>
                    <a:pt x="54609" y="417830"/>
                  </a:lnTo>
                  <a:close/>
                </a:path>
                <a:path w="54610" h="652779">
                  <a:moveTo>
                    <a:pt x="54609" y="421640"/>
                  </a:moveTo>
                  <a:lnTo>
                    <a:pt x="0" y="421640"/>
                  </a:lnTo>
                  <a:lnTo>
                    <a:pt x="0" y="424180"/>
                  </a:lnTo>
                  <a:lnTo>
                    <a:pt x="54609" y="424180"/>
                  </a:lnTo>
                  <a:lnTo>
                    <a:pt x="54609" y="421640"/>
                  </a:lnTo>
                  <a:close/>
                </a:path>
                <a:path w="54610" h="652779">
                  <a:moveTo>
                    <a:pt x="54609" y="424180"/>
                  </a:moveTo>
                  <a:lnTo>
                    <a:pt x="0" y="424180"/>
                  </a:lnTo>
                  <a:lnTo>
                    <a:pt x="0" y="427990"/>
                  </a:lnTo>
                  <a:lnTo>
                    <a:pt x="54609" y="427990"/>
                  </a:lnTo>
                  <a:lnTo>
                    <a:pt x="54609" y="424180"/>
                  </a:lnTo>
                  <a:close/>
                </a:path>
                <a:path w="54610" h="652779">
                  <a:moveTo>
                    <a:pt x="54609" y="427990"/>
                  </a:moveTo>
                  <a:lnTo>
                    <a:pt x="0" y="427990"/>
                  </a:lnTo>
                  <a:lnTo>
                    <a:pt x="0" y="430530"/>
                  </a:lnTo>
                  <a:lnTo>
                    <a:pt x="54609" y="430530"/>
                  </a:lnTo>
                  <a:lnTo>
                    <a:pt x="54609" y="427990"/>
                  </a:lnTo>
                  <a:close/>
                </a:path>
                <a:path w="54610" h="652779">
                  <a:moveTo>
                    <a:pt x="54609" y="646430"/>
                  </a:moveTo>
                  <a:lnTo>
                    <a:pt x="21589" y="646430"/>
                  </a:lnTo>
                  <a:lnTo>
                    <a:pt x="21589" y="647700"/>
                  </a:lnTo>
                  <a:lnTo>
                    <a:pt x="31750" y="647700"/>
                  </a:lnTo>
                  <a:lnTo>
                    <a:pt x="31750" y="648970"/>
                  </a:lnTo>
                  <a:lnTo>
                    <a:pt x="41909" y="648970"/>
                  </a:lnTo>
                  <a:lnTo>
                    <a:pt x="41909" y="651510"/>
                  </a:lnTo>
                  <a:lnTo>
                    <a:pt x="52069" y="651510"/>
                  </a:lnTo>
                  <a:lnTo>
                    <a:pt x="52069" y="652780"/>
                  </a:lnTo>
                  <a:lnTo>
                    <a:pt x="54609" y="652780"/>
                  </a:lnTo>
                  <a:lnTo>
                    <a:pt x="54609" y="646430"/>
                  </a:lnTo>
                  <a:close/>
                </a:path>
                <a:path w="54610" h="652779">
                  <a:moveTo>
                    <a:pt x="11429" y="645160"/>
                  </a:moveTo>
                  <a:lnTo>
                    <a:pt x="1269" y="645160"/>
                  </a:lnTo>
                  <a:lnTo>
                    <a:pt x="1269" y="646430"/>
                  </a:lnTo>
                  <a:lnTo>
                    <a:pt x="11429" y="646430"/>
                  </a:lnTo>
                  <a:lnTo>
                    <a:pt x="11429" y="645160"/>
                  </a:lnTo>
                  <a:close/>
                </a:path>
                <a:path w="54610" h="652779">
                  <a:moveTo>
                    <a:pt x="54609" y="640080"/>
                  </a:moveTo>
                  <a:lnTo>
                    <a:pt x="0" y="640080"/>
                  </a:lnTo>
                  <a:lnTo>
                    <a:pt x="0" y="645160"/>
                  </a:lnTo>
                  <a:lnTo>
                    <a:pt x="54609" y="645160"/>
                  </a:lnTo>
                  <a:lnTo>
                    <a:pt x="54609" y="640080"/>
                  </a:lnTo>
                  <a:close/>
                </a:path>
                <a:path w="54610" h="652779">
                  <a:moveTo>
                    <a:pt x="54609" y="633730"/>
                  </a:moveTo>
                  <a:lnTo>
                    <a:pt x="0" y="633730"/>
                  </a:lnTo>
                  <a:lnTo>
                    <a:pt x="0" y="638810"/>
                  </a:lnTo>
                  <a:lnTo>
                    <a:pt x="54609" y="638810"/>
                  </a:lnTo>
                  <a:lnTo>
                    <a:pt x="54609" y="633730"/>
                  </a:lnTo>
                  <a:close/>
                </a:path>
                <a:path w="54610" h="652779">
                  <a:moveTo>
                    <a:pt x="54609" y="627380"/>
                  </a:moveTo>
                  <a:lnTo>
                    <a:pt x="0" y="627380"/>
                  </a:lnTo>
                  <a:lnTo>
                    <a:pt x="0" y="632460"/>
                  </a:lnTo>
                  <a:lnTo>
                    <a:pt x="54609" y="632460"/>
                  </a:lnTo>
                  <a:lnTo>
                    <a:pt x="54609" y="627380"/>
                  </a:lnTo>
                  <a:close/>
                </a:path>
                <a:path w="54610" h="652779">
                  <a:moveTo>
                    <a:pt x="54609" y="621030"/>
                  </a:moveTo>
                  <a:lnTo>
                    <a:pt x="0" y="621030"/>
                  </a:lnTo>
                  <a:lnTo>
                    <a:pt x="0" y="626110"/>
                  </a:lnTo>
                  <a:lnTo>
                    <a:pt x="54609" y="626110"/>
                  </a:lnTo>
                  <a:lnTo>
                    <a:pt x="54609" y="621030"/>
                  </a:lnTo>
                  <a:close/>
                </a:path>
                <a:path w="54610" h="652779">
                  <a:moveTo>
                    <a:pt x="54609" y="614680"/>
                  </a:moveTo>
                  <a:lnTo>
                    <a:pt x="0" y="614680"/>
                  </a:lnTo>
                  <a:lnTo>
                    <a:pt x="0" y="619760"/>
                  </a:lnTo>
                  <a:lnTo>
                    <a:pt x="54609" y="619760"/>
                  </a:lnTo>
                  <a:lnTo>
                    <a:pt x="54609" y="614680"/>
                  </a:lnTo>
                  <a:close/>
                </a:path>
                <a:path w="54610" h="652779">
                  <a:moveTo>
                    <a:pt x="54609" y="608330"/>
                  </a:moveTo>
                  <a:lnTo>
                    <a:pt x="0" y="608330"/>
                  </a:lnTo>
                  <a:lnTo>
                    <a:pt x="0" y="613410"/>
                  </a:lnTo>
                  <a:lnTo>
                    <a:pt x="54609" y="613410"/>
                  </a:lnTo>
                  <a:lnTo>
                    <a:pt x="54609" y="608330"/>
                  </a:lnTo>
                  <a:close/>
                </a:path>
                <a:path w="54610" h="652779">
                  <a:moveTo>
                    <a:pt x="54609" y="601980"/>
                  </a:moveTo>
                  <a:lnTo>
                    <a:pt x="0" y="601980"/>
                  </a:lnTo>
                  <a:lnTo>
                    <a:pt x="0" y="607060"/>
                  </a:lnTo>
                  <a:lnTo>
                    <a:pt x="54609" y="607060"/>
                  </a:lnTo>
                  <a:lnTo>
                    <a:pt x="54609" y="601980"/>
                  </a:lnTo>
                  <a:close/>
                </a:path>
                <a:path w="54610" h="652779">
                  <a:moveTo>
                    <a:pt x="54609" y="595630"/>
                  </a:moveTo>
                  <a:lnTo>
                    <a:pt x="0" y="595630"/>
                  </a:lnTo>
                  <a:lnTo>
                    <a:pt x="0" y="600710"/>
                  </a:lnTo>
                  <a:lnTo>
                    <a:pt x="54609" y="600710"/>
                  </a:lnTo>
                  <a:lnTo>
                    <a:pt x="54609" y="595630"/>
                  </a:lnTo>
                  <a:close/>
                </a:path>
                <a:path w="54610" h="652779">
                  <a:moveTo>
                    <a:pt x="54609" y="589280"/>
                  </a:moveTo>
                  <a:lnTo>
                    <a:pt x="0" y="589280"/>
                  </a:lnTo>
                  <a:lnTo>
                    <a:pt x="0" y="594360"/>
                  </a:lnTo>
                  <a:lnTo>
                    <a:pt x="54609" y="594360"/>
                  </a:lnTo>
                  <a:lnTo>
                    <a:pt x="54609" y="589280"/>
                  </a:lnTo>
                  <a:close/>
                </a:path>
                <a:path w="54610" h="652779">
                  <a:moveTo>
                    <a:pt x="54609" y="582930"/>
                  </a:moveTo>
                  <a:lnTo>
                    <a:pt x="0" y="582930"/>
                  </a:lnTo>
                  <a:lnTo>
                    <a:pt x="0" y="588010"/>
                  </a:lnTo>
                  <a:lnTo>
                    <a:pt x="54609" y="588010"/>
                  </a:lnTo>
                  <a:lnTo>
                    <a:pt x="54609" y="582930"/>
                  </a:lnTo>
                  <a:close/>
                </a:path>
                <a:path w="54610" h="652779">
                  <a:moveTo>
                    <a:pt x="54609" y="576580"/>
                  </a:moveTo>
                  <a:lnTo>
                    <a:pt x="0" y="576580"/>
                  </a:lnTo>
                  <a:lnTo>
                    <a:pt x="0" y="581660"/>
                  </a:lnTo>
                  <a:lnTo>
                    <a:pt x="54609" y="581660"/>
                  </a:lnTo>
                  <a:lnTo>
                    <a:pt x="54609" y="576580"/>
                  </a:lnTo>
                  <a:close/>
                </a:path>
                <a:path w="54610" h="652779">
                  <a:moveTo>
                    <a:pt x="54609" y="570230"/>
                  </a:moveTo>
                  <a:lnTo>
                    <a:pt x="0" y="570230"/>
                  </a:lnTo>
                  <a:lnTo>
                    <a:pt x="0" y="575310"/>
                  </a:lnTo>
                  <a:lnTo>
                    <a:pt x="54609" y="575310"/>
                  </a:lnTo>
                  <a:lnTo>
                    <a:pt x="54609" y="570230"/>
                  </a:lnTo>
                  <a:close/>
                </a:path>
                <a:path w="54610" h="652779">
                  <a:moveTo>
                    <a:pt x="54609" y="563880"/>
                  </a:moveTo>
                  <a:lnTo>
                    <a:pt x="0" y="563880"/>
                  </a:lnTo>
                  <a:lnTo>
                    <a:pt x="0" y="568960"/>
                  </a:lnTo>
                  <a:lnTo>
                    <a:pt x="54609" y="568960"/>
                  </a:lnTo>
                  <a:lnTo>
                    <a:pt x="54609" y="563880"/>
                  </a:lnTo>
                  <a:close/>
                </a:path>
                <a:path w="54610" h="652779">
                  <a:moveTo>
                    <a:pt x="54609" y="557530"/>
                  </a:moveTo>
                  <a:lnTo>
                    <a:pt x="0" y="557530"/>
                  </a:lnTo>
                  <a:lnTo>
                    <a:pt x="0" y="562610"/>
                  </a:lnTo>
                  <a:lnTo>
                    <a:pt x="54609" y="562610"/>
                  </a:lnTo>
                  <a:lnTo>
                    <a:pt x="54609" y="557530"/>
                  </a:lnTo>
                  <a:close/>
                </a:path>
                <a:path w="54610" h="652779">
                  <a:moveTo>
                    <a:pt x="54609" y="551180"/>
                  </a:moveTo>
                  <a:lnTo>
                    <a:pt x="0" y="551180"/>
                  </a:lnTo>
                  <a:lnTo>
                    <a:pt x="0" y="556260"/>
                  </a:lnTo>
                  <a:lnTo>
                    <a:pt x="54609" y="556260"/>
                  </a:lnTo>
                  <a:lnTo>
                    <a:pt x="54609" y="551180"/>
                  </a:lnTo>
                  <a:close/>
                </a:path>
                <a:path w="54610" h="652779">
                  <a:moveTo>
                    <a:pt x="54609" y="544830"/>
                  </a:moveTo>
                  <a:lnTo>
                    <a:pt x="0" y="544830"/>
                  </a:lnTo>
                  <a:lnTo>
                    <a:pt x="0" y="549910"/>
                  </a:lnTo>
                  <a:lnTo>
                    <a:pt x="54609" y="549910"/>
                  </a:lnTo>
                  <a:lnTo>
                    <a:pt x="54609" y="544830"/>
                  </a:lnTo>
                  <a:close/>
                </a:path>
                <a:path w="54610" h="652779">
                  <a:moveTo>
                    <a:pt x="54609" y="538480"/>
                  </a:moveTo>
                  <a:lnTo>
                    <a:pt x="0" y="538480"/>
                  </a:lnTo>
                  <a:lnTo>
                    <a:pt x="0" y="543560"/>
                  </a:lnTo>
                  <a:lnTo>
                    <a:pt x="54609" y="543560"/>
                  </a:lnTo>
                  <a:lnTo>
                    <a:pt x="54609" y="538480"/>
                  </a:lnTo>
                  <a:close/>
                </a:path>
                <a:path w="54610" h="652779">
                  <a:moveTo>
                    <a:pt x="54609" y="532130"/>
                  </a:moveTo>
                  <a:lnTo>
                    <a:pt x="0" y="532130"/>
                  </a:lnTo>
                  <a:lnTo>
                    <a:pt x="0" y="537210"/>
                  </a:lnTo>
                  <a:lnTo>
                    <a:pt x="54609" y="537210"/>
                  </a:lnTo>
                  <a:lnTo>
                    <a:pt x="54609" y="532130"/>
                  </a:lnTo>
                  <a:close/>
                </a:path>
                <a:path w="54610" h="652779">
                  <a:moveTo>
                    <a:pt x="54609" y="525780"/>
                  </a:moveTo>
                  <a:lnTo>
                    <a:pt x="0" y="525780"/>
                  </a:lnTo>
                  <a:lnTo>
                    <a:pt x="0" y="530860"/>
                  </a:lnTo>
                  <a:lnTo>
                    <a:pt x="54609" y="530860"/>
                  </a:lnTo>
                  <a:lnTo>
                    <a:pt x="54609" y="525780"/>
                  </a:lnTo>
                  <a:close/>
                </a:path>
                <a:path w="54610" h="652779">
                  <a:moveTo>
                    <a:pt x="54609" y="519430"/>
                  </a:moveTo>
                  <a:lnTo>
                    <a:pt x="0" y="519430"/>
                  </a:lnTo>
                  <a:lnTo>
                    <a:pt x="0" y="524510"/>
                  </a:lnTo>
                  <a:lnTo>
                    <a:pt x="54609" y="524510"/>
                  </a:lnTo>
                  <a:lnTo>
                    <a:pt x="54609" y="519430"/>
                  </a:lnTo>
                  <a:close/>
                </a:path>
                <a:path w="54610" h="652779">
                  <a:moveTo>
                    <a:pt x="54609" y="513080"/>
                  </a:moveTo>
                  <a:lnTo>
                    <a:pt x="0" y="513080"/>
                  </a:lnTo>
                  <a:lnTo>
                    <a:pt x="0" y="518160"/>
                  </a:lnTo>
                  <a:lnTo>
                    <a:pt x="54609" y="518160"/>
                  </a:lnTo>
                  <a:lnTo>
                    <a:pt x="54609" y="513080"/>
                  </a:lnTo>
                  <a:close/>
                </a:path>
                <a:path w="54610" h="652779">
                  <a:moveTo>
                    <a:pt x="54609" y="506730"/>
                  </a:moveTo>
                  <a:lnTo>
                    <a:pt x="0" y="506730"/>
                  </a:lnTo>
                  <a:lnTo>
                    <a:pt x="0" y="511810"/>
                  </a:lnTo>
                  <a:lnTo>
                    <a:pt x="54609" y="511810"/>
                  </a:lnTo>
                  <a:lnTo>
                    <a:pt x="54609" y="506730"/>
                  </a:lnTo>
                  <a:close/>
                </a:path>
                <a:path w="54610" h="652779">
                  <a:moveTo>
                    <a:pt x="54609" y="500380"/>
                  </a:moveTo>
                  <a:lnTo>
                    <a:pt x="0" y="500380"/>
                  </a:lnTo>
                  <a:lnTo>
                    <a:pt x="0" y="505460"/>
                  </a:lnTo>
                  <a:lnTo>
                    <a:pt x="54609" y="505460"/>
                  </a:lnTo>
                  <a:lnTo>
                    <a:pt x="54609" y="500380"/>
                  </a:lnTo>
                  <a:close/>
                </a:path>
                <a:path w="54610" h="652779">
                  <a:moveTo>
                    <a:pt x="54609" y="494030"/>
                  </a:moveTo>
                  <a:lnTo>
                    <a:pt x="0" y="494030"/>
                  </a:lnTo>
                  <a:lnTo>
                    <a:pt x="0" y="499110"/>
                  </a:lnTo>
                  <a:lnTo>
                    <a:pt x="54609" y="499110"/>
                  </a:lnTo>
                  <a:lnTo>
                    <a:pt x="54609" y="494030"/>
                  </a:lnTo>
                  <a:close/>
                </a:path>
                <a:path w="54610" h="652779">
                  <a:moveTo>
                    <a:pt x="54609" y="487680"/>
                  </a:moveTo>
                  <a:lnTo>
                    <a:pt x="0" y="487680"/>
                  </a:lnTo>
                  <a:lnTo>
                    <a:pt x="0" y="492760"/>
                  </a:lnTo>
                  <a:lnTo>
                    <a:pt x="54609" y="492760"/>
                  </a:lnTo>
                  <a:lnTo>
                    <a:pt x="54609" y="487680"/>
                  </a:lnTo>
                  <a:close/>
                </a:path>
                <a:path w="54610" h="652779">
                  <a:moveTo>
                    <a:pt x="54609" y="481330"/>
                  </a:moveTo>
                  <a:lnTo>
                    <a:pt x="0" y="481330"/>
                  </a:lnTo>
                  <a:lnTo>
                    <a:pt x="0" y="486410"/>
                  </a:lnTo>
                  <a:lnTo>
                    <a:pt x="54609" y="486410"/>
                  </a:lnTo>
                  <a:lnTo>
                    <a:pt x="54609" y="481330"/>
                  </a:lnTo>
                  <a:close/>
                </a:path>
                <a:path w="54610" h="652779">
                  <a:moveTo>
                    <a:pt x="54609" y="474980"/>
                  </a:moveTo>
                  <a:lnTo>
                    <a:pt x="0" y="474980"/>
                  </a:lnTo>
                  <a:lnTo>
                    <a:pt x="0" y="480060"/>
                  </a:lnTo>
                  <a:lnTo>
                    <a:pt x="54609" y="480060"/>
                  </a:lnTo>
                  <a:lnTo>
                    <a:pt x="54609" y="474980"/>
                  </a:lnTo>
                  <a:close/>
                </a:path>
                <a:path w="54610" h="652779">
                  <a:moveTo>
                    <a:pt x="54609" y="468630"/>
                  </a:moveTo>
                  <a:lnTo>
                    <a:pt x="0" y="468630"/>
                  </a:lnTo>
                  <a:lnTo>
                    <a:pt x="0" y="473710"/>
                  </a:lnTo>
                  <a:lnTo>
                    <a:pt x="54609" y="473710"/>
                  </a:lnTo>
                  <a:lnTo>
                    <a:pt x="54609" y="468630"/>
                  </a:lnTo>
                  <a:close/>
                </a:path>
                <a:path w="54610" h="652779">
                  <a:moveTo>
                    <a:pt x="54609" y="462280"/>
                  </a:moveTo>
                  <a:lnTo>
                    <a:pt x="0" y="462280"/>
                  </a:lnTo>
                  <a:lnTo>
                    <a:pt x="0" y="467360"/>
                  </a:lnTo>
                  <a:lnTo>
                    <a:pt x="54609" y="467360"/>
                  </a:lnTo>
                  <a:lnTo>
                    <a:pt x="54609" y="462280"/>
                  </a:lnTo>
                  <a:close/>
                </a:path>
                <a:path w="54610" h="652779">
                  <a:moveTo>
                    <a:pt x="54609" y="455930"/>
                  </a:moveTo>
                  <a:lnTo>
                    <a:pt x="0" y="455930"/>
                  </a:lnTo>
                  <a:lnTo>
                    <a:pt x="0" y="461010"/>
                  </a:lnTo>
                  <a:lnTo>
                    <a:pt x="54609" y="461010"/>
                  </a:lnTo>
                  <a:lnTo>
                    <a:pt x="54609" y="455930"/>
                  </a:lnTo>
                  <a:close/>
                </a:path>
                <a:path w="54610" h="652779">
                  <a:moveTo>
                    <a:pt x="54609" y="449580"/>
                  </a:moveTo>
                  <a:lnTo>
                    <a:pt x="0" y="449580"/>
                  </a:lnTo>
                  <a:lnTo>
                    <a:pt x="0" y="454660"/>
                  </a:lnTo>
                  <a:lnTo>
                    <a:pt x="54609" y="454660"/>
                  </a:lnTo>
                  <a:lnTo>
                    <a:pt x="54609" y="449580"/>
                  </a:lnTo>
                  <a:close/>
                </a:path>
                <a:path w="54610" h="652779">
                  <a:moveTo>
                    <a:pt x="54609" y="443230"/>
                  </a:moveTo>
                  <a:lnTo>
                    <a:pt x="0" y="443230"/>
                  </a:lnTo>
                  <a:lnTo>
                    <a:pt x="0" y="448310"/>
                  </a:lnTo>
                  <a:lnTo>
                    <a:pt x="54609" y="448310"/>
                  </a:lnTo>
                  <a:lnTo>
                    <a:pt x="54609" y="443230"/>
                  </a:lnTo>
                  <a:close/>
                </a:path>
                <a:path w="54610" h="652779">
                  <a:moveTo>
                    <a:pt x="54609" y="436880"/>
                  </a:moveTo>
                  <a:lnTo>
                    <a:pt x="0" y="436880"/>
                  </a:lnTo>
                  <a:lnTo>
                    <a:pt x="0" y="441960"/>
                  </a:lnTo>
                  <a:lnTo>
                    <a:pt x="54609" y="441960"/>
                  </a:lnTo>
                  <a:lnTo>
                    <a:pt x="54609" y="436880"/>
                  </a:lnTo>
                  <a:close/>
                </a:path>
                <a:path w="54610" h="652779">
                  <a:moveTo>
                    <a:pt x="54609" y="431800"/>
                  </a:moveTo>
                  <a:lnTo>
                    <a:pt x="0" y="431800"/>
                  </a:lnTo>
                  <a:lnTo>
                    <a:pt x="0" y="435610"/>
                  </a:lnTo>
                  <a:lnTo>
                    <a:pt x="54609" y="435610"/>
                  </a:lnTo>
                  <a:lnTo>
                    <a:pt x="54609" y="431800"/>
                  </a:lnTo>
                  <a:close/>
                </a:path>
              </a:pathLst>
            </a:custGeom>
            <a:solidFill>
              <a:srgbClr val="267226"/>
            </a:solidFill>
          </p:spPr>
          <p:txBody>
            <a:bodyPr wrap="square" lIns="0" tIns="0" rIns="0" bIns="0" rtlCol="0"/>
            <a:lstStyle/>
            <a:p>
              <a:endParaRPr/>
            </a:p>
          </p:txBody>
        </p:sp>
        <p:sp>
          <p:nvSpPr>
            <p:cNvPr id="1020" name="object 1020"/>
            <p:cNvSpPr/>
            <p:nvPr/>
          </p:nvSpPr>
          <p:spPr>
            <a:xfrm>
              <a:off x="2348229" y="5613400"/>
              <a:ext cx="55880" cy="643890"/>
            </a:xfrm>
            <a:custGeom>
              <a:avLst/>
              <a:gdLst/>
              <a:ahLst/>
              <a:cxnLst/>
              <a:rect l="l" t="t" r="r" b="b"/>
              <a:pathLst>
                <a:path w="55880" h="643889">
                  <a:moveTo>
                    <a:pt x="55880" y="0"/>
                  </a:moveTo>
                  <a:lnTo>
                    <a:pt x="45719" y="0"/>
                  </a:lnTo>
                  <a:lnTo>
                    <a:pt x="45719" y="1269"/>
                  </a:lnTo>
                  <a:lnTo>
                    <a:pt x="55880" y="1269"/>
                  </a:lnTo>
                  <a:lnTo>
                    <a:pt x="55880" y="0"/>
                  </a:lnTo>
                  <a:close/>
                </a:path>
                <a:path w="55880" h="643889">
                  <a:moveTo>
                    <a:pt x="55880" y="1270"/>
                  </a:moveTo>
                  <a:lnTo>
                    <a:pt x="0" y="1270"/>
                  </a:lnTo>
                  <a:lnTo>
                    <a:pt x="0" y="3809"/>
                  </a:lnTo>
                  <a:lnTo>
                    <a:pt x="55880" y="3809"/>
                  </a:lnTo>
                  <a:lnTo>
                    <a:pt x="55880" y="1270"/>
                  </a:lnTo>
                  <a:close/>
                </a:path>
                <a:path w="55880" h="643889">
                  <a:moveTo>
                    <a:pt x="55880" y="3810"/>
                  </a:moveTo>
                  <a:lnTo>
                    <a:pt x="0" y="3810"/>
                  </a:lnTo>
                  <a:lnTo>
                    <a:pt x="0" y="7619"/>
                  </a:lnTo>
                  <a:lnTo>
                    <a:pt x="55880" y="7619"/>
                  </a:lnTo>
                  <a:lnTo>
                    <a:pt x="55880" y="3810"/>
                  </a:lnTo>
                  <a:close/>
                </a:path>
                <a:path w="55880" h="643889">
                  <a:moveTo>
                    <a:pt x="55880" y="7620"/>
                  </a:moveTo>
                  <a:lnTo>
                    <a:pt x="0" y="7620"/>
                  </a:lnTo>
                  <a:lnTo>
                    <a:pt x="0" y="13969"/>
                  </a:lnTo>
                  <a:lnTo>
                    <a:pt x="55880" y="13969"/>
                  </a:lnTo>
                  <a:lnTo>
                    <a:pt x="55880" y="7620"/>
                  </a:lnTo>
                  <a:close/>
                </a:path>
                <a:path w="55880" h="643889">
                  <a:moveTo>
                    <a:pt x="55880" y="13970"/>
                  </a:moveTo>
                  <a:lnTo>
                    <a:pt x="0" y="13970"/>
                  </a:lnTo>
                  <a:lnTo>
                    <a:pt x="0" y="20319"/>
                  </a:lnTo>
                  <a:lnTo>
                    <a:pt x="55880" y="20319"/>
                  </a:lnTo>
                  <a:lnTo>
                    <a:pt x="55880" y="13970"/>
                  </a:lnTo>
                  <a:close/>
                </a:path>
                <a:path w="55880" h="643889">
                  <a:moveTo>
                    <a:pt x="55880" y="20320"/>
                  </a:moveTo>
                  <a:lnTo>
                    <a:pt x="0" y="20320"/>
                  </a:lnTo>
                  <a:lnTo>
                    <a:pt x="0" y="22859"/>
                  </a:lnTo>
                  <a:lnTo>
                    <a:pt x="55880" y="22859"/>
                  </a:lnTo>
                  <a:lnTo>
                    <a:pt x="55880" y="20320"/>
                  </a:lnTo>
                  <a:close/>
                </a:path>
                <a:path w="55880" h="643889">
                  <a:moveTo>
                    <a:pt x="55880" y="22860"/>
                  </a:moveTo>
                  <a:lnTo>
                    <a:pt x="0" y="22860"/>
                  </a:lnTo>
                  <a:lnTo>
                    <a:pt x="0" y="29209"/>
                  </a:lnTo>
                  <a:lnTo>
                    <a:pt x="55880" y="29209"/>
                  </a:lnTo>
                  <a:lnTo>
                    <a:pt x="55880" y="22860"/>
                  </a:lnTo>
                  <a:close/>
                </a:path>
                <a:path w="55880" h="643889">
                  <a:moveTo>
                    <a:pt x="55880" y="29210"/>
                  </a:moveTo>
                  <a:lnTo>
                    <a:pt x="0" y="29210"/>
                  </a:lnTo>
                  <a:lnTo>
                    <a:pt x="0" y="39369"/>
                  </a:lnTo>
                  <a:lnTo>
                    <a:pt x="55880" y="39369"/>
                  </a:lnTo>
                  <a:lnTo>
                    <a:pt x="55880" y="29210"/>
                  </a:lnTo>
                  <a:close/>
                </a:path>
                <a:path w="55880" h="643889">
                  <a:moveTo>
                    <a:pt x="55880" y="39370"/>
                  </a:moveTo>
                  <a:lnTo>
                    <a:pt x="0" y="39370"/>
                  </a:lnTo>
                  <a:lnTo>
                    <a:pt x="0" y="41909"/>
                  </a:lnTo>
                  <a:lnTo>
                    <a:pt x="55880" y="41909"/>
                  </a:lnTo>
                  <a:lnTo>
                    <a:pt x="55880" y="39370"/>
                  </a:lnTo>
                  <a:close/>
                </a:path>
                <a:path w="55880" h="643889">
                  <a:moveTo>
                    <a:pt x="55880" y="41910"/>
                  </a:moveTo>
                  <a:lnTo>
                    <a:pt x="0" y="41910"/>
                  </a:lnTo>
                  <a:lnTo>
                    <a:pt x="0" y="45719"/>
                  </a:lnTo>
                  <a:lnTo>
                    <a:pt x="55880" y="45719"/>
                  </a:lnTo>
                  <a:lnTo>
                    <a:pt x="55880" y="41910"/>
                  </a:lnTo>
                  <a:close/>
                </a:path>
                <a:path w="55880" h="643889">
                  <a:moveTo>
                    <a:pt x="55880" y="45720"/>
                  </a:moveTo>
                  <a:lnTo>
                    <a:pt x="0" y="45720"/>
                  </a:lnTo>
                  <a:lnTo>
                    <a:pt x="0" y="54609"/>
                  </a:lnTo>
                  <a:lnTo>
                    <a:pt x="55880" y="54609"/>
                  </a:lnTo>
                  <a:lnTo>
                    <a:pt x="55880" y="45720"/>
                  </a:lnTo>
                  <a:close/>
                </a:path>
                <a:path w="55880" h="643889">
                  <a:moveTo>
                    <a:pt x="55880" y="54610"/>
                  </a:moveTo>
                  <a:lnTo>
                    <a:pt x="0" y="54610"/>
                  </a:lnTo>
                  <a:lnTo>
                    <a:pt x="0" y="58419"/>
                  </a:lnTo>
                  <a:lnTo>
                    <a:pt x="55880" y="58419"/>
                  </a:lnTo>
                  <a:lnTo>
                    <a:pt x="55880" y="54610"/>
                  </a:lnTo>
                  <a:close/>
                </a:path>
                <a:path w="55880" h="643889">
                  <a:moveTo>
                    <a:pt x="55880" y="58420"/>
                  </a:moveTo>
                  <a:lnTo>
                    <a:pt x="0" y="58420"/>
                  </a:lnTo>
                  <a:lnTo>
                    <a:pt x="0" y="60959"/>
                  </a:lnTo>
                  <a:lnTo>
                    <a:pt x="55880" y="60959"/>
                  </a:lnTo>
                  <a:lnTo>
                    <a:pt x="55880" y="58420"/>
                  </a:lnTo>
                  <a:close/>
                </a:path>
                <a:path w="55880" h="643889">
                  <a:moveTo>
                    <a:pt x="55880" y="60960"/>
                  </a:moveTo>
                  <a:lnTo>
                    <a:pt x="0" y="60960"/>
                  </a:lnTo>
                  <a:lnTo>
                    <a:pt x="0" y="71119"/>
                  </a:lnTo>
                  <a:lnTo>
                    <a:pt x="55880" y="71119"/>
                  </a:lnTo>
                  <a:lnTo>
                    <a:pt x="55880" y="60960"/>
                  </a:lnTo>
                  <a:close/>
                </a:path>
                <a:path w="55880" h="643889">
                  <a:moveTo>
                    <a:pt x="55880" y="71120"/>
                  </a:moveTo>
                  <a:lnTo>
                    <a:pt x="0" y="71120"/>
                  </a:lnTo>
                  <a:lnTo>
                    <a:pt x="0" y="73659"/>
                  </a:lnTo>
                  <a:lnTo>
                    <a:pt x="55880" y="73659"/>
                  </a:lnTo>
                  <a:lnTo>
                    <a:pt x="55880" y="71120"/>
                  </a:lnTo>
                  <a:close/>
                </a:path>
                <a:path w="55880" h="643889">
                  <a:moveTo>
                    <a:pt x="55880" y="73660"/>
                  </a:moveTo>
                  <a:lnTo>
                    <a:pt x="0" y="73660"/>
                  </a:lnTo>
                  <a:lnTo>
                    <a:pt x="0" y="77469"/>
                  </a:lnTo>
                  <a:lnTo>
                    <a:pt x="55880" y="77469"/>
                  </a:lnTo>
                  <a:lnTo>
                    <a:pt x="55880" y="73660"/>
                  </a:lnTo>
                  <a:close/>
                </a:path>
                <a:path w="55880" h="643889">
                  <a:moveTo>
                    <a:pt x="55880" y="77470"/>
                  </a:moveTo>
                  <a:lnTo>
                    <a:pt x="0" y="77470"/>
                  </a:lnTo>
                  <a:lnTo>
                    <a:pt x="0" y="80009"/>
                  </a:lnTo>
                  <a:lnTo>
                    <a:pt x="55880" y="80009"/>
                  </a:lnTo>
                  <a:lnTo>
                    <a:pt x="55880" y="77470"/>
                  </a:lnTo>
                  <a:close/>
                </a:path>
                <a:path w="55880" h="643889">
                  <a:moveTo>
                    <a:pt x="55880" y="80010"/>
                  </a:moveTo>
                  <a:lnTo>
                    <a:pt x="0" y="80010"/>
                  </a:lnTo>
                  <a:lnTo>
                    <a:pt x="0" y="83819"/>
                  </a:lnTo>
                  <a:lnTo>
                    <a:pt x="55880" y="83819"/>
                  </a:lnTo>
                  <a:lnTo>
                    <a:pt x="55880" y="80010"/>
                  </a:lnTo>
                  <a:close/>
                </a:path>
                <a:path w="55880" h="643889">
                  <a:moveTo>
                    <a:pt x="55880" y="83820"/>
                  </a:moveTo>
                  <a:lnTo>
                    <a:pt x="0" y="83820"/>
                  </a:lnTo>
                  <a:lnTo>
                    <a:pt x="0" y="86359"/>
                  </a:lnTo>
                  <a:lnTo>
                    <a:pt x="55880" y="86359"/>
                  </a:lnTo>
                  <a:lnTo>
                    <a:pt x="55880" y="83820"/>
                  </a:lnTo>
                  <a:close/>
                </a:path>
                <a:path w="55880" h="643889">
                  <a:moveTo>
                    <a:pt x="55880" y="86360"/>
                  </a:moveTo>
                  <a:lnTo>
                    <a:pt x="0" y="86360"/>
                  </a:lnTo>
                  <a:lnTo>
                    <a:pt x="0" y="90169"/>
                  </a:lnTo>
                  <a:lnTo>
                    <a:pt x="55880" y="90169"/>
                  </a:lnTo>
                  <a:lnTo>
                    <a:pt x="55880" y="86360"/>
                  </a:lnTo>
                  <a:close/>
                </a:path>
                <a:path w="55880" h="643889">
                  <a:moveTo>
                    <a:pt x="55880" y="90170"/>
                  </a:moveTo>
                  <a:lnTo>
                    <a:pt x="0" y="90170"/>
                  </a:lnTo>
                  <a:lnTo>
                    <a:pt x="0" y="96519"/>
                  </a:lnTo>
                  <a:lnTo>
                    <a:pt x="55880" y="96519"/>
                  </a:lnTo>
                  <a:lnTo>
                    <a:pt x="55880" y="90170"/>
                  </a:lnTo>
                  <a:close/>
                </a:path>
                <a:path w="55880" h="643889">
                  <a:moveTo>
                    <a:pt x="55880" y="96520"/>
                  </a:moveTo>
                  <a:lnTo>
                    <a:pt x="0" y="96520"/>
                  </a:lnTo>
                  <a:lnTo>
                    <a:pt x="0" y="99059"/>
                  </a:lnTo>
                  <a:lnTo>
                    <a:pt x="55880" y="99059"/>
                  </a:lnTo>
                  <a:lnTo>
                    <a:pt x="55880" y="96520"/>
                  </a:lnTo>
                  <a:close/>
                </a:path>
                <a:path w="55880" h="643889">
                  <a:moveTo>
                    <a:pt x="55880" y="99060"/>
                  </a:moveTo>
                  <a:lnTo>
                    <a:pt x="0" y="99060"/>
                  </a:lnTo>
                  <a:lnTo>
                    <a:pt x="0" y="102869"/>
                  </a:lnTo>
                  <a:lnTo>
                    <a:pt x="55880" y="102869"/>
                  </a:lnTo>
                  <a:lnTo>
                    <a:pt x="55880" y="99060"/>
                  </a:lnTo>
                  <a:close/>
                </a:path>
                <a:path w="55880" h="643889">
                  <a:moveTo>
                    <a:pt x="55880" y="102870"/>
                  </a:moveTo>
                  <a:lnTo>
                    <a:pt x="0" y="102870"/>
                  </a:lnTo>
                  <a:lnTo>
                    <a:pt x="0" y="111759"/>
                  </a:lnTo>
                  <a:lnTo>
                    <a:pt x="55880" y="111759"/>
                  </a:lnTo>
                  <a:lnTo>
                    <a:pt x="55880" y="102870"/>
                  </a:lnTo>
                  <a:close/>
                </a:path>
                <a:path w="55880" h="643889">
                  <a:moveTo>
                    <a:pt x="55880" y="111760"/>
                  </a:moveTo>
                  <a:lnTo>
                    <a:pt x="0" y="111760"/>
                  </a:lnTo>
                  <a:lnTo>
                    <a:pt x="0" y="115569"/>
                  </a:lnTo>
                  <a:lnTo>
                    <a:pt x="55880" y="115569"/>
                  </a:lnTo>
                  <a:lnTo>
                    <a:pt x="55880" y="111760"/>
                  </a:lnTo>
                  <a:close/>
                </a:path>
                <a:path w="55880" h="643889">
                  <a:moveTo>
                    <a:pt x="55880" y="115570"/>
                  </a:moveTo>
                  <a:lnTo>
                    <a:pt x="0" y="115570"/>
                  </a:lnTo>
                  <a:lnTo>
                    <a:pt x="0" y="118109"/>
                  </a:lnTo>
                  <a:lnTo>
                    <a:pt x="55880" y="118109"/>
                  </a:lnTo>
                  <a:lnTo>
                    <a:pt x="55880" y="115570"/>
                  </a:lnTo>
                  <a:close/>
                </a:path>
                <a:path w="55880" h="643889">
                  <a:moveTo>
                    <a:pt x="55880" y="118110"/>
                  </a:moveTo>
                  <a:lnTo>
                    <a:pt x="0" y="118110"/>
                  </a:lnTo>
                  <a:lnTo>
                    <a:pt x="0" y="121919"/>
                  </a:lnTo>
                  <a:lnTo>
                    <a:pt x="55880" y="121919"/>
                  </a:lnTo>
                  <a:lnTo>
                    <a:pt x="55880" y="118110"/>
                  </a:lnTo>
                  <a:close/>
                </a:path>
                <a:path w="55880" h="643889">
                  <a:moveTo>
                    <a:pt x="55880" y="121920"/>
                  </a:moveTo>
                  <a:lnTo>
                    <a:pt x="0" y="121920"/>
                  </a:lnTo>
                  <a:lnTo>
                    <a:pt x="0" y="124459"/>
                  </a:lnTo>
                  <a:lnTo>
                    <a:pt x="55880" y="124459"/>
                  </a:lnTo>
                  <a:lnTo>
                    <a:pt x="55880" y="121920"/>
                  </a:lnTo>
                  <a:close/>
                </a:path>
                <a:path w="55880" h="643889">
                  <a:moveTo>
                    <a:pt x="55880" y="124460"/>
                  </a:moveTo>
                  <a:lnTo>
                    <a:pt x="0" y="124460"/>
                  </a:lnTo>
                  <a:lnTo>
                    <a:pt x="0" y="130809"/>
                  </a:lnTo>
                  <a:lnTo>
                    <a:pt x="55880" y="130809"/>
                  </a:lnTo>
                  <a:lnTo>
                    <a:pt x="55880" y="124460"/>
                  </a:lnTo>
                  <a:close/>
                </a:path>
                <a:path w="55880" h="643889">
                  <a:moveTo>
                    <a:pt x="55880" y="130810"/>
                  </a:moveTo>
                  <a:lnTo>
                    <a:pt x="0" y="130810"/>
                  </a:lnTo>
                  <a:lnTo>
                    <a:pt x="0" y="137159"/>
                  </a:lnTo>
                  <a:lnTo>
                    <a:pt x="55880" y="137159"/>
                  </a:lnTo>
                  <a:lnTo>
                    <a:pt x="55880" y="130810"/>
                  </a:lnTo>
                  <a:close/>
                </a:path>
                <a:path w="55880" h="643889">
                  <a:moveTo>
                    <a:pt x="55880" y="137160"/>
                  </a:moveTo>
                  <a:lnTo>
                    <a:pt x="0" y="137160"/>
                  </a:lnTo>
                  <a:lnTo>
                    <a:pt x="0" y="140969"/>
                  </a:lnTo>
                  <a:lnTo>
                    <a:pt x="55880" y="140969"/>
                  </a:lnTo>
                  <a:lnTo>
                    <a:pt x="55880" y="137160"/>
                  </a:lnTo>
                  <a:close/>
                </a:path>
                <a:path w="55880" h="643889">
                  <a:moveTo>
                    <a:pt x="55880" y="140970"/>
                  </a:moveTo>
                  <a:lnTo>
                    <a:pt x="0" y="140970"/>
                  </a:lnTo>
                  <a:lnTo>
                    <a:pt x="0" y="143509"/>
                  </a:lnTo>
                  <a:lnTo>
                    <a:pt x="55880" y="143509"/>
                  </a:lnTo>
                  <a:lnTo>
                    <a:pt x="55880" y="140970"/>
                  </a:lnTo>
                  <a:close/>
                </a:path>
                <a:path w="55880" h="643889">
                  <a:moveTo>
                    <a:pt x="55880" y="143510"/>
                  </a:moveTo>
                  <a:lnTo>
                    <a:pt x="0" y="143510"/>
                  </a:lnTo>
                  <a:lnTo>
                    <a:pt x="0" y="147319"/>
                  </a:lnTo>
                  <a:lnTo>
                    <a:pt x="55880" y="147319"/>
                  </a:lnTo>
                  <a:lnTo>
                    <a:pt x="55880" y="143510"/>
                  </a:lnTo>
                  <a:close/>
                </a:path>
                <a:path w="55880" h="643889">
                  <a:moveTo>
                    <a:pt x="55880" y="147320"/>
                  </a:moveTo>
                  <a:lnTo>
                    <a:pt x="0" y="147320"/>
                  </a:lnTo>
                  <a:lnTo>
                    <a:pt x="0" y="149859"/>
                  </a:lnTo>
                  <a:lnTo>
                    <a:pt x="55880" y="149859"/>
                  </a:lnTo>
                  <a:lnTo>
                    <a:pt x="55880" y="147320"/>
                  </a:lnTo>
                  <a:close/>
                </a:path>
                <a:path w="55880" h="643889">
                  <a:moveTo>
                    <a:pt x="55880" y="149860"/>
                  </a:moveTo>
                  <a:lnTo>
                    <a:pt x="0" y="149860"/>
                  </a:lnTo>
                  <a:lnTo>
                    <a:pt x="0" y="153669"/>
                  </a:lnTo>
                  <a:lnTo>
                    <a:pt x="55880" y="153669"/>
                  </a:lnTo>
                  <a:lnTo>
                    <a:pt x="55880" y="149860"/>
                  </a:lnTo>
                  <a:close/>
                </a:path>
                <a:path w="55880" h="643889">
                  <a:moveTo>
                    <a:pt x="55880" y="153670"/>
                  </a:moveTo>
                  <a:lnTo>
                    <a:pt x="0" y="153670"/>
                  </a:lnTo>
                  <a:lnTo>
                    <a:pt x="0" y="156209"/>
                  </a:lnTo>
                  <a:lnTo>
                    <a:pt x="55880" y="156209"/>
                  </a:lnTo>
                  <a:lnTo>
                    <a:pt x="55880" y="153670"/>
                  </a:lnTo>
                  <a:close/>
                </a:path>
                <a:path w="55880" h="643889">
                  <a:moveTo>
                    <a:pt x="55880" y="156210"/>
                  </a:moveTo>
                  <a:lnTo>
                    <a:pt x="0" y="156210"/>
                  </a:lnTo>
                  <a:lnTo>
                    <a:pt x="0" y="160019"/>
                  </a:lnTo>
                  <a:lnTo>
                    <a:pt x="55880" y="160019"/>
                  </a:lnTo>
                  <a:lnTo>
                    <a:pt x="55880" y="156210"/>
                  </a:lnTo>
                  <a:close/>
                </a:path>
                <a:path w="55880" h="643889">
                  <a:moveTo>
                    <a:pt x="55880" y="160020"/>
                  </a:moveTo>
                  <a:lnTo>
                    <a:pt x="0" y="160020"/>
                  </a:lnTo>
                  <a:lnTo>
                    <a:pt x="0" y="162559"/>
                  </a:lnTo>
                  <a:lnTo>
                    <a:pt x="55880" y="162559"/>
                  </a:lnTo>
                  <a:lnTo>
                    <a:pt x="55880" y="160020"/>
                  </a:lnTo>
                  <a:close/>
                </a:path>
                <a:path w="55880" h="643889">
                  <a:moveTo>
                    <a:pt x="55880" y="162560"/>
                  </a:moveTo>
                  <a:lnTo>
                    <a:pt x="0" y="162560"/>
                  </a:lnTo>
                  <a:lnTo>
                    <a:pt x="0" y="172719"/>
                  </a:lnTo>
                  <a:lnTo>
                    <a:pt x="55880" y="172719"/>
                  </a:lnTo>
                  <a:lnTo>
                    <a:pt x="55880" y="162560"/>
                  </a:lnTo>
                  <a:close/>
                </a:path>
                <a:path w="55880" h="643889">
                  <a:moveTo>
                    <a:pt x="55880" y="172720"/>
                  </a:moveTo>
                  <a:lnTo>
                    <a:pt x="0" y="172720"/>
                  </a:lnTo>
                  <a:lnTo>
                    <a:pt x="0" y="175259"/>
                  </a:lnTo>
                  <a:lnTo>
                    <a:pt x="55880" y="175259"/>
                  </a:lnTo>
                  <a:lnTo>
                    <a:pt x="55880" y="172720"/>
                  </a:lnTo>
                  <a:close/>
                </a:path>
                <a:path w="55880" h="643889">
                  <a:moveTo>
                    <a:pt x="55880" y="175260"/>
                  </a:moveTo>
                  <a:lnTo>
                    <a:pt x="0" y="175260"/>
                  </a:lnTo>
                  <a:lnTo>
                    <a:pt x="0" y="179069"/>
                  </a:lnTo>
                  <a:lnTo>
                    <a:pt x="55880" y="179069"/>
                  </a:lnTo>
                  <a:lnTo>
                    <a:pt x="55880" y="175260"/>
                  </a:lnTo>
                  <a:close/>
                </a:path>
                <a:path w="55880" h="643889">
                  <a:moveTo>
                    <a:pt x="55880" y="179070"/>
                  </a:moveTo>
                  <a:lnTo>
                    <a:pt x="0" y="179070"/>
                  </a:lnTo>
                  <a:lnTo>
                    <a:pt x="0" y="181609"/>
                  </a:lnTo>
                  <a:lnTo>
                    <a:pt x="55880" y="181609"/>
                  </a:lnTo>
                  <a:lnTo>
                    <a:pt x="55880" y="179070"/>
                  </a:lnTo>
                  <a:close/>
                </a:path>
                <a:path w="55880" h="643889">
                  <a:moveTo>
                    <a:pt x="55880" y="181610"/>
                  </a:moveTo>
                  <a:lnTo>
                    <a:pt x="0" y="181610"/>
                  </a:lnTo>
                  <a:lnTo>
                    <a:pt x="0" y="191769"/>
                  </a:lnTo>
                  <a:lnTo>
                    <a:pt x="55880" y="191769"/>
                  </a:lnTo>
                  <a:lnTo>
                    <a:pt x="55880" y="181610"/>
                  </a:lnTo>
                  <a:close/>
                </a:path>
                <a:path w="55880" h="643889">
                  <a:moveTo>
                    <a:pt x="55880" y="191770"/>
                  </a:moveTo>
                  <a:lnTo>
                    <a:pt x="0" y="191770"/>
                  </a:lnTo>
                  <a:lnTo>
                    <a:pt x="0" y="194309"/>
                  </a:lnTo>
                  <a:lnTo>
                    <a:pt x="55880" y="194309"/>
                  </a:lnTo>
                  <a:lnTo>
                    <a:pt x="55880" y="191770"/>
                  </a:lnTo>
                  <a:close/>
                </a:path>
                <a:path w="55880" h="643889">
                  <a:moveTo>
                    <a:pt x="55880" y="194310"/>
                  </a:moveTo>
                  <a:lnTo>
                    <a:pt x="0" y="194310"/>
                  </a:lnTo>
                  <a:lnTo>
                    <a:pt x="0" y="200659"/>
                  </a:lnTo>
                  <a:lnTo>
                    <a:pt x="55880" y="200659"/>
                  </a:lnTo>
                  <a:lnTo>
                    <a:pt x="55880" y="194310"/>
                  </a:lnTo>
                  <a:close/>
                </a:path>
                <a:path w="55880" h="643889">
                  <a:moveTo>
                    <a:pt x="55880" y="200660"/>
                  </a:moveTo>
                  <a:lnTo>
                    <a:pt x="0" y="200660"/>
                  </a:lnTo>
                  <a:lnTo>
                    <a:pt x="0" y="204469"/>
                  </a:lnTo>
                  <a:lnTo>
                    <a:pt x="55880" y="204469"/>
                  </a:lnTo>
                  <a:lnTo>
                    <a:pt x="55880" y="200660"/>
                  </a:lnTo>
                  <a:close/>
                </a:path>
                <a:path w="55880" h="643889">
                  <a:moveTo>
                    <a:pt x="55880" y="204470"/>
                  </a:moveTo>
                  <a:lnTo>
                    <a:pt x="0" y="204470"/>
                  </a:lnTo>
                  <a:lnTo>
                    <a:pt x="0" y="213359"/>
                  </a:lnTo>
                  <a:lnTo>
                    <a:pt x="55880" y="213359"/>
                  </a:lnTo>
                  <a:lnTo>
                    <a:pt x="55880" y="204470"/>
                  </a:lnTo>
                  <a:close/>
                </a:path>
                <a:path w="55880" h="643889">
                  <a:moveTo>
                    <a:pt x="55880" y="213360"/>
                  </a:moveTo>
                  <a:lnTo>
                    <a:pt x="0" y="213360"/>
                  </a:lnTo>
                  <a:lnTo>
                    <a:pt x="0" y="219709"/>
                  </a:lnTo>
                  <a:lnTo>
                    <a:pt x="55880" y="219709"/>
                  </a:lnTo>
                  <a:lnTo>
                    <a:pt x="55880" y="213360"/>
                  </a:lnTo>
                  <a:close/>
                </a:path>
                <a:path w="55880" h="643889">
                  <a:moveTo>
                    <a:pt x="55880" y="219710"/>
                  </a:moveTo>
                  <a:lnTo>
                    <a:pt x="0" y="219710"/>
                  </a:lnTo>
                  <a:lnTo>
                    <a:pt x="0" y="223519"/>
                  </a:lnTo>
                  <a:lnTo>
                    <a:pt x="55880" y="223519"/>
                  </a:lnTo>
                  <a:lnTo>
                    <a:pt x="55880" y="219710"/>
                  </a:lnTo>
                  <a:close/>
                </a:path>
                <a:path w="55880" h="643889">
                  <a:moveTo>
                    <a:pt x="55880" y="223520"/>
                  </a:moveTo>
                  <a:lnTo>
                    <a:pt x="0" y="223520"/>
                  </a:lnTo>
                  <a:lnTo>
                    <a:pt x="0" y="226059"/>
                  </a:lnTo>
                  <a:lnTo>
                    <a:pt x="55880" y="226059"/>
                  </a:lnTo>
                  <a:lnTo>
                    <a:pt x="55880" y="223520"/>
                  </a:lnTo>
                  <a:close/>
                </a:path>
                <a:path w="55880" h="643889">
                  <a:moveTo>
                    <a:pt x="55880" y="226060"/>
                  </a:moveTo>
                  <a:lnTo>
                    <a:pt x="0" y="226060"/>
                  </a:lnTo>
                  <a:lnTo>
                    <a:pt x="0" y="232409"/>
                  </a:lnTo>
                  <a:lnTo>
                    <a:pt x="55880" y="232409"/>
                  </a:lnTo>
                  <a:lnTo>
                    <a:pt x="55880" y="226060"/>
                  </a:lnTo>
                  <a:close/>
                </a:path>
                <a:path w="55880" h="643889">
                  <a:moveTo>
                    <a:pt x="55880" y="232410"/>
                  </a:moveTo>
                  <a:lnTo>
                    <a:pt x="0" y="232410"/>
                  </a:lnTo>
                  <a:lnTo>
                    <a:pt x="0" y="236219"/>
                  </a:lnTo>
                  <a:lnTo>
                    <a:pt x="55880" y="236219"/>
                  </a:lnTo>
                  <a:lnTo>
                    <a:pt x="55880" y="232410"/>
                  </a:lnTo>
                  <a:close/>
                </a:path>
                <a:path w="55880" h="643889">
                  <a:moveTo>
                    <a:pt x="55880" y="236220"/>
                  </a:moveTo>
                  <a:lnTo>
                    <a:pt x="0" y="236220"/>
                  </a:lnTo>
                  <a:lnTo>
                    <a:pt x="0" y="238759"/>
                  </a:lnTo>
                  <a:lnTo>
                    <a:pt x="55880" y="238759"/>
                  </a:lnTo>
                  <a:lnTo>
                    <a:pt x="55880" y="236220"/>
                  </a:lnTo>
                  <a:close/>
                </a:path>
                <a:path w="55880" h="643889">
                  <a:moveTo>
                    <a:pt x="55880" y="238760"/>
                  </a:moveTo>
                  <a:lnTo>
                    <a:pt x="0" y="238760"/>
                  </a:lnTo>
                  <a:lnTo>
                    <a:pt x="0" y="242569"/>
                  </a:lnTo>
                  <a:lnTo>
                    <a:pt x="55880" y="242569"/>
                  </a:lnTo>
                  <a:lnTo>
                    <a:pt x="55880" y="238760"/>
                  </a:lnTo>
                  <a:close/>
                </a:path>
                <a:path w="55880" h="643889">
                  <a:moveTo>
                    <a:pt x="55880" y="242570"/>
                  </a:moveTo>
                  <a:lnTo>
                    <a:pt x="0" y="242570"/>
                  </a:lnTo>
                  <a:lnTo>
                    <a:pt x="0" y="245109"/>
                  </a:lnTo>
                  <a:lnTo>
                    <a:pt x="55880" y="245109"/>
                  </a:lnTo>
                  <a:lnTo>
                    <a:pt x="55880" y="242570"/>
                  </a:lnTo>
                  <a:close/>
                </a:path>
                <a:path w="55880" h="643889">
                  <a:moveTo>
                    <a:pt x="55880" y="245110"/>
                  </a:moveTo>
                  <a:lnTo>
                    <a:pt x="0" y="245110"/>
                  </a:lnTo>
                  <a:lnTo>
                    <a:pt x="0" y="257809"/>
                  </a:lnTo>
                  <a:lnTo>
                    <a:pt x="55880" y="257809"/>
                  </a:lnTo>
                  <a:lnTo>
                    <a:pt x="55880" y="245110"/>
                  </a:lnTo>
                  <a:close/>
                </a:path>
                <a:path w="55880" h="643889">
                  <a:moveTo>
                    <a:pt x="55880" y="257810"/>
                  </a:moveTo>
                  <a:lnTo>
                    <a:pt x="0" y="257810"/>
                  </a:lnTo>
                  <a:lnTo>
                    <a:pt x="0" y="267969"/>
                  </a:lnTo>
                  <a:lnTo>
                    <a:pt x="55880" y="267969"/>
                  </a:lnTo>
                  <a:lnTo>
                    <a:pt x="55880" y="257810"/>
                  </a:lnTo>
                  <a:close/>
                </a:path>
                <a:path w="55880" h="643889">
                  <a:moveTo>
                    <a:pt x="55880" y="267970"/>
                  </a:moveTo>
                  <a:lnTo>
                    <a:pt x="0" y="267970"/>
                  </a:lnTo>
                  <a:lnTo>
                    <a:pt x="0" y="270509"/>
                  </a:lnTo>
                  <a:lnTo>
                    <a:pt x="55880" y="270509"/>
                  </a:lnTo>
                  <a:lnTo>
                    <a:pt x="55880" y="267970"/>
                  </a:lnTo>
                  <a:close/>
                </a:path>
                <a:path w="55880" h="643889">
                  <a:moveTo>
                    <a:pt x="55880" y="270510"/>
                  </a:moveTo>
                  <a:lnTo>
                    <a:pt x="0" y="270510"/>
                  </a:lnTo>
                  <a:lnTo>
                    <a:pt x="0" y="280669"/>
                  </a:lnTo>
                  <a:lnTo>
                    <a:pt x="55880" y="280669"/>
                  </a:lnTo>
                  <a:lnTo>
                    <a:pt x="55880" y="270510"/>
                  </a:lnTo>
                  <a:close/>
                </a:path>
                <a:path w="55880" h="643889">
                  <a:moveTo>
                    <a:pt x="55880" y="280670"/>
                  </a:moveTo>
                  <a:lnTo>
                    <a:pt x="0" y="280670"/>
                  </a:lnTo>
                  <a:lnTo>
                    <a:pt x="0" y="293369"/>
                  </a:lnTo>
                  <a:lnTo>
                    <a:pt x="55880" y="293369"/>
                  </a:lnTo>
                  <a:lnTo>
                    <a:pt x="55880" y="280670"/>
                  </a:lnTo>
                  <a:close/>
                </a:path>
                <a:path w="55880" h="643889">
                  <a:moveTo>
                    <a:pt x="55880" y="293370"/>
                  </a:moveTo>
                  <a:lnTo>
                    <a:pt x="0" y="293370"/>
                  </a:lnTo>
                  <a:lnTo>
                    <a:pt x="0" y="295909"/>
                  </a:lnTo>
                  <a:lnTo>
                    <a:pt x="55880" y="295909"/>
                  </a:lnTo>
                  <a:lnTo>
                    <a:pt x="55880" y="293370"/>
                  </a:lnTo>
                  <a:close/>
                </a:path>
                <a:path w="55880" h="643889">
                  <a:moveTo>
                    <a:pt x="55880" y="295910"/>
                  </a:moveTo>
                  <a:lnTo>
                    <a:pt x="0" y="295910"/>
                  </a:lnTo>
                  <a:lnTo>
                    <a:pt x="0" y="302259"/>
                  </a:lnTo>
                  <a:lnTo>
                    <a:pt x="55880" y="302259"/>
                  </a:lnTo>
                  <a:lnTo>
                    <a:pt x="55880" y="295910"/>
                  </a:lnTo>
                  <a:close/>
                </a:path>
                <a:path w="55880" h="643889">
                  <a:moveTo>
                    <a:pt x="55880" y="302260"/>
                  </a:moveTo>
                  <a:lnTo>
                    <a:pt x="0" y="302260"/>
                  </a:lnTo>
                  <a:lnTo>
                    <a:pt x="0" y="308609"/>
                  </a:lnTo>
                  <a:lnTo>
                    <a:pt x="55880" y="308609"/>
                  </a:lnTo>
                  <a:lnTo>
                    <a:pt x="55880" y="302260"/>
                  </a:lnTo>
                  <a:close/>
                </a:path>
                <a:path w="55880" h="643889">
                  <a:moveTo>
                    <a:pt x="55880" y="308610"/>
                  </a:moveTo>
                  <a:lnTo>
                    <a:pt x="0" y="308610"/>
                  </a:lnTo>
                  <a:lnTo>
                    <a:pt x="0" y="312419"/>
                  </a:lnTo>
                  <a:lnTo>
                    <a:pt x="55880" y="312419"/>
                  </a:lnTo>
                  <a:lnTo>
                    <a:pt x="55880" y="308610"/>
                  </a:lnTo>
                  <a:close/>
                </a:path>
                <a:path w="55880" h="643889">
                  <a:moveTo>
                    <a:pt x="55880" y="312420"/>
                  </a:moveTo>
                  <a:lnTo>
                    <a:pt x="0" y="312420"/>
                  </a:lnTo>
                  <a:lnTo>
                    <a:pt x="0" y="321309"/>
                  </a:lnTo>
                  <a:lnTo>
                    <a:pt x="55880" y="321309"/>
                  </a:lnTo>
                  <a:lnTo>
                    <a:pt x="55880" y="312420"/>
                  </a:lnTo>
                  <a:close/>
                </a:path>
                <a:path w="55880" h="643889">
                  <a:moveTo>
                    <a:pt x="55880" y="321310"/>
                  </a:moveTo>
                  <a:lnTo>
                    <a:pt x="0" y="321310"/>
                  </a:lnTo>
                  <a:lnTo>
                    <a:pt x="0" y="325119"/>
                  </a:lnTo>
                  <a:lnTo>
                    <a:pt x="55880" y="325119"/>
                  </a:lnTo>
                  <a:lnTo>
                    <a:pt x="55880" y="321310"/>
                  </a:lnTo>
                  <a:close/>
                </a:path>
                <a:path w="55880" h="643889">
                  <a:moveTo>
                    <a:pt x="55880" y="325120"/>
                  </a:moveTo>
                  <a:lnTo>
                    <a:pt x="0" y="325120"/>
                  </a:lnTo>
                  <a:lnTo>
                    <a:pt x="0" y="327659"/>
                  </a:lnTo>
                  <a:lnTo>
                    <a:pt x="55880" y="327659"/>
                  </a:lnTo>
                  <a:lnTo>
                    <a:pt x="55880" y="325120"/>
                  </a:lnTo>
                  <a:close/>
                </a:path>
                <a:path w="55880" h="643889">
                  <a:moveTo>
                    <a:pt x="55880" y="327660"/>
                  </a:moveTo>
                  <a:lnTo>
                    <a:pt x="0" y="327660"/>
                  </a:lnTo>
                  <a:lnTo>
                    <a:pt x="0" y="331469"/>
                  </a:lnTo>
                  <a:lnTo>
                    <a:pt x="55880" y="331469"/>
                  </a:lnTo>
                  <a:lnTo>
                    <a:pt x="55880" y="327660"/>
                  </a:lnTo>
                  <a:close/>
                </a:path>
                <a:path w="55880" h="643889">
                  <a:moveTo>
                    <a:pt x="55880" y="331470"/>
                  </a:moveTo>
                  <a:lnTo>
                    <a:pt x="0" y="331470"/>
                  </a:lnTo>
                  <a:lnTo>
                    <a:pt x="0" y="334009"/>
                  </a:lnTo>
                  <a:lnTo>
                    <a:pt x="55880" y="334009"/>
                  </a:lnTo>
                  <a:lnTo>
                    <a:pt x="55880" y="331470"/>
                  </a:lnTo>
                  <a:close/>
                </a:path>
                <a:path w="55880" h="643889">
                  <a:moveTo>
                    <a:pt x="55880" y="334010"/>
                  </a:moveTo>
                  <a:lnTo>
                    <a:pt x="0" y="334010"/>
                  </a:lnTo>
                  <a:lnTo>
                    <a:pt x="0" y="340359"/>
                  </a:lnTo>
                  <a:lnTo>
                    <a:pt x="55880" y="340359"/>
                  </a:lnTo>
                  <a:lnTo>
                    <a:pt x="55880" y="334010"/>
                  </a:lnTo>
                  <a:close/>
                </a:path>
                <a:path w="55880" h="643889">
                  <a:moveTo>
                    <a:pt x="55880" y="340360"/>
                  </a:moveTo>
                  <a:lnTo>
                    <a:pt x="0" y="340360"/>
                  </a:lnTo>
                  <a:lnTo>
                    <a:pt x="0" y="344169"/>
                  </a:lnTo>
                  <a:lnTo>
                    <a:pt x="55880" y="344169"/>
                  </a:lnTo>
                  <a:lnTo>
                    <a:pt x="55880" y="340360"/>
                  </a:lnTo>
                  <a:close/>
                </a:path>
                <a:path w="55880" h="643889">
                  <a:moveTo>
                    <a:pt x="55880" y="344170"/>
                  </a:moveTo>
                  <a:lnTo>
                    <a:pt x="0" y="344170"/>
                  </a:lnTo>
                  <a:lnTo>
                    <a:pt x="0" y="346709"/>
                  </a:lnTo>
                  <a:lnTo>
                    <a:pt x="55880" y="346709"/>
                  </a:lnTo>
                  <a:lnTo>
                    <a:pt x="55880" y="344170"/>
                  </a:lnTo>
                  <a:close/>
                </a:path>
                <a:path w="55880" h="643889">
                  <a:moveTo>
                    <a:pt x="55880" y="346710"/>
                  </a:moveTo>
                  <a:lnTo>
                    <a:pt x="0" y="346710"/>
                  </a:lnTo>
                  <a:lnTo>
                    <a:pt x="0" y="353059"/>
                  </a:lnTo>
                  <a:lnTo>
                    <a:pt x="55880" y="353059"/>
                  </a:lnTo>
                  <a:lnTo>
                    <a:pt x="55880" y="346710"/>
                  </a:lnTo>
                  <a:close/>
                </a:path>
                <a:path w="55880" h="643889">
                  <a:moveTo>
                    <a:pt x="55880" y="353060"/>
                  </a:moveTo>
                  <a:lnTo>
                    <a:pt x="0" y="353060"/>
                  </a:lnTo>
                  <a:lnTo>
                    <a:pt x="0" y="356869"/>
                  </a:lnTo>
                  <a:lnTo>
                    <a:pt x="55880" y="356869"/>
                  </a:lnTo>
                  <a:lnTo>
                    <a:pt x="55880" y="353060"/>
                  </a:lnTo>
                  <a:close/>
                </a:path>
                <a:path w="55880" h="643889">
                  <a:moveTo>
                    <a:pt x="55880" y="356870"/>
                  </a:moveTo>
                  <a:lnTo>
                    <a:pt x="0" y="356870"/>
                  </a:lnTo>
                  <a:lnTo>
                    <a:pt x="0" y="359409"/>
                  </a:lnTo>
                  <a:lnTo>
                    <a:pt x="55880" y="359409"/>
                  </a:lnTo>
                  <a:lnTo>
                    <a:pt x="55880" y="356870"/>
                  </a:lnTo>
                  <a:close/>
                </a:path>
                <a:path w="55880" h="643889">
                  <a:moveTo>
                    <a:pt x="55880" y="359410"/>
                  </a:moveTo>
                  <a:lnTo>
                    <a:pt x="0" y="359410"/>
                  </a:lnTo>
                  <a:lnTo>
                    <a:pt x="0" y="365759"/>
                  </a:lnTo>
                  <a:lnTo>
                    <a:pt x="55880" y="365759"/>
                  </a:lnTo>
                  <a:lnTo>
                    <a:pt x="55880" y="359410"/>
                  </a:lnTo>
                  <a:close/>
                </a:path>
                <a:path w="55880" h="643889">
                  <a:moveTo>
                    <a:pt x="55880" y="365760"/>
                  </a:moveTo>
                  <a:lnTo>
                    <a:pt x="0" y="365760"/>
                  </a:lnTo>
                  <a:lnTo>
                    <a:pt x="0" y="369569"/>
                  </a:lnTo>
                  <a:lnTo>
                    <a:pt x="55880" y="369569"/>
                  </a:lnTo>
                  <a:lnTo>
                    <a:pt x="55880" y="365760"/>
                  </a:lnTo>
                  <a:close/>
                </a:path>
                <a:path w="55880" h="643889">
                  <a:moveTo>
                    <a:pt x="55880" y="369570"/>
                  </a:moveTo>
                  <a:lnTo>
                    <a:pt x="0" y="369570"/>
                  </a:lnTo>
                  <a:lnTo>
                    <a:pt x="0" y="375919"/>
                  </a:lnTo>
                  <a:lnTo>
                    <a:pt x="55880" y="375919"/>
                  </a:lnTo>
                  <a:lnTo>
                    <a:pt x="55880" y="369570"/>
                  </a:lnTo>
                  <a:close/>
                </a:path>
                <a:path w="55880" h="643889">
                  <a:moveTo>
                    <a:pt x="55880" y="375920"/>
                  </a:moveTo>
                  <a:lnTo>
                    <a:pt x="0" y="375920"/>
                  </a:lnTo>
                  <a:lnTo>
                    <a:pt x="0" y="378459"/>
                  </a:lnTo>
                  <a:lnTo>
                    <a:pt x="55880" y="378459"/>
                  </a:lnTo>
                  <a:lnTo>
                    <a:pt x="55880" y="375920"/>
                  </a:lnTo>
                  <a:close/>
                </a:path>
                <a:path w="55880" h="643889">
                  <a:moveTo>
                    <a:pt x="55880" y="378460"/>
                  </a:moveTo>
                  <a:lnTo>
                    <a:pt x="0" y="378460"/>
                  </a:lnTo>
                  <a:lnTo>
                    <a:pt x="0" y="382269"/>
                  </a:lnTo>
                  <a:lnTo>
                    <a:pt x="55880" y="382269"/>
                  </a:lnTo>
                  <a:lnTo>
                    <a:pt x="55880" y="378460"/>
                  </a:lnTo>
                  <a:close/>
                </a:path>
                <a:path w="55880" h="643889">
                  <a:moveTo>
                    <a:pt x="55880" y="382270"/>
                  </a:moveTo>
                  <a:lnTo>
                    <a:pt x="0" y="382270"/>
                  </a:lnTo>
                  <a:lnTo>
                    <a:pt x="0" y="388619"/>
                  </a:lnTo>
                  <a:lnTo>
                    <a:pt x="55880" y="388619"/>
                  </a:lnTo>
                  <a:lnTo>
                    <a:pt x="55880" y="382270"/>
                  </a:lnTo>
                  <a:close/>
                </a:path>
                <a:path w="55880" h="643889">
                  <a:moveTo>
                    <a:pt x="55880" y="388620"/>
                  </a:moveTo>
                  <a:lnTo>
                    <a:pt x="0" y="388620"/>
                  </a:lnTo>
                  <a:lnTo>
                    <a:pt x="0" y="391159"/>
                  </a:lnTo>
                  <a:lnTo>
                    <a:pt x="55880" y="391159"/>
                  </a:lnTo>
                  <a:lnTo>
                    <a:pt x="55880" y="388620"/>
                  </a:lnTo>
                  <a:close/>
                </a:path>
                <a:path w="55880" h="643889">
                  <a:moveTo>
                    <a:pt x="55880" y="391160"/>
                  </a:moveTo>
                  <a:lnTo>
                    <a:pt x="0" y="391160"/>
                  </a:lnTo>
                  <a:lnTo>
                    <a:pt x="0" y="394969"/>
                  </a:lnTo>
                  <a:lnTo>
                    <a:pt x="55880" y="394969"/>
                  </a:lnTo>
                  <a:lnTo>
                    <a:pt x="55880" y="391160"/>
                  </a:lnTo>
                  <a:close/>
                </a:path>
                <a:path w="55880" h="643889">
                  <a:moveTo>
                    <a:pt x="55880" y="394970"/>
                  </a:moveTo>
                  <a:lnTo>
                    <a:pt x="0" y="394970"/>
                  </a:lnTo>
                  <a:lnTo>
                    <a:pt x="0" y="397509"/>
                  </a:lnTo>
                  <a:lnTo>
                    <a:pt x="55880" y="397509"/>
                  </a:lnTo>
                  <a:lnTo>
                    <a:pt x="55880" y="394970"/>
                  </a:lnTo>
                  <a:close/>
                </a:path>
                <a:path w="55880" h="643889">
                  <a:moveTo>
                    <a:pt x="55880" y="397510"/>
                  </a:moveTo>
                  <a:lnTo>
                    <a:pt x="0" y="397510"/>
                  </a:lnTo>
                  <a:lnTo>
                    <a:pt x="0" y="401319"/>
                  </a:lnTo>
                  <a:lnTo>
                    <a:pt x="55880" y="401319"/>
                  </a:lnTo>
                  <a:lnTo>
                    <a:pt x="55880" y="397510"/>
                  </a:lnTo>
                  <a:close/>
                </a:path>
                <a:path w="55880" h="643889">
                  <a:moveTo>
                    <a:pt x="55880" y="401320"/>
                  </a:moveTo>
                  <a:lnTo>
                    <a:pt x="0" y="401320"/>
                  </a:lnTo>
                  <a:lnTo>
                    <a:pt x="0" y="403859"/>
                  </a:lnTo>
                  <a:lnTo>
                    <a:pt x="55880" y="403859"/>
                  </a:lnTo>
                  <a:lnTo>
                    <a:pt x="55880" y="401320"/>
                  </a:lnTo>
                  <a:close/>
                </a:path>
                <a:path w="55880" h="643889">
                  <a:moveTo>
                    <a:pt x="55880" y="403860"/>
                  </a:moveTo>
                  <a:lnTo>
                    <a:pt x="0" y="403860"/>
                  </a:lnTo>
                  <a:lnTo>
                    <a:pt x="0" y="407669"/>
                  </a:lnTo>
                  <a:lnTo>
                    <a:pt x="55880" y="407669"/>
                  </a:lnTo>
                  <a:lnTo>
                    <a:pt x="55880" y="403860"/>
                  </a:lnTo>
                  <a:close/>
                </a:path>
                <a:path w="55880" h="643889">
                  <a:moveTo>
                    <a:pt x="55880" y="407670"/>
                  </a:moveTo>
                  <a:lnTo>
                    <a:pt x="0" y="407670"/>
                  </a:lnTo>
                  <a:lnTo>
                    <a:pt x="0" y="416559"/>
                  </a:lnTo>
                  <a:lnTo>
                    <a:pt x="55880" y="416559"/>
                  </a:lnTo>
                  <a:lnTo>
                    <a:pt x="55880" y="407670"/>
                  </a:lnTo>
                  <a:close/>
                </a:path>
                <a:path w="55880" h="643889">
                  <a:moveTo>
                    <a:pt x="55880" y="416560"/>
                  </a:moveTo>
                  <a:lnTo>
                    <a:pt x="0" y="416560"/>
                  </a:lnTo>
                  <a:lnTo>
                    <a:pt x="0" y="420369"/>
                  </a:lnTo>
                  <a:lnTo>
                    <a:pt x="55880" y="420369"/>
                  </a:lnTo>
                  <a:lnTo>
                    <a:pt x="55880" y="416560"/>
                  </a:lnTo>
                  <a:close/>
                </a:path>
                <a:path w="55880" h="643889">
                  <a:moveTo>
                    <a:pt x="55880" y="420370"/>
                  </a:moveTo>
                  <a:lnTo>
                    <a:pt x="0" y="420370"/>
                  </a:lnTo>
                  <a:lnTo>
                    <a:pt x="0" y="422909"/>
                  </a:lnTo>
                  <a:lnTo>
                    <a:pt x="55880" y="422909"/>
                  </a:lnTo>
                  <a:lnTo>
                    <a:pt x="55880" y="420370"/>
                  </a:lnTo>
                  <a:close/>
                </a:path>
                <a:path w="55880" h="643889">
                  <a:moveTo>
                    <a:pt x="55880" y="422910"/>
                  </a:moveTo>
                  <a:lnTo>
                    <a:pt x="0" y="422910"/>
                  </a:lnTo>
                  <a:lnTo>
                    <a:pt x="0" y="426719"/>
                  </a:lnTo>
                  <a:lnTo>
                    <a:pt x="55880" y="426719"/>
                  </a:lnTo>
                  <a:lnTo>
                    <a:pt x="55880" y="422910"/>
                  </a:lnTo>
                  <a:close/>
                </a:path>
                <a:path w="55880" h="643889">
                  <a:moveTo>
                    <a:pt x="55880" y="426720"/>
                  </a:moveTo>
                  <a:lnTo>
                    <a:pt x="0" y="426720"/>
                  </a:lnTo>
                  <a:lnTo>
                    <a:pt x="0" y="429259"/>
                  </a:lnTo>
                  <a:lnTo>
                    <a:pt x="55880" y="429259"/>
                  </a:lnTo>
                  <a:lnTo>
                    <a:pt x="55880" y="426720"/>
                  </a:lnTo>
                  <a:close/>
                </a:path>
                <a:path w="55880" h="643889">
                  <a:moveTo>
                    <a:pt x="55880" y="638810"/>
                  </a:moveTo>
                  <a:lnTo>
                    <a:pt x="31750" y="638810"/>
                  </a:lnTo>
                  <a:lnTo>
                    <a:pt x="31750" y="640080"/>
                  </a:lnTo>
                  <a:lnTo>
                    <a:pt x="36830" y="640080"/>
                  </a:lnTo>
                  <a:lnTo>
                    <a:pt x="36830" y="641350"/>
                  </a:lnTo>
                  <a:lnTo>
                    <a:pt x="46989" y="641350"/>
                  </a:lnTo>
                  <a:lnTo>
                    <a:pt x="46989" y="643890"/>
                  </a:lnTo>
                  <a:lnTo>
                    <a:pt x="55880" y="643890"/>
                  </a:lnTo>
                  <a:lnTo>
                    <a:pt x="55880" y="638810"/>
                  </a:lnTo>
                  <a:close/>
                </a:path>
                <a:path w="55880" h="643889">
                  <a:moveTo>
                    <a:pt x="21589" y="637540"/>
                  </a:moveTo>
                  <a:lnTo>
                    <a:pt x="15239" y="637540"/>
                  </a:lnTo>
                  <a:lnTo>
                    <a:pt x="15239" y="638810"/>
                  </a:lnTo>
                  <a:lnTo>
                    <a:pt x="21589" y="638810"/>
                  </a:lnTo>
                  <a:lnTo>
                    <a:pt x="21589" y="637540"/>
                  </a:lnTo>
                  <a:close/>
                </a:path>
                <a:path w="55880" h="643889">
                  <a:moveTo>
                    <a:pt x="55880" y="632460"/>
                  </a:moveTo>
                  <a:lnTo>
                    <a:pt x="0" y="632460"/>
                  </a:lnTo>
                  <a:lnTo>
                    <a:pt x="0" y="635000"/>
                  </a:lnTo>
                  <a:lnTo>
                    <a:pt x="7619" y="635000"/>
                  </a:lnTo>
                  <a:lnTo>
                    <a:pt x="7619" y="637540"/>
                  </a:lnTo>
                  <a:lnTo>
                    <a:pt x="55880" y="637540"/>
                  </a:lnTo>
                  <a:lnTo>
                    <a:pt x="55880" y="632460"/>
                  </a:lnTo>
                  <a:close/>
                </a:path>
                <a:path w="55880" h="643889">
                  <a:moveTo>
                    <a:pt x="55880" y="626110"/>
                  </a:moveTo>
                  <a:lnTo>
                    <a:pt x="0" y="626110"/>
                  </a:lnTo>
                  <a:lnTo>
                    <a:pt x="0" y="631190"/>
                  </a:lnTo>
                  <a:lnTo>
                    <a:pt x="55880" y="631190"/>
                  </a:lnTo>
                  <a:lnTo>
                    <a:pt x="55880" y="626110"/>
                  </a:lnTo>
                  <a:close/>
                </a:path>
                <a:path w="55880" h="643889">
                  <a:moveTo>
                    <a:pt x="55880" y="619760"/>
                  </a:moveTo>
                  <a:lnTo>
                    <a:pt x="0" y="619760"/>
                  </a:lnTo>
                  <a:lnTo>
                    <a:pt x="0" y="624840"/>
                  </a:lnTo>
                  <a:lnTo>
                    <a:pt x="55880" y="624840"/>
                  </a:lnTo>
                  <a:lnTo>
                    <a:pt x="55880" y="619760"/>
                  </a:lnTo>
                  <a:close/>
                </a:path>
                <a:path w="55880" h="643889">
                  <a:moveTo>
                    <a:pt x="55880" y="613410"/>
                  </a:moveTo>
                  <a:lnTo>
                    <a:pt x="0" y="613410"/>
                  </a:lnTo>
                  <a:lnTo>
                    <a:pt x="0" y="618490"/>
                  </a:lnTo>
                  <a:lnTo>
                    <a:pt x="55880" y="618490"/>
                  </a:lnTo>
                  <a:lnTo>
                    <a:pt x="55880" y="613410"/>
                  </a:lnTo>
                  <a:close/>
                </a:path>
                <a:path w="55880" h="643889">
                  <a:moveTo>
                    <a:pt x="55880" y="607060"/>
                  </a:moveTo>
                  <a:lnTo>
                    <a:pt x="0" y="607060"/>
                  </a:lnTo>
                  <a:lnTo>
                    <a:pt x="0" y="612140"/>
                  </a:lnTo>
                  <a:lnTo>
                    <a:pt x="55880" y="612140"/>
                  </a:lnTo>
                  <a:lnTo>
                    <a:pt x="55880" y="607060"/>
                  </a:lnTo>
                  <a:close/>
                </a:path>
                <a:path w="55880" h="643889">
                  <a:moveTo>
                    <a:pt x="55880" y="600710"/>
                  </a:moveTo>
                  <a:lnTo>
                    <a:pt x="0" y="600710"/>
                  </a:lnTo>
                  <a:lnTo>
                    <a:pt x="0" y="605790"/>
                  </a:lnTo>
                  <a:lnTo>
                    <a:pt x="55880" y="605790"/>
                  </a:lnTo>
                  <a:lnTo>
                    <a:pt x="55880" y="600710"/>
                  </a:lnTo>
                  <a:close/>
                </a:path>
                <a:path w="55880" h="643889">
                  <a:moveTo>
                    <a:pt x="55880" y="594360"/>
                  </a:moveTo>
                  <a:lnTo>
                    <a:pt x="0" y="594360"/>
                  </a:lnTo>
                  <a:lnTo>
                    <a:pt x="0" y="599440"/>
                  </a:lnTo>
                  <a:lnTo>
                    <a:pt x="55880" y="599440"/>
                  </a:lnTo>
                  <a:lnTo>
                    <a:pt x="55880" y="594360"/>
                  </a:lnTo>
                  <a:close/>
                </a:path>
                <a:path w="55880" h="643889">
                  <a:moveTo>
                    <a:pt x="55880" y="588010"/>
                  </a:moveTo>
                  <a:lnTo>
                    <a:pt x="0" y="588010"/>
                  </a:lnTo>
                  <a:lnTo>
                    <a:pt x="0" y="593090"/>
                  </a:lnTo>
                  <a:lnTo>
                    <a:pt x="55880" y="593090"/>
                  </a:lnTo>
                  <a:lnTo>
                    <a:pt x="55880" y="588010"/>
                  </a:lnTo>
                  <a:close/>
                </a:path>
                <a:path w="55880" h="643889">
                  <a:moveTo>
                    <a:pt x="55880" y="581660"/>
                  </a:moveTo>
                  <a:lnTo>
                    <a:pt x="0" y="581660"/>
                  </a:lnTo>
                  <a:lnTo>
                    <a:pt x="0" y="586740"/>
                  </a:lnTo>
                  <a:lnTo>
                    <a:pt x="55880" y="586740"/>
                  </a:lnTo>
                  <a:lnTo>
                    <a:pt x="55880" y="581660"/>
                  </a:lnTo>
                  <a:close/>
                </a:path>
                <a:path w="55880" h="643889">
                  <a:moveTo>
                    <a:pt x="55880" y="575310"/>
                  </a:moveTo>
                  <a:lnTo>
                    <a:pt x="0" y="575310"/>
                  </a:lnTo>
                  <a:lnTo>
                    <a:pt x="0" y="580390"/>
                  </a:lnTo>
                  <a:lnTo>
                    <a:pt x="55880" y="580390"/>
                  </a:lnTo>
                  <a:lnTo>
                    <a:pt x="55880" y="575310"/>
                  </a:lnTo>
                  <a:close/>
                </a:path>
                <a:path w="55880" h="643889">
                  <a:moveTo>
                    <a:pt x="55880" y="568960"/>
                  </a:moveTo>
                  <a:lnTo>
                    <a:pt x="0" y="568960"/>
                  </a:lnTo>
                  <a:lnTo>
                    <a:pt x="0" y="574040"/>
                  </a:lnTo>
                  <a:lnTo>
                    <a:pt x="55880" y="574040"/>
                  </a:lnTo>
                  <a:lnTo>
                    <a:pt x="55880" y="568960"/>
                  </a:lnTo>
                  <a:close/>
                </a:path>
                <a:path w="55880" h="643889">
                  <a:moveTo>
                    <a:pt x="55880" y="562610"/>
                  </a:moveTo>
                  <a:lnTo>
                    <a:pt x="0" y="562610"/>
                  </a:lnTo>
                  <a:lnTo>
                    <a:pt x="0" y="567690"/>
                  </a:lnTo>
                  <a:lnTo>
                    <a:pt x="55880" y="567690"/>
                  </a:lnTo>
                  <a:lnTo>
                    <a:pt x="55880" y="562610"/>
                  </a:lnTo>
                  <a:close/>
                </a:path>
                <a:path w="55880" h="643889">
                  <a:moveTo>
                    <a:pt x="55880" y="556259"/>
                  </a:moveTo>
                  <a:lnTo>
                    <a:pt x="0" y="556259"/>
                  </a:lnTo>
                  <a:lnTo>
                    <a:pt x="0" y="561340"/>
                  </a:lnTo>
                  <a:lnTo>
                    <a:pt x="55880" y="561340"/>
                  </a:lnTo>
                  <a:lnTo>
                    <a:pt x="55880" y="556259"/>
                  </a:lnTo>
                  <a:close/>
                </a:path>
                <a:path w="55880" h="643889">
                  <a:moveTo>
                    <a:pt x="55880" y="549910"/>
                  </a:moveTo>
                  <a:lnTo>
                    <a:pt x="0" y="549910"/>
                  </a:lnTo>
                  <a:lnTo>
                    <a:pt x="0" y="554990"/>
                  </a:lnTo>
                  <a:lnTo>
                    <a:pt x="55880" y="554990"/>
                  </a:lnTo>
                  <a:lnTo>
                    <a:pt x="55880" y="549910"/>
                  </a:lnTo>
                  <a:close/>
                </a:path>
                <a:path w="55880" h="643889">
                  <a:moveTo>
                    <a:pt x="55880" y="543560"/>
                  </a:moveTo>
                  <a:lnTo>
                    <a:pt x="0" y="543560"/>
                  </a:lnTo>
                  <a:lnTo>
                    <a:pt x="0" y="548640"/>
                  </a:lnTo>
                  <a:lnTo>
                    <a:pt x="55880" y="548640"/>
                  </a:lnTo>
                  <a:lnTo>
                    <a:pt x="55880" y="543560"/>
                  </a:lnTo>
                  <a:close/>
                </a:path>
                <a:path w="55880" h="643889">
                  <a:moveTo>
                    <a:pt x="55880" y="537210"/>
                  </a:moveTo>
                  <a:lnTo>
                    <a:pt x="0" y="537210"/>
                  </a:lnTo>
                  <a:lnTo>
                    <a:pt x="0" y="542290"/>
                  </a:lnTo>
                  <a:lnTo>
                    <a:pt x="55880" y="542290"/>
                  </a:lnTo>
                  <a:lnTo>
                    <a:pt x="55880" y="537210"/>
                  </a:lnTo>
                  <a:close/>
                </a:path>
                <a:path w="55880" h="643889">
                  <a:moveTo>
                    <a:pt x="55880" y="530859"/>
                  </a:moveTo>
                  <a:lnTo>
                    <a:pt x="0" y="530859"/>
                  </a:lnTo>
                  <a:lnTo>
                    <a:pt x="0" y="535940"/>
                  </a:lnTo>
                  <a:lnTo>
                    <a:pt x="55880" y="535940"/>
                  </a:lnTo>
                  <a:lnTo>
                    <a:pt x="55880" y="530859"/>
                  </a:lnTo>
                  <a:close/>
                </a:path>
                <a:path w="55880" h="643889">
                  <a:moveTo>
                    <a:pt x="55880" y="524510"/>
                  </a:moveTo>
                  <a:lnTo>
                    <a:pt x="0" y="524510"/>
                  </a:lnTo>
                  <a:lnTo>
                    <a:pt x="0" y="529590"/>
                  </a:lnTo>
                  <a:lnTo>
                    <a:pt x="55880" y="529590"/>
                  </a:lnTo>
                  <a:lnTo>
                    <a:pt x="55880" y="524510"/>
                  </a:lnTo>
                  <a:close/>
                </a:path>
                <a:path w="55880" h="643889">
                  <a:moveTo>
                    <a:pt x="55880" y="518159"/>
                  </a:moveTo>
                  <a:lnTo>
                    <a:pt x="0" y="518159"/>
                  </a:lnTo>
                  <a:lnTo>
                    <a:pt x="0" y="523240"/>
                  </a:lnTo>
                  <a:lnTo>
                    <a:pt x="55880" y="523240"/>
                  </a:lnTo>
                  <a:lnTo>
                    <a:pt x="55880" y="518159"/>
                  </a:lnTo>
                  <a:close/>
                </a:path>
                <a:path w="55880" h="643889">
                  <a:moveTo>
                    <a:pt x="55880" y="511809"/>
                  </a:moveTo>
                  <a:lnTo>
                    <a:pt x="0" y="511809"/>
                  </a:lnTo>
                  <a:lnTo>
                    <a:pt x="0" y="516890"/>
                  </a:lnTo>
                  <a:lnTo>
                    <a:pt x="55880" y="516890"/>
                  </a:lnTo>
                  <a:lnTo>
                    <a:pt x="55880" y="511809"/>
                  </a:lnTo>
                  <a:close/>
                </a:path>
                <a:path w="55880" h="643889">
                  <a:moveTo>
                    <a:pt x="55880" y="505459"/>
                  </a:moveTo>
                  <a:lnTo>
                    <a:pt x="0" y="505459"/>
                  </a:lnTo>
                  <a:lnTo>
                    <a:pt x="0" y="510540"/>
                  </a:lnTo>
                  <a:lnTo>
                    <a:pt x="55880" y="510540"/>
                  </a:lnTo>
                  <a:lnTo>
                    <a:pt x="55880" y="505459"/>
                  </a:lnTo>
                  <a:close/>
                </a:path>
                <a:path w="55880" h="643889">
                  <a:moveTo>
                    <a:pt x="55880" y="499109"/>
                  </a:moveTo>
                  <a:lnTo>
                    <a:pt x="0" y="499109"/>
                  </a:lnTo>
                  <a:lnTo>
                    <a:pt x="0" y="504190"/>
                  </a:lnTo>
                  <a:lnTo>
                    <a:pt x="55880" y="504190"/>
                  </a:lnTo>
                  <a:lnTo>
                    <a:pt x="55880" y="499109"/>
                  </a:lnTo>
                  <a:close/>
                </a:path>
                <a:path w="55880" h="643889">
                  <a:moveTo>
                    <a:pt x="55880" y="492759"/>
                  </a:moveTo>
                  <a:lnTo>
                    <a:pt x="0" y="492759"/>
                  </a:lnTo>
                  <a:lnTo>
                    <a:pt x="0" y="497839"/>
                  </a:lnTo>
                  <a:lnTo>
                    <a:pt x="55880" y="497839"/>
                  </a:lnTo>
                  <a:lnTo>
                    <a:pt x="55880" y="492759"/>
                  </a:lnTo>
                  <a:close/>
                </a:path>
                <a:path w="55880" h="643889">
                  <a:moveTo>
                    <a:pt x="55880" y="486409"/>
                  </a:moveTo>
                  <a:lnTo>
                    <a:pt x="0" y="486409"/>
                  </a:lnTo>
                  <a:lnTo>
                    <a:pt x="0" y="491490"/>
                  </a:lnTo>
                  <a:lnTo>
                    <a:pt x="55880" y="491490"/>
                  </a:lnTo>
                  <a:lnTo>
                    <a:pt x="55880" y="486409"/>
                  </a:lnTo>
                  <a:close/>
                </a:path>
                <a:path w="55880" h="643889">
                  <a:moveTo>
                    <a:pt x="55880" y="480059"/>
                  </a:moveTo>
                  <a:lnTo>
                    <a:pt x="0" y="480059"/>
                  </a:lnTo>
                  <a:lnTo>
                    <a:pt x="0" y="485140"/>
                  </a:lnTo>
                  <a:lnTo>
                    <a:pt x="55880" y="485140"/>
                  </a:lnTo>
                  <a:lnTo>
                    <a:pt x="55880" y="480059"/>
                  </a:lnTo>
                  <a:close/>
                </a:path>
                <a:path w="55880" h="643889">
                  <a:moveTo>
                    <a:pt x="55880" y="473709"/>
                  </a:moveTo>
                  <a:lnTo>
                    <a:pt x="0" y="473709"/>
                  </a:lnTo>
                  <a:lnTo>
                    <a:pt x="0" y="478790"/>
                  </a:lnTo>
                  <a:lnTo>
                    <a:pt x="55880" y="478790"/>
                  </a:lnTo>
                  <a:lnTo>
                    <a:pt x="55880" y="473709"/>
                  </a:lnTo>
                  <a:close/>
                </a:path>
                <a:path w="55880" h="643889">
                  <a:moveTo>
                    <a:pt x="55880" y="467360"/>
                  </a:moveTo>
                  <a:lnTo>
                    <a:pt x="0" y="467360"/>
                  </a:lnTo>
                  <a:lnTo>
                    <a:pt x="0" y="472440"/>
                  </a:lnTo>
                  <a:lnTo>
                    <a:pt x="55880" y="472440"/>
                  </a:lnTo>
                  <a:lnTo>
                    <a:pt x="55880" y="467360"/>
                  </a:lnTo>
                  <a:close/>
                </a:path>
                <a:path w="55880" h="643889">
                  <a:moveTo>
                    <a:pt x="55880" y="461009"/>
                  </a:moveTo>
                  <a:lnTo>
                    <a:pt x="0" y="461009"/>
                  </a:lnTo>
                  <a:lnTo>
                    <a:pt x="0" y="466090"/>
                  </a:lnTo>
                  <a:lnTo>
                    <a:pt x="55880" y="466090"/>
                  </a:lnTo>
                  <a:lnTo>
                    <a:pt x="55880" y="461009"/>
                  </a:lnTo>
                  <a:close/>
                </a:path>
                <a:path w="55880" h="643889">
                  <a:moveTo>
                    <a:pt x="55880" y="454659"/>
                  </a:moveTo>
                  <a:lnTo>
                    <a:pt x="0" y="454659"/>
                  </a:lnTo>
                  <a:lnTo>
                    <a:pt x="0" y="459740"/>
                  </a:lnTo>
                  <a:lnTo>
                    <a:pt x="55880" y="459740"/>
                  </a:lnTo>
                  <a:lnTo>
                    <a:pt x="55880" y="454659"/>
                  </a:lnTo>
                  <a:close/>
                </a:path>
                <a:path w="55880" h="643889">
                  <a:moveTo>
                    <a:pt x="55880" y="448309"/>
                  </a:moveTo>
                  <a:lnTo>
                    <a:pt x="0" y="448309"/>
                  </a:lnTo>
                  <a:lnTo>
                    <a:pt x="0" y="453390"/>
                  </a:lnTo>
                  <a:lnTo>
                    <a:pt x="55880" y="453390"/>
                  </a:lnTo>
                  <a:lnTo>
                    <a:pt x="55880" y="448309"/>
                  </a:lnTo>
                  <a:close/>
                </a:path>
                <a:path w="55880" h="643889">
                  <a:moveTo>
                    <a:pt x="55880" y="441959"/>
                  </a:moveTo>
                  <a:lnTo>
                    <a:pt x="0" y="441959"/>
                  </a:lnTo>
                  <a:lnTo>
                    <a:pt x="0" y="447040"/>
                  </a:lnTo>
                  <a:lnTo>
                    <a:pt x="55880" y="447040"/>
                  </a:lnTo>
                  <a:lnTo>
                    <a:pt x="55880" y="441959"/>
                  </a:lnTo>
                  <a:close/>
                </a:path>
                <a:path w="55880" h="643889">
                  <a:moveTo>
                    <a:pt x="55880" y="435610"/>
                  </a:moveTo>
                  <a:lnTo>
                    <a:pt x="0" y="435610"/>
                  </a:lnTo>
                  <a:lnTo>
                    <a:pt x="0" y="440690"/>
                  </a:lnTo>
                  <a:lnTo>
                    <a:pt x="55880" y="440690"/>
                  </a:lnTo>
                  <a:lnTo>
                    <a:pt x="55880" y="435610"/>
                  </a:lnTo>
                  <a:close/>
                </a:path>
                <a:path w="55880" h="643889">
                  <a:moveTo>
                    <a:pt x="55880" y="430530"/>
                  </a:moveTo>
                  <a:lnTo>
                    <a:pt x="0" y="430530"/>
                  </a:lnTo>
                  <a:lnTo>
                    <a:pt x="0" y="434340"/>
                  </a:lnTo>
                  <a:lnTo>
                    <a:pt x="55880" y="434340"/>
                  </a:lnTo>
                  <a:lnTo>
                    <a:pt x="55880" y="430530"/>
                  </a:lnTo>
                  <a:close/>
                </a:path>
              </a:pathLst>
            </a:custGeom>
            <a:solidFill>
              <a:srgbClr val="257125"/>
            </a:solidFill>
          </p:spPr>
          <p:txBody>
            <a:bodyPr wrap="square" lIns="0" tIns="0" rIns="0" bIns="0" rtlCol="0"/>
            <a:lstStyle/>
            <a:p>
              <a:endParaRPr/>
            </a:p>
          </p:txBody>
        </p:sp>
        <p:sp>
          <p:nvSpPr>
            <p:cNvPr id="1021" name="object 1021"/>
            <p:cNvSpPr/>
            <p:nvPr/>
          </p:nvSpPr>
          <p:spPr>
            <a:xfrm>
              <a:off x="2293619" y="5614670"/>
              <a:ext cx="54610" cy="632460"/>
            </a:xfrm>
            <a:custGeom>
              <a:avLst/>
              <a:gdLst/>
              <a:ahLst/>
              <a:cxnLst/>
              <a:rect l="l" t="t" r="r" b="b"/>
              <a:pathLst>
                <a:path w="54610" h="632460">
                  <a:moveTo>
                    <a:pt x="54610" y="0"/>
                  </a:moveTo>
                  <a:lnTo>
                    <a:pt x="49530" y="0"/>
                  </a:lnTo>
                  <a:lnTo>
                    <a:pt x="49530" y="1269"/>
                  </a:lnTo>
                  <a:lnTo>
                    <a:pt x="0" y="1269"/>
                  </a:lnTo>
                  <a:lnTo>
                    <a:pt x="0" y="2539"/>
                  </a:lnTo>
                  <a:lnTo>
                    <a:pt x="54610" y="2539"/>
                  </a:lnTo>
                  <a:lnTo>
                    <a:pt x="54610" y="0"/>
                  </a:lnTo>
                  <a:close/>
                </a:path>
                <a:path w="54610" h="632460">
                  <a:moveTo>
                    <a:pt x="54610" y="2539"/>
                  </a:moveTo>
                  <a:lnTo>
                    <a:pt x="0" y="2539"/>
                  </a:lnTo>
                  <a:lnTo>
                    <a:pt x="0" y="6349"/>
                  </a:lnTo>
                  <a:lnTo>
                    <a:pt x="54610" y="6349"/>
                  </a:lnTo>
                  <a:lnTo>
                    <a:pt x="54610" y="2539"/>
                  </a:lnTo>
                  <a:close/>
                </a:path>
                <a:path w="54610" h="632460">
                  <a:moveTo>
                    <a:pt x="54610" y="6349"/>
                  </a:moveTo>
                  <a:lnTo>
                    <a:pt x="0" y="6349"/>
                  </a:lnTo>
                  <a:lnTo>
                    <a:pt x="0" y="12699"/>
                  </a:lnTo>
                  <a:lnTo>
                    <a:pt x="54610" y="12699"/>
                  </a:lnTo>
                  <a:lnTo>
                    <a:pt x="54610" y="6349"/>
                  </a:lnTo>
                  <a:close/>
                </a:path>
                <a:path w="54610" h="632460">
                  <a:moveTo>
                    <a:pt x="54610" y="12699"/>
                  </a:moveTo>
                  <a:lnTo>
                    <a:pt x="0" y="12699"/>
                  </a:lnTo>
                  <a:lnTo>
                    <a:pt x="0" y="19049"/>
                  </a:lnTo>
                  <a:lnTo>
                    <a:pt x="54610" y="19049"/>
                  </a:lnTo>
                  <a:lnTo>
                    <a:pt x="54610" y="12699"/>
                  </a:lnTo>
                  <a:close/>
                </a:path>
                <a:path w="54610" h="632460">
                  <a:moveTo>
                    <a:pt x="54610" y="19049"/>
                  </a:moveTo>
                  <a:lnTo>
                    <a:pt x="0" y="19049"/>
                  </a:lnTo>
                  <a:lnTo>
                    <a:pt x="0" y="21589"/>
                  </a:lnTo>
                  <a:lnTo>
                    <a:pt x="54610" y="21589"/>
                  </a:lnTo>
                  <a:lnTo>
                    <a:pt x="54610" y="19049"/>
                  </a:lnTo>
                  <a:close/>
                </a:path>
                <a:path w="54610" h="632460">
                  <a:moveTo>
                    <a:pt x="54610" y="21589"/>
                  </a:moveTo>
                  <a:lnTo>
                    <a:pt x="0" y="21589"/>
                  </a:lnTo>
                  <a:lnTo>
                    <a:pt x="0" y="27939"/>
                  </a:lnTo>
                  <a:lnTo>
                    <a:pt x="54610" y="27939"/>
                  </a:lnTo>
                  <a:lnTo>
                    <a:pt x="54610" y="21589"/>
                  </a:lnTo>
                  <a:close/>
                </a:path>
                <a:path w="54610" h="632460">
                  <a:moveTo>
                    <a:pt x="54610" y="27939"/>
                  </a:moveTo>
                  <a:lnTo>
                    <a:pt x="0" y="27939"/>
                  </a:lnTo>
                  <a:lnTo>
                    <a:pt x="0" y="38099"/>
                  </a:lnTo>
                  <a:lnTo>
                    <a:pt x="54610" y="38099"/>
                  </a:lnTo>
                  <a:lnTo>
                    <a:pt x="54610" y="27939"/>
                  </a:lnTo>
                  <a:close/>
                </a:path>
                <a:path w="54610" h="632460">
                  <a:moveTo>
                    <a:pt x="54610" y="38100"/>
                  </a:moveTo>
                  <a:lnTo>
                    <a:pt x="0" y="38100"/>
                  </a:lnTo>
                  <a:lnTo>
                    <a:pt x="0" y="40639"/>
                  </a:lnTo>
                  <a:lnTo>
                    <a:pt x="54610" y="40639"/>
                  </a:lnTo>
                  <a:lnTo>
                    <a:pt x="54610" y="38100"/>
                  </a:lnTo>
                  <a:close/>
                </a:path>
                <a:path w="54610" h="632460">
                  <a:moveTo>
                    <a:pt x="54610" y="40640"/>
                  </a:moveTo>
                  <a:lnTo>
                    <a:pt x="0" y="40640"/>
                  </a:lnTo>
                  <a:lnTo>
                    <a:pt x="0" y="44449"/>
                  </a:lnTo>
                  <a:lnTo>
                    <a:pt x="54610" y="44449"/>
                  </a:lnTo>
                  <a:lnTo>
                    <a:pt x="54610" y="40640"/>
                  </a:lnTo>
                  <a:close/>
                </a:path>
                <a:path w="54610" h="632460">
                  <a:moveTo>
                    <a:pt x="54610" y="44449"/>
                  </a:moveTo>
                  <a:lnTo>
                    <a:pt x="0" y="44449"/>
                  </a:lnTo>
                  <a:lnTo>
                    <a:pt x="0" y="53339"/>
                  </a:lnTo>
                  <a:lnTo>
                    <a:pt x="54610" y="53339"/>
                  </a:lnTo>
                  <a:lnTo>
                    <a:pt x="54610" y="44449"/>
                  </a:lnTo>
                  <a:close/>
                </a:path>
                <a:path w="54610" h="632460">
                  <a:moveTo>
                    <a:pt x="54610" y="53339"/>
                  </a:moveTo>
                  <a:lnTo>
                    <a:pt x="0" y="53339"/>
                  </a:lnTo>
                  <a:lnTo>
                    <a:pt x="0" y="57149"/>
                  </a:lnTo>
                  <a:lnTo>
                    <a:pt x="54610" y="57149"/>
                  </a:lnTo>
                  <a:lnTo>
                    <a:pt x="54610" y="53339"/>
                  </a:lnTo>
                  <a:close/>
                </a:path>
                <a:path w="54610" h="632460">
                  <a:moveTo>
                    <a:pt x="54610" y="57149"/>
                  </a:moveTo>
                  <a:lnTo>
                    <a:pt x="0" y="57149"/>
                  </a:lnTo>
                  <a:lnTo>
                    <a:pt x="0" y="59689"/>
                  </a:lnTo>
                  <a:lnTo>
                    <a:pt x="54610" y="59689"/>
                  </a:lnTo>
                  <a:lnTo>
                    <a:pt x="54610" y="57149"/>
                  </a:lnTo>
                  <a:close/>
                </a:path>
                <a:path w="54610" h="632460">
                  <a:moveTo>
                    <a:pt x="54610" y="59689"/>
                  </a:moveTo>
                  <a:lnTo>
                    <a:pt x="0" y="59689"/>
                  </a:lnTo>
                  <a:lnTo>
                    <a:pt x="0" y="69849"/>
                  </a:lnTo>
                  <a:lnTo>
                    <a:pt x="54610" y="69849"/>
                  </a:lnTo>
                  <a:lnTo>
                    <a:pt x="54610" y="59689"/>
                  </a:lnTo>
                  <a:close/>
                </a:path>
                <a:path w="54610" h="632460">
                  <a:moveTo>
                    <a:pt x="54610" y="69849"/>
                  </a:moveTo>
                  <a:lnTo>
                    <a:pt x="0" y="69849"/>
                  </a:lnTo>
                  <a:lnTo>
                    <a:pt x="0" y="72389"/>
                  </a:lnTo>
                  <a:lnTo>
                    <a:pt x="54610" y="72389"/>
                  </a:lnTo>
                  <a:lnTo>
                    <a:pt x="54610" y="69849"/>
                  </a:lnTo>
                  <a:close/>
                </a:path>
                <a:path w="54610" h="632460">
                  <a:moveTo>
                    <a:pt x="54610" y="72389"/>
                  </a:moveTo>
                  <a:lnTo>
                    <a:pt x="0" y="72389"/>
                  </a:lnTo>
                  <a:lnTo>
                    <a:pt x="0" y="76199"/>
                  </a:lnTo>
                  <a:lnTo>
                    <a:pt x="54610" y="76199"/>
                  </a:lnTo>
                  <a:lnTo>
                    <a:pt x="54610" y="72389"/>
                  </a:lnTo>
                  <a:close/>
                </a:path>
                <a:path w="54610" h="632460">
                  <a:moveTo>
                    <a:pt x="54610" y="76200"/>
                  </a:moveTo>
                  <a:lnTo>
                    <a:pt x="0" y="76200"/>
                  </a:lnTo>
                  <a:lnTo>
                    <a:pt x="0" y="78739"/>
                  </a:lnTo>
                  <a:lnTo>
                    <a:pt x="54610" y="78739"/>
                  </a:lnTo>
                  <a:lnTo>
                    <a:pt x="54610" y="76200"/>
                  </a:lnTo>
                  <a:close/>
                </a:path>
                <a:path w="54610" h="632460">
                  <a:moveTo>
                    <a:pt x="54610" y="78739"/>
                  </a:moveTo>
                  <a:lnTo>
                    <a:pt x="0" y="78739"/>
                  </a:lnTo>
                  <a:lnTo>
                    <a:pt x="0" y="82549"/>
                  </a:lnTo>
                  <a:lnTo>
                    <a:pt x="54610" y="82549"/>
                  </a:lnTo>
                  <a:lnTo>
                    <a:pt x="54610" y="78739"/>
                  </a:lnTo>
                  <a:close/>
                </a:path>
                <a:path w="54610" h="632460">
                  <a:moveTo>
                    <a:pt x="54610" y="82549"/>
                  </a:moveTo>
                  <a:lnTo>
                    <a:pt x="0" y="82549"/>
                  </a:lnTo>
                  <a:lnTo>
                    <a:pt x="0" y="85089"/>
                  </a:lnTo>
                  <a:lnTo>
                    <a:pt x="54610" y="85089"/>
                  </a:lnTo>
                  <a:lnTo>
                    <a:pt x="54610" y="82549"/>
                  </a:lnTo>
                  <a:close/>
                </a:path>
                <a:path w="54610" h="632460">
                  <a:moveTo>
                    <a:pt x="54610" y="85089"/>
                  </a:moveTo>
                  <a:lnTo>
                    <a:pt x="0" y="85089"/>
                  </a:lnTo>
                  <a:lnTo>
                    <a:pt x="0" y="88899"/>
                  </a:lnTo>
                  <a:lnTo>
                    <a:pt x="54610" y="88899"/>
                  </a:lnTo>
                  <a:lnTo>
                    <a:pt x="54610" y="85089"/>
                  </a:lnTo>
                  <a:close/>
                </a:path>
                <a:path w="54610" h="632460">
                  <a:moveTo>
                    <a:pt x="54610" y="88900"/>
                  </a:moveTo>
                  <a:lnTo>
                    <a:pt x="0" y="88900"/>
                  </a:lnTo>
                  <a:lnTo>
                    <a:pt x="0" y="95249"/>
                  </a:lnTo>
                  <a:lnTo>
                    <a:pt x="54610" y="95249"/>
                  </a:lnTo>
                  <a:lnTo>
                    <a:pt x="54610" y="88900"/>
                  </a:lnTo>
                  <a:close/>
                </a:path>
                <a:path w="54610" h="632460">
                  <a:moveTo>
                    <a:pt x="54610" y="95249"/>
                  </a:moveTo>
                  <a:lnTo>
                    <a:pt x="0" y="95249"/>
                  </a:lnTo>
                  <a:lnTo>
                    <a:pt x="0" y="97789"/>
                  </a:lnTo>
                  <a:lnTo>
                    <a:pt x="54610" y="97789"/>
                  </a:lnTo>
                  <a:lnTo>
                    <a:pt x="54610" y="95249"/>
                  </a:lnTo>
                  <a:close/>
                </a:path>
                <a:path w="54610" h="632460">
                  <a:moveTo>
                    <a:pt x="54610" y="97790"/>
                  </a:moveTo>
                  <a:lnTo>
                    <a:pt x="0" y="97790"/>
                  </a:lnTo>
                  <a:lnTo>
                    <a:pt x="0" y="101599"/>
                  </a:lnTo>
                  <a:lnTo>
                    <a:pt x="54610" y="101599"/>
                  </a:lnTo>
                  <a:lnTo>
                    <a:pt x="54610" y="97790"/>
                  </a:lnTo>
                  <a:close/>
                </a:path>
                <a:path w="54610" h="632460">
                  <a:moveTo>
                    <a:pt x="54610" y="101599"/>
                  </a:moveTo>
                  <a:lnTo>
                    <a:pt x="0" y="101599"/>
                  </a:lnTo>
                  <a:lnTo>
                    <a:pt x="0" y="110489"/>
                  </a:lnTo>
                  <a:lnTo>
                    <a:pt x="54610" y="110489"/>
                  </a:lnTo>
                  <a:lnTo>
                    <a:pt x="54610" y="101599"/>
                  </a:lnTo>
                  <a:close/>
                </a:path>
                <a:path w="54610" h="632460">
                  <a:moveTo>
                    <a:pt x="54610" y="110489"/>
                  </a:moveTo>
                  <a:lnTo>
                    <a:pt x="0" y="110489"/>
                  </a:lnTo>
                  <a:lnTo>
                    <a:pt x="0" y="114299"/>
                  </a:lnTo>
                  <a:lnTo>
                    <a:pt x="54610" y="114299"/>
                  </a:lnTo>
                  <a:lnTo>
                    <a:pt x="54610" y="110489"/>
                  </a:lnTo>
                  <a:close/>
                </a:path>
                <a:path w="54610" h="632460">
                  <a:moveTo>
                    <a:pt x="54610" y="114300"/>
                  </a:moveTo>
                  <a:lnTo>
                    <a:pt x="0" y="114300"/>
                  </a:lnTo>
                  <a:lnTo>
                    <a:pt x="0" y="116839"/>
                  </a:lnTo>
                  <a:lnTo>
                    <a:pt x="54610" y="116839"/>
                  </a:lnTo>
                  <a:lnTo>
                    <a:pt x="54610" y="114300"/>
                  </a:lnTo>
                  <a:close/>
                </a:path>
                <a:path w="54610" h="632460">
                  <a:moveTo>
                    <a:pt x="54610" y="116839"/>
                  </a:moveTo>
                  <a:lnTo>
                    <a:pt x="0" y="116839"/>
                  </a:lnTo>
                  <a:lnTo>
                    <a:pt x="0" y="120649"/>
                  </a:lnTo>
                  <a:lnTo>
                    <a:pt x="54610" y="120649"/>
                  </a:lnTo>
                  <a:lnTo>
                    <a:pt x="54610" y="116839"/>
                  </a:lnTo>
                  <a:close/>
                </a:path>
                <a:path w="54610" h="632460">
                  <a:moveTo>
                    <a:pt x="54610" y="120650"/>
                  </a:moveTo>
                  <a:lnTo>
                    <a:pt x="0" y="120650"/>
                  </a:lnTo>
                  <a:lnTo>
                    <a:pt x="0" y="123189"/>
                  </a:lnTo>
                  <a:lnTo>
                    <a:pt x="54610" y="123189"/>
                  </a:lnTo>
                  <a:lnTo>
                    <a:pt x="54610" y="120650"/>
                  </a:lnTo>
                  <a:close/>
                </a:path>
                <a:path w="54610" h="632460">
                  <a:moveTo>
                    <a:pt x="54610" y="123189"/>
                  </a:moveTo>
                  <a:lnTo>
                    <a:pt x="0" y="123189"/>
                  </a:lnTo>
                  <a:lnTo>
                    <a:pt x="0" y="129539"/>
                  </a:lnTo>
                  <a:lnTo>
                    <a:pt x="54610" y="129539"/>
                  </a:lnTo>
                  <a:lnTo>
                    <a:pt x="54610" y="123189"/>
                  </a:lnTo>
                  <a:close/>
                </a:path>
                <a:path w="54610" h="632460">
                  <a:moveTo>
                    <a:pt x="54610" y="129539"/>
                  </a:moveTo>
                  <a:lnTo>
                    <a:pt x="0" y="129539"/>
                  </a:lnTo>
                  <a:lnTo>
                    <a:pt x="0" y="135889"/>
                  </a:lnTo>
                  <a:lnTo>
                    <a:pt x="54610" y="135889"/>
                  </a:lnTo>
                  <a:lnTo>
                    <a:pt x="54610" y="129539"/>
                  </a:lnTo>
                  <a:close/>
                </a:path>
                <a:path w="54610" h="632460">
                  <a:moveTo>
                    <a:pt x="54610" y="135889"/>
                  </a:moveTo>
                  <a:lnTo>
                    <a:pt x="0" y="135889"/>
                  </a:lnTo>
                  <a:lnTo>
                    <a:pt x="0" y="139699"/>
                  </a:lnTo>
                  <a:lnTo>
                    <a:pt x="54610" y="139699"/>
                  </a:lnTo>
                  <a:lnTo>
                    <a:pt x="54610" y="135889"/>
                  </a:lnTo>
                  <a:close/>
                </a:path>
                <a:path w="54610" h="632460">
                  <a:moveTo>
                    <a:pt x="54610" y="139700"/>
                  </a:moveTo>
                  <a:lnTo>
                    <a:pt x="0" y="139700"/>
                  </a:lnTo>
                  <a:lnTo>
                    <a:pt x="0" y="142239"/>
                  </a:lnTo>
                  <a:lnTo>
                    <a:pt x="54610" y="142239"/>
                  </a:lnTo>
                  <a:lnTo>
                    <a:pt x="54610" y="139700"/>
                  </a:lnTo>
                  <a:close/>
                </a:path>
                <a:path w="54610" h="632460">
                  <a:moveTo>
                    <a:pt x="54610" y="142239"/>
                  </a:moveTo>
                  <a:lnTo>
                    <a:pt x="0" y="142239"/>
                  </a:lnTo>
                  <a:lnTo>
                    <a:pt x="0" y="146049"/>
                  </a:lnTo>
                  <a:lnTo>
                    <a:pt x="54610" y="146049"/>
                  </a:lnTo>
                  <a:lnTo>
                    <a:pt x="54610" y="142239"/>
                  </a:lnTo>
                  <a:close/>
                </a:path>
                <a:path w="54610" h="632460">
                  <a:moveTo>
                    <a:pt x="54610" y="146050"/>
                  </a:moveTo>
                  <a:lnTo>
                    <a:pt x="0" y="146050"/>
                  </a:lnTo>
                  <a:lnTo>
                    <a:pt x="0" y="148589"/>
                  </a:lnTo>
                  <a:lnTo>
                    <a:pt x="54610" y="148589"/>
                  </a:lnTo>
                  <a:lnTo>
                    <a:pt x="54610" y="146050"/>
                  </a:lnTo>
                  <a:close/>
                </a:path>
                <a:path w="54610" h="632460">
                  <a:moveTo>
                    <a:pt x="54610" y="148589"/>
                  </a:moveTo>
                  <a:lnTo>
                    <a:pt x="0" y="148589"/>
                  </a:lnTo>
                  <a:lnTo>
                    <a:pt x="0" y="152399"/>
                  </a:lnTo>
                  <a:lnTo>
                    <a:pt x="54610" y="152399"/>
                  </a:lnTo>
                  <a:lnTo>
                    <a:pt x="54610" y="148589"/>
                  </a:lnTo>
                  <a:close/>
                </a:path>
                <a:path w="54610" h="632460">
                  <a:moveTo>
                    <a:pt x="54610" y="152399"/>
                  </a:moveTo>
                  <a:lnTo>
                    <a:pt x="0" y="152399"/>
                  </a:lnTo>
                  <a:lnTo>
                    <a:pt x="0" y="154939"/>
                  </a:lnTo>
                  <a:lnTo>
                    <a:pt x="54610" y="154939"/>
                  </a:lnTo>
                  <a:lnTo>
                    <a:pt x="54610" y="152399"/>
                  </a:lnTo>
                  <a:close/>
                </a:path>
                <a:path w="54610" h="632460">
                  <a:moveTo>
                    <a:pt x="54610" y="154940"/>
                  </a:moveTo>
                  <a:lnTo>
                    <a:pt x="0" y="154940"/>
                  </a:lnTo>
                  <a:lnTo>
                    <a:pt x="0" y="158749"/>
                  </a:lnTo>
                  <a:lnTo>
                    <a:pt x="54610" y="158749"/>
                  </a:lnTo>
                  <a:lnTo>
                    <a:pt x="54610" y="154940"/>
                  </a:lnTo>
                  <a:close/>
                </a:path>
                <a:path w="54610" h="632460">
                  <a:moveTo>
                    <a:pt x="54610" y="158749"/>
                  </a:moveTo>
                  <a:lnTo>
                    <a:pt x="0" y="158749"/>
                  </a:lnTo>
                  <a:lnTo>
                    <a:pt x="0" y="161289"/>
                  </a:lnTo>
                  <a:lnTo>
                    <a:pt x="54610" y="161289"/>
                  </a:lnTo>
                  <a:lnTo>
                    <a:pt x="54610" y="158749"/>
                  </a:lnTo>
                  <a:close/>
                </a:path>
                <a:path w="54610" h="632460">
                  <a:moveTo>
                    <a:pt x="54610" y="161289"/>
                  </a:moveTo>
                  <a:lnTo>
                    <a:pt x="0" y="161289"/>
                  </a:lnTo>
                  <a:lnTo>
                    <a:pt x="0" y="171449"/>
                  </a:lnTo>
                  <a:lnTo>
                    <a:pt x="54610" y="171449"/>
                  </a:lnTo>
                  <a:lnTo>
                    <a:pt x="54610" y="161289"/>
                  </a:lnTo>
                  <a:close/>
                </a:path>
                <a:path w="54610" h="632460">
                  <a:moveTo>
                    <a:pt x="54610" y="171450"/>
                  </a:moveTo>
                  <a:lnTo>
                    <a:pt x="0" y="171450"/>
                  </a:lnTo>
                  <a:lnTo>
                    <a:pt x="0" y="173989"/>
                  </a:lnTo>
                  <a:lnTo>
                    <a:pt x="54610" y="173989"/>
                  </a:lnTo>
                  <a:lnTo>
                    <a:pt x="54610" y="171450"/>
                  </a:lnTo>
                  <a:close/>
                </a:path>
                <a:path w="54610" h="632460">
                  <a:moveTo>
                    <a:pt x="54610" y="173989"/>
                  </a:moveTo>
                  <a:lnTo>
                    <a:pt x="0" y="173989"/>
                  </a:lnTo>
                  <a:lnTo>
                    <a:pt x="0" y="177799"/>
                  </a:lnTo>
                  <a:lnTo>
                    <a:pt x="54610" y="177799"/>
                  </a:lnTo>
                  <a:lnTo>
                    <a:pt x="54610" y="173989"/>
                  </a:lnTo>
                  <a:close/>
                </a:path>
                <a:path w="54610" h="632460">
                  <a:moveTo>
                    <a:pt x="54610" y="177800"/>
                  </a:moveTo>
                  <a:lnTo>
                    <a:pt x="0" y="177800"/>
                  </a:lnTo>
                  <a:lnTo>
                    <a:pt x="0" y="180339"/>
                  </a:lnTo>
                  <a:lnTo>
                    <a:pt x="54610" y="180339"/>
                  </a:lnTo>
                  <a:lnTo>
                    <a:pt x="54610" y="177800"/>
                  </a:lnTo>
                  <a:close/>
                </a:path>
                <a:path w="54610" h="632460">
                  <a:moveTo>
                    <a:pt x="54610" y="180339"/>
                  </a:moveTo>
                  <a:lnTo>
                    <a:pt x="0" y="180339"/>
                  </a:lnTo>
                  <a:lnTo>
                    <a:pt x="0" y="190499"/>
                  </a:lnTo>
                  <a:lnTo>
                    <a:pt x="54610" y="190499"/>
                  </a:lnTo>
                  <a:lnTo>
                    <a:pt x="54610" y="180339"/>
                  </a:lnTo>
                  <a:close/>
                </a:path>
                <a:path w="54610" h="632460">
                  <a:moveTo>
                    <a:pt x="54610" y="190499"/>
                  </a:moveTo>
                  <a:lnTo>
                    <a:pt x="0" y="190499"/>
                  </a:lnTo>
                  <a:lnTo>
                    <a:pt x="0" y="193039"/>
                  </a:lnTo>
                  <a:lnTo>
                    <a:pt x="54610" y="193039"/>
                  </a:lnTo>
                  <a:lnTo>
                    <a:pt x="54610" y="190499"/>
                  </a:lnTo>
                  <a:close/>
                </a:path>
                <a:path w="54610" h="632460">
                  <a:moveTo>
                    <a:pt x="54610" y="193039"/>
                  </a:moveTo>
                  <a:lnTo>
                    <a:pt x="0" y="193039"/>
                  </a:lnTo>
                  <a:lnTo>
                    <a:pt x="0" y="199389"/>
                  </a:lnTo>
                  <a:lnTo>
                    <a:pt x="54610" y="199389"/>
                  </a:lnTo>
                  <a:lnTo>
                    <a:pt x="54610" y="193039"/>
                  </a:lnTo>
                  <a:close/>
                </a:path>
                <a:path w="54610" h="632460">
                  <a:moveTo>
                    <a:pt x="54610" y="199389"/>
                  </a:moveTo>
                  <a:lnTo>
                    <a:pt x="0" y="199389"/>
                  </a:lnTo>
                  <a:lnTo>
                    <a:pt x="0" y="203199"/>
                  </a:lnTo>
                  <a:lnTo>
                    <a:pt x="54610" y="203199"/>
                  </a:lnTo>
                  <a:lnTo>
                    <a:pt x="54610" y="199389"/>
                  </a:lnTo>
                  <a:close/>
                </a:path>
                <a:path w="54610" h="632460">
                  <a:moveTo>
                    <a:pt x="54610" y="203200"/>
                  </a:moveTo>
                  <a:lnTo>
                    <a:pt x="0" y="203200"/>
                  </a:lnTo>
                  <a:lnTo>
                    <a:pt x="0" y="212089"/>
                  </a:lnTo>
                  <a:lnTo>
                    <a:pt x="54610" y="212089"/>
                  </a:lnTo>
                  <a:lnTo>
                    <a:pt x="54610" y="203200"/>
                  </a:lnTo>
                  <a:close/>
                </a:path>
                <a:path w="54610" h="632460">
                  <a:moveTo>
                    <a:pt x="54610" y="212090"/>
                  </a:moveTo>
                  <a:lnTo>
                    <a:pt x="0" y="212090"/>
                  </a:lnTo>
                  <a:lnTo>
                    <a:pt x="0" y="218439"/>
                  </a:lnTo>
                  <a:lnTo>
                    <a:pt x="54610" y="218439"/>
                  </a:lnTo>
                  <a:lnTo>
                    <a:pt x="54610" y="212090"/>
                  </a:lnTo>
                  <a:close/>
                </a:path>
                <a:path w="54610" h="632460">
                  <a:moveTo>
                    <a:pt x="54610" y="218439"/>
                  </a:moveTo>
                  <a:lnTo>
                    <a:pt x="0" y="218439"/>
                  </a:lnTo>
                  <a:lnTo>
                    <a:pt x="0" y="222249"/>
                  </a:lnTo>
                  <a:lnTo>
                    <a:pt x="54610" y="222249"/>
                  </a:lnTo>
                  <a:lnTo>
                    <a:pt x="54610" y="218439"/>
                  </a:lnTo>
                  <a:close/>
                </a:path>
                <a:path w="54610" h="632460">
                  <a:moveTo>
                    <a:pt x="54610" y="222249"/>
                  </a:moveTo>
                  <a:lnTo>
                    <a:pt x="0" y="222249"/>
                  </a:lnTo>
                  <a:lnTo>
                    <a:pt x="0" y="224789"/>
                  </a:lnTo>
                  <a:lnTo>
                    <a:pt x="54610" y="224789"/>
                  </a:lnTo>
                  <a:lnTo>
                    <a:pt x="54610" y="222249"/>
                  </a:lnTo>
                  <a:close/>
                </a:path>
                <a:path w="54610" h="632460">
                  <a:moveTo>
                    <a:pt x="54610" y="224790"/>
                  </a:moveTo>
                  <a:lnTo>
                    <a:pt x="0" y="224790"/>
                  </a:lnTo>
                  <a:lnTo>
                    <a:pt x="0" y="231139"/>
                  </a:lnTo>
                  <a:lnTo>
                    <a:pt x="54610" y="231139"/>
                  </a:lnTo>
                  <a:lnTo>
                    <a:pt x="54610" y="224790"/>
                  </a:lnTo>
                  <a:close/>
                </a:path>
                <a:path w="54610" h="632460">
                  <a:moveTo>
                    <a:pt x="54610" y="231139"/>
                  </a:moveTo>
                  <a:lnTo>
                    <a:pt x="0" y="231139"/>
                  </a:lnTo>
                  <a:lnTo>
                    <a:pt x="0" y="234949"/>
                  </a:lnTo>
                  <a:lnTo>
                    <a:pt x="54610" y="234949"/>
                  </a:lnTo>
                  <a:lnTo>
                    <a:pt x="54610" y="231139"/>
                  </a:lnTo>
                  <a:close/>
                </a:path>
                <a:path w="54610" h="632460">
                  <a:moveTo>
                    <a:pt x="54610" y="234950"/>
                  </a:moveTo>
                  <a:lnTo>
                    <a:pt x="0" y="234950"/>
                  </a:lnTo>
                  <a:lnTo>
                    <a:pt x="0" y="237489"/>
                  </a:lnTo>
                  <a:lnTo>
                    <a:pt x="54610" y="237489"/>
                  </a:lnTo>
                  <a:lnTo>
                    <a:pt x="54610" y="234950"/>
                  </a:lnTo>
                  <a:close/>
                </a:path>
                <a:path w="54610" h="632460">
                  <a:moveTo>
                    <a:pt x="54610" y="237489"/>
                  </a:moveTo>
                  <a:lnTo>
                    <a:pt x="0" y="237489"/>
                  </a:lnTo>
                  <a:lnTo>
                    <a:pt x="0" y="241299"/>
                  </a:lnTo>
                  <a:lnTo>
                    <a:pt x="54610" y="241299"/>
                  </a:lnTo>
                  <a:lnTo>
                    <a:pt x="54610" y="237489"/>
                  </a:lnTo>
                  <a:close/>
                </a:path>
                <a:path w="54610" h="632460">
                  <a:moveTo>
                    <a:pt x="54610" y="241299"/>
                  </a:moveTo>
                  <a:lnTo>
                    <a:pt x="0" y="241299"/>
                  </a:lnTo>
                  <a:lnTo>
                    <a:pt x="0" y="243839"/>
                  </a:lnTo>
                  <a:lnTo>
                    <a:pt x="54610" y="243839"/>
                  </a:lnTo>
                  <a:lnTo>
                    <a:pt x="54610" y="241299"/>
                  </a:lnTo>
                  <a:close/>
                </a:path>
                <a:path w="54610" h="632460">
                  <a:moveTo>
                    <a:pt x="54610" y="243839"/>
                  </a:moveTo>
                  <a:lnTo>
                    <a:pt x="0" y="243839"/>
                  </a:lnTo>
                  <a:lnTo>
                    <a:pt x="0" y="256539"/>
                  </a:lnTo>
                  <a:lnTo>
                    <a:pt x="54610" y="256539"/>
                  </a:lnTo>
                  <a:lnTo>
                    <a:pt x="54610" y="243839"/>
                  </a:lnTo>
                  <a:close/>
                </a:path>
                <a:path w="54610" h="632460">
                  <a:moveTo>
                    <a:pt x="54610" y="256540"/>
                  </a:moveTo>
                  <a:lnTo>
                    <a:pt x="0" y="256540"/>
                  </a:lnTo>
                  <a:lnTo>
                    <a:pt x="0" y="266699"/>
                  </a:lnTo>
                  <a:lnTo>
                    <a:pt x="54610" y="266699"/>
                  </a:lnTo>
                  <a:lnTo>
                    <a:pt x="54610" y="256540"/>
                  </a:lnTo>
                  <a:close/>
                </a:path>
                <a:path w="54610" h="632460">
                  <a:moveTo>
                    <a:pt x="54610" y="266699"/>
                  </a:moveTo>
                  <a:lnTo>
                    <a:pt x="0" y="266699"/>
                  </a:lnTo>
                  <a:lnTo>
                    <a:pt x="0" y="269239"/>
                  </a:lnTo>
                  <a:lnTo>
                    <a:pt x="54610" y="269239"/>
                  </a:lnTo>
                  <a:lnTo>
                    <a:pt x="54610" y="266699"/>
                  </a:lnTo>
                  <a:close/>
                </a:path>
                <a:path w="54610" h="632460">
                  <a:moveTo>
                    <a:pt x="54610" y="269239"/>
                  </a:moveTo>
                  <a:lnTo>
                    <a:pt x="0" y="269239"/>
                  </a:lnTo>
                  <a:lnTo>
                    <a:pt x="0" y="279399"/>
                  </a:lnTo>
                  <a:lnTo>
                    <a:pt x="54610" y="279399"/>
                  </a:lnTo>
                  <a:lnTo>
                    <a:pt x="54610" y="269239"/>
                  </a:lnTo>
                  <a:close/>
                </a:path>
                <a:path w="54610" h="632460">
                  <a:moveTo>
                    <a:pt x="54610" y="279399"/>
                  </a:moveTo>
                  <a:lnTo>
                    <a:pt x="0" y="279399"/>
                  </a:lnTo>
                  <a:lnTo>
                    <a:pt x="0" y="292099"/>
                  </a:lnTo>
                  <a:lnTo>
                    <a:pt x="54610" y="292099"/>
                  </a:lnTo>
                  <a:lnTo>
                    <a:pt x="54610" y="279399"/>
                  </a:lnTo>
                  <a:close/>
                </a:path>
                <a:path w="54610" h="632460">
                  <a:moveTo>
                    <a:pt x="54610" y="292100"/>
                  </a:moveTo>
                  <a:lnTo>
                    <a:pt x="0" y="292100"/>
                  </a:lnTo>
                  <a:lnTo>
                    <a:pt x="0" y="294639"/>
                  </a:lnTo>
                  <a:lnTo>
                    <a:pt x="54610" y="294639"/>
                  </a:lnTo>
                  <a:lnTo>
                    <a:pt x="54610" y="292100"/>
                  </a:lnTo>
                  <a:close/>
                </a:path>
                <a:path w="54610" h="632460">
                  <a:moveTo>
                    <a:pt x="54610" y="294639"/>
                  </a:moveTo>
                  <a:lnTo>
                    <a:pt x="0" y="294639"/>
                  </a:lnTo>
                  <a:lnTo>
                    <a:pt x="0" y="300989"/>
                  </a:lnTo>
                  <a:lnTo>
                    <a:pt x="54610" y="300989"/>
                  </a:lnTo>
                  <a:lnTo>
                    <a:pt x="54610" y="294639"/>
                  </a:lnTo>
                  <a:close/>
                </a:path>
                <a:path w="54610" h="632460">
                  <a:moveTo>
                    <a:pt x="54610" y="300989"/>
                  </a:moveTo>
                  <a:lnTo>
                    <a:pt x="0" y="300989"/>
                  </a:lnTo>
                  <a:lnTo>
                    <a:pt x="0" y="307339"/>
                  </a:lnTo>
                  <a:lnTo>
                    <a:pt x="54610" y="307339"/>
                  </a:lnTo>
                  <a:lnTo>
                    <a:pt x="54610" y="300989"/>
                  </a:lnTo>
                  <a:close/>
                </a:path>
                <a:path w="54610" h="632460">
                  <a:moveTo>
                    <a:pt x="54610" y="307340"/>
                  </a:moveTo>
                  <a:lnTo>
                    <a:pt x="0" y="307340"/>
                  </a:lnTo>
                  <a:lnTo>
                    <a:pt x="0" y="311149"/>
                  </a:lnTo>
                  <a:lnTo>
                    <a:pt x="54610" y="311149"/>
                  </a:lnTo>
                  <a:lnTo>
                    <a:pt x="54610" y="307340"/>
                  </a:lnTo>
                  <a:close/>
                </a:path>
                <a:path w="54610" h="632460">
                  <a:moveTo>
                    <a:pt x="54610" y="311149"/>
                  </a:moveTo>
                  <a:lnTo>
                    <a:pt x="0" y="311149"/>
                  </a:lnTo>
                  <a:lnTo>
                    <a:pt x="0" y="320039"/>
                  </a:lnTo>
                  <a:lnTo>
                    <a:pt x="54610" y="320039"/>
                  </a:lnTo>
                  <a:lnTo>
                    <a:pt x="54610" y="311149"/>
                  </a:lnTo>
                  <a:close/>
                </a:path>
                <a:path w="54610" h="632460">
                  <a:moveTo>
                    <a:pt x="54610" y="320039"/>
                  </a:moveTo>
                  <a:lnTo>
                    <a:pt x="0" y="320039"/>
                  </a:lnTo>
                  <a:lnTo>
                    <a:pt x="0" y="323849"/>
                  </a:lnTo>
                  <a:lnTo>
                    <a:pt x="54610" y="323849"/>
                  </a:lnTo>
                  <a:lnTo>
                    <a:pt x="54610" y="320039"/>
                  </a:lnTo>
                  <a:close/>
                </a:path>
                <a:path w="54610" h="632460">
                  <a:moveTo>
                    <a:pt x="54610" y="323850"/>
                  </a:moveTo>
                  <a:lnTo>
                    <a:pt x="0" y="323850"/>
                  </a:lnTo>
                  <a:lnTo>
                    <a:pt x="0" y="326389"/>
                  </a:lnTo>
                  <a:lnTo>
                    <a:pt x="54610" y="326389"/>
                  </a:lnTo>
                  <a:lnTo>
                    <a:pt x="54610" y="323850"/>
                  </a:lnTo>
                  <a:close/>
                </a:path>
                <a:path w="54610" h="632460">
                  <a:moveTo>
                    <a:pt x="54610" y="326389"/>
                  </a:moveTo>
                  <a:lnTo>
                    <a:pt x="0" y="326389"/>
                  </a:lnTo>
                  <a:lnTo>
                    <a:pt x="0" y="330199"/>
                  </a:lnTo>
                  <a:lnTo>
                    <a:pt x="54610" y="330199"/>
                  </a:lnTo>
                  <a:lnTo>
                    <a:pt x="54610" y="326389"/>
                  </a:lnTo>
                  <a:close/>
                </a:path>
                <a:path w="54610" h="632460">
                  <a:moveTo>
                    <a:pt x="54610" y="330199"/>
                  </a:moveTo>
                  <a:lnTo>
                    <a:pt x="0" y="330199"/>
                  </a:lnTo>
                  <a:lnTo>
                    <a:pt x="0" y="332739"/>
                  </a:lnTo>
                  <a:lnTo>
                    <a:pt x="54610" y="332739"/>
                  </a:lnTo>
                  <a:lnTo>
                    <a:pt x="54610" y="330199"/>
                  </a:lnTo>
                  <a:close/>
                </a:path>
                <a:path w="54610" h="632460">
                  <a:moveTo>
                    <a:pt x="54610" y="332739"/>
                  </a:moveTo>
                  <a:lnTo>
                    <a:pt x="0" y="332739"/>
                  </a:lnTo>
                  <a:lnTo>
                    <a:pt x="0" y="339089"/>
                  </a:lnTo>
                  <a:lnTo>
                    <a:pt x="54610" y="339089"/>
                  </a:lnTo>
                  <a:lnTo>
                    <a:pt x="54610" y="332739"/>
                  </a:lnTo>
                  <a:close/>
                </a:path>
                <a:path w="54610" h="632460">
                  <a:moveTo>
                    <a:pt x="54610" y="339089"/>
                  </a:moveTo>
                  <a:lnTo>
                    <a:pt x="0" y="339089"/>
                  </a:lnTo>
                  <a:lnTo>
                    <a:pt x="0" y="342899"/>
                  </a:lnTo>
                  <a:lnTo>
                    <a:pt x="54610" y="342899"/>
                  </a:lnTo>
                  <a:lnTo>
                    <a:pt x="54610" y="339089"/>
                  </a:lnTo>
                  <a:close/>
                </a:path>
                <a:path w="54610" h="632460">
                  <a:moveTo>
                    <a:pt x="54610" y="342899"/>
                  </a:moveTo>
                  <a:lnTo>
                    <a:pt x="0" y="342899"/>
                  </a:lnTo>
                  <a:lnTo>
                    <a:pt x="0" y="345439"/>
                  </a:lnTo>
                  <a:lnTo>
                    <a:pt x="54610" y="345439"/>
                  </a:lnTo>
                  <a:lnTo>
                    <a:pt x="54610" y="342899"/>
                  </a:lnTo>
                  <a:close/>
                </a:path>
                <a:path w="54610" h="632460">
                  <a:moveTo>
                    <a:pt x="54610" y="345439"/>
                  </a:moveTo>
                  <a:lnTo>
                    <a:pt x="0" y="345439"/>
                  </a:lnTo>
                  <a:lnTo>
                    <a:pt x="0" y="351789"/>
                  </a:lnTo>
                  <a:lnTo>
                    <a:pt x="54610" y="351789"/>
                  </a:lnTo>
                  <a:lnTo>
                    <a:pt x="54610" y="345439"/>
                  </a:lnTo>
                  <a:close/>
                </a:path>
                <a:path w="54610" h="632460">
                  <a:moveTo>
                    <a:pt x="54610" y="351789"/>
                  </a:moveTo>
                  <a:lnTo>
                    <a:pt x="0" y="351789"/>
                  </a:lnTo>
                  <a:lnTo>
                    <a:pt x="0" y="355599"/>
                  </a:lnTo>
                  <a:lnTo>
                    <a:pt x="54610" y="355599"/>
                  </a:lnTo>
                  <a:lnTo>
                    <a:pt x="54610" y="351789"/>
                  </a:lnTo>
                  <a:close/>
                </a:path>
                <a:path w="54610" h="632460">
                  <a:moveTo>
                    <a:pt x="54610" y="355599"/>
                  </a:moveTo>
                  <a:lnTo>
                    <a:pt x="0" y="355599"/>
                  </a:lnTo>
                  <a:lnTo>
                    <a:pt x="0" y="358139"/>
                  </a:lnTo>
                  <a:lnTo>
                    <a:pt x="54610" y="358139"/>
                  </a:lnTo>
                  <a:lnTo>
                    <a:pt x="54610" y="355599"/>
                  </a:lnTo>
                  <a:close/>
                </a:path>
                <a:path w="54610" h="632460">
                  <a:moveTo>
                    <a:pt x="54610" y="358139"/>
                  </a:moveTo>
                  <a:lnTo>
                    <a:pt x="0" y="358139"/>
                  </a:lnTo>
                  <a:lnTo>
                    <a:pt x="0" y="364489"/>
                  </a:lnTo>
                  <a:lnTo>
                    <a:pt x="54610" y="364489"/>
                  </a:lnTo>
                  <a:lnTo>
                    <a:pt x="54610" y="358139"/>
                  </a:lnTo>
                  <a:close/>
                </a:path>
                <a:path w="54610" h="632460">
                  <a:moveTo>
                    <a:pt x="54610" y="364490"/>
                  </a:moveTo>
                  <a:lnTo>
                    <a:pt x="0" y="364490"/>
                  </a:lnTo>
                  <a:lnTo>
                    <a:pt x="0" y="368299"/>
                  </a:lnTo>
                  <a:lnTo>
                    <a:pt x="54610" y="368299"/>
                  </a:lnTo>
                  <a:lnTo>
                    <a:pt x="54610" y="364490"/>
                  </a:lnTo>
                  <a:close/>
                </a:path>
                <a:path w="54610" h="632460">
                  <a:moveTo>
                    <a:pt x="54610" y="368299"/>
                  </a:moveTo>
                  <a:lnTo>
                    <a:pt x="0" y="368299"/>
                  </a:lnTo>
                  <a:lnTo>
                    <a:pt x="0" y="374649"/>
                  </a:lnTo>
                  <a:lnTo>
                    <a:pt x="54610" y="374649"/>
                  </a:lnTo>
                  <a:lnTo>
                    <a:pt x="54610" y="368299"/>
                  </a:lnTo>
                  <a:close/>
                </a:path>
                <a:path w="54610" h="632460">
                  <a:moveTo>
                    <a:pt x="54610" y="374649"/>
                  </a:moveTo>
                  <a:lnTo>
                    <a:pt x="0" y="374649"/>
                  </a:lnTo>
                  <a:lnTo>
                    <a:pt x="0" y="377189"/>
                  </a:lnTo>
                  <a:lnTo>
                    <a:pt x="54610" y="377189"/>
                  </a:lnTo>
                  <a:lnTo>
                    <a:pt x="54610" y="374649"/>
                  </a:lnTo>
                  <a:close/>
                </a:path>
                <a:path w="54610" h="632460">
                  <a:moveTo>
                    <a:pt x="54610" y="377189"/>
                  </a:moveTo>
                  <a:lnTo>
                    <a:pt x="0" y="377189"/>
                  </a:lnTo>
                  <a:lnTo>
                    <a:pt x="0" y="380999"/>
                  </a:lnTo>
                  <a:lnTo>
                    <a:pt x="54610" y="380999"/>
                  </a:lnTo>
                  <a:lnTo>
                    <a:pt x="54610" y="377189"/>
                  </a:lnTo>
                  <a:close/>
                </a:path>
                <a:path w="54610" h="632460">
                  <a:moveTo>
                    <a:pt x="54610" y="380999"/>
                  </a:moveTo>
                  <a:lnTo>
                    <a:pt x="0" y="380999"/>
                  </a:lnTo>
                  <a:lnTo>
                    <a:pt x="0" y="387349"/>
                  </a:lnTo>
                  <a:lnTo>
                    <a:pt x="54610" y="387349"/>
                  </a:lnTo>
                  <a:lnTo>
                    <a:pt x="54610" y="380999"/>
                  </a:lnTo>
                  <a:close/>
                </a:path>
                <a:path w="54610" h="632460">
                  <a:moveTo>
                    <a:pt x="54610" y="387349"/>
                  </a:moveTo>
                  <a:lnTo>
                    <a:pt x="0" y="387349"/>
                  </a:lnTo>
                  <a:lnTo>
                    <a:pt x="0" y="389889"/>
                  </a:lnTo>
                  <a:lnTo>
                    <a:pt x="54610" y="389889"/>
                  </a:lnTo>
                  <a:lnTo>
                    <a:pt x="54610" y="387349"/>
                  </a:lnTo>
                  <a:close/>
                </a:path>
                <a:path w="54610" h="632460">
                  <a:moveTo>
                    <a:pt x="54610" y="389889"/>
                  </a:moveTo>
                  <a:lnTo>
                    <a:pt x="0" y="389889"/>
                  </a:lnTo>
                  <a:lnTo>
                    <a:pt x="0" y="393699"/>
                  </a:lnTo>
                  <a:lnTo>
                    <a:pt x="54610" y="393699"/>
                  </a:lnTo>
                  <a:lnTo>
                    <a:pt x="54610" y="389889"/>
                  </a:lnTo>
                  <a:close/>
                </a:path>
                <a:path w="54610" h="632460">
                  <a:moveTo>
                    <a:pt x="54610" y="393699"/>
                  </a:moveTo>
                  <a:lnTo>
                    <a:pt x="0" y="393699"/>
                  </a:lnTo>
                  <a:lnTo>
                    <a:pt x="0" y="396239"/>
                  </a:lnTo>
                  <a:lnTo>
                    <a:pt x="54610" y="396239"/>
                  </a:lnTo>
                  <a:lnTo>
                    <a:pt x="54610" y="393699"/>
                  </a:lnTo>
                  <a:close/>
                </a:path>
                <a:path w="54610" h="632460">
                  <a:moveTo>
                    <a:pt x="54610" y="396239"/>
                  </a:moveTo>
                  <a:lnTo>
                    <a:pt x="0" y="396239"/>
                  </a:lnTo>
                  <a:lnTo>
                    <a:pt x="0" y="400049"/>
                  </a:lnTo>
                  <a:lnTo>
                    <a:pt x="54610" y="400049"/>
                  </a:lnTo>
                  <a:lnTo>
                    <a:pt x="54610" y="396239"/>
                  </a:lnTo>
                  <a:close/>
                </a:path>
                <a:path w="54610" h="632460">
                  <a:moveTo>
                    <a:pt x="54610" y="400049"/>
                  </a:moveTo>
                  <a:lnTo>
                    <a:pt x="0" y="400049"/>
                  </a:lnTo>
                  <a:lnTo>
                    <a:pt x="0" y="402589"/>
                  </a:lnTo>
                  <a:lnTo>
                    <a:pt x="54610" y="402589"/>
                  </a:lnTo>
                  <a:lnTo>
                    <a:pt x="54610" y="400049"/>
                  </a:lnTo>
                  <a:close/>
                </a:path>
                <a:path w="54610" h="632460">
                  <a:moveTo>
                    <a:pt x="54610" y="402589"/>
                  </a:moveTo>
                  <a:lnTo>
                    <a:pt x="0" y="402589"/>
                  </a:lnTo>
                  <a:lnTo>
                    <a:pt x="0" y="406399"/>
                  </a:lnTo>
                  <a:lnTo>
                    <a:pt x="54610" y="406399"/>
                  </a:lnTo>
                  <a:lnTo>
                    <a:pt x="54610" y="402589"/>
                  </a:lnTo>
                  <a:close/>
                </a:path>
                <a:path w="54610" h="632460">
                  <a:moveTo>
                    <a:pt x="54610" y="406399"/>
                  </a:moveTo>
                  <a:lnTo>
                    <a:pt x="0" y="406399"/>
                  </a:lnTo>
                  <a:lnTo>
                    <a:pt x="0" y="415289"/>
                  </a:lnTo>
                  <a:lnTo>
                    <a:pt x="54610" y="415289"/>
                  </a:lnTo>
                  <a:lnTo>
                    <a:pt x="54610" y="406399"/>
                  </a:lnTo>
                  <a:close/>
                </a:path>
                <a:path w="54610" h="632460">
                  <a:moveTo>
                    <a:pt x="54610" y="415290"/>
                  </a:moveTo>
                  <a:lnTo>
                    <a:pt x="0" y="415290"/>
                  </a:lnTo>
                  <a:lnTo>
                    <a:pt x="0" y="419099"/>
                  </a:lnTo>
                  <a:lnTo>
                    <a:pt x="54610" y="419099"/>
                  </a:lnTo>
                  <a:lnTo>
                    <a:pt x="54610" y="415290"/>
                  </a:lnTo>
                  <a:close/>
                </a:path>
                <a:path w="54610" h="632460">
                  <a:moveTo>
                    <a:pt x="54610" y="419099"/>
                  </a:moveTo>
                  <a:lnTo>
                    <a:pt x="0" y="419099"/>
                  </a:lnTo>
                  <a:lnTo>
                    <a:pt x="0" y="421639"/>
                  </a:lnTo>
                  <a:lnTo>
                    <a:pt x="54610" y="421639"/>
                  </a:lnTo>
                  <a:lnTo>
                    <a:pt x="54610" y="419099"/>
                  </a:lnTo>
                  <a:close/>
                </a:path>
                <a:path w="54610" h="632460">
                  <a:moveTo>
                    <a:pt x="54610" y="421639"/>
                  </a:moveTo>
                  <a:lnTo>
                    <a:pt x="0" y="421639"/>
                  </a:lnTo>
                  <a:lnTo>
                    <a:pt x="0" y="425449"/>
                  </a:lnTo>
                  <a:lnTo>
                    <a:pt x="54610" y="425449"/>
                  </a:lnTo>
                  <a:lnTo>
                    <a:pt x="54610" y="421639"/>
                  </a:lnTo>
                  <a:close/>
                </a:path>
                <a:path w="54610" h="632460">
                  <a:moveTo>
                    <a:pt x="54610" y="425449"/>
                  </a:moveTo>
                  <a:lnTo>
                    <a:pt x="0" y="425449"/>
                  </a:lnTo>
                  <a:lnTo>
                    <a:pt x="0" y="427989"/>
                  </a:lnTo>
                  <a:lnTo>
                    <a:pt x="54610" y="427989"/>
                  </a:lnTo>
                  <a:lnTo>
                    <a:pt x="54610" y="425449"/>
                  </a:lnTo>
                  <a:close/>
                </a:path>
                <a:path w="54610" h="632460">
                  <a:moveTo>
                    <a:pt x="54610" y="631189"/>
                  </a:moveTo>
                  <a:lnTo>
                    <a:pt x="48260" y="631189"/>
                  </a:lnTo>
                  <a:lnTo>
                    <a:pt x="48260" y="632459"/>
                  </a:lnTo>
                  <a:lnTo>
                    <a:pt x="54610" y="632459"/>
                  </a:lnTo>
                  <a:lnTo>
                    <a:pt x="54610" y="631189"/>
                  </a:lnTo>
                  <a:close/>
                </a:path>
                <a:path w="54610" h="632460">
                  <a:moveTo>
                    <a:pt x="40640" y="629919"/>
                  </a:moveTo>
                  <a:lnTo>
                    <a:pt x="34290" y="629919"/>
                  </a:lnTo>
                  <a:lnTo>
                    <a:pt x="34290" y="631189"/>
                  </a:lnTo>
                  <a:lnTo>
                    <a:pt x="40640" y="631189"/>
                  </a:lnTo>
                  <a:lnTo>
                    <a:pt x="40640" y="629919"/>
                  </a:lnTo>
                  <a:close/>
                </a:path>
                <a:path w="54610" h="632460">
                  <a:moveTo>
                    <a:pt x="54610" y="624839"/>
                  </a:moveTo>
                  <a:lnTo>
                    <a:pt x="12700" y="624839"/>
                  </a:lnTo>
                  <a:lnTo>
                    <a:pt x="12700" y="626109"/>
                  </a:lnTo>
                  <a:lnTo>
                    <a:pt x="19050" y="626109"/>
                  </a:lnTo>
                  <a:lnTo>
                    <a:pt x="19050" y="627379"/>
                  </a:lnTo>
                  <a:lnTo>
                    <a:pt x="26669" y="627379"/>
                  </a:lnTo>
                  <a:lnTo>
                    <a:pt x="26669" y="629919"/>
                  </a:lnTo>
                  <a:lnTo>
                    <a:pt x="54610" y="629919"/>
                  </a:lnTo>
                  <a:lnTo>
                    <a:pt x="54610" y="624839"/>
                  </a:lnTo>
                  <a:close/>
                </a:path>
                <a:path w="54610" h="632460">
                  <a:moveTo>
                    <a:pt x="54610" y="618489"/>
                  </a:moveTo>
                  <a:lnTo>
                    <a:pt x="0" y="618489"/>
                  </a:lnTo>
                  <a:lnTo>
                    <a:pt x="0" y="624839"/>
                  </a:lnTo>
                  <a:lnTo>
                    <a:pt x="5080" y="624839"/>
                  </a:lnTo>
                  <a:lnTo>
                    <a:pt x="5080" y="623569"/>
                  </a:lnTo>
                  <a:lnTo>
                    <a:pt x="54610" y="623569"/>
                  </a:lnTo>
                  <a:lnTo>
                    <a:pt x="54610" y="618489"/>
                  </a:lnTo>
                  <a:close/>
                </a:path>
                <a:path w="54610" h="632460">
                  <a:moveTo>
                    <a:pt x="54610" y="612139"/>
                  </a:moveTo>
                  <a:lnTo>
                    <a:pt x="0" y="612139"/>
                  </a:lnTo>
                  <a:lnTo>
                    <a:pt x="0" y="617219"/>
                  </a:lnTo>
                  <a:lnTo>
                    <a:pt x="54610" y="617219"/>
                  </a:lnTo>
                  <a:lnTo>
                    <a:pt x="54610" y="612139"/>
                  </a:lnTo>
                  <a:close/>
                </a:path>
                <a:path w="54610" h="632460">
                  <a:moveTo>
                    <a:pt x="54610" y="605789"/>
                  </a:moveTo>
                  <a:lnTo>
                    <a:pt x="0" y="605789"/>
                  </a:lnTo>
                  <a:lnTo>
                    <a:pt x="0" y="610869"/>
                  </a:lnTo>
                  <a:lnTo>
                    <a:pt x="54610" y="610869"/>
                  </a:lnTo>
                  <a:lnTo>
                    <a:pt x="54610" y="605789"/>
                  </a:lnTo>
                  <a:close/>
                </a:path>
                <a:path w="54610" h="632460">
                  <a:moveTo>
                    <a:pt x="54610" y="599439"/>
                  </a:moveTo>
                  <a:lnTo>
                    <a:pt x="0" y="599439"/>
                  </a:lnTo>
                  <a:lnTo>
                    <a:pt x="0" y="604519"/>
                  </a:lnTo>
                  <a:lnTo>
                    <a:pt x="54610" y="604519"/>
                  </a:lnTo>
                  <a:lnTo>
                    <a:pt x="54610" y="599439"/>
                  </a:lnTo>
                  <a:close/>
                </a:path>
                <a:path w="54610" h="632460">
                  <a:moveTo>
                    <a:pt x="54610" y="593089"/>
                  </a:moveTo>
                  <a:lnTo>
                    <a:pt x="0" y="593089"/>
                  </a:lnTo>
                  <a:lnTo>
                    <a:pt x="0" y="598169"/>
                  </a:lnTo>
                  <a:lnTo>
                    <a:pt x="54610" y="598169"/>
                  </a:lnTo>
                  <a:lnTo>
                    <a:pt x="54610" y="593089"/>
                  </a:lnTo>
                  <a:close/>
                </a:path>
                <a:path w="54610" h="632460">
                  <a:moveTo>
                    <a:pt x="54610" y="586739"/>
                  </a:moveTo>
                  <a:lnTo>
                    <a:pt x="0" y="586739"/>
                  </a:lnTo>
                  <a:lnTo>
                    <a:pt x="0" y="591819"/>
                  </a:lnTo>
                  <a:lnTo>
                    <a:pt x="54610" y="591819"/>
                  </a:lnTo>
                  <a:lnTo>
                    <a:pt x="54610" y="586739"/>
                  </a:lnTo>
                  <a:close/>
                </a:path>
                <a:path w="54610" h="632460">
                  <a:moveTo>
                    <a:pt x="54610" y="580389"/>
                  </a:moveTo>
                  <a:lnTo>
                    <a:pt x="0" y="580389"/>
                  </a:lnTo>
                  <a:lnTo>
                    <a:pt x="0" y="585469"/>
                  </a:lnTo>
                  <a:lnTo>
                    <a:pt x="54610" y="585469"/>
                  </a:lnTo>
                  <a:lnTo>
                    <a:pt x="54610" y="580389"/>
                  </a:lnTo>
                  <a:close/>
                </a:path>
                <a:path w="54610" h="632460">
                  <a:moveTo>
                    <a:pt x="54610" y="574039"/>
                  </a:moveTo>
                  <a:lnTo>
                    <a:pt x="0" y="574039"/>
                  </a:lnTo>
                  <a:lnTo>
                    <a:pt x="0" y="579119"/>
                  </a:lnTo>
                  <a:lnTo>
                    <a:pt x="54610" y="579119"/>
                  </a:lnTo>
                  <a:lnTo>
                    <a:pt x="54610" y="574039"/>
                  </a:lnTo>
                  <a:close/>
                </a:path>
                <a:path w="54610" h="632460">
                  <a:moveTo>
                    <a:pt x="54610" y="567689"/>
                  </a:moveTo>
                  <a:lnTo>
                    <a:pt x="0" y="567689"/>
                  </a:lnTo>
                  <a:lnTo>
                    <a:pt x="0" y="572769"/>
                  </a:lnTo>
                  <a:lnTo>
                    <a:pt x="54610" y="572769"/>
                  </a:lnTo>
                  <a:lnTo>
                    <a:pt x="54610" y="567689"/>
                  </a:lnTo>
                  <a:close/>
                </a:path>
                <a:path w="54610" h="632460">
                  <a:moveTo>
                    <a:pt x="54610" y="561339"/>
                  </a:moveTo>
                  <a:lnTo>
                    <a:pt x="0" y="561339"/>
                  </a:lnTo>
                  <a:lnTo>
                    <a:pt x="0" y="566419"/>
                  </a:lnTo>
                  <a:lnTo>
                    <a:pt x="54610" y="566419"/>
                  </a:lnTo>
                  <a:lnTo>
                    <a:pt x="54610" y="561339"/>
                  </a:lnTo>
                  <a:close/>
                </a:path>
                <a:path w="54610" h="632460">
                  <a:moveTo>
                    <a:pt x="54610" y="554989"/>
                  </a:moveTo>
                  <a:lnTo>
                    <a:pt x="0" y="554989"/>
                  </a:lnTo>
                  <a:lnTo>
                    <a:pt x="0" y="560069"/>
                  </a:lnTo>
                  <a:lnTo>
                    <a:pt x="54610" y="560069"/>
                  </a:lnTo>
                  <a:lnTo>
                    <a:pt x="54610" y="554989"/>
                  </a:lnTo>
                  <a:close/>
                </a:path>
                <a:path w="54610" h="632460">
                  <a:moveTo>
                    <a:pt x="54610" y="548639"/>
                  </a:moveTo>
                  <a:lnTo>
                    <a:pt x="0" y="548639"/>
                  </a:lnTo>
                  <a:lnTo>
                    <a:pt x="0" y="553719"/>
                  </a:lnTo>
                  <a:lnTo>
                    <a:pt x="54610" y="553719"/>
                  </a:lnTo>
                  <a:lnTo>
                    <a:pt x="54610" y="548639"/>
                  </a:lnTo>
                  <a:close/>
                </a:path>
                <a:path w="54610" h="632460">
                  <a:moveTo>
                    <a:pt x="54610" y="542289"/>
                  </a:moveTo>
                  <a:lnTo>
                    <a:pt x="0" y="542289"/>
                  </a:lnTo>
                  <a:lnTo>
                    <a:pt x="0" y="547369"/>
                  </a:lnTo>
                  <a:lnTo>
                    <a:pt x="54610" y="547369"/>
                  </a:lnTo>
                  <a:lnTo>
                    <a:pt x="54610" y="542289"/>
                  </a:lnTo>
                  <a:close/>
                </a:path>
                <a:path w="54610" h="632460">
                  <a:moveTo>
                    <a:pt x="54610" y="535939"/>
                  </a:moveTo>
                  <a:lnTo>
                    <a:pt x="0" y="535939"/>
                  </a:lnTo>
                  <a:lnTo>
                    <a:pt x="0" y="541019"/>
                  </a:lnTo>
                  <a:lnTo>
                    <a:pt x="54610" y="541019"/>
                  </a:lnTo>
                  <a:lnTo>
                    <a:pt x="54610" y="535939"/>
                  </a:lnTo>
                  <a:close/>
                </a:path>
                <a:path w="54610" h="632460">
                  <a:moveTo>
                    <a:pt x="54610" y="529589"/>
                  </a:moveTo>
                  <a:lnTo>
                    <a:pt x="0" y="529589"/>
                  </a:lnTo>
                  <a:lnTo>
                    <a:pt x="0" y="534669"/>
                  </a:lnTo>
                  <a:lnTo>
                    <a:pt x="54610" y="534669"/>
                  </a:lnTo>
                  <a:lnTo>
                    <a:pt x="54610" y="529589"/>
                  </a:lnTo>
                  <a:close/>
                </a:path>
                <a:path w="54610" h="632460">
                  <a:moveTo>
                    <a:pt x="54610" y="523239"/>
                  </a:moveTo>
                  <a:lnTo>
                    <a:pt x="0" y="523239"/>
                  </a:lnTo>
                  <a:lnTo>
                    <a:pt x="0" y="528319"/>
                  </a:lnTo>
                  <a:lnTo>
                    <a:pt x="54610" y="528319"/>
                  </a:lnTo>
                  <a:lnTo>
                    <a:pt x="54610" y="523239"/>
                  </a:lnTo>
                  <a:close/>
                </a:path>
                <a:path w="54610" h="632460">
                  <a:moveTo>
                    <a:pt x="54610" y="516889"/>
                  </a:moveTo>
                  <a:lnTo>
                    <a:pt x="0" y="516889"/>
                  </a:lnTo>
                  <a:lnTo>
                    <a:pt x="0" y="521969"/>
                  </a:lnTo>
                  <a:lnTo>
                    <a:pt x="54610" y="521969"/>
                  </a:lnTo>
                  <a:lnTo>
                    <a:pt x="54610" y="516889"/>
                  </a:lnTo>
                  <a:close/>
                </a:path>
                <a:path w="54610" h="632460">
                  <a:moveTo>
                    <a:pt x="54610" y="510539"/>
                  </a:moveTo>
                  <a:lnTo>
                    <a:pt x="0" y="510539"/>
                  </a:lnTo>
                  <a:lnTo>
                    <a:pt x="0" y="515619"/>
                  </a:lnTo>
                  <a:lnTo>
                    <a:pt x="54610" y="515619"/>
                  </a:lnTo>
                  <a:lnTo>
                    <a:pt x="54610" y="510539"/>
                  </a:lnTo>
                  <a:close/>
                </a:path>
                <a:path w="54610" h="632460">
                  <a:moveTo>
                    <a:pt x="54610" y="504189"/>
                  </a:moveTo>
                  <a:lnTo>
                    <a:pt x="0" y="504189"/>
                  </a:lnTo>
                  <a:lnTo>
                    <a:pt x="0" y="509269"/>
                  </a:lnTo>
                  <a:lnTo>
                    <a:pt x="54610" y="509269"/>
                  </a:lnTo>
                  <a:lnTo>
                    <a:pt x="54610" y="504189"/>
                  </a:lnTo>
                  <a:close/>
                </a:path>
                <a:path w="54610" h="632460">
                  <a:moveTo>
                    <a:pt x="54610" y="497839"/>
                  </a:moveTo>
                  <a:lnTo>
                    <a:pt x="0" y="497839"/>
                  </a:lnTo>
                  <a:lnTo>
                    <a:pt x="0" y="502919"/>
                  </a:lnTo>
                  <a:lnTo>
                    <a:pt x="54610" y="502919"/>
                  </a:lnTo>
                  <a:lnTo>
                    <a:pt x="54610" y="497839"/>
                  </a:lnTo>
                  <a:close/>
                </a:path>
                <a:path w="54610" h="632460">
                  <a:moveTo>
                    <a:pt x="54610" y="491489"/>
                  </a:moveTo>
                  <a:lnTo>
                    <a:pt x="0" y="491489"/>
                  </a:lnTo>
                  <a:lnTo>
                    <a:pt x="0" y="496569"/>
                  </a:lnTo>
                  <a:lnTo>
                    <a:pt x="54610" y="496569"/>
                  </a:lnTo>
                  <a:lnTo>
                    <a:pt x="54610" y="491489"/>
                  </a:lnTo>
                  <a:close/>
                </a:path>
                <a:path w="54610" h="632460">
                  <a:moveTo>
                    <a:pt x="54610" y="485139"/>
                  </a:moveTo>
                  <a:lnTo>
                    <a:pt x="0" y="485139"/>
                  </a:lnTo>
                  <a:lnTo>
                    <a:pt x="0" y="490219"/>
                  </a:lnTo>
                  <a:lnTo>
                    <a:pt x="54610" y="490219"/>
                  </a:lnTo>
                  <a:lnTo>
                    <a:pt x="54610" y="485139"/>
                  </a:lnTo>
                  <a:close/>
                </a:path>
                <a:path w="54610" h="632460">
                  <a:moveTo>
                    <a:pt x="54610" y="478789"/>
                  </a:moveTo>
                  <a:lnTo>
                    <a:pt x="0" y="478789"/>
                  </a:lnTo>
                  <a:lnTo>
                    <a:pt x="0" y="483869"/>
                  </a:lnTo>
                  <a:lnTo>
                    <a:pt x="54610" y="483869"/>
                  </a:lnTo>
                  <a:lnTo>
                    <a:pt x="54610" y="478789"/>
                  </a:lnTo>
                  <a:close/>
                </a:path>
                <a:path w="54610" h="632460">
                  <a:moveTo>
                    <a:pt x="54610" y="472439"/>
                  </a:moveTo>
                  <a:lnTo>
                    <a:pt x="0" y="472439"/>
                  </a:lnTo>
                  <a:lnTo>
                    <a:pt x="0" y="477519"/>
                  </a:lnTo>
                  <a:lnTo>
                    <a:pt x="54610" y="477519"/>
                  </a:lnTo>
                  <a:lnTo>
                    <a:pt x="54610" y="472439"/>
                  </a:lnTo>
                  <a:close/>
                </a:path>
                <a:path w="54610" h="632460">
                  <a:moveTo>
                    <a:pt x="54610" y="466089"/>
                  </a:moveTo>
                  <a:lnTo>
                    <a:pt x="0" y="466089"/>
                  </a:lnTo>
                  <a:lnTo>
                    <a:pt x="0" y="471169"/>
                  </a:lnTo>
                  <a:lnTo>
                    <a:pt x="54610" y="471169"/>
                  </a:lnTo>
                  <a:lnTo>
                    <a:pt x="54610" y="466089"/>
                  </a:lnTo>
                  <a:close/>
                </a:path>
                <a:path w="54610" h="632460">
                  <a:moveTo>
                    <a:pt x="54610" y="459739"/>
                  </a:moveTo>
                  <a:lnTo>
                    <a:pt x="0" y="459739"/>
                  </a:lnTo>
                  <a:lnTo>
                    <a:pt x="0" y="464819"/>
                  </a:lnTo>
                  <a:lnTo>
                    <a:pt x="54610" y="464819"/>
                  </a:lnTo>
                  <a:lnTo>
                    <a:pt x="54610" y="459739"/>
                  </a:lnTo>
                  <a:close/>
                </a:path>
                <a:path w="54610" h="632460">
                  <a:moveTo>
                    <a:pt x="54610" y="453389"/>
                  </a:moveTo>
                  <a:lnTo>
                    <a:pt x="0" y="453389"/>
                  </a:lnTo>
                  <a:lnTo>
                    <a:pt x="0" y="458469"/>
                  </a:lnTo>
                  <a:lnTo>
                    <a:pt x="54610" y="458469"/>
                  </a:lnTo>
                  <a:lnTo>
                    <a:pt x="54610" y="453389"/>
                  </a:lnTo>
                  <a:close/>
                </a:path>
                <a:path w="54610" h="632460">
                  <a:moveTo>
                    <a:pt x="54610" y="447039"/>
                  </a:moveTo>
                  <a:lnTo>
                    <a:pt x="0" y="447039"/>
                  </a:lnTo>
                  <a:lnTo>
                    <a:pt x="0" y="452119"/>
                  </a:lnTo>
                  <a:lnTo>
                    <a:pt x="54610" y="452119"/>
                  </a:lnTo>
                  <a:lnTo>
                    <a:pt x="54610" y="447039"/>
                  </a:lnTo>
                  <a:close/>
                </a:path>
                <a:path w="54610" h="632460">
                  <a:moveTo>
                    <a:pt x="54610" y="440689"/>
                  </a:moveTo>
                  <a:lnTo>
                    <a:pt x="0" y="440689"/>
                  </a:lnTo>
                  <a:lnTo>
                    <a:pt x="0" y="445769"/>
                  </a:lnTo>
                  <a:lnTo>
                    <a:pt x="54610" y="445769"/>
                  </a:lnTo>
                  <a:lnTo>
                    <a:pt x="54610" y="440689"/>
                  </a:lnTo>
                  <a:close/>
                </a:path>
                <a:path w="54610" h="632460">
                  <a:moveTo>
                    <a:pt x="54610" y="434339"/>
                  </a:moveTo>
                  <a:lnTo>
                    <a:pt x="0" y="434339"/>
                  </a:lnTo>
                  <a:lnTo>
                    <a:pt x="0" y="439419"/>
                  </a:lnTo>
                  <a:lnTo>
                    <a:pt x="54610" y="439419"/>
                  </a:lnTo>
                  <a:lnTo>
                    <a:pt x="54610" y="434339"/>
                  </a:lnTo>
                  <a:close/>
                </a:path>
                <a:path w="54610" h="632460">
                  <a:moveTo>
                    <a:pt x="54610" y="429259"/>
                  </a:moveTo>
                  <a:lnTo>
                    <a:pt x="0" y="429259"/>
                  </a:lnTo>
                  <a:lnTo>
                    <a:pt x="0" y="433069"/>
                  </a:lnTo>
                  <a:lnTo>
                    <a:pt x="54610" y="433069"/>
                  </a:lnTo>
                  <a:lnTo>
                    <a:pt x="54610" y="429259"/>
                  </a:lnTo>
                  <a:close/>
                </a:path>
              </a:pathLst>
            </a:custGeom>
            <a:solidFill>
              <a:srgbClr val="257025"/>
            </a:solidFill>
          </p:spPr>
          <p:txBody>
            <a:bodyPr wrap="square" lIns="0" tIns="0" rIns="0" bIns="0" rtlCol="0"/>
            <a:lstStyle/>
            <a:p>
              <a:endParaRPr/>
            </a:p>
          </p:txBody>
        </p:sp>
        <p:sp>
          <p:nvSpPr>
            <p:cNvPr id="1022" name="object 1022"/>
            <p:cNvSpPr/>
            <p:nvPr/>
          </p:nvSpPr>
          <p:spPr>
            <a:xfrm>
              <a:off x="2239009" y="5615939"/>
              <a:ext cx="54610" cy="623570"/>
            </a:xfrm>
            <a:custGeom>
              <a:avLst/>
              <a:gdLst/>
              <a:ahLst/>
              <a:cxnLst/>
              <a:rect l="l" t="t" r="r" b="b"/>
              <a:pathLst>
                <a:path w="54610" h="623570">
                  <a:moveTo>
                    <a:pt x="54609" y="0"/>
                  </a:moveTo>
                  <a:lnTo>
                    <a:pt x="53339" y="0"/>
                  </a:lnTo>
                  <a:lnTo>
                    <a:pt x="53339" y="1270"/>
                  </a:lnTo>
                  <a:lnTo>
                    <a:pt x="54609" y="1270"/>
                  </a:lnTo>
                  <a:lnTo>
                    <a:pt x="54609" y="0"/>
                  </a:lnTo>
                  <a:close/>
                </a:path>
                <a:path w="54610" h="623570">
                  <a:moveTo>
                    <a:pt x="54609" y="1270"/>
                  </a:moveTo>
                  <a:lnTo>
                    <a:pt x="2539" y="1270"/>
                  </a:lnTo>
                  <a:lnTo>
                    <a:pt x="2539" y="2540"/>
                  </a:lnTo>
                  <a:lnTo>
                    <a:pt x="0" y="2540"/>
                  </a:lnTo>
                  <a:lnTo>
                    <a:pt x="0" y="5080"/>
                  </a:lnTo>
                  <a:lnTo>
                    <a:pt x="54609" y="5080"/>
                  </a:lnTo>
                  <a:lnTo>
                    <a:pt x="54609" y="1270"/>
                  </a:lnTo>
                  <a:close/>
                </a:path>
                <a:path w="54610" h="623570">
                  <a:moveTo>
                    <a:pt x="54609" y="5080"/>
                  </a:moveTo>
                  <a:lnTo>
                    <a:pt x="0" y="5080"/>
                  </a:lnTo>
                  <a:lnTo>
                    <a:pt x="0" y="11430"/>
                  </a:lnTo>
                  <a:lnTo>
                    <a:pt x="54609" y="11430"/>
                  </a:lnTo>
                  <a:lnTo>
                    <a:pt x="54609" y="5080"/>
                  </a:lnTo>
                  <a:close/>
                </a:path>
                <a:path w="54610" h="623570">
                  <a:moveTo>
                    <a:pt x="54609" y="11430"/>
                  </a:moveTo>
                  <a:lnTo>
                    <a:pt x="0" y="11430"/>
                  </a:lnTo>
                  <a:lnTo>
                    <a:pt x="0" y="17780"/>
                  </a:lnTo>
                  <a:lnTo>
                    <a:pt x="54609" y="17780"/>
                  </a:lnTo>
                  <a:lnTo>
                    <a:pt x="54609" y="11430"/>
                  </a:lnTo>
                  <a:close/>
                </a:path>
                <a:path w="54610" h="623570">
                  <a:moveTo>
                    <a:pt x="54609" y="17780"/>
                  </a:moveTo>
                  <a:lnTo>
                    <a:pt x="0" y="17780"/>
                  </a:lnTo>
                  <a:lnTo>
                    <a:pt x="0" y="20320"/>
                  </a:lnTo>
                  <a:lnTo>
                    <a:pt x="54609" y="20320"/>
                  </a:lnTo>
                  <a:lnTo>
                    <a:pt x="54609" y="17780"/>
                  </a:lnTo>
                  <a:close/>
                </a:path>
                <a:path w="54610" h="623570">
                  <a:moveTo>
                    <a:pt x="54609" y="20320"/>
                  </a:moveTo>
                  <a:lnTo>
                    <a:pt x="0" y="20320"/>
                  </a:lnTo>
                  <a:lnTo>
                    <a:pt x="0" y="26670"/>
                  </a:lnTo>
                  <a:lnTo>
                    <a:pt x="54609" y="26670"/>
                  </a:lnTo>
                  <a:lnTo>
                    <a:pt x="54609" y="20320"/>
                  </a:lnTo>
                  <a:close/>
                </a:path>
                <a:path w="54610" h="623570">
                  <a:moveTo>
                    <a:pt x="54609" y="26670"/>
                  </a:moveTo>
                  <a:lnTo>
                    <a:pt x="0" y="26670"/>
                  </a:lnTo>
                  <a:lnTo>
                    <a:pt x="0" y="36830"/>
                  </a:lnTo>
                  <a:lnTo>
                    <a:pt x="54609" y="36830"/>
                  </a:lnTo>
                  <a:lnTo>
                    <a:pt x="54609" y="26670"/>
                  </a:lnTo>
                  <a:close/>
                </a:path>
                <a:path w="54610" h="623570">
                  <a:moveTo>
                    <a:pt x="54609" y="36830"/>
                  </a:moveTo>
                  <a:lnTo>
                    <a:pt x="0" y="36830"/>
                  </a:lnTo>
                  <a:lnTo>
                    <a:pt x="0" y="39370"/>
                  </a:lnTo>
                  <a:lnTo>
                    <a:pt x="54609" y="39370"/>
                  </a:lnTo>
                  <a:lnTo>
                    <a:pt x="54609" y="36830"/>
                  </a:lnTo>
                  <a:close/>
                </a:path>
                <a:path w="54610" h="623570">
                  <a:moveTo>
                    <a:pt x="54609" y="39370"/>
                  </a:moveTo>
                  <a:lnTo>
                    <a:pt x="0" y="39370"/>
                  </a:lnTo>
                  <a:lnTo>
                    <a:pt x="0" y="43180"/>
                  </a:lnTo>
                  <a:lnTo>
                    <a:pt x="54609" y="43180"/>
                  </a:lnTo>
                  <a:lnTo>
                    <a:pt x="54609" y="39370"/>
                  </a:lnTo>
                  <a:close/>
                </a:path>
                <a:path w="54610" h="623570">
                  <a:moveTo>
                    <a:pt x="54609" y="43180"/>
                  </a:moveTo>
                  <a:lnTo>
                    <a:pt x="0" y="43180"/>
                  </a:lnTo>
                  <a:lnTo>
                    <a:pt x="0" y="52070"/>
                  </a:lnTo>
                  <a:lnTo>
                    <a:pt x="54609" y="52070"/>
                  </a:lnTo>
                  <a:lnTo>
                    <a:pt x="54609" y="43180"/>
                  </a:lnTo>
                  <a:close/>
                </a:path>
                <a:path w="54610" h="623570">
                  <a:moveTo>
                    <a:pt x="54609" y="52070"/>
                  </a:moveTo>
                  <a:lnTo>
                    <a:pt x="0" y="52070"/>
                  </a:lnTo>
                  <a:lnTo>
                    <a:pt x="0" y="55880"/>
                  </a:lnTo>
                  <a:lnTo>
                    <a:pt x="54609" y="55880"/>
                  </a:lnTo>
                  <a:lnTo>
                    <a:pt x="54609" y="52070"/>
                  </a:lnTo>
                  <a:close/>
                </a:path>
                <a:path w="54610" h="623570">
                  <a:moveTo>
                    <a:pt x="54609" y="55880"/>
                  </a:moveTo>
                  <a:lnTo>
                    <a:pt x="0" y="55880"/>
                  </a:lnTo>
                  <a:lnTo>
                    <a:pt x="0" y="58420"/>
                  </a:lnTo>
                  <a:lnTo>
                    <a:pt x="54609" y="58420"/>
                  </a:lnTo>
                  <a:lnTo>
                    <a:pt x="54609" y="55880"/>
                  </a:lnTo>
                  <a:close/>
                </a:path>
                <a:path w="54610" h="623570">
                  <a:moveTo>
                    <a:pt x="54609" y="58420"/>
                  </a:moveTo>
                  <a:lnTo>
                    <a:pt x="0" y="58420"/>
                  </a:lnTo>
                  <a:lnTo>
                    <a:pt x="0" y="68580"/>
                  </a:lnTo>
                  <a:lnTo>
                    <a:pt x="54609" y="68580"/>
                  </a:lnTo>
                  <a:lnTo>
                    <a:pt x="54609" y="58420"/>
                  </a:lnTo>
                  <a:close/>
                </a:path>
                <a:path w="54610" h="623570">
                  <a:moveTo>
                    <a:pt x="54609" y="68580"/>
                  </a:moveTo>
                  <a:lnTo>
                    <a:pt x="0" y="68580"/>
                  </a:lnTo>
                  <a:lnTo>
                    <a:pt x="0" y="71120"/>
                  </a:lnTo>
                  <a:lnTo>
                    <a:pt x="54609" y="71120"/>
                  </a:lnTo>
                  <a:lnTo>
                    <a:pt x="54609" y="68580"/>
                  </a:lnTo>
                  <a:close/>
                </a:path>
                <a:path w="54610" h="623570">
                  <a:moveTo>
                    <a:pt x="54609" y="71120"/>
                  </a:moveTo>
                  <a:lnTo>
                    <a:pt x="0" y="71120"/>
                  </a:lnTo>
                  <a:lnTo>
                    <a:pt x="0" y="74930"/>
                  </a:lnTo>
                  <a:lnTo>
                    <a:pt x="54609" y="74930"/>
                  </a:lnTo>
                  <a:lnTo>
                    <a:pt x="54609" y="71120"/>
                  </a:lnTo>
                  <a:close/>
                </a:path>
                <a:path w="54610" h="623570">
                  <a:moveTo>
                    <a:pt x="54609" y="74930"/>
                  </a:moveTo>
                  <a:lnTo>
                    <a:pt x="0" y="74930"/>
                  </a:lnTo>
                  <a:lnTo>
                    <a:pt x="0" y="77470"/>
                  </a:lnTo>
                  <a:lnTo>
                    <a:pt x="54609" y="77470"/>
                  </a:lnTo>
                  <a:lnTo>
                    <a:pt x="54609" y="74930"/>
                  </a:lnTo>
                  <a:close/>
                </a:path>
                <a:path w="54610" h="623570">
                  <a:moveTo>
                    <a:pt x="54609" y="77470"/>
                  </a:moveTo>
                  <a:lnTo>
                    <a:pt x="0" y="77470"/>
                  </a:lnTo>
                  <a:lnTo>
                    <a:pt x="0" y="81280"/>
                  </a:lnTo>
                  <a:lnTo>
                    <a:pt x="54609" y="81280"/>
                  </a:lnTo>
                  <a:lnTo>
                    <a:pt x="54609" y="77470"/>
                  </a:lnTo>
                  <a:close/>
                </a:path>
                <a:path w="54610" h="623570">
                  <a:moveTo>
                    <a:pt x="54609" y="81280"/>
                  </a:moveTo>
                  <a:lnTo>
                    <a:pt x="0" y="81280"/>
                  </a:lnTo>
                  <a:lnTo>
                    <a:pt x="0" y="83820"/>
                  </a:lnTo>
                  <a:lnTo>
                    <a:pt x="54609" y="83820"/>
                  </a:lnTo>
                  <a:lnTo>
                    <a:pt x="54609" y="81280"/>
                  </a:lnTo>
                  <a:close/>
                </a:path>
                <a:path w="54610" h="623570">
                  <a:moveTo>
                    <a:pt x="54609" y="83820"/>
                  </a:moveTo>
                  <a:lnTo>
                    <a:pt x="0" y="83820"/>
                  </a:lnTo>
                  <a:lnTo>
                    <a:pt x="0" y="87630"/>
                  </a:lnTo>
                  <a:lnTo>
                    <a:pt x="54609" y="87630"/>
                  </a:lnTo>
                  <a:lnTo>
                    <a:pt x="54609" y="83820"/>
                  </a:lnTo>
                  <a:close/>
                </a:path>
                <a:path w="54610" h="623570">
                  <a:moveTo>
                    <a:pt x="54609" y="87630"/>
                  </a:moveTo>
                  <a:lnTo>
                    <a:pt x="0" y="87630"/>
                  </a:lnTo>
                  <a:lnTo>
                    <a:pt x="0" y="93980"/>
                  </a:lnTo>
                  <a:lnTo>
                    <a:pt x="54609" y="93980"/>
                  </a:lnTo>
                  <a:lnTo>
                    <a:pt x="54609" y="87630"/>
                  </a:lnTo>
                  <a:close/>
                </a:path>
                <a:path w="54610" h="623570">
                  <a:moveTo>
                    <a:pt x="54609" y="93980"/>
                  </a:moveTo>
                  <a:lnTo>
                    <a:pt x="0" y="93980"/>
                  </a:lnTo>
                  <a:lnTo>
                    <a:pt x="0" y="96520"/>
                  </a:lnTo>
                  <a:lnTo>
                    <a:pt x="54609" y="96520"/>
                  </a:lnTo>
                  <a:lnTo>
                    <a:pt x="54609" y="93980"/>
                  </a:lnTo>
                  <a:close/>
                </a:path>
                <a:path w="54610" h="623570">
                  <a:moveTo>
                    <a:pt x="54609" y="96520"/>
                  </a:moveTo>
                  <a:lnTo>
                    <a:pt x="0" y="96520"/>
                  </a:lnTo>
                  <a:lnTo>
                    <a:pt x="0" y="100330"/>
                  </a:lnTo>
                  <a:lnTo>
                    <a:pt x="54609" y="100330"/>
                  </a:lnTo>
                  <a:lnTo>
                    <a:pt x="54609" y="96520"/>
                  </a:lnTo>
                  <a:close/>
                </a:path>
                <a:path w="54610" h="623570">
                  <a:moveTo>
                    <a:pt x="54609" y="100330"/>
                  </a:moveTo>
                  <a:lnTo>
                    <a:pt x="0" y="100330"/>
                  </a:lnTo>
                  <a:lnTo>
                    <a:pt x="0" y="109220"/>
                  </a:lnTo>
                  <a:lnTo>
                    <a:pt x="54609" y="109220"/>
                  </a:lnTo>
                  <a:lnTo>
                    <a:pt x="54609" y="100330"/>
                  </a:lnTo>
                  <a:close/>
                </a:path>
                <a:path w="54610" h="623570">
                  <a:moveTo>
                    <a:pt x="54609" y="109220"/>
                  </a:moveTo>
                  <a:lnTo>
                    <a:pt x="0" y="109220"/>
                  </a:lnTo>
                  <a:lnTo>
                    <a:pt x="0" y="113030"/>
                  </a:lnTo>
                  <a:lnTo>
                    <a:pt x="54609" y="113030"/>
                  </a:lnTo>
                  <a:lnTo>
                    <a:pt x="54609" y="109220"/>
                  </a:lnTo>
                  <a:close/>
                </a:path>
                <a:path w="54610" h="623570">
                  <a:moveTo>
                    <a:pt x="54609" y="113030"/>
                  </a:moveTo>
                  <a:lnTo>
                    <a:pt x="0" y="113030"/>
                  </a:lnTo>
                  <a:lnTo>
                    <a:pt x="0" y="115570"/>
                  </a:lnTo>
                  <a:lnTo>
                    <a:pt x="54609" y="115570"/>
                  </a:lnTo>
                  <a:lnTo>
                    <a:pt x="54609" y="113030"/>
                  </a:lnTo>
                  <a:close/>
                </a:path>
                <a:path w="54610" h="623570">
                  <a:moveTo>
                    <a:pt x="54609" y="115570"/>
                  </a:moveTo>
                  <a:lnTo>
                    <a:pt x="0" y="115570"/>
                  </a:lnTo>
                  <a:lnTo>
                    <a:pt x="0" y="119380"/>
                  </a:lnTo>
                  <a:lnTo>
                    <a:pt x="54609" y="119380"/>
                  </a:lnTo>
                  <a:lnTo>
                    <a:pt x="54609" y="115570"/>
                  </a:lnTo>
                  <a:close/>
                </a:path>
                <a:path w="54610" h="623570">
                  <a:moveTo>
                    <a:pt x="54609" y="119380"/>
                  </a:moveTo>
                  <a:lnTo>
                    <a:pt x="0" y="119380"/>
                  </a:lnTo>
                  <a:lnTo>
                    <a:pt x="0" y="121920"/>
                  </a:lnTo>
                  <a:lnTo>
                    <a:pt x="54609" y="121920"/>
                  </a:lnTo>
                  <a:lnTo>
                    <a:pt x="54609" y="119380"/>
                  </a:lnTo>
                  <a:close/>
                </a:path>
                <a:path w="54610" h="623570">
                  <a:moveTo>
                    <a:pt x="54609" y="121920"/>
                  </a:moveTo>
                  <a:lnTo>
                    <a:pt x="0" y="121920"/>
                  </a:lnTo>
                  <a:lnTo>
                    <a:pt x="0" y="128270"/>
                  </a:lnTo>
                  <a:lnTo>
                    <a:pt x="54609" y="128270"/>
                  </a:lnTo>
                  <a:lnTo>
                    <a:pt x="54609" y="121920"/>
                  </a:lnTo>
                  <a:close/>
                </a:path>
                <a:path w="54610" h="623570">
                  <a:moveTo>
                    <a:pt x="54609" y="128270"/>
                  </a:moveTo>
                  <a:lnTo>
                    <a:pt x="0" y="128270"/>
                  </a:lnTo>
                  <a:lnTo>
                    <a:pt x="0" y="134620"/>
                  </a:lnTo>
                  <a:lnTo>
                    <a:pt x="54609" y="134620"/>
                  </a:lnTo>
                  <a:lnTo>
                    <a:pt x="54609" y="128270"/>
                  </a:lnTo>
                  <a:close/>
                </a:path>
                <a:path w="54610" h="623570">
                  <a:moveTo>
                    <a:pt x="54609" y="134620"/>
                  </a:moveTo>
                  <a:lnTo>
                    <a:pt x="0" y="134620"/>
                  </a:lnTo>
                  <a:lnTo>
                    <a:pt x="0" y="138430"/>
                  </a:lnTo>
                  <a:lnTo>
                    <a:pt x="54609" y="138430"/>
                  </a:lnTo>
                  <a:lnTo>
                    <a:pt x="54609" y="134620"/>
                  </a:lnTo>
                  <a:close/>
                </a:path>
                <a:path w="54610" h="623570">
                  <a:moveTo>
                    <a:pt x="54609" y="138430"/>
                  </a:moveTo>
                  <a:lnTo>
                    <a:pt x="0" y="138430"/>
                  </a:lnTo>
                  <a:lnTo>
                    <a:pt x="0" y="140970"/>
                  </a:lnTo>
                  <a:lnTo>
                    <a:pt x="54609" y="140970"/>
                  </a:lnTo>
                  <a:lnTo>
                    <a:pt x="54609" y="138430"/>
                  </a:lnTo>
                  <a:close/>
                </a:path>
                <a:path w="54610" h="623570">
                  <a:moveTo>
                    <a:pt x="54609" y="140970"/>
                  </a:moveTo>
                  <a:lnTo>
                    <a:pt x="0" y="140970"/>
                  </a:lnTo>
                  <a:lnTo>
                    <a:pt x="0" y="144780"/>
                  </a:lnTo>
                  <a:lnTo>
                    <a:pt x="54609" y="144780"/>
                  </a:lnTo>
                  <a:lnTo>
                    <a:pt x="54609" y="140970"/>
                  </a:lnTo>
                  <a:close/>
                </a:path>
                <a:path w="54610" h="623570">
                  <a:moveTo>
                    <a:pt x="54609" y="144780"/>
                  </a:moveTo>
                  <a:lnTo>
                    <a:pt x="0" y="144780"/>
                  </a:lnTo>
                  <a:lnTo>
                    <a:pt x="0" y="147320"/>
                  </a:lnTo>
                  <a:lnTo>
                    <a:pt x="54609" y="147320"/>
                  </a:lnTo>
                  <a:lnTo>
                    <a:pt x="54609" y="144780"/>
                  </a:lnTo>
                  <a:close/>
                </a:path>
                <a:path w="54610" h="623570">
                  <a:moveTo>
                    <a:pt x="54609" y="147320"/>
                  </a:moveTo>
                  <a:lnTo>
                    <a:pt x="0" y="147320"/>
                  </a:lnTo>
                  <a:lnTo>
                    <a:pt x="0" y="151130"/>
                  </a:lnTo>
                  <a:lnTo>
                    <a:pt x="54609" y="151130"/>
                  </a:lnTo>
                  <a:lnTo>
                    <a:pt x="54609" y="147320"/>
                  </a:lnTo>
                  <a:close/>
                </a:path>
                <a:path w="54610" h="623570">
                  <a:moveTo>
                    <a:pt x="54609" y="151130"/>
                  </a:moveTo>
                  <a:lnTo>
                    <a:pt x="0" y="151130"/>
                  </a:lnTo>
                  <a:lnTo>
                    <a:pt x="0" y="153670"/>
                  </a:lnTo>
                  <a:lnTo>
                    <a:pt x="54609" y="153670"/>
                  </a:lnTo>
                  <a:lnTo>
                    <a:pt x="54609" y="151130"/>
                  </a:lnTo>
                  <a:close/>
                </a:path>
                <a:path w="54610" h="623570">
                  <a:moveTo>
                    <a:pt x="54609" y="153670"/>
                  </a:moveTo>
                  <a:lnTo>
                    <a:pt x="0" y="153670"/>
                  </a:lnTo>
                  <a:lnTo>
                    <a:pt x="0" y="157480"/>
                  </a:lnTo>
                  <a:lnTo>
                    <a:pt x="54609" y="157480"/>
                  </a:lnTo>
                  <a:lnTo>
                    <a:pt x="54609" y="153670"/>
                  </a:lnTo>
                  <a:close/>
                </a:path>
                <a:path w="54610" h="623570">
                  <a:moveTo>
                    <a:pt x="54609" y="157480"/>
                  </a:moveTo>
                  <a:lnTo>
                    <a:pt x="0" y="157480"/>
                  </a:lnTo>
                  <a:lnTo>
                    <a:pt x="0" y="160020"/>
                  </a:lnTo>
                  <a:lnTo>
                    <a:pt x="54609" y="160020"/>
                  </a:lnTo>
                  <a:lnTo>
                    <a:pt x="54609" y="157480"/>
                  </a:lnTo>
                  <a:close/>
                </a:path>
                <a:path w="54610" h="623570">
                  <a:moveTo>
                    <a:pt x="54609" y="160020"/>
                  </a:moveTo>
                  <a:lnTo>
                    <a:pt x="0" y="160020"/>
                  </a:lnTo>
                  <a:lnTo>
                    <a:pt x="0" y="170180"/>
                  </a:lnTo>
                  <a:lnTo>
                    <a:pt x="54609" y="170180"/>
                  </a:lnTo>
                  <a:lnTo>
                    <a:pt x="54609" y="160020"/>
                  </a:lnTo>
                  <a:close/>
                </a:path>
                <a:path w="54610" h="623570">
                  <a:moveTo>
                    <a:pt x="54609" y="170180"/>
                  </a:moveTo>
                  <a:lnTo>
                    <a:pt x="0" y="170180"/>
                  </a:lnTo>
                  <a:lnTo>
                    <a:pt x="0" y="172720"/>
                  </a:lnTo>
                  <a:lnTo>
                    <a:pt x="54609" y="172720"/>
                  </a:lnTo>
                  <a:lnTo>
                    <a:pt x="54609" y="170180"/>
                  </a:lnTo>
                  <a:close/>
                </a:path>
                <a:path w="54610" h="623570">
                  <a:moveTo>
                    <a:pt x="54609" y="172720"/>
                  </a:moveTo>
                  <a:lnTo>
                    <a:pt x="0" y="172720"/>
                  </a:lnTo>
                  <a:lnTo>
                    <a:pt x="0" y="176530"/>
                  </a:lnTo>
                  <a:lnTo>
                    <a:pt x="54609" y="176530"/>
                  </a:lnTo>
                  <a:lnTo>
                    <a:pt x="54609" y="172720"/>
                  </a:lnTo>
                  <a:close/>
                </a:path>
                <a:path w="54610" h="623570">
                  <a:moveTo>
                    <a:pt x="54609" y="176530"/>
                  </a:moveTo>
                  <a:lnTo>
                    <a:pt x="0" y="176530"/>
                  </a:lnTo>
                  <a:lnTo>
                    <a:pt x="0" y="179070"/>
                  </a:lnTo>
                  <a:lnTo>
                    <a:pt x="54609" y="179070"/>
                  </a:lnTo>
                  <a:lnTo>
                    <a:pt x="54609" y="176530"/>
                  </a:lnTo>
                  <a:close/>
                </a:path>
                <a:path w="54610" h="623570">
                  <a:moveTo>
                    <a:pt x="54609" y="179070"/>
                  </a:moveTo>
                  <a:lnTo>
                    <a:pt x="0" y="179070"/>
                  </a:lnTo>
                  <a:lnTo>
                    <a:pt x="0" y="189230"/>
                  </a:lnTo>
                  <a:lnTo>
                    <a:pt x="54609" y="189230"/>
                  </a:lnTo>
                  <a:lnTo>
                    <a:pt x="54609" y="179070"/>
                  </a:lnTo>
                  <a:close/>
                </a:path>
                <a:path w="54610" h="623570">
                  <a:moveTo>
                    <a:pt x="54609" y="189230"/>
                  </a:moveTo>
                  <a:lnTo>
                    <a:pt x="0" y="189230"/>
                  </a:lnTo>
                  <a:lnTo>
                    <a:pt x="0" y="191770"/>
                  </a:lnTo>
                  <a:lnTo>
                    <a:pt x="54609" y="191770"/>
                  </a:lnTo>
                  <a:lnTo>
                    <a:pt x="54609" y="189230"/>
                  </a:lnTo>
                  <a:close/>
                </a:path>
                <a:path w="54610" h="623570">
                  <a:moveTo>
                    <a:pt x="54609" y="191770"/>
                  </a:moveTo>
                  <a:lnTo>
                    <a:pt x="0" y="191770"/>
                  </a:lnTo>
                  <a:lnTo>
                    <a:pt x="0" y="198120"/>
                  </a:lnTo>
                  <a:lnTo>
                    <a:pt x="54609" y="198120"/>
                  </a:lnTo>
                  <a:lnTo>
                    <a:pt x="54609" y="191770"/>
                  </a:lnTo>
                  <a:close/>
                </a:path>
                <a:path w="54610" h="623570">
                  <a:moveTo>
                    <a:pt x="54609" y="198120"/>
                  </a:moveTo>
                  <a:lnTo>
                    <a:pt x="0" y="198120"/>
                  </a:lnTo>
                  <a:lnTo>
                    <a:pt x="0" y="201930"/>
                  </a:lnTo>
                  <a:lnTo>
                    <a:pt x="54609" y="201930"/>
                  </a:lnTo>
                  <a:lnTo>
                    <a:pt x="54609" y="198120"/>
                  </a:lnTo>
                  <a:close/>
                </a:path>
                <a:path w="54610" h="623570">
                  <a:moveTo>
                    <a:pt x="54609" y="201930"/>
                  </a:moveTo>
                  <a:lnTo>
                    <a:pt x="0" y="201930"/>
                  </a:lnTo>
                  <a:lnTo>
                    <a:pt x="0" y="210820"/>
                  </a:lnTo>
                  <a:lnTo>
                    <a:pt x="54609" y="210820"/>
                  </a:lnTo>
                  <a:lnTo>
                    <a:pt x="54609" y="201930"/>
                  </a:lnTo>
                  <a:close/>
                </a:path>
                <a:path w="54610" h="623570">
                  <a:moveTo>
                    <a:pt x="54609" y="210820"/>
                  </a:moveTo>
                  <a:lnTo>
                    <a:pt x="0" y="210820"/>
                  </a:lnTo>
                  <a:lnTo>
                    <a:pt x="0" y="217170"/>
                  </a:lnTo>
                  <a:lnTo>
                    <a:pt x="54609" y="217170"/>
                  </a:lnTo>
                  <a:lnTo>
                    <a:pt x="54609" y="210820"/>
                  </a:lnTo>
                  <a:close/>
                </a:path>
                <a:path w="54610" h="623570">
                  <a:moveTo>
                    <a:pt x="54609" y="217170"/>
                  </a:moveTo>
                  <a:lnTo>
                    <a:pt x="0" y="217170"/>
                  </a:lnTo>
                  <a:lnTo>
                    <a:pt x="0" y="220980"/>
                  </a:lnTo>
                  <a:lnTo>
                    <a:pt x="54609" y="220980"/>
                  </a:lnTo>
                  <a:lnTo>
                    <a:pt x="54609" y="217170"/>
                  </a:lnTo>
                  <a:close/>
                </a:path>
                <a:path w="54610" h="623570">
                  <a:moveTo>
                    <a:pt x="54609" y="220980"/>
                  </a:moveTo>
                  <a:lnTo>
                    <a:pt x="0" y="220980"/>
                  </a:lnTo>
                  <a:lnTo>
                    <a:pt x="0" y="223520"/>
                  </a:lnTo>
                  <a:lnTo>
                    <a:pt x="54609" y="223520"/>
                  </a:lnTo>
                  <a:lnTo>
                    <a:pt x="54609" y="220980"/>
                  </a:lnTo>
                  <a:close/>
                </a:path>
                <a:path w="54610" h="623570">
                  <a:moveTo>
                    <a:pt x="54609" y="223520"/>
                  </a:moveTo>
                  <a:lnTo>
                    <a:pt x="0" y="223520"/>
                  </a:lnTo>
                  <a:lnTo>
                    <a:pt x="0" y="229870"/>
                  </a:lnTo>
                  <a:lnTo>
                    <a:pt x="54609" y="229870"/>
                  </a:lnTo>
                  <a:lnTo>
                    <a:pt x="54609" y="223520"/>
                  </a:lnTo>
                  <a:close/>
                </a:path>
                <a:path w="54610" h="623570">
                  <a:moveTo>
                    <a:pt x="54609" y="229870"/>
                  </a:moveTo>
                  <a:lnTo>
                    <a:pt x="0" y="229870"/>
                  </a:lnTo>
                  <a:lnTo>
                    <a:pt x="0" y="233680"/>
                  </a:lnTo>
                  <a:lnTo>
                    <a:pt x="54609" y="233680"/>
                  </a:lnTo>
                  <a:lnTo>
                    <a:pt x="54609" y="229870"/>
                  </a:lnTo>
                  <a:close/>
                </a:path>
                <a:path w="54610" h="623570">
                  <a:moveTo>
                    <a:pt x="54609" y="233680"/>
                  </a:moveTo>
                  <a:lnTo>
                    <a:pt x="0" y="233680"/>
                  </a:lnTo>
                  <a:lnTo>
                    <a:pt x="0" y="236220"/>
                  </a:lnTo>
                  <a:lnTo>
                    <a:pt x="54609" y="236220"/>
                  </a:lnTo>
                  <a:lnTo>
                    <a:pt x="54609" y="233680"/>
                  </a:lnTo>
                  <a:close/>
                </a:path>
                <a:path w="54610" h="623570">
                  <a:moveTo>
                    <a:pt x="54609" y="236220"/>
                  </a:moveTo>
                  <a:lnTo>
                    <a:pt x="0" y="236220"/>
                  </a:lnTo>
                  <a:lnTo>
                    <a:pt x="0" y="240030"/>
                  </a:lnTo>
                  <a:lnTo>
                    <a:pt x="54609" y="240030"/>
                  </a:lnTo>
                  <a:lnTo>
                    <a:pt x="54609" y="236220"/>
                  </a:lnTo>
                  <a:close/>
                </a:path>
                <a:path w="54610" h="623570">
                  <a:moveTo>
                    <a:pt x="54609" y="240030"/>
                  </a:moveTo>
                  <a:lnTo>
                    <a:pt x="0" y="240030"/>
                  </a:lnTo>
                  <a:lnTo>
                    <a:pt x="0" y="242570"/>
                  </a:lnTo>
                  <a:lnTo>
                    <a:pt x="54609" y="242570"/>
                  </a:lnTo>
                  <a:lnTo>
                    <a:pt x="54609" y="240030"/>
                  </a:lnTo>
                  <a:close/>
                </a:path>
                <a:path w="54610" h="623570">
                  <a:moveTo>
                    <a:pt x="54609" y="242570"/>
                  </a:moveTo>
                  <a:lnTo>
                    <a:pt x="0" y="242570"/>
                  </a:lnTo>
                  <a:lnTo>
                    <a:pt x="0" y="255270"/>
                  </a:lnTo>
                  <a:lnTo>
                    <a:pt x="54609" y="255270"/>
                  </a:lnTo>
                  <a:lnTo>
                    <a:pt x="54609" y="242570"/>
                  </a:lnTo>
                  <a:close/>
                </a:path>
                <a:path w="54610" h="623570">
                  <a:moveTo>
                    <a:pt x="54609" y="255270"/>
                  </a:moveTo>
                  <a:lnTo>
                    <a:pt x="0" y="255270"/>
                  </a:lnTo>
                  <a:lnTo>
                    <a:pt x="0" y="265430"/>
                  </a:lnTo>
                  <a:lnTo>
                    <a:pt x="54609" y="265430"/>
                  </a:lnTo>
                  <a:lnTo>
                    <a:pt x="54609" y="255270"/>
                  </a:lnTo>
                  <a:close/>
                </a:path>
                <a:path w="54610" h="623570">
                  <a:moveTo>
                    <a:pt x="54609" y="265430"/>
                  </a:moveTo>
                  <a:lnTo>
                    <a:pt x="0" y="265430"/>
                  </a:lnTo>
                  <a:lnTo>
                    <a:pt x="0" y="267970"/>
                  </a:lnTo>
                  <a:lnTo>
                    <a:pt x="54609" y="267970"/>
                  </a:lnTo>
                  <a:lnTo>
                    <a:pt x="54609" y="265430"/>
                  </a:lnTo>
                  <a:close/>
                </a:path>
                <a:path w="54610" h="623570">
                  <a:moveTo>
                    <a:pt x="54609" y="267970"/>
                  </a:moveTo>
                  <a:lnTo>
                    <a:pt x="0" y="267970"/>
                  </a:lnTo>
                  <a:lnTo>
                    <a:pt x="0" y="278130"/>
                  </a:lnTo>
                  <a:lnTo>
                    <a:pt x="54609" y="278130"/>
                  </a:lnTo>
                  <a:lnTo>
                    <a:pt x="54609" y="267970"/>
                  </a:lnTo>
                  <a:close/>
                </a:path>
                <a:path w="54610" h="623570">
                  <a:moveTo>
                    <a:pt x="54609" y="278130"/>
                  </a:moveTo>
                  <a:lnTo>
                    <a:pt x="0" y="278130"/>
                  </a:lnTo>
                  <a:lnTo>
                    <a:pt x="0" y="290830"/>
                  </a:lnTo>
                  <a:lnTo>
                    <a:pt x="54609" y="290830"/>
                  </a:lnTo>
                  <a:lnTo>
                    <a:pt x="54609" y="278130"/>
                  </a:lnTo>
                  <a:close/>
                </a:path>
                <a:path w="54610" h="623570">
                  <a:moveTo>
                    <a:pt x="54609" y="290830"/>
                  </a:moveTo>
                  <a:lnTo>
                    <a:pt x="0" y="290830"/>
                  </a:lnTo>
                  <a:lnTo>
                    <a:pt x="0" y="293370"/>
                  </a:lnTo>
                  <a:lnTo>
                    <a:pt x="54609" y="293370"/>
                  </a:lnTo>
                  <a:lnTo>
                    <a:pt x="54609" y="290830"/>
                  </a:lnTo>
                  <a:close/>
                </a:path>
                <a:path w="54610" h="623570">
                  <a:moveTo>
                    <a:pt x="54609" y="293370"/>
                  </a:moveTo>
                  <a:lnTo>
                    <a:pt x="0" y="293370"/>
                  </a:lnTo>
                  <a:lnTo>
                    <a:pt x="0" y="299720"/>
                  </a:lnTo>
                  <a:lnTo>
                    <a:pt x="54609" y="299720"/>
                  </a:lnTo>
                  <a:lnTo>
                    <a:pt x="54609" y="293370"/>
                  </a:lnTo>
                  <a:close/>
                </a:path>
                <a:path w="54610" h="623570">
                  <a:moveTo>
                    <a:pt x="54609" y="299720"/>
                  </a:moveTo>
                  <a:lnTo>
                    <a:pt x="0" y="299720"/>
                  </a:lnTo>
                  <a:lnTo>
                    <a:pt x="0" y="306070"/>
                  </a:lnTo>
                  <a:lnTo>
                    <a:pt x="54609" y="306070"/>
                  </a:lnTo>
                  <a:lnTo>
                    <a:pt x="54609" y="299720"/>
                  </a:lnTo>
                  <a:close/>
                </a:path>
                <a:path w="54610" h="623570">
                  <a:moveTo>
                    <a:pt x="54609" y="306070"/>
                  </a:moveTo>
                  <a:lnTo>
                    <a:pt x="0" y="306070"/>
                  </a:lnTo>
                  <a:lnTo>
                    <a:pt x="0" y="309880"/>
                  </a:lnTo>
                  <a:lnTo>
                    <a:pt x="54609" y="309880"/>
                  </a:lnTo>
                  <a:lnTo>
                    <a:pt x="54609" y="306070"/>
                  </a:lnTo>
                  <a:close/>
                </a:path>
                <a:path w="54610" h="623570">
                  <a:moveTo>
                    <a:pt x="54609" y="309880"/>
                  </a:moveTo>
                  <a:lnTo>
                    <a:pt x="0" y="309880"/>
                  </a:lnTo>
                  <a:lnTo>
                    <a:pt x="0" y="318770"/>
                  </a:lnTo>
                  <a:lnTo>
                    <a:pt x="54609" y="318770"/>
                  </a:lnTo>
                  <a:lnTo>
                    <a:pt x="54609" y="309880"/>
                  </a:lnTo>
                  <a:close/>
                </a:path>
                <a:path w="54610" h="623570">
                  <a:moveTo>
                    <a:pt x="54609" y="318770"/>
                  </a:moveTo>
                  <a:lnTo>
                    <a:pt x="0" y="318770"/>
                  </a:lnTo>
                  <a:lnTo>
                    <a:pt x="0" y="322580"/>
                  </a:lnTo>
                  <a:lnTo>
                    <a:pt x="54609" y="322580"/>
                  </a:lnTo>
                  <a:lnTo>
                    <a:pt x="54609" y="318770"/>
                  </a:lnTo>
                  <a:close/>
                </a:path>
                <a:path w="54610" h="623570">
                  <a:moveTo>
                    <a:pt x="54609" y="322580"/>
                  </a:moveTo>
                  <a:lnTo>
                    <a:pt x="0" y="322580"/>
                  </a:lnTo>
                  <a:lnTo>
                    <a:pt x="0" y="325120"/>
                  </a:lnTo>
                  <a:lnTo>
                    <a:pt x="54609" y="325120"/>
                  </a:lnTo>
                  <a:lnTo>
                    <a:pt x="54609" y="322580"/>
                  </a:lnTo>
                  <a:close/>
                </a:path>
                <a:path w="54610" h="623570">
                  <a:moveTo>
                    <a:pt x="54609" y="325120"/>
                  </a:moveTo>
                  <a:lnTo>
                    <a:pt x="0" y="325120"/>
                  </a:lnTo>
                  <a:lnTo>
                    <a:pt x="0" y="328930"/>
                  </a:lnTo>
                  <a:lnTo>
                    <a:pt x="54609" y="328930"/>
                  </a:lnTo>
                  <a:lnTo>
                    <a:pt x="54609" y="325120"/>
                  </a:lnTo>
                  <a:close/>
                </a:path>
                <a:path w="54610" h="623570">
                  <a:moveTo>
                    <a:pt x="54609" y="328930"/>
                  </a:moveTo>
                  <a:lnTo>
                    <a:pt x="0" y="328930"/>
                  </a:lnTo>
                  <a:lnTo>
                    <a:pt x="0" y="331470"/>
                  </a:lnTo>
                  <a:lnTo>
                    <a:pt x="54609" y="331470"/>
                  </a:lnTo>
                  <a:lnTo>
                    <a:pt x="54609" y="328930"/>
                  </a:lnTo>
                  <a:close/>
                </a:path>
                <a:path w="54610" h="623570">
                  <a:moveTo>
                    <a:pt x="54609" y="331470"/>
                  </a:moveTo>
                  <a:lnTo>
                    <a:pt x="0" y="331470"/>
                  </a:lnTo>
                  <a:lnTo>
                    <a:pt x="0" y="337820"/>
                  </a:lnTo>
                  <a:lnTo>
                    <a:pt x="54609" y="337820"/>
                  </a:lnTo>
                  <a:lnTo>
                    <a:pt x="54609" y="331470"/>
                  </a:lnTo>
                  <a:close/>
                </a:path>
                <a:path w="54610" h="623570">
                  <a:moveTo>
                    <a:pt x="54609" y="337820"/>
                  </a:moveTo>
                  <a:lnTo>
                    <a:pt x="0" y="337820"/>
                  </a:lnTo>
                  <a:lnTo>
                    <a:pt x="0" y="341630"/>
                  </a:lnTo>
                  <a:lnTo>
                    <a:pt x="54609" y="341630"/>
                  </a:lnTo>
                  <a:lnTo>
                    <a:pt x="54609" y="337820"/>
                  </a:lnTo>
                  <a:close/>
                </a:path>
                <a:path w="54610" h="623570">
                  <a:moveTo>
                    <a:pt x="54609" y="341630"/>
                  </a:moveTo>
                  <a:lnTo>
                    <a:pt x="0" y="341630"/>
                  </a:lnTo>
                  <a:lnTo>
                    <a:pt x="0" y="344170"/>
                  </a:lnTo>
                  <a:lnTo>
                    <a:pt x="54609" y="344170"/>
                  </a:lnTo>
                  <a:lnTo>
                    <a:pt x="54609" y="341630"/>
                  </a:lnTo>
                  <a:close/>
                </a:path>
                <a:path w="54610" h="623570">
                  <a:moveTo>
                    <a:pt x="54609" y="344170"/>
                  </a:moveTo>
                  <a:lnTo>
                    <a:pt x="0" y="344170"/>
                  </a:lnTo>
                  <a:lnTo>
                    <a:pt x="0" y="350520"/>
                  </a:lnTo>
                  <a:lnTo>
                    <a:pt x="54609" y="350520"/>
                  </a:lnTo>
                  <a:lnTo>
                    <a:pt x="54609" y="344170"/>
                  </a:lnTo>
                  <a:close/>
                </a:path>
                <a:path w="54610" h="623570">
                  <a:moveTo>
                    <a:pt x="54609" y="350520"/>
                  </a:moveTo>
                  <a:lnTo>
                    <a:pt x="0" y="350520"/>
                  </a:lnTo>
                  <a:lnTo>
                    <a:pt x="0" y="354330"/>
                  </a:lnTo>
                  <a:lnTo>
                    <a:pt x="54609" y="354330"/>
                  </a:lnTo>
                  <a:lnTo>
                    <a:pt x="54609" y="350520"/>
                  </a:lnTo>
                  <a:close/>
                </a:path>
                <a:path w="54610" h="623570">
                  <a:moveTo>
                    <a:pt x="54609" y="354330"/>
                  </a:moveTo>
                  <a:lnTo>
                    <a:pt x="0" y="354330"/>
                  </a:lnTo>
                  <a:lnTo>
                    <a:pt x="0" y="356870"/>
                  </a:lnTo>
                  <a:lnTo>
                    <a:pt x="54609" y="356870"/>
                  </a:lnTo>
                  <a:lnTo>
                    <a:pt x="54609" y="354330"/>
                  </a:lnTo>
                  <a:close/>
                </a:path>
                <a:path w="54610" h="623570">
                  <a:moveTo>
                    <a:pt x="54609" y="356870"/>
                  </a:moveTo>
                  <a:lnTo>
                    <a:pt x="0" y="356870"/>
                  </a:lnTo>
                  <a:lnTo>
                    <a:pt x="0" y="363220"/>
                  </a:lnTo>
                  <a:lnTo>
                    <a:pt x="54609" y="363220"/>
                  </a:lnTo>
                  <a:lnTo>
                    <a:pt x="54609" y="356870"/>
                  </a:lnTo>
                  <a:close/>
                </a:path>
                <a:path w="54610" h="623570">
                  <a:moveTo>
                    <a:pt x="54609" y="363220"/>
                  </a:moveTo>
                  <a:lnTo>
                    <a:pt x="0" y="363220"/>
                  </a:lnTo>
                  <a:lnTo>
                    <a:pt x="0" y="367030"/>
                  </a:lnTo>
                  <a:lnTo>
                    <a:pt x="54609" y="367030"/>
                  </a:lnTo>
                  <a:lnTo>
                    <a:pt x="54609" y="363220"/>
                  </a:lnTo>
                  <a:close/>
                </a:path>
                <a:path w="54610" h="623570">
                  <a:moveTo>
                    <a:pt x="54609" y="367030"/>
                  </a:moveTo>
                  <a:lnTo>
                    <a:pt x="0" y="367030"/>
                  </a:lnTo>
                  <a:lnTo>
                    <a:pt x="0" y="373380"/>
                  </a:lnTo>
                  <a:lnTo>
                    <a:pt x="54609" y="373380"/>
                  </a:lnTo>
                  <a:lnTo>
                    <a:pt x="54609" y="367030"/>
                  </a:lnTo>
                  <a:close/>
                </a:path>
                <a:path w="54610" h="623570">
                  <a:moveTo>
                    <a:pt x="54609" y="373380"/>
                  </a:moveTo>
                  <a:lnTo>
                    <a:pt x="0" y="373380"/>
                  </a:lnTo>
                  <a:lnTo>
                    <a:pt x="0" y="375920"/>
                  </a:lnTo>
                  <a:lnTo>
                    <a:pt x="54609" y="375920"/>
                  </a:lnTo>
                  <a:lnTo>
                    <a:pt x="54609" y="373380"/>
                  </a:lnTo>
                  <a:close/>
                </a:path>
                <a:path w="54610" h="623570">
                  <a:moveTo>
                    <a:pt x="54609" y="375920"/>
                  </a:moveTo>
                  <a:lnTo>
                    <a:pt x="0" y="375920"/>
                  </a:lnTo>
                  <a:lnTo>
                    <a:pt x="0" y="379730"/>
                  </a:lnTo>
                  <a:lnTo>
                    <a:pt x="54609" y="379730"/>
                  </a:lnTo>
                  <a:lnTo>
                    <a:pt x="54609" y="375920"/>
                  </a:lnTo>
                  <a:close/>
                </a:path>
                <a:path w="54610" h="623570">
                  <a:moveTo>
                    <a:pt x="54609" y="379730"/>
                  </a:moveTo>
                  <a:lnTo>
                    <a:pt x="0" y="379730"/>
                  </a:lnTo>
                  <a:lnTo>
                    <a:pt x="0" y="386080"/>
                  </a:lnTo>
                  <a:lnTo>
                    <a:pt x="54609" y="386080"/>
                  </a:lnTo>
                  <a:lnTo>
                    <a:pt x="54609" y="379730"/>
                  </a:lnTo>
                  <a:close/>
                </a:path>
                <a:path w="54610" h="623570">
                  <a:moveTo>
                    <a:pt x="54609" y="386080"/>
                  </a:moveTo>
                  <a:lnTo>
                    <a:pt x="0" y="386080"/>
                  </a:lnTo>
                  <a:lnTo>
                    <a:pt x="0" y="388620"/>
                  </a:lnTo>
                  <a:lnTo>
                    <a:pt x="54609" y="388620"/>
                  </a:lnTo>
                  <a:lnTo>
                    <a:pt x="54609" y="386080"/>
                  </a:lnTo>
                  <a:close/>
                </a:path>
                <a:path w="54610" h="623570">
                  <a:moveTo>
                    <a:pt x="54609" y="388620"/>
                  </a:moveTo>
                  <a:lnTo>
                    <a:pt x="0" y="388620"/>
                  </a:lnTo>
                  <a:lnTo>
                    <a:pt x="0" y="392430"/>
                  </a:lnTo>
                  <a:lnTo>
                    <a:pt x="54609" y="392430"/>
                  </a:lnTo>
                  <a:lnTo>
                    <a:pt x="54609" y="388620"/>
                  </a:lnTo>
                  <a:close/>
                </a:path>
                <a:path w="54610" h="623570">
                  <a:moveTo>
                    <a:pt x="54609" y="392430"/>
                  </a:moveTo>
                  <a:lnTo>
                    <a:pt x="0" y="392430"/>
                  </a:lnTo>
                  <a:lnTo>
                    <a:pt x="0" y="394970"/>
                  </a:lnTo>
                  <a:lnTo>
                    <a:pt x="54609" y="394970"/>
                  </a:lnTo>
                  <a:lnTo>
                    <a:pt x="54609" y="392430"/>
                  </a:lnTo>
                  <a:close/>
                </a:path>
                <a:path w="54610" h="623570">
                  <a:moveTo>
                    <a:pt x="54609" y="394970"/>
                  </a:moveTo>
                  <a:lnTo>
                    <a:pt x="0" y="394970"/>
                  </a:lnTo>
                  <a:lnTo>
                    <a:pt x="0" y="398780"/>
                  </a:lnTo>
                  <a:lnTo>
                    <a:pt x="54609" y="398780"/>
                  </a:lnTo>
                  <a:lnTo>
                    <a:pt x="54609" y="394970"/>
                  </a:lnTo>
                  <a:close/>
                </a:path>
                <a:path w="54610" h="623570">
                  <a:moveTo>
                    <a:pt x="54609" y="398780"/>
                  </a:moveTo>
                  <a:lnTo>
                    <a:pt x="0" y="398780"/>
                  </a:lnTo>
                  <a:lnTo>
                    <a:pt x="0" y="401320"/>
                  </a:lnTo>
                  <a:lnTo>
                    <a:pt x="54609" y="401320"/>
                  </a:lnTo>
                  <a:lnTo>
                    <a:pt x="54609" y="398780"/>
                  </a:lnTo>
                  <a:close/>
                </a:path>
                <a:path w="54610" h="623570">
                  <a:moveTo>
                    <a:pt x="54609" y="401320"/>
                  </a:moveTo>
                  <a:lnTo>
                    <a:pt x="0" y="401320"/>
                  </a:lnTo>
                  <a:lnTo>
                    <a:pt x="0" y="405130"/>
                  </a:lnTo>
                  <a:lnTo>
                    <a:pt x="54609" y="405130"/>
                  </a:lnTo>
                  <a:lnTo>
                    <a:pt x="54609" y="401320"/>
                  </a:lnTo>
                  <a:close/>
                </a:path>
                <a:path w="54610" h="623570">
                  <a:moveTo>
                    <a:pt x="54609" y="405130"/>
                  </a:moveTo>
                  <a:lnTo>
                    <a:pt x="0" y="405130"/>
                  </a:lnTo>
                  <a:lnTo>
                    <a:pt x="0" y="414020"/>
                  </a:lnTo>
                  <a:lnTo>
                    <a:pt x="54609" y="414020"/>
                  </a:lnTo>
                  <a:lnTo>
                    <a:pt x="54609" y="405130"/>
                  </a:lnTo>
                  <a:close/>
                </a:path>
                <a:path w="54610" h="623570">
                  <a:moveTo>
                    <a:pt x="54609" y="414020"/>
                  </a:moveTo>
                  <a:lnTo>
                    <a:pt x="0" y="414020"/>
                  </a:lnTo>
                  <a:lnTo>
                    <a:pt x="0" y="417830"/>
                  </a:lnTo>
                  <a:lnTo>
                    <a:pt x="54609" y="417830"/>
                  </a:lnTo>
                  <a:lnTo>
                    <a:pt x="54609" y="414020"/>
                  </a:lnTo>
                  <a:close/>
                </a:path>
                <a:path w="54610" h="623570">
                  <a:moveTo>
                    <a:pt x="54609" y="417830"/>
                  </a:moveTo>
                  <a:lnTo>
                    <a:pt x="0" y="417830"/>
                  </a:lnTo>
                  <a:lnTo>
                    <a:pt x="0" y="420370"/>
                  </a:lnTo>
                  <a:lnTo>
                    <a:pt x="54609" y="420370"/>
                  </a:lnTo>
                  <a:lnTo>
                    <a:pt x="54609" y="417830"/>
                  </a:lnTo>
                  <a:close/>
                </a:path>
                <a:path w="54610" h="623570">
                  <a:moveTo>
                    <a:pt x="54609" y="420370"/>
                  </a:moveTo>
                  <a:lnTo>
                    <a:pt x="0" y="420370"/>
                  </a:lnTo>
                  <a:lnTo>
                    <a:pt x="0" y="424180"/>
                  </a:lnTo>
                  <a:lnTo>
                    <a:pt x="54609" y="424180"/>
                  </a:lnTo>
                  <a:lnTo>
                    <a:pt x="54609" y="420370"/>
                  </a:lnTo>
                  <a:close/>
                </a:path>
                <a:path w="54610" h="623570">
                  <a:moveTo>
                    <a:pt x="54609" y="424180"/>
                  </a:moveTo>
                  <a:lnTo>
                    <a:pt x="0" y="424180"/>
                  </a:lnTo>
                  <a:lnTo>
                    <a:pt x="0" y="426720"/>
                  </a:lnTo>
                  <a:lnTo>
                    <a:pt x="54609" y="426720"/>
                  </a:lnTo>
                  <a:lnTo>
                    <a:pt x="54609" y="424180"/>
                  </a:lnTo>
                  <a:close/>
                </a:path>
                <a:path w="54610" h="623570">
                  <a:moveTo>
                    <a:pt x="54609" y="617220"/>
                  </a:moveTo>
                  <a:lnTo>
                    <a:pt x="31750" y="617220"/>
                  </a:lnTo>
                  <a:lnTo>
                    <a:pt x="31750" y="618490"/>
                  </a:lnTo>
                  <a:lnTo>
                    <a:pt x="38100" y="618490"/>
                  </a:lnTo>
                  <a:lnTo>
                    <a:pt x="38100" y="619760"/>
                  </a:lnTo>
                  <a:lnTo>
                    <a:pt x="45719" y="619760"/>
                  </a:lnTo>
                  <a:lnTo>
                    <a:pt x="45719" y="622300"/>
                  </a:lnTo>
                  <a:lnTo>
                    <a:pt x="53339" y="622300"/>
                  </a:lnTo>
                  <a:lnTo>
                    <a:pt x="53339" y="623570"/>
                  </a:lnTo>
                  <a:lnTo>
                    <a:pt x="54609" y="623570"/>
                  </a:lnTo>
                  <a:lnTo>
                    <a:pt x="54609" y="617220"/>
                  </a:lnTo>
                  <a:close/>
                </a:path>
                <a:path w="54610" h="623570">
                  <a:moveTo>
                    <a:pt x="24129" y="615950"/>
                  </a:moveTo>
                  <a:lnTo>
                    <a:pt x="17779" y="615950"/>
                  </a:lnTo>
                  <a:lnTo>
                    <a:pt x="17779" y="617220"/>
                  </a:lnTo>
                  <a:lnTo>
                    <a:pt x="24129" y="617220"/>
                  </a:lnTo>
                  <a:lnTo>
                    <a:pt x="24129" y="615950"/>
                  </a:lnTo>
                  <a:close/>
                </a:path>
                <a:path w="54610" h="623570">
                  <a:moveTo>
                    <a:pt x="54609" y="610870"/>
                  </a:moveTo>
                  <a:lnTo>
                    <a:pt x="0" y="610870"/>
                  </a:lnTo>
                  <a:lnTo>
                    <a:pt x="0" y="612140"/>
                  </a:lnTo>
                  <a:lnTo>
                    <a:pt x="2539" y="612140"/>
                  </a:lnTo>
                  <a:lnTo>
                    <a:pt x="2539" y="613410"/>
                  </a:lnTo>
                  <a:lnTo>
                    <a:pt x="10159" y="613410"/>
                  </a:lnTo>
                  <a:lnTo>
                    <a:pt x="10159" y="615950"/>
                  </a:lnTo>
                  <a:lnTo>
                    <a:pt x="54609" y="615950"/>
                  </a:lnTo>
                  <a:lnTo>
                    <a:pt x="54609" y="610870"/>
                  </a:lnTo>
                  <a:close/>
                </a:path>
                <a:path w="54610" h="623570">
                  <a:moveTo>
                    <a:pt x="54609" y="604520"/>
                  </a:moveTo>
                  <a:lnTo>
                    <a:pt x="0" y="604520"/>
                  </a:lnTo>
                  <a:lnTo>
                    <a:pt x="0" y="609600"/>
                  </a:lnTo>
                  <a:lnTo>
                    <a:pt x="54609" y="609600"/>
                  </a:lnTo>
                  <a:lnTo>
                    <a:pt x="54609" y="604520"/>
                  </a:lnTo>
                  <a:close/>
                </a:path>
                <a:path w="54610" h="623570">
                  <a:moveTo>
                    <a:pt x="54609" y="598170"/>
                  </a:moveTo>
                  <a:lnTo>
                    <a:pt x="0" y="598170"/>
                  </a:lnTo>
                  <a:lnTo>
                    <a:pt x="0" y="603250"/>
                  </a:lnTo>
                  <a:lnTo>
                    <a:pt x="54609" y="603250"/>
                  </a:lnTo>
                  <a:lnTo>
                    <a:pt x="54609" y="598170"/>
                  </a:lnTo>
                  <a:close/>
                </a:path>
                <a:path w="54610" h="623570">
                  <a:moveTo>
                    <a:pt x="54609" y="591820"/>
                  </a:moveTo>
                  <a:lnTo>
                    <a:pt x="0" y="591820"/>
                  </a:lnTo>
                  <a:lnTo>
                    <a:pt x="0" y="596900"/>
                  </a:lnTo>
                  <a:lnTo>
                    <a:pt x="54609" y="596900"/>
                  </a:lnTo>
                  <a:lnTo>
                    <a:pt x="54609" y="591820"/>
                  </a:lnTo>
                  <a:close/>
                </a:path>
                <a:path w="54610" h="623570">
                  <a:moveTo>
                    <a:pt x="54609" y="585470"/>
                  </a:moveTo>
                  <a:lnTo>
                    <a:pt x="0" y="585470"/>
                  </a:lnTo>
                  <a:lnTo>
                    <a:pt x="0" y="590550"/>
                  </a:lnTo>
                  <a:lnTo>
                    <a:pt x="54609" y="590550"/>
                  </a:lnTo>
                  <a:lnTo>
                    <a:pt x="54609" y="585470"/>
                  </a:lnTo>
                  <a:close/>
                </a:path>
                <a:path w="54610" h="623570">
                  <a:moveTo>
                    <a:pt x="54609" y="579120"/>
                  </a:moveTo>
                  <a:lnTo>
                    <a:pt x="0" y="579120"/>
                  </a:lnTo>
                  <a:lnTo>
                    <a:pt x="0" y="584200"/>
                  </a:lnTo>
                  <a:lnTo>
                    <a:pt x="54609" y="584200"/>
                  </a:lnTo>
                  <a:lnTo>
                    <a:pt x="54609" y="579120"/>
                  </a:lnTo>
                  <a:close/>
                </a:path>
                <a:path w="54610" h="623570">
                  <a:moveTo>
                    <a:pt x="54609" y="572770"/>
                  </a:moveTo>
                  <a:lnTo>
                    <a:pt x="0" y="572770"/>
                  </a:lnTo>
                  <a:lnTo>
                    <a:pt x="0" y="577850"/>
                  </a:lnTo>
                  <a:lnTo>
                    <a:pt x="54609" y="577850"/>
                  </a:lnTo>
                  <a:lnTo>
                    <a:pt x="54609" y="572770"/>
                  </a:lnTo>
                  <a:close/>
                </a:path>
                <a:path w="54610" h="623570">
                  <a:moveTo>
                    <a:pt x="54609" y="566420"/>
                  </a:moveTo>
                  <a:lnTo>
                    <a:pt x="0" y="566420"/>
                  </a:lnTo>
                  <a:lnTo>
                    <a:pt x="0" y="571500"/>
                  </a:lnTo>
                  <a:lnTo>
                    <a:pt x="54609" y="571500"/>
                  </a:lnTo>
                  <a:lnTo>
                    <a:pt x="54609" y="566420"/>
                  </a:lnTo>
                  <a:close/>
                </a:path>
                <a:path w="54610" h="623570">
                  <a:moveTo>
                    <a:pt x="54609" y="560070"/>
                  </a:moveTo>
                  <a:lnTo>
                    <a:pt x="0" y="560070"/>
                  </a:lnTo>
                  <a:lnTo>
                    <a:pt x="0" y="565150"/>
                  </a:lnTo>
                  <a:lnTo>
                    <a:pt x="54609" y="565150"/>
                  </a:lnTo>
                  <a:lnTo>
                    <a:pt x="54609" y="560070"/>
                  </a:lnTo>
                  <a:close/>
                </a:path>
                <a:path w="54610" h="623570">
                  <a:moveTo>
                    <a:pt x="54609" y="553720"/>
                  </a:moveTo>
                  <a:lnTo>
                    <a:pt x="0" y="553720"/>
                  </a:lnTo>
                  <a:lnTo>
                    <a:pt x="0" y="558800"/>
                  </a:lnTo>
                  <a:lnTo>
                    <a:pt x="54609" y="558800"/>
                  </a:lnTo>
                  <a:lnTo>
                    <a:pt x="54609" y="553720"/>
                  </a:lnTo>
                  <a:close/>
                </a:path>
                <a:path w="54610" h="623570">
                  <a:moveTo>
                    <a:pt x="54609" y="547370"/>
                  </a:moveTo>
                  <a:lnTo>
                    <a:pt x="0" y="547370"/>
                  </a:lnTo>
                  <a:lnTo>
                    <a:pt x="0" y="552450"/>
                  </a:lnTo>
                  <a:lnTo>
                    <a:pt x="54609" y="552450"/>
                  </a:lnTo>
                  <a:lnTo>
                    <a:pt x="54609" y="547370"/>
                  </a:lnTo>
                  <a:close/>
                </a:path>
                <a:path w="54610" h="623570">
                  <a:moveTo>
                    <a:pt x="54609" y="541020"/>
                  </a:moveTo>
                  <a:lnTo>
                    <a:pt x="0" y="541020"/>
                  </a:lnTo>
                  <a:lnTo>
                    <a:pt x="0" y="546100"/>
                  </a:lnTo>
                  <a:lnTo>
                    <a:pt x="54609" y="546100"/>
                  </a:lnTo>
                  <a:lnTo>
                    <a:pt x="54609" y="541020"/>
                  </a:lnTo>
                  <a:close/>
                </a:path>
                <a:path w="54610" h="623570">
                  <a:moveTo>
                    <a:pt x="54609" y="534670"/>
                  </a:moveTo>
                  <a:lnTo>
                    <a:pt x="0" y="534670"/>
                  </a:lnTo>
                  <a:lnTo>
                    <a:pt x="0" y="539750"/>
                  </a:lnTo>
                  <a:lnTo>
                    <a:pt x="54609" y="539750"/>
                  </a:lnTo>
                  <a:lnTo>
                    <a:pt x="54609" y="534670"/>
                  </a:lnTo>
                  <a:close/>
                </a:path>
                <a:path w="54610" h="623570">
                  <a:moveTo>
                    <a:pt x="54609" y="528320"/>
                  </a:moveTo>
                  <a:lnTo>
                    <a:pt x="0" y="528320"/>
                  </a:lnTo>
                  <a:lnTo>
                    <a:pt x="0" y="533400"/>
                  </a:lnTo>
                  <a:lnTo>
                    <a:pt x="54609" y="533400"/>
                  </a:lnTo>
                  <a:lnTo>
                    <a:pt x="54609" y="528320"/>
                  </a:lnTo>
                  <a:close/>
                </a:path>
                <a:path w="54610" h="623570">
                  <a:moveTo>
                    <a:pt x="54609" y="521970"/>
                  </a:moveTo>
                  <a:lnTo>
                    <a:pt x="0" y="521970"/>
                  </a:lnTo>
                  <a:lnTo>
                    <a:pt x="0" y="527050"/>
                  </a:lnTo>
                  <a:lnTo>
                    <a:pt x="54609" y="527050"/>
                  </a:lnTo>
                  <a:lnTo>
                    <a:pt x="54609" y="521970"/>
                  </a:lnTo>
                  <a:close/>
                </a:path>
                <a:path w="54610" h="623570">
                  <a:moveTo>
                    <a:pt x="54609" y="515620"/>
                  </a:moveTo>
                  <a:lnTo>
                    <a:pt x="0" y="515620"/>
                  </a:lnTo>
                  <a:lnTo>
                    <a:pt x="0" y="520700"/>
                  </a:lnTo>
                  <a:lnTo>
                    <a:pt x="54609" y="520700"/>
                  </a:lnTo>
                  <a:lnTo>
                    <a:pt x="54609" y="515620"/>
                  </a:lnTo>
                  <a:close/>
                </a:path>
                <a:path w="54610" h="623570">
                  <a:moveTo>
                    <a:pt x="54609" y="509270"/>
                  </a:moveTo>
                  <a:lnTo>
                    <a:pt x="0" y="509270"/>
                  </a:lnTo>
                  <a:lnTo>
                    <a:pt x="0" y="514350"/>
                  </a:lnTo>
                  <a:lnTo>
                    <a:pt x="54609" y="514350"/>
                  </a:lnTo>
                  <a:lnTo>
                    <a:pt x="54609" y="509270"/>
                  </a:lnTo>
                  <a:close/>
                </a:path>
                <a:path w="54610" h="623570">
                  <a:moveTo>
                    <a:pt x="54609" y="502920"/>
                  </a:moveTo>
                  <a:lnTo>
                    <a:pt x="0" y="502920"/>
                  </a:lnTo>
                  <a:lnTo>
                    <a:pt x="0" y="508000"/>
                  </a:lnTo>
                  <a:lnTo>
                    <a:pt x="54609" y="508000"/>
                  </a:lnTo>
                  <a:lnTo>
                    <a:pt x="54609" y="502920"/>
                  </a:lnTo>
                  <a:close/>
                </a:path>
                <a:path w="54610" h="623570">
                  <a:moveTo>
                    <a:pt x="54609" y="496570"/>
                  </a:moveTo>
                  <a:lnTo>
                    <a:pt x="0" y="496570"/>
                  </a:lnTo>
                  <a:lnTo>
                    <a:pt x="0" y="501650"/>
                  </a:lnTo>
                  <a:lnTo>
                    <a:pt x="54609" y="501650"/>
                  </a:lnTo>
                  <a:lnTo>
                    <a:pt x="54609" y="496570"/>
                  </a:lnTo>
                  <a:close/>
                </a:path>
                <a:path w="54610" h="623570">
                  <a:moveTo>
                    <a:pt x="54609" y="490220"/>
                  </a:moveTo>
                  <a:lnTo>
                    <a:pt x="0" y="490220"/>
                  </a:lnTo>
                  <a:lnTo>
                    <a:pt x="0" y="495300"/>
                  </a:lnTo>
                  <a:lnTo>
                    <a:pt x="54609" y="495300"/>
                  </a:lnTo>
                  <a:lnTo>
                    <a:pt x="54609" y="490220"/>
                  </a:lnTo>
                  <a:close/>
                </a:path>
                <a:path w="54610" h="623570">
                  <a:moveTo>
                    <a:pt x="54609" y="483870"/>
                  </a:moveTo>
                  <a:lnTo>
                    <a:pt x="0" y="483870"/>
                  </a:lnTo>
                  <a:lnTo>
                    <a:pt x="0" y="488950"/>
                  </a:lnTo>
                  <a:lnTo>
                    <a:pt x="54609" y="488950"/>
                  </a:lnTo>
                  <a:lnTo>
                    <a:pt x="54609" y="483870"/>
                  </a:lnTo>
                  <a:close/>
                </a:path>
                <a:path w="54610" h="623570">
                  <a:moveTo>
                    <a:pt x="54609" y="477520"/>
                  </a:moveTo>
                  <a:lnTo>
                    <a:pt x="0" y="477520"/>
                  </a:lnTo>
                  <a:lnTo>
                    <a:pt x="0" y="482600"/>
                  </a:lnTo>
                  <a:lnTo>
                    <a:pt x="54609" y="482600"/>
                  </a:lnTo>
                  <a:lnTo>
                    <a:pt x="54609" y="477520"/>
                  </a:lnTo>
                  <a:close/>
                </a:path>
                <a:path w="54610" h="623570">
                  <a:moveTo>
                    <a:pt x="54609" y="471170"/>
                  </a:moveTo>
                  <a:lnTo>
                    <a:pt x="0" y="471170"/>
                  </a:lnTo>
                  <a:lnTo>
                    <a:pt x="0" y="476250"/>
                  </a:lnTo>
                  <a:lnTo>
                    <a:pt x="54609" y="476250"/>
                  </a:lnTo>
                  <a:lnTo>
                    <a:pt x="54609" y="471170"/>
                  </a:lnTo>
                  <a:close/>
                </a:path>
                <a:path w="54610" h="623570">
                  <a:moveTo>
                    <a:pt x="54609" y="464820"/>
                  </a:moveTo>
                  <a:lnTo>
                    <a:pt x="0" y="464820"/>
                  </a:lnTo>
                  <a:lnTo>
                    <a:pt x="0" y="469900"/>
                  </a:lnTo>
                  <a:lnTo>
                    <a:pt x="54609" y="469900"/>
                  </a:lnTo>
                  <a:lnTo>
                    <a:pt x="54609" y="464820"/>
                  </a:lnTo>
                  <a:close/>
                </a:path>
                <a:path w="54610" h="623570">
                  <a:moveTo>
                    <a:pt x="54609" y="458470"/>
                  </a:moveTo>
                  <a:lnTo>
                    <a:pt x="0" y="458470"/>
                  </a:lnTo>
                  <a:lnTo>
                    <a:pt x="0" y="463550"/>
                  </a:lnTo>
                  <a:lnTo>
                    <a:pt x="54609" y="463550"/>
                  </a:lnTo>
                  <a:lnTo>
                    <a:pt x="54609" y="458470"/>
                  </a:lnTo>
                  <a:close/>
                </a:path>
                <a:path w="54610" h="623570">
                  <a:moveTo>
                    <a:pt x="54609" y="452120"/>
                  </a:moveTo>
                  <a:lnTo>
                    <a:pt x="0" y="452120"/>
                  </a:lnTo>
                  <a:lnTo>
                    <a:pt x="0" y="457200"/>
                  </a:lnTo>
                  <a:lnTo>
                    <a:pt x="54609" y="457200"/>
                  </a:lnTo>
                  <a:lnTo>
                    <a:pt x="54609" y="452120"/>
                  </a:lnTo>
                  <a:close/>
                </a:path>
                <a:path w="54610" h="623570">
                  <a:moveTo>
                    <a:pt x="54609" y="445770"/>
                  </a:moveTo>
                  <a:lnTo>
                    <a:pt x="0" y="445770"/>
                  </a:lnTo>
                  <a:lnTo>
                    <a:pt x="0" y="450850"/>
                  </a:lnTo>
                  <a:lnTo>
                    <a:pt x="54609" y="450850"/>
                  </a:lnTo>
                  <a:lnTo>
                    <a:pt x="54609" y="445770"/>
                  </a:lnTo>
                  <a:close/>
                </a:path>
                <a:path w="54610" h="623570">
                  <a:moveTo>
                    <a:pt x="54609" y="439420"/>
                  </a:moveTo>
                  <a:lnTo>
                    <a:pt x="0" y="439420"/>
                  </a:lnTo>
                  <a:lnTo>
                    <a:pt x="0" y="444500"/>
                  </a:lnTo>
                  <a:lnTo>
                    <a:pt x="54609" y="444500"/>
                  </a:lnTo>
                  <a:lnTo>
                    <a:pt x="54609" y="439420"/>
                  </a:lnTo>
                  <a:close/>
                </a:path>
                <a:path w="54610" h="623570">
                  <a:moveTo>
                    <a:pt x="54609" y="433070"/>
                  </a:moveTo>
                  <a:lnTo>
                    <a:pt x="0" y="433070"/>
                  </a:lnTo>
                  <a:lnTo>
                    <a:pt x="0" y="438150"/>
                  </a:lnTo>
                  <a:lnTo>
                    <a:pt x="54609" y="438150"/>
                  </a:lnTo>
                  <a:lnTo>
                    <a:pt x="54609" y="433070"/>
                  </a:lnTo>
                  <a:close/>
                </a:path>
                <a:path w="54610" h="623570">
                  <a:moveTo>
                    <a:pt x="54609" y="427990"/>
                  </a:moveTo>
                  <a:lnTo>
                    <a:pt x="0" y="427990"/>
                  </a:lnTo>
                  <a:lnTo>
                    <a:pt x="0" y="431800"/>
                  </a:lnTo>
                  <a:lnTo>
                    <a:pt x="54609" y="431800"/>
                  </a:lnTo>
                  <a:lnTo>
                    <a:pt x="54609" y="427990"/>
                  </a:lnTo>
                  <a:close/>
                </a:path>
              </a:pathLst>
            </a:custGeom>
            <a:solidFill>
              <a:srgbClr val="256F25"/>
            </a:solidFill>
          </p:spPr>
          <p:txBody>
            <a:bodyPr wrap="square" lIns="0" tIns="0" rIns="0" bIns="0" rtlCol="0"/>
            <a:lstStyle/>
            <a:p>
              <a:endParaRPr/>
            </a:p>
          </p:txBody>
        </p:sp>
        <p:sp>
          <p:nvSpPr>
            <p:cNvPr id="1023" name="object 1023"/>
            <p:cNvSpPr/>
            <p:nvPr/>
          </p:nvSpPr>
          <p:spPr>
            <a:xfrm>
              <a:off x="2184400" y="5618479"/>
              <a:ext cx="54610" cy="609600"/>
            </a:xfrm>
            <a:custGeom>
              <a:avLst/>
              <a:gdLst/>
              <a:ahLst/>
              <a:cxnLst/>
              <a:rect l="l" t="t" r="r" b="b"/>
              <a:pathLst>
                <a:path w="54610" h="609600">
                  <a:moveTo>
                    <a:pt x="54610" y="0"/>
                  </a:moveTo>
                  <a:lnTo>
                    <a:pt x="6350" y="0"/>
                  </a:lnTo>
                  <a:lnTo>
                    <a:pt x="6350" y="1270"/>
                  </a:lnTo>
                  <a:lnTo>
                    <a:pt x="0" y="1270"/>
                  </a:lnTo>
                  <a:lnTo>
                    <a:pt x="0" y="2540"/>
                  </a:lnTo>
                  <a:lnTo>
                    <a:pt x="54610" y="2540"/>
                  </a:lnTo>
                  <a:lnTo>
                    <a:pt x="54610" y="0"/>
                  </a:lnTo>
                  <a:close/>
                </a:path>
                <a:path w="54610" h="609600">
                  <a:moveTo>
                    <a:pt x="54610" y="2540"/>
                  </a:moveTo>
                  <a:lnTo>
                    <a:pt x="0" y="2540"/>
                  </a:lnTo>
                  <a:lnTo>
                    <a:pt x="0" y="8890"/>
                  </a:lnTo>
                  <a:lnTo>
                    <a:pt x="54610" y="8890"/>
                  </a:lnTo>
                  <a:lnTo>
                    <a:pt x="54610" y="2540"/>
                  </a:lnTo>
                  <a:close/>
                </a:path>
                <a:path w="54610" h="609600">
                  <a:moveTo>
                    <a:pt x="54610" y="8890"/>
                  </a:moveTo>
                  <a:lnTo>
                    <a:pt x="0" y="8890"/>
                  </a:lnTo>
                  <a:lnTo>
                    <a:pt x="0" y="15240"/>
                  </a:lnTo>
                  <a:lnTo>
                    <a:pt x="54610" y="15240"/>
                  </a:lnTo>
                  <a:lnTo>
                    <a:pt x="54610" y="8890"/>
                  </a:lnTo>
                  <a:close/>
                </a:path>
                <a:path w="54610" h="609600">
                  <a:moveTo>
                    <a:pt x="54610" y="15240"/>
                  </a:moveTo>
                  <a:lnTo>
                    <a:pt x="0" y="15240"/>
                  </a:lnTo>
                  <a:lnTo>
                    <a:pt x="0" y="17780"/>
                  </a:lnTo>
                  <a:lnTo>
                    <a:pt x="54610" y="17780"/>
                  </a:lnTo>
                  <a:lnTo>
                    <a:pt x="54610" y="15240"/>
                  </a:lnTo>
                  <a:close/>
                </a:path>
                <a:path w="54610" h="609600">
                  <a:moveTo>
                    <a:pt x="54610" y="17780"/>
                  </a:moveTo>
                  <a:lnTo>
                    <a:pt x="0" y="17780"/>
                  </a:lnTo>
                  <a:lnTo>
                    <a:pt x="0" y="24130"/>
                  </a:lnTo>
                  <a:lnTo>
                    <a:pt x="54610" y="24130"/>
                  </a:lnTo>
                  <a:lnTo>
                    <a:pt x="54610" y="17780"/>
                  </a:lnTo>
                  <a:close/>
                </a:path>
                <a:path w="54610" h="609600">
                  <a:moveTo>
                    <a:pt x="54610" y="24130"/>
                  </a:moveTo>
                  <a:lnTo>
                    <a:pt x="0" y="24130"/>
                  </a:lnTo>
                  <a:lnTo>
                    <a:pt x="0" y="34290"/>
                  </a:lnTo>
                  <a:lnTo>
                    <a:pt x="54610" y="34290"/>
                  </a:lnTo>
                  <a:lnTo>
                    <a:pt x="54610" y="24130"/>
                  </a:lnTo>
                  <a:close/>
                </a:path>
                <a:path w="54610" h="609600">
                  <a:moveTo>
                    <a:pt x="54610" y="34290"/>
                  </a:moveTo>
                  <a:lnTo>
                    <a:pt x="0" y="34290"/>
                  </a:lnTo>
                  <a:lnTo>
                    <a:pt x="0" y="36830"/>
                  </a:lnTo>
                  <a:lnTo>
                    <a:pt x="54610" y="36830"/>
                  </a:lnTo>
                  <a:lnTo>
                    <a:pt x="54610" y="34290"/>
                  </a:lnTo>
                  <a:close/>
                </a:path>
                <a:path w="54610" h="609600">
                  <a:moveTo>
                    <a:pt x="54610" y="36830"/>
                  </a:moveTo>
                  <a:lnTo>
                    <a:pt x="0" y="36830"/>
                  </a:lnTo>
                  <a:lnTo>
                    <a:pt x="0" y="40640"/>
                  </a:lnTo>
                  <a:lnTo>
                    <a:pt x="54610" y="40640"/>
                  </a:lnTo>
                  <a:lnTo>
                    <a:pt x="54610" y="36830"/>
                  </a:lnTo>
                  <a:close/>
                </a:path>
                <a:path w="54610" h="609600">
                  <a:moveTo>
                    <a:pt x="54610" y="40640"/>
                  </a:moveTo>
                  <a:lnTo>
                    <a:pt x="0" y="40640"/>
                  </a:lnTo>
                  <a:lnTo>
                    <a:pt x="0" y="49530"/>
                  </a:lnTo>
                  <a:lnTo>
                    <a:pt x="54610" y="49530"/>
                  </a:lnTo>
                  <a:lnTo>
                    <a:pt x="54610" y="40640"/>
                  </a:lnTo>
                  <a:close/>
                </a:path>
                <a:path w="54610" h="609600">
                  <a:moveTo>
                    <a:pt x="54610" y="49530"/>
                  </a:moveTo>
                  <a:lnTo>
                    <a:pt x="0" y="49530"/>
                  </a:lnTo>
                  <a:lnTo>
                    <a:pt x="0" y="53340"/>
                  </a:lnTo>
                  <a:lnTo>
                    <a:pt x="54610" y="53340"/>
                  </a:lnTo>
                  <a:lnTo>
                    <a:pt x="54610" y="49530"/>
                  </a:lnTo>
                  <a:close/>
                </a:path>
                <a:path w="54610" h="609600">
                  <a:moveTo>
                    <a:pt x="54610" y="53340"/>
                  </a:moveTo>
                  <a:lnTo>
                    <a:pt x="0" y="53340"/>
                  </a:lnTo>
                  <a:lnTo>
                    <a:pt x="0" y="55880"/>
                  </a:lnTo>
                  <a:lnTo>
                    <a:pt x="54610" y="55880"/>
                  </a:lnTo>
                  <a:lnTo>
                    <a:pt x="54610" y="53340"/>
                  </a:lnTo>
                  <a:close/>
                </a:path>
                <a:path w="54610" h="609600">
                  <a:moveTo>
                    <a:pt x="54610" y="55880"/>
                  </a:moveTo>
                  <a:lnTo>
                    <a:pt x="0" y="55880"/>
                  </a:lnTo>
                  <a:lnTo>
                    <a:pt x="0" y="66040"/>
                  </a:lnTo>
                  <a:lnTo>
                    <a:pt x="54610" y="66040"/>
                  </a:lnTo>
                  <a:lnTo>
                    <a:pt x="54610" y="55880"/>
                  </a:lnTo>
                  <a:close/>
                </a:path>
                <a:path w="54610" h="609600">
                  <a:moveTo>
                    <a:pt x="54610" y="66040"/>
                  </a:moveTo>
                  <a:lnTo>
                    <a:pt x="0" y="66040"/>
                  </a:lnTo>
                  <a:lnTo>
                    <a:pt x="0" y="68580"/>
                  </a:lnTo>
                  <a:lnTo>
                    <a:pt x="54610" y="68580"/>
                  </a:lnTo>
                  <a:lnTo>
                    <a:pt x="54610" y="66040"/>
                  </a:lnTo>
                  <a:close/>
                </a:path>
                <a:path w="54610" h="609600">
                  <a:moveTo>
                    <a:pt x="54610" y="68580"/>
                  </a:moveTo>
                  <a:lnTo>
                    <a:pt x="0" y="68580"/>
                  </a:lnTo>
                  <a:lnTo>
                    <a:pt x="0" y="72390"/>
                  </a:lnTo>
                  <a:lnTo>
                    <a:pt x="54610" y="72390"/>
                  </a:lnTo>
                  <a:lnTo>
                    <a:pt x="54610" y="68580"/>
                  </a:lnTo>
                  <a:close/>
                </a:path>
                <a:path w="54610" h="609600">
                  <a:moveTo>
                    <a:pt x="54610" y="72390"/>
                  </a:moveTo>
                  <a:lnTo>
                    <a:pt x="0" y="72390"/>
                  </a:lnTo>
                  <a:lnTo>
                    <a:pt x="0" y="74930"/>
                  </a:lnTo>
                  <a:lnTo>
                    <a:pt x="54610" y="74930"/>
                  </a:lnTo>
                  <a:lnTo>
                    <a:pt x="54610" y="72390"/>
                  </a:lnTo>
                  <a:close/>
                </a:path>
                <a:path w="54610" h="609600">
                  <a:moveTo>
                    <a:pt x="54610" y="74930"/>
                  </a:moveTo>
                  <a:lnTo>
                    <a:pt x="0" y="74930"/>
                  </a:lnTo>
                  <a:lnTo>
                    <a:pt x="0" y="78740"/>
                  </a:lnTo>
                  <a:lnTo>
                    <a:pt x="54610" y="78740"/>
                  </a:lnTo>
                  <a:lnTo>
                    <a:pt x="54610" y="74930"/>
                  </a:lnTo>
                  <a:close/>
                </a:path>
                <a:path w="54610" h="609600">
                  <a:moveTo>
                    <a:pt x="54610" y="78740"/>
                  </a:moveTo>
                  <a:lnTo>
                    <a:pt x="0" y="78740"/>
                  </a:lnTo>
                  <a:lnTo>
                    <a:pt x="0" y="81280"/>
                  </a:lnTo>
                  <a:lnTo>
                    <a:pt x="54610" y="81280"/>
                  </a:lnTo>
                  <a:lnTo>
                    <a:pt x="54610" y="78740"/>
                  </a:lnTo>
                  <a:close/>
                </a:path>
                <a:path w="54610" h="609600">
                  <a:moveTo>
                    <a:pt x="54610" y="81280"/>
                  </a:moveTo>
                  <a:lnTo>
                    <a:pt x="0" y="81280"/>
                  </a:lnTo>
                  <a:lnTo>
                    <a:pt x="0" y="85090"/>
                  </a:lnTo>
                  <a:lnTo>
                    <a:pt x="54610" y="85090"/>
                  </a:lnTo>
                  <a:lnTo>
                    <a:pt x="54610" y="81280"/>
                  </a:lnTo>
                  <a:close/>
                </a:path>
                <a:path w="54610" h="609600">
                  <a:moveTo>
                    <a:pt x="54610" y="85090"/>
                  </a:moveTo>
                  <a:lnTo>
                    <a:pt x="0" y="85090"/>
                  </a:lnTo>
                  <a:lnTo>
                    <a:pt x="0" y="91440"/>
                  </a:lnTo>
                  <a:lnTo>
                    <a:pt x="54610" y="91440"/>
                  </a:lnTo>
                  <a:lnTo>
                    <a:pt x="54610" y="85090"/>
                  </a:lnTo>
                  <a:close/>
                </a:path>
                <a:path w="54610" h="609600">
                  <a:moveTo>
                    <a:pt x="54610" y="91440"/>
                  </a:moveTo>
                  <a:lnTo>
                    <a:pt x="0" y="91440"/>
                  </a:lnTo>
                  <a:lnTo>
                    <a:pt x="0" y="93980"/>
                  </a:lnTo>
                  <a:lnTo>
                    <a:pt x="54610" y="93980"/>
                  </a:lnTo>
                  <a:lnTo>
                    <a:pt x="54610" y="91440"/>
                  </a:lnTo>
                  <a:close/>
                </a:path>
                <a:path w="54610" h="609600">
                  <a:moveTo>
                    <a:pt x="54610" y="93980"/>
                  </a:moveTo>
                  <a:lnTo>
                    <a:pt x="0" y="93980"/>
                  </a:lnTo>
                  <a:lnTo>
                    <a:pt x="0" y="97790"/>
                  </a:lnTo>
                  <a:lnTo>
                    <a:pt x="54610" y="97790"/>
                  </a:lnTo>
                  <a:lnTo>
                    <a:pt x="54610" y="93980"/>
                  </a:lnTo>
                  <a:close/>
                </a:path>
                <a:path w="54610" h="609600">
                  <a:moveTo>
                    <a:pt x="54610" y="97790"/>
                  </a:moveTo>
                  <a:lnTo>
                    <a:pt x="0" y="97790"/>
                  </a:lnTo>
                  <a:lnTo>
                    <a:pt x="0" y="106680"/>
                  </a:lnTo>
                  <a:lnTo>
                    <a:pt x="54610" y="106680"/>
                  </a:lnTo>
                  <a:lnTo>
                    <a:pt x="54610" y="97790"/>
                  </a:lnTo>
                  <a:close/>
                </a:path>
                <a:path w="54610" h="609600">
                  <a:moveTo>
                    <a:pt x="54610" y="106680"/>
                  </a:moveTo>
                  <a:lnTo>
                    <a:pt x="0" y="106680"/>
                  </a:lnTo>
                  <a:lnTo>
                    <a:pt x="0" y="110490"/>
                  </a:lnTo>
                  <a:lnTo>
                    <a:pt x="54610" y="110490"/>
                  </a:lnTo>
                  <a:lnTo>
                    <a:pt x="54610" y="106680"/>
                  </a:lnTo>
                  <a:close/>
                </a:path>
                <a:path w="54610" h="609600">
                  <a:moveTo>
                    <a:pt x="54610" y="110490"/>
                  </a:moveTo>
                  <a:lnTo>
                    <a:pt x="0" y="110490"/>
                  </a:lnTo>
                  <a:lnTo>
                    <a:pt x="0" y="113030"/>
                  </a:lnTo>
                  <a:lnTo>
                    <a:pt x="54610" y="113030"/>
                  </a:lnTo>
                  <a:lnTo>
                    <a:pt x="54610" y="110490"/>
                  </a:lnTo>
                  <a:close/>
                </a:path>
                <a:path w="54610" h="609600">
                  <a:moveTo>
                    <a:pt x="54610" y="113030"/>
                  </a:moveTo>
                  <a:lnTo>
                    <a:pt x="0" y="113030"/>
                  </a:lnTo>
                  <a:lnTo>
                    <a:pt x="0" y="116840"/>
                  </a:lnTo>
                  <a:lnTo>
                    <a:pt x="54610" y="116840"/>
                  </a:lnTo>
                  <a:lnTo>
                    <a:pt x="54610" y="113030"/>
                  </a:lnTo>
                  <a:close/>
                </a:path>
                <a:path w="54610" h="609600">
                  <a:moveTo>
                    <a:pt x="54610" y="116840"/>
                  </a:moveTo>
                  <a:lnTo>
                    <a:pt x="0" y="116840"/>
                  </a:lnTo>
                  <a:lnTo>
                    <a:pt x="0" y="119380"/>
                  </a:lnTo>
                  <a:lnTo>
                    <a:pt x="54610" y="119380"/>
                  </a:lnTo>
                  <a:lnTo>
                    <a:pt x="54610" y="116840"/>
                  </a:lnTo>
                  <a:close/>
                </a:path>
                <a:path w="54610" h="609600">
                  <a:moveTo>
                    <a:pt x="54610" y="119380"/>
                  </a:moveTo>
                  <a:lnTo>
                    <a:pt x="0" y="119380"/>
                  </a:lnTo>
                  <a:lnTo>
                    <a:pt x="0" y="125730"/>
                  </a:lnTo>
                  <a:lnTo>
                    <a:pt x="54610" y="125730"/>
                  </a:lnTo>
                  <a:lnTo>
                    <a:pt x="54610" y="119380"/>
                  </a:lnTo>
                  <a:close/>
                </a:path>
                <a:path w="54610" h="609600">
                  <a:moveTo>
                    <a:pt x="54610" y="125730"/>
                  </a:moveTo>
                  <a:lnTo>
                    <a:pt x="0" y="125730"/>
                  </a:lnTo>
                  <a:lnTo>
                    <a:pt x="0" y="132080"/>
                  </a:lnTo>
                  <a:lnTo>
                    <a:pt x="54610" y="132080"/>
                  </a:lnTo>
                  <a:lnTo>
                    <a:pt x="54610" y="125730"/>
                  </a:lnTo>
                  <a:close/>
                </a:path>
                <a:path w="54610" h="609600">
                  <a:moveTo>
                    <a:pt x="54610" y="132080"/>
                  </a:moveTo>
                  <a:lnTo>
                    <a:pt x="0" y="132080"/>
                  </a:lnTo>
                  <a:lnTo>
                    <a:pt x="0" y="135890"/>
                  </a:lnTo>
                  <a:lnTo>
                    <a:pt x="54610" y="135890"/>
                  </a:lnTo>
                  <a:lnTo>
                    <a:pt x="54610" y="132080"/>
                  </a:lnTo>
                  <a:close/>
                </a:path>
                <a:path w="54610" h="609600">
                  <a:moveTo>
                    <a:pt x="54610" y="135890"/>
                  </a:moveTo>
                  <a:lnTo>
                    <a:pt x="0" y="135890"/>
                  </a:lnTo>
                  <a:lnTo>
                    <a:pt x="0" y="138430"/>
                  </a:lnTo>
                  <a:lnTo>
                    <a:pt x="54610" y="138430"/>
                  </a:lnTo>
                  <a:lnTo>
                    <a:pt x="54610" y="135890"/>
                  </a:lnTo>
                  <a:close/>
                </a:path>
                <a:path w="54610" h="609600">
                  <a:moveTo>
                    <a:pt x="54610" y="138430"/>
                  </a:moveTo>
                  <a:lnTo>
                    <a:pt x="0" y="138430"/>
                  </a:lnTo>
                  <a:lnTo>
                    <a:pt x="0" y="142240"/>
                  </a:lnTo>
                  <a:lnTo>
                    <a:pt x="54610" y="142240"/>
                  </a:lnTo>
                  <a:lnTo>
                    <a:pt x="54610" y="138430"/>
                  </a:lnTo>
                  <a:close/>
                </a:path>
                <a:path w="54610" h="609600">
                  <a:moveTo>
                    <a:pt x="54610" y="142240"/>
                  </a:moveTo>
                  <a:lnTo>
                    <a:pt x="0" y="142240"/>
                  </a:lnTo>
                  <a:lnTo>
                    <a:pt x="0" y="144780"/>
                  </a:lnTo>
                  <a:lnTo>
                    <a:pt x="54610" y="144780"/>
                  </a:lnTo>
                  <a:lnTo>
                    <a:pt x="54610" y="142240"/>
                  </a:lnTo>
                  <a:close/>
                </a:path>
                <a:path w="54610" h="609600">
                  <a:moveTo>
                    <a:pt x="54610" y="144780"/>
                  </a:moveTo>
                  <a:lnTo>
                    <a:pt x="0" y="144780"/>
                  </a:lnTo>
                  <a:lnTo>
                    <a:pt x="0" y="148590"/>
                  </a:lnTo>
                  <a:lnTo>
                    <a:pt x="54610" y="148590"/>
                  </a:lnTo>
                  <a:lnTo>
                    <a:pt x="54610" y="144780"/>
                  </a:lnTo>
                  <a:close/>
                </a:path>
                <a:path w="54610" h="609600">
                  <a:moveTo>
                    <a:pt x="54610" y="148590"/>
                  </a:moveTo>
                  <a:lnTo>
                    <a:pt x="0" y="148590"/>
                  </a:lnTo>
                  <a:lnTo>
                    <a:pt x="0" y="151130"/>
                  </a:lnTo>
                  <a:lnTo>
                    <a:pt x="54610" y="151130"/>
                  </a:lnTo>
                  <a:lnTo>
                    <a:pt x="54610" y="148590"/>
                  </a:lnTo>
                  <a:close/>
                </a:path>
                <a:path w="54610" h="609600">
                  <a:moveTo>
                    <a:pt x="54610" y="151130"/>
                  </a:moveTo>
                  <a:lnTo>
                    <a:pt x="0" y="151130"/>
                  </a:lnTo>
                  <a:lnTo>
                    <a:pt x="0" y="154940"/>
                  </a:lnTo>
                  <a:lnTo>
                    <a:pt x="54610" y="154940"/>
                  </a:lnTo>
                  <a:lnTo>
                    <a:pt x="54610" y="151130"/>
                  </a:lnTo>
                  <a:close/>
                </a:path>
                <a:path w="54610" h="609600">
                  <a:moveTo>
                    <a:pt x="54610" y="154940"/>
                  </a:moveTo>
                  <a:lnTo>
                    <a:pt x="0" y="154940"/>
                  </a:lnTo>
                  <a:lnTo>
                    <a:pt x="0" y="157480"/>
                  </a:lnTo>
                  <a:lnTo>
                    <a:pt x="54610" y="157480"/>
                  </a:lnTo>
                  <a:lnTo>
                    <a:pt x="54610" y="154940"/>
                  </a:lnTo>
                  <a:close/>
                </a:path>
                <a:path w="54610" h="609600">
                  <a:moveTo>
                    <a:pt x="54610" y="157480"/>
                  </a:moveTo>
                  <a:lnTo>
                    <a:pt x="0" y="157480"/>
                  </a:lnTo>
                  <a:lnTo>
                    <a:pt x="0" y="167640"/>
                  </a:lnTo>
                  <a:lnTo>
                    <a:pt x="54610" y="167640"/>
                  </a:lnTo>
                  <a:lnTo>
                    <a:pt x="54610" y="157480"/>
                  </a:lnTo>
                  <a:close/>
                </a:path>
                <a:path w="54610" h="609600">
                  <a:moveTo>
                    <a:pt x="54610" y="167640"/>
                  </a:moveTo>
                  <a:lnTo>
                    <a:pt x="0" y="167640"/>
                  </a:lnTo>
                  <a:lnTo>
                    <a:pt x="0" y="170180"/>
                  </a:lnTo>
                  <a:lnTo>
                    <a:pt x="54610" y="170180"/>
                  </a:lnTo>
                  <a:lnTo>
                    <a:pt x="54610" y="167640"/>
                  </a:lnTo>
                  <a:close/>
                </a:path>
                <a:path w="54610" h="609600">
                  <a:moveTo>
                    <a:pt x="54610" y="170180"/>
                  </a:moveTo>
                  <a:lnTo>
                    <a:pt x="0" y="170180"/>
                  </a:lnTo>
                  <a:lnTo>
                    <a:pt x="0" y="173990"/>
                  </a:lnTo>
                  <a:lnTo>
                    <a:pt x="54610" y="173990"/>
                  </a:lnTo>
                  <a:lnTo>
                    <a:pt x="54610" y="170180"/>
                  </a:lnTo>
                  <a:close/>
                </a:path>
                <a:path w="54610" h="609600">
                  <a:moveTo>
                    <a:pt x="54610" y="173990"/>
                  </a:moveTo>
                  <a:lnTo>
                    <a:pt x="0" y="173990"/>
                  </a:lnTo>
                  <a:lnTo>
                    <a:pt x="0" y="176530"/>
                  </a:lnTo>
                  <a:lnTo>
                    <a:pt x="54610" y="176530"/>
                  </a:lnTo>
                  <a:lnTo>
                    <a:pt x="54610" y="173990"/>
                  </a:lnTo>
                  <a:close/>
                </a:path>
                <a:path w="54610" h="609600">
                  <a:moveTo>
                    <a:pt x="54610" y="176530"/>
                  </a:moveTo>
                  <a:lnTo>
                    <a:pt x="0" y="176530"/>
                  </a:lnTo>
                  <a:lnTo>
                    <a:pt x="0" y="186690"/>
                  </a:lnTo>
                  <a:lnTo>
                    <a:pt x="54610" y="186690"/>
                  </a:lnTo>
                  <a:lnTo>
                    <a:pt x="54610" y="176530"/>
                  </a:lnTo>
                  <a:close/>
                </a:path>
                <a:path w="54610" h="609600">
                  <a:moveTo>
                    <a:pt x="54610" y="186690"/>
                  </a:moveTo>
                  <a:lnTo>
                    <a:pt x="0" y="186690"/>
                  </a:lnTo>
                  <a:lnTo>
                    <a:pt x="0" y="189230"/>
                  </a:lnTo>
                  <a:lnTo>
                    <a:pt x="54610" y="189230"/>
                  </a:lnTo>
                  <a:lnTo>
                    <a:pt x="54610" y="186690"/>
                  </a:lnTo>
                  <a:close/>
                </a:path>
                <a:path w="54610" h="609600">
                  <a:moveTo>
                    <a:pt x="54610" y="189230"/>
                  </a:moveTo>
                  <a:lnTo>
                    <a:pt x="0" y="189230"/>
                  </a:lnTo>
                  <a:lnTo>
                    <a:pt x="0" y="195580"/>
                  </a:lnTo>
                  <a:lnTo>
                    <a:pt x="54610" y="195580"/>
                  </a:lnTo>
                  <a:lnTo>
                    <a:pt x="54610" y="189230"/>
                  </a:lnTo>
                  <a:close/>
                </a:path>
                <a:path w="54610" h="609600">
                  <a:moveTo>
                    <a:pt x="54610" y="195580"/>
                  </a:moveTo>
                  <a:lnTo>
                    <a:pt x="0" y="195580"/>
                  </a:lnTo>
                  <a:lnTo>
                    <a:pt x="0" y="199390"/>
                  </a:lnTo>
                  <a:lnTo>
                    <a:pt x="54610" y="199390"/>
                  </a:lnTo>
                  <a:lnTo>
                    <a:pt x="54610" y="195580"/>
                  </a:lnTo>
                  <a:close/>
                </a:path>
                <a:path w="54610" h="609600">
                  <a:moveTo>
                    <a:pt x="54610" y="199390"/>
                  </a:moveTo>
                  <a:lnTo>
                    <a:pt x="0" y="199390"/>
                  </a:lnTo>
                  <a:lnTo>
                    <a:pt x="0" y="208280"/>
                  </a:lnTo>
                  <a:lnTo>
                    <a:pt x="54610" y="208280"/>
                  </a:lnTo>
                  <a:lnTo>
                    <a:pt x="54610" y="199390"/>
                  </a:lnTo>
                  <a:close/>
                </a:path>
                <a:path w="54610" h="609600">
                  <a:moveTo>
                    <a:pt x="54610" y="208280"/>
                  </a:moveTo>
                  <a:lnTo>
                    <a:pt x="0" y="208280"/>
                  </a:lnTo>
                  <a:lnTo>
                    <a:pt x="0" y="214630"/>
                  </a:lnTo>
                  <a:lnTo>
                    <a:pt x="54610" y="214630"/>
                  </a:lnTo>
                  <a:lnTo>
                    <a:pt x="54610" y="208280"/>
                  </a:lnTo>
                  <a:close/>
                </a:path>
                <a:path w="54610" h="609600">
                  <a:moveTo>
                    <a:pt x="54610" y="214630"/>
                  </a:moveTo>
                  <a:lnTo>
                    <a:pt x="0" y="214630"/>
                  </a:lnTo>
                  <a:lnTo>
                    <a:pt x="0" y="218440"/>
                  </a:lnTo>
                  <a:lnTo>
                    <a:pt x="54610" y="218440"/>
                  </a:lnTo>
                  <a:lnTo>
                    <a:pt x="54610" y="214630"/>
                  </a:lnTo>
                  <a:close/>
                </a:path>
                <a:path w="54610" h="609600">
                  <a:moveTo>
                    <a:pt x="54610" y="218440"/>
                  </a:moveTo>
                  <a:lnTo>
                    <a:pt x="0" y="218440"/>
                  </a:lnTo>
                  <a:lnTo>
                    <a:pt x="0" y="220980"/>
                  </a:lnTo>
                  <a:lnTo>
                    <a:pt x="54610" y="220980"/>
                  </a:lnTo>
                  <a:lnTo>
                    <a:pt x="54610" y="218440"/>
                  </a:lnTo>
                  <a:close/>
                </a:path>
                <a:path w="54610" h="609600">
                  <a:moveTo>
                    <a:pt x="54610" y="220980"/>
                  </a:moveTo>
                  <a:lnTo>
                    <a:pt x="0" y="220980"/>
                  </a:lnTo>
                  <a:lnTo>
                    <a:pt x="0" y="227330"/>
                  </a:lnTo>
                  <a:lnTo>
                    <a:pt x="54610" y="227330"/>
                  </a:lnTo>
                  <a:lnTo>
                    <a:pt x="54610" y="220980"/>
                  </a:lnTo>
                  <a:close/>
                </a:path>
                <a:path w="54610" h="609600">
                  <a:moveTo>
                    <a:pt x="54610" y="227330"/>
                  </a:moveTo>
                  <a:lnTo>
                    <a:pt x="0" y="227330"/>
                  </a:lnTo>
                  <a:lnTo>
                    <a:pt x="0" y="231140"/>
                  </a:lnTo>
                  <a:lnTo>
                    <a:pt x="54610" y="231140"/>
                  </a:lnTo>
                  <a:lnTo>
                    <a:pt x="54610" y="227330"/>
                  </a:lnTo>
                  <a:close/>
                </a:path>
                <a:path w="54610" h="609600">
                  <a:moveTo>
                    <a:pt x="54610" y="231140"/>
                  </a:moveTo>
                  <a:lnTo>
                    <a:pt x="0" y="231140"/>
                  </a:lnTo>
                  <a:lnTo>
                    <a:pt x="0" y="233680"/>
                  </a:lnTo>
                  <a:lnTo>
                    <a:pt x="54610" y="233680"/>
                  </a:lnTo>
                  <a:lnTo>
                    <a:pt x="54610" y="231140"/>
                  </a:lnTo>
                  <a:close/>
                </a:path>
                <a:path w="54610" h="609600">
                  <a:moveTo>
                    <a:pt x="54610" y="233680"/>
                  </a:moveTo>
                  <a:lnTo>
                    <a:pt x="0" y="233680"/>
                  </a:lnTo>
                  <a:lnTo>
                    <a:pt x="0" y="237490"/>
                  </a:lnTo>
                  <a:lnTo>
                    <a:pt x="54610" y="237490"/>
                  </a:lnTo>
                  <a:lnTo>
                    <a:pt x="54610" y="233680"/>
                  </a:lnTo>
                  <a:close/>
                </a:path>
                <a:path w="54610" h="609600">
                  <a:moveTo>
                    <a:pt x="54610" y="237490"/>
                  </a:moveTo>
                  <a:lnTo>
                    <a:pt x="0" y="237490"/>
                  </a:lnTo>
                  <a:lnTo>
                    <a:pt x="0" y="240030"/>
                  </a:lnTo>
                  <a:lnTo>
                    <a:pt x="54610" y="240030"/>
                  </a:lnTo>
                  <a:lnTo>
                    <a:pt x="54610" y="237490"/>
                  </a:lnTo>
                  <a:close/>
                </a:path>
                <a:path w="54610" h="609600">
                  <a:moveTo>
                    <a:pt x="54610" y="240030"/>
                  </a:moveTo>
                  <a:lnTo>
                    <a:pt x="0" y="240030"/>
                  </a:lnTo>
                  <a:lnTo>
                    <a:pt x="0" y="252730"/>
                  </a:lnTo>
                  <a:lnTo>
                    <a:pt x="54610" y="252730"/>
                  </a:lnTo>
                  <a:lnTo>
                    <a:pt x="54610" y="240030"/>
                  </a:lnTo>
                  <a:close/>
                </a:path>
                <a:path w="54610" h="609600">
                  <a:moveTo>
                    <a:pt x="54610" y="252730"/>
                  </a:moveTo>
                  <a:lnTo>
                    <a:pt x="0" y="252730"/>
                  </a:lnTo>
                  <a:lnTo>
                    <a:pt x="0" y="262890"/>
                  </a:lnTo>
                  <a:lnTo>
                    <a:pt x="54610" y="262890"/>
                  </a:lnTo>
                  <a:lnTo>
                    <a:pt x="54610" y="252730"/>
                  </a:lnTo>
                  <a:close/>
                </a:path>
                <a:path w="54610" h="609600">
                  <a:moveTo>
                    <a:pt x="54610" y="262890"/>
                  </a:moveTo>
                  <a:lnTo>
                    <a:pt x="0" y="262890"/>
                  </a:lnTo>
                  <a:lnTo>
                    <a:pt x="0" y="265430"/>
                  </a:lnTo>
                  <a:lnTo>
                    <a:pt x="54610" y="265430"/>
                  </a:lnTo>
                  <a:lnTo>
                    <a:pt x="54610" y="262890"/>
                  </a:lnTo>
                  <a:close/>
                </a:path>
                <a:path w="54610" h="609600">
                  <a:moveTo>
                    <a:pt x="54610" y="265430"/>
                  </a:moveTo>
                  <a:lnTo>
                    <a:pt x="0" y="265430"/>
                  </a:lnTo>
                  <a:lnTo>
                    <a:pt x="0" y="275590"/>
                  </a:lnTo>
                  <a:lnTo>
                    <a:pt x="54610" y="275590"/>
                  </a:lnTo>
                  <a:lnTo>
                    <a:pt x="54610" y="265430"/>
                  </a:lnTo>
                  <a:close/>
                </a:path>
                <a:path w="54610" h="609600">
                  <a:moveTo>
                    <a:pt x="54610" y="275590"/>
                  </a:moveTo>
                  <a:lnTo>
                    <a:pt x="0" y="275590"/>
                  </a:lnTo>
                  <a:lnTo>
                    <a:pt x="0" y="288290"/>
                  </a:lnTo>
                  <a:lnTo>
                    <a:pt x="54610" y="288290"/>
                  </a:lnTo>
                  <a:lnTo>
                    <a:pt x="54610" y="275590"/>
                  </a:lnTo>
                  <a:close/>
                </a:path>
                <a:path w="54610" h="609600">
                  <a:moveTo>
                    <a:pt x="54610" y="288290"/>
                  </a:moveTo>
                  <a:lnTo>
                    <a:pt x="0" y="288290"/>
                  </a:lnTo>
                  <a:lnTo>
                    <a:pt x="0" y="290830"/>
                  </a:lnTo>
                  <a:lnTo>
                    <a:pt x="54610" y="290830"/>
                  </a:lnTo>
                  <a:lnTo>
                    <a:pt x="54610" y="288290"/>
                  </a:lnTo>
                  <a:close/>
                </a:path>
                <a:path w="54610" h="609600">
                  <a:moveTo>
                    <a:pt x="54610" y="290830"/>
                  </a:moveTo>
                  <a:lnTo>
                    <a:pt x="0" y="290830"/>
                  </a:lnTo>
                  <a:lnTo>
                    <a:pt x="0" y="297180"/>
                  </a:lnTo>
                  <a:lnTo>
                    <a:pt x="54610" y="297180"/>
                  </a:lnTo>
                  <a:lnTo>
                    <a:pt x="54610" y="290830"/>
                  </a:lnTo>
                  <a:close/>
                </a:path>
                <a:path w="54610" h="609600">
                  <a:moveTo>
                    <a:pt x="54610" y="297180"/>
                  </a:moveTo>
                  <a:lnTo>
                    <a:pt x="0" y="297180"/>
                  </a:lnTo>
                  <a:lnTo>
                    <a:pt x="0" y="303530"/>
                  </a:lnTo>
                  <a:lnTo>
                    <a:pt x="54610" y="303530"/>
                  </a:lnTo>
                  <a:lnTo>
                    <a:pt x="54610" y="297180"/>
                  </a:lnTo>
                  <a:close/>
                </a:path>
                <a:path w="54610" h="609600">
                  <a:moveTo>
                    <a:pt x="54610" y="303530"/>
                  </a:moveTo>
                  <a:lnTo>
                    <a:pt x="0" y="303530"/>
                  </a:lnTo>
                  <a:lnTo>
                    <a:pt x="0" y="307340"/>
                  </a:lnTo>
                  <a:lnTo>
                    <a:pt x="54610" y="307340"/>
                  </a:lnTo>
                  <a:lnTo>
                    <a:pt x="54610" y="303530"/>
                  </a:lnTo>
                  <a:close/>
                </a:path>
                <a:path w="54610" h="609600">
                  <a:moveTo>
                    <a:pt x="54610" y="307340"/>
                  </a:moveTo>
                  <a:lnTo>
                    <a:pt x="0" y="307340"/>
                  </a:lnTo>
                  <a:lnTo>
                    <a:pt x="0" y="316230"/>
                  </a:lnTo>
                  <a:lnTo>
                    <a:pt x="54610" y="316230"/>
                  </a:lnTo>
                  <a:lnTo>
                    <a:pt x="54610" y="307340"/>
                  </a:lnTo>
                  <a:close/>
                </a:path>
                <a:path w="54610" h="609600">
                  <a:moveTo>
                    <a:pt x="54610" y="316230"/>
                  </a:moveTo>
                  <a:lnTo>
                    <a:pt x="0" y="316230"/>
                  </a:lnTo>
                  <a:lnTo>
                    <a:pt x="0" y="320040"/>
                  </a:lnTo>
                  <a:lnTo>
                    <a:pt x="54610" y="320040"/>
                  </a:lnTo>
                  <a:lnTo>
                    <a:pt x="54610" y="316230"/>
                  </a:lnTo>
                  <a:close/>
                </a:path>
                <a:path w="54610" h="609600">
                  <a:moveTo>
                    <a:pt x="54610" y="320040"/>
                  </a:moveTo>
                  <a:lnTo>
                    <a:pt x="0" y="320040"/>
                  </a:lnTo>
                  <a:lnTo>
                    <a:pt x="0" y="322580"/>
                  </a:lnTo>
                  <a:lnTo>
                    <a:pt x="54610" y="322580"/>
                  </a:lnTo>
                  <a:lnTo>
                    <a:pt x="54610" y="320040"/>
                  </a:lnTo>
                  <a:close/>
                </a:path>
                <a:path w="54610" h="609600">
                  <a:moveTo>
                    <a:pt x="54610" y="322580"/>
                  </a:moveTo>
                  <a:lnTo>
                    <a:pt x="0" y="322580"/>
                  </a:lnTo>
                  <a:lnTo>
                    <a:pt x="0" y="326390"/>
                  </a:lnTo>
                  <a:lnTo>
                    <a:pt x="54610" y="326390"/>
                  </a:lnTo>
                  <a:lnTo>
                    <a:pt x="54610" y="322580"/>
                  </a:lnTo>
                  <a:close/>
                </a:path>
                <a:path w="54610" h="609600">
                  <a:moveTo>
                    <a:pt x="54610" y="326390"/>
                  </a:moveTo>
                  <a:lnTo>
                    <a:pt x="0" y="326390"/>
                  </a:lnTo>
                  <a:lnTo>
                    <a:pt x="0" y="328930"/>
                  </a:lnTo>
                  <a:lnTo>
                    <a:pt x="54610" y="328930"/>
                  </a:lnTo>
                  <a:lnTo>
                    <a:pt x="54610" y="326390"/>
                  </a:lnTo>
                  <a:close/>
                </a:path>
                <a:path w="54610" h="609600">
                  <a:moveTo>
                    <a:pt x="54610" y="328930"/>
                  </a:moveTo>
                  <a:lnTo>
                    <a:pt x="0" y="328930"/>
                  </a:lnTo>
                  <a:lnTo>
                    <a:pt x="0" y="335280"/>
                  </a:lnTo>
                  <a:lnTo>
                    <a:pt x="54610" y="335280"/>
                  </a:lnTo>
                  <a:lnTo>
                    <a:pt x="54610" y="328930"/>
                  </a:lnTo>
                  <a:close/>
                </a:path>
                <a:path w="54610" h="609600">
                  <a:moveTo>
                    <a:pt x="54610" y="335280"/>
                  </a:moveTo>
                  <a:lnTo>
                    <a:pt x="0" y="335280"/>
                  </a:lnTo>
                  <a:lnTo>
                    <a:pt x="0" y="339090"/>
                  </a:lnTo>
                  <a:lnTo>
                    <a:pt x="54610" y="339090"/>
                  </a:lnTo>
                  <a:lnTo>
                    <a:pt x="54610" y="335280"/>
                  </a:lnTo>
                  <a:close/>
                </a:path>
                <a:path w="54610" h="609600">
                  <a:moveTo>
                    <a:pt x="54610" y="339090"/>
                  </a:moveTo>
                  <a:lnTo>
                    <a:pt x="0" y="339090"/>
                  </a:lnTo>
                  <a:lnTo>
                    <a:pt x="0" y="341630"/>
                  </a:lnTo>
                  <a:lnTo>
                    <a:pt x="54610" y="341630"/>
                  </a:lnTo>
                  <a:lnTo>
                    <a:pt x="54610" y="339090"/>
                  </a:lnTo>
                  <a:close/>
                </a:path>
                <a:path w="54610" h="609600">
                  <a:moveTo>
                    <a:pt x="54610" y="341630"/>
                  </a:moveTo>
                  <a:lnTo>
                    <a:pt x="0" y="341630"/>
                  </a:lnTo>
                  <a:lnTo>
                    <a:pt x="0" y="347980"/>
                  </a:lnTo>
                  <a:lnTo>
                    <a:pt x="54610" y="347980"/>
                  </a:lnTo>
                  <a:lnTo>
                    <a:pt x="54610" y="341630"/>
                  </a:lnTo>
                  <a:close/>
                </a:path>
                <a:path w="54610" h="609600">
                  <a:moveTo>
                    <a:pt x="54610" y="347980"/>
                  </a:moveTo>
                  <a:lnTo>
                    <a:pt x="0" y="347980"/>
                  </a:lnTo>
                  <a:lnTo>
                    <a:pt x="0" y="351790"/>
                  </a:lnTo>
                  <a:lnTo>
                    <a:pt x="54610" y="351790"/>
                  </a:lnTo>
                  <a:lnTo>
                    <a:pt x="54610" y="347980"/>
                  </a:lnTo>
                  <a:close/>
                </a:path>
                <a:path w="54610" h="609600">
                  <a:moveTo>
                    <a:pt x="54610" y="351790"/>
                  </a:moveTo>
                  <a:lnTo>
                    <a:pt x="0" y="351790"/>
                  </a:lnTo>
                  <a:lnTo>
                    <a:pt x="0" y="354330"/>
                  </a:lnTo>
                  <a:lnTo>
                    <a:pt x="54610" y="354330"/>
                  </a:lnTo>
                  <a:lnTo>
                    <a:pt x="54610" y="351790"/>
                  </a:lnTo>
                  <a:close/>
                </a:path>
                <a:path w="54610" h="609600">
                  <a:moveTo>
                    <a:pt x="54610" y="354330"/>
                  </a:moveTo>
                  <a:lnTo>
                    <a:pt x="0" y="354330"/>
                  </a:lnTo>
                  <a:lnTo>
                    <a:pt x="0" y="360680"/>
                  </a:lnTo>
                  <a:lnTo>
                    <a:pt x="54610" y="360680"/>
                  </a:lnTo>
                  <a:lnTo>
                    <a:pt x="54610" y="354330"/>
                  </a:lnTo>
                  <a:close/>
                </a:path>
                <a:path w="54610" h="609600">
                  <a:moveTo>
                    <a:pt x="54610" y="360680"/>
                  </a:moveTo>
                  <a:lnTo>
                    <a:pt x="0" y="360680"/>
                  </a:lnTo>
                  <a:lnTo>
                    <a:pt x="0" y="364490"/>
                  </a:lnTo>
                  <a:lnTo>
                    <a:pt x="54610" y="364490"/>
                  </a:lnTo>
                  <a:lnTo>
                    <a:pt x="54610" y="360680"/>
                  </a:lnTo>
                  <a:close/>
                </a:path>
                <a:path w="54610" h="609600">
                  <a:moveTo>
                    <a:pt x="54610" y="364490"/>
                  </a:moveTo>
                  <a:lnTo>
                    <a:pt x="0" y="364490"/>
                  </a:lnTo>
                  <a:lnTo>
                    <a:pt x="0" y="370840"/>
                  </a:lnTo>
                  <a:lnTo>
                    <a:pt x="54610" y="370840"/>
                  </a:lnTo>
                  <a:lnTo>
                    <a:pt x="54610" y="364490"/>
                  </a:lnTo>
                  <a:close/>
                </a:path>
                <a:path w="54610" h="609600">
                  <a:moveTo>
                    <a:pt x="54610" y="370840"/>
                  </a:moveTo>
                  <a:lnTo>
                    <a:pt x="0" y="370840"/>
                  </a:lnTo>
                  <a:lnTo>
                    <a:pt x="0" y="373380"/>
                  </a:lnTo>
                  <a:lnTo>
                    <a:pt x="54610" y="373380"/>
                  </a:lnTo>
                  <a:lnTo>
                    <a:pt x="54610" y="370840"/>
                  </a:lnTo>
                  <a:close/>
                </a:path>
                <a:path w="54610" h="609600">
                  <a:moveTo>
                    <a:pt x="54610" y="373380"/>
                  </a:moveTo>
                  <a:lnTo>
                    <a:pt x="0" y="373380"/>
                  </a:lnTo>
                  <a:lnTo>
                    <a:pt x="0" y="377190"/>
                  </a:lnTo>
                  <a:lnTo>
                    <a:pt x="54610" y="377190"/>
                  </a:lnTo>
                  <a:lnTo>
                    <a:pt x="54610" y="373380"/>
                  </a:lnTo>
                  <a:close/>
                </a:path>
                <a:path w="54610" h="609600">
                  <a:moveTo>
                    <a:pt x="54610" y="377190"/>
                  </a:moveTo>
                  <a:lnTo>
                    <a:pt x="0" y="377190"/>
                  </a:lnTo>
                  <a:lnTo>
                    <a:pt x="0" y="383540"/>
                  </a:lnTo>
                  <a:lnTo>
                    <a:pt x="54610" y="383540"/>
                  </a:lnTo>
                  <a:lnTo>
                    <a:pt x="54610" y="377190"/>
                  </a:lnTo>
                  <a:close/>
                </a:path>
                <a:path w="54610" h="609600">
                  <a:moveTo>
                    <a:pt x="54610" y="383540"/>
                  </a:moveTo>
                  <a:lnTo>
                    <a:pt x="0" y="383540"/>
                  </a:lnTo>
                  <a:lnTo>
                    <a:pt x="0" y="386080"/>
                  </a:lnTo>
                  <a:lnTo>
                    <a:pt x="54610" y="386080"/>
                  </a:lnTo>
                  <a:lnTo>
                    <a:pt x="54610" y="383540"/>
                  </a:lnTo>
                  <a:close/>
                </a:path>
                <a:path w="54610" h="609600">
                  <a:moveTo>
                    <a:pt x="54610" y="386080"/>
                  </a:moveTo>
                  <a:lnTo>
                    <a:pt x="0" y="386080"/>
                  </a:lnTo>
                  <a:lnTo>
                    <a:pt x="0" y="389890"/>
                  </a:lnTo>
                  <a:lnTo>
                    <a:pt x="54610" y="389890"/>
                  </a:lnTo>
                  <a:lnTo>
                    <a:pt x="54610" y="386080"/>
                  </a:lnTo>
                  <a:close/>
                </a:path>
                <a:path w="54610" h="609600">
                  <a:moveTo>
                    <a:pt x="54610" y="389890"/>
                  </a:moveTo>
                  <a:lnTo>
                    <a:pt x="0" y="389890"/>
                  </a:lnTo>
                  <a:lnTo>
                    <a:pt x="0" y="392430"/>
                  </a:lnTo>
                  <a:lnTo>
                    <a:pt x="54610" y="392430"/>
                  </a:lnTo>
                  <a:lnTo>
                    <a:pt x="54610" y="389890"/>
                  </a:lnTo>
                  <a:close/>
                </a:path>
                <a:path w="54610" h="609600">
                  <a:moveTo>
                    <a:pt x="54610" y="392430"/>
                  </a:moveTo>
                  <a:lnTo>
                    <a:pt x="0" y="392430"/>
                  </a:lnTo>
                  <a:lnTo>
                    <a:pt x="0" y="396240"/>
                  </a:lnTo>
                  <a:lnTo>
                    <a:pt x="54610" y="396240"/>
                  </a:lnTo>
                  <a:lnTo>
                    <a:pt x="54610" y="392430"/>
                  </a:lnTo>
                  <a:close/>
                </a:path>
                <a:path w="54610" h="609600">
                  <a:moveTo>
                    <a:pt x="54610" y="396240"/>
                  </a:moveTo>
                  <a:lnTo>
                    <a:pt x="0" y="396240"/>
                  </a:lnTo>
                  <a:lnTo>
                    <a:pt x="0" y="398780"/>
                  </a:lnTo>
                  <a:lnTo>
                    <a:pt x="54610" y="398780"/>
                  </a:lnTo>
                  <a:lnTo>
                    <a:pt x="54610" y="396240"/>
                  </a:lnTo>
                  <a:close/>
                </a:path>
                <a:path w="54610" h="609600">
                  <a:moveTo>
                    <a:pt x="54610" y="398780"/>
                  </a:moveTo>
                  <a:lnTo>
                    <a:pt x="0" y="398780"/>
                  </a:lnTo>
                  <a:lnTo>
                    <a:pt x="0" y="402590"/>
                  </a:lnTo>
                  <a:lnTo>
                    <a:pt x="54610" y="402590"/>
                  </a:lnTo>
                  <a:lnTo>
                    <a:pt x="54610" y="398780"/>
                  </a:lnTo>
                  <a:close/>
                </a:path>
                <a:path w="54610" h="609600">
                  <a:moveTo>
                    <a:pt x="54610" y="402590"/>
                  </a:moveTo>
                  <a:lnTo>
                    <a:pt x="0" y="402590"/>
                  </a:lnTo>
                  <a:lnTo>
                    <a:pt x="0" y="411480"/>
                  </a:lnTo>
                  <a:lnTo>
                    <a:pt x="54610" y="411480"/>
                  </a:lnTo>
                  <a:lnTo>
                    <a:pt x="54610" y="402590"/>
                  </a:lnTo>
                  <a:close/>
                </a:path>
                <a:path w="54610" h="609600">
                  <a:moveTo>
                    <a:pt x="54610" y="411480"/>
                  </a:moveTo>
                  <a:lnTo>
                    <a:pt x="0" y="411480"/>
                  </a:lnTo>
                  <a:lnTo>
                    <a:pt x="0" y="415290"/>
                  </a:lnTo>
                  <a:lnTo>
                    <a:pt x="54610" y="415290"/>
                  </a:lnTo>
                  <a:lnTo>
                    <a:pt x="54610" y="411480"/>
                  </a:lnTo>
                  <a:close/>
                </a:path>
                <a:path w="54610" h="609600">
                  <a:moveTo>
                    <a:pt x="54610" y="415290"/>
                  </a:moveTo>
                  <a:lnTo>
                    <a:pt x="0" y="415290"/>
                  </a:lnTo>
                  <a:lnTo>
                    <a:pt x="0" y="417830"/>
                  </a:lnTo>
                  <a:lnTo>
                    <a:pt x="54610" y="417830"/>
                  </a:lnTo>
                  <a:lnTo>
                    <a:pt x="54610" y="415290"/>
                  </a:lnTo>
                  <a:close/>
                </a:path>
                <a:path w="54610" h="609600">
                  <a:moveTo>
                    <a:pt x="54610" y="417830"/>
                  </a:moveTo>
                  <a:lnTo>
                    <a:pt x="0" y="417830"/>
                  </a:lnTo>
                  <a:lnTo>
                    <a:pt x="0" y="421640"/>
                  </a:lnTo>
                  <a:lnTo>
                    <a:pt x="54610" y="421640"/>
                  </a:lnTo>
                  <a:lnTo>
                    <a:pt x="54610" y="417830"/>
                  </a:lnTo>
                  <a:close/>
                </a:path>
                <a:path w="54610" h="609600">
                  <a:moveTo>
                    <a:pt x="54610" y="421640"/>
                  </a:moveTo>
                  <a:lnTo>
                    <a:pt x="0" y="421640"/>
                  </a:lnTo>
                  <a:lnTo>
                    <a:pt x="0" y="424180"/>
                  </a:lnTo>
                  <a:lnTo>
                    <a:pt x="54610" y="424180"/>
                  </a:lnTo>
                  <a:lnTo>
                    <a:pt x="54610" y="421640"/>
                  </a:lnTo>
                  <a:close/>
                </a:path>
                <a:path w="54610" h="609600">
                  <a:moveTo>
                    <a:pt x="54610" y="608330"/>
                  </a:moveTo>
                  <a:lnTo>
                    <a:pt x="50800" y="608330"/>
                  </a:lnTo>
                  <a:lnTo>
                    <a:pt x="50800" y="609600"/>
                  </a:lnTo>
                  <a:lnTo>
                    <a:pt x="54610" y="609600"/>
                  </a:lnTo>
                  <a:lnTo>
                    <a:pt x="54610" y="608330"/>
                  </a:lnTo>
                  <a:close/>
                </a:path>
                <a:path w="54610" h="609600">
                  <a:moveTo>
                    <a:pt x="43180" y="607060"/>
                  </a:moveTo>
                  <a:lnTo>
                    <a:pt x="36830" y="607060"/>
                  </a:lnTo>
                  <a:lnTo>
                    <a:pt x="36830" y="608330"/>
                  </a:lnTo>
                  <a:lnTo>
                    <a:pt x="43180" y="608330"/>
                  </a:lnTo>
                  <a:lnTo>
                    <a:pt x="43180" y="607060"/>
                  </a:lnTo>
                  <a:close/>
                </a:path>
                <a:path w="54610" h="609600">
                  <a:moveTo>
                    <a:pt x="54610" y="601980"/>
                  </a:moveTo>
                  <a:lnTo>
                    <a:pt x="15239" y="601980"/>
                  </a:lnTo>
                  <a:lnTo>
                    <a:pt x="15239" y="603250"/>
                  </a:lnTo>
                  <a:lnTo>
                    <a:pt x="21589" y="603250"/>
                  </a:lnTo>
                  <a:lnTo>
                    <a:pt x="21589" y="604520"/>
                  </a:lnTo>
                  <a:lnTo>
                    <a:pt x="29210" y="604520"/>
                  </a:lnTo>
                  <a:lnTo>
                    <a:pt x="29210" y="607060"/>
                  </a:lnTo>
                  <a:lnTo>
                    <a:pt x="54610" y="607060"/>
                  </a:lnTo>
                  <a:lnTo>
                    <a:pt x="54610" y="601980"/>
                  </a:lnTo>
                  <a:close/>
                </a:path>
                <a:path w="54610" h="609600">
                  <a:moveTo>
                    <a:pt x="7619" y="600710"/>
                  </a:moveTo>
                  <a:lnTo>
                    <a:pt x="1269" y="600710"/>
                  </a:lnTo>
                  <a:lnTo>
                    <a:pt x="1269" y="601980"/>
                  </a:lnTo>
                  <a:lnTo>
                    <a:pt x="7619" y="601980"/>
                  </a:lnTo>
                  <a:lnTo>
                    <a:pt x="7619" y="600710"/>
                  </a:lnTo>
                  <a:close/>
                </a:path>
                <a:path w="54610" h="609600">
                  <a:moveTo>
                    <a:pt x="54610" y="595630"/>
                  </a:moveTo>
                  <a:lnTo>
                    <a:pt x="0" y="595630"/>
                  </a:lnTo>
                  <a:lnTo>
                    <a:pt x="0" y="600710"/>
                  </a:lnTo>
                  <a:lnTo>
                    <a:pt x="54610" y="600710"/>
                  </a:lnTo>
                  <a:lnTo>
                    <a:pt x="54610" y="595630"/>
                  </a:lnTo>
                  <a:close/>
                </a:path>
                <a:path w="54610" h="609600">
                  <a:moveTo>
                    <a:pt x="54610" y="589280"/>
                  </a:moveTo>
                  <a:lnTo>
                    <a:pt x="0" y="589280"/>
                  </a:lnTo>
                  <a:lnTo>
                    <a:pt x="0" y="594360"/>
                  </a:lnTo>
                  <a:lnTo>
                    <a:pt x="54610" y="594360"/>
                  </a:lnTo>
                  <a:lnTo>
                    <a:pt x="54610" y="589280"/>
                  </a:lnTo>
                  <a:close/>
                </a:path>
                <a:path w="54610" h="609600">
                  <a:moveTo>
                    <a:pt x="54610" y="582930"/>
                  </a:moveTo>
                  <a:lnTo>
                    <a:pt x="0" y="582930"/>
                  </a:lnTo>
                  <a:lnTo>
                    <a:pt x="0" y="588010"/>
                  </a:lnTo>
                  <a:lnTo>
                    <a:pt x="54610" y="588010"/>
                  </a:lnTo>
                  <a:lnTo>
                    <a:pt x="54610" y="582930"/>
                  </a:lnTo>
                  <a:close/>
                </a:path>
                <a:path w="54610" h="609600">
                  <a:moveTo>
                    <a:pt x="54610" y="576580"/>
                  </a:moveTo>
                  <a:lnTo>
                    <a:pt x="0" y="576580"/>
                  </a:lnTo>
                  <a:lnTo>
                    <a:pt x="0" y="581660"/>
                  </a:lnTo>
                  <a:lnTo>
                    <a:pt x="54610" y="581660"/>
                  </a:lnTo>
                  <a:lnTo>
                    <a:pt x="54610" y="576580"/>
                  </a:lnTo>
                  <a:close/>
                </a:path>
                <a:path w="54610" h="609600">
                  <a:moveTo>
                    <a:pt x="54610" y="570230"/>
                  </a:moveTo>
                  <a:lnTo>
                    <a:pt x="0" y="570230"/>
                  </a:lnTo>
                  <a:lnTo>
                    <a:pt x="0" y="575310"/>
                  </a:lnTo>
                  <a:lnTo>
                    <a:pt x="54610" y="575310"/>
                  </a:lnTo>
                  <a:lnTo>
                    <a:pt x="54610" y="570230"/>
                  </a:lnTo>
                  <a:close/>
                </a:path>
                <a:path w="54610" h="609600">
                  <a:moveTo>
                    <a:pt x="54610" y="563880"/>
                  </a:moveTo>
                  <a:lnTo>
                    <a:pt x="0" y="563880"/>
                  </a:lnTo>
                  <a:lnTo>
                    <a:pt x="0" y="568960"/>
                  </a:lnTo>
                  <a:lnTo>
                    <a:pt x="54610" y="568960"/>
                  </a:lnTo>
                  <a:lnTo>
                    <a:pt x="54610" y="563880"/>
                  </a:lnTo>
                  <a:close/>
                </a:path>
                <a:path w="54610" h="609600">
                  <a:moveTo>
                    <a:pt x="54610" y="557530"/>
                  </a:moveTo>
                  <a:lnTo>
                    <a:pt x="0" y="557530"/>
                  </a:lnTo>
                  <a:lnTo>
                    <a:pt x="0" y="562610"/>
                  </a:lnTo>
                  <a:lnTo>
                    <a:pt x="54610" y="562610"/>
                  </a:lnTo>
                  <a:lnTo>
                    <a:pt x="54610" y="557530"/>
                  </a:lnTo>
                  <a:close/>
                </a:path>
                <a:path w="54610" h="609600">
                  <a:moveTo>
                    <a:pt x="54610" y="551180"/>
                  </a:moveTo>
                  <a:lnTo>
                    <a:pt x="0" y="551180"/>
                  </a:lnTo>
                  <a:lnTo>
                    <a:pt x="0" y="556260"/>
                  </a:lnTo>
                  <a:lnTo>
                    <a:pt x="54610" y="556260"/>
                  </a:lnTo>
                  <a:lnTo>
                    <a:pt x="54610" y="551180"/>
                  </a:lnTo>
                  <a:close/>
                </a:path>
                <a:path w="54610" h="609600">
                  <a:moveTo>
                    <a:pt x="54610" y="544830"/>
                  </a:moveTo>
                  <a:lnTo>
                    <a:pt x="0" y="544830"/>
                  </a:lnTo>
                  <a:lnTo>
                    <a:pt x="0" y="549910"/>
                  </a:lnTo>
                  <a:lnTo>
                    <a:pt x="54610" y="549910"/>
                  </a:lnTo>
                  <a:lnTo>
                    <a:pt x="54610" y="544830"/>
                  </a:lnTo>
                  <a:close/>
                </a:path>
                <a:path w="54610" h="609600">
                  <a:moveTo>
                    <a:pt x="54610" y="538480"/>
                  </a:moveTo>
                  <a:lnTo>
                    <a:pt x="0" y="538480"/>
                  </a:lnTo>
                  <a:lnTo>
                    <a:pt x="0" y="543560"/>
                  </a:lnTo>
                  <a:lnTo>
                    <a:pt x="54610" y="543560"/>
                  </a:lnTo>
                  <a:lnTo>
                    <a:pt x="54610" y="538480"/>
                  </a:lnTo>
                  <a:close/>
                </a:path>
                <a:path w="54610" h="609600">
                  <a:moveTo>
                    <a:pt x="54610" y="532130"/>
                  </a:moveTo>
                  <a:lnTo>
                    <a:pt x="0" y="532130"/>
                  </a:lnTo>
                  <a:lnTo>
                    <a:pt x="0" y="537210"/>
                  </a:lnTo>
                  <a:lnTo>
                    <a:pt x="54610" y="537210"/>
                  </a:lnTo>
                  <a:lnTo>
                    <a:pt x="54610" y="532130"/>
                  </a:lnTo>
                  <a:close/>
                </a:path>
                <a:path w="54610" h="609600">
                  <a:moveTo>
                    <a:pt x="54610" y="525780"/>
                  </a:moveTo>
                  <a:lnTo>
                    <a:pt x="0" y="525780"/>
                  </a:lnTo>
                  <a:lnTo>
                    <a:pt x="0" y="530860"/>
                  </a:lnTo>
                  <a:lnTo>
                    <a:pt x="54610" y="530860"/>
                  </a:lnTo>
                  <a:lnTo>
                    <a:pt x="54610" y="525780"/>
                  </a:lnTo>
                  <a:close/>
                </a:path>
                <a:path w="54610" h="609600">
                  <a:moveTo>
                    <a:pt x="54610" y="519430"/>
                  </a:moveTo>
                  <a:lnTo>
                    <a:pt x="0" y="519430"/>
                  </a:lnTo>
                  <a:lnTo>
                    <a:pt x="0" y="524510"/>
                  </a:lnTo>
                  <a:lnTo>
                    <a:pt x="54610" y="524510"/>
                  </a:lnTo>
                  <a:lnTo>
                    <a:pt x="54610" y="519430"/>
                  </a:lnTo>
                  <a:close/>
                </a:path>
                <a:path w="54610" h="609600">
                  <a:moveTo>
                    <a:pt x="54610" y="513080"/>
                  </a:moveTo>
                  <a:lnTo>
                    <a:pt x="0" y="513080"/>
                  </a:lnTo>
                  <a:lnTo>
                    <a:pt x="0" y="518160"/>
                  </a:lnTo>
                  <a:lnTo>
                    <a:pt x="54610" y="518160"/>
                  </a:lnTo>
                  <a:lnTo>
                    <a:pt x="54610" y="513080"/>
                  </a:lnTo>
                  <a:close/>
                </a:path>
                <a:path w="54610" h="609600">
                  <a:moveTo>
                    <a:pt x="54610" y="506730"/>
                  </a:moveTo>
                  <a:lnTo>
                    <a:pt x="0" y="506730"/>
                  </a:lnTo>
                  <a:lnTo>
                    <a:pt x="0" y="511810"/>
                  </a:lnTo>
                  <a:lnTo>
                    <a:pt x="54610" y="511810"/>
                  </a:lnTo>
                  <a:lnTo>
                    <a:pt x="54610" y="506730"/>
                  </a:lnTo>
                  <a:close/>
                </a:path>
                <a:path w="54610" h="609600">
                  <a:moveTo>
                    <a:pt x="54610" y="500380"/>
                  </a:moveTo>
                  <a:lnTo>
                    <a:pt x="0" y="500380"/>
                  </a:lnTo>
                  <a:lnTo>
                    <a:pt x="0" y="505460"/>
                  </a:lnTo>
                  <a:lnTo>
                    <a:pt x="54610" y="505460"/>
                  </a:lnTo>
                  <a:lnTo>
                    <a:pt x="54610" y="500380"/>
                  </a:lnTo>
                  <a:close/>
                </a:path>
                <a:path w="54610" h="609600">
                  <a:moveTo>
                    <a:pt x="54610" y="494030"/>
                  </a:moveTo>
                  <a:lnTo>
                    <a:pt x="0" y="494030"/>
                  </a:lnTo>
                  <a:lnTo>
                    <a:pt x="0" y="499110"/>
                  </a:lnTo>
                  <a:lnTo>
                    <a:pt x="54610" y="499110"/>
                  </a:lnTo>
                  <a:lnTo>
                    <a:pt x="54610" y="494030"/>
                  </a:lnTo>
                  <a:close/>
                </a:path>
                <a:path w="54610" h="609600">
                  <a:moveTo>
                    <a:pt x="54610" y="487680"/>
                  </a:moveTo>
                  <a:lnTo>
                    <a:pt x="0" y="487680"/>
                  </a:lnTo>
                  <a:lnTo>
                    <a:pt x="0" y="492760"/>
                  </a:lnTo>
                  <a:lnTo>
                    <a:pt x="54610" y="492760"/>
                  </a:lnTo>
                  <a:lnTo>
                    <a:pt x="54610" y="487680"/>
                  </a:lnTo>
                  <a:close/>
                </a:path>
                <a:path w="54610" h="609600">
                  <a:moveTo>
                    <a:pt x="54610" y="481330"/>
                  </a:moveTo>
                  <a:lnTo>
                    <a:pt x="0" y="481330"/>
                  </a:lnTo>
                  <a:lnTo>
                    <a:pt x="0" y="486410"/>
                  </a:lnTo>
                  <a:lnTo>
                    <a:pt x="54610" y="486410"/>
                  </a:lnTo>
                  <a:lnTo>
                    <a:pt x="54610" y="481330"/>
                  </a:lnTo>
                  <a:close/>
                </a:path>
                <a:path w="54610" h="609600">
                  <a:moveTo>
                    <a:pt x="54610" y="474980"/>
                  </a:moveTo>
                  <a:lnTo>
                    <a:pt x="0" y="474980"/>
                  </a:lnTo>
                  <a:lnTo>
                    <a:pt x="0" y="480060"/>
                  </a:lnTo>
                  <a:lnTo>
                    <a:pt x="54610" y="480060"/>
                  </a:lnTo>
                  <a:lnTo>
                    <a:pt x="54610" y="474980"/>
                  </a:lnTo>
                  <a:close/>
                </a:path>
                <a:path w="54610" h="609600">
                  <a:moveTo>
                    <a:pt x="54610" y="468630"/>
                  </a:moveTo>
                  <a:lnTo>
                    <a:pt x="0" y="468630"/>
                  </a:lnTo>
                  <a:lnTo>
                    <a:pt x="0" y="473710"/>
                  </a:lnTo>
                  <a:lnTo>
                    <a:pt x="54610" y="473710"/>
                  </a:lnTo>
                  <a:lnTo>
                    <a:pt x="54610" y="468630"/>
                  </a:lnTo>
                  <a:close/>
                </a:path>
                <a:path w="54610" h="609600">
                  <a:moveTo>
                    <a:pt x="54610" y="462280"/>
                  </a:moveTo>
                  <a:lnTo>
                    <a:pt x="0" y="462280"/>
                  </a:lnTo>
                  <a:lnTo>
                    <a:pt x="0" y="467360"/>
                  </a:lnTo>
                  <a:lnTo>
                    <a:pt x="54610" y="467360"/>
                  </a:lnTo>
                  <a:lnTo>
                    <a:pt x="54610" y="462280"/>
                  </a:lnTo>
                  <a:close/>
                </a:path>
                <a:path w="54610" h="609600">
                  <a:moveTo>
                    <a:pt x="54610" y="455930"/>
                  </a:moveTo>
                  <a:lnTo>
                    <a:pt x="0" y="455930"/>
                  </a:lnTo>
                  <a:lnTo>
                    <a:pt x="0" y="461010"/>
                  </a:lnTo>
                  <a:lnTo>
                    <a:pt x="54610" y="461010"/>
                  </a:lnTo>
                  <a:lnTo>
                    <a:pt x="54610" y="455930"/>
                  </a:lnTo>
                  <a:close/>
                </a:path>
                <a:path w="54610" h="609600">
                  <a:moveTo>
                    <a:pt x="54610" y="449580"/>
                  </a:moveTo>
                  <a:lnTo>
                    <a:pt x="0" y="449580"/>
                  </a:lnTo>
                  <a:lnTo>
                    <a:pt x="0" y="454660"/>
                  </a:lnTo>
                  <a:lnTo>
                    <a:pt x="54610" y="454660"/>
                  </a:lnTo>
                  <a:lnTo>
                    <a:pt x="54610" y="449580"/>
                  </a:lnTo>
                  <a:close/>
                </a:path>
                <a:path w="54610" h="609600">
                  <a:moveTo>
                    <a:pt x="54610" y="443230"/>
                  </a:moveTo>
                  <a:lnTo>
                    <a:pt x="0" y="443230"/>
                  </a:lnTo>
                  <a:lnTo>
                    <a:pt x="0" y="448310"/>
                  </a:lnTo>
                  <a:lnTo>
                    <a:pt x="54610" y="448310"/>
                  </a:lnTo>
                  <a:lnTo>
                    <a:pt x="54610" y="443230"/>
                  </a:lnTo>
                  <a:close/>
                </a:path>
                <a:path w="54610" h="609600">
                  <a:moveTo>
                    <a:pt x="54610" y="436880"/>
                  </a:moveTo>
                  <a:lnTo>
                    <a:pt x="0" y="436880"/>
                  </a:lnTo>
                  <a:lnTo>
                    <a:pt x="0" y="441960"/>
                  </a:lnTo>
                  <a:lnTo>
                    <a:pt x="54610" y="441960"/>
                  </a:lnTo>
                  <a:lnTo>
                    <a:pt x="54610" y="436880"/>
                  </a:lnTo>
                  <a:close/>
                </a:path>
                <a:path w="54610" h="609600">
                  <a:moveTo>
                    <a:pt x="54610" y="430530"/>
                  </a:moveTo>
                  <a:lnTo>
                    <a:pt x="0" y="430530"/>
                  </a:lnTo>
                  <a:lnTo>
                    <a:pt x="0" y="435610"/>
                  </a:lnTo>
                  <a:lnTo>
                    <a:pt x="54610" y="435610"/>
                  </a:lnTo>
                  <a:lnTo>
                    <a:pt x="54610" y="430530"/>
                  </a:lnTo>
                  <a:close/>
                </a:path>
                <a:path w="54610" h="609600">
                  <a:moveTo>
                    <a:pt x="54610" y="425450"/>
                  </a:moveTo>
                  <a:lnTo>
                    <a:pt x="0" y="425450"/>
                  </a:lnTo>
                  <a:lnTo>
                    <a:pt x="0" y="429260"/>
                  </a:lnTo>
                  <a:lnTo>
                    <a:pt x="54610" y="429260"/>
                  </a:lnTo>
                  <a:lnTo>
                    <a:pt x="54610" y="425450"/>
                  </a:lnTo>
                  <a:close/>
                </a:path>
              </a:pathLst>
            </a:custGeom>
            <a:solidFill>
              <a:srgbClr val="246E24"/>
            </a:solidFill>
          </p:spPr>
          <p:txBody>
            <a:bodyPr wrap="square" lIns="0" tIns="0" rIns="0" bIns="0" rtlCol="0"/>
            <a:lstStyle/>
            <a:p>
              <a:endParaRPr/>
            </a:p>
          </p:txBody>
        </p:sp>
        <p:sp>
          <p:nvSpPr>
            <p:cNvPr id="1024" name="object 1024"/>
            <p:cNvSpPr/>
            <p:nvPr/>
          </p:nvSpPr>
          <p:spPr>
            <a:xfrm>
              <a:off x="2128519" y="5619750"/>
              <a:ext cx="55880" cy="599440"/>
            </a:xfrm>
            <a:custGeom>
              <a:avLst/>
              <a:gdLst/>
              <a:ahLst/>
              <a:cxnLst/>
              <a:rect l="l" t="t" r="r" b="b"/>
              <a:pathLst>
                <a:path w="55880" h="599439">
                  <a:moveTo>
                    <a:pt x="55880" y="0"/>
                  </a:moveTo>
                  <a:lnTo>
                    <a:pt x="12700" y="0"/>
                  </a:lnTo>
                  <a:lnTo>
                    <a:pt x="12700" y="1269"/>
                  </a:lnTo>
                  <a:lnTo>
                    <a:pt x="55880" y="1269"/>
                  </a:lnTo>
                  <a:lnTo>
                    <a:pt x="55880" y="0"/>
                  </a:lnTo>
                  <a:close/>
                </a:path>
                <a:path w="55880" h="599439">
                  <a:moveTo>
                    <a:pt x="55880" y="1270"/>
                  </a:moveTo>
                  <a:lnTo>
                    <a:pt x="0" y="1270"/>
                  </a:lnTo>
                  <a:lnTo>
                    <a:pt x="0" y="7619"/>
                  </a:lnTo>
                  <a:lnTo>
                    <a:pt x="55880" y="7619"/>
                  </a:lnTo>
                  <a:lnTo>
                    <a:pt x="55880" y="1270"/>
                  </a:lnTo>
                  <a:close/>
                </a:path>
                <a:path w="55880" h="599439">
                  <a:moveTo>
                    <a:pt x="55880" y="7620"/>
                  </a:moveTo>
                  <a:lnTo>
                    <a:pt x="0" y="7620"/>
                  </a:lnTo>
                  <a:lnTo>
                    <a:pt x="0" y="13969"/>
                  </a:lnTo>
                  <a:lnTo>
                    <a:pt x="55880" y="13969"/>
                  </a:lnTo>
                  <a:lnTo>
                    <a:pt x="55880" y="7620"/>
                  </a:lnTo>
                  <a:close/>
                </a:path>
                <a:path w="55880" h="599439">
                  <a:moveTo>
                    <a:pt x="55880" y="13970"/>
                  </a:moveTo>
                  <a:lnTo>
                    <a:pt x="0" y="13970"/>
                  </a:lnTo>
                  <a:lnTo>
                    <a:pt x="0" y="16509"/>
                  </a:lnTo>
                  <a:lnTo>
                    <a:pt x="55880" y="16509"/>
                  </a:lnTo>
                  <a:lnTo>
                    <a:pt x="55880" y="13970"/>
                  </a:lnTo>
                  <a:close/>
                </a:path>
                <a:path w="55880" h="599439">
                  <a:moveTo>
                    <a:pt x="55880" y="16510"/>
                  </a:moveTo>
                  <a:lnTo>
                    <a:pt x="0" y="16510"/>
                  </a:lnTo>
                  <a:lnTo>
                    <a:pt x="0" y="22859"/>
                  </a:lnTo>
                  <a:lnTo>
                    <a:pt x="55880" y="22859"/>
                  </a:lnTo>
                  <a:lnTo>
                    <a:pt x="55880" y="16510"/>
                  </a:lnTo>
                  <a:close/>
                </a:path>
                <a:path w="55880" h="599439">
                  <a:moveTo>
                    <a:pt x="55880" y="22860"/>
                  </a:moveTo>
                  <a:lnTo>
                    <a:pt x="0" y="22860"/>
                  </a:lnTo>
                  <a:lnTo>
                    <a:pt x="0" y="33019"/>
                  </a:lnTo>
                  <a:lnTo>
                    <a:pt x="55880" y="33019"/>
                  </a:lnTo>
                  <a:lnTo>
                    <a:pt x="55880" y="22860"/>
                  </a:lnTo>
                  <a:close/>
                </a:path>
                <a:path w="55880" h="599439">
                  <a:moveTo>
                    <a:pt x="55880" y="33020"/>
                  </a:moveTo>
                  <a:lnTo>
                    <a:pt x="0" y="33020"/>
                  </a:lnTo>
                  <a:lnTo>
                    <a:pt x="0" y="35559"/>
                  </a:lnTo>
                  <a:lnTo>
                    <a:pt x="55880" y="35559"/>
                  </a:lnTo>
                  <a:lnTo>
                    <a:pt x="55880" y="33020"/>
                  </a:lnTo>
                  <a:close/>
                </a:path>
                <a:path w="55880" h="599439">
                  <a:moveTo>
                    <a:pt x="55880" y="35560"/>
                  </a:moveTo>
                  <a:lnTo>
                    <a:pt x="0" y="35560"/>
                  </a:lnTo>
                  <a:lnTo>
                    <a:pt x="0" y="39369"/>
                  </a:lnTo>
                  <a:lnTo>
                    <a:pt x="55880" y="39369"/>
                  </a:lnTo>
                  <a:lnTo>
                    <a:pt x="55880" y="35560"/>
                  </a:lnTo>
                  <a:close/>
                </a:path>
                <a:path w="55880" h="599439">
                  <a:moveTo>
                    <a:pt x="55880" y="39370"/>
                  </a:moveTo>
                  <a:lnTo>
                    <a:pt x="0" y="39370"/>
                  </a:lnTo>
                  <a:lnTo>
                    <a:pt x="0" y="48259"/>
                  </a:lnTo>
                  <a:lnTo>
                    <a:pt x="55880" y="48259"/>
                  </a:lnTo>
                  <a:lnTo>
                    <a:pt x="55880" y="39370"/>
                  </a:lnTo>
                  <a:close/>
                </a:path>
                <a:path w="55880" h="599439">
                  <a:moveTo>
                    <a:pt x="55880" y="48260"/>
                  </a:moveTo>
                  <a:lnTo>
                    <a:pt x="0" y="48260"/>
                  </a:lnTo>
                  <a:lnTo>
                    <a:pt x="0" y="52069"/>
                  </a:lnTo>
                  <a:lnTo>
                    <a:pt x="55880" y="52069"/>
                  </a:lnTo>
                  <a:lnTo>
                    <a:pt x="55880" y="48260"/>
                  </a:lnTo>
                  <a:close/>
                </a:path>
                <a:path w="55880" h="599439">
                  <a:moveTo>
                    <a:pt x="55880" y="52070"/>
                  </a:moveTo>
                  <a:lnTo>
                    <a:pt x="0" y="52070"/>
                  </a:lnTo>
                  <a:lnTo>
                    <a:pt x="0" y="54609"/>
                  </a:lnTo>
                  <a:lnTo>
                    <a:pt x="55880" y="54609"/>
                  </a:lnTo>
                  <a:lnTo>
                    <a:pt x="55880" y="52070"/>
                  </a:lnTo>
                  <a:close/>
                </a:path>
                <a:path w="55880" h="599439">
                  <a:moveTo>
                    <a:pt x="55880" y="54610"/>
                  </a:moveTo>
                  <a:lnTo>
                    <a:pt x="0" y="54610"/>
                  </a:lnTo>
                  <a:lnTo>
                    <a:pt x="0" y="64769"/>
                  </a:lnTo>
                  <a:lnTo>
                    <a:pt x="55880" y="64769"/>
                  </a:lnTo>
                  <a:lnTo>
                    <a:pt x="55880" y="54610"/>
                  </a:lnTo>
                  <a:close/>
                </a:path>
                <a:path w="55880" h="599439">
                  <a:moveTo>
                    <a:pt x="55880" y="64770"/>
                  </a:moveTo>
                  <a:lnTo>
                    <a:pt x="0" y="64770"/>
                  </a:lnTo>
                  <a:lnTo>
                    <a:pt x="0" y="67309"/>
                  </a:lnTo>
                  <a:lnTo>
                    <a:pt x="55880" y="67309"/>
                  </a:lnTo>
                  <a:lnTo>
                    <a:pt x="55880" y="64770"/>
                  </a:lnTo>
                  <a:close/>
                </a:path>
                <a:path w="55880" h="599439">
                  <a:moveTo>
                    <a:pt x="55880" y="67310"/>
                  </a:moveTo>
                  <a:lnTo>
                    <a:pt x="0" y="67310"/>
                  </a:lnTo>
                  <a:lnTo>
                    <a:pt x="0" y="71119"/>
                  </a:lnTo>
                  <a:lnTo>
                    <a:pt x="55880" y="71119"/>
                  </a:lnTo>
                  <a:lnTo>
                    <a:pt x="55880" y="67310"/>
                  </a:lnTo>
                  <a:close/>
                </a:path>
                <a:path w="55880" h="599439">
                  <a:moveTo>
                    <a:pt x="55880" y="71120"/>
                  </a:moveTo>
                  <a:lnTo>
                    <a:pt x="0" y="71120"/>
                  </a:lnTo>
                  <a:lnTo>
                    <a:pt x="0" y="73659"/>
                  </a:lnTo>
                  <a:lnTo>
                    <a:pt x="55880" y="73659"/>
                  </a:lnTo>
                  <a:lnTo>
                    <a:pt x="55880" y="71120"/>
                  </a:lnTo>
                  <a:close/>
                </a:path>
                <a:path w="55880" h="599439">
                  <a:moveTo>
                    <a:pt x="55880" y="73660"/>
                  </a:moveTo>
                  <a:lnTo>
                    <a:pt x="0" y="73660"/>
                  </a:lnTo>
                  <a:lnTo>
                    <a:pt x="0" y="77469"/>
                  </a:lnTo>
                  <a:lnTo>
                    <a:pt x="55880" y="77469"/>
                  </a:lnTo>
                  <a:lnTo>
                    <a:pt x="55880" y="73660"/>
                  </a:lnTo>
                  <a:close/>
                </a:path>
                <a:path w="55880" h="599439">
                  <a:moveTo>
                    <a:pt x="55880" y="77470"/>
                  </a:moveTo>
                  <a:lnTo>
                    <a:pt x="0" y="77470"/>
                  </a:lnTo>
                  <a:lnTo>
                    <a:pt x="0" y="80009"/>
                  </a:lnTo>
                  <a:lnTo>
                    <a:pt x="55880" y="80009"/>
                  </a:lnTo>
                  <a:lnTo>
                    <a:pt x="55880" y="77470"/>
                  </a:lnTo>
                  <a:close/>
                </a:path>
                <a:path w="55880" h="599439">
                  <a:moveTo>
                    <a:pt x="55880" y="80010"/>
                  </a:moveTo>
                  <a:lnTo>
                    <a:pt x="0" y="80010"/>
                  </a:lnTo>
                  <a:lnTo>
                    <a:pt x="0" y="83819"/>
                  </a:lnTo>
                  <a:lnTo>
                    <a:pt x="55880" y="83819"/>
                  </a:lnTo>
                  <a:lnTo>
                    <a:pt x="55880" y="80010"/>
                  </a:lnTo>
                  <a:close/>
                </a:path>
                <a:path w="55880" h="599439">
                  <a:moveTo>
                    <a:pt x="55880" y="83820"/>
                  </a:moveTo>
                  <a:lnTo>
                    <a:pt x="0" y="83820"/>
                  </a:lnTo>
                  <a:lnTo>
                    <a:pt x="0" y="90169"/>
                  </a:lnTo>
                  <a:lnTo>
                    <a:pt x="55880" y="90169"/>
                  </a:lnTo>
                  <a:lnTo>
                    <a:pt x="55880" y="83820"/>
                  </a:lnTo>
                  <a:close/>
                </a:path>
                <a:path w="55880" h="599439">
                  <a:moveTo>
                    <a:pt x="55880" y="90170"/>
                  </a:moveTo>
                  <a:lnTo>
                    <a:pt x="0" y="90170"/>
                  </a:lnTo>
                  <a:lnTo>
                    <a:pt x="0" y="92709"/>
                  </a:lnTo>
                  <a:lnTo>
                    <a:pt x="55880" y="92709"/>
                  </a:lnTo>
                  <a:lnTo>
                    <a:pt x="55880" y="90170"/>
                  </a:lnTo>
                  <a:close/>
                </a:path>
                <a:path w="55880" h="599439">
                  <a:moveTo>
                    <a:pt x="55880" y="92710"/>
                  </a:moveTo>
                  <a:lnTo>
                    <a:pt x="0" y="92710"/>
                  </a:lnTo>
                  <a:lnTo>
                    <a:pt x="0" y="96519"/>
                  </a:lnTo>
                  <a:lnTo>
                    <a:pt x="55880" y="96519"/>
                  </a:lnTo>
                  <a:lnTo>
                    <a:pt x="55880" y="92710"/>
                  </a:lnTo>
                  <a:close/>
                </a:path>
                <a:path w="55880" h="599439">
                  <a:moveTo>
                    <a:pt x="55880" y="96520"/>
                  </a:moveTo>
                  <a:lnTo>
                    <a:pt x="0" y="96520"/>
                  </a:lnTo>
                  <a:lnTo>
                    <a:pt x="0" y="105409"/>
                  </a:lnTo>
                  <a:lnTo>
                    <a:pt x="55880" y="105409"/>
                  </a:lnTo>
                  <a:lnTo>
                    <a:pt x="55880" y="96520"/>
                  </a:lnTo>
                  <a:close/>
                </a:path>
                <a:path w="55880" h="599439">
                  <a:moveTo>
                    <a:pt x="55880" y="105410"/>
                  </a:moveTo>
                  <a:lnTo>
                    <a:pt x="0" y="105410"/>
                  </a:lnTo>
                  <a:lnTo>
                    <a:pt x="0" y="109219"/>
                  </a:lnTo>
                  <a:lnTo>
                    <a:pt x="55880" y="109219"/>
                  </a:lnTo>
                  <a:lnTo>
                    <a:pt x="55880" y="105410"/>
                  </a:lnTo>
                  <a:close/>
                </a:path>
                <a:path w="55880" h="599439">
                  <a:moveTo>
                    <a:pt x="55880" y="109220"/>
                  </a:moveTo>
                  <a:lnTo>
                    <a:pt x="0" y="109220"/>
                  </a:lnTo>
                  <a:lnTo>
                    <a:pt x="0" y="111759"/>
                  </a:lnTo>
                  <a:lnTo>
                    <a:pt x="55880" y="111759"/>
                  </a:lnTo>
                  <a:lnTo>
                    <a:pt x="55880" y="109220"/>
                  </a:lnTo>
                  <a:close/>
                </a:path>
                <a:path w="55880" h="599439">
                  <a:moveTo>
                    <a:pt x="55880" y="111760"/>
                  </a:moveTo>
                  <a:lnTo>
                    <a:pt x="0" y="111760"/>
                  </a:lnTo>
                  <a:lnTo>
                    <a:pt x="0" y="115569"/>
                  </a:lnTo>
                  <a:lnTo>
                    <a:pt x="55880" y="115569"/>
                  </a:lnTo>
                  <a:lnTo>
                    <a:pt x="55880" y="111760"/>
                  </a:lnTo>
                  <a:close/>
                </a:path>
                <a:path w="55880" h="599439">
                  <a:moveTo>
                    <a:pt x="55880" y="115570"/>
                  </a:moveTo>
                  <a:lnTo>
                    <a:pt x="0" y="115570"/>
                  </a:lnTo>
                  <a:lnTo>
                    <a:pt x="0" y="118109"/>
                  </a:lnTo>
                  <a:lnTo>
                    <a:pt x="55880" y="118109"/>
                  </a:lnTo>
                  <a:lnTo>
                    <a:pt x="55880" y="115570"/>
                  </a:lnTo>
                  <a:close/>
                </a:path>
                <a:path w="55880" h="599439">
                  <a:moveTo>
                    <a:pt x="55880" y="118110"/>
                  </a:moveTo>
                  <a:lnTo>
                    <a:pt x="0" y="118110"/>
                  </a:lnTo>
                  <a:lnTo>
                    <a:pt x="0" y="124459"/>
                  </a:lnTo>
                  <a:lnTo>
                    <a:pt x="55880" y="124459"/>
                  </a:lnTo>
                  <a:lnTo>
                    <a:pt x="55880" y="118110"/>
                  </a:lnTo>
                  <a:close/>
                </a:path>
                <a:path w="55880" h="599439">
                  <a:moveTo>
                    <a:pt x="55880" y="124460"/>
                  </a:moveTo>
                  <a:lnTo>
                    <a:pt x="0" y="124460"/>
                  </a:lnTo>
                  <a:lnTo>
                    <a:pt x="0" y="130809"/>
                  </a:lnTo>
                  <a:lnTo>
                    <a:pt x="55880" y="130809"/>
                  </a:lnTo>
                  <a:lnTo>
                    <a:pt x="55880" y="124460"/>
                  </a:lnTo>
                  <a:close/>
                </a:path>
                <a:path w="55880" h="599439">
                  <a:moveTo>
                    <a:pt x="55880" y="130810"/>
                  </a:moveTo>
                  <a:lnTo>
                    <a:pt x="0" y="130810"/>
                  </a:lnTo>
                  <a:lnTo>
                    <a:pt x="0" y="134619"/>
                  </a:lnTo>
                  <a:lnTo>
                    <a:pt x="55880" y="134619"/>
                  </a:lnTo>
                  <a:lnTo>
                    <a:pt x="55880" y="130810"/>
                  </a:lnTo>
                  <a:close/>
                </a:path>
                <a:path w="55880" h="599439">
                  <a:moveTo>
                    <a:pt x="55880" y="134620"/>
                  </a:moveTo>
                  <a:lnTo>
                    <a:pt x="0" y="134620"/>
                  </a:lnTo>
                  <a:lnTo>
                    <a:pt x="0" y="137159"/>
                  </a:lnTo>
                  <a:lnTo>
                    <a:pt x="55880" y="137159"/>
                  </a:lnTo>
                  <a:lnTo>
                    <a:pt x="55880" y="134620"/>
                  </a:lnTo>
                  <a:close/>
                </a:path>
                <a:path w="55880" h="599439">
                  <a:moveTo>
                    <a:pt x="55880" y="137160"/>
                  </a:moveTo>
                  <a:lnTo>
                    <a:pt x="0" y="137160"/>
                  </a:lnTo>
                  <a:lnTo>
                    <a:pt x="0" y="140969"/>
                  </a:lnTo>
                  <a:lnTo>
                    <a:pt x="55880" y="140969"/>
                  </a:lnTo>
                  <a:lnTo>
                    <a:pt x="55880" y="137160"/>
                  </a:lnTo>
                  <a:close/>
                </a:path>
                <a:path w="55880" h="599439">
                  <a:moveTo>
                    <a:pt x="55880" y="140970"/>
                  </a:moveTo>
                  <a:lnTo>
                    <a:pt x="0" y="140970"/>
                  </a:lnTo>
                  <a:lnTo>
                    <a:pt x="0" y="143509"/>
                  </a:lnTo>
                  <a:lnTo>
                    <a:pt x="55880" y="143509"/>
                  </a:lnTo>
                  <a:lnTo>
                    <a:pt x="55880" y="140970"/>
                  </a:lnTo>
                  <a:close/>
                </a:path>
                <a:path w="55880" h="599439">
                  <a:moveTo>
                    <a:pt x="55880" y="143510"/>
                  </a:moveTo>
                  <a:lnTo>
                    <a:pt x="0" y="143510"/>
                  </a:lnTo>
                  <a:lnTo>
                    <a:pt x="0" y="147319"/>
                  </a:lnTo>
                  <a:lnTo>
                    <a:pt x="55880" y="147319"/>
                  </a:lnTo>
                  <a:lnTo>
                    <a:pt x="55880" y="143510"/>
                  </a:lnTo>
                  <a:close/>
                </a:path>
                <a:path w="55880" h="599439">
                  <a:moveTo>
                    <a:pt x="55880" y="147320"/>
                  </a:moveTo>
                  <a:lnTo>
                    <a:pt x="0" y="147320"/>
                  </a:lnTo>
                  <a:lnTo>
                    <a:pt x="0" y="149859"/>
                  </a:lnTo>
                  <a:lnTo>
                    <a:pt x="55880" y="149859"/>
                  </a:lnTo>
                  <a:lnTo>
                    <a:pt x="55880" y="147320"/>
                  </a:lnTo>
                  <a:close/>
                </a:path>
                <a:path w="55880" h="599439">
                  <a:moveTo>
                    <a:pt x="55880" y="149860"/>
                  </a:moveTo>
                  <a:lnTo>
                    <a:pt x="0" y="149860"/>
                  </a:lnTo>
                  <a:lnTo>
                    <a:pt x="0" y="153669"/>
                  </a:lnTo>
                  <a:lnTo>
                    <a:pt x="55880" y="153669"/>
                  </a:lnTo>
                  <a:lnTo>
                    <a:pt x="55880" y="149860"/>
                  </a:lnTo>
                  <a:close/>
                </a:path>
                <a:path w="55880" h="599439">
                  <a:moveTo>
                    <a:pt x="55880" y="153670"/>
                  </a:moveTo>
                  <a:lnTo>
                    <a:pt x="0" y="153670"/>
                  </a:lnTo>
                  <a:lnTo>
                    <a:pt x="0" y="156209"/>
                  </a:lnTo>
                  <a:lnTo>
                    <a:pt x="55880" y="156209"/>
                  </a:lnTo>
                  <a:lnTo>
                    <a:pt x="55880" y="153670"/>
                  </a:lnTo>
                  <a:close/>
                </a:path>
                <a:path w="55880" h="599439">
                  <a:moveTo>
                    <a:pt x="55880" y="156210"/>
                  </a:moveTo>
                  <a:lnTo>
                    <a:pt x="0" y="156210"/>
                  </a:lnTo>
                  <a:lnTo>
                    <a:pt x="0" y="166369"/>
                  </a:lnTo>
                  <a:lnTo>
                    <a:pt x="55880" y="166369"/>
                  </a:lnTo>
                  <a:lnTo>
                    <a:pt x="55880" y="156210"/>
                  </a:lnTo>
                  <a:close/>
                </a:path>
                <a:path w="55880" h="599439">
                  <a:moveTo>
                    <a:pt x="55880" y="166370"/>
                  </a:moveTo>
                  <a:lnTo>
                    <a:pt x="0" y="166370"/>
                  </a:lnTo>
                  <a:lnTo>
                    <a:pt x="0" y="168909"/>
                  </a:lnTo>
                  <a:lnTo>
                    <a:pt x="55880" y="168909"/>
                  </a:lnTo>
                  <a:lnTo>
                    <a:pt x="55880" y="166370"/>
                  </a:lnTo>
                  <a:close/>
                </a:path>
                <a:path w="55880" h="599439">
                  <a:moveTo>
                    <a:pt x="55880" y="168910"/>
                  </a:moveTo>
                  <a:lnTo>
                    <a:pt x="0" y="168910"/>
                  </a:lnTo>
                  <a:lnTo>
                    <a:pt x="0" y="172719"/>
                  </a:lnTo>
                  <a:lnTo>
                    <a:pt x="55880" y="172719"/>
                  </a:lnTo>
                  <a:lnTo>
                    <a:pt x="55880" y="168910"/>
                  </a:lnTo>
                  <a:close/>
                </a:path>
                <a:path w="55880" h="599439">
                  <a:moveTo>
                    <a:pt x="55880" y="172720"/>
                  </a:moveTo>
                  <a:lnTo>
                    <a:pt x="0" y="172720"/>
                  </a:lnTo>
                  <a:lnTo>
                    <a:pt x="0" y="175259"/>
                  </a:lnTo>
                  <a:lnTo>
                    <a:pt x="55880" y="175259"/>
                  </a:lnTo>
                  <a:lnTo>
                    <a:pt x="55880" y="172720"/>
                  </a:lnTo>
                  <a:close/>
                </a:path>
                <a:path w="55880" h="599439">
                  <a:moveTo>
                    <a:pt x="55880" y="175260"/>
                  </a:moveTo>
                  <a:lnTo>
                    <a:pt x="0" y="175260"/>
                  </a:lnTo>
                  <a:lnTo>
                    <a:pt x="0" y="185419"/>
                  </a:lnTo>
                  <a:lnTo>
                    <a:pt x="55880" y="185419"/>
                  </a:lnTo>
                  <a:lnTo>
                    <a:pt x="55880" y="175260"/>
                  </a:lnTo>
                  <a:close/>
                </a:path>
                <a:path w="55880" h="599439">
                  <a:moveTo>
                    <a:pt x="55880" y="185420"/>
                  </a:moveTo>
                  <a:lnTo>
                    <a:pt x="0" y="185420"/>
                  </a:lnTo>
                  <a:lnTo>
                    <a:pt x="0" y="187959"/>
                  </a:lnTo>
                  <a:lnTo>
                    <a:pt x="55880" y="187959"/>
                  </a:lnTo>
                  <a:lnTo>
                    <a:pt x="55880" y="185420"/>
                  </a:lnTo>
                  <a:close/>
                </a:path>
                <a:path w="55880" h="599439">
                  <a:moveTo>
                    <a:pt x="55880" y="187960"/>
                  </a:moveTo>
                  <a:lnTo>
                    <a:pt x="0" y="187960"/>
                  </a:lnTo>
                  <a:lnTo>
                    <a:pt x="0" y="194309"/>
                  </a:lnTo>
                  <a:lnTo>
                    <a:pt x="55880" y="194309"/>
                  </a:lnTo>
                  <a:lnTo>
                    <a:pt x="55880" y="187960"/>
                  </a:lnTo>
                  <a:close/>
                </a:path>
                <a:path w="55880" h="599439">
                  <a:moveTo>
                    <a:pt x="55880" y="194310"/>
                  </a:moveTo>
                  <a:lnTo>
                    <a:pt x="0" y="194310"/>
                  </a:lnTo>
                  <a:lnTo>
                    <a:pt x="0" y="198119"/>
                  </a:lnTo>
                  <a:lnTo>
                    <a:pt x="55880" y="198119"/>
                  </a:lnTo>
                  <a:lnTo>
                    <a:pt x="55880" y="194310"/>
                  </a:lnTo>
                  <a:close/>
                </a:path>
                <a:path w="55880" h="599439">
                  <a:moveTo>
                    <a:pt x="55880" y="198120"/>
                  </a:moveTo>
                  <a:lnTo>
                    <a:pt x="0" y="198120"/>
                  </a:lnTo>
                  <a:lnTo>
                    <a:pt x="0" y="207009"/>
                  </a:lnTo>
                  <a:lnTo>
                    <a:pt x="55880" y="207009"/>
                  </a:lnTo>
                  <a:lnTo>
                    <a:pt x="55880" y="198120"/>
                  </a:lnTo>
                  <a:close/>
                </a:path>
                <a:path w="55880" h="599439">
                  <a:moveTo>
                    <a:pt x="55880" y="207010"/>
                  </a:moveTo>
                  <a:lnTo>
                    <a:pt x="0" y="207010"/>
                  </a:lnTo>
                  <a:lnTo>
                    <a:pt x="0" y="213359"/>
                  </a:lnTo>
                  <a:lnTo>
                    <a:pt x="55880" y="213359"/>
                  </a:lnTo>
                  <a:lnTo>
                    <a:pt x="55880" y="207010"/>
                  </a:lnTo>
                  <a:close/>
                </a:path>
                <a:path w="55880" h="599439">
                  <a:moveTo>
                    <a:pt x="55880" y="213360"/>
                  </a:moveTo>
                  <a:lnTo>
                    <a:pt x="0" y="213360"/>
                  </a:lnTo>
                  <a:lnTo>
                    <a:pt x="0" y="217169"/>
                  </a:lnTo>
                  <a:lnTo>
                    <a:pt x="55880" y="217169"/>
                  </a:lnTo>
                  <a:lnTo>
                    <a:pt x="55880" y="213360"/>
                  </a:lnTo>
                  <a:close/>
                </a:path>
                <a:path w="55880" h="599439">
                  <a:moveTo>
                    <a:pt x="55880" y="217170"/>
                  </a:moveTo>
                  <a:lnTo>
                    <a:pt x="0" y="217170"/>
                  </a:lnTo>
                  <a:lnTo>
                    <a:pt x="0" y="219709"/>
                  </a:lnTo>
                  <a:lnTo>
                    <a:pt x="55880" y="219709"/>
                  </a:lnTo>
                  <a:lnTo>
                    <a:pt x="55880" y="217170"/>
                  </a:lnTo>
                  <a:close/>
                </a:path>
                <a:path w="55880" h="599439">
                  <a:moveTo>
                    <a:pt x="55880" y="219710"/>
                  </a:moveTo>
                  <a:lnTo>
                    <a:pt x="0" y="219710"/>
                  </a:lnTo>
                  <a:lnTo>
                    <a:pt x="0" y="226059"/>
                  </a:lnTo>
                  <a:lnTo>
                    <a:pt x="55880" y="226059"/>
                  </a:lnTo>
                  <a:lnTo>
                    <a:pt x="55880" y="219710"/>
                  </a:lnTo>
                  <a:close/>
                </a:path>
                <a:path w="55880" h="599439">
                  <a:moveTo>
                    <a:pt x="55880" y="226060"/>
                  </a:moveTo>
                  <a:lnTo>
                    <a:pt x="0" y="226060"/>
                  </a:lnTo>
                  <a:lnTo>
                    <a:pt x="0" y="229869"/>
                  </a:lnTo>
                  <a:lnTo>
                    <a:pt x="55880" y="229869"/>
                  </a:lnTo>
                  <a:lnTo>
                    <a:pt x="55880" y="226060"/>
                  </a:lnTo>
                  <a:close/>
                </a:path>
                <a:path w="55880" h="599439">
                  <a:moveTo>
                    <a:pt x="55880" y="229870"/>
                  </a:moveTo>
                  <a:lnTo>
                    <a:pt x="0" y="229870"/>
                  </a:lnTo>
                  <a:lnTo>
                    <a:pt x="0" y="232409"/>
                  </a:lnTo>
                  <a:lnTo>
                    <a:pt x="55880" y="232409"/>
                  </a:lnTo>
                  <a:lnTo>
                    <a:pt x="55880" y="229870"/>
                  </a:lnTo>
                  <a:close/>
                </a:path>
                <a:path w="55880" h="599439">
                  <a:moveTo>
                    <a:pt x="55880" y="232410"/>
                  </a:moveTo>
                  <a:lnTo>
                    <a:pt x="0" y="232410"/>
                  </a:lnTo>
                  <a:lnTo>
                    <a:pt x="0" y="236219"/>
                  </a:lnTo>
                  <a:lnTo>
                    <a:pt x="55880" y="236219"/>
                  </a:lnTo>
                  <a:lnTo>
                    <a:pt x="55880" y="232410"/>
                  </a:lnTo>
                  <a:close/>
                </a:path>
                <a:path w="55880" h="599439">
                  <a:moveTo>
                    <a:pt x="55880" y="236220"/>
                  </a:moveTo>
                  <a:lnTo>
                    <a:pt x="0" y="236220"/>
                  </a:lnTo>
                  <a:lnTo>
                    <a:pt x="0" y="238759"/>
                  </a:lnTo>
                  <a:lnTo>
                    <a:pt x="55880" y="238759"/>
                  </a:lnTo>
                  <a:lnTo>
                    <a:pt x="55880" y="236220"/>
                  </a:lnTo>
                  <a:close/>
                </a:path>
                <a:path w="55880" h="599439">
                  <a:moveTo>
                    <a:pt x="55880" y="238760"/>
                  </a:moveTo>
                  <a:lnTo>
                    <a:pt x="0" y="238760"/>
                  </a:lnTo>
                  <a:lnTo>
                    <a:pt x="0" y="251459"/>
                  </a:lnTo>
                  <a:lnTo>
                    <a:pt x="55880" y="251459"/>
                  </a:lnTo>
                  <a:lnTo>
                    <a:pt x="55880" y="238760"/>
                  </a:lnTo>
                  <a:close/>
                </a:path>
                <a:path w="55880" h="599439">
                  <a:moveTo>
                    <a:pt x="55880" y="251460"/>
                  </a:moveTo>
                  <a:lnTo>
                    <a:pt x="0" y="251460"/>
                  </a:lnTo>
                  <a:lnTo>
                    <a:pt x="0" y="261619"/>
                  </a:lnTo>
                  <a:lnTo>
                    <a:pt x="55880" y="261619"/>
                  </a:lnTo>
                  <a:lnTo>
                    <a:pt x="55880" y="251460"/>
                  </a:lnTo>
                  <a:close/>
                </a:path>
                <a:path w="55880" h="599439">
                  <a:moveTo>
                    <a:pt x="55880" y="261620"/>
                  </a:moveTo>
                  <a:lnTo>
                    <a:pt x="0" y="261620"/>
                  </a:lnTo>
                  <a:lnTo>
                    <a:pt x="0" y="264159"/>
                  </a:lnTo>
                  <a:lnTo>
                    <a:pt x="55880" y="264159"/>
                  </a:lnTo>
                  <a:lnTo>
                    <a:pt x="55880" y="261620"/>
                  </a:lnTo>
                  <a:close/>
                </a:path>
                <a:path w="55880" h="599439">
                  <a:moveTo>
                    <a:pt x="55880" y="264160"/>
                  </a:moveTo>
                  <a:lnTo>
                    <a:pt x="0" y="264160"/>
                  </a:lnTo>
                  <a:lnTo>
                    <a:pt x="0" y="274319"/>
                  </a:lnTo>
                  <a:lnTo>
                    <a:pt x="55880" y="274319"/>
                  </a:lnTo>
                  <a:lnTo>
                    <a:pt x="55880" y="264160"/>
                  </a:lnTo>
                  <a:close/>
                </a:path>
                <a:path w="55880" h="599439">
                  <a:moveTo>
                    <a:pt x="55880" y="274320"/>
                  </a:moveTo>
                  <a:lnTo>
                    <a:pt x="0" y="274320"/>
                  </a:lnTo>
                  <a:lnTo>
                    <a:pt x="0" y="287019"/>
                  </a:lnTo>
                  <a:lnTo>
                    <a:pt x="55880" y="287019"/>
                  </a:lnTo>
                  <a:lnTo>
                    <a:pt x="55880" y="274320"/>
                  </a:lnTo>
                  <a:close/>
                </a:path>
                <a:path w="55880" h="599439">
                  <a:moveTo>
                    <a:pt x="55880" y="287020"/>
                  </a:moveTo>
                  <a:lnTo>
                    <a:pt x="0" y="287020"/>
                  </a:lnTo>
                  <a:lnTo>
                    <a:pt x="0" y="289559"/>
                  </a:lnTo>
                  <a:lnTo>
                    <a:pt x="55880" y="289559"/>
                  </a:lnTo>
                  <a:lnTo>
                    <a:pt x="55880" y="287020"/>
                  </a:lnTo>
                  <a:close/>
                </a:path>
                <a:path w="55880" h="599439">
                  <a:moveTo>
                    <a:pt x="55880" y="289560"/>
                  </a:moveTo>
                  <a:lnTo>
                    <a:pt x="0" y="289560"/>
                  </a:lnTo>
                  <a:lnTo>
                    <a:pt x="0" y="295909"/>
                  </a:lnTo>
                  <a:lnTo>
                    <a:pt x="55880" y="295909"/>
                  </a:lnTo>
                  <a:lnTo>
                    <a:pt x="55880" y="289560"/>
                  </a:lnTo>
                  <a:close/>
                </a:path>
                <a:path w="55880" h="599439">
                  <a:moveTo>
                    <a:pt x="55880" y="295910"/>
                  </a:moveTo>
                  <a:lnTo>
                    <a:pt x="0" y="295910"/>
                  </a:lnTo>
                  <a:lnTo>
                    <a:pt x="0" y="302259"/>
                  </a:lnTo>
                  <a:lnTo>
                    <a:pt x="55880" y="302259"/>
                  </a:lnTo>
                  <a:lnTo>
                    <a:pt x="55880" y="295910"/>
                  </a:lnTo>
                  <a:close/>
                </a:path>
                <a:path w="55880" h="599439">
                  <a:moveTo>
                    <a:pt x="55880" y="302260"/>
                  </a:moveTo>
                  <a:lnTo>
                    <a:pt x="0" y="302260"/>
                  </a:lnTo>
                  <a:lnTo>
                    <a:pt x="0" y="306069"/>
                  </a:lnTo>
                  <a:lnTo>
                    <a:pt x="55880" y="306069"/>
                  </a:lnTo>
                  <a:lnTo>
                    <a:pt x="55880" y="302260"/>
                  </a:lnTo>
                  <a:close/>
                </a:path>
                <a:path w="55880" h="599439">
                  <a:moveTo>
                    <a:pt x="55880" y="306070"/>
                  </a:moveTo>
                  <a:lnTo>
                    <a:pt x="0" y="306070"/>
                  </a:lnTo>
                  <a:lnTo>
                    <a:pt x="0" y="314959"/>
                  </a:lnTo>
                  <a:lnTo>
                    <a:pt x="55880" y="314959"/>
                  </a:lnTo>
                  <a:lnTo>
                    <a:pt x="55880" y="306070"/>
                  </a:lnTo>
                  <a:close/>
                </a:path>
                <a:path w="55880" h="599439">
                  <a:moveTo>
                    <a:pt x="55880" y="314960"/>
                  </a:moveTo>
                  <a:lnTo>
                    <a:pt x="0" y="314960"/>
                  </a:lnTo>
                  <a:lnTo>
                    <a:pt x="0" y="318769"/>
                  </a:lnTo>
                  <a:lnTo>
                    <a:pt x="55880" y="318769"/>
                  </a:lnTo>
                  <a:lnTo>
                    <a:pt x="55880" y="314960"/>
                  </a:lnTo>
                  <a:close/>
                </a:path>
                <a:path w="55880" h="599439">
                  <a:moveTo>
                    <a:pt x="55880" y="318770"/>
                  </a:moveTo>
                  <a:lnTo>
                    <a:pt x="0" y="318770"/>
                  </a:lnTo>
                  <a:lnTo>
                    <a:pt x="0" y="321309"/>
                  </a:lnTo>
                  <a:lnTo>
                    <a:pt x="55880" y="321309"/>
                  </a:lnTo>
                  <a:lnTo>
                    <a:pt x="55880" y="318770"/>
                  </a:lnTo>
                  <a:close/>
                </a:path>
                <a:path w="55880" h="599439">
                  <a:moveTo>
                    <a:pt x="55880" y="321310"/>
                  </a:moveTo>
                  <a:lnTo>
                    <a:pt x="0" y="321310"/>
                  </a:lnTo>
                  <a:lnTo>
                    <a:pt x="0" y="325119"/>
                  </a:lnTo>
                  <a:lnTo>
                    <a:pt x="55880" y="325119"/>
                  </a:lnTo>
                  <a:lnTo>
                    <a:pt x="55880" y="321310"/>
                  </a:lnTo>
                  <a:close/>
                </a:path>
                <a:path w="55880" h="599439">
                  <a:moveTo>
                    <a:pt x="55880" y="325120"/>
                  </a:moveTo>
                  <a:lnTo>
                    <a:pt x="0" y="325120"/>
                  </a:lnTo>
                  <a:lnTo>
                    <a:pt x="0" y="327659"/>
                  </a:lnTo>
                  <a:lnTo>
                    <a:pt x="55880" y="327659"/>
                  </a:lnTo>
                  <a:lnTo>
                    <a:pt x="55880" y="325120"/>
                  </a:lnTo>
                  <a:close/>
                </a:path>
                <a:path w="55880" h="599439">
                  <a:moveTo>
                    <a:pt x="55880" y="327660"/>
                  </a:moveTo>
                  <a:lnTo>
                    <a:pt x="0" y="327660"/>
                  </a:lnTo>
                  <a:lnTo>
                    <a:pt x="0" y="334009"/>
                  </a:lnTo>
                  <a:lnTo>
                    <a:pt x="55880" y="334009"/>
                  </a:lnTo>
                  <a:lnTo>
                    <a:pt x="55880" y="327660"/>
                  </a:lnTo>
                  <a:close/>
                </a:path>
                <a:path w="55880" h="599439">
                  <a:moveTo>
                    <a:pt x="55880" y="334010"/>
                  </a:moveTo>
                  <a:lnTo>
                    <a:pt x="0" y="334010"/>
                  </a:lnTo>
                  <a:lnTo>
                    <a:pt x="0" y="337819"/>
                  </a:lnTo>
                  <a:lnTo>
                    <a:pt x="55880" y="337819"/>
                  </a:lnTo>
                  <a:lnTo>
                    <a:pt x="55880" y="334010"/>
                  </a:lnTo>
                  <a:close/>
                </a:path>
                <a:path w="55880" h="599439">
                  <a:moveTo>
                    <a:pt x="55880" y="337820"/>
                  </a:moveTo>
                  <a:lnTo>
                    <a:pt x="0" y="337820"/>
                  </a:lnTo>
                  <a:lnTo>
                    <a:pt x="0" y="340359"/>
                  </a:lnTo>
                  <a:lnTo>
                    <a:pt x="55880" y="340359"/>
                  </a:lnTo>
                  <a:lnTo>
                    <a:pt x="55880" y="337820"/>
                  </a:lnTo>
                  <a:close/>
                </a:path>
                <a:path w="55880" h="599439">
                  <a:moveTo>
                    <a:pt x="55880" y="340360"/>
                  </a:moveTo>
                  <a:lnTo>
                    <a:pt x="0" y="340360"/>
                  </a:lnTo>
                  <a:lnTo>
                    <a:pt x="0" y="346709"/>
                  </a:lnTo>
                  <a:lnTo>
                    <a:pt x="55880" y="346709"/>
                  </a:lnTo>
                  <a:lnTo>
                    <a:pt x="55880" y="340360"/>
                  </a:lnTo>
                  <a:close/>
                </a:path>
                <a:path w="55880" h="599439">
                  <a:moveTo>
                    <a:pt x="55880" y="346710"/>
                  </a:moveTo>
                  <a:lnTo>
                    <a:pt x="0" y="346710"/>
                  </a:lnTo>
                  <a:lnTo>
                    <a:pt x="0" y="350519"/>
                  </a:lnTo>
                  <a:lnTo>
                    <a:pt x="55880" y="350519"/>
                  </a:lnTo>
                  <a:lnTo>
                    <a:pt x="55880" y="346710"/>
                  </a:lnTo>
                  <a:close/>
                </a:path>
                <a:path w="55880" h="599439">
                  <a:moveTo>
                    <a:pt x="55880" y="350520"/>
                  </a:moveTo>
                  <a:lnTo>
                    <a:pt x="0" y="350520"/>
                  </a:lnTo>
                  <a:lnTo>
                    <a:pt x="0" y="353059"/>
                  </a:lnTo>
                  <a:lnTo>
                    <a:pt x="55880" y="353059"/>
                  </a:lnTo>
                  <a:lnTo>
                    <a:pt x="55880" y="350520"/>
                  </a:lnTo>
                  <a:close/>
                </a:path>
                <a:path w="55880" h="599439">
                  <a:moveTo>
                    <a:pt x="55880" y="353060"/>
                  </a:moveTo>
                  <a:lnTo>
                    <a:pt x="0" y="353060"/>
                  </a:lnTo>
                  <a:lnTo>
                    <a:pt x="0" y="359409"/>
                  </a:lnTo>
                  <a:lnTo>
                    <a:pt x="55880" y="359409"/>
                  </a:lnTo>
                  <a:lnTo>
                    <a:pt x="55880" y="353060"/>
                  </a:lnTo>
                  <a:close/>
                </a:path>
                <a:path w="55880" h="599439">
                  <a:moveTo>
                    <a:pt x="55880" y="359410"/>
                  </a:moveTo>
                  <a:lnTo>
                    <a:pt x="0" y="359410"/>
                  </a:lnTo>
                  <a:lnTo>
                    <a:pt x="0" y="363219"/>
                  </a:lnTo>
                  <a:lnTo>
                    <a:pt x="55880" y="363219"/>
                  </a:lnTo>
                  <a:lnTo>
                    <a:pt x="55880" y="359410"/>
                  </a:lnTo>
                  <a:close/>
                </a:path>
                <a:path w="55880" h="599439">
                  <a:moveTo>
                    <a:pt x="55880" y="363220"/>
                  </a:moveTo>
                  <a:lnTo>
                    <a:pt x="0" y="363220"/>
                  </a:lnTo>
                  <a:lnTo>
                    <a:pt x="0" y="369569"/>
                  </a:lnTo>
                  <a:lnTo>
                    <a:pt x="55880" y="369569"/>
                  </a:lnTo>
                  <a:lnTo>
                    <a:pt x="55880" y="363220"/>
                  </a:lnTo>
                  <a:close/>
                </a:path>
                <a:path w="55880" h="599439">
                  <a:moveTo>
                    <a:pt x="55880" y="369570"/>
                  </a:moveTo>
                  <a:lnTo>
                    <a:pt x="0" y="369570"/>
                  </a:lnTo>
                  <a:lnTo>
                    <a:pt x="0" y="372109"/>
                  </a:lnTo>
                  <a:lnTo>
                    <a:pt x="55880" y="372109"/>
                  </a:lnTo>
                  <a:lnTo>
                    <a:pt x="55880" y="369570"/>
                  </a:lnTo>
                  <a:close/>
                </a:path>
                <a:path w="55880" h="599439">
                  <a:moveTo>
                    <a:pt x="55880" y="372110"/>
                  </a:moveTo>
                  <a:lnTo>
                    <a:pt x="0" y="372110"/>
                  </a:lnTo>
                  <a:lnTo>
                    <a:pt x="0" y="375919"/>
                  </a:lnTo>
                  <a:lnTo>
                    <a:pt x="55880" y="375919"/>
                  </a:lnTo>
                  <a:lnTo>
                    <a:pt x="55880" y="372110"/>
                  </a:lnTo>
                  <a:close/>
                </a:path>
                <a:path w="55880" h="599439">
                  <a:moveTo>
                    <a:pt x="55880" y="375920"/>
                  </a:moveTo>
                  <a:lnTo>
                    <a:pt x="0" y="375920"/>
                  </a:lnTo>
                  <a:lnTo>
                    <a:pt x="0" y="382269"/>
                  </a:lnTo>
                  <a:lnTo>
                    <a:pt x="55880" y="382269"/>
                  </a:lnTo>
                  <a:lnTo>
                    <a:pt x="55880" y="375920"/>
                  </a:lnTo>
                  <a:close/>
                </a:path>
                <a:path w="55880" h="599439">
                  <a:moveTo>
                    <a:pt x="55880" y="382270"/>
                  </a:moveTo>
                  <a:lnTo>
                    <a:pt x="0" y="382270"/>
                  </a:lnTo>
                  <a:lnTo>
                    <a:pt x="0" y="384809"/>
                  </a:lnTo>
                  <a:lnTo>
                    <a:pt x="55880" y="384809"/>
                  </a:lnTo>
                  <a:lnTo>
                    <a:pt x="55880" y="382270"/>
                  </a:lnTo>
                  <a:close/>
                </a:path>
                <a:path w="55880" h="599439">
                  <a:moveTo>
                    <a:pt x="55880" y="384810"/>
                  </a:moveTo>
                  <a:lnTo>
                    <a:pt x="0" y="384810"/>
                  </a:lnTo>
                  <a:lnTo>
                    <a:pt x="0" y="388619"/>
                  </a:lnTo>
                  <a:lnTo>
                    <a:pt x="55880" y="388619"/>
                  </a:lnTo>
                  <a:lnTo>
                    <a:pt x="55880" y="384810"/>
                  </a:lnTo>
                  <a:close/>
                </a:path>
                <a:path w="55880" h="599439">
                  <a:moveTo>
                    <a:pt x="55880" y="388620"/>
                  </a:moveTo>
                  <a:lnTo>
                    <a:pt x="0" y="388620"/>
                  </a:lnTo>
                  <a:lnTo>
                    <a:pt x="0" y="391159"/>
                  </a:lnTo>
                  <a:lnTo>
                    <a:pt x="55880" y="391159"/>
                  </a:lnTo>
                  <a:lnTo>
                    <a:pt x="55880" y="388620"/>
                  </a:lnTo>
                  <a:close/>
                </a:path>
                <a:path w="55880" h="599439">
                  <a:moveTo>
                    <a:pt x="55880" y="391160"/>
                  </a:moveTo>
                  <a:lnTo>
                    <a:pt x="0" y="391160"/>
                  </a:lnTo>
                  <a:lnTo>
                    <a:pt x="0" y="394969"/>
                  </a:lnTo>
                  <a:lnTo>
                    <a:pt x="55880" y="394969"/>
                  </a:lnTo>
                  <a:lnTo>
                    <a:pt x="55880" y="391160"/>
                  </a:lnTo>
                  <a:close/>
                </a:path>
                <a:path w="55880" h="599439">
                  <a:moveTo>
                    <a:pt x="55880" y="394970"/>
                  </a:moveTo>
                  <a:lnTo>
                    <a:pt x="0" y="394970"/>
                  </a:lnTo>
                  <a:lnTo>
                    <a:pt x="0" y="397509"/>
                  </a:lnTo>
                  <a:lnTo>
                    <a:pt x="55880" y="397509"/>
                  </a:lnTo>
                  <a:lnTo>
                    <a:pt x="55880" y="394970"/>
                  </a:lnTo>
                  <a:close/>
                </a:path>
                <a:path w="55880" h="599439">
                  <a:moveTo>
                    <a:pt x="55880" y="397510"/>
                  </a:moveTo>
                  <a:lnTo>
                    <a:pt x="0" y="397510"/>
                  </a:lnTo>
                  <a:lnTo>
                    <a:pt x="0" y="401319"/>
                  </a:lnTo>
                  <a:lnTo>
                    <a:pt x="55880" y="401319"/>
                  </a:lnTo>
                  <a:lnTo>
                    <a:pt x="55880" y="397510"/>
                  </a:lnTo>
                  <a:close/>
                </a:path>
                <a:path w="55880" h="599439">
                  <a:moveTo>
                    <a:pt x="55880" y="401320"/>
                  </a:moveTo>
                  <a:lnTo>
                    <a:pt x="0" y="401320"/>
                  </a:lnTo>
                  <a:lnTo>
                    <a:pt x="0" y="410209"/>
                  </a:lnTo>
                  <a:lnTo>
                    <a:pt x="55880" y="410209"/>
                  </a:lnTo>
                  <a:lnTo>
                    <a:pt x="55880" y="401320"/>
                  </a:lnTo>
                  <a:close/>
                </a:path>
                <a:path w="55880" h="599439">
                  <a:moveTo>
                    <a:pt x="55880" y="410210"/>
                  </a:moveTo>
                  <a:lnTo>
                    <a:pt x="0" y="410210"/>
                  </a:lnTo>
                  <a:lnTo>
                    <a:pt x="0" y="414019"/>
                  </a:lnTo>
                  <a:lnTo>
                    <a:pt x="55880" y="414019"/>
                  </a:lnTo>
                  <a:lnTo>
                    <a:pt x="55880" y="410210"/>
                  </a:lnTo>
                  <a:close/>
                </a:path>
                <a:path w="55880" h="599439">
                  <a:moveTo>
                    <a:pt x="55880" y="414020"/>
                  </a:moveTo>
                  <a:lnTo>
                    <a:pt x="0" y="414020"/>
                  </a:lnTo>
                  <a:lnTo>
                    <a:pt x="0" y="416559"/>
                  </a:lnTo>
                  <a:lnTo>
                    <a:pt x="55880" y="416559"/>
                  </a:lnTo>
                  <a:lnTo>
                    <a:pt x="55880" y="414020"/>
                  </a:lnTo>
                  <a:close/>
                </a:path>
                <a:path w="55880" h="599439">
                  <a:moveTo>
                    <a:pt x="55880" y="416560"/>
                  </a:moveTo>
                  <a:lnTo>
                    <a:pt x="0" y="416560"/>
                  </a:lnTo>
                  <a:lnTo>
                    <a:pt x="0" y="420369"/>
                  </a:lnTo>
                  <a:lnTo>
                    <a:pt x="55880" y="420369"/>
                  </a:lnTo>
                  <a:lnTo>
                    <a:pt x="55880" y="416560"/>
                  </a:lnTo>
                  <a:close/>
                </a:path>
                <a:path w="55880" h="599439">
                  <a:moveTo>
                    <a:pt x="55880" y="420370"/>
                  </a:moveTo>
                  <a:lnTo>
                    <a:pt x="0" y="420370"/>
                  </a:lnTo>
                  <a:lnTo>
                    <a:pt x="0" y="422909"/>
                  </a:lnTo>
                  <a:lnTo>
                    <a:pt x="55880" y="422909"/>
                  </a:lnTo>
                  <a:lnTo>
                    <a:pt x="55880" y="420370"/>
                  </a:lnTo>
                  <a:close/>
                </a:path>
                <a:path w="55880" h="599439">
                  <a:moveTo>
                    <a:pt x="55880" y="594360"/>
                  </a:moveTo>
                  <a:lnTo>
                    <a:pt x="35560" y="594360"/>
                  </a:lnTo>
                  <a:lnTo>
                    <a:pt x="35560" y="595630"/>
                  </a:lnTo>
                  <a:lnTo>
                    <a:pt x="41910" y="595630"/>
                  </a:lnTo>
                  <a:lnTo>
                    <a:pt x="41910" y="596900"/>
                  </a:lnTo>
                  <a:lnTo>
                    <a:pt x="49530" y="596900"/>
                  </a:lnTo>
                  <a:lnTo>
                    <a:pt x="49530" y="599440"/>
                  </a:lnTo>
                  <a:lnTo>
                    <a:pt x="55880" y="599440"/>
                  </a:lnTo>
                  <a:lnTo>
                    <a:pt x="55880" y="594360"/>
                  </a:lnTo>
                  <a:close/>
                </a:path>
                <a:path w="55880" h="599439">
                  <a:moveTo>
                    <a:pt x="27940" y="593090"/>
                  </a:moveTo>
                  <a:lnTo>
                    <a:pt x="21590" y="593090"/>
                  </a:lnTo>
                  <a:lnTo>
                    <a:pt x="21590" y="594360"/>
                  </a:lnTo>
                  <a:lnTo>
                    <a:pt x="27940" y="594360"/>
                  </a:lnTo>
                  <a:lnTo>
                    <a:pt x="27940" y="593090"/>
                  </a:lnTo>
                  <a:close/>
                </a:path>
                <a:path w="55880" h="599439">
                  <a:moveTo>
                    <a:pt x="55880" y="588010"/>
                  </a:moveTo>
                  <a:lnTo>
                    <a:pt x="0" y="588010"/>
                  </a:lnTo>
                  <a:lnTo>
                    <a:pt x="0" y="589280"/>
                  </a:lnTo>
                  <a:lnTo>
                    <a:pt x="6350" y="589280"/>
                  </a:lnTo>
                  <a:lnTo>
                    <a:pt x="6350" y="590550"/>
                  </a:lnTo>
                  <a:lnTo>
                    <a:pt x="13969" y="590550"/>
                  </a:lnTo>
                  <a:lnTo>
                    <a:pt x="13969" y="593090"/>
                  </a:lnTo>
                  <a:lnTo>
                    <a:pt x="55880" y="593090"/>
                  </a:lnTo>
                  <a:lnTo>
                    <a:pt x="55880" y="588010"/>
                  </a:lnTo>
                  <a:close/>
                </a:path>
                <a:path w="55880" h="599439">
                  <a:moveTo>
                    <a:pt x="55880" y="581660"/>
                  </a:moveTo>
                  <a:lnTo>
                    <a:pt x="0" y="581660"/>
                  </a:lnTo>
                  <a:lnTo>
                    <a:pt x="0" y="586740"/>
                  </a:lnTo>
                  <a:lnTo>
                    <a:pt x="55880" y="586740"/>
                  </a:lnTo>
                  <a:lnTo>
                    <a:pt x="55880" y="581660"/>
                  </a:lnTo>
                  <a:close/>
                </a:path>
                <a:path w="55880" h="599439">
                  <a:moveTo>
                    <a:pt x="55880" y="575310"/>
                  </a:moveTo>
                  <a:lnTo>
                    <a:pt x="0" y="575310"/>
                  </a:lnTo>
                  <a:lnTo>
                    <a:pt x="0" y="580390"/>
                  </a:lnTo>
                  <a:lnTo>
                    <a:pt x="55880" y="580390"/>
                  </a:lnTo>
                  <a:lnTo>
                    <a:pt x="55880" y="575310"/>
                  </a:lnTo>
                  <a:close/>
                </a:path>
                <a:path w="55880" h="599439">
                  <a:moveTo>
                    <a:pt x="55880" y="568960"/>
                  </a:moveTo>
                  <a:lnTo>
                    <a:pt x="0" y="568960"/>
                  </a:lnTo>
                  <a:lnTo>
                    <a:pt x="0" y="574040"/>
                  </a:lnTo>
                  <a:lnTo>
                    <a:pt x="55880" y="574040"/>
                  </a:lnTo>
                  <a:lnTo>
                    <a:pt x="55880" y="568960"/>
                  </a:lnTo>
                  <a:close/>
                </a:path>
                <a:path w="55880" h="599439">
                  <a:moveTo>
                    <a:pt x="55880" y="562610"/>
                  </a:moveTo>
                  <a:lnTo>
                    <a:pt x="0" y="562610"/>
                  </a:lnTo>
                  <a:lnTo>
                    <a:pt x="0" y="567690"/>
                  </a:lnTo>
                  <a:lnTo>
                    <a:pt x="55880" y="567690"/>
                  </a:lnTo>
                  <a:lnTo>
                    <a:pt x="55880" y="562610"/>
                  </a:lnTo>
                  <a:close/>
                </a:path>
                <a:path w="55880" h="599439">
                  <a:moveTo>
                    <a:pt x="55880" y="556260"/>
                  </a:moveTo>
                  <a:lnTo>
                    <a:pt x="0" y="556260"/>
                  </a:lnTo>
                  <a:lnTo>
                    <a:pt x="0" y="561340"/>
                  </a:lnTo>
                  <a:lnTo>
                    <a:pt x="55880" y="561340"/>
                  </a:lnTo>
                  <a:lnTo>
                    <a:pt x="55880" y="556260"/>
                  </a:lnTo>
                  <a:close/>
                </a:path>
                <a:path w="55880" h="599439">
                  <a:moveTo>
                    <a:pt x="55880" y="549909"/>
                  </a:moveTo>
                  <a:lnTo>
                    <a:pt x="0" y="549909"/>
                  </a:lnTo>
                  <a:lnTo>
                    <a:pt x="0" y="554990"/>
                  </a:lnTo>
                  <a:lnTo>
                    <a:pt x="55880" y="554990"/>
                  </a:lnTo>
                  <a:lnTo>
                    <a:pt x="55880" y="549909"/>
                  </a:lnTo>
                  <a:close/>
                </a:path>
                <a:path w="55880" h="599439">
                  <a:moveTo>
                    <a:pt x="55880" y="543560"/>
                  </a:moveTo>
                  <a:lnTo>
                    <a:pt x="0" y="543560"/>
                  </a:lnTo>
                  <a:lnTo>
                    <a:pt x="0" y="548640"/>
                  </a:lnTo>
                  <a:lnTo>
                    <a:pt x="55880" y="548640"/>
                  </a:lnTo>
                  <a:lnTo>
                    <a:pt x="55880" y="543560"/>
                  </a:lnTo>
                  <a:close/>
                </a:path>
                <a:path w="55880" h="599439">
                  <a:moveTo>
                    <a:pt x="55880" y="537210"/>
                  </a:moveTo>
                  <a:lnTo>
                    <a:pt x="0" y="537210"/>
                  </a:lnTo>
                  <a:lnTo>
                    <a:pt x="0" y="542290"/>
                  </a:lnTo>
                  <a:lnTo>
                    <a:pt x="55880" y="542290"/>
                  </a:lnTo>
                  <a:lnTo>
                    <a:pt x="55880" y="537210"/>
                  </a:lnTo>
                  <a:close/>
                </a:path>
                <a:path w="55880" h="599439">
                  <a:moveTo>
                    <a:pt x="55880" y="530860"/>
                  </a:moveTo>
                  <a:lnTo>
                    <a:pt x="0" y="530860"/>
                  </a:lnTo>
                  <a:lnTo>
                    <a:pt x="0" y="535940"/>
                  </a:lnTo>
                  <a:lnTo>
                    <a:pt x="55880" y="535940"/>
                  </a:lnTo>
                  <a:lnTo>
                    <a:pt x="55880" y="530860"/>
                  </a:lnTo>
                  <a:close/>
                </a:path>
                <a:path w="55880" h="599439">
                  <a:moveTo>
                    <a:pt x="55880" y="524509"/>
                  </a:moveTo>
                  <a:lnTo>
                    <a:pt x="0" y="524509"/>
                  </a:lnTo>
                  <a:lnTo>
                    <a:pt x="0" y="529590"/>
                  </a:lnTo>
                  <a:lnTo>
                    <a:pt x="55880" y="529590"/>
                  </a:lnTo>
                  <a:lnTo>
                    <a:pt x="55880" y="524509"/>
                  </a:lnTo>
                  <a:close/>
                </a:path>
                <a:path w="55880" h="599439">
                  <a:moveTo>
                    <a:pt x="55880" y="518160"/>
                  </a:moveTo>
                  <a:lnTo>
                    <a:pt x="0" y="518160"/>
                  </a:lnTo>
                  <a:lnTo>
                    <a:pt x="0" y="523240"/>
                  </a:lnTo>
                  <a:lnTo>
                    <a:pt x="55880" y="523240"/>
                  </a:lnTo>
                  <a:lnTo>
                    <a:pt x="55880" y="518160"/>
                  </a:lnTo>
                  <a:close/>
                </a:path>
                <a:path w="55880" h="599439">
                  <a:moveTo>
                    <a:pt x="55880" y="511809"/>
                  </a:moveTo>
                  <a:lnTo>
                    <a:pt x="0" y="511809"/>
                  </a:lnTo>
                  <a:lnTo>
                    <a:pt x="0" y="516890"/>
                  </a:lnTo>
                  <a:lnTo>
                    <a:pt x="55880" y="516890"/>
                  </a:lnTo>
                  <a:lnTo>
                    <a:pt x="55880" y="511809"/>
                  </a:lnTo>
                  <a:close/>
                </a:path>
                <a:path w="55880" h="599439">
                  <a:moveTo>
                    <a:pt x="55880" y="505459"/>
                  </a:moveTo>
                  <a:lnTo>
                    <a:pt x="0" y="505459"/>
                  </a:lnTo>
                  <a:lnTo>
                    <a:pt x="0" y="510540"/>
                  </a:lnTo>
                  <a:lnTo>
                    <a:pt x="55880" y="510540"/>
                  </a:lnTo>
                  <a:lnTo>
                    <a:pt x="55880" y="505459"/>
                  </a:lnTo>
                  <a:close/>
                </a:path>
                <a:path w="55880" h="599439">
                  <a:moveTo>
                    <a:pt x="55880" y="499109"/>
                  </a:moveTo>
                  <a:lnTo>
                    <a:pt x="0" y="499109"/>
                  </a:lnTo>
                  <a:lnTo>
                    <a:pt x="0" y="504190"/>
                  </a:lnTo>
                  <a:lnTo>
                    <a:pt x="55880" y="504190"/>
                  </a:lnTo>
                  <a:lnTo>
                    <a:pt x="55880" y="499109"/>
                  </a:lnTo>
                  <a:close/>
                </a:path>
                <a:path w="55880" h="599439">
                  <a:moveTo>
                    <a:pt x="55880" y="492759"/>
                  </a:moveTo>
                  <a:lnTo>
                    <a:pt x="0" y="492759"/>
                  </a:lnTo>
                  <a:lnTo>
                    <a:pt x="0" y="497840"/>
                  </a:lnTo>
                  <a:lnTo>
                    <a:pt x="55880" y="497840"/>
                  </a:lnTo>
                  <a:lnTo>
                    <a:pt x="55880" y="492759"/>
                  </a:lnTo>
                  <a:close/>
                </a:path>
                <a:path w="55880" h="599439">
                  <a:moveTo>
                    <a:pt x="55880" y="486409"/>
                  </a:moveTo>
                  <a:lnTo>
                    <a:pt x="0" y="486409"/>
                  </a:lnTo>
                  <a:lnTo>
                    <a:pt x="0" y="491489"/>
                  </a:lnTo>
                  <a:lnTo>
                    <a:pt x="55880" y="491489"/>
                  </a:lnTo>
                  <a:lnTo>
                    <a:pt x="55880" y="486409"/>
                  </a:lnTo>
                  <a:close/>
                </a:path>
                <a:path w="55880" h="599439">
                  <a:moveTo>
                    <a:pt x="55880" y="480059"/>
                  </a:moveTo>
                  <a:lnTo>
                    <a:pt x="0" y="480059"/>
                  </a:lnTo>
                  <a:lnTo>
                    <a:pt x="0" y="485140"/>
                  </a:lnTo>
                  <a:lnTo>
                    <a:pt x="55880" y="485140"/>
                  </a:lnTo>
                  <a:lnTo>
                    <a:pt x="55880" y="480059"/>
                  </a:lnTo>
                  <a:close/>
                </a:path>
                <a:path w="55880" h="599439">
                  <a:moveTo>
                    <a:pt x="55880" y="473709"/>
                  </a:moveTo>
                  <a:lnTo>
                    <a:pt x="0" y="473709"/>
                  </a:lnTo>
                  <a:lnTo>
                    <a:pt x="0" y="478790"/>
                  </a:lnTo>
                  <a:lnTo>
                    <a:pt x="55880" y="478790"/>
                  </a:lnTo>
                  <a:lnTo>
                    <a:pt x="55880" y="473709"/>
                  </a:lnTo>
                  <a:close/>
                </a:path>
                <a:path w="55880" h="599439">
                  <a:moveTo>
                    <a:pt x="55880" y="467359"/>
                  </a:moveTo>
                  <a:lnTo>
                    <a:pt x="0" y="467359"/>
                  </a:lnTo>
                  <a:lnTo>
                    <a:pt x="0" y="472440"/>
                  </a:lnTo>
                  <a:lnTo>
                    <a:pt x="55880" y="472440"/>
                  </a:lnTo>
                  <a:lnTo>
                    <a:pt x="55880" y="467359"/>
                  </a:lnTo>
                  <a:close/>
                </a:path>
                <a:path w="55880" h="599439">
                  <a:moveTo>
                    <a:pt x="55880" y="461010"/>
                  </a:moveTo>
                  <a:lnTo>
                    <a:pt x="0" y="461010"/>
                  </a:lnTo>
                  <a:lnTo>
                    <a:pt x="0" y="466090"/>
                  </a:lnTo>
                  <a:lnTo>
                    <a:pt x="55880" y="466090"/>
                  </a:lnTo>
                  <a:lnTo>
                    <a:pt x="55880" y="461010"/>
                  </a:lnTo>
                  <a:close/>
                </a:path>
                <a:path w="55880" h="599439">
                  <a:moveTo>
                    <a:pt x="55880" y="454659"/>
                  </a:moveTo>
                  <a:lnTo>
                    <a:pt x="0" y="454659"/>
                  </a:lnTo>
                  <a:lnTo>
                    <a:pt x="0" y="459740"/>
                  </a:lnTo>
                  <a:lnTo>
                    <a:pt x="55880" y="459740"/>
                  </a:lnTo>
                  <a:lnTo>
                    <a:pt x="55880" y="454659"/>
                  </a:lnTo>
                  <a:close/>
                </a:path>
                <a:path w="55880" h="599439">
                  <a:moveTo>
                    <a:pt x="55880" y="448309"/>
                  </a:moveTo>
                  <a:lnTo>
                    <a:pt x="0" y="448309"/>
                  </a:lnTo>
                  <a:lnTo>
                    <a:pt x="0" y="453390"/>
                  </a:lnTo>
                  <a:lnTo>
                    <a:pt x="55880" y="453390"/>
                  </a:lnTo>
                  <a:lnTo>
                    <a:pt x="55880" y="448309"/>
                  </a:lnTo>
                  <a:close/>
                </a:path>
                <a:path w="55880" h="599439">
                  <a:moveTo>
                    <a:pt x="55880" y="441959"/>
                  </a:moveTo>
                  <a:lnTo>
                    <a:pt x="0" y="441959"/>
                  </a:lnTo>
                  <a:lnTo>
                    <a:pt x="0" y="447040"/>
                  </a:lnTo>
                  <a:lnTo>
                    <a:pt x="55880" y="447040"/>
                  </a:lnTo>
                  <a:lnTo>
                    <a:pt x="55880" y="441959"/>
                  </a:lnTo>
                  <a:close/>
                </a:path>
                <a:path w="55880" h="599439">
                  <a:moveTo>
                    <a:pt x="55880" y="435609"/>
                  </a:moveTo>
                  <a:lnTo>
                    <a:pt x="0" y="435609"/>
                  </a:lnTo>
                  <a:lnTo>
                    <a:pt x="0" y="440690"/>
                  </a:lnTo>
                  <a:lnTo>
                    <a:pt x="55880" y="440690"/>
                  </a:lnTo>
                  <a:lnTo>
                    <a:pt x="55880" y="435609"/>
                  </a:lnTo>
                  <a:close/>
                </a:path>
                <a:path w="55880" h="599439">
                  <a:moveTo>
                    <a:pt x="55880" y="429260"/>
                  </a:moveTo>
                  <a:lnTo>
                    <a:pt x="0" y="429260"/>
                  </a:lnTo>
                  <a:lnTo>
                    <a:pt x="0" y="434340"/>
                  </a:lnTo>
                  <a:lnTo>
                    <a:pt x="55880" y="434340"/>
                  </a:lnTo>
                  <a:lnTo>
                    <a:pt x="55880" y="429260"/>
                  </a:lnTo>
                  <a:close/>
                </a:path>
                <a:path w="55880" h="599439">
                  <a:moveTo>
                    <a:pt x="55880" y="424180"/>
                  </a:moveTo>
                  <a:lnTo>
                    <a:pt x="0" y="424180"/>
                  </a:lnTo>
                  <a:lnTo>
                    <a:pt x="0" y="427990"/>
                  </a:lnTo>
                  <a:lnTo>
                    <a:pt x="55880" y="427990"/>
                  </a:lnTo>
                  <a:lnTo>
                    <a:pt x="55880" y="424180"/>
                  </a:lnTo>
                  <a:close/>
                </a:path>
              </a:pathLst>
            </a:custGeom>
            <a:solidFill>
              <a:srgbClr val="246D24"/>
            </a:solidFill>
          </p:spPr>
          <p:txBody>
            <a:bodyPr wrap="square" lIns="0" tIns="0" rIns="0" bIns="0" rtlCol="0"/>
            <a:lstStyle/>
            <a:p>
              <a:endParaRPr/>
            </a:p>
          </p:txBody>
        </p:sp>
        <p:sp>
          <p:nvSpPr>
            <p:cNvPr id="1025" name="object 1025"/>
            <p:cNvSpPr/>
            <p:nvPr/>
          </p:nvSpPr>
          <p:spPr>
            <a:xfrm>
              <a:off x="2073909" y="5621020"/>
              <a:ext cx="54610" cy="586740"/>
            </a:xfrm>
            <a:custGeom>
              <a:avLst/>
              <a:gdLst/>
              <a:ahLst/>
              <a:cxnLst/>
              <a:rect l="l" t="t" r="r" b="b"/>
              <a:pathLst>
                <a:path w="54610" h="586739">
                  <a:moveTo>
                    <a:pt x="54609" y="0"/>
                  </a:moveTo>
                  <a:lnTo>
                    <a:pt x="16509" y="0"/>
                  </a:lnTo>
                  <a:lnTo>
                    <a:pt x="16509" y="1269"/>
                  </a:lnTo>
                  <a:lnTo>
                    <a:pt x="0" y="1269"/>
                  </a:lnTo>
                  <a:lnTo>
                    <a:pt x="0" y="6349"/>
                  </a:lnTo>
                  <a:lnTo>
                    <a:pt x="54609" y="6349"/>
                  </a:lnTo>
                  <a:lnTo>
                    <a:pt x="54609" y="0"/>
                  </a:lnTo>
                  <a:close/>
                </a:path>
                <a:path w="54610" h="586739">
                  <a:moveTo>
                    <a:pt x="54609" y="6349"/>
                  </a:moveTo>
                  <a:lnTo>
                    <a:pt x="0" y="6349"/>
                  </a:lnTo>
                  <a:lnTo>
                    <a:pt x="0" y="12699"/>
                  </a:lnTo>
                  <a:lnTo>
                    <a:pt x="54609" y="12699"/>
                  </a:lnTo>
                  <a:lnTo>
                    <a:pt x="54609" y="6349"/>
                  </a:lnTo>
                  <a:close/>
                </a:path>
                <a:path w="54610" h="586739">
                  <a:moveTo>
                    <a:pt x="54609" y="12699"/>
                  </a:moveTo>
                  <a:lnTo>
                    <a:pt x="0" y="12699"/>
                  </a:lnTo>
                  <a:lnTo>
                    <a:pt x="0" y="15239"/>
                  </a:lnTo>
                  <a:lnTo>
                    <a:pt x="54609" y="15239"/>
                  </a:lnTo>
                  <a:lnTo>
                    <a:pt x="54609" y="12699"/>
                  </a:lnTo>
                  <a:close/>
                </a:path>
                <a:path w="54610" h="586739">
                  <a:moveTo>
                    <a:pt x="54609" y="15239"/>
                  </a:moveTo>
                  <a:lnTo>
                    <a:pt x="0" y="15239"/>
                  </a:lnTo>
                  <a:lnTo>
                    <a:pt x="0" y="21589"/>
                  </a:lnTo>
                  <a:lnTo>
                    <a:pt x="54609" y="21589"/>
                  </a:lnTo>
                  <a:lnTo>
                    <a:pt x="54609" y="15239"/>
                  </a:lnTo>
                  <a:close/>
                </a:path>
                <a:path w="54610" h="586739">
                  <a:moveTo>
                    <a:pt x="54609" y="21589"/>
                  </a:moveTo>
                  <a:lnTo>
                    <a:pt x="0" y="21589"/>
                  </a:lnTo>
                  <a:lnTo>
                    <a:pt x="0" y="31749"/>
                  </a:lnTo>
                  <a:lnTo>
                    <a:pt x="54609" y="31749"/>
                  </a:lnTo>
                  <a:lnTo>
                    <a:pt x="54609" y="21589"/>
                  </a:lnTo>
                  <a:close/>
                </a:path>
                <a:path w="54610" h="586739">
                  <a:moveTo>
                    <a:pt x="54609" y="31750"/>
                  </a:moveTo>
                  <a:lnTo>
                    <a:pt x="0" y="31750"/>
                  </a:lnTo>
                  <a:lnTo>
                    <a:pt x="0" y="34289"/>
                  </a:lnTo>
                  <a:lnTo>
                    <a:pt x="54609" y="34289"/>
                  </a:lnTo>
                  <a:lnTo>
                    <a:pt x="54609" y="31750"/>
                  </a:lnTo>
                  <a:close/>
                </a:path>
                <a:path w="54610" h="586739">
                  <a:moveTo>
                    <a:pt x="54609" y="34290"/>
                  </a:moveTo>
                  <a:lnTo>
                    <a:pt x="0" y="34290"/>
                  </a:lnTo>
                  <a:lnTo>
                    <a:pt x="0" y="38099"/>
                  </a:lnTo>
                  <a:lnTo>
                    <a:pt x="54609" y="38099"/>
                  </a:lnTo>
                  <a:lnTo>
                    <a:pt x="54609" y="34290"/>
                  </a:lnTo>
                  <a:close/>
                </a:path>
                <a:path w="54610" h="586739">
                  <a:moveTo>
                    <a:pt x="54609" y="38099"/>
                  </a:moveTo>
                  <a:lnTo>
                    <a:pt x="0" y="38099"/>
                  </a:lnTo>
                  <a:lnTo>
                    <a:pt x="0" y="46989"/>
                  </a:lnTo>
                  <a:lnTo>
                    <a:pt x="54609" y="46989"/>
                  </a:lnTo>
                  <a:lnTo>
                    <a:pt x="54609" y="38099"/>
                  </a:lnTo>
                  <a:close/>
                </a:path>
                <a:path w="54610" h="586739">
                  <a:moveTo>
                    <a:pt x="54609" y="46989"/>
                  </a:moveTo>
                  <a:lnTo>
                    <a:pt x="0" y="46989"/>
                  </a:lnTo>
                  <a:lnTo>
                    <a:pt x="0" y="50799"/>
                  </a:lnTo>
                  <a:lnTo>
                    <a:pt x="54609" y="50799"/>
                  </a:lnTo>
                  <a:lnTo>
                    <a:pt x="54609" y="46989"/>
                  </a:lnTo>
                  <a:close/>
                </a:path>
                <a:path w="54610" h="586739">
                  <a:moveTo>
                    <a:pt x="54609" y="50799"/>
                  </a:moveTo>
                  <a:lnTo>
                    <a:pt x="0" y="50799"/>
                  </a:lnTo>
                  <a:lnTo>
                    <a:pt x="0" y="53339"/>
                  </a:lnTo>
                  <a:lnTo>
                    <a:pt x="54609" y="53339"/>
                  </a:lnTo>
                  <a:lnTo>
                    <a:pt x="54609" y="50799"/>
                  </a:lnTo>
                  <a:close/>
                </a:path>
                <a:path w="54610" h="586739">
                  <a:moveTo>
                    <a:pt x="54609" y="53339"/>
                  </a:moveTo>
                  <a:lnTo>
                    <a:pt x="0" y="53339"/>
                  </a:lnTo>
                  <a:lnTo>
                    <a:pt x="0" y="63499"/>
                  </a:lnTo>
                  <a:lnTo>
                    <a:pt x="54609" y="63499"/>
                  </a:lnTo>
                  <a:lnTo>
                    <a:pt x="54609" y="53339"/>
                  </a:lnTo>
                  <a:close/>
                </a:path>
                <a:path w="54610" h="586739">
                  <a:moveTo>
                    <a:pt x="54609" y="63499"/>
                  </a:moveTo>
                  <a:lnTo>
                    <a:pt x="0" y="63499"/>
                  </a:lnTo>
                  <a:lnTo>
                    <a:pt x="0" y="66039"/>
                  </a:lnTo>
                  <a:lnTo>
                    <a:pt x="54609" y="66039"/>
                  </a:lnTo>
                  <a:lnTo>
                    <a:pt x="54609" y="63499"/>
                  </a:lnTo>
                  <a:close/>
                </a:path>
                <a:path w="54610" h="586739">
                  <a:moveTo>
                    <a:pt x="54609" y="66039"/>
                  </a:moveTo>
                  <a:lnTo>
                    <a:pt x="0" y="66039"/>
                  </a:lnTo>
                  <a:lnTo>
                    <a:pt x="0" y="69849"/>
                  </a:lnTo>
                  <a:lnTo>
                    <a:pt x="54609" y="69849"/>
                  </a:lnTo>
                  <a:lnTo>
                    <a:pt x="54609" y="66039"/>
                  </a:lnTo>
                  <a:close/>
                </a:path>
                <a:path w="54610" h="586739">
                  <a:moveTo>
                    <a:pt x="54609" y="69850"/>
                  </a:moveTo>
                  <a:lnTo>
                    <a:pt x="0" y="69850"/>
                  </a:lnTo>
                  <a:lnTo>
                    <a:pt x="0" y="72389"/>
                  </a:lnTo>
                  <a:lnTo>
                    <a:pt x="54609" y="72389"/>
                  </a:lnTo>
                  <a:lnTo>
                    <a:pt x="54609" y="69850"/>
                  </a:lnTo>
                  <a:close/>
                </a:path>
                <a:path w="54610" h="586739">
                  <a:moveTo>
                    <a:pt x="54609" y="72389"/>
                  </a:moveTo>
                  <a:lnTo>
                    <a:pt x="0" y="72389"/>
                  </a:lnTo>
                  <a:lnTo>
                    <a:pt x="0" y="76199"/>
                  </a:lnTo>
                  <a:lnTo>
                    <a:pt x="54609" y="76199"/>
                  </a:lnTo>
                  <a:lnTo>
                    <a:pt x="54609" y="72389"/>
                  </a:lnTo>
                  <a:close/>
                </a:path>
                <a:path w="54610" h="586739">
                  <a:moveTo>
                    <a:pt x="54609" y="76199"/>
                  </a:moveTo>
                  <a:lnTo>
                    <a:pt x="0" y="76199"/>
                  </a:lnTo>
                  <a:lnTo>
                    <a:pt x="0" y="78739"/>
                  </a:lnTo>
                  <a:lnTo>
                    <a:pt x="54609" y="78739"/>
                  </a:lnTo>
                  <a:lnTo>
                    <a:pt x="54609" y="76199"/>
                  </a:lnTo>
                  <a:close/>
                </a:path>
                <a:path w="54610" h="586739">
                  <a:moveTo>
                    <a:pt x="54609" y="78739"/>
                  </a:moveTo>
                  <a:lnTo>
                    <a:pt x="0" y="78739"/>
                  </a:lnTo>
                  <a:lnTo>
                    <a:pt x="0" y="82549"/>
                  </a:lnTo>
                  <a:lnTo>
                    <a:pt x="54609" y="82549"/>
                  </a:lnTo>
                  <a:lnTo>
                    <a:pt x="54609" y="78739"/>
                  </a:lnTo>
                  <a:close/>
                </a:path>
                <a:path w="54610" h="586739">
                  <a:moveTo>
                    <a:pt x="54609" y="82550"/>
                  </a:moveTo>
                  <a:lnTo>
                    <a:pt x="0" y="82550"/>
                  </a:lnTo>
                  <a:lnTo>
                    <a:pt x="0" y="88899"/>
                  </a:lnTo>
                  <a:lnTo>
                    <a:pt x="54609" y="88899"/>
                  </a:lnTo>
                  <a:lnTo>
                    <a:pt x="54609" y="82550"/>
                  </a:lnTo>
                  <a:close/>
                </a:path>
                <a:path w="54610" h="586739">
                  <a:moveTo>
                    <a:pt x="54609" y="88899"/>
                  </a:moveTo>
                  <a:lnTo>
                    <a:pt x="0" y="88899"/>
                  </a:lnTo>
                  <a:lnTo>
                    <a:pt x="0" y="91439"/>
                  </a:lnTo>
                  <a:lnTo>
                    <a:pt x="54609" y="91439"/>
                  </a:lnTo>
                  <a:lnTo>
                    <a:pt x="54609" y="88899"/>
                  </a:lnTo>
                  <a:close/>
                </a:path>
                <a:path w="54610" h="586739">
                  <a:moveTo>
                    <a:pt x="54609" y="91440"/>
                  </a:moveTo>
                  <a:lnTo>
                    <a:pt x="0" y="91440"/>
                  </a:lnTo>
                  <a:lnTo>
                    <a:pt x="0" y="95249"/>
                  </a:lnTo>
                  <a:lnTo>
                    <a:pt x="54609" y="95249"/>
                  </a:lnTo>
                  <a:lnTo>
                    <a:pt x="54609" y="91440"/>
                  </a:lnTo>
                  <a:close/>
                </a:path>
                <a:path w="54610" h="586739">
                  <a:moveTo>
                    <a:pt x="54609" y="95249"/>
                  </a:moveTo>
                  <a:lnTo>
                    <a:pt x="0" y="95249"/>
                  </a:lnTo>
                  <a:lnTo>
                    <a:pt x="0" y="104139"/>
                  </a:lnTo>
                  <a:lnTo>
                    <a:pt x="54609" y="104139"/>
                  </a:lnTo>
                  <a:lnTo>
                    <a:pt x="54609" y="95249"/>
                  </a:lnTo>
                  <a:close/>
                </a:path>
                <a:path w="54610" h="586739">
                  <a:moveTo>
                    <a:pt x="54609" y="104139"/>
                  </a:moveTo>
                  <a:lnTo>
                    <a:pt x="0" y="104139"/>
                  </a:lnTo>
                  <a:lnTo>
                    <a:pt x="0" y="107949"/>
                  </a:lnTo>
                  <a:lnTo>
                    <a:pt x="54609" y="107949"/>
                  </a:lnTo>
                  <a:lnTo>
                    <a:pt x="54609" y="104139"/>
                  </a:lnTo>
                  <a:close/>
                </a:path>
                <a:path w="54610" h="586739">
                  <a:moveTo>
                    <a:pt x="54609" y="107950"/>
                  </a:moveTo>
                  <a:lnTo>
                    <a:pt x="0" y="107950"/>
                  </a:lnTo>
                  <a:lnTo>
                    <a:pt x="0" y="110489"/>
                  </a:lnTo>
                  <a:lnTo>
                    <a:pt x="54609" y="110489"/>
                  </a:lnTo>
                  <a:lnTo>
                    <a:pt x="54609" y="107950"/>
                  </a:lnTo>
                  <a:close/>
                </a:path>
                <a:path w="54610" h="586739">
                  <a:moveTo>
                    <a:pt x="54609" y="110489"/>
                  </a:moveTo>
                  <a:lnTo>
                    <a:pt x="0" y="110489"/>
                  </a:lnTo>
                  <a:lnTo>
                    <a:pt x="0" y="114299"/>
                  </a:lnTo>
                  <a:lnTo>
                    <a:pt x="54609" y="114299"/>
                  </a:lnTo>
                  <a:lnTo>
                    <a:pt x="54609" y="110489"/>
                  </a:lnTo>
                  <a:close/>
                </a:path>
                <a:path w="54610" h="586739">
                  <a:moveTo>
                    <a:pt x="54609" y="114300"/>
                  </a:moveTo>
                  <a:lnTo>
                    <a:pt x="0" y="114300"/>
                  </a:lnTo>
                  <a:lnTo>
                    <a:pt x="0" y="116839"/>
                  </a:lnTo>
                  <a:lnTo>
                    <a:pt x="54609" y="116839"/>
                  </a:lnTo>
                  <a:lnTo>
                    <a:pt x="54609" y="114300"/>
                  </a:lnTo>
                  <a:close/>
                </a:path>
                <a:path w="54610" h="586739">
                  <a:moveTo>
                    <a:pt x="54609" y="116839"/>
                  </a:moveTo>
                  <a:lnTo>
                    <a:pt x="0" y="116839"/>
                  </a:lnTo>
                  <a:lnTo>
                    <a:pt x="0" y="123189"/>
                  </a:lnTo>
                  <a:lnTo>
                    <a:pt x="54609" y="123189"/>
                  </a:lnTo>
                  <a:lnTo>
                    <a:pt x="54609" y="116839"/>
                  </a:lnTo>
                  <a:close/>
                </a:path>
                <a:path w="54610" h="586739">
                  <a:moveTo>
                    <a:pt x="54609" y="123189"/>
                  </a:moveTo>
                  <a:lnTo>
                    <a:pt x="0" y="123189"/>
                  </a:lnTo>
                  <a:lnTo>
                    <a:pt x="0" y="129539"/>
                  </a:lnTo>
                  <a:lnTo>
                    <a:pt x="54609" y="129539"/>
                  </a:lnTo>
                  <a:lnTo>
                    <a:pt x="54609" y="123189"/>
                  </a:lnTo>
                  <a:close/>
                </a:path>
                <a:path w="54610" h="586739">
                  <a:moveTo>
                    <a:pt x="54609" y="129539"/>
                  </a:moveTo>
                  <a:lnTo>
                    <a:pt x="0" y="129539"/>
                  </a:lnTo>
                  <a:lnTo>
                    <a:pt x="0" y="133349"/>
                  </a:lnTo>
                  <a:lnTo>
                    <a:pt x="54609" y="133349"/>
                  </a:lnTo>
                  <a:lnTo>
                    <a:pt x="54609" y="129539"/>
                  </a:lnTo>
                  <a:close/>
                </a:path>
                <a:path w="54610" h="586739">
                  <a:moveTo>
                    <a:pt x="54609" y="133350"/>
                  </a:moveTo>
                  <a:lnTo>
                    <a:pt x="0" y="133350"/>
                  </a:lnTo>
                  <a:lnTo>
                    <a:pt x="0" y="135889"/>
                  </a:lnTo>
                  <a:lnTo>
                    <a:pt x="54609" y="135889"/>
                  </a:lnTo>
                  <a:lnTo>
                    <a:pt x="54609" y="133350"/>
                  </a:lnTo>
                  <a:close/>
                </a:path>
                <a:path w="54610" h="586739">
                  <a:moveTo>
                    <a:pt x="54609" y="135889"/>
                  </a:moveTo>
                  <a:lnTo>
                    <a:pt x="0" y="135889"/>
                  </a:lnTo>
                  <a:lnTo>
                    <a:pt x="0" y="139699"/>
                  </a:lnTo>
                  <a:lnTo>
                    <a:pt x="54609" y="139699"/>
                  </a:lnTo>
                  <a:lnTo>
                    <a:pt x="54609" y="135889"/>
                  </a:lnTo>
                  <a:close/>
                </a:path>
                <a:path w="54610" h="586739">
                  <a:moveTo>
                    <a:pt x="54609" y="139700"/>
                  </a:moveTo>
                  <a:lnTo>
                    <a:pt x="0" y="139700"/>
                  </a:lnTo>
                  <a:lnTo>
                    <a:pt x="0" y="142239"/>
                  </a:lnTo>
                  <a:lnTo>
                    <a:pt x="54609" y="142239"/>
                  </a:lnTo>
                  <a:lnTo>
                    <a:pt x="54609" y="139700"/>
                  </a:lnTo>
                  <a:close/>
                </a:path>
                <a:path w="54610" h="586739">
                  <a:moveTo>
                    <a:pt x="54609" y="142239"/>
                  </a:moveTo>
                  <a:lnTo>
                    <a:pt x="0" y="142239"/>
                  </a:lnTo>
                  <a:lnTo>
                    <a:pt x="0" y="146049"/>
                  </a:lnTo>
                  <a:lnTo>
                    <a:pt x="54609" y="146049"/>
                  </a:lnTo>
                  <a:lnTo>
                    <a:pt x="54609" y="142239"/>
                  </a:lnTo>
                  <a:close/>
                </a:path>
                <a:path w="54610" h="586739">
                  <a:moveTo>
                    <a:pt x="54609" y="146049"/>
                  </a:moveTo>
                  <a:lnTo>
                    <a:pt x="0" y="146049"/>
                  </a:lnTo>
                  <a:lnTo>
                    <a:pt x="0" y="148589"/>
                  </a:lnTo>
                  <a:lnTo>
                    <a:pt x="54609" y="148589"/>
                  </a:lnTo>
                  <a:lnTo>
                    <a:pt x="54609" y="146049"/>
                  </a:lnTo>
                  <a:close/>
                </a:path>
                <a:path w="54610" h="586739">
                  <a:moveTo>
                    <a:pt x="54609" y="148590"/>
                  </a:moveTo>
                  <a:lnTo>
                    <a:pt x="0" y="148590"/>
                  </a:lnTo>
                  <a:lnTo>
                    <a:pt x="0" y="152399"/>
                  </a:lnTo>
                  <a:lnTo>
                    <a:pt x="54609" y="152399"/>
                  </a:lnTo>
                  <a:lnTo>
                    <a:pt x="54609" y="148590"/>
                  </a:lnTo>
                  <a:close/>
                </a:path>
                <a:path w="54610" h="586739">
                  <a:moveTo>
                    <a:pt x="54609" y="152399"/>
                  </a:moveTo>
                  <a:lnTo>
                    <a:pt x="0" y="152399"/>
                  </a:lnTo>
                  <a:lnTo>
                    <a:pt x="0" y="154939"/>
                  </a:lnTo>
                  <a:lnTo>
                    <a:pt x="54609" y="154939"/>
                  </a:lnTo>
                  <a:lnTo>
                    <a:pt x="54609" y="152399"/>
                  </a:lnTo>
                  <a:close/>
                </a:path>
                <a:path w="54610" h="586739">
                  <a:moveTo>
                    <a:pt x="54609" y="154939"/>
                  </a:moveTo>
                  <a:lnTo>
                    <a:pt x="0" y="154939"/>
                  </a:lnTo>
                  <a:lnTo>
                    <a:pt x="0" y="165099"/>
                  </a:lnTo>
                  <a:lnTo>
                    <a:pt x="54609" y="165099"/>
                  </a:lnTo>
                  <a:lnTo>
                    <a:pt x="54609" y="154939"/>
                  </a:lnTo>
                  <a:close/>
                </a:path>
                <a:path w="54610" h="586739">
                  <a:moveTo>
                    <a:pt x="54609" y="165100"/>
                  </a:moveTo>
                  <a:lnTo>
                    <a:pt x="0" y="165100"/>
                  </a:lnTo>
                  <a:lnTo>
                    <a:pt x="0" y="167639"/>
                  </a:lnTo>
                  <a:lnTo>
                    <a:pt x="54609" y="167639"/>
                  </a:lnTo>
                  <a:lnTo>
                    <a:pt x="54609" y="165100"/>
                  </a:lnTo>
                  <a:close/>
                </a:path>
                <a:path w="54610" h="586739">
                  <a:moveTo>
                    <a:pt x="54609" y="167639"/>
                  </a:moveTo>
                  <a:lnTo>
                    <a:pt x="0" y="167639"/>
                  </a:lnTo>
                  <a:lnTo>
                    <a:pt x="0" y="171449"/>
                  </a:lnTo>
                  <a:lnTo>
                    <a:pt x="54609" y="171449"/>
                  </a:lnTo>
                  <a:lnTo>
                    <a:pt x="54609" y="167639"/>
                  </a:lnTo>
                  <a:close/>
                </a:path>
                <a:path w="54610" h="586739">
                  <a:moveTo>
                    <a:pt x="54609" y="171450"/>
                  </a:moveTo>
                  <a:lnTo>
                    <a:pt x="0" y="171450"/>
                  </a:lnTo>
                  <a:lnTo>
                    <a:pt x="0" y="173989"/>
                  </a:lnTo>
                  <a:lnTo>
                    <a:pt x="54609" y="173989"/>
                  </a:lnTo>
                  <a:lnTo>
                    <a:pt x="54609" y="171450"/>
                  </a:lnTo>
                  <a:close/>
                </a:path>
                <a:path w="54610" h="586739">
                  <a:moveTo>
                    <a:pt x="54609" y="173989"/>
                  </a:moveTo>
                  <a:lnTo>
                    <a:pt x="0" y="173989"/>
                  </a:lnTo>
                  <a:lnTo>
                    <a:pt x="0" y="184149"/>
                  </a:lnTo>
                  <a:lnTo>
                    <a:pt x="54609" y="184149"/>
                  </a:lnTo>
                  <a:lnTo>
                    <a:pt x="54609" y="173989"/>
                  </a:lnTo>
                  <a:close/>
                </a:path>
                <a:path w="54610" h="586739">
                  <a:moveTo>
                    <a:pt x="54609" y="184149"/>
                  </a:moveTo>
                  <a:lnTo>
                    <a:pt x="0" y="184149"/>
                  </a:lnTo>
                  <a:lnTo>
                    <a:pt x="0" y="186689"/>
                  </a:lnTo>
                  <a:lnTo>
                    <a:pt x="54609" y="186689"/>
                  </a:lnTo>
                  <a:lnTo>
                    <a:pt x="54609" y="184149"/>
                  </a:lnTo>
                  <a:close/>
                </a:path>
                <a:path w="54610" h="586739">
                  <a:moveTo>
                    <a:pt x="54609" y="186689"/>
                  </a:moveTo>
                  <a:lnTo>
                    <a:pt x="0" y="186689"/>
                  </a:lnTo>
                  <a:lnTo>
                    <a:pt x="0" y="193039"/>
                  </a:lnTo>
                  <a:lnTo>
                    <a:pt x="54609" y="193039"/>
                  </a:lnTo>
                  <a:lnTo>
                    <a:pt x="54609" y="186689"/>
                  </a:lnTo>
                  <a:close/>
                </a:path>
                <a:path w="54610" h="586739">
                  <a:moveTo>
                    <a:pt x="54609" y="193039"/>
                  </a:moveTo>
                  <a:lnTo>
                    <a:pt x="0" y="193039"/>
                  </a:lnTo>
                  <a:lnTo>
                    <a:pt x="0" y="196849"/>
                  </a:lnTo>
                  <a:lnTo>
                    <a:pt x="54609" y="196849"/>
                  </a:lnTo>
                  <a:lnTo>
                    <a:pt x="54609" y="193039"/>
                  </a:lnTo>
                  <a:close/>
                </a:path>
                <a:path w="54610" h="586739">
                  <a:moveTo>
                    <a:pt x="54609" y="196850"/>
                  </a:moveTo>
                  <a:lnTo>
                    <a:pt x="0" y="196850"/>
                  </a:lnTo>
                  <a:lnTo>
                    <a:pt x="0" y="205739"/>
                  </a:lnTo>
                  <a:lnTo>
                    <a:pt x="54609" y="205739"/>
                  </a:lnTo>
                  <a:lnTo>
                    <a:pt x="54609" y="196850"/>
                  </a:lnTo>
                  <a:close/>
                </a:path>
                <a:path w="54610" h="586739">
                  <a:moveTo>
                    <a:pt x="54609" y="205740"/>
                  </a:moveTo>
                  <a:lnTo>
                    <a:pt x="0" y="205740"/>
                  </a:lnTo>
                  <a:lnTo>
                    <a:pt x="0" y="212089"/>
                  </a:lnTo>
                  <a:lnTo>
                    <a:pt x="54609" y="212089"/>
                  </a:lnTo>
                  <a:lnTo>
                    <a:pt x="54609" y="205740"/>
                  </a:lnTo>
                  <a:close/>
                </a:path>
                <a:path w="54610" h="586739">
                  <a:moveTo>
                    <a:pt x="54609" y="212089"/>
                  </a:moveTo>
                  <a:lnTo>
                    <a:pt x="0" y="212089"/>
                  </a:lnTo>
                  <a:lnTo>
                    <a:pt x="0" y="215899"/>
                  </a:lnTo>
                  <a:lnTo>
                    <a:pt x="54609" y="215899"/>
                  </a:lnTo>
                  <a:lnTo>
                    <a:pt x="54609" y="212089"/>
                  </a:lnTo>
                  <a:close/>
                </a:path>
                <a:path w="54610" h="586739">
                  <a:moveTo>
                    <a:pt x="54609" y="215899"/>
                  </a:moveTo>
                  <a:lnTo>
                    <a:pt x="0" y="215899"/>
                  </a:lnTo>
                  <a:lnTo>
                    <a:pt x="0" y="218439"/>
                  </a:lnTo>
                  <a:lnTo>
                    <a:pt x="54609" y="218439"/>
                  </a:lnTo>
                  <a:lnTo>
                    <a:pt x="54609" y="215899"/>
                  </a:lnTo>
                  <a:close/>
                </a:path>
                <a:path w="54610" h="586739">
                  <a:moveTo>
                    <a:pt x="54609" y="218440"/>
                  </a:moveTo>
                  <a:lnTo>
                    <a:pt x="0" y="218440"/>
                  </a:lnTo>
                  <a:lnTo>
                    <a:pt x="0" y="224789"/>
                  </a:lnTo>
                  <a:lnTo>
                    <a:pt x="54609" y="224789"/>
                  </a:lnTo>
                  <a:lnTo>
                    <a:pt x="54609" y="218440"/>
                  </a:lnTo>
                  <a:close/>
                </a:path>
                <a:path w="54610" h="586739">
                  <a:moveTo>
                    <a:pt x="54609" y="224789"/>
                  </a:moveTo>
                  <a:lnTo>
                    <a:pt x="0" y="224789"/>
                  </a:lnTo>
                  <a:lnTo>
                    <a:pt x="0" y="228599"/>
                  </a:lnTo>
                  <a:lnTo>
                    <a:pt x="54609" y="228599"/>
                  </a:lnTo>
                  <a:lnTo>
                    <a:pt x="54609" y="224789"/>
                  </a:lnTo>
                  <a:close/>
                </a:path>
                <a:path w="54610" h="586739">
                  <a:moveTo>
                    <a:pt x="54609" y="228600"/>
                  </a:moveTo>
                  <a:lnTo>
                    <a:pt x="0" y="228600"/>
                  </a:lnTo>
                  <a:lnTo>
                    <a:pt x="0" y="231139"/>
                  </a:lnTo>
                  <a:lnTo>
                    <a:pt x="54609" y="231139"/>
                  </a:lnTo>
                  <a:lnTo>
                    <a:pt x="54609" y="228600"/>
                  </a:lnTo>
                  <a:close/>
                </a:path>
                <a:path w="54610" h="586739">
                  <a:moveTo>
                    <a:pt x="54609" y="231139"/>
                  </a:moveTo>
                  <a:lnTo>
                    <a:pt x="0" y="231139"/>
                  </a:lnTo>
                  <a:lnTo>
                    <a:pt x="0" y="234949"/>
                  </a:lnTo>
                  <a:lnTo>
                    <a:pt x="54609" y="234949"/>
                  </a:lnTo>
                  <a:lnTo>
                    <a:pt x="54609" y="231139"/>
                  </a:lnTo>
                  <a:close/>
                </a:path>
                <a:path w="54610" h="586739">
                  <a:moveTo>
                    <a:pt x="54609" y="234949"/>
                  </a:moveTo>
                  <a:lnTo>
                    <a:pt x="0" y="234949"/>
                  </a:lnTo>
                  <a:lnTo>
                    <a:pt x="0" y="237489"/>
                  </a:lnTo>
                  <a:lnTo>
                    <a:pt x="54609" y="237489"/>
                  </a:lnTo>
                  <a:lnTo>
                    <a:pt x="54609" y="234949"/>
                  </a:lnTo>
                  <a:close/>
                </a:path>
                <a:path w="54610" h="586739">
                  <a:moveTo>
                    <a:pt x="54609" y="237489"/>
                  </a:moveTo>
                  <a:lnTo>
                    <a:pt x="0" y="237489"/>
                  </a:lnTo>
                  <a:lnTo>
                    <a:pt x="0" y="250189"/>
                  </a:lnTo>
                  <a:lnTo>
                    <a:pt x="54609" y="250189"/>
                  </a:lnTo>
                  <a:lnTo>
                    <a:pt x="54609" y="237489"/>
                  </a:lnTo>
                  <a:close/>
                </a:path>
                <a:path w="54610" h="586739">
                  <a:moveTo>
                    <a:pt x="54609" y="250190"/>
                  </a:moveTo>
                  <a:lnTo>
                    <a:pt x="0" y="250190"/>
                  </a:lnTo>
                  <a:lnTo>
                    <a:pt x="0" y="260349"/>
                  </a:lnTo>
                  <a:lnTo>
                    <a:pt x="54609" y="260349"/>
                  </a:lnTo>
                  <a:lnTo>
                    <a:pt x="54609" y="250190"/>
                  </a:lnTo>
                  <a:close/>
                </a:path>
                <a:path w="54610" h="586739">
                  <a:moveTo>
                    <a:pt x="54609" y="260349"/>
                  </a:moveTo>
                  <a:lnTo>
                    <a:pt x="0" y="260349"/>
                  </a:lnTo>
                  <a:lnTo>
                    <a:pt x="0" y="262889"/>
                  </a:lnTo>
                  <a:lnTo>
                    <a:pt x="54609" y="262889"/>
                  </a:lnTo>
                  <a:lnTo>
                    <a:pt x="54609" y="260349"/>
                  </a:lnTo>
                  <a:close/>
                </a:path>
                <a:path w="54610" h="586739">
                  <a:moveTo>
                    <a:pt x="54609" y="262889"/>
                  </a:moveTo>
                  <a:lnTo>
                    <a:pt x="0" y="262889"/>
                  </a:lnTo>
                  <a:lnTo>
                    <a:pt x="0" y="273049"/>
                  </a:lnTo>
                  <a:lnTo>
                    <a:pt x="54609" y="273049"/>
                  </a:lnTo>
                  <a:lnTo>
                    <a:pt x="54609" y="262889"/>
                  </a:lnTo>
                  <a:close/>
                </a:path>
                <a:path w="54610" h="586739">
                  <a:moveTo>
                    <a:pt x="54609" y="273049"/>
                  </a:moveTo>
                  <a:lnTo>
                    <a:pt x="0" y="273049"/>
                  </a:lnTo>
                  <a:lnTo>
                    <a:pt x="0" y="285749"/>
                  </a:lnTo>
                  <a:lnTo>
                    <a:pt x="54609" y="285749"/>
                  </a:lnTo>
                  <a:lnTo>
                    <a:pt x="54609" y="273049"/>
                  </a:lnTo>
                  <a:close/>
                </a:path>
                <a:path w="54610" h="586739">
                  <a:moveTo>
                    <a:pt x="54609" y="285750"/>
                  </a:moveTo>
                  <a:lnTo>
                    <a:pt x="0" y="285750"/>
                  </a:lnTo>
                  <a:lnTo>
                    <a:pt x="0" y="288289"/>
                  </a:lnTo>
                  <a:lnTo>
                    <a:pt x="54609" y="288289"/>
                  </a:lnTo>
                  <a:lnTo>
                    <a:pt x="54609" y="285750"/>
                  </a:lnTo>
                  <a:close/>
                </a:path>
                <a:path w="54610" h="586739">
                  <a:moveTo>
                    <a:pt x="54609" y="288289"/>
                  </a:moveTo>
                  <a:lnTo>
                    <a:pt x="0" y="288289"/>
                  </a:lnTo>
                  <a:lnTo>
                    <a:pt x="0" y="294639"/>
                  </a:lnTo>
                  <a:lnTo>
                    <a:pt x="54609" y="294639"/>
                  </a:lnTo>
                  <a:lnTo>
                    <a:pt x="54609" y="288289"/>
                  </a:lnTo>
                  <a:close/>
                </a:path>
                <a:path w="54610" h="586739">
                  <a:moveTo>
                    <a:pt x="54609" y="294639"/>
                  </a:moveTo>
                  <a:lnTo>
                    <a:pt x="0" y="294639"/>
                  </a:lnTo>
                  <a:lnTo>
                    <a:pt x="0" y="300989"/>
                  </a:lnTo>
                  <a:lnTo>
                    <a:pt x="54609" y="300989"/>
                  </a:lnTo>
                  <a:lnTo>
                    <a:pt x="54609" y="294639"/>
                  </a:lnTo>
                  <a:close/>
                </a:path>
                <a:path w="54610" h="586739">
                  <a:moveTo>
                    <a:pt x="54609" y="300990"/>
                  </a:moveTo>
                  <a:lnTo>
                    <a:pt x="0" y="300990"/>
                  </a:lnTo>
                  <a:lnTo>
                    <a:pt x="0" y="304799"/>
                  </a:lnTo>
                  <a:lnTo>
                    <a:pt x="54609" y="304799"/>
                  </a:lnTo>
                  <a:lnTo>
                    <a:pt x="54609" y="300990"/>
                  </a:lnTo>
                  <a:close/>
                </a:path>
                <a:path w="54610" h="586739">
                  <a:moveTo>
                    <a:pt x="54609" y="304799"/>
                  </a:moveTo>
                  <a:lnTo>
                    <a:pt x="0" y="304799"/>
                  </a:lnTo>
                  <a:lnTo>
                    <a:pt x="0" y="313689"/>
                  </a:lnTo>
                  <a:lnTo>
                    <a:pt x="54609" y="313689"/>
                  </a:lnTo>
                  <a:lnTo>
                    <a:pt x="54609" y="304799"/>
                  </a:lnTo>
                  <a:close/>
                </a:path>
                <a:path w="54610" h="586739">
                  <a:moveTo>
                    <a:pt x="54609" y="313689"/>
                  </a:moveTo>
                  <a:lnTo>
                    <a:pt x="0" y="313689"/>
                  </a:lnTo>
                  <a:lnTo>
                    <a:pt x="0" y="317499"/>
                  </a:lnTo>
                  <a:lnTo>
                    <a:pt x="54609" y="317499"/>
                  </a:lnTo>
                  <a:lnTo>
                    <a:pt x="54609" y="313689"/>
                  </a:lnTo>
                  <a:close/>
                </a:path>
                <a:path w="54610" h="586739">
                  <a:moveTo>
                    <a:pt x="54609" y="317500"/>
                  </a:moveTo>
                  <a:lnTo>
                    <a:pt x="0" y="317500"/>
                  </a:lnTo>
                  <a:lnTo>
                    <a:pt x="0" y="320039"/>
                  </a:lnTo>
                  <a:lnTo>
                    <a:pt x="54609" y="320039"/>
                  </a:lnTo>
                  <a:lnTo>
                    <a:pt x="54609" y="317500"/>
                  </a:lnTo>
                  <a:close/>
                </a:path>
                <a:path w="54610" h="586739">
                  <a:moveTo>
                    <a:pt x="54609" y="320039"/>
                  </a:moveTo>
                  <a:lnTo>
                    <a:pt x="0" y="320039"/>
                  </a:lnTo>
                  <a:lnTo>
                    <a:pt x="0" y="323849"/>
                  </a:lnTo>
                  <a:lnTo>
                    <a:pt x="54609" y="323849"/>
                  </a:lnTo>
                  <a:lnTo>
                    <a:pt x="54609" y="320039"/>
                  </a:lnTo>
                  <a:close/>
                </a:path>
                <a:path w="54610" h="586739">
                  <a:moveTo>
                    <a:pt x="54609" y="323849"/>
                  </a:moveTo>
                  <a:lnTo>
                    <a:pt x="0" y="323849"/>
                  </a:lnTo>
                  <a:lnTo>
                    <a:pt x="0" y="326389"/>
                  </a:lnTo>
                  <a:lnTo>
                    <a:pt x="54609" y="326389"/>
                  </a:lnTo>
                  <a:lnTo>
                    <a:pt x="54609" y="323849"/>
                  </a:lnTo>
                  <a:close/>
                </a:path>
                <a:path w="54610" h="586739">
                  <a:moveTo>
                    <a:pt x="54609" y="326389"/>
                  </a:moveTo>
                  <a:lnTo>
                    <a:pt x="0" y="326389"/>
                  </a:lnTo>
                  <a:lnTo>
                    <a:pt x="0" y="332739"/>
                  </a:lnTo>
                  <a:lnTo>
                    <a:pt x="54609" y="332739"/>
                  </a:lnTo>
                  <a:lnTo>
                    <a:pt x="54609" y="326389"/>
                  </a:lnTo>
                  <a:close/>
                </a:path>
                <a:path w="54610" h="586739">
                  <a:moveTo>
                    <a:pt x="54609" y="332739"/>
                  </a:moveTo>
                  <a:lnTo>
                    <a:pt x="0" y="332739"/>
                  </a:lnTo>
                  <a:lnTo>
                    <a:pt x="0" y="336549"/>
                  </a:lnTo>
                  <a:lnTo>
                    <a:pt x="54609" y="336549"/>
                  </a:lnTo>
                  <a:lnTo>
                    <a:pt x="54609" y="332739"/>
                  </a:lnTo>
                  <a:close/>
                </a:path>
                <a:path w="54610" h="586739">
                  <a:moveTo>
                    <a:pt x="54609" y="336549"/>
                  </a:moveTo>
                  <a:lnTo>
                    <a:pt x="0" y="336549"/>
                  </a:lnTo>
                  <a:lnTo>
                    <a:pt x="0" y="339089"/>
                  </a:lnTo>
                  <a:lnTo>
                    <a:pt x="54609" y="339089"/>
                  </a:lnTo>
                  <a:lnTo>
                    <a:pt x="54609" y="336549"/>
                  </a:lnTo>
                  <a:close/>
                </a:path>
                <a:path w="54610" h="586739">
                  <a:moveTo>
                    <a:pt x="54609" y="339089"/>
                  </a:moveTo>
                  <a:lnTo>
                    <a:pt x="0" y="339089"/>
                  </a:lnTo>
                  <a:lnTo>
                    <a:pt x="0" y="345439"/>
                  </a:lnTo>
                  <a:lnTo>
                    <a:pt x="54609" y="345439"/>
                  </a:lnTo>
                  <a:lnTo>
                    <a:pt x="54609" y="339089"/>
                  </a:lnTo>
                  <a:close/>
                </a:path>
                <a:path w="54610" h="586739">
                  <a:moveTo>
                    <a:pt x="54609" y="345439"/>
                  </a:moveTo>
                  <a:lnTo>
                    <a:pt x="0" y="345439"/>
                  </a:lnTo>
                  <a:lnTo>
                    <a:pt x="0" y="349249"/>
                  </a:lnTo>
                  <a:lnTo>
                    <a:pt x="54609" y="349249"/>
                  </a:lnTo>
                  <a:lnTo>
                    <a:pt x="54609" y="345439"/>
                  </a:lnTo>
                  <a:close/>
                </a:path>
                <a:path w="54610" h="586739">
                  <a:moveTo>
                    <a:pt x="54609" y="349249"/>
                  </a:moveTo>
                  <a:lnTo>
                    <a:pt x="0" y="349249"/>
                  </a:lnTo>
                  <a:lnTo>
                    <a:pt x="0" y="351789"/>
                  </a:lnTo>
                  <a:lnTo>
                    <a:pt x="54609" y="351789"/>
                  </a:lnTo>
                  <a:lnTo>
                    <a:pt x="54609" y="349249"/>
                  </a:lnTo>
                  <a:close/>
                </a:path>
                <a:path w="54610" h="586739">
                  <a:moveTo>
                    <a:pt x="54609" y="351789"/>
                  </a:moveTo>
                  <a:lnTo>
                    <a:pt x="0" y="351789"/>
                  </a:lnTo>
                  <a:lnTo>
                    <a:pt x="0" y="358139"/>
                  </a:lnTo>
                  <a:lnTo>
                    <a:pt x="54609" y="358139"/>
                  </a:lnTo>
                  <a:lnTo>
                    <a:pt x="54609" y="351789"/>
                  </a:lnTo>
                  <a:close/>
                </a:path>
                <a:path w="54610" h="586739">
                  <a:moveTo>
                    <a:pt x="54609" y="358140"/>
                  </a:moveTo>
                  <a:lnTo>
                    <a:pt x="0" y="358140"/>
                  </a:lnTo>
                  <a:lnTo>
                    <a:pt x="0" y="361949"/>
                  </a:lnTo>
                  <a:lnTo>
                    <a:pt x="54609" y="361949"/>
                  </a:lnTo>
                  <a:lnTo>
                    <a:pt x="54609" y="358140"/>
                  </a:lnTo>
                  <a:close/>
                </a:path>
                <a:path w="54610" h="586739">
                  <a:moveTo>
                    <a:pt x="54609" y="361949"/>
                  </a:moveTo>
                  <a:lnTo>
                    <a:pt x="0" y="361949"/>
                  </a:lnTo>
                  <a:lnTo>
                    <a:pt x="0" y="368299"/>
                  </a:lnTo>
                  <a:lnTo>
                    <a:pt x="54609" y="368299"/>
                  </a:lnTo>
                  <a:lnTo>
                    <a:pt x="54609" y="361949"/>
                  </a:lnTo>
                  <a:close/>
                </a:path>
                <a:path w="54610" h="586739">
                  <a:moveTo>
                    <a:pt x="54609" y="368299"/>
                  </a:moveTo>
                  <a:lnTo>
                    <a:pt x="0" y="368299"/>
                  </a:lnTo>
                  <a:lnTo>
                    <a:pt x="0" y="370839"/>
                  </a:lnTo>
                  <a:lnTo>
                    <a:pt x="54609" y="370839"/>
                  </a:lnTo>
                  <a:lnTo>
                    <a:pt x="54609" y="368299"/>
                  </a:lnTo>
                  <a:close/>
                </a:path>
                <a:path w="54610" h="586739">
                  <a:moveTo>
                    <a:pt x="54609" y="370839"/>
                  </a:moveTo>
                  <a:lnTo>
                    <a:pt x="0" y="370839"/>
                  </a:lnTo>
                  <a:lnTo>
                    <a:pt x="0" y="374649"/>
                  </a:lnTo>
                  <a:lnTo>
                    <a:pt x="54609" y="374649"/>
                  </a:lnTo>
                  <a:lnTo>
                    <a:pt x="54609" y="370839"/>
                  </a:lnTo>
                  <a:close/>
                </a:path>
                <a:path w="54610" h="586739">
                  <a:moveTo>
                    <a:pt x="54609" y="374649"/>
                  </a:moveTo>
                  <a:lnTo>
                    <a:pt x="0" y="374649"/>
                  </a:lnTo>
                  <a:lnTo>
                    <a:pt x="0" y="380999"/>
                  </a:lnTo>
                  <a:lnTo>
                    <a:pt x="54609" y="380999"/>
                  </a:lnTo>
                  <a:lnTo>
                    <a:pt x="54609" y="374649"/>
                  </a:lnTo>
                  <a:close/>
                </a:path>
                <a:path w="54610" h="586739">
                  <a:moveTo>
                    <a:pt x="54609" y="380999"/>
                  </a:moveTo>
                  <a:lnTo>
                    <a:pt x="0" y="380999"/>
                  </a:lnTo>
                  <a:lnTo>
                    <a:pt x="0" y="383539"/>
                  </a:lnTo>
                  <a:lnTo>
                    <a:pt x="54609" y="383539"/>
                  </a:lnTo>
                  <a:lnTo>
                    <a:pt x="54609" y="380999"/>
                  </a:lnTo>
                  <a:close/>
                </a:path>
                <a:path w="54610" h="586739">
                  <a:moveTo>
                    <a:pt x="54609" y="383539"/>
                  </a:moveTo>
                  <a:lnTo>
                    <a:pt x="0" y="383539"/>
                  </a:lnTo>
                  <a:lnTo>
                    <a:pt x="0" y="387349"/>
                  </a:lnTo>
                  <a:lnTo>
                    <a:pt x="54609" y="387349"/>
                  </a:lnTo>
                  <a:lnTo>
                    <a:pt x="54609" y="383539"/>
                  </a:lnTo>
                  <a:close/>
                </a:path>
                <a:path w="54610" h="586739">
                  <a:moveTo>
                    <a:pt x="54609" y="387349"/>
                  </a:moveTo>
                  <a:lnTo>
                    <a:pt x="0" y="387349"/>
                  </a:lnTo>
                  <a:lnTo>
                    <a:pt x="0" y="389889"/>
                  </a:lnTo>
                  <a:lnTo>
                    <a:pt x="54609" y="389889"/>
                  </a:lnTo>
                  <a:lnTo>
                    <a:pt x="54609" y="387349"/>
                  </a:lnTo>
                  <a:close/>
                </a:path>
                <a:path w="54610" h="586739">
                  <a:moveTo>
                    <a:pt x="54609" y="389889"/>
                  </a:moveTo>
                  <a:lnTo>
                    <a:pt x="0" y="389889"/>
                  </a:lnTo>
                  <a:lnTo>
                    <a:pt x="0" y="393699"/>
                  </a:lnTo>
                  <a:lnTo>
                    <a:pt x="54609" y="393699"/>
                  </a:lnTo>
                  <a:lnTo>
                    <a:pt x="54609" y="389889"/>
                  </a:lnTo>
                  <a:close/>
                </a:path>
                <a:path w="54610" h="586739">
                  <a:moveTo>
                    <a:pt x="54609" y="393699"/>
                  </a:moveTo>
                  <a:lnTo>
                    <a:pt x="0" y="393699"/>
                  </a:lnTo>
                  <a:lnTo>
                    <a:pt x="0" y="396239"/>
                  </a:lnTo>
                  <a:lnTo>
                    <a:pt x="54609" y="396239"/>
                  </a:lnTo>
                  <a:lnTo>
                    <a:pt x="54609" y="393699"/>
                  </a:lnTo>
                  <a:close/>
                </a:path>
                <a:path w="54610" h="586739">
                  <a:moveTo>
                    <a:pt x="54609" y="396239"/>
                  </a:moveTo>
                  <a:lnTo>
                    <a:pt x="0" y="396239"/>
                  </a:lnTo>
                  <a:lnTo>
                    <a:pt x="0" y="400049"/>
                  </a:lnTo>
                  <a:lnTo>
                    <a:pt x="54609" y="400049"/>
                  </a:lnTo>
                  <a:lnTo>
                    <a:pt x="54609" y="396239"/>
                  </a:lnTo>
                  <a:close/>
                </a:path>
                <a:path w="54610" h="586739">
                  <a:moveTo>
                    <a:pt x="54609" y="400049"/>
                  </a:moveTo>
                  <a:lnTo>
                    <a:pt x="0" y="400049"/>
                  </a:lnTo>
                  <a:lnTo>
                    <a:pt x="0" y="408939"/>
                  </a:lnTo>
                  <a:lnTo>
                    <a:pt x="54609" y="408939"/>
                  </a:lnTo>
                  <a:lnTo>
                    <a:pt x="54609" y="400049"/>
                  </a:lnTo>
                  <a:close/>
                </a:path>
                <a:path w="54610" h="586739">
                  <a:moveTo>
                    <a:pt x="54609" y="408940"/>
                  </a:moveTo>
                  <a:lnTo>
                    <a:pt x="0" y="408940"/>
                  </a:lnTo>
                  <a:lnTo>
                    <a:pt x="0" y="412749"/>
                  </a:lnTo>
                  <a:lnTo>
                    <a:pt x="54609" y="412749"/>
                  </a:lnTo>
                  <a:lnTo>
                    <a:pt x="54609" y="408940"/>
                  </a:lnTo>
                  <a:close/>
                </a:path>
                <a:path w="54610" h="586739">
                  <a:moveTo>
                    <a:pt x="54609" y="412749"/>
                  </a:moveTo>
                  <a:lnTo>
                    <a:pt x="0" y="412749"/>
                  </a:lnTo>
                  <a:lnTo>
                    <a:pt x="0" y="415289"/>
                  </a:lnTo>
                  <a:lnTo>
                    <a:pt x="54609" y="415289"/>
                  </a:lnTo>
                  <a:lnTo>
                    <a:pt x="54609" y="412749"/>
                  </a:lnTo>
                  <a:close/>
                </a:path>
                <a:path w="54610" h="586739">
                  <a:moveTo>
                    <a:pt x="54609" y="415289"/>
                  </a:moveTo>
                  <a:lnTo>
                    <a:pt x="0" y="415289"/>
                  </a:lnTo>
                  <a:lnTo>
                    <a:pt x="0" y="419099"/>
                  </a:lnTo>
                  <a:lnTo>
                    <a:pt x="54609" y="419099"/>
                  </a:lnTo>
                  <a:lnTo>
                    <a:pt x="54609" y="415289"/>
                  </a:lnTo>
                  <a:close/>
                </a:path>
                <a:path w="54610" h="586739">
                  <a:moveTo>
                    <a:pt x="54609" y="419099"/>
                  </a:moveTo>
                  <a:lnTo>
                    <a:pt x="0" y="419099"/>
                  </a:lnTo>
                  <a:lnTo>
                    <a:pt x="0" y="421639"/>
                  </a:lnTo>
                  <a:lnTo>
                    <a:pt x="54609" y="421639"/>
                  </a:lnTo>
                  <a:lnTo>
                    <a:pt x="54609" y="419099"/>
                  </a:lnTo>
                  <a:close/>
                </a:path>
                <a:path w="54610" h="586739">
                  <a:moveTo>
                    <a:pt x="46989" y="585469"/>
                  </a:moveTo>
                  <a:lnTo>
                    <a:pt x="40640" y="585469"/>
                  </a:lnTo>
                  <a:lnTo>
                    <a:pt x="40639" y="586739"/>
                  </a:lnTo>
                  <a:lnTo>
                    <a:pt x="46989" y="586739"/>
                  </a:lnTo>
                  <a:lnTo>
                    <a:pt x="46989" y="585469"/>
                  </a:lnTo>
                  <a:close/>
                </a:path>
                <a:path w="54610" h="586739">
                  <a:moveTo>
                    <a:pt x="54609" y="580389"/>
                  </a:moveTo>
                  <a:lnTo>
                    <a:pt x="19050" y="580389"/>
                  </a:lnTo>
                  <a:lnTo>
                    <a:pt x="19050" y="581659"/>
                  </a:lnTo>
                  <a:lnTo>
                    <a:pt x="25400" y="581659"/>
                  </a:lnTo>
                  <a:lnTo>
                    <a:pt x="25400" y="582929"/>
                  </a:lnTo>
                  <a:lnTo>
                    <a:pt x="33019" y="582929"/>
                  </a:lnTo>
                  <a:lnTo>
                    <a:pt x="33019" y="585469"/>
                  </a:lnTo>
                  <a:lnTo>
                    <a:pt x="54609" y="585469"/>
                  </a:lnTo>
                  <a:lnTo>
                    <a:pt x="54609" y="580389"/>
                  </a:lnTo>
                  <a:close/>
                </a:path>
                <a:path w="54610" h="586739">
                  <a:moveTo>
                    <a:pt x="11429" y="579119"/>
                  </a:moveTo>
                  <a:lnTo>
                    <a:pt x="5079" y="579119"/>
                  </a:lnTo>
                  <a:lnTo>
                    <a:pt x="5079" y="580389"/>
                  </a:lnTo>
                  <a:lnTo>
                    <a:pt x="11429" y="580389"/>
                  </a:lnTo>
                  <a:lnTo>
                    <a:pt x="11429" y="579119"/>
                  </a:lnTo>
                  <a:close/>
                </a:path>
                <a:path w="54610" h="586739">
                  <a:moveTo>
                    <a:pt x="54609" y="574039"/>
                  </a:moveTo>
                  <a:lnTo>
                    <a:pt x="0" y="574039"/>
                  </a:lnTo>
                  <a:lnTo>
                    <a:pt x="0" y="579119"/>
                  </a:lnTo>
                  <a:lnTo>
                    <a:pt x="54609" y="579119"/>
                  </a:lnTo>
                  <a:lnTo>
                    <a:pt x="54609" y="574039"/>
                  </a:lnTo>
                  <a:close/>
                </a:path>
                <a:path w="54610" h="586739">
                  <a:moveTo>
                    <a:pt x="54609" y="567689"/>
                  </a:moveTo>
                  <a:lnTo>
                    <a:pt x="0" y="567689"/>
                  </a:lnTo>
                  <a:lnTo>
                    <a:pt x="0" y="572769"/>
                  </a:lnTo>
                  <a:lnTo>
                    <a:pt x="54609" y="572769"/>
                  </a:lnTo>
                  <a:lnTo>
                    <a:pt x="54609" y="567689"/>
                  </a:lnTo>
                  <a:close/>
                </a:path>
                <a:path w="54610" h="586739">
                  <a:moveTo>
                    <a:pt x="54609" y="561339"/>
                  </a:moveTo>
                  <a:lnTo>
                    <a:pt x="0" y="561339"/>
                  </a:lnTo>
                  <a:lnTo>
                    <a:pt x="0" y="566419"/>
                  </a:lnTo>
                  <a:lnTo>
                    <a:pt x="54609" y="566419"/>
                  </a:lnTo>
                  <a:lnTo>
                    <a:pt x="54609" y="561339"/>
                  </a:lnTo>
                  <a:close/>
                </a:path>
                <a:path w="54610" h="586739">
                  <a:moveTo>
                    <a:pt x="54609" y="554989"/>
                  </a:moveTo>
                  <a:lnTo>
                    <a:pt x="0" y="554989"/>
                  </a:lnTo>
                  <a:lnTo>
                    <a:pt x="0" y="560069"/>
                  </a:lnTo>
                  <a:lnTo>
                    <a:pt x="54609" y="560069"/>
                  </a:lnTo>
                  <a:lnTo>
                    <a:pt x="54609" y="554989"/>
                  </a:lnTo>
                  <a:close/>
                </a:path>
                <a:path w="54610" h="586739">
                  <a:moveTo>
                    <a:pt x="54609" y="548639"/>
                  </a:moveTo>
                  <a:lnTo>
                    <a:pt x="0" y="548639"/>
                  </a:lnTo>
                  <a:lnTo>
                    <a:pt x="0" y="553719"/>
                  </a:lnTo>
                  <a:lnTo>
                    <a:pt x="54609" y="553719"/>
                  </a:lnTo>
                  <a:lnTo>
                    <a:pt x="54609" y="548639"/>
                  </a:lnTo>
                  <a:close/>
                </a:path>
                <a:path w="54610" h="586739">
                  <a:moveTo>
                    <a:pt x="54609" y="542289"/>
                  </a:moveTo>
                  <a:lnTo>
                    <a:pt x="0" y="542289"/>
                  </a:lnTo>
                  <a:lnTo>
                    <a:pt x="0" y="547369"/>
                  </a:lnTo>
                  <a:lnTo>
                    <a:pt x="54609" y="547369"/>
                  </a:lnTo>
                  <a:lnTo>
                    <a:pt x="54609" y="542289"/>
                  </a:lnTo>
                  <a:close/>
                </a:path>
                <a:path w="54610" h="586739">
                  <a:moveTo>
                    <a:pt x="54609" y="535939"/>
                  </a:moveTo>
                  <a:lnTo>
                    <a:pt x="0" y="535939"/>
                  </a:lnTo>
                  <a:lnTo>
                    <a:pt x="0" y="541019"/>
                  </a:lnTo>
                  <a:lnTo>
                    <a:pt x="54609" y="541019"/>
                  </a:lnTo>
                  <a:lnTo>
                    <a:pt x="54609" y="535939"/>
                  </a:lnTo>
                  <a:close/>
                </a:path>
                <a:path w="54610" h="586739">
                  <a:moveTo>
                    <a:pt x="54609" y="529589"/>
                  </a:moveTo>
                  <a:lnTo>
                    <a:pt x="0" y="529589"/>
                  </a:lnTo>
                  <a:lnTo>
                    <a:pt x="0" y="534669"/>
                  </a:lnTo>
                  <a:lnTo>
                    <a:pt x="54609" y="534669"/>
                  </a:lnTo>
                  <a:lnTo>
                    <a:pt x="54609" y="529589"/>
                  </a:lnTo>
                  <a:close/>
                </a:path>
                <a:path w="54610" h="586739">
                  <a:moveTo>
                    <a:pt x="54609" y="523239"/>
                  </a:moveTo>
                  <a:lnTo>
                    <a:pt x="0" y="523239"/>
                  </a:lnTo>
                  <a:lnTo>
                    <a:pt x="0" y="528319"/>
                  </a:lnTo>
                  <a:lnTo>
                    <a:pt x="54609" y="528319"/>
                  </a:lnTo>
                  <a:lnTo>
                    <a:pt x="54609" y="523239"/>
                  </a:lnTo>
                  <a:close/>
                </a:path>
                <a:path w="54610" h="586739">
                  <a:moveTo>
                    <a:pt x="54609" y="516889"/>
                  </a:moveTo>
                  <a:lnTo>
                    <a:pt x="0" y="516889"/>
                  </a:lnTo>
                  <a:lnTo>
                    <a:pt x="0" y="521969"/>
                  </a:lnTo>
                  <a:lnTo>
                    <a:pt x="54609" y="521969"/>
                  </a:lnTo>
                  <a:lnTo>
                    <a:pt x="54609" y="516889"/>
                  </a:lnTo>
                  <a:close/>
                </a:path>
                <a:path w="54610" h="586739">
                  <a:moveTo>
                    <a:pt x="54609" y="510539"/>
                  </a:moveTo>
                  <a:lnTo>
                    <a:pt x="0" y="510539"/>
                  </a:lnTo>
                  <a:lnTo>
                    <a:pt x="0" y="515619"/>
                  </a:lnTo>
                  <a:lnTo>
                    <a:pt x="54609" y="515619"/>
                  </a:lnTo>
                  <a:lnTo>
                    <a:pt x="54609" y="510539"/>
                  </a:lnTo>
                  <a:close/>
                </a:path>
                <a:path w="54610" h="586739">
                  <a:moveTo>
                    <a:pt x="54609" y="504189"/>
                  </a:moveTo>
                  <a:lnTo>
                    <a:pt x="0" y="504189"/>
                  </a:lnTo>
                  <a:lnTo>
                    <a:pt x="0" y="509269"/>
                  </a:lnTo>
                  <a:lnTo>
                    <a:pt x="54609" y="509269"/>
                  </a:lnTo>
                  <a:lnTo>
                    <a:pt x="54609" y="504189"/>
                  </a:lnTo>
                  <a:close/>
                </a:path>
                <a:path w="54610" h="586739">
                  <a:moveTo>
                    <a:pt x="54609" y="497839"/>
                  </a:moveTo>
                  <a:lnTo>
                    <a:pt x="0" y="497839"/>
                  </a:lnTo>
                  <a:lnTo>
                    <a:pt x="0" y="502919"/>
                  </a:lnTo>
                  <a:lnTo>
                    <a:pt x="54609" y="502919"/>
                  </a:lnTo>
                  <a:lnTo>
                    <a:pt x="54609" y="497839"/>
                  </a:lnTo>
                  <a:close/>
                </a:path>
                <a:path w="54610" h="586739">
                  <a:moveTo>
                    <a:pt x="54609" y="491489"/>
                  </a:moveTo>
                  <a:lnTo>
                    <a:pt x="0" y="491489"/>
                  </a:lnTo>
                  <a:lnTo>
                    <a:pt x="0" y="496569"/>
                  </a:lnTo>
                  <a:lnTo>
                    <a:pt x="54609" y="496569"/>
                  </a:lnTo>
                  <a:lnTo>
                    <a:pt x="54609" y="491489"/>
                  </a:lnTo>
                  <a:close/>
                </a:path>
                <a:path w="54610" h="586739">
                  <a:moveTo>
                    <a:pt x="54609" y="485139"/>
                  </a:moveTo>
                  <a:lnTo>
                    <a:pt x="0" y="485139"/>
                  </a:lnTo>
                  <a:lnTo>
                    <a:pt x="0" y="490219"/>
                  </a:lnTo>
                  <a:lnTo>
                    <a:pt x="54609" y="490219"/>
                  </a:lnTo>
                  <a:lnTo>
                    <a:pt x="54609" y="485139"/>
                  </a:lnTo>
                  <a:close/>
                </a:path>
                <a:path w="54610" h="586739">
                  <a:moveTo>
                    <a:pt x="54609" y="478789"/>
                  </a:moveTo>
                  <a:lnTo>
                    <a:pt x="0" y="478789"/>
                  </a:lnTo>
                  <a:lnTo>
                    <a:pt x="0" y="483869"/>
                  </a:lnTo>
                  <a:lnTo>
                    <a:pt x="54609" y="483869"/>
                  </a:lnTo>
                  <a:lnTo>
                    <a:pt x="54609" y="478789"/>
                  </a:lnTo>
                  <a:close/>
                </a:path>
                <a:path w="54610" h="586739">
                  <a:moveTo>
                    <a:pt x="54609" y="472439"/>
                  </a:moveTo>
                  <a:lnTo>
                    <a:pt x="0" y="472439"/>
                  </a:lnTo>
                  <a:lnTo>
                    <a:pt x="0" y="477519"/>
                  </a:lnTo>
                  <a:lnTo>
                    <a:pt x="54609" y="477519"/>
                  </a:lnTo>
                  <a:lnTo>
                    <a:pt x="54609" y="472439"/>
                  </a:lnTo>
                  <a:close/>
                </a:path>
                <a:path w="54610" h="586739">
                  <a:moveTo>
                    <a:pt x="54609" y="466089"/>
                  </a:moveTo>
                  <a:lnTo>
                    <a:pt x="0" y="466089"/>
                  </a:lnTo>
                  <a:lnTo>
                    <a:pt x="0" y="471169"/>
                  </a:lnTo>
                  <a:lnTo>
                    <a:pt x="54609" y="471169"/>
                  </a:lnTo>
                  <a:lnTo>
                    <a:pt x="54609" y="466089"/>
                  </a:lnTo>
                  <a:close/>
                </a:path>
                <a:path w="54610" h="586739">
                  <a:moveTo>
                    <a:pt x="54609" y="459739"/>
                  </a:moveTo>
                  <a:lnTo>
                    <a:pt x="0" y="459739"/>
                  </a:lnTo>
                  <a:lnTo>
                    <a:pt x="0" y="464819"/>
                  </a:lnTo>
                  <a:lnTo>
                    <a:pt x="54609" y="464819"/>
                  </a:lnTo>
                  <a:lnTo>
                    <a:pt x="54609" y="459739"/>
                  </a:lnTo>
                  <a:close/>
                </a:path>
                <a:path w="54610" h="586739">
                  <a:moveTo>
                    <a:pt x="54609" y="453389"/>
                  </a:moveTo>
                  <a:lnTo>
                    <a:pt x="0" y="453389"/>
                  </a:lnTo>
                  <a:lnTo>
                    <a:pt x="0" y="458469"/>
                  </a:lnTo>
                  <a:lnTo>
                    <a:pt x="54609" y="458469"/>
                  </a:lnTo>
                  <a:lnTo>
                    <a:pt x="54609" y="453389"/>
                  </a:lnTo>
                  <a:close/>
                </a:path>
                <a:path w="54610" h="586739">
                  <a:moveTo>
                    <a:pt x="54609" y="447039"/>
                  </a:moveTo>
                  <a:lnTo>
                    <a:pt x="0" y="447039"/>
                  </a:lnTo>
                  <a:lnTo>
                    <a:pt x="0" y="452119"/>
                  </a:lnTo>
                  <a:lnTo>
                    <a:pt x="54609" y="452119"/>
                  </a:lnTo>
                  <a:lnTo>
                    <a:pt x="54609" y="447039"/>
                  </a:lnTo>
                  <a:close/>
                </a:path>
                <a:path w="54610" h="586739">
                  <a:moveTo>
                    <a:pt x="54609" y="440689"/>
                  </a:moveTo>
                  <a:lnTo>
                    <a:pt x="0" y="440689"/>
                  </a:lnTo>
                  <a:lnTo>
                    <a:pt x="0" y="445769"/>
                  </a:lnTo>
                  <a:lnTo>
                    <a:pt x="54609" y="445769"/>
                  </a:lnTo>
                  <a:lnTo>
                    <a:pt x="54609" y="440689"/>
                  </a:lnTo>
                  <a:close/>
                </a:path>
                <a:path w="54610" h="586739">
                  <a:moveTo>
                    <a:pt x="54609" y="434339"/>
                  </a:moveTo>
                  <a:lnTo>
                    <a:pt x="0" y="434339"/>
                  </a:lnTo>
                  <a:lnTo>
                    <a:pt x="0" y="439419"/>
                  </a:lnTo>
                  <a:lnTo>
                    <a:pt x="54609" y="439419"/>
                  </a:lnTo>
                  <a:lnTo>
                    <a:pt x="54609" y="434339"/>
                  </a:lnTo>
                  <a:close/>
                </a:path>
                <a:path w="54610" h="586739">
                  <a:moveTo>
                    <a:pt x="54609" y="427989"/>
                  </a:moveTo>
                  <a:lnTo>
                    <a:pt x="0" y="427989"/>
                  </a:lnTo>
                  <a:lnTo>
                    <a:pt x="0" y="433069"/>
                  </a:lnTo>
                  <a:lnTo>
                    <a:pt x="54609" y="433069"/>
                  </a:lnTo>
                  <a:lnTo>
                    <a:pt x="54609" y="427989"/>
                  </a:lnTo>
                  <a:close/>
                </a:path>
                <a:path w="54610" h="586739">
                  <a:moveTo>
                    <a:pt x="54609" y="422909"/>
                  </a:moveTo>
                  <a:lnTo>
                    <a:pt x="0" y="422909"/>
                  </a:lnTo>
                  <a:lnTo>
                    <a:pt x="0" y="426719"/>
                  </a:lnTo>
                  <a:lnTo>
                    <a:pt x="54609" y="426719"/>
                  </a:lnTo>
                  <a:lnTo>
                    <a:pt x="54609" y="422909"/>
                  </a:lnTo>
                  <a:close/>
                </a:path>
              </a:pathLst>
            </a:custGeom>
            <a:solidFill>
              <a:srgbClr val="246C24"/>
            </a:solidFill>
          </p:spPr>
          <p:txBody>
            <a:bodyPr wrap="square" lIns="0" tIns="0" rIns="0" bIns="0" rtlCol="0"/>
            <a:lstStyle/>
            <a:p>
              <a:endParaRPr/>
            </a:p>
          </p:txBody>
        </p:sp>
        <p:sp>
          <p:nvSpPr>
            <p:cNvPr id="1026" name="object 1026"/>
            <p:cNvSpPr/>
            <p:nvPr/>
          </p:nvSpPr>
          <p:spPr>
            <a:xfrm>
              <a:off x="2019300" y="5622289"/>
              <a:ext cx="54610" cy="577850"/>
            </a:xfrm>
            <a:custGeom>
              <a:avLst/>
              <a:gdLst/>
              <a:ahLst/>
              <a:cxnLst/>
              <a:rect l="l" t="t" r="r" b="b"/>
              <a:pathLst>
                <a:path w="54610" h="577850">
                  <a:moveTo>
                    <a:pt x="54610" y="0"/>
                  </a:moveTo>
                  <a:lnTo>
                    <a:pt x="20319" y="0"/>
                  </a:lnTo>
                  <a:lnTo>
                    <a:pt x="20319" y="1270"/>
                  </a:lnTo>
                  <a:lnTo>
                    <a:pt x="54610" y="1270"/>
                  </a:lnTo>
                  <a:lnTo>
                    <a:pt x="54610" y="0"/>
                  </a:lnTo>
                  <a:close/>
                </a:path>
                <a:path w="54610" h="577850">
                  <a:moveTo>
                    <a:pt x="54610" y="1270"/>
                  </a:moveTo>
                  <a:lnTo>
                    <a:pt x="0" y="1270"/>
                  </a:lnTo>
                  <a:lnTo>
                    <a:pt x="0" y="5080"/>
                  </a:lnTo>
                  <a:lnTo>
                    <a:pt x="54610" y="5080"/>
                  </a:lnTo>
                  <a:lnTo>
                    <a:pt x="54610" y="1270"/>
                  </a:lnTo>
                  <a:close/>
                </a:path>
                <a:path w="54610" h="577850">
                  <a:moveTo>
                    <a:pt x="54610" y="5080"/>
                  </a:moveTo>
                  <a:lnTo>
                    <a:pt x="0" y="5080"/>
                  </a:lnTo>
                  <a:lnTo>
                    <a:pt x="0" y="11430"/>
                  </a:lnTo>
                  <a:lnTo>
                    <a:pt x="54610" y="11430"/>
                  </a:lnTo>
                  <a:lnTo>
                    <a:pt x="54610" y="5080"/>
                  </a:lnTo>
                  <a:close/>
                </a:path>
                <a:path w="54610" h="577850">
                  <a:moveTo>
                    <a:pt x="54610" y="11430"/>
                  </a:moveTo>
                  <a:lnTo>
                    <a:pt x="0" y="11430"/>
                  </a:lnTo>
                  <a:lnTo>
                    <a:pt x="0" y="13970"/>
                  </a:lnTo>
                  <a:lnTo>
                    <a:pt x="54610" y="13970"/>
                  </a:lnTo>
                  <a:lnTo>
                    <a:pt x="54610" y="11430"/>
                  </a:lnTo>
                  <a:close/>
                </a:path>
                <a:path w="54610" h="577850">
                  <a:moveTo>
                    <a:pt x="54610" y="13970"/>
                  </a:moveTo>
                  <a:lnTo>
                    <a:pt x="0" y="13970"/>
                  </a:lnTo>
                  <a:lnTo>
                    <a:pt x="0" y="20320"/>
                  </a:lnTo>
                  <a:lnTo>
                    <a:pt x="54610" y="20320"/>
                  </a:lnTo>
                  <a:lnTo>
                    <a:pt x="54610" y="13970"/>
                  </a:lnTo>
                  <a:close/>
                </a:path>
                <a:path w="54610" h="577850">
                  <a:moveTo>
                    <a:pt x="54610" y="20320"/>
                  </a:moveTo>
                  <a:lnTo>
                    <a:pt x="0" y="20320"/>
                  </a:lnTo>
                  <a:lnTo>
                    <a:pt x="0" y="30480"/>
                  </a:lnTo>
                  <a:lnTo>
                    <a:pt x="54610" y="30480"/>
                  </a:lnTo>
                  <a:lnTo>
                    <a:pt x="54610" y="20320"/>
                  </a:lnTo>
                  <a:close/>
                </a:path>
                <a:path w="54610" h="577850">
                  <a:moveTo>
                    <a:pt x="54610" y="30480"/>
                  </a:moveTo>
                  <a:lnTo>
                    <a:pt x="0" y="30480"/>
                  </a:lnTo>
                  <a:lnTo>
                    <a:pt x="0" y="33020"/>
                  </a:lnTo>
                  <a:lnTo>
                    <a:pt x="54610" y="33020"/>
                  </a:lnTo>
                  <a:lnTo>
                    <a:pt x="54610" y="30480"/>
                  </a:lnTo>
                  <a:close/>
                </a:path>
                <a:path w="54610" h="577850">
                  <a:moveTo>
                    <a:pt x="54610" y="33020"/>
                  </a:moveTo>
                  <a:lnTo>
                    <a:pt x="0" y="33020"/>
                  </a:lnTo>
                  <a:lnTo>
                    <a:pt x="0" y="36830"/>
                  </a:lnTo>
                  <a:lnTo>
                    <a:pt x="54610" y="36830"/>
                  </a:lnTo>
                  <a:lnTo>
                    <a:pt x="54610" y="33020"/>
                  </a:lnTo>
                  <a:close/>
                </a:path>
                <a:path w="54610" h="577850">
                  <a:moveTo>
                    <a:pt x="54610" y="36830"/>
                  </a:moveTo>
                  <a:lnTo>
                    <a:pt x="0" y="36830"/>
                  </a:lnTo>
                  <a:lnTo>
                    <a:pt x="0" y="45720"/>
                  </a:lnTo>
                  <a:lnTo>
                    <a:pt x="54610" y="45720"/>
                  </a:lnTo>
                  <a:lnTo>
                    <a:pt x="54610" y="36830"/>
                  </a:lnTo>
                  <a:close/>
                </a:path>
                <a:path w="54610" h="577850">
                  <a:moveTo>
                    <a:pt x="54610" y="45720"/>
                  </a:moveTo>
                  <a:lnTo>
                    <a:pt x="0" y="45720"/>
                  </a:lnTo>
                  <a:lnTo>
                    <a:pt x="0" y="49530"/>
                  </a:lnTo>
                  <a:lnTo>
                    <a:pt x="54610" y="49530"/>
                  </a:lnTo>
                  <a:lnTo>
                    <a:pt x="54610" y="45720"/>
                  </a:lnTo>
                  <a:close/>
                </a:path>
                <a:path w="54610" h="577850">
                  <a:moveTo>
                    <a:pt x="54610" y="49530"/>
                  </a:moveTo>
                  <a:lnTo>
                    <a:pt x="0" y="49530"/>
                  </a:lnTo>
                  <a:lnTo>
                    <a:pt x="0" y="52070"/>
                  </a:lnTo>
                  <a:lnTo>
                    <a:pt x="54610" y="52070"/>
                  </a:lnTo>
                  <a:lnTo>
                    <a:pt x="54610" y="49530"/>
                  </a:lnTo>
                  <a:close/>
                </a:path>
                <a:path w="54610" h="577850">
                  <a:moveTo>
                    <a:pt x="54610" y="52070"/>
                  </a:moveTo>
                  <a:lnTo>
                    <a:pt x="0" y="52070"/>
                  </a:lnTo>
                  <a:lnTo>
                    <a:pt x="0" y="62230"/>
                  </a:lnTo>
                  <a:lnTo>
                    <a:pt x="54610" y="62230"/>
                  </a:lnTo>
                  <a:lnTo>
                    <a:pt x="54610" y="52070"/>
                  </a:lnTo>
                  <a:close/>
                </a:path>
                <a:path w="54610" h="577850">
                  <a:moveTo>
                    <a:pt x="54610" y="62230"/>
                  </a:moveTo>
                  <a:lnTo>
                    <a:pt x="0" y="62230"/>
                  </a:lnTo>
                  <a:lnTo>
                    <a:pt x="0" y="64770"/>
                  </a:lnTo>
                  <a:lnTo>
                    <a:pt x="54610" y="64770"/>
                  </a:lnTo>
                  <a:lnTo>
                    <a:pt x="54610" y="62230"/>
                  </a:lnTo>
                  <a:close/>
                </a:path>
                <a:path w="54610" h="577850">
                  <a:moveTo>
                    <a:pt x="54610" y="64770"/>
                  </a:moveTo>
                  <a:lnTo>
                    <a:pt x="0" y="64770"/>
                  </a:lnTo>
                  <a:lnTo>
                    <a:pt x="0" y="68580"/>
                  </a:lnTo>
                  <a:lnTo>
                    <a:pt x="54610" y="68580"/>
                  </a:lnTo>
                  <a:lnTo>
                    <a:pt x="54610" y="64770"/>
                  </a:lnTo>
                  <a:close/>
                </a:path>
                <a:path w="54610" h="577850">
                  <a:moveTo>
                    <a:pt x="54610" y="68580"/>
                  </a:moveTo>
                  <a:lnTo>
                    <a:pt x="0" y="68580"/>
                  </a:lnTo>
                  <a:lnTo>
                    <a:pt x="0" y="71120"/>
                  </a:lnTo>
                  <a:lnTo>
                    <a:pt x="54610" y="71120"/>
                  </a:lnTo>
                  <a:lnTo>
                    <a:pt x="54610" y="68580"/>
                  </a:lnTo>
                  <a:close/>
                </a:path>
                <a:path w="54610" h="577850">
                  <a:moveTo>
                    <a:pt x="54610" y="71120"/>
                  </a:moveTo>
                  <a:lnTo>
                    <a:pt x="0" y="71120"/>
                  </a:lnTo>
                  <a:lnTo>
                    <a:pt x="0" y="74930"/>
                  </a:lnTo>
                  <a:lnTo>
                    <a:pt x="54610" y="74930"/>
                  </a:lnTo>
                  <a:lnTo>
                    <a:pt x="54610" y="71120"/>
                  </a:lnTo>
                  <a:close/>
                </a:path>
                <a:path w="54610" h="577850">
                  <a:moveTo>
                    <a:pt x="54610" y="74930"/>
                  </a:moveTo>
                  <a:lnTo>
                    <a:pt x="0" y="74930"/>
                  </a:lnTo>
                  <a:lnTo>
                    <a:pt x="0" y="77470"/>
                  </a:lnTo>
                  <a:lnTo>
                    <a:pt x="54610" y="77470"/>
                  </a:lnTo>
                  <a:lnTo>
                    <a:pt x="54610" y="74930"/>
                  </a:lnTo>
                  <a:close/>
                </a:path>
                <a:path w="54610" h="577850">
                  <a:moveTo>
                    <a:pt x="54610" y="77470"/>
                  </a:moveTo>
                  <a:lnTo>
                    <a:pt x="0" y="77470"/>
                  </a:lnTo>
                  <a:lnTo>
                    <a:pt x="0" y="81280"/>
                  </a:lnTo>
                  <a:lnTo>
                    <a:pt x="54610" y="81280"/>
                  </a:lnTo>
                  <a:lnTo>
                    <a:pt x="54610" y="77470"/>
                  </a:lnTo>
                  <a:close/>
                </a:path>
                <a:path w="54610" h="577850">
                  <a:moveTo>
                    <a:pt x="54610" y="81280"/>
                  </a:moveTo>
                  <a:lnTo>
                    <a:pt x="0" y="81280"/>
                  </a:lnTo>
                  <a:lnTo>
                    <a:pt x="0" y="87630"/>
                  </a:lnTo>
                  <a:lnTo>
                    <a:pt x="54610" y="87630"/>
                  </a:lnTo>
                  <a:lnTo>
                    <a:pt x="54610" y="81280"/>
                  </a:lnTo>
                  <a:close/>
                </a:path>
                <a:path w="54610" h="577850">
                  <a:moveTo>
                    <a:pt x="54610" y="87630"/>
                  </a:moveTo>
                  <a:lnTo>
                    <a:pt x="0" y="87630"/>
                  </a:lnTo>
                  <a:lnTo>
                    <a:pt x="0" y="90170"/>
                  </a:lnTo>
                  <a:lnTo>
                    <a:pt x="54610" y="90170"/>
                  </a:lnTo>
                  <a:lnTo>
                    <a:pt x="54610" y="87630"/>
                  </a:lnTo>
                  <a:close/>
                </a:path>
                <a:path w="54610" h="577850">
                  <a:moveTo>
                    <a:pt x="54610" y="90170"/>
                  </a:moveTo>
                  <a:lnTo>
                    <a:pt x="0" y="90170"/>
                  </a:lnTo>
                  <a:lnTo>
                    <a:pt x="0" y="93980"/>
                  </a:lnTo>
                  <a:lnTo>
                    <a:pt x="54610" y="93980"/>
                  </a:lnTo>
                  <a:lnTo>
                    <a:pt x="54610" y="90170"/>
                  </a:lnTo>
                  <a:close/>
                </a:path>
                <a:path w="54610" h="577850">
                  <a:moveTo>
                    <a:pt x="54610" y="93980"/>
                  </a:moveTo>
                  <a:lnTo>
                    <a:pt x="0" y="93980"/>
                  </a:lnTo>
                  <a:lnTo>
                    <a:pt x="0" y="102870"/>
                  </a:lnTo>
                  <a:lnTo>
                    <a:pt x="54610" y="102870"/>
                  </a:lnTo>
                  <a:lnTo>
                    <a:pt x="54610" y="93980"/>
                  </a:lnTo>
                  <a:close/>
                </a:path>
                <a:path w="54610" h="577850">
                  <a:moveTo>
                    <a:pt x="54610" y="102870"/>
                  </a:moveTo>
                  <a:lnTo>
                    <a:pt x="0" y="102870"/>
                  </a:lnTo>
                  <a:lnTo>
                    <a:pt x="0" y="106680"/>
                  </a:lnTo>
                  <a:lnTo>
                    <a:pt x="54610" y="106680"/>
                  </a:lnTo>
                  <a:lnTo>
                    <a:pt x="54610" y="102870"/>
                  </a:lnTo>
                  <a:close/>
                </a:path>
                <a:path w="54610" h="577850">
                  <a:moveTo>
                    <a:pt x="54610" y="106680"/>
                  </a:moveTo>
                  <a:lnTo>
                    <a:pt x="0" y="106680"/>
                  </a:lnTo>
                  <a:lnTo>
                    <a:pt x="0" y="109220"/>
                  </a:lnTo>
                  <a:lnTo>
                    <a:pt x="54610" y="109220"/>
                  </a:lnTo>
                  <a:lnTo>
                    <a:pt x="54610" y="106680"/>
                  </a:lnTo>
                  <a:close/>
                </a:path>
                <a:path w="54610" h="577850">
                  <a:moveTo>
                    <a:pt x="54610" y="109220"/>
                  </a:moveTo>
                  <a:lnTo>
                    <a:pt x="0" y="109220"/>
                  </a:lnTo>
                  <a:lnTo>
                    <a:pt x="0" y="113030"/>
                  </a:lnTo>
                  <a:lnTo>
                    <a:pt x="54610" y="113030"/>
                  </a:lnTo>
                  <a:lnTo>
                    <a:pt x="54610" y="109220"/>
                  </a:lnTo>
                  <a:close/>
                </a:path>
                <a:path w="54610" h="577850">
                  <a:moveTo>
                    <a:pt x="54610" y="113030"/>
                  </a:moveTo>
                  <a:lnTo>
                    <a:pt x="0" y="113030"/>
                  </a:lnTo>
                  <a:lnTo>
                    <a:pt x="0" y="115570"/>
                  </a:lnTo>
                  <a:lnTo>
                    <a:pt x="54610" y="115570"/>
                  </a:lnTo>
                  <a:lnTo>
                    <a:pt x="54610" y="113030"/>
                  </a:lnTo>
                  <a:close/>
                </a:path>
                <a:path w="54610" h="577850">
                  <a:moveTo>
                    <a:pt x="54610" y="115570"/>
                  </a:moveTo>
                  <a:lnTo>
                    <a:pt x="0" y="115570"/>
                  </a:lnTo>
                  <a:lnTo>
                    <a:pt x="0" y="121920"/>
                  </a:lnTo>
                  <a:lnTo>
                    <a:pt x="54610" y="121920"/>
                  </a:lnTo>
                  <a:lnTo>
                    <a:pt x="54610" y="115570"/>
                  </a:lnTo>
                  <a:close/>
                </a:path>
                <a:path w="54610" h="577850">
                  <a:moveTo>
                    <a:pt x="54610" y="121920"/>
                  </a:moveTo>
                  <a:lnTo>
                    <a:pt x="0" y="121920"/>
                  </a:lnTo>
                  <a:lnTo>
                    <a:pt x="0" y="128270"/>
                  </a:lnTo>
                  <a:lnTo>
                    <a:pt x="54610" y="128270"/>
                  </a:lnTo>
                  <a:lnTo>
                    <a:pt x="54610" y="121920"/>
                  </a:lnTo>
                  <a:close/>
                </a:path>
                <a:path w="54610" h="577850">
                  <a:moveTo>
                    <a:pt x="54610" y="128270"/>
                  </a:moveTo>
                  <a:lnTo>
                    <a:pt x="0" y="128270"/>
                  </a:lnTo>
                  <a:lnTo>
                    <a:pt x="0" y="132080"/>
                  </a:lnTo>
                  <a:lnTo>
                    <a:pt x="54610" y="132080"/>
                  </a:lnTo>
                  <a:lnTo>
                    <a:pt x="54610" y="128270"/>
                  </a:lnTo>
                  <a:close/>
                </a:path>
                <a:path w="54610" h="577850">
                  <a:moveTo>
                    <a:pt x="54610" y="132080"/>
                  </a:moveTo>
                  <a:lnTo>
                    <a:pt x="0" y="132080"/>
                  </a:lnTo>
                  <a:lnTo>
                    <a:pt x="0" y="134620"/>
                  </a:lnTo>
                  <a:lnTo>
                    <a:pt x="54610" y="134620"/>
                  </a:lnTo>
                  <a:lnTo>
                    <a:pt x="54610" y="132080"/>
                  </a:lnTo>
                  <a:close/>
                </a:path>
                <a:path w="54610" h="577850">
                  <a:moveTo>
                    <a:pt x="54610" y="134620"/>
                  </a:moveTo>
                  <a:lnTo>
                    <a:pt x="0" y="134620"/>
                  </a:lnTo>
                  <a:lnTo>
                    <a:pt x="0" y="138430"/>
                  </a:lnTo>
                  <a:lnTo>
                    <a:pt x="54610" y="138430"/>
                  </a:lnTo>
                  <a:lnTo>
                    <a:pt x="54610" y="134620"/>
                  </a:lnTo>
                  <a:close/>
                </a:path>
                <a:path w="54610" h="577850">
                  <a:moveTo>
                    <a:pt x="54610" y="138430"/>
                  </a:moveTo>
                  <a:lnTo>
                    <a:pt x="0" y="138430"/>
                  </a:lnTo>
                  <a:lnTo>
                    <a:pt x="0" y="140970"/>
                  </a:lnTo>
                  <a:lnTo>
                    <a:pt x="54610" y="140970"/>
                  </a:lnTo>
                  <a:lnTo>
                    <a:pt x="54610" y="138430"/>
                  </a:lnTo>
                  <a:close/>
                </a:path>
                <a:path w="54610" h="577850">
                  <a:moveTo>
                    <a:pt x="54610" y="140970"/>
                  </a:moveTo>
                  <a:lnTo>
                    <a:pt x="0" y="140970"/>
                  </a:lnTo>
                  <a:lnTo>
                    <a:pt x="0" y="144780"/>
                  </a:lnTo>
                  <a:lnTo>
                    <a:pt x="54610" y="144780"/>
                  </a:lnTo>
                  <a:lnTo>
                    <a:pt x="54610" y="140970"/>
                  </a:lnTo>
                  <a:close/>
                </a:path>
                <a:path w="54610" h="577850">
                  <a:moveTo>
                    <a:pt x="54610" y="144780"/>
                  </a:moveTo>
                  <a:lnTo>
                    <a:pt x="0" y="144780"/>
                  </a:lnTo>
                  <a:lnTo>
                    <a:pt x="0" y="147320"/>
                  </a:lnTo>
                  <a:lnTo>
                    <a:pt x="54610" y="147320"/>
                  </a:lnTo>
                  <a:lnTo>
                    <a:pt x="54610" y="144780"/>
                  </a:lnTo>
                  <a:close/>
                </a:path>
                <a:path w="54610" h="577850">
                  <a:moveTo>
                    <a:pt x="54610" y="147320"/>
                  </a:moveTo>
                  <a:lnTo>
                    <a:pt x="0" y="147320"/>
                  </a:lnTo>
                  <a:lnTo>
                    <a:pt x="0" y="151130"/>
                  </a:lnTo>
                  <a:lnTo>
                    <a:pt x="54610" y="151130"/>
                  </a:lnTo>
                  <a:lnTo>
                    <a:pt x="54610" y="147320"/>
                  </a:lnTo>
                  <a:close/>
                </a:path>
                <a:path w="54610" h="577850">
                  <a:moveTo>
                    <a:pt x="54610" y="151130"/>
                  </a:moveTo>
                  <a:lnTo>
                    <a:pt x="0" y="151130"/>
                  </a:lnTo>
                  <a:lnTo>
                    <a:pt x="0" y="153670"/>
                  </a:lnTo>
                  <a:lnTo>
                    <a:pt x="54610" y="153670"/>
                  </a:lnTo>
                  <a:lnTo>
                    <a:pt x="54610" y="151130"/>
                  </a:lnTo>
                  <a:close/>
                </a:path>
                <a:path w="54610" h="577850">
                  <a:moveTo>
                    <a:pt x="54610" y="153670"/>
                  </a:moveTo>
                  <a:lnTo>
                    <a:pt x="0" y="153670"/>
                  </a:lnTo>
                  <a:lnTo>
                    <a:pt x="0" y="163830"/>
                  </a:lnTo>
                  <a:lnTo>
                    <a:pt x="54610" y="163830"/>
                  </a:lnTo>
                  <a:lnTo>
                    <a:pt x="54610" y="153670"/>
                  </a:lnTo>
                  <a:close/>
                </a:path>
                <a:path w="54610" h="577850">
                  <a:moveTo>
                    <a:pt x="54610" y="163830"/>
                  </a:moveTo>
                  <a:lnTo>
                    <a:pt x="0" y="163830"/>
                  </a:lnTo>
                  <a:lnTo>
                    <a:pt x="0" y="166370"/>
                  </a:lnTo>
                  <a:lnTo>
                    <a:pt x="54610" y="166370"/>
                  </a:lnTo>
                  <a:lnTo>
                    <a:pt x="54610" y="163830"/>
                  </a:lnTo>
                  <a:close/>
                </a:path>
                <a:path w="54610" h="577850">
                  <a:moveTo>
                    <a:pt x="54610" y="166370"/>
                  </a:moveTo>
                  <a:lnTo>
                    <a:pt x="0" y="166370"/>
                  </a:lnTo>
                  <a:lnTo>
                    <a:pt x="0" y="170180"/>
                  </a:lnTo>
                  <a:lnTo>
                    <a:pt x="54610" y="170180"/>
                  </a:lnTo>
                  <a:lnTo>
                    <a:pt x="54610" y="166370"/>
                  </a:lnTo>
                  <a:close/>
                </a:path>
                <a:path w="54610" h="577850">
                  <a:moveTo>
                    <a:pt x="54610" y="170180"/>
                  </a:moveTo>
                  <a:lnTo>
                    <a:pt x="0" y="170180"/>
                  </a:lnTo>
                  <a:lnTo>
                    <a:pt x="0" y="172720"/>
                  </a:lnTo>
                  <a:lnTo>
                    <a:pt x="54610" y="172720"/>
                  </a:lnTo>
                  <a:lnTo>
                    <a:pt x="54610" y="170180"/>
                  </a:lnTo>
                  <a:close/>
                </a:path>
                <a:path w="54610" h="577850">
                  <a:moveTo>
                    <a:pt x="54610" y="172720"/>
                  </a:moveTo>
                  <a:lnTo>
                    <a:pt x="0" y="172720"/>
                  </a:lnTo>
                  <a:lnTo>
                    <a:pt x="0" y="182880"/>
                  </a:lnTo>
                  <a:lnTo>
                    <a:pt x="54610" y="182880"/>
                  </a:lnTo>
                  <a:lnTo>
                    <a:pt x="54610" y="172720"/>
                  </a:lnTo>
                  <a:close/>
                </a:path>
                <a:path w="54610" h="577850">
                  <a:moveTo>
                    <a:pt x="54610" y="182880"/>
                  </a:moveTo>
                  <a:lnTo>
                    <a:pt x="0" y="182880"/>
                  </a:lnTo>
                  <a:lnTo>
                    <a:pt x="0" y="185420"/>
                  </a:lnTo>
                  <a:lnTo>
                    <a:pt x="54610" y="185420"/>
                  </a:lnTo>
                  <a:lnTo>
                    <a:pt x="54610" y="182880"/>
                  </a:lnTo>
                  <a:close/>
                </a:path>
                <a:path w="54610" h="577850">
                  <a:moveTo>
                    <a:pt x="54610" y="185420"/>
                  </a:moveTo>
                  <a:lnTo>
                    <a:pt x="0" y="185420"/>
                  </a:lnTo>
                  <a:lnTo>
                    <a:pt x="0" y="191770"/>
                  </a:lnTo>
                  <a:lnTo>
                    <a:pt x="54610" y="191770"/>
                  </a:lnTo>
                  <a:lnTo>
                    <a:pt x="54610" y="185420"/>
                  </a:lnTo>
                  <a:close/>
                </a:path>
                <a:path w="54610" h="577850">
                  <a:moveTo>
                    <a:pt x="54610" y="191770"/>
                  </a:moveTo>
                  <a:lnTo>
                    <a:pt x="0" y="191770"/>
                  </a:lnTo>
                  <a:lnTo>
                    <a:pt x="0" y="195580"/>
                  </a:lnTo>
                  <a:lnTo>
                    <a:pt x="54610" y="195580"/>
                  </a:lnTo>
                  <a:lnTo>
                    <a:pt x="54610" y="191770"/>
                  </a:lnTo>
                  <a:close/>
                </a:path>
                <a:path w="54610" h="577850">
                  <a:moveTo>
                    <a:pt x="54610" y="195580"/>
                  </a:moveTo>
                  <a:lnTo>
                    <a:pt x="0" y="195580"/>
                  </a:lnTo>
                  <a:lnTo>
                    <a:pt x="0" y="204470"/>
                  </a:lnTo>
                  <a:lnTo>
                    <a:pt x="54610" y="204470"/>
                  </a:lnTo>
                  <a:lnTo>
                    <a:pt x="54610" y="195580"/>
                  </a:lnTo>
                  <a:close/>
                </a:path>
                <a:path w="54610" h="577850">
                  <a:moveTo>
                    <a:pt x="54610" y="204470"/>
                  </a:moveTo>
                  <a:lnTo>
                    <a:pt x="0" y="204470"/>
                  </a:lnTo>
                  <a:lnTo>
                    <a:pt x="0" y="210820"/>
                  </a:lnTo>
                  <a:lnTo>
                    <a:pt x="54610" y="210820"/>
                  </a:lnTo>
                  <a:lnTo>
                    <a:pt x="54610" y="204470"/>
                  </a:lnTo>
                  <a:close/>
                </a:path>
                <a:path w="54610" h="577850">
                  <a:moveTo>
                    <a:pt x="54610" y="210820"/>
                  </a:moveTo>
                  <a:lnTo>
                    <a:pt x="0" y="210820"/>
                  </a:lnTo>
                  <a:lnTo>
                    <a:pt x="0" y="214630"/>
                  </a:lnTo>
                  <a:lnTo>
                    <a:pt x="54610" y="214630"/>
                  </a:lnTo>
                  <a:lnTo>
                    <a:pt x="54610" y="210820"/>
                  </a:lnTo>
                  <a:close/>
                </a:path>
                <a:path w="54610" h="577850">
                  <a:moveTo>
                    <a:pt x="54610" y="214630"/>
                  </a:moveTo>
                  <a:lnTo>
                    <a:pt x="0" y="214630"/>
                  </a:lnTo>
                  <a:lnTo>
                    <a:pt x="0" y="217170"/>
                  </a:lnTo>
                  <a:lnTo>
                    <a:pt x="54610" y="217170"/>
                  </a:lnTo>
                  <a:lnTo>
                    <a:pt x="54610" y="214630"/>
                  </a:lnTo>
                  <a:close/>
                </a:path>
                <a:path w="54610" h="577850">
                  <a:moveTo>
                    <a:pt x="54610" y="217170"/>
                  </a:moveTo>
                  <a:lnTo>
                    <a:pt x="0" y="217170"/>
                  </a:lnTo>
                  <a:lnTo>
                    <a:pt x="0" y="223520"/>
                  </a:lnTo>
                  <a:lnTo>
                    <a:pt x="54610" y="223520"/>
                  </a:lnTo>
                  <a:lnTo>
                    <a:pt x="54610" y="217170"/>
                  </a:lnTo>
                  <a:close/>
                </a:path>
                <a:path w="54610" h="577850">
                  <a:moveTo>
                    <a:pt x="54610" y="223520"/>
                  </a:moveTo>
                  <a:lnTo>
                    <a:pt x="0" y="223520"/>
                  </a:lnTo>
                  <a:lnTo>
                    <a:pt x="0" y="227330"/>
                  </a:lnTo>
                  <a:lnTo>
                    <a:pt x="54610" y="227330"/>
                  </a:lnTo>
                  <a:lnTo>
                    <a:pt x="54610" y="223520"/>
                  </a:lnTo>
                  <a:close/>
                </a:path>
                <a:path w="54610" h="577850">
                  <a:moveTo>
                    <a:pt x="54610" y="227330"/>
                  </a:moveTo>
                  <a:lnTo>
                    <a:pt x="0" y="227330"/>
                  </a:lnTo>
                  <a:lnTo>
                    <a:pt x="0" y="229870"/>
                  </a:lnTo>
                  <a:lnTo>
                    <a:pt x="54610" y="229870"/>
                  </a:lnTo>
                  <a:lnTo>
                    <a:pt x="54610" y="227330"/>
                  </a:lnTo>
                  <a:close/>
                </a:path>
                <a:path w="54610" h="577850">
                  <a:moveTo>
                    <a:pt x="54610" y="229870"/>
                  </a:moveTo>
                  <a:lnTo>
                    <a:pt x="0" y="229870"/>
                  </a:lnTo>
                  <a:lnTo>
                    <a:pt x="0" y="233680"/>
                  </a:lnTo>
                  <a:lnTo>
                    <a:pt x="54610" y="233680"/>
                  </a:lnTo>
                  <a:lnTo>
                    <a:pt x="54610" y="229870"/>
                  </a:lnTo>
                  <a:close/>
                </a:path>
                <a:path w="54610" h="577850">
                  <a:moveTo>
                    <a:pt x="54610" y="233680"/>
                  </a:moveTo>
                  <a:lnTo>
                    <a:pt x="0" y="233680"/>
                  </a:lnTo>
                  <a:lnTo>
                    <a:pt x="0" y="236220"/>
                  </a:lnTo>
                  <a:lnTo>
                    <a:pt x="54610" y="236220"/>
                  </a:lnTo>
                  <a:lnTo>
                    <a:pt x="54610" y="233680"/>
                  </a:lnTo>
                  <a:close/>
                </a:path>
                <a:path w="54610" h="577850">
                  <a:moveTo>
                    <a:pt x="54610" y="236220"/>
                  </a:moveTo>
                  <a:lnTo>
                    <a:pt x="0" y="236220"/>
                  </a:lnTo>
                  <a:lnTo>
                    <a:pt x="0" y="248920"/>
                  </a:lnTo>
                  <a:lnTo>
                    <a:pt x="54610" y="248920"/>
                  </a:lnTo>
                  <a:lnTo>
                    <a:pt x="54610" y="236220"/>
                  </a:lnTo>
                  <a:close/>
                </a:path>
                <a:path w="54610" h="577850">
                  <a:moveTo>
                    <a:pt x="54610" y="248920"/>
                  </a:moveTo>
                  <a:lnTo>
                    <a:pt x="0" y="248920"/>
                  </a:lnTo>
                  <a:lnTo>
                    <a:pt x="0" y="259080"/>
                  </a:lnTo>
                  <a:lnTo>
                    <a:pt x="54610" y="259080"/>
                  </a:lnTo>
                  <a:lnTo>
                    <a:pt x="54610" y="248920"/>
                  </a:lnTo>
                  <a:close/>
                </a:path>
                <a:path w="54610" h="577850">
                  <a:moveTo>
                    <a:pt x="54610" y="259080"/>
                  </a:moveTo>
                  <a:lnTo>
                    <a:pt x="0" y="259080"/>
                  </a:lnTo>
                  <a:lnTo>
                    <a:pt x="0" y="261620"/>
                  </a:lnTo>
                  <a:lnTo>
                    <a:pt x="54610" y="261620"/>
                  </a:lnTo>
                  <a:lnTo>
                    <a:pt x="54610" y="259080"/>
                  </a:lnTo>
                  <a:close/>
                </a:path>
                <a:path w="54610" h="577850">
                  <a:moveTo>
                    <a:pt x="54610" y="261620"/>
                  </a:moveTo>
                  <a:lnTo>
                    <a:pt x="0" y="261620"/>
                  </a:lnTo>
                  <a:lnTo>
                    <a:pt x="0" y="271780"/>
                  </a:lnTo>
                  <a:lnTo>
                    <a:pt x="54610" y="271780"/>
                  </a:lnTo>
                  <a:lnTo>
                    <a:pt x="54610" y="261620"/>
                  </a:lnTo>
                  <a:close/>
                </a:path>
                <a:path w="54610" h="577850">
                  <a:moveTo>
                    <a:pt x="54610" y="271780"/>
                  </a:moveTo>
                  <a:lnTo>
                    <a:pt x="0" y="271780"/>
                  </a:lnTo>
                  <a:lnTo>
                    <a:pt x="0" y="284480"/>
                  </a:lnTo>
                  <a:lnTo>
                    <a:pt x="54610" y="284480"/>
                  </a:lnTo>
                  <a:lnTo>
                    <a:pt x="54610" y="271780"/>
                  </a:lnTo>
                  <a:close/>
                </a:path>
                <a:path w="54610" h="577850">
                  <a:moveTo>
                    <a:pt x="54610" y="284480"/>
                  </a:moveTo>
                  <a:lnTo>
                    <a:pt x="0" y="284480"/>
                  </a:lnTo>
                  <a:lnTo>
                    <a:pt x="0" y="287020"/>
                  </a:lnTo>
                  <a:lnTo>
                    <a:pt x="54610" y="287020"/>
                  </a:lnTo>
                  <a:lnTo>
                    <a:pt x="54610" y="284480"/>
                  </a:lnTo>
                  <a:close/>
                </a:path>
                <a:path w="54610" h="577850">
                  <a:moveTo>
                    <a:pt x="54610" y="287020"/>
                  </a:moveTo>
                  <a:lnTo>
                    <a:pt x="0" y="287020"/>
                  </a:lnTo>
                  <a:lnTo>
                    <a:pt x="0" y="293370"/>
                  </a:lnTo>
                  <a:lnTo>
                    <a:pt x="54610" y="293370"/>
                  </a:lnTo>
                  <a:lnTo>
                    <a:pt x="54610" y="287020"/>
                  </a:lnTo>
                  <a:close/>
                </a:path>
                <a:path w="54610" h="577850">
                  <a:moveTo>
                    <a:pt x="54610" y="293370"/>
                  </a:moveTo>
                  <a:lnTo>
                    <a:pt x="0" y="293370"/>
                  </a:lnTo>
                  <a:lnTo>
                    <a:pt x="0" y="299720"/>
                  </a:lnTo>
                  <a:lnTo>
                    <a:pt x="54610" y="299720"/>
                  </a:lnTo>
                  <a:lnTo>
                    <a:pt x="54610" y="293370"/>
                  </a:lnTo>
                  <a:close/>
                </a:path>
                <a:path w="54610" h="577850">
                  <a:moveTo>
                    <a:pt x="54610" y="299720"/>
                  </a:moveTo>
                  <a:lnTo>
                    <a:pt x="0" y="299720"/>
                  </a:lnTo>
                  <a:lnTo>
                    <a:pt x="0" y="303530"/>
                  </a:lnTo>
                  <a:lnTo>
                    <a:pt x="54610" y="303530"/>
                  </a:lnTo>
                  <a:lnTo>
                    <a:pt x="54610" y="299720"/>
                  </a:lnTo>
                  <a:close/>
                </a:path>
                <a:path w="54610" h="577850">
                  <a:moveTo>
                    <a:pt x="54610" y="303530"/>
                  </a:moveTo>
                  <a:lnTo>
                    <a:pt x="0" y="303530"/>
                  </a:lnTo>
                  <a:lnTo>
                    <a:pt x="0" y="312420"/>
                  </a:lnTo>
                  <a:lnTo>
                    <a:pt x="54610" y="312420"/>
                  </a:lnTo>
                  <a:lnTo>
                    <a:pt x="54610" y="303530"/>
                  </a:lnTo>
                  <a:close/>
                </a:path>
                <a:path w="54610" h="577850">
                  <a:moveTo>
                    <a:pt x="54610" y="312420"/>
                  </a:moveTo>
                  <a:lnTo>
                    <a:pt x="0" y="312420"/>
                  </a:lnTo>
                  <a:lnTo>
                    <a:pt x="0" y="316230"/>
                  </a:lnTo>
                  <a:lnTo>
                    <a:pt x="54610" y="316230"/>
                  </a:lnTo>
                  <a:lnTo>
                    <a:pt x="54610" y="312420"/>
                  </a:lnTo>
                  <a:close/>
                </a:path>
                <a:path w="54610" h="577850">
                  <a:moveTo>
                    <a:pt x="54610" y="316230"/>
                  </a:moveTo>
                  <a:lnTo>
                    <a:pt x="0" y="316230"/>
                  </a:lnTo>
                  <a:lnTo>
                    <a:pt x="0" y="318770"/>
                  </a:lnTo>
                  <a:lnTo>
                    <a:pt x="54610" y="318770"/>
                  </a:lnTo>
                  <a:lnTo>
                    <a:pt x="54610" y="316230"/>
                  </a:lnTo>
                  <a:close/>
                </a:path>
                <a:path w="54610" h="577850">
                  <a:moveTo>
                    <a:pt x="54610" y="318770"/>
                  </a:moveTo>
                  <a:lnTo>
                    <a:pt x="0" y="318770"/>
                  </a:lnTo>
                  <a:lnTo>
                    <a:pt x="0" y="322580"/>
                  </a:lnTo>
                  <a:lnTo>
                    <a:pt x="54610" y="322580"/>
                  </a:lnTo>
                  <a:lnTo>
                    <a:pt x="54610" y="318770"/>
                  </a:lnTo>
                  <a:close/>
                </a:path>
                <a:path w="54610" h="577850">
                  <a:moveTo>
                    <a:pt x="54610" y="322580"/>
                  </a:moveTo>
                  <a:lnTo>
                    <a:pt x="0" y="322580"/>
                  </a:lnTo>
                  <a:lnTo>
                    <a:pt x="0" y="325120"/>
                  </a:lnTo>
                  <a:lnTo>
                    <a:pt x="54610" y="325120"/>
                  </a:lnTo>
                  <a:lnTo>
                    <a:pt x="54610" y="322580"/>
                  </a:lnTo>
                  <a:close/>
                </a:path>
                <a:path w="54610" h="577850">
                  <a:moveTo>
                    <a:pt x="54610" y="325120"/>
                  </a:moveTo>
                  <a:lnTo>
                    <a:pt x="0" y="325120"/>
                  </a:lnTo>
                  <a:lnTo>
                    <a:pt x="0" y="331470"/>
                  </a:lnTo>
                  <a:lnTo>
                    <a:pt x="54610" y="331470"/>
                  </a:lnTo>
                  <a:lnTo>
                    <a:pt x="54610" y="325120"/>
                  </a:lnTo>
                  <a:close/>
                </a:path>
                <a:path w="54610" h="577850">
                  <a:moveTo>
                    <a:pt x="54610" y="331470"/>
                  </a:moveTo>
                  <a:lnTo>
                    <a:pt x="0" y="331470"/>
                  </a:lnTo>
                  <a:lnTo>
                    <a:pt x="0" y="335280"/>
                  </a:lnTo>
                  <a:lnTo>
                    <a:pt x="54610" y="335280"/>
                  </a:lnTo>
                  <a:lnTo>
                    <a:pt x="54610" y="331470"/>
                  </a:lnTo>
                  <a:close/>
                </a:path>
                <a:path w="54610" h="577850">
                  <a:moveTo>
                    <a:pt x="54610" y="335280"/>
                  </a:moveTo>
                  <a:lnTo>
                    <a:pt x="0" y="335280"/>
                  </a:lnTo>
                  <a:lnTo>
                    <a:pt x="0" y="337820"/>
                  </a:lnTo>
                  <a:lnTo>
                    <a:pt x="54610" y="337820"/>
                  </a:lnTo>
                  <a:lnTo>
                    <a:pt x="54610" y="335280"/>
                  </a:lnTo>
                  <a:close/>
                </a:path>
                <a:path w="54610" h="577850">
                  <a:moveTo>
                    <a:pt x="54610" y="337820"/>
                  </a:moveTo>
                  <a:lnTo>
                    <a:pt x="0" y="337820"/>
                  </a:lnTo>
                  <a:lnTo>
                    <a:pt x="0" y="344170"/>
                  </a:lnTo>
                  <a:lnTo>
                    <a:pt x="54610" y="344170"/>
                  </a:lnTo>
                  <a:lnTo>
                    <a:pt x="54610" y="337820"/>
                  </a:lnTo>
                  <a:close/>
                </a:path>
                <a:path w="54610" h="577850">
                  <a:moveTo>
                    <a:pt x="54610" y="344170"/>
                  </a:moveTo>
                  <a:lnTo>
                    <a:pt x="0" y="344170"/>
                  </a:lnTo>
                  <a:lnTo>
                    <a:pt x="0" y="347980"/>
                  </a:lnTo>
                  <a:lnTo>
                    <a:pt x="54610" y="347980"/>
                  </a:lnTo>
                  <a:lnTo>
                    <a:pt x="54610" y="344170"/>
                  </a:lnTo>
                  <a:close/>
                </a:path>
                <a:path w="54610" h="577850">
                  <a:moveTo>
                    <a:pt x="54610" y="347980"/>
                  </a:moveTo>
                  <a:lnTo>
                    <a:pt x="0" y="347980"/>
                  </a:lnTo>
                  <a:lnTo>
                    <a:pt x="0" y="350520"/>
                  </a:lnTo>
                  <a:lnTo>
                    <a:pt x="54610" y="350520"/>
                  </a:lnTo>
                  <a:lnTo>
                    <a:pt x="54610" y="347980"/>
                  </a:lnTo>
                  <a:close/>
                </a:path>
                <a:path w="54610" h="577850">
                  <a:moveTo>
                    <a:pt x="54610" y="350520"/>
                  </a:moveTo>
                  <a:lnTo>
                    <a:pt x="0" y="350520"/>
                  </a:lnTo>
                  <a:lnTo>
                    <a:pt x="0" y="356870"/>
                  </a:lnTo>
                  <a:lnTo>
                    <a:pt x="54610" y="356870"/>
                  </a:lnTo>
                  <a:lnTo>
                    <a:pt x="54610" y="350520"/>
                  </a:lnTo>
                  <a:close/>
                </a:path>
                <a:path w="54610" h="577850">
                  <a:moveTo>
                    <a:pt x="54610" y="356870"/>
                  </a:moveTo>
                  <a:lnTo>
                    <a:pt x="0" y="356870"/>
                  </a:lnTo>
                  <a:lnTo>
                    <a:pt x="0" y="360680"/>
                  </a:lnTo>
                  <a:lnTo>
                    <a:pt x="54610" y="360680"/>
                  </a:lnTo>
                  <a:lnTo>
                    <a:pt x="54610" y="356870"/>
                  </a:lnTo>
                  <a:close/>
                </a:path>
                <a:path w="54610" h="577850">
                  <a:moveTo>
                    <a:pt x="54610" y="360680"/>
                  </a:moveTo>
                  <a:lnTo>
                    <a:pt x="0" y="360680"/>
                  </a:lnTo>
                  <a:lnTo>
                    <a:pt x="0" y="367030"/>
                  </a:lnTo>
                  <a:lnTo>
                    <a:pt x="54610" y="367030"/>
                  </a:lnTo>
                  <a:lnTo>
                    <a:pt x="54610" y="360680"/>
                  </a:lnTo>
                  <a:close/>
                </a:path>
                <a:path w="54610" h="577850">
                  <a:moveTo>
                    <a:pt x="54610" y="367030"/>
                  </a:moveTo>
                  <a:lnTo>
                    <a:pt x="0" y="367030"/>
                  </a:lnTo>
                  <a:lnTo>
                    <a:pt x="0" y="369570"/>
                  </a:lnTo>
                  <a:lnTo>
                    <a:pt x="54610" y="369570"/>
                  </a:lnTo>
                  <a:lnTo>
                    <a:pt x="54610" y="367030"/>
                  </a:lnTo>
                  <a:close/>
                </a:path>
                <a:path w="54610" h="577850">
                  <a:moveTo>
                    <a:pt x="54610" y="369570"/>
                  </a:moveTo>
                  <a:lnTo>
                    <a:pt x="0" y="369570"/>
                  </a:lnTo>
                  <a:lnTo>
                    <a:pt x="0" y="373380"/>
                  </a:lnTo>
                  <a:lnTo>
                    <a:pt x="54610" y="373380"/>
                  </a:lnTo>
                  <a:lnTo>
                    <a:pt x="54610" y="369570"/>
                  </a:lnTo>
                  <a:close/>
                </a:path>
                <a:path w="54610" h="577850">
                  <a:moveTo>
                    <a:pt x="54610" y="373380"/>
                  </a:moveTo>
                  <a:lnTo>
                    <a:pt x="0" y="373380"/>
                  </a:lnTo>
                  <a:lnTo>
                    <a:pt x="0" y="379730"/>
                  </a:lnTo>
                  <a:lnTo>
                    <a:pt x="54610" y="379730"/>
                  </a:lnTo>
                  <a:lnTo>
                    <a:pt x="54610" y="373380"/>
                  </a:lnTo>
                  <a:close/>
                </a:path>
                <a:path w="54610" h="577850">
                  <a:moveTo>
                    <a:pt x="54610" y="379730"/>
                  </a:moveTo>
                  <a:lnTo>
                    <a:pt x="0" y="379730"/>
                  </a:lnTo>
                  <a:lnTo>
                    <a:pt x="0" y="382270"/>
                  </a:lnTo>
                  <a:lnTo>
                    <a:pt x="54610" y="382270"/>
                  </a:lnTo>
                  <a:lnTo>
                    <a:pt x="54610" y="379730"/>
                  </a:lnTo>
                  <a:close/>
                </a:path>
                <a:path w="54610" h="577850">
                  <a:moveTo>
                    <a:pt x="54610" y="382270"/>
                  </a:moveTo>
                  <a:lnTo>
                    <a:pt x="0" y="382270"/>
                  </a:lnTo>
                  <a:lnTo>
                    <a:pt x="0" y="386080"/>
                  </a:lnTo>
                  <a:lnTo>
                    <a:pt x="54610" y="386080"/>
                  </a:lnTo>
                  <a:lnTo>
                    <a:pt x="54610" y="382270"/>
                  </a:lnTo>
                  <a:close/>
                </a:path>
                <a:path w="54610" h="577850">
                  <a:moveTo>
                    <a:pt x="54610" y="386080"/>
                  </a:moveTo>
                  <a:lnTo>
                    <a:pt x="0" y="386080"/>
                  </a:lnTo>
                  <a:lnTo>
                    <a:pt x="0" y="388620"/>
                  </a:lnTo>
                  <a:lnTo>
                    <a:pt x="54610" y="388620"/>
                  </a:lnTo>
                  <a:lnTo>
                    <a:pt x="54610" y="386080"/>
                  </a:lnTo>
                  <a:close/>
                </a:path>
                <a:path w="54610" h="577850">
                  <a:moveTo>
                    <a:pt x="54610" y="388620"/>
                  </a:moveTo>
                  <a:lnTo>
                    <a:pt x="0" y="388620"/>
                  </a:lnTo>
                  <a:lnTo>
                    <a:pt x="0" y="392430"/>
                  </a:lnTo>
                  <a:lnTo>
                    <a:pt x="54610" y="392430"/>
                  </a:lnTo>
                  <a:lnTo>
                    <a:pt x="54610" y="388620"/>
                  </a:lnTo>
                  <a:close/>
                </a:path>
                <a:path w="54610" h="577850">
                  <a:moveTo>
                    <a:pt x="54610" y="392430"/>
                  </a:moveTo>
                  <a:lnTo>
                    <a:pt x="0" y="392430"/>
                  </a:lnTo>
                  <a:lnTo>
                    <a:pt x="0" y="394970"/>
                  </a:lnTo>
                  <a:lnTo>
                    <a:pt x="54610" y="394970"/>
                  </a:lnTo>
                  <a:lnTo>
                    <a:pt x="54610" y="392430"/>
                  </a:lnTo>
                  <a:close/>
                </a:path>
                <a:path w="54610" h="577850">
                  <a:moveTo>
                    <a:pt x="54610" y="394970"/>
                  </a:moveTo>
                  <a:lnTo>
                    <a:pt x="0" y="394970"/>
                  </a:lnTo>
                  <a:lnTo>
                    <a:pt x="0" y="398780"/>
                  </a:lnTo>
                  <a:lnTo>
                    <a:pt x="54610" y="398780"/>
                  </a:lnTo>
                  <a:lnTo>
                    <a:pt x="54610" y="394970"/>
                  </a:lnTo>
                  <a:close/>
                </a:path>
                <a:path w="54610" h="577850">
                  <a:moveTo>
                    <a:pt x="54610" y="398780"/>
                  </a:moveTo>
                  <a:lnTo>
                    <a:pt x="0" y="398780"/>
                  </a:lnTo>
                  <a:lnTo>
                    <a:pt x="0" y="407670"/>
                  </a:lnTo>
                  <a:lnTo>
                    <a:pt x="54610" y="407670"/>
                  </a:lnTo>
                  <a:lnTo>
                    <a:pt x="54610" y="398780"/>
                  </a:lnTo>
                  <a:close/>
                </a:path>
                <a:path w="54610" h="577850">
                  <a:moveTo>
                    <a:pt x="54610" y="407670"/>
                  </a:moveTo>
                  <a:lnTo>
                    <a:pt x="0" y="407670"/>
                  </a:lnTo>
                  <a:lnTo>
                    <a:pt x="0" y="411480"/>
                  </a:lnTo>
                  <a:lnTo>
                    <a:pt x="54610" y="411480"/>
                  </a:lnTo>
                  <a:lnTo>
                    <a:pt x="54610" y="407670"/>
                  </a:lnTo>
                  <a:close/>
                </a:path>
                <a:path w="54610" h="577850">
                  <a:moveTo>
                    <a:pt x="54610" y="411480"/>
                  </a:moveTo>
                  <a:lnTo>
                    <a:pt x="0" y="411480"/>
                  </a:lnTo>
                  <a:lnTo>
                    <a:pt x="0" y="414020"/>
                  </a:lnTo>
                  <a:lnTo>
                    <a:pt x="54610" y="414020"/>
                  </a:lnTo>
                  <a:lnTo>
                    <a:pt x="54610" y="411480"/>
                  </a:lnTo>
                  <a:close/>
                </a:path>
                <a:path w="54610" h="577850">
                  <a:moveTo>
                    <a:pt x="54610" y="414020"/>
                  </a:moveTo>
                  <a:lnTo>
                    <a:pt x="0" y="414020"/>
                  </a:lnTo>
                  <a:lnTo>
                    <a:pt x="0" y="417830"/>
                  </a:lnTo>
                  <a:lnTo>
                    <a:pt x="54610" y="417830"/>
                  </a:lnTo>
                  <a:lnTo>
                    <a:pt x="54610" y="414020"/>
                  </a:lnTo>
                  <a:close/>
                </a:path>
                <a:path w="54610" h="577850">
                  <a:moveTo>
                    <a:pt x="54610" y="417830"/>
                  </a:moveTo>
                  <a:lnTo>
                    <a:pt x="0" y="417830"/>
                  </a:lnTo>
                  <a:lnTo>
                    <a:pt x="0" y="420370"/>
                  </a:lnTo>
                  <a:lnTo>
                    <a:pt x="54610" y="420370"/>
                  </a:lnTo>
                  <a:lnTo>
                    <a:pt x="54610" y="417830"/>
                  </a:lnTo>
                  <a:close/>
                </a:path>
                <a:path w="54610" h="577850">
                  <a:moveTo>
                    <a:pt x="54610" y="572770"/>
                  </a:moveTo>
                  <a:lnTo>
                    <a:pt x="38100" y="572770"/>
                  </a:lnTo>
                  <a:lnTo>
                    <a:pt x="38100" y="574040"/>
                  </a:lnTo>
                  <a:lnTo>
                    <a:pt x="44450" y="574040"/>
                  </a:lnTo>
                  <a:lnTo>
                    <a:pt x="44450" y="575310"/>
                  </a:lnTo>
                  <a:lnTo>
                    <a:pt x="52069" y="575310"/>
                  </a:lnTo>
                  <a:lnTo>
                    <a:pt x="52069" y="577850"/>
                  </a:lnTo>
                  <a:lnTo>
                    <a:pt x="54610" y="577850"/>
                  </a:lnTo>
                  <a:lnTo>
                    <a:pt x="54610" y="572770"/>
                  </a:lnTo>
                  <a:close/>
                </a:path>
                <a:path w="54610" h="577850">
                  <a:moveTo>
                    <a:pt x="30480" y="571500"/>
                  </a:moveTo>
                  <a:lnTo>
                    <a:pt x="24130" y="571500"/>
                  </a:lnTo>
                  <a:lnTo>
                    <a:pt x="24130" y="572770"/>
                  </a:lnTo>
                  <a:lnTo>
                    <a:pt x="30480" y="572770"/>
                  </a:lnTo>
                  <a:lnTo>
                    <a:pt x="30480" y="571500"/>
                  </a:lnTo>
                  <a:close/>
                </a:path>
                <a:path w="54610" h="577850">
                  <a:moveTo>
                    <a:pt x="54610" y="566420"/>
                  </a:moveTo>
                  <a:lnTo>
                    <a:pt x="2539" y="566420"/>
                  </a:lnTo>
                  <a:lnTo>
                    <a:pt x="2539" y="567690"/>
                  </a:lnTo>
                  <a:lnTo>
                    <a:pt x="8889" y="567690"/>
                  </a:lnTo>
                  <a:lnTo>
                    <a:pt x="8889" y="568960"/>
                  </a:lnTo>
                  <a:lnTo>
                    <a:pt x="16510" y="568960"/>
                  </a:lnTo>
                  <a:lnTo>
                    <a:pt x="16510" y="571500"/>
                  </a:lnTo>
                  <a:lnTo>
                    <a:pt x="54610" y="571500"/>
                  </a:lnTo>
                  <a:lnTo>
                    <a:pt x="54610" y="566420"/>
                  </a:lnTo>
                  <a:close/>
                </a:path>
                <a:path w="54610" h="577850">
                  <a:moveTo>
                    <a:pt x="54610" y="560070"/>
                  </a:moveTo>
                  <a:lnTo>
                    <a:pt x="0" y="560070"/>
                  </a:lnTo>
                  <a:lnTo>
                    <a:pt x="0" y="565150"/>
                  </a:lnTo>
                  <a:lnTo>
                    <a:pt x="54610" y="565150"/>
                  </a:lnTo>
                  <a:lnTo>
                    <a:pt x="54610" y="560070"/>
                  </a:lnTo>
                  <a:close/>
                </a:path>
                <a:path w="54610" h="577850">
                  <a:moveTo>
                    <a:pt x="54610" y="553720"/>
                  </a:moveTo>
                  <a:lnTo>
                    <a:pt x="0" y="553720"/>
                  </a:lnTo>
                  <a:lnTo>
                    <a:pt x="0" y="558800"/>
                  </a:lnTo>
                  <a:lnTo>
                    <a:pt x="54610" y="558800"/>
                  </a:lnTo>
                  <a:lnTo>
                    <a:pt x="54610" y="553720"/>
                  </a:lnTo>
                  <a:close/>
                </a:path>
                <a:path w="54610" h="577850">
                  <a:moveTo>
                    <a:pt x="54610" y="547370"/>
                  </a:moveTo>
                  <a:lnTo>
                    <a:pt x="0" y="547370"/>
                  </a:lnTo>
                  <a:lnTo>
                    <a:pt x="0" y="552450"/>
                  </a:lnTo>
                  <a:lnTo>
                    <a:pt x="54610" y="552450"/>
                  </a:lnTo>
                  <a:lnTo>
                    <a:pt x="54610" y="547370"/>
                  </a:lnTo>
                  <a:close/>
                </a:path>
                <a:path w="54610" h="577850">
                  <a:moveTo>
                    <a:pt x="54610" y="541020"/>
                  </a:moveTo>
                  <a:lnTo>
                    <a:pt x="0" y="541020"/>
                  </a:lnTo>
                  <a:lnTo>
                    <a:pt x="0" y="546100"/>
                  </a:lnTo>
                  <a:lnTo>
                    <a:pt x="54610" y="546100"/>
                  </a:lnTo>
                  <a:lnTo>
                    <a:pt x="54610" y="541020"/>
                  </a:lnTo>
                  <a:close/>
                </a:path>
                <a:path w="54610" h="577850">
                  <a:moveTo>
                    <a:pt x="54610" y="534670"/>
                  </a:moveTo>
                  <a:lnTo>
                    <a:pt x="0" y="534670"/>
                  </a:lnTo>
                  <a:lnTo>
                    <a:pt x="0" y="539750"/>
                  </a:lnTo>
                  <a:lnTo>
                    <a:pt x="54610" y="539750"/>
                  </a:lnTo>
                  <a:lnTo>
                    <a:pt x="54610" y="534670"/>
                  </a:lnTo>
                  <a:close/>
                </a:path>
                <a:path w="54610" h="577850">
                  <a:moveTo>
                    <a:pt x="54610" y="528320"/>
                  </a:moveTo>
                  <a:lnTo>
                    <a:pt x="0" y="528320"/>
                  </a:lnTo>
                  <a:lnTo>
                    <a:pt x="0" y="533400"/>
                  </a:lnTo>
                  <a:lnTo>
                    <a:pt x="54610" y="533400"/>
                  </a:lnTo>
                  <a:lnTo>
                    <a:pt x="54610" y="528320"/>
                  </a:lnTo>
                  <a:close/>
                </a:path>
                <a:path w="54610" h="577850">
                  <a:moveTo>
                    <a:pt x="54610" y="521970"/>
                  </a:moveTo>
                  <a:lnTo>
                    <a:pt x="0" y="521970"/>
                  </a:lnTo>
                  <a:lnTo>
                    <a:pt x="0" y="527050"/>
                  </a:lnTo>
                  <a:lnTo>
                    <a:pt x="54610" y="527050"/>
                  </a:lnTo>
                  <a:lnTo>
                    <a:pt x="54610" y="521970"/>
                  </a:lnTo>
                  <a:close/>
                </a:path>
                <a:path w="54610" h="577850">
                  <a:moveTo>
                    <a:pt x="54610" y="515620"/>
                  </a:moveTo>
                  <a:lnTo>
                    <a:pt x="0" y="515620"/>
                  </a:lnTo>
                  <a:lnTo>
                    <a:pt x="0" y="520700"/>
                  </a:lnTo>
                  <a:lnTo>
                    <a:pt x="54610" y="520700"/>
                  </a:lnTo>
                  <a:lnTo>
                    <a:pt x="54610" y="515620"/>
                  </a:lnTo>
                  <a:close/>
                </a:path>
                <a:path w="54610" h="577850">
                  <a:moveTo>
                    <a:pt x="54610" y="509270"/>
                  </a:moveTo>
                  <a:lnTo>
                    <a:pt x="0" y="509270"/>
                  </a:lnTo>
                  <a:lnTo>
                    <a:pt x="0" y="514350"/>
                  </a:lnTo>
                  <a:lnTo>
                    <a:pt x="54610" y="514350"/>
                  </a:lnTo>
                  <a:lnTo>
                    <a:pt x="54610" y="509270"/>
                  </a:lnTo>
                  <a:close/>
                </a:path>
                <a:path w="54610" h="577850">
                  <a:moveTo>
                    <a:pt x="54610" y="502920"/>
                  </a:moveTo>
                  <a:lnTo>
                    <a:pt x="0" y="502920"/>
                  </a:lnTo>
                  <a:lnTo>
                    <a:pt x="0" y="508000"/>
                  </a:lnTo>
                  <a:lnTo>
                    <a:pt x="54610" y="508000"/>
                  </a:lnTo>
                  <a:lnTo>
                    <a:pt x="54610" y="502920"/>
                  </a:lnTo>
                  <a:close/>
                </a:path>
                <a:path w="54610" h="577850">
                  <a:moveTo>
                    <a:pt x="54610" y="496570"/>
                  </a:moveTo>
                  <a:lnTo>
                    <a:pt x="0" y="496570"/>
                  </a:lnTo>
                  <a:lnTo>
                    <a:pt x="0" y="501650"/>
                  </a:lnTo>
                  <a:lnTo>
                    <a:pt x="54610" y="501650"/>
                  </a:lnTo>
                  <a:lnTo>
                    <a:pt x="54610" y="496570"/>
                  </a:lnTo>
                  <a:close/>
                </a:path>
                <a:path w="54610" h="577850">
                  <a:moveTo>
                    <a:pt x="54610" y="490220"/>
                  </a:moveTo>
                  <a:lnTo>
                    <a:pt x="0" y="490220"/>
                  </a:lnTo>
                  <a:lnTo>
                    <a:pt x="0" y="495300"/>
                  </a:lnTo>
                  <a:lnTo>
                    <a:pt x="54610" y="495300"/>
                  </a:lnTo>
                  <a:lnTo>
                    <a:pt x="54610" y="490220"/>
                  </a:lnTo>
                  <a:close/>
                </a:path>
                <a:path w="54610" h="577850">
                  <a:moveTo>
                    <a:pt x="54610" y="483870"/>
                  </a:moveTo>
                  <a:lnTo>
                    <a:pt x="0" y="483870"/>
                  </a:lnTo>
                  <a:lnTo>
                    <a:pt x="0" y="488950"/>
                  </a:lnTo>
                  <a:lnTo>
                    <a:pt x="54610" y="488950"/>
                  </a:lnTo>
                  <a:lnTo>
                    <a:pt x="54610" y="483870"/>
                  </a:lnTo>
                  <a:close/>
                </a:path>
                <a:path w="54610" h="577850">
                  <a:moveTo>
                    <a:pt x="54610" y="477520"/>
                  </a:moveTo>
                  <a:lnTo>
                    <a:pt x="0" y="477520"/>
                  </a:lnTo>
                  <a:lnTo>
                    <a:pt x="0" y="482600"/>
                  </a:lnTo>
                  <a:lnTo>
                    <a:pt x="54610" y="482600"/>
                  </a:lnTo>
                  <a:lnTo>
                    <a:pt x="54610" y="477520"/>
                  </a:lnTo>
                  <a:close/>
                </a:path>
                <a:path w="54610" h="577850">
                  <a:moveTo>
                    <a:pt x="54610" y="471170"/>
                  </a:moveTo>
                  <a:lnTo>
                    <a:pt x="0" y="471170"/>
                  </a:lnTo>
                  <a:lnTo>
                    <a:pt x="0" y="476250"/>
                  </a:lnTo>
                  <a:lnTo>
                    <a:pt x="54610" y="476250"/>
                  </a:lnTo>
                  <a:lnTo>
                    <a:pt x="54610" y="471170"/>
                  </a:lnTo>
                  <a:close/>
                </a:path>
                <a:path w="54610" h="577850">
                  <a:moveTo>
                    <a:pt x="54610" y="464820"/>
                  </a:moveTo>
                  <a:lnTo>
                    <a:pt x="0" y="464820"/>
                  </a:lnTo>
                  <a:lnTo>
                    <a:pt x="0" y="469900"/>
                  </a:lnTo>
                  <a:lnTo>
                    <a:pt x="54610" y="469900"/>
                  </a:lnTo>
                  <a:lnTo>
                    <a:pt x="54610" y="464820"/>
                  </a:lnTo>
                  <a:close/>
                </a:path>
                <a:path w="54610" h="577850">
                  <a:moveTo>
                    <a:pt x="54610" y="458470"/>
                  </a:moveTo>
                  <a:lnTo>
                    <a:pt x="0" y="458470"/>
                  </a:lnTo>
                  <a:lnTo>
                    <a:pt x="0" y="463550"/>
                  </a:lnTo>
                  <a:lnTo>
                    <a:pt x="54610" y="463550"/>
                  </a:lnTo>
                  <a:lnTo>
                    <a:pt x="54610" y="458470"/>
                  </a:lnTo>
                  <a:close/>
                </a:path>
                <a:path w="54610" h="577850">
                  <a:moveTo>
                    <a:pt x="54610" y="452120"/>
                  </a:moveTo>
                  <a:lnTo>
                    <a:pt x="0" y="452120"/>
                  </a:lnTo>
                  <a:lnTo>
                    <a:pt x="0" y="457200"/>
                  </a:lnTo>
                  <a:lnTo>
                    <a:pt x="54610" y="457200"/>
                  </a:lnTo>
                  <a:lnTo>
                    <a:pt x="54610" y="452120"/>
                  </a:lnTo>
                  <a:close/>
                </a:path>
                <a:path w="54610" h="577850">
                  <a:moveTo>
                    <a:pt x="54610" y="445770"/>
                  </a:moveTo>
                  <a:lnTo>
                    <a:pt x="0" y="445770"/>
                  </a:lnTo>
                  <a:lnTo>
                    <a:pt x="0" y="450850"/>
                  </a:lnTo>
                  <a:lnTo>
                    <a:pt x="54610" y="450850"/>
                  </a:lnTo>
                  <a:lnTo>
                    <a:pt x="54610" y="445770"/>
                  </a:lnTo>
                  <a:close/>
                </a:path>
                <a:path w="54610" h="577850">
                  <a:moveTo>
                    <a:pt x="54610" y="439420"/>
                  </a:moveTo>
                  <a:lnTo>
                    <a:pt x="0" y="439420"/>
                  </a:lnTo>
                  <a:lnTo>
                    <a:pt x="0" y="444500"/>
                  </a:lnTo>
                  <a:lnTo>
                    <a:pt x="54610" y="444500"/>
                  </a:lnTo>
                  <a:lnTo>
                    <a:pt x="54610" y="439420"/>
                  </a:lnTo>
                  <a:close/>
                </a:path>
                <a:path w="54610" h="577850">
                  <a:moveTo>
                    <a:pt x="54610" y="433070"/>
                  </a:moveTo>
                  <a:lnTo>
                    <a:pt x="0" y="433070"/>
                  </a:lnTo>
                  <a:lnTo>
                    <a:pt x="0" y="438150"/>
                  </a:lnTo>
                  <a:lnTo>
                    <a:pt x="54610" y="438150"/>
                  </a:lnTo>
                  <a:lnTo>
                    <a:pt x="54610" y="433070"/>
                  </a:lnTo>
                  <a:close/>
                </a:path>
                <a:path w="54610" h="577850">
                  <a:moveTo>
                    <a:pt x="54610" y="426720"/>
                  </a:moveTo>
                  <a:lnTo>
                    <a:pt x="0" y="426720"/>
                  </a:lnTo>
                  <a:lnTo>
                    <a:pt x="0" y="431800"/>
                  </a:lnTo>
                  <a:lnTo>
                    <a:pt x="54610" y="431800"/>
                  </a:lnTo>
                  <a:lnTo>
                    <a:pt x="54610" y="426720"/>
                  </a:lnTo>
                  <a:close/>
                </a:path>
                <a:path w="54610" h="577850">
                  <a:moveTo>
                    <a:pt x="54610" y="421640"/>
                  </a:moveTo>
                  <a:lnTo>
                    <a:pt x="0" y="421640"/>
                  </a:lnTo>
                  <a:lnTo>
                    <a:pt x="0" y="425450"/>
                  </a:lnTo>
                  <a:lnTo>
                    <a:pt x="54610" y="425450"/>
                  </a:lnTo>
                  <a:lnTo>
                    <a:pt x="54610" y="421640"/>
                  </a:lnTo>
                  <a:close/>
                </a:path>
              </a:pathLst>
            </a:custGeom>
            <a:solidFill>
              <a:srgbClr val="236B23"/>
            </a:solidFill>
          </p:spPr>
          <p:txBody>
            <a:bodyPr wrap="square" lIns="0" tIns="0" rIns="0" bIns="0" rtlCol="0"/>
            <a:lstStyle/>
            <a:p>
              <a:endParaRPr/>
            </a:p>
          </p:txBody>
        </p:sp>
        <p:sp>
          <p:nvSpPr>
            <p:cNvPr id="1027" name="object 1027"/>
            <p:cNvSpPr/>
            <p:nvPr/>
          </p:nvSpPr>
          <p:spPr>
            <a:xfrm>
              <a:off x="1964690" y="5623559"/>
              <a:ext cx="54610" cy="565150"/>
            </a:xfrm>
            <a:custGeom>
              <a:avLst/>
              <a:gdLst/>
              <a:ahLst/>
              <a:cxnLst/>
              <a:rect l="l" t="t" r="r" b="b"/>
              <a:pathLst>
                <a:path w="54610" h="565150">
                  <a:moveTo>
                    <a:pt x="54610" y="0"/>
                  </a:moveTo>
                  <a:lnTo>
                    <a:pt x="24130" y="0"/>
                  </a:lnTo>
                  <a:lnTo>
                    <a:pt x="24130" y="1269"/>
                  </a:lnTo>
                  <a:lnTo>
                    <a:pt x="0" y="1269"/>
                  </a:lnTo>
                  <a:lnTo>
                    <a:pt x="0" y="3809"/>
                  </a:lnTo>
                  <a:lnTo>
                    <a:pt x="54610" y="3809"/>
                  </a:lnTo>
                  <a:lnTo>
                    <a:pt x="54610" y="0"/>
                  </a:lnTo>
                  <a:close/>
                </a:path>
                <a:path w="54610" h="565150">
                  <a:moveTo>
                    <a:pt x="54610" y="3809"/>
                  </a:moveTo>
                  <a:lnTo>
                    <a:pt x="0" y="3809"/>
                  </a:lnTo>
                  <a:lnTo>
                    <a:pt x="0" y="10159"/>
                  </a:lnTo>
                  <a:lnTo>
                    <a:pt x="54610" y="10159"/>
                  </a:lnTo>
                  <a:lnTo>
                    <a:pt x="54610" y="3809"/>
                  </a:lnTo>
                  <a:close/>
                </a:path>
                <a:path w="54610" h="565150">
                  <a:moveTo>
                    <a:pt x="54610" y="10159"/>
                  </a:moveTo>
                  <a:lnTo>
                    <a:pt x="0" y="10159"/>
                  </a:lnTo>
                  <a:lnTo>
                    <a:pt x="0" y="12699"/>
                  </a:lnTo>
                  <a:lnTo>
                    <a:pt x="54610" y="12699"/>
                  </a:lnTo>
                  <a:lnTo>
                    <a:pt x="54610" y="10159"/>
                  </a:lnTo>
                  <a:close/>
                </a:path>
                <a:path w="54610" h="565150">
                  <a:moveTo>
                    <a:pt x="54610" y="12700"/>
                  </a:moveTo>
                  <a:lnTo>
                    <a:pt x="0" y="12700"/>
                  </a:lnTo>
                  <a:lnTo>
                    <a:pt x="0" y="19049"/>
                  </a:lnTo>
                  <a:lnTo>
                    <a:pt x="54610" y="19049"/>
                  </a:lnTo>
                  <a:lnTo>
                    <a:pt x="54610" y="12700"/>
                  </a:lnTo>
                  <a:close/>
                </a:path>
                <a:path w="54610" h="565150">
                  <a:moveTo>
                    <a:pt x="54610" y="19050"/>
                  </a:moveTo>
                  <a:lnTo>
                    <a:pt x="0" y="19050"/>
                  </a:lnTo>
                  <a:lnTo>
                    <a:pt x="0" y="29209"/>
                  </a:lnTo>
                  <a:lnTo>
                    <a:pt x="54610" y="29209"/>
                  </a:lnTo>
                  <a:lnTo>
                    <a:pt x="54610" y="19050"/>
                  </a:lnTo>
                  <a:close/>
                </a:path>
                <a:path w="54610" h="565150">
                  <a:moveTo>
                    <a:pt x="54610" y="29210"/>
                  </a:moveTo>
                  <a:lnTo>
                    <a:pt x="0" y="29210"/>
                  </a:lnTo>
                  <a:lnTo>
                    <a:pt x="0" y="31749"/>
                  </a:lnTo>
                  <a:lnTo>
                    <a:pt x="54610" y="31749"/>
                  </a:lnTo>
                  <a:lnTo>
                    <a:pt x="54610" y="29210"/>
                  </a:lnTo>
                  <a:close/>
                </a:path>
                <a:path w="54610" h="565150">
                  <a:moveTo>
                    <a:pt x="54610" y="31750"/>
                  </a:moveTo>
                  <a:lnTo>
                    <a:pt x="0" y="31750"/>
                  </a:lnTo>
                  <a:lnTo>
                    <a:pt x="0" y="35559"/>
                  </a:lnTo>
                  <a:lnTo>
                    <a:pt x="54610" y="35559"/>
                  </a:lnTo>
                  <a:lnTo>
                    <a:pt x="54610" y="31750"/>
                  </a:lnTo>
                  <a:close/>
                </a:path>
                <a:path w="54610" h="565150">
                  <a:moveTo>
                    <a:pt x="54610" y="35559"/>
                  </a:moveTo>
                  <a:lnTo>
                    <a:pt x="0" y="35559"/>
                  </a:lnTo>
                  <a:lnTo>
                    <a:pt x="0" y="44449"/>
                  </a:lnTo>
                  <a:lnTo>
                    <a:pt x="54610" y="44449"/>
                  </a:lnTo>
                  <a:lnTo>
                    <a:pt x="54610" y="35559"/>
                  </a:lnTo>
                  <a:close/>
                </a:path>
                <a:path w="54610" h="565150">
                  <a:moveTo>
                    <a:pt x="54610" y="44450"/>
                  </a:moveTo>
                  <a:lnTo>
                    <a:pt x="0" y="44450"/>
                  </a:lnTo>
                  <a:lnTo>
                    <a:pt x="0" y="48259"/>
                  </a:lnTo>
                  <a:lnTo>
                    <a:pt x="54610" y="48259"/>
                  </a:lnTo>
                  <a:lnTo>
                    <a:pt x="54610" y="44450"/>
                  </a:lnTo>
                  <a:close/>
                </a:path>
                <a:path w="54610" h="565150">
                  <a:moveTo>
                    <a:pt x="54610" y="48259"/>
                  </a:moveTo>
                  <a:lnTo>
                    <a:pt x="0" y="48259"/>
                  </a:lnTo>
                  <a:lnTo>
                    <a:pt x="0" y="50799"/>
                  </a:lnTo>
                  <a:lnTo>
                    <a:pt x="54610" y="50799"/>
                  </a:lnTo>
                  <a:lnTo>
                    <a:pt x="54610" y="48259"/>
                  </a:lnTo>
                  <a:close/>
                </a:path>
                <a:path w="54610" h="565150">
                  <a:moveTo>
                    <a:pt x="54610" y="50800"/>
                  </a:moveTo>
                  <a:lnTo>
                    <a:pt x="0" y="50800"/>
                  </a:lnTo>
                  <a:lnTo>
                    <a:pt x="0" y="60959"/>
                  </a:lnTo>
                  <a:lnTo>
                    <a:pt x="54610" y="60959"/>
                  </a:lnTo>
                  <a:lnTo>
                    <a:pt x="54610" y="50800"/>
                  </a:lnTo>
                  <a:close/>
                </a:path>
                <a:path w="54610" h="565150">
                  <a:moveTo>
                    <a:pt x="54610" y="60959"/>
                  </a:moveTo>
                  <a:lnTo>
                    <a:pt x="0" y="60959"/>
                  </a:lnTo>
                  <a:lnTo>
                    <a:pt x="0" y="63499"/>
                  </a:lnTo>
                  <a:lnTo>
                    <a:pt x="54610" y="63499"/>
                  </a:lnTo>
                  <a:lnTo>
                    <a:pt x="54610" y="60959"/>
                  </a:lnTo>
                  <a:close/>
                </a:path>
                <a:path w="54610" h="565150">
                  <a:moveTo>
                    <a:pt x="54610" y="63500"/>
                  </a:moveTo>
                  <a:lnTo>
                    <a:pt x="0" y="63500"/>
                  </a:lnTo>
                  <a:lnTo>
                    <a:pt x="0" y="67309"/>
                  </a:lnTo>
                  <a:lnTo>
                    <a:pt x="54610" y="67309"/>
                  </a:lnTo>
                  <a:lnTo>
                    <a:pt x="54610" y="63500"/>
                  </a:lnTo>
                  <a:close/>
                </a:path>
                <a:path w="54610" h="565150">
                  <a:moveTo>
                    <a:pt x="54610" y="67310"/>
                  </a:moveTo>
                  <a:lnTo>
                    <a:pt x="0" y="67310"/>
                  </a:lnTo>
                  <a:lnTo>
                    <a:pt x="0" y="69849"/>
                  </a:lnTo>
                  <a:lnTo>
                    <a:pt x="54610" y="69849"/>
                  </a:lnTo>
                  <a:lnTo>
                    <a:pt x="54610" y="67310"/>
                  </a:lnTo>
                  <a:close/>
                </a:path>
                <a:path w="54610" h="565150">
                  <a:moveTo>
                    <a:pt x="54610" y="69850"/>
                  </a:moveTo>
                  <a:lnTo>
                    <a:pt x="0" y="69850"/>
                  </a:lnTo>
                  <a:lnTo>
                    <a:pt x="0" y="73659"/>
                  </a:lnTo>
                  <a:lnTo>
                    <a:pt x="54610" y="73659"/>
                  </a:lnTo>
                  <a:lnTo>
                    <a:pt x="54610" y="69850"/>
                  </a:lnTo>
                  <a:close/>
                </a:path>
                <a:path w="54610" h="565150">
                  <a:moveTo>
                    <a:pt x="54610" y="73659"/>
                  </a:moveTo>
                  <a:lnTo>
                    <a:pt x="0" y="73659"/>
                  </a:lnTo>
                  <a:lnTo>
                    <a:pt x="0" y="76199"/>
                  </a:lnTo>
                  <a:lnTo>
                    <a:pt x="54610" y="76199"/>
                  </a:lnTo>
                  <a:lnTo>
                    <a:pt x="54610" y="73659"/>
                  </a:lnTo>
                  <a:close/>
                </a:path>
                <a:path w="54610" h="565150">
                  <a:moveTo>
                    <a:pt x="54610" y="76200"/>
                  </a:moveTo>
                  <a:lnTo>
                    <a:pt x="0" y="76200"/>
                  </a:lnTo>
                  <a:lnTo>
                    <a:pt x="0" y="80009"/>
                  </a:lnTo>
                  <a:lnTo>
                    <a:pt x="54610" y="80009"/>
                  </a:lnTo>
                  <a:lnTo>
                    <a:pt x="54610" y="76200"/>
                  </a:lnTo>
                  <a:close/>
                </a:path>
                <a:path w="54610" h="565150">
                  <a:moveTo>
                    <a:pt x="54610" y="80010"/>
                  </a:moveTo>
                  <a:lnTo>
                    <a:pt x="0" y="80010"/>
                  </a:lnTo>
                  <a:lnTo>
                    <a:pt x="0" y="86359"/>
                  </a:lnTo>
                  <a:lnTo>
                    <a:pt x="54610" y="86359"/>
                  </a:lnTo>
                  <a:lnTo>
                    <a:pt x="54610" y="80010"/>
                  </a:lnTo>
                  <a:close/>
                </a:path>
                <a:path w="54610" h="565150">
                  <a:moveTo>
                    <a:pt x="54610" y="86359"/>
                  </a:moveTo>
                  <a:lnTo>
                    <a:pt x="0" y="86359"/>
                  </a:lnTo>
                  <a:lnTo>
                    <a:pt x="0" y="88899"/>
                  </a:lnTo>
                  <a:lnTo>
                    <a:pt x="54610" y="88899"/>
                  </a:lnTo>
                  <a:lnTo>
                    <a:pt x="54610" y="86359"/>
                  </a:lnTo>
                  <a:close/>
                </a:path>
                <a:path w="54610" h="565150">
                  <a:moveTo>
                    <a:pt x="54610" y="88900"/>
                  </a:moveTo>
                  <a:lnTo>
                    <a:pt x="0" y="88900"/>
                  </a:lnTo>
                  <a:lnTo>
                    <a:pt x="0" y="92709"/>
                  </a:lnTo>
                  <a:lnTo>
                    <a:pt x="54610" y="92709"/>
                  </a:lnTo>
                  <a:lnTo>
                    <a:pt x="54610" y="88900"/>
                  </a:lnTo>
                  <a:close/>
                </a:path>
                <a:path w="54610" h="565150">
                  <a:moveTo>
                    <a:pt x="54610" y="92709"/>
                  </a:moveTo>
                  <a:lnTo>
                    <a:pt x="0" y="92709"/>
                  </a:lnTo>
                  <a:lnTo>
                    <a:pt x="0" y="101599"/>
                  </a:lnTo>
                  <a:lnTo>
                    <a:pt x="54610" y="101599"/>
                  </a:lnTo>
                  <a:lnTo>
                    <a:pt x="54610" y="92709"/>
                  </a:lnTo>
                  <a:close/>
                </a:path>
                <a:path w="54610" h="565150">
                  <a:moveTo>
                    <a:pt x="54610" y="101600"/>
                  </a:moveTo>
                  <a:lnTo>
                    <a:pt x="0" y="101600"/>
                  </a:lnTo>
                  <a:lnTo>
                    <a:pt x="0" y="105409"/>
                  </a:lnTo>
                  <a:lnTo>
                    <a:pt x="54610" y="105409"/>
                  </a:lnTo>
                  <a:lnTo>
                    <a:pt x="54610" y="101600"/>
                  </a:lnTo>
                  <a:close/>
                </a:path>
                <a:path w="54610" h="565150">
                  <a:moveTo>
                    <a:pt x="54610" y="105410"/>
                  </a:moveTo>
                  <a:lnTo>
                    <a:pt x="0" y="105410"/>
                  </a:lnTo>
                  <a:lnTo>
                    <a:pt x="0" y="107949"/>
                  </a:lnTo>
                  <a:lnTo>
                    <a:pt x="54610" y="107949"/>
                  </a:lnTo>
                  <a:lnTo>
                    <a:pt x="54610" y="105410"/>
                  </a:lnTo>
                  <a:close/>
                </a:path>
                <a:path w="54610" h="565150">
                  <a:moveTo>
                    <a:pt x="54610" y="107950"/>
                  </a:moveTo>
                  <a:lnTo>
                    <a:pt x="0" y="107950"/>
                  </a:lnTo>
                  <a:lnTo>
                    <a:pt x="0" y="111759"/>
                  </a:lnTo>
                  <a:lnTo>
                    <a:pt x="54610" y="111759"/>
                  </a:lnTo>
                  <a:lnTo>
                    <a:pt x="54610" y="107950"/>
                  </a:lnTo>
                  <a:close/>
                </a:path>
                <a:path w="54610" h="565150">
                  <a:moveTo>
                    <a:pt x="54610" y="111760"/>
                  </a:moveTo>
                  <a:lnTo>
                    <a:pt x="0" y="111760"/>
                  </a:lnTo>
                  <a:lnTo>
                    <a:pt x="0" y="114299"/>
                  </a:lnTo>
                  <a:lnTo>
                    <a:pt x="54610" y="114299"/>
                  </a:lnTo>
                  <a:lnTo>
                    <a:pt x="54610" y="111760"/>
                  </a:lnTo>
                  <a:close/>
                </a:path>
                <a:path w="54610" h="565150">
                  <a:moveTo>
                    <a:pt x="54610" y="114300"/>
                  </a:moveTo>
                  <a:lnTo>
                    <a:pt x="0" y="114300"/>
                  </a:lnTo>
                  <a:lnTo>
                    <a:pt x="0" y="120649"/>
                  </a:lnTo>
                  <a:lnTo>
                    <a:pt x="54610" y="120649"/>
                  </a:lnTo>
                  <a:lnTo>
                    <a:pt x="54610" y="114300"/>
                  </a:lnTo>
                  <a:close/>
                </a:path>
                <a:path w="54610" h="565150">
                  <a:moveTo>
                    <a:pt x="54610" y="120650"/>
                  </a:moveTo>
                  <a:lnTo>
                    <a:pt x="0" y="120650"/>
                  </a:lnTo>
                  <a:lnTo>
                    <a:pt x="0" y="126999"/>
                  </a:lnTo>
                  <a:lnTo>
                    <a:pt x="54610" y="126999"/>
                  </a:lnTo>
                  <a:lnTo>
                    <a:pt x="54610" y="120650"/>
                  </a:lnTo>
                  <a:close/>
                </a:path>
                <a:path w="54610" h="565150">
                  <a:moveTo>
                    <a:pt x="54610" y="127000"/>
                  </a:moveTo>
                  <a:lnTo>
                    <a:pt x="0" y="127000"/>
                  </a:lnTo>
                  <a:lnTo>
                    <a:pt x="0" y="130809"/>
                  </a:lnTo>
                  <a:lnTo>
                    <a:pt x="54610" y="130809"/>
                  </a:lnTo>
                  <a:lnTo>
                    <a:pt x="54610" y="127000"/>
                  </a:lnTo>
                  <a:close/>
                </a:path>
                <a:path w="54610" h="565150">
                  <a:moveTo>
                    <a:pt x="54610" y="130810"/>
                  </a:moveTo>
                  <a:lnTo>
                    <a:pt x="0" y="130810"/>
                  </a:lnTo>
                  <a:lnTo>
                    <a:pt x="0" y="133349"/>
                  </a:lnTo>
                  <a:lnTo>
                    <a:pt x="54610" y="133349"/>
                  </a:lnTo>
                  <a:lnTo>
                    <a:pt x="54610" y="130810"/>
                  </a:lnTo>
                  <a:close/>
                </a:path>
                <a:path w="54610" h="565150">
                  <a:moveTo>
                    <a:pt x="54610" y="133350"/>
                  </a:moveTo>
                  <a:lnTo>
                    <a:pt x="0" y="133350"/>
                  </a:lnTo>
                  <a:lnTo>
                    <a:pt x="0" y="137159"/>
                  </a:lnTo>
                  <a:lnTo>
                    <a:pt x="54610" y="137159"/>
                  </a:lnTo>
                  <a:lnTo>
                    <a:pt x="54610" y="133350"/>
                  </a:lnTo>
                  <a:close/>
                </a:path>
                <a:path w="54610" h="565150">
                  <a:moveTo>
                    <a:pt x="54610" y="137160"/>
                  </a:moveTo>
                  <a:lnTo>
                    <a:pt x="0" y="137160"/>
                  </a:lnTo>
                  <a:lnTo>
                    <a:pt x="0" y="139699"/>
                  </a:lnTo>
                  <a:lnTo>
                    <a:pt x="54610" y="139699"/>
                  </a:lnTo>
                  <a:lnTo>
                    <a:pt x="54610" y="137160"/>
                  </a:lnTo>
                  <a:close/>
                </a:path>
                <a:path w="54610" h="565150">
                  <a:moveTo>
                    <a:pt x="54610" y="139700"/>
                  </a:moveTo>
                  <a:lnTo>
                    <a:pt x="0" y="139700"/>
                  </a:lnTo>
                  <a:lnTo>
                    <a:pt x="0" y="143509"/>
                  </a:lnTo>
                  <a:lnTo>
                    <a:pt x="54610" y="143509"/>
                  </a:lnTo>
                  <a:lnTo>
                    <a:pt x="54610" y="139700"/>
                  </a:lnTo>
                  <a:close/>
                </a:path>
                <a:path w="54610" h="565150">
                  <a:moveTo>
                    <a:pt x="54610" y="143509"/>
                  </a:moveTo>
                  <a:lnTo>
                    <a:pt x="0" y="143509"/>
                  </a:lnTo>
                  <a:lnTo>
                    <a:pt x="0" y="146049"/>
                  </a:lnTo>
                  <a:lnTo>
                    <a:pt x="54610" y="146049"/>
                  </a:lnTo>
                  <a:lnTo>
                    <a:pt x="54610" y="143509"/>
                  </a:lnTo>
                  <a:close/>
                </a:path>
                <a:path w="54610" h="565150">
                  <a:moveTo>
                    <a:pt x="54610" y="146050"/>
                  </a:moveTo>
                  <a:lnTo>
                    <a:pt x="0" y="146050"/>
                  </a:lnTo>
                  <a:lnTo>
                    <a:pt x="0" y="149859"/>
                  </a:lnTo>
                  <a:lnTo>
                    <a:pt x="54610" y="149859"/>
                  </a:lnTo>
                  <a:lnTo>
                    <a:pt x="54610" y="146050"/>
                  </a:lnTo>
                  <a:close/>
                </a:path>
                <a:path w="54610" h="565150">
                  <a:moveTo>
                    <a:pt x="54610" y="149859"/>
                  </a:moveTo>
                  <a:lnTo>
                    <a:pt x="0" y="149859"/>
                  </a:lnTo>
                  <a:lnTo>
                    <a:pt x="0" y="152399"/>
                  </a:lnTo>
                  <a:lnTo>
                    <a:pt x="54610" y="152399"/>
                  </a:lnTo>
                  <a:lnTo>
                    <a:pt x="54610" y="149859"/>
                  </a:lnTo>
                  <a:close/>
                </a:path>
                <a:path w="54610" h="565150">
                  <a:moveTo>
                    <a:pt x="54610" y="152400"/>
                  </a:moveTo>
                  <a:lnTo>
                    <a:pt x="0" y="152400"/>
                  </a:lnTo>
                  <a:lnTo>
                    <a:pt x="0" y="162559"/>
                  </a:lnTo>
                  <a:lnTo>
                    <a:pt x="54610" y="162559"/>
                  </a:lnTo>
                  <a:lnTo>
                    <a:pt x="54610" y="152400"/>
                  </a:lnTo>
                  <a:close/>
                </a:path>
                <a:path w="54610" h="565150">
                  <a:moveTo>
                    <a:pt x="54610" y="162560"/>
                  </a:moveTo>
                  <a:lnTo>
                    <a:pt x="0" y="162560"/>
                  </a:lnTo>
                  <a:lnTo>
                    <a:pt x="0" y="165099"/>
                  </a:lnTo>
                  <a:lnTo>
                    <a:pt x="54610" y="165099"/>
                  </a:lnTo>
                  <a:lnTo>
                    <a:pt x="54610" y="162560"/>
                  </a:lnTo>
                  <a:close/>
                </a:path>
                <a:path w="54610" h="565150">
                  <a:moveTo>
                    <a:pt x="54610" y="165100"/>
                  </a:moveTo>
                  <a:lnTo>
                    <a:pt x="0" y="165100"/>
                  </a:lnTo>
                  <a:lnTo>
                    <a:pt x="0" y="168909"/>
                  </a:lnTo>
                  <a:lnTo>
                    <a:pt x="54610" y="168909"/>
                  </a:lnTo>
                  <a:lnTo>
                    <a:pt x="54610" y="165100"/>
                  </a:lnTo>
                  <a:close/>
                </a:path>
                <a:path w="54610" h="565150">
                  <a:moveTo>
                    <a:pt x="54610" y="168910"/>
                  </a:moveTo>
                  <a:lnTo>
                    <a:pt x="0" y="168910"/>
                  </a:lnTo>
                  <a:lnTo>
                    <a:pt x="0" y="171449"/>
                  </a:lnTo>
                  <a:lnTo>
                    <a:pt x="54610" y="171449"/>
                  </a:lnTo>
                  <a:lnTo>
                    <a:pt x="54610" y="168910"/>
                  </a:lnTo>
                  <a:close/>
                </a:path>
                <a:path w="54610" h="565150">
                  <a:moveTo>
                    <a:pt x="54610" y="171450"/>
                  </a:moveTo>
                  <a:lnTo>
                    <a:pt x="0" y="171450"/>
                  </a:lnTo>
                  <a:lnTo>
                    <a:pt x="0" y="181609"/>
                  </a:lnTo>
                  <a:lnTo>
                    <a:pt x="54610" y="181609"/>
                  </a:lnTo>
                  <a:lnTo>
                    <a:pt x="54610" y="171450"/>
                  </a:lnTo>
                  <a:close/>
                </a:path>
                <a:path w="54610" h="565150">
                  <a:moveTo>
                    <a:pt x="54610" y="181609"/>
                  </a:moveTo>
                  <a:lnTo>
                    <a:pt x="0" y="181609"/>
                  </a:lnTo>
                  <a:lnTo>
                    <a:pt x="0" y="184149"/>
                  </a:lnTo>
                  <a:lnTo>
                    <a:pt x="54610" y="184149"/>
                  </a:lnTo>
                  <a:lnTo>
                    <a:pt x="54610" y="181609"/>
                  </a:lnTo>
                  <a:close/>
                </a:path>
                <a:path w="54610" h="565150">
                  <a:moveTo>
                    <a:pt x="54610" y="184150"/>
                  </a:moveTo>
                  <a:lnTo>
                    <a:pt x="0" y="184150"/>
                  </a:lnTo>
                  <a:lnTo>
                    <a:pt x="0" y="190499"/>
                  </a:lnTo>
                  <a:lnTo>
                    <a:pt x="54610" y="190499"/>
                  </a:lnTo>
                  <a:lnTo>
                    <a:pt x="54610" y="184150"/>
                  </a:lnTo>
                  <a:close/>
                </a:path>
                <a:path w="54610" h="565150">
                  <a:moveTo>
                    <a:pt x="54610" y="190500"/>
                  </a:moveTo>
                  <a:lnTo>
                    <a:pt x="0" y="190500"/>
                  </a:lnTo>
                  <a:lnTo>
                    <a:pt x="0" y="194309"/>
                  </a:lnTo>
                  <a:lnTo>
                    <a:pt x="54610" y="194309"/>
                  </a:lnTo>
                  <a:lnTo>
                    <a:pt x="54610" y="190500"/>
                  </a:lnTo>
                  <a:close/>
                </a:path>
                <a:path w="54610" h="565150">
                  <a:moveTo>
                    <a:pt x="54610" y="194310"/>
                  </a:moveTo>
                  <a:lnTo>
                    <a:pt x="0" y="194310"/>
                  </a:lnTo>
                  <a:lnTo>
                    <a:pt x="0" y="203199"/>
                  </a:lnTo>
                  <a:lnTo>
                    <a:pt x="54610" y="203199"/>
                  </a:lnTo>
                  <a:lnTo>
                    <a:pt x="54610" y="194310"/>
                  </a:lnTo>
                  <a:close/>
                </a:path>
                <a:path w="54610" h="565150">
                  <a:moveTo>
                    <a:pt x="54610" y="203200"/>
                  </a:moveTo>
                  <a:lnTo>
                    <a:pt x="0" y="203200"/>
                  </a:lnTo>
                  <a:lnTo>
                    <a:pt x="0" y="209549"/>
                  </a:lnTo>
                  <a:lnTo>
                    <a:pt x="54610" y="209549"/>
                  </a:lnTo>
                  <a:lnTo>
                    <a:pt x="54610" y="203200"/>
                  </a:lnTo>
                  <a:close/>
                </a:path>
                <a:path w="54610" h="565150">
                  <a:moveTo>
                    <a:pt x="54610" y="209550"/>
                  </a:moveTo>
                  <a:lnTo>
                    <a:pt x="0" y="209550"/>
                  </a:lnTo>
                  <a:lnTo>
                    <a:pt x="0" y="213359"/>
                  </a:lnTo>
                  <a:lnTo>
                    <a:pt x="54610" y="213359"/>
                  </a:lnTo>
                  <a:lnTo>
                    <a:pt x="54610" y="209550"/>
                  </a:lnTo>
                  <a:close/>
                </a:path>
                <a:path w="54610" h="565150">
                  <a:moveTo>
                    <a:pt x="54610" y="213359"/>
                  </a:moveTo>
                  <a:lnTo>
                    <a:pt x="0" y="213359"/>
                  </a:lnTo>
                  <a:lnTo>
                    <a:pt x="0" y="215899"/>
                  </a:lnTo>
                  <a:lnTo>
                    <a:pt x="54610" y="215899"/>
                  </a:lnTo>
                  <a:lnTo>
                    <a:pt x="54610" y="213359"/>
                  </a:lnTo>
                  <a:close/>
                </a:path>
                <a:path w="54610" h="565150">
                  <a:moveTo>
                    <a:pt x="54610" y="215900"/>
                  </a:moveTo>
                  <a:lnTo>
                    <a:pt x="0" y="215900"/>
                  </a:lnTo>
                  <a:lnTo>
                    <a:pt x="0" y="222249"/>
                  </a:lnTo>
                  <a:lnTo>
                    <a:pt x="54610" y="222249"/>
                  </a:lnTo>
                  <a:lnTo>
                    <a:pt x="54610" y="215900"/>
                  </a:lnTo>
                  <a:close/>
                </a:path>
                <a:path w="54610" h="565150">
                  <a:moveTo>
                    <a:pt x="54610" y="222250"/>
                  </a:moveTo>
                  <a:lnTo>
                    <a:pt x="0" y="222250"/>
                  </a:lnTo>
                  <a:lnTo>
                    <a:pt x="0" y="226059"/>
                  </a:lnTo>
                  <a:lnTo>
                    <a:pt x="54610" y="226059"/>
                  </a:lnTo>
                  <a:lnTo>
                    <a:pt x="54610" y="222250"/>
                  </a:lnTo>
                  <a:close/>
                </a:path>
                <a:path w="54610" h="565150">
                  <a:moveTo>
                    <a:pt x="54610" y="226060"/>
                  </a:moveTo>
                  <a:lnTo>
                    <a:pt x="0" y="226060"/>
                  </a:lnTo>
                  <a:lnTo>
                    <a:pt x="0" y="228599"/>
                  </a:lnTo>
                  <a:lnTo>
                    <a:pt x="54610" y="228599"/>
                  </a:lnTo>
                  <a:lnTo>
                    <a:pt x="54610" y="226060"/>
                  </a:lnTo>
                  <a:close/>
                </a:path>
                <a:path w="54610" h="565150">
                  <a:moveTo>
                    <a:pt x="54610" y="228600"/>
                  </a:moveTo>
                  <a:lnTo>
                    <a:pt x="0" y="228600"/>
                  </a:lnTo>
                  <a:lnTo>
                    <a:pt x="0" y="232409"/>
                  </a:lnTo>
                  <a:lnTo>
                    <a:pt x="54610" y="232409"/>
                  </a:lnTo>
                  <a:lnTo>
                    <a:pt x="54610" y="228600"/>
                  </a:lnTo>
                  <a:close/>
                </a:path>
                <a:path w="54610" h="565150">
                  <a:moveTo>
                    <a:pt x="54610" y="232409"/>
                  </a:moveTo>
                  <a:lnTo>
                    <a:pt x="0" y="232409"/>
                  </a:lnTo>
                  <a:lnTo>
                    <a:pt x="0" y="234949"/>
                  </a:lnTo>
                  <a:lnTo>
                    <a:pt x="54610" y="234949"/>
                  </a:lnTo>
                  <a:lnTo>
                    <a:pt x="54610" y="232409"/>
                  </a:lnTo>
                  <a:close/>
                </a:path>
                <a:path w="54610" h="565150">
                  <a:moveTo>
                    <a:pt x="54610" y="234950"/>
                  </a:moveTo>
                  <a:lnTo>
                    <a:pt x="0" y="234950"/>
                  </a:lnTo>
                  <a:lnTo>
                    <a:pt x="0" y="247649"/>
                  </a:lnTo>
                  <a:lnTo>
                    <a:pt x="54610" y="247649"/>
                  </a:lnTo>
                  <a:lnTo>
                    <a:pt x="54610" y="234950"/>
                  </a:lnTo>
                  <a:close/>
                </a:path>
                <a:path w="54610" h="565150">
                  <a:moveTo>
                    <a:pt x="54610" y="247650"/>
                  </a:moveTo>
                  <a:lnTo>
                    <a:pt x="0" y="247650"/>
                  </a:lnTo>
                  <a:lnTo>
                    <a:pt x="0" y="257809"/>
                  </a:lnTo>
                  <a:lnTo>
                    <a:pt x="54610" y="257809"/>
                  </a:lnTo>
                  <a:lnTo>
                    <a:pt x="54610" y="247650"/>
                  </a:lnTo>
                  <a:close/>
                </a:path>
                <a:path w="54610" h="565150">
                  <a:moveTo>
                    <a:pt x="54610" y="257809"/>
                  </a:moveTo>
                  <a:lnTo>
                    <a:pt x="0" y="257809"/>
                  </a:lnTo>
                  <a:lnTo>
                    <a:pt x="0" y="260349"/>
                  </a:lnTo>
                  <a:lnTo>
                    <a:pt x="54610" y="260349"/>
                  </a:lnTo>
                  <a:lnTo>
                    <a:pt x="54610" y="257809"/>
                  </a:lnTo>
                  <a:close/>
                </a:path>
                <a:path w="54610" h="565150">
                  <a:moveTo>
                    <a:pt x="54610" y="260350"/>
                  </a:moveTo>
                  <a:lnTo>
                    <a:pt x="0" y="260350"/>
                  </a:lnTo>
                  <a:lnTo>
                    <a:pt x="0" y="270509"/>
                  </a:lnTo>
                  <a:lnTo>
                    <a:pt x="54610" y="270509"/>
                  </a:lnTo>
                  <a:lnTo>
                    <a:pt x="54610" y="260350"/>
                  </a:lnTo>
                  <a:close/>
                </a:path>
                <a:path w="54610" h="565150">
                  <a:moveTo>
                    <a:pt x="54610" y="270509"/>
                  </a:moveTo>
                  <a:lnTo>
                    <a:pt x="0" y="270509"/>
                  </a:lnTo>
                  <a:lnTo>
                    <a:pt x="0" y="283209"/>
                  </a:lnTo>
                  <a:lnTo>
                    <a:pt x="54610" y="283209"/>
                  </a:lnTo>
                  <a:lnTo>
                    <a:pt x="54610" y="270509"/>
                  </a:lnTo>
                  <a:close/>
                </a:path>
                <a:path w="54610" h="565150">
                  <a:moveTo>
                    <a:pt x="54610" y="283210"/>
                  </a:moveTo>
                  <a:lnTo>
                    <a:pt x="0" y="283210"/>
                  </a:lnTo>
                  <a:lnTo>
                    <a:pt x="0" y="285749"/>
                  </a:lnTo>
                  <a:lnTo>
                    <a:pt x="54610" y="285749"/>
                  </a:lnTo>
                  <a:lnTo>
                    <a:pt x="54610" y="283210"/>
                  </a:lnTo>
                  <a:close/>
                </a:path>
                <a:path w="54610" h="565150">
                  <a:moveTo>
                    <a:pt x="54610" y="285750"/>
                  </a:moveTo>
                  <a:lnTo>
                    <a:pt x="0" y="285750"/>
                  </a:lnTo>
                  <a:lnTo>
                    <a:pt x="0" y="292099"/>
                  </a:lnTo>
                  <a:lnTo>
                    <a:pt x="54610" y="292099"/>
                  </a:lnTo>
                  <a:lnTo>
                    <a:pt x="54610" y="285750"/>
                  </a:lnTo>
                  <a:close/>
                </a:path>
                <a:path w="54610" h="565150">
                  <a:moveTo>
                    <a:pt x="54610" y="292100"/>
                  </a:moveTo>
                  <a:lnTo>
                    <a:pt x="0" y="292100"/>
                  </a:lnTo>
                  <a:lnTo>
                    <a:pt x="0" y="298449"/>
                  </a:lnTo>
                  <a:lnTo>
                    <a:pt x="54610" y="298449"/>
                  </a:lnTo>
                  <a:lnTo>
                    <a:pt x="54610" y="292100"/>
                  </a:lnTo>
                  <a:close/>
                </a:path>
                <a:path w="54610" h="565150">
                  <a:moveTo>
                    <a:pt x="54610" y="298450"/>
                  </a:moveTo>
                  <a:lnTo>
                    <a:pt x="0" y="298450"/>
                  </a:lnTo>
                  <a:lnTo>
                    <a:pt x="0" y="302259"/>
                  </a:lnTo>
                  <a:lnTo>
                    <a:pt x="54610" y="302259"/>
                  </a:lnTo>
                  <a:lnTo>
                    <a:pt x="54610" y="298450"/>
                  </a:lnTo>
                  <a:close/>
                </a:path>
                <a:path w="54610" h="565150">
                  <a:moveTo>
                    <a:pt x="54610" y="302259"/>
                  </a:moveTo>
                  <a:lnTo>
                    <a:pt x="0" y="302259"/>
                  </a:lnTo>
                  <a:lnTo>
                    <a:pt x="0" y="311149"/>
                  </a:lnTo>
                  <a:lnTo>
                    <a:pt x="54610" y="311149"/>
                  </a:lnTo>
                  <a:lnTo>
                    <a:pt x="54610" y="302259"/>
                  </a:lnTo>
                  <a:close/>
                </a:path>
                <a:path w="54610" h="565150">
                  <a:moveTo>
                    <a:pt x="54610" y="311150"/>
                  </a:moveTo>
                  <a:lnTo>
                    <a:pt x="0" y="311150"/>
                  </a:lnTo>
                  <a:lnTo>
                    <a:pt x="0" y="314959"/>
                  </a:lnTo>
                  <a:lnTo>
                    <a:pt x="54610" y="314959"/>
                  </a:lnTo>
                  <a:lnTo>
                    <a:pt x="54610" y="311150"/>
                  </a:lnTo>
                  <a:close/>
                </a:path>
                <a:path w="54610" h="565150">
                  <a:moveTo>
                    <a:pt x="54610" y="314960"/>
                  </a:moveTo>
                  <a:lnTo>
                    <a:pt x="0" y="314960"/>
                  </a:lnTo>
                  <a:lnTo>
                    <a:pt x="0" y="317499"/>
                  </a:lnTo>
                  <a:lnTo>
                    <a:pt x="54610" y="317499"/>
                  </a:lnTo>
                  <a:lnTo>
                    <a:pt x="54610" y="314960"/>
                  </a:lnTo>
                  <a:close/>
                </a:path>
                <a:path w="54610" h="565150">
                  <a:moveTo>
                    <a:pt x="54610" y="317500"/>
                  </a:moveTo>
                  <a:lnTo>
                    <a:pt x="0" y="317500"/>
                  </a:lnTo>
                  <a:lnTo>
                    <a:pt x="0" y="321309"/>
                  </a:lnTo>
                  <a:lnTo>
                    <a:pt x="54610" y="321309"/>
                  </a:lnTo>
                  <a:lnTo>
                    <a:pt x="54610" y="317500"/>
                  </a:lnTo>
                  <a:close/>
                </a:path>
                <a:path w="54610" h="565150">
                  <a:moveTo>
                    <a:pt x="54610" y="321309"/>
                  </a:moveTo>
                  <a:lnTo>
                    <a:pt x="0" y="321309"/>
                  </a:lnTo>
                  <a:lnTo>
                    <a:pt x="0" y="323849"/>
                  </a:lnTo>
                  <a:lnTo>
                    <a:pt x="54610" y="323849"/>
                  </a:lnTo>
                  <a:lnTo>
                    <a:pt x="54610" y="321309"/>
                  </a:lnTo>
                  <a:close/>
                </a:path>
                <a:path w="54610" h="565150">
                  <a:moveTo>
                    <a:pt x="54610" y="323850"/>
                  </a:moveTo>
                  <a:lnTo>
                    <a:pt x="0" y="323850"/>
                  </a:lnTo>
                  <a:lnTo>
                    <a:pt x="0" y="330199"/>
                  </a:lnTo>
                  <a:lnTo>
                    <a:pt x="54610" y="330199"/>
                  </a:lnTo>
                  <a:lnTo>
                    <a:pt x="54610" y="323850"/>
                  </a:lnTo>
                  <a:close/>
                </a:path>
                <a:path w="54610" h="565150">
                  <a:moveTo>
                    <a:pt x="54610" y="330200"/>
                  </a:moveTo>
                  <a:lnTo>
                    <a:pt x="0" y="330200"/>
                  </a:lnTo>
                  <a:lnTo>
                    <a:pt x="0" y="334009"/>
                  </a:lnTo>
                  <a:lnTo>
                    <a:pt x="54610" y="334009"/>
                  </a:lnTo>
                  <a:lnTo>
                    <a:pt x="54610" y="330200"/>
                  </a:lnTo>
                  <a:close/>
                </a:path>
                <a:path w="54610" h="565150">
                  <a:moveTo>
                    <a:pt x="54610" y="334009"/>
                  </a:moveTo>
                  <a:lnTo>
                    <a:pt x="0" y="334009"/>
                  </a:lnTo>
                  <a:lnTo>
                    <a:pt x="0" y="336549"/>
                  </a:lnTo>
                  <a:lnTo>
                    <a:pt x="54610" y="336549"/>
                  </a:lnTo>
                  <a:lnTo>
                    <a:pt x="54610" y="334009"/>
                  </a:lnTo>
                  <a:close/>
                </a:path>
                <a:path w="54610" h="565150">
                  <a:moveTo>
                    <a:pt x="54610" y="336550"/>
                  </a:moveTo>
                  <a:lnTo>
                    <a:pt x="0" y="336550"/>
                  </a:lnTo>
                  <a:lnTo>
                    <a:pt x="0" y="342899"/>
                  </a:lnTo>
                  <a:lnTo>
                    <a:pt x="54610" y="342899"/>
                  </a:lnTo>
                  <a:lnTo>
                    <a:pt x="54610" y="336550"/>
                  </a:lnTo>
                  <a:close/>
                </a:path>
                <a:path w="54610" h="565150">
                  <a:moveTo>
                    <a:pt x="54610" y="342900"/>
                  </a:moveTo>
                  <a:lnTo>
                    <a:pt x="0" y="342900"/>
                  </a:lnTo>
                  <a:lnTo>
                    <a:pt x="0" y="346709"/>
                  </a:lnTo>
                  <a:lnTo>
                    <a:pt x="54610" y="346709"/>
                  </a:lnTo>
                  <a:lnTo>
                    <a:pt x="54610" y="342900"/>
                  </a:lnTo>
                  <a:close/>
                </a:path>
                <a:path w="54610" h="565150">
                  <a:moveTo>
                    <a:pt x="54610" y="346709"/>
                  </a:moveTo>
                  <a:lnTo>
                    <a:pt x="0" y="346709"/>
                  </a:lnTo>
                  <a:lnTo>
                    <a:pt x="0" y="349249"/>
                  </a:lnTo>
                  <a:lnTo>
                    <a:pt x="54610" y="349249"/>
                  </a:lnTo>
                  <a:lnTo>
                    <a:pt x="54610" y="346709"/>
                  </a:lnTo>
                  <a:close/>
                </a:path>
                <a:path w="54610" h="565150">
                  <a:moveTo>
                    <a:pt x="54610" y="349250"/>
                  </a:moveTo>
                  <a:lnTo>
                    <a:pt x="0" y="349250"/>
                  </a:lnTo>
                  <a:lnTo>
                    <a:pt x="0" y="355599"/>
                  </a:lnTo>
                  <a:lnTo>
                    <a:pt x="54610" y="355599"/>
                  </a:lnTo>
                  <a:lnTo>
                    <a:pt x="54610" y="349250"/>
                  </a:lnTo>
                  <a:close/>
                </a:path>
                <a:path w="54610" h="565150">
                  <a:moveTo>
                    <a:pt x="54610" y="355600"/>
                  </a:moveTo>
                  <a:lnTo>
                    <a:pt x="0" y="355600"/>
                  </a:lnTo>
                  <a:lnTo>
                    <a:pt x="0" y="359409"/>
                  </a:lnTo>
                  <a:lnTo>
                    <a:pt x="54610" y="359409"/>
                  </a:lnTo>
                  <a:lnTo>
                    <a:pt x="54610" y="355600"/>
                  </a:lnTo>
                  <a:close/>
                </a:path>
                <a:path w="54610" h="565150">
                  <a:moveTo>
                    <a:pt x="54610" y="359409"/>
                  </a:moveTo>
                  <a:lnTo>
                    <a:pt x="0" y="359409"/>
                  </a:lnTo>
                  <a:lnTo>
                    <a:pt x="0" y="365759"/>
                  </a:lnTo>
                  <a:lnTo>
                    <a:pt x="54610" y="365759"/>
                  </a:lnTo>
                  <a:lnTo>
                    <a:pt x="54610" y="359409"/>
                  </a:lnTo>
                  <a:close/>
                </a:path>
                <a:path w="54610" h="565150">
                  <a:moveTo>
                    <a:pt x="54610" y="365759"/>
                  </a:moveTo>
                  <a:lnTo>
                    <a:pt x="0" y="365759"/>
                  </a:lnTo>
                  <a:lnTo>
                    <a:pt x="0" y="368299"/>
                  </a:lnTo>
                  <a:lnTo>
                    <a:pt x="54610" y="368299"/>
                  </a:lnTo>
                  <a:lnTo>
                    <a:pt x="54610" y="365759"/>
                  </a:lnTo>
                  <a:close/>
                </a:path>
                <a:path w="54610" h="565150">
                  <a:moveTo>
                    <a:pt x="54610" y="368300"/>
                  </a:moveTo>
                  <a:lnTo>
                    <a:pt x="0" y="368300"/>
                  </a:lnTo>
                  <a:lnTo>
                    <a:pt x="0" y="372109"/>
                  </a:lnTo>
                  <a:lnTo>
                    <a:pt x="54610" y="372109"/>
                  </a:lnTo>
                  <a:lnTo>
                    <a:pt x="54610" y="368300"/>
                  </a:lnTo>
                  <a:close/>
                </a:path>
                <a:path w="54610" h="565150">
                  <a:moveTo>
                    <a:pt x="54610" y="372109"/>
                  </a:moveTo>
                  <a:lnTo>
                    <a:pt x="0" y="372109"/>
                  </a:lnTo>
                  <a:lnTo>
                    <a:pt x="0" y="378459"/>
                  </a:lnTo>
                  <a:lnTo>
                    <a:pt x="54610" y="378459"/>
                  </a:lnTo>
                  <a:lnTo>
                    <a:pt x="54610" y="372109"/>
                  </a:lnTo>
                  <a:close/>
                </a:path>
                <a:path w="54610" h="565150">
                  <a:moveTo>
                    <a:pt x="54610" y="378459"/>
                  </a:moveTo>
                  <a:lnTo>
                    <a:pt x="0" y="378459"/>
                  </a:lnTo>
                  <a:lnTo>
                    <a:pt x="0" y="380999"/>
                  </a:lnTo>
                  <a:lnTo>
                    <a:pt x="54610" y="380999"/>
                  </a:lnTo>
                  <a:lnTo>
                    <a:pt x="54610" y="378459"/>
                  </a:lnTo>
                  <a:close/>
                </a:path>
                <a:path w="54610" h="565150">
                  <a:moveTo>
                    <a:pt x="54610" y="381000"/>
                  </a:moveTo>
                  <a:lnTo>
                    <a:pt x="0" y="381000"/>
                  </a:lnTo>
                  <a:lnTo>
                    <a:pt x="0" y="384809"/>
                  </a:lnTo>
                  <a:lnTo>
                    <a:pt x="54610" y="384809"/>
                  </a:lnTo>
                  <a:lnTo>
                    <a:pt x="54610" y="381000"/>
                  </a:lnTo>
                  <a:close/>
                </a:path>
                <a:path w="54610" h="565150">
                  <a:moveTo>
                    <a:pt x="54610" y="384809"/>
                  </a:moveTo>
                  <a:lnTo>
                    <a:pt x="0" y="384809"/>
                  </a:lnTo>
                  <a:lnTo>
                    <a:pt x="0" y="387349"/>
                  </a:lnTo>
                  <a:lnTo>
                    <a:pt x="54610" y="387349"/>
                  </a:lnTo>
                  <a:lnTo>
                    <a:pt x="54610" y="384809"/>
                  </a:lnTo>
                  <a:close/>
                </a:path>
                <a:path w="54610" h="565150">
                  <a:moveTo>
                    <a:pt x="54610" y="387350"/>
                  </a:moveTo>
                  <a:lnTo>
                    <a:pt x="0" y="387350"/>
                  </a:lnTo>
                  <a:lnTo>
                    <a:pt x="0" y="391159"/>
                  </a:lnTo>
                  <a:lnTo>
                    <a:pt x="54610" y="391159"/>
                  </a:lnTo>
                  <a:lnTo>
                    <a:pt x="54610" y="387350"/>
                  </a:lnTo>
                  <a:close/>
                </a:path>
                <a:path w="54610" h="565150">
                  <a:moveTo>
                    <a:pt x="54610" y="391159"/>
                  </a:moveTo>
                  <a:lnTo>
                    <a:pt x="0" y="391159"/>
                  </a:lnTo>
                  <a:lnTo>
                    <a:pt x="0" y="393699"/>
                  </a:lnTo>
                  <a:lnTo>
                    <a:pt x="54610" y="393699"/>
                  </a:lnTo>
                  <a:lnTo>
                    <a:pt x="54610" y="391159"/>
                  </a:lnTo>
                  <a:close/>
                </a:path>
                <a:path w="54610" h="565150">
                  <a:moveTo>
                    <a:pt x="54610" y="393700"/>
                  </a:moveTo>
                  <a:lnTo>
                    <a:pt x="0" y="393700"/>
                  </a:lnTo>
                  <a:lnTo>
                    <a:pt x="0" y="397509"/>
                  </a:lnTo>
                  <a:lnTo>
                    <a:pt x="54610" y="397509"/>
                  </a:lnTo>
                  <a:lnTo>
                    <a:pt x="54610" y="393700"/>
                  </a:lnTo>
                  <a:close/>
                </a:path>
                <a:path w="54610" h="565150">
                  <a:moveTo>
                    <a:pt x="54610" y="397509"/>
                  </a:moveTo>
                  <a:lnTo>
                    <a:pt x="0" y="397509"/>
                  </a:lnTo>
                  <a:lnTo>
                    <a:pt x="0" y="406399"/>
                  </a:lnTo>
                  <a:lnTo>
                    <a:pt x="54610" y="406399"/>
                  </a:lnTo>
                  <a:lnTo>
                    <a:pt x="54610" y="397509"/>
                  </a:lnTo>
                  <a:close/>
                </a:path>
                <a:path w="54610" h="565150">
                  <a:moveTo>
                    <a:pt x="54610" y="406400"/>
                  </a:moveTo>
                  <a:lnTo>
                    <a:pt x="0" y="406400"/>
                  </a:lnTo>
                  <a:lnTo>
                    <a:pt x="0" y="410209"/>
                  </a:lnTo>
                  <a:lnTo>
                    <a:pt x="54610" y="410209"/>
                  </a:lnTo>
                  <a:lnTo>
                    <a:pt x="54610" y="406400"/>
                  </a:lnTo>
                  <a:close/>
                </a:path>
                <a:path w="54610" h="565150">
                  <a:moveTo>
                    <a:pt x="54610" y="410209"/>
                  </a:moveTo>
                  <a:lnTo>
                    <a:pt x="0" y="410209"/>
                  </a:lnTo>
                  <a:lnTo>
                    <a:pt x="0" y="412749"/>
                  </a:lnTo>
                  <a:lnTo>
                    <a:pt x="54610" y="412749"/>
                  </a:lnTo>
                  <a:lnTo>
                    <a:pt x="54610" y="410209"/>
                  </a:lnTo>
                  <a:close/>
                </a:path>
                <a:path w="54610" h="565150">
                  <a:moveTo>
                    <a:pt x="54610" y="412750"/>
                  </a:moveTo>
                  <a:lnTo>
                    <a:pt x="0" y="412750"/>
                  </a:lnTo>
                  <a:lnTo>
                    <a:pt x="0" y="416559"/>
                  </a:lnTo>
                  <a:lnTo>
                    <a:pt x="54610" y="416559"/>
                  </a:lnTo>
                  <a:lnTo>
                    <a:pt x="54610" y="412750"/>
                  </a:lnTo>
                  <a:close/>
                </a:path>
                <a:path w="54610" h="565150">
                  <a:moveTo>
                    <a:pt x="54610" y="416559"/>
                  </a:moveTo>
                  <a:lnTo>
                    <a:pt x="0" y="416559"/>
                  </a:lnTo>
                  <a:lnTo>
                    <a:pt x="0" y="419099"/>
                  </a:lnTo>
                  <a:lnTo>
                    <a:pt x="54610" y="419099"/>
                  </a:lnTo>
                  <a:lnTo>
                    <a:pt x="54610" y="416559"/>
                  </a:lnTo>
                  <a:close/>
                </a:path>
                <a:path w="54610" h="565150">
                  <a:moveTo>
                    <a:pt x="49530" y="563880"/>
                  </a:moveTo>
                  <a:lnTo>
                    <a:pt x="43180" y="563880"/>
                  </a:lnTo>
                  <a:lnTo>
                    <a:pt x="43180" y="565149"/>
                  </a:lnTo>
                  <a:lnTo>
                    <a:pt x="49530" y="565149"/>
                  </a:lnTo>
                  <a:lnTo>
                    <a:pt x="49530" y="563880"/>
                  </a:lnTo>
                  <a:close/>
                </a:path>
                <a:path w="54610" h="565150">
                  <a:moveTo>
                    <a:pt x="54610" y="558799"/>
                  </a:moveTo>
                  <a:lnTo>
                    <a:pt x="21590" y="558799"/>
                  </a:lnTo>
                  <a:lnTo>
                    <a:pt x="21590" y="560069"/>
                  </a:lnTo>
                  <a:lnTo>
                    <a:pt x="27940" y="560069"/>
                  </a:lnTo>
                  <a:lnTo>
                    <a:pt x="27940" y="561339"/>
                  </a:lnTo>
                  <a:lnTo>
                    <a:pt x="35560" y="561339"/>
                  </a:lnTo>
                  <a:lnTo>
                    <a:pt x="35560" y="563880"/>
                  </a:lnTo>
                  <a:lnTo>
                    <a:pt x="54610" y="563880"/>
                  </a:lnTo>
                  <a:lnTo>
                    <a:pt x="54610" y="558799"/>
                  </a:lnTo>
                  <a:close/>
                </a:path>
                <a:path w="54610" h="565150">
                  <a:moveTo>
                    <a:pt x="13970" y="557530"/>
                  </a:moveTo>
                  <a:lnTo>
                    <a:pt x="7620" y="557530"/>
                  </a:lnTo>
                  <a:lnTo>
                    <a:pt x="7620" y="558799"/>
                  </a:lnTo>
                  <a:lnTo>
                    <a:pt x="13970" y="558799"/>
                  </a:lnTo>
                  <a:lnTo>
                    <a:pt x="13970" y="557530"/>
                  </a:lnTo>
                  <a:close/>
                </a:path>
                <a:path w="54610" h="565150">
                  <a:moveTo>
                    <a:pt x="54610" y="552449"/>
                  </a:moveTo>
                  <a:lnTo>
                    <a:pt x="0" y="552449"/>
                  </a:lnTo>
                  <a:lnTo>
                    <a:pt x="0" y="557530"/>
                  </a:lnTo>
                  <a:lnTo>
                    <a:pt x="54610" y="557530"/>
                  </a:lnTo>
                  <a:lnTo>
                    <a:pt x="54610" y="552449"/>
                  </a:lnTo>
                  <a:close/>
                </a:path>
                <a:path w="54610" h="565150">
                  <a:moveTo>
                    <a:pt x="54610" y="546099"/>
                  </a:moveTo>
                  <a:lnTo>
                    <a:pt x="0" y="546099"/>
                  </a:lnTo>
                  <a:lnTo>
                    <a:pt x="0" y="551179"/>
                  </a:lnTo>
                  <a:lnTo>
                    <a:pt x="54610" y="551179"/>
                  </a:lnTo>
                  <a:lnTo>
                    <a:pt x="54610" y="546099"/>
                  </a:lnTo>
                  <a:close/>
                </a:path>
                <a:path w="54610" h="565150">
                  <a:moveTo>
                    <a:pt x="54610" y="539749"/>
                  </a:moveTo>
                  <a:lnTo>
                    <a:pt x="0" y="539749"/>
                  </a:lnTo>
                  <a:lnTo>
                    <a:pt x="0" y="544829"/>
                  </a:lnTo>
                  <a:lnTo>
                    <a:pt x="54610" y="544829"/>
                  </a:lnTo>
                  <a:lnTo>
                    <a:pt x="54610" y="539749"/>
                  </a:lnTo>
                  <a:close/>
                </a:path>
                <a:path w="54610" h="565150">
                  <a:moveTo>
                    <a:pt x="54610" y="533399"/>
                  </a:moveTo>
                  <a:lnTo>
                    <a:pt x="0" y="533399"/>
                  </a:lnTo>
                  <a:lnTo>
                    <a:pt x="0" y="538480"/>
                  </a:lnTo>
                  <a:lnTo>
                    <a:pt x="54610" y="538480"/>
                  </a:lnTo>
                  <a:lnTo>
                    <a:pt x="54610" y="533399"/>
                  </a:lnTo>
                  <a:close/>
                </a:path>
                <a:path w="54610" h="565150">
                  <a:moveTo>
                    <a:pt x="54610" y="527049"/>
                  </a:moveTo>
                  <a:lnTo>
                    <a:pt x="0" y="527049"/>
                  </a:lnTo>
                  <a:lnTo>
                    <a:pt x="0" y="532129"/>
                  </a:lnTo>
                  <a:lnTo>
                    <a:pt x="54610" y="532129"/>
                  </a:lnTo>
                  <a:lnTo>
                    <a:pt x="54610" y="527049"/>
                  </a:lnTo>
                  <a:close/>
                </a:path>
                <a:path w="54610" h="565150">
                  <a:moveTo>
                    <a:pt x="54610" y="520699"/>
                  </a:moveTo>
                  <a:lnTo>
                    <a:pt x="0" y="520699"/>
                  </a:lnTo>
                  <a:lnTo>
                    <a:pt x="0" y="525779"/>
                  </a:lnTo>
                  <a:lnTo>
                    <a:pt x="54610" y="525779"/>
                  </a:lnTo>
                  <a:lnTo>
                    <a:pt x="54610" y="520699"/>
                  </a:lnTo>
                  <a:close/>
                </a:path>
                <a:path w="54610" h="565150">
                  <a:moveTo>
                    <a:pt x="54610" y="514349"/>
                  </a:moveTo>
                  <a:lnTo>
                    <a:pt x="0" y="514349"/>
                  </a:lnTo>
                  <a:lnTo>
                    <a:pt x="0" y="519429"/>
                  </a:lnTo>
                  <a:lnTo>
                    <a:pt x="54610" y="519429"/>
                  </a:lnTo>
                  <a:lnTo>
                    <a:pt x="54610" y="514349"/>
                  </a:lnTo>
                  <a:close/>
                </a:path>
                <a:path w="54610" h="565150">
                  <a:moveTo>
                    <a:pt x="54610" y="507999"/>
                  </a:moveTo>
                  <a:lnTo>
                    <a:pt x="0" y="507999"/>
                  </a:lnTo>
                  <a:lnTo>
                    <a:pt x="0" y="513079"/>
                  </a:lnTo>
                  <a:lnTo>
                    <a:pt x="54610" y="513079"/>
                  </a:lnTo>
                  <a:lnTo>
                    <a:pt x="54610" y="507999"/>
                  </a:lnTo>
                  <a:close/>
                </a:path>
                <a:path w="54610" h="565150">
                  <a:moveTo>
                    <a:pt x="54610" y="501649"/>
                  </a:moveTo>
                  <a:lnTo>
                    <a:pt x="0" y="501649"/>
                  </a:lnTo>
                  <a:lnTo>
                    <a:pt x="0" y="506730"/>
                  </a:lnTo>
                  <a:lnTo>
                    <a:pt x="54610" y="506730"/>
                  </a:lnTo>
                  <a:lnTo>
                    <a:pt x="54610" y="501649"/>
                  </a:lnTo>
                  <a:close/>
                </a:path>
                <a:path w="54610" h="565150">
                  <a:moveTo>
                    <a:pt x="54610" y="495299"/>
                  </a:moveTo>
                  <a:lnTo>
                    <a:pt x="0" y="495299"/>
                  </a:lnTo>
                  <a:lnTo>
                    <a:pt x="0" y="500379"/>
                  </a:lnTo>
                  <a:lnTo>
                    <a:pt x="54610" y="500379"/>
                  </a:lnTo>
                  <a:lnTo>
                    <a:pt x="54610" y="495299"/>
                  </a:lnTo>
                  <a:close/>
                </a:path>
                <a:path w="54610" h="565150">
                  <a:moveTo>
                    <a:pt x="54610" y="488949"/>
                  </a:moveTo>
                  <a:lnTo>
                    <a:pt x="0" y="488949"/>
                  </a:lnTo>
                  <a:lnTo>
                    <a:pt x="0" y="494029"/>
                  </a:lnTo>
                  <a:lnTo>
                    <a:pt x="54610" y="494029"/>
                  </a:lnTo>
                  <a:lnTo>
                    <a:pt x="54610" y="488949"/>
                  </a:lnTo>
                  <a:close/>
                </a:path>
                <a:path w="54610" h="565150">
                  <a:moveTo>
                    <a:pt x="54610" y="482599"/>
                  </a:moveTo>
                  <a:lnTo>
                    <a:pt x="0" y="482599"/>
                  </a:lnTo>
                  <a:lnTo>
                    <a:pt x="0" y="487679"/>
                  </a:lnTo>
                  <a:lnTo>
                    <a:pt x="54610" y="487679"/>
                  </a:lnTo>
                  <a:lnTo>
                    <a:pt x="54610" y="482599"/>
                  </a:lnTo>
                  <a:close/>
                </a:path>
                <a:path w="54610" h="565150">
                  <a:moveTo>
                    <a:pt x="54610" y="476249"/>
                  </a:moveTo>
                  <a:lnTo>
                    <a:pt x="0" y="476249"/>
                  </a:lnTo>
                  <a:lnTo>
                    <a:pt x="0" y="481330"/>
                  </a:lnTo>
                  <a:lnTo>
                    <a:pt x="54610" y="481330"/>
                  </a:lnTo>
                  <a:lnTo>
                    <a:pt x="54610" y="476249"/>
                  </a:lnTo>
                  <a:close/>
                </a:path>
                <a:path w="54610" h="565150">
                  <a:moveTo>
                    <a:pt x="54610" y="469899"/>
                  </a:moveTo>
                  <a:lnTo>
                    <a:pt x="0" y="469899"/>
                  </a:lnTo>
                  <a:lnTo>
                    <a:pt x="0" y="474979"/>
                  </a:lnTo>
                  <a:lnTo>
                    <a:pt x="54610" y="474979"/>
                  </a:lnTo>
                  <a:lnTo>
                    <a:pt x="54610" y="469899"/>
                  </a:lnTo>
                  <a:close/>
                </a:path>
                <a:path w="54610" h="565150">
                  <a:moveTo>
                    <a:pt x="54610" y="463549"/>
                  </a:moveTo>
                  <a:lnTo>
                    <a:pt x="0" y="463549"/>
                  </a:lnTo>
                  <a:lnTo>
                    <a:pt x="0" y="468629"/>
                  </a:lnTo>
                  <a:lnTo>
                    <a:pt x="54610" y="468629"/>
                  </a:lnTo>
                  <a:lnTo>
                    <a:pt x="54610" y="463549"/>
                  </a:lnTo>
                  <a:close/>
                </a:path>
                <a:path w="54610" h="565150">
                  <a:moveTo>
                    <a:pt x="54610" y="457199"/>
                  </a:moveTo>
                  <a:lnTo>
                    <a:pt x="0" y="457199"/>
                  </a:lnTo>
                  <a:lnTo>
                    <a:pt x="0" y="462280"/>
                  </a:lnTo>
                  <a:lnTo>
                    <a:pt x="54610" y="462280"/>
                  </a:lnTo>
                  <a:lnTo>
                    <a:pt x="54610" y="457199"/>
                  </a:lnTo>
                  <a:close/>
                </a:path>
                <a:path w="54610" h="565150">
                  <a:moveTo>
                    <a:pt x="54610" y="450849"/>
                  </a:moveTo>
                  <a:lnTo>
                    <a:pt x="0" y="450849"/>
                  </a:lnTo>
                  <a:lnTo>
                    <a:pt x="0" y="455930"/>
                  </a:lnTo>
                  <a:lnTo>
                    <a:pt x="54610" y="455930"/>
                  </a:lnTo>
                  <a:lnTo>
                    <a:pt x="54610" y="450849"/>
                  </a:lnTo>
                  <a:close/>
                </a:path>
                <a:path w="54610" h="565150">
                  <a:moveTo>
                    <a:pt x="54610" y="444499"/>
                  </a:moveTo>
                  <a:lnTo>
                    <a:pt x="0" y="444499"/>
                  </a:lnTo>
                  <a:lnTo>
                    <a:pt x="0" y="449580"/>
                  </a:lnTo>
                  <a:lnTo>
                    <a:pt x="54610" y="449580"/>
                  </a:lnTo>
                  <a:lnTo>
                    <a:pt x="54610" y="444499"/>
                  </a:lnTo>
                  <a:close/>
                </a:path>
                <a:path w="54610" h="565150">
                  <a:moveTo>
                    <a:pt x="54610" y="438149"/>
                  </a:moveTo>
                  <a:lnTo>
                    <a:pt x="0" y="438149"/>
                  </a:lnTo>
                  <a:lnTo>
                    <a:pt x="0" y="443229"/>
                  </a:lnTo>
                  <a:lnTo>
                    <a:pt x="54610" y="443229"/>
                  </a:lnTo>
                  <a:lnTo>
                    <a:pt x="54610" y="438149"/>
                  </a:lnTo>
                  <a:close/>
                </a:path>
                <a:path w="54610" h="565150">
                  <a:moveTo>
                    <a:pt x="54610" y="431799"/>
                  </a:moveTo>
                  <a:lnTo>
                    <a:pt x="0" y="431799"/>
                  </a:lnTo>
                  <a:lnTo>
                    <a:pt x="0" y="436880"/>
                  </a:lnTo>
                  <a:lnTo>
                    <a:pt x="54610" y="436880"/>
                  </a:lnTo>
                  <a:lnTo>
                    <a:pt x="54610" y="431799"/>
                  </a:lnTo>
                  <a:close/>
                </a:path>
                <a:path w="54610" h="565150">
                  <a:moveTo>
                    <a:pt x="54610" y="425449"/>
                  </a:moveTo>
                  <a:lnTo>
                    <a:pt x="0" y="425449"/>
                  </a:lnTo>
                  <a:lnTo>
                    <a:pt x="0" y="430530"/>
                  </a:lnTo>
                  <a:lnTo>
                    <a:pt x="54610" y="430530"/>
                  </a:lnTo>
                  <a:lnTo>
                    <a:pt x="54610" y="425449"/>
                  </a:lnTo>
                  <a:close/>
                </a:path>
                <a:path w="54610" h="565150">
                  <a:moveTo>
                    <a:pt x="54610" y="420369"/>
                  </a:moveTo>
                  <a:lnTo>
                    <a:pt x="0" y="420369"/>
                  </a:lnTo>
                  <a:lnTo>
                    <a:pt x="0" y="424179"/>
                  </a:lnTo>
                  <a:lnTo>
                    <a:pt x="54610" y="424179"/>
                  </a:lnTo>
                  <a:lnTo>
                    <a:pt x="54610" y="420369"/>
                  </a:lnTo>
                  <a:close/>
                </a:path>
              </a:pathLst>
            </a:custGeom>
            <a:solidFill>
              <a:srgbClr val="236A23"/>
            </a:solidFill>
          </p:spPr>
          <p:txBody>
            <a:bodyPr wrap="square" lIns="0" tIns="0" rIns="0" bIns="0" rtlCol="0"/>
            <a:lstStyle/>
            <a:p>
              <a:endParaRPr/>
            </a:p>
          </p:txBody>
        </p:sp>
        <p:sp>
          <p:nvSpPr>
            <p:cNvPr id="1028" name="object 1028"/>
            <p:cNvSpPr/>
            <p:nvPr/>
          </p:nvSpPr>
          <p:spPr>
            <a:xfrm>
              <a:off x="1908809" y="5624829"/>
              <a:ext cx="55880" cy="553720"/>
            </a:xfrm>
            <a:custGeom>
              <a:avLst/>
              <a:gdLst/>
              <a:ahLst/>
              <a:cxnLst/>
              <a:rect l="l" t="t" r="r" b="b"/>
              <a:pathLst>
                <a:path w="55880" h="553720">
                  <a:moveTo>
                    <a:pt x="55879" y="0"/>
                  </a:moveTo>
                  <a:lnTo>
                    <a:pt x="29209" y="0"/>
                  </a:lnTo>
                  <a:lnTo>
                    <a:pt x="29209" y="1270"/>
                  </a:lnTo>
                  <a:lnTo>
                    <a:pt x="0" y="1270"/>
                  </a:lnTo>
                  <a:lnTo>
                    <a:pt x="0" y="2540"/>
                  </a:lnTo>
                  <a:lnTo>
                    <a:pt x="55879" y="2540"/>
                  </a:lnTo>
                  <a:lnTo>
                    <a:pt x="55879" y="0"/>
                  </a:lnTo>
                  <a:close/>
                </a:path>
                <a:path w="55880" h="553720">
                  <a:moveTo>
                    <a:pt x="55879" y="2540"/>
                  </a:moveTo>
                  <a:lnTo>
                    <a:pt x="0" y="2540"/>
                  </a:lnTo>
                  <a:lnTo>
                    <a:pt x="0" y="8890"/>
                  </a:lnTo>
                  <a:lnTo>
                    <a:pt x="55879" y="8890"/>
                  </a:lnTo>
                  <a:lnTo>
                    <a:pt x="55879" y="2540"/>
                  </a:lnTo>
                  <a:close/>
                </a:path>
                <a:path w="55880" h="553720">
                  <a:moveTo>
                    <a:pt x="55879" y="8890"/>
                  </a:moveTo>
                  <a:lnTo>
                    <a:pt x="0" y="8890"/>
                  </a:lnTo>
                  <a:lnTo>
                    <a:pt x="0" y="11430"/>
                  </a:lnTo>
                  <a:lnTo>
                    <a:pt x="55879" y="11430"/>
                  </a:lnTo>
                  <a:lnTo>
                    <a:pt x="55879" y="8890"/>
                  </a:lnTo>
                  <a:close/>
                </a:path>
                <a:path w="55880" h="553720">
                  <a:moveTo>
                    <a:pt x="55879" y="11430"/>
                  </a:moveTo>
                  <a:lnTo>
                    <a:pt x="0" y="11430"/>
                  </a:lnTo>
                  <a:lnTo>
                    <a:pt x="0" y="17780"/>
                  </a:lnTo>
                  <a:lnTo>
                    <a:pt x="55879" y="17780"/>
                  </a:lnTo>
                  <a:lnTo>
                    <a:pt x="55879" y="11430"/>
                  </a:lnTo>
                  <a:close/>
                </a:path>
                <a:path w="55880" h="553720">
                  <a:moveTo>
                    <a:pt x="55879" y="17780"/>
                  </a:moveTo>
                  <a:lnTo>
                    <a:pt x="0" y="17780"/>
                  </a:lnTo>
                  <a:lnTo>
                    <a:pt x="0" y="27940"/>
                  </a:lnTo>
                  <a:lnTo>
                    <a:pt x="55879" y="27940"/>
                  </a:lnTo>
                  <a:lnTo>
                    <a:pt x="55879" y="17780"/>
                  </a:lnTo>
                  <a:close/>
                </a:path>
                <a:path w="55880" h="553720">
                  <a:moveTo>
                    <a:pt x="55879" y="27940"/>
                  </a:moveTo>
                  <a:lnTo>
                    <a:pt x="0" y="27940"/>
                  </a:lnTo>
                  <a:lnTo>
                    <a:pt x="0" y="30480"/>
                  </a:lnTo>
                  <a:lnTo>
                    <a:pt x="55879" y="30480"/>
                  </a:lnTo>
                  <a:lnTo>
                    <a:pt x="55879" y="27940"/>
                  </a:lnTo>
                  <a:close/>
                </a:path>
                <a:path w="55880" h="553720">
                  <a:moveTo>
                    <a:pt x="55879" y="30480"/>
                  </a:moveTo>
                  <a:lnTo>
                    <a:pt x="0" y="30480"/>
                  </a:lnTo>
                  <a:lnTo>
                    <a:pt x="0" y="34290"/>
                  </a:lnTo>
                  <a:lnTo>
                    <a:pt x="55879" y="34290"/>
                  </a:lnTo>
                  <a:lnTo>
                    <a:pt x="55879" y="30480"/>
                  </a:lnTo>
                  <a:close/>
                </a:path>
                <a:path w="55880" h="553720">
                  <a:moveTo>
                    <a:pt x="55879" y="34290"/>
                  </a:moveTo>
                  <a:lnTo>
                    <a:pt x="0" y="34290"/>
                  </a:lnTo>
                  <a:lnTo>
                    <a:pt x="0" y="43180"/>
                  </a:lnTo>
                  <a:lnTo>
                    <a:pt x="55879" y="43180"/>
                  </a:lnTo>
                  <a:lnTo>
                    <a:pt x="55879" y="34290"/>
                  </a:lnTo>
                  <a:close/>
                </a:path>
                <a:path w="55880" h="553720">
                  <a:moveTo>
                    <a:pt x="55879" y="43180"/>
                  </a:moveTo>
                  <a:lnTo>
                    <a:pt x="0" y="43180"/>
                  </a:lnTo>
                  <a:lnTo>
                    <a:pt x="0" y="46990"/>
                  </a:lnTo>
                  <a:lnTo>
                    <a:pt x="55879" y="46990"/>
                  </a:lnTo>
                  <a:lnTo>
                    <a:pt x="55879" y="43180"/>
                  </a:lnTo>
                  <a:close/>
                </a:path>
                <a:path w="55880" h="553720">
                  <a:moveTo>
                    <a:pt x="55879" y="46990"/>
                  </a:moveTo>
                  <a:lnTo>
                    <a:pt x="0" y="46990"/>
                  </a:lnTo>
                  <a:lnTo>
                    <a:pt x="0" y="49530"/>
                  </a:lnTo>
                  <a:lnTo>
                    <a:pt x="55879" y="49530"/>
                  </a:lnTo>
                  <a:lnTo>
                    <a:pt x="55879" y="46990"/>
                  </a:lnTo>
                  <a:close/>
                </a:path>
                <a:path w="55880" h="553720">
                  <a:moveTo>
                    <a:pt x="55879" y="49530"/>
                  </a:moveTo>
                  <a:lnTo>
                    <a:pt x="0" y="49530"/>
                  </a:lnTo>
                  <a:lnTo>
                    <a:pt x="0" y="59690"/>
                  </a:lnTo>
                  <a:lnTo>
                    <a:pt x="55879" y="59690"/>
                  </a:lnTo>
                  <a:lnTo>
                    <a:pt x="55879" y="49530"/>
                  </a:lnTo>
                  <a:close/>
                </a:path>
                <a:path w="55880" h="553720">
                  <a:moveTo>
                    <a:pt x="55879" y="59690"/>
                  </a:moveTo>
                  <a:lnTo>
                    <a:pt x="0" y="59690"/>
                  </a:lnTo>
                  <a:lnTo>
                    <a:pt x="0" y="62230"/>
                  </a:lnTo>
                  <a:lnTo>
                    <a:pt x="55879" y="62230"/>
                  </a:lnTo>
                  <a:lnTo>
                    <a:pt x="55879" y="59690"/>
                  </a:lnTo>
                  <a:close/>
                </a:path>
                <a:path w="55880" h="553720">
                  <a:moveTo>
                    <a:pt x="55879" y="62230"/>
                  </a:moveTo>
                  <a:lnTo>
                    <a:pt x="0" y="62230"/>
                  </a:lnTo>
                  <a:lnTo>
                    <a:pt x="0" y="66040"/>
                  </a:lnTo>
                  <a:lnTo>
                    <a:pt x="55879" y="66040"/>
                  </a:lnTo>
                  <a:lnTo>
                    <a:pt x="55879" y="62230"/>
                  </a:lnTo>
                  <a:close/>
                </a:path>
                <a:path w="55880" h="553720">
                  <a:moveTo>
                    <a:pt x="55879" y="66040"/>
                  </a:moveTo>
                  <a:lnTo>
                    <a:pt x="0" y="66040"/>
                  </a:lnTo>
                  <a:lnTo>
                    <a:pt x="0" y="68580"/>
                  </a:lnTo>
                  <a:lnTo>
                    <a:pt x="55879" y="68580"/>
                  </a:lnTo>
                  <a:lnTo>
                    <a:pt x="55879" y="66040"/>
                  </a:lnTo>
                  <a:close/>
                </a:path>
                <a:path w="55880" h="553720">
                  <a:moveTo>
                    <a:pt x="55879" y="68580"/>
                  </a:moveTo>
                  <a:lnTo>
                    <a:pt x="0" y="68580"/>
                  </a:lnTo>
                  <a:lnTo>
                    <a:pt x="0" y="72390"/>
                  </a:lnTo>
                  <a:lnTo>
                    <a:pt x="55879" y="72390"/>
                  </a:lnTo>
                  <a:lnTo>
                    <a:pt x="55879" y="68580"/>
                  </a:lnTo>
                  <a:close/>
                </a:path>
                <a:path w="55880" h="553720">
                  <a:moveTo>
                    <a:pt x="55879" y="72390"/>
                  </a:moveTo>
                  <a:lnTo>
                    <a:pt x="0" y="72390"/>
                  </a:lnTo>
                  <a:lnTo>
                    <a:pt x="0" y="74930"/>
                  </a:lnTo>
                  <a:lnTo>
                    <a:pt x="55879" y="74930"/>
                  </a:lnTo>
                  <a:lnTo>
                    <a:pt x="55879" y="72390"/>
                  </a:lnTo>
                  <a:close/>
                </a:path>
                <a:path w="55880" h="553720">
                  <a:moveTo>
                    <a:pt x="55879" y="74930"/>
                  </a:moveTo>
                  <a:lnTo>
                    <a:pt x="0" y="74930"/>
                  </a:lnTo>
                  <a:lnTo>
                    <a:pt x="0" y="78740"/>
                  </a:lnTo>
                  <a:lnTo>
                    <a:pt x="55879" y="78740"/>
                  </a:lnTo>
                  <a:lnTo>
                    <a:pt x="55879" y="74930"/>
                  </a:lnTo>
                  <a:close/>
                </a:path>
                <a:path w="55880" h="553720">
                  <a:moveTo>
                    <a:pt x="55879" y="78740"/>
                  </a:moveTo>
                  <a:lnTo>
                    <a:pt x="0" y="78740"/>
                  </a:lnTo>
                  <a:lnTo>
                    <a:pt x="0" y="85090"/>
                  </a:lnTo>
                  <a:lnTo>
                    <a:pt x="55879" y="85090"/>
                  </a:lnTo>
                  <a:lnTo>
                    <a:pt x="55879" y="78740"/>
                  </a:lnTo>
                  <a:close/>
                </a:path>
                <a:path w="55880" h="553720">
                  <a:moveTo>
                    <a:pt x="55879" y="85090"/>
                  </a:moveTo>
                  <a:lnTo>
                    <a:pt x="0" y="85090"/>
                  </a:lnTo>
                  <a:lnTo>
                    <a:pt x="0" y="87630"/>
                  </a:lnTo>
                  <a:lnTo>
                    <a:pt x="55879" y="87630"/>
                  </a:lnTo>
                  <a:lnTo>
                    <a:pt x="55879" y="85090"/>
                  </a:lnTo>
                  <a:close/>
                </a:path>
                <a:path w="55880" h="553720">
                  <a:moveTo>
                    <a:pt x="55879" y="87630"/>
                  </a:moveTo>
                  <a:lnTo>
                    <a:pt x="0" y="87630"/>
                  </a:lnTo>
                  <a:lnTo>
                    <a:pt x="0" y="91440"/>
                  </a:lnTo>
                  <a:lnTo>
                    <a:pt x="55879" y="91440"/>
                  </a:lnTo>
                  <a:lnTo>
                    <a:pt x="55879" y="87630"/>
                  </a:lnTo>
                  <a:close/>
                </a:path>
                <a:path w="55880" h="553720">
                  <a:moveTo>
                    <a:pt x="55879" y="91440"/>
                  </a:moveTo>
                  <a:lnTo>
                    <a:pt x="0" y="91440"/>
                  </a:lnTo>
                  <a:lnTo>
                    <a:pt x="0" y="100330"/>
                  </a:lnTo>
                  <a:lnTo>
                    <a:pt x="55879" y="100330"/>
                  </a:lnTo>
                  <a:lnTo>
                    <a:pt x="55879" y="91440"/>
                  </a:lnTo>
                  <a:close/>
                </a:path>
                <a:path w="55880" h="553720">
                  <a:moveTo>
                    <a:pt x="55879" y="100330"/>
                  </a:moveTo>
                  <a:lnTo>
                    <a:pt x="0" y="100330"/>
                  </a:lnTo>
                  <a:lnTo>
                    <a:pt x="0" y="104140"/>
                  </a:lnTo>
                  <a:lnTo>
                    <a:pt x="55879" y="104140"/>
                  </a:lnTo>
                  <a:lnTo>
                    <a:pt x="55879" y="100330"/>
                  </a:lnTo>
                  <a:close/>
                </a:path>
                <a:path w="55880" h="553720">
                  <a:moveTo>
                    <a:pt x="55879" y="104140"/>
                  </a:moveTo>
                  <a:lnTo>
                    <a:pt x="0" y="104140"/>
                  </a:lnTo>
                  <a:lnTo>
                    <a:pt x="0" y="106680"/>
                  </a:lnTo>
                  <a:lnTo>
                    <a:pt x="55879" y="106680"/>
                  </a:lnTo>
                  <a:lnTo>
                    <a:pt x="55879" y="104140"/>
                  </a:lnTo>
                  <a:close/>
                </a:path>
                <a:path w="55880" h="553720">
                  <a:moveTo>
                    <a:pt x="55879" y="106680"/>
                  </a:moveTo>
                  <a:lnTo>
                    <a:pt x="0" y="106680"/>
                  </a:lnTo>
                  <a:lnTo>
                    <a:pt x="0" y="110490"/>
                  </a:lnTo>
                  <a:lnTo>
                    <a:pt x="55879" y="110490"/>
                  </a:lnTo>
                  <a:lnTo>
                    <a:pt x="55879" y="106680"/>
                  </a:lnTo>
                  <a:close/>
                </a:path>
                <a:path w="55880" h="553720">
                  <a:moveTo>
                    <a:pt x="55879" y="110490"/>
                  </a:moveTo>
                  <a:lnTo>
                    <a:pt x="0" y="110490"/>
                  </a:lnTo>
                  <a:lnTo>
                    <a:pt x="0" y="113030"/>
                  </a:lnTo>
                  <a:lnTo>
                    <a:pt x="55879" y="113030"/>
                  </a:lnTo>
                  <a:lnTo>
                    <a:pt x="55879" y="110490"/>
                  </a:lnTo>
                  <a:close/>
                </a:path>
                <a:path w="55880" h="553720">
                  <a:moveTo>
                    <a:pt x="55879" y="113030"/>
                  </a:moveTo>
                  <a:lnTo>
                    <a:pt x="0" y="113030"/>
                  </a:lnTo>
                  <a:lnTo>
                    <a:pt x="0" y="119380"/>
                  </a:lnTo>
                  <a:lnTo>
                    <a:pt x="55879" y="119380"/>
                  </a:lnTo>
                  <a:lnTo>
                    <a:pt x="55879" y="113030"/>
                  </a:lnTo>
                  <a:close/>
                </a:path>
                <a:path w="55880" h="553720">
                  <a:moveTo>
                    <a:pt x="55879" y="119380"/>
                  </a:moveTo>
                  <a:lnTo>
                    <a:pt x="0" y="119380"/>
                  </a:lnTo>
                  <a:lnTo>
                    <a:pt x="0" y="125730"/>
                  </a:lnTo>
                  <a:lnTo>
                    <a:pt x="55879" y="125730"/>
                  </a:lnTo>
                  <a:lnTo>
                    <a:pt x="55879" y="119380"/>
                  </a:lnTo>
                  <a:close/>
                </a:path>
                <a:path w="55880" h="553720">
                  <a:moveTo>
                    <a:pt x="55879" y="125730"/>
                  </a:moveTo>
                  <a:lnTo>
                    <a:pt x="0" y="125730"/>
                  </a:lnTo>
                  <a:lnTo>
                    <a:pt x="0" y="129540"/>
                  </a:lnTo>
                  <a:lnTo>
                    <a:pt x="55879" y="129540"/>
                  </a:lnTo>
                  <a:lnTo>
                    <a:pt x="55879" y="125730"/>
                  </a:lnTo>
                  <a:close/>
                </a:path>
                <a:path w="55880" h="553720">
                  <a:moveTo>
                    <a:pt x="55879" y="129540"/>
                  </a:moveTo>
                  <a:lnTo>
                    <a:pt x="0" y="129540"/>
                  </a:lnTo>
                  <a:lnTo>
                    <a:pt x="0" y="132080"/>
                  </a:lnTo>
                  <a:lnTo>
                    <a:pt x="55879" y="132080"/>
                  </a:lnTo>
                  <a:lnTo>
                    <a:pt x="55879" y="129540"/>
                  </a:lnTo>
                  <a:close/>
                </a:path>
                <a:path w="55880" h="553720">
                  <a:moveTo>
                    <a:pt x="55879" y="132080"/>
                  </a:moveTo>
                  <a:lnTo>
                    <a:pt x="0" y="132080"/>
                  </a:lnTo>
                  <a:lnTo>
                    <a:pt x="0" y="135890"/>
                  </a:lnTo>
                  <a:lnTo>
                    <a:pt x="55879" y="135890"/>
                  </a:lnTo>
                  <a:lnTo>
                    <a:pt x="55879" y="132080"/>
                  </a:lnTo>
                  <a:close/>
                </a:path>
                <a:path w="55880" h="553720">
                  <a:moveTo>
                    <a:pt x="55879" y="135890"/>
                  </a:moveTo>
                  <a:lnTo>
                    <a:pt x="0" y="135890"/>
                  </a:lnTo>
                  <a:lnTo>
                    <a:pt x="0" y="138430"/>
                  </a:lnTo>
                  <a:lnTo>
                    <a:pt x="55879" y="138430"/>
                  </a:lnTo>
                  <a:lnTo>
                    <a:pt x="55879" y="135890"/>
                  </a:lnTo>
                  <a:close/>
                </a:path>
                <a:path w="55880" h="553720">
                  <a:moveTo>
                    <a:pt x="55879" y="138430"/>
                  </a:moveTo>
                  <a:lnTo>
                    <a:pt x="0" y="138430"/>
                  </a:lnTo>
                  <a:lnTo>
                    <a:pt x="0" y="142240"/>
                  </a:lnTo>
                  <a:lnTo>
                    <a:pt x="55879" y="142240"/>
                  </a:lnTo>
                  <a:lnTo>
                    <a:pt x="55879" y="138430"/>
                  </a:lnTo>
                  <a:close/>
                </a:path>
                <a:path w="55880" h="553720">
                  <a:moveTo>
                    <a:pt x="55879" y="142240"/>
                  </a:moveTo>
                  <a:lnTo>
                    <a:pt x="0" y="142240"/>
                  </a:lnTo>
                  <a:lnTo>
                    <a:pt x="0" y="144780"/>
                  </a:lnTo>
                  <a:lnTo>
                    <a:pt x="55879" y="144780"/>
                  </a:lnTo>
                  <a:lnTo>
                    <a:pt x="55879" y="142240"/>
                  </a:lnTo>
                  <a:close/>
                </a:path>
                <a:path w="55880" h="553720">
                  <a:moveTo>
                    <a:pt x="55879" y="144780"/>
                  </a:moveTo>
                  <a:lnTo>
                    <a:pt x="0" y="144780"/>
                  </a:lnTo>
                  <a:lnTo>
                    <a:pt x="0" y="148590"/>
                  </a:lnTo>
                  <a:lnTo>
                    <a:pt x="55879" y="148590"/>
                  </a:lnTo>
                  <a:lnTo>
                    <a:pt x="55879" y="144780"/>
                  </a:lnTo>
                  <a:close/>
                </a:path>
                <a:path w="55880" h="553720">
                  <a:moveTo>
                    <a:pt x="55879" y="148590"/>
                  </a:moveTo>
                  <a:lnTo>
                    <a:pt x="0" y="148590"/>
                  </a:lnTo>
                  <a:lnTo>
                    <a:pt x="0" y="151130"/>
                  </a:lnTo>
                  <a:lnTo>
                    <a:pt x="55879" y="151130"/>
                  </a:lnTo>
                  <a:lnTo>
                    <a:pt x="55879" y="148590"/>
                  </a:lnTo>
                  <a:close/>
                </a:path>
                <a:path w="55880" h="553720">
                  <a:moveTo>
                    <a:pt x="55879" y="151130"/>
                  </a:moveTo>
                  <a:lnTo>
                    <a:pt x="0" y="151130"/>
                  </a:lnTo>
                  <a:lnTo>
                    <a:pt x="0" y="161290"/>
                  </a:lnTo>
                  <a:lnTo>
                    <a:pt x="55879" y="161290"/>
                  </a:lnTo>
                  <a:lnTo>
                    <a:pt x="55879" y="151130"/>
                  </a:lnTo>
                  <a:close/>
                </a:path>
                <a:path w="55880" h="553720">
                  <a:moveTo>
                    <a:pt x="55879" y="161290"/>
                  </a:moveTo>
                  <a:lnTo>
                    <a:pt x="0" y="161290"/>
                  </a:lnTo>
                  <a:lnTo>
                    <a:pt x="0" y="163830"/>
                  </a:lnTo>
                  <a:lnTo>
                    <a:pt x="55879" y="163830"/>
                  </a:lnTo>
                  <a:lnTo>
                    <a:pt x="55879" y="161290"/>
                  </a:lnTo>
                  <a:close/>
                </a:path>
                <a:path w="55880" h="553720">
                  <a:moveTo>
                    <a:pt x="55879" y="163830"/>
                  </a:moveTo>
                  <a:lnTo>
                    <a:pt x="0" y="163830"/>
                  </a:lnTo>
                  <a:lnTo>
                    <a:pt x="0" y="167640"/>
                  </a:lnTo>
                  <a:lnTo>
                    <a:pt x="55879" y="167640"/>
                  </a:lnTo>
                  <a:lnTo>
                    <a:pt x="55879" y="163830"/>
                  </a:lnTo>
                  <a:close/>
                </a:path>
                <a:path w="55880" h="553720">
                  <a:moveTo>
                    <a:pt x="55879" y="167640"/>
                  </a:moveTo>
                  <a:lnTo>
                    <a:pt x="0" y="167640"/>
                  </a:lnTo>
                  <a:lnTo>
                    <a:pt x="0" y="170180"/>
                  </a:lnTo>
                  <a:lnTo>
                    <a:pt x="55879" y="170180"/>
                  </a:lnTo>
                  <a:lnTo>
                    <a:pt x="55879" y="167640"/>
                  </a:lnTo>
                  <a:close/>
                </a:path>
                <a:path w="55880" h="553720">
                  <a:moveTo>
                    <a:pt x="55879" y="170180"/>
                  </a:moveTo>
                  <a:lnTo>
                    <a:pt x="0" y="170180"/>
                  </a:lnTo>
                  <a:lnTo>
                    <a:pt x="0" y="180340"/>
                  </a:lnTo>
                  <a:lnTo>
                    <a:pt x="55879" y="180340"/>
                  </a:lnTo>
                  <a:lnTo>
                    <a:pt x="55879" y="170180"/>
                  </a:lnTo>
                  <a:close/>
                </a:path>
                <a:path w="55880" h="553720">
                  <a:moveTo>
                    <a:pt x="55879" y="180340"/>
                  </a:moveTo>
                  <a:lnTo>
                    <a:pt x="0" y="180340"/>
                  </a:lnTo>
                  <a:lnTo>
                    <a:pt x="0" y="182880"/>
                  </a:lnTo>
                  <a:lnTo>
                    <a:pt x="55879" y="182880"/>
                  </a:lnTo>
                  <a:lnTo>
                    <a:pt x="55879" y="180340"/>
                  </a:lnTo>
                  <a:close/>
                </a:path>
                <a:path w="55880" h="553720">
                  <a:moveTo>
                    <a:pt x="55879" y="182880"/>
                  </a:moveTo>
                  <a:lnTo>
                    <a:pt x="0" y="182880"/>
                  </a:lnTo>
                  <a:lnTo>
                    <a:pt x="0" y="189230"/>
                  </a:lnTo>
                  <a:lnTo>
                    <a:pt x="55879" y="189230"/>
                  </a:lnTo>
                  <a:lnTo>
                    <a:pt x="55879" y="182880"/>
                  </a:lnTo>
                  <a:close/>
                </a:path>
                <a:path w="55880" h="553720">
                  <a:moveTo>
                    <a:pt x="55879" y="189230"/>
                  </a:moveTo>
                  <a:lnTo>
                    <a:pt x="0" y="189230"/>
                  </a:lnTo>
                  <a:lnTo>
                    <a:pt x="0" y="193040"/>
                  </a:lnTo>
                  <a:lnTo>
                    <a:pt x="55879" y="193040"/>
                  </a:lnTo>
                  <a:lnTo>
                    <a:pt x="55879" y="189230"/>
                  </a:lnTo>
                  <a:close/>
                </a:path>
                <a:path w="55880" h="553720">
                  <a:moveTo>
                    <a:pt x="55879" y="193040"/>
                  </a:moveTo>
                  <a:lnTo>
                    <a:pt x="0" y="193040"/>
                  </a:lnTo>
                  <a:lnTo>
                    <a:pt x="0" y="201930"/>
                  </a:lnTo>
                  <a:lnTo>
                    <a:pt x="55879" y="201930"/>
                  </a:lnTo>
                  <a:lnTo>
                    <a:pt x="55879" y="193040"/>
                  </a:lnTo>
                  <a:close/>
                </a:path>
                <a:path w="55880" h="553720">
                  <a:moveTo>
                    <a:pt x="55879" y="201930"/>
                  </a:moveTo>
                  <a:lnTo>
                    <a:pt x="0" y="201930"/>
                  </a:lnTo>
                  <a:lnTo>
                    <a:pt x="0" y="208280"/>
                  </a:lnTo>
                  <a:lnTo>
                    <a:pt x="55879" y="208280"/>
                  </a:lnTo>
                  <a:lnTo>
                    <a:pt x="55879" y="201930"/>
                  </a:lnTo>
                  <a:close/>
                </a:path>
                <a:path w="55880" h="553720">
                  <a:moveTo>
                    <a:pt x="55879" y="208280"/>
                  </a:moveTo>
                  <a:lnTo>
                    <a:pt x="0" y="208280"/>
                  </a:lnTo>
                  <a:lnTo>
                    <a:pt x="0" y="212090"/>
                  </a:lnTo>
                  <a:lnTo>
                    <a:pt x="55879" y="212090"/>
                  </a:lnTo>
                  <a:lnTo>
                    <a:pt x="55879" y="208280"/>
                  </a:lnTo>
                  <a:close/>
                </a:path>
                <a:path w="55880" h="553720">
                  <a:moveTo>
                    <a:pt x="55879" y="212090"/>
                  </a:moveTo>
                  <a:lnTo>
                    <a:pt x="0" y="212090"/>
                  </a:lnTo>
                  <a:lnTo>
                    <a:pt x="0" y="214630"/>
                  </a:lnTo>
                  <a:lnTo>
                    <a:pt x="55879" y="214630"/>
                  </a:lnTo>
                  <a:lnTo>
                    <a:pt x="55879" y="212090"/>
                  </a:lnTo>
                  <a:close/>
                </a:path>
                <a:path w="55880" h="553720">
                  <a:moveTo>
                    <a:pt x="55879" y="214630"/>
                  </a:moveTo>
                  <a:lnTo>
                    <a:pt x="0" y="214630"/>
                  </a:lnTo>
                  <a:lnTo>
                    <a:pt x="0" y="220980"/>
                  </a:lnTo>
                  <a:lnTo>
                    <a:pt x="55879" y="220980"/>
                  </a:lnTo>
                  <a:lnTo>
                    <a:pt x="55879" y="214630"/>
                  </a:lnTo>
                  <a:close/>
                </a:path>
                <a:path w="55880" h="553720">
                  <a:moveTo>
                    <a:pt x="55879" y="220980"/>
                  </a:moveTo>
                  <a:lnTo>
                    <a:pt x="0" y="220980"/>
                  </a:lnTo>
                  <a:lnTo>
                    <a:pt x="0" y="224790"/>
                  </a:lnTo>
                  <a:lnTo>
                    <a:pt x="55879" y="224790"/>
                  </a:lnTo>
                  <a:lnTo>
                    <a:pt x="55879" y="220980"/>
                  </a:lnTo>
                  <a:close/>
                </a:path>
                <a:path w="55880" h="553720">
                  <a:moveTo>
                    <a:pt x="55879" y="224790"/>
                  </a:moveTo>
                  <a:lnTo>
                    <a:pt x="0" y="224790"/>
                  </a:lnTo>
                  <a:lnTo>
                    <a:pt x="0" y="227330"/>
                  </a:lnTo>
                  <a:lnTo>
                    <a:pt x="55879" y="227330"/>
                  </a:lnTo>
                  <a:lnTo>
                    <a:pt x="55879" y="224790"/>
                  </a:lnTo>
                  <a:close/>
                </a:path>
                <a:path w="55880" h="553720">
                  <a:moveTo>
                    <a:pt x="55879" y="227330"/>
                  </a:moveTo>
                  <a:lnTo>
                    <a:pt x="0" y="227330"/>
                  </a:lnTo>
                  <a:lnTo>
                    <a:pt x="0" y="231140"/>
                  </a:lnTo>
                  <a:lnTo>
                    <a:pt x="55879" y="231140"/>
                  </a:lnTo>
                  <a:lnTo>
                    <a:pt x="55879" y="227330"/>
                  </a:lnTo>
                  <a:close/>
                </a:path>
                <a:path w="55880" h="553720">
                  <a:moveTo>
                    <a:pt x="55879" y="231140"/>
                  </a:moveTo>
                  <a:lnTo>
                    <a:pt x="0" y="231140"/>
                  </a:lnTo>
                  <a:lnTo>
                    <a:pt x="0" y="233680"/>
                  </a:lnTo>
                  <a:lnTo>
                    <a:pt x="55879" y="233680"/>
                  </a:lnTo>
                  <a:lnTo>
                    <a:pt x="55879" y="231140"/>
                  </a:lnTo>
                  <a:close/>
                </a:path>
                <a:path w="55880" h="553720">
                  <a:moveTo>
                    <a:pt x="55879" y="233680"/>
                  </a:moveTo>
                  <a:lnTo>
                    <a:pt x="0" y="233680"/>
                  </a:lnTo>
                  <a:lnTo>
                    <a:pt x="0" y="246380"/>
                  </a:lnTo>
                  <a:lnTo>
                    <a:pt x="55879" y="246380"/>
                  </a:lnTo>
                  <a:lnTo>
                    <a:pt x="55879" y="233680"/>
                  </a:lnTo>
                  <a:close/>
                </a:path>
                <a:path w="55880" h="553720">
                  <a:moveTo>
                    <a:pt x="55879" y="246380"/>
                  </a:moveTo>
                  <a:lnTo>
                    <a:pt x="0" y="246380"/>
                  </a:lnTo>
                  <a:lnTo>
                    <a:pt x="0" y="256540"/>
                  </a:lnTo>
                  <a:lnTo>
                    <a:pt x="55879" y="256540"/>
                  </a:lnTo>
                  <a:lnTo>
                    <a:pt x="55879" y="246380"/>
                  </a:lnTo>
                  <a:close/>
                </a:path>
                <a:path w="55880" h="553720">
                  <a:moveTo>
                    <a:pt x="55879" y="256540"/>
                  </a:moveTo>
                  <a:lnTo>
                    <a:pt x="0" y="256540"/>
                  </a:lnTo>
                  <a:lnTo>
                    <a:pt x="0" y="259080"/>
                  </a:lnTo>
                  <a:lnTo>
                    <a:pt x="55879" y="259080"/>
                  </a:lnTo>
                  <a:lnTo>
                    <a:pt x="55879" y="256540"/>
                  </a:lnTo>
                  <a:close/>
                </a:path>
                <a:path w="55880" h="553720">
                  <a:moveTo>
                    <a:pt x="55879" y="259080"/>
                  </a:moveTo>
                  <a:lnTo>
                    <a:pt x="0" y="259080"/>
                  </a:lnTo>
                  <a:lnTo>
                    <a:pt x="0" y="269240"/>
                  </a:lnTo>
                  <a:lnTo>
                    <a:pt x="55879" y="269240"/>
                  </a:lnTo>
                  <a:lnTo>
                    <a:pt x="55879" y="259080"/>
                  </a:lnTo>
                  <a:close/>
                </a:path>
                <a:path w="55880" h="553720">
                  <a:moveTo>
                    <a:pt x="55879" y="269240"/>
                  </a:moveTo>
                  <a:lnTo>
                    <a:pt x="0" y="269240"/>
                  </a:lnTo>
                  <a:lnTo>
                    <a:pt x="0" y="281940"/>
                  </a:lnTo>
                  <a:lnTo>
                    <a:pt x="55879" y="281940"/>
                  </a:lnTo>
                  <a:lnTo>
                    <a:pt x="55879" y="269240"/>
                  </a:lnTo>
                  <a:close/>
                </a:path>
                <a:path w="55880" h="553720">
                  <a:moveTo>
                    <a:pt x="55879" y="281940"/>
                  </a:moveTo>
                  <a:lnTo>
                    <a:pt x="0" y="281940"/>
                  </a:lnTo>
                  <a:lnTo>
                    <a:pt x="0" y="284480"/>
                  </a:lnTo>
                  <a:lnTo>
                    <a:pt x="55879" y="284480"/>
                  </a:lnTo>
                  <a:lnTo>
                    <a:pt x="55879" y="281940"/>
                  </a:lnTo>
                  <a:close/>
                </a:path>
                <a:path w="55880" h="553720">
                  <a:moveTo>
                    <a:pt x="55879" y="284480"/>
                  </a:moveTo>
                  <a:lnTo>
                    <a:pt x="0" y="284480"/>
                  </a:lnTo>
                  <a:lnTo>
                    <a:pt x="0" y="290830"/>
                  </a:lnTo>
                  <a:lnTo>
                    <a:pt x="55879" y="290830"/>
                  </a:lnTo>
                  <a:lnTo>
                    <a:pt x="55879" y="284480"/>
                  </a:lnTo>
                  <a:close/>
                </a:path>
                <a:path w="55880" h="553720">
                  <a:moveTo>
                    <a:pt x="55879" y="290830"/>
                  </a:moveTo>
                  <a:lnTo>
                    <a:pt x="0" y="290830"/>
                  </a:lnTo>
                  <a:lnTo>
                    <a:pt x="0" y="297180"/>
                  </a:lnTo>
                  <a:lnTo>
                    <a:pt x="55879" y="297180"/>
                  </a:lnTo>
                  <a:lnTo>
                    <a:pt x="55879" y="290830"/>
                  </a:lnTo>
                  <a:close/>
                </a:path>
                <a:path w="55880" h="553720">
                  <a:moveTo>
                    <a:pt x="55879" y="297180"/>
                  </a:moveTo>
                  <a:lnTo>
                    <a:pt x="0" y="297180"/>
                  </a:lnTo>
                  <a:lnTo>
                    <a:pt x="0" y="300990"/>
                  </a:lnTo>
                  <a:lnTo>
                    <a:pt x="55879" y="300990"/>
                  </a:lnTo>
                  <a:lnTo>
                    <a:pt x="55879" y="297180"/>
                  </a:lnTo>
                  <a:close/>
                </a:path>
                <a:path w="55880" h="553720">
                  <a:moveTo>
                    <a:pt x="55879" y="300990"/>
                  </a:moveTo>
                  <a:lnTo>
                    <a:pt x="0" y="300990"/>
                  </a:lnTo>
                  <a:lnTo>
                    <a:pt x="0" y="309880"/>
                  </a:lnTo>
                  <a:lnTo>
                    <a:pt x="55879" y="309880"/>
                  </a:lnTo>
                  <a:lnTo>
                    <a:pt x="55879" y="300990"/>
                  </a:lnTo>
                  <a:close/>
                </a:path>
                <a:path w="55880" h="553720">
                  <a:moveTo>
                    <a:pt x="55879" y="309880"/>
                  </a:moveTo>
                  <a:lnTo>
                    <a:pt x="0" y="309880"/>
                  </a:lnTo>
                  <a:lnTo>
                    <a:pt x="0" y="313690"/>
                  </a:lnTo>
                  <a:lnTo>
                    <a:pt x="55879" y="313690"/>
                  </a:lnTo>
                  <a:lnTo>
                    <a:pt x="55879" y="309880"/>
                  </a:lnTo>
                  <a:close/>
                </a:path>
                <a:path w="55880" h="553720">
                  <a:moveTo>
                    <a:pt x="55879" y="313690"/>
                  </a:moveTo>
                  <a:lnTo>
                    <a:pt x="0" y="313690"/>
                  </a:lnTo>
                  <a:lnTo>
                    <a:pt x="0" y="316230"/>
                  </a:lnTo>
                  <a:lnTo>
                    <a:pt x="55879" y="316230"/>
                  </a:lnTo>
                  <a:lnTo>
                    <a:pt x="55879" y="313690"/>
                  </a:lnTo>
                  <a:close/>
                </a:path>
                <a:path w="55880" h="553720">
                  <a:moveTo>
                    <a:pt x="55879" y="316230"/>
                  </a:moveTo>
                  <a:lnTo>
                    <a:pt x="0" y="316230"/>
                  </a:lnTo>
                  <a:lnTo>
                    <a:pt x="0" y="320040"/>
                  </a:lnTo>
                  <a:lnTo>
                    <a:pt x="55879" y="320040"/>
                  </a:lnTo>
                  <a:lnTo>
                    <a:pt x="55879" y="316230"/>
                  </a:lnTo>
                  <a:close/>
                </a:path>
                <a:path w="55880" h="553720">
                  <a:moveTo>
                    <a:pt x="55879" y="320040"/>
                  </a:moveTo>
                  <a:lnTo>
                    <a:pt x="0" y="320040"/>
                  </a:lnTo>
                  <a:lnTo>
                    <a:pt x="0" y="322580"/>
                  </a:lnTo>
                  <a:lnTo>
                    <a:pt x="55879" y="322580"/>
                  </a:lnTo>
                  <a:lnTo>
                    <a:pt x="55879" y="320040"/>
                  </a:lnTo>
                  <a:close/>
                </a:path>
                <a:path w="55880" h="553720">
                  <a:moveTo>
                    <a:pt x="55879" y="322580"/>
                  </a:moveTo>
                  <a:lnTo>
                    <a:pt x="0" y="322580"/>
                  </a:lnTo>
                  <a:lnTo>
                    <a:pt x="0" y="328930"/>
                  </a:lnTo>
                  <a:lnTo>
                    <a:pt x="55879" y="328930"/>
                  </a:lnTo>
                  <a:lnTo>
                    <a:pt x="55879" y="322580"/>
                  </a:lnTo>
                  <a:close/>
                </a:path>
                <a:path w="55880" h="553720">
                  <a:moveTo>
                    <a:pt x="55879" y="328930"/>
                  </a:moveTo>
                  <a:lnTo>
                    <a:pt x="0" y="328930"/>
                  </a:lnTo>
                  <a:lnTo>
                    <a:pt x="0" y="332740"/>
                  </a:lnTo>
                  <a:lnTo>
                    <a:pt x="55879" y="332740"/>
                  </a:lnTo>
                  <a:lnTo>
                    <a:pt x="55879" y="328930"/>
                  </a:lnTo>
                  <a:close/>
                </a:path>
                <a:path w="55880" h="553720">
                  <a:moveTo>
                    <a:pt x="55879" y="332740"/>
                  </a:moveTo>
                  <a:lnTo>
                    <a:pt x="0" y="332740"/>
                  </a:lnTo>
                  <a:lnTo>
                    <a:pt x="0" y="335280"/>
                  </a:lnTo>
                  <a:lnTo>
                    <a:pt x="55879" y="335280"/>
                  </a:lnTo>
                  <a:lnTo>
                    <a:pt x="55879" y="332740"/>
                  </a:lnTo>
                  <a:close/>
                </a:path>
                <a:path w="55880" h="553720">
                  <a:moveTo>
                    <a:pt x="55879" y="335280"/>
                  </a:moveTo>
                  <a:lnTo>
                    <a:pt x="0" y="335280"/>
                  </a:lnTo>
                  <a:lnTo>
                    <a:pt x="0" y="341630"/>
                  </a:lnTo>
                  <a:lnTo>
                    <a:pt x="55879" y="341630"/>
                  </a:lnTo>
                  <a:lnTo>
                    <a:pt x="55879" y="335280"/>
                  </a:lnTo>
                  <a:close/>
                </a:path>
                <a:path w="55880" h="553720">
                  <a:moveTo>
                    <a:pt x="55879" y="341630"/>
                  </a:moveTo>
                  <a:lnTo>
                    <a:pt x="0" y="341630"/>
                  </a:lnTo>
                  <a:lnTo>
                    <a:pt x="0" y="345440"/>
                  </a:lnTo>
                  <a:lnTo>
                    <a:pt x="55879" y="345440"/>
                  </a:lnTo>
                  <a:lnTo>
                    <a:pt x="55879" y="341630"/>
                  </a:lnTo>
                  <a:close/>
                </a:path>
                <a:path w="55880" h="553720">
                  <a:moveTo>
                    <a:pt x="55879" y="345440"/>
                  </a:moveTo>
                  <a:lnTo>
                    <a:pt x="0" y="345440"/>
                  </a:lnTo>
                  <a:lnTo>
                    <a:pt x="0" y="347980"/>
                  </a:lnTo>
                  <a:lnTo>
                    <a:pt x="55879" y="347980"/>
                  </a:lnTo>
                  <a:lnTo>
                    <a:pt x="55879" y="345440"/>
                  </a:lnTo>
                  <a:close/>
                </a:path>
                <a:path w="55880" h="553720">
                  <a:moveTo>
                    <a:pt x="55879" y="347980"/>
                  </a:moveTo>
                  <a:lnTo>
                    <a:pt x="0" y="347980"/>
                  </a:lnTo>
                  <a:lnTo>
                    <a:pt x="0" y="354330"/>
                  </a:lnTo>
                  <a:lnTo>
                    <a:pt x="55879" y="354330"/>
                  </a:lnTo>
                  <a:lnTo>
                    <a:pt x="55879" y="347980"/>
                  </a:lnTo>
                  <a:close/>
                </a:path>
                <a:path w="55880" h="553720">
                  <a:moveTo>
                    <a:pt x="55879" y="354330"/>
                  </a:moveTo>
                  <a:lnTo>
                    <a:pt x="0" y="354330"/>
                  </a:lnTo>
                  <a:lnTo>
                    <a:pt x="0" y="358140"/>
                  </a:lnTo>
                  <a:lnTo>
                    <a:pt x="55879" y="358140"/>
                  </a:lnTo>
                  <a:lnTo>
                    <a:pt x="55879" y="354330"/>
                  </a:lnTo>
                  <a:close/>
                </a:path>
                <a:path w="55880" h="553720">
                  <a:moveTo>
                    <a:pt x="55879" y="358140"/>
                  </a:moveTo>
                  <a:lnTo>
                    <a:pt x="0" y="358140"/>
                  </a:lnTo>
                  <a:lnTo>
                    <a:pt x="0" y="364490"/>
                  </a:lnTo>
                  <a:lnTo>
                    <a:pt x="55879" y="364490"/>
                  </a:lnTo>
                  <a:lnTo>
                    <a:pt x="55879" y="358140"/>
                  </a:lnTo>
                  <a:close/>
                </a:path>
                <a:path w="55880" h="553720">
                  <a:moveTo>
                    <a:pt x="55879" y="364490"/>
                  </a:moveTo>
                  <a:lnTo>
                    <a:pt x="0" y="364490"/>
                  </a:lnTo>
                  <a:lnTo>
                    <a:pt x="0" y="367030"/>
                  </a:lnTo>
                  <a:lnTo>
                    <a:pt x="55879" y="367030"/>
                  </a:lnTo>
                  <a:lnTo>
                    <a:pt x="55879" y="364490"/>
                  </a:lnTo>
                  <a:close/>
                </a:path>
                <a:path w="55880" h="553720">
                  <a:moveTo>
                    <a:pt x="55879" y="367030"/>
                  </a:moveTo>
                  <a:lnTo>
                    <a:pt x="0" y="367030"/>
                  </a:lnTo>
                  <a:lnTo>
                    <a:pt x="0" y="370840"/>
                  </a:lnTo>
                  <a:lnTo>
                    <a:pt x="55879" y="370840"/>
                  </a:lnTo>
                  <a:lnTo>
                    <a:pt x="55879" y="367030"/>
                  </a:lnTo>
                  <a:close/>
                </a:path>
                <a:path w="55880" h="553720">
                  <a:moveTo>
                    <a:pt x="55879" y="370840"/>
                  </a:moveTo>
                  <a:lnTo>
                    <a:pt x="0" y="370840"/>
                  </a:lnTo>
                  <a:lnTo>
                    <a:pt x="0" y="377190"/>
                  </a:lnTo>
                  <a:lnTo>
                    <a:pt x="55879" y="377190"/>
                  </a:lnTo>
                  <a:lnTo>
                    <a:pt x="55879" y="370840"/>
                  </a:lnTo>
                  <a:close/>
                </a:path>
                <a:path w="55880" h="553720">
                  <a:moveTo>
                    <a:pt x="55879" y="377190"/>
                  </a:moveTo>
                  <a:lnTo>
                    <a:pt x="0" y="377190"/>
                  </a:lnTo>
                  <a:lnTo>
                    <a:pt x="0" y="379730"/>
                  </a:lnTo>
                  <a:lnTo>
                    <a:pt x="55879" y="379730"/>
                  </a:lnTo>
                  <a:lnTo>
                    <a:pt x="55879" y="377190"/>
                  </a:lnTo>
                  <a:close/>
                </a:path>
                <a:path w="55880" h="553720">
                  <a:moveTo>
                    <a:pt x="55879" y="379730"/>
                  </a:moveTo>
                  <a:lnTo>
                    <a:pt x="0" y="379730"/>
                  </a:lnTo>
                  <a:lnTo>
                    <a:pt x="0" y="383540"/>
                  </a:lnTo>
                  <a:lnTo>
                    <a:pt x="55879" y="383540"/>
                  </a:lnTo>
                  <a:lnTo>
                    <a:pt x="55879" y="379730"/>
                  </a:lnTo>
                  <a:close/>
                </a:path>
                <a:path w="55880" h="553720">
                  <a:moveTo>
                    <a:pt x="55879" y="383540"/>
                  </a:moveTo>
                  <a:lnTo>
                    <a:pt x="0" y="383540"/>
                  </a:lnTo>
                  <a:lnTo>
                    <a:pt x="0" y="386080"/>
                  </a:lnTo>
                  <a:lnTo>
                    <a:pt x="55879" y="386080"/>
                  </a:lnTo>
                  <a:lnTo>
                    <a:pt x="55879" y="383540"/>
                  </a:lnTo>
                  <a:close/>
                </a:path>
                <a:path w="55880" h="553720">
                  <a:moveTo>
                    <a:pt x="55879" y="386080"/>
                  </a:moveTo>
                  <a:lnTo>
                    <a:pt x="0" y="386080"/>
                  </a:lnTo>
                  <a:lnTo>
                    <a:pt x="0" y="389890"/>
                  </a:lnTo>
                  <a:lnTo>
                    <a:pt x="55879" y="389890"/>
                  </a:lnTo>
                  <a:lnTo>
                    <a:pt x="55879" y="386080"/>
                  </a:lnTo>
                  <a:close/>
                </a:path>
                <a:path w="55880" h="553720">
                  <a:moveTo>
                    <a:pt x="55879" y="389890"/>
                  </a:moveTo>
                  <a:lnTo>
                    <a:pt x="0" y="389890"/>
                  </a:lnTo>
                  <a:lnTo>
                    <a:pt x="0" y="392430"/>
                  </a:lnTo>
                  <a:lnTo>
                    <a:pt x="55879" y="392430"/>
                  </a:lnTo>
                  <a:lnTo>
                    <a:pt x="55879" y="389890"/>
                  </a:lnTo>
                  <a:close/>
                </a:path>
                <a:path w="55880" h="553720">
                  <a:moveTo>
                    <a:pt x="55879" y="392430"/>
                  </a:moveTo>
                  <a:lnTo>
                    <a:pt x="0" y="392430"/>
                  </a:lnTo>
                  <a:lnTo>
                    <a:pt x="0" y="396240"/>
                  </a:lnTo>
                  <a:lnTo>
                    <a:pt x="55879" y="396240"/>
                  </a:lnTo>
                  <a:lnTo>
                    <a:pt x="55879" y="392430"/>
                  </a:lnTo>
                  <a:close/>
                </a:path>
                <a:path w="55880" h="553720">
                  <a:moveTo>
                    <a:pt x="55879" y="396240"/>
                  </a:moveTo>
                  <a:lnTo>
                    <a:pt x="0" y="396240"/>
                  </a:lnTo>
                  <a:lnTo>
                    <a:pt x="0" y="405130"/>
                  </a:lnTo>
                  <a:lnTo>
                    <a:pt x="55879" y="405130"/>
                  </a:lnTo>
                  <a:lnTo>
                    <a:pt x="55879" y="396240"/>
                  </a:lnTo>
                  <a:close/>
                </a:path>
                <a:path w="55880" h="553720">
                  <a:moveTo>
                    <a:pt x="55879" y="405130"/>
                  </a:moveTo>
                  <a:lnTo>
                    <a:pt x="0" y="405130"/>
                  </a:lnTo>
                  <a:lnTo>
                    <a:pt x="0" y="408940"/>
                  </a:lnTo>
                  <a:lnTo>
                    <a:pt x="55879" y="408940"/>
                  </a:lnTo>
                  <a:lnTo>
                    <a:pt x="55879" y="405130"/>
                  </a:lnTo>
                  <a:close/>
                </a:path>
                <a:path w="55880" h="553720">
                  <a:moveTo>
                    <a:pt x="55879" y="408940"/>
                  </a:moveTo>
                  <a:lnTo>
                    <a:pt x="0" y="408940"/>
                  </a:lnTo>
                  <a:lnTo>
                    <a:pt x="0" y="411480"/>
                  </a:lnTo>
                  <a:lnTo>
                    <a:pt x="55879" y="411480"/>
                  </a:lnTo>
                  <a:lnTo>
                    <a:pt x="55879" y="408940"/>
                  </a:lnTo>
                  <a:close/>
                </a:path>
                <a:path w="55880" h="553720">
                  <a:moveTo>
                    <a:pt x="55879" y="411480"/>
                  </a:moveTo>
                  <a:lnTo>
                    <a:pt x="0" y="411480"/>
                  </a:lnTo>
                  <a:lnTo>
                    <a:pt x="0" y="415290"/>
                  </a:lnTo>
                  <a:lnTo>
                    <a:pt x="55879" y="415290"/>
                  </a:lnTo>
                  <a:lnTo>
                    <a:pt x="55879" y="411480"/>
                  </a:lnTo>
                  <a:close/>
                </a:path>
                <a:path w="55880" h="553720">
                  <a:moveTo>
                    <a:pt x="55879" y="415290"/>
                  </a:moveTo>
                  <a:lnTo>
                    <a:pt x="0" y="415290"/>
                  </a:lnTo>
                  <a:lnTo>
                    <a:pt x="0" y="417830"/>
                  </a:lnTo>
                  <a:lnTo>
                    <a:pt x="55879" y="417830"/>
                  </a:lnTo>
                  <a:lnTo>
                    <a:pt x="55879" y="415290"/>
                  </a:lnTo>
                  <a:close/>
                </a:path>
                <a:path w="55880" h="553720">
                  <a:moveTo>
                    <a:pt x="55879" y="551180"/>
                  </a:moveTo>
                  <a:lnTo>
                    <a:pt x="41909" y="551180"/>
                  </a:lnTo>
                  <a:lnTo>
                    <a:pt x="41909" y="552450"/>
                  </a:lnTo>
                  <a:lnTo>
                    <a:pt x="48259" y="552450"/>
                  </a:lnTo>
                  <a:lnTo>
                    <a:pt x="48259" y="553720"/>
                  </a:lnTo>
                  <a:lnTo>
                    <a:pt x="55879" y="553720"/>
                  </a:lnTo>
                  <a:lnTo>
                    <a:pt x="55879" y="551180"/>
                  </a:lnTo>
                  <a:close/>
                </a:path>
                <a:path w="55880" h="553720">
                  <a:moveTo>
                    <a:pt x="34289" y="549910"/>
                  </a:moveTo>
                  <a:lnTo>
                    <a:pt x="27939" y="549910"/>
                  </a:lnTo>
                  <a:lnTo>
                    <a:pt x="27939" y="551180"/>
                  </a:lnTo>
                  <a:lnTo>
                    <a:pt x="34289" y="551180"/>
                  </a:lnTo>
                  <a:lnTo>
                    <a:pt x="34289" y="549910"/>
                  </a:lnTo>
                  <a:close/>
                </a:path>
                <a:path w="55880" h="553720">
                  <a:moveTo>
                    <a:pt x="55879" y="544830"/>
                  </a:moveTo>
                  <a:lnTo>
                    <a:pt x="6350" y="544830"/>
                  </a:lnTo>
                  <a:lnTo>
                    <a:pt x="6350" y="546100"/>
                  </a:lnTo>
                  <a:lnTo>
                    <a:pt x="12700" y="546100"/>
                  </a:lnTo>
                  <a:lnTo>
                    <a:pt x="12700" y="547370"/>
                  </a:lnTo>
                  <a:lnTo>
                    <a:pt x="20319" y="547370"/>
                  </a:lnTo>
                  <a:lnTo>
                    <a:pt x="20319" y="549910"/>
                  </a:lnTo>
                  <a:lnTo>
                    <a:pt x="55879" y="549910"/>
                  </a:lnTo>
                  <a:lnTo>
                    <a:pt x="55879" y="544830"/>
                  </a:lnTo>
                  <a:close/>
                </a:path>
                <a:path w="55880" h="553720">
                  <a:moveTo>
                    <a:pt x="55879" y="538480"/>
                  </a:moveTo>
                  <a:lnTo>
                    <a:pt x="0" y="538480"/>
                  </a:lnTo>
                  <a:lnTo>
                    <a:pt x="0" y="543560"/>
                  </a:lnTo>
                  <a:lnTo>
                    <a:pt x="55879" y="543560"/>
                  </a:lnTo>
                  <a:lnTo>
                    <a:pt x="55879" y="538480"/>
                  </a:lnTo>
                  <a:close/>
                </a:path>
                <a:path w="55880" h="553720">
                  <a:moveTo>
                    <a:pt x="55879" y="532130"/>
                  </a:moveTo>
                  <a:lnTo>
                    <a:pt x="0" y="532130"/>
                  </a:lnTo>
                  <a:lnTo>
                    <a:pt x="0" y="537210"/>
                  </a:lnTo>
                  <a:lnTo>
                    <a:pt x="55879" y="537210"/>
                  </a:lnTo>
                  <a:lnTo>
                    <a:pt x="55879" y="532130"/>
                  </a:lnTo>
                  <a:close/>
                </a:path>
                <a:path w="55880" h="553720">
                  <a:moveTo>
                    <a:pt x="55879" y="525780"/>
                  </a:moveTo>
                  <a:lnTo>
                    <a:pt x="0" y="525780"/>
                  </a:lnTo>
                  <a:lnTo>
                    <a:pt x="0" y="530860"/>
                  </a:lnTo>
                  <a:lnTo>
                    <a:pt x="55879" y="530860"/>
                  </a:lnTo>
                  <a:lnTo>
                    <a:pt x="55879" y="525780"/>
                  </a:lnTo>
                  <a:close/>
                </a:path>
                <a:path w="55880" h="553720">
                  <a:moveTo>
                    <a:pt x="55879" y="519430"/>
                  </a:moveTo>
                  <a:lnTo>
                    <a:pt x="0" y="519430"/>
                  </a:lnTo>
                  <a:lnTo>
                    <a:pt x="0" y="524510"/>
                  </a:lnTo>
                  <a:lnTo>
                    <a:pt x="55879" y="524510"/>
                  </a:lnTo>
                  <a:lnTo>
                    <a:pt x="55879" y="519430"/>
                  </a:lnTo>
                  <a:close/>
                </a:path>
                <a:path w="55880" h="553720">
                  <a:moveTo>
                    <a:pt x="55879" y="513080"/>
                  </a:moveTo>
                  <a:lnTo>
                    <a:pt x="0" y="513080"/>
                  </a:lnTo>
                  <a:lnTo>
                    <a:pt x="0" y="518160"/>
                  </a:lnTo>
                  <a:lnTo>
                    <a:pt x="55879" y="518160"/>
                  </a:lnTo>
                  <a:lnTo>
                    <a:pt x="55879" y="513080"/>
                  </a:lnTo>
                  <a:close/>
                </a:path>
                <a:path w="55880" h="553720">
                  <a:moveTo>
                    <a:pt x="55879" y="506730"/>
                  </a:moveTo>
                  <a:lnTo>
                    <a:pt x="0" y="506730"/>
                  </a:lnTo>
                  <a:lnTo>
                    <a:pt x="0" y="511810"/>
                  </a:lnTo>
                  <a:lnTo>
                    <a:pt x="55879" y="511810"/>
                  </a:lnTo>
                  <a:lnTo>
                    <a:pt x="55879" y="506730"/>
                  </a:lnTo>
                  <a:close/>
                </a:path>
                <a:path w="55880" h="553720">
                  <a:moveTo>
                    <a:pt x="55879" y="500380"/>
                  </a:moveTo>
                  <a:lnTo>
                    <a:pt x="0" y="500380"/>
                  </a:lnTo>
                  <a:lnTo>
                    <a:pt x="0" y="505460"/>
                  </a:lnTo>
                  <a:lnTo>
                    <a:pt x="55879" y="505460"/>
                  </a:lnTo>
                  <a:lnTo>
                    <a:pt x="55879" y="500380"/>
                  </a:lnTo>
                  <a:close/>
                </a:path>
                <a:path w="55880" h="553720">
                  <a:moveTo>
                    <a:pt x="55879" y="494030"/>
                  </a:moveTo>
                  <a:lnTo>
                    <a:pt x="0" y="494030"/>
                  </a:lnTo>
                  <a:lnTo>
                    <a:pt x="0" y="499110"/>
                  </a:lnTo>
                  <a:lnTo>
                    <a:pt x="55879" y="499110"/>
                  </a:lnTo>
                  <a:lnTo>
                    <a:pt x="55879" y="494030"/>
                  </a:lnTo>
                  <a:close/>
                </a:path>
                <a:path w="55880" h="553720">
                  <a:moveTo>
                    <a:pt x="55879" y="487680"/>
                  </a:moveTo>
                  <a:lnTo>
                    <a:pt x="0" y="487680"/>
                  </a:lnTo>
                  <a:lnTo>
                    <a:pt x="0" y="492760"/>
                  </a:lnTo>
                  <a:lnTo>
                    <a:pt x="55879" y="492760"/>
                  </a:lnTo>
                  <a:lnTo>
                    <a:pt x="55879" y="487680"/>
                  </a:lnTo>
                  <a:close/>
                </a:path>
                <a:path w="55880" h="553720">
                  <a:moveTo>
                    <a:pt x="55879" y="481330"/>
                  </a:moveTo>
                  <a:lnTo>
                    <a:pt x="0" y="481330"/>
                  </a:lnTo>
                  <a:lnTo>
                    <a:pt x="0" y="486410"/>
                  </a:lnTo>
                  <a:lnTo>
                    <a:pt x="55879" y="486410"/>
                  </a:lnTo>
                  <a:lnTo>
                    <a:pt x="55879" y="481330"/>
                  </a:lnTo>
                  <a:close/>
                </a:path>
                <a:path w="55880" h="553720">
                  <a:moveTo>
                    <a:pt x="55879" y="474980"/>
                  </a:moveTo>
                  <a:lnTo>
                    <a:pt x="0" y="474980"/>
                  </a:lnTo>
                  <a:lnTo>
                    <a:pt x="0" y="480060"/>
                  </a:lnTo>
                  <a:lnTo>
                    <a:pt x="55879" y="480060"/>
                  </a:lnTo>
                  <a:lnTo>
                    <a:pt x="55879" y="474980"/>
                  </a:lnTo>
                  <a:close/>
                </a:path>
                <a:path w="55880" h="553720">
                  <a:moveTo>
                    <a:pt x="55879" y="468630"/>
                  </a:moveTo>
                  <a:lnTo>
                    <a:pt x="0" y="468630"/>
                  </a:lnTo>
                  <a:lnTo>
                    <a:pt x="0" y="473710"/>
                  </a:lnTo>
                  <a:lnTo>
                    <a:pt x="55879" y="473710"/>
                  </a:lnTo>
                  <a:lnTo>
                    <a:pt x="55879" y="468630"/>
                  </a:lnTo>
                  <a:close/>
                </a:path>
                <a:path w="55880" h="553720">
                  <a:moveTo>
                    <a:pt x="55879" y="462280"/>
                  </a:moveTo>
                  <a:lnTo>
                    <a:pt x="0" y="462280"/>
                  </a:lnTo>
                  <a:lnTo>
                    <a:pt x="0" y="467360"/>
                  </a:lnTo>
                  <a:lnTo>
                    <a:pt x="55879" y="467360"/>
                  </a:lnTo>
                  <a:lnTo>
                    <a:pt x="55879" y="462280"/>
                  </a:lnTo>
                  <a:close/>
                </a:path>
                <a:path w="55880" h="553720">
                  <a:moveTo>
                    <a:pt x="55879" y="455930"/>
                  </a:moveTo>
                  <a:lnTo>
                    <a:pt x="0" y="455930"/>
                  </a:lnTo>
                  <a:lnTo>
                    <a:pt x="0" y="461010"/>
                  </a:lnTo>
                  <a:lnTo>
                    <a:pt x="55879" y="461010"/>
                  </a:lnTo>
                  <a:lnTo>
                    <a:pt x="55879" y="455930"/>
                  </a:lnTo>
                  <a:close/>
                </a:path>
                <a:path w="55880" h="553720">
                  <a:moveTo>
                    <a:pt x="55879" y="449580"/>
                  </a:moveTo>
                  <a:lnTo>
                    <a:pt x="0" y="449580"/>
                  </a:lnTo>
                  <a:lnTo>
                    <a:pt x="0" y="454660"/>
                  </a:lnTo>
                  <a:lnTo>
                    <a:pt x="55879" y="454660"/>
                  </a:lnTo>
                  <a:lnTo>
                    <a:pt x="55879" y="449580"/>
                  </a:lnTo>
                  <a:close/>
                </a:path>
                <a:path w="55880" h="553720">
                  <a:moveTo>
                    <a:pt x="55879" y="443230"/>
                  </a:moveTo>
                  <a:lnTo>
                    <a:pt x="0" y="443230"/>
                  </a:lnTo>
                  <a:lnTo>
                    <a:pt x="0" y="448310"/>
                  </a:lnTo>
                  <a:lnTo>
                    <a:pt x="55879" y="448310"/>
                  </a:lnTo>
                  <a:lnTo>
                    <a:pt x="55879" y="443230"/>
                  </a:lnTo>
                  <a:close/>
                </a:path>
                <a:path w="55880" h="553720">
                  <a:moveTo>
                    <a:pt x="55879" y="436880"/>
                  </a:moveTo>
                  <a:lnTo>
                    <a:pt x="0" y="436880"/>
                  </a:lnTo>
                  <a:lnTo>
                    <a:pt x="0" y="441960"/>
                  </a:lnTo>
                  <a:lnTo>
                    <a:pt x="55879" y="441960"/>
                  </a:lnTo>
                  <a:lnTo>
                    <a:pt x="55879" y="436880"/>
                  </a:lnTo>
                  <a:close/>
                </a:path>
                <a:path w="55880" h="553720">
                  <a:moveTo>
                    <a:pt x="55879" y="430530"/>
                  </a:moveTo>
                  <a:lnTo>
                    <a:pt x="0" y="430530"/>
                  </a:lnTo>
                  <a:lnTo>
                    <a:pt x="0" y="435610"/>
                  </a:lnTo>
                  <a:lnTo>
                    <a:pt x="55879" y="435610"/>
                  </a:lnTo>
                  <a:lnTo>
                    <a:pt x="55879" y="430530"/>
                  </a:lnTo>
                  <a:close/>
                </a:path>
                <a:path w="55880" h="553720">
                  <a:moveTo>
                    <a:pt x="55879" y="424180"/>
                  </a:moveTo>
                  <a:lnTo>
                    <a:pt x="0" y="424180"/>
                  </a:lnTo>
                  <a:lnTo>
                    <a:pt x="0" y="429260"/>
                  </a:lnTo>
                  <a:lnTo>
                    <a:pt x="55879" y="429260"/>
                  </a:lnTo>
                  <a:lnTo>
                    <a:pt x="55879" y="424180"/>
                  </a:lnTo>
                  <a:close/>
                </a:path>
                <a:path w="55880" h="553720">
                  <a:moveTo>
                    <a:pt x="55879" y="419100"/>
                  </a:moveTo>
                  <a:lnTo>
                    <a:pt x="0" y="419100"/>
                  </a:lnTo>
                  <a:lnTo>
                    <a:pt x="0" y="422910"/>
                  </a:lnTo>
                  <a:lnTo>
                    <a:pt x="55879" y="422910"/>
                  </a:lnTo>
                  <a:lnTo>
                    <a:pt x="55879" y="419100"/>
                  </a:lnTo>
                  <a:close/>
                </a:path>
              </a:pathLst>
            </a:custGeom>
            <a:solidFill>
              <a:srgbClr val="236923"/>
            </a:solidFill>
          </p:spPr>
          <p:txBody>
            <a:bodyPr wrap="square" lIns="0" tIns="0" rIns="0" bIns="0" rtlCol="0"/>
            <a:lstStyle/>
            <a:p>
              <a:endParaRPr/>
            </a:p>
          </p:txBody>
        </p:sp>
        <p:sp>
          <p:nvSpPr>
            <p:cNvPr id="1029" name="object 1029"/>
            <p:cNvSpPr/>
            <p:nvPr/>
          </p:nvSpPr>
          <p:spPr>
            <a:xfrm>
              <a:off x="1854200" y="5626100"/>
              <a:ext cx="54610" cy="543560"/>
            </a:xfrm>
            <a:custGeom>
              <a:avLst/>
              <a:gdLst/>
              <a:ahLst/>
              <a:cxnLst/>
              <a:rect l="l" t="t" r="r" b="b"/>
              <a:pathLst>
                <a:path w="54610" h="543560">
                  <a:moveTo>
                    <a:pt x="54610" y="0"/>
                  </a:moveTo>
                  <a:lnTo>
                    <a:pt x="33019" y="0"/>
                  </a:lnTo>
                  <a:lnTo>
                    <a:pt x="33019" y="1269"/>
                  </a:lnTo>
                  <a:lnTo>
                    <a:pt x="54610" y="1269"/>
                  </a:lnTo>
                  <a:lnTo>
                    <a:pt x="54610" y="0"/>
                  </a:lnTo>
                  <a:close/>
                </a:path>
                <a:path w="54610" h="543560">
                  <a:moveTo>
                    <a:pt x="54610" y="1270"/>
                  </a:moveTo>
                  <a:lnTo>
                    <a:pt x="0" y="1270"/>
                  </a:lnTo>
                  <a:lnTo>
                    <a:pt x="0" y="7619"/>
                  </a:lnTo>
                  <a:lnTo>
                    <a:pt x="54610" y="7619"/>
                  </a:lnTo>
                  <a:lnTo>
                    <a:pt x="54610" y="1270"/>
                  </a:lnTo>
                  <a:close/>
                </a:path>
                <a:path w="54610" h="543560">
                  <a:moveTo>
                    <a:pt x="54610" y="7620"/>
                  </a:moveTo>
                  <a:lnTo>
                    <a:pt x="0" y="7620"/>
                  </a:lnTo>
                  <a:lnTo>
                    <a:pt x="0" y="10159"/>
                  </a:lnTo>
                  <a:lnTo>
                    <a:pt x="54610" y="10159"/>
                  </a:lnTo>
                  <a:lnTo>
                    <a:pt x="54610" y="7620"/>
                  </a:lnTo>
                  <a:close/>
                </a:path>
                <a:path w="54610" h="543560">
                  <a:moveTo>
                    <a:pt x="54610" y="10160"/>
                  </a:moveTo>
                  <a:lnTo>
                    <a:pt x="0" y="10160"/>
                  </a:lnTo>
                  <a:lnTo>
                    <a:pt x="0" y="16509"/>
                  </a:lnTo>
                  <a:lnTo>
                    <a:pt x="54610" y="16509"/>
                  </a:lnTo>
                  <a:lnTo>
                    <a:pt x="54610" y="10160"/>
                  </a:lnTo>
                  <a:close/>
                </a:path>
                <a:path w="54610" h="543560">
                  <a:moveTo>
                    <a:pt x="54610" y="16510"/>
                  </a:moveTo>
                  <a:lnTo>
                    <a:pt x="0" y="16510"/>
                  </a:lnTo>
                  <a:lnTo>
                    <a:pt x="0" y="26669"/>
                  </a:lnTo>
                  <a:lnTo>
                    <a:pt x="54610" y="26669"/>
                  </a:lnTo>
                  <a:lnTo>
                    <a:pt x="54610" y="16510"/>
                  </a:lnTo>
                  <a:close/>
                </a:path>
                <a:path w="54610" h="543560">
                  <a:moveTo>
                    <a:pt x="54610" y="26670"/>
                  </a:moveTo>
                  <a:lnTo>
                    <a:pt x="0" y="26670"/>
                  </a:lnTo>
                  <a:lnTo>
                    <a:pt x="0" y="29209"/>
                  </a:lnTo>
                  <a:lnTo>
                    <a:pt x="54610" y="29209"/>
                  </a:lnTo>
                  <a:lnTo>
                    <a:pt x="54610" y="26670"/>
                  </a:lnTo>
                  <a:close/>
                </a:path>
                <a:path w="54610" h="543560">
                  <a:moveTo>
                    <a:pt x="54610" y="29210"/>
                  </a:moveTo>
                  <a:lnTo>
                    <a:pt x="0" y="29210"/>
                  </a:lnTo>
                  <a:lnTo>
                    <a:pt x="0" y="33019"/>
                  </a:lnTo>
                  <a:lnTo>
                    <a:pt x="54610" y="33019"/>
                  </a:lnTo>
                  <a:lnTo>
                    <a:pt x="54610" y="29210"/>
                  </a:lnTo>
                  <a:close/>
                </a:path>
                <a:path w="54610" h="543560">
                  <a:moveTo>
                    <a:pt x="54610" y="33020"/>
                  </a:moveTo>
                  <a:lnTo>
                    <a:pt x="0" y="33020"/>
                  </a:lnTo>
                  <a:lnTo>
                    <a:pt x="0" y="41909"/>
                  </a:lnTo>
                  <a:lnTo>
                    <a:pt x="54610" y="41909"/>
                  </a:lnTo>
                  <a:lnTo>
                    <a:pt x="54610" y="33020"/>
                  </a:lnTo>
                  <a:close/>
                </a:path>
                <a:path w="54610" h="543560">
                  <a:moveTo>
                    <a:pt x="54610" y="41910"/>
                  </a:moveTo>
                  <a:lnTo>
                    <a:pt x="0" y="41910"/>
                  </a:lnTo>
                  <a:lnTo>
                    <a:pt x="0" y="45719"/>
                  </a:lnTo>
                  <a:lnTo>
                    <a:pt x="54610" y="45719"/>
                  </a:lnTo>
                  <a:lnTo>
                    <a:pt x="54610" y="41910"/>
                  </a:lnTo>
                  <a:close/>
                </a:path>
                <a:path w="54610" h="543560">
                  <a:moveTo>
                    <a:pt x="54610" y="45720"/>
                  </a:moveTo>
                  <a:lnTo>
                    <a:pt x="0" y="45720"/>
                  </a:lnTo>
                  <a:lnTo>
                    <a:pt x="0" y="48259"/>
                  </a:lnTo>
                  <a:lnTo>
                    <a:pt x="54610" y="48259"/>
                  </a:lnTo>
                  <a:lnTo>
                    <a:pt x="54610" y="45720"/>
                  </a:lnTo>
                  <a:close/>
                </a:path>
                <a:path w="54610" h="543560">
                  <a:moveTo>
                    <a:pt x="54610" y="48260"/>
                  </a:moveTo>
                  <a:lnTo>
                    <a:pt x="0" y="48260"/>
                  </a:lnTo>
                  <a:lnTo>
                    <a:pt x="0" y="58419"/>
                  </a:lnTo>
                  <a:lnTo>
                    <a:pt x="54610" y="58419"/>
                  </a:lnTo>
                  <a:lnTo>
                    <a:pt x="54610" y="48260"/>
                  </a:lnTo>
                  <a:close/>
                </a:path>
                <a:path w="54610" h="543560">
                  <a:moveTo>
                    <a:pt x="54610" y="58420"/>
                  </a:moveTo>
                  <a:lnTo>
                    <a:pt x="0" y="58420"/>
                  </a:lnTo>
                  <a:lnTo>
                    <a:pt x="0" y="60959"/>
                  </a:lnTo>
                  <a:lnTo>
                    <a:pt x="54610" y="60959"/>
                  </a:lnTo>
                  <a:lnTo>
                    <a:pt x="54610" y="58420"/>
                  </a:lnTo>
                  <a:close/>
                </a:path>
                <a:path w="54610" h="543560">
                  <a:moveTo>
                    <a:pt x="54610" y="60960"/>
                  </a:moveTo>
                  <a:lnTo>
                    <a:pt x="0" y="60960"/>
                  </a:lnTo>
                  <a:lnTo>
                    <a:pt x="0" y="64769"/>
                  </a:lnTo>
                  <a:lnTo>
                    <a:pt x="54610" y="64769"/>
                  </a:lnTo>
                  <a:lnTo>
                    <a:pt x="54610" y="60960"/>
                  </a:lnTo>
                  <a:close/>
                </a:path>
                <a:path w="54610" h="543560">
                  <a:moveTo>
                    <a:pt x="54610" y="64770"/>
                  </a:moveTo>
                  <a:lnTo>
                    <a:pt x="0" y="64770"/>
                  </a:lnTo>
                  <a:lnTo>
                    <a:pt x="0" y="67309"/>
                  </a:lnTo>
                  <a:lnTo>
                    <a:pt x="54610" y="67309"/>
                  </a:lnTo>
                  <a:lnTo>
                    <a:pt x="54610" y="64770"/>
                  </a:lnTo>
                  <a:close/>
                </a:path>
                <a:path w="54610" h="543560">
                  <a:moveTo>
                    <a:pt x="54610" y="67310"/>
                  </a:moveTo>
                  <a:lnTo>
                    <a:pt x="0" y="67310"/>
                  </a:lnTo>
                  <a:lnTo>
                    <a:pt x="0" y="71119"/>
                  </a:lnTo>
                  <a:lnTo>
                    <a:pt x="54610" y="71119"/>
                  </a:lnTo>
                  <a:lnTo>
                    <a:pt x="54610" y="67310"/>
                  </a:lnTo>
                  <a:close/>
                </a:path>
                <a:path w="54610" h="543560">
                  <a:moveTo>
                    <a:pt x="54610" y="71120"/>
                  </a:moveTo>
                  <a:lnTo>
                    <a:pt x="0" y="71120"/>
                  </a:lnTo>
                  <a:lnTo>
                    <a:pt x="0" y="73659"/>
                  </a:lnTo>
                  <a:lnTo>
                    <a:pt x="54610" y="73659"/>
                  </a:lnTo>
                  <a:lnTo>
                    <a:pt x="54610" y="71120"/>
                  </a:lnTo>
                  <a:close/>
                </a:path>
                <a:path w="54610" h="543560">
                  <a:moveTo>
                    <a:pt x="54610" y="73660"/>
                  </a:moveTo>
                  <a:lnTo>
                    <a:pt x="0" y="73660"/>
                  </a:lnTo>
                  <a:lnTo>
                    <a:pt x="0" y="77469"/>
                  </a:lnTo>
                  <a:lnTo>
                    <a:pt x="54610" y="77469"/>
                  </a:lnTo>
                  <a:lnTo>
                    <a:pt x="54610" y="73660"/>
                  </a:lnTo>
                  <a:close/>
                </a:path>
                <a:path w="54610" h="543560">
                  <a:moveTo>
                    <a:pt x="54610" y="77470"/>
                  </a:moveTo>
                  <a:lnTo>
                    <a:pt x="0" y="77470"/>
                  </a:lnTo>
                  <a:lnTo>
                    <a:pt x="0" y="83819"/>
                  </a:lnTo>
                  <a:lnTo>
                    <a:pt x="54610" y="83819"/>
                  </a:lnTo>
                  <a:lnTo>
                    <a:pt x="54610" y="77470"/>
                  </a:lnTo>
                  <a:close/>
                </a:path>
                <a:path w="54610" h="543560">
                  <a:moveTo>
                    <a:pt x="54610" y="83820"/>
                  </a:moveTo>
                  <a:lnTo>
                    <a:pt x="0" y="83820"/>
                  </a:lnTo>
                  <a:lnTo>
                    <a:pt x="0" y="86359"/>
                  </a:lnTo>
                  <a:lnTo>
                    <a:pt x="54610" y="86359"/>
                  </a:lnTo>
                  <a:lnTo>
                    <a:pt x="54610" y="83820"/>
                  </a:lnTo>
                  <a:close/>
                </a:path>
                <a:path w="54610" h="543560">
                  <a:moveTo>
                    <a:pt x="54610" y="86360"/>
                  </a:moveTo>
                  <a:lnTo>
                    <a:pt x="0" y="86360"/>
                  </a:lnTo>
                  <a:lnTo>
                    <a:pt x="0" y="90169"/>
                  </a:lnTo>
                  <a:lnTo>
                    <a:pt x="54610" y="90169"/>
                  </a:lnTo>
                  <a:lnTo>
                    <a:pt x="54610" y="86360"/>
                  </a:lnTo>
                  <a:close/>
                </a:path>
                <a:path w="54610" h="543560">
                  <a:moveTo>
                    <a:pt x="54610" y="90170"/>
                  </a:moveTo>
                  <a:lnTo>
                    <a:pt x="0" y="90170"/>
                  </a:lnTo>
                  <a:lnTo>
                    <a:pt x="0" y="99059"/>
                  </a:lnTo>
                  <a:lnTo>
                    <a:pt x="54610" y="99059"/>
                  </a:lnTo>
                  <a:lnTo>
                    <a:pt x="54610" y="90170"/>
                  </a:lnTo>
                  <a:close/>
                </a:path>
                <a:path w="54610" h="543560">
                  <a:moveTo>
                    <a:pt x="54610" y="99060"/>
                  </a:moveTo>
                  <a:lnTo>
                    <a:pt x="0" y="99060"/>
                  </a:lnTo>
                  <a:lnTo>
                    <a:pt x="0" y="102869"/>
                  </a:lnTo>
                  <a:lnTo>
                    <a:pt x="54610" y="102869"/>
                  </a:lnTo>
                  <a:lnTo>
                    <a:pt x="54610" y="99060"/>
                  </a:lnTo>
                  <a:close/>
                </a:path>
                <a:path w="54610" h="543560">
                  <a:moveTo>
                    <a:pt x="54610" y="102870"/>
                  </a:moveTo>
                  <a:lnTo>
                    <a:pt x="0" y="102870"/>
                  </a:lnTo>
                  <a:lnTo>
                    <a:pt x="0" y="105409"/>
                  </a:lnTo>
                  <a:lnTo>
                    <a:pt x="54610" y="105409"/>
                  </a:lnTo>
                  <a:lnTo>
                    <a:pt x="54610" y="102870"/>
                  </a:lnTo>
                  <a:close/>
                </a:path>
                <a:path w="54610" h="543560">
                  <a:moveTo>
                    <a:pt x="54610" y="105410"/>
                  </a:moveTo>
                  <a:lnTo>
                    <a:pt x="0" y="105410"/>
                  </a:lnTo>
                  <a:lnTo>
                    <a:pt x="0" y="109219"/>
                  </a:lnTo>
                  <a:lnTo>
                    <a:pt x="54610" y="109219"/>
                  </a:lnTo>
                  <a:lnTo>
                    <a:pt x="54610" y="105410"/>
                  </a:lnTo>
                  <a:close/>
                </a:path>
                <a:path w="54610" h="543560">
                  <a:moveTo>
                    <a:pt x="54610" y="109220"/>
                  </a:moveTo>
                  <a:lnTo>
                    <a:pt x="0" y="109220"/>
                  </a:lnTo>
                  <a:lnTo>
                    <a:pt x="0" y="111759"/>
                  </a:lnTo>
                  <a:lnTo>
                    <a:pt x="54610" y="111759"/>
                  </a:lnTo>
                  <a:lnTo>
                    <a:pt x="54610" y="109220"/>
                  </a:lnTo>
                  <a:close/>
                </a:path>
                <a:path w="54610" h="543560">
                  <a:moveTo>
                    <a:pt x="54610" y="111760"/>
                  </a:moveTo>
                  <a:lnTo>
                    <a:pt x="0" y="111760"/>
                  </a:lnTo>
                  <a:lnTo>
                    <a:pt x="0" y="118109"/>
                  </a:lnTo>
                  <a:lnTo>
                    <a:pt x="54610" y="118109"/>
                  </a:lnTo>
                  <a:lnTo>
                    <a:pt x="54610" y="111760"/>
                  </a:lnTo>
                  <a:close/>
                </a:path>
                <a:path w="54610" h="543560">
                  <a:moveTo>
                    <a:pt x="54610" y="118110"/>
                  </a:moveTo>
                  <a:lnTo>
                    <a:pt x="0" y="118110"/>
                  </a:lnTo>
                  <a:lnTo>
                    <a:pt x="0" y="124459"/>
                  </a:lnTo>
                  <a:lnTo>
                    <a:pt x="54610" y="124459"/>
                  </a:lnTo>
                  <a:lnTo>
                    <a:pt x="54610" y="118110"/>
                  </a:lnTo>
                  <a:close/>
                </a:path>
                <a:path w="54610" h="543560">
                  <a:moveTo>
                    <a:pt x="54610" y="124460"/>
                  </a:moveTo>
                  <a:lnTo>
                    <a:pt x="0" y="124460"/>
                  </a:lnTo>
                  <a:lnTo>
                    <a:pt x="0" y="128269"/>
                  </a:lnTo>
                  <a:lnTo>
                    <a:pt x="54610" y="128269"/>
                  </a:lnTo>
                  <a:lnTo>
                    <a:pt x="54610" y="124460"/>
                  </a:lnTo>
                  <a:close/>
                </a:path>
                <a:path w="54610" h="543560">
                  <a:moveTo>
                    <a:pt x="54610" y="128270"/>
                  </a:moveTo>
                  <a:lnTo>
                    <a:pt x="0" y="128270"/>
                  </a:lnTo>
                  <a:lnTo>
                    <a:pt x="0" y="130809"/>
                  </a:lnTo>
                  <a:lnTo>
                    <a:pt x="54610" y="130809"/>
                  </a:lnTo>
                  <a:lnTo>
                    <a:pt x="54610" y="128270"/>
                  </a:lnTo>
                  <a:close/>
                </a:path>
                <a:path w="54610" h="543560">
                  <a:moveTo>
                    <a:pt x="54610" y="130810"/>
                  </a:moveTo>
                  <a:lnTo>
                    <a:pt x="0" y="130810"/>
                  </a:lnTo>
                  <a:lnTo>
                    <a:pt x="0" y="134619"/>
                  </a:lnTo>
                  <a:lnTo>
                    <a:pt x="54610" y="134619"/>
                  </a:lnTo>
                  <a:lnTo>
                    <a:pt x="54610" y="130810"/>
                  </a:lnTo>
                  <a:close/>
                </a:path>
                <a:path w="54610" h="543560">
                  <a:moveTo>
                    <a:pt x="54610" y="134620"/>
                  </a:moveTo>
                  <a:lnTo>
                    <a:pt x="0" y="134620"/>
                  </a:lnTo>
                  <a:lnTo>
                    <a:pt x="0" y="137159"/>
                  </a:lnTo>
                  <a:lnTo>
                    <a:pt x="54610" y="137159"/>
                  </a:lnTo>
                  <a:lnTo>
                    <a:pt x="54610" y="134620"/>
                  </a:lnTo>
                  <a:close/>
                </a:path>
                <a:path w="54610" h="543560">
                  <a:moveTo>
                    <a:pt x="54610" y="137160"/>
                  </a:moveTo>
                  <a:lnTo>
                    <a:pt x="0" y="137160"/>
                  </a:lnTo>
                  <a:lnTo>
                    <a:pt x="0" y="140969"/>
                  </a:lnTo>
                  <a:lnTo>
                    <a:pt x="54610" y="140969"/>
                  </a:lnTo>
                  <a:lnTo>
                    <a:pt x="54610" y="137160"/>
                  </a:lnTo>
                  <a:close/>
                </a:path>
                <a:path w="54610" h="543560">
                  <a:moveTo>
                    <a:pt x="54610" y="140970"/>
                  </a:moveTo>
                  <a:lnTo>
                    <a:pt x="0" y="140970"/>
                  </a:lnTo>
                  <a:lnTo>
                    <a:pt x="0" y="143509"/>
                  </a:lnTo>
                  <a:lnTo>
                    <a:pt x="54610" y="143509"/>
                  </a:lnTo>
                  <a:lnTo>
                    <a:pt x="54610" y="140970"/>
                  </a:lnTo>
                  <a:close/>
                </a:path>
                <a:path w="54610" h="543560">
                  <a:moveTo>
                    <a:pt x="54610" y="143510"/>
                  </a:moveTo>
                  <a:lnTo>
                    <a:pt x="0" y="143510"/>
                  </a:lnTo>
                  <a:lnTo>
                    <a:pt x="0" y="147319"/>
                  </a:lnTo>
                  <a:lnTo>
                    <a:pt x="54610" y="147319"/>
                  </a:lnTo>
                  <a:lnTo>
                    <a:pt x="54610" y="143510"/>
                  </a:lnTo>
                  <a:close/>
                </a:path>
                <a:path w="54610" h="543560">
                  <a:moveTo>
                    <a:pt x="54610" y="147320"/>
                  </a:moveTo>
                  <a:lnTo>
                    <a:pt x="0" y="147320"/>
                  </a:lnTo>
                  <a:lnTo>
                    <a:pt x="0" y="149859"/>
                  </a:lnTo>
                  <a:lnTo>
                    <a:pt x="54610" y="149859"/>
                  </a:lnTo>
                  <a:lnTo>
                    <a:pt x="54610" y="147320"/>
                  </a:lnTo>
                  <a:close/>
                </a:path>
                <a:path w="54610" h="543560">
                  <a:moveTo>
                    <a:pt x="54610" y="149860"/>
                  </a:moveTo>
                  <a:lnTo>
                    <a:pt x="0" y="149860"/>
                  </a:lnTo>
                  <a:lnTo>
                    <a:pt x="0" y="160019"/>
                  </a:lnTo>
                  <a:lnTo>
                    <a:pt x="54610" y="160019"/>
                  </a:lnTo>
                  <a:lnTo>
                    <a:pt x="54610" y="149860"/>
                  </a:lnTo>
                  <a:close/>
                </a:path>
                <a:path w="54610" h="543560">
                  <a:moveTo>
                    <a:pt x="54610" y="160020"/>
                  </a:moveTo>
                  <a:lnTo>
                    <a:pt x="0" y="160020"/>
                  </a:lnTo>
                  <a:lnTo>
                    <a:pt x="0" y="162559"/>
                  </a:lnTo>
                  <a:lnTo>
                    <a:pt x="54610" y="162559"/>
                  </a:lnTo>
                  <a:lnTo>
                    <a:pt x="54610" y="160020"/>
                  </a:lnTo>
                  <a:close/>
                </a:path>
                <a:path w="54610" h="543560">
                  <a:moveTo>
                    <a:pt x="54610" y="162560"/>
                  </a:moveTo>
                  <a:lnTo>
                    <a:pt x="0" y="162560"/>
                  </a:lnTo>
                  <a:lnTo>
                    <a:pt x="0" y="166369"/>
                  </a:lnTo>
                  <a:lnTo>
                    <a:pt x="54610" y="166369"/>
                  </a:lnTo>
                  <a:lnTo>
                    <a:pt x="54610" y="162560"/>
                  </a:lnTo>
                  <a:close/>
                </a:path>
                <a:path w="54610" h="543560">
                  <a:moveTo>
                    <a:pt x="54610" y="166370"/>
                  </a:moveTo>
                  <a:lnTo>
                    <a:pt x="0" y="166370"/>
                  </a:lnTo>
                  <a:lnTo>
                    <a:pt x="0" y="168909"/>
                  </a:lnTo>
                  <a:lnTo>
                    <a:pt x="54610" y="168909"/>
                  </a:lnTo>
                  <a:lnTo>
                    <a:pt x="54610" y="166370"/>
                  </a:lnTo>
                  <a:close/>
                </a:path>
                <a:path w="54610" h="543560">
                  <a:moveTo>
                    <a:pt x="54610" y="168910"/>
                  </a:moveTo>
                  <a:lnTo>
                    <a:pt x="0" y="168910"/>
                  </a:lnTo>
                  <a:lnTo>
                    <a:pt x="0" y="179069"/>
                  </a:lnTo>
                  <a:lnTo>
                    <a:pt x="54610" y="179069"/>
                  </a:lnTo>
                  <a:lnTo>
                    <a:pt x="54610" y="168910"/>
                  </a:lnTo>
                  <a:close/>
                </a:path>
                <a:path w="54610" h="543560">
                  <a:moveTo>
                    <a:pt x="54610" y="179070"/>
                  </a:moveTo>
                  <a:lnTo>
                    <a:pt x="0" y="179070"/>
                  </a:lnTo>
                  <a:lnTo>
                    <a:pt x="0" y="181609"/>
                  </a:lnTo>
                  <a:lnTo>
                    <a:pt x="54610" y="181609"/>
                  </a:lnTo>
                  <a:lnTo>
                    <a:pt x="54610" y="179070"/>
                  </a:lnTo>
                  <a:close/>
                </a:path>
                <a:path w="54610" h="543560">
                  <a:moveTo>
                    <a:pt x="54610" y="181610"/>
                  </a:moveTo>
                  <a:lnTo>
                    <a:pt x="0" y="181610"/>
                  </a:lnTo>
                  <a:lnTo>
                    <a:pt x="0" y="187959"/>
                  </a:lnTo>
                  <a:lnTo>
                    <a:pt x="54610" y="187959"/>
                  </a:lnTo>
                  <a:lnTo>
                    <a:pt x="54610" y="181610"/>
                  </a:lnTo>
                  <a:close/>
                </a:path>
                <a:path w="54610" h="543560">
                  <a:moveTo>
                    <a:pt x="54610" y="187960"/>
                  </a:moveTo>
                  <a:lnTo>
                    <a:pt x="0" y="187960"/>
                  </a:lnTo>
                  <a:lnTo>
                    <a:pt x="0" y="191769"/>
                  </a:lnTo>
                  <a:lnTo>
                    <a:pt x="54610" y="191769"/>
                  </a:lnTo>
                  <a:lnTo>
                    <a:pt x="54610" y="187960"/>
                  </a:lnTo>
                  <a:close/>
                </a:path>
                <a:path w="54610" h="543560">
                  <a:moveTo>
                    <a:pt x="54610" y="191770"/>
                  </a:moveTo>
                  <a:lnTo>
                    <a:pt x="0" y="191770"/>
                  </a:lnTo>
                  <a:lnTo>
                    <a:pt x="0" y="200659"/>
                  </a:lnTo>
                  <a:lnTo>
                    <a:pt x="54610" y="200659"/>
                  </a:lnTo>
                  <a:lnTo>
                    <a:pt x="54610" y="191770"/>
                  </a:lnTo>
                  <a:close/>
                </a:path>
                <a:path w="54610" h="543560">
                  <a:moveTo>
                    <a:pt x="54610" y="200660"/>
                  </a:moveTo>
                  <a:lnTo>
                    <a:pt x="0" y="200660"/>
                  </a:lnTo>
                  <a:lnTo>
                    <a:pt x="0" y="207009"/>
                  </a:lnTo>
                  <a:lnTo>
                    <a:pt x="54610" y="207009"/>
                  </a:lnTo>
                  <a:lnTo>
                    <a:pt x="54610" y="200660"/>
                  </a:lnTo>
                  <a:close/>
                </a:path>
                <a:path w="54610" h="543560">
                  <a:moveTo>
                    <a:pt x="54610" y="207010"/>
                  </a:moveTo>
                  <a:lnTo>
                    <a:pt x="0" y="207010"/>
                  </a:lnTo>
                  <a:lnTo>
                    <a:pt x="0" y="210819"/>
                  </a:lnTo>
                  <a:lnTo>
                    <a:pt x="54610" y="210819"/>
                  </a:lnTo>
                  <a:lnTo>
                    <a:pt x="54610" y="207010"/>
                  </a:lnTo>
                  <a:close/>
                </a:path>
                <a:path w="54610" h="543560">
                  <a:moveTo>
                    <a:pt x="54610" y="210820"/>
                  </a:moveTo>
                  <a:lnTo>
                    <a:pt x="0" y="210820"/>
                  </a:lnTo>
                  <a:lnTo>
                    <a:pt x="0" y="213359"/>
                  </a:lnTo>
                  <a:lnTo>
                    <a:pt x="54610" y="213359"/>
                  </a:lnTo>
                  <a:lnTo>
                    <a:pt x="54610" y="210820"/>
                  </a:lnTo>
                  <a:close/>
                </a:path>
                <a:path w="54610" h="543560">
                  <a:moveTo>
                    <a:pt x="54610" y="213360"/>
                  </a:moveTo>
                  <a:lnTo>
                    <a:pt x="0" y="213360"/>
                  </a:lnTo>
                  <a:lnTo>
                    <a:pt x="0" y="219709"/>
                  </a:lnTo>
                  <a:lnTo>
                    <a:pt x="54610" y="219709"/>
                  </a:lnTo>
                  <a:lnTo>
                    <a:pt x="54610" y="213360"/>
                  </a:lnTo>
                  <a:close/>
                </a:path>
                <a:path w="54610" h="543560">
                  <a:moveTo>
                    <a:pt x="54610" y="219710"/>
                  </a:moveTo>
                  <a:lnTo>
                    <a:pt x="0" y="219710"/>
                  </a:lnTo>
                  <a:lnTo>
                    <a:pt x="0" y="223519"/>
                  </a:lnTo>
                  <a:lnTo>
                    <a:pt x="54610" y="223519"/>
                  </a:lnTo>
                  <a:lnTo>
                    <a:pt x="54610" y="219710"/>
                  </a:lnTo>
                  <a:close/>
                </a:path>
                <a:path w="54610" h="543560">
                  <a:moveTo>
                    <a:pt x="54610" y="223520"/>
                  </a:moveTo>
                  <a:lnTo>
                    <a:pt x="0" y="223520"/>
                  </a:lnTo>
                  <a:lnTo>
                    <a:pt x="0" y="226059"/>
                  </a:lnTo>
                  <a:lnTo>
                    <a:pt x="54610" y="226059"/>
                  </a:lnTo>
                  <a:lnTo>
                    <a:pt x="54610" y="223520"/>
                  </a:lnTo>
                  <a:close/>
                </a:path>
                <a:path w="54610" h="543560">
                  <a:moveTo>
                    <a:pt x="54610" y="226060"/>
                  </a:moveTo>
                  <a:lnTo>
                    <a:pt x="0" y="226060"/>
                  </a:lnTo>
                  <a:lnTo>
                    <a:pt x="0" y="229869"/>
                  </a:lnTo>
                  <a:lnTo>
                    <a:pt x="54610" y="229869"/>
                  </a:lnTo>
                  <a:lnTo>
                    <a:pt x="54610" y="226060"/>
                  </a:lnTo>
                  <a:close/>
                </a:path>
                <a:path w="54610" h="543560">
                  <a:moveTo>
                    <a:pt x="54610" y="229870"/>
                  </a:moveTo>
                  <a:lnTo>
                    <a:pt x="0" y="229870"/>
                  </a:lnTo>
                  <a:lnTo>
                    <a:pt x="0" y="232409"/>
                  </a:lnTo>
                  <a:lnTo>
                    <a:pt x="54610" y="232409"/>
                  </a:lnTo>
                  <a:lnTo>
                    <a:pt x="54610" y="229870"/>
                  </a:lnTo>
                  <a:close/>
                </a:path>
                <a:path w="54610" h="543560">
                  <a:moveTo>
                    <a:pt x="54610" y="232410"/>
                  </a:moveTo>
                  <a:lnTo>
                    <a:pt x="0" y="232410"/>
                  </a:lnTo>
                  <a:lnTo>
                    <a:pt x="0" y="245109"/>
                  </a:lnTo>
                  <a:lnTo>
                    <a:pt x="54610" y="245109"/>
                  </a:lnTo>
                  <a:lnTo>
                    <a:pt x="54610" y="232410"/>
                  </a:lnTo>
                  <a:close/>
                </a:path>
                <a:path w="54610" h="543560">
                  <a:moveTo>
                    <a:pt x="54610" y="245110"/>
                  </a:moveTo>
                  <a:lnTo>
                    <a:pt x="0" y="245110"/>
                  </a:lnTo>
                  <a:lnTo>
                    <a:pt x="0" y="255269"/>
                  </a:lnTo>
                  <a:lnTo>
                    <a:pt x="54610" y="255269"/>
                  </a:lnTo>
                  <a:lnTo>
                    <a:pt x="54610" y="245110"/>
                  </a:lnTo>
                  <a:close/>
                </a:path>
                <a:path w="54610" h="543560">
                  <a:moveTo>
                    <a:pt x="54610" y="255270"/>
                  </a:moveTo>
                  <a:lnTo>
                    <a:pt x="0" y="255270"/>
                  </a:lnTo>
                  <a:lnTo>
                    <a:pt x="0" y="257809"/>
                  </a:lnTo>
                  <a:lnTo>
                    <a:pt x="54610" y="257809"/>
                  </a:lnTo>
                  <a:lnTo>
                    <a:pt x="54610" y="255270"/>
                  </a:lnTo>
                  <a:close/>
                </a:path>
                <a:path w="54610" h="543560">
                  <a:moveTo>
                    <a:pt x="54610" y="257810"/>
                  </a:moveTo>
                  <a:lnTo>
                    <a:pt x="0" y="257810"/>
                  </a:lnTo>
                  <a:lnTo>
                    <a:pt x="0" y="267969"/>
                  </a:lnTo>
                  <a:lnTo>
                    <a:pt x="54610" y="267969"/>
                  </a:lnTo>
                  <a:lnTo>
                    <a:pt x="54610" y="257810"/>
                  </a:lnTo>
                  <a:close/>
                </a:path>
                <a:path w="54610" h="543560">
                  <a:moveTo>
                    <a:pt x="54610" y="267970"/>
                  </a:moveTo>
                  <a:lnTo>
                    <a:pt x="0" y="267970"/>
                  </a:lnTo>
                  <a:lnTo>
                    <a:pt x="0" y="280669"/>
                  </a:lnTo>
                  <a:lnTo>
                    <a:pt x="54610" y="280669"/>
                  </a:lnTo>
                  <a:lnTo>
                    <a:pt x="54610" y="267970"/>
                  </a:lnTo>
                  <a:close/>
                </a:path>
                <a:path w="54610" h="543560">
                  <a:moveTo>
                    <a:pt x="54610" y="280670"/>
                  </a:moveTo>
                  <a:lnTo>
                    <a:pt x="0" y="280670"/>
                  </a:lnTo>
                  <a:lnTo>
                    <a:pt x="0" y="283209"/>
                  </a:lnTo>
                  <a:lnTo>
                    <a:pt x="54610" y="283209"/>
                  </a:lnTo>
                  <a:lnTo>
                    <a:pt x="54610" y="280670"/>
                  </a:lnTo>
                  <a:close/>
                </a:path>
                <a:path w="54610" h="543560">
                  <a:moveTo>
                    <a:pt x="54610" y="283210"/>
                  </a:moveTo>
                  <a:lnTo>
                    <a:pt x="0" y="283210"/>
                  </a:lnTo>
                  <a:lnTo>
                    <a:pt x="0" y="289559"/>
                  </a:lnTo>
                  <a:lnTo>
                    <a:pt x="54610" y="289559"/>
                  </a:lnTo>
                  <a:lnTo>
                    <a:pt x="54610" y="283210"/>
                  </a:lnTo>
                  <a:close/>
                </a:path>
                <a:path w="54610" h="543560">
                  <a:moveTo>
                    <a:pt x="54610" y="289560"/>
                  </a:moveTo>
                  <a:lnTo>
                    <a:pt x="0" y="289560"/>
                  </a:lnTo>
                  <a:lnTo>
                    <a:pt x="0" y="295909"/>
                  </a:lnTo>
                  <a:lnTo>
                    <a:pt x="54610" y="295909"/>
                  </a:lnTo>
                  <a:lnTo>
                    <a:pt x="54610" y="289560"/>
                  </a:lnTo>
                  <a:close/>
                </a:path>
                <a:path w="54610" h="543560">
                  <a:moveTo>
                    <a:pt x="54610" y="295910"/>
                  </a:moveTo>
                  <a:lnTo>
                    <a:pt x="0" y="295910"/>
                  </a:lnTo>
                  <a:lnTo>
                    <a:pt x="0" y="299719"/>
                  </a:lnTo>
                  <a:lnTo>
                    <a:pt x="54610" y="299719"/>
                  </a:lnTo>
                  <a:lnTo>
                    <a:pt x="54610" y="295910"/>
                  </a:lnTo>
                  <a:close/>
                </a:path>
                <a:path w="54610" h="543560">
                  <a:moveTo>
                    <a:pt x="54610" y="299720"/>
                  </a:moveTo>
                  <a:lnTo>
                    <a:pt x="0" y="299720"/>
                  </a:lnTo>
                  <a:lnTo>
                    <a:pt x="0" y="308609"/>
                  </a:lnTo>
                  <a:lnTo>
                    <a:pt x="54610" y="308609"/>
                  </a:lnTo>
                  <a:lnTo>
                    <a:pt x="54610" y="299720"/>
                  </a:lnTo>
                  <a:close/>
                </a:path>
                <a:path w="54610" h="543560">
                  <a:moveTo>
                    <a:pt x="54610" y="308610"/>
                  </a:moveTo>
                  <a:lnTo>
                    <a:pt x="0" y="308610"/>
                  </a:lnTo>
                  <a:lnTo>
                    <a:pt x="0" y="312419"/>
                  </a:lnTo>
                  <a:lnTo>
                    <a:pt x="54610" y="312419"/>
                  </a:lnTo>
                  <a:lnTo>
                    <a:pt x="54610" y="308610"/>
                  </a:lnTo>
                  <a:close/>
                </a:path>
                <a:path w="54610" h="543560">
                  <a:moveTo>
                    <a:pt x="54610" y="312420"/>
                  </a:moveTo>
                  <a:lnTo>
                    <a:pt x="0" y="312420"/>
                  </a:lnTo>
                  <a:lnTo>
                    <a:pt x="0" y="314959"/>
                  </a:lnTo>
                  <a:lnTo>
                    <a:pt x="54610" y="314959"/>
                  </a:lnTo>
                  <a:lnTo>
                    <a:pt x="54610" y="312420"/>
                  </a:lnTo>
                  <a:close/>
                </a:path>
                <a:path w="54610" h="543560">
                  <a:moveTo>
                    <a:pt x="54610" y="314960"/>
                  </a:moveTo>
                  <a:lnTo>
                    <a:pt x="0" y="314960"/>
                  </a:lnTo>
                  <a:lnTo>
                    <a:pt x="0" y="318769"/>
                  </a:lnTo>
                  <a:lnTo>
                    <a:pt x="54610" y="318769"/>
                  </a:lnTo>
                  <a:lnTo>
                    <a:pt x="54610" y="314960"/>
                  </a:lnTo>
                  <a:close/>
                </a:path>
                <a:path w="54610" h="543560">
                  <a:moveTo>
                    <a:pt x="54610" y="318770"/>
                  </a:moveTo>
                  <a:lnTo>
                    <a:pt x="0" y="318770"/>
                  </a:lnTo>
                  <a:lnTo>
                    <a:pt x="0" y="321309"/>
                  </a:lnTo>
                  <a:lnTo>
                    <a:pt x="54610" y="321309"/>
                  </a:lnTo>
                  <a:lnTo>
                    <a:pt x="54610" y="318770"/>
                  </a:lnTo>
                  <a:close/>
                </a:path>
                <a:path w="54610" h="543560">
                  <a:moveTo>
                    <a:pt x="54610" y="321310"/>
                  </a:moveTo>
                  <a:lnTo>
                    <a:pt x="0" y="321310"/>
                  </a:lnTo>
                  <a:lnTo>
                    <a:pt x="0" y="327659"/>
                  </a:lnTo>
                  <a:lnTo>
                    <a:pt x="54610" y="327659"/>
                  </a:lnTo>
                  <a:lnTo>
                    <a:pt x="54610" y="321310"/>
                  </a:lnTo>
                  <a:close/>
                </a:path>
                <a:path w="54610" h="543560">
                  <a:moveTo>
                    <a:pt x="54610" y="327660"/>
                  </a:moveTo>
                  <a:lnTo>
                    <a:pt x="0" y="327660"/>
                  </a:lnTo>
                  <a:lnTo>
                    <a:pt x="0" y="331469"/>
                  </a:lnTo>
                  <a:lnTo>
                    <a:pt x="54610" y="331469"/>
                  </a:lnTo>
                  <a:lnTo>
                    <a:pt x="54610" y="327660"/>
                  </a:lnTo>
                  <a:close/>
                </a:path>
                <a:path w="54610" h="543560">
                  <a:moveTo>
                    <a:pt x="54610" y="331470"/>
                  </a:moveTo>
                  <a:lnTo>
                    <a:pt x="0" y="331470"/>
                  </a:lnTo>
                  <a:lnTo>
                    <a:pt x="0" y="334009"/>
                  </a:lnTo>
                  <a:lnTo>
                    <a:pt x="54610" y="334009"/>
                  </a:lnTo>
                  <a:lnTo>
                    <a:pt x="54610" y="331470"/>
                  </a:lnTo>
                  <a:close/>
                </a:path>
                <a:path w="54610" h="543560">
                  <a:moveTo>
                    <a:pt x="54610" y="334010"/>
                  </a:moveTo>
                  <a:lnTo>
                    <a:pt x="0" y="334010"/>
                  </a:lnTo>
                  <a:lnTo>
                    <a:pt x="0" y="340359"/>
                  </a:lnTo>
                  <a:lnTo>
                    <a:pt x="54610" y="340359"/>
                  </a:lnTo>
                  <a:lnTo>
                    <a:pt x="54610" y="334010"/>
                  </a:lnTo>
                  <a:close/>
                </a:path>
                <a:path w="54610" h="543560">
                  <a:moveTo>
                    <a:pt x="54610" y="340360"/>
                  </a:moveTo>
                  <a:lnTo>
                    <a:pt x="0" y="340360"/>
                  </a:lnTo>
                  <a:lnTo>
                    <a:pt x="0" y="344169"/>
                  </a:lnTo>
                  <a:lnTo>
                    <a:pt x="54610" y="344169"/>
                  </a:lnTo>
                  <a:lnTo>
                    <a:pt x="54610" y="340360"/>
                  </a:lnTo>
                  <a:close/>
                </a:path>
                <a:path w="54610" h="543560">
                  <a:moveTo>
                    <a:pt x="54610" y="344170"/>
                  </a:moveTo>
                  <a:lnTo>
                    <a:pt x="0" y="344170"/>
                  </a:lnTo>
                  <a:lnTo>
                    <a:pt x="0" y="346709"/>
                  </a:lnTo>
                  <a:lnTo>
                    <a:pt x="54610" y="346709"/>
                  </a:lnTo>
                  <a:lnTo>
                    <a:pt x="54610" y="344170"/>
                  </a:lnTo>
                  <a:close/>
                </a:path>
                <a:path w="54610" h="543560">
                  <a:moveTo>
                    <a:pt x="54610" y="346710"/>
                  </a:moveTo>
                  <a:lnTo>
                    <a:pt x="0" y="346710"/>
                  </a:lnTo>
                  <a:lnTo>
                    <a:pt x="0" y="353059"/>
                  </a:lnTo>
                  <a:lnTo>
                    <a:pt x="54610" y="353059"/>
                  </a:lnTo>
                  <a:lnTo>
                    <a:pt x="54610" y="346710"/>
                  </a:lnTo>
                  <a:close/>
                </a:path>
                <a:path w="54610" h="543560">
                  <a:moveTo>
                    <a:pt x="54610" y="353060"/>
                  </a:moveTo>
                  <a:lnTo>
                    <a:pt x="0" y="353060"/>
                  </a:lnTo>
                  <a:lnTo>
                    <a:pt x="0" y="356869"/>
                  </a:lnTo>
                  <a:lnTo>
                    <a:pt x="54610" y="356869"/>
                  </a:lnTo>
                  <a:lnTo>
                    <a:pt x="54610" y="353060"/>
                  </a:lnTo>
                  <a:close/>
                </a:path>
                <a:path w="54610" h="543560">
                  <a:moveTo>
                    <a:pt x="54610" y="356870"/>
                  </a:moveTo>
                  <a:lnTo>
                    <a:pt x="0" y="356870"/>
                  </a:lnTo>
                  <a:lnTo>
                    <a:pt x="0" y="363219"/>
                  </a:lnTo>
                  <a:lnTo>
                    <a:pt x="54610" y="363219"/>
                  </a:lnTo>
                  <a:lnTo>
                    <a:pt x="54610" y="356870"/>
                  </a:lnTo>
                  <a:close/>
                </a:path>
                <a:path w="54610" h="543560">
                  <a:moveTo>
                    <a:pt x="54610" y="363220"/>
                  </a:moveTo>
                  <a:lnTo>
                    <a:pt x="0" y="363220"/>
                  </a:lnTo>
                  <a:lnTo>
                    <a:pt x="0" y="365759"/>
                  </a:lnTo>
                  <a:lnTo>
                    <a:pt x="54610" y="365759"/>
                  </a:lnTo>
                  <a:lnTo>
                    <a:pt x="54610" y="363220"/>
                  </a:lnTo>
                  <a:close/>
                </a:path>
                <a:path w="54610" h="543560">
                  <a:moveTo>
                    <a:pt x="54610" y="365760"/>
                  </a:moveTo>
                  <a:lnTo>
                    <a:pt x="0" y="365760"/>
                  </a:lnTo>
                  <a:lnTo>
                    <a:pt x="0" y="369569"/>
                  </a:lnTo>
                  <a:lnTo>
                    <a:pt x="54610" y="369569"/>
                  </a:lnTo>
                  <a:lnTo>
                    <a:pt x="54610" y="365760"/>
                  </a:lnTo>
                  <a:close/>
                </a:path>
                <a:path w="54610" h="543560">
                  <a:moveTo>
                    <a:pt x="54610" y="369570"/>
                  </a:moveTo>
                  <a:lnTo>
                    <a:pt x="0" y="369570"/>
                  </a:lnTo>
                  <a:lnTo>
                    <a:pt x="0" y="375919"/>
                  </a:lnTo>
                  <a:lnTo>
                    <a:pt x="54610" y="375919"/>
                  </a:lnTo>
                  <a:lnTo>
                    <a:pt x="54610" y="369570"/>
                  </a:lnTo>
                  <a:close/>
                </a:path>
                <a:path w="54610" h="543560">
                  <a:moveTo>
                    <a:pt x="54610" y="375920"/>
                  </a:moveTo>
                  <a:lnTo>
                    <a:pt x="0" y="375920"/>
                  </a:lnTo>
                  <a:lnTo>
                    <a:pt x="0" y="378459"/>
                  </a:lnTo>
                  <a:lnTo>
                    <a:pt x="54610" y="378459"/>
                  </a:lnTo>
                  <a:lnTo>
                    <a:pt x="54610" y="375920"/>
                  </a:lnTo>
                  <a:close/>
                </a:path>
                <a:path w="54610" h="543560">
                  <a:moveTo>
                    <a:pt x="54610" y="378460"/>
                  </a:moveTo>
                  <a:lnTo>
                    <a:pt x="0" y="378460"/>
                  </a:lnTo>
                  <a:lnTo>
                    <a:pt x="0" y="382269"/>
                  </a:lnTo>
                  <a:lnTo>
                    <a:pt x="54610" y="382269"/>
                  </a:lnTo>
                  <a:lnTo>
                    <a:pt x="54610" y="378460"/>
                  </a:lnTo>
                  <a:close/>
                </a:path>
                <a:path w="54610" h="543560">
                  <a:moveTo>
                    <a:pt x="54610" y="382270"/>
                  </a:moveTo>
                  <a:lnTo>
                    <a:pt x="0" y="382270"/>
                  </a:lnTo>
                  <a:lnTo>
                    <a:pt x="0" y="384809"/>
                  </a:lnTo>
                  <a:lnTo>
                    <a:pt x="54610" y="384809"/>
                  </a:lnTo>
                  <a:lnTo>
                    <a:pt x="54610" y="382270"/>
                  </a:lnTo>
                  <a:close/>
                </a:path>
                <a:path w="54610" h="543560">
                  <a:moveTo>
                    <a:pt x="54610" y="384810"/>
                  </a:moveTo>
                  <a:lnTo>
                    <a:pt x="0" y="384810"/>
                  </a:lnTo>
                  <a:lnTo>
                    <a:pt x="0" y="388619"/>
                  </a:lnTo>
                  <a:lnTo>
                    <a:pt x="54610" y="388619"/>
                  </a:lnTo>
                  <a:lnTo>
                    <a:pt x="54610" y="384810"/>
                  </a:lnTo>
                  <a:close/>
                </a:path>
                <a:path w="54610" h="543560">
                  <a:moveTo>
                    <a:pt x="54610" y="388620"/>
                  </a:moveTo>
                  <a:lnTo>
                    <a:pt x="0" y="388620"/>
                  </a:lnTo>
                  <a:lnTo>
                    <a:pt x="0" y="391159"/>
                  </a:lnTo>
                  <a:lnTo>
                    <a:pt x="54610" y="391159"/>
                  </a:lnTo>
                  <a:lnTo>
                    <a:pt x="54610" y="388620"/>
                  </a:lnTo>
                  <a:close/>
                </a:path>
                <a:path w="54610" h="543560">
                  <a:moveTo>
                    <a:pt x="54610" y="391160"/>
                  </a:moveTo>
                  <a:lnTo>
                    <a:pt x="0" y="391160"/>
                  </a:lnTo>
                  <a:lnTo>
                    <a:pt x="0" y="394969"/>
                  </a:lnTo>
                  <a:lnTo>
                    <a:pt x="54610" y="394969"/>
                  </a:lnTo>
                  <a:lnTo>
                    <a:pt x="54610" y="391160"/>
                  </a:lnTo>
                  <a:close/>
                </a:path>
                <a:path w="54610" h="543560">
                  <a:moveTo>
                    <a:pt x="54610" y="394970"/>
                  </a:moveTo>
                  <a:lnTo>
                    <a:pt x="0" y="394970"/>
                  </a:lnTo>
                  <a:lnTo>
                    <a:pt x="0" y="403859"/>
                  </a:lnTo>
                  <a:lnTo>
                    <a:pt x="54610" y="403859"/>
                  </a:lnTo>
                  <a:lnTo>
                    <a:pt x="54610" y="394970"/>
                  </a:lnTo>
                  <a:close/>
                </a:path>
                <a:path w="54610" h="543560">
                  <a:moveTo>
                    <a:pt x="54610" y="403860"/>
                  </a:moveTo>
                  <a:lnTo>
                    <a:pt x="0" y="403860"/>
                  </a:lnTo>
                  <a:lnTo>
                    <a:pt x="0" y="407669"/>
                  </a:lnTo>
                  <a:lnTo>
                    <a:pt x="54610" y="407669"/>
                  </a:lnTo>
                  <a:lnTo>
                    <a:pt x="54610" y="403860"/>
                  </a:lnTo>
                  <a:close/>
                </a:path>
                <a:path w="54610" h="543560">
                  <a:moveTo>
                    <a:pt x="54610" y="407670"/>
                  </a:moveTo>
                  <a:lnTo>
                    <a:pt x="0" y="407670"/>
                  </a:lnTo>
                  <a:lnTo>
                    <a:pt x="0" y="410209"/>
                  </a:lnTo>
                  <a:lnTo>
                    <a:pt x="54610" y="410209"/>
                  </a:lnTo>
                  <a:lnTo>
                    <a:pt x="54610" y="407670"/>
                  </a:lnTo>
                  <a:close/>
                </a:path>
                <a:path w="54610" h="543560">
                  <a:moveTo>
                    <a:pt x="54610" y="410210"/>
                  </a:moveTo>
                  <a:lnTo>
                    <a:pt x="0" y="410210"/>
                  </a:lnTo>
                  <a:lnTo>
                    <a:pt x="0" y="414019"/>
                  </a:lnTo>
                  <a:lnTo>
                    <a:pt x="54610" y="414019"/>
                  </a:lnTo>
                  <a:lnTo>
                    <a:pt x="54610" y="410210"/>
                  </a:lnTo>
                  <a:close/>
                </a:path>
                <a:path w="54610" h="543560">
                  <a:moveTo>
                    <a:pt x="54610" y="414020"/>
                  </a:moveTo>
                  <a:lnTo>
                    <a:pt x="0" y="414020"/>
                  </a:lnTo>
                  <a:lnTo>
                    <a:pt x="0" y="416559"/>
                  </a:lnTo>
                  <a:lnTo>
                    <a:pt x="54610" y="416559"/>
                  </a:lnTo>
                  <a:lnTo>
                    <a:pt x="54610" y="414020"/>
                  </a:lnTo>
                  <a:close/>
                </a:path>
                <a:path w="54610" h="543560">
                  <a:moveTo>
                    <a:pt x="53339" y="542290"/>
                  </a:moveTo>
                  <a:lnTo>
                    <a:pt x="46989" y="542290"/>
                  </a:lnTo>
                  <a:lnTo>
                    <a:pt x="46989" y="543560"/>
                  </a:lnTo>
                  <a:lnTo>
                    <a:pt x="53339" y="543560"/>
                  </a:lnTo>
                  <a:lnTo>
                    <a:pt x="53339" y="542290"/>
                  </a:lnTo>
                  <a:close/>
                </a:path>
                <a:path w="54610" h="543560">
                  <a:moveTo>
                    <a:pt x="54610" y="537210"/>
                  </a:moveTo>
                  <a:lnTo>
                    <a:pt x="25400" y="537210"/>
                  </a:lnTo>
                  <a:lnTo>
                    <a:pt x="25400" y="538480"/>
                  </a:lnTo>
                  <a:lnTo>
                    <a:pt x="31749" y="538480"/>
                  </a:lnTo>
                  <a:lnTo>
                    <a:pt x="31750" y="539750"/>
                  </a:lnTo>
                  <a:lnTo>
                    <a:pt x="39369" y="539750"/>
                  </a:lnTo>
                  <a:lnTo>
                    <a:pt x="39369" y="542290"/>
                  </a:lnTo>
                  <a:lnTo>
                    <a:pt x="54610" y="542290"/>
                  </a:lnTo>
                  <a:lnTo>
                    <a:pt x="54610" y="537210"/>
                  </a:lnTo>
                  <a:close/>
                </a:path>
                <a:path w="54610" h="543560">
                  <a:moveTo>
                    <a:pt x="17780" y="535940"/>
                  </a:moveTo>
                  <a:lnTo>
                    <a:pt x="11430" y="535940"/>
                  </a:lnTo>
                  <a:lnTo>
                    <a:pt x="11430" y="537210"/>
                  </a:lnTo>
                  <a:lnTo>
                    <a:pt x="17780" y="537210"/>
                  </a:lnTo>
                  <a:lnTo>
                    <a:pt x="17780" y="535940"/>
                  </a:lnTo>
                  <a:close/>
                </a:path>
                <a:path w="54610" h="543560">
                  <a:moveTo>
                    <a:pt x="54610" y="530860"/>
                  </a:moveTo>
                  <a:lnTo>
                    <a:pt x="0" y="530860"/>
                  </a:lnTo>
                  <a:lnTo>
                    <a:pt x="0" y="533400"/>
                  </a:lnTo>
                  <a:lnTo>
                    <a:pt x="3810" y="533400"/>
                  </a:lnTo>
                  <a:lnTo>
                    <a:pt x="3810" y="535940"/>
                  </a:lnTo>
                  <a:lnTo>
                    <a:pt x="54610" y="535940"/>
                  </a:lnTo>
                  <a:lnTo>
                    <a:pt x="54610" y="530860"/>
                  </a:lnTo>
                  <a:close/>
                </a:path>
                <a:path w="54610" h="543560">
                  <a:moveTo>
                    <a:pt x="54610" y="524510"/>
                  </a:moveTo>
                  <a:lnTo>
                    <a:pt x="0" y="524510"/>
                  </a:lnTo>
                  <a:lnTo>
                    <a:pt x="0" y="529590"/>
                  </a:lnTo>
                  <a:lnTo>
                    <a:pt x="54610" y="529590"/>
                  </a:lnTo>
                  <a:lnTo>
                    <a:pt x="54610" y="524510"/>
                  </a:lnTo>
                  <a:close/>
                </a:path>
                <a:path w="54610" h="543560">
                  <a:moveTo>
                    <a:pt x="54610" y="518159"/>
                  </a:moveTo>
                  <a:lnTo>
                    <a:pt x="0" y="518159"/>
                  </a:lnTo>
                  <a:lnTo>
                    <a:pt x="0" y="523240"/>
                  </a:lnTo>
                  <a:lnTo>
                    <a:pt x="54610" y="523240"/>
                  </a:lnTo>
                  <a:lnTo>
                    <a:pt x="54610" y="518159"/>
                  </a:lnTo>
                  <a:close/>
                </a:path>
                <a:path w="54610" h="543560">
                  <a:moveTo>
                    <a:pt x="54610" y="511810"/>
                  </a:moveTo>
                  <a:lnTo>
                    <a:pt x="0" y="511810"/>
                  </a:lnTo>
                  <a:lnTo>
                    <a:pt x="0" y="516890"/>
                  </a:lnTo>
                  <a:lnTo>
                    <a:pt x="54610" y="516890"/>
                  </a:lnTo>
                  <a:lnTo>
                    <a:pt x="54610" y="511810"/>
                  </a:lnTo>
                  <a:close/>
                </a:path>
                <a:path w="54610" h="543560">
                  <a:moveTo>
                    <a:pt x="54610" y="505459"/>
                  </a:moveTo>
                  <a:lnTo>
                    <a:pt x="0" y="505459"/>
                  </a:lnTo>
                  <a:lnTo>
                    <a:pt x="0" y="510540"/>
                  </a:lnTo>
                  <a:lnTo>
                    <a:pt x="54610" y="510540"/>
                  </a:lnTo>
                  <a:lnTo>
                    <a:pt x="54610" y="505459"/>
                  </a:lnTo>
                  <a:close/>
                </a:path>
                <a:path w="54610" h="543560">
                  <a:moveTo>
                    <a:pt x="54610" y="499109"/>
                  </a:moveTo>
                  <a:lnTo>
                    <a:pt x="0" y="499109"/>
                  </a:lnTo>
                  <a:lnTo>
                    <a:pt x="0" y="504190"/>
                  </a:lnTo>
                  <a:lnTo>
                    <a:pt x="54610" y="504190"/>
                  </a:lnTo>
                  <a:lnTo>
                    <a:pt x="54610" y="499109"/>
                  </a:lnTo>
                  <a:close/>
                </a:path>
                <a:path w="54610" h="543560">
                  <a:moveTo>
                    <a:pt x="54610" y="492759"/>
                  </a:moveTo>
                  <a:lnTo>
                    <a:pt x="0" y="492759"/>
                  </a:lnTo>
                  <a:lnTo>
                    <a:pt x="0" y="497840"/>
                  </a:lnTo>
                  <a:lnTo>
                    <a:pt x="54610" y="497840"/>
                  </a:lnTo>
                  <a:lnTo>
                    <a:pt x="54610" y="492759"/>
                  </a:lnTo>
                  <a:close/>
                </a:path>
                <a:path w="54610" h="543560">
                  <a:moveTo>
                    <a:pt x="54610" y="486409"/>
                  </a:moveTo>
                  <a:lnTo>
                    <a:pt x="0" y="486409"/>
                  </a:lnTo>
                  <a:lnTo>
                    <a:pt x="0" y="491490"/>
                  </a:lnTo>
                  <a:lnTo>
                    <a:pt x="54610" y="491490"/>
                  </a:lnTo>
                  <a:lnTo>
                    <a:pt x="54610" y="486409"/>
                  </a:lnTo>
                  <a:close/>
                </a:path>
                <a:path w="54610" h="543560">
                  <a:moveTo>
                    <a:pt x="54610" y="480059"/>
                  </a:moveTo>
                  <a:lnTo>
                    <a:pt x="0" y="480059"/>
                  </a:lnTo>
                  <a:lnTo>
                    <a:pt x="0" y="485139"/>
                  </a:lnTo>
                  <a:lnTo>
                    <a:pt x="54610" y="485139"/>
                  </a:lnTo>
                  <a:lnTo>
                    <a:pt x="54610" y="480059"/>
                  </a:lnTo>
                  <a:close/>
                </a:path>
                <a:path w="54610" h="543560">
                  <a:moveTo>
                    <a:pt x="54610" y="473709"/>
                  </a:moveTo>
                  <a:lnTo>
                    <a:pt x="0" y="473709"/>
                  </a:lnTo>
                  <a:lnTo>
                    <a:pt x="0" y="478790"/>
                  </a:lnTo>
                  <a:lnTo>
                    <a:pt x="54610" y="478790"/>
                  </a:lnTo>
                  <a:lnTo>
                    <a:pt x="54610" y="473709"/>
                  </a:lnTo>
                  <a:close/>
                </a:path>
                <a:path w="54610" h="543560">
                  <a:moveTo>
                    <a:pt x="54610" y="467359"/>
                  </a:moveTo>
                  <a:lnTo>
                    <a:pt x="0" y="467359"/>
                  </a:lnTo>
                  <a:lnTo>
                    <a:pt x="0" y="472440"/>
                  </a:lnTo>
                  <a:lnTo>
                    <a:pt x="54610" y="472440"/>
                  </a:lnTo>
                  <a:lnTo>
                    <a:pt x="54610" y="467359"/>
                  </a:lnTo>
                  <a:close/>
                </a:path>
                <a:path w="54610" h="543560">
                  <a:moveTo>
                    <a:pt x="54610" y="461009"/>
                  </a:moveTo>
                  <a:lnTo>
                    <a:pt x="0" y="461009"/>
                  </a:lnTo>
                  <a:lnTo>
                    <a:pt x="0" y="466090"/>
                  </a:lnTo>
                  <a:lnTo>
                    <a:pt x="54610" y="466090"/>
                  </a:lnTo>
                  <a:lnTo>
                    <a:pt x="54610" y="461009"/>
                  </a:lnTo>
                  <a:close/>
                </a:path>
                <a:path w="54610" h="543560">
                  <a:moveTo>
                    <a:pt x="54610" y="454660"/>
                  </a:moveTo>
                  <a:lnTo>
                    <a:pt x="0" y="454660"/>
                  </a:lnTo>
                  <a:lnTo>
                    <a:pt x="0" y="459740"/>
                  </a:lnTo>
                  <a:lnTo>
                    <a:pt x="54610" y="459740"/>
                  </a:lnTo>
                  <a:lnTo>
                    <a:pt x="54610" y="454660"/>
                  </a:lnTo>
                  <a:close/>
                </a:path>
                <a:path w="54610" h="543560">
                  <a:moveTo>
                    <a:pt x="54610" y="448309"/>
                  </a:moveTo>
                  <a:lnTo>
                    <a:pt x="0" y="448309"/>
                  </a:lnTo>
                  <a:lnTo>
                    <a:pt x="0" y="453390"/>
                  </a:lnTo>
                  <a:lnTo>
                    <a:pt x="54610" y="453390"/>
                  </a:lnTo>
                  <a:lnTo>
                    <a:pt x="54610" y="448309"/>
                  </a:lnTo>
                  <a:close/>
                </a:path>
                <a:path w="54610" h="543560">
                  <a:moveTo>
                    <a:pt x="54610" y="441959"/>
                  </a:moveTo>
                  <a:lnTo>
                    <a:pt x="0" y="441959"/>
                  </a:lnTo>
                  <a:lnTo>
                    <a:pt x="0" y="447040"/>
                  </a:lnTo>
                  <a:lnTo>
                    <a:pt x="54610" y="447040"/>
                  </a:lnTo>
                  <a:lnTo>
                    <a:pt x="54610" y="441959"/>
                  </a:lnTo>
                  <a:close/>
                </a:path>
                <a:path w="54610" h="543560">
                  <a:moveTo>
                    <a:pt x="54610" y="435609"/>
                  </a:moveTo>
                  <a:lnTo>
                    <a:pt x="0" y="435609"/>
                  </a:lnTo>
                  <a:lnTo>
                    <a:pt x="0" y="440690"/>
                  </a:lnTo>
                  <a:lnTo>
                    <a:pt x="54610" y="440690"/>
                  </a:lnTo>
                  <a:lnTo>
                    <a:pt x="54610" y="435609"/>
                  </a:lnTo>
                  <a:close/>
                </a:path>
                <a:path w="54610" h="543560">
                  <a:moveTo>
                    <a:pt x="54610" y="429259"/>
                  </a:moveTo>
                  <a:lnTo>
                    <a:pt x="0" y="429259"/>
                  </a:lnTo>
                  <a:lnTo>
                    <a:pt x="0" y="434340"/>
                  </a:lnTo>
                  <a:lnTo>
                    <a:pt x="54610" y="434340"/>
                  </a:lnTo>
                  <a:lnTo>
                    <a:pt x="54610" y="429259"/>
                  </a:lnTo>
                  <a:close/>
                </a:path>
                <a:path w="54610" h="543560">
                  <a:moveTo>
                    <a:pt x="54610" y="422910"/>
                  </a:moveTo>
                  <a:lnTo>
                    <a:pt x="0" y="422910"/>
                  </a:lnTo>
                  <a:lnTo>
                    <a:pt x="0" y="427990"/>
                  </a:lnTo>
                  <a:lnTo>
                    <a:pt x="54610" y="427990"/>
                  </a:lnTo>
                  <a:lnTo>
                    <a:pt x="54610" y="422910"/>
                  </a:lnTo>
                  <a:close/>
                </a:path>
                <a:path w="54610" h="543560">
                  <a:moveTo>
                    <a:pt x="54610" y="417830"/>
                  </a:moveTo>
                  <a:lnTo>
                    <a:pt x="0" y="417830"/>
                  </a:lnTo>
                  <a:lnTo>
                    <a:pt x="0" y="421640"/>
                  </a:lnTo>
                  <a:lnTo>
                    <a:pt x="54610" y="421640"/>
                  </a:lnTo>
                  <a:lnTo>
                    <a:pt x="54610" y="417830"/>
                  </a:lnTo>
                  <a:close/>
                </a:path>
              </a:pathLst>
            </a:custGeom>
            <a:solidFill>
              <a:srgbClr val="226822"/>
            </a:solidFill>
          </p:spPr>
          <p:txBody>
            <a:bodyPr wrap="square" lIns="0" tIns="0" rIns="0" bIns="0" rtlCol="0"/>
            <a:lstStyle/>
            <a:p>
              <a:endParaRPr/>
            </a:p>
          </p:txBody>
        </p:sp>
        <p:sp>
          <p:nvSpPr>
            <p:cNvPr id="1030" name="object 1030"/>
            <p:cNvSpPr/>
            <p:nvPr/>
          </p:nvSpPr>
          <p:spPr>
            <a:xfrm>
              <a:off x="1799590" y="5627370"/>
              <a:ext cx="54610" cy="532130"/>
            </a:xfrm>
            <a:custGeom>
              <a:avLst/>
              <a:gdLst/>
              <a:ahLst/>
              <a:cxnLst/>
              <a:rect l="l" t="t" r="r" b="b"/>
              <a:pathLst>
                <a:path w="54610" h="532129">
                  <a:moveTo>
                    <a:pt x="54610" y="0"/>
                  </a:moveTo>
                  <a:lnTo>
                    <a:pt x="36830" y="0"/>
                  </a:lnTo>
                  <a:lnTo>
                    <a:pt x="36830" y="1269"/>
                  </a:lnTo>
                  <a:lnTo>
                    <a:pt x="0" y="1269"/>
                  </a:lnTo>
                  <a:lnTo>
                    <a:pt x="0" y="6349"/>
                  </a:lnTo>
                  <a:lnTo>
                    <a:pt x="54610" y="6349"/>
                  </a:lnTo>
                  <a:lnTo>
                    <a:pt x="54610" y="0"/>
                  </a:lnTo>
                  <a:close/>
                </a:path>
                <a:path w="54610" h="532129">
                  <a:moveTo>
                    <a:pt x="54610" y="6349"/>
                  </a:moveTo>
                  <a:lnTo>
                    <a:pt x="0" y="6349"/>
                  </a:lnTo>
                  <a:lnTo>
                    <a:pt x="0" y="8889"/>
                  </a:lnTo>
                  <a:lnTo>
                    <a:pt x="54610" y="8889"/>
                  </a:lnTo>
                  <a:lnTo>
                    <a:pt x="54610" y="6349"/>
                  </a:lnTo>
                  <a:close/>
                </a:path>
                <a:path w="54610" h="532129">
                  <a:moveTo>
                    <a:pt x="54610" y="8889"/>
                  </a:moveTo>
                  <a:lnTo>
                    <a:pt x="0" y="8889"/>
                  </a:lnTo>
                  <a:lnTo>
                    <a:pt x="0" y="15239"/>
                  </a:lnTo>
                  <a:lnTo>
                    <a:pt x="54610" y="15239"/>
                  </a:lnTo>
                  <a:lnTo>
                    <a:pt x="54610" y="8889"/>
                  </a:lnTo>
                  <a:close/>
                </a:path>
                <a:path w="54610" h="532129">
                  <a:moveTo>
                    <a:pt x="54610" y="15239"/>
                  </a:moveTo>
                  <a:lnTo>
                    <a:pt x="0" y="15239"/>
                  </a:lnTo>
                  <a:lnTo>
                    <a:pt x="0" y="25399"/>
                  </a:lnTo>
                  <a:lnTo>
                    <a:pt x="54610" y="25399"/>
                  </a:lnTo>
                  <a:lnTo>
                    <a:pt x="54610" y="15239"/>
                  </a:lnTo>
                  <a:close/>
                </a:path>
                <a:path w="54610" h="532129">
                  <a:moveTo>
                    <a:pt x="54610" y="25400"/>
                  </a:moveTo>
                  <a:lnTo>
                    <a:pt x="0" y="25400"/>
                  </a:lnTo>
                  <a:lnTo>
                    <a:pt x="0" y="27939"/>
                  </a:lnTo>
                  <a:lnTo>
                    <a:pt x="54610" y="27939"/>
                  </a:lnTo>
                  <a:lnTo>
                    <a:pt x="54610" y="25400"/>
                  </a:lnTo>
                  <a:close/>
                </a:path>
                <a:path w="54610" h="532129">
                  <a:moveTo>
                    <a:pt x="54610" y="27940"/>
                  </a:moveTo>
                  <a:lnTo>
                    <a:pt x="0" y="27940"/>
                  </a:lnTo>
                  <a:lnTo>
                    <a:pt x="0" y="31749"/>
                  </a:lnTo>
                  <a:lnTo>
                    <a:pt x="54610" y="31749"/>
                  </a:lnTo>
                  <a:lnTo>
                    <a:pt x="54610" y="27940"/>
                  </a:lnTo>
                  <a:close/>
                </a:path>
                <a:path w="54610" h="532129">
                  <a:moveTo>
                    <a:pt x="54610" y="31749"/>
                  </a:moveTo>
                  <a:lnTo>
                    <a:pt x="0" y="31749"/>
                  </a:lnTo>
                  <a:lnTo>
                    <a:pt x="0" y="40639"/>
                  </a:lnTo>
                  <a:lnTo>
                    <a:pt x="54610" y="40639"/>
                  </a:lnTo>
                  <a:lnTo>
                    <a:pt x="54610" y="31749"/>
                  </a:lnTo>
                  <a:close/>
                </a:path>
                <a:path w="54610" h="532129">
                  <a:moveTo>
                    <a:pt x="54610" y="40639"/>
                  </a:moveTo>
                  <a:lnTo>
                    <a:pt x="0" y="40639"/>
                  </a:lnTo>
                  <a:lnTo>
                    <a:pt x="0" y="44449"/>
                  </a:lnTo>
                  <a:lnTo>
                    <a:pt x="54610" y="44449"/>
                  </a:lnTo>
                  <a:lnTo>
                    <a:pt x="54610" y="40639"/>
                  </a:lnTo>
                  <a:close/>
                </a:path>
                <a:path w="54610" h="532129">
                  <a:moveTo>
                    <a:pt x="54610" y="44449"/>
                  </a:moveTo>
                  <a:lnTo>
                    <a:pt x="0" y="44449"/>
                  </a:lnTo>
                  <a:lnTo>
                    <a:pt x="0" y="46989"/>
                  </a:lnTo>
                  <a:lnTo>
                    <a:pt x="54610" y="46989"/>
                  </a:lnTo>
                  <a:lnTo>
                    <a:pt x="54610" y="44449"/>
                  </a:lnTo>
                  <a:close/>
                </a:path>
                <a:path w="54610" h="532129">
                  <a:moveTo>
                    <a:pt x="54610" y="46989"/>
                  </a:moveTo>
                  <a:lnTo>
                    <a:pt x="0" y="46989"/>
                  </a:lnTo>
                  <a:lnTo>
                    <a:pt x="0" y="57149"/>
                  </a:lnTo>
                  <a:lnTo>
                    <a:pt x="54610" y="57149"/>
                  </a:lnTo>
                  <a:lnTo>
                    <a:pt x="54610" y="46989"/>
                  </a:lnTo>
                  <a:close/>
                </a:path>
                <a:path w="54610" h="532129">
                  <a:moveTo>
                    <a:pt x="54610" y="57149"/>
                  </a:moveTo>
                  <a:lnTo>
                    <a:pt x="0" y="57149"/>
                  </a:lnTo>
                  <a:lnTo>
                    <a:pt x="0" y="59689"/>
                  </a:lnTo>
                  <a:lnTo>
                    <a:pt x="54610" y="59689"/>
                  </a:lnTo>
                  <a:lnTo>
                    <a:pt x="54610" y="57149"/>
                  </a:lnTo>
                  <a:close/>
                </a:path>
                <a:path w="54610" h="532129">
                  <a:moveTo>
                    <a:pt x="54610" y="59689"/>
                  </a:moveTo>
                  <a:lnTo>
                    <a:pt x="0" y="59689"/>
                  </a:lnTo>
                  <a:lnTo>
                    <a:pt x="0" y="63499"/>
                  </a:lnTo>
                  <a:lnTo>
                    <a:pt x="54610" y="63499"/>
                  </a:lnTo>
                  <a:lnTo>
                    <a:pt x="54610" y="59689"/>
                  </a:lnTo>
                  <a:close/>
                </a:path>
                <a:path w="54610" h="532129">
                  <a:moveTo>
                    <a:pt x="54610" y="63500"/>
                  </a:moveTo>
                  <a:lnTo>
                    <a:pt x="0" y="63500"/>
                  </a:lnTo>
                  <a:lnTo>
                    <a:pt x="0" y="66039"/>
                  </a:lnTo>
                  <a:lnTo>
                    <a:pt x="54610" y="66039"/>
                  </a:lnTo>
                  <a:lnTo>
                    <a:pt x="54610" y="63500"/>
                  </a:lnTo>
                  <a:close/>
                </a:path>
                <a:path w="54610" h="532129">
                  <a:moveTo>
                    <a:pt x="54610" y="66039"/>
                  </a:moveTo>
                  <a:lnTo>
                    <a:pt x="0" y="66039"/>
                  </a:lnTo>
                  <a:lnTo>
                    <a:pt x="0" y="69849"/>
                  </a:lnTo>
                  <a:lnTo>
                    <a:pt x="54610" y="69849"/>
                  </a:lnTo>
                  <a:lnTo>
                    <a:pt x="54610" y="66039"/>
                  </a:lnTo>
                  <a:close/>
                </a:path>
                <a:path w="54610" h="532129">
                  <a:moveTo>
                    <a:pt x="54610" y="69849"/>
                  </a:moveTo>
                  <a:lnTo>
                    <a:pt x="0" y="69849"/>
                  </a:lnTo>
                  <a:lnTo>
                    <a:pt x="0" y="72389"/>
                  </a:lnTo>
                  <a:lnTo>
                    <a:pt x="54610" y="72389"/>
                  </a:lnTo>
                  <a:lnTo>
                    <a:pt x="54610" y="69849"/>
                  </a:lnTo>
                  <a:close/>
                </a:path>
                <a:path w="54610" h="532129">
                  <a:moveTo>
                    <a:pt x="54610" y="72389"/>
                  </a:moveTo>
                  <a:lnTo>
                    <a:pt x="0" y="72389"/>
                  </a:lnTo>
                  <a:lnTo>
                    <a:pt x="0" y="76199"/>
                  </a:lnTo>
                  <a:lnTo>
                    <a:pt x="54610" y="76199"/>
                  </a:lnTo>
                  <a:lnTo>
                    <a:pt x="54610" y="72389"/>
                  </a:lnTo>
                  <a:close/>
                </a:path>
                <a:path w="54610" h="532129">
                  <a:moveTo>
                    <a:pt x="54610" y="76200"/>
                  </a:moveTo>
                  <a:lnTo>
                    <a:pt x="0" y="76200"/>
                  </a:lnTo>
                  <a:lnTo>
                    <a:pt x="0" y="82549"/>
                  </a:lnTo>
                  <a:lnTo>
                    <a:pt x="54610" y="82549"/>
                  </a:lnTo>
                  <a:lnTo>
                    <a:pt x="54610" y="76200"/>
                  </a:lnTo>
                  <a:close/>
                </a:path>
                <a:path w="54610" h="532129">
                  <a:moveTo>
                    <a:pt x="54610" y="82549"/>
                  </a:moveTo>
                  <a:lnTo>
                    <a:pt x="0" y="82549"/>
                  </a:lnTo>
                  <a:lnTo>
                    <a:pt x="0" y="85089"/>
                  </a:lnTo>
                  <a:lnTo>
                    <a:pt x="54610" y="85089"/>
                  </a:lnTo>
                  <a:lnTo>
                    <a:pt x="54610" y="82549"/>
                  </a:lnTo>
                  <a:close/>
                </a:path>
                <a:path w="54610" h="532129">
                  <a:moveTo>
                    <a:pt x="54610" y="85090"/>
                  </a:moveTo>
                  <a:lnTo>
                    <a:pt x="0" y="85090"/>
                  </a:lnTo>
                  <a:lnTo>
                    <a:pt x="0" y="88899"/>
                  </a:lnTo>
                  <a:lnTo>
                    <a:pt x="54610" y="88899"/>
                  </a:lnTo>
                  <a:lnTo>
                    <a:pt x="54610" y="85090"/>
                  </a:lnTo>
                  <a:close/>
                </a:path>
                <a:path w="54610" h="532129">
                  <a:moveTo>
                    <a:pt x="54610" y="88899"/>
                  </a:moveTo>
                  <a:lnTo>
                    <a:pt x="0" y="88899"/>
                  </a:lnTo>
                  <a:lnTo>
                    <a:pt x="0" y="97789"/>
                  </a:lnTo>
                  <a:lnTo>
                    <a:pt x="54610" y="97789"/>
                  </a:lnTo>
                  <a:lnTo>
                    <a:pt x="54610" y="88899"/>
                  </a:lnTo>
                  <a:close/>
                </a:path>
                <a:path w="54610" h="532129">
                  <a:moveTo>
                    <a:pt x="54610" y="97789"/>
                  </a:moveTo>
                  <a:lnTo>
                    <a:pt x="0" y="97789"/>
                  </a:lnTo>
                  <a:lnTo>
                    <a:pt x="0" y="101599"/>
                  </a:lnTo>
                  <a:lnTo>
                    <a:pt x="54610" y="101599"/>
                  </a:lnTo>
                  <a:lnTo>
                    <a:pt x="54610" y="97789"/>
                  </a:lnTo>
                  <a:close/>
                </a:path>
                <a:path w="54610" h="532129">
                  <a:moveTo>
                    <a:pt x="54610" y="101600"/>
                  </a:moveTo>
                  <a:lnTo>
                    <a:pt x="0" y="101600"/>
                  </a:lnTo>
                  <a:lnTo>
                    <a:pt x="0" y="104139"/>
                  </a:lnTo>
                  <a:lnTo>
                    <a:pt x="54610" y="104139"/>
                  </a:lnTo>
                  <a:lnTo>
                    <a:pt x="54610" y="101600"/>
                  </a:lnTo>
                  <a:close/>
                </a:path>
                <a:path w="54610" h="532129">
                  <a:moveTo>
                    <a:pt x="54610" y="104139"/>
                  </a:moveTo>
                  <a:lnTo>
                    <a:pt x="0" y="104139"/>
                  </a:lnTo>
                  <a:lnTo>
                    <a:pt x="0" y="107949"/>
                  </a:lnTo>
                  <a:lnTo>
                    <a:pt x="54610" y="107949"/>
                  </a:lnTo>
                  <a:lnTo>
                    <a:pt x="54610" y="104139"/>
                  </a:lnTo>
                  <a:close/>
                </a:path>
                <a:path w="54610" h="532129">
                  <a:moveTo>
                    <a:pt x="54610" y="107950"/>
                  </a:moveTo>
                  <a:lnTo>
                    <a:pt x="0" y="107950"/>
                  </a:lnTo>
                  <a:lnTo>
                    <a:pt x="0" y="110489"/>
                  </a:lnTo>
                  <a:lnTo>
                    <a:pt x="54610" y="110489"/>
                  </a:lnTo>
                  <a:lnTo>
                    <a:pt x="54610" y="107950"/>
                  </a:lnTo>
                  <a:close/>
                </a:path>
                <a:path w="54610" h="532129">
                  <a:moveTo>
                    <a:pt x="54610" y="110489"/>
                  </a:moveTo>
                  <a:lnTo>
                    <a:pt x="0" y="110489"/>
                  </a:lnTo>
                  <a:lnTo>
                    <a:pt x="0" y="116839"/>
                  </a:lnTo>
                  <a:lnTo>
                    <a:pt x="54610" y="116839"/>
                  </a:lnTo>
                  <a:lnTo>
                    <a:pt x="54610" y="110489"/>
                  </a:lnTo>
                  <a:close/>
                </a:path>
                <a:path w="54610" h="532129">
                  <a:moveTo>
                    <a:pt x="54610" y="116839"/>
                  </a:moveTo>
                  <a:lnTo>
                    <a:pt x="0" y="116839"/>
                  </a:lnTo>
                  <a:lnTo>
                    <a:pt x="0" y="123189"/>
                  </a:lnTo>
                  <a:lnTo>
                    <a:pt x="54610" y="123189"/>
                  </a:lnTo>
                  <a:lnTo>
                    <a:pt x="54610" y="116839"/>
                  </a:lnTo>
                  <a:close/>
                </a:path>
                <a:path w="54610" h="532129">
                  <a:moveTo>
                    <a:pt x="54610" y="123189"/>
                  </a:moveTo>
                  <a:lnTo>
                    <a:pt x="0" y="123189"/>
                  </a:lnTo>
                  <a:lnTo>
                    <a:pt x="0" y="126999"/>
                  </a:lnTo>
                  <a:lnTo>
                    <a:pt x="54610" y="126999"/>
                  </a:lnTo>
                  <a:lnTo>
                    <a:pt x="54610" y="123189"/>
                  </a:lnTo>
                  <a:close/>
                </a:path>
                <a:path w="54610" h="532129">
                  <a:moveTo>
                    <a:pt x="54610" y="127000"/>
                  </a:moveTo>
                  <a:lnTo>
                    <a:pt x="0" y="127000"/>
                  </a:lnTo>
                  <a:lnTo>
                    <a:pt x="0" y="129539"/>
                  </a:lnTo>
                  <a:lnTo>
                    <a:pt x="54610" y="129539"/>
                  </a:lnTo>
                  <a:lnTo>
                    <a:pt x="54610" y="127000"/>
                  </a:lnTo>
                  <a:close/>
                </a:path>
                <a:path w="54610" h="532129">
                  <a:moveTo>
                    <a:pt x="54610" y="129539"/>
                  </a:moveTo>
                  <a:lnTo>
                    <a:pt x="0" y="129539"/>
                  </a:lnTo>
                  <a:lnTo>
                    <a:pt x="0" y="133349"/>
                  </a:lnTo>
                  <a:lnTo>
                    <a:pt x="54610" y="133349"/>
                  </a:lnTo>
                  <a:lnTo>
                    <a:pt x="54610" y="129539"/>
                  </a:lnTo>
                  <a:close/>
                </a:path>
                <a:path w="54610" h="532129">
                  <a:moveTo>
                    <a:pt x="54610" y="133350"/>
                  </a:moveTo>
                  <a:lnTo>
                    <a:pt x="0" y="133350"/>
                  </a:lnTo>
                  <a:lnTo>
                    <a:pt x="0" y="135889"/>
                  </a:lnTo>
                  <a:lnTo>
                    <a:pt x="54610" y="135889"/>
                  </a:lnTo>
                  <a:lnTo>
                    <a:pt x="54610" y="133350"/>
                  </a:lnTo>
                  <a:close/>
                </a:path>
                <a:path w="54610" h="532129">
                  <a:moveTo>
                    <a:pt x="54610" y="135889"/>
                  </a:moveTo>
                  <a:lnTo>
                    <a:pt x="0" y="135889"/>
                  </a:lnTo>
                  <a:lnTo>
                    <a:pt x="0" y="139699"/>
                  </a:lnTo>
                  <a:lnTo>
                    <a:pt x="54610" y="139699"/>
                  </a:lnTo>
                  <a:lnTo>
                    <a:pt x="54610" y="135889"/>
                  </a:lnTo>
                  <a:close/>
                </a:path>
                <a:path w="54610" h="532129">
                  <a:moveTo>
                    <a:pt x="54610" y="139699"/>
                  </a:moveTo>
                  <a:lnTo>
                    <a:pt x="0" y="139699"/>
                  </a:lnTo>
                  <a:lnTo>
                    <a:pt x="0" y="142239"/>
                  </a:lnTo>
                  <a:lnTo>
                    <a:pt x="54610" y="142239"/>
                  </a:lnTo>
                  <a:lnTo>
                    <a:pt x="54610" y="139699"/>
                  </a:lnTo>
                  <a:close/>
                </a:path>
                <a:path w="54610" h="532129">
                  <a:moveTo>
                    <a:pt x="54610" y="142240"/>
                  </a:moveTo>
                  <a:lnTo>
                    <a:pt x="0" y="142240"/>
                  </a:lnTo>
                  <a:lnTo>
                    <a:pt x="0" y="146049"/>
                  </a:lnTo>
                  <a:lnTo>
                    <a:pt x="54610" y="146049"/>
                  </a:lnTo>
                  <a:lnTo>
                    <a:pt x="54610" y="142240"/>
                  </a:lnTo>
                  <a:close/>
                </a:path>
                <a:path w="54610" h="532129">
                  <a:moveTo>
                    <a:pt x="54610" y="146049"/>
                  </a:moveTo>
                  <a:lnTo>
                    <a:pt x="0" y="146049"/>
                  </a:lnTo>
                  <a:lnTo>
                    <a:pt x="0" y="148589"/>
                  </a:lnTo>
                  <a:lnTo>
                    <a:pt x="54610" y="148589"/>
                  </a:lnTo>
                  <a:lnTo>
                    <a:pt x="54610" y="146049"/>
                  </a:lnTo>
                  <a:close/>
                </a:path>
                <a:path w="54610" h="532129">
                  <a:moveTo>
                    <a:pt x="54610" y="148589"/>
                  </a:moveTo>
                  <a:lnTo>
                    <a:pt x="0" y="148589"/>
                  </a:lnTo>
                  <a:lnTo>
                    <a:pt x="0" y="158749"/>
                  </a:lnTo>
                  <a:lnTo>
                    <a:pt x="54610" y="158749"/>
                  </a:lnTo>
                  <a:lnTo>
                    <a:pt x="54610" y="148589"/>
                  </a:lnTo>
                  <a:close/>
                </a:path>
                <a:path w="54610" h="532129">
                  <a:moveTo>
                    <a:pt x="54610" y="158750"/>
                  </a:moveTo>
                  <a:lnTo>
                    <a:pt x="0" y="158750"/>
                  </a:lnTo>
                  <a:lnTo>
                    <a:pt x="0" y="161289"/>
                  </a:lnTo>
                  <a:lnTo>
                    <a:pt x="54610" y="161289"/>
                  </a:lnTo>
                  <a:lnTo>
                    <a:pt x="54610" y="158750"/>
                  </a:lnTo>
                  <a:close/>
                </a:path>
                <a:path w="54610" h="532129">
                  <a:moveTo>
                    <a:pt x="54610" y="161289"/>
                  </a:moveTo>
                  <a:lnTo>
                    <a:pt x="0" y="161289"/>
                  </a:lnTo>
                  <a:lnTo>
                    <a:pt x="0" y="165099"/>
                  </a:lnTo>
                  <a:lnTo>
                    <a:pt x="54610" y="165099"/>
                  </a:lnTo>
                  <a:lnTo>
                    <a:pt x="54610" y="161289"/>
                  </a:lnTo>
                  <a:close/>
                </a:path>
                <a:path w="54610" h="532129">
                  <a:moveTo>
                    <a:pt x="54610" y="165100"/>
                  </a:moveTo>
                  <a:lnTo>
                    <a:pt x="0" y="165100"/>
                  </a:lnTo>
                  <a:lnTo>
                    <a:pt x="0" y="167639"/>
                  </a:lnTo>
                  <a:lnTo>
                    <a:pt x="54610" y="167639"/>
                  </a:lnTo>
                  <a:lnTo>
                    <a:pt x="54610" y="165100"/>
                  </a:lnTo>
                  <a:close/>
                </a:path>
                <a:path w="54610" h="532129">
                  <a:moveTo>
                    <a:pt x="54610" y="167639"/>
                  </a:moveTo>
                  <a:lnTo>
                    <a:pt x="0" y="167639"/>
                  </a:lnTo>
                  <a:lnTo>
                    <a:pt x="0" y="177799"/>
                  </a:lnTo>
                  <a:lnTo>
                    <a:pt x="54610" y="177799"/>
                  </a:lnTo>
                  <a:lnTo>
                    <a:pt x="54610" y="167639"/>
                  </a:lnTo>
                  <a:close/>
                </a:path>
                <a:path w="54610" h="532129">
                  <a:moveTo>
                    <a:pt x="54610" y="177799"/>
                  </a:moveTo>
                  <a:lnTo>
                    <a:pt x="0" y="177799"/>
                  </a:lnTo>
                  <a:lnTo>
                    <a:pt x="0" y="180339"/>
                  </a:lnTo>
                  <a:lnTo>
                    <a:pt x="54610" y="180339"/>
                  </a:lnTo>
                  <a:lnTo>
                    <a:pt x="54610" y="177799"/>
                  </a:lnTo>
                  <a:close/>
                </a:path>
                <a:path w="54610" h="532129">
                  <a:moveTo>
                    <a:pt x="54610" y="180339"/>
                  </a:moveTo>
                  <a:lnTo>
                    <a:pt x="0" y="180339"/>
                  </a:lnTo>
                  <a:lnTo>
                    <a:pt x="0" y="186689"/>
                  </a:lnTo>
                  <a:lnTo>
                    <a:pt x="54610" y="186689"/>
                  </a:lnTo>
                  <a:lnTo>
                    <a:pt x="54610" y="180339"/>
                  </a:lnTo>
                  <a:close/>
                </a:path>
                <a:path w="54610" h="532129">
                  <a:moveTo>
                    <a:pt x="54610" y="186689"/>
                  </a:moveTo>
                  <a:lnTo>
                    <a:pt x="0" y="186689"/>
                  </a:lnTo>
                  <a:lnTo>
                    <a:pt x="0" y="190499"/>
                  </a:lnTo>
                  <a:lnTo>
                    <a:pt x="54610" y="190499"/>
                  </a:lnTo>
                  <a:lnTo>
                    <a:pt x="54610" y="186689"/>
                  </a:lnTo>
                  <a:close/>
                </a:path>
                <a:path w="54610" h="532129">
                  <a:moveTo>
                    <a:pt x="54610" y="190500"/>
                  </a:moveTo>
                  <a:lnTo>
                    <a:pt x="0" y="190500"/>
                  </a:lnTo>
                  <a:lnTo>
                    <a:pt x="0" y="199389"/>
                  </a:lnTo>
                  <a:lnTo>
                    <a:pt x="54610" y="199389"/>
                  </a:lnTo>
                  <a:lnTo>
                    <a:pt x="54610" y="190500"/>
                  </a:lnTo>
                  <a:close/>
                </a:path>
                <a:path w="54610" h="532129">
                  <a:moveTo>
                    <a:pt x="54610" y="199390"/>
                  </a:moveTo>
                  <a:lnTo>
                    <a:pt x="0" y="199390"/>
                  </a:lnTo>
                  <a:lnTo>
                    <a:pt x="0" y="205739"/>
                  </a:lnTo>
                  <a:lnTo>
                    <a:pt x="54610" y="205739"/>
                  </a:lnTo>
                  <a:lnTo>
                    <a:pt x="54610" y="199390"/>
                  </a:lnTo>
                  <a:close/>
                </a:path>
                <a:path w="54610" h="532129">
                  <a:moveTo>
                    <a:pt x="54610" y="205739"/>
                  </a:moveTo>
                  <a:lnTo>
                    <a:pt x="0" y="205739"/>
                  </a:lnTo>
                  <a:lnTo>
                    <a:pt x="0" y="209549"/>
                  </a:lnTo>
                  <a:lnTo>
                    <a:pt x="54610" y="209549"/>
                  </a:lnTo>
                  <a:lnTo>
                    <a:pt x="54610" y="205739"/>
                  </a:lnTo>
                  <a:close/>
                </a:path>
                <a:path w="54610" h="532129">
                  <a:moveTo>
                    <a:pt x="54610" y="209549"/>
                  </a:moveTo>
                  <a:lnTo>
                    <a:pt x="0" y="209549"/>
                  </a:lnTo>
                  <a:lnTo>
                    <a:pt x="0" y="212089"/>
                  </a:lnTo>
                  <a:lnTo>
                    <a:pt x="54610" y="212089"/>
                  </a:lnTo>
                  <a:lnTo>
                    <a:pt x="54610" y="209549"/>
                  </a:lnTo>
                  <a:close/>
                </a:path>
                <a:path w="54610" h="532129">
                  <a:moveTo>
                    <a:pt x="54610" y="212090"/>
                  </a:moveTo>
                  <a:lnTo>
                    <a:pt x="0" y="212090"/>
                  </a:lnTo>
                  <a:lnTo>
                    <a:pt x="0" y="218439"/>
                  </a:lnTo>
                  <a:lnTo>
                    <a:pt x="54610" y="218439"/>
                  </a:lnTo>
                  <a:lnTo>
                    <a:pt x="54610" y="212090"/>
                  </a:lnTo>
                  <a:close/>
                </a:path>
                <a:path w="54610" h="532129">
                  <a:moveTo>
                    <a:pt x="54610" y="218439"/>
                  </a:moveTo>
                  <a:lnTo>
                    <a:pt x="0" y="218439"/>
                  </a:lnTo>
                  <a:lnTo>
                    <a:pt x="0" y="222249"/>
                  </a:lnTo>
                  <a:lnTo>
                    <a:pt x="54610" y="222249"/>
                  </a:lnTo>
                  <a:lnTo>
                    <a:pt x="54610" y="218439"/>
                  </a:lnTo>
                  <a:close/>
                </a:path>
                <a:path w="54610" h="532129">
                  <a:moveTo>
                    <a:pt x="54610" y="222250"/>
                  </a:moveTo>
                  <a:lnTo>
                    <a:pt x="0" y="222250"/>
                  </a:lnTo>
                  <a:lnTo>
                    <a:pt x="0" y="224789"/>
                  </a:lnTo>
                  <a:lnTo>
                    <a:pt x="54610" y="224789"/>
                  </a:lnTo>
                  <a:lnTo>
                    <a:pt x="54610" y="222250"/>
                  </a:lnTo>
                  <a:close/>
                </a:path>
                <a:path w="54610" h="532129">
                  <a:moveTo>
                    <a:pt x="54610" y="224789"/>
                  </a:moveTo>
                  <a:lnTo>
                    <a:pt x="0" y="224789"/>
                  </a:lnTo>
                  <a:lnTo>
                    <a:pt x="0" y="228599"/>
                  </a:lnTo>
                  <a:lnTo>
                    <a:pt x="54610" y="228599"/>
                  </a:lnTo>
                  <a:lnTo>
                    <a:pt x="54610" y="224789"/>
                  </a:lnTo>
                  <a:close/>
                </a:path>
                <a:path w="54610" h="532129">
                  <a:moveTo>
                    <a:pt x="54610" y="228599"/>
                  </a:moveTo>
                  <a:lnTo>
                    <a:pt x="0" y="228599"/>
                  </a:lnTo>
                  <a:lnTo>
                    <a:pt x="0" y="231139"/>
                  </a:lnTo>
                  <a:lnTo>
                    <a:pt x="54610" y="231139"/>
                  </a:lnTo>
                  <a:lnTo>
                    <a:pt x="54610" y="228599"/>
                  </a:lnTo>
                  <a:close/>
                </a:path>
                <a:path w="54610" h="532129">
                  <a:moveTo>
                    <a:pt x="54610" y="231139"/>
                  </a:moveTo>
                  <a:lnTo>
                    <a:pt x="0" y="231139"/>
                  </a:lnTo>
                  <a:lnTo>
                    <a:pt x="0" y="243839"/>
                  </a:lnTo>
                  <a:lnTo>
                    <a:pt x="54610" y="243839"/>
                  </a:lnTo>
                  <a:lnTo>
                    <a:pt x="54610" y="231139"/>
                  </a:lnTo>
                  <a:close/>
                </a:path>
                <a:path w="54610" h="532129">
                  <a:moveTo>
                    <a:pt x="54610" y="243840"/>
                  </a:moveTo>
                  <a:lnTo>
                    <a:pt x="0" y="243840"/>
                  </a:lnTo>
                  <a:lnTo>
                    <a:pt x="0" y="253999"/>
                  </a:lnTo>
                  <a:lnTo>
                    <a:pt x="54610" y="253999"/>
                  </a:lnTo>
                  <a:lnTo>
                    <a:pt x="54610" y="243840"/>
                  </a:lnTo>
                  <a:close/>
                </a:path>
                <a:path w="54610" h="532129">
                  <a:moveTo>
                    <a:pt x="54610" y="253999"/>
                  </a:moveTo>
                  <a:lnTo>
                    <a:pt x="0" y="253999"/>
                  </a:lnTo>
                  <a:lnTo>
                    <a:pt x="0" y="256539"/>
                  </a:lnTo>
                  <a:lnTo>
                    <a:pt x="54610" y="256539"/>
                  </a:lnTo>
                  <a:lnTo>
                    <a:pt x="54610" y="253999"/>
                  </a:lnTo>
                  <a:close/>
                </a:path>
                <a:path w="54610" h="532129">
                  <a:moveTo>
                    <a:pt x="54610" y="256539"/>
                  </a:moveTo>
                  <a:lnTo>
                    <a:pt x="0" y="256539"/>
                  </a:lnTo>
                  <a:lnTo>
                    <a:pt x="0" y="266699"/>
                  </a:lnTo>
                  <a:lnTo>
                    <a:pt x="54610" y="266699"/>
                  </a:lnTo>
                  <a:lnTo>
                    <a:pt x="54610" y="256539"/>
                  </a:lnTo>
                  <a:close/>
                </a:path>
                <a:path w="54610" h="532129">
                  <a:moveTo>
                    <a:pt x="54610" y="266699"/>
                  </a:moveTo>
                  <a:lnTo>
                    <a:pt x="0" y="266699"/>
                  </a:lnTo>
                  <a:lnTo>
                    <a:pt x="0" y="279399"/>
                  </a:lnTo>
                  <a:lnTo>
                    <a:pt x="54610" y="279399"/>
                  </a:lnTo>
                  <a:lnTo>
                    <a:pt x="54610" y="266699"/>
                  </a:lnTo>
                  <a:close/>
                </a:path>
                <a:path w="54610" h="532129">
                  <a:moveTo>
                    <a:pt x="54610" y="279400"/>
                  </a:moveTo>
                  <a:lnTo>
                    <a:pt x="0" y="279400"/>
                  </a:lnTo>
                  <a:lnTo>
                    <a:pt x="0" y="281939"/>
                  </a:lnTo>
                  <a:lnTo>
                    <a:pt x="54610" y="281939"/>
                  </a:lnTo>
                  <a:lnTo>
                    <a:pt x="54610" y="279400"/>
                  </a:lnTo>
                  <a:close/>
                </a:path>
                <a:path w="54610" h="532129">
                  <a:moveTo>
                    <a:pt x="54610" y="281939"/>
                  </a:moveTo>
                  <a:lnTo>
                    <a:pt x="0" y="281939"/>
                  </a:lnTo>
                  <a:lnTo>
                    <a:pt x="0" y="288289"/>
                  </a:lnTo>
                  <a:lnTo>
                    <a:pt x="54610" y="288289"/>
                  </a:lnTo>
                  <a:lnTo>
                    <a:pt x="54610" y="281939"/>
                  </a:lnTo>
                  <a:close/>
                </a:path>
                <a:path w="54610" h="532129">
                  <a:moveTo>
                    <a:pt x="54610" y="288289"/>
                  </a:moveTo>
                  <a:lnTo>
                    <a:pt x="0" y="288289"/>
                  </a:lnTo>
                  <a:lnTo>
                    <a:pt x="0" y="294639"/>
                  </a:lnTo>
                  <a:lnTo>
                    <a:pt x="54610" y="294639"/>
                  </a:lnTo>
                  <a:lnTo>
                    <a:pt x="54610" y="288289"/>
                  </a:lnTo>
                  <a:close/>
                </a:path>
                <a:path w="54610" h="532129">
                  <a:moveTo>
                    <a:pt x="54610" y="294640"/>
                  </a:moveTo>
                  <a:lnTo>
                    <a:pt x="0" y="294640"/>
                  </a:lnTo>
                  <a:lnTo>
                    <a:pt x="0" y="298449"/>
                  </a:lnTo>
                  <a:lnTo>
                    <a:pt x="54610" y="298449"/>
                  </a:lnTo>
                  <a:lnTo>
                    <a:pt x="54610" y="294640"/>
                  </a:lnTo>
                  <a:close/>
                </a:path>
                <a:path w="54610" h="532129">
                  <a:moveTo>
                    <a:pt x="54610" y="298449"/>
                  </a:moveTo>
                  <a:lnTo>
                    <a:pt x="0" y="298449"/>
                  </a:lnTo>
                  <a:lnTo>
                    <a:pt x="0" y="307339"/>
                  </a:lnTo>
                  <a:lnTo>
                    <a:pt x="54610" y="307339"/>
                  </a:lnTo>
                  <a:lnTo>
                    <a:pt x="54610" y="298449"/>
                  </a:lnTo>
                  <a:close/>
                </a:path>
                <a:path w="54610" h="532129">
                  <a:moveTo>
                    <a:pt x="54610" y="307339"/>
                  </a:moveTo>
                  <a:lnTo>
                    <a:pt x="0" y="307339"/>
                  </a:lnTo>
                  <a:lnTo>
                    <a:pt x="0" y="311149"/>
                  </a:lnTo>
                  <a:lnTo>
                    <a:pt x="54610" y="311149"/>
                  </a:lnTo>
                  <a:lnTo>
                    <a:pt x="54610" y="307339"/>
                  </a:lnTo>
                  <a:close/>
                </a:path>
                <a:path w="54610" h="532129">
                  <a:moveTo>
                    <a:pt x="54610" y="311150"/>
                  </a:moveTo>
                  <a:lnTo>
                    <a:pt x="0" y="311150"/>
                  </a:lnTo>
                  <a:lnTo>
                    <a:pt x="0" y="313689"/>
                  </a:lnTo>
                  <a:lnTo>
                    <a:pt x="54610" y="313689"/>
                  </a:lnTo>
                  <a:lnTo>
                    <a:pt x="54610" y="311150"/>
                  </a:lnTo>
                  <a:close/>
                </a:path>
                <a:path w="54610" h="532129">
                  <a:moveTo>
                    <a:pt x="54610" y="313689"/>
                  </a:moveTo>
                  <a:lnTo>
                    <a:pt x="0" y="313689"/>
                  </a:lnTo>
                  <a:lnTo>
                    <a:pt x="0" y="317499"/>
                  </a:lnTo>
                  <a:lnTo>
                    <a:pt x="54610" y="317499"/>
                  </a:lnTo>
                  <a:lnTo>
                    <a:pt x="54610" y="313689"/>
                  </a:lnTo>
                  <a:close/>
                </a:path>
                <a:path w="54610" h="532129">
                  <a:moveTo>
                    <a:pt x="54610" y="317499"/>
                  </a:moveTo>
                  <a:lnTo>
                    <a:pt x="0" y="317499"/>
                  </a:lnTo>
                  <a:lnTo>
                    <a:pt x="0" y="320039"/>
                  </a:lnTo>
                  <a:lnTo>
                    <a:pt x="54610" y="320039"/>
                  </a:lnTo>
                  <a:lnTo>
                    <a:pt x="54610" y="317499"/>
                  </a:lnTo>
                  <a:close/>
                </a:path>
                <a:path w="54610" h="532129">
                  <a:moveTo>
                    <a:pt x="54610" y="320039"/>
                  </a:moveTo>
                  <a:lnTo>
                    <a:pt x="0" y="320039"/>
                  </a:lnTo>
                  <a:lnTo>
                    <a:pt x="0" y="326389"/>
                  </a:lnTo>
                  <a:lnTo>
                    <a:pt x="54610" y="326389"/>
                  </a:lnTo>
                  <a:lnTo>
                    <a:pt x="54610" y="320039"/>
                  </a:lnTo>
                  <a:close/>
                </a:path>
                <a:path w="54610" h="532129">
                  <a:moveTo>
                    <a:pt x="54610" y="326389"/>
                  </a:moveTo>
                  <a:lnTo>
                    <a:pt x="0" y="326389"/>
                  </a:lnTo>
                  <a:lnTo>
                    <a:pt x="0" y="330199"/>
                  </a:lnTo>
                  <a:lnTo>
                    <a:pt x="54610" y="330199"/>
                  </a:lnTo>
                  <a:lnTo>
                    <a:pt x="54610" y="326389"/>
                  </a:lnTo>
                  <a:close/>
                </a:path>
                <a:path w="54610" h="532129">
                  <a:moveTo>
                    <a:pt x="54610" y="330199"/>
                  </a:moveTo>
                  <a:lnTo>
                    <a:pt x="0" y="330199"/>
                  </a:lnTo>
                  <a:lnTo>
                    <a:pt x="0" y="332739"/>
                  </a:lnTo>
                  <a:lnTo>
                    <a:pt x="54610" y="332739"/>
                  </a:lnTo>
                  <a:lnTo>
                    <a:pt x="54610" y="330199"/>
                  </a:lnTo>
                  <a:close/>
                </a:path>
                <a:path w="54610" h="532129">
                  <a:moveTo>
                    <a:pt x="54610" y="332739"/>
                  </a:moveTo>
                  <a:lnTo>
                    <a:pt x="0" y="332739"/>
                  </a:lnTo>
                  <a:lnTo>
                    <a:pt x="0" y="339089"/>
                  </a:lnTo>
                  <a:lnTo>
                    <a:pt x="54610" y="339089"/>
                  </a:lnTo>
                  <a:lnTo>
                    <a:pt x="54610" y="332739"/>
                  </a:lnTo>
                  <a:close/>
                </a:path>
                <a:path w="54610" h="532129">
                  <a:moveTo>
                    <a:pt x="54610" y="339089"/>
                  </a:moveTo>
                  <a:lnTo>
                    <a:pt x="0" y="339089"/>
                  </a:lnTo>
                  <a:lnTo>
                    <a:pt x="0" y="342899"/>
                  </a:lnTo>
                  <a:lnTo>
                    <a:pt x="54610" y="342899"/>
                  </a:lnTo>
                  <a:lnTo>
                    <a:pt x="54610" y="339089"/>
                  </a:lnTo>
                  <a:close/>
                </a:path>
                <a:path w="54610" h="532129">
                  <a:moveTo>
                    <a:pt x="54610" y="342899"/>
                  </a:moveTo>
                  <a:lnTo>
                    <a:pt x="0" y="342899"/>
                  </a:lnTo>
                  <a:lnTo>
                    <a:pt x="0" y="345439"/>
                  </a:lnTo>
                  <a:lnTo>
                    <a:pt x="54610" y="345439"/>
                  </a:lnTo>
                  <a:lnTo>
                    <a:pt x="54610" y="342899"/>
                  </a:lnTo>
                  <a:close/>
                </a:path>
                <a:path w="54610" h="532129">
                  <a:moveTo>
                    <a:pt x="54610" y="345439"/>
                  </a:moveTo>
                  <a:lnTo>
                    <a:pt x="0" y="345439"/>
                  </a:lnTo>
                  <a:lnTo>
                    <a:pt x="0" y="351789"/>
                  </a:lnTo>
                  <a:lnTo>
                    <a:pt x="54610" y="351789"/>
                  </a:lnTo>
                  <a:lnTo>
                    <a:pt x="54610" y="345439"/>
                  </a:lnTo>
                  <a:close/>
                </a:path>
                <a:path w="54610" h="532129">
                  <a:moveTo>
                    <a:pt x="54610" y="351790"/>
                  </a:moveTo>
                  <a:lnTo>
                    <a:pt x="0" y="351790"/>
                  </a:lnTo>
                  <a:lnTo>
                    <a:pt x="0" y="355599"/>
                  </a:lnTo>
                  <a:lnTo>
                    <a:pt x="54610" y="355599"/>
                  </a:lnTo>
                  <a:lnTo>
                    <a:pt x="54610" y="351790"/>
                  </a:lnTo>
                  <a:close/>
                </a:path>
                <a:path w="54610" h="532129">
                  <a:moveTo>
                    <a:pt x="54610" y="355599"/>
                  </a:moveTo>
                  <a:lnTo>
                    <a:pt x="0" y="355599"/>
                  </a:lnTo>
                  <a:lnTo>
                    <a:pt x="0" y="361949"/>
                  </a:lnTo>
                  <a:lnTo>
                    <a:pt x="54610" y="361949"/>
                  </a:lnTo>
                  <a:lnTo>
                    <a:pt x="54610" y="355599"/>
                  </a:lnTo>
                  <a:close/>
                </a:path>
                <a:path w="54610" h="532129">
                  <a:moveTo>
                    <a:pt x="54610" y="361949"/>
                  </a:moveTo>
                  <a:lnTo>
                    <a:pt x="0" y="361949"/>
                  </a:lnTo>
                  <a:lnTo>
                    <a:pt x="0" y="364489"/>
                  </a:lnTo>
                  <a:lnTo>
                    <a:pt x="54610" y="364489"/>
                  </a:lnTo>
                  <a:lnTo>
                    <a:pt x="54610" y="361949"/>
                  </a:lnTo>
                  <a:close/>
                </a:path>
                <a:path w="54610" h="532129">
                  <a:moveTo>
                    <a:pt x="54610" y="364489"/>
                  </a:moveTo>
                  <a:lnTo>
                    <a:pt x="0" y="364489"/>
                  </a:lnTo>
                  <a:lnTo>
                    <a:pt x="0" y="368299"/>
                  </a:lnTo>
                  <a:lnTo>
                    <a:pt x="54610" y="368299"/>
                  </a:lnTo>
                  <a:lnTo>
                    <a:pt x="54610" y="364489"/>
                  </a:lnTo>
                  <a:close/>
                </a:path>
                <a:path w="54610" h="532129">
                  <a:moveTo>
                    <a:pt x="54610" y="368299"/>
                  </a:moveTo>
                  <a:lnTo>
                    <a:pt x="0" y="368299"/>
                  </a:lnTo>
                  <a:lnTo>
                    <a:pt x="0" y="374649"/>
                  </a:lnTo>
                  <a:lnTo>
                    <a:pt x="54610" y="374649"/>
                  </a:lnTo>
                  <a:lnTo>
                    <a:pt x="54610" y="368299"/>
                  </a:lnTo>
                  <a:close/>
                </a:path>
                <a:path w="54610" h="532129">
                  <a:moveTo>
                    <a:pt x="54610" y="374649"/>
                  </a:moveTo>
                  <a:lnTo>
                    <a:pt x="0" y="374649"/>
                  </a:lnTo>
                  <a:lnTo>
                    <a:pt x="0" y="377189"/>
                  </a:lnTo>
                  <a:lnTo>
                    <a:pt x="54610" y="377189"/>
                  </a:lnTo>
                  <a:lnTo>
                    <a:pt x="54610" y="374649"/>
                  </a:lnTo>
                  <a:close/>
                </a:path>
                <a:path w="54610" h="532129">
                  <a:moveTo>
                    <a:pt x="54610" y="377189"/>
                  </a:moveTo>
                  <a:lnTo>
                    <a:pt x="0" y="377189"/>
                  </a:lnTo>
                  <a:lnTo>
                    <a:pt x="0" y="380999"/>
                  </a:lnTo>
                  <a:lnTo>
                    <a:pt x="54610" y="380999"/>
                  </a:lnTo>
                  <a:lnTo>
                    <a:pt x="54610" y="377189"/>
                  </a:lnTo>
                  <a:close/>
                </a:path>
                <a:path w="54610" h="532129">
                  <a:moveTo>
                    <a:pt x="54610" y="380999"/>
                  </a:moveTo>
                  <a:lnTo>
                    <a:pt x="0" y="380999"/>
                  </a:lnTo>
                  <a:lnTo>
                    <a:pt x="0" y="383539"/>
                  </a:lnTo>
                  <a:lnTo>
                    <a:pt x="54610" y="383539"/>
                  </a:lnTo>
                  <a:lnTo>
                    <a:pt x="54610" y="380999"/>
                  </a:lnTo>
                  <a:close/>
                </a:path>
                <a:path w="54610" h="532129">
                  <a:moveTo>
                    <a:pt x="54610" y="383539"/>
                  </a:moveTo>
                  <a:lnTo>
                    <a:pt x="0" y="383539"/>
                  </a:lnTo>
                  <a:lnTo>
                    <a:pt x="0" y="387349"/>
                  </a:lnTo>
                  <a:lnTo>
                    <a:pt x="54610" y="387349"/>
                  </a:lnTo>
                  <a:lnTo>
                    <a:pt x="54610" y="383539"/>
                  </a:lnTo>
                  <a:close/>
                </a:path>
                <a:path w="54610" h="532129">
                  <a:moveTo>
                    <a:pt x="54610" y="387349"/>
                  </a:moveTo>
                  <a:lnTo>
                    <a:pt x="0" y="387349"/>
                  </a:lnTo>
                  <a:lnTo>
                    <a:pt x="0" y="389889"/>
                  </a:lnTo>
                  <a:lnTo>
                    <a:pt x="54610" y="389889"/>
                  </a:lnTo>
                  <a:lnTo>
                    <a:pt x="54610" y="387349"/>
                  </a:lnTo>
                  <a:close/>
                </a:path>
                <a:path w="54610" h="532129">
                  <a:moveTo>
                    <a:pt x="54610" y="389889"/>
                  </a:moveTo>
                  <a:lnTo>
                    <a:pt x="0" y="389889"/>
                  </a:lnTo>
                  <a:lnTo>
                    <a:pt x="0" y="393699"/>
                  </a:lnTo>
                  <a:lnTo>
                    <a:pt x="54610" y="393699"/>
                  </a:lnTo>
                  <a:lnTo>
                    <a:pt x="54610" y="389889"/>
                  </a:lnTo>
                  <a:close/>
                </a:path>
                <a:path w="54610" h="532129">
                  <a:moveTo>
                    <a:pt x="54610" y="393699"/>
                  </a:moveTo>
                  <a:lnTo>
                    <a:pt x="0" y="393699"/>
                  </a:lnTo>
                  <a:lnTo>
                    <a:pt x="0" y="402589"/>
                  </a:lnTo>
                  <a:lnTo>
                    <a:pt x="54610" y="402589"/>
                  </a:lnTo>
                  <a:lnTo>
                    <a:pt x="54610" y="393699"/>
                  </a:lnTo>
                  <a:close/>
                </a:path>
                <a:path w="54610" h="532129">
                  <a:moveTo>
                    <a:pt x="54610" y="402590"/>
                  </a:moveTo>
                  <a:lnTo>
                    <a:pt x="0" y="402590"/>
                  </a:lnTo>
                  <a:lnTo>
                    <a:pt x="0" y="406399"/>
                  </a:lnTo>
                  <a:lnTo>
                    <a:pt x="54610" y="406399"/>
                  </a:lnTo>
                  <a:lnTo>
                    <a:pt x="54610" y="402590"/>
                  </a:lnTo>
                  <a:close/>
                </a:path>
                <a:path w="54610" h="532129">
                  <a:moveTo>
                    <a:pt x="54610" y="406399"/>
                  </a:moveTo>
                  <a:lnTo>
                    <a:pt x="0" y="406399"/>
                  </a:lnTo>
                  <a:lnTo>
                    <a:pt x="0" y="408939"/>
                  </a:lnTo>
                  <a:lnTo>
                    <a:pt x="54610" y="408939"/>
                  </a:lnTo>
                  <a:lnTo>
                    <a:pt x="54610" y="406399"/>
                  </a:lnTo>
                  <a:close/>
                </a:path>
                <a:path w="54610" h="532129">
                  <a:moveTo>
                    <a:pt x="54610" y="408939"/>
                  </a:moveTo>
                  <a:lnTo>
                    <a:pt x="0" y="408939"/>
                  </a:lnTo>
                  <a:lnTo>
                    <a:pt x="0" y="412749"/>
                  </a:lnTo>
                  <a:lnTo>
                    <a:pt x="54610" y="412749"/>
                  </a:lnTo>
                  <a:lnTo>
                    <a:pt x="54610" y="408939"/>
                  </a:lnTo>
                  <a:close/>
                </a:path>
                <a:path w="54610" h="532129">
                  <a:moveTo>
                    <a:pt x="54610" y="412749"/>
                  </a:moveTo>
                  <a:lnTo>
                    <a:pt x="0" y="412749"/>
                  </a:lnTo>
                  <a:lnTo>
                    <a:pt x="0" y="415289"/>
                  </a:lnTo>
                  <a:lnTo>
                    <a:pt x="54610" y="415289"/>
                  </a:lnTo>
                  <a:lnTo>
                    <a:pt x="54610" y="412749"/>
                  </a:lnTo>
                  <a:close/>
                </a:path>
                <a:path w="54610" h="532129">
                  <a:moveTo>
                    <a:pt x="54610" y="529589"/>
                  </a:moveTo>
                  <a:lnTo>
                    <a:pt x="44450" y="529589"/>
                  </a:lnTo>
                  <a:lnTo>
                    <a:pt x="44450" y="530859"/>
                  </a:lnTo>
                  <a:lnTo>
                    <a:pt x="50800" y="530859"/>
                  </a:lnTo>
                  <a:lnTo>
                    <a:pt x="50800" y="532129"/>
                  </a:lnTo>
                  <a:lnTo>
                    <a:pt x="54610" y="532129"/>
                  </a:lnTo>
                  <a:lnTo>
                    <a:pt x="54610" y="529589"/>
                  </a:lnTo>
                  <a:close/>
                </a:path>
                <a:path w="54610" h="532129">
                  <a:moveTo>
                    <a:pt x="36830" y="528319"/>
                  </a:moveTo>
                  <a:lnTo>
                    <a:pt x="30480" y="528319"/>
                  </a:lnTo>
                  <a:lnTo>
                    <a:pt x="30480" y="529589"/>
                  </a:lnTo>
                  <a:lnTo>
                    <a:pt x="36830" y="529589"/>
                  </a:lnTo>
                  <a:lnTo>
                    <a:pt x="36830" y="528319"/>
                  </a:lnTo>
                  <a:close/>
                </a:path>
                <a:path w="54610" h="532129">
                  <a:moveTo>
                    <a:pt x="54610" y="523239"/>
                  </a:moveTo>
                  <a:lnTo>
                    <a:pt x="8890" y="523239"/>
                  </a:lnTo>
                  <a:lnTo>
                    <a:pt x="8890" y="524509"/>
                  </a:lnTo>
                  <a:lnTo>
                    <a:pt x="15240" y="524509"/>
                  </a:lnTo>
                  <a:lnTo>
                    <a:pt x="15240" y="525779"/>
                  </a:lnTo>
                  <a:lnTo>
                    <a:pt x="22860" y="525779"/>
                  </a:lnTo>
                  <a:lnTo>
                    <a:pt x="22860" y="528319"/>
                  </a:lnTo>
                  <a:lnTo>
                    <a:pt x="54610" y="528319"/>
                  </a:lnTo>
                  <a:lnTo>
                    <a:pt x="54610" y="523239"/>
                  </a:lnTo>
                  <a:close/>
                </a:path>
                <a:path w="54610" h="532129">
                  <a:moveTo>
                    <a:pt x="54610" y="516889"/>
                  </a:moveTo>
                  <a:lnTo>
                    <a:pt x="0" y="516889"/>
                  </a:lnTo>
                  <a:lnTo>
                    <a:pt x="0" y="523239"/>
                  </a:lnTo>
                  <a:lnTo>
                    <a:pt x="1270" y="523239"/>
                  </a:lnTo>
                  <a:lnTo>
                    <a:pt x="1270" y="521969"/>
                  </a:lnTo>
                  <a:lnTo>
                    <a:pt x="54610" y="521969"/>
                  </a:lnTo>
                  <a:lnTo>
                    <a:pt x="54610" y="516889"/>
                  </a:lnTo>
                  <a:close/>
                </a:path>
                <a:path w="54610" h="532129">
                  <a:moveTo>
                    <a:pt x="54610" y="510539"/>
                  </a:moveTo>
                  <a:lnTo>
                    <a:pt x="0" y="510539"/>
                  </a:lnTo>
                  <a:lnTo>
                    <a:pt x="0" y="515619"/>
                  </a:lnTo>
                  <a:lnTo>
                    <a:pt x="54610" y="515619"/>
                  </a:lnTo>
                  <a:lnTo>
                    <a:pt x="54610" y="510539"/>
                  </a:lnTo>
                  <a:close/>
                </a:path>
                <a:path w="54610" h="532129">
                  <a:moveTo>
                    <a:pt x="54610" y="504189"/>
                  </a:moveTo>
                  <a:lnTo>
                    <a:pt x="0" y="504189"/>
                  </a:lnTo>
                  <a:lnTo>
                    <a:pt x="0" y="509269"/>
                  </a:lnTo>
                  <a:lnTo>
                    <a:pt x="54610" y="509269"/>
                  </a:lnTo>
                  <a:lnTo>
                    <a:pt x="54610" y="504189"/>
                  </a:lnTo>
                  <a:close/>
                </a:path>
                <a:path w="54610" h="532129">
                  <a:moveTo>
                    <a:pt x="54610" y="497839"/>
                  </a:moveTo>
                  <a:lnTo>
                    <a:pt x="0" y="497839"/>
                  </a:lnTo>
                  <a:lnTo>
                    <a:pt x="0" y="502919"/>
                  </a:lnTo>
                  <a:lnTo>
                    <a:pt x="54610" y="502919"/>
                  </a:lnTo>
                  <a:lnTo>
                    <a:pt x="54610" y="497839"/>
                  </a:lnTo>
                  <a:close/>
                </a:path>
                <a:path w="54610" h="532129">
                  <a:moveTo>
                    <a:pt x="54610" y="491489"/>
                  </a:moveTo>
                  <a:lnTo>
                    <a:pt x="0" y="491489"/>
                  </a:lnTo>
                  <a:lnTo>
                    <a:pt x="0" y="496569"/>
                  </a:lnTo>
                  <a:lnTo>
                    <a:pt x="54610" y="496569"/>
                  </a:lnTo>
                  <a:lnTo>
                    <a:pt x="54610" y="491489"/>
                  </a:lnTo>
                  <a:close/>
                </a:path>
                <a:path w="54610" h="532129">
                  <a:moveTo>
                    <a:pt x="54610" y="485139"/>
                  </a:moveTo>
                  <a:lnTo>
                    <a:pt x="0" y="485139"/>
                  </a:lnTo>
                  <a:lnTo>
                    <a:pt x="0" y="490219"/>
                  </a:lnTo>
                  <a:lnTo>
                    <a:pt x="54610" y="490219"/>
                  </a:lnTo>
                  <a:lnTo>
                    <a:pt x="54610" y="485139"/>
                  </a:lnTo>
                  <a:close/>
                </a:path>
                <a:path w="54610" h="532129">
                  <a:moveTo>
                    <a:pt x="54610" y="478789"/>
                  </a:moveTo>
                  <a:lnTo>
                    <a:pt x="0" y="478789"/>
                  </a:lnTo>
                  <a:lnTo>
                    <a:pt x="0" y="483869"/>
                  </a:lnTo>
                  <a:lnTo>
                    <a:pt x="54610" y="483869"/>
                  </a:lnTo>
                  <a:lnTo>
                    <a:pt x="54610" y="478789"/>
                  </a:lnTo>
                  <a:close/>
                </a:path>
                <a:path w="54610" h="532129">
                  <a:moveTo>
                    <a:pt x="54610" y="472439"/>
                  </a:moveTo>
                  <a:lnTo>
                    <a:pt x="0" y="472439"/>
                  </a:lnTo>
                  <a:lnTo>
                    <a:pt x="0" y="477519"/>
                  </a:lnTo>
                  <a:lnTo>
                    <a:pt x="54610" y="477519"/>
                  </a:lnTo>
                  <a:lnTo>
                    <a:pt x="54610" y="472439"/>
                  </a:lnTo>
                  <a:close/>
                </a:path>
                <a:path w="54610" h="532129">
                  <a:moveTo>
                    <a:pt x="54610" y="466089"/>
                  </a:moveTo>
                  <a:lnTo>
                    <a:pt x="0" y="466089"/>
                  </a:lnTo>
                  <a:lnTo>
                    <a:pt x="0" y="471169"/>
                  </a:lnTo>
                  <a:lnTo>
                    <a:pt x="54610" y="471169"/>
                  </a:lnTo>
                  <a:lnTo>
                    <a:pt x="54610" y="466089"/>
                  </a:lnTo>
                  <a:close/>
                </a:path>
                <a:path w="54610" h="532129">
                  <a:moveTo>
                    <a:pt x="54610" y="459739"/>
                  </a:moveTo>
                  <a:lnTo>
                    <a:pt x="0" y="459739"/>
                  </a:lnTo>
                  <a:lnTo>
                    <a:pt x="0" y="464819"/>
                  </a:lnTo>
                  <a:lnTo>
                    <a:pt x="54610" y="464819"/>
                  </a:lnTo>
                  <a:lnTo>
                    <a:pt x="54610" y="459739"/>
                  </a:lnTo>
                  <a:close/>
                </a:path>
                <a:path w="54610" h="532129">
                  <a:moveTo>
                    <a:pt x="54610" y="453389"/>
                  </a:moveTo>
                  <a:lnTo>
                    <a:pt x="0" y="453389"/>
                  </a:lnTo>
                  <a:lnTo>
                    <a:pt x="0" y="458469"/>
                  </a:lnTo>
                  <a:lnTo>
                    <a:pt x="54610" y="458469"/>
                  </a:lnTo>
                  <a:lnTo>
                    <a:pt x="54610" y="453389"/>
                  </a:lnTo>
                  <a:close/>
                </a:path>
                <a:path w="54610" h="532129">
                  <a:moveTo>
                    <a:pt x="54610" y="447039"/>
                  </a:moveTo>
                  <a:lnTo>
                    <a:pt x="0" y="447039"/>
                  </a:lnTo>
                  <a:lnTo>
                    <a:pt x="0" y="452119"/>
                  </a:lnTo>
                  <a:lnTo>
                    <a:pt x="54610" y="452119"/>
                  </a:lnTo>
                  <a:lnTo>
                    <a:pt x="54610" y="447039"/>
                  </a:lnTo>
                  <a:close/>
                </a:path>
                <a:path w="54610" h="532129">
                  <a:moveTo>
                    <a:pt x="54610" y="440689"/>
                  </a:moveTo>
                  <a:lnTo>
                    <a:pt x="0" y="440689"/>
                  </a:lnTo>
                  <a:lnTo>
                    <a:pt x="0" y="445769"/>
                  </a:lnTo>
                  <a:lnTo>
                    <a:pt x="54610" y="445769"/>
                  </a:lnTo>
                  <a:lnTo>
                    <a:pt x="54610" y="440689"/>
                  </a:lnTo>
                  <a:close/>
                </a:path>
                <a:path w="54610" h="532129">
                  <a:moveTo>
                    <a:pt x="54610" y="434339"/>
                  </a:moveTo>
                  <a:lnTo>
                    <a:pt x="0" y="434339"/>
                  </a:lnTo>
                  <a:lnTo>
                    <a:pt x="0" y="439419"/>
                  </a:lnTo>
                  <a:lnTo>
                    <a:pt x="54610" y="439419"/>
                  </a:lnTo>
                  <a:lnTo>
                    <a:pt x="54610" y="434339"/>
                  </a:lnTo>
                  <a:close/>
                </a:path>
                <a:path w="54610" h="532129">
                  <a:moveTo>
                    <a:pt x="54610" y="427989"/>
                  </a:moveTo>
                  <a:lnTo>
                    <a:pt x="0" y="427989"/>
                  </a:lnTo>
                  <a:lnTo>
                    <a:pt x="0" y="433069"/>
                  </a:lnTo>
                  <a:lnTo>
                    <a:pt x="54610" y="433069"/>
                  </a:lnTo>
                  <a:lnTo>
                    <a:pt x="54610" y="427989"/>
                  </a:lnTo>
                  <a:close/>
                </a:path>
                <a:path w="54610" h="532129">
                  <a:moveTo>
                    <a:pt x="54610" y="421639"/>
                  </a:moveTo>
                  <a:lnTo>
                    <a:pt x="0" y="421639"/>
                  </a:lnTo>
                  <a:lnTo>
                    <a:pt x="0" y="426719"/>
                  </a:lnTo>
                  <a:lnTo>
                    <a:pt x="54610" y="426719"/>
                  </a:lnTo>
                  <a:lnTo>
                    <a:pt x="54610" y="421639"/>
                  </a:lnTo>
                  <a:close/>
                </a:path>
                <a:path w="54610" h="532129">
                  <a:moveTo>
                    <a:pt x="54610" y="416559"/>
                  </a:moveTo>
                  <a:lnTo>
                    <a:pt x="0" y="416559"/>
                  </a:lnTo>
                  <a:lnTo>
                    <a:pt x="0" y="420369"/>
                  </a:lnTo>
                  <a:lnTo>
                    <a:pt x="54610" y="420369"/>
                  </a:lnTo>
                  <a:lnTo>
                    <a:pt x="54610" y="416559"/>
                  </a:lnTo>
                  <a:close/>
                </a:path>
              </a:pathLst>
            </a:custGeom>
            <a:solidFill>
              <a:srgbClr val="226722"/>
            </a:solidFill>
          </p:spPr>
          <p:txBody>
            <a:bodyPr wrap="square" lIns="0" tIns="0" rIns="0" bIns="0" rtlCol="0"/>
            <a:lstStyle/>
            <a:p>
              <a:endParaRPr/>
            </a:p>
          </p:txBody>
        </p:sp>
        <p:sp>
          <p:nvSpPr>
            <p:cNvPr id="1031" name="object 1031"/>
            <p:cNvSpPr/>
            <p:nvPr/>
          </p:nvSpPr>
          <p:spPr>
            <a:xfrm>
              <a:off x="1744979" y="5628639"/>
              <a:ext cx="54610" cy="521970"/>
            </a:xfrm>
            <a:custGeom>
              <a:avLst/>
              <a:gdLst/>
              <a:ahLst/>
              <a:cxnLst/>
              <a:rect l="l" t="t" r="r" b="b"/>
              <a:pathLst>
                <a:path w="54610" h="521970">
                  <a:moveTo>
                    <a:pt x="54609" y="0"/>
                  </a:moveTo>
                  <a:lnTo>
                    <a:pt x="40639" y="0"/>
                  </a:lnTo>
                  <a:lnTo>
                    <a:pt x="40639" y="1270"/>
                  </a:lnTo>
                  <a:lnTo>
                    <a:pt x="54609" y="1270"/>
                  </a:lnTo>
                  <a:lnTo>
                    <a:pt x="54609" y="0"/>
                  </a:lnTo>
                  <a:close/>
                </a:path>
                <a:path w="54610" h="521970">
                  <a:moveTo>
                    <a:pt x="54609" y="1270"/>
                  </a:moveTo>
                  <a:lnTo>
                    <a:pt x="0" y="1270"/>
                  </a:lnTo>
                  <a:lnTo>
                    <a:pt x="0" y="5080"/>
                  </a:lnTo>
                  <a:lnTo>
                    <a:pt x="54609" y="5080"/>
                  </a:lnTo>
                  <a:lnTo>
                    <a:pt x="54609" y="1270"/>
                  </a:lnTo>
                  <a:close/>
                </a:path>
                <a:path w="54610" h="521970">
                  <a:moveTo>
                    <a:pt x="54609" y="5080"/>
                  </a:moveTo>
                  <a:lnTo>
                    <a:pt x="0" y="5080"/>
                  </a:lnTo>
                  <a:lnTo>
                    <a:pt x="0" y="7620"/>
                  </a:lnTo>
                  <a:lnTo>
                    <a:pt x="54609" y="7620"/>
                  </a:lnTo>
                  <a:lnTo>
                    <a:pt x="54609" y="5080"/>
                  </a:lnTo>
                  <a:close/>
                </a:path>
                <a:path w="54610" h="521970">
                  <a:moveTo>
                    <a:pt x="54609" y="7620"/>
                  </a:moveTo>
                  <a:lnTo>
                    <a:pt x="0" y="7620"/>
                  </a:lnTo>
                  <a:lnTo>
                    <a:pt x="0" y="13970"/>
                  </a:lnTo>
                  <a:lnTo>
                    <a:pt x="54609" y="13970"/>
                  </a:lnTo>
                  <a:lnTo>
                    <a:pt x="54609" y="7620"/>
                  </a:lnTo>
                  <a:close/>
                </a:path>
                <a:path w="54610" h="521970">
                  <a:moveTo>
                    <a:pt x="54609" y="13970"/>
                  </a:moveTo>
                  <a:lnTo>
                    <a:pt x="0" y="13970"/>
                  </a:lnTo>
                  <a:lnTo>
                    <a:pt x="0" y="24130"/>
                  </a:lnTo>
                  <a:lnTo>
                    <a:pt x="54609" y="24130"/>
                  </a:lnTo>
                  <a:lnTo>
                    <a:pt x="54609" y="13970"/>
                  </a:lnTo>
                  <a:close/>
                </a:path>
                <a:path w="54610" h="521970">
                  <a:moveTo>
                    <a:pt x="54609" y="24130"/>
                  </a:moveTo>
                  <a:lnTo>
                    <a:pt x="0" y="24130"/>
                  </a:lnTo>
                  <a:lnTo>
                    <a:pt x="0" y="26670"/>
                  </a:lnTo>
                  <a:lnTo>
                    <a:pt x="54609" y="26670"/>
                  </a:lnTo>
                  <a:lnTo>
                    <a:pt x="54609" y="24130"/>
                  </a:lnTo>
                  <a:close/>
                </a:path>
                <a:path w="54610" h="521970">
                  <a:moveTo>
                    <a:pt x="54609" y="26670"/>
                  </a:moveTo>
                  <a:lnTo>
                    <a:pt x="0" y="26670"/>
                  </a:lnTo>
                  <a:lnTo>
                    <a:pt x="0" y="30480"/>
                  </a:lnTo>
                  <a:lnTo>
                    <a:pt x="54609" y="30480"/>
                  </a:lnTo>
                  <a:lnTo>
                    <a:pt x="54609" y="26670"/>
                  </a:lnTo>
                  <a:close/>
                </a:path>
                <a:path w="54610" h="521970">
                  <a:moveTo>
                    <a:pt x="54609" y="30480"/>
                  </a:moveTo>
                  <a:lnTo>
                    <a:pt x="0" y="30480"/>
                  </a:lnTo>
                  <a:lnTo>
                    <a:pt x="0" y="39370"/>
                  </a:lnTo>
                  <a:lnTo>
                    <a:pt x="54609" y="39370"/>
                  </a:lnTo>
                  <a:lnTo>
                    <a:pt x="54609" y="30480"/>
                  </a:lnTo>
                  <a:close/>
                </a:path>
                <a:path w="54610" h="521970">
                  <a:moveTo>
                    <a:pt x="54609" y="39370"/>
                  </a:moveTo>
                  <a:lnTo>
                    <a:pt x="0" y="39370"/>
                  </a:lnTo>
                  <a:lnTo>
                    <a:pt x="0" y="43180"/>
                  </a:lnTo>
                  <a:lnTo>
                    <a:pt x="54609" y="43180"/>
                  </a:lnTo>
                  <a:lnTo>
                    <a:pt x="54609" y="39370"/>
                  </a:lnTo>
                  <a:close/>
                </a:path>
                <a:path w="54610" h="521970">
                  <a:moveTo>
                    <a:pt x="54609" y="43180"/>
                  </a:moveTo>
                  <a:lnTo>
                    <a:pt x="0" y="43180"/>
                  </a:lnTo>
                  <a:lnTo>
                    <a:pt x="0" y="45720"/>
                  </a:lnTo>
                  <a:lnTo>
                    <a:pt x="54609" y="45720"/>
                  </a:lnTo>
                  <a:lnTo>
                    <a:pt x="54609" y="43180"/>
                  </a:lnTo>
                  <a:close/>
                </a:path>
                <a:path w="54610" h="521970">
                  <a:moveTo>
                    <a:pt x="54609" y="45720"/>
                  </a:moveTo>
                  <a:lnTo>
                    <a:pt x="0" y="45720"/>
                  </a:lnTo>
                  <a:lnTo>
                    <a:pt x="0" y="55880"/>
                  </a:lnTo>
                  <a:lnTo>
                    <a:pt x="54609" y="55880"/>
                  </a:lnTo>
                  <a:lnTo>
                    <a:pt x="54609" y="45720"/>
                  </a:lnTo>
                  <a:close/>
                </a:path>
                <a:path w="54610" h="521970">
                  <a:moveTo>
                    <a:pt x="54609" y="55880"/>
                  </a:moveTo>
                  <a:lnTo>
                    <a:pt x="0" y="55880"/>
                  </a:lnTo>
                  <a:lnTo>
                    <a:pt x="0" y="58420"/>
                  </a:lnTo>
                  <a:lnTo>
                    <a:pt x="54609" y="58420"/>
                  </a:lnTo>
                  <a:lnTo>
                    <a:pt x="54609" y="55880"/>
                  </a:lnTo>
                  <a:close/>
                </a:path>
                <a:path w="54610" h="521970">
                  <a:moveTo>
                    <a:pt x="54609" y="58420"/>
                  </a:moveTo>
                  <a:lnTo>
                    <a:pt x="0" y="58420"/>
                  </a:lnTo>
                  <a:lnTo>
                    <a:pt x="0" y="62230"/>
                  </a:lnTo>
                  <a:lnTo>
                    <a:pt x="54609" y="62230"/>
                  </a:lnTo>
                  <a:lnTo>
                    <a:pt x="54609" y="58420"/>
                  </a:lnTo>
                  <a:close/>
                </a:path>
                <a:path w="54610" h="521970">
                  <a:moveTo>
                    <a:pt x="54609" y="62230"/>
                  </a:moveTo>
                  <a:lnTo>
                    <a:pt x="0" y="62230"/>
                  </a:lnTo>
                  <a:lnTo>
                    <a:pt x="0" y="64770"/>
                  </a:lnTo>
                  <a:lnTo>
                    <a:pt x="54609" y="64770"/>
                  </a:lnTo>
                  <a:lnTo>
                    <a:pt x="54609" y="62230"/>
                  </a:lnTo>
                  <a:close/>
                </a:path>
                <a:path w="54610" h="521970">
                  <a:moveTo>
                    <a:pt x="54609" y="64770"/>
                  </a:moveTo>
                  <a:lnTo>
                    <a:pt x="0" y="64770"/>
                  </a:lnTo>
                  <a:lnTo>
                    <a:pt x="0" y="68580"/>
                  </a:lnTo>
                  <a:lnTo>
                    <a:pt x="54609" y="68580"/>
                  </a:lnTo>
                  <a:lnTo>
                    <a:pt x="54609" y="64770"/>
                  </a:lnTo>
                  <a:close/>
                </a:path>
                <a:path w="54610" h="521970">
                  <a:moveTo>
                    <a:pt x="54609" y="68580"/>
                  </a:moveTo>
                  <a:lnTo>
                    <a:pt x="0" y="68580"/>
                  </a:lnTo>
                  <a:lnTo>
                    <a:pt x="0" y="71120"/>
                  </a:lnTo>
                  <a:lnTo>
                    <a:pt x="54609" y="71120"/>
                  </a:lnTo>
                  <a:lnTo>
                    <a:pt x="54609" y="68580"/>
                  </a:lnTo>
                  <a:close/>
                </a:path>
                <a:path w="54610" h="521970">
                  <a:moveTo>
                    <a:pt x="54609" y="71120"/>
                  </a:moveTo>
                  <a:lnTo>
                    <a:pt x="0" y="71120"/>
                  </a:lnTo>
                  <a:lnTo>
                    <a:pt x="0" y="74930"/>
                  </a:lnTo>
                  <a:lnTo>
                    <a:pt x="54609" y="74930"/>
                  </a:lnTo>
                  <a:lnTo>
                    <a:pt x="54609" y="71120"/>
                  </a:lnTo>
                  <a:close/>
                </a:path>
                <a:path w="54610" h="521970">
                  <a:moveTo>
                    <a:pt x="54609" y="74930"/>
                  </a:moveTo>
                  <a:lnTo>
                    <a:pt x="0" y="74930"/>
                  </a:lnTo>
                  <a:lnTo>
                    <a:pt x="0" y="81280"/>
                  </a:lnTo>
                  <a:lnTo>
                    <a:pt x="54609" y="81280"/>
                  </a:lnTo>
                  <a:lnTo>
                    <a:pt x="54609" y="74930"/>
                  </a:lnTo>
                  <a:close/>
                </a:path>
                <a:path w="54610" h="521970">
                  <a:moveTo>
                    <a:pt x="54609" y="81280"/>
                  </a:moveTo>
                  <a:lnTo>
                    <a:pt x="0" y="81280"/>
                  </a:lnTo>
                  <a:lnTo>
                    <a:pt x="0" y="83820"/>
                  </a:lnTo>
                  <a:lnTo>
                    <a:pt x="54609" y="83820"/>
                  </a:lnTo>
                  <a:lnTo>
                    <a:pt x="54609" y="81280"/>
                  </a:lnTo>
                  <a:close/>
                </a:path>
                <a:path w="54610" h="521970">
                  <a:moveTo>
                    <a:pt x="54609" y="83820"/>
                  </a:moveTo>
                  <a:lnTo>
                    <a:pt x="0" y="83820"/>
                  </a:lnTo>
                  <a:lnTo>
                    <a:pt x="0" y="87630"/>
                  </a:lnTo>
                  <a:lnTo>
                    <a:pt x="54609" y="87630"/>
                  </a:lnTo>
                  <a:lnTo>
                    <a:pt x="54609" y="83820"/>
                  </a:lnTo>
                  <a:close/>
                </a:path>
                <a:path w="54610" h="521970">
                  <a:moveTo>
                    <a:pt x="54609" y="87630"/>
                  </a:moveTo>
                  <a:lnTo>
                    <a:pt x="0" y="87630"/>
                  </a:lnTo>
                  <a:lnTo>
                    <a:pt x="0" y="96520"/>
                  </a:lnTo>
                  <a:lnTo>
                    <a:pt x="54609" y="96520"/>
                  </a:lnTo>
                  <a:lnTo>
                    <a:pt x="54609" y="87630"/>
                  </a:lnTo>
                  <a:close/>
                </a:path>
                <a:path w="54610" h="521970">
                  <a:moveTo>
                    <a:pt x="54609" y="96520"/>
                  </a:moveTo>
                  <a:lnTo>
                    <a:pt x="0" y="96520"/>
                  </a:lnTo>
                  <a:lnTo>
                    <a:pt x="0" y="100330"/>
                  </a:lnTo>
                  <a:lnTo>
                    <a:pt x="54609" y="100330"/>
                  </a:lnTo>
                  <a:lnTo>
                    <a:pt x="54609" y="96520"/>
                  </a:lnTo>
                  <a:close/>
                </a:path>
                <a:path w="54610" h="521970">
                  <a:moveTo>
                    <a:pt x="54609" y="100330"/>
                  </a:moveTo>
                  <a:lnTo>
                    <a:pt x="0" y="100330"/>
                  </a:lnTo>
                  <a:lnTo>
                    <a:pt x="0" y="102870"/>
                  </a:lnTo>
                  <a:lnTo>
                    <a:pt x="54609" y="102870"/>
                  </a:lnTo>
                  <a:lnTo>
                    <a:pt x="54609" y="100330"/>
                  </a:lnTo>
                  <a:close/>
                </a:path>
                <a:path w="54610" h="521970">
                  <a:moveTo>
                    <a:pt x="54609" y="102870"/>
                  </a:moveTo>
                  <a:lnTo>
                    <a:pt x="0" y="102870"/>
                  </a:lnTo>
                  <a:lnTo>
                    <a:pt x="0" y="106680"/>
                  </a:lnTo>
                  <a:lnTo>
                    <a:pt x="54609" y="106680"/>
                  </a:lnTo>
                  <a:lnTo>
                    <a:pt x="54609" y="102870"/>
                  </a:lnTo>
                  <a:close/>
                </a:path>
                <a:path w="54610" h="521970">
                  <a:moveTo>
                    <a:pt x="54609" y="106680"/>
                  </a:moveTo>
                  <a:lnTo>
                    <a:pt x="0" y="106680"/>
                  </a:lnTo>
                  <a:lnTo>
                    <a:pt x="0" y="109220"/>
                  </a:lnTo>
                  <a:lnTo>
                    <a:pt x="54609" y="109220"/>
                  </a:lnTo>
                  <a:lnTo>
                    <a:pt x="54609" y="106680"/>
                  </a:lnTo>
                  <a:close/>
                </a:path>
                <a:path w="54610" h="521970">
                  <a:moveTo>
                    <a:pt x="54609" y="109220"/>
                  </a:moveTo>
                  <a:lnTo>
                    <a:pt x="0" y="109220"/>
                  </a:lnTo>
                  <a:lnTo>
                    <a:pt x="0" y="115570"/>
                  </a:lnTo>
                  <a:lnTo>
                    <a:pt x="54609" y="115570"/>
                  </a:lnTo>
                  <a:lnTo>
                    <a:pt x="54609" y="109220"/>
                  </a:lnTo>
                  <a:close/>
                </a:path>
                <a:path w="54610" h="521970">
                  <a:moveTo>
                    <a:pt x="54609" y="115570"/>
                  </a:moveTo>
                  <a:lnTo>
                    <a:pt x="0" y="115570"/>
                  </a:lnTo>
                  <a:lnTo>
                    <a:pt x="0" y="121920"/>
                  </a:lnTo>
                  <a:lnTo>
                    <a:pt x="54609" y="121920"/>
                  </a:lnTo>
                  <a:lnTo>
                    <a:pt x="54609" y="115570"/>
                  </a:lnTo>
                  <a:close/>
                </a:path>
                <a:path w="54610" h="521970">
                  <a:moveTo>
                    <a:pt x="54609" y="121920"/>
                  </a:moveTo>
                  <a:lnTo>
                    <a:pt x="0" y="121920"/>
                  </a:lnTo>
                  <a:lnTo>
                    <a:pt x="0" y="125730"/>
                  </a:lnTo>
                  <a:lnTo>
                    <a:pt x="54609" y="125730"/>
                  </a:lnTo>
                  <a:lnTo>
                    <a:pt x="54609" y="121920"/>
                  </a:lnTo>
                  <a:close/>
                </a:path>
                <a:path w="54610" h="521970">
                  <a:moveTo>
                    <a:pt x="54609" y="125730"/>
                  </a:moveTo>
                  <a:lnTo>
                    <a:pt x="0" y="125730"/>
                  </a:lnTo>
                  <a:lnTo>
                    <a:pt x="0" y="128270"/>
                  </a:lnTo>
                  <a:lnTo>
                    <a:pt x="54609" y="128270"/>
                  </a:lnTo>
                  <a:lnTo>
                    <a:pt x="54609" y="125730"/>
                  </a:lnTo>
                  <a:close/>
                </a:path>
                <a:path w="54610" h="521970">
                  <a:moveTo>
                    <a:pt x="54609" y="128270"/>
                  </a:moveTo>
                  <a:lnTo>
                    <a:pt x="0" y="128270"/>
                  </a:lnTo>
                  <a:lnTo>
                    <a:pt x="0" y="132080"/>
                  </a:lnTo>
                  <a:lnTo>
                    <a:pt x="54609" y="132080"/>
                  </a:lnTo>
                  <a:lnTo>
                    <a:pt x="54609" y="128270"/>
                  </a:lnTo>
                  <a:close/>
                </a:path>
                <a:path w="54610" h="521970">
                  <a:moveTo>
                    <a:pt x="54609" y="132080"/>
                  </a:moveTo>
                  <a:lnTo>
                    <a:pt x="0" y="132080"/>
                  </a:lnTo>
                  <a:lnTo>
                    <a:pt x="0" y="134620"/>
                  </a:lnTo>
                  <a:lnTo>
                    <a:pt x="54609" y="134620"/>
                  </a:lnTo>
                  <a:lnTo>
                    <a:pt x="54609" y="132080"/>
                  </a:lnTo>
                  <a:close/>
                </a:path>
                <a:path w="54610" h="521970">
                  <a:moveTo>
                    <a:pt x="54609" y="134620"/>
                  </a:moveTo>
                  <a:lnTo>
                    <a:pt x="0" y="134620"/>
                  </a:lnTo>
                  <a:lnTo>
                    <a:pt x="0" y="138430"/>
                  </a:lnTo>
                  <a:lnTo>
                    <a:pt x="54609" y="138430"/>
                  </a:lnTo>
                  <a:lnTo>
                    <a:pt x="54609" y="134620"/>
                  </a:lnTo>
                  <a:close/>
                </a:path>
                <a:path w="54610" h="521970">
                  <a:moveTo>
                    <a:pt x="54609" y="138430"/>
                  </a:moveTo>
                  <a:lnTo>
                    <a:pt x="0" y="138430"/>
                  </a:lnTo>
                  <a:lnTo>
                    <a:pt x="0" y="140970"/>
                  </a:lnTo>
                  <a:lnTo>
                    <a:pt x="54609" y="140970"/>
                  </a:lnTo>
                  <a:lnTo>
                    <a:pt x="54609" y="138430"/>
                  </a:lnTo>
                  <a:close/>
                </a:path>
                <a:path w="54610" h="521970">
                  <a:moveTo>
                    <a:pt x="54609" y="140970"/>
                  </a:moveTo>
                  <a:lnTo>
                    <a:pt x="0" y="140970"/>
                  </a:lnTo>
                  <a:lnTo>
                    <a:pt x="0" y="144780"/>
                  </a:lnTo>
                  <a:lnTo>
                    <a:pt x="54609" y="144780"/>
                  </a:lnTo>
                  <a:lnTo>
                    <a:pt x="54609" y="140970"/>
                  </a:lnTo>
                  <a:close/>
                </a:path>
                <a:path w="54610" h="521970">
                  <a:moveTo>
                    <a:pt x="54609" y="144780"/>
                  </a:moveTo>
                  <a:lnTo>
                    <a:pt x="0" y="144780"/>
                  </a:lnTo>
                  <a:lnTo>
                    <a:pt x="0" y="147320"/>
                  </a:lnTo>
                  <a:lnTo>
                    <a:pt x="54609" y="147320"/>
                  </a:lnTo>
                  <a:lnTo>
                    <a:pt x="54609" y="144780"/>
                  </a:lnTo>
                  <a:close/>
                </a:path>
                <a:path w="54610" h="521970">
                  <a:moveTo>
                    <a:pt x="54609" y="147320"/>
                  </a:moveTo>
                  <a:lnTo>
                    <a:pt x="0" y="147320"/>
                  </a:lnTo>
                  <a:lnTo>
                    <a:pt x="0" y="157480"/>
                  </a:lnTo>
                  <a:lnTo>
                    <a:pt x="54609" y="157480"/>
                  </a:lnTo>
                  <a:lnTo>
                    <a:pt x="54609" y="147320"/>
                  </a:lnTo>
                  <a:close/>
                </a:path>
                <a:path w="54610" h="521970">
                  <a:moveTo>
                    <a:pt x="54609" y="157480"/>
                  </a:moveTo>
                  <a:lnTo>
                    <a:pt x="0" y="157480"/>
                  </a:lnTo>
                  <a:lnTo>
                    <a:pt x="0" y="160020"/>
                  </a:lnTo>
                  <a:lnTo>
                    <a:pt x="54609" y="160020"/>
                  </a:lnTo>
                  <a:lnTo>
                    <a:pt x="54609" y="157480"/>
                  </a:lnTo>
                  <a:close/>
                </a:path>
                <a:path w="54610" h="521970">
                  <a:moveTo>
                    <a:pt x="54609" y="160020"/>
                  </a:moveTo>
                  <a:lnTo>
                    <a:pt x="0" y="160020"/>
                  </a:lnTo>
                  <a:lnTo>
                    <a:pt x="0" y="163830"/>
                  </a:lnTo>
                  <a:lnTo>
                    <a:pt x="54609" y="163830"/>
                  </a:lnTo>
                  <a:lnTo>
                    <a:pt x="54609" y="160020"/>
                  </a:lnTo>
                  <a:close/>
                </a:path>
                <a:path w="54610" h="521970">
                  <a:moveTo>
                    <a:pt x="54609" y="163830"/>
                  </a:moveTo>
                  <a:lnTo>
                    <a:pt x="0" y="163830"/>
                  </a:lnTo>
                  <a:lnTo>
                    <a:pt x="0" y="166370"/>
                  </a:lnTo>
                  <a:lnTo>
                    <a:pt x="54609" y="166370"/>
                  </a:lnTo>
                  <a:lnTo>
                    <a:pt x="54609" y="163830"/>
                  </a:lnTo>
                  <a:close/>
                </a:path>
                <a:path w="54610" h="521970">
                  <a:moveTo>
                    <a:pt x="54609" y="166370"/>
                  </a:moveTo>
                  <a:lnTo>
                    <a:pt x="0" y="166370"/>
                  </a:lnTo>
                  <a:lnTo>
                    <a:pt x="0" y="176530"/>
                  </a:lnTo>
                  <a:lnTo>
                    <a:pt x="54609" y="176530"/>
                  </a:lnTo>
                  <a:lnTo>
                    <a:pt x="54609" y="166370"/>
                  </a:lnTo>
                  <a:close/>
                </a:path>
                <a:path w="54610" h="521970">
                  <a:moveTo>
                    <a:pt x="54609" y="176530"/>
                  </a:moveTo>
                  <a:lnTo>
                    <a:pt x="0" y="176530"/>
                  </a:lnTo>
                  <a:lnTo>
                    <a:pt x="0" y="179070"/>
                  </a:lnTo>
                  <a:lnTo>
                    <a:pt x="54609" y="179070"/>
                  </a:lnTo>
                  <a:lnTo>
                    <a:pt x="54609" y="176530"/>
                  </a:lnTo>
                  <a:close/>
                </a:path>
                <a:path w="54610" h="521970">
                  <a:moveTo>
                    <a:pt x="54609" y="179070"/>
                  </a:moveTo>
                  <a:lnTo>
                    <a:pt x="0" y="179070"/>
                  </a:lnTo>
                  <a:lnTo>
                    <a:pt x="0" y="185420"/>
                  </a:lnTo>
                  <a:lnTo>
                    <a:pt x="54609" y="185420"/>
                  </a:lnTo>
                  <a:lnTo>
                    <a:pt x="54609" y="179070"/>
                  </a:lnTo>
                  <a:close/>
                </a:path>
                <a:path w="54610" h="521970">
                  <a:moveTo>
                    <a:pt x="54609" y="185420"/>
                  </a:moveTo>
                  <a:lnTo>
                    <a:pt x="0" y="185420"/>
                  </a:lnTo>
                  <a:lnTo>
                    <a:pt x="0" y="189230"/>
                  </a:lnTo>
                  <a:lnTo>
                    <a:pt x="54609" y="189230"/>
                  </a:lnTo>
                  <a:lnTo>
                    <a:pt x="54609" y="185420"/>
                  </a:lnTo>
                  <a:close/>
                </a:path>
                <a:path w="54610" h="521970">
                  <a:moveTo>
                    <a:pt x="54609" y="189230"/>
                  </a:moveTo>
                  <a:lnTo>
                    <a:pt x="0" y="189230"/>
                  </a:lnTo>
                  <a:lnTo>
                    <a:pt x="0" y="198120"/>
                  </a:lnTo>
                  <a:lnTo>
                    <a:pt x="54609" y="198120"/>
                  </a:lnTo>
                  <a:lnTo>
                    <a:pt x="54609" y="189230"/>
                  </a:lnTo>
                  <a:close/>
                </a:path>
                <a:path w="54610" h="521970">
                  <a:moveTo>
                    <a:pt x="54609" y="198120"/>
                  </a:moveTo>
                  <a:lnTo>
                    <a:pt x="0" y="198120"/>
                  </a:lnTo>
                  <a:lnTo>
                    <a:pt x="0" y="204470"/>
                  </a:lnTo>
                  <a:lnTo>
                    <a:pt x="54609" y="204470"/>
                  </a:lnTo>
                  <a:lnTo>
                    <a:pt x="54609" y="198120"/>
                  </a:lnTo>
                  <a:close/>
                </a:path>
                <a:path w="54610" h="521970">
                  <a:moveTo>
                    <a:pt x="54609" y="204470"/>
                  </a:moveTo>
                  <a:lnTo>
                    <a:pt x="0" y="204470"/>
                  </a:lnTo>
                  <a:lnTo>
                    <a:pt x="0" y="208280"/>
                  </a:lnTo>
                  <a:lnTo>
                    <a:pt x="54609" y="208280"/>
                  </a:lnTo>
                  <a:lnTo>
                    <a:pt x="54609" y="204470"/>
                  </a:lnTo>
                  <a:close/>
                </a:path>
                <a:path w="54610" h="521970">
                  <a:moveTo>
                    <a:pt x="54609" y="208280"/>
                  </a:moveTo>
                  <a:lnTo>
                    <a:pt x="0" y="208280"/>
                  </a:lnTo>
                  <a:lnTo>
                    <a:pt x="0" y="210820"/>
                  </a:lnTo>
                  <a:lnTo>
                    <a:pt x="54609" y="210820"/>
                  </a:lnTo>
                  <a:lnTo>
                    <a:pt x="54609" y="208280"/>
                  </a:lnTo>
                  <a:close/>
                </a:path>
                <a:path w="54610" h="521970">
                  <a:moveTo>
                    <a:pt x="54609" y="210820"/>
                  </a:moveTo>
                  <a:lnTo>
                    <a:pt x="0" y="210820"/>
                  </a:lnTo>
                  <a:lnTo>
                    <a:pt x="0" y="217170"/>
                  </a:lnTo>
                  <a:lnTo>
                    <a:pt x="54609" y="217170"/>
                  </a:lnTo>
                  <a:lnTo>
                    <a:pt x="54609" y="210820"/>
                  </a:lnTo>
                  <a:close/>
                </a:path>
                <a:path w="54610" h="521970">
                  <a:moveTo>
                    <a:pt x="54609" y="217170"/>
                  </a:moveTo>
                  <a:lnTo>
                    <a:pt x="0" y="217170"/>
                  </a:lnTo>
                  <a:lnTo>
                    <a:pt x="0" y="220980"/>
                  </a:lnTo>
                  <a:lnTo>
                    <a:pt x="54609" y="220980"/>
                  </a:lnTo>
                  <a:lnTo>
                    <a:pt x="54609" y="217170"/>
                  </a:lnTo>
                  <a:close/>
                </a:path>
                <a:path w="54610" h="521970">
                  <a:moveTo>
                    <a:pt x="54609" y="220980"/>
                  </a:moveTo>
                  <a:lnTo>
                    <a:pt x="0" y="220980"/>
                  </a:lnTo>
                  <a:lnTo>
                    <a:pt x="0" y="223520"/>
                  </a:lnTo>
                  <a:lnTo>
                    <a:pt x="54609" y="223520"/>
                  </a:lnTo>
                  <a:lnTo>
                    <a:pt x="54609" y="220980"/>
                  </a:lnTo>
                  <a:close/>
                </a:path>
                <a:path w="54610" h="521970">
                  <a:moveTo>
                    <a:pt x="54609" y="223520"/>
                  </a:moveTo>
                  <a:lnTo>
                    <a:pt x="0" y="223520"/>
                  </a:lnTo>
                  <a:lnTo>
                    <a:pt x="0" y="227330"/>
                  </a:lnTo>
                  <a:lnTo>
                    <a:pt x="54609" y="227330"/>
                  </a:lnTo>
                  <a:lnTo>
                    <a:pt x="54609" y="223520"/>
                  </a:lnTo>
                  <a:close/>
                </a:path>
                <a:path w="54610" h="521970">
                  <a:moveTo>
                    <a:pt x="54609" y="227330"/>
                  </a:moveTo>
                  <a:lnTo>
                    <a:pt x="0" y="227330"/>
                  </a:lnTo>
                  <a:lnTo>
                    <a:pt x="0" y="229870"/>
                  </a:lnTo>
                  <a:lnTo>
                    <a:pt x="54609" y="229870"/>
                  </a:lnTo>
                  <a:lnTo>
                    <a:pt x="54609" y="227330"/>
                  </a:lnTo>
                  <a:close/>
                </a:path>
                <a:path w="54610" h="521970">
                  <a:moveTo>
                    <a:pt x="54609" y="229870"/>
                  </a:moveTo>
                  <a:lnTo>
                    <a:pt x="0" y="229870"/>
                  </a:lnTo>
                  <a:lnTo>
                    <a:pt x="0" y="242570"/>
                  </a:lnTo>
                  <a:lnTo>
                    <a:pt x="54609" y="242570"/>
                  </a:lnTo>
                  <a:lnTo>
                    <a:pt x="54609" y="229870"/>
                  </a:lnTo>
                  <a:close/>
                </a:path>
                <a:path w="54610" h="521970">
                  <a:moveTo>
                    <a:pt x="54609" y="242570"/>
                  </a:moveTo>
                  <a:lnTo>
                    <a:pt x="0" y="242570"/>
                  </a:lnTo>
                  <a:lnTo>
                    <a:pt x="0" y="252730"/>
                  </a:lnTo>
                  <a:lnTo>
                    <a:pt x="54609" y="252730"/>
                  </a:lnTo>
                  <a:lnTo>
                    <a:pt x="54609" y="242570"/>
                  </a:lnTo>
                  <a:close/>
                </a:path>
                <a:path w="54610" h="521970">
                  <a:moveTo>
                    <a:pt x="54609" y="252730"/>
                  </a:moveTo>
                  <a:lnTo>
                    <a:pt x="0" y="252730"/>
                  </a:lnTo>
                  <a:lnTo>
                    <a:pt x="0" y="255270"/>
                  </a:lnTo>
                  <a:lnTo>
                    <a:pt x="54609" y="255270"/>
                  </a:lnTo>
                  <a:lnTo>
                    <a:pt x="54609" y="252730"/>
                  </a:lnTo>
                  <a:close/>
                </a:path>
                <a:path w="54610" h="521970">
                  <a:moveTo>
                    <a:pt x="54609" y="255270"/>
                  </a:moveTo>
                  <a:lnTo>
                    <a:pt x="0" y="255270"/>
                  </a:lnTo>
                  <a:lnTo>
                    <a:pt x="0" y="265430"/>
                  </a:lnTo>
                  <a:lnTo>
                    <a:pt x="54609" y="265430"/>
                  </a:lnTo>
                  <a:lnTo>
                    <a:pt x="54609" y="255270"/>
                  </a:lnTo>
                  <a:close/>
                </a:path>
                <a:path w="54610" h="521970">
                  <a:moveTo>
                    <a:pt x="54609" y="265430"/>
                  </a:moveTo>
                  <a:lnTo>
                    <a:pt x="0" y="265430"/>
                  </a:lnTo>
                  <a:lnTo>
                    <a:pt x="0" y="278130"/>
                  </a:lnTo>
                  <a:lnTo>
                    <a:pt x="54609" y="278130"/>
                  </a:lnTo>
                  <a:lnTo>
                    <a:pt x="54609" y="265430"/>
                  </a:lnTo>
                  <a:close/>
                </a:path>
                <a:path w="54610" h="521970">
                  <a:moveTo>
                    <a:pt x="54609" y="278130"/>
                  </a:moveTo>
                  <a:lnTo>
                    <a:pt x="0" y="278130"/>
                  </a:lnTo>
                  <a:lnTo>
                    <a:pt x="0" y="280670"/>
                  </a:lnTo>
                  <a:lnTo>
                    <a:pt x="54609" y="280670"/>
                  </a:lnTo>
                  <a:lnTo>
                    <a:pt x="54609" y="278130"/>
                  </a:lnTo>
                  <a:close/>
                </a:path>
                <a:path w="54610" h="521970">
                  <a:moveTo>
                    <a:pt x="54609" y="280670"/>
                  </a:moveTo>
                  <a:lnTo>
                    <a:pt x="0" y="280670"/>
                  </a:lnTo>
                  <a:lnTo>
                    <a:pt x="0" y="287020"/>
                  </a:lnTo>
                  <a:lnTo>
                    <a:pt x="54609" y="287020"/>
                  </a:lnTo>
                  <a:lnTo>
                    <a:pt x="54609" y="280670"/>
                  </a:lnTo>
                  <a:close/>
                </a:path>
                <a:path w="54610" h="521970">
                  <a:moveTo>
                    <a:pt x="54609" y="287020"/>
                  </a:moveTo>
                  <a:lnTo>
                    <a:pt x="0" y="287020"/>
                  </a:lnTo>
                  <a:lnTo>
                    <a:pt x="0" y="293370"/>
                  </a:lnTo>
                  <a:lnTo>
                    <a:pt x="54609" y="293370"/>
                  </a:lnTo>
                  <a:lnTo>
                    <a:pt x="54609" y="287020"/>
                  </a:lnTo>
                  <a:close/>
                </a:path>
                <a:path w="54610" h="521970">
                  <a:moveTo>
                    <a:pt x="54609" y="293370"/>
                  </a:moveTo>
                  <a:lnTo>
                    <a:pt x="0" y="293370"/>
                  </a:lnTo>
                  <a:lnTo>
                    <a:pt x="0" y="297180"/>
                  </a:lnTo>
                  <a:lnTo>
                    <a:pt x="54609" y="297180"/>
                  </a:lnTo>
                  <a:lnTo>
                    <a:pt x="54609" y="293370"/>
                  </a:lnTo>
                  <a:close/>
                </a:path>
                <a:path w="54610" h="521970">
                  <a:moveTo>
                    <a:pt x="54609" y="297180"/>
                  </a:moveTo>
                  <a:lnTo>
                    <a:pt x="0" y="297180"/>
                  </a:lnTo>
                  <a:lnTo>
                    <a:pt x="0" y="306070"/>
                  </a:lnTo>
                  <a:lnTo>
                    <a:pt x="54609" y="306070"/>
                  </a:lnTo>
                  <a:lnTo>
                    <a:pt x="54609" y="297180"/>
                  </a:lnTo>
                  <a:close/>
                </a:path>
                <a:path w="54610" h="521970">
                  <a:moveTo>
                    <a:pt x="54609" y="306070"/>
                  </a:moveTo>
                  <a:lnTo>
                    <a:pt x="0" y="306070"/>
                  </a:lnTo>
                  <a:lnTo>
                    <a:pt x="0" y="309880"/>
                  </a:lnTo>
                  <a:lnTo>
                    <a:pt x="54609" y="309880"/>
                  </a:lnTo>
                  <a:lnTo>
                    <a:pt x="54609" y="306070"/>
                  </a:lnTo>
                  <a:close/>
                </a:path>
                <a:path w="54610" h="521970">
                  <a:moveTo>
                    <a:pt x="54609" y="309880"/>
                  </a:moveTo>
                  <a:lnTo>
                    <a:pt x="0" y="309880"/>
                  </a:lnTo>
                  <a:lnTo>
                    <a:pt x="0" y="312420"/>
                  </a:lnTo>
                  <a:lnTo>
                    <a:pt x="54609" y="312420"/>
                  </a:lnTo>
                  <a:lnTo>
                    <a:pt x="54609" y="309880"/>
                  </a:lnTo>
                  <a:close/>
                </a:path>
                <a:path w="54610" h="521970">
                  <a:moveTo>
                    <a:pt x="54609" y="312420"/>
                  </a:moveTo>
                  <a:lnTo>
                    <a:pt x="0" y="312420"/>
                  </a:lnTo>
                  <a:lnTo>
                    <a:pt x="0" y="316230"/>
                  </a:lnTo>
                  <a:lnTo>
                    <a:pt x="54609" y="316230"/>
                  </a:lnTo>
                  <a:lnTo>
                    <a:pt x="54609" y="312420"/>
                  </a:lnTo>
                  <a:close/>
                </a:path>
                <a:path w="54610" h="521970">
                  <a:moveTo>
                    <a:pt x="54609" y="316230"/>
                  </a:moveTo>
                  <a:lnTo>
                    <a:pt x="0" y="316230"/>
                  </a:lnTo>
                  <a:lnTo>
                    <a:pt x="0" y="318770"/>
                  </a:lnTo>
                  <a:lnTo>
                    <a:pt x="54609" y="318770"/>
                  </a:lnTo>
                  <a:lnTo>
                    <a:pt x="54609" y="316230"/>
                  </a:lnTo>
                  <a:close/>
                </a:path>
                <a:path w="54610" h="521970">
                  <a:moveTo>
                    <a:pt x="54609" y="318770"/>
                  </a:moveTo>
                  <a:lnTo>
                    <a:pt x="0" y="318770"/>
                  </a:lnTo>
                  <a:lnTo>
                    <a:pt x="0" y="325120"/>
                  </a:lnTo>
                  <a:lnTo>
                    <a:pt x="54609" y="325120"/>
                  </a:lnTo>
                  <a:lnTo>
                    <a:pt x="54609" y="318770"/>
                  </a:lnTo>
                  <a:close/>
                </a:path>
                <a:path w="54610" h="521970">
                  <a:moveTo>
                    <a:pt x="54609" y="325120"/>
                  </a:moveTo>
                  <a:lnTo>
                    <a:pt x="0" y="325120"/>
                  </a:lnTo>
                  <a:lnTo>
                    <a:pt x="0" y="328930"/>
                  </a:lnTo>
                  <a:lnTo>
                    <a:pt x="54609" y="328930"/>
                  </a:lnTo>
                  <a:lnTo>
                    <a:pt x="54609" y="325120"/>
                  </a:lnTo>
                  <a:close/>
                </a:path>
                <a:path w="54610" h="521970">
                  <a:moveTo>
                    <a:pt x="54609" y="328930"/>
                  </a:moveTo>
                  <a:lnTo>
                    <a:pt x="0" y="328930"/>
                  </a:lnTo>
                  <a:lnTo>
                    <a:pt x="0" y="331470"/>
                  </a:lnTo>
                  <a:lnTo>
                    <a:pt x="54609" y="331470"/>
                  </a:lnTo>
                  <a:lnTo>
                    <a:pt x="54609" y="328930"/>
                  </a:lnTo>
                  <a:close/>
                </a:path>
                <a:path w="54610" h="521970">
                  <a:moveTo>
                    <a:pt x="54609" y="331470"/>
                  </a:moveTo>
                  <a:lnTo>
                    <a:pt x="0" y="331470"/>
                  </a:lnTo>
                  <a:lnTo>
                    <a:pt x="0" y="337820"/>
                  </a:lnTo>
                  <a:lnTo>
                    <a:pt x="54609" y="337820"/>
                  </a:lnTo>
                  <a:lnTo>
                    <a:pt x="54609" y="331470"/>
                  </a:lnTo>
                  <a:close/>
                </a:path>
                <a:path w="54610" h="521970">
                  <a:moveTo>
                    <a:pt x="54609" y="337820"/>
                  </a:moveTo>
                  <a:lnTo>
                    <a:pt x="0" y="337820"/>
                  </a:lnTo>
                  <a:lnTo>
                    <a:pt x="0" y="341630"/>
                  </a:lnTo>
                  <a:lnTo>
                    <a:pt x="54609" y="341630"/>
                  </a:lnTo>
                  <a:lnTo>
                    <a:pt x="54609" y="337820"/>
                  </a:lnTo>
                  <a:close/>
                </a:path>
                <a:path w="54610" h="521970">
                  <a:moveTo>
                    <a:pt x="54609" y="341630"/>
                  </a:moveTo>
                  <a:lnTo>
                    <a:pt x="0" y="341630"/>
                  </a:lnTo>
                  <a:lnTo>
                    <a:pt x="0" y="344170"/>
                  </a:lnTo>
                  <a:lnTo>
                    <a:pt x="54609" y="344170"/>
                  </a:lnTo>
                  <a:lnTo>
                    <a:pt x="54609" y="341630"/>
                  </a:lnTo>
                  <a:close/>
                </a:path>
                <a:path w="54610" h="521970">
                  <a:moveTo>
                    <a:pt x="54609" y="344170"/>
                  </a:moveTo>
                  <a:lnTo>
                    <a:pt x="0" y="344170"/>
                  </a:lnTo>
                  <a:lnTo>
                    <a:pt x="0" y="350520"/>
                  </a:lnTo>
                  <a:lnTo>
                    <a:pt x="54609" y="350520"/>
                  </a:lnTo>
                  <a:lnTo>
                    <a:pt x="54609" y="344170"/>
                  </a:lnTo>
                  <a:close/>
                </a:path>
                <a:path w="54610" h="521970">
                  <a:moveTo>
                    <a:pt x="54609" y="350520"/>
                  </a:moveTo>
                  <a:lnTo>
                    <a:pt x="0" y="350520"/>
                  </a:lnTo>
                  <a:lnTo>
                    <a:pt x="0" y="354330"/>
                  </a:lnTo>
                  <a:lnTo>
                    <a:pt x="54609" y="354330"/>
                  </a:lnTo>
                  <a:lnTo>
                    <a:pt x="54609" y="350520"/>
                  </a:lnTo>
                  <a:close/>
                </a:path>
                <a:path w="54610" h="521970">
                  <a:moveTo>
                    <a:pt x="54609" y="354330"/>
                  </a:moveTo>
                  <a:lnTo>
                    <a:pt x="0" y="354330"/>
                  </a:lnTo>
                  <a:lnTo>
                    <a:pt x="0" y="360680"/>
                  </a:lnTo>
                  <a:lnTo>
                    <a:pt x="54609" y="360680"/>
                  </a:lnTo>
                  <a:lnTo>
                    <a:pt x="54609" y="354330"/>
                  </a:lnTo>
                  <a:close/>
                </a:path>
                <a:path w="54610" h="521970">
                  <a:moveTo>
                    <a:pt x="54609" y="360680"/>
                  </a:moveTo>
                  <a:lnTo>
                    <a:pt x="0" y="360680"/>
                  </a:lnTo>
                  <a:lnTo>
                    <a:pt x="0" y="363220"/>
                  </a:lnTo>
                  <a:lnTo>
                    <a:pt x="54609" y="363220"/>
                  </a:lnTo>
                  <a:lnTo>
                    <a:pt x="54609" y="360680"/>
                  </a:lnTo>
                  <a:close/>
                </a:path>
                <a:path w="54610" h="521970">
                  <a:moveTo>
                    <a:pt x="54609" y="363220"/>
                  </a:moveTo>
                  <a:lnTo>
                    <a:pt x="0" y="363220"/>
                  </a:lnTo>
                  <a:lnTo>
                    <a:pt x="0" y="367030"/>
                  </a:lnTo>
                  <a:lnTo>
                    <a:pt x="54609" y="367030"/>
                  </a:lnTo>
                  <a:lnTo>
                    <a:pt x="54609" y="363220"/>
                  </a:lnTo>
                  <a:close/>
                </a:path>
                <a:path w="54610" h="521970">
                  <a:moveTo>
                    <a:pt x="54609" y="367030"/>
                  </a:moveTo>
                  <a:lnTo>
                    <a:pt x="0" y="367030"/>
                  </a:lnTo>
                  <a:lnTo>
                    <a:pt x="0" y="373380"/>
                  </a:lnTo>
                  <a:lnTo>
                    <a:pt x="54609" y="373380"/>
                  </a:lnTo>
                  <a:lnTo>
                    <a:pt x="54609" y="367030"/>
                  </a:lnTo>
                  <a:close/>
                </a:path>
                <a:path w="54610" h="521970">
                  <a:moveTo>
                    <a:pt x="54609" y="373380"/>
                  </a:moveTo>
                  <a:lnTo>
                    <a:pt x="0" y="373380"/>
                  </a:lnTo>
                  <a:lnTo>
                    <a:pt x="0" y="375920"/>
                  </a:lnTo>
                  <a:lnTo>
                    <a:pt x="54609" y="375920"/>
                  </a:lnTo>
                  <a:lnTo>
                    <a:pt x="54609" y="373380"/>
                  </a:lnTo>
                  <a:close/>
                </a:path>
                <a:path w="54610" h="521970">
                  <a:moveTo>
                    <a:pt x="54609" y="375920"/>
                  </a:moveTo>
                  <a:lnTo>
                    <a:pt x="0" y="375920"/>
                  </a:lnTo>
                  <a:lnTo>
                    <a:pt x="0" y="379730"/>
                  </a:lnTo>
                  <a:lnTo>
                    <a:pt x="54609" y="379730"/>
                  </a:lnTo>
                  <a:lnTo>
                    <a:pt x="54609" y="375920"/>
                  </a:lnTo>
                  <a:close/>
                </a:path>
                <a:path w="54610" h="521970">
                  <a:moveTo>
                    <a:pt x="54609" y="379730"/>
                  </a:moveTo>
                  <a:lnTo>
                    <a:pt x="0" y="379730"/>
                  </a:lnTo>
                  <a:lnTo>
                    <a:pt x="0" y="382270"/>
                  </a:lnTo>
                  <a:lnTo>
                    <a:pt x="54609" y="382270"/>
                  </a:lnTo>
                  <a:lnTo>
                    <a:pt x="54609" y="379730"/>
                  </a:lnTo>
                  <a:close/>
                </a:path>
                <a:path w="54610" h="521970">
                  <a:moveTo>
                    <a:pt x="54609" y="382270"/>
                  </a:moveTo>
                  <a:lnTo>
                    <a:pt x="0" y="382270"/>
                  </a:lnTo>
                  <a:lnTo>
                    <a:pt x="0" y="386080"/>
                  </a:lnTo>
                  <a:lnTo>
                    <a:pt x="54609" y="386080"/>
                  </a:lnTo>
                  <a:lnTo>
                    <a:pt x="54609" y="382270"/>
                  </a:lnTo>
                  <a:close/>
                </a:path>
                <a:path w="54610" h="521970">
                  <a:moveTo>
                    <a:pt x="54609" y="386080"/>
                  </a:moveTo>
                  <a:lnTo>
                    <a:pt x="0" y="386080"/>
                  </a:lnTo>
                  <a:lnTo>
                    <a:pt x="0" y="388620"/>
                  </a:lnTo>
                  <a:lnTo>
                    <a:pt x="54609" y="388620"/>
                  </a:lnTo>
                  <a:lnTo>
                    <a:pt x="54609" y="386080"/>
                  </a:lnTo>
                  <a:close/>
                </a:path>
                <a:path w="54610" h="521970">
                  <a:moveTo>
                    <a:pt x="54609" y="388620"/>
                  </a:moveTo>
                  <a:lnTo>
                    <a:pt x="0" y="388620"/>
                  </a:lnTo>
                  <a:lnTo>
                    <a:pt x="0" y="392430"/>
                  </a:lnTo>
                  <a:lnTo>
                    <a:pt x="54609" y="392430"/>
                  </a:lnTo>
                  <a:lnTo>
                    <a:pt x="54609" y="388620"/>
                  </a:lnTo>
                  <a:close/>
                </a:path>
                <a:path w="54610" h="521970">
                  <a:moveTo>
                    <a:pt x="54609" y="392430"/>
                  </a:moveTo>
                  <a:lnTo>
                    <a:pt x="0" y="392430"/>
                  </a:lnTo>
                  <a:lnTo>
                    <a:pt x="0" y="401320"/>
                  </a:lnTo>
                  <a:lnTo>
                    <a:pt x="54609" y="401320"/>
                  </a:lnTo>
                  <a:lnTo>
                    <a:pt x="54609" y="392430"/>
                  </a:lnTo>
                  <a:close/>
                </a:path>
                <a:path w="54610" h="521970">
                  <a:moveTo>
                    <a:pt x="54609" y="401320"/>
                  </a:moveTo>
                  <a:lnTo>
                    <a:pt x="0" y="401320"/>
                  </a:lnTo>
                  <a:lnTo>
                    <a:pt x="0" y="405130"/>
                  </a:lnTo>
                  <a:lnTo>
                    <a:pt x="54609" y="405130"/>
                  </a:lnTo>
                  <a:lnTo>
                    <a:pt x="54609" y="401320"/>
                  </a:lnTo>
                  <a:close/>
                </a:path>
                <a:path w="54610" h="521970">
                  <a:moveTo>
                    <a:pt x="54609" y="405130"/>
                  </a:moveTo>
                  <a:lnTo>
                    <a:pt x="0" y="405130"/>
                  </a:lnTo>
                  <a:lnTo>
                    <a:pt x="0" y="407670"/>
                  </a:lnTo>
                  <a:lnTo>
                    <a:pt x="54609" y="407670"/>
                  </a:lnTo>
                  <a:lnTo>
                    <a:pt x="54609" y="405130"/>
                  </a:lnTo>
                  <a:close/>
                </a:path>
                <a:path w="54610" h="521970">
                  <a:moveTo>
                    <a:pt x="54609" y="407670"/>
                  </a:moveTo>
                  <a:lnTo>
                    <a:pt x="0" y="407670"/>
                  </a:lnTo>
                  <a:lnTo>
                    <a:pt x="0" y="411480"/>
                  </a:lnTo>
                  <a:lnTo>
                    <a:pt x="54609" y="411480"/>
                  </a:lnTo>
                  <a:lnTo>
                    <a:pt x="54609" y="407670"/>
                  </a:lnTo>
                  <a:close/>
                </a:path>
                <a:path w="54610" h="521970">
                  <a:moveTo>
                    <a:pt x="54609" y="411480"/>
                  </a:moveTo>
                  <a:lnTo>
                    <a:pt x="0" y="411480"/>
                  </a:lnTo>
                  <a:lnTo>
                    <a:pt x="0" y="414020"/>
                  </a:lnTo>
                  <a:lnTo>
                    <a:pt x="54609" y="414020"/>
                  </a:lnTo>
                  <a:lnTo>
                    <a:pt x="54609" y="411480"/>
                  </a:lnTo>
                  <a:close/>
                </a:path>
                <a:path w="54610" h="521970">
                  <a:moveTo>
                    <a:pt x="54609" y="515620"/>
                  </a:moveTo>
                  <a:lnTo>
                    <a:pt x="27939" y="515620"/>
                  </a:lnTo>
                  <a:lnTo>
                    <a:pt x="27939" y="516890"/>
                  </a:lnTo>
                  <a:lnTo>
                    <a:pt x="34289" y="516890"/>
                  </a:lnTo>
                  <a:lnTo>
                    <a:pt x="34289" y="518160"/>
                  </a:lnTo>
                  <a:lnTo>
                    <a:pt x="41909" y="518160"/>
                  </a:lnTo>
                  <a:lnTo>
                    <a:pt x="41909" y="520700"/>
                  </a:lnTo>
                  <a:lnTo>
                    <a:pt x="49530" y="520700"/>
                  </a:lnTo>
                  <a:lnTo>
                    <a:pt x="49530" y="521970"/>
                  </a:lnTo>
                  <a:lnTo>
                    <a:pt x="54609" y="521970"/>
                  </a:lnTo>
                  <a:lnTo>
                    <a:pt x="54609" y="515620"/>
                  </a:lnTo>
                  <a:close/>
                </a:path>
                <a:path w="54610" h="521970">
                  <a:moveTo>
                    <a:pt x="20319" y="514350"/>
                  </a:moveTo>
                  <a:lnTo>
                    <a:pt x="13969" y="514350"/>
                  </a:lnTo>
                  <a:lnTo>
                    <a:pt x="13969" y="515620"/>
                  </a:lnTo>
                  <a:lnTo>
                    <a:pt x="20319" y="515620"/>
                  </a:lnTo>
                  <a:lnTo>
                    <a:pt x="20319" y="514350"/>
                  </a:lnTo>
                  <a:close/>
                </a:path>
                <a:path w="54610" h="521970">
                  <a:moveTo>
                    <a:pt x="54609" y="509270"/>
                  </a:moveTo>
                  <a:lnTo>
                    <a:pt x="0" y="509270"/>
                  </a:lnTo>
                  <a:lnTo>
                    <a:pt x="0" y="511810"/>
                  </a:lnTo>
                  <a:lnTo>
                    <a:pt x="6350" y="511810"/>
                  </a:lnTo>
                  <a:lnTo>
                    <a:pt x="6350" y="514350"/>
                  </a:lnTo>
                  <a:lnTo>
                    <a:pt x="54609" y="514350"/>
                  </a:lnTo>
                  <a:lnTo>
                    <a:pt x="54609" y="509270"/>
                  </a:lnTo>
                  <a:close/>
                </a:path>
                <a:path w="54610" h="521970">
                  <a:moveTo>
                    <a:pt x="54609" y="502920"/>
                  </a:moveTo>
                  <a:lnTo>
                    <a:pt x="0" y="502920"/>
                  </a:lnTo>
                  <a:lnTo>
                    <a:pt x="0" y="508000"/>
                  </a:lnTo>
                  <a:lnTo>
                    <a:pt x="54609" y="508000"/>
                  </a:lnTo>
                  <a:lnTo>
                    <a:pt x="54609" y="502920"/>
                  </a:lnTo>
                  <a:close/>
                </a:path>
                <a:path w="54610" h="521970">
                  <a:moveTo>
                    <a:pt x="54609" y="496570"/>
                  </a:moveTo>
                  <a:lnTo>
                    <a:pt x="0" y="496570"/>
                  </a:lnTo>
                  <a:lnTo>
                    <a:pt x="0" y="501650"/>
                  </a:lnTo>
                  <a:lnTo>
                    <a:pt x="54609" y="501650"/>
                  </a:lnTo>
                  <a:lnTo>
                    <a:pt x="54609" y="496570"/>
                  </a:lnTo>
                  <a:close/>
                </a:path>
                <a:path w="54610" h="521970">
                  <a:moveTo>
                    <a:pt x="54609" y="490220"/>
                  </a:moveTo>
                  <a:lnTo>
                    <a:pt x="0" y="490220"/>
                  </a:lnTo>
                  <a:lnTo>
                    <a:pt x="0" y="495300"/>
                  </a:lnTo>
                  <a:lnTo>
                    <a:pt x="54609" y="495300"/>
                  </a:lnTo>
                  <a:lnTo>
                    <a:pt x="54609" y="490220"/>
                  </a:lnTo>
                  <a:close/>
                </a:path>
                <a:path w="54610" h="521970">
                  <a:moveTo>
                    <a:pt x="54609" y="483870"/>
                  </a:moveTo>
                  <a:lnTo>
                    <a:pt x="0" y="483870"/>
                  </a:lnTo>
                  <a:lnTo>
                    <a:pt x="0" y="488950"/>
                  </a:lnTo>
                  <a:lnTo>
                    <a:pt x="54609" y="488950"/>
                  </a:lnTo>
                  <a:lnTo>
                    <a:pt x="54609" y="483870"/>
                  </a:lnTo>
                  <a:close/>
                </a:path>
                <a:path w="54610" h="521970">
                  <a:moveTo>
                    <a:pt x="54609" y="477520"/>
                  </a:moveTo>
                  <a:lnTo>
                    <a:pt x="0" y="477520"/>
                  </a:lnTo>
                  <a:lnTo>
                    <a:pt x="0" y="482600"/>
                  </a:lnTo>
                  <a:lnTo>
                    <a:pt x="54609" y="482600"/>
                  </a:lnTo>
                  <a:lnTo>
                    <a:pt x="54609" y="477520"/>
                  </a:lnTo>
                  <a:close/>
                </a:path>
                <a:path w="54610" h="521970">
                  <a:moveTo>
                    <a:pt x="54609" y="471170"/>
                  </a:moveTo>
                  <a:lnTo>
                    <a:pt x="0" y="471170"/>
                  </a:lnTo>
                  <a:lnTo>
                    <a:pt x="0" y="476250"/>
                  </a:lnTo>
                  <a:lnTo>
                    <a:pt x="54609" y="476250"/>
                  </a:lnTo>
                  <a:lnTo>
                    <a:pt x="54609" y="471170"/>
                  </a:lnTo>
                  <a:close/>
                </a:path>
                <a:path w="54610" h="521970">
                  <a:moveTo>
                    <a:pt x="54609" y="464820"/>
                  </a:moveTo>
                  <a:lnTo>
                    <a:pt x="0" y="464820"/>
                  </a:lnTo>
                  <a:lnTo>
                    <a:pt x="0" y="469900"/>
                  </a:lnTo>
                  <a:lnTo>
                    <a:pt x="54609" y="469900"/>
                  </a:lnTo>
                  <a:lnTo>
                    <a:pt x="54609" y="464820"/>
                  </a:lnTo>
                  <a:close/>
                </a:path>
                <a:path w="54610" h="521970">
                  <a:moveTo>
                    <a:pt x="54609" y="458470"/>
                  </a:moveTo>
                  <a:lnTo>
                    <a:pt x="0" y="458470"/>
                  </a:lnTo>
                  <a:lnTo>
                    <a:pt x="0" y="463550"/>
                  </a:lnTo>
                  <a:lnTo>
                    <a:pt x="54609" y="463550"/>
                  </a:lnTo>
                  <a:lnTo>
                    <a:pt x="54609" y="458470"/>
                  </a:lnTo>
                  <a:close/>
                </a:path>
                <a:path w="54610" h="521970">
                  <a:moveTo>
                    <a:pt x="54609" y="452120"/>
                  </a:moveTo>
                  <a:lnTo>
                    <a:pt x="0" y="452120"/>
                  </a:lnTo>
                  <a:lnTo>
                    <a:pt x="0" y="457200"/>
                  </a:lnTo>
                  <a:lnTo>
                    <a:pt x="54609" y="457200"/>
                  </a:lnTo>
                  <a:lnTo>
                    <a:pt x="54609" y="452120"/>
                  </a:lnTo>
                  <a:close/>
                </a:path>
                <a:path w="54610" h="521970">
                  <a:moveTo>
                    <a:pt x="54609" y="445770"/>
                  </a:moveTo>
                  <a:lnTo>
                    <a:pt x="0" y="445770"/>
                  </a:lnTo>
                  <a:lnTo>
                    <a:pt x="0" y="450850"/>
                  </a:lnTo>
                  <a:lnTo>
                    <a:pt x="54609" y="450850"/>
                  </a:lnTo>
                  <a:lnTo>
                    <a:pt x="54609" y="445770"/>
                  </a:lnTo>
                  <a:close/>
                </a:path>
                <a:path w="54610" h="521970">
                  <a:moveTo>
                    <a:pt x="54609" y="439420"/>
                  </a:moveTo>
                  <a:lnTo>
                    <a:pt x="0" y="439420"/>
                  </a:lnTo>
                  <a:lnTo>
                    <a:pt x="0" y="444500"/>
                  </a:lnTo>
                  <a:lnTo>
                    <a:pt x="54609" y="444500"/>
                  </a:lnTo>
                  <a:lnTo>
                    <a:pt x="54609" y="439420"/>
                  </a:lnTo>
                  <a:close/>
                </a:path>
                <a:path w="54610" h="521970">
                  <a:moveTo>
                    <a:pt x="54609" y="433070"/>
                  </a:moveTo>
                  <a:lnTo>
                    <a:pt x="0" y="433070"/>
                  </a:lnTo>
                  <a:lnTo>
                    <a:pt x="0" y="438150"/>
                  </a:lnTo>
                  <a:lnTo>
                    <a:pt x="54609" y="438150"/>
                  </a:lnTo>
                  <a:lnTo>
                    <a:pt x="54609" y="433070"/>
                  </a:lnTo>
                  <a:close/>
                </a:path>
                <a:path w="54610" h="521970">
                  <a:moveTo>
                    <a:pt x="54609" y="426720"/>
                  </a:moveTo>
                  <a:lnTo>
                    <a:pt x="0" y="426720"/>
                  </a:lnTo>
                  <a:lnTo>
                    <a:pt x="0" y="431800"/>
                  </a:lnTo>
                  <a:lnTo>
                    <a:pt x="54609" y="431800"/>
                  </a:lnTo>
                  <a:lnTo>
                    <a:pt x="54609" y="426720"/>
                  </a:lnTo>
                  <a:close/>
                </a:path>
                <a:path w="54610" h="521970">
                  <a:moveTo>
                    <a:pt x="54609" y="420370"/>
                  </a:moveTo>
                  <a:lnTo>
                    <a:pt x="0" y="420370"/>
                  </a:lnTo>
                  <a:lnTo>
                    <a:pt x="0" y="425450"/>
                  </a:lnTo>
                  <a:lnTo>
                    <a:pt x="54609" y="425450"/>
                  </a:lnTo>
                  <a:lnTo>
                    <a:pt x="54609" y="420370"/>
                  </a:lnTo>
                  <a:close/>
                </a:path>
                <a:path w="54610" h="521970">
                  <a:moveTo>
                    <a:pt x="54609" y="415290"/>
                  </a:moveTo>
                  <a:lnTo>
                    <a:pt x="0" y="415290"/>
                  </a:lnTo>
                  <a:lnTo>
                    <a:pt x="0" y="419100"/>
                  </a:lnTo>
                  <a:lnTo>
                    <a:pt x="54609" y="419100"/>
                  </a:lnTo>
                  <a:lnTo>
                    <a:pt x="54609" y="415290"/>
                  </a:lnTo>
                  <a:close/>
                </a:path>
              </a:pathLst>
            </a:custGeom>
            <a:solidFill>
              <a:srgbClr val="226622"/>
            </a:solidFill>
          </p:spPr>
          <p:txBody>
            <a:bodyPr wrap="square" lIns="0" tIns="0" rIns="0" bIns="0" rtlCol="0"/>
            <a:lstStyle/>
            <a:p>
              <a:endParaRPr/>
            </a:p>
          </p:txBody>
        </p:sp>
        <p:sp>
          <p:nvSpPr>
            <p:cNvPr id="1032" name="object 1032"/>
            <p:cNvSpPr/>
            <p:nvPr/>
          </p:nvSpPr>
          <p:spPr>
            <a:xfrm>
              <a:off x="1690369" y="5629909"/>
              <a:ext cx="54610" cy="510540"/>
            </a:xfrm>
            <a:custGeom>
              <a:avLst/>
              <a:gdLst/>
              <a:ahLst/>
              <a:cxnLst/>
              <a:rect l="l" t="t" r="r" b="b"/>
              <a:pathLst>
                <a:path w="54610" h="510539">
                  <a:moveTo>
                    <a:pt x="54610" y="0"/>
                  </a:moveTo>
                  <a:lnTo>
                    <a:pt x="44450" y="0"/>
                  </a:lnTo>
                  <a:lnTo>
                    <a:pt x="44450" y="1269"/>
                  </a:lnTo>
                  <a:lnTo>
                    <a:pt x="0" y="1269"/>
                  </a:lnTo>
                  <a:lnTo>
                    <a:pt x="0" y="3809"/>
                  </a:lnTo>
                  <a:lnTo>
                    <a:pt x="54610" y="3809"/>
                  </a:lnTo>
                  <a:lnTo>
                    <a:pt x="54610" y="0"/>
                  </a:lnTo>
                  <a:close/>
                </a:path>
                <a:path w="54610" h="510539">
                  <a:moveTo>
                    <a:pt x="54610" y="3809"/>
                  </a:moveTo>
                  <a:lnTo>
                    <a:pt x="0" y="3809"/>
                  </a:lnTo>
                  <a:lnTo>
                    <a:pt x="0" y="6349"/>
                  </a:lnTo>
                  <a:lnTo>
                    <a:pt x="54610" y="6349"/>
                  </a:lnTo>
                  <a:lnTo>
                    <a:pt x="54610" y="3809"/>
                  </a:lnTo>
                  <a:close/>
                </a:path>
                <a:path w="54610" h="510539">
                  <a:moveTo>
                    <a:pt x="54610" y="6350"/>
                  </a:moveTo>
                  <a:lnTo>
                    <a:pt x="0" y="6350"/>
                  </a:lnTo>
                  <a:lnTo>
                    <a:pt x="0" y="12699"/>
                  </a:lnTo>
                  <a:lnTo>
                    <a:pt x="54610" y="12699"/>
                  </a:lnTo>
                  <a:lnTo>
                    <a:pt x="54610" y="6350"/>
                  </a:lnTo>
                  <a:close/>
                </a:path>
                <a:path w="54610" h="510539">
                  <a:moveTo>
                    <a:pt x="54610" y="12700"/>
                  </a:moveTo>
                  <a:lnTo>
                    <a:pt x="0" y="12700"/>
                  </a:lnTo>
                  <a:lnTo>
                    <a:pt x="0" y="22859"/>
                  </a:lnTo>
                  <a:lnTo>
                    <a:pt x="54610" y="22859"/>
                  </a:lnTo>
                  <a:lnTo>
                    <a:pt x="54610" y="12700"/>
                  </a:lnTo>
                  <a:close/>
                </a:path>
                <a:path w="54610" h="510539">
                  <a:moveTo>
                    <a:pt x="54610" y="22860"/>
                  </a:moveTo>
                  <a:lnTo>
                    <a:pt x="0" y="22860"/>
                  </a:lnTo>
                  <a:lnTo>
                    <a:pt x="0" y="25399"/>
                  </a:lnTo>
                  <a:lnTo>
                    <a:pt x="54610" y="25399"/>
                  </a:lnTo>
                  <a:lnTo>
                    <a:pt x="54610" y="22860"/>
                  </a:lnTo>
                  <a:close/>
                </a:path>
                <a:path w="54610" h="510539">
                  <a:moveTo>
                    <a:pt x="54610" y="25400"/>
                  </a:moveTo>
                  <a:lnTo>
                    <a:pt x="0" y="25400"/>
                  </a:lnTo>
                  <a:lnTo>
                    <a:pt x="0" y="29209"/>
                  </a:lnTo>
                  <a:lnTo>
                    <a:pt x="54610" y="29209"/>
                  </a:lnTo>
                  <a:lnTo>
                    <a:pt x="54610" y="25400"/>
                  </a:lnTo>
                  <a:close/>
                </a:path>
                <a:path w="54610" h="510539">
                  <a:moveTo>
                    <a:pt x="54610" y="29209"/>
                  </a:moveTo>
                  <a:lnTo>
                    <a:pt x="0" y="29209"/>
                  </a:lnTo>
                  <a:lnTo>
                    <a:pt x="0" y="38099"/>
                  </a:lnTo>
                  <a:lnTo>
                    <a:pt x="54610" y="38099"/>
                  </a:lnTo>
                  <a:lnTo>
                    <a:pt x="54610" y="29209"/>
                  </a:lnTo>
                  <a:close/>
                </a:path>
                <a:path w="54610" h="510539">
                  <a:moveTo>
                    <a:pt x="54610" y="38100"/>
                  </a:moveTo>
                  <a:lnTo>
                    <a:pt x="0" y="38100"/>
                  </a:lnTo>
                  <a:lnTo>
                    <a:pt x="0" y="41909"/>
                  </a:lnTo>
                  <a:lnTo>
                    <a:pt x="54610" y="41909"/>
                  </a:lnTo>
                  <a:lnTo>
                    <a:pt x="54610" y="38100"/>
                  </a:lnTo>
                  <a:close/>
                </a:path>
                <a:path w="54610" h="510539">
                  <a:moveTo>
                    <a:pt x="54610" y="41909"/>
                  </a:moveTo>
                  <a:lnTo>
                    <a:pt x="0" y="41909"/>
                  </a:lnTo>
                  <a:lnTo>
                    <a:pt x="0" y="44449"/>
                  </a:lnTo>
                  <a:lnTo>
                    <a:pt x="54610" y="44449"/>
                  </a:lnTo>
                  <a:lnTo>
                    <a:pt x="54610" y="41909"/>
                  </a:lnTo>
                  <a:close/>
                </a:path>
                <a:path w="54610" h="510539">
                  <a:moveTo>
                    <a:pt x="54610" y="44450"/>
                  </a:moveTo>
                  <a:lnTo>
                    <a:pt x="0" y="44450"/>
                  </a:lnTo>
                  <a:lnTo>
                    <a:pt x="0" y="54609"/>
                  </a:lnTo>
                  <a:lnTo>
                    <a:pt x="54610" y="54609"/>
                  </a:lnTo>
                  <a:lnTo>
                    <a:pt x="54610" y="44450"/>
                  </a:lnTo>
                  <a:close/>
                </a:path>
                <a:path w="54610" h="510539">
                  <a:moveTo>
                    <a:pt x="54610" y="54609"/>
                  </a:moveTo>
                  <a:lnTo>
                    <a:pt x="0" y="54609"/>
                  </a:lnTo>
                  <a:lnTo>
                    <a:pt x="0" y="57149"/>
                  </a:lnTo>
                  <a:lnTo>
                    <a:pt x="54610" y="57149"/>
                  </a:lnTo>
                  <a:lnTo>
                    <a:pt x="54610" y="54609"/>
                  </a:lnTo>
                  <a:close/>
                </a:path>
                <a:path w="54610" h="510539">
                  <a:moveTo>
                    <a:pt x="54610" y="57150"/>
                  </a:moveTo>
                  <a:lnTo>
                    <a:pt x="0" y="57150"/>
                  </a:lnTo>
                  <a:lnTo>
                    <a:pt x="0" y="60959"/>
                  </a:lnTo>
                  <a:lnTo>
                    <a:pt x="54610" y="60959"/>
                  </a:lnTo>
                  <a:lnTo>
                    <a:pt x="54610" y="57150"/>
                  </a:lnTo>
                  <a:close/>
                </a:path>
                <a:path w="54610" h="510539">
                  <a:moveTo>
                    <a:pt x="54610" y="60960"/>
                  </a:moveTo>
                  <a:lnTo>
                    <a:pt x="0" y="60960"/>
                  </a:lnTo>
                  <a:lnTo>
                    <a:pt x="0" y="63499"/>
                  </a:lnTo>
                  <a:lnTo>
                    <a:pt x="54610" y="63499"/>
                  </a:lnTo>
                  <a:lnTo>
                    <a:pt x="54610" y="60960"/>
                  </a:lnTo>
                  <a:close/>
                </a:path>
                <a:path w="54610" h="510539">
                  <a:moveTo>
                    <a:pt x="54610" y="63500"/>
                  </a:moveTo>
                  <a:lnTo>
                    <a:pt x="0" y="63500"/>
                  </a:lnTo>
                  <a:lnTo>
                    <a:pt x="0" y="67309"/>
                  </a:lnTo>
                  <a:lnTo>
                    <a:pt x="54610" y="67309"/>
                  </a:lnTo>
                  <a:lnTo>
                    <a:pt x="54610" y="63500"/>
                  </a:lnTo>
                  <a:close/>
                </a:path>
                <a:path w="54610" h="510539">
                  <a:moveTo>
                    <a:pt x="54610" y="67309"/>
                  </a:moveTo>
                  <a:lnTo>
                    <a:pt x="0" y="67309"/>
                  </a:lnTo>
                  <a:lnTo>
                    <a:pt x="0" y="69849"/>
                  </a:lnTo>
                  <a:lnTo>
                    <a:pt x="54610" y="69849"/>
                  </a:lnTo>
                  <a:lnTo>
                    <a:pt x="54610" y="67309"/>
                  </a:lnTo>
                  <a:close/>
                </a:path>
                <a:path w="54610" h="510539">
                  <a:moveTo>
                    <a:pt x="54610" y="69850"/>
                  </a:moveTo>
                  <a:lnTo>
                    <a:pt x="0" y="69850"/>
                  </a:lnTo>
                  <a:lnTo>
                    <a:pt x="0" y="73659"/>
                  </a:lnTo>
                  <a:lnTo>
                    <a:pt x="54610" y="73659"/>
                  </a:lnTo>
                  <a:lnTo>
                    <a:pt x="54610" y="69850"/>
                  </a:lnTo>
                  <a:close/>
                </a:path>
                <a:path w="54610" h="510539">
                  <a:moveTo>
                    <a:pt x="54610" y="73660"/>
                  </a:moveTo>
                  <a:lnTo>
                    <a:pt x="0" y="73660"/>
                  </a:lnTo>
                  <a:lnTo>
                    <a:pt x="0" y="80009"/>
                  </a:lnTo>
                  <a:lnTo>
                    <a:pt x="54610" y="80009"/>
                  </a:lnTo>
                  <a:lnTo>
                    <a:pt x="54610" y="73660"/>
                  </a:lnTo>
                  <a:close/>
                </a:path>
                <a:path w="54610" h="510539">
                  <a:moveTo>
                    <a:pt x="54610" y="80009"/>
                  </a:moveTo>
                  <a:lnTo>
                    <a:pt x="0" y="80009"/>
                  </a:lnTo>
                  <a:lnTo>
                    <a:pt x="0" y="82549"/>
                  </a:lnTo>
                  <a:lnTo>
                    <a:pt x="54610" y="82549"/>
                  </a:lnTo>
                  <a:lnTo>
                    <a:pt x="54610" y="80009"/>
                  </a:lnTo>
                  <a:close/>
                </a:path>
                <a:path w="54610" h="510539">
                  <a:moveTo>
                    <a:pt x="54610" y="82550"/>
                  </a:moveTo>
                  <a:lnTo>
                    <a:pt x="0" y="82550"/>
                  </a:lnTo>
                  <a:lnTo>
                    <a:pt x="0" y="86359"/>
                  </a:lnTo>
                  <a:lnTo>
                    <a:pt x="54610" y="86359"/>
                  </a:lnTo>
                  <a:lnTo>
                    <a:pt x="54610" y="82550"/>
                  </a:lnTo>
                  <a:close/>
                </a:path>
                <a:path w="54610" h="510539">
                  <a:moveTo>
                    <a:pt x="54610" y="86359"/>
                  </a:moveTo>
                  <a:lnTo>
                    <a:pt x="0" y="86359"/>
                  </a:lnTo>
                  <a:lnTo>
                    <a:pt x="0" y="95249"/>
                  </a:lnTo>
                  <a:lnTo>
                    <a:pt x="54610" y="95249"/>
                  </a:lnTo>
                  <a:lnTo>
                    <a:pt x="54610" y="86359"/>
                  </a:lnTo>
                  <a:close/>
                </a:path>
                <a:path w="54610" h="510539">
                  <a:moveTo>
                    <a:pt x="54610" y="95250"/>
                  </a:moveTo>
                  <a:lnTo>
                    <a:pt x="0" y="95250"/>
                  </a:lnTo>
                  <a:lnTo>
                    <a:pt x="0" y="99059"/>
                  </a:lnTo>
                  <a:lnTo>
                    <a:pt x="54610" y="99059"/>
                  </a:lnTo>
                  <a:lnTo>
                    <a:pt x="54610" y="95250"/>
                  </a:lnTo>
                  <a:close/>
                </a:path>
                <a:path w="54610" h="510539">
                  <a:moveTo>
                    <a:pt x="54610" y="99060"/>
                  </a:moveTo>
                  <a:lnTo>
                    <a:pt x="0" y="99060"/>
                  </a:lnTo>
                  <a:lnTo>
                    <a:pt x="0" y="101599"/>
                  </a:lnTo>
                  <a:lnTo>
                    <a:pt x="54610" y="101599"/>
                  </a:lnTo>
                  <a:lnTo>
                    <a:pt x="54610" y="99060"/>
                  </a:lnTo>
                  <a:close/>
                </a:path>
                <a:path w="54610" h="510539">
                  <a:moveTo>
                    <a:pt x="54610" y="101600"/>
                  </a:moveTo>
                  <a:lnTo>
                    <a:pt x="0" y="101600"/>
                  </a:lnTo>
                  <a:lnTo>
                    <a:pt x="0" y="105409"/>
                  </a:lnTo>
                  <a:lnTo>
                    <a:pt x="54610" y="105409"/>
                  </a:lnTo>
                  <a:lnTo>
                    <a:pt x="54610" y="101600"/>
                  </a:lnTo>
                  <a:close/>
                </a:path>
                <a:path w="54610" h="510539">
                  <a:moveTo>
                    <a:pt x="54610" y="105410"/>
                  </a:moveTo>
                  <a:lnTo>
                    <a:pt x="0" y="105410"/>
                  </a:lnTo>
                  <a:lnTo>
                    <a:pt x="0" y="107949"/>
                  </a:lnTo>
                  <a:lnTo>
                    <a:pt x="54610" y="107949"/>
                  </a:lnTo>
                  <a:lnTo>
                    <a:pt x="54610" y="105410"/>
                  </a:lnTo>
                  <a:close/>
                </a:path>
                <a:path w="54610" h="510539">
                  <a:moveTo>
                    <a:pt x="54610" y="107950"/>
                  </a:moveTo>
                  <a:lnTo>
                    <a:pt x="0" y="107950"/>
                  </a:lnTo>
                  <a:lnTo>
                    <a:pt x="0" y="114299"/>
                  </a:lnTo>
                  <a:lnTo>
                    <a:pt x="54610" y="114299"/>
                  </a:lnTo>
                  <a:lnTo>
                    <a:pt x="54610" y="107950"/>
                  </a:lnTo>
                  <a:close/>
                </a:path>
                <a:path w="54610" h="510539">
                  <a:moveTo>
                    <a:pt x="54610" y="114300"/>
                  </a:moveTo>
                  <a:lnTo>
                    <a:pt x="0" y="114300"/>
                  </a:lnTo>
                  <a:lnTo>
                    <a:pt x="0" y="120649"/>
                  </a:lnTo>
                  <a:lnTo>
                    <a:pt x="54610" y="120649"/>
                  </a:lnTo>
                  <a:lnTo>
                    <a:pt x="54610" y="114300"/>
                  </a:lnTo>
                  <a:close/>
                </a:path>
                <a:path w="54610" h="510539">
                  <a:moveTo>
                    <a:pt x="54610" y="120650"/>
                  </a:moveTo>
                  <a:lnTo>
                    <a:pt x="0" y="120650"/>
                  </a:lnTo>
                  <a:lnTo>
                    <a:pt x="0" y="124459"/>
                  </a:lnTo>
                  <a:lnTo>
                    <a:pt x="54610" y="124459"/>
                  </a:lnTo>
                  <a:lnTo>
                    <a:pt x="54610" y="120650"/>
                  </a:lnTo>
                  <a:close/>
                </a:path>
                <a:path w="54610" h="510539">
                  <a:moveTo>
                    <a:pt x="54610" y="124460"/>
                  </a:moveTo>
                  <a:lnTo>
                    <a:pt x="0" y="124460"/>
                  </a:lnTo>
                  <a:lnTo>
                    <a:pt x="0" y="126999"/>
                  </a:lnTo>
                  <a:lnTo>
                    <a:pt x="54610" y="126999"/>
                  </a:lnTo>
                  <a:lnTo>
                    <a:pt x="54610" y="124460"/>
                  </a:lnTo>
                  <a:close/>
                </a:path>
                <a:path w="54610" h="510539">
                  <a:moveTo>
                    <a:pt x="54610" y="127000"/>
                  </a:moveTo>
                  <a:lnTo>
                    <a:pt x="0" y="127000"/>
                  </a:lnTo>
                  <a:lnTo>
                    <a:pt x="0" y="130809"/>
                  </a:lnTo>
                  <a:lnTo>
                    <a:pt x="54610" y="130809"/>
                  </a:lnTo>
                  <a:lnTo>
                    <a:pt x="54610" y="127000"/>
                  </a:lnTo>
                  <a:close/>
                </a:path>
                <a:path w="54610" h="510539">
                  <a:moveTo>
                    <a:pt x="54610" y="130810"/>
                  </a:moveTo>
                  <a:lnTo>
                    <a:pt x="0" y="130810"/>
                  </a:lnTo>
                  <a:lnTo>
                    <a:pt x="0" y="133349"/>
                  </a:lnTo>
                  <a:lnTo>
                    <a:pt x="54610" y="133349"/>
                  </a:lnTo>
                  <a:lnTo>
                    <a:pt x="54610" y="130810"/>
                  </a:lnTo>
                  <a:close/>
                </a:path>
                <a:path w="54610" h="510539">
                  <a:moveTo>
                    <a:pt x="54610" y="133350"/>
                  </a:moveTo>
                  <a:lnTo>
                    <a:pt x="0" y="133350"/>
                  </a:lnTo>
                  <a:lnTo>
                    <a:pt x="0" y="137159"/>
                  </a:lnTo>
                  <a:lnTo>
                    <a:pt x="54610" y="137159"/>
                  </a:lnTo>
                  <a:lnTo>
                    <a:pt x="54610" y="133350"/>
                  </a:lnTo>
                  <a:close/>
                </a:path>
                <a:path w="54610" h="510539">
                  <a:moveTo>
                    <a:pt x="54610" y="137159"/>
                  </a:moveTo>
                  <a:lnTo>
                    <a:pt x="0" y="137159"/>
                  </a:lnTo>
                  <a:lnTo>
                    <a:pt x="0" y="139699"/>
                  </a:lnTo>
                  <a:lnTo>
                    <a:pt x="54610" y="139699"/>
                  </a:lnTo>
                  <a:lnTo>
                    <a:pt x="54610" y="137159"/>
                  </a:lnTo>
                  <a:close/>
                </a:path>
                <a:path w="54610" h="510539">
                  <a:moveTo>
                    <a:pt x="54610" y="139700"/>
                  </a:moveTo>
                  <a:lnTo>
                    <a:pt x="0" y="139700"/>
                  </a:lnTo>
                  <a:lnTo>
                    <a:pt x="0" y="143509"/>
                  </a:lnTo>
                  <a:lnTo>
                    <a:pt x="54610" y="143509"/>
                  </a:lnTo>
                  <a:lnTo>
                    <a:pt x="54610" y="139700"/>
                  </a:lnTo>
                  <a:close/>
                </a:path>
                <a:path w="54610" h="510539">
                  <a:moveTo>
                    <a:pt x="54610" y="143509"/>
                  </a:moveTo>
                  <a:lnTo>
                    <a:pt x="0" y="143509"/>
                  </a:lnTo>
                  <a:lnTo>
                    <a:pt x="0" y="146049"/>
                  </a:lnTo>
                  <a:lnTo>
                    <a:pt x="54610" y="146049"/>
                  </a:lnTo>
                  <a:lnTo>
                    <a:pt x="54610" y="143509"/>
                  </a:lnTo>
                  <a:close/>
                </a:path>
                <a:path w="54610" h="510539">
                  <a:moveTo>
                    <a:pt x="54610" y="146050"/>
                  </a:moveTo>
                  <a:lnTo>
                    <a:pt x="0" y="146050"/>
                  </a:lnTo>
                  <a:lnTo>
                    <a:pt x="0" y="156209"/>
                  </a:lnTo>
                  <a:lnTo>
                    <a:pt x="54610" y="156209"/>
                  </a:lnTo>
                  <a:lnTo>
                    <a:pt x="54610" y="146050"/>
                  </a:lnTo>
                  <a:close/>
                </a:path>
                <a:path w="54610" h="510539">
                  <a:moveTo>
                    <a:pt x="54610" y="156210"/>
                  </a:moveTo>
                  <a:lnTo>
                    <a:pt x="0" y="156210"/>
                  </a:lnTo>
                  <a:lnTo>
                    <a:pt x="0" y="158749"/>
                  </a:lnTo>
                  <a:lnTo>
                    <a:pt x="54610" y="158749"/>
                  </a:lnTo>
                  <a:lnTo>
                    <a:pt x="54610" y="156210"/>
                  </a:lnTo>
                  <a:close/>
                </a:path>
                <a:path w="54610" h="510539">
                  <a:moveTo>
                    <a:pt x="54610" y="158750"/>
                  </a:moveTo>
                  <a:lnTo>
                    <a:pt x="0" y="158750"/>
                  </a:lnTo>
                  <a:lnTo>
                    <a:pt x="0" y="162559"/>
                  </a:lnTo>
                  <a:lnTo>
                    <a:pt x="54610" y="162559"/>
                  </a:lnTo>
                  <a:lnTo>
                    <a:pt x="54610" y="158750"/>
                  </a:lnTo>
                  <a:close/>
                </a:path>
                <a:path w="54610" h="510539">
                  <a:moveTo>
                    <a:pt x="54610" y="162560"/>
                  </a:moveTo>
                  <a:lnTo>
                    <a:pt x="0" y="162560"/>
                  </a:lnTo>
                  <a:lnTo>
                    <a:pt x="0" y="165099"/>
                  </a:lnTo>
                  <a:lnTo>
                    <a:pt x="54610" y="165099"/>
                  </a:lnTo>
                  <a:lnTo>
                    <a:pt x="54610" y="162560"/>
                  </a:lnTo>
                  <a:close/>
                </a:path>
                <a:path w="54610" h="510539">
                  <a:moveTo>
                    <a:pt x="54610" y="165100"/>
                  </a:moveTo>
                  <a:lnTo>
                    <a:pt x="0" y="165100"/>
                  </a:lnTo>
                  <a:lnTo>
                    <a:pt x="0" y="175259"/>
                  </a:lnTo>
                  <a:lnTo>
                    <a:pt x="54610" y="175259"/>
                  </a:lnTo>
                  <a:lnTo>
                    <a:pt x="54610" y="165100"/>
                  </a:lnTo>
                  <a:close/>
                </a:path>
                <a:path w="54610" h="510539">
                  <a:moveTo>
                    <a:pt x="54610" y="175259"/>
                  </a:moveTo>
                  <a:lnTo>
                    <a:pt x="0" y="175259"/>
                  </a:lnTo>
                  <a:lnTo>
                    <a:pt x="0" y="177799"/>
                  </a:lnTo>
                  <a:lnTo>
                    <a:pt x="54610" y="177799"/>
                  </a:lnTo>
                  <a:lnTo>
                    <a:pt x="54610" y="175259"/>
                  </a:lnTo>
                  <a:close/>
                </a:path>
                <a:path w="54610" h="510539">
                  <a:moveTo>
                    <a:pt x="54610" y="177800"/>
                  </a:moveTo>
                  <a:lnTo>
                    <a:pt x="0" y="177800"/>
                  </a:lnTo>
                  <a:lnTo>
                    <a:pt x="0" y="184149"/>
                  </a:lnTo>
                  <a:lnTo>
                    <a:pt x="54610" y="184149"/>
                  </a:lnTo>
                  <a:lnTo>
                    <a:pt x="54610" y="177800"/>
                  </a:lnTo>
                  <a:close/>
                </a:path>
                <a:path w="54610" h="510539">
                  <a:moveTo>
                    <a:pt x="54610" y="184150"/>
                  </a:moveTo>
                  <a:lnTo>
                    <a:pt x="0" y="184150"/>
                  </a:lnTo>
                  <a:lnTo>
                    <a:pt x="0" y="187959"/>
                  </a:lnTo>
                  <a:lnTo>
                    <a:pt x="54610" y="187959"/>
                  </a:lnTo>
                  <a:lnTo>
                    <a:pt x="54610" y="184150"/>
                  </a:lnTo>
                  <a:close/>
                </a:path>
                <a:path w="54610" h="510539">
                  <a:moveTo>
                    <a:pt x="54610" y="187960"/>
                  </a:moveTo>
                  <a:lnTo>
                    <a:pt x="0" y="187960"/>
                  </a:lnTo>
                  <a:lnTo>
                    <a:pt x="0" y="196849"/>
                  </a:lnTo>
                  <a:lnTo>
                    <a:pt x="54610" y="196849"/>
                  </a:lnTo>
                  <a:lnTo>
                    <a:pt x="54610" y="187960"/>
                  </a:lnTo>
                  <a:close/>
                </a:path>
                <a:path w="54610" h="510539">
                  <a:moveTo>
                    <a:pt x="54610" y="196850"/>
                  </a:moveTo>
                  <a:lnTo>
                    <a:pt x="0" y="196850"/>
                  </a:lnTo>
                  <a:lnTo>
                    <a:pt x="0" y="203199"/>
                  </a:lnTo>
                  <a:lnTo>
                    <a:pt x="54610" y="203199"/>
                  </a:lnTo>
                  <a:lnTo>
                    <a:pt x="54610" y="196850"/>
                  </a:lnTo>
                  <a:close/>
                </a:path>
                <a:path w="54610" h="510539">
                  <a:moveTo>
                    <a:pt x="54610" y="203200"/>
                  </a:moveTo>
                  <a:lnTo>
                    <a:pt x="0" y="203200"/>
                  </a:lnTo>
                  <a:lnTo>
                    <a:pt x="0" y="207009"/>
                  </a:lnTo>
                  <a:lnTo>
                    <a:pt x="54610" y="207009"/>
                  </a:lnTo>
                  <a:lnTo>
                    <a:pt x="54610" y="203200"/>
                  </a:lnTo>
                  <a:close/>
                </a:path>
                <a:path w="54610" h="510539">
                  <a:moveTo>
                    <a:pt x="54610" y="207009"/>
                  </a:moveTo>
                  <a:lnTo>
                    <a:pt x="0" y="207009"/>
                  </a:lnTo>
                  <a:lnTo>
                    <a:pt x="0" y="209549"/>
                  </a:lnTo>
                  <a:lnTo>
                    <a:pt x="54610" y="209549"/>
                  </a:lnTo>
                  <a:lnTo>
                    <a:pt x="54610" y="207009"/>
                  </a:lnTo>
                  <a:close/>
                </a:path>
                <a:path w="54610" h="510539">
                  <a:moveTo>
                    <a:pt x="54610" y="209550"/>
                  </a:moveTo>
                  <a:lnTo>
                    <a:pt x="0" y="209550"/>
                  </a:lnTo>
                  <a:lnTo>
                    <a:pt x="0" y="215899"/>
                  </a:lnTo>
                  <a:lnTo>
                    <a:pt x="54610" y="215899"/>
                  </a:lnTo>
                  <a:lnTo>
                    <a:pt x="54610" y="209550"/>
                  </a:lnTo>
                  <a:close/>
                </a:path>
                <a:path w="54610" h="510539">
                  <a:moveTo>
                    <a:pt x="54610" y="215900"/>
                  </a:moveTo>
                  <a:lnTo>
                    <a:pt x="0" y="215900"/>
                  </a:lnTo>
                  <a:lnTo>
                    <a:pt x="0" y="219709"/>
                  </a:lnTo>
                  <a:lnTo>
                    <a:pt x="54610" y="219709"/>
                  </a:lnTo>
                  <a:lnTo>
                    <a:pt x="54610" y="215900"/>
                  </a:lnTo>
                  <a:close/>
                </a:path>
                <a:path w="54610" h="510539">
                  <a:moveTo>
                    <a:pt x="54610" y="219710"/>
                  </a:moveTo>
                  <a:lnTo>
                    <a:pt x="0" y="219710"/>
                  </a:lnTo>
                  <a:lnTo>
                    <a:pt x="0" y="222249"/>
                  </a:lnTo>
                  <a:lnTo>
                    <a:pt x="54610" y="222249"/>
                  </a:lnTo>
                  <a:lnTo>
                    <a:pt x="54610" y="219710"/>
                  </a:lnTo>
                  <a:close/>
                </a:path>
                <a:path w="54610" h="510539">
                  <a:moveTo>
                    <a:pt x="54610" y="222250"/>
                  </a:moveTo>
                  <a:lnTo>
                    <a:pt x="0" y="222250"/>
                  </a:lnTo>
                  <a:lnTo>
                    <a:pt x="0" y="226059"/>
                  </a:lnTo>
                  <a:lnTo>
                    <a:pt x="54610" y="226059"/>
                  </a:lnTo>
                  <a:lnTo>
                    <a:pt x="54610" y="222250"/>
                  </a:lnTo>
                  <a:close/>
                </a:path>
                <a:path w="54610" h="510539">
                  <a:moveTo>
                    <a:pt x="54610" y="226059"/>
                  </a:moveTo>
                  <a:lnTo>
                    <a:pt x="0" y="226059"/>
                  </a:lnTo>
                  <a:lnTo>
                    <a:pt x="0" y="228599"/>
                  </a:lnTo>
                  <a:lnTo>
                    <a:pt x="54610" y="228599"/>
                  </a:lnTo>
                  <a:lnTo>
                    <a:pt x="54610" y="226059"/>
                  </a:lnTo>
                  <a:close/>
                </a:path>
                <a:path w="54610" h="510539">
                  <a:moveTo>
                    <a:pt x="54610" y="228600"/>
                  </a:moveTo>
                  <a:lnTo>
                    <a:pt x="0" y="228600"/>
                  </a:lnTo>
                  <a:lnTo>
                    <a:pt x="0" y="241299"/>
                  </a:lnTo>
                  <a:lnTo>
                    <a:pt x="54610" y="241299"/>
                  </a:lnTo>
                  <a:lnTo>
                    <a:pt x="54610" y="228600"/>
                  </a:lnTo>
                  <a:close/>
                </a:path>
                <a:path w="54610" h="510539">
                  <a:moveTo>
                    <a:pt x="54610" y="241300"/>
                  </a:moveTo>
                  <a:lnTo>
                    <a:pt x="0" y="241300"/>
                  </a:lnTo>
                  <a:lnTo>
                    <a:pt x="0" y="251459"/>
                  </a:lnTo>
                  <a:lnTo>
                    <a:pt x="54610" y="251459"/>
                  </a:lnTo>
                  <a:lnTo>
                    <a:pt x="54610" y="241300"/>
                  </a:lnTo>
                  <a:close/>
                </a:path>
                <a:path w="54610" h="510539">
                  <a:moveTo>
                    <a:pt x="54610" y="251459"/>
                  </a:moveTo>
                  <a:lnTo>
                    <a:pt x="0" y="251459"/>
                  </a:lnTo>
                  <a:lnTo>
                    <a:pt x="0" y="253999"/>
                  </a:lnTo>
                  <a:lnTo>
                    <a:pt x="54610" y="253999"/>
                  </a:lnTo>
                  <a:lnTo>
                    <a:pt x="54610" y="251459"/>
                  </a:lnTo>
                  <a:close/>
                </a:path>
                <a:path w="54610" h="510539">
                  <a:moveTo>
                    <a:pt x="54610" y="254000"/>
                  </a:moveTo>
                  <a:lnTo>
                    <a:pt x="0" y="254000"/>
                  </a:lnTo>
                  <a:lnTo>
                    <a:pt x="0" y="264159"/>
                  </a:lnTo>
                  <a:lnTo>
                    <a:pt x="54610" y="264159"/>
                  </a:lnTo>
                  <a:lnTo>
                    <a:pt x="54610" y="254000"/>
                  </a:lnTo>
                  <a:close/>
                </a:path>
                <a:path w="54610" h="510539">
                  <a:moveTo>
                    <a:pt x="54610" y="264159"/>
                  </a:moveTo>
                  <a:lnTo>
                    <a:pt x="0" y="264159"/>
                  </a:lnTo>
                  <a:lnTo>
                    <a:pt x="0" y="276859"/>
                  </a:lnTo>
                  <a:lnTo>
                    <a:pt x="54610" y="276859"/>
                  </a:lnTo>
                  <a:lnTo>
                    <a:pt x="54610" y="264159"/>
                  </a:lnTo>
                  <a:close/>
                </a:path>
                <a:path w="54610" h="510539">
                  <a:moveTo>
                    <a:pt x="54610" y="276860"/>
                  </a:moveTo>
                  <a:lnTo>
                    <a:pt x="0" y="276860"/>
                  </a:lnTo>
                  <a:lnTo>
                    <a:pt x="0" y="279399"/>
                  </a:lnTo>
                  <a:lnTo>
                    <a:pt x="54610" y="279399"/>
                  </a:lnTo>
                  <a:lnTo>
                    <a:pt x="54610" y="276860"/>
                  </a:lnTo>
                  <a:close/>
                </a:path>
                <a:path w="54610" h="510539">
                  <a:moveTo>
                    <a:pt x="54610" y="279400"/>
                  </a:moveTo>
                  <a:lnTo>
                    <a:pt x="0" y="279400"/>
                  </a:lnTo>
                  <a:lnTo>
                    <a:pt x="0" y="285749"/>
                  </a:lnTo>
                  <a:lnTo>
                    <a:pt x="54610" y="285749"/>
                  </a:lnTo>
                  <a:lnTo>
                    <a:pt x="54610" y="279400"/>
                  </a:lnTo>
                  <a:close/>
                </a:path>
                <a:path w="54610" h="510539">
                  <a:moveTo>
                    <a:pt x="54610" y="285750"/>
                  </a:moveTo>
                  <a:lnTo>
                    <a:pt x="0" y="285750"/>
                  </a:lnTo>
                  <a:lnTo>
                    <a:pt x="0" y="292099"/>
                  </a:lnTo>
                  <a:lnTo>
                    <a:pt x="54610" y="292099"/>
                  </a:lnTo>
                  <a:lnTo>
                    <a:pt x="54610" y="285750"/>
                  </a:lnTo>
                  <a:close/>
                </a:path>
                <a:path w="54610" h="510539">
                  <a:moveTo>
                    <a:pt x="54610" y="292100"/>
                  </a:moveTo>
                  <a:lnTo>
                    <a:pt x="0" y="292100"/>
                  </a:lnTo>
                  <a:lnTo>
                    <a:pt x="0" y="295909"/>
                  </a:lnTo>
                  <a:lnTo>
                    <a:pt x="54610" y="295909"/>
                  </a:lnTo>
                  <a:lnTo>
                    <a:pt x="54610" y="292100"/>
                  </a:lnTo>
                  <a:close/>
                </a:path>
                <a:path w="54610" h="510539">
                  <a:moveTo>
                    <a:pt x="54610" y="295909"/>
                  </a:moveTo>
                  <a:lnTo>
                    <a:pt x="0" y="295909"/>
                  </a:lnTo>
                  <a:lnTo>
                    <a:pt x="0" y="304799"/>
                  </a:lnTo>
                  <a:lnTo>
                    <a:pt x="54610" y="304799"/>
                  </a:lnTo>
                  <a:lnTo>
                    <a:pt x="54610" y="295909"/>
                  </a:lnTo>
                  <a:close/>
                </a:path>
                <a:path w="54610" h="510539">
                  <a:moveTo>
                    <a:pt x="54610" y="304800"/>
                  </a:moveTo>
                  <a:lnTo>
                    <a:pt x="0" y="304800"/>
                  </a:lnTo>
                  <a:lnTo>
                    <a:pt x="0" y="308609"/>
                  </a:lnTo>
                  <a:lnTo>
                    <a:pt x="54610" y="308609"/>
                  </a:lnTo>
                  <a:lnTo>
                    <a:pt x="54610" y="304800"/>
                  </a:lnTo>
                  <a:close/>
                </a:path>
                <a:path w="54610" h="510539">
                  <a:moveTo>
                    <a:pt x="54610" y="308610"/>
                  </a:moveTo>
                  <a:lnTo>
                    <a:pt x="0" y="308610"/>
                  </a:lnTo>
                  <a:lnTo>
                    <a:pt x="0" y="311149"/>
                  </a:lnTo>
                  <a:lnTo>
                    <a:pt x="54610" y="311149"/>
                  </a:lnTo>
                  <a:lnTo>
                    <a:pt x="54610" y="308610"/>
                  </a:lnTo>
                  <a:close/>
                </a:path>
                <a:path w="54610" h="510539">
                  <a:moveTo>
                    <a:pt x="54610" y="311150"/>
                  </a:moveTo>
                  <a:lnTo>
                    <a:pt x="0" y="311150"/>
                  </a:lnTo>
                  <a:lnTo>
                    <a:pt x="0" y="314959"/>
                  </a:lnTo>
                  <a:lnTo>
                    <a:pt x="54610" y="314959"/>
                  </a:lnTo>
                  <a:lnTo>
                    <a:pt x="54610" y="311150"/>
                  </a:lnTo>
                  <a:close/>
                </a:path>
                <a:path w="54610" h="510539">
                  <a:moveTo>
                    <a:pt x="54610" y="314959"/>
                  </a:moveTo>
                  <a:lnTo>
                    <a:pt x="0" y="314959"/>
                  </a:lnTo>
                  <a:lnTo>
                    <a:pt x="0" y="317499"/>
                  </a:lnTo>
                  <a:lnTo>
                    <a:pt x="54610" y="317499"/>
                  </a:lnTo>
                  <a:lnTo>
                    <a:pt x="54610" y="314959"/>
                  </a:lnTo>
                  <a:close/>
                </a:path>
                <a:path w="54610" h="510539">
                  <a:moveTo>
                    <a:pt x="54610" y="317500"/>
                  </a:moveTo>
                  <a:lnTo>
                    <a:pt x="0" y="317500"/>
                  </a:lnTo>
                  <a:lnTo>
                    <a:pt x="0" y="323849"/>
                  </a:lnTo>
                  <a:lnTo>
                    <a:pt x="54610" y="323849"/>
                  </a:lnTo>
                  <a:lnTo>
                    <a:pt x="54610" y="317500"/>
                  </a:lnTo>
                  <a:close/>
                </a:path>
                <a:path w="54610" h="510539">
                  <a:moveTo>
                    <a:pt x="54610" y="323850"/>
                  </a:moveTo>
                  <a:lnTo>
                    <a:pt x="0" y="323850"/>
                  </a:lnTo>
                  <a:lnTo>
                    <a:pt x="0" y="327659"/>
                  </a:lnTo>
                  <a:lnTo>
                    <a:pt x="54610" y="327659"/>
                  </a:lnTo>
                  <a:lnTo>
                    <a:pt x="54610" y="323850"/>
                  </a:lnTo>
                  <a:close/>
                </a:path>
                <a:path w="54610" h="510539">
                  <a:moveTo>
                    <a:pt x="54610" y="327659"/>
                  </a:moveTo>
                  <a:lnTo>
                    <a:pt x="0" y="327659"/>
                  </a:lnTo>
                  <a:lnTo>
                    <a:pt x="0" y="330199"/>
                  </a:lnTo>
                  <a:lnTo>
                    <a:pt x="54610" y="330199"/>
                  </a:lnTo>
                  <a:lnTo>
                    <a:pt x="54610" y="327659"/>
                  </a:lnTo>
                  <a:close/>
                </a:path>
                <a:path w="54610" h="510539">
                  <a:moveTo>
                    <a:pt x="54610" y="330200"/>
                  </a:moveTo>
                  <a:lnTo>
                    <a:pt x="0" y="330200"/>
                  </a:lnTo>
                  <a:lnTo>
                    <a:pt x="0" y="336549"/>
                  </a:lnTo>
                  <a:lnTo>
                    <a:pt x="54610" y="336549"/>
                  </a:lnTo>
                  <a:lnTo>
                    <a:pt x="54610" y="330200"/>
                  </a:lnTo>
                  <a:close/>
                </a:path>
                <a:path w="54610" h="510539">
                  <a:moveTo>
                    <a:pt x="54610" y="336550"/>
                  </a:moveTo>
                  <a:lnTo>
                    <a:pt x="0" y="336550"/>
                  </a:lnTo>
                  <a:lnTo>
                    <a:pt x="0" y="340359"/>
                  </a:lnTo>
                  <a:lnTo>
                    <a:pt x="54610" y="340359"/>
                  </a:lnTo>
                  <a:lnTo>
                    <a:pt x="54610" y="336550"/>
                  </a:lnTo>
                  <a:close/>
                </a:path>
                <a:path w="54610" h="510539">
                  <a:moveTo>
                    <a:pt x="54610" y="340359"/>
                  </a:moveTo>
                  <a:lnTo>
                    <a:pt x="0" y="340359"/>
                  </a:lnTo>
                  <a:lnTo>
                    <a:pt x="0" y="342899"/>
                  </a:lnTo>
                  <a:lnTo>
                    <a:pt x="54610" y="342899"/>
                  </a:lnTo>
                  <a:lnTo>
                    <a:pt x="54610" y="340359"/>
                  </a:lnTo>
                  <a:close/>
                </a:path>
                <a:path w="54610" h="510539">
                  <a:moveTo>
                    <a:pt x="54610" y="342900"/>
                  </a:moveTo>
                  <a:lnTo>
                    <a:pt x="0" y="342900"/>
                  </a:lnTo>
                  <a:lnTo>
                    <a:pt x="0" y="349249"/>
                  </a:lnTo>
                  <a:lnTo>
                    <a:pt x="54610" y="349249"/>
                  </a:lnTo>
                  <a:lnTo>
                    <a:pt x="54610" y="342900"/>
                  </a:lnTo>
                  <a:close/>
                </a:path>
                <a:path w="54610" h="510539">
                  <a:moveTo>
                    <a:pt x="54610" y="349250"/>
                  </a:moveTo>
                  <a:lnTo>
                    <a:pt x="0" y="349250"/>
                  </a:lnTo>
                  <a:lnTo>
                    <a:pt x="0" y="353059"/>
                  </a:lnTo>
                  <a:lnTo>
                    <a:pt x="54610" y="353059"/>
                  </a:lnTo>
                  <a:lnTo>
                    <a:pt x="54610" y="349250"/>
                  </a:lnTo>
                  <a:close/>
                </a:path>
                <a:path w="54610" h="510539">
                  <a:moveTo>
                    <a:pt x="54610" y="353059"/>
                  </a:moveTo>
                  <a:lnTo>
                    <a:pt x="0" y="353059"/>
                  </a:lnTo>
                  <a:lnTo>
                    <a:pt x="0" y="359409"/>
                  </a:lnTo>
                  <a:lnTo>
                    <a:pt x="54610" y="359409"/>
                  </a:lnTo>
                  <a:lnTo>
                    <a:pt x="54610" y="353059"/>
                  </a:lnTo>
                  <a:close/>
                </a:path>
                <a:path w="54610" h="510539">
                  <a:moveTo>
                    <a:pt x="54610" y="359409"/>
                  </a:moveTo>
                  <a:lnTo>
                    <a:pt x="0" y="359409"/>
                  </a:lnTo>
                  <a:lnTo>
                    <a:pt x="0" y="361949"/>
                  </a:lnTo>
                  <a:lnTo>
                    <a:pt x="54610" y="361949"/>
                  </a:lnTo>
                  <a:lnTo>
                    <a:pt x="54610" y="359409"/>
                  </a:lnTo>
                  <a:close/>
                </a:path>
                <a:path w="54610" h="510539">
                  <a:moveTo>
                    <a:pt x="54610" y="361950"/>
                  </a:moveTo>
                  <a:lnTo>
                    <a:pt x="0" y="361950"/>
                  </a:lnTo>
                  <a:lnTo>
                    <a:pt x="0" y="365759"/>
                  </a:lnTo>
                  <a:lnTo>
                    <a:pt x="54610" y="365759"/>
                  </a:lnTo>
                  <a:lnTo>
                    <a:pt x="54610" y="361950"/>
                  </a:lnTo>
                  <a:close/>
                </a:path>
                <a:path w="54610" h="510539">
                  <a:moveTo>
                    <a:pt x="54610" y="365759"/>
                  </a:moveTo>
                  <a:lnTo>
                    <a:pt x="0" y="365759"/>
                  </a:lnTo>
                  <a:lnTo>
                    <a:pt x="0" y="372109"/>
                  </a:lnTo>
                  <a:lnTo>
                    <a:pt x="54610" y="372109"/>
                  </a:lnTo>
                  <a:lnTo>
                    <a:pt x="54610" y="365759"/>
                  </a:lnTo>
                  <a:close/>
                </a:path>
                <a:path w="54610" h="510539">
                  <a:moveTo>
                    <a:pt x="54610" y="372109"/>
                  </a:moveTo>
                  <a:lnTo>
                    <a:pt x="0" y="372109"/>
                  </a:lnTo>
                  <a:lnTo>
                    <a:pt x="0" y="374649"/>
                  </a:lnTo>
                  <a:lnTo>
                    <a:pt x="54610" y="374649"/>
                  </a:lnTo>
                  <a:lnTo>
                    <a:pt x="54610" y="372109"/>
                  </a:lnTo>
                  <a:close/>
                </a:path>
                <a:path w="54610" h="510539">
                  <a:moveTo>
                    <a:pt x="54610" y="374650"/>
                  </a:moveTo>
                  <a:lnTo>
                    <a:pt x="0" y="374650"/>
                  </a:lnTo>
                  <a:lnTo>
                    <a:pt x="0" y="378459"/>
                  </a:lnTo>
                  <a:lnTo>
                    <a:pt x="54610" y="378459"/>
                  </a:lnTo>
                  <a:lnTo>
                    <a:pt x="54610" y="374650"/>
                  </a:lnTo>
                  <a:close/>
                </a:path>
                <a:path w="54610" h="510539">
                  <a:moveTo>
                    <a:pt x="54610" y="378459"/>
                  </a:moveTo>
                  <a:lnTo>
                    <a:pt x="0" y="378459"/>
                  </a:lnTo>
                  <a:lnTo>
                    <a:pt x="0" y="380999"/>
                  </a:lnTo>
                  <a:lnTo>
                    <a:pt x="54610" y="380999"/>
                  </a:lnTo>
                  <a:lnTo>
                    <a:pt x="54610" y="378459"/>
                  </a:lnTo>
                  <a:close/>
                </a:path>
                <a:path w="54610" h="510539">
                  <a:moveTo>
                    <a:pt x="54610" y="381000"/>
                  </a:moveTo>
                  <a:lnTo>
                    <a:pt x="0" y="381000"/>
                  </a:lnTo>
                  <a:lnTo>
                    <a:pt x="0" y="384809"/>
                  </a:lnTo>
                  <a:lnTo>
                    <a:pt x="54610" y="384809"/>
                  </a:lnTo>
                  <a:lnTo>
                    <a:pt x="54610" y="381000"/>
                  </a:lnTo>
                  <a:close/>
                </a:path>
                <a:path w="54610" h="510539">
                  <a:moveTo>
                    <a:pt x="54610" y="384809"/>
                  </a:moveTo>
                  <a:lnTo>
                    <a:pt x="0" y="384809"/>
                  </a:lnTo>
                  <a:lnTo>
                    <a:pt x="0" y="387349"/>
                  </a:lnTo>
                  <a:lnTo>
                    <a:pt x="54610" y="387349"/>
                  </a:lnTo>
                  <a:lnTo>
                    <a:pt x="54610" y="384809"/>
                  </a:lnTo>
                  <a:close/>
                </a:path>
                <a:path w="54610" h="510539">
                  <a:moveTo>
                    <a:pt x="54610" y="387350"/>
                  </a:moveTo>
                  <a:lnTo>
                    <a:pt x="0" y="387350"/>
                  </a:lnTo>
                  <a:lnTo>
                    <a:pt x="0" y="391159"/>
                  </a:lnTo>
                  <a:lnTo>
                    <a:pt x="54610" y="391159"/>
                  </a:lnTo>
                  <a:lnTo>
                    <a:pt x="54610" y="387350"/>
                  </a:lnTo>
                  <a:close/>
                </a:path>
                <a:path w="54610" h="510539">
                  <a:moveTo>
                    <a:pt x="54610" y="391159"/>
                  </a:moveTo>
                  <a:lnTo>
                    <a:pt x="0" y="391159"/>
                  </a:lnTo>
                  <a:lnTo>
                    <a:pt x="0" y="400049"/>
                  </a:lnTo>
                  <a:lnTo>
                    <a:pt x="54610" y="400049"/>
                  </a:lnTo>
                  <a:lnTo>
                    <a:pt x="54610" y="391159"/>
                  </a:lnTo>
                  <a:close/>
                </a:path>
                <a:path w="54610" h="510539">
                  <a:moveTo>
                    <a:pt x="54610" y="400050"/>
                  </a:moveTo>
                  <a:lnTo>
                    <a:pt x="0" y="400050"/>
                  </a:lnTo>
                  <a:lnTo>
                    <a:pt x="0" y="403859"/>
                  </a:lnTo>
                  <a:lnTo>
                    <a:pt x="54610" y="403859"/>
                  </a:lnTo>
                  <a:lnTo>
                    <a:pt x="54610" y="400050"/>
                  </a:lnTo>
                  <a:close/>
                </a:path>
                <a:path w="54610" h="510539">
                  <a:moveTo>
                    <a:pt x="54610" y="403859"/>
                  </a:moveTo>
                  <a:lnTo>
                    <a:pt x="0" y="403859"/>
                  </a:lnTo>
                  <a:lnTo>
                    <a:pt x="0" y="406399"/>
                  </a:lnTo>
                  <a:lnTo>
                    <a:pt x="54610" y="406399"/>
                  </a:lnTo>
                  <a:lnTo>
                    <a:pt x="54610" y="403859"/>
                  </a:lnTo>
                  <a:close/>
                </a:path>
                <a:path w="54610" h="510539">
                  <a:moveTo>
                    <a:pt x="54610" y="406400"/>
                  </a:moveTo>
                  <a:lnTo>
                    <a:pt x="0" y="406400"/>
                  </a:lnTo>
                  <a:lnTo>
                    <a:pt x="0" y="410209"/>
                  </a:lnTo>
                  <a:lnTo>
                    <a:pt x="54610" y="410209"/>
                  </a:lnTo>
                  <a:lnTo>
                    <a:pt x="54610" y="406400"/>
                  </a:lnTo>
                  <a:close/>
                </a:path>
                <a:path w="54610" h="510539">
                  <a:moveTo>
                    <a:pt x="54610" y="410209"/>
                  </a:moveTo>
                  <a:lnTo>
                    <a:pt x="0" y="410209"/>
                  </a:lnTo>
                  <a:lnTo>
                    <a:pt x="0" y="412749"/>
                  </a:lnTo>
                  <a:lnTo>
                    <a:pt x="54610" y="412749"/>
                  </a:lnTo>
                  <a:lnTo>
                    <a:pt x="54610" y="410209"/>
                  </a:lnTo>
                  <a:close/>
                </a:path>
                <a:path w="54610" h="510539">
                  <a:moveTo>
                    <a:pt x="54610" y="507999"/>
                  </a:moveTo>
                  <a:lnTo>
                    <a:pt x="46990" y="507999"/>
                  </a:lnTo>
                  <a:lnTo>
                    <a:pt x="46990" y="509269"/>
                  </a:lnTo>
                  <a:lnTo>
                    <a:pt x="53340" y="509269"/>
                  </a:lnTo>
                  <a:lnTo>
                    <a:pt x="53340" y="510539"/>
                  </a:lnTo>
                  <a:lnTo>
                    <a:pt x="54610" y="510539"/>
                  </a:lnTo>
                  <a:lnTo>
                    <a:pt x="54610" y="507999"/>
                  </a:lnTo>
                  <a:close/>
                </a:path>
                <a:path w="54610" h="510539">
                  <a:moveTo>
                    <a:pt x="39369" y="506729"/>
                  </a:moveTo>
                  <a:lnTo>
                    <a:pt x="33019" y="506729"/>
                  </a:lnTo>
                  <a:lnTo>
                    <a:pt x="33019" y="507999"/>
                  </a:lnTo>
                  <a:lnTo>
                    <a:pt x="39369" y="507999"/>
                  </a:lnTo>
                  <a:lnTo>
                    <a:pt x="39369" y="506729"/>
                  </a:lnTo>
                  <a:close/>
                </a:path>
                <a:path w="54610" h="510539">
                  <a:moveTo>
                    <a:pt x="54610" y="501649"/>
                  </a:moveTo>
                  <a:lnTo>
                    <a:pt x="11430" y="501649"/>
                  </a:lnTo>
                  <a:lnTo>
                    <a:pt x="11430" y="502919"/>
                  </a:lnTo>
                  <a:lnTo>
                    <a:pt x="17780" y="502919"/>
                  </a:lnTo>
                  <a:lnTo>
                    <a:pt x="17780" y="504189"/>
                  </a:lnTo>
                  <a:lnTo>
                    <a:pt x="25400" y="504189"/>
                  </a:lnTo>
                  <a:lnTo>
                    <a:pt x="25400" y="506729"/>
                  </a:lnTo>
                  <a:lnTo>
                    <a:pt x="54610" y="506729"/>
                  </a:lnTo>
                  <a:lnTo>
                    <a:pt x="54610" y="501649"/>
                  </a:lnTo>
                  <a:close/>
                </a:path>
                <a:path w="54610" h="510539">
                  <a:moveTo>
                    <a:pt x="54610" y="495299"/>
                  </a:moveTo>
                  <a:lnTo>
                    <a:pt x="0" y="495299"/>
                  </a:lnTo>
                  <a:lnTo>
                    <a:pt x="0" y="501649"/>
                  </a:lnTo>
                  <a:lnTo>
                    <a:pt x="3810" y="501649"/>
                  </a:lnTo>
                  <a:lnTo>
                    <a:pt x="3810" y="500379"/>
                  </a:lnTo>
                  <a:lnTo>
                    <a:pt x="54610" y="500379"/>
                  </a:lnTo>
                  <a:lnTo>
                    <a:pt x="54610" y="495299"/>
                  </a:lnTo>
                  <a:close/>
                </a:path>
                <a:path w="54610" h="510539">
                  <a:moveTo>
                    <a:pt x="54610" y="488949"/>
                  </a:moveTo>
                  <a:lnTo>
                    <a:pt x="0" y="488949"/>
                  </a:lnTo>
                  <a:lnTo>
                    <a:pt x="0" y="494029"/>
                  </a:lnTo>
                  <a:lnTo>
                    <a:pt x="54610" y="494029"/>
                  </a:lnTo>
                  <a:lnTo>
                    <a:pt x="54610" y="488949"/>
                  </a:lnTo>
                  <a:close/>
                </a:path>
                <a:path w="54610" h="510539">
                  <a:moveTo>
                    <a:pt x="54610" y="482599"/>
                  </a:moveTo>
                  <a:lnTo>
                    <a:pt x="0" y="482599"/>
                  </a:lnTo>
                  <a:lnTo>
                    <a:pt x="0" y="487679"/>
                  </a:lnTo>
                  <a:lnTo>
                    <a:pt x="54610" y="487679"/>
                  </a:lnTo>
                  <a:lnTo>
                    <a:pt x="54610" y="482599"/>
                  </a:lnTo>
                  <a:close/>
                </a:path>
                <a:path w="54610" h="510539">
                  <a:moveTo>
                    <a:pt x="54610" y="476249"/>
                  </a:moveTo>
                  <a:lnTo>
                    <a:pt x="0" y="476249"/>
                  </a:lnTo>
                  <a:lnTo>
                    <a:pt x="0" y="481329"/>
                  </a:lnTo>
                  <a:lnTo>
                    <a:pt x="54610" y="481329"/>
                  </a:lnTo>
                  <a:lnTo>
                    <a:pt x="54610" y="476249"/>
                  </a:lnTo>
                  <a:close/>
                </a:path>
                <a:path w="54610" h="510539">
                  <a:moveTo>
                    <a:pt x="54610" y="469899"/>
                  </a:moveTo>
                  <a:lnTo>
                    <a:pt x="0" y="469899"/>
                  </a:lnTo>
                  <a:lnTo>
                    <a:pt x="0" y="474980"/>
                  </a:lnTo>
                  <a:lnTo>
                    <a:pt x="54610" y="474980"/>
                  </a:lnTo>
                  <a:lnTo>
                    <a:pt x="54610" y="469899"/>
                  </a:lnTo>
                  <a:close/>
                </a:path>
                <a:path w="54610" h="510539">
                  <a:moveTo>
                    <a:pt x="54610" y="463549"/>
                  </a:moveTo>
                  <a:lnTo>
                    <a:pt x="0" y="463549"/>
                  </a:lnTo>
                  <a:lnTo>
                    <a:pt x="0" y="468629"/>
                  </a:lnTo>
                  <a:lnTo>
                    <a:pt x="54610" y="468629"/>
                  </a:lnTo>
                  <a:lnTo>
                    <a:pt x="54610" y="463549"/>
                  </a:lnTo>
                  <a:close/>
                </a:path>
                <a:path w="54610" h="510539">
                  <a:moveTo>
                    <a:pt x="54610" y="457199"/>
                  </a:moveTo>
                  <a:lnTo>
                    <a:pt x="0" y="457199"/>
                  </a:lnTo>
                  <a:lnTo>
                    <a:pt x="0" y="462279"/>
                  </a:lnTo>
                  <a:lnTo>
                    <a:pt x="54610" y="462279"/>
                  </a:lnTo>
                  <a:lnTo>
                    <a:pt x="54610" y="457199"/>
                  </a:lnTo>
                  <a:close/>
                </a:path>
                <a:path w="54610" h="510539">
                  <a:moveTo>
                    <a:pt x="54610" y="450849"/>
                  </a:moveTo>
                  <a:lnTo>
                    <a:pt x="0" y="450849"/>
                  </a:lnTo>
                  <a:lnTo>
                    <a:pt x="0" y="455930"/>
                  </a:lnTo>
                  <a:lnTo>
                    <a:pt x="54610" y="455930"/>
                  </a:lnTo>
                  <a:lnTo>
                    <a:pt x="54610" y="450849"/>
                  </a:lnTo>
                  <a:close/>
                </a:path>
                <a:path w="54610" h="510539">
                  <a:moveTo>
                    <a:pt x="54610" y="444499"/>
                  </a:moveTo>
                  <a:lnTo>
                    <a:pt x="0" y="444499"/>
                  </a:lnTo>
                  <a:lnTo>
                    <a:pt x="0" y="449580"/>
                  </a:lnTo>
                  <a:lnTo>
                    <a:pt x="54610" y="449580"/>
                  </a:lnTo>
                  <a:lnTo>
                    <a:pt x="54610" y="444499"/>
                  </a:lnTo>
                  <a:close/>
                </a:path>
                <a:path w="54610" h="510539">
                  <a:moveTo>
                    <a:pt x="54610" y="438149"/>
                  </a:moveTo>
                  <a:lnTo>
                    <a:pt x="0" y="438149"/>
                  </a:lnTo>
                  <a:lnTo>
                    <a:pt x="0" y="443230"/>
                  </a:lnTo>
                  <a:lnTo>
                    <a:pt x="54610" y="443230"/>
                  </a:lnTo>
                  <a:lnTo>
                    <a:pt x="54610" y="438149"/>
                  </a:lnTo>
                  <a:close/>
                </a:path>
                <a:path w="54610" h="510539">
                  <a:moveTo>
                    <a:pt x="54610" y="431799"/>
                  </a:moveTo>
                  <a:lnTo>
                    <a:pt x="0" y="431799"/>
                  </a:lnTo>
                  <a:lnTo>
                    <a:pt x="0" y="436879"/>
                  </a:lnTo>
                  <a:lnTo>
                    <a:pt x="54610" y="436879"/>
                  </a:lnTo>
                  <a:lnTo>
                    <a:pt x="54610" y="431799"/>
                  </a:lnTo>
                  <a:close/>
                </a:path>
                <a:path w="54610" h="510539">
                  <a:moveTo>
                    <a:pt x="54610" y="425449"/>
                  </a:moveTo>
                  <a:lnTo>
                    <a:pt x="0" y="425449"/>
                  </a:lnTo>
                  <a:lnTo>
                    <a:pt x="0" y="430530"/>
                  </a:lnTo>
                  <a:lnTo>
                    <a:pt x="54610" y="430530"/>
                  </a:lnTo>
                  <a:lnTo>
                    <a:pt x="54610" y="425449"/>
                  </a:lnTo>
                  <a:close/>
                </a:path>
                <a:path w="54610" h="510539">
                  <a:moveTo>
                    <a:pt x="54610" y="419099"/>
                  </a:moveTo>
                  <a:lnTo>
                    <a:pt x="0" y="419099"/>
                  </a:lnTo>
                  <a:lnTo>
                    <a:pt x="0" y="424180"/>
                  </a:lnTo>
                  <a:lnTo>
                    <a:pt x="54610" y="424180"/>
                  </a:lnTo>
                  <a:lnTo>
                    <a:pt x="54610" y="419099"/>
                  </a:lnTo>
                  <a:close/>
                </a:path>
                <a:path w="54610" h="510539">
                  <a:moveTo>
                    <a:pt x="54610" y="414019"/>
                  </a:moveTo>
                  <a:lnTo>
                    <a:pt x="0" y="414019"/>
                  </a:lnTo>
                  <a:lnTo>
                    <a:pt x="0" y="417829"/>
                  </a:lnTo>
                  <a:lnTo>
                    <a:pt x="54610" y="417829"/>
                  </a:lnTo>
                  <a:lnTo>
                    <a:pt x="54610" y="414019"/>
                  </a:lnTo>
                  <a:close/>
                </a:path>
              </a:pathLst>
            </a:custGeom>
            <a:solidFill>
              <a:srgbClr val="216621"/>
            </a:solidFill>
          </p:spPr>
          <p:txBody>
            <a:bodyPr wrap="square" lIns="0" tIns="0" rIns="0" bIns="0" rtlCol="0"/>
            <a:lstStyle/>
            <a:p>
              <a:endParaRPr/>
            </a:p>
          </p:txBody>
        </p:sp>
        <p:sp>
          <p:nvSpPr>
            <p:cNvPr id="1033" name="object 1033"/>
            <p:cNvSpPr/>
            <p:nvPr/>
          </p:nvSpPr>
          <p:spPr>
            <a:xfrm>
              <a:off x="1634490" y="5631179"/>
              <a:ext cx="55880" cy="500380"/>
            </a:xfrm>
            <a:custGeom>
              <a:avLst/>
              <a:gdLst/>
              <a:ahLst/>
              <a:cxnLst/>
              <a:rect l="l" t="t" r="r" b="b"/>
              <a:pathLst>
                <a:path w="55880" h="500379">
                  <a:moveTo>
                    <a:pt x="55880" y="0"/>
                  </a:moveTo>
                  <a:lnTo>
                    <a:pt x="50800" y="0"/>
                  </a:lnTo>
                  <a:lnTo>
                    <a:pt x="50800" y="1270"/>
                  </a:lnTo>
                  <a:lnTo>
                    <a:pt x="0" y="1270"/>
                  </a:lnTo>
                  <a:lnTo>
                    <a:pt x="0" y="2540"/>
                  </a:lnTo>
                  <a:lnTo>
                    <a:pt x="55880" y="2540"/>
                  </a:lnTo>
                  <a:lnTo>
                    <a:pt x="55880" y="0"/>
                  </a:lnTo>
                  <a:close/>
                </a:path>
                <a:path w="55880" h="500379">
                  <a:moveTo>
                    <a:pt x="55880" y="2540"/>
                  </a:moveTo>
                  <a:lnTo>
                    <a:pt x="0" y="2540"/>
                  </a:lnTo>
                  <a:lnTo>
                    <a:pt x="0" y="5080"/>
                  </a:lnTo>
                  <a:lnTo>
                    <a:pt x="55880" y="5080"/>
                  </a:lnTo>
                  <a:lnTo>
                    <a:pt x="55880" y="2540"/>
                  </a:lnTo>
                  <a:close/>
                </a:path>
                <a:path w="55880" h="500379">
                  <a:moveTo>
                    <a:pt x="55880" y="5080"/>
                  </a:moveTo>
                  <a:lnTo>
                    <a:pt x="0" y="5080"/>
                  </a:lnTo>
                  <a:lnTo>
                    <a:pt x="0" y="11430"/>
                  </a:lnTo>
                  <a:lnTo>
                    <a:pt x="55880" y="11430"/>
                  </a:lnTo>
                  <a:lnTo>
                    <a:pt x="55880" y="5080"/>
                  </a:lnTo>
                  <a:close/>
                </a:path>
                <a:path w="55880" h="500379">
                  <a:moveTo>
                    <a:pt x="55880" y="11430"/>
                  </a:moveTo>
                  <a:lnTo>
                    <a:pt x="0" y="11430"/>
                  </a:lnTo>
                  <a:lnTo>
                    <a:pt x="0" y="21590"/>
                  </a:lnTo>
                  <a:lnTo>
                    <a:pt x="55880" y="21590"/>
                  </a:lnTo>
                  <a:lnTo>
                    <a:pt x="55880" y="11430"/>
                  </a:lnTo>
                  <a:close/>
                </a:path>
                <a:path w="55880" h="500379">
                  <a:moveTo>
                    <a:pt x="55880" y="21590"/>
                  </a:moveTo>
                  <a:lnTo>
                    <a:pt x="0" y="21590"/>
                  </a:lnTo>
                  <a:lnTo>
                    <a:pt x="0" y="24130"/>
                  </a:lnTo>
                  <a:lnTo>
                    <a:pt x="55880" y="24130"/>
                  </a:lnTo>
                  <a:lnTo>
                    <a:pt x="55880" y="21590"/>
                  </a:lnTo>
                  <a:close/>
                </a:path>
                <a:path w="55880" h="500379">
                  <a:moveTo>
                    <a:pt x="55880" y="24130"/>
                  </a:moveTo>
                  <a:lnTo>
                    <a:pt x="0" y="24130"/>
                  </a:lnTo>
                  <a:lnTo>
                    <a:pt x="0" y="27940"/>
                  </a:lnTo>
                  <a:lnTo>
                    <a:pt x="55880" y="27940"/>
                  </a:lnTo>
                  <a:lnTo>
                    <a:pt x="55880" y="24130"/>
                  </a:lnTo>
                  <a:close/>
                </a:path>
                <a:path w="55880" h="500379">
                  <a:moveTo>
                    <a:pt x="55880" y="27940"/>
                  </a:moveTo>
                  <a:lnTo>
                    <a:pt x="0" y="27940"/>
                  </a:lnTo>
                  <a:lnTo>
                    <a:pt x="0" y="36830"/>
                  </a:lnTo>
                  <a:lnTo>
                    <a:pt x="55880" y="36830"/>
                  </a:lnTo>
                  <a:lnTo>
                    <a:pt x="55880" y="27940"/>
                  </a:lnTo>
                  <a:close/>
                </a:path>
                <a:path w="55880" h="500379">
                  <a:moveTo>
                    <a:pt x="55880" y="36830"/>
                  </a:moveTo>
                  <a:lnTo>
                    <a:pt x="0" y="36830"/>
                  </a:lnTo>
                  <a:lnTo>
                    <a:pt x="0" y="40640"/>
                  </a:lnTo>
                  <a:lnTo>
                    <a:pt x="55880" y="40640"/>
                  </a:lnTo>
                  <a:lnTo>
                    <a:pt x="55880" y="36830"/>
                  </a:lnTo>
                  <a:close/>
                </a:path>
                <a:path w="55880" h="500379">
                  <a:moveTo>
                    <a:pt x="55880" y="40640"/>
                  </a:moveTo>
                  <a:lnTo>
                    <a:pt x="0" y="40640"/>
                  </a:lnTo>
                  <a:lnTo>
                    <a:pt x="0" y="43180"/>
                  </a:lnTo>
                  <a:lnTo>
                    <a:pt x="55880" y="43180"/>
                  </a:lnTo>
                  <a:lnTo>
                    <a:pt x="55880" y="40640"/>
                  </a:lnTo>
                  <a:close/>
                </a:path>
                <a:path w="55880" h="500379">
                  <a:moveTo>
                    <a:pt x="55880" y="43180"/>
                  </a:moveTo>
                  <a:lnTo>
                    <a:pt x="0" y="43180"/>
                  </a:lnTo>
                  <a:lnTo>
                    <a:pt x="0" y="53340"/>
                  </a:lnTo>
                  <a:lnTo>
                    <a:pt x="55880" y="53340"/>
                  </a:lnTo>
                  <a:lnTo>
                    <a:pt x="55880" y="43180"/>
                  </a:lnTo>
                  <a:close/>
                </a:path>
                <a:path w="55880" h="500379">
                  <a:moveTo>
                    <a:pt x="55880" y="53340"/>
                  </a:moveTo>
                  <a:lnTo>
                    <a:pt x="0" y="53340"/>
                  </a:lnTo>
                  <a:lnTo>
                    <a:pt x="0" y="55880"/>
                  </a:lnTo>
                  <a:lnTo>
                    <a:pt x="55880" y="55880"/>
                  </a:lnTo>
                  <a:lnTo>
                    <a:pt x="55880" y="53340"/>
                  </a:lnTo>
                  <a:close/>
                </a:path>
                <a:path w="55880" h="500379">
                  <a:moveTo>
                    <a:pt x="55880" y="55880"/>
                  </a:moveTo>
                  <a:lnTo>
                    <a:pt x="0" y="55880"/>
                  </a:lnTo>
                  <a:lnTo>
                    <a:pt x="0" y="59690"/>
                  </a:lnTo>
                  <a:lnTo>
                    <a:pt x="55880" y="59690"/>
                  </a:lnTo>
                  <a:lnTo>
                    <a:pt x="55880" y="55880"/>
                  </a:lnTo>
                  <a:close/>
                </a:path>
                <a:path w="55880" h="500379">
                  <a:moveTo>
                    <a:pt x="55880" y="59690"/>
                  </a:moveTo>
                  <a:lnTo>
                    <a:pt x="0" y="59690"/>
                  </a:lnTo>
                  <a:lnTo>
                    <a:pt x="0" y="62230"/>
                  </a:lnTo>
                  <a:lnTo>
                    <a:pt x="55880" y="62230"/>
                  </a:lnTo>
                  <a:lnTo>
                    <a:pt x="55880" y="59690"/>
                  </a:lnTo>
                  <a:close/>
                </a:path>
                <a:path w="55880" h="500379">
                  <a:moveTo>
                    <a:pt x="55880" y="62230"/>
                  </a:moveTo>
                  <a:lnTo>
                    <a:pt x="0" y="62230"/>
                  </a:lnTo>
                  <a:lnTo>
                    <a:pt x="0" y="66040"/>
                  </a:lnTo>
                  <a:lnTo>
                    <a:pt x="55880" y="66040"/>
                  </a:lnTo>
                  <a:lnTo>
                    <a:pt x="55880" y="62230"/>
                  </a:lnTo>
                  <a:close/>
                </a:path>
                <a:path w="55880" h="500379">
                  <a:moveTo>
                    <a:pt x="55880" y="66040"/>
                  </a:moveTo>
                  <a:lnTo>
                    <a:pt x="0" y="66040"/>
                  </a:lnTo>
                  <a:lnTo>
                    <a:pt x="0" y="68580"/>
                  </a:lnTo>
                  <a:lnTo>
                    <a:pt x="55880" y="68580"/>
                  </a:lnTo>
                  <a:lnTo>
                    <a:pt x="55880" y="66040"/>
                  </a:lnTo>
                  <a:close/>
                </a:path>
                <a:path w="55880" h="500379">
                  <a:moveTo>
                    <a:pt x="55880" y="68580"/>
                  </a:moveTo>
                  <a:lnTo>
                    <a:pt x="0" y="68580"/>
                  </a:lnTo>
                  <a:lnTo>
                    <a:pt x="0" y="72390"/>
                  </a:lnTo>
                  <a:lnTo>
                    <a:pt x="55880" y="72390"/>
                  </a:lnTo>
                  <a:lnTo>
                    <a:pt x="55880" y="68580"/>
                  </a:lnTo>
                  <a:close/>
                </a:path>
                <a:path w="55880" h="500379">
                  <a:moveTo>
                    <a:pt x="55880" y="72390"/>
                  </a:moveTo>
                  <a:lnTo>
                    <a:pt x="0" y="72390"/>
                  </a:lnTo>
                  <a:lnTo>
                    <a:pt x="0" y="78740"/>
                  </a:lnTo>
                  <a:lnTo>
                    <a:pt x="55880" y="78740"/>
                  </a:lnTo>
                  <a:lnTo>
                    <a:pt x="55880" y="72390"/>
                  </a:lnTo>
                  <a:close/>
                </a:path>
                <a:path w="55880" h="500379">
                  <a:moveTo>
                    <a:pt x="55880" y="78740"/>
                  </a:moveTo>
                  <a:lnTo>
                    <a:pt x="0" y="78740"/>
                  </a:lnTo>
                  <a:lnTo>
                    <a:pt x="0" y="81280"/>
                  </a:lnTo>
                  <a:lnTo>
                    <a:pt x="55880" y="81280"/>
                  </a:lnTo>
                  <a:lnTo>
                    <a:pt x="55880" y="78740"/>
                  </a:lnTo>
                  <a:close/>
                </a:path>
                <a:path w="55880" h="500379">
                  <a:moveTo>
                    <a:pt x="55880" y="81280"/>
                  </a:moveTo>
                  <a:lnTo>
                    <a:pt x="0" y="81280"/>
                  </a:lnTo>
                  <a:lnTo>
                    <a:pt x="0" y="85090"/>
                  </a:lnTo>
                  <a:lnTo>
                    <a:pt x="55880" y="85090"/>
                  </a:lnTo>
                  <a:lnTo>
                    <a:pt x="55880" y="81280"/>
                  </a:lnTo>
                  <a:close/>
                </a:path>
                <a:path w="55880" h="500379">
                  <a:moveTo>
                    <a:pt x="55880" y="85090"/>
                  </a:moveTo>
                  <a:lnTo>
                    <a:pt x="0" y="85090"/>
                  </a:lnTo>
                  <a:lnTo>
                    <a:pt x="0" y="93980"/>
                  </a:lnTo>
                  <a:lnTo>
                    <a:pt x="55880" y="93980"/>
                  </a:lnTo>
                  <a:lnTo>
                    <a:pt x="55880" y="85090"/>
                  </a:lnTo>
                  <a:close/>
                </a:path>
                <a:path w="55880" h="500379">
                  <a:moveTo>
                    <a:pt x="55880" y="93980"/>
                  </a:moveTo>
                  <a:lnTo>
                    <a:pt x="0" y="93980"/>
                  </a:lnTo>
                  <a:lnTo>
                    <a:pt x="0" y="97790"/>
                  </a:lnTo>
                  <a:lnTo>
                    <a:pt x="55880" y="97790"/>
                  </a:lnTo>
                  <a:lnTo>
                    <a:pt x="55880" y="93980"/>
                  </a:lnTo>
                  <a:close/>
                </a:path>
                <a:path w="55880" h="500379">
                  <a:moveTo>
                    <a:pt x="55880" y="97790"/>
                  </a:moveTo>
                  <a:lnTo>
                    <a:pt x="0" y="97790"/>
                  </a:lnTo>
                  <a:lnTo>
                    <a:pt x="0" y="100330"/>
                  </a:lnTo>
                  <a:lnTo>
                    <a:pt x="55880" y="100330"/>
                  </a:lnTo>
                  <a:lnTo>
                    <a:pt x="55880" y="97790"/>
                  </a:lnTo>
                  <a:close/>
                </a:path>
                <a:path w="55880" h="500379">
                  <a:moveTo>
                    <a:pt x="55880" y="100330"/>
                  </a:moveTo>
                  <a:lnTo>
                    <a:pt x="0" y="100330"/>
                  </a:lnTo>
                  <a:lnTo>
                    <a:pt x="0" y="104140"/>
                  </a:lnTo>
                  <a:lnTo>
                    <a:pt x="55880" y="104140"/>
                  </a:lnTo>
                  <a:lnTo>
                    <a:pt x="55880" y="100330"/>
                  </a:lnTo>
                  <a:close/>
                </a:path>
                <a:path w="55880" h="500379">
                  <a:moveTo>
                    <a:pt x="55880" y="104140"/>
                  </a:moveTo>
                  <a:lnTo>
                    <a:pt x="0" y="104140"/>
                  </a:lnTo>
                  <a:lnTo>
                    <a:pt x="0" y="106680"/>
                  </a:lnTo>
                  <a:lnTo>
                    <a:pt x="55880" y="106680"/>
                  </a:lnTo>
                  <a:lnTo>
                    <a:pt x="55880" y="104140"/>
                  </a:lnTo>
                  <a:close/>
                </a:path>
                <a:path w="55880" h="500379">
                  <a:moveTo>
                    <a:pt x="55880" y="106680"/>
                  </a:moveTo>
                  <a:lnTo>
                    <a:pt x="0" y="106680"/>
                  </a:lnTo>
                  <a:lnTo>
                    <a:pt x="0" y="113030"/>
                  </a:lnTo>
                  <a:lnTo>
                    <a:pt x="55880" y="113030"/>
                  </a:lnTo>
                  <a:lnTo>
                    <a:pt x="55880" y="106680"/>
                  </a:lnTo>
                  <a:close/>
                </a:path>
                <a:path w="55880" h="500379">
                  <a:moveTo>
                    <a:pt x="55880" y="113030"/>
                  </a:moveTo>
                  <a:lnTo>
                    <a:pt x="0" y="113030"/>
                  </a:lnTo>
                  <a:lnTo>
                    <a:pt x="0" y="119380"/>
                  </a:lnTo>
                  <a:lnTo>
                    <a:pt x="55880" y="119380"/>
                  </a:lnTo>
                  <a:lnTo>
                    <a:pt x="55880" y="113030"/>
                  </a:lnTo>
                  <a:close/>
                </a:path>
                <a:path w="55880" h="500379">
                  <a:moveTo>
                    <a:pt x="55880" y="119380"/>
                  </a:moveTo>
                  <a:lnTo>
                    <a:pt x="0" y="119380"/>
                  </a:lnTo>
                  <a:lnTo>
                    <a:pt x="0" y="123190"/>
                  </a:lnTo>
                  <a:lnTo>
                    <a:pt x="55880" y="123190"/>
                  </a:lnTo>
                  <a:lnTo>
                    <a:pt x="55880" y="119380"/>
                  </a:lnTo>
                  <a:close/>
                </a:path>
                <a:path w="55880" h="500379">
                  <a:moveTo>
                    <a:pt x="55880" y="123190"/>
                  </a:moveTo>
                  <a:lnTo>
                    <a:pt x="0" y="123190"/>
                  </a:lnTo>
                  <a:lnTo>
                    <a:pt x="0" y="125730"/>
                  </a:lnTo>
                  <a:lnTo>
                    <a:pt x="55880" y="125730"/>
                  </a:lnTo>
                  <a:lnTo>
                    <a:pt x="55880" y="123190"/>
                  </a:lnTo>
                  <a:close/>
                </a:path>
                <a:path w="55880" h="500379">
                  <a:moveTo>
                    <a:pt x="55880" y="125730"/>
                  </a:moveTo>
                  <a:lnTo>
                    <a:pt x="0" y="125730"/>
                  </a:lnTo>
                  <a:lnTo>
                    <a:pt x="0" y="129540"/>
                  </a:lnTo>
                  <a:lnTo>
                    <a:pt x="55880" y="129540"/>
                  </a:lnTo>
                  <a:lnTo>
                    <a:pt x="55880" y="125730"/>
                  </a:lnTo>
                  <a:close/>
                </a:path>
                <a:path w="55880" h="500379">
                  <a:moveTo>
                    <a:pt x="55880" y="129540"/>
                  </a:moveTo>
                  <a:lnTo>
                    <a:pt x="0" y="129540"/>
                  </a:lnTo>
                  <a:lnTo>
                    <a:pt x="0" y="132080"/>
                  </a:lnTo>
                  <a:lnTo>
                    <a:pt x="55880" y="132080"/>
                  </a:lnTo>
                  <a:lnTo>
                    <a:pt x="55880" y="129540"/>
                  </a:lnTo>
                  <a:close/>
                </a:path>
                <a:path w="55880" h="500379">
                  <a:moveTo>
                    <a:pt x="55880" y="132080"/>
                  </a:moveTo>
                  <a:lnTo>
                    <a:pt x="0" y="132080"/>
                  </a:lnTo>
                  <a:lnTo>
                    <a:pt x="0" y="135890"/>
                  </a:lnTo>
                  <a:lnTo>
                    <a:pt x="55880" y="135890"/>
                  </a:lnTo>
                  <a:lnTo>
                    <a:pt x="55880" y="132080"/>
                  </a:lnTo>
                  <a:close/>
                </a:path>
                <a:path w="55880" h="500379">
                  <a:moveTo>
                    <a:pt x="55880" y="135890"/>
                  </a:moveTo>
                  <a:lnTo>
                    <a:pt x="0" y="135890"/>
                  </a:lnTo>
                  <a:lnTo>
                    <a:pt x="0" y="138430"/>
                  </a:lnTo>
                  <a:lnTo>
                    <a:pt x="55880" y="138430"/>
                  </a:lnTo>
                  <a:lnTo>
                    <a:pt x="55880" y="135890"/>
                  </a:lnTo>
                  <a:close/>
                </a:path>
                <a:path w="55880" h="500379">
                  <a:moveTo>
                    <a:pt x="55880" y="138430"/>
                  </a:moveTo>
                  <a:lnTo>
                    <a:pt x="0" y="138430"/>
                  </a:lnTo>
                  <a:lnTo>
                    <a:pt x="0" y="142240"/>
                  </a:lnTo>
                  <a:lnTo>
                    <a:pt x="55880" y="142240"/>
                  </a:lnTo>
                  <a:lnTo>
                    <a:pt x="55880" y="138430"/>
                  </a:lnTo>
                  <a:close/>
                </a:path>
                <a:path w="55880" h="500379">
                  <a:moveTo>
                    <a:pt x="55880" y="142240"/>
                  </a:moveTo>
                  <a:lnTo>
                    <a:pt x="0" y="142240"/>
                  </a:lnTo>
                  <a:lnTo>
                    <a:pt x="0" y="144780"/>
                  </a:lnTo>
                  <a:lnTo>
                    <a:pt x="55880" y="144780"/>
                  </a:lnTo>
                  <a:lnTo>
                    <a:pt x="55880" y="142240"/>
                  </a:lnTo>
                  <a:close/>
                </a:path>
                <a:path w="55880" h="500379">
                  <a:moveTo>
                    <a:pt x="55880" y="144780"/>
                  </a:moveTo>
                  <a:lnTo>
                    <a:pt x="0" y="144780"/>
                  </a:lnTo>
                  <a:lnTo>
                    <a:pt x="0" y="154940"/>
                  </a:lnTo>
                  <a:lnTo>
                    <a:pt x="55880" y="154940"/>
                  </a:lnTo>
                  <a:lnTo>
                    <a:pt x="55880" y="144780"/>
                  </a:lnTo>
                  <a:close/>
                </a:path>
                <a:path w="55880" h="500379">
                  <a:moveTo>
                    <a:pt x="55880" y="154940"/>
                  </a:moveTo>
                  <a:lnTo>
                    <a:pt x="0" y="154940"/>
                  </a:lnTo>
                  <a:lnTo>
                    <a:pt x="0" y="157480"/>
                  </a:lnTo>
                  <a:lnTo>
                    <a:pt x="55880" y="157480"/>
                  </a:lnTo>
                  <a:lnTo>
                    <a:pt x="55880" y="154940"/>
                  </a:lnTo>
                  <a:close/>
                </a:path>
                <a:path w="55880" h="500379">
                  <a:moveTo>
                    <a:pt x="55880" y="157480"/>
                  </a:moveTo>
                  <a:lnTo>
                    <a:pt x="0" y="157480"/>
                  </a:lnTo>
                  <a:lnTo>
                    <a:pt x="0" y="161290"/>
                  </a:lnTo>
                  <a:lnTo>
                    <a:pt x="55880" y="161290"/>
                  </a:lnTo>
                  <a:lnTo>
                    <a:pt x="55880" y="157480"/>
                  </a:lnTo>
                  <a:close/>
                </a:path>
                <a:path w="55880" h="500379">
                  <a:moveTo>
                    <a:pt x="55880" y="161290"/>
                  </a:moveTo>
                  <a:lnTo>
                    <a:pt x="0" y="161290"/>
                  </a:lnTo>
                  <a:lnTo>
                    <a:pt x="0" y="163830"/>
                  </a:lnTo>
                  <a:lnTo>
                    <a:pt x="55880" y="163830"/>
                  </a:lnTo>
                  <a:lnTo>
                    <a:pt x="55880" y="161290"/>
                  </a:lnTo>
                  <a:close/>
                </a:path>
                <a:path w="55880" h="500379">
                  <a:moveTo>
                    <a:pt x="55880" y="163830"/>
                  </a:moveTo>
                  <a:lnTo>
                    <a:pt x="0" y="163830"/>
                  </a:lnTo>
                  <a:lnTo>
                    <a:pt x="0" y="173990"/>
                  </a:lnTo>
                  <a:lnTo>
                    <a:pt x="55880" y="173990"/>
                  </a:lnTo>
                  <a:lnTo>
                    <a:pt x="55880" y="163830"/>
                  </a:lnTo>
                  <a:close/>
                </a:path>
                <a:path w="55880" h="500379">
                  <a:moveTo>
                    <a:pt x="55880" y="173990"/>
                  </a:moveTo>
                  <a:lnTo>
                    <a:pt x="0" y="173990"/>
                  </a:lnTo>
                  <a:lnTo>
                    <a:pt x="0" y="176530"/>
                  </a:lnTo>
                  <a:lnTo>
                    <a:pt x="55880" y="176530"/>
                  </a:lnTo>
                  <a:lnTo>
                    <a:pt x="55880" y="173990"/>
                  </a:lnTo>
                  <a:close/>
                </a:path>
                <a:path w="55880" h="500379">
                  <a:moveTo>
                    <a:pt x="55880" y="176530"/>
                  </a:moveTo>
                  <a:lnTo>
                    <a:pt x="0" y="176530"/>
                  </a:lnTo>
                  <a:lnTo>
                    <a:pt x="0" y="182880"/>
                  </a:lnTo>
                  <a:lnTo>
                    <a:pt x="55880" y="182880"/>
                  </a:lnTo>
                  <a:lnTo>
                    <a:pt x="55880" y="176530"/>
                  </a:lnTo>
                  <a:close/>
                </a:path>
                <a:path w="55880" h="500379">
                  <a:moveTo>
                    <a:pt x="55880" y="182880"/>
                  </a:moveTo>
                  <a:lnTo>
                    <a:pt x="0" y="182880"/>
                  </a:lnTo>
                  <a:lnTo>
                    <a:pt x="0" y="186690"/>
                  </a:lnTo>
                  <a:lnTo>
                    <a:pt x="55880" y="186690"/>
                  </a:lnTo>
                  <a:lnTo>
                    <a:pt x="55880" y="182880"/>
                  </a:lnTo>
                  <a:close/>
                </a:path>
                <a:path w="55880" h="500379">
                  <a:moveTo>
                    <a:pt x="55880" y="186690"/>
                  </a:moveTo>
                  <a:lnTo>
                    <a:pt x="0" y="186690"/>
                  </a:lnTo>
                  <a:lnTo>
                    <a:pt x="0" y="195580"/>
                  </a:lnTo>
                  <a:lnTo>
                    <a:pt x="55880" y="195580"/>
                  </a:lnTo>
                  <a:lnTo>
                    <a:pt x="55880" y="186690"/>
                  </a:lnTo>
                  <a:close/>
                </a:path>
                <a:path w="55880" h="500379">
                  <a:moveTo>
                    <a:pt x="55880" y="195580"/>
                  </a:moveTo>
                  <a:lnTo>
                    <a:pt x="0" y="195580"/>
                  </a:lnTo>
                  <a:lnTo>
                    <a:pt x="0" y="201930"/>
                  </a:lnTo>
                  <a:lnTo>
                    <a:pt x="55880" y="201930"/>
                  </a:lnTo>
                  <a:lnTo>
                    <a:pt x="55880" y="195580"/>
                  </a:lnTo>
                  <a:close/>
                </a:path>
                <a:path w="55880" h="500379">
                  <a:moveTo>
                    <a:pt x="55880" y="201930"/>
                  </a:moveTo>
                  <a:lnTo>
                    <a:pt x="0" y="201930"/>
                  </a:lnTo>
                  <a:lnTo>
                    <a:pt x="0" y="205740"/>
                  </a:lnTo>
                  <a:lnTo>
                    <a:pt x="55880" y="205740"/>
                  </a:lnTo>
                  <a:lnTo>
                    <a:pt x="55880" y="201930"/>
                  </a:lnTo>
                  <a:close/>
                </a:path>
                <a:path w="55880" h="500379">
                  <a:moveTo>
                    <a:pt x="55880" y="205740"/>
                  </a:moveTo>
                  <a:lnTo>
                    <a:pt x="0" y="205740"/>
                  </a:lnTo>
                  <a:lnTo>
                    <a:pt x="0" y="208280"/>
                  </a:lnTo>
                  <a:lnTo>
                    <a:pt x="55880" y="208280"/>
                  </a:lnTo>
                  <a:lnTo>
                    <a:pt x="55880" y="205740"/>
                  </a:lnTo>
                  <a:close/>
                </a:path>
                <a:path w="55880" h="500379">
                  <a:moveTo>
                    <a:pt x="55880" y="208280"/>
                  </a:moveTo>
                  <a:lnTo>
                    <a:pt x="0" y="208280"/>
                  </a:lnTo>
                  <a:lnTo>
                    <a:pt x="0" y="214630"/>
                  </a:lnTo>
                  <a:lnTo>
                    <a:pt x="55880" y="214630"/>
                  </a:lnTo>
                  <a:lnTo>
                    <a:pt x="55880" y="208280"/>
                  </a:lnTo>
                  <a:close/>
                </a:path>
                <a:path w="55880" h="500379">
                  <a:moveTo>
                    <a:pt x="55880" y="214630"/>
                  </a:moveTo>
                  <a:lnTo>
                    <a:pt x="0" y="214630"/>
                  </a:lnTo>
                  <a:lnTo>
                    <a:pt x="0" y="218440"/>
                  </a:lnTo>
                  <a:lnTo>
                    <a:pt x="55880" y="218440"/>
                  </a:lnTo>
                  <a:lnTo>
                    <a:pt x="55880" y="214630"/>
                  </a:lnTo>
                  <a:close/>
                </a:path>
                <a:path w="55880" h="500379">
                  <a:moveTo>
                    <a:pt x="55880" y="218440"/>
                  </a:moveTo>
                  <a:lnTo>
                    <a:pt x="0" y="218440"/>
                  </a:lnTo>
                  <a:lnTo>
                    <a:pt x="0" y="220980"/>
                  </a:lnTo>
                  <a:lnTo>
                    <a:pt x="55880" y="220980"/>
                  </a:lnTo>
                  <a:lnTo>
                    <a:pt x="55880" y="218440"/>
                  </a:lnTo>
                  <a:close/>
                </a:path>
                <a:path w="55880" h="500379">
                  <a:moveTo>
                    <a:pt x="55880" y="220980"/>
                  </a:moveTo>
                  <a:lnTo>
                    <a:pt x="0" y="220980"/>
                  </a:lnTo>
                  <a:lnTo>
                    <a:pt x="0" y="224790"/>
                  </a:lnTo>
                  <a:lnTo>
                    <a:pt x="55880" y="224790"/>
                  </a:lnTo>
                  <a:lnTo>
                    <a:pt x="55880" y="220980"/>
                  </a:lnTo>
                  <a:close/>
                </a:path>
                <a:path w="55880" h="500379">
                  <a:moveTo>
                    <a:pt x="55880" y="224790"/>
                  </a:moveTo>
                  <a:lnTo>
                    <a:pt x="0" y="224790"/>
                  </a:lnTo>
                  <a:lnTo>
                    <a:pt x="0" y="227330"/>
                  </a:lnTo>
                  <a:lnTo>
                    <a:pt x="55880" y="227330"/>
                  </a:lnTo>
                  <a:lnTo>
                    <a:pt x="55880" y="224790"/>
                  </a:lnTo>
                  <a:close/>
                </a:path>
                <a:path w="55880" h="500379">
                  <a:moveTo>
                    <a:pt x="55880" y="227330"/>
                  </a:moveTo>
                  <a:lnTo>
                    <a:pt x="0" y="227330"/>
                  </a:lnTo>
                  <a:lnTo>
                    <a:pt x="0" y="240030"/>
                  </a:lnTo>
                  <a:lnTo>
                    <a:pt x="55880" y="240030"/>
                  </a:lnTo>
                  <a:lnTo>
                    <a:pt x="55880" y="227330"/>
                  </a:lnTo>
                  <a:close/>
                </a:path>
                <a:path w="55880" h="500379">
                  <a:moveTo>
                    <a:pt x="55880" y="240030"/>
                  </a:moveTo>
                  <a:lnTo>
                    <a:pt x="0" y="240030"/>
                  </a:lnTo>
                  <a:lnTo>
                    <a:pt x="0" y="250190"/>
                  </a:lnTo>
                  <a:lnTo>
                    <a:pt x="55880" y="250190"/>
                  </a:lnTo>
                  <a:lnTo>
                    <a:pt x="55880" y="240030"/>
                  </a:lnTo>
                  <a:close/>
                </a:path>
                <a:path w="55880" h="500379">
                  <a:moveTo>
                    <a:pt x="55880" y="250190"/>
                  </a:moveTo>
                  <a:lnTo>
                    <a:pt x="0" y="250190"/>
                  </a:lnTo>
                  <a:lnTo>
                    <a:pt x="0" y="252730"/>
                  </a:lnTo>
                  <a:lnTo>
                    <a:pt x="55880" y="252730"/>
                  </a:lnTo>
                  <a:lnTo>
                    <a:pt x="55880" y="250190"/>
                  </a:lnTo>
                  <a:close/>
                </a:path>
                <a:path w="55880" h="500379">
                  <a:moveTo>
                    <a:pt x="55880" y="252730"/>
                  </a:moveTo>
                  <a:lnTo>
                    <a:pt x="0" y="252730"/>
                  </a:lnTo>
                  <a:lnTo>
                    <a:pt x="0" y="262890"/>
                  </a:lnTo>
                  <a:lnTo>
                    <a:pt x="55880" y="262890"/>
                  </a:lnTo>
                  <a:lnTo>
                    <a:pt x="55880" y="252730"/>
                  </a:lnTo>
                  <a:close/>
                </a:path>
                <a:path w="55880" h="500379">
                  <a:moveTo>
                    <a:pt x="55880" y="262890"/>
                  </a:moveTo>
                  <a:lnTo>
                    <a:pt x="0" y="262890"/>
                  </a:lnTo>
                  <a:lnTo>
                    <a:pt x="0" y="275590"/>
                  </a:lnTo>
                  <a:lnTo>
                    <a:pt x="55880" y="275590"/>
                  </a:lnTo>
                  <a:lnTo>
                    <a:pt x="55880" y="262890"/>
                  </a:lnTo>
                  <a:close/>
                </a:path>
                <a:path w="55880" h="500379">
                  <a:moveTo>
                    <a:pt x="55880" y="275590"/>
                  </a:moveTo>
                  <a:lnTo>
                    <a:pt x="0" y="275590"/>
                  </a:lnTo>
                  <a:lnTo>
                    <a:pt x="0" y="278130"/>
                  </a:lnTo>
                  <a:lnTo>
                    <a:pt x="55880" y="278130"/>
                  </a:lnTo>
                  <a:lnTo>
                    <a:pt x="55880" y="275590"/>
                  </a:lnTo>
                  <a:close/>
                </a:path>
                <a:path w="55880" h="500379">
                  <a:moveTo>
                    <a:pt x="55880" y="278130"/>
                  </a:moveTo>
                  <a:lnTo>
                    <a:pt x="0" y="278130"/>
                  </a:lnTo>
                  <a:lnTo>
                    <a:pt x="0" y="284480"/>
                  </a:lnTo>
                  <a:lnTo>
                    <a:pt x="55880" y="284480"/>
                  </a:lnTo>
                  <a:lnTo>
                    <a:pt x="55880" y="278130"/>
                  </a:lnTo>
                  <a:close/>
                </a:path>
                <a:path w="55880" h="500379">
                  <a:moveTo>
                    <a:pt x="55880" y="284480"/>
                  </a:moveTo>
                  <a:lnTo>
                    <a:pt x="0" y="284480"/>
                  </a:lnTo>
                  <a:lnTo>
                    <a:pt x="0" y="290830"/>
                  </a:lnTo>
                  <a:lnTo>
                    <a:pt x="55880" y="290830"/>
                  </a:lnTo>
                  <a:lnTo>
                    <a:pt x="55880" y="284480"/>
                  </a:lnTo>
                  <a:close/>
                </a:path>
                <a:path w="55880" h="500379">
                  <a:moveTo>
                    <a:pt x="55880" y="290830"/>
                  </a:moveTo>
                  <a:lnTo>
                    <a:pt x="0" y="290830"/>
                  </a:lnTo>
                  <a:lnTo>
                    <a:pt x="0" y="294640"/>
                  </a:lnTo>
                  <a:lnTo>
                    <a:pt x="55880" y="294640"/>
                  </a:lnTo>
                  <a:lnTo>
                    <a:pt x="55880" y="290830"/>
                  </a:lnTo>
                  <a:close/>
                </a:path>
                <a:path w="55880" h="500379">
                  <a:moveTo>
                    <a:pt x="55880" y="294640"/>
                  </a:moveTo>
                  <a:lnTo>
                    <a:pt x="0" y="294640"/>
                  </a:lnTo>
                  <a:lnTo>
                    <a:pt x="0" y="303530"/>
                  </a:lnTo>
                  <a:lnTo>
                    <a:pt x="55880" y="303530"/>
                  </a:lnTo>
                  <a:lnTo>
                    <a:pt x="55880" y="294640"/>
                  </a:lnTo>
                  <a:close/>
                </a:path>
                <a:path w="55880" h="500379">
                  <a:moveTo>
                    <a:pt x="55880" y="303530"/>
                  </a:moveTo>
                  <a:lnTo>
                    <a:pt x="0" y="303530"/>
                  </a:lnTo>
                  <a:lnTo>
                    <a:pt x="0" y="307340"/>
                  </a:lnTo>
                  <a:lnTo>
                    <a:pt x="55880" y="307340"/>
                  </a:lnTo>
                  <a:lnTo>
                    <a:pt x="55880" y="303530"/>
                  </a:lnTo>
                  <a:close/>
                </a:path>
                <a:path w="55880" h="500379">
                  <a:moveTo>
                    <a:pt x="55880" y="307340"/>
                  </a:moveTo>
                  <a:lnTo>
                    <a:pt x="0" y="307340"/>
                  </a:lnTo>
                  <a:lnTo>
                    <a:pt x="0" y="309880"/>
                  </a:lnTo>
                  <a:lnTo>
                    <a:pt x="55880" y="309880"/>
                  </a:lnTo>
                  <a:lnTo>
                    <a:pt x="55880" y="307340"/>
                  </a:lnTo>
                  <a:close/>
                </a:path>
                <a:path w="55880" h="500379">
                  <a:moveTo>
                    <a:pt x="55880" y="309880"/>
                  </a:moveTo>
                  <a:lnTo>
                    <a:pt x="0" y="309880"/>
                  </a:lnTo>
                  <a:lnTo>
                    <a:pt x="0" y="313690"/>
                  </a:lnTo>
                  <a:lnTo>
                    <a:pt x="55880" y="313690"/>
                  </a:lnTo>
                  <a:lnTo>
                    <a:pt x="55880" y="309880"/>
                  </a:lnTo>
                  <a:close/>
                </a:path>
                <a:path w="55880" h="500379">
                  <a:moveTo>
                    <a:pt x="55880" y="313690"/>
                  </a:moveTo>
                  <a:lnTo>
                    <a:pt x="0" y="313690"/>
                  </a:lnTo>
                  <a:lnTo>
                    <a:pt x="0" y="316230"/>
                  </a:lnTo>
                  <a:lnTo>
                    <a:pt x="55880" y="316230"/>
                  </a:lnTo>
                  <a:lnTo>
                    <a:pt x="55880" y="313690"/>
                  </a:lnTo>
                  <a:close/>
                </a:path>
                <a:path w="55880" h="500379">
                  <a:moveTo>
                    <a:pt x="55880" y="316230"/>
                  </a:moveTo>
                  <a:lnTo>
                    <a:pt x="0" y="316230"/>
                  </a:lnTo>
                  <a:lnTo>
                    <a:pt x="0" y="322580"/>
                  </a:lnTo>
                  <a:lnTo>
                    <a:pt x="55880" y="322580"/>
                  </a:lnTo>
                  <a:lnTo>
                    <a:pt x="55880" y="316230"/>
                  </a:lnTo>
                  <a:close/>
                </a:path>
                <a:path w="55880" h="500379">
                  <a:moveTo>
                    <a:pt x="55880" y="322580"/>
                  </a:moveTo>
                  <a:lnTo>
                    <a:pt x="0" y="322580"/>
                  </a:lnTo>
                  <a:lnTo>
                    <a:pt x="0" y="326390"/>
                  </a:lnTo>
                  <a:lnTo>
                    <a:pt x="55880" y="326390"/>
                  </a:lnTo>
                  <a:lnTo>
                    <a:pt x="55880" y="322580"/>
                  </a:lnTo>
                  <a:close/>
                </a:path>
                <a:path w="55880" h="500379">
                  <a:moveTo>
                    <a:pt x="55880" y="326390"/>
                  </a:moveTo>
                  <a:lnTo>
                    <a:pt x="0" y="326390"/>
                  </a:lnTo>
                  <a:lnTo>
                    <a:pt x="0" y="328930"/>
                  </a:lnTo>
                  <a:lnTo>
                    <a:pt x="55880" y="328930"/>
                  </a:lnTo>
                  <a:lnTo>
                    <a:pt x="55880" y="326390"/>
                  </a:lnTo>
                  <a:close/>
                </a:path>
                <a:path w="55880" h="500379">
                  <a:moveTo>
                    <a:pt x="55880" y="328930"/>
                  </a:moveTo>
                  <a:lnTo>
                    <a:pt x="0" y="328930"/>
                  </a:lnTo>
                  <a:lnTo>
                    <a:pt x="0" y="335280"/>
                  </a:lnTo>
                  <a:lnTo>
                    <a:pt x="55880" y="335280"/>
                  </a:lnTo>
                  <a:lnTo>
                    <a:pt x="55880" y="328930"/>
                  </a:lnTo>
                  <a:close/>
                </a:path>
                <a:path w="55880" h="500379">
                  <a:moveTo>
                    <a:pt x="55880" y="335280"/>
                  </a:moveTo>
                  <a:lnTo>
                    <a:pt x="0" y="335280"/>
                  </a:lnTo>
                  <a:lnTo>
                    <a:pt x="0" y="339090"/>
                  </a:lnTo>
                  <a:lnTo>
                    <a:pt x="55880" y="339090"/>
                  </a:lnTo>
                  <a:lnTo>
                    <a:pt x="55880" y="335280"/>
                  </a:lnTo>
                  <a:close/>
                </a:path>
                <a:path w="55880" h="500379">
                  <a:moveTo>
                    <a:pt x="55880" y="339090"/>
                  </a:moveTo>
                  <a:lnTo>
                    <a:pt x="0" y="339090"/>
                  </a:lnTo>
                  <a:lnTo>
                    <a:pt x="0" y="341630"/>
                  </a:lnTo>
                  <a:lnTo>
                    <a:pt x="55880" y="341630"/>
                  </a:lnTo>
                  <a:lnTo>
                    <a:pt x="55880" y="339090"/>
                  </a:lnTo>
                  <a:close/>
                </a:path>
                <a:path w="55880" h="500379">
                  <a:moveTo>
                    <a:pt x="55880" y="341630"/>
                  </a:moveTo>
                  <a:lnTo>
                    <a:pt x="0" y="341630"/>
                  </a:lnTo>
                  <a:lnTo>
                    <a:pt x="0" y="347980"/>
                  </a:lnTo>
                  <a:lnTo>
                    <a:pt x="55880" y="347980"/>
                  </a:lnTo>
                  <a:lnTo>
                    <a:pt x="55880" y="341630"/>
                  </a:lnTo>
                  <a:close/>
                </a:path>
                <a:path w="55880" h="500379">
                  <a:moveTo>
                    <a:pt x="55880" y="347980"/>
                  </a:moveTo>
                  <a:lnTo>
                    <a:pt x="0" y="347980"/>
                  </a:lnTo>
                  <a:lnTo>
                    <a:pt x="0" y="351790"/>
                  </a:lnTo>
                  <a:lnTo>
                    <a:pt x="55880" y="351790"/>
                  </a:lnTo>
                  <a:lnTo>
                    <a:pt x="55880" y="347980"/>
                  </a:lnTo>
                  <a:close/>
                </a:path>
                <a:path w="55880" h="500379">
                  <a:moveTo>
                    <a:pt x="55880" y="351790"/>
                  </a:moveTo>
                  <a:lnTo>
                    <a:pt x="0" y="351790"/>
                  </a:lnTo>
                  <a:lnTo>
                    <a:pt x="0" y="358140"/>
                  </a:lnTo>
                  <a:lnTo>
                    <a:pt x="55880" y="358140"/>
                  </a:lnTo>
                  <a:lnTo>
                    <a:pt x="55880" y="351790"/>
                  </a:lnTo>
                  <a:close/>
                </a:path>
                <a:path w="55880" h="500379">
                  <a:moveTo>
                    <a:pt x="55880" y="358140"/>
                  </a:moveTo>
                  <a:lnTo>
                    <a:pt x="0" y="358140"/>
                  </a:lnTo>
                  <a:lnTo>
                    <a:pt x="0" y="360680"/>
                  </a:lnTo>
                  <a:lnTo>
                    <a:pt x="55880" y="360680"/>
                  </a:lnTo>
                  <a:lnTo>
                    <a:pt x="55880" y="358140"/>
                  </a:lnTo>
                  <a:close/>
                </a:path>
                <a:path w="55880" h="500379">
                  <a:moveTo>
                    <a:pt x="55880" y="360680"/>
                  </a:moveTo>
                  <a:lnTo>
                    <a:pt x="0" y="360680"/>
                  </a:lnTo>
                  <a:lnTo>
                    <a:pt x="0" y="364490"/>
                  </a:lnTo>
                  <a:lnTo>
                    <a:pt x="55880" y="364490"/>
                  </a:lnTo>
                  <a:lnTo>
                    <a:pt x="55880" y="360680"/>
                  </a:lnTo>
                  <a:close/>
                </a:path>
                <a:path w="55880" h="500379">
                  <a:moveTo>
                    <a:pt x="55880" y="364490"/>
                  </a:moveTo>
                  <a:lnTo>
                    <a:pt x="0" y="364490"/>
                  </a:lnTo>
                  <a:lnTo>
                    <a:pt x="0" y="370840"/>
                  </a:lnTo>
                  <a:lnTo>
                    <a:pt x="55880" y="370840"/>
                  </a:lnTo>
                  <a:lnTo>
                    <a:pt x="55880" y="364490"/>
                  </a:lnTo>
                  <a:close/>
                </a:path>
                <a:path w="55880" h="500379">
                  <a:moveTo>
                    <a:pt x="55880" y="370840"/>
                  </a:moveTo>
                  <a:lnTo>
                    <a:pt x="0" y="370840"/>
                  </a:lnTo>
                  <a:lnTo>
                    <a:pt x="0" y="373380"/>
                  </a:lnTo>
                  <a:lnTo>
                    <a:pt x="55880" y="373380"/>
                  </a:lnTo>
                  <a:lnTo>
                    <a:pt x="55880" y="370840"/>
                  </a:lnTo>
                  <a:close/>
                </a:path>
                <a:path w="55880" h="500379">
                  <a:moveTo>
                    <a:pt x="55880" y="373380"/>
                  </a:moveTo>
                  <a:lnTo>
                    <a:pt x="0" y="373380"/>
                  </a:lnTo>
                  <a:lnTo>
                    <a:pt x="0" y="377190"/>
                  </a:lnTo>
                  <a:lnTo>
                    <a:pt x="55880" y="377190"/>
                  </a:lnTo>
                  <a:lnTo>
                    <a:pt x="55880" y="373380"/>
                  </a:lnTo>
                  <a:close/>
                </a:path>
                <a:path w="55880" h="500379">
                  <a:moveTo>
                    <a:pt x="55880" y="377190"/>
                  </a:moveTo>
                  <a:lnTo>
                    <a:pt x="0" y="377190"/>
                  </a:lnTo>
                  <a:lnTo>
                    <a:pt x="0" y="379730"/>
                  </a:lnTo>
                  <a:lnTo>
                    <a:pt x="55880" y="379730"/>
                  </a:lnTo>
                  <a:lnTo>
                    <a:pt x="55880" y="377190"/>
                  </a:lnTo>
                  <a:close/>
                </a:path>
                <a:path w="55880" h="500379">
                  <a:moveTo>
                    <a:pt x="55880" y="379730"/>
                  </a:moveTo>
                  <a:lnTo>
                    <a:pt x="0" y="379730"/>
                  </a:lnTo>
                  <a:lnTo>
                    <a:pt x="0" y="383540"/>
                  </a:lnTo>
                  <a:lnTo>
                    <a:pt x="55880" y="383540"/>
                  </a:lnTo>
                  <a:lnTo>
                    <a:pt x="55880" y="379730"/>
                  </a:lnTo>
                  <a:close/>
                </a:path>
                <a:path w="55880" h="500379">
                  <a:moveTo>
                    <a:pt x="55880" y="383540"/>
                  </a:moveTo>
                  <a:lnTo>
                    <a:pt x="0" y="383540"/>
                  </a:lnTo>
                  <a:lnTo>
                    <a:pt x="0" y="386080"/>
                  </a:lnTo>
                  <a:lnTo>
                    <a:pt x="55880" y="386080"/>
                  </a:lnTo>
                  <a:lnTo>
                    <a:pt x="55880" y="383540"/>
                  </a:lnTo>
                  <a:close/>
                </a:path>
                <a:path w="55880" h="500379">
                  <a:moveTo>
                    <a:pt x="55880" y="386080"/>
                  </a:moveTo>
                  <a:lnTo>
                    <a:pt x="0" y="386080"/>
                  </a:lnTo>
                  <a:lnTo>
                    <a:pt x="0" y="389890"/>
                  </a:lnTo>
                  <a:lnTo>
                    <a:pt x="55880" y="389890"/>
                  </a:lnTo>
                  <a:lnTo>
                    <a:pt x="55880" y="386080"/>
                  </a:lnTo>
                  <a:close/>
                </a:path>
                <a:path w="55880" h="500379">
                  <a:moveTo>
                    <a:pt x="55880" y="389890"/>
                  </a:moveTo>
                  <a:lnTo>
                    <a:pt x="0" y="389890"/>
                  </a:lnTo>
                  <a:lnTo>
                    <a:pt x="0" y="398780"/>
                  </a:lnTo>
                  <a:lnTo>
                    <a:pt x="55880" y="398780"/>
                  </a:lnTo>
                  <a:lnTo>
                    <a:pt x="55880" y="389890"/>
                  </a:lnTo>
                  <a:close/>
                </a:path>
                <a:path w="55880" h="500379">
                  <a:moveTo>
                    <a:pt x="55880" y="398780"/>
                  </a:moveTo>
                  <a:lnTo>
                    <a:pt x="0" y="398780"/>
                  </a:lnTo>
                  <a:lnTo>
                    <a:pt x="0" y="402590"/>
                  </a:lnTo>
                  <a:lnTo>
                    <a:pt x="55880" y="402590"/>
                  </a:lnTo>
                  <a:lnTo>
                    <a:pt x="55880" y="398780"/>
                  </a:lnTo>
                  <a:close/>
                </a:path>
                <a:path w="55880" h="500379">
                  <a:moveTo>
                    <a:pt x="55880" y="402590"/>
                  </a:moveTo>
                  <a:lnTo>
                    <a:pt x="0" y="402590"/>
                  </a:lnTo>
                  <a:lnTo>
                    <a:pt x="0" y="405130"/>
                  </a:lnTo>
                  <a:lnTo>
                    <a:pt x="55880" y="405130"/>
                  </a:lnTo>
                  <a:lnTo>
                    <a:pt x="55880" y="402590"/>
                  </a:lnTo>
                  <a:close/>
                </a:path>
                <a:path w="55880" h="500379">
                  <a:moveTo>
                    <a:pt x="55880" y="405130"/>
                  </a:moveTo>
                  <a:lnTo>
                    <a:pt x="0" y="405130"/>
                  </a:lnTo>
                  <a:lnTo>
                    <a:pt x="0" y="408940"/>
                  </a:lnTo>
                  <a:lnTo>
                    <a:pt x="55880" y="408940"/>
                  </a:lnTo>
                  <a:lnTo>
                    <a:pt x="55880" y="405130"/>
                  </a:lnTo>
                  <a:close/>
                </a:path>
                <a:path w="55880" h="500379">
                  <a:moveTo>
                    <a:pt x="55880" y="408940"/>
                  </a:moveTo>
                  <a:lnTo>
                    <a:pt x="0" y="408940"/>
                  </a:lnTo>
                  <a:lnTo>
                    <a:pt x="0" y="411480"/>
                  </a:lnTo>
                  <a:lnTo>
                    <a:pt x="55880" y="411480"/>
                  </a:lnTo>
                  <a:lnTo>
                    <a:pt x="55880" y="408940"/>
                  </a:lnTo>
                  <a:close/>
                </a:path>
                <a:path w="55880" h="500379">
                  <a:moveTo>
                    <a:pt x="55880" y="494030"/>
                  </a:moveTo>
                  <a:lnTo>
                    <a:pt x="31750" y="494030"/>
                  </a:lnTo>
                  <a:lnTo>
                    <a:pt x="31750" y="495300"/>
                  </a:lnTo>
                  <a:lnTo>
                    <a:pt x="38100" y="495300"/>
                  </a:lnTo>
                  <a:lnTo>
                    <a:pt x="38100" y="496570"/>
                  </a:lnTo>
                  <a:lnTo>
                    <a:pt x="45720" y="496570"/>
                  </a:lnTo>
                  <a:lnTo>
                    <a:pt x="45720" y="497840"/>
                  </a:lnTo>
                  <a:lnTo>
                    <a:pt x="53340" y="497840"/>
                  </a:lnTo>
                  <a:lnTo>
                    <a:pt x="53340" y="500380"/>
                  </a:lnTo>
                  <a:lnTo>
                    <a:pt x="55880" y="500380"/>
                  </a:lnTo>
                  <a:lnTo>
                    <a:pt x="55880" y="494030"/>
                  </a:lnTo>
                  <a:close/>
                </a:path>
                <a:path w="55880" h="500379">
                  <a:moveTo>
                    <a:pt x="55880" y="487680"/>
                  </a:moveTo>
                  <a:lnTo>
                    <a:pt x="0" y="487680"/>
                  </a:lnTo>
                  <a:lnTo>
                    <a:pt x="0" y="488950"/>
                  </a:lnTo>
                  <a:lnTo>
                    <a:pt x="2540" y="488950"/>
                  </a:lnTo>
                  <a:lnTo>
                    <a:pt x="2540" y="490220"/>
                  </a:lnTo>
                  <a:lnTo>
                    <a:pt x="10159" y="490220"/>
                  </a:lnTo>
                  <a:lnTo>
                    <a:pt x="10160" y="491490"/>
                  </a:lnTo>
                  <a:lnTo>
                    <a:pt x="17780" y="491490"/>
                  </a:lnTo>
                  <a:lnTo>
                    <a:pt x="17780" y="494030"/>
                  </a:lnTo>
                  <a:lnTo>
                    <a:pt x="24130" y="494030"/>
                  </a:lnTo>
                  <a:lnTo>
                    <a:pt x="24130" y="492760"/>
                  </a:lnTo>
                  <a:lnTo>
                    <a:pt x="55880" y="492760"/>
                  </a:lnTo>
                  <a:lnTo>
                    <a:pt x="55880" y="487680"/>
                  </a:lnTo>
                  <a:close/>
                </a:path>
                <a:path w="55880" h="500379">
                  <a:moveTo>
                    <a:pt x="55880" y="481330"/>
                  </a:moveTo>
                  <a:lnTo>
                    <a:pt x="0" y="481330"/>
                  </a:lnTo>
                  <a:lnTo>
                    <a:pt x="0" y="486410"/>
                  </a:lnTo>
                  <a:lnTo>
                    <a:pt x="55880" y="486410"/>
                  </a:lnTo>
                  <a:lnTo>
                    <a:pt x="55880" y="481330"/>
                  </a:lnTo>
                  <a:close/>
                </a:path>
                <a:path w="55880" h="500379">
                  <a:moveTo>
                    <a:pt x="55880" y="474980"/>
                  </a:moveTo>
                  <a:lnTo>
                    <a:pt x="0" y="474980"/>
                  </a:lnTo>
                  <a:lnTo>
                    <a:pt x="0" y="480060"/>
                  </a:lnTo>
                  <a:lnTo>
                    <a:pt x="55880" y="480060"/>
                  </a:lnTo>
                  <a:lnTo>
                    <a:pt x="55880" y="474980"/>
                  </a:lnTo>
                  <a:close/>
                </a:path>
                <a:path w="55880" h="500379">
                  <a:moveTo>
                    <a:pt x="55880" y="468630"/>
                  </a:moveTo>
                  <a:lnTo>
                    <a:pt x="0" y="468630"/>
                  </a:lnTo>
                  <a:lnTo>
                    <a:pt x="0" y="473710"/>
                  </a:lnTo>
                  <a:lnTo>
                    <a:pt x="55880" y="473710"/>
                  </a:lnTo>
                  <a:lnTo>
                    <a:pt x="55880" y="468630"/>
                  </a:lnTo>
                  <a:close/>
                </a:path>
                <a:path w="55880" h="500379">
                  <a:moveTo>
                    <a:pt x="55880" y="462280"/>
                  </a:moveTo>
                  <a:lnTo>
                    <a:pt x="0" y="462280"/>
                  </a:lnTo>
                  <a:lnTo>
                    <a:pt x="0" y="467360"/>
                  </a:lnTo>
                  <a:lnTo>
                    <a:pt x="55880" y="467360"/>
                  </a:lnTo>
                  <a:lnTo>
                    <a:pt x="55880" y="462280"/>
                  </a:lnTo>
                  <a:close/>
                </a:path>
                <a:path w="55880" h="500379">
                  <a:moveTo>
                    <a:pt x="55880" y="455930"/>
                  </a:moveTo>
                  <a:lnTo>
                    <a:pt x="0" y="455930"/>
                  </a:lnTo>
                  <a:lnTo>
                    <a:pt x="0" y="461010"/>
                  </a:lnTo>
                  <a:lnTo>
                    <a:pt x="55880" y="461010"/>
                  </a:lnTo>
                  <a:lnTo>
                    <a:pt x="55880" y="455930"/>
                  </a:lnTo>
                  <a:close/>
                </a:path>
                <a:path w="55880" h="500379">
                  <a:moveTo>
                    <a:pt x="55880" y="449580"/>
                  </a:moveTo>
                  <a:lnTo>
                    <a:pt x="0" y="449580"/>
                  </a:lnTo>
                  <a:lnTo>
                    <a:pt x="0" y="454660"/>
                  </a:lnTo>
                  <a:lnTo>
                    <a:pt x="55880" y="454660"/>
                  </a:lnTo>
                  <a:lnTo>
                    <a:pt x="55880" y="449580"/>
                  </a:lnTo>
                  <a:close/>
                </a:path>
                <a:path w="55880" h="500379">
                  <a:moveTo>
                    <a:pt x="55880" y="443230"/>
                  </a:moveTo>
                  <a:lnTo>
                    <a:pt x="0" y="443230"/>
                  </a:lnTo>
                  <a:lnTo>
                    <a:pt x="0" y="448310"/>
                  </a:lnTo>
                  <a:lnTo>
                    <a:pt x="55880" y="448310"/>
                  </a:lnTo>
                  <a:lnTo>
                    <a:pt x="55880" y="443230"/>
                  </a:lnTo>
                  <a:close/>
                </a:path>
                <a:path w="55880" h="500379">
                  <a:moveTo>
                    <a:pt x="55880" y="436880"/>
                  </a:moveTo>
                  <a:lnTo>
                    <a:pt x="0" y="436880"/>
                  </a:lnTo>
                  <a:lnTo>
                    <a:pt x="0" y="441960"/>
                  </a:lnTo>
                  <a:lnTo>
                    <a:pt x="55880" y="441960"/>
                  </a:lnTo>
                  <a:lnTo>
                    <a:pt x="55880" y="436880"/>
                  </a:lnTo>
                  <a:close/>
                </a:path>
                <a:path w="55880" h="500379">
                  <a:moveTo>
                    <a:pt x="55880" y="430530"/>
                  </a:moveTo>
                  <a:lnTo>
                    <a:pt x="0" y="430530"/>
                  </a:lnTo>
                  <a:lnTo>
                    <a:pt x="0" y="435610"/>
                  </a:lnTo>
                  <a:lnTo>
                    <a:pt x="55880" y="435610"/>
                  </a:lnTo>
                  <a:lnTo>
                    <a:pt x="55880" y="430530"/>
                  </a:lnTo>
                  <a:close/>
                </a:path>
                <a:path w="55880" h="500379">
                  <a:moveTo>
                    <a:pt x="55880" y="424180"/>
                  </a:moveTo>
                  <a:lnTo>
                    <a:pt x="0" y="424180"/>
                  </a:lnTo>
                  <a:lnTo>
                    <a:pt x="0" y="429260"/>
                  </a:lnTo>
                  <a:lnTo>
                    <a:pt x="55880" y="429260"/>
                  </a:lnTo>
                  <a:lnTo>
                    <a:pt x="55880" y="424180"/>
                  </a:lnTo>
                  <a:close/>
                </a:path>
                <a:path w="55880" h="500379">
                  <a:moveTo>
                    <a:pt x="55880" y="417830"/>
                  </a:moveTo>
                  <a:lnTo>
                    <a:pt x="0" y="417830"/>
                  </a:lnTo>
                  <a:lnTo>
                    <a:pt x="0" y="422910"/>
                  </a:lnTo>
                  <a:lnTo>
                    <a:pt x="55880" y="422910"/>
                  </a:lnTo>
                  <a:lnTo>
                    <a:pt x="55880" y="417830"/>
                  </a:lnTo>
                  <a:close/>
                </a:path>
                <a:path w="55880" h="500379">
                  <a:moveTo>
                    <a:pt x="55880" y="412750"/>
                  </a:moveTo>
                  <a:lnTo>
                    <a:pt x="0" y="412750"/>
                  </a:lnTo>
                  <a:lnTo>
                    <a:pt x="0" y="416560"/>
                  </a:lnTo>
                  <a:lnTo>
                    <a:pt x="55880" y="416560"/>
                  </a:lnTo>
                  <a:lnTo>
                    <a:pt x="55880" y="412750"/>
                  </a:lnTo>
                  <a:close/>
                </a:path>
              </a:pathLst>
            </a:custGeom>
            <a:solidFill>
              <a:srgbClr val="216421"/>
            </a:solidFill>
          </p:spPr>
          <p:txBody>
            <a:bodyPr wrap="square" lIns="0" tIns="0" rIns="0" bIns="0" rtlCol="0"/>
            <a:lstStyle/>
            <a:p>
              <a:endParaRPr/>
            </a:p>
          </p:txBody>
        </p:sp>
        <p:sp>
          <p:nvSpPr>
            <p:cNvPr id="1034" name="object 1034"/>
            <p:cNvSpPr/>
            <p:nvPr/>
          </p:nvSpPr>
          <p:spPr>
            <a:xfrm>
              <a:off x="1579879" y="5633720"/>
              <a:ext cx="54610" cy="486409"/>
            </a:xfrm>
            <a:custGeom>
              <a:avLst/>
              <a:gdLst/>
              <a:ahLst/>
              <a:cxnLst/>
              <a:rect l="l" t="t" r="r" b="b"/>
              <a:pathLst>
                <a:path w="54610" h="486410">
                  <a:moveTo>
                    <a:pt x="54609" y="0"/>
                  </a:moveTo>
                  <a:lnTo>
                    <a:pt x="3809" y="0"/>
                  </a:lnTo>
                  <a:lnTo>
                    <a:pt x="3809" y="1269"/>
                  </a:lnTo>
                  <a:lnTo>
                    <a:pt x="0" y="1269"/>
                  </a:lnTo>
                  <a:lnTo>
                    <a:pt x="0" y="2539"/>
                  </a:lnTo>
                  <a:lnTo>
                    <a:pt x="54609" y="2539"/>
                  </a:lnTo>
                  <a:lnTo>
                    <a:pt x="54609" y="0"/>
                  </a:lnTo>
                  <a:close/>
                </a:path>
                <a:path w="54610" h="486410">
                  <a:moveTo>
                    <a:pt x="54609" y="2539"/>
                  </a:moveTo>
                  <a:lnTo>
                    <a:pt x="0" y="2539"/>
                  </a:lnTo>
                  <a:lnTo>
                    <a:pt x="0" y="8889"/>
                  </a:lnTo>
                  <a:lnTo>
                    <a:pt x="54609" y="8889"/>
                  </a:lnTo>
                  <a:lnTo>
                    <a:pt x="54609" y="2539"/>
                  </a:lnTo>
                  <a:close/>
                </a:path>
                <a:path w="54610" h="486410">
                  <a:moveTo>
                    <a:pt x="54609" y="8889"/>
                  </a:moveTo>
                  <a:lnTo>
                    <a:pt x="0" y="8889"/>
                  </a:lnTo>
                  <a:lnTo>
                    <a:pt x="0" y="19049"/>
                  </a:lnTo>
                  <a:lnTo>
                    <a:pt x="54609" y="19049"/>
                  </a:lnTo>
                  <a:lnTo>
                    <a:pt x="54609" y="8889"/>
                  </a:lnTo>
                  <a:close/>
                </a:path>
                <a:path w="54610" h="486410">
                  <a:moveTo>
                    <a:pt x="54609" y="19050"/>
                  </a:moveTo>
                  <a:lnTo>
                    <a:pt x="0" y="19050"/>
                  </a:lnTo>
                  <a:lnTo>
                    <a:pt x="0" y="21589"/>
                  </a:lnTo>
                  <a:lnTo>
                    <a:pt x="54609" y="21589"/>
                  </a:lnTo>
                  <a:lnTo>
                    <a:pt x="54609" y="19050"/>
                  </a:lnTo>
                  <a:close/>
                </a:path>
                <a:path w="54610" h="486410">
                  <a:moveTo>
                    <a:pt x="54609" y="21590"/>
                  </a:moveTo>
                  <a:lnTo>
                    <a:pt x="0" y="21590"/>
                  </a:lnTo>
                  <a:lnTo>
                    <a:pt x="0" y="25399"/>
                  </a:lnTo>
                  <a:lnTo>
                    <a:pt x="54609" y="25399"/>
                  </a:lnTo>
                  <a:lnTo>
                    <a:pt x="54609" y="21590"/>
                  </a:lnTo>
                  <a:close/>
                </a:path>
                <a:path w="54610" h="486410">
                  <a:moveTo>
                    <a:pt x="54609" y="25399"/>
                  </a:moveTo>
                  <a:lnTo>
                    <a:pt x="0" y="25399"/>
                  </a:lnTo>
                  <a:lnTo>
                    <a:pt x="0" y="34289"/>
                  </a:lnTo>
                  <a:lnTo>
                    <a:pt x="54609" y="34289"/>
                  </a:lnTo>
                  <a:lnTo>
                    <a:pt x="54609" y="25399"/>
                  </a:lnTo>
                  <a:close/>
                </a:path>
                <a:path w="54610" h="486410">
                  <a:moveTo>
                    <a:pt x="54609" y="34289"/>
                  </a:moveTo>
                  <a:lnTo>
                    <a:pt x="0" y="34289"/>
                  </a:lnTo>
                  <a:lnTo>
                    <a:pt x="0" y="38099"/>
                  </a:lnTo>
                  <a:lnTo>
                    <a:pt x="54609" y="38099"/>
                  </a:lnTo>
                  <a:lnTo>
                    <a:pt x="54609" y="34289"/>
                  </a:lnTo>
                  <a:close/>
                </a:path>
                <a:path w="54610" h="486410">
                  <a:moveTo>
                    <a:pt x="54609" y="38099"/>
                  </a:moveTo>
                  <a:lnTo>
                    <a:pt x="0" y="38099"/>
                  </a:lnTo>
                  <a:lnTo>
                    <a:pt x="0" y="40639"/>
                  </a:lnTo>
                  <a:lnTo>
                    <a:pt x="54609" y="40639"/>
                  </a:lnTo>
                  <a:lnTo>
                    <a:pt x="54609" y="38099"/>
                  </a:lnTo>
                  <a:close/>
                </a:path>
                <a:path w="54610" h="486410">
                  <a:moveTo>
                    <a:pt x="54609" y="40639"/>
                  </a:moveTo>
                  <a:lnTo>
                    <a:pt x="0" y="40639"/>
                  </a:lnTo>
                  <a:lnTo>
                    <a:pt x="0" y="50799"/>
                  </a:lnTo>
                  <a:lnTo>
                    <a:pt x="54609" y="50799"/>
                  </a:lnTo>
                  <a:lnTo>
                    <a:pt x="54609" y="40639"/>
                  </a:lnTo>
                  <a:close/>
                </a:path>
                <a:path w="54610" h="486410">
                  <a:moveTo>
                    <a:pt x="54609" y="50799"/>
                  </a:moveTo>
                  <a:lnTo>
                    <a:pt x="0" y="50799"/>
                  </a:lnTo>
                  <a:lnTo>
                    <a:pt x="0" y="53339"/>
                  </a:lnTo>
                  <a:lnTo>
                    <a:pt x="54609" y="53339"/>
                  </a:lnTo>
                  <a:lnTo>
                    <a:pt x="54609" y="50799"/>
                  </a:lnTo>
                  <a:close/>
                </a:path>
                <a:path w="54610" h="486410">
                  <a:moveTo>
                    <a:pt x="54609" y="53339"/>
                  </a:moveTo>
                  <a:lnTo>
                    <a:pt x="0" y="53339"/>
                  </a:lnTo>
                  <a:lnTo>
                    <a:pt x="0" y="57149"/>
                  </a:lnTo>
                  <a:lnTo>
                    <a:pt x="54609" y="57149"/>
                  </a:lnTo>
                  <a:lnTo>
                    <a:pt x="54609" y="53339"/>
                  </a:lnTo>
                  <a:close/>
                </a:path>
                <a:path w="54610" h="486410">
                  <a:moveTo>
                    <a:pt x="54609" y="57150"/>
                  </a:moveTo>
                  <a:lnTo>
                    <a:pt x="0" y="57150"/>
                  </a:lnTo>
                  <a:lnTo>
                    <a:pt x="0" y="59689"/>
                  </a:lnTo>
                  <a:lnTo>
                    <a:pt x="54609" y="59689"/>
                  </a:lnTo>
                  <a:lnTo>
                    <a:pt x="54609" y="57150"/>
                  </a:lnTo>
                  <a:close/>
                </a:path>
                <a:path w="54610" h="486410">
                  <a:moveTo>
                    <a:pt x="54609" y="59689"/>
                  </a:moveTo>
                  <a:lnTo>
                    <a:pt x="0" y="59689"/>
                  </a:lnTo>
                  <a:lnTo>
                    <a:pt x="0" y="63499"/>
                  </a:lnTo>
                  <a:lnTo>
                    <a:pt x="54609" y="63499"/>
                  </a:lnTo>
                  <a:lnTo>
                    <a:pt x="54609" y="59689"/>
                  </a:lnTo>
                  <a:close/>
                </a:path>
                <a:path w="54610" h="486410">
                  <a:moveTo>
                    <a:pt x="54609" y="63499"/>
                  </a:moveTo>
                  <a:lnTo>
                    <a:pt x="0" y="63499"/>
                  </a:lnTo>
                  <a:lnTo>
                    <a:pt x="0" y="66039"/>
                  </a:lnTo>
                  <a:lnTo>
                    <a:pt x="54609" y="66039"/>
                  </a:lnTo>
                  <a:lnTo>
                    <a:pt x="54609" y="63499"/>
                  </a:lnTo>
                  <a:close/>
                </a:path>
                <a:path w="54610" h="486410">
                  <a:moveTo>
                    <a:pt x="54609" y="66039"/>
                  </a:moveTo>
                  <a:lnTo>
                    <a:pt x="0" y="66039"/>
                  </a:lnTo>
                  <a:lnTo>
                    <a:pt x="0" y="69849"/>
                  </a:lnTo>
                  <a:lnTo>
                    <a:pt x="54609" y="69849"/>
                  </a:lnTo>
                  <a:lnTo>
                    <a:pt x="54609" y="66039"/>
                  </a:lnTo>
                  <a:close/>
                </a:path>
                <a:path w="54610" h="486410">
                  <a:moveTo>
                    <a:pt x="54609" y="69850"/>
                  </a:moveTo>
                  <a:lnTo>
                    <a:pt x="0" y="69850"/>
                  </a:lnTo>
                  <a:lnTo>
                    <a:pt x="0" y="76199"/>
                  </a:lnTo>
                  <a:lnTo>
                    <a:pt x="54609" y="76199"/>
                  </a:lnTo>
                  <a:lnTo>
                    <a:pt x="54609" y="69850"/>
                  </a:lnTo>
                  <a:close/>
                </a:path>
                <a:path w="54610" h="486410">
                  <a:moveTo>
                    <a:pt x="54609" y="76199"/>
                  </a:moveTo>
                  <a:lnTo>
                    <a:pt x="0" y="76199"/>
                  </a:lnTo>
                  <a:lnTo>
                    <a:pt x="0" y="78739"/>
                  </a:lnTo>
                  <a:lnTo>
                    <a:pt x="54609" y="78739"/>
                  </a:lnTo>
                  <a:lnTo>
                    <a:pt x="54609" y="76199"/>
                  </a:lnTo>
                  <a:close/>
                </a:path>
                <a:path w="54610" h="486410">
                  <a:moveTo>
                    <a:pt x="54609" y="78740"/>
                  </a:moveTo>
                  <a:lnTo>
                    <a:pt x="0" y="78740"/>
                  </a:lnTo>
                  <a:lnTo>
                    <a:pt x="0" y="82549"/>
                  </a:lnTo>
                  <a:lnTo>
                    <a:pt x="54609" y="82549"/>
                  </a:lnTo>
                  <a:lnTo>
                    <a:pt x="54609" y="78740"/>
                  </a:lnTo>
                  <a:close/>
                </a:path>
                <a:path w="54610" h="486410">
                  <a:moveTo>
                    <a:pt x="54609" y="82549"/>
                  </a:moveTo>
                  <a:lnTo>
                    <a:pt x="0" y="82549"/>
                  </a:lnTo>
                  <a:lnTo>
                    <a:pt x="0" y="91439"/>
                  </a:lnTo>
                  <a:lnTo>
                    <a:pt x="54609" y="91439"/>
                  </a:lnTo>
                  <a:lnTo>
                    <a:pt x="54609" y="82549"/>
                  </a:lnTo>
                  <a:close/>
                </a:path>
                <a:path w="54610" h="486410">
                  <a:moveTo>
                    <a:pt x="54609" y="91439"/>
                  </a:moveTo>
                  <a:lnTo>
                    <a:pt x="0" y="91439"/>
                  </a:lnTo>
                  <a:lnTo>
                    <a:pt x="0" y="95249"/>
                  </a:lnTo>
                  <a:lnTo>
                    <a:pt x="54609" y="95249"/>
                  </a:lnTo>
                  <a:lnTo>
                    <a:pt x="54609" y="91439"/>
                  </a:lnTo>
                  <a:close/>
                </a:path>
                <a:path w="54610" h="486410">
                  <a:moveTo>
                    <a:pt x="54609" y="95250"/>
                  </a:moveTo>
                  <a:lnTo>
                    <a:pt x="0" y="95250"/>
                  </a:lnTo>
                  <a:lnTo>
                    <a:pt x="0" y="97789"/>
                  </a:lnTo>
                  <a:lnTo>
                    <a:pt x="54609" y="97789"/>
                  </a:lnTo>
                  <a:lnTo>
                    <a:pt x="54609" y="95250"/>
                  </a:lnTo>
                  <a:close/>
                </a:path>
                <a:path w="54610" h="486410">
                  <a:moveTo>
                    <a:pt x="54609" y="97789"/>
                  </a:moveTo>
                  <a:lnTo>
                    <a:pt x="0" y="97789"/>
                  </a:lnTo>
                  <a:lnTo>
                    <a:pt x="0" y="101599"/>
                  </a:lnTo>
                  <a:lnTo>
                    <a:pt x="54609" y="101599"/>
                  </a:lnTo>
                  <a:lnTo>
                    <a:pt x="54609" y="97789"/>
                  </a:lnTo>
                  <a:close/>
                </a:path>
                <a:path w="54610" h="486410">
                  <a:moveTo>
                    <a:pt x="54609" y="101600"/>
                  </a:moveTo>
                  <a:lnTo>
                    <a:pt x="0" y="101600"/>
                  </a:lnTo>
                  <a:lnTo>
                    <a:pt x="0" y="104139"/>
                  </a:lnTo>
                  <a:lnTo>
                    <a:pt x="54609" y="104139"/>
                  </a:lnTo>
                  <a:lnTo>
                    <a:pt x="54609" y="101600"/>
                  </a:lnTo>
                  <a:close/>
                </a:path>
                <a:path w="54610" h="486410">
                  <a:moveTo>
                    <a:pt x="54609" y="104139"/>
                  </a:moveTo>
                  <a:lnTo>
                    <a:pt x="0" y="104139"/>
                  </a:lnTo>
                  <a:lnTo>
                    <a:pt x="0" y="110489"/>
                  </a:lnTo>
                  <a:lnTo>
                    <a:pt x="54609" y="110489"/>
                  </a:lnTo>
                  <a:lnTo>
                    <a:pt x="54609" y="104139"/>
                  </a:lnTo>
                  <a:close/>
                </a:path>
                <a:path w="54610" h="486410">
                  <a:moveTo>
                    <a:pt x="54609" y="110489"/>
                  </a:moveTo>
                  <a:lnTo>
                    <a:pt x="0" y="110489"/>
                  </a:lnTo>
                  <a:lnTo>
                    <a:pt x="0" y="116839"/>
                  </a:lnTo>
                  <a:lnTo>
                    <a:pt x="54609" y="116839"/>
                  </a:lnTo>
                  <a:lnTo>
                    <a:pt x="54609" y="110489"/>
                  </a:lnTo>
                  <a:close/>
                </a:path>
                <a:path w="54610" h="486410">
                  <a:moveTo>
                    <a:pt x="54609" y="116839"/>
                  </a:moveTo>
                  <a:lnTo>
                    <a:pt x="0" y="116839"/>
                  </a:lnTo>
                  <a:lnTo>
                    <a:pt x="0" y="120649"/>
                  </a:lnTo>
                  <a:lnTo>
                    <a:pt x="54609" y="120649"/>
                  </a:lnTo>
                  <a:lnTo>
                    <a:pt x="54609" y="116839"/>
                  </a:lnTo>
                  <a:close/>
                </a:path>
                <a:path w="54610" h="486410">
                  <a:moveTo>
                    <a:pt x="54609" y="120650"/>
                  </a:moveTo>
                  <a:lnTo>
                    <a:pt x="0" y="120650"/>
                  </a:lnTo>
                  <a:lnTo>
                    <a:pt x="0" y="123189"/>
                  </a:lnTo>
                  <a:lnTo>
                    <a:pt x="54609" y="123189"/>
                  </a:lnTo>
                  <a:lnTo>
                    <a:pt x="54609" y="120650"/>
                  </a:lnTo>
                  <a:close/>
                </a:path>
                <a:path w="54610" h="486410">
                  <a:moveTo>
                    <a:pt x="54609" y="123189"/>
                  </a:moveTo>
                  <a:lnTo>
                    <a:pt x="0" y="123189"/>
                  </a:lnTo>
                  <a:lnTo>
                    <a:pt x="0" y="126999"/>
                  </a:lnTo>
                  <a:lnTo>
                    <a:pt x="54609" y="126999"/>
                  </a:lnTo>
                  <a:lnTo>
                    <a:pt x="54609" y="123189"/>
                  </a:lnTo>
                  <a:close/>
                </a:path>
                <a:path w="54610" h="486410">
                  <a:moveTo>
                    <a:pt x="54609" y="127000"/>
                  </a:moveTo>
                  <a:lnTo>
                    <a:pt x="0" y="127000"/>
                  </a:lnTo>
                  <a:lnTo>
                    <a:pt x="0" y="129539"/>
                  </a:lnTo>
                  <a:lnTo>
                    <a:pt x="54609" y="129539"/>
                  </a:lnTo>
                  <a:lnTo>
                    <a:pt x="54609" y="127000"/>
                  </a:lnTo>
                  <a:close/>
                </a:path>
                <a:path w="54610" h="486410">
                  <a:moveTo>
                    <a:pt x="54609" y="129539"/>
                  </a:moveTo>
                  <a:lnTo>
                    <a:pt x="0" y="129539"/>
                  </a:lnTo>
                  <a:lnTo>
                    <a:pt x="0" y="133349"/>
                  </a:lnTo>
                  <a:lnTo>
                    <a:pt x="54609" y="133349"/>
                  </a:lnTo>
                  <a:lnTo>
                    <a:pt x="54609" y="129539"/>
                  </a:lnTo>
                  <a:close/>
                </a:path>
                <a:path w="54610" h="486410">
                  <a:moveTo>
                    <a:pt x="54609" y="133349"/>
                  </a:moveTo>
                  <a:lnTo>
                    <a:pt x="0" y="133349"/>
                  </a:lnTo>
                  <a:lnTo>
                    <a:pt x="0" y="135889"/>
                  </a:lnTo>
                  <a:lnTo>
                    <a:pt x="54609" y="135889"/>
                  </a:lnTo>
                  <a:lnTo>
                    <a:pt x="54609" y="133349"/>
                  </a:lnTo>
                  <a:close/>
                </a:path>
                <a:path w="54610" h="486410">
                  <a:moveTo>
                    <a:pt x="54609" y="135890"/>
                  </a:moveTo>
                  <a:lnTo>
                    <a:pt x="0" y="135890"/>
                  </a:lnTo>
                  <a:lnTo>
                    <a:pt x="0" y="139699"/>
                  </a:lnTo>
                  <a:lnTo>
                    <a:pt x="54609" y="139699"/>
                  </a:lnTo>
                  <a:lnTo>
                    <a:pt x="54609" y="135890"/>
                  </a:lnTo>
                  <a:close/>
                </a:path>
                <a:path w="54610" h="486410">
                  <a:moveTo>
                    <a:pt x="54609" y="139699"/>
                  </a:moveTo>
                  <a:lnTo>
                    <a:pt x="0" y="139699"/>
                  </a:lnTo>
                  <a:lnTo>
                    <a:pt x="0" y="142239"/>
                  </a:lnTo>
                  <a:lnTo>
                    <a:pt x="54609" y="142239"/>
                  </a:lnTo>
                  <a:lnTo>
                    <a:pt x="54609" y="139699"/>
                  </a:lnTo>
                  <a:close/>
                </a:path>
                <a:path w="54610" h="486410">
                  <a:moveTo>
                    <a:pt x="54609" y="142239"/>
                  </a:moveTo>
                  <a:lnTo>
                    <a:pt x="0" y="142239"/>
                  </a:lnTo>
                  <a:lnTo>
                    <a:pt x="0" y="152399"/>
                  </a:lnTo>
                  <a:lnTo>
                    <a:pt x="54609" y="152399"/>
                  </a:lnTo>
                  <a:lnTo>
                    <a:pt x="54609" y="142239"/>
                  </a:lnTo>
                  <a:close/>
                </a:path>
                <a:path w="54610" h="486410">
                  <a:moveTo>
                    <a:pt x="54609" y="152400"/>
                  </a:moveTo>
                  <a:lnTo>
                    <a:pt x="0" y="152400"/>
                  </a:lnTo>
                  <a:lnTo>
                    <a:pt x="0" y="154939"/>
                  </a:lnTo>
                  <a:lnTo>
                    <a:pt x="54609" y="154939"/>
                  </a:lnTo>
                  <a:lnTo>
                    <a:pt x="54609" y="152400"/>
                  </a:lnTo>
                  <a:close/>
                </a:path>
                <a:path w="54610" h="486410">
                  <a:moveTo>
                    <a:pt x="54609" y="154939"/>
                  </a:moveTo>
                  <a:lnTo>
                    <a:pt x="0" y="154939"/>
                  </a:lnTo>
                  <a:lnTo>
                    <a:pt x="0" y="158749"/>
                  </a:lnTo>
                  <a:lnTo>
                    <a:pt x="54609" y="158749"/>
                  </a:lnTo>
                  <a:lnTo>
                    <a:pt x="54609" y="154939"/>
                  </a:lnTo>
                  <a:close/>
                </a:path>
                <a:path w="54610" h="486410">
                  <a:moveTo>
                    <a:pt x="54609" y="158750"/>
                  </a:moveTo>
                  <a:lnTo>
                    <a:pt x="0" y="158750"/>
                  </a:lnTo>
                  <a:lnTo>
                    <a:pt x="0" y="161289"/>
                  </a:lnTo>
                  <a:lnTo>
                    <a:pt x="54609" y="161289"/>
                  </a:lnTo>
                  <a:lnTo>
                    <a:pt x="54609" y="158750"/>
                  </a:lnTo>
                  <a:close/>
                </a:path>
                <a:path w="54610" h="486410">
                  <a:moveTo>
                    <a:pt x="54609" y="161289"/>
                  </a:moveTo>
                  <a:lnTo>
                    <a:pt x="0" y="161289"/>
                  </a:lnTo>
                  <a:lnTo>
                    <a:pt x="0" y="171449"/>
                  </a:lnTo>
                  <a:lnTo>
                    <a:pt x="54609" y="171449"/>
                  </a:lnTo>
                  <a:lnTo>
                    <a:pt x="54609" y="161289"/>
                  </a:lnTo>
                  <a:close/>
                </a:path>
                <a:path w="54610" h="486410">
                  <a:moveTo>
                    <a:pt x="54609" y="171449"/>
                  </a:moveTo>
                  <a:lnTo>
                    <a:pt x="0" y="171449"/>
                  </a:lnTo>
                  <a:lnTo>
                    <a:pt x="0" y="173989"/>
                  </a:lnTo>
                  <a:lnTo>
                    <a:pt x="54609" y="173989"/>
                  </a:lnTo>
                  <a:lnTo>
                    <a:pt x="54609" y="171449"/>
                  </a:lnTo>
                  <a:close/>
                </a:path>
                <a:path w="54610" h="486410">
                  <a:moveTo>
                    <a:pt x="54609" y="173989"/>
                  </a:moveTo>
                  <a:lnTo>
                    <a:pt x="0" y="173989"/>
                  </a:lnTo>
                  <a:lnTo>
                    <a:pt x="0" y="180339"/>
                  </a:lnTo>
                  <a:lnTo>
                    <a:pt x="54609" y="180339"/>
                  </a:lnTo>
                  <a:lnTo>
                    <a:pt x="54609" y="173989"/>
                  </a:lnTo>
                  <a:close/>
                </a:path>
                <a:path w="54610" h="486410">
                  <a:moveTo>
                    <a:pt x="54609" y="180339"/>
                  </a:moveTo>
                  <a:lnTo>
                    <a:pt x="0" y="180339"/>
                  </a:lnTo>
                  <a:lnTo>
                    <a:pt x="0" y="184149"/>
                  </a:lnTo>
                  <a:lnTo>
                    <a:pt x="54609" y="184149"/>
                  </a:lnTo>
                  <a:lnTo>
                    <a:pt x="54609" y="180339"/>
                  </a:lnTo>
                  <a:close/>
                </a:path>
                <a:path w="54610" h="486410">
                  <a:moveTo>
                    <a:pt x="54609" y="184150"/>
                  </a:moveTo>
                  <a:lnTo>
                    <a:pt x="0" y="184150"/>
                  </a:lnTo>
                  <a:lnTo>
                    <a:pt x="0" y="193039"/>
                  </a:lnTo>
                  <a:lnTo>
                    <a:pt x="54609" y="193039"/>
                  </a:lnTo>
                  <a:lnTo>
                    <a:pt x="54609" y="184150"/>
                  </a:lnTo>
                  <a:close/>
                </a:path>
                <a:path w="54610" h="486410">
                  <a:moveTo>
                    <a:pt x="54609" y="193040"/>
                  </a:moveTo>
                  <a:lnTo>
                    <a:pt x="0" y="193040"/>
                  </a:lnTo>
                  <a:lnTo>
                    <a:pt x="0" y="199389"/>
                  </a:lnTo>
                  <a:lnTo>
                    <a:pt x="54609" y="199389"/>
                  </a:lnTo>
                  <a:lnTo>
                    <a:pt x="54609" y="193040"/>
                  </a:lnTo>
                  <a:close/>
                </a:path>
                <a:path w="54610" h="486410">
                  <a:moveTo>
                    <a:pt x="54609" y="199389"/>
                  </a:moveTo>
                  <a:lnTo>
                    <a:pt x="0" y="199389"/>
                  </a:lnTo>
                  <a:lnTo>
                    <a:pt x="0" y="203199"/>
                  </a:lnTo>
                  <a:lnTo>
                    <a:pt x="54609" y="203199"/>
                  </a:lnTo>
                  <a:lnTo>
                    <a:pt x="54609" y="199389"/>
                  </a:lnTo>
                  <a:close/>
                </a:path>
                <a:path w="54610" h="486410">
                  <a:moveTo>
                    <a:pt x="54609" y="203199"/>
                  </a:moveTo>
                  <a:lnTo>
                    <a:pt x="0" y="203199"/>
                  </a:lnTo>
                  <a:lnTo>
                    <a:pt x="0" y="205739"/>
                  </a:lnTo>
                  <a:lnTo>
                    <a:pt x="54609" y="205739"/>
                  </a:lnTo>
                  <a:lnTo>
                    <a:pt x="54609" y="203199"/>
                  </a:lnTo>
                  <a:close/>
                </a:path>
                <a:path w="54610" h="486410">
                  <a:moveTo>
                    <a:pt x="54609" y="205740"/>
                  </a:moveTo>
                  <a:lnTo>
                    <a:pt x="0" y="205740"/>
                  </a:lnTo>
                  <a:lnTo>
                    <a:pt x="0" y="212089"/>
                  </a:lnTo>
                  <a:lnTo>
                    <a:pt x="54609" y="212089"/>
                  </a:lnTo>
                  <a:lnTo>
                    <a:pt x="54609" y="205740"/>
                  </a:lnTo>
                  <a:close/>
                </a:path>
                <a:path w="54610" h="486410">
                  <a:moveTo>
                    <a:pt x="54609" y="212089"/>
                  </a:moveTo>
                  <a:lnTo>
                    <a:pt x="0" y="212089"/>
                  </a:lnTo>
                  <a:lnTo>
                    <a:pt x="0" y="215899"/>
                  </a:lnTo>
                  <a:lnTo>
                    <a:pt x="54609" y="215899"/>
                  </a:lnTo>
                  <a:lnTo>
                    <a:pt x="54609" y="212089"/>
                  </a:lnTo>
                  <a:close/>
                </a:path>
                <a:path w="54610" h="486410">
                  <a:moveTo>
                    <a:pt x="54609" y="215900"/>
                  </a:moveTo>
                  <a:lnTo>
                    <a:pt x="0" y="215900"/>
                  </a:lnTo>
                  <a:lnTo>
                    <a:pt x="0" y="218439"/>
                  </a:lnTo>
                  <a:lnTo>
                    <a:pt x="54609" y="218439"/>
                  </a:lnTo>
                  <a:lnTo>
                    <a:pt x="54609" y="215900"/>
                  </a:lnTo>
                  <a:close/>
                </a:path>
                <a:path w="54610" h="486410">
                  <a:moveTo>
                    <a:pt x="54609" y="218439"/>
                  </a:moveTo>
                  <a:lnTo>
                    <a:pt x="0" y="218439"/>
                  </a:lnTo>
                  <a:lnTo>
                    <a:pt x="0" y="222249"/>
                  </a:lnTo>
                  <a:lnTo>
                    <a:pt x="54609" y="222249"/>
                  </a:lnTo>
                  <a:lnTo>
                    <a:pt x="54609" y="218439"/>
                  </a:lnTo>
                  <a:close/>
                </a:path>
                <a:path w="54610" h="486410">
                  <a:moveTo>
                    <a:pt x="54609" y="222249"/>
                  </a:moveTo>
                  <a:lnTo>
                    <a:pt x="0" y="222249"/>
                  </a:lnTo>
                  <a:lnTo>
                    <a:pt x="0" y="224789"/>
                  </a:lnTo>
                  <a:lnTo>
                    <a:pt x="54609" y="224789"/>
                  </a:lnTo>
                  <a:lnTo>
                    <a:pt x="54609" y="222249"/>
                  </a:lnTo>
                  <a:close/>
                </a:path>
                <a:path w="54610" h="486410">
                  <a:moveTo>
                    <a:pt x="54609" y="224789"/>
                  </a:moveTo>
                  <a:lnTo>
                    <a:pt x="0" y="224789"/>
                  </a:lnTo>
                  <a:lnTo>
                    <a:pt x="0" y="237489"/>
                  </a:lnTo>
                  <a:lnTo>
                    <a:pt x="54609" y="237489"/>
                  </a:lnTo>
                  <a:lnTo>
                    <a:pt x="54609" y="224789"/>
                  </a:lnTo>
                  <a:close/>
                </a:path>
                <a:path w="54610" h="486410">
                  <a:moveTo>
                    <a:pt x="54609" y="237490"/>
                  </a:moveTo>
                  <a:lnTo>
                    <a:pt x="0" y="237490"/>
                  </a:lnTo>
                  <a:lnTo>
                    <a:pt x="0" y="247649"/>
                  </a:lnTo>
                  <a:lnTo>
                    <a:pt x="54609" y="247649"/>
                  </a:lnTo>
                  <a:lnTo>
                    <a:pt x="54609" y="237490"/>
                  </a:lnTo>
                  <a:close/>
                </a:path>
                <a:path w="54610" h="486410">
                  <a:moveTo>
                    <a:pt x="54609" y="247649"/>
                  </a:moveTo>
                  <a:lnTo>
                    <a:pt x="0" y="247649"/>
                  </a:lnTo>
                  <a:lnTo>
                    <a:pt x="0" y="250189"/>
                  </a:lnTo>
                  <a:lnTo>
                    <a:pt x="54609" y="250189"/>
                  </a:lnTo>
                  <a:lnTo>
                    <a:pt x="54609" y="247649"/>
                  </a:lnTo>
                  <a:close/>
                </a:path>
                <a:path w="54610" h="486410">
                  <a:moveTo>
                    <a:pt x="54609" y="250189"/>
                  </a:moveTo>
                  <a:lnTo>
                    <a:pt x="0" y="250189"/>
                  </a:lnTo>
                  <a:lnTo>
                    <a:pt x="0" y="260349"/>
                  </a:lnTo>
                  <a:lnTo>
                    <a:pt x="54609" y="260349"/>
                  </a:lnTo>
                  <a:lnTo>
                    <a:pt x="54609" y="250189"/>
                  </a:lnTo>
                  <a:close/>
                </a:path>
                <a:path w="54610" h="486410">
                  <a:moveTo>
                    <a:pt x="54609" y="260349"/>
                  </a:moveTo>
                  <a:lnTo>
                    <a:pt x="0" y="260349"/>
                  </a:lnTo>
                  <a:lnTo>
                    <a:pt x="0" y="273049"/>
                  </a:lnTo>
                  <a:lnTo>
                    <a:pt x="54609" y="273049"/>
                  </a:lnTo>
                  <a:lnTo>
                    <a:pt x="54609" y="260349"/>
                  </a:lnTo>
                  <a:close/>
                </a:path>
                <a:path w="54610" h="486410">
                  <a:moveTo>
                    <a:pt x="54609" y="273050"/>
                  </a:moveTo>
                  <a:lnTo>
                    <a:pt x="0" y="273050"/>
                  </a:lnTo>
                  <a:lnTo>
                    <a:pt x="0" y="275589"/>
                  </a:lnTo>
                  <a:lnTo>
                    <a:pt x="54609" y="275589"/>
                  </a:lnTo>
                  <a:lnTo>
                    <a:pt x="54609" y="273050"/>
                  </a:lnTo>
                  <a:close/>
                </a:path>
                <a:path w="54610" h="486410">
                  <a:moveTo>
                    <a:pt x="54609" y="275589"/>
                  </a:moveTo>
                  <a:lnTo>
                    <a:pt x="0" y="275589"/>
                  </a:lnTo>
                  <a:lnTo>
                    <a:pt x="0" y="281939"/>
                  </a:lnTo>
                  <a:lnTo>
                    <a:pt x="54609" y="281939"/>
                  </a:lnTo>
                  <a:lnTo>
                    <a:pt x="54609" y="275589"/>
                  </a:lnTo>
                  <a:close/>
                </a:path>
                <a:path w="54610" h="486410">
                  <a:moveTo>
                    <a:pt x="54609" y="281939"/>
                  </a:moveTo>
                  <a:lnTo>
                    <a:pt x="0" y="281939"/>
                  </a:lnTo>
                  <a:lnTo>
                    <a:pt x="0" y="288289"/>
                  </a:lnTo>
                  <a:lnTo>
                    <a:pt x="54609" y="288289"/>
                  </a:lnTo>
                  <a:lnTo>
                    <a:pt x="54609" y="281939"/>
                  </a:lnTo>
                  <a:close/>
                </a:path>
                <a:path w="54610" h="486410">
                  <a:moveTo>
                    <a:pt x="54609" y="288290"/>
                  </a:moveTo>
                  <a:lnTo>
                    <a:pt x="0" y="288290"/>
                  </a:lnTo>
                  <a:lnTo>
                    <a:pt x="0" y="292099"/>
                  </a:lnTo>
                  <a:lnTo>
                    <a:pt x="54609" y="292099"/>
                  </a:lnTo>
                  <a:lnTo>
                    <a:pt x="54609" y="288290"/>
                  </a:lnTo>
                  <a:close/>
                </a:path>
                <a:path w="54610" h="486410">
                  <a:moveTo>
                    <a:pt x="54609" y="292099"/>
                  </a:moveTo>
                  <a:lnTo>
                    <a:pt x="0" y="292099"/>
                  </a:lnTo>
                  <a:lnTo>
                    <a:pt x="0" y="300989"/>
                  </a:lnTo>
                  <a:lnTo>
                    <a:pt x="54609" y="300989"/>
                  </a:lnTo>
                  <a:lnTo>
                    <a:pt x="54609" y="292099"/>
                  </a:lnTo>
                  <a:close/>
                </a:path>
                <a:path w="54610" h="486410">
                  <a:moveTo>
                    <a:pt x="54609" y="300989"/>
                  </a:moveTo>
                  <a:lnTo>
                    <a:pt x="0" y="300989"/>
                  </a:lnTo>
                  <a:lnTo>
                    <a:pt x="0" y="304799"/>
                  </a:lnTo>
                  <a:lnTo>
                    <a:pt x="54609" y="304799"/>
                  </a:lnTo>
                  <a:lnTo>
                    <a:pt x="54609" y="300989"/>
                  </a:lnTo>
                  <a:close/>
                </a:path>
                <a:path w="54610" h="486410">
                  <a:moveTo>
                    <a:pt x="54609" y="304800"/>
                  </a:moveTo>
                  <a:lnTo>
                    <a:pt x="0" y="304800"/>
                  </a:lnTo>
                  <a:lnTo>
                    <a:pt x="0" y="307339"/>
                  </a:lnTo>
                  <a:lnTo>
                    <a:pt x="54609" y="307339"/>
                  </a:lnTo>
                  <a:lnTo>
                    <a:pt x="54609" y="304800"/>
                  </a:lnTo>
                  <a:close/>
                </a:path>
                <a:path w="54610" h="486410">
                  <a:moveTo>
                    <a:pt x="54609" y="307339"/>
                  </a:moveTo>
                  <a:lnTo>
                    <a:pt x="0" y="307339"/>
                  </a:lnTo>
                  <a:lnTo>
                    <a:pt x="0" y="311149"/>
                  </a:lnTo>
                  <a:lnTo>
                    <a:pt x="54609" y="311149"/>
                  </a:lnTo>
                  <a:lnTo>
                    <a:pt x="54609" y="307339"/>
                  </a:lnTo>
                  <a:close/>
                </a:path>
                <a:path w="54610" h="486410">
                  <a:moveTo>
                    <a:pt x="54609" y="311149"/>
                  </a:moveTo>
                  <a:lnTo>
                    <a:pt x="0" y="311149"/>
                  </a:lnTo>
                  <a:lnTo>
                    <a:pt x="0" y="313689"/>
                  </a:lnTo>
                  <a:lnTo>
                    <a:pt x="54609" y="313689"/>
                  </a:lnTo>
                  <a:lnTo>
                    <a:pt x="54609" y="311149"/>
                  </a:lnTo>
                  <a:close/>
                </a:path>
                <a:path w="54610" h="486410">
                  <a:moveTo>
                    <a:pt x="54609" y="313689"/>
                  </a:moveTo>
                  <a:lnTo>
                    <a:pt x="0" y="313689"/>
                  </a:lnTo>
                  <a:lnTo>
                    <a:pt x="0" y="320039"/>
                  </a:lnTo>
                  <a:lnTo>
                    <a:pt x="54609" y="320039"/>
                  </a:lnTo>
                  <a:lnTo>
                    <a:pt x="54609" y="313689"/>
                  </a:lnTo>
                  <a:close/>
                </a:path>
                <a:path w="54610" h="486410">
                  <a:moveTo>
                    <a:pt x="54609" y="320039"/>
                  </a:moveTo>
                  <a:lnTo>
                    <a:pt x="0" y="320039"/>
                  </a:lnTo>
                  <a:lnTo>
                    <a:pt x="0" y="323849"/>
                  </a:lnTo>
                  <a:lnTo>
                    <a:pt x="54609" y="323849"/>
                  </a:lnTo>
                  <a:lnTo>
                    <a:pt x="54609" y="320039"/>
                  </a:lnTo>
                  <a:close/>
                </a:path>
                <a:path w="54610" h="486410">
                  <a:moveTo>
                    <a:pt x="54609" y="323849"/>
                  </a:moveTo>
                  <a:lnTo>
                    <a:pt x="0" y="323849"/>
                  </a:lnTo>
                  <a:lnTo>
                    <a:pt x="0" y="326389"/>
                  </a:lnTo>
                  <a:lnTo>
                    <a:pt x="54609" y="326389"/>
                  </a:lnTo>
                  <a:lnTo>
                    <a:pt x="54609" y="323849"/>
                  </a:lnTo>
                  <a:close/>
                </a:path>
                <a:path w="54610" h="486410">
                  <a:moveTo>
                    <a:pt x="54609" y="326389"/>
                  </a:moveTo>
                  <a:lnTo>
                    <a:pt x="0" y="326389"/>
                  </a:lnTo>
                  <a:lnTo>
                    <a:pt x="0" y="332739"/>
                  </a:lnTo>
                  <a:lnTo>
                    <a:pt x="54609" y="332739"/>
                  </a:lnTo>
                  <a:lnTo>
                    <a:pt x="54609" y="326389"/>
                  </a:lnTo>
                  <a:close/>
                </a:path>
                <a:path w="54610" h="486410">
                  <a:moveTo>
                    <a:pt x="54609" y="332739"/>
                  </a:moveTo>
                  <a:lnTo>
                    <a:pt x="0" y="332739"/>
                  </a:lnTo>
                  <a:lnTo>
                    <a:pt x="0" y="336549"/>
                  </a:lnTo>
                  <a:lnTo>
                    <a:pt x="54609" y="336549"/>
                  </a:lnTo>
                  <a:lnTo>
                    <a:pt x="54609" y="332739"/>
                  </a:lnTo>
                  <a:close/>
                </a:path>
                <a:path w="54610" h="486410">
                  <a:moveTo>
                    <a:pt x="54609" y="336549"/>
                  </a:moveTo>
                  <a:lnTo>
                    <a:pt x="0" y="336549"/>
                  </a:lnTo>
                  <a:lnTo>
                    <a:pt x="0" y="339089"/>
                  </a:lnTo>
                  <a:lnTo>
                    <a:pt x="54609" y="339089"/>
                  </a:lnTo>
                  <a:lnTo>
                    <a:pt x="54609" y="336549"/>
                  </a:lnTo>
                  <a:close/>
                </a:path>
                <a:path w="54610" h="486410">
                  <a:moveTo>
                    <a:pt x="54609" y="339089"/>
                  </a:moveTo>
                  <a:lnTo>
                    <a:pt x="0" y="339089"/>
                  </a:lnTo>
                  <a:lnTo>
                    <a:pt x="0" y="345439"/>
                  </a:lnTo>
                  <a:lnTo>
                    <a:pt x="54609" y="345439"/>
                  </a:lnTo>
                  <a:lnTo>
                    <a:pt x="54609" y="339089"/>
                  </a:lnTo>
                  <a:close/>
                </a:path>
                <a:path w="54610" h="486410">
                  <a:moveTo>
                    <a:pt x="54609" y="345440"/>
                  </a:moveTo>
                  <a:lnTo>
                    <a:pt x="0" y="345440"/>
                  </a:lnTo>
                  <a:lnTo>
                    <a:pt x="0" y="349249"/>
                  </a:lnTo>
                  <a:lnTo>
                    <a:pt x="54609" y="349249"/>
                  </a:lnTo>
                  <a:lnTo>
                    <a:pt x="54609" y="345440"/>
                  </a:lnTo>
                  <a:close/>
                </a:path>
                <a:path w="54610" h="486410">
                  <a:moveTo>
                    <a:pt x="54609" y="349249"/>
                  </a:moveTo>
                  <a:lnTo>
                    <a:pt x="0" y="349249"/>
                  </a:lnTo>
                  <a:lnTo>
                    <a:pt x="0" y="355599"/>
                  </a:lnTo>
                  <a:lnTo>
                    <a:pt x="54609" y="355599"/>
                  </a:lnTo>
                  <a:lnTo>
                    <a:pt x="54609" y="349249"/>
                  </a:lnTo>
                  <a:close/>
                </a:path>
                <a:path w="54610" h="486410">
                  <a:moveTo>
                    <a:pt x="54609" y="355599"/>
                  </a:moveTo>
                  <a:lnTo>
                    <a:pt x="0" y="355599"/>
                  </a:lnTo>
                  <a:lnTo>
                    <a:pt x="0" y="358139"/>
                  </a:lnTo>
                  <a:lnTo>
                    <a:pt x="54609" y="358139"/>
                  </a:lnTo>
                  <a:lnTo>
                    <a:pt x="54609" y="355599"/>
                  </a:lnTo>
                  <a:close/>
                </a:path>
                <a:path w="54610" h="486410">
                  <a:moveTo>
                    <a:pt x="54609" y="358139"/>
                  </a:moveTo>
                  <a:lnTo>
                    <a:pt x="0" y="358139"/>
                  </a:lnTo>
                  <a:lnTo>
                    <a:pt x="0" y="361949"/>
                  </a:lnTo>
                  <a:lnTo>
                    <a:pt x="54609" y="361949"/>
                  </a:lnTo>
                  <a:lnTo>
                    <a:pt x="54609" y="358139"/>
                  </a:lnTo>
                  <a:close/>
                </a:path>
                <a:path w="54610" h="486410">
                  <a:moveTo>
                    <a:pt x="54609" y="361949"/>
                  </a:moveTo>
                  <a:lnTo>
                    <a:pt x="0" y="361949"/>
                  </a:lnTo>
                  <a:lnTo>
                    <a:pt x="0" y="368299"/>
                  </a:lnTo>
                  <a:lnTo>
                    <a:pt x="54609" y="368299"/>
                  </a:lnTo>
                  <a:lnTo>
                    <a:pt x="54609" y="361949"/>
                  </a:lnTo>
                  <a:close/>
                </a:path>
                <a:path w="54610" h="486410">
                  <a:moveTo>
                    <a:pt x="54609" y="368299"/>
                  </a:moveTo>
                  <a:lnTo>
                    <a:pt x="0" y="368299"/>
                  </a:lnTo>
                  <a:lnTo>
                    <a:pt x="0" y="370839"/>
                  </a:lnTo>
                  <a:lnTo>
                    <a:pt x="54609" y="370839"/>
                  </a:lnTo>
                  <a:lnTo>
                    <a:pt x="54609" y="368299"/>
                  </a:lnTo>
                  <a:close/>
                </a:path>
                <a:path w="54610" h="486410">
                  <a:moveTo>
                    <a:pt x="54609" y="370839"/>
                  </a:moveTo>
                  <a:lnTo>
                    <a:pt x="0" y="370839"/>
                  </a:lnTo>
                  <a:lnTo>
                    <a:pt x="0" y="374649"/>
                  </a:lnTo>
                  <a:lnTo>
                    <a:pt x="54609" y="374649"/>
                  </a:lnTo>
                  <a:lnTo>
                    <a:pt x="54609" y="370839"/>
                  </a:lnTo>
                  <a:close/>
                </a:path>
                <a:path w="54610" h="486410">
                  <a:moveTo>
                    <a:pt x="54609" y="374649"/>
                  </a:moveTo>
                  <a:lnTo>
                    <a:pt x="0" y="374649"/>
                  </a:lnTo>
                  <a:lnTo>
                    <a:pt x="0" y="377189"/>
                  </a:lnTo>
                  <a:lnTo>
                    <a:pt x="54609" y="377189"/>
                  </a:lnTo>
                  <a:lnTo>
                    <a:pt x="54609" y="374649"/>
                  </a:lnTo>
                  <a:close/>
                </a:path>
                <a:path w="54610" h="486410">
                  <a:moveTo>
                    <a:pt x="54609" y="377189"/>
                  </a:moveTo>
                  <a:lnTo>
                    <a:pt x="0" y="377189"/>
                  </a:lnTo>
                  <a:lnTo>
                    <a:pt x="0" y="380999"/>
                  </a:lnTo>
                  <a:lnTo>
                    <a:pt x="54609" y="380999"/>
                  </a:lnTo>
                  <a:lnTo>
                    <a:pt x="54609" y="377189"/>
                  </a:lnTo>
                  <a:close/>
                </a:path>
                <a:path w="54610" h="486410">
                  <a:moveTo>
                    <a:pt x="54609" y="380999"/>
                  </a:moveTo>
                  <a:lnTo>
                    <a:pt x="0" y="380999"/>
                  </a:lnTo>
                  <a:lnTo>
                    <a:pt x="0" y="383539"/>
                  </a:lnTo>
                  <a:lnTo>
                    <a:pt x="54609" y="383539"/>
                  </a:lnTo>
                  <a:lnTo>
                    <a:pt x="54609" y="380999"/>
                  </a:lnTo>
                  <a:close/>
                </a:path>
                <a:path w="54610" h="486410">
                  <a:moveTo>
                    <a:pt x="54609" y="383539"/>
                  </a:moveTo>
                  <a:lnTo>
                    <a:pt x="0" y="383539"/>
                  </a:lnTo>
                  <a:lnTo>
                    <a:pt x="0" y="387349"/>
                  </a:lnTo>
                  <a:lnTo>
                    <a:pt x="54609" y="387349"/>
                  </a:lnTo>
                  <a:lnTo>
                    <a:pt x="54609" y="383539"/>
                  </a:lnTo>
                  <a:close/>
                </a:path>
                <a:path w="54610" h="486410">
                  <a:moveTo>
                    <a:pt x="54609" y="387349"/>
                  </a:moveTo>
                  <a:lnTo>
                    <a:pt x="0" y="387349"/>
                  </a:lnTo>
                  <a:lnTo>
                    <a:pt x="0" y="396239"/>
                  </a:lnTo>
                  <a:lnTo>
                    <a:pt x="54609" y="396239"/>
                  </a:lnTo>
                  <a:lnTo>
                    <a:pt x="54609" y="387349"/>
                  </a:lnTo>
                  <a:close/>
                </a:path>
                <a:path w="54610" h="486410">
                  <a:moveTo>
                    <a:pt x="54609" y="396240"/>
                  </a:moveTo>
                  <a:lnTo>
                    <a:pt x="0" y="396240"/>
                  </a:lnTo>
                  <a:lnTo>
                    <a:pt x="0" y="400049"/>
                  </a:lnTo>
                  <a:lnTo>
                    <a:pt x="54609" y="400049"/>
                  </a:lnTo>
                  <a:lnTo>
                    <a:pt x="54609" y="396240"/>
                  </a:lnTo>
                  <a:close/>
                </a:path>
                <a:path w="54610" h="486410">
                  <a:moveTo>
                    <a:pt x="54609" y="400049"/>
                  </a:moveTo>
                  <a:lnTo>
                    <a:pt x="0" y="400049"/>
                  </a:lnTo>
                  <a:lnTo>
                    <a:pt x="0" y="402589"/>
                  </a:lnTo>
                  <a:lnTo>
                    <a:pt x="54609" y="402589"/>
                  </a:lnTo>
                  <a:lnTo>
                    <a:pt x="54609" y="400049"/>
                  </a:lnTo>
                  <a:close/>
                </a:path>
                <a:path w="54610" h="486410">
                  <a:moveTo>
                    <a:pt x="54609" y="402589"/>
                  </a:moveTo>
                  <a:lnTo>
                    <a:pt x="0" y="402589"/>
                  </a:lnTo>
                  <a:lnTo>
                    <a:pt x="0" y="406399"/>
                  </a:lnTo>
                  <a:lnTo>
                    <a:pt x="54609" y="406399"/>
                  </a:lnTo>
                  <a:lnTo>
                    <a:pt x="54609" y="402589"/>
                  </a:lnTo>
                  <a:close/>
                </a:path>
                <a:path w="54610" h="486410">
                  <a:moveTo>
                    <a:pt x="54609" y="406399"/>
                  </a:moveTo>
                  <a:lnTo>
                    <a:pt x="0" y="406399"/>
                  </a:lnTo>
                  <a:lnTo>
                    <a:pt x="0" y="408939"/>
                  </a:lnTo>
                  <a:lnTo>
                    <a:pt x="54609" y="408939"/>
                  </a:lnTo>
                  <a:lnTo>
                    <a:pt x="54609" y="406399"/>
                  </a:lnTo>
                  <a:close/>
                </a:path>
                <a:path w="54610" h="486410">
                  <a:moveTo>
                    <a:pt x="54609" y="485139"/>
                  </a:moveTo>
                  <a:lnTo>
                    <a:pt x="50800" y="485139"/>
                  </a:lnTo>
                  <a:lnTo>
                    <a:pt x="50800" y="486409"/>
                  </a:lnTo>
                  <a:lnTo>
                    <a:pt x="54609" y="486409"/>
                  </a:lnTo>
                  <a:lnTo>
                    <a:pt x="54609" y="485139"/>
                  </a:lnTo>
                  <a:close/>
                </a:path>
                <a:path w="54610" h="486410">
                  <a:moveTo>
                    <a:pt x="54609" y="478789"/>
                  </a:moveTo>
                  <a:lnTo>
                    <a:pt x="15239" y="478789"/>
                  </a:lnTo>
                  <a:lnTo>
                    <a:pt x="15239" y="480059"/>
                  </a:lnTo>
                  <a:lnTo>
                    <a:pt x="21589" y="480059"/>
                  </a:lnTo>
                  <a:lnTo>
                    <a:pt x="21589" y="481329"/>
                  </a:lnTo>
                  <a:lnTo>
                    <a:pt x="29209" y="481329"/>
                  </a:lnTo>
                  <a:lnTo>
                    <a:pt x="29209" y="482599"/>
                  </a:lnTo>
                  <a:lnTo>
                    <a:pt x="36829" y="482599"/>
                  </a:lnTo>
                  <a:lnTo>
                    <a:pt x="36829" y="485139"/>
                  </a:lnTo>
                  <a:lnTo>
                    <a:pt x="43179" y="485139"/>
                  </a:lnTo>
                  <a:lnTo>
                    <a:pt x="43179" y="483869"/>
                  </a:lnTo>
                  <a:lnTo>
                    <a:pt x="54609" y="483869"/>
                  </a:lnTo>
                  <a:lnTo>
                    <a:pt x="54609" y="478789"/>
                  </a:lnTo>
                  <a:close/>
                </a:path>
                <a:path w="54610" h="486410">
                  <a:moveTo>
                    <a:pt x="54609" y="472439"/>
                  </a:moveTo>
                  <a:lnTo>
                    <a:pt x="0" y="472439"/>
                  </a:lnTo>
                  <a:lnTo>
                    <a:pt x="0" y="476249"/>
                  </a:lnTo>
                  <a:lnTo>
                    <a:pt x="1269" y="476249"/>
                  </a:lnTo>
                  <a:lnTo>
                    <a:pt x="1269" y="478789"/>
                  </a:lnTo>
                  <a:lnTo>
                    <a:pt x="7619" y="478789"/>
                  </a:lnTo>
                  <a:lnTo>
                    <a:pt x="7619" y="477519"/>
                  </a:lnTo>
                  <a:lnTo>
                    <a:pt x="54609" y="477519"/>
                  </a:lnTo>
                  <a:lnTo>
                    <a:pt x="54609" y="472439"/>
                  </a:lnTo>
                  <a:close/>
                </a:path>
                <a:path w="54610" h="486410">
                  <a:moveTo>
                    <a:pt x="54609" y="466089"/>
                  </a:moveTo>
                  <a:lnTo>
                    <a:pt x="0" y="466089"/>
                  </a:lnTo>
                  <a:lnTo>
                    <a:pt x="0" y="471169"/>
                  </a:lnTo>
                  <a:lnTo>
                    <a:pt x="54609" y="471169"/>
                  </a:lnTo>
                  <a:lnTo>
                    <a:pt x="54609" y="466089"/>
                  </a:lnTo>
                  <a:close/>
                </a:path>
                <a:path w="54610" h="486410">
                  <a:moveTo>
                    <a:pt x="54609" y="459739"/>
                  </a:moveTo>
                  <a:lnTo>
                    <a:pt x="0" y="459739"/>
                  </a:lnTo>
                  <a:lnTo>
                    <a:pt x="0" y="464819"/>
                  </a:lnTo>
                  <a:lnTo>
                    <a:pt x="54609" y="464819"/>
                  </a:lnTo>
                  <a:lnTo>
                    <a:pt x="54609" y="459739"/>
                  </a:lnTo>
                  <a:close/>
                </a:path>
                <a:path w="54610" h="486410">
                  <a:moveTo>
                    <a:pt x="54609" y="453389"/>
                  </a:moveTo>
                  <a:lnTo>
                    <a:pt x="0" y="453389"/>
                  </a:lnTo>
                  <a:lnTo>
                    <a:pt x="0" y="458469"/>
                  </a:lnTo>
                  <a:lnTo>
                    <a:pt x="54609" y="458469"/>
                  </a:lnTo>
                  <a:lnTo>
                    <a:pt x="54609" y="453389"/>
                  </a:lnTo>
                  <a:close/>
                </a:path>
                <a:path w="54610" h="486410">
                  <a:moveTo>
                    <a:pt x="54609" y="447039"/>
                  </a:moveTo>
                  <a:lnTo>
                    <a:pt x="0" y="447039"/>
                  </a:lnTo>
                  <a:lnTo>
                    <a:pt x="0" y="452119"/>
                  </a:lnTo>
                  <a:lnTo>
                    <a:pt x="54609" y="452119"/>
                  </a:lnTo>
                  <a:lnTo>
                    <a:pt x="54609" y="447039"/>
                  </a:lnTo>
                  <a:close/>
                </a:path>
                <a:path w="54610" h="486410">
                  <a:moveTo>
                    <a:pt x="54609" y="440689"/>
                  </a:moveTo>
                  <a:lnTo>
                    <a:pt x="0" y="440689"/>
                  </a:lnTo>
                  <a:lnTo>
                    <a:pt x="0" y="445769"/>
                  </a:lnTo>
                  <a:lnTo>
                    <a:pt x="54609" y="445769"/>
                  </a:lnTo>
                  <a:lnTo>
                    <a:pt x="54609" y="440689"/>
                  </a:lnTo>
                  <a:close/>
                </a:path>
                <a:path w="54610" h="486410">
                  <a:moveTo>
                    <a:pt x="54609" y="434339"/>
                  </a:moveTo>
                  <a:lnTo>
                    <a:pt x="0" y="434339"/>
                  </a:lnTo>
                  <a:lnTo>
                    <a:pt x="0" y="439419"/>
                  </a:lnTo>
                  <a:lnTo>
                    <a:pt x="54609" y="439419"/>
                  </a:lnTo>
                  <a:lnTo>
                    <a:pt x="54609" y="434339"/>
                  </a:lnTo>
                  <a:close/>
                </a:path>
                <a:path w="54610" h="486410">
                  <a:moveTo>
                    <a:pt x="54609" y="427989"/>
                  </a:moveTo>
                  <a:lnTo>
                    <a:pt x="0" y="427989"/>
                  </a:lnTo>
                  <a:lnTo>
                    <a:pt x="0" y="433069"/>
                  </a:lnTo>
                  <a:lnTo>
                    <a:pt x="54609" y="433069"/>
                  </a:lnTo>
                  <a:lnTo>
                    <a:pt x="54609" y="427989"/>
                  </a:lnTo>
                  <a:close/>
                </a:path>
                <a:path w="54610" h="486410">
                  <a:moveTo>
                    <a:pt x="54609" y="421639"/>
                  </a:moveTo>
                  <a:lnTo>
                    <a:pt x="0" y="421639"/>
                  </a:lnTo>
                  <a:lnTo>
                    <a:pt x="0" y="426719"/>
                  </a:lnTo>
                  <a:lnTo>
                    <a:pt x="54609" y="426719"/>
                  </a:lnTo>
                  <a:lnTo>
                    <a:pt x="54609" y="421639"/>
                  </a:lnTo>
                  <a:close/>
                </a:path>
                <a:path w="54610" h="486410">
                  <a:moveTo>
                    <a:pt x="54609" y="415289"/>
                  </a:moveTo>
                  <a:lnTo>
                    <a:pt x="0" y="415289"/>
                  </a:lnTo>
                  <a:lnTo>
                    <a:pt x="0" y="420369"/>
                  </a:lnTo>
                  <a:lnTo>
                    <a:pt x="54609" y="420369"/>
                  </a:lnTo>
                  <a:lnTo>
                    <a:pt x="54609" y="415289"/>
                  </a:lnTo>
                  <a:close/>
                </a:path>
                <a:path w="54610" h="486410">
                  <a:moveTo>
                    <a:pt x="54609" y="410209"/>
                  </a:moveTo>
                  <a:lnTo>
                    <a:pt x="0" y="410209"/>
                  </a:lnTo>
                  <a:lnTo>
                    <a:pt x="0" y="414019"/>
                  </a:lnTo>
                  <a:lnTo>
                    <a:pt x="54609" y="414019"/>
                  </a:lnTo>
                  <a:lnTo>
                    <a:pt x="54609" y="410209"/>
                  </a:lnTo>
                  <a:close/>
                </a:path>
              </a:pathLst>
            </a:custGeom>
            <a:solidFill>
              <a:srgbClr val="216321"/>
            </a:solidFill>
          </p:spPr>
          <p:txBody>
            <a:bodyPr wrap="square" lIns="0" tIns="0" rIns="0" bIns="0" rtlCol="0"/>
            <a:lstStyle/>
            <a:p>
              <a:endParaRPr/>
            </a:p>
          </p:txBody>
        </p:sp>
        <p:sp>
          <p:nvSpPr>
            <p:cNvPr id="1035" name="object 1035"/>
            <p:cNvSpPr/>
            <p:nvPr/>
          </p:nvSpPr>
          <p:spPr>
            <a:xfrm>
              <a:off x="1525269" y="5634989"/>
              <a:ext cx="54610" cy="474980"/>
            </a:xfrm>
            <a:custGeom>
              <a:avLst/>
              <a:gdLst/>
              <a:ahLst/>
              <a:cxnLst/>
              <a:rect l="l" t="t" r="r" b="b"/>
              <a:pathLst>
                <a:path w="54609" h="474979">
                  <a:moveTo>
                    <a:pt x="54610" y="0"/>
                  </a:moveTo>
                  <a:lnTo>
                    <a:pt x="7620" y="0"/>
                  </a:lnTo>
                  <a:lnTo>
                    <a:pt x="7620" y="1270"/>
                  </a:lnTo>
                  <a:lnTo>
                    <a:pt x="54610" y="1270"/>
                  </a:lnTo>
                  <a:lnTo>
                    <a:pt x="54610" y="0"/>
                  </a:lnTo>
                  <a:close/>
                </a:path>
                <a:path w="54609" h="474979">
                  <a:moveTo>
                    <a:pt x="54610" y="1270"/>
                  </a:moveTo>
                  <a:lnTo>
                    <a:pt x="0" y="1270"/>
                  </a:lnTo>
                  <a:lnTo>
                    <a:pt x="0" y="7620"/>
                  </a:lnTo>
                  <a:lnTo>
                    <a:pt x="54610" y="7620"/>
                  </a:lnTo>
                  <a:lnTo>
                    <a:pt x="54610" y="1270"/>
                  </a:lnTo>
                  <a:close/>
                </a:path>
                <a:path w="54609" h="474979">
                  <a:moveTo>
                    <a:pt x="54610" y="7620"/>
                  </a:moveTo>
                  <a:lnTo>
                    <a:pt x="0" y="7620"/>
                  </a:lnTo>
                  <a:lnTo>
                    <a:pt x="0" y="17780"/>
                  </a:lnTo>
                  <a:lnTo>
                    <a:pt x="54610" y="17780"/>
                  </a:lnTo>
                  <a:lnTo>
                    <a:pt x="54610" y="7620"/>
                  </a:lnTo>
                  <a:close/>
                </a:path>
                <a:path w="54609" h="474979">
                  <a:moveTo>
                    <a:pt x="54610" y="17780"/>
                  </a:moveTo>
                  <a:lnTo>
                    <a:pt x="0" y="17780"/>
                  </a:lnTo>
                  <a:lnTo>
                    <a:pt x="0" y="20320"/>
                  </a:lnTo>
                  <a:lnTo>
                    <a:pt x="54610" y="20320"/>
                  </a:lnTo>
                  <a:lnTo>
                    <a:pt x="54610" y="17780"/>
                  </a:lnTo>
                  <a:close/>
                </a:path>
                <a:path w="54609" h="474979">
                  <a:moveTo>
                    <a:pt x="54610" y="20320"/>
                  </a:moveTo>
                  <a:lnTo>
                    <a:pt x="0" y="20320"/>
                  </a:lnTo>
                  <a:lnTo>
                    <a:pt x="0" y="24130"/>
                  </a:lnTo>
                  <a:lnTo>
                    <a:pt x="54610" y="24130"/>
                  </a:lnTo>
                  <a:lnTo>
                    <a:pt x="54610" y="20320"/>
                  </a:lnTo>
                  <a:close/>
                </a:path>
                <a:path w="54609" h="474979">
                  <a:moveTo>
                    <a:pt x="54610" y="24130"/>
                  </a:moveTo>
                  <a:lnTo>
                    <a:pt x="0" y="24130"/>
                  </a:lnTo>
                  <a:lnTo>
                    <a:pt x="0" y="33020"/>
                  </a:lnTo>
                  <a:lnTo>
                    <a:pt x="54610" y="33020"/>
                  </a:lnTo>
                  <a:lnTo>
                    <a:pt x="54610" y="24130"/>
                  </a:lnTo>
                  <a:close/>
                </a:path>
                <a:path w="54609" h="474979">
                  <a:moveTo>
                    <a:pt x="54610" y="33020"/>
                  </a:moveTo>
                  <a:lnTo>
                    <a:pt x="0" y="33020"/>
                  </a:lnTo>
                  <a:lnTo>
                    <a:pt x="0" y="36830"/>
                  </a:lnTo>
                  <a:lnTo>
                    <a:pt x="54610" y="36830"/>
                  </a:lnTo>
                  <a:lnTo>
                    <a:pt x="54610" y="33020"/>
                  </a:lnTo>
                  <a:close/>
                </a:path>
                <a:path w="54609" h="474979">
                  <a:moveTo>
                    <a:pt x="54610" y="36830"/>
                  </a:moveTo>
                  <a:lnTo>
                    <a:pt x="0" y="36830"/>
                  </a:lnTo>
                  <a:lnTo>
                    <a:pt x="0" y="39370"/>
                  </a:lnTo>
                  <a:lnTo>
                    <a:pt x="54610" y="39370"/>
                  </a:lnTo>
                  <a:lnTo>
                    <a:pt x="54610" y="36830"/>
                  </a:lnTo>
                  <a:close/>
                </a:path>
                <a:path w="54609" h="474979">
                  <a:moveTo>
                    <a:pt x="54610" y="39370"/>
                  </a:moveTo>
                  <a:lnTo>
                    <a:pt x="0" y="39370"/>
                  </a:lnTo>
                  <a:lnTo>
                    <a:pt x="0" y="49530"/>
                  </a:lnTo>
                  <a:lnTo>
                    <a:pt x="54610" y="49530"/>
                  </a:lnTo>
                  <a:lnTo>
                    <a:pt x="54610" y="39370"/>
                  </a:lnTo>
                  <a:close/>
                </a:path>
                <a:path w="54609" h="474979">
                  <a:moveTo>
                    <a:pt x="54610" y="49530"/>
                  </a:moveTo>
                  <a:lnTo>
                    <a:pt x="0" y="49530"/>
                  </a:lnTo>
                  <a:lnTo>
                    <a:pt x="0" y="52070"/>
                  </a:lnTo>
                  <a:lnTo>
                    <a:pt x="54610" y="52070"/>
                  </a:lnTo>
                  <a:lnTo>
                    <a:pt x="54610" y="49530"/>
                  </a:lnTo>
                  <a:close/>
                </a:path>
                <a:path w="54609" h="474979">
                  <a:moveTo>
                    <a:pt x="54610" y="52070"/>
                  </a:moveTo>
                  <a:lnTo>
                    <a:pt x="0" y="52070"/>
                  </a:lnTo>
                  <a:lnTo>
                    <a:pt x="0" y="55880"/>
                  </a:lnTo>
                  <a:lnTo>
                    <a:pt x="54610" y="55880"/>
                  </a:lnTo>
                  <a:lnTo>
                    <a:pt x="54610" y="52070"/>
                  </a:lnTo>
                  <a:close/>
                </a:path>
                <a:path w="54609" h="474979">
                  <a:moveTo>
                    <a:pt x="54610" y="55880"/>
                  </a:moveTo>
                  <a:lnTo>
                    <a:pt x="0" y="55880"/>
                  </a:lnTo>
                  <a:lnTo>
                    <a:pt x="0" y="58420"/>
                  </a:lnTo>
                  <a:lnTo>
                    <a:pt x="54610" y="58420"/>
                  </a:lnTo>
                  <a:lnTo>
                    <a:pt x="54610" y="55880"/>
                  </a:lnTo>
                  <a:close/>
                </a:path>
                <a:path w="54609" h="474979">
                  <a:moveTo>
                    <a:pt x="54610" y="58420"/>
                  </a:moveTo>
                  <a:lnTo>
                    <a:pt x="0" y="58420"/>
                  </a:lnTo>
                  <a:lnTo>
                    <a:pt x="0" y="62230"/>
                  </a:lnTo>
                  <a:lnTo>
                    <a:pt x="54610" y="62230"/>
                  </a:lnTo>
                  <a:lnTo>
                    <a:pt x="54610" y="58420"/>
                  </a:lnTo>
                  <a:close/>
                </a:path>
                <a:path w="54609" h="474979">
                  <a:moveTo>
                    <a:pt x="54610" y="62230"/>
                  </a:moveTo>
                  <a:lnTo>
                    <a:pt x="0" y="62230"/>
                  </a:lnTo>
                  <a:lnTo>
                    <a:pt x="0" y="64770"/>
                  </a:lnTo>
                  <a:lnTo>
                    <a:pt x="54610" y="64770"/>
                  </a:lnTo>
                  <a:lnTo>
                    <a:pt x="54610" y="62230"/>
                  </a:lnTo>
                  <a:close/>
                </a:path>
                <a:path w="54609" h="474979">
                  <a:moveTo>
                    <a:pt x="54610" y="64770"/>
                  </a:moveTo>
                  <a:lnTo>
                    <a:pt x="0" y="64770"/>
                  </a:lnTo>
                  <a:lnTo>
                    <a:pt x="0" y="68580"/>
                  </a:lnTo>
                  <a:lnTo>
                    <a:pt x="54610" y="68580"/>
                  </a:lnTo>
                  <a:lnTo>
                    <a:pt x="54610" y="64770"/>
                  </a:lnTo>
                  <a:close/>
                </a:path>
                <a:path w="54609" h="474979">
                  <a:moveTo>
                    <a:pt x="54610" y="68580"/>
                  </a:moveTo>
                  <a:lnTo>
                    <a:pt x="0" y="68580"/>
                  </a:lnTo>
                  <a:lnTo>
                    <a:pt x="0" y="74930"/>
                  </a:lnTo>
                  <a:lnTo>
                    <a:pt x="54610" y="74930"/>
                  </a:lnTo>
                  <a:lnTo>
                    <a:pt x="54610" y="68580"/>
                  </a:lnTo>
                  <a:close/>
                </a:path>
                <a:path w="54609" h="474979">
                  <a:moveTo>
                    <a:pt x="54610" y="74930"/>
                  </a:moveTo>
                  <a:lnTo>
                    <a:pt x="0" y="74930"/>
                  </a:lnTo>
                  <a:lnTo>
                    <a:pt x="0" y="77470"/>
                  </a:lnTo>
                  <a:lnTo>
                    <a:pt x="54610" y="77470"/>
                  </a:lnTo>
                  <a:lnTo>
                    <a:pt x="54610" y="74930"/>
                  </a:lnTo>
                  <a:close/>
                </a:path>
                <a:path w="54609" h="474979">
                  <a:moveTo>
                    <a:pt x="54610" y="77470"/>
                  </a:moveTo>
                  <a:lnTo>
                    <a:pt x="0" y="77470"/>
                  </a:lnTo>
                  <a:lnTo>
                    <a:pt x="0" y="81280"/>
                  </a:lnTo>
                  <a:lnTo>
                    <a:pt x="54610" y="81280"/>
                  </a:lnTo>
                  <a:lnTo>
                    <a:pt x="54610" y="77470"/>
                  </a:lnTo>
                  <a:close/>
                </a:path>
                <a:path w="54609" h="474979">
                  <a:moveTo>
                    <a:pt x="54610" y="81280"/>
                  </a:moveTo>
                  <a:lnTo>
                    <a:pt x="0" y="81280"/>
                  </a:lnTo>
                  <a:lnTo>
                    <a:pt x="0" y="90170"/>
                  </a:lnTo>
                  <a:lnTo>
                    <a:pt x="54610" y="90170"/>
                  </a:lnTo>
                  <a:lnTo>
                    <a:pt x="54610" y="81280"/>
                  </a:lnTo>
                  <a:close/>
                </a:path>
                <a:path w="54609" h="474979">
                  <a:moveTo>
                    <a:pt x="54610" y="90170"/>
                  </a:moveTo>
                  <a:lnTo>
                    <a:pt x="0" y="90170"/>
                  </a:lnTo>
                  <a:lnTo>
                    <a:pt x="0" y="93980"/>
                  </a:lnTo>
                  <a:lnTo>
                    <a:pt x="54610" y="93980"/>
                  </a:lnTo>
                  <a:lnTo>
                    <a:pt x="54610" y="90170"/>
                  </a:lnTo>
                  <a:close/>
                </a:path>
                <a:path w="54609" h="474979">
                  <a:moveTo>
                    <a:pt x="54610" y="93980"/>
                  </a:moveTo>
                  <a:lnTo>
                    <a:pt x="0" y="93980"/>
                  </a:lnTo>
                  <a:lnTo>
                    <a:pt x="0" y="96520"/>
                  </a:lnTo>
                  <a:lnTo>
                    <a:pt x="54610" y="96520"/>
                  </a:lnTo>
                  <a:lnTo>
                    <a:pt x="54610" y="93980"/>
                  </a:lnTo>
                  <a:close/>
                </a:path>
                <a:path w="54609" h="474979">
                  <a:moveTo>
                    <a:pt x="54610" y="96520"/>
                  </a:moveTo>
                  <a:lnTo>
                    <a:pt x="0" y="96520"/>
                  </a:lnTo>
                  <a:lnTo>
                    <a:pt x="0" y="100330"/>
                  </a:lnTo>
                  <a:lnTo>
                    <a:pt x="54610" y="100330"/>
                  </a:lnTo>
                  <a:lnTo>
                    <a:pt x="54610" y="96520"/>
                  </a:lnTo>
                  <a:close/>
                </a:path>
                <a:path w="54609" h="474979">
                  <a:moveTo>
                    <a:pt x="54610" y="100330"/>
                  </a:moveTo>
                  <a:lnTo>
                    <a:pt x="0" y="100330"/>
                  </a:lnTo>
                  <a:lnTo>
                    <a:pt x="0" y="102870"/>
                  </a:lnTo>
                  <a:lnTo>
                    <a:pt x="54610" y="102870"/>
                  </a:lnTo>
                  <a:lnTo>
                    <a:pt x="54610" y="100330"/>
                  </a:lnTo>
                  <a:close/>
                </a:path>
                <a:path w="54609" h="474979">
                  <a:moveTo>
                    <a:pt x="54610" y="102870"/>
                  </a:moveTo>
                  <a:lnTo>
                    <a:pt x="0" y="102870"/>
                  </a:lnTo>
                  <a:lnTo>
                    <a:pt x="0" y="109220"/>
                  </a:lnTo>
                  <a:lnTo>
                    <a:pt x="54610" y="109220"/>
                  </a:lnTo>
                  <a:lnTo>
                    <a:pt x="54610" y="102870"/>
                  </a:lnTo>
                  <a:close/>
                </a:path>
                <a:path w="54609" h="474979">
                  <a:moveTo>
                    <a:pt x="54610" y="109220"/>
                  </a:moveTo>
                  <a:lnTo>
                    <a:pt x="0" y="109220"/>
                  </a:lnTo>
                  <a:lnTo>
                    <a:pt x="0" y="115570"/>
                  </a:lnTo>
                  <a:lnTo>
                    <a:pt x="54610" y="115570"/>
                  </a:lnTo>
                  <a:lnTo>
                    <a:pt x="54610" y="109220"/>
                  </a:lnTo>
                  <a:close/>
                </a:path>
                <a:path w="54609" h="474979">
                  <a:moveTo>
                    <a:pt x="54610" y="115570"/>
                  </a:moveTo>
                  <a:lnTo>
                    <a:pt x="0" y="115570"/>
                  </a:lnTo>
                  <a:lnTo>
                    <a:pt x="0" y="119380"/>
                  </a:lnTo>
                  <a:lnTo>
                    <a:pt x="54610" y="119380"/>
                  </a:lnTo>
                  <a:lnTo>
                    <a:pt x="54610" y="115570"/>
                  </a:lnTo>
                  <a:close/>
                </a:path>
                <a:path w="54609" h="474979">
                  <a:moveTo>
                    <a:pt x="54610" y="119380"/>
                  </a:moveTo>
                  <a:lnTo>
                    <a:pt x="0" y="119380"/>
                  </a:lnTo>
                  <a:lnTo>
                    <a:pt x="0" y="121920"/>
                  </a:lnTo>
                  <a:lnTo>
                    <a:pt x="54610" y="121920"/>
                  </a:lnTo>
                  <a:lnTo>
                    <a:pt x="54610" y="119380"/>
                  </a:lnTo>
                  <a:close/>
                </a:path>
                <a:path w="54609" h="474979">
                  <a:moveTo>
                    <a:pt x="54610" y="121920"/>
                  </a:moveTo>
                  <a:lnTo>
                    <a:pt x="0" y="121920"/>
                  </a:lnTo>
                  <a:lnTo>
                    <a:pt x="0" y="125730"/>
                  </a:lnTo>
                  <a:lnTo>
                    <a:pt x="54610" y="125730"/>
                  </a:lnTo>
                  <a:lnTo>
                    <a:pt x="54610" y="121920"/>
                  </a:lnTo>
                  <a:close/>
                </a:path>
                <a:path w="54609" h="474979">
                  <a:moveTo>
                    <a:pt x="54610" y="125730"/>
                  </a:moveTo>
                  <a:lnTo>
                    <a:pt x="0" y="125730"/>
                  </a:lnTo>
                  <a:lnTo>
                    <a:pt x="0" y="128270"/>
                  </a:lnTo>
                  <a:lnTo>
                    <a:pt x="54610" y="128270"/>
                  </a:lnTo>
                  <a:lnTo>
                    <a:pt x="54610" y="125730"/>
                  </a:lnTo>
                  <a:close/>
                </a:path>
                <a:path w="54609" h="474979">
                  <a:moveTo>
                    <a:pt x="54610" y="128270"/>
                  </a:moveTo>
                  <a:lnTo>
                    <a:pt x="0" y="128270"/>
                  </a:lnTo>
                  <a:lnTo>
                    <a:pt x="0" y="132080"/>
                  </a:lnTo>
                  <a:lnTo>
                    <a:pt x="54610" y="132080"/>
                  </a:lnTo>
                  <a:lnTo>
                    <a:pt x="54610" y="128270"/>
                  </a:lnTo>
                  <a:close/>
                </a:path>
                <a:path w="54609" h="474979">
                  <a:moveTo>
                    <a:pt x="54610" y="132080"/>
                  </a:moveTo>
                  <a:lnTo>
                    <a:pt x="0" y="132080"/>
                  </a:lnTo>
                  <a:lnTo>
                    <a:pt x="0" y="134620"/>
                  </a:lnTo>
                  <a:lnTo>
                    <a:pt x="54610" y="134620"/>
                  </a:lnTo>
                  <a:lnTo>
                    <a:pt x="54610" y="132080"/>
                  </a:lnTo>
                  <a:close/>
                </a:path>
                <a:path w="54609" h="474979">
                  <a:moveTo>
                    <a:pt x="54610" y="134620"/>
                  </a:moveTo>
                  <a:lnTo>
                    <a:pt x="0" y="134620"/>
                  </a:lnTo>
                  <a:lnTo>
                    <a:pt x="0" y="138430"/>
                  </a:lnTo>
                  <a:lnTo>
                    <a:pt x="54610" y="138430"/>
                  </a:lnTo>
                  <a:lnTo>
                    <a:pt x="54610" y="134620"/>
                  </a:lnTo>
                  <a:close/>
                </a:path>
                <a:path w="54609" h="474979">
                  <a:moveTo>
                    <a:pt x="54610" y="138430"/>
                  </a:moveTo>
                  <a:lnTo>
                    <a:pt x="0" y="138430"/>
                  </a:lnTo>
                  <a:lnTo>
                    <a:pt x="0" y="140970"/>
                  </a:lnTo>
                  <a:lnTo>
                    <a:pt x="54610" y="140970"/>
                  </a:lnTo>
                  <a:lnTo>
                    <a:pt x="54610" y="138430"/>
                  </a:lnTo>
                  <a:close/>
                </a:path>
                <a:path w="54609" h="474979">
                  <a:moveTo>
                    <a:pt x="54610" y="140970"/>
                  </a:moveTo>
                  <a:lnTo>
                    <a:pt x="0" y="140970"/>
                  </a:lnTo>
                  <a:lnTo>
                    <a:pt x="0" y="151130"/>
                  </a:lnTo>
                  <a:lnTo>
                    <a:pt x="54610" y="151130"/>
                  </a:lnTo>
                  <a:lnTo>
                    <a:pt x="54610" y="140970"/>
                  </a:lnTo>
                  <a:close/>
                </a:path>
                <a:path w="54609" h="474979">
                  <a:moveTo>
                    <a:pt x="54610" y="151130"/>
                  </a:moveTo>
                  <a:lnTo>
                    <a:pt x="0" y="151130"/>
                  </a:lnTo>
                  <a:lnTo>
                    <a:pt x="0" y="153670"/>
                  </a:lnTo>
                  <a:lnTo>
                    <a:pt x="54610" y="153670"/>
                  </a:lnTo>
                  <a:lnTo>
                    <a:pt x="54610" y="151130"/>
                  </a:lnTo>
                  <a:close/>
                </a:path>
                <a:path w="54609" h="474979">
                  <a:moveTo>
                    <a:pt x="54610" y="153670"/>
                  </a:moveTo>
                  <a:lnTo>
                    <a:pt x="0" y="153670"/>
                  </a:lnTo>
                  <a:lnTo>
                    <a:pt x="0" y="157480"/>
                  </a:lnTo>
                  <a:lnTo>
                    <a:pt x="54610" y="157480"/>
                  </a:lnTo>
                  <a:lnTo>
                    <a:pt x="54610" y="153670"/>
                  </a:lnTo>
                  <a:close/>
                </a:path>
                <a:path w="54609" h="474979">
                  <a:moveTo>
                    <a:pt x="54610" y="157480"/>
                  </a:moveTo>
                  <a:lnTo>
                    <a:pt x="0" y="157480"/>
                  </a:lnTo>
                  <a:lnTo>
                    <a:pt x="0" y="160020"/>
                  </a:lnTo>
                  <a:lnTo>
                    <a:pt x="54610" y="160020"/>
                  </a:lnTo>
                  <a:lnTo>
                    <a:pt x="54610" y="157480"/>
                  </a:lnTo>
                  <a:close/>
                </a:path>
                <a:path w="54609" h="474979">
                  <a:moveTo>
                    <a:pt x="54610" y="160020"/>
                  </a:moveTo>
                  <a:lnTo>
                    <a:pt x="0" y="160020"/>
                  </a:lnTo>
                  <a:lnTo>
                    <a:pt x="0" y="170180"/>
                  </a:lnTo>
                  <a:lnTo>
                    <a:pt x="54610" y="170180"/>
                  </a:lnTo>
                  <a:lnTo>
                    <a:pt x="54610" y="160020"/>
                  </a:lnTo>
                  <a:close/>
                </a:path>
                <a:path w="54609" h="474979">
                  <a:moveTo>
                    <a:pt x="54610" y="170180"/>
                  </a:moveTo>
                  <a:lnTo>
                    <a:pt x="0" y="170180"/>
                  </a:lnTo>
                  <a:lnTo>
                    <a:pt x="0" y="172720"/>
                  </a:lnTo>
                  <a:lnTo>
                    <a:pt x="54610" y="172720"/>
                  </a:lnTo>
                  <a:lnTo>
                    <a:pt x="54610" y="170180"/>
                  </a:lnTo>
                  <a:close/>
                </a:path>
                <a:path w="54609" h="474979">
                  <a:moveTo>
                    <a:pt x="54610" y="172720"/>
                  </a:moveTo>
                  <a:lnTo>
                    <a:pt x="0" y="172720"/>
                  </a:lnTo>
                  <a:lnTo>
                    <a:pt x="0" y="179070"/>
                  </a:lnTo>
                  <a:lnTo>
                    <a:pt x="54610" y="179070"/>
                  </a:lnTo>
                  <a:lnTo>
                    <a:pt x="54610" y="172720"/>
                  </a:lnTo>
                  <a:close/>
                </a:path>
                <a:path w="54609" h="474979">
                  <a:moveTo>
                    <a:pt x="54610" y="179070"/>
                  </a:moveTo>
                  <a:lnTo>
                    <a:pt x="0" y="179070"/>
                  </a:lnTo>
                  <a:lnTo>
                    <a:pt x="0" y="182880"/>
                  </a:lnTo>
                  <a:lnTo>
                    <a:pt x="54610" y="182880"/>
                  </a:lnTo>
                  <a:lnTo>
                    <a:pt x="54610" y="179070"/>
                  </a:lnTo>
                  <a:close/>
                </a:path>
                <a:path w="54609" h="474979">
                  <a:moveTo>
                    <a:pt x="54610" y="182880"/>
                  </a:moveTo>
                  <a:lnTo>
                    <a:pt x="0" y="182880"/>
                  </a:lnTo>
                  <a:lnTo>
                    <a:pt x="0" y="191770"/>
                  </a:lnTo>
                  <a:lnTo>
                    <a:pt x="54610" y="191770"/>
                  </a:lnTo>
                  <a:lnTo>
                    <a:pt x="54610" y="182880"/>
                  </a:lnTo>
                  <a:close/>
                </a:path>
                <a:path w="54609" h="474979">
                  <a:moveTo>
                    <a:pt x="54610" y="191770"/>
                  </a:moveTo>
                  <a:lnTo>
                    <a:pt x="0" y="191770"/>
                  </a:lnTo>
                  <a:lnTo>
                    <a:pt x="0" y="198120"/>
                  </a:lnTo>
                  <a:lnTo>
                    <a:pt x="54610" y="198120"/>
                  </a:lnTo>
                  <a:lnTo>
                    <a:pt x="54610" y="191770"/>
                  </a:lnTo>
                  <a:close/>
                </a:path>
                <a:path w="54609" h="474979">
                  <a:moveTo>
                    <a:pt x="54610" y="198120"/>
                  </a:moveTo>
                  <a:lnTo>
                    <a:pt x="0" y="198120"/>
                  </a:lnTo>
                  <a:lnTo>
                    <a:pt x="0" y="201930"/>
                  </a:lnTo>
                  <a:lnTo>
                    <a:pt x="54610" y="201930"/>
                  </a:lnTo>
                  <a:lnTo>
                    <a:pt x="54610" y="198120"/>
                  </a:lnTo>
                  <a:close/>
                </a:path>
                <a:path w="54609" h="474979">
                  <a:moveTo>
                    <a:pt x="54610" y="201930"/>
                  </a:moveTo>
                  <a:lnTo>
                    <a:pt x="0" y="201930"/>
                  </a:lnTo>
                  <a:lnTo>
                    <a:pt x="0" y="204470"/>
                  </a:lnTo>
                  <a:lnTo>
                    <a:pt x="54610" y="204470"/>
                  </a:lnTo>
                  <a:lnTo>
                    <a:pt x="54610" y="201930"/>
                  </a:lnTo>
                  <a:close/>
                </a:path>
                <a:path w="54609" h="474979">
                  <a:moveTo>
                    <a:pt x="54610" y="204470"/>
                  </a:moveTo>
                  <a:lnTo>
                    <a:pt x="0" y="204470"/>
                  </a:lnTo>
                  <a:lnTo>
                    <a:pt x="0" y="210820"/>
                  </a:lnTo>
                  <a:lnTo>
                    <a:pt x="54610" y="210820"/>
                  </a:lnTo>
                  <a:lnTo>
                    <a:pt x="54610" y="204470"/>
                  </a:lnTo>
                  <a:close/>
                </a:path>
                <a:path w="54609" h="474979">
                  <a:moveTo>
                    <a:pt x="54610" y="210820"/>
                  </a:moveTo>
                  <a:lnTo>
                    <a:pt x="0" y="210820"/>
                  </a:lnTo>
                  <a:lnTo>
                    <a:pt x="0" y="214630"/>
                  </a:lnTo>
                  <a:lnTo>
                    <a:pt x="54610" y="214630"/>
                  </a:lnTo>
                  <a:lnTo>
                    <a:pt x="54610" y="210820"/>
                  </a:lnTo>
                  <a:close/>
                </a:path>
                <a:path w="54609" h="474979">
                  <a:moveTo>
                    <a:pt x="54610" y="214630"/>
                  </a:moveTo>
                  <a:lnTo>
                    <a:pt x="0" y="214630"/>
                  </a:lnTo>
                  <a:lnTo>
                    <a:pt x="0" y="217170"/>
                  </a:lnTo>
                  <a:lnTo>
                    <a:pt x="54610" y="217170"/>
                  </a:lnTo>
                  <a:lnTo>
                    <a:pt x="54610" y="214630"/>
                  </a:lnTo>
                  <a:close/>
                </a:path>
                <a:path w="54609" h="474979">
                  <a:moveTo>
                    <a:pt x="54610" y="217170"/>
                  </a:moveTo>
                  <a:lnTo>
                    <a:pt x="0" y="217170"/>
                  </a:lnTo>
                  <a:lnTo>
                    <a:pt x="0" y="220980"/>
                  </a:lnTo>
                  <a:lnTo>
                    <a:pt x="54610" y="220980"/>
                  </a:lnTo>
                  <a:lnTo>
                    <a:pt x="54610" y="217170"/>
                  </a:lnTo>
                  <a:close/>
                </a:path>
                <a:path w="54609" h="474979">
                  <a:moveTo>
                    <a:pt x="54610" y="220980"/>
                  </a:moveTo>
                  <a:lnTo>
                    <a:pt x="0" y="220980"/>
                  </a:lnTo>
                  <a:lnTo>
                    <a:pt x="0" y="223520"/>
                  </a:lnTo>
                  <a:lnTo>
                    <a:pt x="54610" y="223520"/>
                  </a:lnTo>
                  <a:lnTo>
                    <a:pt x="54610" y="220980"/>
                  </a:lnTo>
                  <a:close/>
                </a:path>
                <a:path w="54609" h="474979">
                  <a:moveTo>
                    <a:pt x="54610" y="223520"/>
                  </a:moveTo>
                  <a:lnTo>
                    <a:pt x="0" y="223520"/>
                  </a:lnTo>
                  <a:lnTo>
                    <a:pt x="0" y="236220"/>
                  </a:lnTo>
                  <a:lnTo>
                    <a:pt x="54610" y="236220"/>
                  </a:lnTo>
                  <a:lnTo>
                    <a:pt x="54610" y="223520"/>
                  </a:lnTo>
                  <a:close/>
                </a:path>
                <a:path w="54609" h="474979">
                  <a:moveTo>
                    <a:pt x="54610" y="236220"/>
                  </a:moveTo>
                  <a:lnTo>
                    <a:pt x="0" y="236220"/>
                  </a:lnTo>
                  <a:lnTo>
                    <a:pt x="0" y="246380"/>
                  </a:lnTo>
                  <a:lnTo>
                    <a:pt x="54610" y="246380"/>
                  </a:lnTo>
                  <a:lnTo>
                    <a:pt x="54610" y="236220"/>
                  </a:lnTo>
                  <a:close/>
                </a:path>
                <a:path w="54609" h="474979">
                  <a:moveTo>
                    <a:pt x="54610" y="246380"/>
                  </a:moveTo>
                  <a:lnTo>
                    <a:pt x="0" y="246380"/>
                  </a:lnTo>
                  <a:lnTo>
                    <a:pt x="0" y="248920"/>
                  </a:lnTo>
                  <a:lnTo>
                    <a:pt x="54610" y="248920"/>
                  </a:lnTo>
                  <a:lnTo>
                    <a:pt x="54610" y="246380"/>
                  </a:lnTo>
                  <a:close/>
                </a:path>
                <a:path w="54609" h="474979">
                  <a:moveTo>
                    <a:pt x="54610" y="248920"/>
                  </a:moveTo>
                  <a:lnTo>
                    <a:pt x="0" y="248920"/>
                  </a:lnTo>
                  <a:lnTo>
                    <a:pt x="0" y="259080"/>
                  </a:lnTo>
                  <a:lnTo>
                    <a:pt x="54610" y="259080"/>
                  </a:lnTo>
                  <a:lnTo>
                    <a:pt x="54610" y="248920"/>
                  </a:lnTo>
                  <a:close/>
                </a:path>
                <a:path w="54609" h="474979">
                  <a:moveTo>
                    <a:pt x="54610" y="259080"/>
                  </a:moveTo>
                  <a:lnTo>
                    <a:pt x="0" y="259080"/>
                  </a:lnTo>
                  <a:lnTo>
                    <a:pt x="0" y="271780"/>
                  </a:lnTo>
                  <a:lnTo>
                    <a:pt x="54610" y="271780"/>
                  </a:lnTo>
                  <a:lnTo>
                    <a:pt x="54610" y="259080"/>
                  </a:lnTo>
                  <a:close/>
                </a:path>
                <a:path w="54609" h="474979">
                  <a:moveTo>
                    <a:pt x="54610" y="271780"/>
                  </a:moveTo>
                  <a:lnTo>
                    <a:pt x="0" y="271780"/>
                  </a:lnTo>
                  <a:lnTo>
                    <a:pt x="0" y="274320"/>
                  </a:lnTo>
                  <a:lnTo>
                    <a:pt x="54610" y="274320"/>
                  </a:lnTo>
                  <a:lnTo>
                    <a:pt x="54610" y="271780"/>
                  </a:lnTo>
                  <a:close/>
                </a:path>
                <a:path w="54609" h="474979">
                  <a:moveTo>
                    <a:pt x="54610" y="274320"/>
                  </a:moveTo>
                  <a:lnTo>
                    <a:pt x="0" y="274320"/>
                  </a:lnTo>
                  <a:lnTo>
                    <a:pt x="0" y="280670"/>
                  </a:lnTo>
                  <a:lnTo>
                    <a:pt x="54610" y="280670"/>
                  </a:lnTo>
                  <a:lnTo>
                    <a:pt x="54610" y="274320"/>
                  </a:lnTo>
                  <a:close/>
                </a:path>
                <a:path w="54609" h="474979">
                  <a:moveTo>
                    <a:pt x="54610" y="280670"/>
                  </a:moveTo>
                  <a:lnTo>
                    <a:pt x="0" y="280670"/>
                  </a:lnTo>
                  <a:lnTo>
                    <a:pt x="0" y="287020"/>
                  </a:lnTo>
                  <a:lnTo>
                    <a:pt x="54610" y="287020"/>
                  </a:lnTo>
                  <a:lnTo>
                    <a:pt x="54610" y="280670"/>
                  </a:lnTo>
                  <a:close/>
                </a:path>
                <a:path w="54609" h="474979">
                  <a:moveTo>
                    <a:pt x="54610" y="287020"/>
                  </a:moveTo>
                  <a:lnTo>
                    <a:pt x="0" y="287020"/>
                  </a:lnTo>
                  <a:lnTo>
                    <a:pt x="0" y="290830"/>
                  </a:lnTo>
                  <a:lnTo>
                    <a:pt x="54610" y="290830"/>
                  </a:lnTo>
                  <a:lnTo>
                    <a:pt x="54610" y="287020"/>
                  </a:lnTo>
                  <a:close/>
                </a:path>
                <a:path w="54609" h="474979">
                  <a:moveTo>
                    <a:pt x="54610" y="290830"/>
                  </a:moveTo>
                  <a:lnTo>
                    <a:pt x="0" y="290830"/>
                  </a:lnTo>
                  <a:lnTo>
                    <a:pt x="0" y="299720"/>
                  </a:lnTo>
                  <a:lnTo>
                    <a:pt x="54610" y="299720"/>
                  </a:lnTo>
                  <a:lnTo>
                    <a:pt x="54610" y="290830"/>
                  </a:lnTo>
                  <a:close/>
                </a:path>
                <a:path w="54609" h="474979">
                  <a:moveTo>
                    <a:pt x="54610" y="299720"/>
                  </a:moveTo>
                  <a:lnTo>
                    <a:pt x="0" y="299720"/>
                  </a:lnTo>
                  <a:lnTo>
                    <a:pt x="0" y="303530"/>
                  </a:lnTo>
                  <a:lnTo>
                    <a:pt x="54610" y="303530"/>
                  </a:lnTo>
                  <a:lnTo>
                    <a:pt x="54610" y="299720"/>
                  </a:lnTo>
                  <a:close/>
                </a:path>
                <a:path w="54609" h="474979">
                  <a:moveTo>
                    <a:pt x="54610" y="303530"/>
                  </a:moveTo>
                  <a:lnTo>
                    <a:pt x="0" y="303530"/>
                  </a:lnTo>
                  <a:lnTo>
                    <a:pt x="0" y="306070"/>
                  </a:lnTo>
                  <a:lnTo>
                    <a:pt x="54610" y="306070"/>
                  </a:lnTo>
                  <a:lnTo>
                    <a:pt x="54610" y="303530"/>
                  </a:lnTo>
                  <a:close/>
                </a:path>
                <a:path w="54609" h="474979">
                  <a:moveTo>
                    <a:pt x="54610" y="306070"/>
                  </a:moveTo>
                  <a:lnTo>
                    <a:pt x="0" y="306070"/>
                  </a:lnTo>
                  <a:lnTo>
                    <a:pt x="0" y="309880"/>
                  </a:lnTo>
                  <a:lnTo>
                    <a:pt x="54610" y="309880"/>
                  </a:lnTo>
                  <a:lnTo>
                    <a:pt x="54610" y="306070"/>
                  </a:lnTo>
                  <a:close/>
                </a:path>
                <a:path w="54609" h="474979">
                  <a:moveTo>
                    <a:pt x="54610" y="309880"/>
                  </a:moveTo>
                  <a:lnTo>
                    <a:pt x="0" y="309880"/>
                  </a:lnTo>
                  <a:lnTo>
                    <a:pt x="0" y="312420"/>
                  </a:lnTo>
                  <a:lnTo>
                    <a:pt x="54610" y="312420"/>
                  </a:lnTo>
                  <a:lnTo>
                    <a:pt x="54610" y="309880"/>
                  </a:lnTo>
                  <a:close/>
                </a:path>
                <a:path w="54609" h="474979">
                  <a:moveTo>
                    <a:pt x="54610" y="312420"/>
                  </a:moveTo>
                  <a:lnTo>
                    <a:pt x="0" y="312420"/>
                  </a:lnTo>
                  <a:lnTo>
                    <a:pt x="0" y="318770"/>
                  </a:lnTo>
                  <a:lnTo>
                    <a:pt x="54610" y="318770"/>
                  </a:lnTo>
                  <a:lnTo>
                    <a:pt x="54610" y="312420"/>
                  </a:lnTo>
                  <a:close/>
                </a:path>
                <a:path w="54609" h="474979">
                  <a:moveTo>
                    <a:pt x="54610" y="318770"/>
                  </a:moveTo>
                  <a:lnTo>
                    <a:pt x="0" y="318770"/>
                  </a:lnTo>
                  <a:lnTo>
                    <a:pt x="0" y="322580"/>
                  </a:lnTo>
                  <a:lnTo>
                    <a:pt x="54610" y="322580"/>
                  </a:lnTo>
                  <a:lnTo>
                    <a:pt x="54610" y="318770"/>
                  </a:lnTo>
                  <a:close/>
                </a:path>
                <a:path w="54609" h="474979">
                  <a:moveTo>
                    <a:pt x="54610" y="322580"/>
                  </a:moveTo>
                  <a:lnTo>
                    <a:pt x="0" y="322580"/>
                  </a:lnTo>
                  <a:lnTo>
                    <a:pt x="0" y="325120"/>
                  </a:lnTo>
                  <a:lnTo>
                    <a:pt x="54610" y="325120"/>
                  </a:lnTo>
                  <a:lnTo>
                    <a:pt x="54610" y="322580"/>
                  </a:lnTo>
                  <a:close/>
                </a:path>
                <a:path w="54609" h="474979">
                  <a:moveTo>
                    <a:pt x="54610" y="325120"/>
                  </a:moveTo>
                  <a:lnTo>
                    <a:pt x="0" y="325120"/>
                  </a:lnTo>
                  <a:lnTo>
                    <a:pt x="0" y="331470"/>
                  </a:lnTo>
                  <a:lnTo>
                    <a:pt x="54610" y="331470"/>
                  </a:lnTo>
                  <a:lnTo>
                    <a:pt x="54610" y="325120"/>
                  </a:lnTo>
                  <a:close/>
                </a:path>
                <a:path w="54609" h="474979">
                  <a:moveTo>
                    <a:pt x="54610" y="331470"/>
                  </a:moveTo>
                  <a:lnTo>
                    <a:pt x="0" y="331470"/>
                  </a:lnTo>
                  <a:lnTo>
                    <a:pt x="0" y="335280"/>
                  </a:lnTo>
                  <a:lnTo>
                    <a:pt x="54610" y="335280"/>
                  </a:lnTo>
                  <a:lnTo>
                    <a:pt x="54610" y="331470"/>
                  </a:lnTo>
                  <a:close/>
                </a:path>
                <a:path w="54609" h="474979">
                  <a:moveTo>
                    <a:pt x="54610" y="335280"/>
                  </a:moveTo>
                  <a:lnTo>
                    <a:pt x="0" y="335280"/>
                  </a:lnTo>
                  <a:lnTo>
                    <a:pt x="0" y="337820"/>
                  </a:lnTo>
                  <a:lnTo>
                    <a:pt x="54610" y="337820"/>
                  </a:lnTo>
                  <a:lnTo>
                    <a:pt x="54610" y="335280"/>
                  </a:lnTo>
                  <a:close/>
                </a:path>
                <a:path w="54609" h="474979">
                  <a:moveTo>
                    <a:pt x="54610" y="337820"/>
                  </a:moveTo>
                  <a:lnTo>
                    <a:pt x="0" y="337820"/>
                  </a:lnTo>
                  <a:lnTo>
                    <a:pt x="0" y="344170"/>
                  </a:lnTo>
                  <a:lnTo>
                    <a:pt x="54610" y="344170"/>
                  </a:lnTo>
                  <a:lnTo>
                    <a:pt x="54610" y="337820"/>
                  </a:lnTo>
                  <a:close/>
                </a:path>
                <a:path w="54609" h="474979">
                  <a:moveTo>
                    <a:pt x="54610" y="344170"/>
                  </a:moveTo>
                  <a:lnTo>
                    <a:pt x="0" y="344170"/>
                  </a:lnTo>
                  <a:lnTo>
                    <a:pt x="0" y="347980"/>
                  </a:lnTo>
                  <a:lnTo>
                    <a:pt x="54610" y="347980"/>
                  </a:lnTo>
                  <a:lnTo>
                    <a:pt x="54610" y="344170"/>
                  </a:lnTo>
                  <a:close/>
                </a:path>
                <a:path w="54609" h="474979">
                  <a:moveTo>
                    <a:pt x="54610" y="347980"/>
                  </a:moveTo>
                  <a:lnTo>
                    <a:pt x="0" y="347980"/>
                  </a:lnTo>
                  <a:lnTo>
                    <a:pt x="0" y="354330"/>
                  </a:lnTo>
                  <a:lnTo>
                    <a:pt x="54610" y="354330"/>
                  </a:lnTo>
                  <a:lnTo>
                    <a:pt x="54610" y="347980"/>
                  </a:lnTo>
                  <a:close/>
                </a:path>
                <a:path w="54609" h="474979">
                  <a:moveTo>
                    <a:pt x="54610" y="354330"/>
                  </a:moveTo>
                  <a:lnTo>
                    <a:pt x="0" y="354330"/>
                  </a:lnTo>
                  <a:lnTo>
                    <a:pt x="0" y="356870"/>
                  </a:lnTo>
                  <a:lnTo>
                    <a:pt x="54610" y="356870"/>
                  </a:lnTo>
                  <a:lnTo>
                    <a:pt x="54610" y="354330"/>
                  </a:lnTo>
                  <a:close/>
                </a:path>
                <a:path w="54609" h="474979">
                  <a:moveTo>
                    <a:pt x="54610" y="356870"/>
                  </a:moveTo>
                  <a:lnTo>
                    <a:pt x="0" y="356870"/>
                  </a:lnTo>
                  <a:lnTo>
                    <a:pt x="0" y="360680"/>
                  </a:lnTo>
                  <a:lnTo>
                    <a:pt x="54610" y="360680"/>
                  </a:lnTo>
                  <a:lnTo>
                    <a:pt x="54610" y="356870"/>
                  </a:lnTo>
                  <a:close/>
                </a:path>
                <a:path w="54609" h="474979">
                  <a:moveTo>
                    <a:pt x="54610" y="360680"/>
                  </a:moveTo>
                  <a:lnTo>
                    <a:pt x="0" y="360680"/>
                  </a:lnTo>
                  <a:lnTo>
                    <a:pt x="0" y="367030"/>
                  </a:lnTo>
                  <a:lnTo>
                    <a:pt x="54610" y="367030"/>
                  </a:lnTo>
                  <a:lnTo>
                    <a:pt x="54610" y="360680"/>
                  </a:lnTo>
                  <a:close/>
                </a:path>
                <a:path w="54609" h="474979">
                  <a:moveTo>
                    <a:pt x="54610" y="367030"/>
                  </a:moveTo>
                  <a:lnTo>
                    <a:pt x="0" y="367030"/>
                  </a:lnTo>
                  <a:lnTo>
                    <a:pt x="0" y="369570"/>
                  </a:lnTo>
                  <a:lnTo>
                    <a:pt x="54610" y="369570"/>
                  </a:lnTo>
                  <a:lnTo>
                    <a:pt x="54610" y="367030"/>
                  </a:lnTo>
                  <a:close/>
                </a:path>
                <a:path w="54609" h="474979">
                  <a:moveTo>
                    <a:pt x="54610" y="369570"/>
                  </a:moveTo>
                  <a:lnTo>
                    <a:pt x="0" y="369570"/>
                  </a:lnTo>
                  <a:lnTo>
                    <a:pt x="0" y="373380"/>
                  </a:lnTo>
                  <a:lnTo>
                    <a:pt x="54610" y="373380"/>
                  </a:lnTo>
                  <a:lnTo>
                    <a:pt x="54610" y="369570"/>
                  </a:lnTo>
                  <a:close/>
                </a:path>
                <a:path w="54609" h="474979">
                  <a:moveTo>
                    <a:pt x="54610" y="373380"/>
                  </a:moveTo>
                  <a:lnTo>
                    <a:pt x="0" y="373380"/>
                  </a:lnTo>
                  <a:lnTo>
                    <a:pt x="0" y="375920"/>
                  </a:lnTo>
                  <a:lnTo>
                    <a:pt x="54610" y="375920"/>
                  </a:lnTo>
                  <a:lnTo>
                    <a:pt x="54610" y="373380"/>
                  </a:lnTo>
                  <a:close/>
                </a:path>
                <a:path w="54609" h="474979">
                  <a:moveTo>
                    <a:pt x="54610" y="375920"/>
                  </a:moveTo>
                  <a:lnTo>
                    <a:pt x="0" y="375920"/>
                  </a:lnTo>
                  <a:lnTo>
                    <a:pt x="0" y="379730"/>
                  </a:lnTo>
                  <a:lnTo>
                    <a:pt x="54610" y="379730"/>
                  </a:lnTo>
                  <a:lnTo>
                    <a:pt x="54610" y="375920"/>
                  </a:lnTo>
                  <a:close/>
                </a:path>
                <a:path w="54609" h="474979">
                  <a:moveTo>
                    <a:pt x="54610" y="379730"/>
                  </a:moveTo>
                  <a:lnTo>
                    <a:pt x="0" y="379730"/>
                  </a:lnTo>
                  <a:lnTo>
                    <a:pt x="0" y="382270"/>
                  </a:lnTo>
                  <a:lnTo>
                    <a:pt x="54610" y="382270"/>
                  </a:lnTo>
                  <a:lnTo>
                    <a:pt x="54610" y="379730"/>
                  </a:lnTo>
                  <a:close/>
                </a:path>
                <a:path w="54609" h="474979">
                  <a:moveTo>
                    <a:pt x="54610" y="382270"/>
                  </a:moveTo>
                  <a:lnTo>
                    <a:pt x="0" y="382270"/>
                  </a:lnTo>
                  <a:lnTo>
                    <a:pt x="0" y="386080"/>
                  </a:lnTo>
                  <a:lnTo>
                    <a:pt x="54610" y="386080"/>
                  </a:lnTo>
                  <a:lnTo>
                    <a:pt x="54610" y="382270"/>
                  </a:lnTo>
                  <a:close/>
                </a:path>
                <a:path w="54609" h="474979">
                  <a:moveTo>
                    <a:pt x="54610" y="386080"/>
                  </a:moveTo>
                  <a:lnTo>
                    <a:pt x="0" y="386080"/>
                  </a:lnTo>
                  <a:lnTo>
                    <a:pt x="0" y="394970"/>
                  </a:lnTo>
                  <a:lnTo>
                    <a:pt x="54610" y="394970"/>
                  </a:lnTo>
                  <a:lnTo>
                    <a:pt x="54610" y="386080"/>
                  </a:lnTo>
                  <a:close/>
                </a:path>
                <a:path w="54609" h="474979">
                  <a:moveTo>
                    <a:pt x="54610" y="394970"/>
                  </a:moveTo>
                  <a:lnTo>
                    <a:pt x="0" y="394970"/>
                  </a:lnTo>
                  <a:lnTo>
                    <a:pt x="0" y="398780"/>
                  </a:lnTo>
                  <a:lnTo>
                    <a:pt x="54610" y="398780"/>
                  </a:lnTo>
                  <a:lnTo>
                    <a:pt x="54610" y="394970"/>
                  </a:lnTo>
                  <a:close/>
                </a:path>
                <a:path w="54609" h="474979">
                  <a:moveTo>
                    <a:pt x="54610" y="398780"/>
                  </a:moveTo>
                  <a:lnTo>
                    <a:pt x="0" y="398780"/>
                  </a:lnTo>
                  <a:lnTo>
                    <a:pt x="0" y="401320"/>
                  </a:lnTo>
                  <a:lnTo>
                    <a:pt x="54610" y="401320"/>
                  </a:lnTo>
                  <a:lnTo>
                    <a:pt x="54610" y="398780"/>
                  </a:lnTo>
                  <a:close/>
                </a:path>
                <a:path w="54609" h="474979">
                  <a:moveTo>
                    <a:pt x="54610" y="401320"/>
                  </a:moveTo>
                  <a:lnTo>
                    <a:pt x="0" y="401320"/>
                  </a:lnTo>
                  <a:lnTo>
                    <a:pt x="0" y="405130"/>
                  </a:lnTo>
                  <a:lnTo>
                    <a:pt x="54610" y="405130"/>
                  </a:lnTo>
                  <a:lnTo>
                    <a:pt x="54610" y="401320"/>
                  </a:lnTo>
                  <a:close/>
                </a:path>
                <a:path w="54609" h="474979">
                  <a:moveTo>
                    <a:pt x="54610" y="405130"/>
                  </a:moveTo>
                  <a:lnTo>
                    <a:pt x="0" y="405130"/>
                  </a:lnTo>
                  <a:lnTo>
                    <a:pt x="0" y="407670"/>
                  </a:lnTo>
                  <a:lnTo>
                    <a:pt x="54610" y="407670"/>
                  </a:lnTo>
                  <a:lnTo>
                    <a:pt x="54610" y="405130"/>
                  </a:lnTo>
                  <a:close/>
                </a:path>
                <a:path w="54609" h="474979">
                  <a:moveTo>
                    <a:pt x="54610" y="471170"/>
                  </a:moveTo>
                  <a:lnTo>
                    <a:pt x="34290" y="471170"/>
                  </a:lnTo>
                  <a:lnTo>
                    <a:pt x="34290" y="472440"/>
                  </a:lnTo>
                  <a:lnTo>
                    <a:pt x="40640" y="472440"/>
                  </a:lnTo>
                  <a:lnTo>
                    <a:pt x="40640" y="473710"/>
                  </a:lnTo>
                  <a:lnTo>
                    <a:pt x="48260" y="473710"/>
                  </a:lnTo>
                  <a:lnTo>
                    <a:pt x="48260" y="474980"/>
                  </a:lnTo>
                  <a:lnTo>
                    <a:pt x="54610" y="474980"/>
                  </a:lnTo>
                  <a:lnTo>
                    <a:pt x="54610" y="471170"/>
                  </a:lnTo>
                  <a:close/>
                </a:path>
                <a:path w="54609" h="474979">
                  <a:moveTo>
                    <a:pt x="54610" y="464820"/>
                  </a:moveTo>
                  <a:lnTo>
                    <a:pt x="0" y="464820"/>
                  </a:lnTo>
                  <a:lnTo>
                    <a:pt x="0" y="466090"/>
                  </a:lnTo>
                  <a:lnTo>
                    <a:pt x="5080" y="466090"/>
                  </a:lnTo>
                  <a:lnTo>
                    <a:pt x="5080" y="467360"/>
                  </a:lnTo>
                  <a:lnTo>
                    <a:pt x="12700" y="467360"/>
                  </a:lnTo>
                  <a:lnTo>
                    <a:pt x="12700" y="468630"/>
                  </a:lnTo>
                  <a:lnTo>
                    <a:pt x="20319" y="468630"/>
                  </a:lnTo>
                  <a:lnTo>
                    <a:pt x="20320" y="471170"/>
                  </a:lnTo>
                  <a:lnTo>
                    <a:pt x="26670" y="471170"/>
                  </a:lnTo>
                  <a:lnTo>
                    <a:pt x="26670" y="469900"/>
                  </a:lnTo>
                  <a:lnTo>
                    <a:pt x="54610" y="469900"/>
                  </a:lnTo>
                  <a:lnTo>
                    <a:pt x="54610" y="464820"/>
                  </a:lnTo>
                  <a:close/>
                </a:path>
                <a:path w="54609" h="474979">
                  <a:moveTo>
                    <a:pt x="54610" y="458470"/>
                  </a:moveTo>
                  <a:lnTo>
                    <a:pt x="0" y="458470"/>
                  </a:lnTo>
                  <a:lnTo>
                    <a:pt x="0" y="463550"/>
                  </a:lnTo>
                  <a:lnTo>
                    <a:pt x="54610" y="463550"/>
                  </a:lnTo>
                  <a:lnTo>
                    <a:pt x="54610" y="458470"/>
                  </a:lnTo>
                  <a:close/>
                </a:path>
                <a:path w="54609" h="474979">
                  <a:moveTo>
                    <a:pt x="54610" y="452120"/>
                  </a:moveTo>
                  <a:lnTo>
                    <a:pt x="0" y="452120"/>
                  </a:lnTo>
                  <a:lnTo>
                    <a:pt x="0" y="457200"/>
                  </a:lnTo>
                  <a:lnTo>
                    <a:pt x="54610" y="457200"/>
                  </a:lnTo>
                  <a:lnTo>
                    <a:pt x="54610" y="452120"/>
                  </a:lnTo>
                  <a:close/>
                </a:path>
                <a:path w="54609" h="474979">
                  <a:moveTo>
                    <a:pt x="54610" y="445770"/>
                  </a:moveTo>
                  <a:lnTo>
                    <a:pt x="0" y="445770"/>
                  </a:lnTo>
                  <a:lnTo>
                    <a:pt x="0" y="450850"/>
                  </a:lnTo>
                  <a:lnTo>
                    <a:pt x="54610" y="450850"/>
                  </a:lnTo>
                  <a:lnTo>
                    <a:pt x="54610" y="445770"/>
                  </a:lnTo>
                  <a:close/>
                </a:path>
                <a:path w="54609" h="474979">
                  <a:moveTo>
                    <a:pt x="54610" y="439420"/>
                  </a:moveTo>
                  <a:lnTo>
                    <a:pt x="0" y="439420"/>
                  </a:lnTo>
                  <a:lnTo>
                    <a:pt x="0" y="444500"/>
                  </a:lnTo>
                  <a:lnTo>
                    <a:pt x="54610" y="444500"/>
                  </a:lnTo>
                  <a:lnTo>
                    <a:pt x="54610" y="439420"/>
                  </a:lnTo>
                  <a:close/>
                </a:path>
                <a:path w="54609" h="474979">
                  <a:moveTo>
                    <a:pt x="54610" y="433070"/>
                  </a:moveTo>
                  <a:lnTo>
                    <a:pt x="0" y="433070"/>
                  </a:lnTo>
                  <a:lnTo>
                    <a:pt x="0" y="438150"/>
                  </a:lnTo>
                  <a:lnTo>
                    <a:pt x="54610" y="438150"/>
                  </a:lnTo>
                  <a:lnTo>
                    <a:pt x="54610" y="433070"/>
                  </a:lnTo>
                  <a:close/>
                </a:path>
                <a:path w="54609" h="474979">
                  <a:moveTo>
                    <a:pt x="54610" y="426720"/>
                  </a:moveTo>
                  <a:lnTo>
                    <a:pt x="0" y="426720"/>
                  </a:lnTo>
                  <a:lnTo>
                    <a:pt x="0" y="431800"/>
                  </a:lnTo>
                  <a:lnTo>
                    <a:pt x="54610" y="431800"/>
                  </a:lnTo>
                  <a:lnTo>
                    <a:pt x="54610" y="426720"/>
                  </a:lnTo>
                  <a:close/>
                </a:path>
                <a:path w="54609" h="474979">
                  <a:moveTo>
                    <a:pt x="54610" y="420370"/>
                  </a:moveTo>
                  <a:lnTo>
                    <a:pt x="0" y="420370"/>
                  </a:lnTo>
                  <a:lnTo>
                    <a:pt x="0" y="425450"/>
                  </a:lnTo>
                  <a:lnTo>
                    <a:pt x="54610" y="425450"/>
                  </a:lnTo>
                  <a:lnTo>
                    <a:pt x="54610" y="420370"/>
                  </a:lnTo>
                  <a:close/>
                </a:path>
                <a:path w="54609" h="474979">
                  <a:moveTo>
                    <a:pt x="54610" y="414020"/>
                  </a:moveTo>
                  <a:lnTo>
                    <a:pt x="0" y="414020"/>
                  </a:lnTo>
                  <a:lnTo>
                    <a:pt x="0" y="419100"/>
                  </a:lnTo>
                  <a:lnTo>
                    <a:pt x="54610" y="419100"/>
                  </a:lnTo>
                  <a:lnTo>
                    <a:pt x="54610" y="414020"/>
                  </a:lnTo>
                  <a:close/>
                </a:path>
                <a:path w="54609" h="474979">
                  <a:moveTo>
                    <a:pt x="54610" y="408940"/>
                  </a:moveTo>
                  <a:lnTo>
                    <a:pt x="0" y="408940"/>
                  </a:lnTo>
                  <a:lnTo>
                    <a:pt x="0" y="412750"/>
                  </a:lnTo>
                  <a:lnTo>
                    <a:pt x="54610" y="412750"/>
                  </a:lnTo>
                  <a:lnTo>
                    <a:pt x="54610" y="408940"/>
                  </a:lnTo>
                  <a:close/>
                </a:path>
              </a:pathLst>
            </a:custGeom>
            <a:solidFill>
              <a:srgbClr val="206220"/>
            </a:solidFill>
          </p:spPr>
          <p:txBody>
            <a:bodyPr wrap="square" lIns="0" tIns="0" rIns="0" bIns="0" rtlCol="0"/>
            <a:lstStyle/>
            <a:p>
              <a:endParaRPr/>
            </a:p>
          </p:txBody>
        </p:sp>
        <p:sp>
          <p:nvSpPr>
            <p:cNvPr id="1036" name="object 1036"/>
            <p:cNvSpPr/>
            <p:nvPr/>
          </p:nvSpPr>
          <p:spPr>
            <a:xfrm>
              <a:off x="1414780" y="5636272"/>
              <a:ext cx="110489" cy="464820"/>
            </a:xfrm>
            <a:custGeom>
              <a:avLst/>
              <a:gdLst/>
              <a:ahLst/>
              <a:cxnLst/>
              <a:rect l="l" t="t" r="r" b="b"/>
              <a:pathLst>
                <a:path w="110490" h="464820">
                  <a:moveTo>
                    <a:pt x="110490" y="463537"/>
                  </a:moveTo>
                  <a:lnTo>
                    <a:pt x="109220" y="463537"/>
                  </a:lnTo>
                  <a:lnTo>
                    <a:pt x="109220" y="464807"/>
                  </a:lnTo>
                  <a:lnTo>
                    <a:pt x="110490" y="464807"/>
                  </a:lnTo>
                  <a:lnTo>
                    <a:pt x="110490" y="463537"/>
                  </a:lnTo>
                  <a:close/>
                </a:path>
                <a:path w="110490" h="464820">
                  <a:moveTo>
                    <a:pt x="110490" y="457187"/>
                  </a:moveTo>
                  <a:lnTo>
                    <a:pt x="73660" y="457187"/>
                  </a:lnTo>
                  <a:lnTo>
                    <a:pt x="73660" y="458457"/>
                  </a:lnTo>
                  <a:lnTo>
                    <a:pt x="80010" y="458457"/>
                  </a:lnTo>
                  <a:lnTo>
                    <a:pt x="80010" y="459727"/>
                  </a:lnTo>
                  <a:lnTo>
                    <a:pt x="87630" y="459727"/>
                  </a:lnTo>
                  <a:lnTo>
                    <a:pt x="87630" y="460997"/>
                  </a:lnTo>
                  <a:lnTo>
                    <a:pt x="95250" y="460997"/>
                  </a:lnTo>
                  <a:lnTo>
                    <a:pt x="95250" y="463537"/>
                  </a:lnTo>
                  <a:lnTo>
                    <a:pt x="101600" y="463537"/>
                  </a:lnTo>
                  <a:lnTo>
                    <a:pt x="101600" y="462267"/>
                  </a:lnTo>
                  <a:lnTo>
                    <a:pt x="110490" y="462267"/>
                  </a:lnTo>
                  <a:lnTo>
                    <a:pt x="110490" y="457187"/>
                  </a:lnTo>
                  <a:close/>
                </a:path>
                <a:path w="110490" h="464820">
                  <a:moveTo>
                    <a:pt x="110490" y="450837"/>
                  </a:moveTo>
                  <a:lnTo>
                    <a:pt x="55880" y="450837"/>
                  </a:lnTo>
                  <a:lnTo>
                    <a:pt x="44450" y="450837"/>
                  </a:lnTo>
                  <a:lnTo>
                    <a:pt x="44450" y="452120"/>
                  </a:lnTo>
                  <a:lnTo>
                    <a:pt x="49530" y="452120"/>
                  </a:lnTo>
                  <a:lnTo>
                    <a:pt x="49530" y="453377"/>
                  </a:lnTo>
                  <a:lnTo>
                    <a:pt x="54610" y="453377"/>
                  </a:lnTo>
                  <a:lnTo>
                    <a:pt x="54610" y="454647"/>
                  </a:lnTo>
                  <a:lnTo>
                    <a:pt x="55880" y="454647"/>
                  </a:lnTo>
                  <a:lnTo>
                    <a:pt x="62230" y="454647"/>
                  </a:lnTo>
                  <a:lnTo>
                    <a:pt x="62230" y="457187"/>
                  </a:lnTo>
                  <a:lnTo>
                    <a:pt x="66040" y="457187"/>
                  </a:lnTo>
                  <a:lnTo>
                    <a:pt x="66040" y="455917"/>
                  </a:lnTo>
                  <a:lnTo>
                    <a:pt x="110490" y="455917"/>
                  </a:lnTo>
                  <a:lnTo>
                    <a:pt x="110490" y="450837"/>
                  </a:lnTo>
                  <a:close/>
                </a:path>
                <a:path w="110490" h="464820">
                  <a:moveTo>
                    <a:pt x="110490" y="444500"/>
                  </a:moveTo>
                  <a:lnTo>
                    <a:pt x="55880" y="444500"/>
                  </a:lnTo>
                  <a:lnTo>
                    <a:pt x="17780" y="444487"/>
                  </a:lnTo>
                  <a:lnTo>
                    <a:pt x="17780" y="445757"/>
                  </a:lnTo>
                  <a:lnTo>
                    <a:pt x="22860" y="445757"/>
                  </a:lnTo>
                  <a:lnTo>
                    <a:pt x="22860" y="447027"/>
                  </a:lnTo>
                  <a:lnTo>
                    <a:pt x="29210" y="447027"/>
                  </a:lnTo>
                  <a:lnTo>
                    <a:pt x="29210" y="448297"/>
                  </a:lnTo>
                  <a:lnTo>
                    <a:pt x="34290" y="448297"/>
                  </a:lnTo>
                  <a:lnTo>
                    <a:pt x="34290" y="450837"/>
                  </a:lnTo>
                  <a:lnTo>
                    <a:pt x="39370" y="450837"/>
                  </a:lnTo>
                  <a:lnTo>
                    <a:pt x="39370" y="449567"/>
                  </a:lnTo>
                  <a:lnTo>
                    <a:pt x="55880" y="449567"/>
                  </a:lnTo>
                  <a:lnTo>
                    <a:pt x="110490" y="449580"/>
                  </a:lnTo>
                  <a:lnTo>
                    <a:pt x="110490" y="444500"/>
                  </a:lnTo>
                  <a:close/>
                </a:path>
                <a:path w="110490" h="464820">
                  <a:moveTo>
                    <a:pt x="110490" y="438137"/>
                  </a:moveTo>
                  <a:lnTo>
                    <a:pt x="55880" y="438137"/>
                  </a:lnTo>
                  <a:lnTo>
                    <a:pt x="0" y="438137"/>
                  </a:lnTo>
                  <a:lnTo>
                    <a:pt x="0" y="440677"/>
                  </a:lnTo>
                  <a:lnTo>
                    <a:pt x="2540" y="440677"/>
                  </a:lnTo>
                  <a:lnTo>
                    <a:pt x="2540" y="441947"/>
                  </a:lnTo>
                  <a:lnTo>
                    <a:pt x="7620" y="441947"/>
                  </a:lnTo>
                  <a:lnTo>
                    <a:pt x="7620" y="444487"/>
                  </a:lnTo>
                  <a:lnTo>
                    <a:pt x="12700" y="444487"/>
                  </a:lnTo>
                  <a:lnTo>
                    <a:pt x="12700" y="443217"/>
                  </a:lnTo>
                  <a:lnTo>
                    <a:pt x="55880" y="443217"/>
                  </a:lnTo>
                  <a:lnTo>
                    <a:pt x="110490" y="443230"/>
                  </a:lnTo>
                  <a:lnTo>
                    <a:pt x="110490" y="438137"/>
                  </a:lnTo>
                  <a:close/>
                </a:path>
                <a:path w="110490" h="464820">
                  <a:moveTo>
                    <a:pt x="110490" y="431787"/>
                  </a:moveTo>
                  <a:lnTo>
                    <a:pt x="55880" y="431787"/>
                  </a:lnTo>
                  <a:lnTo>
                    <a:pt x="0" y="431787"/>
                  </a:lnTo>
                  <a:lnTo>
                    <a:pt x="0" y="436880"/>
                  </a:lnTo>
                  <a:lnTo>
                    <a:pt x="55880" y="436880"/>
                  </a:lnTo>
                  <a:lnTo>
                    <a:pt x="110490" y="436880"/>
                  </a:lnTo>
                  <a:lnTo>
                    <a:pt x="110490" y="431787"/>
                  </a:lnTo>
                  <a:close/>
                </a:path>
                <a:path w="110490" h="464820">
                  <a:moveTo>
                    <a:pt x="110490" y="425437"/>
                  </a:moveTo>
                  <a:lnTo>
                    <a:pt x="55880" y="425437"/>
                  </a:lnTo>
                  <a:lnTo>
                    <a:pt x="0" y="425437"/>
                  </a:lnTo>
                  <a:lnTo>
                    <a:pt x="0" y="430517"/>
                  </a:lnTo>
                  <a:lnTo>
                    <a:pt x="55880" y="430517"/>
                  </a:lnTo>
                  <a:lnTo>
                    <a:pt x="110490" y="430517"/>
                  </a:lnTo>
                  <a:lnTo>
                    <a:pt x="110490" y="425437"/>
                  </a:lnTo>
                  <a:close/>
                </a:path>
                <a:path w="110490" h="464820">
                  <a:moveTo>
                    <a:pt x="110490" y="419087"/>
                  </a:moveTo>
                  <a:lnTo>
                    <a:pt x="55880" y="419087"/>
                  </a:lnTo>
                  <a:lnTo>
                    <a:pt x="0" y="419087"/>
                  </a:lnTo>
                  <a:lnTo>
                    <a:pt x="0" y="424180"/>
                  </a:lnTo>
                  <a:lnTo>
                    <a:pt x="55880" y="424180"/>
                  </a:lnTo>
                  <a:lnTo>
                    <a:pt x="110490" y="424180"/>
                  </a:lnTo>
                  <a:lnTo>
                    <a:pt x="110490" y="419087"/>
                  </a:lnTo>
                  <a:close/>
                </a:path>
                <a:path w="110490" h="464820">
                  <a:moveTo>
                    <a:pt x="110490" y="412750"/>
                  </a:moveTo>
                  <a:lnTo>
                    <a:pt x="55880" y="412750"/>
                  </a:lnTo>
                  <a:lnTo>
                    <a:pt x="0" y="412750"/>
                  </a:lnTo>
                  <a:lnTo>
                    <a:pt x="0" y="417830"/>
                  </a:lnTo>
                  <a:lnTo>
                    <a:pt x="55880" y="417830"/>
                  </a:lnTo>
                  <a:lnTo>
                    <a:pt x="110490" y="417830"/>
                  </a:lnTo>
                  <a:lnTo>
                    <a:pt x="110490" y="412750"/>
                  </a:lnTo>
                  <a:close/>
                </a:path>
                <a:path w="110490" h="464820">
                  <a:moveTo>
                    <a:pt x="110490" y="407670"/>
                  </a:moveTo>
                  <a:lnTo>
                    <a:pt x="55880" y="407670"/>
                  </a:lnTo>
                  <a:lnTo>
                    <a:pt x="0" y="407670"/>
                  </a:lnTo>
                  <a:lnTo>
                    <a:pt x="0" y="411467"/>
                  </a:lnTo>
                  <a:lnTo>
                    <a:pt x="55880" y="411467"/>
                  </a:lnTo>
                  <a:lnTo>
                    <a:pt x="110490" y="411467"/>
                  </a:lnTo>
                  <a:lnTo>
                    <a:pt x="110490" y="407670"/>
                  </a:lnTo>
                  <a:close/>
                </a:path>
                <a:path w="110490" h="464820">
                  <a:moveTo>
                    <a:pt x="110490" y="403860"/>
                  </a:moveTo>
                  <a:lnTo>
                    <a:pt x="55880" y="403860"/>
                  </a:lnTo>
                  <a:lnTo>
                    <a:pt x="0" y="403860"/>
                  </a:lnTo>
                  <a:lnTo>
                    <a:pt x="0" y="406387"/>
                  </a:lnTo>
                  <a:lnTo>
                    <a:pt x="55880" y="406387"/>
                  </a:lnTo>
                  <a:lnTo>
                    <a:pt x="110490" y="406387"/>
                  </a:lnTo>
                  <a:lnTo>
                    <a:pt x="110490" y="403860"/>
                  </a:lnTo>
                  <a:close/>
                </a:path>
                <a:path w="110490" h="464820">
                  <a:moveTo>
                    <a:pt x="110490" y="400050"/>
                  </a:moveTo>
                  <a:lnTo>
                    <a:pt x="55880" y="400050"/>
                  </a:lnTo>
                  <a:lnTo>
                    <a:pt x="0" y="400050"/>
                  </a:lnTo>
                  <a:lnTo>
                    <a:pt x="0" y="403847"/>
                  </a:lnTo>
                  <a:lnTo>
                    <a:pt x="55880" y="403847"/>
                  </a:lnTo>
                  <a:lnTo>
                    <a:pt x="110490" y="403847"/>
                  </a:lnTo>
                  <a:lnTo>
                    <a:pt x="110490" y="400050"/>
                  </a:lnTo>
                  <a:close/>
                </a:path>
                <a:path w="110490" h="464820">
                  <a:moveTo>
                    <a:pt x="110490" y="397510"/>
                  </a:moveTo>
                  <a:lnTo>
                    <a:pt x="55880" y="397510"/>
                  </a:lnTo>
                  <a:lnTo>
                    <a:pt x="0" y="397510"/>
                  </a:lnTo>
                  <a:lnTo>
                    <a:pt x="0" y="400037"/>
                  </a:lnTo>
                  <a:lnTo>
                    <a:pt x="55880" y="400037"/>
                  </a:lnTo>
                  <a:lnTo>
                    <a:pt x="110490" y="400037"/>
                  </a:lnTo>
                  <a:lnTo>
                    <a:pt x="110490" y="397510"/>
                  </a:lnTo>
                  <a:close/>
                </a:path>
                <a:path w="110490" h="464820">
                  <a:moveTo>
                    <a:pt x="110490" y="393700"/>
                  </a:moveTo>
                  <a:lnTo>
                    <a:pt x="55880" y="393700"/>
                  </a:lnTo>
                  <a:lnTo>
                    <a:pt x="0" y="393700"/>
                  </a:lnTo>
                  <a:lnTo>
                    <a:pt x="0" y="397497"/>
                  </a:lnTo>
                  <a:lnTo>
                    <a:pt x="55880" y="397497"/>
                  </a:lnTo>
                  <a:lnTo>
                    <a:pt x="110490" y="397497"/>
                  </a:lnTo>
                  <a:lnTo>
                    <a:pt x="110490" y="393700"/>
                  </a:lnTo>
                  <a:close/>
                </a:path>
                <a:path w="110490" h="464820">
                  <a:moveTo>
                    <a:pt x="110490" y="384810"/>
                  </a:moveTo>
                  <a:lnTo>
                    <a:pt x="55880" y="384810"/>
                  </a:lnTo>
                  <a:lnTo>
                    <a:pt x="0" y="384810"/>
                  </a:lnTo>
                  <a:lnTo>
                    <a:pt x="0" y="393687"/>
                  </a:lnTo>
                  <a:lnTo>
                    <a:pt x="55880" y="393687"/>
                  </a:lnTo>
                  <a:lnTo>
                    <a:pt x="110490" y="393687"/>
                  </a:lnTo>
                  <a:lnTo>
                    <a:pt x="110490" y="384810"/>
                  </a:lnTo>
                  <a:close/>
                </a:path>
                <a:path w="110490" h="464820">
                  <a:moveTo>
                    <a:pt x="110490" y="381000"/>
                  </a:moveTo>
                  <a:lnTo>
                    <a:pt x="55880" y="381000"/>
                  </a:lnTo>
                  <a:lnTo>
                    <a:pt x="0" y="381000"/>
                  </a:lnTo>
                  <a:lnTo>
                    <a:pt x="0" y="384797"/>
                  </a:lnTo>
                  <a:lnTo>
                    <a:pt x="55880" y="384797"/>
                  </a:lnTo>
                  <a:lnTo>
                    <a:pt x="110490" y="384797"/>
                  </a:lnTo>
                  <a:lnTo>
                    <a:pt x="110490" y="381000"/>
                  </a:lnTo>
                  <a:close/>
                </a:path>
                <a:path w="110490" h="464820">
                  <a:moveTo>
                    <a:pt x="110490" y="378460"/>
                  </a:moveTo>
                  <a:lnTo>
                    <a:pt x="55880" y="378460"/>
                  </a:lnTo>
                  <a:lnTo>
                    <a:pt x="0" y="378460"/>
                  </a:lnTo>
                  <a:lnTo>
                    <a:pt x="0" y="380987"/>
                  </a:lnTo>
                  <a:lnTo>
                    <a:pt x="55880" y="380987"/>
                  </a:lnTo>
                  <a:lnTo>
                    <a:pt x="110490" y="380987"/>
                  </a:lnTo>
                  <a:lnTo>
                    <a:pt x="110490" y="378460"/>
                  </a:lnTo>
                  <a:close/>
                </a:path>
                <a:path w="110490" h="464820">
                  <a:moveTo>
                    <a:pt x="110490" y="374650"/>
                  </a:moveTo>
                  <a:lnTo>
                    <a:pt x="55880" y="374650"/>
                  </a:lnTo>
                  <a:lnTo>
                    <a:pt x="0" y="374650"/>
                  </a:lnTo>
                  <a:lnTo>
                    <a:pt x="0" y="378447"/>
                  </a:lnTo>
                  <a:lnTo>
                    <a:pt x="55880" y="378447"/>
                  </a:lnTo>
                  <a:lnTo>
                    <a:pt x="110490" y="378447"/>
                  </a:lnTo>
                  <a:lnTo>
                    <a:pt x="110490" y="374650"/>
                  </a:lnTo>
                  <a:close/>
                </a:path>
                <a:path w="110490" h="464820">
                  <a:moveTo>
                    <a:pt x="110490" y="372110"/>
                  </a:moveTo>
                  <a:lnTo>
                    <a:pt x="55880" y="372110"/>
                  </a:lnTo>
                  <a:lnTo>
                    <a:pt x="0" y="372110"/>
                  </a:lnTo>
                  <a:lnTo>
                    <a:pt x="0" y="374637"/>
                  </a:lnTo>
                  <a:lnTo>
                    <a:pt x="55880" y="374637"/>
                  </a:lnTo>
                  <a:lnTo>
                    <a:pt x="110490" y="374637"/>
                  </a:lnTo>
                  <a:lnTo>
                    <a:pt x="110490" y="372110"/>
                  </a:lnTo>
                  <a:close/>
                </a:path>
                <a:path w="110490" h="464820">
                  <a:moveTo>
                    <a:pt x="110490" y="368300"/>
                  </a:moveTo>
                  <a:lnTo>
                    <a:pt x="55880" y="368300"/>
                  </a:lnTo>
                  <a:lnTo>
                    <a:pt x="0" y="368300"/>
                  </a:lnTo>
                  <a:lnTo>
                    <a:pt x="0" y="372097"/>
                  </a:lnTo>
                  <a:lnTo>
                    <a:pt x="55880" y="372097"/>
                  </a:lnTo>
                  <a:lnTo>
                    <a:pt x="110490" y="372097"/>
                  </a:lnTo>
                  <a:lnTo>
                    <a:pt x="110490" y="368300"/>
                  </a:lnTo>
                  <a:close/>
                </a:path>
                <a:path w="110490" h="464820">
                  <a:moveTo>
                    <a:pt x="110490" y="365760"/>
                  </a:moveTo>
                  <a:lnTo>
                    <a:pt x="55880" y="365760"/>
                  </a:lnTo>
                  <a:lnTo>
                    <a:pt x="0" y="365760"/>
                  </a:lnTo>
                  <a:lnTo>
                    <a:pt x="0" y="368287"/>
                  </a:lnTo>
                  <a:lnTo>
                    <a:pt x="55880" y="368287"/>
                  </a:lnTo>
                  <a:lnTo>
                    <a:pt x="110490" y="368287"/>
                  </a:lnTo>
                  <a:lnTo>
                    <a:pt x="110490" y="365760"/>
                  </a:lnTo>
                  <a:close/>
                </a:path>
                <a:path w="110490" h="464820">
                  <a:moveTo>
                    <a:pt x="110490" y="359410"/>
                  </a:moveTo>
                  <a:lnTo>
                    <a:pt x="55880" y="359410"/>
                  </a:lnTo>
                  <a:lnTo>
                    <a:pt x="0" y="359410"/>
                  </a:lnTo>
                  <a:lnTo>
                    <a:pt x="0" y="365747"/>
                  </a:lnTo>
                  <a:lnTo>
                    <a:pt x="55880" y="365747"/>
                  </a:lnTo>
                  <a:lnTo>
                    <a:pt x="110490" y="365747"/>
                  </a:lnTo>
                  <a:lnTo>
                    <a:pt x="110490" y="359410"/>
                  </a:lnTo>
                  <a:close/>
                </a:path>
                <a:path w="110490" h="464820">
                  <a:moveTo>
                    <a:pt x="110490" y="355600"/>
                  </a:moveTo>
                  <a:lnTo>
                    <a:pt x="55880" y="355600"/>
                  </a:lnTo>
                  <a:lnTo>
                    <a:pt x="0" y="355600"/>
                  </a:lnTo>
                  <a:lnTo>
                    <a:pt x="0" y="359397"/>
                  </a:lnTo>
                  <a:lnTo>
                    <a:pt x="55880" y="359397"/>
                  </a:lnTo>
                  <a:lnTo>
                    <a:pt x="110490" y="359397"/>
                  </a:lnTo>
                  <a:lnTo>
                    <a:pt x="110490" y="355600"/>
                  </a:lnTo>
                  <a:close/>
                </a:path>
                <a:path w="110490" h="464820">
                  <a:moveTo>
                    <a:pt x="110490" y="353060"/>
                  </a:moveTo>
                  <a:lnTo>
                    <a:pt x="55880" y="353060"/>
                  </a:lnTo>
                  <a:lnTo>
                    <a:pt x="0" y="353060"/>
                  </a:lnTo>
                  <a:lnTo>
                    <a:pt x="0" y="355587"/>
                  </a:lnTo>
                  <a:lnTo>
                    <a:pt x="55880" y="355587"/>
                  </a:lnTo>
                  <a:lnTo>
                    <a:pt x="110490" y="355587"/>
                  </a:lnTo>
                  <a:lnTo>
                    <a:pt x="110490" y="353060"/>
                  </a:lnTo>
                  <a:close/>
                </a:path>
                <a:path w="110490" h="464820">
                  <a:moveTo>
                    <a:pt x="110490" y="346710"/>
                  </a:moveTo>
                  <a:lnTo>
                    <a:pt x="55880" y="346710"/>
                  </a:lnTo>
                  <a:lnTo>
                    <a:pt x="0" y="346710"/>
                  </a:lnTo>
                  <a:lnTo>
                    <a:pt x="0" y="353047"/>
                  </a:lnTo>
                  <a:lnTo>
                    <a:pt x="55880" y="353047"/>
                  </a:lnTo>
                  <a:lnTo>
                    <a:pt x="110490" y="353047"/>
                  </a:lnTo>
                  <a:lnTo>
                    <a:pt x="110490" y="346710"/>
                  </a:lnTo>
                  <a:close/>
                </a:path>
                <a:path w="110490" h="464820">
                  <a:moveTo>
                    <a:pt x="110490" y="342900"/>
                  </a:moveTo>
                  <a:lnTo>
                    <a:pt x="55880" y="342900"/>
                  </a:lnTo>
                  <a:lnTo>
                    <a:pt x="0" y="342900"/>
                  </a:lnTo>
                  <a:lnTo>
                    <a:pt x="0" y="346697"/>
                  </a:lnTo>
                  <a:lnTo>
                    <a:pt x="55880" y="346697"/>
                  </a:lnTo>
                  <a:lnTo>
                    <a:pt x="110490" y="346697"/>
                  </a:lnTo>
                  <a:lnTo>
                    <a:pt x="110490" y="342900"/>
                  </a:lnTo>
                  <a:close/>
                </a:path>
                <a:path w="110490" h="464820">
                  <a:moveTo>
                    <a:pt x="110490" y="336550"/>
                  </a:moveTo>
                  <a:lnTo>
                    <a:pt x="55880" y="336550"/>
                  </a:lnTo>
                  <a:lnTo>
                    <a:pt x="0" y="336550"/>
                  </a:lnTo>
                  <a:lnTo>
                    <a:pt x="0" y="342887"/>
                  </a:lnTo>
                  <a:lnTo>
                    <a:pt x="55880" y="342887"/>
                  </a:lnTo>
                  <a:lnTo>
                    <a:pt x="110490" y="342887"/>
                  </a:lnTo>
                  <a:lnTo>
                    <a:pt x="110490" y="336550"/>
                  </a:lnTo>
                  <a:close/>
                </a:path>
                <a:path w="110490" h="464820">
                  <a:moveTo>
                    <a:pt x="110490" y="334010"/>
                  </a:moveTo>
                  <a:lnTo>
                    <a:pt x="55880" y="334010"/>
                  </a:lnTo>
                  <a:lnTo>
                    <a:pt x="0" y="334010"/>
                  </a:lnTo>
                  <a:lnTo>
                    <a:pt x="0" y="336537"/>
                  </a:lnTo>
                  <a:lnTo>
                    <a:pt x="55880" y="336537"/>
                  </a:lnTo>
                  <a:lnTo>
                    <a:pt x="110490" y="336537"/>
                  </a:lnTo>
                  <a:lnTo>
                    <a:pt x="110490" y="334010"/>
                  </a:lnTo>
                  <a:close/>
                </a:path>
                <a:path w="110490" h="464820">
                  <a:moveTo>
                    <a:pt x="110490" y="330200"/>
                  </a:moveTo>
                  <a:lnTo>
                    <a:pt x="55880" y="330200"/>
                  </a:lnTo>
                  <a:lnTo>
                    <a:pt x="0" y="330200"/>
                  </a:lnTo>
                  <a:lnTo>
                    <a:pt x="0" y="333997"/>
                  </a:lnTo>
                  <a:lnTo>
                    <a:pt x="55880" y="333997"/>
                  </a:lnTo>
                  <a:lnTo>
                    <a:pt x="110490" y="333997"/>
                  </a:lnTo>
                  <a:lnTo>
                    <a:pt x="110490" y="330200"/>
                  </a:lnTo>
                  <a:close/>
                </a:path>
                <a:path w="110490" h="464820">
                  <a:moveTo>
                    <a:pt x="110490" y="323850"/>
                  </a:moveTo>
                  <a:lnTo>
                    <a:pt x="55880" y="323850"/>
                  </a:lnTo>
                  <a:lnTo>
                    <a:pt x="0" y="323850"/>
                  </a:lnTo>
                  <a:lnTo>
                    <a:pt x="0" y="330187"/>
                  </a:lnTo>
                  <a:lnTo>
                    <a:pt x="55880" y="330187"/>
                  </a:lnTo>
                  <a:lnTo>
                    <a:pt x="110490" y="330187"/>
                  </a:lnTo>
                  <a:lnTo>
                    <a:pt x="110490" y="323850"/>
                  </a:lnTo>
                  <a:close/>
                </a:path>
                <a:path w="110490" h="464820">
                  <a:moveTo>
                    <a:pt x="110490" y="321310"/>
                  </a:moveTo>
                  <a:lnTo>
                    <a:pt x="55880" y="321310"/>
                  </a:lnTo>
                  <a:lnTo>
                    <a:pt x="0" y="321310"/>
                  </a:lnTo>
                  <a:lnTo>
                    <a:pt x="0" y="323837"/>
                  </a:lnTo>
                  <a:lnTo>
                    <a:pt x="55880" y="323837"/>
                  </a:lnTo>
                  <a:lnTo>
                    <a:pt x="110490" y="323837"/>
                  </a:lnTo>
                  <a:lnTo>
                    <a:pt x="110490" y="321310"/>
                  </a:lnTo>
                  <a:close/>
                </a:path>
                <a:path w="110490" h="464820">
                  <a:moveTo>
                    <a:pt x="110490" y="317500"/>
                  </a:moveTo>
                  <a:lnTo>
                    <a:pt x="55880" y="317500"/>
                  </a:lnTo>
                  <a:lnTo>
                    <a:pt x="0" y="317500"/>
                  </a:lnTo>
                  <a:lnTo>
                    <a:pt x="0" y="321297"/>
                  </a:lnTo>
                  <a:lnTo>
                    <a:pt x="55880" y="321297"/>
                  </a:lnTo>
                  <a:lnTo>
                    <a:pt x="110490" y="321297"/>
                  </a:lnTo>
                  <a:lnTo>
                    <a:pt x="110490" y="317500"/>
                  </a:lnTo>
                  <a:close/>
                </a:path>
                <a:path w="110490" h="464820">
                  <a:moveTo>
                    <a:pt x="110490" y="311150"/>
                  </a:moveTo>
                  <a:lnTo>
                    <a:pt x="55880" y="311150"/>
                  </a:lnTo>
                  <a:lnTo>
                    <a:pt x="0" y="311150"/>
                  </a:lnTo>
                  <a:lnTo>
                    <a:pt x="0" y="317487"/>
                  </a:lnTo>
                  <a:lnTo>
                    <a:pt x="55880" y="317487"/>
                  </a:lnTo>
                  <a:lnTo>
                    <a:pt x="110490" y="317487"/>
                  </a:lnTo>
                  <a:lnTo>
                    <a:pt x="110490" y="311150"/>
                  </a:lnTo>
                  <a:close/>
                </a:path>
                <a:path w="110490" h="464820">
                  <a:moveTo>
                    <a:pt x="110490" y="308610"/>
                  </a:moveTo>
                  <a:lnTo>
                    <a:pt x="55880" y="308610"/>
                  </a:lnTo>
                  <a:lnTo>
                    <a:pt x="0" y="308610"/>
                  </a:lnTo>
                  <a:lnTo>
                    <a:pt x="0" y="311137"/>
                  </a:lnTo>
                  <a:lnTo>
                    <a:pt x="55880" y="311137"/>
                  </a:lnTo>
                  <a:lnTo>
                    <a:pt x="110490" y="311137"/>
                  </a:lnTo>
                  <a:lnTo>
                    <a:pt x="110490" y="308610"/>
                  </a:lnTo>
                  <a:close/>
                </a:path>
                <a:path w="110490" h="464820">
                  <a:moveTo>
                    <a:pt x="110490" y="304800"/>
                  </a:moveTo>
                  <a:lnTo>
                    <a:pt x="55880" y="304800"/>
                  </a:lnTo>
                  <a:lnTo>
                    <a:pt x="0" y="304800"/>
                  </a:lnTo>
                  <a:lnTo>
                    <a:pt x="0" y="308597"/>
                  </a:lnTo>
                  <a:lnTo>
                    <a:pt x="55880" y="308597"/>
                  </a:lnTo>
                  <a:lnTo>
                    <a:pt x="110490" y="308597"/>
                  </a:lnTo>
                  <a:lnTo>
                    <a:pt x="110490" y="304800"/>
                  </a:lnTo>
                  <a:close/>
                </a:path>
                <a:path w="110490" h="464820">
                  <a:moveTo>
                    <a:pt x="110490" y="302260"/>
                  </a:moveTo>
                  <a:lnTo>
                    <a:pt x="55880" y="302260"/>
                  </a:lnTo>
                  <a:lnTo>
                    <a:pt x="0" y="302260"/>
                  </a:lnTo>
                  <a:lnTo>
                    <a:pt x="0" y="304787"/>
                  </a:lnTo>
                  <a:lnTo>
                    <a:pt x="55880" y="304787"/>
                  </a:lnTo>
                  <a:lnTo>
                    <a:pt x="110490" y="304787"/>
                  </a:lnTo>
                  <a:lnTo>
                    <a:pt x="110490" y="302260"/>
                  </a:lnTo>
                  <a:close/>
                </a:path>
                <a:path w="110490" h="464820">
                  <a:moveTo>
                    <a:pt x="110490" y="298450"/>
                  </a:moveTo>
                  <a:lnTo>
                    <a:pt x="55880" y="298450"/>
                  </a:lnTo>
                  <a:lnTo>
                    <a:pt x="0" y="298450"/>
                  </a:lnTo>
                  <a:lnTo>
                    <a:pt x="0" y="302247"/>
                  </a:lnTo>
                  <a:lnTo>
                    <a:pt x="55880" y="302247"/>
                  </a:lnTo>
                  <a:lnTo>
                    <a:pt x="110490" y="302247"/>
                  </a:lnTo>
                  <a:lnTo>
                    <a:pt x="110490" y="298450"/>
                  </a:lnTo>
                  <a:close/>
                </a:path>
                <a:path w="110490" h="464820">
                  <a:moveTo>
                    <a:pt x="110490" y="289560"/>
                  </a:moveTo>
                  <a:lnTo>
                    <a:pt x="55880" y="289560"/>
                  </a:lnTo>
                  <a:lnTo>
                    <a:pt x="0" y="289560"/>
                  </a:lnTo>
                  <a:lnTo>
                    <a:pt x="0" y="298437"/>
                  </a:lnTo>
                  <a:lnTo>
                    <a:pt x="55880" y="298437"/>
                  </a:lnTo>
                  <a:lnTo>
                    <a:pt x="110490" y="298437"/>
                  </a:lnTo>
                  <a:lnTo>
                    <a:pt x="110490" y="289560"/>
                  </a:lnTo>
                  <a:close/>
                </a:path>
                <a:path w="110490" h="464820">
                  <a:moveTo>
                    <a:pt x="110490" y="285750"/>
                  </a:moveTo>
                  <a:lnTo>
                    <a:pt x="55880" y="285750"/>
                  </a:lnTo>
                  <a:lnTo>
                    <a:pt x="0" y="285750"/>
                  </a:lnTo>
                  <a:lnTo>
                    <a:pt x="0" y="289547"/>
                  </a:lnTo>
                  <a:lnTo>
                    <a:pt x="55880" y="289547"/>
                  </a:lnTo>
                  <a:lnTo>
                    <a:pt x="110490" y="289547"/>
                  </a:lnTo>
                  <a:lnTo>
                    <a:pt x="110490" y="285750"/>
                  </a:lnTo>
                  <a:close/>
                </a:path>
                <a:path w="110490" h="464820">
                  <a:moveTo>
                    <a:pt x="110490" y="279400"/>
                  </a:moveTo>
                  <a:lnTo>
                    <a:pt x="55880" y="279400"/>
                  </a:lnTo>
                  <a:lnTo>
                    <a:pt x="0" y="279400"/>
                  </a:lnTo>
                  <a:lnTo>
                    <a:pt x="0" y="285737"/>
                  </a:lnTo>
                  <a:lnTo>
                    <a:pt x="55880" y="285737"/>
                  </a:lnTo>
                  <a:lnTo>
                    <a:pt x="110490" y="285737"/>
                  </a:lnTo>
                  <a:lnTo>
                    <a:pt x="110490" y="279400"/>
                  </a:lnTo>
                  <a:close/>
                </a:path>
                <a:path w="110490" h="464820">
                  <a:moveTo>
                    <a:pt x="110490" y="273050"/>
                  </a:moveTo>
                  <a:lnTo>
                    <a:pt x="55880" y="273050"/>
                  </a:lnTo>
                  <a:lnTo>
                    <a:pt x="0" y="273050"/>
                  </a:lnTo>
                  <a:lnTo>
                    <a:pt x="0" y="279387"/>
                  </a:lnTo>
                  <a:lnTo>
                    <a:pt x="55880" y="279387"/>
                  </a:lnTo>
                  <a:lnTo>
                    <a:pt x="110490" y="279387"/>
                  </a:lnTo>
                  <a:lnTo>
                    <a:pt x="110490" y="273050"/>
                  </a:lnTo>
                  <a:close/>
                </a:path>
                <a:path w="110490" h="464820">
                  <a:moveTo>
                    <a:pt x="110490" y="270510"/>
                  </a:moveTo>
                  <a:lnTo>
                    <a:pt x="55880" y="270510"/>
                  </a:lnTo>
                  <a:lnTo>
                    <a:pt x="0" y="270510"/>
                  </a:lnTo>
                  <a:lnTo>
                    <a:pt x="0" y="273037"/>
                  </a:lnTo>
                  <a:lnTo>
                    <a:pt x="55880" y="273037"/>
                  </a:lnTo>
                  <a:lnTo>
                    <a:pt x="110490" y="273037"/>
                  </a:lnTo>
                  <a:lnTo>
                    <a:pt x="110490" y="270510"/>
                  </a:lnTo>
                  <a:close/>
                </a:path>
                <a:path w="110490" h="464820">
                  <a:moveTo>
                    <a:pt x="110490" y="257810"/>
                  </a:moveTo>
                  <a:lnTo>
                    <a:pt x="55880" y="257810"/>
                  </a:lnTo>
                  <a:lnTo>
                    <a:pt x="0" y="257810"/>
                  </a:lnTo>
                  <a:lnTo>
                    <a:pt x="0" y="270497"/>
                  </a:lnTo>
                  <a:lnTo>
                    <a:pt x="55880" y="270497"/>
                  </a:lnTo>
                  <a:lnTo>
                    <a:pt x="110490" y="270497"/>
                  </a:lnTo>
                  <a:lnTo>
                    <a:pt x="110490" y="257810"/>
                  </a:lnTo>
                  <a:close/>
                </a:path>
                <a:path w="110490" h="464820">
                  <a:moveTo>
                    <a:pt x="110490" y="247650"/>
                  </a:moveTo>
                  <a:lnTo>
                    <a:pt x="55880" y="247650"/>
                  </a:lnTo>
                  <a:lnTo>
                    <a:pt x="0" y="247650"/>
                  </a:lnTo>
                  <a:lnTo>
                    <a:pt x="0" y="257797"/>
                  </a:lnTo>
                  <a:lnTo>
                    <a:pt x="55880" y="257797"/>
                  </a:lnTo>
                  <a:lnTo>
                    <a:pt x="110490" y="257797"/>
                  </a:lnTo>
                  <a:lnTo>
                    <a:pt x="110490" y="247650"/>
                  </a:lnTo>
                  <a:close/>
                </a:path>
                <a:path w="110490" h="464820">
                  <a:moveTo>
                    <a:pt x="110490" y="245110"/>
                  </a:moveTo>
                  <a:lnTo>
                    <a:pt x="55880" y="245110"/>
                  </a:lnTo>
                  <a:lnTo>
                    <a:pt x="0" y="245110"/>
                  </a:lnTo>
                  <a:lnTo>
                    <a:pt x="0" y="247637"/>
                  </a:lnTo>
                  <a:lnTo>
                    <a:pt x="55880" y="247637"/>
                  </a:lnTo>
                  <a:lnTo>
                    <a:pt x="110490" y="247637"/>
                  </a:lnTo>
                  <a:lnTo>
                    <a:pt x="110490" y="245110"/>
                  </a:lnTo>
                  <a:close/>
                </a:path>
                <a:path w="110490" h="464820">
                  <a:moveTo>
                    <a:pt x="110490" y="234950"/>
                  </a:moveTo>
                  <a:lnTo>
                    <a:pt x="55880" y="234950"/>
                  </a:lnTo>
                  <a:lnTo>
                    <a:pt x="0" y="234950"/>
                  </a:lnTo>
                  <a:lnTo>
                    <a:pt x="0" y="245097"/>
                  </a:lnTo>
                  <a:lnTo>
                    <a:pt x="55880" y="245097"/>
                  </a:lnTo>
                  <a:lnTo>
                    <a:pt x="110490" y="245097"/>
                  </a:lnTo>
                  <a:lnTo>
                    <a:pt x="110490" y="234950"/>
                  </a:lnTo>
                  <a:close/>
                </a:path>
                <a:path w="110490" h="464820">
                  <a:moveTo>
                    <a:pt x="110490" y="222250"/>
                  </a:moveTo>
                  <a:lnTo>
                    <a:pt x="55880" y="222250"/>
                  </a:lnTo>
                  <a:lnTo>
                    <a:pt x="0" y="222250"/>
                  </a:lnTo>
                  <a:lnTo>
                    <a:pt x="0" y="234937"/>
                  </a:lnTo>
                  <a:lnTo>
                    <a:pt x="55880" y="234937"/>
                  </a:lnTo>
                  <a:lnTo>
                    <a:pt x="110490" y="234937"/>
                  </a:lnTo>
                  <a:lnTo>
                    <a:pt x="110490" y="222250"/>
                  </a:lnTo>
                  <a:close/>
                </a:path>
                <a:path w="110490" h="464820">
                  <a:moveTo>
                    <a:pt x="110490" y="219710"/>
                  </a:moveTo>
                  <a:lnTo>
                    <a:pt x="55880" y="219710"/>
                  </a:lnTo>
                  <a:lnTo>
                    <a:pt x="0" y="219710"/>
                  </a:lnTo>
                  <a:lnTo>
                    <a:pt x="0" y="222237"/>
                  </a:lnTo>
                  <a:lnTo>
                    <a:pt x="55880" y="222237"/>
                  </a:lnTo>
                  <a:lnTo>
                    <a:pt x="110490" y="222237"/>
                  </a:lnTo>
                  <a:lnTo>
                    <a:pt x="110490" y="219710"/>
                  </a:lnTo>
                  <a:close/>
                </a:path>
                <a:path w="110490" h="464820">
                  <a:moveTo>
                    <a:pt x="110490" y="215900"/>
                  </a:moveTo>
                  <a:lnTo>
                    <a:pt x="55880" y="215900"/>
                  </a:lnTo>
                  <a:lnTo>
                    <a:pt x="0" y="215900"/>
                  </a:lnTo>
                  <a:lnTo>
                    <a:pt x="0" y="219697"/>
                  </a:lnTo>
                  <a:lnTo>
                    <a:pt x="55880" y="219697"/>
                  </a:lnTo>
                  <a:lnTo>
                    <a:pt x="110490" y="219697"/>
                  </a:lnTo>
                  <a:lnTo>
                    <a:pt x="110490" y="215900"/>
                  </a:lnTo>
                  <a:close/>
                </a:path>
                <a:path w="110490" h="464820">
                  <a:moveTo>
                    <a:pt x="110490" y="213360"/>
                  </a:moveTo>
                  <a:lnTo>
                    <a:pt x="55880" y="213360"/>
                  </a:lnTo>
                  <a:lnTo>
                    <a:pt x="0" y="213360"/>
                  </a:lnTo>
                  <a:lnTo>
                    <a:pt x="0" y="215887"/>
                  </a:lnTo>
                  <a:lnTo>
                    <a:pt x="55880" y="215887"/>
                  </a:lnTo>
                  <a:lnTo>
                    <a:pt x="110490" y="215887"/>
                  </a:lnTo>
                  <a:lnTo>
                    <a:pt x="110490" y="213360"/>
                  </a:lnTo>
                  <a:close/>
                </a:path>
                <a:path w="110490" h="464820">
                  <a:moveTo>
                    <a:pt x="110490" y="209550"/>
                  </a:moveTo>
                  <a:lnTo>
                    <a:pt x="55880" y="209550"/>
                  </a:lnTo>
                  <a:lnTo>
                    <a:pt x="0" y="209550"/>
                  </a:lnTo>
                  <a:lnTo>
                    <a:pt x="0" y="213347"/>
                  </a:lnTo>
                  <a:lnTo>
                    <a:pt x="55880" y="213347"/>
                  </a:lnTo>
                  <a:lnTo>
                    <a:pt x="110490" y="213347"/>
                  </a:lnTo>
                  <a:lnTo>
                    <a:pt x="110490" y="209550"/>
                  </a:lnTo>
                  <a:close/>
                </a:path>
                <a:path w="110490" h="464820">
                  <a:moveTo>
                    <a:pt x="110490" y="203200"/>
                  </a:moveTo>
                  <a:lnTo>
                    <a:pt x="55880" y="203200"/>
                  </a:lnTo>
                  <a:lnTo>
                    <a:pt x="0" y="203200"/>
                  </a:lnTo>
                  <a:lnTo>
                    <a:pt x="0" y="209537"/>
                  </a:lnTo>
                  <a:lnTo>
                    <a:pt x="55880" y="209537"/>
                  </a:lnTo>
                  <a:lnTo>
                    <a:pt x="110490" y="209537"/>
                  </a:lnTo>
                  <a:lnTo>
                    <a:pt x="110490" y="203200"/>
                  </a:lnTo>
                  <a:close/>
                </a:path>
                <a:path w="110490" h="464820">
                  <a:moveTo>
                    <a:pt x="110490" y="200660"/>
                  </a:moveTo>
                  <a:lnTo>
                    <a:pt x="55880" y="200660"/>
                  </a:lnTo>
                  <a:lnTo>
                    <a:pt x="0" y="200660"/>
                  </a:lnTo>
                  <a:lnTo>
                    <a:pt x="0" y="203187"/>
                  </a:lnTo>
                  <a:lnTo>
                    <a:pt x="55880" y="203187"/>
                  </a:lnTo>
                  <a:lnTo>
                    <a:pt x="110490" y="203187"/>
                  </a:lnTo>
                  <a:lnTo>
                    <a:pt x="110490" y="200660"/>
                  </a:lnTo>
                  <a:close/>
                </a:path>
                <a:path w="110490" h="464820">
                  <a:moveTo>
                    <a:pt x="110490" y="196850"/>
                  </a:moveTo>
                  <a:lnTo>
                    <a:pt x="55880" y="196850"/>
                  </a:lnTo>
                  <a:lnTo>
                    <a:pt x="0" y="196850"/>
                  </a:lnTo>
                  <a:lnTo>
                    <a:pt x="0" y="200647"/>
                  </a:lnTo>
                  <a:lnTo>
                    <a:pt x="55880" y="200647"/>
                  </a:lnTo>
                  <a:lnTo>
                    <a:pt x="110490" y="200647"/>
                  </a:lnTo>
                  <a:lnTo>
                    <a:pt x="110490" y="196850"/>
                  </a:lnTo>
                  <a:close/>
                </a:path>
                <a:path w="110490" h="464820">
                  <a:moveTo>
                    <a:pt x="110490" y="190500"/>
                  </a:moveTo>
                  <a:lnTo>
                    <a:pt x="55880" y="190500"/>
                  </a:lnTo>
                  <a:lnTo>
                    <a:pt x="0" y="190500"/>
                  </a:lnTo>
                  <a:lnTo>
                    <a:pt x="0" y="196837"/>
                  </a:lnTo>
                  <a:lnTo>
                    <a:pt x="55880" y="196837"/>
                  </a:lnTo>
                  <a:lnTo>
                    <a:pt x="110490" y="196837"/>
                  </a:lnTo>
                  <a:lnTo>
                    <a:pt x="110490" y="190500"/>
                  </a:lnTo>
                  <a:close/>
                </a:path>
                <a:path w="110490" h="464820">
                  <a:moveTo>
                    <a:pt x="110490" y="181610"/>
                  </a:moveTo>
                  <a:lnTo>
                    <a:pt x="55880" y="181610"/>
                  </a:lnTo>
                  <a:lnTo>
                    <a:pt x="0" y="181610"/>
                  </a:lnTo>
                  <a:lnTo>
                    <a:pt x="0" y="190487"/>
                  </a:lnTo>
                  <a:lnTo>
                    <a:pt x="55880" y="190487"/>
                  </a:lnTo>
                  <a:lnTo>
                    <a:pt x="110490" y="190487"/>
                  </a:lnTo>
                  <a:lnTo>
                    <a:pt x="110490" y="181610"/>
                  </a:lnTo>
                  <a:close/>
                </a:path>
                <a:path w="110490" h="464820">
                  <a:moveTo>
                    <a:pt x="110490" y="177800"/>
                  </a:moveTo>
                  <a:lnTo>
                    <a:pt x="55880" y="177800"/>
                  </a:lnTo>
                  <a:lnTo>
                    <a:pt x="0" y="177800"/>
                  </a:lnTo>
                  <a:lnTo>
                    <a:pt x="0" y="181597"/>
                  </a:lnTo>
                  <a:lnTo>
                    <a:pt x="55880" y="181597"/>
                  </a:lnTo>
                  <a:lnTo>
                    <a:pt x="110490" y="181597"/>
                  </a:lnTo>
                  <a:lnTo>
                    <a:pt x="110490" y="177800"/>
                  </a:lnTo>
                  <a:close/>
                </a:path>
                <a:path w="110490" h="464820">
                  <a:moveTo>
                    <a:pt x="110490" y="171450"/>
                  </a:moveTo>
                  <a:lnTo>
                    <a:pt x="55880" y="171450"/>
                  </a:lnTo>
                  <a:lnTo>
                    <a:pt x="0" y="171450"/>
                  </a:lnTo>
                  <a:lnTo>
                    <a:pt x="0" y="177787"/>
                  </a:lnTo>
                  <a:lnTo>
                    <a:pt x="55880" y="177787"/>
                  </a:lnTo>
                  <a:lnTo>
                    <a:pt x="110490" y="177787"/>
                  </a:lnTo>
                  <a:lnTo>
                    <a:pt x="110490" y="171450"/>
                  </a:lnTo>
                  <a:close/>
                </a:path>
                <a:path w="110490" h="464820">
                  <a:moveTo>
                    <a:pt x="110490" y="168910"/>
                  </a:moveTo>
                  <a:lnTo>
                    <a:pt x="55880" y="168910"/>
                  </a:lnTo>
                  <a:lnTo>
                    <a:pt x="0" y="168910"/>
                  </a:lnTo>
                  <a:lnTo>
                    <a:pt x="0" y="171437"/>
                  </a:lnTo>
                  <a:lnTo>
                    <a:pt x="55880" y="171437"/>
                  </a:lnTo>
                  <a:lnTo>
                    <a:pt x="110490" y="171437"/>
                  </a:lnTo>
                  <a:lnTo>
                    <a:pt x="110490" y="168910"/>
                  </a:lnTo>
                  <a:close/>
                </a:path>
                <a:path w="110490" h="464820">
                  <a:moveTo>
                    <a:pt x="110490" y="158750"/>
                  </a:moveTo>
                  <a:lnTo>
                    <a:pt x="55880" y="158750"/>
                  </a:lnTo>
                  <a:lnTo>
                    <a:pt x="0" y="158750"/>
                  </a:lnTo>
                  <a:lnTo>
                    <a:pt x="0" y="168897"/>
                  </a:lnTo>
                  <a:lnTo>
                    <a:pt x="55880" y="168897"/>
                  </a:lnTo>
                  <a:lnTo>
                    <a:pt x="110490" y="168897"/>
                  </a:lnTo>
                  <a:lnTo>
                    <a:pt x="110490" y="158750"/>
                  </a:lnTo>
                  <a:close/>
                </a:path>
                <a:path w="110490" h="464820">
                  <a:moveTo>
                    <a:pt x="110490" y="156210"/>
                  </a:moveTo>
                  <a:lnTo>
                    <a:pt x="55880" y="156210"/>
                  </a:lnTo>
                  <a:lnTo>
                    <a:pt x="0" y="156210"/>
                  </a:lnTo>
                  <a:lnTo>
                    <a:pt x="0" y="158737"/>
                  </a:lnTo>
                  <a:lnTo>
                    <a:pt x="55880" y="158737"/>
                  </a:lnTo>
                  <a:lnTo>
                    <a:pt x="110490" y="158737"/>
                  </a:lnTo>
                  <a:lnTo>
                    <a:pt x="110490" y="156210"/>
                  </a:lnTo>
                  <a:close/>
                </a:path>
                <a:path w="110490" h="464820">
                  <a:moveTo>
                    <a:pt x="110490" y="152400"/>
                  </a:moveTo>
                  <a:lnTo>
                    <a:pt x="55880" y="152400"/>
                  </a:lnTo>
                  <a:lnTo>
                    <a:pt x="0" y="152400"/>
                  </a:lnTo>
                  <a:lnTo>
                    <a:pt x="0" y="156197"/>
                  </a:lnTo>
                  <a:lnTo>
                    <a:pt x="55880" y="156197"/>
                  </a:lnTo>
                  <a:lnTo>
                    <a:pt x="110490" y="156197"/>
                  </a:lnTo>
                  <a:lnTo>
                    <a:pt x="110490" y="152400"/>
                  </a:lnTo>
                  <a:close/>
                </a:path>
                <a:path w="110490" h="464820">
                  <a:moveTo>
                    <a:pt x="110490" y="149860"/>
                  </a:moveTo>
                  <a:lnTo>
                    <a:pt x="55880" y="149860"/>
                  </a:lnTo>
                  <a:lnTo>
                    <a:pt x="0" y="149860"/>
                  </a:lnTo>
                  <a:lnTo>
                    <a:pt x="0" y="152387"/>
                  </a:lnTo>
                  <a:lnTo>
                    <a:pt x="55880" y="152387"/>
                  </a:lnTo>
                  <a:lnTo>
                    <a:pt x="110490" y="152387"/>
                  </a:lnTo>
                  <a:lnTo>
                    <a:pt x="110490" y="149860"/>
                  </a:lnTo>
                  <a:close/>
                </a:path>
                <a:path w="110490" h="464820">
                  <a:moveTo>
                    <a:pt x="110490" y="139700"/>
                  </a:moveTo>
                  <a:lnTo>
                    <a:pt x="55880" y="139700"/>
                  </a:lnTo>
                  <a:lnTo>
                    <a:pt x="0" y="139700"/>
                  </a:lnTo>
                  <a:lnTo>
                    <a:pt x="0" y="149847"/>
                  </a:lnTo>
                  <a:lnTo>
                    <a:pt x="55880" y="149847"/>
                  </a:lnTo>
                  <a:lnTo>
                    <a:pt x="110490" y="149847"/>
                  </a:lnTo>
                  <a:lnTo>
                    <a:pt x="110490" y="139700"/>
                  </a:lnTo>
                  <a:close/>
                </a:path>
                <a:path w="110490" h="464820">
                  <a:moveTo>
                    <a:pt x="110490" y="137160"/>
                  </a:moveTo>
                  <a:lnTo>
                    <a:pt x="55880" y="137160"/>
                  </a:lnTo>
                  <a:lnTo>
                    <a:pt x="0" y="137160"/>
                  </a:lnTo>
                  <a:lnTo>
                    <a:pt x="0" y="139687"/>
                  </a:lnTo>
                  <a:lnTo>
                    <a:pt x="55880" y="139687"/>
                  </a:lnTo>
                  <a:lnTo>
                    <a:pt x="110490" y="139687"/>
                  </a:lnTo>
                  <a:lnTo>
                    <a:pt x="110490" y="137160"/>
                  </a:lnTo>
                  <a:close/>
                </a:path>
                <a:path w="110490" h="464820">
                  <a:moveTo>
                    <a:pt x="110490" y="133350"/>
                  </a:moveTo>
                  <a:lnTo>
                    <a:pt x="55880" y="133350"/>
                  </a:lnTo>
                  <a:lnTo>
                    <a:pt x="0" y="133350"/>
                  </a:lnTo>
                  <a:lnTo>
                    <a:pt x="0" y="137147"/>
                  </a:lnTo>
                  <a:lnTo>
                    <a:pt x="55880" y="137147"/>
                  </a:lnTo>
                  <a:lnTo>
                    <a:pt x="110490" y="137147"/>
                  </a:lnTo>
                  <a:lnTo>
                    <a:pt x="110490" y="133350"/>
                  </a:lnTo>
                  <a:close/>
                </a:path>
                <a:path w="110490" h="464820">
                  <a:moveTo>
                    <a:pt x="110490" y="130810"/>
                  </a:moveTo>
                  <a:lnTo>
                    <a:pt x="55880" y="130810"/>
                  </a:lnTo>
                  <a:lnTo>
                    <a:pt x="0" y="130810"/>
                  </a:lnTo>
                  <a:lnTo>
                    <a:pt x="0" y="133337"/>
                  </a:lnTo>
                  <a:lnTo>
                    <a:pt x="55880" y="133337"/>
                  </a:lnTo>
                  <a:lnTo>
                    <a:pt x="110490" y="133337"/>
                  </a:lnTo>
                  <a:lnTo>
                    <a:pt x="110490" y="130810"/>
                  </a:lnTo>
                  <a:close/>
                </a:path>
                <a:path w="110490" h="464820">
                  <a:moveTo>
                    <a:pt x="110490" y="127000"/>
                  </a:moveTo>
                  <a:lnTo>
                    <a:pt x="55880" y="127000"/>
                  </a:lnTo>
                  <a:lnTo>
                    <a:pt x="0" y="127000"/>
                  </a:lnTo>
                  <a:lnTo>
                    <a:pt x="0" y="130797"/>
                  </a:lnTo>
                  <a:lnTo>
                    <a:pt x="55880" y="130797"/>
                  </a:lnTo>
                  <a:lnTo>
                    <a:pt x="110490" y="130797"/>
                  </a:lnTo>
                  <a:lnTo>
                    <a:pt x="110490" y="127000"/>
                  </a:lnTo>
                  <a:close/>
                </a:path>
                <a:path w="110490" h="464820">
                  <a:moveTo>
                    <a:pt x="110490" y="124460"/>
                  </a:moveTo>
                  <a:lnTo>
                    <a:pt x="55880" y="124460"/>
                  </a:lnTo>
                  <a:lnTo>
                    <a:pt x="0" y="124460"/>
                  </a:lnTo>
                  <a:lnTo>
                    <a:pt x="0" y="126987"/>
                  </a:lnTo>
                  <a:lnTo>
                    <a:pt x="55880" y="126987"/>
                  </a:lnTo>
                  <a:lnTo>
                    <a:pt x="110490" y="126987"/>
                  </a:lnTo>
                  <a:lnTo>
                    <a:pt x="110490" y="124460"/>
                  </a:lnTo>
                  <a:close/>
                </a:path>
                <a:path w="110490" h="464820">
                  <a:moveTo>
                    <a:pt x="110490" y="120650"/>
                  </a:moveTo>
                  <a:lnTo>
                    <a:pt x="55880" y="120650"/>
                  </a:lnTo>
                  <a:lnTo>
                    <a:pt x="0" y="120650"/>
                  </a:lnTo>
                  <a:lnTo>
                    <a:pt x="0" y="124447"/>
                  </a:lnTo>
                  <a:lnTo>
                    <a:pt x="55880" y="124447"/>
                  </a:lnTo>
                  <a:lnTo>
                    <a:pt x="110490" y="124447"/>
                  </a:lnTo>
                  <a:lnTo>
                    <a:pt x="110490" y="120650"/>
                  </a:lnTo>
                  <a:close/>
                </a:path>
                <a:path w="110490" h="464820">
                  <a:moveTo>
                    <a:pt x="110490" y="118110"/>
                  </a:moveTo>
                  <a:lnTo>
                    <a:pt x="55880" y="118110"/>
                  </a:lnTo>
                  <a:lnTo>
                    <a:pt x="0" y="118110"/>
                  </a:lnTo>
                  <a:lnTo>
                    <a:pt x="0" y="120637"/>
                  </a:lnTo>
                  <a:lnTo>
                    <a:pt x="55880" y="120637"/>
                  </a:lnTo>
                  <a:lnTo>
                    <a:pt x="110490" y="120637"/>
                  </a:lnTo>
                  <a:lnTo>
                    <a:pt x="110490" y="118110"/>
                  </a:lnTo>
                  <a:close/>
                </a:path>
                <a:path w="110490" h="464820">
                  <a:moveTo>
                    <a:pt x="110490" y="114300"/>
                  </a:moveTo>
                  <a:lnTo>
                    <a:pt x="55880" y="114300"/>
                  </a:lnTo>
                  <a:lnTo>
                    <a:pt x="0" y="114300"/>
                  </a:lnTo>
                  <a:lnTo>
                    <a:pt x="0" y="118097"/>
                  </a:lnTo>
                  <a:lnTo>
                    <a:pt x="55880" y="118097"/>
                  </a:lnTo>
                  <a:lnTo>
                    <a:pt x="110490" y="118097"/>
                  </a:lnTo>
                  <a:lnTo>
                    <a:pt x="110490" y="114300"/>
                  </a:lnTo>
                  <a:close/>
                </a:path>
                <a:path w="110490" h="464820">
                  <a:moveTo>
                    <a:pt x="110490" y="107950"/>
                  </a:moveTo>
                  <a:lnTo>
                    <a:pt x="55880" y="107950"/>
                  </a:lnTo>
                  <a:lnTo>
                    <a:pt x="0" y="107950"/>
                  </a:lnTo>
                  <a:lnTo>
                    <a:pt x="0" y="114287"/>
                  </a:lnTo>
                  <a:lnTo>
                    <a:pt x="55880" y="114287"/>
                  </a:lnTo>
                  <a:lnTo>
                    <a:pt x="110490" y="114287"/>
                  </a:lnTo>
                  <a:lnTo>
                    <a:pt x="110490" y="107950"/>
                  </a:lnTo>
                  <a:close/>
                </a:path>
                <a:path w="110490" h="464820">
                  <a:moveTo>
                    <a:pt x="110490" y="101600"/>
                  </a:moveTo>
                  <a:lnTo>
                    <a:pt x="55880" y="101600"/>
                  </a:lnTo>
                  <a:lnTo>
                    <a:pt x="0" y="101600"/>
                  </a:lnTo>
                  <a:lnTo>
                    <a:pt x="0" y="107937"/>
                  </a:lnTo>
                  <a:lnTo>
                    <a:pt x="55880" y="107937"/>
                  </a:lnTo>
                  <a:lnTo>
                    <a:pt x="110490" y="107937"/>
                  </a:lnTo>
                  <a:lnTo>
                    <a:pt x="110490" y="101600"/>
                  </a:lnTo>
                  <a:close/>
                </a:path>
                <a:path w="110490" h="464820">
                  <a:moveTo>
                    <a:pt x="110490" y="99060"/>
                  </a:moveTo>
                  <a:lnTo>
                    <a:pt x="55880" y="99060"/>
                  </a:lnTo>
                  <a:lnTo>
                    <a:pt x="0" y="99060"/>
                  </a:lnTo>
                  <a:lnTo>
                    <a:pt x="0" y="101587"/>
                  </a:lnTo>
                  <a:lnTo>
                    <a:pt x="55880" y="101587"/>
                  </a:lnTo>
                  <a:lnTo>
                    <a:pt x="110490" y="101587"/>
                  </a:lnTo>
                  <a:lnTo>
                    <a:pt x="110490" y="99060"/>
                  </a:lnTo>
                  <a:close/>
                </a:path>
                <a:path w="110490" h="464820">
                  <a:moveTo>
                    <a:pt x="110490" y="95250"/>
                  </a:moveTo>
                  <a:lnTo>
                    <a:pt x="55880" y="95250"/>
                  </a:lnTo>
                  <a:lnTo>
                    <a:pt x="0" y="95250"/>
                  </a:lnTo>
                  <a:lnTo>
                    <a:pt x="0" y="99047"/>
                  </a:lnTo>
                  <a:lnTo>
                    <a:pt x="55880" y="99047"/>
                  </a:lnTo>
                  <a:lnTo>
                    <a:pt x="110490" y="99047"/>
                  </a:lnTo>
                  <a:lnTo>
                    <a:pt x="110490" y="95250"/>
                  </a:lnTo>
                  <a:close/>
                </a:path>
                <a:path w="110490" h="464820">
                  <a:moveTo>
                    <a:pt x="110490" y="92710"/>
                  </a:moveTo>
                  <a:lnTo>
                    <a:pt x="55880" y="92710"/>
                  </a:lnTo>
                  <a:lnTo>
                    <a:pt x="0" y="92710"/>
                  </a:lnTo>
                  <a:lnTo>
                    <a:pt x="0" y="95237"/>
                  </a:lnTo>
                  <a:lnTo>
                    <a:pt x="55880" y="95237"/>
                  </a:lnTo>
                  <a:lnTo>
                    <a:pt x="110490" y="95237"/>
                  </a:lnTo>
                  <a:lnTo>
                    <a:pt x="110490" y="92710"/>
                  </a:lnTo>
                  <a:close/>
                </a:path>
                <a:path w="110490" h="464820">
                  <a:moveTo>
                    <a:pt x="110490" y="88900"/>
                  </a:moveTo>
                  <a:lnTo>
                    <a:pt x="55880" y="88900"/>
                  </a:lnTo>
                  <a:lnTo>
                    <a:pt x="0" y="88900"/>
                  </a:lnTo>
                  <a:lnTo>
                    <a:pt x="0" y="92697"/>
                  </a:lnTo>
                  <a:lnTo>
                    <a:pt x="55880" y="92697"/>
                  </a:lnTo>
                  <a:lnTo>
                    <a:pt x="110490" y="92697"/>
                  </a:lnTo>
                  <a:lnTo>
                    <a:pt x="110490" y="88900"/>
                  </a:lnTo>
                  <a:close/>
                </a:path>
                <a:path w="110490" h="464820">
                  <a:moveTo>
                    <a:pt x="110490" y="80010"/>
                  </a:moveTo>
                  <a:lnTo>
                    <a:pt x="55880" y="80010"/>
                  </a:lnTo>
                  <a:lnTo>
                    <a:pt x="0" y="80010"/>
                  </a:lnTo>
                  <a:lnTo>
                    <a:pt x="0" y="88887"/>
                  </a:lnTo>
                  <a:lnTo>
                    <a:pt x="55880" y="88887"/>
                  </a:lnTo>
                  <a:lnTo>
                    <a:pt x="110490" y="88887"/>
                  </a:lnTo>
                  <a:lnTo>
                    <a:pt x="110490" y="80010"/>
                  </a:lnTo>
                  <a:close/>
                </a:path>
                <a:path w="110490" h="464820">
                  <a:moveTo>
                    <a:pt x="110490" y="76200"/>
                  </a:moveTo>
                  <a:lnTo>
                    <a:pt x="55880" y="76200"/>
                  </a:lnTo>
                  <a:lnTo>
                    <a:pt x="0" y="76200"/>
                  </a:lnTo>
                  <a:lnTo>
                    <a:pt x="0" y="79997"/>
                  </a:lnTo>
                  <a:lnTo>
                    <a:pt x="55880" y="79997"/>
                  </a:lnTo>
                  <a:lnTo>
                    <a:pt x="110490" y="79997"/>
                  </a:lnTo>
                  <a:lnTo>
                    <a:pt x="110490" y="76200"/>
                  </a:lnTo>
                  <a:close/>
                </a:path>
                <a:path w="110490" h="464820">
                  <a:moveTo>
                    <a:pt x="110490" y="73660"/>
                  </a:moveTo>
                  <a:lnTo>
                    <a:pt x="55880" y="73660"/>
                  </a:lnTo>
                  <a:lnTo>
                    <a:pt x="0" y="73660"/>
                  </a:lnTo>
                  <a:lnTo>
                    <a:pt x="0" y="76187"/>
                  </a:lnTo>
                  <a:lnTo>
                    <a:pt x="55880" y="76187"/>
                  </a:lnTo>
                  <a:lnTo>
                    <a:pt x="110490" y="76187"/>
                  </a:lnTo>
                  <a:lnTo>
                    <a:pt x="110490" y="73660"/>
                  </a:lnTo>
                  <a:close/>
                </a:path>
                <a:path w="110490" h="464820">
                  <a:moveTo>
                    <a:pt x="110490" y="67310"/>
                  </a:moveTo>
                  <a:lnTo>
                    <a:pt x="55880" y="67310"/>
                  </a:lnTo>
                  <a:lnTo>
                    <a:pt x="0" y="67310"/>
                  </a:lnTo>
                  <a:lnTo>
                    <a:pt x="0" y="73647"/>
                  </a:lnTo>
                  <a:lnTo>
                    <a:pt x="55880" y="73647"/>
                  </a:lnTo>
                  <a:lnTo>
                    <a:pt x="110490" y="73647"/>
                  </a:lnTo>
                  <a:lnTo>
                    <a:pt x="110490" y="67310"/>
                  </a:lnTo>
                  <a:close/>
                </a:path>
                <a:path w="110490" h="464820">
                  <a:moveTo>
                    <a:pt x="110490" y="63500"/>
                  </a:moveTo>
                  <a:lnTo>
                    <a:pt x="55880" y="63500"/>
                  </a:lnTo>
                  <a:lnTo>
                    <a:pt x="0" y="63500"/>
                  </a:lnTo>
                  <a:lnTo>
                    <a:pt x="0" y="67297"/>
                  </a:lnTo>
                  <a:lnTo>
                    <a:pt x="55880" y="67297"/>
                  </a:lnTo>
                  <a:lnTo>
                    <a:pt x="110490" y="67297"/>
                  </a:lnTo>
                  <a:lnTo>
                    <a:pt x="110490" y="63500"/>
                  </a:lnTo>
                  <a:close/>
                </a:path>
                <a:path w="110490" h="464820">
                  <a:moveTo>
                    <a:pt x="110490" y="60960"/>
                  </a:moveTo>
                  <a:lnTo>
                    <a:pt x="55880" y="60960"/>
                  </a:lnTo>
                  <a:lnTo>
                    <a:pt x="0" y="60960"/>
                  </a:lnTo>
                  <a:lnTo>
                    <a:pt x="0" y="63487"/>
                  </a:lnTo>
                  <a:lnTo>
                    <a:pt x="55880" y="63487"/>
                  </a:lnTo>
                  <a:lnTo>
                    <a:pt x="110490" y="63487"/>
                  </a:lnTo>
                  <a:lnTo>
                    <a:pt x="110490" y="60960"/>
                  </a:lnTo>
                  <a:close/>
                </a:path>
                <a:path w="110490" h="464820">
                  <a:moveTo>
                    <a:pt x="110490" y="57150"/>
                  </a:moveTo>
                  <a:lnTo>
                    <a:pt x="55880" y="57150"/>
                  </a:lnTo>
                  <a:lnTo>
                    <a:pt x="0" y="57150"/>
                  </a:lnTo>
                  <a:lnTo>
                    <a:pt x="0" y="60947"/>
                  </a:lnTo>
                  <a:lnTo>
                    <a:pt x="55880" y="60947"/>
                  </a:lnTo>
                  <a:lnTo>
                    <a:pt x="110490" y="60947"/>
                  </a:lnTo>
                  <a:lnTo>
                    <a:pt x="110490" y="57150"/>
                  </a:lnTo>
                  <a:close/>
                </a:path>
                <a:path w="110490" h="464820">
                  <a:moveTo>
                    <a:pt x="110490" y="54610"/>
                  </a:moveTo>
                  <a:lnTo>
                    <a:pt x="55880" y="54610"/>
                  </a:lnTo>
                  <a:lnTo>
                    <a:pt x="0" y="54610"/>
                  </a:lnTo>
                  <a:lnTo>
                    <a:pt x="0" y="57137"/>
                  </a:lnTo>
                  <a:lnTo>
                    <a:pt x="55880" y="57137"/>
                  </a:lnTo>
                  <a:lnTo>
                    <a:pt x="110490" y="57137"/>
                  </a:lnTo>
                  <a:lnTo>
                    <a:pt x="110490" y="54610"/>
                  </a:lnTo>
                  <a:close/>
                </a:path>
                <a:path w="110490" h="464820">
                  <a:moveTo>
                    <a:pt x="110490" y="50800"/>
                  </a:moveTo>
                  <a:lnTo>
                    <a:pt x="55880" y="50800"/>
                  </a:lnTo>
                  <a:lnTo>
                    <a:pt x="0" y="50800"/>
                  </a:lnTo>
                  <a:lnTo>
                    <a:pt x="0" y="54597"/>
                  </a:lnTo>
                  <a:lnTo>
                    <a:pt x="55880" y="54597"/>
                  </a:lnTo>
                  <a:lnTo>
                    <a:pt x="110490" y="54597"/>
                  </a:lnTo>
                  <a:lnTo>
                    <a:pt x="110490" y="50800"/>
                  </a:lnTo>
                  <a:close/>
                </a:path>
                <a:path w="110490" h="464820">
                  <a:moveTo>
                    <a:pt x="110490" y="48260"/>
                  </a:moveTo>
                  <a:lnTo>
                    <a:pt x="55880" y="48260"/>
                  </a:lnTo>
                  <a:lnTo>
                    <a:pt x="0" y="48260"/>
                  </a:lnTo>
                  <a:lnTo>
                    <a:pt x="0" y="50787"/>
                  </a:lnTo>
                  <a:lnTo>
                    <a:pt x="55880" y="50787"/>
                  </a:lnTo>
                  <a:lnTo>
                    <a:pt x="110490" y="50787"/>
                  </a:lnTo>
                  <a:lnTo>
                    <a:pt x="110490" y="48260"/>
                  </a:lnTo>
                  <a:close/>
                </a:path>
                <a:path w="110490" h="464820">
                  <a:moveTo>
                    <a:pt x="110490" y="38100"/>
                  </a:moveTo>
                  <a:lnTo>
                    <a:pt x="55880" y="38100"/>
                  </a:lnTo>
                  <a:lnTo>
                    <a:pt x="0" y="38100"/>
                  </a:lnTo>
                  <a:lnTo>
                    <a:pt x="0" y="48247"/>
                  </a:lnTo>
                  <a:lnTo>
                    <a:pt x="55880" y="48247"/>
                  </a:lnTo>
                  <a:lnTo>
                    <a:pt x="110490" y="48247"/>
                  </a:lnTo>
                  <a:lnTo>
                    <a:pt x="110490" y="38100"/>
                  </a:lnTo>
                  <a:close/>
                </a:path>
                <a:path w="110490" h="464820">
                  <a:moveTo>
                    <a:pt x="110490" y="35560"/>
                  </a:moveTo>
                  <a:lnTo>
                    <a:pt x="55880" y="35560"/>
                  </a:lnTo>
                  <a:lnTo>
                    <a:pt x="0" y="35560"/>
                  </a:lnTo>
                  <a:lnTo>
                    <a:pt x="0" y="38087"/>
                  </a:lnTo>
                  <a:lnTo>
                    <a:pt x="55880" y="38087"/>
                  </a:lnTo>
                  <a:lnTo>
                    <a:pt x="110490" y="38087"/>
                  </a:lnTo>
                  <a:lnTo>
                    <a:pt x="110490" y="35560"/>
                  </a:lnTo>
                  <a:close/>
                </a:path>
                <a:path w="110490" h="464820">
                  <a:moveTo>
                    <a:pt x="110490" y="31750"/>
                  </a:moveTo>
                  <a:lnTo>
                    <a:pt x="55880" y="31750"/>
                  </a:lnTo>
                  <a:lnTo>
                    <a:pt x="0" y="31750"/>
                  </a:lnTo>
                  <a:lnTo>
                    <a:pt x="0" y="35547"/>
                  </a:lnTo>
                  <a:lnTo>
                    <a:pt x="55880" y="35547"/>
                  </a:lnTo>
                  <a:lnTo>
                    <a:pt x="110490" y="35547"/>
                  </a:lnTo>
                  <a:lnTo>
                    <a:pt x="110490" y="31750"/>
                  </a:lnTo>
                  <a:close/>
                </a:path>
                <a:path w="110490" h="464820">
                  <a:moveTo>
                    <a:pt x="110490" y="22860"/>
                  </a:moveTo>
                  <a:lnTo>
                    <a:pt x="55880" y="22860"/>
                  </a:lnTo>
                  <a:lnTo>
                    <a:pt x="0" y="22860"/>
                  </a:lnTo>
                  <a:lnTo>
                    <a:pt x="0" y="31737"/>
                  </a:lnTo>
                  <a:lnTo>
                    <a:pt x="55880" y="31737"/>
                  </a:lnTo>
                  <a:lnTo>
                    <a:pt x="110490" y="31737"/>
                  </a:lnTo>
                  <a:lnTo>
                    <a:pt x="110490" y="22860"/>
                  </a:lnTo>
                  <a:close/>
                </a:path>
                <a:path w="110490" h="464820">
                  <a:moveTo>
                    <a:pt x="110490" y="19050"/>
                  </a:moveTo>
                  <a:lnTo>
                    <a:pt x="55880" y="19050"/>
                  </a:lnTo>
                  <a:lnTo>
                    <a:pt x="0" y="19050"/>
                  </a:lnTo>
                  <a:lnTo>
                    <a:pt x="0" y="22847"/>
                  </a:lnTo>
                  <a:lnTo>
                    <a:pt x="55880" y="22847"/>
                  </a:lnTo>
                  <a:lnTo>
                    <a:pt x="110490" y="22847"/>
                  </a:lnTo>
                  <a:lnTo>
                    <a:pt x="110490" y="19050"/>
                  </a:lnTo>
                  <a:close/>
                </a:path>
                <a:path w="110490" h="464820">
                  <a:moveTo>
                    <a:pt x="110490" y="16510"/>
                  </a:moveTo>
                  <a:lnTo>
                    <a:pt x="55880" y="16510"/>
                  </a:lnTo>
                  <a:lnTo>
                    <a:pt x="0" y="16510"/>
                  </a:lnTo>
                  <a:lnTo>
                    <a:pt x="0" y="19037"/>
                  </a:lnTo>
                  <a:lnTo>
                    <a:pt x="55880" y="19037"/>
                  </a:lnTo>
                  <a:lnTo>
                    <a:pt x="110490" y="19037"/>
                  </a:lnTo>
                  <a:lnTo>
                    <a:pt x="110490" y="16510"/>
                  </a:lnTo>
                  <a:close/>
                </a:path>
                <a:path w="110490" h="464820">
                  <a:moveTo>
                    <a:pt x="110490" y="6350"/>
                  </a:moveTo>
                  <a:lnTo>
                    <a:pt x="55880" y="6350"/>
                  </a:lnTo>
                  <a:lnTo>
                    <a:pt x="0" y="6350"/>
                  </a:lnTo>
                  <a:lnTo>
                    <a:pt x="0" y="16497"/>
                  </a:lnTo>
                  <a:lnTo>
                    <a:pt x="55880" y="16497"/>
                  </a:lnTo>
                  <a:lnTo>
                    <a:pt x="110490" y="16497"/>
                  </a:lnTo>
                  <a:lnTo>
                    <a:pt x="110490" y="6350"/>
                  </a:lnTo>
                  <a:close/>
                </a:path>
                <a:path w="110490" h="464820">
                  <a:moveTo>
                    <a:pt x="110490" y="0"/>
                  </a:moveTo>
                  <a:lnTo>
                    <a:pt x="67310" y="0"/>
                  </a:lnTo>
                  <a:lnTo>
                    <a:pt x="67310" y="1257"/>
                  </a:lnTo>
                  <a:lnTo>
                    <a:pt x="55880" y="1257"/>
                  </a:lnTo>
                  <a:lnTo>
                    <a:pt x="16510" y="1257"/>
                  </a:lnTo>
                  <a:lnTo>
                    <a:pt x="16510" y="2527"/>
                  </a:lnTo>
                  <a:lnTo>
                    <a:pt x="0" y="2527"/>
                  </a:lnTo>
                  <a:lnTo>
                    <a:pt x="0" y="6337"/>
                  </a:lnTo>
                  <a:lnTo>
                    <a:pt x="55880" y="6337"/>
                  </a:lnTo>
                  <a:lnTo>
                    <a:pt x="110490" y="6337"/>
                  </a:lnTo>
                  <a:lnTo>
                    <a:pt x="110490" y="0"/>
                  </a:lnTo>
                  <a:close/>
                </a:path>
              </a:pathLst>
            </a:custGeom>
            <a:solidFill>
              <a:srgbClr val="206120"/>
            </a:solidFill>
          </p:spPr>
          <p:txBody>
            <a:bodyPr wrap="square" lIns="0" tIns="0" rIns="0" bIns="0" rtlCol="0"/>
            <a:lstStyle/>
            <a:p>
              <a:endParaRPr/>
            </a:p>
          </p:txBody>
        </p:sp>
        <p:sp>
          <p:nvSpPr>
            <p:cNvPr id="1037" name="object 1037"/>
            <p:cNvSpPr/>
            <p:nvPr/>
          </p:nvSpPr>
          <p:spPr>
            <a:xfrm>
              <a:off x="1360169" y="5638800"/>
              <a:ext cx="54610" cy="438150"/>
            </a:xfrm>
            <a:custGeom>
              <a:avLst/>
              <a:gdLst/>
              <a:ahLst/>
              <a:cxnLst/>
              <a:rect l="l" t="t" r="r" b="b"/>
              <a:pathLst>
                <a:path w="54609" h="438150">
                  <a:moveTo>
                    <a:pt x="54610" y="0"/>
                  </a:moveTo>
                  <a:lnTo>
                    <a:pt x="20320" y="0"/>
                  </a:lnTo>
                  <a:lnTo>
                    <a:pt x="20320" y="1269"/>
                  </a:lnTo>
                  <a:lnTo>
                    <a:pt x="54610" y="1269"/>
                  </a:lnTo>
                  <a:lnTo>
                    <a:pt x="54610" y="0"/>
                  </a:lnTo>
                  <a:close/>
                </a:path>
                <a:path w="54609" h="438150">
                  <a:moveTo>
                    <a:pt x="54610" y="1270"/>
                  </a:moveTo>
                  <a:lnTo>
                    <a:pt x="0" y="1270"/>
                  </a:lnTo>
                  <a:lnTo>
                    <a:pt x="0" y="3809"/>
                  </a:lnTo>
                  <a:lnTo>
                    <a:pt x="54610" y="3809"/>
                  </a:lnTo>
                  <a:lnTo>
                    <a:pt x="54610" y="1270"/>
                  </a:lnTo>
                  <a:close/>
                </a:path>
                <a:path w="54609" h="438150">
                  <a:moveTo>
                    <a:pt x="54610" y="3810"/>
                  </a:moveTo>
                  <a:lnTo>
                    <a:pt x="0" y="3810"/>
                  </a:lnTo>
                  <a:lnTo>
                    <a:pt x="0" y="13969"/>
                  </a:lnTo>
                  <a:lnTo>
                    <a:pt x="54610" y="13969"/>
                  </a:lnTo>
                  <a:lnTo>
                    <a:pt x="54610" y="3810"/>
                  </a:lnTo>
                  <a:close/>
                </a:path>
                <a:path w="54609" h="438150">
                  <a:moveTo>
                    <a:pt x="54610" y="13970"/>
                  </a:moveTo>
                  <a:lnTo>
                    <a:pt x="0" y="13970"/>
                  </a:lnTo>
                  <a:lnTo>
                    <a:pt x="0" y="16509"/>
                  </a:lnTo>
                  <a:lnTo>
                    <a:pt x="54610" y="16509"/>
                  </a:lnTo>
                  <a:lnTo>
                    <a:pt x="54610" y="13970"/>
                  </a:lnTo>
                  <a:close/>
                </a:path>
                <a:path w="54609" h="438150">
                  <a:moveTo>
                    <a:pt x="54610" y="16510"/>
                  </a:moveTo>
                  <a:lnTo>
                    <a:pt x="0" y="16510"/>
                  </a:lnTo>
                  <a:lnTo>
                    <a:pt x="0" y="20319"/>
                  </a:lnTo>
                  <a:lnTo>
                    <a:pt x="54610" y="20319"/>
                  </a:lnTo>
                  <a:lnTo>
                    <a:pt x="54610" y="16510"/>
                  </a:lnTo>
                  <a:close/>
                </a:path>
                <a:path w="54609" h="438150">
                  <a:moveTo>
                    <a:pt x="54610" y="20320"/>
                  </a:moveTo>
                  <a:lnTo>
                    <a:pt x="0" y="20320"/>
                  </a:lnTo>
                  <a:lnTo>
                    <a:pt x="0" y="29209"/>
                  </a:lnTo>
                  <a:lnTo>
                    <a:pt x="54610" y="29209"/>
                  </a:lnTo>
                  <a:lnTo>
                    <a:pt x="54610" y="20320"/>
                  </a:lnTo>
                  <a:close/>
                </a:path>
                <a:path w="54609" h="438150">
                  <a:moveTo>
                    <a:pt x="54610" y="29210"/>
                  </a:moveTo>
                  <a:lnTo>
                    <a:pt x="0" y="29210"/>
                  </a:lnTo>
                  <a:lnTo>
                    <a:pt x="0" y="33019"/>
                  </a:lnTo>
                  <a:lnTo>
                    <a:pt x="54610" y="33019"/>
                  </a:lnTo>
                  <a:lnTo>
                    <a:pt x="54610" y="29210"/>
                  </a:lnTo>
                  <a:close/>
                </a:path>
                <a:path w="54609" h="438150">
                  <a:moveTo>
                    <a:pt x="54610" y="33020"/>
                  </a:moveTo>
                  <a:lnTo>
                    <a:pt x="0" y="33020"/>
                  </a:lnTo>
                  <a:lnTo>
                    <a:pt x="0" y="35559"/>
                  </a:lnTo>
                  <a:lnTo>
                    <a:pt x="54610" y="35559"/>
                  </a:lnTo>
                  <a:lnTo>
                    <a:pt x="54610" y="33020"/>
                  </a:lnTo>
                  <a:close/>
                </a:path>
                <a:path w="54609" h="438150">
                  <a:moveTo>
                    <a:pt x="54610" y="35560"/>
                  </a:moveTo>
                  <a:lnTo>
                    <a:pt x="0" y="35560"/>
                  </a:lnTo>
                  <a:lnTo>
                    <a:pt x="0" y="45719"/>
                  </a:lnTo>
                  <a:lnTo>
                    <a:pt x="54610" y="45719"/>
                  </a:lnTo>
                  <a:lnTo>
                    <a:pt x="54610" y="35560"/>
                  </a:lnTo>
                  <a:close/>
                </a:path>
                <a:path w="54609" h="438150">
                  <a:moveTo>
                    <a:pt x="54610" y="45720"/>
                  </a:moveTo>
                  <a:lnTo>
                    <a:pt x="0" y="45720"/>
                  </a:lnTo>
                  <a:lnTo>
                    <a:pt x="0" y="48259"/>
                  </a:lnTo>
                  <a:lnTo>
                    <a:pt x="54610" y="48259"/>
                  </a:lnTo>
                  <a:lnTo>
                    <a:pt x="54610" y="45720"/>
                  </a:lnTo>
                  <a:close/>
                </a:path>
                <a:path w="54609" h="438150">
                  <a:moveTo>
                    <a:pt x="54610" y="48260"/>
                  </a:moveTo>
                  <a:lnTo>
                    <a:pt x="0" y="48260"/>
                  </a:lnTo>
                  <a:lnTo>
                    <a:pt x="0" y="52069"/>
                  </a:lnTo>
                  <a:lnTo>
                    <a:pt x="54610" y="52069"/>
                  </a:lnTo>
                  <a:lnTo>
                    <a:pt x="54610" y="48260"/>
                  </a:lnTo>
                  <a:close/>
                </a:path>
                <a:path w="54609" h="438150">
                  <a:moveTo>
                    <a:pt x="54610" y="52070"/>
                  </a:moveTo>
                  <a:lnTo>
                    <a:pt x="0" y="52070"/>
                  </a:lnTo>
                  <a:lnTo>
                    <a:pt x="0" y="54609"/>
                  </a:lnTo>
                  <a:lnTo>
                    <a:pt x="54610" y="54609"/>
                  </a:lnTo>
                  <a:lnTo>
                    <a:pt x="54610" y="52070"/>
                  </a:lnTo>
                  <a:close/>
                </a:path>
                <a:path w="54609" h="438150">
                  <a:moveTo>
                    <a:pt x="54610" y="54610"/>
                  </a:moveTo>
                  <a:lnTo>
                    <a:pt x="0" y="54610"/>
                  </a:lnTo>
                  <a:lnTo>
                    <a:pt x="0" y="58419"/>
                  </a:lnTo>
                  <a:lnTo>
                    <a:pt x="54610" y="58419"/>
                  </a:lnTo>
                  <a:lnTo>
                    <a:pt x="54610" y="54610"/>
                  </a:lnTo>
                  <a:close/>
                </a:path>
                <a:path w="54609" h="438150">
                  <a:moveTo>
                    <a:pt x="54610" y="58420"/>
                  </a:moveTo>
                  <a:lnTo>
                    <a:pt x="0" y="58420"/>
                  </a:lnTo>
                  <a:lnTo>
                    <a:pt x="0" y="60959"/>
                  </a:lnTo>
                  <a:lnTo>
                    <a:pt x="54610" y="60959"/>
                  </a:lnTo>
                  <a:lnTo>
                    <a:pt x="54610" y="58420"/>
                  </a:lnTo>
                  <a:close/>
                </a:path>
                <a:path w="54609" h="438150">
                  <a:moveTo>
                    <a:pt x="54610" y="60960"/>
                  </a:moveTo>
                  <a:lnTo>
                    <a:pt x="0" y="60960"/>
                  </a:lnTo>
                  <a:lnTo>
                    <a:pt x="0" y="64769"/>
                  </a:lnTo>
                  <a:lnTo>
                    <a:pt x="54610" y="64769"/>
                  </a:lnTo>
                  <a:lnTo>
                    <a:pt x="54610" y="60960"/>
                  </a:lnTo>
                  <a:close/>
                </a:path>
                <a:path w="54609" h="438150">
                  <a:moveTo>
                    <a:pt x="54610" y="64770"/>
                  </a:moveTo>
                  <a:lnTo>
                    <a:pt x="0" y="64770"/>
                  </a:lnTo>
                  <a:lnTo>
                    <a:pt x="0" y="71119"/>
                  </a:lnTo>
                  <a:lnTo>
                    <a:pt x="54610" y="71119"/>
                  </a:lnTo>
                  <a:lnTo>
                    <a:pt x="54610" y="64770"/>
                  </a:lnTo>
                  <a:close/>
                </a:path>
                <a:path w="54609" h="438150">
                  <a:moveTo>
                    <a:pt x="54610" y="71120"/>
                  </a:moveTo>
                  <a:lnTo>
                    <a:pt x="0" y="71120"/>
                  </a:lnTo>
                  <a:lnTo>
                    <a:pt x="0" y="73659"/>
                  </a:lnTo>
                  <a:lnTo>
                    <a:pt x="54610" y="73659"/>
                  </a:lnTo>
                  <a:lnTo>
                    <a:pt x="54610" y="71120"/>
                  </a:lnTo>
                  <a:close/>
                </a:path>
                <a:path w="54609" h="438150">
                  <a:moveTo>
                    <a:pt x="54610" y="73660"/>
                  </a:moveTo>
                  <a:lnTo>
                    <a:pt x="0" y="73660"/>
                  </a:lnTo>
                  <a:lnTo>
                    <a:pt x="0" y="77469"/>
                  </a:lnTo>
                  <a:lnTo>
                    <a:pt x="54610" y="77469"/>
                  </a:lnTo>
                  <a:lnTo>
                    <a:pt x="54610" y="73660"/>
                  </a:lnTo>
                  <a:close/>
                </a:path>
                <a:path w="54609" h="438150">
                  <a:moveTo>
                    <a:pt x="54610" y="77470"/>
                  </a:moveTo>
                  <a:lnTo>
                    <a:pt x="0" y="77470"/>
                  </a:lnTo>
                  <a:lnTo>
                    <a:pt x="0" y="86359"/>
                  </a:lnTo>
                  <a:lnTo>
                    <a:pt x="54610" y="86359"/>
                  </a:lnTo>
                  <a:lnTo>
                    <a:pt x="54610" y="77470"/>
                  </a:lnTo>
                  <a:close/>
                </a:path>
                <a:path w="54609" h="438150">
                  <a:moveTo>
                    <a:pt x="54610" y="86360"/>
                  </a:moveTo>
                  <a:lnTo>
                    <a:pt x="0" y="86360"/>
                  </a:lnTo>
                  <a:lnTo>
                    <a:pt x="0" y="90169"/>
                  </a:lnTo>
                  <a:lnTo>
                    <a:pt x="54610" y="90169"/>
                  </a:lnTo>
                  <a:lnTo>
                    <a:pt x="54610" y="86360"/>
                  </a:lnTo>
                  <a:close/>
                </a:path>
                <a:path w="54609" h="438150">
                  <a:moveTo>
                    <a:pt x="54610" y="90170"/>
                  </a:moveTo>
                  <a:lnTo>
                    <a:pt x="0" y="90170"/>
                  </a:lnTo>
                  <a:lnTo>
                    <a:pt x="0" y="92709"/>
                  </a:lnTo>
                  <a:lnTo>
                    <a:pt x="54610" y="92709"/>
                  </a:lnTo>
                  <a:lnTo>
                    <a:pt x="54610" y="90170"/>
                  </a:lnTo>
                  <a:close/>
                </a:path>
                <a:path w="54609" h="438150">
                  <a:moveTo>
                    <a:pt x="54610" y="92710"/>
                  </a:moveTo>
                  <a:lnTo>
                    <a:pt x="0" y="92710"/>
                  </a:lnTo>
                  <a:lnTo>
                    <a:pt x="0" y="96519"/>
                  </a:lnTo>
                  <a:lnTo>
                    <a:pt x="54610" y="96519"/>
                  </a:lnTo>
                  <a:lnTo>
                    <a:pt x="54610" y="92710"/>
                  </a:lnTo>
                  <a:close/>
                </a:path>
                <a:path w="54609" h="438150">
                  <a:moveTo>
                    <a:pt x="54610" y="96520"/>
                  </a:moveTo>
                  <a:lnTo>
                    <a:pt x="0" y="96520"/>
                  </a:lnTo>
                  <a:lnTo>
                    <a:pt x="0" y="99059"/>
                  </a:lnTo>
                  <a:lnTo>
                    <a:pt x="54610" y="99059"/>
                  </a:lnTo>
                  <a:lnTo>
                    <a:pt x="54610" y="96520"/>
                  </a:lnTo>
                  <a:close/>
                </a:path>
                <a:path w="54609" h="438150">
                  <a:moveTo>
                    <a:pt x="54610" y="99060"/>
                  </a:moveTo>
                  <a:lnTo>
                    <a:pt x="0" y="99060"/>
                  </a:lnTo>
                  <a:lnTo>
                    <a:pt x="0" y="105409"/>
                  </a:lnTo>
                  <a:lnTo>
                    <a:pt x="54610" y="105409"/>
                  </a:lnTo>
                  <a:lnTo>
                    <a:pt x="54610" y="99060"/>
                  </a:lnTo>
                  <a:close/>
                </a:path>
                <a:path w="54609" h="438150">
                  <a:moveTo>
                    <a:pt x="54610" y="105410"/>
                  </a:moveTo>
                  <a:lnTo>
                    <a:pt x="0" y="105410"/>
                  </a:lnTo>
                  <a:lnTo>
                    <a:pt x="0" y="111759"/>
                  </a:lnTo>
                  <a:lnTo>
                    <a:pt x="54610" y="111759"/>
                  </a:lnTo>
                  <a:lnTo>
                    <a:pt x="54610" y="105410"/>
                  </a:lnTo>
                  <a:close/>
                </a:path>
                <a:path w="54609" h="438150">
                  <a:moveTo>
                    <a:pt x="54610" y="111760"/>
                  </a:moveTo>
                  <a:lnTo>
                    <a:pt x="0" y="111760"/>
                  </a:lnTo>
                  <a:lnTo>
                    <a:pt x="0" y="115569"/>
                  </a:lnTo>
                  <a:lnTo>
                    <a:pt x="54610" y="115569"/>
                  </a:lnTo>
                  <a:lnTo>
                    <a:pt x="54610" y="111760"/>
                  </a:lnTo>
                  <a:close/>
                </a:path>
                <a:path w="54609" h="438150">
                  <a:moveTo>
                    <a:pt x="54610" y="115570"/>
                  </a:moveTo>
                  <a:lnTo>
                    <a:pt x="0" y="115570"/>
                  </a:lnTo>
                  <a:lnTo>
                    <a:pt x="0" y="118109"/>
                  </a:lnTo>
                  <a:lnTo>
                    <a:pt x="54610" y="118109"/>
                  </a:lnTo>
                  <a:lnTo>
                    <a:pt x="54610" y="115570"/>
                  </a:lnTo>
                  <a:close/>
                </a:path>
                <a:path w="54609" h="438150">
                  <a:moveTo>
                    <a:pt x="54610" y="118110"/>
                  </a:moveTo>
                  <a:lnTo>
                    <a:pt x="0" y="118110"/>
                  </a:lnTo>
                  <a:lnTo>
                    <a:pt x="0" y="121919"/>
                  </a:lnTo>
                  <a:lnTo>
                    <a:pt x="54610" y="121919"/>
                  </a:lnTo>
                  <a:lnTo>
                    <a:pt x="54610" y="118110"/>
                  </a:lnTo>
                  <a:close/>
                </a:path>
                <a:path w="54609" h="438150">
                  <a:moveTo>
                    <a:pt x="54610" y="121920"/>
                  </a:moveTo>
                  <a:lnTo>
                    <a:pt x="0" y="121920"/>
                  </a:lnTo>
                  <a:lnTo>
                    <a:pt x="0" y="124459"/>
                  </a:lnTo>
                  <a:lnTo>
                    <a:pt x="54610" y="124459"/>
                  </a:lnTo>
                  <a:lnTo>
                    <a:pt x="54610" y="121920"/>
                  </a:lnTo>
                  <a:close/>
                </a:path>
                <a:path w="54609" h="438150">
                  <a:moveTo>
                    <a:pt x="54610" y="124460"/>
                  </a:moveTo>
                  <a:lnTo>
                    <a:pt x="0" y="124460"/>
                  </a:lnTo>
                  <a:lnTo>
                    <a:pt x="0" y="128269"/>
                  </a:lnTo>
                  <a:lnTo>
                    <a:pt x="54610" y="128269"/>
                  </a:lnTo>
                  <a:lnTo>
                    <a:pt x="54610" y="124460"/>
                  </a:lnTo>
                  <a:close/>
                </a:path>
                <a:path w="54609" h="438150">
                  <a:moveTo>
                    <a:pt x="54610" y="128270"/>
                  </a:moveTo>
                  <a:lnTo>
                    <a:pt x="0" y="128270"/>
                  </a:lnTo>
                  <a:lnTo>
                    <a:pt x="0" y="130809"/>
                  </a:lnTo>
                  <a:lnTo>
                    <a:pt x="54610" y="130809"/>
                  </a:lnTo>
                  <a:lnTo>
                    <a:pt x="54610" y="128270"/>
                  </a:lnTo>
                  <a:close/>
                </a:path>
                <a:path w="54609" h="438150">
                  <a:moveTo>
                    <a:pt x="54610" y="130810"/>
                  </a:moveTo>
                  <a:lnTo>
                    <a:pt x="0" y="130810"/>
                  </a:lnTo>
                  <a:lnTo>
                    <a:pt x="0" y="134619"/>
                  </a:lnTo>
                  <a:lnTo>
                    <a:pt x="54610" y="134619"/>
                  </a:lnTo>
                  <a:lnTo>
                    <a:pt x="54610" y="130810"/>
                  </a:lnTo>
                  <a:close/>
                </a:path>
                <a:path w="54609" h="438150">
                  <a:moveTo>
                    <a:pt x="54610" y="134620"/>
                  </a:moveTo>
                  <a:lnTo>
                    <a:pt x="0" y="134620"/>
                  </a:lnTo>
                  <a:lnTo>
                    <a:pt x="0" y="137159"/>
                  </a:lnTo>
                  <a:lnTo>
                    <a:pt x="54610" y="137159"/>
                  </a:lnTo>
                  <a:lnTo>
                    <a:pt x="54610" y="134620"/>
                  </a:lnTo>
                  <a:close/>
                </a:path>
                <a:path w="54609" h="438150">
                  <a:moveTo>
                    <a:pt x="54610" y="137160"/>
                  </a:moveTo>
                  <a:lnTo>
                    <a:pt x="0" y="137160"/>
                  </a:lnTo>
                  <a:lnTo>
                    <a:pt x="0" y="147319"/>
                  </a:lnTo>
                  <a:lnTo>
                    <a:pt x="54610" y="147319"/>
                  </a:lnTo>
                  <a:lnTo>
                    <a:pt x="54610" y="137160"/>
                  </a:lnTo>
                  <a:close/>
                </a:path>
                <a:path w="54609" h="438150">
                  <a:moveTo>
                    <a:pt x="54610" y="147320"/>
                  </a:moveTo>
                  <a:lnTo>
                    <a:pt x="0" y="147320"/>
                  </a:lnTo>
                  <a:lnTo>
                    <a:pt x="0" y="149859"/>
                  </a:lnTo>
                  <a:lnTo>
                    <a:pt x="54610" y="149859"/>
                  </a:lnTo>
                  <a:lnTo>
                    <a:pt x="54610" y="147320"/>
                  </a:lnTo>
                  <a:close/>
                </a:path>
                <a:path w="54609" h="438150">
                  <a:moveTo>
                    <a:pt x="54610" y="149860"/>
                  </a:moveTo>
                  <a:lnTo>
                    <a:pt x="0" y="149860"/>
                  </a:lnTo>
                  <a:lnTo>
                    <a:pt x="0" y="153669"/>
                  </a:lnTo>
                  <a:lnTo>
                    <a:pt x="54610" y="153669"/>
                  </a:lnTo>
                  <a:lnTo>
                    <a:pt x="54610" y="149860"/>
                  </a:lnTo>
                  <a:close/>
                </a:path>
                <a:path w="54609" h="438150">
                  <a:moveTo>
                    <a:pt x="54610" y="153670"/>
                  </a:moveTo>
                  <a:lnTo>
                    <a:pt x="0" y="153670"/>
                  </a:lnTo>
                  <a:lnTo>
                    <a:pt x="0" y="156209"/>
                  </a:lnTo>
                  <a:lnTo>
                    <a:pt x="54610" y="156209"/>
                  </a:lnTo>
                  <a:lnTo>
                    <a:pt x="54610" y="153670"/>
                  </a:lnTo>
                  <a:close/>
                </a:path>
                <a:path w="54609" h="438150">
                  <a:moveTo>
                    <a:pt x="54610" y="156210"/>
                  </a:moveTo>
                  <a:lnTo>
                    <a:pt x="0" y="156210"/>
                  </a:lnTo>
                  <a:lnTo>
                    <a:pt x="0" y="166369"/>
                  </a:lnTo>
                  <a:lnTo>
                    <a:pt x="54610" y="166369"/>
                  </a:lnTo>
                  <a:lnTo>
                    <a:pt x="54610" y="156210"/>
                  </a:lnTo>
                  <a:close/>
                </a:path>
                <a:path w="54609" h="438150">
                  <a:moveTo>
                    <a:pt x="54610" y="166370"/>
                  </a:moveTo>
                  <a:lnTo>
                    <a:pt x="0" y="166370"/>
                  </a:lnTo>
                  <a:lnTo>
                    <a:pt x="0" y="168909"/>
                  </a:lnTo>
                  <a:lnTo>
                    <a:pt x="54610" y="168909"/>
                  </a:lnTo>
                  <a:lnTo>
                    <a:pt x="54610" y="166370"/>
                  </a:lnTo>
                  <a:close/>
                </a:path>
                <a:path w="54609" h="438150">
                  <a:moveTo>
                    <a:pt x="54610" y="168910"/>
                  </a:moveTo>
                  <a:lnTo>
                    <a:pt x="0" y="168910"/>
                  </a:lnTo>
                  <a:lnTo>
                    <a:pt x="0" y="175259"/>
                  </a:lnTo>
                  <a:lnTo>
                    <a:pt x="54610" y="175259"/>
                  </a:lnTo>
                  <a:lnTo>
                    <a:pt x="54610" y="168910"/>
                  </a:lnTo>
                  <a:close/>
                </a:path>
                <a:path w="54609" h="438150">
                  <a:moveTo>
                    <a:pt x="54610" y="175260"/>
                  </a:moveTo>
                  <a:lnTo>
                    <a:pt x="0" y="175260"/>
                  </a:lnTo>
                  <a:lnTo>
                    <a:pt x="0" y="179069"/>
                  </a:lnTo>
                  <a:lnTo>
                    <a:pt x="54610" y="179069"/>
                  </a:lnTo>
                  <a:lnTo>
                    <a:pt x="54610" y="175260"/>
                  </a:lnTo>
                  <a:close/>
                </a:path>
                <a:path w="54609" h="438150">
                  <a:moveTo>
                    <a:pt x="54610" y="179070"/>
                  </a:moveTo>
                  <a:lnTo>
                    <a:pt x="0" y="179070"/>
                  </a:lnTo>
                  <a:lnTo>
                    <a:pt x="0" y="187959"/>
                  </a:lnTo>
                  <a:lnTo>
                    <a:pt x="54610" y="187959"/>
                  </a:lnTo>
                  <a:lnTo>
                    <a:pt x="54610" y="179070"/>
                  </a:lnTo>
                  <a:close/>
                </a:path>
                <a:path w="54609" h="438150">
                  <a:moveTo>
                    <a:pt x="54610" y="187960"/>
                  </a:moveTo>
                  <a:lnTo>
                    <a:pt x="0" y="187960"/>
                  </a:lnTo>
                  <a:lnTo>
                    <a:pt x="0" y="194309"/>
                  </a:lnTo>
                  <a:lnTo>
                    <a:pt x="54610" y="194309"/>
                  </a:lnTo>
                  <a:lnTo>
                    <a:pt x="54610" y="187960"/>
                  </a:lnTo>
                  <a:close/>
                </a:path>
                <a:path w="54609" h="438150">
                  <a:moveTo>
                    <a:pt x="54610" y="194310"/>
                  </a:moveTo>
                  <a:lnTo>
                    <a:pt x="0" y="194310"/>
                  </a:lnTo>
                  <a:lnTo>
                    <a:pt x="0" y="198119"/>
                  </a:lnTo>
                  <a:lnTo>
                    <a:pt x="54610" y="198119"/>
                  </a:lnTo>
                  <a:lnTo>
                    <a:pt x="54610" y="194310"/>
                  </a:lnTo>
                  <a:close/>
                </a:path>
                <a:path w="54609" h="438150">
                  <a:moveTo>
                    <a:pt x="54610" y="198120"/>
                  </a:moveTo>
                  <a:lnTo>
                    <a:pt x="0" y="198120"/>
                  </a:lnTo>
                  <a:lnTo>
                    <a:pt x="0" y="200659"/>
                  </a:lnTo>
                  <a:lnTo>
                    <a:pt x="54610" y="200659"/>
                  </a:lnTo>
                  <a:lnTo>
                    <a:pt x="54610" y="198120"/>
                  </a:lnTo>
                  <a:close/>
                </a:path>
                <a:path w="54609" h="438150">
                  <a:moveTo>
                    <a:pt x="54610" y="200660"/>
                  </a:moveTo>
                  <a:lnTo>
                    <a:pt x="0" y="200660"/>
                  </a:lnTo>
                  <a:lnTo>
                    <a:pt x="0" y="207009"/>
                  </a:lnTo>
                  <a:lnTo>
                    <a:pt x="54610" y="207009"/>
                  </a:lnTo>
                  <a:lnTo>
                    <a:pt x="54610" y="200660"/>
                  </a:lnTo>
                  <a:close/>
                </a:path>
                <a:path w="54609" h="438150">
                  <a:moveTo>
                    <a:pt x="54610" y="207010"/>
                  </a:moveTo>
                  <a:lnTo>
                    <a:pt x="0" y="207010"/>
                  </a:lnTo>
                  <a:lnTo>
                    <a:pt x="0" y="210819"/>
                  </a:lnTo>
                  <a:lnTo>
                    <a:pt x="54610" y="210819"/>
                  </a:lnTo>
                  <a:lnTo>
                    <a:pt x="54610" y="207010"/>
                  </a:lnTo>
                  <a:close/>
                </a:path>
                <a:path w="54609" h="438150">
                  <a:moveTo>
                    <a:pt x="54610" y="210820"/>
                  </a:moveTo>
                  <a:lnTo>
                    <a:pt x="0" y="210820"/>
                  </a:lnTo>
                  <a:lnTo>
                    <a:pt x="0" y="213359"/>
                  </a:lnTo>
                  <a:lnTo>
                    <a:pt x="54610" y="213359"/>
                  </a:lnTo>
                  <a:lnTo>
                    <a:pt x="54610" y="210820"/>
                  </a:lnTo>
                  <a:close/>
                </a:path>
                <a:path w="54609" h="438150">
                  <a:moveTo>
                    <a:pt x="54610" y="213360"/>
                  </a:moveTo>
                  <a:lnTo>
                    <a:pt x="0" y="213360"/>
                  </a:lnTo>
                  <a:lnTo>
                    <a:pt x="0" y="217169"/>
                  </a:lnTo>
                  <a:lnTo>
                    <a:pt x="54610" y="217169"/>
                  </a:lnTo>
                  <a:lnTo>
                    <a:pt x="54610" y="213360"/>
                  </a:lnTo>
                  <a:close/>
                </a:path>
                <a:path w="54609" h="438150">
                  <a:moveTo>
                    <a:pt x="54610" y="217170"/>
                  </a:moveTo>
                  <a:lnTo>
                    <a:pt x="0" y="217170"/>
                  </a:lnTo>
                  <a:lnTo>
                    <a:pt x="0" y="219709"/>
                  </a:lnTo>
                  <a:lnTo>
                    <a:pt x="54610" y="219709"/>
                  </a:lnTo>
                  <a:lnTo>
                    <a:pt x="54610" y="217170"/>
                  </a:lnTo>
                  <a:close/>
                </a:path>
                <a:path w="54609" h="438150">
                  <a:moveTo>
                    <a:pt x="54610" y="219710"/>
                  </a:moveTo>
                  <a:lnTo>
                    <a:pt x="0" y="219710"/>
                  </a:lnTo>
                  <a:lnTo>
                    <a:pt x="0" y="232409"/>
                  </a:lnTo>
                  <a:lnTo>
                    <a:pt x="54610" y="232409"/>
                  </a:lnTo>
                  <a:lnTo>
                    <a:pt x="54610" y="219710"/>
                  </a:lnTo>
                  <a:close/>
                </a:path>
                <a:path w="54609" h="438150">
                  <a:moveTo>
                    <a:pt x="54610" y="232410"/>
                  </a:moveTo>
                  <a:lnTo>
                    <a:pt x="0" y="232410"/>
                  </a:lnTo>
                  <a:lnTo>
                    <a:pt x="0" y="242569"/>
                  </a:lnTo>
                  <a:lnTo>
                    <a:pt x="54610" y="242569"/>
                  </a:lnTo>
                  <a:lnTo>
                    <a:pt x="54610" y="232410"/>
                  </a:lnTo>
                  <a:close/>
                </a:path>
                <a:path w="54609" h="438150">
                  <a:moveTo>
                    <a:pt x="54610" y="242570"/>
                  </a:moveTo>
                  <a:lnTo>
                    <a:pt x="0" y="242570"/>
                  </a:lnTo>
                  <a:lnTo>
                    <a:pt x="0" y="245109"/>
                  </a:lnTo>
                  <a:lnTo>
                    <a:pt x="54610" y="245109"/>
                  </a:lnTo>
                  <a:lnTo>
                    <a:pt x="54610" y="242570"/>
                  </a:lnTo>
                  <a:close/>
                </a:path>
                <a:path w="54609" h="438150">
                  <a:moveTo>
                    <a:pt x="54610" y="245110"/>
                  </a:moveTo>
                  <a:lnTo>
                    <a:pt x="0" y="245110"/>
                  </a:lnTo>
                  <a:lnTo>
                    <a:pt x="0" y="255269"/>
                  </a:lnTo>
                  <a:lnTo>
                    <a:pt x="54610" y="255269"/>
                  </a:lnTo>
                  <a:lnTo>
                    <a:pt x="54610" y="245110"/>
                  </a:lnTo>
                  <a:close/>
                </a:path>
                <a:path w="54609" h="438150">
                  <a:moveTo>
                    <a:pt x="54610" y="255270"/>
                  </a:moveTo>
                  <a:lnTo>
                    <a:pt x="0" y="255270"/>
                  </a:lnTo>
                  <a:lnTo>
                    <a:pt x="0" y="267969"/>
                  </a:lnTo>
                  <a:lnTo>
                    <a:pt x="54610" y="267969"/>
                  </a:lnTo>
                  <a:lnTo>
                    <a:pt x="54610" y="255270"/>
                  </a:lnTo>
                  <a:close/>
                </a:path>
                <a:path w="54609" h="438150">
                  <a:moveTo>
                    <a:pt x="54610" y="267970"/>
                  </a:moveTo>
                  <a:lnTo>
                    <a:pt x="0" y="267970"/>
                  </a:lnTo>
                  <a:lnTo>
                    <a:pt x="0" y="270509"/>
                  </a:lnTo>
                  <a:lnTo>
                    <a:pt x="54610" y="270509"/>
                  </a:lnTo>
                  <a:lnTo>
                    <a:pt x="54610" y="267970"/>
                  </a:lnTo>
                  <a:close/>
                </a:path>
                <a:path w="54609" h="438150">
                  <a:moveTo>
                    <a:pt x="54610" y="270510"/>
                  </a:moveTo>
                  <a:lnTo>
                    <a:pt x="0" y="270510"/>
                  </a:lnTo>
                  <a:lnTo>
                    <a:pt x="0" y="276859"/>
                  </a:lnTo>
                  <a:lnTo>
                    <a:pt x="54610" y="276859"/>
                  </a:lnTo>
                  <a:lnTo>
                    <a:pt x="54610" y="270510"/>
                  </a:lnTo>
                  <a:close/>
                </a:path>
                <a:path w="54609" h="438150">
                  <a:moveTo>
                    <a:pt x="54610" y="276860"/>
                  </a:moveTo>
                  <a:lnTo>
                    <a:pt x="0" y="276860"/>
                  </a:lnTo>
                  <a:lnTo>
                    <a:pt x="0" y="283209"/>
                  </a:lnTo>
                  <a:lnTo>
                    <a:pt x="54610" y="283209"/>
                  </a:lnTo>
                  <a:lnTo>
                    <a:pt x="54610" y="276860"/>
                  </a:lnTo>
                  <a:close/>
                </a:path>
                <a:path w="54609" h="438150">
                  <a:moveTo>
                    <a:pt x="54610" y="283210"/>
                  </a:moveTo>
                  <a:lnTo>
                    <a:pt x="0" y="283210"/>
                  </a:lnTo>
                  <a:lnTo>
                    <a:pt x="0" y="287019"/>
                  </a:lnTo>
                  <a:lnTo>
                    <a:pt x="54610" y="287019"/>
                  </a:lnTo>
                  <a:lnTo>
                    <a:pt x="54610" y="283210"/>
                  </a:lnTo>
                  <a:close/>
                </a:path>
                <a:path w="54609" h="438150">
                  <a:moveTo>
                    <a:pt x="54610" y="287020"/>
                  </a:moveTo>
                  <a:lnTo>
                    <a:pt x="0" y="287020"/>
                  </a:lnTo>
                  <a:lnTo>
                    <a:pt x="0" y="295909"/>
                  </a:lnTo>
                  <a:lnTo>
                    <a:pt x="54610" y="295909"/>
                  </a:lnTo>
                  <a:lnTo>
                    <a:pt x="54610" y="287020"/>
                  </a:lnTo>
                  <a:close/>
                </a:path>
                <a:path w="54609" h="438150">
                  <a:moveTo>
                    <a:pt x="54610" y="295910"/>
                  </a:moveTo>
                  <a:lnTo>
                    <a:pt x="0" y="295910"/>
                  </a:lnTo>
                  <a:lnTo>
                    <a:pt x="0" y="299719"/>
                  </a:lnTo>
                  <a:lnTo>
                    <a:pt x="54610" y="299719"/>
                  </a:lnTo>
                  <a:lnTo>
                    <a:pt x="54610" y="295910"/>
                  </a:lnTo>
                  <a:close/>
                </a:path>
                <a:path w="54609" h="438150">
                  <a:moveTo>
                    <a:pt x="54610" y="299720"/>
                  </a:moveTo>
                  <a:lnTo>
                    <a:pt x="0" y="299720"/>
                  </a:lnTo>
                  <a:lnTo>
                    <a:pt x="0" y="302259"/>
                  </a:lnTo>
                  <a:lnTo>
                    <a:pt x="54610" y="302259"/>
                  </a:lnTo>
                  <a:lnTo>
                    <a:pt x="54610" y="299720"/>
                  </a:lnTo>
                  <a:close/>
                </a:path>
                <a:path w="54609" h="438150">
                  <a:moveTo>
                    <a:pt x="54610" y="302260"/>
                  </a:moveTo>
                  <a:lnTo>
                    <a:pt x="0" y="302260"/>
                  </a:lnTo>
                  <a:lnTo>
                    <a:pt x="0" y="306069"/>
                  </a:lnTo>
                  <a:lnTo>
                    <a:pt x="54610" y="306069"/>
                  </a:lnTo>
                  <a:lnTo>
                    <a:pt x="54610" y="302260"/>
                  </a:lnTo>
                  <a:close/>
                </a:path>
                <a:path w="54609" h="438150">
                  <a:moveTo>
                    <a:pt x="54610" y="306070"/>
                  </a:moveTo>
                  <a:lnTo>
                    <a:pt x="0" y="306070"/>
                  </a:lnTo>
                  <a:lnTo>
                    <a:pt x="0" y="308609"/>
                  </a:lnTo>
                  <a:lnTo>
                    <a:pt x="54610" y="308609"/>
                  </a:lnTo>
                  <a:lnTo>
                    <a:pt x="54610" y="306070"/>
                  </a:lnTo>
                  <a:close/>
                </a:path>
                <a:path w="54609" h="438150">
                  <a:moveTo>
                    <a:pt x="54610" y="308610"/>
                  </a:moveTo>
                  <a:lnTo>
                    <a:pt x="0" y="308610"/>
                  </a:lnTo>
                  <a:lnTo>
                    <a:pt x="0" y="314959"/>
                  </a:lnTo>
                  <a:lnTo>
                    <a:pt x="54610" y="314959"/>
                  </a:lnTo>
                  <a:lnTo>
                    <a:pt x="54610" y="308610"/>
                  </a:lnTo>
                  <a:close/>
                </a:path>
                <a:path w="54609" h="438150">
                  <a:moveTo>
                    <a:pt x="54610" y="314960"/>
                  </a:moveTo>
                  <a:lnTo>
                    <a:pt x="0" y="314960"/>
                  </a:lnTo>
                  <a:lnTo>
                    <a:pt x="0" y="318769"/>
                  </a:lnTo>
                  <a:lnTo>
                    <a:pt x="54610" y="318769"/>
                  </a:lnTo>
                  <a:lnTo>
                    <a:pt x="54610" y="314960"/>
                  </a:lnTo>
                  <a:close/>
                </a:path>
                <a:path w="54609" h="438150">
                  <a:moveTo>
                    <a:pt x="54610" y="318770"/>
                  </a:moveTo>
                  <a:lnTo>
                    <a:pt x="0" y="318770"/>
                  </a:lnTo>
                  <a:lnTo>
                    <a:pt x="0" y="321309"/>
                  </a:lnTo>
                  <a:lnTo>
                    <a:pt x="54610" y="321309"/>
                  </a:lnTo>
                  <a:lnTo>
                    <a:pt x="54610" y="318770"/>
                  </a:lnTo>
                  <a:close/>
                </a:path>
                <a:path w="54609" h="438150">
                  <a:moveTo>
                    <a:pt x="54610" y="321310"/>
                  </a:moveTo>
                  <a:lnTo>
                    <a:pt x="0" y="321310"/>
                  </a:lnTo>
                  <a:lnTo>
                    <a:pt x="0" y="327659"/>
                  </a:lnTo>
                  <a:lnTo>
                    <a:pt x="54610" y="327659"/>
                  </a:lnTo>
                  <a:lnTo>
                    <a:pt x="54610" y="321310"/>
                  </a:lnTo>
                  <a:close/>
                </a:path>
                <a:path w="54609" h="438150">
                  <a:moveTo>
                    <a:pt x="54610" y="327660"/>
                  </a:moveTo>
                  <a:lnTo>
                    <a:pt x="0" y="327660"/>
                  </a:lnTo>
                  <a:lnTo>
                    <a:pt x="0" y="331469"/>
                  </a:lnTo>
                  <a:lnTo>
                    <a:pt x="54610" y="331469"/>
                  </a:lnTo>
                  <a:lnTo>
                    <a:pt x="54610" y="327660"/>
                  </a:lnTo>
                  <a:close/>
                </a:path>
                <a:path w="54609" h="438150">
                  <a:moveTo>
                    <a:pt x="54610" y="331470"/>
                  </a:moveTo>
                  <a:lnTo>
                    <a:pt x="0" y="331470"/>
                  </a:lnTo>
                  <a:lnTo>
                    <a:pt x="0" y="334009"/>
                  </a:lnTo>
                  <a:lnTo>
                    <a:pt x="54610" y="334009"/>
                  </a:lnTo>
                  <a:lnTo>
                    <a:pt x="54610" y="331470"/>
                  </a:lnTo>
                  <a:close/>
                </a:path>
                <a:path w="54609" h="438150">
                  <a:moveTo>
                    <a:pt x="54610" y="334010"/>
                  </a:moveTo>
                  <a:lnTo>
                    <a:pt x="0" y="334010"/>
                  </a:lnTo>
                  <a:lnTo>
                    <a:pt x="0" y="340359"/>
                  </a:lnTo>
                  <a:lnTo>
                    <a:pt x="54610" y="340359"/>
                  </a:lnTo>
                  <a:lnTo>
                    <a:pt x="54610" y="334010"/>
                  </a:lnTo>
                  <a:close/>
                </a:path>
                <a:path w="54609" h="438150">
                  <a:moveTo>
                    <a:pt x="54610" y="340360"/>
                  </a:moveTo>
                  <a:lnTo>
                    <a:pt x="0" y="340360"/>
                  </a:lnTo>
                  <a:lnTo>
                    <a:pt x="0" y="344169"/>
                  </a:lnTo>
                  <a:lnTo>
                    <a:pt x="54610" y="344169"/>
                  </a:lnTo>
                  <a:lnTo>
                    <a:pt x="54610" y="340360"/>
                  </a:lnTo>
                  <a:close/>
                </a:path>
                <a:path w="54609" h="438150">
                  <a:moveTo>
                    <a:pt x="54610" y="344170"/>
                  </a:moveTo>
                  <a:lnTo>
                    <a:pt x="0" y="344170"/>
                  </a:lnTo>
                  <a:lnTo>
                    <a:pt x="0" y="350519"/>
                  </a:lnTo>
                  <a:lnTo>
                    <a:pt x="54610" y="350519"/>
                  </a:lnTo>
                  <a:lnTo>
                    <a:pt x="54610" y="344170"/>
                  </a:lnTo>
                  <a:close/>
                </a:path>
                <a:path w="54609" h="438150">
                  <a:moveTo>
                    <a:pt x="54610" y="350520"/>
                  </a:moveTo>
                  <a:lnTo>
                    <a:pt x="0" y="350520"/>
                  </a:lnTo>
                  <a:lnTo>
                    <a:pt x="0" y="353059"/>
                  </a:lnTo>
                  <a:lnTo>
                    <a:pt x="54610" y="353059"/>
                  </a:lnTo>
                  <a:lnTo>
                    <a:pt x="54610" y="350520"/>
                  </a:lnTo>
                  <a:close/>
                </a:path>
                <a:path w="54609" h="438150">
                  <a:moveTo>
                    <a:pt x="54610" y="353060"/>
                  </a:moveTo>
                  <a:lnTo>
                    <a:pt x="0" y="353060"/>
                  </a:lnTo>
                  <a:lnTo>
                    <a:pt x="0" y="356869"/>
                  </a:lnTo>
                  <a:lnTo>
                    <a:pt x="54610" y="356869"/>
                  </a:lnTo>
                  <a:lnTo>
                    <a:pt x="54610" y="353060"/>
                  </a:lnTo>
                  <a:close/>
                </a:path>
                <a:path w="54609" h="438150">
                  <a:moveTo>
                    <a:pt x="54610" y="356870"/>
                  </a:moveTo>
                  <a:lnTo>
                    <a:pt x="0" y="356870"/>
                  </a:lnTo>
                  <a:lnTo>
                    <a:pt x="0" y="363219"/>
                  </a:lnTo>
                  <a:lnTo>
                    <a:pt x="54610" y="363219"/>
                  </a:lnTo>
                  <a:lnTo>
                    <a:pt x="54610" y="356870"/>
                  </a:lnTo>
                  <a:close/>
                </a:path>
                <a:path w="54609" h="438150">
                  <a:moveTo>
                    <a:pt x="54610" y="363220"/>
                  </a:moveTo>
                  <a:lnTo>
                    <a:pt x="0" y="363220"/>
                  </a:lnTo>
                  <a:lnTo>
                    <a:pt x="0" y="365759"/>
                  </a:lnTo>
                  <a:lnTo>
                    <a:pt x="54610" y="365759"/>
                  </a:lnTo>
                  <a:lnTo>
                    <a:pt x="54610" y="363220"/>
                  </a:lnTo>
                  <a:close/>
                </a:path>
                <a:path w="54609" h="438150">
                  <a:moveTo>
                    <a:pt x="54610" y="365760"/>
                  </a:moveTo>
                  <a:lnTo>
                    <a:pt x="0" y="365760"/>
                  </a:lnTo>
                  <a:lnTo>
                    <a:pt x="0" y="369569"/>
                  </a:lnTo>
                  <a:lnTo>
                    <a:pt x="54610" y="369569"/>
                  </a:lnTo>
                  <a:lnTo>
                    <a:pt x="54610" y="365760"/>
                  </a:lnTo>
                  <a:close/>
                </a:path>
                <a:path w="54609" h="438150">
                  <a:moveTo>
                    <a:pt x="54610" y="369570"/>
                  </a:moveTo>
                  <a:lnTo>
                    <a:pt x="0" y="369570"/>
                  </a:lnTo>
                  <a:lnTo>
                    <a:pt x="0" y="372109"/>
                  </a:lnTo>
                  <a:lnTo>
                    <a:pt x="54610" y="372109"/>
                  </a:lnTo>
                  <a:lnTo>
                    <a:pt x="54610" y="369570"/>
                  </a:lnTo>
                  <a:close/>
                </a:path>
                <a:path w="54609" h="438150">
                  <a:moveTo>
                    <a:pt x="54610" y="372110"/>
                  </a:moveTo>
                  <a:lnTo>
                    <a:pt x="0" y="372110"/>
                  </a:lnTo>
                  <a:lnTo>
                    <a:pt x="0" y="375919"/>
                  </a:lnTo>
                  <a:lnTo>
                    <a:pt x="54610" y="375919"/>
                  </a:lnTo>
                  <a:lnTo>
                    <a:pt x="54610" y="372110"/>
                  </a:lnTo>
                  <a:close/>
                </a:path>
                <a:path w="54609" h="438150">
                  <a:moveTo>
                    <a:pt x="54610" y="375920"/>
                  </a:moveTo>
                  <a:lnTo>
                    <a:pt x="0" y="375920"/>
                  </a:lnTo>
                  <a:lnTo>
                    <a:pt x="0" y="378459"/>
                  </a:lnTo>
                  <a:lnTo>
                    <a:pt x="54610" y="378459"/>
                  </a:lnTo>
                  <a:lnTo>
                    <a:pt x="54610" y="375920"/>
                  </a:lnTo>
                  <a:close/>
                </a:path>
                <a:path w="54609" h="438150">
                  <a:moveTo>
                    <a:pt x="54610" y="378460"/>
                  </a:moveTo>
                  <a:lnTo>
                    <a:pt x="0" y="378460"/>
                  </a:lnTo>
                  <a:lnTo>
                    <a:pt x="0" y="382269"/>
                  </a:lnTo>
                  <a:lnTo>
                    <a:pt x="54610" y="382269"/>
                  </a:lnTo>
                  <a:lnTo>
                    <a:pt x="54610" y="378460"/>
                  </a:lnTo>
                  <a:close/>
                </a:path>
                <a:path w="54609" h="438150">
                  <a:moveTo>
                    <a:pt x="54610" y="382270"/>
                  </a:moveTo>
                  <a:lnTo>
                    <a:pt x="0" y="382270"/>
                  </a:lnTo>
                  <a:lnTo>
                    <a:pt x="0" y="391159"/>
                  </a:lnTo>
                  <a:lnTo>
                    <a:pt x="54610" y="391159"/>
                  </a:lnTo>
                  <a:lnTo>
                    <a:pt x="54610" y="382270"/>
                  </a:lnTo>
                  <a:close/>
                </a:path>
                <a:path w="54609" h="438150">
                  <a:moveTo>
                    <a:pt x="54610" y="391160"/>
                  </a:moveTo>
                  <a:lnTo>
                    <a:pt x="0" y="391160"/>
                  </a:lnTo>
                  <a:lnTo>
                    <a:pt x="0" y="394969"/>
                  </a:lnTo>
                  <a:lnTo>
                    <a:pt x="54610" y="394969"/>
                  </a:lnTo>
                  <a:lnTo>
                    <a:pt x="54610" y="391160"/>
                  </a:lnTo>
                  <a:close/>
                </a:path>
                <a:path w="54609" h="438150">
                  <a:moveTo>
                    <a:pt x="54610" y="394970"/>
                  </a:moveTo>
                  <a:lnTo>
                    <a:pt x="0" y="394970"/>
                  </a:lnTo>
                  <a:lnTo>
                    <a:pt x="0" y="397509"/>
                  </a:lnTo>
                  <a:lnTo>
                    <a:pt x="54610" y="397509"/>
                  </a:lnTo>
                  <a:lnTo>
                    <a:pt x="54610" y="394970"/>
                  </a:lnTo>
                  <a:close/>
                </a:path>
                <a:path w="54609" h="438150">
                  <a:moveTo>
                    <a:pt x="54610" y="397510"/>
                  </a:moveTo>
                  <a:lnTo>
                    <a:pt x="0" y="397510"/>
                  </a:lnTo>
                  <a:lnTo>
                    <a:pt x="0" y="401319"/>
                  </a:lnTo>
                  <a:lnTo>
                    <a:pt x="54610" y="401319"/>
                  </a:lnTo>
                  <a:lnTo>
                    <a:pt x="54610" y="397510"/>
                  </a:lnTo>
                  <a:close/>
                </a:path>
                <a:path w="54609" h="438150">
                  <a:moveTo>
                    <a:pt x="54610" y="401320"/>
                  </a:moveTo>
                  <a:lnTo>
                    <a:pt x="0" y="401320"/>
                  </a:lnTo>
                  <a:lnTo>
                    <a:pt x="0" y="403859"/>
                  </a:lnTo>
                  <a:lnTo>
                    <a:pt x="54610" y="403859"/>
                  </a:lnTo>
                  <a:lnTo>
                    <a:pt x="54610" y="401320"/>
                  </a:lnTo>
                  <a:close/>
                </a:path>
                <a:path w="54609" h="438150">
                  <a:moveTo>
                    <a:pt x="54610" y="435609"/>
                  </a:moveTo>
                  <a:lnTo>
                    <a:pt x="45720" y="435609"/>
                  </a:lnTo>
                  <a:lnTo>
                    <a:pt x="45720" y="436880"/>
                  </a:lnTo>
                  <a:lnTo>
                    <a:pt x="52070" y="436880"/>
                  </a:lnTo>
                  <a:lnTo>
                    <a:pt x="52070" y="438150"/>
                  </a:lnTo>
                  <a:lnTo>
                    <a:pt x="54610" y="438150"/>
                  </a:lnTo>
                  <a:lnTo>
                    <a:pt x="54610" y="435609"/>
                  </a:lnTo>
                  <a:close/>
                </a:path>
                <a:path w="54609" h="438150">
                  <a:moveTo>
                    <a:pt x="54610" y="429259"/>
                  </a:moveTo>
                  <a:lnTo>
                    <a:pt x="20320" y="429259"/>
                  </a:lnTo>
                  <a:lnTo>
                    <a:pt x="20320" y="430530"/>
                  </a:lnTo>
                  <a:lnTo>
                    <a:pt x="25400" y="430530"/>
                  </a:lnTo>
                  <a:lnTo>
                    <a:pt x="25400" y="431800"/>
                  </a:lnTo>
                  <a:lnTo>
                    <a:pt x="30480" y="431800"/>
                  </a:lnTo>
                  <a:lnTo>
                    <a:pt x="30480" y="433069"/>
                  </a:lnTo>
                  <a:lnTo>
                    <a:pt x="35559" y="433069"/>
                  </a:lnTo>
                  <a:lnTo>
                    <a:pt x="35560" y="435609"/>
                  </a:lnTo>
                  <a:lnTo>
                    <a:pt x="40640" y="435609"/>
                  </a:lnTo>
                  <a:lnTo>
                    <a:pt x="40640" y="434340"/>
                  </a:lnTo>
                  <a:lnTo>
                    <a:pt x="54610" y="434340"/>
                  </a:lnTo>
                  <a:lnTo>
                    <a:pt x="54610" y="429259"/>
                  </a:lnTo>
                  <a:close/>
                </a:path>
                <a:path w="54609" h="438150">
                  <a:moveTo>
                    <a:pt x="54610" y="422909"/>
                  </a:moveTo>
                  <a:lnTo>
                    <a:pt x="0" y="422909"/>
                  </a:lnTo>
                  <a:lnTo>
                    <a:pt x="0" y="425450"/>
                  </a:lnTo>
                  <a:lnTo>
                    <a:pt x="3810" y="425450"/>
                  </a:lnTo>
                  <a:lnTo>
                    <a:pt x="3810" y="426719"/>
                  </a:lnTo>
                  <a:lnTo>
                    <a:pt x="8890" y="426719"/>
                  </a:lnTo>
                  <a:lnTo>
                    <a:pt x="8890" y="429259"/>
                  </a:lnTo>
                  <a:lnTo>
                    <a:pt x="15240" y="429259"/>
                  </a:lnTo>
                  <a:lnTo>
                    <a:pt x="15240" y="427990"/>
                  </a:lnTo>
                  <a:lnTo>
                    <a:pt x="54610" y="427990"/>
                  </a:lnTo>
                  <a:lnTo>
                    <a:pt x="54610" y="422909"/>
                  </a:lnTo>
                  <a:close/>
                </a:path>
                <a:path w="54609" h="438150">
                  <a:moveTo>
                    <a:pt x="54610" y="416559"/>
                  </a:moveTo>
                  <a:lnTo>
                    <a:pt x="0" y="416559"/>
                  </a:lnTo>
                  <a:lnTo>
                    <a:pt x="0" y="421640"/>
                  </a:lnTo>
                  <a:lnTo>
                    <a:pt x="54610" y="421640"/>
                  </a:lnTo>
                  <a:lnTo>
                    <a:pt x="54610" y="416559"/>
                  </a:lnTo>
                  <a:close/>
                </a:path>
                <a:path w="54609" h="438150">
                  <a:moveTo>
                    <a:pt x="54610" y="410210"/>
                  </a:moveTo>
                  <a:lnTo>
                    <a:pt x="0" y="410210"/>
                  </a:lnTo>
                  <a:lnTo>
                    <a:pt x="0" y="415290"/>
                  </a:lnTo>
                  <a:lnTo>
                    <a:pt x="54610" y="415290"/>
                  </a:lnTo>
                  <a:lnTo>
                    <a:pt x="54610" y="410210"/>
                  </a:lnTo>
                  <a:close/>
                </a:path>
                <a:path w="54609" h="438150">
                  <a:moveTo>
                    <a:pt x="54610" y="405130"/>
                  </a:moveTo>
                  <a:lnTo>
                    <a:pt x="0" y="405130"/>
                  </a:lnTo>
                  <a:lnTo>
                    <a:pt x="0" y="408940"/>
                  </a:lnTo>
                  <a:lnTo>
                    <a:pt x="54610" y="408940"/>
                  </a:lnTo>
                  <a:lnTo>
                    <a:pt x="54610" y="405130"/>
                  </a:lnTo>
                  <a:close/>
                </a:path>
              </a:pathLst>
            </a:custGeom>
            <a:solidFill>
              <a:srgbClr val="1F601F"/>
            </a:solidFill>
          </p:spPr>
          <p:txBody>
            <a:bodyPr wrap="square" lIns="0" tIns="0" rIns="0" bIns="0" rtlCol="0"/>
            <a:lstStyle/>
            <a:p>
              <a:endParaRPr/>
            </a:p>
          </p:txBody>
        </p:sp>
        <p:sp>
          <p:nvSpPr>
            <p:cNvPr id="1038" name="object 1038"/>
            <p:cNvSpPr/>
            <p:nvPr/>
          </p:nvSpPr>
          <p:spPr>
            <a:xfrm>
              <a:off x="1305560" y="5640070"/>
              <a:ext cx="54610" cy="424180"/>
            </a:xfrm>
            <a:custGeom>
              <a:avLst/>
              <a:gdLst/>
              <a:ahLst/>
              <a:cxnLst/>
              <a:rect l="l" t="t" r="r" b="b"/>
              <a:pathLst>
                <a:path w="54609" h="424179">
                  <a:moveTo>
                    <a:pt x="54609" y="0"/>
                  </a:moveTo>
                  <a:lnTo>
                    <a:pt x="24130" y="0"/>
                  </a:lnTo>
                  <a:lnTo>
                    <a:pt x="24130" y="1269"/>
                  </a:lnTo>
                  <a:lnTo>
                    <a:pt x="0" y="1269"/>
                  </a:lnTo>
                  <a:lnTo>
                    <a:pt x="0" y="2539"/>
                  </a:lnTo>
                  <a:lnTo>
                    <a:pt x="54609" y="2539"/>
                  </a:lnTo>
                  <a:lnTo>
                    <a:pt x="54609" y="0"/>
                  </a:lnTo>
                  <a:close/>
                </a:path>
                <a:path w="54609" h="424179">
                  <a:moveTo>
                    <a:pt x="54609" y="2539"/>
                  </a:moveTo>
                  <a:lnTo>
                    <a:pt x="0" y="2539"/>
                  </a:lnTo>
                  <a:lnTo>
                    <a:pt x="0" y="12699"/>
                  </a:lnTo>
                  <a:lnTo>
                    <a:pt x="54609" y="12699"/>
                  </a:lnTo>
                  <a:lnTo>
                    <a:pt x="54609" y="2539"/>
                  </a:lnTo>
                  <a:close/>
                </a:path>
                <a:path w="54609" h="424179">
                  <a:moveTo>
                    <a:pt x="54609" y="12700"/>
                  </a:moveTo>
                  <a:lnTo>
                    <a:pt x="0" y="12700"/>
                  </a:lnTo>
                  <a:lnTo>
                    <a:pt x="0" y="15239"/>
                  </a:lnTo>
                  <a:lnTo>
                    <a:pt x="54609" y="15239"/>
                  </a:lnTo>
                  <a:lnTo>
                    <a:pt x="54609" y="12700"/>
                  </a:lnTo>
                  <a:close/>
                </a:path>
                <a:path w="54609" h="424179">
                  <a:moveTo>
                    <a:pt x="54609" y="15240"/>
                  </a:moveTo>
                  <a:lnTo>
                    <a:pt x="0" y="15240"/>
                  </a:lnTo>
                  <a:lnTo>
                    <a:pt x="0" y="19049"/>
                  </a:lnTo>
                  <a:lnTo>
                    <a:pt x="54609" y="19049"/>
                  </a:lnTo>
                  <a:lnTo>
                    <a:pt x="54609" y="15240"/>
                  </a:lnTo>
                  <a:close/>
                </a:path>
                <a:path w="54609" h="424179">
                  <a:moveTo>
                    <a:pt x="54609" y="19049"/>
                  </a:moveTo>
                  <a:lnTo>
                    <a:pt x="0" y="19049"/>
                  </a:lnTo>
                  <a:lnTo>
                    <a:pt x="0" y="27939"/>
                  </a:lnTo>
                  <a:lnTo>
                    <a:pt x="54609" y="27939"/>
                  </a:lnTo>
                  <a:lnTo>
                    <a:pt x="54609" y="19049"/>
                  </a:lnTo>
                  <a:close/>
                </a:path>
                <a:path w="54609" h="424179">
                  <a:moveTo>
                    <a:pt x="54609" y="27939"/>
                  </a:moveTo>
                  <a:lnTo>
                    <a:pt x="0" y="27939"/>
                  </a:lnTo>
                  <a:lnTo>
                    <a:pt x="0" y="31749"/>
                  </a:lnTo>
                  <a:lnTo>
                    <a:pt x="54609" y="31749"/>
                  </a:lnTo>
                  <a:lnTo>
                    <a:pt x="54609" y="27939"/>
                  </a:lnTo>
                  <a:close/>
                </a:path>
                <a:path w="54609" h="424179">
                  <a:moveTo>
                    <a:pt x="54609" y="31749"/>
                  </a:moveTo>
                  <a:lnTo>
                    <a:pt x="0" y="31749"/>
                  </a:lnTo>
                  <a:lnTo>
                    <a:pt x="0" y="34289"/>
                  </a:lnTo>
                  <a:lnTo>
                    <a:pt x="54609" y="34289"/>
                  </a:lnTo>
                  <a:lnTo>
                    <a:pt x="54609" y="31749"/>
                  </a:lnTo>
                  <a:close/>
                </a:path>
                <a:path w="54609" h="424179">
                  <a:moveTo>
                    <a:pt x="54609" y="34289"/>
                  </a:moveTo>
                  <a:lnTo>
                    <a:pt x="0" y="34289"/>
                  </a:lnTo>
                  <a:lnTo>
                    <a:pt x="0" y="44449"/>
                  </a:lnTo>
                  <a:lnTo>
                    <a:pt x="54609" y="44449"/>
                  </a:lnTo>
                  <a:lnTo>
                    <a:pt x="54609" y="34289"/>
                  </a:lnTo>
                  <a:close/>
                </a:path>
                <a:path w="54609" h="424179">
                  <a:moveTo>
                    <a:pt x="54609" y="44449"/>
                  </a:moveTo>
                  <a:lnTo>
                    <a:pt x="0" y="44449"/>
                  </a:lnTo>
                  <a:lnTo>
                    <a:pt x="0" y="46989"/>
                  </a:lnTo>
                  <a:lnTo>
                    <a:pt x="54609" y="46989"/>
                  </a:lnTo>
                  <a:lnTo>
                    <a:pt x="54609" y="44449"/>
                  </a:lnTo>
                  <a:close/>
                </a:path>
                <a:path w="54609" h="424179">
                  <a:moveTo>
                    <a:pt x="54609" y="46989"/>
                  </a:moveTo>
                  <a:lnTo>
                    <a:pt x="0" y="46989"/>
                  </a:lnTo>
                  <a:lnTo>
                    <a:pt x="0" y="50799"/>
                  </a:lnTo>
                  <a:lnTo>
                    <a:pt x="54609" y="50799"/>
                  </a:lnTo>
                  <a:lnTo>
                    <a:pt x="54609" y="46989"/>
                  </a:lnTo>
                  <a:close/>
                </a:path>
                <a:path w="54609" h="424179">
                  <a:moveTo>
                    <a:pt x="54609" y="50800"/>
                  </a:moveTo>
                  <a:lnTo>
                    <a:pt x="0" y="50800"/>
                  </a:lnTo>
                  <a:lnTo>
                    <a:pt x="0" y="53339"/>
                  </a:lnTo>
                  <a:lnTo>
                    <a:pt x="54609" y="53339"/>
                  </a:lnTo>
                  <a:lnTo>
                    <a:pt x="54609" y="50800"/>
                  </a:lnTo>
                  <a:close/>
                </a:path>
                <a:path w="54609" h="424179">
                  <a:moveTo>
                    <a:pt x="54609" y="53339"/>
                  </a:moveTo>
                  <a:lnTo>
                    <a:pt x="0" y="53339"/>
                  </a:lnTo>
                  <a:lnTo>
                    <a:pt x="0" y="57149"/>
                  </a:lnTo>
                  <a:lnTo>
                    <a:pt x="54609" y="57149"/>
                  </a:lnTo>
                  <a:lnTo>
                    <a:pt x="54609" y="53339"/>
                  </a:lnTo>
                  <a:close/>
                </a:path>
                <a:path w="54609" h="424179">
                  <a:moveTo>
                    <a:pt x="54609" y="57149"/>
                  </a:moveTo>
                  <a:lnTo>
                    <a:pt x="0" y="57149"/>
                  </a:lnTo>
                  <a:lnTo>
                    <a:pt x="0" y="59689"/>
                  </a:lnTo>
                  <a:lnTo>
                    <a:pt x="54609" y="59689"/>
                  </a:lnTo>
                  <a:lnTo>
                    <a:pt x="54609" y="57149"/>
                  </a:lnTo>
                  <a:close/>
                </a:path>
                <a:path w="54609" h="424179">
                  <a:moveTo>
                    <a:pt x="54609" y="59689"/>
                  </a:moveTo>
                  <a:lnTo>
                    <a:pt x="0" y="59689"/>
                  </a:lnTo>
                  <a:lnTo>
                    <a:pt x="0" y="63499"/>
                  </a:lnTo>
                  <a:lnTo>
                    <a:pt x="54609" y="63499"/>
                  </a:lnTo>
                  <a:lnTo>
                    <a:pt x="54609" y="59689"/>
                  </a:lnTo>
                  <a:close/>
                </a:path>
                <a:path w="54609" h="424179">
                  <a:moveTo>
                    <a:pt x="54609" y="63500"/>
                  </a:moveTo>
                  <a:lnTo>
                    <a:pt x="0" y="63500"/>
                  </a:lnTo>
                  <a:lnTo>
                    <a:pt x="0" y="69849"/>
                  </a:lnTo>
                  <a:lnTo>
                    <a:pt x="54609" y="69849"/>
                  </a:lnTo>
                  <a:lnTo>
                    <a:pt x="54609" y="63500"/>
                  </a:lnTo>
                  <a:close/>
                </a:path>
                <a:path w="54609" h="424179">
                  <a:moveTo>
                    <a:pt x="54609" y="69849"/>
                  </a:moveTo>
                  <a:lnTo>
                    <a:pt x="0" y="69849"/>
                  </a:lnTo>
                  <a:lnTo>
                    <a:pt x="0" y="72389"/>
                  </a:lnTo>
                  <a:lnTo>
                    <a:pt x="54609" y="72389"/>
                  </a:lnTo>
                  <a:lnTo>
                    <a:pt x="54609" y="69849"/>
                  </a:lnTo>
                  <a:close/>
                </a:path>
                <a:path w="54609" h="424179">
                  <a:moveTo>
                    <a:pt x="54609" y="72390"/>
                  </a:moveTo>
                  <a:lnTo>
                    <a:pt x="0" y="72390"/>
                  </a:lnTo>
                  <a:lnTo>
                    <a:pt x="0" y="76199"/>
                  </a:lnTo>
                  <a:lnTo>
                    <a:pt x="54609" y="76199"/>
                  </a:lnTo>
                  <a:lnTo>
                    <a:pt x="54609" y="72390"/>
                  </a:lnTo>
                  <a:close/>
                </a:path>
                <a:path w="54609" h="424179">
                  <a:moveTo>
                    <a:pt x="54609" y="76199"/>
                  </a:moveTo>
                  <a:lnTo>
                    <a:pt x="0" y="76199"/>
                  </a:lnTo>
                  <a:lnTo>
                    <a:pt x="0" y="85089"/>
                  </a:lnTo>
                  <a:lnTo>
                    <a:pt x="54609" y="85089"/>
                  </a:lnTo>
                  <a:lnTo>
                    <a:pt x="54609" y="76199"/>
                  </a:lnTo>
                  <a:close/>
                </a:path>
                <a:path w="54609" h="424179">
                  <a:moveTo>
                    <a:pt x="54609" y="85089"/>
                  </a:moveTo>
                  <a:lnTo>
                    <a:pt x="0" y="85089"/>
                  </a:lnTo>
                  <a:lnTo>
                    <a:pt x="0" y="88899"/>
                  </a:lnTo>
                  <a:lnTo>
                    <a:pt x="54609" y="88899"/>
                  </a:lnTo>
                  <a:lnTo>
                    <a:pt x="54609" y="85089"/>
                  </a:lnTo>
                  <a:close/>
                </a:path>
                <a:path w="54609" h="424179">
                  <a:moveTo>
                    <a:pt x="54609" y="88900"/>
                  </a:moveTo>
                  <a:lnTo>
                    <a:pt x="0" y="88900"/>
                  </a:lnTo>
                  <a:lnTo>
                    <a:pt x="0" y="91439"/>
                  </a:lnTo>
                  <a:lnTo>
                    <a:pt x="54609" y="91439"/>
                  </a:lnTo>
                  <a:lnTo>
                    <a:pt x="54609" y="88900"/>
                  </a:lnTo>
                  <a:close/>
                </a:path>
                <a:path w="54609" h="424179">
                  <a:moveTo>
                    <a:pt x="54609" y="91439"/>
                  </a:moveTo>
                  <a:lnTo>
                    <a:pt x="0" y="91439"/>
                  </a:lnTo>
                  <a:lnTo>
                    <a:pt x="0" y="95249"/>
                  </a:lnTo>
                  <a:lnTo>
                    <a:pt x="54609" y="95249"/>
                  </a:lnTo>
                  <a:lnTo>
                    <a:pt x="54609" y="91439"/>
                  </a:lnTo>
                  <a:close/>
                </a:path>
                <a:path w="54609" h="424179">
                  <a:moveTo>
                    <a:pt x="54609" y="95250"/>
                  </a:moveTo>
                  <a:lnTo>
                    <a:pt x="0" y="95250"/>
                  </a:lnTo>
                  <a:lnTo>
                    <a:pt x="0" y="97789"/>
                  </a:lnTo>
                  <a:lnTo>
                    <a:pt x="54609" y="97789"/>
                  </a:lnTo>
                  <a:lnTo>
                    <a:pt x="54609" y="95250"/>
                  </a:lnTo>
                  <a:close/>
                </a:path>
                <a:path w="54609" h="424179">
                  <a:moveTo>
                    <a:pt x="54609" y="97789"/>
                  </a:moveTo>
                  <a:lnTo>
                    <a:pt x="0" y="97789"/>
                  </a:lnTo>
                  <a:lnTo>
                    <a:pt x="0" y="104139"/>
                  </a:lnTo>
                  <a:lnTo>
                    <a:pt x="54609" y="104139"/>
                  </a:lnTo>
                  <a:lnTo>
                    <a:pt x="54609" y="97789"/>
                  </a:lnTo>
                  <a:close/>
                </a:path>
                <a:path w="54609" h="424179">
                  <a:moveTo>
                    <a:pt x="54609" y="104139"/>
                  </a:moveTo>
                  <a:lnTo>
                    <a:pt x="0" y="104139"/>
                  </a:lnTo>
                  <a:lnTo>
                    <a:pt x="0" y="110489"/>
                  </a:lnTo>
                  <a:lnTo>
                    <a:pt x="54609" y="110489"/>
                  </a:lnTo>
                  <a:lnTo>
                    <a:pt x="54609" y="104139"/>
                  </a:lnTo>
                  <a:close/>
                </a:path>
                <a:path w="54609" h="424179">
                  <a:moveTo>
                    <a:pt x="54609" y="110489"/>
                  </a:moveTo>
                  <a:lnTo>
                    <a:pt x="0" y="110489"/>
                  </a:lnTo>
                  <a:lnTo>
                    <a:pt x="0" y="114299"/>
                  </a:lnTo>
                  <a:lnTo>
                    <a:pt x="54609" y="114299"/>
                  </a:lnTo>
                  <a:lnTo>
                    <a:pt x="54609" y="110489"/>
                  </a:lnTo>
                  <a:close/>
                </a:path>
                <a:path w="54609" h="424179">
                  <a:moveTo>
                    <a:pt x="54609" y="114300"/>
                  </a:moveTo>
                  <a:lnTo>
                    <a:pt x="0" y="114300"/>
                  </a:lnTo>
                  <a:lnTo>
                    <a:pt x="0" y="116839"/>
                  </a:lnTo>
                  <a:lnTo>
                    <a:pt x="54609" y="116839"/>
                  </a:lnTo>
                  <a:lnTo>
                    <a:pt x="54609" y="114300"/>
                  </a:lnTo>
                  <a:close/>
                </a:path>
                <a:path w="54609" h="424179">
                  <a:moveTo>
                    <a:pt x="54609" y="116839"/>
                  </a:moveTo>
                  <a:lnTo>
                    <a:pt x="0" y="116839"/>
                  </a:lnTo>
                  <a:lnTo>
                    <a:pt x="0" y="120649"/>
                  </a:lnTo>
                  <a:lnTo>
                    <a:pt x="54609" y="120649"/>
                  </a:lnTo>
                  <a:lnTo>
                    <a:pt x="54609" y="116839"/>
                  </a:lnTo>
                  <a:close/>
                </a:path>
                <a:path w="54609" h="424179">
                  <a:moveTo>
                    <a:pt x="54609" y="120650"/>
                  </a:moveTo>
                  <a:lnTo>
                    <a:pt x="0" y="120650"/>
                  </a:lnTo>
                  <a:lnTo>
                    <a:pt x="0" y="123189"/>
                  </a:lnTo>
                  <a:lnTo>
                    <a:pt x="54609" y="123189"/>
                  </a:lnTo>
                  <a:lnTo>
                    <a:pt x="54609" y="120650"/>
                  </a:lnTo>
                  <a:close/>
                </a:path>
                <a:path w="54609" h="424179">
                  <a:moveTo>
                    <a:pt x="54609" y="123189"/>
                  </a:moveTo>
                  <a:lnTo>
                    <a:pt x="0" y="123189"/>
                  </a:lnTo>
                  <a:lnTo>
                    <a:pt x="0" y="126999"/>
                  </a:lnTo>
                  <a:lnTo>
                    <a:pt x="54609" y="126999"/>
                  </a:lnTo>
                  <a:lnTo>
                    <a:pt x="54609" y="123189"/>
                  </a:lnTo>
                  <a:close/>
                </a:path>
                <a:path w="54609" h="424179">
                  <a:moveTo>
                    <a:pt x="54609" y="126999"/>
                  </a:moveTo>
                  <a:lnTo>
                    <a:pt x="0" y="126999"/>
                  </a:lnTo>
                  <a:lnTo>
                    <a:pt x="0" y="129539"/>
                  </a:lnTo>
                  <a:lnTo>
                    <a:pt x="54609" y="129539"/>
                  </a:lnTo>
                  <a:lnTo>
                    <a:pt x="54609" y="126999"/>
                  </a:lnTo>
                  <a:close/>
                </a:path>
                <a:path w="54609" h="424179">
                  <a:moveTo>
                    <a:pt x="54609" y="129540"/>
                  </a:moveTo>
                  <a:lnTo>
                    <a:pt x="0" y="129540"/>
                  </a:lnTo>
                  <a:lnTo>
                    <a:pt x="0" y="133349"/>
                  </a:lnTo>
                  <a:lnTo>
                    <a:pt x="54609" y="133349"/>
                  </a:lnTo>
                  <a:lnTo>
                    <a:pt x="54609" y="129540"/>
                  </a:lnTo>
                  <a:close/>
                </a:path>
                <a:path w="54609" h="424179">
                  <a:moveTo>
                    <a:pt x="54609" y="133349"/>
                  </a:moveTo>
                  <a:lnTo>
                    <a:pt x="0" y="133349"/>
                  </a:lnTo>
                  <a:lnTo>
                    <a:pt x="0" y="135889"/>
                  </a:lnTo>
                  <a:lnTo>
                    <a:pt x="54609" y="135889"/>
                  </a:lnTo>
                  <a:lnTo>
                    <a:pt x="54609" y="133349"/>
                  </a:lnTo>
                  <a:close/>
                </a:path>
                <a:path w="54609" h="424179">
                  <a:moveTo>
                    <a:pt x="54609" y="135889"/>
                  </a:moveTo>
                  <a:lnTo>
                    <a:pt x="0" y="135889"/>
                  </a:lnTo>
                  <a:lnTo>
                    <a:pt x="0" y="146049"/>
                  </a:lnTo>
                  <a:lnTo>
                    <a:pt x="54609" y="146049"/>
                  </a:lnTo>
                  <a:lnTo>
                    <a:pt x="54609" y="135889"/>
                  </a:lnTo>
                  <a:close/>
                </a:path>
                <a:path w="54609" h="424179">
                  <a:moveTo>
                    <a:pt x="54609" y="146050"/>
                  </a:moveTo>
                  <a:lnTo>
                    <a:pt x="0" y="146050"/>
                  </a:lnTo>
                  <a:lnTo>
                    <a:pt x="0" y="148589"/>
                  </a:lnTo>
                  <a:lnTo>
                    <a:pt x="54609" y="148589"/>
                  </a:lnTo>
                  <a:lnTo>
                    <a:pt x="54609" y="146050"/>
                  </a:lnTo>
                  <a:close/>
                </a:path>
                <a:path w="54609" h="424179">
                  <a:moveTo>
                    <a:pt x="54609" y="148589"/>
                  </a:moveTo>
                  <a:lnTo>
                    <a:pt x="0" y="148589"/>
                  </a:lnTo>
                  <a:lnTo>
                    <a:pt x="0" y="152399"/>
                  </a:lnTo>
                  <a:lnTo>
                    <a:pt x="54609" y="152399"/>
                  </a:lnTo>
                  <a:lnTo>
                    <a:pt x="54609" y="148589"/>
                  </a:lnTo>
                  <a:close/>
                </a:path>
                <a:path w="54609" h="424179">
                  <a:moveTo>
                    <a:pt x="54609" y="152400"/>
                  </a:moveTo>
                  <a:lnTo>
                    <a:pt x="0" y="152400"/>
                  </a:lnTo>
                  <a:lnTo>
                    <a:pt x="0" y="154939"/>
                  </a:lnTo>
                  <a:lnTo>
                    <a:pt x="54609" y="154939"/>
                  </a:lnTo>
                  <a:lnTo>
                    <a:pt x="54609" y="152400"/>
                  </a:lnTo>
                  <a:close/>
                </a:path>
                <a:path w="54609" h="424179">
                  <a:moveTo>
                    <a:pt x="54609" y="154939"/>
                  </a:moveTo>
                  <a:lnTo>
                    <a:pt x="0" y="154939"/>
                  </a:lnTo>
                  <a:lnTo>
                    <a:pt x="0" y="165099"/>
                  </a:lnTo>
                  <a:lnTo>
                    <a:pt x="54609" y="165099"/>
                  </a:lnTo>
                  <a:lnTo>
                    <a:pt x="54609" y="154939"/>
                  </a:lnTo>
                  <a:close/>
                </a:path>
                <a:path w="54609" h="424179">
                  <a:moveTo>
                    <a:pt x="54609" y="165099"/>
                  </a:moveTo>
                  <a:lnTo>
                    <a:pt x="0" y="165099"/>
                  </a:lnTo>
                  <a:lnTo>
                    <a:pt x="0" y="167639"/>
                  </a:lnTo>
                  <a:lnTo>
                    <a:pt x="54609" y="167639"/>
                  </a:lnTo>
                  <a:lnTo>
                    <a:pt x="54609" y="165099"/>
                  </a:lnTo>
                  <a:close/>
                </a:path>
                <a:path w="54609" h="424179">
                  <a:moveTo>
                    <a:pt x="54609" y="167639"/>
                  </a:moveTo>
                  <a:lnTo>
                    <a:pt x="0" y="167639"/>
                  </a:lnTo>
                  <a:lnTo>
                    <a:pt x="0" y="173989"/>
                  </a:lnTo>
                  <a:lnTo>
                    <a:pt x="54609" y="173989"/>
                  </a:lnTo>
                  <a:lnTo>
                    <a:pt x="54609" y="167639"/>
                  </a:lnTo>
                  <a:close/>
                </a:path>
                <a:path w="54609" h="424179">
                  <a:moveTo>
                    <a:pt x="54609" y="173989"/>
                  </a:moveTo>
                  <a:lnTo>
                    <a:pt x="0" y="173989"/>
                  </a:lnTo>
                  <a:lnTo>
                    <a:pt x="0" y="177799"/>
                  </a:lnTo>
                  <a:lnTo>
                    <a:pt x="54609" y="177799"/>
                  </a:lnTo>
                  <a:lnTo>
                    <a:pt x="54609" y="173989"/>
                  </a:lnTo>
                  <a:close/>
                </a:path>
                <a:path w="54609" h="424179">
                  <a:moveTo>
                    <a:pt x="54609" y="177800"/>
                  </a:moveTo>
                  <a:lnTo>
                    <a:pt x="0" y="177800"/>
                  </a:lnTo>
                  <a:lnTo>
                    <a:pt x="0" y="186689"/>
                  </a:lnTo>
                  <a:lnTo>
                    <a:pt x="54609" y="186689"/>
                  </a:lnTo>
                  <a:lnTo>
                    <a:pt x="54609" y="177800"/>
                  </a:lnTo>
                  <a:close/>
                </a:path>
                <a:path w="54609" h="424179">
                  <a:moveTo>
                    <a:pt x="54609" y="186690"/>
                  </a:moveTo>
                  <a:lnTo>
                    <a:pt x="0" y="186690"/>
                  </a:lnTo>
                  <a:lnTo>
                    <a:pt x="0" y="193039"/>
                  </a:lnTo>
                  <a:lnTo>
                    <a:pt x="54609" y="193039"/>
                  </a:lnTo>
                  <a:lnTo>
                    <a:pt x="54609" y="186690"/>
                  </a:lnTo>
                  <a:close/>
                </a:path>
                <a:path w="54609" h="424179">
                  <a:moveTo>
                    <a:pt x="54609" y="193039"/>
                  </a:moveTo>
                  <a:lnTo>
                    <a:pt x="0" y="193039"/>
                  </a:lnTo>
                  <a:lnTo>
                    <a:pt x="0" y="196849"/>
                  </a:lnTo>
                  <a:lnTo>
                    <a:pt x="54609" y="196849"/>
                  </a:lnTo>
                  <a:lnTo>
                    <a:pt x="54609" y="193039"/>
                  </a:lnTo>
                  <a:close/>
                </a:path>
                <a:path w="54609" h="424179">
                  <a:moveTo>
                    <a:pt x="54609" y="196849"/>
                  </a:moveTo>
                  <a:lnTo>
                    <a:pt x="0" y="196849"/>
                  </a:lnTo>
                  <a:lnTo>
                    <a:pt x="0" y="199389"/>
                  </a:lnTo>
                  <a:lnTo>
                    <a:pt x="54609" y="199389"/>
                  </a:lnTo>
                  <a:lnTo>
                    <a:pt x="54609" y="196849"/>
                  </a:lnTo>
                  <a:close/>
                </a:path>
                <a:path w="54609" h="424179">
                  <a:moveTo>
                    <a:pt x="54609" y="199390"/>
                  </a:moveTo>
                  <a:lnTo>
                    <a:pt x="0" y="199390"/>
                  </a:lnTo>
                  <a:lnTo>
                    <a:pt x="0" y="205739"/>
                  </a:lnTo>
                  <a:lnTo>
                    <a:pt x="54609" y="205739"/>
                  </a:lnTo>
                  <a:lnTo>
                    <a:pt x="54609" y="199390"/>
                  </a:lnTo>
                  <a:close/>
                </a:path>
                <a:path w="54609" h="424179">
                  <a:moveTo>
                    <a:pt x="54609" y="205739"/>
                  </a:moveTo>
                  <a:lnTo>
                    <a:pt x="0" y="205739"/>
                  </a:lnTo>
                  <a:lnTo>
                    <a:pt x="0" y="209549"/>
                  </a:lnTo>
                  <a:lnTo>
                    <a:pt x="54609" y="209549"/>
                  </a:lnTo>
                  <a:lnTo>
                    <a:pt x="54609" y="205739"/>
                  </a:lnTo>
                  <a:close/>
                </a:path>
                <a:path w="54609" h="424179">
                  <a:moveTo>
                    <a:pt x="54609" y="209550"/>
                  </a:moveTo>
                  <a:lnTo>
                    <a:pt x="0" y="209550"/>
                  </a:lnTo>
                  <a:lnTo>
                    <a:pt x="0" y="212089"/>
                  </a:lnTo>
                  <a:lnTo>
                    <a:pt x="54609" y="212089"/>
                  </a:lnTo>
                  <a:lnTo>
                    <a:pt x="54609" y="209550"/>
                  </a:lnTo>
                  <a:close/>
                </a:path>
                <a:path w="54609" h="424179">
                  <a:moveTo>
                    <a:pt x="54609" y="212089"/>
                  </a:moveTo>
                  <a:lnTo>
                    <a:pt x="0" y="212089"/>
                  </a:lnTo>
                  <a:lnTo>
                    <a:pt x="0" y="215899"/>
                  </a:lnTo>
                  <a:lnTo>
                    <a:pt x="54609" y="215899"/>
                  </a:lnTo>
                  <a:lnTo>
                    <a:pt x="54609" y="212089"/>
                  </a:lnTo>
                  <a:close/>
                </a:path>
                <a:path w="54609" h="424179">
                  <a:moveTo>
                    <a:pt x="54609" y="215899"/>
                  </a:moveTo>
                  <a:lnTo>
                    <a:pt x="0" y="215899"/>
                  </a:lnTo>
                  <a:lnTo>
                    <a:pt x="0" y="218439"/>
                  </a:lnTo>
                  <a:lnTo>
                    <a:pt x="54609" y="218439"/>
                  </a:lnTo>
                  <a:lnTo>
                    <a:pt x="54609" y="215899"/>
                  </a:lnTo>
                  <a:close/>
                </a:path>
                <a:path w="54609" h="424179">
                  <a:moveTo>
                    <a:pt x="54609" y="218439"/>
                  </a:moveTo>
                  <a:lnTo>
                    <a:pt x="0" y="218439"/>
                  </a:lnTo>
                  <a:lnTo>
                    <a:pt x="0" y="231139"/>
                  </a:lnTo>
                  <a:lnTo>
                    <a:pt x="54609" y="231139"/>
                  </a:lnTo>
                  <a:lnTo>
                    <a:pt x="54609" y="218439"/>
                  </a:lnTo>
                  <a:close/>
                </a:path>
                <a:path w="54609" h="424179">
                  <a:moveTo>
                    <a:pt x="54609" y="231140"/>
                  </a:moveTo>
                  <a:lnTo>
                    <a:pt x="0" y="231140"/>
                  </a:lnTo>
                  <a:lnTo>
                    <a:pt x="0" y="241299"/>
                  </a:lnTo>
                  <a:lnTo>
                    <a:pt x="54609" y="241299"/>
                  </a:lnTo>
                  <a:lnTo>
                    <a:pt x="54609" y="231140"/>
                  </a:lnTo>
                  <a:close/>
                </a:path>
                <a:path w="54609" h="424179">
                  <a:moveTo>
                    <a:pt x="54609" y="241299"/>
                  </a:moveTo>
                  <a:lnTo>
                    <a:pt x="0" y="241299"/>
                  </a:lnTo>
                  <a:lnTo>
                    <a:pt x="0" y="243839"/>
                  </a:lnTo>
                  <a:lnTo>
                    <a:pt x="54609" y="243839"/>
                  </a:lnTo>
                  <a:lnTo>
                    <a:pt x="54609" y="241299"/>
                  </a:lnTo>
                  <a:close/>
                </a:path>
                <a:path w="54609" h="424179">
                  <a:moveTo>
                    <a:pt x="54609" y="243839"/>
                  </a:moveTo>
                  <a:lnTo>
                    <a:pt x="0" y="243839"/>
                  </a:lnTo>
                  <a:lnTo>
                    <a:pt x="0" y="253999"/>
                  </a:lnTo>
                  <a:lnTo>
                    <a:pt x="54609" y="253999"/>
                  </a:lnTo>
                  <a:lnTo>
                    <a:pt x="54609" y="243839"/>
                  </a:lnTo>
                  <a:close/>
                </a:path>
                <a:path w="54609" h="424179">
                  <a:moveTo>
                    <a:pt x="54609" y="253999"/>
                  </a:moveTo>
                  <a:lnTo>
                    <a:pt x="0" y="253999"/>
                  </a:lnTo>
                  <a:lnTo>
                    <a:pt x="0" y="266699"/>
                  </a:lnTo>
                  <a:lnTo>
                    <a:pt x="54609" y="266699"/>
                  </a:lnTo>
                  <a:lnTo>
                    <a:pt x="54609" y="253999"/>
                  </a:lnTo>
                  <a:close/>
                </a:path>
                <a:path w="54609" h="424179">
                  <a:moveTo>
                    <a:pt x="54609" y="266700"/>
                  </a:moveTo>
                  <a:lnTo>
                    <a:pt x="0" y="266700"/>
                  </a:lnTo>
                  <a:lnTo>
                    <a:pt x="0" y="269239"/>
                  </a:lnTo>
                  <a:lnTo>
                    <a:pt x="54609" y="269239"/>
                  </a:lnTo>
                  <a:lnTo>
                    <a:pt x="54609" y="266700"/>
                  </a:lnTo>
                  <a:close/>
                </a:path>
                <a:path w="54609" h="424179">
                  <a:moveTo>
                    <a:pt x="54609" y="269239"/>
                  </a:moveTo>
                  <a:lnTo>
                    <a:pt x="0" y="269239"/>
                  </a:lnTo>
                  <a:lnTo>
                    <a:pt x="0" y="275589"/>
                  </a:lnTo>
                  <a:lnTo>
                    <a:pt x="54609" y="275589"/>
                  </a:lnTo>
                  <a:lnTo>
                    <a:pt x="54609" y="269239"/>
                  </a:lnTo>
                  <a:close/>
                </a:path>
                <a:path w="54609" h="424179">
                  <a:moveTo>
                    <a:pt x="54609" y="275589"/>
                  </a:moveTo>
                  <a:lnTo>
                    <a:pt x="0" y="275589"/>
                  </a:lnTo>
                  <a:lnTo>
                    <a:pt x="0" y="281939"/>
                  </a:lnTo>
                  <a:lnTo>
                    <a:pt x="54609" y="281939"/>
                  </a:lnTo>
                  <a:lnTo>
                    <a:pt x="54609" y="275589"/>
                  </a:lnTo>
                  <a:close/>
                </a:path>
                <a:path w="54609" h="424179">
                  <a:moveTo>
                    <a:pt x="54609" y="281940"/>
                  </a:moveTo>
                  <a:lnTo>
                    <a:pt x="0" y="281940"/>
                  </a:lnTo>
                  <a:lnTo>
                    <a:pt x="0" y="285749"/>
                  </a:lnTo>
                  <a:lnTo>
                    <a:pt x="54609" y="285749"/>
                  </a:lnTo>
                  <a:lnTo>
                    <a:pt x="54609" y="281940"/>
                  </a:lnTo>
                  <a:close/>
                </a:path>
                <a:path w="54609" h="424179">
                  <a:moveTo>
                    <a:pt x="54609" y="285749"/>
                  </a:moveTo>
                  <a:lnTo>
                    <a:pt x="0" y="285749"/>
                  </a:lnTo>
                  <a:lnTo>
                    <a:pt x="0" y="294639"/>
                  </a:lnTo>
                  <a:lnTo>
                    <a:pt x="54609" y="294639"/>
                  </a:lnTo>
                  <a:lnTo>
                    <a:pt x="54609" y="285749"/>
                  </a:lnTo>
                  <a:close/>
                </a:path>
                <a:path w="54609" h="424179">
                  <a:moveTo>
                    <a:pt x="54609" y="294639"/>
                  </a:moveTo>
                  <a:lnTo>
                    <a:pt x="0" y="294639"/>
                  </a:lnTo>
                  <a:lnTo>
                    <a:pt x="0" y="298449"/>
                  </a:lnTo>
                  <a:lnTo>
                    <a:pt x="54609" y="298449"/>
                  </a:lnTo>
                  <a:lnTo>
                    <a:pt x="54609" y="294639"/>
                  </a:lnTo>
                  <a:close/>
                </a:path>
                <a:path w="54609" h="424179">
                  <a:moveTo>
                    <a:pt x="54609" y="298450"/>
                  </a:moveTo>
                  <a:lnTo>
                    <a:pt x="0" y="298450"/>
                  </a:lnTo>
                  <a:lnTo>
                    <a:pt x="0" y="300989"/>
                  </a:lnTo>
                  <a:lnTo>
                    <a:pt x="54609" y="300989"/>
                  </a:lnTo>
                  <a:lnTo>
                    <a:pt x="54609" y="298450"/>
                  </a:lnTo>
                  <a:close/>
                </a:path>
                <a:path w="54609" h="424179">
                  <a:moveTo>
                    <a:pt x="54609" y="300989"/>
                  </a:moveTo>
                  <a:lnTo>
                    <a:pt x="0" y="300989"/>
                  </a:lnTo>
                  <a:lnTo>
                    <a:pt x="0" y="304799"/>
                  </a:lnTo>
                  <a:lnTo>
                    <a:pt x="54609" y="304799"/>
                  </a:lnTo>
                  <a:lnTo>
                    <a:pt x="54609" y="300989"/>
                  </a:lnTo>
                  <a:close/>
                </a:path>
                <a:path w="54609" h="424179">
                  <a:moveTo>
                    <a:pt x="54609" y="304799"/>
                  </a:moveTo>
                  <a:lnTo>
                    <a:pt x="0" y="304799"/>
                  </a:lnTo>
                  <a:lnTo>
                    <a:pt x="0" y="307339"/>
                  </a:lnTo>
                  <a:lnTo>
                    <a:pt x="54609" y="307339"/>
                  </a:lnTo>
                  <a:lnTo>
                    <a:pt x="54609" y="304799"/>
                  </a:lnTo>
                  <a:close/>
                </a:path>
                <a:path w="54609" h="424179">
                  <a:moveTo>
                    <a:pt x="54609" y="307339"/>
                  </a:moveTo>
                  <a:lnTo>
                    <a:pt x="0" y="307339"/>
                  </a:lnTo>
                  <a:lnTo>
                    <a:pt x="0" y="313689"/>
                  </a:lnTo>
                  <a:lnTo>
                    <a:pt x="54609" y="313689"/>
                  </a:lnTo>
                  <a:lnTo>
                    <a:pt x="54609" y="307339"/>
                  </a:lnTo>
                  <a:close/>
                </a:path>
                <a:path w="54609" h="424179">
                  <a:moveTo>
                    <a:pt x="54609" y="313689"/>
                  </a:moveTo>
                  <a:lnTo>
                    <a:pt x="0" y="313689"/>
                  </a:lnTo>
                  <a:lnTo>
                    <a:pt x="0" y="317499"/>
                  </a:lnTo>
                  <a:lnTo>
                    <a:pt x="54609" y="317499"/>
                  </a:lnTo>
                  <a:lnTo>
                    <a:pt x="54609" y="313689"/>
                  </a:lnTo>
                  <a:close/>
                </a:path>
                <a:path w="54609" h="424179">
                  <a:moveTo>
                    <a:pt x="54609" y="317499"/>
                  </a:moveTo>
                  <a:lnTo>
                    <a:pt x="0" y="317499"/>
                  </a:lnTo>
                  <a:lnTo>
                    <a:pt x="0" y="320039"/>
                  </a:lnTo>
                  <a:lnTo>
                    <a:pt x="54609" y="320039"/>
                  </a:lnTo>
                  <a:lnTo>
                    <a:pt x="54609" y="317499"/>
                  </a:lnTo>
                  <a:close/>
                </a:path>
                <a:path w="54609" h="424179">
                  <a:moveTo>
                    <a:pt x="54609" y="320039"/>
                  </a:moveTo>
                  <a:lnTo>
                    <a:pt x="0" y="320039"/>
                  </a:lnTo>
                  <a:lnTo>
                    <a:pt x="0" y="326389"/>
                  </a:lnTo>
                  <a:lnTo>
                    <a:pt x="54609" y="326389"/>
                  </a:lnTo>
                  <a:lnTo>
                    <a:pt x="54609" y="320039"/>
                  </a:lnTo>
                  <a:close/>
                </a:path>
                <a:path w="54609" h="424179">
                  <a:moveTo>
                    <a:pt x="54609" y="326389"/>
                  </a:moveTo>
                  <a:lnTo>
                    <a:pt x="0" y="326389"/>
                  </a:lnTo>
                  <a:lnTo>
                    <a:pt x="0" y="330199"/>
                  </a:lnTo>
                  <a:lnTo>
                    <a:pt x="54609" y="330199"/>
                  </a:lnTo>
                  <a:lnTo>
                    <a:pt x="54609" y="326389"/>
                  </a:lnTo>
                  <a:close/>
                </a:path>
                <a:path w="54609" h="424179">
                  <a:moveTo>
                    <a:pt x="54609" y="330199"/>
                  </a:moveTo>
                  <a:lnTo>
                    <a:pt x="0" y="330199"/>
                  </a:lnTo>
                  <a:lnTo>
                    <a:pt x="0" y="332739"/>
                  </a:lnTo>
                  <a:lnTo>
                    <a:pt x="54609" y="332739"/>
                  </a:lnTo>
                  <a:lnTo>
                    <a:pt x="54609" y="330199"/>
                  </a:lnTo>
                  <a:close/>
                </a:path>
                <a:path w="54609" h="424179">
                  <a:moveTo>
                    <a:pt x="54609" y="332739"/>
                  </a:moveTo>
                  <a:lnTo>
                    <a:pt x="0" y="332739"/>
                  </a:lnTo>
                  <a:lnTo>
                    <a:pt x="0" y="339089"/>
                  </a:lnTo>
                  <a:lnTo>
                    <a:pt x="54609" y="339089"/>
                  </a:lnTo>
                  <a:lnTo>
                    <a:pt x="54609" y="332739"/>
                  </a:lnTo>
                  <a:close/>
                </a:path>
                <a:path w="54609" h="424179">
                  <a:moveTo>
                    <a:pt x="54609" y="339090"/>
                  </a:moveTo>
                  <a:lnTo>
                    <a:pt x="0" y="339090"/>
                  </a:lnTo>
                  <a:lnTo>
                    <a:pt x="0" y="342899"/>
                  </a:lnTo>
                  <a:lnTo>
                    <a:pt x="54609" y="342899"/>
                  </a:lnTo>
                  <a:lnTo>
                    <a:pt x="54609" y="339090"/>
                  </a:lnTo>
                  <a:close/>
                </a:path>
                <a:path w="54609" h="424179">
                  <a:moveTo>
                    <a:pt x="54609" y="342899"/>
                  </a:moveTo>
                  <a:lnTo>
                    <a:pt x="0" y="342899"/>
                  </a:lnTo>
                  <a:lnTo>
                    <a:pt x="0" y="349249"/>
                  </a:lnTo>
                  <a:lnTo>
                    <a:pt x="54609" y="349249"/>
                  </a:lnTo>
                  <a:lnTo>
                    <a:pt x="54609" y="342899"/>
                  </a:lnTo>
                  <a:close/>
                </a:path>
                <a:path w="54609" h="424179">
                  <a:moveTo>
                    <a:pt x="54609" y="349249"/>
                  </a:moveTo>
                  <a:lnTo>
                    <a:pt x="0" y="349249"/>
                  </a:lnTo>
                  <a:lnTo>
                    <a:pt x="0" y="351789"/>
                  </a:lnTo>
                  <a:lnTo>
                    <a:pt x="54609" y="351789"/>
                  </a:lnTo>
                  <a:lnTo>
                    <a:pt x="54609" y="349249"/>
                  </a:lnTo>
                  <a:close/>
                </a:path>
                <a:path w="54609" h="424179">
                  <a:moveTo>
                    <a:pt x="54609" y="351789"/>
                  </a:moveTo>
                  <a:lnTo>
                    <a:pt x="0" y="351789"/>
                  </a:lnTo>
                  <a:lnTo>
                    <a:pt x="0" y="355599"/>
                  </a:lnTo>
                  <a:lnTo>
                    <a:pt x="54609" y="355599"/>
                  </a:lnTo>
                  <a:lnTo>
                    <a:pt x="54609" y="351789"/>
                  </a:lnTo>
                  <a:close/>
                </a:path>
                <a:path w="54609" h="424179">
                  <a:moveTo>
                    <a:pt x="54609" y="355599"/>
                  </a:moveTo>
                  <a:lnTo>
                    <a:pt x="0" y="355599"/>
                  </a:lnTo>
                  <a:lnTo>
                    <a:pt x="0" y="361949"/>
                  </a:lnTo>
                  <a:lnTo>
                    <a:pt x="54609" y="361949"/>
                  </a:lnTo>
                  <a:lnTo>
                    <a:pt x="54609" y="355599"/>
                  </a:lnTo>
                  <a:close/>
                </a:path>
                <a:path w="54609" h="424179">
                  <a:moveTo>
                    <a:pt x="54609" y="361949"/>
                  </a:moveTo>
                  <a:lnTo>
                    <a:pt x="0" y="361949"/>
                  </a:lnTo>
                  <a:lnTo>
                    <a:pt x="0" y="364489"/>
                  </a:lnTo>
                  <a:lnTo>
                    <a:pt x="54609" y="364489"/>
                  </a:lnTo>
                  <a:lnTo>
                    <a:pt x="54609" y="361949"/>
                  </a:lnTo>
                  <a:close/>
                </a:path>
                <a:path w="54609" h="424179">
                  <a:moveTo>
                    <a:pt x="54609" y="364489"/>
                  </a:moveTo>
                  <a:lnTo>
                    <a:pt x="0" y="364489"/>
                  </a:lnTo>
                  <a:lnTo>
                    <a:pt x="0" y="368299"/>
                  </a:lnTo>
                  <a:lnTo>
                    <a:pt x="54609" y="368299"/>
                  </a:lnTo>
                  <a:lnTo>
                    <a:pt x="54609" y="364489"/>
                  </a:lnTo>
                  <a:close/>
                </a:path>
                <a:path w="54609" h="424179">
                  <a:moveTo>
                    <a:pt x="54609" y="368299"/>
                  </a:moveTo>
                  <a:lnTo>
                    <a:pt x="0" y="368299"/>
                  </a:lnTo>
                  <a:lnTo>
                    <a:pt x="0" y="370839"/>
                  </a:lnTo>
                  <a:lnTo>
                    <a:pt x="54609" y="370839"/>
                  </a:lnTo>
                  <a:lnTo>
                    <a:pt x="54609" y="368299"/>
                  </a:lnTo>
                  <a:close/>
                </a:path>
                <a:path w="54609" h="424179">
                  <a:moveTo>
                    <a:pt x="54609" y="370839"/>
                  </a:moveTo>
                  <a:lnTo>
                    <a:pt x="0" y="370839"/>
                  </a:lnTo>
                  <a:lnTo>
                    <a:pt x="0" y="374649"/>
                  </a:lnTo>
                  <a:lnTo>
                    <a:pt x="54609" y="374649"/>
                  </a:lnTo>
                  <a:lnTo>
                    <a:pt x="54609" y="370839"/>
                  </a:lnTo>
                  <a:close/>
                </a:path>
                <a:path w="54609" h="424179">
                  <a:moveTo>
                    <a:pt x="54609" y="374649"/>
                  </a:moveTo>
                  <a:lnTo>
                    <a:pt x="0" y="374649"/>
                  </a:lnTo>
                  <a:lnTo>
                    <a:pt x="0" y="377189"/>
                  </a:lnTo>
                  <a:lnTo>
                    <a:pt x="54609" y="377189"/>
                  </a:lnTo>
                  <a:lnTo>
                    <a:pt x="54609" y="374649"/>
                  </a:lnTo>
                  <a:close/>
                </a:path>
                <a:path w="54609" h="424179">
                  <a:moveTo>
                    <a:pt x="54609" y="377189"/>
                  </a:moveTo>
                  <a:lnTo>
                    <a:pt x="0" y="377189"/>
                  </a:lnTo>
                  <a:lnTo>
                    <a:pt x="0" y="380999"/>
                  </a:lnTo>
                  <a:lnTo>
                    <a:pt x="54609" y="380999"/>
                  </a:lnTo>
                  <a:lnTo>
                    <a:pt x="54609" y="377189"/>
                  </a:lnTo>
                  <a:close/>
                </a:path>
                <a:path w="54609" h="424179">
                  <a:moveTo>
                    <a:pt x="54609" y="380999"/>
                  </a:moveTo>
                  <a:lnTo>
                    <a:pt x="0" y="380999"/>
                  </a:lnTo>
                  <a:lnTo>
                    <a:pt x="0" y="389889"/>
                  </a:lnTo>
                  <a:lnTo>
                    <a:pt x="54609" y="389889"/>
                  </a:lnTo>
                  <a:lnTo>
                    <a:pt x="54609" y="380999"/>
                  </a:lnTo>
                  <a:close/>
                </a:path>
                <a:path w="54609" h="424179">
                  <a:moveTo>
                    <a:pt x="54609" y="389890"/>
                  </a:moveTo>
                  <a:lnTo>
                    <a:pt x="0" y="389890"/>
                  </a:lnTo>
                  <a:lnTo>
                    <a:pt x="0" y="393699"/>
                  </a:lnTo>
                  <a:lnTo>
                    <a:pt x="54609" y="393699"/>
                  </a:lnTo>
                  <a:lnTo>
                    <a:pt x="54609" y="389890"/>
                  </a:lnTo>
                  <a:close/>
                </a:path>
                <a:path w="54609" h="424179">
                  <a:moveTo>
                    <a:pt x="54609" y="393699"/>
                  </a:moveTo>
                  <a:lnTo>
                    <a:pt x="0" y="393699"/>
                  </a:lnTo>
                  <a:lnTo>
                    <a:pt x="0" y="396239"/>
                  </a:lnTo>
                  <a:lnTo>
                    <a:pt x="54609" y="396239"/>
                  </a:lnTo>
                  <a:lnTo>
                    <a:pt x="54609" y="393699"/>
                  </a:lnTo>
                  <a:close/>
                </a:path>
                <a:path w="54609" h="424179">
                  <a:moveTo>
                    <a:pt x="54609" y="396239"/>
                  </a:moveTo>
                  <a:lnTo>
                    <a:pt x="0" y="396239"/>
                  </a:lnTo>
                  <a:lnTo>
                    <a:pt x="0" y="400049"/>
                  </a:lnTo>
                  <a:lnTo>
                    <a:pt x="54609" y="400049"/>
                  </a:lnTo>
                  <a:lnTo>
                    <a:pt x="54609" y="396239"/>
                  </a:lnTo>
                  <a:close/>
                </a:path>
                <a:path w="54609" h="424179">
                  <a:moveTo>
                    <a:pt x="54609" y="400049"/>
                  </a:moveTo>
                  <a:lnTo>
                    <a:pt x="0" y="400049"/>
                  </a:lnTo>
                  <a:lnTo>
                    <a:pt x="0" y="402589"/>
                  </a:lnTo>
                  <a:lnTo>
                    <a:pt x="54609" y="402589"/>
                  </a:lnTo>
                  <a:lnTo>
                    <a:pt x="54609" y="400049"/>
                  </a:lnTo>
                  <a:close/>
                </a:path>
                <a:path w="54609" h="424179">
                  <a:moveTo>
                    <a:pt x="54609" y="421639"/>
                  </a:moveTo>
                  <a:lnTo>
                    <a:pt x="48259" y="421639"/>
                  </a:lnTo>
                  <a:lnTo>
                    <a:pt x="48259" y="422909"/>
                  </a:lnTo>
                  <a:lnTo>
                    <a:pt x="53340" y="422909"/>
                  </a:lnTo>
                  <a:lnTo>
                    <a:pt x="53340" y="424179"/>
                  </a:lnTo>
                  <a:lnTo>
                    <a:pt x="54609" y="424179"/>
                  </a:lnTo>
                  <a:lnTo>
                    <a:pt x="54609" y="421639"/>
                  </a:lnTo>
                  <a:close/>
                </a:path>
                <a:path w="54609" h="424179">
                  <a:moveTo>
                    <a:pt x="54609" y="415289"/>
                  </a:moveTo>
                  <a:lnTo>
                    <a:pt x="21590" y="415289"/>
                  </a:lnTo>
                  <a:lnTo>
                    <a:pt x="21590" y="416559"/>
                  </a:lnTo>
                  <a:lnTo>
                    <a:pt x="26670" y="416559"/>
                  </a:lnTo>
                  <a:lnTo>
                    <a:pt x="26670" y="417829"/>
                  </a:lnTo>
                  <a:lnTo>
                    <a:pt x="33020" y="417829"/>
                  </a:lnTo>
                  <a:lnTo>
                    <a:pt x="33020" y="419099"/>
                  </a:lnTo>
                  <a:lnTo>
                    <a:pt x="38100" y="419099"/>
                  </a:lnTo>
                  <a:lnTo>
                    <a:pt x="38100" y="421639"/>
                  </a:lnTo>
                  <a:lnTo>
                    <a:pt x="43180" y="421639"/>
                  </a:lnTo>
                  <a:lnTo>
                    <a:pt x="43180" y="420369"/>
                  </a:lnTo>
                  <a:lnTo>
                    <a:pt x="54609" y="420369"/>
                  </a:lnTo>
                  <a:lnTo>
                    <a:pt x="54609" y="415289"/>
                  </a:lnTo>
                  <a:close/>
                </a:path>
                <a:path w="54609" h="424179">
                  <a:moveTo>
                    <a:pt x="54609" y="408939"/>
                  </a:moveTo>
                  <a:lnTo>
                    <a:pt x="0" y="408939"/>
                  </a:lnTo>
                  <a:lnTo>
                    <a:pt x="0" y="410209"/>
                  </a:lnTo>
                  <a:lnTo>
                    <a:pt x="1270" y="410209"/>
                  </a:lnTo>
                  <a:lnTo>
                    <a:pt x="1270" y="411479"/>
                  </a:lnTo>
                  <a:lnTo>
                    <a:pt x="6350" y="411479"/>
                  </a:lnTo>
                  <a:lnTo>
                    <a:pt x="6350" y="412749"/>
                  </a:lnTo>
                  <a:lnTo>
                    <a:pt x="11430" y="412749"/>
                  </a:lnTo>
                  <a:lnTo>
                    <a:pt x="11430" y="415289"/>
                  </a:lnTo>
                  <a:lnTo>
                    <a:pt x="16509" y="415289"/>
                  </a:lnTo>
                  <a:lnTo>
                    <a:pt x="16509" y="414019"/>
                  </a:lnTo>
                  <a:lnTo>
                    <a:pt x="54609" y="414019"/>
                  </a:lnTo>
                  <a:lnTo>
                    <a:pt x="54609" y="408939"/>
                  </a:lnTo>
                  <a:close/>
                </a:path>
                <a:path w="54609" h="424179">
                  <a:moveTo>
                    <a:pt x="54609" y="403859"/>
                  </a:moveTo>
                  <a:lnTo>
                    <a:pt x="0" y="403859"/>
                  </a:lnTo>
                  <a:lnTo>
                    <a:pt x="0" y="407669"/>
                  </a:lnTo>
                  <a:lnTo>
                    <a:pt x="54609" y="407669"/>
                  </a:lnTo>
                  <a:lnTo>
                    <a:pt x="54609" y="403859"/>
                  </a:lnTo>
                  <a:close/>
                </a:path>
              </a:pathLst>
            </a:custGeom>
            <a:solidFill>
              <a:srgbClr val="1F5F1F"/>
            </a:solidFill>
          </p:spPr>
          <p:txBody>
            <a:bodyPr wrap="square" lIns="0" tIns="0" rIns="0" bIns="0" rtlCol="0"/>
            <a:lstStyle/>
            <a:p>
              <a:endParaRPr/>
            </a:p>
          </p:txBody>
        </p:sp>
        <p:sp>
          <p:nvSpPr>
            <p:cNvPr id="1039" name="object 1039"/>
            <p:cNvSpPr/>
            <p:nvPr/>
          </p:nvSpPr>
          <p:spPr>
            <a:xfrm>
              <a:off x="1250949" y="5641339"/>
              <a:ext cx="54610" cy="408940"/>
            </a:xfrm>
            <a:custGeom>
              <a:avLst/>
              <a:gdLst/>
              <a:ahLst/>
              <a:cxnLst/>
              <a:rect l="l" t="t" r="r" b="b"/>
              <a:pathLst>
                <a:path w="54609" h="408939">
                  <a:moveTo>
                    <a:pt x="54609" y="0"/>
                  </a:moveTo>
                  <a:lnTo>
                    <a:pt x="29209" y="0"/>
                  </a:lnTo>
                  <a:lnTo>
                    <a:pt x="29209" y="1270"/>
                  </a:lnTo>
                  <a:lnTo>
                    <a:pt x="54609" y="1270"/>
                  </a:lnTo>
                  <a:lnTo>
                    <a:pt x="54609" y="0"/>
                  </a:lnTo>
                  <a:close/>
                </a:path>
                <a:path w="54609" h="408939">
                  <a:moveTo>
                    <a:pt x="54609" y="1270"/>
                  </a:moveTo>
                  <a:lnTo>
                    <a:pt x="0" y="1270"/>
                  </a:lnTo>
                  <a:lnTo>
                    <a:pt x="0" y="11430"/>
                  </a:lnTo>
                  <a:lnTo>
                    <a:pt x="54609" y="11430"/>
                  </a:lnTo>
                  <a:lnTo>
                    <a:pt x="54609" y="1270"/>
                  </a:lnTo>
                  <a:close/>
                </a:path>
                <a:path w="54609" h="408939">
                  <a:moveTo>
                    <a:pt x="54609" y="11430"/>
                  </a:moveTo>
                  <a:lnTo>
                    <a:pt x="0" y="11430"/>
                  </a:lnTo>
                  <a:lnTo>
                    <a:pt x="0" y="13970"/>
                  </a:lnTo>
                  <a:lnTo>
                    <a:pt x="54609" y="13970"/>
                  </a:lnTo>
                  <a:lnTo>
                    <a:pt x="54609" y="11430"/>
                  </a:lnTo>
                  <a:close/>
                </a:path>
                <a:path w="54609" h="408939">
                  <a:moveTo>
                    <a:pt x="54609" y="13970"/>
                  </a:moveTo>
                  <a:lnTo>
                    <a:pt x="0" y="13970"/>
                  </a:lnTo>
                  <a:lnTo>
                    <a:pt x="0" y="17780"/>
                  </a:lnTo>
                  <a:lnTo>
                    <a:pt x="54609" y="17780"/>
                  </a:lnTo>
                  <a:lnTo>
                    <a:pt x="54609" y="13970"/>
                  </a:lnTo>
                  <a:close/>
                </a:path>
                <a:path w="54609" h="408939">
                  <a:moveTo>
                    <a:pt x="54609" y="17780"/>
                  </a:moveTo>
                  <a:lnTo>
                    <a:pt x="0" y="17780"/>
                  </a:lnTo>
                  <a:lnTo>
                    <a:pt x="0" y="26670"/>
                  </a:lnTo>
                  <a:lnTo>
                    <a:pt x="54609" y="26670"/>
                  </a:lnTo>
                  <a:lnTo>
                    <a:pt x="54609" y="17780"/>
                  </a:lnTo>
                  <a:close/>
                </a:path>
                <a:path w="54609" h="408939">
                  <a:moveTo>
                    <a:pt x="54609" y="26670"/>
                  </a:moveTo>
                  <a:lnTo>
                    <a:pt x="0" y="26670"/>
                  </a:lnTo>
                  <a:lnTo>
                    <a:pt x="0" y="30480"/>
                  </a:lnTo>
                  <a:lnTo>
                    <a:pt x="54609" y="30480"/>
                  </a:lnTo>
                  <a:lnTo>
                    <a:pt x="54609" y="26670"/>
                  </a:lnTo>
                  <a:close/>
                </a:path>
                <a:path w="54609" h="408939">
                  <a:moveTo>
                    <a:pt x="54609" y="30480"/>
                  </a:moveTo>
                  <a:lnTo>
                    <a:pt x="0" y="30480"/>
                  </a:lnTo>
                  <a:lnTo>
                    <a:pt x="0" y="33020"/>
                  </a:lnTo>
                  <a:lnTo>
                    <a:pt x="54609" y="33020"/>
                  </a:lnTo>
                  <a:lnTo>
                    <a:pt x="54609" y="30480"/>
                  </a:lnTo>
                  <a:close/>
                </a:path>
                <a:path w="54609" h="408939">
                  <a:moveTo>
                    <a:pt x="54609" y="33020"/>
                  </a:moveTo>
                  <a:lnTo>
                    <a:pt x="0" y="33020"/>
                  </a:lnTo>
                  <a:lnTo>
                    <a:pt x="0" y="43180"/>
                  </a:lnTo>
                  <a:lnTo>
                    <a:pt x="54609" y="43180"/>
                  </a:lnTo>
                  <a:lnTo>
                    <a:pt x="54609" y="33020"/>
                  </a:lnTo>
                  <a:close/>
                </a:path>
                <a:path w="54609" h="408939">
                  <a:moveTo>
                    <a:pt x="54609" y="43180"/>
                  </a:moveTo>
                  <a:lnTo>
                    <a:pt x="0" y="43180"/>
                  </a:lnTo>
                  <a:lnTo>
                    <a:pt x="0" y="45720"/>
                  </a:lnTo>
                  <a:lnTo>
                    <a:pt x="54609" y="45720"/>
                  </a:lnTo>
                  <a:lnTo>
                    <a:pt x="54609" y="43180"/>
                  </a:lnTo>
                  <a:close/>
                </a:path>
                <a:path w="54609" h="408939">
                  <a:moveTo>
                    <a:pt x="54609" y="45720"/>
                  </a:moveTo>
                  <a:lnTo>
                    <a:pt x="0" y="45720"/>
                  </a:lnTo>
                  <a:lnTo>
                    <a:pt x="0" y="49530"/>
                  </a:lnTo>
                  <a:lnTo>
                    <a:pt x="54609" y="49530"/>
                  </a:lnTo>
                  <a:lnTo>
                    <a:pt x="54609" y="45720"/>
                  </a:lnTo>
                  <a:close/>
                </a:path>
                <a:path w="54609" h="408939">
                  <a:moveTo>
                    <a:pt x="54609" y="49530"/>
                  </a:moveTo>
                  <a:lnTo>
                    <a:pt x="0" y="49530"/>
                  </a:lnTo>
                  <a:lnTo>
                    <a:pt x="0" y="52070"/>
                  </a:lnTo>
                  <a:lnTo>
                    <a:pt x="54609" y="52070"/>
                  </a:lnTo>
                  <a:lnTo>
                    <a:pt x="54609" y="49530"/>
                  </a:lnTo>
                  <a:close/>
                </a:path>
                <a:path w="54609" h="408939">
                  <a:moveTo>
                    <a:pt x="54609" y="52070"/>
                  </a:moveTo>
                  <a:lnTo>
                    <a:pt x="0" y="52070"/>
                  </a:lnTo>
                  <a:lnTo>
                    <a:pt x="0" y="55880"/>
                  </a:lnTo>
                  <a:lnTo>
                    <a:pt x="54609" y="55880"/>
                  </a:lnTo>
                  <a:lnTo>
                    <a:pt x="54609" y="52070"/>
                  </a:lnTo>
                  <a:close/>
                </a:path>
                <a:path w="54609" h="408939">
                  <a:moveTo>
                    <a:pt x="54609" y="55880"/>
                  </a:moveTo>
                  <a:lnTo>
                    <a:pt x="0" y="55880"/>
                  </a:lnTo>
                  <a:lnTo>
                    <a:pt x="0" y="58420"/>
                  </a:lnTo>
                  <a:lnTo>
                    <a:pt x="54609" y="58420"/>
                  </a:lnTo>
                  <a:lnTo>
                    <a:pt x="54609" y="55880"/>
                  </a:lnTo>
                  <a:close/>
                </a:path>
                <a:path w="54609" h="408939">
                  <a:moveTo>
                    <a:pt x="54609" y="58420"/>
                  </a:moveTo>
                  <a:lnTo>
                    <a:pt x="0" y="58420"/>
                  </a:lnTo>
                  <a:lnTo>
                    <a:pt x="0" y="62230"/>
                  </a:lnTo>
                  <a:lnTo>
                    <a:pt x="54609" y="62230"/>
                  </a:lnTo>
                  <a:lnTo>
                    <a:pt x="54609" y="58420"/>
                  </a:lnTo>
                  <a:close/>
                </a:path>
                <a:path w="54609" h="408939">
                  <a:moveTo>
                    <a:pt x="54609" y="62230"/>
                  </a:moveTo>
                  <a:lnTo>
                    <a:pt x="0" y="62230"/>
                  </a:lnTo>
                  <a:lnTo>
                    <a:pt x="0" y="68580"/>
                  </a:lnTo>
                  <a:lnTo>
                    <a:pt x="54609" y="68580"/>
                  </a:lnTo>
                  <a:lnTo>
                    <a:pt x="54609" y="62230"/>
                  </a:lnTo>
                  <a:close/>
                </a:path>
                <a:path w="54609" h="408939">
                  <a:moveTo>
                    <a:pt x="54609" y="68580"/>
                  </a:moveTo>
                  <a:lnTo>
                    <a:pt x="0" y="68580"/>
                  </a:lnTo>
                  <a:lnTo>
                    <a:pt x="0" y="71120"/>
                  </a:lnTo>
                  <a:lnTo>
                    <a:pt x="54609" y="71120"/>
                  </a:lnTo>
                  <a:lnTo>
                    <a:pt x="54609" y="68580"/>
                  </a:lnTo>
                  <a:close/>
                </a:path>
                <a:path w="54609" h="408939">
                  <a:moveTo>
                    <a:pt x="54609" y="71120"/>
                  </a:moveTo>
                  <a:lnTo>
                    <a:pt x="0" y="71120"/>
                  </a:lnTo>
                  <a:lnTo>
                    <a:pt x="0" y="74930"/>
                  </a:lnTo>
                  <a:lnTo>
                    <a:pt x="54609" y="74930"/>
                  </a:lnTo>
                  <a:lnTo>
                    <a:pt x="54609" y="71120"/>
                  </a:lnTo>
                  <a:close/>
                </a:path>
                <a:path w="54609" h="408939">
                  <a:moveTo>
                    <a:pt x="54609" y="74930"/>
                  </a:moveTo>
                  <a:lnTo>
                    <a:pt x="0" y="74930"/>
                  </a:lnTo>
                  <a:lnTo>
                    <a:pt x="0" y="83820"/>
                  </a:lnTo>
                  <a:lnTo>
                    <a:pt x="54609" y="83820"/>
                  </a:lnTo>
                  <a:lnTo>
                    <a:pt x="54609" y="74930"/>
                  </a:lnTo>
                  <a:close/>
                </a:path>
                <a:path w="54609" h="408939">
                  <a:moveTo>
                    <a:pt x="54609" y="83820"/>
                  </a:moveTo>
                  <a:lnTo>
                    <a:pt x="0" y="83820"/>
                  </a:lnTo>
                  <a:lnTo>
                    <a:pt x="0" y="87630"/>
                  </a:lnTo>
                  <a:lnTo>
                    <a:pt x="54609" y="87630"/>
                  </a:lnTo>
                  <a:lnTo>
                    <a:pt x="54609" y="83820"/>
                  </a:lnTo>
                  <a:close/>
                </a:path>
                <a:path w="54609" h="408939">
                  <a:moveTo>
                    <a:pt x="54609" y="87630"/>
                  </a:moveTo>
                  <a:lnTo>
                    <a:pt x="0" y="87630"/>
                  </a:lnTo>
                  <a:lnTo>
                    <a:pt x="0" y="90170"/>
                  </a:lnTo>
                  <a:lnTo>
                    <a:pt x="54609" y="90170"/>
                  </a:lnTo>
                  <a:lnTo>
                    <a:pt x="54609" y="87630"/>
                  </a:lnTo>
                  <a:close/>
                </a:path>
                <a:path w="54609" h="408939">
                  <a:moveTo>
                    <a:pt x="54609" y="90170"/>
                  </a:moveTo>
                  <a:lnTo>
                    <a:pt x="0" y="90170"/>
                  </a:lnTo>
                  <a:lnTo>
                    <a:pt x="0" y="93980"/>
                  </a:lnTo>
                  <a:lnTo>
                    <a:pt x="54609" y="93980"/>
                  </a:lnTo>
                  <a:lnTo>
                    <a:pt x="54609" y="90170"/>
                  </a:lnTo>
                  <a:close/>
                </a:path>
                <a:path w="54609" h="408939">
                  <a:moveTo>
                    <a:pt x="54609" y="93980"/>
                  </a:moveTo>
                  <a:lnTo>
                    <a:pt x="0" y="93980"/>
                  </a:lnTo>
                  <a:lnTo>
                    <a:pt x="0" y="96520"/>
                  </a:lnTo>
                  <a:lnTo>
                    <a:pt x="54609" y="96520"/>
                  </a:lnTo>
                  <a:lnTo>
                    <a:pt x="54609" y="93980"/>
                  </a:lnTo>
                  <a:close/>
                </a:path>
                <a:path w="54609" h="408939">
                  <a:moveTo>
                    <a:pt x="54609" y="96520"/>
                  </a:moveTo>
                  <a:lnTo>
                    <a:pt x="0" y="96520"/>
                  </a:lnTo>
                  <a:lnTo>
                    <a:pt x="0" y="102870"/>
                  </a:lnTo>
                  <a:lnTo>
                    <a:pt x="54609" y="102870"/>
                  </a:lnTo>
                  <a:lnTo>
                    <a:pt x="54609" y="96520"/>
                  </a:lnTo>
                  <a:close/>
                </a:path>
                <a:path w="54609" h="408939">
                  <a:moveTo>
                    <a:pt x="54609" y="102870"/>
                  </a:moveTo>
                  <a:lnTo>
                    <a:pt x="0" y="102870"/>
                  </a:lnTo>
                  <a:lnTo>
                    <a:pt x="0" y="109220"/>
                  </a:lnTo>
                  <a:lnTo>
                    <a:pt x="54609" y="109220"/>
                  </a:lnTo>
                  <a:lnTo>
                    <a:pt x="54609" y="102870"/>
                  </a:lnTo>
                  <a:close/>
                </a:path>
                <a:path w="54609" h="408939">
                  <a:moveTo>
                    <a:pt x="54609" y="109220"/>
                  </a:moveTo>
                  <a:lnTo>
                    <a:pt x="0" y="109220"/>
                  </a:lnTo>
                  <a:lnTo>
                    <a:pt x="0" y="113030"/>
                  </a:lnTo>
                  <a:lnTo>
                    <a:pt x="54609" y="113030"/>
                  </a:lnTo>
                  <a:lnTo>
                    <a:pt x="54609" y="109220"/>
                  </a:lnTo>
                  <a:close/>
                </a:path>
                <a:path w="54609" h="408939">
                  <a:moveTo>
                    <a:pt x="54609" y="113030"/>
                  </a:moveTo>
                  <a:lnTo>
                    <a:pt x="0" y="113030"/>
                  </a:lnTo>
                  <a:lnTo>
                    <a:pt x="0" y="115570"/>
                  </a:lnTo>
                  <a:lnTo>
                    <a:pt x="54609" y="115570"/>
                  </a:lnTo>
                  <a:lnTo>
                    <a:pt x="54609" y="113030"/>
                  </a:lnTo>
                  <a:close/>
                </a:path>
                <a:path w="54609" h="408939">
                  <a:moveTo>
                    <a:pt x="54609" y="115570"/>
                  </a:moveTo>
                  <a:lnTo>
                    <a:pt x="0" y="115570"/>
                  </a:lnTo>
                  <a:lnTo>
                    <a:pt x="0" y="119380"/>
                  </a:lnTo>
                  <a:lnTo>
                    <a:pt x="54609" y="119380"/>
                  </a:lnTo>
                  <a:lnTo>
                    <a:pt x="54609" y="115570"/>
                  </a:lnTo>
                  <a:close/>
                </a:path>
                <a:path w="54609" h="408939">
                  <a:moveTo>
                    <a:pt x="54609" y="119380"/>
                  </a:moveTo>
                  <a:lnTo>
                    <a:pt x="0" y="119380"/>
                  </a:lnTo>
                  <a:lnTo>
                    <a:pt x="0" y="121920"/>
                  </a:lnTo>
                  <a:lnTo>
                    <a:pt x="54609" y="121920"/>
                  </a:lnTo>
                  <a:lnTo>
                    <a:pt x="54609" y="119380"/>
                  </a:lnTo>
                  <a:close/>
                </a:path>
                <a:path w="54609" h="408939">
                  <a:moveTo>
                    <a:pt x="54609" y="121920"/>
                  </a:moveTo>
                  <a:lnTo>
                    <a:pt x="0" y="121920"/>
                  </a:lnTo>
                  <a:lnTo>
                    <a:pt x="0" y="125730"/>
                  </a:lnTo>
                  <a:lnTo>
                    <a:pt x="54609" y="125730"/>
                  </a:lnTo>
                  <a:lnTo>
                    <a:pt x="54609" y="121920"/>
                  </a:lnTo>
                  <a:close/>
                </a:path>
                <a:path w="54609" h="408939">
                  <a:moveTo>
                    <a:pt x="54609" y="125730"/>
                  </a:moveTo>
                  <a:lnTo>
                    <a:pt x="0" y="125730"/>
                  </a:lnTo>
                  <a:lnTo>
                    <a:pt x="0" y="128270"/>
                  </a:lnTo>
                  <a:lnTo>
                    <a:pt x="54609" y="128270"/>
                  </a:lnTo>
                  <a:lnTo>
                    <a:pt x="54609" y="125730"/>
                  </a:lnTo>
                  <a:close/>
                </a:path>
                <a:path w="54609" h="408939">
                  <a:moveTo>
                    <a:pt x="54609" y="128270"/>
                  </a:moveTo>
                  <a:lnTo>
                    <a:pt x="0" y="128270"/>
                  </a:lnTo>
                  <a:lnTo>
                    <a:pt x="0" y="132080"/>
                  </a:lnTo>
                  <a:lnTo>
                    <a:pt x="54609" y="132080"/>
                  </a:lnTo>
                  <a:lnTo>
                    <a:pt x="54609" y="128270"/>
                  </a:lnTo>
                  <a:close/>
                </a:path>
                <a:path w="54609" h="408939">
                  <a:moveTo>
                    <a:pt x="54609" y="132080"/>
                  </a:moveTo>
                  <a:lnTo>
                    <a:pt x="0" y="132080"/>
                  </a:lnTo>
                  <a:lnTo>
                    <a:pt x="0" y="134620"/>
                  </a:lnTo>
                  <a:lnTo>
                    <a:pt x="54609" y="134620"/>
                  </a:lnTo>
                  <a:lnTo>
                    <a:pt x="54609" y="132080"/>
                  </a:lnTo>
                  <a:close/>
                </a:path>
                <a:path w="54609" h="408939">
                  <a:moveTo>
                    <a:pt x="54609" y="134620"/>
                  </a:moveTo>
                  <a:lnTo>
                    <a:pt x="0" y="134620"/>
                  </a:lnTo>
                  <a:lnTo>
                    <a:pt x="0" y="144780"/>
                  </a:lnTo>
                  <a:lnTo>
                    <a:pt x="54609" y="144780"/>
                  </a:lnTo>
                  <a:lnTo>
                    <a:pt x="54609" y="134620"/>
                  </a:lnTo>
                  <a:close/>
                </a:path>
                <a:path w="54609" h="408939">
                  <a:moveTo>
                    <a:pt x="54609" y="144780"/>
                  </a:moveTo>
                  <a:lnTo>
                    <a:pt x="0" y="144780"/>
                  </a:lnTo>
                  <a:lnTo>
                    <a:pt x="0" y="147320"/>
                  </a:lnTo>
                  <a:lnTo>
                    <a:pt x="54609" y="147320"/>
                  </a:lnTo>
                  <a:lnTo>
                    <a:pt x="54609" y="144780"/>
                  </a:lnTo>
                  <a:close/>
                </a:path>
                <a:path w="54609" h="408939">
                  <a:moveTo>
                    <a:pt x="54609" y="147320"/>
                  </a:moveTo>
                  <a:lnTo>
                    <a:pt x="0" y="147320"/>
                  </a:lnTo>
                  <a:lnTo>
                    <a:pt x="0" y="151130"/>
                  </a:lnTo>
                  <a:lnTo>
                    <a:pt x="54609" y="151130"/>
                  </a:lnTo>
                  <a:lnTo>
                    <a:pt x="54609" y="147320"/>
                  </a:lnTo>
                  <a:close/>
                </a:path>
                <a:path w="54609" h="408939">
                  <a:moveTo>
                    <a:pt x="54609" y="151130"/>
                  </a:moveTo>
                  <a:lnTo>
                    <a:pt x="0" y="151130"/>
                  </a:lnTo>
                  <a:lnTo>
                    <a:pt x="0" y="153670"/>
                  </a:lnTo>
                  <a:lnTo>
                    <a:pt x="54609" y="153670"/>
                  </a:lnTo>
                  <a:lnTo>
                    <a:pt x="54609" y="151130"/>
                  </a:lnTo>
                  <a:close/>
                </a:path>
                <a:path w="54609" h="408939">
                  <a:moveTo>
                    <a:pt x="54609" y="153670"/>
                  </a:moveTo>
                  <a:lnTo>
                    <a:pt x="0" y="153670"/>
                  </a:lnTo>
                  <a:lnTo>
                    <a:pt x="0" y="163830"/>
                  </a:lnTo>
                  <a:lnTo>
                    <a:pt x="54609" y="163830"/>
                  </a:lnTo>
                  <a:lnTo>
                    <a:pt x="54609" y="153670"/>
                  </a:lnTo>
                  <a:close/>
                </a:path>
                <a:path w="54609" h="408939">
                  <a:moveTo>
                    <a:pt x="54609" y="163830"/>
                  </a:moveTo>
                  <a:lnTo>
                    <a:pt x="0" y="163830"/>
                  </a:lnTo>
                  <a:lnTo>
                    <a:pt x="0" y="166370"/>
                  </a:lnTo>
                  <a:lnTo>
                    <a:pt x="54609" y="166370"/>
                  </a:lnTo>
                  <a:lnTo>
                    <a:pt x="54609" y="163830"/>
                  </a:lnTo>
                  <a:close/>
                </a:path>
                <a:path w="54609" h="408939">
                  <a:moveTo>
                    <a:pt x="54609" y="166370"/>
                  </a:moveTo>
                  <a:lnTo>
                    <a:pt x="0" y="166370"/>
                  </a:lnTo>
                  <a:lnTo>
                    <a:pt x="0" y="172720"/>
                  </a:lnTo>
                  <a:lnTo>
                    <a:pt x="54609" y="172720"/>
                  </a:lnTo>
                  <a:lnTo>
                    <a:pt x="54609" y="166370"/>
                  </a:lnTo>
                  <a:close/>
                </a:path>
                <a:path w="54609" h="408939">
                  <a:moveTo>
                    <a:pt x="54609" y="172720"/>
                  </a:moveTo>
                  <a:lnTo>
                    <a:pt x="0" y="172720"/>
                  </a:lnTo>
                  <a:lnTo>
                    <a:pt x="0" y="176530"/>
                  </a:lnTo>
                  <a:lnTo>
                    <a:pt x="54609" y="176530"/>
                  </a:lnTo>
                  <a:lnTo>
                    <a:pt x="54609" y="172720"/>
                  </a:lnTo>
                  <a:close/>
                </a:path>
                <a:path w="54609" h="408939">
                  <a:moveTo>
                    <a:pt x="54609" y="176530"/>
                  </a:moveTo>
                  <a:lnTo>
                    <a:pt x="0" y="176530"/>
                  </a:lnTo>
                  <a:lnTo>
                    <a:pt x="0" y="185420"/>
                  </a:lnTo>
                  <a:lnTo>
                    <a:pt x="54609" y="185420"/>
                  </a:lnTo>
                  <a:lnTo>
                    <a:pt x="54609" y="176530"/>
                  </a:lnTo>
                  <a:close/>
                </a:path>
                <a:path w="54609" h="408939">
                  <a:moveTo>
                    <a:pt x="54609" y="185420"/>
                  </a:moveTo>
                  <a:lnTo>
                    <a:pt x="0" y="185420"/>
                  </a:lnTo>
                  <a:lnTo>
                    <a:pt x="0" y="191770"/>
                  </a:lnTo>
                  <a:lnTo>
                    <a:pt x="54609" y="191770"/>
                  </a:lnTo>
                  <a:lnTo>
                    <a:pt x="54609" y="185420"/>
                  </a:lnTo>
                  <a:close/>
                </a:path>
                <a:path w="54609" h="408939">
                  <a:moveTo>
                    <a:pt x="54609" y="191770"/>
                  </a:moveTo>
                  <a:lnTo>
                    <a:pt x="0" y="191770"/>
                  </a:lnTo>
                  <a:lnTo>
                    <a:pt x="0" y="195580"/>
                  </a:lnTo>
                  <a:lnTo>
                    <a:pt x="54609" y="195580"/>
                  </a:lnTo>
                  <a:lnTo>
                    <a:pt x="54609" y="191770"/>
                  </a:lnTo>
                  <a:close/>
                </a:path>
                <a:path w="54609" h="408939">
                  <a:moveTo>
                    <a:pt x="54609" y="195580"/>
                  </a:moveTo>
                  <a:lnTo>
                    <a:pt x="0" y="195580"/>
                  </a:lnTo>
                  <a:lnTo>
                    <a:pt x="0" y="198120"/>
                  </a:lnTo>
                  <a:lnTo>
                    <a:pt x="54609" y="198120"/>
                  </a:lnTo>
                  <a:lnTo>
                    <a:pt x="54609" y="195580"/>
                  </a:lnTo>
                  <a:close/>
                </a:path>
                <a:path w="54609" h="408939">
                  <a:moveTo>
                    <a:pt x="54609" y="198120"/>
                  </a:moveTo>
                  <a:lnTo>
                    <a:pt x="0" y="198120"/>
                  </a:lnTo>
                  <a:lnTo>
                    <a:pt x="0" y="204470"/>
                  </a:lnTo>
                  <a:lnTo>
                    <a:pt x="54609" y="204470"/>
                  </a:lnTo>
                  <a:lnTo>
                    <a:pt x="54609" y="198120"/>
                  </a:lnTo>
                  <a:close/>
                </a:path>
                <a:path w="54609" h="408939">
                  <a:moveTo>
                    <a:pt x="54609" y="204470"/>
                  </a:moveTo>
                  <a:lnTo>
                    <a:pt x="0" y="204470"/>
                  </a:lnTo>
                  <a:lnTo>
                    <a:pt x="0" y="208280"/>
                  </a:lnTo>
                  <a:lnTo>
                    <a:pt x="54609" y="208280"/>
                  </a:lnTo>
                  <a:lnTo>
                    <a:pt x="54609" y="204470"/>
                  </a:lnTo>
                  <a:close/>
                </a:path>
                <a:path w="54609" h="408939">
                  <a:moveTo>
                    <a:pt x="54609" y="208280"/>
                  </a:moveTo>
                  <a:lnTo>
                    <a:pt x="0" y="208280"/>
                  </a:lnTo>
                  <a:lnTo>
                    <a:pt x="0" y="210820"/>
                  </a:lnTo>
                  <a:lnTo>
                    <a:pt x="54609" y="210820"/>
                  </a:lnTo>
                  <a:lnTo>
                    <a:pt x="54609" y="208280"/>
                  </a:lnTo>
                  <a:close/>
                </a:path>
                <a:path w="54609" h="408939">
                  <a:moveTo>
                    <a:pt x="54609" y="210820"/>
                  </a:moveTo>
                  <a:lnTo>
                    <a:pt x="0" y="210820"/>
                  </a:lnTo>
                  <a:lnTo>
                    <a:pt x="0" y="214630"/>
                  </a:lnTo>
                  <a:lnTo>
                    <a:pt x="54609" y="214630"/>
                  </a:lnTo>
                  <a:lnTo>
                    <a:pt x="54609" y="210820"/>
                  </a:lnTo>
                  <a:close/>
                </a:path>
                <a:path w="54609" h="408939">
                  <a:moveTo>
                    <a:pt x="54609" y="214630"/>
                  </a:moveTo>
                  <a:lnTo>
                    <a:pt x="0" y="214630"/>
                  </a:lnTo>
                  <a:lnTo>
                    <a:pt x="0" y="217170"/>
                  </a:lnTo>
                  <a:lnTo>
                    <a:pt x="54609" y="217170"/>
                  </a:lnTo>
                  <a:lnTo>
                    <a:pt x="54609" y="214630"/>
                  </a:lnTo>
                  <a:close/>
                </a:path>
                <a:path w="54609" h="408939">
                  <a:moveTo>
                    <a:pt x="54609" y="217170"/>
                  </a:moveTo>
                  <a:lnTo>
                    <a:pt x="0" y="217170"/>
                  </a:lnTo>
                  <a:lnTo>
                    <a:pt x="0" y="229870"/>
                  </a:lnTo>
                  <a:lnTo>
                    <a:pt x="54609" y="229870"/>
                  </a:lnTo>
                  <a:lnTo>
                    <a:pt x="54609" y="217170"/>
                  </a:lnTo>
                  <a:close/>
                </a:path>
                <a:path w="54609" h="408939">
                  <a:moveTo>
                    <a:pt x="54609" y="229870"/>
                  </a:moveTo>
                  <a:lnTo>
                    <a:pt x="0" y="229870"/>
                  </a:lnTo>
                  <a:lnTo>
                    <a:pt x="0" y="240030"/>
                  </a:lnTo>
                  <a:lnTo>
                    <a:pt x="54609" y="240030"/>
                  </a:lnTo>
                  <a:lnTo>
                    <a:pt x="54609" y="229870"/>
                  </a:lnTo>
                  <a:close/>
                </a:path>
                <a:path w="54609" h="408939">
                  <a:moveTo>
                    <a:pt x="54609" y="240030"/>
                  </a:moveTo>
                  <a:lnTo>
                    <a:pt x="0" y="240030"/>
                  </a:lnTo>
                  <a:lnTo>
                    <a:pt x="0" y="242570"/>
                  </a:lnTo>
                  <a:lnTo>
                    <a:pt x="54609" y="242570"/>
                  </a:lnTo>
                  <a:lnTo>
                    <a:pt x="54609" y="240030"/>
                  </a:lnTo>
                  <a:close/>
                </a:path>
                <a:path w="54609" h="408939">
                  <a:moveTo>
                    <a:pt x="54609" y="242570"/>
                  </a:moveTo>
                  <a:lnTo>
                    <a:pt x="0" y="242570"/>
                  </a:lnTo>
                  <a:lnTo>
                    <a:pt x="0" y="252730"/>
                  </a:lnTo>
                  <a:lnTo>
                    <a:pt x="54609" y="252730"/>
                  </a:lnTo>
                  <a:lnTo>
                    <a:pt x="54609" y="242570"/>
                  </a:lnTo>
                  <a:close/>
                </a:path>
                <a:path w="54609" h="408939">
                  <a:moveTo>
                    <a:pt x="54609" y="252730"/>
                  </a:moveTo>
                  <a:lnTo>
                    <a:pt x="0" y="252730"/>
                  </a:lnTo>
                  <a:lnTo>
                    <a:pt x="0" y="265430"/>
                  </a:lnTo>
                  <a:lnTo>
                    <a:pt x="54609" y="265430"/>
                  </a:lnTo>
                  <a:lnTo>
                    <a:pt x="54609" y="252730"/>
                  </a:lnTo>
                  <a:close/>
                </a:path>
                <a:path w="54609" h="408939">
                  <a:moveTo>
                    <a:pt x="54609" y="265430"/>
                  </a:moveTo>
                  <a:lnTo>
                    <a:pt x="0" y="265430"/>
                  </a:lnTo>
                  <a:lnTo>
                    <a:pt x="0" y="267970"/>
                  </a:lnTo>
                  <a:lnTo>
                    <a:pt x="54609" y="267970"/>
                  </a:lnTo>
                  <a:lnTo>
                    <a:pt x="54609" y="265430"/>
                  </a:lnTo>
                  <a:close/>
                </a:path>
                <a:path w="54609" h="408939">
                  <a:moveTo>
                    <a:pt x="54609" y="267970"/>
                  </a:moveTo>
                  <a:lnTo>
                    <a:pt x="0" y="267970"/>
                  </a:lnTo>
                  <a:lnTo>
                    <a:pt x="0" y="274320"/>
                  </a:lnTo>
                  <a:lnTo>
                    <a:pt x="54609" y="274320"/>
                  </a:lnTo>
                  <a:lnTo>
                    <a:pt x="54609" y="267970"/>
                  </a:lnTo>
                  <a:close/>
                </a:path>
                <a:path w="54609" h="408939">
                  <a:moveTo>
                    <a:pt x="54609" y="274320"/>
                  </a:moveTo>
                  <a:lnTo>
                    <a:pt x="0" y="274320"/>
                  </a:lnTo>
                  <a:lnTo>
                    <a:pt x="0" y="280670"/>
                  </a:lnTo>
                  <a:lnTo>
                    <a:pt x="54609" y="280670"/>
                  </a:lnTo>
                  <a:lnTo>
                    <a:pt x="54609" y="274320"/>
                  </a:lnTo>
                  <a:close/>
                </a:path>
                <a:path w="54609" h="408939">
                  <a:moveTo>
                    <a:pt x="54609" y="280670"/>
                  </a:moveTo>
                  <a:lnTo>
                    <a:pt x="0" y="280670"/>
                  </a:lnTo>
                  <a:lnTo>
                    <a:pt x="0" y="284480"/>
                  </a:lnTo>
                  <a:lnTo>
                    <a:pt x="54609" y="284480"/>
                  </a:lnTo>
                  <a:lnTo>
                    <a:pt x="54609" y="280670"/>
                  </a:lnTo>
                  <a:close/>
                </a:path>
                <a:path w="54609" h="408939">
                  <a:moveTo>
                    <a:pt x="54609" y="284480"/>
                  </a:moveTo>
                  <a:lnTo>
                    <a:pt x="0" y="284480"/>
                  </a:lnTo>
                  <a:lnTo>
                    <a:pt x="0" y="293370"/>
                  </a:lnTo>
                  <a:lnTo>
                    <a:pt x="54609" y="293370"/>
                  </a:lnTo>
                  <a:lnTo>
                    <a:pt x="54609" y="284480"/>
                  </a:lnTo>
                  <a:close/>
                </a:path>
                <a:path w="54609" h="408939">
                  <a:moveTo>
                    <a:pt x="54609" y="293370"/>
                  </a:moveTo>
                  <a:lnTo>
                    <a:pt x="0" y="293370"/>
                  </a:lnTo>
                  <a:lnTo>
                    <a:pt x="0" y="297180"/>
                  </a:lnTo>
                  <a:lnTo>
                    <a:pt x="54609" y="297180"/>
                  </a:lnTo>
                  <a:lnTo>
                    <a:pt x="54609" y="293370"/>
                  </a:lnTo>
                  <a:close/>
                </a:path>
                <a:path w="54609" h="408939">
                  <a:moveTo>
                    <a:pt x="54609" y="297180"/>
                  </a:moveTo>
                  <a:lnTo>
                    <a:pt x="0" y="297180"/>
                  </a:lnTo>
                  <a:lnTo>
                    <a:pt x="0" y="299720"/>
                  </a:lnTo>
                  <a:lnTo>
                    <a:pt x="54609" y="299720"/>
                  </a:lnTo>
                  <a:lnTo>
                    <a:pt x="54609" y="297180"/>
                  </a:lnTo>
                  <a:close/>
                </a:path>
                <a:path w="54609" h="408939">
                  <a:moveTo>
                    <a:pt x="54609" y="299720"/>
                  </a:moveTo>
                  <a:lnTo>
                    <a:pt x="0" y="299720"/>
                  </a:lnTo>
                  <a:lnTo>
                    <a:pt x="0" y="303530"/>
                  </a:lnTo>
                  <a:lnTo>
                    <a:pt x="54609" y="303530"/>
                  </a:lnTo>
                  <a:lnTo>
                    <a:pt x="54609" y="299720"/>
                  </a:lnTo>
                  <a:close/>
                </a:path>
                <a:path w="54609" h="408939">
                  <a:moveTo>
                    <a:pt x="54609" y="303530"/>
                  </a:moveTo>
                  <a:lnTo>
                    <a:pt x="0" y="303530"/>
                  </a:lnTo>
                  <a:lnTo>
                    <a:pt x="0" y="306070"/>
                  </a:lnTo>
                  <a:lnTo>
                    <a:pt x="54609" y="306070"/>
                  </a:lnTo>
                  <a:lnTo>
                    <a:pt x="54609" y="303530"/>
                  </a:lnTo>
                  <a:close/>
                </a:path>
                <a:path w="54609" h="408939">
                  <a:moveTo>
                    <a:pt x="54609" y="306070"/>
                  </a:moveTo>
                  <a:lnTo>
                    <a:pt x="0" y="306070"/>
                  </a:lnTo>
                  <a:lnTo>
                    <a:pt x="0" y="312420"/>
                  </a:lnTo>
                  <a:lnTo>
                    <a:pt x="54609" y="312420"/>
                  </a:lnTo>
                  <a:lnTo>
                    <a:pt x="54609" y="306070"/>
                  </a:lnTo>
                  <a:close/>
                </a:path>
                <a:path w="54609" h="408939">
                  <a:moveTo>
                    <a:pt x="54609" y="312420"/>
                  </a:moveTo>
                  <a:lnTo>
                    <a:pt x="0" y="312420"/>
                  </a:lnTo>
                  <a:lnTo>
                    <a:pt x="0" y="316230"/>
                  </a:lnTo>
                  <a:lnTo>
                    <a:pt x="54609" y="316230"/>
                  </a:lnTo>
                  <a:lnTo>
                    <a:pt x="54609" y="312420"/>
                  </a:lnTo>
                  <a:close/>
                </a:path>
                <a:path w="54609" h="408939">
                  <a:moveTo>
                    <a:pt x="54609" y="316230"/>
                  </a:moveTo>
                  <a:lnTo>
                    <a:pt x="0" y="316230"/>
                  </a:lnTo>
                  <a:lnTo>
                    <a:pt x="0" y="318770"/>
                  </a:lnTo>
                  <a:lnTo>
                    <a:pt x="54609" y="318770"/>
                  </a:lnTo>
                  <a:lnTo>
                    <a:pt x="54609" y="316230"/>
                  </a:lnTo>
                  <a:close/>
                </a:path>
                <a:path w="54609" h="408939">
                  <a:moveTo>
                    <a:pt x="54609" y="318770"/>
                  </a:moveTo>
                  <a:lnTo>
                    <a:pt x="0" y="318770"/>
                  </a:lnTo>
                  <a:lnTo>
                    <a:pt x="0" y="325120"/>
                  </a:lnTo>
                  <a:lnTo>
                    <a:pt x="54609" y="325120"/>
                  </a:lnTo>
                  <a:lnTo>
                    <a:pt x="54609" y="318770"/>
                  </a:lnTo>
                  <a:close/>
                </a:path>
                <a:path w="54609" h="408939">
                  <a:moveTo>
                    <a:pt x="54609" y="325120"/>
                  </a:moveTo>
                  <a:lnTo>
                    <a:pt x="0" y="325120"/>
                  </a:lnTo>
                  <a:lnTo>
                    <a:pt x="0" y="328930"/>
                  </a:lnTo>
                  <a:lnTo>
                    <a:pt x="54609" y="328930"/>
                  </a:lnTo>
                  <a:lnTo>
                    <a:pt x="54609" y="325120"/>
                  </a:lnTo>
                  <a:close/>
                </a:path>
                <a:path w="54609" h="408939">
                  <a:moveTo>
                    <a:pt x="54609" y="328930"/>
                  </a:moveTo>
                  <a:lnTo>
                    <a:pt x="0" y="328930"/>
                  </a:lnTo>
                  <a:lnTo>
                    <a:pt x="0" y="331470"/>
                  </a:lnTo>
                  <a:lnTo>
                    <a:pt x="54609" y="331470"/>
                  </a:lnTo>
                  <a:lnTo>
                    <a:pt x="54609" y="328930"/>
                  </a:lnTo>
                  <a:close/>
                </a:path>
                <a:path w="54609" h="408939">
                  <a:moveTo>
                    <a:pt x="54609" y="331470"/>
                  </a:moveTo>
                  <a:lnTo>
                    <a:pt x="0" y="331470"/>
                  </a:lnTo>
                  <a:lnTo>
                    <a:pt x="0" y="337820"/>
                  </a:lnTo>
                  <a:lnTo>
                    <a:pt x="54609" y="337820"/>
                  </a:lnTo>
                  <a:lnTo>
                    <a:pt x="54609" y="331470"/>
                  </a:lnTo>
                  <a:close/>
                </a:path>
                <a:path w="54609" h="408939">
                  <a:moveTo>
                    <a:pt x="54609" y="337820"/>
                  </a:moveTo>
                  <a:lnTo>
                    <a:pt x="0" y="337820"/>
                  </a:lnTo>
                  <a:lnTo>
                    <a:pt x="0" y="341630"/>
                  </a:lnTo>
                  <a:lnTo>
                    <a:pt x="54609" y="341630"/>
                  </a:lnTo>
                  <a:lnTo>
                    <a:pt x="54609" y="337820"/>
                  </a:lnTo>
                  <a:close/>
                </a:path>
                <a:path w="54609" h="408939">
                  <a:moveTo>
                    <a:pt x="54609" y="341630"/>
                  </a:moveTo>
                  <a:lnTo>
                    <a:pt x="0" y="341630"/>
                  </a:lnTo>
                  <a:lnTo>
                    <a:pt x="0" y="347980"/>
                  </a:lnTo>
                  <a:lnTo>
                    <a:pt x="54609" y="347980"/>
                  </a:lnTo>
                  <a:lnTo>
                    <a:pt x="54609" y="341630"/>
                  </a:lnTo>
                  <a:close/>
                </a:path>
                <a:path w="54609" h="408939">
                  <a:moveTo>
                    <a:pt x="54609" y="347980"/>
                  </a:moveTo>
                  <a:lnTo>
                    <a:pt x="0" y="347980"/>
                  </a:lnTo>
                  <a:lnTo>
                    <a:pt x="0" y="350520"/>
                  </a:lnTo>
                  <a:lnTo>
                    <a:pt x="54609" y="350520"/>
                  </a:lnTo>
                  <a:lnTo>
                    <a:pt x="54609" y="347980"/>
                  </a:lnTo>
                  <a:close/>
                </a:path>
                <a:path w="54609" h="408939">
                  <a:moveTo>
                    <a:pt x="54609" y="350520"/>
                  </a:moveTo>
                  <a:lnTo>
                    <a:pt x="0" y="350520"/>
                  </a:lnTo>
                  <a:lnTo>
                    <a:pt x="0" y="354330"/>
                  </a:lnTo>
                  <a:lnTo>
                    <a:pt x="54609" y="354330"/>
                  </a:lnTo>
                  <a:lnTo>
                    <a:pt x="54609" y="350520"/>
                  </a:lnTo>
                  <a:close/>
                </a:path>
                <a:path w="54609" h="408939">
                  <a:moveTo>
                    <a:pt x="54609" y="354330"/>
                  </a:moveTo>
                  <a:lnTo>
                    <a:pt x="0" y="354330"/>
                  </a:lnTo>
                  <a:lnTo>
                    <a:pt x="0" y="360680"/>
                  </a:lnTo>
                  <a:lnTo>
                    <a:pt x="54609" y="360680"/>
                  </a:lnTo>
                  <a:lnTo>
                    <a:pt x="54609" y="354330"/>
                  </a:lnTo>
                  <a:close/>
                </a:path>
                <a:path w="54609" h="408939">
                  <a:moveTo>
                    <a:pt x="54609" y="360680"/>
                  </a:moveTo>
                  <a:lnTo>
                    <a:pt x="0" y="360680"/>
                  </a:lnTo>
                  <a:lnTo>
                    <a:pt x="0" y="363220"/>
                  </a:lnTo>
                  <a:lnTo>
                    <a:pt x="54609" y="363220"/>
                  </a:lnTo>
                  <a:lnTo>
                    <a:pt x="54609" y="360680"/>
                  </a:lnTo>
                  <a:close/>
                </a:path>
                <a:path w="54609" h="408939">
                  <a:moveTo>
                    <a:pt x="54609" y="363220"/>
                  </a:moveTo>
                  <a:lnTo>
                    <a:pt x="0" y="363220"/>
                  </a:lnTo>
                  <a:lnTo>
                    <a:pt x="0" y="367030"/>
                  </a:lnTo>
                  <a:lnTo>
                    <a:pt x="54609" y="367030"/>
                  </a:lnTo>
                  <a:lnTo>
                    <a:pt x="54609" y="363220"/>
                  </a:lnTo>
                  <a:close/>
                </a:path>
                <a:path w="54609" h="408939">
                  <a:moveTo>
                    <a:pt x="54609" y="367030"/>
                  </a:moveTo>
                  <a:lnTo>
                    <a:pt x="0" y="367030"/>
                  </a:lnTo>
                  <a:lnTo>
                    <a:pt x="0" y="369570"/>
                  </a:lnTo>
                  <a:lnTo>
                    <a:pt x="54609" y="369570"/>
                  </a:lnTo>
                  <a:lnTo>
                    <a:pt x="54609" y="367030"/>
                  </a:lnTo>
                  <a:close/>
                </a:path>
                <a:path w="54609" h="408939">
                  <a:moveTo>
                    <a:pt x="54609" y="369570"/>
                  </a:moveTo>
                  <a:lnTo>
                    <a:pt x="0" y="369570"/>
                  </a:lnTo>
                  <a:lnTo>
                    <a:pt x="0" y="373380"/>
                  </a:lnTo>
                  <a:lnTo>
                    <a:pt x="54609" y="373380"/>
                  </a:lnTo>
                  <a:lnTo>
                    <a:pt x="54609" y="369570"/>
                  </a:lnTo>
                  <a:close/>
                </a:path>
                <a:path w="54609" h="408939">
                  <a:moveTo>
                    <a:pt x="54609" y="373380"/>
                  </a:moveTo>
                  <a:lnTo>
                    <a:pt x="0" y="373380"/>
                  </a:lnTo>
                  <a:lnTo>
                    <a:pt x="0" y="375920"/>
                  </a:lnTo>
                  <a:lnTo>
                    <a:pt x="54609" y="375920"/>
                  </a:lnTo>
                  <a:lnTo>
                    <a:pt x="54609" y="373380"/>
                  </a:lnTo>
                  <a:close/>
                </a:path>
                <a:path w="54609" h="408939">
                  <a:moveTo>
                    <a:pt x="54609" y="375920"/>
                  </a:moveTo>
                  <a:lnTo>
                    <a:pt x="0" y="375920"/>
                  </a:lnTo>
                  <a:lnTo>
                    <a:pt x="0" y="379730"/>
                  </a:lnTo>
                  <a:lnTo>
                    <a:pt x="54609" y="379730"/>
                  </a:lnTo>
                  <a:lnTo>
                    <a:pt x="54609" y="375920"/>
                  </a:lnTo>
                  <a:close/>
                </a:path>
                <a:path w="54609" h="408939">
                  <a:moveTo>
                    <a:pt x="54609" y="379730"/>
                  </a:moveTo>
                  <a:lnTo>
                    <a:pt x="0" y="379730"/>
                  </a:lnTo>
                  <a:lnTo>
                    <a:pt x="0" y="388620"/>
                  </a:lnTo>
                  <a:lnTo>
                    <a:pt x="54609" y="388620"/>
                  </a:lnTo>
                  <a:lnTo>
                    <a:pt x="54609" y="379730"/>
                  </a:lnTo>
                  <a:close/>
                </a:path>
                <a:path w="54609" h="408939">
                  <a:moveTo>
                    <a:pt x="54609" y="388620"/>
                  </a:moveTo>
                  <a:lnTo>
                    <a:pt x="0" y="388620"/>
                  </a:lnTo>
                  <a:lnTo>
                    <a:pt x="0" y="392430"/>
                  </a:lnTo>
                  <a:lnTo>
                    <a:pt x="54609" y="392430"/>
                  </a:lnTo>
                  <a:lnTo>
                    <a:pt x="54609" y="388620"/>
                  </a:lnTo>
                  <a:close/>
                </a:path>
                <a:path w="54609" h="408939">
                  <a:moveTo>
                    <a:pt x="54609" y="392430"/>
                  </a:moveTo>
                  <a:lnTo>
                    <a:pt x="0" y="392430"/>
                  </a:lnTo>
                  <a:lnTo>
                    <a:pt x="0" y="394970"/>
                  </a:lnTo>
                  <a:lnTo>
                    <a:pt x="54609" y="394970"/>
                  </a:lnTo>
                  <a:lnTo>
                    <a:pt x="54609" y="392430"/>
                  </a:lnTo>
                  <a:close/>
                </a:path>
                <a:path w="54609" h="408939">
                  <a:moveTo>
                    <a:pt x="54609" y="394970"/>
                  </a:moveTo>
                  <a:lnTo>
                    <a:pt x="0" y="394970"/>
                  </a:lnTo>
                  <a:lnTo>
                    <a:pt x="0" y="396240"/>
                  </a:lnTo>
                  <a:lnTo>
                    <a:pt x="2540" y="396240"/>
                  </a:lnTo>
                  <a:lnTo>
                    <a:pt x="2540" y="397510"/>
                  </a:lnTo>
                  <a:lnTo>
                    <a:pt x="7619" y="397510"/>
                  </a:lnTo>
                  <a:lnTo>
                    <a:pt x="7619" y="398780"/>
                  </a:lnTo>
                  <a:lnTo>
                    <a:pt x="54609" y="398780"/>
                  </a:lnTo>
                  <a:lnTo>
                    <a:pt x="54609" y="394970"/>
                  </a:lnTo>
                  <a:close/>
                </a:path>
                <a:path w="54609" h="408939">
                  <a:moveTo>
                    <a:pt x="54609" y="398780"/>
                  </a:moveTo>
                  <a:lnTo>
                    <a:pt x="12700" y="398780"/>
                  </a:lnTo>
                  <a:lnTo>
                    <a:pt x="12700" y="400050"/>
                  </a:lnTo>
                  <a:lnTo>
                    <a:pt x="19050" y="400050"/>
                  </a:lnTo>
                  <a:lnTo>
                    <a:pt x="19050" y="401320"/>
                  </a:lnTo>
                  <a:lnTo>
                    <a:pt x="54609" y="401320"/>
                  </a:lnTo>
                  <a:lnTo>
                    <a:pt x="54609" y="398780"/>
                  </a:lnTo>
                  <a:close/>
                </a:path>
                <a:path w="54609" h="408939">
                  <a:moveTo>
                    <a:pt x="54609" y="407670"/>
                  </a:moveTo>
                  <a:lnTo>
                    <a:pt x="49530" y="407670"/>
                  </a:lnTo>
                  <a:lnTo>
                    <a:pt x="49530" y="408940"/>
                  </a:lnTo>
                  <a:lnTo>
                    <a:pt x="54609" y="408940"/>
                  </a:lnTo>
                  <a:lnTo>
                    <a:pt x="54609" y="407670"/>
                  </a:lnTo>
                  <a:close/>
                </a:path>
                <a:path w="54609" h="408939">
                  <a:moveTo>
                    <a:pt x="54609" y="402590"/>
                  </a:moveTo>
                  <a:lnTo>
                    <a:pt x="24130" y="402590"/>
                  </a:lnTo>
                  <a:lnTo>
                    <a:pt x="24130" y="403860"/>
                  </a:lnTo>
                  <a:lnTo>
                    <a:pt x="34290" y="403860"/>
                  </a:lnTo>
                  <a:lnTo>
                    <a:pt x="34290" y="405130"/>
                  </a:lnTo>
                  <a:lnTo>
                    <a:pt x="39369" y="405130"/>
                  </a:lnTo>
                  <a:lnTo>
                    <a:pt x="39369" y="407670"/>
                  </a:lnTo>
                  <a:lnTo>
                    <a:pt x="44450" y="407670"/>
                  </a:lnTo>
                  <a:lnTo>
                    <a:pt x="44450" y="406400"/>
                  </a:lnTo>
                  <a:lnTo>
                    <a:pt x="54609" y="406400"/>
                  </a:lnTo>
                  <a:lnTo>
                    <a:pt x="54609" y="402590"/>
                  </a:lnTo>
                  <a:close/>
                </a:path>
              </a:pathLst>
            </a:custGeom>
            <a:solidFill>
              <a:srgbClr val="1F5E1F"/>
            </a:solidFill>
          </p:spPr>
          <p:txBody>
            <a:bodyPr wrap="square" lIns="0" tIns="0" rIns="0" bIns="0" rtlCol="0"/>
            <a:lstStyle/>
            <a:p>
              <a:endParaRPr/>
            </a:p>
          </p:txBody>
        </p:sp>
        <p:sp>
          <p:nvSpPr>
            <p:cNvPr id="1040" name="object 1040"/>
            <p:cNvSpPr/>
            <p:nvPr/>
          </p:nvSpPr>
          <p:spPr>
            <a:xfrm>
              <a:off x="1195069" y="5642609"/>
              <a:ext cx="55880" cy="394970"/>
            </a:xfrm>
            <a:custGeom>
              <a:avLst/>
              <a:gdLst/>
              <a:ahLst/>
              <a:cxnLst/>
              <a:rect l="l" t="t" r="r" b="b"/>
              <a:pathLst>
                <a:path w="55880" h="394970">
                  <a:moveTo>
                    <a:pt x="55880" y="0"/>
                  </a:moveTo>
                  <a:lnTo>
                    <a:pt x="34290" y="0"/>
                  </a:lnTo>
                  <a:lnTo>
                    <a:pt x="34290" y="1269"/>
                  </a:lnTo>
                  <a:lnTo>
                    <a:pt x="0" y="1269"/>
                  </a:lnTo>
                  <a:lnTo>
                    <a:pt x="0" y="10159"/>
                  </a:lnTo>
                  <a:lnTo>
                    <a:pt x="55880" y="10159"/>
                  </a:lnTo>
                  <a:lnTo>
                    <a:pt x="55880" y="0"/>
                  </a:lnTo>
                  <a:close/>
                </a:path>
                <a:path w="55880" h="394970">
                  <a:moveTo>
                    <a:pt x="55880" y="10160"/>
                  </a:moveTo>
                  <a:lnTo>
                    <a:pt x="0" y="10160"/>
                  </a:lnTo>
                  <a:lnTo>
                    <a:pt x="0" y="12699"/>
                  </a:lnTo>
                  <a:lnTo>
                    <a:pt x="55880" y="12699"/>
                  </a:lnTo>
                  <a:lnTo>
                    <a:pt x="55880" y="10160"/>
                  </a:lnTo>
                  <a:close/>
                </a:path>
                <a:path w="55880" h="394970">
                  <a:moveTo>
                    <a:pt x="55880" y="12700"/>
                  </a:moveTo>
                  <a:lnTo>
                    <a:pt x="0" y="12700"/>
                  </a:lnTo>
                  <a:lnTo>
                    <a:pt x="0" y="16509"/>
                  </a:lnTo>
                  <a:lnTo>
                    <a:pt x="55880" y="16509"/>
                  </a:lnTo>
                  <a:lnTo>
                    <a:pt x="55880" y="12700"/>
                  </a:lnTo>
                  <a:close/>
                </a:path>
                <a:path w="55880" h="394970">
                  <a:moveTo>
                    <a:pt x="55880" y="16509"/>
                  </a:moveTo>
                  <a:lnTo>
                    <a:pt x="0" y="16509"/>
                  </a:lnTo>
                  <a:lnTo>
                    <a:pt x="0" y="25399"/>
                  </a:lnTo>
                  <a:lnTo>
                    <a:pt x="55880" y="25399"/>
                  </a:lnTo>
                  <a:lnTo>
                    <a:pt x="55880" y="16509"/>
                  </a:lnTo>
                  <a:close/>
                </a:path>
                <a:path w="55880" h="394970">
                  <a:moveTo>
                    <a:pt x="55880" y="25400"/>
                  </a:moveTo>
                  <a:lnTo>
                    <a:pt x="0" y="25400"/>
                  </a:lnTo>
                  <a:lnTo>
                    <a:pt x="0" y="29209"/>
                  </a:lnTo>
                  <a:lnTo>
                    <a:pt x="55880" y="29209"/>
                  </a:lnTo>
                  <a:lnTo>
                    <a:pt x="55880" y="25400"/>
                  </a:lnTo>
                  <a:close/>
                </a:path>
                <a:path w="55880" h="394970">
                  <a:moveTo>
                    <a:pt x="55880" y="29209"/>
                  </a:moveTo>
                  <a:lnTo>
                    <a:pt x="0" y="29209"/>
                  </a:lnTo>
                  <a:lnTo>
                    <a:pt x="0" y="31749"/>
                  </a:lnTo>
                  <a:lnTo>
                    <a:pt x="55880" y="31749"/>
                  </a:lnTo>
                  <a:lnTo>
                    <a:pt x="55880" y="29209"/>
                  </a:lnTo>
                  <a:close/>
                </a:path>
                <a:path w="55880" h="394970">
                  <a:moveTo>
                    <a:pt x="55880" y="31750"/>
                  </a:moveTo>
                  <a:lnTo>
                    <a:pt x="0" y="31750"/>
                  </a:lnTo>
                  <a:lnTo>
                    <a:pt x="0" y="41909"/>
                  </a:lnTo>
                  <a:lnTo>
                    <a:pt x="55880" y="41909"/>
                  </a:lnTo>
                  <a:lnTo>
                    <a:pt x="55880" y="31750"/>
                  </a:lnTo>
                  <a:close/>
                </a:path>
                <a:path w="55880" h="394970">
                  <a:moveTo>
                    <a:pt x="55880" y="41909"/>
                  </a:moveTo>
                  <a:lnTo>
                    <a:pt x="0" y="41909"/>
                  </a:lnTo>
                  <a:lnTo>
                    <a:pt x="0" y="44449"/>
                  </a:lnTo>
                  <a:lnTo>
                    <a:pt x="55880" y="44449"/>
                  </a:lnTo>
                  <a:lnTo>
                    <a:pt x="55880" y="41909"/>
                  </a:lnTo>
                  <a:close/>
                </a:path>
                <a:path w="55880" h="394970">
                  <a:moveTo>
                    <a:pt x="55880" y="44450"/>
                  </a:moveTo>
                  <a:lnTo>
                    <a:pt x="0" y="44450"/>
                  </a:lnTo>
                  <a:lnTo>
                    <a:pt x="0" y="48259"/>
                  </a:lnTo>
                  <a:lnTo>
                    <a:pt x="55880" y="48259"/>
                  </a:lnTo>
                  <a:lnTo>
                    <a:pt x="55880" y="44450"/>
                  </a:lnTo>
                  <a:close/>
                </a:path>
                <a:path w="55880" h="394970">
                  <a:moveTo>
                    <a:pt x="55880" y="48260"/>
                  </a:moveTo>
                  <a:lnTo>
                    <a:pt x="0" y="48260"/>
                  </a:lnTo>
                  <a:lnTo>
                    <a:pt x="0" y="50799"/>
                  </a:lnTo>
                  <a:lnTo>
                    <a:pt x="55880" y="50799"/>
                  </a:lnTo>
                  <a:lnTo>
                    <a:pt x="55880" y="48260"/>
                  </a:lnTo>
                  <a:close/>
                </a:path>
                <a:path w="55880" h="394970">
                  <a:moveTo>
                    <a:pt x="55880" y="50800"/>
                  </a:moveTo>
                  <a:lnTo>
                    <a:pt x="0" y="50800"/>
                  </a:lnTo>
                  <a:lnTo>
                    <a:pt x="0" y="54609"/>
                  </a:lnTo>
                  <a:lnTo>
                    <a:pt x="55880" y="54609"/>
                  </a:lnTo>
                  <a:lnTo>
                    <a:pt x="55880" y="50800"/>
                  </a:lnTo>
                  <a:close/>
                </a:path>
                <a:path w="55880" h="394970">
                  <a:moveTo>
                    <a:pt x="55880" y="54609"/>
                  </a:moveTo>
                  <a:lnTo>
                    <a:pt x="0" y="54609"/>
                  </a:lnTo>
                  <a:lnTo>
                    <a:pt x="0" y="57149"/>
                  </a:lnTo>
                  <a:lnTo>
                    <a:pt x="55880" y="57149"/>
                  </a:lnTo>
                  <a:lnTo>
                    <a:pt x="55880" y="54609"/>
                  </a:lnTo>
                  <a:close/>
                </a:path>
                <a:path w="55880" h="394970">
                  <a:moveTo>
                    <a:pt x="55880" y="57150"/>
                  </a:moveTo>
                  <a:lnTo>
                    <a:pt x="0" y="57150"/>
                  </a:lnTo>
                  <a:lnTo>
                    <a:pt x="0" y="60959"/>
                  </a:lnTo>
                  <a:lnTo>
                    <a:pt x="55880" y="60959"/>
                  </a:lnTo>
                  <a:lnTo>
                    <a:pt x="55880" y="57150"/>
                  </a:lnTo>
                  <a:close/>
                </a:path>
                <a:path w="55880" h="394970">
                  <a:moveTo>
                    <a:pt x="55880" y="60960"/>
                  </a:moveTo>
                  <a:lnTo>
                    <a:pt x="0" y="60960"/>
                  </a:lnTo>
                  <a:lnTo>
                    <a:pt x="0" y="67309"/>
                  </a:lnTo>
                  <a:lnTo>
                    <a:pt x="55880" y="67309"/>
                  </a:lnTo>
                  <a:lnTo>
                    <a:pt x="55880" y="60960"/>
                  </a:lnTo>
                  <a:close/>
                </a:path>
                <a:path w="55880" h="394970">
                  <a:moveTo>
                    <a:pt x="55880" y="67309"/>
                  </a:moveTo>
                  <a:lnTo>
                    <a:pt x="0" y="67309"/>
                  </a:lnTo>
                  <a:lnTo>
                    <a:pt x="0" y="69849"/>
                  </a:lnTo>
                  <a:lnTo>
                    <a:pt x="55880" y="69849"/>
                  </a:lnTo>
                  <a:lnTo>
                    <a:pt x="55880" y="67309"/>
                  </a:lnTo>
                  <a:close/>
                </a:path>
                <a:path w="55880" h="394970">
                  <a:moveTo>
                    <a:pt x="55880" y="69850"/>
                  </a:moveTo>
                  <a:lnTo>
                    <a:pt x="0" y="69850"/>
                  </a:lnTo>
                  <a:lnTo>
                    <a:pt x="0" y="73659"/>
                  </a:lnTo>
                  <a:lnTo>
                    <a:pt x="55880" y="73659"/>
                  </a:lnTo>
                  <a:lnTo>
                    <a:pt x="55880" y="69850"/>
                  </a:lnTo>
                  <a:close/>
                </a:path>
                <a:path w="55880" h="394970">
                  <a:moveTo>
                    <a:pt x="55880" y="73659"/>
                  </a:moveTo>
                  <a:lnTo>
                    <a:pt x="0" y="73659"/>
                  </a:lnTo>
                  <a:lnTo>
                    <a:pt x="0" y="82549"/>
                  </a:lnTo>
                  <a:lnTo>
                    <a:pt x="55880" y="82549"/>
                  </a:lnTo>
                  <a:lnTo>
                    <a:pt x="55880" y="73659"/>
                  </a:lnTo>
                  <a:close/>
                </a:path>
                <a:path w="55880" h="394970">
                  <a:moveTo>
                    <a:pt x="55880" y="82550"/>
                  </a:moveTo>
                  <a:lnTo>
                    <a:pt x="0" y="82550"/>
                  </a:lnTo>
                  <a:lnTo>
                    <a:pt x="0" y="86359"/>
                  </a:lnTo>
                  <a:lnTo>
                    <a:pt x="55880" y="86359"/>
                  </a:lnTo>
                  <a:lnTo>
                    <a:pt x="55880" y="82550"/>
                  </a:lnTo>
                  <a:close/>
                </a:path>
                <a:path w="55880" h="394970">
                  <a:moveTo>
                    <a:pt x="55880" y="86360"/>
                  </a:moveTo>
                  <a:lnTo>
                    <a:pt x="0" y="86360"/>
                  </a:lnTo>
                  <a:lnTo>
                    <a:pt x="0" y="88899"/>
                  </a:lnTo>
                  <a:lnTo>
                    <a:pt x="55880" y="88899"/>
                  </a:lnTo>
                  <a:lnTo>
                    <a:pt x="55880" y="86360"/>
                  </a:lnTo>
                  <a:close/>
                </a:path>
                <a:path w="55880" h="394970">
                  <a:moveTo>
                    <a:pt x="55880" y="88900"/>
                  </a:moveTo>
                  <a:lnTo>
                    <a:pt x="0" y="88900"/>
                  </a:lnTo>
                  <a:lnTo>
                    <a:pt x="0" y="92709"/>
                  </a:lnTo>
                  <a:lnTo>
                    <a:pt x="55880" y="92709"/>
                  </a:lnTo>
                  <a:lnTo>
                    <a:pt x="55880" y="88900"/>
                  </a:lnTo>
                  <a:close/>
                </a:path>
                <a:path w="55880" h="394970">
                  <a:moveTo>
                    <a:pt x="55880" y="92710"/>
                  </a:moveTo>
                  <a:lnTo>
                    <a:pt x="0" y="92710"/>
                  </a:lnTo>
                  <a:lnTo>
                    <a:pt x="0" y="95249"/>
                  </a:lnTo>
                  <a:lnTo>
                    <a:pt x="55880" y="95249"/>
                  </a:lnTo>
                  <a:lnTo>
                    <a:pt x="55880" y="92710"/>
                  </a:lnTo>
                  <a:close/>
                </a:path>
                <a:path w="55880" h="394970">
                  <a:moveTo>
                    <a:pt x="55880" y="95250"/>
                  </a:moveTo>
                  <a:lnTo>
                    <a:pt x="0" y="95250"/>
                  </a:lnTo>
                  <a:lnTo>
                    <a:pt x="0" y="101599"/>
                  </a:lnTo>
                  <a:lnTo>
                    <a:pt x="55880" y="101599"/>
                  </a:lnTo>
                  <a:lnTo>
                    <a:pt x="55880" y="95250"/>
                  </a:lnTo>
                  <a:close/>
                </a:path>
                <a:path w="55880" h="394970">
                  <a:moveTo>
                    <a:pt x="55880" y="101600"/>
                  </a:moveTo>
                  <a:lnTo>
                    <a:pt x="0" y="101600"/>
                  </a:lnTo>
                  <a:lnTo>
                    <a:pt x="0" y="107949"/>
                  </a:lnTo>
                  <a:lnTo>
                    <a:pt x="55880" y="107949"/>
                  </a:lnTo>
                  <a:lnTo>
                    <a:pt x="55880" y="101600"/>
                  </a:lnTo>
                  <a:close/>
                </a:path>
                <a:path w="55880" h="394970">
                  <a:moveTo>
                    <a:pt x="55880" y="107950"/>
                  </a:moveTo>
                  <a:lnTo>
                    <a:pt x="0" y="107950"/>
                  </a:lnTo>
                  <a:lnTo>
                    <a:pt x="0" y="111759"/>
                  </a:lnTo>
                  <a:lnTo>
                    <a:pt x="55880" y="111759"/>
                  </a:lnTo>
                  <a:lnTo>
                    <a:pt x="55880" y="107950"/>
                  </a:lnTo>
                  <a:close/>
                </a:path>
                <a:path w="55880" h="394970">
                  <a:moveTo>
                    <a:pt x="55880" y="111760"/>
                  </a:moveTo>
                  <a:lnTo>
                    <a:pt x="0" y="111760"/>
                  </a:lnTo>
                  <a:lnTo>
                    <a:pt x="0" y="114299"/>
                  </a:lnTo>
                  <a:lnTo>
                    <a:pt x="55880" y="114299"/>
                  </a:lnTo>
                  <a:lnTo>
                    <a:pt x="55880" y="111760"/>
                  </a:lnTo>
                  <a:close/>
                </a:path>
                <a:path w="55880" h="394970">
                  <a:moveTo>
                    <a:pt x="55880" y="114300"/>
                  </a:moveTo>
                  <a:lnTo>
                    <a:pt x="0" y="114300"/>
                  </a:lnTo>
                  <a:lnTo>
                    <a:pt x="0" y="118109"/>
                  </a:lnTo>
                  <a:lnTo>
                    <a:pt x="55880" y="118109"/>
                  </a:lnTo>
                  <a:lnTo>
                    <a:pt x="55880" y="114300"/>
                  </a:lnTo>
                  <a:close/>
                </a:path>
                <a:path w="55880" h="394970">
                  <a:moveTo>
                    <a:pt x="55880" y="118110"/>
                  </a:moveTo>
                  <a:lnTo>
                    <a:pt x="0" y="118110"/>
                  </a:lnTo>
                  <a:lnTo>
                    <a:pt x="0" y="120649"/>
                  </a:lnTo>
                  <a:lnTo>
                    <a:pt x="55880" y="120649"/>
                  </a:lnTo>
                  <a:lnTo>
                    <a:pt x="55880" y="118110"/>
                  </a:lnTo>
                  <a:close/>
                </a:path>
                <a:path w="55880" h="394970">
                  <a:moveTo>
                    <a:pt x="55880" y="120650"/>
                  </a:moveTo>
                  <a:lnTo>
                    <a:pt x="0" y="120650"/>
                  </a:lnTo>
                  <a:lnTo>
                    <a:pt x="0" y="124459"/>
                  </a:lnTo>
                  <a:lnTo>
                    <a:pt x="55880" y="124459"/>
                  </a:lnTo>
                  <a:lnTo>
                    <a:pt x="55880" y="120650"/>
                  </a:lnTo>
                  <a:close/>
                </a:path>
                <a:path w="55880" h="394970">
                  <a:moveTo>
                    <a:pt x="55880" y="124459"/>
                  </a:moveTo>
                  <a:lnTo>
                    <a:pt x="0" y="124459"/>
                  </a:lnTo>
                  <a:lnTo>
                    <a:pt x="0" y="126999"/>
                  </a:lnTo>
                  <a:lnTo>
                    <a:pt x="55880" y="126999"/>
                  </a:lnTo>
                  <a:lnTo>
                    <a:pt x="55880" y="124459"/>
                  </a:lnTo>
                  <a:close/>
                </a:path>
                <a:path w="55880" h="394970">
                  <a:moveTo>
                    <a:pt x="55880" y="127000"/>
                  </a:moveTo>
                  <a:lnTo>
                    <a:pt x="0" y="127000"/>
                  </a:lnTo>
                  <a:lnTo>
                    <a:pt x="0" y="130809"/>
                  </a:lnTo>
                  <a:lnTo>
                    <a:pt x="55880" y="130809"/>
                  </a:lnTo>
                  <a:lnTo>
                    <a:pt x="55880" y="127000"/>
                  </a:lnTo>
                  <a:close/>
                </a:path>
                <a:path w="55880" h="394970">
                  <a:moveTo>
                    <a:pt x="55880" y="130809"/>
                  </a:moveTo>
                  <a:lnTo>
                    <a:pt x="0" y="130809"/>
                  </a:lnTo>
                  <a:lnTo>
                    <a:pt x="0" y="133349"/>
                  </a:lnTo>
                  <a:lnTo>
                    <a:pt x="55880" y="133349"/>
                  </a:lnTo>
                  <a:lnTo>
                    <a:pt x="55880" y="130809"/>
                  </a:lnTo>
                  <a:close/>
                </a:path>
                <a:path w="55880" h="394970">
                  <a:moveTo>
                    <a:pt x="55880" y="133350"/>
                  </a:moveTo>
                  <a:lnTo>
                    <a:pt x="0" y="133350"/>
                  </a:lnTo>
                  <a:lnTo>
                    <a:pt x="0" y="143509"/>
                  </a:lnTo>
                  <a:lnTo>
                    <a:pt x="55880" y="143509"/>
                  </a:lnTo>
                  <a:lnTo>
                    <a:pt x="55880" y="133350"/>
                  </a:lnTo>
                  <a:close/>
                </a:path>
                <a:path w="55880" h="394970">
                  <a:moveTo>
                    <a:pt x="55880" y="143510"/>
                  </a:moveTo>
                  <a:lnTo>
                    <a:pt x="0" y="143510"/>
                  </a:lnTo>
                  <a:lnTo>
                    <a:pt x="0" y="146049"/>
                  </a:lnTo>
                  <a:lnTo>
                    <a:pt x="55880" y="146049"/>
                  </a:lnTo>
                  <a:lnTo>
                    <a:pt x="55880" y="143510"/>
                  </a:lnTo>
                  <a:close/>
                </a:path>
                <a:path w="55880" h="394970">
                  <a:moveTo>
                    <a:pt x="55880" y="146050"/>
                  </a:moveTo>
                  <a:lnTo>
                    <a:pt x="0" y="146050"/>
                  </a:lnTo>
                  <a:lnTo>
                    <a:pt x="0" y="149859"/>
                  </a:lnTo>
                  <a:lnTo>
                    <a:pt x="55880" y="149859"/>
                  </a:lnTo>
                  <a:lnTo>
                    <a:pt x="55880" y="146050"/>
                  </a:lnTo>
                  <a:close/>
                </a:path>
                <a:path w="55880" h="394970">
                  <a:moveTo>
                    <a:pt x="55880" y="149860"/>
                  </a:moveTo>
                  <a:lnTo>
                    <a:pt x="0" y="149860"/>
                  </a:lnTo>
                  <a:lnTo>
                    <a:pt x="0" y="152399"/>
                  </a:lnTo>
                  <a:lnTo>
                    <a:pt x="55880" y="152399"/>
                  </a:lnTo>
                  <a:lnTo>
                    <a:pt x="55880" y="149860"/>
                  </a:lnTo>
                  <a:close/>
                </a:path>
                <a:path w="55880" h="394970">
                  <a:moveTo>
                    <a:pt x="55880" y="152400"/>
                  </a:moveTo>
                  <a:lnTo>
                    <a:pt x="0" y="152400"/>
                  </a:lnTo>
                  <a:lnTo>
                    <a:pt x="0" y="162559"/>
                  </a:lnTo>
                  <a:lnTo>
                    <a:pt x="55880" y="162559"/>
                  </a:lnTo>
                  <a:lnTo>
                    <a:pt x="55880" y="152400"/>
                  </a:lnTo>
                  <a:close/>
                </a:path>
                <a:path w="55880" h="394970">
                  <a:moveTo>
                    <a:pt x="55880" y="162559"/>
                  </a:moveTo>
                  <a:lnTo>
                    <a:pt x="0" y="162559"/>
                  </a:lnTo>
                  <a:lnTo>
                    <a:pt x="0" y="165099"/>
                  </a:lnTo>
                  <a:lnTo>
                    <a:pt x="55880" y="165099"/>
                  </a:lnTo>
                  <a:lnTo>
                    <a:pt x="55880" y="162559"/>
                  </a:lnTo>
                  <a:close/>
                </a:path>
                <a:path w="55880" h="394970">
                  <a:moveTo>
                    <a:pt x="55880" y="165100"/>
                  </a:moveTo>
                  <a:lnTo>
                    <a:pt x="0" y="165100"/>
                  </a:lnTo>
                  <a:lnTo>
                    <a:pt x="0" y="171449"/>
                  </a:lnTo>
                  <a:lnTo>
                    <a:pt x="55880" y="171449"/>
                  </a:lnTo>
                  <a:lnTo>
                    <a:pt x="55880" y="165100"/>
                  </a:lnTo>
                  <a:close/>
                </a:path>
                <a:path w="55880" h="394970">
                  <a:moveTo>
                    <a:pt x="55880" y="171450"/>
                  </a:moveTo>
                  <a:lnTo>
                    <a:pt x="0" y="171450"/>
                  </a:lnTo>
                  <a:lnTo>
                    <a:pt x="0" y="175259"/>
                  </a:lnTo>
                  <a:lnTo>
                    <a:pt x="55880" y="175259"/>
                  </a:lnTo>
                  <a:lnTo>
                    <a:pt x="55880" y="171450"/>
                  </a:lnTo>
                  <a:close/>
                </a:path>
                <a:path w="55880" h="394970">
                  <a:moveTo>
                    <a:pt x="55880" y="175260"/>
                  </a:moveTo>
                  <a:lnTo>
                    <a:pt x="0" y="175260"/>
                  </a:lnTo>
                  <a:lnTo>
                    <a:pt x="0" y="184149"/>
                  </a:lnTo>
                  <a:lnTo>
                    <a:pt x="55880" y="184149"/>
                  </a:lnTo>
                  <a:lnTo>
                    <a:pt x="55880" y="175260"/>
                  </a:lnTo>
                  <a:close/>
                </a:path>
                <a:path w="55880" h="394970">
                  <a:moveTo>
                    <a:pt x="55880" y="184150"/>
                  </a:moveTo>
                  <a:lnTo>
                    <a:pt x="0" y="184150"/>
                  </a:lnTo>
                  <a:lnTo>
                    <a:pt x="0" y="190499"/>
                  </a:lnTo>
                  <a:lnTo>
                    <a:pt x="55880" y="190499"/>
                  </a:lnTo>
                  <a:lnTo>
                    <a:pt x="55880" y="184150"/>
                  </a:lnTo>
                  <a:close/>
                </a:path>
                <a:path w="55880" h="394970">
                  <a:moveTo>
                    <a:pt x="55880" y="190500"/>
                  </a:moveTo>
                  <a:lnTo>
                    <a:pt x="0" y="190500"/>
                  </a:lnTo>
                  <a:lnTo>
                    <a:pt x="0" y="194309"/>
                  </a:lnTo>
                  <a:lnTo>
                    <a:pt x="55880" y="194309"/>
                  </a:lnTo>
                  <a:lnTo>
                    <a:pt x="55880" y="190500"/>
                  </a:lnTo>
                  <a:close/>
                </a:path>
                <a:path w="55880" h="394970">
                  <a:moveTo>
                    <a:pt x="55880" y="194309"/>
                  </a:moveTo>
                  <a:lnTo>
                    <a:pt x="0" y="194309"/>
                  </a:lnTo>
                  <a:lnTo>
                    <a:pt x="0" y="196849"/>
                  </a:lnTo>
                  <a:lnTo>
                    <a:pt x="55880" y="196849"/>
                  </a:lnTo>
                  <a:lnTo>
                    <a:pt x="55880" y="194309"/>
                  </a:lnTo>
                  <a:close/>
                </a:path>
                <a:path w="55880" h="394970">
                  <a:moveTo>
                    <a:pt x="55880" y="196850"/>
                  </a:moveTo>
                  <a:lnTo>
                    <a:pt x="0" y="196850"/>
                  </a:lnTo>
                  <a:lnTo>
                    <a:pt x="0" y="203199"/>
                  </a:lnTo>
                  <a:lnTo>
                    <a:pt x="55880" y="203199"/>
                  </a:lnTo>
                  <a:lnTo>
                    <a:pt x="55880" y="196850"/>
                  </a:lnTo>
                  <a:close/>
                </a:path>
                <a:path w="55880" h="394970">
                  <a:moveTo>
                    <a:pt x="55880" y="203200"/>
                  </a:moveTo>
                  <a:lnTo>
                    <a:pt x="0" y="203200"/>
                  </a:lnTo>
                  <a:lnTo>
                    <a:pt x="0" y="207009"/>
                  </a:lnTo>
                  <a:lnTo>
                    <a:pt x="55880" y="207009"/>
                  </a:lnTo>
                  <a:lnTo>
                    <a:pt x="55880" y="203200"/>
                  </a:lnTo>
                  <a:close/>
                </a:path>
                <a:path w="55880" h="394970">
                  <a:moveTo>
                    <a:pt x="55880" y="207010"/>
                  </a:moveTo>
                  <a:lnTo>
                    <a:pt x="0" y="207010"/>
                  </a:lnTo>
                  <a:lnTo>
                    <a:pt x="0" y="209549"/>
                  </a:lnTo>
                  <a:lnTo>
                    <a:pt x="55880" y="209549"/>
                  </a:lnTo>
                  <a:lnTo>
                    <a:pt x="55880" y="207010"/>
                  </a:lnTo>
                  <a:close/>
                </a:path>
                <a:path w="55880" h="394970">
                  <a:moveTo>
                    <a:pt x="55880" y="209550"/>
                  </a:moveTo>
                  <a:lnTo>
                    <a:pt x="0" y="209550"/>
                  </a:lnTo>
                  <a:lnTo>
                    <a:pt x="0" y="213359"/>
                  </a:lnTo>
                  <a:lnTo>
                    <a:pt x="55880" y="213359"/>
                  </a:lnTo>
                  <a:lnTo>
                    <a:pt x="55880" y="209550"/>
                  </a:lnTo>
                  <a:close/>
                </a:path>
                <a:path w="55880" h="394970">
                  <a:moveTo>
                    <a:pt x="55880" y="213359"/>
                  </a:moveTo>
                  <a:lnTo>
                    <a:pt x="0" y="213359"/>
                  </a:lnTo>
                  <a:lnTo>
                    <a:pt x="0" y="215899"/>
                  </a:lnTo>
                  <a:lnTo>
                    <a:pt x="55880" y="215899"/>
                  </a:lnTo>
                  <a:lnTo>
                    <a:pt x="55880" y="213359"/>
                  </a:lnTo>
                  <a:close/>
                </a:path>
                <a:path w="55880" h="394970">
                  <a:moveTo>
                    <a:pt x="55880" y="215900"/>
                  </a:moveTo>
                  <a:lnTo>
                    <a:pt x="0" y="215900"/>
                  </a:lnTo>
                  <a:lnTo>
                    <a:pt x="0" y="228599"/>
                  </a:lnTo>
                  <a:lnTo>
                    <a:pt x="55880" y="228599"/>
                  </a:lnTo>
                  <a:lnTo>
                    <a:pt x="55880" y="215900"/>
                  </a:lnTo>
                  <a:close/>
                </a:path>
                <a:path w="55880" h="394970">
                  <a:moveTo>
                    <a:pt x="55880" y="228600"/>
                  </a:moveTo>
                  <a:lnTo>
                    <a:pt x="0" y="228600"/>
                  </a:lnTo>
                  <a:lnTo>
                    <a:pt x="0" y="238759"/>
                  </a:lnTo>
                  <a:lnTo>
                    <a:pt x="55880" y="238759"/>
                  </a:lnTo>
                  <a:lnTo>
                    <a:pt x="55880" y="228600"/>
                  </a:lnTo>
                  <a:close/>
                </a:path>
                <a:path w="55880" h="394970">
                  <a:moveTo>
                    <a:pt x="55880" y="238759"/>
                  </a:moveTo>
                  <a:lnTo>
                    <a:pt x="0" y="238759"/>
                  </a:lnTo>
                  <a:lnTo>
                    <a:pt x="0" y="241299"/>
                  </a:lnTo>
                  <a:lnTo>
                    <a:pt x="55880" y="241299"/>
                  </a:lnTo>
                  <a:lnTo>
                    <a:pt x="55880" y="238759"/>
                  </a:lnTo>
                  <a:close/>
                </a:path>
                <a:path w="55880" h="394970">
                  <a:moveTo>
                    <a:pt x="55880" y="241300"/>
                  </a:moveTo>
                  <a:lnTo>
                    <a:pt x="0" y="241300"/>
                  </a:lnTo>
                  <a:lnTo>
                    <a:pt x="0" y="251459"/>
                  </a:lnTo>
                  <a:lnTo>
                    <a:pt x="55880" y="251459"/>
                  </a:lnTo>
                  <a:lnTo>
                    <a:pt x="55880" y="241300"/>
                  </a:lnTo>
                  <a:close/>
                </a:path>
                <a:path w="55880" h="394970">
                  <a:moveTo>
                    <a:pt x="55880" y="251459"/>
                  </a:moveTo>
                  <a:lnTo>
                    <a:pt x="0" y="251459"/>
                  </a:lnTo>
                  <a:lnTo>
                    <a:pt x="0" y="264159"/>
                  </a:lnTo>
                  <a:lnTo>
                    <a:pt x="55880" y="264159"/>
                  </a:lnTo>
                  <a:lnTo>
                    <a:pt x="55880" y="251459"/>
                  </a:lnTo>
                  <a:close/>
                </a:path>
                <a:path w="55880" h="394970">
                  <a:moveTo>
                    <a:pt x="55880" y="264160"/>
                  </a:moveTo>
                  <a:lnTo>
                    <a:pt x="0" y="264160"/>
                  </a:lnTo>
                  <a:lnTo>
                    <a:pt x="0" y="266699"/>
                  </a:lnTo>
                  <a:lnTo>
                    <a:pt x="55880" y="266699"/>
                  </a:lnTo>
                  <a:lnTo>
                    <a:pt x="55880" y="264160"/>
                  </a:lnTo>
                  <a:close/>
                </a:path>
                <a:path w="55880" h="394970">
                  <a:moveTo>
                    <a:pt x="55880" y="266700"/>
                  </a:moveTo>
                  <a:lnTo>
                    <a:pt x="0" y="266700"/>
                  </a:lnTo>
                  <a:lnTo>
                    <a:pt x="0" y="273049"/>
                  </a:lnTo>
                  <a:lnTo>
                    <a:pt x="55880" y="273049"/>
                  </a:lnTo>
                  <a:lnTo>
                    <a:pt x="55880" y="266700"/>
                  </a:lnTo>
                  <a:close/>
                </a:path>
                <a:path w="55880" h="394970">
                  <a:moveTo>
                    <a:pt x="55880" y="273050"/>
                  </a:moveTo>
                  <a:lnTo>
                    <a:pt x="0" y="273050"/>
                  </a:lnTo>
                  <a:lnTo>
                    <a:pt x="0" y="279399"/>
                  </a:lnTo>
                  <a:lnTo>
                    <a:pt x="55880" y="279399"/>
                  </a:lnTo>
                  <a:lnTo>
                    <a:pt x="55880" y="273050"/>
                  </a:lnTo>
                  <a:close/>
                </a:path>
                <a:path w="55880" h="394970">
                  <a:moveTo>
                    <a:pt x="55880" y="279400"/>
                  </a:moveTo>
                  <a:lnTo>
                    <a:pt x="0" y="279400"/>
                  </a:lnTo>
                  <a:lnTo>
                    <a:pt x="0" y="283209"/>
                  </a:lnTo>
                  <a:lnTo>
                    <a:pt x="55880" y="283209"/>
                  </a:lnTo>
                  <a:lnTo>
                    <a:pt x="55880" y="279400"/>
                  </a:lnTo>
                  <a:close/>
                </a:path>
                <a:path w="55880" h="394970">
                  <a:moveTo>
                    <a:pt x="55880" y="283209"/>
                  </a:moveTo>
                  <a:lnTo>
                    <a:pt x="0" y="283209"/>
                  </a:lnTo>
                  <a:lnTo>
                    <a:pt x="0" y="292099"/>
                  </a:lnTo>
                  <a:lnTo>
                    <a:pt x="55880" y="292099"/>
                  </a:lnTo>
                  <a:lnTo>
                    <a:pt x="55880" y="283209"/>
                  </a:lnTo>
                  <a:close/>
                </a:path>
                <a:path w="55880" h="394970">
                  <a:moveTo>
                    <a:pt x="55880" y="292100"/>
                  </a:moveTo>
                  <a:lnTo>
                    <a:pt x="0" y="292100"/>
                  </a:lnTo>
                  <a:lnTo>
                    <a:pt x="0" y="295909"/>
                  </a:lnTo>
                  <a:lnTo>
                    <a:pt x="55880" y="295909"/>
                  </a:lnTo>
                  <a:lnTo>
                    <a:pt x="55880" y="292100"/>
                  </a:lnTo>
                  <a:close/>
                </a:path>
                <a:path w="55880" h="394970">
                  <a:moveTo>
                    <a:pt x="55880" y="295910"/>
                  </a:moveTo>
                  <a:lnTo>
                    <a:pt x="0" y="295910"/>
                  </a:lnTo>
                  <a:lnTo>
                    <a:pt x="0" y="298449"/>
                  </a:lnTo>
                  <a:lnTo>
                    <a:pt x="55880" y="298449"/>
                  </a:lnTo>
                  <a:lnTo>
                    <a:pt x="55880" y="295910"/>
                  </a:lnTo>
                  <a:close/>
                </a:path>
                <a:path w="55880" h="394970">
                  <a:moveTo>
                    <a:pt x="55880" y="298450"/>
                  </a:moveTo>
                  <a:lnTo>
                    <a:pt x="0" y="298450"/>
                  </a:lnTo>
                  <a:lnTo>
                    <a:pt x="0" y="302259"/>
                  </a:lnTo>
                  <a:lnTo>
                    <a:pt x="55880" y="302259"/>
                  </a:lnTo>
                  <a:lnTo>
                    <a:pt x="55880" y="298450"/>
                  </a:lnTo>
                  <a:close/>
                </a:path>
                <a:path w="55880" h="394970">
                  <a:moveTo>
                    <a:pt x="55880" y="302259"/>
                  </a:moveTo>
                  <a:lnTo>
                    <a:pt x="0" y="302259"/>
                  </a:lnTo>
                  <a:lnTo>
                    <a:pt x="0" y="304799"/>
                  </a:lnTo>
                  <a:lnTo>
                    <a:pt x="55880" y="304799"/>
                  </a:lnTo>
                  <a:lnTo>
                    <a:pt x="55880" y="302259"/>
                  </a:lnTo>
                  <a:close/>
                </a:path>
                <a:path w="55880" h="394970">
                  <a:moveTo>
                    <a:pt x="55880" y="304800"/>
                  </a:moveTo>
                  <a:lnTo>
                    <a:pt x="0" y="304800"/>
                  </a:lnTo>
                  <a:lnTo>
                    <a:pt x="0" y="311149"/>
                  </a:lnTo>
                  <a:lnTo>
                    <a:pt x="55880" y="311149"/>
                  </a:lnTo>
                  <a:lnTo>
                    <a:pt x="55880" y="304800"/>
                  </a:lnTo>
                  <a:close/>
                </a:path>
                <a:path w="55880" h="394970">
                  <a:moveTo>
                    <a:pt x="55880" y="311150"/>
                  </a:moveTo>
                  <a:lnTo>
                    <a:pt x="0" y="311150"/>
                  </a:lnTo>
                  <a:lnTo>
                    <a:pt x="0" y="314959"/>
                  </a:lnTo>
                  <a:lnTo>
                    <a:pt x="55880" y="314959"/>
                  </a:lnTo>
                  <a:lnTo>
                    <a:pt x="55880" y="311150"/>
                  </a:lnTo>
                  <a:close/>
                </a:path>
                <a:path w="55880" h="394970">
                  <a:moveTo>
                    <a:pt x="55880" y="314959"/>
                  </a:moveTo>
                  <a:lnTo>
                    <a:pt x="0" y="314959"/>
                  </a:lnTo>
                  <a:lnTo>
                    <a:pt x="0" y="317499"/>
                  </a:lnTo>
                  <a:lnTo>
                    <a:pt x="55880" y="317499"/>
                  </a:lnTo>
                  <a:lnTo>
                    <a:pt x="55880" y="314959"/>
                  </a:lnTo>
                  <a:close/>
                </a:path>
                <a:path w="55880" h="394970">
                  <a:moveTo>
                    <a:pt x="55880" y="317500"/>
                  </a:moveTo>
                  <a:lnTo>
                    <a:pt x="0" y="317500"/>
                  </a:lnTo>
                  <a:lnTo>
                    <a:pt x="0" y="323849"/>
                  </a:lnTo>
                  <a:lnTo>
                    <a:pt x="55880" y="323849"/>
                  </a:lnTo>
                  <a:lnTo>
                    <a:pt x="55880" y="317500"/>
                  </a:lnTo>
                  <a:close/>
                </a:path>
                <a:path w="55880" h="394970">
                  <a:moveTo>
                    <a:pt x="55880" y="323850"/>
                  </a:moveTo>
                  <a:lnTo>
                    <a:pt x="0" y="323850"/>
                  </a:lnTo>
                  <a:lnTo>
                    <a:pt x="0" y="327659"/>
                  </a:lnTo>
                  <a:lnTo>
                    <a:pt x="55880" y="327659"/>
                  </a:lnTo>
                  <a:lnTo>
                    <a:pt x="55880" y="323850"/>
                  </a:lnTo>
                  <a:close/>
                </a:path>
                <a:path w="55880" h="394970">
                  <a:moveTo>
                    <a:pt x="55880" y="327659"/>
                  </a:moveTo>
                  <a:lnTo>
                    <a:pt x="0" y="327659"/>
                  </a:lnTo>
                  <a:lnTo>
                    <a:pt x="0" y="330199"/>
                  </a:lnTo>
                  <a:lnTo>
                    <a:pt x="55880" y="330199"/>
                  </a:lnTo>
                  <a:lnTo>
                    <a:pt x="55880" y="327659"/>
                  </a:lnTo>
                  <a:close/>
                </a:path>
                <a:path w="55880" h="394970">
                  <a:moveTo>
                    <a:pt x="55880" y="330200"/>
                  </a:moveTo>
                  <a:lnTo>
                    <a:pt x="0" y="330200"/>
                  </a:lnTo>
                  <a:lnTo>
                    <a:pt x="0" y="336549"/>
                  </a:lnTo>
                  <a:lnTo>
                    <a:pt x="55880" y="336549"/>
                  </a:lnTo>
                  <a:lnTo>
                    <a:pt x="55880" y="330200"/>
                  </a:lnTo>
                  <a:close/>
                </a:path>
                <a:path w="55880" h="394970">
                  <a:moveTo>
                    <a:pt x="55880" y="336550"/>
                  </a:moveTo>
                  <a:lnTo>
                    <a:pt x="0" y="336550"/>
                  </a:lnTo>
                  <a:lnTo>
                    <a:pt x="0" y="340359"/>
                  </a:lnTo>
                  <a:lnTo>
                    <a:pt x="55880" y="340359"/>
                  </a:lnTo>
                  <a:lnTo>
                    <a:pt x="55880" y="336550"/>
                  </a:lnTo>
                  <a:close/>
                </a:path>
                <a:path w="55880" h="394970">
                  <a:moveTo>
                    <a:pt x="55880" y="340359"/>
                  </a:moveTo>
                  <a:lnTo>
                    <a:pt x="0" y="340359"/>
                  </a:lnTo>
                  <a:lnTo>
                    <a:pt x="0" y="346709"/>
                  </a:lnTo>
                  <a:lnTo>
                    <a:pt x="55880" y="346709"/>
                  </a:lnTo>
                  <a:lnTo>
                    <a:pt x="55880" y="340359"/>
                  </a:lnTo>
                  <a:close/>
                </a:path>
                <a:path w="55880" h="394970">
                  <a:moveTo>
                    <a:pt x="55880" y="346709"/>
                  </a:moveTo>
                  <a:lnTo>
                    <a:pt x="0" y="346709"/>
                  </a:lnTo>
                  <a:lnTo>
                    <a:pt x="0" y="349249"/>
                  </a:lnTo>
                  <a:lnTo>
                    <a:pt x="55880" y="349249"/>
                  </a:lnTo>
                  <a:lnTo>
                    <a:pt x="55880" y="346709"/>
                  </a:lnTo>
                  <a:close/>
                </a:path>
                <a:path w="55880" h="394970">
                  <a:moveTo>
                    <a:pt x="55880" y="349250"/>
                  </a:moveTo>
                  <a:lnTo>
                    <a:pt x="0" y="349250"/>
                  </a:lnTo>
                  <a:lnTo>
                    <a:pt x="0" y="353059"/>
                  </a:lnTo>
                  <a:lnTo>
                    <a:pt x="55880" y="353059"/>
                  </a:lnTo>
                  <a:lnTo>
                    <a:pt x="55880" y="349250"/>
                  </a:lnTo>
                  <a:close/>
                </a:path>
                <a:path w="55880" h="394970">
                  <a:moveTo>
                    <a:pt x="55880" y="353059"/>
                  </a:moveTo>
                  <a:lnTo>
                    <a:pt x="0" y="353059"/>
                  </a:lnTo>
                  <a:lnTo>
                    <a:pt x="0" y="359409"/>
                  </a:lnTo>
                  <a:lnTo>
                    <a:pt x="55880" y="359409"/>
                  </a:lnTo>
                  <a:lnTo>
                    <a:pt x="55880" y="353059"/>
                  </a:lnTo>
                  <a:close/>
                </a:path>
                <a:path w="55880" h="394970">
                  <a:moveTo>
                    <a:pt x="55880" y="359409"/>
                  </a:moveTo>
                  <a:lnTo>
                    <a:pt x="0" y="359409"/>
                  </a:lnTo>
                  <a:lnTo>
                    <a:pt x="0" y="361949"/>
                  </a:lnTo>
                  <a:lnTo>
                    <a:pt x="55880" y="361949"/>
                  </a:lnTo>
                  <a:lnTo>
                    <a:pt x="55880" y="359409"/>
                  </a:lnTo>
                  <a:close/>
                </a:path>
                <a:path w="55880" h="394970">
                  <a:moveTo>
                    <a:pt x="55880" y="361950"/>
                  </a:moveTo>
                  <a:lnTo>
                    <a:pt x="0" y="361950"/>
                  </a:lnTo>
                  <a:lnTo>
                    <a:pt x="0" y="365759"/>
                  </a:lnTo>
                  <a:lnTo>
                    <a:pt x="55880" y="365759"/>
                  </a:lnTo>
                  <a:lnTo>
                    <a:pt x="55880" y="361950"/>
                  </a:lnTo>
                  <a:close/>
                </a:path>
                <a:path w="55880" h="394970">
                  <a:moveTo>
                    <a:pt x="55880" y="365759"/>
                  </a:moveTo>
                  <a:lnTo>
                    <a:pt x="0" y="365759"/>
                  </a:lnTo>
                  <a:lnTo>
                    <a:pt x="0" y="368299"/>
                  </a:lnTo>
                  <a:lnTo>
                    <a:pt x="55880" y="368299"/>
                  </a:lnTo>
                  <a:lnTo>
                    <a:pt x="55880" y="365759"/>
                  </a:lnTo>
                  <a:close/>
                </a:path>
                <a:path w="55880" h="394970">
                  <a:moveTo>
                    <a:pt x="55880" y="368300"/>
                  </a:moveTo>
                  <a:lnTo>
                    <a:pt x="0" y="368300"/>
                  </a:lnTo>
                  <a:lnTo>
                    <a:pt x="0" y="372109"/>
                  </a:lnTo>
                  <a:lnTo>
                    <a:pt x="55880" y="372109"/>
                  </a:lnTo>
                  <a:lnTo>
                    <a:pt x="55880" y="368300"/>
                  </a:lnTo>
                  <a:close/>
                </a:path>
                <a:path w="55880" h="394970">
                  <a:moveTo>
                    <a:pt x="55880" y="372109"/>
                  </a:moveTo>
                  <a:lnTo>
                    <a:pt x="0" y="372109"/>
                  </a:lnTo>
                  <a:lnTo>
                    <a:pt x="0" y="374649"/>
                  </a:lnTo>
                  <a:lnTo>
                    <a:pt x="55880" y="374649"/>
                  </a:lnTo>
                  <a:lnTo>
                    <a:pt x="55880" y="372109"/>
                  </a:lnTo>
                  <a:close/>
                </a:path>
                <a:path w="55880" h="394970">
                  <a:moveTo>
                    <a:pt x="55880" y="374650"/>
                  </a:moveTo>
                  <a:lnTo>
                    <a:pt x="0" y="374650"/>
                  </a:lnTo>
                  <a:lnTo>
                    <a:pt x="0" y="378459"/>
                  </a:lnTo>
                  <a:lnTo>
                    <a:pt x="55880" y="378459"/>
                  </a:lnTo>
                  <a:lnTo>
                    <a:pt x="55880" y="374650"/>
                  </a:lnTo>
                  <a:close/>
                </a:path>
                <a:path w="55880" h="394970">
                  <a:moveTo>
                    <a:pt x="55880" y="378459"/>
                  </a:moveTo>
                  <a:lnTo>
                    <a:pt x="0" y="378459"/>
                  </a:lnTo>
                  <a:lnTo>
                    <a:pt x="0" y="380999"/>
                  </a:lnTo>
                  <a:lnTo>
                    <a:pt x="55880" y="380999"/>
                  </a:lnTo>
                  <a:lnTo>
                    <a:pt x="55880" y="378459"/>
                  </a:lnTo>
                  <a:close/>
                </a:path>
                <a:path w="55880" h="394970">
                  <a:moveTo>
                    <a:pt x="55880" y="381000"/>
                  </a:moveTo>
                  <a:lnTo>
                    <a:pt x="1270" y="381000"/>
                  </a:lnTo>
                  <a:lnTo>
                    <a:pt x="1270" y="382269"/>
                  </a:lnTo>
                  <a:lnTo>
                    <a:pt x="6350" y="382269"/>
                  </a:lnTo>
                  <a:lnTo>
                    <a:pt x="6350" y="383539"/>
                  </a:lnTo>
                  <a:lnTo>
                    <a:pt x="11430" y="383539"/>
                  </a:lnTo>
                  <a:lnTo>
                    <a:pt x="11430" y="384809"/>
                  </a:lnTo>
                  <a:lnTo>
                    <a:pt x="55880" y="384809"/>
                  </a:lnTo>
                  <a:lnTo>
                    <a:pt x="55880" y="381000"/>
                  </a:lnTo>
                  <a:close/>
                </a:path>
                <a:path w="55880" h="394970">
                  <a:moveTo>
                    <a:pt x="55880" y="384809"/>
                  </a:moveTo>
                  <a:lnTo>
                    <a:pt x="16510" y="384809"/>
                  </a:lnTo>
                  <a:lnTo>
                    <a:pt x="16510" y="386080"/>
                  </a:lnTo>
                  <a:lnTo>
                    <a:pt x="21590" y="386080"/>
                  </a:lnTo>
                  <a:lnTo>
                    <a:pt x="21590" y="387349"/>
                  </a:lnTo>
                  <a:lnTo>
                    <a:pt x="55880" y="387349"/>
                  </a:lnTo>
                  <a:lnTo>
                    <a:pt x="55880" y="384809"/>
                  </a:lnTo>
                  <a:close/>
                </a:path>
                <a:path w="55880" h="394970">
                  <a:moveTo>
                    <a:pt x="55880" y="387350"/>
                  </a:moveTo>
                  <a:lnTo>
                    <a:pt x="26670" y="387350"/>
                  </a:lnTo>
                  <a:lnTo>
                    <a:pt x="26670" y="388619"/>
                  </a:lnTo>
                  <a:lnTo>
                    <a:pt x="31750" y="388619"/>
                  </a:lnTo>
                  <a:lnTo>
                    <a:pt x="31750" y="389889"/>
                  </a:lnTo>
                  <a:lnTo>
                    <a:pt x="38100" y="389889"/>
                  </a:lnTo>
                  <a:lnTo>
                    <a:pt x="38100" y="391159"/>
                  </a:lnTo>
                  <a:lnTo>
                    <a:pt x="55880" y="391159"/>
                  </a:lnTo>
                  <a:lnTo>
                    <a:pt x="55880" y="387350"/>
                  </a:lnTo>
                  <a:close/>
                </a:path>
                <a:path w="55880" h="394970">
                  <a:moveTo>
                    <a:pt x="55880" y="391159"/>
                  </a:moveTo>
                  <a:lnTo>
                    <a:pt x="43180" y="391159"/>
                  </a:lnTo>
                  <a:lnTo>
                    <a:pt x="43180" y="392429"/>
                  </a:lnTo>
                  <a:lnTo>
                    <a:pt x="48260" y="392429"/>
                  </a:lnTo>
                  <a:lnTo>
                    <a:pt x="48260" y="393699"/>
                  </a:lnTo>
                  <a:lnTo>
                    <a:pt x="55880" y="393699"/>
                  </a:lnTo>
                  <a:lnTo>
                    <a:pt x="55880" y="391159"/>
                  </a:lnTo>
                  <a:close/>
                </a:path>
                <a:path w="55880" h="394970">
                  <a:moveTo>
                    <a:pt x="55880" y="393700"/>
                  </a:moveTo>
                  <a:lnTo>
                    <a:pt x="53340" y="393700"/>
                  </a:lnTo>
                  <a:lnTo>
                    <a:pt x="53340" y="394969"/>
                  </a:lnTo>
                  <a:lnTo>
                    <a:pt x="55880" y="394969"/>
                  </a:lnTo>
                  <a:lnTo>
                    <a:pt x="55880" y="393700"/>
                  </a:lnTo>
                  <a:close/>
                </a:path>
              </a:pathLst>
            </a:custGeom>
            <a:solidFill>
              <a:srgbClr val="1E5D1E"/>
            </a:solidFill>
          </p:spPr>
          <p:txBody>
            <a:bodyPr wrap="square" lIns="0" tIns="0" rIns="0" bIns="0" rtlCol="0"/>
            <a:lstStyle/>
            <a:p>
              <a:endParaRPr/>
            </a:p>
          </p:txBody>
        </p:sp>
        <p:sp>
          <p:nvSpPr>
            <p:cNvPr id="1041" name="object 1041"/>
            <p:cNvSpPr/>
            <p:nvPr/>
          </p:nvSpPr>
          <p:spPr>
            <a:xfrm>
              <a:off x="1140460" y="5643879"/>
              <a:ext cx="54610" cy="379730"/>
            </a:xfrm>
            <a:custGeom>
              <a:avLst/>
              <a:gdLst/>
              <a:ahLst/>
              <a:cxnLst/>
              <a:rect l="l" t="t" r="r" b="b"/>
              <a:pathLst>
                <a:path w="54609" h="379729">
                  <a:moveTo>
                    <a:pt x="54609" y="0"/>
                  </a:moveTo>
                  <a:lnTo>
                    <a:pt x="38100" y="0"/>
                  </a:lnTo>
                  <a:lnTo>
                    <a:pt x="38100" y="1270"/>
                  </a:lnTo>
                  <a:lnTo>
                    <a:pt x="0" y="1270"/>
                  </a:lnTo>
                  <a:lnTo>
                    <a:pt x="0" y="8890"/>
                  </a:lnTo>
                  <a:lnTo>
                    <a:pt x="54609" y="8890"/>
                  </a:lnTo>
                  <a:lnTo>
                    <a:pt x="54609" y="0"/>
                  </a:lnTo>
                  <a:close/>
                </a:path>
                <a:path w="54609" h="379729">
                  <a:moveTo>
                    <a:pt x="54609" y="8890"/>
                  </a:moveTo>
                  <a:lnTo>
                    <a:pt x="0" y="8890"/>
                  </a:lnTo>
                  <a:lnTo>
                    <a:pt x="0" y="11430"/>
                  </a:lnTo>
                  <a:lnTo>
                    <a:pt x="54609" y="11430"/>
                  </a:lnTo>
                  <a:lnTo>
                    <a:pt x="54609" y="8890"/>
                  </a:lnTo>
                  <a:close/>
                </a:path>
                <a:path w="54609" h="379729">
                  <a:moveTo>
                    <a:pt x="54609" y="11430"/>
                  </a:moveTo>
                  <a:lnTo>
                    <a:pt x="0" y="11430"/>
                  </a:lnTo>
                  <a:lnTo>
                    <a:pt x="0" y="15240"/>
                  </a:lnTo>
                  <a:lnTo>
                    <a:pt x="54609" y="15240"/>
                  </a:lnTo>
                  <a:lnTo>
                    <a:pt x="54609" y="11430"/>
                  </a:lnTo>
                  <a:close/>
                </a:path>
                <a:path w="54609" h="379729">
                  <a:moveTo>
                    <a:pt x="54609" y="15240"/>
                  </a:moveTo>
                  <a:lnTo>
                    <a:pt x="0" y="15240"/>
                  </a:lnTo>
                  <a:lnTo>
                    <a:pt x="0" y="24130"/>
                  </a:lnTo>
                  <a:lnTo>
                    <a:pt x="54609" y="24130"/>
                  </a:lnTo>
                  <a:lnTo>
                    <a:pt x="54609" y="15240"/>
                  </a:lnTo>
                  <a:close/>
                </a:path>
                <a:path w="54609" h="379729">
                  <a:moveTo>
                    <a:pt x="54609" y="24130"/>
                  </a:moveTo>
                  <a:lnTo>
                    <a:pt x="0" y="24130"/>
                  </a:lnTo>
                  <a:lnTo>
                    <a:pt x="0" y="27940"/>
                  </a:lnTo>
                  <a:lnTo>
                    <a:pt x="54609" y="27940"/>
                  </a:lnTo>
                  <a:lnTo>
                    <a:pt x="54609" y="24130"/>
                  </a:lnTo>
                  <a:close/>
                </a:path>
                <a:path w="54609" h="379729">
                  <a:moveTo>
                    <a:pt x="54609" y="27940"/>
                  </a:moveTo>
                  <a:lnTo>
                    <a:pt x="0" y="27940"/>
                  </a:lnTo>
                  <a:lnTo>
                    <a:pt x="0" y="30480"/>
                  </a:lnTo>
                  <a:lnTo>
                    <a:pt x="54609" y="30480"/>
                  </a:lnTo>
                  <a:lnTo>
                    <a:pt x="54609" y="27940"/>
                  </a:lnTo>
                  <a:close/>
                </a:path>
                <a:path w="54609" h="379729">
                  <a:moveTo>
                    <a:pt x="54609" y="30480"/>
                  </a:moveTo>
                  <a:lnTo>
                    <a:pt x="0" y="30480"/>
                  </a:lnTo>
                  <a:lnTo>
                    <a:pt x="0" y="40640"/>
                  </a:lnTo>
                  <a:lnTo>
                    <a:pt x="54609" y="40640"/>
                  </a:lnTo>
                  <a:lnTo>
                    <a:pt x="54609" y="30480"/>
                  </a:lnTo>
                  <a:close/>
                </a:path>
                <a:path w="54609" h="379729">
                  <a:moveTo>
                    <a:pt x="54609" y="40640"/>
                  </a:moveTo>
                  <a:lnTo>
                    <a:pt x="0" y="40640"/>
                  </a:lnTo>
                  <a:lnTo>
                    <a:pt x="0" y="43180"/>
                  </a:lnTo>
                  <a:lnTo>
                    <a:pt x="54609" y="43180"/>
                  </a:lnTo>
                  <a:lnTo>
                    <a:pt x="54609" y="40640"/>
                  </a:lnTo>
                  <a:close/>
                </a:path>
                <a:path w="54609" h="379729">
                  <a:moveTo>
                    <a:pt x="54609" y="43180"/>
                  </a:moveTo>
                  <a:lnTo>
                    <a:pt x="0" y="43180"/>
                  </a:lnTo>
                  <a:lnTo>
                    <a:pt x="0" y="46990"/>
                  </a:lnTo>
                  <a:lnTo>
                    <a:pt x="54609" y="46990"/>
                  </a:lnTo>
                  <a:lnTo>
                    <a:pt x="54609" y="43180"/>
                  </a:lnTo>
                  <a:close/>
                </a:path>
                <a:path w="54609" h="379729">
                  <a:moveTo>
                    <a:pt x="54609" y="46990"/>
                  </a:moveTo>
                  <a:lnTo>
                    <a:pt x="0" y="46990"/>
                  </a:lnTo>
                  <a:lnTo>
                    <a:pt x="0" y="49530"/>
                  </a:lnTo>
                  <a:lnTo>
                    <a:pt x="54609" y="49530"/>
                  </a:lnTo>
                  <a:lnTo>
                    <a:pt x="54609" y="46990"/>
                  </a:lnTo>
                  <a:close/>
                </a:path>
                <a:path w="54609" h="379729">
                  <a:moveTo>
                    <a:pt x="54609" y="49530"/>
                  </a:moveTo>
                  <a:lnTo>
                    <a:pt x="0" y="49530"/>
                  </a:lnTo>
                  <a:lnTo>
                    <a:pt x="0" y="53340"/>
                  </a:lnTo>
                  <a:lnTo>
                    <a:pt x="54609" y="53340"/>
                  </a:lnTo>
                  <a:lnTo>
                    <a:pt x="54609" y="49530"/>
                  </a:lnTo>
                  <a:close/>
                </a:path>
                <a:path w="54609" h="379729">
                  <a:moveTo>
                    <a:pt x="54609" y="53340"/>
                  </a:moveTo>
                  <a:lnTo>
                    <a:pt x="0" y="53340"/>
                  </a:lnTo>
                  <a:lnTo>
                    <a:pt x="0" y="55880"/>
                  </a:lnTo>
                  <a:lnTo>
                    <a:pt x="54609" y="55880"/>
                  </a:lnTo>
                  <a:lnTo>
                    <a:pt x="54609" y="53340"/>
                  </a:lnTo>
                  <a:close/>
                </a:path>
                <a:path w="54609" h="379729">
                  <a:moveTo>
                    <a:pt x="54609" y="55880"/>
                  </a:moveTo>
                  <a:lnTo>
                    <a:pt x="0" y="55880"/>
                  </a:lnTo>
                  <a:lnTo>
                    <a:pt x="0" y="59690"/>
                  </a:lnTo>
                  <a:lnTo>
                    <a:pt x="54609" y="59690"/>
                  </a:lnTo>
                  <a:lnTo>
                    <a:pt x="54609" y="55880"/>
                  </a:lnTo>
                  <a:close/>
                </a:path>
                <a:path w="54609" h="379729">
                  <a:moveTo>
                    <a:pt x="54609" y="59690"/>
                  </a:moveTo>
                  <a:lnTo>
                    <a:pt x="0" y="59690"/>
                  </a:lnTo>
                  <a:lnTo>
                    <a:pt x="0" y="66040"/>
                  </a:lnTo>
                  <a:lnTo>
                    <a:pt x="54609" y="66040"/>
                  </a:lnTo>
                  <a:lnTo>
                    <a:pt x="54609" y="59690"/>
                  </a:lnTo>
                  <a:close/>
                </a:path>
                <a:path w="54609" h="379729">
                  <a:moveTo>
                    <a:pt x="54609" y="66040"/>
                  </a:moveTo>
                  <a:lnTo>
                    <a:pt x="0" y="66040"/>
                  </a:lnTo>
                  <a:lnTo>
                    <a:pt x="0" y="68580"/>
                  </a:lnTo>
                  <a:lnTo>
                    <a:pt x="54609" y="68580"/>
                  </a:lnTo>
                  <a:lnTo>
                    <a:pt x="54609" y="66040"/>
                  </a:lnTo>
                  <a:close/>
                </a:path>
                <a:path w="54609" h="379729">
                  <a:moveTo>
                    <a:pt x="54609" y="68580"/>
                  </a:moveTo>
                  <a:lnTo>
                    <a:pt x="0" y="68580"/>
                  </a:lnTo>
                  <a:lnTo>
                    <a:pt x="0" y="72390"/>
                  </a:lnTo>
                  <a:lnTo>
                    <a:pt x="54609" y="72390"/>
                  </a:lnTo>
                  <a:lnTo>
                    <a:pt x="54609" y="68580"/>
                  </a:lnTo>
                  <a:close/>
                </a:path>
                <a:path w="54609" h="379729">
                  <a:moveTo>
                    <a:pt x="54609" y="72390"/>
                  </a:moveTo>
                  <a:lnTo>
                    <a:pt x="0" y="72390"/>
                  </a:lnTo>
                  <a:lnTo>
                    <a:pt x="0" y="81280"/>
                  </a:lnTo>
                  <a:lnTo>
                    <a:pt x="54609" y="81280"/>
                  </a:lnTo>
                  <a:lnTo>
                    <a:pt x="54609" y="72390"/>
                  </a:lnTo>
                  <a:close/>
                </a:path>
                <a:path w="54609" h="379729">
                  <a:moveTo>
                    <a:pt x="54609" y="81280"/>
                  </a:moveTo>
                  <a:lnTo>
                    <a:pt x="0" y="81280"/>
                  </a:lnTo>
                  <a:lnTo>
                    <a:pt x="0" y="85090"/>
                  </a:lnTo>
                  <a:lnTo>
                    <a:pt x="54609" y="85090"/>
                  </a:lnTo>
                  <a:lnTo>
                    <a:pt x="54609" y="81280"/>
                  </a:lnTo>
                  <a:close/>
                </a:path>
                <a:path w="54609" h="379729">
                  <a:moveTo>
                    <a:pt x="54609" y="85090"/>
                  </a:moveTo>
                  <a:lnTo>
                    <a:pt x="0" y="85090"/>
                  </a:lnTo>
                  <a:lnTo>
                    <a:pt x="0" y="87630"/>
                  </a:lnTo>
                  <a:lnTo>
                    <a:pt x="54609" y="87630"/>
                  </a:lnTo>
                  <a:lnTo>
                    <a:pt x="54609" y="85090"/>
                  </a:lnTo>
                  <a:close/>
                </a:path>
                <a:path w="54609" h="379729">
                  <a:moveTo>
                    <a:pt x="54609" y="87630"/>
                  </a:moveTo>
                  <a:lnTo>
                    <a:pt x="0" y="87630"/>
                  </a:lnTo>
                  <a:lnTo>
                    <a:pt x="0" y="91440"/>
                  </a:lnTo>
                  <a:lnTo>
                    <a:pt x="54609" y="91440"/>
                  </a:lnTo>
                  <a:lnTo>
                    <a:pt x="54609" y="87630"/>
                  </a:lnTo>
                  <a:close/>
                </a:path>
                <a:path w="54609" h="379729">
                  <a:moveTo>
                    <a:pt x="54609" y="91440"/>
                  </a:moveTo>
                  <a:lnTo>
                    <a:pt x="0" y="91440"/>
                  </a:lnTo>
                  <a:lnTo>
                    <a:pt x="0" y="93980"/>
                  </a:lnTo>
                  <a:lnTo>
                    <a:pt x="54609" y="93980"/>
                  </a:lnTo>
                  <a:lnTo>
                    <a:pt x="54609" y="91440"/>
                  </a:lnTo>
                  <a:close/>
                </a:path>
                <a:path w="54609" h="379729">
                  <a:moveTo>
                    <a:pt x="54609" y="93980"/>
                  </a:moveTo>
                  <a:lnTo>
                    <a:pt x="0" y="93980"/>
                  </a:lnTo>
                  <a:lnTo>
                    <a:pt x="0" y="100330"/>
                  </a:lnTo>
                  <a:lnTo>
                    <a:pt x="54609" y="100330"/>
                  </a:lnTo>
                  <a:lnTo>
                    <a:pt x="54609" y="93980"/>
                  </a:lnTo>
                  <a:close/>
                </a:path>
                <a:path w="54609" h="379729">
                  <a:moveTo>
                    <a:pt x="54609" y="100330"/>
                  </a:moveTo>
                  <a:lnTo>
                    <a:pt x="0" y="100330"/>
                  </a:lnTo>
                  <a:lnTo>
                    <a:pt x="0" y="106680"/>
                  </a:lnTo>
                  <a:lnTo>
                    <a:pt x="54609" y="106680"/>
                  </a:lnTo>
                  <a:lnTo>
                    <a:pt x="54609" y="100330"/>
                  </a:lnTo>
                  <a:close/>
                </a:path>
                <a:path w="54609" h="379729">
                  <a:moveTo>
                    <a:pt x="54609" y="106680"/>
                  </a:moveTo>
                  <a:lnTo>
                    <a:pt x="0" y="106680"/>
                  </a:lnTo>
                  <a:lnTo>
                    <a:pt x="0" y="110490"/>
                  </a:lnTo>
                  <a:lnTo>
                    <a:pt x="54609" y="110490"/>
                  </a:lnTo>
                  <a:lnTo>
                    <a:pt x="54609" y="106680"/>
                  </a:lnTo>
                  <a:close/>
                </a:path>
                <a:path w="54609" h="379729">
                  <a:moveTo>
                    <a:pt x="54609" y="110490"/>
                  </a:moveTo>
                  <a:lnTo>
                    <a:pt x="0" y="110490"/>
                  </a:lnTo>
                  <a:lnTo>
                    <a:pt x="0" y="113030"/>
                  </a:lnTo>
                  <a:lnTo>
                    <a:pt x="54609" y="113030"/>
                  </a:lnTo>
                  <a:lnTo>
                    <a:pt x="54609" y="110490"/>
                  </a:lnTo>
                  <a:close/>
                </a:path>
                <a:path w="54609" h="379729">
                  <a:moveTo>
                    <a:pt x="54609" y="113030"/>
                  </a:moveTo>
                  <a:lnTo>
                    <a:pt x="0" y="113030"/>
                  </a:lnTo>
                  <a:lnTo>
                    <a:pt x="0" y="116840"/>
                  </a:lnTo>
                  <a:lnTo>
                    <a:pt x="54609" y="116840"/>
                  </a:lnTo>
                  <a:lnTo>
                    <a:pt x="54609" y="113030"/>
                  </a:lnTo>
                  <a:close/>
                </a:path>
                <a:path w="54609" h="379729">
                  <a:moveTo>
                    <a:pt x="54609" y="116840"/>
                  </a:moveTo>
                  <a:lnTo>
                    <a:pt x="0" y="116840"/>
                  </a:lnTo>
                  <a:lnTo>
                    <a:pt x="0" y="119380"/>
                  </a:lnTo>
                  <a:lnTo>
                    <a:pt x="54609" y="119380"/>
                  </a:lnTo>
                  <a:lnTo>
                    <a:pt x="54609" y="116840"/>
                  </a:lnTo>
                  <a:close/>
                </a:path>
                <a:path w="54609" h="379729">
                  <a:moveTo>
                    <a:pt x="54609" y="119380"/>
                  </a:moveTo>
                  <a:lnTo>
                    <a:pt x="0" y="119380"/>
                  </a:lnTo>
                  <a:lnTo>
                    <a:pt x="0" y="123190"/>
                  </a:lnTo>
                  <a:lnTo>
                    <a:pt x="54609" y="123190"/>
                  </a:lnTo>
                  <a:lnTo>
                    <a:pt x="54609" y="119380"/>
                  </a:lnTo>
                  <a:close/>
                </a:path>
                <a:path w="54609" h="379729">
                  <a:moveTo>
                    <a:pt x="54609" y="123190"/>
                  </a:moveTo>
                  <a:lnTo>
                    <a:pt x="0" y="123190"/>
                  </a:lnTo>
                  <a:lnTo>
                    <a:pt x="0" y="125730"/>
                  </a:lnTo>
                  <a:lnTo>
                    <a:pt x="54609" y="125730"/>
                  </a:lnTo>
                  <a:lnTo>
                    <a:pt x="54609" y="123190"/>
                  </a:lnTo>
                  <a:close/>
                </a:path>
                <a:path w="54609" h="379729">
                  <a:moveTo>
                    <a:pt x="54609" y="125730"/>
                  </a:moveTo>
                  <a:lnTo>
                    <a:pt x="0" y="125730"/>
                  </a:lnTo>
                  <a:lnTo>
                    <a:pt x="0" y="129540"/>
                  </a:lnTo>
                  <a:lnTo>
                    <a:pt x="54609" y="129540"/>
                  </a:lnTo>
                  <a:lnTo>
                    <a:pt x="54609" y="125730"/>
                  </a:lnTo>
                  <a:close/>
                </a:path>
                <a:path w="54609" h="379729">
                  <a:moveTo>
                    <a:pt x="54609" y="129540"/>
                  </a:moveTo>
                  <a:lnTo>
                    <a:pt x="0" y="129540"/>
                  </a:lnTo>
                  <a:lnTo>
                    <a:pt x="0" y="132080"/>
                  </a:lnTo>
                  <a:lnTo>
                    <a:pt x="54609" y="132080"/>
                  </a:lnTo>
                  <a:lnTo>
                    <a:pt x="54609" y="129540"/>
                  </a:lnTo>
                  <a:close/>
                </a:path>
                <a:path w="54609" h="379729">
                  <a:moveTo>
                    <a:pt x="54609" y="132080"/>
                  </a:moveTo>
                  <a:lnTo>
                    <a:pt x="0" y="132080"/>
                  </a:lnTo>
                  <a:lnTo>
                    <a:pt x="0" y="142240"/>
                  </a:lnTo>
                  <a:lnTo>
                    <a:pt x="54609" y="142240"/>
                  </a:lnTo>
                  <a:lnTo>
                    <a:pt x="54609" y="132080"/>
                  </a:lnTo>
                  <a:close/>
                </a:path>
                <a:path w="54609" h="379729">
                  <a:moveTo>
                    <a:pt x="54609" y="142240"/>
                  </a:moveTo>
                  <a:lnTo>
                    <a:pt x="0" y="142240"/>
                  </a:lnTo>
                  <a:lnTo>
                    <a:pt x="0" y="144780"/>
                  </a:lnTo>
                  <a:lnTo>
                    <a:pt x="54609" y="144780"/>
                  </a:lnTo>
                  <a:lnTo>
                    <a:pt x="54609" y="142240"/>
                  </a:lnTo>
                  <a:close/>
                </a:path>
                <a:path w="54609" h="379729">
                  <a:moveTo>
                    <a:pt x="54609" y="144780"/>
                  </a:moveTo>
                  <a:lnTo>
                    <a:pt x="0" y="144780"/>
                  </a:lnTo>
                  <a:lnTo>
                    <a:pt x="0" y="148590"/>
                  </a:lnTo>
                  <a:lnTo>
                    <a:pt x="54609" y="148590"/>
                  </a:lnTo>
                  <a:lnTo>
                    <a:pt x="54609" y="144780"/>
                  </a:lnTo>
                  <a:close/>
                </a:path>
                <a:path w="54609" h="379729">
                  <a:moveTo>
                    <a:pt x="54609" y="148590"/>
                  </a:moveTo>
                  <a:lnTo>
                    <a:pt x="0" y="148590"/>
                  </a:lnTo>
                  <a:lnTo>
                    <a:pt x="0" y="151130"/>
                  </a:lnTo>
                  <a:lnTo>
                    <a:pt x="54609" y="151130"/>
                  </a:lnTo>
                  <a:lnTo>
                    <a:pt x="54609" y="148590"/>
                  </a:lnTo>
                  <a:close/>
                </a:path>
                <a:path w="54609" h="379729">
                  <a:moveTo>
                    <a:pt x="54609" y="151130"/>
                  </a:moveTo>
                  <a:lnTo>
                    <a:pt x="0" y="151130"/>
                  </a:lnTo>
                  <a:lnTo>
                    <a:pt x="0" y="161290"/>
                  </a:lnTo>
                  <a:lnTo>
                    <a:pt x="54609" y="161290"/>
                  </a:lnTo>
                  <a:lnTo>
                    <a:pt x="54609" y="151130"/>
                  </a:lnTo>
                  <a:close/>
                </a:path>
                <a:path w="54609" h="379729">
                  <a:moveTo>
                    <a:pt x="54609" y="161290"/>
                  </a:moveTo>
                  <a:lnTo>
                    <a:pt x="0" y="161290"/>
                  </a:lnTo>
                  <a:lnTo>
                    <a:pt x="0" y="163830"/>
                  </a:lnTo>
                  <a:lnTo>
                    <a:pt x="54609" y="163830"/>
                  </a:lnTo>
                  <a:lnTo>
                    <a:pt x="54609" y="161290"/>
                  </a:lnTo>
                  <a:close/>
                </a:path>
                <a:path w="54609" h="379729">
                  <a:moveTo>
                    <a:pt x="54609" y="163830"/>
                  </a:moveTo>
                  <a:lnTo>
                    <a:pt x="0" y="163830"/>
                  </a:lnTo>
                  <a:lnTo>
                    <a:pt x="0" y="170180"/>
                  </a:lnTo>
                  <a:lnTo>
                    <a:pt x="54609" y="170180"/>
                  </a:lnTo>
                  <a:lnTo>
                    <a:pt x="54609" y="163830"/>
                  </a:lnTo>
                  <a:close/>
                </a:path>
                <a:path w="54609" h="379729">
                  <a:moveTo>
                    <a:pt x="54609" y="170180"/>
                  </a:moveTo>
                  <a:lnTo>
                    <a:pt x="0" y="170180"/>
                  </a:lnTo>
                  <a:lnTo>
                    <a:pt x="0" y="173990"/>
                  </a:lnTo>
                  <a:lnTo>
                    <a:pt x="54609" y="173990"/>
                  </a:lnTo>
                  <a:lnTo>
                    <a:pt x="54609" y="170180"/>
                  </a:lnTo>
                  <a:close/>
                </a:path>
                <a:path w="54609" h="379729">
                  <a:moveTo>
                    <a:pt x="54609" y="173990"/>
                  </a:moveTo>
                  <a:lnTo>
                    <a:pt x="0" y="173990"/>
                  </a:lnTo>
                  <a:lnTo>
                    <a:pt x="0" y="182880"/>
                  </a:lnTo>
                  <a:lnTo>
                    <a:pt x="54609" y="182880"/>
                  </a:lnTo>
                  <a:lnTo>
                    <a:pt x="54609" y="173990"/>
                  </a:lnTo>
                  <a:close/>
                </a:path>
                <a:path w="54609" h="379729">
                  <a:moveTo>
                    <a:pt x="54609" y="182880"/>
                  </a:moveTo>
                  <a:lnTo>
                    <a:pt x="0" y="182880"/>
                  </a:lnTo>
                  <a:lnTo>
                    <a:pt x="0" y="189230"/>
                  </a:lnTo>
                  <a:lnTo>
                    <a:pt x="54609" y="189230"/>
                  </a:lnTo>
                  <a:lnTo>
                    <a:pt x="54609" y="182880"/>
                  </a:lnTo>
                  <a:close/>
                </a:path>
                <a:path w="54609" h="379729">
                  <a:moveTo>
                    <a:pt x="54609" y="189230"/>
                  </a:moveTo>
                  <a:lnTo>
                    <a:pt x="0" y="189230"/>
                  </a:lnTo>
                  <a:lnTo>
                    <a:pt x="0" y="193040"/>
                  </a:lnTo>
                  <a:lnTo>
                    <a:pt x="54609" y="193040"/>
                  </a:lnTo>
                  <a:lnTo>
                    <a:pt x="54609" y="189230"/>
                  </a:lnTo>
                  <a:close/>
                </a:path>
                <a:path w="54609" h="379729">
                  <a:moveTo>
                    <a:pt x="54609" y="193040"/>
                  </a:moveTo>
                  <a:lnTo>
                    <a:pt x="0" y="193040"/>
                  </a:lnTo>
                  <a:lnTo>
                    <a:pt x="0" y="195580"/>
                  </a:lnTo>
                  <a:lnTo>
                    <a:pt x="54609" y="195580"/>
                  </a:lnTo>
                  <a:lnTo>
                    <a:pt x="54609" y="193040"/>
                  </a:lnTo>
                  <a:close/>
                </a:path>
                <a:path w="54609" h="379729">
                  <a:moveTo>
                    <a:pt x="54609" y="195580"/>
                  </a:moveTo>
                  <a:lnTo>
                    <a:pt x="0" y="195580"/>
                  </a:lnTo>
                  <a:lnTo>
                    <a:pt x="0" y="201930"/>
                  </a:lnTo>
                  <a:lnTo>
                    <a:pt x="54609" y="201930"/>
                  </a:lnTo>
                  <a:lnTo>
                    <a:pt x="54609" y="195580"/>
                  </a:lnTo>
                  <a:close/>
                </a:path>
                <a:path w="54609" h="379729">
                  <a:moveTo>
                    <a:pt x="54609" y="201930"/>
                  </a:moveTo>
                  <a:lnTo>
                    <a:pt x="0" y="201930"/>
                  </a:lnTo>
                  <a:lnTo>
                    <a:pt x="0" y="205740"/>
                  </a:lnTo>
                  <a:lnTo>
                    <a:pt x="54609" y="205740"/>
                  </a:lnTo>
                  <a:lnTo>
                    <a:pt x="54609" y="201930"/>
                  </a:lnTo>
                  <a:close/>
                </a:path>
                <a:path w="54609" h="379729">
                  <a:moveTo>
                    <a:pt x="54609" y="205740"/>
                  </a:moveTo>
                  <a:lnTo>
                    <a:pt x="0" y="205740"/>
                  </a:lnTo>
                  <a:lnTo>
                    <a:pt x="0" y="208280"/>
                  </a:lnTo>
                  <a:lnTo>
                    <a:pt x="54609" y="208280"/>
                  </a:lnTo>
                  <a:lnTo>
                    <a:pt x="54609" y="205740"/>
                  </a:lnTo>
                  <a:close/>
                </a:path>
                <a:path w="54609" h="379729">
                  <a:moveTo>
                    <a:pt x="54609" y="208280"/>
                  </a:moveTo>
                  <a:lnTo>
                    <a:pt x="0" y="208280"/>
                  </a:lnTo>
                  <a:lnTo>
                    <a:pt x="0" y="212090"/>
                  </a:lnTo>
                  <a:lnTo>
                    <a:pt x="54609" y="212090"/>
                  </a:lnTo>
                  <a:lnTo>
                    <a:pt x="54609" y="208280"/>
                  </a:lnTo>
                  <a:close/>
                </a:path>
                <a:path w="54609" h="379729">
                  <a:moveTo>
                    <a:pt x="54609" y="212090"/>
                  </a:moveTo>
                  <a:lnTo>
                    <a:pt x="0" y="212090"/>
                  </a:lnTo>
                  <a:lnTo>
                    <a:pt x="0" y="214630"/>
                  </a:lnTo>
                  <a:lnTo>
                    <a:pt x="54609" y="214630"/>
                  </a:lnTo>
                  <a:lnTo>
                    <a:pt x="54609" y="212090"/>
                  </a:lnTo>
                  <a:close/>
                </a:path>
                <a:path w="54609" h="379729">
                  <a:moveTo>
                    <a:pt x="54609" y="214630"/>
                  </a:moveTo>
                  <a:lnTo>
                    <a:pt x="0" y="214630"/>
                  </a:lnTo>
                  <a:lnTo>
                    <a:pt x="0" y="227330"/>
                  </a:lnTo>
                  <a:lnTo>
                    <a:pt x="54609" y="227330"/>
                  </a:lnTo>
                  <a:lnTo>
                    <a:pt x="54609" y="214630"/>
                  </a:lnTo>
                  <a:close/>
                </a:path>
                <a:path w="54609" h="379729">
                  <a:moveTo>
                    <a:pt x="54609" y="227330"/>
                  </a:moveTo>
                  <a:lnTo>
                    <a:pt x="0" y="227330"/>
                  </a:lnTo>
                  <a:lnTo>
                    <a:pt x="0" y="237490"/>
                  </a:lnTo>
                  <a:lnTo>
                    <a:pt x="54609" y="237490"/>
                  </a:lnTo>
                  <a:lnTo>
                    <a:pt x="54609" y="227330"/>
                  </a:lnTo>
                  <a:close/>
                </a:path>
                <a:path w="54609" h="379729">
                  <a:moveTo>
                    <a:pt x="54609" y="237490"/>
                  </a:moveTo>
                  <a:lnTo>
                    <a:pt x="0" y="237490"/>
                  </a:lnTo>
                  <a:lnTo>
                    <a:pt x="0" y="240030"/>
                  </a:lnTo>
                  <a:lnTo>
                    <a:pt x="54609" y="240030"/>
                  </a:lnTo>
                  <a:lnTo>
                    <a:pt x="54609" y="237490"/>
                  </a:lnTo>
                  <a:close/>
                </a:path>
                <a:path w="54609" h="379729">
                  <a:moveTo>
                    <a:pt x="54609" y="240030"/>
                  </a:moveTo>
                  <a:lnTo>
                    <a:pt x="0" y="240030"/>
                  </a:lnTo>
                  <a:lnTo>
                    <a:pt x="0" y="250190"/>
                  </a:lnTo>
                  <a:lnTo>
                    <a:pt x="54609" y="250190"/>
                  </a:lnTo>
                  <a:lnTo>
                    <a:pt x="54609" y="240030"/>
                  </a:lnTo>
                  <a:close/>
                </a:path>
                <a:path w="54609" h="379729">
                  <a:moveTo>
                    <a:pt x="54609" y="250190"/>
                  </a:moveTo>
                  <a:lnTo>
                    <a:pt x="0" y="250190"/>
                  </a:lnTo>
                  <a:lnTo>
                    <a:pt x="0" y="262890"/>
                  </a:lnTo>
                  <a:lnTo>
                    <a:pt x="54609" y="262890"/>
                  </a:lnTo>
                  <a:lnTo>
                    <a:pt x="54609" y="250190"/>
                  </a:lnTo>
                  <a:close/>
                </a:path>
                <a:path w="54609" h="379729">
                  <a:moveTo>
                    <a:pt x="54609" y="262890"/>
                  </a:moveTo>
                  <a:lnTo>
                    <a:pt x="0" y="262890"/>
                  </a:lnTo>
                  <a:lnTo>
                    <a:pt x="0" y="265430"/>
                  </a:lnTo>
                  <a:lnTo>
                    <a:pt x="54609" y="265430"/>
                  </a:lnTo>
                  <a:lnTo>
                    <a:pt x="54609" y="262890"/>
                  </a:lnTo>
                  <a:close/>
                </a:path>
                <a:path w="54609" h="379729">
                  <a:moveTo>
                    <a:pt x="54609" y="265430"/>
                  </a:moveTo>
                  <a:lnTo>
                    <a:pt x="0" y="265430"/>
                  </a:lnTo>
                  <a:lnTo>
                    <a:pt x="0" y="271780"/>
                  </a:lnTo>
                  <a:lnTo>
                    <a:pt x="54609" y="271780"/>
                  </a:lnTo>
                  <a:lnTo>
                    <a:pt x="54609" y="265430"/>
                  </a:lnTo>
                  <a:close/>
                </a:path>
                <a:path w="54609" h="379729">
                  <a:moveTo>
                    <a:pt x="54609" y="271780"/>
                  </a:moveTo>
                  <a:lnTo>
                    <a:pt x="0" y="271780"/>
                  </a:lnTo>
                  <a:lnTo>
                    <a:pt x="0" y="278130"/>
                  </a:lnTo>
                  <a:lnTo>
                    <a:pt x="54609" y="278130"/>
                  </a:lnTo>
                  <a:lnTo>
                    <a:pt x="54609" y="271780"/>
                  </a:lnTo>
                  <a:close/>
                </a:path>
                <a:path w="54609" h="379729">
                  <a:moveTo>
                    <a:pt x="54609" y="278130"/>
                  </a:moveTo>
                  <a:lnTo>
                    <a:pt x="0" y="278130"/>
                  </a:lnTo>
                  <a:lnTo>
                    <a:pt x="0" y="281940"/>
                  </a:lnTo>
                  <a:lnTo>
                    <a:pt x="54609" y="281940"/>
                  </a:lnTo>
                  <a:lnTo>
                    <a:pt x="54609" y="278130"/>
                  </a:lnTo>
                  <a:close/>
                </a:path>
                <a:path w="54609" h="379729">
                  <a:moveTo>
                    <a:pt x="54609" y="281940"/>
                  </a:moveTo>
                  <a:lnTo>
                    <a:pt x="0" y="281940"/>
                  </a:lnTo>
                  <a:lnTo>
                    <a:pt x="0" y="290830"/>
                  </a:lnTo>
                  <a:lnTo>
                    <a:pt x="54609" y="290830"/>
                  </a:lnTo>
                  <a:lnTo>
                    <a:pt x="54609" y="281940"/>
                  </a:lnTo>
                  <a:close/>
                </a:path>
                <a:path w="54609" h="379729">
                  <a:moveTo>
                    <a:pt x="54609" y="290830"/>
                  </a:moveTo>
                  <a:lnTo>
                    <a:pt x="0" y="290830"/>
                  </a:lnTo>
                  <a:lnTo>
                    <a:pt x="0" y="294640"/>
                  </a:lnTo>
                  <a:lnTo>
                    <a:pt x="54609" y="294640"/>
                  </a:lnTo>
                  <a:lnTo>
                    <a:pt x="54609" y="290830"/>
                  </a:lnTo>
                  <a:close/>
                </a:path>
                <a:path w="54609" h="379729">
                  <a:moveTo>
                    <a:pt x="54609" y="294640"/>
                  </a:moveTo>
                  <a:lnTo>
                    <a:pt x="0" y="294640"/>
                  </a:lnTo>
                  <a:lnTo>
                    <a:pt x="0" y="297180"/>
                  </a:lnTo>
                  <a:lnTo>
                    <a:pt x="54609" y="297180"/>
                  </a:lnTo>
                  <a:lnTo>
                    <a:pt x="54609" y="294640"/>
                  </a:lnTo>
                  <a:close/>
                </a:path>
                <a:path w="54609" h="379729">
                  <a:moveTo>
                    <a:pt x="54609" y="297180"/>
                  </a:moveTo>
                  <a:lnTo>
                    <a:pt x="0" y="297180"/>
                  </a:lnTo>
                  <a:lnTo>
                    <a:pt x="0" y="300990"/>
                  </a:lnTo>
                  <a:lnTo>
                    <a:pt x="54609" y="300990"/>
                  </a:lnTo>
                  <a:lnTo>
                    <a:pt x="54609" y="297180"/>
                  </a:lnTo>
                  <a:close/>
                </a:path>
                <a:path w="54609" h="379729">
                  <a:moveTo>
                    <a:pt x="54609" y="300990"/>
                  </a:moveTo>
                  <a:lnTo>
                    <a:pt x="0" y="300990"/>
                  </a:lnTo>
                  <a:lnTo>
                    <a:pt x="0" y="303530"/>
                  </a:lnTo>
                  <a:lnTo>
                    <a:pt x="54609" y="303530"/>
                  </a:lnTo>
                  <a:lnTo>
                    <a:pt x="54609" y="300990"/>
                  </a:lnTo>
                  <a:close/>
                </a:path>
                <a:path w="54609" h="379729">
                  <a:moveTo>
                    <a:pt x="54609" y="303530"/>
                  </a:moveTo>
                  <a:lnTo>
                    <a:pt x="0" y="303530"/>
                  </a:lnTo>
                  <a:lnTo>
                    <a:pt x="0" y="309880"/>
                  </a:lnTo>
                  <a:lnTo>
                    <a:pt x="54609" y="309880"/>
                  </a:lnTo>
                  <a:lnTo>
                    <a:pt x="54609" y="303530"/>
                  </a:lnTo>
                  <a:close/>
                </a:path>
                <a:path w="54609" h="379729">
                  <a:moveTo>
                    <a:pt x="54609" y="309880"/>
                  </a:moveTo>
                  <a:lnTo>
                    <a:pt x="0" y="309880"/>
                  </a:lnTo>
                  <a:lnTo>
                    <a:pt x="0" y="313690"/>
                  </a:lnTo>
                  <a:lnTo>
                    <a:pt x="54609" y="313690"/>
                  </a:lnTo>
                  <a:lnTo>
                    <a:pt x="54609" y="309880"/>
                  </a:lnTo>
                  <a:close/>
                </a:path>
                <a:path w="54609" h="379729">
                  <a:moveTo>
                    <a:pt x="54609" y="313690"/>
                  </a:moveTo>
                  <a:lnTo>
                    <a:pt x="0" y="313690"/>
                  </a:lnTo>
                  <a:lnTo>
                    <a:pt x="0" y="316230"/>
                  </a:lnTo>
                  <a:lnTo>
                    <a:pt x="54609" y="316230"/>
                  </a:lnTo>
                  <a:lnTo>
                    <a:pt x="54609" y="313690"/>
                  </a:lnTo>
                  <a:close/>
                </a:path>
                <a:path w="54609" h="379729">
                  <a:moveTo>
                    <a:pt x="54609" y="316230"/>
                  </a:moveTo>
                  <a:lnTo>
                    <a:pt x="0" y="316230"/>
                  </a:lnTo>
                  <a:lnTo>
                    <a:pt x="0" y="322580"/>
                  </a:lnTo>
                  <a:lnTo>
                    <a:pt x="54609" y="322580"/>
                  </a:lnTo>
                  <a:lnTo>
                    <a:pt x="54609" y="316230"/>
                  </a:lnTo>
                  <a:close/>
                </a:path>
                <a:path w="54609" h="379729">
                  <a:moveTo>
                    <a:pt x="54609" y="322580"/>
                  </a:moveTo>
                  <a:lnTo>
                    <a:pt x="0" y="322580"/>
                  </a:lnTo>
                  <a:lnTo>
                    <a:pt x="0" y="326390"/>
                  </a:lnTo>
                  <a:lnTo>
                    <a:pt x="54609" y="326390"/>
                  </a:lnTo>
                  <a:lnTo>
                    <a:pt x="54609" y="322580"/>
                  </a:lnTo>
                  <a:close/>
                </a:path>
                <a:path w="54609" h="379729">
                  <a:moveTo>
                    <a:pt x="54609" y="326390"/>
                  </a:moveTo>
                  <a:lnTo>
                    <a:pt x="0" y="326390"/>
                  </a:lnTo>
                  <a:lnTo>
                    <a:pt x="0" y="328930"/>
                  </a:lnTo>
                  <a:lnTo>
                    <a:pt x="54609" y="328930"/>
                  </a:lnTo>
                  <a:lnTo>
                    <a:pt x="54609" y="326390"/>
                  </a:lnTo>
                  <a:close/>
                </a:path>
                <a:path w="54609" h="379729">
                  <a:moveTo>
                    <a:pt x="54609" y="328930"/>
                  </a:moveTo>
                  <a:lnTo>
                    <a:pt x="0" y="328930"/>
                  </a:lnTo>
                  <a:lnTo>
                    <a:pt x="0" y="335280"/>
                  </a:lnTo>
                  <a:lnTo>
                    <a:pt x="54609" y="335280"/>
                  </a:lnTo>
                  <a:lnTo>
                    <a:pt x="54609" y="328930"/>
                  </a:lnTo>
                  <a:close/>
                </a:path>
                <a:path w="54609" h="379729">
                  <a:moveTo>
                    <a:pt x="54609" y="335280"/>
                  </a:moveTo>
                  <a:lnTo>
                    <a:pt x="0" y="335280"/>
                  </a:lnTo>
                  <a:lnTo>
                    <a:pt x="0" y="339090"/>
                  </a:lnTo>
                  <a:lnTo>
                    <a:pt x="54609" y="339090"/>
                  </a:lnTo>
                  <a:lnTo>
                    <a:pt x="54609" y="335280"/>
                  </a:lnTo>
                  <a:close/>
                </a:path>
                <a:path w="54609" h="379729">
                  <a:moveTo>
                    <a:pt x="54609" y="339090"/>
                  </a:moveTo>
                  <a:lnTo>
                    <a:pt x="0" y="339090"/>
                  </a:lnTo>
                  <a:lnTo>
                    <a:pt x="0" y="345440"/>
                  </a:lnTo>
                  <a:lnTo>
                    <a:pt x="54609" y="345440"/>
                  </a:lnTo>
                  <a:lnTo>
                    <a:pt x="54609" y="339090"/>
                  </a:lnTo>
                  <a:close/>
                </a:path>
                <a:path w="54609" h="379729">
                  <a:moveTo>
                    <a:pt x="54609" y="345440"/>
                  </a:moveTo>
                  <a:lnTo>
                    <a:pt x="0" y="345440"/>
                  </a:lnTo>
                  <a:lnTo>
                    <a:pt x="0" y="347980"/>
                  </a:lnTo>
                  <a:lnTo>
                    <a:pt x="54609" y="347980"/>
                  </a:lnTo>
                  <a:lnTo>
                    <a:pt x="54609" y="345440"/>
                  </a:lnTo>
                  <a:close/>
                </a:path>
                <a:path w="54609" h="379729">
                  <a:moveTo>
                    <a:pt x="54609" y="347980"/>
                  </a:moveTo>
                  <a:lnTo>
                    <a:pt x="0" y="347980"/>
                  </a:lnTo>
                  <a:lnTo>
                    <a:pt x="0" y="351790"/>
                  </a:lnTo>
                  <a:lnTo>
                    <a:pt x="54609" y="351790"/>
                  </a:lnTo>
                  <a:lnTo>
                    <a:pt x="54609" y="347980"/>
                  </a:lnTo>
                  <a:close/>
                </a:path>
                <a:path w="54609" h="379729">
                  <a:moveTo>
                    <a:pt x="54609" y="351790"/>
                  </a:moveTo>
                  <a:lnTo>
                    <a:pt x="0" y="351790"/>
                  </a:lnTo>
                  <a:lnTo>
                    <a:pt x="0" y="358140"/>
                  </a:lnTo>
                  <a:lnTo>
                    <a:pt x="54609" y="358140"/>
                  </a:lnTo>
                  <a:lnTo>
                    <a:pt x="54609" y="351790"/>
                  </a:lnTo>
                  <a:close/>
                </a:path>
                <a:path w="54609" h="379729">
                  <a:moveTo>
                    <a:pt x="54609" y="358140"/>
                  </a:moveTo>
                  <a:lnTo>
                    <a:pt x="0" y="358140"/>
                  </a:lnTo>
                  <a:lnTo>
                    <a:pt x="0" y="360680"/>
                  </a:lnTo>
                  <a:lnTo>
                    <a:pt x="54609" y="360680"/>
                  </a:lnTo>
                  <a:lnTo>
                    <a:pt x="54609" y="358140"/>
                  </a:lnTo>
                  <a:close/>
                </a:path>
                <a:path w="54609" h="379729">
                  <a:moveTo>
                    <a:pt x="54609" y="360680"/>
                  </a:moveTo>
                  <a:lnTo>
                    <a:pt x="0" y="360680"/>
                  </a:lnTo>
                  <a:lnTo>
                    <a:pt x="0" y="364490"/>
                  </a:lnTo>
                  <a:lnTo>
                    <a:pt x="54609" y="364490"/>
                  </a:lnTo>
                  <a:lnTo>
                    <a:pt x="54609" y="360680"/>
                  </a:lnTo>
                  <a:close/>
                </a:path>
                <a:path w="54609" h="379729">
                  <a:moveTo>
                    <a:pt x="54609" y="364490"/>
                  </a:moveTo>
                  <a:lnTo>
                    <a:pt x="0" y="364490"/>
                  </a:lnTo>
                  <a:lnTo>
                    <a:pt x="0" y="367030"/>
                  </a:lnTo>
                  <a:lnTo>
                    <a:pt x="54609" y="367030"/>
                  </a:lnTo>
                  <a:lnTo>
                    <a:pt x="54609" y="364490"/>
                  </a:lnTo>
                  <a:close/>
                </a:path>
                <a:path w="54609" h="379729">
                  <a:moveTo>
                    <a:pt x="54609" y="367030"/>
                  </a:moveTo>
                  <a:lnTo>
                    <a:pt x="2540" y="367030"/>
                  </a:lnTo>
                  <a:lnTo>
                    <a:pt x="2540" y="368300"/>
                  </a:lnTo>
                  <a:lnTo>
                    <a:pt x="7620" y="368300"/>
                  </a:lnTo>
                  <a:lnTo>
                    <a:pt x="7620" y="369570"/>
                  </a:lnTo>
                  <a:lnTo>
                    <a:pt x="12700" y="369570"/>
                  </a:lnTo>
                  <a:lnTo>
                    <a:pt x="12700" y="370840"/>
                  </a:lnTo>
                  <a:lnTo>
                    <a:pt x="54609" y="370840"/>
                  </a:lnTo>
                  <a:lnTo>
                    <a:pt x="54609" y="367030"/>
                  </a:lnTo>
                  <a:close/>
                </a:path>
                <a:path w="54609" h="379729">
                  <a:moveTo>
                    <a:pt x="54609" y="370840"/>
                  </a:moveTo>
                  <a:lnTo>
                    <a:pt x="17780" y="370840"/>
                  </a:lnTo>
                  <a:lnTo>
                    <a:pt x="17780" y="372110"/>
                  </a:lnTo>
                  <a:lnTo>
                    <a:pt x="24130" y="372110"/>
                  </a:lnTo>
                  <a:lnTo>
                    <a:pt x="24130" y="373380"/>
                  </a:lnTo>
                  <a:lnTo>
                    <a:pt x="54609" y="373380"/>
                  </a:lnTo>
                  <a:lnTo>
                    <a:pt x="54609" y="370840"/>
                  </a:lnTo>
                  <a:close/>
                </a:path>
                <a:path w="54609" h="379729">
                  <a:moveTo>
                    <a:pt x="54609" y="373380"/>
                  </a:moveTo>
                  <a:lnTo>
                    <a:pt x="29209" y="373380"/>
                  </a:lnTo>
                  <a:lnTo>
                    <a:pt x="29209" y="374650"/>
                  </a:lnTo>
                  <a:lnTo>
                    <a:pt x="34290" y="374650"/>
                  </a:lnTo>
                  <a:lnTo>
                    <a:pt x="34290" y="375920"/>
                  </a:lnTo>
                  <a:lnTo>
                    <a:pt x="39370" y="375920"/>
                  </a:lnTo>
                  <a:lnTo>
                    <a:pt x="39370" y="377190"/>
                  </a:lnTo>
                  <a:lnTo>
                    <a:pt x="54609" y="377190"/>
                  </a:lnTo>
                  <a:lnTo>
                    <a:pt x="54609" y="373380"/>
                  </a:lnTo>
                  <a:close/>
                </a:path>
                <a:path w="54609" h="379729">
                  <a:moveTo>
                    <a:pt x="54609" y="377190"/>
                  </a:moveTo>
                  <a:lnTo>
                    <a:pt x="44450" y="377190"/>
                  </a:lnTo>
                  <a:lnTo>
                    <a:pt x="44450" y="378460"/>
                  </a:lnTo>
                  <a:lnTo>
                    <a:pt x="49530" y="378460"/>
                  </a:lnTo>
                  <a:lnTo>
                    <a:pt x="49530" y="379730"/>
                  </a:lnTo>
                  <a:lnTo>
                    <a:pt x="54609" y="379730"/>
                  </a:lnTo>
                  <a:lnTo>
                    <a:pt x="54609" y="377190"/>
                  </a:lnTo>
                  <a:close/>
                </a:path>
              </a:pathLst>
            </a:custGeom>
            <a:solidFill>
              <a:srgbClr val="1E5C1E"/>
            </a:solidFill>
          </p:spPr>
          <p:txBody>
            <a:bodyPr wrap="square" lIns="0" tIns="0" rIns="0" bIns="0" rtlCol="0"/>
            <a:lstStyle/>
            <a:p>
              <a:endParaRPr/>
            </a:p>
          </p:txBody>
        </p:sp>
        <p:sp>
          <p:nvSpPr>
            <p:cNvPr id="1042" name="object 1042"/>
            <p:cNvSpPr/>
            <p:nvPr/>
          </p:nvSpPr>
          <p:spPr>
            <a:xfrm>
              <a:off x="1085849" y="5645150"/>
              <a:ext cx="54610" cy="365760"/>
            </a:xfrm>
            <a:custGeom>
              <a:avLst/>
              <a:gdLst/>
              <a:ahLst/>
              <a:cxnLst/>
              <a:rect l="l" t="t" r="r" b="b"/>
              <a:pathLst>
                <a:path w="54609" h="365760">
                  <a:moveTo>
                    <a:pt x="54609" y="0"/>
                  </a:moveTo>
                  <a:lnTo>
                    <a:pt x="41909" y="0"/>
                  </a:lnTo>
                  <a:lnTo>
                    <a:pt x="41909" y="1269"/>
                  </a:lnTo>
                  <a:lnTo>
                    <a:pt x="54609" y="1269"/>
                  </a:lnTo>
                  <a:lnTo>
                    <a:pt x="54609" y="0"/>
                  </a:lnTo>
                  <a:close/>
                </a:path>
                <a:path w="54609" h="365760">
                  <a:moveTo>
                    <a:pt x="54609" y="1270"/>
                  </a:moveTo>
                  <a:lnTo>
                    <a:pt x="0" y="1270"/>
                  </a:lnTo>
                  <a:lnTo>
                    <a:pt x="0" y="7619"/>
                  </a:lnTo>
                  <a:lnTo>
                    <a:pt x="54609" y="7619"/>
                  </a:lnTo>
                  <a:lnTo>
                    <a:pt x="54609" y="1270"/>
                  </a:lnTo>
                  <a:close/>
                </a:path>
                <a:path w="54609" h="365760">
                  <a:moveTo>
                    <a:pt x="54609" y="7620"/>
                  </a:moveTo>
                  <a:lnTo>
                    <a:pt x="0" y="7620"/>
                  </a:lnTo>
                  <a:lnTo>
                    <a:pt x="0" y="10159"/>
                  </a:lnTo>
                  <a:lnTo>
                    <a:pt x="54609" y="10159"/>
                  </a:lnTo>
                  <a:lnTo>
                    <a:pt x="54609" y="7620"/>
                  </a:lnTo>
                  <a:close/>
                </a:path>
                <a:path w="54609" h="365760">
                  <a:moveTo>
                    <a:pt x="54609" y="10160"/>
                  </a:moveTo>
                  <a:lnTo>
                    <a:pt x="0" y="10160"/>
                  </a:lnTo>
                  <a:lnTo>
                    <a:pt x="0" y="13969"/>
                  </a:lnTo>
                  <a:lnTo>
                    <a:pt x="54609" y="13969"/>
                  </a:lnTo>
                  <a:lnTo>
                    <a:pt x="54609" y="10160"/>
                  </a:lnTo>
                  <a:close/>
                </a:path>
                <a:path w="54609" h="365760">
                  <a:moveTo>
                    <a:pt x="54609" y="13970"/>
                  </a:moveTo>
                  <a:lnTo>
                    <a:pt x="0" y="13970"/>
                  </a:lnTo>
                  <a:lnTo>
                    <a:pt x="0" y="22859"/>
                  </a:lnTo>
                  <a:lnTo>
                    <a:pt x="54609" y="22859"/>
                  </a:lnTo>
                  <a:lnTo>
                    <a:pt x="54609" y="13970"/>
                  </a:lnTo>
                  <a:close/>
                </a:path>
                <a:path w="54609" h="365760">
                  <a:moveTo>
                    <a:pt x="54609" y="22860"/>
                  </a:moveTo>
                  <a:lnTo>
                    <a:pt x="0" y="22860"/>
                  </a:lnTo>
                  <a:lnTo>
                    <a:pt x="0" y="26669"/>
                  </a:lnTo>
                  <a:lnTo>
                    <a:pt x="54609" y="26669"/>
                  </a:lnTo>
                  <a:lnTo>
                    <a:pt x="54609" y="22860"/>
                  </a:lnTo>
                  <a:close/>
                </a:path>
                <a:path w="54609" h="365760">
                  <a:moveTo>
                    <a:pt x="54609" y="26670"/>
                  </a:moveTo>
                  <a:lnTo>
                    <a:pt x="0" y="26670"/>
                  </a:lnTo>
                  <a:lnTo>
                    <a:pt x="0" y="29209"/>
                  </a:lnTo>
                  <a:lnTo>
                    <a:pt x="54609" y="29209"/>
                  </a:lnTo>
                  <a:lnTo>
                    <a:pt x="54609" y="26670"/>
                  </a:lnTo>
                  <a:close/>
                </a:path>
                <a:path w="54609" h="365760">
                  <a:moveTo>
                    <a:pt x="54609" y="29210"/>
                  </a:moveTo>
                  <a:lnTo>
                    <a:pt x="0" y="29210"/>
                  </a:lnTo>
                  <a:lnTo>
                    <a:pt x="0" y="39369"/>
                  </a:lnTo>
                  <a:lnTo>
                    <a:pt x="54609" y="39369"/>
                  </a:lnTo>
                  <a:lnTo>
                    <a:pt x="54609" y="29210"/>
                  </a:lnTo>
                  <a:close/>
                </a:path>
                <a:path w="54609" h="365760">
                  <a:moveTo>
                    <a:pt x="54609" y="39370"/>
                  </a:moveTo>
                  <a:lnTo>
                    <a:pt x="0" y="39370"/>
                  </a:lnTo>
                  <a:lnTo>
                    <a:pt x="0" y="41909"/>
                  </a:lnTo>
                  <a:lnTo>
                    <a:pt x="54609" y="41909"/>
                  </a:lnTo>
                  <a:lnTo>
                    <a:pt x="54609" y="39370"/>
                  </a:lnTo>
                  <a:close/>
                </a:path>
                <a:path w="54609" h="365760">
                  <a:moveTo>
                    <a:pt x="54609" y="41910"/>
                  </a:moveTo>
                  <a:lnTo>
                    <a:pt x="0" y="41910"/>
                  </a:lnTo>
                  <a:lnTo>
                    <a:pt x="0" y="45719"/>
                  </a:lnTo>
                  <a:lnTo>
                    <a:pt x="54609" y="45719"/>
                  </a:lnTo>
                  <a:lnTo>
                    <a:pt x="54609" y="41910"/>
                  </a:lnTo>
                  <a:close/>
                </a:path>
                <a:path w="54609" h="365760">
                  <a:moveTo>
                    <a:pt x="54609" y="45720"/>
                  </a:moveTo>
                  <a:lnTo>
                    <a:pt x="0" y="45720"/>
                  </a:lnTo>
                  <a:lnTo>
                    <a:pt x="0" y="48259"/>
                  </a:lnTo>
                  <a:lnTo>
                    <a:pt x="54609" y="48259"/>
                  </a:lnTo>
                  <a:lnTo>
                    <a:pt x="54609" y="45720"/>
                  </a:lnTo>
                  <a:close/>
                </a:path>
                <a:path w="54609" h="365760">
                  <a:moveTo>
                    <a:pt x="54609" y="48260"/>
                  </a:moveTo>
                  <a:lnTo>
                    <a:pt x="0" y="48260"/>
                  </a:lnTo>
                  <a:lnTo>
                    <a:pt x="0" y="52069"/>
                  </a:lnTo>
                  <a:lnTo>
                    <a:pt x="54609" y="52069"/>
                  </a:lnTo>
                  <a:lnTo>
                    <a:pt x="54609" y="48260"/>
                  </a:lnTo>
                  <a:close/>
                </a:path>
                <a:path w="54609" h="365760">
                  <a:moveTo>
                    <a:pt x="54609" y="52070"/>
                  </a:moveTo>
                  <a:lnTo>
                    <a:pt x="0" y="52070"/>
                  </a:lnTo>
                  <a:lnTo>
                    <a:pt x="0" y="54609"/>
                  </a:lnTo>
                  <a:lnTo>
                    <a:pt x="54609" y="54609"/>
                  </a:lnTo>
                  <a:lnTo>
                    <a:pt x="54609" y="52070"/>
                  </a:lnTo>
                  <a:close/>
                </a:path>
                <a:path w="54609" h="365760">
                  <a:moveTo>
                    <a:pt x="54609" y="54610"/>
                  </a:moveTo>
                  <a:lnTo>
                    <a:pt x="0" y="54610"/>
                  </a:lnTo>
                  <a:lnTo>
                    <a:pt x="0" y="58419"/>
                  </a:lnTo>
                  <a:lnTo>
                    <a:pt x="54609" y="58419"/>
                  </a:lnTo>
                  <a:lnTo>
                    <a:pt x="54609" y="54610"/>
                  </a:lnTo>
                  <a:close/>
                </a:path>
                <a:path w="54609" h="365760">
                  <a:moveTo>
                    <a:pt x="54609" y="58420"/>
                  </a:moveTo>
                  <a:lnTo>
                    <a:pt x="0" y="58420"/>
                  </a:lnTo>
                  <a:lnTo>
                    <a:pt x="0" y="64769"/>
                  </a:lnTo>
                  <a:lnTo>
                    <a:pt x="54609" y="64769"/>
                  </a:lnTo>
                  <a:lnTo>
                    <a:pt x="54609" y="58420"/>
                  </a:lnTo>
                  <a:close/>
                </a:path>
                <a:path w="54609" h="365760">
                  <a:moveTo>
                    <a:pt x="54609" y="64770"/>
                  </a:moveTo>
                  <a:lnTo>
                    <a:pt x="0" y="64770"/>
                  </a:lnTo>
                  <a:lnTo>
                    <a:pt x="0" y="67309"/>
                  </a:lnTo>
                  <a:lnTo>
                    <a:pt x="54609" y="67309"/>
                  </a:lnTo>
                  <a:lnTo>
                    <a:pt x="54609" y="64770"/>
                  </a:lnTo>
                  <a:close/>
                </a:path>
                <a:path w="54609" h="365760">
                  <a:moveTo>
                    <a:pt x="54609" y="67310"/>
                  </a:moveTo>
                  <a:lnTo>
                    <a:pt x="0" y="67310"/>
                  </a:lnTo>
                  <a:lnTo>
                    <a:pt x="0" y="71119"/>
                  </a:lnTo>
                  <a:lnTo>
                    <a:pt x="54609" y="71119"/>
                  </a:lnTo>
                  <a:lnTo>
                    <a:pt x="54609" y="67310"/>
                  </a:lnTo>
                  <a:close/>
                </a:path>
                <a:path w="54609" h="365760">
                  <a:moveTo>
                    <a:pt x="54609" y="71120"/>
                  </a:moveTo>
                  <a:lnTo>
                    <a:pt x="0" y="71120"/>
                  </a:lnTo>
                  <a:lnTo>
                    <a:pt x="0" y="80009"/>
                  </a:lnTo>
                  <a:lnTo>
                    <a:pt x="54609" y="80009"/>
                  </a:lnTo>
                  <a:lnTo>
                    <a:pt x="54609" y="71120"/>
                  </a:lnTo>
                  <a:close/>
                </a:path>
                <a:path w="54609" h="365760">
                  <a:moveTo>
                    <a:pt x="54609" y="80010"/>
                  </a:moveTo>
                  <a:lnTo>
                    <a:pt x="0" y="80010"/>
                  </a:lnTo>
                  <a:lnTo>
                    <a:pt x="0" y="83819"/>
                  </a:lnTo>
                  <a:lnTo>
                    <a:pt x="54609" y="83819"/>
                  </a:lnTo>
                  <a:lnTo>
                    <a:pt x="54609" y="80010"/>
                  </a:lnTo>
                  <a:close/>
                </a:path>
                <a:path w="54609" h="365760">
                  <a:moveTo>
                    <a:pt x="54609" y="83820"/>
                  </a:moveTo>
                  <a:lnTo>
                    <a:pt x="0" y="83820"/>
                  </a:lnTo>
                  <a:lnTo>
                    <a:pt x="0" y="86359"/>
                  </a:lnTo>
                  <a:lnTo>
                    <a:pt x="54609" y="86359"/>
                  </a:lnTo>
                  <a:lnTo>
                    <a:pt x="54609" y="83820"/>
                  </a:lnTo>
                  <a:close/>
                </a:path>
                <a:path w="54609" h="365760">
                  <a:moveTo>
                    <a:pt x="54609" y="86360"/>
                  </a:moveTo>
                  <a:lnTo>
                    <a:pt x="0" y="86360"/>
                  </a:lnTo>
                  <a:lnTo>
                    <a:pt x="0" y="90169"/>
                  </a:lnTo>
                  <a:lnTo>
                    <a:pt x="54609" y="90169"/>
                  </a:lnTo>
                  <a:lnTo>
                    <a:pt x="54609" y="86360"/>
                  </a:lnTo>
                  <a:close/>
                </a:path>
                <a:path w="54609" h="365760">
                  <a:moveTo>
                    <a:pt x="54609" y="90170"/>
                  </a:moveTo>
                  <a:lnTo>
                    <a:pt x="0" y="90170"/>
                  </a:lnTo>
                  <a:lnTo>
                    <a:pt x="0" y="92709"/>
                  </a:lnTo>
                  <a:lnTo>
                    <a:pt x="54609" y="92709"/>
                  </a:lnTo>
                  <a:lnTo>
                    <a:pt x="54609" y="90170"/>
                  </a:lnTo>
                  <a:close/>
                </a:path>
                <a:path w="54609" h="365760">
                  <a:moveTo>
                    <a:pt x="54609" y="92710"/>
                  </a:moveTo>
                  <a:lnTo>
                    <a:pt x="0" y="92710"/>
                  </a:lnTo>
                  <a:lnTo>
                    <a:pt x="0" y="99059"/>
                  </a:lnTo>
                  <a:lnTo>
                    <a:pt x="54609" y="99059"/>
                  </a:lnTo>
                  <a:lnTo>
                    <a:pt x="54609" y="92710"/>
                  </a:lnTo>
                  <a:close/>
                </a:path>
                <a:path w="54609" h="365760">
                  <a:moveTo>
                    <a:pt x="54609" y="99060"/>
                  </a:moveTo>
                  <a:lnTo>
                    <a:pt x="0" y="99060"/>
                  </a:lnTo>
                  <a:lnTo>
                    <a:pt x="0" y="105409"/>
                  </a:lnTo>
                  <a:lnTo>
                    <a:pt x="54609" y="105409"/>
                  </a:lnTo>
                  <a:lnTo>
                    <a:pt x="54609" y="99060"/>
                  </a:lnTo>
                  <a:close/>
                </a:path>
                <a:path w="54609" h="365760">
                  <a:moveTo>
                    <a:pt x="54609" y="105410"/>
                  </a:moveTo>
                  <a:lnTo>
                    <a:pt x="0" y="105410"/>
                  </a:lnTo>
                  <a:lnTo>
                    <a:pt x="0" y="109219"/>
                  </a:lnTo>
                  <a:lnTo>
                    <a:pt x="54609" y="109219"/>
                  </a:lnTo>
                  <a:lnTo>
                    <a:pt x="54609" y="105410"/>
                  </a:lnTo>
                  <a:close/>
                </a:path>
                <a:path w="54609" h="365760">
                  <a:moveTo>
                    <a:pt x="54609" y="109220"/>
                  </a:moveTo>
                  <a:lnTo>
                    <a:pt x="0" y="109220"/>
                  </a:lnTo>
                  <a:lnTo>
                    <a:pt x="0" y="111759"/>
                  </a:lnTo>
                  <a:lnTo>
                    <a:pt x="54609" y="111759"/>
                  </a:lnTo>
                  <a:lnTo>
                    <a:pt x="54609" y="109220"/>
                  </a:lnTo>
                  <a:close/>
                </a:path>
                <a:path w="54609" h="365760">
                  <a:moveTo>
                    <a:pt x="54609" y="111760"/>
                  </a:moveTo>
                  <a:lnTo>
                    <a:pt x="0" y="111760"/>
                  </a:lnTo>
                  <a:lnTo>
                    <a:pt x="0" y="115569"/>
                  </a:lnTo>
                  <a:lnTo>
                    <a:pt x="54609" y="115569"/>
                  </a:lnTo>
                  <a:lnTo>
                    <a:pt x="54609" y="111760"/>
                  </a:lnTo>
                  <a:close/>
                </a:path>
                <a:path w="54609" h="365760">
                  <a:moveTo>
                    <a:pt x="54609" y="115570"/>
                  </a:moveTo>
                  <a:lnTo>
                    <a:pt x="0" y="115570"/>
                  </a:lnTo>
                  <a:lnTo>
                    <a:pt x="0" y="118109"/>
                  </a:lnTo>
                  <a:lnTo>
                    <a:pt x="54609" y="118109"/>
                  </a:lnTo>
                  <a:lnTo>
                    <a:pt x="54609" y="115570"/>
                  </a:lnTo>
                  <a:close/>
                </a:path>
                <a:path w="54609" h="365760">
                  <a:moveTo>
                    <a:pt x="54609" y="118110"/>
                  </a:moveTo>
                  <a:lnTo>
                    <a:pt x="0" y="118110"/>
                  </a:lnTo>
                  <a:lnTo>
                    <a:pt x="0" y="121919"/>
                  </a:lnTo>
                  <a:lnTo>
                    <a:pt x="54609" y="121919"/>
                  </a:lnTo>
                  <a:lnTo>
                    <a:pt x="54609" y="118110"/>
                  </a:lnTo>
                  <a:close/>
                </a:path>
                <a:path w="54609" h="365760">
                  <a:moveTo>
                    <a:pt x="54609" y="121920"/>
                  </a:moveTo>
                  <a:lnTo>
                    <a:pt x="0" y="121920"/>
                  </a:lnTo>
                  <a:lnTo>
                    <a:pt x="0" y="124459"/>
                  </a:lnTo>
                  <a:lnTo>
                    <a:pt x="54609" y="124459"/>
                  </a:lnTo>
                  <a:lnTo>
                    <a:pt x="54609" y="121920"/>
                  </a:lnTo>
                  <a:close/>
                </a:path>
                <a:path w="54609" h="365760">
                  <a:moveTo>
                    <a:pt x="54609" y="124460"/>
                  </a:moveTo>
                  <a:lnTo>
                    <a:pt x="0" y="124460"/>
                  </a:lnTo>
                  <a:lnTo>
                    <a:pt x="0" y="128269"/>
                  </a:lnTo>
                  <a:lnTo>
                    <a:pt x="54609" y="128269"/>
                  </a:lnTo>
                  <a:lnTo>
                    <a:pt x="54609" y="124460"/>
                  </a:lnTo>
                  <a:close/>
                </a:path>
                <a:path w="54609" h="365760">
                  <a:moveTo>
                    <a:pt x="54609" y="128270"/>
                  </a:moveTo>
                  <a:lnTo>
                    <a:pt x="0" y="128270"/>
                  </a:lnTo>
                  <a:lnTo>
                    <a:pt x="0" y="130809"/>
                  </a:lnTo>
                  <a:lnTo>
                    <a:pt x="54609" y="130809"/>
                  </a:lnTo>
                  <a:lnTo>
                    <a:pt x="54609" y="128270"/>
                  </a:lnTo>
                  <a:close/>
                </a:path>
                <a:path w="54609" h="365760">
                  <a:moveTo>
                    <a:pt x="54609" y="130810"/>
                  </a:moveTo>
                  <a:lnTo>
                    <a:pt x="0" y="130810"/>
                  </a:lnTo>
                  <a:lnTo>
                    <a:pt x="0" y="140969"/>
                  </a:lnTo>
                  <a:lnTo>
                    <a:pt x="54609" y="140969"/>
                  </a:lnTo>
                  <a:lnTo>
                    <a:pt x="54609" y="130810"/>
                  </a:lnTo>
                  <a:close/>
                </a:path>
                <a:path w="54609" h="365760">
                  <a:moveTo>
                    <a:pt x="54609" y="140970"/>
                  </a:moveTo>
                  <a:lnTo>
                    <a:pt x="0" y="140970"/>
                  </a:lnTo>
                  <a:lnTo>
                    <a:pt x="0" y="143509"/>
                  </a:lnTo>
                  <a:lnTo>
                    <a:pt x="54609" y="143509"/>
                  </a:lnTo>
                  <a:lnTo>
                    <a:pt x="54609" y="140970"/>
                  </a:lnTo>
                  <a:close/>
                </a:path>
                <a:path w="54609" h="365760">
                  <a:moveTo>
                    <a:pt x="54609" y="143510"/>
                  </a:moveTo>
                  <a:lnTo>
                    <a:pt x="0" y="143510"/>
                  </a:lnTo>
                  <a:lnTo>
                    <a:pt x="0" y="147319"/>
                  </a:lnTo>
                  <a:lnTo>
                    <a:pt x="54609" y="147319"/>
                  </a:lnTo>
                  <a:lnTo>
                    <a:pt x="54609" y="143510"/>
                  </a:lnTo>
                  <a:close/>
                </a:path>
                <a:path w="54609" h="365760">
                  <a:moveTo>
                    <a:pt x="54609" y="147320"/>
                  </a:moveTo>
                  <a:lnTo>
                    <a:pt x="0" y="147320"/>
                  </a:lnTo>
                  <a:lnTo>
                    <a:pt x="0" y="149859"/>
                  </a:lnTo>
                  <a:lnTo>
                    <a:pt x="54609" y="149859"/>
                  </a:lnTo>
                  <a:lnTo>
                    <a:pt x="54609" y="147320"/>
                  </a:lnTo>
                  <a:close/>
                </a:path>
                <a:path w="54609" h="365760">
                  <a:moveTo>
                    <a:pt x="54609" y="149860"/>
                  </a:moveTo>
                  <a:lnTo>
                    <a:pt x="0" y="149860"/>
                  </a:lnTo>
                  <a:lnTo>
                    <a:pt x="0" y="160019"/>
                  </a:lnTo>
                  <a:lnTo>
                    <a:pt x="54609" y="160019"/>
                  </a:lnTo>
                  <a:lnTo>
                    <a:pt x="54609" y="149860"/>
                  </a:lnTo>
                  <a:close/>
                </a:path>
                <a:path w="54609" h="365760">
                  <a:moveTo>
                    <a:pt x="54609" y="160020"/>
                  </a:moveTo>
                  <a:lnTo>
                    <a:pt x="0" y="160020"/>
                  </a:lnTo>
                  <a:lnTo>
                    <a:pt x="0" y="162559"/>
                  </a:lnTo>
                  <a:lnTo>
                    <a:pt x="54609" y="162559"/>
                  </a:lnTo>
                  <a:lnTo>
                    <a:pt x="54609" y="160020"/>
                  </a:lnTo>
                  <a:close/>
                </a:path>
                <a:path w="54609" h="365760">
                  <a:moveTo>
                    <a:pt x="54609" y="162560"/>
                  </a:moveTo>
                  <a:lnTo>
                    <a:pt x="0" y="162560"/>
                  </a:lnTo>
                  <a:lnTo>
                    <a:pt x="0" y="168909"/>
                  </a:lnTo>
                  <a:lnTo>
                    <a:pt x="54609" y="168909"/>
                  </a:lnTo>
                  <a:lnTo>
                    <a:pt x="54609" y="162560"/>
                  </a:lnTo>
                  <a:close/>
                </a:path>
                <a:path w="54609" h="365760">
                  <a:moveTo>
                    <a:pt x="54609" y="168910"/>
                  </a:moveTo>
                  <a:lnTo>
                    <a:pt x="0" y="168910"/>
                  </a:lnTo>
                  <a:lnTo>
                    <a:pt x="0" y="172719"/>
                  </a:lnTo>
                  <a:lnTo>
                    <a:pt x="54609" y="172719"/>
                  </a:lnTo>
                  <a:lnTo>
                    <a:pt x="54609" y="168910"/>
                  </a:lnTo>
                  <a:close/>
                </a:path>
                <a:path w="54609" h="365760">
                  <a:moveTo>
                    <a:pt x="54609" y="172720"/>
                  </a:moveTo>
                  <a:lnTo>
                    <a:pt x="0" y="172720"/>
                  </a:lnTo>
                  <a:lnTo>
                    <a:pt x="0" y="181609"/>
                  </a:lnTo>
                  <a:lnTo>
                    <a:pt x="54609" y="181609"/>
                  </a:lnTo>
                  <a:lnTo>
                    <a:pt x="54609" y="172720"/>
                  </a:lnTo>
                  <a:close/>
                </a:path>
                <a:path w="54609" h="365760">
                  <a:moveTo>
                    <a:pt x="54609" y="181610"/>
                  </a:moveTo>
                  <a:lnTo>
                    <a:pt x="0" y="181610"/>
                  </a:lnTo>
                  <a:lnTo>
                    <a:pt x="0" y="187959"/>
                  </a:lnTo>
                  <a:lnTo>
                    <a:pt x="54609" y="187959"/>
                  </a:lnTo>
                  <a:lnTo>
                    <a:pt x="54609" y="181610"/>
                  </a:lnTo>
                  <a:close/>
                </a:path>
                <a:path w="54609" h="365760">
                  <a:moveTo>
                    <a:pt x="54609" y="187960"/>
                  </a:moveTo>
                  <a:lnTo>
                    <a:pt x="0" y="187960"/>
                  </a:lnTo>
                  <a:lnTo>
                    <a:pt x="0" y="191769"/>
                  </a:lnTo>
                  <a:lnTo>
                    <a:pt x="54609" y="191769"/>
                  </a:lnTo>
                  <a:lnTo>
                    <a:pt x="54609" y="187960"/>
                  </a:lnTo>
                  <a:close/>
                </a:path>
                <a:path w="54609" h="365760">
                  <a:moveTo>
                    <a:pt x="54609" y="191770"/>
                  </a:moveTo>
                  <a:lnTo>
                    <a:pt x="0" y="191770"/>
                  </a:lnTo>
                  <a:lnTo>
                    <a:pt x="0" y="194309"/>
                  </a:lnTo>
                  <a:lnTo>
                    <a:pt x="54609" y="194309"/>
                  </a:lnTo>
                  <a:lnTo>
                    <a:pt x="54609" y="191770"/>
                  </a:lnTo>
                  <a:close/>
                </a:path>
                <a:path w="54609" h="365760">
                  <a:moveTo>
                    <a:pt x="54609" y="194310"/>
                  </a:moveTo>
                  <a:lnTo>
                    <a:pt x="0" y="194310"/>
                  </a:lnTo>
                  <a:lnTo>
                    <a:pt x="0" y="200659"/>
                  </a:lnTo>
                  <a:lnTo>
                    <a:pt x="54609" y="200659"/>
                  </a:lnTo>
                  <a:lnTo>
                    <a:pt x="54609" y="194310"/>
                  </a:lnTo>
                  <a:close/>
                </a:path>
                <a:path w="54609" h="365760">
                  <a:moveTo>
                    <a:pt x="54609" y="200660"/>
                  </a:moveTo>
                  <a:lnTo>
                    <a:pt x="0" y="200660"/>
                  </a:lnTo>
                  <a:lnTo>
                    <a:pt x="0" y="204469"/>
                  </a:lnTo>
                  <a:lnTo>
                    <a:pt x="54609" y="204469"/>
                  </a:lnTo>
                  <a:lnTo>
                    <a:pt x="54609" y="200660"/>
                  </a:lnTo>
                  <a:close/>
                </a:path>
                <a:path w="54609" h="365760">
                  <a:moveTo>
                    <a:pt x="54609" y="204470"/>
                  </a:moveTo>
                  <a:lnTo>
                    <a:pt x="0" y="204470"/>
                  </a:lnTo>
                  <a:lnTo>
                    <a:pt x="0" y="207009"/>
                  </a:lnTo>
                  <a:lnTo>
                    <a:pt x="54609" y="207009"/>
                  </a:lnTo>
                  <a:lnTo>
                    <a:pt x="54609" y="204470"/>
                  </a:lnTo>
                  <a:close/>
                </a:path>
                <a:path w="54609" h="365760">
                  <a:moveTo>
                    <a:pt x="54609" y="207010"/>
                  </a:moveTo>
                  <a:lnTo>
                    <a:pt x="0" y="207010"/>
                  </a:lnTo>
                  <a:lnTo>
                    <a:pt x="0" y="210819"/>
                  </a:lnTo>
                  <a:lnTo>
                    <a:pt x="54609" y="210819"/>
                  </a:lnTo>
                  <a:lnTo>
                    <a:pt x="54609" y="207010"/>
                  </a:lnTo>
                  <a:close/>
                </a:path>
                <a:path w="54609" h="365760">
                  <a:moveTo>
                    <a:pt x="54609" y="210820"/>
                  </a:moveTo>
                  <a:lnTo>
                    <a:pt x="0" y="210820"/>
                  </a:lnTo>
                  <a:lnTo>
                    <a:pt x="0" y="213359"/>
                  </a:lnTo>
                  <a:lnTo>
                    <a:pt x="54609" y="213359"/>
                  </a:lnTo>
                  <a:lnTo>
                    <a:pt x="54609" y="210820"/>
                  </a:lnTo>
                  <a:close/>
                </a:path>
                <a:path w="54609" h="365760">
                  <a:moveTo>
                    <a:pt x="54609" y="213360"/>
                  </a:moveTo>
                  <a:lnTo>
                    <a:pt x="0" y="213360"/>
                  </a:lnTo>
                  <a:lnTo>
                    <a:pt x="0" y="226059"/>
                  </a:lnTo>
                  <a:lnTo>
                    <a:pt x="54609" y="226059"/>
                  </a:lnTo>
                  <a:lnTo>
                    <a:pt x="54609" y="213360"/>
                  </a:lnTo>
                  <a:close/>
                </a:path>
                <a:path w="54609" h="365760">
                  <a:moveTo>
                    <a:pt x="54609" y="226060"/>
                  </a:moveTo>
                  <a:lnTo>
                    <a:pt x="0" y="226060"/>
                  </a:lnTo>
                  <a:lnTo>
                    <a:pt x="0" y="236219"/>
                  </a:lnTo>
                  <a:lnTo>
                    <a:pt x="54609" y="236219"/>
                  </a:lnTo>
                  <a:lnTo>
                    <a:pt x="54609" y="226060"/>
                  </a:lnTo>
                  <a:close/>
                </a:path>
                <a:path w="54609" h="365760">
                  <a:moveTo>
                    <a:pt x="54609" y="236220"/>
                  </a:moveTo>
                  <a:lnTo>
                    <a:pt x="0" y="236220"/>
                  </a:lnTo>
                  <a:lnTo>
                    <a:pt x="0" y="238759"/>
                  </a:lnTo>
                  <a:lnTo>
                    <a:pt x="54609" y="238759"/>
                  </a:lnTo>
                  <a:lnTo>
                    <a:pt x="54609" y="236220"/>
                  </a:lnTo>
                  <a:close/>
                </a:path>
                <a:path w="54609" h="365760">
                  <a:moveTo>
                    <a:pt x="54609" y="238760"/>
                  </a:moveTo>
                  <a:lnTo>
                    <a:pt x="0" y="238760"/>
                  </a:lnTo>
                  <a:lnTo>
                    <a:pt x="0" y="248919"/>
                  </a:lnTo>
                  <a:lnTo>
                    <a:pt x="54609" y="248919"/>
                  </a:lnTo>
                  <a:lnTo>
                    <a:pt x="54609" y="238760"/>
                  </a:lnTo>
                  <a:close/>
                </a:path>
                <a:path w="54609" h="365760">
                  <a:moveTo>
                    <a:pt x="54609" y="248920"/>
                  </a:moveTo>
                  <a:lnTo>
                    <a:pt x="0" y="248920"/>
                  </a:lnTo>
                  <a:lnTo>
                    <a:pt x="0" y="261619"/>
                  </a:lnTo>
                  <a:lnTo>
                    <a:pt x="54609" y="261619"/>
                  </a:lnTo>
                  <a:lnTo>
                    <a:pt x="54609" y="248920"/>
                  </a:lnTo>
                  <a:close/>
                </a:path>
                <a:path w="54609" h="365760">
                  <a:moveTo>
                    <a:pt x="54609" y="261620"/>
                  </a:moveTo>
                  <a:lnTo>
                    <a:pt x="0" y="261620"/>
                  </a:lnTo>
                  <a:lnTo>
                    <a:pt x="0" y="264159"/>
                  </a:lnTo>
                  <a:lnTo>
                    <a:pt x="54609" y="264159"/>
                  </a:lnTo>
                  <a:lnTo>
                    <a:pt x="54609" y="261620"/>
                  </a:lnTo>
                  <a:close/>
                </a:path>
                <a:path w="54609" h="365760">
                  <a:moveTo>
                    <a:pt x="54609" y="264160"/>
                  </a:moveTo>
                  <a:lnTo>
                    <a:pt x="0" y="264160"/>
                  </a:lnTo>
                  <a:lnTo>
                    <a:pt x="0" y="270509"/>
                  </a:lnTo>
                  <a:lnTo>
                    <a:pt x="54609" y="270509"/>
                  </a:lnTo>
                  <a:lnTo>
                    <a:pt x="54609" y="264160"/>
                  </a:lnTo>
                  <a:close/>
                </a:path>
                <a:path w="54609" h="365760">
                  <a:moveTo>
                    <a:pt x="54609" y="270510"/>
                  </a:moveTo>
                  <a:lnTo>
                    <a:pt x="0" y="270510"/>
                  </a:lnTo>
                  <a:lnTo>
                    <a:pt x="0" y="276859"/>
                  </a:lnTo>
                  <a:lnTo>
                    <a:pt x="54609" y="276859"/>
                  </a:lnTo>
                  <a:lnTo>
                    <a:pt x="54609" y="270510"/>
                  </a:lnTo>
                  <a:close/>
                </a:path>
                <a:path w="54609" h="365760">
                  <a:moveTo>
                    <a:pt x="54609" y="276860"/>
                  </a:moveTo>
                  <a:lnTo>
                    <a:pt x="0" y="276860"/>
                  </a:lnTo>
                  <a:lnTo>
                    <a:pt x="0" y="280669"/>
                  </a:lnTo>
                  <a:lnTo>
                    <a:pt x="54609" y="280669"/>
                  </a:lnTo>
                  <a:lnTo>
                    <a:pt x="54609" y="276860"/>
                  </a:lnTo>
                  <a:close/>
                </a:path>
                <a:path w="54609" h="365760">
                  <a:moveTo>
                    <a:pt x="54609" y="280670"/>
                  </a:moveTo>
                  <a:lnTo>
                    <a:pt x="0" y="280670"/>
                  </a:lnTo>
                  <a:lnTo>
                    <a:pt x="0" y="289559"/>
                  </a:lnTo>
                  <a:lnTo>
                    <a:pt x="54609" y="289559"/>
                  </a:lnTo>
                  <a:lnTo>
                    <a:pt x="54609" y="280670"/>
                  </a:lnTo>
                  <a:close/>
                </a:path>
                <a:path w="54609" h="365760">
                  <a:moveTo>
                    <a:pt x="54609" y="289560"/>
                  </a:moveTo>
                  <a:lnTo>
                    <a:pt x="0" y="289560"/>
                  </a:lnTo>
                  <a:lnTo>
                    <a:pt x="0" y="293369"/>
                  </a:lnTo>
                  <a:lnTo>
                    <a:pt x="54609" y="293369"/>
                  </a:lnTo>
                  <a:lnTo>
                    <a:pt x="54609" y="289560"/>
                  </a:lnTo>
                  <a:close/>
                </a:path>
                <a:path w="54609" h="365760">
                  <a:moveTo>
                    <a:pt x="54609" y="293370"/>
                  </a:moveTo>
                  <a:lnTo>
                    <a:pt x="0" y="293370"/>
                  </a:lnTo>
                  <a:lnTo>
                    <a:pt x="0" y="295909"/>
                  </a:lnTo>
                  <a:lnTo>
                    <a:pt x="54609" y="295909"/>
                  </a:lnTo>
                  <a:lnTo>
                    <a:pt x="54609" y="293370"/>
                  </a:lnTo>
                  <a:close/>
                </a:path>
                <a:path w="54609" h="365760">
                  <a:moveTo>
                    <a:pt x="54609" y="295910"/>
                  </a:moveTo>
                  <a:lnTo>
                    <a:pt x="0" y="295910"/>
                  </a:lnTo>
                  <a:lnTo>
                    <a:pt x="0" y="299719"/>
                  </a:lnTo>
                  <a:lnTo>
                    <a:pt x="54609" y="299719"/>
                  </a:lnTo>
                  <a:lnTo>
                    <a:pt x="54609" y="295910"/>
                  </a:lnTo>
                  <a:close/>
                </a:path>
                <a:path w="54609" h="365760">
                  <a:moveTo>
                    <a:pt x="54609" y="299720"/>
                  </a:moveTo>
                  <a:lnTo>
                    <a:pt x="0" y="299720"/>
                  </a:lnTo>
                  <a:lnTo>
                    <a:pt x="0" y="302259"/>
                  </a:lnTo>
                  <a:lnTo>
                    <a:pt x="54609" y="302259"/>
                  </a:lnTo>
                  <a:lnTo>
                    <a:pt x="54609" y="299720"/>
                  </a:lnTo>
                  <a:close/>
                </a:path>
                <a:path w="54609" h="365760">
                  <a:moveTo>
                    <a:pt x="54609" y="302260"/>
                  </a:moveTo>
                  <a:lnTo>
                    <a:pt x="0" y="302260"/>
                  </a:lnTo>
                  <a:lnTo>
                    <a:pt x="0" y="308609"/>
                  </a:lnTo>
                  <a:lnTo>
                    <a:pt x="54609" y="308609"/>
                  </a:lnTo>
                  <a:lnTo>
                    <a:pt x="54609" y="302260"/>
                  </a:lnTo>
                  <a:close/>
                </a:path>
                <a:path w="54609" h="365760">
                  <a:moveTo>
                    <a:pt x="54609" y="308610"/>
                  </a:moveTo>
                  <a:lnTo>
                    <a:pt x="0" y="308610"/>
                  </a:lnTo>
                  <a:lnTo>
                    <a:pt x="0" y="312419"/>
                  </a:lnTo>
                  <a:lnTo>
                    <a:pt x="54609" y="312419"/>
                  </a:lnTo>
                  <a:lnTo>
                    <a:pt x="54609" y="308610"/>
                  </a:lnTo>
                  <a:close/>
                </a:path>
                <a:path w="54609" h="365760">
                  <a:moveTo>
                    <a:pt x="54609" y="312420"/>
                  </a:moveTo>
                  <a:lnTo>
                    <a:pt x="0" y="312420"/>
                  </a:lnTo>
                  <a:lnTo>
                    <a:pt x="0" y="314959"/>
                  </a:lnTo>
                  <a:lnTo>
                    <a:pt x="54609" y="314959"/>
                  </a:lnTo>
                  <a:lnTo>
                    <a:pt x="54609" y="312420"/>
                  </a:lnTo>
                  <a:close/>
                </a:path>
                <a:path w="54609" h="365760">
                  <a:moveTo>
                    <a:pt x="54609" y="314960"/>
                  </a:moveTo>
                  <a:lnTo>
                    <a:pt x="0" y="314960"/>
                  </a:lnTo>
                  <a:lnTo>
                    <a:pt x="0" y="321309"/>
                  </a:lnTo>
                  <a:lnTo>
                    <a:pt x="54609" y="321309"/>
                  </a:lnTo>
                  <a:lnTo>
                    <a:pt x="54609" y="314960"/>
                  </a:lnTo>
                  <a:close/>
                </a:path>
                <a:path w="54609" h="365760">
                  <a:moveTo>
                    <a:pt x="54609" y="321310"/>
                  </a:moveTo>
                  <a:lnTo>
                    <a:pt x="0" y="321310"/>
                  </a:lnTo>
                  <a:lnTo>
                    <a:pt x="0" y="325119"/>
                  </a:lnTo>
                  <a:lnTo>
                    <a:pt x="54609" y="325119"/>
                  </a:lnTo>
                  <a:lnTo>
                    <a:pt x="54609" y="321310"/>
                  </a:lnTo>
                  <a:close/>
                </a:path>
                <a:path w="54609" h="365760">
                  <a:moveTo>
                    <a:pt x="54609" y="325120"/>
                  </a:moveTo>
                  <a:lnTo>
                    <a:pt x="0" y="325120"/>
                  </a:lnTo>
                  <a:lnTo>
                    <a:pt x="0" y="327659"/>
                  </a:lnTo>
                  <a:lnTo>
                    <a:pt x="54609" y="327659"/>
                  </a:lnTo>
                  <a:lnTo>
                    <a:pt x="54609" y="325120"/>
                  </a:lnTo>
                  <a:close/>
                </a:path>
                <a:path w="54609" h="365760">
                  <a:moveTo>
                    <a:pt x="54609" y="327660"/>
                  </a:moveTo>
                  <a:lnTo>
                    <a:pt x="0" y="327660"/>
                  </a:lnTo>
                  <a:lnTo>
                    <a:pt x="0" y="334009"/>
                  </a:lnTo>
                  <a:lnTo>
                    <a:pt x="54609" y="334009"/>
                  </a:lnTo>
                  <a:lnTo>
                    <a:pt x="54609" y="327660"/>
                  </a:lnTo>
                  <a:close/>
                </a:path>
                <a:path w="54609" h="365760">
                  <a:moveTo>
                    <a:pt x="54609" y="334010"/>
                  </a:moveTo>
                  <a:lnTo>
                    <a:pt x="0" y="334010"/>
                  </a:lnTo>
                  <a:lnTo>
                    <a:pt x="0" y="337819"/>
                  </a:lnTo>
                  <a:lnTo>
                    <a:pt x="54609" y="337819"/>
                  </a:lnTo>
                  <a:lnTo>
                    <a:pt x="54609" y="334010"/>
                  </a:lnTo>
                  <a:close/>
                </a:path>
                <a:path w="54609" h="365760">
                  <a:moveTo>
                    <a:pt x="54609" y="337820"/>
                  </a:moveTo>
                  <a:lnTo>
                    <a:pt x="0" y="337820"/>
                  </a:lnTo>
                  <a:lnTo>
                    <a:pt x="0" y="344169"/>
                  </a:lnTo>
                  <a:lnTo>
                    <a:pt x="54609" y="344169"/>
                  </a:lnTo>
                  <a:lnTo>
                    <a:pt x="54609" y="337820"/>
                  </a:lnTo>
                  <a:close/>
                </a:path>
                <a:path w="54609" h="365760">
                  <a:moveTo>
                    <a:pt x="54609" y="344170"/>
                  </a:moveTo>
                  <a:lnTo>
                    <a:pt x="0" y="344170"/>
                  </a:lnTo>
                  <a:lnTo>
                    <a:pt x="0" y="346709"/>
                  </a:lnTo>
                  <a:lnTo>
                    <a:pt x="54609" y="346709"/>
                  </a:lnTo>
                  <a:lnTo>
                    <a:pt x="54609" y="344170"/>
                  </a:lnTo>
                  <a:close/>
                </a:path>
                <a:path w="54609" h="365760">
                  <a:moveTo>
                    <a:pt x="54609" y="346710"/>
                  </a:moveTo>
                  <a:lnTo>
                    <a:pt x="0" y="346710"/>
                  </a:lnTo>
                  <a:lnTo>
                    <a:pt x="0" y="350519"/>
                  </a:lnTo>
                  <a:lnTo>
                    <a:pt x="54609" y="350519"/>
                  </a:lnTo>
                  <a:lnTo>
                    <a:pt x="54609" y="346710"/>
                  </a:lnTo>
                  <a:close/>
                </a:path>
                <a:path w="54609" h="365760">
                  <a:moveTo>
                    <a:pt x="54609" y="350520"/>
                  </a:moveTo>
                  <a:lnTo>
                    <a:pt x="0" y="350520"/>
                  </a:lnTo>
                  <a:lnTo>
                    <a:pt x="0" y="353060"/>
                  </a:lnTo>
                  <a:lnTo>
                    <a:pt x="5080" y="353060"/>
                  </a:lnTo>
                  <a:lnTo>
                    <a:pt x="5080" y="354330"/>
                  </a:lnTo>
                  <a:lnTo>
                    <a:pt x="10159" y="354330"/>
                  </a:lnTo>
                  <a:lnTo>
                    <a:pt x="10159" y="355600"/>
                  </a:lnTo>
                  <a:lnTo>
                    <a:pt x="15240" y="355600"/>
                  </a:lnTo>
                  <a:lnTo>
                    <a:pt x="15240" y="356869"/>
                  </a:lnTo>
                  <a:lnTo>
                    <a:pt x="54609" y="356869"/>
                  </a:lnTo>
                  <a:lnTo>
                    <a:pt x="54609" y="350520"/>
                  </a:lnTo>
                  <a:close/>
                </a:path>
                <a:path w="54609" h="365760">
                  <a:moveTo>
                    <a:pt x="54609" y="356870"/>
                  </a:moveTo>
                  <a:lnTo>
                    <a:pt x="20319" y="356870"/>
                  </a:lnTo>
                  <a:lnTo>
                    <a:pt x="20319" y="358140"/>
                  </a:lnTo>
                  <a:lnTo>
                    <a:pt x="25400" y="358140"/>
                  </a:lnTo>
                  <a:lnTo>
                    <a:pt x="25400" y="359409"/>
                  </a:lnTo>
                  <a:lnTo>
                    <a:pt x="54609" y="359409"/>
                  </a:lnTo>
                  <a:lnTo>
                    <a:pt x="54609" y="356870"/>
                  </a:lnTo>
                  <a:close/>
                </a:path>
                <a:path w="54609" h="365760">
                  <a:moveTo>
                    <a:pt x="54609" y="359410"/>
                  </a:moveTo>
                  <a:lnTo>
                    <a:pt x="30480" y="359410"/>
                  </a:lnTo>
                  <a:lnTo>
                    <a:pt x="30480" y="360680"/>
                  </a:lnTo>
                  <a:lnTo>
                    <a:pt x="35559" y="360680"/>
                  </a:lnTo>
                  <a:lnTo>
                    <a:pt x="35559" y="361950"/>
                  </a:lnTo>
                  <a:lnTo>
                    <a:pt x="41909" y="361950"/>
                  </a:lnTo>
                  <a:lnTo>
                    <a:pt x="41909" y="363219"/>
                  </a:lnTo>
                  <a:lnTo>
                    <a:pt x="54609" y="363219"/>
                  </a:lnTo>
                  <a:lnTo>
                    <a:pt x="54609" y="359410"/>
                  </a:lnTo>
                  <a:close/>
                </a:path>
                <a:path w="54609" h="365760">
                  <a:moveTo>
                    <a:pt x="54609" y="363220"/>
                  </a:moveTo>
                  <a:lnTo>
                    <a:pt x="46990" y="363220"/>
                  </a:lnTo>
                  <a:lnTo>
                    <a:pt x="46990" y="364490"/>
                  </a:lnTo>
                  <a:lnTo>
                    <a:pt x="52069" y="364490"/>
                  </a:lnTo>
                  <a:lnTo>
                    <a:pt x="52069" y="365759"/>
                  </a:lnTo>
                  <a:lnTo>
                    <a:pt x="54609" y="365759"/>
                  </a:lnTo>
                  <a:lnTo>
                    <a:pt x="54609" y="363220"/>
                  </a:lnTo>
                  <a:close/>
                </a:path>
              </a:pathLst>
            </a:custGeom>
            <a:solidFill>
              <a:srgbClr val="1E5B1E"/>
            </a:solidFill>
          </p:spPr>
          <p:txBody>
            <a:bodyPr wrap="square" lIns="0" tIns="0" rIns="0" bIns="0" rtlCol="0"/>
            <a:lstStyle/>
            <a:p>
              <a:endParaRPr/>
            </a:p>
          </p:txBody>
        </p:sp>
        <p:sp>
          <p:nvSpPr>
            <p:cNvPr id="1043" name="object 1043"/>
            <p:cNvSpPr/>
            <p:nvPr/>
          </p:nvSpPr>
          <p:spPr>
            <a:xfrm>
              <a:off x="1031240" y="5646420"/>
              <a:ext cx="54610" cy="351790"/>
            </a:xfrm>
            <a:custGeom>
              <a:avLst/>
              <a:gdLst/>
              <a:ahLst/>
              <a:cxnLst/>
              <a:rect l="l" t="t" r="r" b="b"/>
              <a:pathLst>
                <a:path w="54609" h="351789">
                  <a:moveTo>
                    <a:pt x="54609" y="0"/>
                  </a:moveTo>
                  <a:lnTo>
                    <a:pt x="45719" y="0"/>
                  </a:lnTo>
                  <a:lnTo>
                    <a:pt x="45719" y="1269"/>
                  </a:lnTo>
                  <a:lnTo>
                    <a:pt x="0" y="1269"/>
                  </a:lnTo>
                  <a:lnTo>
                    <a:pt x="0" y="6349"/>
                  </a:lnTo>
                  <a:lnTo>
                    <a:pt x="54609" y="6349"/>
                  </a:lnTo>
                  <a:lnTo>
                    <a:pt x="54609" y="0"/>
                  </a:lnTo>
                  <a:close/>
                </a:path>
                <a:path w="54609" h="351789">
                  <a:moveTo>
                    <a:pt x="54609" y="6350"/>
                  </a:moveTo>
                  <a:lnTo>
                    <a:pt x="0" y="6350"/>
                  </a:lnTo>
                  <a:lnTo>
                    <a:pt x="0" y="8889"/>
                  </a:lnTo>
                  <a:lnTo>
                    <a:pt x="54609" y="8889"/>
                  </a:lnTo>
                  <a:lnTo>
                    <a:pt x="54609" y="6350"/>
                  </a:lnTo>
                  <a:close/>
                </a:path>
                <a:path w="54609" h="351789">
                  <a:moveTo>
                    <a:pt x="54609" y="8890"/>
                  </a:moveTo>
                  <a:lnTo>
                    <a:pt x="0" y="8890"/>
                  </a:lnTo>
                  <a:lnTo>
                    <a:pt x="0" y="12699"/>
                  </a:lnTo>
                  <a:lnTo>
                    <a:pt x="54609" y="12699"/>
                  </a:lnTo>
                  <a:lnTo>
                    <a:pt x="54609" y="8890"/>
                  </a:lnTo>
                  <a:close/>
                </a:path>
                <a:path w="54609" h="351789">
                  <a:moveTo>
                    <a:pt x="54609" y="12699"/>
                  </a:moveTo>
                  <a:lnTo>
                    <a:pt x="0" y="12699"/>
                  </a:lnTo>
                  <a:lnTo>
                    <a:pt x="0" y="21589"/>
                  </a:lnTo>
                  <a:lnTo>
                    <a:pt x="54609" y="21589"/>
                  </a:lnTo>
                  <a:lnTo>
                    <a:pt x="54609" y="12699"/>
                  </a:lnTo>
                  <a:close/>
                </a:path>
                <a:path w="54609" h="351789">
                  <a:moveTo>
                    <a:pt x="54609" y="21589"/>
                  </a:moveTo>
                  <a:lnTo>
                    <a:pt x="0" y="21589"/>
                  </a:lnTo>
                  <a:lnTo>
                    <a:pt x="0" y="25399"/>
                  </a:lnTo>
                  <a:lnTo>
                    <a:pt x="54609" y="25399"/>
                  </a:lnTo>
                  <a:lnTo>
                    <a:pt x="54609" y="21589"/>
                  </a:lnTo>
                  <a:close/>
                </a:path>
                <a:path w="54609" h="351789">
                  <a:moveTo>
                    <a:pt x="54609" y="25399"/>
                  </a:moveTo>
                  <a:lnTo>
                    <a:pt x="0" y="25399"/>
                  </a:lnTo>
                  <a:lnTo>
                    <a:pt x="0" y="27939"/>
                  </a:lnTo>
                  <a:lnTo>
                    <a:pt x="54609" y="27939"/>
                  </a:lnTo>
                  <a:lnTo>
                    <a:pt x="54609" y="25399"/>
                  </a:lnTo>
                  <a:close/>
                </a:path>
                <a:path w="54609" h="351789">
                  <a:moveTo>
                    <a:pt x="54609" y="27939"/>
                  </a:moveTo>
                  <a:lnTo>
                    <a:pt x="0" y="27939"/>
                  </a:lnTo>
                  <a:lnTo>
                    <a:pt x="0" y="38099"/>
                  </a:lnTo>
                  <a:lnTo>
                    <a:pt x="54609" y="38099"/>
                  </a:lnTo>
                  <a:lnTo>
                    <a:pt x="54609" y="27939"/>
                  </a:lnTo>
                  <a:close/>
                </a:path>
                <a:path w="54609" h="351789">
                  <a:moveTo>
                    <a:pt x="54609" y="38099"/>
                  </a:moveTo>
                  <a:lnTo>
                    <a:pt x="0" y="38099"/>
                  </a:lnTo>
                  <a:lnTo>
                    <a:pt x="0" y="40639"/>
                  </a:lnTo>
                  <a:lnTo>
                    <a:pt x="54609" y="40639"/>
                  </a:lnTo>
                  <a:lnTo>
                    <a:pt x="54609" y="38099"/>
                  </a:lnTo>
                  <a:close/>
                </a:path>
                <a:path w="54609" h="351789">
                  <a:moveTo>
                    <a:pt x="54609" y="40639"/>
                  </a:moveTo>
                  <a:lnTo>
                    <a:pt x="0" y="40639"/>
                  </a:lnTo>
                  <a:lnTo>
                    <a:pt x="0" y="44449"/>
                  </a:lnTo>
                  <a:lnTo>
                    <a:pt x="54609" y="44449"/>
                  </a:lnTo>
                  <a:lnTo>
                    <a:pt x="54609" y="40639"/>
                  </a:lnTo>
                  <a:close/>
                </a:path>
                <a:path w="54609" h="351789">
                  <a:moveTo>
                    <a:pt x="54609" y="44450"/>
                  </a:moveTo>
                  <a:lnTo>
                    <a:pt x="0" y="44450"/>
                  </a:lnTo>
                  <a:lnTo>
                    <a:pt x="0" y="46989"/>
                  </a:lnTo>
                  <a:lnTo>
                    <a:pt x="54609" y="46989"/>
                  </a:lnTo>
                  <a:lnTo>
                    <a:pt x="54609" y="44450"/>
                  </a:lnTo>
                  <a:close/>
                </a:path>
                <a:path w="54609" h="351789">
                  <a:moveTo>
                    <a:pt x="54609" y="46989"/>
                  </a:moveTo>
                  <a:lnTo>
                    <a:pt x="0" y="46989"/>
                  </a:lnTo>
                  <a:lnTo>
                    <a:pt x="0" y="50799"/>
                  </a:lnTo>
                  <a:lnTo>
                    <a:pt x="54609" y="50799"/>
                  </a:lnTo>
                  <a:lnTo>
                    <a:pt x="54609" y="46989"/>
                  </a:lnTo>
                  <a:close/>
                </a:path>
                <a:path w="54609" h="351789">
                  <a:moveTo>
                    <a:pt x="54609" y="50799"/>
                  </a:moveTo>
                  <a:lnTo>
                    <a:pt x="0" y="50799"/>
                  </a:lnTo>
                  <a:lnTo>
                    <a:pt x="0" y="53339"/>
                  </a:lnTo>
                  <a:lnTo>
                    <a:pt x="54609" y="53339"/>
                  </a:lnTo>
                  <a:lnTo>
                    <a:pt x="54609" y="50799"/>
                  </a:lnTo>
                  <a:close/>
                </a:path>
                <a:path w="54609" h="351789">
                  <a:moveTo>
                    <a:pt x="54609" y="53339"/>
                  </a:moveTo>
                  <a:lnTo>
                    <a:pt x="0" y="53339"/>
                  </a:lnTo>
                  <a:lnTo>
                    <a:pt x="0" y="57149"/>
                  </a:lnTo>
                  <a:lnTo>
                    <a:pt x="54609" y="57149"/>
                  </a:lnTo>
                  <a:lnTo>
                    <a:pt x="54609" y="53339"/>
                  </a:lnTo>
                  <a:close/>
                </a:path>
                <a:path w="54609" h="351789">
                  <a:moveTo>
                    <a:pt x="54609" y="57150"/>
                  </a:moveTo>
                  <a:lnTo>
                    <a:pt x="0" y="57150"/>
                  </a:lnTo>
                  <a:lnTo>
                    <a:pt x="0" y="63499"/>
                  </a:lnTo>
                  <a:lnTo>
                    <a:pt x="54609" y="63499"/>
                  </a:lnTo>
                  <a:lnTo>
                    <a:pt x="54609" y="57150"/>
                  </a:lnTo>
                  <a:close/>
                </a:path>
                <a:path w="54609" h="351789">
                  <a:moveTo>
                    <a:pt x="54609" y="63499"/>
                  </a:moveTo>
                  <a:lnTo>
                    <a:pt x="0" y="63499"/>
                  </a:lnTo>
                  <a:lnTo>
                    <a:pt x="0" y="66039"/>
                  </a:lnTo>
                  <a:lnTo>
                    <a:pt x="54609" y="66039"/>
                  </a:lnTo>
                  <a:lnTo>
                    <a:pt x="54609" y="63499"/>
                  </a:lnTo>
                  <a:close/>
                </a:path>
                <a:path w="54609" h="351789">
                  <a:moveTo>
                    <a:pt x="54609" y="66040"/>
                  </a:moveTo>
                  <a:lnTo>
                    <a:pt x="0" y="66040"/>
                  </a:lnTo>
                  <a:lnTo>
                    <a:pt x="0" y="69849"/>
                  </a:lnTo>
                  <a:lnTo>
                    <a:pt x="54609" y="69849"/>
                  </a:lnTo>
                  <a:lnTo>
                    <a:pt x="54609" y="66040"/>
                  </a:lnTo>
                  <a:close/>
                </a:path>
                <a:path w="54609" h="351789">
                  <a:moveTo>
                    <a:pt x="54609" y="69849"/>
                  </a:moveTo>
                  <a:lnTo>
                    <a:pt x="0" y="69849"/>
                  </a:lnTo>
                  <a:lnTo>
                    <a:pt x="0" y="78739"/>
                  </a:lnTo>
                  <a:lnTo>
                    <a:pt x="54609" y="78739"/>
                  </a:lnTo>
                  <a:lnTo>
                    <a:pt x="54609" y="69849"/>
                  </a:lnTo>
                  <a:close/>
                </a:path>
                <a:path w="54609" h="351789">
                  <a:moveTo>
                    <a:pt x="54609" y="78739"/>
                  </a:moveTo>
                  <a:lnTo>
                    <a:pt x="0" y="78739"/>
                  </a:lnTo>
                  <a:lnTo>
                    <a:pt x="0" y="82549"/>
                  </a:lnTo>
                  <a:lnTo>
                    <a:pt x="54609" y="82549"/>
                  </a:lnTo>
                  <a:lnTo>
                    <a:pt x="54609" y="78739"/>
                  </a:lnTo>
                  <a:close/>
                </a:path>
                <a:path w="54609" h="351789">
                  <a:moveTo>
                    <a:pt x="54609" y="82550"/>
                  </a:moveTo>
                  <a:lnTo>
                    <a:pt x="0" y="82550"/>
                  </a:lnTo>
                  <a:lnTo>
                    <a:pt x="0" y="85089"/>
                  </a:lnTo>
                  <a:lnTo>
                    <a:pt x="54609" y="85089"/>
                  </a:lnTo>
                  <a:lnTo>
                    <a:pt x="54609" y="82550"/>
                  </a:lnTo>
                  <a:close/>
                </a:path>
                <a:path w="54609" h="351789">
                  <a:moveTo>
                    <a:pt x="54609" y="85089"/>
                  </a:moveTo>
                  <a:lnTo>
                    <a:pt x="0" y="85089"/>
                  </a:lnTo>
                  <a:lnTo>
                    <a:pt x="0" y="88899"/>
                  </a:lnTo>
                  <a:lnTo>
                    <a:pt x="54609" y="88899"/>
                  </a:lnTo>
                  <a:lnTo>
                    <a:pt x="54609" y="85089"/>
                  </a:lnTo>
                  <a:close/>
                </a:path>
                <a:path w="54609" h="351789">
                  <a:moveTo>
                    <a:pt x="54609" y="88900"/>
                  </a:moveTo>
                  <a:lnTo>
                    <a:pt x="0" y="88900"/>
                  </a:lnTo>
                  <a:lnTo>
                    <a:pt x="0" y="91439"/>
                  </a:lnTo>
                  <a:lnTo>
                    <a:pt x="54609" y="91439"/>
                  </a:lnTo>
                  <a:lnTo>
                    <a:pt x="54609" y="88900"/>
                  </a:lnTo>
                  <a:close/>
                </a:path>
                <a:path w="54609" h="351789">
                  <a:moveTo>
                    <a:pt x="54609" y="91439"/>
                  </a:moveTo>
                  <a:lnTo>
                    <a:pt x="0" y="91439"/>
                  </a:lnTo>
                  <a:lnTo>
                    <a:pt x="0" y="97789"/>
                  </a:lnTo>
                  <a:lnTo>
                    <a:pt x="54609" y="97789"/>
                  </a:lnTo>
                  <a:lnTo>
                    <a:pt x="54609" y="91439"/>
                  </a:lnTo>
                  <a:close/>
                </a:path>
                <a:path w="54609" h="351789">
                  <a:moveTo>
                    <a:pt x="54609" y="97789"/>
                  </a:moveTo>
                  <a:lnTo>
                    <a:pt x="0" y="97789"/>
                  </a:lnTo>
                  <a:lnTo>
                    <a:pt x="0" y="104139"/>
                  </a:lnTo>
                  <a:lnTo>
                    <a:pt x="54609" y="104139"/>
                  </a:lnTo>
                  <a:lnTo>
                    <a:pt x="54609" y="97789"/>
                  </a:lnTo>
                  <a:close/>
                </a:path>
                <a:path w="54609" h="351789">
                  <a:moveTo>
                    <a:pt x="54609" y="104139"/>
                  </a:moveTo>
                  <a:lnTo>
                    <a:pt x="0" y="104139"/>
                  </a:lnTo>
                  <a:lnTo>
                    <a:pt x="0" y="107949"/>
                  </a:lnTo>
                  <a:lnTo>
                    <a:pt x="54609" y="107949"/>
                  </a:lnTo>
                  <a:lnTo>
                    <a:pt x="54609" y="104139"/>
                  </a:lnTo>
                  <a:close/>
                </a:path>
                <a:path w="54609" h="351789">
                  <a:moveTo>
                    <a:pt x="54609" y="107950"/>
                  </a:moveTo>
                  <a:lnTo>
                    <a:pt x="0" y="107950"/>
                  </a:lnTo>
                  <a:lnTo>
                    <a:pt x="0" y="110489"/>
                  </a:lnTo>
                  <a:lnTo>
                    <a:pt x="54609" y="110489"/>
                  </a:lnTo>
                  <a:lnTo>
                    <a:pt x="54609" y="107950"/>
                  </a:lnTo>
                  <a:close/>
                </a:path>
                <a:path w="54609" h="351789">
                  <a:moveTo>
                    <a:pt x="54609" y="110489"/>
                  </a:moveTo>
                  <a:lnTo>
                    <a:pt x="0" y="110489"/>
                  </a:lnTo>
                  <a:lnTo>
                    <a:pt x="0" y="114299"/>
                  </a:lnTo>
                  <a:lnTo>
                    <a:pt x="54609" y="114299"/>
                  </a:lnTo>
                  <a:lnTo>
                    <a:pt x="54609" y="110489"/>
                  </a:lnTo>
                  <a:close/>
                </a:path>
                <a:path w="54609" h="351789">
                  <a:moveTo>
                    <a:pt x="54609" y="114300"/>
                  </a:moveTo>
                  <a:lnTo>
                    <a:pt x="0" y="114300"/>
                  </a:lnTo>
                  <a:lnTo>
                    <a:pt x="0" y="116839"/>
                  </a:lnTo>
                  <a:lnTo>
                    <a:pt x="54609" y="116839"/>
                  </a:lnTo>
                  <a:lnTo>
                    <a:pt x="54609" y="114300"/>
                  </a:lnTo>
                  <a:close/>
                </a:path>
                <a:path w="54609" h="351789">
                  <a:moveTo>
                    <a:pt x="54609" y="116839"/>
                  </a:moveTo>
                  <a:lnTo>
                    <a:pt x="0" y="116839"/>
                  </a:lnTo>
                  <a:lnTo>
                    <a:pt x="0" y="120649"/>
                  </a:lnTo>
                  <a:lnTo>
                    <a:pt x="54609" y="120649"/>
                  </a:lnTo>
                  <a:lnTo>
                    <a:pt x="54609" y="116839"/>
                  </a:lnTo>
                  <a:close/>
                </a:path>
                <a:path w="54609" h="351789">
                  <a:moveTo>
                    <a:pt x="54609" y="120649"/>
                  </a:moveTo>
                  <a:lnTo>
                    <a:pt x="0" y="120649"/>
                  </a:lnTo>
                  <a:lnTo>
                    <a:pt x="0" y="123189"/>
                  </a:lnTo>
                  <a:lnTo>
                    <a:pt x="54609" y="123189"/>
                  </a:lnTo>
                  <a:lnTo>
                    <a:pt x="54609" y="120649"/>
                  </a:lnTo>
                  <a:close/>
                </a:path>
                <a:path w="54609" h="351789">
                  <a:moveTo>
                    <a:pt x="54609" y="123190"/>
                  </a:moveTo>
                  <a:lnTo>
                    <a:pt x="0" y="123190"/>
                  </a:lnTo>
                  <a:lnTo>
                    <a:pt x="0" y="126999"/>
                  </a:lnTo>
                  <a:lnTo>
                    <a:pt x="54609" y="126999"/>
                  </a:lnTo>
                  <a:lnTo>
                    <a:pt x="54609" y="123190"/>
                  </a:lnTo>
                  <a:close/>
                </a:path>
                <a:path w="54609" h="351789">
                  <a:moveTo>
                    <a:pt x="54609" y="126999"/>
                  </a:moveTo>
                  <a:lnTo>
                    <a:pt x="0" y="126999"/>
                  </a:lnTo>
                  <a:lnTo>
                    <a:pt x="0" y="129539"/>
                  </a:lnTo>
                  <a:lnTo>
                    <a:pt x="54609" y="129539"/>
                  </a:lnTo>
                  <a:lnTo>
                    <a:pt x="54609" y="126999"/>
                  </a:lnTo>
                  <a:close/>
                </a:path>
                <a:path w="54609" h="351789">
                  <a:moveTo>
                    <a:pt x="54609" y="129539"/>
                  </a:moveTo>
                  <a:lnTo>
                    <a:pt x="0" y="129539"/>
                  </a:lnTo>
                  <a:lnTo>
                    <a:pt x="0" y="139699"/>
                  </a:lnTo>
                  <a:lnTo>
                    <a:pt x="54609" y="139699"/>
                  </a:lnTo>
                  <a:lnTo>
                    <a:pt x="54609" y="129539"/>
                  </a:lnTo>
                  <a:close/>
                </a:path>
                <a:path w="54609" h="351789">
                  <a:moveTo>
                    <a:pt x="54609" y="139700"/>
                  </a:moveTo>
                  <a:lnTo>
                    <a:pt x="0" y="139700"/>
                  </a:lnTo>
                  <a:lnTo>
                    <a:pt x="0" y="142239"/>
                  </a:lnTo>
                  <a:lnTo>
                    <a:pt x="54609" y="142239"/>
                  </a:lnTo>
                  <a:lnTo>
                    <a:pt x="54609" y="139700"/>
                  </a:lnTo>
                  <a:close/>
                </a:path>
                <a:path w="54609" h="351789">
                  <a:moveTo>
                    <a:pt x="54609" y="142239"/>
                  </a:moveTo>
                  <a:lnTo>
                    <a:pt x="0" y="142239"/>
                  </a:lnTo>
                  <a:lnTo>
                    <a:pt x="0" y="146049"/>
                  </a:lnTo>
                  <a:lnTo>
                    <a:pt x="54609" y="146049"/>
                  </a:lnTo>
                  <a:lnTo>
                    <a:pt x="54609" y="142239"/>
                  </a:lnTo>
                  <a:close/>
                </a:path>
                <a:path w="54609" h="351789">
                  <a:moveTo>
                    <a:pt x="54609" y="146050"/>
                  </a:moveTo>
                  <a:lnTo>
                    <a:pt x="0" y="146050"/>
                  </a:lnTo>
                  <a:lnTo>
                    <a:pt x="0" y="148589"/>
                  </a:lnTo>
                  <a:lnTo>
                    <a:pt x="54609" y="148589"/>
                  </a:lnTo>
                  <a:lnTo>
                    <a:pt x="54609" y="146050"/>
                  </a:lnTo>
                  <a:close/>
                </a:path>
                <a:path w="54609" h="351789">
                  <a:moveTo>
                    <a:pt x="54609" y="148589"/>
                  </a:moveTo>
                  <a:lnTo>
                    <a:pt x="0" y="148589"/>
                  </a:lnTo>
                  <a:lnTo>
                    <a:pt x="0" y="158749"/>
                  </a:lnTo>
                  <a:lnTo>
                    <a:pt x="54609" y="158749"/>
                  </a:lnTo>
                  <a:lnTo>
                    <a:pt x="54609" y="148589"/>
                  </a:lnTo>
                  <a:close/>
                </a:path>
                <a:path w="54609" h="351789">
                  <a:moveTo>
                    <a:pt x="54609" y="158749"/>
                  </a:moveTo>
                  <a:lnTo>
                    <a:pt x="0" y="158749"/>
                  </a:lnTo>
                  <a:lnTo>
                    <a:pt x="0" y="161289"/>
                  </a:lnTo>
                  <a:lnTo>
                    <a:pt x="54609" y="161289"/>
                  </a:lnTo>
                  <a:lnTo>
                    <a:pt x="54609" y="158749"/>
                  </a:lnTo>
                  <a:close/>
                </a:path>
                <a:path w="54609" h="351789">
                  <a:moveTo>
                    <a:pt x="54609" y="161289"/>
                  </a:moveTo>
                  <a:lnTo>
                    <a:pt x="0" y="161289"/>
                  </a:lnTo>
                  <a:lnTo>
                    <a:pt x="0" y="167639"/>
                  </a:lnTo>
                  <a:lnTo>
                    <a:pt x="54609" y="167639"/>
                  </a:lnTo>
                  <a:lnTo>
                    <a:pt x="54609" y="161289"/>
                  </a:lnTo>
                  <a:close/>
                </a:path>
                <a:path w="54609" h="351789">
                  <a:moveTo>
                    <a:pt x="54609" y="167639"/>
                  </a:moveTo>
                  <a:lnTo>
                    <a:pt x="0" y="167639"/>
                  </a:lnTo>
                  <a:lnTo>
                    <a:pt x="0" y="171449"/>
                  </a:lnTo>
                  <a:lnTo>
                    <a:pt x="54609" y="171449"/>
                  </a:lnTo>
                  <a:lnTo>
                    <a:pt x="54609" y="167639"/>
                  </a:lnTo>
                  <a:close/>
                </a:path>
                <a:path w="54609" h="351789">
                  <a:moveTo>
                    <a:pt x="54609" y="171450"/>
                  </a:moveTo>
                  <a:lnTo>
                    <a:pt x="0" y="171450"/>
                  </a:lnTo>
                  <a:lnTo>
                    <a:pt x="0" y="180339"/>
                  </a:lnTo>
                  <a:lnTo>
                    <a:pt x="54609" y="180339"/>
                  </a:lnTo>
                  <a:lnTo>
                    <a:pt x="54609" y="171450"/>
                  </a:lnTo>
                  <a:close/>
                </a:path>
                <a:path w="54609" h="351789">
                  <a:moveTo>
                    <a:pt x="54609" y="180340"/>
                  </a:moveTo>
                  <a:lnTo>
                    <a:pt x="0" y="180340"/>
                  </a:lnTo>
                  <a:lnTo>
                    <a:pt x="0" y="186689"/>
                  </a:lnTo>
                  <a:lnTo>
                    <a:pt x="54609" y="186689"/>
                  </a:lnTo>
                  <a:lnTo>
                    <a:pt x="54609" y="180340"/>
                  </a:lnTo>
                  <a:close/>
                </a:path>
                <a:path w="54609" h="351789">
                  <a:moveTo>
                    <a:pt x="54609" y="186689"/>
                  </a:moveTo>
                  <a:lnTo>
                    <a:pt x="0" y="186689"/>
                  </a:lnTo>
                  <a:lnTo>
                    <a:pt x="0" y="190499"/>
                  </a:lnTo>
                  <a:lnTo>
                    <a:pt x="54609" y="190499"/>
                  </a:lnTo>
                  <a:lnTo>
                    <a:pt x="54609" y="186689"/>
                  </a:lnTo>
                  <a:close/>
                </a:path>
                <a:path w="54609" h="351789">
                  <a:moveTo>
                    <a:pt x="54609" y="190499"/>
                  </a:moveTo>
                  <a:lnTo>
                    <a:pt x="0" y="190499"/>
                  </a:lnTo>
                  <a:lnTo>
                    <a:pt x="0" y="193039"/>
                  </a:lnTo>
                  <a:lnTo>
                    <a:pt x="54609" y="193039"/>
                  </a:lnTo>
                  <a:lnTo>
                    <a:pt x="54609" y="190499"/>
                  </a:lnTo>
                  <a:close/>
                </a:path>
                <a:path w="54609" h="351789">
                  <a:moveTo>
                    <a:pt x="54609" y="193040"/>
                  </a:moveTo>
                  <a:lnTo>
                    <a:pt x="0" y="193040"/>
                  </a:lnTo>
                  <a:lnTo>
                    <a:pt x="0" y="199389"/>
                  </a:lnTo>
                  <a:lnTo>
                    <a:pt x="54609" y="199389"/>
                  </a:lnTo>
                  <a:lnTo>
                    <a:pt x="54609" y="193040"/>
                  </a:lnTo>
                  <a:close/>
                </a:path>
                <a:path w="54609" h="351789">
                  <a:moveTo>
                    <a:pt x="54609" y="199389"/>
                  </a:moveTo>
                  <a:lnTo>
                    <a:pt x="0" y="199389"/>
                  </a:lnTo>
                  <a:lnTo>
                    <a:pt x="0" y="203199"/>
                  </a:lnTo>
                  <a:lnTo>
                    <a:pt x="54609" y="203199"/>
                  </a:lnTo>
                  <a:lnTo>
                    <a:pt x="54609" y="199389"/>
                  </a:lnTo>
                  <a:close/>
                </a:path>
                <a:path w="54609" h="351789">
                  <a:moveTo>
                    <a:pt x="54609" y="203200"/>
                  </a:moveTo>
                  <a:lnTo>
                    <a:pt x="0" y="203200"/>
                  </a:lnTo>
                  <a:lnTo>
                    <a:pt x="0" y="205739"/>
                  </a:lnTo>
                  <a:lnTo>
                    <a:pt x="54609" y="205739"/>
                  </a:lnTo>
                  <a:lnTo>
                    <a:pt x="54609" y="203200"/>
                  </a:lnTo>
                  <a:close/>
                </a:path>
                <a:path w="54609" h="351789">
                  <a:moveTo>
                    <a:pt x="54609" y="205739"/>
                  </a:moveTo>
                  <a:lnTo>
                    <a:pt x="0" y="205739"/>
                  </a:lnTo>
                  <a:lnTo>
                    <a:pt x="0" y="209549"/>
                  </a:lnTo>
                  <a:lnTo>
                    <a:pt x="54609" y="209549"/>
                  </a:lnTo>
                  <a:lnTo>
                    <a:pt x="54609" y="205739"/>
                  </a:lnTo>
                  <a:close/>
                </a:path>
                <a:path w="54609" h="351789">
                  <a:moveTo>
                    <a:pt x="54609" y="209549"/>
                  </a:moveTo>
                  <a:lnTo>
                    <a:pt x="0" y="209549"/>
                  </a:lnTo>
                  <a:lnTo>
                    <a:pt x="0" y="212089"/>
                  </a:lnTo>
                  <a:lnTo>
                    <a:pt x="54609" y="212089"/>
                  </a:lnTo>
                  <a:lnTo>
                    <a:pt x="54609" y="209549"/>
                  </a:lnTo>
                  <a:close/>
                </a:path>
                <a:path w="54609" h="351789">
                  <a:moveTo>
                    <a:pt x="54609" y="212089"/>
                  </a:moveTo>
                  <a:lnTo>
                    <a:pt x="0" y="212089"/>
                  </a:lnTo>
                  <a:lnTo>
                    <a:pt x="0" y="224789"/>
                  </a:lnTo>
                  <a:lnTo>
                    <a:pt x="54609" y="224789"/>
                  </a:lnTo>
                  <a:lnTo>
                    <a:pt x="54609" y="212089"/>
                  </a:lnTo>
                  <a:close/>
                </a:path>
                <a:path w="54609" h="351789">
                  <a:moveTo>
                    <a:pt x="54609" y="224790"/>
                  </a:moveTo>
                  <a:lnTo>
                    <a:pt x="0" y="224790"/>
                  </a:lnTo>
                  <a:lnTo>
                    <a:pt x="0" y="234949"/>
                  </a:lnTo>
                  <a:lnTo>
                    <a:pt x="54609" y="234949"/>
                  </a:lnTo>
                  <a:lnTo>
                    <a:pt x="54609" y="224790"/>
                  </a:lnTo>
                  <a:close/>
                </a:path>
                <a:path w="54609" h="351789">
                  <a:moveTo>
                    <a:pt x="54609" y="234949"/>
                  </a:moveTo>
                  <a:lnTo>
                    <a:pt x="0" y="234949"/>
                  </a:lnTo>
                  <a:lnTo>
                    <a:pt x="0" y="237489"/>
                  </a:lnTo>
                  <a:lnTo>
                    <a:pt x="54609" y="237489"/>
                  </a:lnTo>
                  <a:lnTo>
                    <a:pt x="54609" y="234949"/>
                  </a:lnTo>
                  <a:close/>
                </a:path>
                <a:path w="54609" h="351789">
                  <a:moveTo>
                    <a:pt x="54609" y="237489"/>
                  </a:moveTo>
                  <a:lnTo>
                    <a:pt x="0" y="237489"/>
                  </a:lnTo>
                  <a:lnTo>
                    <a:pt x="0" y="247649"/>
                  </a:lnTo>
                  <a:lnTo>
                    <a:pt x="54609" y="247649"/>
                  </a:lnTo>
                  <a:lnTo>
                    <a:pt x="54609" y="237489"/>
                  </a:lnTo>
                  <a:close/>
                </a:path>
                <a:path w="54609" h="351789">
                  <a:moveTo>
                    <a:pt x="54609" y="247649"/>
                  </a:moveTo>
                  <a:lnTo>
                    <a:pt x="0" y="247649"/>
                  </a:lnTo>
                  <a:lnTo>
                    <a:pt x="0" y="260349"/>
                  </a:lnTo>
                  <a:lnTo>
                    <a:pt x="54609" y="260349"/>
                  </a:lnTo>
                  <a:lnTo>
                    <a:pt x="54609" y="247649"/>
                  </a:lnTo>
                  <a:close/>
                </a:path>
                <a:path w="54609" h="351789">
                  <a:moveTo>
                    <a:pt x="54609" y="260350"/>
                  </a:moveTo>
                  <a:lnTo>
                    <a:pt x="0" y="260350"/>
                  </a:lnTo>
                  <a:lnTo>
                    <a:pt x="0" y="262889"/>
                  </a:lnTo>
                  <a:lnTo>
                    <a:pt x="54609" y="262889"/>
                  </a:lnTo>
                  <a:lnTo>
                    <a:pt x="54609" y="260350"/>
                  </a:lnTo>
                  <a:close/>
                </a:path>
                <a:path w="54609" h="351789">
                  <a:moveTo>
                    <a:pt x="54609" y="262889"/>
                  </a:moveTo>
                  <a:lnTo>
                    <a:pt x="0" y="262889"/>
                  </a:lnTo>
                  <a:lnTo>
                    <a:pt x="0" y="269239"/>
                  </a:lnTo>
                  <a:lnTo>
                    <a:pt x="54609" y="269239"/>
                  </a:lnTo>
                  <a:lnTo>
                    <a:pt x="54609" y="262889"/>
                  </a:lnTo>
                  <a:close/>
                </a:path>
                <a:path w="54609" h="351789">
                  <a:moveTo>
                    <a:pt x="54609" y="269239"/>
                  </a:moveTo>
                  <a:lnTo>
                    <a:pt x="0" y="269239"/>
                  </a:lnTo>
                  <a:lnTo>
                    <a:pt x="0" y="275589"/>
                  </a:lnTo>
                  <a:lnTo>
                    <a:pt x="54609" y="275589"/>
                  </a:lnTo>
                  <a:lnTo>
                    <a:pt x="54609" y="269239"/>
                  </a:lnTo>
                  <a:close/>
                </a:path>
                <a:path w="54609" h="351789">
                  <a:moveTo>
                    <a:pt x="54609" y="275590"/>
                  </a:moveTo>
                  <a:lnTo>
                    <a:pt x="0" y="275590"/>
                  </a:lnTo>
                  <a:lnTo>
                    <a:pt x="0" y="279399"/>
                  </a:lnTo>
                  <a:lnTo>
                    <a:pt x="54609" y="279399"/>
                  </a:lnTo>
                  <a:lnTo>
                    <a:pt x="54609" y="275590"/>
                  </a:lnTo>
                  <a:close/>
                </a:path>
                <a:path w="54609" h="351789">
                  <a:moveTo>
                    <a:pt x="54609" y="279399"/>
                  </a:moveTo>
                  <a:lnTo>
                    <a:pt x="0" y="279399"/>
                  </a:lnTo>
                  <a:lnTo>
                    <a:pt x="0" y="288289"/>
                  </a:lnTo>
                  <a:lnTo>
                    <a:pt x="54609" y="288289"/>
                  </a:lnTo>
                  <a:lnTo>
                    <a:pt x="54609" y="279399"/>
                  </a:lnTo>
                  <a:close/>
                </a:path>
                <a:path w="54609" h="351789">
                  <a:moveTo>
                    <a:pt x="54609" y="288289"/>
                  </a:moveTo>
                  <a:lnTo>
                    <a:pt x="0" y="288289"/>
                  </a:lnTo>
                  <a:lnTo>
                    <a:pt x="0" y="292099"/>
                  </a:lnTo>
                  <a:lnTo>
                    <a:pt x="54609" y="292099"/>
                  </a:lnTo>
                  <a:lnTo>
                    <a:pt x="54609" y="288289"/>
                  </a:lnTo>
                  <a:close/>
                </a:path>
                <a:path w="54609" h="351789">
                  <a:moveTo>
                    <a:pt x="54609" y="292100"/>
                  </a:moveTo>
                  <a:lnTo>
                    <a:pt x="0" y="292100"/>
                  </a:lnTo>
                  <a:lnTo>
                    <a:pt x="0" y="294639"/>
                  </a:lnTo>
                  <a:lnTo>
                    <a:pt x="54609" y="294639"/>
                  </a:lnTo>
                  <a:lnTo>
                    <a:pt x="54609" y="292100"/>
                  </a:lnTo>
                  <a:close/>
                </a:path>
                <a:path w="54609" h="351789">
                  <a:moveTo>
                    <a:pt x="54609" y="294639"/>
                  </a:moveTo>
                  <a:lnTo>
                    <a:pt x="0" y="294639"/>
                  </a:lnTo>
                  <a:lnTo>
                    <a:pt x="0" y="298449"/>
                  </a:lnTo>
                  <a:lnTo>
                    <a:pt x="54609" y="298449"/>
                  </a:lnTo>
                  <a:lnTo>
                    <a:pt x="54609" y="294639"/>
                  </a:lnTo>
                  <a:close/>
                </a:path>
                <a:path w="54609" h="351789">
                  <a:moveTo>
                    <a:pt x="54609" y="298449"/>
                  </a:moveTo>
                  <a:lnTo>
                    <a:pt x="0" y="298449"/>
                  </a:lnTo>
                  <a:lnTo>
                    <a:pt x="0" y="300989"/>
                  </a:lnTo>
                  <a:lnTo>
                    <a:pt x="54609" y="300989"/>
                  </a:lnTo>
                  <a:lnTo>
                    <a:pt x="54609" y="298449"/>
                  </a:lnTo>
                  <a:close/>
                </a:path>
                <a:path w="54609" h="351789">
                  <a:moveTo>
                    <a:pt x="54609" y="300989"/>
                  </a:moveTo>
                  <a:lnTo>
                    <a:pt x="0" y="300989"/>
                  </a:lnTo>
                  <a:lnTo>
                    <a:pt x="0" y="307339"/>
                  </a:lnTo>
                  <a:lnTo>
                    <a:pt x="54609" y="307339"/>
                  </a:lnTo>
                  <a:lnTo>
                    <a:pt x="54609" y="300989"/>
                  </a:lnTo>
                  <a:close/>
                </a:path>
                <a:path w="54609" h="351789">
                  <a:moveTo>
                    <a:pt x="54609" y="307339"/>
                  </a:moveTo>
                  <a:lnTo>
                    <a:pt x="0" y="307339"/>
                  </a:lnTo>
                  <a:lnTo>
                    <a:pt x="0" y="311149"/>
                  </a:lnTo>
                  <a:lnTo>
                    <a:pt x="54609" y="311149"/>
                  </a:lnTo>
                  <a:lnTo>
                    <a:pt x="54609" y="307339"/>
                  </a:lnTo>
                  <a:close/>
                </a:path>
                <a:path w="54609" h="351789">
                  <a:moveTo>
                    <a:pt x="54609" y="311149"/>
                  </a:moveTo>
                  <a:lnTo>
                    <a:pt x="0" y="311149"/>
                  </a:lnTo>
                  <a:lnTo>
                    <a:pt x="0" y="313689"/>
                  </a:lnTo>
                  <a:lnTo>
                    <a:pt x="54609" y="313689"/>
                  </a:lnTo>
                  <a:lnTo>
                    <a:pt x="54609" y="311149"/>
                  </a:lnTo>
                  <a:close/>
                </a:path>
                <a:path w="54609" h="351789">
                  <a:moveTo>
                    <a:pt x="54609" y="313689"/>
                  </a:moveTo>
                  <a:lnTo>
                    <a:pt x="0" y="313689"/>
                  </a:lnTo>
                  <a:lnTo>
                    <a:pt x="0" y="320039"/>
                  </a:lnTo>
                  <a:lnTo>
                    <a:pt x="54609" y="320039"/>
                  </a:lnTo>
                  <a:lnTo>
                    <a:pt x="54609" y="313689"/>
                  </a:lnTo>
                  <a:close/>
                </a:path>
                <a:path w="54609" h="351789">
                  <a:moveTo>
                    <a:pt x="54609" y="320039"/>
                  </a:moveTo>
                  <a:lnTo>
                    <a:pt x="0" y="320039"/>
                  </a:lnTo>
                  <a:lnTo>
                    <a:pt x="0" y="323849"/>
                  </a:lnTo>
                  <a:lnTo>
                    <a:pt x="54609" y="323849"/>
                  </a:lnTo>
                  <a:lnTo>
                    <a:pt x="54609" y="320039"/>
                  </a:lnTo>
                  <a:close/>
                </a:path>
                <a:path w="54609" h="351789">
                  <a:moveTo>
                    <a:pt x="54609" y="323849"/>
                  </a:moveTo>
                  <a:lnTo>
                    <a:pt x="0" y="323849"/>
                  </a:lnTo>
                  <a:lnTo>
                    <a:pt x="0" y="326389"/>
                  </a:lnTo>
                  <a:lnTo>
                    <a:pt x="54609" y="326389"/>
                  </a:lnTo>
                  <a:lnTo>
                    <a:pt x="54609" y="323849"/>
                  </a:lnTo>
                  <a:close/>
                </a:path>
                <a:path w="54609" h="351789">
                  <a:moveTo>
                    <a:pt x="54609" y="326389"/>
                  </a:moveTo>
                  <a:lnTo>
                    <a:pt x="0" y="326389"/>
                  </a:lnTo>
                  <a:lnTo>
                    <a:pt x="0" y="332739"/>
                  </a:lnTo>
                  <a:lnTo>
                    <a:pt x="54609" y="332739"/>
                  </a:lnTo>
                  <a:lnTo>
                    <a:pt x="54609" y="326389"/>
                  </a:lnTo>
                  <a:close/>
                </a:path>
                <a:path w="54609" h="351789">
                  <a:moveTo>
                    <a:pt x="54609" y="332740"/>
                  </a:moveTo>
                  <a:lnTo>
                    <a:pt x="0" y="332740"/>
                  </a:lnTo>
                  <a:lnTo>
                    <a:pt x="0" y="336549"/>
                  </a:lnTo>
                  <a:lnTo>
                    <a:pt x="54609" y="336549"/>
                  </a:lnTo>
                  <a:lnTo>
                    <a:pt x="54609" y="332740"/>
                  </a:lnTo>
                  <a:close/>
                </a:path>
                <a:path w="54609" h="351789">
                  <a:moveTo>
                    <a:pt x="54609" y="336549"/>
                  </a:moveTo>
                  <a:lnTo>
                    <a:pt x="0" y="336549"/>
                  </a:lnTo>
                  <a:lnTo>
                    <a:pt x="0" y="337819"/>
                  </a:lnTo>
                  <a:lnTo>
                    <a:pt x="1269" y="337819"/>
                  </a:lnTo>
                  <a:lnTo>
                    <a:pt x="1269" y="339089"/>
                  </a:lnTo>
                  <a:lnTo>
                    <a:pt x="54609" y="339089"/>
                  </a:lnTo>
                  <a:lnTo>
                    <a:pt x="54609" y="336549"/>
                  </a:lnTo>
                  <a:close/>
                </a:path>
                <a:path w="54609" h="351789">
                  <a:moveTo>
                    <a:pt x="54609" y="339089"/>
                  </a:moveTo>
                  <a:lnTo>
                    <a:pt x="6350" y="339089"/>
                  </a:lnTo>
                  <a:lnTo>
                    <a:pt x="6350" y="340359"/>
                  </a:lnTo>
                  <a:lnTo>
                    <a:pt x="11429" y="340359"/>
                  </a:lnTo>
                  <a:lnTo>
                    <a:pt x="11429" y="341629"/>
                  </a:lnTo>
                  <a:lnTo>
                    <a:pt x="16509" y="341629"/>
                  </a:lnTo>
                  <a:lnTo>
                    <a:pt x="16509" y="342899"/>
                  </a:lnTo>
                  <a:lnTo>
                    <a:pt x="54609" y="342899"/>
                  </a:lnTo>
                  <a:lnTo>
                    <a:pt x="54609" y="339089"/>
                  </a:lnTo>
                  <a:close/>
                </a:path>
                <a:path w="54609" h="351789">
                  <a:moveTo>
                    <a:pt x="54609" y="342899"/>
                  </a:moveTo>
                  <a:lnTo>
                    <a:pt x="21590" y="342899"/>
                  </a:lnTo>
                  <a:lnTo>
                    <a:pt x="21590" y="344169"/>
                  </a:lnTo>
                  <a:lnTo>
                    <a:pt x="27940" y="344169"/>
                  </a:lnTo>
                  <a:lnTo>
                    <a:pt x="27940" y="345439"/>
                  </a:lnTo>
                  <a:lnTo>
                    <a:pt x="54609" y="345439"/>
                  </a:lnTo>
                  <a:lnTo>
                    <a:pt x="54609" y="342899"/>
                  </a:lnTo>
                  <a:close/>
                </a:path>
                <a:path w="54609" h="351789">
                  <a:moveTo>
                    <a:pt x="54609" y="345439"/>
                  </a:moveTo>
                  <a:lnTo>
                    <a:pt x="33019" y="345439"/>
                  </a:lnTo>
                  <a:lnTo>
                    <a:pt x="33019" y="346709"/>
                  </a:lnTo>
                  <a:lnTo>
                    <a:pt x="38100" y="346709"/>
                  </a:lnTo>
                  <a:lnTo>
                    <a:pt x="38100" y="347979"/>
                  </a:lnTo>
                  <a:lnTo>
                    <a:pt x="43179" y="347979"/>
                  </a:lnTo>
                  <a:lnTo>
                    <a:pt x="43179" y="349249"/>
                  </a:lnTo>
                  <a:lnTo>
                    <a:pt x="54609" y="349249"/>
                  </a:lnTo>
                  <a:lnTo>
                    <a:pt x="54609" y="345439"/>
                  </a:lnTo>
                  <a:close/>
                </a:path>
                <a:path w="54609" h="351789">
                  <a:moveTo>
                    <a:pt x="54609" y="349249"/>
                  </a:moveTo>
                  <a:lnTo>
                    <a:pt x="48259" y="349249"/>
                  </a:lnTo>
                  <a:lnTo>
                    <a:pt x="48259" y="350519"/>
                  </a:lnTo>
                  <a:lnTo>
                    <a:pt x="53340" y="350519"/>
                  </a:lnTo>
                  <a:lnTo>
                    <a:pt x="53340" y="351789"/>
                  </a:lnTo>
                  <a:lnTo>
                    <a:pt x="54609" y="351789"/>
                  </a:lnTo>
                  <a:lnTo>
                    <a:pt x="54609" y="349249"/>
                  </a:lnTo>
                  <a:close/>
                </a:path>
              </a:pathLst>
            </a:custGeom>
            <a:solidFill>
              <a:srgbClr val="1D5A1D"/>
            </a:solidFill>
          </p:spPr>
          <p:txBody>
            <a:bodyPr wrap="square" lIns="0" tIns="0" rIns="0" bIns="0" rtlCol="0"/>
            <a:lstStyle/>
            <a:p>
              <a:endParaRPr/>
            </a:p>
          </p:txBody>
        </p:sp>
        <p:sp>
          <p:nvSpPr>
            <p:cNvPr id="1044" name="object 1044"/>
            <p:cNvSpPr/>
            <p:nvPr/>
          </p:nvSpPr>
          <p:spPr>
            <a:xfrm>
              <a:off x="975360" y="5647689"/>
              <a:ext cx="55880" cy="336550"/>
            </a:xfrm>
            <a:custGeom>
              <a:avLst/>
              <a:gdLst/>
              <a:ahLst/>
              <a:cxnLst/>
              <a:rect l="l" t="t" r="r" b="b"/>
              <a:pathLst>
                <a:path w="55880" h="336550">
                  <a:moveTo>
                    <a:pt x="55880" y="0"/>
                  </a:moveTo>
                  <a:lnTo>
                    <a:pt x="50800" y="0"/>
                  </a:lnTo>
                  <a:lnTo>
                    <a:pt x="50800" y="1270"/>
                  </a:lnTo>
                  <a:lnTo>
                    <a:pt x="55880" y="1270"/>
                  </a:lnTo>
                  <a:lnTo>
                    <a:pt x="55880" y="0"/>
                  </a:lnTo>
                  <a:close/>
                </a:path>
                <a:path w="55880" h="336550">
                  <a:moveTo>
                    <a:pt x="55880" y="1270"/>
                  </a:moveTo>
                  <a:lnTo>
                    <a:pt x="0" y="1270"/>
                  </a:lnTo>
                  <a:lnTo>
                    <a:pt x="0" y="5080"/>
                  </a:lnTo>
                  <a:lnTo>
                    <a:pt x="55880" y="5080"/>
                  </a:lnTo>
                  <a:lnTo>
                    <a:pt x="55880" y="1270"/>
                  </a:lnTo>
                  <a:close/>
                </a:path>
                <a:path w="55880" h="336550">
                  <a:moveTo>
                    <a:pt x="55880" y="5080"/>
                  </a:moveTo>
                  <a:lnTo>
                    <a:pt x="0" y="5080"/>
                  </a:lnTo>
                  <a:lnTo>
                    <a:pt x="0" y="7620"/>
                  </a:lnTo>
                  <a:lnTo>
                    <a:pt x="55880" y="7620"/>
                  </a:lnTo>
                  <a:lnTo>
                    <a:pt x="55880" y="5080"/>
                  </a:lnTo>
                  <a:close/>
                </a:path>
                <a:path w="55880" h="336550">
                  <a:moveTo>
                    <a:pt x="55880" y="7620"/>
                  </a:moveTo>
                  <a:lnTo>
                    <a:pt x="0" y="7620"/>
                  </a:lnTo>
                  <a:lnTo>
                    <a:pt x="0" y="11430"/>
                  </a:lnTo>
                  <a:lnTo>
                    <a:pt x="55880" y="11430"/>
                  </a:lnTo>
                  <a:lnTo>
                    <a:pt x="55880" y="7620"/>
                  </a:lnTo>
                  <a:close/>
                </a:path>
                <a:path w="55880" h="336550">
                  <a:moveTo>
                    <a:pt x="55880" y="11430"/>
                  </a:moveTo>
                  <a:lnTo>
                    <a:pt x="0" y="11430"/>
                  </a:lnTo>
                  <a:lnTo>
                    <a:pt x="0" y="20320"/>
                  </a:lnTo>
                  <a:lnTo>
                    <a:pt x="55880" y="20320"/>
                  </a:lnTo>
                  <a:lnTo>
                    <a:pt x="55880" y="11430"/>
                  </a:lnTo>
                  <a:close/>
                </a:path>
                <a:path w="55880" h="336550">
                  <a:moveTo>
                    <a:pt x="55880" y="20320"/>
                  </a:moveTo>
                  <a:lnTo>
                    <a:pt x="0" y="20320"/>
                  </a:lnTo>
                  <a:lnTo>
                    <a:pt x="0" y="24130"/>
                  </a:lnTo>
                  <a:lnTo>
                    <a:pt x="55880" y="24130"/>
                  </a:lnTo>
                  <a:lnTo>
                    <a:pt x="55880" y="20320"/>
                  </a:lnTo>
                  <a:close/>
                </a:path>
                <a:path w="55880" h="336550">
                  <a:moveTo>
                    <a:pt x="55880" y="24130"/>
                  </a:moveTo>
                  <a:lnTo>
                    <a:pt x="0" y="24130"/>
                  </a:lnTo>
                  <a:lnTo>
                    <a:pt x="0" y="26670"/>
                  </a:lnTo>
                  <a:lnTo>
                    <a:pt x="55880" y="26670"/>
                  </a:lnTo>
                  <a:lnTo>
                    <a:pt x="55880" y="24130"/>
                  </a:lnTo>
                  <a:close/>
                </a:path>
                <a:path w="55880" h="336550">
                  <a:moveTo>
                    <a:pt x="55880" y="26670"/>
                  </a:moveTo>
                  <a:lnTo>
                    <a:pt x="0" y="26670"/>
                  </a:lnTo>
                  <a:lnTo>
                    <a:pt x="0" y="36830"/>
                  </a:lnTo>
                  <a:lnTo>
                    <a:pt x="55880" y="36830"/>
                  </a:lnTo>
                  <a:lnTo>
                    <a:pt x="55880" y="26670"/>
                  </a:lnTo>
                  <a:close/>
                </a:path>
                <a:path w="55880" h="336550">
                  <a:moveTo>
                    <a:pt x="55880" y="36830"/>
                  </a:moveTo>
                  <a:lnTo>
                    <a:pt x="0" y="36830"/>
                  </a:lnTo>
                  <a:lnTo>
                    <a:pt x="0" y="39370"/>
                  </a:lnTo>
                  <a:lnTo>
                    <a:pt x="55880" y="39370"/>
                  </a:lnTo>
                  <a:lnTo>
                    <a:pt x="55880" y="36830"/>
                  </a:lnTo>
                  <a:close/>
                </a:path>
                <a:path w="55880" h="336550">
                  <a:moveTo>
                    <a:pt x="55880" y="39370"/>
                  </a:moveTo>
                  <a:lnTo>
                    <a:pt x="0" y="39370"/>
                  </a:lnTo>
                  <a:lnTo>
                    <a:pt x="0" y="43180"/>
                  </a:lnTo>
                  <a:lnTo>
                    <a:pt x="55880" y="43180"/>
                  </a:lnTo>
                  <a:lnTo>
                    <a:pt x="55880" y="39370"/>
                  </a:lnTo>
                  <a:close/>
                </a:path>
                <a:path w="55880" h="336550">
                  <a:moveTo>
                    <a:pt x="55880" y="43180"/>
                  </a:moveTo>
                  <a:lnTo>
                    <a:pt x="0" y="43180"/>
                  </a:lnTo>
                  <a:lnTo>
                    <a:pt x="0" y="45720"/>
                  </a:lnTo>
                  <a:lnTo>
                    <a:pt x="55880" y="45720"/>
                  </a:lnTo>
                  <a:lnTo>
                    <a:pt x="55880" y="43180"/>
                  </a:lnTo>
                  <a:close/>
                </a:path>
                <a:path w="55880" h="336550">
                  <a:moveTo>
                    <a:pt x="55880" y="45720"/>
                  </a:moveTo>
                  <a:lnTo>
                    <a:pt x="0" y="45720"/>
                  </a:lnTo>
                  <a:lnTo>
                    <a:pt x="0" y="49530"/>
                  </a:lnTo>
                  <a:lnTo>
                    <a:pt x="55880" y="49530"/>
                  </a:lnTo>
                  <a:lnTo>
                    <a:pt x="55880" y="45720"/>
                  </a:lnTo>
                  <a:close/>
                </a:path>
                <a:path w="55880" h="336550">
                  <a:moveTo>
                    <a:pt x="55880" y="49530"/>
                  </a:moveTo>
                  <a:lnTo>
                    <a:pt x="0" y="49530"/>
                  </a:lnTo>
                  <a:lnTo>
                    <a:pt x="0" y="52070"/>
                  </a:lnTo>
                  <a:lnTo>
                    <a:pt x="55880" y="52070"/>
                  </a:lnTo>
                  <a:lnTo>
                    <a:pt x="55880" y="49530"/>
                  </a:lnTo>
                  <a:close/>
                </a:path>
                <a:path w="55880" h="336550">
                  <a:moveTo>
                    <a:pt x="55880" y="52070"/>
                  </a:moveTo>
                  <a:lnTo>
                    <a:pt x="0" y="52070"/>
                  </a:lnTo>
                  <a:lnTo>
                    <a:pt x="0" y="55880"/>
                  </a:lnTo>
                  <a:lnTo>
                    <a:pt x="55880" y="55880"/>
                  </a:lnTo>
                  <a:lnTo>
                    <a:pt x="55880" y="52070"/>
                  </a:lnTo>
                  <a:close/>
                </a:path>
                <a:path w="55880" h="336550">
                  <a:moveTo>
                    <a:pt x="55880" y="55880"/>
                  </a:moveTo>
                  <a:lnTo>
                    <a:pt x="0" y="55880"/>
                  </a:lnTo>
                  <a:lnTo>
                    <a:pt x="0" y="62230"/>
                  </a:lnTo>
                  <a:lnTo>
                    <a:pt x="55880" y="62230"/>
                  </a:lnTo>
                  <a:lnTo>
                    <a:pt x="55880" y="55880"/>
                  </a:lnTo>
                  <a:close/>
                </a:path>
                <a:path w="55880" h="336550">
                  <a:moveTo>
                    <a:pt x="55880" y="62230"/>
                  </a:moveTo>
                  <a:lnTo>
                    <a:pt x="0" y="62230"/>
                  </a:lnTo>
                  <a:lnTo>
                    <a:pt x="0" y="64770"/>
                  </a:lnTo>
                  <a:lnTo>
                    <a:pt x="55880" y="64770"/>
                  </a:lnTo>
                  <a:lnTo>
                    <a:pt x="55880" y="62230"/>
                  </a:lnTo>
                  <a:close/>
                </a:path>
                <a:path w="55880" h="336550">
                  <a:moveTo>
                    <a:pt x="55880" y="64770"/>
                  </a:moveTo>
                  <a:lnTo>
                    <a:pt x="0" y="64770"/>
                  </a:lnTo>
                  <a:lnTo>
                    <a:pt x="0" y="68580"/>
                  </a:lnTo>
                  <a:lnTo>
                    <a:pt x="55880" y="68580"/>
                  </a:lnTo>
                  <a:lnTo>
                    <a:pt x="55880" y="64770"/>
                  </a:lnTo>
                  <a:close/>
                </a:path>
                <a:path w="55880" h="336550">
                  <a:moveTo>
                    <a:pt x="55880" y="68580"/>
                  </a:moveTo>
                  <a:lnTo>
                    <a:pt x="0" y="68580"/>
                  </a:lnTo>
                  <a:lnTo>
                    <a:pt x="0" y="77470"/>
                  </a:lnTo>
                  <a:lnTo>
                    <a:pt x="55880" y="77470"/>
                  </a:lnTo>
                  <a:lnTo>
                    <a:pt x="55880" y="68580"/>
                  </a:lnTo>
                  <a:close/>
                </a:path>
                <a:path w="55880" h="336550">
                  <a:moveTo>
                    <a:pt x="55880" y="77470"/>
                  </a:moveTo>
                  <a:lnTo>
                    <a:pt x="0" y="77470"/>
                  </a:lnTo>
                  <a:lnTo>
                    <a:pt x="0" y="81280"/>
                  </a:lnTo>
                  <a:lnTo>
                    <a:pt x="55880" y="81280"/>
                  </a:lnTo>
                  <a:lnTo>
                    <a:pt x="55880" y="77470"/>
                  </a:lnTo>
                  <a:close/>
                </a:path>
                <a:path w="55880" h="336550">
                  <a:moveTo>
                    <a:pt x="55880" y="81280"/>
                  </a:moveTo>
                  <a:lnTo>
                    <a:pt x="0" y="81280"/>
                  </a:lnTo>
                  <a:lnTo>
                    <a:pt x="0" y="83820"/>
                  </a:lnTo>
                  <a:lnTo>
                    <a:pt x="55880" y="83820"/>
                  </a:lnTo>
                  <a:lnTo>
                    <a:pt x="55880" y="81280"/>
                  </a:lnTo>
                  <a:close/>
                </a:path>
                <a:path w="55880" h="336550">
                  <a:moveTo>
                    <a:pt x="55880" y="83820"/>
                  </a:moveTo>
                  <a:lnTo>
                    <a:pt x="0" y="83820"/>
                  </a:lnTo>
                  <a:lnTo>
                    <a:pt x="0" y="87630"/>
                  </a:lnTo>
                  <a:lnTo>
                    <a:pt x="55880" y="87630"/>
                  </a:lnTo>
                  <a:lnTo>
                    <a:pt x="55880" y="83820"/>
                  </a:lnTo>
                  <a:close/>
                </a:path>
                <a:path w="55880" h="336550">
                  <a:moveTo>
                    <a:pt x="55880" y="87630"/>
                  </a:moveTo>
                  <a:lnTo>
                    <a:pt x="0" y="87630"/>
                  </a:lnTo>
                  <a:lnTo>
                    <a:pt x="0" y="90170"/>
                  </a:lnTo>
                  <a:lnTo>
                    <a:pt x="55880" y="90170"/>
                  </a:lnTo>
                  <a:lnTo>
                    <a:pt x="55880" y="87630"/>
                  </a:lnTo>
                  <a:close/>
                </a:path>
                <a:path w="55880" h="336550">
                  <a:moveTo>
                    <a:pt x="55880" y="90170"/>
                  </a:moveTo>
                  <a:lnTo>
                    <a:pt x="0" y="90170"/>
                  </a:lnTo>
                  <a:lnTo>
                    <a:pt x="0" y="96520"/>
                  </a:lnTo>
                  <a:lnTo>
                    <a:pt x="55880" y="96520"/>
                  </a:lnTo>
                  <a:lnTo>
                    <a:pt x="55880" y="90170"/>
                  </a:lnTo>
                  <a:close/>
                </a:path>
                <a:path w="55880" h="336550">
                  <a:moveTo>
                    <a:pt x="55880" y="96520"/>
                  </a:moveTo>
                  <a:lnTo>
                    <a:pt x="0" y="96520"/>
                  </a:lnTo>
                  <a:lnTo>
                    <a:pt x="0" y="102870"/>
                  </a:lnTo>
                  <a:lnTo>
                    <a:pt x="55880" y="102870"/>
                  </a:lnTo>
                  <a:lnTo>
                    <a:pt x="55880" y="96520"/>
                  </a:lnTo>
                  <a:close/>
                </a:path>
                <a:path w="55880" h="336550">
                  <a:moveTo>
                    <a:pt x="55880" y="102870"/>
                  </a:moveTo>
                  <a:lnTo>
                    <a:pt x="0" y="102870"/>
                  </a:lnTo>
                  <a:lnTo>
                    <a:pt x="0" y="106680"/>
                  </a:lnTo>
                  <a:lnTo>
                    <a:pt x="55880" y="106680"/>
                  </a:lnTo>
                  <a:lnTo>
                    <a:pt x="55880" y="102870"/>
                  </a:lnTo>
                  <a:close/>
                </a:path>
                <a:path w="55880" h="336550">
                  <a:moveTo>
                    <a:pt x="55880" y="106680"/>
                  </a:moveTo>
                  <a:lnTo>
                    <a:pt x="0" y="106680"/>
                  </a:lnTo>
                  <a:lnTo>
                    <a:pt x="0" y="109220"/>
                  </a:lnTo>
                  <a:lnTo>
                    <a:pt x="55880" y="109220"/>
                  </a:lnTo>
                  <a:lnTo>
                    <a:pt x="55880" y="106680"/>
                  </a:lnTo>
                  <a:close/>
                </a:path>
                <a:path w="55880" h="336550">
                  <a:moveTo>
                    <a:pt x="55880" y="109220"/>
                  </a:moveTo>
                  <a:lnTo>
                    <a:pt x="0" y="109220"/>
                  </a:lnTo>
                  <a:lnTo>
                    <a:pt x="0" y="113030"/>
                  </a:lnTo>
                  <a:lnTo>
                    <a:pt x="55880" y="113030"/>
                  </a:lnTo>
                  <a:lnTo>
                    <a:pt x="55880" y="109220"/>
                  </a:lnTo>
                  <a:close/>
                </a:path>
                <a:path w="55880" h="336550">
                  <a:moveTo>
                    <a:pt x="55880" y="113030"/>
                  </a:moveTo>
                  <a:lnTo>
                    <a:pt x="0" y="113030"/>
                  </a:lnTo>
                  <a:lnTo>
                    <a:pt x="0" y="115570"/>
                  </a:lnTo>
                  <a:lnTo>
                    <a:pt x="55880" y="115570"/>
                  </a:lnTo>
                  <a:lnTo>
                    <a:pt x="55880" y="113030"/>
                  </a:lnTo>
                  <a:close/>
                </a:path>
                <a:path w="55880" h="336550">
                  <a:moveTo>
                    <a:pt x="55880" y="115570"/>
                  </a:moveTo>
                  <a:lnTo>
                    <a:pt x="0" y="115570"/>
                  </a:lnTo>
                  <a:lnTo>
                    <a:pt x="0" y="119380"/>
                  </a:lnTo>
                  <a:lnTo>
                    <a:pt x="55880" y="119380"/>
                  </a:lnTo>
                  <a:lnTo>
                    <a:pt x="55880" y="115570"/>
                  </a:lnTo>
                  <a:close/>
                </a:path>
                <a:path w="55880" h="336550">
                  <a:moveTo>
                    <a:pt x="55880" y="119380"/>
                  </a:moveTo>
                  <a:lnTo>
                    <a:pt x="0" y="119380"/>
                  </a:lnTo>
                  <a:lnTo>
                    <a:pt x="0" y="121920"/>
                  </a:lnTo>
                  <a:lnTo>
                    <a:pt x="55880" y="121920"/>
                  </a:lnTo>
                  <a:lnTo>
                    <a:pt x="55880" y="119380"/>
                  </a:lnTo>
                  <a:close/>
                </a:path>
                <a:path w="55880" h="336550">
                  <a:moveTo>
                    <a:pt x="55880" y="121920"/>
                  </a:moveTo>
                  <a:lnTo>
                    <a:pt x="0" y="121920"/>
                  </a:lnTo>
                  <a:lnTo>
                    <a:pt x="0" y="125730"/>
                  </a:lnTo>
                  <a:lnTo>
                    <a:pt x="55880" y="125730"/>
                  </a:lnTo>
                  <a:lnTo>
                    <a:pt x="55880" y="121920"/>
                  </a:lnTo>
                  <a:close/>
                </a:path>
                <a:path w="55880" h="336550">
                  <a:moveTo>
                    <a:pt x="55880" y="125730"/>
                  </a:moveTo>
                  <a:lnTo>
                    <a:pt x="0" y="125730"/>
                  </a:lnTo>
                  <a:lnTo>
                    <a:pt x="0" y="128270"/>
                  </a:lnTo>
                  <a:lnTo>
                    <a:pt x="55880" y="128270"/>
                  </a:lnTo>
                  <a:lnTo>
                    <a:pt x="55880" y="125730"/>
                  </a:lnTo>
                  <a:close/>
                </a:path>
                <a:path w="55880" h="336550">
                  <a:moveTo>
                    <a:pt x="55880" y="128270"/>
                  </a:moveTo>
                  <a:lnTo>
                    <a:pt x="0" y="128270"/>
                  </a:lnTo>
                  <a:lnTo>
                    <a:pt x="0" y="138430"/>
                  </a:lnTo>
                  <a:lnTo>
                    <a:pt x="55880" y="138430"/>
                  </a:lnTo>
                  <a:lnTo>
                    <a:pt x="55880" y="128270"/>
                  </a:lnTo>
                  <a:close/>
                </a:path>
                <a:path w="55880" h="336550">
                  <a:moveTo>
                    <a:pt x="55880" y="138430"/>
                  </a:moveTo>
                  <a:lnTo>
                    <a:pt x="0" y="138430"/>
                  </a:lnTo>
                  <a:lnTo>
                    <a:pt x="0" y="140970"/>
                  </a:lnTo>
                  <a:lnTo>
                    <a:pt x="55880" y="140970"/>
                  </a:lnTo>
                  <a:lnTo>
                    <a:pt x="55880" y="138430"/>
                  </a:lnTo>
                  <a:close/>
                </a:path>
                <a:path w="55880" h="336550">
                  <a:moveTo>
                    <a:pt x="55880" y="140970"/>
                  </a:moveTo>
                  <a:lnTo>
                    <a:pt x="0" y="140970"/>
                  </a:lnTo>
                  <a:lnTo>
                    <a:pt x="0" y="144780"/>
                  </a:lnTo>
                  <a:lnTo>
                    <a:pt x="55880" y="144780"/>
                  </a:lnTo>
                  <a:lnTo>
                    <a:pt x="55880" y="140970"/>
                  </a:lnTo>
                  <a:close/>
                </a:path>
                <a:path w="55880" h="336550">
                  <a:moveTo>
                    <a:pt x="55880" y="144780"/>
                  </a:moveTo>
                  <a:lnTo>
                    <a:pt x="0" y="144780"/>
                  </a:lnTo>
                  <a:lnTo>
                    <a:pt x="0" y="147320"/>
                  </a:lnTo>
                  <a:lnTo>
                    <a:pt x="55880" y="147320"/>
                  </a:lnTo>
                  <a:lnTo>
                    <a:pt x="55880" y="144780"/>
                  </a:lnTo>
                  <a:close/>
                </a:path>
                <a:path w="55880" h="336550">
                  <a:moveTo>
                    <a:pt x="55880" y="147320"/>
                  </a:moveTo>
                  <a:lnTo>
                    <a:pt x="0" y="147320"/>
                  </a:lnTo>
                  <a:lnTo>
                    <a:pt x="0" y="157480"/>
                  </a:lnTo>
                  <a:lnTo>
                    <a:pt x="55880" y="157480"/>
                  </a:lnTo>
                  <a:lnTo>
                    <a:pt x="55880" y="147320"/>
                  </a:lnTo>
                  <a:close/>
                </a:path>
                <a:path w="55880" h="336550">
                  <a:moveTo>
                    <a:pt x="55880" y="157480"/>
                  </a:moveTo>
                  <a:lnTo>
                    <a:pt x="0" y="157480"/>
                  </a:lnTo>
                  <a:lnTo>
                    <a:pt x="0" y="160020"/>
                  </a:lnTo>
                  <a:lnTo>
                    <a:pt x="55880" y="160020"/>
                  </a:lnTo>
                  <a:lnTo>
                    <a:pt x="55880" y="157480"/>
                  </a:lnTo>
                  <a:close/>
                </a:path>
                <a:path w="55880" h="336550">
                  <a:moveTo>
                    <a:pt x="55880" y="160020"/>
                  </a:moveTo>
                  <a:lnTo>
                    <a:pt x="0" y="160020"/>
                  </a:lnTo>
                  <a:lnTo>
                    <a:pt x="0" y="166370"/>
                  </a:lnTo>
                  <a:lnTo>
                    <a:pt x="55880" y="166370"/>
                  </a:lnTo>
                  <a:lnTo>
                    <a:pt x="55880" y="160020"/>
                  </a:lnTo>
                  <a:close/>
                </a:path>
                <a:path w="55880" h="336550">
                  <a:moveTo>
                    <a:pt x="55880" y="166370"/>
                  </a:moveTo>
                  <a:lnTo>
                    <a:pt x="0" y="166370"/>
                  </a:lnTo>
                  <a:lnTo>
                    <a:pt x="0" y="170180"/>
                  </a:lnTo>
                  <a:lnTo>
                    <a:pt x="55880" y="170180"/>
                  </a:lnTo>
                  <a:lnTo>
                    <a:pt x="55880" y="166370"/>
                  </a:lnTo>
                  <a:close/>
                </a:path>
                <a:path w="55880" h="336550">
                  <a:moveTo>
                    <a:pt x="55880" y="170180"/>
                  </a:moveTo>
                  <a:lnTo>
                    <a:pt x="0" y="170180"/>
                  </a:lnTo>
                  <a:lnTo>
                    <a:pt x="0" y="179070"/>
                  </a:lnTo>
                  <a:lnTo>
                    <a:pt x="55880" y="179070"/>
                  </a:lnTo>
                  <a:lnTo>
                    <a:pt x="55880" y="170180"/>
                  </a:lnTo>
                  <a:close/>
                </a:path>
                <a:path w="55880" h="336550">
                  <a:moveTo>
                    <a:pt x="55880" y="179070"/>
                  </a:moveTo>
                  <a:lnTo>
                    <a:pt x="0" y="179070"/>
                  </a:lnTo>
                  <a:lnTo>
                    <a:pt x="0" y="185420"/>
                  </a:lnTo>
                  <a:lnTo>
                    <a:pt x="55880" y="185420"/>
                  </a:lnTo>
                  <a:lnTo>
                    <a:pt x="55880" y="179070"/>
                  </a:lnTo>
                  <a:close/>
                </a:path>
                <a:path w="55880" h="336550">
                  <a:moveTo>
                    <a:pt x="55880" y="185420"/>
                  </a:moveTo>
                  <a:lnTo>
                    <a:pt x="0" y="185420"/>
                  </a:lnTo>
                  <a:lnTo>
                    <a:pt x="0" y="189230"/>
                  </a:lnTo>
                  <a:lnTo>
                    <a:pt x="55880" y="189230"/>
                  </a:lnTo>
                  <a:lnTo>
                    <a:pt x="55880" y="185420"/>
                  </a:lnTo>
                  <a:close/>
                </a:path>
                <a:path w="55880" h="336550">
                  <a:moveTo>
                    <a:pt x="55880" y="189230"/>
                  </a:moveTo>
                  <a:lnTo>
                    <a:pt x="0" y="189230"/>
                  </a:lnTo>
                  <a:lnTo>
                    <a:pt x="0" y="191770"/>
                  </a:lnTo>
                  <a:lnTo>
                    <a:pt x="55880" y="191770"/>
                  </a:lnTo>
                  <a:lnTo>
                    <a:pt x="55880" y="189230"/>
                  </a:lnTo>
                  <a:close/>
                </a:path>
                <a:path w="55880" h="336550">
                  <a:moveTo>
                    <a:pt x="55880" y="191770"/>
                  </a:moveTo>
                  <a:lnTo>
                    <a:pt x="0" y="191770"/>
                  </a:lnTo>
                  <a:lnTo>
                    <a:pt x="0" y="198120"/>
                  </a:lnTo>
                  <a:lnTo>
                    <a:pt x="55880" y="198120"/>
                  </a:lnTo>
                  <a:lnTo>
                    <a:pt x="55880" y="191770"/>
                  </a:lnTo>
                  <a:close/>
                </a:path>
                <a:path w="55880" h="336550">
                  <a:moveTo>
                    <a:pt x="55880" y="198120"/>
                  </a:moveTo>
                  <a:lnTo>
                    <a:pt x="0" y="198120"/>
                  </a:lnTo>
                  <a:lnTo>
                    <a:pt x="0" y="201930"/>
                  </a:lnTo>
                  <a:lnTo>
                    <a:pt x="55880" y="201930"/>
                  </a:lnTo>
                  <a:lnTo>
                    <a:pt x="55880" y="198120"/>
                  </a:lnTo>
                  <a:close/>
                </a:path>
                <a:path w="55880" h="336550">
                  <a:moveTo>
                    <a:pt x="55880" y="201930"/>
                  </a:moveTo>
                  <a:lnTo>
                    <a:pt x="0" y="201930"/>
                  </a:lnTo>
                  <a:lnTo>
                    <a:pt x="0" y="204470"/>
                  </a:lnTo>
                  <a:lnTo>
                    <a:pt x="55880" y="204470"/>
                  </a:lnTo>
                  <a:lnTo>
                    <a:pt x="55880" y="201930"/>
                  </a:lnTo>
                  <a:close/>
                </a:path>
                <a:path w="55880" h="336550">
                  <a:moveTo>
                    <a:pt x="55880" y="204470"/>
                  </a:moveTo>
                  <a:lnTo>
                    <a:pt x="0" y="204470"/>
                  </a:lnTo>
                  <a:lnTo>
                    <a:pt x="0" y="208280"/>
                  </a:lnTo>
                  <a:lnTo>
                    <a:pt x="55880" y="208280"/>
                  </a:lnTo>
                  <a:lnTo>
                    <a:pt x="55880" y="204470"/>
                  </a:lnTo>
                  <a:close/>
                </a:path>
                <a:path w="55880" h="336550">
                  <a:moveTo>
                    <a:pt x="55880" y="208280"/>
                  </a:moveTo>
                  <a:lnTo>
                    <a:pt x="0" y="208280"/>
                  </a:lnTo>
                  <a:lnTo>
                    <a:pt x="0" y="210820"/>
                  </a:lnTo>
                  <a:lnTo>
                    <a:pt x="55880" y="210820"/>
                  </a:lnTo>
                  <a:lnTo>
                    <a:pt x="55880" y="208280"/>
                  </a:lnTo>
                  <a:close/>
                </a:path>
                <a:path w="55880" h="336550">
                  <a:moveTo>
                    <a:pt x="55880" y="210820"/>
                  </a:moveTo>
                  <a:lnTo>
                    <a:pt x="0" y="210820"/>
                  </a:lnTo>
                  <a:lnTo>
                    <a:pt x="0" y="223520"/>
                  </a:lnTo>
                  <a:lnTo>
                    <a:pt x="55880" y="223520"/>
                  </a:lnTo>
                  <a:lnTo>
                    <a:pt x="55880" y="210820"/>
                  </a:lnTo>
                  <a:close/>
                </a:path>
                <a:path w="55880" h="336550">
                  <a:moveTo>
                    <a:pt x="55880" y="223520"/>
                  </a:moveTo>
                  <a:lnTo>
                    <a:pt x="0" y="223520"/>
                  </a:lnTo>
                  <a:lnTo>
                    <a:pt x="0" y="233680"/>
                  </a:lnTo>
                  <a:lnTo>
                    <a:pt x="55880" y="233680"/>
                  </a:lnTo>
                  <a:lnTo>
                    <a:pt x="55880" y="223520"/>
                  </a:lnTo>
                  <a:close/>
                </a:path>
                <a:path w="55880" h="336550">
                  <a:moveTo>
                    <a:pt x="55880" y="233680"/>
                  </a:moveTo>
                  <a:lnTo>
                    <a:pt x="0" y="233680"/>
                  </a:lnTo>
                  <a:lnTo>
                    <a:pt x="0" y="236220"/>
                  </a:lnTo>
                  <a:lnTo>
                    <a:pt x="55880" y="236220"/>
                  </a:lnTo>
                  <a:lnTo>
                    <a:pt x="55880" y="233680"/>
                  </a:lnTo>
                  <a:close/>
                </a:path>
                <a:path w="55880" h="336550">
                  <a:moveTo>
                    <a:pt x="55880" y="236220"/>
                  </a:moveTo>
                  <a:lnTo>
                    <a:pt x="0" y="236220"/>
                  </a:lnTo>
                  <a:lnTo>
                    <a:pt x="0" y="246380"/>
                  </a:lnTo>
                  <a:lnTo>
                    <a:pt x="55880" y="246380"/>
                  </a:lnTo>
                  <a:lnTo>
                    <a:pt x="55880" y="236220"/>
                  </a:lnTo>
                  <a:close/>
                </a:path>
                <a:path w="55880" h="336550">
                  <a:moveTo>
                    <a:pt x="55880" y="246380"/>
                  </a:moveTo>
                  <a:lnTo>
                    <a:pt x="0" y="246380"/>
                  </a:lnTo>
                  <a:lnTo>
                    <a:pt x="0" y="259080"/>
                  </a:lnTo>
                  <a:lnTo>
                    <a:pt x="55880" y="259080"/>
                  </a:lnTo>
                  <a:lnTo>
                    <a:pt x="55880" y="246380"/>
                  </a:lnTo>
                  <a:close/>
                </a:path>
                <a:path w="55880" h="336550">
                  <a:moveTo>
                    <a:pt x="55880" y="259080"/>
                  </a:moveTo>
                  <a:lnTo>
                    <a:pt x="0" y="259080"/>
                  </a:lnTo>
                  <a:lnTo>
                    <a:pt x="0" y="261620"/>
                  </a:lnTo>
                  <a:lnTo>
                    <a:pt x="55880" y="261620"/>
                  </a:lnTo>
                  <a:lnTo>
                    <a:pt x="55880" y="259080"/>
                  </a:lnTo>
                  <a:close/>
                </a:path>
                <a:path w="55880" h="336550">
                  <a:moveTo>
                    <a:pt x="55880" y="261620"/>
                  </a:moveTo>
                  <a:lnTo>
                    <a:pt x="0" y="261620"/>
                  </a:lnTo>
                  <a:lnTo>
                    <a:pt x="0" y="267970"/>
                  </a:lnTo>
                  <a:lnTo>
                    <a:pt x="55880" y="267970"/>
                  </a:lnTo>
                  <a:lnTo>
                    <a:pt x="55880" y="261620"/>
                  </a:lnTo>
                  <a:close/>
                </a:path>
                <a:path w="55880" h="336550">
                  <a:moveTo>
                    <a:pt x="55880" y="267970"/>
                  </a:moveTo>
                  <a:lnTo>
                    <a:pt x="0" y="267970"/>
                  </a:lnTo>
                  <a:lnTo>
                    <a:pt x="0" y="274320"/>
                  </a:lnTo>
                  <a:lnTo>
                    <a:pt x="55880" y="274320"/>
                  </a:lnTo>
                  <a:lnTo>
                    <a:pt x="55880" y="267970"/>
                  </a:lnTo>
                  <a:close/>
                </a:path>
                <a:path w="55880" h="336550">
                  <a:moveTo>
                    <a:pt x="55880" y="274320"/>
                  </a:moveTo>
                  <a:lnTo>
                    <a:pt x="0" y="274320"/>
                  </a:lnTo>
                  <a:lnTo>
                    <a:pt x="0" y="278130"/>
                  </a:lnTo>
                  <a:lnTo>
                    <a:pt x="55880" y="278130"/>
                  </a:lnTo>
                  <a:lnTo>
                    <a:pt x="55880" y="274320"/>
                  </a:lnTo>
                  <a:close/>
                </a:path>
                <a:path w="55880" h="336550">
                  <a:moveTo>
                    <a:pt x="55880" y="278130"/>
                  </a:moveTo>
                  <a:lnTo>
                    <a:pt x="0" y="278130"/>
                  </a:lnTo>
                  <a:lnTo>
                    <a:pt x="0" y="287020"/>
                  </a:lnTo>
                  <a:lnTo>
                    <a:pt x="55880" y="287020"/>
                  </a:lnTo>
                  <a:lnTo>
                    <a:pt x="55880" y="278130"/>
                  </a:lnTo>
                  <a:close/>
                </a:path>
                <a:path w="55880" h="336550">
                  <a:moveTo>
                    <a:pt x="55880" y="287020"/>
                  </a:moveTo>
                  <a:lnTo>
                    <a:pt x="0" y="287020"/>
                  </a:lnTo>
                  <a:lnTo>
                    <a:pt x="0" y="290830"/>
                  </a:lnTo>
                  <a:lnTo>
                    <a:pt x="55880" y="290830"/>
                  </a:lnTo>
                  <a:lnTo>
                    <a:pt x="55880" y="287020"/>
                  </a:lnTo>
                  <a:close/>
                </a:path>
                <a:path w="55880" h="336550">
                  <a:moveTo>
                    <a:pt x="55880" y="290830"/>
                  </a:moveTo>
                  <a:lnTo>
                    <a:pt x="0" y="290830"/>
                  </a:lnTo>
                  <a:lnTo>
                    <a:pt x="0" y="293370"/>
                  </a:lnTo>
                  <a:lnTo>
                    <a:pt x="55880" y="293370"/>
                  </a:lnTo>
                  <a:lnTo>
                    <a:pt x="55880" y="290830"/>
                  </a:lnTo>
                  <a:close/>
                </a:path>
                <a:path w="55880" h="336550">
                  <a:moveTo>
                    <a:pt x="55880" y="293370"/>
                  </a:moveTo>
                  <a:lnTo>
                    <a:pt x="0" y="293370"/>
                  </a:lnTo>
                  <a:lnTo>
                    <a:pt x="0" y="297180"/>
                  </a:lnTo>
                  <a:lnTo>
                    <a:pt x="55880" y="297180"/>
                  </a:lnTo>
                  <a:lnTo>
                    <a:pt x="55880" y="293370"/>
                  </a:lnTo>
                  <a:close/>
                </a:path>
                <a:path w="55880" h="336550">
                  <a:moveTo>
                    <a:pt x="55880" y="297180"/>
                  </a:moveTo>
                  <a:lnTo>
                    <a:pt x="0" y="297180"/>
                  </a:lnTo>
                  <a:lnTo>
                    <a:pt x="0" y="299720"/>
                  </a:lnTo>
                  <a:lnTo>
                    <a:pt x="55880" y="299720"/>
                  </a:lnTo>
                  <a:lnTo>
                    <a:pt x="55880" y="297180"/>
                  </a:lnTo>
                  <a:close/>
                </a:path>
                <a:path w="55880" h="336550">
                  <a:moveTo>
                    <a:pt x="55880" y="299720"/>
                  </a:moveTo>
                  <a:lnTo>
                    <a:pt x="0" y="299720"/>
                  </a:lnTo>
                  <a:lnTo>
                    <a:pt x="0" y="306070"/>
                  </a:lnTo>
                  <a:lnTo>
                    <a:pt x="55880" y="306070"/>
                  </a:lnTo>
                  <a:lnTo>
                    <a:pt x="55880" y="299720"/>
                  </a:lnTo>
                  <a:close/>
                </a:path>
                <a:path w="55880" h="336550">
                  <a:moveTo>
                    <a:pt x="55880" y="306070"/>
                  </a:moveTo>
                  <a:lnTo>
                    <a:pt x="0" y="306070"/>
                  </a:lnTo>
                  <a:lnTo>
                    <a:pt x="0" y="309880"/>
                  </a:lnTo>
                  <a:lnTo>
                    <a:pt x="55880" y="309880"/>
                  </a:lnTo>
                  <a:lnTo>
                    <a:pt x="55880" y="306070"/>
                  </a:lnTo>
                  <a:close/>
                </a:path>
                <a:path w="55880" h="336550">
                  <a:moveTo>
                    <a:pt x="55880" y="309880"/>
                  </a:moveTo>
                  <a:lnTo>
                    <a:pt x="0" y="309880"/>
                  </a:lnTo>
                  <a:lnTo>
                    <a:pt x="0" y="312420"/>
                  </a:lnTo>
                  <a:lnTo>
                    <a:pt x="55880" y="312420"/>
                  </a:lnTo>
                  <a:lnTo>
                    <a:pt x="55880" y="309880"/>
                  </a:lnTo>
                  <a:close/>
                </a:path>
                <a:path w="55880" h="336550">
                  <a:moveTo>
                    <a:pt x="55880" y="312420"/>
                  </a:moveTo>
                  <a:lnTo>
                    <a:pt x="0" y="312420"/>
                  </a:lnTo>
                  <a:lnTo>
                    <a:pt x="0" y="318770"/>
                  </a:lnTo>
                  <a:lnTo>
                    <a:pt x="55880" y="318770"/>
                  </a:lnTo>
                  <a:lnTo>
                    <a:pt x="55880" y="312420"/>
                  </a:lnTo>
                  <a:close/>
                </a:path>
                <a:path w="55880" h="336550">
                  <a:moveTo>
                    <a:pt x="55880" y="318770"/>
                  </a:moveTo>
                  <a:lnTo>
                    <a:pt x="0" y="318770"/>
                  </a:lnTo>
                  <a:lnTo>
                    <a:pt x="0" y="322580"/>
                  </a:lnTo>
                  <a:lnTo>
                    <a:pt x="55880" y="322580"/>
                  </a:lnTo>
                  <a:lnTo>
                    <a:pt x="55880" y="318770"/>
                  </a:lnTo>
                  <a:close/>
                </a:path>
                <a:path w="55880" h="336550">
                  <a:moveTo>
                    <a:pt x="55880" y="322580"/>
                  </a:moveTo>
                  <a:lnTo>
                    <a:pt x="0" y="322580"/>
                  </a:lnTo>
                  <a:lnTo>
                    <a:pt x="0" y="323850"/>
                  </a:lnTo>
                  <a:lnTo>
                    <a:pt x="3809" y="323850"/>
                  </a:lnTo>
                  <a:lnTo>
                    <a:pt x="3809" y="325120"/>
                  </a:lnTo>
                  <a:lnTo>
                    <a:pt x="55880" y="325120"/>
                  </a:lnTo>
                  <a:lnTo>
                    <a:pt x="55880" y="322580"/>
                  </a:lnTo>
                  <a:close/>
                </a:path>
                <a:path w="55880" h="336550">
                  <a:moveTo>
                    <a:pt x="55880" y="325120"/>
                  </a:moveTo>
                  <a:lnTo>
                    <a:pt x="10159" y="325120"/>
                  </a:lnTo>
                  <a:lnTo>
                    <a:pt x="10159" y="326390"/>
                  </a:lnTo>
                  <a:lnTo>
                    <a:pt x="15240" y="326390"/>
                  </a:lnTo>
                  <a:lnTo>
                    <a:pt x="15240" y="327660"/>
                  </a:lnTo>
                  <a:lnTo>
                    <a:pt x="20320" y="327660"/>
                  </a:lnTo>
                  <a:lnTo>
                    <a:pt x="20320" y="328930"/>
                  </a:lnTo>
                  <a:lnTo>
                    <a:pt x="25400" y="328930"/>
                  </a:lnTo>
                  <a:lnTo>
                    <a:pt x="25400" y="330200"/>
                  </a:lnTo>
                  <a:lnTo>
                    <a:pt x="30480" y="330200"/>
                  </a:lnTo>
                  <a:lnTo>
                    <a:pt x="30480" y="331470"/>
                  </a:lnTo>
                  <a:lnTo>
                    <a:pt x="55880" y="331470"/>
                  </a:lnTo>
                  <a:lnTo>
                    <a:pt x="55880" y="325120"/>
                  </a:lnTo>
                  <a:close/>
                </a:path>
                <a:path w="55880" h="336550">
                  <a:moveTo>
                    <a:pt x="55880" y="331470"/>
                  </a:moveTo>
                  <a:lnTo>
                    <a:pt x="35559" y="331470"/>
                  </a:lnTo>
                  <a:lnTo>
                    <a:pt x="35559" y="332740"/>
                  </a:lnTo>
                  <a:lnTo>
                    <a:pt x="40640" y="332740"/>
                  </a:lnTo>
                  <a:lnTo>
                    <a:pt x="40640" y="334010"/>
                  </a:lnTo>
                  <a:lnTo>
                    <a:pt x="46990" y="334010"/>
                  </a:lnTo>
                  <a:lnTo>
                    <a:pt x="46990" y="335280"/>
                  </a:lnTo>
                  <a:lnTo>
                    <a:pt x="55880" y="335280"/>
                  </a:lnTo>
                  <a:lnTo>
                    <a:pt x="55880" y="331470"/>
                  </a:lnTo>
                  <a:close/>
                </a:path>
                <a:path w="55880" h="336550">
                  <a:moveTo>
                    <a:pt x="55880" y="335280"/>
                  </a:moveTo>
                  <a:lnTo>
                    <a:pt x="52070" y="335280"/>
                  </a:lnTo>
                  <a:lnTo>
                    <a:pt x="52070" y="336550"/>
                  </a:lnTo>
                  <a:lnTo>
                    <a:pt x="55880" y="336550"/>
                  </a:lnTo>
                  <a:lnTo>
                    <a:pt x="55880" y="335280"/>
                  </a:lnTo>
                  <a:close/>
                </a:path>
              </a:pathLst>
            </a:custGeom>
            <a:solidFill>
              <a:srgbClr val="1D591D"/>
            </a:solidFill>
          </p:spPr>
          <p:txBody>
            <a:bodyPr wrap="square" lIns="0" tIns="0" rIns="0" bIns="0" rtlCol="0"/>
            <a:lstStyle/>
            <a:p>
              <a:endParaRPr/>
            </a:p>
          </p:txBody>
        </p:sp>
        <p:sp>
          <p:nvSpPr>
            <p:cNvPr id="1045" name="object 1045"/>
            <p:cNvSpPr/>
            <p:nvPr/>
          </p:nvSpPr>
          <p:spPr>
            <a:xfrm>
              <a:off x="920749" y="5650229"/>
              <a:ext cx="54610" cy="321310"/>
            </a:xfrm>
            <a:custGeom>
              <a:avLst/>
              <a:gdLst/>
              <a:ahLst/>
              <a:cxnLst/>
              <a:rect l="l" t="t" r="r" b="b"/>
              <a:pathLst>
                <a:path w="54609" h="321310">
                  <a:moveTo>
                    <a:pt x="54609" y="0"/>
                  </a:moveTo>
                  <a:lnTo>
                    <a:pt x="3809" y="0"/>
                  </a:lnTo>
                  <a:lnTo>
                    <a:pt x="3809" y="1270"/>
                  </a:lnTo>
                  <a:lnTo>
                    <a:pt x="0" y="1270"/>
                  </a:lnTo>
                  <a:lnTo>
                    <a:pt x="0" y="2540"/>
                  </a:lnTo>
                  <a:lnTo>
                    <a:pt x="54609" y="2540"/>
                  </a:lnTo>
                  <a:lnTo>
                    <a:pt x="54609" y="0"/>
                  </a:lnTo>
                  <a:close/>
                </a:path>
                <a:path w="54609" h="321310">
                  <a:moveTo>
                    <a:pt x="54609" y="2540"/>
                  </a:moveTo>
                  <a:lnTo>
                    <a:pt x="0" y="2540"/>
                  </a:lnTo>
                  <a:lnTo>
                    <a:pt x="0" y="5080"/>
                  </a:lnTo>
                  <a:lnTo>
                    <a:pt x="54609" y="5080"/>
                  </a:lnTo>
                  <a:lnTo>
                    <a:pt x="54609" y="2540"/>
                  </a:lnTo>
                  <a:close/>
                </a:path>
                <a:path w="54609" h="321310">
                  <a:moveTo>
                    <a:pt x="54609" y="5080"/>
                  </a:moveTo>
                  <a:lnTo>
                    <a:pt x="0" y="5080"/>
                  </a:lnTo>
                  <a:lnTo>
                    <a:pt x="0" y="8890"/>
                  </a:lnTo>
                  <a:lnTo>
                    <a:pt x="54609" y="8890"/>
                  </a:lnTo>
                  <a:lnTo>
                    <a:pt x="54609" y="5080"/>
                  </a:lnTo>
                  <a:close/>
                </a:path>
                <a:path w="54609" h="321310">
                  <a:moveTo>
                    <a:pt x="54609" y="8890"/>
                  </a:moveTo>
                  <a:lnTo>
                    <a:pt x="0" y="8890"/>
                  </a:lnTo>
                  <a:lnTo>
                    <a:pt x="0" y="17780"/>
                  </a:lnTo>
                  <a:lnTo>
                    <a:pt x="54609" y="17780"/>
                  </a:lnTo>
                  <a:lnTo>
                    <a:pt x="54609" y="8890"/>
                  </a:lnTo>
                  <a:close/>
                </a:path>
                <a:path w="54609" h="321310">
                  <a:moveTo>
                    <a:pt x="54609" y="17780"/>
                  </a:moveTo>
                  <a:lnTo>
                    <a:pt x="0" y="17780"/>
                  </a:lnTo>
                  <a:lnTo>
                    <a:pt x="0" y="21590"/>
                  </a:lnTo>
                  <a:lnTo>
                    <a:pt x="54609" y="21590"/>
                  </a:lnTo>
                  <a:lnTo>
                    <a:pt x="54609" y="17780"/>
                  </a:lnTo>
                  <a:close/>
                </a:path>
                <a:path w="54609" h="321310">
                  <a:moveTo>
                    <a:pt x="54609" y="21590"/>
                  </a:moveTo>
                  <a:lnTo>
                    <a:pt x="0" y="21590"/>
                  </a:lnTo>
                  <a:lnTo>
                    <a:pt x="0" y="24130"/>
                  </a:lnTo>
                  <a:lnTo>
                    <a:pt x="54609" y="24130"/>
                  </a:lnTo>
                  <a:lnTo>
                    <a:pt x="54609" y="21590"/>
                  </a:lnTo>
                  <a:close/>
                </a:path>
                <a:path w="54609" h="321310">
                  <a:moveTo>
                    <a:pt x="54609" y="24130"/>
                  </a:moveTo>
                  <a:lnTo>
                    <a:pt x="0" y="24130"/>
                  </a:lnTo>
                  <a:lnTo>
                    <a:pt x="0" y="34290"/>
                  </a:lnTo>
                  <a:lnTo>
                    <a:pt x="54609" y="34290"/>
                  </a:lnTo>
                  <a:lnTo>
                    <a:pt x="54609" y="24130"/>
                  </a:lnTo>
                  <a:close/>
                </a:path>
                <a:path w="54609" h="321310">
                  <a:moveTo>
                    <a:pt x="54609" y="34290"/>
                  </a:moveTo>
                  <a:lnTo>
                    <a:pt x="0" y="34290"/>
                  </a:lnTo>
                  <a:lnTo>
                    <a:pt x="0" y="36830"/>
                  </a:lnTo>
                  <a:lnTo>
                    <a:pt x="54609" y="36830"/>
                  </a:lnTo>
                  <a:lnTo>
                    <a:pt x="54609" y="34290"/>
                  </a:lnTo>
                  <a:close/>
                </a:path>
                <a:path w="54609" h="321310">
                  <a:moveTo>
                    <a:pt x="54609" y="36830"/>
                  </a:moveTo>
                  <a:lnTo>
                    <a:pt x="0" y="36830"/>
                  </a:lnTo>
                  <a:lnTo>
                    <a:pt x="0" y="40640"/>
                  </a:lnTo>
                  <a:lnTo>
                    <a:pt x="54609" y="40640"/>
                  </a:lnTo>
                  <a:lnTo>
                    <a:pt x="54609" y="36830"/>
                  </a:lnTo>
                  <a:close/>
                </a:path>
                <a:path w="54609" h="321310">
                  <a:moveTo>
                    <a:pt x="54609" y="40640"/>
                  </a:moveTo>
                  <a:lnTo>
                    <a:pt x="0" y="40640"/>
                  </a:lnTo>
                  <a:lnTo>
                    <a:pt x="0" y="43180"/>
                  </a:lnTo>
                  <a:lnTo>
                    <a:pt x="54609" y="43180"/>
                  </a:lnTo>
                  <a:lnTo>
                    <a:pt x="54609" y="40640"/>
                  </a:lnTo>
                  <a:close/>
                </a:path>
                <a:path w="54609" h="321310">
                  <a:moveTo>
                    <a:pt x="54609" y="43180"/>
                  </a:moveTo>
                  <a:lnTo>
                    <a:pt x="0" y="43180"/>
                  </a:lnTo>
                  <a:lnTo>
                    <a:pt x="0" y="46990"/>
                  </a:lnTo>
                  <a:lnTo>
                    <a:pt x="54609" y="46990"/>
                  </a:lnTo>
                  <a:lnTo>
                    <a:pt x="54609" y="43180"/>
                  </a:lnTo>
                  <a:close/>
                </a:path>
                <a:path w="54609" h="321310">
                  <a:moveTo>
                    <a:pt x="54609" y="46990"/>
                  </a:moveTo>
                  <a:lnTo>
                    <a:pt x="0" y="46990"/>
                  </a:lnTo>
                  <a:lnTo>
                    <a:pt x="0" y="49530"/>
                  </a:lnTo>
                  <a:lnTo>
                    <a:pt x="54609" y="49530"/>
                  </a:lnTo>
                  <a:lnTo>
                    <a:pt x="54609" y="46990"/>
                  </a:lnTo>
                  <a:close/>
                </a:path>
                <a:path w="54609" h="321310">
                  <a:moveTo>
                    <a:pt x="54609" y="49530"/>
                  </a:moveTo>
                  <a:lnTo>
                    <a:pt x="0" y="49530"/>
                  </a:lnTo>
                  <a:lnTo>
                    <a:pt x="0" y="53340"/>
                  </a:lnTo>
                  <a:lnTo>
                    <a:pt x="54609" y="53340"/>
                  </a:lnTo>
                  <a:lnTo>
                    <a:pt x="54609" y="49530"/>
                  </a:lnTo>
                  <a:close/>
                </a:path>
                <a:path w="54609" h="321310">
                  <a:moveTo>
                    <a:pt x="54609" y="53340"/>
                  </a:moveTo>
                  <a:lnTo>
                    <a:pt x="0" y="53340"/>
                  </a:lnTo>
                  <a:lnTo>
                    <a:pt x="0" y="59690"/>
                  </a:lnTo>
                  <a:lnTo>
                    <a:pt x="54609" y="59690"/>
                  </a:lnTo>
                  <a:lnTo>
                    <a:pt x="54609" y="53340"/>
                  </a:lnTo>
                  <a:close/>
                </a:path>
                <a:path w="54609" h="321310">
                  <a:moveTo>
                    <a:pt x="54609" y="59690"/>
                  </a:moveTo>
                  <a:lnTo>
                    <a:pt x="0" y="59690"/>
                  </a:lnTo>
                  <a:lnTo>
                    <a:pt x="0" y="62230"/>
                  </a:lnTo>
                  <a:lnTo>
                    <a:pt x="54609" y="62230"/>
                  </a:lnTo>
                  <a:lnTo>
                    <a:pt x="54609" y="59690"/>
                  </a:lnTo>
                  <a:close/>
                </a:path>
                <a:path w="54609" h="321310">
                  <a:moveTo>
                    <a:pt x="54609" y="62230"/>
                  </a:moveTo>
                  <a:lnTo>
                    <a:pt x="0" y="62230"/>
                  </a:lnTo>
                  <a:lnTo>
                    <a:pt x="0" y="66040"/>
                  </a:lnTo>
                  <a:lnTo>
                    <a:pt x="54609" y="66040"/>
                  </a:lnTo>
                  <a:lnTo>
                    <a:pt x="54609" y="62230"/>
                  </a:lnTo>
                  <a:close/>
                </a:path>
                <a:path w="54609" h="321310">
                  <a:moveTo>
                    <a:pt x="54609" y="66040"/>
                  </a:moveTo>
                  <a:lnTo>
                    <a:pt x="0" y="66040"/>
                  </a:lnTo>
                  <a:lnTo>
                    <a:pt x="0" y="74930"/>
                  </a:lnTo>
                  <a:lnTo>
                    <a:pt x="54609" y="74930"/>
                  </a:lnTo>
                  <a:lnTo>
                    <a:pt x="54609" y="66040"/>
                  </a:lnTo>
                  <a:close/>
                </a:path>
                <a:path w="54609" h="321310">
                  <a:moveTo>
                    <a:pt x="54609" y="74930"/>
                  </a:moveTo>
                  <a:lnTo>
                    <a:pt x="0" y="74930"/>
                  </a:lnTo>
                  <a:lnTo>
                    <a:pt x="0" y="78740"/>
                  </a:lnTo>
                  <a:lnTo>
                    <a:pt x="54609" y="78740"/>
                  </a:lnTo>
                  <a:lnTo>
                    <a:pt x="54609" y="74930"/>
                  </a:lnTo>
                  <a:close/>
                </a:path>
                <a:path w="54609" h="321310">
                  <a:moveTo>
                    <a:pt x="54609" y="78740"/>
                  </a:moveTo>
                  <a:lnTo>
                    <a:pt x="0" y="78740"/>
                  </a:lnTo>
                  <a:lnTo>
                    <a:pt x="0" y="81280"/>
                  </a:lnTo>
                  <a:lnTo>
                    <a:pt x="54609" y="81280"/>
                  </a:lnTo>
                  <a:lnTo>
                    <a:pt x="54609" y="78740"/>
                  </a:lnTo>
                  <a:close/>
                </a:path>
                <a:path w="54609" h="321310">
                  <a:moveTo>
                    <a:pt x="54609" y="81280"/>
                  </a:moveTo>
                  <a:lnTo>
                    <a:pt x="0" y="81280"/>
                  </a:lnTo>
                  <a:lnTo>
                    <a:pt x="0" y="85090"/>
                  </a:lnTo>
                  <a:lnTo>
                    <a:pt x="54609" y="85090"/>
                  </a:lnTo>
                  <a:lnTo>
                    <a:pt x="54609" y="81280"/>
                  </a:lnTo>
                  <a:close/>
                </a:path>
                <a:path w="54609" h="321310">
                  <a:moveTo>
                    <a:pt x="54609" y="85090"/>
                  </a:moveTo>
                  <a:lnTo>
                    <a:pt x="0" y="85090"/>
                  </a:lnTo>
                  <a:lnTo>
                    <a:pt x="0" y="87630"/>
                  </a:lnTo>
                  <a:lnTo>
                    <a:pt x="54609" y="87630"/>
                  </a:lnTo>
                  <a:lnTo>
                    <a:pt x="54609" y="85090"/>
                  </a:lnTo>
                  <a:close/>
                </a:path>
                <a:path w="54609" h="321310">
                  <a:moveTo>
                    <a:pt x="54609" y="87630"/>
                  </a:moveTo>
                  <a:lnTo>
                    <a:pt x="0" y="87630"/>
                  </a:lnTo>
                  <a:lnTo>
                    <a:pt x="0" y="93980"/>
                  </a:lnTo>
                  <a:lnTo>
                    <a:pt x="54609" y="93980"/>
                  </a:lnTo>
                  <a:lnTo>
                    <a:pt x="54609" y="87630"/>
                  </a:lnTo>
                  <a:close/>
                </a:path>
                <a:path w="54609" h="321310">
                  <a:moveTo>
                    <a:pt x="54609" y="93980"/>
                  </a:moveTo>
                  <a:lnTo>
                    <a:pt x="0" y="93980"/>
                  </a:lnTo>
                  <a:lnTo>
                    <a:pt x="0" y="100330"/>
                  </a:lnTo>
                  <a:lnTo>
                    <a:pt x="54609" y="100330"/>
                  </a:lnTo>
                  <a:lnTo>
                    <a:pt x="54609" y="93980"/>
                  </a:lnTo>
                  <a:close/>
                </a:path>
                <a:path w="54609" h="321310">
                  <a:moveTo>
                    <a:pt x="54609" y="100330"/>
                  </a:moveTo>
                  <a:lnTo>
                    <a:pt x="0" y="100330"/>
                  </a:lnTo>
                  <a:lnTo>
                    <a:pt x="0" y="104140"/>
                  </a:lnTo>
                  <a:lnTo>
                    <a:pt x="54609" y="104140"/>
                  </a:lnTo>
                  <a:lnTo>
                    <a:pt x="54609" y="100330"/>
                  </a:lnTo>
                  <a:close/>
                </a:path>
                <a:path w="54609" h="321310">
                  <a:moveTo>
                    <a:pt x="54609" y="104140"/>
                  </a:moveTo>
                  <a:lnTo>
                    <a:pt x="0" y="104140"/>
                  </a:lnTo>
                  <a:lnTo>
                    <a:pt x="0" y="106680"/>
                  </a:lnTo>
                  <a:lnTo>
                    <a:pt x="54609" y="106680"/>
                  </a:lnTo>
                  <a:lnTo>
                    <a:pt x="54609" y="104140"/>
                  </a:lnTo>
                  <a:close/>
                </a:path>
                <a:path w="54609" h="321310">
                  <a:moveTo>
                    <a:pt x="54609" y="106680"/>
                  </a:moveTo>
                  <a:lnTo>
                    <a:pt x="0" y="106680"/>
                  </a:lnTo>
                  <a:lnTo>
                    <a:pt x="0" y="110490"/>
                  </a:lnTo>
                  <a:lnTo>
                    <a:pt x="54609" y="110490"/>
                  </a:lnTo>
                  <a:lnTo>
                    <a:pt x="54609" y="106680"/>
                  </a:lnTo>
                  <a:close/>
                </a:path>
                <a:path w="54609" h="321310">
                  <a:moveTo>
                    <a:pt x="54609" y="110490"/>
                  </a:moveTo>
                  <a:lnTo>
                    <a:pt x="0" y="110490"/>
                  </a:lnTo>
                  <a:lnTo>
                    <a:pt x="0" y="113030"/>
                  </a:lnTo>
                  <a:lnTo>
                    <a:pt x="54609" y="113030"/>
                  </a:lnTo>
                  <a:lnTo>
                    <a:pt x="54609" y="110490"/>
                  </a:lnTo>
                  <a:close/>
                </a:path>
                <a:path w="54609" h="321310">
                  <a:moveTo>
                    <a:pt x="54609" y="113030"/>
                  </a:moveTo>
                  <a:lnTo>
                    <a:pt x="0" y="113030"/>
                  </a:lnTo>
                  <a:lnTo>
                    <a:pt x="0" y="116840"/>
                  </a:lnTo>
                  <a:lnTo>
                    <a:pt x="54609" y="116840"/>
                  </a:lnTo>
                  <a:lnTo>
                    <a:pt x="54609" y="113030"/>
                  </a:lnTo>
                  <a:close/>
                </a:path>
                <a:path w="54609" h="321310">
                  <a:moveTo>
                    <a:pt x="54609" y="116840"/>
                  </a:moveTo>
                  <a:lnTo>
                    <a:pt x="0" y="116840"/>
                  </a:lnTo>
                  <a:lnTo>
                    <a:pt x="0" y="119380"/>
                  </a:lnTo>
                  <a:lnTo>
                    <a:pt x="54609" y="119380"/>
                  </a:lnTo>
                  <a:lnTo>
                    <a:pt x="54609" y="116840"/>
                  </a:lnTo>
                  <a:close/>
                </a:path>
                <a:path w="54609" h="321310">
                  <a:moveTo>
                    <a:pt x="54609" y="119380"/>
                  </a:moveTo>
                  <a:lnTo>
                    <a:pt x="0" y="119380"/>
                  </a:lnTo>
                  <a:lnTo>
                    <a:pt x="0" y="123190"/>
                  </a:lnTo>
                  <a:lnTo>
                    <a:pt x="54609" y="123190"/>
                  </a:lnTo>
                  <a:lnTo>
                    <a:pt x="54609" y="119380"/>
                  </a:lnTo>
                  <a:close/>
                </a:path>
                <a:path w="54609" h="321310">
                  <a:moveTo>
                    <a:pt x="54609" y="123190"/>
                  </a:moveTo>
                  <a:lnTo>
                    <a:pt x="0" y="123190"/>
                  </a:lnTo>
                  <a:lnTo>
                    <a:pt x="0" y="125730"/>
                  </a:lnTo>
                  <a:lnTo>
                    <a:pt x="54609" y="125730"/>
                  </a:lnTo>
                  <a:lnTo>
                    <a:pt x="54609" y="123190"/>
                  </a:lnTo>
                  <a:close/>
                </a:path>
                <a:path w="54609" h="321310">
                  <a:moveTo>
                    <a:pt x="54609" y="125730"/>
                  </a:moveTo>
                  <a:lnTo>
                    <a:pt x="0" y="125730"/>
                  </a:lnTo>
                  <a:lnTo>
                    <a:pt x="0" y="135890"/>
                  </a:lnTo>
                  <a:lnTo>
                    <a:pt x="54609" y="135890"/>
                  </a:lnTo>
                  <a:lnTo>
                    <a:pt x="54609" y="125730"/>
                  </a:lnTo>
                  <a:close/>
                </a:path>
                <a:path w="54609" h="321310">
                  <a:moveTo>
                    <a:pt x="54609" y="135890"/>
                  </a:moveTo>
                  <a:lnTo>
                    <a:pt x="0" y="135890"/>
                  </a:lnTo>
                  <a:lnTo>
                    <a:pt x="0" y="138430"/>
                  </a:lnTo>
                  <a:lnTo>
                    <a:pt x="54609" y="138430"/>
                  </a:lnTo>
                  <a:lnTo>
                    <a:pt x="54609" y="135890"/>
                  </a:lnTo>
                  <a:close/>
                </a:path>
                <a:path w="54609" h="321310">
                  <a:moveTo>
                    <a:pt x="54609" y="138430"/>
                  </a:moveTo>
                  <a:lnTo>
                    <a:pt x="0" y="138430"/>
                  </a:lnTo>
                  <a:lnTo>
                    <a:pt x="0" y="142240"/>
                  </a:lnTo>
                  <a:lnTo>
                    <a:pt x="54609" y="142240"/>
                  </a:lnTo>
                  <a:lnTo>
                    <a:pt x="54609" y="138430"/>
                  </a:lnTo>
                  <a:close/>
                </a:path>
                <a:path w="54609" h="321310">
                  <a:moveTo>
                    <a:pt x="54609" y="142240"/>
                  </a:moveTo>
                  <a:lnTo>
                    <a:pt x="0" y="142240"/>
                  </a:lnTo>
                  <a:lnTo>
                    <a:pt x="0" y="144780"/>
                  </a:lnTo>
                  <a:lnTo>
                    <a:pt x="54609" y="144780"/>
                  </a:lnTo>
                  <a:lnTo>
                    <a:pt x="54609" y="142240"/>
                  </a:lnTo>
                  <a:close/>
                </a:path>
                <a:path w="54609" h="321310">
                  <a:moveTo>
                    <a:pt x="54609" y="144780"/>
                  </a:moveTo>
                  <a:lnTo>
                    <a:pt x="0" y="144780"/>
                  </a:lnTo>
                  <a:lnTo>
                    <a:pt x="0" y="154940"/>
                  </a:lnTo>
                  <a:lnTo>
                    <a:pt x="54609" y="154940"/>
                  </a:lnTo>
                  <a:lnTo>
                    <a:pt x="54609" y="144780"/>
                  </a:lnTo>
                  <a:close/>
                </a:path>
                <a:path w="54609" h="321310">
                  <a:moveTo>
                    <a:pt x="54609" y="154940"/>
                  </a:moveTo>
                  <a:lnTo>
                    <a:pt x="0" y="154940"/>
                  </a:lnTo>
                  <a:lnTo>
                    <a:pt x="0" y="157480"/>
                  </a:lnTo>
                  <a:lnTo>
                    <a:pt x="54609" y="157480"/>
                  </a:lnTo>
                  <a:lnTo>
                    <a:pt x="54609" y="154940"/>
                  </a:lnTo>
                  <a:close/>
                </a:path>
                <a:path w="54609" h="321310">
                  <a:moveTo>
                    <a:pt x="54609" y="157480"/>
                  </a:moveTo>
                  <a:lnTo>
                    <a:pt x="0" y="157480"/>
                  </a:lnTo>
                  <a:lnTo>
                    <a:pt x="0" y="163830"/>
                  </a:lnTo>
                  <a:lnTo>
                    <a:pt x="54609" y="163830"/>
                  </a:lnTo>
                  <a:lnTo>
                    <a:pt x="54609" y="157480"/>
                  </a:lnTo>
                  <a:close/>
                </a:path>
                <a:path w="54609" h="321310">
                  <a:moveTo>
                    <a:pt x="54609" y="163830"/>
                  </a:moveTo>
                  <a:lnTo>
                    <a:pt x="0" y="163830"/>
                  </a:lnTo>
                  <a:lnTo>
                    <a:pt x="0" y="167640"/>
                  </a:lnTo>
                  <a:lnTo>
                    <a:pt x="54609" y="167640"/>
                  </a:lnTo>
                  <a:lnTo>
                    <a:pt x="54609" y="163830"/>
                  </a:lnTo>
                  <a:close/>
                </a:path>
                <a:path w="54609" h="321310">
                  <a:moveTo>
                    <a:pt x="54609" y="167640"/>
                  </a:moveTo>
                  <a:lnTo>
                    <a:pt x="0" y="167640"/>
                  </a:lnTo>
                  <a:lnTo>
                    <a:pt x="0" y="176530"/>
                  </a:lnTo>
                  <a:lnTo>
                    <a:pt x="54609" y="176530"/>
                  </a:lnTo>
                  <a:lnTo>
                    <a:pt x="54609" y="167640"/>
                  </a:lnTo>
                  <a:close/>
                </a:path>
                <a:path w="54609" h="321310">
                  <a:moveTo>
                    <a:pt x="54609" y="176530"/>
                  </a:moveTo>
                  <a:lnTo>
                    <a:pt x="0" y="176530"/>
                  </a:lnTo>
                  <a:lnTo>
                    <a:pt x="0" y="182880"/>
                  </a:lnTo>
                  <a:lnTo>
                    <a:pt x="54609" y="182880"/>
                  </a:lnTo>
                  <a:lnTo>
                    <a:pt x="54609" y="176530"/>
                  </a:lnTo>
                  <a:close/>
                </a:path>
                <a:path w="54609" h="321310">
                  <a:moveTo>
                    <a:pt x="54609" y="182880"/>
                  </a:moveTo>
                  <a:lnTo>
                    <a:pt x="0" y="182880"/>
                  </a:lnTo>
                  <a:lnTo>
                    <a:pt x="0" y="186690"/>
                  </a:lnTo>
                  <a:lnTo>
                    <a:pt x="54609" y="186690"/>
                  </a:lnTo>
                  <a:lnTo>
                    <a:pt x="54609" y="182880"/>
                  </a:lnTo>
                  <a:close/>
                </a:path>
                <a:path w="54609" h="321310">
                  <a:moveTo>
                    <a:pt x="54609" y="186690"/>
                  </a:moveTo>
                  <a:lnTo>
                    <a:pt x="0" y="186690"/>
                  </a:lnTo>
                  <a:lnTo>
                    <a:pt x="0" y="189230"/>
                  </a:lnTo>
                  <a:lnTo>
                    <a:pt x="54609" y="189230"/>
                  </a:lnTo>
                  <a:lnTo>
                    <a:pt x="54609" y="186690"/>
                  </a:lnTo>
                  <a:close/>
                </a:path>
                <a:path w="54609" h="321310">
                  <a:moveTo>
                    <a:pt x="54609" y="189230"/>
                  </a:moveTo>
                  <a:lnTo>
                    <a:pt x="0" y="189230"/>
                  </a:lnTo>
                  <a:lnTo>
                    <a:pt x="0" y="195580"/>
                  </a:lnTo>
                  <a:lnTo>
                    <a:pt x="54609" y="195580"/>
                  </a:lnTo>
                  <a:lnTo>
                    <a:pt x="54609" y="189230"/>
                  </a:lnTo>
                  <a:close/>
                </a:path>
                <a:path w="54609" h="321310">
                  <a:moveTo>
                    <a:pt x="54609" y="195580"/>
                  </a:moveTo>
                  <a:lnTo>
                    <a:pt x="0" y="195580"/>
                  </a:lnTo>
                  <a:lnTo>
                    <a:pt x="0" y="199390"/>
                  </a:lnTo>
                  <a:lnTo>
                    <a:pt x="54609" y="199390"/>
                  </a:lnTo>
                  <a:lnTo>
                    <a:pt x="54609" y="195580"/>
                  </a:lnTo>
                  <a:close/>
                </a:path>
                <a:path w="54609" h="321310">
                  <a:moveTo>
                    <a:pt x="54609" y="199390"/>
                  </a:moveTo>
                  <a:lnTo>
                    <a:pt x="0" y="199390"/>
                  </a:lnTo>
                  <a:lnTo>
                    <a:pt x="0" y="201930"/>
                  </a:lnTo>
                  <a:lnTo>
                    <a:pt x="54609" y="201930"/>
                  </a:lnTo>
                  <a:lnTo>
                    <a:pt x="54609" y="199390"/>
                  </a:lnTo>
                  <a:close/>
                </a:path>
                <a:path w="54609" h="321310">
                  <a:moveTo>
                    <a:pt x="54609" y="201930"/>
                  </a:moveTo>
                  <a:lnTo>
                    <a:pt x="0" y="201930"/>
                  </a:lnTo>
                  <a:lnTo>
                    <a:pt x="0" y="205740"/>
                  </a:lnTo>
                  <a:lnTo>
                    <a:pt x="54609" y="205740"/>
                  </a:lnTo>
                  <a:lnTo>
                    <a:pt x="54609" y="201930"/>
                  </a:lnTo>
                  <a:close/>
                </a:path>
                <a:path w="54609" h="321310">
                  <a:moveTo>
                    <a:pt x="54609" y="205740"/>
                  </a:moveTo>
                  <a:lnTo>
                    <a:pt x="0" y="205740"/>
                  </a:lnTo>
                  <a:lnTo>
                    <a:pt x="0" y="208280"/>
                  </a:lnTo>
                  <a:lnTo>
                    <a:pt x="54609" y="208280"/>
                  </a:lnTo>
                  <a:lnTo>
                    <a:pt x="54609" y="205740"/>
                  </a:lnTo>
                  <a:close/>
                </a:path>
                <a:path w="54609" h="321310">
                  <a:moveTo>
                    <a:pt x="54609" y="208280"/>
                  </a:moveTo>
                  <a:lnTo>
                    <a:pt x="0" y="208280"/>
                  </a:lnTo>
                  <a:lnTo>
                    <a:pt x="0" y="220980"/>
                  </a:lnTo>
                  <a:lnTo>
                    <a:pt x="54609" y="220980"/>
                  </a:lnTo>
                  <a:lnTo>
                    <a:pt x="54609" y="208280"/>
                  </a:lnTo>
                  <a:close/>
                </a:path>
                <a:path w="54609" h="321310">
                  <a:moveTo>
                    <a:pt x="54609" y="220980"/>
                  </a:moveTo>
                  <a:lnTo>
                    <a:pt x="0" y="220980"/>
                  </a:lnTo>
                  <a:lnTo>
                    <a:pt x="0" y="231140"/>
                  </a:lnTo>
                  <a:lnTo>
                    <a:pt x="54609" y="231140"/>
                  </a:lnTo>
                  <a:lnTo>
                    <a:pt x="54609" y="220980"/>
                  </a:lnTo>
                  <a:close/>
                </a:path>
                <a:path w="54609" h="321310">
                  <a:moveTo>
                    <a:pt x="54609" y="231140"/>
                  </a:moveTo>
                  <a:lnTo>
                    <a:pt x="0" y="231140"/>
                  </a:lnTo>
                  <a:lnTo>
                    <a:pt x="0" y="233680"/>
                  </a:lnTo>
                  <a:lnTo>
                    <a:pt x="54609" y="233680"/>
                  </a:lnTo>
                  <a:lnTo>
                    <a:pt x="54609" y="231140"/>
                  </a:lnTo>
                  <a:close/>
                </a:path>
                <a:path w="54609" h="321310">
                  <a:moveTo>
                    <a:pt x="54609" y="233680"/>
                  </a:moveTo>
                  <a:lnTo>
                    <a:pt x="0" y="233680"/>
                  </a:lnTo>
                  <a:lnTo>
                    <a:pt x="0" y="243840"/>
                  </a:lnTo>
                  <a:lnTo>
                    <a:pt x="54609" y="243840"/>
                  </a:lnTo>
                  <a:lnTo>
                    <a:pt x="54609" y="233680"/>
                  </a:lnTo>
                  <a:close/>
                </a:path>
                <a:path w="54609" h="321310">
                  <a:moveTo>
                    <a:pt x="54609" y="243840"/>
                  </a:moveTo>
                  <a:lnTo>
                    <a:pt x="0" y="243840"/>
                  </a:lnTo>
                  <a:lnTo>
                    <a:pt x="0" y="256540"/>
                  </a:lnTo>
                  <a:lnTo>
                    <a:pt x="54609" y="256540"/>
                  </a:lnTo>
                  <a:lnTo>
                    <a:pt x="54609" y="243840"/>
                  </a:lnTo>
                  <a:close/>
                </a:path>
                <a:path w="54609" h="321310">
                  <a:moveTo>
                    <a:pt x="54609" y="256540"/>
                  </a:moveTo>
                  <a:lnTo>
                    <a:pt x="0" y="256540"/>
                  </a:lnTo>
                  <a:lnTo>
                    <a:pt x="0" y="259080"/>
                  </a:lnTo>
                  <a:lnTo>
                    <a:pt x="54609" y="259080"/>
                  </a:lnTo>
                  <a:lnTo>
                    <a:pt x="54609" y="256540"/>
                  </a:lnTo>
                  <a:close/>
                </a:path>
                <a:path w="54609" h="321310">
                  <a:moveTo>
                    <a:pt x="54609" y="259080"/>
                  </a:moveTo>
                  <a:lnTo>
                    <a:pt x="0" y="259080"/>
                  </a:lnTo>
                  <a:lnTo>
                    <a:pt x="0" y="265430"/>
                  </a:lnTo>
                  <a:lnTo>
                    <a:pt x="54609" y="265430"/>
                  </a:lnTo>
                  <a:lnTo>
                    <a:pt x="54609" y="259080"/>
                  </a:lnTo>
                  <a:close/>
                </a:path>
                <a:path w="54609" h="321310">
                  <a:moveTo>
                    <a:pt x="54609" y="265430"/>
                  </a:moveTo>
                  <a:lnTo>
                    <a:pt x="0" y="265430"/>
                  </a:lnTo>
                  <a:lnTo>
                    <a:pt x="0" y="271780"/>
                  </a:lnTo>
                  <a:lnTo>
                    <a:pt x="54609" y="271780"/>
                  </a:lnTo>
                  <a:lnTo>
                    <a:pt x="54609" y="265430"/>
                  </a:lnTo>
                  <a:close/>
                </a:path>
                <a:path w="54609" h="321310">
                  <a:moveTo>
                    <a:pt x="54609" y="271780"/>
                  </a:moveTo>
                  <a:lnTo>
                    <a:pt x="0" y="271780"/>
                  </a:lnTo>
                  <a:lnTo>
                    <a:pt x="0" y="275590"/>
                  </a:lnTo>
                  <a:lnTo>
                    <a:pt x="54609" y="275590"/>
                  </a:lnTo>
                  <a:lnTo>
                    <a:pt x="54609" y="271780"/>
                  </a:lnTo>
                  <a:close/>
                </a:path>
                <a:path w="54609" h="321310">
                  <a:moveTo>
                    <a:pt x="54609" y="275590"/>
                  </a:moveTo>
                  <a:lnTo>
                    <a:pt x="0" y="275590"/>
                  </a:lnTo>
                  <a:lnTo>
                    <a:pt x="0" y="284480"/>
                  </a:lnTo>
                  <a:lnTo>
                    <a:pt x="54609" y="284480"/>
                  </a:lnTo>
                  <a:lnTo>
                    <a:pt x="54609" y="275590"/>
                  </a:lnTo>
                  <a:close/>
                </a:path>
                <a:path w="54609" h="321310">
                  <a:moveTo>
                    <a:pt x="54609" y="284480"/>
                  </a:moveTo>
                  <a:lnTo>
                    <a:pt x="0" y="284480"/>
                  </a:lnTo>
                  <a:lnTo>
                    <a:pt x="0" y="288290"/>
                  </a:lnTo>
                  <a:lnTo>
                    <a:pt x="54609" y="288290"/>
                  </a:lnTo>
                  <a:lnTo>
                    <a:pt x="54609" y="284480"/>
                  </a:lnTo>
                  <a:close/>
                </a:path>
                <a:path w="54609" h="321310">
                  <a:moveTo>
                    <a:pt x="54609" y="288290"/>
                  </a:moveTo>
                  <a:lnTo>
                    <a:pt x="0" y="288290"/>
                  </a:lnTo>
                  <a:lnTo>
                    <a:pt x="0" y="290830"/>
                  </a:lnTo>
                  <a:lnTo>
                    <a:pt x="54609" y="290830"/>
                  </a:lnTo>
                  <a:lnTo>
                    <a:pt x="54609" y="288290"/>
                  </a:lnTo>
                  <a:close/>
                </a:path>
                <a:path w="54609" h="321310">
                  <a:moveTo>
                    <a:pt x="54609" y="290830"/>
                  </a:moveTo>
                  <a:lnTo>
                    <a:pt x="0" y="290830"/>
                  </a:lnTo>
                  <a:lnTo>
                    <a:pt x="0" y="294640"/>
                  </a:lnTo>
                  <a:lnTo>
                    <a:pt x="54609" y="294640"/>
                  </a:lnTo>
                  <a:lnTo>
                    <a:pt x="54609" y="290830"/>
                  </a:lnTo>
                  <a:close/>
                </a:path>
                <a:path w="54609" h="321310">
                  <a:moveTo>
                    <a:pt x="54609" y="294640"/>
                  </a:moveTo>
                  <a:lnTo>
                    <a:pt x="0" y="294640"/>
                  </a:lnTo>
                  <a:lnTo>
                    <a:pt x="0" y="297180"/>
                  </a:lnTo>
                  <a:lnTo>
                    <a:pt x="54609" y="297180"/>
                  </a:lnTo>
                  <a:lnTo>
                    <a:pt x="54609" y="294640"/>
                  </a:lnTo>
                  <a:close/>
                </a:path>
                <a:path w="54609" h="321310">
                  <a:moveTo>
                    <a:pt x="54609" y="297180"/>
                  </a:moveTo>
                  <a:lnTo>
                    <a:pt x="0" y="297180"/>
                  </a:lnTo>
                  <a:lnTo>
                    <a:pt x="0" y="303530"/>
                  </a:lnTo>
                  <a:lnTo>
                    <a:pt x="54609" y="303530"/>
                  </a:lnTo>
                  <a:lnTo>
                    <a:pt x="54609" y="297180"/>
                  </a:lnTo>
                  <a:close/>
                </a:path>
                <a:path w="54609" h="321310">
                  <a:moveTo>
                    <a:pt x="54609" y="303530"/>
                  </a:moveTo>
                  <a:lnTo>
                    <a:pt x="0" y="303530"/>
                  </a:lnTo>
                  <a:lnTo>
                    <a:pt x="0" y="307340"/>
                  </a:lnTo>
                  <a:lnTo>
                    <a:pt x="54609" y="307340"/>
                  </a:lnTo>
                  <a:lnTo>
                    <a:pt x="54609" y="303530"/>
                  </a:lnTo>
                  <a:close/>
                </a:path>
                <a:path w="54609" h="321310">
                  <a:moveTo>
                    <a:pt x="54609" y="307340"/>
                  </a:moveTo>
                  <a:lnTo>
                    <a:pt x="1269" y="307340"/>
                  </a:lnTo>
                  <a:lnTo>
                    <a:pt x="1269" y="308610"/>
                  </a:lnTo>
                  <a:lnTo>
                    <a:pt x="6350" y="308610"/>
                  </a:lnTo>
                  <a:lnTo>
                    <a:pt x="6350" y="309880"/>
                  </a:lnTo>
                  <a:lnTo>
                    <a:pt x="54609" y="309880"/>
                  </a:lnTo>
                  <a:lnTo>
                    <a:pt x="54609" y="307340"/>
                  </a:lnTo>
                  <a:close/>
                </a:path>
                <a:path w="54609" h="321310">
                  <a:moveTo>
                    <a:pt x="54609" y="309880"/>
                  </a:moveTo>
                  <a:lnTo>
                    <a:pt x="11430" y="309880"/>
                  </a:lnTo>
                  <a:lnTo>
                    <a:pt x="11430" y="311150"/>
                  </a:lnTo>
                  <a:lnTo>
                    <a:pt x="16509" y="311150"/>
                  </a:lnTo>
                  <a:lnTo>
                    <a:pt x="16509" y="312420"/>
                  </a:lnTo>
                  <a:lnTo>
                    <a:pt x="21590" y="312420"/>
                  </a:lnTo>
                  <a:lnTo>
                    <a:pt x="21590" y="313690"/>
                  </a:lnTo>
                  <a:lnTo>
                    <a:pt x="54609" y="313690"/>
                  </a:lnTo>
                  <a:lnTo>
                    <a:pt x="54609" y="309880"/>
                  </a:lnTo>
                  <a:close/>
                </a:path>
                <a:path w="54609" h="321310">
                  <a:moveTo>
                    <a:pt x="54609" y="313690"/>
                  </a:moveTo>
                  <a:lnTo>
                    <a:pt x="26669" y="313690"/>
                  </a:lnTo>
                  <a:lnTo>
                    <a:pt x="26669" y="314960"/>
                  </a:lnTo>
                  <a:lnTo>
                    <a:pt x="33019" y="314960"/>
                  </a:lnTo>
                  <a:lnTo>
                    <a:pt x="33019" y="316230"/>
                  </a:lnTo>
                  <a:lnTo>
                    <a:pt x="54609" y="316230"/>
                  </a:lnTo>
                  <a:lnTo>
                    <a:pt x="54609" y="313690"/>
                  </a:lnTo>
                  <a:close/>
                </a:path>
                <a:path w="54609" h="321310">
                  <a:moveTo>
                    <a:pt x="54609" y="316230"/>
                  </a:moveTo>
                  <a:lnTo>
                    <a:pt x="38100" y="316230"/>
                  </a:lnTo>
                  <a:lnTo>
                    <a:pt x="38100" y="317500"/>
                  </a:lnTo>
                  <a:lnTo>
                    <a:pt x="43180" y="317500"/>
                  </a:lnTo>
                  <a:lnTo>
                    <a:pt x="43180" y="318770"/>
                  </a:lnTo>
                  <a:lnTo>
                    <a:pt x="48259" y="318770"/>
                  </a:lnTo>
                  <a:lnTo>
                    <a:pt x="48259" y="320040"/>
                  </a:lnTo>
                  <a:lnTo>
                    <a:pt x="54609" y="320040"/>
                  </a:lnTo>
                  <a:lnTo>
                    <a:pt x="54609" y="316230"/>
                  </a:lnTo>
                  <a:close/>
                </a:path>
                <a:path w="54609" h="321310">
                  <a:moveTo>
                    <a:pt x="54609" y="320040"/>
                  </a:moveTo>
                  <a:lnTo>
                    <a:pt x="53340" y="320040"/>
                  </a:lnTo>
                  <a:lnTo>
                    <a:pt x="53340" y="321310"/>
                  </a:lnTo>
                  <a:lnTo>
                    <a:pt x="54609" y="321310"/>
                  </a:lnTo>
                  <a:lnTo>
                    <a:pt x="54609" y="320040"/>
                  </a:lnTo>
                  <a:close/>
                </a:path>
              </a:pathLst>
            </a:custGeom>
            <a:solidFill>
              <a:srgbClr val="1D581D"/>
            </a:solidFill>
          </p:spPr>
          <p:txBody>
            <a:bodyPr wrap="square" lIns="0" tIns="0" rIns="0" bIns="0" rtlCol="0"/>
            <a:lstStyle/>
            <a:p>
              <a:endParaRPr/>
            </a:p>
          </p:txBody>
        </p:sp>
        <p:sp>
          <p:nvSpPr>
            <p:cNvPr id="1046" name="object 1046"/>
            <p:cNvSpPr/>
            <p:nvPr/>
          </p:nvSpPr>
          <p:spPr>
            <a:xfrm>
              <a:off x="866140" y="5651500"/>
              <a:ext cx="54610" cy="306070"/>
            </a:xfrm>
            <a:custGeom>
              <a:avLst/>
              <a:gdLst/>
              <a:ahLst/>
              <a:cxnLst/>
              <a:rect l="l" t="t" r="r" b="b"/>
              <a:pathLst>
                <a:path w="54609" h="306070">
                  <a:moveTo>
                    <a:pt x="54609" y="0"/>
                  </a:moveTo>
                  <a:lnTo>
                    <a:pt x="7619" y="0"/>
                  </a:lnTo>
                  <a:lnTo>
                    <a:pt x="7619" y="1269"/>
                  </a:lnTo>
                  <a:lnTo>
                    <a:pt x="54609" y="1269"/>
                  </a:lnTo>
                  <a:lnTo>
                    <a:pt x="54609" y="0"/>
                  </a:lnTo>
                  <a:close/>
                </a:path>
                <a:path w="54609" h="306070">
                  <a:moveTo>
                    <a:pt x="54609" y="1270"/>
                  </a:moveTo>
                  <a:lnTo>
                    <a:pt x="0" y="1270"/>
                  </a:lnTo>
                  <a:lnTo>
                    <a:pt x="0" y="3809"/>
                  </a:lnTo>
                  <a:lnTo>
                    <a:pt x="54609" y="3809"/>
                  </a:lnTo>
                  <a:lnTo>
                    <a:pt x="54609" y="1270"/>
                  </a:lnTo>
                  <a:close/>
                </a:path>
                <a:path w="54609" h="306070">
                  <a:moveTo>
                    <a:pt x="54609" y="3810"/>
                  </a:moveTo>
                  <a:lnTo>
                    <a:pt x="0" y="3810"/>
                  </a:lnTo>
                  <a:lnTo>
                    <a:pt x="0" y="7619"/>
                  </a:lnTo>
                  <a:lnTo>
                    <a:pt x="54609" y="7619"/>
                  </a:lnTo>
                  <a:lnTo>
                    <a:pt x="54609" y="3810"/>
                  </a:lnTo>
                  <a:close/>
                </a:path>
                <a:path w="54609" h="306070">
                  <a:moveTo>
                    <a:pt x="54609" y="7620"/>
                  </a:moveTo>
                  <a:lnTo>
                    <a:pt x="0" y="7620"/>
                  </a:lnTo>
                  <a:lnTo>
                    <a:pt x="0" y="16509"/>
                  </a:lnTo>
                  <a:lnTo>
                    <a:pt x="54609" y="16509"/>
                  </a:lnTo>
                  <a:lnTo>
                    <a:pt x="54609" y="7620"/>
                  </a:lnTo>
                  <a:close/>
                </a:path>
                <a:path w="54609" h="306070">
                  <a:moveTo>
                    <a:pt x="54609" y="16510"/>
                  </a:moveTo>
                  <a:lnTo>
                    <a:pt x="0" y="16510"/>
                  </a:lnTo>
                  <a:lnTo>
                    <a:pt x="0" y="20319"/>
                  </a:lnTo>
                  <a:lnTo>
                    <a:pt x="54609" y="20319"/>
                  </a:lnTo>
                  <a:lnTo>
                    <a:pt x="54609" y="16510"/>
                  </a:lnTo>
                  <a:close/>
                </a:path>
                <a:path w="54609" h="306070">
                  <a:moveTo>
                    <a:pt x="54609" y="20320"/>
                  </a:moveTo>
                  <a:lnTo>
                    <a:pt x="0" y="20320"/>
                  </a:lnTo>
                  <a:lnTo>
                    <a:pt x="0" y="22859"/>
                  </a:lnTo>
                  <a:lnTo>
                    <a:pt x="54609" y="22859"/>
                  </a:lnTo>
                  <a:lnTo>
                    <a:pt x="54609" y="20320"/>
                  </a:lnTo>
                  <a:close/>
                </a:path>
                <a:path w="54609" h="306070">
                  <a:moveTo>
                    <a:pt x="54609" y="22860"/>
                  </a:moveTo>
                  <a:lnTo>
                    <a:pt x="0" y="22860"/>
                  </a:lnTo>
                  <a:lnTo>
                    <a:pt x="0" y="33019"/>
                  </a:lnTo>
                  <a:lnTo>
                    <a:pt x="54609" y="33019"/>
                  </a:lnTo>
                  <a:lnTo>
                    <a:pt x="54609" y="22860"/>
                  </a:lnTo>
                  <a:close/>
                </a:path>
                <a:path w="54609" h="306070">
                  <a:moveTo>
                    <a:pt x="54609" y="33020"/>
                  </a:moveTo>
                  <a:lnTo>
                    <a:pt x="0" y="33020"/>
                  </a:lnTo>
                  <a:lnTo>
                    <a:pt x="0" y="35559"/>
                  </a:lnTo>
                  <a:lnTo>
                    <a:pt x="54609" y="35559"/>
                  </a:lnTo>
                  <a:lnTo>
                    <a:pt x="54609" y="33020"/>
                  </a:lnTo>
                  <a:close/>
                </a:path>
                <a:path w="54609" h="306070">
                  <a:moveTo>
                    <a:pt x="54609" y="35560"/>
                  </a:moveTo>
                  <a:lnTo>
                    <a:pt x="0" y="35560"/>
                  </a:lnTo>
                  <a:lnTo>
                    <a:pt x="0" y="39369"/>
                  </a:lnTo>
                  <a:lnTo>
                    <a:pt x="54609" y="39369"/>
                  </a:lnTo>
                  <a:lnTo>
                    <a:pt x="54609" y="35560"/>
                  </a:lnTo>
                  <a:close/>
                </a:path>
                <a:path w="54609" h="306070">
                  <a:moveTo>
                    <a:pt x="54609" y="39370"/>
                  </a:moveTo>
                  <a:lnTo>
                    <a:pt x="0" y="39370"/>
                  </a:lnTo>
                  <a:lnTo>
                    <a:pt x="0" y="41909"/>
                  </a:lnTo>
                  <a:lnTo>
                    <a:pt x="54609" y="41909"/>
                  </a:lnTo>
                  <a:lnTo>
                    <a:pt x="54609" y="39370"/>
                  </a:lnTo>
                  <a:close/>
                </a:path>
                <a:path w="54609" h="306070">
                  <a:moveTo>
                    <a:pt x="54609" y="41910"/>
                  </a:moveTo>
                  <a:lnTo>
                    <a:pt x="0" y="41910"/>
                  </a:lnTo>
                  <a:lnTo>
                    <a:pt x="0" y="45719"/>
                  </a:lnTo>
                  <a:lnTo>
                    <a:pt x="54609" y="45719"/>
                  </a:lnTo>
                  <a:lnTo>
                    <a:pt x="54609" y="41910"/>
                  </a:lnTo>
                  <a:close/>
                </a:path>
                <a:path w="54609" h="306070">
                  <a:moveTo>
                    <a:pt x="54609" y="45720"/>
                  </a:moveTo>
                  <a:lnTo>
                    <a:pt x="0" y="45720"/>
                  </a:lnTo>
                  <a:lnTo>
                    <a:pt x="0" y="48259"/>
                  </a:lnTo>
                  <a:lnTo>
                    <a:pt x="54609" y="48259"/>
                  </a:lnTo>
                  <a:lnTo>
                    <a:pt x="54609" y="45720"/>
                  </a:lnTo>
                  <a:close/>
                </a:path>
                <a:path w="54609" h="306070">
                  <a:moveTo>
                    <a:pt x="54609" y="48260"/>
                  </a:moveTo>
                  <a:lnTo>
                    <a:pt x="0" y="48260"/>
                  </a:lnTo>
                  <a:lnTo>
                    <a:pt x="0" y="52069"/>
                  </a:lnTo>
                  <a:lnTo>
                    <a:pt x="54609" y="52069"/>
                  </a:lnTo>
                  <a:lnTo>
                    <a:pt x="54609" y="48260"/>
                  </a:lnTo>
                  <a:close/>
                </a:path>
                <a:path w="54609" h="306070">
                  <a:moveTo>
                    <a:pt x="54609" y="52070"/>
                  </a:moveTo>
                  <a:lnTo>
                    <a:pt x="0" y="52070"/>
                  </a:lnTo>
                  <a:lnTo>
                    <a:pt x="0" y="58419"/>
                  </a:lnTo>
                  <a:lnTo>
                    <a:pt x="54609" y="58419"/>
                  </a:lnTo>
                  <a:lnTo>
                    <a:pt x="54609" y="52070"/>
                  </a:lnTo>
                  <a:close/>
                </a:path>
                <a:path w="54609" h="306070">
                  <a:moveTo>
                    <a:pt x="54609" y="58420"/>
                  </a:moveTo>
                  <a:lnTo>
                    <a:pt x="0" y="58420"/>
                  </a:lnTo>
                  <a:lnTo>
                    <a:pt x="0" y="60959"/>
                  </a:lnTo>
                  <a:lnTo>
                    <a:pt x="54609" y="60959"/>
                  </a:lnTo>
                  <a:lnTo>
                    <a:pt x="54609" y="58420"/>
                  </a:lnTo>
                  <a:close/>
                </a:path>
                <a:path w="54609" h="306070">
                  <a:moveTo>
                    <a:pt x="54609" y="60960"/>
                  </a:moveTo>
                  <a:lnTo>
                    <a:pt x="0" y="60960"/>
                  </a:lnTo>
                  <a:lnTo>
                    <a:pt x="0" y="64769"/>
                  </a:lnTo>
                  <a:lnTo>
                    <a:pt x="54609" y="64769"/>
                  </a:lnTo>
                  <a:lnTo>
                    <a:pt x="54609" y="60960"/>
                  </a:lnTo>
                  <a:close/>
                </a:path>
                <a:path w="54609" h="306070">
                  <a:moveTo>
                    <a:pt x="54609" y="64770"/>
                  </a:moveTo>
                  <a:lnTo>
                    <a:pt x="0" y="64770"/>
                  </a:lnTo>
                  <a:lnTo>
                    <a:pt x="0" y="73659"/>
                  </a:lnTo>
                  <a:lnTo>
                    <a:pt x="54609" y="73659"/>
                  </a:lnTo>
                  <a:lnTo>
                    <a:pt x="54609" y="64770"/>
                  </a:lnTo>
                  <a:close/>
                </a:path>
                <a:path w="54609" h="306070">
                  <a:moveTo>
                    <a:pt x="54609" y="73660"/>
                  </a:moveTo>
                  <a:lnTo>
                    <a:pt x="0" y="73660"/>
                  </a:lnTo>
                  <a:lnTo>
                    <a:pt x="0" y="77469"/>
                  </a:lnTo>
                  <a:lnTo>
                    <a:pt x="54609" y="77469"/>
                  </a:lnTo>
                  <a:lnTo>
                    <a:pt x="54609" y="73660"/>
                  </a:lnTo>
                  <a:close/>
                </a:path>
                <a:path w="54609" h="306070">
                  <a:moveTo>
                    <a:pt x="54609" y="77470"/>
                  </a:moveTo>
                  <a:lnTo>
                    <a:pt x="0" y="77470"/>
                  </a:lnTo>
                  <a:lnTo>
                    <a:pt x="0" y="80009"/>
                  </a:lnTo>
                  <a:lnTo>
                    <a:pt x="54609" y="80009"/>
                  </a:lnTo>
                  <a:lnTo>
                    <a:pt x="54609" y="77470"/>
                  </a:lnTo>
                  <a:close/>
                </a:path>
                <a:path w="54609" h="306070">
                  <a:moveTo>
                    <a:pt x="54609" y="80010"/>
                  </a:moveTo>
                  <a:lnTo>
                    <a:pt x="0" y="80010"/>
                  </a:lnTo>
                  <a:lnTo>
                    <a:pt x="0" y="83819"/>
                  </a:lnTo>
                  <a:lnTo>
                    <a:pt x="54609" y="83819"/>
                  </a:lnTo>
                  <a:lnTo>
                    <a:pt x="54609" y="80010"/>
                  </a:lnTo>
                  <a:close/>
                </a:path>
                <a:path w="54609" h="306070">
                  <a:moveTo>
                    <a:pt x="54609" y="83820"/>
                  </a:moveTo>
                  <a:lnTo>
                    <a:pt x="0" y="83820"/>
                  </a:lnTo>
                  <a:lnTo>
                    <a:pt x="0" y="86359"/>
                  </a:lnTo>
                  <a:lnTo>
                    <a:pt x="54609" y="86359"/>
                  </a:lnTo>
                  <a:lnTo>
                    <a:pt x="54609" y="83820"/>
                  </a:lnTo>
                  <a:close/>
                </a:path>
                <a:path w="54609" h="306070">
                  <a:moveTo>
                    <a:pt x="54609" y="86360"/>
                  </a:moveTo>
                  <a:lnTo>
                    <a:pt x="0" y="86360"/>
                  </a:lnTo>
                  <a:lnTo>
                    <a:pt x="0" y="92709"/>
                  </a:lnTo>
                  <a:lnTo>
                    <a:pt x="54609" y="92709"/>
                  </a:lnTo>
                  <a:lnTo>
                    <a:pt x="54609" y="86360"/>
                  </a:lnTo>
                  <a:close/>
                </a:path>
                <a:path w="54609" h="306070">
                  <a:moveTo>
                    <a:pt x="54609" y="92710"/>
                  </a:moveTo>
                  <a:lnTo>
                    <a:pt x="0" y="92710"/>
                  </a:lnTo>
                  <a:lnTo>
                    <a:pt x="0" y="99059"/>
                  </a:lnTo>
                  <a:lnTo>
                    <a:pt x="54609" y="99059"/>
                  </a:lnTo>
                  <a:lnTo>
                    <a:pt x="54609" y="92710"/>
                  </a:lnTo>
                  <a:close/>
                </a:path>
                <a:path w="54609" h="306070">
                  <a:moveTo>
                    <a:pt x="54609" y="99060"/>
                  </a:moveTo>
                  <a:lnTo>
                    <a:pt x="0" y="99060"/>
                  </a:lnTo>
                  <a:lnTo>
                    <a:pt x="0" y="102869"/>
                  </a:lnTo>
                  <a:lnTo>
                    <a:pt x="54609" y="102869"/>
                  </a:lnTo>
                  <a:lnTo>
                    <a:pt x="54609" y="99060"/>
                  </a:lnTo>
                  <a:close/>
                </a:path>
                <a:path w="54609" h="306070">
                  <a:moveTo>
                    <a:pt x="54609" y="102870"/>
                  </a:moveTo>
                  <a:lnTo>
                    <a:pt x="0" y="102870"/>
                  </a:lnTo>
                  <a:lnTo>
                    <a:pt x="0" y="105409"/>
                  </a:lnTo>
                  <a:lnTo>
                    <a:pt x="54609" y="105409"/>
                  </a:lnTo>
                  <a:lnTo>
                    <a:pt x="54609" y="102870"/>
                  </a:lnTo>
                  <a:close/>
                </a:path>
                <a:path w="54609" h="306070">
                  <a:moveTo>
                    <a:pt x="54609" y="105410"/>
                  </a:moveTo>
                  <a:lnTo>
                    <a:pt x="0" y="105410"/>
                  </a:lnTo>
                  <a:lnTo>
                    <a:pt x="0" y="109219"/>
                  </a:lnTo>
                  <a:lnTo>
                    <a:pt x="54609" y="109219"/>
                  </a:lnTo>
                  <a:lnTo>
                    <a:pt x="54609" y="105410"/>
                  </a:lnTo>
                  <a:close/>
                </a:path>
                <a:path w="54609" h="306070">
                  <a:moveTo>
                    <a:pt x="54609" y="109220"/>
                  </a:moveTo>
                  <a:lnTo>
                    <a:pt x="0" y="109220"/>
                  </a:lnTo>
                  <a:lnTo>
                    <a:pt x="0" y="111759"/>
                  </a:lnTo>
                  <a:lnTo>
                    <a:pt x="54609" y="111759"/>
                  </a:lnTo>
                  <a:lnTo>
                    <a:pt x="54609" y="109220"/>
                  </a:lnTo>
                  <a:close/>
                </a:path>
                <a:path w="54609" h="306070">
                  <a:moveTo>
                    <a:pt x="54609" y="111760"/>
                  </a:moveTo>
                  <a:lnTo>
                    <a:pt x="0" y="111760"/>
                  </a:lnTo>
                  <a:lnTo>
                    <a:pt x="0" y="115569"/>
                  </a:lnTo>
                  <a:lnTo>
                    <a:pt x="54609" y="115569"/>
                  </a:lnTo>
                  <a:lnTo>
                    <a:pt x="54609" y="111760"/>
                  </a:lnTo>
                  <a:close/>
                </a:path>
                <a:path w="54609" h="306070">
                  <a:moveTo>
                    <a:pt x="54609" y="115570"/>
                  </a:moveTo>
                  <a:lnTo>
                    <a:pt x="0" y="115570"/>
                  </a:lnTo>
                  <a:lnTo>
                    <a:pt x="0" y="118109"/>
                  </a:lnTo>
                  <a:lnTo>
                    <a:pt x="54609" y="118109"/>
                  </a:lnTo>
                  <a:lnTo>
                    <a:pt x="54609" y="115570"/>
                  </a:lnTo>
                  <a:close/>
                </a:path>
                <a:path w="54609" h="306070">
                  <a:moveTo>
                    <a:pt x="54609" y="118110"/>
                  </a:moveTo>
                  <a:lnTo>
                    <a:pt x="0" y="118110"/>
                  </a:lnTo>
                  <a:lnTo>
                    <a:pt x="0" y="121919"/>
                  </a:lnTo>
                  <a:lnTo>
                    <a:pt x="54609" y="121919"/>
                  </a:lnTo>
                  <a:lnTo>
                    <a:pt x="54609" y="118110"/>
                  </a:lnTo>
                  <a:close/>
                </a:path>
                <a:path w="54609" h="306070">
                  <a:moveTo>
                    <a:pt x="54609" y="121920"/>
                  </a:moveTo>
                  <a:lnTo>
                    <a:pt x="0" y="121920"/>
                  </a:lnTo>
                  <a:lnTo>
                    <a:pt x="0" y="124459"/>
                  </a:lnTo>
                  <a:lnTo>
                    <a:pt x="54609" y="124459"/>
                  </a:lnTo>
                  <a:lnTo>
                    <a:pt x="54609" y="121920"/>
                  </a:lnTo>
                  <a:close/>
                </a:path>
                <a:path w="54609" h="306070">
                  <a:moveTo>
                    <a:pt x="54609" y="124460"/>
                  </a:moveTo>
                  <a:lnTo>
                    <a:pt x="0" y="124460"/>
                  </a:lnTo>
                  <a:lnTo>
                    <a:pt x="0" y="134619"/>
                  </a:lnTo>
                  <a:lnTo>
                    <a:pt x="54609" y="134619"/>
                  </a:lnTo>
                  <a:lnTo>
                    <a:pt x="54609" y="124460"/>
                  </a:lnTo>
                  <a:close/>
                </a:path>
                <a:path w="54609" h="306070">
                  <a:moveTo>
                    <a:pt x="54609" y="134620"/>
                  </a:moveTo>
                  <a:lnTo>
                    <a:pt x="0" y="134620"/>
                  </a:lnTo>
                  <a:lnTo>
                    <a:pt x="0" y="137159"/>
                  </a:lnTo>
                  <a:lnTo>
                    <a:pt x="54609" y="137159"/>
                  </a:lnTo>
                  <a:lnTo>
                    <a:pt x="54609" y="134620"/>
                  </a:lnTo>
                  <a:close/>
                </a:path>
                <a:path w="54609" h="306070">
                  <a:moveTo>
                    <a:pt x="54609" y="137160"/>
                  </a:moveTo>
                  <a:lnTo>
                    <a:pt x="0" y="137160"/>
                  </a:lnTo>
                  <a:lnTo>
                    <a:pt x="0" y="140969"/>
                  </a:lnTo>
                  <a:lnTo>
                    <a:pt x="54609" y="140969"/>
                  </a:lnTo>
                  <a:lnTo>
                    <a:pt x="54609" y="137160"/>
                  </a:lnTo>
                  <a:close/>
                </a:path>
                <a:path w="54609" h="306070">
                  <a:moveTo>
                    <a:pt x="54609" y="140970"/>
                  </a:moveTo>
                  <a:lnTo>
                    <a:pt x="0" y="140970"/>
                  </a:lnTo>
                  <a:lnTo>
                    <a:pt x="0" y="143509"/>
                  </a:lnTo>
                  <a:lnTo>
                    <a:pt x="54609" y="143509"/>
                  </a:lnTo>
                  <a:lnTo>
                    <a:pt x="54609" y="140970"/>
                  </a:lnTo>
                  <a:close/>
                </a:path>
                <a:path w="54609" h="306070">
                  <a:moveTo>
                    <a:pt x="54609" y="143510"/>
                  </a:moveTo>
                  <a:lnTo>
                    <a:pt x="0" y="143510"/>
                  </a:lnTo>
                  <a:lnTo>
                    <a:pt x="0" y="153669"/>
                  </a:lnTo>
                  <a:lnTo>
                    <a:pt x="54609" y="153669"/>
                  </a:lnTo>
                  <a:lnTo>
                    <a:pt x="54609" y="143510"/>
                  </a:lnTo>
                  <a:close/>
                </a:path>
                <a:path w="54609" h="306070">
                  <a:moveTo>
                    <a:pt x="54609" y="153670"/>
                  </a:moveTo>
                  <a:lnTo>
                    <a:pt x="0" y="153670"/>
                  </a:lnTo>
                  <a:lnTo>
                    <a:pt x="0" y="156209"/>
                  </a:lnTo>
                  <a:lnTo>
                    <a:pt x="54609" y="156209"/>
                  </a:lnTo>
                  <a:lnTo>
                    <a:pt x="54609" y="153670"/>
                  </a:lnTo>
                  <a:close/>
                </a:path>
                <a:path w="54609" h="306070">
                  <a:moveTo>
                    <a:pt x="54609" y="156210"/>
                  </a:moveTo>
                  <a:lnTo>
                    <a:pt x="0" y="156210"/>
                  </a:lnTo>
                  <a:lnTo>
                    <a:pt x="0" y="162559"/>
                  </a:lnTo>
                  <a:lnTo>
                    <a:pt x="54609" y="162559"/>
                  </a:lnTo>
                  <a:lnTo>
                    <a:pt x="54609" y="156210"/>
                  </a:lnTo>
                  <a:close/>
                </a:path>
                <a:path w="54609" h="306070">
                  <a:moveTo>
                    <a:pt x="54609" y="162560"/>
                  </a:moveTo>
                  <a:lnTo>
                    <a:pt x="0" y="162560"/>
                  </a:lnTo>
                  <a:lnTo>
                    <a:pt x="0" y="166369"/>
                  </a:lnTo>
                  <a:lnTo>
                    <a:pt x="54609" y="166369"/>
                  </a:lnTo>
                  <a:lnTo>
                    <a:pt x="54609" y="162560"/>
                  </a:lnTo>
                  <a:close/>
                </a:path>
                <a:path w="54609" h="306070">
                  <a:moveTo>
                    <a:pt x="54609" y="166370"/>
                  </a:moveTo>
                  <a:lnTo>
                    <a:pt x="0" y="166370"/>
                  </a:lnTo>
                  <a:lnTo>
                    <a:pt x="0" y="175259"/>
                  </a:lnTo>
                  <a:lnTo>
                    <a:pt x="54609" y="175259"/>
                  </a:lnTo>
                  <a:lnTo>
                    <a:pt x="54609" y="166370"/>
                  </a:lnTo>
                  <a:close/>
                </a:path>
                <a:path w="54609" h="306070">
                  <a:moveTo>
                    <a:pt x="54609" y="175260"/>
                  </a:moveTo>
                  <a:lnTo>
                    <a:pt x="0" y="175260"/>
                  </a:lnTo>
                  <a:lnTo>
                    <a:pt x="0" y="181609"/>
                  </a:lnTo>
                  <a:lnTo>
                    <a:pt x="54609" y="181609"/>
                  </a:lnTo>
                  <a:lnTo>
                    <a:pt x="54609" y="175260"/>
                  </a:lnTo>
                  <a:close/>
                </a:path>
                <a:path w="54609" h="306070">
                  <a:moveTo>
                    <a:pt x="54609" y="181610"/>
                  </a:moveTo>
                  <a:lnTo>
                    <a:pt x="0" y="181610"/>
                  </a:lnTo>
                  <a:lnTo>
                    <a:pt x="0" y="185419"/>
                  </a:lnTo>
                  <a:lnTo>
                    <a:pt x="54609" y="185419"/>
                  </a:lnTo>
                  <a:lnTo>
                    <a:pt x="54609" y="181610"/>
                  </a:lnTo>
                  <a:close/>
                </a:path>
                <a:path w="54609" h="306070">
                  <a:moveTo>
                    <a:pt x="54609" y="185420"/>
                  </a:moveTo>
                  <a:lnTo>
                    <a:pt x="0" y="185420"/>
                  </a:lnTo>
                  <a:lnTo>
                    <a:pt x="0" y="187959"/>
                  </a:lnTo>
                  <a:lnTo>
                    <a:pt x="54609" y="187959"/>
                  </a:lnTo>
                  <a:lnTo>
                    <a:pt x="54609" y="185420"/>
                  </a:lnTo>
                  <a:close/>
                </a:path>
                <a:path w="54609" h="306070">
                  <a:moveTo>
                    <a:pt x="54609" y="187960"/>
                  </a:moveTo>
                  <a:lnTo>
                    <a:pt x="0" y="187960"/>
                  </a:lnTo>
                  <a:lnTo>
                    <a:pt x="0" y="194309"/>
                  </a:lnTo>
                  <a:lnTo>
                    <a:pt x="54609" y="194309"/>
                  </a:lnTo>
                  <a:lnTo>
                    <a:pt x="54609" y="187960"/>
                  </a:lnTo>
                  <a:close/>
                </a:path>
                <a:path w="54609" h="306070">
                  <a:moveTo>
                    <a:pt x="54609" y="194310"/>
                  </a:moveTo>
                  <a:lnTo>
                    <a:pt x="0" y="194310"/>
                  </a:lnTo>
                  <a:lnTo>
                    <a:pt x="0" y="198119"/>
                  </a:lnTo>
                  <a:lnTo>
                    <a:pt x="54609" y="198119"/>
                  </a:lnTo>
                  <a:lnTo>
                    <a:pt x="54609" y="194310"/>
                  </a:lnTo>
                  <a:close/>
                </a:path>
                <a:path w="54609" h="306070">
                  <a:moveTo>
                    <a:pt x="54609" y="198120"/>
                  </a:moveTo>
                  <a:lnTo>
                    <a:pt x="0" y="198120"/>
                  </a:lnTo>
                  <a:lnTo>
                    <a:pt x="0" y="200659"/>
                  </a:lnTo>
                  <a:lnTo>
                    <a:pt x="54609" y="200659"/>
                  </a:lnTo>
                  <a:lnTo>
                    <a:pt x="54609" y="198120"/>
                  </a:lnTo>
                  <a:close/>
                </a:path>
                <a:path w="54609" h="306070">
                  <a:moveTo>
                    <a:pt x="54609" y="200660"/>
                  </a:moveTo>
                  <a:lnTo>
                    <a:pt x="0" y="200660"/>
                  </a:lnTo>
                  <a:lnTo>
                    <a:pt x="0" y="204469"/>
                  </a:lnTo>
                  <a:lnTo>
                    <a:pt x="54609" y="204469"/>
                  </a:lnTo>
                  <a:lnTo>
                    <a:pt x="54609" y="200660"/>
                  </a:lnTo>
                  <a:close/>
                </a:path>
                <a:path w="54609" h="306070">
                  <a:moveTo>
                    <a:pt x="54609" y="204470"/>
                  </a:moveTo>
                  <a:lnTo>
                    <a:pt x="0" y="204470"/>
                  </a:lnTo>
                  <a:lnTo>
                    <a:pt x="0" y="207009"/>
                  </a:lnTo>
                  <a:lnTo>
                    <a:pt x="54609" y="207009"/>
                  </a:lnTo>
                  <a:lnTo>
                    <a:pt x="54609" y="204470"/>
                  </a:lnTo>
                  <a:close/>
                </a:path>
                <a:path w="54609" h="306070">
                  <a:moveTo>
                    <a:pt x="54609" y="207010"/>
                  </a:moveTo>
                  <a:lnTo>
                    <a:pt x="0" y="207010"/>
                  </a:lnTo>
                  <a:lnTo>
                    <a:pt x="0" y="219709"/>
                  </a:lnTo>
                  <a:lnTo>
                    <a:pt x="54609" y="219709"/>
                  </a:lnTo>
                  <a:lnTo>
                    <a:pt x="54609" y="207010"/>
                  </a:lnTo>
                  <a:close/>
                </a:path>
                <a:path w="54609" h="306070">
                  <a:moveTo>
                    <a:pt x="54609" y="219710"/>
                  </a:moveTo>
                  <a:lnTo>
                    <a:pt x="0" y="219710"/>
                  </a:lnTo>
                  <a:lnTo>
                    <a:pt x="0" y="229869"/>
                  </a:lnTo>
                  <a:lnTo>
                    <a:pt x="54609" y="229869"/>
                  </a:lnTo>
                  <a:lnTo>
                    <a:pt x="54609" y="219710"/>
                  </a:lnTo>
                  <a:close/>
                </a:path>
                <a:path w="54609" h="306070">
                  <a:moveTo>
                    <a:pt x="54609" y="229870"/>
                  </a:moveTo>
                  <a:lnTo>
                    <a:pt x="0" y="229870"/>
                  </a:lnTo>
                  <a:lnTo>
                    <a:pt x="0" y="232409"/>
                  </a:lnTo>
                  <a:lnTo>
                    <a:pt x="54609" y="232409"/>
                  </a:lnTo>
                  <a:lnTo>
                    <a:pt x="54609" y="229870"/>
                  </a:lnTo>
                  <a:close/>
                </a:path>
                <a:path w="54609" h="306070">
                  <a:moveTo>
                    <a:pt x="54609" y="232410"/>
                  </a:moveTo>
                  <a:lnTo>
                    <a:pt x="0" y="232410"/>
                  </a:lnTo>
                  <a:lnTo>
                    <a:pt x="0" y="242569"/>
                  </a:lnTo>
                  <a:lnTo>
                    <a:pt x="54609" y="242569"/>
                  </a:lnTo>
                  <a:lnTo>
                    <a:pt x="54609" y="232410"/>
                  </a:lnTo>
                  <a:close/>
                </a:path>
                <a:path w="54609" h="306070">
                  <a:moveTo>
                    <a:pt x="54609" y="242570"/>
                  </a:moveTo>
                  <a:lnTo>
                    <a:pt x="0" y="242570"/>
                  </a:lnTo>
                  <a:lnTo>
                    <a:pt x="0" y="255269"/>
                  </a:lnTo>
                  <a:lnTo>
                    <a:pt x="54609" y="255269"/>
                  </a:lnTo>
                  <a:lnTo>
                    <a:pt x="54609" y="242570"/>
                  </a:lnTo>
                  <a:close/>
                </a:path>
                <a:path w="54609" h="306070">
                  <a:moveTo>
                    <a:pt x="54609" y="255270"/>
                  </a:moveTo>
                  <a:lnTo>
                    <a:pt x="0" y="255270"/>
                  </a:lnTo>
                  <a:lnTo>
                    <a:pt x="0" y="257809"/>
                  </a:lnTo>
                  <a:lnTo>
                    <a:pt x="54609" y="257809"/>
                  </a:lnTo>
                  <a:lnTo>
                    <a:pt x="54609" y="255270"/>
                  </a:lnTo>
                  <a:close/>
                </a:path>
                <a:path w="54609" h="306070">
                  <a:moveTo>
                    <a:pt x="54609" y="257810"/>
                  </a:moveTo>
                  <a:lnTo>
                    <a:pt x="0" y="257810"/>
                  </a:lnTo>
                  <a:lnTo>
                    <a:pt x="0" y="264159"/>
                  </a:lnTo>
                  <a:lnTo>
                    <a:pt x="54609" y="264159"/>
                  </a:lnTo>
                  <a:lnTo>
                    <a:pt x="54609" y="257810"/>
                  </a:lnTo>
                  <a:close/>
                </a:path>
                <a:path w="54609" h="306070">
                  <a:moveTo>
                    <a:pt x="54609" y="264160"/>
                  </a:moveTo>
                  <a:lnTo>
                    <a:pt x="0" y="264160"/>
                  </a:lnTo>
                  <a:lnTo>
                    <a:pt x="0" y="270509"/>
                  </a:lnTo>
                  <a:lnTo>
                    <a:pt x="54609" y="270509"/>
                  </a:lnTo>
                  <a:lnTo>
                    <a:pt x="54609" y="264160"/>
                  </a:lnTo>
                  <a:close/>
                </a:path>
                <a:path w="54609" h="306070">
                  <a:moveTo>
                    <a:pt x="54609" y="270510"/>
                  </a:moveTo>
                  <a:lnTo>
                    <a:pt x="0" y="270510"/>
                  </a:lnTo>
                  <a:lnTo>
                    <a:pt x="0" y="274319"/>
                  </a:lnTo>
                  <a:lnTo>
                    <a:pt x="54609" y="274319"/>
                  </a:lnTo>
                  <a:lnTo>
                    <a:pt x="54609" y="270510"/>
                  </a:lnTo>
                  <a:close/>
                </a:path>
                <a:path w="54609" h="306070">
                  <a:moveTo>
                    <a:pt x="54609" y="274320"/>
                  </a:moveTo>
                  <a:lnTo>
                    <a:pt x="0" y="274320"/>
                  </a:lnTo>
                  <a:lnTo>
                    <a:pt x="0" y="283209"/>
                  </a:lnTo>
                  <a:lnTo>
                    <a:pt x="54609" y="283209"/>
                  </a:lnTo>
                  <a:lnTo>
                    <a:pt x="54609" y="274320"/>
                  </a:lnTo>
                  <a:close/>
                </a:path>
                <a:path w="54609" h="306070">
                  <a:moveTo>
                    <a:pt x="54609" y="283210"/>
                  </a:moveTo>
                  <a:lnTo>
                    <a:pt x="0" y="283210"/>
                  </a:lnTo>
                  <a:lnTo>
                    <a:pt x="0" y="287019"/>
                  </a:lnTo>
                  <a:lnTo>
                    <a:pt x="54609" y="287019"/>
                  </a:lnTo>
                  <a:lnTo>
                    <a:pt x="54609" y="283210"/>
                  </a:lnTo>
                  <a:close/>
                </a:path>
                <a:path w="54609" h="306070">
                  <a:moveTo>
                    <a:pt x="54609" y="287020"/>
                  </a:moveTo>
                  <a:lnTo>
                    <a:pt x="0" y="287020"/>
                  </a:lnTo>
                  <a:lnTo>
                    <a:pt x="0" y="289559"/>
                  </a:lnTo>
                  <a:lnTo>
                    <a:pt x="54609" y="289559"/>
                  </a:lnTo>
                  <a:lnTo>
                    <a:pt x="54609" y="287020"/>
                  </a:lnTo>
                  <a:close/>
                </a:path>
                <a:path w="54609" h="306070">
                  <a:moveTo>
                    <a:pt x="54609" y="289560"/>
                  </a:moveTo>
                  <a:lnTo>
                    <a:pt x="0" y="289560"/>
                  </a:lnTo>
                  <a:lnTo>
                    <a:pt x="0" y="293369"/>
                  </a:lnTo>
                  <a:lnTo>
                    <a:pt x="54609" y="293369"/>
                  </a:lnTo>
                  <a:lnTo>
                    <a:pt x="54609" y="289560"/>
                  </a:lnTo>
                  <a:close/>
                </a:path>
                <a:path w="54609" h="306070">
                  <a:moveTo>
                    <a:pt x="54609" y="293370"/>
                  </a:moveTo>
                  <a:lnTo>
                    <a:pt x="2540" y="293370"/>
                  </a:lnTo>
                  <a:lnTo>
                    <a:pt x="2540" y="294640"/>
                  </a:lnTo>
                  <a:lnTo>
                    <a:pt x="7619" y="294640"/>
                  </a:lnTo>
                  <a:lnTo>
                    <a:pt x="7619" y="295909"/>
                  </a:lnTo>
                  <a:lnTo>
                    <a:pt x="54609" y="295909"/>
                  </a:lnTo>
                  <a:lnTo>
                    <a:pt x="54609" y="293370"/>
                  </a:lnTo>
                  <a:close/>
                </a:path>
                <a:path w="54609" h="306070">
                  <a:moveTo>
                    <a:pt x="54609" y="295910"/>
                  </a:moveTo>
                  <a:lnTo>
                    <a:pt x="13969" y="295910"/>
                  </a:lnTo>
                  <a:lnTo>
                    <a:pt x="13969" y="297180"/>
                  </a:lnTo>
                  <a:lnTo>
                    <a:pt x="19050" y="297180"/>
                  </a:lnTo>
                  <a:lnTo>
                    <a:pt x="19050" y="298450"/>
                  </a:lnTo>
                  <a:lnTo>
                    <a:pt x="24129" y="298450"/>
                  </a:lnTo>
                  <a:lnTo>
                    <a:pt x="24129" y="299719"/>
                  </a:lnTo>
                  <a:lnTo>
                    <a:pt x="54609" y="299719"/>
                  </a:lnTo>
                  <a:lnTo>
                    <a:pt x="54609" y="295910"/>
                  </a:lnTo>
                  <a:close/>
                </a:path>
                <a:path w="54609" h="306070">
                  <a:moveTo>
                    <a:pt x="54609" y="299720"/>
                  </a:moveTo>
                  <a:lnTo>
                    <a:pt x="29209" y="299720"/>
                  </a:lnTo>
                  <a:lnTo>
                    <a:pt x="29209" y="300990"/>
                  </a:lnTo>
                  <a:lnTo>
                    <a:pt x="34290" y="300990"/>
                  </a:lnTo>
                  <a:lnTo>
                    <a:pt x="34290" y="302259"/>
                  </a:lnTo>
                  <a:lnTo>
                    <a:pt x="54609" y="302259"/>
                  </a:lnTo>
                  <a:lnTo>
                    <a:pt x="54609" y="299720"/>
                  </a:lnTo>
                  <a:close/>
                </a:path>
                <a:path w="54609" h="306070">
                  <a:moveTo>
                    <a:pt x="54609" y="302260"/>
                  </a:moveTo>
                  <a:lnTo>
                    <a:pt x="39369" y="302260"/>
                  </a:lnTo>
                  <a:lnTo>
                    <a:pt x="39369" y="303530"/>
                  </a:lnTo>
                  <a:lnTo>
                    <a:pt x="44450" y="303530"/>
                  </a:lnTo>
                  <a:lnTo>
                    <a:pt x="44450" y="304800"/>
                  </a:lnTo>
                  <a:lnTo>
                    <a:pt x="50800" y="304800"/>
                  </a:lnTo>
                  <a:lnTo>
                    <a:pt x="50800" y="306069"/>
                  </a:lnTo>
                  <a:lnTo>
                    <a:pt x="54609" y="306069"/>
                  </a:lnTo>
                  <a:lnTo>
                    <a:pt x="54609" y="302260"/>
                  </a:lnTo>
                  <a:close/>
                </a:path>
              </a:pathLst>
            </a:custGeom>
            <a:solidFill>
              <a:srgbClr val="1C571C"/>
            </a:solidFill>
          </p:spPr>
          <p:txBody>
            <a:bodyPr wrap="square" lIns="0" tIns="0" rIns="0" bIns="0" rtlCol="0"/>
            <a:lstStyle/>
            <a:p>
              <a:endParaRPr/>
            </a:p>
          </p:txBody>
        </p:sp>
        <p:sp>
          <p:nvSpPr>
            <p:cNvPr id="1047" name="object 1047"/>
            <p:cNvSpPr/>
            <p:nvPr/>
          </p:nvSpPr>
          <p:spPr>
            <a:xfrm>
              <a:off x="811529" y="5652770"/>
              <a:ext cx="54610" cy="292100"/>
            </a:xfrm>
            <a:custGeom>
              <a:avLst/>
              <a:gdLst/>
              <a:ahLst/>
              <a:cxnLst/>
              <a:rect l="l" t="t" r="r" b="b"/>
              <a:pathLst>
                <a:path w="54609" h="292100">
                  <a:moveTo>
                    <a:pt x="54610" y="0"/>
                  </a:moveTo>
                  <a:lnTo>
                    <a:pt x="12700" y="0"/>
                  </a:lnTo>
                  <a:lnTo>
                    <a:pt x="12700" y="1269"/>
                  </a:lnTo>
                  <a:lnTo>
                    <a:pt x="0" y="1269"/>
                  </a:lnTo>
                  <a:lnTo>
                    <a:pt x="0" y="2539"/>
                  </a:lnTo>
                  <a:lnTo>
                    <a:pt x="54610" y="2539"/>
                  </a:lnTo>
                  <a:lnTo>
                    <a:pt x="54610" y="0"/>
                  </a:lnTo>
                  <a:close/>
                </a:path>
                <a:path w="54609" h="292100">
                  <a:moveTo>
                    <a:pt x="54610" y="2540"/>
                  </a:moveTo>
                  <a:lnTo>
                    <a:pt x="0" y="2540"/>
                  </a:lnTo>
                  <a:lnTo>
                    <a:pt x="0" y="6349"/>
                  </a:lnTo>
                  <a:lnTo>
                    <a:pt x="54610" y="6349"/>
                  </a:lnTo>
                  <a:lnTo>
                    <a:pt x="54610" y="2540"/>
                  </a:lnTo>
                  <a:close/>
                </a:path>
                <a:path w="54609" h="292100">
                  <a:moveTo>
                    <a:pt x="54610" y="6349"/>
                  </a:moveTo>
                  <a:lnTo>
                    <a:pt x="0" y="6349"/>
                  </a:lnTo>
                  <a:lnTo>
                    <a:pt x="0" y="15239"/>
                  </a:lnTo>
                  <a:lnTo>
                    <a:pt x="54610" y="15239"/>
                  </a:lnTo>
                  <a:lnTo>
                    <a:pt x="54610" y="6349"/>
                  </a:lnTo>
                  <a:close/>
                </a:path>
                <a:path w="54609" h="292100">
                  <a:moveTo>
                    <a:pt x="54610" y="15239"/>
                  </a:moveTo>
                  <a:lnTo>
                    <a:pt x="0" y="15239"/>
                  </a:lnTo>
                  <a:lnTo>
                    <a:pt x="0" y="19049"/>
                  </a:lnTo>
                  <a:lnTo>
                    <a:pt x="54610" y="19049"/>
                  </a:lnTo>
                  <a:lnTo>
                    <a:pt x="54610" y="15239"/>
                  </a:lnTo>
                  <a:close/>
                </a:path>
                <a:path w="54609" h="292100">
                  <a:moveTo>
                    <a:pt x="54610" y="19049"/>
                  </a:moveTo>
                  <a:lnTo>
                    <a:pt x="0" y="19049"/>
                  </a:lnTo>
                  <a:lnTo>
                    <a:pt x="0" y="21589"/>
                  </a:lnTo>
                  <a:lnTo>
                    <a:pt x="54610" y="21589"/>
                  </a:lnTo>
                  <a:lnTo>
                    <a:pt x="54610" y="19049"/>
                  </a:lnTo>
                  <a:close/>
                </a:path>
                <a:path w="54609" h="292100">
                  <a:moveTo>
                    <a:pt x="54610" y="21589"/>
                  </a:moveTo>
                  <a:lnTo>
                    <a:pt x="0" y="21589"/>
                  </a:lnTo>
                  <a:lnTo>
                    <a:pt x="0" y="31749"/>
                  </a:lnTo>
                  <a:lnTo>
                    <a:pt x="54610" y="31749"/>
                  </a:lnTo>
                  <a:lnTo>
                    <a:pt x="54610" y="21589"/>
                  </a:lnTo>
                  <a:close/>
                </a:path>
                <a:path w="54609" h="292100">
                  <a:moveTo>
                    <a:pt x="54610" y="31749"/>
                  </a:moveTo>
                  <a:lnTo>
                    <a:pt x="0" y="31749"/>
                  </a:lnTo>
                  <a:lnTo>
                    <a:pt x="0" y="34289"/>
                  </a:lnTo>
                  <a:lnTo>
                    <a:pt x="54610" y="34289"/>
                  </a:lnTo>
                  <a:lnTo>
                    <a:pt x="54610" y="31749"/>
                  </a:lnTo>
                  <a:close/>
                </a:path>
                <a:path w="54609" h="292100">
                  <a:moveTo>
                    <a:pt x="54610" y="34289"/>
                  </a:moveTo>
                  <a:lnTo>
                    <a:pt x="0" y="34289"/>
                  </a:lnTo>
                  <a:lnTo>
                    <a:pt x="0" y="38099"/>
                  </a:lnTo>
                  <a:lnTo>
                    <a:pt x="54610" y="38099"/>
                  </a:lnTo>
                  <a:lnTo>
                    <a:pt x="54610" y="34289"/>
                  </a:lnTo>
                  <a:close/>
                </a:path>
                <a:path w="54609" h="292100">
                  <a:moveTo>
                    <a:pt x="54610" y="38100"/>
                  </a:moveTo>
                  <a:lnTo>
                    <a:pt x="0" y="38100"/>
                  </a:lnTo>
                  <a:lnTo>
                    <a:pt x="0" y="40639"/>
                  </a:lnTo>
                  <a:lnTo>
                    <a:pt x="54610" y="40639"/>
                  </a:lnTo>
                  <a:lnTo>
                    <a:pt x="54610" y="38100"/>
                  </a:lnTo>
                  <a:close/>
                </a:path>
                <a:path w="54609" h="292100">
                  <a:moveTo>
                    <a:pt x="54610" y="40639"/>
                  </a:moveTo>
                  <a:lnTo>
                    <a:pt x="0" y="40639"/>
                  </a:lnTo>
                  <a:lnTo>
                    <a:pt x="0" y="44449"/>
                  </a:lnTo>
                  <a:lnTo>
                    <a:pt x="54610" y="44449"/>
                  </a:lnTo>
                  <a:lnTo>
                    <a:pt x="54610" y="40639"/>
                  </a:lnTo>
                  <a:close/>
                </a:path>
                <a:path w="54609" h="292100">
                  <a:moveTo>
                    <a:pt x="54610" y="44449"/>
                  </a:moveTo>
                  <a:lnTo>
                    <a:pt x="0" y="44449"/>
                  </a:lnTo>
                  <a:lnTo>
                    <a:pt x="0" y="46989"/>
                  </a:lnTo>
                  <a:lnTo>
                    <a:pt x="54610" y="46989"/>
                  </a:lnTo>
                  <a:lnTo>
                    <a:pt x="54610" y="44449"/>
                  </a:lnTo>
                  <a:close/>
                </a:path>
                <a:path w="54609" h="292100">
                  <a:moveTo>
                    <a:pt x="54610" y="46989"/>
                  </a:moveTo>
                  <a:lnTo>
                    <a:pt x="0" y="46989"/>
                  </a:lnTo>
                  <a:lnTo>
                    <a:pt x="0" y="50799"/>
                  </a:lnTo>
                  <a:lnTo>
                    <a:pt x="54610" y="50799"/>
                  </a:lnTo>
                  <a:lnTo>
                    <a:pt x="54610" y="46989"/>
                  </a:lnTo>
                  <a:close/>
                </a:path>
                <a:path w="54609" h="292100">
                  <a:moveTo>
                    <a:pt x="54610" y="50800"/>
                  </a:moveTo>
                  <a:lnTo>
                    <a:pt x="0" y="50800"/>
                  </a:lnTo>
                  <a:lnTo>
                    <a:pt x="0" y="57149"/>
                  </a:lnTo>
                  <a:lnTo>
                    <a:pt x="54610" y="57149"/>
                  </a:lnTo>
                  <a:lnTo>
                    <a:pt x="54610" y="50800"/>
                  </a:lnTo>
                  <a:close/>
                </a:path>
                <a:path w="54609" h="292100">
                  <a:moveTo>
                    <a:pt x="54610" y="57149"/>
                  </a:moveTo>
                  <a:lnTo>
                    <a:pt x="0" y="57149"/>
                  </a:lnTo>
                  <a:lnTo>
                    <a:pt x="0" y="59689"/>
                  </a:lnTo>
                  <a:lnTo>
                    <a:pt x="54610" y="59689"/>
                  </a:lnTo>
                  <a:lnTo>
                    <a:pt x="54610" y="57149"/>
                  </a:lnTo>
                  <a:close/>
                </a:path>
                <a:path w="54609" h="292100">
                  <a:moveTo>
                    <a:pt x="54610" y="59690"/>
                  </a:moveTo>
                  <a:lnTo>
                    <a:pt x="0" y="59690"/>
                  </a:lnTo>
                  <a:lnTo>
                    <a:pt x="0" y="63499"/>
                  </a:lnTo>
                  <a:lnTo>
                    <a:pt x="54610" y="63499"/>
                  </a:lnTo>
                  <a:lnTo>
                    <a:pt x="54610" y="59690"/>
                  </a:lnTo>
                  <a:close/>
                </a:path>
                <a:path w="54609" h="292100">
                  <a:moveTo>
                    <a:pt x="54610" y="63499"/>
                  </a:moveTo>
                  <a:lnTo>
                    <a:pt x="0" y="63499"/>
                  </a:lnTo>
                  <a:lnTo>
                    <a:pt x="0" y="72389"/>
                  </a:lnTo>
                  <a:lnTo>
                    <a:pt x="54610" y="72389"/>
                  </a:lnTo>
                  <a:lnTo>
                    <a:pt x="54610" y="63499"/>
                  </a:lnTo>
                  <a:close/>
                </a:path>
                <a:path w="54609" h="292100">
                  <a:moveTo>
                    <a:pt x="54610" y="72389"/>
                  </a:moveTo>
                  <a:lnTo>
                    <a:pt x="0" y="72389"/>
                  </a:lnTo>
                  <a:lnTo>
                    <a:pt x="0" y="76199"/>
                  </a:lnTo>
                  <a:lnTo>
                    <a:pt x="54610" y="76199"/>
                  </a:lnTo>
                  <a:lnTo>
                    <a:pt x="54610" y="72389"/>
                  </a:lnTo>
                  <a:close/>
                </a:path>
                <a:path w="54609" h="292100">
                  <a:moveTo>
                    <a:pt x="54610" y="76200"/>
                  </a:moveTo>
                  <a:lnTo>
                    <a:pt x="0" y="76200"/>
                  </a:lnTo>
                  <a:lnTo>
                    <a:pt x="0" y="78739"/>
                  </a:lnTo>
                  <a:lnTo>
                    <a:pt x="54610" y="78739"/>
                  </a:lnTo>
                  <a:lnTo>
                    <a:pt x="54610" y="76200"/>
                  </a:lnTo>
                  <a:close/>
                </a:path>
                <a:path w="54609" h="292100">
                  <a:moveTo>
                    <a:pt x="54610" y="78739"/>
                  </a:moveTo>
                  <a:lnTo>
                    <a:pt x="0" y="78739"/>
                  </a:lnTo>
                  <a:lnTo>
                    <a:pt x="0" y="82549"/>
                  </a:lnTo>
                  <a:lnTo>
                    <a:pt x="54610" y="82549"/>
                  </a:lnTo>
                  <a:lnTo>
                    <a:pt x="54610" y="78739"/>
                  </a:lnTo>
                  <a:close/>
                </a:path>
                <a:path w="54609" h="292100">
                  <a:moveTo>
                    <a:pt x="54610" y="82550"/>
                  </a:moveTo>
                  <a:lnTo>
                    <a:pt x="0" y="82550"/>
                  </a:lnTo>
                  <a:lnTo>
                    <a:pt x="0" y="85089"/>
                  </a:lnTo>
                  <a:lnTo>
                    <a:pt x="54610" y="85089"/>
                  </a:lnTo>
                  <a:lnTo>
                    <a:pt x="54610" y="82550"/>
                  </a:lnTo>
                  <a:close/>
                </a:path>
                <a:path w="54609" h="292100">
                  <a:moveTo>
                    <a:pt x="54610" y="85089"/>
                  </a:moveTo>
                  <a:lnTo>
                    <a:pt x="0" y="85089"/>
                  </a:lnTo>
                  <a:lnTo>
                    <a:pt x="0" y="91439"/>
                  </a:lnTo>
                  <a:lnTo>
                    <a:pt x="54610" y="91439"/>
                  </a:lnTo>
                  <a:lnTo>
                    <a:pt x="54610" y="85089"/>
                  </a:lnTo>
                  <a:close/>
                </a:path>
                <a:path w="54609" h="292100">
                  <a:moveTo>
                    <a:pt x="54610" y="91439"/>
                  </a:moveTo>
                  <a:lnTo>
                    <a:pt x="0" y="91439"/>
                  </a:lnTo>
                  <a:lnTo>
                    <a:pt x="0" y="97789"/>
                  </a:lnTo>
                  <a:lnTo>
                    <a:pt x="54610" y="97789"/>
                  </a:lnTo>
                  <a:lnTo>
                    <a:pt x="54610" y="91439"/>
                  </a:lnTo>
                  <a:close/>
                </a:path>
                <a:path w="54609" h="292100">
                  <a:moveTo>
                    <a:pt x="54610" y="97789"/>
                  </a:moveTo>
                  <a:lnTo>
                    <a:pt x="0" y="97789"/>
                  </a:lnTo>
                  <a:lnTo>
                    <a:pt x="0" y="101599"/>
                  </a:lnTo>
                  <a:lnTo>
                    <a:pt x="54610" y="101599"/>
                  </a:lnTo>
                  <a:lnTo>
                    <a:pt x="54610" y="97789"/>
                  </a:lnTo>
                  <a:close/>
                </a:path>
                <a:path w="54609" h="292100">
                  <a:moveTo>
                    <a:pt x="54610" y="101600"/>
                  </a:moveTo>
                  <a:lnTo>
                    <a:pt x="0" y="101600"/>
                  </a:lnTo>
                  <a:lnTo>
                    <a:pt x="0" y="104139"/>
                  </a:lnTo>
                  <a:lnTo>
                    <a:pt x="54610" y="104139"/>
                  </a:lnTo>
                  <a:lnTo>
                    <a:pt x="54610" y="101600"/>
                  </a:lnTo>
                  <a:close/>
                </a:path>
                <a:path w="54609" h="292100">
                  <a:moveTo>
                    <a:pt x="54610" y="104139"/>
                  </a:moveTo>
                  <a:lnTo>
                    <a:pt x="0" y="104139"/>
                  </a:lnTo>
                  <a:lnTo>
                    <a:pt x="0" y="107949"/>
                  </a:lnTo>
                  <a:lnTo>
                    <a:pt x="54610" y="107949"/>
                  </a:lnTo>
                  <a:lnTo>
                    <a:pt x="54610" y="104139"/>
                  </a:lnTo>
                  <a:close/>
                </a:path>
                <a:path w="54609" h="292100">
                  <a:moveTo>
                    <a:pt x="54610" y="107950"/>
                  </a:moveTo>
                  <a:lnTo>
                    <a:pt x="0" y="107950"/>
                  </a:lnTo>
                  <a:lnTo>
                    <a:pt x="0" y="110489"/>
                  </a:lnTo>
                  <a:lnTo>
                    <a:pt x="54610" y="110489"/>
                  </a:lnTo>
                  <a:lnTo>
                    <a:pt x="54610" y="107950"/>
                  </a:lnTo>
                  <a:close/>
                </a:path>
                <a:path w="54609" h="292100">
                  <a:moveTo>
                    <a:pt x="54610" y="110489"/>
                  </a:moveTo>
                  <a:lnTo>
                    <a:pt x="0" y="110489"/>
                  </a:lnTo>
                  <a:lnTo>
                    <a:pt x="0" y="114299"/>
                  </a:lnTo>
                  <a:lnTo>
                    <a:pt x="54610" y="114299"/>
                  </a:lnTo>
                  <a:lnTo>
                    <a:pt x="54610" y="110489"/>
                  </a:lnTo>
                  <a:close/>
                </a:path>
                <a:path w="54609" h="292100">
                  <a:moveTo>
                    <a:pt x="54610" y="114299"/>
                  </a:moveTo>
                  <a:lnTo>
                    <a:pt x="0" y="114299"/>
                  </a:lnTo>
                  <a:lnTo>
                    <a:pt x="0" y="116839"/>
                  </a:lnTo>
                  <a:lnTo>
                    <a:pt x="54610" y="116839"/>
                  </a:lnTo>
                  <a:lnTo>
                    <a:pt x="54610" y="114299"/>
                  </a:lnTo>
                  <a:close/>
                </a:path>
                <a:path w="54609" h="292100">
                  <a:moveTo>
                    <a:pt x="54610" y="116840"/>
                  </a:moveTo>
                  <a:lnTo>
                    <a:pt x="0" y="116840"/>
                  </a:lnTo>
                  <a:lnTo>
                    <a:pt x="0" y="120649"/>
                  </a:lnTo>
                  <a:lnTo>
                    <a:pt x="54610" y="120649"/>
                  </a:lnTo>
                  <a:lnTo>
                    <a:pt x="54610" y="116840"/>
                  </a:lnTo>
                  <a:close/>
                </a:path>
                <a:path w="54609" h="292100">
                  <a:moveTo>
                    <a:pt x="54610" y="120649"/>
                  </a:moveTo>
                  <a:lnTo>
                    <a:pt x="0" y="120649"/>
                  </a:lnTo>
                  <a:lnTo>
                    <a:pt x="0" y="123189"/>
                  </a:lnTo>
                  <a:lnTo>
                    <a:pt x="54610" y="123189"/>
                  </a:lnTo>
                  <a:lnTo>
                    <a:pt x="54610" y="120649"/>
                  </a:lnTo>
                  <a:close/>
                </a:path>
                <a:path w="54609" h="292100">
                  <a:moveTo>
                    <a:pt x="54610" y="123189"/>
                  </a:moveTo>
                  <a:lnTo>
                    <a:pt x="0" y="123189"/>
                  </a:lnTo>
                  <a:lnTo>
                    <a:pt x="0" y="133349"/>
                  </a:lnTo>
                  <a:lnTo>
                    <a:pt x="54610" y="133349"/>
                  </a:lnTo>
                  <a:lnTo>
                    <a:pt x="54610" y="123189"/>
                  </a:lnTo>
                  <a:close/>
                </a:path>
                <a:path w="54609" h="292100">
                  <a:moveTo>
                    <a:pt x="54610" y="133350"/>
                  </a:moveTo>
                  <a:lnTo>
                    <a:pt x="0" y="133350"/>
                  </a:lnTo>
                  <a:lnTo>
                    <a:pt x="0" y="135889"/>
                  </a:lnTo>
                  <a:lnTo>
                    <a:pt x="54610" y="135889"/>
                  </a:lnTo>
                  <a:lnTo>
                    <a:pt x="54610" y="133350"/>
                  </a:lnTo>
                  <a:close/>
                </a:path>
                <a:path w="54609" h="292100">
                  <a:moveTo>
                    <a:pt x="54610" y="135889"/>
                  </a:moveTo>
                  <a:lnTo>
                    <a:pt x="0" y="135889"/>
                  </a:lnTo>
                  <a:lnTo>
                    <a:pt x="0" y="139699"/>
                  </a:lnTo>
                  <a:lnTo>
                    <a:pt x="54610" y="139699"/>
                  </a:lnTo>
                  <a:lnTo>
                    <a:pt x="54610" y="135889"/>
                  </a:lnTo>
                  <a:close/>
                </a:path>
                <a:path w="54609" h="292100">
                  <a:moveTo>
                    <a:pt x="54610" y="139700"/>
                  </a:moveTo>
                  <a:lnTo>
                    <a:pt x="0" y="139700"/>
                  </a:lnTo>
                  <a:lnTo>
                    <a:pt x="0" y="142239"/>
                  </a:lnTo>
                  <a:lnTo>
                    <a:pt x="54610" y="142239"/>
                  </a:lnTo>
                  <a:lnTo>
                    <a:pt x="54610" y="139700"/>
                  </a:lnTo>
                  <a:close/>
                </a:path>
                <a:path w="54609" h="292100">
                  <a:moveTo>
                    <a:pt x="54610" y="142239"/>
                  </a:moveTo>
                  <a:lnTo>
                    <a:pt x="0" y="142239"/>
                  </a:lnTo>
                  <a:lnTo>
                    <a:pt x="0" y="152399"/>
                  </a:lnTo>
                  <a:lnTo>
                    <a:pt x="54610" y="152399"/>
                  </a:lnTo>
                  <a:lnTo>
                    <a:pt x="54610" y="142239"/>
                  </a:lnTo>
                  <a:close/>
                </a:path>
                <a:path w="54609" h="292100">
                  <a:moveTo>
                    <a:pt x="54610" y="152399"/>
                  </a:moveTo>
                  <a:lnTo>
                    <a:pt x="0" y="152399"/>
                  </a:lnTo>
                  <a:lnTo>
                    <a:pt x="0" y="154939"/>
                  </a:lnTo>
                  <a:lnTo>
                    <a:pt x="54610" y="154939"/>
                  </a:lnTo>
                  <a:lnTo>
                    <a:pt x="54610" y="152399"/>
                  </a:lnTo>
                  <a:close/>
                </a:path>
                <a:path w="54609" h="292100">
                  <a:moveTo>
                    <a:pt x="54610" y="154939"/>
                  </a:moveTo>
                  <a:lnTo>
                    <a:pt x="0" y="154939"/>
                  </a:lnTo>
                  <a:lnTo>
                    <a:pt x="0" y="161289"/>
                  </a:lnTo>
                  <a:lnTo>
                    <a:pt x="54610" y="161289"/>
                  </a:lnTo>
                  <a:lnTo>
                    <a:pt x="54610" y="154939"/>
                  </a:lnTo>
                  <a:close/>
                </a:path>
                <a:path w="54609" h="292100">
                  <a:moveTo>
                    <a:pt x="54610" y="161289"/>
                  </a:moveTo>
                  <a:lnTo>
                    <a:pt x="0" y="161289"/>
                  </a:lnTo>
                  <a:lnTo>
                    <a:pt x="0" y="165099"/>
                  </a:lnTo>
                  <a:lnTo>
                    <a:pt x="54610" y="165099"/>
                  </a:lnTo>
                  <a:lnTo>
                    <a:pt x="54610" y="161289"/>
                  </a:lnTo>
                  <a:close/>
                </a:path>
                <a:path w="54609" h="292100">
                  <a:moveTo>
                    <a:pt x="54610" y="165100"/>
                  </a:moveTo>
                  <a:lnTo>
                    <a:pt x="0" y="165100"/>
                  </a:lnTo>
                  <a:lnTo>
                    <a:pt x="0" y="173989"/>
                  </a:lnTo>
                  <a:lnTo>
                    <a:pt x="54610" y="173989"/>
                  </a:lnTo>
                  <a:lnTo>
                    <a:pt x="54610" y="165100"/>
                  </a:lnTo>
                  <a:close/>
                </a:path>
                <a:path w="54609" h="292100">
                  <a:moveTo>
                    <a:pt x="54610" y="173990"/>
                  </a:moveTo>
                  <a:lnTo>
                    <a:pt x="0" y="173990"/>
                  </a:lnTo>
                  <a:lnTo>
                    <a:pt x="0" y="180339"/>
                  </a:lnTo>
                  <a:lnTo>
                    <a:pt x="54610" y="180339"/>
                  </a:lnTo>
                  <a:lnTo>
                    <a:pt x="54610" y="173990"/>
                  </a:lnTo>
                  <a:close/>
                </a:path>
                <a:path w="54609" h="292100">
                  <a:moveTo>
                    <a:pt x="54610" y="180339"/>
                  </a:moveTo>
                  <a:lnTo>
                    <a:pt x="0" y="180339"/>
                  </a:lnTo>
                  <a:lnTo>
                    <a:pt x="0" y="184149"/>
                  </a:lnTo>
                  <a:lnTo>
                    <a:pt x="54610" y="184149"/>
                  </a:lnTo>
                  <a:lnTo>
                    <a:pt x="54610" y="180339"/>
                  </a:lnTo>
                  <a:close/>
                </a:path>
                <a:path w="54609" h="292100">
                  <a:moveTo>
                    <a:pt x="54610" y="184149"/>
                  </a:moveTo>
                  <a:lnTo>
                    <a:pt x="0" y="184149"/>
                  </a:lnTo>
                  <a:lnTo>
                    <a:pt x="0" y="186689"/>
                  </a:lnTo>
                  <a:lnTo>
                    <a:pt x="54610" y="186689"/>
                  </a:lnTo>
                  <a:lnTo>
                    <a:pt x="54610" y="184149"/>
                  </a:lnTo>
                  <a:close/>
                </a:path>
                <a:path w="54609" h="292100">
                  <a:moveTo>
                    <a:pt x="54610" y="186690"/>
                  </a:moveTo>
                  <a:lnTo>
                    <a:pt x="0" y="186690"/>
                  </a:lnTo>
                  <a:lnTo>
                    <a:pt x="0" y="193039"/>
                  </a:lnTo>
                  <a:lnTo>
                    <a:pt x="54610" y="193039"/>
                  </a:lnTo>
                  <a:lnTo>
                    <a:pt x="54610" y="186690"/>
                  </a:lnTo>
                  <a:close/>
                </a:path>
                <a:path w="54609" h="292100">
                  <a:moveTo>
                    <a:pt x="54610" y="193039"/>
                  </a:moveTo>
                  <a:lnTo>
                    <a:pt x="0" y="193039"/>
                  </a:lnTo>
                  <a:lnTo>
                    <a:pt x="0" y="196849"/>
                  </a:lnTo>
                  <a:lnTo>
                    <a:pt x="54610" y="196849"/>
                  </a:lnTo>
                  <a:lnTo>
                    <a:pt x="54610" y="193039"/>
                  </a:lnTo>
                  <a:close/>
                </a:path>
                <a:path w="54609" h="292100">
                  <a:moveTo>
                    <a:pt x="54610" y="196850"/>
                  </a:moveTo>
                  <a:lnTo>
                    <a:pt x="0" y="196850"/>
                  </a:lnTo>
                  <a:lnTo>
                    <a:pt x="0" y="199389"/>
                  </a:lnTo>
                  <a:lnTo>
                    <a:pt x="54610" y="199389"/>
                  </a:lnTo>
                  <a:lnTo>
                    <a:pt x="54610" y="196850"/>
                  </a:lnTo>
                  <a:close/>
                </a:path>
                <a:path w="54609" h="292100">
                  <a:moveTo>
                    <a:pt x="54610" y="199389"/>
                  </a:moveTo>
                  <a:lnTo>
                    <a:pt x="0" y="199389"/>
                  </a:lnTo>
                  <a:lnTo>
                    <a:pt x="0" y="203199"/>
                  </a:lnTo>
                  <a:lnTo>
                    <a:pt x="54610" y="203199"/>
                  </a:lnTo>
                  <a:lnTo>
                    <a:pt x="54610" y="199389"/>
                  </a:lnTo>
                  <a:close/>
                </a:path>
                <a:path w="54609" h="292100">
                  <a:moveTo>
                    <a:pt x="54610" y="203199"/>
                  </a:moveTo>
                  <a:lnTo>
                    <a:pt x="0" y="203199"/>
                  </a:lnTo>
                  <a:lnTo>
                    <a:pt x="0" y="205739"/>
                  </a:lnTo>
                  <a:lnTo>
                    <a:pt x="54610" y="205739"/>
                  </a:lnTo>
                  <a:lnTo>
                    <a:pt x="54610" y="203199"/>
                  </a:lnTo>
                  <a:close/>
                </a:path>
                <a:path w="54609" h="292100">
                  <a:moveTo>
                    <a:pt x="54610" y="205739"/>
                  </a:moveTo>
                  <a:lnTo>
                    <a:pt x="0" y="205739"/>
                  </a:lnTo>
                  <a:lnTo>
                    <a:pt x="0" y="218439"/>
                  </a:lnTo>
                  <a:lnTo>
                    <a:pt x="54610" y="218439"/>
                  </a:lnTo>
                  <a:lnTo>
                    <a:pt x="54610" y="205739"/>
                  </a:lnTo>
                  <a:close/>
                </a:path>
                <a:path w="54609" h="292100">
                  <a:moveTo>
                    <a:pt x="54610" y="218440"/>
                  </a:moveTo>
                  <a:lnTo>
                    <a:pt x="0" y="218440"/>
                  </a:lnTo>
                  <a:lnTo>
                    <a:pt x="0" y="228599"/>
                  </a:lnTo>
                  <a:lnTo>
                    <a:pt x="54610" y="228599"/>
                  </a:lnTo>
                  <a:lnTo>
                    <a:pt x="54610" y="218440"/>
                  </a:lnTo>
                  <a:close/>
                </a:path>
                <a:path w="54609" h="292100">
                  <a:moveTo>
                    <a:pt x="54610" y="228599"/>
                  </a:moveTo>
                  <a:lnTo>
                    <a:pt x="0" y="228599"/>
                  </a:lnTo>
                  <a:lnTo>
                    <a:pt x="0" y="231139"/>
                  </a:lnTo>
                  <a:lnTo>
                    <a:pt x="54610" y="231139"/>
                  </a:lnTo>
                  <a:lnTo>
                    <a:pt x="54610" y="228599"/>
                  </a:lnTo>
                  <a:close/>
                </a:path>
                <a:path w="54609" h="292100">
                  <a:moveTo>
                    <a:pt x="54610" y="231139"/>
                  </a:moveTo>
                  <a:lnTo>
                    <a:pt x="0" y="231139"/>
                  </a:lnTo>
                  <a:lnTo>
                    <a:pt x="0" y="241299"/>
                  </a:lnTo>
                  <a:lnTo>
                    <a:pt x="54610" y="241299"/>
                  </a:lnTo>
                  <a:lnTo>
                    <a:pt x="54610" y="231139"/>
                  </a:lnTo>
                  <a:close/>
                </a:path>
                <a:path w="54609" h="292100">
                  <a:moveTo>
                    <a:pt x="54610" y="241299"/>
                  </a:moveTo>
                  <a:lnTo>
                    <a:pt x="0" y="241299"/>
                  </a:lnTo>
                  <a:lnTo>
                    <a:pt x="0" y="253999"/>
                  </a:lnTo>
                  <a:lnTo>
                    <a:pt x="54610" y="253999"/>
                  </a:lnTo>
                  <a:lnTo>
                    <a:pt x="54610" y="241299"/>
                  </a:lnTo>
                  <a:close/>
                </a:path>
                <a:path w="54609" h="292100">
                  <a:moveTo>
                    <a:pt x="54610" y="254000"/>
                  </a:moveTo>
                  <a:lnTo>
                    <a:pt x="0" y="254000"/>
                  </a:lnTo>
                  <a:lnTo>
                    <a:pt x="0" y="256539"/>
                  </a:lnTo>
                  <a:lnTo>
                    <a:pt x="54610" y="256539"/>
                  </a:lnTo>
                  <a:lnTo>
                    <a:pt x="54610" y="254000"/>
                  </a:lnTo>
                  <a:close/>
                </a:path>
                <a:path w="54609" h="292100">
                  <a:moveTo>
                    <a:pt x="54610" y="256539"/>
                  </a:moveTo>
                  <a:lnTo>
                    <a:pt x="0" y="256539"/>
                  </a:lnTo>
                  <a:lnTo>
                    <a:pt x="0" y="262889"/>
                  </a:lnTo>
                  <a:lnTo>
                    <a:pt x="54610" y="262889"/>
                  </a:lnTo>
                  <a:lnTo>
                    <a:pt x="54610" y="256539"/>
                  </a:lnTo>
                  <a:close/>
                </a:path>
                <a:path w="54609" h="292100">
                  <a:moveTo>
                    <a:pt x="54610" y="262889"/>
                  </a:moveTo>
                  <a:lnTo>
                    <a:pt x="0" y="262889"/>
                  </a:lnTo>
                  <a:lnTo>
                    <a:pt x="0" y="269239"/>
                  </a:lnTo>
                  <a:lnTo>
                    <a:pt x="54610" y="269239"/>
                  </a:lnTo>
                  <a:lnTo>
                    <a:pt x="54610" y="262889"/>
                  </a:lnTo>
                  <a:close/>
                </a:path>
                <a:path w="54609" h="292100">
                  <a:moveTo>
                    <a:pt x="54610" y="269240"/>
                  </a:moveTo>
                  <a:lnTo>
                    <a:pt x="0" y="269240"/>
                  </a:lnTo>
                  <a:lnTo>
                    <a:pt x="0" y="273049"/>
                  </a:lnTo>
                  <a:lnTo>
                    <a:pt x="54610" y="273049"/>
                  </a:lnTo>
                  <a:lnTo>
                    <a:pt x="54610" y="269240"/>
                  </a:lnTo>
                  <a:close/>
                </a:path>
                <a:path w="54609" h="292100">
                  <a:moveTo>
                    <a:pt x="54610" y="273049"/>
                  </a:moveTo>
                  <a:lnTo>
                    <a:pt x="0" y="273049"/>
                  </a:lnTo>
                  <a:lnTo>
                    <a:pt x="0" y="279399"/>
                  </a:lnTo>
                  <a:lnTo>
                    <a:pt x="5079" y="279399"/>
                  </a:lnTo>
                  <a:lnTo>
                    <a:pt x="5079" y="280669"/>
                  </a:lnTo>
                  <a:lnTo>
                    <a:pt x="10160" y="280669"/>
                  </a:lnTo>
                  <a:lnTo>
                    <a:pt x="10160" y="281939"/>
                  </a:lnTo>
                  <a:lnTo>
                    <a:pt x="54610" y="281939"/>
                  </a:lnTo>
                  <a:lnTo>
                    <a:pt x="54610" y="273049"/>
                  </a:lnTo>
                  <a:close/>
                </a:path>
                <a:path w="54609" h="292100">
                  <a:moveTo>
                    <a:pt x="54610" y="281939"/>
                  </a:moveTo>
                  <a:lnTo>
                    <a:pt x="15239" y="281939"/>
                  </a:lnTo>
                  <a:lnTo>
                    <a:pt x="15239" y="283209"/>
                  </a:lnTo>
                  <a:lnTo>
                    <a:pt x="20320" y="283209"/>
                  </a:lnTo>
                  <a:lnTo>
                    <a:pt x="20320" y="284479"/>
                  </a:lnTo>
                  <a:lnTo>
                    <a:pt x="25400" y="284479"/>
                  </a:lnTo>
                  <a:lnTo>
                    <a:pt x="25400" y="285749"/>
                  </a:lnTo>
                  <a:lnTo>
                    <a:pt x="54610" y="285749"/>
                  </a:lnTo>
                  <a:lnTo>
                    <a:pt x="54610" y="281939"/>
                  </a:lnTo>
                  <a:close/>
                </a:path>
                <a:path w="54609" h="292100">
                  <a:moveTo>
                    <a:pt x="54610" y="285750"/>
                  </a:moveTo>
                  <a:lnTo>
                    <a:pt x="31750" y="285750"/>
                  </a:lnTo>
                  <a:lnTo>
                    <a:pt x="31750" y="287019"/>
                  </a:lnTo>
                  <a:lnTo>
                    <a:pt x="36829" y="287019"/>
                  </a:lnTo>
                  <a:lnTo>
                    <a:pt x="36829" y="288289"/>
                  </a:lnTo>
                  <a:lnTo>
                    <a:pt x="54610" y="288289"/>
                  </a:lnTo>
                  <a:lnTo>
                    <a:pt x="54610" y="285750"/>
                  </a:lnTo>
                  <a:close/>
                </a:path>
                <a:path w="54609" h="292100">
                  <a:moveTo>
                    <a:pt x="54610" y="288289"/>
                  </a:moveTo>
                  <a:lnTo>
                    <a:pt x="41910" y="288289"/>
                  </a:lnTo>
                  <a:lnTo>
                    <a:pt x="41910" y="289559"/>
                  </a:lnTo>
                  <a:lnTo>
                    <a:pt x="46989" y="289559"/>
                  </a:lnTo>
                  <a:lnTo>
                    <a:pt x="46989" y="290829"/>
                  </a:lnTo>
                  <a:lnTo>
                    <a:pt x="52070" y="290829"/>
                  </a:lnTo>
                  <a:lnTo>
                    <a:pt x="52070" y="292099"/>
                  </a:lnTo>
                  <a:lnTo>
                    <a:pt x="54610" y="292099"/>
                  </a:lnTo>
                  <a:lnTo>
                    <a:pt x="54610" y="288289"/>
                  </a:lnTo>
                  <a:close/>
                </a:path>
              </a:pathLst>
            </a:custGeom>
            <a:solidFill>
              <a:srgbClr val="1C561C"/>
            </a:solidFill>
          </p:spPr>
          <p:txBody>
            <a:bodyPr wrap="square" lIns="0" tIns="0" rIns="0" bIns="0" rtlCol="0"/>
            <a:lstStyle/>
            <a:p>
              <a:endParaRPr/>
            </a:p>
          </p:txBody>
        </p:sp>
        <p:sp>
          <p:nvSpPr>
            <p:cNvPr id="1048" name="object 1048"/>
            <p:cNvSpPr/>
            <p:nvPr/>
          </p:nvSpPr>
          <p:spPr>
            <a:xfrm>
              <a:off x="756920" y="5654039"/>
              <a:ext cx="54610" cy="276860"/>
            </a:xfrm>
            <a:custGeom>
              <a:avLst/>
              <a:gdLst/>
              <a:ahLst/>
              <a:cxnLst/>
              <a:rect l="l" t="t" r="r" b="b"/>
              <a:pathLst>
                <a:path w="54609" h="276860">
                  <a:moveTo>
                    <a:pt x="54609" y="0"/>
                  </a:moveTo>
                  <a:lnTo>
                    <a:pt x="16509" y="0"/>
                  </a:lnTo>
                  <a:lnTo>
                    <a:pt x="16509" y="1270"/>
                  </a:lnTo>
                  <a:lnTo>
                    <a:pt x="54609" y="1270"/>
                  </a:lnTo>
                  <a:lnTo>
                    <a:pt x="54609" y="0"/>
                  </a:lnTo>
                  <a:close/>
                </a:path>
                <a:path w="54609" h="276860">
                  <a:moveTo>
                    <a:pt x="54609" y="1270"/>
                  </a:moveTo>
                  <a:lnTo>
                    <a:pt x="0" y="1270"/>
                  </a:lnTo>
                  <a:lnTo>
                    <a:pt x="0" y="5080"/>
                  </a:lnTo>
                  <a:lnTo>
                    <a:pt x="54609" y="5080"/>
                  </a:lnTo>
                  <a:lnTo>
                    <a:pt x="54609" y="1270"/>
                  </a:lnTo>
                  <a:close/>
                </a:path>
                <a:path w="54609" h="276860">
                  <a:moveTo>
                    <a:pt x="54609" y="5080"/>
                  </a:moveTo>
                  <a:lnTo>
                    <a:pt x="0" y="5080"/>
                  </a:lnTo>
                  <a:lnTo>
                    <a:pt x="0" y="13970"/>
                  </a:lnTo>
                  <a:lnTo>
                    <a:pt x="54609" y="13970"/>
                  </a:lnTo>
                  <a:lnTo>
                    <a:pt x="54609" y="5080"/>
                  </a:lnTo>
                  <a:close/>
                </a:path>
                <a:path w="54609" h="276860">
                  <a:moveTo>
                    <a:pt x="54609" y="13970"/>
                  </a:moveTo>
                  <a:lnTo>
                    <a:pt x="0" y="13970"/>
                  </a:lnTo>
                  <a:lnTo>
                    <a:pt x="0" y="17780"/>
                  </a:lnTo>
                  <a:lnTo>
                    <a:pt x="54609" y="17780"/>
                  </a:lnTo>
                  <a:lnTo>
                    <a:pt x="54609" y="13970"/>
                  </a:lnTo>
                  <a:close/>
                </a:path>
                <a:path w="54609" h="276860">
                  <a:moveTo>
                    <a:pt x="54609" y="17780"/>
                  </a:moveTo>
                  <a:lnTo>
                    <a:pt x="0" y="17780"/>
                  </a:lnTo>
                  <a:lnTo>
                    <a:pt x="0" y="20320"/>
                  </a:lnTo>
                  <a:lnTo>
                    <a:pt x="54609" y="20320"/>
                  </a:lnTo>
                  <a:lnTo>
                    <a:pt x="54609" y="17780"/>
                  </a:lnTo>
                  <a:close/>
                </a:path>
                <a:path w="54609" h="276860">
                  <a:moveTo>
                    <a:pt x="54609" y="20320"/>
                  </a:moveTo>
                  <a:lnTo>
                    <a:pt x="0" y="20320"/>
                  </a:lnTo>
                  <a:lnTo>
                    <a:pt x="0" y="30480"/>
                  </a:lnTo>
                  <a:lnTo>
                    <a:pt x="54609" y="30480"/>
                  </a:lnTo>
                  <a:lnTo>
                    <a:pt x="54609" y="20320"/>
                  </a:lnTo>
                  <a:close/>
                </a:path>
                <a:path w="54609" h="276860">
                  <a:moveTo>
                    <a:pt x="54609" y="30480"/>
                  </a:moveTo>
                  <a:lnTo>
                    <a:pt x="0" y="30480"/>
                  </a:lnTo>
                  <a:lnTo>
                    <a:pt x="0" y="33020"/>
                  </a:lnTo>
                  <a:lnTo>
                    <a:pt x="54609" y="33020"/>
                  </a:lnTo>
                  <a:lnTo>
                    <a:pt x="54609" y="30480"/>
                  </a:lnTo>
                  <a:close/>
                </a:path>
                <a:path w="54609" h="276860">
                  <a:moveTo>
                    <a:pt x="54609" y="33020"/>
                  </a:moveTo>
                  <a:lnTo>
                    <a:pt x="0" y="33020"/>
                  </a:lnTo>
                  <a:lnTo>
                    <a:pt x="0" y="36830"/>
                  </a:lnTo>
                  <a:lnTo>
                    <a:pt x="54609" y="36830"/>
                  </a:lnTo>
                  <a:lnTo>
                    <a:pt x="54609" y="33020"/>
                  </a:lnTo>
                  <a:close/>
                </a:path>
                <a:path w="54609" h="276860">
                  <a:moveTo>
                    <a:pt x="54609" y="36830"/>
                  </a:moveTo>
                  <a:lnTo>
                    <a:pt x="0" y="36830"/>
                  </a:lnTo>
                  <a:lnTo>
                    <a:pt x="0" y="39370"/>
                  </a:lnTo>
                  <a:lnTo>
                    <a:pt x="54609" y="39370"/>
                  </a:lnTo>
                  <a:lnTo>
                    <a:pt x="54609" y="36830"/>
                  </a:lnTo>
                  <a:close/>
                </a:path>
                <a:path w="54609" h="276860">
                  <a:moveTo>
                    <a:pt x="54609" y="39370"/>
                  </a:moveTo>
                  <a:lnTo>
                    <a:pt x="0" y="39370"/>
                  </a:lnTo>
                  <a:lnTo>
                    <a:pt x="0" y="43180"/>
                  </a:lnTo>
                  <a:lnTo>
                    <a:pt x="54609" y="43180"/>
                  </a:lnTo>
                  <a:lnTo>
                    <a:pt x="54609" y="39370"/>
                  </a:lnTo>
                  <a:close/>
                </a:path>
                <a:path w="54609" h="276860">
                  <a:moveTo>
                    <a:pt x="54609" y="43180"/>
                  </a:moveTo>
                  <a:lnTo>
                    <a:pt x="0" y="43180"/>
                  </a:lnTo>
                  <a:lnTo>
                    <a:pt x="0" y="45720"/>
                  </a:lnTo>
                  <a:lnTo>
                    <a:pt x="54609" y="45720"/>
                  </a:lnTo>
                  <a:lnTo>
                    <a:pt x="54609" y="43180"/>
                  </a:lnTo>
                  <a:close/>
                </a:path>
                <a:path w="54609" h="276860">
                  <a:moveTo>
                    <a:pt x="54609" y="45720"/>
                  </a:moveTo>
                  <a:lnTo>
                    <a:pt x="0" y="45720"/>
                  </a:lnTo>
                  <a:lnTo>
                    <a:pt x="0" y="49530"/>
                  </a:lnTo>
                  <a:lnTo>
                    <a:pt x="54609" y="49530"/>
                  </a:lnTo>
                  <a:lnTo>
                    <a:pt x="54609" y="45720"/>
                  </a:lnTo>
                  <a:close/>
                </a:path>
                <a:path w="54609" h="276860">
                  <a:moveTo>
                    <a:pt x="54609" y="49530"/>
                  </a:moveTo>
                  <a:lnTo>
                    <a:pt x="0" y="49530"/>
                  </a:lnTo>
                  <a:lnTo>
                    <a:pt x="0" y="55880"/>
                  </a:lnTo>
                  <a:lnTo>
                    <a:pt x="54609" y="55880"/>
                  </a:lnTo>
                  <a:lnTo>
                    <a:pt x="54609" y="49530"/>
                  </a:lnTo>
                  <a:close/>
                </a:path>
                <a:path w="54609" h="276860">
                  <a:moveTo>
                    <a:pt x="54609" y="55880"/>
                  </a:moveTo>
                  <a:lnTo>
                    <a:pt x="0" y="55880"/>
                  </a:lnTo>
                  <a:lnTo>
                    <a:pt x="0" y="58420"/>
                  </a:lnTo>
                  <a:lnTo>
                    <a:pt x="54609" y="58420"/>
                  </a:lnTo>
                  <a:lnTo>
                    <a:pt x="54609" y="55880"/>
                  </a:lnTo>
                  <a:close/>
                </a:path>
                <a:path w="54609" h="276860">
                  <a:moveTo>
                    <a:pt x="54609" y="58420"/>
                  </a:moveTo>
                  <a:lnTo>
                    <a:pt x="0" y="58420"/>
                  </a:lnTo>
                  <a:lnTo>
                    <a:pt x="0" y="62230"/>
                  </a:lnTo>
                  <a:lnTo>
                    <a:pt x="54609" y="62230"/>
                  </a:lnTo>
                  <a:lnTo>
                    <a:pt x="54609" y="58420"/>
                  </a:lnTo>
                  <a:close/>
                </a:path>
                <a:path w="54609" h="276860">
                  <a:moveTo>
                    <a:pt x="54609" y="62230"/>
                  </a:moveTo>
                  <a:lnTo>
                    <a:pt x="0" y="62230"/>
                  </a:lnTo>
                  <a:lnTo>
                    <a:pt x="0" y="71120"/>
                  </a:lnTo>
                  <a:lnTo>
                    <a:pt x="54609" y="71120"/>
                  </a:lnTo>
                  <a:lnTo>
                    <a:pt x="54609" y="62230"/>
                  </a:lnTo>
                  <a:close/>
                </a:path>
                <a:path w="54609" h="276860">
                  <a:moveTo>
                    <a:pt x="54609" y="71120"/>
                  </a:moveTo>
                  <a:lnTo>
                    <a:pt x="0" y="71120"/>
                  </a:lnTo>
                  <a:lnTo>
                    <a:pt x="0" y="74930"/>
                  </a:lnTo>
                  <a:lnTo>
                    <a:pt x="54609" y="74930"/>
                  </a:lnTo>
                  <a:lnTo>
                    <a:pt x="54609" y="71120"/>
                  </a:lnTo>
                  <a:close/>
                </a:path>
                <a:path w="54609" h="276860">
                  <a:moveTo>
                    <a:pt x="54609" y="74930"/>
                  </a:moveTo>
                  <a:lnTo>
                    <a:pt x="0" y="74930"/>
                  </a:lnTo>
                  <a:lnTo>
                    <a:pt x="0" y="77470"/>
                  </a:lnTo>
                  <a:lnTo>
                    <a:pt x="54609" y="77470"/>
                  </a:lnTo>
                  <a:lnTo>
                    <a:pt x="54609" y="74930"/>
                  </a:lnTo>
                  <a:close/>
                </a:path>
                <a:path w="54609" h="276860">
                  <a:moveTo>
                    <a:pt x="54609" y="77470"/>
                  </a:moveTo>
                  <a:lnTo>
                    <a:pt x="0" y="77470"/>
                  </a:lnTo>
                  <a:lnTo>
                    <a:pt x="0" y="81280"/>
                  </a:lnTo>
                  <a:lnTo>
                    <a:pt x="54609" y="81280"/>
                  </a:lnTo>
                  <a:lnTo>
                    <a:pt x="54609" y="77470"/>
                  </a:lnTo>
                  <a:close/>
                </a:path>
                <a:path w="54609" h="276860">
                  <a:moveTo>
                    <a:pt x="54609" y="81280"/>
                  </a:moveTo>
                  <a:lnTo>
                    <a:pt x="0" y="81280"/>
                  </a:lnTo>
                  <a:lnTo>
                    <a:pt x="0" y="83820"/>
                  </a:lnTo>
                  <a:lnTo>
                    <a:pt x="54609" y="83820"/>
                  </a:lnTo>
                  <a:lnTo>
                    <a:pt x="54609" y="81280"/>
                  </a:lnTo>
                  <a:close/>
                </a:path>
                <a:path w="54609" h="276860">
                  <a:moveTo>
                    <a:pt x="54609" y="83820"/>
                  </a:moveTo>
                  <a:lnTo>
                    <a:pt x="0" y="83820"/>
                  </a:lnTo>
                  <a:lnTo>
                    <a:pt x="0" y="90170"/>
                  </a:lnTo>
                  <a:lnTo>
                    <a:pt x="54609" y="90170"/>
                  </a:lnTo>
                  <a:lnTo>
                    <a:pt x="54609" y="83820"/>
                  </a:lnTo>
                  <a:close/>
                </a:path>
                <a:path w="54609" h="276860">
                  <a:moveTo>
                    <a:pt x="54609" y="90170"/>
                  </a:moveTo>
                  <a:lnTo>
                    <a:pt x="0" y="90170"/>
                  </a:lnTo>
                  <a:lnTo>
                    <a:pt x="0" y="96520"/>
                  </a:lnTo>
                  <a:lnTo>
                    <a:pt x="54609" y="96520"/>
                  </a:lnTo>
                  <a:lnTo>
                    <a:pt x="54609" y="90170"/>
                  </a:lnTo>
                  <a:close/>
                </a:path>
                <a:path w="54609" h="276860">
                  <a:moveTo>
                    <a:pt x="54609" y="96520"/>
                  </a:moveTo>
                  <a:lnTo>
                    <a:pt x="0" y="96520"/>
                  </a:lnTo>
                  <a:lnTo>
                    <a:pt x="0" y="100330"/>
                  </a:lnTo>
                  <a:lnTo>
                    <a:pt x="54609" y="100330"/>
                  </a:lnTo>
                  <a:lnTo>
                    <a:pt x="54609" y="96520"/>
                  </a:lnTo>
                  <a:close/>
                </a:path>
                <a:path w="54609" h="276860">
                  <a:moveTo>
                    <a:pt x="54609" y="100330"/>
                  </a:moveTo>
                  <a:lnTo>
                    <a:pt x="0" y="100330"/>
                  </a:lnTo>
                  <a:lnTo>
                    <a:pt x="0" y="102870"/>
                  </a:lnTo>
                  <a:lnTo>
                    <a:pt x="54609" y="102870"/>
                  </a:lnTo>
                  <a:lnTo>
                    <a:pt x="54609" y="100330"/>
                  </a:lnTo>
                  <a:close/>
                </a:path>
                <a:path w="54609" h="276860">
                  <a:moveTo>
                    <a:pt x="54609" y="102870"/>
                  </a:moveTo>
                  <a:lnTo>
                    <a:pt x="0" y="102870"/>
                  </a:lnTo>
                  <a:lnTo>
                    <a:pt x="0" y="106680"/>
                  </a:lnTo>
                  <a:lnTo>
                    <a:pt x="54609" y="106680"/>
                  </a:lnTo>
                  <a:lnTo>
                    <a:pt x="54609" y="102870"/>
                  </a:lnTo>
                  <a:close/>
                </a:path>
                <a:path w="54609" h="276860">
                  <a:moveTo>
                    <a:pt x="54609" y="106680"/>
                  </a:moveTo>
                  <a:lnTo>
                    <a:pt x="0" y="106680"/>
                  </a:lnTo>
                  <a:lnTo>
                    <a:pt x="0" y="109220"/>
                  </a:lnTo>
                  <a:lnTo>
                    <a:pt x="54609" y="109220"/>
                  </a:lnTo>
                  <a:lnTo>
                    <a:pt x="54609" y="106680"/>
                  </a:lnTo>
                  <a:close/>
                </a:path>
                <a:path w="54609" h="276860">
                  <a:moveTo>
                    <a:pt x="54609" y="109220"/>
                  </a:moveTo>
                  <a:lnTo>
                    <a:pt x="0" y="109220"/>
                  </a:lnTo>
                  <a:lnTo>
                    <a:pt x="0" y="113030"/>
                  </a:lnTo>
                  <a:lnTo>
                    <a:pt x="54609" y="113030"/>
                  </a:lnTo>
                  <a:lnTo>
                    <a:pt x="54609" y="109220"/>
                  </a:lnTo>
                  <a:close/>
                </a:path>
                <a:path w="54609" h="276860">
                  <a:moveTo>
                    <a:pt x="54609" y="113030"/>
                  </a:moveTo>
                  <a:lnTo>
                    <a:pt x="0" y="113030"/>
                  </a:lnTo>
                  <a:lnTo>
                    <a:pt x="0" y="115570"/>
                  </a:lnTo>
                  <a:lnTo>
                    <a:pt x="54609" y="115570"/>
                  </a:lnTo>
                  <a:lnTo>
                    <a:pt x="54609" y="113030"/>
                  </a:lnTo>
                  <a:close/>
                </a:path>
                <a:path w="54609" h="276860">
                  <a:moveTo>
                    <a:pt x="54609" y="115570"/>
                  </a:moveTo>
                  <a:lnTo>
                    <a:pt x="0" y="115570"/>
                  </a:lnTo>
                  <a:lnTo>
                    <a:pt x="0" y="119380"/>
                  </a:lnTo>
                  <a:lnTo>
                    <a:pt x="54609" y="119380"/>
                  </a:lnTo>
                  <a:lnTo>
                    <a:pt x="54609" y="115570"/>
                  </a:lnTo>
                  <a:close/>
                </a:path>
                <a:path w="54609" h="276860">
                  <a:moveTo>
                    <a:pt x="54609" y="119380"/>
                  </a:moveTo>
                  <a:lnTo>
                    <a:pt x="0" y="119380"/>
                  </a:lnTo>
                  <a:lnTo>
                    <a:pt x="0" y="121920"/>
                  </a:lnTo>
                  <a:lnTo>
                    <a:pt x="54609" y="121920"/>
                  </a:lnTo>
                  <a:lnTo>
                    <a:pt x="54609" y="119380"/>
                  </a:lnTo>
                  <a:close/>
                </a:path>
                <a:path w="54609" h="276860">
                  <a:moveTo>
                    <a:pt x="54609" y="121920"/>
                  </a:moveTo>
                  <a:lnTo>
                    <a:pt x="0" y="121920"/>
                  </a:lnTo>
                  <a:lnTo>
                    <a:pt x="0" y="132080"/>
                  </a:lnTo>
                  <a:lnTo>
                    <a:pt x="54609" y="132080"/>
                  </a:lnTo>
                  <a:lnTo>
                    <a:pt x="54609" y="121920"/>
                  </a:lnTo>
                  <a:close/>
                </a:path>
                <a:path w="54609" h="276860">
                  <a:moveTo>
                    <a:pt x="54609" y="132080"/>
                  </a:moveTo>
                  <a:lnTo>
                    <a:pt x="0" y="132080"/>
                  </a:lnTo>
                  <a:lnTo>
                    <a:pt x="0" y="134620"/>
                  </a:lnTo>
                  <a:lnTo>
                    <a:pt x="54609" y="134620"/>
                  </a:lnTo>
                  <a:lnTo>
                    <a:pt x="54609" y="132080"/>
                  </a:lnTo>
                  <a:close/>
                </a:path>
                <a:path w="54609" h="276860">
                  <a:moveTo>
                    <a:pt x="54609" y="134620"/>
                  </a:moveTo>
                  <a:lnTo>
                    <a:pt x="0" y="134620"/>
                  </a:lnTo>
                  <a:lnTo>
                    <a:pt x="0" y="138430"/>
                  </a:lnTo>
                  <a:lnTo>
                    <a:pt x="54609" y="138430"/>
                  </a:lnTo>
                  <a:lnTo>
                    <a:pt x="54609" y="134620"/>
                  </a:lnTo>
                  <a:close/>
                </a:path>
                <a:path w="54609" h="276860">
                  <a:moveTo>
                    <a:pt x="54609" y="138430"/>
                  </a:moveTo>
                  <a:lnTo>
                    <a:pt x="0" y="138430"/>
                  </a:lnTo>
                  <a:lnTo>
                    <a:pt x="0" y="140970"/>
                  </a:lnTo>
                  <a:lnTo>
                    <a:pt x="54609" y="140970"/>
                  </a:lnTo>
                  <a:lnTo>
                    <a:pt x="54609" y="138430"/>
                  </a:lnTo>
                  <a:close/>
                </a:path>
                <a:path w="54609" h="276860">
                  <a:moveTo>
                    <a:pt x="54609" y="140970"/>
                  </a:moveTo>
                  <a:lnTo>
                    <a:pt x="0" y="140970"/>
                  </a:lnTo>
                  <a:lnTo>
                    <a:pt x="0" y="151130"/>
                  </a:lnTo>
                  <a:lnTo>
                    <a:pt x="54609" y="151130"/>
                  </a:lnTo>
                  <a:lnTo>
                    <a:pt x="54609" y="140970"/>
                  </a:lnTo>
                  <a:close/>
                </a:path>
                <a:path w="54609" h="276860">
                  <a:moveTo>
                    <a:pt x="54609" y="151130"/>
                  </a:moveTo>
                  <a:lnTo>
                    <a:pt x="0" y="151130"/>
                  </a:lnTo>
                  <a:lnTo>
                    <a:pt x="0" y="153670"/>
                  </a:lnTo>
                  <a:lnTo>
                    <a:pt x="54609" y="153670"/>
                  </a:lnTo>
                  <a:lnTo>
                    <a:pt x="54609" y="151130"/>
                  </a:lnTo>
                  <a:close/>
                </a:path>
                <a:path w="54609" h="276860">
                  <a:moveTo>
                    <a:pt x="54609" y="153670"/>
                  </a:moveTo>
                  <a:lnTo>
                    <a:pt x="0" y="153670"/>
                  </a:lnTo>
                  <a:lnTo>
                    <a:pt x="0" y="160020"/>
                  </a:lnTo>
                  <a:lnTo>
                    <a:pt x="54609" y="160020"/>
                  </a:lnTo>
                  <a:lnTo>
                    <a:pt x="54609" y="153670"/>
                  </a:lnTo>
                  <a:close/>
                </a:path>
                <a:path w="54609" h="276860">
                  <a:moveTo>
                    <a:pt x="54609" y="160020"/>
                  </a:moveTo>
                  <a:lnTo>
                    <a:pt x="0" y="160020"/>
                  </a:lnTo>
                  <a:lnTo>
                    <a:pt x="0" y="163830"/>
                  </a:lnTo>
                  <a:lnTo>
                    <a:pt x="54609" y="163830"/>
                  </a:lnTo>
                  <a:lnTo>
                    <a:pt x="54609" y="160020"/>
                  </a:lnTo>
                  <a:close/>
                </a:path>
                <a:path w="54609" h="276860">
                  <a:moveTo>
                    <a:pt x="54609" y="163830"/>
                  </a:moveTo>
                  <a:lnTo>
                    <a:pt x="0" y="163830"/>
                  </a:lnTo>
                  <a:lnTo>
                    <a:pt x="0" y="172720"/>
                  </a:lnTo>
                  <a:lnTo>
                    <a:pt x="54609" y="172720"/>
                  </a:lnTo>
                  <a:lnTo>
                    <a:pt x="54609" y="163830"/>
                  </a:lnTo>
                  <a:close/>
                </a:path>
                <a:path w="54609" h="276860">
                  <a:moveTo>
                    <a:pt x="54609" y="172720"/>
                  </a:moveTo>
                  <a:lnTo>
                    <a:pt x="0" y="172720"/>
                  </a:lnTo>
                  <a:lnTo>
                    <a:pt x="0" y="179070"/>
                  </a:lnTo>
                  <a:lnTo>
                    <a:pt x="54609" y="179070"/>
                  </a:lnTo>
                  <a:lnTo>
                    <a:pt x="54609" y="172720"/>
                  </a:lnTo>
                  <a:close/>
                </a:path>
                <a:path w="54609" h="276860">
                  <a:moveTo>
                    <a:pt x="54609" y="179070"/>
                  </a:moveTo>
                  <a:lnTo>
                    <a:pt x="0" y="179070"/>
                  </a:lnTo>
                  <a:lnTo>
                    <a:pt x="0" y="182880"/>
                  </a:lnTo>
                  <a:lnTo>
                    <a:pt x="54609" y="182880"/>
                  </a:lnTo>
                  <a:lnTo>
                    <a:pt x="54609" y="179070"/>
                  </a:lnTo>
                  <a:close/>
                </a:path>
                <a:path w="54609" h="276860">
                  <a:moveTo>
                    <a:pt x="54609" y="182880"/>
                  </a:moveTo>
                  <a:lnTo>
                    <a:pt x="0" y="182880"/>
                  </a:lnTo>
                  <a:lnTo>
                    <a:pt x="0" y="185420"/>
                  </a:lnTo>
                  <a:lnTo>
                    <a:pt x="54609" y="185420"/>
                  </a:lnTo>
                  <a:lnTo>
                    <a:pt x="54609" y="182880"/>
                  </a:lnTo>
                  <a:close/>
                </a:path>
                <a:path w="54609" h="276860">
                  <a:moveTo>
                    <a:pt x="54609" y="185420"/>
                  </a:moveTo>
                  <a:lnTo>
                    <a:pt x="0" y="185420"/>
                  </a:lnTo>
                  <a:lnTo>
                    <a:pt x="0" y="191770"/>
                  </a:lnTo>
                  <a:lnTo>
                    <a:pt x="54609" y="191770"/>
                  </a:lnTo>
                  <a:lnTo>
                    <a:pt x="54609" y="185420"/>
                  </a:lnTo>
                  <a:close/>
                </a:path>
                <a:path w="54609" h="276860">
                  <a:moveTo>
                    <a:pt x="54609" y="191770"/>
                  </a:moveTo>
                  <a:lnTo>
                    <a:pt x="0" y="191770"/>
                  </a:lnTo>
                  <a:lnTo>
                    <a:pt x="0" y="195580"/>
                  </a:lnTo>
                  <a:lnTo>
                    <a:pt x="54609" y="195580"/>
                  </a:lnTo>
                  <a:lnTo>
                    <a:pt x="54609" y="191770"/>
                  </a:lnTo>
                  <a:close/>
                </a:path>
                <a:path w="54609" h="276860">
                  <a:moveTo>
                    <a:pt x="54609" y="195580"/>
                  </a:moveTo>
                  <a:lnTo>
                    <a:pt x="0" y="195580"/>
                  </a:lnTo>
                  <a:lnTo>
                    <a:pt x="0" y="198120"/>
                  </a:lnTo>
                  <a:lnTo>
                    <a:pt x="54609" y="198120"/>
                  </a:lnTo>
                  <a:lnTo>
                    <a:pt x="54609" y="195580"/>
                  </a:lnTo>
                  <a:close/>
                </a:path>
                <a:path w="54609" h="276860">
                  <a:moveTo>
                    <a:pt x="54609" y="198120"/>
                  </a:moveTo>
                  <a:lnTo>
                    <a:pt x="0" y="198120"/>
                  </a:lnTo>
                  <a:lnTo>
                    <a:pt x="0" y="201930"/>
                  </a:lnTo>
                  <a:lnTo>
                    <a:pt x="54609" y="201930"/>
                  </a:lnTo>
                  <a:lnTo>
                    <a:pt x="54609" y="198120"/>
                  </a:lnTo>
                  <a:close/>
                </a:path>
                <a:path w="54609" h="276860">
                  <a:moveTo>
                    <a:pt x="54609" y="201930"/>
                  </a:moveTo>
                  <a:lnTo>
                    <a:pt x="0" y="201930"/>
                  </a:lnTo>
                  <a:lnTo>
                    <a:pt x="0" y="204470"/>
                  </a:lnTo>
                  <a:lnTo>
                    <a:pt x="54609" y="204470"/>
                  </a:lnTo>
                  <a:lnTo>
                    <a:pt x="54609" y="201930"/>
                  </a:lnTo>
                  <a:close/>
                </a:path>
                <a:path w="54609" h="276860">
                  <a:moveTo>
                    <a:pt x="54609" y="204470"/>
                  </a:moveTo>
                  <a:lnTo>
                    <a:pt x="0" y="204470"/>
                  </a:lnTo>
                  <a:lnTo>
                    <a:pt x="0" y="217170"/>
                  </a:lnTo>
                  <a:lnTo>
                    <a:pt x="54609" y="217170"/>
                  </a:lnTo>
                  <a:lnTo>
                    <a:pt x="54609" y="204470"/>
                  </a:lnTo>
                  <a:close/>
                </a:path>
                <a:path w="54609" h="276860">
                  <a:moveTo>
                    <a:pt x="54609" y="217170"/>
                  </a:moveTo>
                  <a:lnTo>
                    <a:pt x="0" y="217170"/>
                  </a:lnTo>
                  <a:lnTo>
                    <a:pt x="0" y="227330"/>
                  </a:lnTo>
                  <a:lnTo>
                    <a:pt x="54609" y="227330"/>
                  </a:lnTo>
                  <a:lnTo>
                    <a:pt x="54609" y="217170"/>
                  </a:lnTo>
                  <a:close/>
                </a:path>
                <a:path w="54609" h="276860">
                  <a:moveTo>
                    <a:pt x="54609" y="227330"/>
                  </a:moveTo>
                  <a:lnTo>
                    <a:pt x="0" y="227330"/>
                  </a:lnTo>
                  <a:lnTo>
                    <a:pt x="0" y="229870"/>
                  </a:lnTo>
                  <a:lnTo>
                    <a:pt x="54609" y="229870"/>
                  </a:lnTo>
                  <a:lnTo>
                    <a:pt x="54609" y="227330"/>
                  </a:lnTo>
                  <a:close/>
                </a:path>
                <a:path w="54609" h="276860">
                  <a:moveTo>
                    <a:pt x="54609" y="229870"/>
                  </a:moveTo>
                  <a:lnTo>
                    <a:pt x="0" y="229870"/>
                  </a:lnTo>
                  <a:lnTo>
                    <a:pt x="0" y="240030"/>
                  </a:lnTo>
                  <a:lnTo>
                    <a:pt x="54609" y="240030"/>
                  </a:lnTo>
                  <a:lnTo>
                    <a:pt x="54609" y="229870"/>
                  </a:lnTo>
                  <a:close/>
                </a:path>
                <a:path w="54609" h="276860">
                  <a:moveTo>
                    <a:pt x="54609" y="240030"/>
                  </a:moveTo>
                  <a:lnTo>
                    <a:pt x="0" y="240030"/>
                  </a:lnTo>
                  <a:lnTo>
                    <a:pt x="0" y="252730"/>
                  </a:lnTo>
                  <a:lnTo>
                    <a:pt x="54609" y="252730"/>
                  </a:lnTo>
                  <a:lnTo>
                    <a:pt x="54609" y="240030"/>
                  </a:lnTo>
                  <a:close/>
                </a:path>
                <a:path w="54609" h="276860">
                  <a:moveTo>
                    <a:pt x="54609" y="252730"/>
                  </a:moveTo>
                  <a:lnTo>
                    <a:pt x="0" y="252730"/>
                  </a:lnTo>
                  <a:lnTo>
                    <a:pt x="0" y="255270"/>
                  </a:lnTo>
                  <a:lnTo>
                    <a:pt x="54609" y="255270"/>
                  </a:lnTo>
                  <a:lnTo>
                    <a:pt x="54609" y="252730"/>
                  </a:lnTo>
                  <a:close/>
                </a:path>
                <a:path w="54609" h="276860">
                  <a:moveTo>
                    <a:pt x="54609" y="255270"/>
                  </a:moveTo>
                  <a:lnTo>
                    <a:pt x="0" y="255270"/>
                  </a:lnTo>
                  <a:lnTo>
                    <a:pt x="0" y="261620"/>
                  </a:lnTo>
                  <a:lnTo>
                    <a:pt x="54609" y="261620"/>
                  </a:lnTo>
                  <a:lnTo>
                    <a:pt x="54609" y="255270"/>
                  </a:lnTo>
                  <a:close/>
                </a:path>
                <a:path w="54609" h="276860">
                  <a:moveTo>
                    <a:pt x="54609" y="261620"/>
                  </a:moveTo>
                  <a:lnTo>
                    <a:pt x="0" y="261620"/>
                  </a:lnTo>
                  <a:lnTo>
                    <a:pt x="0" y="264160"/>
                  </a:lnTo>
                  <a:lnTo>
                    <a:pt x="1270" y="264160"/>
                  </a:lnTo>
                  <a:lnTo>
                    <a:pt x="1270" y="265430"/>
                  </a:lnTo>
                  <a:lnTo>
                    <a:pt x="54609" y="265430"/>
                  </a:lnTo>
                  <a:lnTo>
                    <a:pt x="54609" y="261620"/>
                  </a:lnTo>
                  <a:close/>
                </a:path>
                <a:path w="54609" h="276860">
                  <a:moveTo>
                    <a:pt x="54609" y="265430"/>
                  </a:moveTo>
                  <a:lnTo>
                    <a:pt x="6350" y="265430"/>
                  </a:lnTo>
                  <a:lnTo>
                    <a:pt x="6350" y="266700"/>
                  </a:lnTo>
                  <a:lnTo>
                    <a:pt x="11429" y="266700"/>
                  </a:lnTo>
                  <a:lnTo>
                    <a:pt x="11429" y="267970"/>
                  </a:lnTo>
                  <a:lnTo>
                    <a:pt x="54609" y="267970"/>
                  </a:lnTo>
                  <a:lnTo>
                    <a:pt x="54609" y="265430"/>
                  </a:lnTo>
                  <a:close/>
                </a:path>
                <a:path w="54609" h="276860">
                  <a:moveTo>
                    <a:pt x="54609" y="267970"/>
                  </a:moveTo>
                  <a:lnTo>
                    <a:pt x="17779" y="267970"/>
                  </a:lnTo>
                  <a:lnTo>
                    <a:pt x="17779" y="269240"/>
                  </a:lnTo>
                  <a:lnTo>
                    <a:pt x="22859" y="269240"/>
                  </a:lnTo>
                  <a:lnTo>
                    <a:pt x="22859" y="270510"/>
                  </a:lnTo>
                  <a:lnTo>
                    <a:pt x="27939" y="270510"/>
                  </a:lnTo>
                  <a:lnTo>
                    <a:pt x="27939" y="271780"/>
                  </a:lnTo>
                  <a:lnTo>
                    <a:pt x="54609" y="271780"/>
                  </a:lnTo>
                  <a:lnTo>
                    <a:pt x="54609" y="267970"/>
                  </a:lnTo>
                  <a:close/>
                </a:path>
                <a:path w="54609" h="276860">
                  <a:moveTo>
                    <a:pt x="54609" y="271780"/>
                  </a:moveTo>
                  <a:lnTo>
                    <a:pt x="33020" y="271780"/>
                  </a:lnTo>
                  <a:lnTo>
                    <a:pt x="33020" y="273050"/>
                  </a:lnTo>
                  <a:lnTo>
                    <a:pt x="38100" y="273050"/>
                  </a:lnTo>
                  <a:lnTo>
                    <a:pt x="38100" y="274320"/>
                  </a:lnTo>
                  <a:lnTo>
                    <a:pt x="54609" y="274320"/>
                  </a:lnTo>
                  <a:lnTo>
                    <a:pt x="54609" y="271780"/>
                  </a:lnTo>
                  <a:close/>
                </a:path>
                <a:path w="54609" h="276860">
                  <a:moveTo>
                    <a:pt x="54609" y="274320"/>
                  </a:moveTo>
                  <a:lnTo>
                    <a:pt x="43179" y="274320"/>
                  </a:lnTo>
                  <a:lnTo>
                    <a:pt x="43179" y="275590"/>
                  </a:lnTo>
                  <a:lnTo>
                    <a:pt x="48259" y="275590"/>
                  </a:lnTo>
                  <a:lnTo>
                    <a:pt x="48259" y="276860"/>
                  </a:lnTo>
                  <a:lnTo>
                    <a:pt x="54609" y="276860"/>
                  </a:lnTo>
                  <a:lnTo>
                    <a:pt x="54609" y="274320"/>
                  </a:lnTo>
                  <a:close/>
                </a:path>
              </a:pathLst>
            </a:custGeom>
            <a:solidFill>
              <a:srgbClr val="1C551C"/>
            </a:solidFill>
          </p:spPr>
          <p:txBody>
            <a:bodyPr wrap="square" lIns="0" tIns="0" rIns="0" bIns="0" rtlCol="0"/>
            <a:lstStyle/>
            <a:p>
              <a:endParaRPr/>
            </a:p>
          </p:txBody>
        </p:sp>
        <p:sp>
          <p:nvSpPr>
            <p:cNvPr id="1049" name="object 1049"/>
            <p:cNvSpPr/>
            <p:nvPr/>
          </p:nvSpPr>
          <p:spPr>
            <a:xfrm>
              <a:off x="701039" y="5655309"/>
              <a:ext cx="55880" cy="262890"/>
            </a:xfrm>
            <a:custGeom>
              <a:avLst/>
              <a:gdLst/>
              <a:ahLst/>
              <a:cxnLst/>
              <a:rect l="l" t="t" r="r" b="b"/>
              <a:pathLst>
                <a:path w="55879" h="262889">
                  <a:moveTo>
                    <a:pt x="55879" y="0"/>
                  </a:moveTo>
                  <a:lnTo>
                    <a:pt x="21589" y="0"/>
                  </a:lnTo>
                  <a:lnTo>
                    <a:pt x="21589" y="1269"/>
                  </a:lnTo>
                  <a:lnTo>
                    <a:pt x="0" y="1269"/>
                  </a:lnTo>
                  <a:lnTo>
                    <a:pt x="0" y="3809"/>
                  </a:lnTo>
                  <a:lnTo>
                    <a:pt x="55879" y="3809"/>
                  </a:lnTo>
                  <a:lnTo>
                    <a:pt x="55879" y="0"/>
                  </a:lnTo>
                  <a:close/>
                </a:path>
                <a:path w="55879" h="262889">
                  <a:moveTo>
                    <a:pt x="55879" y="3809"/>
                  </a:moveTo>
                  <a:lnTo>
                    <a:pt x="0" y="3809"/>
                  </a:lnTo>
                  <a:lnTo>
                    <a:pt x="0" y="12699"/>
                  </a:lnTo>
                  <a:lnTo>
                    <a:pt x="55879" y="12699"/>
                  </a:lnTo>
                  <a:lnTo>
                    <a:pt x="55879" y="3809"/>
                  </a:lnTo>
                  <a:close/>
                </a:path>
                <a:path w="55879" h="262889">
                  <a:moveTo>
                    <a:pt x="55879" y="12700"/>
                  </a:moveTo>
                  <a:lnTo>
                    <a:pt x="0" y="12700"/>
                  </a:lnTo>
                  <a:lnTo>
                    <a:pt x="0" y="16509"/>
                  </a:lnTo>
                  <a:lnTo>
                    <a:pt x="55879" y="16509"/>
                  </a:lnTo>
                  <a:lnTo>
                    <a:pt x="55879" y="12700"/>
                  </a:lnTo>
                  <a:close/>
                </a:path>
                <a:path w="55879" h="262889">
                  <a:moveTo>
                    <a:pt x="55879" y="16509"/>
                  </a:moveTo>
                  <a:lnTo>
                    <a:pt x="0" y="16509"/>
                  </a:lnTo>
                  <a:lnTo>
                    <a:pt x="0" y="19049"/>
                  </a:lnTo>
                  <a:lnTo>
                    <a:pt x="55879" y="19049"/>
                  </a:lnTo>
                  <a:lnTo>
                    <a:pt x="55879" y="16509"/>
                  </a:lnTo>
                  <a:close/>
                </a:path>
                <a:path w="55879" h="262889">
                  <a:moveTo>
                    <a:pt x="55879" y="19050"/>
                  </a:moveTo>
                  <a:lnTo>
                    <a:pt x="0" y="19050"/>
                  </a:lnTo>
                  <a:lnTo>
                    <a:pt x="0" y="29209"/>
                  </a:lnTo>
                  <a:lnTo>
                    <a:pt x="55879" y="29209"/>
                  </a:lnTo>
                  <a:lnTo>
                    <a:pt x="55879" y="19050"/>
                  </a:lnTo>
                  <a:close/>
                </a:path>
                <a:path w="55879" h="262889">
                  <a:moveTo>
                    <a:pt x="55879" y="29209"/>
                  </a:moveTo>
                  <a:lnTo>
                    <a:pt x="0" y="29209"/>
                  </a:lnTo>
                  <a:lnTo>
                    <a:pt x="0" y="31749"/>
                  </a:lnTo>
                  <a:lnTo>
                    <a:pt x="55879" y="31749"/>
                  </a:lnTo>
                  <a:lnTo>
                    <a:pt x="55879" y="29209"/>
                  </a:lnTo>
                  <a:close/>
                </a:path>
                <a:path w="55879" h="262889">
                  <a:moveTo>
                    <a:pt x="55879" y="31750"/>
                  </a:moveTo>
                  <a:lnTo>
                    <a:pt x="0" y="31750"/>
                  </a:lnTo>
                  <a:lnTo>
                    <a:pt x="0" y="35559"/>
                  </a:lnTo>
                  <a:lnTo>
                    <a:pt x="55879" y="35559"/>
                  </a:lnTo>
                  <a:lnTo>
                    <a:pt x="55879" y="31750"/>
                  </a:lnTo>
                  <a:close/>
                </a:path>
                <a:path w="55879" h="262889">
                  <a:moveTo>
                    <a:pt x="55879" y="35560"/>
                  </a:moveTo>
                  <a:lnTo>
                    <a:pt x="0" y="35560"/>
                  </a:lnTo>
                  <a:lnTo>
                    <a:pt x="0" y="38099"/>
                  </a:lnTo>
                  <a:lnTo>
                    <a:pt x="55879" y="38099"/>
                  </a:lnTo>
                  <a:lnTo>
                    <a:pt x="55879" y="35560"/>
                  </a:lnTo>
                  <a:close/>
                </a:path>
                <a:path w="55879" h="262889">
                  <a:moveTo>
                    <a:pt x="55879" y="38100"/>
                  </a:moveTo>
                  <a:lnTo>
                    <a:pt x="0" y="38100"/>
                  </a:lnTo>
                  <a:lnTo>
                    <a:pt x="0" y="41909"/>
                  </a:lnTo>
                  <a:lnTo>
                    <a:pt x="55879" y="41909"/>
                  </a:lnTo>
                  <a:lnTo>
                    <a:pt x="55879" y="38100"/>
                  </a:lnTo>
                  <a:close/>
                </a:path>
                <a:path w="55879" h="262889">
                  <a:moveTo>
                    <a:pt x="55879" y="41909"/>
                  </a:moveTo>
                  <a:lnTo>
                    <a:pt x="0" y="41909"/>
                  </a:lnTo>
                  <a:lnTo>
                    <a:pt x="0" y="44449"/>
                  </a:lnTo>
                  <a:lnTo>
                    <a:pt x="55879" y="44449"/>
                  </a:lnTo>
                  <a:lnTo>
                    <a:pt x="55879" y="41909"/>
                  </a:lnTo>
                  <a:close/>
                </a:path>
                <a:path w="55879" h="262889">
                  <a:moveTo>
                    <a:pt x="55879" y="44450"/>
                  </a:moveTo>
                  <a:lnTo>
                    <a:pt x="0" y="44450"/>
                  </a:lnTo>
                  <a:lnTo>
                    <a:pt x="0" y="48259"/>
                  </a:lnTo>
                  <a:lnTo>
                    <a:pt x="55879" y="48259"/>
                  </a:lnTo>
                  <a:lnTo>
                    <a:pt x="55879" y="44450"/>
                  </a:lnTo>
                  <a:close/>
                </a:path>
                <a:path w="55879" h="262889">
                  <a:moveTo>
                    <a:pt x="55879" y="48260"/>
                  </a:moveTo>
                  <a:lnTo>
                    <a:pt x="0" y="48260"/>
                  </a:lnTo>
                  <a:lnTo>
                    <a:pt x="0" y="54609"/>
                  </a:lnTo>
                  <a:lnTo>
                    <a:pt x="55879" y="54609"/>
                  </a:lnTo>
                  <a:lnTo>
                    <a:pt x="55879" y="48260"/>
                  </a:lnTo>
                  <a:close/>
                </a:path>
                <a:path w="55879" h="262889">
                  <a:moveTo>
                    <a:pt x="55879" y="54609"/>
                  </a:moveTo>
                  <a:lnTo>
                    <a:pt x="0" y="54609"/>
                  </a:lnTo>
                  <a:lnTo>
                    <a:pt x="0" y="57149"/>
                  </a:lnTo>
                  <a:lnTo>
                    <a:pt x="55879" y="57149"/>
                  </a:lnTo>
                  <a:lnTo>
                    <a:pt x="55879" y="54609"/>
                  </a:lnTo>
                  <a:close/>
                </a:path>
                <a:path w="55879" h="262889">
                  <a:moveTo>
                    <a:pt x="55879" y="57150"/>
                  </a:moveTo>
                  <a:lnTo>
                    <a:pt x="0" y="57150"/>
                  </a:lnTo>
                  <a:lnTo>
                    <a:pt x="0" y="60959"/>
                  </a:lnTo>
                  <a:lnTo>
                    <a:pt x="55879" y="60959"/>
                  </a:lnTo>
                  <a:lnTo>
                    <a:pt x="55879" y="57150"/>
                  </a:lnTo>
                  <a:close/>
                </a:path>
                <a:path w="55879" h="262889">
                  <a:moveTo>
                    <a:pt x="55879" y="60959"/>
                  </a:moveTo>
                  <a:lnTo>
                    <a:pt x="0" y="60959"/>
                  </a:lnTo>
                  <a:lnTo>
                    <a:pt x="0" y="69849"/>
                  </a:lnTo>
                  <a:lnTo>
                    <a:pt x="55879" y="69849"/>
                  </a:lnTo>
                  <a:lnTo>
                    <a:pt x="55879" y="60959"/>
                  </a:lnTo>
                  <a:close/>
                </a:path>
                <a:path w="55879" h="262889">
                  <a:moveTo>
                    <a:pt x="55879" y="69850"/>
                  </a:moveTo>
                  <a:lnTo>
                    <a:pt x="0" y="69850"/>
                  </a:lnTo>
                  <a:lnTo>
                    <a:pt x="0" y="73659"/>
                  </a:lnTo>
                  <a:lnTo>
                    <a:pt x="55879" y="73659"/>
                  </a:lnTo>
                  <a:lnTo>
                    <a:pt x="55879" y="69850"/>
                  </a:lnTo>
                  <a:close/>
                </a:path>
                <a:path w="55879" h="262889">
                  <a:moveTo>
                    <a:pt x="55879" y="73660"/>
                  </a:moveTo>
                  <a:lnTo>
                    <a:pt x="0" y="73660"/>
                  </a:lnTo>
                  <a:lnTo>
                    <a:pt x="0" y="76199"/>
                  </a:lnTo>
                  <a:lnTo>
                    <a:pt x="55879" y="76199"/>
                  </a:lnTo>
                  <a:lnTo>
                    <a:pt x="55879" y="73660"/>
                  </a:lnTo>
                  <a:close/>
                </a:path>
                <a:path w="55879" h="262889">
                  <a:moveTo>
                    <a:pt x="55879" y="76200"/>
                  </a:moveTo>
                  <a:lnTo>
                    <a:pt x="0" y="76200"/>
                  </a:lnTo>
                  <a:lnTo>
                    <a:pt x="0" y="80009"/>
                  </a:lnTo>
                  <a:lnTo>
                    <a:pt x="55879" y="80009"/>
                  </a:lnTo>
                  <a:lnTo>
                    <a:pt x="55879" y="76200"/>
                  </a:lnTo>
                  <a:close/>
                </a:path>
                <a:path w="55879" h="262889">
                  <a:moveTo>
                    <a:pt x="55879" y="80010"/>
                  </a:moveTo>
                  <a:lnTo>
                    <a:pt x="0" y="80010"/>
                  </a:lnTo>
                  <a:lnTo>
                    <a:pt x="0" y="82549"/>
                  </a:lnTo>
                  <a:lnTo>
                    <a:pt x="55879" y="82549"/>
                  </a:lnTo>
                  <a:lnTo>
                    <a:pt x="55879" y="80010"/>
                  </a:lnTo>
                  <a:close/>
                </a:path>
                <a:path w="55879" h="262889">
                  <a:moveTo>
                    <a:pt x="55879" y="82550"/>
                  </a:moveTo>
                  <a:lnTo>
                    <a:pt x="0" y="82550"/>
                  </a:lnTo>
                  <a:lnTo>
                    <a:pt x="0" y="88899"/>
                  </a:lnTo>
                  <a:lnTo>
                    <a:pt x="55879" y="88899"/>
                  </a:lnTo>
                  <a:lnTo>
                    <a:pt x="55879" y="82550"/>
                  </a:lnTo>
                  <a:close/>
                </a:path>
                <a:path w="55879" h="262889">
                  <a:moveTo>
                    <a:pt x="55879" y="88900"/>
                  </a:moveTo>
                  <a:lnTo>
                    <a:pt x="0" y="88900"/>
                  </a:lnTo>
                  <a:lnTo>
                    <a:pt x="0" y="95249"/>
                  </a:lnTo>
                  <a:lnTo>
                    <a:pt x="55879" y="95249"/>
                  </a:lnTo>
                  <a:lnTo>
                    <a:pt x="55879" y="88900"/>
                  </a:lnTo>
                  <a:close/>
                </a:path>
                <a:path w="55879" h="262889">
                  <a:moveTo>
                    <a:pt x="55879" y="95250"/>
                  </a:moveTo>
                  <a:lnTo>
                    <a:pt x="0" y="95250"/>
                  </a:lnTo>
                  <a:lnTo>
                    <a:pt x="0" y="99059"/>
                  </a:lnTo>
                  <a:lnTo>
                    <a:pt x="55879" y="99059"/>
                  </a:lnTo>
                  <a:lnTo>
                    <a:pt x="55879" y="95250"/>
                  </a:lnTo>
                  <a:close/>
                </a:path>
                <a:path w="55879" h="262889">
                  <a:moveTo>
                    <a:pt x="55879" y="99060"/>
                  </a:moveTo>
                  <a:lnTo>
                    <a:pt x="0" y="99060"/>
                  </a:lnTo>
                  <a:lnTo>
                    <a:pt x="0" y="101599"/>
                  </a:lnTo>
                  <a:lnTo>
                    <a:pt x="55879" y="101599"/>
                  </a:lnTo>
                  <a:lnTo>
                    <a:pt x="55879" y="99060"/>
                  </a:lnTo>
                  <a:close/>
                </a:path>
                <a:path w="55879" h="262889">
                  <a:moveTo>
                    <a:pt x="55879" y="101600"/>
                  </a:moveTo>
                  <a:lnTo>
                    <a:pt x="0" y="101600"/>
                  </a:lnTo>
                  <a:lnTo>
                    <a:pt x="0" y="105409"/>
                  </a:lnTo>
                  <a:lnTo>
                    <a:pt x="55879" y="105409"/>
                  </a:lnTo>
                  <a:lnTo>
                    <a:pt x="55879" y="101600"/>
                  </a:lnTo>
                  <a:close/>
                </a:path>
                <a:path w="55879" h="262889">
                  <a:moveTo>
                    <a:pt x="55879" y="105410"/>
                  </a:moveTo>
                  <a:lnTo>
                    <a:pt x="0" y="105410"/>
                  </a:lnTo>
                  <a:lnTo>
                    <a:pt x="0" y="107949"/>
                  </a:lnTo>
                  <a:lnTo>
                    <a:pt x="55879" y="107949"/>
                  </a:lnTo>
                  <a:lnTo>
                    <a:pt x="55879" y="105410"/>
                  </a:lnTo>
                  <a:close/>
                </a:path>
                <a:path w="55879" h="262889">
                  <a:moveTo>
                    <a:pt x="55879" y="107950"/>
                  </a:moveTo>
                  <a:lnTo>
                    <a:pt x="0" y="107950"/>
                  </a:lnTo>
                  <a:lnTo>
                    <a:pt x="0" y="111759"/>
                  </a:lnTo>
                  <a:lnTo>
                    <a:pt x="55879" y="111759"/>
                  </a:lnTo>
                  <a:lnTo>
                    <a:pt x="55879" y="107950"/>
                  </a:lnTo>
                  <a:close/>
                </a:path>
                <a:path w="55879" h="262889">
                  <a:moveTo>
                    <a:pt x="55879" y="111759"/>
                  </a:moveTo>
                  <a:lnTo>
                    <a:pt x="0" y="111759"/>
                  </a:lnTo>
                  <a:lnTo>
                    <a:pt x="0" y="114299"/>
                  </a:lnTo>
                  <a:lnTo>
                    <a:pt x="55879" y="114299"/>
                  </a:lnTo>
                  <a:lnTo>
                    <a:pt x="55879" y="111759"/>
                  </a:lnTo>
                  <a:close/>
                </a:path>
                <a:path w="55879" h="262889">
                  <a:moveTo>
                    <a:pt x="55879" y="114300"/>
                  </a:moveTo>
                  <a:lnTo>
                    <a:pt x="0" y="114300"/>
                  </a:lnTo>
                  <a:lnTo>
                    <a:pt x="0" y="118109"/>
                  </a:lnTo>
                  <a:lnTo>
                    <a:pt x="55879" y="118109"/>
                  </a:lnTo>
                  <a:lnTo>
                    <a:pt x="55879" y="114300"/>
                  </a:lnTo>
                  <a:close/>
                </a:path>
                <a:path w="55879" h="262889">
                  <a:moveTo>
                    <a:pt x="55879" y="118109"/>
                  </a:moveTo>
                  <a:lnTo>
                    <a:pt x="0" y="118109"/>
                  </a:lnTo>
                  <a:lnTo>
                    <a:pt x="0" y="120649"/>
                  </a:lnTo>
                  <a:lnTo>
                    <a:pt x="55879" y="120649"/>
                  </a:lnTo>
                  <a:lnTo>
                    <a:pt x="55879" y="118109"/>
                  </a:lnTo>
                  <a:close/>
                </a:path>
                <a:path w="55879" h="262889">
                  <a:moveTo>
                    <a:pt x="55879" y="120650"/>
                  </a:moveTo>
                  <a:lnTo>
                    <a:pt x="0" y="120650"/>
                  </a:lnTo>
                  <a:lnTo>
                    <a:pt x="0" y="130809"/>
                  </a:lnTo>
                  <a:lnTo>
                    <a:pt x="55879" y="130809"/>
                  </a:lnTo>
                  <a:lnTo>
                    <a:pt x="55879" y="120650"/>
                  </a:lnTo>
                  <a:close/>
                </a:path>
                <a:path w="55879" h="262889">
                  <a:moveTo>
                    <a:pt x="55879" y="130810"/>
                  </a:moveTo>
                  <a:lnTo>
                    <a:pt x="0" y="130810"/>
                  </a:lnTo>
                  <a:lnTo>
                    <a:pt x="0" y="133349"/>
                  </a:lnTo>
                  <a:lnTo>
                    <a:pt x="55879" y="133349"/>
                  </a:lnTo>
                  <a:lnTo>
                    <a:pt x="55879" y="130810"/>
                  </a:lnTo>
                  <a:close/>
                </a:path>
                <a:path w="55879" h="262889">
                  <a:moveTo>
                    <a:pt x="55879" y="133350"/>
                  </a:moveTo>
                  <a:lnTo>
                    <a:pt x="0" y="133350"/>
                  </a:lnTo>
                  <a:lnTo>
                    <a:pt x="0" y="137159"/>
                  </a:lnTo>
                  <a:lnTo>
                    <a:pt x="55879" y="137159"/>
                  </a:lnTo>
                  <a:lnTo>
                    <a:pt x="55879" y="133350"/>
                  </a:lnTo>
                  <a:close/>
                </a:path>
                <a:path w="55879" h="262889">
                  <a:moveTo>
                    <a:pt x="55879" y="137160"/>
                  </a:moveTo>
                  <a:lnTo>
                    <a:pt x="0" y="137160"/>
                  </a:lnTo>
                  <a:lnTo>
                    <a:pt x="0" y="139699"/>
                  </a:lnTo>
                  <a:lnTo>
                    <a:pt x="55879" y="139699"/>
                  </a:lnTo>
                  <a:lnTo>
                    <a:pt x="55879" y="137160"/>
                  </a:lnTo>
                  <a:close/>
                </a:path>
                <a:path w="55879" h="262889">
                  <a:moveTo>
                    <a:pt x="55879" y="139700"/>
                  </a:moveTo>
                  <a:lnTo>
                    <a:pt x="0" y="139700"/>
                  </a:lnTo>
                  <a:lnTo>
                    <a:pt x="0" y="149859"/>
                  </a:lnTo>
                  <a:lnTo>
                    <a:pt x="55879" y="149859"/>
                  </a:lnTo>
                  <a:lnTo>
                    <a:pt x="55879" y="139700"/>
                  </a:lnTo>
                  <a:close/>
                </a:path>
                <a:path w="55879" h="262889">
                  <a:moveTo>
                    <a:pt x="55879" y="149859"/>
                  </a:moveTo>
                  <a:lnTo>
                    <a:pt x="0" y="149859"/>
                  </a:lnTo>
                  <a:lnTo>
                    <a:pt x="0" y="152399"/>
                  </a:lnTo>
                  <a:lnTo>
                    <a:pt x="55879" y="152399"/>
                  </a:lnTo>
                  <a:lnTo>
                    <a:pt x="55879" y="149859"/>
                  </a:lnTo>
                  <a:close/>
                </a:path>
                <a:path w="55879" h="262889">
                  <a:moveTo>
                    <a:pt x="55879" y="152400"/>
                  </a:moveTo>
                  <a:lnTo>
                    <a:pt x="0" y="152400"/>
                  </a:lnTo>
                  <a:lnTo>
                    <a:pt x="0" y="158749"/>
                  </a:lnTo>
                  <a:lnTo>
                    <a:pt x="55879" y="158749"/>
                  </a:lnTo>
                  <a:lnTo>
                    <a:pt x="55879" y="152400"/>
                  </a:lnTo>
                  <a:close/>
                </a:path>
                <a:path w="55879" h="262889">
                  <a:moveTo>
                    <a:pt x="55879" y="158750"/>
                  </a:moveTo>
                  <a:lnTo>
                    <a:pt x="0" y="158750"/>
                  </a:lnTo>
                  <a:lnTo>
                    <a:pt x="0" y="162559"/>
                  </a:lnTo>
                  <a:lnTo>
                    <a:pt x="55879" y="162559"/>
                  </a:lnTo>
                  <a:lnTo>
                    <a:pt x="55879" y="158750"/>
                  </a:lnTo>
                  <a:close/>
                </a:path>
                <a:path w="55879" h="262889">
                  <a:moveTo>
                    <a:pt x="55879" y="162560"/>
                  </a:moveTo>
                  <a:lnTo>
                    <a:pt x="0" y="162560"/>
                  </a:lnTo>
                  <a:lnTo>
                    <a:pt x="0" y="171449"/>
                  </a:lnTo>
                  <a:lnTo>
                    <a:pt x="55879" y="171449"/>
                  </a:lnTo>
                  <a:lnTo>
                    <a:pt x="55879" y="162560"/>
                  </a:lnTo>
                  <a:close/>
                </a:path>
                <a:path w="55879" h="262889">
                  <a:moveTo>
                    <a:pt x="55879" y="171450"/>
                  </a:moveTo>
                  <a:lnTo>
                    <a:pt x="0" y="171450"/>
                  </a:lnTo>
                  <a:lnTo>
                    <a:pt x="0" y="177799"/>
                  </a:lnTo>
                  <a:lnTo>
                    <a:pt x="55879" y="177799"/>
                  </a:lnTo>
                  <a:lnTo>
                    <a:pt x="55879" y="171450"/>
                  </a:lnTo>
                  <a:close/>
                </a:path>
                <a:path w="55879" h="262889">
                  <a:moveTo>
                    <a:pt x="55879" y="177800"/>
                  </a:moveTo>
                  <a:lnTo>
                    <a:pt x="0" y="177800"/>
                  </a:lnTo>
                  <a:lnTo>
                    <a:pt x="0" y="181609"/>
                  </a:lnTo>
                  <a:lnTo>
                    <a:pt x="55879" y="181609"/>
                  </a:lnTo>
                  <a:lnTo>
                    <a:pt x="55879" y="177800"/>
                  </a:lnTo>
                  <a:close/>
                </a:path>
                <a:path w="55879" h="262889">
                  <a:moveTo>
                    <a:pt x="55879" y="181609"/>
                  </a:moveTo>
                  <a:lnTo>
                    <a:pt x="0" y="181609"/>
                  </a:lnTo>
                  <a:lnTo>
                    <a:pt x="0" y="184149"/>
                  </a:lnTo>
                  <a:lnTo>
                    <a:pt x="55879" y="184149"/>
                  </a:lnTo>
                  <a:lnTo>
                    <a:pt x="55879" y="181609"/>
                  </a:lnTo>
                  <a:close/>
                </a:path>
                <a:path w="55879" h="262889">
                  <a:moveTo>
                    <a:pt x="55879" y="184150"/>
                  </a:moveTo>
                  <a:lnTo>
                    <a:pt x="0" y="184150"/>
                  </a:lnTo>
                  <a:lnTo>
                    <a:pt x="0" y="190499"/>
                  </a:lnTo>
                  <a:lnTo>
                    <a:pt x="55879" y="190499"/>
                  </a:lnTo>
                  <a:lnTo>
                    <a:pt x="55879" y="184150"/>
                  </a:lnTo>
                  <a:close/>
                </a:path>
                <a:path w="55879" h="262889">
                  <a:moveTo>
                    <a:pt x="55879" y="190500"/>
                  </a:moveTo>
                  <a:lnTo>
                    <a:pt x="0" y="190500"/>
                  </a:lnTo>
                  <a:lnTo>
                    <a:pt x="0" y="194309"/>
                  </a:lnTo>
                  <a:lnTo>
                    <a:pt x="55879" y="194309"/>
                  </a:lnTo>
                  <a:lnTo>
                    <a:pt x="55879" y="190500"/>
                  </a:lnTo>
                  <a:close/>
                </a:path>
                <a:path w="55879" h="262889">
                  <a:moveTo>
                    <a:pt x="55879" y="194310"/>
                  </a:moveTo>
                  <a:lnTo>
                    <a:pt x="0" y="194310"/>
                  </a:lnTo>
                  <a:lnTo>
                    <a:pt x="0" y="196849"/>
                  </a:lnTo>
                  <a:lnTo>
                    <a:pt x="55879" y="196849"/>
                  </a:lnTo>
                  <a:lnTo>
                    <a:pt x="55879" y="194310"/>
                  </a:lnTo>
                  <a:close/>
                </a:path>
                <a:path w="55879" h="262889">
                  <a:moveTo>
                    <a:pt x="55879" y="196850"/>
                  </a:moveTo>
                  <a:lnTo>
                    <a:pt x="0" y="196850"/>
                  </a:lnTo>
                  <a:lnTo>
                    <a:pt x="0" y="200659"/>
                  </a:lnTo>
                  <a:lnTo>
                    <a:pt x="55879" y="200659"/>
                  </a:lnTo>
                  <a:lnTo>
                    <a:pt x="55879" y="196850"/>
                  </a:lnTo>
                  <a:close/>
                </a:path>
                <a:path w="55879" h="262889">
                  <a:moveTo>
                    <a:pt x="55879" y="200659"/>
                  </a:moveTo>
                  <a:lnTo>
                    <a:pt x="0" y="200659"/>
                  </a:lnTo>
                  <a:lnTo>
                    <a:pt x="0" y="203199"/>
                  </a:lnTo>
                  <a:lnTo>
                    <a:pt x="55879" y="203199"/>
                  </a:lnTo>
                  <a:lnTo>
                    <a:pt x="55879" y="200659"/>
                  </a:lnTo>
                  <a:close/>
                </a:path>
                <a:path w="55879" h="262889">
                  <a:moveTo>
                    <a:pt x="55879" y="203200"/>
                  </a:moveTo>
                  <a:lnTo>
                    <a:pt x="0" y="203200"/>
                  </a:lnTo>
                  <a:lnTo>
                    <a:pt x="0" y="215899"/>
                  </a:lnTo>
                  <a:lnTo>
                    <a:pt x="55879" y="215899"/>
                  </a:lnTo>
                  <a:lnTo>
                    <a:pt x="55879" y="203200"/>
                  </a:lnTo>
                  <a:close/>
                </a:path>
                <a:path w="55879" h="262889">
                  <a:moveTo>
                    <a:pt x="55879" y="215900"/>
                  </a:moveTo>
                  <a:lnTo>
                    <a:pt x="0" y="215900"/>
                  </a:lnTo>
                  <a:lnTo>
                    <a:pt x="0" y="226059"/>
                  </a:lnTo>
                  <a:lnTo>
                    <a:pt x="55879" y="226059"/>
                  </a:lnTo>
                  <a:lnTo>
                    <a:pt x="55879" y="215900"/>
                  </a:lnTo>
                  <a:close/>
                </a:path>
                <a:path w="55879" h="262889">
                  <a:moveTo>
                    <a:pt x="55879" y="226059"/>
                  </a:moveTo>
                  <a:lnTo>
                    <a:pt x="0" y="226059"/>
                  </a:lnTo>
                  <a:lnTo>
                    <a:pt x="0" y="228599"/>
                  </a:lnTo>
                  <a:lnTo>
                    <a:pt x="55879" y="228599"/>
                  </a:lnTo>
                  <a:lnTo>
                    <a:pt x="55879" y="226059"/>
                  </a:lnTo>
                  <a:close/>
                </a:path>
                <a:path w="55879" h="262889">
                  <a:moveTo>
                    <a:pt x="55879" y="228600"/>
                  </a:moveTo>
                  <a:lnTo>
                    <a:pt x="0" y="228600"/>
                  </a:lnTo>
                  <a:lnTo>
                    <a:pt x="0" y="238759"/>
                  </a:lnTo>
                  <a:lnTo>
                    <a:pt x="55879" y="238759"/>
                  </a:lnTo>
                  <a:lnTo>
                    <a:pt x="55879" y="228600"/>
                  </a:lnTo>
                  <a:close/>
                </a:path>
                <a:path w="55879" h="262889">
                  <a:moveTo>
                    <a:pt x="55879" y="238759"/>
                  </a:moveTo>
                  <a:lnTo>
                    <a:pt x="0" y="238759"/>
                  </a:lnTo>
                  <a:lnTo>
                    <a:pt x="0" y="250189"/>
                  </a:lnTo>
                  <a:lnTo>
                    <a:pt x="5080" y="250189"/>
                  </a:lnTo>
                  <a:lnTo>
                    <a:pt x="5079" y="251459"/>
                  </a:lnTo>
                  <a:lnTo>
                    <a:pt x="55879" y="251459"/>
                  </a:lnTo>
                  <a:lnTo>
                    <a:pt x="55879" y="238759"/>
                  </a:lnTo>
                  <a:close/>
                </a:path>
                <a:path w="55879" h="262889">
                  <a:moveTo>
                    <a:pt x="55879" y="251459"/>
                  </a:moveTo>
                  <a:lnTo>
                    <a:pt x="10159" y="251459"/>
                  </a:lnTo>
                  <a:lnTo>
                    <a:pt x="10159" y="252729"/>
                  </a:lnTo>
                  <a:lnTo>
                    <a:pt x="15239" y="252729"/>
                  </a:lnTo>
                  <a:lnTo>
                    <a:pt x="15239" y="253999"/>
                  </a:lnTo>
                  <a:lnTo>
                    <a:pt x="55879" y="253999"/>
                  </a:lnTo>
                  <a:lnTo>
                    <a:pt x="55879" y="251459"/>
                  </a:lnTo>
                  <a:close/>
                </a:path>
                <a:path w="55879" h="262889">
                  <a:moveTo>
                    <a:pt x="55879" y="254000"/>
                  </a:moveTo>
                  <a:lnTo>
                    <a:pt x="20319" y="254000"/>
                  </a:lnTo>
                  <a:lnTo>
                    <a:pt x="20319" y="255269"/>
                  </a:lnTo>
                  <a:lnTo>
                    <a:pt x="25400" y="255269"/>
                  </a:lnTo>
                  <a:lnTo>
                    <a:pt x="25400" y="256539"/>
                  </a:lnTo>
                  <a:lnTo>
                    <a:pt x="30479" y="256539"/>
                  </a:lnTo>
                  <a:lnTo>
                    <a:pt x="30479" y="257809"/>
                  </a:lnTo>
                  <a:lnTo>
                    <a:pt x="55879" y="257809"/>
                  </a:lnTo>
                  <a:lnTo>
                    <a:pt x="55879" y="254000"/>
                  </a:lnTo>
                  <a:close/>
                </a:path>
                <a:path w="55879" h="262889">
                  <a:moveTo>
                    <a:pt x="55879" y="257809"/>
                  </a:moveTo>
                  <a:lnTo>
                    <a:pt x="36829" y="257809"/>
                  </a:lnTo>
                  <a:lnTo>
                    <a:pt x="36829" y="259080"/>
                  </a:lnTo>
                  <a:lnTo>
                    <a:pt x="41909" y="259080"/>
                  </a:lnTo>
                  <a:lnTo>
                    <a:pt x="41909" y="260349"/>
                  </a:lnTo>
                  <a:lnTo>
                    <a:pt x="55879" y="260349"/>
                  </a:lnTo>
                  <a:lnTo>
                    <a:pt x="55879" y="257809"/>
                  </a:lnTo>
                  <a:close/>
                </a:path>
                <a:path w="55879" h="262889">
                  <a:moveTo>
                    <a:pt x="55879" y="260350"/>
                  </a:moveTo>
                  <a:lnTo>
                    <a:pt x="46989" y="260350"/>
                  </a:lnTo>
                  <a:lnTo>
                    <a:pt x="46989" y="261619"/>
                  </a:lnTo>
                  <a:lnTo>
                    <a:pt x="52069" y="261619"/>
                  </a:lnTo>
                  <a:lnTo>
                    <a:pt x="52069" y="262889"/>
                  </a:lnTo>
                  <a:lnTo>
                    <a:pt x="55879" y="262889"/>
                  </a:lnTo>
                  <a:lnTo>
                    <a:pt x="55879" y="260350"/>
                  </a:lnTo>
                  <a:close/>
                </a:path>
              </a:pathLst>
            </a:custGeom>
            <a:solidFill>
              <a:srgbClr val="1B541B"/>
            </a:solidFill>
          </p:spPr>
          <p:txBody>
            <a:bodyPr wrap="square" lIns="0" tIns="0" rIns="0" bIns="0" rtlCol="0"/>
            <a:lstStyle/>
            <a:p>
              <a:endParaRPr/>
            </a:p>
          </p:txBody>
        </p:sp>
        <p:sp>
          <p:nvSpPr>
            <p:cNvPr id="1050" name="object 1050"/>
            <p:cNvSpPr/>
            <p:nvPr/>
          </p:nvSpPr>
          <p:spPr>
            <a:xfrm>
              <a:off x="646429" y="5656579"/>
              <a:ext cx="54610" cy="248920"/>
            </a:xfrm>
            <a:custGeom>
              <a:avLst/>
              <a:gdLst/>
              <a:ahLst/>
              <a:cxnLst/>
              <a:rect l="l" t="t" r="r" b="b"/>
              <a:pathLst>
                <a:path w="54609" h="248920">
                  <a:moveTo>
                    <a:pt x="54610" y="0"/>
                  </a:moveTo>
                  <a:lnTo>
                    <a:pt x="25400" y="0"/>
                  </a:lnTo>
                  <a:lnTo>
                    <a:pt x="25400" y="1270"/>
                  </a:lnTo>
                  <a:lnTo>
                    <a:pt x="0" y="1270"/>
                  </a:lnTo>
                  <a:lnTo>
                    <a:pt x="0" y="2540"/>
                  </a:lnTo>
                  <a:lnTo>
                    <a:pt x="54610" y="2540"/>
                  </a:lnTo>
                  <a:lnTo>
                    <a:pt x="54610" y="0"/>
                  </a:lnTo>
                  <a:close/>
                </a:path>
                <a:path w="54609" h="248920">
                  <a:moveTo>
                    <a:pt x="54610" y="2540"/>
                  </a:moveTo>
                  <a:lnTo>
                    <a:pt x="0" y="2540"/>
                  </a:lnTo>
                  <a:lnTo>
                    <a:pt x="0" y="11430"/>
                  </a:lnTo>
                  <a:lnTo>
                    <a:pt x="54610" y="11430"/>
                  </a:lnTo>
                  <a:lnTo>
                    <a:pt x="54610" y="2540"/>
                  </a:lnTo>
                  <a:close/>
                </a:path>
                <a:path w="54609" h="248920">
                  <a:moveTo>
                    <a:pt x="54610" y="11430"/>
                  </a:moveTo>
                  <a:lnTo>
                    <a:pt x="0" y="11430"/>
                  </a:lnTo>
                  <a:lnTo>
                    <a:pt x="0" y="15240"/>
                  </a:lnTo>
                  <a:lnTo>
                    <a:pt x="54610" y="15240"/>
                  </a:lnTo>
                  <a:lnTo>
                    <a:pt x="54610" y="11430"/>
                  </a:lnTo>
                  <a:close/>
                </a:path>
                <a:path w="54609" h="248920">
                  <a:moveTo>
                    <a:pt x="54610" y="15240"/>
                  </a:moveTo>
                  <a:lnTo>
                    <a:pt x="0" y="15240"/>
                  </a:lnTo>
                  <a:lnTo>
                    <a:pt x="0" y="17780"/>
                  </a:lnTo>
                  <a:lnTo>
                    <a:pt x="54610" y="17780"/>
                  </a:lnTo>
                  <a:lnTo>
                    <a:pt x="54610" y="15240"/>
                  </a:lnTo>
                  <a:close/>
                </a:path>
                <a:path w="54609" h="248920">
                  <a:moveTo>
                    <a:pt x="54610" y="17780"/>
                  </a:moveTo>
                  <a:lnTo>
                    <a:pt x="0" y="17780"/>
                  </a:lnTo>
                  <a:lnTo>
                    <a:pt x="0" y="27940"/>
                  </a:lnTo>
                  <a:lnTo>
                    <a:pt x="54610" y="27940"/>
                  </a:lnTo>
                  <a:lnTo>
                    <a:pt x="54610" y="17780"/>
                  </a:lnTo>
                  <a:close/>
                </a:path>
                <a:path w="54609" h="248920">
                  <a:moveTo>
                    <a:pt x="54610" y="27940"/>
                  </a:moveTo>
                  <a:lnTo>
                    <a:pt x="0" y="27940"/>
                  </a:lnTo>
                  <a:lnTo>
                    <a:pt x="0" y="30480"/>
                  </a:lnTo>
                  <a:lnTo>
                    <a:pt x="54610" y="30480"/>
                  </a:lnTo>
                  <a:lnTo>
                    <a:pt x="54610" y="27940"/>
                  </a:lnTo>
                  <a:close/>
                </a:path>
                <a:path w="54609" h="248920">
                  <a:moveTo>
                    <a:pt x="54610" y="30480"/>
                  </a:moveTo>
                  <a:lnTo>
                    <a:pt x="0" y="30480"/>
                  </a:lnTo>
                  <a:lnTo>
                    <a:pt x="0" y="34290"/>
                  </a:lnTo>
                  <a:lnTo>
                    <a:pt x="54610" y="34290"/>
                  </a:lnTo>
                  <a:lnTo>
                    <a:pt x="54610" y="30480"/>
                  </a:lnTo>
                  <a:close/>
                </a:path>
                <a:path w="54609" h="248920">
                  <a:moveTo>
                    <a:pt x="54610" y="34290"/>
                  </a:moveTo>
                  <a:lnTo>
                    <a:pt x="0" y="34290"/>
                  </a:lnTo>
                  <a:lnTo>
                    <a:pt x="0" y="36830"/>
                  </a:lnTo>
                  <a:lnTo>
                    <a:pt x="54610" y="36830"/>
                  </a:lnTo>
                  <a:lnTo>
                    <a:pt x="54610" y="34290"/>
                  </a:lnTo>
                  <a:close/>
                </a:path>
                <a:path w="54609" h="248920">
                  <a:moveTo>
                    <a:pt x="54610" y="36830"/>
                  </a:moveTo>
                  <a:lnTo>
                    <a:pt x="0" y="36830"/>
                  </a:lnTo>
                  <a:lnTo>
                    <a:pt x="0" y="40640"/>
                  </a:lnTo>
                  <a:lnTo>
                    <a:pt x="54610" y="40640"/>
                  </a:lnTo>
                  <a:lnTo>
                    <a:pt x="54610" y="36830"/>
                  </a:lnTo>
                  <a:close/>
                </a:path>
                <a:path w="54609" h="248920">
                  <a:moveTo>
                    <a:pt x="54610" y="40640"/>
                  </a:moveTo>
                  <a:lnTo>
                    <a:pt x="0" y="40640"/>
                  </a:lnTo>
                  <a:lnTo>
                    <a:pt x="0" y="43180"/>
                  </a:lnTo>
                  <a:lnTo>
                    <a:pt x="54610" y="43180"/>
                  </a:lnTo>
                  <a:lnTo>
                    <a:pt x="54610" y="40640"/>
                  </a:lnTo>
                  <a:close/>
                </a:path>
                <a:path w="54609" h="248920">
                  <a:moveTo>
                    <a:pt x="54610" y="43180"/>
                  </a:moveTo>
                  <a:lnTo>
                    <a:pt x="0" y="43180"/>
                  </a:lnTo>
                  <a:lnTo>
                    <a:pt x="0" y="46990"/>
                  </a:lnTo>
                  <a:lnTo>
                    <a:pt x="54610" y="46990"/>
                  </a:lnTo>
                  <a:lnTo>
                    <a:pt x="54610" y="43180"/>
                  </a:lnTo>
                  <a:close/>
                </a:path>
                <a:path w="54609" h="248920">
                  <a:moveTo>
                    <a:pt x="54610" y="46990"/>
                  </a:moveTo>
                  <a:lnTo>
                    <a:pt x="0" y="46990"/>
                  </a:lnTo>
                  <a:lnTo>
                    <a:pt x="0" y="53340"/>
                  </a:lnTo>
                  <a:lnTo>
                    <a:pt x="54610" y="53340"/>
                  </a:lnTo>
                  <a:lnTo>
                    <a:pt x="54610" y="46990"/>
                  </a:lnTo>
                  <a:close/>
                </a:path>
                <a:path w="54609" h="248920">
                  <a:moveTo>
                    <a:pt x="54610" y="53340"/>
                  </a:moveTo>
                  <a:lnTo>
                    <a:pt x="0" y="53340"/>
                  </a:lnTo>
                  <a:lnTo>
                    <a:pt x="0" y="55880"/>
                  </a:lnTo>
                  <a:lnTo>
                    <a:pt x="54610" y="55880"/>
                  </a:lnTo>
                  <a:lnTo>
                    <a:pt x="54610" y="53340"/>
                  </a:lnTo>
                  <a:close/>
                </a:path>
                <a:path w="54609" h="248920">
                  <a:moveTo>
                    <a:pt x="54610" y="55880"/>
                  </a:moveTo>
                  <a:lnTo>
                    <a:pt x="0" y="55880"/>
                  </a:lnTo>
                  <a:lnTo>
                    <a:pt x="0" y="59690"/>
                  </a:lnTo>
                  <a:lnTo>
                    <a:pt x="54610" y="59690"/>
                  </a:lnTo>
                  <a:lnTo>
                    <a:pt x="54610" y="55880"/>
                  </a:lnTo>
                  <a:close/>
                </a:path>
                <a:path w="54609" h="248920">
                  <a:moveTo>
                    <a:pt x="54610" y="59690"/>
                  </a:moveTo>
                  <a:lnTo>
                    <a:pt x="0" y="59690"/>
                  </a:lnTo>
                  <a:lnTo>
                    <a:pt x="0" y="68580"/>
                  </a:lnTo>
                  <a:lnTo>
                    <a:pt x="54610" y="68580"/>
                  </a:lnTo>
                  <a:lnTo>
                    <a:pt x="54610" y="59690"/>
                  </a:lnTo>
                  <a:close/>
                </a:path>
                <a:path w="54609" h="248920">
                  <a:moveTo>
                    <a:pt x="54610" y="68580"/>
                  </a:moveTo>
                  <a:lnTo>
                    <a:pt x="0" y="68580"/>
                  </a:lnTo>
                  <a:lnTo>
                    <a:pt x="0" y="72390"/>
                  </a:lnTo>
                  <a:lnTo>
                    <a:pt x="54610" y="72390"/>
                  </a:lnTo>
                  <a:lnTo>
                    <a:pt x="54610" y="68580"/>
                  </a:lnTo>
                  <a:close/>
                </a:path>
                <a:path w="54609" h="248920">
                  <a:moveTo>
                    <a:pt x="54610" y="72390"/>
                  </a:moveTo>
                  <a:lnTo>
                    <a:pt x="0" y="72390"/>
                  </a:lnTo>
                  <a:lnTo>
                    <a:pt x="0" y="74930"/>
                  </a:lnTo>
                  <a:lnTo>
                    <a:pt x="54610" y="74930"/>
                  </a:lnTo>
                  <a:lnTo>
                    <a:pt x="54610" y="72390"/>
                  </a:lnTo>
                  <a:close/>
                </a:path>
                <a:path w="54609" h="248920">
                  <a:moveTo>
                    <a:pt x="54610" y="74930"/>
                  </a:moveTo>
                  <a:lnTo>
                    <a:pt x="0" y="74930"/>
                  </a:lnTo>
                  <a:lnTo>
                    <a:pt x="0" y="78740"/>
                  </a:lnTo>
                  <a:lnTo>
                    <a:pt x="54610" y="78740"/>
                  </a:lnTo>
                  <a:lnTo>
                    <a:pt x="54610" y="74930"/>
                  </a:lnTo>
                  <a:close/>
                </a:path>
                <a:path w="54609" h="248920">
                  <a:moveTo>
                    <a:pt x="54610" y="78740"/>
                  </a:moveTo>
                  <a:lnTo>
                    <a:pt x="0" y="78740"/>
                  </a:lnTo>
                  <a:lnTo>
                    <a:pt x="0" y="81280"/>
                  </a:lnTo>
                  <a:lnTo>
                    <a:pt x="54610" y="81280"/>
                  </a:lnTo>
                  <a:lnTo>
                    <a:pt x="54610" y="78740"/>
                  </a:lnTo>
                  <a:close/>
                </a:path>
                <a:path w="54609" h="248920">
                  <a:moveTo>
                    <a:pt x="54610" y="81280"/>
                  </a:moveTo>
                  <a:lnTo>
                    <a:pt x="0" y="81280"/>
                  </a:lnTo>
                  <a:lnTo>
                    <a:pt x="0" y="87630"/>
                  </a:lnTo>
                  <a:lnTo>
                    <a:pt x="54610" y="87630"/>
                  </a:lnTo>
                  <a:lnTo>
                    <a:pt x="54610" y="81280"/>
                  </a:lnTo>
                  <a:close/>
                </a:path>
                <a:path w="54609" h="248920">
                  <a:moveTo>
                    <a:pt x="54610" y="87630"/>
                  </a:moveTo>
                  <a:lnTo>
                    <a:pt x="0" y="87630"/>
                  </a:lnTo>
                  <a:lnTo>
                    <a:pt x="0" y="93980"/>
                  </a:lnTo>
                  <a:lnTo>
                    <a:pt x="54610" y="93980"/>
                  </a:lnTo>
                  <a:lnTo>
                    <a:pt x="54610" y="87630"/>
                  </a:lnTo>
                  <a:close/>
                </a:path>
                <a:path w="54609" h="248920">
                  <a:moveTo>
                    <a:pt x="54610" y="93980"/>
                  </a:moveTo>
                  <a:lnTo>
                    <a:pt x="0" y="93980"/>
                  </a:lnTo>
                  <a:lnTo>
                    <a:pt x="0" y="97790"/>
                  </a:lnTo>
                  <a:lnTo>
                    <a:pt x="54610" y="97790"/>
                  </a:lnTo>
                  <a:lnTo>
                    <a:pt x="54610" y="93980"/>
                  </a:lnTo>
                  <a:close/>
                </a:path>
                <a:path w="54609" h="248920">
                  <a:moveTo>
                    <a:pt x="54610" y="97790"/>
                  </a:moveTo>
                  <a:lnTo>
                    <a:pt x="0" y="97790"/>
                  </a:lnTo>
                  <a:lnTo>
                    <a:pt x="0" y="100330"/>
                  </a:lnTo>
                  <a:lnTo>
                    <a:pt x="54610" y="100330"/>
                  </a:lnTo>
                  <a:lnTo>
                    <a:pt x="54610" y="97790"/>
                  </a:lnTo>
                  <a:close/>
                </a:path>
                <a:path w="54609" h="248920">
                  <a:moveTo>
                    <a:pt x="54610" y="100330"/>
                  </a:moveTo>
                  <a:lnTo>
                    <a:pt x="0" y="100330"/>
                  </a:lnTo>
                  <a:lnTo>
                    <a:pt x="0" y="104140"/>
                  </a:lnTo>
                  <a:lnTo>
                    <a:pt x="54610" y="104140"/>
                  </a:lnTo>
                  <a:lnTo>
                    <a:pt x="54610" y="100330"/>
                  </a:lnTo>
                  <a:close/>
                </a:path>
                <a:path w="54609" h="248920">
                  <a:moveTo>
                    <a:pt x="54610" y="104140"/>
                  </a:moveTo>
                  <a:lnTo>
                    <a:pt x="0" y="104140"/>
                  </a:lnTo>
                  <a:lnTo>
                    <a:pt x="0" y="106680"/>
                  </a:lnTo>
                  <a:lnTo>
                    <a:pt x="54610" y="106680"/>
                  </a:lnTo>
                  <a:lnTo>
                    <a:pt x="54610" y="104140"/>
                  </a:lnTo>
                  <a:close/>
                </a:path>
                <a:path w="54609" h="248920">
                  <a:moveTo>
                    <a:pt x="54610" y="106680"/>
                  </a:moveTo>
                  <a:lnTo>
                    <a:pt x="0" y="106680"/>
                  </a:lnTo>
                  <a:lnTo>
                    <a:pt x="0" y="110490"/>
                  </a:lnTo>
                  <a:lnTo>
                    <a:pt x="54610" y="110490"/>
                  </a:lnTo>
                  <a:lnTo>
                    <a:pt x="54610" y="106680"/>
                  </a:lnTo>
                  <a:close/>
                </a:path>
                <a:path w="54609" h="248920">
                  <a:moveTo>
                    <a:pt x="54610" y="110490"/>
                  </a:moveTo>
                  <a:lnTo>
                    <a:pt x="0" y="110490"/>
                  </a:lnTo>
                  <a:lnTo>
                    <a:pt x="0" y="113030"/>
                  </a:lnTo>
                  <a:lnTo>
                    <a:pt x="54610" y="113030"/>
                  </a:lnTo>
                  <a:lnTo>
                    <a:pt x="54610" y="110490"/>
                  </a:lnTo>
                  <a:close/>
                </a:path>
                <a:path w="54609" h="248920">
                  <a:moveTo>
                    <a:pt x="54610" y="113030"/>
                  </a:moveTo>
                  <a:lnTo>
                    <a:pt x="0" y="113030"/>
                  </a:lnTo>
                  <a:lnTo>
                    <a:pt x="0" y="116840"/>
                  </a:lnTo>
                  <a:lnTo>
                    <a:pt x="54610" y="116840"/>
                  </a:lnTo>
                  <a:lnTo>
                    <a:pt x="54610" y="113030"/>
                  </a:lnTo>
                  <a:close/>
                </a:path>
                <a:path w="54609" h="248920">
                  <a:moveTo>
                    <a:pt x="54610" y="116840"/>
                  </a:moveTo>
                  <a:lnTo>
                    <a:pt x="0" y="116840"/>
                  </a:lnTo>
                  <a:lnTo>
                    <a:pt x="0" y="119380"/>
                  </a:lnTo>
                  <a:lnTo>
                    <a:pt x="54610" y="119380"/>
                  </a:lnTo>
                  <a:lnTo>
                    <a:pt x="54610" y="116840"/>
                  </a:lnTo>
                  <a:close/>
                </a:path>
                <a:path w="54609" h="248920">
                  <a:moveTo>
                    <a:pt x="54610" y="119380"/>
                  </a:moveTo>
                  <a:lnTo>
                    <a:pt x="0" y="119380"/>
                  </a:lnTo>
                  <a:lnTo>
                    <a:pt x="0" y="129540"/>
                  </a:lnTo>
                  <a:lnTo>
                    <a:pt x="54610" y="129540"/>
                  </a:lnTo>
                  <a:lnTo>
                    <a:pt x="54610" y="119380"/>
                  </a:lnTo>
                  <a:close/>
                </a:path>
                <a:path w="54609" h="248920">
                  <a:moveTo>
                    <a:pt x="54610" y="129540"/>
                  </a:moveTo>
                  <a:lnTo>
                    <a:pt x="0" y="129540"/>
                  </a:lnTo>
                  <a:lnTo>
                    <a:pt x="0" y="132080"/>
                  </a:lnTo>
                  <a:lnTo>
                    <a:pt x="54610" y="132080"/>
                  </a:lnTo>
                  <a:lnTo>
                    <a:pt x="54610" y="129540"/>
                  </a:lnTo>
                  <a:close/>
                </a:path>
                <a:path w="54609" h="248920">
                  <a:moveTo>
                    <a:pt x="54610" y="132080"/>
                  </a:moveTo>
                  <a:lnTo>
                    <a:pt x="0" y="132080"/>
                  </a:lnTo>
                  <a:lnTo>
                    <a:pt x="0" y="135890"/>
                  </a:lnTo>
                  <a:lnTo>
                    <a:pt x="54610" y="135890"/>
                  </a:lnTo>
                  <a:lnTo>
                    <a:pt x="54610" y="132080"/>
                  </a:lnTo>
                  <a:close/>
                </a:path>
                <a:path w="54609" h="248920">
                  <a:moveTo>
                    <a:pt x="54610" y="135890"/>
                  </a:moveTo>
                  <a:lnTo>
                    <a:pt x="0" y="135890"/>
                  </a:lnTo>
                  <a:lnTo>
                    <a:pt x="0" y="138430"/>
                  </a:lnTo>
                  <a:lnTo>
                    <a:pt x="54610" y="138430"/>
                  </a:lnTo>
                  <a:lnTo>
                    <a:pt x="54610" y="135890"/>
                  </a:lnTo>
                  <a:close/>
                </a:path>
                <a:path w="54609" h="248920">
                  <a:moveTo>
                    <a:pt x="54610" y="138430"/>
                  </a:moveTo>
                  <a:lnTo>
                    <a:pt x="0" y="138430"/>
                  </a:lnTo>
                  <a:lnTo>
                    <a:pt x="0" y="148590"/>
                  </a:lnTo>
                  <a:lnTo>
                    <a:pt x="54610" y="148590"/>
                  </a:lnTo>
                  <a:lnTo>
                    <a:pt x="54610" y="138430"/>
                  </a:lnTo>
                  <a:close/>
                </a:path>
                <a:path w="54609" h="248920">
                  <a:moveTo>
                    <a:pt x="54610" y="148590"/>
                  </a:moveTo>
                  <a:lnTo>
                    <a:pt x="0" y="148590"/>
                  </a:lnTo>
                  <a:lnTo>
                    <a:pt x="0" y="151130"/>
                  </a:lnTo>
                  <a:lnTo>
                    <a:pt x="54610" y="151130"/>
                  </a:lnTo>
                  <a:lnTo>
                    <a:pt x="54610" y="148590"/>
                  </a:lnTo>
                  <a:close/>
                </a:path>
                <a:path w="54609" h="248920">
                  <a:moveTo>
                    <a:pt x="54610" y="151130"/>
                  </a:moveTo>
                  <a:lnTo>
                    <a:pt x="0" y="151130"/>
                  </a:lnTo>
                  <a:lnTo>
                    <a:pt x="0" y="157480"/>
                  </a:lnTo>
                  <a:lnTo>
                    <a:pt x="54610" y="157480"/>
                  </a:lnTo>
                  <a:lnTo>
                    <a:pt x="54610" y="151130"/>
                  </a:lnTo>
                  <a:close/>
                </a:path>
                <a:path w="54609" h="248920">
                  <a:moveTo>
                    <a:pt x="54610" y="157480"/>
                  </a:moveTo>
                  <a:lnTo>
                    <a:pt x="0" y="157480"/>
                  </a:lnTo>
                  <a:lnTo>
                    <a:pt x="0" y="161290"/>
                  </a:lnTo>
                  <a:lnTo>
                    <a:pt x="54610" y="161290"/>
                  </a:lnTo>
                  <a:lnTo>
                    <a:pt x="54610" y="157480"/>
                  </a:lnTo>
                  <a:close/>
                </a:path>
                <a:path w="54609" h="248920">
                  <a:moveTo>
                    <a:pt x="54610" y="161290"/>
                  </a:moveTo>
                  <a:lnTo>
                    <a:pt x="0" y="161290"/>
                  </a:lnTo>
                  <a:lnTo>
                    <a:pt x="0" y="170180"/>
                  </a:lnTo>
                  <a:lnTo>
                    <a:pt x="54610" y="170180"/>
                  </a:lnTo>
                  <a:lnTo>
                    <a:pt x="54610" y="161290"/>
                  </a:lnTo>
                  <a:close/>
                </a:path>
                <a:path w="54609" h="248920">
                  <a:moveTo>
                    <a:pt x="54610" y="170180"/>
                  </a:moveTo>
                  <a:lnTo>
                    <a:pt x="0" y="170180"/>
                  </a:lnTo>
                  <a:lnTo>
                    <a:pt x="0" y="176530"/>
                  </a:lnTo>
                  <a:lnTo>
                    <a:pt x="54610" y="176530"/>
                  </a:lnTo>
                  <a:lnTo>
                    <a:pt x="54610" y="170180"/>
                  </a:lnTo>
                  <a:close/>
                </a:path>
                <a:path w="54609" h="248920">
                  <a:moveTo>
                    <a:pt x="54610" y="176530"/>
                  </a:moveTo>
                  <a:lnTo>
                    <a:pt x="0" y="176530"/>
                  </a:lnTo>
                  <a:lnTo>
                    <a:pt x="0" y="180340"/>
                  </a:lnTo>
                  <a:lnTo>
                    <a:pt x="54610" y="180340"/>
                  </a:lnTo>
                  <a:lnTo>
                    <a:pt x="54610" y="176530"/>
                  </a:lnTo>
                  <a:close/>
                </a:path>
                <a:path w="54609" h="248920">
                  <a:moveTo>
                    <a:pt x="54610" y="180340"/>
                  </a:moveTo>
                  <a:lnTo>
                    <a:pt x="0" y="180340"/>
                  </a:lnTo>
                  <a:lnTo>
                    <a:pt x="0" y="182880"/>
                  </a:lnTo>
                  <a:lnTo>
                    <a:pt x="54610" y="182880"/>
                  </a:lnTo>
                  <a:lnTo>
                    <a:pt x="54610" y="180340"/>
                  </a:lnTo>
                  <a:close/>
                </a:path>
                <a:path w="54609" h="248920">
                  <a:moveTo>
                    <a:pt x="54610" y="182880"/>
                  </a:moveTo>
                  <a:lnTo>
                    <a:pt x="0" y="182880"/>
                  </a:lnTo>
                  <a:lnTo>
                    <a:pt x="0" y="189230"/>
                  </a:lnTo>
                  <a:lnTo>
                    <a:pt x="54610" y="189230"/>
                  </a:lnTo>
                  <a:lnTo>
                    <a:pt x="54610" y="182880"/>
                  </a:lnTo>
                  <a:close/>
                </a:path>
                <a:path w="54609" h="248920">
                  <a:moveTo>
                    <a:pt x="54610" y="189230"/>
                  </a:moveTo>
                  <a:lnTo>
                    <a:pt x="0" y="189230"/>
                  </a:lnTo>
                  <a:lnTo>
                    <a:pt x="0" y="193040"/>
                  </a:lnTo>
                  <a:lnTo>
                    <a:pt x="54610" y="193040"/>
                  </a:lnTo>
                  <a:lnTo>
                    <a:pt x="54610" y="189230"/>
                  </a:lnTo>
                  <a:close/>
                </a:path>
                <a:path w="54609" h="248920">
                  <a:moveTo>
                    <a:pt x="54610" y="193040"/>
                  </a:moveTo>
                  <a:lnTo>
                    <a:pt x="0" y="193040"/>
                  </a:lnTo>
                  <a:lnTo>
                    <a:pt x="0" y="195580"/>
                  </a:lnTo>
                  <a:lnTo>
                    <a:pt x="54610" y="195580"/>
                  </a:lnTo>
                  <a:lnTo>
                    <a:pt x="54610" y="193040"/>
                  </a:lnTo>
                  <a:close/>
                </a:path>
                <a:path w="54609" h="248920">
                  <a:moveTo>
                    <a:pt x="54610" y="195580"/>
                  </a:moveTo>
                  <a:lnTo>
                    <a:pt x="0" y="195580"/>
                  </a:lnTo>
                  <a:lnTo>
                    <a:pt x="0" y="199390"/>
                  </a:lnTo>
                  <a:lnTo>
                    <a:pt x="54610" y="199390"/>
                  </a:lnTo>
                  <a:lnTo>
                    <a:pt x="54610" y="195580"/>
                  </a:lnTo>
                  <a:close/>
                </a:path>
                <a:path w="54609" h="248920">
                  <a:moveTo>
                    <a:pt x="54610" y="199390"/>
                  </a:moveTo>
                  <a:lnTo>
                    <a:pt x="0" y="199390"/>
                  </a:lnTo>
                  <a:lnTo>
                    <a:pt x="0" y="201930"/>
                  </a:lnTo>
                  <a:lnTo>
                    <a:pt x="54610" y="201930"/>
                  </a:lnTo>
                  <a:lnTo>
                    <a:pt x="54610" y="199390"/>
                  </a:lnTo>
                  <a:close/>
                </a:path>
                <a:path w="54609" h="248920">
                  <a:moveTo>
                    <a:pt x="54610" y="201930"/>
                  </a:moveTo>
                  <a:lnTo>
                    <a:pt x="0" y="201930"/>
                  </a:lnTo>
                  <a:lnTo>
                    <a:pt x="0" y="214630"/>
                  </a:lnTo>
                  <a:lnTo>
                    <a:pt x="54610" y="214630"/>
                  </a:lnTo>
                  <a:lnTo>
                    <a:pt x="54610" y="201930"/>
                  </a:lnTo>
                  <a:close/>
                </a:path>
                <a:path w="54609" h="248920">
                  <a:moveTo>
                    <a:pt x="54610" y="214630"/>
                  </a:moveTo>
                  <a:lnTo>
                    <a:pt x="0" y="214630"/>
                  </a:lnTo>
                  <a:lnTo>
                    <a:pt x="0" y="224790"/>
                  </a:lnTo>
                  <a:lnTo>
                    <a:pt x="54610" y="224790"/>
                  </a:lnTo>
                  <a:lnTo>
                    <a:pt x="54610" y="214630"/>
                  </a:lnTo>
                  <a:close/>
                </a:path>
                <a:path w="54609" h="248920">
                  <a:moveTo>
                    <a:pt x="54610" y="224790"/>
                  </a:moveTo>
                  <a:lnTo>
                    <a:pt x="0" y="224790"/>
                  </a:lnTo>
                  <a:lnTo>
                    <a:pt x="0" y="227330"/>
                  </a:lnTo>
                  <a:lnTo>
                    <a:pt x="54610" y="227330"/>
                  </a:lnTo>
                  <a:lnTo>
                    <a:pt x="54610" y="224790"/>
                  </a:lnTo>
                  <a:close/>
                </a:path>
                <a:path w="54609" h="248920">
                  <a:moveTo>
                    <a:pt x="54610" y="227330"/>
                  </a:moveTo>
                  <a:lnTo>
                    <a:pt x="0" y="227330"/>
                  </a:lnTo>
                  <a:lnTo>
                    <a:pt x="0" y="233680"/>
                  </a:lnTo>
                  <a:lnTo>
                    <a:pt x="2540" y="233680"/>
                  </a:lnTo>
                  <a:lnTo>
                    <a:pt x="2540" y="234950"/>
                  </a:lnTo>
                  <a:lnTo>
                    <a:pt x="6350" y="234950"/>
                  </a:lnTo>
                  <a:lnTo>
                    <a:pt x="6350" y="236220"/>
                  </a:lnTo>
                  <a:lnTo>
                    <a:pt x="10160" y="236220"/>
                  </a:lnTo>
                  <a:lnTo>
                    <a:pt x="10160" y="237490"/>
                  </a:lnTo>
                  <a:lnTo>
                    <a:pt x="54610" y="237490"/>
                  </a:lnTo>
                  <a:lnTo>
                    <a:pt x="54610" y="227330"/>
                  </a:lnTo>
                  <a:close/>
                </a:path>
                <a:path w="54609" h="248920">
                  <a:moveTo>
                    <a:pt x="54610" y="237490"/>
                  </a:moveTo>
                  <a:lnTo>
                    <a:pt x="13970" y="237490"/>
                  </a:lnTo>
                  <a:lnTo>
                    <a:pt x="13970" y="238760"/>
                  </a:lnTo>
                  <a:lnTo>
                    <a:pt x="19050" y="238760"/>
                  </a:lnTo>
                  <a:lnTo>
                    <a:pt x="19050" y="240030"/>
                  </a:lnTo>
                  <a:lnTo>
                    <a:pt x="54610" y="240030"/>
                  </a:lnTo>
                  <a:lnTo>
                    <a:pt x="54610" y="237490"/>
                  </a:lnTo>
                  <a:close/>
                </a:path>
                <a:path w="54609" h="248920">
                  <a:moveTo>
                    <a:pt x="54610" y="240030"/>
                  </a:moveTo>
                  <a:lnTo>
                    <a:pt x="22860" y="240030"/>
                  </a:lnTo>
                  <a:lnTo>
                    <a:pt x="22860" y="241300"/>
                  </a:lnTo>
                  <a:lnTo>
                    <a:pt x="27940" y="241300"/>
                  </a:lnTo>
                  <a:lnTo>
                    <a:pt x="27940" y="242570"/>
                  </a:lnTo>
                  <a:lnTo>
                    <a:pt x="33020" y="242570"/>
                  </a:lnTo>
                  <a:lnTo>
                    <a:pt x="33020" y="243840"/>
                  </a:lnTo>
                  <a:lnTo>
                    <a:pt x="38100" y="243840"/>
                  </a:lnTo>
                  <a:lnTo>
                    <a:pt x="38100" y="245110"/>
                  </a:lnTo>
                  <a:lnTo>
                    <a:pt x="43179" y="245110"/>
                  </a:lnTo>
                  <a:lnTo>
                    <a:pt x="43179" y="246380"/>
                  </a:lnTo>
                  <a:lnTo>
                    <a:pt x="48260" y="246380"/>
                  </a:lnTo>
                  <a:lnTo>
                    <a:pt x="48260" y="247650"/>
                  </a:lnTo>
                  <a:lnTo>
                    <a:pt x="53340" y="247650"/>
                  </a:lnTo>
                  <a:lnTo>
                    <a:pt x="53340" y="248920"/>
                  </a:lnTo>
                  <a:lnTo>
                    <a:pt x="54610" y="248920"/>
                  </a:lnTo>
                  <a:lnTo>
                    <a:pt x="54610" y="240030"/>
                  </a:lnTo>
                  <a:close/>
                </a:path>
              </a:pathLst>
            </a:custGeom>
            <a:solidFill>
              <a:srgbClr val="1B531B"/>
            </a:solidFill>
          </p:spPr>
          <p:txBody>
            <a:bodyPr wrap="square" lIns="0" tIns="0" rIns="0" bIns="0" rtlCol="0"/>
            <a:lstStyle/>
            <a:p>
              <a:endParaRPr/>
            </a:p>
          </p:txBody>
        </p:sp>
        <p:sp>
          <p:nvSpPr>
            <p:cNvPr id="1051" name="object 1051"/>
            <p:cNvSpPr/>
            <p:nvPr/>
          </p:nvSpPr>
          <p:spPr>
            <a:xfrm>
              <a:off x="591820" y="5657850"/>
              <a:ext cx="54610" cy="232410"/>
            </a:xfrm>
            <a:custGeom>
              <a:avLst/>
              <a:gdLst/>
              <a:ahLst/>
              <a:cxnLst/>
              <a:rect l="l" t="t" r="r" b="b"/>
              <a:pathLst>
                <a:path w="54609" h="232410">
                  <a:moveTo>
                    <a:pt x="54609" y="0"/>
                  </a:moveTo>
                  <a:lnTo>
                    <a:pt x="29209" y="0"/>
                  </a:lnTo>
                  <a:lnTo>
                    <a:pt x="29209" y="1269"/>
                  </a:lnTo>
                  <a:lnTo>
                    <a:pt x="54609" y="1269"/>
                  </a:lnTo>
                  <a:lnTo>
                    <a:pt x="54609" y="0"/>
                  </a:lnTo>
                  <a:close/>
                </a:path>
                <a:path w="54609" h="232410">
                  <a:moveTo>
                    <a:pt x="54609" y="1270"/>
                  </a:moveTo>
                  <a:lnTo>
                    <a:pt x="0" y="1270"/>
                  </a:lnTo>
                  <a:lnTo>
                    <a:pt x="0" y="10159"/>
                  </a:lnTo>
                  <a:lnTo>
                    <a:pt x="54609" y="10159"/>
                  </a:lnTo>
                  <a:lnTo>
                    <a:pt x="54609" y="1270"/>
                  </a:lnTo>
                  <a:close/>
                </a:path>
                <a:path w="54609" h="232410">
                  <a:moveTo>
                    <a:pt x="54609" y="10160"/>
                  </a:moveTo>
                  <a:lnTo>
                    <a:pt x="0" y="10160"/>
                  </a:lnTo>
                  <a:lnTo>
                    <a:pt x="0" y="13969"/>
                  </a:lnTo>
                  <a:lnTo>
                    <a:pt x="54609" y="13969"/>
                  </a:lnTo>
                  <a:lnTo>
                    <a:pt x="54609" y="10160"/>
                  </a:lnTo>
                  <a:close/>
                </a:path>
                <a:path w="54609" h="232410">
                  <a:moveTo>
                    <a:pt x="54609" y="13970"/>
                  </a:moveTo>
                  <a:lnTo>
                    <a:pt x="0" y="13970"/>
                  </a:lnTo>
                  <a:lnTo>
                    <a:pt x="0" y="16509"/>
                  </a:lnTo>
                  <a:lnTo>
                    <a:pt x="54609" y="16509"/>
                  </a:lnTo>
                  <a:lnTo>
                    <a:pt x="54609" y="13970"/>
                  </a:lnTo>
                  <a:close/>
                </a:path>
                <a:path w="54609" h="232410">
                  <a:moveTo>
                    <a:pt x="54609" y="16510"/>
                  </a:moveTo>
                  <a:lnTo>
                    <a:pt x="0" y="16510"/>
                  </a:lnTo>
                  <a:lnTo>
                    <a:pt x="0" y="26669"/>
                  </a:lnTo>
                  <a:lnTo>
                    <a:pt x="54609" y="26669"/>
                  </a:lnTo>
                  <a:lnTo>
                    <a:pt x="54609" y="16510"/>
                  </a:lnTo>
                  <a:close/>
                </a:path>
                <a:path w="54609" h="232410">
                  <a:moveTo>
                    <a:pt x="54609" y="26670"/>
                  </a:moveTo>
                  <a:lnTo>
                    <a:pt x="0" y="26670"/>
                  </a:lnTo>
                  <a:lnTo>
                    <a:pt x="0" y="29209"/>
                  </a:lnTo>
                  <a:lnTo>
                    <a:pt x="54609" y="29209"/>
                  </a:lnTo>
                  <a:lnTo>
                    <a:pt x="54609" y="26670"/>
                  </a:lnTo>
                  <a:close/>
                </a:path>
                <a:path w="54609" h="232410">
                  <a:moveTo>
                    <a:pt x="54609" y="29210"/>
                  </a:moveTo>
                  <a:lnTo>
                    <a:pt x="0" y="29210"/>
                  </a:lnTo>
                  <a:lnTo>
                    <a:pt x="0" y="33019"/>
                  </a:lnTo>
                  <a:lnTo>
                    <a:pt x="54609" y="33019"/>
                  </a:lnTo>
                  <a:lnTo>
                    <a:pt x="54609" y="29210"/>
                  </a:lnTo>
                  <a:close/>
                </a:path>
                <a:path w="54609" h="232410">
                  <a:moveTo>
                    <a:pt x="54609" y="33020"/>
                  </a:moveTo>
                  <a:lnTo>
                    <a:pt x="0" y="33020"/>
                  </a:lnTo>
                  <a:lnTo>
                    <a:pt x="0" y="35559"/>
                  </a:lnTo>
                  <a:lnTo>
                    <a:pt x="54609" y="35559"/>
                  </a:lnTo>
                  <a:lnTo>
                    <a:pt x="54609" y="33020"/>
                  </a:lnTo>
                  <a:close/>
                </a:path>
                <a:path w="54609" h="232410">
                  <a:moveTo>
                    <a:pt x="54609" y="35560"/>
                  </a:moveTo>
                  <a:lnTo>
                    <a:pt x="0" y="35560"/>
                  </a:lnTo>
                  <a:lnTo>
                    <a:pt x="0" y="39369"/>
                  </a:lnTo>
                  <a:lnTo>
                    <a:pt x="54609" y="39369"/>
                  </a:lnTo>
                  <a:lnTo>
                    <a:pt x="54609" y="35560"/>
                  </a:lnTo>
                  <a:close/>
                </a:path>
                <a:path w="54609" h="232410">
                  <a:moveTo>
                    <a:pt x="54609" y="39370"/>
                  </a:moveTo>
                  <a:lnTo>
                    <a:pt x="0" y="39370"/>
                  </a:lnTo>
                  <a:lnTo>
                    <a:pt x="0" y="41909"/>
                  </a:lnTo>
                  <a:lnTo>
                    <a:pt x="54609" y="41909"/>
                  </a:lnTo>
                  <a:lnTo>
                    <a:pt x="54609" y="39370"/>
                  </a:lnTo>
                  <a:close/>
                </a:path>
                <a:path w="54609" h="232410">
                  <a:moveTo>
                    <a:pt x="54609" y="41910"/>
                  </a:moveTo>
                  <a:lnTo>
                    <a:pt x="0" y="41910"/>
                  </a:lnTo>
                  <a:lnTo>
                    <a:pt x="0" y="45719"/>
                  </a:lnTo>
                  <a:lnTo>
                    <a:pt x="54609" y="45719"/>
                  </a:lnTo>
                  <a:lnTo>
                    <a:pt x="54609" y="41910"/>
                  </a:lnTo>
                  <a:close/>
                </a:path>
                <a:path w="54609" h="232410">
                  <a:moveTo>
                    <a:pt x="54609" y="45720"/>
                  </a:moveTo>
                  <a:lnTo>
                    <a:pt x="0" y="45720"/>
                  </a:lnTo>
                  <a:lnTo>
                    <a:pt x="0" y="52069"/>
                  </a:lnTo>
                  <a:lnTo>
                    <a:pt x="54609" y="52069"/>
                  </a:lnTo>
                  <a:lnTo>
                    <a:pt x="54609" y="45720"/>
                  </a:lnTo>
                  <a:close/>
                </a:path>
                <a:path w="54609" h="232410">
                  <a:moveTo>
                    <a:pt x="54609" y="52070"/>
                  </a:moveTo>
                  <a:lnTo>
                    <a:pt x="0" y="52070"/>
                  </a:lnTo>
                  <a:lnTo>
                    <a:pt x="0" y="54609"/>
                  </a:lnTo>
                  <a:lnTo>
                    <a:pt x="54609" y="54609"/>
                  </a:lnTo>
                  <a:lnTo>
                    <a:pt x="54609" y="52070"/>
                  </a:lnTo>
                  <a:close/>
                </a:path>
                <a:path w="54609" h="232410">
                  <a:moveTo>
                    <a:pt x="54609" y="54610"/>
                  </a:moveTo>
                  <a:lnTo>
                    <a:pt x="0" y="54610"/>
                  </a:lnTo>
                  <a:lnTo>
                    <a:pt x="0" y="58419"/>
                  </a:lnTo>
                  <a:lnTo>
                    <a:pt x="54609" y="58419"/>
                  </a:lnTo>
                  <a:lnTo>
                    <a:pt x="54609" y="54610"/>
                  </a:lnTo>
                  <a:close/>
                </a:path>
                <a:path w="54609" h="232410">
                  <a:moveTo>
                    <a:pt x="54609" y="58420"/>
                  </a:moveTo>
                  <a:lnTo>
                    <a:pt x="0" y="58420"/>
                  </a:lnTo>
                  <a:lnTo>
                    <a:pt x="0" y="67309"/>
                  </a:lnTo>
                  <a:lnTo>
                    <a:pt x="54609" y="67309"/>
                  </a:lnTo>
                  <a:lnTo>
                    <a:pt x="54609" y="58420"/>
                  </a:lnTo>
                  <a:close/>
                </a:path>
                <a:path w="54609" h="232410">
                  <a:moveTo>
                    <a:pt x="54609" y="67310"/>
                  </a:moveTo>
                  <a:lnTo>
                    <a:pt x="0" y="67310"/>
                  </a:lnTo>
                  <a:lnTo>
                    <a:pt x="0" y="71119"/>
                  </a:lnTo>
                  <a:lnTo>
                    <a:pt x="54609" y="71119"/>
                  </a:lnTo>
                  <a:lnTo>
                    <a:pt x="54609" y="67310"/>
                  </a:lnTo>
                  <a:close/>
                </a:path>
                <a:path w="54609" h="232410">
                  <a:moveTo>
                    <a:pt x="54609" y="71120"/>
                  </a:moveTo>
                  <a:lnTo>
                    <a:pt x="0" y="71120"/>
                  </a:lnTo>
                  <a:lnTo>
                    <a:pt x="0" y="73659"/>
                  </a:lnTo>
                  <a:lnTo>
                    <a:pt x="54609" y="73659"/>
                  </a:lnTo>
                  <a:lnTo>
                    <a:pt x="54609" y="71120"/>
                  </a:lnTo>
                  <a:close/>
                </a:path>
                <a:path w="54609" h="232410">
                  <a:moveTo>
                    <a:pt x="54609" y="73660"/>
                  </a:moveTo>
                  <a:lnTo>
                    <a:pt x="0" y="73660"/>
                  </a:lnTo>
                  <a:lnTo>
                    <a:pt x="0" y="77469"/>
                  </a:lnTo>
                  <a:lnTo>
                    <a:pt x="54609" y="77469"/>
                  </a:lnTo>
                  <a:lnTo>
                    <a:pt x="54609" y="73660"/>
                  </a:lnTo>
                  <a:close/>
                </a:path>
                <a:path w="54609" h="232410">
                  <a:moveTo>
                    <a:pt x="54609" y="77470"/>
                  </a:moveTo>
                  <a:lnTo>
                    <a:pt x="0" y="77470"/>
                  </a:lnTo>
                  <a:lnTo>
                    <a:pt x="0" y="80009"/>
                  </a:lnTo>
                  <a:lnTo>
                    <a:pt x="54609" y="80009"/>
                  </a:lnTo>
                  <a:lnTo>
                    <a:pt x="54609" y="77470"/>
                  </a:lnTo>
                  <a:close/>
                </a:path>
                <a:path w="54609" h="232410">
                  <a:moveTo>
                    <a:pt x="54609" y="80010"/>
                  </a:moveTo>
                  <a:lnTo>
                    <a:pt x="0" y="80010"/>
                  </a:lnTo>
                  <a:lnTo>
                    <a:pt x="0" y="86359"/>
                  </a:lnTo>
                  <a:lnTo>
                    <a:pt x="54609" y="86359"/>
                  </a:lnTo>
                  <a:lnTo>
                    <a:pt x="54609" y="80010"/>
                  </a:lnTo>
                  <a:close/>
                </a:path>
                <a:path w="54609" h="232410">
                  <a:moveTo>
                    <a:pt x="54609" y="86360"/>
                  </a:moveTo>
                  <a:lnTo>
                    <a:pt x="0" y="86360"/>
                  </a:lnTo>
                  <a:lnTo>
                    <a:pt x="0" y="92709"/>
                  </a:lnTo>
                  <a:lnTo>
                    <a:pt x="54609" y="92709"/>
                  </a:lnTo>
                  <a:lnTo>
                    <a:pt x="54609" y="86360"/>
                  </a:lnTo>
                  <a:close/>
                </a:path>
                <a:path w="54609" h="232410">
                  <a:moveTo>
                    <a:pt x="54609" y="92710"/>
                  </a:moveTo>
                  <a:lnTo>
                    <a:pt x="0" y="92710"/>
                  </a:lnTo>
                  <a:lnTo>
                    <a:pt x="0" y="96519"/>
                  </a:lnTo>
                  <a:lnTo>
                    <a:pt x="54609" y="96519"/>
                  </a:lnTo>
                  <a:lnTo>
                    <a:pt x="54609" y="92710"/>
                  </a:lnTo>
                  <a:close/>
                </a:path>
                <a:path w="54609" h="232410">
                  <a:moveTo>
                    <a:pt x="54609" y="96520"/>
                  </a:moveTo>
                  <a:lnTo>
                    <a:pt x="0" y="96520"/>
                  </a:lnTo>
                  <a:lnTo>
                    <a:pt x="0" y="99059"/>
                  </a:lnTo>
                  <a:lnTo>
                    <a:pt x="54609" y="99059"/>
                  </a:lnTo>
                  <a:lnTo>
                    <a:pt x="54609" y="96520"/>
                  </a:lnTo>
                  <a:close/>
                </a:path>
                <a:path w="54609" h="232410">
                  <a:moveTo>
                    <a:pt x="54609" y="99060"/>
                  </a:moveTo>
                  <a:lnTo>
                    <a:pt x="0" y="99060"/>
                  </a:lnTo>
                  <a:lnTo>
                    <a:pt x="0" y="102869"/>
                  </a:lnTo>
                  <a:lnTo>
                    <a:pt x="54609" y="102869"/>
                  </a:lnTo>
                  <a:lnTo>
                    <a:pt x="54609" y="99060"/>
                  </a:lnTo>
                  <a:close/>
                </a:path>
                <a:path w="54609" h="232410">
                  <a:moveTo>
                    <a:pt x="54609" y="102870"/>
                  </a:moveTo>
                  <a:lnTo>
                    <a:pt x="0" y="102870"/>
                  </a:lnTo>
                  <a:lnTo>
                    <a:pt x="0" y="105409"/>
                  </a:lnTo>
                  <a:lnTo>
                    <a:pt x="54609" y="105409"/>
                  </a:lnTo>
                  <a:lnTo>
                    <a:pt x="54609" y="102870"/>
                  </a:lnTo>
                  <a:close/>
                </a:path>
                <a:path w="54609" h="232410">
                  <a:moveTo>
                    <a:pt x="54609" y="105410"/>
                  </a:moveTo>
                  <a:lnTo>
                    <a:pt x="0" y="105410"/>
                  </a:lnTo>
                  <a:lnTo>
                    <a:pt x="0" y="109219"/>
                  </a:lnTo>
                  <a:lnTo>
                    <a:pt x="54609" y="109219"/>
                  </a:lnTo>
                  <a:lnTo>
                    <a:pt x="54609" y="105410"/>
                  </a:lnTo>
                  <a:close/>
                </a:path>
                <a:path w="54609" h="232410">
                  <a:moveTo>
                    <a:pt x="54609" y="109220"/>
                  </a:moveTo>
                  <a:lnTo>
                    <a:pt x="0" y="109220"/>
                  </a:lnTo>
                  <a:lnTo>
                    <a:pt x="0" y="111759"/>
                  </a:lnTo>
                  <a:lnTo>
                    <a:pt x="54609" y="111759"/>
                  </a:lnTo>
                  <a:lnTo>
                    <a:pt x="54609" y="109220"/>
                  </a:lnTo>
                  <a:close/>
                </a:path>
                <a:path w="54609" h="232410">
                  <a:moveTo>
                    <a:pt x="54609" y="111760"/>
                  </a:moveTo>
                  <a:lnTo>
                    <a:pt x="0" y="111760"/>
                  </a:lnTo>
                  <a:lnTo>
                    <a:pt x="0" y="115569"/>
                  </a:lnTo>
                  <a:lnTo>
                    <a:pt x="54609" y="115569"/>
                  </a:lnTo>
                  <a:lnTo>
                    <a:pt x="54609" y="111760"/>
                  </a:lnTo>
                  <a:close/>
                </a:path>
                <a:path w="54609" h="232410">
                  <a:moveTo>
                    <a:pt x="54609" y="115570"/>
                  </a:moveTo>
                  <a:lnTo>
                    <a:pt x="0" y="115570"/>
                  </a:lnTo>
                  <a:lnTo>
                    <a:pt x="0" y="118109"/>
                  </a:lnTo>
                  <a:lnTo>
                    <a:pt x="54609" y="118109"/>
                  </a:lnTo>
                  <a:lnTo>
                    <a:pt x="54609" y="115570"/>
                  </a:lnTo>
                  <a:close/>
                </a:path>
                <a:path w="54609" h="232410">
                  <a:moveTo>
                    <a:pt x="54609" y="118110"/>
                  </a:moveTo>
                  <a:lnTo>
                    <a:pt x="0" y="118110"/>
                  </a:lnTo>
                  <a:lnTo>
                    <a:pt x="0" y="128269"/>
                  </a:lnTo>
                  <a:lnTo>
                    <a:pt x="54609" y="128269"/>
                  </a:lnTo>
                  <a:lnTo>
                    <a:pt x="54609" y="118110"/>
                  </a:lnTo>
                  <a:close/>
                </a:path>
                <a:path w="54609" h="232410">
                  <a:moveTo>
                    <a:pt x="54609" y="128270"/>
                  </a:moveTo>
                  <a:lnTo>
                    <a:pt x="0" y="128270"/>
                  </a:lnTo>
                  <a:lnTo>
                    <a:pt x="0" y="130809"/>
                  </a:lnTo>
                  <a:lnTo>
                    <a:pt x="54609" y="130809"/>
                  </a:lnTo>
                  <a:lnTo>
                    <a:pt x="54609" y="128270"/>
                  </a:lnTo>
                  <a:close/>
                </a:path>
                <a:path w="54609" h="232410">
                  <a:moveTo>
                    <a:pt x="54609" y="130810"/>
                  </a:moveTo>
                  <a:lnTo>
                    <a:pt x="0" y="130810"/>
                  </a:lnTo>
                  <a:lnTo>
                    <a:pt x="0" y="134619"/>
                  </a:lnTo>
                  <a:lnTo>
                    <a:pt x="54609" y="134619"/>
                  </a:lnTo>
                  <a:lnTo>
                    <a:pt x="54609" y="130810"/>
                  </a:lnTo>
                  <a:close/>
                </a:path>
                <a:path w="54609" h="232410">
                  <a:moveTo>
                    <a:pt x="54609" y="134620"/>
                  </a:moveTo>
                  <a:lnTo>
                    <a:pt x="0" y="134620"/>
                  </a:lnTo>
                  <a:lnTo>
                    <a:pt x="0" y="137159"/>
                  </a:lnTo>
                  <a:lnTo>
                    <a:pt x="54609" y="137159"/>
                  </a:lnTo>
                  <a:lnTo>
                    <a:pt x="54609" y="134620"/>
                  </a:lnTo>
                  <a:close/>
                </a:path>
                <a:path w="54609" h="232410">
                  <a:moveTo>
                    <a:pt x="54609" y="137160"/>
                  </a:moveTo>
                  <a:lnTo>
                    <a:pt x="0" y="137160"/>
                  </a:lnTo>
                  <a:lnTo>
                    <a:pt x="0" y="147319"/>
                  </a:lnTo>
                  <a:lnTo>
                    <a:pt x="54609" y="147319"/>
                  </a:lnTo>
                  <a:lnTo>
                    <a:pt x="54609" y="137160"/>
                  </a:lnTo>
                  <a:close/>
                </a:path>
                <a:path w="54609" h="232410">
                  <a:moveTo>
                    <a:pt x="54609" y="147320"/>
                  </a:moveTo>
                  <a:lnTo>
                    <a:pt x="0" y="147320"/>
                  </a:lnTo>
                  <a:lnTo>
                    <a:pt x="0" y="149859"/>
                  </a:lnTo>
                  <a:lnTo>
                    <a:pt x="54609" y="149859"/>
                  </a:lnTo>
                  <a:lnTo>
                    <a:pt x="54609" y="147320"/>
                  </a:lnTo>
                  <a:close/>
                </a:path>
                <a:path w="54609" h="232410">
                  <a:moveTo>
                    <a:pt x="54609" y="149860"/>
                  </a:moveTo>
                  <a:lnTo>
                    <a:pt x="0" y="149860"/>
                  </a:lnTo>
                  <a:lnTo>
                    <a:pt x="0" y="156209"/>
                  </a:lnTo>
                  <a:lnTo>
                    <a:pt x="54609" y="156209"/>
                  </a:lnTo>
                  <a:lnTo>
                    <a:pt x="54609" y="149860"/>
                  </a:lnTo>
                  <a:close/>
                </a:path>
                <a:path w="54609" h="232410">
                  <a:moveTo>
                    <a:pt x="54609" y="156210"/>
                  </a:moveTo>
                  <a:lnTo>
                    <a:pt x="0" y="156210"/>
                  </a:lnTo>
                  <a:lnTo>
                    <a:pt x="0" y="160019"/>
                  </a:lnTo>
                  <a:lnTo>
                    <a:pt x="54609" y="160019"/>
                  </a:lnTo>
                  <a:lnTo>
                    <a:pt x="54609" y="156210"/>
                  </a:lnTo>
                  <a:close/>
                </a:path>
                <a:path w="54609" h="232410">
                  <a:moveTo>
                    <a:pt x="54609" y="160020"/>
                  </a:moveTo>
                  <a:lnTo>
                    <a:pt x="0" y="160020"/>
                  </a:lnTo>
                  <a:lnTo>
                    <a:pt x="0" y="168909"/>
                  </a:lnTo>
                  <a:lnTo>
                    <a:pt x="54609" y="168909"/>
                  </a:lnTo>
                  <a:lnTo>
                    <a:pt x="54609" y="160020"/>
                  </a:lnTo>
                  <a:close/>
                </a:path>
                <a:path w="54609" h="232410">
                  <a:moveTo>
                    <a:pt x="54609" y="168910"/>
                  </a:moveTo>
                  <a:lnTo>
                    <a:pt x="0" y="168910"/>
                  </a:lnTo>
                  <a:lnTo>
                    <a:pt x="0" y="175259"/>
                  </a:lnTo>
                  <a:lnTo>
                    <a:pt x="54609" y="175259"/>
                  </a:lnTo>
                  <a:lnTo>
                    <a:pt x="54609" y="168910"/>
                  </a:lnTo>
                  <a:close/>
                </a:path>
                <a:path w="54609" h="232410">
                  <a:moveTo>
                    <a:pt x="54609" y="175260"/>
                  </a:moveTo>
                  <a:lnTo>
                    <a:pt x="0" y="175260"/>
                  </a:lnTo>
                  <a:lnTo>
                    <a:pt x="0" y="179069"/>
                  </a:lnTo>
                  <a:lnTo>
                    <a:pt x="54609" y="179069"/>
                  </a:lnTo>
                  <a:lnTo>
                    <a:pt x="54609" y="175260"/>
                  </a:lnTo>
                  <a:close/>
                </a:path>
                <a:path w="54609" h="232410">
                  <a:moveTo>
                    <a:pt x="54609" y="179070"/>
                  </a:moveTo>
                  <a:lnTo>
                    <a:pt x="0" y="179070"/>
                  </a:lnTo>
                  <a:lnTo>
                    <a:pt x="0" y="181609"/>
                  </a:lnTo>
                  <a:lnTo>
                    <a:pt x="54609" y="181609"/>
                  </a:lnTo>
                  <a:lnTo>
                    <a:pt x="54609" y="179070"/>
                  </a:lnTo>
                  <a:close/>
                </a:path>
                <a:path w="54609" h="232410">
                  <a:moveTo>
                    <a:pt x="54609" y="181610"/>
                  </a:moveTo>
                  <a:lnTo>
                    <a:pt x="0" y="181610"/>
                  </a:lnTo>
                  <a:lnTo>
                    <a:pt x="0" y="187959"/>
                  </a:lnTo>
                  <a:lnTo>
                    <a:pt x="54609" y="187959"/>
                  </a:lnTo>
                  <a:lnTo>
                    <a:pt x="54609" y="181610"/>
                  </a:lnTo>
                  <a:close/>
                </a:path>
                <a:path w="54609" h="232410">
                  <a:moveTo>
                    <a:pt x="54609" y="187960"/>
                  </a:moveTo>
                  <a:lnTo>
                    <a:pt x="0" y="187960"/>
                  </a:lnTo>
                  <a:lnTo>
                    <a:pt x="0" y="191769"/>
                  </a:lnTo>
                  <a:lnTo>
                    <a:pt x="54609" y="191769"/>
                  </a:lnTo>
                  <a:lnTo>
                    <a:pt x="54609" y="187960"/>
                  </a:lnTo>
                  <a:close/>
                </a:path>
                <a:path w="54609" h="232410">
                  <a:moveTo>
                    <a:pt x="54609" y="191770"/>
                  </a:moveTo>
                  <a:lnTo>
                    <a:pt x="0" y="191770"/>
                  </a:lnTo>
                  <a:lnTo>
                    <a:pt x="0" y="194309"/>
                  </a:lnTo>
                  <a:lnTo>
                    <a:pt x="54609" y="194309"/>
                  </a:lnTo>
                  <a:lnTo>
                    <a:pt x="54609" y="191770"/>
                  </a:lnTo>
                  <a:close/>
                </a:path>
                <a:path w="54609" h="232410">
                  <a:moveTo>
                    <a:pt x="54609" y="194310"/>
                  </a:moveTo>
                  <a:lnTo>
                    <a:pt x="0" y="194310"/>
                  </a:lnTo>
                  <a:lnTo>
                    <a:pt x="0" y="198119"/>
                  </a:lnTo>
                  <a:lnTo>
                    <a:pt x="54609" y="198119"/>
                  </a:lnTo>
                  <a:lnTo>
                    <a:pt x="54609" y="194310"/>
                  </a:lnTo>
                  <a:close/>
                </a:path>
                <a:path w="54609" h="232410">
                  <a:moveTo>
                    <a:pt x="54609" y="198120"/>
                  </a:moveTo>
                  <a:lnTo>
                    <a:pt x="0" y="198120"/>
                  </a:lnTo>
                  <a:lnTo>
                    <a:pt x="0" y="200659"/>
                  </a:lnTo>
                  <a:lnTo>
                    <a:pt x="54609" y="200659"/>
                  </a:lnTo>
                  <a:lnTo>
                    <a:pt x="54609" y="198120"/>
                  </a:lnTo>
                  <a:close/>
                </a:path>
                <a:path w="54609" h="232410">
                  <a:moveTo>
                    <a:pt x="54609" y="200660"/>
                  </a:moveTo>
                  <a:lnTo>
                    <a:pt x="0" y="200660"/>
                  </a:lnTo>
                  <a:lnTo>
                    <a:pt x="0" y="213359"/>
                  </a:lnTo>
                  <a:lnTo>
                    <a:pt x="54609" y="213359"/>
                  </a:lnTo>
                  <a:lnTo>
                    <a:pt x="54609" y="200660"/>
                  </a:lnTo>
                  <a:close/>
                </a:path>
                <a:path w="54609" h="232410">
                  <a:moveTo>
                    <a:pt x="54609" y="213360"/>
                  </a:moveTo>
                  <a:lnTo>
                    <a:pt x="0" y="213360"/>
                  </a:lnTo>
                  <a:lnTo>
                    <a:pt x="0" y="214630"/>
                  </a:lnTo>
                  <a:lnTo>
                    <a:pt x="2539" y="214630"/>
                  </a:lnTo>
                  <a:lnTo>
                    <a:pt x="2539" y="215900"/>
                  </a:lnTo>
                  <a:lnTo>
                    <a:pt x="6350" y="215900"/>
                  </a:lnTo>
                  <a:lnTo>
                    <a:pt x="6350" y="217169"/>
                  </a:lnTo>
                  <a:lnTo>
                    <a:pt x="10159" y="217169"/>
                  </a:lnTo>
                  <a:lnTo>
                    <a:pt x="10159" y="218440"/>
                  </a:lnTo>
                  <a:lnTo>
                    <a:pt x="13970" y="218440"/>
                  </a:lnTo>
                  <a:lnTo>
                    <a:pt x="13970" y="219710"/>
                  </a:lnTo>
                  <a:lnTo>
                    <a:pt x="17779" y="219710"/>
                  </a:lnTo>
                  <a:lnTo>
                    <a:pt x="17779" y="220980"/>
                  </a:lnTo>
                  <a:lnTo>
                    <a:pt x="21589" y="220980"/>
                  </a:lnTo>
                  <a:lnTo>
                    <a:pt x="21589" y="222250"/>
                  </a:lnTo>
                  <a:lnTo>
                    <a:pt x="25400" y="222250"/>
                  </a:lnTo>
                  <a:lnTo>
                    <a:pt x="25400" y="223519"/>
                  </a:lnTo>
                  <a:lnTo>
                    <a:pt x="54609" y="223519"/>
                  </a:lnTo>
                  <a:lnTo>
                    <a:pt x="54609" y="213360"/>
                  </a:lnTo>
                  <a:close/>
                </a:path>
                <a:path w="54609" h="232410">
                  <a:moveTo>
                    <a:pt x="54609" y="223520"/>
                  </a:moveTo>
                  <a:lnTo>
                    <a:pt x="29209" y="223520"/>
                  </a:lnTo>
                  <a:lnTo>
                    <a:pt x="29209" y="224790"/>
                  </a:lnTo>
                  <a:lnTo>
                    <a:pt x="34289" y="224790"/>
                  </a:lnTo>
                  <a:lnTo>
                    <a:pt x="34289" y="226059"/>
                  </a:lnTo>
                  <a:lnTo>
                    <a:pt x="54609" y="226059"/>
                  </a:lnTo>
                  <a:lnTo>
                    <a:pt x="54609" y="223520"/>
                  </a:lnTo>
                  <a:close/>
                </a:path>
                <a:path w="54609" h="232410">
                  <a:moveTo>
                    <a:pt x="54609" y="226060"/>
                  </a:moveTo>
                  <a:lnTo>
                    <a:pt x="38100" y="226060"/>
                  </a:lnTo>
                  <a:lnTo>
                    <a:pt x="38100" y="227330"/>
                  </a:lnTo>
                  <a:lnTo>
                    <a:pt x="41909" y="227330"/>
                  </a:lnTo>
                  <a:lnTo>
                    <a:pt x="41909" y="228600"/>
                  </a:lnTo>
                  <a:lnTo>
                    <a:pt x="45720" y="228600"/>
                  </a:lnTo>
                  <a:lnTo>
                    <a:pt x="45720" y="229869"/>
                  </a:lnTo>
                  <a:lnTo>
                    <a:pt x="49529" y="229869"/>
                  </a:lnTo>
                  <a:lnTo>
                    <a:pt x="49529" y="231140"/>
                  </a:lnTo>
                  <a:lnTo>
                    <a:pt x="53339" y="231140"/>
                  </a:lnTo>
                  <a:lnTo>
                    <a:pt x="53339" y="232410"/>
                  </a:lnTo>
                  <a:lnTo>
                    <a:pt x="54609" y="232410"/>
                  </a:lnTo>
                  <a:lnTo>
                    <a:pt x="54609" y="226060"/>
                  </a:lnTo>
                  <a:close/>
                </a:path>
              </a:pathLst>
            </a:custGeom>
            <a:solidFill>
              <a:srgbClr val="1B521B"/>
            </a:solidFill>
          </p:spPr>
          <p:txBody>
            <a:bodyPr wrap="square" lIns="0" tIns="0" rIns="0" bIns="0" rtlCol="0"/>
            <a:lstStyle/>
            <a:p>
              <a:endParaRPr/>
            </a:p>
          </p:txBody>
        </p:sp>
        <p:sp>
          <p:nvSpPr>
            <p:cNvPr id="1052" name="object 1052"/>
            <p:cNvSpPr/>
            <p:nvPr/>
          </p:nvSpPr>
          <p:spPr>
            <a:xfrm>
              <a:off x="537210" y="5659120"/>
              <a:ext cx="54610" cy="213360"/>
            </a:xfrm>
            <a:custGeom>
              <a:avLst/>
              <a:gdLst/>
              <a:ahLst/>
              <a:cxnLst/>
              <a:rect l="l" t="t" r="r" b="b"/>
              <a:pathLst>
                <a:path w="54609" h="213360">
                  <a:moveTo>
                    <a:pt x="54610" y="0"/>
                  </a:moveTo>
                  <a:lnTo>
                    <a:pt x="33020" y="0"/>
                  </a:lnTo>
                  <a:lnTo>
                    <a:pt x="33020" y="1269"/>
                  </a:lnTo>
                  <a:lnTo>
                    <a:pt x="0" y="1269"/>
                  </a:lnTo>
                  <a:lnTo>
                    <a:pt x="0" y="8889"/>
                  </a:lnTo>
                  <a:lnTo>
                    <a:pt x="54610" y="8889"/>
                  </a:lnTo>
                  <a:lnTo>
                    <a:pt x="54610" y="0"/>
                  </a:lnTo>
                  <a:close/>
                </a:path>
                <a:path w="54609" h="213360">
                  <a:moveTo>
                    <a:pt x="54610" y="8889"/>
                  </a:moveTo>
                  <a:lnTo>
                    <a:pt x="0" y="8889"/>
                  </a:lnTo>
                  <a:lnTo>
                    <a:pt x="0" y="12699"/>
                  </a:lnTo>
                  <a:lnTo>
                    <a:pt x="54610" y="12699"/>
                  </a:lnTo>
                  <a:lnTo>
                    <a:pt x="54610" y="8889"/>
                  </a:lnTo>
                  <a:close/>
                </a:path>
                <a:path w="54609" h="213360">
                  <a:moveTo>
                    <a:pt x="54610" y="12699"/>
                  </a:moveTo>
                  <a:lnTo>
                    <a:pt x="0" y="12699"/>
                  </a:lnTo>
                  <a:lnTo>
                    <a:pt x="0" y="15239"/>
                  </a:lnTo>
                  <a:lnTo>
                    <a:pt x="54610" y="15239"/>
                  </a:lnTo>
                  <a:lnTo>
                    <a:pt x="54610" y="12699"/>
                  </a:lnTo>
                  <a:close/>
                </a:path>
                <a:path w="54609" h="213360">
                  <a:moveTo>
                    <a:pt x="54610" y="15239"/>
                  </a:moveTo>
                  <a:lnTo>
                    <a:pt x="0" y="15239"/>
                  </a:lnTo>
                  <a:lnTo>
                    <a:pt x="0" y="25399"/>
                  </a:lnTo>
                  <a:lnTo>
                    <a:pt x="54610" y="25399"/>
                  </a:lnTo>
                  <a:lnTo>
                    <a:pt x="54610" y="15239"/>
                  </a:lnTo>
                  <a:close/>
                </a:path>
                <a:path w="54609" h="213360">
                  <a:moveTo>
                    <a:pt x="54610" y="25399"/>
                  </a:moveTo>
                  <a:lnTo>
                    <a:pt x="0" y="25399"/>
                  </a:lnTo>
                  <a:lnTo>
                    <a:pt x="0" y="27939"/>
                  </a:lnTo>
                  <a:lnTo>
                    <a:pt x="54610" y="27939"/>
                  </a:lnTo>
                  <a:lnTo>
                    <a:pt x="54610" y="25399"/>
                  </a:lnTo>
                  <a:close/>
                </a:path>
                <a:path w="54609" h="213360">
                  <a:moveTo>
                    <a:pt x="54610" y="27939"/>
                  </a:moveTo>
                  <a:lnTo>
                    <a:pt x="0" y="27939"/>
                  </a:lnTo>
                  <a:lnTo>
                    <a:pt x="0" y="31749"/>
                  </a:lnTo>
                  <a:lnTo>
                    <a:pt x="54610" y="31749"/>
                  </a:lnTo>
                  <a:lnTo>
                    <a:pt x="54610" y="27939"/>
                  </a:lnTo>
                  <a:close/>
                </a:path>
                <a:path w="54609" h="213360">
                  <a:moveTo>
                    <a:pt x="54610" y="31750"/>
                  </a:moveTo>
                  <a:lnTo>
                    <a:pt x="0" y="31750"/>
                  </a:lnTo>
                  <a:lnTo>
                    <a:pt x="0" y="34289"/>
                  </a:lnTo>
                  <a:lnTo>
                    <a:pt x="54610" y="34289"/>
                  </a:lnTo>
                  <a:lnTo>
                    <a:pt x="54610" y="31750"/>
                  </a:lnTo>
                  <a:close/>
                </a:path>
                <a:path w="54609" h="213360">
                  <a:moveTo>
                    <a:pt x="54610" y="34289"/>
                  </a:moveTo>
                  <a:lnTo>
                    <a:pt x="0" y="34289"/>
                  </a:lnTo>
                  <a:lnTo>
                    <a:pt x="0" y="38099"/>
                  </a:lnTo>
                  <a:lnTo>
                    <a:pt x="54610" y="38099"/>
                  </a:lnTo>
                  <a:lnTo>
                    <a:pt x="54610" y="34289"/>
                  </a:lnTo>
                  <a:close/>
                </a:path>
                <a:path w="54609" h="213360">
                  <a:moveTo>
                    <a:pt x="54610" y="38099"/>
                  </a:moveTo>
                  <a:lnTo>
                    <a:pt x="0" y="38099"/>
                  </a:lnTo>
                  <a:lnTo>
                    <a:pt x="0" y="40639"/>
                  </a:lnTo>
                  <a:lnTo>
                    <a:pt x="54610" y="40639"/>
                  </a:lnTo>
                  <a:lnTo>
                    <a:pt x="54610" y="38099"/>
                  </a:lnTo>
                  <a:close/>
                </a:path>
                <a:path w="54609" h="213360">
                  <a:moveTo>
                    <a:pt x="54610" y="40639"/>
                  </a:moveTo>
                  <a:lnTo>
                    <a:pt x="0" y="40639"/>
                  </a:lnTo>
                  <a:lnTo>
                    <a:pt x="0" y="44449"/>
                  </a:lnTo>
                  <a:lnTo>
                    <a:pt x="54610" y="44449"/>
                  </a:lnTo>
                  <a:lnTo>
                    <a:pt x="54610" y="40639"/>
                  </a:lnTo>
                  <a:close/>
                </a:path>
                <a:path w="54609" h="213360">
                  <a:moveTo>
                    <a:pt x="54610" y="44450"/>
                  </a:moveTo>
                  <a:lnTo>
                    <a:pt x="0" y="44450"/>
                  </a:lnTo>
                  <a:lnTo>
                    <a:pt x="0" y="50799"/>
                  </a:lnTo>
                  <a:lnTo>
                    <a:pt x="54610" y="50799"/>
                  </a:lnTo>
                  <a:lnTo>
                    <a:pt x="54610" y="44450"/>
                  </a:lnTo>
                  <a:close/>
                </a:path>
                <a:path w="54609" h="213360">
                  <a:moveTo>
                    <a:pt x="54610" y="50799"/>
                  </a:moveTo>
                  <a:lnTo>
                    <a:pt x="0" y="50799"/>
                  </a:lnTo>
                  <a:lnTo>
                    <a:pt x="0" y="53339"/>
                  </a:lnTo>
                  <a:lnTo>
                    <a:pt x="54610" y="53339"/>
                  </a:lnTo>
                  <a:lnTo>
                    <a:pt x="54610" y="50799"/>
                  </a:lnTo>
                  <a:close/>
                </a:path>
                <a:path w="54609" h="213360">
                  <a:moveTo>
                    <a:pt x="54610" y="53340"/>
                  </a:moveTo>
                  <a:lnTo>
                    <a:pt x="0" y="53340"/>
                  </a:lnTo>
                  <a:lnTo>
                    <a:pt x="0" y="57149"/>
                  </a:lnTo>
                  <a:lnTo>
                    <a:pt x="54610" y="57149"/>
                  </a:lnTo>
                  <a:lnTo>
                    <a:pt x="54610" y="53340"/>
                  </a:lnTo>
                  <a:close/>
                </a:path>
                <a:path w="54609" h="213360">
                  <a:moveTo>
                    <a:pt x="54610" y="57149"/>
                  </a:moveTo>
                  <a:lnTo>
                    <a:pt x="0" y="57149"/>
                  </a:lnTo>
                  <a:lnTo>
                    <a:pt x="0" y="66039"/>
                  </a:lnTo>
                  <a:lnTo>
                    <a:pt x="54610" y="66039"/>
                  </a:lnTo>
                  <a:lnTo>
                    <a:pt x="54610" y="57149"/>
                  </a:lnTo>
                  <a:close/>
                </a:path>
                <a:path w="54609" h="213360">
                  <a:moveTo>
                    <a:pt x="54610" y="66039"/>
                  </a:moveTo>
                  <a:lnTo>
                    <a:pt x="0" y="66039"/>
                  </a:lnTo>
                  <a:lnTo>
                    <a:pt x="0" y="69849"/>
                  </a:lnTo>
                  <a:lnTo>
                    <a:pt x="54610" y="69849"/>
                  </a:lnTo>
                  <a:lnTo>
                    <a:pt x="54610" y="66039"/>
                  </a:lnTo>
                  <a:close/>
                </a:path>
                <a:path w="54609" h="213360">
                  <a:moveTo>
                    <a:pt x="54610" y="69850"/>
                  </a:moveTo>
                  <a:lnTo>
                    <a:pt x="0" y="69850"/>
                  </a:lnTo>
                  <a:lnTo>
                    <a:pt x="0" y="72389"/>
                  </a:lnTo>
                  <a:lnTo>
                    <a:pt x="54610" y="72389"/>
                  </a:lnTo>
                  <a:lnTo>
                    <a:pt x="54610" y="69850"/>
                  </a:lnTo>
                  <a:close/>
                </a:path>
                <a:path w="54609" h="213360">
                  <a:moveTo>
                    <a:pt x="54610" y="72389"/>
                  </a:moveTo>
                  <a:lnTo>
                    <a:pt x="0" y="72389"/>
                  </a:lnTo>
                  <a:lnTo>
                    <a:pt x="0" y="76199"/>
                  </a:lnTo>
                  <a:lnTo>
                    <a:pt x="54610" y="76199"/>
                  </a:lnTo>
                  <a:lnTo>
                    <a:pt x="54610" y="72389"/>
                  </a:lnTo>
                  <a:close/>
                </a:path>
                <a:path w="54609" h="213360">
                  <a:moveTo>
                    <a:pt x="54610" y="76200"/>
                  </a:moveTo>
                  <a:lnTo>
                    <a:pt x="0" y="76200"/>
                  </a:lnTo>
                  <a:lnTo>
                    <a:pt x="0" y="78739"/>
                  </a:lnTo>
                  <a:lnTo>
                    <a:pt x="54610" y="78739"/>
                  </a:lnTo>
                  <a:lnTo>
                    <a:pt x="54610" y="76200"/>
                  </a:lnTo>
                  <a:close/>
                </a:path>
                <a:path w="54609" h="213360">
                  <a:moveTo>
                    <a:pt x="54610" y="78739"/>
                  </a:moveTo>
                  <a:lnTo>
                    <a:pt x="0" y="78739"/>
                  </a:lnTo>
                  <a:lnTo>
                    <a:pt x="0" y="85089"/>
                  </a:lnTo>
                  <a:lnTo>
                    <a:pt x="54610" y="85089"/>
                  </a:lnTo>
                  <a:lnTo>
                    <a:pt x="54610" y="78739"/>
                  </a:lnTo>
                  <a:close/>
                </a:path>
                <a:path w="54609" h="213360">
                  <a:moveTo>
                    <a:pt x="54610" y="85089"/>
                  </a:moveTo>
                  <a:lnTo>
                    <a:pt x="0" y="85089"/>
                  </a:lnTo>
                  <a:lnTo>
                    <a:pt x="0" y="91439"/>
                  </a:lnTo>
                  <a:lnTo>
                    <a:pt x="54610" y="91439"/>
                  </a:lnTo>
                  <a:lnTo>
                    <a:pt x="54610" y="85089"/>
                  </a:lnTo>
                  <a:close/>
                </a:path>
                <a:path w="54609" h="213360">
                  <a:moveTo>
                    <a:pt x="54610" y="91439"/>
                  </a:moveTo>
                  <a:lnTo>
                    <a:pt x="0" y="91439"/>
                  </a:lnTo>
                  <a:lnTo>
                    <a:pt x="0" y="95249"/>
                  </a:lnTo>
                  <a:lnTo>
                    <a:pt x="54610" y="95249"/>
                  </a:lnTo>
                  <a:lnTo>
                    <a:pt x="54610" y="91439"/>
                  </a:lnTo>
                  <a:close/>
                </a:path>
                <a:path w="54609" h="213360">
                  <a:moveTo>
                    <a:pt x="54610" y="95250"/>
                  </a:moveTo>
                  <a:lnTo>
                    <a:pt x="0" y="95250"/>
                  </a:lnTo>
                  <a:lnTo>
                    <a:pt x="0" y="97789"/>
                  </a:lnTo>
                  <a:lnTo>
                    <a:pt x="54610" y="97789"/>
                  </a:lnTo>
                  <a:lnTo>
                    <a:pt x="54610" y="95250"/>
                  </a:lnTo>
                  <a:close/>
                </a:path>
                <a:path w="54609" h="213360">
                  <a:moveTo>
                    <a:pt x="54610" y="97789"/>
                  </a:moveTo>
                  <a:lnTo>
                    <a:pt x="0" y="97789"/>
                  </a:lnTo>
                  <a:lnTo>
                    <a:pt x="0" y="101599"/>
                  </a:lnTo>
                  <a:lnTo>
                    <a:pt x="54610" y="101599"/>
                  </a:lnTo>
                  <a:lnTo>
                    <a:pt x="54610" y="97789"/>
                  </a:lnTo>
                  <a:close/>
                </a:path>
                <a:path w="54609" h="213360">
                  <a:moveTo>
                    <a:pt x="54610" y="101600"/>
                  </a:moveTo>
                  <a:lnTo>
                    <a:pt x="0" y="101600"/>
                  </a:lnTo>
                  <a:lnTo>
                    <a:pt x="0" y="104139"/>
                  </a:lnTo>
                  <a:lnTo>
                    <a:pt x="54610" y="104139"/>
                  </a:lnTo>
                  <a:lnTo>
                    <a:pt x="54610" y="101600"/>
                  </a:lnTo>
                  <a:close/>
                </a:path>
                <a:path w="54609" h="213360">
                  <a:moveTo>
                    <a:pt x="54610" y="104139"/>
                  </a:moveTo>
                  <a:lnTo>
                    <a:pt x="0" y="104139"/>
                  </a:lnTo>
                  <a:lnTo>
                    <a:pt x="0" y="107949"/>
                  </a:lnTo>
                  <a:lnTo>
                    <a:pt x="54610" y="107949"/>
                  </a:lnTo>
                  <a:lnTo>
                    <a:pt x="54610" y="104139"/>
                  </a:lnTo>
                  <a:close/>
                </a:path>
                <a:path w="54609" h="213360">
                  <a:moveTo>
                    <a:pt x="54610" y="107949"/>
                  </a:moveTo>
                  <a:lnTo>
                    <a:pt x="0" y="107949"/>
                  </a:lnTo>
                  <a:lnTo>
                    <a:pt x="0" y="110489"/>
                  </a:lnTo>
                  <a:lnTo>
                    <a:pt x="54610" y="110489"/>
                  </a:lnTo>
                  <a:lnTo>
                    <a:pt x="54610" y="107949"/>
                  </a:lnTo>
                  <a:close/>
                </a:path>
                <a:path w="54609" h="213360">
                  <a:moveTo>
                    <a:pt x="54610" y="110490"/>
                  </a:moveTo>
                  <a:lnTo>
                    <a:pt x="0" y="110490"/>
                  </a:lnTo>
                  <a:lnTo>
                    <a:pt x="0" y="114299"/>
                  </a:lnTo>
                  <a:lnTo>
                    <a:pt x="54610" y="114299"/>
                  </a:lnTo>
                  <a:lnTo>
                    <a:pt x="54610" y="110490"/>
                  </a:lnTo>
                  <a:close/>
                </a:path>
                <a:path w="54609" h="213360">
                  <a:moveTo>
                    <a:pt x="54610" y="114299"/>
                  </a:moveTo>
                  <a:lnTo>
                    <a:pt x="0" y="114299"/>
                  </a:lnTo>
                  <a:lnTo>
                    <a:pt x="0" y="116839"/>
                  </a:lnTo>
                  <a:lnTo>
                    <a:pt x="54610" y="116839"/>
                  </a:lnTo>
                  <a:lnTo>
                    <a:pt x="54610" y="114299"/>
                  </a:lnTo>
                  <a:close/>
                </a:path>
                <a:path w="54609" h="213360">
                  <a:moveTo>
                    <a:pt x="54610" y="116839"/>
                  </a:moveTo>
                  <a:lnTo>
                    <a:pt x="0" y="116839"/>
                  </a:lnTo>
                  <a:lnTo>
                    <a:pt x="0" y="126999"/>
                  </a:lnTo>
                  <a:lnTo>
                    <a:pt x="54610" y="126999"/>
                  </a:lnTo>
                  <a:lnTo>
                    <a:pt x="54610" y="116839"/>
                  </a:lnTo>
                  <a:close/>
                </a:path>
                <a:path w="54609" h="213360">
                  <a:moveTo>
                    <a:pt x="54610" y="127000"/>
                  </a:moveTo>
                  <a:lnTo>
                    <a:pt x="0" y="127000"/>
                  </a:lnTo>
                  <a:lnTo>
                    <a:pt x="0" y="129539"/>
                  </a:lnTo>
                  <a:lnTo>
                    <a:pt x="54610" y="129539"/>
                  </a:lnTo>
                  <a:lnTo>
                    <a:pt x="54610" y="127000"/>
                  </a:lnTo>
                  <a:close/>
                </a:path>
                <a:path w="54609" h="213360">
                  <a:moveTo>
                    <a:pt x="54610" y="129539"/>
                  </a:moveTo>
                  <a:lnTo>
                    <a:pt x="0" y="129539"/>
                  </a:lnTo>
                  <a:lnTo>
                    <a:pt x="0" y="133349"/>
                  </a:lnTo>
                  <a:lnTo>
                    <a:pt x="54610" y="133349"/>
                  </a:lnTo>
                  <a:lnTo>
                    <a:pt x="54610" y="129539"/>
                  </a:lnTo>
                  <a:close/>
                </a:path>
                <a:path w="54609" h="213360">
                  <a:moveTo>
                    <a:pt x="54610" y="133350"/>
                  </a:moveTo>
                  <a:lnTo>
                    <a:pt x="0" y="133350"/>
                  </a:lnTo>
                  <a:lnTo>
                    <a:pt x="0" y="135889"/>
                  </a:lnTo>
                  <a:lnTo>
                    <a:pt x="54610" y="135889"/>
                  </a:lnTo>
                  <a:lnTo>
                    <a:pt x="54610" y="133350"/>
                  </a:lnTo>
                  <a:close/>
                </a:path>
                <a:path w="54609" h="213360">
                  <a:moveTo>
                    <a:pt x="54610" y="135889"/>
                  </a:moveTo>
                  <a:lnTo>
                    <a:pt x="0" y="135889"/>
                  </a:lnTo>
                  <a:lnTo>
                    <a:pt x="0" y="146049"/>
                  </a:lnTo>
                  <a:lnTo>
                    <a:pt x="54610" y="146049"/>
                  </a:lnTo>
                  <a:lnTo>
                    <a:pt x="54610" y="135889"/>
                  </a:lnTo>
                  <a:close/>
                </a:path>
                <a:path w="54609" h="213360">
                  <a:moveTo>
                    <a:pt x="54610" y="146049"/>
                  </a:moveTo>
                  <a:lnTo>
                    <a:pt x="0" y="146049"/>
                  </a:lnTo>
                  <a:lnTo>
                    <a:pt x="0" y="148589"/>
                  </a:lnTo>
                  <a:lnTo>
                    <a:pt x="54610" y="148589"/>
                  </a:lnTo>
                  <a:lnTo>
                    <a:pt x="54610" y="146049"/>
                  </a:lnTo>
                  <a:close/>
                </a:path>
                <a:path w="54609" h="213360">
                  <a:moveTo>
                    <a:pt x="54610" y="148589"/>
                  </a:moveTo>
                  <a:lnTo>
                    <a:pt x="0" y="148589"/>
                  </a:lnTo>
                  <a:lnTo>
                    <a:pt x="0" y="154939"/>
                  </a:lnTo>
                  <a:lnTo>
                    <a:pt x="54610" y="154939"/>
                  </a:lnTo>
                  <a:lnTo>
                    <a:pt x="54610" y="148589"/>
                  </a:lnTo>
                  <a:close/>
                </a:path>
                <a:path w="54609" h="213360">
                  <a:moveTo>
                    <a:pt x="54610" y="154939"/>
                  </a:moveTo>
                  <a:lnTo>
                    <a:pt x="0" y="154939"/>
                  </a:lnTo>
                  <a:lnTo>
                    <a:pt x="0" y="158749"/>
                  </a:lnTo>
                  <a:lnTo>
                    <a:pt x="54610" y="158749"/>
                  </a:lnTo>
                  <a:lnTo>
                    <a:pt x="54610" y="154939"/>
                  </a:lnTo>
                  <a:close/>
                </a:path>
                <a:path w="54609" h="213360">
                  <a:moveTo>
                    <a:pt x="54610" y="158750"/>
                  </a:moveTo>
                  <a:lnTo>
                    <a:pt x="0" y="158750"/>
                  </a:lnTo>
                  <a:lnTo>
                    <a:pt x="0" y="167639"/>
                  </a:lnTo>
                  <a:lnTo>
                    <a:pt x="54610" y="167639"/>
                  </a:lnTo>
                  <a:lnTo>
                    <a:pt x="54610" y="158750"/>
                  </a:lnTo>
                  <a:close/>
                </a:path>
                <a:path w="54609" h="213360">
                  <a:moveTo>
                    <a:pt x="54610" y="167640"/>
                  </a:moveTo>
                  <a:lnTo>
                    <a:pt x="0" y="167640"/>
                  </a:lnTo>
                  <a:lnTo>
                    <a:pt x="0" y="173989"/>
                  </a:lnTo>
                  <a:lnTo>
                    <a:pt x="54610" y="173989"/>
                  </a:lnTo>
                  <a:lnTo>
                    <a:pt x="54610" y="167640"/>
                  </a:lnTo>
                  <a:close/>
                </a:path>
                <a:path w="54609" h="213360">
                  <a:moveTo>
                    <a:pt x="54610" y="173989"/>
                  </a:moveTo>
                  <a:lnTo>
                    <a:pt x="0" y="173989"/>
                  </a:lnTo>
                  <a:lnTo>
                    <a:pt x="0" y="177799"/>
                  </a:lnTo>
                  <a:lnTo>
                    <a:pt x="54610" y="177799"/>
                  </a:lnTo>
                  <a:lnTo>
                    <a:pt x="54610" y="173989"/>
                  </a:lnTo>
                  <a:close/>
                </a:path>
                <a:path w="54609" h="213360">
                  <a:moveTo>
                    <a:pt x="54610" y="177799"/>
                  </a:moveTo>
                  <a:lnTo>
                    <a:pt x="0" y="177799"/>
                  </a:lnTo>
                  <a:lnTo>
                    <a:pt x="0" y="180339"/>
                  </a:lnTo>
                  <a:lnTo>
                    <a:pt x="54610" y="180339"/>
                  </a:lnTo>
                  <a:lnTo>
                    <a:pt x="54610" y="177799"/>
                  </a:lnTo>
                  <a:close/>
                </a:path>
                <a:path w="54609" h="213360">
                  <a:moveTo>
                    <a:pt x="54610" y="180340"/>
                  </a:moveTo>
                  <a:lnTo>
                    <a:pt x="0" y="180340"/>
                  </a:lnTo>
                  <a:lnTo>
                    <a:pt x="0" y="186689"/>
                  </a:lnTo>
                  <a:lnTo>
                    <a:pt x="54610" y="186689"/>
                  </a:lnTo>
                  <a:lnTo>
                    <a:pt x="54610" y="180340"/>
                  </a:lnTo>
                  <a:close/>
                </a:path>
                <a:path w="54609" h="213360">
                  <a:moveTo>
                    <a:pt x="54610" y="186689"/>
                  </a:moveTo>
                  <a:lnTo>
                    <a:pt x="0" y="186689"/>
                  </a:lnTo>
                  <a:lnTo>
                    <a:pt x="0" y="190499"/>
                  </a:lnTo>
                  <a:lnTo>
                    <a:pt x="54610" y="190499"/>
                  </a:lnTo>
                  <a:lnTo>
                    <a:pt x="54610" y="186689"/>
                  </a:lnTo>
                  <a:close/>
                </a:path>
                <a:path w="54609" h="213360">
                  <a:moveTo>
                    <a:pt x="54610" y="190500"/>
                  </a:moveTo>
                  <a:lnTo>
                    <a:pt x="0" y="190500"/>
                  </a:lnTo>
                  <a:lnTo>
                    <a:pt x="0" y="193039"/>
                  </a:lnTo>
                  <a:lnTo>
                    <a:pt x="54610" y="193039"/>
                  </a:lnTo>
                  <a:lnTo>
                    <a:pt x="54610" y="190500"/>
                  </a:lnTo>
                  <a:close/>
                </a:path>
                <a:path w="54609" h="213360">
                  <a:moveTo>
                    <a:pt x="54610" y="193039"/>
                  </a:moveTo>
                  <a:lnTo>
                    <a:pt x="0" y="193039"/>
                  </a:lnTo>
                  <a:lnTo>
                    <a:pt x="0" y="195579"/>
                  </a:lnTo>
                  <a:lnTo>
                    <a:pt x="3810" y="195579"/>
                  </a:lnTo>
                  <a:lnTo>
                    <a:pt x="3810" y="196849"/>
                  </a:lnTo>
                  <a:lnTo>
                    <a:pt x="54610" y="196849"/>
                  </a:lnTo>
                  <a:lnTo>
                    <a:pt x="54610" y="193039"/>
                  </a:lnTo>
                  <a:close/>
                </a:path>
                <a:path w="54609" h="213360">
                  <a:moveTo>
                    <a:pt x="54610" y="196849"/>
                  </a:moveTo>
                  <a:lnTo>
                    <a:pt x="7620" y="196849"/>
                  </a:lnTo>
                  <a:lnTo>
                    <a:pt x="7620" y="198119"/>
                  </a:lnTo>
                  <a:lnTo>
                    <a:pt x="11430" y="198119"/>
                  </a:lnTo>
                  <a:lnTo>
                    <a:pt x="11430" y="199389"/>
                  </a:lnTo>
                  <a:lnTo>
                    <a:pt x="54610" y="199389"/>
                  </a:lnTo>
                  <a:lnTo>
                    <a:pt x="54610" y="196849"/>
                  </a:lnTo>
                  <a:close/>
                </a:path>
                <a:path w="54609" h="213360">
                  <a:moveTo>
                    <a:pt x="54610" y="199389"/>
                  </a:moveTo>
                  <a:lnTo>
                    <a:pt x="15240" y="199389"/>
                  </a:lnTo>
                  <a:lnTo>
                    <a:pt x="15240" y="200659"/>
                  </a:lnTo>
                  <a:lnTo>
                    <a:pt x="19050" y="200659"/>
                  </a:lnTo>
                  <a:lnTo>
                    <a:pt x="19050" y="201929"/>
                  </a:lnTo>
                  <a:lnTo>
                    <a:pt x="22860" y="201929"/>
                  </a:lnTo>
                  <a:lnTo>
                    <a:pt x="22860" y="203199"/>
                  </a:lnTo>
                  <a:lnTo>
                    <a:pt x="54610" y="203199"/>
                  </a:lnTo>
                  <a:lnTo>
                    <a:pt x="54610" y="199389"/>
                  </a:lnTo>
                  <a:close/>
                </a:path>
                <a:path w="54609" h="213360">
                  <a:moveTo>
                    <a:pt x="54610" y="203199"/>
                  </a:moveTo>
                  <a:lnTo>
                    <a:pt x="26670" y="203199"/>
                  </a:lnTo>
                  <a:lnTo>
                    <a:pt x="26670" y="204469"/>
                  </a:lnTo>
                  <a:lnTo>
                    <a:pt x="30480" y="204469"/>
                  </a:lnTo>
                  <a:lnTo>
                    <a:pt x="30480" y="205739"/>
                  </a:lnTo>
                  <a:lnTo>
                    <a:pt x="54610" y="205739"/>
                  </a:lnTo>
                  <a:lnTo>
                    <a:pt x="54610" y="203199"/>
                  </a:lnTo>
                  <a:close/>
                </a:path>
                <a:path w="54609" h="213360">
                  <a:moveTo>
                    <a:pt x="54610" y="205739"/>
                  </a:moveTo>
                  <a:lnTo>
                    <a:pt x="34290" y="205739"/>
                  </a:lnTo>
                  <a:lnTo>
                    <a:pt x="34290" y="207009"/>
                  </a:lnTo>
                  <a:lnTo>
                    <a:pt x="38100" y="207009"/>
                  </a:lnTo>
                  <a:lnTo>
                    <a:pt x="38100" y="208279"/>
                  </a:lnTo>
                  <a:lnTo>
                    <a:pt x="41910" y="208279"/>
                  </a:lnTo>
                  <a:lnTo>
                    <a:pt x="41910" y="209549"/>
                  </a:lnTo>
                  <a:lnTo>
                    <a:pt x="45720" y="209549"/>
                  </a:lnTo>
                  <a:lnTo>
                    <a:pt x="45720" y="210819"/>
                  </a:lnTo>
                  <a:lnTo>
                    <a:pt x="49530" y="210819"/>
                  </a:lnTo>
                  <a:lnTo>
                    <a:pt x="49530" y="212089"/>
                  </a:lnTo>
                  <a:lnTo>
                    <a:pt x="54610" y="212089"/>
                  </a:lnTo>
                  <a:lnTo>
                    <a:pt x="54610" y="205739"/>
                  </a:lnTo>
                  <a:close/>
                </a:path>
                <a:path w="54609" h="213360">
                  <a:moveTo>
                    <a:pt x="54610" y="212089"/>
                  </a:moveTo>
                  <a:lnTo>
                    <a:pt x="53340" y="212089"/>
                  </a:lnTo>
                  <a:lnTo>
                    <a:pt x="53340" y="213359"/>
                  </a:lnTo>
                  <a:lnTo>
                    <a:pt x="54610" y="213359"/>
                  </a:lnTo>
                  <a:lnTo>
                    <a:pt x="54610" y="212089"/>
                  </a:lnTo>
                  <a:close/>
                </a:path>
              </a:pathLst>
            </a:custGeom>
            <a:solidFill>
              <a:srgbClr val="1A511A"/>
            </a:solidFill>
          </p:spPr>
          <p:txBody>
            <a:bodyPr wrap="square" lIns="0" tIns="0" rIns="0" bIns="0" rtlCol="0"/>
            <a:lstStyle/>
            <a:p>
              <a:endParaRPr/>
            </a:p>
          </p:txBody>
        </p:sp>
        <p:sp>
          <p:nvSpPr>
            <p:cNvPr id="1053" name="object 1053"/>
            <p:cNvSpPr/>
            <p:nvPr/>
          </p:nvSpPr>
          <p:spPr>
            <a:xfrm>
              <a:off x="481329" y="5660389"/>
              <a:ext cx="55880" cy="194310"/>
            </a:xfrm>
            <a:custGeom>
              <a:avLst/>
              <a:gdLst/>
              <a:ahLst/>
              <a:cxnLst/>
              <a:rect l="l" t="t" r="r" b="b"/>
              <a:pathLst>
                <a:path w="55879" h="194310">
                  <a:moveTo>
                    <a:pt x="55879" y="0"/>
                  </a:moveTo>
                  <a:lnTo>
                    <a:pt x="38100" y="0"/>
                  </a:lnTo>
                  <a:lnTo>
                    <a:pt x="38100" y="1270"/>
                  </a:lnTo>
                  <a:lnTo>
                    <a:pt x="0" y="1270"/>
                  </a:lnTo>
                  <a:lnTo>
                    <a:pt x="0" y="7620"/>
                  </a:lnTo>
                  <a:lnTo>
                    <a:pt x="55879" y="7620"/>
                  </a:lnTo>
                  <a:lnTo>
                    <a:pt x="55879" y="0"/>
                  </a:lnTo>
                  <a:close/>
                </a:path>
                <a:path w="55879" h="194310">
                  <a:moveTo>
                    <a:pt x="55879" y="7620"/>
                  </a:moveTo>
                  <a:lnTo>
                    <a:pt x="0" y="7620"/>
                  </a:lnTo>
                  <a:lnTo>
                    <a:pt x="0" y="11430"/>
                  </a:lnTo>
                  <a:lnTo>
                    <a:pt x="55879" y="11430"/>
                  </a:lnTo>
                  <a:lnTo>
                    <a:pt x="55879" y="7620"/>
                  </a:lnTo>
                  <a:close/>
                </a:path>
                <a:path w="55879" h="194310">
                  <a:moveTo>
                    <a:pt x="55879" y="11430"/>
                  </a:moveTo>
                  <a:lnTo>
                    <a:pt x="0" y="11430"/>
                  </a:lnTo>
                  <a:lnTo>
                    <a:pt x="0" y="13970"/>
                  </a:lnTo>
                  <a:lnTo>
                    <a:pt x="55879" y="13970"/>
                  </a:lnTo>
                  <a:lnTo>
                    <a:pt x="55879" y="11430"/>
                  </a:lnTo>
                  <a:close/>
                </a:path>
                <a:path w="55879" h="194310">
                  <a:moveTo>
                    <a:pt x="55879" y="13970"/>
                  </a:moveTo>
                  <a:lnTo>
                    <a:pt x="0" y="13970"/>
                  </a:lnTo>
                  <a:lnTo>
                    <a:pt x="0" y="24130"/>
                  </a:lnTo>
                  <a:lnTo>
                    <a:pt x="55879" y="24130"/>
                  </a:lnTo>
                  <a:lnTo>
                    <a:pt x="55879" y="13970"/>
                  </a:lnTo>
                  <a:close/>
                </a:path>
                <a:path w="55879" h="194310">
                  <a:moveTo>
                    <a:pt x="55879" y="24130"/>
                  </a:moveTo>
                  <a:lnTo>
                    <a:pt x="0" y="24130"/>
                  </a:lnTo>
                  <a:lnTo>
                    <a:pt x="0" y="26670"/>
                  </a:lnTo>
                  <a:lnTo>
                    <a:pt x="55879" y="26670"/>
                  </a:lnTo>
                  <a:lnTo>
                    <a:pt x="55879" y="24130"/>
                  </a:lnTo>
                  <a:close/>
                </a:path>
                <a:path w="55879" h="194310">
                  <a:moveTo>
                    <a:pt x="55879" y="26670"/>
                  </a:moveTo>
                  <a:lnTo>
                    <a:pt x="0" y="26670"/>
                  </a:lnTo>
                  <a:lnTo>
                    <a:pt x="0" y="30480"/>
                  </a:lnTo>
                  <a:lnTo>
                    <a:pt x="55879" y="30480"/>
                  </a:lnTo>
                  <a:lnTo>
                    <a:pt x="55879" y="26670"/>
                  </a:lnTo>
                  <a:close/>
                </a:path>
                <a:path w="55879" h="194310">
                  <a:moveTo>
                    <a:pt x="55879" y="30480"/>
                  </a:moveTo>
                  <a:lnTo>
                    <a:pt x="0" y="30480"/>
                  </a:lnTo>
                  <a:lnTo>
                    <a:pt x="0" y="33020"/>
                  </a:lnTo>
                  <a:lnTo>
                    <a:pt x="55879" y="33020"/>
                  </a:lnTo>
                  <a:lnTo>
                    <a:pt x="55879" y="30480"/>
                  </a:lnTo>
                  <a:close/>
                </a:path>
                <a:path w="55879" h="194310">
                  <a:moveTo>
                    <a:pt x="55879" y="33020"/>
                  </a:moveTo>
                  <a:lnTo>
                    <a:pt x="0" y="33020"/>
                  </a:lnTo>
                  <a:lnTo>
                    <a:pt x="0" y="36830"/>
                  </a:lnTo>
                  <a:lnTo>
                    <a:pt x="55879" y="36830"/>
                  </a:lnTo>
                  <a:lnTo>
                    <a:pt x="55879" y="33020"/>
                  </a:lnTo>
                  <a:close/>
                </a:path>
                <a:path w="55879" h="194310">
                  <a:moveTo>
                    <a:pt x="55879" y="36830"/>
                  </a:moveTo>
                  <a:lnTo>
                    <a:pt x="0" y="36830"/>
                  </a:lnTo>
                  <a:lnTo>
                    <a:pt x="0" y="39370"/>
                  </a:lnTo>
                  <a:lnTo>
                    <a:pt x="55879" y="39370"/>
                  </a:lnTo>
                  <a:lnTo>
                    <a:pt x="55879" y="36830"/>
                  </a:lnTo>
                  <a:close/>
                </a:path>
                <a:path w="55879" h="194310">
                  <a:moveTo>
                    <a:pt x="55879" y="39370"/>
                  </a:moveTo>
                  <a:lnTo>
                    <a:pt x="0" y="39370"/>
                  </a:lnTo>
                  <a:lnTo>
                    <a:pt x="0" y="43180"/>
                  </a:lnTo>
                  <a:lnTo>
                    <a:pt x="55879" y="43180"/>
                  </a:lnTo>
                  <a:lnTo>
                    <a:pt x="55879" y="39370"/>
                  </a:lnTo>
                  <a:close/>
                </a:path>
                <a:path w="55879" h="194310">
                  <a:moveTo>
                    <a:pt x="55879" y="43180"/>
                  </a:moveTo>
                  <a:lnTo>
                    <a:pt x="0" y="43180"/>
                  </a:lnTo>
                  <a:lnTo>
                    <a:pt x="0" y="49530"/>
                  </a:lnTo>
                  <a:lnTo>
                    <a:pt x="55879" y="49530"/>
                  </a:lnTo>
                  <a:lnTo>
                    <a:pt x="55879" y="43180"/>
                  </a:lnTo>
                  <a:close/>
                </a:path>
                <a:path w="55879" h="194310">
                  <a:moveTo>
                    <a:pt x="55879" y="49530"/>
                  </a:moveTo>
                  <a:lnTo>
                    <a:pt x="0" y="49530"/>
                  </a:lnTo>
                  <a:lnTo>
                    <a:pt x="0" y="52070"/>
                  </a:lnTo>
                  <a:lnTo>
                    <a:pt x="55879" y="52070"/>
                  </a:lnTo>
                  <a:lnTo>
                    <a:pt x="55879" y="49530"/>
                  </a:lnTo>
                  <a:close/>
                </a:path>
                <a:path w="55879" h="194310">
                  <a:moveTo>
                    <a:pt x="55879" y="52070"/>
                  </a:moveTo>
                  <a:lnTo>
                    <a:pt x="0" y="52070"/>
                  </a:lnTo>
                  <a:lnTo>
                    <a:pt x="0" y="55880"/>
                  </a:lnTo>
                  <a:lnTo>
                    <a:pt x="55879" y="55880"/>
                  </a:lnTo>
                  <a:lnTo>
                    <a:pt x="55879" y="52070"/>
                  </a:lnTo>
                  <a:close/>
                </a:path>
                <a:path w="55879" h="194310">
                  <a:moveTo>
                    <a:pt x="55879" y="55880"/>
                  </a:moveTo>
                  <a:lnTo>
                    <a:pt x="0" y="55880"/>
                  </a:lnTo>
                  <a:lnTo>
                    <a:pt x="0" y="64770"/>
                  </a:lnTo>
                  <a:lnTo>
                    <a:pt x="55879" y="64770"/>
                  </a:lnTo>
                  <a:lnTo>
                    <a:pt x="55879" y="55880"/>
                  </a:lnTo>
                  <a:close/>
                </a:path>
                <a:path w="55879" h="194310">
                  <a:moveTo>
                    <a:pt x="55879" y="64770"/>
                  </a:moveTo>
                  <a:lnTo>
                    <a:pt x="0" y="64770"/>
                  </a:lnTo>
                  <a:lnTo>
                    <a:pt x="0" y="68580"/>
                  </a:lnTo>
                  <a:lnTo>
                    <a:pt x="55879" y="68580"/>
                  </a:lnTo>
                  <a:lnTo>
                    <a:pt x="55879" y="64770"/>
                  </a:lnTo>
                  <a:close/>
                </a:path>
                <a:path w="55879" h="194310">
                  <a:moveTo>
                    <a:pt x="55879" y="68580"/>
                  </a:moveTo>
                  <a:lnTo>
                    <a:pt x="0" y="68580"/>
                  </a:lnTo>
                  <a:lnTo>
                    <a:pt x="0" y="71120"/>
                  </a:lnTo>
                  <a:lnTo>
                    <a:pt x="55879" y="71120"/>
                  </a:lnTo>
                  <a:lnTo>
                    <a:pt x="55879" y="68580"/>
                  </a:lnTo>
                  <a:close/>
                </a:path>
                <a:path w="55879" h="194310">
                  <a:moveTo>
                    <a:pt x="55879" y="71120"/>
                  </a:moveTo>
                  <a:lnTo>
                    <a:pt x="0" y="71120"/>
                  </a:lnTo>
                  <a:lnTo>
                    <a:pt x="0" y="74930"/>
                  </a:lnTo>
                  <a:lnTo>
                    <a:pt x="55879" y="74930"/>
                  </a:lnTo>
                  <a:lnTo>
                    <a:pt x="55879" y="71120"/>
                  </a:lnTo>
                  <a:close/>
                </a:path>
                <a:path w="55879" h="194310">
                  <a:moveTo>
                    <a:pt x="55879" y="74930"/>
                  </a:moveTo>
                  <a:lnTo>
                    <a:pt x="0" y="74930"/>
                  </a:lnTo>
                  <a:lnTo>
                    <a:pt x="0" y="77470"/>
                  </a:lnTo>
                  <a:lnTo>
                    <a:pt x="55879" y="77470"/>
                  </a:lnTo>
                  <a:lnTo>
                    <a:pt x="55879" y="74930"/>
                  </a:lnTo>
                  <a:close/>
                </a:path>
                <a:path w="55879" h="194310">
                  <a:moveTo>
                    <a:pt x="55879" y="77470"/>
                  </a:moveTo>
                  <a:lnTo>
                    <a:pt x="0" y="77470"/>
                  </a:lnTo>
                  <a:lnTo>
                    <a:pt x="0" y="83820"/>
                  </a:lnTo>
                  <a:lnTo>
                    <a:pt x="55879" y="83820"/>
                  </a:lnTo>
                  <a:lnTo>
                    <a:pt x="55879" y="77470"/>
                  </a:lnTo>
                  <a:close/>
                </a:path>
                <a:path w="55879" h="194310">
                  <a:moveTo>
                    <a:pt x="55879" y="83820"/>
                  </a:moveTo>
                  <a:lnTo>
                    <a:pt x="0" y="83820"/>
                  </a:lnTo>
                  <a:lnTo>
                    <a:pt x="0" y="90170"/>
                  </a:lnTo>
                  <a:lnTo>
                    <a:pt x="55879" y="90170"/>
                  </a:lnTo>
                  <a:lnTo>
                    <a:pt x="55879" y="83820"/>
                  </a:lnTo>
                  <a:close/>
                </a:path>
                <a:path w="55879" h="194310">
                  <a:moveTo>
                    <a:pt x="55879" y="90170"/>
                  </a:moveTo>
                  <a:lnTo>
                    <a:pt x="0" y="90170"/>
                  </a:lnTo>
                  <a:lnTo>
                    <a:pt x="0" y="93980"/>
                  </a:lnTo>
                  <a:lnTo>
                    <a:pt x="55879" y="93980"/>
                  </a:lnTo>
                  <a:lnTo>
                    <a:pt x="55879" y="90170"/>
                  </a:lnTo>
                  <a:close/>
                </a:path>
                <a:path w="55879" h="194310">
                  <a:moveTo>
                    <a:pt x="55879" y="93980"/>
                  </a:moveTo>
                  <a:lnTo>
                    <a:pt x="0" y="93980"/>
                  </a:lnTo>
                  <a:lnTo>
                    <a:pt x="0" y="96520"/>
                  </a:lnTo>
                  <a:lnTo>
                    <a:pt x="55879" y="96520"/>
                  </a:lnTo>
                  <a:lnTo>
                    <a:pt x="55879" y="93980"/>
                  </a:lnTo>
                  <a:close/>
                </a:path>
                <a:path w="55879" h="194310">
                  <a:moveTo>
                    <a:pt x="55879" y="96520"/>
                  </a:moveTo>
                  <a:lnTo>
                    <a:pt x="0" y="96520"/>
                  </a:lnTo>
                  <a:lnTo>
                    <a:pt x="0" y="100330"/>
                  </a:lnTo>
                  <a:lnTo>
                    <a:pt x="55879" y="100330"/>
                  </a:lnTo>
                  <a:lnTo>
                    <a:pt x="55879" y="96520"/>
                  </a:lnTo>
                  <a:close/>
                </a:path>
                <a:path w="55879" h="194310">
                  <a:moveTo>
                    <a:pt x="55879" y="100330"/>
                  </a:moveTo>
                  <a:lnTo>
                    <a:pt x="0" y="100330"/>
                  </a:lnTo>
                  <a:lnTo>
                    <a:pt x="0" y="102870"/>
                  </a:lnTo>
                  <a:lnTo>
                    <a:pt x="55879" y="102870"/>
                  </a:lnTo>
                  <a:lnTo>
                    <a:pt x="55879" y="100330"/>
                  </a:lnTo>
                  <a:close/>
                </a:path>
                <a:path w="55879" h="194310">
                  <a:moveTo>
                    <a:pt x="55879" y="102870"/>
                  </a:moveTo>
                  <a:lnTo>
                    <a:pt x="0" y="102870"/>
                  </a:lnTo>
                  <a:lnTo>
                    <a:pt x="0" y="106680"/>
                  </a:lnTo>
                  <a:lnTo>
                    <a:pt x="55879" y="106680"/>
                  </a:lnTo>
                  <a:lnTo>
                    <a:pt x="55879" y="102870"/>
                  </a:lnTo>
                  <a:close/>
                </a:path>
                <a:path w="55879" h="194310">
                  <a:moveTo>
                    <a:pt x="55879" y="106680"/>
                  </a:moveTo>
                  <a:lnTo>
                    <a:pt x="0" y="106680"/>
                  </a:lnTo>
                  <a:lnTo>
                    <a:pt x="0" y="109220"/>
                  </a:lnTo>
                  <a:lnTo>
                    <a:pt x="55879" y="109220"/>
                  </a:lnTo>
                  <a:lnTo>
                    <a:pt x="55879" y="106680"/>
                  </a:lnTo>
                  <a:close/>
                </a:path>
                <a:path w="55879" h="194310">
                  <a:moveTo>
                    <a:pt x="55879" y="109220"/>
                  </a:moveTo>
                  <a:lnTo>
                    <a:pt x="0" y="109220"/>
                  </a:lnTo>
                  <a:lnTo>
                    <a:pt x="0" y="113030"/>
                  </a:lnTo>
                  <a:lnTo>
                    <a:pt x="55879" y="113030"/>
                  </a:lnTo>
                  <a:lnTo>
                    <a:pt x="55879" y="109220"/>
                  </a:lnTo>
                  <a:close/>
                </a:path>
                <a:path w="55879" h="194310">
                  <a:moveTo>
                    <a:pt x="55879" y="113030"/>
                  </a:moveTo>
                  <a:lnTo>
                    <a:pt x="0" y="113030"/>
                  </a:lnTo>
                  <a:lnTo>
                    <a:pt x="0" y="115570"/>
                  </a:lnTo>
                  <a:lnTo>
                    <a:pt x="55879" y="115570"/>
                  </a:lnTo>
                  <a:lnTo>
                    <a:pt x="55879" y="113030"/>
                  </a:lnTo>
                  <a:close/>
                </a:path>
                <a:path w="55879" h="194310">
                  <a:moveTo>
                    <a:pt x="55879" y="115570"/>
                  </a:moveTo>
                  <a:lnTo>
                    <a:pt x="0" y="115570"/>
                  </a:lnTo>
                  <a:lnTo>
                    <a:pt x="0" y="125730"/>
                  </a:lnTo>
                  <a:lnTo>
                    <a:pt x="55879" y="125730"/>
                  </a:lnTo>
                  <a:lnTo>
                    <a:pt x="55879" y="115570"/>
                  </a:lnTo>
                  <a:close/>
                </a:path>
                <a:path w="55879" h="194310">
                  <a:moveTo>
                    <a:pt x="55879" y="125730"/>
                  </a:moveTo>
                  <a:lnTo>
                    <a:pt x="0" y="125730"/>
                  </a:lnTo>
                  <a:lnTo>
                    <a:pt x="0" y="128270"/>
                  </a:lnTo>
                  <a:lnTo>
                    <a:pt x="55879" y="128270"/>
                  </a:lnTo>
                  <a:lnTo>
                    <a:pt x="55879" y="125730"/>
                  </a:lnTo>
                  <a:close/>
                </a:path>
                <a:path w="55879" h="194310">
                  <a:moveTo>
                    <a:pt x="55879" y="128270"/>
                  </a:moveTo>
                  <a:lnTo>
                    <a:pt x="0" y="128270"/>
                  </a:lnTo>
                  <a:lnTo>
                    <a:pt x="0" y="132080"/>
                  </a:lnTo>
                  <a:lnTo>
                    <a:pt x="55879" y="132080"/>
                  </a:lnTo>
                  <a:lnTo>
                    <a:pt x="55879" y="128270"/>
                  </a:lnTo>
                  <a:close/>
                </a:path>
                <a:path w="55879" h="194310">
                  <a:moveTo>
                    <a:pt x="55879" y="132080"/>
                  </a:moveTo>
                  <a:lnTo>
                    <a:pt x="0" y="132080"/>
                  </a:lnTo>
                  <a:lnTo>
                    <a:pt x="0" y="134620"/>
                  </a:lnTo>
                  <a:lnTo>
                    <a:pt x="55879" y="134620"/>
                  </a:lnTo>
                  <a:lnTo>
                    <a:pt x="55879" y="132080"/>
                  </a:lnTo>
                  <a:close/>
                </a:path>
                <a:path w="55879" h="194310">
                  <a:moveTo>
                    <a:pt x="55879" y="134620"/>
                  </a:moveTo>
                  <a:lnTo>
                    <a:pt x="0" y="134620"/>
                  </a:lnTo>
                  <a:lnTo>
                    <a:pt x="0" y="144780"/>
                  </a:lnTo>
                  <a:lnTo>
                    <a:pt x="55879" y="144780"/>
                  </a:lnTo>
                  <a:lnTo>
                    <a:pt x="55879" y="134620"/>
                  </a:lnTo>
                  <a:close/>
                </a:path>
                <a:path w="55879" h="194310">
                  <a:moveTo>
                    <a:pt x="55879" y="144780"/>
                  </a:moveTo>
                  <a:lnTo>
                    <a:pt x="0" y="144780"/>
                  </a:lnTo>
                  <a:lnTo>
                    <a:pt x="0" y="147320"/>
                  </a:lnTo>
                  <a:lnTo>
                    <a:pt x="55879" y="147320"/>
                  </a:lnTo>
                  <a:lnTo>
                    <a:pt x="55879" y="144780"/>
                  </a:lnTo>
                  <a:close/>
                </a:path>
                <a:path w="55879" h="194310">
                  <a:moveTo>
                    <a:pt x="55879" y="147320"/>
                  </a:moveTo>
                  <a:lnTo>
                    <a:pt x="0" y="147320"/>
                  </a:lnTo>
                  <a:lnTo>
                    <a:pt x="0" y="153670"/>
                  </a:lnTo>
                  <a:lnTo>
                    <a:pt x="55879" y="153670"/>
                  </a:lnTo>
                  <a:lnTo>
                    <a:pt x="55879" y="147320"/>
                  </a:lnTo>
                  <a:close/>
                </a:path>
                <a:path w="55879" h="194310">
                  <a:moveTo>
                    <a:pt x="55879" y="153670"/>
                  </a:moveTo>
                  <a:lnTo>
                    <a:pt x="0" y="153670"/>
                  </a:lnTo>
                  <a:lnTo>
                    <a:pt x="0" y="157480"/>
                  </a:lnTo>
                  <a:lnTo>
                    <a:pt x="55879" y="157480"/>
                  </a:lnTo>
                  <a:lnTo>
                    <a:pt x="55879" y="153670"/>
                  </a:lnTo>
                  <a:close/>
                </a:path>
                <a:path w="55879" h="194310">
                  <a:moveTo>
                    <a:pt x="55879" y="157480"/>
                  </a:moveTo>
                  <a:lnTo>
                    <a:pt x="0" y="157480"/>
                  </a:lnTo>
                  <a:lnTo>
                    <a:pt x="0" y="166370"/>
                  </a:lnTo>
                  <a:lnTo>
                    <a:pt x="55879" y="166370"/>
                  </a:lnTo>
                  <a:lnTo>
                    <a:pt x="55879" y="157480"/>
                  </a:lnTo>
                  <a:close/>
                </a:path>
                <a:path w="55879" h="194310">
                  <a:moveTo>
                    <a:pt x="55879" y="166370"/>
                  </a:moveTo>
                  <a:lnTo>
                    <a:pt x="0" y="166370"/>
                  </a:lnTo>
                  <a:lnTo>
                    <a:pt x="0" y="172720"/>
                  </a:lnTo>
                  <a:lnTo>
                    <a:pt x="55879" y="172720"/>
                  </a:lnTo>
                  <a:lnTo>
                    <a:pt x="55879" y="166370"/>
                  </a:lnTo>
                  <a:close/>
                </a:path>
                <a:path w="55879" h="194310">
                  <a:moveTo>
                    <a:pt x="55879" y="172720"/>
                  </a:moveTo>
                  <a:lnTo>
                    <a:pt x="0" y="172720"/>
                  </a:lnTo>
                  <a:lnTo>
                    <a:pt x="0" y="175260"/>
                  </a:lnTo>
                  <a:lnTo>
                    <a:pt x="1270" y="175260"/>
                  </a:lnTo>
                  <a:lnTo>
                    <a:pt x="1270" y="176530"/>
                  </a:lnTo>
                  <a:lnTo>
                    <a:pt x="55879" y="176530"/>
                  </a:lnTo>
                  <a:lnTo>
                    <a:pt x="55879" y="172720"/>
                  </a:lnTo>
                  <a:close/>
                </a:path>
                <a:path w="55879" h="194310">
                  <a:moveTo>
                    <a:pt x="55879" y="176530"/>
                  </a:moveTo>
                  <a:lnTo>
                    <a:pt x="5079" y="176530"/>
                  </a:lnTo>
                  <a:lnTo>
                    <a:pt x="5079" y="177800"/>
                  </a:lnTo>
                  <a:lnTo>
                    <a:pt x="8890" y="177800"/>
                  </a:lnTo>
                  <a:lnTo>
                    <a:pt x="8890" y="179070"/>
                  </a:lnTo>
                  <a:lnTo>
                    <a:pt x="55879" y="179070"/>
                  </a:lnTo>
                  <a:lnTo>
                    <a:pt x="55879" y="176530"/>
                  </a:lnTo>
                  <a:close/>
                </a:path>
                <a:path w="55879" h="194310">
                  <a:moveTo>
                    <a:pt x="55879" y="179070"/>
                  </a:moveTo>
                  <a:lnTo>
                    <a:pt x="12700" y="179070"/>
                  </a:lnTo>
                  <a:lnTo>
                    <a:pt x="12700" y="180340"/>
                  </a:lnTo>
                  <a:lnTo>
                    <a:pt x="16510" y="180340"/>
                  </a:lnTo>
                  <a:lnTo>
                    <a:pt x="16510" y="181610"/>
                  </a:lnTo>
                  <a:lnTo>
                    <a:pt x="20320" y="181610"/>
                  </a:lnTo>
                  <a:lnTo>
                    <a:pt x="20320" y="182880"/>
                  </a:lnTo>
                  <a:lnTo>
                    <a:pt x="55879" y="182880"/>
                  </a:lnTo>
                  <a:lnTo>
                    <a:pt x="55879" y="179070"/>
                  </a:lnTo>
                  <a:close/>
                </a:path>
                <a:path w="55879" h="194310">
                  <a:moveTo>
                    <a:pt x="55879" y="182880"/>
                  </a:moveTo>
                  <a:lnTo>
                    <a:pt x="24129" y="182880"/>
                  </a:lnTo>
                  <a:lnTo>
                    <a:pt x="24129" y="184150"/>
                  </a:lnTo>
                  <a:lnTo>
                    <a:pt x="27940" y="184150"/>
                  </a:lnTo>
                  <a:lnTo>
                    <a:pt x="27940" y="185420"/>
                  </a:lnTo>
                  <a:lnTo>
                    <a:pt x="55879" y="185420"/>
                  </a:lnTo>
                  <a:lnTo>
                    <a:pt x="55879" y="182880"/>
                  </a:lnTo>
                  <a:close/>
                </a:path>
                <a:path w="55879" h="194310">
                  <a:moveTo>
                    <a:pt x="55879" y="185420"/>
                  </a:moveTo>
                  <a:lnTo>
                    <a:pt x="31750" y="185420"/>
                  </a:lnTo>
                  <a:lnTo>
                    <a:pt x="31750" y="186690"/>
                  </a:lnTo>
                  <a:lnTo>
                    <a:pt x="35560" y="186690"/>
                  </a:lnTo>
                  <a:lnTo>
                    <a:pt x="35560" y="187960"/>
                  </a:lnTo>
                  <a:lnTo>
                    <a:pt x="39370" y="187960"/>
                  </a:lnTo>
                  <a:lnTo>
                    <a:pt x="39370" y="189230"/>
                  </a:lnTo>
                  <a:lnTo>
                    <a:pt x="55879" y="189230"/>
                  </a:lnTo>
                  <a:lnTo>
                    <a:pt x="55879" y="185420"/>
                  </a:lnTo>
                  <a:close/>
                </a:path>
                <a:path w="55879" h="194310">
                  <a:moveTo>
                    <a:pt x="55879" y="189230"/>
                  </a:moveTo>
                  <a:lnTo>
                    <a:pt x="43179" y="189230"/>
                  </a:lnTo>
                  <a:lnTo>
                    <a:pt x="43179" y="190500"/>
                  </a:lnTo>
                  <a:lnTo>
                    <a:pt x="46990" y="190500"/>
                  </a:lnTo>
                  <a:lnTo>
                    <a:pt x="46990" y="191770"/>
                  </a:lnTo>
                  <a:lnTo>
                    <a:pt x="55879" y="191770"/>
                  </a:lnTo>
                  <a:lnTo>
                    <a:pt x="55879" y="189230"/>
                  </a:lnTo>
                  <a:close/>
                </a:path>
                <a:path w="55879" h="194310">
                  <a:moveTo>
                    <a:pt x="55879" y="191770"/>
                  </a:moveTo>
                  <a:lnTo>
                    <a:pt x="50800" y="191770"/>
                  </a:lnTo>
                  <a:lnTo>
                    <a:pt x="50800" y="193040"/>
                  </a:lnTo>
                  <a:lnTo>
                    <a:pt x="54610" y="193040"/>
                  </a:lnTo>
                  <a:lnTo>
                    <a:pt x="54610" y="194310"/>
                  </a:lnTo>
                  <a:lnTo>
                    <a:pt x="55879" y="194310"/>
                  </a:lnTo>
                  <a:lnTo>
                    <a:pt x="55879" y="191770"/>
                  </a:lnTo>
                  <a:close/>
                </a:path>
              </a:pathLst>
            </a:custGeom>
            <a:solidFill>
              <a:srgbClr val="1A501A"/>
            </a:solidFill>
          </p:spPr>
          <p:txBody>
            <a:bodyPr wrap="square" lIns="0" tIns="0" rIns="0" bIns="0" rtlCol="0"/>
            <a:lstStyle/>
            <a:p>
              <a:endParaRPr/>
            </a:p>
          </p:txBody>
        </p:sp>
        <p:sp>
          <p:nvSpPr>
            <p:cNvPr id="1054" name="object 1054"/>
            <p:cNvSpPr/>
            <p:nvPr/>
          </p:nvSpPr>
          <p:spPr>
            <a:xfrm>
              <a:off x="426720" y="5661659"/>
              <a:ext cx="54610" cy="173990"/>
            </a:xfrm>
            <a:custGeom>
              <a:avLst/>
              <a:gdLst/>
              <a:ahLst/>
              <a:cxnLst/>
              <a:rect l="l" t="t" r="r" b="b"/>
              <a:pathLst>
                <a:path w="54609" h="173989">
                  <a:moveTo>
                    <a:pt x="54609" y="0"/>
                  </a:moveTo>
                  <a:lnTo>
                    <a:pt x="41909" y="0"/>
                  </a:lnTo>
                  <a:lnTo>
                    <a:pt x="41910" y="1270"/>
                  </a:lnTo>
                  <a:lnTo>
                    <a:pt x="0" y="1270"/>
                  </a:lnTo>
                  <a:lnTo>
                    <a:pt x="0" y="6349"/>
                  </a:lnTo>
                  <a:lnTo>
                    <a:pt x="54609" y="6349"/>
                  </a:lnTo>
                  <a:lnTo>
                    <a:pt x="54609" y="0"/>
                  </a:lnTo>
                  <a:close/>
                </a:path>
                <a:path w="54609" h="173989">
                  <a:moveTo>
                    <a:pt x="54609" y="6350"/>
                  </a:moveTo>
                  <a:lnTo>
                    <a:pt x="0" y="6350"/>
                  </a:lnTo>
                  <a:lnTo>
                    <a:pt x="0" y="10159"/>
                  </a:lnTo>
                  <a:lnTo>
                    <a:pt x="54609" y="10159"/>
                  </a:lnTo>
                  <a:lnTo>
                    <a:pt x="54609" y="6350"/>
                  </a:lnTo>
                  <a:close/>
                </a:path>
                <a:path w="54609" h="173989">
                  <a:moveTo>
                    <a:pt x="54609" y="10159"/>
                  </a:moveTo>
                  <a:lnTo>
                    <a:pt x="0" y="10159"/>
                  </a:lnTo>
                  <a:lnTo>
                    <a:pt x="0" y="12699"/>
                  </a:lnTo>
                  <a:lnTo>
                    <a:pt x="54609" y="12699"/>
                  </a:lnTo>
                  <a:lnTo>
                    <a:pt x="54609" y="10159"/>
                  </a:lnTo>
                  <a:close/>
                </a:path>
                <a:path w="54609" h="173989">
                  <a:moveTo>
                    <a:pt x="54609" y="12700"/>
                  </a:moveTo>
                  <a:lnTo>
                    <a:pt x="0" y="12700"/>
                  </a:lnTo>
                  <a:lnTo>
                    <a:pt x="0" y="22859"/>
                  </a:lnTo>
                  <a:lnTo>
                    <a:pt x="54609" y="22859"/>
                  </a:lnTo>
                  <a:lnTo>
                    <a:pt x="54609" y="12700"/>
                  </a:lnTo>
                  <a:close/>
                </a:path>
                <a:path w="54609" h="173989">
                  <a:moveTo>
                    <a:pt x="54609" y="22859"/>
                  </a:moveTo>
                  <a:lnTo>
                    <a:pt x="0" y="22859"/>
                  </a:lnTo>
                  <a:lnTo>
                    <a:pt x="0" y="25399"/>
                  </a:lnTo>
                  <a:lnTo>
                    <a:pt x="54609" y="25399"/>
                  </a:lnTo>
                  <a:lnTo>
                    <a:pt x="54609" y="22859"/>
                  </a:lnTo>
                  <a:close/>
                </a:path>
                <a:path w="54609" h="173989">
                  <a:moveTo>
                    <a:pt x="54609" y="25400"/>
                  </a:moveTo>
                  <a:lnTo>
                    <a:pt x="0" y="25400"/>
                  </a:lnTo>
                  <a:lnTo>
                    <a:pt x="0" y="29209"/>
                  </a:lnTo>
                  <a:lnTo>
                    <a:pt x="54609" y="29209"/>
                  </a:lnTo>
                  <a:lnTo>
                    <a:pt x="54609" y="25400"/>
                  </a:lnTo>
                  <a:close/>
                </a:path>
                <a:path w="54609" h="173989">
                  <a:moveTo>
                    <a:pt x="54609" y="29210"/>
                  </a:moveTo>
                  <a:lnTo>
                    <a:pt x="0" y="29210"/>
                  </a:lnTo>
                  <a:lnTo>
                    <a:pt x="0" y="31749"/>
                  </a:lnTo>
                  <a:lnTo>
                    <a:pt x="54609" y="31749"/>
                  </a:lnTo>
                  <a:lnTo>
                    <a:pt x="54609" y="29210"/>
                  </a:lnTo>
                  <a:close/>
                </a:path>
                <a:path w="54609" h="173989">
                  <a:moveTo>
                    <a:pt x="54609" y="31750"/>
                  </a:moveTo>
                  <a:lnTo>
                    <a:pt x="0" y="31750"/>
                  </a:lnTo>
                  <a:lnTo>
                    <a:pt x="0" y="35559"/>
                  </a:lnTo>
                  <a:lnTo>
                    <a:pt x="54609" y="35559"/>
                  </a:lnTo>
                  <a:lnTo>
                    <a:pt x="54609" y="31750"/>
                  </a:lnTo>
                  <a:close/>
                </a:path>
                <a:path w="54609" h="173989">
                  <a:moveTo>
                    <a:pt x="54609" y="35559"/>
                  </a:moveTo>
                  <a:lnTo>
                    <a:pt x="0" y="35559"/>
                  </a:lnTo>
                  <a:lnTo>
                    <a:pt x="0" y="38099"/>
                  </a:lnTo>
                  <a:lnTo>
                    <a:pt x="54609" y="38099"/>
                  </a:lnTo>
                  <a:lnTo>
                    <a:pt x="54609" y="35559"/>
                  </a:lnTo>
                  <a:close/>
                </a:path>
                <a:path w="54609" h="173989">
                  <a:moveTo>
                    <a:pt x="54609" y="38100"/>
                  </a:moveTo>
                  <a:lnTo>
                    <a:pt x="0" y="38100"/>
                  </a:lnTo>
                  <a:lnTo>
                    <a:pt x="0" y="41909"/>
                  </a:lnTo>
                  <a:lnTo>
                    <a:pt x="54609" y="41909"/>
                  </a:lnTo>
                  <a:lnTo>
                    <a:pt x="54609" y="38100"/>
                  </a:lnTo>
                  <a:close/>
                </a:path>
                <a:path w="54609" h="173989">
                  <a:moveTo>
                    <a:pt x="54609" y="41910"/>
                  </a:moveTo>
                  <a:lnTo>
                    <a:pt x="0" y="41910"/>
                  </a:lnTo>
                  <a:lnTo>
                    <a:pt x="0" y="48259"/>
                  </a:lnTo>
                  <a:lnTo>
                    <a:pt x="54609" y="48259"/>
                  </a:lnTo>
                  <a:lnTo>
                    <a:pt x="54609" y="41910"/>
                  </a:lnTo>
                  <a:close/>
                </a:path>
                <a:path w="54609" h="173989">
                  <a:moveTo>
                    <a:pt x="54609" y="48259"/>
                  </a:moveTo>
                  <a:lnTo>
                    <a:pt x="0" y="48259"/>
                  </a:lnTo>
                  <a:lnTo>
                    <a:pt x="0" y="50799"/>
                  </a:lnTo>
                  <a:lnTo>
                    <a:pt x="54609" y="50799"/>
                  </a:lnTo>
                  <a:lnTo>
                    <a:pt x="54609" y="48259"/>
                  </a:lnTo>
                  <a:close/>
                </a:path>
                <a:path w="54609" h="173989">
                  <a:moveTo>
                    <a:pt x="54609" y="50800"/>
                  </a:moveTo>
                  <a:lnTo>
                    <a:pt x="0" y="50800"/>
                  </a:lnTo>
                  <a:lnTo>
                    <a:pt x="0" y="54609"/>
                  </a:lnTo>
                  <a:lnTo>
                    <a:pt x="54609" y="54609"/>
                  </a:lnTo>
                  <a:lnTo>
                    <a:pt x="54609" y="50800"/>
                  </a:lnTo>
                  <a:close/>
                </a:path>
                <a:path w="54609" h="173989">
                  <a:moveTo>
                    <a:pt x="54609" y="54609"/>
                  </a:moveTo>
                  <a:lnTo>
                    <a:pt x="0" y="54609"/>
                  </a:lnTo>
                  <a:lnTo>
                    <a:pt x="0" y="63499"/>
                  </a:lnTo>
                  <a:lnTo>
                    <a:pt x="54609" y="63499"/>
                  </a:lnTo>
                  <a:lnTo>
                    <a:pt x="54609" y="54609"/>
                  </a:lnTo>
                  <a:close/>
                </a:path>
                <a:path w="54609" h="173989">
                  <a:moveTo>
                    <a:pt x="54609" y="63500"/>
                  </a:moveTo>
                  <a:lnTo>
                    <a:pt x="0" y="63500"/>
                  </a:lnTo>
                  <a:lnTo>
                    <a:pt x="0" y="67309"/>
                  </a:lnTo>
                  <a:lnTo>
                    <a:pt x="54609" y="67309"/>
                  </a:lnTo>
                  <a:lnTo>
                    <a:pt x="54609" y="63500"/>
                  </a:lnTo>
                  <a:close/>
                </a:path>
                <a:path w="54609" h="173989">
                  <a:moveTo>
                    <a:pt x="54609" y="67310"/>
                  </a:moveTo>
                  <a:lnTo>
                    <a:pt x="0" y="67310"/>
                  </a:lnTo>
                  <a:lnTo>
                    <a:pt x="0" y="69849"/>
                  </a:lnTo>
                  <a:lnTo>
                    <a:pt x="54609" y="69849"/>
                  </a:lnTo>
                  <a:lnTo>
                    <a:pt x="54609" y="67310"/>
                  </a:lnTo>
                  <a:close/>
                </a:path>
                <a:path w="54609" h="173989">
                  <a:moveTo>
                    <a:pt x="54609" y="69850"/>
                  </a:moveTo>
                  <a:lnTo>
                    <a:pt x="0" y="69850"/>
                  </a:lnTo>
                  <a:lnTo>
                    <a:pt x="0" y="73659"/>
                  </a:lnTo>
                  <a:lnTo>
                    <a:pt x="54609" y="73659"/>
                  </a:lnTo>
                  <a:lnTo>
                    <a:pt x="54609" y="69850"/>
                  </a:lnTo>
                  <a:close/>
                </a:path>
                <a:path w="54609" h="173989">
                  <a:moveTo>
                    <a:pt x="54609" y="73660"/>
                  </a:moveTo>
                  <a:lnTo>
                    <a:pt x="0" y="73660"/>
                  </a:lnTo>
                  <a:lnTo>
                    <a:pt x="0" y="76199"/>
                  </a:lnTo>
                  <a:lnTo>
                    <a:pt x="54609" y="76199"/>
                  </a:lnTo>
                  <a:lnTo>
                    <a:pt x="54609" y="73660"/>
                  </a:lnTo>
                  <a:close/>
                </a:path>
                <a:path w="54609" h="173989">
                  <a:moveTo>
                    <a:pt x="54609" y="76200"/>
                  </a:moveTo>
                  <a:lnTo>
                    <a:pt x="0" y="76200"/>
                  </a:lnTo>
                  <a:lnTo>
                    <a:pt x="0" y="82549"/>
                  </a:lnTo>
                  <a:lnTo>
                    <a:pt x="54609" y="82549"/>
                  </a:lnTo>
                  <a:lnTo>
                    <a:pt x="54609" y="76200"/>
                  </a:lnTo>
                  <a:close/>
                </a:path>
                <a:path w="54609" h="173989">
                  <a:moveTo>
                    <a:pt x="54609" y="82550"/>
                  </a:moveTo>
                  <a:lnTo>
                    <a:pt x="0" y="82550"/>
                  </a:lnTo>
                  <a:lnTo>
                    <a:pt x="0" y="88899"/>
                  </a:lnTo>
                  <a:lnTo>
                    <a:pt x="54609" y="88899"/>
                  </a:lnTo>
                  <a:lnTo>
                    <a:pt x="54609" y="82550"/>
                  </a:lnTo>
                  <a:close/>
                </a:path>
                <a:path w="54609" h="173989">
                  <a:moveTo>
                    <a:pt x="54609" y="88900"/>
                  </a:moveTo>
                  <a:lnTo>
                    <a:pt x="0" y="88900"/>
                  </a:lnTo>
                  <a:lnTo>
                    <a:pt x="0" y="92709"/>
                  </a:lnTo>
                  <a:lnTo>
                    <a:pt x="54609" y="92709"/>
                  </a:lnTo>
                  <a:lnTo>
                    <a:pt x="54609" y="88900"/>
                  </a:lnTo>
                  <a:close/>
                </a:path>
                <a:path w="54609" h="173989">
                  <a:moveTo>
                    <a:pt x="54609" y="92710"/>
                  </a:moveTo>
                  <a:lnTo>
                    <a:pt x="0" y="92710"/>
                  </a:lnTo>
                  <a:lnTo>
                    <a:pt x="0" y="95249"/>
                  </a:lnTo>
                  <a:lnTo>
                    <a:pt x="54609" y="95249"/>
                  </a:lnTo>
                  <a:lnTo>
                    <a:pt x="54609" y="92710"/>
                  </a:lnTo>
                  <a:close/>
                </a:path>
                <a:path w="54609" h="173989">
                  <a:moveTo>
                    <a:pt x="54609" y="95250"/>
                  </a:moveTo>
                  <a:lnTo>
                    <a:pt x="0" y="95250"/>
                  </a:lnTo>
                  <a:lnTo>
                    <a:pt x="0" y="99059"/>
                  </a:lnTo>
                  <a:lnTo>
                    <a:pt x="54609" y="99059"/>
                  </a:lnTo>
                  <a:lnTo>
                    <a:pt x="54609" y="95250"/>
                  </a:lnTo>
                  <a:close/>
                </a:path>
                <a:path w="54609" h="173989">
                  <a:moveTo>
                    <a:pt x="54609" y="99060"/>
                  </a:moveTo>
                  <a:lnTo>
                    <a:pt x="0" y="99060"/>
                  </a:lnTo>
                  <a:lnTo>
                    <a:pt x="0" y="101599"/>
                  </a:lnTo>
                  <a:lnTo>
                    <a:pt x="54609" y="101599"/>
                  </a:lnTo>
                  <a:lnTo>
                    <a:pt x="54609" y="99060"/>
                  </a:lnTo>
                  <a:close/>
                </a:path>
                <a:path w="54609" h="173989">
                  <a:moveTo>
                    <a:pt x="54609" y="101600"/>
                  </a:moveTo>
                  <a:lnTo>
                    <a:pt x="0" y="101600"/>
                  </a:lnTo>
                  <a:lnTo>
                    <a:pt x="0" y="105409"/>
                  </a:lnTo>
                  <a:lnTo>
                    <a:pt x="54609" y="105409"/>
                  </a:lnTo>
                  <a:lnTo>
                    <a:pt x="54609" y="101600"/>
                  </a:lnTo>
                  <a:close/>
                </a:path>
                <a:path w="54609" h="173989">
                  <a:moveTo>
                    <a:pt x="54609" y="105409"/>
                  </a:moveTo>
                  <a:lnTo>
                    <a:pt x="0" y="105409"/>
                  </a:lnTo>
                  <a:lnTo>
                    <a:pt x="0" y="107949"/>
                  </a:lnTo>
                  <a:lnTo>
                    <a:pt x="54609" y="107949"/>
                  </a:lnTo>
                  <a:lnTo>
                    <a:pt x="54609" y="105409"/>
                  </a:lnTo>
                  <a:close/>
                </a:path>
                <a:path w="54609" h="173989">
                  <a:moveTo>
                    <a:pt x="54609" y="107950"/>
                  </a:moveTo>
                  <a:lnTo>
                    <a:pt x="0" y="107950"/>
                  </a:lnTo>
                  <a:lnTo>
                    <a:pt x="0" y="111759"/>
                  </a:lnTo>
                  <a:lnTo>
                    <a:pt x="54609" y="111759"/>
                  </a:lnTo>
                  <a:lnTo>
                    <a:pt x="54609" y="107950"/>
                  </a:lnTo>
                  <a:close/>
                </a:path>
                <a:path w="54609" h="173989">
                  <a:moveTo>
                    <a:pt x="54609" y="111759"/>
                  </a:moveTo>
                  <a:lnTo>
                    <a:pt x="0" y="111759"/>
                  </a:lnTo>
                  <a:lnTo>
                    <a:pt x="0" y="114299"/>
                  </a:lnTo>
                  <a:lnTo>
                    <a:pt x="54609" y="114299"/>
                  </a:lnTo>
                  <a:lnTo>
                    <a:pt x="54609" y="111759"/>
                  </a:lnTo>
                  <a:close/>
                </a:path>
                <a:path w="54609" h="173989">
                  <a:moveTo>
                    <a:pt x="54609" y="114300"/>
                  </a:moveTo>
                  <a:lnTo>
                    <a:pt x="0" y="114300"/>
                  </a:lnTo>
                  <a:lnTo>
                    <a:pt x="0" y="124459"/>
                  </a:lnTo>
                  <a:lnTo>
                    <a:pt x="54609" y="124459"/>
                  </a:lnTo>
                  <a:lnTo>
                    <a:pt x="54609" y="114300"/>
                  </a:lnTo>
                  <a:close/>
                </a:path>
                <a:path w="54609" h="173989">
                  <a:moveTo>
                    <a:pt x="54609" y="124460"/>
                  </a:moveTo>
                  <a:lnTo>
                    <a:pt x="0" y="124460"/>
                  </a:lnTo>
                  <a:lnTo>
                    <a:pt x="0" y="126999"/>
                  </a:lnTo>
                  <a:lnTo>
                    <a:pt x="54609" y="126999"/>
                  </a:lnTo>
                  <a:lnTo>
                    <a:pt x="54609" y="124460"/>
                  </a:lnTo>
                  <a:close/>
                </a:path>
                <a:path w="54609" h="173989">
                  <a:moveTo>
                    <a:pt x="54609" y="127000"/>
                  </a:moveTo>
                  <a:lnTo>
                    <a:pt x="0" y="127000"/>
                  </a:lnTo>
                  <a:lnTo>
                    <a:pt x="0" y="130809"/>
                  </a:lnTo>
                  <a:lnTo>
                    <a:pt x="54609" y="130809"/>
                  </a:lnTo>
                  <a:lnTo>
                    <a:pt x="54609" y="127000"/>
                  </a:lnTo>
                  <a:close/>
                </a:path>
                <a:path w="54609" h="173989">
                  <a:moveTo>
                    <a:pt x="54609" y="130810"/>
                  </a:moveTo>
                  <a:lnTo>
                    <a:pt x="0" y="130810"/>
                  </a:lnTo>
                  <a:lnTo>
                    <a:pt x="0" y="133349"/>
                  </a:lnTo>
                  <a:lnTo>
                    <a:pt x="54609" y="133349"/>
                  </a:lnTo>
                  <a:lnTo>
                    <a:pt x="54609" y="130810"/>
                  </a:lnTo>
                  <a:close/>
                </a:path>
                <a:path w="54609" h="173989">
                  <a:moveTo>
                    <a:pt x="54609" y="133350"/>
                  </a:moveTo>
                  <a:lnTo>
                    <a:pt x="0" y="133350"/>
                  </a:lnTo>
                  <a:lnTo>
                    <a:pt x="0" y="143509"/>
                  </a:lnTo>
                  <a:lnTo>
                    <a:pt x="54609" y="143509"/>
                  </a:lnTo>
                  <a:lnTo>
                    <a:pt x="54609" y="133350"/>
                  </a:lnTo>
                  <a:close/>
                </a:path>
                <a:path w="54609" h="173989">
                  <a:moveTo>
                    <a:pt x="54609" y="143509"/>
                  </a:moveTo>
                  <a:lnTo>
                    <a:pt x="0" y="143509"/>
                  </a:lnTo>
                  <a:lnTo>
                    <a:pt x="0" y="146049"/>
                  </a:lnTo>
                  <a:lnTo>
                    <a:pt x="54609" y="146049"/>
                  </a:lnTo>
                  <a:lnTo>
                    <a:pt x="54609" y="143509"/>
                  </a:lnTo>
                  <a:close/>
                </a:path>
                <a:path w="54609" h="173989">
                  <a:moveTo>
                    <a:pt x="54609" y="146050"/>
                  </a:moveTo>
                  <a:lnTo>
                    <a:pt x="0" y="146050"/>
                  </a:lnTo>
                  <a:lnTo>
                    <a:pt x="0" y="152399"/>
                  </a:lnTo>
                  <a:lnTo>
                    <a:pt x="54609" y="152399"/>
                  </a:lnTo>
                  <a:lnTo>
                    <a:pt x="54609" y="146050"/>
                  </a:lnTo>
                  <a:close/>
                </a:path>
                <a:path w="54609" h="173989">
                  <a:moveTo>
                    <a:pt x="54609" y="152400"/>
                  </a:moveTo>
                  <a:lnTo>
                    <a:pt x="0" y="152400"/>
                  </a:lnTo>
                  <a:lnTo>
                    <a:pt x="0" y="156209"/>
                  </a:lnTo>
                  <a:lnTo>
                    <a:pt x="54609" y="156209"/>
                  </a:lnTo>
                  <a:lnTo>
                    <a:pt x="54609" y="152400"/>
                  </a:lnTo>
                  <a:close/>
                </a:path>
                <a:path w="54609" h="173989">
                  <a:moveTo>
                    <a:pt x="54609" y="156209"/>
                  </a:moveTo>
                  <a:lnTo>
                    <a:pt x="1270" y="156209"/>
                  </a:lnTo>
                  <a:lnTo>
                    <a:pt x="1270" y="157479"/>
                  </a:lnTo>
                  <a:lnTo>
                    <a:pt x="5079" y="157479"/>
                  </a:lnTo>
                  <a:lnTo>
                    <a:pt x="5079" y="158750"/>
                  </a:lnTo>
                  <a:lnTo>
                    <a:pt x="8889" y="158750"/>
                  </a:lnTo>
                  <a:lnTo>
                    <a:pt x="8889" y="160019"/>
                  </a:lnTo>
                  <a:lnTo>
                    <a:pt x="12700" y="160019"/>
                  </a:lnTo>
                  <a:lnTo>
                    <a:pt x="12700" y="161289"/>
                  </a:lnTo>
                  <a:lnTo>
                    <a:pt x="16509" y="161289"/>
                  </a:lnTo>
                  <a:lnTo>
                    <a:pt x="16509" y="162559"/>
                  </a:lnTo>
                  <a:lnTo>
                    <a:pt x="54609" y="162559"/>
                  </a:lnTo>
                  <a:lnTo>
                    <a:pt x="54609" y="156209"/>
                  </a:lnTo>
                  <a:close/>
                </a:path>
                <a:path w="54609" h="173989">
                  <a:moveTo>
                    <a:pt x="54609" y="162559"/>
                  </a:moveTo>
                  <a:lnTo>
                    <a:pt x="20320" y="162559"/>
                  </a:lnTo>
                  <a:lnTo>
                    <a:pt x="20320" y="163829"/>
                  </a:lnTo>
                  <a:lnTo>
                    <a:pt x="24129" y="163829"/>
                  </a:lnTo>
                  <a:lnTo>
                    <a:pt x="24129" y="165099"/>
                  </a:lnTo>
                  <a:lnTo>
                    <a:pt x="54609" y="165099"/>
                  </a:lnTo>
                  <a:lnTo>
                    <a:pt x="54609" y="162559"/>
                  </a:lnTo>
                  <a:close/>
                </a:path>
                <a:path w="54609" h="173989">
                  <a:moveTo>
                    <a:pt x="54609" y="165100"/>
                  </a:moveTo>
                  <a:lnTo>
                    <a:pt x="29209" y="165100"/>
                  </a:lnTo>
                  <a:lnTo>
                    <a:pt x="29209" y="166369"/>
                  </a:lnTo>
                  <a:lnTo>
                    <a:pt x="33020" y="166369"/>
                  </a:lnTo>
                  <a:lnTo>
                    <a:pt x="33020" y="167639"/>
                  </a:lnTo>
                  <a:lnTo>
                    <a:pt x="36829" y="167639"/>
                  </a:lnTo>
                  <a:lnTo>
                    <a:pt x="36829" y="168909"/>
                  </a:lnTo>
                  <a:lnTo>
                    <a:pt x="54609" y="168909"/>
                  </a:lnTo>
                  <a:lnTo>
                    <a:pt x="54609" y="165100"/>
                  </a:lnTo>
                  <a:close/>
                </a:path>
                <a:path w="54609" h="173989">
                  <a:moveTo>
                    <a:pt x="54609" y="168909"/>
                  </a:moveTo>
                  <a:lnTo>
                    <a:pt x="40639" y="168909"/>
                  </a:lnTo>
                  <a:lnTo>
                    <a:pt x="40639" y="170179"/>
                  </a:lnTo>
                  <a:lnTo>
                    <a:pt x="44450" y="170179"/>
                  </a:lnTo>
                  <a:lnTo>
                    <a:pt x="44450" y="171449"/>
                  </a:lnTo>
                  <a:lnTo>
                    <a:pt x="54609" y="171449"/>
                  </a:lnTo>
                  <a:lnTo>
                    <a:pt x="54609" y="168909"/>
                  </a:lnTo>
                  <a:close/>
                </a:path>
                <a:path w="54609" h="173989">
                  <a:moveTo>
                    <a:pt x="54609" y="171450"/>
                  </a:moveTo>
                  <a:lnTo>
                    <a:pt x="48259" y="171450"/>
                  </a:lnTo>
                  <a:lnTo>
                    <a:pt x="48259" y="172719"/>
                  </a:lnTo>
                  <a:lnTo>
                    <a:pt x="52070" y="172719"/>
                  </a:lnTo>
                  <a:lnTo>
                    <a:pt x="52070" y="173989"/>
                  </a:lnTo>
                  <a:lnTo>
                    <a:pt x="54609" y="173989"/>
                  </a:lnTo>
                  <a:lnTo>
                    <a:pt x="54609" y="171450"/>
                  </a:lnTo>
                  <a:close/>
                </a:path>
              </a:pathLst>
            </a:custGeom>
            <a:solidFill>
              <a:srgbClr val="1A4F1A"/>
            </a:solidFill>
          </p:spPr>
          <p:txBody>
            <a:bodyPr wrap="square" lIns="0" tIns="0" rIns="0" bIns="0" rtlCol="0"/>
            <a:lstStyle/>
            <a:p>
              <a:endParaRPr/>
            </a:p>
          </p:txBody>
        </p:sp>
        <p:sp>
          <p:nvSpPr>
            <p:cNvPr id="1055" name="object 1055"/>
            <p:cNvSpPr/>
            <p:nvPr/>
          </p:nvSpPr>
          <p:spPr>
            <a:xfrm>
              <a:off x="372109" y="5662929"/>
              <a:ext cx="54610" cy="154940"/>
            </a:xfrm>
            <a:custGeom>
              <a:avLst/>
              <a:gdLst/>
              <a:ahLst/>
              <a:cxnLst/>
              <a:rect l="l" t="t" r="r" b="b"/>
              <a:pathLst>
                <a:path w="54609" h="154939">
                  <a:moveTo>
                    <a:pt x="54610" y="0"/>
                  </a:moveTo>
                  <a:lnTo>
                    <a:pt x="46989" y="0"/>
                  </a:lnTo>
                  <a:lnTo>
                    <a:pt x="46989" y="1270"/>
                  </a:lnTo>
                  <a:lnTo>
                    <a:pt x="0" y="1270"/>
                  </a:lnTo>
                  <a:lnTo>
                    <a:pt x="0" y="5080"/>
                  </a:lnTo>
                  <a:lnTo>
                    <a:pt x="54610" y="5080"/>
                  </a:lnTo>
                  <a:lnTo>
                    <a:pt x="54610" y="0"/>
                  </a:lnTo>
                  <a:close/>
                </a:path>
                <a:path w="54609" h="154939">
                  <a:moveTo>
                    <a:pt x="54610" y="5080"/>
                  </a:moveTo>
                  <a:lnTo>
                    <a:pt x="0" y="5080"/>
                  </a:lnTo>
                  <a:lnTo>
                    <a:pt x="0" y="8890"/>
                  </a:lnTo>
                  <a:lnTo>
                    <a:pt x="54610" y="8890"/>
                  </a:lnTo>
                  <a:lnTo>
                    <a:pt x="54610" y="5080"/>
                  </a:lnTo>
                  <a:close/>
                </a:path>
                <a:path w="54609" h="154939">
                  <a:moveTo>
                    <a:pt x="54610" y="8890"/>
                  </a:moveTo>
                  <a:lnTo>
                    <a:pt x="0" y="8890"/>
                  </a:lnTo>
                  <a:lnTo>
                    <a:pt x="0" y="11430"/>
                  </a:lnTo>
                  <a:lnTo>
                    <a:pt x="54610" y="11430"/>
                  </a:lnTo>
                  <a:lnTo>
                    <a:pt x="54610" y="8890"/>
                  </a:lnTo>
                  <a:close/>
                </a:path>
                <a:path w="54609" h="154939">
                  <a:moveTo>
                    <a:pt x="54610" y="11430"/>
                  </a:moveTo>
                  <a:lnTo>
                    <a:pt x="0" y="11430"/>
                  </a:lnTo>
                  <a:lnTo>
                    <a:pt x="0" y="21590"/>
                  </a:lnTo>
                  <a:lnTo>
                    <a:pt x="54610" y="21590"/>
                  </a:lnTo>
                  <a:lnTo>
                    <a:pt x="54610" y="11430"/>
                  </a:lnTo>
                  <a:close/>
                </a:path>
                <a:path w="54609" h="154939">
                  <a:moveTo>
                    <a:pt x="54610" y="21590"/>
                  </a:moveTo>
                  <a:lnTo>
                    <a:pt x="0" y="21590"/>
                  </a:lnTo>
                  <a:lnTo>
                    <a:pt x="0" y="24130"/>
                  </a:lnTo>
                  <a:lnTo>
                    <a:pt x="54610" y="24130"/>
                  </a:lnTo>
                  <a:lnTo>
                    <a:pt x="54610" y="21590"/>
                  </a:lnTo>
                  <a:close/>
                </a:path>
                <a:path w="54609" h="154939">
                  <a:moveTo>
                    <a:pt x="54610" y="24130"/>
                  </a:moveTo>
                  <a:lnTo>
                    <a:pt x="0" y="24130"/>
                  </a:lnTo>
                  <a:lnTo>
                    <a:pt x="0" y="27940"/>
                  </a:lnTo>
                  <a:lnTo>
                    <a:pt x="54610" y="27940"/>
                  </a:lnTo>
                  <a:lnTo>
                    <a:pt x="54610" y="24130"/>
                  </a:lnTo>
                  <a:close/>
                </a:path>
                <a:path w="54609" h="154939">
                  <a:moveTo>
                    <a:pt x="54610" y="27940"/>
                  </a:moveTo>
                  <a:lnTo>
                    <a:pt x="0" y="27940"/>
                  </a:lnTo>
                  <a:lnTo>
                    <a:pt x="0" y="30480"/>
                  </a:lnTo>
                  <a:lnTo>
                    <a:pt x="54610" y="30480"/>
                  </a:lnTo>
                  <a:lnTo>
                    <a:pt x="54610" y="27940"/>
                  </a:lnTo>
                  <a:close/>
                </a:path>
                <a:path w="54609" h="154939">
                  <a:moveTo>
                    <a:pt x="54610" y="30480"/>
                  </a:moveTo>
                  <a:lnTo>
                    <a:pt x="0" y="30480"/>
                  </a:lnTo>
                  <a:lnTo>
                    <a:pt x="0" y="34290"/>
                  </a:lnTo>
                  <a:lnTo>
                    <a:pt x="54610" y="34290"/>
                  </a:lnTo>
                  <a:lnTo>
                    <a:pt x="54610" y="30480"/>
                  </a:lnTo>
                  <a:close/>
                </a:path>
                <a:path w="54609" h="154939">
                  <a:moveTo>
                    <a:pt x="54610" y="34290"/>
                  </a:moveTo>
                  <a:lnTo>
                    <a:pt x="0" y="34290"/>
                  </a:lnTo>
                  <a:lnTo>
                    <a:pt x="0" y="36830"/>
                  </a:lnTo>
                  <a:lnTo>
                    <a:pt x="54610" y="36830"/>
                  </a:lnTo>
                  <a:lnTo>
                    <a:pt x="54610" y="34290"/>
                  </a:lnTo>
                  <a:close/>
                </a:path>
                <a:path w="54609" h="154939">
                  <a:moveTo>
                    <a:pt x="54610" y="36830"/>
                  </a:moveTo>
                  <a:lnTo>
                    <a:pt x="0" y="36830"/>
                  </a:lnTo>
                  <a:lnTo>
                    <a:pt x="0" y="40640"/>
                  </a:lnTo>
                  <a:lnTo>
                    <a:pt x="54610" y="40640"/>
                  </a:lnTo>
                  <a:lnTo>
                    <a:pt x="54610" y="36830"/>
                  </a:lnTo>
                  <a:close/>
                </a:path>
                <a:path w="54609" h="154939">
                  <a:moveTo>
                    <a:pt x="54610" y="40640"/>
                  </a:moveTo>
                  <a:lnTo>
                    <a:pt x="0" y="40640"/>
                  </a:lnTo>
                  <a:lnTo>
                    <a:pt x="0" y="46990"/>
                  </a:lnTo>
                  <a:lnTo>
                    <a:pt x="54610" y="46990"/>
                  </a:lnTo>
                  <a:lnTo>
                    <a:pt x="54610" y="40640"/>
                  </a:lnTo>
                  <a:close/>
                </a:path>
                <a:path w="54609" h="154939">
                  <a:moveTo>
                    <a:pt x="54610" y="46990"/>
                  </a:moveTo>
                  <a:lnTo>
                    <a:pt x="0" y="46990"/>
                  </a:lnTo>
                  <a:lnTo>
                    <a:pt x="0" y="49530"/>
                  </a:lnTo>
                  <a:lnTo>
                    <a:pt x="54610" y="49530"/>
                  </a:lnTo>
                  <a:lnTo>
                    <a:pt x="54610" y="46990"/>
                  </a:lnTo>
                  <a:close/>
                </a:path>
                <a:path w="54609" h="154939">
                  <a:moveTo>
                    <a:pt x="54610" y="49530"/>
                  </a:moveTo>
                  <a:lnTo>
                    <a:pt x="0" y="49530"/>
                  </a:lnTo>
                  <a:lnTo>
                    <a:pt x="0" y="53340"/>
                  </a:lnTo>
                  <a:lnTo>
                    <a:pt x="54610" y="53340"/>
                  </a:lnTo>
                  <a:lnTo>
                    <a:pt x="54610" y="49530"/>
                  </a:lnTo>
                  <a:close/>
                </a:path>
                <a:path w="54609" h="154939">
                  <a:moveTo>
                    <a:pt x="54610" y="53340"/>
                  </a:moveTo>
                  <a:lnTo>
                    <a:pt x="0" y="53340"/>
                  </a:lnTo>
                  <a:lnTo>
                    <a:pt x="0" y="62230"/>
                  </a:lnTo>
                  <a:lnTo>
                    <a:pt x="54610" y="62230"/>
                  </a:lnTo>
                  <a:lnTo>
                    <a:pt x="54610" y="53340"/>
                  </a:lnTo>
                  <a:close/>
                </a:path>
                <a:path w="54609" h="154939">
                  <a:moveTo>
                    <a:pt x="54610" y="62230"/>
                  </a:moveTo>
                  <a:lnTo>
                    <a:pt x="0" y="62230"/>
                  </a:lnTo>
                  <a:lnTo>
                    <a:pt x="0" y="66040"/>
                  </a:lnTo>
                  <a:lnTo>
                    <a:pt x="54610" y="66040"/>
                  </a:lnTo>
                  <a:lnTo>
                    <a:pt x="54610" y="62230"/>
                  </a:lnTo>
                  <a:close/>
                </a:path>
                <a:path w="54609" h="154939">
                  <a:moveTo>
                    <a:pt x="54610" y="66040"/>
                  </a:moveTo>
                  <a:lnTo>
                    <a:pt x="0" y="66040"/>
                  </a:lnTo>
                  <a:lnTo>
                    <a:pt x="0" y="68580"/>
                  </a:lnTo>
                  <a:lnTo>
                    <a:pt x="54610" y="68580"/>
                  </a:lnTo>
                  <a:lnTo>
                    <a:pt x="54610" y="66040"/>
                  </a:lnTo>
                  <a:close/>
                </a:path>
                <a:path w="54609" h="154939">
                  <a:moveTo>
                    <a:pt x="54610" y="68580"/>
                  </a:moveTo>
                  <a:lnTo>
                    <a:pt x="0" y="68580"/>
                  </a:lnTo>
                  <a:lnTo>
                    <a:pt x="0" y="72390"/>
                  </a:lnTo>
                  <a:lnTo>
                    <a:pt x="54610" y="72390"/>
                  </a:lnTo>
                  <a:lnTo>
                    <a:pt x="54610" y="68580"/>
                  </a:lnTo>
                  <a:close/>
                </a:path>
                <a:path w="54609" h="154939">
                  <a:moveTo>
                    <a:pt x="54610" y="72390"/>
                  </a:moveTo>
                  <a:lnTo>
                    <a:pt x="0" y="72390"/>
                  </a:lnTo>
                  <a:lnTo>
                    <a:pt x="0" y="74930"/>
                  </a:lnTo>
                  <a:lnTo>
                    <a:pt x="54610" y="74930"/>
                  </a:lnTo>
                  <a:lnTo>
                    <a:pt x="54610" y="72390"/>
                  </a:lnTo>
                  <a:close/>
                </a:path>
                <a:path w="54609" h="154939">
                  <a:moveTo>
                    <a:pt x="54610" y="74930"/>
                  </a:moveTo>
                  <a:lnTo>
                    <a:pt x="0" y="74930"/>
                  </a:lnTo>
                  <a:lnTo>
                    <a:pt x="0" y="81280"/>
                  </a:lnTo>
                  <a:lnTo>
                    <a:pt x="54610" y="81280"/>
                  </a:lnTo>
                  <a:lnTo>
                    <a:pt x="54610" y="74930"/>
                  </a:lnTo>
                  <a:close/>
                </a:path>
                <a:path w="54609" h="154939">
                  <a:moveTo>
                    <a:pt x="54610" y="81280"/>
                  </a:moveTo>
                  <a:lnTo>
                    <a:pt x="0" y="81280"/>
                  </a:lnTo>
                  <a:lnTo>
                    <a:pt x="0" y="87630"/>
                  </a:lnTo>
                  <a:lnTo>
                    <a:pt x="54610" y="87630"/>
                  </a:lnTo>
                  <a:lnTo>
                    <a:pt x="54610" y="81280"/>
                  </a:lnTo>
                  <a:close/>
                </a:path>
                <a:path w="54609" h="154939">
                  <a:moveTo>
                    <a:pt x="54610" y="87630"/>
                  </a:moveTo>
                  <a:lnTo>
                    <a:pt x="0" y="87630"/>
                  </a:lnTo>
                  <a:lnTo>
                    <a:pt x="0" y="91440"/>
                  </a:lnTo>
                  <a:lnTo>
                    <a:pt x="54610" y="91440"/>
                  </a:lnTo>
                  <a:lnTo>
                    <a:pt x="54610" y="87630"/>
                  </a:lnTo>
                  <a:close/>
                </a:path>
                <a:path w="54609" h="154939">
                  <a:moveTo>
                    <a:pt x="54610" y="91440"/>
                  </a:moveTo>
                  <a:lnTo>
                    <a:pt x="0" y="91440"/>
                  </a:lnTo>
                  <a:lnTo>
                    <a:pt x="0" y="93980"/>
                  </a:lnTo>
                  <a:lnTo>
                    <a:pt x="54610" y="93980"/>
                  </a:lnTo>
                  <a:lnTo>
                    <a:pt x="54610" y="91440"/>
                  </a:lnTo>
                  <a:close/>
                </a:path>
                <a:path w="54609" h="154939">
                  <a:moveTo>
                    <a:pt x="54610" y="93980"/>
                  </a:moveTo>
                  <a:lnTo>
                    <a:pt x="0" y="93980"/>
                  </a:lnTo>
                  <a:lnTo>
                    <a:pt x="0" y="97790"/>
                  </a:lnTo>
                  <a:lnTo>
                    <a:pt x="54610" y="97790"/>
                  </a:lnTo>
                  <a:lnTo>
                    <a:pt x="54610" y="93980"/>
                  </a:lnTo>
                  <a:close/>
                </a:path>
                <a:path w="54609" h="154939">
                  <a:moveTo>
                    <a:pt x="54610" y="97790"/>
                  </a:moveTo>
                  <a:lnTo>
                    <a:pt x="0" y="97790"/>
                  </a:lnTo>
                  <a:lnTo>
                    <a:pt x="0" y="100330"/>
                  </a:lnTo>
                  <a:lnTo>
                    <a:pt x="54610" y="100330"/>
                  </a:lnTo>
                  <a:lnTo>
                    <a:pt x="54610" y="97790"/>
                  </a:lnTo>
                  <a:close/>
                </a:path>
                <a:path w="54609" h="154939">
                  <a:moveTo>
                    <a:pt x="54610" y="100330"/>
                  </a:moveTo>
                  <a:lnTo>
                    <a:pt x="0" y="100330"/>
                  </a:lnTo>
                  <a:lnTo>
                    <a:pt x="0" y="104140"/>
                  </a:lnTo>
                  <a:lnTo>
                    <a:pt x="54610" y="104140"/>
                  </a:lnTo>
                  <a:lnTo>
                    <a:pt x="54610" y="100330"/>
                  </a:lnTo>
                  <a:close/>
                </a:path>
                <a:path w="54609" h="154939">
                  <a:moveTo>
                    <a:pt x="54610" y="104140"/>
                  </a:moveTo>
                  <a:lnTo>
                    <a:pt x="0" y="104140"/>
                  </a:lnTo>
                  <a:lnTo>
                    <a:pt x="0" y="106680"/>
                  </a:lnTo>
                  <a:lnTo>
                    <a:pt x="54610" y="106680"/>
                  </a:lnTo>
                  <a:lnTo>
                    <a:pt x="54610" y="104140"/>
                  </a:lnTo>
                  <a:close/>
                </a:path>
                <a:path w="54609" h="154939">
                  <a:moveTo>
                    <a:pt x="54610" y="106680"/>
                  </a:moveTo>
                  <a:lnTo>
                    <a:pt x="0" y="106680"/>
                  </a:lnTo>
                  <a:lnTo>
                    <a:pt x="0" y="110490"/>
                  </a:lnTo>
                  <a:lnTo>
                    <a:pt x="54610" y="110490"/>
                  </a:lnTo>
                  <a:lnTo>
                    <a:pt x="54610" y="106680"/>
                  </a:lnTo>
                  <a:close/>
                </a:path>
                <a:path w="54609" h="154939">
                  <a:moveTo>
                    <a:pt x="54610" y="110490"/>
                  </a:moveTo>
                  <a:lnTo>
                    <a:pt x="0" y="110490"/>
                  </a:lnTo>
                  <a:lnTo>
                    <a:pt x="0" y="113030"/>
                  </a:lnTo>
                  <a:lnTo>
                    <a:pt x="54610" y="113030"/>
                  </a:lnTo>
                  <a:lnTo>
                    <a:pt x="54610" y="110490"/>
                  </a:lnTo>
                  <a:close/>
                </a:path>
                <a:path w="54609" h="154939">
                  <a:moveTo>
                    <a:pt x="54610" y="113030"/>
                  </a:moveTo>
                  <a:lnTo>
                    <a:pt x="0" y="113030"/>
                  </a:lnTo>
                  <a:lnTo>
                    <a:pt x="0" y="123190"/>
                  </a:lnTo>
                  <a:lnTo>
                    <a:pt x="54610" y="123190"/>
                  </a:lnTo>
                  <a:lnTo>
                    <a:pt x="54610" y="113030"/>
                  </a:lnTo>
                  <a:close/>
                </a:path>
                <a:path w="54609" h="154939">
                  <a:moveTo>
                    <a:pt x="54610" y="123190"/>
                  </a:moveTo>
                  <a:lnTo>
                    <a:pt x="0" y="123190"/>
                  </a:lnTo>
                  <a:lnTo>
                    <a:pt x="0" y="125730"/>
                  </a:lnTo>
                  <a:lnTo>
                    <a:pt x="54610" y="125730"/>
                  </a:lnTo>
                  <a:lnTo>
                    <a:pt x="54610" y="123190"/>
                  </a:lnTo>
                  <a:close/>
                </a:path>
                <a:path w="54609" h="154939">
                  <a:moveTo>
                    <a:pt x="54610" y="125730"/>
                  </a:moveTo>
                  <a:lnTo>
                    <a:pt x="0" y="125730"/>
                  </a:lnTo>
                  <a:lnTo>
                    <a:pt x="0" y="129540"/>
                  </a:lnTo>
                  <a:lnTo>
                    <a:pt x="54610" y="129540"/>
                  </a:lnTo>
                  <a:lnTo>
                    <a:pt x="54610" y="125730"/>
                  </a:lnTo>
                  <a:close/>
                </a:path>
                <a:path w="54609" h="154939">
                  <a:moveTo>
                    <a:pt x="54610" y="129540"/>
                  </a:moveTo>
                  <a:lnTo>
                    <a:pt x="0" y="129540"/>
                  </a:lnTo>
                  <a:lnTo>
                    <a:pt x="0" y="132080"/>
                  </a:lnTo>
                  <a:lnTo>
                    <a:pt x="54610" y="132080"/>
                  </a:lnTo>
                  <a:lnTo>
                    <a:pt x="54610" y="129540"/>
                  </a:lnTo>
                  <a:close/>
                </a:path>
                <a:path w="54609" h="154939">
                  <a:moveTo>
                    <a:pt x="54610" y="132080"/>
                  </a:moveTo>
                  <a:lnTo>
                    <a:pt x="0" y="132080"/>
                  </a:lnTo>
                  <a:lnTo>
                    <a:pt x="0" y="137160"/>
                  </a:lnTo>
                  <a:lnTo>
                    <a:pt x="2539" y="137160"/>
                  </a:lnTo>
                  <a:lnTo>
                    <a:pt x="2539" y="138430"/>
                  </a:lnTo>
                  <a:lnTo>
                    <a:pt x="54610" y="138430"/>
                  </a:lnTo>
                  <a:lnTo>
                    <a:pt x="54610" y="132080"/>
                  </a:lnTo>
                  <a:close/>
                </a:path>
                <a:path w="54609" h="154939">
                  <a:moveTo>
                    <a:pt x="54610" y="138430"/>
                  </a:moveTo>
                  <a:lnTo>
                    <a:pt x="6350" y="138430"/>
                  </a:lnTo>
                  <a:lnTo>
                    <a:pt x="6350" y="139700"/>
                  </a:lnTo>
                  <a:lnTo>
                    <a:pt x="10160" y="139700"/>
                  </a:lnTo>
                  <a:lnTo>
                    <a:pt x="10160" y="140970"/>
                  </a:lnTo>
                  <a:lnTo>
                    <a:pt x="13969" y="140970"/>
                  </a:lnTo>
                  <a:lnTo>
                    <a:pt x="13969" y="142240"/>
                  </a:lnTo>
                  <a:lnTo>
                    <a:pt x="54610" y="142240"/>
                  </a:lnTo>
                  <a:lnTo>
                    <a:pt x="54610" y="138430"/>
                  </a:lnTo>
                  <a:close/>
                </a:path>
                <a:path w="54609" h="154939">
                  <a:moveTo>
                    <a:pt x="54610" y="142240"/>
                  </a:moveTo>
                  <a:lnTo>
                    <a:pt x="17779" y="142240"/>
                  </a:lnTo>
                  <a:lnTo>
                    <a:pt x="17779" y="143510"/>
                  </a:lnTo>
                  <a:lnTo>
                    <a:pt x="21589" y="143510"/>
                  </a:lnTo>
                  <a:lnTo>
                    <a:pt x="21589" y="144780"/>
                  </a:lnTo>
                  <a:lnTo>
                    <a:pt x="54610" y="144780"/>
                  </a:lnTo>
                  <a:lnTo>
                    <a:pt x="54610" y="142240"/>
                  </a:lnTo>
                  <a:close/>
                </a:path>
                <a:path w="54609" h="154939">
                  <a:moveTo>
                    <a:pt x="54610" y="144780"/>
                  </a:moveTo>
                  <a:lnTo>
                    <a:pt x="25400" y="144780"/>
                  </a:lnTo>
                  <a:lnTo>
                    <a:pt x="25400" y="146050"/>
                  </a:lnTo>
                  <a:lnTo>
                    <a:pt x="29210" y="146050"/>
                  </a:lnTo>
                  <a:lnTo>
                    <a:pt x="29210" y="147320"/>
                  </a:lnTo>
                  <a:lnTo>
                    <a:pt x="33019" y="147320"/>
                  </a:lnTo>
                  <a:lnTo>
                    <a:pt x="33019" y="148590"/>
                  </a:lnTo>
                  <a:lnTo>
                    <a:pt x="36830" y="148590"/>
                  </a:lnTo>
                  <a:lnTo>
                    <a:pt x="36830" y="149860"/>
                  </a:lnTo>
                  <a:lnTo>
                    <a:pt x="40639" y="149860"/>
                  </a:lnTo>
                  <a:lnTo>
                    <a:pt x="40639" y="151130"/>
                  </a:lnTo>
                  <a:lnTo>
                    <a:pt x="54610" y="151130"/>
                  </a:lnTo>
                  <a:lnTo>
                    <a:pt x="54610" y="144780"/>
                  </a:lnTo>
                  <a:close/>
                </a:path>
                <a:path w="54609" h="154939">
                  <a:moveTo>
                    <a:pt x="54610" y="151130"/>
                  </a:moveTo>
                  <a:lnTo>
                    <a:pt x="44449" y="151130"/>
                  </a:lnTo>
                  <a:lnTo>
                    <a:pt x="44449" y="152400"/>
                  </a:lnTo>
                  <a:lnTo>
                    <a:pt x="48260" y="152400"/>
                  </a:lnTo>
                  <a:lnTo>
                    <a:pt x="48260" y="153670"/>
                  </a:lnTo>
                  <a:lnTo>
                    <a:pt x="52069" y="153670"/>
                  </a:lnTo>
                  <a:lnTo>
                    <a:pt x="52069" y="154940"/>
                  </a:lnTo>
                  <a:lnTo>
                    <a:pt x="54610" y="154940"/>
                  </a:lnTo>
                  <a:lnTo>
                    <a:pt x="54610" y="151130"/>
                  </a:lnTo>
                  <a:close/>
                </a:path>
              </a:pathLst>
            </a:custGeom>
            <a:solidFill>
              <a:srgbClr val="194E19"/>
            </a:solidFill>
          </p:spPr>
          <p:txBody>
            <a:bodyPr wrap="square" lIns="0" tIns="0" rIns="0" bIns="0" rtlCol="0"/>
            <a:lstStyle/>
            <a:p>
              <a:endParaRPr/>
            </a:p>
          </p:txBody>
        </p:sp>
        <p:sp>
          <p:nvSpPr>
            <p:cNvPr id="1056" name="object 1056"/>
            <p:cNvSpPr/>
            <p:nvPr/>
          </p:nvSpPr>
          <p:spPr>
            <a:xfrm>
              <a:off x="317500" y="5664200"/>
              <a:ext cx="54610" cy="135890"/>
            </a:xfrm>
            <a:custGeom>
              <a:avLst/>
              <a:gdLst/>
              <a:ahLst/>
              <a:cxnLst/>
              <a:rect l="l" t="t" r="r" b="b"/>
              <a:pathLst>
                <a:path w="54610" h="135889">
                  <a:moveTo>
                    <a:pt x="54610" y="0"/>
                  </a:moveTo>
                  <a:lnTo>
                    <a:pt x="50800" y="0"/>
                  </a:lnTo>
                  <a:lnTo>
                    <a:pt x="50800" y="1269"/>
                  </a:lnTo>
                  <a:lnTo>
                    <a:pt x="54610" y="1269"/>
                  </a:lnTo>
                  <a:lnTo>
                    <a:pt x="54610" y="0"/>
                  </a:lnTo>
                  <a:close/>
                </a:path>
                <a:path w="54610" h="135889">
                  <a:moveTo>
                    <a:pt x="54610" y="1270"/>
                  </a:moveTo>
                  <a:lnTo>
                    <a:pt x="0" y="1270"/>
                  </a:lnTo>
                  <a:lnTo>
                    <a:pt x="0" y="3809"/>
                  </a:lnTo>
                  <a:lnTo>
                    <a:pt x="54610" y="3809"/>
                  </a:lnTo>
                  <a:lnTo>
                    <a:pt x="54610" y="1270"/>
                  </a:lnTo>
                  <a:close/>
                </a:path>
                <a:path w="54610" h="135889">
                  <a:moveTo>
                    <a:pt x="54610" y="3810"/>
                  </a:moveTo>
                  <a:lnTo>
                    <a:pt x="0" y="3810"/>
                  </a:lnTo>
                  <a:lnTo>
                    <a:pt x="0" y="7619"/>
                  </a:lnTo>
                  <a:lnTo>
                    <a:pt x="54610" y="7619"/>
                  </a:lnTo>
                  <a:lnTo>
                    <a:pt x="54610" y="3810"/>
                  </a:lnTo>
                  <a:close/>
                </a:path>
                <a:path w="54610" h="135889">
                  <a:moveTo>
                    <a:pt x="54610" y="7620"/>
                  </a:moveTo>
                  <a:lnTo>
                    <a:pt x="0" y="7620"/>
                  </a:lnTo>
                  <a:lnTo>
                    <a:pt x="0" y="10159"/>
                  </a:lnTo>
                  <a:lnTo>
                    <a:pt x="54610" y="10159"/>
                  </a:lnTo>
                  <a:lnTo>
                    <a:pt x="54610" y="7620"/>
                  </a:lnTo>
                  <a:close/>
                </a:path>
                <a:path w="54610" h="135889">
                  <a:moveTo>
                    <a:pt x="54610" y="10160"/>
                  </a:moveTo>
                  <a:lnTo>
                    <a:pt x="0" y="10160"/>
                  </a:lnTo>
                  <a:lnTo>
                    <a:pt x="0" y="20319"/>
                  </a:lnTo>
                  <a:lnTo>
                    <a:pt x="54610" y="20319"/>
                  </a:lnTo>
                  <a:lnTo>
                    <a:pt x="54610" y="10160"/>
                  </a:lnTo>
                  <a:close/>
                </a:path>
                <a:path w="54610" h="135889">
                  <a:moveTo>
                    <a:pt x="54610" y="20320"/>
                  </a:moveTo>
                  <a:lnTo>
                    <a:pt x="0" y="20320"/>
                  </a:lnTo>
                  <a:lnTo>
                    <a:pt x="0" y="22859"/>
                  </a:lnTo>
                  <a:lnTo>
                    <a:pt x="54610" y="22859"/>
                  </a:lnTo>
                  <a:lnTo>
                    <a:pt x="54610" y="20320"/>
                  </a:lnTo>
                  <a:close/>
                </a:path>
                <a:path w="54610" h="135889">
                  <a:moveTo>
                    <a:pt x="54610" y="22860"/>
                  </a:moveTo>
                  <a:lnTo>
                    <a:pt x="0" y="22860"/>
                  </a:lnTo>
                  <a:lnTo>
                    <a:pt x="0" y="26669"/>
                  </a:lnTo>
                  <a:lnTo>
                    <a:pt x="54610" y="26669"/>
                  </a:lnTo>
                  <a:lnTo>
                    <a:pt x="54610" y="22860"/>
                  </a:lnTo>
                  <a:close/>
                </a:path>
                <a:path w="54610" h="135889">
                  <a:moveTo>
                    <a:pt x="54610" y="26670"/>
                  </a:moveTo>
                  <a:lnTo>
                    <a:pt x="0" y="26670"/>
                  </a:lnTo>
                  <a:lnTo>
                    <a:pt x="0" y="29209"/>
                  </a:lnTo>
                  <a:lnTo>
                    <a:pt x="54610" y="29209"/>
                  </a:lnTo>
                  <a:lnTo>
                    <a:pt x="54610" y="26670"/>
                  </a:lnTo>
                  <a:close/>
                </a:path>
                <a:path w="54610" h="135889">
                  <a:moveTo>
                    <a:pt x="54610" y="29210"/>
                  </a:moveTo>
                  <a:lnTo>
                    <a:pt x="0" y="29210"/>
                  </a:lnTo>
                  <a:lnTo>
                    <a:pt x="0" y="33019"/>
                  </a:lnTo>
                  <a:lnTo>
                    <a:pt x="54610" y="33019"/>
                  </a:lnTo>
                  <a:lnTo>
                    <a:pt x="54610" y="29210"/>
                  </a:lnTo>
                  <a:close/>
                </a:path>
                <a:path w="54610" h="135889">
                  <a:moveTo>
                    <a:pt x="54610" y="33020"/>
                  </a:moveTo>
                  <a:lnTo>
                    <a:pt x="0" y="33020"/>
                  </a:lnTo>
                  <a:lnTo>
                    <a:pt x="0" y="35559"/>
                  </a:lnTo>
                  <a:lnTo>
                    <a:pt x="54610" y="35559"/>
                  </a:lnTo>
                  <a:lnTo>
                    <a:pt x="54610" y="33020"/>
                  </a:lnTo>
                  <a:close/>
                </a:path>
                <a:path w="54610" h="135889">
                  <a:moveTo>
                    <a:pt x="54610" y="35560"/>
                  </a:moveTo>
                  <a:lnTo>
                    <a:pt x="0" y="35560"/>
                  </a:lnTo>
                  <a:lnTo>
                    <a:pt x="0" y="39369"/>
                  </a:lnTo>
                  <a:lnTo>
                    <a:pt x="54610" y="39369"/>
                  </a:lnTo>
                  <a:lnTo>
                    <a:pt x="54610" y="35560"/>
                  </a:lnTo>
                  <a:close/>
                </a:path>
                <a:path w="54610" h="135889">
                  <a:moveTo>
                    <a:pt x="54610" y="39370"/>
                  </a:moveTo>
                  <a:lnTo>
                    <a:pt x="0" y="39370"/>
                  </a:lnTo>
                  <a:lnTo>
                    <a:pt x="0" y="45719"/>
                  </a:lnTo>
                  <a:lnTo>
                    <a:pt x="54610" y="45719"/>
                  </a:lnTo>
                  <a:lnTo>
                    <a:pt x="54610" y="39370"/>
                  </a:lnTo>
                  <a:close/>
                </a:path>
                <a:path w="54610" h="135889">
                  <a:moveTo>
                    <a:pt x="54610" y="45720"/>
                  </a:moveTo>
                  <a:lnTo>
                    <a:pt x="0" y="45720"/>
                  </a:lnTo>
                  <a:lnTo>
                    <a:pt x="0" y="48259"/>
                  </a:lnTo>
                  <a:lnTo>
                    <a:pt x="54610" y="48259"/>
                  </a:lnTo>
                  <a:lnTo>
                    <a:pt x="54610" y="45720"/>
                  </a:lnTo>
                  <a:close/>
                </a:path>
                <a:path w="54610" h="135889">
                  <a:moveTo>
                    <a:pt x="54610" y="48260"/>
                  </a:moveTo>
                  <a:lnTo>
                    <a:pt x="0" y="48260"/>
                  </a:lnTo>
                  <a:lnTo>
                    <a:pt x="0" y="52069"/>
                  </a:lnTo>
                  <a:lnTo>
                    <a:pt x="54610" y="52069"/>
                  </a:lnTo>
                  <a:lnTo>
                    <a:pt x="54610" y="48260"/>
                  </a:lnTo>
                  <a:close/>
                </a:path>
                <a:path w="54610" h="135889">
                  <a:moveTo>
                    <a:pt x="54610" y="52070"/>
                  </a:moveTo>
                  <a:lnTo>
                    <a:pt x="0" y="52070"/>
                  </a:lnTo>
                  <a:lnTo>
                    <a:pt x="0" y="60959"/>
                  </a:lnTo>
                  <a:lnTo>
                    <a:pt x="54610" y="60959"/>
                  </a:lnTo>
                  <a:lnTo>
                    <a:pt x="54610" y="52070"/>
                  </a:lnTo>
                  <a:close/>
                </a:path>
                <a:path w="54610" h="135889">
                  <a:moveTo>
                    <a:pt x="54610" y="60960"/>
                  </a:moveTo>
                  <a:lnTo>
                    <a:pt x="0" y="60960"/>
                  </a:lnTo>
                  <a:lnTo>
                    <a:pt x="0" y="64769"/>
                  </a:lnTo>
                  <a:lnTo>
                    <a:pt x="54610" y="64769"/>
                  </a:lnTo>
                  <a:lnTo>
                    <a:pt x="54610" y="60960"/>
                  </a:lnTo>
                  <a:close/>
                </a:path>
                <a:path w="54610" h="135889">
                  <a:moveTo>
                    <a:pt x="54610" y="64770"/>
                  </a:moveTo>
                  <a:lnTo>
                    <a:pt x="0" y="64770"/>
                  </a:lnTo>
                  <a:lnTo>
                    <a:pt x="0" y="67309"/>
                  </a:lnTo>
                  <a:lnTo>
                    <a:pt x="54610" y="67309"/>
                  </a:lnTo>
                  <a:lnTo>
                    <a:pt x="54610" y="64770"/>
                  </a:lnTo>
                  <a:close/>
                </a:path>
                <a:path w="54610" h="135889">
                  <a:moveTo>
                    <a:pt x="54610" y="67310"/>
                  </a:moveTo>
                  <a:lnTo>
                    <a:pt x="0" y="67310"/>
                  </a:lnTo>
                  <a:lnTo>
                    <a:pt x="0" y="71119"/>
                  </a:lnTo>
                  <a:lnTo>
                    <a:pt x="54610" y="71119"/>
                  </a:lnTo>
                  <a:lnTo>
                    <a:pt x="54610" y="67310"/>
                  </a:lnTo>
                  <a:close/>
                </a:path>
                <a:path w="54610" h="135889">
                  <a:moveTo>
                    <a:pt x="54610" y="71120"/>
                  </a:moveTo>
                  <a:lnTo>
                    <a:pt x="0" y="71120"/>
                  </a:lnTo>
                  <a:lnTo>
                    <a:pt x="0" y="73659"/>
                  </a:lnTo>
                  <a:lnTo>
                    <a:pt x="54610" y="73659"/>
                  </a:lnTo>
                  <a:lnTo>
                    <a:pt x="54610" y="71120"/>
                  </a:lnTo>
                  <a:close/>
                </a:path>
                <a:path w="54610" h="135889">
                  <a:moveTo>
                    <a:pt x="54610" y="73660"/>
                  </a:moveTo>
                  <a:lnTo>
                    <a:pt x="0" y="73660"/>
                  </a:lnTo>
                  <a:lnTo>
                    <a:pt x="0" y="80009"/>
                  </a:lnTo>
                  <a:lnTo>
                    <a:pt x="54610" y="80009"/>
                  </a:lnTo>
                  <a:lnTo>
                    <a:pt x="54610" y="73660"/>
                  </a:lnTo>
                  <a:close/>
                </a:path>
                <a:path w="54610" h="135889">
                  <a:moveTo>
                    <a:pt x="54610" y="80010"/>
                  </a:moveTo>
                  <a:lnTo>
                    <a:pt x="0" y="80010"/>
                  </a:lnTo>
                  <a:lnTo>
                    <a:pt x="0" y="86359"/>
                  </a:lnTo>
                  <a:lnTo>
                    <a:pt x="54610" y="86359"/>
                  </a:lnTo>
                  <a:lnTo>
                    <a:pt x="54610" y="80010"/>
                  </a:lnTo>
                  <a:close/>
                </a:path>
                <a:path w="54610" h="135889">
                  <a:moveTo>
                    <a:pt x="54610" y="86360"/>
                  </a:moveTo>
                  <a:lnTo>
                    <a:pt x="0" y="86360"/>
                  </a:lnTo>
                  <a:lnTo>
                    <a:pt x="0" y="90169"/>
                  </a:lnTo>
                  <a:lnTo>
                    <a:pt x="54610" y="90169"/>
                  </a:lnTo>
                  <a:lnTo>
                    <a:pt x="54610" y="86360"/>
                  </a:lnTo>
                  <a:close/>
                </a:path>
                <a:path w="54610" h="135889">
                  <a:moveTo>
                    <a:pt x="54610" y="90170"/>
                  </a:moveTo>
                  <a:lnTo>
                    <a:pt x="0" y="90170"/>
                  </a:lnTo>
                  <a:lnTo>
                    <a:pt x="0" y="92709"/>
                  </a:lnTo>
                  <a:lnTo>
                    <a:pt x="54610" y="92709"/>
                  </a:lnTo>
                  <a:lnTo>
                    <a:pt x="54610" y="90170"/>
                  </a:lnTo>
                  <a:close/>
                </a:path>
                <a:path w="54610" h="135889">
                  <a:moveTo>
                    <a:pt x="54610" y="92710"/>
                  </a:moveTo>
                  <a:lnTo>
                    <a:pt x="0" y="92710"/>
                  </a:lnTo>
                  <a:lnTo>
                    <a:pt x="0" y="96519"/>
                  </a:lnTo>
                  <a:lnTo>
                    <a:pt x="54610" y="96519"/>
                  </a:lnTo>
                  <a:lnTo>
                    <a:pt x="54610" y="92710"/>
                  </a:lnTo>
                  <a:close/>
                </a:path>
                <a:path w="54610" h="135889">
                  <a:moveTo>
                    <a:pt x="54610" y="96520"/>
                  </a:moveTo>
                  <a:lnTo>
                    <a:pt x="0" y="96520"/>
                  </a:lnTo>
                  <a:lnTo>
                    <a:pt x="0" y="99059"/>
                  </a:lnTo>
                  <a:lnTo>
                    <a:pt x="54610" y="99059"/>
                  </a:lnTo>
                  <a:lnTo>
                    <a:pt x="54610" y="96520"/>
                  </a:lnTo>
                  <a:close/>
                </a:path>
                <a:path w="54610" h="135889">
                  <a:moveTo>
                    <a:pt x="54610" y="99060"/>
                  </a:moveTo>
                  <a:lnTo>
                    <a:pt x="0" y="99060"/>
                  </a:lnTo>
                  <a:lnTo>
                    <a:pt x="0" y="102869"/>
                  </a:lnTo>
                  <a:lnTo>
                    <a:pt x="54610" y="102869"/>
                  </a:lnTo>
                  <a:lnTo>
                    <a:pt x="54610" y="99060"/>
                  </a:lnTo>
                  <a:close/>
                </a:path>
                <a:path w="54610" h="135889">
                  <a:moveTo>
                    <a:pt x="54610" y="102870"/>
                  </a:moveTo>
                  <a:lnTo>
                    <a:pt x="0" y="102870"/>
                  </a:lnTo>
                  <a:lnTo>
                    <a:pt x="0" y="105409"/>
                  </a:lnTo>
                  <a:lnTo>
                    <a:pt x="54610" y="105409"/>
                  </a:lnTo>
                  <a:lnTo>
                    <a:pt x="54610" y="102870"/>
                  </a:lnTo>
                  <a:close/>
                </a:path>
                <a:path w="54610" h="135889">
                  <a:moveTo>
                    <a:pt x="54610" y="105410"/>
                  </a:moveTo>
                  <a:lnTo>
                    <a:pt x="0" y="105410"/>
                  </a:lnTo>
                  <a:lnTo>
                    <a:pt x="0" y="109219"/>
                  </a:lnTo>
                  <a:lnTo>
                    <a:pt x="54610" y="109219"/>
                  </a:lnTo>
                  <a:lnTo>
                    <a:pt x="54610" y="105410"/>
                  </a:lnTo>
                  <a:close/>
                </a:path>
                <a:path w="54610" h="135889">
                  <a:moveTo>
                    <a:pt x="54610" y="109220"/>
                  </a:moveTo>
                  <a:lnTo>
                    <a:pt x="0" y="109220"/>
                  </a:lnTo>
                  <a:lnTo>
                    <a:pt x="0" y="111759"/>
                  </a:lnTo>
                  <a:lnTo>
                    <a:pt x="54610" y="111759"/>
                  </a:lnTo>
                  <a:lnTo>
                    <a:pt x="54610" y="109220"/>
                  </a:lnTo>
                  <a:close/>
                </a:path>
                <a:path w="54610" h="135889">
                  <a:moveTo>
                    <a:pt x="54610" y="111760"/>
                  </a:moveTo>
                  <a:lnTo>
                    <a:pt x="0" y="111760"/>
                  </a:lnTo>
                  <a:lnTo>
                    <a:pt x="0" y="118109"/>
                  </a:lnTo>
                  <a:lnTo>
                    <a:pt x="54610" y="118109"/>
                  </a:lnTo>
                  <a:lnTo>
                    <a:pt x="54610" y="111760"/>
                  </a:lnTo>
                  <a:close/>
                </a:path>
                <a:path w="54610" h="135889">
                  <a:moveTo>
                    <a:pt x="54610" y="118110"/>
                  </a:moveTo>
                  <a:lnTo>
                    <a:pt x="2539" y="118110"/>
                  </a:lnTo>
                  <a:lnTo>
                    <a:pt x="2539" y="119380"/>
                  </a:lnTo>
                  <a:lnTo>
                    <a:pt x="6350" y="119380"/>
                  </a:lnTo>
                  <a:lnTo>
                    <a:pt x="6350" y="120650"/>
                  </a:lnTo>
                  <a:lnTo>
                    <a:pt x="10160" y="120650"/>
                  </a:lnTo>
                  <a:lnTo>
                    <a:pt x="10160" y="121919"/>
                  </a:lnTo>
                  <a:lnTo>
                    <a:pt x="54610" y="121919"/>
                  </a:lnTo>
                  <a:lnTo>
                    <a:pt x="54610" y="118110"/>
                  </a:lnTo>
                  <a:close/>
                </a:path>
                <a:path w="54610" h="135889">
                  <a:moveTo>
                    <a:pt x="54610" y="121920"/>
                  </a:moveTo>
                  <a:lnTo>
                    <a:pt x="13970" y="121920"/>
                  </a:lnTo>
                  <a:lnTo>
                    <a:pt x="13970" y="123190"/>
                  </a:lnTo>
                  <a:lnTo>
                    <a:pt x="17779" y="123190"/>
                  </a:lnTo>
                  <a:lnTo>
                    <a:pt x="17779" y="124459"/>
                  </a:lnTo>
                  <a:lnTo>
                    <a:pt x="54610" y="124459"/>
                  </a:lnTo>
                  <a:lnTo>
                    <a:pt x="54610" y="121920"/>
                  </a:lnTo>
                  <a:close/>
                </a:path>
                <a:path w="54610" h="135889">
                  <a:moveTo>
                    <a:pt x="54610" y="124460"/>
                  </a:moveTo>
                  <a:lnTo>
                    <a:pt x="21589" y="124460"/>
                  </a:lnTo>
                  <a:lnTo>
                    <a:pt x="21589" y="125730"/>
                  </a:lnTo>
                  <a:lnTo>
                    <a:pt x="25400" y="125730"/>
                  </a:lnTo>
                  <a:lnTo>
                    <a:pt x="25400" y="127000"/>
                  </a:lnTo>
                  <a:lnTo>
                    <a:pt x="29210" y="127000"/>
                  </a:lnTo>
                  <a:lnTo>
                    <a:pt x="29210" y="128269"/>
                  </a:lnTo>
                  <a:lnTo>
                    <a:pt x="54610" y="128269"/>
                  </a:lnTo>
                  <a:lnTo>
                    <a:pt x="54610" y="124460"/>
                  </a:lnTo>
                  <a:close/>
                </a:path>
                <a:path w="54610" h="135889">
                  <a:moveTo>
                    <a:pt x="54610" y="128270"/>
                  </a:moveTo>
                  <a:lnTo>
                    <a:pt x="33020" y="128270"/>
                  </a:lnTo>
                  <a:lnTo>
                    <a:pt x="33020" y="129540"/>
                  </a:lnTo>
                  <a:lnTo>
                    <a:pt x="36829" y="129540"/>
                  </a:lnTo>
                  <a:lnTo>
                    <a:pt x="36829" y="130809"/>
                  </a:lnTo>
                  <a:lnTo>
                    <a:pt x="54610" y="130809"/>
                  </a:lnTo>
                  <a:lnTo>
                    <a:pt x="54610" y="128270"/>
                  </a:lnTo>
                  <a:close/>
                </a:path>
                <a:path w="54610" h="135889">
                  <a:moveTo>
                    <a:pt x="54610" y="130810"/>
                  </a:moveTo>
                  <a:lnTo>
                    <a:pt x="40639" y="130810"/>
                  </a:lnTo>
                  <a:lnTo>
                    <a:pt x="40639" y="132080"/>
                  </a:lnTo>
                  <a:lnTo>
                    <a:pt x="44450" y="132080"/>
                  </a:lnTo>
                  <a:lnTo>
                    <a:pt x="44450" y="133350"/>
                  </a:lnTo>
                  <a:lnTo>
                    <a:pt x="48260" y="133350"/>
                  </a:lnTo>
                  <a:lnTo>
                    <a:pt x="48260" y="134619"/>
                  </a:lnTo>
                  <a:lnTo>
                    <a:pt x="54610" y="134619"/>
                  </a:lnTo>
                  <a:lnTo>
                    <a:pt x="54610" y="130810"/>
                  </a:lnTo>
                  <a:close/>
                </a:path>
                <a:path w="54610" h="135889">
                  <a:moveTo>
                    <a:pt x="54610" y="134620"/>
                  </a:moveTo>
                  <a:lnTo>
                    <a:pt x="53339" y="134620"/>
                  </a:lnTo>
                  <a:lnTo>
                    <a:pt x="53339" y="135890"/>
                  </a:lnTo>
                  <a:lnTo>
                    <a:pt x="54610" y="135890"/>
                  </a:lnTo>
                  <a:lnTo>
                    <a:pt x="54610" y="134620"/>
                  </a:lnTo>
                  <a:close/>
                </a:path>
              </a:pathLst>
            </a:custGeom>
            <a:solidFill>
              <a:srgbClr val="194D19"/>
            </a:solidFill>
          </p:spPr>
          <p:txBody>
            <a:bodyPr wrap="square" lIns="0" tIns="0" rIns="0" bIns="0" rtlCol="0"/>
            <a:lstStyle/>
            <a:p>
              <a:endParaRPr/>
            </a:p>
          </p:txBody>
        </p:sp>
        <p:sp>
          <p:nvSpPr>
            <p:cNvPr id="1057" name="object 1057"/>
            <p:cNvSpPr/>
            <p:nvPr/>
          </p:nvSpPr>
          <p:spPr>
            <a:xfrm>
              <a:off x="261620" y="5666739"/>
              <a:ext cx="55880" cy="115570"/>
            </a:xfrm>
            <a:custGeom>
              <a:avLst/>
              <a:gdLst/>
              <a:ahLst/>
              <a:cxnLst/>
              <a:rect l="l" t="t" r="r" b="b"/>
              <a:pathLst>
                <a:path w="55879" h="115570">
                  <a:moveTo>
                    <a:pt x="55879" y="0"/>
                  </a:moveTo>
                  <a:lnTo>
                    <a:pt x="5079" y="0"/>
                  </a:lnTo>
                  <a:lnTo>
                    <a:pt x="5079" y="1270"/>
                  </a:lnTo>
                  <a:lnTo>
                    <a:pt x="55879" y="1270"/>
                  </a:lnTo>
                  <a:lnTo>
                    <a:pt x="55879" y="0"/>
                  </a:lnTo>
                  <a:close/>
                </a:path>
                <a:path w="55879" h="115570">
                  <a:moveTo>
                    <a:pt x="55879" y="1270"/>
                  </a:moveTo>
                  <a:lnTo>
                    <a:pt x="0" y="1270"/>
                  </a:lnTo>
                  <a:lnTo>
                    <a:pt x="0" y="5080"/>
                  </a:lnTo>
                  <a:lnTo>
                    <a:pt x="55879" y="5080"/>
                  </a:lnTo>
                  <a:lnTo>
                    <a:pt x="55879" y="1270"/>
                  </a:lnTo>
                  <a:close/>
                </a:path>
                <a:path w="55879" h="115570">
                  <a:moveTo>
                    <a:pt x="55879" y="5080"/>
                  </a:moveTo>
                  <a:lnTo>
                    <a:pt x="0" y="5080"/>
                  </a:lnTo>
                  <a:lnTo>
                    <a:pt x="0" y="7620"/>
                  </a:lnTo>
                  <a:lnTo>
                    <a:pt x="55879" y="7620"/>
                  </a:lnTo>
                  <a:lnTo>
                    <a:pt x="55879" y="5080"/>
                  </a:lnTo>
                  <a:close/>
                </a:path>
                <a:path w="55879" h="115570">
                  <a:moveTo>
                    <a:pt x="55879" y="7620"/>
                  </a:moveTo>
                  <a:lnTo>
                    <a:pt x="0" y="7620"/>
                  </a:lnTo>
                  <a:lnTo>
                    <a:pt x="0" y="17780"/>
                  </a:lnTo>
                  <a:lnTo>
                    <a:pt x="55879" y="17780"/>
                  </a:lnTo>
                  <a:lnTo>
                    <a:pt x="55879" y="7620"/>
                  </a:lnTo>
                  <a:close/>
                </a:path>
                <a:path w="55879" h="115570">
                  <a:moveTo>
                    <a:pt x="55879" y="17780"/>
                  </a:moveTo>
                  <a:lnTo>
                    <a:pt x="0" y="17780"/>
                  </a:lnTo>
                  <a:lnTo>
                    <a:pt x="0" y="20320"/>
                  </a:lnTo>
                  <a:lnTo>
                    <a:pt x="55879" y="20320"/>
                  </a:lnTo>
                  <a:lnTo>
                    <a:pt x="55879" y="17780"/>
                  </a:lnTo>
                  <a:close/>
                </a:path>
                <a:path w="55879" h="115570">
                  <a:moveTo>
                    <a:pt x="55879" y="20320"/>
                  </a:moveTo>
                  <a:lnTo>
                    <a:pt x="0" y="20320"/>
                  </a:lnTo>
                  <a:lnTo>
                    <a:pt x="0" y="24130"/>
                  </a:lnTo>
                  <a:lnTo>
                    <a:pt x="55879" y="24130"/>
                  </a:lnTo>
                  <a:lnTo>
                    <a:pt x="55879" y="20320"/>
                  </a:lnTo>
                  <a:close/>
                </a:path>
                <a:path w="55879" h="115570">
                  <a:moveTo>
                    <a:pt x="55879" y="24130"/>
                  </a:moveTo>
                  <a:lnTo>
                    <a:pt x="0" y="24130"/>
                  </a:lnTo>
                  <a:lnTo>
                    <a:pt x="0" y="26670"/>
                  </a:lnTo>
                  <a:lnTo>
                    <a:pt x="55879" y="26670"/>
                  </a:lnTo>
                  <a:lnTo>
                    <a:pt x="55879" y="24130"/>
                  </a:lnTo>
                  <a:close/>
                </a:path>
                <a:path w="55879" h="115570">
                  <a:moveTo>
                    <a:pt x="55879" y="26670"/>
                  </a:moveTo>
                  <a:lnTo>
                    <a:pt x="0" y="26670"/>
                  </a:lnTo>
                  <a:lnTo>
                    <a:pt x="0" y="30480"/>
                  </a:lnTo>
                  <a:lnTo>
                    <a:pt x="55879" y="30480"/>
                  </a:lnTo>
                  <a:lnTo>
                    <a:pt x="55879" y="26670"/>
                  </a:lnTo>
                  <a:close/>
                </a:path>
                <a:path w="55879" h="115570">
                  <a:moveTo>
                    <a:pt x="55879" y="30480"/>
                  </a:moveTo>
                  <a:lnTo>
                    <a:pt x="0" y="30480"/>
                  </a:lnTo>
                  <a:lnTo>
                    <a:pt x="0" y="33020"/>
                  </a:lnTo>
                  <a:lnTo>
                    <a:pt x="55879" y="33020"/>
                  </a:lnTo>
                  <a:lnTo>
                    <a:pt x="55879" y="30480"/>
                  </a:lnTo>
                  <a:close/>
                </a:path>
                <a:path w="55879" h="115570">
                  <a:moveTo>
                    <a:pt x="55879" y="33020"/>
                  </a:moveTo>
                  <a:lnTo>
                    <a:pt x="0" y="33020"/>
                  </a:lnTo>
                  <a:lnTo>
                    <a:pt x="0" y="36830"/>
                  </a:lnTo>
                  <a:lnTo>
                    <a:pt x="55879" y="36830"/>
                  </a:lnTo>
                  <a:lnTo>
                    <a:pt x="55879" y="33020"/>
                  </a:lnTo>
                  <a:close/>
                </a:path>
                <a:path w="55879" h="115570">
                  <a:moveTo>
                    <a:pt x="55879" y="36830"/>
                  </a:moveTo>
                  <a:lnTo>
                    <a:pt x="0" y="36830"/>
                  </a:lnTo>
                  <a:lnTo>
                    <a:pt x="0" y="43180"/>
                  </a:lnTo>
                  <a:lnTo>
                    <a:pt x="55879" y="43180"/>
                  </a:lnTo>
                  <a:lnTo>
                    <a:pt x="55879" y="36830"/>
                  </a:lnTo>
                  <a:close/>
                </a:path>
                <a:path w="55879" h="115570">
                  <a:moveTo>
                    <a:pt x="55879" y="43180"/>
                  </a:moveTo>
                  <a:lnTo>
                    <a:pt x="0" y="43180"/>
                  </a:lnTo>
                  <a:lnTo>
                    <a:pt x="0" y="45720"/>
                  </a:lnTo>
                  <a:lnTo>
                    <a:pt x="55879" y="45720"/>
                  </a:lnTo>
                  <a:lnTo>
                    <a:pt x="55879" y="43180"/>
                  </a:lnTo>
                  <a:close/>
                </a:path>
                <a:path w="55879" h="115570">
                  <a:moveTo>
                    <a:pt x="55879" y="45720"/>
                  </a:moveTo>
                  <a:lnTo>
                    <a:pt x="0" y="45720"/>
                  </a:lnTo>
                  <a:lnTo>
                    <a:pt x="0" y="49530"/>
                  </a:lnTo>
                  <a:lnTo>
                    <a:pt x="55879" y="49530"/>
                  </a:lnTo>
                  <a:lnTo>
                    <a:pt x="55879" y="45720"/>
                  </a:lnTo>
                  <a:close/>
                </a:path>
                <a:path w="55879" h="115570">
                  <a:moveTo>
                    <a:pt x="55879" y="49530"/>
                  </a:moveTo>
                  <a:lnTo>
                    <a:pt x="0" y="49530"/>
                  </a:lnTo>
                  <a:lnTo>
                    <a:pt x="0" y="58420"/>
                  </a:lnTo>
                  <a:lnTo>
                    <a:pt x="55879" y="58420"/>
                  </a:lnTo>
                  <a:lnTo>
                    <a:pt x="55879" y="49530"/>
                  </a:lnTo>
                  <a:close/>
                </a:path>
                <a:path w="55879" h="115570">
                  <a:moveTo>
                    <a:pt x="55879" y="58420"/>
                  </a:moveTo>
                  <a:lnTo>
                    <a:pt x="0" y="58420"/>
                  </a:lnTo>
                  <a:lnTo>
                    <a:pt x="0" y="62230"/>
                  </a:lnTo>
                  <a:lnTo>
                    <a:pt x="55879" y="62230"/>
                  </a:lnTo>
                  <a:lnTo>
                    <a:pt x="55879" y="58420"/>
                  </a:lnTo>
                  <a:close/>
                </a:path>
                <a:path w="55879" h="115570">
                  <a:moveTo>
                    <a:pt x="55879" y="62230"/>
                  </a:moveTo>
                  <a:lnTo>
                    <a:pt x="0" y="62230"/>
                  </a:lnTo>
                  <a:lnTo>
                    <a:pt x="0" y="64770"/>
                  </a:lnTo>
                  <a:lnTo>
                    <a:pt x="55879" y="64770"/>
                  </a:lnTo>
                  <a:lnTo>
                    <a:pt x="55879" y="62230"/>
                  </a:lnTo>
                  <a:close/>
                </a:path>
                <a:path w="55879" h="115570">
                  <a:moveTo>
                    <a:pt x="55879" y="64770"/>
                  </a:moveTo>
                  <a:lnTo>
                    <a:pt x="0" y="64770"/>
                  </a:lnTo>
                  <a:lnTo>
                    <a:pt x="0" y="68580"/>
                  </a:lnTo>
                  <a:lnTo>
                    <a:pt x="55879" y="68580"/>
                  </a:lnTo>
                  <a:lnTo>
                    <a:pt x="55879" y="64770"/>
                  </a:lnTo>
                  <a:close/>
                </a:path>
                <a:path w="55879" h="115570">
                  <a:moveTo>
                    <a:pt x="55879" y="68580"/>
                  </a:moveTo>
                  <a:lnTo>
                    <a:pt x="0" y="68580"/>
                  </a:lnTo>
                  <a:lnTo>
                    <a:pt x="0" y="71120"/>
                  </a:lnTo>
                  <a:lnTo>
                    <a:pt x="55879" y="71120"/>
                  </a:lnTo>
                  <a:lnTo>
                    <a:pt x="55879" y="68580"/>
                  </a:lnTo>
                  <a:close/>
                </a:path>
                <a:path w="55879" h="115570">
                  <a:moveTo>
                    <a:pt x="55879" y="71120"/>
                  </a:moveTo>
                  <a:lnTo>
                    <a:pt x="0" y="71120"/>
                  </a:lnTo>
                  <a:lnTo>
                    <a:pt x="0" y="77470"/>
                  </a:lnTo>
                  <a:lnTo>
                    <a:pt x="55879" y="77470"/>
                  </a:lnTo>
                  <a:lnTo>
                    <a:pt x="55879" y="71120"/>
                  </a:lnTo>
                  <a:close/>
                </a:path>
                <a:path w="55879" h="115570">
                  <a:moveTo>
                    <a:pt x="55879" y="77470"/>
                  </a:moveTo>
                  <a:lnTo>
                    <a:pt x="0" y="77470"/>
                  </a:lnTo>
                  <a:lnTo>
                    <a:pt x="0" y="83820"/>
                  </a:lnTo>
                  <a:lnTo>
                    <a:pt x="55879" y="83820"/>
                  </a:lnTo>
                  <a:lnTo>
                    <a:pt x="55879" y="77470"/>
                  </a:lnTo>
                  <a:close/>
                </a:path>
                <a:path w="55879" h="115570">
                  <a:moveTo>
                    <a:pt x="55879" y="83820"/>
                  </a:moveTo>
                  <a:lnTo>
                    <a:pt x="0" y="83820"/>
                  </a:lnTo>
                  <a:lnTo>
                    <a:pt x="0" y="87630"/>
                  </a:lnTo>
                  <a:lnTo>
                    <a:pt x="55879" y="87630"/>
                  </a:lnTo>
                  <a:lnTo>
                    <a:pt x="55879" y="83820"/>
                  </a:lnTo>
                  <a:close/>
                </a:path>
                <a:path w="55879" h="115570">
                  <a:moveTo>
                    <a:pt x="55879" y="87630"/>
                  </a:moveTo>
                  <a:lnTo>
                    <a:pt x="0" y="87630"/>
                  </a:lnTo>
                  <a:lnTo>
                    <a:pt x="0" y="90170"/>
                  </a:lnTo>
                  <a:lnTo>
                    <a:pt x="55879" y="90170"/>
                  </a:lnTo>
                  <a:lnTo>
                    <a:pt x="55879" y="87630"/>
                  </a:lnTo>
                  <a:close/>
                </a:path>
                <a:path w="55879" h="115570">
                  <a:moveTo>
                    <a:pt x="55879" y="90170"/>
                  </a:moveTo>
                  <a:lnTo>
                    <a:pt x="0" y="90170"/>
                  </a:lnTo>
                  <a:lnTo>
                    <a:pt x="0" y="93980"/>
                  </a:lnTo>
                  <a:lnTo>
                    <a:pt x="55879" y="93980"/>
                  </a:lnTo>
                  <a:lnTo>
                    <a:pt x="55879" y="90170"/>
                  </a:lnTo>
                  <a:close/>
                </a:path>
                <a:path w="55879" h="115570">
                  <a:moveTo>
                    <a:pt x="55879" y="93980"/>
                  </a:moveTo>
                  <a:lnTo>
                    <a:pt x="0" y="93980"/>
                  </a:lnTo>
                  <a:lnTo>
                    <a:pt x="0" y="96520"/>
                  </a:lnTo>
                  <a:lnTo>
                    <a:pt x="55879" y="96520"/>
                  </a:lnTo>
                  <a:lnTo>
                    <a:pt x="55879" y="93980"/>
                  </a:lnTo>
                  <a:close/>
                </a:path>
                <a:path w="55879" h="115570">
                  <a:moveTo>
                    <a:pt x="55879" y="96520"/>
                  </a:moveTo>
                  <a:lnTo>
                    <a:pt x="0" y="96520"/>
                  </a:lnTo>
                  <a:lnTo>
                    <a:pt x="0" y="97790"/>
                  </a:lnTo>
                  <a:lnTo>
                    <a:pt x="3809" y="97790"/>
                  </a:lnTo>
                  <a:lnTo>
                    <a:pt x="3809" y="99060"/>
                  </a:lnTo>
                  <a:lnTo>
                    <a:pt x="7619" y="99060"/>
                  </a:lnTo>
                  <a:lnTo>
                    <a:pt x="7619" y="100330"/>
                  </a:lnTo>
                  <a:lnTo>
                    <a:pt x="55879" y="100330"/>
                  </a:lnTo>
                  <a:lnTo>
                    <a:pt x="55879" y="96520"/>
                  </a:lnTo>
                  <a:close/>
                </a:path>
                <a:path w="55879" h="115570">
                  <a:moveTo>
                    <a:pt x="55879" y="100330"/>
                  </a:moveTo>
                  <a:lnTo>
                    <a:pt x="11429" y="100330"/>
                  </a:lnTo>
                  <a:lnTo>
                    <a:pt x="11429" y="101600"/>
                  </a:lnTo>
                  <a:lnTo>
                    <a:pt x="15239" y="101600"/>
                  </a:lnTo>
                  <a:lnTo>
                    <a:pt x="15239" y="102870"/>
                  </a:lnTo>
                  <a:lnTo>
                    <a:pt x="55879" y="102870"/>
                  </a:lnTo>
                  <a:lnTo>
                    <a:pt x="55879" y="100330"/>
                  </a:lnTo>
                  <a:close/>
                </a:path>
                <a:path w="55879" h="115570">
                  <a:moveTo>
                    <a:pt x="55879" y="102870"/>
                  </a:moveTo>
                  <a:lnTo>
                    <a:pt x="19050" y="102870"/>
                  </a:lnTo>
                  <a:lnTo>
                    <a:pt x="19050" y="104140"/>
                  </a:lnTo>
                  <a:lnTo>
                    <a:pt x="22859" y="104140"/>
                  </a:lnTo>
                  <a:lnTo>
                    <a:pt x="22859" y="105410"/>
                  </a:lnTo>
                  <a:lnTo>
                    <a:pt x="27939" y="105410"/>
                  </a:lnTo>
                  <a:lnTo>
                    <a:pt x="27939" y="106680"/>
                  </a:lnTo>
                  <a:lnTo>
                    <a:pt x="55879" y="106680"/>
                  </a:lnTo>
                  <a:lnTo>
                    <a:pt x="55879" y="102870"/>
                  </a:lnTo>
                  <a:close/>
                </a:path>
                <a:path w="55879" h="115570">
                  <a:moveTo>
                    <a:pt x="55879" y="106680"/>
                  </a:moveTo>
                  <a:lnTo>
                    <a:pt x="31750" y="106680"/>
                  </a:lnTo>
                  <a:lnTo>
                    <a:pt x="31750" y="107950"/>
                  </a:lnTo>
                  <a:lnTo>
                    <a:pt x="35559" y="107950"/>
                  </a:lnTo>
                  <a:lnTo>
                    <a:pt x="35559" y="109220"/>
                  </a:lnTo>
                  <a:lnTo>
                    <a:pt x="55879" y="109220"/>
                  </a:lnTo>
                  <a:lnTo>
                    <a:pt x="55879" y="106680"/>
                  </a:lnTo>
                  <a:close/>
                </a:path>
                <a:path w="55879" h="115570">
                  <a:moveTo>
                    <a:pt x="55879" y="109220"/>
                  </a:moveTo>
                  <a:lnTo>
                    <a:pt x="39369" y="109220"/>
                  </a:lnTo>
                  <a:lnTo>
                    <a:pt x="39369" y="110490"/>
                  </a:lnTo>
                  <a:lnTo>
                    <a:pt x="43179" y="110490"/>
                  </a:lnTo>
                  <a:lnTo>
                    <a:pt x="43179" y="111760"/>
                  </a:lnTo>
                  <a:lnTo>
                    <a:pt x="46989" y="111760"/>
                  </a:lnTo>
                  <a:lnTo>
                    <a:pt x="46989" y="113030"/>
                  </a:lnTo>
                  <a:lnTo>
                    <a:pt x="55879" y="113030"/>
                  </a:lnTo>
                  <a:lnTo>
                    <a:pt x="55879" y="109220"/>
                  </a:lnTo>
                  <a:close/>
                </a:path>
                <a:path w="55879" h="115570">
                  <a:moveTo>
                    <a:pt x="55879" y="113030"/>
                  </a:moveTo>
                  <a:lnTo>
                    <a:pt x="50800" y="113030"/>
                  </a:lnTo>
                  <a:lnTo>
                    <a:pt x="50800" y="114300"/>
                  </a:lnTo>
                  <a:lnTo>
                    <a:pt x="54609" y="114300"/>
                  </a:lnTo>
                  <a:lnTo>
                    <a:pt x="54609" y="115570"/>
                  </a:lnTo>
                  <a:lnTo>
                    <a:pt x="55879" y="115570"/>
                  </a:lnTo>
                  <a:lnTo>
                    <a:pt x="55879" y="113030"/>
                  </a:lnTo>
                  <a:close/>
                </a:path>
              </a:pathLst>
            </a:custGeom>
            <a:solidFill>
              <a:srgbClr val="194C19"/>
            </a:solidFill>
          </p:spPr>
          <p:txBody>
            <a:bodyPr wrap="square" lIns="0" tIns="0" rIns="0" bIns="0" rtlCol="0"/>
            <a:lstStyle/>
            <a:p>
              <a:endParaRPr/>
            </a:p>
          </p:txBody>
        </p:sp>
        <p:sp>
          <p:nvSpPr>
            <p:cNvPr id="1058" name="object 1058"/>
            <p:cNvSpPr/>
            <p:nvPr/>
          </p:nvSpPr>
          <p:spPr>
            <a:xfrm>
              <a:off x="207009" y="5668009"/>
              <a:ext cx="54610" cy="95250"/>
            </a:xfrm>
            <a:custGeom>
              <a:avLst/>
              <a:gdLst/>
              <a:ahLst/>
              <a:cxnLst/>
              <a:rect l="l" t="t" r="r" b="b"/>
              <a:pathLst>
                <a:path w="54610" h="95250">
                  <a:moveTo>
                    <a:pt x="54610" y="0"/>
                  </a:moveTo>
                  <a:lnTo>
                    <a:pt x="8889" y="0"/>
                  </a:lnTo>
                  <a:lnTo>
                    <a:pt x="8889" y="1269"/>
                  </a:lnTo>
                  <a:lnTo>
                    <a:pt x="0" y="1269"/>
                  </a:lnTo>
                  <a:lnTo>
                    <a:pt x="0" y="3809"/>
                  </a:lnTo>
                  <a:lnTo>
                    <a:pt x="54610" y="3809"/>
                  </a:lnTo>
                  <a:lnTo>
                    <a:pt x="54610" y="0"/>
                  </a:lnTo>
                  <a:close/>
                </a:path>
                <a:path w="54610" h="95250">
                  <a:moveTo>
                    <a:pt x="54610" y="3809"/>
                  </a:moveTo>
                  <a:lnTo>
                    <a:pt x="0" y="3809"/>
                  </a:lnTo>
                  <a:lnTo>
                    <a:pt x="0" y="6349"/>
                  </a:lnTo>
                  <a:lnTo>
                    <a:pt x="54610" y="6349"/>
                  </a:lnTo>
                  <a:lnTo>
                    <a:pt x="54610" y="3809"/>
                  </a:lnTo>
                  <a:close/>
                </a:path>
                <a:path w="54610" h="95250">
                  <a:moveTo>
                    <a:pt x="54610" y="6350"/>
                  </a:moveTo>
                  <a:lnTo>
                    <a:pt x="0" y="6350"/>
                  </a:lnTo>
                  <a:lnTo>
                    <a:pt x="0" y="16509"/>
                  </a:lnTo>
                  <a:lnTo>
                    <a:pt x="54610" y="16509"/>
                  </a:lnTo>
                  <a:lnTo>
                    <a:pt x="54610" y="6350"/>
                  </a:lnTo>
                  <a:close/>
                </a:path>
                <a:path w="54610" h="95250">
                  <a:moveTo>
                    <a:pt x="54610" y="16509"/>
                  </a:moveTo>
                  <a:lnTo>
                    <a:pt x="0" y="16509"/>
                  </a:lnTo>
                  <a:lnTo>
                    <a:pt x="0" y="19049"/>
                  </a:lnTo>
                  <a:lnTo>
                    <a:pt x="54610" y="19049"/>
                  </a:lnTo>
                  <a:lnTo>
                    <a:pt x="54610" y="16509"/>
                  </a:lnTo>
                  <a:close/>
                </a:path>
                <a:path w="54610" h="95250">
                  <a:moveTo>
                    <a:pt x="54610" y="19050"/>
                  </a:moveTo>
                  <a:lnTo>
                    <a:pt x="0" y="19050"/>
                  </a:lnTo>
                  <a:lnTo>
                    <a:pt x="0" y="22859"/>
                  </a:lnTo>
                  <a:lnTo>
                    <a:pt x="54610" y="22859"/>
                  </a:lnTo>
                  <a:lnTo>
                    <a:pt x="54610" y="19050"/>
                  </a:lnTo>
                  <a:close/>
                </a:path>
                <a:path w="54610" h="95250">
                  <a:moveTo>
                    <a:pt x="54610" y="22860"/>
                  </a:moveTo>
                  <a:lnTo>
                    <a:pt x="0" y="22860"/>
                  </a:lnTo>
                  <a:lnTo>
                    <a:pt x="0" y="25399"/>
                  </a:lnTo>
                  <a:lnTo>
                    <a:pt x="54610" y="25399"/>
                  </a:lnTo>
                  <a:lnTo>
                    <a:pt x="54610" y="22860"/>
                  </a:lnTo>
                  <a:close/>
                </a:path>
                <a:path w="54610" h="95250">
                  <a:moveTo>
                    <a:pt x="54610" y="25400"/>
                  </a:moveTo>
                  <a:lnTo>
                    <a:pt x="0" y="25400"/>
                  </a:lnTo>
                  <a:lnTo>
                    <a:pt x="0" y="29209"/>
                  </a:lnTo>
                  <a:lnTo>
                    <a:pt x="54610" y="29209"/>
                  </a:lnTo>
                  <a:lnTo>
                    <a:pt x="54610" y="25400"/>
                  </a:lnTo>
                  <a:close/>
                </a:path>
                <a:path w="54610" h="95250">
                  <a:moveTo>
                    <a:pt x="54610" y="29209"/>
                  </a:moveTo>
                  <a:lnTo>
                    <a:pt x="0" y="29209"/>
                  </a:lnTo>
                  <a:lnTo>
                    <a:pt x="0" y="31749"/>
                  </a:lnTo>
                  <a:lnTo>
                    <a:pt x="54610" y="31749"/>
                  </a:lnTo>
                  <a:lnTo>
                    <a:pt x="54610" y="29209"/>
                  </a:lnTo>
                  <a:close/>
                </a:path>
                <a:path w="54610" h="95250">
                  <a:moveTo>
                    <a:pt x="54610" y="31750"/>
                  </a:moveTo>
                  <a:lnTo>
                    <a:pt x="0" y="31750"/>
                  </a:lnTo>
                  <a:lnTo>
                    <a:pt x="0" y="35559"/>
                  </a:lnTo>
                  <a:lnTo>
                    <a:pt x="54610" y="35559"/>
                  </a:lnTo>
                  <a:lnTo>
                    <a:pt x="54610" y="31750"/>
                  </a:lnTo>
                  <a:close/>
                </a:path>
                <a:path w="54610" h="95250">
                  <a:moveTo>
                    <a:pt x="54610" y="35560"/>
                  </a:moveTo>
                  <a:lnTo>
                    <a:pt x="0" y="35560"/>
                  </a:lnTo>
                  <a:lnTo>
                    <a:pt x="0" y="41909"/>
                  </a:lnTo>
                  <a:lnTo>
                    <a:pt x="54610" y="41909"/>
                  </a:lnTo>
                  <a:lnTo>
                    <a:pt x="54610" y="35560"/>
                  </a:lnTo>
                  <a:close/>
                </a:path>
                <a:path w="54610" h="95250">
                  <a:moveTo>
                    <a:pt x="54610" y="41909"/>
                  </a:moveTo>
                  <a:lnTo>
                    <a:pt x="0" y="41909"/>
                  </a:lnTo>
                  <a:lnTo>
                    <a:pt x="0" y="44449"/>
                  </a:lnTo>
                  <a:lnTo>
                    <a:pt x="54610" y="44449"/>
                  </a:lnTo>
                  <a:lnTo>
                    <a:pt x="54610" y="41909"/>
                  </a:lnTo>
                  <a:close/>
                </a:path>
                <a:path w="54610" h="95250">
                  <a:moveTo>
                    <a:pt x="54610" y="44450"/>
                  </a:moveTo>
                  <a:lnTo>
                    <a:pt x="0" y="44450"/>
                  </a:lnTo>
                  <a:lnTo>
                    <a:pt x="0" y="48259"/>
                  </a:lnTo>
                  <a:lnTo>
                    <a:pt x="54610" y="48259"/>
                  </a:lnTo>
                  <a:lnTo>
                    <a:pt x="54610" y="44450"/>
                  </a:lnTo>
                  <a:close/>
                </a:path>
                <a:path w="54610" h="95250">
                  <a:moveTo>
                    <a:pt x="54610" y="48259"/>
                  </a:moveTo>
                  <a:lnTo>
                    <a:pt x="0" y="48259"/>
                  </a:lnTo>
                  <a:lnTo>
                    <a:pt x="0" y="57149"/>
                  </a:lnTo>
                  <a:lnTo>
                    <a:pt x="54610" y="57149"/>
                  </a:lnTo>
                  <a:lnTo>
                    <a:pt x="54610" y="48259"/>
                  </a:lnTo>
                  <a:close/>
                </a:path>
                <a:path w="54610" h="95250">
                  <a:moveTo>
                    <a:pt x="54610" y="57150"/>
                  </a:moveTo>
                  <a:lnTo>
                    <a:pt x="0" y="57150"/>
                  </a:lnTo>
                  <a:lnTo>
                    <a:pt x="0" y="60959"/>
                  </a:lnTo>
                  <a:lnTo>
                    <a:pt x="54610" y="60959"/>
                  </a:lnTo>
                  <a:lnTo>
                    <a:pt x="54610" y="57150"/>
                  </a:lnTo>
                  <a:close/>
                </a:path>
                <a:path w="54610" h="95250">
                  <a:moveTo>
                    <a:pt x="54610" y="60960"/>
                  </a:moveTo>
                  <a:lnTo>
                    <a:pt x="0" y="60960"/>
                  </a:lnTo>
                  <a:lnTo>
                    <a:pt x="0" y="63499"/>
                  </a:lnTo>
                  <a:lnTo>
                    <a:pt x="54610" y="63499"/>
                  </a:lnTo>
                  <a:lnTo>
                    <a:pt x="54610" y="60960"/>
                  </a:lnTo>
                  <a:close/>
                </a:path>
                <a:path w="54610" h="95250">
                  <a:moveTo>
                    <a:pt x="54610" y="63500"/>
                  </a:moveTo>
                  <a:lnTo>
                    <a:pt x="0" y="63500"/>
                  </a:lnTo>
                  <a:lnTo>
                    <a:pt x="0" y="67309"/>
                  </a:lnTo>
                  <a:lnTo>
                    <a:pt x="54610" y="67309"/>
                  </a:lnTo>
                  <a:lnTo>
                    <a:pt x="54610" y="63500"/>
                  </a:lnTo>
                  <a:close/>
                </a:path>
                <a:path w="54610" h="95250">
                  <a:moveTo>
                    <a:pt x="54610" y="67310"/>
                  </a:moveTo>
                  <a:lnTo>
                    <a:pt x="0" y="67310"/>
                  </a:lnTo>
                  <a:lnTo>
                    <a:pt x="0" y="69849"/>
                  </a:lnTo>
                  <a:lnTo>
                    <a:pt x="54610" y="69849"/>
                  </a:lnTo>
                  <a:lnTo>
                    <a:pt x="54610" y="67310"/>
                  </a:lnTo>
                  <a:close/>
                </a:path>
                <a:path w="54610" h="95250">
                  <a:moveTo>
                    <a:pt x="54610" y="69850"/>
                  </a:moveTo>
                  <a:lnTo>
                    <a:pt x="0" y="69850"/>
                  </a:lnTo>
                  <a:lnTo>
                    <a:pt x="0" y="76199"/>
                  </a:lnTo>
                  <a:lnTo>
                    <a:pt x="54610" y="76199"/>
                  </a:lnTo>
                  <a:lnTo>
                    <a:pt x="54610" y="69850"/>
                  </a:lnTo>
                  <a:close/>
                </a:path>
                <a:path w="54610" h="95250">
                  <a:moveTo>
                    <a:pt x="54610" y="76200"/>
                  </a:moveTo>
                  <a:lnTo>
                    <a:pt x="0" y="76200"/>
                  </a:lnTo>
                  <a:lnTo>
                    <a:pt x="0" y="77470"/>
                  </a:lnTo>
                  <a:lnTo>
                    <a:pt x="1269" y="77470"/>
                  </a:lnTo>
                  <a:lnTo>
                    <a:pt x="1269" y="78739"/>
                  </a:lnTo>
                  <a:lnTo>
                    <a:pt x="5079" y="78739"/>
                  </a:lnTo>
                  <a:lnTo>
                    <a:pt x="5079" y="80009"/>
                  </a:lnTo>
                  <a:lnTo>
                    <a:pt x="54610" y="80009"/>
                  </a:lnTo>
                  <a:lnTo>
                    <a:pt x="54610" y="76200"/>
                  </a:lnTo>
                  <a:close/>
                </a:path>
                <a:path w="54610" h="95250">
                  <a:moveTo>
                    <a:pt x="54610" y="80009"/>
                  </a:moveTo>
                  <a:lnTo>
                    <a:pt x="8889" y="80009"/>
                  </a:lnTo>
                  <a:lnTo>
                    <a:pt x="8889" y="81279"/>
                  </a:lnTo>
                  <a:lnTo>
                    <a:pt x="12700" y="81279"/>
                  </a:lnTo>
                  <a:lnTo>
                    <a:pt x="12700" y="82549"/>
                  </a:lnTo>
                  <a:lnTo>
                    <a:pt x="54610" y="82549"/>
                  </a:lnTo>
                  <a:lnTo>
                    <a:pt x="54610" y="80009"/>
                  </a:lnTo>
                  <a:close/>
                </a:path>
                <a:path w="54610" h="95250">
                  <a:moveTo>
                    <a:pt x="54610" y="82550"/>
                  </a:moveTo>
                  <a:lnTo>
                    <a:pt x="16510" y="82550"/>
                  </a:lnTo>
                  <a:lnTo>
                    <a:pt x="16510" y="83819"/>
                  </a:lnTo>
                  <a:lnTo>
                    <a:pt x="20319" y="83819"/>
                  </a:lnTo>
                  <a:lnTo>
                    <a:pt x="20319" y="85089"/>
                  </a:lnTo>
                  <a:lnTo>
                    <a:pt x="24129" y="85089"/>
                  </a:lnTo>
                  <a:lnTo>
                    <a:pt x="24129" y="86359"/>
                  </a:lnTo>
                  <a:lnTo>
                    <a:pt x="54610" y="86359"/>
                  </a:lnTo>
                  <a:lnTo>
                    <a:pt x="54610" y="82550"/>
                  </a:lnTo>
                  <a:close/>
                </a:path>
                <a:path w="54610" h="95250">
                  <a:moveTo>
                    <a:pt x="54610" y="86359"/>
                  </a:moveTo>
                  <a:lnTo>
                    <a:pt x="27939" y="86359"/>
                  </a:lnTo>
                  <a:lnTo>
                    <a:pt x="27939" y="87629"/>
                  </a:lnTo>
                  <a:lnTo>
                    <a:pt x="31750" y="87629"/>
                  </a:lnTo>
                  <a:lnTo>
                    <a:pt x="31750" y="88899"/>
                  </a:lnTo>
                  <a:lnTo>
                    <a:pt x="54610" y="88899"/>
                  </a:lnTo>
                  <a:lnTo>
                    <a:pt x="54610" y="86359"/>
                  </a:lnTo>
                  <a:close/>
                </a:path>
                <a:path w="54610" h="95250">
                  <a:moveTo>
                    <a:pt x="54610" y="88900"/>
                  </a:moveTo>
                  <a:lnTo>
                    <a:pt x="35560" y="88900"/>
                  </a:lnTo>
                  <a:lnTo>
                    <a:pt x="35560" y="90169"/>
                  </a:lnTo>
                  <a:lnTo>
                    <a:pt x="39369" y="90169"/>
                  </a:lnTo>
                  <a:lnTo>
                    <a:pt x="39369" y="91439"/>
                  </a:lnTo>
                  <a:lnTo>
                    <a:pt x="43179" y="91439"/>
                  </a:lnTo>
                  <a:lnTo>
                    <a:pt x="43179" y="92709"/>
                  </a:lnTo>
                  <a:lnTo>
                    <a:pt x="54610" y="92709"/>
                  </a:lnTo>
                  <a:lnTo>
                    <a:pt x="54610" y="88900"/>
                  </a:lnTo>
                  <a:close/>
                </a:path>
                <a:path w="54610" h="95250">
                  <a:moveTo>
                    <a:pt x="54610" y="92709"/>
                  </a:moveTo>
                  <a:lnTo>
                    <a:pt x="46989" y="92709"/>
                  </a:lnTo>
                  <a:lnTo>
                    <a:pt x="46989" y="93979"/>
                  </a:lnTo>
                  <a:lnTo>
                    <a:pt x="50800" y="93979"/>
                  </a:lnTo>
                  <a:lnTo>
                    <a:pt x="50800" y="95249"/>
                  </a:lnTo>
                  <a:lnTo>
                    <a:pt x="54610" y="95249"/>
                  </a:lnTo>
                  <a:lnTo>
                    <a:pt x="54610" y="92709"/>
                  </a:lnTo>
                  <a:close/>
                </a:path>
              </a:pathLst>
            </a:custGeom>
            <a:solidFill>
              <a:srgbClr val="184B18"/>
            </a:solidFill>
          </p:spPr>
          <p:txBody>
            <a:bodyPr wrap="square" lIns="0" tIns="0" rIns="0" bIns="0" rtlCol="0"/>
            <a:lstStyle/>
            <a:p>
              <a:endParaRPr/>
            </a:p>
          </p:txBody>
        </p:sp>
        <p:sp>
          <p:nvSpPr>
            <p:cNvPr id="1059" name="object 1059"/>
            <p:cNvSpPr/>
            <p:nvPr/>
          </p:nvSpPr>
          <p:spPr>
            <a:xfrm>
              <a:off x="152400" y="5669279"/>
              <a:ext cx="54610" cy="76200"/>
            </a:xfrm>
            <a:custGeom>
              <a:avLst/>
              <a:gdLst/>
              <a:ahLst/>
              <a:cxnLst/>
              <a:rect l="l" t="t" r="r" b="b"/>
              <a:pathLst>
                <a:path w="54610" h="76200">
                  <a:moveTo>
                    <a:pt x="54610" y="0"/>
                  </a:moveTo>
                  <a:lnTo>
                    <a:pt x="12700" y="0"/>
                  </a:lnTo>
                  <a:lnTo>
                    <a:pt x="12700" y="1270"/>
                  </a:lnTo>
                  <a:lnTo>
                    <a:pt x="0" y="1270"/>
                  </a:lnTo>
                  <a:lnTo>
                    <a:pt x="0" y="2540"/>
                  </a:lnTo>
                  <a:lnTo>
                    <a:pt x="54610" y="2540"/>
                  </a:lnTo>
                  <a:lnTo>
                    <a:pt x="54610" y="0"/>
                  </a:lnTo>
                  <a:close/>
                </a:path>
                <a:path w="54610" h="76200">
                  <a:moveTo>
                    <a:pt x="54610" y="2540"/>
                  </a:moveTo>
                  <a:lnTo>
                    <a:pt x="0" y="2540"/>
                  </a:lnTo>
                  <a:lnTo>
                    <a:pt x="0" y="5080"/>
                  </a:lnTo>
                  <a:lnTo>
                    <a:pt x="54610" y="5080"/>
                  </a:lnTo>
                  <a:lnTo>
                    <a:pt x="54610" y="2540"/>
                  </a:lnTo>
                  <a:close/>
                </a:path>
                <a:path w="54610" h="76200">
                  <a:moveTo>
                    <a:pt x="54610" y="5080"/>
                  </a:moveTo>
                  <a:lnTo>
                    <a:pt x="0" y="5080"/>
                  </a:lnTo>
                  <a:lnTo>
                    <a:pt x="0" y="15240"/>
                  </a:lnTo>
                  <a:lnTo>
                    <a:pt x="54610" y="15240"/>
                  </a:lnTo>
                  <a:lnTo>
                    <a:pt x="54610" y="5080"/>
                  </a:lnTo>
                  <a:close/>
                </a:path>
                <a:path w="54610" h="76200">
                  <a:moveTo>
                    <a:pt x="54610" y="15240"/>
                  </a:moveTo>
                  <a:lnTo>
                    <a:pt x="0" y="15240"/>
                  </a:lnTo>
                  <a:lnTo>
                    <a:pt x="0" y="17780"/>
                  </a:lnTo>
                  <a:lnTo>
                    <a:pt x="54610" y="17780"/>
                  </a:lnTo>
                  <a:lnTo>
                    <a:pt x="54610" y="15240"/>
                  </a:lnTo>
                  <a:close/>
                </a:path>
                <a:path w="54610" h="76200">
                  <a:moveTo>
                    <a:pt x="54610" y="17780"/>
                  </a:moveTo>
                  <a:lnTo>
                    <a:pt x="0" y="17780"/>
                  </a:lnTo>
                  <a:lnTo>
                    <a:pt x="0" y="21590"/>
                  </a:lnTo>
                  <a:lnTo>
                    <a:pt x="54610" y="21590"/>
                  </a:lnTo>
                  <a:lnTo>
                    <a:pt x="54610" y="17780"/>
                  </a:lnTo>
                  <a:close/>
                </a:path>
                <a:path w="54610" h="76200">
                  <a:moveTo>
                    <a:pt x="54610" y="21590"/>
                  </a:moveTo>
                  <a:lnTo>
                    <a:pt x="0" y="21590"/>
                  </a:lnTo>
                  <a:lnTo>
                    <a:pt x="0" y="24130"/>
                  </a:lnTo>
                  <a:lnTo>
                    <a:pt x="54610" y="24130"/>
                  </a:lnTo>
                  <a:lnTo>
                    <a:pt x="54610" y="21590"/>
                  </a:lnTo>
                  <a:close/>
                </a:path>
                <a:path w="54610" h="76200">
                  <a:moveTo>
                    <a:pt x="54610" y="24130"/>
                  </a:moveTo>
                  <a:lnTo>
                    <a:pt x="0" y="24130"/>
                  </a:lnTo>
                  <a:lnTo>
                    <a:pt x="0" y="27940"/>
                  </a:lnTo>
                  <a:lnTo>
                    <a:pt x="54610" y="27940"/>
                  </a:lnTo>
                  <a:lnTo>
                    <a:pt x="54610" y="24130"/>
                  </a:lnTo>
                  <a:close/>
                </a:path>
                <a:path w="54610" h="76200">
                  <a:moveTo>
                    <a:pt x="54610" y="27940"/>
                  </a:moveTo>
                  <a:lnTo>
                    <a:pt x="0" y="27940"/>
                  </a:lnTo>
                  <a:lnTo>
                    <a:pt x="0" y="30480"/>
                  </a:lnTo>
                  <a:lnTo>
                    <a:pt x="54610" y="30480"/>
                  </a:lnTo>
                  <a:lnTo>
                    <a:pt x="54610" y="27940"/>
                  </a:lnTo>
                  <a:close/>
                </a:path>
                <a:path w="54610" h="76200">
                  <a:moveTo>
                    <a:pt x="54610" y="30480"/>
                  </a:moveTo>
                  <a:lnTo>
                    <a:pt x="0" y="30480"/>
                  </a:lnTo>
                  <a:lnTo>
                    <a:pt x="0" y="34290"/>
                  </a:lnTo>
                  <a:lnTo>
                    <a:pt x="54610" y="34290"/>
                  </a:lnTo>
                  <a:lnTo>
                    <a:pt x="54610" y="30480"/>
                  </a:lnTo>
                  <a:close/>
                </a:path>
                <a:path w="54610" h="76200">
                  <a:moveTo>
                    <a:pt x="54610" y="34290"/>
                  </a:moveTo>
                  <a:lnTo>
                    <a:pt x="0" y="34290"/>
                  </a:lnTo>
                  <a:lnTo>
                    <a:pt x="0" y="40640"/>
                  </a:lnTo>
                  <a:lnTo>
                    <a:pt x="54610" y="40640"/>
                  </a:lnTo>
                  <a:lnTo>
                    <a:pt x="54610" y="34290"/>
                  </a:lnTo>
                  <a:close/>
                </a:path>
                <a:path w="54610" h="76200">
                  <a:moveTo>
                    <a:pt x="54610" y="40640"/>
                  </a:moveTo>
                  <a:lnTo>
                    <a:pt x="0" y="40640"/>
                  </a:lnTo>
                  <a:lnTo>
                    <a:pt x="0" y="43180"/>
                  </a:lnTo>
                  <a:lnTo>
                    <a:pt x="54610" y="43180"/>
                  </a:lnTo>
                  <a:lnTo>
                    <a:pt x="54610" y="40640"/>
                  </a:lnTo>
                  <a:close/>
                </a:path>
                <a:path w="54610" h="76200">
                  <a:moveTo>
                    <a:pt x="54610" y="43180"/>
                  </a:moveTo>
                  <a:lnTo>
                    <a:pt x="0" y="43180"/>
                  </a:lnTo>
                  <a:lnTo>
                    <a:pt x="0" y="46990"/>
                  </a:lnTo>
                  <a:lnTo>
                    <a:pt x="54610" y="46990"/>
                  </a:lnTo>
                  <a:lnTo>
                    <a:pt x="54610" y="43180"/>
                  </a:lnTo>
                  <a:close/>
                </a:path>
                <a:path w="54610" h="76200">
                  <a:moveTo>
                    <a:pt x="54610" y="46990"/>
                  </a:moveTo>
                  <a:lnTo>
                    <a:pt x="0" y="46990"/>
                  </a:lnTo>
                  <a:lnTo>
                    <a:pt x="0" y="55880"/>
                  </a:lnTo>
                  <a:lnTo>
                    <a:pt x="54610" y="55880"/>
                  </a:lnTo>
                  <a:lnTo>
                    <a:pt x="54610" y="46990"/>
                  </a:lnTo>
                  <a:close/>
                </a:path>
                <a:path w="54610" h="76200">
                  <a:moveTo>
                    <a:pt x="54610" y="55880"/>
                  </a:moveTo>
                  <a:lnTo>
                    <a:pt x="0" y="55880"/>
                  </a:lnTo>
                  <a:lnTo>
                    <a:pt x="0" y="58420"/>
                  </a:lnTo>
                  <a:lnTo>
                    <a:pt x="1269" y="58420"/>
                  </a:lnTo>
                  <a:lnTo>
                    <a:pt x="1269" y="59690"/>
                  </a:lnTo>
                  <a:lnTo>
                    <a:pt x="54610" y="59690"/>
                  </a:lnTo>
                  <a:lnTo>
                    <a:pt x="54610" y="55880"/>
                  </a:lnTo>
                  <a:close/>
                </a:path>
                <a:path w="54610" h="76200">
                  <a:moveTo>
                    <a:pt x="54610" y="59690"/>
                  </a:moveTo>
                  <a:lnTo>
                    <a:pt x="5080" y="59690"/>
                  </a:lnTo>
                  <a:lnTo>
                    <a:pt x="5080" y="60960"/>
                  </a:lnTo>
                  <a:lnTo>
                    <a:pt x="8889" y="60960"/>
                  </a:lnTo>
                  <a:lnTo>
                    <a:pt x="8889" y="62230"/>
                  </a:lnTo>
                  <a:lnTo>
                    <a:pt x="54610" y="62230"/>
                  </a:lnTo>
                  <a:lnTo>
                    <a:pt x="54610" y="59690"/>
                  </a:lnTo>
                  <a:close/>
                </a:path>
                <a:path w="54610" h="76200">
                  <a:moveTo>
                    <a:pt x="54610" y="62230"/>
                  </a:moveTo>
                  <a:lnTo>
                    <a:pt x="12700" y="62230"/>
                  </a:lnTo>
                  <a:lnTo>
                    <a:pt x="12700" y="63500"/>
                  </a:lnTo>
                  <a:lnTo>
                    <a:pt x="16510" y="63500"/>
                  </a:lnTo>
                  <a:lnTo>
                    <a:pt x="16510" y="64770"/>
                  </a:lnTo>
                  <a:lnTo>
                    <a:pt x="20319" y="64770"/>
                  </a:lnTo>
                  <a:lnTo>
                    <a:pt x="20319" y="66040"/>
                  </a:lnTo>
                  <a:lnTo>
                    <a:pt x="54610" y="66040"/>
                  </a:lnTo>
                  <a:lnTo>
                    <a:pt x="54610" y="62230"/>
                  </a:lnTo>
                  <a:close/>
                </a:path>
                <a:path w="54610" h="76200">
                  <a:moveTo>
                    <a:pt x="54610" y="66040"/>
                  </a:moveTo>
                  <a:lnTo>
                    <a:pt x="24130" y="66040"/>
                  </a:lnTo>
                  <a:lnTo>
                    <a:pt x="24130" y="67310"/>
                  </a:lnTo>
                  <a:lnTo>
                    <a:pt x="27939" y="67310"/>
                  </a:lnTo>
                  <a:lnTo>
                    <a:pt x="27939" y="68580"/>
                  </a:lnTo>
                  <a:lnTo>
                    <a:pt x="54610" y="68580"/>
                  </a:lnTo>
                  <a:lnTo>
                    <a:pt x="54610" y="66040"/>
                  </a:lnTo>
                  <a:close/>
                </a:path>
                <a:path w="54610" h="76200">
                  <a:moveTo>
                    <a:pt x="54610" y="68580"/>
                  </a:moveTo>
                  <a:lnTo>
                    <a:pt x="31750" y="68580"/>
                  </a:lnTo>
                  <a:lnTo>
                    <a:pt x="31750" y="69850"/>
                  </a:lnTo>
                  <a:lnTo>
                    <a:pt x="35560" y="69850"/>
                  </a:lnTo>
                  <a:lnTo>
                    <a:pt x="35560" y="71120"/>
                  </a:lnTo>
                  <a:lnTo>
                    <a:pt x="39369" y="71120"/>
                  </a:lnTo>
                  <a:lnTo>
                    <a:pt x="39369" y="72390"/>
                  </a:lnTo>
                  <a:lnTo>
                    <a:pt x="54610" y="72390"/>
                  </a:lnTo>
                  <a:lnTo>
                    <a:pt x="54610" y="68580"/>
                  </a:lnTo>
                  <a:close/>
                </a:path>
                <a:path w="54610" h="76200">
                  <a:moveTo>
                    <a:pt x="54610" y="72390"/>
                  </a:moveTo>
                  <a:lnTo>
                    <a:pt x="43180" y="72390"/>
                  </a:lnTo>
                  <a:lnTo>
                    <a:pt x="43180" y="73660"/>
                  </a:lnTo>
                  <a:lnTo>
                    <a:pt x="46989" y="73660"/>
                  </a:lnTo>
                  <a:lnTo>
                    <a:pt x="46989" y="74930"/>
                  </a:lnTo>
                  <a:lnTo>
                    <a:pt x="54610" y="74930"/>
                  </a:lnTo>
                  <a:lnTo>
                    <a:pt x="54610" y="72390"/>
                  </a:lnTo>
                  <a:close/>
                </a:path>
                <a:path w="54610" h="76200">
                  <a:moveTo>
                    <a:pt x="54610" y="74930"/>
                  </a:moveTo>
                  <a:lnTo>
                    <a:pt x="52070" y="74930"/>
                  </a:lnTo>
                  <a:lnTo>
                    <a:pt x="52070" y="76200"/>
                  </a:lnTo>
                  <a:lnTo>
                    <a:pt x="54610" y="76200"/>
                  </a:lnTo>
                  <a:lnTo>
                    <a:pt x="54610" y="74930"/>
                  </a:lnTo>
                  <a:close/>
                </a:path>
              </a:pathLst>
            </a:custGeom>
            <a:solidFill>
              <a:srgbClr val="184A18"/>
            </a:solidFill>
          </p:spPr>
          <p:txBody>
            <a:bodyPr wrap="square" lIns="0" tIns="0" rIns="0" bIns="0" rtlCol="0"/>
            <a:lstStyle/>
            <a:p>
              <a:endParaRPr/>
            </a:p>
          </p:txBody>
        </p:sp>
        <p:sp>
          <p:nvSpPr>
            <p:cNvPr id="1060" name="object 1060"/>
            <p:cNvSpPr/>
            <p:nvPr/>
          </p:nvSpPr>
          <p:spPr>
            <a:xfrm>
              <a:off x="97790" y="5670550"/>
              <a:ext cx="54610" cy="57150"/>
            </a:xfrm>
            <a:custGeom>
              <a:avLst/>
              <a:gdLst/>
              <a:ahLst/>
              <a:cxnLst/>
              <a:rect l="l" t="t" r="r" b="b"/>
              <a:pathLst>
                <a:path w="54610" h="57150">
                  <a:moveTo>
                    <a:pt x="54610" y="0"/>
                  </a:moveTo>
                  <a:lnTo>
                    <a:pt x="16509" y="0"/>
                  </a:lnTo>
                  <a:lnTo>
                    <a:pt x="16509" y="1269"/>
                  </a:lnTo>
                  <a:lnTo>
                    <a:pt x="54610" y="1269"/>
                  </a:lnTo>
                  <a:lnTo>
                    <a:pt x="54610" y="0"/>
                  </a:lnTo>
                  <a:close/>
                </a:path>
                <a:path w="54610" h="57150">
                  <a:moveTo>
                    <a:pt x="54610" y="1270"/>
                  </a:moveTo>
                  <a:lnTo>
                    <a:pt x="0" y="1270"/>
                  </a:lnTo>
                  <a:lnTo>
                    <a:pt x="0" y="3809"/>
                  </a:lnTo>
                  <a:lnTo>
                    <a:pt x="54610" y="3809"/>
                  </a:lnTo>
                  <a:lnTo>
                    <a:pt x="54610" y="1270"/>
                  </a:lnTo>
                  <a:close/>
                </a:path>
                <a:path w="54610" h="57150">
                  <a:moveTo>
                    <a:pt x="54610" y="3810"/>
                  </a:moveTo>
                  <a:lnTo>
                    <a:pt x="0" y="3810"/>
                  </a:lnTo>
                  <a:lnTo>
                    <a:pt x="0" y="13969"/>
                  </a:lnTo>
                  <a:lnTo>
                    <a:pt x="54610" y="13969"/>
                  </a:lnTo>
                  <a:lnTo>
                    <a:pt x="54610" y="3810"/>
                  </a:lnTo>
                  <a:close/>
                </a:path>
                <a:path w="54610" h="57150">
                  <a:moveTo>
                    <a:pt x="54610" y="13970"/>
                  </a:moveTo>
                  <a:lnTo>
                    <a:pt x="0" y="13970"/>
                  </a:lnTo>
                  <a:lnTo>
                    <a:pt x="0" y="16509"/>
                  </a:lnTo>
                  <a:lnTo>
                    <a:pt x="54610" y="16509"/>
                  </a:lnTo>
                  <a:lnTo>
                    <a:pt x="54610" y="13970"/>
                  </a:lnTo>
                  <a:close/>
                </a:path>
                <a:path w="54610" h="57150">
                  <a:moveTo>
                    <a:pt x="54610" y="16510"/>
                  </a:moveTo>
                  <a:lnTo>
                    <a:pt x="0" y="16510"/>
                  </a:lnTo>
                  <a:lnTo>
                    <a:pt x="0" y="20319"/>
                  </a:lnTo>
                  <a:lnTo>
                    <a:pt x="54610" y="20319"/>
                  </a:lnTo>
                  <a:lnTo>
                    <a:pt x="54610" y="16510"/>
                  </a:lnTo>
                  <a:close/>
                </a:path>
                <a:path w="54610" h="57150">
                  <a:moveTo>
                    <a:pt x="54610" y="20320"/>
                  </a:moveTo>
                  <a:lnTo>
                    <a:pt x="0" y="20320"/>
                  </a:lnTo>
                  <a:lnTo>
                    <a:pt x="0" y="22859"/>
                  </a:lnTo>
                  <a:lnTo>
                    <a:pt x="54610" y="22859"/>
                  </a:lnTo>
                  <a:lnTo>
                    <a:pt x="54610" y="20320"/>
                  </a:lnTo>
                  <a:close/>
                </a:path>
                <a:path w="54610" h="57150">
                  <a:moveTo>
                    <a:pt x="54610" y="22860"/>
                  </a:moveTo>
                  <a:lnTo>
                    <a:pt x="0" y="22860"/>
                  </a:lnTo>
                  <a:lnTo>
                    <a:pt x="0" y="26669"/>
                  </a:lnTo>
                  <a:lnTo>
                    <a:pt x="54610" y="26669"/>
                  </a:lnTo>
                  <a:lnTo>
                    <a:pt x="54610" y="22860"/>
                  </a:lnTo>
                  <a:close/>
                </a:path>
                <a:path w="54610" h="57150">
                  <a:moveTo>
                    <a:pt x="54610" y="26670"/>
                  </a:moveTo>
                  <a:lnTo>
                    <a:pt x="0" y="26670"/>
                  </a:lnTo>
                  <a:lnTo>
                    <a:pt x="0" y="29209"/>
                  </a:lnTo>
                  <a:lnTo>
                    <a:pt x="54610" y="29209"/>
                  </a:lnTo>
                  <a:lnTo>
                    <a:pt x="54610" y="26670"/>
                  </a:lnTo>
                  <a:close/>
                </a:path>
                <a:path w="54610" h="57150">
                  <a:moveTo>
                    <a:pt x="54610" y="29210"/>
                  </a:moveTo>
                  <a:lnTo>
                    <a:pt x="0" y="29210"/>
                  </a:lnTo>
                  <a:lnTo>
                    <a:pt x="0" y="33019"/>
                  </a:lnTo>
                  <a:lnTo>
                    <a:pt x="54610" y="33019"/>
                  </a:lnTo>
                  <a:lnTo>
                    <a:pt x="54610" y="29210"/>
                  </a:lnTo>
                  <a:close/>
                </a:path>
                <a:path w="54610" h="57150">
                  <a:moveTo>
                    <a:pt x="54610" y="33020"/>
                  </a:moveTo>
                  <a:lnTo>
                    <a:pt x="0" y="33020"/>
                  </a:lnTo>
                  <a:lnTo>
                    <a:pt x="0" y="39369"/>
                  </a:lnTo>
                  <a:lnTo>
                    <a:pt x="54610" y="39369"/>
                  </a:lnTo>
                  <a:lnTo>
                    <a:pt x="54610" y="33020"/>
                  </a:lnTo>
                  <a:close/>
                </a:path>
                <a:path w="54610" h="57150">
                  <a:moveTo>
                    <a:pt x="54610" y="39370"/>
                  </a:moveTo>
                  <a:lnTo>
                    <a:pt x="1269" y="39370"/>
                  </a:lnTo>
                  <a:lnTo>
                    <a:pt x="1269" y="40640"/>
                  </a:lnTo>
                  <a:lnTo>
                    <a:pt x="5079" y="40640"/>
                  </a:lnTo>
                  <a:lnTo>
                    <a:pt x="5079" y="41909"/>
                  </a:lnTo>
                  <a:lnTo>
                    <a:pt x="54610" y="41909"/>
                  </a:lnTo>
                  <a:lnTo>
                    <a:pt x="54610" y="39370"/>
                  </a:lnTo>
                  <a:close/>
                </a:path>
                <a:path w="54610" h="57150">
                  <a:moveTo>
                    <a:pt x="54610" y="41910"/>
                  </a:moveTo>
                  <a:lnTo>
                    <a:pt x="8890" y="41910"/>
                  </a:lnTo>
                  <a:lnTo>
                    <a:pt x="8890" y="43180"/>
                  </a:lnTo>
                  <a:lnTo>
                    <a:pt x="12699" y="43180"/>
                  </a:lnTo>
                  <a:lnTo>
                    <a:pt x="12699" y="44450"/>
                  </a:lnTo>
                  <a:lnTo>
                    <a:pt x="16509" y="44450"/>
                  </a:lnTo>
                  <a:lnTo>
                    <a:pt x="16509" y="45719"/>
                  </a:lnTo>
                  <a:lnTo>
                    <a:pt x="54610" y="45719"/>
                  </a:lnTo>
                  <a:lnTo>
                    <a:pt x="54610" y="41910"/>
                  </a:lnTo>
                  <a:close/>
                </a:path>
                <a:path w="54610" h="57150">
                  <a:moveTo>
                    <a:pt x="54610" y="45720"/>
                  </a:moveTo>
                  <a:lnTo>
                    <a:pt x="21590" y="45720"/>
                  </a:lnTo>
                  <a:lnTo>
                    <a:pt x="21590" y="46990"/>
                  </a:lnTo>
                  <a:lnTo>
                    <a:pt x="25399" y="46990"/>
                  </a:lnTo>
                  <a:lnTo>
                    <a:pt x="25399" y="48259"/>
                  </a:lnTo>
                  <a:lnTo>
                    <a:pt x="54610" y="48259"/>
                  </a:lnTo>
                  <a:lnTo>
                    <a:pt x="54610" y="45720"/>
                  </a:lnTo>
                  <a:close/>
                </a:path>
                <a:path w="54610" h="57150">
                  <a:moveTo>
                    <a:pt x="54610" y="48260"/>
                  </a:moveTo>
                  <a:lnTo>
                    <a:pt x="29209" y="48260"/>
                  </a:lnTo>
                  <a:lnTo>
                    <a:pt x="29209" y="49530"/>
                  </a:lnTo>
                  <a:lnTo>
                    <a:pt x="33020" y="49530"/>
                  </a:lnTo>
                  <a:lnTo>
                    <a:pt x="33020" y="50800"/>
                  </a:lnTo>
                  <a:lnTo>
                    <a:pt x="36829" y="50800"/>
                  </a:lnTo>
                  <a:lnTo>
                    <a:pt x="36829" y="52069"/>
                  </a:lnTo>
                  <a:lnTo>
                    <a:pt x="54610" y="52069"/>
                  </a:lnTo>
                  <a:lnTo>
                    <a:pt x="54610" y="48260"/>
                  </a:lnTo>
                  <a:close/>
                </a:path>
                <a:path w="54610" h="57150">
                  <a:moveTo>
                    <a:pt x="54610" y="52070"/>
                  </a:moveTo>
                  <a:lnTo>
                    <a:pt x="40640" y="52070"/>
                  </a:lnTo>
                  <a:lnTo>
                    <a:pt x="40640" y="53340"/>
                  </a:lnTo>
                  <a:lnTo>
                    <a:pt x="44449" y="53340"/>
                  </a:lnTo>
                  <a:lnTo>
                    <a:pt x="44449" y="54609"/>
                  </a:lnTo>
                  <a:lnTo>
                    <a:pt x="54610" y="54609"/>
                  </a:lnTo>
                  <a:lnTo>
                    <a:pt x="54610" y="52070"/>
                  </a:lnTo>
                  <a:close/>
                </a:path>
                <a:path w="54610" h="57150">
                  <a:moveTo>
                    <a:pt x="54610" y="54610"/>
                  </a:moveTo>
                  <a:lnTo>
                    <a:pt x="48260" y="54610"/>
                  </a:lnTo>
                  <a:lnTo>
                    <a:pt x="48260" y="55880"/>
                  </a:lnTo>
                  <a:lnTo>
                    <a:pt x="52070" y="55880"/>
                  </a:lnTo>
                  <a:lnTo>
                    <a:pt x="52070" y="57150"/>
                  </a:lnTo>
                  <a:lnTo>
                    <a:pt x="54610" y="57150"/>
                  </a:lnTo>
                  <a:lnTo>
                    <a:pt x="54610" y="54610"/>
                  </a:lnTo>
                  <a:close/>
                </a:path>
              </a:pathLst>
            </a:custGeom>
            <a:solidFill>
              <a:srgbClr val="184918"/>
            </a:solidFill>
          </p:spPr>
          <p:txBody>
            <a:bodyPr wrap="square" lIns="0" tIns="0" rIns="0" bIns="0" rtlCol="0"/>
            <a:lstStyle/>
            <a:p>
              <a:endParaRPr/>
            </a:p>
          </p:txBody>
        </p:sp>
        <p:sp>
          <p:nvSpPr>
            <p:cNvPr id="1061" name="object 1061"/>
            <p:cNvSpPr/>
            <p:nvPr/>
          </p:nvSpPr>
          <p:spPr>
            <a:xfrm>
              <a:off x="41910" y="5671820"/>
              <a:ext cx="55880" cy="38100"/>
            </a:xfrm>
            <a:custGeom>
              <a:avLst/>
              <a:gdLst/>
              <a:ahLst/>
              <a:cxnLst/>
              <a:rect l="l" t="t" r="r" b="b"/>
              <a:pathLst>
                <a:path w="55880" h="38100">
                  <a:moveTo>
                    <a:pt x="55880" y="0"/>
                  </a:moveTo>
                  <a:lnTo>
                    <a:pt x="21590" y="0"/>
                  </a:lnTo>
                  <a:lnTo>
                    <a:pt x="21590" y="1269"/>
                  </a:lnTo>
                  <a:lnTo>
                    <a:pt x="0" y="1269"/>
                  </a:lnTo>
                  <a:lnTo>
                    <a:pt x="0" y="2539"/>
                  </a:lnTo>
                  <a:lnTo>
                    <a:pt x="55880" y="2539"/>
                  </a:lnTo>
                  <a:lnTo>
                    <a:pt x="55880" y="0"/>
                  </a:lnTo>
                  <a:close/>
                </a:path>
                <a:path w="55880" h="38100">
                  <a:moveTo>
                    <a:pt x="55880" y="2539"/>
                  </a:moveTo>
                  <a:lnTo>
                    <a:pt x="0" y="2539"/>
                  </a:lnTo>
                  <a:lnTo>
                    <a:pt x="0" y="12699"/>
                  </a:lnTo>
                  <a:lnTo>
                    <a:pt x="55880" y="12699"/>
                  </a:lnTo>
                  <a:lnTo>
                    <a:pt x="55880" y="2539"/>
                  </a:lnTo>
                  <a:close/>
                </a:path>
                <a:path w="55880" h="38100">
                  <a:moveTo>
                    <a:pt x="55880" y="12699"/>
                  </a:moveTo>
                  <a:lnTo>
                    <a:pt x="0" y="12699"/>
                  </a:lnTo>
                  <a:lnTo>
                    <a:pt x="0" y="15239"/>
                  </a:lnTo>
                  <a:lnTo>
                    <a:pt x="55880" y="15239"/>
                  </a:lnTo>
                  <a:lnTo>
                    <a:pt x="55880" y="12699"/>
                  </a:lnTo>
                  <a:close/>
                </a:path>
                <a:path w="55880" h="38100">
                  <a:moveTo>
                    <a:pt x="55880" y="15239"/>
                  </a:moveTo>
                  <a:lnTo>
                    <a:pt x="0" y="15239"/>
                  </a:lnTo>
                  <a:lnTo>
                    <a:pt x="0" y="19049"/>
                  </a:lnTo>
                  <a:lnTo>
                    <a:pt x="55880" y="19049"/>
                  </a:lnTo>
                  <a:lnTo>
                    <a:pt x="55880" y="15239"/>
                  </a:lnTo>
                  <a:close/>
                </a:path>
                <a:path w="55880" h="38100">
                  <a:moveTo>
                    <a:pt x="55880" y="19050"/>
                  </a:moveTo>
                  <a:lnTo>
                    <a:pt x="0" y="19050"/>
                  </a:lnTo>
                  <a:lnTo>
                    <a:pt x="0" y="20319"/>
                  </a:lnTo>
                  <a:lnTo>
                    <a:pt x="3810" y="20319"/>
                  </a:lnTo>
                  <a:lnTo>
                    <a:pt x="3810" y="21589"/>
                  </a:lnTo>
                  <a:lnTo>
                    <a:pt x="55880" y="21589"/>
                  </a:lnTo>
                  <a:lnTo>
                    <a:pt x="55880" y="19050"/>
                  </a:lnTo>
                  <a:close/>
                </a:path>
                <a:path w="55880" h="38100">
                  <a:moveTo>
                    <a:pt x="55880" y="21589"/>
                  </a:moveTo>
                  <a:lnTo>
                    <a:pt x="7620" y="21589"/>
                  </a:lnTo>
                  <a:lnTo>
                    <a:pt x="7620" y="22859"/>
                  </a:lnTo>
                  <a:lnTo>
                    <a:pt x="11430" y="22859"/>
                  </a:lnTo>
                  <a:lnTo>
                    <a:pt x="11430" y="24129"/>
                  </a:lnTo>
                  <a:lnTo>
                    <a:pt x="15240" y="24129"/>
                  </a:lnTo>
                  <a:lnTo>
                    <a:pt x="15240" y="25399"/>
                  </a:lnTo>
                  <a:lnTo>
                    <a:pt x="55880" y="25399"/>
                  </a:lnTo>
                  <a:lnTo>
                    <a:pt x="55880" y="21589"/>
                  </a:lnTo>
                  <a:close/>
                </a:path>
                <a:path w="55880" h="38100">
                  <a:moveTo>
                    <a:pt x="55880" y="25399"/>
                  </a:moveTo>
                  <a:lnTo>
                    <a:pt x="19050" y="25399"/>
                  </a:lnTo>
                  <a:lnTo>
                    <a:pt x="19050" y="26669"/>
                  </a:lnTo>
                  <a:lnTo>
                    <a:pt x="22859" y="26669"/>
                  </a:lnTo>
                  <a:lnTo>
                    <a:pt x="22859" y="27939"/>
                  </a:lnTo>
                  <a:lnTo>
                    <a:pt x="55880" y="27939"/>
                  </a:lnTo>
                  <a:lnTo>
                    <a:pt x="55880" y="25399"/>
                  </a:lnTo>
                  <a:close/>
                </a:path>
                <a:path w="55880" h="38100">
                  <a:moveTo>
                    <a:pt x="55880" y="27939"/>
                  </a:moveTo>
                  <a:lnTo>
                    <a:pt x="26670" y="27939"/>
                  </a:lnTo>
                  <a:lnTo>
                    <a:pt x="26670" y="29209"/>
                  </a:lnTo>
                  <a:lnTo>
                    <a:pt x="30480" y="29209"/>
                  </a:lnTo>
                  <a:lnTo>
                    <a:pt x="30480" y="30479"/>
                  </a:lnTo>
                  <a:lnTo>
                    <a:pt x="34290" y="30479"/>
                  </a:lnTo>
                  <a:lnTo>
                    <a:pt x="34290" y="31749"/>
                  </a:lnTo>
                  <a:lnTo>
                    <a:pt x="55880" y="31749"/>
                  </a:lnTo>
                  <a:lnTo>
                    <a:pt x="55880" y="27939"/>
                  </a:lnTo>
                  <a:close/>
                </a:path>
                <a:path w="55880" h="38100">
                  <a:moveTo>
                    <a:pt x="55880" y="31749"/>
                  </a:moveTo>
                  <a:lnTo>
                    <a:pt x="38100" y="31749"/>
                  </a:lnTo>
                  <a:lnTo>
                    <a:pt x="38100" y="33019"/>
                  </a:lnTo>
                  <a:lnTo>
                    <a:pt x="41910" y="33019"/>
                  </a:lnTo>
                  <a:lnTo>
                    <a:pt x="41910" y="34289"/>
                  </a:lnTo>
                  <a:lnTo>
                    <a:pt x="55880" y="34289"/>
                  </a:lnTo>
                  <a:lnTo>
                    <a:pt x="55880" y="31749"/>
                  </a:lnTo>
                  <a:close/>
                </a:path>
                <a:path w="55880" h="38100">
                  <a:moveTo>
                    <a:pt x="55880" y="34289"/>
                  </a:moveTo>
                  <a:lnTo>
                    <a:pt x="45720" y="34289"/>
                  </a:lnTo>
                  <a:lnTo>
                    <a:pt x="45720" y="35559"/>
                  </a:lnTo>
                  <a:lnTo>
                    <a:pt x="49530" y="35559"/>
                  </a:lnTo>
                  <a:lnTo>
                    <a:pt x="49530" y="36829"/>
                  </a:lnTo>
                  <a:lnTo>
                    <a:pt x="53340" y="36829"/>
                  </a:lnTo>
                  <a:lnTo>
                    <a:pt x="53340" y="38099"/>
                  </a:lnTo>
                  <a:lnTo>
                    <a:pt x="55880" y="38099"/>
                  </a:lnTo>
                  <a:lnTo>
                    <a:pt x="55880" y="34289"/>
                  </a:lnTo>
                  <a:close/>
                </a:path>
              </a:pathLst>
            </a:custGeom>
            <a:solidFill>
              <a:srgbClr val="174817"/>
            </a:solidFill>
          </p:spPr>
          <p:txBody>
            <a:bodyPr wrap="square" lIns="0" tIns="0" rIns="0" bIns="0" rtlCol="0"/>
            <a:lstStyle/>
            <a:p>
              <a:endParaRPr/>
            </a:p>
          </p:txBody>
        </p:sp>
        <p:sp>
          <p:nvSpPr>
            <p:cNvPr id="1062" name="object 1062"/>
            <p:cNvSpPr/>
            <p:nvPr/>
          </p:nvSpPr>
          <p:spPr>
            <a:xfrm>
              <a:off x="0" y="5673089"/>
              <a:ext cx="41910" cy="17780"/>
            </a:xfrm>
            <a:custGeom>
              <a:avLst/>
              <a:gdLst/>
              <a:ahLst/>
              <a:cxnLst/>
              <a:rect l="l" t="t" r="r" b="b"/>
              <a:pathLst>
                <a:path w="41910" h="17779">
                  <a:moveTo>
                    <a:pt x="41910" y="0"/>
                  </a:moveTo>
                  <a:lnTo>
                    <a:pt x="0" y="0"/>
                  </a:lnTo>
                  <a:lnTo>
                    <a:pt x="0" y="1270"/>
                  </a:lnTo>
                  <a:lnTo>
                    <a:pt x="41910" y="1270"/>
                  </a:lnTo>
                  <a:lnTo>
                    <a:pt x="41910" y="0"/>
                  </a:lnTo>
                  <a:close/>
                </a:path>
                <a:path w="41910" h="17779">
                  <a:moveTo>
                    <a:pt x="41910" y="1270"/>
                  </a:moveTo>
                  <a:lnTo>
                    <a:pt x="0" y="1270"/>
                  </a:lnTo>
                  <a:lnTo>
                    <a:pt x="0" y="5080"/>
                  </a:lnTo>
                  <a:lnTo>
                    <a:pt x="41910" y="5080"/>
                  </a:lnTo>
                  <a:lnTo>
                    <a:pt x="41910" y="1270"/>
                  </a:lnTo>
                  <a:close/>
                </a:path>
                <a:path w="41910" h="17779">
                  <a:moveTo>
                    <a:pt x="41910" y="5080"/>
                  </a:moveTo>
                  <a:lnTo>
                    <a:pt x="2540" y="5080"/>
                  </a:lnTo>
                  <a:lnTo>
                    <a:pt x="2540" y="6350"/>
                  </a:lnTo>
                  <a:lnTo>
                    <a:pt x="6350" y="6350"/>
                  </a:lnTo>
                  <a:lnTo>
                    <a:pt x="6350" y="7620"/>
                  </a:lnTo>
                  <a:lnTo>
                    <a:pt x="41910" y="7620"/>
                  </a:lnTo>
                  <a:lnTo>
                    <a:pt x="41910" y="5080"/>
                  </a:lnTo>
                  <a:close/>
                </a:path>
                <a:path w="41910" h="17779">
                  <a:moveTo>
                    <a:pt x="41910" y="7620"/>
                  </a:moveTo>
                  <a:lnTo>
                    <a:pt x="10160" y="7620"/>
                  </a:lnTo>
                  <a:lnTo>
                    <a:pt x="10160" y="8890"/>
                  </a:lnTo>
                  <a:lnTo>
                    <a:pt x="13970" y="8890"/>
                  </a:lnTo>
                  <a:lnTo>
                    <a:pt x="13970" y="10160"/>
                  </a:lnTo>
                  <a:lnTo>
                    <a:pt x="17780" y="10160"/>
                  </a:lnTo>
                  <a:lnTo>
                    <a:pt x="17780" y="11430"/>
                  </a:lnTo>
                  <a:lnTo>
                    <a:pt x="41910" y="11430"/>
                  </a:lnTo>
                  <a:lnTo>
                    <a:pt x="41910" y="7620"/>
                  </a:lnTo>
                  <a:close/>
                </a:path>
                <a:path w="41910" h="17779">
                  <a:moveTo>
                    <a:pt x="41910" y="11430"/>
                  </a:moveTo>
                  <a:lnTo>
                    <a:pt x="21590" y="11430"/>
                  </a:lnTo>
                  <a:lnTo>
                    <a:pt x="21590" y="12700"/>
                  </a:lnTo>
                  <a:lnTo>
                    <a:pt x="25400" y="12700"/>
                  </a:lnTo>
                  <a:lnTo>
                    <a:pt x="25400" y="13970"/>
                  </a:lnTo>
                  <a:lnTo>
                    <a:pt x="41910" y="13970"/>
                  </a:lnTo>
                  <a:lnTo>
                    <a:pt x="41910" y="11430"/>
                  </a:lnTo>
                  <a:close/>
                </a:path>
                <a:path w="41910" h="17779">
                  <a:moveTo>
                    <a:pt x="41910" y="13970"/>
                  </a:moveTo>
                  <a:lnTo>
                    <a:pt x="29209" y="13970"/>
                  </a:lnTo>
                  <a:lnTo>
                    <a:pt x="29209" y="15240"/>
                  </a:lnTo>
                  <a:lnTo>
                    <a:pt x="34290" y="15240"/>
                  </a:lnTo>
                  <a:lnTo>
                    <a:pt x="34290" y="16510"/>
                  </a:lnTo>
                  <a:lnTo>
                    <a:pt x="38100" y="16510"/>
                  </a:lnTo>
                  <a:lnTo>
                    <a:pt x="38100" y="17780"/>
                  </a:lnTo>
                  <a:lnTo>
                    <a:pt x="41910" y="17780"/>
                  </a:lnTo>
                  <a:lnTo>
                    <a:pt x="41910" y="13970"/>
                  </a:lnTo>
                  <a:close/>
                </a:path>
              </a:pathLst>
            </a:custGeom>
            <a:solidFill>
              <a:srgbClr val="174717"/>
            </a:solidFill>
          </p:spPr>
          <p:txBody>
            <a:bodyPr wrap="square" lIns="0" tIns="0" rIns="0" bIns="0" rtlCol="0"/>
            <a:lstStyle/>
            <a:p>
              <a:endParaRPr/>
            </a:p>
          </p:txBody>
        </p:sp>
        <p:sp>
          <p:nvSpPr>
            <p:cNvPr id="1063" name="object 1063"/>
            <p:cNvSpPr/>
            <p:nvPr/>
          </p:nvSpPr>
          <p:spPr>
            <a:xfrm>
              <a:off x="9043670" y="5888989"/>
              <a:ext cx="88900" cy="890269"/>
            </a:xfrm>
            <a:custGeom>
              <a:avLst/>
              <a:gdLst/>
              <a:ahLst/>
              <a:cxnLst/>
              <a:rect l="l" t="t" r="r" b="b"/>
              <a:pathLst>
                <a:path w="88900" h="890270">
                  <a:moveTo>
                    <a:pt x="88900" y="764552"/>
                  </a:moveTo>
                  <a:lnTo>
                    <a:pt x="0" y="764552"/>
                  </a:lnTo>
                  <a:lnTo>
                    <a:pt x="0" y="890270"/>
                  </a:lnTo>
                  <a:lnTo>
                    <a:pt x="88900" y="890270"/>
                  </a:lnTo>
                  <a:lnTo>
                    <a:pt x="88900" y="764552"/>
                  </a:lnTo>
                  <a:close/>
                </a:path>
                <a:path w="88900" h="890270">
                  <a:moveTo>
                    <a:pt x="88900" y="762012"/>
                  </a:moveTo>
                  <a:lnTo>
                    <a:pt x="0" y="762012"/>
                  </a:lnTo>
                  <a:lnTo>
                    <a:pt x="0" y="763282"/>
                  </a:lnTo>
                  <a:lnTo>
                    <a:pt x="88900" y="763282"/>
                  </a:lnTo>
                  <a:lnTo>
                    <a:pt x="88900" y="762012"/>
                  </a:lnTo>
                  <a:close/>
                </a:path>
                <a:path w="88900" h="890270">
                  <a:moveTo>
                    <a:pt x="88900" y="758190"/>
                  </a:moveTo>
                  <a:lnTo>
                    <a:pt x="0" y="758190"/>
                  </a:lnTo>
                  <a:lnTo>
                    <a:pt x="0" y="760730"/>
                  </a:lnTo>
                  <a:lnTo>
                    <a:pt x="88900" y="760730"/>
                  </a:lnTo>
                  <a:lnTo>
                    <a:pt x="88900" y="758190"/>
                  </a:lnTo>
                  <a:close/>
                </a:path>
                <a:path w="88900" h="890270">
                  <a:moveTo>
                    <a:pt x="88900" y="755650"/>
                  </a:moveTo>
                  <a:lnTo>
                    <a:pt x="0" y="755650"/>
                  </a:lnTo>
                  <a:lnTo>
                    <a:pt x="0" y="756920"/>
                  </a:lnTo>
                  <a:lnTo>
                    <a:pt x="88900" y="756920"/>
                  </a:lnTo>
                  <a:lnTo>
                    <a:pt x="88900" y="755650"/>
                  </a:lnTo>
                  <a:close/>
                </a:path>
                <a:path w="88900" h="890270">
                  <a:moveTo>
                    <a:pt x="88900" y="751840"/>
                  </a:moveTo>
                  <a:lnTo>
                    <a:pt x="0" y="751840"/>
                  </a:lnTo>
                  <a:lnTo>
                    <a:pt x="0" y="754380"/>
                  </a:lnTo>
                  <a:lnTo>
                    <a:pt x="88900" y="754380"/>
                  </a:lnTo>
                  <a:lnTo>
                    <a:pt x="88900" y="751840"/>
                  </a:lnTo>
                  <a:close/>
                </a:path>
                <a:path w="88900" h="890270">
                  <a:moveTo>
                    <a:pt x="88900" y="749300"/>
                  </a:moveTo>
                  <a:lnTo>
                    <a:pt x="0" y="749300"/>
                  </a:lnTo>
                  <a:lnTo>
                    <a:pt x="0" y="750570"/>
                  </a:lnTo>
                  <a:lnTo>
                    <a:pt x="88900" y="750570"/>
                  </a:lnTo>
                  <a:lnTo>
                    <a:pt x="88900" y="749300"/>
                  </a:lnTo>
                  <a:close/>
                </a:path>
                <a:path w="88900" h="890270">
                  <a:moveTo>
                    <a:pt x="88900" y="745502"/>
                  </a:moveTo>
                  <a:lnTo>
                    <a:pt x="0" y="745502"/>
                  </a:lnTo>
                  <a:lnTo>
                    <a:pt x="0" y="748030"/>
                  </a:lnTo>
                  <a:lnTo>
                    <a:pt x="88900" y="748030"/>
                  </a:lnTo>
                  <a:lnTo>
                    <a:pt x="88900" y="745502"/>
                  </a:lnTo>
                  <a:close/>
                </a:path>
                <a:path w="88900" h="890270">
                  <a:moveTo>
                    <a:pt x="88900" y="742950"/>
                  </a:moveTo>
                  <a:lnTo>
                    <a:pt x="0" y="742950"/>
                  </a:lnTo>
                  <a:lnTo>
                    <a:pt x="0" y="744220"/>
                  </a:lnTo>
                  <a:lnTo>
                    <a:pt x="88900" y="744220"/>
                  </a:lnTo>
                  <a:lnTo>
                    <a:pt x="88900" y="742950"/>
                  </a:lnTo>
                  <a:close/>
                </a:path>
                <a:path w="88900" h="890270">
                  <a:moveTo>
                    <a:pt x="88900" y="739140"/>
                  </a:moveTo>
                  <a:lnTo>
                    <a:pt x="0" y="739140"/>
                  </a:lnTo>
                  <a:lnTo>
                    <a:pt x="0" y="741680"/>
                  </a:lnTo>
                  <a:lnTo>
                    <a:pt x="88900" y="741680"/>
                  </a:lnTo>
                  <a:lnTo>
                    <a:pt x="88900" y="739140"/>
                  </a:lnTo>
                  <a:close/>
                </a:path>
                <a:path w="88900" h="890270">
                  <a:moveTo>
                    <a:pt x="88900" y="736612"/>
                  </a:moveTo>
                  <a:lnTo>
                    <a:pt x="0" y="736612"/>
                  </a:lnTo>
                  <a:lnTo>
                    <a:pt x="0" y="737870"/>
                  </a:lnTo>
                  <a:lnTo>
                    <a:pt x="88900" y="737870"/>
                  </a:lnTo>
                  <a:lnTo>
                    <a:pt x="88900" y="736612"/>
                  </a:lnTo>
                  <a:close/>
                </a:path>
                <a:path w="88900" h="890270">
                  <a:moveTo>
                    <a:pt x="88900" y="732790"/>
                  </a:moveTo>
                  <a:lnTo>
                    <a:pt x="0" y="732790"/>
                  </a:lnTo>
                  <a:lnTo>
                    <a:pt x="0" y="735330"/>
                  </a:lnTo>
                  <a:lnTo>
                    <a:pt x="88900" y="735330"/>
                  </a:lnTo>
                  <a:lnTo>
                    <a:pt x="88900" y="732790"/>
                  </a:lnTo>
                  <a:close/>
                </a:path>
                <a:path w="88900" h="890270">
                  <a:moveTo>
                    <a:pt x="88900" y="151142"/>
                  </a:moveTo>
                  <a:lnTo>
                    <a:pt x="0" y="151142"/>
                  </a:lnTo>
                  <a:lnTo>
                    <a:pt x="0" y="153670"/>
                  </a:lnTo>
                  <a:lnTo>
                    <a:pt x="88900" y="153670"/>
                  </a:lnTo>
                  <a:lnTo>
                    <a:pt x="88900" y="151142"/>
                  </a:lnTo>
                  <a:close/>
                </a:path>
                <a:path w="88900" h="890270">
                  <a:moveTo>
                    <a:pt x="88900" y="147332"/>
                  </a:moveTo>
                  <a:lnTo>
                    <a:pt x="0" y="147332"/>
                  </a:lnTo>
                  <a:lnTo>
                    <a:pt x="0" y="151130"/>
                  </a:lnTo>
                  <a:lnTo>
                    <a:pt x="88900" y="151130"/>
                  </a:lnTo>
                  <a:lnTo>
                    <a:pt x="88900" y="147332"/>
                  </a:lnTo>
                  <a:close/>
                </a:path>
                <a:path w="88900" h="890270">
                  <a:moveTo>
                    <a:pt x="88900" y="144792"/>
                  </a:moveTo>
                  <a:lnTo>
                    <a:pt x="0" y="144792"/>
                  </a:lnTo>
                  <a:lnTo>
                    <a:pt x="0" y="147320"/>
                  </a:lnTo>
                  <a:lnTo>
                    <a:pt x="88900" y="147320"/>
                  </a:lnTo>
                  <a:lnTo>
                    <a:pt x="88900" y="144792"/>
                  </a:lnTo>
                  <a:close/>
                </a:path>
                <a:path w="88900" h="890270">
                  <a:moveTo>
                    <a:pt x="88900" y="140982"/>
                  </a:moveTo>
                  <a:lnTo>
                    <a:pt x="0" y="140982"/>
                  </a:lnTo>
                  <a:lnTo>
                    <a:pt x="0" y="144780"/>
                  </a:lnTo>
                  <a:lnTo>
                    <a:pt x="88900" y="144780"/>
                  </a:lnTo>
                  <a:lnTo>
                    <a:pt x="88900" y="140982"/>
                  </a:lnTo>
                  <a:close/>
                </a:path>
                <a:path w="88900" h="890270">
                  <a:moveTo>
                    <a:pt x="88900" y="138442"/>
                  </a:moveTo>
                  <a:lnTo>
                    <a:pt x="0" y="138442"/>
                  </a:lnTo>
                  <a:lnTo>
                    <a:pt x="0" y="140970"/>
                  </a:lnTo>
                  <a:lnTo>
                    <a:pt x="88900" y="140970"/>
                  </a:lnTo>
                  <a:lnTo>
                    <a:pt x="88900" y="138442"/>
                  </a:lnTo>
                  <a:close/>
                </a:path>
                <a:path w="88900" h="890270">
                  <a:moveTo>
                    <a:pt x="88900" y="134632"/>
                  </a:moveTo>
                  <a:lnTo>
                    <a:pt x="0" y="134632"/>
                  </a:lnTo>
                  <a:lnTo>
                    <a:pt x="0" y="138430"/>
                  </a:lnTo>
                  <a:lnTo>
                    <a:pt x="88900" y="138430"/>
                  </a:lnTo>
                  <a:lnTo>
                    <a:pt x="88900" y="134632"/>
                  </a:lnTo>
                  <a:close/>
                </a:path>
                <a:path w="88900" h="890270">
                  <a:moveTo>
                    <a:pt x="88900" y="132092"/>
                  </a:moveTo>
                  <a:lnTo>
                    <a:pt x="0" y="132092"/>
                  </a:lnTo>
                  <a:lnTo>
                    <a:pt x="0" y="134620"/>
                  </a:lnTo>
                  <a:lnTo>
                    <a:pt x="88900" y="134620"/>
                  </a:lnTo>
                  <a:lnTo>
                    <a:pt x="88900" y="132092"/>
                  </a:lnTo>
                  <a:close/>
                </a:path>
                <a:path w="88900" h="890270">
                  <a:moveTo>
                    <a:pt x="88900" y="128282"/>
                  </a:moveTo>
                  <a:lnTo>
                    <a:pt x="0" y="128282"/>
                  </a:lnTo>
                  <a:lnTo>
                    <a:pt x="0" y="132080"/>
                  </a:lnTo>
                  <a:lnTo>
                    <a:pt x="88900" y="132080"/>
                  </a:lnTo>
                  <a:lnTo>
                    <a:pt x="88900" y="128282"/>
                  </a:lnTo>
                  <a:close/>
                </a:path>
                <a:path w="88900" h="890270">
                  <a:moveTo>
                    <a:pt x="88900" y="121932"/>
                  </a:moveTo>
                  <a:lnTo>
                    <a:pt x="0" y="121932"/>
                  </a:lnTo>
                  <a:lnTo>
                    <a:pt x="0" y="128270"/>
                  </a:lnTo>
                  <a:lnTo>
                    <a:pt x="88900" y="128270"/>
                  </a:lnTo>
                  <a:lnTo>
                    <a:pt x="88900" y="121932"/>
                  </a:lnTo>
                  <a:close/>
                </a:path>
                <a:path w="88900" h="890270">
                  <a:moveTo>
                    <a:pt x="88900" y="115582"/>
                  </a:moveTo>
                  <a:lnTo>
                    <a:pt x="0" y="115582"/>
                  </a:lnTo>
                  <a:lnTo>
                    <a:pt x="0" y="121920"/>
                  </a:lnTo>
                  <a:lnTo>
                    <a:pt x="88900" y="121920"/>
                  </a:lnTo>
                  <a:lnTo>
                    <a:pt x="88900" y="115582"/>
                  </a:lnTo>
                  <a:close/>
                </a:path>
                <a:path w="88900" h="890270">
                  <a:moveTo>
                    <a:pt x="88900" y="113042"/>
                  </a:moveTo>
                  <a:lnTo>
                    <a:pt x="0" y="113042"/>
                  </a:lnTo>
                  <a:lnTo>
                    <a:pt x="0" y="115570"/>
                  </a:lnTo>
                  <a:lnTo>
                    <a:pt x="88900" y="115570"/>
                  </a:lnTo>
                  <a:lnTo>
                    <a:pt x="88900" y="113042"/>
                  </a:lnTo>
                  <a:close/>
                </a:path>
                <a:path w="88900" h="890270">
                  <a:moveTo>
                    <a:pt x="88900" y="109232"/>
                  </a:moveTo>
                  <a:lnTo>
                    <a:pt x="0" y="109232"/>
                  </a:lnTo>
                  <a:lnTo>
                    <a:pt x="0" y="113030"/>
                  </a:lnTo>
                  <a:lnTo>
                    <a:pt x="88900" y="113030"/>
                  </a:lnTo>
                  <a:lnTo>
                    <a:pt x="88900" y="109232"/>
                  </a:lnTo>
                  <a:close/>
                </a:path>
                <a:path w="88900" h="890270">
                  <a:moveTo>
                    <a:pt x="88900" y="106692"/>
                  </a:moveTo>
                  <a:lnTo>
                    <a:pt x="0" y="106692"/>
                  </a:lnTo>
                  <a:lnTo>
                    <a:pt x="0" y="109220"/>
                  </a:lnTo>
                  <a:lnTo>
                    <a:pt x="88900" y="109220"/>
                  </a:lnTo>
                  <a:lnTo>
                    <a:pt x="88900" y="106692"/>
                  </a:lnTo>
                  <a:close/>
                </a:path>
                <a:path w="88900" h="890270">
                  <a:moveTo>
                    <a:pt x="88900" y="102882"/>
                  </a:moveTo>
                  <a:lnTo>
                    <a:pt x="0" y="102882"/>
                  </a:lnTo>
                  <a:lnTo>
                    <a:pt x="0" y="106680"/>
                  </a:lnTo>
                  <a:lnTo>
                    <a:pt x="88900" y="106680"/>
                  </a:lnTo>
                  <a:lnTo>
                    <a:pt x="88900" y="102882"/>
                  </a:lnTo>
                  <a:close/>
                </a:path>
                <a:path w="88900" h="890270">
                  <a:moveTo>
                    <a:pt x="88900" y="100342"/>
                  </a:moveTo>
                  <a:lnTo>
                    <a:pt x="0" y="100342"/>
                  </a:lnTo>
                  <a:lnTo>
                    <a:pt x="0" y="102870"/>
                  </a:lnTo>
                  <a:lnTo>
                    <a:pt x="88900" y="102870"/>
                  </a:lnTo>
                  <a:lnTo>
                    <a:pt x="88900" y="100342"/>
                  </a:lnTo>
                  <a:close/>
                </a:path>
                <a:path w="88900" h="890270">
                  <a:moveTo>
                    <a:pt x="88900" y="93992"/>
                  </a:moveTo>
                  <a:lnTo>
                    <a:pt x="0" y="93992"/>
                  </a:lnTo>
                  <a:lnTo>
                    <a:pt x="0" y="100330"/>
                  </a:lnTo>
                  <a:lnTo>
                    <a:pt x="88900" y="100330"/>
                  </a:lnTo>
                  <a:lnTo>
                    <a:pt x="88900" y="93992"/>
                  </a:lnTo>
                  <a:close/>
                </a:path>
                <a:path w="88900" h="890270">
                  <a:moveTo>
                    <a:pt x="88900" y="90182"/>
                  </a:moveTo>
                  <a:lnTo>
                    <a:pt x="0" y="90182"/>
                  </a:lnTo>
                  <a:lnTo>
                    <a:pt x="0" y="93980"/>
                  </a:lnTo>
                  <a:lnTo>
                    <a:pt x="88900" y="93980"/>
                  </a:lnTo>
                  <a:lnTo>
                    <a:pt x="88900" y="90182"/>
                  </a:lnTo>
                  <a:close/>
                </a:path>
                <a:path w="88900" h="890270">
                  <a:moveTo>
                    <a:pt x="88900" y="87642"/>
                  </a:moveTo>
                  <a:lnTo>
                    <a:pt x="0" y="87642"/>
                  </a:lnTo>
                  <a:lnTo>
                    <a:pt x="0" y="90170"/>
                  </a:lnTo>
                  <a:lnTo>
                    <a:pt x="88900" y="90170"/>
                  </a:lnTo>
                  <a:lnTo>
                    <a:pt x="88900" y="87642"/>
                  </a:lnTo>
                  <a:close/>
                </a:path>
                <a:path w="88900" h="890270">
                  <a:moveTo>
                    <a:pt x="88900" y="77482"/>
                  </a:moveTo>
                  <a:lnTo>
                    <a:pt x="0" y="77482"/>
                  </a:lnTo>
                  <a:lnTo>
                    <a:pt x="0" y="87630"/>
                  </a:lnTo>
                  <a:lnTo>
                    <a:pt x="88900" y="87630"/>
                  </a:lnTo>
                  <a:lnTo>
                    <a:pt x="88900" y="77482"/>
                  </a:lnTo>
                  <a:close/>
                </a:path>
                <a:path w="88900" h="890270">
                  <a:moveTo>
                    <a:pt x="88900" y="74942"/>
                  </a:moveTo>
                  <a:lnTo>
                    <a:pt x="0" y="74942"/>
                  </a:lnTo>
                  <a:lnTo>
                    <a:pt x="0" y="77470"/>
                  </a:lnTo>
                  <a:lnTo>
                    <a:pt x="88900" y="77470"/>
                  </a:lnTo>
                  <a:lnTo>
                    <a:pt x="88900" y="74942"/>
                  </a:lnTo>
                  <a:close/>
                </a:path>
                <a:path w="88900" h="890270">
                  <a:moveTo>
                    <a:pt x="88900" y="71132"/>
                  </a:moveTo>
                  <a:lnTo>
                    <a:pt x="0" y="71132"/>
                  </a:lnTo>
                  <a:lnTo>
                    <a:pt x="0" y="74930"/>
                  </a:lnTo>
                  <a:lnTo>
                    <a:pt x="88900" y="74930"/>
                  </a:lnTo>
                  <a:lnTo>
                    <a:pt x="88900" y="71132"/>
                  </a:lnTo>
                  <a:close/>
                </a:path>
                <a:path w="88900" h="890270">
                  <a:moveTo>
                    <a:pt x="88900" y="68592"/>
                  </a:moveTo>
                  <a:lnTo>
                    <a:pt x="0" y="68592"/>
                  </a:lnTo>
                  <a:lnTo>
                    <a:pt x="0" y="71120"/>
                  </a:lnTo>
                  <a:lnTo>
                    <a:pt x="88900" y="71120"/>
                  </a:lnTo>
                  <a:lnTo>
                    <a:pt x="88900" y="68592"/>
                  </a:lnTo>
                  <a:close/>
                </a:path>
                <a:path w="88900" h="890270">
                  <a:moveTo>
                    <a:pt x="88900" y="64782"/>
                  </a:moveTo>
                  <a:lnTo>
                    <a:pt x="0" y="64782"/>
                  </a:lnTo>
                  <a:lnTo>
                    <a:pt x="0" y="68580"/>
                  </a:lnTo>
                  <a:lnTo>
                    <a:pt x="88900" y="68580"/>
                  </a:lnTo>
                  <a:lnTo>
                    <a:pt x="88900" y="64782"/>
                  </a:lnTo>
                  <a:close/>
                </a:path>
                <a:path w="88900" h="890270">
                  <a:moveTo>
                    <a:pt x="88900" y="62242"/>
                  </a:moveTo>
                  <a:lnTo>
                    <a:pt x="0" y="62242"/>
                  </a:lnTo>
                  <a:lnTo>
                    <a:pt x="0" y="64770"/>
                  </a:lnTo>
                  <a:lnTo>
                    <a:pt x="88900" y="64770"/>
                  </a:lnTo>
                  <a:lnTo>
                    <a:pt x="88900" y="62242"/>
                  </a:lnTo>
                  <a:close/>
                </a:path>
                <a:path w="88900" h="890270">
                  <a:moveTo>
                    <a:pt x="88900" y="58432"/>
                  </a:moveTo>
                  <a:lnTo>
                    <a:pt x="0" y="58432"/>
                  </a:lnTo>
                  <a:lnTo>
                    <a:pt x="0" y="62230"/>
                  </a:lnTo>
                  <a:lnTo>
                    <a:pt x="88900" y="62230"/>
                  </a:lnTo>
                  <a:lnTo>
                    <a:pt x="88900" y="58432"/>
                  </a:lnTo>
                  <a:close/>
                </a:path>
                <a:path w="88900" h="890270">
                  <a:moveTo>
                    <a:pt x="88900" y="55892"/>
                  </a:moveTo>
                  <a:lnTo>
                    <a:pt x="0" y="55892"/>
                  </a:lnTo>
                  <a:lnTo>
                    <a:pt x="0" y="58420"/>
                  </a:lnTo>
                  <a:lnTo>
                    <a:pt x="88900" y="58420"/>
                  </a:lnTo>
                  <a:lnTo>
                    <a:pt x="88900" y="55892"/>
                  </a:lnTo>
                  <a:close/>
                </a:path>
                <a:path w="88900" h="890270">
                  <a:moveTo>
                    <a:pt x="88900" y="52082"/>
                  </a:moveTo>
                  <a:lnTo>
                    <a:pt x="0" y="52082"/>
                  </a:lnTo>
                  <a:lnTo>
                    <a:pt x="0" y="55880"/>
                  </a:lnTo>
                  <a:lnTo>
                    <a:pt x="88900" y="55880"/>
                  </a:lnTo>
                  <a:lnTo>
                    <a:pt x="88900" y="52082"/>
                  </a:lnTo>
                  <a:close/>
                </a:path>
                <a:path w="88900" h="890270">
                  <a:moveTo>
                    <a:pt x="88900" y="49542"/>
                  </a:moveTo>
                  <a:lnTo>
                    <a:pt x="0" y="49542"/>
                  </a:lnTo>
                  <a:lnTo>
                    <a:pt x="0" y="52070"/>
                  </a:lnTo>
                  <a:lnTo>
                    <a:pt x="88900" y="52070"/>
                  </a:lnTo>
                  <a:lnTo>
                    <a:pt x="88900" y="49542"/>
                  </a:lnTo>
                  <a:close/>
                </a:path>
                <a:path w="88900" h="890270">
                  <a:moveTo>
                    <a:pt x="88900" y="45732"/>
                  </a:moveTo>
                  <a:lnTo>
                    <a:pt x="0" y="45732"/>
                  </a:lnTo>
                  <a:lnTo>
                    <a:pt x="0" y="49530"/>
                  </a:lnTo>
                  <a:lnTo>
                    <a:pt x="88900" y="49530"/>
                  </a:lnTo>
                  <a:lnTo>
                    <a:pt x="88900" y="45732"/>
                  </a:lnTo>
                  <a:close/>
                </a:path>
                <a:path w="88900" h="890270">
                  <a:moveTo>
                    <a:pt x="88900" y="43192"/>
                  </a:moveTo>
                  <a:lnTo>
                    <a:pt x="0" y="43192"/>
                  </a:lnTo>
                  <a:lnTo>
                    <a:pt x="0" y="45720"/>
                  </a:lnTo>
                  <a:lnTo>
                    <a:pt x="88900" y="45720"/>
                  </a:lnTo>
                  <a:lnTo>
                    <a:pt x="88900" y="43192"/>
                  </a:lnTo>
                  <a:close/>
                </a:path>
                <a:path w="88900" h="890270">
                  <a:moveTo>
                    <a:pt x="88900" y="39382"/>
                  </a:moveTo>
                  <a:lnTo>
                    <a:pt x="0" y="39382"/>
                  </a:lnTo>
                  <a:lnTo>
                    <a:pt x="0" y="43180"/>
                  </a:lnTo>
                  <a:lnTo>
                    <a:pt x="88900" y="43180"/>
                  </a:lnTo>
                  <a:lnTo>
                    <a:pt x="88900" y="39382"/>
                  </a:lnTo>
                  <a:close/>
                </a:path>
                <a:path w="88900" h="890270">
                  <a:moveTo>
                    <a:pt x="88900" y="0"/>
                  </a:moveTo>
                  <a:lnTo>
                    <a:pt x="86360" y="0"/>
                  </a:lnTo>
                  <a:lnTo>
                    <a:pt x="86360" y="1270"/>
                  </a:lnTo>
                  <a:lnTo>
                    <a:pt x="82550" y="1270"/>
                  </a:lnTo>
                  <a:lnTo>
                    <a:pt x="82550" y="2540"/>
                  </a:lnTo>
                  <a:lnTo>
                    <a:pt x="80010" y="2540"/>
                  </a:lnTo>
                  <a:lnTo>
                    <a:pt x="80010" y="3810"/>
                  </a:lnTo>
                  <a:lnTo>
                    <a:pt x="77470" y="3810"/>
                  </a:lnTo>
                  <a:lnTo>
                    <a:pt x="77470" y="5080"/>
                  </a:lnTo>
                  <a:lnTo>
                    <a:pt x="73660" y="5080"/>
                  </a:lnTo>
                  <a:lnTo>
                    <a:pt x="73660" y="6350"/>
                  </a:lnTo>
                  <a:lnTo>
                    <a:pt x="71120" y="6350"/>
                  </a:lnTo>
                  <a:lnTo>
                    <a:pt x="71120" y="7620"/>
                  </a:lnTo>
                  <a:lnTo>
                    <a:pt x="68580" y="7620"/>
                  </a:lnTo>
                  <a:lnTo>
                    <a:pt x="68580" y="8890"/>
                  </a:lnTo>
                  <a:lnTo>
                    <a:pt x="66040" y="8890"/>
                  </a:lnTo>
                  <a:lnTo>
                    <a:pt x="66040" y="10160"/>
                  </a:lnTo>
                  <a:lnTo>
                    <a:pt x="63500" y="10160"/>
                  </a:lnTo>
                  <a:lnTo>
                    <a:pt x="63500" y="11430"/>
                  </a:lnTo>
                  <a:lnTo>
                    <a:pt x="59690" y="11430"/>
                  </a:lnTo>
                  <a:lnTo>
                    <a:pt x="59690" y="12700"/>
                  </a:lnTo>
                  <a:lnTo>
                    <a:pt x="57150" y="12700"/>
                  </a:lnTo>
                  <a:lnTo>
                    <a:pt x="57150" y="13970"/>
                  </a:lnTo>
                  <a:lnTo>
                    <a:pt x="54610" y="13970"/>
                  </a:lnTo>
                  <a:lnTo>
                    <a:pt x="54610" y="15240"/>
                  </a:lnTo>
                  <a:lnTo>
                    <a:pt x="52070" y="15240"/>
                  </a:lnTo>
                  <a:lnTo>
                    <a:pt x="52070" y="16510"/>
                  </a:lnTo>
                  <a:lnTo>
                    <a:pt x="49530" y="16510"/>
                  </a:lnTo>
                  <a:lnTo>
                    <a:pt x="49530" y="17780"/>
                  </a:lnTo>
                  <a:lnTo>
                    <a:pt x="44450" y="17780"/>
                  </a:lnTo>
                  <a:lnTo>
                    <a:pt x="44450" y="19050"/>
                  </a:lnTo>
                  <a:lnTo>
                    <a:pt x="41910" y="19050"/>
                  </a:lnTo>
                  <a:lnTo>
                    <a:pt x="41910" y="20320"/>
                  </a:lnTo>
                  <a:lnTo>
                    <a:pt x="38100" y="20320"/>
                  </a:lnTo>
                  <a:lnTo>
                    <a:pt x="38100" y="21590"/>
                  </a:lnTo>
                  <a:lnTo>
                    <a:pt x="34290" y="21590"/>
                  </a:lnTo>
                  <a:lnTo>
                    <a:pt x="34290" y="22860"/>
                  </a:lnTo>
                  <a:lnTo>
                    <a:pt x="30480" y="22860"/>
                  </a:lnTo>
                  <a:lnTo>
                    <a:pt x="30480" y="24130"/>
                  </a:lnTo>
                  <a:lnTo>
                    <a:pt x="26670" y="24130"/>
                  </a:lnTo>
                  <a:lnTo>
                    <a:pt x="26670" y="25400"/>
                  </a:lnTo>
                  <a:lnTo>
                    <a:pt x="24130" y="25400"/>
                  </a:lnTo>
                  <a:lnTo>
                    <a:pt x="24130" y="26670"/>
                  </a:lnTo>
                  <a:lnTo>
                    <a:pt x="20320" y="26670"/>
                  </a:lnTo>
                  <a:lnTo>
                    <a:pt x="20320" y="27940"/>
                  </a:lnTo>
                  <a:lnTo>
                    <a:pt x="16510" y="27940"/>
                  </a:lnTo>
                  <a:lnTo>
                    <a:pt x="16510" y="29210"/>
                  </a:lnTo>
                  <a:lnTo>
                    <a:pt x="12700" y="29210"/>
                  </a:lnTo>
                  <a:lnTo>
                    <a:pt x="12700" y="30480"/>
                  </a:lnTo>
                  <a:lnTo>
                    <a:pt x="8890" y="30480"/>
                  </a:lnTo>
                  <a:lnTo>
                    <a:pt x="8890" y="31750"/>
                  </a:lnTo>
                  <a:lnTo>
                    <a:pt x="6350" y="31750"/>
                  </a:lnTo>
                  <a:lnTo>
                    <a:pt x="6350" y="33020"/>
                  </a:lnTo>
                  <a:lnTo>
                    <a:pt x="2540" y="33020"/>
                  </a:lnTo>
                  <a:lnTo>
                    <a:pt x="2540" y="34290"/>
                  </a:lnTo>
                  <a:lnTo>
                    <a:pt x="0" y="34290"/>
                  </a:lnTo>
                  <a:lnTo>
                    <a:pt x="0" y="39370"/>
                  </a:lnTo>
                  <a:lnTo>
                    <a:pt x="88900" y="39370"/>
                  </a:lnTo>
                  <a:lnTo>
                    <a:pt x="88900" y="34290"/>
                  </a:lnTo>
                  <a:lnTo>
                    <a:pt x="88900" y="33020"/>
                  </a:lnTo>
                  <a:lnTo>
                    <a:pt x="88900" y="1270"/>
                  </a:lnTo>
                  <a:lnTo>
                    <a:pt x="88900" y="0"/>
                  </a:lnTo>
                  <a:close/>
                </a:path>
              </a:pathLst>
            </a:custGeom>
            <a:solidFill>
              <a:srgbClr val="339833"/>
            </a:solidFill>
          </p:spPr>
          <p:txBody>
            <a:bodyPr wrap="square" lIns="0" tIns="0" rIns="0" bIns="0" rtlCol="0"/>
            <a:lstStyle/>
            <a:p>
              <a:endParaRPr/>
            </a:p>
          </p:txBody>
        </p:sp>
        <p:sp>
          <p:nvSpPr>
            <p:cNvPr id="1064" name="object 1064"/>
            <p:cNvSpPr/>
            <p:nvPr/>
          </p:nvSpPr>
          <p:spPr>
            <a:xfrm>
              <a:off x="9043670" y="6303022"/>
              <a:ext cx="88900" cy="321310"/>
            </a:xfrm>
            <a:custGeom>
              <a:avLst/>
              <a:gdLst/>
              <a:ahLst/>
              <a:cxnLst/>
              <a:rect l="l" t="t" r="r" b="b"/>
              <a:pathLst>
                <a:path w="88900" h="321309">
                  <a:moveTo>
                    <a:pt x="88900" y="318757"/>
                  </a:moveTo>
                  <a:lnTo>
                    <a:pt x="0" y="318757"/>
                  </a:lnTo>
                  <a:lnTo>
                    <a:pt x="0" y="321297"/>
                  </a:lnTo>
                  <a:lnTo>
                    <a:pt x="88900" y="321297"/>
                  </a:lnTo>
                  <a:lnTo>
                    <a:pt x="88900" y="318757"/>
                  </a:lnTo>
                  <a:close/>
                </a:path>
                <a:path w="88900" h="321309">
                  <a:moveTo>
                    <a:pt x="88900" y="316230"/>
                  </a:moveTo>
                  <a:lnTo>
                    <a:pt x="0" y="316230"/>
                  </a:lnTo>
                  <a:lnTo>
                    <a:pt x="0" y="317487"/>
                  </a:lnTo>
                  <a:lnTo>
                    <a:pt x="88900" y="317487"/>
                  </a:lnTo>
                  <a:lnTo>
                    <a:pt x="88900" y="316230"/>
                  </a:lnTo>
                  <a:close/>
                </a:path>
                <a:path w="88900" h="321309">
                  <a:moveTo>
                    <a:pt x="88900" y="312407"/>
                  </a:moveTo>
                  <a:lnTo>
                    <a:pt x="0" y="312407"/>
                  </a:lnTo>
                  <a:lnTo>
                    <a:pt x="0" y="314947"/>
                  </a:lnTo>
                  <a:lnTo>
                    <a:pt x="88900" y="314947"/>
                  </a:lnTo>
                  <a:lnTo>
                    <a:pt x="88900" y="312407"/>
                  </a:lnTo>
                  <a:close/>
                </a:path>
                <a:path w="88900" h="321309">
                  <a:moveTo>
                    <a:pt x="88900" y="309880"/>
                  </a:moveTo>
                  <a:lnTo>
                    <a:pt x="0" y="309880"/>
                  </a:lnTo>
                  <a:lnTo>
                    <a:pt x="0" y="311150"/>
                  </a:lnTo>
                  <a:lnTo>
                    <a:pt x="88900" y="311150"/>
                  </a:lnTo>
                  <a:lnTo>
                    <a:pt x="88900" y="309880"/>
                  </a:lnTo>
                  <a:close/>
                </a:path>
                <a:path w="88900" h="321309">
                  <a:moveTo>
                    <a:pt x="88900" y="306057"/>
                  </a:moveTo>
                  <a:lnTo>
                    <a:pt x="0" y="306057"/>
                  </a:lnTo>
                  <a:lnTo>
                    <a:pt x="0" y="308597"/>
                  </a:lnTo>
                  <a:lnTo>
                    <a:pt x="88900" y="308597"/>
                  </a:lnTo>
                  <a:lnTo>
                    <a:pt x="88900" y="306057"/>
                  </a:lnTo>
                  <a:close/>
                </a:path>
                <a:path w="88900" h="321309">
                  <a:moveTo>
                    <a:pt x="88900" y="303530"/>
                  </a:moveTo>
                  <a:lnTo>
                    <a:pt x="0" y="303530"/>
                  </a:lnTo>
                  <a:lnTo>
                    <a:pt x="0" y="304787"/>
                  </a:lnTo>
                  <a:lnTo>
                    <a:pt x="88900" y="304787"/>
                  </a:lnTo>
                  <a:lnTo>
                    <a:pt x="88900" y="303530"/>
                  </a:lnTo>
                  <a:close/>
                </a:path>
                <a:path w="88900" h="321309">
                  <a:moveTo>
                    <a:pt x="88900" y="299720"/>
                  </a:moveTo>
                  <a:lnTo>
                    <a:pt x="0" y="299720"/>
                  </a:lnTo>
                  <a:lnTo>
                    <a:pt x="0" y="302260"/>
                  </a:lnTo>
                  <a:lnTo>
                    <a:pt x="88900" y="302260"/>
                  </a:lnTo>
                  <a:lnTo>
                    <a:pt x="88900" y="299720"/>
                  </a:lnTo>
                  <a:close/>
                </a:path>
                <a:path w="88900" h="321309">
                  <a:moveTo>
                    <a:pt x="88900" y="297180"/>
                  </a:moveTo>
                  <a:lnTo>
                    <a:pt x="0" y="297180"/>
                  </a:lnTo>
                  <a:lnTo>
                    <a:pt x="0" y="298437"/>
                  </a:lnTo>
                  <a:lnTo>
                    <a:pt x="88900" y="298437"/>
                  </a:lnTo>
                  <a:lnTo>
                    <a:pt x="88900" y="297180"/>
                  </a:lnTo>
                  <a:close/>
                </a:path>
                <a:path w="88900" h="321309">
                  <a:moveTo>
                    <a:pt x="88900" y="293370"/>
                  </a:moveTo>
                  <a:lnTo>
                    <a:pt x="0" y="293370"/>
                  </a:lnTo>
                  <a:lnTo>
                    <a:pt x="0" y="295897"/>
                  </a:lnTo>
                  <a:lnTo>
                    <a:pt x="88900" y="295897"/>
                  </a:lnTo>
                  <a:lnTo>
                    <a:pt x="88900" y="293370"/>
                  </a:lnTo>
                  <a:close/>
                </a:path>
                <a:path w="88900" h="321309">
                  <a:moveTo>
                    <a:pt x="88900" y="290817"/>
                  </a:moveTo>
                  <a:lnTo>
                    <a:pt x="0" y="290817"/>
                  </a:lnTo>
                  <a:lnTo>
                    <a:pt x="0" y="292087"/>
                  </a:lnTo>
                  <a:lnTo>
                    <a:pt x="88900" y="292087"/>
                  </a:lnTo>
                  <a:lnTo>
                    <a:pt x="88900" y="290817"/>
                  </a:lnTo>
                  <a:close/>
                </a:path>
                <a:path w="88900" h="321309">
                  <a:moveTo>
                    <a:pt x="88900" y="287007"/>
                  </a:moveTo>
                  <a:lnTo>
                    <a:pt x="0" y="287007"/>
                  </a:lnTo>
                  <a:lnTo>
                    <a:pt x="0" y="289547"/>
                  </a:lnTo>
                  <a:lnTo>
                    <a:pt x="88900" y="289547"/>
                  </a:lnTo>
                  <a:lnTo>
                    <a:pt x="88900" y="287007"/>
                  </a:lnTo>
                  <a:close/>
                </a:path>
                <a:path w="88900" h="321309">
                  <a:moveTo>
                    <a:pt x="88900" y="284480"/>
                  </a:moveTo>
                  <a:lnTo>
                    <a:pt x="0" y="284480"/>
                  </a:lnTo>
                  <a:lnTo>
                    <a:pt x="0" y="285750"/>
                  </a:lnTo>
                  <a:lnTo>
                    <a:pt x="88900" y="285750"/>
                  </a:lnTo>
                  <a:lnTo>
                    <a:pt x="88900" y="284480"/>
                  </a:lnTo>
                  <a:close/>
                </a:path>
                <a:path w="88900" h="321309">
                  <a:moveTo>
                    <a:pt x="88900" y="280657"/>
                  </a:moveTo>
                  <a:lnTo>
                    <a:pt x="0" y="280657"/>
                  </a:lnTo>
                  <a:lnTo>
                    <a:pt x="0" y="283210"/>
                  </a:lnTo>
                  <a:lnTo>
                    <a:pt x="88900" y="283210"/>
                  </a:lnTo>
                  <a:lnTo>
                    <a:pt x="88900" y="280657"/>
                  </a:lnTo>
                  <a:close/>
                </a:path>
                <a:path w="88900" h="321309">
                  <a:moveTo>
                    <a:pt x="88900" y="278130"/>
                  </a:moveTo>
                  <a:lnTo>
                    <a:pt x="0" y="278130"/>
                  </a:lnTo>
                  <a:lnTo>
                    <a:pt x="0" y="279387"/>
                  </a:lnTo>
                  <a:lnTo>
                    <a:pt x="88900" y="279387"/>
                  </a:lnTo>
                  <a:lnTo>
                    <a:pt x="88900" y="278130"/>
                  </a:lnTo>
                  <a:close/>
                </a:path>
                <a:path w="88900" h="321309">
                  <a:moveTo>
                    <a:pt x="88900" y="274320"/>
                  </a:moveTo>
                  <a:lnTo>
                    <a:pt x="0" y="274320"/>
                  </a:lnTo>
                  <a:lnTo>
                    <a:pt x="0" y="276860"/>
                  </a:lnTo>
                  <a:lnTo>
                    <a:pt x="88900" y="276860"/>
                  </a:lnTo>
                  <a:lnTo>
                    <a:pt x="88900" y="274320"/>
                  </a:lnTo>
                  <a:close/>
                </a:path>
                <a:path w="88900" h="321309">
                  <a:moveTo>
                    <a:pt x="88900" y="271780"/>
                  </a:moveTo>
                  <a:lnTo>
                    <a:pt x="0" y="271780"/>
                  </a:lnTo>
                  <a:lnTo>
                    <a:pt x="0" y="273037"/>
                  </a:lnTo>
                  <a:lnTo>
                    <a:pt x="88900" y="273037"/>
                  </a:lnTo>
                  <a:lnTo>
                    <a:pt x="88900" y="271780"/>
                  </a:lnTo>
                  <a:close/>
                </a:path>
                <a:path w="88900" h="321309">
                  <a:moveTo>
                    <a:pt x="88900" y="267970"/>
                  </a:moveTo>
                  <a:lnTo>
                    <a:pt x="0" y="267970"/>
                  </a:lnTo>
                  <a:lnTo>
                    <a:pt x="0" y="270497"/>
                  </a:lnTo>
                  <a:lnTo>
                    <a:pt x="88900" y="270497"/>
                  </a:lnTo>
                  <a:lnTo>
                    <a:pt x="88900" y="267970"/>
                  </a:lnTo>
                  <a:close/>
                </a:path>
                <a:path w="88900" h="321309">
                  <a:moveTo>
                    <a:pt x="88900" y="265430"/>
                  </a:moveTo>
                  <a:lnTo>
                    <a:pt x="0" y="265430"/>
                  </a:lnTo>
                  <a:lnTo>
                    <a:pt x="0" y="266700"/>
                  </a:lnTo>
                  <a:lnTo>
                    <a:pt x="88900" y="266700"/>
                  </a:lnTo>
                  <a:lnTo>
                    <a:pt x="88900" y="265430"/>
                  </a:lnTo>
                  <a:close/>
                </a:path>
                <a:path w="88900" h="321309">
                  <a:moveTo>
                    <a:pt x="88900" y="261620"/>
                  </a:moveTo>
                  <a:lnTo>
                    <a:pt x="0" y="261620"/>
                  </a:lnTo>
                  <a:lnTo>
                    <a:pt x="0" y="264147"/>
                  </a:lnTo>
                  <a:lnTo>
                    <a:pt x="88900" y="264147"/>
                  </a:lnTo>
                  <a:lnTo>
                    <a:pt x="88900" y="261620"/>
                  </a:lnTo>
                  <a:close/>
                </a:path>
                <a:path w="88900" h="321309">
                  <a:moveTo>
                    <a:pt x="88900" y="259080"/>
                  </a:moveTo>
                  <a:lnTo>
                    <a:pt x="0" y="259080"/>
                  </a:lnTo>
                  <a:lnTo>
                    <a:pt x="0" y="260350"/>
                  </a:lnTo>
                  <a:lnTo>
                    <a:pt x="88900" y="260350"/>
                  </a:lnTo>
                  <a:lnTo>
                    <a:pt x="88900" y="259080"/>
                  </a:lnTo>
                  <a:close/>
                </a:path>
                <a:path w="88900" h="321309">
                  <a:moveTo>
                    <a:pt x="88900" y="255270"/>
                  </a:moveTo>
                  <a:lnTo>
                    <a:pt x="0" y="255270"/>
                  </a:lnTo>
                  <a:lnTo>
                    <a:pt x="0" y="257797"/>
                  </a:lnTo>
                  <a:lnTo>
                    <a:pt x="88900" y="257797"/>
                  </a:lnTo>
                  <a:lnTo>
                    <a:pt x="88900" y="255270"/>
                  </a:lnTo>
                  <a:close/>
                </a:path>
                <a:path w="88900" h="321309">
                  <a:moveTo>
                    <a:pt x="88900" y="252730"/>
                  </a:moveTo>
                  <a:lnTo>
                    <a:pt x="0" y="252730"/>
                  </a:lnTo>
                  <a:lnTo>
                    <a:pt x="0" y="253987"/>
                  </a:lnTo>
                  <a:lnTo>
                    <a:pt x="88900" y="253987"/>
                  </a:lnTo>
                  <a:lnTo>
                    <a:pt x="88900" y="252730"/>
                  </a:lnTo>
                  <a:close/>
                </a:path>
                <a:path w="88900" h="321309">
                  <a:moveTo>
                    <a:pt x="88900" y="248907"/>
                  </a:moveTo>
                  <a:lnTo>
                    <a:pt x="0" y="248907"/>
                  </a:lnTo>
                  <a:lnTo>
                    <a:pt x="0" y="251447"/>
                  </a:lnTo>
                  <a:lnTo>
                    <a:pt x="88900" y="251447"/>
                  </a:lnTo>
                  <a:lnTo>
                    <a:pt x="88900" y="248907"/>
                  </a:lnTo>
                  <a:close/>
                </a:path>
                <a:path w="88900" h="321309">
                  <a:moveTo>
                    <a:pt x="88900" y="246380"/>
                  </a:moveTo>
                  <a:lnTo>
                    <a:pt x="0" y="246380"/>
                  </a:lnTo>
                  <a:lnTo>
                    <a:pt x="0" y="247650"/>
                  </a:lnTo>
                  <a:lnTo>
                    <a:pt x="88900" y="247650"/>
                  </a:lnTo>
                  <a:lnTo>
                    <a:pt x="88900" y="246380"/>
                  </a:lnTo>
                  <a:close/>
                </a:path>
                <a:path w="88900" h="321309">
                  <a:moveTo>
                    <a:pt x="88900" y="242570"/>
                  </a:moveTo>
                  <a:lnTo>
                    <a:pt x="0" y="242570"/>
                  </a:lnTo>
                  <a:lnTo>
                    <a:pt x="0" y="245110"/>
                  </a:lnTo>
                  <a:lnTo>
                    <a:pt x="88900" y="245110"/>
                  </a:lnTo>
                  <a:lnTo>
                    <a:pt x="88900" y="242570"/>
                  </a:lnTo>
                  <a:close/>
                </a:path>
                <a:path w="88900" h="321309">
                  <a:moveTo>
                    <a:pt x="88900" y="240030"/>
                  </a:moveTo>
                  <a:lnTo>
                    <a:pt x="0" y="240030"/>
                  </a:lnTo>
                  <a:lnTo>
                    <a:pt x="0" y="241300"/>
                  </a:lnTo>
                  <a:lnTo>
                    <a:pt x="88900" y="241300"/>
                  </a:lnTo>
                  <a:lnTo>
                    <a:pt x="88900" y="240030"/>
                  </a:lnTo>
                  <a:close/>
                </a:path>
                <a:path w="88900" h="321309">
                  <a:moveTo>
                    <a:pt x="88900" y="236207"/>
                  </a:moveTo>
                  <a:lnTo>
                    <a:pt x="0" y="236207"/>
                  </a:lnTo>
                  <a:lnTo>
                    <a:pt x="0" y="238747"/>
                  </a:lnTo>
                  <a:lnTo>
                    <a:pt x="88900" y="238747"/>
                  </a:lnTo>
                  <a:lnTo>
                    <a:pt x="88900" y="236207"/>
                  </a:lnTo>
                  <a:close/>
                </a:path>
                <a:path w="88900" h="321309">
                  <a:moveTo>
                    <a:pt x="88900" y="233680"/>
                  </a:moveTo>
                  <a:lnTo>
                    <a:pt x="0" y="233680"/>
                  </a:lnTo>
                  <a:lnTo>
                    <a:pt x="0" y="234950"/>
                  </a:lnTo>
                  <a:lnTo>
                    <a:pt x="88900" y="234950"/>
                  </a:lnTo>
                  <a:lnTo>
                    <a:pt x="88900" y="233680"/>
                  </a:lnTo>
                  <a:close/>
                </a:path>
                <a:path w="88900" h="321309">
                  <a:moveTo>
                    <a:pt x="88900" y="229857"/>
                  </a:moveTo>
                  <a:lnTo>
                    <a:pt x="0" y="229857"/>
                  </a:lnTo>
                  <a:lnTo>
                    <a:pt x="0" y="232410"/>
                  </a:lnTo>
                  <a:lnTo>
                    <a:pt x="88900" y="232410"/>
                  </a:lnTo>
                  <a:lnTo>
                    <a:pt x="88900" y="229857"/>
                  </a:lnTo>
                  <a:close/>
                </a:path>
                <a:path w="88900" h="321309">
                  <a:moveTo>
                    <a:pt x="88900" y="227330"/>
                  </a:moveTo>
                  <a:lnTo>
                    <a:pt x="0" y="227330"/>
                  </a:lnTo>
                  <a:lnTo>
                    <a:pt x="0" y="228587"/>
                  </a:lnTo>
                  <a:lnTo>
                    <a:pt x="88900" y="228587"/>
                  </a:lnTo>
                  <a:lnTo>
                    <a:pt x="88900" y="227330"/>
                  </a:lnTo>
                  <a:close/>
                </a:path>
                <a:path w="88900" h="321309">
                  <a:moveTo>
                    <a:pt x="88900" y="223507"/>
                  </a:moveTo>
                  <a:lnTo>
                    <a:pt x="0" y="223507"/>
                  </a:lnTo>
                  <a:lnTo>
                    <a:pt x="0" y="226047"/>
                  </a:lnTo>
                  <a:lnTo>
                    <a:pt x="88900" y="226047"/>
                  </a:lnTo>
                  <a:lnTo>
                    <a:pt x="88900" y="223507"/>
                  </a:lnTo>
                  <a:close/>
                </a:path>
                <a:path w="88900" h="321309">
                  <a:moveTo>
                    <a:pt x="88900" y="220980"/>
                  </a:moveTo>
                  <a:lnTo>
                    <a:pt x="0" y="220980"/>
                  </a:lnTo>
                  <a:lnTo>
                    <a:pt x="0" y="222237"/>
                  </a:lnTo>
                  <a:lnTo>
                    <a:pt x="88900" y="222237"/>
                  </a:lnTo>
                  <a:lnTo>
                    <a:pt x="88900" y="220980"/>
                  </a:lnTo>
                  <a:close/>
                </a:path>
                <a:path w="88900" h="321309">
                  <a:moveTo>
                    <a:pt x="88900" y="217157"/>
                  </a:moveTo>
                  <a:lnTo>
                    <a:pt x="0" y="217157"/>
                  </a:lnTo>
                  <a:lnTo>
                    <a:pt x="0" y="219710"/>
                  </a:lnTo>
                  <a:lnTo>
                    <a:pt x="88900" y="219710"/>
                  </a:lnTo>
                  <a:lnTo>
                    <a:pt x="88900" y="217157"/>
                  </a:lnTo>
                  <a:close/>
                </a:path>
                <a:path w="88900" h="321309">
                  <a:moveTo>
                    <a:pt x="88900" y="214630"/>
                  </a:moveTo>
                  <a:lnTo>
                    <a:pt x="0" y="214630"/>
                  </a:lnTo>
                  <a:lnTo>
                    <a:pt x="0" y="215887"/>
                  </a:lnTo>
                  <a:lnTo>
                    <a:pt x="88900" y="215887"/>
                  </a:lnTo>
                  <a:lnTo>
                    <a:pt x="88900" y="214630"/>
                  </a:lnTo>
                  <a:close/>
                </a:path>
                <a:path w="88900" h="321309">
                  <a:moveTo>
                    <a:pt x="88900" y="210807"/>
                  </a:moveTo>
                  <a:lnTo>
                    <a:pt x="0" y="210807"/>
                  </a:lnTo>
                  <a:lnTo>
                    <a:pt x="0" y="213360"/>
                  </a:lnTo>
                  <a:lnTo>
                    <a:pt x="88900" y="213360"/>
                  </a:lnTo>
                  <a:lnTo>
                    <a:pt x="88900" y="210807"/>
                  </a:lnTo>
                  <a:close/>
                </a:path>
                <a:path w="88900" h="321309">
                  <a:moveTo>
                    <a:pt x="88900" y="208267"/>
                  </a:moveTo>
                  <a:lnTo>
                    <a:pt x="0" y="208267"/>
                  </a:lnTo>
                  <a:lnTo>
                    <a:pt x="0" y="209537"/>
                  </a:lnTo>
                  <a:lnTo>
                    <a:pt x="88900" y="209537"/>
                  </a:lnTo>
                  <a:lnTo>
                    <a:pt x="88900" y="208267"/>
                  </a:lnTo>
                  <a:close/>
                </a:path>
                <a:path w="88900" h="321309">
                  <a:moveTo>
                    <a:pt x="88900" y="204470"/>
                  </a:moveTo>
                  <a:lnTo>
                    <a:pt x="0" y="204470"/>
                  </a:lnTo>
                  <a:lnTo>
                    <a:pt x="0" y="206997"/>
                  </a:lnTo>
                  <a:lnTo>
                    <a:pt x="88900" y="206997"/>
                  </a:lnTo>
                  <a:lnTo>
                    <a:pt x="88900" y="204470"/>
                  </a:lnTo>
                  <a:close/>
                </a:path>
                <a:path w="88900" h="321309">
                  <a:moveTo>
                    <a:pt x="88900" y="201917"/>
                  </a:moveTo>
                  <a:lnTo>
                    <a:pt x="0" y="201917"/>
                  </a:lnTo>
                  <a:lnTo>
                    <a:pt x="0" y="203187"/>
                  </a:lnTo>
                  <a:lnTo>
                    <a:pt x="88900" y="203187"/>
                  </a:lnTo>
                  <a:lnTo>
                    <a:pt x="88900" y="201917"/>
                  </a:lnTo>
                  <a:close/>
                </a:path>
                <a:path w="88900" h="321309">
                  <a:moveTo>
                    <a:pt x="88900" y="198107"/>
                  </a:moveTo>
                  <a:lnTo>
                    <a:pt x="0" y="198107"/>
                  </a:lnTo>
                  <a:lnTo>
                    <a:pt x="0" y="200647"/>
                  </a:lnTo>
                  <a:lnTo>
                    <a:pt x="88900" y="200647"/>
                  </a:lnTo>
                  <a:lnTo>
                    <a:pt x="88900" y="198107"/>
                  </a:lnTo>
                  <a:close/>
                </a:path>
                <a:path w="88900" h="321309">
                  <a:moveTo>
                    <a:pt x="88900" y="195580"/>
                  </a:moveTo>
                  <a:lnTo>
                    <a:pt x="0" y="195580"/>
                  </a:lnTo>
                  <a:lnTo>
                    <a:pt x="0" y="196837"/>
                  </a:lnTo>
                  <a:lnTo>
                    <a:pt x="88900" y="196837"/>
                  </a:lnTo>
                  <a:lnTo>
                    <a:pt x="88900" y="195580"/>
                  </a:lnTo>
                  <a:close/>
                </a:path>
                <a:path w="88900" h="321309">
                  <a:moveTo>
                    <a:pt x="88900" y="189230"/>
                  </a:moveTo>
                  <a:lnTo>
                    <a:pt x="0" y="189230"/>
                  </a:lnTo>
                  <a:lnTo>
                    <a:pt x="0" y="194297"/>
                  </a:lnTo>
                  <a:lnTo>
                    <a:pt x="88900" y="194297"/>
                  </a:lnTo>
                  <a:lnTo>
                    <a:pt x="88900" y="189230"/>
                  </a:lnTo>
                  <a:close/>
                </a:path>
                <a:path w="88900" h="321309">
                  <a:moveTo>
                    <a:pt x="88900" y="182867"/>
                  </a:moveTo>
                  <a:lnTo>
                    <a:pt x="0" y="182867"/>
                  </a:lnTo>
                  <a:lnTo>
                    <a:pt x="0" y="187947"/>
                  </a:lnTo>
                  <a:lnTo>
                    <a:pt x="88900" y="187947"/>
                  </a:lnTo>
                  <a:lnTo>
                    <a:pt x="88900" y="182867"/>
                  </a:lnTo>
                  <a:close/>
                </a:path>
                <a:path w="88900" h="321309">
                  <a:moveTo>
                    <a:pt x="88900" y="176530"/>
                  </a:moveTo>
                  <a:lnTo>
                    <a:pt x="0" y="176530"/>
                  </a:lnTo>
                  <a:lnTo>
                    <a:pt x="0" y="181597"/>
                  </a:lnTo>
                  <a:lnTo>
                    <a:pt x="88900" y="181597"/>
                  </a:lnTo>
                  <a:lnTo>
                    <a:pt x="88900" y="176530"/>
                  </a:lnTo>
                  <a:close/>
                </a:path>
                <a:path w="88900" h="321309">
                  <a:moveTo>
                    <a:pt x="88900" y="170180"/>
                  </a:moveTo>
                  <a:lnTo>
                    <a:pt x="0" y="170180"/>
                  </a:lnTo>
                  <a:lnTo>
                    <a:pt x="0" y="175247"/>
                  </a:lnTo>
                  <a:lnTo>
                    <a:pt x="88900" y="175247"/>
                  </a:lnTo>
                  <a:lnTo>
                    <a:pt x="88900" y="170180"/>
                  </a:lnTo>
                  <a:close/>
                </a:path>
                <a:path w="88900" h="321309">
                  <a:moveTo>
                    <a:pt x="88900" y="163817"/>
                  </a:moveTo>
                  <a:lnTo>
                    <a:pt x="0" y="163817"/>
                  </a:lnTo>
                  <a:lnTo>
                    <a:pt x="0" y="168897"/>
                  </a:lnTo>
                  <a:lnTo>
                    <a:pt x="88900" y="168897"/>
                  </a:lnTo>
                  <a:lnTo>
                    <a:pt x="88900" y="163817"/>
                  </a:lnTo>
                  <a:close/>
                </a:path>
                <a:path w="88900" h="321309">
                  <a:moveTo>
                    <a:pt x="88900" y="157480"/>
                  </a:moveTo>
                  <a:lnTo>
                    <a:pt x="0" y="157480"/>
                  </a:lnTo>
                  <a:lnTo>
                    <a:pt x="0" y="162547"/>
                  </a:lnTo>
                  <a:lnTo>
                    <a:pt x="88900" y="162547"/>
                  </a:lnTo>
                  <a:lnTo>
                    <a:pt x="88900" y="157480"/>
                  </a:lnTo>
                  <a:close/>
                </a:path>
                <a:path w="88900" h="321309">
                  <a:moveTo>
                    <a:pt x="88900" y="151117"/>
                  </a:moveTo>
                  <a:lnTo>
                    <a:pt x="0" y="151117"/>
                  </a:lnTo>
                  <a:lnTo>
                    <a:pt x="0" y="156210"/>
                  </a:lnTo>
                  <a:lnTo>
                    <a:pt x="88900" y="156210"/>
                  </a:lnTo>
                  <a:lnTo>
                    <a:pt x="88900" y="151117"/>
                  </a:lnTo>
                  <a:close/>
                </a:path>
                <a:path w="88900" h="321309">
                  <a:moveTo>
                    <a:pt x="88900" y="146037"/>
                  </a:moveTo>
                  <a:lnTo>
                    <a:pt x="0" y="146037"/>
                  </a:lnTo>
                  <a:lnTo>
                    <a:pt x="0" y="149847"/>
                  </a:lnTo>
                  <a:lnTo>
                    <a:pt x="88900" y="149847"/>
                  </a:lnTo>
                  <a:lnTo>
                    <a:pt x="88900" y="146037"/>
                  </a:lnTo>
                  <a:close/>
                </a:path>
                <a:path w="88900" h="321309">
                  <a:moveTo>
                    <a:pt x="88900" y="139687"/>
                  </a:moveTo>
                  <a:lnTo>
                    <a:pt x="0" y="139687"/>
                  </a:lnTo>
                  <a:lnTo>
                    <a:pt x="0" y="144780"/>
                  </a:lnTo>
                  <a:lnTo>
                    <a:pt x="88900" y="144780"/>
                  </a:lnTo>
                  <a:lnTo>
                    <a:pt x="88900" y="139687"/>
                  </a:lnTo>
                  <a:close/>
                </a:path>
                <a:path w="88900" h="321309">
                  <a:moveTo>
                    <a:pt x="88900" y="133337"/>
                  </a:moveTo>
                  <a:lnTo>
                    <a:pt x="0" y="133337"/>
                  </a:lnTo>
                  <a:lnTo>
                    <a:pt x="0" y="138430"/>
                  </a:lnTo>
                  <a:lnTo>
                    <a:pt x="88900" y="138430"/>
                  </a:lnTo>
                  <a:lnTo>
                    <a:pt x="88900" y="133337"/>
                  </a:lnTo>
                  <a:close/>
                </a:path>
                <a:path w="88900" h="321309">
                  <a:moveTo>
                    <a:pt x="88900" y="126987"/>
                  </a:moveTo>
                  <a:lnTo>
                    <a:pt x="0" y="126987"/>
                  </a:lnTo>
                  <a:lnTo>
                    <a:pt x="0" y="132080"/>
                  </a:lnTo>
                  <a:lnTo>
                    <a:pt x="88900" y="132080"/>
                  </a:lnTo>
                  <a:lnTo>
                    <a:pt x="88900" y="126987"/>
                  </a:lnTo>
                  <a:close/>
                </a:path>
                <a:path w="88900" h="321309">
                  <a:moveTo>
                    <a:pt x="88900" y="120637"/>
                  </a:moveTo>
                  <a:lnTo>
                    <a:pt x="0" y="120637"/>
                  </a:lnTo>
                  <a:lnTo>
                    <a:pt x="0" y="125730"/>
                  </a:lnTo>
                  <a:lnTo>
                    <a:pt x="88900" y="125730"/>
                  </a:lnTo>
                  <a:lnTo>
                    <a:pt x="88900" y="120637"/>
                  </a:lnTo>
                  <a:close/>
                </a:path>
                <a:path w="88900" h="321309">
                  <a:moveTo>
                    <a:pt x="88900" y="114287"/>
                  </a:moveTo>
                  <a:lnTo>
                    <a:pt x="0" y="114287"/>
                  </a:lnTo>
                  <a:lnTo>
                    <a:pt x="0" y="119380"/>
                  </a:lnTo>
                  <a:lnTo>
                    <a:pt x="88900" y="119380"/>
                  </a:lnTo>
                  <a:lnTo>
                    <a:pt x="88900" y="114287"/>
                  </a:lnTo>
                  <a:close/>
                </a:path>
                <a:path w="88900" h="321309">
                  <a:moveTo>
                    <a:pt x="88900" y="107937"/>
                  </a:moveTo>
                  <a:lnTo>
                    <a:pt x="0" y="107937"/>
                  </a:lnTo>
                  <a:lnTo>
                    <a:pt x="0" y="113030"/>
                  </a:lnTo>
                  <a:lnTo>
                    <a:pt x="88900" y="113030"/>
                  </a:lnTo>
                  <a:lnTo>
                    <a:pt x="88900" y="107937"/>
                  </a:lnTo>
                  <a:close/>
                </a:path>
                <a:path w="88900" h="321309">
                  <a:moveTo>
                    <a:pt x="88900" y="101587"/>
                  </a:moveTo>
                  <a:lnTo>
                    <a:pt x="0" y="101587"/>
                  </a:lnTo>
                  <a:lnTo>
                    <a:pt x="0" y="106680"/>
                  </a:lnTo>
                  <a:lnTo>
                    <a:pt x="88900" y="106680"/>
                  </a:lnTo>
                  <a:lnTo>
                    <a:pt x="88900" y="101587"/>
                  </a:lnTo>
                  <a:close/>
                </a:path>
                <a:path w="88900" h="321309">
                  <a:moveTo>
                    <a:pt x="88900" y="95237"/>
                  </a:moveTo>
                  <a:lnTo>
                    <a:pt x="0" y="95237"/>
                  </a:lnTo>
                  <a:lnTo>
                    <a:pt x="0" y="100330"/>
                  </a:lnTo>
                  <a:lnTo>
                    <a:pt x="88900" y="100330"/>
                  </a:lnTo>
                  <a:lnTo>
                    <a:pt x="88900" y="95237"/>
                  </a:lnTo>
                  <a:close/>
                </a:path>
                <a:path w="88900" h="321309">
                  <a:moveTo>
                    <a:pt x="88900" y="88887"/>
                  </a:moveTo>
                  <a:lnTo>
                    <a:pt x="0" y="88887"/>
                  </a:lnTo>
                  <a:lnTo>
                    <a:pt x="0" y="93967"/>
                  </a:lnTo>
                  <a:lnTo>
                    <a:pt x="88900" y="93967"/>
                  </a:lnTo>
                  <a:lnTo>
                    <a:pt x="88900" y="88887"/>
                  </a:lnTo>
                  <a:close/>
                </a:path>
                <a:path w="88900" h="321309">
                  <a:moveTo>
                    <a:pt x="88900" y="82537"/>
                  </a:moveTo>
                  <a:lnTo>
                    <a:pt x="0" y="82537"/>
                  </a:lnTo>
                  <a:lnTo>
                    <a:pt x="0" y="87617"/>
                  </a:lnTo>
                  <a:lnTo>
                    <a:pt x="88900" y="87617"/>
                  </a:lnTo>
                  <a:lnTo>
                    <a:pt x="88900" y="82537"/>
                  </a:lnTo>
                  <a:close/>
                </a:path>
                <a:path w="88900" h="321309">
                  <a:moveTo>
                    <a:pt x="88900" y="76187"/>
                  </a:moveTo>
                  <a:lnTo>
                    <a:pt x="0" y="76187"/>
                  </a:lnTo>
                  <a:lnTo>
                    <a:pt x="0" y="81280"/>
                  </a:lnTo>
                  <a:lnTo>
                    <a:pt x="88900" y="81280"/>
                  </a:lnTo>
                  <a:lnTo>
                    <a:pt x="88900" y="76187"/>
                  </a:lnTo>
                  <a:close/>
                </a:path>
                <a:path w="88900" h="321309">
                  <a:moveTo>
                    <a:pt x="88900" y="69837"/>
                  </a:moveTo>
                  <a:lnTo>
                    <a:pt x="0" y="69837"/>
                  </a:lnTo>
                  <a:lnTo>
                    <a:pt x="0" y="74930"/>
                  </a:lnTo>
                  <a:lnTo>
                    <a:pt x="88900" y="74930"/>
                  </a:lnTo>
                  <a:lnTo>
                    <a:pt x="88900" y="69837"/>
                  </a:lnTo>
                  <a:close/>
                </a:path>
                <a:path w="88900" h="321309">
                  <a:moveTo>
                    <a:pt x="88900" y="63500"/>
                  </a:moveTo>
                  <a:lnTo>
                    <a:pt x="0" y="63500"/>
                  </a:lnTo>
                  <a:lnTo>
                    <a:pt x="0" y="68567"/>
                  </a:lnTo>
                  <a:lnTo>
                    <a:pt x="88900" y="68567"/>
                  </a:lnTo>
                  <a:lnTo>
                    <a:pt x="88900" y="63500"/>
                  </a:lnTo>
                  <a:close/>
                </a:path>
                <a:path w="88900" h="321309">
                  <a:moveTo>
                    <a:pt x="88900" y="57137"/>
                  </a:moveTo>
                  <a:lnTo>
                    <a:pt x="0" y="57137"/>
                  </a:lnTo>
                  <a:lnTo>
                    <a:pt x="0" y="62230"/>
                  </a:lnTo>
                  <a:lnTo>
                    <a:pt x="88900" y="62230"/>
                  </a:lnTo>
                  <a:lnTo>
                    <a:pt x="88900" y="57137"/>
                  </a:lnTo>
                  <a:close/>
                </a:path>
                <a:path w="88900" h="321309">
                  <a:moveTo>
                    <a:pt x="88900" y="50787"/>
                  </a:moveTo>
                  <a:lnTo>
                    <a:pt x="0" y="50787"/>
                  </a:lnTo>
                  <a:lnTo>
                    <a:pt x="0" y="55867"/>
                  </a:lnTo>
                  <a:lnTo>
                    <a:pt x="88900" y="55867"/>
                  </a:lnTo>
                  <a:lnTo>
                    <a:pt x="88900" y="50787"/>
                  </a:lnTo>
                  <a:close/>
                </a:path>
                <a:path w="88900" h="321309">
                  <a:moveTo>
                    <a:pt x="88900" y="44437"/>
                  </a:moveTo>
                  <a:lnTo>
                    <a:pt x="0" y="44437"/>
                  </a:lnTo>
                  <a:lnTo>
                    <a:pt x="0" y="49517"/>
                  </a:lnTo>
                  <a:lnTo>
                    <a:pt x="88900" y="49517"/>
                  </a:lnTo>
                  <a:lnTo>
                    <a:pt x="88900" y="44437"/>
                  </a:lnTo>
                  <a:close/>
                </a:path>
                <a:path w="88900" h="321309">
                  <a:moveTo>
                    <a:pt x="88900" y="38087"/>
                  </a:moveTo>
                  <a:lnTo>
                    <a:pt x="0" y="38087"/>
                  </a:lnTo>
                  <a:lnTo>
                    <a:pt x="0" y="43180"/>
                  </a:lnTo>
                  <a:lnTo>
                    <a:pt x="88900" y="43180"/>
                  </a:lnTo>
                  <a:lnTo>
                    <a:pt x="88900" y="38087"/>
                  </a:lnTo>
                  <a:close/>
                </a:path>
                <a:path w="88900" h="321309">
                  <a:moveTo>
                    <a:pt x="88900" y="31750"/>
                  </a:moveTo>
                  <a:lnTo>
                    <a:pt x="0" y="31750"/>
                  </a:lnTo>
                  <a:lnTo>
                    <a:pt x="0" y="36817"/>
                  </a:lnTo>
                  <a:lnTo>
                    <a:pt x="88900" y="36817"/>
                  </a:lnTo>
                  <a:lnTo>
                    <a:pt x="88900" y="31750"/>
                  </a:lnTo>
                  <a:close/>
                </a:path>
                <a:path w="88900" h="321309">
                  <a:moveTo>
                    <a:pt x="88900" y="25387"/>
                  </a:moveTo>
                  <a:lnTo>
                    <a:pt x="0" y="25387"/>
                  </a:lnTo>
                  <a:lnTo>
                    <a:pt x="0" y="30467"/>
                  </a:lnTo>
                  <a:lnTo>
                    <a:pt x="88900" y="30467"/>
                  </a:lnTo>
                  <a:lnTo>
                    <a:pt x="88900" y="25387"/>
                  </a:lnTo>
                  <a:close/>
                </a:path>
                <a:path w="88900" h="321309">
                  <a:moveTo>
                    <a:pt x="88900" y="19037"/>
                  </a:moveTo>
                  <a:lnTo>
                    <a:pt x="0" y="19037"/>
                  </a:lnTo>
                  <a:lnTo>
                    <a:pt x="0" y="24130"/>
                  </a:lnTo>
                  <a:lnTo>
                    <a:pt x="88900" y="24130"/>
                  </a:lnTo>
                  <a:lnTo>
                    <a:pt x="88900" y="19037"/>
                  </a:lnTo>
                  <a:close/>
                </a:path>
                <a:path w="88900" h="321309">
                  <a:moveTo>
                    <a:pt x="88900" y="12687"/>
                  </a:moveTo>
                  <a:lnTo>
                    <a:pt x="0" y="12687"/>
                  </a:lnTo>
                  <a:lnTo>
                    <a:pt x="0" y="17767"/>
                  </a:lnTo>
                  <a:lnTo>
                    <a:pt x="88900" y="17767"/>
                  </a:lnTo>
                  <a:lnTo>
                    <a:pt x="88900" y="12687"/>
                  </a:lnTo>
                  <a:close/>
                </a:path>
                <a:path w="88900" h="321309">
                  <a:moveTo>
                    <a:pt x="88900" y="6337"/>
                  </a:moveTo>
                  <a:lnTo>
                    <a:pt x="0" y="6337"/>
                  </a:lnTo>
                  <a:lnTo>
                    <a:pt x="0" y="11417"/>
                  </a:lnTo>
                  <a:lnTo>
                    <a:pt x="88900" y="11417"/>
                  </a:lnTo>
                  <a:lnTo>
                    <a:pt x="88900" y="6337"/>
                  </a:lnTo>
                  <a:close/>
                </a:path>
                <a:path w="88900" h="321309">
                  <a:moveTo>
                    <a:pt x="88900" y="0"/>
                  </a:moveTo>
                  <a:lnTo>
                    <a:pt x="0" y="0"/>
                  </a:lnTo>
                  <a:lnTo>
                    <a:pt x="0" y="5067"/>
                  </a:lnTo>
                  <a:lnTo>
                    <a:pt x="88900" y="5067"/>
                  </a:lnTo>
                  <a:lnTo>
                    <a:pt x="88900" y="0"/>
                  </a:lnTo>
                  <a:close/>
                </a:path>
              </a:pathLst>
            </a:custGeom>
            <a:solidFill>
              <a:srgbClr val="339833"/>
            </a:solidFill>
          </p:spPr>
          <p:txBody>
            <a:bodyPr wrap="square" lIns="0" tIns="0" rIns="0" bIns="0" rtlCol="0"/>
            <a:lstStyle/>
            <a:p>
              <a:endParaRPr/>
            </a:p>
          </p:txBody>
        </p:sp>
        <p:sp>
          <p:nvSpPr>
            <p:cNvPr id="1065" name="object 1065"/>
            <p:cNvSpPr/>
            <p:nvPr/>
          </p:nvSpPr>
          <p:spPr>
            <a:xfrm>
              <a:off x="8954770" y="5924550"/>
              <a:ext cx="177800" cy="928369"/>
            </a:xfrm>
            <a:custGeom>
              <a:avLst/>
              <a:gdLst/>
              <a:ahLst/>
              <a:cxnLst/>
              <a:rect l="l" t="t" r="r" b="b"/>
              <a:pathLst>
                <a:path w="177800" h="928370">
                  <a:moveTo>
                    <a:pt x="88900" y="728992"/>
                  </a:moveTo>
                  <a:lnTo>
                    <a:pt x="0" y="728992"/>
                  </a:lnTo>
                  <a:lnTo>
                    <a:pt x="0" y="854710"/>
                  </a:lnTo>
                  <a:lnTo>
                    <a:pt x="88900" y="854710"/>
                  </a:lnTo>
                  <a:lnTo>
                    <a:pt x="88900" y="728992"/>
                  </a:lnTo>
                  <a:close/>
                </a:path>
                <a:path w="177800" h="928370">
                  <a:moveTo>
                    <a:pt x="88900" y="726452"/>
                  </a:moveTo>
                  <a:lnTo>
                    <a:pt x="0" y="726452"/>
                  </a:lnTo>
                  <a:lnTo>
                    <a:pt x="0" y="727722"/>
                  </a:lnTo>
                  <a:lnTo>
                    <a:pt x="88900" y="727722"/>
                  </a:lnTo>
                  <a:lnTo>
                    <a:pt x="88900" y="726452"/>
                  </a:lnTo>
                  <a:close/>
                </a:path>
                <a:path w="177800" h="928370">
                  <a:moveTo>
                    <a:pt x="88900" y="722630"/>
                  </a:moveTo>
                  <a:lnTo>
                    <a:pt x="0" y="722630"/>
                  </a:lnTo>
                  <a:lnTo>
                    <a:pt x="0" y="725170"/>
                  </a:lnTo>
                  <a:lnTo>
                    <a:pt x="88900" y="725170"/>
                  </a:lnTo>
                  <a:lnTo>
                    <a:pt x="88900" y="722630"/>
                  </a:lnTo>
                  <a:close/>
                </a:path>
                <a:path w="177800" h="928370">
                  <a:moveTo>
                    <a:pt x="88900" y="720090"/>
                  </a:moveTo>
                  <a:lnTo>
                    <a:pt x="0" y="720090"/>
                  </a:lnTo>
                  <a:lnTo>
                    <a:pt x="0" y="721360"/>
                  </a:lnTo>
                  <a:lnTo>
                    <a:pt x="88900" y="721360"/>
                  </a:lnTo>
                  <a:lnTo>
                    <a:pt x="88900" y="720090"/>
                  </a:lnTo>
                  <a:close/>
                </a:path>
                <a:path w="177800" h="928370">
                  <a:moveTo>
                    <a:pt x="88900" y="716280"/>
                  </a:moveTo>
                  <a:lnTo>
                    <a:pt x="0" y="716280"/>
                  </a:lnTo>
                  <a:lnTo>
                    <a:pt x="0" y="718820"/>
                  </a:lnTo>
                  <a:lnTo>
                    <a:pt x="88900" y="718820"/>
                  </a:lnTo>
                  <a:lnTo>
                    <a:pt x="88900" y="716280"/>
                  </a:lnTo>
                  <a:close/>
                </a:path>
                <a:path w="177800" h="928370">
                  <a:moveTo>
                    <a:pt x="88900" y="713740"/>
                  </a:moveTo>
                  <a:lnTo>
                    <a:pt x="0" y="713740"/>
                  </a:lnTo>
                  <a:lnTo>
                    <a:pt x="0" y="715010"/>
                  </a:lnTo>
                  <a:lnTo>
                    <a:pt x="88900" y="715010"/>
                  </a:lnTo>
                  <a:lnTo>
                    <a:pt x="88900" y="713740"/>
                  </a:lnTo>
                  <a:close/>
                </a:path>
                <a:path w="177800" h="928370">
                  <a:moveTo>
                    <a:pt x="88900" y="709942"/>
                  </a:moveTo>
                  <a:lnTo>
                    <a:pt x="0" y="709942"/>
                  </a:lnTo>
                  <a:lnTo>
                    <a:pt x="0" y="712470"/>
                  </a:lnTo>
                  <a:lnTo>
                    <a:pt x="88900" y="712470"/>
                  </a:lnTo>
                  <a:lnTo>
                    <a:pt x="88900" y="709942"/>
                  </a:lnTo>
                  <a:close/>
                </a:path>
                <a:path w="177800" h="928370">
                  <a:moveTo>
                    <a:pt x="88900" y="707390"/>
                  </a:moveTo>
                  <a:lnTo>
                    <a:pt x="0" y="707390"/>
                  </a:lnTo>
                  <a:lnTo>
                    <a:pt x="0" y="708660"/>
                  </a:lnTo>
                  <a:lnTo>
                    <a:pt x="88900" y="708660"/>
                  </a:lnTo>
                  <a:lnTo>
                    <a:pt x="88900" y="707390"/>
                  </a:lnTo>
                  <a:close/>
                </a:path>
                <a:path w="177800" h="928370">
                  <a:moveTo>
                    <a:pt x="88900" y="703580"/>
                  </a:moveTo>
                  <a:lnTo>
                    <a:pt x="0" y="703580"/>
                  </a:lnTo>
                  <a:lnTo>
                    <a:pt x="0" y="706120"/>
                  </a:lnTo>
                  <a:lnTo>
                    <a:pt x="88900" y="706120"/>
                  </a:lnTo>
                  <a:lnTo>
                    <a:pt x="88900" y="703580"/>
                  </a:lnTo>
                  <a:close/>
                </a:path>
                <a:path w="177800" h="928370">
                  <a:moveTo>
                    <a:pt x="88900" y="701052"/>
                  </a:moveTo>
                  <a:lnTo>
                    <a:pt x="0" y="701052"/>
                  </a:lnTo>
                  <a:lnTo>
                    <a:pt x="0" y="702310"/>
                  </a:lnTo>
                  <a:lnTo>
                    <a:pt x="88900" y="702310"/>
                  </a:lnTo>
                  <a:lnTo>
                    <a:pt x="88900" y="701052"/>
                  </a:lnTo>
                  <a:close/>
                </a:path>
                <a:path w="177800" h="928370">
                  <a:moveTo>
                    <a:pt x="88900" y="697230"/>
                  </a:moveTo>
                  <a:lnTo>
                    <a:pt x="0" y="697230"/>
                  </a:lnTo>
                  <a:lnTo>
                    <a:pt x="0" y="699770"/>
                  </a:lnTo>
                  <a:lnTo>
                    <a:pt x="88900" y="699770"/>
                  </a:lnTo>
                  <a:lnTo>
                    <a:pt x="88900" y="697230"/>
                  </a:lnTo>
                  <a:close/>
                </a:path>
                <a:path w="177800" h="928370">
                  <a:moveTo>
                    <a:pt x="88900" y="115582"/>
                  </a:moveTo>
                  <a:lnTo>
                    <a:pt x="0" y="115582"/>
                  </a:lnTo>
                  <a:lnTo>
                    <a:pt x="0" y="118110"/>
                  </a:lnTo>
                  <a:lnTo>
                    <a:pt x="88900" y="118110"/>
                  </a:lnTo>
                  <a:lnTo>
                    <a:pt x="88900" y="115582"/>
                  </a:lnTo>
                  <a:close/>
                </a:path>
                <a:path w="177800" h="928370">
                  <a:moveTo>
                    <a:pt x="88900" y="111772"/>
                  </a:moveTo>
                  <a:lnTo>
                    <a:pt x="0" y="111772"/>
                  </a:lnTo>
                  <a:lnTo>
                    <a:pt x="0" y="115570"/>
                  </a:lnTo>
                  <a:lnTo>
                    <a:pt x="88900" y="115570"/>
                  </a:lnTo>
                  <a:lnTo>
                    <a:pt x="88900" y="111772"/>
                  </a:lnTo>
                  <a:close/>
                </a:path>
                <a:path w="177800" h="928370">
                  <a:moveTo>
                    <a:pt x="88900" y="109232"/>
                  </a:moveTo>
                  <a:lnTo>
                    <a:pt x="0" y="109232"/>
                  </a:lnTo>
                  <a:lnTo>
                    <a:pt x="0" y="111760"/>
                  </a:lnTo>
                  <a:lnTo>
                    <a:pt x="88900" y="111760"/>
                  </a:lnTo>
                  <a:lnTo>
                    <a:pt x="88900" y="109232"/>
                  </a:lnTo>
                  <a:close/>
                </a:path>
                <a:path w="177800" h="928370">
                  <a:moveTo>
                    <a:pt x="88900" y="105422"/>
                  </a:moveTo>
                  <a:lnTo>
                    <a:pt x="0" y="105422"/>
                  </a:lnTo>
                  <a:lnTo>
                    <a:pt x="0" y="109220"/>
                  </a:lnTo>
                  <a:lnTo>
                    <a:pt x="88900" y="109220"/>
                  </a:lnTo>
                  <a:lnTo>
                    <a:pt x="88900" y="105422"/>
                  </a:lnTo>
                  <a:close/>
                </a:path>
                <a:path w="177800" h="928370">
                  <a:moveTo>
                    <a:pt x="88900" y="102882"/>
                  </a:moveTo>
                  <a:lnTo>
                    <a:pt x="0" y="102882"/>
                  </a:lnTo>
                  <a:lnTo>
                    <a:pt x="0" y="105410"/>
                  </a:lnTo>
                  <a:lnTo>
                    <a:pt x="88900" y="105410"/>
                  </a:lnTo>
                  <a:lnTo>
                    <a:pt x="88900" y="102882"/>
                  </a:lnTo>
                  <a:close/>
                </a:path>
                <a:path w="177800" h="928370">
                  <a:moveTo>
                    <a:pt x="88900" y="99072"/>
                  </a:moveTo>
                  <a:lnTo>
                    <a:pt x="0" y="99072"/>
                  </a:lnTo>
                  <a:lnTo>
                    <a:pt x="0" y="102870"/>
                  </a:lnTo>
                  <a:lnTo>
                    <a:pt x="88900" y="102870"/>
                  </a:lnTo>
                  <a:lnTo>
                    <a:pt x="88900" y="99072"/>
                  </a:lnTo>
                  <a:close/>
                </a:path>
                <a:path w="177800" h="928370">
                  <a:moveTo>
                    <a:pt x="88900" y="96532"/>
                  </a:moveTo>
                  <a:lnTo>
                    <a:pt x="0" y="96532"/>
                  </a:lnTo>
                  <a:lnTo>
                    <a:pt x="0" y="99060"/>
                  </a:lnTo>
                  <a:lnTo>
                    <a:pt x="88900" y="99060"/>
                  </a:lnTo>
                  <a:lnTo>
                    <a:pt x="88900" y="96532"/>
                  </a:lnTo>
                  <a:close/>
                </a:path>
                <a:path w="177800" h="928370">
                  <a:moveTo>
                    <a:pt x="88900" y="92722"/>
                  </a:moveTo>
                  <a:lnTo>
                    <a:pt x="0" y="92722"/>
                  </a:lnTo>
                  <a:lnTo>
                    <a:pt x="0" y="96520"/>
                  </a:lnTo>
                  <a:lnTo>
                    <a:pt x="88900" y="96520"/>
                  </a:lnTo>
                  <a:lnTo>
                    <a:pt x="88900" y="92722"/>
                  </a:lnTo>
                  <a:close/>
                </a:path>
                <a:path w="177800" h="928370">
                  <a:moveTo>
                    <a:pt x="88900" y="86372"/>
                  </a:moveTo>
                  <a:lnTo>
                    <a:pt x="0" y="86372"/>
                  </a:lnTo>
                  <a:lnTo>
                    <a:pt x="0" y="92710"/>
                  </a:lnTo>
                  <a:lnTo>
                    <a:pt x="88900" y="92710"/>
                  </a:lnTo>
                  <a:lnTo>
                    <a:pt x="88900" y="86372"/>
                  </a:lnTo>
                  <a:close/>
                </a:path>
                <a:path w="177800" h="928370">
                  <a:moveTo>
                    <a:pt x="88900" y="80022"/>
                  </a:moveTo>
                  <a:lnTo>
                    <a:pt x="0" y="80022"/>
                  </a:lnTo>
                  <a:lnTo>
                    <a:pt x="0" y="86360"/>
                  </a:lnTo>
                  <a:lnTo>
                    <a:pt x="88900" y="86360"/>
                  </a:lnTo>
                  <a:lnTo>
                    <a:pt x="88900" y="80022"/>
                  </a:lnTo>
                  <a:close/>
                </a:path>
                <a:path w="177800" h="928370">
                  <a:moveTo>
                    <a:pt x="88900" y="77482"/>
                  </a:moveTo>
                  <a:lnTo>
                    <a:pt x="0" y="77482"/>
                  </a:lnTo>
                  <a:lnTo>
                    <a:pt x="0" y="80010"/>
                  </a:lnTo>
                  <a:lnTo>
                    <a:pt x="88900" y="80010"/>
                  </a:lnTo>
                  <a:lnTo>
                    <a:pt x="88900" y="77482"/>
                  </a:lnTo>
                  <a:close/>
                </a:path>
                <a:path w="177800" h="928370">
                  <a:moveTo>
                    <a:pt x="88900" y="73672"/>
                  </a:moveTo>
                  <a:lnTo>
                    <a:pt x="0" y="73672"/>
                  </a:lnTo>
                  <a:lnTo>
                    <a:pt x="0" y="77470"/>
                  </a:lnTo>
                  <a:lnTo>
                    <a:pt x="88900" y="77470"/>
                  </a:lnTo>
                  <a:lnTo>
                    <a:pt x="88900" y="73672"/>
                  </a:lnTo>
                  <a:close/>
                </a:path>
                <a:path w="177800" h="928370">
                  <a:moveTo>
                    <a:pt x="88900" y="71132"/>
                  </a:moveTo>
                  <a:lnTo>
                    <a:pt x="0" y="71132"/>
                  </a:lnTo>
                  <a:lnTo>
                    <a:pt x="0" y="73660"/>
                  </a:lnTo>
                  <a:lnTo>
                    <a:pt x="88900" y="73660"/>
                  </a:lnTo>
                  <a:lnTo>
                    <a:pt x="88900" y="71132"/>
                  </a:lnTo>
                  <a:close/>
                </a:path>
                <a:path w="177800" h="928370">
                  <a:moveTo>
                    <a:pt x="88900" y="67322"/>
                  </a:moveTo>
                  <a:lnTo>
                    <a:pt x="0" y="67322"/>
                  </a:lnTo>
                  <a:lnTo>
                    <a:pt x="0" y="71120"/>
                  </a:lnTo>
                  <a:lnTo>
                    <a:pt x="88900" y="71120"/>
                  </a:lnTo>
                  <a:lnTo>
                    <a:pt x="88900" y="67322"/>
                  </a:lnTo>
                  <a:close/>
                </a:path>
                <a:path w="177800" h="928370">
                  <a:moveTo>
                    <a:pt x="88900" y="64782"/>
                  </a:moveTo>
                  <a:lnTo>
                    <a:pt x="0" y="64782"/>
                  </a:lnTo>
                  <a:lnTo>
                    <a:pt x="0" y="67310"/>
                  </a:lnTo>
                  <a:lnTo>
                    <a:pt x="88900" y="67310"/>
                  </a:lnTo>
                  <a:lnTo>
                    <a:pt x="88900" y="64782"/>
                  </a:lnTo>
                  <a:close/>
                </a:path>
                <a:path w="177800" h="928370">
                  <a:moveTo>
                    <a:pt x="88900" y="58432"/>
                  </a:moveTo>
                  <a:lnTo>
                    <a:pt x="0" y="58432"/>
                  </a:lnTo>
                  <a:lnTo>
                    <a:pt x="0" y="64770"/>
                  </a:lnTo>
                  <a:lnTo>
                    <a:pt x="88900" y="64770"/>
                  </a:lnTo>
                  <a:lnTo>
                    <a:pt x="88900" y="58432"/>
                  </a:lnTo>
                  <a:close/>
                </a:path>
                <a:path w="177800" h="928370">
                  <a:moveTo>
                    <a:pt x="88900" y="54622"/>
                  </a:moveTo>
                  <a:lnTo>
                    <a:pt x="0" y="54622"/>
                  </a:lnTo>
                  <a:lnTo>
                    <a:pt x="0" y="58420"/>
                  </a:lnTo>
                  <a:lnTo>
                    <a:pt x="88900" y="58420"/>
                  </a:lnTo>
                  <a:lnTo>
                    <a:pt x="88900" y="54622"/>
                  </a:lnTo>
                  <a:close/>
                </a:path>
                <a:path w="177800" h="928370">
                  <a:moveTo>
                    <a:pt x="88900" y="52082"/>
                  </a:moveTo>
                  <a:lnTo>
                    <a:pt x="0" y="52082"/>
                  </a:lnTo>
                  <a:lnTo>
                    <a:pt x="0" y="54610"/>
                  </a:lnTo>
                  <a:lnTo>
                    <a:pt x="88900" y="54610"/>
                  </a:lnTo>
                  <a:lnTo>
                    <a:pt x="88900" y="52082"/>
                  </a:lnTo>
                  <a:close/>
                </a:path>
                <a:path w="177800" h="928370">
                  <a:moveTo>
                    <a:pt x="88900" y="41922"/>
                  </a:moveTo>
                  <a:lnTo>
                    <a:pt x="0" y="41922"/>
                  </a:lnTo>
                  <a:lnTo>
                    <a:pt x="0" y="52070"/>
                  </a:lnTo>
                  <a:lnTo>
                    <a:pt x="88900" y="52070"/>
                  </a:lnTo>
                  <a:lnTo>
                    <a:pt x="88900" y="41922"/>
                  </a:lnTo>
                  <a:close/>
                </a:path>
                <a:path w="177800" h="928370">
                  <a:moveTo>
                    <a:pt x="88900" y="39382"/>
                  </a:moveTo>
                  <a:lnTo>
                    <a:pt x="0" y="39382"/>
                  </a:lnTo>
                  <a:lnTo>
                    <a:pt x="0" y="41910"/>
                  </a:lnTo>
                  <a:lnTo>
                    <a:pt x="88900" y="41910"/>
                  </a:lnTo>
                  <a:lnTo>
                    <a:pt x="88900" y="39382"/>
                  </a:lnTo>
                  <a:close/>
                </a:path>
                <a:path w="177800" h="928370">
                  <a:moveTo>
                    <a:pt x="88900" y="35572"/>
                  </a:moveTo>
                  <a:lnTo>
                    <a:pt x="0" y="35572"/>
                  </a:lnTo>
                  <a:lnTo>
                    <a:pt x="0" y="39370"/>
                  </a:lnTo>
                  <a:lnTo>
                    <a:pt x="88900" y="39370"/>
                  </a:lnTo>
                  <a:lnTo>
                    <a:pt x="88900" y="35572"/>
                  </a:lnTo>
                  <a:close/>
                </a:path>
                <a:path w="177800" h="928370">
                  <a:moveTo>
                    <a:pt x="88900" y="33032"/>
                  </a:moveTo>
                  <a:lnTo>
                    <a:pt x="0" y="33032"/>
                  </a:lnTo>
                  <a:lnTo>
                    <a:pt x="0" y="35560"/>
                  </a:lnTo>
                  <a:lnTo>
                    <a:pt x="88900" y="35560"/>
                  </a:lnTo>
                  <a:lnTo>
                    <a:pt x="88900" y="33032"/>
                  </a:lnTo>
                  <a:close/>
                </a:path>
                <a:path w="177800" h="928370">
                  <a:moveTo>
                    <a:pt x="88900" y="0"/>
                  </a:moveTo>
                  <a:lnTo>
                    <a:pt x="85090" y="0"/>
                  </a:lnTo>
                  <a:lnTo>
                    <a:pt x="85090" y="1270"/>
                  </a:lnTo>
                  <a:lnTo>
                    <a:pt x="81280" y="1270"/>
                  </a:lnTo>
                  <a:lnTo>
                    <a:pt x="81280" y="2540"/>
                  </a:lnTo>
                  <a:lnTo>
                    <a:pt x="78740" y="2540"/>
                  </a:lnTo>
                  <a:lnTo>
                    <a:pt x="78740" y="3810"/>
                  </a:lnTo>
                  <a:lnTo>
                    <a:pt x="74930" y="3810"/>
                  </a:lnTo>
                  <a:lnTo>
                    <a:pt x="74930" y="5080"/>
                  </a:lnTo>
                  <a:lnTo>
                    <a:pt x="71120" y="5080"/>
                  </a:lnTo>
                  <a:lnTo>
                    <a:pt x="71120" y="6350"/>
                  </a:lnTo>
                  <a:lnTo>
                    <a:pt x="68580" y="6350"/>
                  </a:lnTo>
                  <a:lnTo>
                    <a:pt x="68580" y="7620"/>
                  </a:lnTo>
                  <a:lnTo>
                    <a:pt x="64770" y="7620"/>
                  </a:lnTo>
                  <a:lnTo>
                    <a:pt x="64770" y="8890"/>
                  </a:lnTo>
                  <a:lnTo>
                    <a:pt x="62230" y="8890"/>
                  </a:lnTo>
                  <a:lnTo>
                    <a:pt x="62230" y="10160"/>
                  </a:lnTo>
                  <a:lnTo>
                    <a:pt x="58420" y="10160"/>
                  </a:lnTo>
                  <a:lnTo>
                    <a:pt x="58420" y="11430"/>
                  </a:lnTo>
                  <a:lnTo>
                    <a:pt x="55880" y="11430"/>
                  </a:lnTo>
                  <a:lnTo>
                    <a:pt x="55880" y="12700"/>
                  </a:lnTo>
                  <a:lnTo>
                    <a:pt x="52070" y="12700"/>
                  </a:lnTo>
                  <a:lnTo>
                    <a:pt x="52070" y="13970"/>
                  </a:lnTo>
                  <a:lnTo>
                    <a:pt x="49530" y="13970"/>
                  </a:lnTo>
                  <a:lnTo>
                    <a:pt x="49530" y="15240"/>
                  </a:lnTo>
                  <a:lnTo>
                    <a:pt x="45720" y="15240"/>
                  </a:lnTo>
                  <a:lnTo>
                    <a:pt x="45720" y="16510"/>
                  </a:lnTo>
                  <a:lnTo>
                    <a:pt x="43180" y="16510"/>
                  </a:lnTo>
                  <a:lnTo>
                    <a:pt x="43180" y="17780"/>
                  </a:lnTo>
                  <a:lnTo>
                    <a:pt x="39370" y="17780"/>
                  </a:lnTo>
                  <a:lnTo>
                    <a:pt x="39370" y="19050"/>
                  </a:lnTo>
                  <a:lnTo>
                    <a:pt x="35560" y="19050"/>
                  </a:lnTo>
                  <a:lnTo>
                    <a:pt x="35560" y="20320"/>
                  </a:lnTo>
                  <a:lnTo>
                    <a:pt x="33020" y="20320"/>
                  </a:lnTo>
                  <a:lnTo>
                    <a:pt x="33020" y="21590"/>
                  </a:lnTo>
                  <a:lnTo>
                    <a:pt x="29210" y="21590"/>
                  </a:lnTo>
                  <a:lnTo>
                    <a:pt x="29210" y="22860"/>
                  </a:lnTo>
                  <a:lnTo>
                    <a:pt x="26670" y="22860"/>
                  </a:lnTo>
                  <a:lnTo>
                    <a:pt x="26670" y="24130"/>
                  </a:lnTo>
                  <a:lnTo>
                    <a:pt x="24130" y="24130"/>
                  </a:lnTo>
                  <a:lnTo>
                    <a:pt x="24130" y="25400"/>
                  </a:lnTo>
                  <a:lnTo>
                    <a:pt x="19050" y="25400"/>
                  </a:lnTo>
                  <a:lnTo>
                    <a:pt x="19050" y="26670"/>
                  </a:lnTo>
                  <a:lnTo>
                    <a:pt x="15240" y="26670"/>
                  </a:lnTo>
                  <a:lnTo>
                    <a:pt x="15240" y="27940"/>
                  </a:lnTo>
                  <a:lnTo>
                    <a:pt x="12700" y="27940"/>
                  </a:lnTo>
                  <a:lnTo>
                    <a:pt x="12700" y="29210"/>
                  </a:lnTo>
                  <a:lnTo>
                    <a:pt x="8890" y="29210"/>
                  </a:lnTo>
                  <a:lnTo>
                    <a:pt x="8890" y="30480"/>
                  </a:lnTo>
                  <a:lnTo>
                    <a:pt x="5080" y="30480"/>
                  </a:lnTo>
                  <a:lnTo>
                    <a:pt x="5080" y="31750"/>
                  </a:lnTo>
                  <a:lnTo>
                    <a:pt x="1270" y="31750"/>
                  </a:lnTo>
                  <a:lnTo>
                    <a:pt x="1270" y="33020"/>
                  </a:lnTo>
                  <a:lnTo>
                    <a:pt x="88900" y="33020"/>
                  </a:lnTo>
                  <a:lnTo>
                    <a:pt x="88900" y="31750"/>
                  </a:lnTo>
                  <a:lnTo>
                    <a:pt x="88900" y="30480"/>
                  </a:lnTo>
                  <a:lnTo>
                    <a:pt x="88900" y="1270"/>
                  </a:lnTo>
                  <a:lnTo>
                    <a:pt x="88900" y="0"/>
                  </a:lnTo>
                  <a:close/>
                </a:path>
                <a:path w="177800" h="928370">
                  <a:moveTo>
                    <a:pt x="177800" y="923302"/>
                  </a:moveTo>
                  <a:lnTo>
                    <a:pt x="88900" y="923302"/>
                  </a:lnTo>
                  <a:lnTo>
                    <a:pt x="88900" y="928370"/>
                  </a:lnTo>
                  <a:lnTo>
                    <a:pt x="177800" y="928370"/>
                  </a:lnTo>
                  <a:lnTo>
                    <a:pt x="177800" y="923302"/>
                  </a:lnTo>
                  <a:close/>
                </a:path>
                <a:path w="177800" h="928370">
                  <a:moveTo>
                    <a:pt x="177800" y="854722"/>
                  </a:moveTo>
                  <a:lnTo>
                    <a:pt x="88900" y="854722"/>
                  </a:lnTo>
                  <a:lnTo>
                    <a:pt x="88900" y="923290"/>
                  </a:lnTo>
                  <a:lnTo>
                    <a:pt x="177800" y="923290"/>
                  </a:lnTo>
                  <a:lnTo>
                    <a:pt x="177800" y="854722"/>
                  </a:lnTo>
                  <a:close/>
                </a:path>
                <a:path w="177800" h="928370">
                  <a:moveTo>
                    <a:pt x="177800" y="378472"/>
                  </a:moveTo>
                  <a:lnTo>
                    <a:pt x="88900" y="378472"/>
                  </a:lnTo>
                  <a:lnTo>
                    <a:pt x="88900" y="383540"/>
                  </a:lnTo>
                  <a:lnTo>
                    <a:pt x="177800" y="383540"/>
                  </a:lnTo>
                  <a:lnTo>
                    <a:pt x="177800" y="378472"/>
                  </a:lnTo>
                  <a:close/>
                </a:path>
                <a:path w="177800" h="928370">
                  <a:moveTo>
                    <a:pt x="177800" y="372110"/>
                  </a:moveTo>
                  <a:lnTo>
                    <a:pt x="88900" y="372110"/>
                  </a:lnTo>
                  <a:lnTo>
                    <a:pt x="88900" y="377202"/>
                  </a:lnTo>
                  <a:lnTo>
                    <a:pt x="177800" y="377202"/>
                  </a:lnTo>
                  <a:lnTo>
                    <a:pt x="177800" y="372110"/>
                  </a:lnTo>
                  <a:close/>
                </a:path>
                <a:path w="177800" h="928370">
                  <a:moveTo>
                    <a:pt x="177800" y="365760"/>
                  </a:moveTo>
                  <a:lnTo>
                    <a:pt x="88900" y="365760"/>
                  </a:lnTo>
                  <a:lnTo>
                    <a:pt x="88900" y="370840"/>
                  </a:lnTo>
                  <a:lnTo>
                    <a:pt x="177800" y="370840"/>
                  </a:lnTo>
                  <a:lnTo>
                    <a:pt x="177800" y="365760"/>
                  </a:lnTo>
                  <a:close/>
                </a:path>
                <a:path w="177800" h="928370">
                  <a:moveTo>
                    <a:pt x="177800" y="359410"/>
                  </a:moveTo>
                  <a:lnTo>
                    <a:pt x="88900" y="359410"/>
                  </a:lnTo>
                  <a:lnTo>
                    <a:pt x="88900" y="364490"/>
                  </a:lnTo>
                  <a:lnTo>
                    <a:pt x="177800" y="364490"/>
                  </a:lnTo>
                  <a:lnTo>
                    <a:pt x="177800" y="359410"/>
                  </a:lnTo>
                  <a:close/>
                </a:path>
                <a:path w="177800" h="928370">
                  <a:moveTo>
                    <a:pt x="177800" y="353060"/>
                  </a:moveTo>
                  <a:lnTo>
                    <a:pt x="88900" y="353060"/>
                  </a:lnTo>
                  <a:lnTo>
                    <a:pt x="88900" y="358140"/>
                  </a:lnTo>
                  <a:lnTo>
                    <a:pt x="177800" y="358140"/>
                  </a:lnTo>
                  <a:lnTo>
                    <a:pt x="177800" y="353060"/>
                  </a:lnTo>
                  <a:close/>
                </a:path>
                <a:path w="177800" h="928370">
                  <a:moveTo>
                    <a:pt x="177800" y="346710"/>
                  </a:moveTo>
                  <a:lnTo>
                    <a:pt x="88900" y="346710"/>
                  </a:lnTo>
                  <a:lnTo>
                    <a:pt x="88900" y="351790"/>
                  </a:lnTo>
                  <a:lnTo>
                    <a:pt x="177800" y="351790"/>
                  </a:lnTo>
                  <a:lnTo>
                    <a:pt x="177800" y="346710"/>
                  </a:lnTo>
                  <a:close/>
                </a:path>
                <a:path w="177800" h="928370">
                  <a:moveTo>
                    <a:pt x="177800" y="340360"/>
                  </a:moveTo>
                  <a:lnTo>
                    <a:pt x="88900" y="340360"/>
                  </a:lnTo>
                  <a:lnTo>
                    <a:pt x="88900" y="345440"/>
                  </a:lnTo>
                  <a:lnTo>
                    <a:pt x="177800" y="345440"/>
                  </a:lnTo>
                  <a:lnTo>
                    <a:pt x="177800" y="340360"/>
                  </a:lnTo>
                  <a:close/>
                </a:path>
                <a:path w="177800" h="928370">
                  <a:moveTo>
                    <a:pt x="177800" y="334010"/>
                  </a:moveTo>
                  <a:lnTo>
                    <a:pt x="88900" y="334010"/>
                  </a:lnTo>
                  <a:lnTo>
                    <a:pt x="88900" y="339090"/>
                  </a:lnTo>
                  <a:lnTo>
                    <a:pt x="177800" y="339090"/>
                  </a:lnTo>
                  <a:lnTo>
                    <a:pt x="177800" y="334010"/>
                  </a:lnTo>
                  <a:close/>
                </a:path>
                <a:path w="177800" h="928370">
                  <a:moveTo>
                    <a:pt x="177800" y="327660"/>
                  </a:moveTo>
                  <a:lnTo>
                    <a:pt x="88900" y="327660"/>
                  </a:lnTo>
                  <a:lnTo>
                    <a:pt x="88900" y="332752"/>
                  </a:lnTo>
                  <a:lnTo>
                    <a:pt x="177800" y="332752"/>
                  </a:lnTo>
                  <a:lnTo>
                    <a:pt x="177800" y="327660"/>
                  </a:lnTo>
                  <a:close/>
                </a:path>
                <a:path w="177800" h="928370">
                  <a:moveTo>
                    <a:pt x="177800" y="119392"/>
                  </a:moveTo>
                  <a:lnTo>
                    <a:pt x="88900" y="119392"/>
                  </a:lnTo>
                  <a:lnTo>
                    <a:pt x="88900" y="326390"/>
                  </a:lnTo>
                  <a:lnTo>
                    <a:pt x="177800" y="326390"/>
                  </a:lnTo>
                  <a:lnTo>
                    <a:pt x="177800" y="119392"/>
                  </a:lnTo>
                  <a:close/>
                </a:path>
              </a:pathLst>
            </a:custGeom>
            <a:solidFill>
              <a:srgbClr val="339833"/>
            </a:solidFill>
          </p:spPr>
          <p:txBody>
            <a:bodyPr wrap="square" lIns="0" tIns="0" rIns="0" bIns="0" rtlCol="0"/>
            <a:lstStyle/>
            <a:p>
              <a:endParaRPr/>
            </a:p>
          </p:txBody>
        </p:sp>
        <p:sp>
          <p:nvSpPr>
            <p:cNvPr id="1066" name="object 1066"/>
            <p:cNvSpPr/>
            <p:nvPr/>
          </p:nvSpPr>
          <p:spPr>
            <a:xfrm>
              <a:off x="8954770" y="6303022"/>
              <a:ext cx="88900" cy="321310"/>
            </a:xfrm>
            <a:custGeom>
              <a:avLst/>
              <a:gdLst/>
              <a:ahLst/>
              <a:cxnLst/>
              <a:rect l="l" t="t" r="r" b="b"/>
              <a:pathLst>
                <a:path w="88900" h="321309">
                  <a:moveTo>
                    <a:pt x="88900" y="318757"/>
                  </a:moveTo>
                  <a:lnTo>
                    <a:pt x="0" y="318757"/>
                  </a:lnTo>
                  <a:lnTo>
                    <a:pt x="0" y="321297"/>
                  </a:lnTo>
                  <a:lnTo>
                    <a:pt x="88900" y="321297"/>
                  </a:lnTo>
                  <a:lnTo>
                    <a:pt x="88900" y="318757"/>
                  </a:lnTo>
                  <a:close/>
                </a:path>
                <a:path w="88900" h="321309">
                  <a:moveTo>
                    <a:pt x="88900" y="316230"/>
                  </a:moveTo>
                  <a:lnTo>
                    <a:pt x="0" y="316230"/>
                  </a:lnTo>
                  <a:lnTo>
                    <a:pt x="0" y="317487"/>
                  </a:lnTo>
                  <a:lnTo>
                    <a:pt x="88900" y="317487"/>
                  </a:lnTo>
                  <a:lnTo>
                    <a:pt x="88900" y="316230"/>
                  </a:lnTo>
                  <a:close/>
                </a:path>
                <a:path w="88900" h="321309">
                  <a:moveTo>
                    <a:pt x="88900" y="312407"/>
                  </a:moveTo>
                  <a:lnTo>
                    <a:pt x="0" y="312407"/>
                  </a:lnTo>
                  <a:lnTo>
                    <a:pt x="0" y="314947"/>
                  </a:lnTo>
                  <a:lnTo>
                    <a:pt x="88900" y="314947"/>
                  </a:lnTo>
                  <a:lnTo>
                    <a:pt x="88900" y="312407"/>
                  </a:lnTo>
                  <a:close/>
                </a:path>
                <a:path w="88900" h="321309">
                  <a:moveTo>
                    <a:pt x="88900" y="309880"/>
                  </a:moveTo>
                  <a:lnTo>
                    <a:pt x="0" y="309880"/>
                  </a:lnTo>
                  <a:lnTo>
                    <a:pt x="0" y="311150"/>
                  </a:lnTo>
                  <a:lnTo>
                    <a:pt x="88900" y="311150"/>
                  </a:lnTo>
                  <a:lnTo>
                    <a:pt x="88900" y="309880"/>
                  </a:lnTo>
                  <a:close/>
                </a:path>
                <a:path w="88900" h="321309">
                  <a:moveTo>
                    <a:pt x="88900" y="306057"/>
                  </a:moveTo>
                  <a:lnTo>
                    <a:pt x="0" y="306057"/>
                  </a:lnTo>
                  <a:lnTo>
                    <a:pt x="0" y="308597"/>
                  </a:lnTo>
                  <a:lnTo>
                    <a:pt x="88900" y="308597"/>
                  </a:lnTo>
                  <a:lnTo>
                    <a:pt x="88900" y="306057"/>
                  </a:lnTo>
                  <a:close/>
                </a:path>
                <a:path w="88900" h="321309">
                  <a:moveTo>
                    <a:pt x="88900" y="303530"/>
                  </a:moveTo>
                  <a:lnTo>
                    <a:pt x="0" y="303530"/>
                  </a:lnTo>
                  <a:lnTo>
                    <a:pt x="0" y="304787"/>
                  </a:lnTo>
                  <a:lnTo>
                    <a:pt x="88900" y="304787"/>
                  </a:lnTo>
                  <a:lnTo>
                    <a:pt x="88900" y="303530"/>
                  </a:lnTo>
                  <a:close/>
                </a:path>
                <a:path w="88900" h="321309">
                  <a:moveTo>
                    <a:pt x="88900" y="299720"/>
                  </a:moveTo>
                  <a:lnTo>
                    <a:pt x="0" y="299720"/>
                  </a:lnTo>
                  <a:lnTo>
                    <a:pt x="0" y="302260"/>
                  </a:lnTo>
                  <a:lnTo>
                    <a:pt x="88900" y="302260"/>
                  </a:lnTo>
                  <a:lnTo>
                    <a:pt x="88900" y="299720"/>
                  </a:lnTo>
                  <a:close/>
                </a:path>
                <a:path w="88900" h="321309">
                  <a:moveTo>
                    <a:pt x="88900" y="297180"/>
                  </a:moveTo>
                  <a:lnTo>
                    <a:pt x="0" y="297180"/>
                  </a:lnTo>
                  <a:lnTo>
                    <a:pt x="0" y="298437"/>
                  </a:lnTo>
                  <a:lnTo>
                    <a:pt x="88900" y="298437"/>
                  </a:lnTo>
                  <a:lnTo>
                    <a:pt x="88900" y="297180"/>
                  </a:lnTo>
                  <a:close/>
                </a:path>
                <a:path w="88900" h="321309">
                  <a:moveTo>
                    <a:pt x="88900" y="293370"/>
                  </a:moveTo>
                  <a:lnTo>
                    <a:pt x="0" y="293370"/>
                  </a:lnTo>
                  <a:lnTo>
                    <a:pt x="0" y="295897"/>
                  </a:lnTo>
                  <a:lnTo>
                    <a:pt x="88900" y="295897"/>
                  </a:lnTo>
                  <a:lnTo>
                    <a:pt x="88900" y="293370"/>
                  </a:lnTo>
                  <a:close/>
                </a:path>
                <a:path w="88900" h="321309">
                  <a:moveTo>
                    <a:pt x="88900" y="290817"/>
                  </a:moveTo>
                  <a:lnTo>
                    <a:pt x="0" y="290817"/>
                  </a:lnTo>
                  <a:lnTo>
                    <a:pt x="0" y="292087"/>
                  </a:lnTo>
                  <a:lnTo>
                    <a:pt x="88900" y="292087"/>
                  </a:lnTo>
                  <a:lnTo>
                    <a:pt x="88900" y="290817"/>
                  </a:lnTo>
                  <a:close/>
                </a:path>
                <a:path w="88900" h="321309">
                  <a:moveTo>
                    <a:pt x="88900" y="287007"/>
                  </a:moveTo>
                  <a:lnTo>
                    <a:pt x="0" y="287007"/>
                  </a:lnTo>
                  <a:lnTo>
                    <a:pt x="0" y="289547"/>
                  </a:lnTo>
                  <a:lnTo>
                    <a:pt x="88900" y="289547"/>
                  </a:lnTo>
                  <a:lnTo>
                    <a:pt x="88900" y="287007"/>
                  </a:lnTo>
                  <a:close/>
                </a:path>
                <a:path w="88900" h="321309">
                  <a:moveTo>
                    <a:pt x="88900" y="284480"/>
                  </a:moveTo>
                  <a:lnTo>
                    <a:pt x="0" y="284480"/>
                  </a:lnTo>
                  <a:lnTo>
                    <a:pt x="0" y="285750"/>
                  </a:lnTo>
                  <a:lnTo>
                    <a:pt x="88900" y="285750"/>
                  </a:lnTo>
                  <a:lnTo>
                    <a:pt x="88900" y="284480"/>
                  </a:lnTo>
                  <a:close/>
                </a:path>
                <a:path w="88900" h="321309">
                  <a:moveTo>
                    <a:pt x="88900" y="280657"/>
                  </a:moveTo>
                  <a:lnTo>
                    <a:pt x="0" y="280657"/>
                  </a:lnTo>
                  <a:lnTo>
                    <a:pt x="0" y="283210"/>
                  </a:lnTo>
                  <a:lnTo>
                    <a:pt x="88900" y="283210"/>
                  </a:lnTo>
                  <a:lnTo>
                    <a:pt x="88900" y="280657"/>
                  </a:lnTo>
                  <a:close/>
                </a:path>
                <a:path w="88900" h="321309">
                  <a:moveTo>
                    <a:pt x="88900" y="278130"/>
                  </a:moveTo>
                  <a:lnTo>
                    <a:pt x="0" y="278130"/>
                  </a:lnTo>
                  <a:lnTo>
                    <a:pt x="0" y="279387"/>
                  </a:lnTo>
                  <a:lnTo>
                    <a:pt x="88900" y="279387"/>
                  </a:lnTo>
                  <a:lnTo>
                    <a:pt x="88900" y="278130"/>
                  </a:lnTo>
                  <a:close/>
                </a:path>
                <a:path w="88900" h="321309">
                  <a:moveTo>
                    <a:pt x="88900" y="274320"/>
                  </a:moveTo>
                  <a:lnTo>
                    <a:pt x="0" y="274320"/>
                  </a:lnTo>
                  <a:lnTo>
                    <a:pt x="0" y="276860"/>
                  </a:lnTo>
                  <a:lnTo>
                    <a:pt x="88900" y="276860"/>
                  </a:lnTo>
                  <a:lnTo>
                    <a:pt x="88900" y="274320"/>
                  </a:lnTo>
                  <a:close/>
                </a:path>
                <a:path w="88900" h="321309">
                  <a:moveTo>
                    <a:pt x="88900" y="271780"/>
                  </a:moveTo>
                  <a:lnTo>
                    <a:pt x="0" y="271780"/>
                  </a:lnTo>
                  <a:lnTo>
                    <a:pt x="0" y="273037"/>
                  </a:lnTo>
                  <a:lnTo>
                    <a:pt x="88900" y="273037"/>
                  </a:lnTo>
                  <a:lnTo>
                    <a:pt x="88900" y="271780"/>
                  </a:lnTo>
                  <a:close/>
                </a:path>
                <a:path w="88900" h="321309">
                  <a:moveTo>
                    <a:pt x="88900" y="267970"/>
                  </a:moveTo>
                  <a:lnTo>
                    <a:pt x="0" y="267970"/>
                  </a:lnTo>
                  <a:lnTo>
                    <a:pt x="0" y="270497"/>
                  </a:lnTo>
                  <a:lnTo>
                    <a:pt x="88900" y="270497"/>
                  </a:lnTo>
                  <a:lnTo>
                    <a:pt x="88900" y="267970"/>
                  </a:lnTo>
                  <a:close/>
                </a:path>
                <a:path w="88900" h="321309">
                  <a:moveTo>
                    <a:pt x="88900" y="265430"/>
                  </a:moveTo>
                  <a:lnTo>
                    <a:pt x="0" y="265430"/>
                  </a:lnTo>
                  <a:lnTo>
                    <a:pt x="0" y="266700"/>
                  </a:lnTo>
                  <a:lnTo>
                    <a:pt x="88900" y="266700"/>
                  </a:lnTo>
                  <a:lnTo>
                    <a:pt x="88900" y="265430"/>
                  </a:lnTo>
                  <a:close/>
                </a:path>
                <a:path w="88900" h="321309">
                  <a:moveTo>
                    <a:pt x="88900" y="261620"/>
                  </a:moveTo>
                  <a:lnTo>
                    <a:pt x="0" y="261620"/>
                  </a:lnTo>
                  <a:lnTo>
                    <a:pt x="0" y="264147"/>
                  </a:lnTo>
                  <a:lnTo>
                    <a:pt x="88900" y="264147"/>
                  </a:lnTo>
                  <a:lnTo>
                    <a:pt x="88900" y="261620"/>
                  </a:lnTo>
                  <a:close/>
                </a:path>
                <a:path w="88900" h="321309">
                  <a:moveTo>
                    <a:pt x="88900" y="259080"/>
                  </a:moveTo>
                  <a:lnTo>
                    <a:pt x="0" y="259080"/>
                  </a:lnTo>
                  <a:lnTo>
                    <a:pt x="0" y="260350"/>
                  </a:lnTo>
                  <a:lnTo>
                    <a:pt x="88900" y="260350"/>
                  </a:lnTo>
                  <a:lnTo>
                    <a:pt x="88900" y="259080"/>
                  </a:lnTo>
                  <a:close/>
                </a:path>
                <a:path w="88900" h="321309">
                  <a:moveTo>
                    <a:pt x="88900" y="255270"/>
                  </a:moveTo>
                  <a:lnTo>
                    <a:pt x="0" y="255270"/>
                  </a:lnTo>
                  <a:lnTo>
                    <a:pt x="0" y="257797"/>
                  </a:lnTo>
                  <a:lnTo>
                    <a:pt x="88900" y="257797"/>
                  </a:lnTo>
                  <a:lnTo>
                    <a:pt x="88900" y="255270"/>
                  </a:lnTo>
                  <a:close/>
                </a:path>
                <a:path w="88900" h="321309">
                  <a:moveTo>
                    <a:pt x="88900" y="252730"/>
                  </a:moveTo>
                  <a:lnTo>
                    <a:pt x="0" y="252730"/>
                  </a:lnTo>
                  <a:lnTo>
                    <a:pt x="0" y="253987"/>
                  </a:lnTo>
                  <a:lnTo>
                    <a:pt x="88900" y="253987"/>
                  </a:lnTo>
                  <a:lnTo>
                    <a:pt x="88900" y="252730"/>
                  </a:lnTo>
                  <a:close/>
                </a:path>
                <a:path w="88900" h="321309">
                  <a:moveTo>
                    <a:pt x="88900" y="248907"/>
                  </a:moveTo>
                  <a:lnTo>
                    <a:pt x="0" y="248907"/>
                  </a:lnTo>
                  <a:lnTo>
                    <a:pt x="0" y="251447"/>
                  </a:lnTo>
                  <a:lnTo>
                    <a:pt x="88900" y="251447"/>
                  </a:lnTo>
                  <a:lnTo>
                    <a:pt x="88900" y="248907"/>
                  </a:lnTo>
                  <a:close/>
                </a:path>
                <a:path w="88900" h="321309">
                  <a:moveTo>
                    <a:pt x="88900" y="246380"/>
                  </a:moveTo>
                  <a:lnTo>
                    <a:pt x="0" y="246380"/>
                  </a:lnTo>
                  <a:lnTo>
                    <a:pt x="0" y="247650"/>
                  </a:lnTo>
                  <a:lnTo>
                    <a:pt x="88900" y="247650"/>
                  </a:lnTo>
                  <a:lnTo>
                    <a:pt x="88900" y="246380"/>
                  </a:lnTo>
                  <a:close/>
                </a:path>
                <a:path w="88900" h="321309">
                  <a:moveTo>
                    <a:pt x="88900" y="242570"/>
                  </a:moveTo>
                  <a:lnTo>
                    <a:pt x="0" y="242570"/>
                  </a:lnTo>
                  <a:lnTo>
                    <a:pt x="0" y="245110"/>
                  </a:lnTo>
                  <a:lnTo>
                    <a:pt x="88900" y="245110"/>
                  </a:lnTo>
                  <a:lnTo>
                    <a:pt x="88900" y="242570"/>
                  </a:lnTo>
                  <a:close/>
                </a:path>
                <a:path w="88900" h="321309">
                  <a:moveTo>
                    <a:pt x="88900" y="240030"/>
                  </a:moveTo>
                  <a:lnTo>
                    <a:pt x="0" y="240030"/>
                  </a:lnTo>
                  <a:lnTo>
                    <a:pt x="0" y="241300"/>
                  </a:lnTo>
                  <a:lnTo>
                    <a:pt x="88900" y="241300"/>
                  </a:lnTo>
                  <a:lnTo>
                    <a:pt x="88900" y="240030"/>
                  </a:lnTo>
                  <a:close/>
                </a:path>
                <a:path w="88900" h="321309">
                  <a:moveTo>
                    <a:pt x="88900" y="236207"/>
                  </a:moveTo>
                  <a:lnTo>
                    <a:pt x="0" y="236207"/>
                  </a:lnTo>
                  <a:lnTo>
                    <a:pt x="0" y="238747"/>
                  </a:lnTo>
                  <a:lnTo>
                    <a:pt x="88900" y="238747"/>
                  </a:lnTo>
                  <a:lnTo>
                    <a:pt x="88900" y="236207"/>
                  </a:lnTo>
                  <a:close/>
                </a:path>
                <a:path w="88900" h="321309">
                  <a:moveTo>
                    <a:pt x="88900" y="233680"/>
                  </a:moveTo>
                  <a:lnTo>
                    <a:pt x="0" y="233680"/>
                  </a:lnTo>
                  <a:lnTo>
                    <a:pt x="0" y="234950"/>
                  </a:lnTo>
                  <a:lnTo>
                    <a:pt x="88900" y="234950"/>
                  </a:lnTo>
                  <a:lnTo>
                    <a:pt x="88900" y="233680"/>
                  </a:lnTo>
                  <a:close/>
                </a:path>
                <a:path w="88900" h="321309">
                  <a:moveTo>
                    <a:pt x="88900" y="229857"/>
                  </a:moveTo>
                  <a:lnTo>
                    <a:pt x="0" y="229857"/>
                  </a:lnTo>
                  <a:lnTo>
                    <a:pt x="0" y="232410"/>
                  </a:lnTo>
                  <a:lnTo>
                    <a:pt x="88900" y="232410"/>
                  </a:lnTo>
                  <a:lnTo>
                    <a:pt x="88900" y="229857"/>
                  </a:lnTo>
                  <a:close/>
                </a:path>
                <a:path w="88900" h="321309">
                  <a:moveTo>
                    <a:pt x="88900" y="227330"/>
                  </a:moveTo>
                  <a:lnTo>
                    <a:pt x="0" y="227330"/>
                  </a:lnTo>
                  <a:lnTo>
                    <a:pt x="0" y="228587"/>
                  </a:lnTo>
                  <a:lnTo>
                    <a:pt x="88900" y="228587"/>
                  </a:lnTo>
                  <a:lnTo>
                    <a:pt x="88900" y="227330"/>
                  </a:lnTo>
                  <a:close/>
                </a:path>
                <a:path w="88900" h="321309">
                  <a:moveTo>
                    <a:pt x="88900" y="223507"/>
                  </a:moveTo>
                  <a:lnTo>
                    <a:pt x="0" y="223507"/>
                  </a:lnTo>
                  <a:lnTo>
                    <a:pt x="0" y="226047"/>
                  </a:lnTo>
                  <a:lnTo>
                    <a:pt x="88900" y="226047"/>
                  </a:lnTo>
                  <a:lnTo>
                    <a:pt x="88900" y="223507"/>
                  </a:lnTo>
                  <a:close/>
                </a:path>
                <a:path w="88900" h="321309">
                  <a:moveTo>
                    <a:pt x="88900" y="220980"/>
                  </a:moveTo>
                  <a:lnTo>
                    <a:pt x="0" y="220980"/>
                  </a:lnTo>
                  <a:lnTo>
                    <a:pt x="0" y="222237"/>
                  </a:lnTo>
                  <a:lnTo>
                    <a:pt x="88900" y="222237"/>
                  </a:lnTo>
                  <a:lnTo>
                    <a:pt x="88900" y="220980"/>
                  </a:lnTo>
                  <a:close/>
                </a:path>
                <a:path w="88900" h="321309">
                  <a:moveTo>
                    <a:pt x="88900" y="217157"/>
                  </a:moveTo>
                  <a:lnTo>
                    <a:pt x="0" y="217157"/>
                  </a:lnTo>
                  <a:lnTo>
                    <a:pt x="0" y="219710"/>
                  </a:lnTo>
                  <a:lnTo>
                    <a:pt x="88900" y="219710"/>
                  </a:lnTo>
                  <a:lnTo>
                    <a:pt x="88900" y="217157"/>
                  </a:lnTo>
                  <a:close/>
                </a:path>
                <a:path w="88900" h="321309">
                  <a:moveTo>
                    <a:pt x="88900" y="214630"/>
                  </a:moveTo>
                  <a:lnTo>
                    <a:pt x="0" y="214630"/>
                  </a:lnTo>
                  <a:lnTo>
                    <a:pt x="0" y="215887"/>
                  </a:lnTo>
                  <a:lnTo>
                    <a:pt x="88900" y="215887"/>
                  </a:lnTo>
                  <a:lnTo>
                    <a:pt x="88900" y="214630"/>
                  </a:lnTo>
                  <a:close/>
                </a:path>
                <a:path w="88900" h="321309">
                  <a:moveTo>
                    <a:pt x="88900" y="210807"/>
                  </a:moveTo>
                  <a:lnTo>
                    <a:pt x="0" y="210807"/>
                  </a:lnTo>
                  <a:lnTo>
                    <a:pt x="0" y="213360"/>
                  </a:lnTo>
                  <a:lnTo>
                    <a:pt x="88900" y="213360"/>
                  </a:lnTo>
                  <a:lnTo>
                    <a:pt x="88900" y="210807"/>
                  </a:lnTo>
                  <a:close/>
                </a:path>
                <a:path w="88900" h="321309">
                  <a:moveTo>
                    <a:pt x="88900" y="208267"/>
                  </a:moveTo>
                  <a:lnTo>
                    <a:pt x="0" y="208267"/>
                  </a:lnTo>
                  <a:lnTo>
                    <a:pt x="0" y="209537"/>
                  </a:lnTo>
                  <a:lnTo>
                    <a:pt x="88900" y="209537"/>
                  </a:lnTo>
                  <a:lnTo>
                    <a:pt x="88900" y="208267"/>
                  </a:lnTo>
                  <a:close/>
                </a:path>
                <a:path w="88900" h="321309">
                  <a:moveTo>
                    <a:pt x="88900" y="204470"/>
                  </a:moveTo>
                  <a:lnTo>
                    <a:pt x="0" y="204470"/>
                  </a:lnTo>
                  <a:lnTo>
                    <a:pt x="0" y="206997"/>
                  </a:lnTo>
                  <a:lnTo>
                    <a:pt x="88900" y="206997"/>
                  </a:lnTo>
                  <a:lnTo>
                    <a:pt x="88900" y="204470"/>
                  </a:lnTo>
                  <a:close/>
                </a:path>
                <a:path w="88900" h="321309">
                  <a:moveTo>
                    <a:pt x="88900" y="201917"/>
                  </a:moveTo>
                  <a:lnTo>
                    <a:pt x="0" y="201917"/>
                  </a:lnTo>
                  <a:lnTo>
                    <a:pt x="0" y="203187"/>
                  </a:lnTo>
                  <a:lnTo>
                    <a:pt x="88900" y="203187"/>
                  </a:lnTo>
                  <a:lnTo>
                    <a:pt x="88900" y="201917"/>
                  </a:lnTo>
                  <a:close/>
                </a:path>
                <a:path w="88900" h="321309">
                  <a:moveTo>
                    <a:pt x="88900" y="198107"/>
                  </a:moveTo>
                  <a:lnTo>
                    <a:pt x="0" y="198107"/>
                  </a:lnTo>
                  <a:lnTo>
                    <a:pt x="0" y="200647"/>
                  </a:lnTo>
                  <a:lnTo>
                    <a:pt x="88900" y="200647"/>
                  </a:lnTo>
                  <a:lnTo>
                    <a:pt x="88900" y="198107"/>
                  </a:lnTo>
                  <a:close/>
                </a:path>
                <a:path w="88900" h="321309">
                  <a:moveTo>
                    <a:pt x="88900" y="195580"/>
                  </a:moveTo>
                  <a:lnTo>
                    <a:pt x="0" y="195580"/>
                  </a:lnTo>
                  <a:lnTo>
                    <a:pt x="0" y="196837"/>
                  </a:lnTo>
                  <a:lnTo>
                    <a:pt x="88900" y="196837"/>
                  </a:lnTo>
                  <a:lnTo>
                    <a:pt x="88900" y="195580"/>
                  </a:lnTo>
                  <a:close/>
                </a:path>
                <a:path w="88900" h="321309">
                  <a:moveTo>
                    <a:pt x="88900" y="189230"/>
                  </a:moveTo>
                  <a:lnTo>
                    <a:pt x="0" y="189230"/>
                  </a:lnTo>
                  <a:lnTo>
                    <a:pt x="0" y="194297"/>
                  </a:lnTo>
                  <a:lnTo>
                    <a:pt x="88900" y="194297"/>
                  </a:lnTo>
                  <a:lnTo>
                    <a:pt x="88900" y="189230"/>
                  </a:lnTo>
                  <a:close/>
                </a:path>
                <a:path w="88900" h="321309">
                  <a:moveTo>
                    <a:pt x="88900" y="182867"/>
                  </a:moveTo>
                  <a:lnTo>
                    <a:pt x="0" y="182867"/>
                  </a:lnTo>
                  <a:lnTo>
                    <a:pt x="0" y="187947"/>
                  </a:lnTo>
                  <a:lnTo>
                    <a:pt x="88900" y="187947"/>
                  </a:lnTo>
                  <a:lnTo>
                    <a:pt x="88900" y="182867"/>
                  </a:lnTo>
                  <a:close/>
                </a:path>
                <a:path w="88900" h="321309">
                  <a:moveTo>
                    <a:pt x="88900" y="176530"/>
                  </a:moveTo>
                  <a:lnTo>
                    <a:pt x="0" y="176530"/>
                  </a:lnTo>
                  <a:lnTo>
                    <a:pt x="0" y="181597"/>
                  </a:lnTo>
                  <a:lnTo>
                    <a:pt x="88900" y="181597"/>
                  </a:lnTo>
                  <a:lnTo>
                    <a:pt x="88900" y="176530"/>
                  </a:lnTo>
                  <a:close/>
                </a:path>
                <a:path w="88900" h="321309">
                  <a:moveTo>
                    <a:pt x="88900" y="170180"/>
                  </a:moveTo>
                  <a:lnTo>
                    <a:pt x="0" y="170180"/>
                  </a:lnTo>
                  <a:lnTo>
                    <a:pt x="0" y="175247"/>
                  </a:lnTo>
                  <a:lnTo>
                    <a:pt x="88900" y="175247"/>
                  </a:lnTo>
                  <a:lnTo>
                    <a:pt x="88900" y="170180"/>
                  </a:lnTo>
                  <a:close/>
                </a:path>
                <a:path w="88900" h="321309">
                  <a:moveTo>
                    <a:pt x="88900" y="163817"/>
                  </a:moveTo>
                  <a:lnTo>
                    <a:pt x="0" y="163817"/>
                  </a:lnTo>
                  <a:lnTo>
                    <a:pt x="0" y="168897"/>
                  </a:lnTo>
                  <a:lnTo>
                    <a:pt x="88900" y="168897"/>
                  </a:lnTo>
                  <a:lnTo>
                    <a:pt x="88900" y="163817"/>
                  </a:lnTo>
                  <a:close/>
                </a:path>
                <a:path w="88900" h="321309">
                  <a:moveTo>
                    <a:pt x="88900" y="157480"/>
                  </a:moveTo>
                  <a:lnTo>
                    <a:pt x="0" y="157480"/>
                  </a:lnTo>
                  <a:lnTo>
                    <a:pt x="0" y="162547"/>
                  </a:lnTo>
                  <a:lnTo>
                    <a:pt x="88900" y="162547"/>
                  </a:lnTo>
                  <a:lnTo>
                    <a:pt x="88900" y="157480"/>
                  </a:lnTo>
                  <a:close/>
                </a:path>
                <a:path w="88900" h="321309">
                  <a:moveTo>
                    <a:pt x="88900" y="151117"/>
                  </a:moveTo>
                  <a:lnTo>
                    <a:pt x="0" y="151117"/>
                  </a:lnTo>
                  <a:lnTo>
                    <a:pt x="0" y="156210"/>
                  </a:lnTo>
                  <a:lnTo>
                    <a:pt x="88900" y="156210"/>
                  </a:lnTo>
                  <a:lnTo>
                    <a:pt x="88900" y="151117"/>
                  </a:lnTo>
                  <a:close/>
                </a:path>
                <a:path w="88900" h="321309">
                  <a:moveTo>
                    <a:pt x="88900" y="146037"/>
                  </a:moveTo>
                  <a:lnTo>
                    <a:pt x="0" y="146037"/>
                  </a:lnTo>
                  <a:lnTo>
                    <a:pt x="0" y="149847"/>
                  </a:lnTo>
                  <a:lnTo>
                    <a:pt x="88900" y="149847"/>
                  </a:lnTo>
                  <a:lnTo>
                    <a:pt x="88900" y="146037"/>
                  </a:lnTo>
                  <a:close/>
                </a:path>
                <a:path w="88900" h="321309">
                  <a:moveTo>
                    <a:pt x="88900" y="139687"/>
                  </a:moveTo>
                  <a:lnTo>
                    <a:pt x="0" y="139687"/>
                  </a:lnTo>
                  <a:lnTo>
                    <a:pt x="0" y="144780"/>
                  </a:lnTo>
                  <a:lnTo>
                    <a:pt x="88900" y="144780"/>
                  </a:lnTo>
                  <a:lnTo>
                    <a:pt x="88900" y="139687"/>
                  </a:lnTo>
                  <a:close/>
                </a:path>
                <a:path w="88900" h="321309">
                  <a:moveTo>
                    <a:pt x="88900" y="133337"/>
                  </a:moveTo>
                  <a:lnTo>
                    <a:pt x="0" y="133337"/>
                  </a:lnTo>
                  <a:lnTo>
                    <a:pt x="0" y="138430"/>
                  </a:lnTo>
                  <a:lnTo>
                    <a:pt x="88900" y="138430"/>
                  </a:lnTo>
                  <a:lnTo>
                    <a:pt x="88900" y="133337"/>
                  </a:lnTo>
                  <a:close/>
                </a:path>
                <a:path w="88900" h="321309">
                  <a:moveTo>
                    <a:pt x="88900" y="126987"/>
                  </a:moveTo>
                  <a:lnTo>
                    <a:pt x="0" y="126987"/>
                  </a:lnTo>
                  <a:lnTo>
                    <a:pt x="0" y="132080"/>
                  </a:lnTo>
                  <a:lnTo>
                    <a:pt x="88900" y="132080"/>
                  </a:lnTo>
                  <a:lnTo>
                    <a:pt x="88900" y="126987"/>
                  </a:lnTo>
                  <a:close/>
                </a:path>
                <a:path w="88900" h="321309">
                  <a:moveTo>
                    <a:pt x="88900" y="120637"/>
                  </a:moveTo>
                  <a:lnTo>
                    <a:pt x="0" y="120637"/>
                  </a:lnTo>
                  <a:lnTo>
                    <a:pt x="0" y="125730"/>
                  </a:lnTo>
                  <a:lnTo>
                    <a:pt x="88900" y="125730"/>
                  </a:lnTo>
                  <a:lnTo>
                    <a:pt x="88900" y="120637"/>
                  </a:lnTo>
                  <a:close/>
                </a:path>
                <a:path w="88900" h="321309">
                  <a:moveTo>
                    <a:pt x="88900" y="114287"/>
                  </a:moveTo>
                  <a:lnTo>
                    <a:pt x="0" y="114287"/>
                  </a:lnTo>
                  <a:lnTo>
                    <a:pt x="0" y="119380"/>
                  </a:lnTo>
                  <a:lnTo>
                    <a:pt x="88900" y="119380"/>
                  </a:lnTo>
                  <a:lnTo>
                    <a:pt x="88900" y="114287"/>
                  </a:lnTo>
                  <a:close/>
                </a:path>
                <a:path w="88900" h="321309">
                  <a:moveTo>
                    <a:pt x="88900" y="107937"/>
                  </a:moveTo>
                  <a:lnTo>
                    <a:pt x="0" y="107937"/>
                  </a:lnTo>
                  <a:lnTo>
                    <a:pt x="0" y="113030"/>
                  </a:lnTo>
                  <a:lnTo>
                    <a:pt x="88900" y="113030"/>
                  </a:lnTo>
                  <a:lnTo>
                    <a:pt x="88900" y="107937"/>
                  </a:lnTo>
                  <a:close/>
                </a:path>
                <a:path w="88900" h="321309">
                  <a:moveTo>
                    <a:pt x="88900" y="101587"/>
                  </a:moveTo>
                  <a:lnTo>
                    <a:pt x="0" y="101587"/>
                  </a:lnTo>
                  <a:lnTo>
                    <a:pt x="0" y="106680"/>
                  </a:lnTo>
                  <a:lnTo>
                    <a:pt x="88900" y="106680"/>
                  </a:lnTo>
                  <a:lnTo>
                    <a:pt x="88900" y="101587"/>
                  </a:lnTo>
                  <a:close/>
                </a:path>
                <a:path w="88900" h="321309">
                  <a:moveTo>
                    <a:pt x="88900" y="95237"/>
                  </a:moveTo>
                  <a:lnTo>
                    <a:pt x="0" y="95237"/>
                  </a:lnTo>
                  <a:lnTo>
                    <a:pt x="0" y="100330"/>
                  </a:lnTo>
                  <a:lnTo>
                    <a:pt x="88900" y="100330"/>
                  </a:lnTo>
                  <a:lnTo>
                    <a:pt x="88900" y="95237"/>
                  </a:lnTo>
                  <a:close/>
                </a:path>
                <a:path w="88900" h="321309">
                  <a:moveTo>
                    <a:pt x="88900" y="88887"/>
                  </a:moveTo>
                  <a:lnTo>
                    <a:pt x="0" y="88887"/>
                  </a:lnTo>
                  <a:lnTo>
                    <a:pt x="0" y="93967"/>
                  </a:lnTo>
                  <a:lnTo>
                    <a:pt x="88900" y="93967"/>
                  </a:lnTo>
                  <a:lnTo>
                    <a:pt x="88900" y="88887"/>
                  </a:lnTo>
                  <a:close/>
                </a:path>
                <a:path w="88900" h="321309">
                  <a:moveTo>
                    <a:pt x="88900" y="82537"/>
                  </a:moveTo>
                  <a:lnTo>
                    <a:pt x="0" y="82537"/>
                  </a:lnTo>
                  <a:lnTo>
                    <a:pt x="0" y="87617"/>
                  </a:lnTo>
                  <a:lnTo>
                    <a:pt x="88900" y="87617"/>
                  </a:lnTo>
                  <a:lnTo>
                    <a:pt x="88900" y="82537"/>
                  </a:lnTo>
                  <a:close/>
                </a:path>
                <a:path w="88900" h="321309">
                  <a:moveTo>
                    <a:pt x="88900" y="76187"/>
                  </a:moveTo>
                  <a:lnTo>
                    <a:pt x="0" y="76187"/>
                  </a:lnTo>
                  <a:lnTo>
                    <a:pt x="0" y="81280"/>
                  </a:lnTo>
                  <a:lnTo>
                    <a:pt x="88900" y="81280"/>
                  </a:lnTo>
                  <a:lnTo>
                    <a:pt x="88900" y="76187"/>
                  </a:lnTo>
                  <a:close/>
                </a:path>
                <a:path w="88900" h="321309">
                  <a:moveTo>
                    <a:pt x="88900" y="69837"/>
                  </a:moveTo>
                  <a:lnTo>
                    <a:pt x="0" y="69837"/>
                  </a:lnTo>
                  <a:lnTo>
                    <a:pt x="0" y="74930"/>
                  </a:lnTo>
                  <a:lnTo>
                    <a:pt x="88900" y="74930"/>
                  </a:lnTo>
                  <a:lnTo>
                    <a:pt x="88900" y="69837"/>
                  </a:lnTo>
                  <a:close/>
                </a:path>
                <a:path w="88900" h="321309">
                  <a:moveTo>
                    <a:pt x="88900" y="63500"/>
                  </a:moveTo>
                  <a:lnTo>
                    <a:pt x="0" y="63500"/>
                  </a:lnTo>
                  <a:lnTo>
                    <a:pt x="0" y="68567"/>
                  </a:lnTo>
                  <a:lnTo>
                    <a:pt x="88900" y="68567"/>
                  </a:lnTo>
                  <a:lnTo>
                    <a:pt x="88900" y="63500"/>
                  </a:lnTo>
                  <a:close/>
                </a:path>
                <a:path w="88900" h="321309">
                  <a:moveTo>
                    <a:pt x="88900" y="57137"/>
                  </a:moveTo>
                  <a:lnTo>
                    <a:pt x="0" y="57137"/>
                  </a:lnTo>
                  <a:lnTo>
                    <a:pt x="0" y="62230"/>
                  </a:lnTo>
                  <a:lnTo>
                    <a:pt x="88900" y="62230"/>
                  </a:lnTo>
                  <a:lnTo>
                    <a:pt x="88900" y="57137"/>
                  </a:lnTo>
                  <a:close/>
                </a:path>
                <a:path w="88900" h="321309">
                  <a:moveTo>
                    <a:pt x="88900" y="50787"/>
                  </a:moveTo>
                  <a:lnTo>
                    <a:pt x="0" y="50787"/>
                  </a:lnTo>
                  <a:lnTo>
                    <a:pt x="0" y="55867"/>
                  </a:lnTo>
                  <a:lnTo>
                    <a:pt x="88900" y="55867"/>
                  </a:lnTo>
                  <a:lnTo>
                    <a:pt x="88900" y="50787"/>
                  </a:lnTo>
                  <a:close/>
                </a:path>
                <a:path w="88900" h="321309">
                  <a:moveTo>
                    <a:pt x="88900" y="44437"/>
                  </a:moveTo>
                  <a:lnTo>
                    <a:pt x="0" y="44437"/>
                  </a:lnTo>
                  <a:lnTo>
                    <a:pt x="0" y="49517"/>
                  </a:lnTo>
                  <a:lnTo>
                    <a:pt x="88900" y="49517"/>
                  </a:lnTo>
                  <a:lnTo>
                    <a:pt x="88900" y="44437"/>
                  </a:lnTo>
                  <a:close/>
                </a:path>
                <a:path w="88900" h="321309">
                  <a:moveTo>
                    <a:pt x="88900" y="38087"/>
                  </a:moveTo>
                  <a:lnTo>
                    <a:pt x="0" y="38087"/>
                  </a:lnTo>
                  <a:lnTo>
                    <a:pt x="0" y="43180"/>
                  </a:lnTo>
                  <a:lnTo>
                    <a:pt x="88900" y="43180"/>
                  </a:lnTo>
                  <a:lnTo>
                    <a:pt x="88900" y="38087"/>
                  </a:lnTo>
                  <a:close/>
                </a:path>
                <a:path w="88900" h="321309">
                  <a:moveTo>
                    <a:pt x="88900" y="31750"/>
                  </a:moveTo>
                  <a:lnTo>
                    <a:pt x="0" y="31750"/>
                  </a:lnTo>
                  <a:lnTo>
                    <a:pt x="0" y="36817"/>
                  </a:lnTo>
                  <a:lnTo>
                    <a:pt x="88900" y="36817"/>
                  </a:lnTo>
                  <a:lnTo>
                    <a:pt x="88900" y="31750"/>
                  </a:lnTo>
                  <a:close/>
                </a:path>
                <a:path w="88900" h="321309">
                  <a:moveTo>
                    <a:pt x="88900" y="25387"/>
                  </a:moveTo>
                  <a:lnTo>
                    <a:pt x="0" y="25387"/>
                  </a:lnTo>
                  <a:lnTo>
                    <a:pt x="0" y="30467"/>
                  </a:lnTo>
                  <a:lnTo>
                    <a:pt x="88900" y="30467"/>
                  </a:lnTo>
                  <a:lnTo>
                    <a:pt x="88900" y="25387"/>
                  </a:lnTo>
                  <a:close/>
                </a:path>
                <a:path w="88900" h="321309">
                  <a:moveTo>
                    <a:pt x="88900" y="19037"/>
                  </a:moveTo>
                  <a:lnTo>
                    <a:pt x="0" y="19037"/>
                  </a:lnTo>
                  <a:lnTo>
                    <a:pt x="0" y="24130"/>
                  </a:lnTo>
                  <a:lnTo>
                    <a:pt x="88900" y="24130"/>
                  </a:lnTo>
                  <a:lnTo>
                    <a:pt x="88900" y="19037"/>
                  </a:lnTo>
                  <a:close/>
                </a:path>
                <a:path w="88900" h="321309">
                  <a:moveTo>
                    <a:pt x="88900" y="12687"/>
                  </a:moveTo>
                  <a:lnTo>
                    <a:pt x="0" y="12687"/>
                  </a:lnTo>
                  <a:lnTo>
                    <a:pt x="0" y="17767"/>
                  </a:lnTo>
                  <a:lnTo>
                    <a:pt x="88900" y="17767"/>
                  </a:lnTo>
                  <a:lnTo>
                    <a:pt x="88900" y="12687"/>
                  </a:lnTo>
                  <a:close/>
                </a:path>
                <a:path w="88900" h="321309">
                  <a:moveTo>
                    <a:pt x="88900" y="6337"/>
                  </a:moveTo>
                  <a:lnTo>
                    <a:pt x="0" y="6337"/>
                  </a:lnTo>
                  <a:lnTo>
                    <a:pt x="0" y="11417"/>
                  </a:lnTo>
                  <a:lnTo>
                    <a:pt x="88900" y="11417"/>
                  </a:lnTo>
                  <a:lnTo>
                    <a:pt x="88900" y="6337"/>
                  </a:lnTo>
                  <a:close/>
                </a:path>
                <a:path w="88900" h="321309">
                  <a:moveTo>
                    <a:pt x="88900" y="0"/>
                  </a:moveTo>
                  <a:lnTo>
                    <a:pt x="0" y="0"/>
                  </a:lnTo>
                  <a:lnTo>
                    <a:pt x="0" y="5067"/>
                  </a:lnTo>
                  <a:lnTo>
                    <a:pt x="88900" y="5067"/>
                  </a:lnTo>
                  <a:lnTo>
                    <a:pt x="88900" y="0"/>
                  </a:lnTo>
                  <a:close/>
                </a:path>
              </a:pathLst>
            </a:custGeom>
            <a:solidFill>
              <a:srgbClr val="339833"/>
            </a:solidFill>
          </p:spPr>
          <p:txBody>
            <a:bodyPr wrap="square" lIns="0" tIns="0" rIns="0" bIns="0" rtlCol="0"/>
            <a:lstStyle/>
            <a:p>
              <a:endParaRPr/>
            </a:p>
          </p:txBody>
        </p:sp>
        <p:sp>
          <p:nvSpPr>
            <p:cNvPr id="1067" name="object 1067"/>
            <p:cNvSpPr/>
            <p:nvPr/>
          </p:nvSpPr>
          <p:spPr>
            <a:xfrm>
              <a:off x="8954770" y="6043942"/>
              <a:ext cx="88900" cy="808990"/>
            </a:xfrm>
            <a:custGeom>
              <a:avLst/>
              <a:gdLst/>
              <a:ahLst/>
              <a:cxnLst/>
              <a:rect l="l" t="t" r="r" b="b"/>
              <a:pathLst>
                <a:path w="88900" h="808990">
                  <a:moveTo>
                    <a:pt x="88900" y="803910"/>
                  </a:moveTo>
                  <a:lnTo>
                    <a:pt x="0" y="803910"/>
                  </a:lnTo>
                  <a:lnTo>
                    <a:pt x="0" y="808977"/>
                  </a:lnTo>
                  <a:lnTo>
                    <a:pt x="88900" y="808977"/>
                  </a:lnTo>
                  <a:lnTo>
                    <a:pt x="88900" y="803910"/>
                  </a:lnTo>
                  <a:close/>
                </a:path>
                <a:path w="88900" h="808990">
                  <a:moveTo>
                    <a:pt x="88900" y="735330"/>
                  </a:moveTo>
                  <a:lnTo>
                    <a:pt x="0" y="735330"/>
                  </a:lnTo>
                  <a:lnTo>
                    <a:pt x="0" y="803897"/>
                  </a:lnTo>
                  <a:lnTo>
                    <a:pt x="88900" y="803897"/>
                  </a:lnTo>
                  <a:lnTo>
                    <a:pt x="88900" y="735330"/>
                  </a:lnTo>
                  <a:close/>
                </a:path>
                <a:path w="88900" h="808990">
                  <a:moveTo>
                    <a:pt x="88900" y="259080"/>
                  </a:moveTo>
                  <a:lnTo>
                    <a:pt x="0" y="259080"/>
                  </a:lnTo>
                  <a:lnTo>
                    <a:pt x="0" y="264147"/>
                  </a:lnTo>
                  <a:lnTo>
                    <a:pt x="88900" y="264147"/>
                  </a:lnTo>
                  <a:lnTo>
                    <a:pt x="88900" y="259080"/>
                  </a:lnTo>
                  <a:close/>
                </a:path>
                <a:path w="88900" h="808990">
                  <a:moveTo>
                    <a:pt x="88900" y="252717"/>
                  </a:moveTo>
                  <a:lnTo>
                    <a:pt x="0" y="252717"/>
                  </a:lnTo>
                  <a:lnTo>
                    <a:pt x="0" y="257810"/>
                  </a:lnTo>
                  <a:lnTo>
                    <a:pt x="88900" y="257810"/>
                  </a:lnTo>
                  <a:lnTo>
                    <a:pt x="88900" y="252717"/>
                  </a:lnTo>
                  <a:close/>
                </a:path>
                <a:path w="88900" h="808990">
                  <a:moveTo>
                    <a:pt x="88900" y="246367"/>
                  </a:moveTo>
                  <a:lnTo>
                    <a:pt x="0" y="246367"/>
                  </a:lnTo>
                  <a:lnTo>
                    <a:pt x="0" y="251447"/>
                  </a:lnTo>
                  <a:lnTo>
                    <a:pt x="88900" y="251447"/>
                  </a:lnTo>
                  <a:lnTo>
                    <a:pt x="88900" y="246367"/>
                  </a:lnTo>
                  <a:close/>
                </a:path>
                <a:path w="88900" h="808990">
                  <a:moveTo>
                    <a:pt x="88900" y="240017"/>
                  </a:moveTo>
                  <a:lnTo>
                    <a:pt x="0" y="240017"/>
                  </a:lnTo>
                  <a:lnTo>
                    <a:pt x="0" y="245097"/>
                  </a:lnTo>
                  <a:lnTo>
                    <a:pt x="88900" y="245097"/>
                  </a:lnTo>
                  <a:lnTo>
                    <a:pt x="88900" y="240017"/>
                  </a:lnTo>
                  <a:close/>
                </a:path>
                <a:path w="88900" h="808990">
                  <a:moveTo>
                    <a:pt x="88900" y="233667"/>
                  </a:moveTo>
                  <a:lnTo>
                    <a:pt x="0" y="233667"/>
                  </a:lnTo>
                  <a:lnTo>
                    <a:pt x="0" y="238747"/>
                  </a:lnTo>
                  <a:lnTo>
                    <a:pt x="88900" y="238747"/>
                  </a:lnTo>
                  <a:lnTo>
                    <a:pt x="88900" y="233667"/>
                  </a:lnTo>
                  <a:close/>
                </a:path>
                <a:path w="88900" h="808990">
                  <a:moveTo>
                    <a:pt x="88900" y="227317"/>
                  </a:moveTo>
                  <a:lnTo>
                    <a:pt x="0" y="227317"/>
                  </a:lnTo>
                  <a:lnTo>
                    <a:pt x="0" y="232397"/>
                  </a:lnTo>
                  <a:lnTo>
                    <a:pt x="88900" y="232397"/>
                  </a:lnTo>
                  <a:lnTo>
                    <a:pt x="88900" y="227317"/>
                  </a:lnTo>
                  <a:close/>
                </a:path>
                <a:path w="88900" h="808990">
                  <a:moveTo>
                    <a:pt x="88900" y="220967"/>
                  </a:moveTo>
                  <a:lnTo>
                    <a:pt x="0" y="220967"/>
                  </a:lnTo>
                  <a:lnTo>
                    <a:pt x="0" y="226047"/>
                  </a:lnTo>
                  <a:lnTo>
                    <a:pt x="88900" y="226047"/>
                  </a:lnTo>
                  <a:lnTo>
                    <a:pt x="88900" y="220967"/>
                  </a:lnTo>
                  <a:close/>
                </a:path>
                <a:path w="88900" h="808990">
                  <a:moveTo>
                    <a:pt x="88900" y="214617"/>
                  </a:moveTo>
                  <a:lnTo>
                    <a:pt x="0" y="214617"/>
                  </a:lnTo>
                  <a:lnTo>
                    <a:pt x="0" y="219697"/>
                  </a:lnTo>
                  <a:lnTo>
                    <a:pt x="88900" y="219697"/>
                  </a:lnTo>
                  <a:lnTo>
                    <a:pt x="88900" y="214617"/>
                  </a:lnTo>
                  <a:close/>
                </a:path>
                <a:path w="88900" h="808990">
                  <a:moveTo>
                    <a:pt x="88900" y="208267"/>
                  </a:moveTo>
                  <a:lnTo>
                    <a:pt x="0" y="208267"/>
                  </a:lnTo>
                  <a:lnTo>
                    <a:pt x="0" y="213360"/>
                  </a:lnTo>
                  <a:lnTo>
                    <a:pt x="88900" y="213360"/>
                  </a:lnTo>
                  <a:lnTo>
                    <a:pt x="88900" y="208267"/>
                  </a:lnTo>
                  <a:close/>
                </a:path>
                <a:path w="88900" h="808990">
                  <a:moveTo>
                    <a:pt x="88900" y="0"/>
                  </a:moveTo>
                  <a:lnTo>
                    <a:pt x="0" y="0"/>
                  </a:lnTo>
                  <a:lnTo>
                    <a:pt x="0" y="206997"/>
                  </a:lnTo>
                  <a:lnTo>
                    <a:pt x="88900" y="206997"/>
                  </a:lnTo>
                  <a:lnTo>
                    <a:pt x="88900" y="0"/>
                  </a:lnTo>
                  <a:close/>
                </a:path>
              </a:pathLst>
            </a:custGeom>
            <a:solidFill>
              <a:srgbClr val="339833"/>
            </a:solidFill>
          </p:spPr>
          <p:txBody>
            <a:bodyPr wrap="square" lIns="0" tIns="0" rIns="0" bIns="0" rtlCol="0"/>
            <a:lstStyle/>
            <a:p>
              <a:endParaRPr/>
            </a:p>
          </p:txBody>
        </p:sp>
        <p:sp>
          <p:nvSpPr>
            <p:cNvPr id="1068" name="object 1068"/>
            <p:cNvSpPr/>
            <p:nvPr/>
          </p:nvSpPr>
          <p:spPr>
            <a:xfrm>
              <a:off x="8865870" y="5957569"/>
              <a:ext cx="88900" cy="821690"/>
            </a:xfrm>
            <a:custGeom>
              <a:avLst/>
              <a:gdLst/>
              <a:ahLst/>
              <a:cxnLst/>
              <a:rect l="l" t="t" r="r" b="b"/>
              <a:pathLst>
                <a:path w="88900" h="821690">
                  <a:moveTo>
                    <a:pt x="88900" y="695972"/>
                  </a:moveTo>
                  <a:lnTo>
                    <a:pt x="0" y="695972"/>
                  </a:lnTo>
                  <a:lnTo>
                    <a:pt x="0" y="821690"/>
                  </a:lnTo>
                  <a:lnTo>
                    <a:pt x="88900" y="821690"/>
                  </a:lnTo>
                  <a:lnTo>
                    <a:pt x="88900" y="695972"/>
                  </a:lnTo>
                  <a:close/>
                </a:path>
                <a:path w="88900" h="821690">
                  <a:moveTo>
                    <a:pt x="88900" y="693432"/>
                  </a:moveTo>
                  <a:lnTo>
                    <a:pt x="0" y="693432"/>
                  </a:lnTo>
                  <a:lnTo>
                    <a:pt x="0" y="694702"/>
                  </a:lnTo>
                  <a:lnTo>
                    <a:pt x="88900" y="694702"/>
                  </a:lnTo>
                  <a:lnTo>
                    <a:pt x="88900" y="693432"/>
                  </a:lnTo>
                  <a:close/>
                </a:path>
                <a:path w="88900" h="821690">
                  <a:moveTo>
                    <a:pt x="88900" y="689610"/>
                  </a:moveTo>
                  <a:lnTo>
                    <a:pt x="0" y="689610"/>
                  </a:lnTo>
                  <a:lnTo>
                    <a:pt x="0" y="692150"/>
                  </a:lnTo>
                  <a:lnTo>
                    <a:pt x="88900" y="692150"/>
                  </a:lnTo>
                  <a:lnTo>
                    <a:pt x="88900" y="689610"/>
                  </a:lnTo>
                  <a:close/>
                </a:path>
                <a:path w="88900" h="821690">
                  <a:moveTo>
                    <a:pt x="88900" y="687070"/>
                  </a:moveTo>
                  <a:lnTo>
                    <a:pt x="0" y="687070"/>
                  </a:lnTo>
                  <a:lnTo>
                    <a:pt x="0" y="688340"/>
                  </a:lnTo>
                  <a:lnTo>
                    <a:pt x="88900" y="688340"/>
                  </a:lnTo>
                  <a:lnTo>
                    <a:pt x="88900" y="687070"/>
                  </a:lnTo>
                  <a:close/>
                </a:path>
                <a:path w="88900" h="821690">
                  <a:moveTo>
                    <a:pt x="88900" y="683260"/>
                  </a:moveTo>
                  <a:lnTo>
                    <a:pt x="0" y="683260"/>
                  </a:lnTo>
                  <a:lnTo>
                    <a:pt x="0" y="685800"/>
                  </a:lnTo>
                  <a:lnTo>
                    <a:pt x="88900" y="685800"/>
                  </a:lnTo>
                  <a:lnTo>
                    <a:pt x="88900" y="683260"/>
                  </a:lnTo>
                  <a:close/>
                </a:path>
                <a:path w="88900" h="821690">
                  <a:moveTo>
                    <a:pt x="88900" y="680720"/>
                  </a:moveTo>
                  <a:lnTo>
                    <a:pt x="0" y="680720"/>
                  </a:lnTo>
                  <a:lnTo>
                    <a:pt x="0" y="681990"/>
                  </a:lnTo>
                  <a:lnTo>
                    <a:pt x="88900" y="681990"/>
                  </a:lnTo>
                  <a:lnTo>
                    <a:pt x="88900" y="680720"/>
                  </a:lnTo>
                  <a:close/>
                </a:path>
                <a:path w="88900" h="821690">
                  <a:moveTo>
                    <a:pt x="88900" y="676922"/>
                  </a:moveTo>
                  <a:lnTo>
                    <a:pt x="0" y="676922"/>
                  </a:lnTo>
                  <a:lnTo>
                    <a:pt x="0" y="679450"/>
                  </a:lnTo>
                  <a:lnTo>
                    <a:pt x="88900" y="679450"/>
                  </a:lnTo>
                  <a:lnTo>
                    <a:pt x="88900" y="676922"/>
                  </a:lnTo>
                  <a:close/>
                </a:path>
                <a:path w="88900" h="821690">
                  <a:moveTo>
                    <a:pt x="88900" y="674370"/>
                  </a:moveTo>
                  <a:lnTo>
                    <a:pt x="0" y="674370"/>
                  </a:lnTo>
                  <a:lnTo>
                    <a:pt x="0" y="675640"/>
                  </a:lnTo>
                  <a:lnTo>
                    <a:pt x="88900" y="675640"/>
                  </a:lnTo>
                  <a:lnTo>
                    <a:pt x="88900" y="674370"/>
                  </a:lnTo>
                  <a:close/>
                </a:path>
                <a:path w="88900" h="821690">
                  <a:moveTo>
                    <a:pt x="88900" y="670560"/>
                  </a:moveTo>
                  <a:lnTo>
                    <a:pt x="0" y="670560"/>
                  </a:lnTo>
                  <a:lnTo>
                    <a:pt x="0" y="673100"/>
                  </a:lnTo>
                  <a:lnTo>
                    <a:pt x="88900" y="673100"/>
                  </a:lnTo>
                  <a:lnTo>
                    <a:pt x="88900" y="670560"/>
                  </a:lnTo>
                  <a:close/>
                </a:path>
                <a:path w="88900" h="821690">
                  <a:moveTo>
                    <a:pt x="88900" y="668032"/>
                  </a:moveTo>
                  <a:lnTo>
                    <a:pt x="0" y="668032"/>
                  </a:lnTo>
                  <a:lnTo>
                    <a:pt x="0" y="669290"/>
                  </a:lnTo>
                  <a:lnTo>
                    <a:pt x="88900" y="669290"/>
                  </a:lnTo>
                  <a:lnTo>
                    <a:pt x="88900" y="668032"/>
                  </a:lnTo>
                  <a:close/>
                </a:path>
                <a:path w="88900" h="821690">
                  <a:moveTo>
                    <a:pt x="88900" y="664210"/>
                  </a:moveTo>
                  <a:lnTo>
                    <a:pt x="0" y="664210"/>
                  </a:lnTo>
                  <a:lnTo>
                    <a:pt x="0" y="666750"/>
                  </a:lnTo>
                  <a:lnTo>
                    <a:pt x="88900" y="666750"/>
                  </a:lnTo>
                  <a:lnTo>
                    <a:pt x="88900" y="664210"/>
                  </a:lnTo>
                  <a:close/>
                </a:path>
                <a:path w="88900" h="821690">
                  <a:moveTo>
                    <a:pt x="88900" y="661682"/>
                  </a:moveTo>
                  <a:lnTo>
                    <a:pt x="0" y="661682"/>
                  </a:lnTo>
                  <a:lnTo>
                    <a:pt x="0" y="662940"/>
                  </a:lnTo>
                  <a:lnTo>
                    <a:pt x="88900" y="662940"/>
                  </a:lnTo>
                  <a:lnTo>
                    <a:pt x="88900" y="661682"/>
                  </a:lnTo>
                  <a:close/>
                </a:path>
                <a:path w="88900" h="821690">
                  <a:moveTo>
                    <a:pt x="88900" y="657860"/>
                  </a:moveTo>
                  <a:lnTo>
                    <a:pt x="0" y="657860"/>
                  </a:lnTo>
                  <a:lnTo>
                    <a:pt x="0" y="660400"/>
                  </a:lnTo>
                  <a:lnTo>
                    <a:pt x="88900" y="660400"/>
                  </a:lnTo>
                  <a:lnTo>
                    <a:pt x="88900" y="657860"/>
                  </a:lnTo>
                  <a:close/>
                </a:path>
                <a:path w="88900" h="821690">
                  <a:moveTo>
                    <a:pt x="88900" y="655332"/>
                  </a:moveTo>
                  <a:lnTo>
                    <a:pt x="0" y="655332"/>
                  </a:lnTo>
                  <a:lnTo>
                    <a:pt x="0" y="656602"/>
                  </a:lnTo>
                  <a:lnTo>
                    <a:pt x="88900" y="656602"/>
                  </a:lnTo>
                  <a:lnTo>
                    <a:pt x="88900" y="655332"/>
                  </a:lnTo>
                  <a:close/>
                </a:path>
                <a:path w="88900" h="821690">
                  <a:moveTo>
                    <a:pt x="88900" y="651510"/>
                  </a:moveTo>
                  <a:lnTo>
                    <a:pt x="0" y="651510"/>
                  </a:lnTo>
                  <a:lnTo>
                    <a:pt x="0" y="654050"/>
                  </a:lnTo>
                  <a:lnTo>
                    <a:pt x="88900" y="654050"/>
                  </a:lnTo>
                  <a:lnTo>
                    <a:pt x="88900" y="651510"/>
                  </a:lnTo>
                  <a:close/>
                </a:path>
                <a:path w="88900" h="821690">
                  <a:moveTo>
                    <a:pt x="88900" y="648982"/>
                  </a:moveTo>
                  <a:lnTo>
                    <a:pt x="0" y="648982"/>
                  </a:lnTo>
                  <a:lnTo>
                    <a:pt x="0" y="650240"/>
                  </a:lnTo>
                  <a:lnTo>
                    <a:pt x="88900" y="650240"/>
                  </a:lnTo>
                  <a:lnTo>
                    <a:pt x="88900" y="648982"/>
                  </a:lnTo>
                  <a:close/>
                </a:path>
                <a:path w="88900" h="821690">
                  <a:moveTo>
                    <a:pt x="88900" y="645172"/>
                  </a:moveTo>
                  <a:lnTo>
                    <a:pt x="0" y="645172"/>
                  </a:lnTo>
                  <a:lnTo>
                    <a:pt x="0" y="647712"/>
                  </a:lnTo>
                  <a:lnTo>
                    <a:pt x="88900" y="647712"/>
                  </a:lnTo>
                  <a:lnTo>
                    <a:pt x="88900" y="645172"/>
                  </a:lnTo>
                  <a:close/>
                </a:path>
                <a:path w="88900" h="821690">
                  <a:moveTo>
                    <a:pt x="88900" y="642632"/>
                  </a:moveTo>
                  <a:lnTo>
                    <a:pt x="0" y="642632"/>
                  </a:lnTo>
                  <a:lnTo>
                    <a:pt x="0" y="643890"/>
                  </a:lnTo>
                  <a:lnTo>
                    <a:pt x="88900" y="643890"/>
                  </a:lnTo>
                  <a:lnTo>
                    <a:pt x="88900" y="642632"/>
                  </a:lnTo>
                  <a:close/>
                </a:path>
                <a:path w="88900" h="821690">
                  <a:moveTo>
                    <a:pt x="88900" y="638822"/>
                  </a:moveTo>
                  <a:lnTo>
                    <a:pt x="0" y="638822"/>
                  </a:lnTo>
                  <a:lnTo>
                    <a:pt x="0" y="641350"/>
                  </a:lnTo>
                  <a:lnTo>
                    <a:pt x="88900" y="641350"/>
                  </a:lnTo>
                  <a:lnTo>
                    <a:pt x="88900" y="638822"/>
                  </a:lnTo>
                  <a:close/>
                </a:path>
                <a:path w="88900" h="821690">
                  <a:moveTo>
                    <a:pt x="88900" y="636270"/>
                  </a:moveTo>
                  <a:lnTo>
                    <a:pt x="0" y="636270"/>
                  </a:lnTo>
                  <a:lnTo>
                    <a:pt x="0" y="637540"/>
                  </a:lnTo>
                  <a:lnTo>
                    <a:pt x="88900" y="637540"/>
                  </a:lnTo>
                  <a:lnTo>
                    <a:pt x="88900" y="636270"/>
                  </a:lnTo>
                  <a:close/>
                </a:path>
                <a:path w="88900" h="821690">
                  <a:moveTo>
                    <a:pt x="88900" y="632460"/>
                  </a:moveTo>
                  <a:lnTo>
                    <a:pt x="0" y="632460"/>
                  </a:lnTo>
                  <a:lnTo>
                    <a:pt x="0" y="635000"/>
                  </a:lnTo>
                  <a:lnTo>
                    <a:pt x="88900" y="635000"/>
                  </a:lnTo>
                  <a:lnTo>
                    <a:pt x="88900" y="632460"/>
                  </a:lnTo>
                  <a:close/>
                </a:path>
                <a:path w="88900" h="821690">
                  <a:moveTo>
                    <a:pt x="88900" y="629932"/>
                  </a:moveTo>
                  <a:lnTo>
                    <a:pt x="0" y="629932"/>
                  </a:lnTo>
                  <a:lnTo>
                    <a:pt x="0" y="631202"/>
                  </a:lnTo>
                  <a:lnTo>
                    <a:pt x="88900" y="631202"/>
                  </a:lnTo>
                  <a:lnTo>
                    <a:pt x="88900" y="629932"/>
                  </a:lnTo>
                  <a:close/>
                </a:path>
                <a:path w="88900" h="821690">
                  <a:moveTo>
                    <a:pt x="88900" y="626110"/>
                  </a:moveTo>
                  <a:lnTo>
                    <a:pt x="0" y="626110"/>
                  </a:lnTo>
                  <a:lnTo>
                    <a:pt x="0" y="628662"/>
                  </a:lnTo>
                  <a:lnTo>
                    <a:pt x="88900" y="628662"/>
                  </a:lnTo>
                  <a:lnTo>
                    <a:pt x="88900" y="626110"/>
                  </a:lnTo>
                  <a:close/>
                </a:path>
                <a:path w="88900" h="821690">
                  <a:moveTo>
                    <a:pt x="88900" y="623582"/>
                  </a:moveTo>
                  <a:lnTo>
                    <a:pt x="0" y="623582"/>
                  </a:lnTo>
                  <a:lnTo>
                    <a:pt x="0" y="624840"/>
                  </a:lnTo>
                  <a:lnTo>
                    <a:pt x="88900" y="624840"/>
                  </a:lnTo>
                  <a:lnTo>
                    <a:pt x="88900" y="623582"/>
                  </a:lnTo>
                  <a:close/>
                </a:path>
                <a:path w="88900" h="821690">
                  <a:moveTo>
                    <a:pt x="88900" y="619772"/>
                  </a:moveTo>
                  <a:lnTo>
                    <a:pt x="0" y="619772"/>
                  </a:lnTo>
                  <a:lnTo>
                    <a:pt x="0" y="622312"/>
                  </a:lnTo>
                  <a:lnTo>
                    <a:pt x="88900" y="622312"/>
                  </a:lnTo>
                  <a:lnTo>
                    <a:pt x="88900" y="619772"/>
                  </a:lnTo>
                  <a:close/>
                </a:path>
                <a:path w="88900" h="821690">
                  <a:moveTo>
                    <a:pt x="88900" y="617232"/>
                  </a:moveTo>
                  <a:lnTo>
                    <a:pt x="0" y="617232"/>
                  </a:lnTo>
                  <a:lnTo>
                    <a:pt x="0" y="618490"/>
                  </a:lnTo>
                  <a:lnTo>
                    <a:pt x="88900" y="618490"/>
                  </a:lnTo>
                  <a:lnTo>
                    <a:pt x="88900" y="617232"/>
                  </a:lnTo>
                  <a:close/>
                </a:path>
                <a:path w="88900" h="821690">
                  <a:moveTo>
                    <a:pt x="88900" y="613422"/>
                  </a:moveTo>
                  <a:lnTo>
                    <a:pt x="0" y="613422"/>
                  </a:lnTo>
                  <a:lnTo>
                    <a:pt x="0" y="615950"/>
                  </a:lnTo>
                  <a:lnTo>
                    <a:pt x="88900" y="615950"/>
                  </a:lnTo>
                  <a:lnTo>
                    <a:pt x="88900" y="613422"/>
                  </a:lnTo>
                  <a:close/>
                </a:path>
                <a:path w="88900" h="821690">
                  <a:moveTo>
                    <a:pt x="88900" y="610882"/>
                  </a:moveTo>
                  <a:lnTo>
                    <a:pt x="0" y="610882"/>
                  </a:lnTo>
                  <a:lnTo>
                    <a:pt x="0" y="612152"/>
                  </a:lnTo>
                  <a:lnTo>
                    <a:pt x="88900" y="612152"/>
                  </a:lnTo>
                  <a:lnTo>
                    <a:pt x="88900" y="610882"/>
                  </a:lnTo>
                  <a:close/>
                </a:path>
                <a:path w="88900" h="821690">
                  <a:moveTo>
                    <a:pt x="88900" y="607072"/>
                  </a:moveTo>
                  <a:lnTo>
                    <a:pt x="0" y="607072"/>
                  </a:lnTo>
                  <a:lnTo>
                    <a:pt x="0" y="609600"/>
                  </a:lnTo>
                  <a:lnTo>
                    <a:pt x="88900" y="609600"/>
                  </a:lnTo>
                  <a:lnTo>
                    <a:pt x="88900" y="607072"/>
                  </a:lnTo>
                  <a:close/>
                </a:path>
                <a:path w="88900" h="821690">
                  <a:moveTo>
                    <a:pt x="88900" y="604532"/>
                  </a:moveTo>
                  <a:lnTo>
                    <a:pt x="0" y="604532"/>
                  </a:lnTo>
                  <a:lnTo>
                    <a:pt x="0" y="605802"/>
                  </a:lnTo>
                  <a:lnTo>
                    <a:pt x="88900" y="605802"/>
                  </a:lnTo>
                  <a:lnTo>
                    <a:pt x="88900" y="604532"/>
                  </a:lnTo>
                  <a:close/>
                </a:path>
                <a:path w="88900" h="821690">
                  <a:moveTo>
                    <a:pt x="88900" y="600722"/>
                  </a:moveTo>
                  <a:lnTo>
                    <a:pt x="0" y="600722"/>
                  </a:lnTo>
                  <a:lnTo>
                    <a:pt x="0" y="603250"/>
                  </a:lnTo>
                  <a:lnTo>
                    <a:pt x="88900" y="603250"/>
                  </a:lnTo>
                  <a:lnTo>
                    <a:pt x="88900" y="600722"/>
                  </a:lnTo>
                  <a:close/>
                </a:path>
                <a:path w="88900" h="821690">
                  <a:moveTo>
                    <a:pt x="88900" y="82562"/>
                  </a:moveTo>
                  <a:lnTo>
                    <a:pt x="0" y="82562"/>
                  </a:lnTo>
                  <a:lnTo>
                    <a:pt x="0" y="85090"/>
                  </a:lnTo>
                  <a:lnTo>
                    <a:pt x="88900" y="85090"/>
                  </a:lnTo>
                  <a:lnTo>
                    <a:pt x="88900" y="82562"/>
                  </a:lnTo>
                  <a:close/>
                </a:path>
                <a:path w="88900" h="821690">
                  <a:moveTo>
                    <a:pt x="88900" y="78752"/>
                  </a:moveTo>
                  <a:lnTo>
                    <a:pt x="0" y="78752"/>
                  </a:lnTo>
                  <a:lnTo>
                    <a:pt x="0" y="82550"/>
                  </a:lnTo>
                  <a:lnTo>
                    <a:pt x="88900" y="82550"/>
                  </a:lnTo>
                  <a:lnTo>
                    <a:pt x="88900" y="78752"/>
                  </a:lnTo>
                  <a:close/>
                </a:path>
                <a:path w="88900" h="821690">
                  <a:moveTo>
                    <a:pt x="88900" y="76212"/>
                  </a:moveTo>
                  <a:lnTo>
                    <a:pt x="0" y="76212"/>
                  </a:lnTo>
                  <a:lnTo>
                    <a:pt x="0" y="78740"/>
                  </a:lnTo>
                  <a:lnTo>
                    <a:pt x="88900" y="78740"/>
                  </a:lnTo>
                  <a:lnTo>
                    <a:pt x="88900" y="76212"/>
                  </a:lnTo>
                  <a:close/>
                </a:path>
                <a:path w="88900" h="821690">
                  <a:moveTo>
                    <a:pt x="88900" y="72402"/>
                  </a:moveTo>
                  <a:lnTo>
                    <a:pt x="0" y="72402"/>
                  </a:lnTo>
                  <a:lnTo>
                    <a:pt x="0" y="76200"/>
                  </a:lnTo>
                  <a:lnTo>
                    <a:pt x="88900" y="76200"/>
                  </a:lnTo>
                  <a:lnTo>
                    <a:pt x="88900" y="72402"/>
                  </a:lnTo>
                  <a:close/>
                </a:path>
                <a:path w="88900" h="821690">
                  <a:moveTo>
                    <a:pt x="88900" y="69862"/>
                  </a:moveTo>
                  <a:lnTo>
                    <a:pt x="0" y="69862"/>
                  </a:lnTo>
                  <a:lnTo>
                    <a:pt x="0" y="72390"/>
                  </a:lnTo>
                  <a:lnTo>
                    <a:pt x="88900" y="72390"/>
                  </a:lnTo>
                  <a:lnTo>
                    <a:pt x="88900" y="69862"/>
                  </a:lnTo>
                  <a:close/>
                </a:path>
                <a:path w="88900" h="821690">
                  <a:moveTo>
                    <a:pt x="88900" y="66052"/>
                  </a:moveTo>
                  <a:lnTo>
                    <a:pt x="0" y="66052"/>
                  </a:lnTo>
                  <a:lnTo>
                    <a:pt x="0" y="69850"/>
                  </a:lnTo>
                  <a:lnTo>
                    <a:pt x="88900" y="69850"/>
                  </a:lnTo>
                  <a:lnTo>
                    <a:pt x="88900" y="66052"/>
                  </a:lnTo>
                  <a:close/>
                </a:path>
                <a:path w="88900" h="821690">
                  <a:moveTo>
                    <a:pt x="88900" y="63512"/>
                  </a:moveTo>
                  <a:lnTo>
                    <a:pt x="0" y="63512"/>
                  </a:lnTo>
                  <a:lnTo>
                    <a:pt x="0" y="66040"/>
                  </a:lnTo>
                  <a:lnTo>
                    <a:pt x="88900" y="66040"/>
                  </a:lnTo>
                  <a:lnTo>
                    <a:pt x="88900" y="63512"/>
                  </a:lnTo>
                  <a:close/>
                </a:path>
                <a:path w="88900" h="821690">
                  <a:moveTo>
                    <a:pt x="88900" y="59702"/>
                  </a:moveTo>
                  <a:lnTo>
                    <a:pt x="0" y="59702"/>
                  </a:lnTo>
                  <a:lnTo>
                    <a:pt x="0" y="63500"/>
                  </a:lnTo>
                  <a:lnTo>
                    <a:pt x="88900" y="63500"/>
                  </a:lnTo>
                  <a:lnTo>
                    <a:pt x="88900" y="59702"/>
                  </a:lnTo>
                  <a:close/>
                </a:path>
                <a:path w="88900" h="821690">
                  <a:moveTo>
                    <a:pt x="88900" y="53352"/>
                  </a:moveTo>
                  <a:lnTo>
                    <a:pt x="0" y="53352"/>
                  </a:lnTo>
                  <a:lnTo>
                    <a:pt x="0" y="59690"/>
                  </a:lnTo>
                  <a:lnTo>
                    <a:pt x="88900" y="59690"/>
                  </a:lnTo>
                  <a:lnTo>
                    <a:pt x="88900" y="53352"/>
                  </a:lnTo>
                  <a:close/>
                </a:path>
                <a:path w="88900" h="821690">
                  <a:moveTo>
                    <a:pt x="88900" y="47002"/>
                  </a:moveTo>
                  <a:lnTo>
                    <a:pt x="0" y="47002"/>
                  </a:lnTo>
                  <a:lnTo>
                    <a:pt x="0" y="53340"/>
                  </a:lnTo>
                  <a:lnTo>
                    <a:pt x="88900" y="53340"/>
                  </a:lnTo>
                  <a:lnTo>
                    <a:pt x="88900" y="47002"/>
                  </a:lnTo>
                  <a:close/>
                </a:path>
                <a:path w="88900" h="821690">
                  <a:moveTo>
                    <a:pt x="88900" y="44462"/>
                  </a:moveTo>
                  <a:lnTo>
                    <a:pt x="0" y="44462"/>
                  </a:lnTo>
                  <a:lnTo>
                    <a:pt x="0" y="46990"/>
                  </a:lnTo>
                  <a:lnTo>
                    <a:pt x="88900" y="46990"/>
                  </a:lnTo>
                  <a:lnTo>
                    <a:pt x="88900" y="44462"/>
                  </a:lnTo>
                  <a:close/>
                </a:path>
                <a:path w="88900" h="821690">
                  <a:moveTo>
                    <a:pt x="88900" y="40652"/>
                  </a:moveTo>
                  <a:lnTo>
                    <a:pt x="0" y="40652"/>
                  </a:lnTo>
                  <a:lnTo>
                    <a:pt x="0" y="44450"/>
                  </a:lnTo>
                  <a:lnTo>
                    <a:pt x="88900" y="44450"/>
                  </a:lnTo>
                  <a:lnTo>
                    <a:pt x="88900" y="40652"/>
                  </a:lnTo>
                  <a:close/>
                </a:path>
                <a:path w="88900" h="821690">
                  <a:moveTo>
                    <a:pt x="88900" y="38112"/>
                  </a:moveTo>
                  <a:lnTo>
                    <a:pt x="0" y="38112"/>
                  </a:lnTo>
                  <a:lnTo>
                    <a:pt x="0" y="40640"/>
                  </a:lnTo>
                  <a:lnTo>
                    <a:pt x="88900" y="40640"/>
                  </a:lnTo>
                  <a:lnTo>
                    <a:pt x="88900" y="38112"/>
                  </a:lnTo>
                  <a:close/>
                </a:path>
                <a:path w="88900" h="821690">
                  <a:moveTo>
                    <a:pt x="88900" y="34302"/>
                  </a:moveTo>
                  <a:lnTo>
                    <a:pt x="0" y="34302"/>
                  </a:lnTo>
                  <a:lnTo>
                    <a:pt x="0" y="38100"/>
                  </a:lnTo>
                  <a:lnTo>
                    <a:pt x="88900" y="38100"/>
                  </a:lnTo>
                  <a:lnTo>
                    <a:pt x="88900" y="34302"/>
                  </a:lnTo>
                  <a:close/>
                </a:path>
                <a:path w="88900" h="821690">
                  <a:moveTo>
                    <a:pt x="88900" y="31762"/>
                  </a:moveTo>
                  <a:lnTo>
                    <a:pt x="0" y="31762"/>
                  </a:lnTo>
                  <a:lnTo>
                    <a:pt x="0" y="34290"/>
                  </a:lnTo>
                  <a:lnTo>
                    <a:pt x="88900" y="34290"/>
                  </a:lnTo>
                  <a:lnTo>
                    <a:pt x="88900" y="31762"/>
                  </a:lnTo>
                  <a:close/>
                </a:path>
                <a:path w="88900" h="821690">
                  <a:moveTo>
                    <a:pt x="88900" y="0"/>
                  </a:moveTo>
                  <a:lnTo>
                    <a:pt x="86360" y="0"/>
                  </a:lnTo>
                  <a:lnTo>
                    <a:pt x="86360" y="1270"/>
                  </a:lnTo>
                  <a:lnTo>
                    <a:pt x="82550" y="1270"/>
                  </a:lnTo>
                  <a:lnTo>
                    <a:pt x="82550" y="2540"/>
                  </a:lnTo>
                  <a:lnTo>
                    <a:pt x="80010" y="2540"/>
                  </a:lnTo>
                  <a:lnTo>
                    <a:pt x="80010" y="3810"/>
                  </a:lnTo>
                  <a:lnTo>
                    <a:pt x="76200" y="3810"/>
                  </a:lnTo>
                  <a:lnTo>
                    <a:pt x="76200" y="5080"/>
                  </a:lnTo>
                  <a:lnTo>
                    <a:pt x="72390" y="5080"/>
                  </a:lnTo>
                  <a:lnTo>
                    <a:pt x="72390" y="6350"/>
                  </a:lnTo>
                  <a:lnTo>
                    <a:pt x="68580" y="6350"/>
                  </a:lnTo>
                  <a:lnTo>
                    <a:pt x="68580" y="7620"/>
                  </a:lnTo>
                  <a:lnTo>
                    <a:pt x="64770" y="7620"/>
                  </a:lnTo>
                  <a:lnTo>
                    <a:pt x="64770" y="8890"/>
                  </a:lnTo>
                  <a:lnTo>
                    <a:pt x="60960" y="8890"/>
                  </a:lnTo>
                  <a:lnTo>
                    <a:pt x="60960" y="10160"/>
                  </a:lnTo>
                  <a:lnTo>
                    <a:pt x="58420" y="10160"/>
                  </a:lnTo>
                  <a:lnTo>
                    <a:pt x="58420" y="11430"/>
                  </a:lnTo>
                  <a:lnTo>
                    <a:pt x="54610" y="11430"/>
                  </a:lnTo>
                  <a:lnTo>
                    <a:pt x="54610" y="12700"/>
                  </a:lnTo>
                  <a:lnTo>
                    <a:pt x="50800" y="12700"/>
                  </a:lnTo>
                  <a:lnTo>
                    <a:pt x="50800" y="13970"/>
                  </a:lnTo>
                  <a:lnTo>
                    <a:pt x="46990" y="13970"/>
                  </a:lnTo>
                  <a:lnTo>
                    <a:pt x="46990" y="15240"/>
                  </a:lnTo>
                  <a:lnTo>
                    <a:pt x="43180" y="15240"/>
                  </a:lnTo>
                  <a:lnTo>
                    <a:pt x="43180" y="16510"/>
                  </a:lnTo>
                  <a:lnTo>
                    <a:pt x="39370" y="16510"/>
                  </a:lnTo>
                  <a:lnTo>
                    <a:pt x="39370" y="17780"/>
                  </a:lnTo>
                  <a:lnTo>
                    <a:pt x="36830" y="17780"/>
                  </a:lnTo>
                  <a:lnTo>
                    <a:pt x="36830" y="19050"/>
                  </a:lnTo>
                  <a:lnTo>
                    <a:pt x="33020" y="19050"/>
                  </a:lnTo>
                  <a:lnTo>
                    <a:pt x="33020" y="20320"/>
                  </a:lnTo>
                  <a:lnTo>
                    <a:pt x="29210" y="20320"/>
                  </a:lnTo>
                  <a:lnTo>
                    <a:pt x="29210" y="21590"/>
                  </a:lnTo>
                  <a:lnTo>
                    <a:pt x="26670" y="21590"/>
                  </a:lnTo>
                  <a:lnTo>
                    <a:pt x="26670" y="22860"/>
                  </a:lnTo>
                  <a:lnTo>
                    <a:pt x="21590" y="22860"/>
                  </a:lnTo>
                  <a:lnTo>
                    <a:pt x="21590" y="24130"/>
                  </a:lnTo>
                  <a:lnTo>
                    <a:pt x="17780" y="24130"/>
                  </a:lnTo>
                  <a:lnTo>
                    <a:pt x="17780" y="25400"/>
                  </a:lnTo>
                  <a:lnTo>
                    <a:pt x="13970" y="25400"/>
                  </a:lnTo>
                  <a:lnTo>
                    <a:pt x="13970" y="26670"/>
                  </a:lnTo>
                  <a:lnTo>
                    <a:pt x="10160" y="26670"/>
                  </a:lnTo>
                  <a:lnTo>
                    <a:pt x="10160" y="27940"/>
                  </a:lnTo>
                  <a:lnTo>
                    <a:pt x="6350" y="27940"/>
                  </a:lnTo>
                  <a:lnTo>
                    <a:pt x="6350" y="29210"/>
                  </a:lnTo>
                  <a:lnTo>
                    <a:pt x="2540" y="29210"/>
                  </a:lnTo>
                  <a:lnTo>
                    <a:pt x="2540" y="30480"/>
                  </a:lnTo>
                  <a:lnTo>
                    <a:pt x="0" y="30480"/>
                  </a:lnTo>
                  <a:lnTo>
                    <a:pt x="0" y="31750"/>
                  </a:lnTo>
                  <a:lnTo>
                    <a:pt x="88900" y="31750"/>
                  </a:lnTo>
                  <a:lnTo>
                    <a:pt x="88900" y="30480"/>
                  </a:lnTo>
                  <a:lnTo>
                    <a:pt x="88900" y="29210"/>
                  </a:lnTo>
                  <a:lnTo>
                    <a:pt x="88900" y="1270"/>
                  </a:lnTo>
                  <a:lnTo>
                    <a:pt x="88900" y="0"/>
                  </a:lnTo>
                  <a:close/>
                </a:path>
              </a:pathLst>
            </a:custGeom>
            <a:solidFill>
              <a:srgbClr val="339733"/>
            </a:solidFill>
          </p:spPr>
          <p:txBody>
            <a:bodyPr wrap="square" lIns="0" tIns="0" rIns="0" bIns="0" rtlCol="0"/>
            <a:lstStyle/>
            <a:p>
              <a:endParaRPr/>
            </a:p>
          </p:txBody>
        </p:sp>
        <p:sp>
          <p:nvSpPr>
            <p:cNvPr id="1069" name="object 1069"/>
            <p:cNvSpPr/>
            <p:nvPr/>
          </p:nvSpPr>
          <p:spPr>
            <a:xfrm>
              <a:off x="8865870" y="6043942"/>
              <a:ext cx="88900" cy="808990"/>
            </a:xfrm>
            <a:custGeom>
              <a:avLst/>
              <a:gdLst/>
              <a:ahLst/>
              <a:cxnLst/>
              <a:rect l="l" t="t" r="r" b="b"/>
              <a:pathLst>
                <a:path w="88900" h="808990">
                  <a:moveTo>
                    <a:pt x="88900" y="803910"/>
                  </a:moveTo>
                  <a:lnTo>
                    <a:pt x="0" y="803910"/>
                  </a:lnTo>
                  <a:lnTo>
                    <a:pt x="0" y="808977"/>
                  </a:lnTo>
                  <a:lnTo>
                    <a:pt x="88900" y="808977"/>
                  </a:lnTo>
                  <a:lnTo>
                    <a:pt x="88900" y="803910"/>
                  </a:lnTo>
                  <a:close/>
                </a:path>
                <a:path w="88900" h="808990">
                  <a:moveTo>
                    <a:pt x="88900" y="735330"/>
                  </a:moveTo>
                  <a:lnTo>
                    <a:pt x="0" y="735330"/>
                  </a:lnTo>
                  <a:lnTo>
                    <a:pt x="0" y="803897"/>
                  </a:lnTo>
                  <a:lnTo>
                    <a:pt x="88900" y="803897"/>
                  </a:lnTo>
                  <a:lnTo>
                    <a:pt x="88900" y="735330"/>
                  </a:lnTo>
                  <a:close/>
                </a:path>
                <a:path w="88900" h="808990">
                  <a:moveTo>
                    <a:pt x="88900" y="514350"/>
                  </a:moveTo>
                  <a:lnTo>
                    <a:pt x="0" y="514350"/>
                  </a:lnTo>
                  <a:lnTo>
                    <a:pt x="0" y="516877"/>
                  </a:lnTo>
                  <a:lnTo>
                    <a:pt x="88900" y="516877"/>
                  </a:lnTo>
                  <a:lnTo>
                    <a:pt x="88900" y="514350"/>
                  </a:lnTo>
                  <a:close/>
                </a:path>
                <a:path w="88900" h="808990">
                  <a:moveTo>
                    <a:pt x="88900" y="511810"/>
                  </a:moveTo>
                  <a:lnTo>
                    <a:pt x="0" y="511810"/>
                  </a:lnTo>
                  <a:lnTo>
                    <a:pt x="0" y="513067"/>
                  </a:lnTo>
                  <a:lnTo>
                    <a:pt x="88900" y="513067"/>
                  </a:lnTo>
                  <a:lnTo>
                    <a:pt x="88900" y="511810"/>
                  </a:lnTo>
                  <a:close/>
                </a:path>
                <a:path w="88900" h="808990">
                  <a:moveTo>
                    <a:pt x="88900" y="507987"/>
                  </a:moveTo>
                  <a:lnTo>
                    <a:pt x="0" y="507987"/>
                  </a:lnTo>
                  <a:lnTo>
                    <a:pt x="0" y="510527"/>
                  </a:lnTo>
                  <a:lnTo>
                    <a:pt x="88900" y="510527"/>
                  </a:lnTo>
                  <a:lnTo>
                    <a:pt x="88900" y="507987"/>
                  </a:lnTo>
                  <a:close/>
                </a:path>
                <a:path w="88900" h="808990">
                  <a:moveTo>
                    <a:pt x="88900" y="505460"/>
                  </a:moveTo>
                  <a:lnTo>
                    <a:pt x="0" y="505460"/>
                  </a:lnTo>
                  <a:lnTo>
                    <a:pt x="0" y="506730"/>
                  </a:lnTo>
                  <a:lnTo>
                    <a:pt x="88900" y="506730"/>
                  </a:lnTo>
                  <a:lnTo>
                    <a:pt x="88900" y="505460"/>
                  </a:lnTo>
                  <a:close/>
                </a:path>
                <a:path w="88900" h="808990">
                  <a:moveTo>
                    <a:pt x="88900" y="501650"/>
                  </a:moveTo>
                  <a:lnTo>
                    <a:pt x="0" y="501650"/>
                  </a:lnTo>
                  <a:lnTo>
                    <a:pt x="0" y="504190"/>
                  </a:lnTo>
                  <a:lnTo>
                    <a:pt x="88900" y="504190"/>
                  </a:lnTo>
                  <a:lnTo>
                    <a:pt x="88900" y="501650"/>
                  </a:lnTo>
                  <a:close/>
                </a:path>
                <a:path w="88900" h="808990">
                  <a:moveTo>
                    <a:pt x="88900" y="499110"/>
                  </a:moveTo>
                  <a:lnTo>
                    <a:pt x="0" y="499110"/>
                  </a:lnTo>
                  <a:lnTo>
                    <a:pt x="0" y="500380"/>
                  </a:lnTo>
                  <a:lnTo>
                    <a:pt x="88900" y="500380"/>
                  </a:lnTo>
                  <a:lnTo>
                    <a:pt x="88900" y="499110"/>
                  </a:lnTo>
                  <a:close/>
                </a:path>
                <a:path w="88900" h="808990">
                  <a:moveTo>
                    <a:pt x="88900" y="495287"/>
                  </a:moveTo>
                  <a:lnTo>
                    <a:pt x="0" y="495287"/>
                  </a:lnTo>
                  <a:lnTo>
                    <a:pt x="0" y="497827"/>
                  </a:lnTo>
                  <a:lnTo>
                    <a:pt x="88900" y="497827"/>
                  </a:lnTo>
                  <a:lnTo>
                    <a:pt x="88900" y="495287"/>
                  </a:lnTo>
                  <a:close/>
                </a:path>
                <a:path w="88900" h="808990">
                  <a:moveTo>
                    <a:pt x="88900" y="492760"/>
                  </a:moveTo>
                  <a:lnTo>
                    <a:pt x="0" y="492760"/>
                  </a:lnTo>
                  <a:lnTo>
                    <a:pt x="0" y="494030"/>
                  </a:lnTo>
                  <a:lnTo>
                    <a:pt x="88900" y="494030"/>
                  </a:lnTo>
                  <a:lnTo>
                    <a:pt x="88900" y="492760"/>
                  </a:lnTo>
                  <a:close/>
                </a:path>
                <a:path w="88900" h="808990">
                  <a:moveTo>
                    <a:pt x="88900" y="488937"/>
                  </a:moveTo>
                  <a:lnTo>
                    <a:pt x="0" y="488937"/>
                  </a:lnTo>
                  <a:lnTo>
                    <a:pt x="0" y="491490"/>
                  </a:lnTo>
                  <a:lnTo>
                    <a:pt x="88900" y="491490"/>
                  </a:lnTo>
                  <a:lnTo>
                    <a:pt x="88900" y="488937"/>
                  </a:lnTo>
                  <a:close/>
                </a:path>
                <a:path w="88900" h="808990">
                  <a:moveTo>
                    <a:pt x="88900" y="486410"/>
                  </a:moveTo>
                  <a:lnTo>
                    <a:pt x="0" y="486410"/>
                  </a:lnTo>
                  <a:lnTo>
                    <a:pt x="0" y="487667"/>
                  </a:lnTo>
                  <a:lnTo>
                    <a:pt x="88900" y="487667"/>
                  </a:lnTo>
                  <a:lnTo>
                    <a:pt x="88900" y="486410"/>
                  </a:lnTo>
                  <a:close/>
                </a:path>
                <a:path w="88900" h="808990">
                  <a:moveTo>
                    <a:pt x="88900" y="482587"/>
                  </a:moveTo>
                  <a:lnTo>
                    <a:pt x="0" y="482587"/>
                  </a:lnTo>
                  <a:lnTo>
                    <a:pt x="0" y="485127"/>
                  </a:lnTo>
                  <a:lnTo>
                    <a:pt x="88900" y="485127"/>
                  </a:lnTo>
                  <a:lnTo>
                    <a:pt x="88900" y="482587"/>
                  </a:lnTo>
                  <a:close/>
                </a:path>
                <a:path w="88900" h="808990">
                  <a:moveTo>
                    <a:pt x="88900" y="480060"/>
                  </a:moveTo>
                  <a:lnTo>
                    <a:pt x="0" y="480060"/>
                  </a:lnTo>
                  <a:lnTo>
                    <a:pt x="0" y="481317"/>
                  </a:lnTo>
                  <a:lnTo>
                    <a:pt x="88900" y="481317"/>
                  </a:lnTo>
                  <a:lnTo>
                    <a:pt x="88900" y="480060"/>
                  </a:lnTo>
                  <a:close/>
                </a:path>
                <a:path w="88900" h="808990">
                  <a:moveTo>
                    <a:pt x="88900" y="476237"/>
                  </a:moveTo>
                  <a:lnTo>
                    <a:pt x="0" y="476237"/>
                  </a:lnTo>
                  <a:lnTo>
                    <a:pt x="0" y="478790"/>
                  </a:lnTo>
                  <a:lnTo>
                    <a:pt x="88900" y="478790"/>
                  </a:lnTo>
                  <a:lnTo>
                    <a:pt x="88900" y="476237"/>
                  </a:lnTo>
                  <a:close/>
                </a:path>
                <a:path w="88900" h="808990">
                  <a:moveTo>
                    <a:pt x="88900" y="473710"/>
                  </a:moveTo>
                  <a:lnTo>
                    <a:pt x="0" y="473710"/>
                  </a:lnTo>
                  <a:lnTo>
                    <a:pt x="0" y="474967"/>
                  </a:lnTo>
                  <a:lnTo>
                    <a:pt x="88900" y="474967"/>
                  </a:lnTo>
                  <a:lnTo>
                    <a:pt x="88900" y="473710"/>
                  </a:lnTo>
                  <a:close/>
                </a:path>
                <a:path w="88900" h="808990">
                  <a:moveTo>
                    <a:pt x="88900" y="469887"/>
                  </a:moveTo>
                  <a:lnTo>
                    <a:pt x="0" y="469887"/>
                  </a:lnTo>
                  <a:lnTo>
                    <a:pt x="0" y="472440"/>
                  </a:lnTo>
                  <a:lnTo>
                    <a:pt x="88900" y="472440"/>
                  </a:lnTo>
                  <a:lnTo>
                    <a:pt x="88900" y="469887"/>
                  </a:lnTo>
                  <a:close/>
                </a:path>
                <a:path w="88900" h="808990">
                  <a:moveTo>
                    <a:pt x="88900" y="467347"/>
                  </a:moveTo>
                  <a:lnTo>
                    <a:pt x="0" y="467347"/>
                  </a:lnTo>
                  <a:lnTo>
                    <a:pt x="0" y="468617"/>
                  </a:lnTo>
                  <a:lnTo>
                    <a:pt x="88900" y="468617"/>
                  </a:lnTo>
                  <a:lnTo>
                    <a:pt x="88900" y="467347"/>
                  </a:lnTo>
                  <a:close/>
                </a:path>
                <a:path w="88900" h="808990">
                  <a:moveTo>
                    <a:pt x="88900" y="463550"/>
                  </a:moveTo>
                  <a:lnTo>
                    <a:pt x="0" y="463550"/>
                  </a:lnTo>
                  <a:lnTo>
                    <a:pt x="0" y="466077"/>
                  </a:lnTo>
                  <a:lnTo>
                    <a:pt x="88900" y="466077"/>
                  </a:lnTo>
                  <a:lnTo>
                    <a:pt x="88900" y="463550"/>
                  </a:lnTo>
                  <a:close/>
                </a:path>
                <a:path w="88900" h="808990">
                  <a:moveTo>
                    <a:pt x="88900" y="460997"/>
                  </a:moveTo>
                  <a:lnTo>
                    <a:pt x="0" y="460997"/>
                  </a:lnTo>
                  <a:lnTo>
                    <a:pt x="0" y="462267"/>
                  </a:lnTo>
                  <a:lnTo>
                    <a:pt x="88900" y="462267"/>
                  </a:lnTo>
                  <a:lnTo>
                    <a:pt x="88900" y="460997"/>
                  </a:lnTo>
                  <a:close/>
                </a:path>
                <a:path w="88900" h="808990">
                  <a:moveTo>
                    <a:pt x="88900" y="457187"/>
                  </a:moveTo>
                  <a:lnTo>
                    <a:pt x="0" y="457187"/>
                  </a:lnTo>
                  <a:lnTo>
                    <a:pt x="0" y="459727"/>
                  </a:lnTo>
                  <a:lnTo>
                    <a:pt x="88900" y="459727"/>
                  </a:lnTo>
                  <a:lnTo>
                    <a:pt x="88900" y="457187"/>
                  </a:lnTo>
                  <a:close/>
                </a:path>
                <a:path w="88900" h="808990">
                  <a:moveTo>
                    <a:pt x="88900" y="454660"/>
                  </a:moveTo>
                  <a:lnTo>
                    <a:pt x="0" y="454660"/>
                  </a:lnTo>
                  <a:lnTo>
                    <a:pt x="0" y="455917"/>
                  </a:lnTo>
                  <a:lnTo>
                    <a:pt x="88900" y="455917"/>
                  </a:lnTo>
                  <a:lnTo>
                    <a:pt x="88900" y="454660"/>
                  </a:lnTo>
                  <a:close/>
                </a:path>
                <a:path w="88900" h="808990">
                  <a:moveTo>
                    <a:pt x="88900" y="448310"/>
                  </a:moveTo>
                  <a:lnTo>
                    <a:pt x="0" y="448310"/>
                  </a:lnTo>
                  <a:lnTo>
                    <a:pt x="0" y="453377"/>
                  </a:lnTo>
                  <a:lnTo>
                    <a:pt x="88900" y="453377"/>
                  </a:lnTo>
                  <a:lnTo>
                    <a:pt x="88900" y="448310"/>
                  </a:lnTo>
                  <a:close/>
                </a:path>
                <a:path w="88900" h="808990">
                  <a:moveTo>
                    <a:pt x="88900" y="441947"/>
                  </a:moveTo>
                  <a:lnTo>
                    <a:pt x="0" y="441947"/>
                  </a:lnTo>
                  <a:lnTo>
                    <a:pt x="0" y="447027"/>
                  </a:lnTo>
                  <a:lnTo>
                    <a:pt x="88900" y="447027"/>
                  </a:lnTo>
                  <a:lnTo>
                    <a:pt x="88900" y="441947"/>
                  </a:lnTo>
                  <a:close/>
                </a:path>
                <a:path w="88900" h="808990">
                  <a:moveTo>
                    <a:pt x="88900" y="435610"/>
                  </a:moveTo>
                  <a:lnTo>
                    <a:pt x="0" y="435610"/>
                  </a:lnTo>
                  <a:lnTo>
                    <a:pt x="0" y="440677"/>
                  </a:lnTo>
                  <a:lnTo>
                    <a:pt x="88900" y="440677"/>
                  </a:lnTo>
                  <a:lnTo>
                    <a:pt x="88900" y="435610"/>
                  </a:lnTo>
                  <a:close/>
                </a:path>
                <a:path w="88900" h="808990">
                  <a:moveTo>
                    <a:pt x="88900" y="429260"/>
                  </a:moveTo>
                  <a:lnTo>
                    <a:pt x="0" y="429260"/>
                  </a:lnTo>
                  <a:lnTo>
                    <a:pt x="0" y="434327"/>
                  </a:lnTo>
                  <a:lnTo>
                    <a:pt x="88900" y="434327"/>
                  </a:lnTo>
                  <a:lnTo>
                    <a:pt x="88900" y="429260"/>
                  </a:lnTo>
                  <a:close/>
                </a:path>
                <a:path w="88900" h="808990">
                  <a:moveTo>
                    <a:pt x="88900" y="422897"/>
                  </a:moveTo>
                  <a:lnTo>
                    <a:pt x="0" y="422897"/>
                  </a:lnTo>
                  <a:lnTo>
                    <a:pt x="0" y="427977"/>
                  </a:lnTo>
                  <a:lnTo>
                    <a:pt x="88900" y="427977"/>
                  </a:lnTo>
                  <a:lnTo>
                    <a:pt x="88900" y="422897"/>
                  </a:lnTo>
                  <a:close/>
                </a:path>
                <a:path w="88900" h="808990">
                  <a:moveTo>
                    <a:pt x="88900" y="416560"/>
                  </a:moveTo>
                  <a:lnTo>
                    <a:pt x="0" y="416560"/>
                  </a:lnTo>
                  <a:lnTo>
                    <a:pt x="0" y="421627"/>
                  </a:lnTo>
                  <a:lnTo>
                    <a:pt x="88900" y="421627"/>
                  </a:lnTo>
                  <a:lnTo>
                    <a:pt x="88900" y="416560"/>
                  </a:lnTo>
                  <a:close/>
                </a:path>
                <a:path w="88900" h="808990">
                  <a:moveTo>
                    <a:pt x="88900" y="410197"/>
                  </a:moveTo>
                  <a:lnTo>
                    <a:pt x="0" y="410197"/>
                  </a:lnTo>
                  <a:lnTo>
                    <a:pt x="0" y="415290"/>
                  </a:lnTo>
                  <a:lnTo>
                    <a:pt x="88900" y="415290"/>
                  </a:lnTo>
                  <a:lnTo>
                    <a:pt x="88900" y="410197"/>
                  </a:lnTo>
                  <a:close/>
                </a:path>
                <a:path w="88900" h="808990">
                  <a:moveTo>
                    <a:pt x="88900" y="405117"/>
                  </a:moveTo>
                  <a:lnTo>
                    <a:pt x="0" y="405117"/>
                  </a:lnTo>
                  <a:lnTo>
                    <a:pt x="0" y="408927"/>
                  </a:lnTo>
                  <a:lnTo>
                    <a:pt x="88900" y="408927"/>
                  </a:lnTo>
                  <a:lnTo>
                    <a:pt x="88900" y="405117"/>
                  </a:lnTo>
                  <a:close/>
                </a:path>
                <a:path w="88900" h="808990">
                  <a:moveTo>
                    <a:pt x="88900" y="398767"/>
                  </a:moveTo>
                  <a:lnTo>
                    <a:pt x="0" y="398767"/>
                  </a:lnTo>
                  <a:lnTo>
                    <a:pt x="0" y="403860"/>
                  </a:lnTo>
                  <a:lnTo>
                    <a:pt x="88900" y="403860"/>
                  </a:lnTo>
                  <a:lnTo>
                    <a:pt x="88900" y="398767"/>
                  </a:lnTo>
                  <a:close/>
                </a:path>
                <a:path w="88900" h="808990">
                  <a:moveTo>
                    <a:pt x="88900" y="392417"/>
                  </a:moveTo>
                  <a:lnTo>
                    <a:pt x="0" y="392417"/>
                  </a:lnTo>
                  <a:lnTo>
                    <a:pt x="0" y="397510"/>
                  </a:lnTo>
                  <a:lnTo>
                    <a:pt x="88900" y="397510"/>
                  </a:lnTo>
                  <a:lnTo>
                    <a:pt x="88900" y="392417"/>
                  </a:lnTo>
                  <a:close/>
                </a:path>
                <a:path w="88900" h="808990">
                  <a:moveTo>
                    <a:pt x="88900" y="386067"/>
                  </a:moveTo>
                  <a:lnTo>
                    <a:pt x="0" y="386067"/>
                  </a:lnTo>
                  <a:lnTo>
                    <a:pt x="0" y="391160"/>
                  </a:lnTo>
                  <a:lnTo>
                    <a:pt x="88900" y="391160"/>
                  </a:lnTo>
                  <a:lnTo>
                    <a:pt x="88900" y="386067"/>
                  </a:lnTo>
                  <a:close/>
                </a:path>
                <a:path w="88900" h="808990">
                  <a:moveTo>
                    <a:pt x="88900" y="379717"/>
                  </a:moveTo>
                  <a:lnTo>
                    <a:pt x="0" y="379717"/>
                  </a:lnTo>
                  <a:lnTo>
                    <a:pt x="0" y="384810"/>
                  </a:lnTo>
                  <a:lnTo>
                    <a:pt x="88900" y="384810"/>
                  </a:lnTo>
                  <a:lnTo>
                    <a:pt x="88900" y="379717"/>
                  </a:lnTo>
                  <a:close/>
                </a:path>
                <a:path w="88900" h="808990">
                  <a:moveTo>
                    <a:pt x="88900" y="373367"/>
                  </a:moveTo>
                  <a:lnTo>
                    <a:pt x="0" y="373367"/>
                  </a:lnTo>
                  <a:lnTo>
                    <a:pt x="0" y="378460"/>
                  </a:lnTo>
                  <a:lnTo>
                    <a:pt x="88900" y="378460"/>
                  </a:lnTo>
                  <a:lnTo>
                    <a:pt x="88900" y="373367"/>
                  </a:lnTo>
                  <a:close/>
                </a:path>
                <a:path w="88900" h="808990">
                  <a:moveTo>
                    <a:pt x="88900" y="367017"/>
                  </a:moveTo>
                  <a:lnTo>
                    <a:pt x="0" y="367017"/>
                  </a:lnTo>
                  <a:lnTo>
                    <a:pt x="0" y="372110"/>
                  </a:lnTo>
                  <a:lnTo>
                    <a:pt x="88900" y="372110"/>
                  </a:lnTo>
                  <a:lnTo>
                    <a:pt x="88900" y="367017"/>
                  </a:lnTo>
                  <a:close/>
                </a:path>
                <a:path w="88900" h="808990">
                  <a:moveTo>
                    <a:pt x="88900" y="360667"/>
                  </a:moveTo>
                  <a:lnTo>
                    <a:pt x="0" y="360667"/>
                  </a:lnTo>
                  <a:lnTo>
                    <a:pt x="0" y="365760"/>
                  </a:lnTo>
                  <a:lnTo>
                    <a:pt x="88900" y="365760"/>
                  </a:lnTo>
                  <a:lnTo>
                    <a:pt x="88900" y="360667"/>
                  </a:lnTo>
                  <a:close/>
                </a:path>
                <a:path w="88900" h="808990">
                  <a:moveTo>
                    <a:pt x="88900" y="354317"/>
                  </a:moveTo>
                  <a:lnTo>
                    <a:pt x="0" y="354317"/>
                  </a:lnTo>
                  <a:lnTo>
                    <a:pt x="0" y="359410"/>
                  </a:lnTo>
                  <a:lnTo>
                    <a:pt x="88900" y="359410"/>
                  </a:lnTo>
                  <a:lnTo>
                    <a:pt x="88900" y="354317"/>
                  </a:lnTo>
                  <a:close/>
                </a:path>
                <a:path w="88900" h="808990">
                  <a:moveTo>
                    <a:pt x="88900" y="347967"/>
                  </a:moveTo>
                  <a:lnTo>
                    <a:pt x="0" y="347967"/>
                  </a:lnTo>
                  <a:lnTo>
                    <a:pt x="0" y="353047"/>
                  </a:lnTo>
                  <a:lnTo>
                    <a:pt x="88900" y="353047"/>
                  </a:lnTo>
                  <a:lnTo>
                    <a:pt x="88900" y="347967"/>
                  </a:lnTo>
                  <a:close/>
                </a:path>
                <a:path w="88900" h="808990">
                  <a:moveTo>
                    <a:pt x="88900" y="341617"/>
                  </a:moveTo>
                  <a:lnTo>
                    <a:pt x="0" y="341617"/>
                  </a:lnTo>
                  <a:lnTo>
                    <a:pt x="0" y="346697"/>
                  </a:lnTo>
                  <a:lnTo>
                    <a:pt x="88900" y="346697"/>
                  </a:lnTo>
                  <a:lnTo>
                    <a:pt x="88900" y="341617"/>
                  </a:lnTo>
                  <a:close/>
                </a:path>
                <a:path w="88900" h="808990">
                  <a:moveTo>
                    <a:pt x="88900" y="335267"/>
                  </a:moveTo>
                  <a:lnTo>
                    <a:pt x="0" y="335267"/>
                  </a:lnTo>
                  <a:lnTo>
                    <a:pt x="0" y="340360"/>
                  </a:lnTo>
                  <a:lnTo>
                    <a:pt x="88900" y="340360"/>
                  </a:lnTo>
                  <a:lnTo>
                    <a:pt x="88900" y="335267"/>
                  </a:lnTo>
                  <a:close/>
                </a:path>
                <a:path w="88900" h="808990">
                  <a:moveTo>
                    <a:pt x="88900" y="328917"/>
                  </a:moveTo>
                  <a:lnTo>
                    <a:pt x="0" y="328917"/>
                  </a:lnTo>
                  <a:lnTo>
                    <a:pt x="0" y="334010"/>
                  </a:lnTo>
                  <a:lnTo>
                    <a:pt x="88900" y="334010"/>
                  </a:lnTo>
                  <a:lnTo>
                    <a:pt x="88900" y="328917"/>
                  </a:lnTo>
                  <a:close/>
                </a:path>
                <a:path w="88900" h="808990">
                  <a:moveTo>
                    <a:pt x="88900" y="322580"/>
                  </a:moveTo>
                  <a:lnTo>
                    <a:pt x="0" y="322580"/>
                  </a:lnTo>
                  <a:lnTo>
                    <a:pt x="0" y="327647"/>
                  </a:lnTo>
                  <a:lnTo>
                    <a:pt x="88900" y="327647"/>
                  </a:lnTo>
                  <a:lnTo>
                    <a:pt x="88900" y="322580"/>
                  </a:lnTo>
                  <a:close/>
                </a:path>
                <a:path w="88900" h="808990">
                  <a:moveTo>
                    <a:pt x="88900" y="316217"/>
                  </a:moveTo>
                  <a:lnTo>
                    <a:pt x="0" y="316217"/>
                  </a:lnTo>
                  <a:lnTo>
                    <a:pt x="0" y="321310"/>
                  </a:lnTo>
                  <a:lnTo>
                    <a:pt x="88900" y="321310"/>
                  </a:lnTo>
                  <a:lnTo>
                    <a:pt x="88900" y="316217"/>
                  </a:lnTo>
                  <a:close/>
                </a:path>
                <a:path w="88900" h="808990">
                  <a:moveTo>
                    <a:pt x="88900" y="309867"/>
                  </a:moveTo>
                  <a:lnTo>
                    <a:pt x="0" y="309867"/>
                  </a:lnTo>
                  <a:lnTo>
                    <a:pt x="0" y="314947"/>
                  </a:lnTo>
                  <a:lnTo>
                    <a:pt x="88900" y="314947"/>
                  </a:lnTo>
                  <a:lnTo>
                    <a:pt x="88900" y="309867"/>
                  </a:lnTo>
                  <a:close/>
                </a:path>
                <a:path w="88900" h="808990">
                  <a:moveTo>
                    <a:pt x="88900" y="303517"/>
                  </a:moveTo>
                  <a:lnTo>
                    <a:pt x="0" y="303517"/>
                  </a:lnTo>
                  <a:lnTo>
                    <a:pt x="0" y="308597"/>
                  </a:lnTo>
                  <a:lnTo>
                    <a:pt x="88900" y="308597"/>
                  </a:lnTo>
                  <a:lnTo>
                    <a:pt x="88900" y="303517"/>
                  </a:lnTo>
                  <a:close/>
                </a:path>
                <a:path w="88900" h="808990">
                  <a:moveTo>
                    <a:pt x="88900" y="297167"/>
                  </a:moveTo>
                  <a:lnTo>
                    <a:pt x="0" y="297167"/>
                  </a:lnTo>
                  <a:lnTo>
                    <a:pt x="0" y="302260"/>
                  </a:lnTo>
                  <a:lnTo>
                    <a:pt x="88900" y="302260"/>
                  </a:lnTo>
                  <a:lnTo>
                    <a:pt x="88900" y="297167"/>
                  </a:lnTo>
                  <a:close/>
                </a:path>
                <a:path w="88900" h="808990">
                  <a:moveTo>
                    <a:pt x="88900" y="290830"/>
                  </a:moveTo>
                  <a:lnTo>
                    <a:pt x="0" y="290830"/>
                  </a:lnTo>
                  <a:lnTo>
                    <a:pt x="0" y="295897"/>
                  </a:lnTo>
                  <a:lnTo>
                    <a:pt x="88900" y="295897"/>
                  </a:lnTo>
                  <a:lnTo>
                    <a:pt x="88900" y="290830"/>
                  </a:lnTo>
                  <a:close/>
                </a:path>
                <a:path w="88900" h="808990">
                  <a:moveTo>
                    <a:pt x="88900" y="284467"/>
                  </a:moveTo>
                  <a:lnTo>
                    <a:pt x="0" y="284467"/>
                  </a:lnTo>
                  <a:lnTo>
                    <a:pt x="0" y="289547"/>
                  </a:lnTo>
                  <a:lnTo>
                    <a:pt x="88900" y="289547"/>
                  </a:lnTo>
                  <a:lnTo>
                    <a:pt x="88900" y="284467"/>
                  </a:lnTo>
                  <a:close/>
                </a:path>
                <a:path w="88900" h="808990">
                  <a:moveTo>
                    <a:pt x="88900" y="278117"/>
                  </a:moveTo>
                  <a:lnTo>
                    <a:pt x="0" y="278117"/>
                  </a:lnTo>
                  <a:lnTo>
                    <a:pt x="0" y="283210"/>
                  </a:lnTo>
                  <a:lnTo>
                    <a:pt x="88900" y="283210"/>
                  </a:lnTo>
                  <a:lnTo>
                    <a:pt x="88900" y="278117"/>
                  </a:lnTo>
                  <a:close/>
                </a:path>
                <a:path w="88900" h="808990">
                  <a:moveTo>
                    <a:pt x="88900" y="271767"/>
                  </a:moveTo>
                  <a:lnTo>
                    <a:pt x="0" y="271767"/>
                  </a:lnTo>
                  <a:lnTo>
                    <a:pt x="0" y="276847"/>
                  </a:lnTo>
                  <a:lnTo>
                    <a:pt x="88900" y="276847"/>
                  </a:lnTo>
                  <a:lnTo>
                    <a:pt x="88900" y="271767"/>
                  </a:lnTo>
                  <a:close/>
                </a:path>
                <a:path w="88900" h="808990">
                  <a:moveTo>
                    <a:pt x="88900" y="265417"/>
                  </a:moveTo>
                  <a:lnTo>
                    <a:pt x="0" y="265417"/>
                  </a:lnTo>
                  <a:lnTo>
                    <a:pt x="0" y="270497"/>
                  </a:lnTo>
                  <a:lnTo>
                    <a:pt x="88900" y="270497"/>
                  </a:lnTo>
                  <a:lnTo>
                    <a:pt x="88900" y="265417"/>
                  </a:lnTo>
                  <a:close/>
                </a:path>
                <a:path w="88900" h="808990">
                  <a:moveTo>
                    <a:pt x="88900" y="259080"/>
                  </a:moveTo>
                  <a:lnTo>
                    <a:pt x="0" y="259080"/>
                  </a:lnTo>
                  <a:lnTo>
                    <a:pt x="0" y="264147"/>
                  </a:lnTo>
                  <a:lnTo>
                    <a:pt x="88900" y="264147"/>
                  </a:lnTo>
                  <a:lnTo>
                    <a:pt x="88900" y="259080"/>
                  </a:lnTo>
                  <a:close/>
                </a:path>
                <a:path w="88900" h="808990">
                  <a:moveTo>
                    <a:pt x="88900" y="252717"/>
                  </a:moveTo>
                  <a:lnTo>
                    <a:pt x="0" y="252717"/>
                  </a:lnTo>
                  <a:lnTo>
                    <a:pt x="0" y="257810"/>
                  </a:lnTo>
                  <a:lnTo>
                    <a:pt x="88900" y="257810"/>
                  </a:lnTo>
                  <a:lnTo>
                    <a:pt x="88900" y="252717"/>
                  </a:lnTo>
                  <a:close/>
                </a:path>
                <a:path w="88900" h="808990">
                  <a:moveTo>
                    <a:pt x="88900" y="246367"/>
                  </a:moveTo>
                  <a:lnTo>
                    <a:pt x="0" y="246367"/>
                  </a:lnTo>
                  <a:lnTo>
                    <a:pt x="0" y="251447"/>
                  </a:lnTo>
                  <a:lnTo>
                    <a:pt x="88900" y="251447"/>
                  </a:lnTo>
                  <a:lnTo>
                    <a:pt x="88900" y="246367"/>
                  </a:lnTo>
                  <a:close/>
                </a:path>
                <a:path w="88900" h="808990">
                  <a:moveTo>
                    <a:pt x="88900" y="240017"/>
                  </a:moveTo>
                  <a:lnTo>
                    <a:pt x="0" y="240017"/>
                  </a:lnTo>
                  <a:lnTo>
                    <a:pt x="0" y="245097"/>
                  </a:lnTo>
                  <a:lnTo>
                    <a:pt x="88900" y="245097"/>
                  </a:lnTo>
                  <a:lnTo>
                    <a:pt x="88900" y="240017"/>
                  </a:lnTo>
                  <a:close/>
                </a:path>
                <a:path w="88900" h="808990">
                  <a:moveTo>
                    <a:pt x="88900" y="233667"/>
                  </a:moveTo>
                  <a:lnTo>
                    <a:pt x="0" y="233667"/>
                  </a:lnTo>
                  <a:lnTo>
                    <a:pt x="0" y="238747"/>
                  </a:lnTo>
                  <a:lnTo>
                    <a:pt x="88900" y="238747"/>
                  </a:lnTo>
                  <a:lnTo>
                    <a:pt x="88900" y="233667"/>
                  </a:lnTo>
                  <a:close/>
                </a:path>
                <a:path w="88900" h="808990">
                  <a:moveTo>
                    <a:pt x="88900" y="227317"/>
                  </a:moveTo>
                  <a:lnTo>
                    <a:pt x="0" y="227317"/>
                  </a:lnTo>
                  <a:lnTo>
                    <a:pt x="0" y="232397"/>
                  </a:lnTo>
                  <a:lnTo>
                    <a:pt x="88900" y="232397"/>
                  </a:lnTo>
                  <a:lnTo>
                    <a:pt x="88900" y="227317"/>
                  </a:lnTo>
                  <a:close/>
                </a:path>
                <a:path w="88900" h="808990">
                  <a:moveTo>
                    <a:pt x="88900" y="220967"/>
                  </a:moveTo>
                  <a:lnTo>
                    <a:pt x="0" y="220967"/>
                  </a:lnTo>
                  <a:lnTo>
                    <a:pt x="0" y="226047"/>
                  </a:lnTo>
                  <a:lnTo>
                    <a:pt x="88900" y="226047"/>
                  </a:lnTo>
                  <a:lnTo>
                    <a:pt x="88900" y="220967"/>
                  </a:lnTo>
                  <a:close/>
                </a:path>
                <a:path w="88900" h="808990">
                  <a:moveTo>
                    <a:pt x="88900" y="214617"/>
                  </a:moveTo>
                  <a:lnTo>
                    <a:pt x="0" y="214617"/>
                  </a:lnTo>
                  <a:lnTo>
                    <a:pt x="0" y="219697"/>
                  </a:lnTo>
                  <a:lnTo>
                    <a:pt x="88900" y="219697"/>
                  </a:lnTo>
                  <a:lnTo>
                    <a:pt x="88900" y="214617"/>
                  </a:lnTo>
                  <a:close/>
                </a:path>
                <a:path w="88900" h="808990">
                  <a:moveTo>
                    <a:pt x="88900" y="208267"/>
                  </a:moveTo>
                  <a:lnTo>
                    <a:pt x="0" y="208267"/>
                  </a:lnTo>
                  <a:lnTo>
                    <a:pt x="0" y="213360"/>
                  </a:lnTo>
                  <a:lnTo>
                    <a:pt x="88900" y="213360"/>
                  </a:lnTo>
                  <a:lnTo>
                    <a:pt x="88900" y="208267"/>
                  </a:lnTo>
                  <a:close/>
                </a:path>
                <a:path w="88900" h="808990">
                  <a:moveTo>
                    <a:pt x="88900" y="0"/>
                  </a:moveTo>
                  <a:lnTo>
                    <a:pt x="0" y="0"/>
                  </a:lnTo>
                  <a:lnTo>
                    <a:pt x="0" y="206997"/>
                  </a:lnTo>
                  <a:lnTo>
                    <a:pt x="88900" y="206997"/>
                  </a:lnTo>
                  <a:lnTo>
                    <a:pt x="88900" y="0"/>
                  </a:lnTo>
                  <a:close/>
                </a:path>
              </a:pathLst>
            </a:custGeom>
            <a:solidFill>
              <a:srgbClr val="339733"/>
            </a:solidFill>
          </p:spPr>
          <p:txBody>
            <a:bodyPr wrap="square" lIns="0" tIns="0" rIns="0" bIns="0" rtlCol="0"/>
            <a:lstStyle/>
            <a:p>
              <a:endParaRPr/>
            </a:p>
          </p:txBody>
        </p:sp>
        <p:sp>
          <p:nvSpPr>
            <p:cNvPr id="1070" name="object 1070"/>
            <p:cNvSpPr/>
            <p:nvPr/>
          </p:nvSpPr>
          <p:spPr>
            <a:xfrm>
              <a:off x="8776970" y="5988050"/>
              <a:ext cx="88900" cy="791210"/>
            </a:xfrm>
            <a:custGeom>
              <a:avLst/>
              <a:gdLst/>
              <a:ahLst/>
              <a:cxnLst/>
              <a:rect l="l" t="t" r="r" b="b"/>
              <a:pathLst>
                <a:path w="88900" h="791209">
                  <a:moveTo>
                    <a:pt x="88900" y="665492"/>
                  </a:moveTo>
                  <a:lnTo>
                    <a:pt x="0" y="665492"/>
                  </a:lnTo>
                  <a:lnTo>
                    <a:pt x="0" y="791210"/>
                  </a:lnTo>
                  <a:lnTo>
                    <a:pt x="88900" y="791210"/>
                  </a:lnTo>
                  <a:lnTo>
                    <a:pt x="88900" y="665492"/>
                  </a:lnTo>
                  <a:close/>
                </a:path>
                <a:path w="88900" h="791209">
                  <a:moveTo>
                    <a:pt x="88900" y="662952"/>
                  </a:moveTo>
                  <a:lnTo>
                    <a:pt x="0" y="662952"/>
                  </a:lnTo>
                  <a:lnTo>
                    <a:pt x="0" y="664222"/>
                  </a:lnTo>
                  <a:lnTo>
                    <a:pt x="88900" y="664222"/>
                  </a:lnTo>
                  <a:lnTo>
                    <a:pt x="88900" y="662952"/>
                  </a:lnTo>
                  <a:close/>
                </a:path>
                <a:path w="88900" h="791209">
                  <a:moveTo>
                    <a:pt x="88900" y="659130"/>
                  </a:moveTo>
                  <a:lnTo>
                    <a:pt x="0" y="659130"/>
                  </a:lnTo>
                  <a:lnTo>
                    <a:pt x="0" y="661670"/>
                  </a:lnTo>
                  <a:lnTo>
                    <a:pt x="88900" y="661670"/>
                  </a:lnTo>
                  <a:lnTo>
                    <a:pt x="88900" y="659130"/>
                  </a:lnTo>
                  <a:close/>
                </a:path>
                <a:path w="88900" h="791209">
                  <a:moveTo>
                    <a:pt x="88900" y="656590"/>
                  </a:moveTo>
                  <a:lnTo>
                    <a:pt x="0" y="656590"/>
                  </a:lnTo>
                  <a:lnTo>
                    <a:pt x="0" y="657860"/>
                  </a:lnTo>
                  <a:lnTo>
                    <a:pt x="88900" y="657860"/>
                  </a:lnTo>
                  <a:lnTo>
                    <a:pt x="88900" y="656590"/>
                  </a:lnTo>
                  <a:close/>
                </a:path>
                <a:path w="88900" h="791209">
                  <a:moveTo>
                    <a:pt x="88900" y="652780"/>
                  </a:moveTo>
                  <a:lnTo>
                    <a:pt x="0" y="652780"/>
                  </a:lnTo>
                  <a:lnTo>
                    <a:pt x="0" y="655320"/>
                  </a:lnTo>
                  <a:lnTo>
                    <a:pt x="88900" y="655320"/>
                  </a:lnTo>
                  <a:lnTo>
                    <a:pt x="88900" y="652780"/>
                  </a:lnTo>
                  <a:close/>
                </a:path>
                <a:path w="88900" h="791209">
                  <a:moveTo>
                    <a:pt x="88900" y="650240"/>
                  </a:moveTo>
                  <a:lnTo>
                    <a:pt x="0" y="650240"/>
                  </a:lnTo>
                  <a:lnTo>
                    <a:pt x="0" y="651510"/>
                  </a:lnTo>
                  <a:lnTo>
                    <a:pt x="88900" y="651510"/>
                  </a:lnTo>
                  <a:lnTo>
                    <a:pt x="88900" y="650240"/>
                  </a:lnTo>
                  <a:close/>
                </a:path>
                <a:path w="88900" h="791209">
                  <a:moveTo>
                    <a:pt x="88900" y="646442"/>
                  </a:moveTo>
                  <a:lnTo>
                    <a:pt x="0" y="646442"/>
                  </a:lnTo>
                  <a:lnTo>
                    <a:pt x="0" y="648970"/>
                  </a:lnTo>
                  <a:lnTo>
                    <a:pt x="88900" y="648970"/>
                  </a:lnTo>
                  <a:lnTo>
                    <a:pt x="88900" y="646442"/>
                  </a:lnTo>
                  <a:close/>
                </a:path>
                <a:path w="88900" h="791209">
                  <a:moveTo>
                    <a:pt x="88900" y="643890"/>
                  </a:moveTo>
                  <a:lnTo>
                    <a:pt x="0" y="643890"/>
                  </a:lnTo>
                  <a:lnTo>
                    <a:pt x="0" y="645160"/>
                  </a:lnTo>
                  <a:lnTo>
                    <a:pt x="88900" y="645160"/>
                  </a:lnTo>
                  <a:lnTo>
                    <a:pt x="88900" y="643890"/>
                  </a:lnTo>
                  <a:close/>
                </a:path>
                <a:path w="88900" h="791209">
                  <a:moveTo>
                    <a:pt x="88900" y="640080"/>
                  </a:moveTo>
                  <a:lnTo>
                    <a:pt x="0" y="640080"/>
                  </a:lnTo>
                  <a:lnTo>
                    <a:pt x="0" y="642620"/>
                  </a:lnTo>
                  <a:lnTo>
                    <a:pt x="88900" y="642620"/>
                  </a:lnTo>
                  <a:lnTo>
                    <a:pt x="88900" y="640080"/>
                  </a:lnTo>
                  <a:close/>
                </a:path>
                <a:path w="88900" h="791209">
                  <a:moveTo>
                    <a:pt x="88900" y="637552"/>
                  </a:moveTo>
                  <a:lnTo>
                    <a:pt x="0" y="637552"/>
                  </a:lnTo>
                  <a:lnTo>
                    <a:pt x="0" y="638810"/>
                  </a:lnTo>
                  <a:lnTo>
                    <a:pt x="88900" y="638810"/>
                  </a:lnTo>
                  <a:lnTo>
                    <a:pt x="88900" y="637552"/>
                  </a:lnTo>
                  <a:close/>
                </a:path>
                <a:path w="88900" h="791209">
                  <a:moveTo>
                    <a:pt x="88900" y="633730"/>
                  </a:moveTo>
                  <a:lnTo>
                    <a:pt x="0" y="633730"/>
                  </a:lnTo>
                  <a:lnTo>
                    <a:pt x="0" y="636270"/>
                  </a:lnTo>
                  <a:lnTo>
                    <a:pt x="88900" y="636270"/>
                  </a:lnTo>
                  <a:lnTo>
                    <a:pt x="88900" y="633730"/>
                  </a:lnTo>
                  <a:close/>
                </a:path>
                <a:path w="88900" h="791209">
                  <a:moveTo>
                    <a:pt x="88900" y="631202"/>
                  </a:moveTo>
                  <a:lnTo>
                    <a:pt x="0" y="631202"/>
                  </a:lnTo>
                  <a:lnTo>
                    <a:pt x="0" y="632460"/>
                  </a:lnTo>
                  <a:lnTo>
                    <a:pt x="88900" y="632460"/>
                  </a:lnTo>
                  <a:lnTo>
                    <a:pt x="88900" y="631202"/>
                  </a:lnTo>
                  <a:close/>
                </a:path>
                <a:path w="88900" h="791209">
                  <a:moveTo>
                    <a:pt x="88900" y="627380"/>
                  </a:moveTo>
                  <a:lnTo>
                    <a:pt x="0" y="627380"/>
                  </a:lnTo>
                  <a:lnTo>
                    <a:pt x="0" y="629920"/>
                  </a:lnTo>
                  <a:lnTo>
                    <a:pt x="88900" y="629920"/>
                  </a:lnTo>
                  <a:lnTo>
                    <a:pt x="88900" y="627380"/>
                  </a:lnTo>
                  <a:close/>
                </a:path>
                <a:path w="88900" h="791209">
                  <a:moveTo>
                    <a:pt x="88900" y="624852"/>
                  </a:moveTo>
                  <a:lnTo>
                    <a:pt x="0" y="624852"/>
                  </a:lnTo>
                  <a:lnTo>
                    <a:pt x="0" y="626122"/>
                  </a:lnTo>
                  <a:lnTo>
                    <a:pt x="88900" y="626122"/>
                  </a:lnTo>
                  <a:lnTo>
                    <a:pt x="88900" y="624852"/>
                  </a:lnTo>
                  <a:close/>
                </a:path>
                <a:path w="88900" h="791209">
                  <a:moveTo>
                    <a:pt x="88900" y="621030"/>
                  </a:moveTo>
                  <a:lnTo>
                    <a:pt x="0" y="621030"/>
                  </a:lnTo>
                  <a:lnTo>
                    <a:pt x="0" y="623570"/>
                  </a:lnTo>
                  <a:lnTo>
                    <a:pt x="88900" y="623570"/>
                  </a:lnTo>
                  <a:lnTo>
                    <a:pt x="88900" y="621030"/>
                  </a:lnTo>
                  <a:close/>
                </a:path>
                <a:path w="88900" h="791209">
                  <a:moveTo>
                    <a:pt x="88900" y="618502"/>
                  </a:moveTo>
                  <a:lnTo>
                    <a:pt x="0" y="618502"/>
                  </a:lnTo>
                  <a:lnTo>
                    <a:pt x="0" y="619760"/>
                  </a:lnTo>
                  <a:lnTo>
                    <a:pt x="88900" y="619760"/>
                  </a:lnTo>
                  <a:lnTo>
                    <a:pt x="88900" y="618502"/>
                  </a:lnTo>
                  <a:close/>
                </a:path>
                <a:path w="88900" h="791209">
                  <a:moveTo>
                    <a:pt x="88900" y="614692"/>
                  </a:moveTo>
                  <a:lnTo>
                    <a:pt x="0" y="614692"/>
                  </a:lnTo>
                  <a:lnTo>
                    <a:pt x="0" y="617232"/>
                  </a:lnTo>
                  <a:lnTo>
                    <a:pt x="88900" y="617232"/>
                  </a:lnTo>
                  <a:lnTo>
                    <a:pt x="88900" y="614692"/>
                  </a:lnTo>
                  <a:close/>
                </a:path>
                <a:path w="88900" h="791209">
                  <a:moveTo>
                    <a:pt x="88900" y="612152"/>
                  </a:moveTo>
                  <a:lnTo>
                    <a:pt x="0" y="612152"/>
                  </a:lnTo>
                  <a:lnTo>
                    <a:pt x="0" y="613410"/>
                  </a:lnTo>
                  <a:lnTo>
                    <a:pt x="88900" y="613410"/>
                  </a:lnTo>
                  <a:lnTo>
                    <a:pt x="88900" y="612152"/>
                  </a:lnTo>
                  <a:close/>
                </a:path>
                <a:path w="88900" h="791209">
                  <a:moveTo>
                    <a:pt x="88900" y="608342"/>
                  </a:moveTo>
                  <a:lnTo>
                    <a:pt x="0" y="608342"/>
                  </a:lnTo>
                  <a:lnTo>
                    <a:pt x="0" y="610870"/>
                  </a:lnTo>
                  <a:lnTo>
                    <a:pt x="88900" y="610870"/>
                  </a:lnTo>
                  <a:lnTo>
                    <a:pt x="88900" y="608342"/>
                  </a:lnTo>
                  <a:close/>
                </a:path>
                <a:path w="88900" h="791209">
                  <a:moveTo>
                    <a:pt x="88900" y="605790"/>
                  </a:moveTo>
                  <a:lnTo>
                    <a:pt x="0" y="605790"/>
                  </a:lnTo>
                  <a:lnTo>
                    <a:pt x="0" y="607060"/>
                  </a:lnTo>
                  <a:lnTo>
                    <a:pt x="88900" y="607060"/>
                  </a:lnTo>
                  <a:lnTo>
                    <a:pt x="88900" y="605790"/>
                  </a:lnTo>
                  <a:close/>
                </a:path>
                <a:path w="88900" h="791209">
                  <a:moveTo>
                    <a:pt x="88900" y="601980"/>
                  </a:moveTo>
                  <a:lnTo>
                    <a:pt x="0" y="601980"/>
                  </a:lnTo>
                  <a:lnTo>
                    <a:pt x="0" y="604520"/>
                  </a:lnTo>
                  <a:lnTo>
                    <a:pt x="88900" y="604520"/>
                  </a:lnTo>
                  <a:lnTo>
                    <a:pt x="88900" y="601980"/>
                  </a:lnTo>
                  <a:close/>
                </a:path>
                <a:path w="88900" h="791209">
                  <a:moveTo>
                    <a:pt x="88900" y="599452"/>
                  </a:moveTo>
                  <a:lnTo>
                    <a:pt x="0" y="599452"/>
                  </a:lnTo>
                  <a:lnTo>
                    <a:pt x="0" y="600722"/>
                  </a:lnTo>
                  <a:lnTo>
                    <a:pt x="88900" y="600722"/>
                  </a:lnTo>
                  <a:lnTo>
                    <a:pt x="88900" y="599452"/>
                  </a:lnTo>
                  <a:close/>
                </a:path>
                <a:path w="88900" h="791209">
                  <a:moveTo>
                    <a:pt x="88900" y="595630"/>
                  </a:moveTo>
                  <a:lnTo>
                    <a:pt x="0" y="595630"/>
                  </a:lnTo>
                  <a:lnTo>
                    <a:pt x="0" y="598182"/>
                  </a:lnTo>
                  <a:lnTo>
                    <a:pt x="88900" y="598182"/>
                  </a:lnTo>
                  <a:lnTo>
                    <a:pt x="88900" y="595630"/>
                  </a:lnTo>
                  <a:close/>
                </a:path>
                <a:path w="88900" h="791209">
                  <a:moveTo>
                    <a:pt x="88900" y="593102"/>
                  </a:moveTo>
                  <a:lnTo>
                    <a:pt x="0" y="593102"/>
                  </a:lnTo>
                  <a:lnTo>
                    <a:pt x="0" y="594360"/>
                  </a:lnTo>
                  <a:lnTo>
                    <a:pt x="88900" y="594360"/>
                  </a:lnTo>
                  <a:lnTo>
                    <a:pt x="88900" y="593102"/>
                  </a:lnTo>
                  <a:close/>
                </a:path>
                <a:path w="88900" h="791209">
                  <a:moveTo>
                    <a:pt x="88900" y="589292"/>
                  </a:moveTo>
                  <a:lnTo>
                    <a:pt x="0" y="589292"/>
                  </a:lnTo>
                  <a:lnTo>
                    <a:pt x="0" y="591832"/>
                  </a:lnTo>
                  <a:lnTo>
                    <a:pt x="88900" y="591832"/>
                  </a:lnTo>
                  <a:lnTo>
                    <a:pt x="88900" y="589292"/>
                  </a:lnTo>
                  <a:close/>
                </a:path>
                <a:path w="88900" h="791209">
                  <a:moveTo>
                    <a:pt x="88900" y="586752"/>
                  </a:moveTo>
                  <a:lnTo>
                    <a:pt x="0" y="586752"/>
                  </a:lnTo>
                  <a:lnTo>
                    <a:pt x="0" y="588010"/>
                  </a:lnTo>
                  <a:lnTo>
                    <a:pt x="88900" y="588010"/>
                  </a:lnTo>
                  <a:lnTo>
                    <a:pt x="88900" y="586752"/>
                  </a:lnTo>
                  <a:close/>
                </a:path>
                <a:path w="88900" h="791209">
                  <a:moveTo>
                    <a:pt x="88900" y="582942"/>
                  </a:moveTo>
                  <a:lnTo>
                    <a:pt x="0" y="582942"/>
                  </a:lnTo>
                  <a:lnTo>
                    <a:pt x="0" y="585470"/>
                  </a:lnTo>
                  <a:lnTo>
                    <a:pt x="88900" y="585470"/>
                  </a:lnTo>
                  <a:lnTo>
                    <a:pt x="88900" y="582942"/>
                  </a:lnTo>
                  <a:close/>
                </a:path>
                <a:path w="88900" h="791209">
                  <a:moveTo>
                    <a:pt x="88900" y="580402"/>
                  </a:moveTo>
                  <a:lnTo>
                    <a:pt x="0" y="580402"/>
                  </a:lnTo>
                  <a:lnTo>
                    <a:pt x="0" y="581672"/>
                  </a:lnTo>
                  <a:lnTo>
                    <a:pt x="88900" y="581672"/>
                  </a:lnTo>
                  <a:lnTo>
                    <a:pt x="88900" y="580402"/>
                  </a:lnTo>
                  <a:close/>
                </a:path>
                <a:path w="88900" h="791209">
                  <a:moveTo>
                    <a:pt x="88900" y="576592"/>
                  </a:moveTo>
                  <a:lnTo>
                    <a:pt x="0" y="576592"/>
                  </a:lnTo>
                  <a:lnTo>
                    <a:pt x="0" y="579120"/>
                  </a:lnTo>
                  <a:lnTo>
                    <a:pt x="88900" y="579120"/>
                  </a:lnTo>
                  <a:lnTo>
                    <a:pt x="88900" y="576592"/>
                  </a:lnTo>
                  <a:close/>
                </a:path>
                <a:path w="88900" h="791209">
                  <a:moveTo>
                    <a:pt x="88900" y="574052"/>
                  </a:moveTo>
                  <a:lnTo>
                    <a:pt x="0" y="574052"/>
                  </a:lnTo>
                  <a:lnTo>
                    <a:pt x="0" y="575322"/>
                  </a:lnTo>
                  <a:lnTo>
                    <a:pt x="88900" y="575322"/>
                  </a:lnTo>
                  <a:lnTo>
                    <a:pt x="88900" y="574052"/>
                  </a:lnTo>
                  <a:close/>
                </a:path>
                <a:path w="88900" h="791209">
                  <a:moveTo>
                    <a:pt x="88900" y="570242"/>
                  </a:moveTo>
                  <a:lnTo>
                    <a:pt x="0" y="570242"/>
                  </a:lnTo>
                  <a:lnTo>
                    <a:pt x="0" y="572770"/>
                  </a:lnTo>
                  <a:lnTo>
                    <a:pt x="88900" y="572770"/>
                  </a:lnTo>
                  <a:lnTo>
                    <a:pt x="88900" y="570242"/>
                  </a:lnTo>
                  <a:close/>
                </a:path>
                <a:path w="88900" h="791209">
                  <a:moveTo>
                    <a:pt x="88900" y="567702"/>
                  </a:moveTo>
                  <a:lnTo>
                    <a:pt x="0" y="567702"/>
                  </a:lnTo>
                  <a:lnTo>
                    <a:pt x="0" y="568960"/>
                  </a:lnTo>
                  <a:lnTo>
                    <a:pt x="88900" y="568960"/>
                  </a:lnTo>
                  <a:lnTo>
                    <a:pt x="88900" y="567702"/>
                  </a:lnTo>
                  <a:close/>
                </a:path>
                <a:path w="88900" h="791209">
                  <a:moveTo>
                    <a:pt x="88900" y="563880"/>
                  </a:moveTo>
                  <a:lnTo>
                    <a:pt x="0" y="563880"/>
                  </a:lnTo>
                  <a:lnTo>
                    <a:pt x="0" y="566420"/>
                  </a:lnTo>
                  <a:lnTo>
                    <a:pt x="88900" y="566420"/>
                  </a:lnTo>
                  <a:lnTo>
                    <a:pt x="88900" y="563880"/>
                  </a:lnTo>
                  <a:close/>
                </a:path>
                <a:path w="88900" h="791209">
                  <a:moveTo>
                    <a:pt x="88900" y="561352"/>
                  </a:moveTo>
                  <a:lnTo>
                    <a:pt x="0" y="561352"/>
                  </a:lnTo>
                  <a:lnTo>
                    <a:pt x="0" y="562622"/>
                  </a:lnTo>
                  <a:lnTo>
                    <a:pt x="88900" y="562622"/>
                  </a:lnTo>
                  <a:lnTo>
                    <a:pt x="88900" y="561352"/>
                  </a:lnTo>
                  <a:close/>
                </a:path>
                <a:path w="88900" h="791209">
                  <a:moveTo>
                    <a:pt x="88900" y="557542"/>
                  </a:moveTo>
                  <a:lnTo>
                    <a:pt x="0" y="557542"/>
                  </a:lnTo>
                  <a:lnTo>
                    <a:pt x="0" y="560082"/>
                  </a:lnTo>
                  <a:lnTo>
                    <a:pt x="88900" y="560082"/>
                  </a:lnTo>
                  <a:lnTo>
                    <a:pt x="88900" y="557542"/>
                  </a:lnTo>
                  <a:close/>
                </a:path>
                <a:path w="88900" h="791209">
                  <a:moveTo>
                    <a:pt x="88900" y="555002"/>
                  </a:moveTo>
                  <a:lnTo>
                    <a:pt x="0" y="555002"/>
                  </a:lnTo>
                  <a:lnTo>
                    <a:pt x="0" y="556272"/>
                  </a:lnTo>
                  <a:lnTo>
                    <a:pt x="88900" y="556272"/>
                  </a:lnTo>
                  <a:lnTo>
                    <a:pt x="88900" y="555002"/>
                  </a:lnTo>
                  <a:close/>
                </a:path>
                <a:path w="88900" h="791209">
                  <a:moveTo>
                    <a:pt x="88900" y="551180"/>
                  </a:moveTo>
                  <a:lnTo>
                    <a:pt x="0" y="551180"/>
                  </a:lnTo>
                  <a:lnTo>
                    <a:pt x="0" y="553720"/>
                  </a:lnTo>
                  <a:lnTo>
                    <a:pt x="88900" y="553720"/>
                  </a:lnTo>
                  <a:lnTo>
                    <a:pt x="88900" y="551180"/>
                  </a:lnTo>
                  <a:close/>
                </a:path>
                <a:path w="88900" h="791209">
                  <a:moveTo>
                    <a:pt x="88900" y="548652"/>
                  </a:moveTo>
                  <a:lnTo>
                    <a:pt x="0" y="548652"/>
                  </a:lnTo>
                  <a:lnTo>
                    <a:pt x="0" y="549922"/>
                  </a:lnTo>
                  <a:lnTo>
                    <a:pt x="88900" y="549922"/>
                  </a:lnTo>
                  <a:lnTo>
                    <a:pt x="88900" y="548652"/>
                  </a:lnTo>
                  <a:close/>
                </a:path>
                <a:path w="88900" h="791209">
                  <a:moveTo>
                    <a:pt x="88900" y="544830"/>
                  </a:moveTo>
                  <a:lnTo>
                    <a:pt x="0" y="544830"/>
                  </a:lnTo>
                  <a:lnTo>
                    <a:pt x="0" y="547382"/>
                  </a:lnTo>
                  <a:lnTo>
                    <a:pt x="88900" y="547382"/>
                  </a:lnTo>
                  <a:lnTo>
                    <a:pt x="88900" y="544830"/>
                  </a:lnTo>
                  <a:close/>
                </a:path>
                <a:path w="88900" h="791209">
                  <a:moveTo>
                    <a:pt x="88900" y="542302"/>
                  </a:moveTo>
                  <a:lnTo>
                    <a:pt x="0" y="542302"/>
                  </a:lnTo>
                  <a:lnTo>
                    <a:pt x="0" y="543560"/>
                  </a:lnTo>
                  <a:lnTo>
                    <a:pt x="88900" y="543560"/>
                  </a:lnTo>
                  <a:lnTo>
                    <a:pt x="88900" y="542302"/>
                  </a:lnTo>
                  <a:close/>
                </a:path>
                <a:path w="88900" h="791209">
                  <a:moveTo>
                    <a:pt x="88900" y="52082"/>
                  </a:moveTo>
                  <a:lnTo>
                    <a:pt x="0" y="52082"/>
                  </a:lnTo>
                  <a:lnTo>
                    <a:pt x="0" y="54610"/>
                  </a:lnTo>
                  <a:lnTo>
                    <a:pt x="88900" y="54610"/>
                  </a:lnTo>
                  <a:lnTo>
                    <a:pt x="88900" y="52082"/>
                  </a:lnTo>
                  <a:close/>
                </a:path>
                <a:path w="88900" h="791209">
                  <a:moveTo>
                    <a:pt x="88900" y="48272"/>
                  </a:moveTo>
                  <a:lnTo>
                    <a:pt x="0" y="48272"/>
                  </a:lnTo>
                  <a:lnTo>
                    <a:pt x="0" y="52070"/>
                  </a:lnTo>
                  <a:lnTo>
                    <a:pt x="88900" y="52070"/>
                  </a:lnTo>
                  <a:lnTo>
                    <a:pt x="88900" y="48272"/>
                  </a:lnTo>
                  <a:close/>
                </a:path>
                <a:path w="88900" h="791209">
                  <a:moveTo>
                    <a:pt x="88900" y="45732"/>
                  </a:moveTo>
                  <a:lnTo>
                    <a:pt x="0" y="45732"/>
                  </a:lnTo>
                  <a:lnTo>
                    <a:pt x="0" y="48260"/>
                  </a:lnTo>
                  <a:lnTo>
                    <a:pt x="88900" y="48260"/>
                  </a:lnTo>
                  <a:lnTo>
                    <a:pt x="88900" y="45732"/>
                  </a:lnTo>
                  <a:close/>
                </a:path>
                <a:path w="88900" h="791209">
                  <a:moveTo>
                    <a:pt x="88900" y="41922"/>
                  </a:moveTo>
                  <a:lnTo>
                    <a:pt x="0" y="41922"/>
                  </a:lnTo>
                  <a:lnTo>
                    <a:pt x="0" y="45720"/>
                  </a:lnTo>
                  <a:lnTo>
                    <a:pt x="88900" y="45720"/>
                  </a:lnTo>
                  <a:lnTo>
                    <a:pt x="88900" y="41922"/>
                  </a:lnTo>
                  <a:close/>
                </a:path>
                <a:path w="88900" h="791209">
                  <a:moveTo>
                    <a:pt x="88900" y="39382"/>
                  </a:moveTo>
                  <a:lnTo>
                    <a:pt x="0" y="39382"/>
                  </a:lnTo>
                  <a:lnTo>
                    <a:pt x="0" y="41910"/>
                  </a:lnTo>
                  <a:lnTo>
                    <a:pt x="88900" y="41910"/>
                  </a:lnTo>
                  <a:lnTo>
                    <a:pt x="88900" y="39382"/>
                  </a:lnTo>
                  <a:close/>
                </a:path>
                <a:path w="88900" h="791209">
                  <a:moveTo>
                    <a:pt x="88900" y="35572"/>
                  </a:moveTo>
                  <a:lnTo>
                    <a:pt x="0" y="35572"/>
                  </a:lnTo>
                  <a:lnTo>
                    <a:pt x="0" y="39370"/>
                  </a:lnTo>
                  <a:lnTo>
                    <a:pt x="88900" y="39370"/>
                  </a:lnTo>
                  <a:lnTo>
                    <a:pt x="88900" y="35572"/>
                  </a:lnTo>
                  <a:close/>
                </a:path>
                <a:path w="88900" h="791209">
                  <a:moveTo>
                    <a:pt x="88900" y="33032"/>
                  </a:moveTo>
                  <a:lnTo>
                    <a:pt x="0" y="33032"/>
                  </a:lnTo>
                  <a:lnTo>
                    <a:pt x="0" y="35560"/>
                  </a:lnTo>
                  <a:lnTo>
                    <a:pt x="88900" y="35560"/>
                  </a:lnTo>
                  <a:lnTo>
                    <a:pt x="88900" y="33032"/>
                  </a:lnTo>
                  <a:close/>
                </a:path>
                <a:path w="88900" h="791209">
                  <a:moveTo>
                    <a:pt x="88900" y="29222"/>
                  </a:moveTo>
                  <a:lnTo>
                    <a:pt x="0" y="29222"/>
                  </a:lnTo>
                  <a:lnTo>
                    <a:pt x="0" y="33020"/>
                  </a:lnTo>
                  <a:lnTo>
                    <a:pt x="88900" y="33020"/>
                  </a:lnTo>
                  <a:lnTo>
                    <a:pt x="88900" y="29222"/>
                  </a:lnTo>
                  <a:close/>
                </a:path>
                <a:path w="88900" h="791209">
                  <a:moveTo>
                    <a:pt x="88900" y="0"/>
                  </a:moveTo>
                  <a:lnTo>
                    <a:pt x="87630" y="0"/>
                  </a:lnTo>
                  <a:lnTo>
                    <a:pt x="87630" y="1270"/>
                  </a:lnTo>
                  <a:lnTo>
                    <a:pt x="83820" y="1270"/>
                  </a:lnTo>
                  <a:lnTo>
                    <a:pt x="83820" y="2540"/>
                  </a:lnTo>
                  <a:lnTo>
                    <a:pt x="80010" y="2540"/>
                  </a:lnTo>
                  <a:lnTo>
                    <a:pt x="80010" y="3810"/>
                  </a:lnTo>
                  <a:lnTo>
                    <a:pt x="76200" y="3810"/>
                  </a:lnTo>
                  <a:lnTo>
                    <a:pt x="76200" y="5080"/>
                  </a:lnTo>
                  <a:lnTo>
                    <a:pt x="72390" y="5080"/>
                  </a:lnTo>
                  <a:lnTo>
                    <a:pt x="72390" y="6350"/>
                  </a:lnTo>
                  <a:lnTo>
                    <a:pt x="68580" y="6350"/>
                  </a:lnTo>
                  <a:lnTo>
                    <a:pt x="68580" y="7620"/>
                  </a:lnTo>
                  <a:lnTo>
                    <a:pt x="64770" y="7620"/>
                  </a:lnTo>
                  <a:lnTo>
                    <a:pt x="64770" y="8890"/>
                  </a:lnTo>
                  <a:lnTo>
                    <a:pt x="60960" y="8890"/>
                  </a:lnTo>
                  <a:lnTo>
                    <a:pt x="60960" y="10160"/>
                  </a:lnTo>
                  <a:lnTo>
                    <a:pt x="57150" y="10160"/>
                  </a:lnTo>
                  <a:lnTo>
                    <a:pt x="57150" y="11430"/>
                  </a:lnTo>
                  <a:lnTo>
                    <a:pt x="53340" y="11430"/>
                  </a:lnTo>
                  <a:lnTo>
                    <a:pt x="53340" y="12700"/>
                  </a:lnTo>
                  <a:lnTo>
                    <a:pt x="49530" y="12700"/>
                  </a:lnTo>
                  <a:lnTo>
                    <a:pt x="49530" y="13970"/>
                  </a:lnTo>
                  <a:lnTo>
                    <a:pt x="45720" y="13970"/>
                  </a:lnTo>
                  <a:lnTo>
                    <a:pt x="45720" y="15240"/>
                  </a:lnTo>
                  <a:lnTo>
                    <a:pt x="41910" y="15240"/>
                  </a:lnTo>
                  <a:lnTo>
                    <a:pt x="41910" y="16510"/>
                  </a:lnTo>
                  <a:lnTo>
                    <a:pt x="38100" y="16510"/>
                  </a:lnTo>
                  <a:lnTo>
                    <a:pt x="38100" y="17780"/>
                  </a:lnTo>
                  <a:lnTo>
                    <a:pt x="34290" y="17780"/>
                  </a:lnTo>
                  <a:lnTo>
                    <a:pt x="34290" y="19050"/>
                  </a:lnTo>
                  <a:lnTo>
                    <a:pt x="30480" y="19050"/>
                  </a:lnTo>
                  <a:lnTo>
                    <a:pt x="30480" y="20320"/>
                  </a:lnTo>
                  <a:lnTo>
                    <a:pt x="26670" y="20320"/>
                  </a:lnTo>
                  <a:lnTo>
                    <a:pt x="26670" y="21590"/>
                  </a:lnTo>
                  <a:lnTo>
                    <a:pt x="22860" y="21590"/>
                  </a:lnTo>
                  <a:lnTo>
                    <a:pt x="22860" y="22860"/>
                  </a:lnTo>
                  <a:lnTo>
                    <a:pt x="19050" y="22860"/>
                  </a:lnTo>
                  <a:lnTo>
                    <a:pt x="19050" y="24130"/>
                  </a:lnTo>
                  <a:lnTo>
                    <a:pt x="15240" y="24130"/>
                  </a:lnTo>
                  <a:lnTo>
                    <a:pt x="15240" y="25400"/>
                  </a:lnTo>
                  <a:lnTo>
                    <a:pt x="12700" y="25400"/>
                  </a:lnTo>
                  <a:lnTo>
                    <a:pt x="12700" y="26670"/>
                  </a:lnTo>
                  <a:lnTo>
                    <a:pt x="7620" y="26670"/>
                  </a:lnTo>
                  <a:lnTo>
                    <a:pt x="7620" y="27940"/>
                  </a:lnTo>
                  <a:lnTo>
                    <a:pt x="3810" y="27940"/>
                  </a:lnTo>
                  <a:lnTo>
                    <a:pt x="3810" y="29210"/>
                  </a:lnTo>
                  <a:lnTo>
                    <a:pt x="88900" y="29210"/>
                  </a:lnTo>
                  <a:lnTo>
                    <a:pt x="88900" y="27940"/>
                  </a:lnTo>
                  <a:lnTo>
                    <a:pt x="88900" y="26670"/>
                  </a:lnTo>
                  <a:lnTo>
                    <a:pt x="88900" y="1270"/>
                  </a:lnTo>
                  <a:lnTo>
                    <a:pt x="88900" y="0"/>
                  </a:lnTo>
                  <a:close/>
                </a:path>
              </a:pathLst>
            </a:custGeom>
            <a:solidFill>
              <a:srgbClr val="339633"/>
            </a:solidFill>
          </p:spPr>
          <p:txBody>
            <a:bodyPr wrap="square" lIns="0" tIns="0" rIns="0" bIns="0" rtlCol="0"/>
            <a:lstStyle/>
            <a:p>
              <a:endParaRPr/>
            </a:p>
          </p:txBody>
        </p:sp>
        <p:sp>
          <p:nvSpPr>
            <p:cNvPr id="1071" name="object 1071"/>
            <p:cNvSpPr/>
            <p:nvPr/>
          </p:nvSpPr>
          <p:spPr>
            <a:xfrm>
              <a:off x="8776970" y="6043942"/>
              <a:ext cx="88900" cy="808990"/>
            </a:xfrm>
            <a:custGeom>
              <a:avLst/>
              <a:gdLst/>
              <a:ahLst/>
              <a:cxnLst/>
              <a:rect l="l" t="t" r="r" b="b"/>
              <a:pathLst>
                <a:path w="88900" h="808990">
                  <a:moveTo>
                    <a:pt x="88900" y="803910"/>
                  </a:moveTo>
                  <a:lnTo>
                    <a:pt x="0" y="803910"/>
                  </a:lnTo>
                  <a:lnTo>
                    <a:pt x="0" y="808977"/>
                  </a:lnTo>
                  <a:lnTo>
                    <a:pt x="88900" y="808977"/>
                  </a:lnTo>
                  <a:lnTo>
                    <a:pt x="88900" y="803910"/>
                  </a:lnTo>
                  <a:close/>
                </a:path>
                <a:path w="88900" h="808990">
                  <a:moveTo>
                    <a:pt x="88900" y="735330"/>
                  </a:moveTo>
                  <a:lnTo>
                    <a:pt x="0" y="735330"/>
                  </a:lnTo>
                  <a:lnTo>
                    <a:pt x="0" y="803897"/>
                  </a:lnTo>
                  <a:lnTo>
                    <a:pt x="88900" y="803897"/>
                  </a:lnTo>
                  <a:lnTo>
                    <a:pt x="88900" y="735330"/>
                  </a:lnTo>
                  <a:close/>
                </a:path>
                <a:path w="88900" h="808990">
                  <a:moveTo>
                    <a:pt x="88900" y="486410"/>
                  </a:moveTo>
                  <a:lnTo>
                    <a:pt x="0" y="486410"/>
                  </a:lnTo>
                  <a:lnTo>
                    <a:pt x="0" y="487667"/>
                  </a:lnTo>
                  <a:lnTo>
                    <a:pt x="88900" y="487667"/>
                  </a:lnTo>
                  <a:lnTo>
                    <a:pt x="88900" y="486410"/>
                  </a:lnTo>
                  <a:close/>
                </a:path>
                <a:path w="88900" h="808990">
                  <a:moveTo>
                    <a:pt x="88900" y="482587"/>
                  </a:moveTo>
                  <a:lnTo>
                    <a:pt x="0" y="482587"/>
                  </a:lnTo>
                  <a:lnTo>
                    <a:pt x="0" y="485127"/>
                  </a:lnTo>
                  <a:lnTo>
                    <a:pt x="88900" y="485127"/>
                  </a:lnTo>
                  <a:lnTo>
                    <a:pt x="88900" y="482587"/>
                  </a:lnTo>
                  <a:close/>
                </a:path>
                <a:path w="88900" h="808990">
                  <a:moveTo>
                    <a:pt x="88900" y="480060"/>
                  </a:moveTo>
                  <a:lnTo>
                    <a:pt x="0" y="480060"/>
                  </a:lnTo>
                  <a:lnTo>
                    <a:pt x="0" y="481317"/>
                  </a:lnTo>
                  <a:lnTo>
                    <a:pt x="88900" y="481317"/>
                  </a:lnTo>
                  <a:lnTo>
                    <a:pt x="88900" y="480060"/>
                  </a:lnTo>
                  <a:close/>
                </a:path>
                <a:path w="88900" h="808990">
                  <a:moveTo>
                    <a:pt x="88900" y="476237"/>
                  </a:moveTo>
                  <a:lnTo>
                    <a:pt x="0" y="476237"/>
                  </a:lnTo>
                  <a:lnTo>
                    <a:pt x="0" y="478790"/>
                  </a:lnTo>
                  <a:lnTo>
                    <a:pt x="88900" y="478790"/>
                  </a:lnTo>
                  <a:lnTo>
                    <a:pt x="88900" y="476237"/>
                  </a:lnTo>
                  <a:close/>
                </a:path>
                <a:path w="88900" h="808990">
                  <a:moveTo>
                    <a:pt x="88900" y="473710"/>
                  </a:moveTo>
                  <a:lnTo>
                    <a:pt x="0" y="473710"/>
                  </a:lnTo>
                  <a:lnTo>
                    <a:pt x="0" y="474967"/>
                  </a:lnTo>
                  <a:lnTo>
                    <a:pt x="88900" y="474967"/>
                  </a:lnTo>
                  <a:lnTo>
                    <a:pt x="88900" y="473710"/>
                  </a:lnTo>
                  <a:close/>
                </a:path>
                <a:path w="88900" h="808990">
                  <a:moveTo>
                    <a:pt x="88900" y="469887"/>
                  </a:moveTo>
                  <a:lnTo>
                    <a:pt x="0" y="469887"/>
                  </a:lnTo>
                  <a:lnTo>
                    <a:pt x="0" y="472440"/>
                  </a:lnTo>
                  <a:lnTo>
                    <a:pt x="88900" y="472440"/>
                  </a:lnTo>
                  <a:lnTo>
                    <a:pt x="88900" y="469887"/>
                  </a:lnTo>
                  <a:close/>
                </a:path>
                <a:path w="88900" h="808990">
                  <a:moveTo>
                    <a:pt x="88900" y="467347"/>
                  </a:moveTo>
                  <a:lnTo>
                    <a:pt x="0" y="467347"/>
                  </a:lnTo>
                  <a:lnTo>
                    <a:pt x="0" y="468617"/>
                  </a:lnTo>
                  <a:lnTo>
                    <a:pt x="88900" y="468617"/>
                  </a:lnTo>
                  <a:lnTo>
                    <a:pt x="88900" y="467347"/>
                  </a:lnTo>
                  <a:close/>
                </a:path>
                <a:path w="88900" h="808990">
                  <a:moveTo>
                    <a:pt x="88900" y="463550"/>
                  </a:moveTo>
                  <a:lnTo>
                    <a:pt x="0" y="463550"/>
                  </a:lnTo>
                  <a:lnTo>
                    <a:pt x="0" y="466077"/>
                  </a:lnTo>
                  <a:lnTo>
                    <a:pt x="88900" y="466077"/>
                  </a:lnTo>
                  <a:lnTo>
                    <a:pt x="88900" y="463550"/>
                  </a:lnTo>
                  <a:close/>
                </a:path>
                <a:path w="88900" h="808990">
                  <a:moveTo>
                    <a:pt x="88900" y="460997"/>
                  </a:moveTo>
                  <a:lnTo>
                    <a:pt x="0" y="460997"/>
                  </a:lnTo>
                  <a:lnTo>
                    <a:pt x="0" y="462267"/>
                  </a:lnTo>
                  <a:lnTo>
                    <a:pt x="88900" y="462267"/>
                  </a:lnTo>
                  <a:lnTo>
                    <a:pt x="88900" y="460997"/>
                  </a:lnTo>
                  <a:close/>
                </a:path>
                <a:path w="88900" h="808990">
                  <a:moveTo>
                    <a:pt x="88900" y="457187"/>
                  </a:moveTo>
                  <a:lnTo>
                    <a:pt x="0" y="457187"/>
                  </a:lnTo>
                  <a:lnTo>
                    <a:pt x="0" y="459727"/>
                  </a:lnTo>
                  <a:lnTo>
                    <a:pt x="88900" y="459727"/>
                  </a:lnTo>
                  <a:lnTo>
                    <a:pt x="88900" y="457187"/>
                  </a:lnTo>
                  <a:close/>
                </a:path>
                <a:path w="88900" h="808990">
                  <a:moveTo>
                    <a:pt x="88900" y="454660"/>
                  </a:moveTo>
                  <a:lnTo>
                    <a:pt x="0" y="454660"/>
                  </a:lnTo>
                  <a:lnTo>
                    <a:pt x="0" y="455917"/>
                  </a:lnTo>
                  <a:lnTo>
                    <a:pt x="88900" y="455917"/>
                  </a:lnTo>
                  <a:lnTo>
                    <a:pt x="88900" y="454660"/>
                  </a:lnTo>
                  <a:close/>
                </a:path>
                <a:path w="88900" h="808990">
                  <a:moveTo>
                    <a:pt x="88900" y="448310"/>
                  </a:moveTo>
                  <a:lnTo>
                    <a:pt x="0" y="448310"/>
                  </a:lnTo>
                  <a:lnTo>
                    <a:pt x="0" y="453377"/>
                  </a:lnTo>
                  <a:lnTo>
                    <a:pt x="88900" y="453377"/>
                  </a:lnTo>
                  <a:lnTo>
                    <a:pt x="88900" y="448310"/>
                  </a:lnTo>
                  <a:close/>
                </a:path>
                <a:path w="88900" h="808990">
                  <a:moveTo>
                    <a:pt x="88900" y="441947"/>
                  </a:moveTo>
                  <a:lnTo>
                    <a:pt x="0" y="441947"/>
                  </a:lnTo>
                  <a:lnTo>
                    <a:pt x="0" y="447027"/>
                  </a:lnTo>
                  <a:lnTo>
                    <a:pt x="88900" y="447027"/>
                  </a:lnTo>
                  <a:lnTo>
                    <a:pt x="88900" y="441947"/>
                  </a:lnTo>
                  <a:close/>
                </a:path>
                <a:path w="88900" h="808990">
                  <a:moveTo>
                    <a:pt x="88900" y="435610"/>
                  </a:moveTo>
                  <a:lnTo>
                    <a:pt x="0" y="435610"/>
                  </a:lnTo>
                  <a:lnTo>
                    <a:pt x="0" y="440677"/>
                  </a:lnTo>
                  <a:lnTo>
                    <a:pt x="88900" y="440677"/>
                  </a:lnTo>
                  <a:lnTo>
                    <a:pt x="88900" y="435610"/>
                  </a:lnTo>
                  <a:close/>
                </a:path>
                <a:path w="88900" h="808990">
                  <a:moveTo>
                    <a:pt x="88900" y="429260"/>
                  </a:moveTo>
                  <a:lnTo>
                    <a:pt x="0" y="429260"/>
                  </a:lnTo>
                  <a:lnTo>
                    <a:pt x="0" y="434327"/>
                  </a:lnTo>
                  <a:lnTo>
                    <a:pt x="88900" y="434327"/>
                  </a:lnTo>
                  <a:lnTo>
                    <a:pt x="88900" y="429260"/>
                  </a:lnTo>
                  <a:close/>
                </a:path>
                <a:path w="88900" h="808990">
                  <a:moveTo>
                    <a:pt x="88900" y="422897"/>
                  </a:moveTo>
                  <a:lnTo>
                    <a:pt x="0" y="422897"/>
                  </a:lnTo>
                  <a:lnTo>
                    <a:pt x="0" y="427977"/>
                  </a:lnTo>
                  <a:lnTo>
                    <a:pt x="88900" y="427977"/>
                  </a:lnTo>
                  <a:lnTo>
                    <a:pt x="88900" y="422897"/>
                  </a:lnTo>
                  <a:close/>
                </a:path>
                <a:path w="88900" h="808990">
                  <a:moveTo>
                    <a:pt x="88900" y="416560"/>
                  </a:moveTo>
                  <a:lnTo>
                    <a:pt x="0" y="416560"/>
                  </a:lnTo>
                  <a:lnTo>
                    <a:pt x="0" y="421627"/>
                  </a:lnTo>
                  <a:lnTo>
                    <a:pt x="88900" y="421627"/>
                  </a:lnTo>
                  <a:lnTo>
                    <a:pt x="88900" y="416560"/>
                  </a:lnTo>
                  <a:close/>
                </a:path>
                <a:path w="88900" h="808990">
                  <a:moveTo>
                    <a:pt x="88900" y="410197"/>
                  </a:moveTo>
                  <a:lnTo>
                    <a:pt x="0" y="410197"/>
                  </a:lnTo>
                  <a:lnTo>
                    <a:pt x="0" y="415290"/>
                  </a:lnTo>
                  <a:lnTo>
                    <a:pt x="88900" y="415290"/>
                  </a:lnTo>
                  <a:lnTo>
                    <a:pt x="88900" y="410197"/>
                  </a:lnTo>
                  <a:close/>
                </a:path>
                <a:path w="88900" h="808990">
                  <a:moveTo>
                    <a:pt x="88900" y="405117"/>
                  </a:moveTo>
                  <a:lnTo>
                    <a:pt x="0" y="405117"/>
                  </a:lnTo>
                  <a:lnTo>
                    <a:pt x="0" y="408927"/>
                  </a:lnTo>
                  <a:lnTo>
                    <a:pt x="88900" y="408927"/>
                  </a:lnTo>
                  <a:lnTo>
                    <a:pt x="88900" y="405117"/>
                  </a:lnTo>
                  <a:close/>
                </a:path>
                <a:path w="88900" h="808990">
                  <a:moveTo>
                    <a:pt x="88900" y="398767"/>
                  </a:moveTo>
                  <a:lnTo>
                    <a:pt x="0" y="398767"/>
                  </a:lnTo>
                  <a:lnTo>
                    <a:pt x="0" y="403860"/>
                  </a:lnTo>
                  <a:lnTo>
                    <a:pt x="88900" y="403860"/>
                  </a:lnTo>
                  <a:lnTo>
                    <a:pt x="88900" y="398767"/>
                  </a:lnTo>
                  <a:close/>
                </a:path>
                <a:path w="88900" h="808990">
                  <a:moveTo>
                    <a:pt x="88900" y="392417"/>
                  </a:moveTo>
                  <a:lnTo>
                    <a:pt x="0" y="392417"/>
                  </a:lnTo>
                  <a:lnTo>
                    <a:pt x="0" y="397510"/>
                  </a:lnTo>
                  <a:lnTo>
                    <a:pt x="88900" y="397510"/>
                  </a:lnTo>
                  <a:lnTo>
                    <a:pt x="88900" y="392417"/>
                  </a:lnTo>
                  <a:close/>
                </a:path>
                <a:path w="88900" h="808990">
                  <a:moveTo>
                    <a:pt x="88900" y="386067"/>
                  </a:moveTo>
                  <a:lnTo>
                    <a:pt x="0" y="386067"/>
                  </a:lnTo>
                  <a:lnTo>
                    <a:pt x="0" y="391160"/>
                  </a:lnTo>
                  <a:lnTo>
                    <a:pt x="88900" y="391160"/>
                  </a:lnTo>
                  <a:lnTo>
                    <a:pt x="88900" y="386067"/>
                  </a:lnTo>
                  <a:close/>
                </a:path>
                <a:path w="88900" h="808990">
                  <a:moveTo>
                    <a:pt x="88900" y="379717"/>
                  </a:moveTo>
                  <a:lnTo>
                    <a:pt x="0" y="379717"/>
                  </a:lnTo>
                  <a:lnTo>
                    <a:pt x="0" y="384810"/>
                  </a:lnTo>
                  <a:lnTo>
                    <a:pt x="88900" y="384810"/>
                  </a:lnTo>
                  <a:lnTo>
                    <a:pt x="88900" y="379717"/>
                  </a:lnTo>
                  <a:close/>
                </a:path>
                <a:path w="88900" h="808990">
                  <a:moveTo>
                    <a:pt x="88900" y="373367"/>
                  </a:moveTo>
                  <a:lnTo>
                    <a:pt x="0" y="373367"/>
                  </a:lnTo>
                  <a:lnTo>
                    <a:pt x="0" y="378460"/>
                  </a:lnTo>
                  <a:lnTo>
                    <a:pt x="88900" y="378460"/>
                  </a:lnTo>
                  <a:lnTo>
                    <a:pt x="88900" y="373367"/>
                  </a:lnTo>
                  <a:close/>
                </a:path>
                <a:path w="88900" h="808990">
                  <a:moveTo>
                    <a:pt x="88900" y="367017"/>
                  </a:moveTo>
                  <a:lnTo>
                    <a:pt x="0" y="367017"/>
                  </a:lnTo>
                  <a:lnTo>
                    <a:pt x="0" y="372110"/>
                  </a:lnTo>
                  <a:lnTo>
                    <a:pt x="88900" y="372110"/>
                  </a:lnTo>
                  <a:lnTo>
                    <a:pt x="88900" y="367017"/>
                  </a:lnTo>
                  <a:close/>
                </a:path>
                <a:path w="88900" h="808990">
                  <a:moveTo>
                    <a:pt x="88900" y="360667"/>
                  </a:moveTo>
                  <a:lnTo>
                    <a:pt x="0" y="360667"/>
                  </a:lnTo>
                  <a:lnTo>
                    <a:pt x="0" y="365760"/>
                  </a:lnTo>
                  <a:lnTo>
                    <a:pt x="88900" y="365760"/>
                  </a:lnTo>
                  <a:lnTo>
                    <a:pt x="88900" y="360667"/>
                  </a:lnTo>
                  <a:close/>
                </a:path>
                <a:path w="88900" h="808990">
                  <a:moveTo>
                    <a:pt x="88900" y="354317"/>
                  </a:moveTo>
                  <a:lnTo>
                    <a:pt x="0" y="354317"/>
                  </a:lnTo>
                  <a:lnTo>
                    <a:pt x="0" y="359410"/>
                  </a:lnTo>
                  <a:lnTo>
                    <a:pt x="88900" y="359410"/>
                  </a:lnTo>
                  <a:lnTo>
                    <a:pt x="88900" y="354317"/>
                  </a:lnTo>
                  <a:close/>
                </a:path>
                <a:path w="88900" h="808990">
                  <a:moveTo>
                    <a:pt x="88900" y="347967"/>
                  </a:moveTo>
                  <a:lnTo>
                    <a:pt x="0" y="347967"/>
                  </a:lnTo>
                  <a:lnTo>
                    <a:pt x="0" y="353047"/>
                  </a:lnTo>
                  <a:lnTo>
                    <a:pt x="88900" y="353047"/>
                  </a:lnTo>
                  <a:lnTo>
                    <a:pt x="88900" y="347967"/>
                  </a:lnTo>
                  <a:close/>
                </a:path>
                <a:path w="88900" h="808990">
                  <a:moveTo>
                    <a:pt x="88900" y="341617"/>
                  </a:moveTo>
                  <a:lnTo>
                    <a:pt x="0" y="341617"/>
                  </a:lnTo>
                  <a:lnTo>
                    <a:pt x="0" y="346697"/>
                  </a:lnTo>
                  <a:lnTo>
                    <a:pt x="88900" y="346697"/>
                  </a:lnTo>
                  <a:lnTo>
                    <a:pt x="88900" y="341617"/>
                  </a:lnTo>
                  <a:close/>
                </a:path>
                <a:path w="88900" h="808990">
                  <a:moveTo>
                    <a:pt x="88900" y="335267"/>
                  </a:moveTo>
                  <a:lnTo>
                    <a:pt x="0" y="335267"/>
                  </a:lnTo>
                  <a:lnTo>
                    <a:pt x="0" y="340360"/>
                  </a:lnTo>
                  <a:lnTo>
                    <a:pt x="88900" y="340360"/>
                  </a:lnTo>
                  <a:lnTo>
                    <a:pt x="88900" y="335267"/>
                  </a:lnTo>
                  <a:close/>
                </a:path>
                <a:path w="88900" h="808990">
                  <a:moveTo>
                    <a:pt x="88900" y="328917"/>
                  </a:moveTo>
                  <a:lnTo>
                    <a:pt x="0" y="328917"/>
                  </a:lnTo>
                  <a:lnTo>
                    <a:pt x="0" y="334010"/>
                  </a:lnTo>
                  <a:lnTo>
                    <a:pt x="88900" y="334010"/>
                  </a:lnTo>
                  <a:lnTo>
                    <a:pt x="88900" y="328917"/>
                  </a:lnTo>
                  <a:close/>
                </a:path>
                <a:path w="88900" h="808990">
                  <a:moveTo>
                    <a:pt x="88900" y="322580"/>
                  </a:moveTo>
                  <a:lnTo>
                    <a:pt x="0" y="322580"/>
                  </a:lnTo>
                  <a:lnTo>
                    <a:pt x="0" y="327647"/>
                  </a:lnTo>
                  <a:lnTo>
                    <a:pt x="88900" y="327647"/>
                  </a:lnTo>
                  <a:lnTo>
                    <a:pt x="88900" y="322580"/>
                  </a:lnTo>
                  <a:close/>
                </a:path>
                <a:path w="88900" h="808990">
                  <a:moveTo>
                    <a:pt x="88900" y="316217"/>
                  </a:moveTo>
                  <a:lnTo>
                    <a:pt x="0" y="316217"/>
                  </a:lnTo>
                  <a:lnTo>
                    <a:pt x="0" y="321310"/>
                  </a:lnTo>
                  <a:lnTo>
                    <a:pt x="88900" y="321310"/>
                  </a:lnTo>
                  <a:lnTo>
                    <a:pt x="88900" y="316217"/>
                  </a:lnTo>
                  <a:close/>
                </a:path>
                <a:path w="88900" h="808990">
                  <a:moveTo>
                    <a:pt x="88900" y="309867"/>
                  </a:moveTo>
                  <a:lnTo>
                    <a:pt x="0" y="309867"/>
                  </a:lnTo>
                  <a:lnTo>
                    <a:pt x="0" y="314947"/>
                  </a:lnTo>
                  <a:lnTo>
                    <a:pt x="88900" y="314947"/>
                  </a:lnTo>
                  <a:lnTo>
                    <a:pt x="88900" y="309867"/>
                  </a:lnTo>
                  <a:close/>
                </a:path>
                <a:path w="88900" h="808990">
                  <a:moveTo>
                    <a:pt x="88900" y="303517"/>
                  </a:moveTo>
                  <a:lnTo>
                    <a:pt x="0" y="303517"/>
                  </a:lnTo>
                  <a:lnTo>
                    <a:pt x="0" y="308597"/>
                  </a:lnTo>
                  <a:lnTo>
                    <a:pt x="88900" y="308597"/>
                  </a:lnTo>
                  <a:lnTo>
                    <a:pt x="88900" y="303517"/>
                  </a:lnTo>
                  <a:close/>
                </a:path>
                <a:path w="88900" h="808990">
                  <a:moveTo>
                    <a:pt x="88900" y="297167"/>
                  </a:moveTo>
                  <a:lnTo>
                    <a:pt x="0" y="297167"/>
                  </a:lnTo>
                  <a:lnTo>
                    <a:pt x="0" y="302260"/>
                  </a:lnTo>
                  <a:lnTo>
                    <a:pt x="88900" y="302260"/>
                  </a:lnTo>
                  <a:lnTo>
                    <a:pt x="88900" y="297167"/>
                  </a:lnTo>
                  <a:close/>
                </a:path>
                <a:path w="88900" h="808990">
                  <a:moveTo>
                    <a:pt x="88900" y="290830"/>
                  </a:moveTo>
                  <a:lnTo>
                    <a:pt x="0" y="290830"/>
                  </a:lnTo>
                  <a:lnTo>
                    <a:pt x="0" y="295897"/>
                  </a:lnTo>
                  <a:lnTo>
                    <a:pt x="88900" y="295897"/>
                  </a:lnTo>
                  <a:lnTo>
                    <a:pt x="88900" y="290830"/>
                  </a:lnTo>
                  <a:close/>
                </a:path>
                <a:path w="88900" h="808990">
                  <a:moveTo>
                    <a:pt x="88900" y="284467"/>
                  </a:moveTo>
                  <a:lnTo>
                    <a:pt x="0" y="284467"/>
                  </a:lnTo>
                  <a:lnTo>
                    <a:pt x="0" y="289547"/>
                  </a:lnTo>
                  <a:lnTo>
                    <a:pt x="88900" y="289547"/>
                  </a:lnTo>
                  <a:lnTo>
                    <a:pt x="88900" y="284467"/>
                  </a:lnTo>
                  <a:close/>
                </a:path>
                <a:path w="88900" h="808990">
                  <a:moveTo>
                    <a:pt x="88900" y="278117"/>
                  </a:moveTo>
                  <a:lnTo>
                    <a:pt x="0" y="278117"/>
                  </a:lnTo>
                  <a:lnTo>
                    <a:pt x="0" y="283210"/>
                  </a:lnTo>
                  <a:lnTo>
                    <a:pt x="88900" y="283210"/>
                  </a:lnTo>
                  <a:lnTo>
                    <a:pt x="88900" y="278117"/>
                  </a:lnTo>
                  <a:close/>
                </a:path>
                <a:path w="88900" h="808990">
                  <a:moveTo>
                    <a:pt x="88900" y="271767"/>
                  </a:moveTo>
                  <a:lnTo>
                    <a:pt x="0" y="271767"/>
                  </a:lnTo>
                  <a:lnTo>
                    <a:pt x="0" y="276847"/>
                  </a:lnTo>
                  <a:lnTo>
                    <a:pt x="88900" y="276847"/>
                  </a:lnTo>
                  <a:lnTo>
                    <a:pt x="88900" y="271767"/>
                  </a:lnTo>
                  <a:close/>
                </a:path>
                <a:path w="88900" h="808990">
                  <a:moveTo>
                    <a:pt x="88900" y="265417"/>
                  </a:moveTo>
                  <a:lnTo>
                    <a:pt x="0" y="265417"/>
                  </a:lnTo>
                  <a:lnTo>
                    <a:pt x="0" y="270497"/>
                  </a:lnTo>
                  <a:lnTo>
                    <a:pt x="88900" y="270497"/>
                  </a:lnTo>
                  <a:lnTo>
                    <a:pt x="88900" y="265417"/>
                  </a:lnTo>
                  <a:close/>
                </a:path>
                <a:path w="88900" h="808990">
                  <a:moveTo>
                    <a:pt x="88900" y="259080"/>
                  </a:moveTo>
                  <a:lnTo>
                    <a:pt x="0" y="259080"/>
                  </a:lnTo>
                  <a:lnTo>
                    <a:pt x="0" y="264147"/>
                  </a:lnTo>
                  <a:lnTo>
                    <a:pt x="88900" y="264147"/>
                  </a:lnTo>
                  <a:lnTo>
                    <a:pt x="88900" y="259080"/>
                  </a:lnTo>
                  <a:close/>
                </a:path>
                <a:path w="88900" h="808990">
                  <a:moveTo>
                    <a:pt x="88900" y="252717"/>
                  </a:moveTo>
                  <a:lnTo>
                    <a:pt x="0" y="252717"/>
                  </a:lnTo>
                  <a:lnTo>
                    <a:pt x="0" y="257810"/>
                  </a:lnTo>
                  <a:lnTo>
                    <a:pt x="88900" y="257810"/>
                  </a:lnTo>
                  <a:lnTo>
                    <a:pt x="88900" y="252717"/>
                  </a:lnTo>
                  <a:close/>
                </a:path>
                <a:path w="88900" h="808990">
                  <a:moveTo>
                    <a:pt x="88900" y="246367"/>
                  </a:moveTo>
                  <a:lnTo>
                    <a:pt x="0" y="246367"/>
                  </a:lnTo>
                  <a:lnTo>
                    <a:pt x="0" y="251447"/>
                  </a:lnTo>
                  <a:lnTo>
                    <a:pt x="88900" y="251447"/>
                  </a:lnTo>
                  <a:lnTo>
                    <a:pt x="88900" y="246367"/>
                  </a:lnTo>
                  <a:close/>
                </a:path>
                <a:path w="88900" h="808990">
                  <a:moveTo>
                    <a:pt x="88900" y="240017"/>
                  </a:moveTo>
                  <a:lnTo>
                    <a:pt x="0" y="240017"/>
                  </a:lnTo>
                  <a:lnTo>
                    <a:pt x="0" y="245097"/>
                  </a:lnTo>
                  <a:lnTo>
                    <a:pt x="88900" y="245097"/>
                  </a:lnTo>
                  <a:lnTo>
                    <a:pt x="88900" y="240017"/>
                  </a:lnTo>
                  <a:close/>
                </a:path>
                <a:path w="88900" h="808990">
                  <a:moveTo>
                    <a:pt x="88900" y="233667"/>
                  </a:moveTo>
                  <a:lnTo>
                    <a:pt x="0" y="233667"/>
                  </a:lnTo>
                  <a:lnTo>
                    <a:pt x="0" y="238747"/>
                  </a:lnTo>
                  <a:lnTo>
                    <a:pt x="88900" y="238747"/>
                  </a:lnTo>
                  <a:lnTo>
                    <a:pt x="88900" y="233667"/>
                  </a:lnTo>
                  <a:close/>
                </a:path>
                <a:path w="88900" h="808990">
                  <a:moveTo>
                    <a:pt x="88900" y="227317"/>
                  </a:moveTo>
                  <a:lnTo>
                    <a:pt x="0" y="227317"/>
                  </a:lnTo>
                  <a:lnTo>
                    <a:pt x="0" y="232397"/>
                  </a:lnTo>
                  <a:lnTo>
                    <a:pt x="88900" y="232397"/>
                  </a:lnTo>
                  <a:lnTo>
                    <a:pt x="88900" y="227317"/>
                  </a:lnTo>
                  <a:close/>
                </a:path>
                <a:path w="88900" h="808990">
                  <a:moveTo>
                    <a:pt x="88900" y="220967"/>
                  </a:moveTo>
                  <a:lnTo>
                    <a:pt x="0" y="220967"/>
                  </a:lnTo>
                  <a:lnTo>
                    <a:pt x="0" y="226047"/>
                  </a:lnTo>
                  <a:lnTo>
                    <a:pt x="88900" y="226047"/>
                  </a:lnTo>
                  <a:lnTo>
                    <a:pt x="88900" y="220967"/>
                  </a:lnTo>
                  <a:close/>
                </a:path>
                <a:path w="88900" h="808990">
                  <a:moveTo>
                    <a:pt x="88900" y="214617"/>
                  </a:moveTo>
                  <a:lnTo>
                    <a:pt x="0" y="214617"/>
                  </a:lnTo>
                  <a:lnTo>
                    <a:pt x="0" y="219697"/>
                  </a:lnTo>
                  <a:lnTo>
                    <a:pt x="88900" y="219697"/>
                  </a:lnTo>
                  <a:lnTo>
                    <a:pt x="88900" y="214617"/>
                  </a:lnTo>
                  <a:close/>
                </a:path>
                <a:path w="88900" h="808990">
                  <a:moveTo>
                    <a:pt x="88900" y="208267"/>
                  </a:moveTo>
                  <a:lnTo>
                    <a:pt x="0" y="208267"/>
                  </a:lnTo>
                  <a:lnTo>
                    <a:pt x="0" y="213360"/>
                  </a:lnTo>
                  <a:lnTo>
                    <a:pt x="88900" y="213360"/>
                  </a:lnTo>
                  <a:lnTo>
                    <a:pt x="88900" y="208267"/>
                  </a:lnTo>
                  <a:close/>
                </a:path>
                <a:path w="88900" h="808990">
                  <a:moveTo>
                    <a:pt x="88900" y="0"/>
                  </a:moveTo>
                  <a:lnTo>
                    <a:pt x="0" y="0"/>
                  </a:lnTo>
                  <a:lnTo>
                    <a:pt x="0" y="206997"/>
                  </a:lnTo>
                  <a:lnTo>
                    <a:pt x="88900" y="206997"/>
                  </a:lnTo>
                  <a:lnTo>
                    <a:pt x="88900" y="0"/>
                  </a:lnTo>
                  <a:close/>
                </a:path>
              </a:pathLst>
            </a:custGeom>
            <a:solidFill>
              <a:srgbClr val="339633"/>
            </a:solidFill>
          </p:spPr>
          <p:txBody>
            <a:bodyPr wrap="square" lIns="0" tIns="0" rIns="0" bIns="0" rtlCol="0"/>
            <a:lstStyle/>
            <a:p>
              <a:endParaRPr/>
            </a:p>
          </p:txBody>
        </p:sp>
        <p:sp>
          <p:nvSpPr>
            <p:cNvPr id="1072" name="object 1072"/>
            <p:cNvSpPr/>
            <p:nvPr/>
          </p:nvSpPr>
          <p:spPr>
            <a:xfrm>
              <a:off x="8688070" y="6018529"/>
              <a:ext cx="88900" cy="760730"/>
            </a:xfrm>
            <a:custGeom>
              <a:avLst/>
              <a:gdLst/>
              <a:ahLst/>
              <a:cxnLst/>
              <a:rect l="l" t="t" r="r" b="b"/>
              <a:pathLst>
                <a:path w="88900" h="760729">
                  <a:moveTo>
                    <a:pt x="88900" y="635012"/>
                  </a:moveTo>
                  <a:lnTo>
                    <a:pt x="0" y="635012"/>
                  </a:lnTo>
                  <a:lnTo>
                    <a:pt x="0" y="760730"/>
                  </a:lnTo>
                  <a:lnTo>
                    <a:pt x="88900" y="760730"/>
                  </a:lnTo>
                  <a:lnTo>
                    <a:pt x="88900" y="635012"/>
                  </a:lnTo>
                  <a:close/>
                </a:path>
                <a:path w="88900" h="760729">
                  <a:moveTo>
                    <a:pt x="88900" y="632472"/>
                  </a:moveTo>
                  <a:lnTo>
                    <a:pt x="0" y="632472"/>
                  </a:lnTo>
                  <a:lnTo>
                    <a:pt x="0" y="633742"/>
                  </a:lnTo>
                  <a:lnTo>
                    <a:pt x="88900" y="633742"/>
                  </a:lnTo>
                  <a:lnTo>
                    <a:pt x="88900" y="632472"/>
                  </a:lnTo>
                  <a:close/>
                </a:path>
                <a:path w="88900" h="760729">
                  <a:moveTo>
                    <a:pt x="88900" y="628650"/>
                  </a:moveTo>
                  <a:lnTo>
                    <a:pt x="0" y="628650"/>
                  </a:lnTo>
                  <a:lnTo>
                    <a:pt x="0" y="631190"/>
                  </a:lnTo>
                  <a:lnTo>
                    <a:pt x="88900" y="631190"/>
                  </a:lnTo>
                  <a:lnTo>
                    <a:pt x="88900" y="628650"/>
                  </a:lnTo>
                  <a:close/>
                </a:path>
                <a:path w="88900" h="760729">
                  <a:moveTo>
                    <a:pt x="88900" y="626110"/>
                  </a:moveTo>
                  <a:lnTo>
                    <a:pt x="0" y="626110"/>
                  </a:lnTo>
                  <a:lnTo>
                    <a:pt x="0" y="627380"/>
                  </a:lnTo>
                  <a:lnTo>
                    <a:pt x="88900" y="627380"/>
                  </a:lnTo>
                  <a:lnTo>
                    <a:pt x="88900" y="626110"/>
                  </a:lnTo>
                  <a:close/>
                </a:path>
                <a:path w="88900" h="760729">
                  <a:moveTo>
                    <a:pt x="88900" y="622300"/>
                  </a:moveTo>
                  <a:lnTo>
                    <a:pt x="0" y="622300"/>
                  </a:lnTo>
                  <a:lnTo>
                    <a:pt x="0" y="624840"/>
                  </a:lnTo>
                  <a:lnTo>
                    <a:pt x="88900" y="624840"/>
                  </a:lnTo>
                  <a:lnTo>
                    <a:pt x="88900" y="622300"/>
                  </a:lnTo>
                  <a:close/>
                </a:path>
                <a:path w="88900" h="760729">
                  <a:moveTo>
                    <a:pt x="88900" y="619760"/>
                  </a:moveTo>
                  <a:lnTo>
                    <a:pt x="0" y="619760"/>
                  </a:lnTo>
                  <a:lnTo>
                    <a:pt x="0" y="621030"/>
                  </a:lnTo>
                  <a:lnTo>
                    <a:pt x="88900" y="621030"/>
                  </a:lnTo>
                  <a:lnTo>
                    <a:pt x="88900" y="619760"/>
                  </a:lnTo>
                  <a:close/>
                </a:path>
                <a:path w="88900" h="760729">
                  <a:moveTo>
                    <a:pt x="88900" y="615962"/>
                  </a:moveTo>
                  <a:lnTo>
                    <a:pt x="0" y="615962"/>
                  </a:lnTo>
                  <a:lnTo>
                    <a:pt x="0" y="618490"/>
                  </a:lnTo>
                  <a:lnTo>
                    <a:pt x="88900" y="618490"/>
                  </a:lnTo>
                  <a:lnTo>
                    <a:pt x="88900" y="615962"/>
                  </a:lnTo>
                  <a:close/>
                </a:path>
                <a:path w="88900" h="760729">
                  <a:moveTo>
                    <a:pt x="88900" y="613410"/>
                  </a:moveTo>
                  <a:lnTo>
                    <a:pt x="0" y="613410"/>
                  </a:lnTo>
                  <a:lnTo>
                    <a:pt x="0" y="614680"/>
                  </a:lnTo>
                  <a:lnTo>
                    <a:pt x="88900" y="614680"/>
                  </a:lnTo>
                  <a:lnTo>
                    <a:pt x="88900" y="613410"/>
                  </a:lnTo>
                  <a:close/>
                </a:path>
                <a:path w="88900" h="760729">
                  <a:moveTo>
                    <a:pt x="88900" y="609600"/>
                  </a:moveTo>
                  <a:lnTo>
                    <a:pt x="0" y="609600"/>
                  </a:lnTo>
                  <a:lnTo>
                    <a:pt x="0" y="612140"/>
                  </a:lnTo>
                  <a:lnTo>
                    <a:pt x="88900" y="612140"/>
                  </a:lnTo>
                  <a:lnTo>
                    <a:pt x="88900" y="609600"/>
                  </a:lnTo>
                  <a:close/>
                </a:path>
                <a:path w="88900" h="760729">
                  <a:moveTo>
                    <a:pt x="88900" y="607072"/>
                  </a:moveTo>
                  <a:lnTo>
                    <a:pt x="0" y="607072"/>
                  </a:lnTo>
                  <a:lnTo>
                    <a:pt x="0" y="608330"/>
                  </a:lnTo>
                  <a:lnTo>
                    <a:pt x="88900" y="608330"/>
                  </a:lnTo>
                  <a:lnTo>
                    <a:pt x="88900" y="607072"/>
                  </a:lnTo>
                  <a:close/>
                </a:path>
                <a:path w="88900" h="760729">
                  <a:moveTo>
                    <a:pt x="88900" y="603250"/>
                  </a:moveTo>
                  <a:lnTo>
                    <a:pt x="0" y="603250"/>
                  </a:lnTo>
                  <a:lnTo>
                    <a:pt x="0" y="605790"/>
                  </a:lnTo>
                  <a:lnTo>
                    <a:pt x="88900" y="605790"/>
                  </a:lnTo>
                  <a:lnTo>
                    <a:pt x="88900" y="603250"/>
                  </a:lnTo>
                  <a:close/>
                </a:path>
                <a:path w="88900" h="760729">
                  <a:moveTo>
                    <a:pt x="88900" y="600722"/>
                  </a:moveTo>
                  <a:lnTo>
                    <a:pt x="0" y="600722"/>
                  </a:lnTo>
                  <a:lnTo>
                    <a:pt x="0" y="601980"/>
                  </a:lnTo>
                  <a:lnTo>
                    <a:pt x="88900" y="601980"/>
                  </a:lnTo>
                  <a:lnTo>
                    <a:pt x="88900" y="600722"/>
                  </a:lnTo>
                  <a:close/>
                </a:path>
                <a:path w="88900" h="760729">
                  <a:moveTo>
                    <a:pt x="88900" y="596900"/>
                  </a:moveTo>
                  <a:lnTo>
                    <a:pt x="0" y="596900"/>
                  </a:lnTo>
                  <a:lnTo>
                    <a:pt x="0" y="599440"/>
                  </a:lnTo>
                  <a:lnTo>
                    <a:pt x="88900" y="599440"/>
                  </a:lnTo>
                  <a:lnTo>
                    <a:pt x="88900" y="596900"/>
                  </a:lnTo>
                  <a:close/>
                </a:path>
                <a:path w="88900" h="760729">
                  <a:moveTo>
                    <a:pt x="88900" y="594372"/>
                  </a:moveTo>
                  <a:lnTo>
                    <a:pt x="0" y="594372"/>
                  </a:lnTo>
                  <a:lnTo>
                    <a:pt x="0" y="595642"/>
                  </a:lnTo>
                  <a:lnTo>
                    <a:pt x="88900" y="595642"/>
                  </a:lnTo>
                  <a:lnTo>
                    <a:pt x="88900" y="594372"/>
                  </a:lnTo>
                  <a:close/>
                </a:path>
                <a:path w="88900" h="760729">
                  <a:moveTo>
                    <a:pt x="88900" y="590550"/>
                  </a:moveTo>
                  <a:lnTo>
                    <a:pt x="0" y="590550"/>
                  </a:lnTo>
                  <a:lnTo>
                    <a:pt x="0" y="593090"/>
                  </a:lnTo>
                  <a:lnTo>
                    <a:pt x="88900" y="593090"/>
                  </a:lnTo>
                  <a:lnTo>
                    <a:pt x="88900" y="590550"/>
                  </a:lnTo>
                  <a:close/>
                </a:path>
                <a:path w="88900" h="760729">
                  <a:moveTo>
                    <a:pt x="88900" y="588022"/>
                  </a:moveTo>
                  <a:lnTo>
                    <a:pt x="0" y="588022"/>
                  </a:lnTo>
                  <a:lnTo>
                    <a:pt x="0" y="589280"/>
                  </a:lnTo>
                  <a:lnTo>
                    <a:pt x="88900" y="589280"/>
                  </a:lnTo>
                  <a:lnTo>
                    <a:pt x="88900" y="588022"/>
                  </a:lnTo>
                  <a:close/>
                </a:path>
                <a:path w="88900" h="760729">
                  <a:moveTo>
                    <a:pt x="88900" y="584212"/>
                  </a:moveTo>
                  <a:lnTo>
                    <a:pt x="0" y="584212"/>
                  </a:lnTo>
                  <a:lnTo>
                    <a:pt x="0" y="586752"/>
                  </a:lnTo>
                  <a:lnTo>
                    <a:pt x="88900" y="586752"/>
                  </a:lnTo>
                  <a:lnTo>
                    <a:pt x="88900" y="584212"/>
                  </a:lnTo>
                  <a:close/>
                </a:path>
                <a:path w="88900" h="760729">
                  <a:moveTo>
                    <a:pt x="88900" y="581672"/>
                  </a:moveTo>
                  <a:lnTo>
                    <a:pt x="0" y="581672"/>
                  </a:lnTo>
                  <a:lnTo>
                    <a:pt x="0" y="582930"/>
                  </a:lnTo>
                  <a:lnTo>
                    <a:pt x="88900" y="582930"/>
                  </a:lnTo>
                  <a:lnTo>
                    <a:pt x="88900" y="581672"/>
                  </a:lnTo>
                  <a:close/>
                </a:path>
                <a:path w="88900" h="760729">
                  <a:moveTo>
                    <a:pt x="88900" y="577862"/>
                  </a:moveTo>
                  <a:lnTo>
                    <a:pt x="0" y="577862"/>
                  </a:lnTo>
                  <a:lnTo>
                    <a:pt x="0" y="580390"/>
                  </a:lnTo>
                  <a:lnTo>
                    <a:pt x="88900" y="580390"/>
                  </a:lnTo>
                  <a:lnTo>
                    <a:pt x="88900" y="577862"/>
                  </a:lnTo>
                  <a:close/>
                </a:path>
                <a:path w="88900" h="760729">
                  <a:moveTo>
                    <a:pt x="88900" y="575310"/>
                  </a:moveTo>
                  <a:lnTo>
                    <a:pt x="0" y="575310"/>
                  </a:lnTo>
                  <a:lnTo>
                    <a:pt x="0" y="576580"/>
                  </a:lnTo>
                  <a:lnTo>
                    <a:pt x="88900" y="576580"/>
                  </a:lnTo>
                  <a:lnTo>
                    <a:pt x="88900" y="575310"/>
                  </a:lnTo>
                  <a:close/>
                </a:path>
                <a:path w="88900" h="760729">
                  <a:moveTo>
                    <a:pt x="88900" y="571500"/>
                  </a:moveTo>
                  <a:lnTo>
                    <a:pt x="0" y="571500"/>
                  </a:lnTo>
                  <a:lnTo>
                    <a:pt x="0" y="574040"/>
                  </a:lnTo>
                  <a:lnTo>
                    <a:pt x="88900" y="574040"/>
                  </a:lnTo>
                  <a:lnTo>
                    <a:pt x="88900" y="571500"/>
                  </a:lnTo>
                  <a:close/>
                </a:path>
                <a:path w="88900" h="760729">
                  <a:moveTo>
                    <a:pt x="88900" y="568972"/>
                  </a:moveTo>
                  <a:lnTo>
                    <a:pt x="0" y="568972"/>
                  </a:lnTo>
                  <a:lnTo>
                    <a:pt x="0" y="570242"/>
                  </a:lnTo>
                  <a:lnTo>
                    <a:pt x="88900" y="570242"/>
                  </a:lnTo>
                  <a:lnTo>
                    <a:pt x="88900" y="568972"/>
                  </a:lnTo>
                  <a:close/>
                </a:path>
                <a:path w="88900" h="760729">
                  <a:moveTo>
                    <a:pt x="88900" y="565150"/>
                  </a:moveTo>
                  <a:lnTo>
                    <a:pt x="0" y="565150"/>
                  </a:lnTo>
                  <a:lnTo>
                    <a:pt x="0" y="567702"/>
                  </a:lnTo>
                  <a:lnTo>
                    <a:pt x="88900" y="567702"/>
                  </a:lnTo>
                  <a:lnTo>
                    <a:pt x="88900" y="565150"/>
                  </a:lnTo>
                  <a:close/>
                </a:path>
                <a:path w="88900" h="760729">
                  <a:moveTo>
                    <a:pt x="88900" y="562622"/>
                  </a:moveTo>
                  <a:lnTo>
                    <a:pt x="0" y="562622"/>
                  </a:lnTo>
                  <a:lnTo>
                    <a:pt x="0" y="563880"/>
                  </a:lnTo>
                  <a:lnTo>
                    <a:pt x="88900" y="563880"/>
                  </a:lnTo>
                  <a:lnTo>
                    <a:pt x="88900" y="562622"/>
                  </a:lnTo>
                  <a:close/>
                </a:path>
                <a:path w="88900" h="760729">
                  <a:moveTo>
                    <a:pt x="88900" y="558812"/>
                  </a:moveTo>
                  <a:lnTo>
                    <a:pt x="0" y="558812"/>
                  </a:lnTo>
                  <a:lnTo>
                    <a:pt x="0" y="561352"/>
                  </a:lnTo>
                  <a:lnTo>
                    <a:pt x="88900" y="561352"/>
                  </a:lnTo>
                  <a:lnTo>
                    <a:pt x="88900" y="558812"/>
                  </a:lnTo>
                  <a:close/>
                </a:path>
                <a:path w="88900" h="760729">
                  <a:moveTo>
                    <a:pt x="88900" y="556272"/>
                  </a:moveTo>
                  <a:lnTo>
                    <a:pt x="0" y="556272"/>
                  </a:lnTo>
                  <a:lnTo>
                    <a:pt x="0" y="557530"/>
                  </a:lnTo>
                  <a:lnTo>
                    <a:pt x="88900" y="557530"/>
                  </a:lnTo>
                  <a:lnTo>
                    <a:pt x="88900" y="556272"/>
                  </a:lnTo>
                  <a:close/>
                </a:path>
                <a:path w="88900" h="760729">
                  <a:moveTo>
                    <a:pt x="88900" y="552462"/>
                  </a:moveTo>
                  <a:lnTo>
                    <a:pt x="0" y="552462"/>
                  </a:lnTo>
                  <a:lnTo>
                    <a:pt x="0" y="554990"/>
                  </a:lnTo>
                  <a:lnTo>
                    <a:pt x="88900" y="554990"/>
                  </a:lnTo>
                  <a:lnTo>
                    <a:pt x="88900" y="552462"/>
                  </a:lnTo>
                  <a:close/>
                </a:path>
                <a:path w="88900" h="760729">
                  <a:moveTo>
                    <a:pt x="88900" y="549922"/>
                  </a:moveTo>
                  <a:lnTo>
                    <a:pt x="0" y="549922"/>
                  </a:lnTo>
                  <a:lnTo>
                    <a:pt x="0" y="551192"/>
                  </a:lnTo>
                  <a:lnTo>
                    <a:pt x="88900" y="551192"/>
                  </a:lnTo>
                  <a:lnTo>
                    <a:pt x="88900" y="549922"/>
                  </a:lnTo>
                  <a:close/>
                </a:path>
                <a:path w="88900" h="760729">
                  <a:moveTo>
                    <a:pt x="88900" y="546112"/>
                  </a:moveTo>
                  <a:lnTo>
                    <a:pt x="0" y="546112"/>
                  </a:lnTo>
                  <a:lnTo>
                    <a:pt x="0" y="548640"/>
                  </a:lnTo>
                  <a:lnTo>
                    <a:pt x="88900" y="548640"/>
                  </a:lnTo>
                  <a:lnTo>
                    <a:pt x="88900" y="546112"/>
                  </a:lnTo>
                  <a:close/>
                </a:path>
                <a:path w="88900" h="760729">
                  <a:moveTo>
                    <a:pt x="88900" y="543572"/>
                  </a:moveTo>
                  <a:lnTo>
                    <a:pt x="0" y="543572"/>
                  </a:lnTo>
                  <a:lnTo>
                    <a:pt x="0" y="544842"/>
                  </a:lnTo>
                  <a:lnTo>
                    <a:pt x="88900" y="544842"/>
                  </a:lnTo>
                  <a:lnTo>
                    <a:pt x="88900" y="543572"/>
                  </a:lnTo>
                  <a:close/>
                </a:path>
                <a:path w="88900" h="760729">
                  <a:moveTo>
                    <a:pt x="88900" y="539762"/>
                  </a:moveTo>
                  <a:lnTo>
                    <a:pt x="0" y="539762"/>
                  </a:lnTo>
                  <a:lnTo>
                    <a:pt x="0" y="542290"/>
                  </a:lnTo>
                  <a:lnTo>
                    <a:pt x="88900" y="542290"/>
                  </a:lnTo>
                  <a:lnTo>
                    <a:pt x="88900" y="539762"/>
                  </a:lnTo>
                  <a:close/>
                </a:path>
                <a:path w="88900" h="760729">
                  <a:moveTo>
                    <a:pt x="88900" y="537222"/>
                  </a:moveTo>
                  <a:lnTo>
                    <a:pt x="0" y="537222"/>
                  </a:lnTo>
                  <a:lnTo>
                    <a:pt x="0" y="538480"/>
                  </a:lnTo>
                  <a:lnTo>
                    <a:pt x="88900" y="538480"/>
                  </a:lnTo>
                  <a:lnTo>
                    <a:pt x="88900" y="537222"/>
                  </a:lnTo>
                  <a:close/>
                </a:path>
                <a:path w="88900" h="760729">
                  <a:moveTo>
                    <a:pt x="88900" y="533400"/>
                  </a:moveTo>
                  <a:lnTo>
                    <a:pt x="0" y="533400"/>
                  </a:lnTo>
                  <a:lnTo>
                    <a:pt x="0" y="535940"/>
                  </a:lnTo>
                  <a:lnTo>
                    <a:pt x="88900" y="535940"/>
                  </a:lnTo>
                  <a:lnTo>
                    <a:pt x="88900" y="533400"/>
                  </a:lnTo>
                  <a:close/>
                </a:path>
                <a:path w="88900" h="760729">
                  <a:moveTo>
                    <a:pt x="88900" y="530872"/>
                  </a:moveTo>
                  <a:lnTo>
                    <a:pt x="0" y="530872"/>
                  </a:lnTo>
                  <a:lnTo>
                    <a:pt x="0" y="532142"/>
                  </a:lnTo>
                  <a:lnTo>
                    <a:pt x="88900" y="532142"/>
                  </a:lnTo>
                  <a:lnTo>
                    <a:pt x="88900" y="530872"/>
                  </a:lnTo>
                  <a:close/>
                </a:path>
                <a:path w="88900" h="760729">
                  <a:moveTo>
                    <a:pt x="88900" y="527062"/>
                  </a:moveTo>
                  <a:lnTo>
                    <a:pt x="0" y="527062"/>
                  </a:lnTo>
                  <a:lnTo>
                    <a:pt x="0" y="529602"/>
                  </a:lnTo>
                  <a:lnTo>
                    <a:pt x="88900" y="529602"/>
                  </a:lnTo>
                  <a:lnTo>
                    <a:pt x="88900" y="527062"/>
                  </a:lnTo>
                  <a:close/>
                </a:path>
                <a:path w="88900" h="760729">
                  <a:moveTo>
                    <a:pt x="88900" y="524522"/>
                  </a:moveTo>
                  <a:lnTo>
                    <a:pt x="0" y="524522"/>
                  </a:lnTo>
                  <a:lnTo>
                    <a:pt x="0" y="525792"/>
                  </a:lnTo>
                  <a:lnTo>
                    <a:pt x="88900" y="525792"/>
                  </a:lnTo>
                  <a:lnTo>
                    <a:pt x="88900" y="524522"/>
                  </a:lnTo>
                  <a:close/>
                </a:path>
                <a:path w="88900" h="760729">
                  <a:moveTo>
                    <a:pt x="88900" y="520700"/>
                  </a:moveTo>
                  <a:lnTo>
                    <a:pt x="0" y="520700"/>
                  </a:lnTo>
                  <a:lnTo>
                    <a:pt x="0" y="523240"/>
                  </a:lnTo>
                  <a:lnTo>
                    <a:pt x="88900" y="523240"/>
                  </a:lnTo>
                  <a:lnTo>
                    <a:pt x="88900" y="520700"/>
                  </a:lnTo>
                  <a:close/>
                </a:path>
                <a:path w="88900" h="760729">
                  <a:moveTo>
                    <a:pt x="88900" y="518172"/>
                  </a:moveTo>
                  <a:lnTo>
                    <a:pt x="0" y="518172"/>
                  </a:lnTo>
                  <a:lnTo>
                    <a:pt x="0" y="519442"/>
                  </a:lnTo>
                  <a:lnTo>
                    <a:pt x="88900" y="519442"/>
                  </a:lnTo>
                  <a:lnTo>
                    <a:pt x="88900" y="518172"/>
                  </a:lnTo>
                  <a:close/>
                </a:path>
                <a:path w="88900" h="760729">
                  <a:moveTo>
                    <a:pt x="88900" y="514350"/>
                  </a:moveTo>
                  <a:lnTo>
                    <a:pt x="0" y="514350"/>
                  </a:lnTo>
                  <a:lnTo>
                    <a:pt x="0" y="516902"/>
                  </a:lnTo>
                  <a:lnTo>
                    <a:pt x="88900" y="516902"/>
                  </a:lnTo>
                  <a:lnTo>
                    <a:pt x="88900" y="514350"/>
                  </a:lnTo>
                  <a:close/>
                </a:path>
                <a:path w="88900" h="760729">
                  <a:moveTo>
                    <a:pt x="88900" y="511822"/>
                  </a:moveTo>
                  <a:lnTo>
                    <a:pt x="0" y="511822"/>
                  </a:lnTo>
                  <a:lnTo>
                    <a:pt x="0" y="513080"/>
                  </a:lnTo>
                  <a:lnTo>
                    <a:pt x="88900" y="513080"/>
                  </a:lnTo>
                  <a:lnTo>
                    <a:pt x="88900" y="511822"/>
                  </a:lnTo>
                  <a:close/>
                </a:path>
                <a:path w="88900" h="760729">
                  <a:moveTo>
                    <a:pt x="88900" y="508000"/>
                  </a:moveTo>
                  <a:lnTo>
                    <a:pt x="0" y="508000"/>
                  </a:lnTo>
                  <a:lnTo>
                    <a:pt x="0" y="510540"/>
                  </a:lnTo>
                  <a:lnTo>
                    <a:pt x="88900" y="510540"/>
                  </a:lnTo>
                  <a:lnTo>
                    <a:pt x="88900" y="508000"/>
                  </a:lnTo>
                  <a:close/>
                </a:path>
                <a:path w="88900" h="760729">
                  <a:moveTo>
                    <a:pt x="88900" y="505472"/>
                  </a:moveTo>
                  <a:lnTo>
                    <a:pt x="0" y="505472"/>
                  </a:lnTo>
                  <a:lnTo>
                    <a:pt x="0" y="506730"/>
                  </a:lnTo>
                  <a:lnTo>
                    <a:pt x="88900" y="506730"/>
                  </a:lnTo>
                  <a:lnTo>
                    <a:pt x="88900" y="505472"/>
                  </a:lnTo>
                  <a:close/>
                </a:path>
                <a:path w="88900" h="760729">
                  <a:moveTo>
                    <a:pt x="88900" y="501650"/>
                  </a:moveTo>
                  <a:lnTo>
                    <a:pt x="0" y="501650"/>
                  </a:lnTo>
                  <a:lnTo>
                    <a:pt x="0" y="504202"/>
                  </a:lnTo>
                  <a:lnTo>
                    <a:pt x="88900" y="504202"/>
                  </a:lnTo>
                  <a:lnTo>
                    <a:pt x="88900" y="501650"/>
                  </a:lnTo>
                  <a:close/>
                </a:path>
                <a:path w="88900" h="760729">
                  <a:moveTo>
                    <a:pt x="88900" y="499122"/>
                  </a:moveTo>
                  <a:lnTo>
                    <a:pt x="0" y="499122"/>
                  </a:lnTo>
                  <a:lnTo>
                    <a:pt x="0" y="500380"/>
                  </a:lnTo>
                  <a:lnTo>
                    <a:pt x="88900" y="500380"/>
                  </a:lnTo>
                  <a:lnTo>
                    <a:pt x="88900" y="499122"/>
                  </a:lnTo>
                  <a:close/>
                </a:path>
                <a:path w="88900" h="760729">
                  <a:moveTo>
                    <a:pt x="88900" y="495300"/>
                  </a:moveTo>
                  <a:lnTo>
                    <a:pt x="0" y="495300"/>
                  </a:lnTo>
                  <a:lnTo>
                    <a:pt x="0" y="497852"/>
                  </a:lnTo>
                  <a:lnTo>
                    <a:pt x="88900" y="497852"/>
                  </a:lnTo>
                  <a:lnTo>
                    <a:pt x="88900" y="495300"/>
                  </a:lnTo>
                  <a:close/>
                </a:path>
                <a:path w="88900" h="760729">
                  <a:moveTo>
                    <a:pt x="88900" y="492760"/>
                  </a:moveTo>
                  <a:lnTo>
                    <a:pt x="0" y="492760"/>
                  </a:lnTo>
                  <a:lnTo>
                    <a:pt x="0" y="494030"/>
                  </a:lnTo>
                  <a:lnTo>
                    <a:pt x="88900" y="494030"/>
                  </a:lnTo>
                  <a:lnTo>
                    <a:pt x="88900" y="492760"/>
                  </a:lnTo>
                  <a:close/>
                </a:path>
                <a:path w="88900" h="760729">
                  <a:moveTo>
                    <a:pt x="88900" y="488962"/>
                  </a:moveTo>
                  <a:lnTo>
                    <a:pt x="0" y="488962"/>
                  </a:lnTo>
                  <a:lnTo>
                    <a:pt x="0" y="491490"/>
                  </a:lnTo>
                  <a:lnTo>
                    <a:pt x="88900" y="491490"/>
                  </a:lnTo>
                  <a:lnTo>
                    <a:pt x="88900" y="488962"/>
                  </a:lnTo>
                  <a:close/>
                </a:path>
                <a:path w="88900" h="760729">
                  <a:moveTo>
                    <a:pt x="88900" y="486410"/>
                  </a:moveTo>
                  <a:lnTo>
                    <a:pt x="0" y="486410"/>
                  </a:lnTo>
                  <a:lnTo>
                    <a:pt x="0" y="487680"/>
                  </a:lnTo>
                  <a:lnTo>
                    <a:pt x="88900" y="487680"/>
                  </a:lnTo>
                  <a:lnTo>
                    <a:pt x="88900" y="486410"/>
                  </a:lnTo>
                  <a:close/>
                </a:path>
                <a:path w="88900" h="760729">
                  <a:moveTo>
                    <a:pt x="88900" y="482600"/>
                  </a:moveTo>
                  <a:lnTo>
                    <a:pt x="0" y="482600"/>
                  </a:lnTo>
                  <a:lnTo>
                    <a:pt x="0" y="485140"/>
                  </a:lnTo>
                  <a:lnTo>
                    <a:pt x="88900" y="485140"/>
                  </a:lnTo>
                  <a:lnTo>
                    <a:pt x="88900" y="482600"/>
                  </a:lnTo>
                  <a:close/>
                </a:path>
                <a:path w="88900" h="760729">
                  <a:moveTo>
                    <a:pt x="88900" y="480072"/>
                  </a:moveTo>
                  <a:lnTo>
                    <a:pt x="0" y="480072"/>
                  </a:lnTo>
                  <a:lnTo>
                    <a:pt x="0" y="481330"/>
                  </a:lnTo>
                  <a:lnTo>
                    <a:pt x="88900" y="481330"/>
                  </a:lnTo>
                  <a:lnTo>
                    <a:pt x="88900" y="480072"/>
                  </a:lnTo>
                  <a:close/>
                </a:path>
                <a:path w="88900" h="760729">
                  <a:moveTo>
                    <a:pt x="88900" y="473722"/>
                  </a:moveTo>
                  <a:lnTo>
                    <a:pt x="0" y="473722"/>
                  </a:lnTo>
                  <a:lnTo>
                    <a:pt x="0" y="478790"/>
                  </a:lnTo>
                  <a:lnTo>
                    <a:pt x="88900" y="478790"/>
                  </a:lnTo>
                  <a:lnTo>
                    <a:pt x="88900" y="473722"/>
                  </a:lnTo>
                  <a:close/>
                </a:path>
                <a:path w="88900" h="760729">
                  <a:moveTo>
                    <a:pt x="88900" y="467360"/>
                  </a:moveTo>
                  <a:lnTo>
                    <a:pt x="0" y="467360"/>
                  </a:lnTo>
                  <a:lnTo>
                    <a:pt x="0" y="472440"/>
                  </a:lnTo>
                  <a:lnTo>
                    <a:pt x="88900" y="472440"/>
                  </a:lnTo>
                  <a:lnTo>
                    <a:pt x="88900" y="467360"/>
                  </a:lnTo>
                  <a:close/>
                </a:path>
                <a:path w="88900" h="760729">
                  <a:moveTo>
                    <a:pt x="88900" y="0"/>
                  </a:moveTo>
                  <a:lnTo>
                    <a:pt x="85090" y="0"/>
                  </a:lnTo>
                  <a:lnTo>
                    <a:pt x="85090" y="1270"/>
                  </a:lnTo>
                  <a:lnTo>
                    <a:pt x="81280" y="1270"/>
                  </a:lnTo>
                  <a:lnTo>
                    <a:pt x="81280" y="2540"/>
                  </a:lnTo>
                  <a:lnTo>
                    <a:pt x="77470" y="2540"/>
                  </a:lnTo>
                  <a:lnTo>
                    <a:pt x="77470" y="3810"/>
                  </a:lnTo>
                  <a:lnTo>
                    <a:pt x="72390" y="3810"/>
                  </a:lnTo>
                  <a:lnTo>
                    <a:pt x="72390" y="5080"/>
                  </a:lnTo>
                  <a:lnTo>
                    <a:pt x="68580" y="5080"/>
                  </a:lnTo>
                  <a:lnTo>
                    <a:pt x="68580" y="6350"/>
                  </a:lnTo>
                  <a:lnTo>
                    <a:pt x="64770" y="6350"/>
                  </a:lnTo>
                  <a:lnTo>
                    <a:pt x="64770" y="7620"/>
                  </a:lnTo>
                  <a:lnTo>
                    <a:pt x="60960" y="7620"/>
                  </a:lnTo>
                  <a:lnTo>
                    <a:pt x="60960" y="8890"/>
                  </a:lnTo>
                  <a:lnTo>
                    <a:pt x="57150" y="8890"/>
                  </a:lnTo>
                  <a:lnTo>
                    <a:pt x="57150" y="10160"/>
                  </a:lnTo>
                  <a:lnTo>
                    <a:pt x="53340" y="10160"/>
                  </a:lnTo>
                  <a:lnTo>
                    <a:pt x="53340" y="11430"/>
                  </a:lnTo>
                  <a:lnTo>
                    <a:pt x="49530" y="11430"/>
                  </a:lnTo>
                  <a:lnTo>
                    <a:pt x="49530" y="12700"/>
                  </a:lnTo>
                  <a:lnTo>
                    <a:pt x="45720" y="12700"/>
                  </a:lnTo>
                  <a:lnTo>
                    <a:pt x="45720" y="13970"/>
                  </a:lnTo>
                  <a:lnTo>
                    <a:pt x="43180" y="13970"/>
                  </a:lnTo>
                  <a:lnTo>
                    <a:pt x="43180" y="15240"/>
                  </a:lnTo>
                  <a:lnTo>
                    <a:pt x="36830" y="15240"/>
                  </a:lnTo>
                  <a:lnTo>
                    <a:pt x="36830" y="16510"/>
                  </a:lnTo>
                  <a:lnTo>
                    <a:pt x="31750" y="16510"/>
                  </a:lnTo>
                  <a:lnTo>
                    <a:pt x="31750" y="17780"/>
                  </a:lnTo>
                  <a:lnTo>
                    <a:pt x="27940" y="17780"/>
                  </a:lnTo>
                  <a:lnTo>
                    <a:pt x="27940" y="19050"/>
                  </a:lnTo>
                  <a:lnTo>
                    <a:pt x="22860" y="19050"/>
                  </a:lnTo>
                  <a:lnTo>
                    <a:pt x="22860" y="20320"/>
                  </a:lnTo>
                  <a:lnTo>
                    <a:pt x="17780" y="20320"/>
                  </a:lnTo>
                  <a:lnTo>
                    <a:pt x="17780" y="21590"/>
                  </a:lnTo>
                  <a:lnTo>
                    <a:pt x="13970" y="21590"/>
                  </a:lnTo>
                  <a:lnTo>
                    <a:pt x="13970" y="22860"/>
                  </a:lnTo>
                  <a:lnTo>
                    <a:pt x="8890" y="22860"/>
                  </a:lnTo>
                  <a:lnTo>
                    <a:pt x="8890" y="24130"/>
                  </a:lnTo>
                  <a:lnTo>
                    <a:pt x="88900" y="24130"/>
                  </a:lnTo>
                  <a:lnTo>
                    <a:pt x="88900" y="22860"/>
                  </a:lnTo>
                  <a:lnTo>
                    <a:pt x="88900" y="21590"/>
                  </a:lnTo>
                  <a:lnTo>
                    <a:pt x="88900" y="1270"/>
                  </a:lnTo>
                  <a:lnTo>
                    <a:pt x="88900" y="0"/>
                  </a:lnTo>
                  <a:close/>
                </a:path>
              </a:pathLst>
            </a:custGeom>
            <a:solidFill>
              <a:srgbClr val="319531"/>
            </a:solidFill>
          </p:spPr>
          <p:txBody>
            <a:bodyPr wrap="square" lIns="0" tIns="0" rIns="0" bIns="0" rtlCol="0"/>
            <a:lstStyle/>
            <a:p>
              <a:endParaRPr/>
            </a:p>
          </p:txBody>
        </p:sp>
        <p:sp>
          <p:nvSpPr>
            <p:cNvPr id="1073" name="object 1073"/>
            <p:cNvSpPr/>
            <p:nvPr/>
          </p:nvSpPr>
          <p:spPr>
            <a:xfrm>
              <a:off x="8688070" y="6043942"/>
              <a:ext cx="88900" cy="808990"/>
            </a:xfrm>
            <a:custGeom>
              <a:avLst/>
              <a:gdLst/>
              <a:ahLst/>
              <a:cxnLst/>
              <a:rect l="l" t="t" r="r" b="b"/>
              <a:pathLst>
                <a:path w="88900" h="808990">
                  <a:moveTo>
                    <a:pt x="88900" y="803910"/>
                  </a:moveTo>
                  <a:lnTo>
                    <a:pt x="0" y="803910"/>
                  </a:lnTo>
                  <a:lnTo>
                    <a:pt x="0" y="808977"/>
                  </a:lnTo>
                  <a:lnTo>
                    <a:pt x="88900" y="808977"/>
                  </a:lnTo>
                  <a:lnTo>
                    <a:pt x="88900" y="803910"/>
                  </a:lnTo>
                  <a:close/>
                </a:path>
                <a:path w="88900" h="808990">
                  <a:moveTo>
                    <a:pt x="88900" y="735330"/>
                  </a:moveTo>
                  <a:lnTo>
                    <a:pt x="0" y="735330"/>
                  </a:lnTo>
                  <a:lnTo>
                    <a:pt x="0" y="803897"/>
                  </a:lnTo>
                  <a:lnTo>
                    <a:pt x="88900" y="803897"/>
                  </a:lnTo>
                  <a:lnTo>
                    <a:pt x="88900" y="735330"/>
                  </a:lnTo>
                  <a:close/>
                </a:path>
                <a:path w="88900" h="808990">
                  <a:moveTo>
                    <a:pt x="88900" y="441947"/>
                  </a:moveTo>
                  <a:lnTo>
                    <a:pt x="0" y="441947"/>
                  </a:lnTo>
                  <a:lnTo>
                    <a:pt x="0" y="447027"/>
                  </a:lnTo>
                  <a:lnTo>
                    <a:pt x="88900" y="447027"/>
                  </a:lnTo>
                  <a:lnTo>
                    <a:pt x="88900" y="441947"/>
                  </a:lnTo>
                  <a:close/>
                </a:path>
                <a:path w="88900" h="808990">
                  <a:moveTo>
                    <a:pt x="88900" y="435610"/>
                  </a:moveTo>
                  <a:lnTo>
                    <a:pt x="0" y="435610"/>
                  </a:lnTo>
                  <a:lnTo>
                    <a:pt x="0" y="440677"/>
                  </a:lnTo>
                  <a:lnTo>
                    <a:pt x="88900" y="440677"/>
                  </a:lnTo>
                  <a:lnTo>
                    <a:pt x="88900" y="435610"/>
                  </a:lnTo>
                  <a:close/>
                </a:path>
                <a:path w="88900" h="808990">
                  <a:moveTo>
                    <a:pt x="88900" y="429260"/>
                  </a:moveTo>
                  <a:lnTo>
                    <a:pt x="0" y="429260"/>
                  </a:lnTo>
                  <a:lnTo>
                    <a:pt x="0" y="434327"/>
                  </a:lnTo>
                  <a:lnTo>
                    <a:pt x="88900" y="434327"/>
                  </a:lnTo>
                  <a:lnTo>
                    <a:pt x="88900" y="429260"/>
                  </a:lnTo>
                  <a:close/>
                </a:path>
                <a:path w="88900" h="808990">
                  <a:moveTo>
                    <a:pt x="88900" y="422897"/>
                  </a:moveTo>
                  <a:lnTo>
                    <a:pt x="0" y="422897"/>
                  </a:lnTo>
                  <a:lnTo>
                    <a:pt x="0" y="427977"/>
                  </a:lnTo>
                  <a:lnTo>
                    <a:pt x="88900" y="427977"/>
                  </a:lnTo>
                  <a:lnTo>
                    <a:pt x="88900" y="422897"/>
                  </a:lnTo>
                  <a:close/>
                </a:path>
                <a:path w="88900" h="808990">
                  <a:moveTo>
                    <a:pt x="88900" y="416560"/>
                  </a:moveTo>
                  <a:lnTo>
                    <a:pt x="0" y="416560"/>
                  </a:lnTo>
                  <a:lnTo>
                    <a:pt x="0" y="421627"/>
                  </a:lnTo>
                  <a:lnTo>
                    <a:pt x="88900" y="421627"/>
                  </a:lnTo>
                  <a:lnTo>
                    <a:pt x="88900" y="416560"/>
                  </a:lnTo>
                  <a:close/>
                </a:path>
                <a:path w="88900" h="808990">
                  <a:moveTo>
                    <a:pt x="88900" y="410197"/>
                  </a:moveTo>
                  <a:lnTo>
                    <a:pt x="0" y="410197"/>
                  </a:lnTo>
                  <a:lnTo>
                    <a:pt x="0" y="415290"/>
                  </a:lnTo>
                  <a:lnTo>
                    <a:pt x="88900" y="415290"/>
                  </a:lnTo>
                  <a:lnTo>
                    <a:pt x="88900" y="410197"/>
                  </a:lnTo>
                  <a:close/>
                </a:path>
                <a:path w="88900" h="808990">
                  <a:moveTo>
                    <a:pt x="88900" y="405117"/>
                  </a:moveTo>
                  <a:lnTo>
                    <a:pt x="0" y="405117"/>
                  </a:lnTo>
                  <a:lnTo>
                    <a:pt x="0" y="408927"/>
                  </a:lnTo>
                  <a:lnTo>
                    <a:pt x="88900" y="408927"/>
                  </a:lnTo>
                  <a:lnTo>
                    <a:pt x="88900" y="405117"/>
                  </a:lnTo>
                  <a:close/>
                </a:path>
                <a:path w="88900" h="808990">
                  <a:moveTo>
                    <a:pt x="88900" y="398767"/>
                  </a:moveTo>
                  <a:lnTo>
                    <a:pt x="0" y="398767"/>
                  </a:lnTo>
                  <a:lnTo>
                    <a:pt x="0" y="403860"/>
                  </a:lnTo>
                  <a:lnTo>
                    <a:pt x="88900" y="403860"/>
                  </a:lnTo>
                  <a:lnTo>
                    <a:pt x="88900" y="398767"/>
                  </a:lnTo>
                  <a:close/>
                </a:path>
                <a:path w="88900" h="808990">
                  <a:moveTo>
                    <a:pt x="88900" y="392417"/>
                  </a:moveTo>
                  <a:lnTo>
                    <a:pt x="0" y="392417"/>
                  </a:lnTo>
                  <a:lnTo>
                    <a:pt x="0" y="397510"/>
                  </a:lnTo>
                  <a:lnTo>
                    <a:pt x="88900" y="397510"/>
                  </a:lnTo>
                  <a:lnTo>
                    <a:pt x="88900" y="392417"/>
                  </a:lnTo>
                  <a:close/>
                </a:path>
                <a:path w="88900" h="808990">
                  <a:moveTo>
                    <a:pt x="88900" y="386067"/>
                  </a:moveTo>
                  <a:lnTo>
                    <a:pt x="0" y="386067"/>
                  </a:lnTo>
                  <a:lnTo>
                    <a:pt x="0" y="391160"/>
                  </a:lnTo>
                  <a:lnTo>
                    <a:pt x="88900" y="391160"/>
                  </a:lnTo>
                  <a:lnTo>
                    <a:pt x="88900" y="386067"/>
                  </a:lnTo>
                  <a:close/>
                </a:path>
                <a:path w="88900" h="808990">
                  <a:moveTo>
                    <a:pt x="88900" y="379717"/>
                  </a:moveTo>
                  <a:lnTo>
                    <a:pt x="0" y="379717"/>
                  </a:lnTo>
                  <a:lnTo>
                    <a:pt x="0" y="384810"/>
                  </a:lnTo>
                  <a:lnTo>
                    <a:pt x="88900" y="384810"/>
                  </a:lnTo>
                  <a:lnTo>
                    <a:pt x="88900" y="379717"/>
                  </a:lnTo>
                  <a:close/>
                </a:path>
                <a:path w="88900" h="808990">
                  <a:moveTo>
                    <a:pt x="88900" y="373367"/>
                  </a:moveTo>
                  <a:lnTo>
                    <a:pt x="0" y="373367"/>
                  </a:lnTo>
                  <a:lnTo>
                    <a:pt x="0" y="378460"/>
                  </a:lnTo>
                  <a:lnTo>
                    <a:pt x="88900" y="378460"/>
                  </a:lnTo>
                  <a:lnTo>
                    <a:pt x="88900" y="373367"/>
                  </a:lnTo>
                  <a:close/>
                </a:path>
                <a:path w="88900" h="808990">
                  <a:moveTo>
                    <a:pt x="88900" y="367017"/>
                  </a:moveTo>
                  <a:lnTo>
                    <a:pt x="0" y="367017"/>
                  </a:lnTo>
                  <a:lnTo>
                    <a:pt x="0" y="372110"/>
                  </a:lnTo>
                  <a:lnTo>
                    <a:pt x="88900" y="372110"/>
                  </a:lnTo>
                  <a:lnTo>
                    <a:pt x="88900" y="367017"/>
                  </a:lnTo>
                  <a:close/>
                </a:path>
                <a:path w="88900" h="808990">
                  <a:moveTo>
                    <a:pt x="88900" y="360667"/>
                  </a:moveTo>
                  <a:lnTo>
                    <a:pt x="0" y="360667"/>
                  </a:lnTo>
                  <a:lnTo>
                    <a:pt x="0" y="365760"/>
                  </a:lnTo>
                  <a:lnTo>
                    <a:pt x="88900" y="365760"/>
                  </a:lnTo>
                  <a:lnTo>
                    <a:pt x="88900" y="360667"/>
                  </a:lnTo>
                  <a:close/>
                </a:path>
                <a:path w="88900" h="808990">
                  <a:moveTo>
                    <a:pt x="88900" y="354317"/>
                  </a:moveTo>
                  <a:lnTo>
                    <a:pt x="0" y="354317"/>
                  </a:lnTo>
                  <a:lnTo>
                    <a:pt x="0" y="359410"/>
                  </a:lnTo>
                  <a:lnTo>
                    <a:pt x="88900" y="359410"/>
                  </a:lnTo>
                  <a:lnTo>
                    <a:pt x="88900" y="354317"/>
                  </a:lnTo>
                  <a:close/>
                </a:path>
                <a:path w="88900" h="808990">
                  <a:moveTo>
                    <a:pt x="88900" y="347967"/>
                  </a:moveTo>
                  <a:lnTo>
                    <a:pt x="0" y="347967"/>
                  </a:lnTo>
                  <a:lnTo>
                    <a:pt x="0" y="353047"/>
                  </a:lnTo>
                  <a:lnTo>
                    <a:pt x="88900" y="353047"/>
                  </a:lnTo>
                  <a:lnTo>
                    <a:pt x="88900" y="347967"/>
                  </a:lnTo>
                  <a:close/>
                </a:path>
                <a:path w="88900" h="808990">
                  <a:moveTo>
                    <a:pt x="88900" y="341617"/>
                  </a:moveTo>
                  <a:lnTo>
                    <a:pt x="0" y="341617"/>
                  </a:lnTo>
                  <a:lnTo>
                    <a:pt x="0" y="346697"/>
                  </a:lnTo>
                  <a:lnTo>
                    <a:pt x="88900" y="346697"/>
                  </a:lnTo>
                  <a:lnTo>
                    <a:pt x="88900" y="341617"/>
                  </a:lnTo>
                  <a:close/>
                </a:path>
                <a:path w="88900" h="808990">
                  <a:moveTo>
                    <a:pt x="88900" y="335267"/>
                  </a:moveTo>
                  <a:lnTo>
                    <a:pt x="0" y="335267"/>
                  </a:lnTo>
                  <a:lnTo>
                    <a:pt x="0" y="340360"/>
                  </a:lnTo>
                  <a:lnTo>
                    <a:pt x="88900" y="340360"/>
                  </a:lnTo>
                  <a:lnTo>
                    <a:pt x="88900" y="335267"/>
                  </a:lnTo>
                  <a:close/>
                </a:path>
                <a:path w="88900" h="808990">
                  <a:moveTo>
                    <a:pt x="88900" y="328917"/>
                  </a:moveTo>
                  <a:lnTo>
                    <a:pt x="0" y="328917"/>
                  </a:lnTo>
                  <a:lnTo>
                    <a:pt x="0" y="334010"/>
                  </a:lnTo>
                  <a:lnTo>
                    <a:pt x="88900" y="334010"/>
                  </a:lnTo>
                  <a:lnTo>
                    <a:pt x="88900" y="328917"/>
                  </a:lnTo>
                  <a:close/>
                </a:path>
                <a:path w="88900" h="808990">
                  <a:moveTo>
                    <a:pt x="88900" y="322580"/>
                  </a:moveTo>
                  <a:lnTo>
                    <a:pt x="0" y="322580"/>
                  </a:lnTo>
                  <a:lnTo>
                    <a:pt x="0" y="327647"/>
                  </a:lnTo>
                  <a:lnTo>
                    <a:pt x="88900" y="327647"/>
                  </a:lnTo>
                  <a:lnTo>
                    <a:pt x="88900" y="322580"/>
                  </a:lnTo>
                  <a:close/>
                </a:path>
                <a:path w="88900" h="808990">
                  <a:moveTo>
                    <a:pt x="88900" y="316217"/>
                  </a:moveTo>
                  <a:lnTo>
                    <a:pt x="0" y="316217"/>
                  </a:lnTo>
                  <a:lnTo>
                    <a:pt x="0" y="321310"/>
                  </a:lnTo>
                  <a:lnTo>
                    <a:pt x="88900" y="321310"/>
                  </a:lnTo>
                  <a:lnTo>
                    <a:pt x="88900" y="316217"/>
                  </a:lnTo>
                  <a:close/>
                </a:path>
                <a:path w="88900" h="808990">
                  <a:moveTo>
                    <a:pt x="88900" y="309867"/>
                  </a:moveTo>
                  <a:lnTo>
                    <a:pt x="0" y="309867"/>
                  </a:lnTo>
                  <a:lnTo>
                    <a:pt x="0" y="314947"/>
                  </a:lnTo>
                  <a:lnTo>
                    <a:pt x="88900" y="314947"/>
                  </a:lnTo>
                  <a:lnTo>
                    <a:pt x="88900" y="309867"/>
                  </a:lnTo>
                  <a:close/>
                </a:path>
                <a:path w="88900" h="808990">
                  <a:moveTo>
                    <a:pt x="88900" y="303517"/>
                  </a:moveTo>
                  <a:lnTo>
                    <a:pt x="0" y="303517"/>
                  </a:lnTo>
                  <a:lnTo>
                    <a:pt x="0" y="308597"/>
                  </a:lnTo>
                  <a:lnTo>
                    <a:pt x="88900" y="308597"/>
                  </a:lnTo>
                  <a:lnTo>
                    <a:pt x="88900" y="303517"/>
                  </a:lnTo>
                  <a:close/>
                </a:path>
                <a:path w="88900" h="808990">
                  <a:moveTo>
                    <a:pt x="88900" y="297167"/>
                  </a:moveTo>
                  <a:lnTo>
                    <a:pt x="0" y="297167"/>
                  </a:lnTo>
                  <a:lnTo>
                    <a:pt x="0" y="302260"/>
                  </a:lnTo>
                  <a:lnTo>
                    <a:pt x="88900" y="302260"/>
                  </a:lnTo>
                  <a:lnTo>
                    <a:pt x="88900" y="297167"/>
                  </a:lnTo>
                  <a:close/>
                </a:path>
                <a:path w="88900" h="808990">
                  <a:moveTo>
                    <a:pt x="88900" y="290830"/>
                  </a:moveTo>
                  <a:lnTo>
                    <a:pt x="0" y="290830"/>
                  </a:lnTo>
                  <a:lnTo>
                    <a:pt x="0" y="295897"/>
                  </a:lnTo>
                  <a:lnTo>
                    <a:pt x="88900" y="295897"/>
                  </a:lnTo>
                  <a:lnTo>
                    <a:pt x="88900" y="290830"/>
                  </a:lnTo>
                  <a:close/>
                </a:path>
                <a:path w="88900" h="808990">
                  <a:moveTo>
                    <a:pt x="88900" y="284467"/>
                  </a:moveTo>
                  <a:lnTo>
                    <a:pt x="0" y="284467"/>
                  </a:lnTo>
                  <a:lnTo>
                    <a:pt x="0" y="289547"/>
                  </a:lnTo>
                  <a:lnTo>
                    <a:pt x="88900" y="289547"/>
                  </a:lnTo>
                  <a:lnTo>
                    <a:pt x="88900" y="284467"/>
                  </a:lnTo>
                  <a:close/>
                </a:path>
                <a:path w="88900" h="808990">
                  <a:moveTo>
                    <a:pt x="88900" y="278117"/>
                  </a:moveTo>
                  <a:lnTo>
                    <a:pt x="0" y="278117"/>
                  </a:lnTo>
                  <a:lnTo>
                    <a:pt x="0" y="283210"/>
                  </a:lnTo>
                  <a:lnTo>
                    <a:pt x="88900" y="283210"/>
                  </a:lnTo>
                  <a:lnTo>
                    <a:pt x="88900" y="278117"/>
                  </a:lnTo>
                  <a:close/>
                </a:path>
                <a:path w="88900" h="808990">
                  <a:moveTo>
                    <a:pt x="88900" y="271767"/>
                  </a:moveTo>
                  <a:lnTo>
                    <a:pt x="0" y="271767"/>
                  </a:lnTo>
                  <a:lnTo>
                    <a:pt x="0" y="276847"/>
                  </a:lnTo>
                  <a:lnTo>
                    <a:pt x="88900" y="276847"/>
                  </a:lnTo>
                  <a:lnTo>
                    <a:pt x="88900" y="271767"/>
                  </a:lnTo>
                  <a:close/>
                </a:path>
                <a:path w="88900" h="808990">
                  <a:moveTo>
                    <a:pt x="88900" y="265417"/>
                  </a:moveTo>
                  <a:lnTo>
                    <a:pt x="0" y="265417"/>
                  </a:lnTo>
                  <a:lnTo>
                    <a:pt x="0" y="270497"/>
                  </a:lnTo>
                  <a:lnTo>
                    <a:pt x="88900" y="270497"/>
                  </a:lnTo>
                  <a:lnTo>
                    <a:pt x="88900" y="265417"/>
                  </a:lnTo>
                  <a:close/>
                </a:path>
                <a:path w="88900" h="808990">
                  <a:moveTo>
                    <a:pt x="88900" y="259080"/>
                  </a:moveTo>
                  <a:lnTo>
                    <a:pt x="0" y="259080"/>
                  </a:lnTo>
                  <a:lnTo>
                    <a:pt x="0" y="264147"/>
                  </a:lnTo>
                  <a:lnTo>
                    <a:pt x="88900" y="264147"/>
                  </a:lnTo>
                  <a:lnTo>
                    <a:pt x="88900" y="259080"/>
                  </a:lnTo>
                  <a:close/>
                </a:path>
                <a:path w="88900" h="808990">
                  <a:moveTo>
                    <a:pt x="88900" y="252717"/>
                  </a:moveTo>
                  <a:lnTo>
                    <a:pt x="0" y="252717"/>
                  </a:lnTo>
                  <a:lnTo>
                    <a:pt x="0" y="257810"/>
                  </a:lnTo>
                  <a:lnTo>
                    <a:pt x="88900" y="257810"/>
                  </a:lnTo>
                  <a:lnTo>
                    <a:pt x="88900" y="252717"/>
                  </a:lnTo>
                  <a:close/>
                </a:path>
                <a:path w="88900" h="808990">
                  <a:moveTo>
                    <a:pt x="88900" y="246367"/>
                  </a:moveTo>
                  <a:lnTo>
                    <a:pt x="0" y="246367"/>
                  </a:lnTo>
                  <a:lnTo>
                    <a:pt x="0" y="251447"/>
                  </a:lnTo>
                  <a:lnTo>
                    <a:pt x="88900" y="251447"/>
                  </a:lnTo>
                  <a:lnTo>
                    <a:pt x="88900" y="246367"/>
                  </a:lnTo>
                  <a:close/>
                </a:path>
                <a:path w="88900" h="808990">
                  <a:moveTo>
                    <a:pt x="88900" y="240017"/>
                  </a:moveTo>
                  <a:lnTo>
                    <a:pt x="0" y="240017"/>
                  </a:lnTo>
                  <a:lnTo>
                    <a:pt x="0" y="245097"/>
                  </a:lnTo>
                  <a:lnTo>
                    <a:pt x="88900" y="245097"/>
                  </a:lnTo>
                  <a:lnTo>
                    <a:pt x="88900" y="240017"/>
                  </a:lnTo>
                  <a:close/>
                </a:path>
                <a:path w="88900" h="808990">
                  <a:moveTo>
                    <a:pt x="88900" y="233667"/>
                  </a:moveTo>
                  <a:lnTo>
                    <a:pt x="0" y="233667"/>
                  </a:lnTo>
                  <a:lnTo>
                    <a:pt x="0" y="238747"/>
                  </a:lnTo>
                  <a:lnTo>
                    <a:pt x="88900" y="238747"/>
                  </a:lnTo>
                  <a:lnTo>
                    <a:pt x="88900" y="233667"/>
                  </a:lnTo>
                  <a:close/>
                </a:path>
                <a:path w="88900" h="808990">
                  <a:moveTo>
                    <a:pt x="88900" y="227317"/>
                  </a:moveTo>
                  <a:lnTo>
                    <a:pt x="0" y="227317"/>
                  </a:lnTo>
                  <a:lnTo>
                    <a:pt x="0" y="232397"/>
                  </a:lnTo>
                  <a:lnTo>
                    <a:pt x="88900" y="232397"/>
                  </a:lnTo>
                  <a:lnTo>
                    <a:pt x="88900" y="227317"/>
                  </a:lnTo>
                  <a:close/>
                </a:path>
                <a:path w="88900" h="808990">
                  <a:moveTo>
                    <a:pt x="88900" y="220967"/>
                  </a:moveTo>
                  <a:lnTo>
                    <a:pt x="0" y="220967"/>
                  </a:lnTo>
                  <a:lnTo>
                    <a:pt x="0" y="226047"/>
                  </a:lnTo>
                  <a:lnTo>
                    <a:pt x="88900" y="226047"/>
                  </a:lnTo>
                  <a:lnTo>
                    <a:pt x="88900" y="220967"/>
                  </a:lnTo>
                  <a:close/>
                </a:path>
                <a:path w="88900" h="808990">
                  <a:moveTo>
                    <a:pt x="88900" y="214617"/>
                  </a:moveTo>
                  <a:lnTo>
                    <a:pt x="0" y="214617"/>
                  </a:lnTo>
                  <a:lnTo>
                    <a:pt x="0" y="219697"/>
                  </a:lnTo>
                  <a:lnTo>
                    <a:pt x="88900" y="219697"/>
                  </a:lnTo>
                  <a:lnTo>
                    <a:pt x="88900" y="214617"/>
                  </a:lnTo>
                  <a:close/>
                </a:path>
                <a:path w="88900" h="808990">
                  <a:moveTo>
                    <a:pt x="88900" y="208267"/>
                  </a:moveTo>
                  <a:lnTo>
                    <a:pt x="0" y="208267"/>
                  </a:lnTo>
                  <a:lnTo>
                    <a:pt x="0" y="213360"/>
                  </a:lnTo>
                  <a:lnTo>
                    <a:pt x="88900" y="213360"/>
                  </a:lnTo>
                  <a:lnTo>
                    <a:pt x="88900" y="208267"/>
                  </a:lnTo>
                  <a:close/>
                </a:path>
                <a:path w="88900" h="808990">
                  <a:moveTo>
                    <a:pt x="88900" y="0"/>
                  </a:moveTo>
                  <a:lnTo>
                    <a:pt x="0" y="0"/>
                  </a:lnTo>
                  <a:lnTo>
                    <a:pt x="0" y="206997"/>
                  </a:lnTo>
                  <a:lnTo>
                    <a:pt x="88900" y="206997"/>
                  </a:lnTo>
                  <a:lnTo>
                    <a:pt x="88900" y="0"/>
                  </a:lnTo>
                  <a:close/>
                </a:path>
              </a:pathLst>
            </a:custGeom>
            <a:solidFill>
              <a:srgbClr val="319531"/>
            </a:solidFill>
          </p:spPr>
          <p:txBody>
            <a:bodyPr wrap="square" lIns="0" tIns="0" rIns="0" bIns="0" rtlCol="0"/>
            <a:lstStyle/>
            <a:p>
              <a:endParaRPr/>
            </a:p>
          </p:txBody>
        </p:sp>
        <p:sp>
          <p:nvSpPr>
            <p:cNvPr id="1074" name="object 1074"/>
            <p:cNvSpPr/>
            <p:nvPr/>
          </p:nvSpPr>
          <p:spPr>
            <a:xfrm>
              <a:off x="85991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319431"/>
            </a:solidFill>
          </p:spPr>
          <p:txBody>
            <a:bodyPr wrap="square" lIns="0" tIns="0" rIns="0" bIns="0" rtlCol="0"/>
            <a:lstStyle/>
            <a:p>
              <a:endParaRPr/>
            </a:p>
          </p:txBody>
        </p:sp>
        <p:sp>
          <p:nvSpPr>
            <p:cNvPr id="1075" name="object 1075"/>
            <p:cNvSpPr/>
            <p:nvPr/>
          </p:nvSpPr>
          <p:spPr>
            <a:xfrm>
              <a:off x="8599170" y="6045200"/>
              <a:ext cx="88900" cy="807720"/>
            </a:xfrm>
            <a:custGeom>
              <a:avLst/>
              <a:gdLst/>
              <a:ahLst/>
              <a:cxnLst/>
              <a:rect l="l" t="t" r="r" b="b"/>
              <a:pathLst>
                <a:path w="88900" h="807720">
                  <a:moveTo>
                    <a:pt x="88900" y="802652"/>
                  </a:moveTo>
                  <a:lnTo>
                    <a:pt x="0" y="802652"/>
                  </a:lnTo>
                  <a:lnTo>
                    <a:pt x="0" y="807720"/>
                  </a:lnTo>
                  <a:lnTo>
                    <a:pt x="88900" y="807720"/>
                  </a:lnTo>
                  <a:lnTo>
                    <a:pt x="88900" y="802652"/>
                  </a:lnTo>
                  <a:close/>
                </a:path>
                <a:path w="88900" h="807720">
                  <a:moveTo>
                    <a:pt x="88900" y="734072"/>
                  </a:moveTo>
                  <a:lnTo>
                    <a:pt x="0" y="734072"/>
                  </a:lnTo>
                  <a:lnTo>
                    <a:pt x="0" y="802640"/>
                  </a:lnTo>
                  <a:lnTo>
                    <a:pt x="88900" y="802640"/>
                  </a:lnTo>
                  <a:lnTo>
                    <a:pt x="88900" y="734072"/>
                  </a:lnTo>
                  <a:close/>
                </a:path>
                <a:path w="88900" h="807720">
                  <a:moveTo>
                    <a:pt x="88900" y="321322"/>
                  </a:moveTo>
                  <a:lnTo>
                    <a:pt x="0" y="321322"/>
                  </a:lnTo>
                  <a:lnTo>
                    <a:pt x="0" y="326390"/>
                  </a:lnTo>
                  <a:lnTo>
                    <a:pt x="88900" y="326390"/>
                  </a:lnTo>
                  <a:lnTo>
                    <a:pt x="88900" y="321322"/>
                  </a:lnTo>
                  <a:close/>
                </a:path>
                <a:path w="88900" h="807720">
                  <a:moveTo>
                    <a:pt x="88900" y="314960"/>
                  </a:moveTo>
                  <a:lnTo>
                    <a:pt x="0" y="314960"/>
                  </a:lnTo>
                  <a:lnTo>
                    <a:pt x="0" y="320052"/>
                  </a:lnTo>
                  <a:lnTo>
                    <a:pt x="88900" y="320052"/>
                  </a:lnTo>
                  <a:lnTo>
                    <a:pt x="88900" y="314960"/>
                  </a:lnTo>
                  <a:close/>
                </a:path>
                <a:path w="88900" h="807720">
                  <a:moveTo>
                    <a:pt x="88900" y="308610"/>
                  </a:moveTo>
                  <a:lnTo>
                    <a:pt x="0" y="308610"/>
                  </a:lnTo>
                  <a:lnTo>
                    <a:pt x="0" y="313690"/>
                  </a:lnTo>
                  <a:lnTo>
                    <a:pt x="88900" y="313690"/>
                  </a:lnTo>
                  <a:lnTo>
                    <a:pt x="88900" y="308610"/>
                  </a:lnTo>
                  <a:close/>
                </a:path>
                <a:path w="88900" h="807720">
                  <a:moveTo>
                    <a:pt x="88900" y="302260"/>
                  </a:moveTo>
                  <a:lnTo>
                    <a:pt x="0" y="302260"/>
                  </a:lnTo>
                  <a:lnTo>
                    <a:pt x="0" y="307340"/>
                  </a:lnTo>
                  <a:lnTo>
                    <a:pt x="88900" y="307340"/>
                  </a:lnTo>
                  <a:lnTo>
                    <a:pt x="88900" y="302260"/>
                  </a:lnTo>
                  <a:close/>
                </a:path>
                <a:path w="88900" h="807720">
                  <a:moveTo>
                    <a:pt x="88900" y="295910"/>
                  </a:moveTo>
                  <a:lnTo>
                    <a:pt x="0" y="295910"/>
                  </a:lnTo>
                  <a:lnTo>
                    <a:pt x="0" y="301002"/>
                  </a:lnTo>
                  <a:lnTo>
                    <a:pt x="88900" y="301002"/>
                  </a:lnTo>
                  <a:lnTo>
                    <a:pt x="88900" y="295910"/>
                  </a:lnTo>
                  <a:close/>
                </a:path>
                <a:path w="88900" h="807720">
                  <a:moveTo>
                    <a:pt x="88900" y="289572"/>
                  </a:moveTo>
                  <a:lnTo>
                    <a:pt x="0" y="289572"/>
                  </a:lnTo>
                  <a:lnTo>
                    <a:pt x="0" y="294640"/>
                  </a:lnTo>
                  <a:lnTo>
                    <a:pt x="88900" y="294640"/>
                  </a:lnTo>
                  <a:lnTo>
                    <a:pt x="88900" y="289572"/>
                  </a:lnTo>
                  <a:close/>
                </a:path>
                <a:path w="88900" h="807720">
                  <a:moveTo>
                    <a:pt x="88900" y="283210"/>
                  </a:moveTo>
                  <a:lnTo>
                    <a:pt x="0" y="283210"/>
                  </a:lnTo>
                  <a:lnTo>
                    <a:pt x="0" y="288290"/>
                  </a:lnTo>
                  <a:lnTo>
                    <a:pt x="88900" y="288290"/>
                  </a:lnTo>
                  <a:lnTo>
                    <a:pt x="88900" y="283210"/>
                  </a:lnTo>
                  <a:close/>
                </a:path>
                <a:path w="88900" h="807720">
                  <a:moveTo>
                    <a:pt x="88900" y="276860"/>
                  </a:moveTo>
                  <a:lnTo>
                    <a:pt x="0" y="276860"/>
                  </a:lnTo>
                  <a:lnTo>
                    <a:pt x="0" y="281952"/>
                  </a:lnTo>
                  <a:lnTo>
                    <a:pt x="88900" y="281952"/>
                  </a:lnTo>
                  <a:lnTo>
                    <a:pt x="88900" y="276860"/>
                  </a:lnTo>
                  <a:close/>
                </a:path>
                <a:path w="88900" h="807720">
                  <a:moveTo>
                    <a:pt x="88900" y="270510"/>
                  </a:moveTo>
                  <a:lnTo>
                    <a:pt x="0" y="270510"/>
                  </a:lnTo>
                  <a:lnTo>
                    <a:pt x="0" y="275590"/>
                  </a:lnTo>
                  <a:lnTo>
                    <a:pt x="88900" y="275590"/>
                  </a:lnTo>
                  <a:lnTo>
                    <a:pt x="88900" y="270510"/>
                  </a:lnTo>
                  <a:close/>
                </a:path>
                <a:path w="88900" h="807720">
                  <a:moveTo>
                    <a:pt x="88900" y="264160"/>
                  </a:moveTo>
                  <a:lnTo>
                    <a:pt x="0" y="264160"/>
                  </a:lnTo>
                  <a:lnTo>
                    <a:pt x="0" y="269240"/>
                  </a:lnTo>
                  <a:lnTo>
                    <a:pt x="88900" y="269240"/>
                  </a:lnTo>
                  <a:lnTo>
                    <a:pt x="88900" y="264160"/>
                  </a:lnTo>
                  <a:close/>
                </a:path>
                <a:path w="88900" h="807720">
                  <a:moveTo>
                    <a:pt x="88900" y="257822"/>
                  </a:moveTo>
                  <a:lnTo>
                    <a:pt x="0" y="257822"/>
                  </a:lnTo>
                  <a:lnTo>
                    <a:pt x="0" y="262890"/>
                  </a:lnTo>
                  <a:lnTo>
                    <a:pt x="88900" y="262890"/>
                  </a:lnTo>
                  <a:lnTo>
                    <a:pt x="88900" y="257822"/>
                  </a:lnTo>
                  <a:close/>
                </a:path>
                <a:path w="88900" h="807720">
                  <a:moveTo>
                    <a:pt x="88900" y="251460"/>
                  </a:moveTo>
                  <a:lnTo>
                    <a:pt x="0" y="251460"/>
                  </a:lnTo>
                  <a:lnTo>
                    <a:pt x="0" y="256552"/>
                  </a:lnTo>
                  <a:lnTo>
                    <a:pt x="88900" y="256552"/>
                  </a:lnTo>
                  <a:lnTo>
                    <a:pt x="88900" y="251460"/>
                  </a:lnTo>
                  <a:close/>
                </a:path>
                <a:path w="88900" h="807720">
                  <a:moveTo>
                    <a:pt x="88900" y="245110"/>
                  </a:moveTo>
                  <a:lnTo>
                    <a:pt x="0" y="245110"/>
                  </a:lnTo>
                  <a:lnTo>
                    <a:pt x="0" y="250190"/>
                  </a:lnTo>
                  <a:lnTo>
                    <a:pt x="88900" y="250190"/>
                  </a:lnTo>
                  <a:lnTo>
                    <a:pt x="88900" y="245110"/>
                  </a:lnTo>
                  <a:close/>
                </a:path>
                <a:path w="88900" h="807720">
                  <a:moveTo>
                    <a:pt x="88900" y="238760"/>
                  </a:moveTo>
                  <a:lnTo>
                    <a:pt x="0" y="238760"/>
                  </a:lnTo>
                  <a:lnTo>
                    <a:pt x="0" y="243840"/>
                  </a:lnTo>
                  <a:lnTo>
                    <a:pt x="88900" y="243840"/>
                  </a:lnTo>
                  <a:lnTo>
                    <a:pt x="88900" y="238760"/>
                  </a:lnTo>
                  <a:close/>
                </a:path>
                <a:path w="88900" h="807720">
                  <a:moveTo>
                    <a:pt x="88900" y="232410"/>
                  </a:moveTo>
                  <a:lnTo>
                    <a:pt x="0" y="232410"/>
                  </a:lnTo>
                  <a:lnTo>
                    <a:pt x="0" y="237490"/>
                  </a:lnTo>
                  <a:lnTo>
                    <a:pt x="88900" y="237490"/>
                  </a:lnTo>
                  <a:lnTo>
                    <a:pt x="88900" y="232410"/>
                  </a:lnTo>
                  <a:close/>
                </a:path>
                <a:path w="88900" h="807720">
                  <a:moveTo>
                    <a:pt x="88900" y="226060"/>
                  </a:moveTo>
                  <a:lnTo>
                    <a:pt x="0" y="226060"/>
                  </a:lnTo>
                  <a:lnTo>
                    <a:pt x="0" y="231140"/>
                  </a:lnTo>
                  <a:lnTo>
                    <a:pt x="88900" y="231140"/>
                  </a:lnTo>
                  <a:lnTo>
                    <a:pt x="88900" y="226060"/>
                  </a:lnTo>
                  <a:close/>
                </a:path>
                <a:path w="88900" h="807720">
                  <a:moveTo>
                    <a:pt x="88900" y="219710"/>
                  </a:moveTo>
                  <a:lnTo>
                    <a:pt x="0" y="219710"/>
                  </a:lnTo>
                  <a:lnTo>
                    <a:pt x="0" y="224790"/>
                  </a:lnTo>
                  <a:lnTo>
                    <a:pt x="88900" y="224790"/>
                  </a:lnTo>
                  <a:lnTo>
                    <a:pt x="88900" y="219710"/>
                  </a:lnTo>
                  <a:close/>
                </a:path>
                <a:path w="88900" h="807720">
                  <a:moveTo>
                    <a:pt x="88900" y="213360"/>
                  </a:moveTo>
                  <a:lnTo>
                    <a:pt x="0" y="213360"/>
                  </a:lnTo>
                  <a:lnTo>
                    <a:pt x="0" y="218440"/>
                  </a:lnTo>
                  <a:lnTo>
                    <a:pt x="88900" y="218440"/>
                  </a:lnTo>
                  <a:lnTo>
                    <a:pt x="88900" y="213360"/>
                  </a:lnTo>
                  <a:close/>
                </a:path>
                <a:path w="88900" h="807720">
                  <a:moveTo>
                    <a:pt x="88900" y="207010"/>
                  </a:moveTo>
                  <a:lnTo>
                    <a:pt x="0" y="207010"/>
                  </a:lnTo>
                  <a:lnTo>
                    <a:pt x="0" y="212102"/>
                  </a:lnTo>
                  <a:lnTo>
                    <a:pt x="88900" y="212102"/>
                  </a:lnTo>
                  <a:lnTo>
                    <a:pt x="88900" y="207010"/>
                  </a:lnTo>
                  <a:close/>
                </a:path>
                <a:path w="88900" h="807720">
                  <a:moveTo>
                    <a:pt x="88900" y="0"/>
                  </a:moveTo>
                  <a:lnTo>
                    <a:pt x="83820" y="0"/>
                  </a:lnTo>
                  <a:lnTo>
                    <a:pt x="83820" y="2540"/>
                  </a:lnTo>
                  <a:lnTo>
                    <a:pt x="74930" y="2540"/>
                  </a:lnTo>
                  <a:lnTo>
                    <a:pt x="74930" y="3810"/>
                  </a:lnTo>
                  <a:lnTo>
                    <a:pt x="69850" y="3810"/>
                  </a:lnTo>
                  <a:lnTo>
                    <a:pt x="69850" y="5080"/>
                  </a:lnTo>
                  <a:lnTo>
                    <a:pt x="67310" y="5080"/>
                  </a:lnTo>
                  <a:lnTo>
                    <a:pt x="67310" y="6350"/>
                  </a:lnTo>
                  <a:lnTo>
                    <a:pt x="60960" y="6350"/>
                  </a:lnTo>
                  <a:lnTo>
                    <a:pt x="60960" y="8890"/>
                  </a:lnTo>
                  <a:lnTo>
                    <a:pt x="53340" y="8890"/>
                  </a:lnTo>
                  <a:lnTo>
                    <a:pt x="53340" y="10160"/>
                  </a:lnTo>
                  <a:lnTo>
                    <a:pt x="48260" y="10160"/>
                  </a:lnTo>
                  <a:lnTo>
                    <a:pt x="48260" y="11430"/>
                  </a:lnTo>
                  <a:lnTo>
                    <a:pt x="44450" y="11430"/>
                  </a:lnTo>
                  <a:lnTo>
                    <a:pt x="44450" y="12700"/>
                  </a:lnTo>
                  <a:lnTo>
                    <a:pt x="40640" y="12700"/>
                  </a:lnTo>
                  <a:lnTo>
                    <a:pt x="40640" y="15240"/>
                  </a:lnTo>
                  <a:lnTo>
                    <a:pt x="31750" y="15240"/>
                  </a:lnTo>
                  <a:lnTo>
                    <a:pt x="31750" y="16510"/>
                  </a:lnTo>
                  <a:lnTo>
                    <a:pt x="27940" y="16510"/>
                  </a:lnTo>
                  <a:lnTo>
                    <a:pt x="27940" y="17780"/>
                  </a:lnTo>
                  <a:lnTo>
                    <a:pt x="22860" y="17780"/>
                  </a:lnTo>
                  <a:lnTo>
                    <a:pt x="22860" y="19050"/>
                  </a:lnTo>
                  <a:lnTo>
                    <a:pt x="19050" y="19050"/>
                  </a:lnTo>
                  <a:lnTo>
                    <a:pt x="19050" y="21590"/>
                  </a:lnTo>
                  <a:lnTo>
                    <a:pt x="10160" y="21590"/>
                  </a:lnTo>
                  <a:lnTo>
                    <a:pt x="10160" y="22860"/>
                  </a:lnTo>
                  <a:lnTo>
                    <a:pt x="6350" y="22860"/>
                  </a:lnTo>
                  <a:lnTo>
                    <a:pt x="6350" y="24130"/>
                  </a:lnTo>
                  <a:lnTo>
                    <a:pt x="2540" y="24130"/>
                  </a:lnTo>
                  <a:lnTo>
                    <a:pt x="2540" y="25400"/>
                  </a:lnTo>
                  <a:lnTo>
                    <a:pt x="0" y="25400"/>
                  </a:lnTo>
                  <a:lnTo>
                    <a:pt x="0" y="205740"/>
                  </a:lnTo>
                  <a:lnTo>
                    <a:pt x="88900" y="205740"/>
                  </a:lnTo>
                  <a:lnTo>
                    <a:pt x="88900" y="25400"/>
                  </a:lnTo>
                  <a:lnTo>
                    <a:pt x="88900" y="24130"/>
                  </a:lnTo>
                  <a:lnTo>
                    <a:pt x="88900" y="2540"/>
                  </a:lnTo>
                  <a:lnTo>
                    <a:pt x="88900" y="0"/>
                  </a:lnTo>
                  <a:close/>
                </a:path>
              </a:pathLst>
            </a:custGeom>
            <a:solidFill>
              <a:srgbClr val="319431"/>
            </a:solidFill>
          </p:spPr>
          <p:txBody>
            <a:bodyPr wrap="square" lIns="0" tIns="0" rIns="0" bIns="0" rtlCol="0"/>
            <a:lstStyle/>
            <a:p>
              <a:endParaRPr/>
            </a:p>
          </p:txBody>
        </p:sp>
        <p:sp>
          <p:nvSpPr>
            <p:cNvPr id="1076" name="object 1076"/>
            <p:cNvSpPr/>
            <p:nvPr/>
          </p:nvSpPr>
          <p:spPr>
            <a:xfrm>
              <a:off x="85102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319331"/>
            </a:solidFill>
          </p:spPr>
          <p:txBody>
            <a:bodyPr wrap="square" lIns="0" tIns="0" rIns="0" bIns="0" rtlCol="0"/>
            <a:lstStyle/>
            <a:p>
              <a:endParaRPr/>
            </a:p>
          </p:txBody>
        </p:sp>
        <p:sp>
          <p:nvSpPr>
            <p:cNvPr id="1077" name="object 1077"/>
            <p:cNvSpPr/>
            <p:nvPr/>
          </p:nvSpPr>
          <p:spPr>
            <a:xfrm>
              <a:off x="8510270" y="6070600"/>
              <a:ext cx="88900" cy="782320"/>
            </a:xfrm>
            <a:custGeom>
              <a:avLst/>
              <a:gdLst/>
              <a:ahLst/>
              <a:cxnLst/>
              <a:rect l="l" t="t" r="r" b="b"/>
              <a:pathLst>
                <a:path w="88900" h="782320">
                  <a:moveTo>
                    <a:pt x="88900" y="777252"/>
                  </a:moveTo>
                  <a:lnTo>
                    <a:pt x="0" y="777252"/>
                  </a:lnTo>
                  <a:lnTo>
                    <a:pt x="0" y="782320"/>
                  </a:lnTo>
                  <a:lnTo>
                    <a:pt x="88900" y="782320"/>
                  </a:lnTo>
                  <a:lnTo>
                    <a:pt x="88900" y="777252"/>
                  </a:lnTo>
                  <a:close/>
                </a:path>
                <a:path w="88900" h="782320">
                  <a:moveTo>
                    <a:pt x="88900" y="708672"/>
                  </a:moveTo>
                  <a:lnTo>
                    <a:pt x="0" y="708672"/>
                  </a:lnTo>
                  <a:lnTo>
                    <a:pt x="0" y="777240"/>
                  </a:lnTo>
                  <a:lnTo>
                    <a:pt x="88900" y="777240"/>
                  </a:lnTo>
                  <a:lnTo>
                    <a:pt x="88900" y="708672"/>
                  </a:lnTo>
                  <a:close/>
                </a:path>
                <a:path w="88900" h="782320">
                  <a:moveTo>
                    <a:pt x="88900" y="295922"/>
                  </a:moveTo>
                  <a:lnTo>
                    <a:pt x="0" y="295922"/>
                  </a:lnTo>
                  <a:lnTo>
                    <a:pt x="0" y="300990"/>
                  </a:lnTo>
                  <a:lnTo>
                    <a:pt x="88900" y="300990"/>
                  </a:lnTo>
                  <a:lnTo>
                    <a:pt x="88900" y="295922"/>
                  </a:lnTo>
                  <a:close/>
                </a:path>
                <a:path w="88900" h="782320">
                  <a:moveTo>
                    <a:pt x="88900" y="289560"/>
                  </a:moveTo>
                  <a:lnTo>
                    <a:pt x="0" y="289560"/>
                  </a:lnTo>
                  <a:lnTo>
                    <a:pt x="0" y="294652"/>
                  </a:lnTo>
                  <a:lnTo>
                    <a:pt x="88900" y="294652"/>
                  </a:lnTo>
                  <a:lnTo>
                    <a:pt x="88900" y="289560"/>
                  </a:lnTo>
                  <a:close/>
                </a:path>
                <a:path w="88900" h="782320">
                  <a:moveTo>
                    <a:pt x="88900" y="283210"/>
                  </a:moveTo>
                  <a:lnTo>
                    <a:pt x="0" y="283210"/>
                  </a:lnTo>
                  <a:lnTo>
                    <a:pt x="0" y="288290"/>
                  </a:lnTo>
                  <a:lnTo>
                    <a:pt x="88900" y="288290"/>
                  </a:lnTo>
                  <a:lnTo>
                    <a:pt x="88900" y="283210"/>
                  </a:lnTo>
                  <a:close/>
                </a:path>
                <a:path w="88900" h="782320">
                  <a:moveTo>
                    <a:pt x="88900" y="276860"/>
                  </a:moveTo>
                  <a:lnTo>
                    <a:pt x="0" y="276860"/>
                  </a:lnTo>
                  <a:lnTo>
                    <a:pt x="0" y="281940"/>
                  </a:lnTo>
                  <a:lnTo>
                    <a:pt x="88900" y="281940"/>
                  </a:lnTo>
                  <a:lnTo>
                    <a:pt x="88900" y="276860"/>
                  </a:lnTo>
                  <a:close/>
                </a:path>
                <a:path w="88900" h="782320">
                  <a:moveTo>
                    <a:pt x="88900" y="270510"/>
                  </a:moveTo>
                  <a:lnTo>
                    <a:pt x="0" y="270510"/>
                  </a:lnTo>
                  <a:lnTo>
                    <a:pt x="0" y="275602"/>
                  </a:lnTo>
                  <a:lnTo>
                    <a:pt x="88900" y="275602"/>
                  </a:lnTo>
                  <a:lnTo>
                    <a:pt x="88900" y="270510"/>
                  </a:lnTo>
                  <a:close/>
                </a:path>
                <a:path w="88900" h="782320">
                  <a:moveTo>
                    <a:pt x="88900" y="264172"/>
                  </a:moveTo>
                  <a:lnTo>
                    <a:pt x="0" y="264172"/>
                  </a:lnTo>
                  <a:lnTo>
                    <a:pt x="0" y="269240"/>
                  </a:lnTo>
                  <a:lnTo>
                    <a:pt x="88900" y="269240"/>
                  </a:lnTo>
                  <a:lnTo>
                    <a:pt x="88900" y="264172"/>
                  </a:lnTo>
                  <a:close/>
                </a:path>
                <a:path w="88900" h="782320">
                  <a:moveTo>
                    <a:pt x="88900" y="257810"/>
                  </a:moveTo>
                  <a:lnTo>
                    <a:pt x="0" y="257810"/>
                  </a:lnTo>
                  <a:lnTo>
                    <a:pt x="0" y="262890"/>
                  </a:lnTo>
                  <a:lnTo>
                    <a:pt x="88900" y="262890"/>
                  </a:lnTo>
                  <a:lnTo>
                    <a:pt x="88900" y="257810"/>
                  </a:lnTo>
                  <a:close/>
                </a:path>
                <a:path w="88900" h="782320">
                  <a:moveTo>
                    <a:pt x="88900" y="251460"/>
                  </a:moveTo>
                  <a:lnTo>
                    <a:pt x="0" y="251460"/>
                  </a:lnTo>
                  <a:lnTo>
                    <a:pt x="0" y="256552"/>
                  </a:lnTo>
                  <a:lnTo>
                    <a:pt x="88900" y="256552"/>
                  </a:lnTo>
                  <a:lnTo>
                    <a:pt x="88900" y="251460"/>
                  </a:lnTo>
                  <a:close/>
                </a:path>
                <a:path w="88900" h="782320">
                  <a:moveTo>
                    <a:pt x="88900" y="245110"/>
                  </a:moveTo>
                  <a:lnTo>
                    <a:pt x="0" y="245110"/>
                  </a:lnTo>
                  <a:lnTo>
                    <a:pt x="0" y="250190"/>
                  </a:lnTo>
                  <a:lnTo>
                    <a:pt x="88900" y="250190"/>
                  </a:lnTo>
                  <a:lnTo>
                    <a:pt x="88900" y="245110"/>
                  </a:lnTo>
                  <a:close/>
                </a:path>
                <a:path w="88900" h="782320">
                  <a:moveTo>
                    <a:pt x="88900" y="238760"/>
                  </a:moveTo>
                  <a:lnTo>
                    <a:pt x="0" y="238760"/>
                  </a:lnTo>
                  <a:lnTo>
                    <a:pt x="0" y="243840"/>
                  </a:lnTo>
                  <a:lnTo>
                    <a:pt x="88900" y="243840"/>
                  </a:lnTo>
                  <a:lnTo>
                    <a:pt x="88900" y="238760"/>
                  </a:lnTo>
                  <a:close/>
                </a:path>
                <a:path w="88900" h="782320">
                  <a:moveTo>
                    <a:pt x="88900" y="232422"/>
                  </a:moveTo>
                  <a:lnTo>
                    <a:pt x="0" y="232422"/>
                  </a:lnTo>
                  <a:lnTo>
                    <a:pt x="0" y="237490"/>
                  </a:lnTo>
                  <a:lnTo>
                    <a:pt x="88900" y="237490"/>
                  </a:lnTo>
                  <a:lnTo>
                    <a:pt x="88900" y="232422"/>
                  </a:lnTo>
                  <a:close/>
                </a:path>
                <a:path w="88900" h="782320">
                  <a:moveTo>
                    <a:pt x="88900" y="226060"/>
                  </a:moveTo>
                  <a:lnTo>
                    <a:pt x="0" y="226060"/>
                  </a:lnTo>
                  <a:lnTo>
                    <a:pt x="0" y="231152"/>
                  </a:lnTo>
                  <a:lnTo>
                    <a:pt x="88900" y="231152"/>
                  </a:lnTo>
                  <a:lnTo>
                    <a:pt x="88900" y="226060"/>
                  </a:lnTo>
                  <a:close/>
                </a:path>
                <a:path w="88900" h="782320">
                  <a:moveTo>
                    <a:pt x="88900" y="219710"/>
                  </a:moveTo>
                  <a:lnTo>
                    <a:pt x="0" y="219710"/>
                  </a:lnTo>
                  <a:lnTo>
                    <a:pt x="0" y="224790"/>
                  </a:lnTo>
                  <a:lnTo>
                    <a:pt x="88900" y="224790"/>
                  </a:lnTo>
                  <a:lnTo>
                    <a:pt x="88900" y="219710"/>
                  </a:lnTo>
                  <a:close/>
                </a:path>
                <a:path w="88900" h="782320">
                  <a:moveTo>
                    <a:pt x="88900" y="213360"/>
                  </a:moveTo>
                  <a:lnTo>
                    <a:pt x="0" y="213360"/>
                  </a:lnTo>
                  <a:lnTo>
                    <a:pt x="0" y="218440"/>
                  </a:lnTo>
                  <a:lnTo>
                    <a:pt x="88900" y="218440"/>
                  </a:lnTo>
                  <a:lnTo>
                    <a:pt x="88900" y="213360"/>
                  </a:lnTo>
                  <a:close/>
                </a:path>
                <a:path w="88900" h="782320">
                  <a:moveTo>
                    <a:pt x="88900" y="207010"/>
                  </a:moveTo>
                  <a:lnTo>
                    <a:pt x="0" y="207010"/>
                  </a:lnTo>
                  <a:lnTo>
                    <a:pt x="0" y="212090"/>
                  </a:lnTo>
                  <a:lnTo>
                    <a:pt x="88900" y="212090"/>
                  </a:lnTo>
                  <a:lnTo>
                    <a:pt x="88900" y="207010"/>
                  </a:lnTo>
                  <a:close/>
                </a:path>
                <a:path w="88900" h="782320">
                  <a:moveTo>
                    <a:pt x="88900" y="200660"/>
                  </a:moveTo>
                  <a:lnTo>
                    <a:pt x="0" y="200660"/>
                  </a:lnTo>
                  <a:lnTo>
                    <a:pt x="0" y="205740"/>
                  </a:lnTo>
                  <a:lnTo>
                    <a:pt x="88900" y="205740"/>
                  </a:lnTo>
                  <a:lnTo>
                    <a:pt x="88900" y="200660"/>
                  </a:lnTo>
                  <a:close/>
                </a:path>
                <a:path w="88900" h="782320">
                  <a:moveTo>
                    <a:pt x="88900" y="194310"/>
                  </a:moveTo>
                  <a:lnTo>
                    <a:pt x="0" y="194310"/>
                  </a:lnTo>
                  <a:lnTo>
                    <a:pt x="0" y="199390"/>
                  </a:lnTo>
                  <a:lnTo>
                    <a:pt x="88900" y="199390"/>
                  </a:lnTo>
                  <a:lnTo>
                    <a:pt x="88900" y="194310"/>
                  </a:lnTo>
                  <a:close/>
                </a:path>
                <a:path w="88900" h="782320">
                  <a:moveTo>
                    <a:pt x="88900" y="187960"/>
                  </a:moveTo>
                  <a:lnTo>
                    <a:pt x="0" y="187960"/>
                  </a:lnTo>
                  <a:lnTo>
                    <a:pt x="0" y="193040"/>
                  </a:lnTo>
                  <a:lnTo>
                    <a:pt x="88900" y="193040"/>
                  </a:lnTo>
                  <a:lnTo>
                    <a:pt x="88900" y="187960"/>
                  </a:lnTo>
                  <a:close/>
                </a:path>
                <a:path w="88900" h="782320">
                  <a:moveTo>
                    <a:pt x="88900" y="181610"/>
                  </a:moveTo>
                  <a:lnTo>
                    <a:pt x="0" y="181610"/>
                  </a:lnTo>
                  <a:lnTo>
                    <a:pt x="0" y="186702"/>
                  </a:lnTo>
                  <a:lnTo>
                    <a:pt x="88900" y="186702"/>
                  </a:lnTo>
                  <a:lnTo>
                    <a:pt x="88900" y="181610"/>
                  </a:lnTo>
                  <a:close/>
                </a:path>
                <a:path w="88900" h="782320">
                  <a:moveTo>
                    <a:pt x="88900" y="0"/>
                  </a:moveTo>
                  <a:lnTo>
                    <a:pt x="86360" y="0"/>
                  </a:lnTo>
                  <a:lnTo>
                    <a:pt x="86360" y="2540"/>
                  </a:lnTo>
                  <a:lnTo>
                    <a:pt x="77470" y="2540"/>
                  </a:lnTo>
                  <a:lnTo>
                    <a:pt x="77470" y="3810"/>
                  </a:lnTo>
                  <a:lnTo>
                    <a:pt x="73660" y="3810"/>
                  </a:lnTo>
                  <a:lnTo>
                    <a:pt x="73660" y="5080"/>
                  </a:lnTo>
                  <a:lnTo>
                    <a:pt x="68580" y="5080"/>
                  </a:lnTo>
                  <a:lnTo>
                    <a:pt x="68580" y="6350"/>
                  </a:lnTo>
                  <a:lnTo>
                    <a:pt x="64770" y="6350"/>
                  </a:lnTo>
                  <a:lnTo>
                    <a:pt x="64770" y="8890"/>
                  </a:lnTo>
                  <a:lnTo>
                    <a:pt x="55880" y="8890"/>
                  </a:lnTo>
                  <a:lnTo>
                    <a:pt x="55880" y="10160"/>
                  </a:lnTo>
                  <a:lnTo>
                    <a:pt x="50800" y="10160"/>
                  </a:lnTo>
                  <a:lnTo>
                    <a:pt x="50800" y="11430"/>
                  </a:lnTo>
                  <a:lnTo>
                    <a:pt x="46990" y="11430"/>
                  </a:lnTo>
                  <a:lnTo>
                    <a:pt x="46990" y="12700"/>
                  </a:lnTo>
                  <a:lnTo>
                    <a:pt x="41910" y="12700"/>
                  </a:lnTo>
                  <a:lnTo>
                    <a:pt x="41910" y="15240"/>
                  </a:lnTo>
                  <a:lnTo>
                    <a:pt x="33020" y="15240"/>
                  </a:lnTo>
                  <a:lnTo>
                    <a:pt x="33020" y="16510"/>
                  </a:lnTo>
                  <a:lnTo>
                    <a:pt x="29210" y="16510"/>
                  </a:lnTo>
                  <a:lnTo>
                    <a:pt x="29210" y="17780"/>
                  </a:lnTo>
                  <a:lnTo>
                    <a:pt x="24130" y="17780"/>
                  </a:lnTo>
                  <a:lnTo>
                    <a:pt x="24130" y="19050"/>
                  </a:lnTo>
                  <a:lnTo>
                    <a:pt x="20320" y="19050"/>
                  </a:lnTo>
                  <a:lnTo>
                    <a:pt x="20320" y="21590"/>
                  </a:lnTo>
                  <a:lnTo>
                    <a:pt x="12700" y="21590"/>
                  </a:lnTo>
                  <a:lnTo>
                    <a:pt x="12700" y="22860"/>
                  </a:lnTo>
                  <a:lnTo>
                    <a:pt x="6350" y="22860"/>
                  </a:lnTo>
                  <a:lnTo>
                    <a:pt x="6350" y="24130"/>
                  </a:lnTo>
                  <a:lnTo>
                    <a:pt x="1270" y="24130"/>
                  </a:lnTo>
                  <a:lnTo>
                    <a:pt x="1270" y="25400"/>
                  </a:lnTo>
                  <a:lnTo>
                    <a:pt x="0" y="25400"/>
                  </a:lnTo>
                  <a:lnTo>
                    <a:pt x="0" y="180340"/>
                  </a:lnTo>
                  <a:lnTo>
                    <a:pt x="88900" y="180340"/>
                  </a:lnTo>
                  <a:lnTo>
                    <a:pt x="88900" y="25400"/>
                  </a:lnTo>
                  <a:lnTo>
                    <a:pt x="88900" y="24130"/>
                  </a:lnTo>
                  <a:lnTo>
                    <a:pt x="88900" y="2540"/>
                  </a:lnTo>
                  <a:lnTo>
                    <a:pt x="88900" y="0"/>
                  </a:lnTo>
                  <a:close/>
                </a:path>
              </a:pathLst>
            </a:custGeom>
            <a:solidFill>
              <a:srgbClr val="319331"/>
            </a:solidFill>
          </p:spPr>
          <p:txBody>
            <a:bodyPr wrap="square" lIns="0" tIns="0" rIns="0" bIns="0" rtlCol="0"/>
            <a:lstStyle/>
            <a:p>
              <a:endParaRPr/>
            </a:p>
          </p:txBody>
        </p:sp>
        <p:sp>
          <p:nvSpPr>
            <p:cNvPr id="1078" name="object 1078"/>
            <p:cNvSpPr/>
            <p:nvPr/>
          </p:nvSpPr>
          <p:spPr>
            <a:xfrm>
              <a:off x="84213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309230"/>
            </a:solidFill>
          </p:spPr>
          <p:txBody>
            <a:bodyPr wrap="square" lIns="0" tIns="0" rIns="0" bIns="0" rtlCol="0"/>
            <a:lstStyle/>
            <a:p>
              <a:endParaRPr/>
            </a:p>
          </p:txBody>
        </p:sp>
        <p:sp>
          <p:nvSpPr>
            <p:cNvPr id="1079" name="object 1079"/>
            <p:cNvSpPr/>
            <p:nvPr/>
          </p:nvSpPr>
          <p:spPr>
            <a:xfrm>
              <a:off x="8421370" y="6096000"/>
              <a:ext cx="88900" cy="756920"/>
            </a:xfrm>
            <a:custGeom>
              <a:avLst/>
              <a:gdLst/>
              <a:ahLst/>
              <a:cxnLst/>
              <a:rect l="l" t="t" r="r" b="b"/>
              <a:pathLst>
                <a:path w="88900" h="756920">
                  <a:moveTo>
                    <a:pt x="88900" y="751852"/>
                  </a:moveTo>
                  <a:lnTo>
                    <a:pt x="0" y="751852"/>
                  </a:lnTo>
                  <a:lnTo>
                    <a:pt x="0" y="756920"/>
                  </a:lnTo>
                  <a:lnTo>
                    <a:pt x="88900" y="756920"/>
                  </a:lnTo>
                  <a:lnTo>
                    <a:pt x="88900" y="751852"/>
                  </a:lnTo>
                  <a:close/>
                </a:path>
                <a:path w="88900" h="756920">
                  <a:moveTo>
                    <a:pt x="88900" y="683272"/>
                  </a:moveTo>
                  <a:lnTo>
                    <a:pt x="0" y="683272"/>
                  </a:lnTo>
                  <a:lnTo>
                    <a:pt x="0" y="751840"/>
                  </a:lnTo>
                  <a:lnTo>
                    <a:pt x="88900" y="751840"/>
                  </a:lnTo>
                  <a:lnTo>
                    <a:pt x="88900" y="683272"/>
                  </a:lnTo>
                  <a:close/>
                </a:path>
                <a:path w="88900" h="756920">
                  <a:moveTo>
                    <a:pt x="88900" y="270522"/>
                  </a:moveTo>
                  <a:lnTo>
                    <a:pt x="0" y="270522"/>
                  </a:lnTo>
                  <a:lnTo>
                    <a:pt x="0" y="275590"/>
                  </a:lnTo>
                  <a:lnTo>
                    <a:pt x="88900" y="275590"/>
                  </a:lnTo>
                  <a:lnTo>
                    <a:pt x="88900" y="270522"/>
                  </a:lnTo>
                  <a:close/>
                </a:path>
                <a:path w="88900" h="756920">
                  <a:moveTo>
                    <a:pt x="88900" y="264160"/>
                  </a:moveTo>
                  <a:lnTo>
                    <a:pt x="0" y="264160"/>
                  </a:lnTo>
                  <a:lnTo>
                    <a:pt x="0" y="269252"/>
                  </a:lnTo>
                  <a:lnTo>
                    <a:pt x="88900" y="269252"/>
                  </a:lnTo>
                  <a:lnTo>
                    <a:pt x="88900" y="264160"/>
                  </a:lnTo>
                  <a:close/>
                </a:path>
                <a:path w="88900" h="756920">
                  <a:moveTo>
                    <a:pt x="88900" y="257810"/>
                  </a:moveTo>
                  <a:lnTo>
                    <a:pt x="0" y="257810"/>
                  </a:lnTo>
                  <a:lnTo>
                    <a:pt x="0" y="262890"/>
                  </a:lnTo>
                  <a:lnTo>
                    <a:pt x="88900" y="262890"/>
                  </a:lnTo>
                  <a:lnTo>
                    <a:pt x="88900" y="257810"/>
                  </a:lnTo>
                  <a:close/>
                </a:path>
                <a:path w="88900" h="756920">
                  <a:moveTo>
                    <a:pt x="88900" y="251460"/>
                  </a:moveTo>
                  <a:lnTo>
                    <a:pt x="0" y="251460"/>
                  </a:lnTo>
                  <a:lnTo>
                    <a:pt x="0" y="256540"/>
                  </a:lnTo>
                  <a:lnTo>
                    <a:pt x="88900" y="256540"/>
                  </a:lnTo>
                  <a:lnTo>
                    <a:pt x="88900" y="251460"/>
                  </a:lnTo>
                  <a:close/>
                </a:path>
                <a:path w="88900" h="756920">
                  <a:moveTo>
                    <a:pt x="88900" y="245110"/>
                  </a:moveTo>
                  <a:lnTo>
                    <a:pt x="0" y="245110"/>
                  </a:lnTo>
                  <a:lnTo>
                    <a:pt x="0" y="250202"/>
                  </a:lnTo>
                  <a:lnTo>
                    <a:pt x="88900" y="250202"/>
                  </a:lnTo>
                  <a:lnTo>
                    <a:pt x="88900" y="245110"/>
                  </a:lnTo>
                  <a:close/>
                </a:path>
                <a:path w="88900" h="756920">
                  <a:moveTo>
                    <a:pt x="88900" y="238772"/>
                  </a:moveTo>
                  <a:lnTo>
                    <a:pt x="0" y="238772"/>
                  </a:lnTo>
                  <a:lnTo>
                    <a:pt x="0" y="243840"/>
                  </a:lnTo>
                  <a:lnTo>
                    <a:pt x="88900" y="243840"/>
                  </a:lnTo>
                  <a:lnTo>
                    <a:pt x="88900" y="238772"/>
                  </a:lnTo>
                  <a:close/>
                </a:path>
                <a:path w="88900" h="756920">
                  <a:moveTo>
                    <a:pt x="88900" y="232410"/>
                  </a:moveTo>
                  <a:lnTo>
                    <a:pt x="0" y="232410"/>
                  </a:lnTo>
                  <a:lnTo>
                    <a:pt x="0" y="237490"/>
                  </a:lnTo>
                  <a:lnTo>
                    <a:pt x="88900" y="237490"/>
                  </a:lnTo>
                  <a:lnTo>
                    <a:pt x="88900" y="232410"/>
                  </a:lnTo>
                  <a:close/>
                </a:path>
                <a:path w="88900" h="756920">
                  <a:moveTo>
                    <a:pt x="88900" y="226060"/>
                  </a:moveTo>
                  <a:lnTo>
                    <a:pt x="0" y="226060"/>
                  </a:lnTo>
                  <a:lnTo>
                    <a:pt x="0" y="231152"/>
                  </a:lnTo>
                  <a:lnTo>
                    <a:pt x="88900" y="231152"/>
                  </a:lnTo>
                  <a:lnTo>
                    <a:pt x="88900" y="226060"/>
                  </a:lnTo>
                  <a:close/>
                </a:path>
                <a:path w="88900" h="756920">
                  <a:moveTo>
                    <a:pt x="88900" y="219710"/>
                  </a:moveTo>
                  <a:lnTo>
                    <a:pt x="0" y="219710"/>
                  </a:lnTo>
                  <a:lnTo>
                    <a:pt x="0" y="224790"/>
                  </a:lnTo>
                  <a:lnTo>
                    <a:pt x="88900" y="224790"/>
                  </a:lnTo>
                  <a:lnTo>
                    <a:pt x="88900" y="219710"/>
                  </a:lnTo>
                  <a:close/>
                </a:path>
                <a:path w="88900" h="756920">
                  <a:moveTo>
                    <a:pt x="88900" y="213360"/>
                  </a:moveTo>
                  <a:lnTo>
                    <a:pt x="0" y="213360"/>
                  </a:lnTo>
                  <a:lnTo>
                    <a:pt x="0" y="218440"/>
                  </a:lnTo>
                  <a:lnTo>
                    <a:pt x="88900" y="218440"/>
                  </a:lnTo>
                  <a:lnTo>
                    <a:pt x="88900" y="213360"/>
                  </a:lnTo>
                  <a:close/>
                </a:path>
                <a:path w="88900" h="756920">
                  <a:moveTo>
                    <a:pt x="88900" y="207022"/>
                  </a:moveTo>
                  <a:lnTo>
                    <a:pt x="0" y="207022"/>
                  </a:lnTo>
                  <a:lnTo>
                    <a:pt x="0" y="212090"/>
                  </a:lnTo>
                  <a:lnTo>
                    <a:pt x="88900" y="212090"/>
                  </a:lnTo>
                  <a:lnTo>
                    <a:pt x="88900" y="207022"/>
                  </a:lnTo>
                  <a:close/>
                </a:path>
                <a:path w="88900" h="756920">
                  <a:moveTo>
                    <a:pt x="88900" y="200660"/>
                  </a:moveTo>
                  <a:lnTo>
                    <a:pt x="0" y="200660"/>
                  </a:lnTo>
                  <a:lnTo>
                    <a:pt x="0" y="205752"/>
                  </a:lnTo>
                  <a:lnTo>
                    <a:pt x="88900" y="205752"/>
                  </a:lnTo>
                  <a:lnTo>
                    <a:pt x="88900" y="200660"/>
                  </a:lnTo>
                  <a:close/>
                </a:path>
                <a:path w="88900" h="756920">
                  <a:moveTo>
                    <a:pt x="88900" y="194310"/>
                  </a:moveTo>
                  <a:lnTo>
                    <a:pt x="0" y="194310"/>
                  </a:lnTo>
                  <a:lnTo>
                    <a:pt x="0" y="199390"/>
                  </a:lnTo>
                  <a:lnTo>
                    <a:pt x="88900" y="199390"/>
                  </a:lnTo>
                  <a:lnTo>
                    <a:pt x="88900" y="194310"/>
                  </a:lnTo>
                  <a:close/>
                </a:path>
                <a:path w="88900" h="756920">
                  <a:moveTo>
                    <a:pt x="88900" y="187960"/>
                  </a:moveTo>
                  <a:lnTo>
                    <a:pt x="0" y="187960"/>
                  </a:lnTo>
                  <a:lnTo>
                    <a:pt x="0" y="193040"/>
                  </a:lnTo>
                  <a:lnTo>
                    <a:pt x="88900" y="193040"/>
                  </a:lnTo>
                  <a:lnTo>
                    <a:pt x="88900" y="187960"/>
                  </a:lnTo>
                  <a:close/>
                </a:path>
                <a:path w="88900" h="756920">
                  <a:moveTo>
                    <a:pt x="88900" y="181610"/>
                  </a:moveTo>
                  <a:lnTo>
                    <a:pt x="0" y="181610"/>
                  </a:lnTo>
                  <a:lnTo>
                    <a:pt x="0" y="186690"/>
                  </a:lnTo>
                  <a:lnTo>
                    <a:pt x="88900" y="186690"/>
                  </a:lnTo>
                  <a:lnTo>
                    <a:pt x="88900" y="181610"/>
                  </a:lnTo>
                  <a:close/>
                </a:path>
                <a:path w="88900" h="756920">
                  <a:moveTo>
                    <a:pt x="88900" y="175260"/>
                  </a:moveTo>
                  <a:lnTo>
                    <a:pt x="0" y="175260"/>
                  </a:lnTo>
                  <a:lnTo>
                    <a:pt x="0" y="180340"/>
                  </a:lnTo>
                  <a:lnTo>
                    <a:pt x="88900" y="180340"/>
                  </a:lnTo>
                  <a:lnTo>
                    <a:pt x="88900" y="175260"/>
                  </a:lnTo>
                  <a:close/>
                </a:path>
                <a:path w="88900" h="756920">
                  <a:moveTo>
                    <a:pt x="88900" y="168910"/>
                  </a:moveTo>
                  <a:lnTo>
                    <a:pt x="0" y="168910"/>
                  </a:lnTo>
                  <a:lnTo>
                    <a:pt x="0" y="173990"/>
                  </a:lnTo>
                  <a:lnTo>
                    <a:pt x="88900" y="173990"/>
                  </a:lnTo>
                  <a:lnTo>
                    <a:pt x="88900" y="168910"/>
                  </a:lnTo>
                  <a:close/>
                </a:path>
                <a:path w="88900" h="756920">
                  <a:moveTo>
                    <a:pt x="88900" y="162560"/>
                  </a:moveTo>
                  <a:lnTo>
                    <a:pt x="0" y="162560"/>
                  </a:lnTo>
                  <a:lnTo>
                    <a:pt x="0" y="167640"/>
                  </a:lnTo>
                  <a:lnTo>
                    <a:pt x="88900" y="167640"/>
                  </a:lnTo>
                  <a:lnTo>
                    <a:pt x="88900" y="162560"/>
                  </a:lnTo>
                  <a:close/>
                </a:path>
                <a:path w="88900" h="756920">
                  <a:moveTo>
                    <a:pt x="88900" y="156210"/>
                  </a:moveTo>
                  <a:lnTo>
                    <a:pt x="0" y="156210"/>
                  </a:lnTo>
                  <a:lnTo>
                    <a:pt x="0" y="161302"/>
                  </a:lnTo>
                  <a:lnTo>
                    <a:pt x="88900" y="161302"/>
                  </a:lnTo>
                  <a:lnTo>
                    <a:pt x="88900" y="156210"/>
                  </a:lnTo>
                  <a:close/>
                </a:path>
                <a:path w="88900" h="756920">
                  <a:moveTo>
                    <a:pt x="88900" y="0"/>
                  </a:moveTo>
                  <a:lnTo>
                    <a:pt x="85090" y="0"/>
                  </a:lnTo>
                  <a:lnTo>
                    <a:pt x="85090" y="2540"/>
                  </a:lnTo>
                  <a:lnTo>
                    <a:pt x="74930" y="2540"/>
                  </a:lnTo>
                  <a:lnTo>
                    <a:pt x="74930" y="3810"/>
                  </a:lnTo>
                  <a:lnTo>
                    <a:pt x="69850" y="3810"/>
                  </a:lnTo>
                  <a:lnTo>
                    <a:pt x="69850" y="5080"/>
                  </a:lnTo>
                  <a:lnTo>
                    <a:pt x="64770" y="5080"/>
                  </a:lnTo>
                  <a:lnTo>
                    <a:pt x="64770" y="6350"/>
                  </a:lnTo>
                  <a:lnTo>
                    <a:pt x="59690" y="6350"/>
                  </a:lnTo>
                  <a:lnTo>
                    <a:pt x="59690" y="8890"/>
                  </a:lnTo>
                  <a:lnTo>
                    <a:pt x="49530" y="8890"/>
                  </a:lnTo>
                  <a:lnTo>
                    <a:pt x="49530" y="10160"/>
                  </a:lnTo>
                  <a:lnTo>
                    <a:pt x="44450" y="10160"/>
                  </a:lnTo>
                  <a:lnTo>
                    <a:pt x="44450" y="11430"/>
                  </a:lnTo>
                  <a:lnTo>
                    <a:pt x="39370" y="11430"/>
                  </a:lnTo>
                  <a:lnTo>
                    <a:pt x="39370" y="12700"/>
                  </a:lnTo>
                  <a:lnTo>
                    <a:pt x="34290" y="12700"/>
                  </a:lnTo>
                  <a:lnTo>
                    <a:pt x="34290" y="15240"/>
                  </a:lnTo>
                  <a:lnTo>
                    <a:pt x="24130" y="15240"/>
                  </a:lnTo>
                  <a:lnTo>
                    <a:pt x="24130" y="16510"/>
                  </a:lnTo>
                  <a:lnTo>
                    <a:pt x="21590" y="16510"/>
                  </a:lnTo>
                  <a:lnTo>
                    <a:pt x="21590" y="17780"/>
                  </a:lnTo>
                  <a:lnTo>
                    <a:pt x="15240" y="17780"/>
                  </a:lnTo>
                  <a:lnTo>
                    <a:pt x="15240" y="19050"/>
                  </a:lnTo>
                  <a:lnTo>
                    <a:pt x="10160" y="19050"/>
                  </a:lnTo>
                  <a:lnTo>
                    <a:pt x="10160" y="21590"/>
                  </a:lnTo>
                  <a:lnTo>
                    <a:pt x="0" y="21590"/>
                  </a:lnTo>
                  <a:lnTo>
                    <a:pt x="0" y="154940"/>
                  </a:lnTo>
                  <a:lnTo>
                    <a:pt x="88900" y="154940"/>
                  </a:lnTo>
                  <a:lnTo>
                    <a:pt x="88900" y="21590"/>
                  </a:lnTo>
                  <a:lnTo>
                    <a:pt x="88900" y="19050"/>
                  </a:lnTo>
                  <a:lnTo>
                    <a:pt x="88900" y="2540"/>
                  </a:lnTo>
                  <a:lnTo>
                    <a:pt x="88900" y="0"/>
                  </a:lnTo>
                  <a:close/>
                </a:path>
              </a:pathLst>
            </a:custGeom>
            <a:solidFill>
              <a:srgbClr val="309230"/>
            </a:solidFill>
          </p:spPr>
          <p:txBody>
            <a:bodyPr wrap="square" lIns="0" tIns="0" rIns="0" bIns="0" rtlCol="0"/>
            <a:lstStyle/>
            <a:p>
              <a:endParaRPr/>
            </a:p>
          </p:txBody>
        </p:sp>
        <p:sp>
          <p:nvSpPr>
            <p:cNvPr id="1080" name="object 1080"/>
            <p:cNvSpPr/>
            <p:nvPr/>
          </p:nvSpPr>
          <p:spPr>
            <a:xfrm>
              <a:off x="83324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309130"/>
            </a:solidFill>
          </p:spPr>
          <p:txBody>
            <a:bodyPr wrap="square" lIns="0" tIns="0" rIns="0" bIns="0" rtlCol="0"/>
            <a:lstStyle/>
            <a:p>
              <a:endParaRPr/>
            </a:p>
          </p:txBody>
        </p:sp>
        <p:sp>
          <p:nvSpPr>
            <p:cNvPr id="1081" name="object 1081"/>
            <p:cNvSpPr/>
            <p:nvPr/>
          </p:nvSpPr>
          <p:spPr>
            <a:xfrm>
              <a:off x="8332470" y="6118859"/>
              <a:ext cx="88900" cy="734060"/>
            </a:xfrm>
            <a:custGeom>
              <a:avLst/>
              <a:gdLst/>
              <a:ahLst/>
              <a:cxnLst/>
              <a:rect l="l" t="t" r="r" b="b"/>
              <a:pathLst>
                <a:path w="88900" h="734059">
                  <a:moveTo>
                    <a:pt x="88900" y="728992"/>
                  </a:moveTo>
                  <a:lnTo>
                    <a:pt x="0" y="728992"/>
                  </a:lnTo>
                  <a:lnTo>
                    <a:pt x="0" y="734060"/>
                  </a:lnTo>
                  <a:lnTo>
                    <a:pt x="88900" y="734060"/>
                  </a:lnTo>
                  <a:lnTo>
                    <a:pt x="88900" y="728992"/>
                  </a:lnTo>
                  <a:close/>
                </a:path>
                <a:path w="88900" h="734059">
                  <a:moveTo>
                    <a:pt x="88900" y="660412"/>
                  </a:moveTo>
                  <a:lnTo>
                    <a:pt x="0" y="660412"/>
                  </a:lnTo>
                  <a:lnTo>
                    <a:pt x="0" y="728980"/>
                  </a:lnTo>
                  <a:lnTo>
                    <a:pt x="88900" y="728980"/>
                  </a:lnTo>
                  <a:lnTo>
                    <a:pt x="88900" y="660412"/>
                  </a:lnTo>
                  <a:close/>
                </a:path>
                <a:path w="88900" h="734059">
                  <a:moveTo>
                    <a:pt x="88900" y="247662"/>
                  </a:moveTo>
                  <a:lnTo>
                    <a:pt x="0" y="247662"/>
                  </a:lnTo>
                  <a:lnTo>
                    <a:pt x="0" y="252730"/>
                  </a:lnTo>
                  <a:lnTo>
                    <a:pt x="88900" y="252730"/>
                  </a:lnTo>
                  <a:lnTo>
                    <a:pt x="88900" y="247662"/>
                  </a:lnTo>
                  <a:close/>
                </a:path>
                <a:path w="88900" h="734059">
                  <a:moveTo>
                    <a:pt x="88900" y="241300"/>
                  </a:moveTo>
                  <a:lnTo>
                    <a:pt x="0" y="241300"/>
                  </a:lnTo>
                  <a:lnTo>
                    <a:pt x="0" y="246392"/>
                  </a:lnTo>
                  <a:lnTo>
                    <a:pt x="88900" y="246392"/>
                  </a:lnTo>
                  <a:lnTo>
                    <a:pt x="88900" y="241300"/>
                  </a:lnTo>
                  <a:close/>
                </a:path>
                <a:path w="88900" h="734059">
                  <a:moveTo>
                    <a:pt x="88900" y="234950"/>
                  </a:moveTo>
                  <a:lnTo>
                    <a:pt x="0" y="234950"/>
                  </a:lnTo>
                  <a:lnTo>
                    <a:pt x="0" y="240030"/>
                  </a:lnTo>
                  <a:lnTo>
                    <a:pt x="88900" y="240030"/>
                  </a:lnTo>
                  <a:lnTo>
                    <a:pt x="88900" y="234950"/>
                  </a:lnTo>
                  <a:close/>
                </a:path>
                <a:path w="88900" h="734059">
                  <a:moveTo>
                    <a:pt x="88900" y="228600"/>
                  </a:moveTo>
                  <a:lnTo>
                    <a:pt x="0" y="228600"/>
                  </a:lnTo>
                  <a:lnTo>
                    <a:pt x="0" y="233680"/>
                  </a:lnTo>
                  <a:lnTo>
                    <a:pt x="88900" y="233680"/>
                  </a:lnTo>
                  <a:lnTo>
                    <a:pt x="88900" y="228600"/>
                  </a:lnTo>
                  <a:close/>
                </a:path>
                <a:path w="88900" h="734059">
                  <a:moveTo>
                    <a:pt x="88900" y="222250"/>
                  </a:moveTo>
                  <a:lnTo>
                    <a:pt x="0" y="222250"/>
                  </a:lnTo>
                  <a:lnTo>
                    <a:pt x="0" y="227342"/>
                  </a:lnTo>
                  <a:lnTo>
                    <a:pt x="88900" y="227342"/>
                  </a:lnTo>
                  <a:lnTo>
                    <a:pt x="88900" y="222250"/>
                  </a:lnTo>
                  <a:close/>
                </a:path>
                <a:path w="88900" h="734059">
                  <a:moveTo>
                    <a:pt x="88900" y="215912"/>
                  </a:moveTo>
                  <a:lnTo>
                    <a:pt x="0" y="215912"/>
                  </a:lnTo>
                  <a:lnTo>
                    <a:pt x="0" y="220980"/>
                  </a:lnTo>
                  <a:lnTo>
                    <a:pt x="88900" y="220980"/>
                  </a:lnTo>
                  <a:lnTo>
                    <a:pt x="88900" y="215912"/>
                  </a:lnTo>
                  <a:close/>
                </a:path>
                <a:path w="88900" h="734059">
                  <a:moveTo>
                    <a:pt x="88900" y="209550"/>
                  </a:moveTo>
                  <a:lnTo>
                    <a:pt x="0" y="209550"/>
                  </a:lnTo>
                  <a:lnTo>
                    <a:pt x="0" y="214630"/>
                  </a:lnTo>
                  <a:lnTo>
                    <a:pt x="88900" y="214630"/>
                  </a:lnTo>
                  <a:lnTo>
                    <a:pt x="88900" y="209550"/>
                  </a:lnTo>
                  <a:close/>
                </a:path>
                <a:path w="88900" h="734059">
                  <a:moveTo>
                    <a:pt x="88900" y="203200"/>
                  </a:moveTo>
                  <a:lnTo>
                    <a:pt x="0" y="203200"/>
                  </a:lnTo>
                  <a:lnTo>
                    <a:pt x="0" y="208292"/>
                  </a:lnTo>
                  <a:lnTo>
                    <a:pt x="88900" y="208292"/>
                  </a:lnTo>
                  <a:lnTo>
                    <a:pt x="88900" y="203200"/>
                  </a:lnTo>
                  <a:close/>
                </a:path>
                <a:path w="88900" h="734059">
                  <a:moveTo>
                    <a:pt x="88900" y="196850"/>
                  </a:moveTo>
                  <a:lnTo>
                    <a:pt x="0" y="196850"/>
                  </a:lnTo>
                  <a:lnTo>
                    <a:pt x="0" y="201930"/>
                  </a:lnTo>
                  <a:lnTo>
                    <a:pt x="88900" y="201930"/>
                  </a:lnTo>
                  <a:lnTo>
                    <a:pt x="88900" y="196850"/>
                  </a:lnTo>
                  <a:close/>
                </a:path>
                <a:path w="88900" h="734059">
                  <a:moveTo>
                    <a:pt x="88900" y="190500"/>
                  </a:moveTo>
                  <a:lnTo>
                    <a:pt x="0" y="190500"/>
                  </a:lnTo>
                  <a:lnTo>
                    <a:pt x="0" y="195580"/>
                  </a:lnTo>
                  <a:lnTo>
                    <a:pt x="88900" y="195580"/>
                  </a:lnTo>
                  <a:lnTo>
                    <a:pt x="88900" y="190500"/>
                  </a:lnTo>
                  <a:close/>
                </a:path>
                <a:path w="88900" h="734059">
                  <a:moveTo>
                    <a:pt x="88900" y="184162"/>
                  </a:moveTo>
                  <a:lnTo>
                    <a:pt x="0" y="184162"/>
                  </a:lnTo>
                  <a:lnTo>
                    <a:pt x="0" y="189230"/>
                  </a:lnTo>
                  <a:lnTo>
                    <a:pt x="88900" y="189230"/>
                  </a:lnTo>
                  <a:lnTo>
                    <a:pt x="88900" y="184162"/>
                  </a:lnTo>
                  <a:close/>
                </a:path>
                <a:path w="88900" h="734059">
                  <a:moveTo>
                    <a:pt x="88900" y="177800"/>
                  </a:moveTo>
                  <a:lnTo>
                    <a:pt x="0" y="177800"/>
                  </a:lnTo>
                  <a:lnTo>
                    <a:pt x="0" y="182892"/>
                  </a:lnTo>
                  <a:lnTo>
                    <a:pt x="88900" y="182892"/>
                  </a:lnTo>
                  <a:lnTo>
                    <a:pt x="88900" y="177800"/>
                  </a:lnTo>
                  <a:close/>
                </a:path>
                <a:path w="88900" h="734059">
                  <a:moveTo>
                    <a:pt x="88900" y="171450"/>
                  </a:moveTo>
                  <a:lnTo>
                    <a:pt x="0" y="171450"/>
                  </a:lnTo>
                  <a:lnTo>
                    <a:pt x="0" y="176530"/>
                  </a:lnTo>
                  <a:lnTo>
                    <a:pt x="88900" y="176530"/>
                  </a:lnTo>
                  <a:lnTo>
                    <a:pt x="88900" y="171450"/>
                  </a:lnTo>
                  <a:close/>
                </a:path>
                <a:path w="88900" h="734059">
                  <a:moveTo>
                    <a:pt x="88900" y="165100"/>
                  </a:moveTo>
                  <a:lnTo>
                    <a:pt x="0" y="165100"/>
                  </a:lnTo>
                  <a:lnTo>
                    <a:pt x="0" y="170180"/>
                  </a:lnTo>
                  <a:lnTo>
                    <a:pt x="88900" y="170180"/>
                  </a:lnTo>
                  <a:lnTo>
                    <a:pt x="88900" y="165100"/>
                  </a:lnTo>
                  <a:close/>
                </a:path>
                <a:path w="88900" h="734059">
                  <a:moveTo>
                    <a:pt x="88900" y="158750"/>
                  </a:moveTo>
                  <a:lnTo>
                    <a:pt x="0" y="158750"/>
                  </a:lnTo>
                  <a:lnTo>
                    <a:pt x="0" y="163830"/>
                  </a:lnTo>
                  <a:lnTo>
                    <a:pt x="88900" y="163830"/>
                  </a:lnTo>
                  <a:lnTo>
                    <a:pt x="88900" y="158750"/>
                  </a:lnTo>
                  <a:close/>
                </a:path>
                <a:path w="88900" h="734059">
                  <a:moveTo>
                    <a:pt x="88900" y="152400"/>
                  </a:moveTo>
                  <a:lnTo>
                    <a:pt x="0" y="152400"/>
                  </a:lnTo>
                  <a:lnTo>
                    <a:pt x="0" y="157480"/>
                  </a:lnTo>
                  <a:lnTo>
                    <a:pt x="88900" y="157480"/>
                  </a:lnTo>
                  <a:lnTo>
                    <a:pt x="88900" y="152400"/>
                  </a:lnTo>
                  <a:close/>
                </a:path>
                <a:path w="88900" h="734059">
                  <a:moveTo>
                    <a:pt x="88900" y="146050"/>
                  </a:moveTo>
                  <a:lnTo>
                    <a:pt x="0" y="146050"/>
                  </a:lnTo>
                  <a:lnTo>
                    <a:pt x="0" y="151130"/>
                  </a:lnTo>
                  <a:lnTo>
                    <a:pt x="88900" y="151130"/>
                  </a:lnTo>
                  <a:lnTo>
                    <a:pt x="88900" y="146050"/>
                  </a:lnTo>
                  <a:close/>
                </a:path>
                <a:path w="88900" h="734059">
                  <a:moveTo>
                    <a:pt x="88900" y="139700"/>
                  </a:moveTo>
                  <a:lnTo>
                    <a:pt x="0" y="139700"/>
                  </a:lnTo>
                  <a:lnTo>
                    <a:pt x="0" y="144780"/>
                  </a:lnTo>
                  <a:lnTo>
                    <a:pt x="88900" y="144780"/>
                  </a:lnTo>
                  <a:lnTo>
                    <a:pt x="88900" y="139700"/>
                  </a:lnTo>
                  <a:close/>
                </a:path>
                <a:path w="88900" h="734059">
                  <a:moveTo>
                    <a:pt x="88900" y="133350"/>
                  </a:moveTo>
                  <a:lnTo>
                    <a:pt x="0" y="133350"/>
                  </a:lnTo>
                  <a:lnTo>
                    <a:pt x="0" y="138442"/>
                  </a:lnTo>
                  <a:lnTo>
                    <a:pt x="88900" y="138442"/>
                  </a:lnTo>
                  <a:lnTo>
                    <a:pt x="88900" y="133350"/>
                  </a:lnTo>
                  <a:close/>
                </a:path>
                <a:path w="88900" h="734059">
                  <a:moveTo>
                    <a:pt x="88900" y="0"/>
                  </a:moveTo>
                  <a:lnTo>
                    <a:pt x="83820" y="0"/>
                  </a:lnTo>
                  <a:lnTo>
                    <a:pt x="83820" y="1270"/>
                  </a:lnTo>
                  <a:lnTo>
                    <a:pt x="78740" y="1270"/>
                  </a:lnTo>
                  <a:lnTo>
                    <a:pt x="78740" y="2540"/>
                  </a:lnTo>
                  <a:lnTo>
                    <a:pt x="73660" y="2540"/>
                  </a:lnTo>
                  <a:lnTo>
                    <a:pt x="73660" y="5080"/>
                  </a:lnTo>
                  <a:lnTo>
                    <a:pt x="64770" y="5080"/>
                  </a:lnTo>
                  <a:lnTo>
                    <a:pt x="64770" y="6350"/>
                  </a:lnTo>
                  <a:lnTo>
                    <a:pt x="59690" y="6350"/>
                  </a:lnTo>
                  <a:lnTo>
                    <a:pt x="59690" y="7620"/>
                  </a:lnTo>
                  <a:lnTo>
                    <a:pt x="54610" y="7620"/>
                  </a:lnTo>
                  <a:lnTo>
                    <a:pt x="54610" y="8890"/>
                  </a:lnTo>
                  <a:lnTo>
                    <a:pt x="49530" y="8890"/>
                  </a:lnTo>
                  <a:lnTo>
                    <a:pt x="49530" y="11430"/>
                  </a:lnTo>
                  <a:lnTo>
                    <a:pt x="39370" y="11430"/>
                  </a:lnTo>
                  <a:lnTo>
                    <a:pt x="39370" y="12700"/>
                  </a:lnTo>
                  <a:lnTo>
                    <a:pt x="34290" y="12700"/>
                  </a:lnTo>
                  <a:lnTo>
                    <a:pt x="34290" y="13970"/>
                  </a:lnTo>
                  <a:lnTo>
                    <a:pt x="29210" y="13970"/>
                  </a:lnTo>
                  <a:lnTo>
                    <a:pt x="29210" y="15240"/>
                  </a:lnTo>
                  <a:lnTo>
                    <a:pt x="26670" y="15240"/>
                  </a:lnTo>
                  <a:lnTo>
                    <a:pt x="26670" y="17780"/>
                  </a:lnTo>
                  <a:lnTo>
                    <a:pt x="13970" y="17780"/>
                  </a:lnTo>
                  <a:lnTo>
                    <a:pt x="13970" y="19050"/>
                  </a:lnTo>
                  <a:lnTo>
                    <a:pt x="8890" y="19050"/>
                  </a:lnTo>
                  <a:lnTo>
                    <a:pt x="8890" y="20320"/>
                  </a:lnTo>
                  <a:lnTo>
                    <a:pt x="3810" y="20320"/>
                  </a:lnTo>
                  <a:lnTo>
                    <a:pt x="3810" y="21590"/>
                  </a:lnTo>
                  <a:lnTo>
                    <a:pt x="0" y="21590"/>
                  </a:lnTo>
                  <a:lnTo>
                    <a:pt x="0" y="132080"/>
                  </a:lnTo>
                  <a:lnTo>
                    <a:pt x="88900" y="132080"/>
                  </a:lnTo>
                  <a:lnTo>
                    <a:pt x="88900" y="21590"/>
                  </a:lnTo>
                  <a:lnTo>
                    <a:pt x="88900" y="20320"/>
                  </a:lnTo>
                  <a:lnTo>
                    <a:pt x="88900" y="1270"/>
                  </a:lnTo>
                  <a:lnTo>
                    <a:pt x="88900" y="0"/>
                  </a:lnTo>
                  <a:close/>
                </a:path>
              </a:pathLst>
            </a:custGeom>
            <a:solidFill>
              <a:srgbClr val="309130"/>
            </a:solidFill>
          </p:spPr>
          <p:txBody>
            <a:bodyPr wrap="square" lIns="0" tIns="0" rIns="0" bIns="0" rtlCol="0"/>
            <a:lstStyle/>
            <a:p>
              <a:endParaRPr/>
            </a:p>
          </p:txBody>
        </p:sp>
        <p:sp>
          <p:nvSpPr>
            <p:cNvPr id="1082" name="object 1082"/>
            <p:cNvSpPr/>
            <p:nvPr/>
          </p:nvSpPr>
          <p:spPr>
            <a:xfrm>
              <a:off x="82435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309030"/>
            </a:solidFill>
          </p:spPr>
          <p:txBody>
            <a:bodyPr wrap="square" lIns="0" tIns="0" rIns="0" bIns="0" rtlCol="0"/>
            <a:lstStyle/>
            <a:p>
              <a:endParaRPr/>
            </a:p>
          </p:txBody>
        </p:sp>
        <p:sp>
          <p:nvSpPr>
            <p:cNvPr id="1083" name="object 1083"/>
            <p:cNvSpPr/>
            <p:nvPr/>
          </p:nvSpPr>
          <p:spPr>
            <a:xfrm>
              <a:off x="8243570" y="6140450"/>
              <a:ext cx="88900" cy="712470"/>
            </a:xfrm>
            <a:custGeom>
              <a:avLst/>
              <a:gdLst/>
              <a:ahLst/>
              <a:cxnLst/>
              <a:rect l="l" t="t" r="r" b="b"/>
              <a:pathLst>
                <a:path w="88900" h="712470">
                  <a:moveTo>
                    <a:pt x="88900" y="707402"/>
                  </a:moveTo>
                  <a:lnTo>
                    <a:pt x="0" y="707402"/>
                  </a:lnTo>
                  <a:lnTo>
                    <a:pt x="0" y="712470"/>
                  </a:lnTo>
                  <a:lnTo>
                    <a:pt x="88900" y="712470"/>
                  </a:lnTo>
                  <a:lnTo>
                    <a:pt x="88900" y="707402"/>
                  </a:lnTo>
                  <a:close/>
                </a:path>
                <a:path w="88900" h="712470">
                  <a:moveTo>
                    <a:pt x="88900" y="638822"/>
                  </a:moveTo>
                  <a:lnTo>
                    <a:pt x="0" y="638822"/>
                  </a:lnTo>
                  <a:lnTo>
                    <a:pt x="0" y="707390"/>
                  </a:lnTo>
                  <a:lnTo>
                    <a:pt x="88900" y="707390"/>
                  </a:lnTo>
                  <a:lnTo>
                    <a:pt x="88900" y="638822"/>
                  </a:lnTo>
                  <a:close/>
                </a:path>
                <a:path w="88900" h="712470">
                  <a:moveTo>
                    <a:pt x="88900" y="226072"/>
                  </a:moveTo>
                  <a:lnTo>
                    <a:pt x="0" y="226072"/>
                  </a:lnTo>
                  <a:lnTo>
                    <a:pt x="0" y="231140"/>
                  </a:lnTo>
                  <a:lnTo>
                    <a:pt x="88900" y="231140"/>
                  </a:lnTo>
                  <a:lnTo>
                    <a:pt x="88900" y="226072"/>
                  </a:lnTo>
                  <a:close/>
                </a:path>
                <a:path w="88900" h="712470">
                  <a:moveTo>
                    <a:pt x="88900" y="219710"/>
                  </a:moveTo>
                  <a:lnTo>
                    <a:pt x="0" y="219710"/>
                  </a:lnTo>
                  <a:lnTo>
                    <a:pt x="0" y="224802"/>
                  </a:lnTo>
                  <a:lnTo>
                    <a:pt x="88900" y="224802"/>
                  </a:lnTo>
                  <a:lnTo>
                    <a:pt x="88900" y="219710"/>
                  </a:lnTo>
                  <a:close/>
                </a:path>
                <a:path w="88900" h="712470">
                  <a:moveTo>
                    <a:pt x="88900" y="213360"/>
                  </a:moveTo>
                  <a:lnTo>
                    <a:pt x="0" y="213360"/>
                  </a:lnTo>
                  <a:lnTo>
                    <a:pt x="0" y="218440"/>
                  </a:lnTo>
                  <a:lnTo>
                    <a:pt x="88900" y="218440"/>
                  </a:lnTo>
                  <a:lnTo>
                    <a:pt x="88900" y="213360"/>
                  </a:lnTo>
                  <a:close/>
                </a:path>
                <a:path w="88900" h="712470">
                  <a:moveTo>
                    <a:pt x="88900" y="207010"/>
                  </a:moveTo>
                  <a:lnTo>
                    <a:pt x="0" y="207010"/>
                  </a:lnTo>
                  <a:lnTo>
                    <a:pt x="0" y="212090"/>
                  </a:lnTo>
                  <a:lnTo>
                    <a:pt x="88900" y="212090"/>
                  </a:lnTo>
                  <a:lnTo>
                    <a:pt x="88900" y="207010"/>
                  </a:lnTo>
                  <a:close/>
                </a:path>
                <a:path w="88900" h="712470">
                  <a:moveTo>
                    <a:pt x="88900" y="200660"/>
                  </a:moveTo>
                  <a:lnTo>
                    <a:pt x="0" y="200660"/>
                  </a:lnTo>
                  <a:lnTo>
                    <a:pt x="0" y="205752"/>
                  </a:lnTo>
                  <a:lnTo>
                    <a:pt x="88900" y="205752"/>
                  </a:lnTo>
                  <a:lnTo>
                    <a:pt x="88900" y="200660"/>
                  </a:lnTo>
                  <a:close/>
                </a:path>
                <a:path w="88900" h="712470">
                  <a:moveTo>
                    <a:pt x="88900" y="194322"/>
                  </a:moveTo>
                  <a:lnTo>
                    <a:pt x="0" y="194322"/>
                  </a:lnTo>
                  <a:lnTo>
                    <a:pt x="0" y="199390"/>
                  </a:lnTo>
                  <a:lnTo>
                    <a:pt x="88900" y="199390"/>
                  </a:lnTo>
                  <a:lnTo>
                    <a:pt x="88900" y="194322"/>
                  </a:lnTo>
                  <a:close/>
                </a:path>
                <a:path w="88900" h="712470">
                  <a:moveTo>
                    <a:pt x="88900" y="187960"/>
                  </a:moveTo>
                  <a:lnTo>
                    <a:pt x="0" y="187960"/>
                  </a:lnTo>
                  <a:lnTo>
                    <a:pt x="0" y="193040"/>
                  </a:lnTo>
                  <a:lnTo>
                    <a:pt x="88900" y="193040"/>
                  </a:lnTo>
                  <a:lnTo>
                    <a:pt x="88900" y="187960"/>
                  </a:lnTo>
                  <a:close/>
                </a:path>
                <a:path w="88900" h="712470">
                  <a:moveTo>
                    <a:pt x="88900" y="181610"/>
                  </a:moveTo>
                  <a:lnTo>
                    <a:pt x="0" y="181610"/>
                  </a:lnTo>
                  <a:lnTo>
                    <a:pt x="0" y="186702"/>
                  </a:lnTo>
                  <a:lnTo>
                    <a:pt x="88900" y="186702"/>
                  </a:lnTo>
                  <a:lnTo>
                    <a:pt x="88900" y="181610"/>
                  </a:lnTo>
                  <a:close/>
                </a:path>
                <a:path w="88900" h="712470">
                  <a:moveTo>
                    <a:pt x="88900" y="175260"/>
                  </a:moveTo>
                  <a:lnTo>
                    <a:pt x="0" y="175260"/>
                  </a:lnTo>
                  <a:lnTo>
                    <a:pt x="0" y="180340"/>
                  </a:lnTo>
                  <a:lnTo>
                    <a:pt x="88900" y="180340"/>
                  </a:lnTo>
                  <a:lnTo>
                    <a:pt x="88900" y="175260"/>
                  </a:lnTo>
                  <a:close/>
                </a:path>
                <a:path w="88900" h="712470">
                  <a:moveTo>
                    <a:pt x="88900" y="168910"/>
                  </a:moveTo>
                  <a:lnTo>
                    <a:pt x="0" y="168910"/>
                  </a:lnTo>
                  <a:lnTo>
                    <a:pt x="0" y="173990"/>
                  </a:lnTo>
                  <a:lnTo>
                    <a:pt x="88900" y="173990"/>
                  </a:lnTo>
                  <a:lnTo>
                    <a:pt x="88900" y="168910"/>
                  </a:lnTo>
                  <a:close/>
                </a:path>
                <a:path w="88900" h="712470">
                  <a:moveTo>
                    <a:pt x="88900" y="162572"/>
                  </a:moveTo>
                  <a:lnTo>
                    <a:pt x="0" y="162572"/>
                  </a:lnTo>
                  <a:lnTo>
                    <a:pt x="0" y="167640"/>
                  </a:lnTo>
                  <a:lnTo>
                    <a:pt x="88900" y="167640"/>
                  </a:lnTo>
                  <a:lnTo>
                    <a:pt x="88900" y="162572"/>
                  </a:lnTo>
                  <a:close/>
                </a:path>
                <a:path w="88900" h="712470">
                  <a:moveTo>
                    <a:pt x="88900" y="156210"/>
                  </a:moveTo>
                  <a:lnTo>
                    <a:pt x="0" y="156210"/>
                  </a:lnTo>
                  <a:lnTo>
                    <a:pt x="0" y="161302"/>
                  </a:lnTo>
                  <a:lnTo>
                    <a:pt x="88900" y="161302"/>
                  </a:lnTo>
                  <a:lnTo>
                    <a:pt x="88900" y="156210"/>
                  </a:lnTo>
                  <a:close/>
                </a:path>
                <a:path w="88900" h="712470">
                  <a:moveTo>
                    <a:pt x="88900" y="149860"/>
                  </a:moveTo>
                  <a:lnTo>
                    <a:pt x="0" y="149860"/>
                  </a:lnTo>
                  <a:lnTo>
                    <a:pt x="0" y="154940"/>
                  </a:lnTo>
                  <a:lnTo>
                    <a:pt x="88900" y="154940"/>
                  </a:lnTo>
                  <a:lnTo>
                    <a:pt x="88900" y="149860"/>
                  </a:lnTo>
                  <a:close/>
                </a:path>
                <a:path w="88900" h="712470">
                  <a:moveTo>
                    <a:pt x="88900" y="143510"/>
                  </a:moveTo>
                  <a:lnTo>
                    <a:pt x="0" y="143510"/>
                  </a:lnTo>
                  <a:lnTo>
                    <a:pt x="0" y="148590"/>
                  </a:lnTo>
                  <a:lnTo>
                    <a:pt x="88900" y="148590"/>
                  </a:lnTo>
                  <a:lnTo>
                    <a:pt x="88900" y="143510"/>
                  </a:lnTo>
                  <a:close/>
                </a:path>
                <a:path w="88900" h="712470">
                  <a:moveTo>
                    <a:pt x="88900" y="137160"/>
                  </a:moveTo>
                  <a:lnTo>
                    <a:pt x="0" y="137160"/>
                  </a:lnTo>
                  <a:lnTo>
                    <a:pt x="0" y="142240"/>
                  </a:lnTo>
                  <a:lnTo>
                    <a:pt x="88900" y="142240"/>
                  </a:lnTo>
                  <a:lnTo>
                    <a:pt x="88900" y="137160"/>
                  </a:lnTo>
                  <a:close/>
                </a:path>
                <a:path w="88900" h="712470">
                  <a:moveTo>
                    <a:pt x="88900" y="130810"/>
                  </a:moveTo>
                  <a:lnTo>
                    <a:pt x="0" y="130810"/>
                  </a:lnTo>
                  <a:lnTo>
                    <a:pt x="0" y="135890"/>
                  </a:lnTo>
                  <a:lnTo>
                    <a:pt x="88900" y="135890"/>
                  </a:lnTo>
                  <a:lnTo>
                    <a:pt x="88900" y="130810"/>
                  </a:lnTo>
                  <a:close/>
                </a:path>
                <a:path w="88900" h="712470">
                  <a:moveTo>
                    <a:pt x="88900" y="124460"/>
                  </a:moveTo>
                  <a:lnTo>
                    <a:pt x="0" y="124460"/>
                  </a:lnTo>
                  <a:lnTo>
                    <a:pt x="0" y="129540"/>
                  </a:lnTo>
                  <a:lnTo>
                    <a:pt x="88900" y="129540"/>
                  </a:lnTo>
                  <a:lnTo>
                    <a:pt x="88900" y="124460"/>
                  </a:lnTo>
                  <a:close/>
                </a:path>
                <a:path w="88900" h="712470">
                  <a:moveTo>
                    <a:pt x="88900" y="118110"/>
                  </a:moveTo>
                  <a:lnTo>
                    <a:pt x="0" y="118110"/>
                  </a:lnTo>
                  <a:lnTo>
                    <a:pt x="0" y="123190"/>
                  </a:lnTo>
                  <a:lnTo>
                    <a:pt x="88900" y="123190"/>
                  </a:lnTo>
                  <a:lnTo>
                    <a:pt x="88900" y="118110"/>
                  </a:lnTo>
                  <a:close/>
                </a:path>
                <a:path w="88900" h="712470">
                  <a:moveTo>
                    <a:pt x="88900" y="111760"/>
                  </a:moveTo>
                  <a:lnTo>
                    <a:pt x="0" y="111760"/>
                  </a:lnTo>
                  <a:lnTo>
                    <a:pt x="0" y="116852"/>
                  </a:lnTo>
                  <a:lnTo>
                    <a:pt x="88900" y="116852"/>
                  </a:lnTo>
                  <a:lnTo>
                    <a:pt x="88900" y="111760"/>
                  </a:lnTo>
                  <a:close/>
                </a:path>
                <a:path w="88900" h="712470">
                  <a:moveTo>
                    <a:pt x="88900" y="0"/>
                  </a:moveTo>
                  <a:lnTo>
                    <a:pt x="87630" y="0"/>
                  </a:lnTo>
                  <a:lnTo>
                    <a:pt x="87630" y="2540"/>
                  </a:lnTo>
                  <a:lnTo>
                    <a:pt x="76200" y="2540"/>
                  </a:lnTo>
                  <a:lnTo>
                    <a:pt x="76200" y="3810"/>
                  </a:lnTo>
                  <a:lnTo>
                    <a:pt x="71120" y="3810"/>
                  </a:lnTo>
                  <a:lnTo>
                    <a:pt x="71120" y="5080"/>
                  </a:lnTo>
                  <a:lnTo>
                    <a:pt x="66040" y="5080"/>
                  </a:lnTo>
                  <a:lnTo>
                    <a:pt x="66040" y="6350"/>
                  </a:lnTo>
                  <a:lnTo>
                    <a:pt x="60960" y="6350"/>
                  </a:lnTo>
                  <a:lnTo>
                    <a:pt x="60960" y="8890"/>
                  </a:lnTo>
                  <a:lnTo>
                    <a:pt x="49530" y="8890"/>
                  </a:lnTo>
                  <a:lnTo>
                    <a:pt x="49530" y="10160"/>
                  </a:lnTo>
                  <a:lnTo>
                    <a:pt x="44450" y="10160"/>
                  </a:lnTo>
                  <a:lnTo>
                    <a:pt x="44450" y="11430"/>
                  </a:lnTo>
                  <a:lnTo>
                    <a:pt x="39370" y="11430"/>
                  </a:lnTo>
                  <a:lnTo>
                    <a:pt x="39370" y="12700"/>
                  </a:lnTo>
                  <a:lnTo>
                    <a:pt x="34290" y="12700"/>
                  </a:lnTo>
                  <a:lnTo>
                    <a:pt x="34290" y="15240"/>
                  </a:lnTo>
                  <a:lnTo>
                    <a:pt x="25400" y="15240"/>
                  </a:lnTo>
                  <a:lnTo>
                    <a:pt x="25400" y="16510"/>
                  </a:lnTo>
                  <a:lnTo>
                    <a:pt x="17780" y="16510"/>
                  </a:lnTo>
                  <a:lnTo>
                    <a:pt x="17780" y="17780"/>
                  </a:lnTo>
                  <a:lnTo>
                    <a:pt x="12700" y="17780"/>
                  </a:lnTo>
                  <a:lnTo>
                    <a:pt x="12700" y="19050"/>
                  </a:lnTo>
                  <a:lnTo>
                    <a:pt x="6350" y="19050"/>
                  </a:lnTo>
                  <a:lnTo>
                    <a:pt x="6350" y="21590"/>
                  </a:lnTo>
                  <a:lnTo>
                    <a:pt x="0" y="21590"/>
                  </a:lnTo>
                  <a:lnTo>
                    <a:pt x="0" y="110490"/>
                  </a:lnTo>
                  <a:lnTo>
                    <a:pt x="88900" y="110490"/>
                  </a:lnTo>
                  <a:lnTo>
                    <a:pt x="88900" y="21590"/>
                  </a:lnTo>
                  <a:lnTo>
                    <a:pt x="88900" y="19050"/>
                  </a:lnTo>
                  <a:lnTo>
                    <a:pt x="88900" y="2540"/>
                  </a:lnTo>
                  <a:lnTo>
                    <a:pt x="88900" y="0"/>
                  </a:lnTo>
                  <a:close/>
                </a:path>
              </a:pathLst>
            </a:custGeom>
            <a:solidFill>
              <a:srgbClr val="309030"/>
            </a:solidFill>
          </p:spPr>
          <p:txBody>
            <a:bodyPr wrap="square" lIns="0" tIns="0" rIns="0" bIns="0" rtlCol="0"/>
            <a:lstStyle/>
            <a:p>
              <a:endParaRPr/>
            </a:p>
          </p:txBody>
        </p:sp>
        <p:sp>
          <p:nvSpPr>
            <p:cNvPr id="1084" name="object 1084"/>
            <p:cNvSpPr/>
            <p:nvPr/>
          </p:nvSpPr>
          <p:spPr>
            <a:xfrm>
              <a:off x="81546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F8F2F"/>
            </a:solidFill>
          </p:spPr>
          <p:txBody>
            <a:bodyPr wrap="square" lIns="0" tIns="0" rIns="0" bIns="0" rtlCol="0"/>
            <a:lstStyle/>
            <a:p>
              <a:endParaRPr/>
            </a:p>
          </p:txBody>
        </p:sp>
        <p:sp>
          <p:nvSpPr>
            <p:cNvPr id="1085" name="object 1085"/>
            <p:cNvSpPr/>
            <p:nvPr/>
          </p:nvSpPr>
          <p:spPr>
            <a:xfrm>
              <a:off x="8154670" y="6162039"/>
              <a:ext cx="88900" cy="690880"/>
            </a:xfrm>
            <a:custGeom>
              <a:avLst/>
              <a:gdLst/>
              <a:ahLst/>
              <a:cxnLst/>
              <a:rect l="l" t="t" r="r" b="b"/>
              <a:pathLst>
                <a:path w="88900" h="690879">
                  <a:moveTo>
                    <a:pt x="88900" y="685812"/>
                  </a:moveTo>
                  <a:lnTo>
                    <a:pt x="0" y="685812"/>
                  </a:lnTo>
                  <a:lnTo>
                    <a:pt x="0" y="690880"/>
                  </a:lnTo>
                  <a:lnTo>
                    <a:pt x="88900" y="690880"/>
                  </a:lnTo>
                  <a:lnTo>
                    <a:pt x="88900" y="685812"/>
                  </a:lnTo>
                  <a:close/>
                </a:path>
                <a:path w="88900" h="690879">
                  <a:moveTo>
                    <a:pt x="88900" y="617232"/>
                  </a:moveTo>
                  <a:lnTo>
                    <a:pt x="0" y="617232"/>
                  </a:lnTo>
                  <a:lnTo>
                    <a:pt x="0" y="685800"/>
                  </a:lnTo>
                  <a:lnTo>
                    <a:pt x="88900" y="685800"/>
                  </a:lnTo>
                  <a:lnTo>
                    <a:pt x="88900" y="617232"/>
                  </a:lnTo>
                  <a:close/>
                </a:path>
                <a:path w="88900" h="690879">
                  <a:moveTo>
                    <a:pt x="88900" y="204482"/>
                  </a:moveTo>
                  <a:lnTo>
                    <a:pt x="0" y="204482"/>
                  </a:lnTo>
                  <a:lnTo>
                    <a:pt x="0" y="209550"/>
                  </a:lnTo>
                  <a:lnTo>
                    <a:pt x="88900" y="209550"/>
                  </a:lnTo>
                  <a:lnTo>
                    <a:pt x="88900" y="204482"/>
                  </a:lnTo>
                  <a:close/>
                </a:path>
                <a:path w="88900" h="690879">
                  <a:moveTo>
                    <a:pt x="88900" y="198120"/>
                  </a:moveTo>
                  <a:lnTo>
                    <a:pt x="0" y="198120"/>
                  </a:lnTo>
                  <a:lnTo>
                    <a:pt x="0" y="203212"/>
                  </a:lnTo>
                  <a:lnTo>
                    <a:pt x="88900" y="203212"/>
                  </a:lnTo>
                  <a:lnTo>
                    <a:pt x="88900" y="198120"/>
                  </a:lnTo>
                  <a:close/>
                </a:path>
                <a:path w="88900" h="690879">
                  <a:moveTo>
                    <a:pt x="88900" y="191770"/>
                  </a:moveTo>
                  <a:lnTo>
                    <a:pt x="0" y="191770"/>
                  </a:lnTo>
                  <a:lnTo>
                    <a:pt x="0" y="196850"/>
                  </a:lnTo>
                  <a:lnTo>
                    <a:pt x="88900" y="196850"/>
                  </a:lnTo>
                  <a:lnTo>
                    <a:pt x="88900" y="191770"/>
                  </a:lnTo>
                  <a:close/>
                </a:path>
                <a:path w="88900" h="690879">
                  <a:moveTo>
                    <a:pt x="88900" y="185420"/>
                  </a:moveTo>
                  <a:lnTo>
                    <a:pt x="0" y="185420"/>
                  </a:lnTo>
                  <a:lnTo>
                    <a:pt x="0" y="190500"/>
                  </a:lnTo>
                  <a:lnTo>
                    <a:pt x="88900" y="190500"/>
                  </a:lnTo>
                  <a:lnTo>
                    <a:pt x="88900" y="185420"/>
                  </a:lnTo>
                  <a:close/>
                </a:path>
                <a:path w="88900" h="690879">
                  <a:moveTo>
                    <a:pt x="88900" y="179070"/>
                  </a:moveTo>
                  <a:lnTo>
                    <a:pt x="0" y="179070"/>
                  </a:lnTo>
                  <a:lnTo>
                    <a:pt x="0" y="184162"/>
                  </a:lnTo>
                  <a:lnTo>
                    <a:pt x="88900" y="184162"/>
                  </a:lnTo>
                  <a:lnTo>
                    <a:pt x="88900" y="179070"/>
                  </a:lnTo>
                  <a:close/>
                </a:path>
                <a:path w="88900" h="690879">
                  <a:moveTo>
                    <a:pt x="88900" y="172732"/>
                  </a:moveTo>
                  <a:lnTo>
                    <a:pt x="0" y="172732"/>
                  </a:lnTo>
                  <a:lnTo>
                    <a:pt x="0" y="177800"/>
                  </a:lnTo>
                  <a:lnTo>
                    <a:pt x="88900" y="177800"/>
                  </a:lnTo>
                  <a:lnTo>
                    <a:pt x="88900" y="172732"/>
                  </a:lnTo>
                  <a:close/>
                </a:path>
                <a:path w="88900" h="690879">
                  <a:moveTo>
                    <a:pt x="88900" y="166370"/>
                  </a:moveTo>
                  <a:lnTo>
                    <a:pt x="0" y="166370"/>
                  </a:lnTo>
                  <a:lnTo>
                    <a:pt x="0" y="171450"/>
                  </a:lnTo>
                  <a:lnTo>
                    <a:pt x="88900" y="171450"/>
                  </a:lnTo>
                  <a:lnTo>
                    <a:pt x="88900" y="166370"/>
                  </a:lnTo>
                  <a:close/>
                </a:path>
                <a:path w="88900" h="690879">
                  <a:moveTo>
                    <a:pt x="88900" y="160020"/>
                  </a:moveTo>
                  <a:lnTo>
                    <a:pt x="0" y="160020"/>
                  </a:lnTo>
                  <a:lnTo>
                    <a:pt x="0" y="165112"/>
                  </a:lnTo>
                  <a:lnTo>
                    <a:pt x="88900" y="165112"/>
                  </a:lnTo>
                  <a:lnTo>
                    <a:pt x="88900" y="160020"/>
                  </a:lnTo>
                  <a:close/>
                </a:path>
                <a:path w="88900" h="690879">
                  <a:moveTo>
                    <a:pt x="88900" y="153670"/>
                  </a:moveTo>
                  <a:lnTo>
                    <a:pt x="0" y="153670"/>
                  </a:lnTo>
                  <a:lnTo>
                    <a:pt x="0" y="158750"/>
                  </a:lnTo>
                  <a:lnTo>
                    <a:pt x="88900" y="158750"/>
                  </a:lnTo>
                  <a:lnTo>
                    <a:pt x="88900" y="153670"/>
                  </a:lnTo>
                  <a:close/>
                </a:path>
                <a:path w="88900" h="690879">
                  <a:moveTo>
                    <a:pt x="88900" y="147320"/>
                  </a:moveTo>
                  <a:lnTo>
                    <a:pt x="0" y="147320"/>
                  </a:lnTo>
                  <a:lnTo>
                    <a:pt x="0" y="152400"/>
                  </a:lnTo>
                  <a:lnTo>
                    <a:pt x="88900" y="152400"/>
                  </a:lnTo>
                  <a:lnTo>
                    <a:pt x="88900" y="147320"/>
                  </a:lnTo>
                  <a:close/>
                </a:path>
                <a:path w="88900" h="690879">
                  <a:moveTo>
                    <a:pt x="88900" y="140982"/>
                  </a:moveTo>
                  <a:lnTo>
                    <a:pt x="0" y="140982"/>
                  </a:lnTo>
                  <a:lnTo>
                    <a:pt x="0" y="146050"/>
                  </a:lnTo>
                  <a:lnTo>
                    <a:pt x="88900" y="146050"/>
                  </a:lnTo>
                  <a:lnTo>
                    <a:pt x="88900" y="140982"/>
                  </a:lnTo>
                  <a:close/>
                </a:path>
                <a:path w="88900" h="690879">
                  <a:moveTo>
                    <a:pt x="88900" y="134620"/>
                  </a:moveTo>
                  <a:lnTo>
                    <a:pt x="0" y="134620"/>
                  </a:lnTo>
                  <a:lnTo>
                    <a:pt x="0" y="139712"/>
                  </a:lnTo>
                  <a:lnTo>
                    <a:pt x="88900" y="139712"/>
                  </a:lnTo>
                  <a:lnTo>
                    <a:pt x="88900" y="134620"/>
                  </a:lnTo>
                  <a:close/>
                </a:path>
                <a:path w="88900" h="690879">
                  <a:moveTo>
                    <a:pt x="88900" y="128270"/>
                  </a:moveTo>
                  <a:lnTo>
                    <a:pt x="0" y="128270"/>
                  </a:lnTo>
                  <a:lnTo>
                    <a:pt x="0" y="133350"/>
                  </a:lnTo>
                  <a:lnTo>
                    <a:pt x="88900" y="133350"/>
                  </a:lnTo>
                  <a:lnTo>
                    <a:pt x="88900" y="128270"/>
                  </a:lnTo>
                  <a:close/>
                </a:path>
                <a:path w="88900" h="690879">
                  <a:moveTo>
                    <a:pt x="88900" y="121920"/>
                  </a:moveTo>
                  <a:lnTo>
                    <a:pt x="0" y="121920"/>
                  </a:lnTo>
                  <a:lnTo>
                    <a:pt x="0" y="127000"/>
                  </a:lnTo>
                  <a:lnTo>
                    <a:pt x="88900" y="127000"/>
                  </a:lnTo>
                  <a:lnTo>
                    <a:pt x="88900" y="121920"/>
                  </a:lnTo>
                  <a:close/>
                </a:path>
                <a:path w="88900" h="690879">
                  <a:moveTo>
                    <a:pt x="88900" y="115570"/>
                  </a:moveTo>
                  <a:lnTo>
                    <a:pt x="0" y="115570"/>
                  </a:lnTo>
                  <a:lnTo>
                    <a:pt x="0" y="120650"/>
                  </a:lnTo>
                  <a:lnTo>
                    <a:pt x="88900" y="120650"/>
                  </a:lnTo>
                  <a:lnTo>
                    <a:pt x="88900" y="115570"/>
                  </a:lnTo>
                  <a:close/>
                </a:path>
                <a:path w="88900" h="690879">
                  <a:moveTo>
                    <a:pt x="88900" y="109220"/>
                  </a:moveTo>
                  <a:lnTo>
                    <a:pt x="0" y="109220"/>
                  </a:lnTo>
                  <a:lnTo>
                    <a:pt x="0" y="114300"/>
                  </a:lnTo>
                  <a:lnTo>
                    <a:pt x="88900" y="114300"/>
                  </a:lnTo>
                  <a:lnTo>
                    <a:pt x="88900" y="109220"/>
                  </a:lnTo>
                  <a:close/>
                </a:path>
                <a:path w="88900" h="690879">
                  <a:moveTo>
                    <a:pt x="88900" y="102870"/>
                  </a:moveTo>
                  <a:lnTo>
                    <a:pt x="0" y="102870"/>
                  </a:lnTo>
                  <a:lnTo>
                    <a:pt x="0" y="107950"/>
                  </a:lnTo>
                  <a:lnTo>
                    <a:pt x="88900" y="107950"/>
                  </a:lnTo>
                  <a:lnTo>
                    <a:pt x="88900" y="102870"/>
                  </a:lnTo>
                  <a:close/>
                </a:path>
                <a:path w="88900" h="690879">
                  <a:moveTo>
                    <a:pt x="88900" y="96520"/>
                  </a:moveTo>
                  <a:lnTo>
                    <a:pt x="0" y="96520"/>
                  </a:lnTo>
                  <a:lnTo>
                    <a:pt x="0" y="101600"/>
                  </a:lnTo>
                  <a:lnTo>
                    <a:pt x="88900" y="101600"/>
                  </a:lnTo>
                  <a:lnTo>
                    <a:pt x="88900" y="96520"/>
                  </a:lnTo>
                  <a:close/>
                </a:path>
                <a:path w="88900" h="690879">
                  <a:moveTo>
                    <a:pt x="88900" y="90170"/>
                  </a:moveTo>
                  <a:lnTo>
                    <a:pt x="0" y="90170"/>
                  </a:lnTo>
                  <a:lnTo>
                    <a:pt x="0" y="95262"/>
                  </a:lnTo>
                  <a:lnTo>
                    <a:pt x="88900" y="95262"/>
                  </a:lnTo>
                  <a:lnTo>
                    <a:pt x="88900" y="90170"/>
                  </a:lnTo>
                  <a:close/>
                </a:path>
                <a:path w="88900" h="690879">
                  <a:moveTo>
                    <a:pt x="88900" y="0"/>
                  </a:moveTo>
                  <a:lnTo>
                    <a:pt x="85090" y="0"/>
                  </a:lnTo>
                  <a:lnTo>
                    <a:pt x="85090" y="1270"/>
                  </a:lnTo>
                  <a:lnTo>
                    <a:pt x="80010" y="1270"/>
                  </a:lnTo>
                  <a:lnTo>
                    <a:pt x="80010" y="2540"/>
                  </a:lnTo>
                  <a:lnTo>
                    <a:pt x="73660" y="2540"/>
                  </a:lnTo>
                  <a:lnTo>
                    <a:pt x="73660" y="3810"/>
                  </a:lnTo>
                  <a:lnTo>
                    <a:pt x="68580" y="3810"/>
                  </a:lnTo>
                  <a:lnTo>
                    <a:pt x="68580" y="6350"/>
                  </a:lnTo>
                  <a:lnTo>
                    <a:pt x="57150" y="6350"/>
                  </a:lnTo>
                  <a:lnTo>
                    <a:pt x="57150" y="7620"/>
                  </a:lnTo>
                  <a:lnTo>
                    <a:pt x="52070" y="7620"/>
                  </a:lnTo>
                  <a:lnTo>
                    <a:pt x="52070" y="8890"/>
                  </a:lnTo>
                  <a:lnTo>
                    <a:pt x="46990" y="8890"/>
                  </a:lnTo>
                  <a:lnTo>
                    <a:pt x="46990" y="10160"/>
                  </a:lnTo>
                  <a:lnTo>
                    <a:pt x="41910" y="10160"/>
                  </a:lnTo>
                  <a:lnTo>
                    <a:pt x="41910" y="12700"/>
                  </a:lnTo>
                  <a:lnTo>
                    <a:pt x="30480" y="12700"/>
                  </a:lnTo>
                  <a:lnTo>
                    <a:pt x="30480" y="13970"/>
                  </a:lnTo>
                  <a:lnTo>
                    <a:pt x="25400" y="13970"/>
                  </a:lnTo>
                  <a:lnTo>
                    <a:pt x="25400" y="15240"/>
                  </a:lnTo>
                  <a:lnTo>
                    <a:pt x="21590" y="15240"/>
                  </a:lnTo>
                  <a:lnTo>
                    <a:pt x="21590" y="16510"/>
                  </a:lnTo>
                  <a:lnTo>
                    <a:pt x="13970" y="16510"/>
                  </a:lnTo>
                  <a:lnTo>
                    <a:pt x="13970" y="19050"/>
                  </a:lnTo>
                  <a:lnTo>
                    <a:pt x="2540" y="19050"/>
                  </a:lnTo>
                  <a:lnTo>
                    <a:pt x="2540" y="20320"/>
                  </a:lnTo>
                  <a:lnTo>
                    <a:pt x="0" y="20320"/>
                  </a:lnTo>
                  <a:lnTo>
                    <a:pt x="0" y="88900"/>
                  </a:lnTo>
                  <a:lnTo>
                    <a:pt x="88900" y="88900"/>
                  </a:lnTo>
                  <a:lnTo>
                    <a:pt x="88900" y="20320"/>
                  </a:lnTo>
                  <a:lnTo>
                    <a:pt x="88900" y="19050"/>
                  </a:lnTo>
                  <a:lnTo>
                    <a:pt x="88900" y="1270"/>
                  </a:lnTo>
                  <a:lnTo>
                    <a:pt x="88900" y="0"/>
                  </a:lnTo>
                  <a:close/>
                </a:path>
              </a:pathLst>
            </a:custGeom>
            <a:solidFill>
              <a:srgbClr val="2F8F2F"/>
            </a:solidFill>
          </p:spPr>
          <p:txBody>
            <a:bodyPr wrap="square" lIns="0" tIns="0" rIns="0" bIns="0" rtlCol="0"/>
            <a:lstStyle/>
            <a:p>
              <a:endParaRPr/>
            </a:p>
          </p:txBody>
        </p:sp>
        <p:sp>
          <p:nvSpPr>
            <p:cNvPr id="1086" name="object 1086"/>
            <p:cNvSpPr/>
            <p:nvPr/>
          </p:nvSpPr>
          <p:spPr>
            <a:xfrm>
              <a:off x="80657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F8E2F"/>
            </a:solidFill>
          </p:spPr>
          <p:txBody>
            <a:bodyPr wrap="square" lIns="0" tIns="0" rIns="0" bIns="0" rtlCol="0"/>
            <a:lstStyle/>
            <a:p>
              <a:endParaRPr/>
            </a:p>
          </p:txBody>
        </p:sp>
        <p:sp>
          <p:nvSpPr>
            <p:cNvPr id="1087" name="object 1087"/>
            <p:cNvSpPr/>
            <p:nvPr/>
          </p:nvSpPr>
          <p:spPr>
            <a:xfrm>
              <a:off x="8065770" y="6182359"/>
              <a:ext cx="88900" cy="670560"/>
            </a:xfrm>
            <a:custGeom>
              <a:avLst/>
              <a:gdLst/>
              <a:ahLst/>
              <a:cxnLst/>
              <a:rect l="l" t="t" r="r" b="b"/>
              <a:pathLst>
                <a:path w="88900" h="670559">
                  <a:moveTo>
                    <a:pt x="88900" y="665492"/>
                  </a:moveTo>
                  <a:lnTo>
                    <a:pt x="0" y="665492"/>
                  </a:lnTo>
                  <a:lnTo>
                    <a:pt x="0" y="670560"/>
                  </a:lnTo>
                  <a:lnTo>
                    <a:pt x="88900" y="670560"/>
                  </a:lnTo>
                  <a:lnTo>
                    <a:pt x="88900" y="665492"/>
                  </a:lnTo>
                  <a:close/>
                </a:path>
                <a:path w="88900" h="670559">
                  <a:moveTo>
                    <a:pt x="88900" y="596912"/>
                  </a:moveTo>
                  <a:lnTo>
                    <a:pt x="0" y="596912"/>
                  </a:lnTo>
                  <a:lnTo>
                    <a:pt x="0" y="665480"/>
                  </a:lnTo>
                  <a:lnTo>
                    <a:pt x="88900" y="665480"/>
                  </a:lnTo>
                  <a:lnTo>
                    <a:pt x="88900" y="596912"/>
                  </a:lnTo>
                  <a:close/>
                </a:path>
                <a:path w="88900" h="670559">
                  <a:moveTo>
                    <a:pt x="88900" y="184162"/>
                  </a:moveTo>
                  <a:lnTo>
                    <a:pt x="0" y="184162"/>
                  </a:lnTo>
                  <a:lnTo>
                    <a:pt x="0" y="189230"/>
                  </a:lnTo>
                  <a:lnTo>
                    <a:pt x="88900" y="189230"/>
                  </a:lnTo>
                  <a:lnTo>
                    <a:pt x="88900" y="184162"/>
                  </a:lnTo>
                  <a:close/>
                </a:path>
                <a:path w="88900" h="670559">
                  <a:moveTo>
                    <a:pt x="88900" y="177800"/>
                  </a:moveTo>
                  <a:lnTo>
                    <a:pt x="0" y="177800"/>
                  </a:lnTo>
                  <a:lnTo>
                    <a:pt x="0" y="182892"/>
                  </a:lnTo>
                  <a:lnTo>
                    <a:pt x="88900" y="182892"/>
                  </a:lnTo>
                  <a:lnTo>
                    <a:pt x="88900" y="177800"/>
                  </a:lnTo>
                  <a:close/>
                </a:path>
                <a:path w="88900" h="670559">
                  <a:moveTo>
                    <a:pt x="88900" y="171450"/>
                  </a:moveTo>
                  <a:lnTo>
                    <a:pt x="0" y="171450"/>
                  </a:lnTo>
                  <a:lnTo>
                    <a:pt x="0" y="176530"/>
                  </a:lnTo>
                  <a:lnTo>
                    <a:pt x="88900" y="176530"/>
                  </a:lnTo>
                  <a:lnTo>
                    <a:pt x="88900" y="171450"/>
                  </a:lnTo>
                  <a:close/>
                </a:path>
                <a:path w="88900" h="670559">
                  <a:moveTo>
                    <a:pt x="88900" y="165100"/>
                  </a:moveTo>
                  <a:lnTo>
                    <a:pt x="0" y="165100"/>
                  </a:lnTo>
                  <a:lnTo>
                    <a:pt x="0" y="170180"/>
                  </a:lnTo>
                  <a:lnTo>
                    <a:pt x="88900" y="170180"/>
                  </a:lnTo>
                  <a:lnTo>
                    <a:pt x="88900" y="165100"/>
                  </a:lnTo>
                  <a:close/>
                </a:path>
                <a:path w="88900" h="670559">
                  <a:moveTo>
                    <a:pt x="88900" y="158750"/>
                  </a:moveTo>
                  <a:lnTo>
                    <a:pt x="0" y="158750"/>
                  </a:lnTo>
                  <a:lnTo>
                    <a:pt x="0" y="163842"/>
                  </a:lnTo>
                  <a:lnTo>
                    <a:pt x="88900" y="163842"/>
                  </a:lnTo>
                  <a:lnTo>
                    <a:pt x="88900" y="158750"/>
                  </a:lnTo>
                  <a:close/>
                </a:path>
                <a:path w="88900" h="670559">
                  <a:moveTo>
                    <a:pt x="88900" y="152412"/>
                  </a:moveTo>
                  <a:lnTo>
                    <a:pt x="0" y="152412"/>
                  </a:lnTo>
                  <a:lnTo>
                    <a:pt x="0" y="157480"/>
                  </a:lnTo>
                  <a:lnTo>
                    <a:pt x="88900" y="157480"/>
                  </a:lnTo>
                  <a:lnTo>
                    <a:pt x="88900" y="152412"/>
                  </a:lnTo>
                  <a:close/>
                </a:path>
                <a:path w="88900" h="670559">
                  <a:moveTo>
                    <a:pt x="88900" y="146050"/>
                  </a:moveTo>
                  <a:lnTo>
                    <a:pt x="0" y="146050"/>
                  </a:lnTo>
                  <a:lnTo>
                    <a:pt x="0" y="151130"/>
                  </a:lnTo>
                  <a:lnTo>
                    <a:pt x="88900" y="151130"/>
                  </a:lnTo>
                  <a:lnTo>
                    <a:pt x="88900" y="146050"/>
                  </a:lnTo>
                  <a:close/>
                </a:path>
                <a:path w="88900" h="670559">
                  <a:moveTo>
                    <a:pt x="88900" y="139700"/>
                  </a:moveTo>
                  <a:lnTo>
                    <a:pt x="0" y="139700"/>
                  </a:lnTo>
                  <a:lnTo>
                    <a:pt x="0" y="144792"/>
                  </a:lnTo>
                  <a:lnTo>
                    <a:pt x="88900" y="144792"/>
                  </a:lnTo>
                  <a:lnTo>
                    <a:pt x="88900" y="139700"/>
                  </a:lnTo>
                  <a:close/>
                </a:path>
                <a:path w="88900" h="670559">
                  <a:moveTo>
                    <a:pt x="88900" y="133350"/>
                  </a:moveTo>
                  <a:lnTo>
                    <a:pt x="0" y="133350"/>
                  </a:lnTo>
                  <a:lnTo>
                    <a:pt x="0" y="138430"/>
                  </a:lnTo>
                  <a:lnTo>
                    <a:pt x="88900" y="138430"/>
                  </a:lnTo>
                  <a:lnTo>
                    <a:pt x="88900" y="133350"/>
                  </a:lnTo>
                  <a:close/>
                </a:path>
                <a:path w="88900" h="670559">
                  <a:moveTo>
                    <a:pt x="88900" y="127000"/>
                  </a:moveTo>
                  <a:lnTo>
                    <a:pt x="0" y="127000"/>
                  </a:lnTo>
                  <a:lnTo>
                    <a:pt x="0" y="132080"/>
                  </a:lnTo>
                  <a:lnTo>
                    <a:pt x="88900" y="132080"/>
                  </a:lnTo>
                  <a:lnTo>
                    <a:pt x="88900" y="127000"/>
                  </a:lnTo>
                  <a:close/>
                </a:path>
                <a:path w="88900" h="670559">
                  <a:moveTo>
                    <a:pt x="88900" y="120662"/>
                  </a:moveTo>
                  <a:lnTo>
                    <a:pt x="0" y="120662"/>
                  </a:lnTo>
                  <a:lnTo>
                    <a:pt x="0" y="125730"/>
                  </a:lnTo>
                  <a:lnTo>
                    <a:pt x="88900" y="125730"/>
                  </a:lnTo>
                  <a:lnTo>
                    <a:pt x="88900" y="120662"/>
                  </a:lnTo>
                  <a:close/>
                </a:path>
                <a:path w="88900" h="670559">
                  <a:moveTo>
                    <a:pt x="88900" y="114300"/>
                  </a:moveTo>
                  <a:lnTo>
                    <a:pt x="0" y="114300"/>
                  </a:lnTo>
                  <a:lnTo>
                    <a:pt x="0" y="119392"/>
                  </a:lnTo>
                  <a:lnTo>
                    <a:pt x="88900" y="119392"/>
                  </a:lnTo>
                  <a:lnTo>
                    <a:pt x="88900" y="114300"/>
                  </a:lnTo>
                  <a:close/>
                </a:path>
                <a:path w="88900" h="670559">
                  <a:moveTo>
                    <a:pt x="88900" y="107950"/>
                  </a:moveTo>
                  <a:lnTo>
                    <a:pt x="0" y="107950"/>
                  </a:lnTo>
                  <a:lnTo>
                    <a:pt x="0" y="113030"/>
                  </a:lnTo>
                  <a:lnTo>
                    <a:pt x="88900" y="113030"/>
                  </a:lnTo>
                  <a:lnTo>
                    <a:pt x="88900" y="107950"/>
                  </a:lnTo>
                  <a:close/>
                </a:path>
                <a:path w="88900" h="670559">
                  <a:moveTo>
                    <a:pt x="88900" y="101600"/>
                  </a:moveTo>
                  <a:lnTo>
                    <a:pt x="0" y="101600"/>
                  </a:lnTo>
                  <a:lnTo>
                    <a:pt x="0" y="106680"/>
                  </a:lnTo>
                  <a:lnTo>
                    <a:pt x="88900" y="106680"/>
                  </a:lnTo>
                  <a:lnTo>
                    <a:pt x="88900" y="101600"/>
                  </a:lnTo>
                  <a:close/>
                </a:path>
                <a:path w="88900" h="670559">
                  <a:moveTo>
                    <a:pt x="88900" y="95250"/>
                  </a:moveTo>
                  <a:lnTo>
                    <a:pt x="0" y="95250"/>
                  </a:lnTo>
                  <a:lnTo>
                    <a:pt x="0" y="100330"/>
                  </a:lnTo>
                  <a:lnTo>
                    <a:pt x="88900" y="100330"/>
                  </a:lnTo>
                  <a:lnTo>
                    <a:pt x="88900" y="95250"/>
                  </a:lnTo>
                  <a:close/>
                </a:path>
                <a:path w="88900" h="670559">
                  <a:moveTo>
                    <a:pt x="88900" y="88900"/>
                  </a:moveTo>
                  <a:lnTo>
                    <a:pt x="0" y="88900"/>
                  </a:lnTo>
                  <a:lnTo>
                    <a:pt x="0" y="93980"/>
                  </a:lnTo>
                  <a:lnTo>
                    <a:pt x="88900" y="93980"/>
                  </a:lnTo>
                  <a:lnTo>
                    <a:pt x="88900" y="88900"/>
                  </a:lnTo>
                  <a:close/>
                </a:path>
                <a:path w="88900" h="670559">
                  <a:moveTo>
                    <a:pt x="88900" y="82550"/>
                  </a:moveTo>
                  <a:lnTo>
                    <a:pt x="0" y="82550"/>
                  </a:lnTo>
                  <a:lnTo>
                    <a:pt x="0" y="87630"/>
                  </a:lnTo>
                  <a:lnTo>
                    <a:pt x="88900" y="87630"/>
                  </a:lnTo>
                  <a:lnTo>
                    <a:pt x="88900" y="82550"/>
                  </a:lnTo>
                  <a:close/>
                </a:path>
                <a:path w="88900" h="670559">
                  <a:moveTo>
                    <a:pt x="88900" y="76200"/>
                  </a:moveTo>
                  <a:lnTo>
                    <a:pt x="0" y="76200"/>
                  </a:lnTo>
                  <a:lnTo>
                    <a:pt x="0" y="81280"/>
                  </a:lnTo>
                  <a:lnTo>
                    <a:pt x="88900" y="81280"/>
                  </a:lnTo>
                  <a:lnTo>
                    <a:pt x="88900" y="76200"/>
                  </a:lnTo>
                  <a:close/>
                </a:path>
                <a:path w="88900" h="670559">
                  <a:moveTo>
                    <a:pt x="88900" y="69850"/>
                  </a:moveTo>
                  <a:lnTo>
                    <a:pt x="0" y="69850"/>
                  </a:lnTo>
                  <a:lnTo>
                    <a:pt x="0" y="74942"/>
                  </a:lnTo>
                  <a:lnTo>
                    <a:pt x="88900" y="74942"/>
                  </a:lnTo>
                  <a:lnTo>
                    <a:pt x="88900" y="69850"/>
                  </a:lnTo>
                  <a:close/>
                </a:path>
                <a:path w="88900" h="670559">
                  <a:moveTo>
                    <a:pt x="88900" y="0"/>
                  </a:moveTo>
                  <a:lnTo>
                    <a:pt x="85090" y="0"/>
                  </a:lnTo>
                  <a:lnTo>
                    <a:pt x="85090" y="1270"/>
                  </a:lnTo>
                  <a:lnTo>
                    <a:pt x="80010" y="1270"/>
                  </a:lnTo>
                  <a:lnTo>
                    <a:pt x="80010" y="2540"/>
                  </a:lnTo>
                  <a:lnTo>
                    <a:pt x="73660" y="2540"/>
                  </a:lnTo>
                  <a:lnTo>
                    <a:pt x="73660" y="5080"/>
                  </a:lnTo>
                  <a:lnTo>
                    <a:pt x="62230" y="5080"/>
                  </a:lnTo>
                  <a:lnTo>
                    <a:pt x="62230" y="6350"/>
                  </a:lnTo>
                  <a:lnTo>
                    <a:pt x="57150" y="6350"/>
                  </a:lnTo>
                  <a:lnTo>
                    <a:pt x="57150" y="7620"/>
                  </a:lnTo>
                  <a:lnTo>
                    <a:pt x="52070" y="7620"/>
                  </a:lnTo>
                  <a:lnTo>
                    <a:pt x="52070" y="8890"/>
                  </a:lnTo>
                  <a:lnTo>
                    <a:pt x="45720" y="8890"/>
                  </a:lnTo>
                  <a:lnTo>
                    <a:pt x="45720" y="11430"/>
                  </a:lnTo>
                  <a:lnTo>
                    <a:pt x="34290" y="11430"/>
                  </a:lnTo>
                  <a:lnTo>
                    <a:pt x="34290" y="12700"/>
                  </a:lnTo>
                  <a:lnTo>
                    <a:pt x="29210" y="12700"/>
                  </a:lnTo>
                  <a:lnTo>
                    <a:pt x="29210" y="13970"/>
                  </a:lnTo>
                  <a:lnTo>
                    <a:pt x="22860" y="13970"/>
                  </a:lnTo>
                  <a:lnTo>
                    <a:pt x="22860" y="15240"/>
                  </a:lnTo>
                  <a:lnTo>
                    <a:pt x="17780" y="15240"/>
                  </a:lnTo>
                  <a:lnTo>
                    <a:pt x="17780" y="17780"/>
                  </a:lnTo>
                  <a:lnTo>
                    <a:pt x="5080" y="17780"/>
                  </a:lnTo>
                  <a:lnTo>
                    <a:pt x="5080" y="19050"/>
                  </a:lnTo>
                  <a:lnTo>
                    <a:pt x="0" y="19050"/>
                  </a:lnTo>
                  <a:lnTo>
                    <a:pt x="0" y="68580"/>
                  </a:lnTo>
                  <a:lnTo>
                    <a:pt x="88900" y="68580"/>
                  </a:lnTo>
                  <a:lnTo>
                    <a:pt x="88900" y="19050"/>
                  </a:lnTo>
                  <a:lnTo>
                    <a:pt x="88900" y="17780"/>
                  </a:lnTo>
                  <a:lnTo>
                    <a:pt x="88900" y="1270"/>
                  </a:lnTo>
                  <a:lnTo>
                    <a:pt x="88900" y="0"/>
                  </a:lnTo>
                  <a:close/>
                </a:path>
              </a:pathLst>
            </a:custGeom>
            <a:solidFill>
              <a:srgbClr val="2F8E2F"/>
            </a:solidFill>
          </p:spPr>
          <p:txBody>
            <a:bodyPr wrap="square" lIns="0" tIns="0" rIns="0" bIns="0" rtlCol="0"/>
            <a:lstStyle/>
            <a:p>
              <a:endParaRPr/>
            </a:p>
          </p:txBody>
        </p:sp>
        <p:sp>
          <p:nvSpPr>
            <p:cNvPr id="1088" name="object 1088"/>
            <p:cNvSpPr/>
            <p:nvPr/>
          </p:nvSpPr>
          <p:spPr>
            <a:xfrm>
              <a:off x="797687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F8D2F"/>
            </a:solidFill>
          </p:spPr>
          <p:txBody>
            <a:bodyPr wrap="square" lIns="0" tIns="0" rIns="0" bIns="0" rtlCol="0"/>
            <a:lstStyle/>
            <a:p>
              <a:endParaRPr/>
            </a:p>
          </p:txBody>
        </p:sp>
        <p:sp>
          <p:nvSpPr>
            <p:cNvPr id="1089" name="object 1089"/>
            <p:cNvSpPr/>
            <p:nvPr/>
          </p:nvSpPr>
          <p:spPr>
            <a:xfrm>
              <a:off x="7976870" y="6201409"/>
              <a:ext cx="88900" cy="651510"/>
            </a:xfrm>
            <a:custGeom>
              <a:avLst/>
              <a:gdLst/>
              <a:ahLst/>
              <a:cxnLst/>
              <a:rect l="l" t="t" r="r" b="b"/>
              <a:pathLst>
                <a:path w="88900" h="651509">
                  <a:moveTo>
                    <a:pt x="88900" y="646442"/>
                  </a:moveTo>
                  <a:lnTo>
                    <a:pt x="0" y="646442"/>
                  </a:lnTo>
                  <a:lnTo>
                    <a:pt x="0" y="651510"/>
                  </a:lnTo>
                  <a:lnTo>
                    <a:pt x="88900" y="651510"/>
                  </a:lnTo>
                  <a:lnTo>
                    <a:pt x="88900" y="646442"/>
                  </a:lnTo>
                  <a:close/>
                </a:path>
                <a:path w="88900" h="651509">
                  <a:moveTo>
                    <a:pt x="88900" y="577862"/>
                  </a:moveTo>
                  <a:lnTo>
                    <a:pt x="0" y="577862"/>
                  </a:lnTo>
                  <a:lnTo>
                    <a:pt x="0" y="646430"/>
                  </a:lnTo>
                  <a:lnTo>
                    <a:pt x="88900" y="646430"/>
                  </a:lnTo>
                  <a:lnTo>
                    <a:pt x="88900" y="577862"/>
                  </a:lnTo>
                  <a:close/>
                </a:path>
                <a:path w="88900" h="651509">
                  <a:moveTo>
                    <a:pt x="88900" y="165112"/>
                  </a:moveTo>
                  <a:lnTo>
                    <a:pt x="0" y="165112"/>
                  </a:lnTo>
                  <a:lnTo>
                    <a:pt x="0" y="170180"/>
                  </a:lnTo>
                  <a:lnTo>
                    <a:pt x="88900" y="170180"/>
                  </a:lnTo>
                  <a:lnTo>
                    <a:pt x="88900" y="165112"/>
                  </a:lnTo>
                  <a:close/>
                </a:path>
                <a:path w="88900" h="651509">
                  <a:moveTo>
                    <a:pt x="88900" y="158750"/>
                  </a:moveTo>
                  <a:lnTo>
                    <a:pt x="0" y="158750"/>
                  </a:lnTo>
                  <a:lnTo>
                    <a:pt x="0" y="163842"/>
                  </a:lnTo>
                  <a:lnTo>
                    <a:pt x="88900" y="163842"/>
                  </a:lnTo>
                  <a:lnTo>
                    <a:pt x="88900" y="158750"/>
                  </a:lnTo>
                  <a:close/>
                </a:path>
                <a:path w="88900" h="651509">
                  <a:moveTo>
                    <a:pt x="88900" y="152400"/>
                  </a:moveTo>
                  <a:lnTo>
                    <a:pt x="0" y="152400"/>
                  </a:lnTo>
                  <a:lnTo>
                    <a:pt x="0" y="157480"/>
                  </a:lnTo>
                  <a:lnTo>
                    <a:pt x="88900" y="157480"/>
                  </a:lnTo>
                  <a:lnTo>
                    <a:pt x="88900" y="152400"/>
                  </a:lnTo>
                  <a:close/>
                </a:path>
                <a:path w="88900" h="651509">
                  <a:moveTo>
                    <a:pt x="88900" y="146050"/>
                  </a:moveTo>
                  <a:lnTo>
                    <a:pt x="0" y="146050"/>
                  </a:lnTo>
                  <a:lnTo>
                    <a:pt x="0" y="151130"/>
                  </a:lnTo>
                  <a:lnTo>
                    <a:pt x="88900" y="151130"/>
                  </a:lnTo>
                  <a:lnTo>
                    <a:pt x="88900" y="146050"/>
                  </a:lnTo>
                  <a:close/>
                </a:path>
                <a:path w="88900" h="651509">
                  <a:moveTo>
                    <a:pt x="88900" y="139700"/>
                  </a:moveTo>
                  <a:lnTo>
                    <a:pt x="0" y="139700"/>
                  </a:lnTo>
                  <a:lnTo>
                    <a:pt x="0" y="144792"/>
                  </a:lnTo>
                  <a:lnTo>
                    <a:pt x="88900" y="144792"/>
                  </a:lnTo>
                  <a:lnTo>
                    <a:pt x="88900" y="139700"/>
                  </a:lnTo>
                  <a:close/>
                </a:path>
                <a:path w="88900" h="651509">
                  <a:moveTo>
                    <a:pt x="88900" y="133362"/>
                  </a:moveTo>
                  <a:lnTo>
                    <a:pt x="0" y="133362"/>
                  </a:lnTo>
                  <a:lnTo>
                    <a:pt x="0" y="138430"/>
                  </a:lnTo>
                  <a:lnTo>
                    <a:pt x="88900" y="138430"/>
                  </a:lnTo>
                  <a:lnTo>
                    <a:pt x="88900" y="133362"/>
                  </a:lnTo>
                  <a:close/>
                </a:path>
                <a:path w="88900" h="651509">
                  <a:moveTo>
                    <a:pt x="88900" y="127000"/>
                  </a:moveTo>
                  <a:lnTo>
                    <a:pt x="0" y="127000"/>
                  </a:lnTo>
                  <a:lnTo>
                    <a:pt x="0" y="132080"/>
                  </a:lnTo>
                  <a:lnTo>
                    <a:pt x="88900" y="132080"/>
                  </a:lnTo>
                  <a:lnTo>
                    <a:pt x="88900" y="127000"/>
                  </a:lnTo>
                  <a:close/>
                </a:path>
                <a:path w="88900" h="651509">
                  <a:moveTo>
                    <a:pt x="88900" y="120650"/>
                  </a:moveTo>
                  <a:lnTo>
                    <a:pt x="0" y="120650"/>
                  </a:lnTo>
                  <a:lnTo>
                    <a:pt x="0" y="125742"/>
                  </a:lnTo>
                  <a:lnTo>
                    <a:pt x="88900" y="125742"/>
                  </a:lnTo>
                  <a:lnTo>
                    <a:pt x="88900" y="120650"/>
                  </a:lnTo>
                  <a:close/>
                </a:path>
                <a:path w="88900" h="651509">
                  <a:moveTo>
                    <a:pt x="88900" y="114300"/>
                  </a:moveTo>
                  <a:lnTo>
                    <a:pt x="0" y="114300"/>
                  </a:lnTo>
                  <a:lnTo>
                    <a:pt x="0" y="119380"/>
                  </a:lnTo>
                  <a:lnTo>
                    <a:pt x="88900" y="119380"/>
                  </a:lnTo>
                  <a:lnTo>
                    <a:pt x="88900" y="114300"/>
                  </a:lnTo>
                  <a:close/>
                </a:path>
                <a:path w="88900" h="651509">
                  <a:moveTo>
                    <a:pt x="88900" y="107950"/>
                  </a:moveTo>
                  <a:lnTo>
                    <a:pt x="0" y="107950"/>
                  </a:lnTo>
                  <a:lnTo>
                    <a:pt x="0" y="113030"/>
                  </a:lnTo>
                  <a:lnTo>
                    <a:pt x="88900" y="113030"/>
                  </a:lnTo>
                  <a:lnTo>
                    <a:pt x="88900" y="107950"/>
                  </a:lnTo>
                  <a:close/>
                </a:path>
                <a:path w="88900" h="651509">
                  <a:moveTo>
                    <a:pt x="88900" y="101612"/>
                  </a:moveTo>
                  <a:lnTo>
                    <a:pt x="0" y="101612"/>
                  </a:lnTo>
                  <a:lnTo>
                    <a:pt x="0" y="106680"/>
                  </a:lnTo>
                  <a:lnTo>
                    <a:pt x="88900" y="106680"/>
                  </a:lnTo>
                  <a:lnTo>
                    <a:pt x="88900" y="101612"/>
                  </a:lnTo>
                  <a:close/>
                </a:path>
                <a:path w="88900" h="651509">
                  <a:moveTo>
                    <a:pt x="88900" y="95250"/>
                  </a:moveTo>
                  <a:lnTo>
                    <a:pt x="0" y="95250"/>
                  </a:lnTo>
                  <a:lnTo>
                    <a:pt x="0" y="100342"/>
                  </a:lnTo>
                  <a:lnTo>
                    <a:pt x="88900" y="100342"/>
                  </a:lnTo>
                  <a:lnTo>
                    <a:pt x="88900" y="95250"/>
                  </a:lnTo>
                  <a:close/>
                </a:path>
                <a:path w="88900" h="651509">
                  <a:moveTo>
                    <a:pt x="88900" y="88900"/>
                  </a:moveTo>
                  <a:lnTo>
                    <a:pt x="0" y="88900"/>
                  </a:lnTo>
                  <a:lnTo>
                    <a:pt x="0" y="93980"/>
                  </a:lnTo>
                  <a:lnTo>
                    <a:pt x="88900" y="93980"/>
                  </a:lnTo>
                  <a:lnTo>
                    <a:pt x="88900" y="88900"/>
                  </a:lnTo>
                  <a:close/>
                </a:path>
                <a:path w="88900" h="651509">
                  <a:moveTo>
                    <a:pt x="88900" y="82550"/>
                  </a:moveTo>
                  <a:lnTo>
                    <a:pt x="0" y="82550"/>
                  </a:lnTo>
                  <a:lnTo>
                    <a:pt x="0" y="87630"/>
                  </a:lnTo>
                  <a:lnTo>
                    <a:pt x="88900" y="87630"/>
                  </a:lnTo>
                  <a:lnTo>
                    <a:pt x="88900" y="82550"/>
                  </a:lnTo>
                  <a:close/>
                </a:path>
                <a:path w="88900" h="651509">
                  <a:moveTo>
                    <a:pt x="88900" y="76200"/>
                  </a:moveTo>
                  <a:lnTo>
                    <a:pt x="0" y="76200"/>
                  </a:lnTo>
                  <a:lnTo>
                    <a:pt x="0" y="81280"/>
                  </a:lnTo>
                  <a:lnTo>
                    <a:pt x="88900" y="81280"/>
                  </a:lnTo>
                  <a:lnTo>
                    <a:pt x="88900" y="76200"/>
                  </a:lnTo>
                  <a:close/>
                </a:path>
                <a:path w="88900" h="651509">
                  <a:moveTo>
                    <a:pt x="88900" y="69850"/>
                  </a:moveTo>
                  <a:lnTo>
                    <a:pt x="0" y="69850"/>
                  </a:lnTo>
                  <a:lnTo>
                    <a:pt x="0" y="74930"/>
                  </a:lnTo>
                  <a:lnTo>
                    <a:pt x="88900" y="74930"/>
                  </a:lnTo>
                  <a:lnTo>
                    <a:pt x="88900" y="69850"/>
                  </a:lnTo>
                  <a:close/>
                </a:path>
                <a:path w="88900" h="651509">
                  <a:moveTo>
                    <a:pt x="88900" y="63500"/>
                  </a:moveTo>
                  <a:lnTo>
                    <a:pt x="0" y="63500"/>
                  </a:lnTo>
                  <a:lnTo>
                    <a:pt x="0" y="68580"/>
                  </a:lnTo>
                  <a:lnTo>
                    <a:pt x="88900" y="68580"/>
                  </a:lnTo>
                  <a:lnTo>
                    <a:pt x="88900" y="63500"/>
                  </a:lnTo>
                  <a:close/>
                </a:path>
                <a:path w="88900" h="651509">
                  <a:moveTo>
                    <a:pt x="88900" y="57150"/>
                  </a:moveTo>
                  <a:lnTo>
                    <a:pt x="0" y="57150"/>
                  </a:lnTo>
                  <a:lnTo>
                    <a:pt x="0" y="62230"/>
                  </a:lnTo>
                  <a:lnTo>
                    <a:pt x="88900" y="62230"/>
                  </a:lnTo>
                  <a:lnTo>
                    <a:pt x="88900" y="57150"/>
                  </a:lnTo>
                  <a:close/>
                </a:path>
                <a:path w="88900" h="651509">
                  <a:moveTo>
                    <a:pt x="88900" y="50800"/>
                  </a:moveTo>
                  <a:lnTo>
                    <a:pt x="0" y="50800"/>
                  </a:lnTo>
                  <a:lnTo>
                    <a:pt x="0" y="55892"/>
                  </a:lnTo>
                  <a:lnTo>
                    <a:pt x="88900" y="55892"/>
                  </a:lnTo>
                  <a:lnTo>
                    <a:pt x="88900" y="50800"/>
                  </a:lnTo>
                  <a:close/>
                </a:path>
                <a:path w="88900" h="651509">
                  <a:moveTo>
                    <a:pt x="88900" y="0"/>
                  </a:moveTo>
                  <a:lnTo>
                    <a:pt x="87630" y="0"/>
                  </a:lnTo>
                  <a:lnTo>
                    <a:pt x="87630" y="1270"/>
                  </a:lnTo>
                  <a:lnTo>
                    <a:pt x="81280" y="1270"/>
                  </a:lnTo>
                  <a:lnTo>
                    <a:pt x="81280" y="2540"/>
                  </a:lnTo>
                  <a:lnTo>
                    <a:pt x="73660" y="2540"/>
                  </a:lnTo>
                  <a:lnTo>
                    <a:pt x="73660" y="5080"/>
                  </a:lnTo>
                  <a:lnTo>
                    <a:pt x="60960" y="5080"/>
                  </a:lnTo>
                  <a:lnTo>
                    <a:pt x="60960" y="6350"/>
                  </a:lnTo>
                  <a:lnTo>
                    <a:pt x="54610" y="6350"/>
                  </a:lnTo>
                  <a:lnTo>
                    <a:pt x="54610" y="7620"/>
                  </a:lnTo>
                  <a:lnTo>
                    <a:pt x="48260" y="7620"/>
                  </a:lnTo>
                  <a:lnTo>
                    <a:pt x="48260" y="8890"/>
                  </a:lnTo>
                  <a:lnTo>
                    <a:pt x="41910" y="8890"/>
                  </a:lnTo>
                  <a:lnTo>
                    <a:pt x="41910" y="11430"/>
                  </a:lnTo>
                  <a:lnTo>
                    <a:pt x="29210" y="11430"/>
                  </a:lnTo>
                  <a:lnTo>
                    <a:pt x="29210" y="12700"/>
                  </a:lnTo>
                  <a:lnTo>
                    <a:pt x="21590" y="12700"/>
                  </a:lnTo>
                  <a:lnTo>
                    <a:pt x="21590" y="13970"/>
                  </a:lnTo>
                  <a:lnTo>
                    <a:pt x="15240" y="13970"/>
                  </a:lnTo>
                  <a:lnTo>
                    <a:pt x="15240" y="15240"/>
                  </a:lnTo>
                  <a:lnTo>
                    <a:pt x="8890" y="15240"/>
                  </a:lnTo>
                  <a:lnTo>
                    <a:pt x="8890" y="17780"/>
                  </a:lnTo>
                  <a:lnTo>
                    <a:pt x="0" y="17780"/>
                  </a:lnTo>
                  <a:lnTo>
                    <a:pt x="0" y="49530"/>
                  </a:lnTo>
                  <a:lnTo>
                    <a:pt x="88900" y="49530"/>
                  </a:lnTo>
                  <a:lnTo>
                    <a:pt x="88900" y="17780"/>
                  </a:lnTo>
                  <a:lnTo>
                    <a:pt x="88900" y="15240"/>
                  </a:lnTo>
                  <a:lnTo>
                    <a:pt x="88900" y="1270"/>
                  </a:lnTo>
                  <a:lnTo>
                    <a:pt x="88900" y="0"/>
                  </a:lnTo>
                  <a:close/>
                </a:path>
              </a:pathLst>
            </a:custGeom>
            <a:solidFill>
              <a:srgbClr val="2F8D2F"/>
            </a:solidFill>
          </p:spPr>
          <p:txBody>
            <a:bodyPr wrap="square" lIns="0" tIns="0" rIns="0" bIns="0" rtlCol="0"/>
            <a:lstStyle/>
            <a:p>
              <a:endParaRPr/>
            </a:p>
          </p:txBody>
        </p:sp>
        <p:sp>
          <p:nvSpPr>
            <p:cNvPr id="1090" name="object 1090"/>
            <p:cNvSpPr/>
            <p:nvPr/>
          </p:nvSpPr>
          <p:spPr>
            <a:xfrm>
              <a:off x="7886700" y="6366522"/>
              <a:ext cx="90170" cy="412750"/>
            </a:xfrm>
            <a:custGeom>
              <a:avLst/>
              <a:gdLst/>
              <a:ahLst/>
              <a:cxnLst/>
              <a:rect l="l" t="t" r="r" b="b"/>
              <a:pathLst>
                <a:path w="90170" h="412750">
                  <a:moveTo>
                    <a:pt x="90170" y="287020"/>
                  </a:moveTo>
                  <a:lnTo>
                    <a:pt x="0" y="287020"/>
                  </a:lnTo>
                  <a:lnTo>
                    <a:pt x="0" y="412737"/>
                  </a:lnTo>
                  <a:lnTo>
                    <a:pt x="90170" y="412737"/>
                  </a:lnTo>
                  <a:lnTo>
                    <a:pt x="90170" y="287020"/>
                  </a:lnTo>
                  <a:close/>
                </a:path>
                <a:path w="90170" h="412750">
                  <a:moveTo>
                    <a:pt x="90170" y="284480"/>
                  </a:moveTo>
                  <a:lnTo>
                    <a:pt x="0" y="284480"/>
                  </a:lnTo>
                  <a:lnTo>
                    <a:pt x="0" y="285750"/>
                  </a:lnTo>
                  <a:lnTo>
                    <a:pt x="90170" y="285750"/>
                  </a:lnTo>
                  <a:lnTo>
                    <a:pt x="90170" y="284480"/>
                  </a:lnTo>
                  <a:close/>
                </a:path>
                <a:path w="90170" h="412750">
                  <a:moveTo>
                    <a:pt x="90170" y="280657"/>
                  </a:moveTo>
                  <a:lnTo>
                    <a:pt x="0" y="280657"/>
                  </a:lnTo>
                  <a:lnTo>
                    <a:pt x="0" y="283197"/>
                  </a:lnTo>
                  <a:lnTo>
                    <a:pt x="90170" y="283197"/>
                  </a:lnTo>
                  <a:lnTo>
                    <a:pt x="90170" y="280657"/>
                  </a:lnTo>
                  <a:close/>
                </a:path>
                <a:path w="90170" h="412750">
                  <a:moveTo>
                    <a:pt x="90170" y="278117"/>
                  </a:moveTo>
                  <a:lnTo>
                    <a:pt x="0" y="278117"/>
                  </a:lnTo>
                  <a:lnTo>
                    <a:pt x="0" y="279387"/>
                  </a:lnTo>
                  <a:lnTo>
                    <a:pt x="90170" y="279387"/>
                  </a:lnTo>
                  <a:lnTo>
                    <a:pt x="90170" y="278117"/>
                  </a:lnTo>
                  <a:close/>
                </a:path>
                <a:path w="90170" h="412750">
                  <a:moveTo>
                    <a:pt x="90170" y="274307"/>
                  </a:moveTo>
                  <a:lnTo>
                    <a:pt x="0" y="274307"/>
                  </a:lnTo>
                  <a:lnTo>
                    <a:pt x="0" y="276847"/>
                  </a:lnTo>
                  <a:lnTo>
                    <a:pt x="90170" y="276847"/>
                  </a:lnTo>
                  <a:lnTo>
                    <a:pt x="90170" y="274307"/>
                  </a:lnTo>
                  <a:close/>
                </a:path>
                <a:path w="90170" h="412750">
                  <a:moveTo>
                    <a:pt x="90170" y="271767"/>
                  </a:moveTo>
                  <a:lnTo>
                    <a:pt x="0" y="271767"/>
                  </a:lnTo>
                  <a:lnTo>
                    <a:pt x="0" y="273037"/>
                  </a:lnTo>
                  <a:lnTo>
                    <a:pt x="90170" y="273037"/>
                  </a:lnTo>
                  <a:lnTo>
                    <a:pt x="90170" y="271767"/>
                  </a:lnTo>
                  <a:close/>
                </a:path>
                <a:path w="90170" h="412750">
                  <a:moveTo>
                    <a:pt x="90170" y="267970"/>
                  </a:moveTo>
                  <a:lnTo>
                    <a:pt x="0" y="267970"/>
                  </a:lnTo>
                  <a:lnTo>
                    <a:pt x="0" y="270497"/>
                  </a:lnTo>
                  <a:lnTo>
                    <a:pt x="90170" y="270497"/>
                  </a:lnTo>
                  <a:lnTo>
                    <a:pt x="90170" y="267970"/>
                  </a:lnTo>
                  <a:close/>
                </a:path>
                <a:path w="90170" h="412750">
                  <a:moveTo>
                    <a:pt x="90170" y="265417"/>
                  </a:moveTo>
                  <a:lnTo>
                    <a:pt x="0" y="265417"/>
                  </a:lnTo>
                  <a:lnTo>
                    <a:pt x="0" y="266687"/>
                  </a:lnTo>
                  <a:lnTo>
                    <a:pt x="90170" y="266687"/>
                  </a:lnTo>
                  <a:lnTo>
                    <a:pt x="90170" y="265417"/>
                  </a:lnTo>
                  <a:close/>
                </a:path>
                <a:path w="90170" h="412750">
                  <a:moveTo>
                    <a:pt x="90170" y="261607"/>
                  </a:moveTo>
                  <a:lnTo>
                    <a:pt x="0" y="261607"/>
                  </a:lnTo>
                  <a:lnTo>
                    <a:pt x="0" y="264147"/>
                  </a:lnTo>
                  <a:lnTo>
                    <a:pt x="90170" y="264147"/>
                  </a:lnTo>
                  <a:lnTo>
                    <a:pt x="90170" y="261607"/>
                  </a:lnTo>
                  <a:close/>
                </a:path>
                <a:path w="90170" h="412750">
                  <a:moveTo>
                    <a:pt x="90170" y="259080"/>
                  </a:moveTo>
                  <a:lnTo>
                    <a:pt x="0" y="259080"/>
                  </a:lnTo>
                  <a:lnTo>
                    <a:pt x="0" y="260337"/>
                  </a:lnTo>
                  <a:lnTo>
                    <a:pt x="90170" y="260337"/>
                  </a:lnTo>
                  <a:lnTo>
                    <a:pt x="90170" y="259080"/>
                  </a:lnTo>
                  <a:close/>
                </a:path>
                <a:path w="90170" h="412750">
                  <a:moveTo>
                    <a:pt x="90170" y="255257"/>
                  </a:moveTo>
                  <a:lnTo>
                    <a:pt x="0" y="255257"/>
                  </a:lnTo>
                  <a:lnTo>
                    <a:pt x="0" y="257797"/>
                  </a:lnTo>
                  <a:lnTo>
                    <a:pt x="90170" y="257797"/>
                  </a:lnTo>
                  <a:lnTo>
                    <a:pt x="90170" y="255257"/>
                  </a:lnTo>
                  <a:close/>
                </a:path>
                <a:path w="90170" h="412750">
                  <a:moveTo>
                    <a:pt x="90170" y="252730"/>
                  </a:moveTo>
                  <a:lnTo>
                    <a:pt x="0" y="252730"/>
                  </a:lnTo>
                  <a:lnTo>
                    <a:pt x="0" y="253987"/>
                  </a:lnTo>
                  <a:lnTo>
                    <a:pt x="90170" y="253987"/>
                  </a:lnTo>
                  <a:lnTo>
                    <a:pt x="90170" y="252730"/>
                  </a:lnTo>
                  <a:close/>
                </a:path>
                <a:path w="90170" h="412750">
                  <a:moveTo>
                    <a:pt x="90170" y="248907"/>
                  </a:moveTo>
                  <a:lnTo>
                    <a:pt x="0" y="248907"/>
                  </a:lnTo>
                  <a:lnTo>
                    <a:pt x="0" y="251447"/>
                  </a:lnTo>
                  <a:lnTo>
                    <a:pt x="90170" y="251447"/>
                  </a:lnTo>
                  <a:lnTo>
                    <a:pt x="90170" y="248907"/>
                  </a:lnTo>
                  <a:close/>
                </a:path>
                <a:path w="90170" h="412750">
                  <a:moveTo>
                    <a:pt x="90170" y="246380"/>
                  </a:moveTo>
                  <a:lnTo>
                    <a:pt x="0" y="246380"/>
                  </a:lnTo>
                  <a:lnTo>
                    <a:pt x="0" y="247650"/>
                  </a:lnTo>
                  <a:lnTo>
                    <a:pt x="90170" y="247650"/>
                  </a:lnTo>
                  <a:lnTo>
                    <a:pt x="90170" y="246380"/>
                  </a:lnTo>
                  <a:close/>
                </a:path>
                <a:path w="90170" h="412750">
                  <a:moveTo>
                    <a:pt x="90170" y="242557"/>
                  </a:moveTo>
                  <a:lnTo>
                    <a:pt x="0" y="242557"/>
                  </a:lnTo>
                  <a:lnTo>
                    <a:pt x="0" y="245097"/>
                  </a:lnTo>
                  <a:lnTo>
                    <a:pt x="90170" y="245097"/>
                  </a:lnTo>
                  <a:lnTo>
                    <a:pt x="90170" y="242557"/>
                  </a:lnTo>
                  <a:close/>
                </a:path>
                <a:path w="90170" h="412750">
                  <a:moveTo>
                    <a:pt x="90170" y="240030"/>
                  </a:moveTo>
                  <a:lnTo>
                    <a:pt x="0" y="240030"/>
                  </a:lnTo>
                  <a:lnTo>
                    <a:pt x="0" y="241287"/>
                  </a:lnTo>
                  <a:lnTo>
                    <a:pt x="90170" y="241287"/>
                  </a:lnTo>
                  <a:lnTo>
                    <a:pt x="90170" y="240030"/>
                  </a:lnTo>
                  <a:close/>
                </a:path>
                <a:path w="90170" h="412750">
                  <a:moveTo>
                    <a:pt x="90170" y="236220"/>
                  </a:moveTo>
                  <a:lnTo>
                    <a:pt x="0" y="236220"/>
                  </a:lnTo>
                  <a:lnTo>
                    <a:pt x="0" y="238760"/>
                  </a:lnTo>
                  <a:lnTo>
                    <a:pt x="90170" y="238760"/>
                  </a:lnTo>
                  <a:lnTo>
                    <a:pt x="90170" y="236220"/>
                  </a:lnTo>
                  <a:close/>
                </a:path>
                <a:path w="90170" h="412750">
                  <a:moveTo>
                    <a:pt x="90170" y="233680"/>
                  </a:moveTo>
                  <a:lnTo>
                    <a:pt x="0" y="233680"/>
                  </a:lnTo>
                  <a:lnTo>
                    <a:pt x="0" y="234937"/>
                  </a:lnTo>
                  <a:lnTo>
                    <a:pt x="90170" y="234937"/>
                  </a:lnTo>
                  <a:lnTo>
                    <a:pt x="90170" y="233680"/>
                  </a:lnTo>
                  <a:close/>
                </a:path>
                <a:path w="90170" h="412750">
                  <a:moveTo>
                    <a:pt x="90170" y="229870"/>
                  </a:moveTo>
                  <a:lnTo>
                    <a:pt x="0" y="229870"/>
                  </a:lnTo>
                  <a:lnTo>
                    <a:pt x="0" y="232397"/>
                  </a:lnTo>
                  <a:lnTo>
                    <a:pt x="90170" y="232397"/>
                  </a:lnTo>
                  <a:lnTo>
                    <a:pt x="90170" y="229870"/>
                  </a:lnTo>
                  <a:close/>
                </a:path>
                <a:path w="90170" h="412750">
                  <a:moveTo>
                    <a:pt x="90170" y="227317"/>
                  </a:moveTo>
                  <a:lnTo>
                    <a:pt x="0" y="227317"/>
                  </a:lnTo>
                  <a:lnTo>
                    <a:pt x="0" y="228587"/>
                  </a:lnTo>
                  <a:lnTo>
                    <a:pt x="90170" y="228587"/>
                  </a:lnTo>
                  <a:lnTo>
                    <a:pt x="90170" y="227317"/>
                  </a:lnTo>
                  <a:close/>
                </a:path>
                <a:path w="90170" h="412750">
                  <a:moveTo>
                    <a:pt x="90170" y="223507"/>
                  </a:moveTo>
                  <a:lnTo>
                    <a:pt x="0" y="223507"/>
                  </a:lnTo>
                  <a:lnTo>
                    <a:pt x="0" y="226047"/>
                  </a:lnTo>
                  <a:lnTo>
                    <a:pt x="90170" y="226047"/>
                  </a:lnTo>
                  <a:lnTo>
                    <a:pt x="90170" y="223507"/>
                  </a:lnTo>
                  <a:close/>
                </a:path>
                <a:path w="90170" h="412750">
                  <a:moveTo>
                    <a:pt x="90170" y="220980"/>
                  </a:moveTo>
                  <a:lnTo>
                    <a:pt x="0" y="220980"/>
                  </a:lnTo>
                  <a:lnTo>
                    <a:pt x="0" y="222250"/>
                  </a:lnTo>
                  <a:lnTo>
                    <a:pt x="90170" y="222250"/>
                  </a:lnTo>
                  <a:lnTo>
                    <a:pt x="90170" y="220980"/>
                  </a:lnTo>
                  <a:close/>
                </a:path>
                <a:path w="90170" h="412750">
                  <a:moveTo>
                    <a:pt x="90170" y="217157"/>
                  </a:moveTo>
                  <a:lnTo>
                    <a:pt x="0" y="217157"/>
                  </a:lnTo>
                  <a:lnTo>
                    <a:pt x="0" y="219710"/>
                  </a:lnTo>
                  <a:lnTo>
                    <a:pt x="90170" y="219710"/>
                  </a:lnTo>
                  <a:lnTo>
                    <a:pt x="90170" y="217157"/>
                  </a:lnTo>
                  <a:close/>
                </a:path>
                <a:path w="90170" h="412750">
                  <a:moveTo>
                    <a:pt x="90170" y="214630"/>
                  </a:moveTo>
                  <a:lnTo>
                    <a:pt x="0" y="214630"/>
                  </a:lnTo>
                  <a:lnTo>
                    <a:pt x="0" y="215887"/>
                  </a:lnTo>
                  <a:lnTo>
                    <a:pt x="90170" y="215887"/>
                  </a:lnTo>
                  <a:lnTo>
                    <a:pt x="90170" y="214630"/>
                  </a:lnTo>
                  <a:close/>
                </a:path>
                <a:path w="90170" h="412750">
                  <a:moveTo>
                    <a:pt x="90170" y="210820"/>
                  </a:moveTo>
                  <a:lnTo>
                    <a:pt x="0" y="210820"/>
                  </a:lnTo>
                  <a:lnTo>
                    <a:pt x="0" y="213360"/>
                  </a:lnTo>
                  <a:lnTo>
                    <a:pt x="90170" y="213360"/>
                  </a:lnTo>
                  <a:lnTo>
                    <a:pt x="90170" y="210820"/>
                  </a:lnTo>
                  <a:close/>
                </a:path>
                <a:path w="90170" h="412750">
                  <a:moveTo>
                    <a:pt x="90170" y="208280"/>
                  </a:moveTo>
                  <a:lnTo>
                    <a:pt x="0" y="208280"/>
                  </a:lnTo>
                  <a:lnTo>
                    <a:pt x="0" y="209537"/>
                  </a:lnTo>
                  <a:lnTo>
                    <a:pt x="90170" y="209537"/>
                  </a:lnTo>
                  <a:lnTo>
                    <a:pt x="90170" y="208280"/>
                  </a:lnTo>
                  <a:close/>
                </a:path>
                <a:path w="90170" h="412750">
                  <a:moveTo>
                    <a:pt x="90170" y="204470"/>
                  </a:moveTo>
                  <a:lnTo>
                    <a:pt x="0" y="204470"/>
                  </a:lnTo>
                  <a:lnTo>
                    <a:pt x="0" y="206997"/>
                  </a:lnTo>
                  <a:lnTo>
                    <a:pt x="90170" y="206997"/>
                  </a:lnTo>
                  <a:lnTo>
                    <a:pt x="90170" y="204470"/>
                  </a:lnTo>
                  <a:close/>
                </a:path>
                <a:path w="90170" h="412750">
                  <a:moveTo>
                    <a:pt x="90170" y="201930"/>
                  </a:moveTo>
                  <a:lnTo>
                    <a:pt x="0" y="201930"/>
                  </a:lnTo>
                  <a:lnTo>
                    <a:pt x="0" y="203200"/>
                  </a:lnTo>
                  <a:lnTo>
                    <a:pt x="90170" y="203200"/>
                  </a:lnTo>
                  <a:lnTo>
                    <a:pt x="90170" y="201930"/>
                  </a:lnTo>
                  <a:close/>
                </a:path>
                <a:path w="90170" h="412750">
                  <a:moveTo>
                    <a:pt x="90170" y="198120"/>
                  </a:moveTo>
                  <a:lnTo>
                    <a:pt x="0" y="198120"/>
                  </a:lnTo>
                  <a:lnTo>
                    <a:pt x="0" y="200647"/>
                  </a:lnTo>
                  <a:lnTo>
                    <a:pt x="90170" y="200647"/>
                  </a:lnTo>
                  <a:lnTo>
                    <a:pt x="90170" y="198120"/>
                  </a:lnTo>
                  <a:close/>
                </a:path>
                <a:path w="90170" h="412750">
                  <a:moveTo>
                    <a:pt x="90170" y="195580"/>
                  </a:moveTo>
                  <a:lnTo>
                    <a:pt x="0" y="195580"/>
                  </a:lnTo>
                  <a:lnTo>
                    <a:pt x="0" y="196850"/>
                  </a:lnTo>
                  <a:lnTo>
                    <a:pt x="90170" y="196850"/>
                  </a:lnTo>
                  <a:lnTo>
                    <a:pt x="90170" y="195580"/>
                  </a:lnTo>
                  <a:close/>
                </a:path>
                <a:path w="90170" h="412750">
                  <a:moveTo>
                    <a:pt x="90170" y="191770"/>
                  </a:moveTo>
                  <a:lnTo>
                    <a:pt x="0" y="191770"/>
                  </a:lnTo>
                  <a:lnTo>
                    <a:pt x="0" y="194297"/>
                  </a:lnTo>
                  <a:lnTo>
                    <a:pt x="90170" y="194297"/>
                  </a:lnTo>
                  <a:lnTo>
                    <a:pt x="90170" y="191770"/>
                  </a:lnTo>
                  <a:close/>
                </a:path>
                <a:path w="90170" h="412750">
                  <a:moveTo>
                    <a:pt x="90170" y="189230"/>
                  </a:moveTo>
                  <a:lnTo>
                    <a:pt x="0" y="189230"/>
                  </a:lnTo>
                  <a:lnTo>
                    <a:pt x="0" y="190487"/>
                  </a:lnTo>
                  <a:lnTo>
                    <a:pt x="90170" y="190487"/>
                  </a:lnTo>
                  <a:lnTo>
                    <a:pt x="90170" y="189230"/>
                  </a:lnTo>
                  <a:close/>
                </a:path>
                <a:path w="90170" h="412750">
                  <a:moveTo>
                    <a:pt x="90170" y="185407"/>
                  </a:moveTo>
                  <a:lnTo>
                    <a:pt x="0" y="185407"/>
                  </a:lnTo>
                  <a:lnTo>
                    <a:pt x="0" y="187947"/>
                  </a:lnTo>
                  <a:lnTo>
                    <a:pt x="90170" y="187947"/>
                  </a:lnTo>
                  <a:lnTo>
                    <a:pt x="90170" y="185407"/>
                  </a:lnTo>
                  <a:close/>
                </a:path>
                <a:path w="90170" h="412750">
                  <a:moveTo>
                    <a:pt x="90170" y="182880"/>
                  </a:moveTo>
                  <a:lnTo>
                    <a:pt x="0" y="182880"/>
                  </a:lnTo>
                  <a:lnTo>
                    <a:pt x="0" y="184150"/>
                  </a:lnTo>
                  <a:lnTo>
                    <a:pt x="90170" y="184150"/>
                  </a:lnTo>
                  <a:lnTo>
                    <a:pt x="90170" y="182880"/>
                  </a:lnTo>
                  <a:close/>
                </a:path>
                <a:path w="90170" h="412750">
                  <a:moveTo>
                    <a:pt x="90170" y="179070"/>
                  </a:moveTo>
                  <a:lnTo>
                    <a:pt x="0" y="179070"/>
                  </a:lnTo>
                  <a:lnTo>
                    <a:pt x="0" y="181610"/>
                  </a:lnTo>
                  <a:lnTo>
                    <a:pt x="90170" y="181610"/>
                  </a:lnTo>
                  <a:lnTo>
                    <a:pt x="90170" y="179070"/>
                  </a:lnTo>
                  <a:close/>
                </a:path>
                <a:path w="90170" h="412750">
                  <a:moveTo>
                    <a:pt x="90170" y="176530"/>
                  </a:moveTo>
                  <a:lnTo>
                    <a:pt x="0" y="176530"/>
                  </a:lnTo>
                  <a:lnTo>
                    <a:pt x="0" y="177800"/>
                  </a:lnTo>
                  <a:lnTo>
                    <a:pt x="90170" y="177800"/>
                  </a:lnTo>
                  <a:lnTo>
                    <a:pt x="90170" y="176530"/>
                  </a:lnTo>
                  <a:close/>
                </a:path>
                <a:path w="90170" h="412750">
                  <a:moveTo>
                    <a:pt x="90170" y="172707"/>
                  </a:moveTo>
                  <a:lnTo>
                    <a:pt x="0" y="172707"/>
                  </a:lnTo>
                  <a:lnTo>
                    <a:pt x="0" y="175247"/>
                  </a:lnTo>
                  <a:lnTo>
                    <a:pt x="90170" y="175247"/>
                  </a:lnTo>
                  <a:lnTo>
                    <a:pt x="90170" y="172707"/>
                  </a:lnTo>
                  <a:close/>
                </a:path>
                <a:path w="90170" h="412750">
                  <a:moveTo>
                    <a:pt x="90170" y="170180"/>
                  </a:moveTo>
                  <a:lnTo>
                    <a:pt x="0" y="170180"/>
                  </a:lnTo>
                  <a:lnTo>
                    <a:pt x="0" y="171450"/>
                  </a:lnTo>
                  <a:lnTo>
                    <a:pt x="90170" y="171450"/>
                  </a:lnTo>
                  <a:lnTo>
                    <a:pt x="90170" y="170180"/>
                  </a:lnTo>
                  <a:close/>
                </a:path>
                <a:path w="90170" h="412750">
                  <a:moveTo>
                    <a:pt x="90170" y="166357"/>
                  </a:moveTo>
                  <a:lnTo>
                    <a:pt x="0" y="166357"/>
                  </a:lnTo>
                  <a:lnTo>
                    <a:pt x="0" y="168910"/>
                  </a:lnTo>
                  <a:lnTo>
                    <a:pt x="90170" y="168910"/>
                  </a:lnTo>
                  <a:lnTo>
                    <a:pt x="90170" y="166357"/>
                  </a:lnTo>
                  <a:close/>
                </a:path>
                <a:path w="90170" h="412750">
                  <a:moveTo>
                    <a:pt x="90170" y="163830"/>
                  </a:moveTo>
                  <a:lnTo>
                    <a:pt x="0" y="163830"/>
                  </a:lnTo>
                  <a:lnTo>
                    <a:pt x="0" y="165087"/>
                  </a:lnTo>
                  <a:lnTo>
                    <a:pt x="90170" y="165087"/>
                  </a:lnTo>
                  <a:lnTo>
                    <a:pt x="90170" y="163830"/>
                  </a:lnTo>
                  <a:close/>
                </a:path>
                <a:path w="90170" h="412750">
                  <a:moveTo>
                    <a:pt x="90170" y="160007"/>
                  </a:moveTo>
                  <a:lnTo>
                    <a:pt x="0" y="160007"/>
                  </a:lnTo>
                  <a:lnTo>
                    <a:pt x="0" y="162547"/>
                  </a:lnTo>
                  <a:lnTo>
                    <a:pt x="90170" y="162547"/>
                  </a:lnTo>
                  <a:lnTo>
                    <a:pt x="90170" y="160007"/>
                  </a:lnTo>
                  <a:close/>
                </a:path>
                <a:path w="90170" h="412750">
                  <a:moveTo>
                    <a:pt x="90170" y="157480"/>
                  </a:moveTo>
                  <a:lnTo>
                    <a:pt x="0" y="157480"/>
                  </a:lnTo>
                  <a:lnTo>
                    <a:pt x="0" y="158737"/>
                  </a:lnTo>
                  <a:lnTo>
                    <a:pt x="90170" y="158737"/>
                  </a:lnTo>
                  <a:lnTo>
                    <a:pt x="90170" y="157480"/>
                  </a:lnTo>
                  <a:close/>
                </a:path>
                <a:path w="90170" h="412750">
                  <a:moveTo>
                    <a:pt x="90170" y="153657"/>
                  </a:moveTo>
                  <a:lnTo>
                    <a:pt x="0" y="153657"/>
                  </a:lnTo>
                  <a:lnTo>
                    <a:pt x="0" y="156210"/>
                  </a:lnTo>
                  <a:lnTo>
                    <a:pt x="90170" y="156210"/>
                  </a:lnTo>
                  <a:lnTo>
                    <a:pt x="90170" y="153657"/>
                  </a:lnTo>
                  <a:close/>
                </a:path>
                <a:path w="90170" h="412750">
                  <a:moveTo>
                    <a:pt x="90170" y="151130"/>
                  </a:moveTo>
                  <a:lnTo>
                    <a:pt x="0" y="151130"/>
                  </a:lnTo>
                  <a:lnTo>
                    <a:pt x="0" y="152387"/>
                  </a:lnTo>
                  <a:lnTo>
                    <a:pt x="90170" y="152387"/>
                  </a:lnTo>
                  <a:lnTo>
                    <a:pt x="90170" y="151130"/>
                  </a:lnTo>
                  <a:close/>
                </a:path>
                <a:path w="90170" h="412750">
                  <a:moveTo>
                    <a:pt x="90170" y="147307"/>
                  </a:moveTo>
                  <a:lnTo>
                    <a:pt x="0" y="147307"/>
                  </a:lnTo>
                  <a:lnTo>
                    <a:pt x="0" y="149860"/>
                  </a:lnTo>
                  <a:lnTo>
                    <a:pt x="90170" y="149860"/>
                  </a:lnTo>
                  <a:lnTo>
                    <a:pt x="90170" y="147307"/>
                  </a:lnTo>
                  <a:close/>
                </a:path>
                <a:path w="90170" h="412750">
                  <a:moveTo>
                    <a:pt x="90170" y="144767"/>
                  </a:moveTo>
                  <a:lnTo>
                    <a:pt x="0" y="144767"/>
                  </a:lnTo>
                  <a:lnTo>
                    <a:pt x="0" y="146037"/>
                  </a:lnTo>
                  <a:lnTo>
                    <a:pt x="90170" y="146037"/>
                  </a:lnTo>
                  <a:lnTo>
                    <a:pt x="90170" y="144767"/>
                  </a:lnTo>
                  <a:close/>
                </a:path>
                <a:path w="90170" h="412750">
                  <a:moveTo>
                    <a:pt x="90170" y="140970"/>
                  </a:moveTo>
                  <a:lnTo>
                    <a:pt x="0" y="140970"/>
                  </a:lnTo>
                  <a:lnTo>
                    <a:pt x="0" y="143497"/>
                  </a:lnTo>
                  <a:lnTo>
                    <a:pt x="90170" y="143497"/>
                  </a:lnTo>
                  <a:lnTo>
                    <a:pt x="90170" y="140970"/>
                  </a:lnTo>
                  <a:close/>
                </a:path>
                <a:path w="90170" h="412750">
                  <a:moveTo>
                    <a:pt x="90170" y="138417"/>
                  </a:moveTo>
                  <a:lnTo>
                    <a:pt x="0" y="138417"/>
                  </a:lnTo>
                  <a:lnTo>
                    <a:pt x="0" y="139687"/>
                  </a:lnTo>
                  <a:lnTo>
                    <a:pt x="90170" y="139687"/>
                  </a:lnTo>
                  <a:lnTo>
                    <a:pt x="90170" y="138417"/>
                  </a:lnTo>
                  <a:close/>
                </a:path>
                <a:path w="90170" h="412750">
                  <a:moveTo>
                    <a:pt x="90170" y="134607"/>
                  </a:moveTo>
                  <a:lnTo>
                    <a:pt x="0" y="134607"/>
                  </a:lnTo>
                  <a:lnTo>
                    <a:pt x="0" y="137147"/>
                  </a:lnTo>
                  <a:lnTo>
                    <a:pt x="90170" y="137147"/>
                  </a:lnTo>
                  <a:lnTo>
                    <a:pt x="90170" y="134607"/>
                  </a:lnTo>
                  <a:close/>
                </a:path>
                <a:path w="90170" h="412750">
                  <a:moveTo>
                    <a:pt x="90170" y="132080"/>
                  </a:moveTo>
                  <a:lnTo>
                    <a:pt x="0" y="132080"/>
                  </a:lnTo>
                  <a:lnTo>
                    <a:pt x="0" y="133337"/>
                  </a:lnTo>
                  <a:lnTo>
                    <a:pt x="90170" y="133337"/>
                  </a:lnTo>
                  <a:lnTo>
                    <a:pt x="90170" y="132080"/>
                  </a:lnTo>
                  <a:close/>
                </a:path>
                <a:path w="90170" h="412750">
                  <a:moveTo>
                    <a:pt x="90170" y="125730"/>
                  </a:moveTo>
                  <a:lnTo>
                    <a:pt x="0" y="125730"/>
                  </a:lnTo>
                  <a:lnTo>
                    <a:pt x="0" y="130797"/>
                  </a:lnTo>
                  <a:lnTo>
                    <a:pt x="90170" y="130797"/>
                  </a:lnTo>
                  <a:lnTo>
                    <a:pt x="90170" y="125730"/>
                  </a:lnTo>
                  <a:close/>
                </a:path>
                <a:path w="90170" h="412750">
                  <a:moveTo>
                    <a:pt x="90170" y="119367"/>
                  </a:moveTo>
                  <a:lnTo>
                    <a:pt x="0" y="119367"/>
                  </a:lnTo>
                  <a:lnTo>
                    <a:pt x="0" y="124447"/>
                  </a:lnTo>
                  <a:lnTo>
                    <a:pt x="90170" y="124447"/>
                  </a:lnTo>
                  <a:lnTo>
                    <a:pt x="90170" y="119367"/>
                  </a:lnTo>
                  <a:close/>
                </a:path>
                <a:path w="90170" h="412750">
                  <a:moveTo>
                    <a:pt x="90170" y="113030"/>
                  </a:moveTo>
                  <a:lnTo>
                    <a:pt x="0" y="113030"/>
                  </a:lnTo>
                  <a:lnTo>
                    <a:pt x="0" y="118097"/>
                  </a:lnTo>
                  <a:lnTo>
                    <a:pt x="90170" y="118097"/>
                  </a:lnTo>
                  <a:lnTo>
                    <a:pt x="90170" y="113030"/>
                  </a:lnTo>
                  <a:close/>
                </a:path>
                <a:path w="90170" h="412750">
                  <a:moveTo>
                    <a:pt x="90170" y="106680"/>
                  </a:moveTo>
                  <a:lnTo>
                    <a:pt x="0" y="106680"/>
                  </a:lnTo>
                  <a:lnTo>
                    <a:pt x="0" y="111747"/>
                  </a:lnTo>
                  <a:lnTo>
                    <a:pt x="90170" y="111747"/>
                  </a:lnTo>
                  <a:lnTo>
                    <a:pt x="90170" y="106680"/>
                  </a:lnTo>
                  <a:close/>
                </a:path>
                <a:path w="90170" h="412750">
                  <a:moveTo>
                    <a:pt x="90170" y="100317"/>
                  </a:moveTo>
                  <a:lnTo>
                    <a:pt x="0" y="100317"/>
                  </a:lnTo>
                  <a:lnTo>
                    <a:pt x="0" y="105397"/>
                  </a:lnTo>
                  <a:lnTo>
                    <a:pt x="90170" y="105397"/>
                  </a:lnTo>
                  <a:lnTo>
                    <a:pt x="90170" y="100317"/>
                  </a:lnTo>
                  <a:close/>
                </a:path>
                <a:path w="90170" h="412750">
                  <a:moveTo>
                    <a:pt x="90170" y="93980"/>
                  </a:moveTo>
                  <a:lnTo>
                    <a:pt x="0" y="93980"/>
                  </a:lnTo>
                  <a:lnTo>
                    <a:pt x="0" y="99047"/>
                  </a:lnTo>
                  <a:lnTo>
                    <a:pt x="90170" y="99047"/>
                  </a:lnTo>
                  <a:lnTo>
                    <a:pt x="90170" y="93980"/>
                  </a:lnTo>
                  <a:close/>
                </a:path>
                <a:path w="90170" h="412750">
                  <a:moveTo>
                    <a:pt x="90170" y="87617"/>
                  </a:moveTo>
                  <a:lnTo>
                    <a:pt x="0" y="87617"/>
                  </a:lnTo>
                  <a:lnTo>
                    <a:pt x="0" y="92710"/>
                  </a:lnTo>
                  <a:lnTo>
                    <a:pt x="90170" y="92710"/>
                  </a:lnTo>
                  <a:lnTo>
                    <a:pt x="90170" y="87617"/>
                  </a:lnTo>
                  <a:close/>
                </a:path>
                <a:path w="90170" h="412750">
                  <a:moveTo>
                    <a:pt x="90170" y="82537"/>
                  </a:moveTo>
                  <a:lnTo>
                    <a:pt x="0" y="82537"/>
                  </a:lnTo>
                  <a:lnTo>
                    <a:pt x="0" y="86347"/>
                  </a:lnTo>
                  <a:lnTo>
                    <a:pt x="90170" y="86347"/>
                  </a:lnTo>
                  <a:lnTo>
                    <a:pt x="90170" y="82537"/>
                  </a:lnTo>
                  <a:close/>
                </a:path>
                <a:path w="90170" h="412750">
                  <a:moveTo>
                    <a:pt x="90170" y="76187"/>
                  </a:moveTo>
                  <a:lnTo>
                    <a:pt x="0" y="76187"/>
                  </a:lnTo>
                  <a:lnTo>
                    <a:pt x="0" y="81280"/>
                  </a:lnTo>
                  <a:lnTo>
                    <a:pt x="90170" y="81280"/>
                  </a:lnTo>
                  <a:lnTo>
                    <a:pt x="90170" y="76187"/>
                  </a:lnTo>
                  <a:close/>
                </a:path>
                <a:path w="90170" h="412750">
                  <a:moveTo>
                    <a:pt x="90170" y="69837"/>
                  </a:moveTo>
                  <a:lnTo>
                    <a:pt x="0" y="69837"/>
                  </a:lnTo>
                  <a:lnTo>
                    <a:pt x="0" y="74930"/>
                  </a:lnTo>
                  <a:lnTo>
                    <a:pt x="90170" y="74930"/>
                  </a:lnTo>
                  <a:lnTo>
                    <a:pt x="90170" y="69837"/>
                  </a:lnTo>
                  <a:close/>
                </a:path>
                <a:path w="90170" h="412750">
                  <a:moveTo>
                    <a:pt x="90170" y="63487"/>
                  </a:moveTo>
                  <a:lnTo>
                    <a:pt x="0" y="63487"/>
                  </a:lnTo>
                  <a:lnTo>
                    <a:pt x="0" y="68580"/>
                  </a:lnTo>
                  <a:lnTo>
                    <a:pt x="90170" y="68580"/>
                  </a:lnTo>
                  <a:lnTo>
                    <a:pt x="90170" y="63487"/>
                  </a:lnTo>
                  <a:close/>
                </a:path>
                <a:path w="90170" h="412750">
                  <a:moveTo>
                    <a:pt x="90170" y="57137"/>
                  </a:moveTo>
                  <a:lnTo>
                    <a:pt x="0" y="57137"/>
                  </a:lnTo>
                  <a:lnTo>
                    <a:pt x="0" y="62230"/>
                  </a:lnTo>
                  <a:lnTo>
                    <a:pt x="90170" y="62230"/>
                  </a:lnTo>
                  <a:lnTo>
                    <a:pt x="90170" y="57137"/>
                  </a:lnTo>
                  <a:close/>
                </a:path>
                <a:path w="90170" h="412750">
                  <a:moveTo>
                    <a:pt x="90170" y="50787"/>
                  </a:moveTo>
                  <a:lnTo>
                    <a:pt x="0" y="50787"/>
                  </a:lnTo>
                  <a:lnTo>
                    <a:pt x="0" y="55880"/>
                  </a:lnTo>
                  <a:lnTo>
                    <a:pt x="90170" y="55880"/>
                  </a:lnTo>
                  <a:lnTo>
                    <a:pt x="90170" y="50787"/>
                  </a:lnTo>
                  <a:close/>
                </a:path>
                <a:path w="90170" h="412750">
                  <a:moveTo>
                    <a:pt x="90170" y="44437"/>
                  </a:moveTo>
                  <a:lnTo>
                    <a:pt x="0" y="44437"/>
                  </a:lnTo>
                  <a:lnTo>
                    <a:pt x="0" y="49530"/>
                  </a:lnTo>
                  <a:lnTo>
                    <a:pt x="90170" y="49530"/>
                  </a:lnTo>
                  <a:lnTo>
                    <a:pt x="90170" y="44437"/>
                  </a:lnTo>
                  <a:close/>
                </a:path>
                <a:path w="90170" h="412750">
                  <a:moveTo>
                    <a:pt x="90170" y="38087"/>
                  </a:moveTo>
                  <a:lnTo>
                    <a:pt x="0" y="38087"/>
                  </a:lnTo>
                  <a:lnTo>
                    <a:pt x="0" y="43180"/>
                  </a:lnTo>
                  <a:lnTo>
                    <a:pt x="90170" y="43180"/>
                  </a:lnTo>
                  <a:lnTo>
                    <a:pt x="90170" y="38087"/>
                  </a:lnTo>
                  <a:close/>
                </a:path>
                <a:path w="90170" h="412750">
                  <a:moveTo>
                    <a:pt x="90170" y="31737"/>
                  </a:moveTo>
                  <a:lnTo>
                    <a:pt x="0" y="31737"/>
                  </a:lnTo>
                  <a:lnTo>
                    <a:pt x="0" y="36830"/>
                  </a:lnTo>
                  <a:lnTo>
                    <a:pt x="90170" y="36830"/>
                  </a:lnTo>
                  <a:lnTo>
                    <a:pt x="90170" y="31737"/>
                  </a:lnTo>
                  <a:close/>
                </a:path>
                <a:path w="90170" h="412750">
                  <a:moveTo>
                    <a:pt x="90170" y="25387"/>
                  </a:moveTo>
                  <a:lnTo>
                    <a:pt x="0" y="25387"/>
                  </a:lnTo>
                  <a:lnTo>
                    <a:pt x="0" y="30467"/>
                  </a:lnTo>
                  <a:lnTo>
                    <a:pt x="90170" y="30467"/>
                  </a:lnTo>
                  <a:lnTo>
                    <a:pt x="90170" y="25387"/>
                  </a:lnTo>
                  <a:close/>
                </a:path>
                <a:path w="90170" h="412750">
                  <a:moveTo>
                    <a:pt x="90170" y="19037"/>
                  </a:moveTo>
                  <a:lnTo>
                    <a:pt x="0" y="19037"/>
                  </a:lnTo>
                  <a:lnTo>
                    <a:pt x="0" y="24117"/>
                  </a:lnTo>
                  <a:lnTo>
                    <a:pt x="90170" y="24117"/>
                  </a:lnTo>
                  <a:lnTo>
                    <a:pt x="90170" y="19037"/>
                  </a:lnTo>
                  <a:close/>
                </a:path>
                <a:path w="90170" h="412750">
                  <a:moveTo>
                    <a:pt x="90170" y="12687"/>
                  </a:moveTo>
                  <a:lnTo>
                    <a:pt x="0" y="12687"/>
                  </a:lnTo>
                  <a:lnTo>
                    <a:pt x="0" y="17780"/>
                  </a:lnTo>
                  <a:lnTo>
                    <a:pt x="90170" y="17780"/>
                  </a:lnTo>
                  <a:lnTo>
                    <a:pt x="90170" y="12687"/>
                  </a:lnTo>
                  <a:close/>
                </a:path>
                <a:path w="90170" h="412750">
                  <a:moveTo>
                    <a:pt x="90170" y="6337"/>
                  </a:moveTo>
                  <a:lnTo>
                    <a:pt x="0" y="6337"/>
                  </a:lnTo>
                  <a:lnTo>
                    <a:pt x="0" y="11430"/>
                  </a:lnTo>
                  <a:lnTo>
                    <a:pt x="90170" y="11430"/>
                  </a:lnTo>
                  <a:lnTo>
                    <a:pt x="90170" y="6337"/>
                  </a:lnTo>
                  <a:close/>
                </a:path>
                <a:path w="90170" h="412750">
                  <a:moveTo>
                    <a:pt x="90170" y="0"/>
                  </a:moveTo>
                  <a:lnTo>
                    <a:pt x="0" y="0"/>
                  </a:lnTo>
                  <a:lnTo>
                    <a:pt x="0" y="5067"/>
                  </a:lnTo>
                  <a:lnTo>
                    <a:pt x="90170" y="5067"/>
                  </a:lnTo>
                  <a:lnTo>
                    <a:pt x="90170" y="0"/>
                  </a:lnTo>
                  <a:close/>
                </a:path>
              </a:pathLst>
            </a:custGeom>
            <a:solidFill>
              <a:srgbClr val="2E8C2E"/>
            </a:solidFill>
          </p:spPr>
          <p:txBody>
            <a:bodyPr wrap="square" lIns="0" tIns="0" rIns="0" bIns="0" rtlCol="0"/>
            <a:lstStyle/>
            <a:p>
              <a:endParaRPr/>
            </a:p>
          </p:txBody>
        </p:sp>
        <p:sp>
          <p:nvSpPr>
            <p:cNvPr id="1091" name="object 1091"/>
            <p:cNvSpPr/>
            <p:nvPr/>
          </p:nvSpPr>
          <p:spPr>
            <a:xfrm>
              <a:off x="7886700" y="6219189"/>
              <a:ext cx="90170" cy="633730"/>
            </a:xfrm>
            <a:custGeom>
              <a:avLst/>
              <a:gdLst/>
              <a:ahLst/>
              <a:cxnLst/>
              <a:rect l="l" t="t" r="r" b="b"/>
              <a:pathLst>
                <a:path w="90170" h="633729">
                  <a:moveTo>
                    <a:pt x="90170" y="628662"/>
                  </a:moveTo>
                  <a:lnTo>
                    <a:pt x="0" y="628662"/>
                  </a:lnTo>
                  <a:lnTo>
                    <a:pt x="0" y="633730"/>
                  </a:lnTo>
                  <a:lnTo>
                    <a:pt x="90170" y="633730"/>
                  </a:lnTo>
                  <a:lnTo>
                    <a:pt x="90170" y="628662"/>
                  </a:lnTo>
                  <a:close/>
                </a:path>
                <a:path w="90170" h="633729">
                  <a:moveTo>
                    <a:pt x="90170" y="560082"/>
                  </a:moveTo>
                  <a:lnTo>
                    <a:pt x="0" y="560082"/>
                  </a:lnTo>
                  <a:lnTo>
                    <a:pt x="0" y="628650"/>
                  </a:lnTo>
                  <a:lnTo>
                    <a:pt x="90170" y="628650"/>
                  </a:lnTo>
                  <a:lnTo>
                    <a:pt x="90170" y="560082"/>
                  </a:lnTo>
                  <a:close/>
                </a:path>
                <a:path w="90170" h="633729">
                  <a:moveTo>
                    <a:pt x="90170" y="147332"/>
                  </a:moveTo>
                  <a:lnTo>
                    <a:pt x="0" y="147332"/>
                  </a:lnTo>
                  <a:lnTo>
                    <a:pt x="0" y="152400"/>
                  </a:lnTo>
                  <a:lnTo>
                    <a:pt x="90170" y="152400"/>
                  </a:lnTo>
                  <a:lnTo>
                    <a:pt x="90170" y="147332"/>
                  </a:lnTo>
                  <a:close/>
                </a:path>
                <a:path w="90170" h="633729">
                  <a:moveTo>
                    <a:pt x="90170" y="140970"/>
                  </a:moveTo>
                  <a:lnTo>
                    <a:pt x="0" y="140970"/>
                  </a:lnTo>
                  <a:lnTo>
                    <a:pt x="0" y="146062"/>
                  </a:lnTo>
                  <a:lnTo>
                    <a:pt x="90170" y="146062"/>
                  </a:lnTo>
                  <a:lnTo>
                    <a:pt x="90170" y="140970"/>
                  </a:lnTo>
                  <a:close/>
                </a:path>
                <a:path w="90170" h="633729">
                  <a:moveTo>
                    <a:pt x="90170" y="134620"/>
                  </a:moveTo>
                  <a:lnTo>
                    <a:pt x="0" y="134620"/>
                  </a:lnTo>
                  <a:lnTo>
                    <a:pt x="0" y="139700"/>
                  </a:lnTo>
                  <a:lnTo>
                    <a:pt x="90170" y="139700"/>
                  </a:lnTo>
                  <a:lnTo>
                    <a:pt x="90170" y="134620"/>
                  </a:lnTo>
                  <a:close/>
                </a:path>
                <a:path w="90170" h="633729">
                  <a:moveTo>
                    <a:pt x="90170" y="128270"/>
                  </a:moveTo>
                  <a:lnTo>
                    <a:pt x="0" y="128270"/>
                  </a:lnTo>
                  <a:lnTo>
                    <a:pt x="0" y="133350"/>
                  </a:lnTo>
                  <a:lnTo>
                    <a:pt x="90170" y="133350"/>
                  </a:lnTo>
                  <a:lnTo>
                    <a:pt x="90170" y="128270"/>
                  </a:lnTo>
                  <a:close/>
                </a:path>
                <a:path w="90170" h="633729">
                  <a:moveTo>
                    <a:pt x="90170" y="121920"/>
                  </a:moveTo>
                  <a:lnTo>
                    <a:pt x="0" y="121920"/>
                  </a:lnTo>
                  <a:lnTo>
                    <a:pt x="0" y="127012"/>
                  </a:lnTo>
                  <a:lnTo>
                    <a:pt x="90170" y="127012"/>
                  </a:lnTo>
                  <a:lnTo>
                    <a:pt x="90170" y="121920"/>
                  </a:lnTo>
                  <a:close/>
                </a:path>
                <a:path w="90170" h="633729">
                  <a:moveTo>
                    <a:pt x="90170" y="115582"/>
                  </a:moveTo>
                  <a:lnTo>
                    <a:pt x="0" y="115582"/>
                  </a:lnTo>
                  <a:lnTo>
                    <a:pt x="0" y="120650"/>
                  </a:lnTo>
                  <a:lnTo>
                    <a:pt x="90170" y="120650"/>
                  </a:lnTo>
                  <a:lnTo>
                    <a:pt x="90170" y="115582"/>
                  </a:lnTo>
                  <a:close/>
                </a:path>
                <a:path w="90170" h="633729">
                  <a:moveTo>
                    <a:pt x="90170" y="109220"/>
                  </a:moveTo>
                  <a:lnTo>
                    <a:pt x="0" y="109220"/>
                  </a:lnTo>
                  <a:lnTo>
                    <a:pt x="0" y="114300"/>
                  </a:lnTo>
                  <a:lnTo>
                    <a:pt x="90170" y="114300"/>
                  </a:lnTo>
                  <a:lnTo>
                    <a:pt x="90170" y="109220"/>
                  </a:lnTo>
                  <a:close/>
                </a:path>
                <a:path w="90170" h="633729">
                  <a:moveTo>
                    <a:pt x="90170" y="102870"/>
                  </a:moveTo>
                  <a:lnTo>
                    <a:pt x="0" y="102870"/>
                  </a:lnTo>
                  <a:lnTo>
                    <a:pt x="0" y="107962"/>
                  </a:lnTo>
                  <a:lnTo>
                    <a:pt x="90170" y="107962"/>
                  </a:lnTo>
                  <a:lnTo>
                    <a:pt x="90170" y="102870"/>
                  </a:lnTo>
                  <a:close/>
                </a:path>
                <a:path w="90170" h="633729">
                  <a:moveTo>
                    <a:pt x="90170" y="96520"/>
                  </a:moveTo>
                  <a:lnTo>
                    <a:pt x="0" y="96520"/>
                  </a:lnTo>
                  <a:lnTo>
                    <a:pt x="0" y="101600"/>
                  </a:lnTo>
                  <a:lnTo>
                    <a:pt x="90170" y="101600"/>
                  </a:lnTo>
                  <a:lnTo>
                    <a:pt x="90170" y="96520"/>
                  </a:lnTo>
                  <a:close/>
                </a:path>
                <a:path w="90170" h="633729">
                  <a:moveTo>
                    <a:pt x="90170" y="90170"/>
                  </a:moveTo>
                  <a:lnTo>
                    <a:pt x="0" y="90170"/>
                  </a:lnTo>
                  <a:lnTo>
                    <a:pt x="0" y="95250"/>
                  </a:lnTo>
                  <a:lnTo>
                    <a:pt x="90170" y="95250"/>
                  </a:lnTo>
                  <a:lnTo>
                    <a:pt x="90170" y="90170"/>
                  </a:lnTo>
                  <a:close/>
                </a:path>
                <a:path w="90170" h="633729">
                  <a:moveTo>
                    <a:pt x="90170" y="83832"/>
                  </a:moveTo>
                  <a:lnTo>
                    <a:pt x="0" y="83832"/>
                  </a:lnTo>
                  <a:lnTo>
                    <a:pt x="0" y="88900"/>
                  </a:lnTo>
                  <a:lnTo>
                    <a:pt x="90170" y="88900"/>
                  </a:lnTo>
                  <a:lnTo>
                    <a:pt x="90170" y="83832"/>
                  </a:lnTo>
                  <a:close/>
                </a:path>
                <a:path w="90170" h="633729">
                  <a:moveTo>
                    <a:pt x="90170" y="77470"/>
                  </a:moveTo>
                  <a:lnTo>
                    <a:pt x="0" y="77470"/>
                  </a:lnTo>
                  <a:lnTo>
                    <a:pt x="0" y="82562"/>
                  </a:lnTo>
                  <a:lnTo>
                    <a:pt x="90170" y="82562"/>
                  </a:lnTo>
                  <a:lnTo>
                    <a:pt x="90170" y="77470"/>
                  </a:lnTo>
                  <a:close/>
                </a:path>
                <a:path w="90170" h="633729">
                  <a:moveTo>
                    <a:pt x="90170" y="71120"/>
                  </a:moveTo>
                  <a:lnTo>
                    <a:pt x="0" y="71120"/>
                  </a:lnTo>
                  <a:lnTo>
                    <a:pt x="0" y="76200"/>
                  </a:lnTo>
                  <a:lnTo>
                    <a:pt x="90170" y="76200"/>
                  </a:lnTo>
                  <a:lnTo>
                    <a:pt x="90170" y="71120"/>
                  </a:lnTo>
                  <a:close/>
                </a:path>
                <a:path w="90170" h="633729">
                  <a:moveTo>
                    <a:pt x="90170" y="64770"/>
                  </a:moveTo>
                  <a:lnTo>
                    <a:pt x="0" y="64770"/>
                  </a:lnTo>
                  <a:lnTo>
                    <a:pt x="0" y="69850"/>
                  </a:lnTo>
                  <a:lnTo>
                    <a:pt x="90170" y="69850"/>
                  </a:lnTo>
                  <a:lnTo>
                    <a:pt x="90170" y="64770"/>
                  </a:lnTo>
                  <a:close/>
                </a:path>
                <a:path w="90170" h="633729">
                  <a:moveTo>
                    <a:pt x="90170" y="58420"/>
                  </a:moveTo>
                  <a:lnTo>
                    <a:pt x="0" y="58420"/>
                  </a:lnTo>
                  <a:lnTo>
                    <a:pt x="0" y="63500"/>
                  </a:lnTo>
                  <a:lnTo>
                    <a:pt x="90170" y="63500"/>
                  </a:lnTo>
                  <a:lnTo>
                    <a:pt x="90170" y="58420"/>
                  </a:lnTo>
                  <a:close/>
                </a:path>
                <a:path w="90170" h="633729">
                  <a:moveTo>
                    <a:pt x="90170" y="52070"/>
                  </a:moveTo>
                  <a:lnTo>
                    <a:pt x="0" y="52070"/>
                  </a:lnTo>
                  <a:lnTo>
                    <a:pt x="0" y="57150"/>
                  </a:lnTo>
                  <a:lnTo>
                    <a:pt x="90170" y="57150"/>
                  </a:lnTo>
                  <a:lnTo>
                    <a:pt x="90170" y="52070"/>
                  </a:lnTo>
                  <a:close/>
                </a:path>
                <a:path w="90170" h="633729">
                  <a:moveTo>
                    <a:pt x="90170" y="45720"/>
                  </a:moveTo>
                  <a:lnTo>
                    <a:pt x="0" y="45720"/>
                  </a:lnTo>
                  <a:lnTo>
                    <a:pt x="0" y="50800"/>
                  </a:lnTo>
                  <a:lnTo>
                    <a:pt x="90170" y="50800"/>
                  </a:lnTo>
                  <a:lnTo>
                    <a:pt x="90170" y="45720"/>
                  </a:lnTo>
                  <a:close/>
                </a:path>
                <a:path w="90170" h="633729">
                  <a:moveTo>
                    <a:pt x="90170" y="39370"/>
                  </a:moveTo>
                  <a:lnTo>
                    <a:pt x="0" y="39370"/>
                  </a:lnTo>
                  <a:lnTo>
                    <a:pt x="0" y="44450"/>
                  </a:lnTo>
                  <a:lnTo>
                    <a:pt x="90170" y="44450"/>
                  </a:lnTo>
                  <a:lnTo>
                    <a:pt x="90170" y="39370"/>
                  </a:lnTo>
                  <a:close/>
                </a:path>
                <a:path w="90170" h="633729">
                  <a:moveTo>
                    <a:pt x="90170" y="33020"/>
                  </a:moveTo>
                  <a:lnTo>
                    <a:pt x="0" y="33020"/>
                  </a:lnTo>
                  <a:lnTo>
                    <a:pt x="0" y="38112"/>
                  </a:lnTo>
                  <a:lnTo>
                    <a:pt x="90170" y="38112"/>
                  </a:lnTo>
                  <a:lnTo>
                    <a:pt x="90170" y="33020"/>
                  </a:lnTo>
                  <a:close/>
                </a:path>
                <a:path w="90170" h="633729">
                  <a:moveTo>
                    <a:pt x="90170" y="0"/>
                  </a:moveTo>
                  <a:lnTo>
                    <a:pt x="88900" y="0"/>
                  </a:lnTo>
                  <a:lnTo>
                    <a:pt x="88900" y="1270"/>
                  </a:lnTo>
                  <a:lnTo>
                    <a:pt x="80010" y="1270"/>
                  </a:lnTo>
                  <a:lnTo>
                    <a:pt x="80010" y="2540"/>
                  </a:lnTo>
                  <a:lnTo>
                    <a:pt x="74930" y="2540"/>
                  </a:lnTo>
                  <a:lnTo>
                    <a:pt x="74930" y="3810"/>
                  </a:lnTo>
                  <a:lnTo>
                    <a:pt x="68580" y="3810"/>
                  </a:lnTo>
                  <a:lnTo>
                    <a:pt x="68580" y="6350"/>
                  </a:lnTo>
                  <a:lnTo>
                    <a:pt x="55880" y="6350"/>
                  </a:lnTo>
                  <a:lnTo>
                    <a:pt x="55880" y="7620"/>
                  </a:lnTo>
                  <a:lnTo>
                    <a:pt x="49530" y="7620"/>
                  </a:lnTo>
                  <a:lnTo>
                    <a:pt x="49530" y="8890"/>
                  </a:lnTo>
                  <a:lnTo>
                    <a:pt x="44450" y="8890"/>
                  </a:lnTo>
                  <a:lnTo>
                    <a:pt x="44450" y="10160"/>
                  </a:lnTo>
                  <a:lnTo>
                    <a:pt x="38100" y="10160"/>
                  </a:lnTo>
                  <a:lnTo>
                    <a:pt x="38100" y="12700"/>
                  </a:lnTo>
                  <a:lnTo>
                    <a:pt x="25400" y="12700"/>
                  </a:lnTo>
                  <a:lnTo>
                    <a:pt x="25400" y="13970"/>
                  </a:lnTo>
                  <a:lnTo>
                    <a:pt x="20320" y="13970"/>
                  </a:lnTo>
                  <a:lnTo>
                    <a:pt x="20320" y="15240"/>
                  </a:lnTo>
                  <a:lnTo>
                    <a:pt x="13970" y="15240"/>
                  </a:lnTo>
                  <a:lnTo>
                    <a:pt x="13970" y="16510"/>
                  </a:lnTo>
                  <a:lnTo>
                    <a:pt x="7620" y="16510"/>
                  </a:lnTo>
                  <a:lnTo>
                    <a:pt x="7620" y="19050"/>
                  </a:lnTo>
                  <a:lnTo>
                    <a:pt x="0" y="19050"/>
                  </a:lnTo>
                  <a:lnTo>
                    <a:pt x="0" y="31750"/>
                  </a:lnTo>
                  <a:lnTo>
                    <a:pt x="90170" y="31750"/>
                  </a:lnTo>
                  <a:lnTo>
                    <a:pt x="90170" y="19050"/>
                  </a:lnTo>
                  <a:lnTo>
                    <a:pt x="90170" y="16510"/>
                  </a:lnTo>
                  <a:lnTo>
                    <a:pt x="90170" y="1270"/>
                  </a:lnTo>
                  <a:lnTo>
                    <a:pt x="90170" y="0"/>
                  </a:lnTo>
                  <a:close/>
                </a:path>
              </a:pathLst>
            </a:custGeom>
            <a:solidFill>
              <a:srgbClr val="2E8C2E"/>
            </a:solidFill>
          </p:spPr>
          <p:txBody>
            <a:bodyPr wrap="square" lIns="0" tIns="0" rIns="0" bIns="0" rtlCol="0"/>
            <a:lstStyle/>
            <a:p>
              <a:endParaRPr/>
            </a:p>
          </p:txBody>
        </p:sp>
        <p:sp>
          <p:nvSpPr>
            <p:cNvPr id="1092" name="object 1092"/>
            <p:cNvSpPr/>
            <p:nvPr/>
          </p:nvSpPr>
          <p:spPr>
            <a:xfrm>
              <a:off x="77978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E8B2E"/>
            </a:solidFill>
          </p:spPr>
          <p:txBody>
            <a:bodyPr wrap="square" lIns="0" tIns="0" rIns="0" bIns="0" rtlCol="0"/>
            <a:lstStyle/>
            <a:p>
              <a:endParaRPr/>
            </a:p>
          </p:txBody>
        </p:sp>
        <p:sp>
          <p:nvSpPr>
            <p:cNvPr id="1093" name="object 1093"/>
            <p:cNvSpPr/>
            <p:nvPr/>
          </p:nvSpPr>
          <p:spPr>
            <a:xfrm>
              <a:off x="7797800" y="6238239"/>
              <a:ext cx="88900" cy="614680"/>
            </a:xfrm>
            <a:custGeom>
              <a:avLst/>
              <a:gdLst/>
              <a:ahLst/>
              <a:cxnLst/>
              <a:rect l="l" t="t" r="r" b="b"/>
              <a:pathLst>
                <a:path w="88900" h="614679">
                  <a:moveTo>
                    <a:pt x="88900" y="609612"/>
                  </a:moveTo>
                  <a:lnTo>
                    <a:pt x="0" y="609612"/>
                  </a:lnTo>
                  <a:lnTo>
                    <a:pt x="0" y="614680"/>
                  </a:lnTo>
                  <a:lnTo>
                    <a:pt x="88900" y="614680"/>
                  </a:lnTo>
                  <a:lnTo>
                    <a:pt x="88900" y="609612"/>
                  </a:lnTo>
                  <a:close/>
                </a:path>
                <a:path w="88900" h="614679">
                  <a:moveTo>
                    <a:pt x="88900" y="541032"/>
                  </a:moveTo>
                  <a:lnTo>
                    <a:pt x="0" y="541032"/>
                  </a:lnTo>
                  <a:lnTo>
                    <a:pt x="0" y="609600"/>
                  </a:lnTo>
                  <a:lnTo>
                    <a:pt x="88900" y="609600"/>
                  </a:lnTo>
                  <a:lnTo>
                    <a:pt x="88900" y="541032"/>
                  </a:lnTo>
                  <a:close/>
                </a:path>
                <a:path w="88900" h="614679">
                  <a:moveTo>
                    <a:pt x="88900" y="128282"/>
                  </a:moveTo>
                  <a:lnTo>
                    <a:pt x="0" y="128282"/>
                  </a:lnTo>
                  <a:lnTo>
                    <a:pt x="0" y="133350"/>
                  </a:lnTo>
                  <a:lnTo>
                    <a:pt x="88900" y="133350"/>
                  </a:lnTo>
                  <a:lnTo>
                    <a:pt x="88900" y="128282"/>
                  </a:lnTo>
                  <a:close/>
                </a:path>
                <a:path w="88900" h="614679">
                  <a:moveTo>
                    <a:pt x="88900" y="121920"/>
                  </a:moveTo>
                  <a:lnTo>
                    <a:pt x="0" y="121920"/>
                  </a:lnTo>
                  <a:lnTo>
                    <a:pt x="0" y="127012"/>
                  </a:lnTo>
                  <a:lnTo>
                    <a:pt x="88900" y="127012"/>
                  </a:lnTo>
                  <a:lnTo>
                    <a:pt x="88900" y="121920"/>
                  </a:lnTo>
                  <a:close/>
                </a:path>
                <a:path w="88900" h="614679">
                  <a:moveTo>
                    <a:pt x="88900" y="115570"/>
                  </a:moveTo>
                  <a:lnTo>
                    <a:pt x="0" y="115570"/>
                  </a:lnTo>
                  <a:lnTo>
                    <a:pt x="0" y="120650"/>
                  </a:lnTo>
                  <a:lnTo>
                    <a:pt x="88900" y="120650"/>
                  </a:lnTo>
                  <a:lnTo>
                    <a:pt x="88900" y="115570"/>
                  </a:lnTo>
                  <a:close/>
                </a:path>
                <a:path w="88900" h="614679">
                  <a:moveTo>
                    <a:pt x="88900" y="109220"/>
                  </a:moveTo>
                  <a:lnTo>
                    <a:pt x="0" y="109220"/>
                  </a:lnTo>
                  <a:lnTo>
                    <a:pt x="0" y="114300"/>
                  </a:lnTo>
                  <a:lnTo>
                    <a:pt x="88900" y="114300"/>
                  </a:lnTo>
                  <a:lnTo>
                    <a:pt x="88900" y="109220"/>
                  </a:lnTo>
                  <a:close/>
                </a:path>
                <a:path w="88900" h="614679">
                  <a:moveTo>
                    <a:pt x="88900" y="102870"/>
                  </a:moveTo>
                  <a:lnTo>
                    <a:pt x="0" y="102870"/>
                  </a:lnTo>
                  <a:lnTo>
                    <a:pt x="0" y="107962"/>
                  </a:lnTo>
                  <a:lnTo>
                    <a:pt x="88900" y="107962"/>
                  </a:lnTo>
                  <a:lnTo>
                    <a:pt x="88900" y="102870"/>
                  </a:lnTo>
                  <a:close/>
                </a:path>
                <a:path w="88900" h="614679">
                  <a:moveTo>
                    <a:pt x="88900" y="96532"/>
                  </a:moveTo>
                  <a:lnTo>
                    <a:pt x="0" y="96532"/>
                  </a:lnTo>
                  <a:lnTo>
                    <a:pt x="0" y="101600"/>
                  </a:lnTo>
                  <a:lnTo>
                    <a:pt x="88900" y="101600"/>
                  </a:lnTo>
                  <a:lnTo>
                    <a:pt x="88900" y="96532"/>
                  </a:lnTo>
                  <a:close/>
                </a:path>
                <a:path w="88900" h="614679">
                  <a:moveTo>
                    <a:pt x="88900" y="90170"/>
                  </a:moveTo>
                  <a:lnTo>
                    <a:pt x="0" y="90170"/>
                  </a:lnTo>
                  <a:lnTo>
                    <a:pt x="0" y="95250"/>
                  </a:lnTo>
                  <a:lnTo>
                    <a:pt x="88900" y="95250"/>
                  </a:lnTo>
                  <a:lnTo>
                    <a:pt x="88900" y="90170"/>
                  </a:lnTo>
                  <a:close/>
                </a:path>
                <a:path w="88900" h="614679">
                  <a:moveTo>
                    <a:pt x="88900" y="83820"/>
                  </a:moveTo>
                  <a:lnTo>
                    <a:pt x="0" y="83820"/>
                  </a:lnTo>
                  <a:lnTo>
                    <a:pt x="0" y="88912"/>
                  </a:lnTo>
                  <a:lnTo>
                    <a:pt x="88900" y="88912"/>
                  </a:lnTo>
                  <a:lnTo>
                    <a:pt x="88900" y="83820"/>
                  </a:lnTo>
                  <a:close/>
                </a:path>
                <a:path w="88900" h="614679">
                  <a:moveTo>
                    <a:pt x="88900" y="77470"/>
                  </a:moveTo>
                  <a:lnTo>
                    <a:pt x="0" y="77470"/>
                  </a:lnTo>
                  <a:lnTo>
                    <a:pt x="0" y="82550"/>
                  </a:lnTo>
                  <a:lnTo>
                    <a:pt x="88900" y="82550"/>
                  </a:lnTo>
                  <a:lnTo>
                    <a:pt x="88900" y="77470"/>
                  </a:lnTo>
                  <a:close/>
                </a:path>
                <a:path w="88900" h="614679">
                  <a:moveTo>
                    <a:pt x="88900" y="71120"/>
                  </a:moveTo>
                  <a:lnTo>
                    <a:pt x="0" y="71120"/>
                  </a:lnTo>
                  <a:lnTo>
                    <a:pt x="0" y="76200"/>
                  </a:lnTo>
                  <a:lnTo>
                    <a:pt x="88900" y="76200"/>
                  </a:lnTo>
                  <a:lnTo>
                    <a:pt x="88900" y="71120"/>
                  </a:lnTo>
                  <a:close/>
                </a:path>
                <a:path w="88900" h="614679">
                  <a:moveTo>
                    <a:pt x="88900" y="64782"/>
                  </a:moveTo>
                  <a:lnTo>
                    <a:pt x="0" y="64782"/>
                  </a:lnTo>
                  <a:lnTo>
                    <a:pt x="0" y="69850"/>
                  </a:lnTo>
                  <a:lnTo>
                    <a:pt x="88900" y="69850"/>
                  </a:lnTo>
                  <a:lnTo>
                    <a:pt x="88900" y="64782"/>
                  </a:lnTo>
                  <a:close/>
                </a:path>
                <a:path w="88900" h="614679">
                  <a:moveTo>
                    <a:pt x="88900" y="58420"/>
                  </a:moveTo>
                  <a:lnTo>
                    <a:pt x="0" y="58420"/>
                  </a:lnTo>
                  <a:lnTo>
                    <a:pt x="0" y="63512"/>
                  </a:lnTo>
                  <a:lnTo>
                    <a:pt x="88900" y="63512"/>
                  </a:lnTo>
                  <a:lnTo>
                    <a:pt x="88900" y="58420"/>
                  </a:lnTo>
                  <a:close/>
                </a:path>
                <a:path w="88900" h="614679">
                  <a:moveTo>
                    <a:pt x="88900" y="52070"/>
                  </a:moveTo>
                  <a:lnTo>
                    <a:pt x="0" y="52070"/>
                  </a:lnTo>
                  <a:lnTo>
                    <a:pt x="0" y="57150"/>
                  </a:lnTo>
                  <a:lnTo>
                    <a:pt x="88900" y="57150"/>
                  </a:lnTo>
                  <a:lnTo>
                    <a:pt x="88900" y="52070"/>
                  </a:lnTo>
                  <a:close/>
                </a:path>
                <a:path w="88900" h="614679">
                  <a:moveTo>
                    <a:pt x="88900" y="45720"/>
                  </a:moveTo>
                  <a:lnTo>
                    <a:pt x="0" y="45720"/>
                  </a:lnTo>
                  <a:lnTo>
                    <a:pt x="0" y="50800"/>
                  </a:lnTo>
                  <a:lnTo>
                    <a:pt x="88900" y="50800"/>
                  </a:lnTo>
                  <a:lnTo>
                    <a:pt x="88900" y="45720"/>
                  </a:lnTo>
                  <a:close/>
                </a:path>
                <a:path w="88900" h="614679">
                  <a:moveTo>
                    <a:pt x="88900" y="39370"/>
                  </a:moveTo>
                  <a:lnTo>
                    <a:pt x="0" y="39370"/>
                  </a:lnTo>
                  <a:lnTo>
                    <a:pt x="0" y="44450"/>
                  </a:lnTo>
                  <a:lnTo>
                    <a:pt x="88900" y="44450"/>
                  </a:lnTo>
                  <a:lnTo>
                    <a:pt x="88900" y="39370"/>
                  </a:lnTo>
                  <a:close/>
                </a:path>
                <a:path w="88900" h="614679">
                  <a:moveTo>
                    <a:pt x="88900" y="33020"/>
                  </a:moveTo>
                  <a:lnTo>
                    <a:pt x="0" y="33020"/>
                  </a:lnTo>
                  <a:lnTo>
                    <a:pt x="0" y="38100"/>
                  </a:lnTo>
                  <a:lnTo>
                    <a:pt x="88900" y="38100"/>
                  </a:lnTo>
                  <a:lnTo>
                    <a:pt x="88900" y="33020"/>
                  </a:lnTo>
                  <a:close/>
                </a:path>
                <a:path w="88900" h="614679">
                  <a:moveTo>
                    <a:pt x="88900" y="26670"/>
                  </a:moveTo>
                  <a:lnTo>
                    <a:pt x="0" y="26670"/>
                  </a:lnTo>
                  <a:lnTo>
                    <a:pt x="0" y="31750"/>
                  </a:lnTo>
                  <a:lnTo>
                    <a:pt x="88900" y="31750"/>
                  </a:lnTo>
                  <a:lnTo>
                    <a:pt x="88900" y="26670"/>
                  </a:lnTo>
                  <a:close/>
                </a:path>
                <a:path w="88900" h="614679">
                  <a:moveTo>
                    <a:pt x="88900" y="20320"/>
                  </a:moveTo>
                  <a:lnTo>
                    <a:pt x="0" y="20320"/>
                  </a:lnTo>
                  <a:lnTo>
                    <a:pt x="0" y="25400"/>
                  </a:lnTo>
                  <a:lnTo>
                    <a:pt x="88900" y="25400"/>
                  </a:lnTo>
                  <a:lnTo>
                    <a:pt x="88900" y="20320"/>
                  </a:lnTo>
                  <a:close/>
                </a:path>
                <a:path w="88900" h="614679">
                  <a:moveTo>
                    <a:pt x="88900" y="13970"/>
                  </a:moveTo>
                  <a:lnTo>
                    <a:pt x="20320" y="13970"/>
                  </a:lnTo>
                  <a:lnTo>
                    <a:pt x="20320" y="12700"/>
                  </a:lnTo>
                  <a:lnTo>
                    <a:pt x="12700" y="12700"/>
                  </a:lnTo>
                  <a:lnTo>
                    <a:pt x="12700" y="13970"/>
                  </a:lnTo>
                  <a:lnTo>
                    <a:pt x="6350" y="13970"/>
                  </a:lnTo>
                  <a:lnTo>
                    <a:pt x="6350" y="15240"/>
                  </a:lnTo>
                  <a:lnTo>
                    <a:pt x="0" y="15240"/>
                  </a:lnTo>
                  <a:lnTo>
                    <a:pt x="0" y="19050"/>
                  </a:lnTo>
                  <a:lnTo>
                    <a:pt x="88900" y="19050"/>
                  </a:lnTo>
                  <a:lnTo>
                    <a:pt x="88900" y="15240"/>
                  </a:lnTo>
                  <a:lnTo>
                    <a:pt x="88900" y="13970"/>
                  </a:lnTo>
                  <a:close/>
                </a:path>
                <a:path w="88900" h="614679">
                  <a:moveTo>
                    <a:pt x="88900" y="0"/>
                  </a:moveTo>
                  <a:lnTo>
                    <a:pt x="83820" y="0"/>
                  </a:lnTo>
                  <a:lnTo>
                    <a:pt x="83820" y="1270"/>
                  </a:lnTo>
                  <a:lnTo>
                    <a:pt x="78740" y="1270"/>
                  </a:lnTo>
                  <a:lnTo>
                    <a:pt x="78740" y="2540"/>
                  </a:lnTo>
                  <a:lnTo>
                    <a:pt x="72390" y="2540"/>
                  </a:lnTo>
                  <a:lnTo>
                    <a:pt x="72390" y="3810"/>
                  </a:lnTo>
                  <a:lnTo>
                    <a:pt x="68580" y="3810"/>
                  </a:lnTo>
                  <a:lnTo>
                    <a:pt x="68580" y="6350"/>
                  </a:lnTo>
                  <a:lnTo>
                    <a:pt x="50800" y="6350"/>
                  </a:lnTo>
                  <a:lnTo>
                    <a:pt x="50800" y="7620"/>
                  </a:lnTo>
                  <a:lnTo>
                    <a:pt x="43180" y="7620"/>
                  </a:lnTo>
                  <a:lnTo>
                    <a:pt x="43180" y="8890"/>
                  </a:lnTo>
                  <a:lnTo>
                    <a:pt x="35560" y="8890"/>
                  </a:lnTo>
                  <a:lnTo>
                    <a:pt x="35560" y="10160"/>
                  </a:lnTo>
                  <a:lnTo>
                    <a:pt x="27940" y="10160"/>
                  </a:lnTo>
                  <a:lnTo>
                    <a:pt x="27940" y="12700"/>
                  </a:lnTo>
                  <a:lnTo>
                    <a:pt x="88900" y="12700"/>
                  </a:lnTo>
                  <a:lnTo>
                    <a:pt x="88900" y="10160"/>
                  </a:lnTo>
                  <a:lnTo>
                    <a:pt x="88900" y="8890"/>
                  </a:lnTo>
                  <a:lnTo>
                    <a:pt x="88900" y="1270"/>
                  </a:lnTo>
                  <a:lnTo>
                    <a:pt x="88900" y="0"/>
                  </a:lnTo>
                  <a:close/>
                </a:path>
              </a:pathLst>
            </a:custGeom>
            <a:solidFill>
              <a:srgbClr val="2E8B2E"/>
            </a:solidFill>
          </p:spPr>
          <p:txBody>
            <a:bodyPr wrap="square" lIns="0" tIns="0" rIns="0" bIns="0" rtlCol="0"/>
            <a:lstStyle/>
            <a:p>
              <a:endParaRPr/>
            </a:p>
          </p:txBody>
        </p:sp>
        <p:sp>
          <p:nvSpPr>
            <p:cNvPr id="1094" name="object 1094"/>
            <p:cNvSpPr/>
            <p:nvPr/>
          </p:nvSpPr>
          <p:spPr>
            <a:xfrm>
              <a:off x="77089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E8A2E"/>
            </a:solidFill>
          </p:spPr>
          <p:txBody>
            <a:bodyPr wrap="square" lIns="0" tIns="0" rIns="0" bIns="0" rtlCol="0"/>
            <a:lstStyle/>
            <a:p>
              <a:endParaRPr/>
            </a:p>
          </p:txBody>
        </p:sp>
        <p:sp>
          <p:nvSpPr>
            <p:cNvPr id="1095" name="object 1095"/>
            <p:cNvSpPr/>
            <p:nvPr/>
          </p:nvSpPr>
          <p:spPr>
            <a:xfrm>
              <a:off x="7708900" y="6253479"/>
              <a:ext cx="88900" cy="599440"/>
            </a:xfrm>
            <a:custGeom>
              <a:avLst/>
              <a:gdLst/>
              <a:ahLst/>
              <a:cxnLst/>
              <a:rect l="l" t="t" r="r" b="b"/>
              <a:pathLst>
                <a:path w="88900" h="599440">
                  <a:moveTo>
                    <a:pt x="88900" y="594372"/>
                  </a:moveTo>
                  <a:lnTo>
                    <a:pt x="0" y="594372"/>
                  </a:lnTo>
                  <a:lnTo>
                    <a:pt x="0" y="599440"/>
                  </a:lnTo>
                  <a:lnTo>
                    <a:pt x="88900" y="599440"/>
                  </a:lnTo>
                  <a:lnTo>
                    <a:pt x="88900" y="594372"/>
                  </a:lnTo>
                  <a:close/>
                </a:path>
                <a:path w="88900" h="599440">
                  <a:moveTo>
                    <a:pt x="88900" y="525792"/>
                  </a:moveTo>
                  <a:lnTo>
                    <a:pt x="0" y="525792"/>
                  </a:lnTo>
                  <a:lnTo>
                    <a:pt x="0" y="594360"/>
                  </a:lnTo>
                  <a:lnTo>
                    <a:pt x="88900" y="594360"/>
                  </a:lnTo>
                  <a:lnTo>
                    <a:pt x="88900" y="525792"/>
                  </a:lnTo>
                  <a:close/>
                </a:path>
                <a:path w="88900" h="599440">
                  <a:moveTo>
                    <a:pt x="88900" y="113042"/>
                  </a:moveTo>
                  <a:lnTo>
                    <a:pt x="0" y="113042"/>
                  </a:lnTo>
                  <a:lnTo>
                    <a:pt x="0" y="118110"/>
                  </a:lnTo>
                  <a:lnTo>
                    <a:pt x="88900" y="118110"/>
                  </a:lnTo>
                  <a:lnTo>
                    <a:pt x="88900" y="113042"/>
                  </a:lnTo>
                  <a:close/>
                </a:path>
                <a:path w="88900" h="599440">
                  <a:moveTo>
                    <a:pt x="88900" y="106680"/>
                  </a:moveTo>
                  <a:lnTo>
                    <a:pt x="0" y="106680"/>
                  </a:lnTo>
                  <a:lnTo>
                    <a:pt x="0" y="111772"/>
                  </a:lnTo>
                  <a:lnTo>
                    <a:pt x="88900" y="111772"/>
                  </a:lnTo>
                  <a:lnTo>
                    <a:pt x="88900" y="106680"/>
                  </a:lnTo>
                  <a:close/>
                </a:path>
                <a:path w="88900" h="599440">
                  <a:moveTo>
                    <a:pt x="88900" y="100330"/>
                  </a:moveTo>
                  <a:lnTo>
                    <a:pt x="0" y="100330"/>
                  </a:lnTo>
                  <a:lnTo>
                    <a:pt x="0" y="105410"/>
                  </a:lnTo>
                  <a:lnTo>
                    <a:pt x="88900" y="105410"/>
                  </a:lnTo>
                  <a:lnTo>
                    <a:pt x="88900" y="100330"/>
                  </a:lnTo>
                  <a:close/>
                </a:path>
                <a:path w="88900" h="599440">
                  <a:moveTo>
                    <a:pt x="88900" y="93980"/>
                  </a:moveTo>
                  <a:lnTo>
                    <a:pt x="0" y="93980"/>
                  </a:lnTo>
                  <a:lnTo>
                    <a:pt x="0" y="99060"/>
                  </a:lnTo>
                  <a:lnTo>
                    <a:pt x="88900" y="99060"/>
                  </a:lnTo>
                  <a:lnTo>
                    <a:pt x="88900" y="93980"/>
                  </a:lnTo>
                  <a:close/>
                </a:path>
                <a:path w="88900" h="599440">
                  <a:moveTo>
                    <a:pt x="88900" y="87630"/>
                  </a:moveTo>
                  <a:lnTo>
                    <a:pt x="0" y="87630"/>
                  </a:lnTo>
                  <a:lnTo>
                    <a:pt x="0" y="92722"/>
                  </a:lnTo>
                  <a:lnTo>
                    <a:pt x="88900" y="92722"/>
                  </a:lnTo>
                  <a:lnTo>
                    <a:pt x="88900" y="87630"/>
                  </a:lnTo>
                  <a:close/>
                </a:path>
                <a:path w="88900" h="599440">
                  <a:moveTo>
                    <a:pt x="88900" y="81292"/>
                  </a:moveTo>
                  <a:lnTo>
                    <a:pt x="0" y="81292"/>
                  </a:lnTo>
                  <a:lnTo>
                    <a:pt x="0" y="86360"/>
                  </a:lnTo>
                  <a:lnTo>
                    <a:pt x="88900" y="86360"/>
                  </a:lnTo>
                  <a:lnTo>
                    <a:pt x="88900" y="81292"/>
                  </a:lnTo>
                  <a:close/>
                </a:path>
                <a:path w="88900" h="599440">
                  <a:moveTo>
                    <a:pt x="88900" y="74930"/>
                  </a:moveTo>
                  <a:lnTo>
                    <a:pt x="0" y="74930"/>
                  </a:lnTo>
                  <a:lnTo>
                    <a:pt x="0" y="80010"/>
                  </a:lnTo>
                  <a:lnTo>
                    <a:pt x="88900" y="80010"/>
                  </a:lnTo>
                  <a:lnTo>
                    <a:pt x="88900" y="74930"/>
                  </a:lnTo>
                  <a:close/>
                </a:path>
                <a:path w="88900" h="599440">
                  <a:moveTo>
                    <a:pt x="88900" y="68580"/>
                  </a:moveTo>
                  <a:lnTo>
                    <a:pt x="0" y="68580"/>
                  </a:lnTo>
                  <a:lnTo>
                    <a:pt x="0" y="73672"/>
                  </a:lnTo>
                  <a:lnTo>
                    <a:pt x="88900" y="73672"/>
                  </a:lnTo>
                  <a:lnTo>
                    <a:pt x="88900" y="68580"/>
                  </a:lnTo>
                  <a:close/>
                </a:path>
                <a:path w="88900" h="599440">
                  <a:moveTo>
                    <a:pt x="88900" y="62230"/>
                  </a:moveTo>
                  <a:lnTo>
                    <a:pt x="0" y="62230"/>
                  </a:lnTo>
                  <a:lnTo>
                    <a:pt x="0" y="67310"/>
                  </a:lnTo>
                  <a:lnTo>
                    <a:pt x="88900" y="67310"/>
                  </a:lnTo>
                  <a:lnTo>
                    <a:pt x="88900" y="62230"/>
                  </a:lnTo>
                  <a:close/>
                </a:path>
                <a:path w="88900" h="599440">
                  <a:moveTo>
                    <a:pt x="88900" y="55880"/>
                  </a:moveTo>
                  <a:lnTo>
                    <a:pt x="0" y="55880"/>
                  </a:lnTo>
                  <a:lnTo>
                    <a:pt x="0" y="60960"/>
                  </a:lnTo>
                  <a:lnTo>
                    <a:pt x="88900" y="60960"/>
                  </a:lnTo>
                  <a:lnTo>
                    <a:pt x="88900" y="55880"/>
                  </a:lnTo>
                  <a:close/>
                </a:path>
                <a:path w="88900" h="599440">
                  <a:moveTo>
                    <a:pt x="88900" y="49542"/>
                  </a:moveTo>
                  <a:lnTo>
                    <a:pt x="0" y="49542"/>
                  </a:lnTo>
                  <a:lnTo>
                    <a:pt x="0" y="54610"/>
                  </a:lnTo>
                  <a:lnTo>
                    <a:pt x="88900" y="54610"/>
                  </a:lnTo>
                  <a:lnTo>
                    <a:pt x="88900" y="49542"/>
                  </a:lnTo>
                  <a:close/>
                </a:path>
                <a:path w="88900" h="599440">
                  <a:moveTo>
                    <a:pt x="88900" y="43180"/>
                  </a:moveTo>
                  <a:lnTo>
                    <a:pt x="0" y="43180"/>
                  </a:lnTo>
                  <a:lnTo>
                    <a:pt x="0" y="48272"/>
                  </a:lnTo>
                  <a:lnTo>
                    <a:pt x="88900" y="48272"/>
                  </a:lnTo>
                  <a:lnTo>
                    <a:pt x="88900" y="43180"/>
                  </a:lnTo>
                  <a:close/>
                </a:path>
                <a:path w="88900" h="599440">
                  <a:moveTo>
                    <a:pt x="88900" y="36830"/>
                  </a:moveTo>
                  <a:lnTo>
                    <a:pt x="0" y="36830"/>
                  </a:lnTo>
                  <a:lnTo>
                    <a:pt x="0" y="41910"/>
                  </a:lnTo>
                  <a:lnTo>
                    <a:pt x="88900" y="41910"/>
                  </a:lnTo>
                  <a:lnTo>
                    <a:pt x="88900" y="36830"/>
                  </a:lnTo>
                  <a:close/>
                </a:path>
                <a:path w="88900" h="599440">
                  <a:moveTo>
                    <a:pt x="88900" y="30480"/>
                  </a:moveTo>
                  <a:lnTo>
                    <a:pt x="0" y="30480"/>
                  </a:lnTo>
                  <a:lnTo>
                    <a:pt x="0" y="35560"/>
                  </a:lnTo>
                  <a:lnTo>
                    <a:pt x="88900" y="35560"/>
                  </a:lnTo>
                  <a:lnTo>
                    <a:pt x="88900" y="30480"/>
                  </a:lnTo>
                  <a:close/>
                </a:path>
                <a:path w="88900" h="599440">
                  <a:moveTo>
                    <a:pt x="88900" y="24130"/>
                  </a:moveTo>
                  <a:lnTo>
                    <a:pt x="0" y="24130"/>
                  </a:lnTo>
                  <a:lnTo>
                    <a:pt x="0" y="29210"/>
                  </a:lnTo>
                  <a:lnTo>
                    <a:pt x="88900" y="29210"/>
                  </a:lnTo>
                  <a:lnTo>
                    <a:pt x="88900" y="24130"/>
                  </a:lnTo>
                  <a:close/>
                </a:path>
                <a:path w="88900" h="599440">
                  <a:moveTo>
                    <a:pt x="88900" y="17780"/>
                  </a:moveTo>
                  <a:lnTo>
                    <a:pt x="1270" y="17780"/>
                  </a:lnTo>
                  <a:lnTo>
                    <a:pt x="1270" y="16510"/>
                  </a:lnTo>
                  <a:lnTo>
                    <a:pt x="0" y="16510"/>
                  </a:lnTo>
                  <a:lnTo>
                    <a:pt x="0" y="17780"/>
                  </a:lnTo>
                  <a:lnTo>
                    <a:pt x="0" y="22860"/>
                  </a:lnTo>
                  <a:lnTo>
                    <a:pt x="88900" y="22860"/>
                  </a:lnTo>
                  <a:lnTo>
                    <a:pt x="88900" y="17780"/>
                  </a:lnTo>
                  <a:close/>
                </a:path>
                <a:path w="88900" h="599440">
                  <a:moveTo>
                    <a:pt x="88900" y="11430"/>
                  </a:moveTo>
                  <a:lnTo>
                    <a:pt x="35560" y="11430"/>
                  </a:lnTo>
                  <a:lnTo>
                    <a:pt x="35560" y="10160"/>
                  </a:lnTo>
                  <a:lnTo>
                    <a:pt x="29210" y="10160"/>
                  </a:lnTo>
                  <a:lnTo>
                    <a:pt x="29210" y="11430"/>
                  </a:lnTo>
                  <a:lnTo>
                    <a:pt x="22860" y="11430"/>
                  </a:lnTo>
                  <a:lnTo>
                    <a:pt x="22860" y="12700"/>
                  </a:lnTo>
                  <a:lnTo>
                    <a:pt x="15240" y="12700"/>
                  </a:lnTo>
                  <a:lnTo>
                    <a:pt x="15240" y="13970"/>
                  </a:lnTo>
                  <a:lnTo>
                    <a:pt x="8890" y="13970"/>
                  </a:lnTo>
                  <a:lnTo>
                    <a:pt x="8890" y="15240"/>
                  </a:lnTo>
                  <a:lnTo>
                    <a:pt x="1270" y="15240"/>
                  </a:lnTo>
                  <a:lnTo>
                    <a:pt x="1270" y="16510"/>
                  </a:lnTo>
                  <a:lnTo>
                    <a:pt x="88900" y="16510"/>
                  </a:lnTo>
                  <a:lnTo>
                    <a:pt x="88900" y="15240"/>
                  </a:lnTo>
                  <a:lnTo>
                    <a:pt x="88900" y="13970"/>
                  </a:lnTo>
                  <a:lnTo>
                    <a:pt x="88900" y="12700"/>
                  </a:lnTo>
                  <a:lnTo>
                    <a:pt x="88900" y="11430"/>
                  </a:lnTo>
                  <a:close/>
                </a:path>
                <a:path w="88900" h="599440">
                  <a:moveTo>
                    <a:pt x="88900" y="5080"/>
                  </a:moveTo>
                  <a:lnTo>
                    <a:pt x="72390" y="5080"/>
                  </a:lnTo>
                  <a:lnTo>
                    <a:pt x="72390" y="3810"/>
                  </a:lnTo>
                  <a:lnTo>
                    <a:pt x="64770" y="3810"/>
                  </a:lnTo>
                  <a:lnTo>
                    <a:pt x="64770" y="5080"/>
                  </a:lnTo>
                  <a:lnTo>
                    <a:pt x="57150" y="5080"/>
                  </a:lnTo>
                  <a:lnTo>
                    <a:pt x="57150" y="6350"/>
                  </a:lnTo>
                  <a:lnTo>
                    <a:pt x="49530" y="6350"/>
                  </a:lnTo>
                  <a:lnTo>
                    <a:pt x="49530" y="7620"/>
                  </a:lnTo>
                  <a:lnTo>
                    <a:pt x="45720" y="7620"/>
                  </a:lnTo>
                  <a:lnTo>
                    <a:pt x="45720" y="8890"/>
                  </a:lnTo>
                  <a:lnTo>
                    <a:pt x="35560" y="8890"/>
                  </a:lnTo>
                  <a:lnTo>
                    <a:pt x="35560" y="10160"/>
                  </a:lnTo>
                  <a:lnTo>
                    <a:pt x="88900" y="10160"/>
                  </a:lnTo>
                  <a:lnTo>
                    <a:pt x="88900" y="8890"/>
                  </a:lnTo>
                  <a:lnTo>
                    <a:pt x="88900" y="7620"/>
                  </a:lnTo>
                  <a:lnTo>
                    <a:pt x="88900" y="6350"/>
                  </a:lnTo>
                  <a:lnTo>
                    <a:pt x="88900" y="5080"/>
                  </a:lnTo>
                  <a:close/>
                </a:path>
                <a:path w="88900" h="599440">
                  <a:moveTo>
                    <a:pt x="88900" y="0"/>
                  </a:moveTo>
                  <a:lnTo>
                    <a:pt x="87630" y="0"/>
                  </a:lnTo>
                  <a:lnTo>
                    <a:pt x="87630" y="1270"/>
                  </a:lnTo>
                  <a:lnTo>
                    <a:pt x="80010" y="1270"/>
                  </a:lnTo>
                  <a:lnTo>
                    <a:pt x="80010" y="2540"/>
                  </a:lnTo>
                  <a:lnTo>
                    <a:pt x="72390" y="2540"/>
                  </a:lnTo>
                  <a:lnTo>
                    <a:pt x="72390" y="3810"/>
                  </a:lnTo>
                  <a:lnTo>
                    <a:pt x="88900" y="3810"/>
                  </a:lnTo>
                  <a:lnTo>
                    <a:pt x="88900" y="2540"/>
                  </a:lnTo>
                  <a:lnTo>
                    <a:pt x="88900" y="1270"/>
                  </a:lnTo>
                  <a:lnTo>
                    <a:pt x="88900" y="0"/>
                  </a:lnTo>
                  <a:close/>
                </a:path>
              </a:pathLst>
            </a:custGeom>
            <a:solidFill>
              <a:srgbClr val="2E8A2E"/>
            </a:solidFill>
          </p:spPr>
          <p:txBody>
            <a:bodyPr wrap="square" lIns="0" tIns="0" rIns="0" bIns="0" rtlCol="0"/>
            <a:lstStyle/>
            <a:p>
              <a:endParaRPr/>
            </a:p>
          </p:txBody>
        </p:sp>
        <p:sp>
          <p:nvSpPr>
            <p:cNvPr id="1096" name="object 1096"/>
            <p:cNvSpPr/>
            <p:nvPr/>
          </p:nvSpPr>
          <p:spPr>
            <a:xfrm>
              <a:off x="76200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D892D"/>
            </a:solidFill>
          </p:spPr>
          <p:txBody>
            <a:bodyPr wrap="square" lIns="0" tIns="0" rIns="0" bIns="0" rtlCol="0"/>
            <a:lstStyle/>
            <a:p>
              <a:endParaRPr/>
            </a:p>
          </p:txBody>
        </p:sp>
        <p:sp>
          <p:nvSpPr>
            <p:cNvPr id="1097" name="object 1097"/>
            <p:cNvSpPr/>
            <p:nvPr/>
          </p:nvSpPr>
          <p:spPr>
            <a:xfrm>
              <a:off x="7620000" y="6269989"/>
              <a:ext cx="88900" cy="582930"/>
            </a:xfrm>
            <a:custGeom>
              <a:avLst/>
              <a:gdLst/>
              <a:ahLst/>
              <a:cxnLst/>
              <a:rect l="l" t="t" r="r" b="b"/>
              <a:pathLst>
                <a:path w="88900" h="582929">
                  <a:moveTo>
                    <a:pt x="88900" y="577862"/>
                  </a:moveTo>
                  <a:lnTo>
                    <a:pt x="0" y="577862"/>
                  </a:lnTo>
                  <a:lnTo>
                    <a:pt x="0" y="582930"/>
                  </a:lnTo>
                  <a:lnTo>
                    <a:pt x="88900" y="582930"/>
                  </a:lnTo>
                  <a:lnTo>
                    <a:pt x="88900" y="577862"/>
                  </a:lnTo>
                  <a:close/>
                </a:path>
                <a:path w="88900" h="582929">
                  <a:moveTo>
                    <a:pt x="88900" y="509282"/>
                  </a:moveTo>
                  <a:lnTo>
                    <a:pt x="0" y="509282"/>
                  </a:lnTo>
                  <a:lnTo>
                    <a:pt x="0" y="577850"/>
                  </a:lnTo>
                  <a:lnTo>
                    <a:pt x="88900" y="577850"/>
                  </a:lnTo>
                  <a:lnTo>
                    <a:pt x="88900" y="509282"/>
                  </a:lnTo>
                  <a:close/>
                </a:path>
                <a:path w="88900" h="582929">
                  <a:moveTo>
                    <a:pt x="88900" y="96532"/>
                  </a:moveTo>
                  <a:lnTo>
                    <a:pt x="0" y="96532"/>
                  </a:lnTo>
                  <a:lnTo>
                    <a:pt x="0" y="101600"/>
                  </a:lnTo>
                  <a:lnTo>
                    <a:pt x="88900" y="101600"/>
                  </a:lnTo>
                  <a:lnTo>
                    <a:pt x="88900" y="96532"/>
                  </a:lnTo>
                  <a:close/>
                </a:path>
                <a:path w="88900" h="582929">
                  <a:moveTo>
                    <a:pt x="88900" y="90170"/>
                  </a:moveTo>
                  <a:lnTo>
                    <a:pt x="0" y="90170"/>
                  </a:lnTo>
                  <a:lnTo>
                    <a:pt x="0" y="95262"/>
                  </a:lnTo>
                  <a:lnTo>
                    <a:pt x="88900" y="95262"/>
                  </a:lnTo>
                  <a:lnTo>
                    <a:pt x="88900" y="90170"/>
                  </a:lnTo>
                  <a:close/>
                </a:path>
                <a:path w="88900" h="582929">
                  <a:moveTo>
                    <a:pt x="88900" y="83820"/>
                  </a:moveTo>
                  <a:lnTo>
                    <a:pt x="0" y="83820"/>
                  </a:lnTo>
                  <a:lnTo>
                    <a:pt x="0" y="88900"/>
                  </a:lnTo>
                  <a:lnTo>
                    <a:pt x="88900" y="88900"/>
                  </a:lnTo>
                  <a:lnTo>
                    <a:pt x="88900" y="83820"/>
                  </a:lnTo>
                  <a:close/>
                </a:path>
                <a:path w="88900" h="582929">
                  <a:moveTo>
                    <a:pt x="88900" y="77470"/>
                  </a:moveTo>
                  <a:lnTo>
                    <a:pt x="0" y="77470"/>
                  </a:lnTo>
                  <a:lnTo>
                    <a:pt x="0" y="82550"/>
                  </a:lnTo>
                  <a:lnTo>
                    <a:pt x="88900" y="82550"/>
                  </a:lnTo>
                  <a:lnTo>
                    <a:pt x="88900" y="77470"/>
                  </a:lnTo>
                  <a:close/>
                </a:path>
                <a:path w="88900" h="582929">
                  <a:moveTo>
                    <a:pt x="88900" y="71120"/>
                  </a:moveTo>
                  <a:lnTo>
                    <a:pt x="0" y="71120"/>
                  </a:lnTo>
                  <a:lnTo>
                    <a:pt x="0" y="76212"/>
                  </a:lnTo>
                  <a:lnTo>
                    <a:pt x="88900" y="76212"/>
                  </a:lnTo>
                  <a:lnTo>
                    <a:pt x="88900" y="71120"/>
                  </a:lnTo>
                  <a:close/>
                </a:path>
                <a:path w="88900" h="582929">
                  <a:moveTo>
                    <a:pt x="88900" y="64782"/>
                  </a:moveTo>
                  <a:lnTo>
                    <a:pt x="0" y="64782"/>
                  </a:lnTo>
                  <a:lnTo>
                    <a:pt x="0" y="69850"/>
                  </a:lnTo>
                  <a:lnTo>
                    <a:pt x="88900" y="69850"/>
                  </a:lnTo>
                  <a:lnTo>
                    <a:pt x="88900" y="64782"/>
                  </a:lnTo>
                  <a:close/>
                </a:path>
                <a:path w="88900" h="582929">
                  <a:moveTo>
                    <a:pt x="88900" y="58420"/>
                  </a:moveTo>
                  <a:lnTo>
                    <a:pt x="0" y="58420"/>
                  </a:lnTo>
                  <a:lnTo>
                    <a:pt x="0" y="63500"/>
                  </a:lnTo>
                  <a:lnTo>
                    <a:pt x="88900" y="63500"/>
                  </a:lnTo>
                  <a:lnTo>
                    <a:pt x="88900" y="58420"/>
                  </a:lnTo>
                  <a:close/>
                </a:path>
                <a:path w="88900" h="582929">
                  <a:moveTo>
                    <a:pt x="88900" y="52070"/>
                  </a:moveTo>
                  <a:lnTo>
                    <a:pt x="0" y="52070"/>
                  </a:lnTo>
                  <a:lnTo>
                    <a:pt x="0" y="57162"/>
                  </a:lnTo>
                  <a:lnTo>
                    <a:pt x="88900" y="57162"/>
                  </a:lnTo>
                  <a:lnTo>
                    <a:pt x="88900" y="52070"/>
                  </a:lnTo>
                  <a:close/>
                </a:path>
                <a:path w="88900" h="582929">
                  <a:moveTo>
                    <a:pt x="88900" y="45720"/>
                  </a:moveTo>
                  <a:lnTo>
                    <a:pt x="0" y="45720"/>
                  </a:lnTo>
                  <a:lnTo>
                    <a:pt x="0" y="50800"/>
                  </a:lnTo>
                  <a:lnTo>
                    <a:pt x="88900" y="50800"/>
                  </a:lnTo>
                  <a:lnTo>
                    <a:pt x="88900" y="45720"/>
                  </a:lnTo>
                  <a:close/>
                </a:path>
                <a:path w="88900" h="582929">
                  <a:moveTo>
                    <a:pt x="88900" y="39370"/>
                  </a:moveTo>
                  <a:lnTo>
                    <a:pt x="0" y="39370"/>
                  </a:lnTo>
                  <a:lnTo>
                    <a:pt x="0" y="44450"/>
                  </a:lnTo>
                  <a:lnTo>
                    <a:pt x="88900" y="44450"/>
                  </a:lnTo>
                  <a:lnTo>
                    <a:pt x="88900" y="39370"/>
                  </a:lnTo>
                  <a:close/>
                </a:path>
                <a:path w="88900" h="582929">
                  <a:moveTo>
                    <a:pt x="88900" y="33032"/>
                  </a:moveTo>
                  <a:lnTo>
                    <a:pt x="0" y="33032"/>
                  </a:lnTo>
                  <a:lnTo>
                    <a:pt x="0" y="38100"/>
                  </a:lnTo>
                  <a:lnTo>
                    <a:pt x="88900" y="38100"/>
                  </a:lnTo>
                  <a:lnTo>
                    <a:pt x="88900" y="33032"/>
                  </a:lnTo>
                  <a:close/>
                </a:path>
                <a:path w="88900" h="582929">
                  <a:moveTo>
                    <a:pt x="88900" y="26670"/>
                  </a:moveTo>
                  <a:lnTo>
                    <a:pt x="0" y="26670"/>
                  </a:lnTo>
                  <a:lnTo>
                    <a:pt x="0" y="31762"/>
                  </a:lnTo>
                  <a:lnTo>
                    <a:pt x="88900" y="31762"/>
                  </a:lnTo>
                  <a:lnTo>
                    <a:pt x="88900" y="26670"/>
                  </a:lnTo>
                  <a:close/>
                </a:path>
                <a:path w="88900" h="582929">
                  <a:moveTo>
                    <a:pt x="88900" y="20320"/>
                  </a:moveTo>
                  <a:lnTo>
                    <a:pt x="0" y="20320"/>
                  </a:lnTo>
                  <a:lnTo>
                    <a:pt x="0" y="25400"/>
                  </a:lnTo>
                  <a:lnTo>
                    <a:pt x="88900" y="25400"/>
                  </a:lnTo>
                  <a:lnTo>
                    <a:pt x="88900" y="20320"/>
                  </a:lnTo>
                  <a:close/>
                </a:path>
                <a:path w="88900" h="582929">
                  <a:moveTo>
                    <a:pt x="88900" y="13970"/>
                  </a:moveTo>
                  <a:lnTo>
                    <a:pt x="21590" y="13970"/>
                  </a:lnTo>
                  <a:lnTo>
                    <a:pt x="21590" y="12700"/>
                  </a:lnTo>
                  <a:lnTo>
                    <a:pt x="17780" y="12700"/>
                  </a:lnTo>
                  <a:lnTo>
                    <a:pt x="17780" y="13970"/>
                  </a:lnTo>
                  <a:lnTo>
                    <a:pt x="6350" y="13970"/>
                  </a:lnTo>
                  <a:lnTo>
                    <a:pt x="6350" y="15240"/>
                  </a:lnTo>
                  <a:lnTo>
                    <a:pt x="0" y="15240"/>
                  </a:lnTo>
                  <a:lnTo>
                    <a:pt x="0" y="19050"/>
                  </a:lnTo>
                  <a:lnTo>
                    <a:pt x="88900" y="19050"/>
                  </a:lnTo>
                  <a:lnTo>
                    <a:pt x="88900" y="15240"/>
                  </a:lnTo>
                  <a:lnTo>
                    <a:pt x="88900" y="13970"/>
                  </a:lnTo>
                  <a:close/>
                </a:path>
                <a:path w="88900" h="582929">
                  <a:moveTo>
                    <a:pt x="88900" y="7620"/>
                  </a:moveTo>
                  <a:lnTo>
                    <a:pt x="55880" y="7620"/>
                  </a:lnTo>
                  <a:lnTo>
                    <a:pt x="55880" y="6350"/>
                  </a:lnTo>
                  <a:lnTo>
                    <a:pt x="49530" y="6350"/>
                  </a:lnTo>
                  <a:lnTo>
                    <a:pt x="49530" y="7620"/>
                  </a:lnTo>
                  <a:lnTo>
                    <a:pt x="41910" y="7620"/>
                  </a:lnTo>
                  <a:lnTo>
                    <a:pt x="41910" y="8890"/>
                  </a:lnTo>
                  <a:lnTo>
                    <a:pt x="35560" y="8890"/>
                  </a:lnTo>
                  <a:lnTo>
                    <a:pt x="35560" y="10160"/>
                  </a:lnTo>
                  <a:lnTo>
                    <a:pt x="29210" y="10160"/>
                  </a:lnTo>
                  <a:lnTo>
                    <a:pt x="29210" y="11430"/>
                  </a:lnTo>
                  <a:lnTo>
                    <a:pt x="21590" y="11430"/>
                  </a:lnTo>
                  <a:lnTo>
                    <a:pt x="21590" y="12700"/>
                  </a:lnTo>
                  <a:lnTo>
                    <a:pt x="88900" y="12700"/>
                  </a:lnTo>
                  <a:lnTo>
                    <a:pt x="88900" y="11430"/>
                  </a:lnTo>
                  <a:lnTo>
                    <a:pt x="88900" y="10160"/>
                  </a:lnTo>
                  <a:lnTo>
                    <a:pt x="88900" y="8890"/>
                  </a:lnTo>
                  <a:lnTo>
                    <a:pt x="88900" y="7620"/>
                  </a:lnTo>
                  <a:close/>
                </a:path>
                <a:path w="88900" h="582929">
                  <a:moveTo>
                    <a:pt x="88900" y="0"/>
                  </a:moveTo>
                  <a:lnTo>
                    <a:pt x="83820" y="0"/>
                  </a:lnTo>
                  <a:lnTo>
                    <a:pt x="83820" y="1270"/>
                  </a:lnTo>
                  <a:lnTo>
                    <a:pt x="76200" y="1270"/>
                  </a:lnTo>
                  <a:lnTo>
                    <a:pt x="76200" y="2540"/>
                  </a:lnTo>
                  <a:lnTo>
                    <a:pt x="69850" y="2540"/>
                  </a:lnTo>
                  <a:lnTo>
                    <a:pt x="69850" y="3810"/>
                  </a:lnTo>
                  <a:lnTo>
                    <a:pt x="63500" y="3810"/>
                  </a:lnTo>
                  <a:lnTo>
                    <a:pt x="63500" y="5080"/>
                  </a:lnTo>
                  <a:lnTo>
                    <a:pt x="55880" y="5080"/>
                  </a:lnTo>
                  <a:lnTo>
                    <a:pt x="55880" y="6350"/>
                  </a:lnTo>
                  <a:lnTo>
                    <a:pt x="88900" y="6350"/>
                  </a:lnTo>
                  <a:lnTo>
                    <a:pt x="88900" y="5080"/>
                  </a:lnTo>
                  <a:lnTo>
                    <a:pt x="88900" y="3810"/>
                  </a:lnTo>
                  <a:lnTo>
                    <a:pt x="88900" y="2540"/>
                  </a:lnTo>
                  <a:lnTo>
                    <a:pt x="88900" y="1270"/>
                  </a:lnTo>
                  <a:lnTo>
                    <a:pt x="88900" y="0"/>
                  </a:lnTo>
                  <a:close/>
                </a:path>
              </a:pathLst>
            </a:custGeom>
            <a:solidFill>
              <a:srgbClr val="2D892D"/>
            </a:solidFill>
          </p:spPr>
          <p:txBody>
            <a:bodyPr wrap="square" lIns="0" tIns="0" rIns="0" bIns="0" rtlCol="0"/>
            <a:lstStyle/>
            <a:p>
              <a:endParaRPr/>
            </a:p>
          </p:txBody>
        </p:sp>
        <p:sp>
          <p:nvSpPr>
            <p:cNvPr id="1098" name="object 1098"/>
            <p:cNvSpPr/>
            <p:nvPr/>
          </p:nvSpPr>
          <p:spPr>
            <a:xfrm>
              <a:off x="75311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D882D"/>
            </a:solidFill>
          </p:spPr>
          <p:txBody>
            <a:bodyPr wrap="square" lIns="0" tIns="0" rIns="0" bIns="0" rtlCol="0"/>
            <a:lstStyle/>
            <a:p>
              <a:endParaRPr/>
            </a:p>
          </p:txBody>
        </p:sp>
        <p:sp>
          <p:nvSpPr>
            <p:cNvPr id="1099" name="object 1099"/>
            <p:cNvSpPr/>
            <p:nvPr/>
          </p:nvSpPr>
          <p:spPr>
            <a:xfrm>
              <a:off x="7531100" y="6285229"/>
              <a:ext cx="88900" cy="567690"/>
            </a:xfrm>
            <a:custGeom>
              <a:avLst/>
              <a:gdLst/>
              <a:ahLst/>
              <a:cxnLst/>
              <a:rect l="l" t="t" r="r" b="b"/>
              <a:pathLst>
                <a:path w="88900" h="567690">
                  <a:moveTo>
                    <a:pt x="88900" y="562622"/>
                  </a:moveTo>
                  <a:lnTo>
                    <a:pt x="0" y="562622"/>
                  </a:lnTo>
                  <a:lnTo>
                    <a:pt x="0" y="567690"/>
                  </a:lnTo>
                  <a:lnTo>
                    <a:pt x="88900" y="567690"/>
                  </a:lnTo>
                  <a:lnTo>
                    <a:pt x="88900" y="562622"/>
                  </a:lnTo>
                  <a:close/>
                </a:path>
                <a:path w="88900" h="567690">
                  <a:moveTo>
                    <a:pt x="88900" y="494042"/>
                  </a:moveTo>
                  <a:lnTo>
                    <a:pt x="0" y="494042"/>
                  </a:lnTo>
                  <a:lnTo>
                    <a:pt x="0" y="562610"/>
                  </a:lnTo>
                  <a:lnTo>
                    <a:pt x="88900" y="562610"/>
                  </a:lnTo>
                  <a:lnTo>
                    <a:pt x="88900" y="494042"/>
                  </a:lnTo>
                  <a:close/>
                </a:path>
                <a:path w="88900" h="567690">
                  <a:moveTo>
                    <a:pt x="88900" y="81292"/>
                  </a:moveTo>
                  <a:lnTo>
                    <a:pt x="0" y="81292"/>
                  </a:lnTo>
                  <a:lnTo>
                    <a:pt x="0" y="86360"/>
                  </a:lnTo>
                  <a:lnTo>
                    <a:pt x="88900" y="86360"/>
                  </a:lnTo>
                  <a:lnTo>
                    <a:pt x="88900" y="81292"/>
                  </a:lnTo>
                  <a:close/>
                </a:path>
                <a:path w="88900" h="567690">
                  <a:moveTo>
                    <a:pt x="88900" y="74930"/>
                  </a:moveTo>
                  <a:lnTo>
                    <a:pt x="0" y="74930"/>
                  </a:lnTo>
                  <a:lnTo>
                    <a:pt x="0" y="80022"/>
                  </a:lnTo>
                  <a:lnTo>
                    <a:pt x="88900" y="80022"/>
                  </a:lnTo>
                  <a:lnTo>
                    <a:pt x="88900" y="74930"/>
                  </a:lnTo>
                  <a:close/>
                </a:path>
                <a:path w="88900" h="567690">
                  <a:moveTo>
                    <a:pt x="88900" y="68580"/>
                  </a:moveTo>
                  <a:lnTo>
                    <a:pt x="0" y="68580"/>
                  </a:lnTo>
                  <a:lnTo>
                    <a:pt x="0" y="73660"/>
                  </a:lnTo>
                  <a:lnTo>
                    <a:pt x="88900" y="73660"/>
                  </a:lnTo>
                  <a:lnTo>
                    <a:pt x="88900" y="68580"/>
                  </a:lnTo>
                  <a:close/>
                </a:path>
                <a:path w="88900" h="567690">
                  <a:moveTo>
                    <a:pt x="88900" y="62230"/>
                  </a:moveTo>
                  <a:lnTo>
                    <a:pt x="0" y="62230"/>
                  </a:lnTo>
                  <a:lnTo>
                    <a:pt x="0" y="67310"/>
                  </a:lnTo>
                  <a:lnTo>
                    <a:pt x="88900" y="67310"/>
                  </a:lnTo>
                  <a:lnTo>
                    <a:pt x="88900" y="62230"/>
                  </a:lnTo>
                  <a:close/>
                </a:path>
                <a:path w="88900" h="567690">
                  <a:moveTo>
                    <a:pt x="88900" y="55880"/>
                  </a:moveTo>
                  <a:lnTo>
                    <a:pt x="0" y="55880"/>
                  </a:lnTo>
                  <a:lnTo>
                    <a:pt x="0" y="60972"/>
                  </a:lnTo>
                  <a:lnTo>
                    <a:pt x="88900" y="60972"/>
                  </a:lnTo>
                  <a:lnTo>
                    <a:pt x="88900" y="55880"/>
                  </a:lnTo>
                  <a:close/>
                </a:path>
                <a:path w="88900" h="567690">
                  <a:moveTo>
                    <a:pt x="88900" y="49542"/>
                  </a:moveTo>
                  <a:lnTo>
                    <a:pt x="0" y="49542"/>
                  </a:lnTo>
                  <a:lnTo>
                    <a:pt x="0" y="54610"/>
                  </a:lnTo>
                  <a:lnTo>
                    <a:pt x="88900" y="54610"/>
                  </a:lnTo>
                  <a:lnTo>
                    <a:pt x="88900" y="49542"/>
                  </a:lnTo>
                  <a:close/>
                </a:path>
                <a:path w="88900" h="567690">
                  <a:moveTo>
                    <a:pt x="88900" y="43180"/>
                  </a:moveTo>
                  <a:lnTo>
                    <a:pt x="0" y="43180"/>
                  </a:lnTo>
                  <a:lnTo>
                    <a:pt x="0" y="48260"/>
                  </a:lnTo>
                  <a:lnTo>
                    <a:pt x="88900" y="48260"/>
                  </a:lnTo>
                  <a:lnTo>
                    <a:pt x="88900" y="43180"/>
                  </a:lnTo>
                  <a:close/>
                </a:path>
                <a:path w="88900" h="567690">
                  <a:moveTo>
                    <a:pt x="88900" y="36830"/>
                  </a:moveTo>
                  <a:lnTo>
                    <a:pt x="0" y="36830"/>
                  </a:lnTo>
                  <a:lnTo>
                    <a:pt x="0" y="41922"/>
                  </a:lnTo>
                  <a:lnTo>
                    <a:pt x="88900" y="41922"/>
                  </a:lnTo>
                  <a:lnTo>
                    <a:pt x="88900" y="36830"/>
                  </a:lnTo>
                  <a:close/>
                </a:path>
                <a:path w="88900" h="567690">
                  <a:moveTo>
                    <a:pt x="88900" y="30480"/>
                  </a:moveTo>
                  <a:lnTo>
                    <a:pt x="0" y="30480"/>
                  </a:lnTo>
                  <a:lnTo>
                    <a:pt x="0" y="35560"/>
                  </a:lnTo>
                  <a:lnTo>
                    <a:pt x="88900" y="35560"/>
                  </a:lnTo>
                  <a:lnTo>
                    <a:pt x="88900" y="30480"/>
                  </a:lnTo>
                  <a:close/>
                </a:path>
                <a:path w="88900" h="567690">
                  <a:moveTo>
                    <a:pt x="88900" y="24130"/>
                  </a:moveTo>
                  <a:lnTo>
                    <a:pt x="0" y="24130"/>
                  </a:lnTo>
                  <a:lnTo>
                    <a:pt x="0" y="29210"/>
                  </a:lnTo>
                  <a:lnTo>
                    <a:pt x="88900" y="29210"/>
                  </a:lnTo>
                  <a:lnTo>
                    <a:pt x="88900" y="24130"/>
                  </a:lnTo>
                  <a:close/>
                </a:path>
                <a:path w="88900" h="567690">
                  <a:moveTo>
                    <a:pt x="88900" y="17792"/>
                  </a:moveTo>
                  <a:lnTo>
                    <a:pt x="0" y="17792"/>
                  </a:lnTo>
                  <a:lnTo>
                    <a:pt x="0" y="22860"/>
                  </a:lnTo>
                  <a:lnTo>
                    <a:pt x="88900" y="22860"/>
                  </a:lnTo>
                  <a:lnTo>
                    <a:pt x="88900" y="17792"/>
                  </a:lnTo>
                  <a:close/>
                </a:path>
                <a:path w="88900" h="567690">
                  <a:moveTo>
                    <a:pt x="88900" y="11430"/>
                  </a:moveTo>
                  <a:lnTo>
                    <a:pt x="33020" y="11430"/>
                  </a:lnTo>
                  <a:lnTo>
                    <a:pt x="33020" y="10160"/>
                  </a:lnTo>
                  <a:lnTo>
                    <a:pt x="25400" y="10160"/>
                  </a:lnTo>
                  <a:lnTo>
                    <a:pt x="25400" y="11430"/>
                  </a:lnTo>
                  <a:lnTo>
                    <a:pt x="17780" y="11430"/>
                  </a:lnTo>
                  <a:lnTo>
                    <a:pt x="17780" y="12700"/>
                  </a:lnTo>
                  <a:lnTo>
                    <a:pt x="10160" y="12700"/>
                  </a:lnTo>
                  <a:lnTo>
                    <a:pt x="10160" y="13970"/>
                  </a:lnTo>
                  <a:lnTo>
                    <a:pt x="2540" y="13970"/>
                  </a:lnTo>
                  <a:lnTo>
                    <a:pt x="2540" y="15240"/>
                  </a:lnTo>
                  <a:lnTo>
                    <a:pt x="0" y="15240"/>
                  </a:lnTo>
                  <a:lnTo>
                    <a:pt x="0" y="16510"/>
                  </a:lnTo>
                  <a:lnTo>
                    <a:pt x="88900" y="16510"/>
                  </a:lnTo>
                  <a:lnTo>
                    <a:pt x="88900" y="15240"/>
                  </a:lnTo>
                  <a:lnTo>
                    <a:pt x="88900" y="13970"/>
                  </a:lnTo>
                  <a:lnTo>
                    <a:pt x="88900" y="12700"/>
                  </a:lnTo>
                  <a:lnTo>
                    <a:pt x="88900" y="11430"/>
                  </a:lnTo>
                  <a:close/>
                </a:path>
                <a:path w="88900" h="567690">
                  <a:moveTo>
                    <a:pt x="88900" y="5080"/>
                  </a:moveTo>
                  <a:lnTo>
                    <a:pt x="72390" y="5080"/>
                  </a:lnTo>
                  <a:lnTo>
                    <a:pt x="72390" y="3810"/>
                  </a:lnTo>
                  <a:lnTo>
                    <a:pt x="64770" y="3810"/>
                  </a:lnTo>
                  <a:lnTo>
                    <a:pt x="64770" y="5080"/>
                  </a:lnTo>
                  <a:lnTo>
                    <a:pt x="57150" y="5080"/>
                  </a:lnTo>
                  <a:lnTo>
                    <a:pt x="57150" y="6350"/>
                  </a:lnTo>
                  <a:lnTo>
                    <a:pt x="49530" y="6350"/>
                  </a:lnTo>
                  <a:lnTo>
                    <a:pt x="49530" y="7620"/>
                  </a:lnTo>
                  <a:lnTo>
                    <a:pt x="40640" y="7620"/>
                  </a:lnTo>
                  <a:lnTo>
                    <a:pt x="40640" y="8890"/>
                  </a:lnTo>
                  <a:lnTo>
                    <a:pt x="33020" y="8890"/>
                  </a:lnTo>
                  <a:lnTo>
                    <a:pt x="33020" y="10160"/>
                  </a:lnTo>
                  <a:lnTo>
                    <a:pt x="88900" y="10160"/>
                  </a:lnTo>
                  <a:lnTo>
                    <a:pt x="88900" y="8890"/>
                  </a:lnTo>
                  <a:lnTo>
                    <a:pt x="88900" y="7620"/>
                  </a:lnTo>
                  <a:lnTo>
                    <a:pt x="88900" y="6350"/>
                  </a:lnTo>
                  <a:lnTo>
                    <a:pt x="88900" y="5080"/>
                  </a:lnTo>
                  <a:close/>
                </a:path>
                <a:path w="88900" h="567690">
                  <a:moveTo>
                    <a:pt x="88900" y="0"/>
                  </a:moveTo>
                  <a:lnTo>
                    <a:pt x="87630" y="0"/>
                  </a:lnTo>
                  <a:lnTo>
                    <a:pt x="87630" y="1270"/>
                  </a:lnTo>
                  <a:lnTo>
                    <a:pt x="80010" y="1270"/>
                  </a:lnTo>
                  <a:lnTo>
                    <a:pt x="80010" y="2540"/>
                  </a:lnTo>
                  <a:lnTo>
                    <a:pt x="72390" y="2540"/>
                  </a:lnTo>
                  <a:lnTo>
                    <a:pt x="72390" y="3810"/>
                  </a:lnTo>
                  <a:lnTo>
                    <a:pt x="88900" y="3810"/>
                  </a:lnTo>
                  <a:lnTo>
                    <a:pt x="88900" y="2540"/>
                  </a:lnTo>
                  <a:lnTo>
                    <a:pt x="88900" y="1270"/>
                  </a:lnTo>
                  <a:lnTo>
                    <a:pt x="88900" y="0"/>
                  </a:lnTo>
                  <a:close/>
                </a:path>
              </a:pathLst>
            </a:custGeom>
            <a:solidFill>
              <a:srgbClr val="2D882D"/>
            </a:solidFill>
          </p:spPr>
          <p:txBody>
            <a:bodyPr wrap="square" lIns="0" tIns="0" rIns="0" bIns="0" rtlCol="0"/>
            <a:lstStyle/>
            <a:p>
              <a:endParaRPr/>
            </a:p>
          </p:txBody>
        </p:sp>
        <p:sp>
          <p:nvSpPr>
            <p:cNvPr id="1100" name="object 1100"/>
            <p:cNvSpPr/>
            <p:nvPr/>
          </p:nvSpPr>
          <p:spPr>
            <a:xfrm>
              <a:off x="74422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D872D"/>
            </a:solidFill>
          </p:spPr>
          <p:txBody>
            <a:bodyPr wrap="square" lIns="0" tIns="0" rIns="0" bIns="0" rtlCol="0"/>
            <a:lstStyle/>
            <a:p>
              <a:endParaRPr/>
            </a:p>
          </p:txBody>
        </p:sp>
        <p:sp>
          <p:nvSpPr>
            <p:cNvPr id="1101" name="object 1101"/>
            <p:cNvSpPr/>
            <p:nvPr/>
          </p:nvSpPr>
          <p:spPr>
            <a:xfrm>
              <a:off x="7442200" y="6300470"/>
              <a:ext cx="88900" cy="552450"/>
            </a:xfrm>
            <a:custGeom>
              <a:avLst/>
              <a:gdLst/>
              <a:ahLst/>
              <a:cxnLst/>
              <a:rect l="l" t="t" r="r" b="b"/>
              <a:pathLst>
                <a:path w="88900" h="552450">
                  <a:moveTo>
                    <a:pt x="88900" y="547382"/>
                  </a:moveTo>
                  <a:lnTo>
                    <a:pt x="0" y="547382"/>
                  </a:lnTo>
                  <a:lnTo>
                    <a:pt x="0" y="552450"/>
                  </a:lnTo>
                  <a:lnTo>
                    <a:pt x="88900" y="552450"/>
                  </a:lnTo>
                  <a:lnTo>
                    <a:pt x="88900" y="547382"/>
                  </a:lnTo>
                  <a:close/>
                </a:path>
                <a:path w="88900" h="552450">
                  <a:moveTo>
                    <a:pt x="88900" y="478802"/>
                  </a:moveTo>
                  <a:lnTo>
                    <a:pt x="0" y="478802"/>
                  </a:lnTo>
                  <a:lnTo>
                    <a:pt x="0" y="547370"/>
                  </a:lnTo>
                  <a:lnTo>
                    <a:pt x="88900" y="547370"/>
                  </a:lnTo>
                  <a:lnTo>
                    <a:pt x="88900" y="478802"/>
                  </a:lnTo>
                  <a:close/>
                </a:path>
                <a:path w="88900" h="552450">
                  <a:moveTo>
                    <a:pt x="88900" y="66052"/>
                  </a:moveTo>
                  <a:lnTo>
                    <a:pt x="0" y="66052"/>
                  </a:lnTo>
                  <a:lnTo>
                    <a:pt x="0" y="71120"/>
                  </a:lnTo>
                  <a:lnTo>
                    <a:pt x="88900" y="71120"/>
                  </a:lnTo>
                  <a:lnTo>
                    <a:pt x="88900" y="66052"/>
                  </a:lnTo>
                  <a:close/>
                </a:path>
                <a:path w="88900" h="552450">
                  <a:moveTo>
                    <a:pt x="88900" y="59690"/>
                  </a:moveTo>
                  <a:lnTo>
                    <a:pt x="0" y="59690"/>
                  </a:lnTo>
                  <a:lnTo>
                    <a:pt x="0" y="64782"/>
                  </a:lnTo>
                  <a:lnTo>
                    <a:pt x="88900" y="64782"/>
                  </a:lnTo>
                  <a:lnTo>
                    <a:pt x="88900" y="59690"/>
                  </a:lnTo>
                  <a:close/>
                </a:path>
                <a:path w="88900" h="552450">
                  <a:moveTo>
                    <a:pt x="88900" y="53340"/>
                  </a:moveTo>
                  <a:lnTo>
                    <a:pt x="0" y="53340"/>
                  </a:lnTo>
                  <a:lnTo>
                    <a:pt x="0" y="58420"/>
                  </a:lnTo>
                  <a:lnTo>
                    <a:pt x="88900" y="58420"/>
                  </a:lnTo>
                  <a:lnTo>
                    <a:pt x="88900" y="53340"/>
                  </a:lnTo>
                  <a:close/>
                </a:path>
                <a:path w="88900" h="552450">
                  <a:moveTo>
                    <a:pt x="88900" y="46990"/>
                  </a:moveTo>
                  <a:lnTo>
                    <a:pt x="0" y="46990"/>
                  </a:lnTo>
                  <a:lnTo>
                    <a:pt x="0" y="52070"/>
                  </a:lnTo>
                  <a:lnTo>
                    <a:pt x="88900" y="52070"/>
                  </a:lnTo>
                  <a:lnTo>
                    <a:pt x="88900" y="46990"/>
                  </a:lnTo>
                  <a:close/>
                </a:path>
                <a:path w="88900" h="552450">
                  <a:moveTo>
                    <a:pt x="88900" y="40640"/>
                  </a:moveTo>
                  <a:lnTo>
                    <a:pt x="0" y="40640"/>
                  </a:lnTo>
                  <a:lnTo>
                    <a:pt x="0" y="45732"/>
                  </a:lnTo>
                  <a:lnTo>
                    <a:pt x="88900" y="45732"/>
                  </a:lnTo>
                  <a:lnTo>
                    <a:pt x="88900" y="40640"/>
                  </a:lnTo>
                  <a:close/>
                </a:path>
                <a:path w="88900" h="552450">
                  <a:moveTo>
                    <a:pt x="88900" y="34302"/>
                  </a:moveTo>
                  <a:lnTo>
                    <a:pt x="0" y="34302"/>
                  </a:lnTo>
                  <a:lnTo>
                    <a:pt x="0" y="39370"/>
                  </a:lnTo>
                  <a:lnTo>
                    <a:pt x="88900" y="39370"/>
                  </a:lnTo>
                  <a:lnTo>
                    <a:pt x="88900" y="34302"/>
                  </a:lnTo>
                  <a:close/>
                </a:path>
                <a:path w="88900" h="552450">
                  <a:moveTo>
                    <a:pt x="88900" y="27940"/>
                  </a:moveTo>
                  <a:lnTo>
                    <a:pt x="0" y="27940"/>
                  </a:lnTo>
                  <a:lnTo>
                    <a:pt x="0" y="33020"/>
                  </a:lnTo>
                  <a:lnTo>
                    <a:pt x="88900" y="33020"/>
                  </a:lnTo>
                  <a:lnTo>
                    <a:pt x="88900" y="27940"/>
                  </a:lnTo>
                  <a:close/>
                </a:path>
                <a:path w="88900" h="552450">
                  <a:moveTo>
                    <a:pt x="88900" y="21590"/>
                  </a:moveTo>
                  <a:lnTo>
                    <a:pt x="0" y="21590"/>
                  </a:lnTo>
                  <a:lnTo>
                    <a:pt x="0" y="26682"/>
                  </a:lnTo>
                  <a:lnTo>
                    <a:pt x="88900" y="26682"/>
                  </a:lnTo>
                  <a:lnTo>
                    <a:pt x="88900" y="21590"/>
                  </a:lnTo>
                  <a:close/>
                </a:path>
                <a:path w="88900" h="552450">
                  <a:moveTo>
                    <a:pt x="88900" y="15240"/>
                  </a:moveTo>
                  <a:lnTo>
                    <a:pt x="0" y="15240"/>
                  </a:lnTo>
                  <a:lnTo>
                    <a:pt x="0" y="20320"/>
                  </a:lnTo>
                  <a:lnTo>
                    <a:pt x="88900" y="20320"/>
                  </a:lnTo>
                  <a:lnTo>
                    <a:pt x="88900" y="15240"/>
                  </a:lnTo>
                  <a:close/>
                </a:path>
                <a:path w="88900" h="552450">
                  <a:moveTo>
                    <a:pt x="88900" y="8890"/>
                  </a:moveTo>
                  <a:lnTo>
                    <a:pt x="41910" y="8890"/>
                  </a:lnTo>
                  <a:lnTo>
                    <a:pt x="41910" y="7620"/>
                  </a:lnTo>
                  <a:lnTo>
                    <a:pt x="33020" y="7620"/>
                  </a:lnTo>
                  <a:lnTo>
                    <a:pt x="33020" y="8890"/>
                  </a:lnTo>
                  <a:lnTo>
                    <a:pt x="25400" y="8890"/>
                  </a:lnTo>
                  <a:lnTo>
                    <a:pt x="25400" y="10160"/>
                  </a:lnTo>
                  <a:lnTo>
                    <a:pt x="16510" y="10160"/>
                  </a:lnTo>
                  <a:lnTo>
                    <a:pt x="16510" y="11430"/>
                  </a:lnTo>
                  <a:lnTo>
                    <a:pt x="7620" y="11430"/>
                  </a:lnTo>
                  <a:lnTo>
                    <a:pt x="7620" y="12700"/>
                  </a:lnTo>
                  <a:lnTo>
                    <a:pt x="0" y="12700"/>
                  </a:lnTo>
                  <a:lnTo>
                    <a:pt x="0" y="13970"/>
                  </a:lnTo>
                  <a:lnTo>
                    <a:pt x="88900" y="13970"/>
                  </a:lnTo>
                  <a:lnTo>
                    <a:pt x="88900" y="12700"/>
                  </a:lnTo>
                  <a:lnTo>
                    <a:pt x="88900" y="11430"/>
                  </a:lnTo>
                  <a:lnTo>
                    <a:pt x="88900" y="10160"/>
                  </a:lnTo>
                  <a:lnTo>
                    <a:pt x="88900" y="8890"/>
                  </a:lnTo>
                  <a:close/>
                </a:path>
                <a:path w="88900" h="552450">
                  <a:moveTo>
                    <a:pt x="88900" y="2540"/>
                  </a:moveTo>
                  <a:lnTo>
                    <a:pt x="83820" y="2540"/>
                  </a:lnTo>
                  <a:lnTo>
                    <a:pt x="83820" y="1282"/>
                  </a:lnTo>
                  <a:lnTo>
                    <a:pt x="76200" y="1282"/>
                  </a:lnTo>
                  <a:lnTo>
                    <a:pt x="76200" y="2540"/>
                  </a:lnTo>
                  <a:lnTo>
                    <a:pt x="71120" y="2540"/>
                  </a:lnTo>
                  <a:lnTo>
                    <a:pt x="71120" y="3810"/>
                  </a:lnTo>
                  <a:lnTo>
                    <a:pt x="58420" y="3810"/>
                  </a:lnTo>
                  <a:lnTo>
                    <a:pt x="58420" y="5080"/>
                  </a:lnTo>
                  <a:lnTo>
                    <a:pt x="50800" y="5080"/>
                  </a:lnTo>
                  <a:lnTo>
                    <a:pt x="50800" y="6350"/>
                  </a:lnTo>
                  <a:lnTo>
                    <a:pt x="41910" y="6350"/>
                  </a:lnTo>
                  <a:lnTo>
                    <a:pt x="41910" y="7620"/>
                  </a:lnTo>
                  <a:lnTo>
                    <a:pt x="88900" y="7620"/>
                  </a:lnTo>
                  <a:lnTo>
                    <a:pt x="88900" y="6350"/>
                  </a:lnTo>
                  <a:lnTo>
                    <a:pt x="88900" y="5080"/>
                  </a:lnTo>
                  <a:lnTo>
                    <a:pt x="88900" y="3810"/>
                  </a:lnTo>
                  <a:lnTo>
                    <a:pt x="88900" y="2540"/>
                  </a:lnTo>
                  <a:close/>
                </a:path>
                <a:path w="88900" h="552450">
                  <a:moveTo>
                    <a:pt x="88900" y="0"/>
                  </a:moveTo>
                  <a:lnTo>
                    <a:pt x="83820" y="0"/>
                  </a:lnTo>
                  <a:lnTo>
                    <a:pt x="83820" y="1282"/>
                  </a:lnTo>
                  <a:lnTo>
                    <a:pt x="88900" y="1282"/>
                  </a:lnTo>
                  <a:lnTo>
                    <a:pt x="88900" y="0"/>
                  </a:lnTo>
                  <a:close/>
                </a:path>
              </a:pathLst>
            </a:custGeom>
            <a:solidFill>
              <a:srgbClr val="2D872D"/>
            </a:solidFill>
          </p:spPr>
          <p:txBody>
            <a:bodyPr wrap="square" lIns="0" tIns="0" rIns="0" bIns="0" rtlCol="0"/>
            <a:lstStyle/>
            <a:p>
              <a:endParaRPr/>
            </a:p>
          </p:txBody>
        </p:sp>
        <p:sp>
          <p:nvSpPr>
            <p:cNvPr id="1102" name="object 1102"/>
            <p:cNvSpPr/>
            <p:nvPr/>
          </p:nvSpPr>
          <p:spPr>
            <a:xfrm>
              <a:off x="73533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C862C"/>
            </a:solidFill>
          </p:spPr>
          <p:txBody>
            <a:bodyPr wrap="square" lIns="0" tIns="0" rIns="0" bIns="0" rtlCol="0"/>
            <a:lstStyle/>
            <a:p>
              <a:endParaRPr/>
            </a:p>
          </p:txBody>
        </p:sp>
        <p:sp>
          <p:nvSpPr>
            <p:cNvPr id="1103" name="object 1103"/>
            <p:cNvSpPr/>
            <p:nvPr/>
          </p:nvSpPr>
          <p:spPr>
            <a:xfrm>
              <a:off x="7353300" y="6314439"/>
              <a:ext cx="88900" cy="538480"/>
            </a:xfrm>
            <a:custGeom>
              <a:avLst/>
              <a:gdLst/>
              <a:ahLst/>
              <a:cxnLst/>
              <a:rect l="l" t="t" r="r" b="b"/>
              <a:pathLst>
                <a:path w="88900" h="538479">
                  <a:moveTo>
                    <a:pt x="88900" y="533412"/>
                  </a:moveTo>
                  <a:lnTo>
                    <a:pt x="0" y="533412"/>
                  </a:lnTo>
                  <a:lnTo>
                    <a:pt x="0" y="538480"/>
                  </a:lnTo>
                  <a:lnTo>
                    <a:pt x="88900" y="538480"/>
                  </a:lnTo>
                  <a:lnTo>
                    <a:pt x="88900" y="533412"/>
                  </a:lnTo>
                  <a:close/>
                </a:path>
                <a:path w="88900" h="538479">
                  <a:moveTo>
                    <a:pt x="88900" y="464832"/>
                  </a:moveTo>
                  <a:lnTo>
                    <a:pt x="0" y="464832"/>
                  </a:lnTo>
                  <a:lnTo>
                    <a:pt x="0" y="533400"/>
                  </a:lnTo>
                  <a:lnTo>
                    <a:pt x="88900" y="533400"/>
                  </a:lnTo>
                  <a:lnTo>
                    <a:pt x="88900" y="464832"/>
                  </a:lnTo>
                  <a:close/>
                </a:path>
                <a:path w="88900" h="538479">
                  <a:moveTo>
                    <a:pt x="88900" y="52082"/>
                  </a:moveTo>
                  <a:lnTo>
                    <a:pt x="0" y="52082"/>
                  </a:lnTo>
                  <a:lnTo>
                    <a:pt x="0" y="57150"/>
                  </a:lnTo>
                  <a:lnTo>
                    <a:pt x="88900" y="57150"/>
                  </a:lnTo>
                  <a:lnTo>
                    <a:pt x="88900" y="52082"/>
                  </a:lnTo>
                  <a:close/>
                </a:path>
                <a:path w="88900" h="538479">
                  <a:moveTo>
                    <a:pt x="88900" y="45720"/>
                  </a:moveTo>
                  <a:lnTo>
                    <a:pt x="0" y="45720"/>
                  </a:lnTo>
                  <a:lnTo>
                    <a:pt x="0" y="50812"/>
                  </a:lnTo>
                  <a:lnTo>
                    <a:pt x="88900" y="50812"/>
                  </a:lnTo>
                  <a:lnTo>
                    <a:pt x="88900" y="45720"/>
                  </a:lnTo>
                  <a:close/>
                </a:path>
                <a:path w="88900" h="538479">
                  <a:moveTo>
                    <a:pt x="88900" y="39370"/>
                  </a:moveTo>
                  <a:lnTo>
                    <a:pt x="0" y="39370"/>
                  </a:lnTo>
                  <a:lnTo>
                    <a:pt x="0" y="44450"/>
                  </a:lnTo>
                  <a:lnTo>
                    <a:pt x="88900" y="44450"/>
                  </a:lnTo>
                  <a:lnTo>
                    <a:pt x="88900" y="39370"/>
                  </a:lnTo>
                  <a:close/>
                </a:path>
                <a:path w="88900" h="538479">
                  <a:moveTo>
                    <a:pt x="88900" y="33020"/>
                  </a:moveTo>
                  <a:lnTo>
                    <a:pt x="0" y="33020"/>
                  </a:lnTo>
                  <a:lnTo>
                    <a:pt x="0" y="38100"/>
                  </a:lnTo>
                  <a:lnTo>
                    <a:pt x="88900" y="38100"/>
                  </a:lnTo>
                  <a:lnTo>
                    <a:pt x="88900" y="33020"/>
                  </a:lnTo>
                  <a:close/>
                </a:path>
                <a:path w="88900" h="538479">
                  <a:moveTo>
                    <a:pt x="88900" y="26670"/>
                  </a:moveTo>
                  <a:lnTo>
                    <a:pt x="0" y="26670"/>
                  </a:lnTo>
                  <a:lnTo>
                    <a:pt x="0" y="31762"/>
                  </a:lnTo>
                  <a:lnTo>
                    <a:pt x="88900" y="31762"/>
                  </a:lnTo>
                  <a:lnTo>
                    <a:pt x="88900" y="26670"/>
                  </a:lnTo>
                  <a:close/>
                </a:path>
                <a:path w="88900" h="538479">
                  <a:moveTo>
                    <a:pt x="88900" y="20332"/>
                  </a:moveTo>
                  <a:lnTo>
                    <a:pt x="0" y="20332"/>
                  </a:lnTo>
                  <a:lnTo>
                    <a:pt x="0" y="25400"/>
                  </a:lnTo>
                  <a:lnTo>
                    <a:pt x="88900" y="25400"/>
                  </a:lnTo>
                  <a:lnTo>
                    <a:pt x="88900" y="20332"/>
                  </a:lnTo>
                  <a:close/>
                </a:path>
                <a:path w="88900" h="538479">
                  <a:moveTo>
                    <a:pt x="88900" y="13970"/>
                  </a:moveTo>
                  <a:lnTo>
                    <a:pt x="0" y="13970"/>
                  </a:lnTo>
                  <a:lnTo>
                    <a:pt x="0" y="19050"/>
                  </a:lnTo>
                  <a:lnTo>
                    <a:pt x="88900" y="19050"/>
                  </a:lnTo>
                  <a:lnTo>
                    <a:pt x="88900" y="13970"/>
                  </a:lnTo>
                  <a:close/>
                </a:path>
                <a:path w="88900" h="538479">
                  <a:moveTo>
                    <a:pt x="88900" y="7620"/>
                  </a:moveTo>
                  <a:lnTo>
                    <a:pt x="45720" y="7620"/>
                  </a:lnTo>
                  <a:lnTo>
                    <a:pt x="45720" y="6350"/>
                  </a:lnTo>
                  <a:lnTo>
                    <a:pt x="38100" y="6350"/>
                  </a:lnTo>
                  <a:lnTo>
                    <a:pt x="38100" y="7620"/>
                  </a:lnTo>
                  <a:lnTo>
                    <a:pt x="33020" y="7620"/>
                  </a:lnTo>
                  <a:lnTo>
                    <a:pt x="33020" y="8890"/>
                  </a:lnTo>
                  <a:lnTo>
                    <a:pt x="19050" y="8890"/>
                  </a:lnTo>
                  <a:lnTo>
                    <a:pt x="19050" y="10160"/>
                  </a:lnTo>
                  <a:lnTo>
                    <a:pt x="10160" y="10160"/>
                  </a:lnTo>
                  <a:lnTo>
                    <a:pt x="10160" y="11430"/>
                  </a:lnTo>
                  <a:lnTo>
                    <a:pt x="0" y="11430"/>
                  </a:lnTo>
                  <a:lnTo>
                    <a:pt x="0" y="12700"/>
                  </a:lnTo>
                  <a:lnTo>
                    <a:pt x="88900" y="12700"/>
                  </a:lnTo>
                  <a:lnTo>
                    <a:pt x="88900" y="11430"/>
                  </a:lnTo>
                  <a:lnTo>
                    <a:pt x="88900" y="10160"/>
                  </a:lnTo>
                  <a:lnTo>
                    <a:pt x="88900" y="8890"/>
                  </a:lnTo>
                  <a:lnTo>
                    <a:pt x="88900" y="7620"/>
                  </a:lnTo>
                  <a:close/>
                </a:path>
                <a:path w="88900" h="538479">
                  <a:moveTo>
                    <a:pt x="88900" y="0"/>
                  </a:moveTo>
                  <a:lnTo>
                    <a:pt x="80010" y="0"/>
                  </a:lnTo>
                  <a:lnTo>
                    <a:pt x="80010" y="1270"/>
                  </a:lnTo>
                  <a:lnTo>
                    <a:pt x="71120" y="1270"/>
                  </a:lnTo>
                  <a:lnTo>
                    <a:pt x="71120" y="2540"/>
                  </a:lnTo>
                  <a:lnTo>
                    <a:pt x="63500" y="2540"/>
                  </a:lnTo>
                  <a:lnTo>
                    <a:pt x="63500" y="3810"/>
                  </a:lnTo>
                  <a:lnTo>
                    <a:pt x="54610" y="3810"/>
                  </a:lnTo>
                  <a:lnTo>
                    <a:pt x="54610" y="5080"/>
                  </a:lnTo>
                  <a:lnTo>
                    <a:pt x="45720" y="5080"/>
                  </a:lnTo>
                  <a:lnTo>
                    <a:pt x="45720" y="6350"/>
                  </a:lnTo>
                  <a:lnTo>
                    <a:pt x="88900" y="6350"/>
                  </a:lnTo>
                  <a:lnTo>
                    <a:pt x="88900" y="5080"/>
                  </a:lnTo>
                  <a:lnTo>
                    <a:pt x="88900" y="3810"/>
                  </a:lnTo>
                  <a:lnTo>
                    <a:pt x="88900" y="2540"/>
                  </a:lnTo>
                  <a:lnTo>
                    <a:pt x="88900" y="1270"/>
                  </a:lnTo>
                  <a:lnTo>
                    <a:pt x="88900" y="0"/>
                  </a:lnTo>
                  <a:close/>
                </a:path>
              </a:pathLst>
            </a:custGeom>
            <a:solidFill>
              <a:srgbClr val="2C862C"/>
            </a:solidFill>
          </p:spPr>
          <p:txBody>
            <a:bodyPr wrap="square" lIns="0" tIns="0" rIns="0" bIns="0" rtlCol="0"/>
            <a:lstStyle/>
            <a:p>
              <a:endParaRPr/>
            </a:p>
          </p:txBody>
        </p:sp>
        <p:sp>
          <p:nvSpPr>
            <p:cNvPr id="1104" name="object 1104"/>
            <p:cNvSpPr/>
            <p:nvPr/>
          </p:nvSpPr>
          <p:spPr>
            <a:xfrm>
              <a:off x="72644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C852C"/>
            </a:solidFill>
          </p:spPr>
          <p:txBody>
            <a:bodyPr wrap="square" lIns="0" tIns="0" rIns="0" bIns="0" rtlCol="0"/>
            <a:lstStyle/>
            <a:p>
              <a:endParaRPr/>
            </a:p>
          </p:txBody>
        </p:sp>
        <p:sp>
          <p:nvSpPr>
            <p:cNvPr id="1105" name="object 1105"/>
            <p:cNvSpPr/>
            <p:nvPr/>
          </p:nvSpPr>
          <p:spPr>
            <a:xfrm>
              <a:off x="7264400" y="6327139"/>
              <a:ext cx="88900" cy="525780"/>
            </a:xfrm>
            <a:custGeom>
              <a:avLst/>
              <a:gdLst/>
              <a:ahLst/>
              <a:cxnLst/>
              <a:rect l="l" t="t" r="r" b="b"/>
              <a:pathLst>
                <a:path w="88900" h="525779">
                  <a:moveTo>
                    <a:pt x="88900" y="520712"/>
                  </a:moveTo>
                  <a:lnTo>
                    <a:pt x="0" y="520712"/>
                  </a:lnTo>
                  <a:lnTo>
                    <a:pt x="0" y="525780"/>
                  </a:lnTo>
                  <a:lnTo>
                    <a:pt x="88900" y="525780"/>
                  </a:lnTo>
                  <a:lnTo>
                    <a:pt x="88900" y="520712"/>
                  </a:lnTo>
                  <a:close/>
                </a:path>
                <a:path w="88900" h="525779">
                  <a:moveTo>
                    <a:pt x="88900" y="452132"/>
                  </a:moveTo>
                  <a:lnTo>
                    <a:pt x="0" y="452132"/>
                  </a:lnTo>
                  <a:lnTo>
                    <a:pt x="0" y="520700"/>
                  </a:lnTo>
                  <a:lnTo>
                    <a:pt x="88900" y="520700"/>
                  </a:lnTo>
                  <a:lnTo>
                    <a:pt x="88900" y="452132"/>
                  </a:lnTo>
                  <a:close/>
                </a:path>
                <a:path w="88900" h="525779">
                  <a:moveTo>
                    <a:pt x="88900" y="39382"/>
                  </a:moveTo>
                  <a:lnTo>
                    <a:pt x="0" y="39382"/>
                  </a:lnTo>
                  <a:lnTo>
                    <a:pt x="0" y="44450"/>
                  </a:lnTo>
                  <a:lnTo>
                    <a:pt x="88900" y="44450"/>
                  </a:lnTo>
                  <a:lnTo>
                    <a:pt x="88900" y="39382"/>
                  </a:lnTo>
                  <a:close/>
                </a:path>
                <a:path w="88900" h="525779">
                  <a:moveTo>
                    <a:pt x="88900" y="33020"/>
                  </a:moveTo>
                  <a:lnTo>
                    <a:pt x="0" y="33020"/>
                  </a:lnTo>
                  <a:lnTo>
                    <a:pt x="0" y="38112"/>
                  </a:lnTo>
                  <a:lnTo>
                    <a:pt x="88900" y="38112"/>
                  </a:lnTo>
                  <a:lnTo>
                    <a:pt x="88900" y="33020"/>
                  </a:lnTo>
                  <a:close/>
                </a:path>
                <a:path w="88900" h="525779">
                  <a:moveTo>
                    <a:pt x="88900" y="26670"/>
                  </a:moveTo>
                  <a:lnTo>
                    <a:pt x="0" y="26670"/>
                  </a:lnTo>
                  <a:lnTo>
                    <a:pt x="0" y="31750"/>
                  </a:lnTo>
                  <a:lnTo>
                    <a:pt x="88900" y="31750"/>
                  </a:lnTo>
                  <a:lnTo>
                    <a:pt x="88900" y="26670"/>
                  </a:lnTo>
                  <a:close/>
                </a:path>
                <a:path w="88900" h="525779">
                  <a:moveTo>
                    <a:pt x="88900" y="20320"/>
                  </a:moveTo>
                  <a:lnTo>
                    <a:pt x="0" y="20320"/>
                  </a:lnTo>
                  <a:lnTo>
                    <a:pt x="0" y="25400"/>
                  </a:lnTo>
                  <a:lnTo>
                    <a:pt x="88900" y="25400"/>
                  </a:lnTo>
                  <a:lnTo>
                    <a:pt x="88900" y="20320"/>
                  </a:lnTo>
                  <a:close/>
                </a:path>
                <a:path w="88900" h="525779">
                  <a:moveTo>
                    <a:pt x="88900" y="13970"/>
                  </a:moveTo>
                  <a:lnTo>
                    <a:pt x="0" y="13970"/>
                  </a:lnTo>
                  <a:lnTo>
                    <a:pt x="0" y="19062"/>
                  </a:lnTo>
                  <a:lnTo>
                    <a:pt x="88900" y="19062"/>
                  </a:lnTo>
                  <a:lnTo>
                    <a:pt x="88900" y="13970"/>
                  </a:lnTo>
                  <a:close/>
                </a:path>
                <a:path w="88900" h="525779">
                  <a:moveTo>
                    <a:pt x="88900" y="7620"/>
                  </a:moveTo>
                  <a:lnTo>
                    <a:pt x="41910" y="7620"/>
                  </a:lnTo>
                  <a:lnTo>
                    <a:pt x="41910" y="6350"/>
                  </a:lnTo>
                  <a:lnTo>
                    <a:pt x="31750" y="6350"/>
                  </a:lnTo>
                  <a:lnTo>
                    <a:pt x="31750" y="7620"/>
                  </a:lnTo>
                  <a:lnTo>
                    <a:pt x="22860" y="7620"/>
                  </a:lnTo>
                  <a:lnTo>
                    <a:pt x="22860" y="8890"/>
                  </a:lnTo>
                  <a:lnTo>
                    <a:pt x="12700" y="8890"/>
                  </a:lnTo>
                  <a:lnTo>
                    <a:pt x="12700" y="10160"/>
                  </a:lnTo>
                  <a:lnTo>
                    <a:pt x="3810" y="10160"/>
                  </a:lnTo>
                  <a:lnTo>
                    <a:pt x="3810" y="12700"/>
                  </a:lnTo>
                  <a:lnTo>
                    <a:pt x="88900" y="12700"/>
                  </a:lnTo>
                  <a:lnTo>
                    <a:pt x="88900" y="10160"/>
                  </a:lnTo>
                  <a:lnTo>
                    <a:pt x="88900" y="8890"/>
                  </a:lnTo>
                  <a:lnTo>
                    <a:pt x="88900" y="7620"/>
                  </a:lnTo>
                  <a:close/>
                </a:path>
                <a:path w="88900" h="525779">
                  <a:moveTo>
                    <a:pt x="88900" y="0"/>
                  </a:moveTo>
                  <a:lnTo>
                    <a:pt x="80010" y="0"/>
                  </a:lnTo>
                  <a:lnTo>
                    <a:pt x="80010" y="1270"/>
                  </a:lnTo>
                  <a:lnTo>
                    <a:pt x="69850" y="1270"/>
                  </a:lnTo>
                  <a:lnTo>
                    <a:pt x="69850" y="2540"/>
                  </a:lnTo>
                  <a:lnTo>
                    <a:pt x="60960" y="2540"/>
                  </a:lnTo>
                  <a:lnTo>
                    <a:pt x="60960" y="3810"/>
                  </a:lnTo>
                  <a:lnTo>
                    <a:pt x="50800" y="3810"/>
                  </a:lnTo>
                  <a:lnTo>
                    <a:pt x="50800" y="6350"/>
                  </a:lnTo>
                  <a:lnTo>
                    <a:pt x="88900" y="6350"/>
                  </a:lnTo>
                  <a:lnTo>
                    <a:pt x="88900" y="3810"/>
                  </a:lnTo>
                  <a:lnTo>
                    <a:pt x="88900" y="2540"/>
                  </a:lnTo>
                  <a:lnTo>
                    <a:pt x="88900" y="1270"/>
                  </a:lnTo>
                  <a:lnTo>
                    <a:pt x="88900" y="0"/>
                  </a:lnTo>
                  <a:close/>
                </a:path>
              </a:pathLst>
            </a:custGeom>
            <a:solidFill>
              <a:srgbClr val="2C852C"/>
            </a:solidFill>
          </p:spPr>
          <p:txBody>
            <a:bodyPr wrap="square" lIns="0" tIns="0" rIns="0" bIns="0" rtlCol="0"/>
            <a:lstStyle/>
            <a:p>
              <a:endParaRPr/>
            </a:p>
          </p:txBody>
        </p:sp>
        <p:sp>
          <p:nvSpPr>
            <p:cNvPr id="1106" name="object 1106"/>
            <p:cNvSpPr/>
            <p:nvPr/>
          </p:nvSpPr>
          <p:spPr>
            <a:xfrm>
              <a:off x="71755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C842C"/>
            </a:solidFill>
          </p:spPr>
          <p:txBody>
            <a:bodyPr wrap="square" lIns="0" tIns="0" rIns="0" bIns="0" rtlCol="0"/>
            <a:lstStyle/>
            <a:p>
              <a:endParaRPr/>
            </a:p>
          </p:txBody>
        </p:sp>
        <p:sp>
          <p:nvSpPr>
            <p:cNvPr id="1107" name="object 1107"/>
            <p:cNvSpPr/>
            <p:nvPr/>
          </p:nvSpPr>
          <p:spPr>
            <a:xfrm>
              <a:off x="7175500" y="6339839"/>
              <a:ext cx="88900" cy="513080"/>
            </a:xfrm>
            <a:custGeom>
              <a:avLst/>
              <a:gdLst/>
              <a:ahLst/>
              <a:cxnLst/>
              <a:rect l="l" t="t" r="r" b="b"/>
              <a:pathLst>
                <a:path w="88900" h="513079">
                  <a:moveTo>
                    <a:pt x="88900" y="508012"/>
                  </a:moveTo>
                  <a:lnTo>
                    <a:pt x="0" y="508012"/>
                  </a:lnTo>
                  <a:lnTo>
                    <a:pt x="0" y="513080"/>
                  </a:lnTo>
                  <a:lnTo>
                    <a:pt x="88900" y="513080"/>
                  </a:lnTo>
                  <a:lnTo>
                    <a:pt x="88900" y="508012"/>
                  </a:lnTo>
                  <a:close/>
                </a:path>
                <a:path w="88900" h="513079">
                  <a:moveTo>
                    <a:pt x="88900" y="439432"/>
                  </a:moveTo>
                  <a:lnTo>
                    <a:pt x="0" y="439432"/>
                  </a:lnTo>
                  <a:lnTo>
                    <a:pt x="0" y="508000"/>
                  </a:lnTo>
                  <a:lnTo>
                    <a:pt x="88900" y="508000"/>
                  </a:lnTo>
                  <a:lnTo>
                    <a:pt x="88900" y="439432"/>
                  </a:lnTo>
                  <a:close/>
                </a:path>
                <a:path w="88900" h="513079">
                  <a:moveTo>
                    <a:pt x="88900" y="26682"/>
                  </a:moveTo>
                  <a:lnTo>
                    <a:pt x="0" y="26682"/>
                  </a:lnTo>
                  <a:lnTo>
                    <a:pt x="0" y="31750"/>
                  </a:lnTo>
                  <a:lnTo>
                    <a:pt x="88900" y="31750"/>
                  </a:lnTo>
                  <a:lnTo>
                    <a:pt x="88900" y="26682"/>
                  </a:lnTo>
                  <a:close/>
                </a:path>
                <a:path w="88900" h="513079">
                  <a:moveTo>
                    <a:pt x="88900" y="20320"/>
                  </a:moveTo>
                  <a:lnTo>
                    <a:pt x="0" y="20320"/>
                  </a:lnTo>
                  <a:lnTo>
                    <a:pt x="0" y="25412"/>
                  </a:lnTo>
                  <a:lnTo>
                    <a:pt x="88900" y="25412"/>
                  </a:lnTo>
                  <a:lnTo>
                    <a:pt x="88900" y="20320"/>
                  </a:lnTo>
                  <a:close/>
                </a:path>
                <a:path w="88900" h="513079">
                  <a:moveTo>
                    <a:pt x="88900" y="13970"/>
                  </a:moveTo>
                  <a:lnTo>
                    <a:pt x="0" y="13970"/>
                  </a:lnTo>
                  <a:lnTo>
                    <a:pt x="0" y="19050"/>
                  </a:lnTo>
                  <a:lnTo>
                    <a:pt x="88900" y="19050"/>
                  </a:lnTo>
                  <a:lnTo>
                    <a:pt x="88900" y="13970"/>
                  </a:lnTo>
                  <a:close/>
                </a:path>
                <a:path w="88900" h="513079">
                  <a:moveTo>
                    <a:pt x="88900" y="7620"/>
                  </a:moveTo>
                  <a:lnTo>
                    <a:pt x="34290" y="7620"/>
                  </a:lnTo>
                  <a:lnTo>
                    <a:pt x="34290" y="6350"/>
                  </a:lnTo>
                  <a:lnTo>
                    <a:pt x="24130" y="6350"/>
                  </a:lnTo>
                  <a:lnTo>
                    <a:pt x="24130" y="7620"/>
                  </a:lnTo>
                  <a:lnTo>
                    <a:pt x="15240" y="7620"/>
                  </a:lnTo>
                  <a:lnTo>
                    <a:pt x="15240" y="8890"/>
                  </a:lnTo>
                  <a:lnTo>
                    <a:pt x="5080" y="8890"/>
                  </a:lnTo>
                  <a:lnTo>
                    <a:pt x="5080" y="10160"/>
                  </a:lnTo>
                  <a:lnTo>
                    <a:pt x="0" y="10160"/>
                  </a:lnTo>
                  <a:lnTo>
                    <a:pt x="0" y="12700"/>
                  </a:lnTo>
                  <a:lnTo>
                    <a:pt x="88900" y="12700"/>
                  </a:lnTo>
                  <a:lnTo>
                    <a:pt x="88900" y="10160"/>
                  </a:lnTo>
                  <a:lnTo>
                    <a:pt x="88900" y="8890"/>
                  </a:lnTo>
                  <a:lnTo>
                    <a:pt x="88900" y="7620"/>
                  </a:lnTo>
                  <a:close/>
                </a:path>
                <a:path w="88900" h="513079">
                  <a:moveTo>
                    <a:pt x="88900" y="1270"/>
                  </a:moveTo>
                  <a:lnTo>
                    <a:pt x="82550" y="1270"/>
                  </a:lnTo>
                  <a:lnTo>
                    <a:pt x="82550" y="0"/>
                  </a:lnTo>
                  <a:lnTo>
                    <a:pt x="77470" y="0"/>
                  </a:lnTo>
                  <a:lnTo>
                    <a:pt x="77470" y="1270"/>
                  </a:lnTo>
                  <a:lnTo>
                    <a:pt x="63500" y="1270"/>
                  </a:lnTo>
                  <a:lnTo>
                    <a:pt x="63500" y="2540"/>
                  </a:lnTo>
                  <a:lnTo>
                    <a:pt x="53340" y="2540"/>
                  </a:lnTo>
                  <a:lnTo>
                    <a:pt x="53340" y="3810"/>
                  </a:lnTo>
                  <a:lnTo>
                    <a:pt x="44450" y="3810"/>
                  </a:lnTo>
                  <a:lnTo>
                    <a:pt x="44450" y="6350"/>
                  </a:lnTo>
                  <a:lnTo>
                    <a:pt x="88900" y="6350"/>
                  </a:lnTo>
                  <a:lnTo>
                    <a:pt x="88900" y="3810"/>
                  </a:lnTo>
                  <a:lnTo>
                    <a:pt x="88900" y="2540"/>
                  </a:lnTo>
                  <a:lnTo>
                    <a:pt x="88900" y="1270"/>
                  </a:lnTo>
                  <a:close/>
                </a:path>
              </a:pathLst>
            </a:custGeom>
            <a:solidFill>
              <a:srgbClr val="2C842C"/>
            </a:solidFill>
          </p:spPr>
          <p:txBody>
            <a:bodyPr wrap="square" lIns="0" tIns="0" rIns="0" bIns="0" rtlCol="0"/>
            <a:lstStyle/>
            <a:p>
              <a:endParaRPr/>
            </a:p>
          </p:txBody>
        </p:sp>
        <p:sp>
          <p:nvSpPr>
            <p:cNvPr id="1108" name="object 1108"/>
            <p:cNvSpPr/>
            <p:nvPr/>
          </p:nvSpPr>
          <p:spPr>
            <a:xfrm>
              <a:off x="7086600" y="6366522"/>
              <a:ext cx="88900" cy="412750"/>
            </a:xfrm>
            <a:custGeom>
              <a:avLst/>
              <a:gdLst/>
              <a:ahLst/>
              <a:cxnLst/>
              <a:rect l="l" t="t" r="r" b="b"/>
              <a:pathLst>
                <a:path w="88900" h="412750">
                  <a:moveTo>
                    <a:pt x="88900" y="287020"/>
                  </a:moveTo>
                  <a:lnTo>
                    <a:pt x="0" y="287020"/>
                  </a:lnTo>
                  <a:lnTo>
                    <a:pt x="0" y="412737"/>
                  </a:lnTo>
                  <a:lnTo>
                    <a:pt x="88900" y="412737"/>
                  </a:lnTo>
                  <a:lnTo>
                    <a:pt x="88900" y="287020"/>
                  </a:lnTo>
                  <a:close/>
                </a:path>
                <a:path w="88900" h="412750">
                  <a:moveTo>
                    <a:pt x="88900" y="284480"/>
                  </a:moveTo>
                  <a:lnTo>
                    <a:pt x="0" y="284480"/>
                  </a:lnTo>
                  <a:lnTo>
                    <a:pt x="0" y="285750"/>
                  </a:lnTo>
                  <a:lnTo>
                    <a:pt x="88900" y="285750"/>
                  </a:lnTo>
                  <a:lnTo>
                    <a:pt x="88900" y="284480"/>
                  </a:lnTo>
                  <a:close/>
                </a:path>
                <a:path w="88900" h="412750">
                  <a:moveTo>
                    <a:pt x="88900" y="280657"/>
                  </a:moveTo>
                  <a:lnTo>
                    <a:pt x="0" y="280657"/>
                  </a:lnTo>
                  <a:lnTo>
                    <a:pt x="0" y="283197"/>
                  </a:lnTo>
                  <a:lnTo>
                    <a:pt x="88900" y="283197"/>
                  </a:lnTo>
                  <a:lnTo>
                    <a:pt x="88900" y="280657"/>
                  </a:lnTo>
                  <a:close/>
                </a:path>
                <a:path w="88900" h="412750">
                  <a:moveTo>
                    <a:pt x="88900" y="278117"/>
                  </a:moveTo>
                  <a:lnTo>
                    <a:pt x="0" y="278117"/>
                  </a:lnTo>
                  <a:lnTo>
                    <a:pt x="0" y="279387"/>
                  </a:lnTo>
                  <a:lnTo>
                    <a:pt x="88900" y="279387"/>
                  </a:lnTo>
                  <a:lnTo>
                    <a:pt x="88900" y="278117"/>
                  </a:lnTo>
                  <a:close/>
                </a:path>
                <a:path w="88900" h="412750">
                  <a:moveTo>
                    <a:pt x="88900" y="274307"/>
                  </a:moveTo>
                  <a:lnTo>
                    <a:pt x="0" y="274307"/>
                  </a:lnTo>
                  <a:lnTo>
                    <a:pt x="0" y="276847"/>
                  </a:lnTo>
                  <a:lnTo>
                    <a:pt x="88900" y="276847"/>
                  </a:lnTo>
                  <a:lnTo>
                    <a:pt x="88900" y="274307"/>
                  </a:lnTo>
                  <a:close/>
                </a:path>
                <a:path w="88900" h="412750">
                  <a:moveTo>
                    <a:pt x="88900" y="271767"/>
                  </a:moveTo>
                  <a:lnTo>
                    <a:pt x="0" y="271767"/>
                  </a:lnTo>
                  <a:lnTo>
                    <a:pt x="0" y="273037"/>
                  </a:lnTo>
                  <a:lnTo>
                    <a:pt x="88900" y="273037"/>
                  </a:lnTo>
                  <a:lnTo>
                    <a:pt x="88900" y="271767"/>
                  </a:lnTo>
                  <a:close/>
                </a:path>
                <a:path w="88900" h="412750">
                  <a:moveTo>
                    <a:pt x="88900" y="267970"/>
                  </a:moveTo>
                  <a:lnTo>
                    <a:pt x="0" y="267970"/>
                  </a:lnTo>
                  <a:lnTo>
                    <a:pt x="0" y="270497"/>
                  </a:lnTo>
                  <a:lnTo>
                    <a:pt x="88900" y="270497"/>
                  </a:lnTo>
                  <a:lnTo>
                    <a:pt x="88900" y="267970"/>
                  </a:lnTo>
                  <a:close/>
                </a:path>
                <a:path w="88900" h="412750">
                  <a:moveTo>
                    <a:pt x="88900" y="265417"/>
                  </a:moveTo>
                  <a:lnTo>
                    <a:pt x="0" y="265417"/>
                  </a:lnTo>
                  <a:lnTo>
                    <a:pt x="0" y="266687"/>
                  </a:lnTo>
                  <a:lnTo>
                    <a:pt x="88900" y="266687"/>
                  </a:lnTo>
                  <a:lnTo>
                    <a:pt x="88900" y="265417"/>
                  </a:lnTo>
                  <a:close/>
                </a:path>
                <a:path w="88900" h="412750">
                  <a:moveTo>
                    <a:pt x="88900" y="261607"/>
                  </a:moveTo>
                  <a:lnTo>
                    <a:pt x="0" y="261607"/>
                  </a:lnTo>
                  <a:lnTo>
                    <a:pt x="0" y="264147"/>
                  </a:lnTo>
                  <a:lnTo>
                    <a:pt x="88900" y="264147"/>
                  </a:lnTo>
                  <a:lnTo>
                    <a:pt x="88900" y="261607"/>
                  </a:lnTo>
                  <a:close/>
                </a:path>
                <a:path w="88900" h="412750">
                  <a:moveTo>
                    <a:pt x="88900" y="259080"/>
                  </a:moveTo>
                  <a:lnTo>
                    <a:pt x="0" y="259080"/>
                  </a:lnTo>
                  <a:lnTo>
                    <a:pt x="0" y="260337"/>
                  </a:lnTo>
                  <a:lnTo>
                    <a:pt x="88900" y="260337"/>
                  </a:lnTo>
                  <a:lnTo>
                    <a:pt x="88900" y="259080"/>
                  </a:lnTo>
                  <a:close/>
                </a:path>
                <a:path w="88900" h="412750">
                  <a:moveTo>
                    <a:pt x="88900" y="255257"/>
                  </a:moveTo>
                  <a:lnTo>
                    <a:pt x="0" y="255257"/>
                  </a:lnTo>
                  <a:lnTo>
                    <a:pt x="0" y="257797"/>
                  </a:lnTo>
                  <a:lnTo>
                    <a:pt x="88900" y="257797"/>
                  </a:lnTo>
                  <a:lnTo>
                    <a:pt x="88900" y="255257"/>
                  </a:lnTo>
                  <a:close/>
                </a:path>
                <a:path w="88900" h="412750">
                  <a:moveTo>
                    <a:pt x="88900" y="252730"/>
                  </a:moveTo>
                  <a:lnTo>
                    <a:pt x="0" y="252730"/>
                  </a:lnTo>
                  <a:lnTo>
                    <a:pt x="0" y="253987"/>
                  </a:lnTo>
                  <a:lnTo>
                    <a:pt x="88900" y="253987"/>
                  </a:lnTo>
                  <a:lnTo>
                    <a:pt x="88900" y="252730"/>
                  </a:lnTo>
                  <a:close/>
                </a:path>
                <a:path w="88900" h="412750">
                  <a:moveTo>
                    <a:pt x="88900" y="248907"/>
                  </a:moveTo>
                  <a:lnTo>
                    <a:pt x="0" y="248907"/>
                  </a:lnTo>
                  <a:lnTo>
                    <a:pt x="0" y="251447"/>
                  </a:lnTo>
                  <a:lnTo>
                    <a:pt x="88900" y="251447"/>
                  </a:lnTo>
                  <a:lnTo>
                    <a:pt x="88900" y="248907"/>
                  </a:lnTo>
                  <a:close/>
                </a:path>
                <a:path w="88900" h="412750">
                  <a:moveTo>
                    <a:pt x="88900" y="246380"/>
                  </a:moveTo>
                  <a:lnTo>
                    <a:pt x="0" y="246380"/>
                  </a:lnTo>
                  <a:lnTo>
                    <a:pt x="0" y="247650"/>
                  </a:lnTo>
                  <a:lnTo>
                    <a:pt x="88900" y="247650"/>
                  </a:lnTo>
                  <a:lnTo>
                    <a:pt x="88900" y="246380"/>
                  </a:lnTo>
                  <a:close/>
                </a:path>
                <a:path w="88900" h="412750">
                  <a:moveTo>
                    <a:pt x="88900" y="242557"/>
                  </a:moveTo>
                  <a:lnTo>
                    <a:pt x="0" y="242557"/>
                  </a:lnTo>
                  <a:lnTo>
                    <a:pt x="0" y="245097"/>
                  </a:lnTo>
                  <a:lnTo>
                    <a:pt x="88900" y="245097"/>
                  </a:lnTo>
                  <a:lnTo>
                    <a:pt x="88900" y="242557"/>
                  </a:lnTo>
                  <a:close/>
                </a:path>
                <a:path w="88900" h="412750">
                  <a:moveTo>
                    <a:pt x="88900" y="240030"/>
                  </a:moveTo>
                  <a:lnTo>
                    <a:pt x="0" y="240030"/>
                  </a:lnTo>
                  <a:lnTo>
                    <a:pt x="0" y="241287"/>
                  </a:lnTo>
                  <a:lnTo>
                    <a:pt x="88900" y="241287"/>
                  </a:lnTo>
                  <a:lnTo>
                    <a:pt x="88900" y="240030"/>
                  </a:lnTo>
                  <a:close/>
                </a:path>
                <a:path w="88900" h="412750">
                  <a:moveTo>
                    <a:pt x="88900" y="236220"/>
                  </a:moveTo>
                  <a:lnTo>
                    <a:pt x="0" y="236220"/>
                  </a:lnTo>
                  <a:lnTo>
                    <a:pt x="0" y="238760"/>
                  </a:lnTo>
                  <a:lnTo>
                    <a:pt x="88900" y="238760"/>
                  </a:lnTo>
                  <a:lnTo>
                    <a:pt x="88900" y="236220"/>
                  </a:lnTo>
                  <a:close/>
                </a:path>
                <a:path w="88900" h="412750">
                  <a:moveTo>
                    <a:pt x="88900" y="233680"/>
                  </a:moveTo>
                  <a:lnTo>
                    <a:pt x="0" y="233680"/>
                  </a:lnTo>
                  <a:lnTo>
                    <a:pt x="0" y="234937"/>
                  </a:lnTo>
                  <a:lnTo>
                    <a:pt x="88900" y="234937"/>
                  </a:lnTo>
                  <a:lnTo>
                    <a:pt x="88900" y="233680"/>
                  </a:lnTo>
                  <a:close/>
                </a:path>
                <a:path w="88900" h="412750">
                  <a:moveTo>
                    <a:pt x="88900" y="229870"/>
                  </a:moveTo>
                  <a:lnTo>
                    <a:pt x="0" y="229870"/>
                  </a:lnTo>
                  <a:lnTo>
                    <a:pt x="0" y="232397"/>
                  </a:lnTo>
                  <a:lnTo>
                    <a:pt x="88900" y="232397"/>
                  </a:lnTo>
                  <a:lnTo>
                    <a:pt x="88900" y="229870"/>
                  </a:lnTo>
                  <a:close/>
                </a:path>
                <a:path w="88900" h="412750">
                  <a:moveTo>
                    <a:pt x="88900" y="227317"/>
                  </a:moveTo>
                  <a:lnTo>
                    <a:pt x="0" y="227317"/>
                  </a:lnTo>
                  <a:lnTo>
                    <a:pt x="0" y="228587"/>
                  </a:lnTo>
                  <a:lnTo>
                    <a:pt x="88900" y="228587"/>
                  </a:lnTo>
                  <a:lnTo>
                    <a:pt x="88900" y="227317"/>
                  </a:lnTo>
                  <a:close/>
                </a:path>
                <a:path w="88900" h="412750">
                  <a:moveTo>
                    <a:pt x="88900" y="223507"/>
                  </a:moveTo>
                  <a:lnTo>
                    <a:pt x="0" y="223507"/>
                  </a:lnTo>
                  <a:lnTo>
                    <a:pt x="0" y="226047"/>
                  </a:lnTo>
                  <a:lnTo>
                    <a:pt x="88900" y="226047"/>
                  </a:lnTo>
                  <a:lnTo>
                    <a:pt x="88900" y="223507"/>
                  </a:lnTo>
                  <a:close/>
                </a:path>
                <a:path w="88900" h="412750">
                  <a:moveTo>
                    <a:pt x="88900" y="220980"/>
                  </a:moveTo>
                  <a:lnTo>
                    <a:pt x="0" y="220980"/>
                  </a:lnTo>
                  <a:lnTo>
                    <a:pt x="0" y="222250"/>
                  </a:lnTo>
                  <a:lnTo>
                    <a:pt x="88900" y="222250"/>
                  </a:lnTo>
                  <a:lnTo>
                    <a:pt x="88900" y="220980"/>
                  </a:lnTo>
                  <a:close/>
                </a:path>
                <a:path w="88900" h="412750">
                  <a:moveTo>
                    <a:pt x="88900" y="217157"/>
                  </a:moveTo>
                  <a:lnTo>
                    <a:pt x="0" y="217157"/>
                  </a:lnTo>
                  <a:lnTo>
                    <a:pt x="0" y="219710"/>
                  </a:lnTo>
                  <a:lnTo>
                    <a:pt x="88900" y="219710"/>
                  </a:lnTo>
                  <a:lnTo>
                    <a:pt x="88900" y="217157"/>
                  </a:lnTo>
                  <a:close/>
                </a:path>
                <a:path w="88900" h="412750">
                  <a:moveTo>
                    <a:pt x="88900" y="214630"/>
                  </a:moveTo>
                  <a:lnTo>
                    <a:pt x="0" y="214630"/>
                  </a:lnTo>
                  <a:lnTo>
                    <a:pt x="0" y="215887"/>
                  </a:lnTo>
                  <a:lnTo>
                    <a:pt x="88900" y="215887"/>
                  </a:lnTo>
                  <a:lnTo>
                    <a:pt x="88900" y="214630"/>
                  </a:lnTo>
                  <a:close/>
                </a:path>
                <a:path w="88900" h="412750">
                  <a:moveTo>
                    <a:pt x="88900" y="210820"/>
                  </a:moveTo>
                  <a:lnTo>
                    <a:pt x="0" y="210820"/>
                  </a:lnTo>
                  <a:lnTo>
                    <a:pt x="0" y="213360"/>
                  </a:lnTo>
                  <a:lnTo>
                    <a:pt x="88900" y="213360"/>
                  </a:lnTo>
                  <a:lnTo>
                    <a:pt x="88900" y="210820"/>
                  </a:lnTo>
                  <a:close/>
                </a:path>
                <a:path w="88900" h="412750">
                  <a:moveTo>
                    <a:pt x="88900" y="208280"/>
                  </a:moveTo>
                  <a:lnTo>
                    <a:pt x="0" y="208280"/>
                  </a:lnTo>
                  <a:lnTo>
                    <a:pt x="0" y="209537"/>
                  </a:lnTo>
                  <a:lnTo>
                    <a:pt x="88900" y="209537"/>
                  </a:lnTo>
                  <a:lnTo>
                    <a:pt x="88900" y="208280"/>
                  </a:lnTo>
                  <a:close/>
                </a:path>
                <a:path w="88900" h="412750">
                  <a:moveTo>
                    <a:pt x="88900" y="204470"/>
                  </a:moveTo>
                  <a:lnTo>
                    <a:pt x="0" y="204470"/>
                  </a:lnTo>
                  <a:lnTo>
                    <a:pt x="0" y="206997"/>
                  </a:lnTo>
                  <a:lnTo>
                    <a:pt x="88900" y="206997"/>
                  </a:lnTo>
                  <a:lnTo>
                    <a:pt x="88900" y="204470"/>
                  </a:lnTo>
                  <a:close/>
                </a:path>
                <a:path w="88900" h="412750">
                  <a:moveTo>
                    <a:pt x="88900" y="201930"/>
                  </a:moveTo>
                  <a:lnTo>
                    <a:pt x="0" y="201930"/>
                  </a:lnTo>
                  <a:lnTo>
                    <a:pt x="0" y="203200"/>
                  </a:lnTo>
                  <a:lnTo>
                    <a:pt x="88900" y="203200"/>
                  </a:lnTo>
                  <a:lnTo>
                    <a:pt x="88900" y="201930"/>
                  </a:lnTo>
                  <a:close/>
                </a:path>
                <a:path w="88900" h="412750">
                  <a:moveTo>
                    <a:pt x="88900" y="198120"/>
                  </a:moveTo>
                  <a:lnTo>
                    <a:pt x="0" y="198120"/>
                  </a:lnTo>
                  <a:lnTo>
                    <a:pt x="0" y="200647"/>
                  </a:lnTo>
                  <a:lnTo>
                    <a:pt x="88900" y="200647"/>
                  </a:lnTo>
                  <a:lnTo>
                    <a:pt x="88900" y="198120"/>
                  </a:lnTo>
                  <a:close/>
                </a:path>
                <a:path w="88900" h="412750">
                  <a:moveTo>
                    <a:pt x="88900" y="195580"/>
                  </a:moveTo>
                  <a:lnTo>
                    <a:pt x="0" y="195580"/>
                  </a:lnTo>
                  <a:lnTo>
                    <a:pt x="0" y="196850"/>
                  </a:lnTo>
                  <a:lnTo>
                    <a:pt x="88900" y="196850"/>
                  </a:lnTo>
                  <a:lnTo>
                    <a:pt x="88900" y="195580"/>
                  </a:lnTo>
                  <a:close/>
                </a:path>
                <a:path w="88900" h="412750">
                  <a:moveTo>
                    <a:pt x="88900" y="191770"/>
                  </a:moveTo>
                  <a:lnTo>
                    <a:pt x="0" y="191770"/>
                  </a:lnTo>
                  <a:lnTo>
                    <a:pt x="0" y="194297"/>
                  </a:lnTo>
                  <a:lnTo>
                    <a:pt x="88900" y="194297"/>
                  </a:lnTo>
                  <a:lnTo>
                    <a:pt x="88900" y="191770"/>
                  </a:lnTo>
                  <a:close/>
                </a:path>
                <a:path w="88900" h="412750">
                  <a:moveTo>
                    <a:pt x="88900" y="189230"/>
                  </a:moveTo>
                  <a:lnTo>
                    <a:pt x="0" y="189230"/>
                  </a:lnTo>
                  <a:lnTo>
                    <a:pt x="0" y="190487"/>
                  </a:lnTo>
                  <a:lnTo>
                    <a:pt x="88900" y="190487"/>
                  </a:lnTo>
                  <a:lnTo>
                    <a:pt x="88900" y="189230"/>
                  </a:lnTo>
                  <a:close/>
                </a:path>
                <a:path w="88900" h="412750">
                  <a:moveTo>
                    <a:pt x="88900" y="185407"/>
                  </a:moveTo>
                  <a:lnTo>
                    <a:pt x="0" y="185407"/>
                  </a:lnTo>
                  <a:lnTo>
                    <a:pt x="0" y="187947"/>
                  </a:lnTo>
                  <a:lnTo>
                    <a:pt x="88900" y="187947"/>
                  </a:lnTo>
                  <a:lnTo>
                    <a:pt x="88900" y="185407"/>
                  </a:lnTo>
                  <a:close/>
                </a:path>
                <a:path w="88900" h="412750">
                  <a:moveTo>
                    <a:pt x="88900" y="182880"/>
                  </a:moveTo>
                  <a:lnTo>
                    <a:pt x="0" y="182880"/>
                  </a:lnTo>
                  <a:lnTo>
                    <a:pt x="0" y="184150"/>
                  </a:lnTo>
                  <a:lnTo>
                    <a:pt x="88900" y="184150"/>
                  </a:lnTo>
                  <a:lnTo>
                    <a:pt x="88900" y="182880"/>
                  </a:lnTo>
                  <a:close/>
                </a:path>
                <a:path w="88900" h="412750">
                  <a:moveTo>
                    <a:pt x="88900" y="179070"/>
                  </a:moveTo>
                  <a:lnTo>
                    <a:pt x="0" y="179070"/>
                  </a:lnTo>
                  <a:lnTo>
                    <a:pt x="0" y="181610"/>
                  </a:lnTo>
                  <a:lnTo>
                    <a:pt x="88900" y="181610"/>
                  </a:lnTo>
                  <a:lnTo>
                    <a:pt x="88900" y="179070"/>
                  </a:lnTo>
                  <a:close/>
                </a:path>
                <a:path w="88900" h="412750">
                  <a:moveTo>
                    <a:pt x="88900" y="176530"/>
                  </a:moveTo>
                  <a:lnTo>
                    <a:pt x="0" y="176530"/>
                  </a:lnTo>
                  <a:lnTo>
                    <a:pt x="0" y="177800"/>
                  </a:lnTo>
                  <a:lnTo>
                    <a:pt x="88900" y="177800"/>
                  </a:lnTo>
                  <a:lnTo>
                    <a:pt x="88900" y="176530"/>
                  </a:lnTo>
                  <a:close/>
                </a:path>
                <a:path w="88900" h="412750">
                  <a:moveTo>
                    <a:pt x="88900" y="172707"/>
                  </a:moveTo>
                  <a:lnTo>
                    <a:pt x="0" y="172707"/>
                  </a:lnTo>
                  <a:lnTo>
                    <a:pt x="0" y="175247"/>
                  </a:lnTo>
                  <a:lnTo>
                    <a:pt x="88900" y="175247"/>
                  </a:lnTo>
                  <a:lnTo>
                    <a:pt x="88900" y="172707"/>
                  </a:lnTo>
                  <a:close/>
                </a:path>
                <a:path w="88900" h="412750">
                  <a:moveTo>
                    <a:pt x="88900" y="170180"/>
                  </a:moveTo>
                  <a:lnTo>
                    <a:pt x="0" y="170180"/>
                  </a:lnTo>
                  <a:lnTo>
                    <a:pt x="0" y="171450"/>
                  </a:lnTo>
                  <a:lnTo>
                    <a:pt x="88900" y="171450"/>
                  </a:lnTo>
                  <a:lnTo>
                    <a:pt x="88900" y="170180"/>
                  </a:lnTo>
                  <a:close/>
                </a:path>
                <a:path w="88900" h="412750">
                  <a:moveTo>
                    <a:pt x="88900" y="166357"/>
                  </a:moveTo>
                  <a:lnTo>
                    <a:pt x="0" y="166357"/>
                  </a:lnTo>
                  <a:lnTo>
                    <a:pt x="0" y="168910"/>
                  </a:lnTo>
                  <a:lnTo>
                    <a:pt x="88900" y="168910"/>
                  </a:lnTo>
                  <a:lnTo>
                    <a:pt x="88900" y="166357"/>
                  </a:lnTo>
                  <a:close/>
                </a:path>
                <a:path w="88900" h="412750">
                  <a:moveTo>
                    <a:pt x="88900" y="163830"/>
                  </a:moveTo>
                  <a:lnTo>
                    <a:pt x="0" y="163830"/>
                  </a:lnTo>
                  <a:lnTo>
                    <a:pt x="0" y="165087"/>
                  </a:lnTo>
                  <a:lnTo>
                    <a:pt x="88900" y="165087"/>
                  </a:lnTo>
                  <a:lnTo>
                    <a:pt x="88900" y="163830"/>
                  </a:lnTo>
                  <a:close/>
                </a:path>
                <a:path w="88900" h="412750">
                  <a:moveTo>
                    <a:pt x="88900" y="160007"/>
                  </a:moveTo>
                  <a:lnTo>
                    <a:pt x="0" y="160007"/>
                  </a:lnTo>
                  <a:lnTo>
                    <a:pt x="0" y="162547"/>
                  </a:lnTo>
                  <a:lnTo>
                    <a:pt x="88900" y="162547"/>
                  </a:lnTo>
                  <a:lnTo>
                    <a:pt x="88900" y="160007"/>
                  </a:lnTo>
                  <a:close/>
                </a:path>
                <a:path w="88900" h="412750">
                  <a:moveTo>
                    <a:pt x="88900" y="157480"/>
                  </a:moveTo>
                  <a:lnTo>
                    <a:pt x="0" y="157480"/>
                  </a:lnTo>
                  <a:lnTo>
                    <a:pt x="0" y="158737"/>
                  </a:lnTo>
                  <a:lnTo>
                    <a:pt x="88900" y="158737"/>
                  </a:lnTo>
                  <a:lnTo>
                    <a:pt x="88900" y="157480"/>
                  </a:lnTo>
                  <a:close/>
                </a:path>
                <a:path w="88900" h="412750">
                  <a:moveTo>
                    <a:pt x="88900" y="153657"/>
                  </a:moveTo>
                  <a:lnTo>
                    <a:pt x="0" y="153657"/>
                  </a:lnTo>
                  <a:lnTo>
                    <a:pt x="0" y="156210"/>
                  </a:lnTo>
                  <a:lnTo>
                    <a:pt x="88900" y="156210"/>
                  </a:lnTo>
                  <a:lnTo>
                    <a:pt x="88900" y="153657"/>
                  </a:lnTo>
                  <a:close/>
                </a:path>
                <a:path w="88900" h="412750">
                  <a:moveTo>
                    <a:pt x="88900" y="151130"/>
                  </a:moveTo>
                  <a:lnTo>
                    <a:pt x="0" y="151130"/>
                  </a:lnTo>
                  <a:lnTo>
                    <a:pt x="0" y="152387"/>
                  </a:lnTo>
                  <a:lnTo>
                    <a:pt x="88900" y="152387"/>
                  </a:lnTo>
                  <a:lnTo>
                    <a:pt x="88900" y="151130"/>
                  </a:lnTo>
                  <a:close/>
                </a:path>
                <a:path w="88900" h="412750">
                  <a:moveTo>
                    <a:pt x="88900" y="147307"/>
                  </a:moveTo>
                  <a:lnTo>
                    <a:pt x="0" y="147307"/>
                  </a:lnTo>
                  <a:lnTo>
                    <a:pt x="0" y="149860"/>
                  </a:lnTo>
                  <a:lnTo>
                    <a:pt x="88900" y="149860"/>
                  </a:lnTo>
                  <a:lnTo>
                    <a:pt x="88900" y="147307"/>
                  </a:lnTo>
                  <a:close/>
                </a:path>
                <a:path w="88900" h="412750">
                  <a:moveTo>
                    <a:pt x="88900" y="144767"/>
                  </a:moveTo>
                  <a:lnTo>
                    <a:pt x="0" y="144767"/>
                  </a:lnTo>
                  <a:lnTo>
                    <a:pt x="0" y="146037"/>
                  </a:lnTo>
                  <a:lnTo>
                    <a:pt x="88900" y="146037"/>
                  </a:lnTo>
                  <a:lnTo>
                    <a:pt x="88900" y="144767"/>
                  </a:lnTo>
                  <a:close/>
                </a:path>
                <a:path w="88900" h="412750">
                  <a:moveTo>
                    <a:pt x="88900" y="140970"/>
                  </a:moveTo>
                  <a:lnTo>
                    <a:pt x="0" y="140970"/>
                  </a:lnTo>
                  <a:lnTo>
                    <a:pt x="0" y="143497"/>
                  </a:lnTo>
                  <a:lnTo>
                    <a:pt x="88900" y="143497"/>
                  </a:lnTo>
                  <a:lnTo>
                    <a:pt x="88900" y="140970"/>
                  </a:lnTo>
                  <a:close/>
                </a:path>
                <a:path w="88900" h="412750">
                  <a:moveTo>
                    <a:pt x="88900" y="138417"/>
                  </a:moveTo>
                  <a:lnTo>
                    <a:pt x="0" y="138417"/>
                  </a:lnTo>
                  <a:lnTo>
                    <a:pt x="0" y="139687"/>
                  </a:lnTo>
                  <a:lnTo>
                    <a:pt x="88900" y="139687"/>
                  </a:lnTo>
                  <a:lnTo>
                    <a:pt x="88900" y="138417"/>
                  </a:lnTo>
                  <a:close/>
                </a:path>
                <a:path w="88900" h="412750">
                  <a:moveTo>
                    <a:pt x="88900" y="134607"/>
                  </a:moveTo>
                  <a:lnTo>
                    <a:pt x="0" y="134607"/>
                  </a:lnTo>
                  <a:lnTo>
                    <a:pt x="0" y="137147"/>
                  </a:lnTo>
                  <a:lnTo>
                    <a:pt x="88900" y="137147"/>
                  </a:lnTo>
                  <a:lnTo>
                    <a:pt x="88900" y="134607"/>
                  </a:lnTo>
                  <a:close/>
                </a:path>
                <a:path w="88900" h="412750">
                  <a:moveTo>
                    <a:pt x="88900" y="132080"/>
                  </a:moveTo>
                  <a:lnTo>
                    <a:pt x="0" y="132080"/>
                  </a:lnTo>
                  <a:lnTo>
                    <a:pt x="0" y="133337"/>
                  </a:lnTo>
                  <a:lnTo>
                    <a:pt x="88900" y="133337"/>
                  </a:lnTo>
                  <a:lnTo>
                    <a:pt x="88900" y="132080"/>
                  </a:lnTo>
                  <a:close/>
                </a:path>
                <a:path w="88900" h="412750">
                  <a:moveTo>
                    <a:pt x="88900" y="125730"/>
                  </a:moveTo>
                  <a:lnTo>
                    <a:pt x="0" y="125730"/>
                  </a:lnTo>
                  <a:lnTo>
                    <a:pt x="0" y="130797"/>
                  </a:lnTo>
                  <a:lnTo>
                    <a:pt x="88900" y="130797"/>
                  </a:lnTo>
                  <a:lnTo>
                    <a:pt x="88900" y="125730"/>
                  </a:lnTo>
                  <a:close/>
                </a:path>
                <a:path w="88900" h="412750">
                  <a:moveTo>
                    <a:pt x="88900" y="119367"/>
                  </a:moveTo>
                  <a:lnTo>
                    <a:pt x="0" y="119367"/>
                  </a:lnTo>
                  <a:lnTo>
                    <a:pt x="0" y="124447"/>
                  </a:lnTo>
                  <a:lnTo>
                    <a:pt x="88900" y="124447"/>
                  </a:lnTo>
                  <a:lnTo>
                    <a:pt x="88900" y="119367"/>
                  </a:lnTo>
                  <a:close/>
                </a:path>
                <a:path w="88900" h="412750">
                  <a:moveTo>
                    <a:pt x="88900" y="113030"/>
                  </a:moveTo>
                  <a:lnTo>
                    <a:pt x="0" y="113030"/>
                  </a:lnTo>
                  <a:lnTo>
                    <a:pt x="0" y="118097"/>
                  </a:lnTo>
                  <a:lnTo>
                    <a:pt x="88900" y="118097"/>
                  </a:lnTo>
                  <a:lnTo>
                    <a:pt x="88900" y="113030"/>
                  </a:lnTo>
                  <a:close/>
                </a:path>
                <a:path w="88900" h="412750">
                  <a:moveTo>
                    <a:pt x="88900" y="106680"/>
                  </a:moveTo>
                  <a:lnTo>
                    <a:pt x="0" y="106680"/>
                  </a:lnTo>
                  <a:lnTo>
                    <a:pt x="0" y="111747"/>
                  </a:lnTo>
                  <a:lnTo>
                    <a:pt x="88900" y="111747"/>
                  </a:lnTo>
                  <a:lnTo>
                    <a:pt x="88900" y="106680"/>
                  </a:lnTo>
                  <a:close/>
                </a:path>
                <a:path w="88900" h="412750">
                  <a:moveTo>
                    <a:pt x="88900" y="100317"/>
                  </a:moveTo>
                  <a:lnTo>
                    <a:pt x="0" y="100317"/>
                  </a:lnTo>
                  <a:lnTo>
                    <a:pt x="0" y="105397"/>
                  </a:lnTo>
                  <a:lnTo>
                    <a:pt x="88900" y="105397"/>
                  </a:lnTo>
                  <a:lnTo>
                    <a:pt x="88900" y="100317"/>
                  </a:lnTo>
                  <a:close/>
                </a:path>
                <a:path w="88900" h="412750">
                  <a:moveTo>
                    <a:pt x="88900" y="93980"/>
                  </a:moveTo>
                  <a:lnTo>
                    <a:pt x="0" y="93980"/>
                  </a:lnTo>
                  <a:lnTo>
                    <a:pt x="0" y="99047"/>
                  </a:lnTo>
                  <a:lnTo>
                    <a:pt x="88900" y="99047"/>
                  </a:lnTo>
                  <a:lnTo>
                    <a:pt x="88900" y="93980"/>
                  </a:lnTo>
                  <a:close/>
                </a:path>
                <a:path w="88900" h="412750">
                  <a:moveTo>
                    <a:pt x="88900" y="87617"/>
                  </a:moveTo>
                  <a:lnTo>
                    <a:pt x="0" y="87617"/>
                  </a:lnTo>
                  <a:lnTo>
                    <a:pt x="0" y="92710"/>
                  </a:lnTo>
                  <a:lnTo>
                    <a:pt x="88900" y="92710"/>
                  </a:lnTo>
                  <a:lnTo>
                    <a:pt x="88900" y="87617"/>
                  </a:lnTo>
                  <a:close/>
                </a:path>
                <a:path w="88900" h="412750">
                  <a:moveTo>
                    <a:pt x="88900" y="82537"/>
                  </a:moveTo>
                  <a:lnTo>
                    <a:pt x="0" y="82537"/>
                  </a:lnTo>
                  <a:lnTo>
                    <a:pt x="0" y="86347"/>
                  </a:lnTo>
                  <a:lnTo>
                    <a:pt x="88900" y="86347"/>
                  </a:lnTo>
                  <a:lnTo>
                    <a:pt x="88900" y="82537"/>
                  </a:lnTo>
                  <a:close/>
                </a:path>
                <a:path w="88900" h="412750">
                  <a:moveTo>
                    <a:pt x="88900" y="76187"/>
                  </a:moveTo>
                  <a:lnTo>
                    <a:pt x="0" y="76187"/>
                  </a:lnTo>
                  <a:lnTo>
                    <a:pt x="0" y="81280"/>
                  </a:lnTo>
                  <a:lnTo>
                    <a:pt x="88900" y="81280"/>
                  </a:lnTo>
                  <a:lnTo>
                    <a:pt x="88900" y="76187"/>
                  </a:lnTo>
                  <a:close/>
                </a:path>
                <a:path w="88900" h="412750">
                  <a:moveTo>
                    <a:pt x="88900" y="69837"/>
                  </a:moveTo>
                  <a:lnTo>
                    <a:pt x="0" y="69837"/>
                  </a:lnTo>
                  <a:lnTo>
                    <a:pt x="0" y="74930"/>
                  </a:lnTo>
                  <a:lnTo>
                    <a:pt x="88900" y="74930"/>
                  </a:lnTo>
                  <a:lnTo>
                    <a:pt x="88900" y="69837"/>
                  </a:lnTo>
                  <a:close/>
                </a:path>
                <a:path w="88900" h="412750">
                  <a:moveTo>
                    <a:pt x="88900" y="63487"/>
                  </a:moveTo>
                  <a:lnTo>
                    <a:pt x="0" y="63487"/>
                  </a:lnTo>
                  <a:lnTo>
                    <a:pt x="0" y="68580"/>
                  </a:lnTo>
                  <a:lnTo>
                    <a:pt x="88900" y="68580"/>
                  </a:lnTo>
                  <a:lnTo>
                    <a:pt x="88900" y="63487"/>
                  </a:lnTo>
                  <a:close/>
                </a:path>
                <a:path w="88900" h="412750">
                  <a:moveTo>
                    <a:pt x="88900" y="57137"/>
                  </a:moveTo>
                  <a:lnTo>
                    <a:pt x="0" y="57137"/>
                  </a:lnTo>
                  <a:lnTo>
                    <a:pt x="0" y="62230"/>
                  </a:lnTo>
                  <a:lnTo>
                    <a:pt x="88900" y="62230"/>
                  </a:lnTo>
                  <a:lnTo>
                    <a:pt x="88900" y="57137"/>
                  </a:lnTo>
                  <a:close/>
                </a:path>
                <a:path w="88900" h="412750">
                  <a:moveTo>
                    <a:pt x="88900" y="50787"/>
                  </a:moveTo>
                  <a:lnTo>
                    <a:pt x="0" y="50787"/>
                  </a:lnTo>
                  <a:lnTo>
                    <a:pt x="0" y="55880"/>
                  </a:lnTo>
                  <a:lnTo>
                    <a:pt x="88900" y="55880"/>
                  </a:lnTo>
                  <a:lnTo>
                    <a:pt x="88900" y="50787"/>
                  </a:lnTo>
                  <a:close/>
                </a:path>
                <a:path w="88900" h="412750">
                  <a:moveTo>
                    <a:pt x="88900" y="44437"/>
                  </a:moveTo>
                  <a:lnTo>
                    <a:pt x="0" y="44437"/>
                  </a:lnTo>
                  <a:lnTo>
                    <a:pt x="0" y="49530"/>
                  </a:lnTo>
                  <a:lnTo>
                    <a:pt x="88900" y="49530"/>
                  </a:lnTo>
                  <a:lnTo>
                    <a:pt x="88900" y="44437"/>
                  </a:lnTo>
                  <a:close/>
                </a:path>
                <a:path w="88900" h="412750">
                  <a:moveTo>
                    <a:pt x="88900" y="38087"/>
                  </a:moveTo>
                  <a:lnTo>
                    <a:pt x="0" y="38087"/>
                  </a:lnTo>
                  <a:lnTo>
                    <a:pt x="0" y="43180"/>
                  </a:lnTo>
                  <a:lnTo>
                    <a:pt x="88900" y="43180"/>
                  </a:lnTo>
                  <a:lnTo>
                    <a:pt x="88900" y="38087"/>
                  </a:lnTo>
                  <a:close/>
                </a:path>
                <a:path w="88900" h="412750">
                  <a:moveTo>
                    <a:pt x="88900" y="31737"/>
                  </a:moveTo>
                  <a:lnTo>
                    <a:pt x="0" y="31737"/>
                  </a:lnTo>
                  <a:lnTo>
                    <a:pt x="0" y="36830"/>
                  </a:lnTo>
                  <a:lnTo>
                    <a:pt x="88900" y="36830"/>
                  </a:lnTo>
                  <a:lnTo>
                    <a:pt x="88900" y="31737"/>
                  </a:lnTo>
                  <a:close/>
                </a:path>
                <a:path w="88900" h="412750">
                  <a:moveTo>
                    <a:pt x="88900" y="25387"/>
                  </a:moveTo>
                  <a:lnTo>
                    <a:pt x="0" y="25387"/>
                  </a:lnTo>
                  <a:lnTo>
                    <a:pt x="0" y="30467"/>
                  </a:lnTo>
                  <a:lnTo>
                    <a:pt x="88900" y="30467"/>
                  </a:lnTo>
                  <a:lnTo>
                    <a:pt x="88900" y="25387"/>
                  </a:lnTo>
                  <a:close/>
                </a:path>
                <a:path w="88900" h="412750">
                  <a:moveTo>
                    <a:pt x="88900" y="19037"/>
                  </a:moveTo>
                  <a:lnTo>
                    <a:pt x="0" y="19037"/>
                  </a:lnTo>
                  <a:lnTo>
                    <a:pt x="0" y="24117"/>
                  </a:lnTo>
                  <a:lnTo>
                    <a:pt x="88900" y="24117"/>
                  </a:lnTo>
                  <a:lnTo>
                    <a:pt x="88900" y="19037"/>
                  </a:lnTo>
                  <a:close/>
                </a:path>
                <a:path w="88900" h="412750">
                  <a:moveTo>
                    <a:pt x="88900" y="12687"/>
                  </a:moveTo>
                  <a:lnTo>
                    <a:pt x="0" y="12687"/>
                  </a:lnTo>
                  <a:lnTo>
                    <a:pt x="0" y="17780"/>
                  </a:lnTo>
                  <a:lnTo>
                    <a:pt x="88900" y="17780"/>
                  </a:lnTo>
                  <a:lnTo>
                    <a:pt x="88900" y="12687"/>
                  </a:lnTo>
                  <a:close/>
                </a:path>
                <a:path w="88900" h="412750">
                  <a:moveTo>
                    <a:pt x="88900" y="6337"/>
                  </a:moveTo>
                  <a:lnTo>
                    <a:pt x="0" y="6337"/>
                  </a:lnTo>
                  <a:lnTo>
                    <a:pt x="0" y="11430"/>
                  </a:lnTo>
                  <a:lnTo>
                    <a:pt x="88900" y="11430"/>
                  </a:lnTo>
                  <a:lnTo>
                    <a:pt x="88900" y="6337"/>
                  </a:lnTo>
                  <a:close/>
                </a:path>
                <a:path w="88900" h="412750">
                  <a:moveTo>
                    <a:pt x="88900" y="0"/>
                  </a:moveTo>
                  <a:lnTo>
                    <a:pt x="0" y="0"/>
                  </a:lnTo>
                  <a:lnTo>
                    <a:pt x="0" y="5067"/>
                  </a:lnTo>
                  <a:lnTo>
                    <a:pt x="88900" y="5067"/>
                  </a:lnTo>
                  <a:lnTo>
                    <a:pt x="88900" y="0"/>
                  </a:lnTo>
                  <a:close/>
                </a:path>
              </a:pathLst>
            </a:custGeom>
            <a:solidFill>
              <a:srgbClr val="2B832B"/>
            </a:solidFill>
          </p:spPr>
          <p:txBody>
            <a:bodyPr wrap="square" lIns="0" tIns="0" rIns="0" bIns="0" rtlCol="0"/>
            <a:lstStyle/>
            <a:p>
              <a:endParaRPr/>
            </a:p>
          </p:txBody>
        </p:sp>
        <p:sp>
          <p:nvSpPr>
            <p:cNvPr id="1109" name="object 1109"/>
            <p:cNvSpPr/>
            <p:nvPr/>
          </p:nvSpPr>
          <p:spPr>
            <a:xfrm>
              <a:off x="7086600" y="6350000"/>
              <a:ext cx="88900" cy="502920"/>
            </a:xfrm>
            <a:custGeom>
              <a:avLst/>
              <a:gdLst/>
              <a:ahLst/>
              <a:cxnLst/>
              <a:rect l="l" t="t" r="r" b="b"/>
              <a:pathLst>
                <a:path w="88900" h="502920">
                  <a:moveTo>
                    <a:pt x="88900" y="497852"/>
                  </a:moveTo>
                  <a:lnTo>
                    <a:pt x="0" y="497852"/>
                  </a:lnTo>
                  <a:lnTo>
                    <a:pt x="0" y="502920"/>
                  </a:lnTo>
                  <a:lnTo>
                    <a:pt x="88900" y="502920"/>
                  </a:lnTo>
                  <a:lnTo>
                    <a:pt x="88900" y="497852"/>
                  </a:lnTo>
                  <a:close/>
                </a:path>
                <a:path w="88900" h="502920">
                  <a:moveTo>
                    <a:pt x="88900" y="429272"/>
                  </a:moveTo>
                  <a:lnTo>
                    <a:pt x="0" y="429272"/>
                  </a:lnTo>
                  <a:lnTo>
                    <a:pt x="0" y="497840"/>
                  </a:lnTo>
                  <a:lnTo>
                    <a:pt x="88900" y="497840"/>
                  </a:lnTo>
                  <a:lnTo>
                    <a:pt x="88900" y="429272"/>
                  </a:lnTo>
                  <a:close/>
                </a:path>
                <a:path w="88900" h="502920">
                  <a:moveTo>
                    <a:pt x="88900" y="16522"/>
                  </a:moveTo>
                  <a:lnTo>
                    <a:pt x="0" y="16522"/>
                  </a:lnTo>
                  <a:lnTo>
                    <a:pt x="0" y="21590"/>
                  </a:lnTo>
                  <a:lnTo>
                    <a:pt x="88900" y="21590"/>
                  </a:lnTo>
                  <a:lnTo>
                    <a:pt x="88900" y="16522"/>
                  </a:lnTo>
                  <a:close/>
                </a:path>
                <a:path w="88900" h="502920">
                  <a:moveTo>
                    <a:pt x="88900" y="10160"/>
                  </a:moveTo>
                  <a:lnTo>
                    <a:pt x="30480" y="10160"/>
                  </a:lnTo>
                  <a:lnTo>
                    <a:pt x="30480" y="8890"/>
                  </a:lnTo>
                  <a:lnTo>
                    <a:pt x="13970" y="8890"/>
                  </a:lnTo>
                  <a:lnTo>
                    <a:pt x="13970" y="10160"/>
                  </a:lnTo>
                  <a:lnTo>
                    <a:pt x="2540" y="10160"/>
                  </a:lnTo>
                  <a:lnTo>
                    <a:pt x="2540" y="11430"/>
                  </a:lnTo>
                  <a:lnTo>
                    <a:pt x="0" y="11430"/>
                  </a:lnTo>
                  <a:lnTo>
                    <a:pt x="0" y="15240"/>
                  </a:lnTo>
                  <a:lnTo>
                    <a:pt x="88900" y="15240"/>
                  </a:lnTo>
                  <a:lnTo>
                    <a:pt x="88900" y="11430"/>
                  </a:lnTo>
                  <a:lnTo>
                    <a:pt x="88900" y="10160"/>
                  </a:lnTo>
                  <a:close/>
                </a:path>
                <a:path w="88900" h="502920">
                  <a:moveTo>
                    <a:pt x="88900" y="3810"/>
                  </a:moveTo>
                  <a:lnTo>
                    <a:pt x="74930" y="3810"/>
                  </a:lnTo>
                  <a:lnTo>
                    <a:pt x="74930" y="2540"/>
                  </a:lnTo>
                  <a:lnTo>
                    <a:pt x="64770" y="2540"/>
                  </a:lnTo>
                  <a:lnTo>
                    <a:pt x="64770" y="3810"/>
                  </a:lnTo>
                  <a:lnTo>
                    <a:pt x="55880" y="3810"/>
                  </a:lnTo>
                  <a:lnTo>
                    <a:pt x="55880" y="5080"/>
                  </a:lnTo>
                  <a:lnTo>
                    <a:pt x="45720" y="5080"/>
                  </a:lnTo>
                  <a:lnTo>
                    <a:pt x="45720" y="6350"/>
                  </a:lnTo>
                  <a:lnTo>
                    <a:pt x="35560" y="6350"/>
                  </a:lnTo>
                  <a:lnTo>
                    <a:pt x="35560" y="8890"/>
                  </a:lnTo>
                  <a:lnTo>
                    <a:pt x="88900" y="8890"/>
                  </a:lnTo>
                  <a:lnTo>
                    <a:pt x="88900" y="6350"/>
                  </a:lnTo>
                  <a:lnTo>
                    <a:pt x="88900" y="5080"/>
                  </a:lnTo>
                  <a:lnTo>
                    <a:pt x="88900" y="3810"/>
                  </a:lnTo>
                  <a:close/>
                </a:path>
                <a:path w="88900" h="502920">
                  <a:moveTo>
                    <a:pt x="88900" y="0"/>
                  </a:moveTo>
                  <a:lnTo>
                    <a:pt x="85090" y="0"/>
                  </a:lnTo>
                  <a:lnTo>
                    <a:pt x="85090" y="2540"/>
                  </a:lnTo>
                  <a:lnTo>
                    <a:pt x="88900" y="2540"/>
                  </a:lnTo>
                  <a:lnTo>
                    <a:pt x="88900" y="0"/>
                  </a:lnTo>
                  <a:close/>
                </a:path>
              </a:pathLst>
            </a:custGeom>
            <a:solidFill>
              <a:srgbClr val="2B832B"/>
            </a:solidFill>
          </p:spPr>
          <p:txBody>
            <a:bodyPr wrap="square" lIns="0" tIns="0" rIns="0" bIns="0" rtlCol="0"/>
            <a:lstStyle/>
            <a:p>
              <a:endParaRPr/>
            </a:p>
          </p:txBody>
        </p:sp>
        <p:sp>
          <p:nvSpPr>
            <p:cNvPr id="1110" name="object 1110"/>
            <p:cNvSpPr/>
            <p:nvPr/>
          </p:nvSpPr>
          <p:spPr>
            <a:xfrm>
              <a:off x="6997700" y="6371589"/>
              <a:ext cx="88900" cy="407670"/>
            </a:xfrm>
            <a:custGeom>
              <a:avLst/>
              <a:gdLst/>
              <a:ahLst/>
              <a:cxnLst/>
              <a:rect l="l" t="t" r="r" b="b"/>
              <a:pathLst>
                <a:path w="88900" h="407670">
                  <a:moveTo>
                    <a:pt x="88900" y="281952"/>
                  </a:moveTo>
                  <a:lnTo>
                    <a:pt x="0" y="281952"/>
                  </a:lnTo>
                  <a:lnTo>
                    <a:pt x="0" y="407670"/>
                  </a:lnTo>
                  <a:lnTo>
                    <a:pt x="88900" y="407670"/>
                  </a:lnTo>
                  <a:lnTo>
                    <a:pt x="88900" y="281952"/>
                  </a:lnTo>
                  <a:close/>
                </a:path>
                <a:path w="88900" h="407670">
                  <a:moveTo>
                    <a:pt x="88900" y="279412"/>
                  </a:moveTo>
                  <a:lnTo>
                    <a:pt x="0" y="279412"/>
                  </a:lnTo>
                  <a:lnTo>
                    <a:pt x="0" y="280682"/>
                  </a:lnTo>
                  <a:lnTo>
                    <a:pt x="88900" y="280682"/>
                  </a:lnTo>
                  <a:lnTo>
                    <a:pt x="88900" y="279412"/>
                  </a:lnTo>
                  <a:close/>
                </a:path>
                <a:path w="88900" h="407670">
                  <a:moveTo>
                    <a:pt x="88900" y="275590"/>
                  </a:moveTo>
                  <a:lnTo>
                    <a:pt x="0" y="275590"/>
                  </a:lnTo>
                  <a:lnTo>
                    <a:pt x="0" y="278130"/>
                  </a:lnTo>
                  <a:lnTo>
                    <a:pt x="88900" y="278130"/>
                  </a:lnTo>
                  <a:lnTo>
                    <a:pt x="88900" y="275590"/>
                  </a:lnTo>
                  <a:close/>
                </a:path>
                <a:path w="88900" h="407670">
                  <a:moveTo>
                    <a:pt x="88900" y="273050"/>
                  </a:moveTo>
                  <a:lnTo>
                    <a:pt x="0" y="273050"/>
                  </a:lnTo>
                  <a:lnTo>
                    <a:pt x="0" y="274320"/>
                  </a:lnTo>
                  <a:lnTo>
                    <a:pt x="88900" y="274320"/>
                  </a:lnTo>
                  <a:lnTo>
                    <a:pt x="88900" y="273050"/>
                  </a:lnTo>
                  <a:close/>
                </a:path>
                <a:path w="88900" h="407670">
                  <a:moveTo>
                    <a:pt x="88900" y="269240"/>
                  </a:moveTo>
                  <a:lnTo>
                    <a:pt x="0" y="269240"/>
                  </a:lnTo>
                  <a:lnTo>
                    <a:pt x="0" y="271780"/>
                  </a:lnTo>
                  <a:lnTo>
                    <a:pt x="88900" y="271780"/>
                  </a:lnTo>
                  <a:lnTo>
                    <a:pt x="88900" y="269240"/>
                  </a:lnTo>
                  <a:close/>
                </a:path>
                <a:path w="88900" h="407670">
                  <a:moveTo>
                    <a:pt x="88900" y="266700"/>
                  </a:moveTo>
                  <a:lnTo>
                    <a:pt x="0" y="266700"/>
                  </a:lnTo>
                  <a:lnTo>
                    <a:pt x="0" y="267970"/>
                  </a:lnTo>
                  <a:lnTo>
                    <a:pt x="88900" y="267970"/>
                  </a:lnTo>
                  <a:lnTo>
                    <a:pt x="88900" y="266700"/>
                  </a:lnTo>
                  <a:close/>
                </a:path>
                <a:path w="88900" h="407670">
                  <a:moveTo>
                    <a:pt x="88900" y="262902"/>
                  </a:moveTo>
                  <a:lnTo>
                    <a:pt x="0" y="262902"/>
                  </a:lnTo>
                  <a:lnTo>
                    <a:pt x="0" y="265430"/>
                  </a:lnTo>
                  <a:lnTo>
                    <a:pt x="88900" y="265430"/>
                  </a:lnTo>
                  <a:lnTo>
                    <a:pt x="88900" y="262902"/>
                  </a:lnTo>
                  <a:close/>
                </a:path>
                <a:path w="88900" h="407670">
                  <a:moveTo>
                    <a:pt x="88900" y="260350"/>
                  </a:moveTo>
                  <a:lnTo>
                    <a:pt x="0" y="260350"/>
                  </a:lnTo>
                  <a:lnTo>
                    <a:pt x="0" y="261620"/>
                  </a:lnTo>
                  <a:lnTo>
                    <a:pt x="88900" y="261620"/>
                  </a:lnTo>
                  <a:lnTo>
                    <a:pt x="88900" y="260350"/>
                  </a:lnTo>
                  <a:close/>
                </a:path>
                <a:path w="88900" h="407670">
                  <a:moveTo>
                    <a:pt x="88900" y="256540"/>
                  </a:moveTo>
                  <a:lnTo>
                    <a:pt x="0" y="256540"/>
                  </a:lnTo>
                  <a:lnTo>
                    <a:pt x="0" y="259080"/>
                  </a:lnTo>
                  <a:lnTo>
                    <a:pt x="88900" y="259080"/>
                  </a:lnTo>
                  <a:lnTo>
                    <a:pt x="88900" y="256540"/>
                  </a:lnTo>
                  <a:close/>
                </a:path>
                <a:path w="88900" h="407670">
                  <a:moveTo>
                    <a:pt x="88900" y="254012"/>
                  </a:moveTo>
                  <a:lnTo>
                    <a:pt x="0" y="254012"/>
                  </a:lnTo>
                  <a:lnTo>
                    <a:pt x="0" y="255270"/>
                  </a:lnTo>
                  <a:lnTo>
                    <a:pt x="88900" y="255270"/>
                  </a:lnTo>
                  <a:lnTo>
                    <a:pt x="88900" y="254012"/>
                  </a:lnTo>
                  <a:close/>
                </a:path>
                <a:path w="88900" h="407670">
                  <a:moveTo>
                    <a:pt x="88900" y="250190"/>
                  </a:moveTo>
                  <a:lnTo>
                    <a:pt x="0" y="250190"/>
                  </a:lnTo>
                  <a:lnTo>
                    <a:pt x="0" y="252730"/>
                  </a:lnTo>
                  <a:lnTo>
                    <a:pt x="88900" y="252730"/>
                  </a:lnTo>
                  <a:lnTo>
                    <a:pt x="88900" y="250190"/>
                  </a:lnTo>
                  <a:close/>
                </a:path>
                <a:path w="88900" h="407670">
                  <a:moveTo>
                    <a:pt x="88900" y="247662"/>
                  </a:moveTo>
                  <a:lnTo>
                    <a:pt x="0" y="247662"/>
                  </a:lnTo>
                  <a:lnTo>
                    <a:pt x="0" y="248920"/>
                  </a:lnTo>
                  <a:lnTo>
                    <a:pt x="88900" y="248920"/>
                  </a:lnTo>
                  <a:lnTo>
                    <a:pt x="88900" y="247662"/>
                  </a:lnTo>
                  <a:close/>
                </a:path>
                <a:path w="88900" h="407670">
                  <a:moveTo>
                    <a:pt x="88900" y="243840"/>
                  </a:moveTo>
                  <a:lnTo>
                    <a:pt x="0" y="243840"/>
                  </a:lnTo>
                  <a:lnTo>
                    <a:pt x="0" y="246380"/>
                  </a:lnTo>
                  <a:lnTo>
                    <a:pt x="88900" y="246380"/>
                  </a:lnTo>
                  <a:lnTo>
                    <a:pt x="88900" y="243840"/>
                  </a:lnTo>
                  <a:close/>
                </a:path>
                <a:path w="88900" h="407670">
                  <a:moveTo>
                    <a:pt x="88900" y="241312"/>
                  </a:moveTo>
                  <a:lnTo>
                    <a:pt x="0" y="241312"/>
                  </a:lnTo>
                  <a:lnTo>
                    <a:pt x="0" y="242582"/>
                  </a:lnTo>
                  <a:lnTo>
                    <a:pt x="88900" y="242582"/>
                  </a:lnTo>
                  <a:lnTo>
                    <a:pt x="88900" y="241312"/>
                  </a:lnTo>
                  <a:close/>
                </a:path>
                <a:path w="88900" h="407670">
                  <a:moveTo>
                    <a:pt x="88900" y="237490"/>
                  </a:moveTo>
                  <a:lnTo>
                    <a:pt x="0" y="237490"/>
                  </a:lnTo>
                  <a:lnTo>
                    <a:pt x="0" y="240030"/>
                  </a:lnTo>
                  <a:lnTo>
                    <a:pt x="88900" y="240030"/>
                  </a:lnTo>
                  <a:lnTo>
                    <a:pt x="88900" y="237490"/>
                  </a:lnTo>
                  <a:close/>
                </a:path>
                <a:path w="88900" h="407670">
                  <a:moveTo>
                    <a:pt x="88900" y="234962"/>
                  </a:moveTo>
                  <a:lnTo>
                    <a:pt x="0" y="234962"/>
                  </a:lnTo>
                  <a:lnTo>
                    <a:pt x="0" y="236220"/>
                  </a:lnTo>
                  <a:lnTo>
                    <a:pt x="88900" y="236220"/>
                  </a:lnTo>
                  <a:lnTo>
                    <a:pt x="88900" y="234962"/>
                  </a:lnTo>
                  <a:close/>
                </a:path>
                <a:path w="88900" h="407670">
                  <a:moveTo>
                    <a:pt x="88900" y="231152"/>
                  </a:moveTo>
                  <a:lnTo>
                    <a:pt x="0" y="231152"/>
                  </a:lnTo>
                  <a:lnTo>
                    <a:pt x="0" y="233692"/>
                  </a:lnTo>
                  <a:lnTo>
                    <a:pt x="88900" y="233692"/>
                  </a:lnTo>
                  <a:lnTo>
                    <a:pt x="88900" y="231152"/>
                  </a:lnTo>
                  <a:close/>
                </a:path>
                <a:path w="88900" h="407670">
                  <a:moveTo>
                    <a:pt x="88900" y="228612"/>
                  </a:moveTo>
                  <a:lnTo>
                    <a:pt x="0" y="228612"/>
                  </a:lnTo>
                  <a:lnTo>
                    <a:pt x="0" y="229870"/>
                  </a:lnTo>
                  <a:lnTo>
                    <a:pt x="88900" y="229870"/>
                  </a:lnTo>
                  <a:lnTo>
                    <a:pt x="88900" y="228612"/>
                  </a:lnTo>
                  <a:close/>
                </a:path>
                <a:path w="88900" h="407670">
                  <a:moveTo>
                    <a:pt x="88900" y="224802"/>
                  </a:moveTo>
                  <a:lnTo>
                    <a:pt x="0" y="224802"/>
                  </a:lnTo>
                  <a:lnTo>
                    <a:pt x="0" y="227330"/>
                  </a:lnTo>
                  <a:lnTo>
                    <a:pt x="88900" y="227330"/>
                  </a:lnTo>
                  <a:lnTo>
                    <a:pt x="88900" y="224802"/>
                  </a:lnTo>
                  <a:close/>
                </a:path>
                <a:path w="88900" h="407670">
                  <a:moveTo>
                    <a:pt x="88900" y="222250"/>
                  </a:moveTo>
                  <a:lnTo>
                    <a:pt x="0" y="222250"/>
                  </a:lnTo>
                  <a:lnTo>
                    <a:pt x="0" y="223520"/>
                  </a:lnTo>
                  <a:lnTo>
                    <a:pt x="88900" y="223520"/>
                  </a:lnTo>
                  <a:lnTo>
                    <a:pt x="88900" y="222250"/>
                  </a:lnTo>
                  <a:close/>
                </a:path>
                <a:path w="88900" h="407670">
                  <a:moveTo>
                    <a:pt x="88900" y="218440"/>
                  </a:moveTo>
                  <a:lnTo>
                    <a:pt x="0" y="218440"/>
                  </a:lnTo>
                  <a:lnTo>
                    <a:pt x="0" y="220980"/>
                  </a:lnTo>
                  <a:lnTo>
                    <a:pt x="88900" y="220980"/>
                  </a:lnTo>
                  <a:lnTo>
                    <a:pt x="88900" y="218440"/>
                  </a:lnTo>
                  <a:close/>
                </a:path>
                <a:path w="88900" h="407670">
                  <a:moveTo>
                    <a:pt x="88900" y="215912"/>
                  </a:moveTo>
                  <a:lnTo>
                    <a:pt x="0" y="215912"/>
                  </a:lnTo>
                  <a:lnTo>
                    <a:pt x="0" y="217182"/>
                  </a:lnTo>
                  <a:lnTo>
                    <a:pt x="88900" y="217182"/>
                  </a:lnTo>
                  <a:lnTo>
                    <a:pt x="88900" y="215912"/>
                  </a:lnTo>
                  <a:close/>
                </a:path>
                <a:path w="88900" h="407670">
                  <a:moveTo>
                    <a:pt x="88900" y="212090"/>
                  </a:moveTo>
                  <a:lnTo>
                    <a:pt x="0" y="212090"/>
                  </a:lnTo>
                  <a:lnTo>
                    <a:pt x="0" y="214642"/>
                  </a:lnTo>
                  <a:lnTo>
                    <a:pt x="88900" y="214642"/>
                  </a:lnTo>
                  <a:lnTo>
                    <a:pt x="88900" y="212090"/>
                  </a:lnTo>
                  <a:close/>
                </a:path>
                <a:path w="88900" h="407670">
                  <a:moveTo>
                    <a:pt x="88900" y="209562"/>
                  </a:moveTo>
                  <a:lnTo>
                    <a:pt x="0" y="209562"/>
                  </a:lnTo>
                  <a:lnTo>
                    <a:pt x="0" y="210820"/>
                  </a:lnTo>
                  <a:lnTo>
                    <a:pt x="88900" y="210820"/>
                  </a:lnTo>
                  <a:lnTo>
                    <a:pt x="88900" y="209562"/>
                  </a:lnTo>
                  <a:close/>
                </a:path>
                <a:path w="88900" h="407670">
                  <a:moveTo>
                    <a:pt x="88900" y="205752"/>
                  </a:moveTo>
                  <a:lnTo>
                    <a:pt x="0" y="205752"/>
                  </a:lnTo>
                  <a:lnTo>
                    <a:pt x="0" y="208292"/>
                  </a:lnTo>
                  <a:lnTo>
                    <a:pt x="88900" y="208292"/>
                  </a:lnTo>
                  <a:lnTo>
                    <a:pt x="88900" y="205752"/>
                  </a:lnTo>
                  <a:close/>
                </a:path>
                <a:path w="88900" h="407670">
                  <a:moveTo>
                    <a:pt x="88900" y="203212"/>
                  </a:moveTo>
                  <a:lnTo>
                    <a:pt x="0" y="203212"/>
                  </a:lnTo>
                  <a:lnTo>
                    <a:pt x="0" y="204470"/>
                  </a:lnTo>
                  <a:lnTo>
                    <a:pt x="88900" y="204470"/>
                  </a:lnTo>
                  <a:lnTo>
                    <a:pt x="88900" y="203212"/>
                  </a:lnTo>
                  <a:close/>
                </a:path>
                <a:path w="88900" h="407670">
                  <a:moveTo>
                    <a:pt x="88900" y="199402"/>
                  </a:moveTo>
                  <a:lnTo>
                    <a:pt x="0" y="199402"/>
                  </a:lnTo>
                  <a:lnTo>
                    <a:pt x="0" y="201930"/>
                  </a:lnTo>
                  <a:lnTo>
                    <a:pt x="88900" y="201930"/>
                  </a:lnTo>
                  <a:lnTo>
                    <a:pt x="88900" y="199402"/>
                  </a:lnTo>
                  <a:close/>
                </a:path>
                <a:path w="88900" h="407670">
                  <a:moveTo>
                    <a:pt x="88900" y="196862"/>
                  </a:moveTo>
                  <a:lnTo>
                    <a:pt x="0" y="196862"/>
                  </a:lnTo>
                  <a:lnTo>
                    <a:pt x="0" y="198132"/>
                  </a:lnTo>
                  <a:lnTo>
                    <a:pt x="88900" y="198132"/>
                  </a:lnTo>
                  <a:lnTo>
                    <a:pt x="88900" y="196862"/>
                  </a:lnTo>
                  <a:close/>
                </a:path>
                <a:path w="88900" h="407670">
                  <a:moveTo>
                    <a:pt x="88900" y="193052"/>
                  </a:moveTo>
                  <a:lnTo>
                    <a:pt x="0" y="193052"/>
                  </a:lnTo>
                  <a:lnTo>
                    <a:pt x="0" y="195580"/>
                  </a:lnTo>
                  <a:lnTo>
                    <a:pt x="88900" y="195580"/>
                  </a:lnTo>
                  <a:lnTo>
                    <a:pt x="88900" y="193052"/>
                  </a:lnTo>
                  <a:close/>
                </a:path>
                <a:path w="88900" h="407670">
                  <a:moveTo>
                    <a:pt x="88900" y="190512"/>
                  </a:moveTo>
                  <a:lnTo>
                    <a:pt x="0" y="190512"/>
                  </a:lnTo>
                  <a:lnTo>
                    <a:pt x="0" y="191782"/>
                  </a:lnTo>
                  <a:lnTo>
                    <a:pt x="88900" y="191782"/>
                  </a:lnTo>
                  <a:lnTo>
                    <a:pt x="88900" y="190512"/>
                  </a:lnTo>
                  <a:close/>
                </a:path>
                <a:path w="88900" h="407670">
                  <a:moveTo>
                    <a:pt x="88900" y="186702"/>
                  </a:moveTo>
                  <a:lnTo>
                    <a:pt x="0" y="186702"/>
                  </a:lnTo>
                  <a:lnTo>
                    <a:pt x="0" y="189230"/>
                  </a:lnTo>
                  <a:lnTo>
                    <a:pt x="88900" y="189230"/>
                  </a:lnTo>
                  <a:lnTo>
                    <a:pt x="88900" y="186702"/>
                  </a:lnTo>
                  <a:close/>
                </a:path>
                <a:path w="88900" h="407670">
                  <a:moveTo>
                    <a:pt x="88900" y="184162"/>
                  </a:moveTo>
                  <a:lnTo>
                    <a:pt x="0" y="184162"/>
                  </a:lnTo>
                  <a:lnTo>
                    <a:pt x="0" y="185420"/>
                  </a:lnTo>
                  <a:lnTo>
                    <a:pt x="88900" y="185420"/>
                  </a:lnTo>
                  <a:lnTo>
                    <a:pt x="88900" y="184162"/>
                  </a:lnTo>
                  <a:close/>
                </a:path>
                <a:path w="88900" h="407670">
                  <a:moveTo>
                    <a:pt x="88900" y="180340"/>
                  </a:moveTo>
                  <a:lnTo>
                    <a:pt x="0" y="180340"/>
                  </a:lnTo>
                  <a:lnTo>
                    <a:pt x="0" y="182880"/>
                  </a:lnTo>
                  <a:lnTo>
                    <a:pt x="88900" y="182880"/>
                  </a:lnTo>
                  <a:lnTo>
                    <a:pt x="88900" y="180340"/>
                  </a:lnTo>
                  <a:close/>
                </a:path>
                <a:path w="88900" h="407670">
                  <a:moveTo>
                    <a:pt x="88900" y="177812"/>
                  </a:moveTo>
                  <a:lnTo>
                    <a:pt x="0" y="177812"/>
                  </a:lnTo>
                  <a:lnTo>
                    <a:pt x="0" y="179082"/>
                  </a:lnTo>
                  <a:lnTo>
                    <a:pt x="88900" y="179082"/>
                  </a:lnTo>
                  <a:lnTo>
                    <a:pt x="88900" y="177812"/>
                  </a:lnTo>
                  <a:close/>
                </a:path>
                <a:path w="88900" h="407670">
                  <a:moveTo>
                    <a:pt x="88900" y="174002"/>
                  </a:moveTo>
                  <a:lnTo>
                    <a:pt x="0" y="174002"/>
                  </a:lnTo>
                  <a:lnTo>
                    <a:pt x="0" y="176542"/>
                  </a:lnTo>
                  <a:lnTo>
                    <a:pt x="88900" y="176542"/>
                  </a:lnTo>
                  <a:lnTo>
                    <a:pt x="88900" y="174002"/>
                  </a:lnTo>
                  <a:close/>
                </a:path>
                <a:path w="88900" h="407670">
                  <a:moveTo>
                    <a:pt x="88900" y="171462"/>
                  </a:moveTo>
                  <a:lnTo>
                    <a:pt x="0" y="171462"/>
                  </a:lnTo>
                  <a:lnTo>
                    <a:pt x="0" y="172732"/>
                  </a:lnTo>
                  <a:lnTo>
                    <a:pt x="88900" y="172732"/>
                  </a:lnTo>
                  <a:lnTo>
                    <a:pt x="88900" y="171462"/>
                  </a:lnTo>
                  <a:close/>
                </a:path>
                <a:path w="88900" h="407670">
                  <a:moveTo>
                    <a:pt x="88900" y="167640"/>
                  </a:moveTo>
                  <a:lnTo>
                    <a:pt x="0" y="167640"/>
                  </a:lnTo>
                  <a:lnTo>
                    <a:pt x="0" y="170180"/>
                  </a:lnTo>
                  <a:lnTo>
                    <a:pt x="88900" y="170180"/>
                  </a:lnTo>
                  <a:lnTo>
                    <a:pt x="88900" y="167640"/>
                  </a:lnTo>
                  <a:close/>
                </a:path>
                <a:path w="88900" h="407670">
                  <a:moveTo>
                    <a:pt x="88900" y="165112"/>
                  </a:moveTo>
                  <a:lnTo>
                    <a:pt x="0" y="165112"/>
                  </a:lnTo>
                  <a:lnTo>
                    <a:pt x="0" y="166382"/>
                  </a:lnTo>
                  <a:lnTo>
                    <a:pt x="88900" y="166382"/>
                  </a:lnTo>
                  <a:lnTo>
                    <a:pt x="88900" y="165112"/>
                  </a:lnTo>
                  <a:close/>
                </a:path>
                <a:path w="88900" h="407670">
                  <a:moveTo>
                    <a:pt x="88900" y="161290"/>
                  </a:moveTo>
                  <a:lnTo>
                    <a:pt x="0" y="161290"/>
                  </a:lnTo>
                  <a:lnTo>
                    <a:pt x="0" y="163842"/>
                  </a:lnTo>
                  <a:lnTo>
                    <a:pt x="88900" y="163842"/>
                  </a:lnTo>
                  <a:lnTo>
                    <a:pt x="88900" y="161290"/>
                  </a:lnTo>
                  <a:close/>
                </a:path>
                <a:path w="88900" h="407670">
                  <a:moveTo>
                    <a:pt x="88900" y="158762"/>
                  </a:moveTo>
                  <a:lnTo>
                    <a:pt x="0" y="158762"/>
                  </a:lnTo>
                  <a:lnTo>
                    <a:pt x="0" y="160020"/>
                  </a:lnTo>
                  <a:lnTo>
                    <a:pt x="88900" y="160020"/>
                  </a:lnTo>
                  <a:lnTo>
                    <a:pt x="88900" y="158762"/>
                  </a:lnTo>
                  <a:close/>
                </a:path>
                <a:path w="88900" h="407670">
                  <a:moveTo>
                    <a:pt x="88900" y="154940"/>
                  </a:moveTo>
                  <a:lnTo>
                    <a:pt x="0" y="154940"/>
                  </a:lnTo>
                  <a:lnTo>
                    <a:pt x="0" y="157480"/>
                  </a:lnTo>
                  <a:lnTo>
                    <a:pt x="88900" y="157480"/>
                  </a:lnTo>
                  <a:lnTo>
                    <a:pt x="88900" y="154940"/>
                  </a:lnTo>
                  <a:close/>
                </a:path>
                <a:path w="88900" h="407670">
                  <a:moveTo>
                    <a:pt x="88900" y="152412"/>
                  </a:moveTo>
                  <a:lnTo>
                    <a:pt x="0" y="152412"/>
                  </a:lnTo>
                  <a:lnTo>
                    <a:pt x="0" y="153670"/>
                  </a:lnTo>
                  <a:lnTo>
                    <a:pt x="88900" y="153670"/>
                  </a:lnTo>
                  <a:lnTo>
                    <a:pt x="88900" y="152412"/>
                  </a:lnTo>
                  <a:close/>
                </a:path>
                <a:path w="88900" h="407670">
                  <a:moveTo>
                    <a:pt x="88900" y="148590"/>
                  </a:moveTo>
                  <a:lnTo>
                    <a:pt x="0" y="148590"/>
                  </a:lnTo>
                  <a:lnTo>
                    <a:pt x="0" y="151142"/>
                  </a:lnTo>
                  <a:lnTo>
                    <a:pt x="88900" y="151142"/>
                  </a:lnTo>
                  <a:lnTo>
                    <a:pt x="88900" y="148590"/>
                  </a:lnTo>
                  <a:close/>
                </a:path>
                <a:path w="88900" h="407670">
                  <a:moveTo>
                    <a:pt x="88900" y="146062"/>
                  </a:moveTo>
                  <a:lnTo>
                    <a:pt x="0" y="146062"/>
                  </a:lnTo>
                  <a:lnTo>
                    <a:pt x="0" y="147320"/>
                  </a:lnTo>
                  <a:lnTo>
                    <a:pt x="88900" y="147320"/>
                  </a:lnTo>
                  <a:lnTo>
                    <a:pt x="88900" y="146062"/>
                  </a:lnTo>
                  <a:close/>
                </a:path>
                <a:path w="88900" h="407670">
                  <a:moveTo>
                    <a:pt x="88900" y="142240"/>
                  </a:moveTo>
                  <a:lnTo>
                    <a:pt x="0" y="142240"/>
                  </a:lnTo>
                  <a:lnTo>
                    <a:pt x="0" y="144792"/>
                  </a:lnTo>
                  <a:lnTo>
                    <a:pt x="88900" y="144792"/>
                  </a:lnTo>
                  <a:lnTo>
                    <a:pt x="88900" y="142240"/>
                  </a:lnTo>
                  <a:close/>
                </a:path>
                <a:path w="88900" h="407670">
                  <a:moveTo>
                    <a:pt x="88900" y="139700"/>
                  </a:moveTo>
                  <a:lnTo>
                    <a:pt x="0" y="139700"/>
                  </a:lnTo>
                  <a:lnTo>
                    <a:pt x="0" y="140970"/>
                  </a:lnTo>
                  <a:lnTo>
                    <a:pt x="88900" y="140970"/>
                  </a:lnTo>
                  <a:lnTo>
                    <a:pt x="88900" y="139700"/>
                  </a:lnTo>
                  <a:close/>
                </a:path>
                <a:path w="88900" h="407670">
                  <a:moveTo>
                    <a:pt x="88900" y="135902"/>
                  </a:moveTo>
                  <a:lnTo>
                    <a:pt x="0" y="135902"/>
                  </a:lnTo>
                  <a:lnTo>
                    <a:pt x="0" y="138430"/>
                  </a:lnTo>
                  <a:lnTo>
                    <a:pt x="88900" y="138430"/>
                  </a:lnTo>
                  <a:lnTo>
                    <a:pt x="88900" y="135902"/>
                  </a:lnTo>
                  <a:close/>
                </a:path>
                <a:path w="88900" h="407670">
                  <a:moveTo>
                    <a:pt x="88900" y="133350"/>
                  </a:moveTo>
                  <a:lnTo>
                    <a:pt x="0" y="133350"/>
                  </a:lnTo>
                  <a:lnTo>
                    <a:pt x="0" y="134620"/>
                  </a:lnTo>
                  <a:lnTo>
                    <a:pt x="88900" y="134620"/>
                  </a:lnTo>
                  <a:lnTo>
                    <a:pt x="88900" y="133350"/>
                  </a:lnTo>
                  <a:close/>
                </a:path>
                <a:path w="88900" h="407670">
                  <a:moveTo>
                    <a:pt x="88900" y="129540"/>
                  </a:moveTo>
                  <a:lnTo>
                    <a:pt x="0" y="129540"/>
                  </a:lnTo>
                  <a:lnTo>
                    <a:pt x="0" y="132080"/>
                  </a:lnTo>
                  <a:lnTo>
                    <a:pt x="88900" y="132080"/>
                  </a:lnTo>
                  <a:lnTo>
                    <a:pt x="88900" y="129540"/>
                  </a:lnTo>
                  <a:close/>
                </a:path>
                <a:path w="88900" h="407670">
                  <a:moveTo>
                    <a:pt x="88900" y="127012"/>
                  </a:moveTo>
                  <a:lnTo>
                    <a:pt x="0" y="127012"/>
                  </a:lnTo>
                  <a:lnTo>
                    <a:pt x="0" y="128270"/>
                  </a:lnTo>
                  <a:lnTo>
                    <a:pt x="88900" y="128270"/>
                  </a:lnTo>
                  <a:lnTo>
                    <a:pt x="88900" y="127012"/>
                  </a:lnTo>
                  <a:close/>
                </a:path>
                <a:path w="88900" h="407670">
                  <a:moveTo>
                    <a:pt x="88900" y="120662"/>
                  </a:moveTo>
                  <a:lnTo>
                    <a:pt x="0" y="120662"/>
                  </a:lnTo>
                  <a:lnTo>
                    <a:pt x="0" y="125730"/>
                  </a:lnTo>
                  <a:lnTo>
                    <a:pt x="88900" y="125730"/>
                  </a:lnTo>
                  <a:lnTo>
                    <a:pt x="88900" y="120662"/>
                  </a:lnTo>
                  <a:close/>
                </a:path>
                <a:path w="88900" h="407670">
                  <a:moveTo>
                    <a:pt x="88900" y="114300"/>
                  </a:moveTo>
                  <a:lnTo>
                    <a:pt x="0" y="114300"/>
                  </a:lnTo>
                  <a:lnTo>
                    <a:pt x="0" y="119380"/>
                  </a:lnTo>
                  <a:lnTo>
                    <a:pt x="88900" y="119380"/>
                  </a:lnTo>
                  <a:lnTo>
                    <a:pt x="88900" y="114300"/>
                  </a:lnTo>
                  <a:close/>
                </a:path>
                <a:path w="88900" h="407670">
                  <a:moveTo>
                    <a:pt x="88900" y="107962"/>
                  </a:moveTo>
                  <a:lnTo>
                    <a:pt x="0" y="107962"/>
                  </a:lnTo>
                  <a:lnTo>
                    <a:pt x="0" y="113030"/>
                  </a:lnTo>
                  <a:lnTo>
                    <a:pt x="88900" y="113030"/>
                  </a:lnTo>
                  <a:lnTo>
                    <a:pt x="88900" y="107962"/>
                  </a:lnTo>
                  <a:close/>
                </a:path>
                <a:path w="88900" h="407670">
                  <a:moveTo>
                    <a:pt x="88900" y="101612"/>
                  </a:moveTo>
                  <a:lnTo>
                    <a:pt x="0" y="101612"/>
                  </a:lnTo>
                  <a:lnTo>
                    <a:pt x="0" y="106680"/>
                  </a:lnTo>
                  <a:lnTo>
                    <a:pt x="88900" y="106680"/>
                  </a:lnTo>
                  <a:lnTo>
                    <a:pt x="88900" y="101612"/>
                  </a:lnTo>
                  <a:close/>
                </a:path>
                <a:path w="88900" h="407670">
                  <a:moveTo>
                    <a:pt x="88900" y="95250"/>
                  </a:moveTo>
                  <a:lnTo>
                    <a:pt x="0" y="95250"/>
                  </a:lnTo>
                  <a:lnTo>
                    <a:pt x="0" y="100330"/>
                  </a:lnTo>
                  <a:lnTo>
                    <a:pt x="88900" y="100330"/>
                  </a:lnTo>
                  <a:lnTo>
                    <a:pt x="88900" y="95250"/>
                  </a:lnTo>
                  <a:close/>
                </a:path>
                <a:path w="88900" h="407670">
                  <a:moveTo>
                    <a:pt x="88900" y="88912"/>
                  </a:moveTo>
                  <a:lnTo>
                    <a:pt x="0" y="88912"/>
                  </a:lnTo>
                  <a:lnTo>
                    <a:pt x="0" y="93980"/>
                  </a:lnTo>
                  <a:lnTo>
                    <a:pt x="88900" y="93980"/>
                  </a:lnTo>
                  <a:lnTo>
                    <a:pt x="88900" y="88912"/>
                  </a:lnTo>
                  <a:close/>
                </a:path>
                <a:path w="88900" h="407670">
                  <a:moveTo>
                    <a:pt x="88900" y="82550"/>
                  </a:moveTo>
                  <a:lnTo>
                    <a:pt x="0" y="82550"/>
                  </a:lnTo>
                  <a:lnTo>
                    <a:pt x="0" y="87642"/>
                  </a:lnTo>
                  <a:lnTo>
                    <a:pt x="88900" y="87642"/>
                  </a:lnTo>
                  <a:lnTo>
                    <a:pt x="88900" y="82550"/>
                  </a:lnTo>
                  <a:close/>
                </a:path>
                <a:path w="88900" h="407670">
                  <a:moveTo>
                    <a:pt x="88900" y="77470"/>
                  </a:moveTo>
                  <a:lnTo>
                    <a:pt x="0" y="77470"/>
                  </a:lnTo>
                  <a:lnTo>
                    <a:pt x="0" y="81280"/>
                  </a:lnTo>
                  <a:lnTo>
                    <a:pt x="88900" y="81280"/>
                  </a:lnTo>
                  <a:lnTo>
                    <a:pt x="88900" y="77470"/>
                  </a:lnTo>
                  <a:close/>
                </a:path>
                <a:path w="88900" h="407670">
                  <a:moveTo>
                    <a:pt x="88900" y="71120"/>
                  </a:moveTo>
                  <a:lnTo>
                    <a:pt x="0" y="71120"/>
                  </a:lnTo>
                  <a:lnTo>
                    <a:pt x="0" y="76212"/>
                  </a:lnTo>
                  <a:lnTo>
                    <a:pt x="88900" y="76212"/>
                  </a:lnTo>
                  <a:lnTo>
                    <a:pt x="88900" y="71120"/>
                  </a:lnTo>
                  <a:close/>
                </a:path>
                <a:path w="88900" h="407670">
                  <a:moveTo>
                    <a:pt x="88900" y="64770"/>
                  </a:moveTo>
                  <a:lnTo>
                    <a:pt x="0" y="64770"/>
                  </a:lnTo>
                  <a:lnTo>
                    <a:pt x="0" y="69862"/>
                  </a:lnTo>
                  <a:lnTo>
                    <a:pt x="88900" y="69862"/>
                  </a:lnTo>
                  <a:lnTo>
                    <a:pt x="88900" y="64770"/>
                  </a:lnTo>
                  <a:close/>
                </a:path>
                <a:path w="88900" h="407670">
                  <a:moveTo>
                    <a:pt x="88900" y="58420"/>
                  </a:moveTo>
                  <a:lnTo>
                    <a:pt x="0" y="58420"/>
                  </a:lnTo>
                  <a:lnTo>
                    <a:pt x="0" y="63512"/>
                  </a:lnTo>
                  <a:lnTo>
                    <a:pt x="88900" y="63512"/>
                  </a:lnTo>
                  <a:lnTo>
                    <a:pt x="88900" y="58420"/>
                  </a:lnTo>
                  <a:close/>
                </a:path>
                <a:path w="88900" h="407670">
                  <a:moveTo>
                    <a:pt x="88900" y="52070"/>
                  </a:moveTo>
                  <a:lnTo>
                    <a:pt x="0" y="52070"/>
                  </a:lnTo>
                  <a:lnTo>
                    <a:pt x="0" y="57162"/>
                  </a:lnTo>
                  <a:lnTo>
                    <a:pt x="88900" y="57162"/>
                  </a:lnTo>
                  <a:lnTo>
                    <a:pt x="88900" y="52070"/>
                  </a:lnTo>
                  <a:close/>
                </a:path>
                <a:path w="88900" h="407670">
                  <a:moveTo>
                    <a:pt x="88900" y="45720"/>
                  </a:moveTo>
                  <a:lnTo>
                    <a:pt x="0" y="45720"/>
                  </a:lnTo>
                  <a:lnTo>
                    <a:pt x="0" y="50812"/>
                  </a:lnTo>
                  <a:lnTo>
                    <a:pt x="88900" y="50812"/>
                  </a:lnTo>
                  <a:lnTo>
                    <a:pt x="88900" y="45720"/>
                  </a:lnTo>
                  <a:close/>
                </a:path>
                <a:path w="88900" h="407670">
                  <a:moveTo>
                    <a:pt x="88900" y="39370"/>
                  </a:moveTo>
                  <a:lnTo>
                    <a:pt x="0" y="39370"/>
                  </a:lnTo>
                  <a:lnTo>
                    <a:pt x="0" y="44462"/>
                  </a:lnTo>
                  <a:lnTo>
                    <a:pt x="88900" y="44462"/>
                  </a:lnTo>
                  <a:lnTo>
                    <a:pt x="88900" y="39370"/>
                  </a:lnTo>
                  <a:close/>
                </a:path>
                <a:path w="88900" h="407670">
                  <a:moveTo>
                    <a:pt x="88900" y="33020"/>
                  </a:moveTo>
                  <a:lnTo>
                    <a:pt x="0" y="33020"/>
                  </a:lnTo>
                  <a:lnTo>
                    <a:pt x="0" y="38112"/>
                  </a:lnTo>
                  <a:lnTo>
                    <a:pt x="88900" y="38112"/>
                  </a:lnTo>
                  <a:lnTo>
                    <a:pt x="88900" y="33020"/>
                  </a:lnTo>
                  <a:close/>
                </a:path>
                <a:path w="88900" h="407670">
                  <a:moveTo>
                    <a:pt x="88900" y="26670"/>
                  </a:moveTo>
                  <a:lnTo>
                    <a:pt x="0" y="26670"/>
                  </a:lnTo>
                  <a:lnTo>
                    <a:pt x="0" y="31762"/>
                  </a:lnTo>
                  <a:lnTo>
                    <a:pt x="88900" y="31762"/>
                  </a:lnTo>
                  <a:lnTo>
                    <a:pt x="88900" y="26670"/>
                  </a:lnTo>
                  <a:close/>
                </a:path>
                <a:path w="88900" h="407670">
                  <a:moveTo>
                    <a:pt x="88900" y="20320"/>
                  </a:moveTo>
                  <a:lnTo>
                    <a:pt x="0" y="20320"/>
                  </a:lnTo>
                  <a:lnTo>
                    <a:pt x="0" y="25400"/>
                  </a:lnTo>
                  <a:lnTo>
                    <a:pt x="88900" y="25400"/>
                  </a:lnTo>
                  <a:lnTo>
                    <a:pt x="88900" y="20320"/>
                  </a:lnTo>
                  <a:close/>
                </a:path>
                <a:path w="88900" h="407670">
                  <a:moveTo>
                    <a:pt x="88900" y="13970"/>
                  </a:moveTo>
                  <a:lnTo>
                    <a:pt x="0" y="13970"/>
                  </a:lnTo>
                  <a:lnTo>
                    <a:pt x="0" y="19050"/>
                  </a:lnTo>
                  <a:lnTo>
                    <a:pt x="88900" y="19050"/>
                  </a:lnTo>
                  <a:lnTo>
                    <a:pt x="88900" y="13970"/>
                  </a:lnTo>
                  <a:close/>
                </a:path>
                <a:path w="88900" h="407670">
                  <a:moveTo>
                    <a:pt x="88900" y="7620"/>
                  </a:moveTo>
                  <a:lnTo>
                    <a:pt x="0" y="7620"/>
                  </a:lnTo>
                  <a:lnTo>
                    <a:pt x="0" y="12712"/>
                  </a:lnTo>
                  <a:lnTo>
                    <a:pt x="88900" y="12712"/>
                  </a:lnTo>
                  <a:lnTo>
                    <a:pt x="88900" y="7620"/>
                  </a:lnTo>
                  <a:close/>
                </a:path>
                <a:path w="88900" h="407670">
                  <a:moveTo>
                    <a:pt x="88900" y="1270"/>
                  </a:moveTo>
                  <a:lnTo>
                    <a:pt x="2540" y="1270"/>
                  </a:lnTo>
                  <a:lnTo>
                    <a:pt x="2540" y="0"/>
                  </a:lnTo>
                  <a:lnTo>
                    <a:pt x="0" y="0"/>
                  </a:lnTo>
                  <a:lnTo>
                    <a:pt x="0" y="1270"/>
                  </a:lnTo>
                  <a:lnTo>
                    <a:pt x="0" y="6350"/>
                  </a:lnTo>
                  <a:lnTo>
                    <a:pt x="88900" y="6350"/>
                  </a:lnTo>
                  <a:lnTo>
                    <a:pt x="88900" y="1270"/>
                  </a:lnTo>
                  <a:close/>
                </a:path>
              </a:pathLst>
            </a:custGeom>
            <a:solidFill>
              <a:srgbClr val="2B822B"/>
            </a:solidFill>
          </p:spPr>
          <p:txBody>
            <a:bodyPr wrap="square" lIns="0" tIns="0" rIns="0" bIns="0" rtlCol="0"/>
            <a:lstStyle/>
            <a:p>
              <a:endParaRPr/>
            </a:p>
          </p:txBody>
        </p:sp>
        <p:sp>
          <p:nvSpPr>
            <p:cNvPr id="1111" name="object 1111"/>
            <p:cNvSpPr/>
            <p:nvPr/>
          </p:nvSpPr>
          <p:spPr>
            <a:xfrm>
              <a:off x="6997700" y="6361429"/>
              <a:ext cx="88900" cy="491490"/>
            </a:xfrm>
            <a:custGeom>
              <a:avLst/>
              <a:gdLst/>
              <a:ahLst/>
              <a:cxnLst/>
              <a:rect l="l" t="t" r="r" b="b"/>
              <a:pathLst>
                <a:path w="88900" h="491490">
                  <a:moveTo>
                    <a:pt x="2540" y="10160"/>
                  </a:moveTo>
                  <a:lnTo>
                    <a:pt x="0" y="10160"/>
                  </a:lnTo>
                  <a:lnTo>
                    <a:pt x="0" y="11430"/>
                  </a:lnTo>
                  <a:lnTo>
                    <a:pt x="2540" y="11430"/>
                  </a:lnTo>
                  <a:lnTo>
                    <a:pt x="2540" y="10160"/>
                  </a:lnTo>
                  <a:close/>
                </a:path>
                <a:path w="88900" h="491490">
                  <a:moveTo>
                    <a:pt x="88900" y="486422"/>
                  </a:moveTo>
                  <a:lnTo>
                    <a:pt x="0" y="486422"/>
                  </a:lnTo>
                  <a:lnTo>
                    <a:pt x="0" y="491490"/>
                  </a:lnTo>
                  <a:lnTo>
                    <a:pt x="88900" y="491490"/>
                  </a:lnTo>
                  <a:lnTo>
                    <a:pt x="88900" y="486422"/>
                  </a:lnTo>
                  <a:close/>
                </a:path>
                <a:path w="88900" h="491490">
                  <a:moveTo>
                    <a:pt x="88900" y="417842"/>
                  </a:moveTo>
                  <a:lnTo>
                    <a:pt x="0" y="417842"/>
                  </a:lnTo>
                  <a:lnTo>
                    <a:pt x="0" y="486410"/>
                  </a:lnTo>
                  <a:lnTo>
                    <a:pt x="88900" y="486410"/>
                  </a:lnTo>
                  <a:lnTo>
                    <a:pt x="88900" y="417842"/>
                  </a:lnTo>
                  <a:close/>
                </a:path>
                <a:path w="88900" h="491490">
                  <a:moveTo>
                    <a:pt x="88900" y="5080"/>
                  </a:moveTo>
                  <a:lnTo>
                    <a:pt x="58420" y="5080"/>
                  </a:lnTo>
                  <a:lnTo>
                    <a:pt x="58420" y="3810"/>
                  </a:lnTo>
                  <a:lnTo>
                    <a:pt x="46990" y="3810"/>
                  </a:lnTo>
                  <a:lnTo>
                    <a:pt x="46990" y="5080"/>
                  </a:lnTo>
                  <a:lnTo>
                    <a:pt x="35560" y="5080"/>
                  </a:lnTo>
                  <a:lnTo>
                    <a:pt x="35560" y="6350"/>
                  </a:lnTo>
                  <a:lnTo>
                    <a:pt x="24130" y="6350"/>
                  </a:lnTo>
                  <a:lnTo>
                    <a:pt x="24130" y="7620"/>
                  </a:lnTo>
                  <a:lnTo>
                    <a:pt x="12700" y="7620"/>
                  </a:lnTo>
                  <a:lnTo>
                    <a:pt x="12700" y="10160"/>
                  </a:lnTo>
                  <a:lnTo>
                    <a:pt x="88900" y="10160"/>
                  </a:lnTo>
                  <a:lnTo>
                    <a:pt x="88900" y="7620"/>
                  </a:lnTo>
                  <a:lnTo>
                    <a:pt x="88900" y="6350"/>
                  </a:lnTo>
                  <a:lnTo>
                    <a:pt x="88900" y="5080"/>
                  </a:lnTo>
                  <a:close/>
                </a:path>
                <a:path w="88900" h="491490">
                  <a:moveTo>
                    <a:pt x="88900" y="0"/>
                  </a:moveTo>
                  <a:lnTo>
                    <a:pt x="81280" y="0"/>
                  </a:lnTo>
                  <a:lnTo>
                    <a:pt x="81280" y="1270"/>
                  </a:lnTo>
                  <a:lnTo>
                    <a:pt x="69850" y="1270"/>
                  </a:lnTo>
                  <a:lnTo>
                    <a:pt x="69850" y="3810"/>
                  </a:lnTo>
                  <a:lnTo>
                    <a:pt x="88900" y="3810"/>
                  </a:lnTo>
                  <a:lnTo>
                    <a:pt x="88900" y="1270"/>
                  </a:lnTo>
                  <a:lnTo>
                    <a:pt x="88900" y="0"/>
                  </a:lnTo>
                  <a:close/>
                </a:path>
              </a:pathLst>
            </a:custGeom>
            <a:solidFill>
              <a:srgbClr val="2B822B"/>
            </a:solidFill>
          </p:spPr>
          <p:txBody>
            <a:bodyPr wrap="square" lIns="0" tIns="0" rIns="0" bIns="0" rtlCol="0"/>
            <a:lstStyle/>
            <a:p>
              <a:endParaRPr/>
            </a:p>
          </p:txBody>
        </p:sp>
        <p:sp>
          <p:nvSpPr>
            <p:cNvPr id="1112" name="object 1112"/>
            <p:cNvSpPr/>
            <p:nvPr/>
          </p:nvSpPr>
          <p:spPr>
            <a:xfrm>
              <a:off x="6908800" y="6377952"/>
              <a:ext cx="88900" cy="401320"/>
            </a:xfrm>
            <a:custGeom>
              <a:avLst/>
              <a:gdLst/>
              <a:ahLst/>
              <a:cxnLst/>
              <a:rect l="l" t="t" r="r" b="b"/>
              <a:pathLst>
                <a:path w="88900" h="401320">
                  <a:moveTo>
                    <a:pt x="88900" y="275590"/>
                  </a:moveTo>
                  <a:lnTo>
                    <a:pt x="0" y="275590"/>
                  </a:lnTo>
                  <a:lnTo>
                    <a:pt x="0" y="401307"/>
                  </a:lnTo>
                  <a:lnTo>
                    <a:pt x="88900" y="401307"/>
                  </a:lnTo>
                  <a:lnTo>
                    <a:pt x="88900" y="275590"/>
                  </a:lnTo>
                  <a:close/>
                </a:path>
                <a:path w="88900" h="401320">
                  <a:moveTo>
                    <a:pt x="88900" y="273050"/>
                  </a:moveTo>
                  <a:lnTo>
                    <a:pt x="0" y="273050"/>
                  </a:lnTo>
                  <a:lnTo>
                    <a:pt x="0" y="274320"/>
                  </a:lnTo>
                  <a:lnTo>
                    <a:pt x="88900" y="274320"/>
                  </a:lnTo>
                  <a:lnTo>
                    <a:pt x="88900" y="273050"/>
                  </a:lnTo>
                  <a:close/>
                </a:path>
                <a:path w="88900" h="401320">
                  <a:moveTo>
                    <a:pt x="88900" y="269227"/>
                  </a:moveTo>
                  <a:lnTo>
                    <a:pt x="0" y="269227"/>
                  </a:lnTo>
                  <a:lnTo>
                    <a:pt x="0" y="271767"/>
                  </a:lnTo>
                  <a:lnTo>
                    <a:pt x="88900" y="271767"/>
                  </a:lnTo>
                  <a:lnTo>
                    <a:pt x="88900" y="269227"/>
                  </a:lnTo>
                  <a:close/>
                </a:path>
                <a:path w="88900" h="401320">
                  <a:moveTo>
                    <a:pt x="88900" y="266687"/>
                  </a:moveTo>
                  <a:lnTo>
                    <a:pt x="0" y="266687"/>
                  </a:lnTo>
                  <a:lnTo>
                    <a:pt x="0" y="267957"/>
                  </a:lnTo>
                  <a:lnTo>
                    <a:pt x="88900" y="267957"/>
                  </a:lnTo>
                  <a:lnTo>
                    <a:pt x="88900" y="266687"/>
                  </a:lnTo>
                  <a:close/>
                </a:path>
                <a:path w="88900" h="401320">
                  <a:moveTo>
                    <a:pt x="88900" y="262877"/>
                  </a:moveTo>
                  <a:lnTo>
                    <a:pt x="0" y="262877"/>
                  </a:lnTo>
                  <a:lnTo>
                    <a:pt x="0" y="265417"/>
                  </a:lnTo>
                  <a:lnTo>
                    <a:pt x="88900" y="265417"/>
                  </a:lnTo>
                  <a:lnTo>
                    <a:pt x="88900" y="262877"/>
                  </a:lnTo>
                  <a:close/>
                </a:path>
                <a:path w="88900" h="401320">
                  <a:moveTo>
                    <a:pt x="88900" y="260337"/>
                  </a:moveTo>
                  <a:lnTo>
                    <a:pt x="0" y="260337"/>
                  </a:lnTo>
                  <a:lnTo>
                    <a:pt x="0" y="261607"/>
                  </a:lnTo>
                  <a:lnTo>
                    <a:pt x="88900" y="261607"/>
                  </a:lnTo>
                  <a:lnTo>
                    <a:pt x="88900" y="260337"/>
                  </a:lnTo>
                  <a:close/>
                </a:path>
                <a:path w="88900" h="401320">
                  <a:moveTo>
                    <a:pt x="88900" y="256540"/>
                  </a:moveTo>
                  <a:lnTo>
                    <a:pt x="0" y="256540"/>
                  </a:lnTo>
                  <a:lnTo>
                    <a:pt x="0" y="259067"/>
                  </a:lnTo>
                  <a:lnTo>
                    <a:pt x="88900" y="259067"/>
                  </a:lnTo>
                  <a:lnTo>
                    <a:pt x="88900" y="256540"/>
                  </a:lnTo>
                  <a:close/>
                </a:path>
                <a:path w="88900" h="401320">
                  <a:moveTo>
                    <a:pt x="88900" y="253987"/>
                  </a:moveTo>
                  <a:lnTo>
                    <a:pt x="0" y="253987"/>
                  </a:lnTo>
                  <a:lnTo>
                    <a:pt x="0" y="255257"/>
                  </a:lnTo>
                  <a:lnTo>
                    <a:pt x="88900" y="255257"/>
                  </a:lnTo>
                  <a:lnTo>
                    <a:pt x="88900" y="253987"/>
                  </a:lnTo>
                  <a:close/>
                </a:path>
                <a:path w="88900" h="401320">
                  <a:moveTo>
                    <a:pt x="88900" y="250177"/>
                  </a:moveTo>
                  <a:lnTo>
                    <a:pt x="0" y="250177"/>
                  </a:lnTo>
                  <a:lnTo>
                    <a:pt x="0" y="252717"/>
                  </a:lnTo>
                  <a:lnTo>
                    <a:pt x="88900" y="252717"/>
                  </a:lnTo>
                  <a:lnTo>
                    <a:pt x="88900" y="250177"/>
                  </a:lnTo>
                  <a:close/>
                </a:path>
                <a:path w="88900" h="401320">
                  <a:moveTo>
                    <a:pt x="88900" y="247650"/>
                  </a:moveTo>
                  <a:lnTo>
                    <a:pt x="0" y="247650"/>
                  </a:lnTo>
                  <a:lnTo>
                    <a:pt x="0" y="248907"/>
                  </a:lnTo>
                  <a:lnTo>
                    <a:pt x="88900" y="248907"/>
                  </a:lnTo>
                  <a:lnTo>
                    <a:pt x="88900" y="247650"/>
                  </a:lnTo>
                  <a:close/>
                </a:path>
                <a:path w="88900" h="401320">
                  <a:moveTo>
                    <a:pt x="88900" y="243827"/>
                  </a:moveTo>
                  <a:lnTo>
                    <a:pt x="0" y="243827"/>
                  </a:lnTo>
                  <a:lnTo>
                    <a:pt x="0" y="246367"/>
                  </a:lnTo>
                  <a:lnTo>
                    <a:pt x="88900" y="246367"/>
                  </a:lnTo>
                  <a:lnTo>
                    <a:pt x="88900" y="243827"/>
                  </a:lnTo>
                  <a:close/>
                </a:path>
                <a:path w="88900" h="401320">
                  <a:moveTo>
                    <a:pt x="88900" y="241300"/>
                  </a:moveTo>
                  <a:lnTo>
                    <a:pt x="0" y="241300"/>
                  </a:lnTo>
                  <a:lnTo>
                    <a:pt x="0" y="242557"/>
                  </a:lnTo>
                  <a:lnTo>
                    <a:pt x="88900" y="242557"/>
                  </a:lnTo>
                  <a:lnTo>
                    <a:pt x="88900" y="241300"/>
                  </a:lnTo>
                  <a:close/>
                </a:path>
                <a:path w="88900" h="401320">
                  <a:moveTo>
                    <a:pt x="88900" y="237477"/>
                  </a:moveTo>
                  <a:lnTo>
                    <a:pt x="0" y="237477"/>
                  </a:lnTo>
                  <a:lnTo>
                    <a:pt x="0" y="240017"/>
                  </a:lnTo>
                  <a:lnTo>
                    <a:pt x="88900" y="240017"/>
                  </a:lnTo>
                  <a:lnTo>
                    <a:pt x="88900" y="237477"/>
                  </a:lnTo>
                  <a:close/>
                </a:path>
                <a:path w="88900" h="401320">
                  <a:moveTo>
                    <a:pt x="88900" y="234950"/>
                  </a:moveTo>
                  <a:lnTo>
                    <a:pt x="0" y="234950"/>
                  </a:lnTo>
                  <a:lnTo>
                    <a:pt x="0" y="236220"/>
                  </a:lnTo>
                  <a:lnTo>
                    <a:pt x="88900" y="236220"/>
                  </a:lnTo>
                  <a:lnTo>
                    <a:pt x="88900" y="234950"/>
                  </a:lnTo>
                  <a:close/>
                </a:path>
                <a:path w="88900" h="401320">
                  <a:moveTo>
                    <a:pt x="88900" y="231127"/>
                  </a:moveTo>
                  <a:lnTo>
                    <a:pt x="0" y="231127"/>
                  </a:lnTo>
                  <a:lnTo>
                    <a:pt x="0" y="233667"/>
                  </a:lnTo>
                  <a:lnTo>
                    <a:pt x="88900" y="233667"/>
                  </a:lnTo>
                  <a:lnTo>
                    <a:pt x="88900" y="231127"/>
                  </a:lnTo>
                  <a:close/>
                </a:path>
                <a:path w="88900" h="401320">
                  <a:moveTo>
                    <a:pt x="88900" y="228600"/>
                  </a:moveTo>
                  <a:lnTo>
                    <a:pt x="0" y="228600"/>
                  </a:lnTo>
                  <a:lnTo>
                    <a:pt x="0" y="229857"/>
                  </a:lnTo>
                  <a:lnTo>
                    <a:pt x="88900" y="229857"/>
                  </a:lnTo>
                  <a:lnTo>
                    <a:pt x="88900" y="228600"/>
                  </a:lnTo>
                  <a:close/>
                </a:path>
                <a:path w="88900" h="401320">
                  <a:moveTo>
                    <a:pt x="88900" y="224790"/>
                  </a:moveTo>
                  <a:lnTo>
                    <a:pt x="0" y="224790"/>
                  </a:lnTo>
                  <a:lnTo>
                    <a:pt x="0" y="227330"/>
                  </a:lnTo>
                  <a:lnTo>
                    <a:pt x="88900" y="227330"/>
                  </a:lnTo>
                  <a:lnTo>
                    <a:pt x="88900" y="224790"/>
                  </a:lnTo>
                  <a:close/>
                </a:path>
                <a:path w="88900" h="401320">
                  <a:moveTo>
                    <a:pt x="88900" y="222250"/>
                  </a:moveTo>
                  <a:lnTo>
                    <a:pt x="0" y="222250"/>
                  </a:lnTo>
                  <a:lnTo>
                    <a:pt x="0" y="223507"/>
                  </a:lnTo>
                  <a:lnTo>
                    <a:pt x="88900" y="223507"/>
                  </a:lnTo>
                  <a:lnTo>
                    <a:pt x="88900" y="222250"/>
                  </a:lnTo>
                  <a:close/>
                </a:path>
                <a:path w="88900" h="401320">
                  <a:moveTo>
                    <a:pt x="88900" y="218440"/>
                  </a:moveTo>
                  <a:lnTo>
                    <a:pt x="0" y="218440"/>
                  </a:lnTo>
                  <a:lnTo>
                    <a:pt x="0" y="220967"/>
                  </a:lnTo>
                  <a:lnTo>
                    <a:pt x="88900" y="220967"/>
                  </a:lnTo>
                  <a:lnTo>
                    <a:pt x="88900" y="218440"/>
                  </a:lnTo>
                  <a:close/>
                </a:path>
                <a:path w="88900" h="401320">
                  <a:moveTo>
                    <a:pt x="88900" y="215887"/>
                  </a:moveTo>
                  <a:lnTo>
                    <a:pt x="0" y="215887"/>
                  </a:lnTo>
                  <a:lnTo>
                    <a:pt x="0" y="217157"/>
                  </a:lnTo>
                  <a:lnTo>
                    <a:pt x="88900" y="217157"/>
                  </a:lnTo>
                  <a:lnTo>
                    <a:pt x="88900" y="215887"/>
                  </a:lnTo>
                  <a:close/>
                </a:path>
                <a:path w="88900" h="401320">
                  <a:moveTo>
                    <a:pt x="88900" y="212077"/>
                  </a:moveTo>
                  <a:lnTo>
                    <a:pt x="0" y="212077"/>
                  </a:lnTo>
                  <a:lnTo>
                    <a:pt x="0" y="214617"/>
                  </a:lnTo>
                  <a:lnTo>
                    <a:pt x="88900" y="214617"/>
                  </a:lnTo>
                  <a:lnTo>
                    <a:pt x="88900" y="212077"/>
                  </a:lnTo>
                  <a:close/>
                </a:path>
                <a:path w="88900" h="401320">
                  <a:moveTo>
                    <a:pt x="88900" y="209550"/>
                  </a:moveTo>
                  <a:lnTo>
                    <a:pt x="0" y="209550"/>
                  </a:lnTo>
                  <a:lnTo>
                    <a:pt x="0" y="210820"/>
                  </a:lnTo>
                  <a:lnTo>
                    <a:pt x="88900" y="210820"/>
                  </a:lnTo>
                  <a:lnTo>
                    <a:pt x="88900" y="209550"/>
                  </a:lnTo>
                  <a:close/>
                </a:path>
                <a:path w="88900" h="401320">
                  <a:moveTo>
                    <a:pt x="88900" y="205727"/>
                  </a:moveTo>
                  <a:lnTo>
                    <a:pt x="0" y="205727"/>
                  </a:lnTo>
                  <a:lnTo>
                    <a:pt x="0" y="208280"/>
                  </a:lnTo>
                  <a:lnTo>
                    <a:pt x="88900" y="208280"/>
                  </a:lnTo>
                  <a:lnTo>
                    <a:pt x="88900" y="205727"/>
                  </a:lnTo>
                  <a:close/>
                </a:path>
                <a:path w="88900" h="401320">
                  <a:moveTo>
                    <a:pt x="88900" y="203200"/>
                  </a:moveTo>
                  <a:lnTo>
                    <a:pt x="0" y="203200"/>
                  </a:lnTo>
                  <a:lnTo>
                    <a:pt x="0" y="204457"/>
                  </a:lnTo>
                  <a:lnTo>
                    <a:pt x="88900" y="204457"/>
                  </a:lnTo>
                  <a:lnTo>
                    <a:pt x="88900" y="203200"/>
                  </a:lnTo>
                  <a:close/>
                </a:path>
                <a:path w="88900" h="401320">
                  <a:moveTo>
                    <a:pt x="88900" y="199390"/>
                  </a:moveTo>
                  <a:lnTo>
                    <a:pt x="0" y="199390"/>
                  </a:lnTo>
                  <a:lnTo>
                    <a:pt x="0" y="201930"/>
                  </a:lnTo>
                  <a:lnTo>
                    <a:pt x="88900" y="201930"/>
                  </a:lnTo>
                  <a:lnTo>
                    <a:pt x="88900" y="199390"/>
                  </a:lnTo>
                  <a:close/>
                </a:path>
                <a:path w="88900" h="401320">
                  <a:moveTo>
                    <a:pt x="88900" y="196850"/>
                  </a:moveTo>
                  <a:lnTo>
                    <a:pt x="0" y="196850"/>
                  </a:lnTo>
                  <a:lnTo>
                    <a:pt x="0" y="198107"/>
                  </a:lnTo>
                  <a:lnTo>
                    <a:pt x="88900" y="198107"/>
                  </a:lnTo>
                  <a:lnTo>
                    <a:pt x="88900" y="196850"/>
                  </a:lnTo>
                  <a:close/>
                </a:path>
                <a:path w="88900" h="401320">
                  <a:moveTo>
                    <a:pt x="88900" y="193040"/>
                  </a:moveTo>
                  <a:lnTo>
                    <a:pt x="0" y="193040"/>
                  </a:lnTo>
                  <a:lnTo>
                    <a:pt x="0" y="195567"/>
                  </a:lnTo>
                  <a:lnTo>
                    <a:pt x="88900" y="195567"/>
                  </a:lnTo>
                  <a:lnTo>
                    <a:pt x="88900" y="193040"/>
                  </a:lnTo>
                  <a:close/>
                </a:path>
                <a:path w="88900" h="401320">
                  <a:moveTo>
                    <a:pt x="88900" y="190500"/>
                  </a:moveTo>
                  <a:lnTo>
                    <a:pt x="0" y="190500"/>
                  </a:lnTo>
                  <a:lnTo>
                    <a:pt x="0" y="191770"/>
                  </a:lnTo>
                  <a:lnTo>
                    <a:pt x="88900" y="191770"/>
                  </a:lnTo>
                  <a:lnTo>
                    <a:pt x="88900" y="190500"/>
                  </a:lnTo>
                  <a:close/>
                </a:path>
                <a:path w="88900" h="401320">
                  <a:moveTo>
                    <a:pt x="88900" y="186690"/>
                  </a:moveTo>
                  <a:lnTo>
                    <a:pt x="0" y="186690"/>
                  </a:lnTo>
                  <a:lnTo>
                    <a:pt x="0" y="189217"/>
                  </a:lnTo>
                  <a:lnTo>
                    <a:pt x="88900" y="189217"/>
                  </a:lnTo>
                  <a:lnTo>
                    <a:pt x="88900" y="186690"/>
                  </a:lnTo>
                  <a:close/>
                </a:path>
                <a:path w="88900" h="401320">
                  <a:moveTo>
                    <a:pt x="88900" y="184150"/>
                  </a:moveTo>
                  <a:lnTo>
                    <a:pt x="0" y="184150"/>
                  </a:lnTo>
                  <a:lnTo>
                    <a:pt x="0" y="185420"/>
                  </a:lnTo>
                  <a:lnTo>
                    <a:pt x="88900" y="185420"/>
                  </a:lnTo>
                  <a:lnTo>
                    <a:pt x="88900" y="184150"/>
                  </a:lnTo>
                  <a:close/>
                </a:path>
                <a:path w="88900" h="401320">
                  <a:moveTo>
                    <a:pt x="88900" y="180340"/>
                  </a:moveTo>
                  <a:lnTo>
                    <a:pt x="0" y="180340"/>
                  </a:lnTo>
                  <a:lnTo>
                    <a:pt x="0" y="182867"/>
                  </a:lnTo>
                  <a:lnTo>
                    <a:pt x="88900" y="182867"/>
                  </a:lnTo>
                  <a:lnTo>
                    <a:pt x="88900" y="180340"/>
                  </a:lnTo>
                  <a:close/>
                </a:path>
                <a:path w="88900" h="401320">
                  <a:moveTo>
                    <a:pt x="88900" y="177800"/>
                  </a:moveTo>
                  <a:lnTo>
                    <a:pt x="0" y="177800"/>
                  </a:lnTo>
                  <a:lnTo>
                    <a:pt x="0" y="179057"/>
                  </a:lnTo>
                  <a:lnTo>
                    <a:pt x="88900" y="179057"/>
                  </a:lnTo>
                  <a:lnTo>
                    <a:pt x="88900" y="177800"/>
                  </a:lnTo>
                  <a:close/>
                </a:path>
                <a:path w="88900" h="401320">
                  <a:moveTo>
                    <a:pt x="88900" y="173977"/>
                  </a:moveTo>
                  <a:lnTo>
                    <a:pt x="0" y="173977"/>
                  </a:lnTo>
                  <a:lnTo>
                    <a:pt x="0" y="176517"/>
                  </a:lnTo>
                  <a:lnTo>
                    <a:pt x="88900" y="176517"/>
                  </a:lnTo>
                  <a:lnTo>
                    <a:pt x="88900" y="173977"/>
                  </a:lnTo>
                  <a:close/>
                </a:path>
                <a:path w="88900" h="401320">
                  <a:moveTo>
                    <a:pt x="88900" y="171450"/>
                  </a:moveTo>
                  <a:lnTo>
                    <a:pt x="0" y="171450"/>
                  </a:lnTo>
                  <a:lnTo>
                    <a:pt x="0" y="172720"/>
                  </a:lnTo>
                  <a:lnTo>
                    <a:pt x="88900" y="172720"/>
                  </a:lnTo>
                  <a:lnTo>
                    <a:pt x="88900" y="171450"/>
                  </a:lnTo>
                  <a:close/>
                </a:path>
                <a:path w="88900" h="401320">
                  <a:moveTo>
                    <a:pt x="88900" y="167640"/>
                  </a:moveTo>
                  <a:lnTo>
                    <a:pt x="0" y="167640"/>
                  </a:lnTo>
                  <a:lnTo>
                    <a:pt x="0" y="170180"/>
                  </a:lnTo>
                  <a:lnTo>
                    <a:pt x="88900" y="170180"/>
                  </a:lnTo>
                  <a:lnTo>
                    <a:pt x="88900" y="167640"/>
                  </a:lnTo>
                  <a:close/>
                </a:path>
                <a:path w="88900" h="401320">
                  <a:moveTo>
                    <a:pt x="88900" y="165100"/>
                  </a:moveTo>
                  <a:lnTo>
                    <a:pt x="0" y="165100"/>
                  </a:lnTo>
                  <a:lnTo>
                    <a:pt x="0" y="166370"/>
                  </a:lnTo>
                  <a:lnTo>
                    <a:pt x="88900" y="166370"/>
                  </a:lnTo>
                  <a:lnTo>
                    <a:pt x="88900" y="165100"/>
                  </a:lnTo>
                  <a:close/>
                </a:path>
                <a:path w="88900" h="401320">
                  <a:moveTo>
                    <a:pt x="88900" y="161277"/>
                  </a:moveTo>
                  <a:lnTo>
                    <a:pt x="0" y="161277"/>
                  </a:lnTo>
                  <a:lnTo>
                    <a:pt x="0" y="163817"/>
                  </a:lnTo>
                  <a:lnTo>
                    <a:pt x="88900" y="163817"/>
                  </a:lnTo>
                  <a:lnTo>
                    <a:pt x="88900" y="161277"/>
                  </a:lnTo>
                  <a:close/>
                </a:path>
                <a:path w="88900" h="401320">
                  <a:moveTo>
                    <a:pt x="88900" y="158750"/>
                  </a:moveTo>
                  <a:lnTo>
                    <a:pt x="0" y="158750"/>
                  </a:lnTo>
                  <a:lnTo>
                    <a:pt x="0" y="160020"/>
                  </a:lnTo>
                  <a:lnTo>
                    <a:pt x="88900" y="160020"/>
                  </a:lnTo>
                  <a:lnTo>
                    <a:pt x="88900" y="158750"/>
                  </a:lnTo>
                  <a:close/>
                </a:path>
                <a:path w="88900" h="401320">
                  <a:moveTo>
                    <a:pt x="88900" y="154927"/>
                  </a:moveTo>
                  <a:lnTo>
                    <a:pt x="0" y="154927"/>
                  </a:lnTo>
                  <a:lnTo>
                    <a:pt x="0" y="157480"/>
                  </a:lnTo>
                  <a:lnTo>
                    <a:pt x="88900" y="157480"/>
                  </a:lnTo>
                  <a:lnTo>
                    <a:pt x="88900" y="154927"/>
                  </a:lnTo>
                  <a:close/>
                </a:path>
                <a:path w="88900" h="401320">
                  <a:moveTo>
                    <a:pt x="88900" y="152400"/>
                  </a:moveTo>
                  <a:lnTo>
                    <a:pt x="0" y="152400"/>
                  </a:lnTo>
                  <a:lnTo>
                    <a:pt x="0" y="153657"/>
                  </a:lnTo>
                  <a:lnTo>
                    <a:pt x="88900" y="153657"/>
                  </a:lnTo>
                  <a:lnTo>
                    <a:pt x="88900" y="152400"/>
                  </a:lnTo>
                  <a:close/>
                </a:path>
                <a:path w="88900" h="401320">
                  <a:moveTo>
                    <a:pt x="88900" y="148577"/>
                  </a:moveTo>
                  <a:lnTo>
                    <a:pt x="0" y="148577"/>
                  </a:lnTo>
                  <a:lnTo>
                    <a:pt x="0" y="151117"/>
                  </a:lnTo>
                  <a:lnTo>
                    <a:pt x="88900" y="151117"/>
                  </a:lnTo>
                  <a:lnTo>
                    <a:pt x="88900" y="148577"/>
                  </a:lnTo>
                  <a:close/>
                </a:path>
                <a:path w="88900" h="401320">
                  <a:moveTo>
                    <a:pt x="88900" y="146050"/>
                  </a:moveTo>
                  <a:lnTo>
                    <a:pt x="0" y="146050"/>
                  </a:lnTo>
                  <a:lnTo>
                    <a:pt x="0" y="147307"/>
                  </a:lnTo>
                  <a:lnTo>
                    <a:pt x="88900" y="147307"/>
                  </a:lnTo>
                  <a:lnTo>
                    <a:pt x="88900" y="146050"/>
                  </a:lnTo>
                  <a:close/>
                </a:path>
                <a:path w="88900" h="401320">
                  <a:moveTo>
                    <a:pt x="88900" y="142227"/>
                  </a:moveTo>
                  <a:lnTo>
                    <a:pt x="0" y="142227"/>
                  </a:lnTo>
                  <a:lnTo>
                    <a:pt x="0" y="144780"/>
                  </a:lnTo>
                  <a:lnTo>
                    <a:pt x="88900" y="144780"/>
                  </a:lnTo>
                  <a:lnTo>
                    <a:pt x="88900" y="142227"/>
                  </a:lnTo>
                  <a:close/>
                </a:path>
                <a:path w="88900" h="401320">
                  <a:moveTo>
                    <a:pt x="88900" y="139700"/>
                  </a:moveTo>
                  <a:lnTo>
                    <a:pt x="0" y="139700"/>
                  </a:lnTo>
                  <a:lnTo>
                    <a:pt x="0" y="140957"/>
                  </a:lnTo>
                  <a:lnTo>
                    <a:pt x="88900" y="140957"/>
                  </a:lnTo>
                  <a:lnTo>
                    <a:pt x="88900" y="139700"/>
                  </a:lnTo>
                  <a:close/>
                </a:path>
                <a:path w="88900" h="401320">
                  <a:moveTo>
                    <a:pt x="88900" y="135877"/>
                  </a:moveTo>
                  <a:lnTo>
                    <a:pt x="0" y="135877"/>
                  </a:lnTo>
                  <a:lnTo>
                    <a:pt x="0" y="138430"/>
                  </a:lnTo>
                  <a:lnTo>
                    <a:pt x="88900" y="138430"/>
                  </a:lnTo>
                  <a:lnTo>
                    <a:pt x="88900" y="135877"/>
                  </a:lnTo>
                  <a:close/>
                </a:path>
                <a:path w="88900" h="401320">
                  <a:moveTo>
                    <a:pt x="88900" y="133337"/>
                  </a:moveTo>
                  <a:lnTo>
                    <a:pt x="0" y="133337"/>
                  </a:lnTo>
                  <a:lnTo>
                    <a:pt x="0" y="134607"/>
                  </a:lnTo>
                  <a:lnTo>
                    <a:pt x="88900" y="134607"/>
                  </a:lnTo>
                  <a:lnTo>
                    <a:pt x="88900" y="133337"/>
                  </a:lnTo>
                  <a:close/>
                </a:path>
                <a:path w="88900" h="401320">
                  <a:moveTo>
                    <a:pt x="88900" y="129540"/>
                  </a:moveTo>
                  <a:lnTo>
                    <a:pt x="0" y="129540"/>
                  </a:lnTo>
                  <a:lnTo>
                    <a:pt x="0" y="132067"/>
                  </a:lnTo>
                  <a:lnTo>
                    <a:pt x="88900" y="132067"/>
                  </a:lnTo>
                  <a:lnTo>
                    <a:pt x="88900" y="129540"/>
                  </a:lnTo>
                  <a:close/>
                </a:path>
                <a:path w="88900" h="401320">
                  <a:moveTo>
                    <a:pt x="88900" y="126987"/>
                  </a:moveTo>
                  <a:lnTo>
                    <a:pt x="0" y="126987"/>
                  </a:lnTo>
                  <a:lnTo>
                    <a:pt x="0" y="128257"/>
                  </a:lnTo>
                  <a:lnTo>
                    <a:pt x="88900" y="128257"/>
                  </a:lnTo>
                  <a:lnTo>
                    <a:pt x="88900" y="126987"/>
                  </a:lnTo>
                  <a:close/>
                </a:path>
                <a:path w="88900" h="401320">
                  <a:moveTo>
                    <a:pt x="88900" y="123177"/>
                  </a:moveTo>
                  <a:lnTo>
                    <a:pt x="0" y="123177"/>
                  </a:lnTo>
                  <a:lnTo>
                    <a:pt x="0" y="125717"/>
                  </a:lnTo>
                  <a:lnTo>
                    <a:pt x="88900" y="125717"/>
                  </a:lnTo>
                  <a:lnTo>
                    <a:pt x="88900" y="123177"/>
                  </a:lnTo>
                  <a:close/>
                </a:path>
                <a:path w="88900" h="401320">
                  <a:moveTo>
                    <a:pt x="88900" y="120650"/>
                  </a:moveTo>
                  <a:lnTo>
                    <a:pt x="0" y="120650"/>
                  </a:lnTo>
                  <a:lnTo>
                    <a:pt x="0" y="121907"/>
                  </a:lnTo>
                  <a:lnTo>
                    <a:pt x="88900" y="121907"/>
                  </a:lnTo>
                  <a:lnTo>
                    <a:pt x="88900" y="120650"/>
                  </a:lnTo>
                  <a:close/>
                </a:path>
                <a:path w="88900" h="401320">
                  <a:moveTo>
                    <a:pt x="88900" y="114300"/>
                  </a:moveTo>
                  <a:lnTo>
                    <a:pt x="0" y="114300"/>
                  </a:lnTo>
                  <a:lnTo>
                    <a:pt x="0" y="119367"/>
                  </a:lnTo>
                  <a:lnTo>
                    <a:pt x="88900" y="119367"/>
                  </a:lnTo>
                  <a:lnTo>
                    <a:pt x="88900" y="114300"/>
                  </a:lnTo>
                  <a:close/>
                </a:path>
                <a:path w="88900" h="401320">
                  <a:moveTo>
                    <a:pt x="88900" y="107937"/>
                  </a:moveTo>
                  <a:lnTo>
                    <a:pt x="0" y="107937"/>
                  </a:lnTo>
                  <a:lnTo>
                    <a:pt x="0" y="113017"/>
                  </a:lnTo>
                  <a:lnTo>
                    <a:pt x="88900" y="113017"/>
                  </a:lnTo>
                  <a:lnTo>
                    <a:pt x="88900" y="107937"/>
                  </a:lnTo>
                  <a:close/>
                </a:path>
                <a:path w="88900" h="401320">
                  <a:moveTo>
                    <a:pt x="88900" y="101600"/>
                  </a:moveTo>
                  <a:lnTo>
                    <a:pt x="0" y="101600"/>
                  </a:lnTo>
                  <a:lnTo>
                    <a:pt x="0" y="106667"/>
                  </a:lnTo>
                  <a:lnTo>
                    <a:pt x="88900" y="106667"/>
                  </a:lnTo>
                  <a:lnTo>
                    <a:pt x="88900" y="101600"/>
                  </a:lnTo>
                  <a:close/>
                </a:path>
                <a:path w="88900" h="401320">
                  <a:moveTo>
                    <a:pt x="88900" y="95250"/>
                  </a:moveTo>
                  <a:lnTo>
                    <a:pt x="0" y="95250"/>
                  </a:lnTo>
                  <a:lnTo>
                    <a:pt x="0" y="100317"/>
                  </a:lnTo>
                  <a:lnTo>
                    <a:pt x="88900" y="100317"/>
                  </a:lnTo>
                  <a:lnTo>
                    <a:pt x="88900" y="95250"/>
                  </a:lnTo>
                  <a:close/>
                </a:path>
                <a:path w="88900" h="401320">
                  <a:moveTo>
                    <a:pt x="88900" y="88887"/>
                  </a:moveTo>
                  <a:lnTo>
                    <a:pt x="0" y="88887"/>
                  </a:lnTo>
                  <a:lnTo>
                    <a:pt x="0" y="93967"/>
                  </a:lnTo>
                  <a:lnTo>
                    <a:pt x="88900" y="93967"/>
                  </a:lnTo>
                  <a:lnTo>
                    <a:pt x="88900" y="88887"/>
                  </a:lnTo>
                  <a:close/>
                </a:path>
                <a:path w="88900" h="401320">
                  <a:moveTo>
                    <a:pt x="88900" y="82550"/>
                  </a:moveTo>
                  <a:lnTo>
                    <a:pt x="0" y="82550"/>
                  </a:lnTo>
                  <a:lnTo>
                    <a:pt x="0" y="87617"/>
                  </a:lnTo>
                  <a:lnTo>
                    <a:pt x="88900" y="87617"/>
                  </a:lnTo>
                  <a:lnTo>
                    <a:pt x="88900" y="82550"/>
                  </a:lnTo>
                  <a:close/>
                </a:path>
                <a:path w="88900" h="401320">
                  <a:moveTo>
                    <a:pt x="88900" y="76187"/>
                  </a:moveTo>
                  <a:lnTo>
                    <a:pt x="0" y="76187"/>
                  </a:lnTo>
                  <a:lnTo>
                    <a:pt x="0" y="81280"/>
                  </a:lnTo>
                  <a:lnTo>
                    <a:pt x="88900" y="81280"/>
                  </a:lnTo>
                  <a:lnTo>
                    <a:pt x="88900" y="76187"/>
                  </a:lnTo>
                  <a:close/>
                </a:path>
                <a:path w="88900" h="401320">
                  <a:moveTo>
                    <a:pt x="88900" y="71107"/>
                  </a:moveTo>
                  <a:lnTo>
                    <a:pt x="0" y="71107"/>
                  </a:lnTo>
                  <a:lnTo>
                    <a:pt x="0" y="74917"/>
                  </a:lnTo>
                  <a:lnTo>
                    <a:pt x="88900" y="74917"/>
                  </a:lnTo>
                  <a:lnTo>
                    <a:pt x="88900" y="71107"/>
                  </a:lnTo>
                  <a:close/>
                </a:path>
                <a:path w="88900" h="401320">
                  <a:moveTo>
                    <a:pt x="88900" y="64757"/>
                  </a:moveTo>
                  <a:lnTo>
                    <a:pt x="0" y="64757"/>
                  </a:lnTo>
                  <a:lnTo>
                    <a:pt x="0" y="69850"/>
                  </a:lnTo>
                  <a:lnTo>
                    <a:pt x="88900" y="69850"/>
                  </a:lnTo>
                  <a:lnTo>
                    <a:pt x="88900" y="64757"/>
                  </a:lnTo>
                  <a:close/>
                </a:path>
                <a:path w="88900" h="401320">
                  <a:moveTo>
                    <a:pt x="88900" y="58407"/>
                  </a:moveTo>
                  <a:lnTo>
                    <a:pt x="0" y="58407"/>
                  </a:lnTo>
                  <a:lnTo>
                    <a:pt x="0" y="63500"/>
                  </a:lnTo>
                  <a:lnTo>
                    <a:pt x="88900" y="63500"/>
                  </a:lnTo>
                  <a:lnTo>
                    <a:pt x="88900" y="58407"/>
                  </a:lnTo>
                  <a:close/>
                </a:path>
                <a:path w="88900" h="401320">
                  <a:moveTo>
                    <a:pt x="88900" y="52057"/>
                  </a:moveTo>
                  <a:lnTo>
                    <a:pt x="0" y="52057"/>
                  </a:lnTo>
                  <a:lnTo>
                    <a:pt x="0" y="57150"/>
                  </a:lnTo>
                  <a:lnTo>
                    <a:pt x="88900" y="57150"/>
                  </a:lnTo>
                  <a:lnTo>
                    <a:pt x="88900" y="52057"/>
                  </a:lnTo>
                  <a:close/>
                </a:path>
                <a:path w="88900" h="401320">
                  <a:moveTo>
                    <a:pt x="88900" y="45707"/>
                  </a:moveTo>
                  <a:lnTo>
                    <a:pt x="0" y="45707"/>
                  </a:lnTo>
                  <a:lnTo>
                    <a:pt x="0" y="50800"/>
                  </a:lnTo>
                  <a:lnTo>
                    <a:pt x="88900" y="50800"/>
                  </a:lnTo>
                  <a:lnTo>
                    <a:pt x="88900" y="45707"/>
                  </a:lnTo>
                  <a:close/>
                </a:path>
                <a:path w="88900" h="401320">
                  <a:moveTo>
                    <a:pt x="88900" y="39357"/>
                  </a:moveTo>
                  <a:lnTo>
                    <a:pt x="0" y="39357"/>
                  </a:lnTo>
                  <a:lnTo>
                    <a:pt x="0" y="44450"/>
                  </a:lnTo>
                  <a:lnTo>
                    <a:pt x="88900" y="44450"/>
                  </a:lnTo>
                  <a:lnTo>
                    <a:pt x="88900" y="39357"/>
                  </a:lnTo>
                  <a:close/>
                </a:path>
                <a:path w="88900" h="401320">
                  <a:moveTo>
                    <a:pt x="88900" y="33007"/>
                  </a:moveTo>
                  <a:lnTo>
                    <a:pt x="0" y="33007"/>
                  </a:lnTo>
                  <a:lnTo>
                    <a:pt x="0" y="38100"/>
                  </a:lnTo>
                  <a:lnTo>
                    <a:pt x="88900" y="38100"/>
                  </a:lnTo>
                  <a:lnTo>
                    <a:pt x="88900" y="33007"/>
                  </a:lnTo>
                  <a:close/>
                </a:path>
                <a:path w="88900" h="401320">
                  <a:moveTo>
                    <a:pt x="88900" y="26657"/>
                  </a:moveTo>
                  <a:lnTo>
                    <a:pt x="0" y="26657"/>
                  </a:lnTo>
                  <a:lnTo>
                    <a:pt x="0" y="31750"/>
                  </a:lnTo>
                  <a:lnTo>
                    <a:pt x="88900" y="31750"/>
                  </a:lnTo>
                  <a:lnTo>
                    <a:pt x="88900" y="26657"/>
                  </a:lnTo>
                  <a:close/>
                </a:path>
                <a:path w="88900" h="401320">
                  <a:moveTo>
                    <a:pt x="88900" y="20307"/>
                  </a:moveTo>
                  <a:lnTo>
                    <a:pt x="0" y="20307"/>
                  </a:lnTo>
                  <a:lnTo>
                    <a:pt x="0" y="25400"/>
                  </a:lnTo>
                  <a:lnTo>
                    <a:pt x="88900" y="25400"/>
                  </a:lnTo>
                  <a:lnTo>
                    <a:pt x="88900" y="20307"/>
                  </a:lnTo>
                  <a:close/>
                </a:path>
                <a:path w="88900" h="401320">
                  <a:moveTo>
                    <a:pt x="88900" y="13957"/>
                  </a:moveTo>
                  <a:lnTo>
                    <a:pt x="0" y="13957"/>
                  </a:lnTo>
                  <a:lnTo>
                    <a:pt x="0" y="19037"/>
                  </a:lnTo>
                  <a:lnTo>
                    <a:pt x="88900" y="19037"/>
                  </a:lnTo>
                  <a:lnTo>
                    <a:pt x="88900" y="13957"/>
                  </a:lnTo>
                  <a:close/>
                </a:path>
                <a:path w="88900" h="401320">
                  <a:moveTo>
                    <a:pt x="88900" y="7607"/>
                  </a:moveTo>
                  <a:lnTo>
                    <a:pt x="0" y="7607"/>
                  </a:lnTo>
                  <a:lnTo>
                    <a:pt x="0" y="12687"/>
                  </a:lnTo>
                  <a:lnTo>
                    <a:pt x="88900" y="12687"/>
                  </a:lnTo>
                  <a:lnTo>
                    <a:pt x="88900" y="7607"/>
                  </a:lnTo>
                  <a:close/>
                </a:path>
                <a:path w="88900" h="401320">
                  <a:moveTo>
                    <a:pt x="88900" y="1257"/>
                  </a:moveTo>
                  <a:lnTo>
                    <a:pt x="33020" y="1257"/>
                  </a:lnTo>
                  <a:lnTo>
                    <a:pt x="33020" y="0"/>
                  </a:lnTo>
                  <a:lnTo>
                    <a:pt x="20320" y="0"/>
                  </a:lnTo>
                  <a:lnTo>
                    <a:pt x="20320" y="1257"/>
                  </a:lnTo>
                  <a:lnTo>
                    <a:pt x="7620" y="1257"/>
                  </a:lnTo>
                  <a:lnTo>
                    <a:pt x="7620" y="2527"/>
                  </a:lnTo>
                  <a:lnTo>
                    <a:pt x="0" y="2527"/>
                  </a:lnTo>
                  <a:lnTo>
                    <a:pt x="0" y="6337"/>
                  </a:lnTo>
                  <a:lnTo>
                    <a:pt x="88900" y="6337"/>
                  </a:lnTo>
                  <a:lnTo>
                    <a:pt x="88900" y="2527"/>
                  </a:lnTo>
                  <a:lnTo>
                    <a:pt x="88900" y="1257"/>
                  </a:lnTo>
                  <a:close/>
                </a:path>
              </a:pathLst>
            </a:custGeom>
            <a:solidFill>
              <a:srgbClr val="2B812B"/>
            </a:solidFill>
          </p:spPr>
          <p:txBody>
            <a:bodyPr wrap="square" lIns="0" tIns="0" rIns="0" bIns="0" rtlCol="0"/>
            <a:lstStyle/>
            <a:p>
              <a:endParaRPr/>
            </a:p>
          </p:txBody>
        </p:sp>
        <p:sp>
          <p:nvSpPr>
            <p:cNvPr id="1113" name="object 1113"/>
            <p:cNvSpPr/>
            <p:nvPr/>
          </p:nvSpPr>
          <p:spPr>
            <a:xfrm>
              <a:off x="6908800" y="6371589"/>
              <a:ext cx="88900" cy="481330"/>
            </a:xfrm>
            <a:custGeom>
              <a:avLst/>
              <a:gdLst/>
              <a:ahLst/>
              <a:cxnLst/>
              <a:rect l="l" t="t" r="r" b="b"/>
              <a:pathLst>
                <a:path w="88900" h="481329">
                  <a:moveTo>
                    <a:pt x="33020" y="6362"/>
                  </a:moveTo>
                  <a:lnTo>
                    <a:pt x="20320" y="6362"/>
                  </a:lnTo>
                  <a:lnTo>
                    <a:pt x="20320" y="7620"/>
                  </a:lnTo>
                  <a:lnTo>
                    <a:pt x="33020" y="7620"/>
                  </a:lnTo>
                  <a:lnTo>
                    <a:pt x="33020" y="6362"/>
                  </a:lnTo>
                  <a:close/>
                </a:path>
                <a:path w="88900" h="481329">
                  <a:moveTo>
                    <a:pt x="88900" y="476262"/>
                  </a:moveTo>
                  <a:lnTo>
                    <a:pt x="0" y="476262"/>
                  </a:lnTo>
                  <a:lnTo>
                    <a:pt x="0" y="481330"/>
                  </a:lnTo>
                  <a:lnTo>
                    <a:pt x="88900" y="481330"/>
                  </a:lnTo>
                  <a:lnTo>
                    <a:pt x="88900" y="476262"/>
                  </a:lnTo>
                  <a:close/>
                </a:path>
                <a:path w="88900" h="481329">
                  <a:moveTo>
                    <a:pt x="88900" y="407682"/>
                  </a:moveTo>
                  <a:lnTo>
                    <a:pt x="0" y="407682"/>
                  </a:lnTo>
                  <a:lnTo>
                    <a:pt x="0" y="476250"/>
                  </a:lnTo>
                  <a:lnTo>
                    <a:pt x="88900" y="476250"/>
                  </a:lnTo>
                  <a:lnTo>
                    <a:pt x="88900" y="407682"/>
                  </a:lnTo>
                  <a:close/>
                </a:path>
                <a:path w="88900" h="481329">
                  <a:moveTo>
                    <a:pt x="88900" y="0"/>
                  </a:moveTo>
                  <a:lnTo>
                    <a:pt x="80010" y="0"/>
                  </a:lnTo>
                  <a:lnTo>
                    <a:pt x="80010" y="1270"/>
                  </a:lnTo>
                  <a:lnTo>
                    <a:pt x="68580" y="1270"/>
                  </a:lnTo>
                  <a:lnTo>
                    <a:pt x="68580" y="2540"/>
                  </a:lnTo>
                  <a:lnTo>
                    <a:pt x="62230" y="2540"/>
                  </a:lnTo>
                  <a:lnTo>
                    <a:pt x="62230" y="3810"/>
                  </a:lnTo>
                  <a:lnTo>
                    <a:pt x="44450" y="3810"/>
                  </a:lnTo>
                  <a:lnTo>
                    <a:pt x="44450" y="6350"/>
                  </a:lnTo>
                  <a:lnTo>
                    <a:pt x="88900" y="6350"/>
                  </a:lnTo>
                  <a:lnTo>
                    <a:pt x="88900" y="3810"/>
                  </a:lnTo>
                  <a:lnTo>
                    <a:pt x="88900" y="2540"/>
                  </a:lnTo>
                  <a:lnTo>
                    <a:pt x="88900" y="1270"/>
                  </a:lnTo>
                  <a:lnTo>
                    <a:pt x="88900" y="0"/>
                  </a:lnTo>
                  <a:close/>
                </a:path>
              </a:pathLst>
            </a:custGeom>
            <a:solidFill>
              <a:srgbClr val="2B812B"/>
            </a:solidFill>
          </p:spPr>
          <p:txBody>
            <a:bodyPr wrap="square" lIns="0" tIns="0" rIns="0" bIns="0" rtlCol="0"/>
            <a:lstStyle/>
            <a:p>
              <a:endParaRPr/>
            </a:p>
          </p:txBody>
        </p:sp>
        <p:sp>
          <p:nvSpPr>
            <p:cNvPr id="1114" name="object 1114"/>
            <p:cNvSpPr/>
            <p:nvPr/>
          </p:nvSpPr>
          <p:spPr>
            <a:xfrm>
              <a:off x="6819900" y="6385559"/>
              <a:ext cx="88900" cy="393700"/>
            </a:xfrm>
            <a:custGeom>
              <a:avLst/>
              <a:gdLst/>
              <a:ahLst/>
              <a:cxnLst/>
              <a:rect l="l" t="t" r="r" b="b"/>
              <a:pathLst>
                <a:path w="88900" h="393700">
                  <a:moveTo>
                    <a:pt x="88900" y="267982"/>
                  </a:moveTo>
                  <a:lnTo>
                    <a:pt x="0" y="267982"/>
                  </a:lnTo>
                  <a:lnTo>
                    <a:pt x="0" y="393700"/>
                  </a:lnTo>
                  <a:lnTo>
                    <a:pt x="88900" y="393700"/>
                  </a:lnTo>
                  <a:lnTo>
                    <a:pt x="88900" y="267982"/>
                  </a:lnTo>
                  <a:close/>
                </a:path>
                <a:path w="88900" h="393700">
                  <a:moveTo>
                    <a:pt x="88900" y="265442"/>
                  </a:moveTo>
                  <a:lnTo>
                    <a:pt x="0" y="265442"/>
                  </a:lnTo>
                  <a:lnTo>
                    <a:pt x="0" y="266712"/>
                  </a:lnTo>
                  <a:lnTo>
                    <a:pt x="88900" y="266712"/>
                  </a:lnTo>
                  <a:lnTo>
                    <a:pt x="88900" y="265442"/>
                  </a:lnTo>
                  <a:close/>
                </a:path>
                <a:path w="88900" h="393700">
                  <a:moveTo>
                    <a:pt x="88900" y="261620"/>
                  </a:moveTo>
                  <a:lnTo>
                    <a:pt x="0" y="261620"/>
                  </a:lnTo>
                  <a:lnTo>
                    <a:pt x="0" y="264160"/>
                  </a:lnTo>
                  <a:lnTo>
                    <a:pt x="88900" y="264160"/>
                  </a:lnTo>
                  <a:lnTo>
                    <a:pt x="88900" y="261620"/>
                  </a:lnTo>
                  <a:close/>
                </a:path>
                <a:path w="88900" h="393700">
                  <a:moveTo>
                    <a:pt x="88900" y="259080"/>
                  </a:moveTo>
                  <a:lnTo>
                    <a:pt x="0" y="259080"/>
                  </a:lnTo>
                  <a:lnTo>
                    <a:pt x="0" y="260350"/>
                  </a:lnTo>
                  <a:lnTo>
                    <a:pt x="88900" y="260350"/>
                  </a:lnTo>
                  <a:lnTo>
                    <a:pt x="88900" y="259080"/>
                  </a:lnTo>
                  <a:close/>
                </a:path>
                <a:path w="88900" h="393700">
                  <a:moveTo>
                    <a:pt x="88900" y="255270"/>
                  </a:moveTo>
                  <a:lnTo>
                    <a:pt x="0" y="255270"/>
                  </a:lnTo>
                  <a:lnTo>
                    <a:pt x="0" y="257810"/>
                  </a:lnTo>
                  <a:lnTo>
                    <a:pt x="88900" y="257810"/>
                  </a:lnTo>
                  <a:lnTo>
                    <a:pt x="88900" y="255270"/>
                  </a:lnTo>
                  <a:close/>
                </a:path>
                <a:path w="88900" h="393700">
                  <a:moveTo>
                    <a:pt x="88900" y="252730"/>
                  </a:moveTo>
                  <a:lnTo>
                    <a:pt x="0" y="252730"/>
                  </a:lnTo>
                  <a:lnTo>
                    <a:pt x="0" y="254000"/>
                  </a:lnTo>
                  <a:lnTo>
                    <a:pt x="88900" y="254000"/>
                  </a:lnTo>
                  <a:lnTo>
                    <a:pt x="88900" y="252730"/>
                  </a:lnTo>
                  <a:close/>
                </a:path>
                <a:path w="88900" h="393700">
                  <a:moveTo>
                    <a:pt x="88900" y="248932"/>
                  </a:moveTo>
                  <a:lnTo>
                    <a:pt x="0" y="248932"/>
                  </a:lnTo>
                  <a:lnTo>
                    <a:pt x="0" y="251460"/>
                  </a:lnTo>
                  <a:lnTo>
                    <a:pt x="88900" y="251460"/>
                  </a:lnTo>
                  <a:lnTo>
                    <a:pt x="88900" y="248932"/>
                  </a:lnTo>
                  <a:close/>
                </a:path>
                <a:path w="88900" h="393700">
                  <a:moveTo>
                    <a:pt x="88900" y="246380"/>
                  </a:moveTo>
                  <a:lnTo>
                    <a:pt x="0" y="246380"/>
                  </a:lnTo>
                  <a:lnTo>
                    <a:pt x="0" y="247650"/>
                  </a:lnTo>
                  <a:lnTo>
                    <a:pt x="88900" y="247650"/>
                  </a:lnTo>
                  <a:lnTo>
                    <a:pt x="88900" y="246380"/>
                  </a:lnTo>
                  <a:close/>
                </a:path>
                <a:path w="88900" h="393700">
                  <a:moveTo>
                    <a:pt x="88900" y="242570"/>
                  </a:moveTo>
                  <a:lnTo>
                    <a:pt x="0" y="242570"/>
                  </a:lnTo>
                  <a:lnTo>
                    <a:pt x="0" y="245110"/>
                  </a:lnTo>
                  <a:lnTo>
                    <a:pt x="88900" y="245110"/>
                  </a:lnTo>
                  <a:lnTo>
                    <a:pt x="88900" y="242570"/>
                  </a:lnTo>
                  <a:close/>
                </a:path>
                <a:path w="88900" h="393700">
                  <a:moveTo>
                    <a:pt x="88900" y="240042"/>
                  </a:moveTo>
                  <a:lnTo>
                    <a:pt x="0" y="240042"/>
                  </a:lnTo>
                  <a:lnTo>
                    <a:pt x="0" y="241300"/>
                  </a:lnTo>
                  <a:lnTo>
                    <a:pt x="88900" y="241300"/>
                  </a:lnTo>
                  <a:lnTo>
                    <a:pt x="88900" y="240042"/>
                  </a:lnTo>
                  <a:close/>
                </a:path>
                <a:path w="88900" h="393700">
                  <a:moveTo>
                    <a:pt x="88900" y="236220"/>
                  </a:moveTo>
                  <a:lnTo>
                    <a:pt x="0" y="236220"/>
                  </a:lnTo>
                  <a:lnTo>
                    <a:pt x="0" y="238760"/>
                  </a:lnTo>
                  <a:lnTo>
                    <a:pt x="88900" y="238760"/>
                  </a:lnTo>
                  <a:lnTo>
                    <a:pt x="88900" y="236220"/>
                  </a:lnTo>
                  <a:close/>
                </a:path>
                <a:path w="88900" h="393700">
                  <a:moveTo>
                    <a:pt x="88900" y="233692"/>
                  </a:moveTo>
                  <a:lnTo>
                    <a:pt x="0" y="233692"/>
                  </a:lnTo>
                  <a:lnTo>
                    <a:pt x="0" y="234950"/>
                  </a:lnTo>
                  <a:lnTo>
                    <a:pt x="88900" y="234950"/>
                  </a:lnTo>
                  <a:lnTo>
                    <a:pt x="88900" y="233692"/>
                  </a:lnTo>
                  <a:close/>
                </a:path>
                <a:path w="88900" h="393700">
                  <a:moveTo>
                    <a:pt x="88900" y="229870"/>
                  </a:moveTo>
                  <a:lnTo>
                    <a:pt x="0" y="229870"/>
                  </a:lnTo>
                  <a:lnTo>
                    <a:pt x="0" y="232410"/>
                  </a:lnTo>
                  <a:lnTo>
                    <a:pt x="88900" y="232410"/>
                  </a:lnTo>
                  <a:lnTo>
                    <a:pt x="88900" y="229870"/>
                  </a:lnTo>
                  <a:close/>
                </a:path>
                <a:path w="88900" h="393700">
                  <a:moveTo>
                    <a:pt x="88900" y="227342"/>
                  </a:moveTo>
                  <a:lnTo>
                    <a:pt x="0" y="227342"/>
                  </a:lnTo>
                  <a:lnTo>
                    <a:pt x="0" y="228612"/>
                  </a:lnTo>
                  <a:lnTo>
                    <a:pt x="88900" y="228612"/>
                  </a:lnTo>
                  <a:lnTo>
                    <a:pt x="88900" y="227342"/>
                  </a:lnTo>
                  <a:close/>
                </a:path>
                <a:path w="88900" h="393700">
                  <a:moveTo>
                    <a:pt x="88900" y="223520"/>
                  </a:moveTo>
                  <a:lnTo>
                    <a:pt x="0" y="223520"/>
                  </a:lnTo>
                  <a:lnTo>
                    <a:pt x="0" y="226060"/>
                  </a:lnTo>
                  <a:lnTo>
                    <a:pt x="88900" y="226060"/>
                  </a:lnTo>
                  <a:lnTo>
                    <a:pt x="88900" y="223520"/>
                  </a:lnTo>
                  <a:close/>
                </a:path>
                <a:path w="88900" h="393700">
                  <a:moveTo>
                    <a:pt x="88900" y="220992"/>
                  </a:moveTo>
                  <a:lnTo>
                    <a:pt x="0" y="220992"/>
                  </a:lnTo>
                  <a:lnTo>
                    <a:pt x="0" y="222250"/>
                  </a:lnTo>
                  <a:lnTo>
                    <a:pt x="88900" y="222250"/>
                  </a:lnTo>
                  <a:lnTo>
                    <a:pt x="88900" y="220992"/>
                  </a:lnTo>
                  <a:close/>
                </a:path>
                <a:path w="88900" h="393700">
                  <a:moveTo>
                    <a:pt x="88900" y="217182"/>
                  </a:moveTo>
                  <a:lnTo>
                    <a:pt x="0" y="217182"/>
                  </a:lnTo>
                  <a:lnTo>
                    <a:pt x="0" y="219722"/>
                  </a:lnTo>
                  <a:lnTo>
                    <a:pt x="88900" y="219722"/>
                  </a:lnTo>
                  <a:lnTo>
                    <a:pt x="88900" y="217182"/>
                  </a:lnTo>
                  <a:close/>
                </a:path>
                <a:path w="88900" h="393700">
                  <a:moveTo>
                    <a:pt x="88900" y="214642"/>
                  </a:moveTo>
                  <a:lnTo>
                    <a:pt x="0" y="214642"/>
                  </a:lnTo>
                  <a:lnTo>
                    <a:pt x="0" y="215900"/>
                  </a:lnTo>
                  <a:lnTo>
                    <a:pt x="88900" y="215900"/>
                  </a:lnTo>
                  <a:lnTo>
                    <a:pt x="88900" y="214642"/>
                  </a:lnTo>
                  <a:close/>
                </a:path>
                <a:path w="88900" h="393700">
                  <a:moveTo>
                    <a:pt x="88900" y="210832"/>
                  </a:moveTo>
                  <a:lnTo>
                    <a:pt x="0" y="210832"/>
                  </a:lnTo>
                  <a:lnTo>
                    <a:pt x="0" y="213360"/>
                  </a:lnTo>
                  <a:lnTo>
                    <a:pt x="88900" y="213360"/>
                  </a:lnTo>
                  <a:lnTo>
                    <a:pt x="88900" y="210832"/>
                  </a:lnTo>
                  <a:close/>
                </a:path>
                <a:path w="88900" h="393700">
                  <a:moveTo>
                    <a:pt x="88900" y="208280"/>
                  </a:moveTo>
                  <a:lnTo>
                    <a:pt x="0" y="208280"/>
                  </a:lnTo>
                  <a:lnTo>
                    <a:pt x="0" y="209550"/>
                  </a:lnTo>
                  <a:lnTo>
                    <a:pt x="88900" y="209550"/>
                  </a:lnTo>
                  <a:lnTo>
                    <a:pt x="88900" y="208280"/>
                  </a:lnTo>
                  <a:close/>
                </a:path>
                <a:path w="88900" h="393700">
                  <a:moveTo>
                    <a:pt x="88900" y="204470"/>
                  </a:moveTo>
                  <a:lnTo>
                    <a:pt x="0" y="204470"/>
                  </a:lnTo>
                  <a:lnTo>
                    <a:pt x="0" y="207010"/>
                  </a:lnTo>
                  <a:lnTo>
                    <a:pt x="88900" y="207010"/>
                  </a:lnTo>
                  <a:lnTo>
                    <a:pt x="88900" y="204470"/>
                  </a:lnTo>
                  <a:close/>
                </a:path>
                <a:path w="88900" h="393700">
                  <a:moveTo>
                    <a:pt x="88900" y="201942"/>
                  </a:moveTo>
                  <a:lnTo>
                    <a:pt x="0" y="201942"/>
                  </a:lnTo>
                  <a:lnTo>
                    <a:pt x="0" y="203212"/>
                  </a:lnTo>
                  <a:lnTo>
                    <a:pt x="88900" y="203212"/>
                  </a:lnTo>
                  <a:lnTo>
                    <a:pt x="88900" y="201942"/>
                  </a:lnTo>
                  <a:close/>
                </a:path>
                <a:path w="88900" h="393700">
                  <a:moveTo>
                    <a:pt x="88900" y="198120"/>
                  </a:moveTo>
                  <a:lnTo>
                    <a:pt x="0" y="198120"/>
                  </a:lnTo>
                  <a:lnTo>
                    <a:pt x="0" y="200672"/>
                  </a:lnTo>
                  <a:lnTo>
                    <a:pt x="88900" y="200672"/>
                  </a:lnTo>
                  <a:lnTo>
                    <a:pt x="88900" y="198120"/>
                  </a:lnTo>
                  <a:close/>
                </a:path>
                <a:path w="88900" h="393700">
                  <a:moveTo>
                    <a:pt x="88900" y="195592"/>
                  </a:moveTo>
                  <a:lnTo>
                    <a:pt x="0" y="195592"/>
                  </a:lnTo>
                  <a:lnTo>
                    <a:pt x="0" y="196850"/>
                  </a:lnTo>
                  <a:lnTo>
                    <a:pt x="88900" y="196850"/>
                  </a:lnTo>
                  <a:lnTo>
                    <a:pt x="88900" y="195592"/>
                  </a:lnTo>
                  <a:close/>
                </a:path>
                <a:path w="88900" h="393700">
                  <a:moveTo>
                    <a:pt x="88900" y="191782"/>
                  </a:moveTo>
                  <a:lnTo>
                    <a:pt x="0" y="191782"/>
                  </a:lnTo>
                  <a:lnTo>
                    <a:pt x="0" y="194322"/>
                  </a:lnTo>
                  <a:lnTo>
                    <a:pt x="88900" y="194322"/>
                  </a:lnTo>
                  <a:lnTo>
                    <a:pt x="88900" y="191782"/>
                  </a:lnTo>
                  <a:close/>
                </a:path>
                <a:path w="88900" h="393700">
                  <a:moveTo>
                    <a:pt x="88900" y="189242"/>
                  </a:moveTo>
                  <a:lnTo>
                    <a:pt x="0" y="189242"/>
                  </a:lnTo>
                  <a:lnTo>
                    <a:pt x="0" y="190500"/>
                  </a:lnTo>
                  <a:lnTo>
                    <a:pt x="88900" y="190500"/>
                  </a:lnTo>
                  <a:lnTo>
                    <a:pt x="88900" y="189242"/>
                  </a:lnTo>
                  <a:close/>
                </a:path>
                <a:path w="88900" h="393700">
                  <a:moveTo>
                    <a:pt x="88900" y="185432"/>
                  </a:moveTo>
                  <a:lnTo>
                    <a:pt x="0" y="185432"/>
                  </a:lnTo>
                  <a:lnTo>
                    <a:pt x="0" y="187960"/>
                  </a:lnTo>
                  <a:lnTo>
                    <a:pt x="88900" y="187960"/>
                  </a:lnTo>
                  <a:lnTo>
                    <a:pt x="88900" y="185432"/>
                  </a:lnTo>
                  <a:close/>
                </a:path>
                <a:path w="88900" h="393700">
                  <a:moveTo>
                    <a:pt x="88900" y="182892"/>
                  </a:moveTo>
                  <a:lnTo>
                    <a:pt x="0" y="182892"/>
                  </a:lnTo>
                  <a:lnTo>
                    <a:pt x="0" y="184162"/>
                  </a:lnTo>
                  <a:lnTo>
                    <a:pt x="88900" y="184162"/>
                  </a:lnTo>
                  <a:lnTo>
                    <a:pt x="88900" y="182892"/>
                  </a:lnTo>
                  <a:close/>
                </a:path>
                <a:path w="88900" h="393700">
                  <a:moveTo>
                    <a:pt x="88900" y="179082"/>
                  </a:moveTo>
                  <a:lnTo>
                    <a:pt x="0" y="179082"/>
                  </a:lnTo>
                  <a:lnTo>
                    <a:pt x="0" y="181610"/>
                  </a:lnTo>
                  <a:lnTo>
                    <a:pt x="88900" y="181610"/>
                  </a:lnTo>
                  <a:lnTo>
                    <a:pt x="88900" y="179082"/>
                  </a:lnTo>
                  <a:close/>
                </a:path>
                <a:path w="88900" h="393700">
                  <a:moveTo>
                    <a:pt x="88900" y="176542"/>
                  </a:moveTo>
                  <a:lnTo>
                    <a:pt x="0" y="176542"/>
                  </a:lnTo>
                  <a:lnTo>
                    <a:pt x="0" y="177812"/>
                  </a:lnTo>
                  <a:lnTo>
                    <a:pt x="88900" y="177812"/>
                  </a:lnTo>
                  <a:lnTo>
                    <a:pt x="88900" y="176542"/>
                  </a:lnTo>
                  <a:close/>
                </a:path>
                <a:path w="88900" h="393700">
                  <a:moveTo>
                    <a:pt x="88900" y="172732"/>
                  </a:moveTo>
                  <a:lnTo>
                    <a:pt x="0" y="172732"/>
                  </a:lnTo>
                  <a:lnTo>
                    <a:pt x="0" y="175260"/>
                  </a:lnTo>
                  <a:lnTo>
                    <a:pt x="88900" y="175260"/>
                  </a:lnTo>
                  <a:lnTo>
                    <a:pt x="88900" y="172732"/>
                  </a:lnTo>
                  <a:close/>
                </a:path>
                <a:path w="88900" h="393700">
                  <a:moveTo>
                    <a:pt x="88900" y="170192"/>
                  </a:moveTo>
                  <a:lnTo>
                    <a:pt x="0" y="170192"/>
                  </a:lnTo>
                  <a:lnTo>
                    <a:pt x="0" y="171450"/>
                  </a:lnTo>
                  <a:lnTo>
                    <a:pt x="88900" y="171450"/>
                  </a:lnTo>
                  <a:lnTo>
                    <a:pt x="88900" y="170192"/>
                  </a:lnTo>
                  <a:close/>
                </a:path>
                <a:path w="88900" h="393700">
                  <a:moveTo>
                    <a:pt x="88900" y="166370"/>
                  </a:moveTo>
                  <a:lnTo>
                    <a:pt x="0" y="166370"/>
                  </a:lnTo>
                  <a:lnTo>
                    <a:pt x="0" y="168910"/>
                  </a:lnTo>
                  <a:lnTo>
                    <a:pt x="88900" y="168910"/>
                  </a:lnTo>
                  <a:lnTo>
                    <a:pt x="88900" y="166370"/>
                  </a:lnTo>
                  <a:close/>
                </a:path>
                <a:path w="88900" h="393700">
                  <a:moveTo>
                    <a:pt x="88900" y="163842"/>
                  </a:moveTo>
                  <a:lnTo>
                    <a:pt x="0" y="163842"/>
                  </a:lnTo>
                  <a:lnTo>
                    <a:pt x="0" y="165112"/>
                  </a:lnTo>
                  <a:lnTo>
                    <a:pt x="88900" y="165112"/>
                  </a:lnTo>
                  <a:lnTo>
                    <a:pt x="88900" y="163842"/>
                  </a:lnTo>
                  <a:close/>
                </a:path>
                <a:path w="88900" h="393700">
                  <a:moveTo>
                    <a:pt x="88900" y="160032"/>
                  </a:moveTo>
                  <a:lnTo>
                    <a:pt x="0" y="160032"/>
                  </a:lnTo>
                  <a:lnTo>
                    <a:pt x="0" y="162572"/>
                  </a:lnTo>
                  <a:lnTo>
                    <a:pt x="88900" y="162572"/>
                  </a:lnTo>
                  <a:lnTo>
                    <a:pt x="88900" y="160032"/>
                  </a:lnTo>
                  <a:close/>
                </a:path>
                <a:path w="88900" h="393700">
                  <a:moveTo>
                    <a:pt x="88900" y="157492"/>
                  </a:moveTo>
                  <a:lnTo>
                    <a:pt x="0" y="157492"/>
                  </a:lnTo>
                  <a:lnTo>
                    <a:pt x="0" y="158762"/>
                  </a:lnTo>
                  <a:lnTo>
                    <a:pt x="88900" y="158762"/>
                  </a:lnTo>
                  <a:lnTo>
                    <a:pt x="88900" y="157492"/>
                  </a:lnTo>
                  <a:close/>
                </a:path>
                <a:path w="88900" h="393700">
                  <a:moveTo>
                    <a:pt x="88900" y="153670"/>
                  </a:moveTo>
                  <a:lnTo>
                    <a:pt x="0" y="153670"/>
                  </a:lnTo>
                  <a:lnTo>
                    <a:pt x="0" y="156210"/>
                  </a:lnTo>
                  <a:lnTo>
                    <a:pt x="88900" y="156210"/>
                  </a:lnTo>
                  <a:lnTo>
                    <a:pt x="88900" y="153670"/>
                  </a:lnTo>
                  <a:close/>
                </a:path>
                <a:path w="88900" h="393700">
                  <a:moveTo>
                    <a:pt x="88900" y="151142"/>
                  </a:moveTo>
                  <a:lnTo>
                    <a:pt x="0" y="151142"/>
                  </a:lnTo>
                  <a:lnTo>
                    <a:pt x="0" y="152412"/>
                  </a:lnTo>
                  <a:lnTo>
                    <a:pt x="88900" y="152412"/>
                  </a:lnTo>
                  <a:lnTo>
                    <a:pt x="88900" y="151142"/>
                  </a:lnTo>
                  <a:close/>
                </a:path>
                <a:path w="88900" h="393700">
                  <a:moveTo>
                    <a:pt x="88900" y="147320"/>
                  </a:moveTo>
                  <a:lnTo>
                    <a:pt x="0" y="147320"/>
                  </a:lnTo>
                  <a:lnTo>
                    <a:pt x="0" y="149872"/>
                  </a:lnTo>
                  <a:lnTo>
                    <a:pt x="88900" y="149872"/>
                  </a:lnTo>
                  <a:lnTo>
                    <a:pt x="88900" y="147320"/>
                  </a:lnTo>
                  <a:close/>
                </a:path>
                <a:path w="88900" h="393700">
                  <a:moveTo>
                    <a:pt x="88900" y="144792"/>
                  </a:moveTo>
                  <a:lnTo>
                    <a:pt x="0" y="144792"/>
                  </a:lnTo>
                  <a:lnTo>
                    <a:pt x="0" y="146050"/>
                  </a:lnTo>
                  <a:lnTo>
                    <a:pt x="88900" y="146050"/>
                  </a:lnTo>
                  <a:lnTo>
                    <a:pt x="88900" y="144792"/>
                  </a:lnTo>
                  <a:close/>
                </a:path>
                <a:path w="88900" h="393700">
                  <a:moveTo>
                    <a:pt x="88900" y="140970"/>
                  </a:moveTo>
                  <a:lnTo>
                    <a:pt x="0" y="140970"/>
                  </a:lnTo>
                  <a:lnTo>
                    <a:pt x="0" y="143510"/>
                  </a:lnTo>
                  <a:lnTo>
                    <a:pt x="88900" y="143510"/>
                  </a:lnTo>
                  <a:lnTo>
                    <a:pt x="88900" y="140970"/>
                  </a:lnTo>
                  <a:close/>
                </a:path>
                <a:path w="88900" h="393700">
                  <a:moveTo>
                    <a:pt x="88900" y="138442"/>
                  </a:moveTo>
                  <a:lnTo>
                    <a:pt x="0" y="138442"/>
                  </a:lnTo>
                  <a:lnTo>
                    <a:pt x="0" y="139700"/>
                  </a:lnTo>
                  <a:lnTo>
                    <a:pt x="88900" y="139700"/>
                  </a:lnTo>
                  <a:lnTo>
                    <a:pt x="88900" y="138442"/>
                  </a:lnTo>
                  <a:close/>
                </a:path>
                <a:path w="88900" h="393700">
                  <a:moveTo>
                    <a:pt x="88900" y="134620"/>
                  </a:moveTo>
                  <a:lnTo>
                    <a:pt x="0" y="134620"/>
                  </a:lnTo>
                  <a:lnTo>
                    <a:pt x="0" y="137172"/>
                  </a:lnTo>
                  <a:lnTo>
                    <a:pt x="88900" y="137172"/>
                  </a:lnTo>
                  <a:lnTo>
                    <a:pt x="88900" y="134620"/>
                  </a:lnTo>
                  <a:close/>
                </a:path>
                <a:path w="88900" h="393700">
                  <a:moveTo>
                    <a:pt x="88900" y="132092"/>
                  </a:moveTo>
                  <a:lnTo>
                    <a:pt x="0" y="132092"/>
                  </a:lnTo>
                  <a:lnTo>
                    <a:pt x="0" y="133350"/>
                  </a:lnTo>
                  <a:lnTo>
                    <a:pt x="88900" y="133350"/>
                  </a:lnTo>
                  <a:lnTo>
                    <a:pt x="88900" y="132092"/>
                  </a:lnTo>
                  <a:close/>
                </a:path>
                <a:path w="88900" h="393700">
                  <a:moveTo>
                    <a:pt x="88900" y="128270"/>
                  </a:moveTo>
                  <a:lnTo>
                    <a:pt x="0" y="128270"/>
                  </a:lnTo>
                  <a:lnTo>
                    <a:pt x="0" y="130822"/>
                  </a:lnTo>
                  <a:lnTo>
                    <a:pt x="88900" y="130822"/>
                  </a:lnTo>
                  <a:lnTo>
                    <a:pt x="88900" y="128270"/>
                  </a:lnTo>
                  <a:close/>
                </a:path>
                <a:path w="88900" h="393700">
                  <a:moveTo>
                    <a:pt x="88900" y="125730"/>
                  </a:moveTo>
                  <a:lnTo>
                    <a:pt x="0" y="125730"/>
                  </a:lnTo>
                  <a:lnTo>
                    <a:pt x="0" y="127000"/>
                  </a:lnTo>
                  <a:lnTo>
                    <a:pt x="88900" y="127000"/>
                  </a:lnTo>
                  <a:lnTo>
                    <a:pt x="88900" y="125730"/>
                  </a:lnTo>
                  <a:close/>
                </a:path>
                <a:path w="88900" h="393700">
                  <a:moveTo>
                    <a:pt x="88900" y="121932"/>
                  </a:moveTo>
                  <a:lnTo>
                    <a:pt x="0" y="121932"/>
                  </a:lnTo>
                  <a:lnTo>
                    <a:pt x="0" y="124460"/>
                  </a:lnTo>
                  <a:lnTo>
                    <a:pt x="88900" y="124460"/>
                  </a:lnTo>
                  <a:lnTo>
                    <a:pt x="88900" y="121932"/>
                  </a:lnTo>
                  <a:close/>
                </a:path>
                <a:path w="88900" h="393700">
                  <a:moveTo>
                    <a:pt x="88900" y="119380"/>
                  </a:moveTo>
                  <a:lnTo>
                    <a:pt x="0" y="119380"/>
                  </a:lnTo>
                  <a:lnTo>
                    <a:pt x="0" y="120650"/>
                  </a:lnTo>
                  <a:lnTo>
                    <a:pt x="88900" y="120650"/>
                  </a:lnTo>
                  <a:lnTo>
                    <a:pt x="88900" y="119380"/>
                  </a:lnTo>
                  <a:close/>
                </a:path>
                <a:path w="88900" h="393700">
                  <a:moveTo>
                    <a:pt x="88900" y="115570"/>
                  </a:moveTo>
                  <a:lnTo>
                    <a:pt x="0" y="115570"/>
                  </a:lnTo>
                  <a:lnTo>
                    <a:pt x="0" y="118110"/>
                  </a:lnTo>
                  <a:lnTo>
                    <a:pt x="88900" y="118110"/>
                  </a:lnTo>
                  <a:lnTo>
                    <a:pt x="88900" y="115570"/>
                  </a:lnTo>
                  <a:close/>
                </a:path>
                <a:path w="88900" h="393700">
                  <a:moveTo>
                    <a:pt x="88900" y="113042"/>
                  </a:moveTo>
                  <a:lnTo>
                    <a:pt x="0" y="113042"/>
                  </a:lnTo>
                  <a:lnTo>
                    <a:pt x="0" y="114300"/>
                  </a:lnTo>
                  <a:lnTo>
                    <a:pt x="88900" y="114300"/>
                  </a:lnTo>
                  <a:lnTo>
                    <a:pt x="88900" y="113042"/>
                  </a:lnTo>
                  <a:close/>
                </a:path>
                <a:path w="88900" h="393700">
                  <a:moveTo>
                    <a:pt x="88900" y="106692"/>
                  </a:moveTo>
                  <a:lnTo>
                    <a:pt x="0" y="106692"/>
                  </a:lnTo>
                  <a:lnTo>
                    <a:pt x="0" y="111760"/>
                  </a:lnTo>
                  <a:lnTo>
                    <a:pt x="88900" y="111760"/>
                  </a:lnTo>
                  <a:lnTo>
                    <a:pt x="88900" y="106692"/>
                  </a:lnTo>
                  <a:close/>
                </a:path>
                <a:path w="88900" h="393700">
                  <a:moveTo>
                    <a:pt x="88900" y="100330"/>
                  </a:moveTo>
                  <a:lnTo>
                    <a:pt x="0" y="100330"/>
                  </a:lnTo>
                  <a:lnTo>
                    <a:pt x="0" y="105410"/>
                  </a:lnTo>
                  <a:lnTo>
                    <a:pt x="88900" y="105410"/>
                  </a:lnTo>
                  <a:lnTo>
                    <a:pt x="88900" y="100330"/>
                  </a:lnTo>
                  <a:close/>
                </a:path>
                <a:path w="88900" h="393700">
                  <a:moveTo>
                    <a:pt x="88900" y="93992"/>
                  </a:moveTo>
                  <a:lnTo>
                    <a:pt x="0" y="93992"/>
                  </a:lnTo>
                  <a:lnTo>
                    <a:pt x="0" y="99060"/>
                  </a:lnTo>
                  <a:lnTo>
                    <a:pt x="88900" y="99060"/>
                  </a:lnTo>
                  <a:lnTo>
                    <a:pt x="88900" y="93992"/>
                  </a:lnTo>
                  <a:close/>
                </a:path>
                <a:path w="88900" h="393700">
                  <a:moveTo>
                    <a:pt x="88900" y="87642"/>
                  </a:moveTo>
                  <a:lnTo>
                    <a:pt x="0" y="87642"/>
                  </a:lnTo>
                  <a:lnTo>
                    <a:pt x="0" y="92710"/>
                  </a:lnTo>
                  <a:lnTo>
                    <a:pt x="88900" y="92710"/>
                  </a:lnTo>
                  <a:lnTo>
                    <a:pt x="88900" y="87642"/>
                  </a:lnTo>
                  <a:close/>
                </a:path>
                <a:path w="88900" h="393700">
                  <a:moveTo>
                    <a:pt x="88900" y="81280"/>
                  </a:moveTo>
                  <a:lnTo>
                    <a:pt x="0" y="81280"/>
                  </a:lnTo>
                  <a:lnTo>
                    <a:pt x="0" y="86360"/>
                  </a:lnTo>
                  <a:lnTo>
                    <a:pt x="88900" y="86360"/>
                  </a:lnTo>
                  <a:lnTo>
                    <a:pt x="88900" y="81280"/>
                  </a:lnTo>
                  <a:close/>
                </a:path>
                <a:path w="88900" h="393700">
                  <a:moveTo>
                    <a:pt x="88900" y="74942"/>
                  </a:moveTo>
                  <a:lnTo>
                    <a:pt x="0" y="74942"/>
                  </a:lnTo>
                  <a:lnTo>
                    <a:pt x="0" y="80010"/>
                  </a:lnTo>
                  <a:lnTo>
                    <a:pt x="88900" y="80010"/>
                  </a:lnTo>
                  <a:lnTo>
                    <a:pt x="88900" y="74942"/>
                  </a:lnTo>
                  <a:close/>
                </a:path>
                <a:path w="88900" h="393700">
                  <a:moveTo>
                    <a:pt x="88900" y="68580"/>
                  </a:moveTo>
                  <a:lnTo>
                    <a:pt x="0" y="68580"/>
                  </a:lnTo>
                  <a:lnTo>
                    <a:pt x="0" y="73672"/>
                  </a:lnTo>
                  <a:lnTo>
                    <a:pt x="88900" y="73672"/>
                  </a:lnTo>
                  <a:lnTo>
                    <a:pt x="88900" y="68580"/>
                  </a:lnTo>
                  <a:close/>
                </a:path>
                <a:path w="88900" h="393700">
                  <a:moveTo>
                    <a:pt x="88900" y="63500"/>
                  </a:moveTo>
                  <a:lnTo>
                    <a:pt x="0" y="63500"/>
                  </a:lnTo>
                  <a:lnTo>
                    <a:pt x="0" y="67310"/>
                  </a:lnTo>
                  <a:lnTo>
                    <a:pt x="88900" y="67310"/>
                  </a:lnTo>
                  <a:lnTo>
                    <a:pt x="88900" y="63500"/>
                  </a:lnTo>
                  <a:close/>
                </a:path>
                <a:path w="88900" h="393700">
                  <a:moveTo>
                    <a:pt x="88900" y="57150"/>
                  </a:moveTo>
                  <a:lnTo>
                    <a:pt x="0" y="57150"/>
                  </a:lnTo>
                  <a:lnTo>
                    <a:pt x="0" y="62242"/>
                  </a:lnTo>
                  <a:lnTo>
                    <a:pt x="88900" y="62242"/>
                  </a:lnTo>
                  <a:lnTo>
                    <a:pt x="88900" y="57150"/>
                  </a:lnTo>
                  <a:close/>
                </a:path>
                <a:path w="88900" h="393700">
                  <a:moveTo>
                    <a:pt x="88900" y="50800"/>
                  </a:moveTo>
                  <a:lnTo>
                    <a:pt x="0" y="50800"/>
                  </a:lnTo>
                  <a:lnTo>
                    <a:pt x="0" y="55892"/>
                  </a:lnTo>
                  <a:lnTo>
                    <a:pt x="88900" y="55892"/>
                  </a:lnTo>
                  <a:lnTo>
                    <a:pt x="88900" y="50800"/>
                  </a:lnTo>
                  <a:close/>
                </a:path>
                <a:path w="88900" h="393700">
                  <a:moveTo>
                    <a:pt x="88900" y="44450"/>
                  </a:moveTo>
                  <a:lnTo>
                    <a:pt x="0" y="44450"/>
                  </a:lnTo>
                  <a:lnTo>
                    <a:pt x="0" y="49542"/>
                  </a:lnTo>
                  <a:lnTo>
                    <a:pt x="88900" y="49542"/>
                  </a:lnTo>
                  <a:lnTo>
                    <a:pt x="88900" y="44450"/>
                  </a:lnTo>
                  <a:close/>
                </a:path>
                <a:path w="88900" h="393700">
                  <a:moveTo>
                    <a:pt x="88900" y="38100"/>
                  </a:moveTo>
                  <a:lnTo>
                    <a:pt x="0" y="38100"/>
                  </a:lnTo>
                  <a:lnTo>
                    <a:pt x="0" y="43192"/>
                  </a:lnTo>
                  <a:lnTo>
                    <a:pt x="88900" y="43192"/>
                  </a:lnTo>
                  <a:lnTo>
                    <a:pt x="88900" y="38100"/>
                  </a:lnTo>
                  <a:close/>
                </a:path>
                <a:path w="88900" h="393700">
                  <a:moveTo>
                    <a:pt x="88900" y="31750"/>
                  </a:moveTo>
                  <a:lnTo>
                    <a:pt x="0" y="31750"/>
                  </a:lnTo>
                  <a:lnTo>
                    <a:pt x="0" y="36842"/>
                  </a:lnTo>
                  <a:lnTo>
                    <a:pt x="88900" y="36842"/>
                  </a:lnTo>
                  <a:lnTo>
                    <a:pt x="88900" y="31750"/>
                  </a:lnTo>
                  <a:close/>
                </a:path>
                <a:path w="88900" h="393700">
                  <a:moveTo>
                    <a:pt x="88900" y="25400"/>
                  </a:moveTo>
                  <a:lnTo>
                    <a:pt x="0" y="25400"/>
                  </a:lnTo>
                  <a:lnTo>
                    <a:pt x="0" y="30492"/>
                  </a:lnTo>
                  <a:lnTo>
                    <a:pt x="88900" y="30492"/>
                  </a:lnTo>
                  <a:lnTo>
                    <a:pt x="88900" y="25400"/>
                  </a:lnTo>
                  <a:close/>
                </a:path>
                <a:path w="88900" h="393700">
                  <a:moveTo>
                    <a:pt x="88900" y="19050"/>
                  </a:moveTo>
                  <a:lnTo>
                    <a:pt x="0" y="19050"/>
                  </a:lnTo>
                  <a:lnTo>
                    <a:pt x="0" y="24142"/>
                  </a:lnTo>
                  <a:lnTo>
                    <a:pt x="88900" y="24142"/>
                  </a:lnTo>
                  <a:lnTo>
                    <a:pt x="88900" y="19050"/>
                  </a:lnTo>
                  <a:close/>
                </a:path>
                <a:path w="88900" h="393700">
                  <a:moveTo>
                    <a:pt x="88900" y="12700"/>
                  </a:moveTo>
                  <a:lnTo>
                    <a:pt x="0" y="12700"/>
                  </a:lnTo>
                  <a:lnTo>
                    <a:pt x="0" y="17792"/>
                  </a:lnTo>
                  <a:lnTo>
                    <a:pt x="88900" y="17792"/>
                  </a:lnTo>
                  <a:lnTo>
                    <a:pt x="88900" y="12700"/>
                  </a:lnTo>
                  <a:close/>
                </a:path>
                <a:path w="88900" h="393700">
                  <a:moveTo>
                    <a:pt x="88900" y="6350"/>
                  </a:moveTo>
                  <a:lnTo>
                    <a:pt x="5080" y="6350"/>
                  </a:lnTo>
                  <a:lnTo>
                    <a:pt x="5080" y="5080"/>
                  </a:lnTo>
                  <a:lnTo>
                    <a:pt x="0" y="5080"/>
                  </a:lnTo>
                  <a:lnTo>
                    <a:pt x="0" y="6350"/>
                  </a:lnTo>
                  <a:lnTo>
                    <a:pt x="0" y="11430"/>
                  </a:lnTo>
                  <a:lnTo>
                    <a:pt x="88900" y="11430"/>
                  </a:lnTo>
                  <a:lnTo>
                    <a:pt x="88900" y="6350"/>
                  </a:lnTo>
                  <a:close/>
                </a:path>
                <a:path w="88900" h="393700">
                  <a:moveTo>
                    <a:pt x="88900" y="0"/>
                  </a:moveTo>
                  <a:lnTo>
                    <a:pt x="35560" y="0"/>
                  </a:lnTo>
                  <a:lnTo>
                    <a:pt x="35560" y="1270"/>
                  </a:lnTo>
                  <a:lnTo>
                    <a:pt x="24130" y="1270"/>
                  </a:lnTo>
                  <a:lnTo>
                    <a:pt x="24130" y="2540"/>
                  </a:lnTo>
                  <a:lnTo>
                    <a:pt x="11430" y="2540"/>
                  </a:lnTo>
                  <a:lnTo>
                    <a:pt x="11430" y="5080"/>
                  </a:lnTo>
                  <a:lnTo>
                    <a:pt x="88900" y="5080"/>
                  </a:lnTo>
                  <a:lnTo>
                    <a:pt x="88900" y="2540"/>
                  </a:lnTo>
                  <a:lnTo>
                    <a:pt x="88900" y="1270"/>
                  </a:lnTo>
                  <a:lnTo>
                    <a:pt x="88900" y="0"/>
                  </a:lnTo>
                  <a:close/>
                </a:path>
              </a:pathLst>
            </a:custGeom>
            <a:solidFill>
              <a:srgbClr val="2A802A"/>
            </a:solidFill>
          </p:spPr>
          <p:txBody>
            <a:bodyPr wrap="square" lIns="0" tIns="0" rIns="0" bIns="0" rtlCol="0"/>
            <a:lstStyle/>
            <a:p>
              <a:endParaRPr/>
            </a:p>
          </p:txBody>
        </p:sp>
        <p:sp>
          <p:nvSpPr>
            <p:cNvPr id="1115" name="object 1115"/>
            <p:cNvSpPr/>
            <p:nvPr/>
          </p:nvSpPr>
          <p:spPr>
            <a:xfrm>
              <a:off x="6819900" y="6380479"/>
              <a:ext cx="88900" cy="472440"/>
            </a:xfrm>
            <a:custGeom>
              <a:avLst/>
              <a:gdLst/>
              <a:ahLst/>
              <a:cxnLst/>
              <a:rect l="l" t="t" r="r" b="b"/>
              <a:pathLst>
                <a:path w="88900" h="472440">
                  <a:moveTo>
                    <a:pt x="88900" y="467372"/>
                  </a:moveTo>
                  <a:lnTo>
                    <a:pt x="0" y="467372"/>
                  </a:lnTo>
                  <a:lnTo>
                    <a:pt x="0" y="472440"/>
                  </a:lnTo>
                  <a:lnTo>
                    <a:pt x="88900" y="472440"/>
                  </a:lnTo>
                  <a:lnTo>
                    <a:pt x="88900" y="467372"/>
                  </a:lnTo>
                  <a:close/>
                </a:path>
                <a:path w="88900" h="472440">
                  <a:moveTo>
                    <a:pt x="88900" y="398792"/>
                  </a:moveTo>
                  <a:lnTo>
                    <a:pt x="0" y="398792"/>
                  </a:lnTo>
                  <a:lnTo>
                    <a:pt x="0" y="467360"/>
                  </a:lnTo>
                  <a:lnTo>
                    <a:pt x="88900" y="467360"/>
                  </a:lnTo>
                  <a:lnTo>
                    <a:pt x="88900" y="398792"/>
                  </a:lnTo>
                  <a:close/>
                </a:path>
                <a:path w="88900" h="472440">
                  <a:moveTo>
                    <a:pt x="88900" y="5080"/>
                  </a:moveTo>
                  <a:lnTo>
                    <a:pt x="60960" y="5080"/>
                  </a:lnTo>
                  <a:lnTo>
                    <a:pt x="60960" y="3810"/>
                  </a:lnTo>
                  <a:lnTo>
                    <a:pt x="48260" y="3810"/>
                  </a:lnTo>
                  <a:lnTo>
                    <a:pt x="48260" y="5080"/>
                  </a:lnTo>
                  <a:lnTo>
                    <a:pt x="35560" y="5080"/>
                  </a:lnTo>
                  <a:lnTo>
                    <a:pt x="35560" y="6350"/>
                  </a:lnTo>
                  <a:lnTo>
                    <a:pt x="88900" y="6350"/>
                  </a:lnTo>
                  <a:lnTo>
                    <a:pt x="88900" y="5080"/>
                  </a:lnTo>
                  <a:close/>
                </a:path>
                <a:path w="88900" h="472440">
                  <a:moveTo>
                    <a:pt x="88900" y="0"/>
                  </a:moveTo>
                  <a:lnTo>
                    <a:pt x="85090" y="0"/>
                  </a:lnTo>
                  <a:lnTo>
                    <a:pt x="85090" y="1270"/>
                  </a:lnTo>
                  <a:lnTo>
                    <a:pt x="72390" y="1270"/>
                  </a:lnTo>
                  <a:lnTo>
                    <a:pt x="72390" y="3810"/>
                  </a:lnTo>
                  <a:lnTo>
                    <a:pt x="88900" y="3810"/>
                  </a:lnTo>
                  <a:lnTo>
                    <a:pt x="88900" y="1270"/>
                  </a:lnTo>
                  <a:lnTo>
                    <a:pt x="88900" y="0"/>
                  </a:lnTo>
                  <a:close/>
                </a:path>
              </a:pathLst>
            </a:custGeom>
            <a:solidFill>
              <a:srgbClr val="2A802A"/>
            </a:solidFill>
          </p:spPr>
          <p:txBody>
            <a:bodyPr wrap="square" lIns="0" tIns="0" rIns="0" bIns="0" rtlCol="0"/>
            <a:lstStyle/>
            <a:p>
              <a:endParaRPr/>
            </a:p>
          </p:txBody>
        </p:sp>
        <p:sp>
          <p:nvSpPr>
            <p:cNvPr id="1116" name="object 1116"/>
            <p:cNvSpPr/>
            <p:nvPr/>
          </p:nvSpPr>
          <p:spPr>
            <a:xfrm>
              <a:off x="6729729" y="6390639"/>
              <a:ext cx="90170" cy="388620"/>
            </a:xfrm>
            <a:custGeom>
              <a:avLst/>
              <a:gdLst/>
              <a:ahLst/>
              <a:cxnLst/>
              <a:rect l="l" t="t" r="r" b="b"/>
              <a:pathLst>
                <a:path w="90170" h="388620">
                  <a:moveTo>
                    <a:pt x="90170" y="262902"/>
                  </a:moveTo>
                  <a:lnTo>
                    <a:pt x="0" y="262902"/>
                  </a:lnTo>
                  <a:lnTo>
                    <a:pt x="0" y="388620"/>
                  </a:lnTo>
                  <a:lnTo>
                    <a:pt x="90170" y="388620"/>
                  </a:lnTo>
                  <a:lnTo>
                    <a:pt x="90170" y="262902"/>
                  </a:lnTo>
                  <a:close/>
                </a:path>
                <a:path w="90170" h="388620">
                  <a:moveTo>
                    <a:pt x="90170" y="260362"/>
                  </a:moveTo>
                  <a:lnTo>
                    <a:pt x="0" y="260362"/>
                  </a:lnTo>
                  <a:lnTo>
                    <a:pt x="0" y="261632"/>
                  </a:lnTo>
                  <a:lnTo>
                    <a:pt x="90170" y="261632"/>
                  </a:lnTo>
                  <a:lnTo>
                    <a:pt x="90170" y="260362"/>
                  </a:lnTo>
                  <a:close/>
                </a:path>
                <a:path w="90170" h="388620">
                  <a:moveTo>
                    <a:pt x="90170" y="256540"/>
                  </a:moveTo>
                  <a:lnTo>
                    <a:pt x="0" y="256540"/>
                  </a:lnTo>
                  <a:lnTo>
                    <a:pt x="0" y="259080"/>
                  </a:lnTo>
                  <a:lnTo>
                    <a:pt x="90170" y="259080"/>
                  </a:lnTo>
                  <a:lnTo>
                    <a:pt x="90170" y="256540"/>
                  </a:lnTo>
                  <a:close/>
                </a:path>
                <a:path w="90170" h="388620">
                  <a:moveTo>
                    <a:pt x="90170" y="254000"/>
                  </a:moveTo>
                  <a:lnTo>
                    <a:pt x="0" y="254000"/>
                  </a:lnTo>
                  <a:lnTo>
                    <a:pt x="0" y="255270"/>
                  </a:lnTo>
                  <a:lnTo>
                    <a:pt x="90170" y="255270"/>
                  </a:lnTo>
                  <a:lnTo>
                    <a:pt x="90170" y="254000"/>
                  </a:lnTo>
                  <a:close/>
                </a:path>
                <a:path w="90170" h="388620">
                  <a:moveTo>
                    <a:pt x="90170" y="250190"/>
                  </a:moveTo>
                  <a:lnTo>
                    <a:pt x="0" y="250190"/>
                  </a:lnTo>
                  <a:lnTo>
                    <a:pt x="0" y="252730"/>
                  </a:lnTo>
                  <a:lnTo>
                    <a:pt x="90170" y="252730"/>
                  </a:lnTo>
                  <a:lnTo>
                    <a:pt x="90170" y="250190"/>
                  </a:lnTo>
                  <a:close/>
                </a:path>
                <a:path w="90170" h="388620">
                  <a:moveTo>
                    <a:pt x="90170" y="247650"/>
                  </a:moveTo>
                  <a:lnTo>
                    <a:pt x="0" y="247650"/>
                  </a:lnTo>
                  <a:lnTo>
                    <a:pt x="0" y="248920"/>
                  </a:lnTo>
                  <a:lnTo>
                    <a:pt x="90170" y="248920"/>
                  </a:lnTo>
                  <a:lnTo>
                    <a:pt x="90170" y="247650"/>
                  </a:lnTo>
                  <a:close/>
                </a:path>
                <a:path w="90170" h="388620">
                  <a:moveTo>
                    <a:pt x="90170" y="243852"/>
                  </a:moveTo>
                  <a:lnTo>
                    <a:pt x="0" y="243852"/>
                  </a:lnTo>
                  <a:lnTo>
                    <a:pt x="0" y="246380"/>
                  </a:lnTo>
                  <a:lnTo>
                    <a:pt x="90170" y="246380"/>
                  </a:lnTo>
                  <a:lnTo>
                    <a:pt x="90170" y="243852"/>
                  </a:lnTo>
                  <a:close/>
                </a:path>
                <a:path w="90170" h="388620">
                  <a:moveTo>
                    <a:pt x="90170" y="241300"/>
                  </a:moveTo>
                  <a:lnTo>
                    <a:pt x="0" y="241300"/>
                  </a:lnTo>
                  <a:lnTo>
                    <a:pt x="0" y="242570"/>
                  </a:lnTo>
                  <a:lnTo>
                    <a:pt x="90170" y="242570"/>
                  </a:lnTo>
                  <a:lnTo>
                    <a:pt x="90170" y="241300"/>
                  </a:lnTo>
                  <a:close/>
                </a:path>
                <a:path w="90170" h="388620">
                  <a:moveTo>
                    <a:pt x="90170" y="237490"/>
                  </a:moveTo>
                  <a:lnTo>
                    <a:pt x="0" y="237490"/>
                  </a:lnTo>
                  <a:lnTo>
                    <a:pt x="0" y="240030"/>
                  </a:lnTo>
                  <a:lnTo>
                    <a:pt x="90170" y="240030"/>
                  </a:lnTo>
                  <a:lnTo>
                    <a:pt x="90170" y="237490"/>
                  </a:lnTo>
                  <a:close/>
                </a:path>
                <a:path w="90170" h="388620">
                  <a:moveTo>
                    <a:pt x="90170" y="234962"/>
                  </a:moveTo>
                  <a:lnTo>
                    <a:pt x="0" y="234962"/>
                  </a:lnTo>
                  <a:lnTo>
                    <a:pt x="0" y="236220"/>
                  </a:lnTo>
                  <a:lnTo>
                    <a:pt x="90170" y="236220"/>
                  </a:lnTo>
                  <a:lnTo>
                    <a:pt x="90170" y="234962"/>
                  </a:lnTo>
                  <a:close/>
                </a:path>
                <a:path w="90170" h="388620">
                  <a:moveTo>
                    <a:pt x="90170" y="231140"/>
                  </a:moveTo>
                  <a:lnTo>
                    <a:pt x="0" y="231140"/>
                  </a:lnTo>
                  <a:lnTo>
                    <a:pt x="0" y="233680"/>
                  </a:lnTo>
                  <a:lnTo>
                    <a:pt x="90170" y="233680"/>
                  </a:lnTo>
                  <a:lnTo>
                    <a:pt x="90170" y="231140"/>
                  </a:lnTo>
                  <a:close/>
                </a:path>
                <a:path w="90170" h="388620">
                  <a:moveTo>
                    <a:pt x="90170" y="228612"/>
                  </a:moveTo>
                  <a:lnTo>
                    <a:pt x="0" y="228612"/>
                  </a:lnTo>
                  <a:lnTo>
                    <a:pt x="0" y="229870"/>
                  </a:lnTo>
                  <a:lnTo>
                    <a:pt x="90170" y="229870"/>
                  </a:lnTo>
                  <a:lnTo>
                    <a:pt x="90170" y="228612"/>
                  </a:lnTo>
                  <a:close/>
                </a:path>
                <a:path w="90170" h="388620">
                  <a:moveTo>
                    <a:pt x="90170" y="224790"/>
                  </a:moveTo>
                  <a:lnTo>
                    <a:pt x="0" y="224790"/>
                  </a:lnTo>
                  <a:lnTo>
                    <a:pt x="0" y="227330"/>
                  </a:lnTo>
                  <a:lnTo>
                    <a:pt x="90170" y="227330"/>
                  </a:lnTo>
                  <a:lnTo>
                    <a:pt x="90170" y="224790"/>
                  </a:lnTo>
                  <a:close/>
                </a:path>
                <a:path w="90170" h="388620">
                  <a:moveTo>
                    <a:pt x="90170" y="222262"/>
                  </a:moveTo>
                  <a:lnTo>
                    <a:pt x="0" y="222262"/>
                  </a:lnTo>
                  <a:lnTo>
                    <a:pt x="0" y="223532"/>
                  </a:lnTo>
                  <a:lnTo>
                    <a:pt x="90170" y="223532"/>
                  </a:lnTo>
                  <a:lnTo>
                    <a:pt x="90170" y="222262"/>
                  </a:lnTo>
                  <a:close/>
                </a:path>
                <a:path w="90170" h="388620">
                  <a:moveTo>
                    <a:pt x="90170" y="218440"/>
                  </a:moveTo>
                  <a:lnTo>
                    <a:pt x="0" y="218440"/>
                  </a:lnTo>
                  <a:lnTo>
                    <a:pt x="0" y="220980"/>
                  </a:lnTo>
                  <a:lnTo>
                    <a:pt x="90170" y="220980"/>
                  </a:lnTo>
                  <a:lnTo>
                    <a:pt x="90170" y="218440"/>
                  </a:lnTo>
                  <a:close/>
                </a:path>
                <a:path w="90170" h="388620">
                  <a:moveTo>
                    <a:pt x="90170" y="215912"/>
                  </a:moveTo>
                  <a:lnTo>
                    <a:pt x="0" y="215912"/>
                  </a:lnTo>
                  <a:lnTo>
                    <a:pt x="0" y="217170"/>
                  </a:lnTo>
                  <a:lnTo>
                    <a:pt x="90170" y="217170"/>
                  </a:lnTo>
                  <a:lnTo>
                    <a:pt x="90170" y="215912"/>
                  </a:lnTo>
                  <a:close/>
                </a:path>
                <a:path w="90170" h="388620">
                  <a:moveTo>
                    <a:pt x="90170" y="212102"/>
                  </a:moveTo>
                  <a:lnTo>
                    <a:pt x="0" y="212102"/>
                  </a:lnTo>
                  <a:lnTo>
                    <a:pt x="0" y="214642"/>
                  </a:lnTo>
                  <a:lnTo>
                    <a:pt x="90170" y="214642"/>
                  </a:lnTo>
                  <a:lnTo>
                    <a:pt x="90170" y="212102"/>
                  </a:lnTo>
                  <a:close/>
                </a:path>
                <a:path w="90170" h="388620">
                  <a:moveTo>
                    <a:pt x="90170" y="209562"/>
                  </a:moveTo>
                  <a:lnTo>
                    <a:pt x="0" y="209562"/>
                  </a:lnTo>
                  <a:lnTo>
                    <a:pt x="0" y="210820"/>
                  </a:lnTo>
                  <a:lnTo>
                    <a:pt x="90170" y="210820"/>
                  </a:lnTo>
                  <a:lnTo>
                    <a:pt x="90170" y="209562"/>
                  </a:lnTo>
                  <a:close/>
                </a:path>
                <a:path w="90170" h="388620">
                  <a:moveTo>
                    <a:pt x="90170" y="205752"/>
                  </a:moveTo>
                  <a:lnTo>
                    <a:pt x="0" y="205752"/>
                  </a:lnTo>
                  <a:lnTo>
                    <a:pt x="0" y="208280"/>
                  </a:lnTo>
                  <a:lnTo>
                    <a:pt x="90170" y="208280"/>
                  </a:lnTo>
                  <a:lnTo>
                    <a:pt x="90170" y="205752"/>
                  </a:lnTo>
                  <a:close/>
                </a:path>
                <a:path w="90170" h="388620">
                  <a:moveTo>
                    <a:pt x="90170" y="203200"/>
                  </a:moveTo>
                  <a:lnTo>
                    <a:pt x="0" y="203200"/>
                  </a:lnTo>
                  <a:lnTo>
                    <a:pt x="0" y="204470"/>
                  </a:lnTo>
                  <a:lnTo>
                    <a:pt x="90170" y="204470"/>
                  </a:lnTo>
                  <a:lnTo>
                    <a:pt x="90170" y="203200"/>
                  </a:lnTo>
                  <a:close/>
                </a:path>
                <a:path w="90170" h="388620">
                  <a:moveTo>
                    <a:pt x="90170" y="199390"/>
                  </a:moveTo>
                  <a:lnTo>
                    <a:pt x="0" y="199390"/>
                  </a:lnTo>
                  <a:lnTo>
                    <a:pt x="0" y="201930"/>
                  </a:lnTo>
                  <a:lnTo>
                    <a:pt x="90170" y="201930"/>
                  </a:lnTo>
                  <a:lnTo>
                    <a:pt x="90170" y="199390"/>
                  </a:lnTo>
                  <a:close/>
                </a:path>
                <a:path w="90170" h="388620">
                  <a:moveTo>
                    <a:pt x="90170" y="196862"/>
                  </a:moveTo>
                  <a:lnTo>
                    <a:pt x="0" y="196862"/>
                  </a:lnTo>
                  <a:lnTo>
                    <a:pt x="0" y="198132"/>
                  </a:lnTo>
                  <a:lnTo>
                    <a:pt x="90170" y="198132"/>
                  </a:lnTo>
                  <a:lnTo>
                    <a:pt x="90170" y="196862"/>
                  </a:lnTo>
                  <a:close/>
                </a:path>
                <a:path w="90170" h="388620">
                  <a:moveTo>
                    <a:pt x="90170" y="193040"/>
                  </a:moveTo>
                  <a:lnTo>
                    <a:pt x="0" y="193040"/>
                  </a:lnTo>
                  <a:lnTo>
                    <a:pt x="0" y="195592"/>
                  </a:lnTo>
                  <a:lnTo>
                    <a:pt x="90170" y="195592"/>
                  </a:lnTo>
                  <a:lnTo>
                    <a:pt x="90170" y="193040"/>
                  </a:lnTo>
                  <a:close/>
                </a:path>
                <a:path w="90170" h="388620">
                  <a:moveTo>
                    <a:pt x="90170" y="190512"/>
                  </a:moveTo>
                  <a:lnTo>
                    <a:pt x="0" y="190512"/>
                  </a:lnTo>
                  <a:lnTo>
                    <a:pt x="0" y="191770"/>
                  </a:lnTo>
                  <a:lnTo>
                    <a:pt x="90170" y="191770"/>
                  </a:lnTo>
                  <a:lnTo>
                    <a:pt x="90170" y="190512"/>
                  </a:lnTo>
                  <a:close/>
                </a:path>
                <a:path w="90170" h="388620">
                  <a:moveTo>
                    <a:pt x="90170" y="186702"/>
                  </a:moveTo>
                  <a:lnTo>
                    <a:pt x="0" y="186702"/>
                  </a:lnTo>
                  <a:lnTo>
                    <a:pt x="0" y="189242"/>
                  </a:lnTo>
                  <a:lnTo>
                    <a:pt x="90170" y="189242"/>
                  </a:lnTo>
                  <a:lnTo>
                    <a:pt x="90170" y="186702"/>
                  </a:lnTo>
                  <a:close/>
                </a:path>
                <a:path w="90170" h="388620">
                  <a:moveTo>
                    <a:pt x="90170" y="184162"/>
                  </a:moveTo>
                  <a:lnTo>
                    <a:pt x="0" y="184162"/>
                  </a:lnTo>
                  <a:lnTo>
                    <a:pt x="0" y="185420"/>
                  </a:lnTo>
                  <a:lnTo>
                    <a:pt x="90170" y="185420"/>
                  </a:lnTo>
                  <a:lnTo>
                    <a:pt x="90170" y="184162"/>
                  </a:lnTo>
                  <a:close/>
                </a:path>
                <a:path w="90170" h="388620">
                  <a:moveTo>
                    <a:pt x="90170" y="180352"/>
                  </a:moveTo>
                  <a:lnTo>
                    <a:pt x="0" y="180352"/>
                  </a:lnTo>
                  <a:lnTo>
                    <a:pt x="0" y="182880"/>
                  </a:lnTo>
                  <a:lnTo>
                    <a:pt x="90170" y="182880"/>
                  </a:lnTo>
                  <a:lnTo>
                    <a:pt x="90170" y="180352"/>
                  </a:lnTo>
                  <a:close/>
                </a:path>
                <a:path w="90170" h="388620">
                  <a:moveTo>
                    <a:pt x="90170" y="177812"/>
                  </a:moveTo>
                  <a:lnTo>
                    <a:pt x="0" y="177812"/>
                  </a:lnTo>
                  <a:lnTo>
                    <a:pt x="0" y="179082"/>
                  </a:lnTo>
                  <a:lnTo>
                    <a:pt x="90170" y="179082"/>
                  </a:lnTo>
                  <a:lnTo>
                    <a:pt x="90170" y="177812"/>
                  </a:lnTo>
                  <a:close/>
                </a:path>
                <a:path w="90170" h="388620">
                  <a:moveTo>
                    <a:pt x="90170" y="174002"/>
                  </a:moveTo>
                  <a:lnTo>
                    <a:pt x="0" y="174002"/>
                  </a:lnTo>
                  <a:lnTo>
                    <a:pt x="0" y="176530"/>
                  </a:lnTo>
                  <a:lnTo>
                    <a:pt x="90170" y="176530"/>
                  </a:lnTo>
                  <a:lnTo>
                    <a:pt x="90170" y="174002"/>
                  </a:lnTo>
                  <a:close/>
                </a:path>
                <a:path w="90170" h="388620">
                  <a:moveTo>
                    <a:pt x="90170" y="171462"/>
                  </a:moveTo>
                  <a:lnTo>
                    <a:pt x="0" y="171462"/>
                  </a:lnTo>
                  <a:lnTo>
                    <a:pt x="0" y="172732"/>
                  </a:lnTo>
                  <a:lnTo>
                    <a:pt x="90170" y="172732"/>
                  </a:lnTo>
                  <a:lnTo>
                    <a:pt x="90170" y="171462"/>
                  </a:lnTo>
                  <a:close/>
                </a:path>
                <a:path w="90170" h="388620">
                  <a:moveTo>
                    <a:pt x="90170" y="167652"/>
                  </a:moveTo>
                  <a:lnTo>
                    <a:pt x="0" y="167652"/>
                  </a:lnTo>
                  <a:lnTo>
                    <a:pt x="0" y="170180"/>
                  </a:lnTo>
                  <a:lnTo>
                    <a:pt x="90170" y="170180"/>
                  </a:lnTo>
                  <a:lnTo>
                    <a:pt x="90170" y="167652"/>
                  </a:lnTo>
                  <a:close/>
                </a:path>
                <a:path w="90170" h="388620">
                  <a:moveTo>
                    <a:pt x="90170" y="165112"/>
                  </a:moveTo>
                  <a:lnTo>
                    <a:pt x="0" y="165112"/>
                  </a:lnTo>
                  <a:lnTo>
                    <a:pt x="0" y="166370"/>
                  </a:lnTo>
                  <a:lnTo>
                    <a:pt x="90170" y="166370"/>
                  </a:lnTo>
                  <a:lnTo>
                    <a:pt x="90170" y="165112"/>
                  </a:lnTo>
                  <a:close/>
                </a:path>
                <a:path w="90170" h="388620">
                  <a:moveTo>
                    <a:pt x="90170" y="161290"/>
                  </a:moveTo>
                  <a:lnTo>
                    <a:pt x="0" y="161290"/>
                  </a:lnTo>
                  <a:lnTo>
                    <a:pt x="0" y="163830"/>
                  </a:lnTo>
                  <a:lnTo>
                    <a:pt x="90170" y="163830"/>
                  </a:lnTo>
                  <a:lnTo>
                    <a:pt x="90170" y="161290"/>
                  </a:lnTo>
                  <a:close/>
                </a:path>
                <a:path w="90170" h="388620">
                  <a:moveTo>
                    <a:pt x="90170" y="158762"/>
                  </a:moveTo>
                  <a:lnTo>
                    <a:pt x="0" y="158762"/>
                  </a:lnTo>
                  <a:lnTo>
                    <a:pt x="0" y="160032"/>
                  </a:lnTo>
                  <a:lnTo>
                    <a:pt x="90170" y="160032"/>
                  </a:lnTo>
                  <a:lnTo>
                    <a:pt x="90170" y="158762"/>
                  </a:lnTo>
                  <a:close/>
                </a:path>
                <a:path w="90170" h="388620">
                  <a:moveTo>
                    <a:pt x="90170" y="154952"/>
                  </a:moveTo>
                  <a:lnTo>
                    <a:pt x="0" y="154952"/>
                  </a:lnTo>
                  <a:lnTo>
                    <a:pt x="0" y="157492"/>
                  </a:lnTo>
                  <a:lnTo>
                    <a:pt x="90170" y="157492"/>
                  </a:lnTo>
                  <a:lnTo>
                    <a:pt x="90170" y="154952"/>
                  </a:lnTo>
                  <a:close/>
                </a:path>
                <a:path w="90170" h="388620">
                  <a:moveTo>
                    <a:pt x="90170" y="152412"/>
                  </a:moveTo>
                  <a:lnTo>
                    <a:pt x="0" y="152412"/>
                  </a:lnTo>
                  <a:lnTo>
                    <a:pt x="0" y="153682"/>
                  </a:lnTo>
                  <a:lnTo>
                    <a:pt x="90170" y="153682"/>
                  </a:lnTo>
                  <a:lnTo>
                    <a:pt x="90170" y="152412"/>
                  </a:lnTo>
                  <a:close/>
                </a:path>
                <a:path w="90170" h="388620">
                  <a:moveTo>
                    <a:pt x="90170" y="148590"/>
                  </a:moveTo>
                  <a:lnTo>
                    <a:pt x="0" y="148590"/>
                  </a:lnTo>
                  <a:lnTo>
                    <a:pt x="0" y="151130"/>
                  </a:lnTo>
                  <a:lnTo>
                    <a:pt x="90170" y="151130"/>
                  </a:lnTo>
                  <a:lnTo>
                    <a:pt x="90170" y="148590"/>
                  </a:lnTo>
                  <a:close/>
                </a:path>
                <a:path w="90170" h="388620">
                  <a:moveTo>
                    <a:pt x="90170" y="146062"/>
                  </a:moveTo>
                  <a:lnTo>
                    <a:pt x="0" y="146062"/>
                  </a:lnTo>
                  <a:lnTo>
                    <a:pt x="0" y="147332"/>
                  </a:lnTo>
                  <a:lnTo>
                    <a:pt x="90170" y="147332"/>
                  </a:lnTo>
                  <a:lnTo>
                    <a:pt x="90170" y="146062"/>
                  </a:lnTo>
                  <a:close/>
                </a:path>
                <a:path w="90170" h="388620">
                  <a:moveTo>
                    <a:pt x="90170" y="142240"/>
                  </a:moveTo>
                  <a:lnTo>
                    <a:pt x="0" y="142240"/>
                  </a:lnTo>
                  <a:lnTo>
                    <a:pt x="0" y="144792"/>
                  </a:lnTo>
                  <a:lnTo>
                    <a:pt x="90170" y="144792"/>
                  </a:lnTo>
                  <a:lnTo>
                    <a:pt x="90170" y="142240"/>
                  </a:lnTo>
                  <a:close/>
                </a:path>
                <a:path w="90170" h="388620">
                  <a:moveTo>
                    <a:pt x="90170" y="139712"/>
                  </a:moveTo>
                  <a:lnTo>
                    <a:pt x="0" y="139712"/>
                  </a:lnTo>
                  <a:lnTo>
                    <a:pt x="0" y="140970"/>
                  </a:lnTo>
                  <a:lnTo>
                    <a:pt x="90170" y="140970"/>
                  </a:lnTo>
                  <a:lnTo>
                    <a:pt x="90170" y="139712"/>
                  </a:lnTo>
                  <a:close/>
                </a:path>
                <a:path w="90170" h="388620">
                  <a:moveTo>
                    <a:pt x="90170" y="135890"/>
                  </a:moveTo>
                  <a:lnTo>
                    <a:pt x="0" y="135890"/>
                  </a:lnTo>
                  <a:lnTo>
                    <a:pt x="0" y="138430"/>
                  </a:lnTo>
                  <a:lnTo>
                    <a:pt x="90170" y="138430"/>
                  </a:lnTo>
                  <a:lnTo>
                    <a:pt x="90170" y="135890"/>
                  </a:lnTo>
                  <a:close/>
                </a:path>
                <a:path w="90170" h="388620">
                  <a:moveTo>
                    <a:pt x="90170" y="133362"/>
                  </a:moveTo>
                  <a:lnTo>
                    <a:pt x="0" y="133362"/>
                  </a:lnTo>
                  <a:lnTo>
                    <a:pt x="0" y="134620"/>
                  </a:lnTo>
                  <a:lnTo>
                    <a:pt x="90170" y="134620"/>
                  </a:lnTo>
                  <a:lnTo>
                    <a:pt x="90170" y="133362"/>
                  </a:lnTo>
                  <a:close/>
                </a:path>
                <a:path w="90170" h="388620">
                  <a:moveTo>
                    <a:pt x="90170" y="129540"/>
                  </a:moveTo>
                  <a:lnTo>
                    <a:pt x="0" y="129540"/>
                  </a:lnTo>
                  <a:lnTo>
                    <a:pt x="0" y="132092"/>
                  </a:lnTo>
                  <a:lnTo>
                    <a:pt x="90170" y="132092"/>
                  </a:lnTo>
                  <a:lnTo>
                    <a:pt x="90170" y="129540"/>
                  </a:lnTo>
                  <a:close/>
                </a:path>
                <a:path w="90170" h="388620">
                  <a:moveTo>
                    <a:pt x="90170" y="127012"/>
                  </a:moveTo>
                  <a:lnTo>
                    <a:pt x="0" y="127012"/>
                  </a:lnTo>
                  <a:lnTo>
                    <a:pt x="0" y="128270"/>
                  </a:lnTo>
                  <a:lnTo>
                    <a:pt x="90170" y="128270"/>
                  </a:lnTo>
                  <a:lnTo>
                    <a:pt x="90170" y="127012"/>
                  </a:lnTo>
                  <a:close/>
                </a:path>
                <a:path w="90170" h="388620">
                  <a:moveTo>
                    <a:pt x="90170" y="123190"/>
                  </a:moveTo>
                  <a:lnTo>
                    <a:pt x="0" y="123190"/>
                  </a:lnTo>
                  <a:lnTo>
                    <a:pt x="0" y="125742"/>
                  </a:lnTo>
                  <a:lnTo>
                    <a:pt x="90170" y="125742"/>
                  </a:lnTo>
                  <a:lnTo>
                    <a:pt x="90170" y="123190"/>
                  </a:lnTo>
                  <a:close/>
                </a:path>
                <a:path w="90170" h="388620">
                  <a:moveTo>
                    <a:pt x="90170" y="120650"/>
                  </a:moveTo>
                  <a:lnTo>
                    <a:pt x="0" y="120650"/>
                  </a:lnTo>
                  <a:lnTo>
                    <a:pt x="0" y="121920"/>
                  </a:lnTo>
                  <a:lnTo>
                    <a:pt x="90170" y="121920"/>
                  </a:lnTo>
                  <a:lnTo>
                    <a:pt x="90170" y="120650"/>
                  </a:lnTo>
                  <a:close/>
                </a:path>
                <a:path w="90170" h="388620">
                  <a:moveTo>
                    <a:pt x="90170" y="116852"/>
                  </a:moveTo>
                  <a:lnTo>
                    <a:pt x="0" y="116852"/>
                  </a:lnTo>
                  <a:lnTo>
                    <a:pt x="0" y="119380"/>
                  </a:lnTo>
                  <a:lnTo>
                    <a:pt x="90170" y="119380"/>
                  </a:lnTo>
                  <a:lnTo>
                    <a:pt x="90170" y="116852"/>
                  </a:lnTo>
                  <a:close/>
                </a:path>
                <a:path w="90170" h="388620">
                  <a:moveTo>
                    <a:pt x="90170" y="114300"/>
                  </a:moveTo>
                  <a:lnTo>
                    <a:pt x="0" y="114300"/>
                  </a:lnTo>
                  <a:lnTo>
                    <a:pt x="0" y="115570"/>
                  </a:lnTo>
                  <a:lnTo>
                    <a:pt x="90170" y="115570"/>
                  </a:lnTo>
                  <a:lnTo>
                    <a:pt x="90170" y="114300"/>
                  </a:lnTo>
                  <a:close/>
                </a:path>
                <a:path w="90170" h="388620">
                  <a:moveTo>
                    <a:pt x="90170" y="110490"/>
                  </a:moveTo>
                  <a:lnTo>
                    <a:pt x="0" y="110490"/>
                  </a:lnTo>
                  <a:lnTo>
                    <a:pt x="0" y="113030"/>
                  </a:lnTo>
                  <a:lnTo>
                    <a:pt x="90170" y="113030"/>
                  </a:lnTo>
                  <a:lnTo>
                    <a:pt x="90170" y="110490"/>
                  </a:lnTo>
                  <a:close/>
                </a:path>
                <a:path w="90170" h="388620">
                  <a:moveTo>
                    <a:pt x="90170" y="107962"/>
                  </a:moveTo>
                  <a:lnTo>
                    <a:pt x="0" y="107962"/>
                  </a:lnTo>
                  <a:lnTo>
                    <a:pt x="0" y="109220"/>
                  </a:lnTo>
                  <a:lnTo>
                    <a:pt x="90170" y="109220"/>
                  </a:lnTo>
                  <a:lnTo>
                    <a:pt x="90170" y="107962"/>
                  </a:lnTo>
                  <a:close/>
                </a:path>
                <a:path w="90170" h="388620">
                  <a:moveTo>
                    <a:pt x="90170" y="101612"/>
                  </a:moveTo>
                  <a:lnTo>
                    <a:pt x="0" y="101612"/>
                  </a:lnTo>
                  <a:lnTo>
                    <a:pt x="0" y="106680"/>
                  </a:lnTo>
                  <a:lnTo>
                    <a:pt x="90170" y="106680"/>
                  </a:lnTo>
                  <a:lnTo>
                    <a:pt x="90170" y="101612"/>
                  </a:lnTo>
                  <a:close/>
                </a:path>
                <a:path w="90170" h="388620">
                  <a:moveTo>
                    <a:pt x="90170" y="95250"/>
                  </a:moveTo>
                  <a:lnTo>
                    <a:pt x="0" y="95250"/>
                  </a:lnTo>
                  <a:lnTo>
                    <a:pt x="0" y="100330"/>
                  </a:lnTo>
                  <a:lnTo>
                    <a:pt x="90170" y="100330"/>
                  </a:lnTo>
                  <a:lnTo>
                    <a:pt x="90170" y="95250"/>
                  </a:lnTo>
                  <a:close/>
                </a:path>
                <a:path w="90170" h="388620">
                  <a:moveTo>
                    <a:pt x="90170" y="88912"/>
                  </a:moveTo>
                  <a:lnTo>
                    <a:pt x="0" y="88912"/>
                  </a:lnTo>
                  <a:lnTo>
                    <a:pt x="0" y="93980"/>
                  </a:lnTo>
                  <a:lnTo>
                    <a:pt x="90170" y="93980"/>
                  </a:lnTo>
                  <a:lnTo>
                    <a:pt x="90170" y="88912"/>
                  </a:lnTo>
                  <a:close/>
                </a:path>
                <a:path w="90170" h="388620">
                  <a:moveTo>
                    <a:pt x="90170" y="82562"/>
                  </a:moveTo>
                  <a:lnTo>
                    <a:pt x="0" y="82562"/>
                  </a:lnTo>
                  <a:lnTo>
                    <a:pt x="0" y="87630"/>
                  </a:lnTo>
                  <a:lnTo>
                    <a:pt x="90170" y="87630"/>
                  </a:lnTo>
                  <a:lnTo>
                    <a:pt x="90170" y="82562"/>
                  </a:lnTo>
                  <a:close/>
                </a:path>
                <a:path w="90170" h="388620">
                  <a:moveTo>
                    <a:pt x="90170" y="76200"/>
                  </a:moveTo>
                  <a:lnTo>
                    <a:pt x="0" y="76200"/>
                  </a:lnTo>
                  <a:lnTo>
                    <a:pt x="0" y="81280"/>
                  </a:lnTo>
                  <a:lnTo>
                    <a:pt x="90170" y="81280"/>
                  </a:lnTo>
                  <a:lnTo>
                    <a:pt x="90170" y="76200"/>
                  </a:lnTo>
                  <a:close/>
                </a:path>
                <a:path w="90170" h="388620">
                  <a:moveTo>
                    <a:pt x="90170" y="69862"/>
                  </a:moveTo>
                  <a:lnTo>
                    <a:pt x="0" y="69862"/>
                  </a:lnTo>
                  <a:lnTo>
                    <a:pt x="0" y="74930"/>
                  </a:lnTo>
                  <a:lnTo>
                    <a:pt x="90170" y="74930"/>
                  </a:lnTo>
                  <a:lnTo>
                    <a:pt x="90170" y="69862"/>
                  </a:lnTo>
                  <a:close/>
                </a:path>
                <a:path w="90170" h="388620">
                  <a:moveTo>
                    <a:pt x="90170" y="63500"/>
                  </a:moveTo>
                  <a:lnTo>
                    <a:pt x="0" y="63500"/>
                  </a:lnTo>
                  <a:lnTo>
                    <a:pt x="0" y="68592"/>
                  </a:lnTo>
                  <a:lnTo>
                    <a:pt x="90170" y="68592"/>
                  </a:lnTo>
                  <a:lnTo>
                    <a:pt x="90170" y="63500"/>
                  </a:lnTo>
                  <a:close/>
                </a:path>
                <a:path w="90170" h="388620">
                  <a:moveTo>
                    <a:pt x="90170" y="58420"/>
                  </a:moveTo>
                  <a:lnTo>
                    <a:pt x="0" y="58420"/>
                  </a:lnTo>
                  <a:lnTo>
                    <a:pt x="0" y="62230"/>
                  </a:lnTo>
                  <a:lnTo>
                    <a:pt x="90170" y="62230"/>
                  </a:lnTo>
                  <a:lnTo>
                    <a:pt x="90170" y="58420"/>
                  </a:lnTo>
                  <a:close/>
                </a:path>
                <a:path w="90170" h="388620">
                  <a:moveTo>
                    <a:pt x="90170" y="52070"/>
                  </a:moveTo>
                  <a:lnTo>
                    <a:pt x="0" y="52070"/>
                  </a:lnTo>
                  <a:lnTo>
                    <a:pt x="0" y="57162"/>
                  </a:lnTo>
                  <a:lnTo>
                    <a:pt x="90170" y="57162"/>
                  </a:lnTo>
                  <a:lnTo>
                    <a:pt x="90170" y="52070"/>
                  </a:lnTo>
                  <a:close/>
                </a:path>
                <a:path w="90170" h="388620">
                  <a:moveTo>
                    <a:pt x="90170" y="45720"/>
                  </a:moveTo>
                  <a:lnTo>
                    <a:pt x="0" y="45720"/>
                  </a:lnTo>
                  <a:lnTo>
                    <a:pt x="0" y="50812"/>
                  </a:lnTo>
                  <a:lnTo>
                    <a:pt x="90170" y="50812"/>
                  </a:lnTo>
                  <a:lnTo>
                    <a:pt x="90170" y="45720"/>
                  </a:lnTo>
                  <a:close/>
                </a:path>
                <a:path w="90170" h="388620">
                  <a:moveTo>
                    <a:pt x="90170" y="39370"/>
                  </a:moveTo>
                  <a:lnTo>
                    <a:pt x="0" y="39370"/>
                  </a:lnTo>
                  <a:lnTo>
                    <a:pt x="0" y="44462"/>
                  </a:lnTo>
                  <a:lnTo>
                    <a:pt x="90170" y="44462"/>
                  </a:lnTo>
                  <a:lnTo>
                    <a:pt x="90170" y="39370"/>
                  </a:lnTo>
                  <a:close/>
                </a:path>
                <a:path w="90170" h="388620">
                  <a:moveTo>
                    <a:pt x="90170" y="33020"/>
                  </a:moveTo>
                  <a:lnTo>
                    <a:pt x="0" y="33020"/>
                  </a:lnTo>
                  <a:lnTo>
                    <a:pt x="0" y="38112"/>
                  </a:lnTo>
                  <a:lnTo>
                    <a:pt x="90170" y="38112"/>
                  </a:lnTo>
                  <a:lnTo>
                    <a:pt x="90170" y="33020"/>
                  </a:lnTo>
                  <a:close/>
                </a:path>
                <a:path w="90170" h="388620">
                  <a:moveTo>
                    <a:pt x="90170" y="26670"/>
                  </a:moveTo>
                  <a:lnTo>
                    <a:pt x="0" y="26670"/>
                  </a:lnTo>
                  <a:lnTo>
                    <a:pt x="0" y="31762"/>
                  </a:lnTo>
                  <a:lnTo>
                    <a:pt x="90170" y="31762"/>
                  </a:lnTo>
                  <a:lnTo>
                    <a:pt x="90170" y="26670"/>
                  </a:lnTo>
                  <a:close/>
                </a:path>
                <a:path w="90170" h="388620">
                  <a:moveTo>
                    <a:pt x="90170" y="20320"/>
                  </a:moveTo>
                  <a:lnTo>
                    <a:pt x="0" y="20320"/>
                  </a:lnTo>
                  <a:lnTo>
                    <a:pt x="0" y="25412"/>
                  </a:lnTo>
                  <a:lnTo>
                    <a:pt x="90170" y="25412"/>
                  </a:lnTo>
                  <a:lnTo>
                    <a:pt x="90170" y="20320"/>
                  </a:lnTo>
                  <a:close/>
                </a:path>
                <a:path w="90170" h="388620">
                  <a:moveTo>
                    <a:pt x="90170" y="13970"/>
                  </a:moveTo>
                  <a:lnTo>
                    <a:pt x="0" y="13970"/>
                  </a:lnTo>
                  <a:lnTo>
                    <a:pt x="0" y="19062"/>
                  </a:lnTo>
                  <a:lnTo>
                    <a:pt x="90170" y="19062"/>
                  </a:lnTo>
                  <a:lnTo>
                    <a:pt x="90170" y="13970"/>
                  </a:lnTo>
                  <a:close/>
                </a:path>
                <a:path w="90170" h="388620">
                  <a:moveTo>
                    <a:pt x="90170" y="7620"/>
                  </a:moveTo>
                  <a:lnTo>
                    <a:pt x="19050" y="7620"/>
                  </a:lnTo>
                  <a:lnTo>
                    <a:pt x="19050" y="6350"/>
                  </a:lnTo>
                  <a:lnTo>
                    <a:pt x="5080" y="6350"/>
                  </a:lnTo>
                  <a:lnTo>
                    <a:pt x="5080" y="7620"/>
                  </a:lnTo>
                  <a:lnTo>
                    <a:pt x="0" y="7620"/>
                  </a:lnTo>
                  <a:lnTo>
                    <a:pt x="0" y="12712"/>
                  </a:lnTo>
                  <a:lnTo>
                    <a:pt x="90170" y="12712"/>
                  </a:lnTo>
                  <a:lnTo>
                    <a:pt x="90170" y="7620"/>
                  </a:lnTo>
                  <a:close/>
                </a:path>
                <a:path w="90170" h="388620">
                  <a:moveTo>
                    <a:pt x="90170" y="0"/>
                  </a:moveTo>
                  <a:lnTo>
                    <a:pt x="74930" y="0"/>
                  </a:lnTo>
                  <a:lnTo>
                    <a:pt x="74930" y="1270"/>
                  </a:lnTo>
                  <a:lnTo>
                    <a:pt x="60960" y="1270"/>
                  </a:lnTo>
                  <a:lnTo>
                    <a:pt x="60960" y="2540"/>
                  </a:lnTo>
                  <a:lnTo>
                    <a:pt x="46990" y="2540"/>
                  </a:lnTo>
                  <a:lnTo>
                    <a:pt x="46990" y="3810"/>
                  </a:lnTo>
                  <a:lnTo>
                    <a:pt x="33020" y="3810"/>
                  </a:lnTo>
                  <a:lnTo>
                    <a:pt x="33020" y="6350"/>
                  </a:lnTo>
                  <a:lnTo>
                    <a:pt x="90170" y="6350"/>
                  </a:lnTo>
                  <a:lnTo>
                    <a:pt x="90170" y="3810"/>
                  </a:lnTo>
                  <a:lnTo>
                    <a:pt x="90170" y="2540"/>
                  </a:lnTo>
                  <a:lnTo>
                    <a:pt x="90170" y="1270"/>
                  </a:lnTo>
                  <a:lnTo>
                    <a:pt x="90170" y="0"/>
                  </a:lnTo>
                  <a:close/>
                </a:path>
              </a:pathLst>
            </a:custGeom>
            <a:solidFill>
              <a:srgbClr val="2A7F2A"/>
            </a:solidFill>
          </p:spPr>
          <p:txBody>
            <a:bodyPr wrap="square" lIns="0" tIns="0" rIns="0" bIns="0" rtlCol="0"/>
            <a:lstStyle/>
            <a:p>
              <a:endParaRPr/>
            </a:p>
          </p:txBody>
        </p:sp>
        <p:sp>
          <p:nvSpPr>
            <p:cNvPr id="1117" name="object 1117"/>
            <p:cNvSpPr/>
            <p:nvPr/>
          </p:nvSpPr>
          <p:spPr>
            <a:xfrm>
              <a:off x="6729729" y="6390639"/>
              <a:ext cx="90170" cy="462280"/>
            </a:xfrm>
            <a:custGeom>
              <a:avLst/>
              <a:gdLst/>
              <a:ahLst/>
              <a:cxnLst/>
              <a:rect l="l" t="t" r="r" b="b"/>
              <a:pathLst>
                <a:path w="90170" h="462279">
                  <a:moveTo>
                    <a:pt x="90170" y="457212"/>
                  </a:moveTo>
                  <a:lnTo>
                    <a:pt x="0" y="457212"/>
                  </a:lnTo>
                  <a:lnTo>
                    <a:pt x="0" y="462280"/>
                  </a:lnTo>
                  <a:lnTo>
                    <a:pt x="90170" y="462280"/>
                  </a:lnTo>
                  <a:lnTo>
                    <a:pt x="90170" y="457212"/>
                  </a:lnTo>
                  <a:close/>
                </a:path>
                <a:path w="90170" h="462279">
                  <a:moveTo>
                    <a:pt x="90170" y="388632"/>
                  </a:moveTo>
                  <a:lnTo>
                    <a:pt x="0" y="388632"/>
                  </a:lnTo>
                  <a:lnTo>
                    <a:pt x="0" y="457200"/>
                  </a:lnTo>
                  <a:lnTo>
                    <a:pt x="90170" y="457200"/>
                  </a:lnTo>
                  <a:lnTo>
                    <a:pt x="90170" y="388632"/>
                  </a:lnTo>
                  <a:close/>
                </a:path>
                <a:path w="90170" h="462279">
                  <a:moveTo>
                    <a:pt x="90170" y="0"/>
                  </a:moveTo>
                  <a:lnTo>
                    <a:pt x="74930" y="0"/>
                  </a:lnTo>
                  <a:lnTo>
                    <a:pt x="74930" y="1270"/>
                  </a:lnTo>
                  <a:lnTo>
                    <a:pt x="90170" y="1270"/>
                  </a:lnTo>
                  <a:lnTo>
                    <a:pt x="90170" y="0"/>
                  </a:lnTo>
                  <a:close/>
                </a:path>
              </a:pathLst>
            </a:custGeom>
            <a:solidFill>
              <a:srgbClr val="2A7F2A"/>
            </a:solidFill>
          </p:spPr>
          <p:txBody>
            <a:bodyPr wrap="square" lIns="0" tIns="0" rIns="0" bIns="0" rtlCol="0"/>
            <a:lstStyle/>
            <a:p>
              <a:endParaRPr/>
            </a:p>
          </p:txBody>
        </p:sp>
        <p:sp>
          <p:nvSpPr>
            <p:cNvPr id="1118" name="object 1118"/>
            <p:cNvSpPr/>
            <p:nvPr/>
          </p:nvSpPr>
          <p:spPr>
            <a:xfrm>
              <a:off x="6640829" y="6398259"/>
              <a:ext cx="88900" cy="381000"/>
            </a:xfrm>
            <a:custGeom>
              <a:avLst/>
              <a:gdLst/>
              <a:ahLst/>
              <a:cxnLst/>
              <a:rect l="l" t="t" r="r" b="b"/>
              <a:pathLst>
                <a:path w="88900" h="381000">
                  <a:moveTo>
                    <a:pt x="88900" y="255282"/>
                  </a:moveTo>
                  <a:lnTo>
                    <a:pt x="0" y="255282"/>
                  </a:lnTo>
                  <a:lnTo>
                    <a:pt x="0" y="381000"/>
                  </a:lnTo>
                  <a:lnTo>
                    <a:pt x="88900" y="381000"/>
                  </a:lnTo>
                  <a:lnTo>
                    <a:pt x="88900" y="255282"/>
                  </a:lnTo>
                  <a:close/>
                </a:path>
                <a:path w="88900" h="381000">
                  <a:moveTo>
                    <a:pt x="88900" y="252742"/>
                  </a:moveTo>
                  <a:lnTo>
                    <a:pt x="0" y="252742"/>
                  </a:lnTo>
                  <a:lnTo>
                    <a:pt x="0" y="254012"/>
                  </a:lnTo>
                  <a:lnTo>
                    <a:pt x="88900" y="254012"/>
                  </a:lnTo>
                  <a:lnTo>
                    <a:pt x="88900" y="252742"/>
                  </a:lnTo>
                  <a:close/>
                </a:path>
                <a:path w="88900" h="381000">
                  <a:moveTo>
                    <a:pt x="88900" y="248920"/>
                  </a:moveTo>
                  <a:lnTo>
                    <a:pt x="0" y="248920"/>
                  </a:lnTo>
                  <a:lnTo>
                    <a:pt x="0" y="251460"/>
                  </a:lnTo>
                  <a:lnTo>
                    <a:pt x="88900" y="251460"/>
                  </a:lnTo>
                  <a:lnTo>
                    <a:pt x="88900" y="248920"/>
                  </a:lnTo>
                  <a:close/>
                </a:path>
                <a:path w="88900" h="381000">
                  <a:moveTo>
                    <a:pt x="88900" y="246380"/>
                  </a:moveTo>
                  <a:lnTo>
                    <a:pt x="0" y="246380"/>
                  </a:lnTo>
                  <a:lnTo>
                    <a:pt x="0" y="247650"/>
                  </a:lnTo>
                  <a:lnTo>
                    <a:pt x="88900" y="247650"/>
                  </a:lnTo>
                  <a:lnTo>
                    <a:pt x="88900" y="246380"/>
                  </a:lnTo>
                  <a:close/>
                </a:path>
                <a:path w="88900" h="381000">
                  <a:moveTo>
                    <a:pt x="88900" y="242570"/>
                  </a:moveTo>
                  <a:lnTo>
                    <a:pt x="0" y="242570"/>
                  </a:lnTo>
                  <a:lnTo>
                    <a:pt x="0" y="245110"/>
                  </a:lnTo>
                  <a:lnTo>
                    <a:pt x="88900" y="245110"/>
                  </a:lnTo>
                  <a:lnTo>
                    <a:pt x="88900" y="242570"/>
                  </a:lnTo>
                  <a:close/>
                </a:path>
                <a:path w="88900" h="381000">
                  <a:moveTo>
                    <a:pt x="88900" y="240030"/>
                  </a:moveTo>
                  <a:lnTo>
                    <a:pt x="0" y="240030"/>
                  </a:lnTo>
                  <a:lnTo>
                    <a:pt x="0" y="241300"/>
                  </a:lnTo>
                  <a:lnTo>
                    <a:pt x="88900" y="241300"/>
                  </a:lnTo>
                  <a:lnTo>
                    <a:pt x="88900" y="240030"/>
                  </a:lnTo>
                  <a:close/>
                </a:path>
                <a:path w="88900" h="381000">
                  <a:moveTo>
                    <a:pt x="88900" y="236232"/>
                  </a:moveTo>
                  <a:lnTo>
                    <a:pt x="0" y="236232"/>
                  </a:lnTo>
                  <a:lnTo>
                    <a:pt x="0" y="238760"/>
                  </a:lnTo>
                  <a:lnTo>
                    <a:pt x="88900" y="238760"/>
                  </a:lnTo>
                  <a:lnTo>
                    <a:pt x="88900" y="236232"/>
                  </a:lnTo>
                  <a:close/>
                </a:path>
                <a:path w="88900" h="381000">
                  <a:moveTo>
                    <a:pt x="88900" y="233680"/>
                  </a:moveTo>
                  <a:lnTo>
                    <a:pt x="0" y="233680"/>
                  </a:lnTo>
                  <a:lnTo>
                    <a:pt x="0" y="234950"/>
                  </a:lnTo>
                  <a:lnTo>
                    <a:pt x="88900" y="234950"/>
                  </a:lnTo>
                  <a:lnTo>
                    <a:pt x="88900" y="233680"/>
                  </a:lnTo>
                  <a:close/>
                </a:path>
                <a:path w="88900" h="381000">
                  <a:moveTo>
                    <a:pt x="88900" y="229870"/>
                  </a:moveTo>
                  <a:lnTo>
                    <a:pt x="0" y="229870"/>
                  </a:lnTo>
                  <a:lnTo>
                    <a:pt x="0" y="232410"/>
                  </a:lnTo>
                  <a:lnTo>
                    <a:pt x="88900" y="232410"/>
                  </a:lnTo>
                  <a:lnTo>
                    <a:pt x="88900" y="229870"/>
                  </a:lnTo>
                  <a:close/>
                </a:path>
                <a:path w="88900" h="381000">
                  <a:moveTo>
                    <a:pt x="88900" y="227342"/>
                  </a:moveTo>
                  <a:lnTo>
                    <a:pt x="0" y="227342"/>
                  </a:lnTo>
                  <a:lnTo>
                    <a:pt x="0" y="228600"/>
                  </a:lnTo>
                  <a:lnTo>
                    <a:pt x="88900" y="228600"/>
                  </a:lnTo>
                  <a:lnTo>
                    <a:pt x="88900" y="227342"/>
                  </a:lnTo>
                  <a:close/>
                </a:path>
                <a:path w="88900" h="381000">
                  <a:moveTo>
                    <a:pt x="88900" y="223520"/>
                  </a:moveTo>
                  <a:lnTo>
                    <a:pt x="0" y="223520"/>
                  </a:lnTo>
                  <a:lnTo>
                    <a:pt x="0" y="226060"/>
                  </a:lnTo>
                  <a:lnTo>
                    <a:pt x="88900" y="226060"/>
                  </a:lnTo>
                  <a:lnTo>
                    <a:pt x="88900" y="223520"/>
                  </a:lnTo>
                  <a:close/>
                </a:path>
                <a:path w="88900" h="381000">
                  <a:moveTo>
                    <a:pt x="88900" y="220992"/>
                  </a:moveTo>
                  <a:lnTo>
                    <a:pt x="0" y="220992"/>
                  </a:lnTo>
                  <a:lnTo>
                    <a:pt x="0" y="222250"/>
                  </a:lnTo>
                  <a:lnTo>
                    <a:pt x="88900" y="222250"/>
                  </a:lnTo>
                  <a:lnTo>
                    <a:pt x="88900" y="220992"/>
                  </a:lnTo>
                  <a:close/>
                </a:path>
                <a:path w="88900" h="381000">
                  <a:moveTo>
                    <a:pt x="88900" y="217170"/>
                  </a:moveTo>
                  <a:lnTo>
                    <a:pt x="0" y="217170"/>
                  </a:lnTo>
                  <a:lnTo>
                    <a:pt x="0" y="219710"/>
                  </a:lnTo>
                  <a:lnTo>
                    <a:pt x="88900" y="219710"/>
                  </a:lnTo>
                  <a:lnTo>
                    <a:pt x="88900" y="217170"/>
                  </a:lnTo>
                  <a:close/>
                </a:path>
                <a:path w="88900" h="381000">
                  <a:moveTo>
                    <a:pt x="88900" y="214642"/>
                  </a:moveTo>
                  <a:lnTo>
                    <a:pt x="0" y="214642"/>
                  </a:lnTo>
                  <a:lnTo>
                    <a:pt x="0" y="215912"/>
                  </a:lnTo>
                  <a:lnTo>
                    <a:pt x="88900" y="215912"/>
                  </a:lnTo>
                  <a:lnTo>
                    <a:pt x="88900" y="214642"/>
                  </a:lnTo>
                  <a:close/>
                </a:path>
                <a:path w="88900" h="381000">
                  <a:moveTo>
                    <a:pt x="88900" y="210820"/>
                  </a:moveTo>
                  <a:lnTo>
                    <a:pt x="0" y="210820"/>
                  </a:lnTo>
                  <a:lnTo>
                    <a:pt x="0" y="213360"/>
                  </a:lnTo>
                  <a:lnTo>
                    <a:pt x="88900" y="213360"/>
                  </a:lnTo>
                  <a:lnTo>
                    <a:pt x="88900" y="210820"/>
                  </a:lnTo>
                  <a:close/>
                </a:path>
                <a:path w="88900" h="381000">
                  <a:moveTo>
                    <a:pt x="88900" y="208292"/>
                  </a:moveTo>
                  <a:lnTo>
                    <a:pt x="0" y="208292"/>
                  </a:lnTo>
                  <a:lnTo>
                    <a:pt x="0" y="209550"/>
                  </a:lnTo>
                  <a:lnTo>
                    <a:pt x="88900" y="209550"/>
                  </a:lnTo>
                  <a:lnTo>
                    <a:pt x="88900" y="208292"/>
                  </a:lnTo>
                  <a:close/>
                </a:path>
                <a:path w="88900" h="381000">
                  <a:moveTo>
                    <a:pt x="88900" y="204482"/>
                  </a:moveTo>
                  <a:lnTo>
                    <a:pt x="0" y="204482"/>
                  </a:lnTo>
                  <a:lnTo>
                    <a:pt x="0" y="207022"/>
                  </a:lnTo>
                  <a:lnTo>
                    <a:pt x="88900" y="207022"/>
                  </a:lnTo>
                  <a:lnTo>
                    <a:pt x="88900" y="204482"/>
                  </a:lnTo>
                  <a:close/>
                </a:path>
                <a:path w="88900" h="381000">
                  <a:moveTo>
                    <a:pt x="88900" y="201942"/>
                  </a:moveTo>
                  <a:lnTo>
                    <a:pt x="0" y="201942"/>
                  </a:lnTo>
                  <a:lnTo>
                    <a:pt x="0" y="203200"/>
                  </a:lnTo>
                  <a:lnTo>
                    <a:pt x="88900" y="203200"/>
                  </a:lnTo>
                  <a:lnTo>
                    <a:pt x="88900" y="201942"/>
                  </a:lnTo>
                  <a:close/>
                </a:path>
                <a:path w="88900" h="381000">
                  <a:moveTo>
                    <a:pt x="88900" y="198132"/>
                  </a:moveTo>
                  <a:lnTo>
                    <a:pt x="0" y="198132"/>
                  </a:lnTo>
                  <a:lnTo>
                    <a:pt x="0" y="200660"/>
                  </a:lnTo>
                  <a:lnTo>
                    <a:pt x="88900" y="200660"/>
                  </a:lnTo>
                  <a:lnTo>
                    <a:pt x="88900" y="198132"/>
                  </a:lnTo>
                  <a:close/>
                </a:path>
                <a:path w="88900" h="381000">
                  <a:moveTo>
                    <a:pt x="88900" y="195580"/>
                  </a:moveTo>
                  <a:lnTo>
                    <a:pt x="0" y="195580"/>
                  </a:lnTo>
                  <a:lnTo>
                    <a:pt x="0" y="196850"/>
                  </a:lnTo>
                  <a:lnTo>
                    <a:pt x="88900" y="196850"/>
                  </a:lnTo>
                  <a:lnTo>
                    <a:pt x="88900" y="195580"/>
                  </a:lnTo>
                  <a:close/>
                </a:path>
                <a:path w="88900" h="381000">
                  <a:moveTo>
                    <a:pt x="88900" y="191770"/>
                  </a:moveTo>
                  <a:lnTo>
                    <a:pt x="0" y="191770"/>
                  </a:lnTo>
                  <a:lnTo>
                    <a:pt x="0" y="194310"/>
                  </a:lnTo>
                  <a:lnTo>
                    <a:pt x="88900" y="194310"/>
                  </a:lnTo>
                  <a:lnTo>
                    <a:pt x="88900" y="191770"/>
                  </a:lnTo>
                  <a:close/>
                </a:path>
                <a:path w="88900" h="381000">
                  <a:moveTo>
                    <a:pt x="88900" y="189242"/>
                  </a:moveTo>
                  <a:lnTo>
                    <a:pt x="0" y="189242"/>
                  </a:lnTo>
                  <a:lnTo>
                    <a:pt x="0" y="190512"/>
                  </a:lnTo>
                  <a:lnTo>
                    <a:pt x="88900" y="190512"/>
                  </a:lnTo>
                  <a:lnTo>
                    <a:pt x="88900" y="189242"/>
                  </a:lnTo>
                  <a:close/>
                </a:path>
                <a:path w="88900" h="381000">
                  <a:moveTo>
                    <a:pt x="88900" y="185420"/>
                  </a:moveTo>
                  <a:lnTo>
                    <a:pt x="0" y="185420"/>
                  </a:lnTo>
                  <a:lnTo>
                    <a:pt x="0" y="187972"/>
                  </a:lnTo>
                  <a:lnTo>
                    <a:pt x="88900" y="187972"/>
                  </a:lnTo>
                  <a:lnTo>
                    <a:pt x="88900" y="185420"/>
                  </a:lnTo>
                  <a:close/>
                </a:path>
                <a:path w="88900" h="381000">
                  <a:moveTo>
                    <a:pt x="88900" y="182892"/>
                  </a:moveTo>
                  <a:lnTo>
                    <a:pt x="0" y="182892"/>
                  </a:lnTo>
                  <a:lnTo>
                    <a:pt x="0" y="184150"/>
                  </a:lnTo>
                  <a:lnTo>
                    <a:pt x="88900" y="184150"/>
                  </a:lnTo>
                  <a:lnTo>
                    <a:pt x="88900" y="182892"/>
                  </a:lnTo>
                  <a:close/>
                </a:path>
                <a:path w="88900" h="381000">
                  <a:moveTo>
                    <a:pt x="88900" y="179082"/>
                  </a:moveTo>
                  <a:lnTo>
                    <a:pt x="0" y="179082"/>
                  </a:lnTo>
                  <a:lnTo>
                    <a:pt x="0" y="181622"/>
                  </a:lnTo>
                  <a:lnTo>
                    <a:pt x="88900" y="181622"/>
                  </a:lnTo>
                  <a:lnTo>
                    <a:pt x="88900" y="179082"/>
                  </a:lnTo>
                  <a:close/>
                </a:path>
                <a:path w="88900" h="381000">
                  <a:moveTo>
                    <a:pt x="88900" y="176542"/>
                  </a:moveTo>
                  <a:lnTo>
                    <a:pt x="0" y="176542"/>
                  </a:lnTo>
                  <a:lnTo>
                    <a:pt x="0" y="177800"/>
                  </a:lnTo>
                  <a:lnTo>
                    <a:pt x="88900" y="177800"/>
                  </a:lnTo>
                  <a:lnTo>
                    <a:pt x="88900" y="176542"/>
                  </a:lnTo>
                  <a:close/>
                </a:path>
                <a:path w="88900" h="381000">
                  <a:moveTo>
                    <a:pt x="88900" y="172732"/>
                  </a:moveTo>
                  <a:lnTo>
                    <a:pt x="0" y="172732"/>
                  </a:lnTo>
                  <a:lnTo>
                    <a:pt x="0" y="175260"/>
                  </a:lnTo>
                  <a:lnTo>
                    <a:pt x="88900" y="175260"/>
                  </a:lnTo>
                  <a:lnTo>
                    <a:pt x="88900" y="172732"/>
                  </a:lnTo>
                  <a:close/>
                </a:path>
                <a:path w="88900" h="381000">
                  <a:moveTo>
                    <a:pt x="88900" y="170192"/>
                  </a:moveTo>
                  <a:lnTo>
                    <a:pt x="0" y="170192"/>
                  </a:lnTo>
                  <a:lnTo>
                    <a:pt x="0" y="171462"/>
                  </a:lnTo>
                  <a:lnTo>
                    <a:pt x="88900" y="171462"/>
                  </a:lnTo>
                  <a:lnTo>
                    <a:pt x="88900" y="170192"/>
                  </a:lnTo>
                  <a:close/>
                </a:path>
                <a:path w="88900" h="381000">
                  <a:moveTo>
                    <a:pt x="88900" y="166382"/>
                  </a:moveTo>
                  <a:lnTo>
                    <a:pt x="0" y="166382"/>
                  </a:lnTo>
                  <a:lnTo>
                    <a:pt x="0" y="168910"/>
                  </a:lnTo>
                  <a:lnTo>
                    <a:pt x="88900" y="168910"/>
                  </a:lnTo>
                  <a:lnTo>
                    <a:pt x="88900" y="166382"/>
                  </a:lnTo>
                  <a:close/>
                </a:path>
                <a:path w="88900" h="381000">
                  <a:moveTo>
                    <a:pt x="88900" y="163842"/>
                  </a:moveTo>
                  <a:lnTo>
                    <a:pt x="0" y="163842"/>
                  </a:lnTo>
                  <a:lnTo>
                    <a:pt x="0" y="165112"/>
                  </a:lnTo>
                  <a:lnTo>
                    <a:pt x="88900" y="165112"/>
                  </a:lnTo>
                  <a:lnTo>
                    <a:pt x="88900" y="163842"/>
                  </a:lnTo>
                  <a:close/>
                </a:path>
                <a:path w="88900" h="381000">
                  <a:moveTo>
                    <a:pt x="88900" y="160032"/>
                  </a:moveTo>
                  <a:lnTo>
                    <a:pt x="0" y="160032"/>
                  </a:lnTo>
                  <a:lnTo>
                    <a:pt x="0" y="162560"/>
                  </a:lnTo>
                  <a:lnTo>
                    <a:pt x="88900" y="162560"/>
                  </a:lnTo>
                  <a:lnTo>
                    <a:pt x="88900" y="160032"/>
                  </a:lnTo>
                  <a:close/>
                </a:path>
                <a:path w="88900" h="381000">
                  <a:moveTo>
                    <a:pt x="88900" y="157492"/>
                  </a:moveTo>
                  <a:lnTo>
                    <a:pt x="0" y="157492"/>
                  </a:lnTo>
                  <a:lnTo>
                    <a:pt x="0" y="158750"/>
                  </a:lnTo>
                  <a:lnTo>
                    <a:pt x="88900" y="158750"/>
                  </a:lnTo>
                  <a:lnTo>
                    <a:pt x="88900" y="157492"/>
                  </a:lnTo>
                  <a:close/>
                </a:path>
                <a:path w="88900" h="381000">
                  <a:moveTo>
                    <a:pt x="88900" y="153670"/>
                  </a:moveTo>
                  <a:lnTo>
                    <a:pt x="0" y="153670"/>
                  </a:lnTo>
                  <a:lnTo>
                    <a:pt x="0" y="156210"/>
                  </a:lnTo>
                  <a:lnTo>
                    <a:pt x="88900" y="156210"/>
                  </a:lnTo>
                  <a:lnTo>
                    <a:pt x="88900" y="153670"/>
                  </a:lnTo>
                  <a:close/>
                </a:path>
                <a:path w="88900" h="381000">
                  <a:moveTo>
                    <a:pt x="88900" y="151142"/>
                  </a:moveTo>
                  <a:lnTo>
                    <a:pt x="0" y="151142"/>
                  </a:lnTo>
                  <a:lnTo>
                    <a:pt x="0" y="152412"/>
                  </a:lnTo>
                  <a:lnTo>
                    <a:pt x="88900" y="152412"/>
                  </a:lnTo>
                  <a:lnTo>
                    <a:pt x="88900" y="151142"/>
                  </a:lnTo>
                  <a:close/>
                </a:path>
                <a:path w="88900" h="381000">
                  <a:moveTo>
                    <a:pt x="88900" y="147332"/>
                  </a:moveTo>
                  <a:lnTo>
                    <a:pt x="0" y="147332"/>
                  </a:lnTo>
                  <a:lnTo>
                    <a:pt x="0" y="149872"/>
                  </a:lnTo>
                  <a:lnTo>
                    <a:pt x="88900" y="149872"/>
                  </a:lnTo>
                  <a:lnTo>
                    <a:pt x="88900" y="147332"/>
                  </a:lnTo>
                  <a:close/>
                </a:path>
                <a:path w="88900" h="381000">
                  <a:moveTo>
                    <a:pt x="88900" y="144792"/>
                  </a:moveTo>
                  <a:lnTo>
                    <a:pt x="0" y="144792"/>
                  </a:lnTo>
                  <a:lnTo>
                    <a:pt x="0" y="146062"/>
                  </a:lnTo>
                  <a:lnTo>
                    <a:pt x="88900" y="146062"/>
                  </a:lnTo>
                  <a:lnTo>
                    <a:pt x="88900" y="144792"/>
                  </a:lnTo>
                  <a:close/>
                </a:path>
                <a:path w="88900" h="381000">
                  <a:moveTo>
                    <a:pt x="88900" y="140970"/>
                  </a:moveTo>
                  <a:lnTo>
                    <a:pt x="0" y="140970"/>
                  </a:lnTo>
                  <a:lnTo>
                    <a:pt x="0" y="143510"/>
                  </a:lnTo>
                  <a:lnTo>
                    <a:pt x="88900" y="143510"/>
                  </a:lnTo>
                  <a:lnTo>
                    <a:pt x="88900" y="140970"/>
                  </a:lnTo>
                  <a:close/>
                </a:path>
                <a:path w="88900" h="381000">
                  <a:moveTo>
                    <a:pt x="88900" y="138442"/>
                  </a:moveTo>
                  <a:lnTo>
                    <a:pt x="0" y="138442"/>
                  </a:lnTo>
                  <a:lnTo>
                    <a:pt x="0" y="139712"/>
                  </a:lnTo>
                  <a:lnTo>
                    <a:pt x="88900" y="139712"/>
                  </a:lnTo>
                  <a:lnTo>
                    <a:pt x="88900" y="138442"/>
                  </a:lnTo>
                  <a:close/>
                </a:path>
                <a:path w="88900" h="381000">
                  <a:moveTo>
                    <a:pt x="88900" y="134620"/>
                  </a:moveTo>
                  <a:lnTo>
                    <a:pt x="0" y="134620"/>
                  </a:lnTo>
                  <a:lnTo>
                    <a:pt x="0" y="137172"/>
                  </a:lnTo>
                  <a:lnTo>
                    <a:pt x="88900" y="137172"/>
                  </a:lnTo>
                  <a:lnTo>
                    <a:pt x="88900" y="134620"/>
                  </a:lnTo>
                  <a:close/>
                </a:path>
                <a:path w="88900" h="381000">
                  <a:moveTo>
                    <a:pt x="88900" y="132092"/>
                  </a:moveTo>
                  <a:lnTo>
                    <a:pt x="0" y="132092"/>
                  </a:lnTo>
                  <a:lnTo>
                    <a:pt x="0" y="133350"/>
                  </a:lnTo>
                  <a:lnTo>
                    <a:pt x="88900" y="133350"/>
                  </a:lnTo>
                  <a:lnTo>
                    <a:pt x="88900" y="132092"/>
                  </a:lnTo>
                  <a:close/>
                </a:path>
                <a:path w="88900" h="381000">
                  <a:moveTo>
                    <a:pt x="88900" y="128270"/>
                  </a:moveTo>
                  <a:lnTo>
                    <a:pt x="0" y="128270"/>
                  </a:lnTo>
                  <a:lnTo>
                    <a:pt x="0" y="130810"/>
                  </a:lnTo>
                  <a:lnTo>
                    <a:pt x="88900" y="130810"/>
                  </a:lnTo>
                  <a:lnTo>
                    <a:pt x="88900" y="128270"/>
                  </a:lnTo>
                  <a:close/>
                </a:path>
                <a:path w="88900" h="381000">
                  <a:moveTo>
                    <a:pt x="88900" y="125742"/>
                  </a:moveTo>
                  <a:lnTo>
                    <a:pt x="0" y="125742"/>
                  </a:lnTo>
                  <a:lnTo>
                    <a:pt x="0" y="127000"/>
                  </a:lnTo>
                  <a:lnTo>
                    <a:pt x="88900" y="127000"/>
                  </a:lnTo>
                  <a:lnTo>
                    <a:pt x="88900" y="125742"/>
                  </a:lnTo>
                  <a:close/>
                </a:path>
                <a:path w="88900" h="381000">
                  <a:moveTo>
                    <a:pt x="88900" y="121920"/>
                  </a:moveTo>
                  <a:lnTo>
                    <a:pt x="0" y="121920"/>
                  </a:lnTo>
                  <a:lnTo>
                    <a:pt x="0" y="124472"/>
                  </a:lnTo>
                  <a:lnTo>
                    <a:pt x="88900" y="124472"/>
                  </a:lnTo>
                  <a:lnTo>
                    <a:pt x="88900" y="121920"/>
                  </a:lnTo>
                  <a:close/>
                </a:path>
                <a:path w="88900" h="381000">
                  <a:moveTo>
                    <a:pt x="88900" y="119392"/>
                  </a:moveTo>
                  <a:lnTo>
                    <a:pt x="0" y="119392"/>
                  </a:lnTo>
                  <a:lnTo>
                    <a:pt x="0" y="120650"/>
                  </a:lnTo>
                  <a:lnTo>
                    <a:pt x="88900" y="120650"/>
                  </a:lnTo>
                  <a:lnTo>
                    <a:pt x="88900" y="119392"/>
                  </a:lnTo>
                  <a:close/>
                </a:path>
                <a:path w="88900" h="381000">
                  <a:moveTo>
                    <a:pt x="88900" y="115570"/>
                  </a:moveTo>
                  <a:lnTo>
                    <a:pt x="0" y="115570"/>
                  </a:lnTo>
                  <a:lnTo>
                    <a:pt x="0" y="118122"/>
                  </a:lnTo>
                  <a:lnTo>
                    <a:pt x="88900" y="118122"/>
                  </a:lnTo>
                  <a:lnTo>
                    <a:pt x="88900" y="115570"/>
                  </a:lnTo>
                  <a:close/>
                </a:path>
                <a:path w="88900" h="381000">
                  <a:moveTo>
                    <a:pt x="88900" y="113030"/>
                  </a:moveTo>
                  <a:lnTo>
                    <a:pt x="0" y="113030"/>
                  </a:lnTo>
                  <a:lnTo>
                    <a:pt x="0" y="114300"/>
                  </a:lnTo>
                  <a:lnTo>
                    <a:pt x="88900" y="114300"/>
                  </a:lnTo>
                  <a:lnTo>
                    <a:pt x="88900" y="113030"/>
                  </a:lnTo>
                  <a:close/>
                </a:path>
                <a:path w="88900" h="381000">
                  <a:moveTo>
                    <a:pt x="88900" y="109232"/>
                  </a:moveTo>
                  <a:lnTo>
                    <a:pt x="0" y="109232"/>
                  </a:lnTo>
                  <a:lnTo>
                    <a:pt x="0" y="111760"/>
                  </a:lnTo>
                  <a:lnTo>
                    <a:pt x="88900" y="111760"/>
                  </a:lnTo>
                  <a:lnTo>
                    <a:pt x="88900" y="109232"/>
                  </a:lnTo>
                  <a:close/>
                </a:path>
                <a:path w="88900" h="381000">
                  <a:moveTo>
                    <a:pt x="88900" y="106680"/>
                  </a:moveTo>
                  <a:lnTo>
                    <a:pt x="0" y="106680"/>
                  </a:lnTo>
                  <a:lnTo>
                    <a:pt x="0" y="107950"/>
                  </a:lnTo>
                  <a:lnTo>
                    <a:pt x="88900" y="107950"/>
                  </a:lnTo>
                  <a:lnTo>
                    <a:pt x="88900" y="106680"/>
                  </a:lnTo>
                  <a:close/>
                </a:path>
                <a:path w="88900" h="381000">
                  <a:moveTo>
                    <a:pt x="88900" y="102870"/>
                  </a:moveTo>
                  <a:lnTo>
                    <a:pt x="0" y="102870"/>
                  </a:lnTo>
                  <a:lnTo>
                    <a:pt x="0" y="105410"/>
                  </a:lnTo>
                  <a:lnTo>
                    <a:pt x="88900" y="105410"/>
                  </a:lnTo>
                  <a:lnTo>
                    <a:pt x="88900" y="102870"/>
                  </a:lnTo>
                  <a:close/>
                </a:path>
                <a:path w="88900" h="381000">
                  <a:moveTo>
                    <a:pt x="88900" y="100342"/>
                  </a:moveTo>
                  <a:lnTo>
                    <a:pt x="0" y="100342"/>
                  </a:lnTo>
                  <a:lnTo>
                    <a:pt x="0" y="101600"/>
                  </a:lnTo>
                  <a:lnTo>
                    <a:pt x="88900" y="101600"/>
                  </a:lnTo>
                  <a:lnTo>
                    <a:pt x="88900" y="100342"/>
                  </a:lnTo>
                  <a:close/>
                </a:path>
                <a:path w="88900" h="381000">
                  <a:moveTo>
                    <a:pt x="88900" y="93992"/>
                  </a:moveTo>
                  <a:lnTo>
                    <a:pt x="0" y="93992"/>
                  </a:lnTo>
                  <a:lnTo>
                    <a:pt x="0" y="99060"/>
                  </a:lnTo>
                  <a:lnTo>
                    <a:pt x="88900" y="99060"/>
                  </a:lnTo>
                  <a:lnTo>
                    <a:pt x="88900" y="93992"/>
                  </a:lnTo>
                  <a:close/>
                </a:path>
                <a:path w="88900" h="381000">
                  <a:moveTo>
                    <a:pt x="88900" y="87630"/>
                  </a:moveTo>
                  <a:lnTo>
                    <a:pt x="0" y="87630"/>
                  </a:lnTo>
                  <a:lnTo>
                    <a:pt x="0" y="92710"/>
                  </a:lnTo>
                  <a:lnTo>
                    <a:pt x="88900" y="92710"/>
                  </a:lnTo>
                  <a:lnTo>
                    <a:pt x="88900" y="87630"/>
                  </a:lnTo>
                  <a:close/>
                </a:path>
                <a:path w="88900" h="381000">
                  <a:moveTo>
                    <a:pt x="88900" y="81292"/>
                  </a:moveTo>
                  <a:lnTo>
                    <a:pt x="0" y="81292"/>
                  </a:lnTo>
                  <a:lnTo>
                    <a:pt x="0" y="86360"/>
                  </a:lnTo>
                  <a:lnTo>
                    <a:pt x="88900" y="86360"/>
                  </a:lnTo>
                  <a:lnTo>
                    <a:pt x="88900" y="81292"/>
                  </a:lnTo>
                  <a:close/>
                </a:path>
                <a:path w="88900" h="381000">
                  <a:moveTo>
                    <a:pt x="88900" y="74942"/>
                  </a:moveTo>
                  <a:lnTo>
                    <a:pt x="0" y="74942"/>
                  </a:lnTo>
                  <a:lnTo>
                    <a:pt x="0" y="80010"/>
                  </a:lnTo>
                  <a:lnTo>
                    <a:pt x="88900" y="80010"/>
                  </a:lnTo>
                  <a:lnTo>
                    <a:pt x="88900" y="74942"/>
                  </a:lnTo>
                  <a:close/>
                </a:path>
                <a:path w="88900" h="381000">
                  <a:moveTo>
                    <a:pt x="88900" y="68580"/>
                  </a:moveTo>
                  <a:lnTo>
                    <a:pt x="0" y="68580"/>
                  </a:lnTo>
                  <a:lnTo>
                    <a:pt x="0" y="73660"/>
                  </a:lnTo>
                  <a:lnTo>
                    <a:pt x="88900" y="73660"/>
                  </a:lnTo>
                  <a:lnTo>
                    <a:pt x="88900" y="68580"/>
                  </a:lnTo>
                  <a:close/>
                </a:path>
                <a:path w="88900" h="381000">
                  <a:moveTo>
                    <a:pt x="88900" y="62242"/>
                  </a:moveTo>
                  <a:lnTo>
                    <a:pt x="0" y="62242"/>
                  </a:lnTo>
                  <a:lnTo>
                    <a:pt x="0" y="67310"/>
                  </a:lnTo>
                  <a:lnTo>
                    <a:pt x="88900" y="67310"/>
                  </a:lnTo>
                  <a:lnTo>
                    <a:pt x="88900" y="62242"/>
                  </a:lnTo>
                  <a:close/>
                </a:path>
                <a:path w="88900" h="381000">
                  <a:moveTo>
                    <a:pt x="88900" y="55880"/>
                  </a:moveTo>
                  <a:lnTo>
                    <a:pt x="0" y="55880"/>
                  </a:lnTo>
                  <a:lnTo>
                    <a:pt x="0" y="60972"/>
                  </a:lnTo>
                  <a:lnTo>
                    <a:pt x="88900" y="60972"/>
                  </a:lnTo>
                  <a:lnTo>
                    <a:pt x="88900" y="55880"/>
                  </a:lnTo>
                  <a:close/>
                </a:path>
                <a:path w="88900" h="381000">
                  <a:moveTo>
                    <a:pt x="88900" y="50800"/>
                  </a:moveTo>
                  <a:lnTo>
                    <a:pt x="0" y="50800"/>
                  </a:lnTo>
                  <a:lnTo>
                    <a:pt x="0" y="54610"/>
                  </a:lnTo>
                  <a:lnTo>
                    <a:pt x="88900" y="54610"/>
                  </a:lnTo>
                  <a:lnTo>
                    <a:pt x="88900" y="50800"/>
                  </a:lnTo>
                  <a:close/>
                </a:path>
                <a:path w="88900" h="381000">
                  <a:moveTo>
                    <a:pt x="88900" y="44450"/>
                  </a:moveTo>
                  <a:lnTo>
                    <a:pt x="0" y="44450"/>
                  </a:lnTo>
                  <a:lnTo>
                    <a:pt x="0" y="49542"/>
                  </a:lnTo>
                  <a:lnTo>
                    <a:pt x="88900" y="49542"/>
                  </a:lnTo>
                  <a:lnTo>
                    <a:pt x="88900" y="44450"/>
                  </a:lnTo>
                  <a:close/>
                </a:path>
                <a:path w="88900" h="381000">
                  <a:moveTo>
                    <a:pt x="88900" y="38100"/>
                  </a:moveTo>
                  <a:lnTo>
                    <a:pt x="0" y="38100"/>
                  </a:lnTo>
                  <a:lnTo>
                    <a:pt x="0" y="43192"/>
                  </a:lnTo>
                  <a:lnTo>
                    <a:pt x="88900" y="43192"/>
                  </a:lnTo>
                  <a:lnTo>
                    <a:pt x="88900" y="38100"/>
                  </a:lnTo>
                  <a:close/>
                </a:path>
                <a:path w="88900" h="381000">
                  <a:moveTo>
                    <a:pt x="88900" y="31750"/>
                  </a:moveTo>
                  <a:lnTo>
                    <a:pt x="0" y="31750"/>
                  </a:lnTo>
                  <a:lnTo>
                    <a:pt x="0" y="36842"/>
                  </a:lnTo>
                  <a:lnTo>
                    <a:pt x="88900" y="36842"/>
                  </a:lnTo>
                  <a:lnTo>
                    <a:pt x="88900" y="31750"/>
                  </a:lnTo>
                  <a:close/>
                </a:path>
                <a:path w="88900" h="381000">
                  <a:moveTo>
                    <a:pt x="88900" y="25400"/>
                  </a:moveTo>
                  <a:lnTo>
                    <a:pt x="0" y="25400"/>
                  </a:lnTo>
                  <a:lnTo>
                    <a:pt x="0" y="30492"/>
                  </a:lnTo>
                  <a:lnTo>
                    <a:pt x="88900" y="30492"/>
                  </a:lnTo>
                  <a:lnTo>
                    <a:pt x="88900" y="25400"/>
                  </a:lnTo>
                  <a:close/>
                </a:path>
                <a:path w="88900" h="381000">
                  <a:moveTo>
                    <a:pt x="88900" y="19050"/>
                  </a:moveTo>
                  <a:lnTo>
                    <a:pt x="0" y="19050"/>
                  </a:lnTo>
                  <a:lnTo>
                    <a:pt x="0" y="24142"/>
                  </a:lnTo>
                  <a:lnTo>
                    <a:pt x="88900" y="24142"/>
                  </a:lnTo>
                  <a:lnTo>
                    <a:pt x="88900" y="19050"/>
                  </a:lnTo>
                  <a:close/>
                </a:path>
                <a:path w="88900" h="381000">
                  <a:moveTo>
                    <a:pt x="88900" y="12700"/>
                  </a:moveTo>
                  <a:lnTo>
                    <a:pt x="0" y="12700"/>
                  </a:lnTo>
                  <a:lnTo>
                    <a:pt x="0" y="17792"/>
                  </a:lnTo>
                  <a:lnTo>
                    <a:pt x="88900" y="17792"/>
                  </a:lnTo>
                  <a:lnTo>
                    <a:pt x="88900" y="12700"/>
                  </a:lnTo>
                  <a:close/>
                </a:path>
                <a:path w="88900" h="381000">
                  <a:moveTo>
                    <a:pt x="88900" y="6350"/>
                  </a:moveTo>
                  <a:lnTo>
                    <a:pt x="38100" y="6350"/>
                  </a:lnTo>
                  <a:lnTo>
                    <a:pt x="38100" y="5092"/>
                  </a:lnTo>
                  <a:lnTo>
                    <a:pt x="30480" y="5092"/>
                  </a:lnTo>
                  <a:lnTo>
                    <a:pt x="30480" y="6350"/>
                  </a:lnTo>
                  <a:lnTo>
                    <a:pt x="20320" y="6350"/>
                  </a:lnTo>
                  <a:lnTo>
                    <a:pt x="20320" y="7620"/>
                  </a:lnTo>
                  <a:lnTo>
                    <a:pt x="16510" y="7620"/>
                  </a:lnTo>
                  <a:lnTo>
                    <a:pt x="16510" y="8890"/>
                  </a:lnTo>
                  <a:lnTo>
                    <a:pt x="0" y="8890"/>
                  </a:lnTo>
                  <a:lnTo>
                    <a:pt x="0" y="11430"/>
                  </a:lnTo>
                  <a:lnTo>
                    <a:pt x="88900" y="11430"/>
                  </a:lnTo>
                  <a:lnTo>
                    <a:pt x="88900" y="8890"/>
                  </a:lnTo>
                  <a:lnTo>
                    <a:pt x="88900" y="7620"/>
                  </a:lnTo>
                  <a:lnTo>
                    <a:pt x="88900" y="6350"/>
                  </a:lnTo>
                  <a:close/>
                </a:path>
                <a:path w="88900" h="381000">
                  <a:moveTo>
                    <a:pt x="88900" y="0"/>
                  </a:moveTo>
                  <a:lnTo>
                    <a:pt x="80010" y="0"/>
                  </a:lnTo>
                  <a:lnTo>
                    <a:pt x="80010" y="1270"/>
                  </a:lnTo>
                  <a:lnTo>
                    <a:pt x="66040" y="1270"/>
                  </a:lnTo>
                  <a:lnTo>
                    <a:pt x="66040" y="2540"/>
                  </a:lnTo>
                  <a:lnTo>
                    <a:pt x="52070" y="2540"/>
                  </a:lnTo>
                  <a:lnTo>
                    <a:pt x="52070" y="5080"/>
                  </a:lnTo>
                  <a:lnTo>
                    <a:pt x="88900" y="5080"/>
                  </a:lnTo>
                  <a:lnTo>
                    <a:pt x="88900" y="2540"/>
                  </a:lnTo>
                  <a:lnTo>
                    <a:pt x="88900" y="1270"/>
                  </a:lnTo>
                  <a:lnTo>
                    <a:pt x="88900" y="0"/>
                  </a:lnTo>
                  <a:close/>
                </a:path>
              </a:pathLst>
            </a:custGeom>
            <a:solidFill>
              <a:srgbClr val="2A7E2A"/>
            </a:solidFill>
          </p:spPr>
          <p:txBody>
            <a:bodyPr wrap="square" lIns="0" tIns="0" rIns="0" bIns="0" rtlCol="0"/>
            <a:lstStyle/>
            <a:p>
              <a:endParaRPr/>
            </a:p>
          </p:txBody>
        </p:sp>
        <p:sp>
          <p:nvSpPr>
            <p:cNvPr id="1119" name="object 1119"/>
            <p:cNvSpPr/>
            <p:nvPr/>
          </p:nvSpPr>
          <p:spPr>
            <a:xfrm>
              <a:off x="6640829" y="6398259"/>
              <a:ext cx="88900" cy="454659"/>
            </a:xfrm>
            <a:custGeom>
              <a:avLst/>
              <a:gdLst/>
              <a:ahLst/>
              <a:cxnLst/>
              <a:rect l="l" t="t" r="r" b="b"/>
              <a:pathLst>
                <a:path w="88900" h="454659">
                  <a:moveTo>
                    <a:pt x="88900" y="449592"/>
                  </a:moveTo>
                  <a:lnTo>
                    <a:pt x="0" y="449592"/>
                  </a:lnTo>
                  <a:lnTo>
                    <a:pt x="0" y="454660"/>
                  </a:lnTo>
                  <a:lnTo>
                    <a:pt x="88900" y="454660"/>
                  </a:lnTo>
                  <a:lnTo>
                    <a:pt x="88900" y="449592"/>
                  </a:lnTo>
                  <a:close/>
                </a:path>
                <a:path w="88900" h="454659">
                  <a:moveTo>
                    <a:pt x="88900" y="381012"/>
                  </a:moveTo>
                  <a:lnTo>
                    <a:pt x="0" y="381012"/>
                  </a:lnTo>
                  <a:lnTo>
                    <a:pt x="0" y="449580"/>
                  </a:lnTo>
                  <a:lnTo>
                    <a:pt x="88900" y="449580"/>
                  </a:lnTo>
                  <a:lnTo>
                    <a:pt x="88900" y="381012"/>
                  </a:lnTo>
                  <a:close/>
                </a:path>
                <a:path w="88900" h="454659">
                  <a:moveTo>
                    <a:pt x="88900" y="0"/>
                  </a:moveTo>
                  <a:lnTo>
                    <a:pt x="80010" y="0"/>
                  </a:lnTo>
                  <a:lnTo>
                    <a:pt x="80010" y="1270"/>
                  </a:lnTo>
                  <a:lnTo>
                    <a:pt x="88900" y="1270"/>
                  </a:lnTo>
                  <a:lnTo>
                    <a:pt x="88900" y="0"/>
                  </a:lnTo>
                  <a:close/>
                </a:path>
              </a:pathLst>
            </a:custGeom>
            <a:solidFill>
              <a:srgbClr val="2A7E2A"/>
            </a:solidFill>
          </p:spPr>
          <p:txBody>
            <a:bodyPr wrap="square" lIns="0" tIns="0" rIns="0" bIns="0" rtlCol="0"/>
            <a:lstStyle/>
            <a:p>
              <a:endParaRPr/>
            </a:p>
          </p:txBody>
        </p:sp>
        <p:sp>
          <p:nvSpPr>
            <p:cNvPr id="1120" name="object 1120"/>
            <p:cNvSpPr/>
            <p:nvPr/>
          </p:nvSpPr>
          <p:spPr>
            <a:xfrm>
              <a:off x="6551929" y="6407150"/>
              <a:ext cx="88900" cy="445770"/>
            </a:xfrm>
            <a:custGeom>
              <a:avLst/>
              <a:gdLst/>
              <a:ahLst/>
              <a:cxnLst/>
              <a:rect l="l" t="t" r="r" b="b"/>
              <a:pathLst>
                <a:path w="88900" h="445770">
                  <a:moveTo>
                    <a:pt x="88900" y="440702"/>
                  </a:moveTo>
                  <a:lnTo>
                    <a:pt x="0" y="440702"/>
                  </a:lnTo>
                  <a:lnTo>
                    <a:pt x="0" y="445770"/>
                  </a:lnTo>
                  <a:lnTo>
                    <a:pt x="88900" y="445770"/>
                  </a:lnTo>
                  <a:lnTo>
                    <a:pt x="88900" y="440702"/>
                  </a:lnTo>
                  <a:close/>
                </a:path>
                <a:path w="88900" h="445770">
                  <a:moveTo>
                    <a:pt x="88900" y="372122"/>
                  </a:moveTo>
                  <a:lnTo>
                    <a:pt x="0" y="372122"/>
                  </a:lnTo>
                  <a:lnTo>
                    <a:pt x="0" y="440690"/>
                  </a:lnTo>
                  <a:lnTo>
                    <a:pt x="88900" y="440690"/>
                  </a:lnTo>
                  <a:lnTo>
                    <a:pt x="88900" y="372122"/>
                  </a:lnTo>
                  <a:close/>
                </a:path>
                <a:path w="88900" h="445770">
                  <a:moveTo>
                    <a:pt x="88900" y="246392"/>
                  </a:moveTo>
                  <a:lnTo>
                    <a:pt x="0" y="246392"/>
                  </a:lnTo>
                  <a:lnTo>
                    <a:pt x="0" y="372110"/>
                  </a:lnTo>
                  <a:lnTo>
                    <a:pt x="88900" y="372110"/>
                  </a:lnTo>
                  <a:lnTo>
                    <a:pt x="88900" y="246392"/>
                  </a:lnTo>
                  <a:close/>
                </a:path>
                <a:path w="88900" h="445770">
                  <a:moveTo>
                    <a:pt x="88900" y="243852"/>
                  </a:moveTo>
                  <a:lnTo>
                    <a:pt x="0" y="243852"/>
                  </a:lnTo>
                  <a:lnTo>
                    <a:pt x="0" y="245122"/>
                  </a:lnTo>
                  <a:lnTo>
                    <a:pt x="88900" y="245122"/>
                  </a:lnTo>
                  <a:lnTo>
                    <a:pt x="88900" y="243852"/>
                  </a:lnTo>
                  <a:close/>
                </a:path>
                <a:path w="88900" h="445770">
                  <a:moveTo>
                    <a:pt x="88900" y="240030"/>
                  </a:moveTo>
                  <a:lnTo>
                    <a:pt x="0" y="240030"/>
                  </a:lnTo>
                  <a:lnTo>
                    <a:pt x="0" y="242570"/>
                  </a:lnTo>
                  <a:lnTo>
                    <a:pt x="88900" y="242570"/>
                  </a:lnTo>
                  <a:lnTo>
                    <a:pt x="88900" y="240030"/>
                  </a:lnTo>
                  <a:close/>
                </a:path>
                <a:path w="88900" h="445770">
                  <a:moveTo>
                    <a:pt x="88900" y="237490"/>
                  </a:moveTo>
                  <a:lnTo>
                    <a:pt x="0" y="237490"/>
                  </a:lnTo>
                  <a:lnTo>
                    <a:pt x="0" y="238760"/>
                  </a:lnTo>
                  <a:lnTo>
                    <a:pt x="88900" y="238760"/>
                  </a:lnTo>
                  <a:lnTo>
                    <a:pt x="88900" y="237490"/>
                  </a:lnTo>
                  <a:close/>
                </a:path>
                <a:path w="88900" h="445770">
                  <a:moveTo>
                    <a:pt x="88900" y="233680"/>
                  </a:moveTo>
                  <a:lnTo>
                    <a:pt x="0" y="233680"/>
                  </a:lnTo>
                  <a:lnTo>
                    <a:pt x="0" y="236220"/>
                  </a:lnTo>
                  <a:lnTo>
                    <a:pt x="88900" y="236220"/>
                  </a:lnTo>
                  <a:lnTo>
                    <a:pt x="88900" y="233680"/>
                  </a:lnTo>
                  <a:close/>
                </a:path>
                <a:path w="88900" h="445770">
                  <a:moveTo>
                    <a:pt x="88900" y="231140"/>
                  </a:moveTo>
                  <a:lnTo>
                    <a:pt x="0" y="231140"/>
                  </a:lnTo>
                  <a:lnTo>
                    <a:pt x="0" y="232410"/>
                  </a:lnTo>
                  <a:lnTo>
                    <a:pt x="88900" y="232410"/>
                  </a:lnTo>
                  <a:lnTo>
                    <a:pt x="88900" y="231140"/>
                  </a:lnTo>
                  <a:close/>
                </a:path>
                <a:path w="88900" h="445770">
                  <a:moveTo>
                    <a:pt x="88900" y="227342"/>
                  </a:moveTo>
                  <a:lnTo>
                    <a:pt x="0" y="227342"/>
                  </a:lnTo>
                  <a:lnTo>
                    <a:pt x="0" y="229870"/>
                  </a:lnTo>
                  <a:lnTo>
                    <a:pt x="88900" y="229870"/>
                  </a:lnTo>
                  <a:lnTo>
                    <a:pt x="88900" y="227342"/>
                  </a:lnTo>
                  <a:close/>
                </a:path>
                <a:path w="88900" h="445770">
                  <a:moveTo>
                    <a:pt x="88900" y="224790"/>
                  </a:moveTo>
                  <a:lnTo>
                    <a:pt x="0" y="224790"/>
                  </a:lnTo>
                  <a:lnTo>
                    <a:pt x="0" y="226060"/>
                  </a:lnTo>
                  <a:lnTo>
                    <a:pt x="88900" y="226060"/>
                  </a:lnTo>
                  <a:lnTo>
                    <a:pt x="88900" y="224790"/>
                  </a:lnTo>
                  <a:close/>
                </a:path>
                <a:path w="88900" h="445770">
                  <a:moveTo>
                    <a:pt x="88900" y="220980"/>
                  </a:moveTo>
                  <a:lnTo>
                    <a:pt x="0" y="220980"/>
                  </a:lnTo>
                  <a:lnTo>
                    <a:pt x="0" y="223520"/>
                  </a:lnTo>
                  <a:lnTo>
                    <a:pt x="88900" y="223520"/>
                  </a:lnTo>
                  <a:lnTo>
                    <a:pt x="88900" y="220980"/>
                  </a:lnTo>
                  <a:close/>
                </a:path>
                <a:path w="88900" h="445770">
                  <a:moveTo>
                    <a:pt x="88900" y="218452"/>
                  </a:moveTo>
                  <a:lnTo>
                    <a:pt x="0" y="218452"/>
                  </a:lnTo>
                  <a:lnTo>
                    <a:pt x="0" y="219710"/>
                  </a:lnTo>
                  <a:lnTo>
                    <a:pt x="88900" y="219710"/>
                  </a:lnTo>
                  <a:lnTo>
                    <a:pt x="88900" y="218452"/>
                  </a:lnTo>
                  <a:close/>
                </a:path>
                <a:path w="88900" h="445770">
                  <a:moveTo>
                    <a:pt x="88900" y="214630"/>
                  </a:moveTo>
                  <a:lnTo>
                    <a:pt x="0" y="214630"/>
                  </a:lnTo>
                  <a:lnTo>
                    <a:pt x="0" y="217170"/>
                  </a:lnTo>
                  <a:lnTo>
                    <a:pt x="88900" y="217170"/>
                  </a:lnTo>
                  <a:lnTo>
                    <a:pt x="88900" y="214630"/>
                  </a:lnTo>
                  <a:close/>
                </a:path>
                <a:path w="88900" h="445770">
                  <a:moveTo>
                    <a:pt x="88900" y="212102"/>
                  </a:moveTo>
                  <a:lnTo>
                    <a:pt x="0" y="212102"/>
                  </a:lnTo>
                  <a:lnTo>
                    <a:pt x="0" y="213360"/>
                  </a:lnTo>
                  <a:lnTo>
                    <a:pt x="88900" y="213360"/>
                  </a:lnTo>
                  <a:lnTo>
                    <a:pt x="88900" y="212102"/>
                  </a:lnTo>
                  <a:close/>
                </a:path>
                <a:path w="88900" h="445770">
                  <a:moveTo>
                    <a:pt x="88900" y="208280"/>
                  </a:moveTo>
                  <a:lnTo>
                    <a:pt x="0" y="208280"/>
                  </a:lnTo>
                  <a:lnTo>
                    <a:pt x="0" y="210820"/>
                  </a:lnTo>
                  <a:lnTo>
                    <a:pt x="88900" y="210820"/>
                  </a:lnTo>
                  <a:lnTo>
                    <a:pt x="88900" y="208280"/>
                  </a:lnTo>
                  <a:close/>
                </a:path>
                <a:path w="88900" h="445770">
                  <a:moveTo>
                    <a:pt x="88900" y="205752"/>
                  </a:moveTo>
                  <a:lnTo>
                    <a:pt x="0" y="205752"/>
                  </a:lnTo>
                  <a:lnTo>
                    <a:pt x="0" y="207022"/>
                  </a:lnTo>
                  <a:lnTo>
                    <a:pt x="88900" y="207022"/>
                  </a:lnTo>
                  <a:lnTo>
                    <a:pt x="88900" y="205752"/>
                  </a:lnTo>
                  <a:close/>
                </a:path>
                <a:path w="88900" h="445770">
                  <a:moveTo>
                    <a:pt x="88900" y="201930"/>
                  </a:moveTo>
                  <a:lnTo>
                    <a:pt x="0" y="201930"/>
                  </a:lnTo>
                  <a:lnTo>
                    <a:pt x="0" y="204470"/>
                  </a:lnTo>
                  <a:lnTo>
                    <a:pt x="88900" y="204470"/>
                  </a:lnTo>
                  <a:lnTo>
                    <a:pt x="88900" y="201930"/>
                  </a:lnTo>
                  <a:close/>
                </a:path>
                <a:path w="88900" h="445770">
                  <a:moveTo>
                    <a:pt x="88900" y="199402"/>
                  </a:moveTo>
                  <a:lnTo>
                    <a:pt x="0" y="199402"/>
                  </a:lnTo>
                  <a:lnTo>
                    <a:pt x="0" y="200660"/>
                  </a:lnTo>
                  <a:lnTo>
                    <a:pt x="88900" y="200660"/>
                  </a:lnTo>
                  <a:lnTo>
                    <a:pt x="88900" y="199402"/>
                  </a:lnTo>
                  <a:close/>
                </a:path>
                <a:path w="88900" h="445770">
                  <a:moveTo>
                    <a:pt x="88900" y="195592"/>
                  </a:moveTo>
                  <a:lnTo>
                    <a:pt x="0" y="195592"/>
                  </a:lnTo>
                  <a:lnTo>
                    <a:pt x="0" y="198132"/>
                  </a:lnTo>
                  <a:lnTo>
                    <a:pt x="88900" y="198132"/>
                  </a:lnTo>
                  <a:lnTo>
                    <a:pt x="88900" y="195592"/>
                  </a:lnTo>
                  <a:close/>
                </a:path>
                <a:path w="88900" h="445770">
                  <a:moveTo>
                    <a:pt x="88900" y="193052"/>
                  </a:moveTo>
                  <a:lnTo>
                    <a:pt x="0" y="193052"/>
                  </a:lnTo>
                  <a:lnTo>
                    <a:pt x="0" y="194310"/>
                  </a:lnTo>
                  <a:lnTo>
                    <a:pt x="88900" y="194310"/>
                  </a:lnTo>
                  <a:lnTo>
                    <a:pt x="88900" y="193052"/>
                  </a:lnTo>
                  <a:close/>
                </a:path>
                <a:path w="88900" h="445770">
                  <a:moveTo>
                    <a:pt x="88900" y="189242"/>
                  </a:moveTo>
                  <a:lnTo>
                    <a:pt x="0" y="189242"/>
                  </a:lnTo>
                  <a:lnTo>
                    <a:pt x="0" y="191770"/>
                  </a:lnTo>
                  <a:lnTo>
                    <a:pt x="88900" y="191770"/>
                  </a:lnTo>
                  <a:lnTo>
                    <a:pt x="88900" y="189242"/>
                  </a:lnTo>
                  <a:close/>
                </a:path>
                <a:path w="88900" h="445770">
                  <a:moveTo>
                    <a:pt x="88900" y="186690"/>
                  </a:moveTo>
                  <a:lnTo>
                    <a:pt x="0" y="186690"/>
                  </a:lnTo>
                  <a:lnTo>
                    <a:pt x="0" y="187960"/>
                  </a:lnTo>
                  <a:lnTo>
                    <a:pt x="88900" y="187960"/>
                  </a:lnTo>
                  <a:lnTo>
                    <a:pt x="88900" y="186690"/>
                  </a:lnTo>
                  <a:close/>
                </a:path>
                <a:path w="88900" h="445770">
                  <a:moveTo>
                    <a:pt x="88900" y="182880"/>
                  </a:moveTo>
                  <a:lnTo>
                    <a:pt x="0" y="182880"/>
                  </a:lnTo>
                  <a:lnTo>
                    <a:pt x="0" y="185420"/>
                  </a:lnTo>
                  <a:lnTo>
                    <a:pt x="88900" y="185420"/>
                  </a:lnTo>
                  <a:lnTo>
                    <a:pt x="88900" y="182880"/>
                  </a:lnTo>
                  <a:close/>
                </a:path>
                <a:path w="88900" h="445770">
                  <a:moveTo>
                    <a:pt x="88900" y="180352"/>
                  </a:moveTo>
                  <a:lnTo>
                    <a:pt x="0" y="180352"/>
                  </a:lnTo>
                  <a:lnTo>
                    <a:pt x="0" y="181622"/>
                  </a:lnTo>
                  <a:lnTo>
                    <a:pt x="88900" y="181622"/>
                  </a:lnTo>
                  <a:lnTo>
                    <a:pt x="88900" y="180352"/>
                  </a:lnTo>
                  <a:close/>
                </a:path>
                <a:path w="88900" h="445770">
                  <a:moveTo>
                    <a:pt x="88900" y="176530"/>
                  </a:moveTo>
                  <a:lnTo>
                    <a:pt x="0" y="176530"/>
                  </a:lnTo>
                  <a:lnTo>
                    <a:pt x="0" y="179082"/>
                  </a:lnTo>
                  <a:lnTo>
                    <a:pt x="88900" y="179082"/>
                  </a:lnTo>
                  <a:lnTo>
                    <a:pt x="88900" y="176530"/>
                  </a:lnTo>
                  <a:close/>
                </a:path>
                <a:path w="88900" h="445770">
                  <a:moveTo>
                    <a:pt x="88900" y="174002"/>
                  </a:moveTo>
                  <a:lnTo>
                    <a:pt x="0" y="174002"/>
                  </a:lnTo>
                  <a:lnTo>
                    <a:pt x="0" y="175260"/>
                  </a:lnTo>
                  <a:lnTo>
                    <a:pt x="88900" y="175260"/>
                  </a:lnTo>
                  <a:lnTo>
                    <a:pt x="88900" y="174002"/>
                  </a:lnTo>
                  <a:close/>
                </a:path>
                <a:path w="88900" h="445770">
                  <a:moveTo>
                    <a:pt x="88900" y="170192"/>
                  </a:moveTo>
                  <a:lnTo>
                    <a:pt x="0" y="170192"/>
                  </a:lnTo>
                  <a:lnTo>
                    <a:pt x="0" y="172732"/>
                  </a:lnTo>
                  <a:lnTo>
                    <a:pt x="88900" y="172732"/>
                  </a:lnTo>
                  <a:lnTo>
                    <a:pt x="88900" y="170192"/>
                  </a:lnTo>
                  <a:close/>
                </a:path>
                <a:path w="88900" h="445770">
                  <a:moveTo>
                    <a:pt x="88900" y="167652"/>
                  </a:moveTo>
                  <a:lnTo>
                    <a:pt x="0" y="167652"/>
                  </a:lnTo>
                  <a:lnTo>
                    <a:pt x="0" y="168910"/>
                  </a:lnTo>
                  <a:lnTo>
                    <a:pt x="88900" y="168910"/>
                  </a:lnTo>
                  <a:lnTo>
                    <a:pt x="88900" y="167652"/>
                  </a:lnTo>
                  <a:close/>
                </a:path>
                <a:path w="88900" h="445770">
                  <a:moveTo>
                    <a:pt x="88900" y="163842"/>
                  </a:moveTo>
                  <a:lnTo>
                    <a:pt x="0" y="163842"/>
                  </a:lnTo>
                  <a:lnTo>
                    <a:pt x="0" y="166370"/>
                  </a:lnTo>
                  <a:lnTo>
                    <a:pt x="88900" y="166370"/>
                  </a:lnTo>
                  <a:lnTo>
                    <a:pt x="88900" y="163842"/>
                  </a:lnTo>
                  <a:close/>
                </a:path>
                <a:path w="88900" h="445770">
                  <a:moveTo>
                    <a:pt x="88900" y="161302"/>
                  </a:moveTo>
                  <a:lnTo>
                    <a:pt x="0" y="161302"/>
                  </a:lnTo>
                  <a:lnTo>
                    <a:pt x="0" y="162572"/>
                  </a:lnTo>
                  <a:lnTo>
                    <a:pt x="88900" y="162572"/>
                  </a:lnTo>
                  <a:lnTo>
                    <a:pt x="88900" y="161302"/>
                  </a:lnTo>
                  <a:close/>
                </a:path>
                <a:path w="88900" h="445770">
                  <a:moveTo>
                    <a:pt x="88900" y="157492"/>
                  </a:moveTo>
                  <a:lnTo>
                    <a:pt x="0" y="157492"/>
                  </a:lnTo>
                  <a:lnTo>
                    <a:pt x="0" y="160020"/>
                  </a:lnTo>
                  <a:lnTo>
                    <a:pt x="88900" y="160020"/>
                  </a:lnTo>
                  <a:lnTo>
                    <a:pt x="88900" y="157492"/>
                  </a:lnTo>
                  <a:close/>
                </a:path>
                <a:path w="88900" h="445770">
                  <a:moveTo>
                    <a:pt x="88900" y="154952"/>
                  </a:moveTo>
                  <a:lnTo>
                    <a:pt x="0" y="154952"/>
                  </a:lnTo>
                  <a:lnTo>
                    <a:pt x="0" y="156222"/>
                  </a:lnTo>
                  <a:lnTo>
                    <a:pt x="88900" y="156222"/>
                  </a:lnTo>
                  <a:lnTo>
                    <a:pt x="88900" y="154952"/>
                  </a:lnTo>
                  <a:close/>
                </a:path>
                <a:path w="88900" h="445770">
                  <a:moveTo>
                    <a:pt x="88900" y="151142"/>
                  </a:moveTo>
                  <a:lnTo>
                    <a:pt x="0" y="151142"/>
                  </a:lnTo>
                  <a:lnTo>
                    <a:pt x="0" y="153670"/>
                  </a:lnTo>
                  <a:lnTo>
                    <a:pt x="88900" y="153670"/>
                  </a:lnTo>
                  <a:lnTo>
                    <a:pt x="88900" y="151142"/>
                  </a:lnTo>
                  <a:close/>
                </a:path>
                <a:path w="88900" h="445770">
                  <a:moveTo>
                    <a:pt x="88900" y="148602"/>
                  </a:moveTo>
                  <a:lnTo>
                    <a:pt x="0" y="148602"/>
                  </a:lnTo>
                  <a:lnTo>
                    <a:pt x="0" y="149860"/>
                  </a:lnTo>
                  <a:lnTo>
                    <a:pt x="88900" y="149860"/>
                  </a:lnTo>
                  <a:lnTo>
                    <a:pt x="88900" y="148602"/>
                  </a:lnTo>
                  <a:close/>
                </a:path>
                <a:path w="88900" h="445770">
                  <a:moveTo>
                    <a:pt x="88900" y="144780"/>
                  </a:moveTo>
                  <a:lnTo>
                    <a:pt x="0" y="144780"/>
                  </a:lnTo>
                  <a:lnTo>
                    <a:pt x="0" y="147320"/>
                  </a:lnTo>
                  <a:lnTo>
                    <a:pt x="88900" y="147320"/>
                  </a:lnTo>
                  <a:lnTo>
                    <a:pt x="88900" y="144780"/>
                  </a:lnTo>
                  <a:close/>
                </a:path>
                <a:path w="88900" h="445770">
                  <a:moveTo>
                    <a:pt x="88900" y="142252"/>
                  </a:moveTo>
                  <a:lnTo>
                    <a:pt x="0" y="142252"/>
                  </a:lnTo>
                  <a:lnTo>
                    <a:pt x="0" y="143522"/>
                  </a:lnTo>
                  <a:lnTo>
                    <a:pt x="88900" y="143522"/>
                  </a:lnTo>
                  <a:lnTo>
                    <a:pt x="88900" y="142252"/>
                  </a:lnTo>
                  <a:close/>
                </a:path>
                <a:path w="88900" h="445770">
                  <a:moveTo>
                    <a:pt x="88900" y="138442"/>
                  </a:moveTo>
                  <a:lnTo>
                    <a:pt x="0" y="138442"/>
                  </a:lnTo>
                  <a:lnTo>
                    <a:pt x="0" y="140982"/>
                  </a:lnTo>
                  <a:lnTo>
                    <a:pt x="88900" y="140982"/>
                  </a:lnTo>
                  <a:lnTo>
                    <a:pt x="88900" y="138442"/>
                  </a:lnTo>
                  <a:close/>
                </a:path>
                <a:path w="88900" h="445770">
                  <a:moveTo>
                    <a:pt x="88900" y="135902"/>
                  </a:moveTo>
                  <a:lnTo>
                    <a:pt x="0" y="135902"/>
                  </a:lnTo>
                  <a:lnTo>
                    <a:pt x="0" y="137172"/>
                  </a:lnTo>
                  <a:lnTo>
                    <a:pt x="88900" y="137172"/>
                  </a:lnTo>
                  <a:lnTo>
                    <a:pt x="88900" y="135902"/>
                  </a:lnTo>
                  <a:close/>
                </a:path>
                <a:path w="88900" h="445770">
                  <a:moveTo>
                    <a:pt x="88900" y="132080"/>
                  </a:moveTo>
                  <a:lnTo>
                    <a:pt x="0" y="132080"/>
                  </a:lnTo>
                  <a:lnTo>
                    <a:pt x="0" y="134620"/>
                  </a:lnTo>
                  <a:lnTo>
                    <a:pt x="88900" y="134620"/>
                  </a:lnTo>
                  <a:lnTo>
                    <a:pt x="88900" y="132080"/>
                  </a:lnTo>
                  <a:close/>
                </a:path>
                <a:path w="88900" h="445770">
                  <a:moveTo>
                    <a:pt x="88900" y="129552"/>
                  </a:moveTo>
                  <a:lnTo>
                    <a:pt x="0" y="129552"/>
                  </a:lnTo>
                  <a:lnTo>
                    <a:pt x="0" y="130822"/>
                  </a:lnTo>
                  <a:lnTo>
                    <a:pt x="88900" y="130822"/>
                  </a:lnTo>
                  <a:lnTo>
                    <a:pt x="88900" y="129552"/>
                  </a:lnTo>
                  <a:close/>
                </a:path>
                <a:path w="88900" h="445770">
                  <a:moveTo>
                    <a:pt x="88900" y="125730"/>
                  </a:moveTo>
                  <a:lnTo>
                    <a:pt x="0" y="125730"/>
                  </a:lnTo>
                  <a:lnTo>
                    <a:pt x="0" y="128282"/>
                  </a:lnTo>
                  <a:lnTo>
                    <a:pt x="88900" y="128282"/>
                  </a:lnTo>
                  <a:lnTo>
                    <a:pt x="88900" y="125730"/>
                  </a:lnTo>
                  <a:close/>
                </a:path>
                <a:path w="88900" h="445770">
                  <a:moveTo>
                    <a:pt x="88900" y="123202"/>
                  </a:moveTo>
                  <a:lnTo>
                    <a:pt x="0" y="123202"/>
                  </a:lnTo>
                  <a:lnTo>
                    <a:pt x="0" y="124460"/>
                  </a:lnTo>
                  <a:lnTo>
                    <a:pt x="88900" y="124460"/>
                  </a:lnTo>
                  <a:lnTo>
                    <a:pt x="88900" y="123202"/>
                  </a:lnTo>
                  <a:close/>
                </a:path>
                <a:path w="88900" h="445770">
                  <a:moveTo>
                    <a:pt x="88900" y="119380"/>
                  </a:moveTo>
                  <a:lnTo>
                    <a:pt x="0" y="119380"/>
                  </a:lnTo>
                  <a:lnTo>
                    <a:pt x="0" y="121920"/>
                  </a:lnTo>
                  <a:lnTo>
                    <a:pt x="88900" y="121920"/>
                  </a:lnTo>
                  <a:lnTo>
                    <a:pt x="88900" y="119380"/>
                  </a:lnTo>
                  <a:close/>
                </a:path>
                <a:path w="88900" h="445770">
                  <a:moveTo>
                    <a:pt x="88900" y="116852"/>
                  </a:moveTo>
                  <a:lnTo>
                    <a:pt x="0" y="116852"/>
                  </a:lnTo>
                  <a:lnTo>
                    <a:pt x="0" y="118110"/>
                  </a:lnTo>
                  <a:lnTo>
                    <a:pt x="88900" y="118110"/>
                  </a:lnTo>
                  <a:lnTo>
                    <a:pt x="88900" y="116852"/>
                  </a:lnTo>
                  <a:close/>
                </a:path>
                <a:path w="88900" h="445770">
                  <a:moveTo>
                    <a:pt x="88900" y="113030"/>
                  </a:moveTo>
                  <a:lnTo>
                    <a:pt x="0" y="113030"/>
                  </a:lnTo>
                  <a:lnTo>
                    <a:pt x="0" y="115582"/>
                  </a:lnTo>
                  <a:lnTo>
                    <a:pt x="88900" y="115582"/>
                  </a:lnTo>
                  <a:lnTo>
                    <a:pt x="88900" y="113030"/>
                  </a:lnTo>
                  <a:close/>
                </a:path>
                <a:path w="88900" h="445770">
                  <a:moveTo>
                    <a:pt x="88900" y="110502"/>
                  </a:moveTo>
                  <a:lnTo>
                    <a:pt x="0" y="110502"/>
                  </a:lnTo>
                  <a:lnTo>
                    <a:pt x="0" y="111760"/>
                  </a:lnTo>
                  <a:lnTo>
                    <a:pt x="88900" y="111760"/>
                  </a:lnTo>
                  <a:lnTo>
                    <a:pt x="88900" y="110502"/>
                  </a:lnTo>
                  <a:close/>
                </a:path>
                <a:path w="88900" h="445770">
                  <a:moveTo>
                    <a:pt x="88900" y="106680"/>
                  </a:moveTo>
                  <a:lnTo>
                    <a:pt x="0" y="106680"/>
                  </a:lnTo>
                  <a:lnTo>
                    <a:pt x="0" y="109232"/>
                  </a:lnTo>
                  <a:lnTo>
                    <a:pt x="88900" y="109232"/>
                  </a:lnTo>
                  <a:lnTo>
                    <a:pt x="88900" y="106680"/>
                  </a:lnTo>
                  <a:close/>
                </a:path>
                <a:path w="88900" h="445770">
                  <a:moveTo>
                    <a:pt x="88900" y="104140"/>
                  </a:moveTo>
                  <a:lnTo>
                    <a:pt x="0" y="104140"/>
                  </a:lnTo>
                  <a:lnTo>
                    <a:pt x="0" y="105410"/>
                  </a:lnTo>
                  <a:lnTo>
                    <a:pt x="88900" y="105410"/>
                  </a:lnTo>
                  <a:lnTo>
                    <a:pt x="88900" y="104140"/>
                  </a:lnTo>
                  <a:close/>
                </a:path>
                <a:path w="88900" h="445770">
                  <a:moveTo>
                    <a:pt x="88900" y="100342"/>
                  </a:moveTo>
                  <a:lnTo>
                    <a:pt x="0" y="100342"/>
                  </a:lnTo>
                  <a:lnTo>
                    <a:pt x="0" y="102870"/>
                  </a:lnTo>
                  <a:lnTo>
                    <a:pt x="88900" y="102870"/>
                  </a:lnTo>
                  <a:lnTo>
                    <a:pt x="88900" y="100342"/>
                  </a:lnTo>
                  <a:close/>
                </a:path>
                <a:path w="88900" h="445770">
                  <a:moveTo>
                    <a:pt x="88900" y="97790"/>
                  </a:moveTo>
                  <a:lnTo>
                    <a:pt x="0" y="97790"/>
                  </a:lnTo>
                  <a:lnTo>
                    <a:pt x="0" y="99060"/>
                  </a:lnTo>
                  <a:lnTo>
                    <a:pt x="88900" y="99060"/>
                  </a:lnTo>
                  <a:lnTo>
                    <a:pt x="88900" y="97790"/>
                  </a:lnTo>
                  <a:close/>
                </a:path>
                <a:path w="88900" h="445770">
                  <a:moveTo>
                    <a:pt x="88900" y="93980"/>
                  </a:moveTo>
                  <a:lnTo>
                    <a:pt x="0" y="93980"/>
                  </a:lnTo>
                  <a:lnTo>
                    <a:pt x="0" y="96520"/>
                  </a:lnTo>
                  <a:lnTo>
                    <a:pt x="88900" y="96520"/>
                  </a:lnTo>
                  <a:lnTo>
                    <a:pt x="88900" y="93980"/>
                  </a:lnTo>
                  <a:close/>
                </a:path>
                <a:path w="88900" h="445770">
                  <a:moveTo>
                    <a:pt x="88900" y="91452"/>
                  </a:moveTo>
                  <a:lnTo>
                    <a:pt x="0" y="91452"/>
                  </a:lnTo>
                  <a:lnTo>
                    <a:pt x="0" y="92710"/>
                  </a:lnTo>
                  <a:lnTo>
                    <a:pt x="88900" y="92710"/>
                  </a:lnTo>
                  <a:lnTo>
                    <a:pt x="88900" y="91452"/>
                  </a:lnTo>
                  <a:close/>
                </a:path>
                <a:path w="88900" h="445770">
                  <a:moveTo>
                    <a:pt x="88900" y="85102"/>
                  </a:moveTo>
                  <a:lnTo>
                    <a:pt x="0" y="85102"/>
                  </a:lnTo>
                  <a:lnTo>
                    <a:pt x="0" y="90170"/>
                  </a:lnTo>
                  <a:lnTo>
                    <a:pt x="88900" y="90170"/>
                  </a:lnTo>
                  <a:lnTo>
                    <a:pt x="88900" y="85102"/>
                  </a:lnTo>
                  <a:close/>
                </a:path>
                <a:path w="88900" h="445770">
                  <a:moveTo>
                    <a:pt x="88900" y="78740"/>
                  </a:moveTo>
                  <a:lnTo>
                    <a:pt x="0" y="78740"/>
                  </a:lnTo>
                  <a:lnTo>
                    <a:pt x="0" y="83820"/>
                  </a:lnTo>
                  <a:lnTo>
                    <a:pt x="88900" y="83820"/>
                  </a:lnTo>
                  <a:lnTo>
                    <a:pt x="88900" y="78740"/>
                  </a:lnTo>
                  <a:close/>
                </a:path>
                <a:path w="88900" h="445770">
                  <a:moveTo>
                    <a:pt x="88900" y="72402"/>
                  </a:moveTo>
                  <a:lnTo>
                    <a:pt x="0" y="72402"/>
                  </a:lnTo>
                  <a:lnTo>
                    <a:pt x="0" y="77470"/>
                  </a:lnTo>
                  <a:lnTo>
                    <a:pt x="88900" y="77470"/>
                  </a:lnTo>
                  <a:lnTo>
                    <a:pt x="88900" y="72402"/>
                  </a:lnTo>
                  <a:close/>
                </a:path>
                <a:path w="88900" h="445770">
                  <a:moveTo>
                    <a:pt x="88900" y="66052"/>
                  </a:moveTo>
                  <a:lnTo>
                    <a:pt x="0" y="66052"/>
                  </a:lnTo>
                  <a:lnTo>
                    <a:pt x="0" y="71120"/>
                  </a:lnTo>
                  <a:lnTo>
                    <a:pt x="88900" y="71120"/>
                  </a:lnTo>
                  <a:lnTo>
                    <a:pt x="88900" y="66052"/>
                  </a:lnTo>
                  <a:close/>
                </a:path>
                <a:path w="88900" h="445770">
                  <a:moveTo>
                    <a:pt x="88900" y="59690"/>
                  </a:moveTo>
                  <a:lnTo>
                    <a:pt x="0" y="59690"/>
                  </a:lnTo>
                  <a:lnTo>
                    <a:pt x="0" y="64770"/>
                  </a:lnTo>
                  <a:lnTo>
                    <a:pt x="88900" y="64770"/>
                  </a:lnTo>
                  <a:lnTo>
                    <a:pt x="88900" y="59690"/>
                  </a:lnTo>
                  <a:close/>
                </a:path>
                <a:path w="88900" h="445770">
                  <a:moveTo>
                    <a:pt x="88900" y="53352"/>
                  </a:moveTo>
                  <a:lnTo>
                    <a:pt x="0" y="53352"/>
                  </a:lnTo>
                  <a:lnTo>
                    <a:pt x="0" y="58420"/>
                  </a:lnTo>
                  <a:lnTo>
                    <a:pt x="88900" y="58420"/>
                  </a:lnTo>
                  <a:lnTo>
                    <a:pt x="88900" y="53352"/>
                  </a:lnTo>
                  <a:close/>
                </a:path>
                <a:path w="88900" h="445770">
                  <a:moveTo>
                    <a:pt x="88900" y="46990"/>
                  </a:moveTo>
                  <a:lnTo>
                    <a:pt x="0" y="46990"/>
                  </a:lnTo>
                  <a:lnTo>
                    <a:pt x="0" y="52082"/>
                  </a:lnTo>
                  <a:lnTo>
                    <a:pt x="88900" y="52082"/>
                  </a:lnTo>
                  <a:lnTo>
                    <a:pt x="88900" y="46990"/>
                  </a:lnTo>
                  <a:close/>
                </a:path>
                <a:path w="88900" h="445770">
                  <a:moveTo>
                    <a:pt x="88900" y="41910"/>
                  </a:moveTo>
                  <a:lnTo>
                    <a:pt x="0" y="41910"/>
                  </a:lnTo>
                  <a:lnTo>
                    <a:pt x="0" y="45720"/>
                  </a:lnTo>
                  <a:lnTo>
                    <a:pt x="88900" y="45720"/>
                  </a:lnTo>
                  <a:lnTo>
                    <a:pt x="88900" y="41910"/>
                  </a:lnTo>
                  <a:close/>
                </a:path>
                <a:path w="88900" h="445770">
                  <a:moveTo>
                    <a:pt x="88900" y="35560"/>
                  </a:moveTo>
                  <a:lnTo>
                    <a:pt x="0" y="35560"/>
                  </a:lnTo>
                  <a:lnTo>
                    <a:pt x="0" y="40652"/>
                  </a:lnTo>
                  <a:lnTo>
                    <a:pt x="88900" y="40652"/>
                  </a:lnTo>
                  <a:lnTo>
                    <a:pt x="88900" y="35560"/>
                  </a:lnTo>
                  <a:close/>
                </a:path>
                <a:path w="88900" h="445770">
                  <a:moveTo>
                    <a:pt x="88900" y="29210"/>
                  </a:moveTo>
                  <a:lnTo>
                    <a:pt x="0" y="29210"/>
                  </a:lnTo>
                  <a:lnTo>
                    <a:pt x="0" y="34302"/>
                  </a:lnTo>
                  <a:lnTo>
                    <a:pt x="88900" y="34302"/>
                  </a:lnTo>
                  <a:lnTo>
                    <a:pt x="88900" y="29210"/>
                  </a:lnTo>
                  <a:close/>
                </a:path>
                <a:path w="88900" h="445770">
                  <a:moveTo>
                    <a:pt x="88900" y="22860"/>
                  </a:moveTo>
                  <a:lnTo>
                    <a:pt x="0" y="22860"/>
                  </a:lnTo>
                  <a:lnTo>
                    <a:pt x="0" y="27952"/>
                  </a:lnTo>
                  <a:lnTo>
                    <a:pt x="88900" y="27952"/>
                  </a:lnTo>
                  <a:lnTo>
                    <a:pt x="88900" y="22860"/>
                  </a:lnTo>
                  <a:close/>
                </a:path>
                <a:path w="88900" h="445770">
                  <a:moveTo>
                    <a:pt x="88900" y="16510"/>
                  </a:moveTo>
                  <a:lnTo>
                    <a:pt x="0" y="16510"/>
                  </a:lnTo>
                  <a:lnTo>
                    <a:pt x="0" y="21602"/>
                  </a:lnTo>
                  <a:lnTo>
                    <a:pt x="88900" y="21602"/>
                  </a:lnTo>
                  <a:lnTo>
                    <a:pt x="88900" y="16510"/>
                  </a:lnTo>
                  <a:close/>
                </a:path>
                <a:path w="88900" h="445770">
                  <a:moveTo>
                    <a:pt x="88900" y="10160"/>
                  </a:moveTo>
                  <a:lnTo>
                    <a:pt x="0" y="10160"/>
                  </a:lnTo>
                  <a:lnTo>
                    <a:pt x="0" y="15252"/>
                  </a:lnTo>
                  <a:lnTo>
                    <a:pt x="88900" y="15252"/>
                  </a:lnTo>
                  <a:lnTo>
                    <a:pt x="88900" y="10160"/>
                  </a:lnTo>
                  <a:close/>
                </a:path>
                <a:path w="88900" h="445770">
                  <a:moveTo>
                    <a:pt x="88900" y="3810"/>
                  </a:moveTo>
                  <a:lnTo>
                    <a:pt x="67310" y="3810"/>
                  </a:lnTo>
                  <a:lnTo>
                    <a:pt x="67310" y="2552"/>
                  </a:lnTo>
                  <a:lnTo>
                    <a:pt x="59690" y="2552"/>
                  </a:lnTo>
                  <a:lnTo>
                    <a:pt x="59690" y="3810"/>
                  </a:lnTo>
                  <a:lnTo>
                    <a:pt x="35560" y="3810"/>
                  </a:lnTo>
                  <a:lnTo>
                    <a:pt x="35560" y="5080"/>
                  </a:lnTo>
                  <a:lnTo>
                    <a:pt x="19050" y="5080"/>
                  </a:lnTo>
                  <a:lnTo>
                    <a:pt x="19050" y="6350"/>
                  </a:lnTo>
                  <a:lnTo>
                    <a:pt x="2540" y="6350"/>
                  </a:lnTo>
                  <a:lnTo>
                    <a:pt x="2540" y="8890"/>
                  </a:lnTo>
                  <a:lnTo>
                    <a:pt x="88900" y="8890"/>
                  </a:lnTo>
                  <a:lnTo>
                    <a:pt x="88900" y="6350"/>
                  </a:lnTo>
                  <a:lnTo>
                    <a:pt x="88900" y="5080"/>
                  </a:lnTo>
                  <a:lnTo>
                    <a:pt x="88900" y="3810"/>
                  </a:lnTo>
                  <a:close/>
                </a:path>
                <a:path w="88900" h="445770">
                  <a:moveTo>
                    <a:pt x="88900" y="0"/>
                  </a:moveTo>
                  <a:lnTo>
                    <a:pt x="82550" y="0"/>
                  </a:lnTo>
                  <a:lnTo>
                    <a:pt x="82550" y="2552"/>
                  </a:lnTo>
                  <a:lnTo>
                    <a:pt x="88900" y="2552"/>
                  </a:lnTo>
                  <a:lnTo>
                    <a:pt x="88900" y="0"/>
                  </a:lnTo>
                  <a:close/>
                </a:path>
              </a:pathLst>
            </a:custGeom>
            <a:solidFill>
              <a:srgbClr val="297D29"/>
            </a:solidFill>
          </p:spPr>
          <p:txBody>
            <a:bodyPr wrap="square" lIns="0" tIns="0" rIns="0" bIns="0" rtlCol="0"/>
            <a:lstStyle/>
            <a:p>
              <a:endParaRPr/>
            </a:p>
          </p:txBody>
        </p:sp>
        <p:sp>
          <p:nvSpPr>
            <p:cNvPr id="1121" name="object 1121"/>
            <p:cNvSpPr/>
            <p:nvPr/>
          </p:nvSpPr>
          <p:spPr>
            <a:xfrm>
              <a:off x="6463030" y="6416039"/>
              <a:ext cx="88900" cy="436880"/>
            </a:xfrm>
            <a:custGeom>
              <a:avLst/>
              <a:gdLst/>
              <a:ahLst/>
              <a:cxnLst/>
              <a:rect l="l" t="t" r="r" b="b"/>
              <a:pathLst>
                <a:path w="88900" h="436879">
                  <a:moveTo>
                    <a:pt x="88900" y="431812"/>
                  </a:moveTo>
                  <a:lnTo>
                    <a:pt x="0" y="431812"/>
                  </a:lnTo>
                  <a:lnTo>
                    <a:pt x="0" y="436880"/>
                  </a:lnTo>
                  <a:lnTo>
                    <a:pt x="88900" y="436880"/>
                  </a:lnTo>
                  <a:lnTo>
                    <a:pt x="88900" y="431812"/>
                  </a:lnTo>
                  <a:close/>
                </a:path>
                <a:path w="88900" h="436879">
                  <a:moveTo>
                    <a:pt x="88900" y="363232"/>
                  </a:moveTo>
                  <a:lnTo>
                    <a:pt x="0" y="363232"/>
                  </a:lnTo>
                  <a:lnTo>
                    <a:pt x="0" y="431800"/>
                  </a:lnTo>
                  <a:lnTo>
                    <a:pt x="88900" y="431800"/>
                  </a:lnTo>
                  <a:lnTo>
                    <a:pt x="88900" y="363232"/>
                  </a:lnTo>
                  <a:close/>
                </a:path>
                <a:path w="88900" h="436879">
                  <a:moveTo>
                    <a:pt x="88900" y="237502"/>
                  </a:moveTo>
                  <a:lnTo>
                    <a:pt x="0" y="237502"/>
                  </a:lnTo>
                  <a:lnTo>
                    <a:pt x="0" y="363220"/>
                  </a:lnTo>
                  <a:lnTo>
                    <a:pt x="88900" y="363220"/>
                  </a:lnTo>
                  <a:lnTo>
                    <a:pt x="88900" y="237502"/>
                  </a:lnTo>
                  <a:close/>
                </a:path>
                <a:path w="88900" h="436879">
                  <a:moveTo>
                    <a:pt x="88900" y="234962"/>
                  </a:moveTo>
                  <a:lnTo>
                    <a:pt x="0" y="234962"/>
                  </a:lnTo>
                  <a:lnTo>
                    <a:pt x="0" y="236232"/>
                  </a:lnTo>
                  <a:lnTo>
                    <a:pt x="88900" y="236232"/>
                  </a:lnTo>
                  <a:lnTo>
                    <a:pt x="88900" y="234962"/>
                  </a:lnTo>
                  <a:close/>
                </a:path>
                <a:path w="88900" h="436879">
                  <a:moveTo>
                    <a:pt x="88900" y="231140"/>
                  </a:moveTo>
                  <a:lnTo>
                    <a:pt x="0" y="231140"/>
                  </a:lnTo>
                  <a:lnTo>
                    <a:pt x="0" y="233680"/>
                  </a:lnTo>
                  <a:lnTo>
                    <a:pt x="88900" y="233680"/>
                  </a:lnTo>
                  <a:lnTo>
                    <a:pt x="88900" y="231140"/>
                  </a:lnTo>
                  <a:close/>
                </a:path>
                <a:path w="88900" h="436879">
                  <a:moveTo>
                    <a:pt x="88900" y="228600"/>
                  </a:moveTo>
                  <a:lnTo>
                    <a:pt x="0" y="228600"/>
                  </a:lnTo>
                  <a:lnTo>
                    <a:pt x="0" y="229870"/>
                  </a:lnTo>
                  <a:lnTo>
                    <a:pt x="88900" y="229870"/>
                  </a:lnTo>
                  <a:lnTo>
                    <a:pt x="88900" y="228600"/>
                  </a:lnTo>
                  <a:close/>
                </a:path>
                <a:path w="88900" h="436879">
                  <a:moveTo>
                    <a:pt x="88900" y="224790"/>
                  </a:moveTo>
                  <a:lnTo>
                    <a:pt x="0" y="224790"/>
                  </a:lnTo>
                  <a:lnTo>
                    <a:pt x="0" y="227330"/>
                  </a:lnTo>
                  <a:lnTo>
                    <a:pt x="88900" y="227330"/>
                  </a:lnTo>
                  <a:lnTo>
                    <a:pt x="88900" y="224790"/>
                  </a:lnTo>
                  <a:close/>
                </a:path>
                <a:path w="88900" h="436879">
                  <a:moveTo>
                    <a:pt x="88900" y="222250"/>
                  </a:moveTo>
                  <a:lnTo>
                    <a:pt x="0" y="222250"/>
                  </a:lnTo>
                  <a:lnTo>
                    <a:pt x="0" y="223520"/>
                  </a:lnTo>
                  <a:lnTo>
                    <a:pt x="88900" y="223520"/>
                  </a:lnTo>
                  <a:lnTo>
                    <a:pt x="88900" y="222250"/>
                  </a:lnTo>
                  <a:close/>
                </a:path>
                <a:path w="88900" h="436879">
                  <a:moveTo>
                    <a:pt x="88900" y="218452"/>
                  </a:moveTo>
                  <a:lnTo>
                    <a:pt x="0" y="218452"/>
                  </a:lnTo>
                  <a:lnTo>
                    <a:pt x="0" y="220980"/>
                  </a:lnTo>
                  <a:lnTo>
                    <a:pt x="88900" y="220980"/>
                  </a:lnTo>
                  <a:lnTo>
                    <a:pt x="88900" y="218452"/>
                  </a:lnTo>
                  <a:close/>
                </a:path>
                <a:path w="88900" h="436879">
                  <a:moveTo>
                    <a:pt x="88900" y="215900"/>
                  </a:moveTo>
                  <a:lnTo>
                    <a:pt x="0" y="215900"/>
                  </a:lnTo>
                  <a:lnTo>
                    <a:pt x="0" y="217170"/>
                  </a:lnTo>
                  <a:lnTo>
                    <a:pt x="88900" y="217170"/>
                  </a:lnTo>
                  <a:lnTo>
                    <a:pt x="88900" y="215900"/>
                  </a:lnTo>
                  <a:close/>
                </a:path>
                <a:path w="88900" h="436879">
                  <a:moveTo>
                    <a:pt x="88900" y="212090"/>
                  </a:moveTo>
                  <a:lnTo>
                    <a:pt x="0" y="212090"/>
                  </a:lnTo>
                  <a:lnTo>
                    <a:pt x="0" y="214630"/>
                  </a:lnTo>
                  <a:lnTo>
                    <a:pt x="88900" y="214630"/>
                  </a:lnTo>
                  <a:lnTo>
                    <a:pt x="88900" y="212090"/>
                  </a:lnTo>
                  <a:close/>
                </a:path>
                <a:path w="88900" h="436879">
                  <a:moveTo>
                    <a:pt x="88900" y="209562"/>
                  </a:moveTo>
                  <a:lnTo>
                    <a:pt x="0" y="209562"/>
                  </a:lnTo>
                  <a:lnTo>
                    <a:pt x="0" y="210820"/>
                  </a:lnTo>
                  <a:lnTo>
                    <a:pt x="88900" y="210820"/>
                  </a:lnTo>
                  <a:lnTo>
                    <a:pt x="88900" y="209562"/>
                  </a:lnTo>
                  <a:close/>
                </a:path>
                <a:path w="88900" h="436879">
                  <a:moveTo>
                    <a:pt x="88900" y="205740"/>
                  </a:moveTo>
                  <a:lnTo>
                    <a:pt x="0" y="205740"/>
                  </a:lnTo>
                  <a:lnTo>
                    <a:pt x="0" y="208280"/>
                  </a:lnTo>
                  <a:lnTo>
                    <a:pt x="88900" y="208280"/>
                  </a:lnTo>
                  <a:lnTo>
                    <a:pt x="88900" y="205740"/>
                  </a:lnTo>
                  <a:close/>
                </a:path>
                <a:path w="88900" h="436879">
                  <a:moveTo>
                    <a:pt x="88900" y="203212"/>
                  </a:moveTo>
                  <a:lnTo>
                    <a:pt x="0" y="203212"/>
                  </a:lnTo>
                  <a:lnTo>
                    <a:pt x="0" y="204470"/>
                  </a:lnTo>
                  <a:lnTo>
                    <a:pt x="88900" y="204470"/>
                  </a:lnTo>
                  <a:lnTo>
                    <a:pt x="88900" y="203212"/>
                  </a:lnTo>
                  <a:close/>
                </a:path>
                <a:path w="88900" h="436879">
                  <a:moveTo>
                    <a:pt x="88900" y="199390"/>
                  </a:moveTo>
                  <a:lnTo>
                    <a:pt x="0" y="199390"/>
                  </a:lnTo>
                  <a:lnTo>
                    <a:pt x="0" y="201930"/>
                  </a:lnTo>
                  <a:lnTo>
                    <a:pt x="88900" y="201930"/>
                  </a:lnTo>
                  <a:lnTo>
                    <a:pt x="88900" y="199390"/>
                  </a:lnTo>
                  <a:close/>
                </a:path>
                <a:path w="88900" h="436879">
                  <a:moveTo>
                    <a:pt x="88900" y="196862"/>
                  </a:moveTo>
                  <a:lnTo>
                    <a:pt x="0" y="196862"/>
                  </a:lnTo>
                  <a:lnTo>
                    <a:pt x="0" y="198132"/>
                  </a:lnTo>
                  <a:lnTo>
                    <a:pt x="88900" y="198132"/>
                  </a:lnTo>
                  <a:lnTo>
                    <a:pt x="88900" y="196862"/>
                  </a:lnTo>
                  <a:close/>
                </a:path>
                <a:path w="88900" h="436879">
                  <a:moveTo>
                    <a:pt x="88900" y="193040"/>
                  </a:moveTo>
                  <a:lnTo>
                    <a:pt x="0" y="193040"/>
                  </a:lnTo>
                  <a:lnTo>
                    <a:pt x="0" y="195580"/>
                  </a:lnTo>
                  <a:lnTo>
                    <a:pt x="88900" y="195580"/>
                  </a:lnTo>
                  <a:lnTo>
                    <a:pt x="88900" y="193040"/>
                  </a:lnTo>
                  <a:close/>
                </a:path>
                <a:path w="88900" h="436879">
                  <a:moveTo>
                    <a:pt x="88900" y="190512"/>
                  </a:moveTo>
                  <a:lnTo>
                    <a:pt x="0" y="190512"/>
                  </a:lnTo>
                  <a:lnTo>
                    <a:pt x="0" y="191770"/>
                  </a:lnTo>
                  <a:lnTo>
                    <a:pt x="88900" y="191770"/>
                  </a:lnTo>
                  <a:lnTo>
                    <a:pt x="88900" y="190512"/>
                  </a:lnTo>
                  <a:close/>
                </a:path>
                <a:path w="88900" h="436879">
                  <a:moveTo>
                    <a:pt x="88900" y="186702"/>
                  </a:moveTo>
                  <a:lnTo>
                    <a:pt x="0" y="186702"/>
                  </a:lnTo>
                  <a:lnTo>
                    <a:pt x="0" y="189242"/>
                  </a:lnTo>
                  <a:lnTo>
                    <a:pt x="88900" y="189242"/>
                  </a:lnTo>
                  <a:lnTo>
                    <a:pt x="88900" y="186702"/>
                  </a:lnTo>
                  <a:close/>
                </a:path>
                <a:path w="88900" h="436879">
                  <a:moveTo>
                    <a:pt x="88900" y="184162"/>
                  </a:moveTo>
                  <a:lnTo>
                    <a:pt x="0" y="184162"/>
                  </a:lnTo>
                  <a:lnTo>
                    <a:pt x="0" y="185420"/>
                  </a:lnTo>
                  <a:lnTo>
                    <a:pt x="88900" y="185420"/>
                  </a:lnTo>
                  <a:lnTo>
                    <a:pt x="88900" y="184162"/>
                  </a:lnTo>
                  <a:close/>
                </a:path>
                <a:path w="88900" h="436879">
                  <a:moveTo>
                    <a:pt x="88900" y="180352"/>
                  </a:moveTo>
                  <a:lnTo>
                    <a:pt x="0" y="180352"/>
                  </a:lnTo>
                  <a:lnTo>
                    <a:pt x="0" y="182880"/>
                  </a:lnTo>
                  <a:lnTo>
                    <a:pt x="88900" y="182880"/>
                  </a:lnTo>
                  <a:lnTo>
                    <a:pt x="88900" y="180352"/>
                  </a:lnTo>
                  <a:close/>
                </a:path>
                <a:path w="88900" h="436879">
                  <a:moveTo>
                    <a:pt x="88900" y="177800"/>
                  </a:moveTo>
                  <a:lnTo>
                    <a:pt x="0" y="177800"/>
                  </a:lnTo>
                  <a:lnTo>
                    <a:pt x="0" y="179070"/>
                  </a:lnTo>
                  <a:lnTo>
                    <a:pt x="88900" y="179070"/>
                  </a:lnTo>
                  <a:lnTo>
                    <a:pt x="88900" y="177800"/>
                  </a:lnTo>
                  <a:close/>
                </a:path>
                <a:path w="88900" h="436879">
                  <a:moveTo>
                    <a:pt x="88900" y="173990"/>
                  </a:moveTo>
                  <a:lnTo>
                    <a:pt x="0" y="173990"/>
                  </a:lnTo>
                  <a:lnTo>
                    <a:pt x="0" y="176530"/>
                  </a:lnTo>
                  <a:lnTo>
                    <a:pt x="88900" y="176530"/>
                  </a:lnTo>
                  <a:lnTo>
                    <a:pt x="88900" y="173990"/>
                  </a:lnTo>
                  <a:close/>
                </a:path>
                <a:path w="88900" h="436879">
                  <a:moveTo>
                    <a:pt x="88900" y="171462"/>
                  </a:moveTo>
                  <a:lnTo>
                    <a:pt x="0" y="171462"/>
                  </a:lnTo>
                  <a:lnTo>
                    <a:pt x="0" y="172732"/>
                  </a:lnTo>
                  <a:lnTo>
                    <a:pt x="88900" y="172732"/>
                  </a:lnTo>
                  <a:lnTo>
                    <a:pt x="88900" y="171462"/>
                  </a:lnTo>
                  <a:close/>
                </a:path>
                <a:path w="88900" h="436879">
                  <a:moveTo>
                    <a:pt x="88900" y="167640"/>
                  </a:moveTo>
                  <a:lnTo>
                    <a:pt x="0" y="167640"/>
                  </a:lnTo>
                  <a:lnTo>
                    <a:pt x="0" y="170192"/>
                  </a:lnTo>
                  <a:lnTo>
                    <a:pt x="88900" y="170192"/>
                  </a:lnTo>
                  <a:lnTo>
                    <a:pt x="88900" y="167640"/>
                  </a:lnTo>
                  <a:close/>
                </a:path>
                <a:path w="88900" h="436879">
                  <a:moveTo>
                    <a:pt x="88900" y="165112"/>
                  </a:moveTo>
                  <a:lnTo>
                    <a:pt x="0" y="165112"/>
                  </a:lnTo>
                  <a:lnTo>
                    <a:pt x="0" y="166370"/>
                  </a:lnTo>
                  <a:lnTo>
                    <a:pt x="88900" y="166370"/>
                  </a:lnTo>
                  <a:lnTo>
                    <a:pt x="88900" y="165112"/>
                  </a:lnTo>
                  <a:close/>
                </a:path>
                <a:path w="88900" h="436879">
                  <a:moveTo>
                    <a:pt x="88900" y="161302"/>
                  </a:moveTo>
                  <a:lnTo>
                    <a:pt x="0" y="161302"/>
                  </a:lnTo>
                  <a:lnTo>
                    <a:pt x="0" y="163842"/>
                  </a:lnTo>
                  <a:lnTo>
                    <a:pt x="88900" y="163842"/>
                  </a:lnTo>
                  <a:lnTo>
                    <a:pt x="88900" y="161302"/>
                  </a:lnTo>
                  <a:close/>
                </a:path>
                <a:path w="88900" h="436879">
                  <a:moveTo>
                    <a:pt x="88900" y="158762"/>
                  </a:moveTo>
                  <a:lnTo>
                    <a:pt x="0" y="158762"/>
                  </a:lnTo>
                  <a:lnTo>
                    <a:pt x="0" y="160020"/>
                  </a:lnTo>
                  <a:lnTo>
                    <a:pt x="88900" y="160020"/>
                  </a:lnTo>
                  <a:lnTo>
                    <a:pt x="88900" y="158762"/>
                  </a:lnTo>
                  <a:close/>
                </a:path>
                <a:path w="88900" h="436879">
                  <a:moveTo>
                    <a:pt x="88900" y="154952"/>
                  </a:moveTo>
                  <a:lnTo>
                    <a:pt x="0" y="154952"/>
                  </a:lnTo>
                  <a:lnTo>
                    <a:pt x="0" y="157480"/>
                  </a:lnTo>
                  <a:lnTo>
                    <a:pt x="88900" y="157480"/>
                  </a:lnTo>
                  <a:lnTo>
                    <a:pt x="88900" y="154952"/>
                  </a:lnTo>
                  <a:close/>
                </a:path>
                <a:path w="88900" h="436879">
                  <a:moveTo>
                    <a:pt x="88900" y="152412"/>
                  </a:moveTo>
                  <a:lnTo>
                    <a:pt x="0" y="152412"/>
                  </a:lnTo>
                  <a:lnTo>
                    <a:pt x="0" y="153682"/>
                  </a:lnTo>
                  <a:lnTo>
                    <a:pt x="88900" y="153682"/>
                  </a:lnTo>
                  <a:lnTo>
                    <a:pt x="88900" y="152412"/>
                  </a:lnTo>
                  <a:close/>
                </a:path>
                <a:path w="88900" h="436879">
                  <a:moveTo>
                    <a:pt x="88900" y="148602"/>
                  </a:moveTo>
                  <a:lnTo>
                    <a:pt x="0" y="148602"/>
                  </a:lnTo>
                  <a:lnTo>
                    <a:pt x="0" y="151130"/>
                  </a:lnTo>
                  <a:lnTo>
                    <a:pt x="88900" y="151130"/>
                  </a:lnTo>
                  <a:lnTo>
                    <a:pt x="88900" y="148602"/>
                  </a:lnTo>
                  <a:close/>
                </a:path>
                <a:path w="88900" h="436879">
                  <a:moveTo>
                    <a:pt x="88900" y="146062"/>
                  </a:moveTo>
                  <a:lnTo>
                    <a:pt x="0" y="146062"/>
                  </a:lnTo>
                  <a:lnTo>
                    <a:pt x="0" y="147332"/>
                  </a:lnTo>
                  <a:lnTo>
                    <a:pt x="88900" y="147332"/>
                  </a:lnTo>
                  <a:lnTo>
                    <a:pt x="88900" y="146062"/>
                  </a:lnTo>
                  <a:close/>
                </a:path>
                <a:path w="88900" h="436879">
                  <a:moveTo>
                    <a:pt x="88900" y="142252"/>
                  </a:moveTo>
                  <a:lnTo>
                    <a:pt x="0" y="142252"/>
                  </a:lnTo>
                  <a:lnTo>
                    <a:pt x="0" y="144780"/>
                  </a:lnTo>
                  <a:lnTo>
                    <a:pt x="88900" y="144780"/>
                  </a:lnTo>
                  <a:lnTo>
                    <a:pt x="88900" y="142252"/>
                  </a:lnTo>
                  <a:close/>
                </a:path>
                <a:path w="88900" h="436879">
                  <a:moveTo>
                    <a:pt x="88900" y="139712"/>
                  </a:moveTo>
                  <a:lnTo>
                    <a:pt x="0" y="139712"/>
                  </a:lnTo>
                  <a:lnTo>
                    <a:pt x="0" y="140970"/>
                  </a:lnTo>
                  <a:lnTo>
                    <a:pt x="88900" y="140970"/>
                  </a:lnTo>
                  <a:lnTo>
                    <a:pt x="88900" y="139712"/>
                  </a:lnTo>
                  <a:close/>
                </a:path>
                <a:path w="88900" h="436879">
                  <a:moveTo>
                    <a:pt x="88900" y="135890"/>
                  </a:moveTo>
                  <a:lnTo>
                    <a:pt x="0" y="135890"/>
                  </a:lnTo>
                  <a:lnTo>
                    <a:pt x="0" y="138430"/>
                  </a:lnTo>
                  <a:lnTo>
                    <a:pt x="88900" y="138430"/>
                  </a:lnTo>
                  <a:lnTo>
                    <a:pt x="88900" y="135890"/>
                  </a:lnTo>
                  <a:close/>
                </a:path>
                <a:path w="88900" h="436879">
                  <a:moveTo>
                    <a:pt x="88900" y="133362"/>
                  </a:moveTo>
                  <a:lnTo>
                    <a:pt x="0" y="133362"/>
                  </a:lnTo>
                  <a:lnTo>
                    <a:pt x="0" y="134632"/>
                  </a:lnTo>
                  <a:lnTo>
                    <a:pt x="88900" y="134632"/>
                  </a:lnTo>
                  <a:lnTo>
                    <a:pt x="88900" y="133362"/>
                  </a:lnTo>
                  <a:close/>
                </a:path>
                <a:path w="88900" h="436879">
                  <a:moveTo>
                    <a:pt x="88900" y="129552"/>
                  </a:moveTo>
                  <a:lnTo>
                    <a:pt x="0" y="129552"/>
                  </a:lnTo>
                  <a:lnTo>
                    <a:pt x="0" y="132092"/>
                  </a:lnTo>
                  <a:lnTo>
                    <a:pt x="88900" y="132092"/>
                  </a:lnTo>
                  <a:lnTo>
                    <a:pt x="88900" y="129552"/>
                  </a:lnTo>
                  <a:close/>
                </a:path>
                <a:path w="88900" h="436879">
                  <a:moveTo>
                    <a:pt x="88900" y="127012"/>
                  </a:moveTo>
                  <a:lnTo>
                    <a:pt x="0" y="127012"/>
                  </a:lnTo>
                  <a:lnTo>
                    <a:pt x="0" y="128282"/>
                  </a:lnTo>
                  <a:lnTo>
                    <a:pt x="88900" y="128282"/>
                  </a:lnTo>
                  <a:lnTo>
                    <a:pt x="88900" y="127012"/>
                  </a:lnTo>
                  <a:close/>
                </a:path>
                <a:path w="88900" h="436879">
                  <a:moveTo>
                    <a:pt x="88900" y="123190"/>
                  </a:moveTo>
                  <a:lnTo>
                    <a:pt x="0" y="123190"/>
                  </a:lnTo>
                  <a:lnTo>
                    <a:pt x="0" y="125730"/>
                  </a:lnTo>
                  <a:lnTo>
                    <a:pt x="88900" y="125730"/>
                  </a:lnTo>
                  <a:lnTo>
                    <a:pt x="88900" y="123190"/>
                  </a:lnTo>
                  <a:close/>
                </a:path>
                <a:path w="88900" h="436879">
                  <a:moveTo>
                    <a:pt x="88900" y="120662"/>
                  </a:moveTo>
                  <a:lnTo>
                    <a:pt x="0" y="120662"/>
                  </a:lnTo>
                  <a:lnTo>
                    <a:pt x="0" y="121932"/>
                  </a:lnTo>
                  <a:lnTo>
                    <a:pt x="88900" y="121932"/>
                  </a:lnTo>
                  <a:lnTo>
                    <a:pt x="88900" y="120662"/>
                  </a:lnTo>
                  <a:close/>
                </a:path>
                <a:path w="88900" h="436879">
                  <a:moveTo>
                    <a:pt x="88900" y="116840"/>
                  </a:moveTo>
                  <a:lnTo>
                    <a:pt x="0" y="116840"/>
                  </a:lnTo>
                  <a:lnTo>
                    <a:pt x="0" y="119392"/>
                  </a:lnTo>
                  <a:lnTo>
                    <a:pt x="88900" y="119392"/>
                  </a:lnTo>
                  <a:lnTo>
                    <a:pt x="88900" y="116840"/>
                  </a:lnTo>
                  <a:close/>
                </a:path>
                <a:path w="88900" h="436879">
                  <a:moveTo>
                    <a:pt x="88900" y="114312"/>
                  </a:moveTo>
                  <a:lnTo>
                    <a:pt x="0" y="114312"/>
                  </a:lnTo>
                  <a:lnTo>
                    <a:pt x="0" y="115570"/>
                  </a:lnTo>
                  <a:lnTo>
                    <a:pt x="88900" y="115570"/>
                  </a:lnTo>
                  <a:lnTo>
                    <a:pt x="88900" y="114312"/>
                  </a:lnTo>
                  <a:close/>
                </a:path>
                <a:path w="88900" h="436879">
                  <a:moveTo>
                    <a:pt x="88900" y="110490"/>
                  </a:moveTo>
                  <a:lnTo>
                    <a:pt x="0" y="110490"/>
                  </a:lnTo>
                  <a:lnTo>
                    <a:pt x="0" y="113030"/>
                  </a:lnTo>
                  <a:lnTo>
                    <a:pt x="88900" y="113030"/>
                  </a:lnTo>
                  <a:lnTo>
                    <a:pt x="88900" y="110490"/>
                  </a:lnTo>
                  <a:close/>
                </a:path>
                <a:path w="88900" h="436879">
                  <a:moveTo>
                    <a:pt x="88900" y="107962"/>
                  </a:moveTo>
                  <a:lnTo>
                    <a:pt x="0" y="107962"/>
                  </a:lnTo>
                  <a:lnTo>
                    <a:pt x="0" y="109220"/>
                  </a:lnTo>
                  <a:lnTo>
                    <a:pt x="88900" y="109220"/>
                  </a:lnTo>
                  <a:lnTo>
                    <a:pt x="88900" y="107962"/>
                  </a:lnTo>
                  <a:close/>
                </a:path>
                <a:path w="88900" h="436879">
                  <a:moveTo>
                    <a:pt x="88900" y="104140"/>
                  </a:moveTo>
                  <a:lnTo>
                    <a:pt x="0" y="104140"/>
                  </a:lnTo>
                  <a:lnTo>
                    <a:pt x="0" y="106692"/>
                  </a:lnTo>
                  <a:lnTo>
                    <a:pt x="88900" y="106692"/>
                  </a:lnTo>
                  <a:lnTo>
                    <a:pt x="88900" y="104140"/>
                  </a:lnTo>
                  <a:close/>
                </a:path>
                <a:path w="88900" h="436879">
                  <a:moveTo>
                    <a:pt x="88900" y="101612"/>
                  </a:moveTo>
                  <a:lnTo>
                    <a:pt x="0" y="101612"/>
                  </a:lnTo>
                  <a:lnTo>
                    <a:pt x="0" y="102870"/>
                  </a:lnTo>
                  <a:lnTo>
                    <a:pt x="88900" y="102870"/>
                  </a:lnTo>
                  <a:lnTo>
                    <a:pt x="88900" y="101612"/>
                  </a:lnTo>
                  <a:close/>
                </a:path>
                <a:path w="88900" h="436879">
                  <a:moveTo>
                    <a:pt x="88900" y="97790"/>
                  </a:moveTo>
                  <a:lnTo>
                    <a:pt x="0" y="97790"/>
                  </a:lnTo>
                  <a:lnTo>
                    <a:pt x="0" y="100342"/>
                  </a:lnTo>
                  <a:lnTo>
                    <a:pt x="88900" y="100342"/>
                  </a:lnTo>
                  <a:lnTo>
                    <a:pt x="88900" y="97790"/>
                  </a:lnTo>
                  <a:close/>
                </a:path>
                <a:path w="88900" h="436879">
                  <a:moveTo>
                    <a:pt x="88900" y="95250"/>
                  </a:moveTo>
                  <a:lnTo>
                    <a:pt x="0" y="95250"/>
                  </a:lnTo>
                  <a:lnTo>
                    <a:pt x="0" y="96520"/>
                  </a:lnTo>
                  <a:lnTo>
                    <a:pt x="88900" y="96520"/>
                  </a:lnTo>
                  <a:lnTo>
                    <a:pt x="88900" y="95250"/>
                  </a:lnTo>
                  <a:close/>
                </a:path>
                <a:path w="88900" h="436879">
                  <a:moveTo>
                    <a:pt x="88900" y="91452"/>
                  </a:moveTo>
                  <a:lnTo>
                    <a:pt x="0" y="91452"/>
                  </a:lnTo>
                  <a:lnTo>
                    <a:pt x="0" y="93980"/>
                  </a:lnTo>
                  <a:lnTo>
                    <a:pt x="88900" y="93980"/>
                  </a:lnTo>
                  <a:lnTo>
                    <a:pt x="88900" y="91452"/>
                  </a:lnTo>
                  <a:close/>
                </a:path>
                <a:path w="88900" h="436879">
                  <a:moveTo>
                    <a:pt x="88900" y="88900"/>
                  </a:moveTo>
                  <a:lnTo>
                    <a:pt x="0" y="88900"/>
                  </a:lnTo>
                  <a:lnTo>
                    <a:pt x="0" y="90170"/>
                  </a:lnTo>
                  <a:lnTo>
                    <a:pt x="88900" y="90170"/>
                  </a:lnTo>
                  <a:lnTo>
                    <a:pt x="88900" y="88900"/>
                  </a:lnTo>
                  <a:close/>
                </a:path>
                <a:path w="88900" h="436879">
                  <a:moveTo>
                    <a:pt x="88900" y="85090"/>
                  </a:moveTo>
                  <a:lnTo>
                    <a:pt x="0" y="85090"/>
                  </a:lnTo>
                  <a:lnTo>
                    <a:pt x="0" y="87630"/>
                  </a:lnTo>
                  <a:lnTo>
                    <a:pt x="88900" y="87630"/>
                  </a:lnTo>
                  <a:lnTo>
                    <a:pt x="88900" y="85090"/>
                  </a:lnTo>
                  <a:close/>
                </a:path>
                <a:path w="88900" h="436879">
                  <a:moveTo>
                    <a:pt x="88900" y="82562"/>
                  </a:moveTo>
                  <a:lnTo>
                    <a:pt x="0" y="82562"/>
                  </a:lnTo>
                  <a:lnTo>
                    <a:pt x="0" y="83820"/>
                  </a:lnTo>
                  <a:lnTo>
                    <a:pt x="88900" y="83820"/>
                  </a:lnTo>
                  <a:lnTo>
                    <a:pt x="88900" y="82562"/>
                  </a:lnTo>
                  <a:close/>
                </a:path>
                <a:path w="88900" h="436879">
                  <a:moveTo>
                    <a:pt x="88900" y="76212"/>
                  </a:moveTo>
                  <a:lnTo>
                    <a:pt x="0" y="76212"/>
                  </a:lnTo>
                  <a:lnTo>
                    <a:pt x="0" y="81280"/>
                  </a:lnTo>
                  <a:lnTo>
                    <a:pt x="88900" y="81280"/>
                  </a:lnTo>
                  <a:lnTo>
                    <a:pt x="88900" y="76212"/>
                  </a:lnTo>
                  <a:close/>
                </a:path>
                <a:path w="88900" h="436879">
                  <a:moveTo>
                    <a:pt x="88900" y="69850"/>
                  </a:moveTo>
                  <a:lnTo>
                    <a:pt x="0" y="69850"/>
                  </a:lnTo>
                  <a:lnTo>
                    <a:pt x="0" y="74930"/>
                  </a:lnTo>
                  <a:lnTo>
                    <a:pt x="88900" y="74930"/>
                  </a:lnTo>
                  <a:lnTo>
                    <a:pt x="88900" y="69850"/>
                  </a:lnTo>
                  <a:close/>
                </a:path>
                <a:path w="88900" h="436879">
                  <a:moveTo>
                    <a:pt x="88900" y="63512"/>
                  </a:moveTo>
                  <a:lnTo>
                    <a:pt x="0" y="63512"/>
                  </a:lnTo>
                  <a:lnTo>
                    <a:pt x="0" y="68580"/>
                  </a:lnTo>
                  <a:lnTo>
                    <a:pt x="88900" y="68580"/>
                  </a:lnTo>
                  <a:lnTo>
                    <a:pt x="88900" y="63512"/>
                  </a:lnTo>
                  <a:close/>
                </a:path>
                <a:path w="88900" h="436879">
                  <a:moveTo>
                    <a:pt x="88900" y="57162"/>
                  </a:moveTo>
                  <a:lnTo>
                    <a:pt x="0" y="57162"/>
                  </a:lnTo>
                  <a:lnTo>
                    <a:pt x="0" y="62230"/>
                  </a:lnTo>
                  <a:lnTo>
                    <a:pt x="88900" y="62230"/>
                  </a:lnTo>
                  <a:lnTo>
                    <a:pt x="88900" y="57162"/>
                  </a:lnTo>
                  <a:close/>
                </a:path>
                <a:path w="88900" h="436879">
                  <a:moveTo>
                    <a:pt x="88900" y="50800"/>
                  </a:moveTo>
                  <a:lnTo>
                    <a:pt x="0" y="50800"/>
                  </a:lnTo>
                  <a:lnTo>
                    <a:pt x="0" y="55880"/>
                  </a:lnTo>
                  <a:lnTo>
                    <a:pt x="88900" y="55880"/>
                  </a:lnTo>
                  <a:lnTo>
                    <a:pt x="88900" y="50800"/>
                  </a:lnTo>
                  <a:close/>
                </a:path>
                <a:path w="88900" h="436879">
                  <a:moveTo>
                    <a:pt x="88900" y="44462"/>
                  </a:moveTo>
                  <a:lnTo>
                    <a:pt x="0" y="44462"/>
                  </a:lnTo>
                  <a:lnTo>
                    <a:pt x="0" y="49530"/>
                  </a:lnTo>
                  <a:lnTo>
                    <a:pt x="88900" y="49530"/>
                  </a:lnTo>
                  <a:lnTo>
                    <a:pt x="88900" y="44462"/>
                  </a:lnTo>
                  <a:close/>
                </a:path>
                <a:path w="88900" h="436879">
                  <a:moveTo>
                    <a:pt x="88900" y="38100"/>
                  </a:moveTo>
                  <a:lnTo>
                    <a:pt x="0" y="38100"/>
                  </a:lnTo>
                  <a:lnTo>
                    <a:pt x="0" y="43192"/>
                  </a:lnTo>
                  <a:lnTo>
                    <a:pt x="88900" y="43192"/>
                  </a:lnTo>
                  <a:lnTo>
                    <a:pt x="88900" y="38100"/>
                  </a:lnTo>
                  <a:close/>
                </a:path>
                <a:path w="88900" h="436879">
                  <a:moveTo>
                    <a:pt x="88900" y="33020"/>
                  </a:moveTo>
                  <a:lnTo>
                    <a:pt x="0" y="33020"/>
                  </a:lnTo>
                  <a:lnTo>
                    <a:pt x="0" y="36830"/>
                  </a:lnTo>
                  <a:lnTo>
                    <a:pt x="88900" y="36830"/>
                  </a:lnTo>
                  <a:lnTo>
                    <a:pt x="88900" y="33020"/>
                  </a:lnTo>
                  <a:close/>
                </a:path>
                <a:path w="88900" h="436879">
                  <a:moveTo>
                    <a:pt x="88900" y="26670"/>
                  </a:moveTo>
                  <a:lnTo>
                    <a:pt x="0" y="26670"/>
                  </a:lnTo>
                  <a:lnTo>
                    <a:pt x="0" y="31762"/>
                  </a:lnTo>
                  <a:lnTo>
                    <a:pt x="88900" y="31762"/>
                  </a:lnTo>
                  <a:lnTo>
                    <a:pt x="88900" y="26670"/>
                  </a:lnTo>
                  <a:close/>
                </a:path>
                <a:path w="88900" h="436879">
                  <a:moveTo>
                    <a:pt x="88900" y="20320"/>
                  </a:moveTo>
                  <a:lnTo>
                    <a:pt x="0" y="20320"/>
                  </a:lnTo>
                  <a:lnTo>
                    <a:pt x="0" y="25412"/>
                  </a:lnTo>
                  <a:lnTo>
                    <a:pt x="88900" y="25412"/>
                  </a:lnTo>
                  <a:lnTo>
                    <a:pt x="88900" y="20320"/>
                  </a:lnTo>
                  <a:close/>
                </a:path>
                <a:path w="88900" h="436879">
                  <a:moveTo>
                    <a:pt x="88900" y="13970"/>
                  </a:moveTo>
                  <a:lnTo>
                    <a:pt x="0" y="13970"/>
                  </a:lnTo>
                  <a:lnTo>
                    <a:pt x="0" y="19062"/>
                  </a:lnTo>
                  <a:lnTo>
                    <a:pt x="88900" y="19062"/>
                  </a:lnTo>
                  <a:lnTo>
                    <a:pt x="88900" y="13970"/>
                  </a:lnTo>
                  <a:close/>
                </a:path>
                <a:path w="88900" h="436879">
                  <a:moveTo>
                    <a:pt x="88900" y="7620"/>
                  </a:moveTo>
                  <a:lnTo>
                    <a:pt x="0" y="7620"/>
                  </a:lnTo>
                  <a:lnTo>
                    <a:pt x="0" y="12712"/>
                  </a:lnTo>
                  <a:lnTo>
                    <a:pt x="88900" y="12712"/>
                  </a:lnTo>
                  <a:lnTo>
                    <a:pt x="88900" y="7620"/>
                  </a:lnTo>
                  <a:close/>
                </a:path>
                <a:path w="88900" h="436879">
                  <a:moveTo>
                    <a:pt x="88900" y="1270"/>
                  </a:moveTo>
                  <a:lnTo>
                    <a:pt x="74917" y="1270"/>
                  </a:lnTo>
                  <a:lnTo>
                    <a:pt x="74917" y="0"/>
                  </a:lnTo>
                  <a:lnTo>
                    <a:pt x="58420" y="0"/>
                  </a:lnTo>
                  <a:lnTo>
                    <a:pt x="58420" y="1270"/>
                  </a:lnTo>
                  <a:lnTo>
                    <a:pt x="49517" y="1270"/>
                  </a:lnTo>
                  <a:lnTo>
                    <a:pt x="49517" y="2540"/>
                  </a:lnTo>
                  <a:lnTo>
                    <a:pt x="25400" y="2540"/>
                  </a:lnTo>
                  <a:lnTo>
                    <a:pt x="25400" y="3810"/>
                  </a:lnTo>
                  <a:lnTo>
                    <a:pt x="10160" y="3810"/>
                  </a:lnTo>
                  <a:lnTo>
                    <a:pt x="10160" y="6350"/>
                  </a:lnTo>
                  <a:lnTo>
                    <a:pt x="88900" y="6350"/>
                  </a:lnTo>
                  <a:lnTo>
                    <a:pt x="88900" y="3810"/>
                  </a:lnTo>
                  <a:lnTo>
                    <a:pt x="88900" y="2540"/>
                  </a:lnTo>
                  <a:lnTo>
                    <a:pt x="88900" y="1270"/>
                  </a:lnTo>
                  <a:close/>
                </a:path>
              </a:pathLst>
            </a:custGeom>
            <a:solidFill>
              <a:srgbClr val="297C29"/>
            </a:solidFill>
          </p:spPr>
          <p:txBody>
            <a:bodyPr wrap="square" lIns="0" tIns="0" rIns="0" bIns="0" rtlCol="0"/>
            <a:lstStyle/>
            <a:p>
              <a:endParaRPr/>
            </a:p>
          </p:txBody>
        </p:sp>
        <p:sp>
          <p:nvSpPr>
            <p:cNvPr id="1122" name="object 1122"/>
            <p:cNvSpPr/>
            <p:nvPr/>
          </p:nvSpPr>
          <p:spPr>
            <a:xfrm>
              <a:off x="6374130" y="6422389"/>
              <a:ext cx="88900" cy="430530"/>
            </a:xfrm>
            <a:custGeom>
              <a:avLst/>
              <a:gdLst/>
              <a:ahLst/>
              <a:cxnLst/>
              <a:rect l="l" t="t" r="r" b="b"/>
              <a:pathLst>
                <a:path w="88900" h="430529">
                  <a:moveTo>
                    <a:pt x="88900" y="425462"/>
                  </a:moveTo>
                  <a:lnTo>
                    <a:pt x="0" y="425462"/>
                  </a:lnTo>
                  <a:lnTo>
                    <a:pt x="0" y="430530"/>
                  </a:lnTo>
                  <a:lnTo>
                    <a:pt x="88900" y="430530"/>
                  </a:lnTo>
                  <a:lnTo>
                    <a:pt x="88900" y="425462"/>
                  </a:lnTo>
                  <a:close/>
                </a:path>
                <a:path w="88900" h="430529">
                  <a:moveTo>
                    <a:pt x="88900" y="356882"/>
                  </a:moveTo>
                  <a:lnTo>
                    <a:pt x="0" y="356882"/>
                  </a:lnTo>
                  <a:lnTo>
                    <a:pt x="0" y="425450"/>
                  </a:lnTo>
                  <a:lnTo>
                    <a:pt x="88900" y="425450"/>
                  </a:lnTo>
                  <a:lnTo>
                    <a:pt x="88900" y="356882"/>
                  </a:lnTo>
                  <a:close/>
                </a:path>
                <a:path w="88900" h="430529">
                  <a:moveTo>
                    <a:pt x="88900" y="231152"/>
                  </a:moveTo>
                  <a:lnTo>
                    <a:pt x="0" y="231152"/>
                  </a:lnTo>
                  <a:lnTo>
                    <a:pt x="0" y="356870"/>
                  </a:lnTo>
                  <a:lnTo>
                    <a:pt x="88900" y="356870"/>
                  </a:lnTo>
                  <a:lnTo>
                    <a:pt x="88900" y="231152"/>
                  </a:lnTo>
                  <a:close/>
                </a:path>
                <a:path w="88900" h="430529">
                  <a:moveTo>
                    <a:pt x="88900" y="228612"/>
                  </a:moveTo>
                  <a:lnTo>
                    <a:pt x="0" y="228612"/>
                  </a:lnTo>
                  <a:lnTo>
                    <a:pt x="0" y="229882"/>
                  </a:lnTo>
                  <a:lnTo>
                    <a:pt x="88900" y="229882"/>
                  </a:lnTo>
                  <a:lnTo>
                    <a:pt x="88900" y="228612"/>
                  </a:lnTo>
                  <a:close/>
                </a:path>
                <a:path w="88900" h="430529">
                  <a:moveTo>
                    <a:pt x="88900" y="224790"/>
                  </a:moveTo>
                  <a:lnTo>
                    <a:pt x="0" y="224790"/>
                  </a:lnTo>
                  <a:lnTo>
                    <a:pt x="0" y="227330"/>
                  </a:lnTo>
                  <a:lnTo>
                    <a:pt x="88900" y="227330"/>
                  </a:lnTo>
                  <a:lnTo>
                    <a:pt x="88900" y="224790"/>
                  </a:lnTo>
                  <a:close/>
                </a:path>
                <a:path w="88900" h="430529">
                  <a:moveTo>
                    <a:pt x="88900" y="222250"/>
                  </a:moveTo>
                  <a:lnTo>
                    <a:pt x="0" y="222250"/>
                  </a:lnTo>
                  <a:lnTo>
                    <a:pt x="0" y="223520"/>
                  </a:lnTo>
                  <a:lnTo>
                    <a:pt x="88900" y="223520"/>
                  </a:lnTo>
                  <a:lnTo>
                    <a:pt x="88900" y="222250"/>
                  </a:lnTo>
                  <a:close/>
                </a:path>
                <a:path w="88900" h="430529">
                  <a:moveTo>
                    <a:pt x="88900" y="218440"/>
                  </a:moveTo>
                  <a:lnTo>
                    <a:pt x="0" y="218440"/>
                  </a:lnTo>
                  <a:lnTo>
                    <a:pt x="0" y="220980"/>
                  </a:lnTo>
                  <a:lnTo>
                    <a:pt x="88900" y="220980"/>
                  </a:lnTo>
                  <a:lnTo>
                    <a:pt x="88900" y="218440"/>
                  </a:lnTo>
                  <a:close/>
                </a:path>
                <a:path w="88900" h="430529">
                  <a:moveTo>
                    <a:pt x="88900" y="215900"/>
                  </a:moveTo>
                  <a:lnTo>
                    <a:pt x="0" y="215900"/>
                  </a:lnTo>
                  <a:lnTo>
                    <a:pt x="0" y="217170"/>
                  </a:lnTo>
                  <a:lnTo>
                    <a:pt x="88900" y="217170"/>
                  </a:lnTo>
                  <a:lnTo>
                    <a:pt x="88900" y="215900"/>
                  </a:lnTo>
                  <a:close/>
                </a:path>
                <a:path w="88900" h="430529">
                  <a:moveTo>
                    <a:pt x="88900" y="212102"/>
                  </a:moveTo>
                  <a:lnTo>
                    <a:pt x="0" y="212102"/>
                  </a:lnTo>
                  <a:lnTo>
                    <a:pt x="0" y="214630"/>
                  </a:lnTo>
                  <a:lnTo>
                    <a:pt x="88900" y="214630"/>
                  </a:lnTo>
                  <a:lnTo>
                    <a:pt x="88900" y="212102"/>
                  </a:lnTo>
                  <a:close/>
                </a:path>
                <a:path w="88900" h="430529">
                  <a:moveTo>
                    <a:pt x="88900" y="209550"/>
                  </a:moveTo>
                  <a:lnTo>
                    <a:pt x="0" y="209550"/>
                  </a:lnTo>
                  <a:lnTo>
                    <a:pt x="0" y="210820"/>
                  </a:lnTo>
                  <a:lnTo>
                    <a:pt x="88900" y="210820"/>
                  </a:lnTo>
                  <a:lnTo>
                    <a:pt x="88900" y="209550"/>
                  </a:lnTo>
                  <a:close/>
                </a:path>
                <a:path w="88900" h="430529">
                  <a:moveTo>
                    <a:pt x="88900" y="205740"/>
                  </a:moveTo>
                  <a:lnTo>
                    <a:pt x="0" y="205740"/>
                  </a:lnTo>
                  <a:lnTo>
                    <a:pt x="0" y="208280"/>
                  </a:lnTo>
                  <a:lnTo>
                    <a:pt x="88900" y="208280"/>
                  </a:lnTo>
                  <a:lnTo>
                    <a:pt x="88900" y="205740"/>
                  </a:lnTo>
                  <a:close/>
                </a:path>
                <a:path w="88900" h="430529">
                  <a:moveTo>
                    <a:pt x="88900" y="203212"/>
                  </a:moveTo>
                  <a:lnTo>
                    <a:pt x="0" y="203212"/>
                  </a:lnTo>
                  <a:lnTo>
                    <a:pt x="0" y="204470"/>
                  </a:lnTo>
                  <a:lnTo>
                    <a:pt x="88900" y="204470"/>
                  </a:lnTo>
                  <a:lnTo>
                    <a:pt x="88900" y="203212"/>
                  </a:lnTo>
                  <a:close/>
                </a:path>
                <a:path w="88900" h="430529">
                  <a:moveTo>
                    <a:pt x="88900" y="199390"/>
                  </a:moveTo>
                  <a:lnTo>
                    <a:pt x="0" y="199390"/>
                  </a:lnTo>
                  <a:lnTo>
                    <a:pt x="0" y="201930"/>
                  </a:lnTo>
                  <a:lnTo>
                    <a:pt x="88900" y="201930"/>
                  </a:lnTo>
                  <a:lnTo>
                    <a:pt x="88900" y="199390"/>
                  </a:lnTo>
                  <a:close/>
                </a:path>
                <a:path w="88900" h="430529">
                  <a:moveTo>
                    <a:pt x="88900" y="196862"/>
                  </a:moveTo>
                  <a:lnTo>
                    <a:pt x="0" y="196862"/>
                  </a:lnTo>
                  <a:lnTo>
                    <a:pt x="0" y="198120"/>
                  </a:lnTo>
                  <a:lnTo>
                    <a:pt x="88900" y="198120"/>
                  </a:lnTo>
                  <a:lnTo>
                    <a:pt x="88900" y="196862"/>
                  </a:lnTo>
                  <a:close/>
                </a:path>
                <a:path w="88900" h="430529">
                  <a:moveTo>
                    <a:pt x="88900" y="193040"/>
                  </a:moveTo>
                  <a:lnTo>
                    <a:pt x="0" y="193040"/>
                  </a:lnTo>
                  <a:lnTo>
                    <a:pt x="0" y="195580"/>
                  </a:lnTo>
                  <a:lnTo>
                    <a:pt x="88900" y="195580"/>
                  </a:lnTo>
                  <a:lnTo>
                    <a:pt x="88900" y="193040"/>
                  </a:lnTo>
                  <a:close/>
                </a:path>
                <a:path w="88900" h="430529">
                  <a:moveTo>
                    <a:pt x="88900" y="190512"/>
                  </a:moveTo>
                  <a:lnTo>
                    <a:pt x="0" y="190512"/>
                  </a:lnTo>
                  <a:lnTo>
                    <a:pt x="0" y="191782"/>
                  </a:lnTo>
                  <a:lnTo>
                    <a:pt x="88900" y="191782"/>
                  </a:lnTo>
                  <a:lnTo>
                    <a:pt x="88900" y="190512"/>
                  </a:lnTo>
                  <a:close/>
                </a:path>
                <a:path w="88900" h="430529">
                  <a:moveTo>
                    <a:pt x="88900" y="186690"/>
                  </a:moveTo>
                  <a:lnTo>
                    <a:pt x="0" y="186690"/>
                  </a:lnTo>
                  <a:lnTo>
                    <a:pt x="0" y="189230"/>
                  </a:lnTo>
                  <a:lnTo>
                    <a:pt x="88900" y="189230"/>
                  </a:lnTo>
                  <a:lnTo>
                    <a:pt x="88900" y="186690"/>
                  </a:lnTo>
                  <a:close/>
                </a:path>
                <a:path w="88900" h="430529">
                  <a:moveTo>
                    <a:pt x="88900" y="184162"/>
                  </a:moveTo>
                  <a:lnTo>
                    <a:pt x="0" y="184162"/>
                  </a:lnTo>
                  <a:lnTo>
                    <a:pt x="0" y="185420"/>
                  </a:lnTo>
                  <a:lnTo>
                    <a:pt x="88900" y="185420"/>
                  </a:lnTo>
                  <a:lnTo>
                    <a:pt x="88900" y="184162"/>
                  </a:lnTo>
                  <a:close/>
                </a:path>
                <a:path w="88900" h="430529">
                  <a:moveTo>
                    <a:pt x="88900" y="180352"/>
                  </a:moveTo>
                  <a:lnTo>
                    <a:pt x="0" y="180352"/>
                  </a:lnTo>
                  <a:lnTo>
                    <a:pt x="0" y="182892"/>
                  </a:lnTo>
                  <a:lnTo>
                    <a:pt x="88900" y="182892"/>
                  </a:lnTo>
                  <a:lnTo>
                    <a:pt x="88900" y="180352"/>
                  </a:lnTo>
                  <a:close/>
                </a:path>
                <a:path w="88900" h="430529">
                  <a:moveTo>
                    <a:pt x="88900" y="177812"/>
                  </a:moveTo>
                  <a:lnTo>
                    <a:pt x="0" y="177812"/>
                  </a:lnTo>
                  <a:lnTo>
                    <a:pt x="0" y="179070"/>
                  </a:lnTo>
                  <a:lnTo>
                    <a:pt x="88900" y="179070"/>
                  </a:lnTo>
                  <a:lnTo>
                    <a:pt x="88900" y="177812"/>
                  </a:lnTo>
                  <a:close/>
                </a:path>
                <a:path w="88900" h="430529">
                  <a:moveTo>
                    <a:pt x="88900" y="174002"/>
                  </a:moveTo>
                  <a:lnTo>
                    <a:pt x="0" y="174002"/>
                  </a:lnTo>
                  <a:lnTo>
                    <a:pt x="0" y="176530"/>
                  </a:lnTo>
                  <a:lnTo>
                    <a:pt x="88900" y="176530"/>
                  </a:lnTo>
                  <a:lnTo>
                    <a:pt x="88900" y="174002"/>
                  </a:lnTo>
                  <a:close/>
                </a:path>
                <a:path w="88900" h="430529">
                  <a:moveTo>
                    <a:pt x="88900" y="171450"/>
                  </a:moveTo>
                  <a:lnTo>
                    <a:pt x="0" y="171450"/>
                  </a:lnTo>
                  <a:lnTo>
                    <a:pt x="0" y="172720"/>
                  </a:lnTo>
                  <a:lnTo>
                    <a:pt x="88900" y="172720"/>
                  </a:lnTo>
                  <a:lnTo>
                    <a:pt x="88900" y="171450"/>
                  </a:lnTo>
                  <a:close/>
                </a:path>
                <a:path w="88900" h="430529">
                  <a:moveTo>
                    <a:pt x="88900" y="167640"/>
                  </a:moveTo>
                  <a:lnTo>
                    <a:pt x="0" y="167640"/>
                  </a:lnTo>
                  <a:lnTo>
                    <a:pt x="0" y="170180"/>
                  </a:lnTo>
                  <a:lnTo>
                    <a:pt x="88900" y="170180"/>
                  </a:lnTo>
                  <a:lnTo>
                    <a:pt x="88900" y="167640"/>
                  </a:lnTo>
                  <a:close/>
                </a:path>
                <a:path w="88900" h="430529">
                  <a:moveTo>
                    <a:pt x="88900" y="165112"/>
                  </a:moveTo>
                  <a:lnTo>
                    <a:pt x="0" y="165112"/>
                  </a:lnTo>
                  <a:lnTo>
                    <a:pt x="0" y="166382"/>
                  </a:lnTo>
                  <a:lnTo>
                    <a:pt x="88900" y="166382"/>
                  </a:lnTo>
                  <a:lnTo>
                    <a:pt x="88900" y="165112"/>
                  </a:lnTo>
                  <a:close/>
                </a:path>
                <a:path w="88900" h="430529">
                  <a:moveTo>
                    <a:pt x="88900" y="161290"/>
                  </a:moveTo>
                  <a:lnTo>
                    <a:pt x="0" y="161290"/>
                  </a:lnTo>
                  <a:lnTo>
                    <a:pt x="0" y="163842"/>
                  </a:lnTo>
                  <a:lnTo>
                    <a:pt x="88900" y="163842"/>
                  </a:lnTo>
                  <a:lnTo>
                    <a:pt x="88900" y="161290"/>
                  </a:lnTo>
                  <a:close/>
                </a:path>
                <a:path w="88900" h="430529">
                  <a:moveTo>
                    <a:pt x="88900" y="158762"/>
                  </a:moveTo>
                  <a:lnTo>
                    <a:pt x="0" y="158762"/>
                  </a:lnTo>
                  <a:lnTo>
                    <a:pt x="0" y="160020"/>
                  </a:lnTo>
                  <a:lnTo>
                    <a:pt x="88900" y="160020"/>
                  </a:lnTo>
                  <a:lnTo>
                    <a:pt x="88900" y="158762"/>
                  </a:lnTo>
                  <a:close/>
                </a:path>
                <a:path w="88900" h="430529">
                  <a:moveTo>
                    <a:pt x="88900" y="154952"/>
                  </a:moveTo>
                  <a:lnTo>
                    <a:pt x="0" y="154952"/>
                  </a:lnTo>
                  <a:lnTo>
                    <a:pt x="0" y="157492"/>
                  </a:lnTo>
                  <a:lnTo>
                    <a:pt x="88900" y="157492"/>
                  </a:lnTo>
                  <a:lnTo>
                    <a:pt x="88900" y="154952"/>
                  </a:lnTo>
                  <a:close/>
                </a:path>
                <a:path w="88900" h="430529">
                  <a:moveTo>
                    <a:pt x="88900" y="152412"/>
                  </a:moveTo>
                  <a:lnTo>
                    <a:pt x="0" y="152412"/>
                  </a:lnTo>
                  <a:lnTo>
                    <a:pt x="0" y="153670"/>
                  </a:lnTo>
                  <a:lnTo>
                    <a:pt x="88900" y="153670"/>
                  </a:lnTo>
                  <a:lnTo>
                    <a:pt x="88900" y="152412"/>
                  </a:lnTo>
                  <a:close/>
                </a:path>
                <a:path w="88900" h="430529">
                  <a:moveTo>
                    <a:pt x="88900" y="148602"/>
                  </a:moveTo>
                  <a:lnTo>
                    <a:pt x="0" y="148602"/>
                  </a:lnTo>
                  <a:lnTo>
                    <a:pt x="0" y="151130"/>
                  </a:lnTo>
                  <a:lnTo>
                    <a:pt x="88900" y="151130"/>
                  </a:lnTo>
                  <a:lnTo>
                    <a:pt x="88900" y="148602"/>
                  </a:lnTo>
                  <a:close/>
                </a:path>
                <a:path w="88900" h="430529">
                  <a:moveTo>
                    <a:pt x="88900" y="146062"/>
                  </a:moveTo>
                  <a:lnTo>
                    <a:pt x="0" y="146062"/>
                  </a:lnTo>
                  <a:lnTo>
                    <a:pt x="0" y="147332"/>
                  </a:lnTo>
                  <a:lnTo>
                    <a:pt x="88900" y="147332"/>
                  </a:lnTo>
                  <a:lnTo>
                    <a:pt x="88900" y="146062"/>
                  </a:lnTo>
                  <a:close/>
                </a:path>
                <a:path w="88900" h="430529">
                  <a:moveTo>
                    <a:pt x="88900" y="142252"/>
                  </a:moveTo>
                  <a:lnTo>
                    <a:pt x="0" y="142252"/>
                  </a:lnTo>
                  <a:lnTo>
                    <a:pt x="0" y="144780"/>
                  </a:lnTo>
                  <a:lnTo>
                    <a:pt x="88900" y="144780"/>
                  </a:lnTo>
                  <a:lnTo>
                    <a:pt x="88900" y="142252"/>
                  </a:lnTo>
                  <a:close/>
                </a:path>
                <a:path w="88900" h="430529">
                  <a:moveTo>
                    <a:pt x="88900" y="139712"/>
                  </a:moveTo>
                  <a:lnTo>
                    <a:pt x="0" y="139712"/>
                  </a:lnTo>
                  <a:lnTo>
                    <a:pt x="0" y="140982"/>
                  </a:lnTo>
                  <a:lnTo>
                    <a:pt x="88900" y="140982"/>
                  </a:lnTo>
                  <a:lnTo>
                    <a:pt x="88900" y="139712"/>
                  </a:lnTo>
                  <a:close/>
                </a:path>
                <a:path w="88900" h="430529">
                  <a:moveTo>
                    <a:pt x="88900" y="135902"/>
                  </a:moveTo>
                  <a:lnTo>
                    <a:pt x="0" y="135902"/>
                  </a:lnTo>
                  <a:lnTo>
                    <a:pt x="0" y="138430"/>
                  </a:lnTo>
                  <a:lnTo>
                    <a:pt x="88900" y="138430"/>
                  </a:lnTo>
                  <a:lnTo>
                    <a:pt x="88900" y="135902"/>
                  </a:lnTo>
                  <a:close/>
                </a:path>
                <a:path w="88900" h="430529">
                  <a:moveTo>
                    <a:pt x="88900" y="133362"/>
                  </a:moveTo>
                  <a:lnTo>
                    <a:pt x="0" y="133362"/>
                  </a:lnTo>
                  <a:lnTo>
                    <a:pt x="0" y="134620"/>
                  </a:lnTo>
                  <a:lnTo>
                    <a:pt x="88900" y="134620"/>
                  </a:lnTo>
                  <a:lnTo>
                    <a:pt x="88900" y="133362"/>
                  </a:lnTo>
                  <a:close/>
                </a:path>
                <a:path w="88900" h="430529">
                  <a:moveTo>
                    <a:pt x="88900" y="129540"/>
                  </a:moveTo>
                  <a:lnTo>
                    <a:pt x="0" y="129540"/>
                  </a:lnTo>
                  <a:lnTo>
                    <a:pt x="0" y="132080"/>
                  </a:lnTo>
                  <a:lnTo>
                    <a:pt x="88900" y="132080"/>
                  </a:lnTo>
                  <a:lnTo>
                    <a:pt x="88900" y="129540"/>
                  </a:lnTo>
                  <a:close/>
                </a:path>
                <a:path w="88900" h="430529">
                  <a:moveTo>
                    <a:pt x="88900" y="127012"/>
                  </a:moveTo>
                  <a:lnTo>
                    <a:pt x="0" y="127012"/>
                  </a:lnTo>
                  <a:lnTo>
                    <a:pt x="0" y="128282"/>
                  </a:lnTo>
                  <a:lnTo>
                    <a:pt x="88900" y="128282"/>
                  </a:lnTo>
                  <a:lnTo>
                    <a:pt x="88900" y="127012"/>
                  </a:lnTo>
                  <a:close/>
                </a:path>
                <a:path w="88900" h="430529">
                  <a:moveTo>
                    <a:pt x="88900" y="123202"/>
                  </a:moveTo>
                  <a:lnTo>
                    <a:pt x="0" y="123202"/>
                  </a:lnTo>
                  <a:lnTo>
                    <a:pt x="0" y="125742"/>
                  </a:lnTo>
                  <a:lnTo>
                    <a:pt x="88900" y="125742"/>
                  </a:lnTo>
                  <a:lnTo>
                    <a:pt x="88900" y="123202"/>
                  </a:lnTo>
                  <a:close/>
                </a:path>
                <a:path w="88900" h="430529">
                  <a:moveTo>
                    <a:pt x="88900" y="120662"/>
                  </a:moveTo>
                  <a:lnTo>
                    <a:pt x="0" y="120662"/>
                  </a:lnTo>
                  <a:lnTo>
                    <a:pt x="0" y="121932"/>
                  </a:lnTo>
                  <a:lnTo>
                    <a:pt x="88900" y="121932"/>
                  </a:lnTo>
                  <a:lnTo>
                    <a:pt x="88900" y="120662"/>
                  </a:lnTo>
                  <a:close/>
                </a:path>
                <a:path w="88900" h="430529">
                  <a:moveTo>
                    <a:pt x="88900" y="116840"/>
                  </a:moveTo>
                  <a:lnTo>
                    <a:pt x="0" y="116840"/>
                  </a:lnTo>
                  <a:lnTo>
                    <a:pt x="0" y="119380"/>
                  </a:lnTo>
                  <a:lnTo>
                    <a:pt x="88900" y="119380"/>
                  </a:lnTo>
                  <a:lnTo>
                    <a:pt x="88900" y="116840"/>
                  </a:lnTo>
                  <a:close/>
                </a:path>
                <a:path w="88900" h="430529">
                  <a:moveTo>
                    <a:pt x="88900" y="114312"/>
                  </a:moveTo>
                  <a:lnTo>
                    <a:pt x="0" y="114312"/>
                  </a:lnTo>
                  <a:lnTo>
                    <a:pt x="0" y="115582"/>
                  </a:lnTo>
                  <a:lnTo>
                    <a:pt x="88900" y="115582"/>
                  </a:lnTo>
                  <a:lnTo>
                    <a:pt x="88900" y="114312"/>
                  </a:lnTo>
                  <a:close/>
                </a:path>
                <a:path w="88900" h="430529">
                  <a:moveTo>
                    <a:pt x="88900" y="110490"/>
                  </a:moveTo>
                  <a:lnTo>
                    <a:pt x="0" y="110490"/>
                  </a:lnTo>
                  <a:lnTo>
                    <a:pt x="0" y="113042"/>
                  </a:lnTo>
                  <a:lnTo>
                    <a:pt x="88900" y="113042"/>
                  </a:lnTo>
                  <a:lnTo>
                    <a:pt x="88900" y="110490"/>
                  </a:lnTo>
                  <a:close/>
                </a:path>
                <a:path w="88900" h="430529">
                  <a:moveTo>
                    <a:pt x="88900" y="107962"/>
                  </a:moveTo>
                  <a:lnTo>
                    <a:pt x="0" y="107962"/>
                  </a:lnTo>
                  <a:lnTo>
                    <a:pt x="0" y="109220"/>
                  </a:lnTo>
                  <a:lnTo>
                    <a:pt x="88900" y="109220"/>
                  </a:lnTo>
                  <a:lnTo>
                    <a:pt x="88900" y="107962"/>
                  </a:lnTo>
                  <a:close/>
                </a:path>
                <a:path w="88900" h="430529">
                  <a:moveTo>
                    <a:pt x="88900" y="104140"/>
                  </a:moveTo>
                  <a:lnTo>
                    <a:pt x="0" y="104140"/>
                  </a:lnTo>
                  <a:lnTo>
                    <a:pt x="0" y="106680"/>
                  </a:lnTo>
                  <a:lnTo>
                    <a:pt x="88900" y="106680"/>
                  </a:lnTo>
                  <a:lnTo>
                    <a:pt x="88900" y="104140"/>
                  </a:lnTo>
                  <a:close/>
                </a:path>
                <a:path w="88900" h="430529">
                  <a:moveTo>
                    <a:pt x="88900" y="101612"/>
                  </a:moveTo>
                  <a:lnTo>
                    <a:pt x="0" y="101612"/>
                  </a:lnTo>
                  <a:lnTo>
                    <a:pt x="0" y="102870"/>
                  </a:lnTo>
                  <a:lnTo>
                    <a:pt x="88900" y="102870"/>
                  </a:lnTo>
                  <a:lnTo>
                    <a:pt x="88900" y="101612"/>
                  </a:lnTo>
                  <a:close/>
                </a:path>
                <a:path w="88900" h="430529">
                  <a:moveTo>
                    <a:pt x="88900" y="97790"/>
                  </a:moveTo>
                  <a:lnTo>
                    <a:pt x="0" y="97790"/>
                  </a:lnTo>
                  <a:lnTo>
                    <a:pt x="0" y="100342"/>
                  </a:lnTo>
                  <a:lnTo>
                    <a:pt x="88900" y="100342"/>
                  </a:lnTo>
                  <a:lnTo>
                    <a:pt x="88900" y="97790"/>
                  </a:lnTo>
                  <a:close/>
                </a:path>
                <a:path w="88900" h="430529">
                  <a:moveTo>
                    <a:pt x="88900" y="95262"/>
                  </a:moveTo>
                  <a:lnTo>
                    <a:pt x="0" y="95262"/>
                  </a:lnTo>
                  <a:lnTo>
                    <a:pt x="0" y="96520"/>
                  </a:lnTo>
                  <a:lnTo>
                    <a:pt x="88900" y="96520"/>
                  </a:lnTo>
                  <a:lnTo>
                    <a:pt x="88900" y="95262"/>
                  </a:lnTo>
                  <a:close/>
                </a:path>
                <a:path w="88900" h="430529">
                  <a:moveTo>
                    <a:pt x="88900" y="91440"/>
                  </a:moveTo>
                  <a:lnTo>
                    <a:pt x="0" y="91440"/>
                  </a:lnTo>
                  <a:lnTo>
                    <a:pt x="0" y="93992"/>
                  </a:lnTo>
                  <a:lnTo>
                    <a:pt x="88900" y="93992"/>
                  </a:lnTo>
                  <a:lnTo>
                    <a:pt x="88900" y="91440"/>
                  </a:lnTo>
                  <a:close/>
                </a:path>
                <a:path w="88900" h="430529">
                  <a:moveTo>
                    <a:pt x="88900" y="88900"/>
                  </a:moveTo>
                  <a:lnTo>
                    <a:pt x="0" y="88900"/>
                  </a:lnTo>
                  <a:lnTo>
                    <a:pt x="0" y="90170"/>
                  </a:lnTo>
                  <a:lnTo>
                    <a:pt x="88900" y="90170"/>
                  </a:lnTo>
                  <a:lnTo>
                    <a:pt x="88900" y="88900"/>
                  </a:lnTo>
                  <a:close/>
                </a:path>
                <a:path w="88900" h="430529">
                  <a:moveTo>
                    <a:pt x="88900" y="85102"/>
                  </a:moveTo>
                  <a:lnTo>
                    <a:pt x="0" y="85102"/>
                  </a:lnTo>
                  <a:lnTo>
                    <a:pt x="0" y="87630"/>
                  </a:lnTo>
                  <a:lnTo>
                    <a:pt x="88900" y="87630"/>
                  </a:lnTo>
                  <a:lnTo>
                    <a:pt x="88900" y="85102"/>
                  </a:lnTo>
                  <a:close/>
                </a:path>
                <a:path w="88900" h="430529">
                  <a:moveTo>
                    <a:pt x="88900" y="82550"/>
                  </a:moveTo>
                  <a:lnTo>
                    <a:pt x="0" y="82550"/>
                  </a:lnTo>
                  <a:lnTo>
                    <a:pt x="0" y="83820"/>
                  </a:lnTo>
                  <a:lnTo>
                    <a:pt x="88900" y="83820"/>
                  </a:lnTo>
                  <a:lnTo>
                    <a:pt x="88900" y="82550"/>
                  </a:lnTo>
                  <a:close/>
                </a:path>
                <a:path w="88900" h="430529">
                  <a:moveTo>
                    <a:pt x="88900" y="78740"/>
                  </a:moveTo>
                  <a:lnTo>
                    <a:pt x="0" y="78740"/>
                  </a:lnTo>
                  <a:lnTo>
                    <a:pt x="0" y="81280"/>
                  </a:lnTo>
                  <a:lnTo>
                    <a:pt x="88900" y="81280"/>
                  </a:lnTo>
                  <a:lnTo>
                    <a:pt x="88900" y="78740"/>
                  </a:lnTo>
                  <a:close/>
                </a:path>
                <a:path w="88900" h="430529">
                  <a:moveTo>
                    <a:pt x="88900" y="76212"/>
                  </a:moveTo>
                  <a:lnTo>
                    <a:pt x="0" y="76212"/>
                  </a:lnTo>
                  <a:lnTo>
                    <a:pt x="0" y="77470"/>
                  </a:lnTo>
                  <a:lnTo>
                    <a:pt x="88900" y="77470"/>
                  </a:lnTo>
                  <a:lnTo>
                    <a:pt x="88900" y="76212"/>
                  </a:lnTo>
                  <a:close/>
                </a:path>
                <a:path w="88900" h="430529">
                  <a:moveTo>
                    <a:pt x="88900" y="69862"/>
                  </a:moveTo>
                  <a:lnTo>
                    <a:pt x="0" y="69862"/>
                  </a:lnTo>
                  <a:lnTo>
                    <a:pt x="0" y="74930"/>
                  </a:lnTo>
                  <a:lnTo>
                    <a:pt x="88900" y="74930"/>
                  </a:lnTo>
                  <a:lnTo>
                    <a:pt x="88900" y="69862"/>
                  </a:lnTo>
                  <a:close/>
                </a:path>
                <a:path w="88900" h="430529">
                  <a:moveTo>
                    <a:pt x="88900" y="63500"/>
                  </a:moveTo>
                  <a:lnTo>
                    <a:pt x="0" y="63500"/>
                  </a:lnTo>
                  <a:lnTo>
                    <a:pt x="0" y="68580"/>
                  </a:lnTo>
                  <a:lnTo>
                    <a:pt x="88900" y="68580"/>
                  </a:lnTo>
                  <a:lnTo>
                    <a:pt x="88900" y="63500"/>
                  </a:lnTo>
                  <a:close/>
                </a:path>
                <a:path w="88900" h="430529">
                  <a:moveTo>
                    <a:pt x="88900" y="57162"/>
                  </a:moveTo>
                  <a:lnTo>
                    <a:pt x="0" y="57162"/>
                  </a:lnTo>
                  <a:lnTo>
                    <a:pt x="0" y="62230"/>
                  </a:lnTo>
                  <a:lnTo>
                    <a:pt x="88900" y="62230"/>
                  </a:lnTo>
                  <a:lnTo>
                    <a:pt x="88900" y="57162"/>
                  </a:lnTo>
                  <a:close/>
                </a:path>
                <a:path w="88900" h="430529">
                  <a:moveTo>
                    <a:pt x="88900" y="50812"/>
                  </a:moveTo>
                  <a:lnTo>
                    <a:pt x="0" y="50812"/>
                  </a:lnTo>
                  <a:lnTo>
                    <a:pt x="0" y="55880"/>
                  </a:lnTo>
                  <a:lnTo>
                    <a:pt x="88900" y="55880"/>
                  </a:lnTo>
                  <a:lnTo>
                    <a:pt x="88900" y="50812"/>
                  </a:lnTo>
                  <a:close/>
                </a:path>
                <a:path w="88900" h="430529">
                  <a:moveTo>
                    <a:pt x="88900" y="44450"/>
                  </a:moveTo>
                  <a:lnTo>
                    <a:pt x="0" y="44450"/>
                  </a:lnTo>
                  <a:lnTo>
                    <a:pt x="0" y="49530"/>
                  </a:lnTo>
                  <a:lnTo>
                    <a:pt x="88900" y="49530"/>
                  </a:lnTo>
                  <a:lnTo>
                    <a:pt x="88900" y="44450"/>
                  </a:lnTo>
                  <a:close/>
                </a:path>
                <a:path w="88900" h="430529">
                  <a:moveTo>
                    <a:pt x="88900" y="38112"/>
                  </a:moveTo>
                  <a:lnTo>
                    <a:pt x="0" y="38112"/>
                  </a:lnTo>
                  <a:lnTo>
                    <a:pt x="0" y="43180"/>
                  </a:lnTo>
                  <a:lnTo>
                    <a:pt x="88900" y="43180"/>
                  </a:lnTo>
                  <a:lnTo>
                    <a:pt x="88900" y="38112"/>
                  </a:lnTo>
                  <a:close/>
                </a:path>
                <a:path w="88900" h="430529">
                  <a:moveTo>
                    <a:pt x="88900" y="31750"/>
                  </a:moveTo>
                  <a:lnTo>
                    <a:pt x="0" y="31750"/>
                  </a:lnTo>
                  <a:lnTo>
                    <a:pt x="0" y="36842"/>
                  </a:lnTo>
                  <a:lnTo>
                    <a:pt x="88900" y="36842"/>
                  </a:lnTo>
                  <a:lnTo>
                    <a:pt x="88900" y="31750"/>
                  </a:lnTo>
                  <a:close/>
                </a:path>
                <a:path w="88900" h="430529">
                  <a:moveTo>
                    <a:pt x="88900" y="26670"/>
                  </a:moveTo>
                  <a:lnTo>
                    <a:pt x="0" y="26670"/>
                  </a:lnTo>
                  <a:lnTo>
                    <a:pt x="0" y="30480"/>
                  </a:lnTo>
                  <a:lnTo>
                    <a:pt x="88900" y="30480"/>
                  </a:lnTo>
                  <a:lnTo>
                    <a:pt x="88900" y="26670"/>
                  </a:lnTo>
                  <a:close/>
                </a:path>
                <a:path w="88900" h="430529">
                  <a:moveTo>
                    <a:pt x="88900" y="20320"/>
                  </a:moveTo>
                  <a:lnTo>
                    <a:pt x="0" y="20320"/>
                  </a:lnTo>
                  <a:lnTo>
                    <a:pt x="0" y="25412"/>
                  </a:lnTo>
                  <a:lnTo>
                    <a:pt x="88900" y="25412"/>
                  </a:lnTo>
                  <a:lnTo>
                    <a:pt x="88900" y="20320"/>
                  </a:lnTo>
                  <a:close/>
                </a:path>
                <a:path w="88900" h="430529">
                  <a:moveTo>
                    <a:pt x="88900" y="13970"/>
                  </a:moveTo>
                  <a:lnTo>
                    <a:pt x="0" y="13970"/>
                  </a:lnTo>
                  <a:lnTo>
                    <a:pt x="0" y="19062"/>
                  </a:lnTo>
                  <a:lnTo>
                    <a:pt x="88900" y="19062"/>
                  </a:lnTo>
                  <a:lnTo>
                    <a:pt x="88900" y="13970"/>
                  </a:lnTo>
                  <a:close/>
                </a:path>
                <a:path w="88900" h="430529">
                  <a:moveTo>
                    <a:pt x="88900" y="7620"/>
                  </a:moveTo>
                  <a:lnTo>
                    <a:pt x="2540" y="7620"/>
                  </a:lnTo>
                  <a:lnTo>
                    <a:pt x="2540" y="6350"/>
                  </a:lnTo>
                  <a:lnTo>
                    <a:pt x="0" y="6350"/>
                  </a:lnTo>
                  <a:lnTo>
                    <a:pt x="0" y="7620"/>
                  </a:lnTo>
                  <a:lnTo>
                    <a:pt x="0" y="12700"/>
                  </a:lnTo>
                  <a:lnTo>
                    <a:pt x="88900" y="12700"/>
                  </a:lnTo>
                  <a:lnTo>
                    <a:pt x="88900" y="7620"/>
                  </a:lnTo>
                  <a:close/>
                </a:path>
                <a:path w="88900" h="430529">
                  <a:moveTo>
                    <a:pt x="88900" y="1270"/>
                  </a:moveTo>
                  <a:lnTo>
                    <a:pt x="82550" y="1270"/>
                  </a:lnTo>
                  <a:lnTo>
                    <a:pt x="82550" y="0"/>
                  </a:lnTo>
                  <a:lnTo>
                    <a:pt x="66040" y="0"/>
                  </a:lnTo>
                  <a:lnTo>
                    <a:pt x="66040" y="1270"/>
                  </a:lnTo>
                  <a:lnTo>
                    <a:pt x="50800" y="1270"/>
                  </a:lnTo>
                  <a:lnTo>
                    <a:pt x="50800" y="2540"/>
                  </a:lnTo>
                  <a:lnTo>
                    <a:pt x="34290" y="2540"/>
                  </a:lnTo>
                  <a:lnTo>
                    <a:pt x="34290" y="3810"/>
                  </a:lnTo>
                  <a:lnTo>
                    <a:pt x="17780" y="3810"/>
                  </a:lnTo>
                  <a:lnTo>
                    <a:pt x="17780" y="6350"/>
                  </a:lnTo>
                  <a:lnTo>
                    <a:pt x="88900" y="6350"/>
                  </a:lnTo>
                  <a:lnTo>
                    <a:pt x="88900" y="3810"/>
                  </a:lnTo>
                  <a:lnTo>
                    <a:pt x="88900" y="2540"/>
                  </a:lnTo>
                  <a:lnTo>
                    <a:pt x="88900" y="1270"/>
                  </a:lnTo>
                  <a:close/>
                </a:path>
              </a:pathLst>
            </a:custGeom>
            <a:solidFill>
              <a:srgbClr val="297B29"/>
            </a:solidFill>
          </p:spPr>
          <p:txBody>
            <a:bodyPr wrap="square" lIns="0" tIns="0" rIns="0" bIns="0" rtlCol="0"/>
            <a:lstStyle/>
            <a:p>
              <a:endParaRPr/>
            </a:p>
          </p:txBody>
        </p:sp>
        <p:sp>
          <p:nvSpPr>
            <p:cNvPr id="1123" name="object 1123"/>
            <p:cNvSpPr/>
            <p:nvPr/>
          </p:nvSpPr>
          <p:spPr>
            <a:xfrm>
              <a:off x="6285230" y="6428739"/>
              <a:ext cx="88900" cy="424180"/>
            </a:xfrm>
            <a:custGeom>
              <a:avLst/>
              <a:gdLst/>
              <a:ahLst/>
              <a:cxnLst/>
              <a:rect l="l" t="t" r="r" b="b"/>
              <a:pathLst>
                <a:path w="88900" h="424179">
                  <a:moveTo>
                    <a:pt x="88900" y="419112"/>
                  </a:moveTo>
                  <a:lnTo>
                    <a:pt x="0" y="419112"/>
                  </a:lnTo>
                  <a:lnTo>
                    <a:pt x="0" y="424180"/>
                  </a:lnTo>
                  <a:lnTo>
                    <a:pt x="88900" y="424180"/>
                  </a:lnTo>
                  <a:lnTo>
                    <a:pt x="88900" y="419112"/>
                  </a:lnTo>
                  <a:close/>
                </a:path>
                <a:path w="88900" h="424179">
                  <a:moveTo>
                    <a:pt x="88900" y="350532"/>
                  </a:moveTo>
                  <a:lnTo>
                    <a:pt x="0" y="350532"/>
                  </a:lnTo>
                  <a:lnTo>
                    <a:pt x="0" y="419100"/>
                  </a:lnTo>
                  <a:lnTo>
                    <a:pt x="88900" y="419100"/>
                  </a:lnTo>
                  <a:lnTo>
                    <a:pt x="88900" y="350532"/>
                  </a:lnTo>
                  <a:close/>
                </a:path>
                <a:path w="88900" h="424179">
                  <a:moveTo>
                    <a:pt x="88900" y="224802"/>
                  </a:moveTo>
                  <a:lnTo>
                    <a:pt x="0" y="224802"/>
                  </a:lnTo>
                  <a:lnTo>
                    <a:pt x="0" y="350520"/>
                  </a:lnTo>
                  <a:lnTo>
                    <a:pt x="88900" y="350520"/>
                  </a:lnTo>
                  <a:lnTo>
                    <a:pt x="88900" y="224802"/>
                  </a:lnTo>
                  <a:close/>
                </a:path>
                <a:path w="88900" h="424179">
                  <a:moveTo>
                    <a:pt x="88900" y="222262"/>
                  </a:moveTo>
                  <a:lnTo>
                    <a:pt x="0" y="222262"/>
                  </a:lnTo>
                  <a:lnTo>
                    <a:pt x="0" y="223532"/>
                  </a:lnTo>
                  <a:lnTo>
                    <a:pt x="88900" y="223532"/>
                  </a:lnTo>
                  <a:lnTo>
                    <a:pt x="88900" y="222262"/>
                  </a:lnTo>
                  <a:close/>
                </a:path>
                <a:path w="88900" h="424179">
                  <a:moveTo>
                    <a:pt x="88900" y="218440"/>
                  </a:moveTo>
                  <a:lnTo>
                    <a:pt x="0" y="218440"/>
                  </a:lnTo>
                  <a:lnTo>
                    <a:pt x="0" y="220980"/>
                  </a:lnTo>
                  <a:lnTo>
                    <a:pt x="88900" y="220980"/>
                  </a:lnTo>
                  <a:lnTo>
                    <a:pt x="88900" y="218440"/>
                  </a:lnTo>
                  <a:close/>
                </a:path>
                <a:path w="88900" h="424179">
                  <a:moveTo>
                    <a:pt x="88900" y="215900"/>
                  </a:moveTo>
                  <a:lnTo>
                    <a:pt x="0" y="215900"/>
                  </a:lnTo>
                  <a:lnTo>
                    <a:pt x="0" y="217170"/>
                  </a:lnTo>
                  <a:lnTo>
                    <a:pt x="88900" y="217170"/>
                  </a:lnTo>
                  <a:lnTo>
                    <a:pt x="88900" y="215900"/>
                  </a:lnTo>
                  <a:close/>
                </a:path>
                <a:path w="88900" h="424179">
                  <a:moveTo>
                    <a:pt x="88900" y="212090"/>
                  </a:moveTo>
                  <a:lnTo>
                    <a:pt x="0" y="212090"/>
                  </a:lnTo>
                  <a:lnTo>
                    <a:pt x="0" y="214630"/>
                  </a:lnTo>
                  <a:lnTo>
                    <a:pt x="88900" y="214630"/>
                  </a:lnTo>
                  <a:lnTo>
                    <a:pt x="88900" y="212090"/>
                  </a:lnTo>
                  <a:close/>
                </a:path>
                <a:path w="88900" h="424179">
                  <a:moveTo>
                    <a:pt x="88900" y="209550"/>
                  </a:moveTo>
                  <a:lnTo>
                    <a:pt x="0" y="209550"/>
                  </a:lnTo>
                  <a:lnTo>
                    <a:pt x="0" y="210820"/>
                  </a:lnTo>
                  <a:lnTo>
                    <a:pt x="88900" y="210820"/>
                  </a:lnTo>
                  <a:lnTo>
                    <a:pt x="88900" y="209550"/>
                  </a:lnTo>
                  <a:close/>
                </a:path>
                <a:path w="88900" h="424179">
                  <a:moveTo>
                    <a:pt x="88900" y="205752"/>
                  </a:moveTo>
                  <a:lnTo>
                    <a:pt x="0" y="205752"/>
                  </a:lnTo>
                  <a:lnTo>
                    <a:pt x="0" y="208280"/>
                  </a:lnTo>
                  <a:lnTo>
                    <a:pt x="88900" y="208280"/>
                  </a:lnTo>
                  <a:lnTo>
                    <a:pt x="88900" y="205752"/>
                  </a:lnTo>
                  <a:close/>
                </a:path>
                <a:path w="88900" h="424179">
                  <a:moveTo>
                    <a:pt x="88900" y="203200"/>
                  </a:moveTo>
                  <a:lnTo>
                    <a:pt x="0" y="203200"/>
                  </a:lnTo>
                  <a:lnTo>
                    <a:pt x="0" y="204470"/>
                  </a:lnTo>
                  <a:lnTo>
                    <a:pt x="88900" y="204470"/>
                  </a:lnTo>
                  <a:lnTo>
                    <a:pt x="88900" y="203200"/>
                  </a:lnTo>
                  <a:close/>
                </a:path>
                <a:path w="88900" h="424179">
                  <a:moveTo>
                    <a:pt x="88900" y="199390"/>
                  </a:moveTo>
                  <a:lnTo>
                    <a:pt x="0" y="199390"/>
                  </a:lnTo>
                  <a:lnTo>
                    <a:pt x="0" y="201930"/>
                  </a:lnTo>
                  <a:lnTo>
                    <a:pt x="88900" y="201930"/>
                  </a:lnTo>
                  <a:lnTo>
                    <a:pt x="88900" y="199390"/>
                  </a:lnTo>
                  <a:close/>
                </a:path>
                <a:path w="88900" h="424179">
                  <a:moveTo>
                    <a:pt x="88900" y="196862"/>
                  </a:moveTo>
                  <a:lnTo>
                    <a:pt x="0" y="196862"/>
                  </a:lnTo>
                  <a:lnTo>
                    <a:pt x="0" y="198120"/>
                  </a:lnTo>
                  <a:lnTo>
                    <a:pt x="88900" y="198120"/>
                  </a:lnTo>
                  <a:lnTo>
                    <a:pt x="88900" y="196862"/>
                  </a:lnTo>
                  <a:close/>
                </a:path>
                <a:path w="88900" h="424179">
                  <a:moveTo>
                    <a:pt x="88900" y="193040"/>
                  </a:moveTo>
                  <a:lnTo>
                    <a:pt x="0" y="193040"/>
                  </a:lnTo>
                  <a:lnTo>
                    <a:pt x="0" y="195580"/>
                  </a:lnTo>
                  <a:lnTo>
                    <a:pt x="88900" y="195580"/>
                  </a:lnTo>
                  <a:lnTo>
                    <a:pt x="88900" y="193040"/>
                  </a:lnTo>
                  <a:close/>
                </a:path>
                <a:path w="88900" h="424179">
                  <a:moveTo>
                    <a:pt x="88900" y="190512"/>
                  </a:moveTo>
                  <a:lnTo>
                    <a:pt x="0" y="190512"/>
                  </a:lnTo>
                  <a:lnTo>
                    <a:pt x="0" y="191770"/>
                  </a:lnTo>
                  <a:lnTo>
                    <a:pt x="88900" y="191770"/>
                  </a:lnTo>
                  <a:lnTo>
                    <a:pt x="88900" y="190512"/>
                  </a:lnTo>
                  <a:close/>
                </a:path>
                <a:path w="88900" h="424179">
                  <a:moveTo>
                    <a:pt x="88900" y="186690"/>
                  </a:moveTo>
                  <a:lnTo>
                    <a:pt x="0" y="186690"/>
                  </a:lnTo>
                  <a:lnTo>
                    <a:pt x="0" y="189230"/>
                  </a:lnTo>
                  <a:lnTo>
                    <a:pt x="88900" y="189230"/>
                  </a:lnTo>
                  <a:lnTo>
                    <a:pt x="88900" y="186690"/>
                  </a:lnTo>
                  <a:close/>
                </a:path>
                <a:path w="88900" h="424179">
                  <a:moveTo>
                    <a:pt x="88900" y="184162"/>
                  </a:moveTo>
                  <a:lnTo>
                    <a:pt x="0" y="184162"/>
                  </a:lnTo>
                  <a:lnTo>
                    <a:pt x="0" y="185432"/>
                  </a:lnTo>
                  <a:lnTo>
                    <a:pt x="88900" y="185432"/>
                  </a:lnTo>
                  <a:lnTo>
                    <a:pt x="88900" y="184162"/>
                  </a:lnTo>
                  <a:close/>
                </a:path>
                <a:path w="88900" h="424179">
                  <a:moveTo>
                    <a:pt x="88900" y="180340"/>
                  </a:moveTo>
                  <a:lnTo>
                    <a:pt x="0" y="180340"/>
                  </a:lnTo>
                  <a:lnTo>
                    <a:pt x="0" y="182880"/>
                  </a:lnTo>
                  <a:lnTo>
                    <a:pt x="88900" y="182880"/>
                  </a:lnTo>
                  <a:lnTo>
                    <a:pt x="88900" y="180340"/>
                  </a:lnTo>
                  <a:close/>
                </a:path>
                <a:path w="88900" h="424179">
                  <a:moveTo>
                    <a:pt x="88900" y="177812"/>
                  </a:moveTo>
                  <a:lnTo>
                    <a:pt x="0" y="177812"/>
                  </a:lnTo>
                  <a:lnTo>
                    <a:pt x="0" y="179070"/>
                  </a:lnTo>
                  <a:lnTo>
                    <a:pt x="88900" y="179070"/>
                  </a:lnTo>
                  <a:lnTo>
                    <a:pt x="88900" y="177812"/>
                  </a:lnTo>
                  <a:close/>
                </a:path>
                <a:path w="88900" h="424179">
                  <a:moveTo>
                    <a:pt x="88900" y="174002"/>
                  </a:moveTo>
                  <a:lnTo>
                    <a:pt x="0" y="174002"/>
                  </a:lnTo>
                  <a:lnTo>
                    <a:pt x="0" y="176542"/>
                  </a:lnTo>
                  <a:lnTo>
                    <a:pt x="88900" y="176542"/>
                  </a:lnTo>
                  <a:lnTo>
                    <a:pt x="88900" y="174002"/>
                  </a:lnTo>
                  <a:close/>
                </a:path>
                <a:path w="88900" h="424179">
                  <a:moveTo>
                    <a:pt x="88900" y="171462"/>
                  </a:moveTo>
                  <a:lnTo>
                    <a:pt x="0" y="171462"/>
                  </a:lnTo>
                  <a:lnTo>
                    <a:pt x="0" y="172720"/>
                  </a:lnTo>
                  <a:lnTo>
                    <a:pt x="88900" y="172720"/>
                  </a:lnTo>
                  <a:lnTo>
                    <a:pt x="88900" y="171462"/>
                  </a:lnTo>
                  <a:close/>
                </a:path>
                <a:path w="88900" h="424179">
                  <a:moveTo>
                    <a:pt x="88900" y="167652"/>
                  </a:moveTo>
                  <a:lnTo>
                    <a:pt x="0" y="167652"/>
                  </a:lnTo>
                  <a:lnTo>
                    <a:pt x="0" y="170180"/>
                  </a:lnTo>
                  <a:lnTo>
                    <a:pt x="88900" y="170180"/>
                  </a:lnTo>
                  <a:lnTo>
                    <a:pt x="88900" y="167652"/>
                  </a:lnTo>
                  <a:close/>
                </a:path>
                <a:path w="88900" h="424179">
                  <a:moveTo>
                    <a:pt x="88900" y="165100"/>
                  </a:moveTo>
                  <a:lnTo>
                    <a:pt x="0" y="165100"/>
                  </a:lnTo>
                  <a:lnTo>
                    <a:pt x="0" y="166370"/>
                  </a:lnTo>
                  <a:lnTo>
                    <a:pt x="88900" y="166370"/>
                  </a:lnTo>
                  <a:lnTo>
                    <a:pt x="88900" y="165100"/>
                  </a:lnTo>
                  <a:close/>
                </a:path>
                <a:path w="88900" h="424179">
                  <a:moveTo>
                    <a:pt x="88900" y="161290"/>
                  </a:moveTo>
                  <a:lnTo>
                    <a:pt x="0" y="161290"/>
                  </a:lnTo>
                  <a:lnTo>
                    <a:pt x="0" y="163830"/>
                  </a:lnTo>
                  <a:lnTo>
                    <a:pt x="88900" y="163830"/>
                  </a:lnTo>
                  <a:lnTo>
                    <a:pt x="88900" y="161290"/>
                  </a:lnTo>
                  <a:close/>
                </a:path>
                <a:path w="88900" h="424179">
                  <a:moveTo>
                    <a:pt x="88900" y="158762"/>
                  </a:moveTo>
                  <a:lnTo>
                    <a:pt x="0" y="158762"/>
                  </a:lnTo>
                  <a:lnTo>
                    <a:pt x="0" y="160032"/>
                  </a:lnTo>
                  <a:lnTo>
                    <a:pt x="88900" y="160032"/>
                  </a:lnTo>
                  <a:lnTo>
                    <a:pt x="88900" y="158762"/>
                  </a:lnTo>
                  <a:close/>
                </a:path>
                <a:path w="88900" h="424179">
                  <a:moveTo>
                    <a:pt x="88900" y="154940"/>
                  </a:moveTo>
                  <a:lnTo>
                    <a:pt x="0" y="154940"/>
                  </a:lnTo>
                  <a:lnTo>
                    <a:pt x="0" y="157492"/>
                  </a:lnTo>
                  <a:lnTo>
                    <a:pt x="88900" y="157492"/>
                  </a:lnTo>
                  <a:lnTo>
                    <a:pt x="88900" y="154940"/>
                  </a:lnTo>
                  <a:close/>
                </a:path>
                <a:path w="88900" h="424179">
                  <a:moveTo>
                    <a:pt x="88900" y="152412"/>
                  </a:moveTo>
                  <a:lnTo>
                    <a:pt x="0" y="152412"/>
                  </a:lnTo>
                  <a:lnTo>
                    <a:pt x="0" y="153670"/>
                  </a:lnTo>
                  <a:lnTo>
                    <a:pt x="88900" y="153670"/>
                  </a:lnTo>
                  <a:lnTo>
                    <a:pt x="88900" y="152412"/>
                  </a:lnTo>
                  <a:close/>
                </a:path>
                <a:path w="88900" h="424179">
                  <a:moveTo>
                    <a:pt x="88900" y="148602"/>
                  </a:moveTo>
                  <a:lnTo>
                    <a:pt x="0" y="148602"/>
                  </a:lnTo>
                  <a:lnTo>
                    <a:pt x="0" y="151142"/>
                  </a:lnTo>
                  <a:lnTo>
                    <a:pt x="88900" y="151142"/>
                  </a:lnTo>
                  <a:lnTo>
                    <a:pt x="88900" y="148602"/>
                  </a:lnTo>
                  <a:close/>
                </a:path>
                <a:path w="88900" h="424179">
                  <a:moveTo>
                    <a:pt x="88900" y="146062"/>
                  </a:moveTo>
                  <a:lnTo>
                    <a:pt x="0" y="146062"/>
                  </a:lnTo>
                  <a:lnTo>
                    <a:pt x="0" y="147320"/>
                  </a:lnTo>
                  <a:lnTo>
                    <a:pt x="88900" y="147320"/>
                  </a:lnTo>
                  <a:lnTo>
                    <a:pt x="88900" y="146062"/>
                  </a:lnTo>
                  <a:close/>
                </a:path>
                <a:path w="88900" h="424179">
                  <a:moveTo>
                    <a:pt x="88900" y="142252"/>
                  </a:moveTo>
                  <a:lnTo>
                    <a:pt x="0" y="142252"/>
                  </a:lnTo>
                  <a:lnTo>
                    <a:pt x="0" y="144780"/>
                  </a:lnTo>
                  <a:lnTo>
                    <a:pt x="88900" y="144780"/>
                  </a:lnTo>
                  <a:lnTo>
                    <a:pt x="88900" y="142252"/>
                  </a:lnTo>
                  <a:close/>
                </a:path>
                <a:path w="88900" h="424179">
                  <a:moveTo>
                    <a:pt x="88900" y="139712"/>
                  </a:moveTo>
                  <a:lnTo>
                    <a:pt x="0" y="139712"/>
                  </a:lnTo>
                  <a:lnTo>
                    <a:pt x="0" y="140982"/>
                  </a:lnTo>
                  <a:lnTo>
                    <a:pt x="88900" y="140982"/>
                  </a:lnTo>
                  <a:lnTo>
                    <a:pt x="88900" y="139712"/>
                  </a:lnTo>
                  <a:close/>
                </a:path>
                <a:path w="88900" h="424179">
                  <a:moveTo>
                    <a:pt x="88900" y="135902"/>
                  </a:moveTo>
                  <a:lnTo>
                    <a:pt x="0" y="135902"/>
                  </a:lnTo>
                  <a:lnTo>
                    <a:pt x="0" y="138430"/>
                  </a:lnTo>
                  <a:lnTo>
                    <a:pt x="88900" y="138430"/>
                  </a:lnTo>
                  <a:lnTo>
                    <a:pt x="88900" y="135902"/>
                  </a:lnTo>
                  <a:close/>
                </a:path>
                <a:path w="88900" h="424179">
                  <a:moveTo>
                    <a:pt x="88900" y="133362"/>
                  </a:moveTo>
                  <a:lnTo>
                    <a:pt x="0" y="133362"/>
                  </a:lnTo>
                  <a:lnTo>
                    <a:pt x="0" y="134632"/>
                  </a:lnTo>
                  <a:lnTo>
                    <a:pt x="88900" y="134632"/>
                  </a:lnTo>
                  <a:lnTo>
                    <a:pt x="88900" y="133362"/>
                  </a:lnTo>
                  <a:close/>
                </a:path>
                <a:path w="88900" h="424179">
                  <a:moveTo>
                    <a:pt x="88900" y="129552"/>
                  </a:moveTo>
                  <a:lnTo>
                    <a:pt x="0" y="129552"/>
                  </a:lnTo>
                  <a:lnTo>
                    <a:pt x="0" y="132080"/>
                  </a:lnTo>
                  <a:lnTo>
                    <a:pt x="88900" y="132080"/>
                  </a:lnTo>
                  <a:lnTo>
                    <a:pt x="88900" y="129552"/>
                  </a:lnTo>
                  <a:close/>
                </a:path>
                <a:path w="88900" h="424179">
                  <a:moveTo>
                    <a:pt x="88900" y="127012"/>
                  </a:moveTo>
                  <a:lnTo>
                    <a:pt x="0" y="127012"/>
                  </a:lnTo>
                  <a:lnTo>
                    <a:pt x="0" y="128270"/>
                  </a:lnTo>
                  <a:lnTo>
                    <a:pt x="88900" y="128270"/>
                  </a:lnTo>
                  <a:lnTo>
                    <a:pt x="88900" y="127012"/>
                  </a:lnTo>
                  <a:close/>
                </a:path>
                <a:path w="88900" h="424179">
                  <a:moveTo>
                    <a:pt x="88900" y="123190"/>
                  </a:moveTo>
                  <a:lnTo>
                    <a:pt x="0" y="123190"/>
                  </a:lnTo>
                  <a:lnTo>
                    <a:pt x="0" y="125730"/>
                  </a:lnTo>
                  <a:lnTo>
                    <a:pt x="88900" y="125730"/>
                  </a:lnTo>
                  <a:lnTo>
                    <a:pt x="88900" y="123190"/>
                  </a:lnTo>
                  <a:close/>
                </a:path>
                <a:path w="88900" h="424179">
                  <a:moveTo>
                    <a:pt x="88900" y="120662"/>
                  </a:moveTo>
                  <a:lnTo>
                    <a:pt x="0" y="120662"/>
                  </a:lnTo>
                  <a:lnTo>
                    <a:pt x="0" y="121932"/>
                  </a:lnTo>
                  <a:lnTo>
                    <a:pt x="88900" y="121932"/>
                  </a:lnTo>
                  <a:lnTo>
                    <a:pt x="88900" y="120662"/>
                  </a:lnTo>
                  <a:close/>
                </a:path>
                <a:path w="88900" h="424179">
                  <a:moveTo>
                    <a:pt x="88900" y="116852"/>
                  </a:moveTo>
                  <a:lnTo>
                    <a:pt x="0" y="116852"/>
                  </a:lnTo>
                  <a:lnTo>
                    <a:pt x="0" y="119392"/>
                  </a:lnTo>
                  <a:lnTo>
                    <a:pt x="88900" y="119392"/>
                  </a:lnTo>
                  <a:lnTo>
                    <a:pt x="88900" y="116852"/>
                  </a:lnTo>
                  <a:close/>
                </a:path>
                <a:path w="88900" h="424179">
                  <a:moveTo>
                    <a:pt x="88900" y="114312"/>
                  </a:moveTo>
                  <a:lnTo>
                    <a:pt x="0" y="114312"/>
                  </a:lnTo>
                  <a:lnTo>
                    <a:pt x="0" y="115582"/>
                  </a:lnTo>
                  <a:lnTo>
                    <a:pt x="88900" y="115582"/>
                  </a:lnTo>
                  <a:lnTo>
                    <a:pt x="88900" y="114312"/>
                  </a:lnTo>
                  <a:close/>
                </a:path>
                <a:path w="88900" h="424179">
                  <a:moveTo>
                    <a:pt x="88900" y="110490"/>
                  </a:moveTo>
                  <a:lnTo>
                    <a:pt x="0" y="110490"/>
                  </a:lnTo>
                  <a:lnTo>
                    <a:pt x="0" y="113030"/>
                  </a:lnTo>
                  <a:lnTo>
                    <a:pt x="88900" y="113030"/>
                  </a:lnTo>
                  <a:lnTo>
                    <a:pt x="88900" y="110490"/>
                  </a:lnTo>
                  <a:close/>
                </a:path>
                <a:path w="88900" h="424179">
                  <a:moveTo>
                    <a:pt x="88900" y="107962"/>
                  </a:moveTo>
                  <a:lnTo>
                    <a:pt x="0" y="107962"/>
                  </a:lnTo>
                  <a:lnTo>
                    <a:pt x="0" y="109232"/>
                  </a:lnTo>
                  <a:lnTo>
                    <a:pt x="88900" y="109232"/>
                  </a:lnTo>
                  <a:lnTo>
                    <a:pt x="88900" y="107962"/>
                  </a:lnTo>
                  <a:close/>
                </a:path>
                <a:path w="88900" h="424179">
                  <a:moveTo>
                    <a:pt x="88900" y="104140"/>
                  </a:moveTo>
                  <a:lnTo>
                    <a:pt x="0" y="104140"/>
                  </a:lnTo>
                  <a:lnTo>
                    <a:pt x="0" y="106692"/>
                  </a:lnTo>
                  <a:lnTo>
                    <a:pt x="88900" y="106692"/>
                  </a:lnTo>
                  <a:lnTo>
                    <a:pt x="88900" y="104140"/>
                  </a:lnTo>
                  <a:close/>
                </a:path>
                <a:path w="88900" h="424179">
                  <a:moveTo>
                    <a:pt x="88900" y="101612"/>
                  </a:moveTo>
                  <a:lnTo>
                    <a:pt x="0" y="101612"/>
                  </a:lnTo>
                  <a:lnTo>
                    <a:pt x="0" y="102870"/>
                  </a:lnTo>
                  <a:lnTo>
                    <a:pt x="88900" y="102870"/>
                  </a:lnTo>
                  <a:lnTo>
                    <a:pt x="88900" y="101612"/>
                  </a:lnTo>
                  <a:close/>
                </a:path>
                <a:path w="88900" h="424179">
                  <a:moveTo>
                    <a:pt x="88900" y="97790"/>
                  </a:moveTo>
                  <a:lnTo>
                    <a:pt x="0" y="97790"/>
                  </a:lnTo>
                  <a:lnTo>
                    <a:pt x="0" y="100330"/>
                  </a:lnTo>
                  <a:lnTo>
                    <a:pt x="88900" y="100330"/>
                  </a:lnTo>
                  <a:lnTo>
                    <a:pt x="88900" y="97790"/>
                  </a:lnTo>
                  <a:close/>
                </a:path>
                <a:path w="88900" h="424179">
                  <a:moveTo>
                    <a:pt x="88900" y="95262"/>
                  </a:moveTo>
                  <a:lnTo>
                    <a:pt x="0" y="95262"/>
                  </a:lnTo>
                  <a:lnTo>
                    <a:pt x="0" y="96520"/>
                  </a:lnTo>
                  <a:lnTo>
                    <a:pt x="88900" y="96520"/>
                  </a:lnTo>
                  <a:lnTo>
                    <a:pt x="88900" y="95262"/>
                  </a:lnTo>
                  <a:close/>
                </a:path>
                <a:path w="88900" h="424179">
                  <a:moveTo>
                    <a:pt x="88900" y="91440"/>
                  </a:moveTo>
                  <a:lnTo>
                    <a:pt x="0" y="91440"/>
                  </a:lnTo>
                  <a:lnTo>
                    <a:pt x="0" y="93992"/>
                  </a:lnTo>
                  <a:lnTo>
                    <a:pt x="88900" y="93992"/>
                  </a:lnTo>
                  <a:lnTo>
                    <a:pt x="88900" y="91440"/>
                  </a:lnTo>
                  <a:close/>
                </a:path>
                <a:path w="88900" h="424179">
                  <a:moveTo>
                    <a:pt x="88900" y="88912"/>
                  </a:moveTo>
                  <a:lnTo>
                    <a:pt x="0" y="88912"/>
                  </a:lnTo>
                  <a:lnTo>
                    <a:pt x="0" y="90170"/>
                  </a:lnTo>
                  <a:lnTo>
                    <a:pt x="88900" y="90170"/>
                  </a:lnTo>
                  <a:lnTo>
                    <a:pt x="88900" y="88912"/>
                  </a:lnTo>
                  <a:close/>
                </a:path>
                <a:path w="88900" h="424179">
                  <a:moveTo>
                    <a:pt x="88900" y="85090"/>
                  </a:moveTo>
                  <a:lnTo>
                    <a:pt x="0" y="85090"/>
                  </a:lnTo>
                  <a:lnTo>
                    <a:pt x="0" y="87642"/>
                  </a:lnTo>
                  <a:lnTo>
                    <a:pt x="88900" y="87642"/>
                  </a:lnTo>
                  <a:lnTo>
                    <a:pt x="88900" y="85090"/>
                  </a:lnTo>
                  <a:close/>
                </a:path>
                <a:path w="88900" h="424179">
                  <a:moveTo>
                    <a:pt x="88900" y="82550"/>
                  </a:moveTo>
                  <a:lnTo>
                    <a:pt x="0" y="82550"/>
                  </a:lnTo>
                  <a:lnTo>
                    <a:pt x="0" y="83820"/>
                  </a:lnTo>
                  <a:lnTo>
                    <a:pt x="88900" y="83820"/>
                  </a:lnTo>
                  <a:lnTo>
                    <a:pt x="88900" y="82550"/>
                  </a:lnTo>
                  <a:close/>
                </a:path>
                <a:path w="88900" h="424179">
                  <a:moveTo>
                    <a:pt x="88900" y="78752"/>
                  </a:moveTo>
                  <a:lnTo>
                    <a:pt x="0" y="78752"/>
                  </a:lnTo>
                  <a:lnTo>
                    <a:pt x="0" y="81280"/>
                  </a:lnTo>
                  <a:lnTo>
                    <a:pt x="88900" y="81280"/>
                  </a:lnTo>
                  <a:lnTo>
                    <a:pt x="88900" y="78752"/>
                  </a:lnTo>
                  <a:close/>
                </a:path>
                <a:path w="88900" h="424179">
                  <a:moveTo>
                    <a:pt x="88900" y="76200"/>
                  </a:moveTo>
                  <a:lnTo>
                    <a:pt x="0" y="76200"/>
                  </a:lnTo>
                  <a:lnTo>
                    <a:pt x="0" y="77470"/>
                  </a:lnTo>
                  <a:lnTo>
                    <a:pt x="88900" y="77470"/>
                  </a:lnTo>
                  <a:lnTo>
                    <a:pt x="88900" y="76200"/>
                  </a:lnTo>
                  <a:close/>
                </a:path>
                <a:path w="88900" h="424179">
                  <a:moveTo>
                    <a:pt x="88900" y="72390"/>
                  </a:moveTo>
                  <a:lnTo>
                    <a:pt x="0" y="72390"/>
                  </a:lnTo>
                  <a:lnTo>
                    <a:pt x="0" y="74930"/>
                  </a:lnTo>
                  <a:lnTo>
                    <a:pt x="88900" y="74930"/>
                  </a:lnTo>
                  <a:lnTo>
                    <a:pt x="88900" y="72390"/>
                  </a:lnTo>
                  <a:close/>
                </a:path>
                <a:path w="88900" h="424179">
                  <a:moveTo>
                    <a:pt x="88900" y="69862"/>
                  </a:moveTo>
                  <a:lnTo>
                    <a:pt x="0" y="69862"/>
                  </a:lnTo>
                  <a:lnTo>
                    <a:pt x="0" y="71120"/>
                  </a:lnTo>
                  <a:lnTo>
                    <a:pt x="88900" y="71120"/>
                  </a:lnTo>
                  <a:lnTo>
                    <a:pt x="88900" y="69862"/>
                  </a:lnTo>
                  <a:close/>
                </a:path>
                <a:path w="88900" h="424179">
                  <a:moveTo>
                    <a:pt x="88900" y="63512"/>
                  </a:moveTo>
                  <a:lnTo>
                    <a:pt x="0" y="63512"/>
                  </a:lnTo>
                  <a:lnTo>
                    <a:pt x="0" y="68580"/>
                  </a:lnTo>
                  <a:lnTo>
                    <a:pt x="88900" y="68580"/>
                  </a:lnTo>
                  <a:lnTo>
                    <a:pt x="88900" y="63512"/>
                  </a:lnTo>
                  <a:close/>
                </a:path>
                <a:path w="88900" h="424179">
                  <a:moveTo>
                    <a:pt x="88900" y="57150"/>
                  </a:moveTo>
                  <a:lnTo>
                    <a:pt x="0" y="57150"/>
                  </a:lnTo>
                  <a:lnTo>
                    <a:pt x="0" y="62230"/>
                  </a:lnTo>
                  <a:lnTo>
                    <a:pt x="88900" y="62230"/>
                  </a:lnTo>
                  <a:lnTo>
                    <a:pt x="88900" y="57150"/>
                  </a:lnTo>
                  <a:close/>
                </a:path>
                <a:path w="88900" h="424179">
                  <a:moveTo>
                    <a:pt x="88900" y="50812"/>
                  </a:moveTo>
                  <a:lnTo>
                    <a:pt x="0" y="50812"/>
                  </a:lnTo>
                  <a:lnTo>
                    <a:pt x="0" y="55880"/>
                  </a:lnTo>
                  <a:lnTo>
                    <a:pt x="88900" y="55880"/>
                  </a:lnTo>
                  <a:lnTo>
                    <a:pt x="88900" y="50812"/>
                  </a:lnTo>
                  <a:close/>
                </a:path>
                <a:path w="88900" h="424179">
                  <a:moveTo>
                    <a:pt x="88900" y="44462"/>
                  </a:moveTo>
                  <a:lnTo>
                    <a:pt x="0" y="44462"/>
                  </a:lnTo>
                  <a:lnTo>
                    <a:pt x="0" y="49530"/>
                  </a:lnTo>
                  <a:lnTo>
                    <a:pt x="88900" y="49530"/>
                  </a:lnTo>
                  <a:lnTo>
                    <a:pt x="88900" y="44462"/>
                  </a:lnTo>
                  <a:close/>
                </a:path>
                <a:path w="88900" h="424179">
                  <a:moveTo>
                    <a:pt x="88900" y="38100"/>
                  </a:moveTo>
                  <a:lnTo>
                    <a:pt x="0" y="38100"/>
                  </a:lnTo>
                  <a:lnTo>
                    <a:pt x="0" y="43180"/>
                  </a:lnTo>
                  <a:lnTo>
                    <a:pt x="88900" y="43180"/>
                  </a:lnTo>
                  <a:lnTo>
                    <a:pt x="88900" y="38100"/>
                  </a:lnTo>
                  <a:close/>
                </a:path>
                <a:path w="88900" h="424179">
                  <a:moveTo>
                    <a:pt x="88900" y="31762"/>
                  </a:moveTo>
                  <a:lnTo>
                    <a:pt x="0" y="31762"/>
                  </a:lnTo>
                  <a:lnTo>
                    <a:pt x="0" y="36830"/>
                  </a:lnTo>
                  <a:lnTo>
                    <a:pt x="88900" y="36830"/>
                  </a:lnTo>
                  <a:lnTo>
                    <a:pt x="88900" y="31762"/>
                  </a:lnTo>
                  <a:close/>
                </a:path>
                <a:path w="88900" h="424179">
                  <a:moveTo>
                    <a:pt x="88900" y="25400"/>
                  </a:moveTo>
                  <a:lnTo>
                    <a:pt x="0" y="25400"/>
                  </a:lnTo>
                  <a:lnTo>
                    <a:pt x="0" y="30492"/>
                  </a:lnTo>
                  <a:lnTo>
                    <a:pt x="88900" y="30492"/>
                  </a:lnTo>
                  <a:lnTo>
                    <a:pt x="88900" y="25400"/>
                  </a:lnTo>
                  <a:close/>
                </a:path>
                <a:path w="88900" h="424179">
                  <a:moveTo>
                    <a:pt x="88900" y="20320"/>
                  </a:moveTo>
                  <a:lnTo>
                    <a:pt x="0" y="20320"/>
                  </a:lnTo>
                  <a:lnTo>
                    <a:pt x="0" y="24130"/>
                  </a:lnTo>
                  <a:lnTo>
                    <a:pt x="88900" y="24130"/>
                  </a:lnTo>
                  <a:lnTo>
                    <a:pt x="88900" y="20320"/>
                  </a:lnTo>
                  <a:close/>
                </a:path>
                <a:path w="88900" h="424179">
                  <a:moveTo>
                    <a:pt x="88900" y="13970"/>
                  </a:moveTo>
                  <a:lnTo>
                    <a:pt x="0" y="13970"/>
                  </a:lnTo>
                  <a:lnTo>
                    <a:pt x="0" y="19062"/>
                  </a:lnTo>
                  <a:lnTo>
                    <a:pt x="88900" y="19062"/>
                  </a:lnTo>
                  <a:lnTo>
                    <a:pt x="88900" y="13970"/>
                  </a:lnTo>
                  <a:close/>
                </a:path>
                <a:path w="88900" h="424179">
                  <a:moveTo>
                    <a:pt x="88900" y="7620"/>
                  </a:moveTo>
                  <a:lnTo>
                    <a:pt x="0" y="7620"/>
                  </a:lnTo>
                  <a:lnTo>
                    <a:pt x="0" y="12712"/>
                  </a:lnTo>
                  <a:lnTo>
                    <a:pt x="88900" y="12712"/>
                  </a:lnTo>
                  <a:lnTo>
                    <a:pt x="88900" y="7620"/>
                  </a:lnTo>
                  <a:close/>
                </a:path>
                <a:path w="88900" h="424179">
                  <a:moveTo>
                    <a:pt x="88900" y="0"/>
                  </a:moveTo>
                  <a:lnTo>
                    <a:pt x="74930" y="0"/>
                  </a:lnTo>
                  <a:lnTo>
                    <a:pt x="74930" y="1270"/>
                  </a:lnTo>
                  <a:lnTo>
                    <a:pt x="66040" y="1270"/>
                  </a:lnTo>
                  <a:lnTo>
                    <a:pt x="66040" y="2540"/>
                  </a:lnTo>
                  <a:lnTo>
                    <a:pt x="35560" y="2540"/>
                  </a:lnTo>
                  <a:lnTo>
                    <a:pt x="35560" y="3810"/>
                  </a:lnTo>
                  <a:lnTo>
                    <a:pt x="15240" y="3810"/>
                  </a:lnTo>
                  <a:lnTo>
                    <a:pt x="15240" y="6350"/>
                  </a:lnTo>
                  <a:lnTo>
                    <a:pt x="88900" y="6350"/>
                  </a:lnTo>
                  <a:lnTo>
                    <a:pt x="88900" y="3810"/>
                  </a:lnTo>
                  <a:lnTo>
                    <a:pt x="88900" y="2540"/>
                  </a:lnTo>
                  <a:lnTo>
                    <a:pt x="88900" y="1270"/>
                  </a:lnTo>
                  <a:lnTo>
                    <a:pt x="88900" y="0"/>
                  </a:lnTo>
                  <a:close/>
                </a:path>
              </a:pathLst>
            </a:custGeom>
            <a:solidFill>
              <a:srgbClr val="287A28"/>
            </a:solidFill>
          </p:spPr>
          <p:txBody>
            <a:bodyPr wrap="square" lIns="0" tIns="0" rIns="0" bIns="0" rtlCol="0"/>
            <a:lstStyle/>
            <a:p>
              <a:endParaRPr/>
            </a:p>
          </p:txBody>
        </p:sp>
        <p:sp>
          <p:nvSpPr>
            <p:cNvPr id="1124" name="object 1124"/>
            <p:cNvSpPr/>
            <p:nvPr/>
          </p:nvSpPr>
          <p:spPr>
            <a:xfrm>
              <a:off x="6196330" y="6435089"/>
              <a:ext cx="88900" cy="417830"/>
            </a:xfrm>
            <a:custGeom>
              <a:avLst/>
              <a:gdLst/>
              <a:ahLst/>
              <a:cxnLst/>
              <a:rect l="l" t="t" r="r" b="b"/>
              <a:pathLst>
                <a:path w="88900" h="417829">
                  <a:moveTo>
                    <a:pt x="88900" y="412762"/>
                  </a:moveTo>
                  <a:lnTo>
                    <a:pt x="0" y="412762"/>
                  </a:lnTo>
                  <a:lnTo>
                    <a:pt x="0" y="417830"/>
                  </a:lnTo>
                  <a:lnTo>
                    <a:pt x="88900" y="417830"/>
                  </a:lnTo>
                  <a:lnTo>
                    <a:pt x="88900" y="412762"/>
                  </a:lnTo>
                  <a:close/>
                </a:path>
                <a:path w="88900" h="417829">
                  <a:moveTo>
                    <a:pt x="88900" y="344182"/>
                  </a:moveTo>
                  <a:lnTo>
                    <a:pt x="0" y="344182"/>
                  </a:lnTo>
                  <a:lnTo>
                    <a:pt x="0" y="412750"/>
                  </a:lnTo>
                  <a:lnTo>
                    <a:pt x="88900" y="412750"/>
                  </a:lnTo>
                  <a:lnTo>
                    <a:pt x="88900" y="344182"/>
                  </a:lnTo>
                  <a:close/>
                </a:path>
                <a:path w="88900" h="417829">
                  <a:moveTo>
                    <a:pt x="88900" y="218452"/>
                  </a:moveTo>
                  <a:lnTo>
                    <a:pt x="0" y="218452"/>
                  </a:lnTo>
                  <a:lnTo>
                    <a:pt x="0" y="344170"/>
                  </a:lnTo>
                  <a:lnTo>
                    <a:pt x="88900" y="344170"/>
                  </a:lnTo>
                  <a:lnTo>
                    <a:pt x="88900" y="218452"/>
                  </a:lnTo>
                  <a:close/>
                </a:path>
                <a:path w="88900" h="417829">
                  <a:moveTo>
                    <a:pt x="88900" y="215912"/>
                  </a:moveTo>
                  <a:lnTo>
                    <a:pt x="0" y="215912"/>
                  </a:lnTo>
                  <a:lnTo>
                    <a:pt x="0" y="217182"/>
                  </a:lnTo>
                  <a:lnTo>
                    <a:pt x="88900" y="217182"/>
                  </a:lnTo>
                  <a:lnTo>
                    <a:pt x="88900" y="215912"/>
                  </a:lnTo>
                  <a:close/>
                </a:path>
                <a:path w="88900" h="417829">
                  <a:moveTo>
                    <a:pt x="88900" y="212090"/>
                  </a:moveTo>
                  <a:lnTo>
                    <a:pt x="0" y="212090"/>
                  </a:lnTo>
                  <a:lnTo>
                    <a:pt x="0" y="214630"/>
                  </a:lnTo>
                  <a:lnTo>
                    <a:pt x="88900" y="214630"/>
                  </a:lnTo>
                  <a:lnTo>
                    <a:pt x="88900" y="212090"/>
                  </a:lnTo>
                  <a:close/>
                </a:path>
                <a:path w="88900" h="417829">
                  <a:moveTo>
                    <a:pt x="88900" y="209550"/>
                  </a:moveTo>
                  <a:lnTo>
                    <a:pt x="0" y="209550"/>
                  </a:lnTo>
                  <a:lnTo>
                    <a:pt x="0" y="210820"/>
                  </a:lnTo>
                  <a:lnTo>
                    <a:pt x="88900" y="210820"/>
                  </a:lnTo>
                  <a:lnTo>
                    <a:pt x="88900" y="209550"/>
                  </a:lnTo>
                  <a:close/>
                </a:path>
                <a:path w="88900" h="417829">
                  <a:moveTo>
                    <a:pt x="88900" y="205740"/>
                  </a:moveTo>
                  <a:lnTo>
                    <a:pt x="0" y="205740"/>
                  </a:lnTo>
                  <a:lnTo>
                    <a:pt x="0" y="208280"/>
                  </a:lnTo>
                  <a:lnTo>
                    <a:pt x="88900" y="208280"/>
                  </a:lnTo>
                  <a:lnTo>
                    <a:pt x="88900" y="205740"/>
                  </a:lnTo>
                  <a:close/>
                </a:path>
                <a:path w="88900" h="417829">
                  <a:moveTo>
                    <a:pt x="88900" y="203200"/>
                  </a:moveTo>
                  <a:lnTo>
                    <a:pt x="0" y="203200"/>
                  </a:lnTo>
                  <a:lnTo>
                    <a:pt x="0" y="204470"/>
                  </a:lnTo>
                  <a:lnTo>
                    <a:pt x="88900" y="204470"/>
                  </a:lnTo>
                  <a:lnTo>
                    <a:pt x="88900" y="203200"/>
                  </a:lnTo>
                  <a:close/>
                </a:path>
                <a:path w="88900" h="417829">
                  <a:moveTo>
                    <a:pt x="88900" y="199402"/>
                  </a:moveTo>
                  <a:lnTo>
                    <a:pt x="0" y="199402"/>
                  </a:lnTo>
                  <a:lnTo>
                    <a:pt x="0" y="201930"/>
                  </a:lnTo>
                  <a:lnTo>
                    <a:pt x="88900" y="201930"/>
                  </a:lnTo>
                  <a:lnTo>
                    <a:pt x="88900" y="199402"/>
                  </a:lnTo>
                  <a:close/>
                </a:path>
                <a:path w="88900" h="417829">
                  <a:moveTo>
                    <a:pt x="88900" y="196850"/>
                  </a:moveTo>
                  <a:lnTo>
                    <a:pt x="0" y="196850"/>
                  </a:lnTo>
                  <a:lnTo>
                    <a:pt x="0" y="198120"/>
                  </a:lnTo>
                  <a:lnTo>
                    <a:pt x="88900" y="198120"/>
                  </a:lnTo>
                  <a:lnTo>
                    <a:pt x="88900" y="196850"/>
                  </a:lnTo>
                  <a:close/>
                </a:path>
                <a:path w="88900" h="417829">
                  <a:moveTo>
                    <a:pt x="88900" y="193040"/>
                  </a:moveTo>
                  <a:lnTo>
                    <a:pt x="0" y="193040"/>
                  </a:lnTo>
                  <a:lnTo>
                    <a:pt x="0" y="195580"/>
                  </a:lnTo>
                  <a:lnTo>
                    <a:pt x="88900" y="195580"/>
                  </a:lnTo>
                  <a:lnTo>
                    <a:pt x="88900" y="193040"/>
                  </a:lnTo>
                  <a:close/>
                </a:path>
                <a:path w="88900" h="417829">
                  <a:moveTo>
                    <a:pt x="88900" y="190512"/>
                  </a:moveTo>
                  <a:lnTo>
                    <a:pt x="0" y="190512"/>
                  </a:lnTo>
                  <a:lnTo>
                    <a:pt x="0" y="191770"/>
                  </a:lnTo>
                  <a:lnTo>
                    <a:pt x="88900" y="191770"/>
                  </a:lnTo>
                  <a:lnTo>
                    <a:pt x="88900" y="190512"/>
                  </a:lnTo>
                  <a:close/>
                </a:path>
                <a:path w="88900" h="417829">
                  <a:moveTo>
                    <a:pt x="88900" y="186690"/>
                  </a:moveTo>
                  <a:lnTo>
                    <a:pt x="0" y="186690"/>
                  </a:lnTo>
                  <a:lnTo>
                    <a:pt x="0" y="189230"/>
                  </a:lnTo>
                  <a:lnTo>
                    <a:pt x="88900" y="189230"/>
                  </a:lnTo>
                  <a:lnTo>
                    <a:pt x="88900" y="186690"/>
                  </a:lnTo>
                  <a:close/>
                </a:path>
                <a:path w="88900" h="417829">
                  <a:moveTo>
                    <a:pt x="88900" y="184162"/>
                  </a:moveTo>
                  <a:lnTo>
                    <a:pt x="0" y="184162"/>
                  </a:lnTo>
                  <a:lnTo>
                    <a:pt x="0" y="185420"/>
                  </a:lnTo>
                  <a:lnTo>
                    <a:pt x="88900" y="185420"/>
                  </a:lnTo>
                  <a:lnTo>
                    <a:pt x="88900" y="184162"/>
                  </a:lnTo>
                  <a:close/>
                </a:path>
                <a:path w="88900" h="417829">
                  <a:moveTo>
                    <a:pt x="88900" y="180340"/>
                  </a:moveTo>
                  <a:lnTo>
                    <a:pt x="0" y="180340"/>
                  </a:lnTo>
                  <a:lnTo>
                    <a:pt x="0" y="182880"/>
                  </a:lnTo>
                  <a:lnTo>
                    <a:pt x="88900" y="182880"/>
                  </a:lnTo>
                  <a:lnTo>
                    <a:pt x="88900" y="180340"/>
                  </a:lnTo>
                  <a:close/>
                </a:path>
                <a:path w="88900" h="417829">
                  <a:moveTo>
                    <a:pt x="88900" y="177812"/>
                  </a:moveTo>
                  <a:lnTo>
                    <a:pt x="0" y="177812"/>
                  </a:lnTo>
                  <a:lnTo>
                    <a:pt x="0" y="179082"/>
                  </a:lnTo>
                  <a:lnTo>
                    <a:pt x="88900" y="179082"/>
                  </a:lnTo>
                  <a:lnTo>
                    <a:pt x="88900" y="177812"/>
                  </a:lnTo>
                  <a:close/>
                </a:path>
                <a:path w="88900" h="417829">
                  <a:moveTo>
                    <a:pt x="88900" y="173990"/>
                  </a:moveTo>
                  <a:lnTo>
                    <a:pt x="0" y="173990"/>
                  </a:lnTo>
                  <a:lnTo>
                    <a:pt x="0" y="176530"/>
                  </a:lnTo>
                  <a:lnTo>
                    <a:pt x="88900" y="176530"/>
                  </a:lnTo>
                  <a:lnTo>
                    <a:pt x="88900" y="173990"/>
                  </a:lnTo>
                  <a:close/>
                </a:path>
                <a:path w="88900" h="417829">
                  <a:moveTo>
                    <a:pt x="88900" y="171462"/>
                  </a:moveTo>
                  <a:lnTo>
                    <a:pt x="0" y="171462"/>
                  </a:lnTo>
                  <a:lnTo>
                    <a:pt x="0" y="172720"/>
                  </a:lnTo>
                  <a:lnTo>
                    <a:pt x="88900" y="172720"/>
                  </a:lnTo>
                  <a:lnTo>
                    <a:pt x="88900" y="171462"/>
                  </a:lnTo>
                  <a:close/>
                </a:path>
                <a:path w="88900" h="417829">
                  <a:moveTo>
                    <a:pt x="88900" y="167652"/>
                  </a:moveTo>
                  <a:lnTo>
                    <a:pt x="0" y="167652"/>
                  </a:lnTo>
                  <a:lnTo>
                    <a:pt x="0" y="170192"/>
                  </a:lnTo>
                  <a:lnTo>
                    <a:pt x="88900" y="170192"/>
                  </a:lnTo>
                  <a:lnTo>
                    <a:pt x="88900" y="167652"/>
                  </a:lnTo>
                  <a:close/>
                </a:path>
                <a:path w="88900" h="417829">
                  <a:moveTo>
                    <a:pt x="88900" y="165112"/>
                  </a:moveTo>
                  <a:lnTo>
                    <a:pt x="0" y="165112"/>
                  </a:lnTo>
                  <a:lnTo>
                    <a:pt x="0" y="166370"/>
                  </a:lnTo>
                  <a:lnTo>
                    <a:pt x="88900" y="166370"/>
                  </a:lnTo>
                  <a:lnTo>
                    <a:pt x="88900" y="165112"/>
                  </a:lnTo>
                  <a:close/>
                </a:path>
                <a:path w="88900" h="417829">
                  <a:moveTo>
                    <a:pt x="88900" y="161302"/>
                  </a:moveTo>
                  <a:lnTo>
                    <a:pt x="0" y="161302"/>
                  </a:lnTo>
                  <a:lnTo>
                    <a:pt x="0" y="163830"/>
                  </a:lnTo>
                  <a:lnTo>
                    <a:pt x="88900" y="163830"/>
                  </a:lnTo>
                  <a:lnTo>
                    <a:pt x="88900" y="161302"/>
                  </a:lnTo>
                  <a:close/>
                </a:path>
                <a:path w="88900" h="417829">
                  <a:moveTo>
                    <a:pt x="88900" y="158750"/>
                  </a:moveTo>
                  <a:lnTo>
                    <a:pt x="0" y="158750"/>
                  </a:lnTo>
                  <a:lnTo>
                    <a:pt x="0" y="160020"/>
                  </a:lnTo>
                  <a:lnTo>
                    <a:pt x="88900" y="160020"/>
                  </a:lnTo>
                  <a:lnTo>
                    <a:pt x="88900" y="158750"/>
                  </a:lnTo>
                  <a:close/>
                </a:path>
                <a:path w="88900" h="417829">
                  <a:moveTo>
                    <a:pt x="88900" y="154940"/>
                  </a:moveTo>
                  <a:lnTo>
                    <a:pt x="0" y="154940"/>
                  </a:lnTo>
                  <a:lnTo>
                    <a:pt x="0" y="157480"/>
                  </a:lnTo>
                  <a:lnTo>
                    <a:pt x="88900" y="157480"/>
                  </a:lnTo>
                  <a:lnTo>
                    <a:pt x="88900" y="154940"/>
                  </a:lnTo>
                  <a:close/>
                </a:path>
                <a:path w="88900" h="417829">
                  <a:moveTo>
                    <a:pt x="88900" y="152412"/>
                  </a:moveTo>
                  <a:lnTo>
                    <a:pt x="0" y="152412"/>
                  </a:lnTo>
                  <a:lnTo>
                    <a:pt x="0" y="153682"/>
                  </a:lnTo>
                  <a:lnTo>
                    <a:pt x="88900" y="153682"/>
                  </a:lnTo>
                  <a:lnTo>
                    <a:pt x="88900" y="152412"/>
                  </a:lnTo>
                  <a:close/>
                </a:path>
                <a:path w="88900" h="417829">
                  <a:moveTo>
                    <a:pt x="88900" y="148590"/>
                  </a:moveTo>
                  <a:lnTo>
                    <a:pt x="0" y="148590"/>
                  </a:lnTo>
                  <a:lnTo>
                    <a:pt x="0" y="151142"/>
                  </a:lnTo>
                  <a:lnTo>
                    <a:pt x="88900" y="151142"/>
                  </a:lnTo>
                  <a:lnTo>
                    <a:pt x="88900" y="148590"/>
                  </a:lnTo>
                  <a:close/>
                </a:path>
                <a:path w="88900" h="417829">
                  <a:moveTo>
                    <a:pt x="88900" y="146062"/>
                  </a:moveTo>
                  <a:lnTo>
                    <a:pt x="0" y="146062"/>
                  </a:lnTo>
                  <a:lnTo>
                    <a:pt x="0" y="147320"/>
                  </a:lnTo>
                  <a:lnTo>
                    <a:pt x="88900" y="147320"/>
                  </a:lnTo>
                  <a:lnTo>
                    <a:pt x="88900" y="146062"/>
                  </a:lnTo>
                  <a:close/>
                </a:path>
                <a:path w="88900" h="417829">
                  <a:moveTo>
                    <a:pt x="88900" y="142252"/>
                  </a:moveTo>
                  <a:lnTo>
                    <a:pt x="0" y="142252"/>
                  </a:lnTo>
                  <a:lnTo>
                    <a:pt x="0" y="144792"/>
                  </a:lnTo>
                  <a:lnTo>
                    <a:pt x="88900" y="144792"/>
                  </a:lnTo>
                  <a:lnTo>
                    <a:pt x="88900" y="142252"/>
                  </a:lnTo>
                  <a:close/>
                </a:path>
                <a:path w="88900" h="417829">
                  <a:moveTo>
                    <a:pt x="88900" y="139712"/>
                  </a:moveTo>
                  <a:lnTo>
                    <a:pt x="0" y="139712"/>
                  </a:lnTo>
                  <a:lnTo>
                    <a:pt x="0" y="140970"/>
                  </a:lnTo>
                  <a:lnTo>
                    <a:pt x="88900" y="140970"/>
                  </a:lnTo>
                  <a:lnTo>
                    <a:pt x="88900" y="139712"/>
                  </a:lnTo>
                  <a:close/>
                </a:path>
                <a:path w="88900" h="417829">
                  <a:moveTo>
                    <a:pt x="88900" y="135902"/>
                  </a:moveTo>
                  <a:lnTo>
                    <a:pt x="0" y="135902"/>
                  </a:lnTo>
                  <a:lnTo>
                    <a:pt x="0" y="138430"/>
                  </a:lnTo>
                  <a:lnTo>
                    <a:pt x="88900" y="138430"/>
                  </a:lnTo>
                  <a:lnTo>
                    <a:pt x="88900" y="135902"/>
                  </a:lnTo>
                  <a:close/>
                </a:path>
                <a:path w="88900" h="417829">
                  <a:moveTo>
                    <a:pt x="88900" y="133362"/>
                  </a:moveTo>
                  <a:lnTo>
                    <a:pt x="0" y="133362"/>
                  </a:lnTo>
                  <a:lnTo>
                    <a:pt x="0" y="134632"/>
                  </a:lnTo>
                  <a:lnTo>
                    <a:pt x="88900" y="134632"/>
                  </a:lnTo>
                  <a:lnTo>
                    <a:pt x="88900" y="133362"/>
                  </a:lnTo>
                  <a:close/>
                </a:path>
                <a:path w="88900" h="417829">
                  <a:moveTo>
                    <a:pt x="88900" y="129552"/>
                  </a:moveTo>
                  <a:lnTo>
                    <a:pt x="0" y="129552"/>
                  </a:lnTo>
                  <a:lnTo>
                    <a:pt x="0" y="132080"/>
                  </a:lnTo>
                  <a:lnTo>
                    <a:pt x="88900" y="132080"/>
                  </a:lnTo>
                  <a:lnTo>
                    <a:pt x="88900" y="129552"/>
                  </a:lnTo>
                  <a:close/>
                </a:path>
                <a:path w="88900" h="417829">
                  <a:moveTo>
                    <a:pt x="88900" y="127012"/>
                  </a:moveTo>
                  <a:lnTo>
                    <a:pt x="0" y="127012"/>
                  </a:lnTo>
                  <a:lnTo>
                    <a:pt x="0" y="128282"/>
                  </a:lnTo>
                  <a:lnTo>
                    <a:pt x="88900" y="128282"/>
                  </a:lnTo>
                  <a:lnTo>
                    <a:pt x="88900" y="127012"/>
                  </a:lnTo>
                  <a:close/>
                </a:path>
                <a:path w="88900" h="417829">
                  <a:moveTo>
                    <a:pt x="88900" y="123202"/>
                  </a:moveTo>
                  <a:lnTo>
                    <a:pt x="0" y="123202"/>
                  </a:lnTo>
                  <a:lnTo>
                    <a:pt x="0" y="125730"/>
                  </a:lnTo>
                  <a:lnTo>
                    <a:pt x="88900" y="125730"/>
                  </a:lnTo>
                  <a:lnTo>
                    <a:pt x="88900" y="123202"/>
                  </a:lnTo>
                  <a:close/>
                </a:path>
                <a:path w="88900" h="417829">
                  <a:moveTo>
                    <a:pt x="88900" y="120662"/>
                  </a:moveTo>
                  <a:lnTo>
                    <a:pt x="0" y="120662"/>
                  </a:lnTo>
                  <a:lnTo>
                    <a:pt x="0" y="121920"/>
                  </a:lnTo>
                  <a:lnTo>
                    <a:pt x="88900" y="121920"/>
                  </a:lnTo>
                  <a:lnTo>
                    <a:pt x="88900" y="120662"/>
                  </a:lnTo>
                  <a:close/>
                </a:path>
                <a:path w="88900" h="417829">
                  <a:moveTo>
                    <a:pt x="88900" y="116840"/>
                  </a:moveTo>
                  <a:lnTo>
                    <a:pt x="0" y="116840"/>
                  </a:lnTo>
                  <a:lnTo>
                    <a:pt x="0" y="119380"/>
                  </a:lnTo>
                  <a:lnTo>
                    <a:pt x="88900" y="119380"/>
                  </a:lnTo>
                  <a:lnTo>
                    <a:pt x="88900" y="116840"/>
                  </a:lnTo>
                  <a:close/>
                </a:path>
                <a:path w="88900" h="417829">
                  <a:moveTo>
                    <a:pt x="88900" y="114312"/>
                  </a:moveTo>
                  <a:lnTo>
                    <a:pt x="0" y="114312"/>
                  </a:lnTo>
                  <a:lnTo>
                    <a:pt x="0" y="115582"/>
                  </a:lnTo>
                  <a:lnTo>
                    <a:pt x="88900" y="115582"/>
                  </a:lnTo>
                  <a:lnTo>
                    <a:pt x="88900" y="114312"/>
                  </a:lnTo>
                  <a:close/>
                </a:path>
                <a:path w="88900" h="417829">
                  <a:moveTo>
                    <a:pt x="88900" y="110502"/>
                  </a:moveTo>
                  <a:lnTo>
                    <a:pt x="0" y="110502"/>
                  </a:lnTo>
                  <a:lnTo>
                    <a:pt x="0" y="113042"/>
                  </a:lnTo>
                  <a:lnTo>
                    <a:pt x="88900" y="113042"/>
                  </a:lnTo>
                  <a:lnTo>
                    <a:pt x="88900" y="110502"/>
                  </a:lnTo>
                  <a:close/>
                </a:path>
                <a:path w="88900" h="417829">
                  <a:moveTo>
                    <a:pt x="88900" y="107962"/>
                  </a:moveTo>
                  <a:lnTo>
                    <a:pt x="0" y="107962"/>
                  </a:lnTo>
                  <a:lnTo>
                    <a:pt x="0" y="109232"/>
                  </a:lnTo>
                  <a:lnTo>
                    <a:pt x="88900" y="109232"/>
                  </a:lnTo>
                  <a:lnTo>
                    <a:pt x="88900" y="107962"/>
                  </a:lnTo>
                  <a:close/>
                </a:path>
                <a:path w="88900" h="417829">
                  <a:moveTo>
                    <a:pt x="88900" y="104140"/>
                  </a:moveTo>
                  <a:lnTo>
                    <a:pt x="0" y="104140"/>
                  </a:lnTo>
                  <a:lnTo>
                    <a:pt x="0" y="106680"/>
                  </a:lnTo>
                  <a:lnTo>
                    <a:pt x="88900" y="106680"/>
                  </a:lnTo>
                  <a:lnTo>
                    <a:pt x="88900" y="104140"/>
                  </a:lnTo>
                  <a:close/>
                </a:path>
                <a:path w="88900" h="417829">
                  <a:moveTo>
                    <a:pt x="88900" y="101612"/>
                  </a:moveTo>
                  <a:lnTo>
                    <a:pt x="0" y="101612"/>
                  </a:lnTo>
                  <a:lnTo>
                    <a:pt x="0" y="102882"/>
                  </a:lnTo>
                  <a:lnTo>
                    <a:pt x="88900" y="102882"/>
                  </a:lnTo>
                  <a:lnTo>
                    <a:pt x="88900" y="101612"/>
                  </a:lnTo>
                  <a:close/>
                </a:path>
                <a:path w="88900" h="417829">
                  <a:moveTo>
                    <a:pt x="88900" y="97790"/>
                  </a:moveTo>
                  <a:lnTo>
                    <a:pt x="0" y="97790"/>
                  </a:lnTo>
                  <a:lnTo>
                    <a:pt x="0" y="100342"/>
                  </a:lnTo>
                  <a:lnTo>
                    <a:pt x="88900" y="100342"/>
                  </a:lnTo>
                  <a:lnTo>
                    <a:pt x="88900" y="97790"/>
                  </a:lnTo>
                  <a:close/>
                </a:path>
                <a:path w="88900" h="417829">
                  <a:moveTo>
                    <a:pt x="88900" y="95262"/>
                  </a:moveTo>
                  <a:lnTo>
                    <a:pt x="0" y="95262"/>
                  </a:lnTo>
                  <a:lnTo>
                    <a:pt x="0" y="96520"/>
                  </a:lnTo>
                  <a:lnTo>
                    <a:pt x="88900" y="96520"/>
                  </a:lnTo>
                  <a:lnTo>
                    <a:pt x="88900" y="95262"/>
                  </a:lnTo>
                  <a:close/>
                </a:path>
                <a:path w="88900" h="417829">
                  <a:moveTo>
                    <a:pt x="88900" y="91440"/>
                  </a:moveTo>
                  <a:lnTo>
                    <a:pt x="0" y="91440"/>
                  </a:lnTo>
                  <a:lnTo>
                    <a:pt x="0" y="93980"/>
                  </a:lnTo>
                  <a:lnTo>
                    <a:pt x="88900" y="93980"/>
                  </a:lnTo>
                  <a:lnTo>
                    <a:pt x="88900" y="91440"/>
                  </a:lnTo>
                  <a:close/>
                </a:path>
                <a:path w="88900" h="417829">
                  <a:moveTo>
                    <a:pt x="88900" y="88912"/>
                  </a:moveTo>
                  <a:lnTo>
                    <a:pt x="0" y="88912"/>
                  </a:lnTo>
                  <a:lnTo>
                    <a:pt x="0" y="90170"/>
                  </a:lnTo>
                  <a:lnTo>
                    <a:pt x="88900" y="90170"/>
                  </a:lnTo>
                  <a:lnTo>
                    <a:pt x="88900" y="88912"/>
                  </a:lnTo>
                  <a:close/>
                </a:path>
                <a:path w="88900" h="417829">
                  <a:moveTo>
                    <a:pt x="88900" y="85090"/>
                  </a:moveTo>
                  <a:lnTo>
                    <a:pt x="0" y="85090"/>
                  </a:lnTo>
                  <a:lnTo>
                    <a:pt x="0" y="87642"/>
                  </a:lnTo>
                  <a:lnTo>
                    <a:pt x="88900" y="87642"/>
                  </a:lnTo>
                  <a:lnTo>
                    <a:pt x="88900" y="85090"/>
                  </a:lnTo>
                  <a:close/>
                </a:path>
                <a:path w="88900" h="417829">
                  <a:moveTo>
                    <a:pt x="88900" y="82562"/>
                  </a:moveTo>
                  <a:lnTo>
                    <a:pt x="0" y="82562"/>
                  </a:lnTo>
                  <a:lnTo>
                    <a:pt x="0" y="83820"/>
                  </a:lnTo>
                  <a:lnTo>
                    <a:pt x="88900" y="83820"/>
                  </a:lnTo>
                  <a:lnTo>
                    <a:pt x="88900" y="82562"/>
                  </a:lnTo>
                  <a:close/>
                </a:path>
                <a:path w="88900" h="417829">
                  <a:moveTo>
                    <a:pt x="88900" y="78740"/>
                  </a:moveTo>
                  <a:lnTo>
                    <a:pt x="0" y="78740"/>
                  </a:lnTo>
                  <a:lnTo>
                    <a:pt x="0" y="81292"/>
                  </a:lnTo>
                  <a:lnTo>
                    <a:pt x="88900" y="81292"/>
                  </a:lnTo>
                  <a:lnTo>
                    <a:pt x="88900" y="78740"/>
                  </a:lnTo>
                  <a:close/>
                </a:path>
                <a:path w="88900" h="417829">
                  <a:moveTo>
                    <a:pt x="88900" y="76200"/>
                  </a:moveTo>
                  <a:lnTo>
                    <a:pt x="0" y="76200"/>
                  </a:lnTo>
                  <a:lnTo>
                    <a:pt x="0" y="77470"/>
                  </a:lnTo>
                  <a:lnTo>
                    <a:pt x="88900" y="77470"/>
                  </a:lnTo>
                  <a:lnTo>
                    <a:pt x="88900" y="76200"/>
                  </a:lnTo>
                  <a:close/>
                </a:path>
                <a:path w="88900" h="417829">
                  <a:moveTo>
                    <a:pt x="88900" y="72402"/>
                  </a:moveTo>
                  <a:lnTo>
                    <a:pt x="0" y="72402"/>
                  </a:lnTo>
                  <a:lnTo>
                    <a:pt x="0" y="74930"/>
                  </a:lnTo>
                  <a:lnTo>
                    <a:pt x="88900" y="74930"/>
                  </a:lnTo>
                  <a:lnTo>
                    <a:pt x="88900" y="72402"/>
                  </a:lnTo>
                  <a:close/>
                </a:path>
                <a:path w="88900" h="417829">
                  <a:moveTo>
                    <a:pt x="88900" y="69850"/>
                  </a:moveTo>
                  <a:lnTo>
                    <a:pt x="0" y="69850"/>
                  </a:lnTo>
                  <a:lnTo>
                    <a:pt x="0" y="71120"/>
                  </a:lnTo>
                  <a:lnTo>
                    <a:pt x="88900" y="71120"/>
                  </a:lnTo>
                  <a:lnTo>
                    <a:pt x="88900" y="69850"/>
                  </a:lnTo>
                  <a:close/>
                </a:path>
                <a:path w="88900" h="417829">
                  <a:moveTo>
                    <a:pt x="88900" y="66040"/>
                  </a:moveTo>
                  <a:lnTo>
                    <a:pt x="0" y="66040"/>
                  </a:lnTo>
                  <a:lnTo>
                    <a:pt x="0" y="68580"/>
                  </a:lnTo>
                  <a:lnTo>
                    <a:pt x="88900" y="68580"/>
                  </a:lnTo>
                  <a:lnTo>
                    <a:pt x="88900" y="66040"/>
                  </a:lnTo>
                  <a:close/>
                </a:path>
                <a:path w="88900" h="417829">
                  <a:moveTo>
                    <a:pt x="88900" y="63512"/>
                  </a:moveTo>
                  <a:lnTo>
                    <a:pt x="0" y="63512"/>
                  </a:lnTo>
                  <a:lnTo>
                    <a:pt x="0" y="64770"/>
                  </a:lnTo>
                  <a:lnTo>
                    <a:pt x="88900" y="64770"/>
                  </a:lnTo>
                  <a:lnTo>
                    <a:pt x="88900" y="63512"/>
                  </a:lnTo>
                  <a:close/>
                </a:path>
                <a:path w="88900" h="417829">
                  <a:moveTo>
                    <a:pt x="88900" y="57162"/>
                  </a:moveTo>
                  <a:lnTo>
                    <a:pt x="0" y="57162"/>
                  </a:lnTo>
                  <a:lnTo>
                    <a:pt x="0" y="62230"/>
                  </a:lnTo>
                  <a:lnTo>
                    <a:pt x="88900" y="62230"/>
                  </a:lnTo>
                  <a:lnTo>
                    <a:pt x="88900" y="57162"/>
                  </a:lnTo>
                  <a:close/>
                </a:path>
                <a:path w="88900" h="417829">
                  <a:moveTo>
                    <a:pt x="88900" y="50800"/>
                  </a:moveTo>
                  <a:lnTo>
                    <a:pt x="0" y="50800"/>
                  </a:lnTo>
                  <a:lnTo>
                    <a:pt x="0" y="55880"/>
                  </a:lnTo>
                  <a:lnTo>
                    <a:pt x="88900" y="55880"/>
                  </a:lnTo>
                  <a:lnTo>
                    <a:pt x="88900" y="50800"/>
                  </a:lnTo>
                  <a:close/>
                </a:path>
                <a:path w="88900" h="417829">
                  <a:moveTo>
                    <a:pt x="88900" y="44462"/>
                  </a:moveTo>
                  <a:lnTo>
                    <a:pt x="0" y="44462"/>
                  </a:lnTo>
                  <a:lnTo>
                    <a:pt x="0" y="49530"/>
                  </a:lnTo>
                  <a:lnTo>
                    <a:pt x="88900" y="49530"/>
                  </a:lnTo>
                  <a:lnTo>
                    <a:pt x="88900" y="44462"/>
                  </a:lnTo>
                  <a:close/>
                </a:path>
                <a:path w="88900" h="417829">
                  <a:moveTo>
                    <a:pt x="88900" y="38112"/>
                  </a:moveTo>
                  <a:lnTo>
                    <a:pt x="0" y="38112"/>
                  </a:lnTo>
                  <a:lnTo>
                    <a:pt x="0" y="43180"/>
                  </a:lnTo>
                  <a:lnTo>
                    <a:pt x="88900" y="43180"/>
                  </a:lnTo>
                  <a:lnTo>
                    <a:pt x="88900" y="38112"/>
                  </a:lnTo>
                  <a:close/>
                </a:path>
                <a:path w="88900" h="417829">
                  <a:moveTo>
                    <a:pt x="88900" y="31750"/>
                  </a:moveTo>
                  <a:lnTo>
                    <a:pt x="0" y="31750"/>
                  </a:lnTo>
                  <a:lnTo>
                    <a:pt x="0" y="36830"/>
                  </a:lnTo>
                  <a:lnTo>
                    <a:pt x="88900" y="36830"/>
                  </a:lnTo>
                  <a:lnTo>
                    <a:pt x="88900" y="31750"/>
                  </a:lnTo>
                  <a:close/>
                </a:path>
                <a:path w="88900" h="417829">
                  <a:moveTo>
                    <a:pt x="88900" y="25412"/>
                  </a:moveTo>
                  <a:lnTo>
                    <a:pt x="0" y="25412"/>
                  </a:lnTo>
                  <a:lnTo>
                    <a:pt x="0" y="30480"/>
                  </a:lnTo>
                  <a:lnTo>
                    <a:pt x="88900" y="30480"/>
                  </a:lnTo>
                  <a:lnTo>
                    <a:pt x="88900" y="25412"/>
                  </a:lnTo>
                  <a:close/>
                </a:path>
                <a:path w="88900" h="417829">
                  <a:moveTo>
                    <a:pt x="88900" y="19050"/>
                  </a:moveTo>
                  <a:lnTo>
                    <a:pt x="0" y="19050"/>
                  </a:lnTo>
                  <a:lnTo>
                    <a:pt x="0" y="24142"/>
                  </a:lnTo>
                  <a:lnTo>
                    <a:pt x="88900" y="24142"/>
                  </a:lnTo>
                  <a:lnTo>
                    <a:pt x="88900" y="19050"/>
                  </a:lnTo>
                  <a:close/>
                </a:path>
                <a:path w="88900" h="417829">
                  <a:moveTo>
                    <a:pt x="88900" y="13970"/>
                  </a:moveTo>
                  <a:lnTo>
                    <a:pt x="0" y="13970"/>
                  </a:lnTo>
                  <a:lnTo>
                    <a:pt x="0" y="17780"/>
                  </a:lnTo>
                  <a:lnTo>
                    <a:pt x="88900" y="17780"/>
                  </a:lnTo>
                  <a:lnTo>
                    <a:pt x="88900" y="13970"/>
                  </a:lnTo>
                  <a:close/>
                </a:path>
                <a:path w="88900" h="417829">
                  <a:moveTo>
                    <a:pt x="88900" y="7620"/>
                  </a:moveTo>
                  <a:lnTo>
                    <a:pt x="0" y="7620"/>
                  </a:lnTo>
                  <a:lnTo>
                    <a:pt x="0" y="12712"/>
                  </a:lnTo>
                  <a:lnTo>
                    <a:pt x="88900" y="12712"/>
                  </a:lnTo>
                  <a:lnTo>
                    <a:pt x="88900" y="7620"/>
                  </a:lnTo>
                  <a:close/>
                </a:path>
                <a:path w="88900" h="417829">
                  <a:moveTo>
                    <a:pt x="88900" y="1270"/>
                  </a:moveTo>
                  <a:lnTo>
                    <a:pt x="83820" y="1270"/>
                  </a:lnTo>
                  <a:lnTo>
                    <a:pt x="83820" y="0"/>
                  </a:lnTo>
                  <a:lnTo>
                    <a:pt x="63500" y="0"/>
                  </a:lnTo>
                  <a:lnTo>
                    <a:pt x="63500" y="1270"/>
                  </a:lnTo>
                  <a:lnTo>
                    <a:pt x="43180" y="1270"/>
                  </a:lnTo>
                  <a:lnTo>
                    <a:pt x="43180" y="2540"/>
                  </a:lnTo>
                  <a:lnTo>
                    <a:pt x="22860" y="2540"/>
                  </a:lnTo>
                  <a:lnTo>
                    <a:pt x="22860" y="3810"/>
                  </a:lnTo>
                  <a:lnTo>
                    <a:pt x="2540" y="3810"/>
                  </a:lnTo>
                  <a:lnTo>
                    <a:pt x="2540" y="6350"/>
                  </a:lnTo>
                  <a:lnTo>
                    <a:pt x="88900" y="6350"/>
                  </a:lnTo>
                  <a:lnTo>
                    <a:pt x="88900" y="3810"/>
                  </a:lnTo>
                  <a:lnTo>
                    <a:pt x="88900" y="2540"/>
                  </a:lnTo>
                  <a:lnTo>
                    <a:pt x="88900" y="1270"/>
                  </a:lnTo>
                  <a:close/>
                </a:path>
              </a:pathLst>
            </a:custGeom>
            <a:solidFill>
              <a:srgbClr val="287928"/>
            </a:solidFill>
          </p:spPr>
          <p:txBody>
            <a:bodyPr wrap="square" lIns="0" tIns="0" rIns="0" bIns="0" rtlCol="0"/>
            <a:lstStyle/>
            <a:p>
              <a:endParaRPr/>
            </a:p>
          </p:txBody>
        </p:sp>
        <p:sp>
          <p:nvSpPr>
            <p:cNvPr id="1125" name="object 1125"/>
            <p:cNvSpPr/>
            <p:nvPr/>
          </p:nvSpPr>
          <p:spPr>
            <a:xfrm>
              <a:off x="6107430" y="6441439"/>
              <a:ext cx="88900" cy="411480"/>
            </a:xfrm>
            <a:custGeom>
              <a:avLst/>
              <a:gdLst/>
              <a:ahLst/>
              <a:cxnLst/>
              <a:rect l="l" t="t" r="r" b="b"/>
              <a:pathLst>
                <a:path w="88900" h="411479">
                  <a:moveTo>
                    <a:pt x="88900" y="406412"/>
                  </a:moveTo>
                  <a:lnTo>
                    <a:pt x="0" y="406412"/>
                  </a:lnTo>
                  <a:lnTo>
                    <a:pt x="0" y="411480"/>
                  </a:lnTo>
                  <a:lnTo>
                    <a:pt x="88900" y="411480"/>
                  </a:lnTo>
                  <a:lnTo>
                    <a:pt x="88900" y="406412"/>
                  </a:lnTo>
                  <a:close/>
                </a:path>
                <a:path w="88900" h="411479">
                  <a:moveTo>
                    <a:pt x="88900" y="337832"/>
                  </a:moveTo>
                  <a:lnTo>
                    <a:pt x="0" y="337832"/>
                  </a:lnTo>
                  <a:lnTo>
                    <a:pt x="0" y="406400"/>
                  </a:lnTo>
                  <a:lnTo>
                    <a:pt x="88900" y="406400"/>
                  </a:lnTo>
                  <a:lnTo>
                    <a:pt x="88900" y="337832"/>
                  </a:lnTo>
                  <a:close/>
                </a:path>
                <a:path w="88900" h="411479">
                  <a:moveTo>
                    <a:pt x="88900" y="212102"/>
                  </a:moveTo>
                  <a:lnTo>
                    <a:pt x="0" y="212102"/>
                  </a:lnTo>
                  <a:lnTo>
                    <a:pt x="0" y="337820"/>
                  </a:lnTo>
                  <a:lnTo>
                    <a:pt x="88900" y="337820"/>
                  </a:lnTo>
                  <a:lnTo>
                    <a:pt x="88900" y="212102"/>
                  </a:lnTo>
                  <a:close/>
                </a:path>
                <a:path w="88900" h="411479">
                  <a:moveTo>
                    <a:pt x="88900" y="209562"/>
                  </a:moveTo>
                  <a:lnTo>
                    <a:pt x="0" y="209562"/>
                  </a:lnTo>
                  <a:lnTo>
                    <a:pt x="0" y="210832"/>
                  </a:lnTo>
                  <a:lnTo>
                    <a:pt x="88900" y="210832"/>
                  </a:lnTo>
                  <a:lnTo>
                    <a:pt x="88900" y="209562"/>
                  </a:lnTo>
                  <a:close/>
                </a:path>
                <a:path w="88900" h="411479">
                  <a:moveTo>
                    <a:pt x="88900" y="205740"/>
                  </a:moveTo>
                  <a:lnTo>
                    <a:pt x="0" y="205740"/>
                  </a:lnTo>
                  <a:lnTo>
                    <a:pt x="0" y="208280"/>
                  </a:lnTo>
                  <a:lnTo>
                    <a:pt x="88900" y="208280"/>
                  </a:lnTo>
                  <a:lnTo>
                    <a:pt x="88900" y="205740"/>
                  </a:lnTo>
                  <a:close/>
                </a:path>
                <a:path w="88900" h="411479">
                  <a:moveTo>
                    <a:pt x="88900" y="203200"/>
                  </a:moveTo>
                  <a:lnTo>
                    <a:pt x="0" y="203200"/>
                  </a:lnTo>
                  <a:lnTo>
                    <a:pt x="0" y="204470"/>
                  </a:lnTo>
                  <a:lnTo>
                    <a:pt x="88900" y="204470"/>
                  </a:lnTo>
                  <a:lnTo>
                    <a:pt x="88900" y="203200"/>
                  </a:lnTo>
                  <a:close/>
                </a:path>
                <a:path w="88900" h="411479">
                  <a:moveTo>
                    <a:pt x="88900" y="199390"/>
                  </a:moveTo>
                  <a:lnTo>
                    <a:pt x="0" y="199390"/>
                  </a:lnTo>
                  <a:lnTo>
                    <a:pt x="0" y="201930"/>
                  </a:lnTo>
                  <a:lnTo>
                    <a:pt x="88900" y="201930"/>
                  </a:lnTo>
                  <a:lnTo>
                    <a:pt x="88900" y="199390"/>
                  </a:lnTo>
                  <a:close/>
                </a:path>
                <a:path w="88900" h="411479">
                  <a:moveTo>
                    <a:pt x="88900" y="196850"/>
                  </a:moveTo>
                  <a:lnTo>
                    <a:pt x="0" y="196850"/>
                  </a:lnTo>
                  <a:lnTo>
                    <a:pt x="0" y="198120"/>
                  </a:lnTo>
                  <a:lnTo>
                    <a:pt x="88900" y="198120"/>
                  </a:lnTo>
                  <a:lnTo>
                    <a:pt x="88900" y="196850"/>
                  </a:lnTo>
                  <a:close/>
                </a:path>
                <a:path w="88900" h="411479">
                  <a:moveTo>
                    <a:pt x="88900" y="193052"/>
                  </a:moveTo>
                  <a:lnTo>
                    <a:pt x="0" y="193052"/>
                  </a:lnTo>
                  <a:lnTo>
                    <a:pt x="0" y="195580"/>
                  </a:lnTo>
                  <a:lnTo>
                    <a:pt x="88900" y="195580"/>
                  </a:lnTo>
                  <a:lnTo>
                    <a:pt x="88900" y="193052"/>
                  </a:lnTo>
                  <a:close/>
                </a:path>
                <a:path w="88900" h="411479">
                  <a:moveTo>
                    <a:pt x="88900" y="190500"/>
                  </a:moveTo>
                  <a:lnTo>
                    <a:pt x="0" y="190500"/>
                  </a:lnTo>
                  <a:lnTo>
                    <a:pt x="0" y="191770"/>
                  </a:lnTo>
                  <a:lnTo>
                    <a:pt x="88900" y="191770"/>
                  </a:lnTo>
                  <a:lnTo>
                    <a:pt x="88900" y="190500"/>
                  </a:lnTo>
                  <a:close/>
                </a:path>
                <a:path w="88900" h="411479">
                  <a:moveTo>
                    <a:pt x="88900" y="186690"/>
                  </a:moveTo>
                  <a:lnTo>
                    <a:pt x="0" y="186690"/>
                  </a:lnTo>
                  <a:lnTo>
                    <a:pt x="0" y="189230"/>
                  </a:lnTo>
                  <a:lnTo>
                    <a:pt x="88900" y="189230"/>
                  </a:lnTo>
                  <a:lnTo>
                    <a:pt x="88900" y="186690"/>
                  </a:lnTo>
                  <a:close/>
                </a:path>
                <a:path w="88900" h="411479">
                  <a:moveTo>
                    <a:pt x="88900" y="184162"/>
                  </a:moveTo>
                  <a:lnTo>
                    <a:pt x="0" y="184162"/>
                  </a:lnTo>
                  <a:lnTo>
                    <a:pt x="0" y="185420"/>
                  </a:lnTo>
                  <a:lnTo>
                    <a:pt x="88900" y="185420"/>
                  </a:lnTo>
                  <a:lnTo>
                    <a:pt x="88900" y="184162"/>
                  </a:lnTo>
                  <a:close/>
                </a:path>
                <a:path w="88900" h="411479">
                  <a:moveTo>
                    <a:pt x="88900" y="180340"/>
                  </a:moveTo>
                  <a:lnTo>
                    <a:pt x="0" y="180340"/>
                  </a:lnTo>
                  <a:lnTo>
                    <a:pt x="0" y="182880"/>
                  </a:lnTo>
                  <a:lnTo>
                    <a:pt x="88900" y="182880"/>
                  </a:lnTo>
                  <a:lnTo>
                    <a:pt x="88900" y="180340"/>
                  </a:lnTo>
                  <a:close/>
                </a:path>
                <a:path w="88900" h="411479">
                  <a:moveTo>
                    <a:pt x="88900" y="177812"/>
                  </a:moveTo>
                  <a:lnTo>
                    <a:pt x="0" y="177812"/>
                  </a:lnTo>
                  <a:lnTo>
                    <a:pt x="0" y="179070"/>
                  </a:lnTo>
                  <a:lnTo>
                    <a:pt x="88900" y="179070"/>
                  </a:lnTo>
                  <a:lnTo>
                    <a:pt x="88900" y="177812"/>
                  </a:lnTo>
                  <a:close/>
                </a:path>
                <a:path w="88900" h="411479">
                  <a:moveTo>
                    <a:pt x="88900" y="173990"/>
                  </a:moveTo>
                  <a:lnTo>
                    <a:pt x="0" y="173990"/>
                  </a:lnTo>
                  <a:lnTo>
                    <a:pt x="0" y="176530"/>
                  </a:lnTo>
                  <a:lnTo>
                    <a:pt x="88900" y="176530"/>
                  </a:lnTo>
                  <a:lnTo>
                    <a:pt x="88900" y="173990"/>
                  </a:lnTo>
                  <a:close/>
                </a:path>
                <a:path w="88900" h="411479">
                  <a:moveTo>
                    <a:pt x="88900" y="171462"/>
                  </a:moveTo>
                  <a:lnTo>
                    <a:pt x="0" y="171462"/>
                  </a:lnTo>
                  <a:lnTo>
                    <a:pt x="0" y="172732"/>
                  </a:lnTo>
                  <a:lnTo>
                    <a:pt x="88900" y="172732"/>
                  </a:lnTo>
                  <a:lnTo>
                    <a:pt x="88900" y="171462"/>
                  </a:lnTo>
                  <a:close/>
                </a:path>
                <a:path w="88900" h="411479">
                  <a:moveTo>
                    <a:pt x="88900" y="167640"/>
                  </a:moveTo>
                  <a:lnTo>
                    <a:pt x="0" y="167640"/>
                  </a:lnTo>
                  <a:lnTo>
                    <a:pt x="0" y="170180"/>
                  </a:lnTo>
                  <a:lnTo>
                    <a:pt x="88900" y="170180"/>
                  </a:lnTo>
                  <a:lnTo>
                    <a:pt x="88900" y="167640"/>
                  </a:lnTo>
                  <a:close/>
                </a:path>
                <a:path w="88900" h="411479">
                  <a:moveTo>
                    <a:pt x="88900" y="165112"/>
                  </a:moveTo>
                  <a:lnTo>
                    <a:pt x="0" y="165112"/>
                  </a:lnTo>
                  <a:lnTo>
                    <a:pt x="0" y="166370"/>
                  </a:lnTo>
                  <a:lnTo>
                    <a:pt x="88900" y="166370"/>
                  </a:lnTo>
                  <a:lnTo>
                    <a:pt x="88900" y="165112"/>
                  </a:lnTo>
                  <a:close/>
                </a:path>
                <a:path w="88900" h="411479">
                  <a:moveTo>
                    <a:pt x="88900" y="161302"/>
                  </a:moveTo>
                  <a:lnTo>
                    <a:pt x="0" y="161302"/>
                  </a:lnTo>
                  <a:lnTo>
                    <a:pt x="0" y="163842"/>
                  </a:lnTo>
                  <a:lnTo>
                    <a:pt x="88900" y="163842"/>
                  </a:lnTo>
                  <a:lnTo>
                    <a:pt x="88900" y="161302"/>
                  </a:lnTo>
                  <a:close/>
                </a:path>
                <a:path w="88900" h="411479">
                  <a:moveTo>
                    <a:pt x="88900" y="158762"/>
                  </a:moveTo>
                  <a:lnTo>
                    <a:pt x="0" y="158762"/>
                  </a:lnTo>
                  <a:lnTo>
                    <a:pt x="0" y="160020"/>
                  </a:lnTo>
                  <a:lnTo>
                    <a:pt x="88900" y="160020"/>
                  </a:lnTo>
                  <a:lnTo>
                    <a:pt x="88900" y="158762"/>
                  </a:lnTo>
                  <a:close/>
                </a:path>
                <a:path w="88900" h="411479">
                  <a:moveTo>
                    <a:pt x="88900" y="154952"/>
                  </a:moveTo>
                  <a:lnTo>
                    <a:pt x="0" y="154952"/>
                  </a:lnTo>
                  <a:lnTo>
                    <a:pt x="0" y="157480"/>
                  </a:lnTo>
                  <a:lnTo>
                    <a:pt x="88900" y="157480"/>
                  </a:lnTo>
                  <a:lnTo>
                    <a:pt x="88900" y="154952"/>
                  </a:lnTo>
                  <a:close/>
                </a:path>
                <a:path w="88900" h="411479">
                  <a:moveTo>
                    <a:pt x="88900" y="152400"/>
                  </a:moveTo>
                  <a:lnTo>
                    <a:pt x="0" y="152400"/>
                  </a:lnTo>
                  <a:lnTo>
                    <a:pt x="0" y="153670"/>
                  </a:lnTo>
                  <a:lnTo>
                    <a:pt x="88900" y="153670"/>
                  </a:lnTo>
                  <a:lnTo>
                    <a:pt x="88900" y="152400"/>
                  </a:lnTo>
                  <a:close/>
                </a:path>
                <a:path w="88900" h="411479">
                  <a:moveTo>
                    <a:pt x="88900" y="148590"/>
                  </a:moveTo>
                  <a:lnTo>
                    <a:pt x="0" y="148590"/>
                  </a:lnTo>
                  <a:lnTo>
                    <a:pt x="0" y="151130"/>
                  </a:lnTo>
                  <a:lnTo>
                    <a:pt x="88900" y="151130"/>
                  </a:lnTo>
                  <a:lnTo>
                    <a:pt x="88900" y="148590"/>
                  </a:lnTo>
                  <a:close/>
                </a:path>
                <a:path w="88900" h="411479">
                  <a:moveTo>
                    <a:pt x="88900" y="146062"/>
                  </a:moveTo>
                  <a:lnTo>
                    <a:pt x="0" y="146062"/>
                  </a:lnTo>
                  <a:lnTo>
                    <a:pt x="0" y="147332"/>
                  </a:lnTo>
                  <a:lnTo>
                    <a:pt x="88900" y="147332"/>
                  </a:lnTo>
                  <a:lnTo>
                    <a:pt x="88900" y="146062"/>
                  </a:lnTo>
                  <a:close/>
                </a:path>
                <a:path w="88900" h="411479">
                  <a:moveTo>
                    <a:pt x="88900" y="142240"/>
                  </a:moveTo>
                  <a:lnTo>
                    <a:pt x="0" y="142240"/>
                  </a:lnTo>
                  <a:lnTo>
                    <a:pt x="0" y="144792"/>
                  </a:lnTo>
                  <a:lnTo>
                    <a:pt x="88900" y="144792"/>
                  </a:lnTo>
                  <a:lnTo>
                    <a:pt x="88900" y="142240"/>
                  </a:lnTo>
                  <a:close/>
                </a:path>
                <a:path w="88900" h="411479">
                  <a:moveTo>
                    <a:pt x="88900" y="139712"/>
                  </a:moveTo>
                  <a:lnTo>
                    <a:pt x="0" y="139712"/>
                  </a:lnTo>
                  <a:lnTo>
                    <a:pt x="0" y="140970"/>
                  </a:lnTo>
                  <a:lnTo>
                    <a:pt x="88900" y="140970"/>
                  </a:lnTo>
                  <a:lnTo>
                    <a:pt x="88900" y="139712"/>
                  </a:lnTo>
                  <a:close/>
                </a:path>
                <a:path w="88900" h="411479">
                  <a:moveTo>
                    <a:pt x="88900" y="135902"/>
                  </a:moveTo>
                  <a:lnTo>
                    <a:pt x="0" y="135902"/>
                  </a:lnTo>
                  <a:lnTo>
                    <a:pt x="0" y="138442"/>
                  </a:lnTo>
                  <a:lnTo>
                    <a:pt x="88900" y="138442"/>
                  </a:lnTo>
                  <a:lnTo>
                    <a:pt x="88900" y="135902"/>
                  </a:lnTo>
                  <a:close/>
                </a:path>
                <a:path w="88900" h="411479">
                  <a:moveTo>
                    <a:pt x="88900" y="133362"/>
                  </a:moveTo>
                  <a:lnTo>
                    <a:pt x="0" y="133362"/>
                  </a:lnTo>
                  <a:lnTo>
                    <a:pt x="0" y="134620"/>
                  </a:lnTo>
                  <a:lnTo>
                    <a:pt x="88900" y="134620"/>
                  </a:lnTo>
                  <a:lnTo>
                    <a:pt x="88900" y="133362"/>
                  </a:lnTo>
                  <a:close/>
                </a:path>
                <a:path w="88900" h="411479">
                  <a:moveTo>
                    <a:pt x="88900" y="129552"/>
                  </a:moveTo>
                  <a:lnTo>
                    <a:pt x="0" y="129552"/>
                  </a:lnTo>
                  <a:lnTo>
                    <a:pt x="0" y="132080"/>
                  </a:lnTo>
                  <a:lnTo>
                    <a:pt x="88900" y="132080"/>
                  </a:lnTo>
                  <a:lnTo>
                    <a:pt x="88900" y="129552"/>
                  </a:lnTo>
                  <a:close/>
                </a:path>
                <a:path w="88900" h="411479">
                  <a:moveTo>
                    <a:pt x="88900" y="127012"/>
                  </a:moveTo>
                  <a:lnTo>
                    <a:pt x="0" y="127012"/>
                  </a:lnTo>
                  <a:lnTo>
                    <a:pt x="0" y="128282"/>
                  </a:lnTo>
                  <a:lnTo>
                    <a:pt x="88900" y="128282"/>
                  </a:lnTo>
                  <a:lnTo>
                    <a:pt x="88900" y="127012"/>
                  </a:lnTo>
                  <a:close/>
                </a:path>
                <a:path w="88900" h="411479">
                  <a:moveTo>
                    <a:pt x="88900" y="123202"/>
                  </a:moveTo>
                  <a:lnTo>
                    <a:pt x="0" y="123202"/>
                  </a:lnTo>
                  <a:lnTo>
                    <a:pt x="0" y="125730"/>
                  </a:lnTo>
                  <a:lnTo>
                    <a:pt x="88900" y="125730"/>
                  </a:lnTo>
                  <a:lnTo>
                    <a:pt x="88900" y="123202"/>
                  </a:lnTo>
                  <a:close/>
                </a:path>
                <a:path w="88900" h="411479">
                  <a:moveTo>
                    <a:pt x="88900" y="120662"/>
                  </a:moveTo>
                  <a:lnTo>
                    <a:pt x="0" y="120662"/>
                  </a:lnTo>
                  <a:lnTo>
                    <a:pt x="0" y="121932"/>
                  </a:lnTo>
                  <a:lnTo>
                    <a:pt x="88900" y="121932"/>
                  </a:lnTo>
                  <a:lnTo>
                    <a:pt x="88900" y="120662"/>
                  </a:lnTo>
                  <a:close/>
                </a:path>
                <a:path w="88900" h="411479">
                  <a:moveTo>
                    <a:pt x="88900" y="116852"/>
                  </a:moveTo>
                  <a:lnTo>
                    <a:pt x="0" y="116852"/>
                  </a:lnTo>
                  <a:lnTo>
                    <a:pt x="0" y="119380"/>
                  </a:lnTo>
                  <a:lnTo>
                    <a:pt x="88900" y="119380"/>
                  </a:lnTo>
                  <a:lnTo>
                    <a:pt x="88900" y="116852"/>
                  </a:lnTo>
                  <a:close/>
                </a:path>
                <a:path w="88900" h="411479">
                  <a:moveTo>
                    <a:pt x="88900" y="114312"/>
                  </a:moveTo>
                  <a:lnTo>
                    <a:pt x="0" y="114312"/>
                  </a:lnTo>
                  <a:lnTo>
                    <a:pt x="0" y="115570"/>
                  </a:lnTo>
                  <a:lnTo>
                    <a:pt x="88900" y="115570"/>
                  </a:lnTo>
                  <a:lnTo>
                    <a:pt x="88900" y="114312"/>
                  </a:lnTo>
                  <a:close/>
                </a:path>
                <a:path w="88900" h="411479">
                  <a:moveTo>
                    <a:pt x="88900" y="110490"/>
                  </a:moveTo>
                  <a:lnTo>
                    <a:pt x="0" y="110490"/>
                  </a:lnTo>
                  <a:lnTo>
                    <a:pt x="0" y="113030"/>
                  </a:lnTo>
                  <a:lnTo>
                    <a:pt x="88900" y="113030"/>
                  </a:lnTo>
                  <a:lnTo>
                    <a:pt x="88900" y="110490"/>
                  </a:lnTo>
                  <a:close/>
                </a:path>
                <a:path w="88900" h="411479">
                  <a:moveTo>
                    <a:pt x="88900" y="107962"/>
                  </a:moveTo>
                  <a:lnTo>
                    <a:pt x="0" y="107962"/>
                  </a:lnTo>
                  <a:lnTo>
                    <a:pt x="0" y="109232"/>
                  </a:lnTo>
                  <a:lnTo>
                    <a:pt x="88900" y="109232"/>
                  </a:lnTo>
                  <a:lnTo>
                    <a:pt x="88900" y="107962"/>
                  </a:lnTo>
                  <a:close/>
                </a:path>
                <a:path w="88900" h="411479">
                  <a:moveTo>
                    <a:pt x="88900" y="104152"/>
                  </a:moveTo>
                  <a:lnTo>
                    <a:pt x="0" y="104152"/>
                  </a:lnTo>
                  <a:lnTo>
                    <a:pt x="0" y="106692"/>
                  </a:lnTo>
                  <a:lnTo>
                    <a:pt x="88900" y="106692"/>
                  </a:lnTo>
                  <a:lnTo>
                    <a:pt x="88900" y="104152"/>
                  </a:lnTo>
                  <a:close/>
                </a:path>
                <a:path w="88900" h="411479">
                  <a:moveTo>
                    <a:pt x="88900" y="101612"/>
                  </a:moveTo>
                  <a:lnTo>
                    <a:pt x="0" y="101612"/>
                  </a:lnTo>
                  <a:lnTo>
                    <a:pt x="0" y="102882"/>
                  </a:lnTo>
                  <a:lnTo>
                    <a:pt x="88900" y="102882"/>
                  </a:lnTo>
                  <a:lnTo>
                    <a:pt x="88900" y="101612"/>
                  </a:lnTo>
                  <a:close/>
                </a:path>
                <a:path w="88900" h="411479">
                  <a:moveTo>
                    <a:pt x="88900" y="97790"/>
                  </a:moveTo>
                  <a:lnTo>
                    <a:pt x="0" y="97790"/>
                  </a:lnTo>
                  <a:lnTo>
                    <a:pt x="0" y="100330"/>
                  </a:lnTo>
                  <a:lnTo>
                    <a:pt x="88900" y="100330"/>
                  </a:lnTo>
                  <a:lnTo>
                    <a:pt x="88900" y="97790"/>
                  </a:lnTo>
                  <a:close/>
                </a:path>
                <a:path w="88900" h="411479">
                  <a:moveTo>
                    <a:pt x="88900" y="95262"/>
                  </a:moveTo>
                  <a:lnTo>
                    <a:pt x="0" y="95262"/>
                  </a:lnTo>
                  <a:lnTo>
                    <a:pt x="0" y="96532"/>
                  </a:lnTo>
                  <a:lnTo>
                    <a:pt x="88900" y="96532"/>
                  </a:lnTo>
                  <a:lnTo>
                    <a:pt x="88900" y="95262"/>
                  </a:lnTo>
                  <a:close/>
                </a:path>
                <a:path w="88900" h="411479">
                  <a:moveTo>
                    <a:pt x="88900" y="91440"/>
                  </a:moveTo>
                  <a:lnTo>
                    <a:pt x="0" y="91440"/>
                  </a:lnTo>
                  <a:lnTo>
                    <a:pt x="0" y="93992"/>
                  </a:lnTo>
                  <a:lnTo>
                    <a:pt x="88900" y="93992"/>
                  </a:lnTo>
                  <a:lnTo>
                    <a:pt x="88900" y="91440"/>
                  </a:lnTo>
                  <a:close/>
                </a:path>
                <a:path w="88900" h="411479">
                  <a:moveTo>
                    <a:pt x="88900" y="88912"/>
                  </a:moveTo>
                  <a:lnTo>
                    <a:pt x="0" y="88912"/>
                  </a:lnTo>
                  <a:lnTo>
                    <a:pt x="0" y="90170"/>
                  </a:lnTo>
                  <a:lnTo>
                    <a:pt x="88900" y="90170"/>
                  </a:lnTo>
                  <a:lnTo>
                    <a:pt x="88900" y="88912"/>
                  </a:lnTo>
                  <a:close/>
                </a:path>
                <a:path w="88900" h="411479">
                  <a:moveTo>
                    <a:pt x="88900" y="85090"/>
                  </a:moveTo>
                  <a:lnTo>
                    <a:pt x="0" y="85090"/>
                  </a:lnTo>
                  <a:lnTo>
                    <a:pt x="0" y="87630"/>
                  </a:lnTo>
                  <a:lnTo>
                    <a:pt x="88900" y="87630"/>
                  </a:lnTo>
                  <a:lnTo>
                    <a:pt x="88900" y="85090"/>
                  </a:lnTo>
                  <a:close/>
                </a:path>
                <a:path w="88900" h="411479">
                  <a:moveTo>
                    <a:pt x="88900" y="82562"/>
                  </a:moveTo>
                  <a:lnTo>
                    <a:pt x="0" y="82562"/>
                  </a:lnTo>
                  <a:lnTo>
                    <a:pt x="0" y="83820"/>
                  </a:lnTo>
                  <a:lnTo>
                    <a:pt x="88900" y="83820"/>
                  </a:lnTo>
                  <a:lnTo>
                    <a:pt x="88900" y="82562"/>
                  </a:lnTo>
                  <a:close/>
                </a:path>
                <a:path w="88900" h="411479">
                  <a:moveTo>
                    <a:pt x="88900" y="78740"/>
                  </a:moveTo>
                  <a:lnTo>
                    <a:pt x="0" y="78740"/>
                  </a:lnTo>
                  <a:lnTo>
                    <a:pt x="0" y="81292"/>
                  </a:lnTo>
                  <a:lnTo>
                    <a:pt x="88900" y="81292"/>
                  </a:lnTo>
                  <a:lnTo>
                    <a:pt x="88900" y="78740"/>
                  </a:lnTo>
                  <a:close/>
                </a:path>
                <a:path w="88900" h="411479">
                  <a:moveTo>
                    <a:pt x="88900" y="76212"/>
                  </a:moveTo>
                  <a:lnTo>
                    <a:pt x="0" y="76212"/>
                  </a:lnTo>
                  <a:lnTo>
                    <a:pt x="0" y="77470"/>
                  </a:lnTo>
                  <a:lnTo>
                    <a:pt x="88900" y="77470"/>
                  </a:lnTo>
                  <a:lnTo>
                    <a:pt x="88900" y="76212"/>
                  </a:lnTo>
                  <a:close/>
                </a:path>
                <a:path w="88900" h="411479">
                  <a:moveTo>
                    <a:pt x="88900" y="72390"/>
                  </a:moveTo>
                  <a:lnTo>
                    <a:pt x="0" y="72390"/>
                  </a:lnTo>
                  <a:lnTo>
                    <a:pt x="0" y="74942"/>
                  </a:lnTo>
                  <a:lnTo>
                    <a:pt x="88900" y="74942"/>
                  </a:lnTo>
                  <a:lnTo>
                    <a:pt x="88900" y="72390"/>
                  </a:lnTo>
                  <a:close/>
                </a:path>
                <a:path w="88900" h="411479">
                  <a:moveTo>
                    <a:pt x="88900" y="69850"/>
                  </a:moveTo>
                  <a:lnTo>
                    <a:pt x="0" y="69850"/>
                  </a:lnTo>
                  <a:lnTo>
                    <a:pt x="0" y="71120"/>
                  </a:lnTo>
                  <a:lnTo>
                    <a:pt x="88900" y="71120"/>
                  </a:lnTo>
                  <a:lnTo>
                    <a:pt x="88900" y="69850"/>
                  </a:lnTo>
                  <a:close/>
                </a:path>
                <a:path w="88900" h="411479">
                  <a:moveTo>
                    <a:pt x="88900" y="66052"/>
                  </a:moveTo>
                  <a:lnTo>
                    <a:pt x="0" y="66052"/>
                  </a:lnTo>
                  <a:lnTo>
                    <a:pt x="0" y="68580"/>
                  </a:lnTo>
                  <a:lnTo>
                    <a:pt x="88900" y="68580"/>
                  </a:lnTo>
                  <a:lnTo>
                    <a:pt x="88900" y="66052"/>
                  </a:lnTo>
                  <a:close/>
                </a:path>
                <a:path w="88900" h="411479">
                  <a:moveTo>
                    <a:pt x="88900" y="63500"/>
                  </a:moveTo>
                  <a:lnTo>
                    <a:pt x="0" y="63500"/>
                  </a:lnTo>
                  <a:lnTo>
                    <a:pt x="0" y="64770"/>
                  </a:lnTo>
                  <a:lnTo>
                    <a:pt x="88900" y="64770"/>
                  </a:lnTo>
                  <a:lnTo>
                    <a:pt x="88900" y="63500"/>
                  </a:lnTo>
                  <a:close/>
                </a:path>
                <a:path w="88900" h="411479">
                  <a:moveTo>
                    <a:pt x="88900" y="59690"/>
                  </a:moveTo>
                  <a:lnTo>
                    <a:pt x="0" y="59690"/>
                  </a:lnTo>
                  <a:lnTo>
                    <a:pt x="0" y="62230"/>
                  </a:lnTo>
                  <a:lnTo>
                    <a:pt x="88900" y="62230"/>
                  </a:lnTo>
                  <a:lnTo>
                    <a:pt x="88900" y="59690"/>
                  </a:lnTo>
                  <a:close/>
                </a:path>
                <a:path w="88900" h="411479">
                  <a:moveTo>
                    <a:pt x="88900" y="57162"/>
                  </a:moveTo>
                  <a:lnTo>
                    <a:pt x="0" y="57162"/>
                  </a:lnTo>
                  <a:lnTo>
                    <a:pt x="0" y="58420"/>
                  </a:lnTo>
                  <a:lnTo>
                    <a:pt x="88900" y="58420"/>
                  </a:lnTo>
                  <a:lnTo>
                    <a:pt x="88900" y="57162"/>
                  </a:lnTo>
                  <a:close/>
                </a:path>
                <a:path w="88900" h="411479">
                  <a:moveTo>
                    <a:pt x="88900" y="50812"/>
                  </a:moveTo>
                  <a:lnTo>
                    <a:pt x="0" y="50812"/>
                  </a:lnTo>
                  <a:lnTo>
                    <a:pt x="0" y="55880"/>
                  </a:lnTo>
                  <a:lnTo>
                    <a:pt x="88900" y="55880"/>
                  </a:lnTo>
                  <a:lnTo>
                    <a:pt x="88900" y="50812"/>
                  </a:lnTo>
                  <a:close/>
                </a:path>
                <a:path w="88900" h="411479">
                  <a:moveTo>
                    <a:pt x="88900" y="44450"/>
                  </a:moveTo>
                  <a:lnTo>
                    <a:pt x="0" y="44450"/>
                  </a:lnTo>
                  <a:lnTo>
                    <a:pt x="0" y="49530"/>
                  </a:lnTo>
                  <a:lnTo>
                    <a:pt x="88900" y="49530"/>
                  </a:lnTo>
                  <a:lnTo>
                    <a:pt x="88900" y="44450"/>
                  </a:lnTo>
                  <a:close/>
                </a:path>
                <a:path w="88900" h="411479">
                  <a:moveTo>
                    <a:pt x="88900" y="38112"/>
                  </a:moveTo>
                  <a:lnTo>
                    <a:pt x="0" y="38112"/>
                  </a:lnTo>
                  <a:lnTo>
                    <a:pt x="0" y="43180"/>
                  </a:lnTo>
                  <a:lnTo>
                    <a:pt x="88900" y="43180"/>
                  </a:lnTo>
                  <a:lnTo>
                    <a:pt x="88900" y="38112"/>
                  </a:lnTo>
                  <a:close/>
                </a:path>
                <a:path w="88900" h="411479">
                  <a:moveTo>
                    <a:pt x="88900" y="31762"/>
                  </a:moveTo>
                  <a:lnTo>
                    <a:pt x="0" y="31762"/>
                  </a:lnTo>
                  <a:lnTo>
                    <a:pt x="0" y="36830"/>
                  </a:lnTo>
                  <a:lnTo>
                    <a:pt x="88900" y="36830"/>
                  </a:lnTo>
                  <a:lnTo>
                    <a:pt x="88900" y="31762"/>
                  </a:lnTo>
                  <a:close/>
                </a:path>
                <a:path w="88900" h="411479">
                  <a:moveTo>
                    <a:pt x="88900" y="25400"/>
                  </a:moveTo>
                  <a:lnTo>
                    <a:pt x="0" y="25400"/>
                  </a:lnTo>
                  <a:lnTo>
                    <a:pt x="0" y="30480"/>
                  </a:lnTo>
                  <a:lnTo>
                    <a:pt x="88900" y="30480"/>
                  </a:lnTo>
                  <a:lnTo>
                    <a:pt x="88900" y="25400"/>
                  </a:lnTo>
                  <a:close/>
                </a:path>
                <a:path w="88900" h="411479">
                  <a:moveTo>
                    <a:pt x="88900" y="19062"/>
                  </a:moveTo>
                  <a:lnTo>
                    <a:pt x="0" y="19062"/>
                  </a:lnTo>
                  <a:lnTo>
                    <a:pt x="0" y="24130"/>
                  </a:lnTo>
                  <a:lnTo>
                    <a:pt x="88900" y="24130"/>
                  </a:lnTo>
                  <a:lnTo>
                    <a:pt x="88900" y="19062"/>
                  </a:lnTo>
                  <a:close/>
                </a:path>
                <a:path w="88900" h="411479">
                  <a:moveTo>
                    <a:pt x="88900" y="12700"/>
                  </a:moveTo>
                  <a:lnTo>
                    <a:pt x="0" y="12700"/>
                  </a:lnTo>
                  <a:lnTo>
                    <a:pt x="0" y="17792"/>
                  </a:lnTo>
                  <a:lnTo>
                    <a:pt x="88900" y="17792"/>
                  </a:lnTo>
                  <a:lnTo>
                    <a:pt x="88900" y="12700"/>
                  </a:lnTo>
                  <a:close/>
                </a:path>
                <a:path w="88900" h="411479">
                  <a:moveTo>
                    <a:pt x="88900" y="7620"/>
                  </a:moveTo>
                  <a:lnTo>
                    <a:pt x="0" y="7620"/>
                  </a:lnTo>
                  <a:lnTo>
                    <a:pt x="0" y="11430"/>
                  </a:lnTo>
                  <a:lnTo>
                    <a:pt x="88900" y="11430"/>
                  </a:lnTo>
                  <a:lnTo>
                    <a:pt x="88900" y="7620"/>
                  </a:lnTo>
                  <a:close/>
                </a:path>
                <a:path w="88900" h="411479">
                  <a:moveTo>
                    <a:pt x="88900" y="1270"/>
                  </a:moveTo>
                  <a:lnTo>
                    <a:pt x="71120" y="1270"/>
                  </a:lnTo>
                  <a:lnTo>
                    <a:pt x="71120" y="0"/>
                  </a:lnTo>
                  <a:lnTo>
                    <a:pt x="50800" y="0"/>
                  </a:lnTo>
                  <a:lnTo>
                    <a:pt x="50800" y="1270"/>
                  </a:lnTo>
                  <a:lnTo>
                    <a:pt x="30480" y="1270"/>
                  </a:lnTo>
                  <a:lnTo>
                    <a:pt x="30480" y="2540"/>
                  </a:lnTo>
                  <a:lnTo>
                    <a:pt x="10160" y="2540"/>
                  </a:lnTo>
                  <a:lnTo>
                    <a:pt x="10160" y="3810"/>
                  </a:lnTo>
                  <a:lnTo>
                    <a:pt x="0" y="3810"/>
                  </a:lnTo>
                  <a:lnTo>
                    <a:pt x="0" y="6350"/>
                  </a:lnTo>
                  <a:lnTo>
                    <a:pt x="88900" y="6350"/>
                  </a:lnTo>
                  <a:lnTo>
                    <a:pt x="88900" y="3810"/>
                  </a:lnTo>
                  <a:lnTo>
                    <a:pt x="88900" y="2540"/>
                  </a:lnTo>
                  <a:lnTo>
                    <a:pt x="88900" y="1270"/>
                  </a:lnTo>
                  <a:close/>
                </a:path>
              </a:pathLst>
            </a:custGeom>
            <a:solidFill>
              <a:srgbClr val="287828"/>
            </a:solidFill>
          </p:spPr>
          <p:txBody>
            <a:bodyPr wrap="square" lIns="0" tIns="0" rIns="0" bIns="0" rtlCol="0"/>
            <a:lstStyle/>
            <a:p>
              <a:endParaRPr/>
            </a:p>
          </p:txBody>
        </p:sp>
        <p:sp>
          <p:nvSpPr>
            <p:cNvPr id="1126" name="object 1126"/>
            <p:cNvSpPr/>
            <p:nvPr/>
          </p:nvSpPr>
          <p:spPr>
            <a:xfrm>
              <a:off x="6018530" y="6445262"/>
              <a:ext cx="88900" cy="407670"/>
            </a:xfrm>
            <a:custGeom>
              <a:avLst/>
              <a:gdLst/>
              <a:ahLst/>
              <a:cxnLst/>
              <a:rect l="l" t="t" r="r" b="b"/>
              <a:pathLst>
                <a:path w="88900" h="407670">
                  <a:moveTo>
                    <a:pt x="88900" y="402590"/>
                  </a:moveTo>
                  <a:lnTo>
                    <a:pt x="0" y="402590"/>
                  </a:lnTo>
                  <a:lnTo>
                    <a:pt x="0" y="407657"/>
                  </a:lnTo>
                  <a:lnTo>
                    <a:pt x="88900" y="407657"/>
                  </a:lnTo>
                  <a:lnTo>
                    <a:pt x="88900" y="402590"/>
                  </a:lnTo>
                  <a:close/>
                </a:path>
                <a:path w="88900" h="407670">
                  <a:moveTo>
                    <a:pt x="88900" y="334010"/>
                  </a:moveTo>
                  <a:lnTo>
                    <a:pt x="0" y="334010"/>
                  </a:lnTo>
                  <a:lnTo>
                    <a:pt x="0" y="402577"/>
                  </a:lnTo>
                  <a:lnTo>
                    <a:pt x="88900" y="402577"/>
                  </a:lnTo>
                  <a:lnTo>
                    <a:pt x="88900" y="334010"/>
                  </a:lnTo>
                  <a:close/>
                </a:path>
                <a:path w="88900" h="407670">
                  <a:moveTo>
                    <a:pt x="88900" y="208280"/>
                  </a:moveTo>
                  <a:lnTo>
                    <a:pt x="0" y="208280"/>
                  </a:lnTo>
                  <a:lnTo>
                    <a:pt x="0" y="333997"/>
                  </a:lnTo>
                  <a:lnTo>
                    <a:pt x="88900" y="333997"/>
                  </a:lnTo>
                  <a:lnTo>
                    <a:pt x="88900" y="208280"/>
                  </a:lnTo>
                  <a:close/>
                </a:path>
                <a:path w="88900" h="407670">
                  <a:moveTo>
                    <a:pt x="88900" y="205740"/>
                  </a:moveTo>
                  <a:lnTo>
                    <a:pt x="0" y="205740"/>
                  </a:lnTo>
                  <a:lnTo>
                    <a:pt x="0" y="207010"/>
                  </a:lnTo>
                  <a:lnTo>
                    <a:pt x="88900" y="207010"/>
                  </a:lnTo>
                  <a:lnTo>
                    <a:pt x="88900" y="205740"/>
                  </a:lnTo>
                  <a:close/>
                </a:path>
                <a:path w="88900" h="407670">
                  <a:moveTo>
                    <a:pt x="88900" y="201917"/>
                  </a:moveTo>
                  <a:lnTo>
                    <a:pt x="0" y="201917"/>
                  </a:lnTo>
                  <a:lnTo>
                    <a:pt x="0" y="204457"/>
                  </a:lnTo>
                  <a:lnTo>
                    <a:pt x="88900" y="204457"/>
                  </a:lnTo>
                  <a:lnTo>
                    <a:pt x="88900" y="201917"/>
                  </a:lnTo>
                  <a:close/>
                </a:path>
                <a:path w="88900" h="407670">
                  <a:moveTo>
                    <a:pt x="88900" y="199377"/>
                  </a:moveTo>
                  <a:lnTo>
                    <a:pt x="0" y="199377"/>
                  </a:lnTo>
                  <a:lnTo>
                    <a:pt x="0" y="200647"/>
                  </a:lnTo>
                  <a:lnTo>
                    <a:pt x="88900" y="200647"/>
                  </a:lnTo>
                  <a:lnTo>
                    <a:pt x="88900" y="199377"/>
                  </a:lnTo>
                  <a:close/>
                </a:path>
                <a:path w="88900" h="407670">
                  <a:moveTo>
                    <a:pt x="88900" y="195567"/>
                  </a:moveTo>
                  <a:lnTo>
                    <a:pt x="0" y="195567"/>
                  </a:lnTo>
                  <a:lnTo>
                    <a:pt x="0" y="198107"/>
                  </a:lnTo>
                  <a:lnTo>
                    <a:pt x="88900" y="198107"/>
                  </a:lnTo>
                  <a:lnTo>
                    <a:pt x="88900" y="195567"/>
                  </a:lnTo>
                  <a:close/>
                </a:path>
                <a:path w="88900" h="407670">
                  <a:moveTo>
                    <a:pt x="88900" y="193027"/>
                  </a:moveTo>
                  <a:lnTo>
                    <a:pt x="0" y="193027"/>
                  </a:lnTo>
                  <a:lnTo>
                    <a:pt x="0" y="194297"/>
                  </a:lnTo>
                  <a:lnTo>
                    <a:pt x="88900" y="194297"/>
                  </a:lnTo>
                  <a:lnTo>
                    <a:pt x="88900" y="193027"/>
                  </a:lnTo>
                  <a:close/>
                </a:path>
                <a:path w="88900" h="407670">
                  <a:moveTo>
                    <a:pt x="88900" y="189230"/>
                  </a:moveTo>
                  <a:lnTo>
                    <a:pt x="0" y="189230"/>
                  </a:lnTo>
                  <a:lnTo>
                    <a:pt x="0" y="191757"/>
                  </a:lnTo>
                  <a:lnTo>
                    <a:pt x="88900" y="191757"/>
                  </a:lnTo>
                  <a:lnTo>
                    <a:pt x="88900" y="189230"/>
                  </a:lnTo>
                  <a:close/>
                </a:path>
                <a:path w="88900" h="407670">
                  <a:moveTo>
                    <a:pt x="88900" y="186677"/>
                  </a:moveTo>
                  <a:lnTo>
                    <a:pt x="0" y="186677"/>
                  </a:lnTo>
                  <a:lnTo>
                    <a:pt x="0" y="187947"/>
                  </a:lnTo>
                  <a:lnTo>
                    <a:pt x="88900" y="187947"/>
                  </a:lnTo>
                  <a:lnTo>
                    <a:pt x="88900" y="186677"/>
                  </a:lnTo>
                  <a:close/>
                </a:path>
                <a:path w="88900" h="407670">
                  <a:moveTo>
                    <a:pt x="88900" y="182867"/>
                  </a:moveTo>
                  <a:lnTo>
                    <a:pt x="0" y="182867"/>
                  </a:lnTo>
                  <a:lnTo>
                    <a:pt x="0" y="185407"/>
                  </a:lnTo>
                  <a:lnTo>
                    <a:pt x="88900" y="185407"/>
                  </a:lnTo>
                  <a:lnTo>
                    <a:pt x="88900" y="182867"/>
                  </a:lnTo>
                  <a:close/>
                </a:path>
                <a:path w="88900" h="407670">
                  <a:moveTo>
                    <a:pt x="88900" y="180340"/>
                  </a:moveTo>
                  <a:lnTo>
                    <a:pt x="0" y="180340"/>
                  </a:lnTo>
                  <a:lnTo>
                    <a:pt x="0" y="181597"/>
                  </a:lnTo>
                  <a:lnTo>
                    <a:pt x="88900" y="181597"/>
                  </a:lnTo>
                  <a:lnTo>
                    <a:pt x="88900" y="180340"/>
                  </a:lnTo>
                  <a:close/>
                </a:path>
                <a:path w="88900" h="407670">
                  <a:moveTo>
                    <a:pt x="88900" y="176517"/>
                  </a:moveTo>
                  <a:lnTo>
                    <a:pt x="0" y="176517"/>
                  </a:lnTo>
                  <a:lnTo>
                    <a:pt x="0" y="179057"/>
                  </a:lnTo>
                  <a:lnTo>
                    <a:pt x="88900" y="179057"/>
                  </a:lnTo>
                  <a:lnTo>
                    <a:pt x="88900" y="176517"/>
                  </a:lnTo>
                  <a:close/>
                </a:path>
                <a:path w="88900" h="407670">
                  <a:moveTo>
                    <a:pt x="88900" y="173990"/>
                  </a:moveTo>
                  <a:lnTo>
                    <a:pt x="0" y="173990"/>
                  </a:lnTo>
                  <a:lnTo>
                    <a:pt x="0" y="175247"/>
                  </a:lnTo>
                  <a:lnTo>
                    <a:pt x="88900" y="175247"/>
                  </a:lnTo>
                  <a:lnTo>
                    <a:pt x="88900" y="173990"/>
                  </a:lnTo>
                  <a:close/>
                </a:path>
                <a:path w="88900" h="407670">
                  <a:moveTo>
                    <a:pt x="88900" y="170167"/>
                  </a:moveTo>
                  <a:lnTo>
                    <a:pt x="0" y="170167"/>
                  </a:lnTo>
                  <a:lnTo>
                    <a:pt x="0" y="172707"/>
                  </a:lnTo>
                  <a:lnTo>
                    <a:pt x="88900" y="172707"/>
                  </a:lnTo>
                  <a:lnTo>
                    <a:pt x="88900" y="170167"/>
                  </a:lnTo>
                  <a:close/>
                </a:path>
                <a:path w="88900" h="407670">
                  <a:moveTo>
                    <a:pt x="88900" y="167640"/>
                  </a:moveTo>
                  <a:lnTo>
                    <a:pt x="0" y="167640"/>
                  </a:lnTo>
                  <a:lnTo>
                    <a:pt x="0" y="168910"/>
                  </a:lnTo>
                  <a:lnTo>
                    <a:pt x="88900" y="168910"/>
                  </a:lnTo>
                  <a:lnTo>
                    <a:pt x="88900" y="167640"/>
                  </a:lnTo>
                  <a:close/>
                </a:path>
                <a:path w="88900" h="407670">
                  <a:moveTo>
                    <a:pt x="88900" y="163817"/>
                  </a:moveTo>
                  <a:lnTo>
                    <a:pt x="0" y="163817"/>
                  </a:lnTo>
                  <a:lnTo>
                    <a:pt x="0" y="166357"/>
                  </a:lnTo>
                  <a:lnTo>
                    <a:pt x="88900" y="166357"/>
                  </a:lnTo>
                  <a:lnTo>
                    <a:pt x="88900" y="163817"/>
                  </a:lnTo>
                  <a:close/>
                </a:path>
                <a:path w="88900" h="407670">
                  <a:moveTo>
                    <a:pt x="88900" y="161290"/>
                  </a:moveTo>
                  <a:lnTo>
                    <a:pt x="0" y="161290"/>
                  </a:lnTo>
                  <a:lnTo>
                    <a:pt x="0" y="162547"/>
                  </a:lnTo>
                  <a:lnTo>
                    <a:pt x="88900" y="162547"/>
                  </a:lnTo>
                  <a:lnTo>
                    <a:pt x="88900" y="161290"/>
                  </a:lnTo>
                  <a:close/>
                </a:path>
                <a:path w="88900" h="407670">
                  <a:moveTo>
                    <a:pt x="88900" y="157480"/>
                  </a:moveTo>
                  <a:lnTo>
                    <a:pt x="0" y="157480"/>
                  </a:lnTo>
                  <a:lnTo>
                    <a:pt x="0" y="160020"/>
                  </a:lnTo>
                  <a:lnTo>
                    <a:pt x="88900" y="160020"/>
                  </a:lnTo>
                  <a:lnTo>
                    <a:pt x="88900" y="157480"/>
                  </a:lnTo>
                  <a:close/>
                </a:path>
                <a:path w="88900" h="407670">
                  <a:moveTo>
                    <a:pt x="88900" y="154940"/>
                  </a:moveTo>
                  <a:lnTo>
                    <a:pt x="0" y="154940"/>
                  </a:lnTo>
                  <a:lnTo>
                    <a:pt x="0" y="156197"/>
                  </a:lnTo>
                  <a:lnTo>
                    <a:pt x="88900" y="156197"/>
                  </a:lnTo>
                  <a:lnTo>
                    <a:pt x="88900" y="154940"/>
                  </a:lnTo>
                  <a:close/>
                </a:path>
                <a:path w="88900" h="407670">
                  <a:moveTo>
                    <a:pt x="88900" y="151130"/>
                  </a:moveTo>
                  <a:lnTo>
                    <a:pt x="0" y="151130"/>
                  </a:lnTo>
                  <a:lnTo>
                    <a:pt x="0" y="153657"/>
                  </a:lnTo>
                  <a:lnTo>
                    <a:pt x="88900" y="153657"/>
                  </a:lnTo>
                  <a:lnTo>
                    <a:pt x="88900" y="151130"/>
                  </a:lnTo>
                  <a:close/>
                </a:path>
                <a:path w="88900" h="407670">
                  <a:moveTo>
                    <a:pt x="88900" y="148577"/>
                  </a:moveTo>
                  <a:lnTo>
                    <a:pt x="0" y="148577"/>
                  </a:lnTo>
                  <a:lnTo>
                    <a:pt x="0" y="149847"/>
                  </a:lnTo>
                  <a:lnTo>
                    <a:pt x="88900" y="149847"/>
                  </a:lnTo>
                  <a:lnTo>
                    <a:pt x="88900" y="148577"/>
                  </a:lnTo>
                  <a:close/>
                </a:path>
                <a:path w="88900" h="407670">
                  <a:moveTo>
                    <a:pt x="88900" y="144767"/>
                  </a:moveTo>
                  <a:lnTo>
                    <a:pt x="0" y="144767"/>
                  </a:lnTo>
                  <a:lnTo>
                    <a:pt x="0" y="147307"/>
                  </a:lnTo>
                  <a:lnTo>
                    <a:pt x="88900" y="147307"/>
                  </a:lnTo>
                  <a:lnTo>
                    <a:pt x="88900" y="144767"/>
                  </a:lnTo>
                  <a:close/>
                </a:path>
                <a:path w="88900" h="407670">
                  <a:moveTo>
                    <a:pt x="88900" y="142240"/>
                  </a:moveTo>
                  <a:lnTo>
                    <a:pt x="0" y="142240"/>
                  </a:lnTo>
                  <a:lnTo>
                    <a:pt x="0" y="143510"/>
                  </a:lnTo>
                  <a:lnTo>
                    <a:pt x="88900" y="143510"/>
                  </a:lnTo>
                  <a:lnTo>
                    <a:pt x="88900" y="142240"/>
                  </a:lnTo>
                  <a:close/>
                </a:path>
                <a:path w="88900" h="407670">
                  <a:moveTo>
                    <a:pt x="88900" y="138417"/>
                  </a:moveTo>
                  <a:lnTo>
                    <a:pt x="0" y="138417"/>
                  </a:lnTo>
                  <a:lnTo>
                    <a:pt x="0" y="140970"/>
                  </a:lnTo>
                  <a:lnTo>
                    <a:pt x="88900" y="140970"/>
                  </a:lnTo>
                  <a:lnTo>
                    <a:pt x="88900" y="138417"/>
                  </a:lnTo>
                  <a:close/>
                </a:path>
                <a:path w="88900" h="407670">
                  <a:moveTo>
                    <a:pt x="88900" y="135890"/>
                  </a:moveTo>
                  <a:lnTo>
                    <a:pt x="0" y="135890"/>
                  </a:lnTo>
                  <a:lnTo>
                    <a:pt x="0" y="137147"/>
                  </a:lnTo>
                  <a:lnTo>
                    <a:pt x="88900" y="137147"/>
                  </a:lnTo>
                  <a:lnTo>
                    <a:pt x="88900" y="135890"/>
                  </a:lnTo>
                  <a:close/>
                </a:path>
                <a:path w="88900" h="407670">
                  <a:moveTo>
                    <a:pt x="88900" y="132080"/>
                  </a:moveTo>
                  <a:lnTo>
                    <a:pt x="0" y="132080"/>
                  </a:lnTo>
                  <a:lnTo>
                    <a:pt x="0" y="134620"/>
                  </a:lnTo>
                  <a:lnTo>
                    <a:pt x="88900" y="134620"/>
                  </a:lnTo>
                  <a:lnTo>
                    <a:pt x="88900" y="132080"/>
                  </a:lnTo>
                  <a:close/>
                </a:path>
                <a:path w="88900" h="407670">
                  <a:moveTo>
                    <a:pt x="88900" y="129540"/>
                  </a:moveTo>
                  <a:lnTo>
                    <a:pt x="0" y="129540"/>
                  </a:lnTo>
                  <a:lnTo>
                    <a:pt x="0" y="130797"/>
                  </a:lnTo>
                  <a:lnTo>
                    <a:pt x="88900" y="130797"/>
                  </a:lnTo>
                  <a:lnTo>
                    <a:pt x="88900" y="129540"/>
                  </a:lnTo>
                  <a:close/>
                </a:path>
                <a:path w="88900" h="407670">
                  <a:moveTo>
                    <a:pt x="88900" y="125730"/>
                  </a:moveTo>
                  <a:lnTo>
                    <a:pt x="0" y="125730"/>
                  </a:lnTo>
                  <a:lnTo>
                    <a:pt x="0" y="128257"/>
                  </a:lnTo>
                  <a:lnTo>
                    <a:pt x="88900" y="128257"/>
                  </a:lnTo>
                  <a:lnTo>
                    <a:pt x="88900" y="125730"/>
                  </a:lnTo>
                  <a:close/>
                </a:path>
                <a:path w="88900" h="407670">
                  <a:moveTo>
                    <a:pt x="88900" y="123190"/>
                  </a:moveTo>
                  <a:lnTo>
                    <a:pt x="0" y="123190"/>
                  </a:lnTo>
                  <a:lnTo>
                    <a:pt x="0" y="124460"/>
                  </a:lnTo>
                  <a:lnTo>
                    <a:pt x="88900" y="124460"/>
                  </a:lnTo>
                  <a:lnTo>
                    <a:pt x="88900" y="123190"/>
                  </a:lnTo>
                  <a:close/>
                </a:path>
                <a:path w="88900" h="407670">
                  <a:moveTo>
                    <a:pt x="88900" y="119380"/>
                  </a:moveTo>
                  <a:lnTo>
                    <a:pt x="0" y="119380"/>
                  </a:lnTo>
                  <a:lnTo>
                    <a:pt x="0" y="121907"/>
                  </a:lnTo>
                  <a:lnTo>
                    <a:pt x="88900" y="121907"/>
                  </a:lnTo>
                  <a:lnTo>
                    <a:pt x="88900" y="119380"/>
                  </a:lnTo>
                  <a:close/>
                </a:path>
                <a:path w="88900" h="407670">
                  <a:moveTo>
                    <a:pt x="88900" y="116840"/>
                  </a:moveTo>
                  <a:lnTo>
                    <a:pt x="0" y="116840"/>
                  </a:lnTo>
                  <a:lnTo>
                    <a:pt x="0" y="118110"/>
                  </a:lnTo>
                  <a:lnTo>
                    <a:pt x="88900" y="118110"/>
                  </a:lnTo>
                  <a:lnTo>
                    <a:pt x="88900" y="116840"/>
                  </a:lnTo>
                  <a:close/>
                </a:path>
                <a:path w="88900" h="407670">
                  <a:moveTo>
                    <a:pt x="88900" y="113030"/>
                  </a:moveTo>
                  <a:lnTo>
                    <a:pt x="0" y="113030"/>
                  </a:lnTo>
                  <a:lnTo>
                    <a:pt x="0" y="115557"/>
                  </a:lnTo>
                  <a:lnTo>
                    <a:pt x="88900" y="115557"/>
                  </a:lnTo>
                  <a:lnTo>
                    <a:pt x="88900" y="113030"/>
                  </a:lnTo>
                  <a:close/>
                </a:path>
                <a:path w="88900" h="407670">
                  <a:moveTo>
                    <a:pt x="88900" y="110490"/>
                  </a:moveTo>
                  <a:lnTo>
                    <a:pt x="0" y="110490"/>
                  </a:lnTo>
                  <a:lnTo>
                    <a:pt x="0" y="111747"/>
                  </a:lnTo>
                  <a:lnTo>
                    <a:pt x="88900" y="111747"/>
                  </a:lnTo>
                  <a:lnTo>
                    <a:pt x="88900" y="110490"/>
                  </a:lnTo>
                  <a:close/>
                </a:path>
                <a:path w="88900" h="407670">
                  <a:moveTo>
                    <a:pt x="88900" y="106667"/>
                  </a:moveTo>
                  <a:lnTo>
                    <a:pt x="0" y="106667"/>
                  </a:lnTo>
                  <a:lnTo>
                    <a:pt x="0" y="109207"/>
                  </a:lnTo>
                  <a:lnTo>
                    <a:pt x="88900" y="109207"/>
                  </a:lnTo>
                  <a:lnTo>
                    <a:pt x="88900" y="106667"/>
                  </a:lnTo>
                  <a:close/>
                </a:path>
                <a:path w="88900" h="407670">
                  <a:moveTo>
                    <a:pt x="88900" y="104140"/>
                  </a:moveTo>
                  <a:lnTo>
                    <a:pt x="0" y="104140"/>
                  </a:lnTo>
                  <a:lnTo>
                    <a:pt x="0" y="105410"/>
                  </a:lnTo>
                  <a:lnTo>
                    <a:pt x="88900" y="105410"/>
                  </a:lnTo>
                  <a:lnTo>
                    <a:pt x="88900" y="104140"/>
                  </a:lnTo>
                  <a:close/>
                </a:path>
                <a:path w="88900" h="407670">
                  <a:moveTo>
                    <a:pt x="88900" y="100330"/>
                  </a:moveTo>
                  <a:lnTo>
                    <a:pt x="0" y="100330"/>
                  </a:lnTo>
                  <a:lnTo>
                    <a:pt x="0" y="102870"/>
                  </a:lnTo>
                  <a:lnTo>
                    <a:pt x="88900" y="102870"/>
                  </a:lnTo>
                  <a:lnTo>
                    <a:pt x="88900" y="100330"/>
                  </a:lnTo>
                  <a:close/>
                </a:path>
                <a:path w="88900" h="407670">
                  <a:moveTo>
                    <a:pt x="88900" y="97790"/>
                  </a:moveTo>
                  <a:lnTo>
                    <a:pt x="0" y="97790"/>
                  </a:lnTo>
                  <a:lnTo>
                    <a:pt x="0" y="99060"/>
                  </a:lnTo>
                  <a:lnTo>
                    <a:pt x="88900" y="99060"/>
                  </a:lnTo>
                  <a:lnTo>
                    <a:pt x="88900" y="97790"/>
                  </a:lnTo>
                  <a:close/>
                </a:path>
                <a:path w="88900" h="407670">
                  <a:moveTo>
                    <a:pt x="88900" y="93967"/>
                  </a:moveTo>
                  <a:lnTo>
                    <a:pt x="0" y="93967"/>
                  </a:lnTo>
                  <a:lnTo>
                    <a:pt x="0" y="96507"/>
                  </a:lnTo>
                  <a:lnTo>
                    <a:pt x="88900" y="96507"/>
                  </a:lnTo>
                  <a:lnTo>
                    <a:pt x="88900" y="93967"/>
                  </a:lnTo>
                  <a:close/>
                </a:path>
                <a:path w="88900" h="407670">
                  <a:moveTo>
                    <a:pt x="88900" y="91440"/>
                  </a:moveTo>
                  <a:lnTo>
                    <a:pt x="0" y="91440"/>
                  </a:lnTo>
                  <a:lnTo>
                    <a:pt x="0" y="92710"/>
                  </a:lnTo>
                  <a:lnTo>
                    <a:pt x="88900" y="92710"/>
                  </a:lnTo>
                  <a:lnTo>
                    <a:pt x="88900" y="91440"/>
                  </a:lnTo>
                  <a:close/>
                </a:path>
                <a:path w="88900" h="407670">
                  <a:moveTo>
                    <a:pt x="88900" y="87617"/>
                  </a:moveTo>
                  <a:lnTo>
                    <a:pt x="0" y="87617"/>
                  </a:lnTo>
                  <a:lnTo>
                    <a:pt x="0" y="90170"/>
                  </a:lnTo>
                  <a:lnTo>
                    <a:pt x="88900" y="90170"/>
                  </a:lnTo>
                  <a:lnTo>
                    <a:pt x="88900" y="87617"/>
                  </a:lnTo>
                  <a:close/>
                </a:path>
                <a:path w="88900" h="407670">
                  <a:moveTo>
                    <a:pt x="88900" y="85090"/>
                  </a:moveTo>
                  <a:lnTo>
                    <a:pt x="0" y="85090"/>
                  </a:lnTo>
                  <a:lnTo>
                    <a:pt x="0" y="86347"/>
                  </a:lnTo>
                  <a:lnTo>
                    <a:pt x="88900" y="86347"/>
                  </a:lnTo>
                  <a:lnTo>
                    <a:pt x="88900" y="85090"/>
                  </a:lnTo>
                  <a:close/>
                </a:path>
                <a:path w="88900" h="407670">
                  <a:moveTo>
                    <a:pt x="88900" y="81267"/>
                  </a:moveTo>
                  <a:lnTo>
                    <a:pt x="0" y="81267"/>
                  </a:lnTo>
                  <a:lnTo>
                    <a:pt x="0" y="83807"/>
                  </a:lnTo>
                  <a:lnTo>
                    <a:pt x="88900" y="83807"/>
                  </a:lnTo>
                  <a:lnTo>
                    <a:pt x="88900" y="81267"/>
                  </a:lnTo>
                  <a:close/>
                </a:path>
                <a:path w="88900" h="407670">
                  <a:moveTo>
                    <a:pt x="88900" y="78740"/>
                  </a:moveTo>
                  <a:lnTo>
                    <a:pt x="0" y="78740"/>
                  </a:lnTo>
                  <a:lnTo>
                    <a:pt x="0" y="79997"/>
                  </a:lnTo>
                  <a:lnTo>
                    <a:pt x="88900" y="79997"/>
                  </a:lnTo>
                  <a:lnTo>
                    <a:pt x="88900" y="78740"/>
                  </a:lnTo>
                  <a:close/>
                </a:path>
                <a:path w="88900" h="407670">
                  <a:moveTo>
                    <a:pt x="88900" y="74917"/>
                  </a:moveTo>
                  <a:lnTo>
                    <a:pt x="0" y="74917"/>
                  </a:lnTo>
                  <a:lnTo>
                    <a:pt x="0" y="77470"/>
                  </a:lnTo>
                  <a:lnTo>
                    <a:pt x="88900" y="77470"/>
                  </a:lnTo>
                  <a:lnTo>
                    <a:pt x="88900" y="74917"/>
                  </a:lnTo>
                  <a:close/>
                </a:path>
                <a:path w="88900" h="407670">
                  <a:moveTo>
                    <a:pt x="88900" y="72390"/>
                  </a:moveTo>
                  <a:lnTo>
                    <a:pt x="0" y="72390"/>
                  </a:lnTo>
                  <a:lnTo>
                    <a:pt x="0" y="73647"/>
                  </a:lnTo>
                  <a:lnTo>
                    <a:pt x="88900" y="73647"/>
                  </a:lnTo>
                  <a:lnTo>
                    <a:pt x="88900" y="72390"/>
                  </a:lnTo>
                  <a:close/>
                </a:path>
                <a:path w="88900" h="407670">
                  <a:moveTo>
                    <a:pt x="88900" y="68567"/>
                  </a:moveTo>
                  <a:lnTo>
                    <a:pt x="0" y="68567"/>
                  </a:lnTo>
                  <a:lnTo>
                    <a:pt x="0" y="71120"/>
                  </a:lnTo>
                  <a:lnTo>
                    <a:pt x="88900" y="71120"/>
                  </a:lnTo>
                  <a:lnTo>
                    <a:pt x="88900" y="68567"/>
                  </a:lnTo>
                  <a:close/>
                </a:path>
                <a:path w="88900" h="407670">
                  <a:moveTo>
                    <a:pt x="88900" y="66027"/>
                  </a:moveTo>
                  <a:lnTo>
                    <a:pt x="0" y="66027"/>
                  </a:lnTo>
                  <a:lnTo>
                    <a:pt x="0" y="67297"/>
                  </a:lnTo>
                  <a:lnTo>
                    <a:pt x="88900" y="67297"/>
                  </a:lnTo>
                  <a:lnTo>
                    <a:pt x="88900" y="66027"/>
                  </a:lnTo>
                  <a:close/>
                </a:path>
                <a:path w="88900" h="407670">
                  <a:moveTo>
                    <a:pt x="88900" y="62230"/>
                  </a:moveTo>
                  <a:lnTo>
                    <a:pt x="0" y="62230"/>
                  </a:lnTo>
                  <a:lnTo>
                    <a:pt x="0" y="64757"/>
                  </a:lnTo>
                  <a:lnTo>
                    <a:pt x="88900" y="64757"/>
                  </a:lnTo>
                  <a:lnTo>
                    <a:pt x="88900" y="62230"/>
                  </a:lnTo>
                  <a:close/>
                </a:path>
                <a:path w="88900" h="407670">
                  <a:moveTo>
                    <a:pt x="88900" y="59677"/>
                  </a:moveTo>
                  <a:lnTo>
                    <a:pt x="0" y="59677"/>
                  </a:lnTo>
                  <a:lnTo>
                    <a:pt x="0" y="60947"/>
                  </a:lnTo>
                  <a:lnTo>
                    <a:pt x="88900" y="60947"/>
                  </a:lnTo>
                  <a:lnTo>
                    <a:pt x="88900" y="59677"/>
                  </a:lnTo>
                  <a:close/>
                </a:path>
                <a:path w="88900" h="407670">
                  <a:moveTo>
                    <a:pt x="88900" y="55867"/>
                  </a:moveTo>
                  <a:lnTo>
                    <a:pt x="0" y="55867"/>
                  </a:lnTo>
                  <a:lnTo>
                    <a:pt x="0" y="58407"/>
                  </a:lnTo>
                  <a:lnTo>
                    <a:pt x="88900" y="58407"/>
                  </a:lnTo>
                  <a:lnTo>
                    <a:pt x="88900" y="55867"/>
                  </a:lnTo>
                  <a:close/>
                </a:path>
                <a:path w="88900" h="407670">
                  <a:moveTo>
                    <a:pt x="88900" y="53340"/>
                  </a:moveTo>
                  <a:lnTo>
                    <a:pt x="0" y="53340"/>
                  </a:lnTo>
                  <a:lnTo>
                    <a:pt x="0" y="54597"/>
                  </a:lnTo>
                  <a:lnTo>
                    <a:pt x="88900" y="54597"/>
                  </a:lnTo>
                  <a:lnTo>
                    <a:pt x="88900" y="53340"/>
                  </a:lnTo>
                  <a:close/>
                </a:path>
                <a:path w="88900" h="407670">
                  <a:moveTo>
                    <a:pt x="88900" y="46990"/>
                  </a:moveTo>
                  <a:lnTo>
                    <a:pt x="0" y="46990"/>
                  </a:lnTo>
                  <a:lnTo>
                    <a:pt x="0" y="52057"/>
                  </a:lnTo>
                  <a:lnTo>
                    <a:pt x="88900" y="52057"/>
                  </a:lnTo>
                  <a:lnTo>
                    <a:pt x="88900" y="46990"/>
                  </a:lnTo>
                  <a:close/>
                </a:path>
                <a:path w="88900" h="407670">
                  <a:moveTo>
                    <a:pt x="88900" y="40627"/>
                  </a:moveTo>
                  <a:lnTo>
                    <a:pt x="0" y="40627"/>
                  </a:lnTo>
                  <a:lnTo>
                    <a:pt x="0" y="45707"/>
                  </a:lnTo>
                  <a:lnTo>
                    <a:pt x="88900" y="45707"/>
                  </a:lnTo>
                  <a:lnTo>
                    <a:pt x="88900" y="40627"/>
                  </a:lnTo>
                  <a:close/>
                </a:path>
                <a:path w="88900" h="407670">
                  <a:moveTo>
                    <a:pt x="88900" y="34290"/>
                  </a:moveTo>
                  <a:lnTo>
                    <a:pt x="0" y="34290"/>
                  </a:lnTo>
                  <a:lnTo>
                    <a:pt x="0" y="39357"/>
                  </a:lnTo>
                  <a:lnTo>
                    <a:pt x="88900" y="39357"/>
                  </a:lnTo>
                  <a:lnTo>
                    <a:pt x="88900" y="34290"/>
                  </a:lnTo>
                  <a:close/>
                </a:path>
                <a:path w="88900" h="407670">
                  <a:moveTo>
                    <a:pt x="88900" y="27940"/>
                  </a:moveTo>
                  <a:lnTo>
                    <a:pt x="0" y="27940"/>
                  </a:lnTo>
                  <a:lnTo>
                    <a:pt x="0" y="33007"/>
                  </a:lnTo>
                  <a:lnTo>
                    <a:pt x="88900" y="33007"/>
                  </a:lnTo>
                  <a:lnTo>
                    <a:pt x="88900" y="27940"/>
                  </a:lnTo>
                  <a:close/>
                </a:path>
                <a:path w="88900" h="407670">
                  <a:moveTo>
                    <a:pt x="88900" y="21577"/>
                  </a:moveTo>
                  <a:lnTo>
                    <a:pt x="0" y="21577"/>
                  </a:lnTo>
                  <a:lnTo>
                    <a:pt x="0" y="26657"/>
                  </a:lnTo>
                  <a:lnTo>
                    <a:pt x="88900" y="26657"/>
                  </a:lnTo>
                  <a:lnTo>
                    <a:pt x="88900" y="21577"/>
                  </a:lnTo>
                  <a:close/>
                </a:path>
                <a:path w="88900" h="407670">
                  <a:moveTo>
                    <a:pt x="88900" y="15240"/>
                  </a:moveTo>
                  <a:lnTo>
                    <a:pt x="0" y="15240"/>
                  </a:lnTo>
                  <a:lnTo>
                    <a:pt x="0" y="20307"/>
                  </a:lnTo>
                  <a:lnTo>
                    <a:pt x="88900" y="20307"/>
                  </a:lnTo>
                  <a:lnTo>
                    <a:pt x="88900" y="15240"/>
                  </a:lnTo>
                  <a:close/>
                </a:path>
                <a:path w="88900" h="407670">
                  <a:moveTo>
                    <a:pt x="88900" y="8877"/>
                  </a:moveTo>
                  <a:lnTo>
                    <a:pt x="0" y="8877"/>
                  </a:lnTo>
                  <a:lnTo>
                    <a:pt x="0" y="13970"/>
                  </a:lnTo>
                  <a:lnTo>
                    <a:pt x="88900" y="13970"/>
                  </a:lnTo>
                  <a:lnTo>
                    <a:pt x="88900" y="8877"/>
                  </a:lnTo>
                  <a:close/>
                </a:path>
                <a:path w="88900" h="407670">
                  <a:moveTo>
                    <a:pt x="88900" y="3797"/>
                  </a:moveTo>
                  <a:lnTo>
                    <a:pt x="58420" y="3797"/>
                  </a:lnTo>
                  <a:lnTo>
                    <a:pt x="58420" y="2540"/>
                  </a:lnTo>
                  <a:lnTo>
                    <a:pt x="39370" y="2540"/>
                  </a:lnTo>
                  <a:lnTo>
                    <a:pt x="39370" y="3797"/>
                  </a:lnTo>
                  <a:lnTo>
                    <a:pt x="19050" y="3797"/>
                  </a:lnTo>
                  <a:lnTo>
                    <a:pt x="19050" y="5067"/>
                  </a:lnTo>
                  <a:lnTo>
                    <a:pt x="0" y="5067"/>
                  </a:lnTo>
                  <a:lnTo>
                    <a:pt x="0" y="7607"/>
                  </a:lnTo>
                  <a:lnTo>
                    <a:pt x="88900" y="7607"/>
                  </a:lnTo>
                  <a:lnTo>
                    <a:pt x="88900" y="5067"/>
                  </a:lnTo>
                  <a:lnTo>
                    <a:pt x="88900" y="3797"/>
                  </a:lnTo>
                  <a:close/>
                </a:path>
                <a:path w="88900" h="407670">
                  <a:moveTo>
                    <a:pt x="88900" y="0"/>
                  </a:moveTo>
                  <a:lnTo>
                    <a:pt x="87630" y="0"/>
                  </a:lnTo>
                  <a:lnTo>
                    <a:pt x="87630" y="2540"/>
                  </a:lnTo>
                  <a:lnTo>
                    <a:pt x="88900" y="2540"/>
                  </a:lnTo>
                  <a:lnTo>
                    <a:pt x="88900" y="0"/>
                  </a:lnTo>
                  <a:close/>
                </a:path>
              </a:pathLst>
            </a:custGeom>
            <a:solidFill>
              <a:srgbClr val="277727"/>
            </a:solidFill>
          </p:spPr>
          <p:txBody>
            <a:bodyPr wrap="square" lIns="0" tIns="0" rIns="0" bIns="0" rtlCol="0"/>
            <a:lstStyle/>
            <a:p>
              <a:endParaRPr/>
            </a:p>
          </p:txBody>
        </p:sp>
        <p:sp>
          <p:nvSpPr>
            <p:cNvPr id="1127" name="object 1127"/>
            <p:cNvSpPr/>
            <p:nvPr/>
          </p:nvSpPr>
          <p:spPr>
            <a:xfrm>
              <a:off x="5929630" y="6451612"/>
              <a:ext cx="88900" cy="401320"/>
            </a:xfrm>
            <a:custGeom>
              <a:avLst/>
              <a:gdLst/>
              <a:ahLst/>
              <a:cxnLst/>
              <a:rect l="l" t="t" r="r" b="b"/>
              <a:pathLst>
                <a:path w="88900" h="401320">
                  <a:moveTo>
                    <a:pt x="88900" y="396240"/>
                  </a:moveTo>
                  <a:lnTo>
                    <a:pt x="0" y="396240"/>
                  </a:lnTo>
                  <a:lnTo>
                    <a:pt x="0" y="401307"/>
                  </a:lnTo>
                  <a:lnTo>
                    <a:pt x="88900" y="401307"/>
                  </a:lnTo>
                  <a:lnTo>
                    <a:pt x="88900" y="396240"/>
                  </a:lnTo>
                  <a:close/>
                </a:path>
                <a:path w="88900" h="401320">
                  <a:moveTo>
                    <a:pt x="88900" y="327660"/>
                  </a:moveTo>
                  <a:lnTo>
                    <a:pt x="0" y="327660"/>
                  </a:lnTo>
                  <a:lnTo>
                    <a:pt x="0" y="396227"/>
                  </a:lnTo>
                  <a:lnTo>
                    <a:pt x="88900" y="396227"/>
                  </a:lnTo>
                  <a:lnTo>
                    <a:pt x="88900" y="327660"/>
                  </a:lnTo>
                  <a:close/>
                </a:path>
                <a:path w="88900" h="401320">
                  <a:moveTo>
                    <a:pt x="88900" y="201930"/>
                  </a:moveTo>
                  <a:lnTo>
                    <a:pt x="0" y="201930"/>
                  </a:lnTo>
                  <a:lnTo>
                    <a:pt x="0" y="327647"/>
                  </a:lnTo>
                  <a:lnTo>
                    <a:pt x="88900" y="327647"/>
                  </a:lnTo>
                  <a:lnTo>
                    <a:pt x="88900" y="201930"/>
                  </a:lnTo>
                  <a:close/>
                </a:path>
                <a:path w="88900" h="401320">
                  <a:moveTo>
                    <a:pt x="88900" y="199390"/>
                  </a:moveTo>
                  <a:lnTo>
                    <a:pt x="0" y="199390"/>
                  </a:lnTo>
                  <a:lnTo>
                    <a:pt x="0" y="200660"/>
                  </a:lnTo>
                  <a:lnTo>
                    <a:pt x="88900" y="200660"/>
                  </a:lnTo>
                  <a:lnTo>
                    <a:pt x="88900" y="199390"/>
                  </a:lnTo>
                  <a:close/>
                </a:path>
                <a:path w="88900" h="401320">
                  <a:moveTo>
                    <a:pt x="88900" y="195567"/>
                  </a:moveTo>
                  <a:lnTo>
                    <a:pt x="0" y="195567"/>
                  </a:lnTo>
                  <a:lnTo>
                    <a:pt x="0" y="198107"/>
                  </a:lnTo>
                  <a:lnTo>
                    <a:pt x="88900" y="198107"/>
                  </a:lnTo>
                  <a:lnTo>
                    <a:pt x="88900" y="195567"/>
                  </a:lnTo>
                  <a:close/>
                </a:path>
                <a:path w="88900" h="401320">
                  <a:moveTo>
                    <a:pt x="88900" y="193027"/>
                  </a:moveTo>
                  <a:lnTo>
                    <a:pt x="0" y="193027"/>
                  </a:lnTo>
                  <a:lnTo>
                    <a:pt x="0" y="194297"/>
                  </a:lnTo>
                  <a:lnTo>
                    <a:pt x="88900" y="194297"/>
                  </a:lnTo>
                  <a:lnTo>
                    <a:pt x="88900" y="193027"/>
                  </a:lnTo>
                  <a:close/>
                </a:path>
                <a:path w="88900" h="401320">
                  <a:moveTo>
                    <a:pt x="88900" y="189217"/>
                  </a:moveTo>
                  <a:lnTo>
                    <a:pt x="0" y="189217"/>
                  </a:lnTo>
                  <a:lnTo>
                    <a:pt x="0" y="191757"/>
                  </a:lnTo>
                  <a:lnTo>
                    <a:pt x="88900" y="191757"/>
                  </a:lnTo>
                  <a:lnTo>
                    <a:pt x="88900" y="189217"/>
                  </a:lnTo>
                  <a:close/>
                </a:path>
                <a:path w="88900" h="401320">
                  <a:moveTo>
                    <a:pt x="88900" y="186677"/>
                  </a:moveTo>
                  <a:lnTo>
                    <a:pt x="0" y="186677"/>
                  </a:lnTo>
                  <a:lnTo>
                    <a:pt x="0" y="187947"/>
                  </a:lnTo>
                  <a:lnTo>
                    <a:pt x="88900" y="187947"/>
                  </a:lnTo>
                  <a:lnTo>
                    <a:pt x="88900" y="186677"/>
                  </a:lnTo>
                  <a:close/>
                </a:path>
                <a:path w="88900" h="401320">
                  <a:moveTo>
                    <a:pt x="88900" y="182880"/>
                  </a:moveTo>
                  <a:lnTo>
                    <a:pt x="0" y="182880"/>
                  </a:lnTo>
                  <a:lnTo>
                    <a:pt x="0" y="185407"/>
                  </a:lnTo>
                  <a:lnTo>
                    <a:pt x="88900" y="185407"/>
                  </a:lnTo>
                  <a:lnTo>
                    <a:pt x="88900" y="182880"/>
                  </a:lnTo>
                  <a:close/>
                </a:path>
                <a:path w="88900" h="401320">
                  <a:moveTo>
                    <a:pt x="88900" y="180327"/>
                  </a:moveTo>
                  <a:lnTo>
                    <a:pt x="0" y="180327"/>
                  </a:lnTo>
                  <a:lnTo>
                    <a:pt x="0" y="181597"/>
                  </a:lnTo>
                  <a:lnTo>
                    <a:pt x="88900" y="181597"/>
                  </a:lnTo>
                  <a:lnTo>
                    <a:pt x="88900" y="180327"/>
                  </a:lnTo>
                  <a:close/>
                </a:path>
                <a:path w="88900" h="401320">
                  <a:moveTo>
                    <a:pt x="88900" y="176517"/>
                  </a:moveTo>
                  <a:lnTo>
                    <a:pt x="0" y="176517"/>
                  </a:lnTo>
                  <a:lnTo>
                    <a:pt x="0" y="179057"/>
                  </a:lnTo>
                  <a:lnTo>
                    <a:pt x="88900" y="179057"/>
                  </a:lnTo>
                  <a:lnTo>
                    <a:pt x="88900" y="176517"/>
                  </a:lnTo>
                  <a:close/>
                </a:path>
                <a:path w="88900" h="401320">
                  <a:moveTo>
                    <a:pt x="88900" y="173990"/>
                  </a:moveTo>
                  <a:lnTo>
                    <a:pt x="0" y="173990"/>
                  </a:lnTo>
                  <a:lnTo>
                    <a:pt x="0" y="175247"/>
                  </a:lnTo>
                  <a:lnTo>
                    <a:pt x="88900" y="175247"/>
                  </a:lnTo>
                  <a:lnTo>
                    <a:pt x="88900" y="173990"/>
                  </a:lnTo>
                  <a:close/>
                </a:path>
                <a:path w="88900" h="401320">
                  <a:moveTo>
                    <a:pt x="88900" y="170167"/>
                  </a:moveTo>
                  <a:lnTo>
                    <a:pt x="0" y="170167"/>
                  </a:lnTo>
                  <a:lnTo>
                    <a:pt x="0" y="172707"/>
                  </a:lnTo>
                  <a:lnTo>
                    <a:pt x="88900" y="172707"/>
                  </a:lnTo>
                  <a:lnTo>
                    <a:pt x="88900" y="170167"/>
                  </a:lnTo>
                  <a:close/>
                </a:path>
                <a:path w="88900" h="401320">
                  <a:moveTo>
                    <a:pt x="88900" y="167640"/>
                  </a:moveTo>
                  <a:lnTo>
                    <a:pt x="0" y="167640"/>
                  </a:lnTo>
                  <a:lnTo>
                    <a:pt x="0" y="168897"/>
                  </a:lnTo>
                  <a:lnTo>
                    <a:pt x="88900" y="168897"/>
                  </a:lnTo>
                  <a:lnTo>
                    <a:pt x="88900" y="167640"/>
                  </a:lnTo>
                  <a:close/>
                </a:path>
                <a:path w="88900" h="401320">
                  <a:moveTo>
                    <a:pt x="88900" y="163817"/>
                  </a:moveTo>
                  <a:lnTo>
                    <a:pt x="0" y="163817"/>
                  </a:lnTo>
                  <a:lnTo>
                    <a:pt x="0" y="166357"/>
                  </a:lnTo>
                  <a:lnTo>
                    <a:pt x="88900" y="166357"/>
                  </a:lnTo>
                  <a:lnTo>
                    <a:pt x="88900" y="163817"/>
                  </a:lnTo>
                  <a:close/>
                </a:path>
                <a:path w="88900" h="401320">
                  <a:moveTo>
                    <a:pt x="88900" y="161290"/>
                  </a:moveTo>
                  <a:lnTo>
                    <a:pt x="0" y="161290"/>
                  </a:lnTo>
                  <a:lnTo>
                    <a:pt x="0" y="162560"/>
                  </a:lnTo>
                  <a:lnTo>
                    <a:pt x="88900" y="162560"/>
                  </a:lnTo>
                  <a:lnTo>
                    <a:pt x="88900" y="161290"/>
                  </a:lnTo>
                  <a:close/>
                </a:path>
                <a:path w="88900" h="401320">
                  <a:moveTo>
                    <a:pt x="88900" y="157467"/>
                  </a:moveTo>
                  <a:lnTo>
                    <a:pt x="0" y="157467"/>
                  </a:lnTo>
                  <a:lnTo>
                    <a:pt x="0" y="160007"/>
                  </a:lnTo>
                  <a:lnTo>
                    <a:pt x="88900" y="160007"/>
                  </a:lnTo>
                  <a:lnTo>
                    <a:pt x="88900" y="157467"/>
                  </a:lnTo>
                  <a:close/>
                </a:path>
                <a:path w="88900" h="401320">
                  <a:moveTo>
                    <a:pt x="88900" y="154940"/>
                  </a:moveTo>
                  <a:lnTo>
                    <a:pt x="0" y="154940"/>
                  </a:lnTo>
                  <a:lnTo>
                    <a:pt x="0" y="156197"/>
                  </a:lnTo>
                  <a:lnTo>
                    <a:pt x="88900" y="156197"/>
                  </a:lnTo>
                  <a:lnTo>
                    <a:pt x="88900" y="154940"/>
                  </a:lnTo>
                  <a:close/>
                </a:path>
                <a:path w="88900" h="401320">
                  <a:moveTo>
                    <a:pt x="88900" y="151130"/>
                  </a:moveTo>
                  <a:lnTo>
                    <a:pt x="0" y="151130"/>
                  </a:lnTo>
                  <a:lnTo>
                    <a:pt x="0" y="153670"/>
                  </a:lnTo>
                  <a:lnTo>
                    <a:pt x="88900" y="153670"/>
                  </a:lnTo>
                  <a:lnTo>
                    <a:pt x="88900" y="151130"/>
                  </a:lnTo>
                  <a:close/>
                </a:path>
                <a:path w="88900" h="401320">
                  <a:moveTo>
                    <a:pt x="88900" y="148590"/>
                  </a:moveTo>
                  <a:lnTo>
                    <a:pt x="0" y="148590"/>
                  </a:lnTo>
                  <a:lnTo>
                    <a:pt x="0" y="149847"/>
                  </a:lnTo>
                  <a:lnTo>
                    <a:pt x="88900" y="149847"/>
                  </a:lnTo>
                  <a:lnTo>
                    <a:pt x="88900" y="148590"/>
                  </a:lnTo>
                  <a:close/>
                </a:path>
                <a:path w="88900" h="401320">
                  <a:moveTo>
                    <a:pt x="88900" y="144780"/>
                  </a:moveTo>
                  <a:lnTo>
                    <a:pt x="0" y="144780"/>
                  </a:lnTo>
                  <a:lnTo>
                    <a:pt x="0" y="147307"/>
                  </a:lnTo>
                  <a:lnTo>
                    <a:pt x="88900" y="147307"/>
                  </a:lnTo>
                  <a:lnTo>
                    <a:pt x="88900" y="144780"/>
                  </a:lnTo>
                  <a:close/>
                </a:path>
                <a:path w="88900" h="401320">
                  <a:moveTo>
                    <a:pt x="88900" y="142227"/>
                  </a:moveTo>
                  <a:lnTo>
                    <a:pt x="0" y="142227"/>
                  </a:lnTo>
                  <a:lnTo>
                    <a:pt x="0" y="143497"/>
                  </a:lnTo>
                  <a:lnTo>
                    <a:pt x="88900" y="143497"/>
                  </a:lnTo>
                  <a:lnTo>
                    <a:pt x="88900" y="142227"/>
                  </a:lnTo>
                  <a:close/>
                </a:path>
                <a:path w="88900" h="401320">
                  <a:moveTo>
                    <a:pt x="88900" y="138417"/>
                  </a:moveTo>
                  <a:lnTo>
                    <a:pt x="0" y="138417"/>
                  </a:lnTo>
                  <a:lnTo>
                    <a:pt x="0" y="140957"/>
                  </a:lnTo>
                  <a:lnTo>
                    <a:pt x="88900" y="140957"/>
                  </a:lnTo>
                  <a:lnTo>
                    <a:pt x="88900" y="138417"/>
                  </a:lnTo>
                  <a:close/>
                </a:path>
                <a:path w="88900" h="401320">
                  <a:moveTo>
                    <a:pt x="88900" y="135890"/>
                  </a:moveTo>
                  <a:lnTo>
                    <a:pt x="0" y="135890"/>
                  </a:lnTo>
                  <a:lnTo>
                    <a:pt x="0" y="137160"/>
                  </a:lnTo>
                  <a:lnTo>
                    <a:pt x="88900" y="137160"/>
                  </a:lnTo>
                  <a:lnTo>
                    <a:pt x="88900" y="135890"/>
                  </a:lnTo>
                  <a:close/>
                </a:path>
                <a:path w="88900" h="401320">
                  <a:moveTo>
                    <a:pt x="88900" y="132067"/>
                  </a:moveTo>
                  <a:lnTo>
                    <a:pt x="0" y="132067"/>
                  </a:lnTo>
                  <a:lnTo>
                    <a:pt x="0" y="134620"/>
                  </a:lnTo>
                  <a:lnTo>
                    <a:pt x="88900" y="134620"/>
                  </a:lnTo>
                  <a:lnTo>
                    <a:pt x="88900" y="132067"/>
                  </a:lnTo>
                  <a:close/>
                </a:path>
                <a:path w="88900" h="401320">
                  <a:moveTo>
                    <a:pt x="88900" y="129540"/>
                  </a:moveTo>
                  <a:lnTo>
                    <a:pt x="0" y="129540"/>
                  </a:lnTo>
                  <a:lnTo>
                    <a:pt x="0" y="130797"/>
                  </a:lnTo>
                  <a:lnTo>
                    <a:pt x="88900" y="130797"/>
                  </a:lnTo>
                  <a:lnTo>
                    <a:pt x="88900" y="129540"/>
                  </a:lnTo>
                  <a:close/>
                </a:path>
                <a:path w="88900" h="401320">
                  <a:moveTo>
                    <a:pt x="88900" y="125730"/>
                  </a:moveTo>
                  <a:lnTo>
                    <a:pt x="0" y="125730"/>
                  </a:lnTo>
                  <a:lnTo>
                    <a:pt x="0" y="128270"/>
                  </a:lnTo>
                  <a:lnTo>
                    <a:pt x="88900" y="128270"/>
                  </a:lnTo>
                  <a:lnTo>
                    <a:pt x="88900" y="125730"/>
                  </a:lnTo>
                  <a:close/>
                </a:path>
                <a:path w="88900" h="401320">
                  <a:moveTo>
                    <a:pt x="88900" y="123190"/>
                  </a:moveTo>
                  <a:lnTo>
                    <a:pt x="0" y="123190"/>
                  </a:lnTo>
                  <a:lnTo>
                    <a:pt x="0" y="124447"/>
                  </a:lnTo>
                  <a:lnTo>
                    <a:pt x="88900" y="124447"/>
                  </a:lnTo>
                  <a:lnTo>
                    <a:pt x="88900" y="123190"/>
                  </a:lnTo>
                  <a:close/>
                </a:path>
                <a:path w="88900" h="401320">
                  <a:moveTo>
                    <a:pt x="88900" y="119380"/>
                  </a:moveTo>
                  <a:lnTo>
                    <a:pt x="0" y="119380"/>
                  </a:lnTo>
                  <a:lnTo>
                    <a:pt x="0" y="121907"/>
                  </a:lnTo>
                  <a:lnTo>
                    <a:pt x="88900" y="121907"/>
                  </a:lnTo>
                  <a:lnTo>
                    <a:pt x="88900" y="119380"/>
                  </a:lnTo>
                  <a:close/>
                </a:path>
                <a:path w="88900" h="401320">
                  <a:moveTo>
                    <a:pt x="88900" y="116840"/>
                  </a:moveTo>
                  <a:lnTo>
                    <a:pt x="0" y="116840"/>
                  </a:lnTo>
                  <a:lnTo>
                    <a:pt x="0" y="118110"/>
                  </a:lnTo>
                  <a:lnTo>
                    <a:pt x="88900" y="118110"/>
                  </a:lnTo>
                  <a:lnTo>
                    <a:pt x="88900" y="116840"/>
                  </a:lnTo>
                  <a:close/>
                </a:path>
                <a:path w="88900" h="401320">
                  <a:moveTo>
                    <a:pt x="88900" y="113030"/>
                  </a:moveTo>
                  <a:lnTo>
                    <a:pt x="0" y="113030"/>
                  </a:lnTo>
                  <a:lnTo>
                    <a:pt x="0" y="115557"/>
                  </a:lnTo>
                  <a:lnTo>
                    <a:pt x="88900" y="115557"/>
                  </a:lnTo>
                  <a:lnTo>
                    <a:pt x="88900" y="113030"/>
                  </a:lnTo>
                  <a:close/>
                </a:path>
                <a:path w="88900" h="401320">
                  <a:moveTo>
                    <a:pt x="88900" y="110490"/>
                  </a:moveTo>
                  <a:lnTo>
                    <a:pt x="0" y="110490"/>
                  </a:lnTo>
                  <a:lnTo>
                    <a:pt x="0" y="111760"/>
                  </a:lnTo>
                  <a:lnTo>
                    <a:pt x="88900" y="111760"/>
                  </a:lnTo>
                  <a:lnTo>
                    <a:pt x="88900" y="110490"/>
                  </a:lnTo>
                  <a:close/>
                </a:path>
                <a:path w="88900" h="401320">
                  <a:moveTo>
                    <a:pt x="88900" y="106680"/>
                  </a:moveTo>
                  <a:lnTo>
                    <a:pt x="0" y="106680"/>
                  </a:lnTo>
                  <a:lnTo>
                    <a:pt x="0" y="109207"/>
                  </a:lnTo>
                  <a:lnTo>
                    <a:pt x="88900" y="109207"/>
                  </a:lnTo>
                  <a:lnTo>
                    <a:pt x="88900" y="106680"/>
                  </a:lnTo>
                  <a:close/>
                </a:path>
                <a:path w="88900" h="401320">
                  <a:moveTo>
                    <a:pt x="88900" y="104140"/>
                  </a:moveTo>
                  <a:lnTo>
                    <a:pt x="0" y="104140"/>
                  </a:lnTo>
                  <a:lnTo>
                    <a:pt x="0" y="105397"/>
                  </a:lnTo>
                  <a:lnTo>
                    <a:pt x="88900" y="105397"/>
                  </a:lnTo>
                  <a:lnTo>
                    <a:pt x="88900" y="104140"/>
                  </a:lnTo>
                  <a:close/>
                </a:path>
                <a:path w="88900" h="401320">
                  <a:moveTo>
                    <a:pt x="88900" y="100317"/>
                  </a:moveTo>
                  <a:lnTo>
                    <a:pt x="0" y="100317"/>
                  </a:lnTo>
                  <a:lnTo>
                    <a:pt x="0" y="102857"/>
                  </a:lnTo>
                  <a:lnTo>
                    <a:pt x="88900" y="102857"/>
                  </a:lnTo>
                  <a:lnTo>
                    <a:pt x="88900" y="100317"/>
                  </a:lnTo>
                  <a:close/>
                </a:path>
                <a:path w="88900" h="401320">
                  <a:moveTo>
                    <a:pt x="88900" y="97790"/>
                  </a:moveTo>
                  <a:lnTo>
                    <a:pt x="0" y="97790"/>
                  </a:lnTo>
                  <a:lnTo>
                    <a:pt x="0" y="99060"/>
                  </a:lnTo>
                  <a:lnTo>
                    <a:pt x="88900" y="99060"/>
                  </a:lnTo>
                  <a:lnTo>
                    <a:pt x="88900" y="97790"/>
                  </a:lnTo>
                  <a:close/>
                </a:path>
                <a:path w="88900" h="401320">
                  <a:moveTo>
                    <a:pt x="88900" y="93980"/>
                  </a:moveTo>
                  <a:lnTo>
                    <a:pt x="0" y="93980"/>
                  </a:lnTo>
                  <a:lnTo>
                    <a:pt x="0" y="96520"/>
                  </a:lnTo>
                  <a:lnTo>
                    <a:pt x="88900" y="96520"/>
                  </a:lnTo>
                  <a:lnTo>
                    <a:pt x="88900" y="93980"/>
                  </a:lnTo>
                  <a:close/>
                </a:path>
                <a:path w="88900" h="401320">
                  <a:moveTo>
                    <a:pt x="88900" y="91440"/>
                  </a:moveTo>
                  <a:lnTo>
                    <a:pt x="0" y="91440"/>
                  </a:lnTo>
                  <a:lnTo>
                    <a:pt x="0" y="92710"/>
                  </a:lnTo>
                  <a:lnTo>
                    <a:pt x="88900" y="92710"/>
                  </a:lnTo>
                  <a:lnTo>
                    <a:pt x="88900" y="91440"/>
                  </a:lnTo>
                  <a:close/>
                </a:path>
                <a:path w="88900" h="401320">
                  <a:moveTo>
                    <a:pt x="88900" y="87617"/>
                  </a:moveTo>
                  <a:lnTo>
                    <a:pt x="0" y="87617"/>
                  </a:lnTo>
                  <a:lnTo>
                    <a:pt x="0" y="90157"/>
                  </a:lnTo>
                  <a:lnTo>
                    <a:pt x="88900" y="90157"/>
                  </a:lnTo>
                  <a:lnTo>
                    <a:pt x="88900" y="87617"/>
                  </a:lnTo>
                  <a:close/>
                </a:path>
                <a:path w="88900" h="401320">
                  <a:moveTo>
                    <a:pt x="88900" y="85090"/>
                  </a:moveTo>
                  <a:lnTo>
                    <a:pt x="0" y="85090"/>
                  </a:lnTo>
                  <a:lnTo>
                    <a:pt x="0" y="86360"/>
                  </a:lnTo>
                  <a:lnTo>
                    <a:pt x="88900" y="86360"/>
                  </a:lnTo>
                  <a:lnTo>
                    <a:pt x="88900" y="85090"/>
                  </a:lnTo>
                  <a:close/>
                </a:path>
                <a:path w="88900" h="401320">
                  <a:moveTo>
                    <a:pt x="88900" y="81267"/>
                  </a:moveTo>
                  <a:lnTo>
                    <a:pt x="0" y="81267"/>
                  </a:lnTo>
                  <a:lnTo>
                    <a:pt x="0" y="83820"/>
                  </a:lnTo>
                  <a:lnTo>
                    <a:pt x="88900" y="83820"/>
                  </a:lnTo>
                  <a:lnTo>
                    <a:pt x="88900" y="81267"/>
                  </a:lnTo>
                  <a:close/>
                </a:path>
                <a:path w="88900" h="401320">
                  <a:moveTo>
                    <a:pt x="88900" y="78740"/>
                  </a:moveTo>
                  <a:lnTo>
                    <a:pt x="0" y="78740"/>
                  </a:lnTo>
                  <a:lnTo>
                    <a:pt x="0" y="79997"/>
                  </a:lnTo>
                  <a:lnTo>
                    <a:pt x="88900" y="79997"/>
                  </a:lnTo>
                  <a:lnTo>
                    <a:pt x="88900" y="78740"/>
                  </a:lnTo>
                  <a:close/>
                </a:path>
                <a:path w="88900" h="401320">
                  <a:moveTo>
                    <a:pt x="88900" y="74917"/>
                  </a:moveTo>
                  <a:lnTo>
                    <a:pt x="0" y="74917"/>
                  </a:lnTo>
                  <a:lnTo>
                    <a:pt x="0" y="77457"/>
                  </a:lnTo>
                  <a:lnTo>
                    <a:pt x="88900" y="77457"/>
                  </a:lnTo>
                  <a:lnTo>
                    <a:pt x="88900" y="74917"/>
                  </a:lnTo>
                  <a:close/>
                </a:path>
                <a:path w="88900" h="401320">
                  <a:moveTo>
                    <a:pt x="88900" y="72390"/>
                  </a:moveTo>
                  <a:lnTo>
                    <a:pt x="0" y="72390"/>
                  </a:lnTo>
                  <a:lnTo>
                    <a:pt x="0" y="73647"/>
                  </a:lnTo>
                  <a:lnTo>
                    <a:pt x="88900" y="73647"/>
                  </a:lnTo>
                  <a:lnTo>
                    <a:pt x="88900" y="72390"/>
                  </a:lnTo>
                  <a:close/>
                </a:path>
                <a:path w="88900" h="401320">
                  <a:moveTo>
                    <a:pt x="88900" y="68567"/>
                  </a:moveTo>
                  <a:lnTo>
                    <a:pt x="0" y="68567"/>
                  </a:lnTo>
                  <a:lnTo>
                    <a:pt x="0" y="71120"/>
                  </a:lnTo>
                  <a:lnTo>
                    <a:pt x="88900" y="71120"/>
                  </a:lnTo>
                  <a:lnTo>
                    <a:pt x="88900" y="68567"/>
                  </a:lnTo>
                  <a:close/>
                </a:path>
                <a:path w="88900" h="401320">
                  <a:moveTo>
                    <a:pt x="88900" y="66040"/>
                  </a:moveTo>
                  <a:lnTo>
                    <a:pt x="0" y="66040"/>
                  </a:lnTo>
                  <a:lnTo>
                    <a:pt x="0" y="67297"/>
                  </a:lnTo>
                  <a:lnTo>
                    <a:pt x="88900" y="67297"/>
                  </a:lnTo>
                  <a:lnTo>
                    <a:pt x="88900" y="66040"/>
                  </a:lnTo>
                  <a:close/>
                </a:path>
                <a:path w="88900" h="401320">
                  <a:moveTo>
                    <a:pt x="88900" y="62217"/>
                  </a:moveTo>
                  <a:lnTo>
                    <a:pt x="0" y="62217"/>
                  </a:lnTo>
                  <a:lnTo>
                    <a:pt x="0" y="64770"/>
                  </a:lnTo>
                  <a:lnTo>
                    <a:pt x="88900" y="64770"/>
                  </a:lnTo>
                  <a:lnTo>
                    <a:pt x="88900" y="62217"/>
                  </a:lnTo>
                  <a:close/>
                </a:path>
                <a:path w="88900" h="401320">
                  <a:moveTo>
                    <a:pt x="88900" y="59677"/>
                  </a:moveTo>
                  <a:lnTo>
                    <a:pt x="0" y="59677"/>
                  </a:lnTo>
                  <a:lnTo>
                    <a:pt x="0" y="60947"/>
                  </a:lnTo>
                  <a:lnTo>
                    <a:pt x="88900" y="60947"/>
                  </a:lnTo>
                  <a:lnTo>
                    <a:pt x="88900" y="59677"/>
                  </a:lnTo>
                  <a:close/>
                </a:path>
                <a:path w="88900" h="401320">
                  <a:moveTo>
                    <a:pt x="88900" y="55880"/>
                  </a:moveTo>
                  <a:lnTo>
                    <a:pt x="0" y="55880"/>
                  </a:lnTo>
                  <a:lnTo>
                    <a:pt x="0" y="58407"/>
                  </a:lnTo>
                  <a:lnTo>
                    <a:pt x="88900" y="58407"/>
                  </a:lnTo>
                  <a:lnTo>
                    <a:pt x="88900" y="55880"/>
                  </a:lnTo>
                  <a:close/>
                </a:path>
                <a:path w="88900" h="401320">
                  <a:moveTo>
                    <a:pt x="88900" y="53327"/>
                  </a:moveTo>
                  <a:lnTo>
                    <a:pt x="0" y="53327"/>
                  </a:lnTo>
                  <a:lnTo>
                    <a:pt x="0" y="54597"/>
                  </a:lnTo>
                  <a:lnTo>
                    <a:pt x="88900" y="54597"/>
                  </a:lnTo>
                  <a:lnTo>
                    <a:pt x="88900" y="53327"/>
                  </a:lnTo>
                  <a:close/>
                </a:path>
                <a:path w="88900" h="401320">
                  <a:moveTo>
                    <a:pt x="88900" y="49517"/>
                  </a:moveTo>
                  <a:lnTo>
                    <a:pt x="0" y="49517"/>
                  </a:lnTo>
                  <a:lnTo>
                    <a:pt x="0" y="52057"/>
                  </a:lnTo>
                  <a:lnTo>
                    <a:pt x="88900" y="52057"/>
                  </a:lnTo>
                  <a:lnTo>
                    <a:pt x="88900" y="49517"/>
                  </a:lnTo>
                  <a:close/>
                </a:path>
                <a:path w="88900" h="401320">
                  <a:moveTo>
                    <a:pt x="88900" y="46990"/>
                  </a:moveTo>
                  <a:lnTo>
                    <a:pt x="0" y="46990"/>
                  </a:lnTo>
                  <a:lnTo>
                    <a:pt x="0" y="48247"/>
                  </a:lnTo>
                  <a:lnTo>
                    <a:pt x="88900" y="48247"/>
                  </a:lnTo>
                  <a:lnTo>
                    <a:pt x="88900" y="46990"/>
                  </a:lnTo>
                  <a:close/>
                </a:path>
                <a:path w="88900" h="401320">
                  <a:moveTo>
                    <a:pt x="88900" y="40640"/>
                  </a:moveTo>
                  <a:lnTo>
                    <a:pt x="0" y="40640"/>
                  </a:lnTo>
                  <a:lnTo>
                    <a:pt x="0" y="45707"/>
                  </a:lnTo>
                  <a:lnTo>
                    <a:pt x="88900" y="45707"/>
                  </a:lnTo>
                  <a:lnTo>
                    <a:pt x="88900" y="40640"/>
                  </a:lnTo>
                  <a:close/>
                </a:path>
                <a:path w="88900" h="401320">
                  <a:moveTo>
                    <a:pt x="88900" y="34277"/>
                  </a:moveTo>
                  <a:lnTo>
                    <a:pt x="0" y="34277"/>
                  </a:lnTo>
                  <a:lnTo>
                    <a:pt x="0" y="39357"/>
                  </a:lnTo>
                  <a:lnTo>
                    <a:pt x="88900" y="39357"/>
                  </a:lnTo>
                  <a:lnTo>
                    <a:pt x="88900" y="34277"/>
                  </a:lnTo>
                  <a:close/>
                </a:path>
                <a:path w="88900" h="401320">
                  <a:moveTo>
                    <a:pt x="88900" y="27940"/>
                  </a:moveTo>
                  <a:lnTo>
                    <a:pt x="0" y="27940"/>
                  </a:lnTo>
                  <a:lnTo>
                    <a:pt x="0" y="33007"/>
                  </a:lnTo>
                  <a:lnTo>
                    <a:pt x="88900" y="33007"/>
                  </a:lnTo>
                  <a:lnTo>
                    <a:pt x="88900" y="27940"/>
                  </a:lnTo>
                  <a:close/>
                </a:path>
                <a:path w="88900" h="401320">
                  <a:moveTo>
                    <a:pt x="88900" y="21590"/>
                  </a:moveTo>
                  <a:lnTo>
                    <a:pt x="0" y="21590"/>
                  </a:lnTo>
                  <a:lnTo>
                    <a:pt x="0" y="26657"/>
                  </a:lnTo>
                  <a:lnTo>
                    <a:pt x="88900" y="26657"/>
                  </a:lnTo>
                  <a:lnTo>
                    <a:pt x="88900" y="21590"/>
                  </a:lnTo>
                  <a:close/>
                </a:path>
                <a:path w="88900" h="401320">
                  <a:moveTo>
                    <a:pt x="88900" y="15227"/>
                  </a:moveTo>
                  <a:lnTo>
                    <a:pt x="0" y="15227"/>
                  </a:lnTo>
                  <a:lnTo>
                    <a:pt x="0" y="20307"/>
                  </a:lnTo>
                  <a:lnTo>
                    <a:pt x="88900" y="20307"/>
                  </a:lnTo>
                  <a:lnTo>
                    <a:pt x="88900" y="15227"/>
                  </a:lnTo>
                  <a:close/>
                </a:path>
                <a:path w="88900" h="401320">
                  <a:moveTo>
                    <a:pt x="88900" y="8890"/>
                  </a:moveTo>
                  <a:lnTo>
                    <a:pt x="0" y="8890"/>
                  </a:lnTo>
                  <a:lnTo>
                    <a:pt x="0" y="13957"/>
                  </a:lnTo>
                  <a:lnTo>
                    <a:pt x="88900" y="13957"/>
                  </a:lnTo>
                  <a:lnTo>
                    <a:pt x="88900" y="8890"/>
                  </a:lnTo>
                  <a:close/>
                </a:path>
                <a:path w="88900" h="401320">
                  <a:moveTo>
                    <a:pt x="88900" y="2527"/>
                  </a:moveTo>
                  <a:lnTo>
                    <a:pt x="68580" y="2527"/>
                  </a:lnTo>
                  <a:lnTo>
                    <a:pt x="68580" y="1257"/>
                  </a:lnTo>
                  <a:lnTo>
                    <a:pt x="49530" y="1257"/>
                  </a:lnTo>
                  <a:lnTo>
                    <a:pt x="49530" y="2527"/>
                  </a:lnTo>
                  <a:lnTo>
                    <a:pt x="29210" y="2527"/>
                  </a:lnTo>
                  <a:lnTo>
                    <a:pt x="29210" y="3797"/>
                  </a:lnTo>
                  <a:lnTo>
                    <a:pt x="10160" y="3797"/>
                  </a:lnTo>
                  <a:lnTo>
                    <a:pt x="10160" y="5067"/>
                  </a:lnTo>
                  <a:lnTo>
                    <a:pt x="0" y="5067"/>
                  </a:lnTo>
                  <a:lnTo>
                    <a:pt x="0" y="7607"/>
                  </a:lnTo>
                  <a:lnTo>
                    <a:pt x="88900" y="7607"/>
                  </a:lnTo>
                  <a:lnTo>
                    <a:pt x="88900" y="5067"/>
                  </a:lnTo>
                  <a:lnTo>
                    <a:pt x="88900" y="3797"/>
                  </a:lnTo>
                  <a:lnTo>
                    <a:pt x="88900" y="2527"/>
                  </a:lnTo>
                  <a:close/>
                </a:path>
                <a:path w="88900" h="401320">
                  <a:moveTo>
                    <a:pt x="88900" y="0"/>
                  </a:moveTo>
                  <a:lnTo>
                    <a:pt x="68580" y="0"/>
                  </a:lnTo>
                  <a:lnTo>
                    <a:pt x="68580" y="1257"/>
                  </a:lnTo>
                  <a:lnTo>
                    <a:pt x="88900" y="1257"/>
                  </a:lnTo>
                  <a:lnTo>
                    <a:pt x="88900" y="0"/>
                  </a:lnTo>
                  <a:close/>
                </a:path>
              </a:pathLst>
            </a:custGeom>
            <a:solidFill>
              <a:srgbClr val="277627"/>
            </a:solidFill>
          </p:spPr>
          <p:txBody>
            <a:bodyPr wrap="square" lIns="0" tIns="0" rIns="0" bIns="0" rtlCol="0"/>
            <a:lstStyle/>
            <a:p>
              <a:endParaRPr/>
            </a:p>
          </p:txBody>
        </p:sp>
        <p:sp>
          <p:nvSpPr>
            <p:cNvPr id="1128" name="object 1128"/>
            <p:cNvSpPr/>
            <p:nvPr/>
          </p:nvSpPr>
          <p:spPr>
            <a:xfrm>
              <a:off x="5840730" y="6456679"/>
              <a:ext cx="88900" cy="396240"/>
            </a:xfrm>
            <a:custGeom>
              <a:avLst/>
              <a:gdLst/>
              <a:ahLst/>
              <a:cxnLst/>
              <a:rect l="l" t="t" r="r" b="b"/>
              <a:pathLst>
                <a:path w="88900" h="396240">
                  <a:moveTo>
                    <a:pt x="88900" y="391172"/>
                  </a:moveTo>
                  <a:lnTo>
                    <a:pt x="0" y="391172"/>
                  </a:lnTo>
                  <a:lnTo>
                    <a:pt x="0" y="396240"/>
                  </a:lnTo>
                  <a:lnTo>
                    <a:pt x="88900" y="396240"/>
                  </a:lnTo>
                  <a:lnTo>
                    <a:pt x="88900" y="391172"/>
                  </a:lnTo>
                  <a:close/>
                </a:path>
                <a:path w="88900" h="396240">
                  <a:moveTo>
                    <a:pt x="88900" y="322592"/>
                  </a:moveTo>
                  <a:lnTo>
                    <a:pt x="0" y="322592"/>
                  </a:lnTo>
                  <a:lnTo>
                    <a:pt x="0" y="391160"/>
                  </a:lnTo>
                  <a:lnTo>
                    <a:pt x="88900" y="391160"/>
                  </a:lnTo>
                  <a:lnTo>
                    <a:pt x="88900" y="322592"/>
                  </a:lnTo>
                  <a:close/>
                </a:path>
                <a:path w="88900" h="396240">
                  <a:moveTo>
                    <a:pt x="88900" y="196862"/>
                  </a:moveTo>
                  <a:lnTo>
                    <a:pt x="0" y="196862"/>
                  </a:lnTo>
                  <a:lnTo>
                    <a:pt x="0" y="322580"/>
                  </a:lnTo>
                  <a:lnTo>
                    <a:pt x="88900" y="322580"/>
                  </a:lnTo>
                  <a:lnTo>
                    <a:pt x="88900" y="196862"/>
                  </a:lnTo>
                  <a:close/>
                </a:path>
                <a:path w="88900" h="396240">
                  <a:moveTo>
                    <a:pt x="88900" y="194322"/>
                  </a:moveTo>
                  <a:lnTo>
                    <a:pt x="0" y="194322"/>
                  </a:lnTo>
                  <a:lnTo>
                    <a:pt x="0" y="195592"/>
                  </a:lnTo>
                  <a:lnTo>
                    <a:pt x="88900" y="195592"/>
                  </a:lnTo>
                  <a:lnTo>
                    <a:pt x="88900" y="194322"/>
                  </a:lnTo>
                  <a:close/>
                </a:path>
                <a:path w="88900" h="396240">
                  <a:moveTo>
                    <a:pt x="88900" y="190500"/>
                  </a:moveTo>
                  <a:lnTo>
                    <a:pt x="0" y="190500"/>
                  </a:lnTo>
                  <a:lnTo>
                    <a:pt x="0" y="193040"/>
                  </a:lnTo>
                  <a:lnTo>
                    <a:pt x="88900" y="193040"/>
                  </a:lnTo>
                  <a:lnTo>
                    <a:pt x="88900" y="190500"/>
                  </a:lnTo>
                  <a:close/>
                </a:path>
                <a:path w="88900" h="396240">
                  <a:moveTo>
                    <a:pt x="88900" y="187960"/>
                  </a:moveTo>
                  <a:lnTo>
                    <a:pt x="0" y="187960"/>
                  </a:lnTo>
                  <a:lnTo>
                    <a:pt x="0" y="189230"/>
                  </a:lnTo>
                  <a:lnTo>
                    <a:pt x="88900" y="189230"/>
                  </a:lnTo>
                  <a:lnTo>
                    <a:pt x="88900" y="187960"/>
                  </a:lnTo>
                  <a:close/>
                </a:path>
                <a:path w="88900" h="396240">
                  <a:moveTo>
                    <a:pt x="88900" y="184150"/>
                  </a:moveTo>
                  <a:lnTo>
                    <a:pt x="0" y="184150"/>
                  </a:lnTo>
                  <a:lnTo>
                    <a:pt x="0" y="186690"/>
                  </a:lnTo>
                  <a:lnTo>
                    <a:pt x="88900" y="186690"/>
                  </a:lnTo>
                  <a:lnTo>
                    <a:pt x="88900" y="184150"/>
                  </a:lnTo>
                  <a:close/>
                </a:path>
                <a:path w="88900" h="396240">
                  <a:moveTo>
                    <a:pt x="88900" y="181610"/>
                  </a:moveTo>
                  <a:lnTo>
                    <a:pt x="0" y="181610"/>
                  </a:lnTo>
                  <a:lnTo>
                    <a:pt x="0" y="182880"/>
                  </a:lnTo>
                  <a:lnTo>
                    <a:pt x="88900" y="182880"/>
                  </a:lnTo>
                  <a:lnTo>
                    <a:pt x="88900" y="181610"/>
                  </a:lnTo>
                  <a:close/>
                </a:path>
                <a:path w="88900" h="396240">
                  <a:moveTo>
                    <a:pt x="88900" y="177812"/>
                  </a:moveTo>
                  <a:lnTo>
                    <a:pt x="0" y="177812"/>
                  </a:lnTo>
                  <a:lnTo>
                    <a:pt x="0" y="180340"/>
                  </a:lnTo>
                  <a:lnTo>
                    <a:pt x="88900" y="180340"/>
                  </a:lnTo>
                  <a:lnTo>
                    <a:pt x="88900" y="177812"/>
                  </a:lnTo>
                  <a:close/>
                </a:path>
                <a:path w="88900" h="396240">
                  <a:moveTo>
                    <a:pt x="88900" y="175260"/>
                  </a:moveTo>
                  <a:lnTo>
                    <a:pt x="0" y="175260"/>
                  </a:lnTo>
                  <a:lnTo>
                    <a:pt x="0" y="176530"/>
                  </a:lnTo>
                  <a:lnTo>
                    <a:pt x="88900" y="176530"/>
                  </a:lnTo>
                  <a:lnTo>
                    <a:pt x="88900" y="175260"/>
                  </a:lnTo>
                  <a:close/>
                </a:path>
                <a:path w="88900" h="396240">
                  <a:moveTo>
                    <a:pt x="88900" y="171450"/>
                  </a:moveTo>
                  <a:lnTo>
                    <a:pt x="0" y="171450"/>
                  </a:lnTo>
                  <a:lnTo>
                    <a:pt x="0" y="173990"/>
                  </a:lnTo>
                  <a:lnTo>
                    <a:pt x="88900" y="173990"/>
                  </a:lnTo>
                  <a:lnTo>
                    <a:pt x="88900" y="171450"/>
                  </a:lnTo>
                  <a:close/>
                </a:path>
                <a:path w="88900" h="396240">
                  <a:moveTo>
                    <a:pt x="88900" y="168922"/>
                  </a:moveTo>
                  <a:lnTo>
                    <a:pt x="0" y="168922"/>
                  </a:lnTo>
                  <a:lnTo>
                    <a:pt x="0" y="170180"/>
                  </a:lnTo>
                  <a:lnTo>
                    <a:pt x="88900" y="170180"/>
                  </a:lnTo>
                  <a:lnTo>
                    <a:pt x="88900" y="168922"/>
                  </a:lnTo>
                  <a:close/>
                </a:path>
                <a:path w="88900" h="396240">
                  <a:moveTo>
                    <a:pt x="88900" y="165100"/>
                  </a:moveTo>
                  <a:lnTo>
                    <a:pt x="0" y="165100"/>
                  </a:lnTo>
                  <a:lnTo>
                    <a:pt x="0" y="167640"/>
                  </a:lnTo>
                  <a:lnTo>
                    <a:pt x="88900" y="167640"/>
                  </a:lnTo>
                  <a:lnTo>
                    <a:pt x="88900" y="165100"/>
                  </a:lnTo>
                  <a:close/>
                </a:path>
                <a:path w="88900" h="396240">
                  <a:moveTo>
                    <a:pt x="88900" y="162572"/>
                  </a:moveTo>
                  <a:lnTo>
                    <a:pt x="0" y="162572"/>
                  </a:lnTo>
                  <a:lnTo>
                    <a:pt x="0" y="163830"/>
                  </a:lnTo>
                  <a:lnTo>
                    <a:pt x="88900" y="163830"/>
                  </a:lnTo>
                  <a:lnTo>
                    <a:pt x="88900" y="162572"/>
                  </a:lnTo>
                  <a:close/>
                </a:path>
                <a:path w="88900" h="396240">
                  <a:moveTo>
                    <a:pt x="88900" y="158750"/>
                  </a:moveTo>
                  <a:lnTo>
                    <a:pt x="0" y="158750"/>
                  </a:lnTo>
                  <a:lnTo>
                    <a:pt x="0" y="161290"/>
                  </a:lnTo>
                  <a:lnTo>
                    <a:pt x="88900" y="161290"/>
                  </a:lnTo>
                  <a:lnTo>
                    <a:pt x="88900" y="158750"/>
                  </a:lnTo>
                  <a:close/>
                </a:path>
                <a:path w="88900" h="396240">
                  <a:moveTo>
                    <a:pt x="88900" y="156222"/>
                  </a:moveTo>
                  <a:lnTo>
                    <a:pt x="0" y="156222"/>
                  </a:lnTo>
                  <a:lnTo>
                    <a:pt x="0" y="157492"/>
                  </a:lnTo>
                  <a:lnTo>
                    <a:pt x="88900" y="157492"/>
                  </a:lnTo>
                  <a:lnTo>
                    <a:pt x="88900" y="156222"/>
                  </a:lnTo>
                  <a:close/>
                </a:path>
                <a:path w="88900" h="396240">
                  <a:moveTo>
                    <a:pt x="88900" y="152400"/>
                  </a:moveTo>
                  <a:lnTo>
                    <a:pt x="0" y="152400"/>
                  </a:lnTo>
                  <a:lnTo>
                    <a:pt x="0" y="154940"/>
                  </a:lnTo>
                  <a:lnTo>
                    <a:pt x="88900" y="154940"/>
                  </a:lnTo>
                  <a:lnTo>
                    <a:pt x="88900" y="152400"/>
                  </a:lnTo>
                  <a:close/>
                </a:path>
                <a:path w="88900" h="396240">
                  <a:moveTo>
                    <a:pt x="88900" y="149872"/>
                  </a:moveTo>
                  <a:lnTo>
                    <a:pt x="0" y="149872"/>
                  </a:lnTo>
                  <a:lnTo>
                    <a:pt x="0" y="151130"/>
                  </a:lnTo>
                  <a:lnTo>
                    <a:pt x="88900" y="151130"/>
                  </a:lnTo>
                  <a:lnTo>
                    <a:pt x="88900" y="149872"/>
                  </a:lnTo>
                  <a:close/>
                </a:path>
                <a:path w="88900" h="396240">
                  <a:moveTo>
                    <a:pt x="88900" y="146062"/>
                  </a:moveTo>
                  <a:lnTo>
                    <a:pt x="0" y="146062"/>
                  </a:lnTo>
                  <a:lnTo>
                    <a:pt x="0" y="148602"/>
                  </a:lnTo>
                  <a:lnTo>
                    <a:pt x="88900" y="148602"/>
                  </a:lnTo>
                  <a:lnTo>
                    <a:pt x="88900" y="146062"/>
                  </a:lnTo>
                  <a:close/>
                </a:path>
                <a:path w="88900" h="396240">
                  <a:moveTo>
                    <a:pt x="88900" y="143522"/>
                  </a:moveTo>
                  <a:lnTo>
                    <a:pt x="0" y="143522"/>
                  </a:lnTo>
                  <a:lnTo>
                    <a:pt x="0" y="144780"/>
                  </a:lnTo>
                  <a:lnTo>
                    <a:pt x="88900" y="144780"/>
                  </a:lnTo>
                  <a:lnTo>
                    <a:pt x="88900" y="143522"/>
                  </a:lnTo>
                  <a:close/>
                </a:path>
                <a:path w="88900" h="396240">
                  <a:moveTo>
                    <a:pt x="88900" y="139712"/>
                  </a:moveTo>
                  <a:lnTo>
                    <a:pt x="0" y="139712"/>
                  </a:lnTo>
                  <a:lnTo>
                    <a:pt x="0" y="142240"/>
                  </a:lnTo>
                  <a:lnTo>
                    <a:pt x="88900" y="142240"/>
                  </a:lnTo>
                  <a:lnTo>
                    <a:pt x="88900" y="139712"/>
                  </a:lnTo>
                  <a:close/>
                </a:path>
                <a:path w="88900" h="396240">
                  <a:moveTo>
                    <a:pt x="88900" y="137160"/>
                  </a:moveTo>
                  <a:lnTo>
                    <a:pt x="0" y="137160"/>
                  </a:lnTo>
                  <a:lnTo>
                    <a:pt x="0" y="138430"/>
                  </a:lnTo>
                  <a:lnTo>
                    <a:pt x="88900" y="138430"/>
                  </a:lnTo>
                  <a:lnTo>
                    <a:pt x="88900" y="137160"/>
                  </a:lnTo>
                  <a:close/>
                </a:path>
                <a:path w="88900" h="396240">
                  <a:moveTo>
                    <a:pt x="88900" y="133350"/>
                  </a:moveTo>
                  <a:lnTo>
                    <a:pt x="0" y="133350"/>
                  </a:lnTo>
                  <a:lnTo>
                    <a:pt x="0" y="135890"/>
                  </a:lnTo>
                  <a:lnTo>
                    <a:pt x="88900" y="135890"/>
                  </a:lnTo>
                  <a:lnTo>
                    <a:pt x="88900" y="133350"/>
                  </a:lnTo>
                  <a:close/>
                </a:path>
                <a:path w="88900" h="396240">
                  <a:moveTo>
                    <a:pt x="88900" y="130822"/>
                  </a:moveTo>
                  <a:lnTo>
                    <a:pt x="0" y="130822"/>
                  </a:lnTo>
                  <a:lnTo>
                    <a:pt x="0" y="132092"/>
                  </a:lnTo>
                  <a:lnTo>
                    <a:pt x="88900" y="132092"/>
                  </a:lnTo>
                  <a:lnTo>
                    <a:pt x="88900" y="130822"/>
                  </a:lnTo>
                  <a:close/>
                </a:path>
                <a:path w="88900" h="396240">
                  <a:moveTo>
                    <a:pt x="88900" y="127000"/>
                  </a:moveTo>
                  <a:lnTo>
                    <a:pt x="0" y="127000"/>
                  </a:lnTo>
                  <a:lnTo>
                    <a:pt x="0" y="129552"/>
                  </a:lnTo>
                  <a:lnTo>
                    <a:pt x="88900" y="129552"/>
                  </a:lnTo>
                  <a:lnTo>
                    <a:pt x="88900" y="127000"/>
                  </a:lnTo>
                  <a:close/>
                </a:path>
                <a:path w="88900" h="396240">
                  <a:moveTo>
                    <a:pt x="88900" y="124472"/>
                  </a:moveTo>
                  <a:lnTo>
                    <a:pt x="0" y="124472"/>
                  </a:lnTo>
                  <a:lnTo>
                    <a:pt x="0" y="125730"/>
                  </a:lnTo>
                  <a:lnTo>
                    <a:pt x="88900" y="125730"/>
                  </a:lnTo>
                  <a:lnTo>
                    <a:pt x="88900" y="124472"/>
                  </a:lnTo>
                  <a:close/>
                </a:path>
                <a:path w="88900" h="396240">
                  <a:moveTo>
                    <a:pt x="88900" y="120662"/>
                  </a:moveTo>
                  <a:lnTo>
                    <a:pt x="0" y="120662"/>
                  </a:lnTo>
                  <a:lnTo>
                    <a:pt x="0" y="123202"/>
                  </a:lnTo>
                  <a:lnTo>
                    <a:pt x="88900" y="123202"/>
                  </a:lnTo>
                  <a:lnTo>
                    <a:pt x="88900" y="120662"/>
                  </a:lnTo>
                  <a:close/>
                </a:path>
                <a:path w="88900" h="396240">
                  <a:moveTo>
                    <a:pt x="88900" y="118122"/>
                  </a:moveTo>
                  <a:lnTo>
                    <a:pt x="0" y="118122"/>
                  </a:lnTo>
                  <a:lnTo>
                    <a:pt x="0" y="119380"/>
                  </a:lnTo>
                  <a:lnTo>
                    <a:pt x="88900" y="119380"/>
                  </a:lnTo>
                  <a:lnTo>
                    <a:pt x="88900" y="118122"/>
                  </a:lnTo>
                  <a:close/>
                </a:path>
                <a:path w="88900" h="396240">
                  <a:moveTo>
                    <a:pt x="88900" y="114312"/>
                  </a:moveTo>
                  <a:lnTo>
                    <a:pt x="0" y="114312"/>
                  </a:lnTo>
                  <a:lnTo>
                    <a:pt x="0" y="116840"/>
                  </a:lnTo>
                  <a:lnTo>
                    <a:pt x="88900" y="116840"/>
                  </a:lnTo>
                  <a:lnTo>
                    <a:pt x="88900" y="114312"/>
                  </a:lnTo>
                  <a:close/>
                </a:path>
                <a:path w="88900" h="396240">
                  <a:moveTo>
                    <a:pt x="88900" y="111772"/>
                  </a:moveTo>
                  <a:lnTo>
                    <a:pt x="0" y="111772"/>
                  </a:lnTo>
                  <a:lnTo>
                    <a:pt x="0" y="113042"/>
                  </a:lnTo>
                  <a:lnTo>
                    <a:pt x="88900" y="113042"/>
                  </a:lnTo>
                  <a:lnTo>
                    <a:pt x="88900" y="111772"/>
                  </a:lnTo>
                  <a:close/>
                </a:path>
                <a:path w="88900" h="396240">
                  <a:moveTo>
                    <a:pt x="88900" y="107962"/>
                  </a:moveTo>
                  <a:lnTo>
                    <a:pt x="0" y="107962"/>
                  </a:lnTo>
                  <a:lnTo>
                    <a:pt x="0" y="110490"/>
                  </a:lnTo>
                  <a:lnTo>
                    <a:pt x="88900" y="110490"/>
                  </a:lnTo>
                  <a:lnTo>
                    <a:pt x="88900" y="107962"/>
                  </a:lnTo>
                  <a:close/>
                </a:path>
                <a:path w="88900" h="396240">
                  <a:moveTo>
                    <a:pt x="88900" y="105422"/>
                  </a:moveTo>
                  <a:lnTo>
                    <a:pt x="0" y="105422"/>
                  </a:lnTo>
                  <a:lnTo>
                    <a:pt x="0" y="106692"/>
                  </a:lnTo>
                  <a:lnTo>
                    <a:pt x="88900" y="106692"/>
                  </a:lnTo>
                  <a:lnTo>
                    <a:pt x="88900" y="105422"/>
                  </a:lnTo>
                  <a:close/>
                </a:path>
                <a:path w="88900" h="396240">
                  <a:moveTo>
                    <a:pt x="88900" y="101612"/>
                  </a:moveTo>
                  <a:lnTo>
                    <a:pt x="0" y="101612"/>
                  </a:lnTo>
                  <a:lnTo>
                    <a:pt x="0" y="104140"/>
                  </a:lnTo>
                  <a:lnTo>
                    <a:pt x="88900" y="104140"/>
                  </a:lnTo>
                  <a:lnTo>
                    <a:pt x="88900" y="101612"/>
                  </a:lnTo>
                  <a:close/>
                </a:path>
                <a:path w="88900" h="396240">
                  <a:moveTo>
                    <a:pt x="88900" y="99072"/>
                  </a:moveTo>
                  <a:lnTo>
                    <a:pt x="0" y="99072"/>
                  </a:lnTo>
                  <a:lnTo>
                    <a:pt x="0" y="100330"/>
                  </a:lnTo>
                  <a:lnTo>
                    <a:pt x="88900" y="100330"/>
                  </a:lnTo>
                  <a:lnTo>
                    <a:pt x="88900" y="99072"/>
                  </a:lnTo>
                  <a:close/>
                </a:path>
                <a:path w="88900" h="396240">
                  <a:moveTo>
                    <a:pt x="88900" y="95250"/>
                  </a:moveTo>
                  <a:lnTo>
                    <a:pt x="0" y="95250"/>
                  </a:lnTo>
                  <a:lnTo>
                    <a:pt x="0" y="97790"/>
                  </a:lnTo>
                  <a:lnTo>
                    <a:pt x="88900" y="97790"/>
                  </a:lnTo>
                  <a:lnTo>
                    <a:pt x="88900" y="95250"/>
                  </a:lnTo>
                  <a:close/>
                </a:path>
                <a:path w="88900" h="396240">
                  <a:moveTo>
                    <a:pt x="88900" y="92722"/>
                  </a:moveTo>
                  <a:lnTo>
                    <a:pt x="0" y="92722"/>
                  </a:lnTo>
                  <a:lnTo>
                    <a:pt x="0" y="93992"/>
                  </a:lnTo>
                  <a:lnTo>
                    <a:pt x="88900" y="93992"/>
                  </a:lnTo>
                  <a:lnTo>
                    <a:pt x="88900" y="92722"/>
                  </a:lnTo>
                  <a:close/>
                </a:path>
                <a:path w="88900" h="396240">
                  <a:moveTo>
                    <a:pt x="88900" y="88912"/>
                  </a:moveTo>
                  <a:lnTo>
                    <a:pt x="0" y="88912"/>
                  </a:lnTo>
                  <a:lnTo>
                    <a:pt x="0" y="91452"/>
                  </a:lnTo>
                  <a:lnTo>
                    <a:pt x="88900" y="91452"/>
                  </a:lnTo>
                  <a:lnTo>
                    <a:pt x="88900" y="88912"/>
                  </a:lnTo>
                  <a:close/>
                </a:path>
                <a:path w="88900" h="396240">
                  <a:moveTo>
                    <a:pt x="88900" y="86372"/>
                  </a:moveTo>
                  <a:lnTo>
                    <a:pt x="0" y="86372"/>
                  </a:lnTo>
                  <a:lnTo>
                    <a:pt x="0" y="87642"/>
                  </a:lnTo>
                  <a:lnTo>
                    <a:pt x="88900" y="87642"/>
                  </a:lnTo>
                  <a:lnTo>
                    <a:pt x="88900" y="86372"/>
                  </a:lnTo>
                  <a:close/>
                </a:path>
                <a:path w="88900" h="396240">
                  <a:moveTo>
                    <a:pt x="88900" y="82550"/>
                  </a:moveTo>
                  <a:lnTo>
                    <a:pt x="0" y="82550"/>
                  </a:lnTo>
                  <a:lnTo>
                    <a:pt x="0" y="85090"/>
                  </a:lnTo>
                  <a:lnTo>
                    <a:pt x="88900" y="85090"/>
                  </a:lnTo>
                  <a:lnTo>
                    <a:pt x="88900" y="82550"/>
                  </a:lnTo>
                  <a:close/>
                </a:path>
                <a:path w="88900" h="396240">
                  <a:moveTo>
                    <a:pt x="88900" y="80022"/>
                  </a:moveTo>
                  <a:lnTo>
                    <a:pt x="0" y="80022"/>
                  </a:lnTo>
                  <a:lnTo>
                    <a:pt x="0" y="81292"/>
                  </a:lnTo>
                  <a:lnTo>
                    <a:pt x="88900" y="81292"/>
                  </a:lnTo>
                  <a:lnTo>
                    <a:pt x="88900" y="80022"/>
                  </a:lnTo>
                  <a:close/>
                </a:path>
                <a:path w="88900" h="396240">
                  <a:moveTo>
                    <a:pt x="88900" y="76200"/>
                  </a:moveTo>
                  <a:lnTo>
                    <a:pt x="0" y="76200"/>
                  </a:lnTo>
                  <a:lnTo>
                    <a:pt x="0" y="78752"/>
                  </a:lnTo>
                  <a:lnTo>
                    <a:pt x="88900" y="78752"/>
                  </a:lnTo>
                  <a:lnTo>
                    <a:pt x="88900" y="76200"/>
                  </a:lnTo>
                  <a:close/>
                </a:path>
                <a:path w="88900" h="396240">
                  <a:moveTo>
                    <a:pt x="88900" y="73672"/>
                  </a:moveTo>
                  <a:lnTo>
                    <a:pt x="0" y="73672"/>
                  </a:lnTo>
                  <a:lnTo>
                    <a:pt x="0" y="74930"/>
                  </a:lnTo>
                  <a:lnTo>
                    <a:pt x="88900" y="74930"/>
                  </a:lnTo>
                  <a:lnTo>
                    <a:pt x="88900" y="73672"/>
                  </a:lnTo>
                  <a:close/>
                </a:path>
                <a:path w="88900" h="396240">
                  <a:moveTo>
                    <a:pt x="88900" y="69850"/>
                  </a:moveTo>
                  <a:lnTo>
                    <a:pt x="0" y="69850"/>
                  </a:lnTo>
                  <a:lnTo>
                    <a:pt x="0" y="72390"/>
                  </a:lnTo>
                  <a:lnTo>
                    <a:pt x="88900" y="72390"/>
                  </a:lnTo>
                  <a:lnTo>
                    <a:pt x="88900" y="69850"/>
                  </a:lnTo>
                  <a:close/>
                </a:path>
                <a:path w="88900" h="396240">
                  <a:moveTo>
                    <a:pt x="88900" y="67322"/>
                  </a:moveTo>
                  <a:lnTo>
                    <a:pt x="0" y="67322"/>
                  </a:lnTo>
                  <a:lnTo>
                    <a:pt x="0" y="68580"/>
                  </a:lnTo>
                  <a:lnTo>
                    <a:pt x="88900" y="68580"/>
                  </a:lnTo>
                  <a:lnTo>
                    <a:pt x="88900" y="67322"/>
                  </a:lnTo>
                  <a:close/>
                </a:path>
                <a:path w="88900" h="396240">
                  <a:moveTo>
                    <a:pt x="88900" y="63500"/>
                  </a:moveTo>
                  <a:lnTo>
                    <a:pt x="0" y="63500"/>
                  </a:lnTo>
                  <a:lnTo>
                    <a:pt x="0" y="66052"/>
                  </a:lnTo>
                  <a:lnTo>
                    <a:pt x="88900" y="66052"/>
                  </a:lnTo>
                  <a:lnTo>
                    <a:pt x="88900" y="63500"/>
                  </a:lnTo>
                  <a:close/>
                </a:path>
                <a:path w="88900" h="396240">
                  <a:moveTo>
                    <a:pt x="88900" y="60972"/>
                  </a:moveTo>
                  <a:lnTo>
                    <a:pt x="0" y="60972"/>
                  </a:lnTo>
                  <a:lnTo>
                    <a:pt x="0" y="62230"/>
                  </a:lnTo>
                  <a:lnTo>
                    <a:pt x="88900" y="62230"/>
                  </a:lnTo>
                  <a:lnTo>
                    <a:pt x="88900" y="60972"/>
                  </a:lnTo>
                  <a:close/>
                </a:path>
                <a:path w="88900" h="396240">
                  <a:moveTo>
                    <a:pt x="88900" y="57150"/>
                  </a:moveTo>
                  <a:lnTo>
                    <a:pt x="0" y="57150"/>
                  </a:lnTo>
                  <a:lnTo>
                    <a:pt x="0" y="59702"/>
                  </a:lnTo>
                  <a:lnTo>
                    <a:pt x="88900" y="59702"/>
                  </a:lnTo>
                  <a:lnTo>
                    <a:pt x="88900" y="57150"/>
                  </a:lnTo>
                  <a:close/>
                </a:path>
                <a:path w="88900" h="396240">
                  <a:moveTo>
                    <a:pt x="88900" y="54610"/>
                  </a:moveTo>
                  <a:lnTo>
                    <a:pt x="0" y="54610"/>
                  </a:lnTo>
                  <a:lnTo>
                    <a:pt x="0" y="55880"/>
                  </a:lnTo>
                  <a:lnTo>
                    <a:pt x="88900" y="55880"/>
                  </a:lnTo>
                  <a:lnTo>
                    <a:pt x="88900" y="54610"/>
                  </a:lnTo>
                  <a:close/>
                </a:path>
                <a:path w="88900" h="396240">
                  <a:moveTo>
                    <a:pt x="88900" y="50812"/>
                  </a:moveTo>
                  <a:lnTo>
                    <a:pt x="0" y="50812"/>
                  </a:lnTo>
                  <a:lnTo>
                    <a:pt x="0" y="53340"/>
                  </a:lnTo>
                  <a:lnTo>
                    <a:pt x="88900" y="53340"/>
                  </a:lnTo>
                  <a:lnTo>
                    <a:pt x="88900" y="50812"/>
                  </a:lnTo>
                  <a:close/>
                </a:path>
                <a:path w="88900" h="396240">
                  <a:moveTo>
                    <a:pt x="88900" y="48260"/>
                  </a:moveTo>
                  <a:lnTo>
                    <a:pt x="0" y="48260"/>
                  </a:lnTo>
                  <a:lnTo>
                    <a:pt x="0" y="49530"/>
                  </a:lnTo>
                  <a:lnTo>
                    <a:pt x="88900" y="49530"/>
                  </a:lnTo>
                  <a:lnTo>
                    <a:pt x="88900" y="48260"/>
                  </a:lnTo>
                  <a:close/>
                </a:path>
                <a:path w="88900" h="396240">
                  <a:moveTo>
                    <a:pt x="88900" y="44450"/>
                  </a:moveTo>
                  <a:lnTo>
                    <a:pt x="0" y="44450"/>
                  </a:lnTo>
                  <a:lnTo>
                    <a:pt x="0" y="46990"/>
                  </a:lnTo>
                  <a:lnTo>
                    <a:pt x="88900" y="46990"/>
                  </a:lnTo>
                  <a:lnTo>
                    <a:pt x="88900" y="44450"/>
                  </a:lnTo>
                  <a:close/>
                </a:path>
                <a:path w="88900" h="396240">
                  <a:moveTo>
                    <a:pt x="88900" y="41922"/>
                  </a:moveTo>
                  <a:lnTo>
                    <a:pt x="0" y="41922"/>
                  </a:lnTo>
                  <a:lnTo>
                    <a:pt x="0" y="43180"/>
                  </a:lnTo>
                  <a:lnTo>
                    <a:pt x="88900" y="43180"/>
                  </a:lnTo>
                  <a:lnTo>
                    <a:pt x="88900" y="41922"/>
                  </a:lnTo>
                  <a:close/>
                </a:path>
                <a:path w="88900" h="396240">
                  <a:moveTo>
                    <a:pt x="88900" y="35572"/>
                  </a:moveTo>
                  <a:lnTo>
                    <a:pt x="0" y="35572"/>
                  </a:lnTo>
                  <a:lnTo>
                    <a:pt x="0" y="40640"/>
                  </a:lnTo>
                  <a:lnTo>
                    <a:pt x="88900" y="40640"/>
                  </a:lnTo>
                  <a:lnTo>
                    <a:pt x="88900" y="35572"/>
                  </a:lnTo>
                  <a:close/>
                </a:path>
                <a:path w="88900" h="396240">
                  <a:moveTo>
                    <a:pt x="88900" y="29210"/>
                  </a:moveTo>
                  <a:lnTo>
                    <a:pt x="0" y="29210"/>
                  </a:lnTo>
                  <a:lnTo>
                    <a:pt x="0" y="34290"/>
                  </a:lnTo>
                  <a:lnTo>
                    <a:pt x="88900" y="34290"/>
                  </a:lnTo>
                  <a:lnTo>
                    <a:pt x="88900" y="29210"/>
                  </a:lnTo>
                  <a:close/>
                </a:path>
                <a:path w="88900" h="396240">
                  <a:moveTo>
                    <a:pt x="88900" y="22872"/>
                  </a:moveTo>
                  <a:lnTo>
                    <a:pt x="0" y="22872"/>
                  </a:lnTo>
                  <a:lnTo>
                    <a:pt x="0" y="27940"/>
                  </a:lnTo>
                  <a:lnTo>
                    <a:pt x="88900" y="27940"/>
                  </a:lnTo>
                  <a:lnTo>
                    <a:pt x="88900" y="22872"/>
                  </a:lnTo>
                  <a:close/>
                </a:path>
                <a:path w="88900" h="396240">
                  <a:moveTo>
                    <a:pt x="88900" y="16522"/>
                  </a:moveTo>
                  <a:lnTo>
                    <a:pt x="0" y="16522"/>
                  </a:lnTo>
                  <a:lnTo>
                    <a:pt x="0" y="21590"/>
                  </a:lnTo>
                  <a:lnTo>
                    <a:pt x="88900" y="21590"/>
                  </a:lnTo>
                  <a:lnTo>
                    <a:pt x="88900" y="16522"/>
                  </a:lnTo>
                  <a:close/>
                </a:path>
                <a:path w="88900" h="396240">
                  <a:moveTo>
                    <a:pt x="88900" y="10160"/>
                  </a:moveTo>
                  <a:lnTo>
                    <a:pt x="0" y="10160"/>
                  </a:lnTo>
                  <a:lnTo>
                    <a:pt x="0" y="15240"/>
                  </a:lnTo>
                  <a:lnTo>
                    <a:pt x="88900" y="15240"/>
                  </a:lnTo>
                  <a:lnTo>
                    <a:pt x="88900" y="10160"/>
                  </a:lnTo>
                  <a:close/>
                </a:path>
                <a:path w="88900" h="396240">
                  <a:moveTo>
                    <a:pt x="88900" y="3810"/>
                  </a:moveTo>
                  <a:lnTo>
                    <a:pt x="59690" y="3810"/>
                  </a:lnTo>
                  <a:lnTo>
                    <a:pt x="59690" y="2540"/>
                  </a:lnTo>
                  <a:lnTo>
                    <a:pt x="40640" y="2540"/>
                  </a:lnTo>
                  <a:lnTo>
                    <a:pt x="40640" y="3810"/>
                  </a:lnTo>
                  <a:lnTo>
                    <a:pt x="20320" y="3810"/>
                  </a:lnTo>
                  <a:lnTo>
                    <a:pt x="20320" y="5080"/>
                  </a:lnTo>
                  <a:lnTo>
                    <a:pt x="1270" y="5080"/>
                  </a:lnTo>
                  <a:lnTo>
                    <a:pt x="1270" y="6350"/>
                  </a:lnTo>
                  <a:lnTo>
                    <a:pt x="0" y="6350"/>
                  </a:lnTo>
                  <a:lnTo>
                    <a:pt x="0" y="8890"/>
                  </a:lnTo>
                  <a:lnTo>
                    <a:pt x="88900" y="8890"/>
                  </a:lnTo>
                  <a:lnTo>
                    <a:pt x="88900" y="6350"/>
                  </a:lnTo>
                  <a:lnTo>
                    <a:pt x="88900" y="5080"/>
                  </a:lnTo>
                  <a:lnTo>
                    <a:pt x="88900" y="3810"/>
                  </a:lnTo>
                  <a:close/>
                </a:path>
                <a:path w="88900" h="396240">
                  <a:moveTo>
                    <a:pt x="88900" y="0"/>
                  </a:moveTo>
                  <a:lnTo>
                    <a:pt x="80010" y="0"/>
                  </a:lnTo>
                  <a:lnTo>
                    <a:pt x="80010" y="1270"/>
                  </a:lnTo>
                  <a:lnTo>
                    <a:pt x="59690" y="1270"/>
                  </a:lnTo>
                  <a:lnTo>
                    <a:pt x="59690" y="2540"/>
                  </a:lnTo>
                  <a:lnTo>
                    <a:pt x="88900" y="2540"/>
                  </a:lnTo>
                  <a:lnTo>
                    <a:pt x="88900" y="1270"/>
                  </a:lnTo>
                  <a:lnTo>
                    <a:pt x="88900" y="0"/>
                  </a:lnTo>
                  <a:close/>
                </a:path>
              </a:pathLst>
            </a:custGeom>
            <a:solidFill>
              <a:srgbClr val="277527"/>
            </a:solidFill>
          </p:spPr>
          <p:txBody>
            <a:bodyPr wrap="square" lIns="0" tIns="0" rIns="0" bIns="0" rtlCol="0"/>
            <a:lstStyle/>
            <a:p>
              <a:endParaRPr/>
            </a:p>
          </p:txBody>
        </p:sp>
        <p:sp>
          <p:nvSpPr>
            <p:cNvPr id="1129" name="object 1129"/>
            <p:cNvSpPr/>
            <p:nvPr/>
          </p:nvSpPr>
          <p:spPr>
            <a:xfrm>
              <a:off x="5751830" y="6463029"/>
              <a:ext cx="88900" cy="389890"/>
            </a:xfrm>
            <a:custGeom>
              <a:avLst/>
              <a:gdLst/>
              <a:ahLst/>
              <a:cxnLst/>
              <a:rect l="l" t="t" r="r" b="b"/>
              <a:pathLst>
                <a:path w="88900" h="389890">
                  <a:moveTo>
                    <a:pt x="88900" y="384822"/>
                  </a:moveTo>
                  <a:lnTo>
                    <a:pt x="0" y="384822"/>
                  </a:lnTo>
                  <a:lnTo>
                    <a:pt x="0" y="389890"/>
                  </a:lnTo>
                  <a:lnTo>
                    <a:pt x="88900" y="389890"/>
                  </a:lnTo>
                  <a:lnTo>
                    <a:pt x="88900" y="384822"/>
                  </a:lnTo>
                  <a:close/>
                </a:path>
                <a:path w="88900" h="389890">
                  <a:moveTo>
                    <a:pt x="88900" y="316242"/>
                  </a:moveTo>
                  <a:lnTo>
                    <a:pt x="0" y="316242"/>
                  </a:lnTo>
                  <a:lnTo>
                    <a:pt x="0" y="384810"/>
                  </a:lnTo>
                  <a:lnTo>
                    <a:pt x="88900" y="384810"/>
                  </a:lnTo>
                  <a:lnTo>
                    <a:pt x="88900" y="316242"/>
                  </a:lnTo>
                  <a:close/>
                </a:path>
                <a:path w="88900" h="389890">
                  <a:moveTo>
                    <a:pt x="88900" y="190512"/>
                  </a:moveTo>
                  <a:lnTo>
                    <a:pt x="0" y="190512"/>
                  </a:lnTo>
                  <a:lnTo>
                    <a:pt x="0" y="316230"/>
                  </a:lnTo>
                  <a:lnTo>
                    <a:pt x="88900" y="316230"/>
                  </a:lnTo>
                  <a:lnTo>
                    <a:pt x="88900" y="190512"/>
                  </a:lnTo>
                  <a:close/>
                </a:path>
                <a:path w="88900" h="389890">
                  <a:moveTo>
                    <a:pt x="88900" y="187972"/>
                  </a:moveTo>
                  <a:lnTo>
                    <a:pt x="0" y="187972"/>
                  </a:lnTo>
                  <a:lnTo>
                    <a:pt x="0" y="189242"/>
                  </a:lnTo>
                  <a:lnTo>
                    <a:pt x="88900" y="189242"/>
                  </a:lnTo>
                  <a:lnTo>
                    <a:pt x="88900" y="187972"/>
                  </a:lnTo>
                  <a:close/>
                </a:path>
                <a:path w="88900" h="389890">
                  <a:moveTo>
                    <a:pt x="88900" y="184150"/>
                  </a:moveTo>
                  <a:lnTo>
                    <a:pt x="0" y="184150"/>
                  </a:lnTo>
                  <a:lnTo>
                    <a:pt x="0" y="186690"/>
                  </a:lnTo>
                  <a:lnTo>
                    <a:pt x="88900" y="186690"/>
                  </a:lnTo>
                  <a:lnTo>
                    <a:pt x="88900" y="184150"/>
                  </a:lnTo>
                  <a:close/>
                </a:path>
                <a:path w="88900" h="389890">
                  <a:moveTo>
                    <a:pt x="88900" y="181610"/>
                  </a:moveTo>
                  <a:lnTo>
                    <a:pt x="0" y="181610"/>
                  </a:lnTo>
                  <a:lnTo>
                    <a:pt x="0" y="182880"/>
                  </a:lnTo>
                  <a:lnTo>
                    <a:pt x="88900" y="182880"/>
                  </a:lnTo>
                  <a:lnTo>
                    <a:pt x="88900" y="181610"/>
                  </a:lnTo>
                  <a:close/>
                </a:path>
                <a:path w="88900" h="389890">
                  <a:moveTo>
                    <a:pt x="88900" y="177800"/>
                  </a:moveTo>
                  <a:lnTo>
                    <a:pt x="0" y="177800"/>
                  </a:lnTo>
                  <a:lnTo>
                    <a:pt x="0" y="180340"/>
                  </a:lnTo>
                  <a:lnTo>
                    <a:pt x="88900" y="180340"/>
                  </a:lnTo>
                  <a:lnTo>
                    <a:pt x="88900" y="177800"/>
                  </a:lnTo>
                  <a:close/>
                </a:path>
                <a:path w="88900" h="389890">
                  <a:moveTo>
                    <a:pt x="88900" y="175260"/>
                  </a:moveTo>
                  <a:lnTo>
                    <a:pt x="0" y="175260"/>
                  </a:lnTo>
                  <a:lnTo>
                    <a:pt x="0" y="176530"/>
                  </a:lnTo>
                  <a:lnTo>
                    <a:pt x="88900" y="176530"/>
                  </a:lnTo>
                  <a:lnTo>
                    <a:pt x="88900" y="175260"/>
                  </a:lnTo>
                  <a:close/>
                </a:path>
                <a:path w="88900" h="389890">
                  <a:moveTo>
                    <a:pt x="88900" y="171462"/>
                  </a:moveTo>
                  <a:lnTo>
                    <a:pt x="0" y="171462"/>
                  </a:lnTo>
                  <a:lnTo>
                    <a:pt x="0" y="173990"/>
                  </a:lnTo>
                  <a:lnTo>
                    <a:pt x="88900" y="173990"/>
                  </a:lnTo>
                  <a:lnTo>
                    <a:pt x="88900" y="171462"/>
                  </a:lnTo>
                  <a:close/>
                </a:path>
                <a:path w="88900" h="389890">
                  <a:moveTo>
                    <a:pt x="88900" y="168910"/>
                  </a:moveTo>
                  <a:lnTo>
                    <a:pt x="0" y="168910"/>
                  </a:lnTo>
                  <a:lnTo>
                    <a:pt x="0" y="170180"/>
                  </a:lnTo>
                  <a:lnTo>
                    <a:pt x="88900" y="170180"/>
                  </a:lnTo>
                  <a:lnTo>
                    <a:pt x="88900" y="168910"/>
                  </a:lnTo>
                  <a:close/>
                </a:path>
                <a:path w="88900" h="389890">
                  <a:moveTo>
                    <a:pt x="88900" y="165100"/>
                  </a:moveTo>
                  <a:lnTo>
                    <a:pt x="0" y="165100"/>
                  </a:lnTo>
                  <a:lnTo>
                    <a:pt x="0" y="167640"/>
                  </a:lnTo>
                  <a:lnTo>
                    <a:pt x="88900" y="167640"/>
                  </a:lnTo>
                  <a:lnTo>
                    <a:pt x="88900" y="165100"/>
                  </a:lnTo>
                  <a:close/>
                </a:path>
                <a:path w="88900" h="389890">
                  <a:moveTo>
                    <a:pt x="88900" y="162572"/>
                  </a:moveTo>
                  <a:lnTo>
                    <a:pt x="0" y="162572"/>
                  </a:lnTo>
                  <a:lnTo>
                    <a:pt x="0" y="163830"/>
                  </a:lnTo>
                  <a:lnTo>
                    <a:pt x="88900" y="163830"/>
                  </a:lnTo>
                  <a:lnTo>
                    <a:pt x="88900" y="162572"/>
                  </a:lnTo>
                  <a:close/>
                </a:path>
                <a:path w="88900" h="389890">
                  <a:moveTo>
                    <a:pt x="88900" y="158750"/>
                  </a:moveTo>
                  <a:lnTo>
                    <a:pt x="0" y="158750"/>
                  </a:lnTo>
                  <a:lnTo>
                    <a:pt x="0" y="161290"/>
                  </a:lnTo>
                  <a:lnTo>
                    <a:pt x="88900" y="161290"/>
                  </a:lnTo>
                  <a:lnTo>
                    <a:pt x="88900" y="158750"/>
                  </a:lnTo>
                  <a:close/>
                </a:path>
                <a:path w="88900" h="389890">
                  <a:moveTo>
                    <a:pt x="88900" y="156222"/>
                  </a:moveTo>
                  <a:lnTo>
                    <a:pt x="0" y="156222"/>
                  </a:lnTo>
                  <a:lnTo>
                    <a:pt x="0" y="157480"/>
                  </a:lnTo>
                  <a:lnTo>
                    <a:pt x="88900" y="157480"/>
                  </a:lnTo>
                  <a:lnTo>
                    <a:pt x="88900" y="156222"/>
                  </a:lnTo>
                  <a:close/>
                </a:path>
                <a:path w="88900" h="389890">
                  <a:moveTo>
                    <a:pt x="88900" y="152400"/>
                  </a:moveTo>
                  <a:lnTo>
                    <a:pt x="0" y="152400"/>
                  </a:lnTo>
                  <a:lnTo>
                    <a:pt x="0" y="154940"/>
                  </a:lnTo>
                  <a:lnTo>
                    <a:pt x="88900" y="154940"/>
                  </a:lnTo>
                  <a:lnTo>
                    <a:pt x="88900" y="152400"/>
                  </a:lnTo>
                  <a:close/>
                </a:path>
                <a:path w="88900" h="389890">
                  <a:moveTo>
                    <a:pt x="88900" y="149872"/>
                  </a:moveTo>
                  <a:lnTo>
                    <a:pt x="0" y="149872"/>
                  </a:lnTo>
                  <a:lnTo>
                    <a:pt x="0" y="151142"/>
                  </a:lnTo>
                  <a:lnTo>
                    <a:pt x="88900" y="151142"/>
                  </a:lnTo>
                  <a:lnTo>
                    <a:pt x="88900" y="149872"/>
                  </a:lnTo>
                  <a:close/>
                </a:path>
                <a:path w="88900" h="389890">
                  <a:moveTo>
                    <a:pt x="88900" y="146050"/>
                  </a:moveTo>
                  <a:lnTo>
                    <a:pt x="0" y="146050"/>
                  </a:lnTo>
                  <a:lnTo>
                    <a:pt x="0" y="148590"/>
                  </a:lnTo>
                  <a:lnTo>
                    <a:pt x="88900" y="148590"/>
                  </a:lnTo>
                  <a:lnTo>
                    <a:pt x="88900" y="146050"/>
                  </a:lnTo>
                  <a:close/>
                </a:path>
                <a:path w="88900" h="389890">
                  <a:moveTo>
                    <a:pt x="88900" y="143522"/>
                  </a:moveTo>
                  <a:lnTo>
                    <a:pt x="0" y="143522"/>
                  </a:lnTo>
                  <a:lnTo>
                    <a:pt x="0" y="144780"/>
                  </a:lnTo>
                  <a:lnTo>
                    <a:pt x="88900" y="144780"/>
                  </a:lnTo>
                  <a:lnTo>
                    <a:pt x="88900" y="143522"/>
                  </a:lnTo>
                  <a:close/>
                </a:path>
                <a:path w="88900" h="389890">
                  <a:moveTo>
                    <a:pt x="88900" y="139712"/>
                  </a:moveTo>
                  <a:lnTo>
                    <a:pt x="0" y="139712"/>
                  </a:lnTo>
                  <a:lnTo>
                    <a:pt x="0" y="142252"/>
                  </a:lnTo>
                  <a:lnTo>
                    <a:pt x="88900" y="142252"/>
                  </a:lnTo>
                  <a:lnTo>
                    <a:pt x="88900" y="139712"/>
                  </a:lnTo>
                  <a:close/>
                </a:path>
                <a:path w="88900" h="389890">
                  <a:moveTo>
                    <a:pt x="88900" y="137172"/>
                  </a:moveTo>
                  <a:lnTo>
                    <a:pt x="0" y="137172"/>
                  </a:lnTo>
                  <a:lnTo>
                    <a:pt x="0" y="138430"/>
                  </a:lnTo>
                  <a:lnTo>
                    <a:pt x="88900" y="138430"/>
                  </a:lnTo>
                  <a:lnTo>
                    <a:pt x="88900" y="137172"/>
                  </a:lnTo>
                  <a:close/>
                </a:path>
                <a:path w="88900" h="389890">
                  <a:moveTo>
                    <a:pt x="88900" y="133362"/>
                  </a:moveTo>
                  <a:lnTo>
                    <a:pt x="0" y="133362"/>
                  </a:lnTo>
                  <a:lnTo>
                    <a:pt x="0" y="135890"/>
                  </a:lnTo>
                  <a:lnTo>
                    <a:pt x="88900" y="135890"/>
                  </a:lnTo>
                  <a:lnTo>
                    <a:pt x="88900" y="133362"/>
                  </a:lnTo>
                  <a:close/>
                </a:path>
                <a:path w="88900" h="389890">
                  <a:moveTo>
                    <a:pt x="88900" y="130810"/>
                  </a:moveTo>
                  <a:lnTo>
                    <a:pt x="0" y="130810"/>
                  </a:lnTo>
                  <a:lnTo>
                    <a:pt x="0" y="132080"/>
                  </a:lnTo>
                  <a:lnTo>
                    <a:pt x="88900" y="132080"/>
                  </a:lnTo>
                  <a:lnTo>
                    <a:pt x="88900" y="130810"/>
                  </a:lnTo>
                  <a:close/>
                </a:path>
                <a:path w="88900" h="389890">
                  <a:moveTo>
                    <a:pt x="88900" y="127000"/>
                  </a:moveTo>
                  <a:lnTo>
                    <a:pt x="0" y="127000"/>
                  </a:lnTo>
                  <a:lnTo>
                    <a:pt x="0" y="129540"/>
                  </a:lnTo>
                  <a:lnTo>
                    <a:pt x="88900" y="129540"/>
                  </a:lnTo>
                  <a:lnTo>
                    <a:pt x="88900" y="127000"/>
                  </a:lnTo>
                  <a:close/>
                </a:path>
                <a:path w="88900" h="389890">
                  <a:moveTo>
                    <a:pt x="88900" y="124472"/>
                  </a:moveTo>
                  <a:lnTo>
                    <a:pt x="0" y="124472"/>
                  </a:lnTo>
                  <a:lnTo>
                    <a:pt x="0" y="125742"/>
                  </a:lnTo>
                  <a:lnTo>
                    <a:pt x="88900" y="125742"/>
                  </a:lnTo>
                  <a:lnTo>
                    <a:pt x="88900" y="124472"/>
                  </a:lnTo>
                  <a:close/>
                </a:path>
                <a:path w="88900" h="389890">
                  <a:moveTo>
                    <a:pt x="88900" y="120650"/>
                  </a:moveTo>
                  <a:lnTo>
                    <a:pt x="0" y="120650"/>
                  </a:lnTo>
                  <a:lnTo>
                    <a:pt x="0" y="123202"/>
                  </a:lnTo>
                  <a:lnTo>
                    <a:pt x="88900" y="123202"/>
                  </a:lnTo>
                  <a:lnTo>
                    <a:pt x="88900" y="120650"/>
                  </a:lnTo>
                  <a:close/>
                </a:path>
                <a:path w="88900" h="389890">
                  <a:moveTo>
                    <a:pt x="88900" y="118122"/>
                  </a:moveTo>
                  <a:lnTo>
                    <a:pt x="0" y="118122"/>
                  </a:lnTo>
                  <a:lnTo>
                    <a:pt x="0" y="119380"/>
                  </a:lnTo>
                  <a:lnTo>
                    <a:pt x="88900" y="119380"/>
                  </a:lnTo>
                  <a:lnTo>
                    <a:pt x="88900" y="118122"/>
                  </a:lnTo>
                  <a:close/>
                </a:path>
                <a:path w="88900" h="389890">
                  <a:moveTo>
                    <a:pt x="88900" y="114312"/>
                  </a:moveTo>
                  <a:lnTo>
                    <a:pt x="0" y="114312"/>
                  </a:lnTo>
                  <a:lnTo>
                    <a:pt x="0" y="116852"/>
                  </a:lnTo>
                  <a:lnTo>
                    <a:pt x="88900" y="116852"/>
                  </a:lnTo>
                  <a:lnTo>
                    <a:pt x="88900" y="114312"/>
                  </a:lnTo>
                  <a:close/>
                </a:path>
                <a:path w="88900" h="389890">
                  <a:moveTo>
                    <a:pt x="88900" y="111772"/>
                  </a:moveTo>
                  <a:lnTo>
                    <a:pt x="0" y="111772"/>
                  </a:lnTo>
                  <a:lnTo>
                    <a:pt x="0" y="113030"/>
                  </a:lnTo>
                  <a:lnTo>
                    <a:pt x="88900" y="113030"/>
                  </a:lnTo>
                  <a:lnTo>
                    <a:pt x="88900" y="111772"/>
                  </a:lnTo>
                  <a:close/>
                </a:path>
                <a:path w="88900" h="389890">
                  <a:moveTo>
                    <a:pt x="88900" y="107962"/>
                  </a:moveTo>
                  <a:lnTo>
                    <a:pt x="0" y="107962"/>
                  </a:lnTo>
                  <a:lnTo>
                    <a:pt x="0" y="110490"/>
                  </a:lnTo>
                  <a:lnTo>
                    <a:pt x="88900" y="110490"/>
                  </a:lnTo>
                  <a:lnTo>
                    <a:pt x="88900" y="107962"/>
                  </a:lnTo>
                  <a:close/>
                </a:path>
                <a:path w="88900" h="389890">
                  <a:moveTo>
                    <a:pt x="88900" y="105422"/>
                  </a:moveTo>
                  <a:lnTo>
                    <a:pt x="0" y="105422"/>
                  </a:lnTo>
                  <a:lnTo>
                    <a:pt x="0" y="106692"/>
                  </a:lnTo>
                  <a:lnTo>
                    <a:pt x="88900" y="106692"/>
                  </a:lnTo>
                  <a:lnTo>
                    <a:pt x="88900" y="105422"/>
                  </a:lnTo>
                  <a:close/>
                </a:path>
                <a:path w="88900" h="389890">
                  <a:moveTo>
                    <a:pt x="88900" y="101612"/>
                  </a:moveTo>
                  <a:lnTo>
                    <a:pt x="0" y="101612"/>
                  </a:lnTo>
                  <a:lnTo>
                    <a:pt x="0" y="104140"/>
                  </a:lnTo>
                  <a:lnTo>
                    <a:pt x="88900" y="104140"/>
                  </a:lnTo>
                  <a:lnTo>
                    <a:pt x="88900" y="101612"/>
                  </a:lnTo>
                  <a:close/>
                </a:path>
                <a:path w="88900" h="389890">
                  <a:moveTo>
                    <a:pt x="88900" y="99072"/>
                  </a:moveTo>
                  <a:lnTo>
                    <a:pt x="0" y="99072"/>
                  </a:lnTo>
                  <a:lnTo>
                    <a:pt x="0" y="100342"/>
                  </a:lnTo>
                  <a:lnTo>
                    <a:pt x="88900" y="100342"/>
                  </a:lnTo>
                  <a:lnTo>
                    <a:pt x="88900" y="99072"/>
                  </a:lnTo>
                  <a:close/>
                </a:path>
                <a:path w="88900" h="389890">
                  <a:moveTo>
                    <a:pt x="88900" y="95262"/>
                  </a:moveTo>
                  <a:lnTo>
                    <a:pt x="0" y="95262"/>
                  </a:lnTo>
                  <a:lnTo>
                    <a:pt x="0" y="97790"/>
                  </a:lnTo>
                  <a:lnTo>
                    <a:pt x="88900" y="97790"/>
                  </a:lnTo>
                  <a:lnTo>
                    <a:pt x="88900" y="95262"/>
                  </a:lnTo>
                  <a:close/>
                </a:path>
                <a:path w="88900" h="389890">
                  <a:moveTo>
                    <a:pt x="88900" y="92722"/>
                  </a:moveTo>
                  <a:lnTo>
                    <a:pt x="0" y="92722"/>
                  </a:lnTo>
                  <a:lnTo>
                    <a:pt x="0" y="93980"/>
                  </a:lnTo>
                  <a:lnTo>
                    <a:pt x="88900" y="93980"/>
                  </a:lnTo>
                  <a:lnTo>
                    <a:pt x="88900" y="92722"/>
                  </a:lnTo>
                  <a:close/>
                </a:path>
                <a:path w="88900" h="389890">
                  <a:moveTo>
                    <a:pt x="88900" y="88900"/>
                  </a:moveTo>
                  <a:lnTo>
                    <a:pt x="0" y="88900"/>
                  </a:lnTo>
                  <a:lnTo>
                    <a:pt x="0" y="91440"/>
                  </a:lnTo>
                  <a:lnTo>
                    <a:pt x="88900" y="91440"/>
                  </a:lnTo>
                  <a:lnTo>
                    <a:pt x="88900" y="88900"/>
                  </a:lnTo>
                  <a:close/>
                </a:path>
                <a:path w="88900" h="389890">
                  <a:moveTo>
                    <a:pt x="88900" y="86372"/>
                  </a:moveTo>
                  <a:lnTo>
                    <a:pt x="0" y="86372"/>
                  </a:lnTo>
                  <a:lnTo>
                    <a:pt x="0" y="87642"/>
                  </a:lnTo>
                  <a:lnTo>
                    <a:pt x="88900" y="87642"/>
                  </a:lnTo>
                  <a:lnTo>
                    <a:pt x="88900" y="86372"/>
                  </a:lnTo>
                  <a:close/>
                </a:path>
                <a:path w="88900" h="389890">
                  <a:moveTo>
                    <a:pt x="88900" y="82562"/>
                  </a:moveTo>
                  <a:lnTo>
                    <a:pt x="0" y="82562"/>
                  </a:lnTo>
                  <a:lnTo>
                    <a:pt x="0" y="85102"/>
                  </a:lnTo>
                  <a:lnTo>
                    <a:pt x="88900" y="85102"/>
                  </a:lnTo>
                  <a:lnTo>
                    <a:pt x="88900" y="82562"/>
                  </a:lnTo>
                  <a:close/>
                </a:path>
                <a:path w="88900" h="389890">
                  <a:moveTo>
                    <a:pt x="88900" y="80022"/>
                  </a:moveTo>
                  <a:lnTo>
                    <a:pt x="0" y="80022"/>
                  </a:lnTo>
                  <a:lnTo>
                    <a:pt x="0" y="81292"/>
                  </a:lnTo>
                  <a:lnTo>
                    <a:pt x="88900" y="81292"/>
                  </a:lnTo>
                  <a:lnTo>
                    <a:pt x="88900" y="80022"/>
                  </a:lnTo>
                  <a:close/>
                </a:path>
                <a:path w="88900" h="389890">
                  <a:moveTo>
                    <a:pt x="88900" y="76200"/>
                  </a:moveTo>
                  <a:lnTo>
                    <a:pt x="0" y="76200"/>
                  </a:lnTo>
                  <a:lnTo>
                    <a:pt x="0" y="78740"/>
                  </a:lnTo>
                  <a:lnTo>
                    <a:pt x="88900" y="78740"/>
                  </a:lnTo>
                  <a:lnTo>
                    <a:pt x="88900" y="76200"/>
                  </a:lnTo>
                  <a:close/>
                </a:path>
                <a:path w="88900" h="389890">
                  <a:moveTo>
                    <a:pt x="88900" y="73672"/>
                  </a:moveTo>
                  <a:lnTo>
                    <a:pt x="0" y="73672"/>
                  </a:lnTo>
                  <a:lnTo>
                    <a:pt x="0" y="74942"/>
                  </a:lnTo>
                  <a:lnTo>
                    <a:pt x="88900" y="74942"/>
                  </a:lnTo>
                  <a:lnTo>
                    <a:pt x="88900" y="73672"/>
                  </a:lnTo>
                  <a:close/>
                </a:path>
                <a:path w="88900" h="389890">
                  <a:moveTo>
                    <a:pt x="88900" y="69850"/>
                  </a:moveTo>
                  <a:lnTo>
                    <a:pt x="0" y="69850"/>
                  </a:lnTo>
                  <a:lnTo>
                    <a:pt x="0" y="72402"/>
                  </a:lnTo>
                  <a:lnTo>
                    <a:pt x="88900" y="72402"/>
                  </a:lnTo>
                  <a:lnTo>
                    <a:pt x="88900" y="69850"/>
                  </a:lnTo>
                  <a:close/>
                </a:path>
                <a:path w="88900" h="389890">
                  <a:moveTo>
                    <a:pt x="88900" y="67322"/>
                  </a:moveTo>
                  <a:lnTo>
                    <a:pt x="0" y="67322"/>
                  </a:lnTo>
                  <a:lnTo>
                    <a:pt x="0" y="68580"/>
                  </a:lnTo>
                  <a:lnTo>
                    <a:pt x="88900" y="68580"/>
                  </a:lnTo>
                  <a:lnTo>
                    <a:pt x="88900" y="67322"/>
                  </a:lnTo>
                  <a:close/>
                </a:path>
                <a:path w="88900" h="389890">
                  <a:moveTo>
                    <a:pt x="88900" y="63500"/>
                  </a:moveTo>
                  <a:lnTo>
                    <a:pt x="0" y="63500"/>
                  </a:lnTo>
                  <a:lnTo>
                    <a:pt x="0" y="66040"/>
                  </a:lnTo>
                  <a:lnTo>
                    <a:pt x="88900" y="66040"/>
                  </a:lnTo>
                  <a:lnTo>
                    <a:pt x="88900" y="63500"/>
                  </a:lnTo>
                  <a:close/>
                </a:path>
                <a:path w="88900" h="389890">
                  <a:moveTo>
                    <a:pt x="88900" y="60972"/>
                  </a:moveTo>
                  <a:lnTo>
                    <a:pt x="0" y="60972"/>
                  </a:lnTo>
                  <a:lnTo>
                    <a:pt x="0" y="62230"/>
                  </a:lnTo>
                  <a:lnTo>
                    <a:pt x="88900" y="62230"/>
                  </a:lnTo>
                  <a:lnTo>
                    <a:pt x="88900" y="60972"/>
                  </a:lnTo>
                  <a:close/>
                </a:path>
                <a:path w="88900" h="389890">
                  <a:moveTo>
                    <a:pt x="88900" y="57150"/>
                  </a:moveTo>
                  <a:lnTo>
                    <a:pt x="0" y="57150"/>
                  </a:lnTo>
                  <a:lnTo>
                    <a:pt x="0" y="59702"/>
                  </a:lnTo>
                  <a:lnTo>
                    <a:pt x="88900" y="59702"/>
                  </a:lnTo>
                  <a:lnTo>
                    <a:pt x="88900" y="57150"/>
                  </a:lnTo>
                  <a:close/>
                </a:path>
                <a:path w="88900" h="389890">
                  <a:moveTo>
                    <a:pt x="88900" y="54622"/>
                  </a:moveTo>
                  <a:lnTo>
                    <a:pt x="0" y="54622"/>
                  </a:lnTo>
                  <a:lnTo>
                    <a:pt x="0" y="55880"/>
                  </a:lnTo>
                  <a:lnTo>
                    <a:pt x="88900" y="55880"/>
                  </a:lnTo>
                  <a:lnTo>
                    <a:pt x="88900" y="54622"/>
                  </a:lnTo>
                  <a:close/>
                </a:path>
                <a:path w="88900" h="389890">
                  <a:moveTo>
                    <a:pt x="88900" y="50800"/>
                  </a:moveTo>
                  <a:lnTo>
                    <a:pt x="0" y="50800"/>
                  </a:lnTo>
                  <a:lnTo>
                    <a:pt x="0" y="53352"/>
                  </a:lnTo>
                  <a:lnTo>
                    <a:pt x="88900" y="53352"/>
                  </a:lnTo>
                  <a:lnTo>
                    <a:pt x="88900" y="50800"/>
                  </a:lnTo>
                  <a:close/>
                </a:path>
                <a:path w="88900" h="389890">
                  <a:moveTo>
                    <a:pt x="88900" y="48260"/>
                  </a:moveTo>
                  <a:lnTo>
                    <a:pt x="0" y="48260"/>
                  </a:lnTo>
                  <a:lnTo>
                    <a:pt x="0" y="49530"/>
                  </a:lnTo>
                  <a:lnTo>
                    <a:pt x="88900" y="49530"/>
                  </a:lnTo>
                  <a:lnTo>
                    <a:pt x="88900" y="48260"/>
                  </a:lnTo>
                  <a:close/>
                </a:path>
                <a:path w="88900" h="389890">
                  <a:moveTo>
                    <a:pt x="88900" y="44462"/>
                  </a:moveTo>
                  <a:lnTo>
                    <a:pt x="0" y="44462"/>
                  </a:lnTo>
                  <a:lnTo>
                    <a:pt x="0" y="46990"/>
                  </a:lnTo>
                  <a:lnTo>
                    <a:pt x="88900" y="46990"/>
                  </a:lnTo>
                  <a:lnTo>
                    <a:pt x="88900" y="44462"/>
                  </a:lnTo>
                  <a:close/>
                </a:path>
                <a:path w="88900" h="389890">
                  <a:moveTo>
                    <a:pt x="88900" y="41910"/>
                  </a:moveTo>
                  <a:lnTo>
                    <a:pt x="0" y="41910"/>
                  </a:lnTo>
                  <a:lnTo>
                    <a:pt x="0" y="43180"/>
                  </a:lnTo>
                  <a:lnTo>
                    <a:pt x="88900" y="43180"/>
                  </a:lnTo>
                  <a:lnTo>
                    <a:pt x="88900" y="41910"/>
                  </a:lnTo>
                  <a:close/>
                </a:path>
                <a:path w="88900" h="389890">
                  <a:moveTo>
                    <a:pt x="88900" y="38100"/>
                  </a:moveTo>
                  <a:lnTo>
                    <a:pt x="0" y="38100"/>
                  </a:lnTo>
                  <a:lnTo>
                    <a:pt x="0" y="40640"/>
                  </a:lnTo>
                  <a:lnTo>
                    <a:pt x="88900" y="40640"/>
                  </a:lnTo>
                  <a:lnTo>
                    <a:pt x="88900" y="38100"/>
                  </a:lnTo>
                  <a:close/>
                </a:path>
                <a:path w="88900" h="389890">
                  <a:moveTo>
                    <a:pt x="88900" y="35572"/>
                  </a:moveTo>
                  <a:lnTo>
                    <a:pt x="0" y="35572"/>
                  </a:lnTo>
                  <a:lnTo>
                    <a:pt x="0" y="36830"/>
                  </a:lnTo>
                  <a:lnTo>
                    <a:pt x="88900" y="36830"/>
                  </a:lnTo>
                  <a:lnTo>
                    <a:pt x="88900" y="35572"/>
                  </a:lnTo>
                  <a:close/>
                </a:path>
                <a:path w="88900" h="389890">
                  <a:moveTo>
                    <a:pt x="88900" y="29222"/>
                  </a:moveTo>
                  <a:lnTo>
                    <a:pt x="0" y="29222"/>
                  </a:lnTo>
                  <a:lnTo>
                    <a:pt x="0" y="34290"/>
                  </a:lnTo>
                  <a:lnTo>
                    <a:pt x="88900" y="34290"/>
                  </a:lnTo>
                  <a:lnTo>
                    <a:pt x="88900" y="29222"/>
                  </a:lnTo>
                  <a:close/>
                </a:path>
                <a:path w="88900" h="389890">
                  <a:moveTo>
                    <a:pt x="88900" y="22860"/>
                  </a:moveTo>
                  <a:lnTo>
                    <a:pt x="0" y="22860"/>
                  </a:lnTo>
                  <a:lnTo>
                    <a:pt x="0" y="27940"/>
                  </a:lnTo>
                  <a:lnTo>
                    <a:pt x="88900" y="27940"/>
                  </a:lnTo>
                  <a:lnTo>
                    <a:pt x="88900" y="22860"/>
                  </a:lnTo>
                  <a:close/>
                </a:path>
                <a:path w="88900" h="389890">
                  <a:moveTo>
                    <a:pt x="88900" y="16522"/>
                  </a:moveTo>
                  <a:lnTo>
                    <a:pt x="0" y="16522"/>
                  </a:lnTo>
                  <a:lnTo>
                    <a:pt x="0" y="21590"/>
                  </a:lnTo>
                  <a:lnTo>
                    <a:pt x="88900" y="21590"/>
                  </a:lnTo>
                  <a:lnTo>
                    <a:pt x="88900" y="16522"/>
                  </a:lnTo>
                  <a:close/>
                </a:path>
                <a:path w="88900" h="389890">
                  <a:moveTo>
                    <a:pt x="88900" y="10172"/>
                  </a:moveTo>
                  <a:lnTo>
                    <a:pt x="0" y="10172"/>
                  </a:lnTo>
                  <a:lnTo>
                    <a:pt x="0" y="15240"/>
                  </a:lnTo>
                  <a:lnTo>
                    <a:pt x="88900" y="15240"/>
                  </a:lnTo>
                  <a:lnTo>
                    <a:pt x="88900" y="10172"/>
                  </a:lnTo>
                  <a:close/>
                </a:path>
                <a:path w="88900" h="389890">
                  <a:moveTo>
                    <a:pt x="88900" y="3810"/>
                  </a:moveTo>
                  <a:lnTo>
                    <a:pt x="50800" y="3810"/>
                  </a:lnTo>
                  <a:lnTo>
                    <a:pt x="50800" y="2540"/>
                  </a:lnTo>
                  <a:lnTo>
                    <a:pt x="30480" y="2540"/>
                  </a:lnTo>
                  <a:lnTo>
                    <a:pt x="30480" y="3810"/>
                  </a:lnTo>
                  <a:lnTo>
                    <a:pt x="20320" y="3810"/>
                  </a:lnTo>
                  <a:lnTo>
                    <a:pt x="20320" y="5080"/>
                  </a:lnTo>
                  <a:lnTo>
                    <a:pt x="0" y="5080"/>
                  </a:lnTo>
                  <a:lnTo>
                    <a:pt x="0" y="8890"/>
                  </a:lnTo>
                  <a:lnTo>
                    <a:pt x="88900" y="8890"/>
                  </a:lnTo>
                  <a:lnTo>
                    <a:pt x="88900" y="5080"/>
                  </a:lnTo>
                  <a:lnTo>
                    <a:pt x="88900" y="3810"/>
                  </a:lnTo>
                  <a:close/>
                </a:path>
                <a:path w="88900" h="389890">
                  <a:moveTo>
                    <a:pt x="88900" y="0"/>
                  </a:moveTo>
                  <a:lnTo>
                    <a:pt x="69850" y="0"/>
                  </a:lnTo>
                  <a:lnTo>
                    <a:pt x="69850" y="1270"/>
                  </a:lnTo>
                  <a:lnTo>
                    <a:pt x="50800" y="1270"/>
                  </a:lnTo>
                  <a:lnTo>
                    <a:pt x="50800" y="2540"/>
                  </a:lnTo>
                  <a:lnTo>
                    <a:pt x="88900" y="2540"/>
                  </a:lnTo>
                  <a:lnTo>
                    <a:pt x="88900" y="1270"/>
                  </a:lnTo>
                  <a:lnTo>
                    <a:pt x="88900" y="0"/>
                  </a:lnTo>
                  <a:close/>
                </a:path>
              </a:pathLst>
            </a:custGeom>
            <a:solidFill>
              <a:srgbClr val="267426"/>
            </a:solidFill>
          </p:spPr>
          <p:txBody>
            <a:bodyPr wrap="square" lIns="0" tIns="0" rIns="0" bIns="0" rtlCol="0"/>
            <a:lstStyle/>
            <a:p>
              <a:endParaRPr/>
            </a:p>
          </p:txBody>
        </p:sp>
        <p:sp>
          <p:nvSpPr>
            <p:cNvPr id="1130" name="object 1130"/>
            <p:cNvSpPr/>
            <p:nvPr/>
          </p:nvSpPr>
          <p:spPr>
            <a:xfrm>
              <a:off x="5662930" y="6468109"/>
              <a:ext cx="88900" cy="384810"/>
            </a:xfrm>
            <a:custGeom>
              <a:avLst/>
              <a:gdLst/>
              <a:ahLst/>
              <a:cxnLst/>
              <a:rect l="l" t="t" r="r" b="b"/>
              <a:pathLst>
                <a:path w="88900" h="384809">
                  <a:moveTo>
                    <a:pt x="88900" y="379742"/>
                  </a:moveTo>
                  <a:lnTo>
                    <a:pt x="0" y="379742"/>
                  </a:lnTo>
                  <a:lnTo>
                    <a:pt x="0" y="384810"/>
                  </a:lnTo>
                  <a:lnTo>
                    <a:pt x="88900" y="384810"/>
                  </a:lnTo>
                  <a:lnTo>
                    <a:pt x="88900" y="379742"/>
                  </a:lnTo>
                  <a:close/>
                </a:path>
                <a:path w="88900" h="384809">
                  <a:moveTo>
                    <a:pt x="88900" y="311162"/>
                  </a:moveTo>
                  <a:lnTo>
                    <a:pt x="0" y="311162"/>
                  </a:lnTo>
                  <a:lnTo>
                    <a:pt x="0" y="379730"/>
                  </a:lnTo>
                  <a:lnTo>
                    <a:pt x="88900" y="379730"/>
                  </a:lnTo>
                  <a:lnTo>
                    <a:pt x="88900" y="311162"/>
                  </a:lnTo>
                  <a:close/>
                </a:path>
                <a:path w="88900" h="384809">
                  <a:moveTo>
                    <a:pt x="88900" y="185432"/>
                  </a:moveTo>
                  <a:lnTo>
                    <a:pt x="0" y="185432"/>
                  </a:lnTo>
                  <a:lnTo>
                    <a:pt x="0" y="311150"/>
                  </a:lnTo>
                  <a:lnTo>
                    <a:pt x="88900" y="311150"/>
                  </a:lnTo>
                  <a:lnTo>
                    <a:pt x="88900" y="185432"/>
                  </a:lnTo>
                  <a:close/>
                </a:path>
                <a:path w="88900" h="384809">
                  <a:moveTo>
                    <a:pt x="88900" y="182892"/>
                  </a:moveTo>
                  <a:lnTo>
                    <a:pt x="0" y="182892"/>
                  </a:lnTo>
                  <a:lnTo>
                    <a:pt x="0" y="184162"/>
                  </a:lnTo>
                  <a:lnTo>
                    <a:pt x="88900" y="184162"/>
                  </a:lnTo>
                  <a:lnTo>
                    <a:pt x="88900" y="182892"/>
                  </a:lnTo>
                  <a:close/>
                </a:path>
                <a:path w="88900" h="384809">
                  <a:moveTo>
                    <a:pt x="88900" y="179070"/>
                  </a:moveTo>
                  <a:lnTo>
                    <a:pt x="0" y="179070"/>
                  </a:lnTo>
                  <a:lnTo>
                    <a:pt x="0" y="181610"/>
                  </a:lnTo>
                  <a:lnTo>
                    <a:pt x="88900" y="181610"/>
                  </a:lnTo>
                  <a:lnTo>
                    <a:pt x="88900" y="179070"/>
                  </a:lnTo>
                  <a:close/>
                </a:path>
                <a:path w="88900" h="384809">
                  <a:moveTo>
                    <a:pt x="88900" y="176530"/>
                  </a:moveTo>
                  <a:lnTo>
                    <a:pt x="0" y="176530"/>
                  </a:lnTo>
                  <a:lnTo>
                    <a:pt x="0" y="177800"/>
                  </a:lnTo>
                  <a:lnTo>
                    <a:pt x="88900" y="177800"/>
                  </a:lnTo>
                  <a:lnTo>
                    <a:pt x="88900" y="176530"/>
                  </a:lnTo>
                  <a:close/>
                </a:path>
                <a:path w="88900" h="384809">
                  <a:moveTo>
                    <a:pt x="88900" y="172720"/>
                  </a:moveTo>
                  <a:lnTo>
                    <a:pt x="0" y="172720"/>
                  </a:lnTo>
                  <a:lnTo>
                    <a:pt x="0" y="175260"/>
                  </a:lnTo>
                  <a:lnTo>
                    <a:pt x="88900" y="175260"/>
                  </a:lnTo>
                  <a:lnTo>
                    <a:pt x="88900" y="172720"/>
                  </a:lnTo>
                  <a:close/>
                </a:path>
                <a:path w="88900" h="384809">
                  <a:moveTo>
                    <a:pt x="88900" y="170180"/>
                  </a:moveTo>
                  <a:lnTo>
                    <a:pt x="0" y="170180"/>
                  </a:lnTo>
                  <a:lnTo>
                    <a:pt x="0" y="171450"/>
                  </a:lnTo>
                  <a:lnTo>
                    <a:pt x="88900" y="171450"/>
                  </a:lnTo>
                  <a:lnTo>
                    <a:pt x="88900" y="170180"/>
                  </a:lnTo>
                  <a:close/>
                </a:path>
                <a:path w="88900" h="384809">
                  <a:moveTo>
                    <a:pt x="88900" y="166382"/>
                  </a:moveTo>
                  <a:lnTo>
                    <a:pt x="0" y="166382"/>
                  </a:lnTo>
                  <a:lnTo>
                    <a:pt x="0" y="168910"/>
                  </a:lnTo>
                  <a:lnTo>
                    <a:pt x="88900" y="168910"/>
                  </a:lnTo>
                  <a:lnTo>
                    <a:pt x="88900" y="166382"/>
                  </a:lnTo>
                  <a:close/>
                </a:path>
                <a:path w="88900" h="384809">
                  <a:moveTo>
                    <a:pt x="88900" y="163830"/>
                  </a:moveTo>
                  <a:lnTo>
                    <a:pt x="0" y="163830"/>
                  </a:lnTo>
                  <a:lnTo>
                    <a:pt x="0" y="165100"/>
                  </a:lnTo>
                  <a:lnTo>
                    <a:pt x="88900" y="165100"/>
                  </a:lnTo>
                  <a:lnTo>
                    <a:pt x="88900" y="163830"/>
                  </a:lnTo>
                  <a:close/>
                </a:path>
                <a:path w="88900" h="384809">
                  <a:moveTo>
                    <a:pt x="88900" y="160020"/>
                  </a:moveTo>
                  <a:lnTo>
                    <a:pt x="0" y="160020"/>
                  </a:lnTo>
                  <a:lnTo>
                    <a:pt x="0" y="162560"/>
                  </a:lnTo>
                  <a:lnTo>
                    <a:pt x="88900" y="162560"/>
                  </a:lnTo>
                  <a:lnTo>
                    <a:pt x="88900" y="160020"/>
                  </a:lnTo>
                  <a:close/>
                </a:path>
                <a:path w="88900" h="384809">
                  <a:moveTo>
                    <a:pt x="88900" y="157492"/>
                  </a:moveTo>
                  <a:lnTo>
                    <a:pt x="0" y="157492"/>
                  </a:lnTo>
                  <a:lnTo>
                    <a:pt x="0" y="158750"/>
                  </a:lnTo>
                  <a:lnTo>
                    <a:pt x="88900" y="158750"/>
                  </a:lnTo>
                  <a:lnTo>
                    <a:pt x="88900" y="157492"/>
                  </a:lnTo>
                  <a:close/>
                </a:path>
                <a:path w="88900" h="384809">
                  <a:moveTo>
                    <a:pt x="88900" y="153670"/>
                  </a:moveTo>
                  <a:lnTo>
                    <a:pt x="0" y="153670"/>
                  </a:lnTo>
                  <a:lnTo>
                    <a:pt x="0" y="156210"/>
                  </a:lnTo>
                  <a:lnTo>
                    <a:pt x="88900" y="156210"/>
                  </a:lnTo>
                  <a:lnTo>
                    <a:pt x="88900" y="153670"/>
                  </a:lnTo>
                  <a:close/>
                </a:path>
                <a:path w="88900" h="384809">
                  <a:moveTo>
                    <a:pt x="88900" y="151142"/>
                  </a:moveTo>
                  <a:lnTo>
                    <a:pt x="0" y="151142"/>
                  </a:lnTo>
                  <a:lnTo>
                    <a:pt x="0" y="152400"/>
                  </a:lnTo>
                  <a:lnTo>
                    <a:pt x="88900" y="152400"/>
                  </a:lnTo>
                  <a:lnTo>
                    <a:pt x="88900" y="151142"/>
                  </a:lnTo>
                  <a:close/>
                </a:path>
                <a:path w="88900" h="384809">
                  <a:moveTo>
                    <a:pt x="88900" y="147320"/>
                  </a:moveTo>
                  <a:lnTo>
                    <a:pt x="0" y="147320"/>
                  </a:lnTo>
                  <a:lnTo>
                    <a:pt x="0" y="149860"/>
                  </a:lnTo>
                  <a:lnTo>
                    <a:pt x="88900" y="149860"/>
                  </a:lnTo>
                  <a:lnTo>
                    <a:pt x="88900" y="147320"/>
                  </a:lnTo>
                  <a:close/>
                </a:path>
                <a:path w="88900" h="384809">
                  <a:moveTo>
                    <a:pt x="88900" y="144792"/>
                  </a:moveTo>
                  <a:lnTo>
                    <a:pt x="0" y="144792"/>
                  </a:lnTo>
                  <a:lnTo>
                    <a:pt x="0" y="146062"/>
                  </a:lnTo>
                  <a:lnTo>
                    <a:pt x="88900" y="146062"/>
                  </a:lnTo>
                  <a:lnTo>
                    <a:pt x="88900" y="144792"/>
                  </a:lnTo>
                  <a:close/>
                </a:path>
                <a:path w="88900" h="384809">
                  <a:moveTo>
                    <a:pt x="88900" y="140970"/>
                  </a:moveTo>
                  <a:lnTo>
                    <a:pt x="0" y="140970"/>
                  </a:lnTo>
                  <a:lnTo>
                    <a:pt x="0" y="143510"/>
                  </a:lnTo>
                  <a:lnTo>
                    <a:pt x="88900" y="143510"/>
                  </a:lnTo>
                  <a:lnTo>
                    <a:pt x="88900" y="140970"/>
                  </a:lnTo>
                  <a:close/>
                </a:path>
                <a:path w="88900" h="384809">
                  <a:moveTo>
                    <a:pt x="88900" y="138442"/>
                  </a:moveTo>
                  <a:lnTo>
                    <a:pt x="0" y="138442"/>
                  </a:lnTo>
                  <a:lnTo>
                    <a:pt x="0" y="139700"/>
                  </a:lnTo>
                  <a:lnTo>
                    <a:pt x="88900" y="139700"/>
                  </a:lnTo>
                  <a:lnTo>
                    <a:pt x="88900" y="138442"/>
                  </a:lnTo>
                  <a:close/>
                </a:path>
                <a:path w="88900" h="384809">
                  <a:moveTo>
                    <a:pt x="88900" y="134632"/>
                  </a:moveTo>
                  <a:lnTo>
                    <a:pt x="0" y="134632"/>
                  </a:lnTo>
                  <a:lnTo>
                    <a:pt x="0" y="137172"/>
                  </a:lnTo>
                  <a:lnTo>
                    <a:pt x="88900" y="137172"/>
                  </a:lnTo>
                  <a:lnTo>
                    <a:pt x="88900" y="134632"/>
                  </a:lnTo>
                  <a:close/>
                </a:path>
                <a:path w="88900" h="384809">
                  <a:moveTo>
                    <a:pt x="88900" y="132092"/>
                  </a:moveTo>
                  <a:lnTo>
                    <a:pt x="0" y="132092"/>
                  </a:lnTo>
                  <a:lnTo>
                    <a:pt x="0" y="133350"/>
                  </a:lnTo>
                  <a:lnTo>
                    <a:pt x="88900" y="133350"/>
                  </a:lnTo>
                  <a:lnTo>
                    <a:pt x="88900" y="132092"/>
                  </a:lnTo>
                  <a:close/>
                </a:path>
                <a:path w="88900" h="384809">
                  <a:moveTo>
                    <a:pt x="88900" y="128282"/>
                  </a:moveTo>
                  <a:lnTo>
                    <a:pt x="0" y="128282"/>
                  </a:lnTo>
                  <a:lnTo>
                    <a:pt x="0" y="130810"/>
                  </a:lnTo>
                  <a:lnTo>
                    <a:pt x="88900" y="130810"/>
                  </a:lnTo>
                  <a:lnTo>
                    <a:pt x="88900" y="128282"/>
                  </a:lnTo>
                  <a:close/>
                </a:path>
                <a:path w="88900" h="384809">
                  <a:moveTo>
                    <a:pt x="88900" y="125730"/>
                  </a:moveTo>
                  <a:lnTo>
                    <a:pt x="0" y="125730"/>
                  </a:lnTo>
                  <a:lnTo>
                    <a:pt x="0" y="127000"/>
                  </a:lnTo>
                  <a:lnTo>
                    <a:pt x="88900" y="127000"/>
                  </a:lnTo>
                  <a:lnTo>
                    <a:pt x="88900" y="125730"/>
                  </a:lnTo>
                  <a:close/>
                </a:path>
                <a:path w="88900" h="384809">
                  <a:moveTo>
                    <a:pt x="88900" y="121920"/>
                  </a:moveTo>
                  <a:lnTo>
                    <a:pt x="0" y="121920"/>
                  </a:lnTo>
                  <a:lnTo>
                    <a:pt x="0" y="124460"/>
                  </a:lnTo>
                  <a:lnTo>
                    <a:pt x="88900" y="124460"/>
                  </a:lnTo>
                  <a:lnTo>
                    <a:pt x="88900" y="121920"/>
                  </a:lnTo>
                  <a:close/>
                </a:path>
                <a:path w="88900" h="384809">
                  <a:moveTo>
                    <a:pt x="88900" y="119392"/>
                  </a:moveTo>
                  <a:lnTo>
                    <a:pt x="0" y="119392"/>
                  </a:lnTo>
                  <a:lnTo>
                    <a:pt x="0" y="120662"/>
                  </a:lnTo>
                  <a:lnTo>
                    <a:pt x="88900" y="120662"/>
                  </a:lnTo>
                  <a:lnTo>
                    <a:pt x="88900" y="119392"/>
                  </a:lnTo>
                  <a:close/>
                </a:path>
                <a:path w="88900" h="384809">
                  <a:moveTo>
                    <a:pt x="88900" y="115570"/>
                  </a:moveTo>
                  <a:lnTo>
                    <a:pt x="0" y="115570"/>
                  </a:lnTo>
                  <a:lnTo>
                    <a:pt x="0" y="118122"/>
                  </a:lnTo>
                  <a:lnTo>
                    <a:pt x="88900" y="118122"/>
                  </a:lnTo>
                  <a:lnTo>
                    <a:pt x="88900" y="115570"/>
                  </a:lnTo>
                  <a:close/>
                </a:path>
                <a:path w="88900" h="384809">
                  <a:moveTo>
                    <a:pt x="88900" y="113042"/>
                  </a:moveTo>
                  <a:lnTo>
                    <a:pt x="0" y="113042"/>
                  </a:lnTo>
                  <a:lnTo>
                    <a:pt x="0" y="114300"/>
                  </a:lnTo>
                  <a:lnTo>
                    <a:pt x="88900" y="114300"/>
                  </a:lnTo>
                  <a:lnTo>
                    <a:pt x="88900" y="113042"/>
                  </a:lnTo>
                  <a:close/>
                </a:path>
                <a:path w="88900" h="384809">
                  <a:moveTo>
                    <a:pt x="88900" y="109232"/>
                  </a:moveTo>
                  <a:lnTo>
                    <a:pt x="0" y="109232"/>
                  </a:lnTo>
                  <a:lnTo>
                    <a:pt x="0" y="111772"/>
                  </a:lnTo>
                  <a:lnTo>
                    <a:pt x="88900" y="111772"/>
                  </a:lnTo>
                  <a:lnTo>
                    <a:pt x="88900" y="109232"/>
                  </a:lnTo>
                  <a:close/>
                </a:path>
                <a:path w="88900" h="384809">
                  <a:moveTo>
                    <a:pt x="88900" y="106692"/>
                  </a:moveTo>
                  <a:lnTo>
                    <a:pt x="0" y="106692"/>
                  </a:lnTo>
                  <a:lnTo>
                    <a:pt x="0" y="107950"/>
                  </a:lnTo>
                  <a:lnTo>
                    <a:pt x="88900" y="107950"/>
                  </a:lnTo>
                  <a:lnTo>
                    <a:pt x="88900" y="106692"/>
                  </a:lnTo>
                  <a:close/>
                </a:path>
                <a:path w="88900" h="384809">
                  <a:moveTo>
                    <a:pt x="88900" y="102882"/>
                  </a:moveTo>
                  <a:lnTo>
                    <a:pt x="0" y="102882"/>
                  </a:lnTo>
                  <a:lnTo>
                    <a:pt x="0" y="105410"/>
                  </a:lnTo>
                  <a:lnTo>
                    <a:pt x="88900" y="105410"/>
                  </a:lnTo>
                  <a:lnTo>
                    <a:pt x="88900" y="102882"/>
                  </a:lnTo>
                  <a:close/>
                </a:path>
                <a:path w="88900" h="384809">
                  <a:moveTo>
                    <a:pt x="88900" y="100342"/>
                  </a:moveTo>
                  <a:lnTo>
                    <a:pt x="0" y="100342"/>
                  </a:lnTo>
                  <a:lnTo>
                    <a:pt x="0" y="101612"/>
                  </a:lnTo>
                  <a:lnTo>
                    <a:pt x="88900" y="101612"/>
                  </a:lnTo>
                  <a:lnTo>
                    <a:pt x="88900" y="100342"/>
                  </a:lnTo>
                  <a:close/>
                </a:path>
                <a:path w="88900" h="384809">
                  <a:moveTo>
                    <a:pt x="88900" y="96532"/>
                  </a:moveTo>
                  <a:lnTo>
                    <a:pt x="0" y="96532"/>
                  </a:lnTo>
                  <a:lnTo>
                    <a:pt x="0" y="99060"/>
                  </a:lnTo>
                  <a:lnTo>
                    <a:pt x="88900" y="99060"/>
                  </a:lnTo>
                  <a:lnTo>
                    <a:pt x="88900" y="96532"/>
                  </a:lnTo>
                  <a:close/>
                </a:path>
                <a:path w="88900" h="384809">
                  <a:moveTo>
                    <a:pt x="88900" y="93992"/>
                  </a:moveTo>
                  <a:lnTo>
                    <a:pt x="0" y="93992"/>
                  </a:lnTo>
                  <a:lnTo>
                    <a:pt x="0" y="95262"/>
                  </a:lnTo>
                  <a:lnTo>
                    <a:pt x="88900" y="95262"/>
                  </a:lnTo>
                  <a:lnTo>
                    <a:pt x="88900" y="93992"/>
                  </a:lnTo>
                  <a:close/>
                </a:path>
                <a:path w="88900" h="384809">
                  <a:moveTo>
                    <a:pt x="88900" y="90182"/>
                  </a:moveTo>
                  <a:lnTo>
                    <a:pt x="0" y="90182"/>
                  </a:lnTo>
                  <a:lnTo>
                    <a:pt x="0" y="92710"/>
                  </a:lnTo>
                  <a:lnTo>
                    <a:pt x="88900" y="92710"/>
                  </a:lnTo>
                  <a:lnTo>
                    <a:pt x="88900" y="90182"/>
                  </a:lnTo>
                  <a:close/>
                </a:path>
                <a:path w="88900" h="384809">
                  <a:moveTo>
                    <a:pt x="88900" y="87642"/>
                  </a:moveTo>
                  <a:lnTo>
                    <a:pt x="0" y="87642"/>
                  </a:lnTo>
                  <a:lnTo>
                    <a:pt x="0" y="88900"/>
                  </a:lnTo>
                  <a:lnTo>
                    <a:pt x="88900" y="88900"/>
                  </a:lnTo>
                  <a:lnTo>
                    <a:pt x="88900" y="87642"/>
                  </a:lnTo>
                  <a:close/>
                </a:path>
                <a:path w="88900" h="384809">
                  <a:moveTo>
                    <a:pt x="88900" y="83820"/>
                  </a:moveTo>
                  <a:lnTo>
                    <a:pt x="0" y="83820"/>
                  </a:lnTo>
                  <a:lnTo>
                    <a:pt x="0" y="86360"/>
                  </a:lnTo>
                  <a:lnTo>
                    <a:pt x="88900" y="86360"/>
                  </a:lnTo>
                  <a:lnTo>
                    <a:pt x="88900" y="83820"/>
                  </a:lnTo>
                  <a:close/>
                </a:path>
                <a:path w="88900" h="384809">
                  <a:moveTo>
                    <a:pt x="88900" y="81292"/>
                  </a:moveTo>
                  <a:lnTo>
                    <a:pt x="0" y="81292"/>
                  </a:lnTo>
                  <a:lnTo>
                    <a:pt x="0" y="82562"/>
                  </a:lnTo>
                  <a:lnTo>
                    <a:pt x="88900" y="82562"/>
                  </a:lnTo>
                  <a:lnTo>
                    <a:pt x="88900" y="81292"/>
                  </a:lnTo>
                  <a:close/>
                </a:path>
                <a:path w="88900" h="384809">
                  <a:moveTo>
                    <a:pt x="88900" y="77482"/>
                  </a:moveTo>
                  <a:lnTo>
                    <a:pt x="0" y="77482"/>
                  </a:lnTo>
                  <a:lnTo>
                    <a:pt x="0" y="80022"/>
                  </a:lnTo>
                  <a:lnTo>
                    <a:pt x="88900" y="80022"/>
                  </a:lnTo>
                  <a:lnTo>
                    <a:pt x="88900" y="77482"/>
                  </a:lnTo>
                  <a:close/>
                </a:path>
                <a:path w="88900" h="384809">
                  <a:moveTo>
                    <a:pt x="88900" y="74942"/>
                  </a:moveTo>
                  <a:lnTo>
                    <a:pt x="0" y="74942"/>
                  </a:lnTo>
                  <a:lnTo>
                    <a:pt x="0" y="76212"/>
                  </a:lnTo>
                  <a:lnTo>
                    <a:pt x="88900" y="76212"/>
                  </a:lnTo>
                  <a:lnTo>
                    <a:pt x="88900" y="74942"/>
                  </a:lnTo>
                  <a:close/>
                </a:path>
                <a:path w="88900" h="384809">
                  <a:moveTo>
                    <a:pt x="88900" y="71120"/>
                  </a:moveTo>
                  <a:lnTo>
                    <a:pt x="0" y="71120"/>
                  </a:lnTo>
                  <a:lnTo>
                    <a:pt x="0" y="73660"/>
                  </a:lnTo>
                  <a:lnTo>
                    <a:pt x="88900" y="73660"/>
                  </a:lnTo>
                  <a:lnTo>
                    <a:pt x="88900" y="71120"/>
                  </a:lnTo>
                  <a:close/>
                </a:path>
                <a:path w="88900" h="384809">
                  <a:moveTo>
                    <a:pt x="88900" y="68592"/>
                  </a:moveTo>
                  <a:lnTo>
                    <a:pt x="0" y="68592"/>
                  </a:lnTo>
                  <a:lnTo>
                    <a:pt x="0" y="69862"/>
                  </a:lnTo>
                  <a:lnTo>
                    <a:pt x="88900" y="69862"/>
                  </a:lnTo>
                  <a:lnTo>
                    <a:pt x="88900" y="68592"/>
                  </a:lnTo>
                  <a:close/>
                </a:path>
                <a:path w="88900" h="384809">
                  <a:moveTo>
                    <a:pt x="88900" y="64770"/>
                  </a:moveTo>
                  <a:lnTo>
                    <a:pt x="0" y="64770"/>
                  </a:lnTo>
                  <a:lnTo>
                    <a:pt x="0" y="67322"/>
                  </a:lnTo>
                  <a:lnTo>
                    <a:pt x="88900" y="67322"/>
                  </a:lnTo>
                  <a:lnTo>
                    <a:pt x="88900" y="64770"/>
                  </a:lnTo>
                  <a:close/>
                </a:path>
                <a:path w="88900" h="384809">
                  <a:moveTo>
                    <a:pt x="88900" y="62242"/>
                  </a:moveTo>
                  <a:lnTo>
                    <a:pt x="0" y="62242"/>
                  </a:lnTo>
                  <a:lnTo>
                    <a:pt x="0" y="63500"/>
                  </a:lnTo>
                  <a:lnTo>
                    <a:pt x="88900" y="63500"/>
                  </a:lnTo>
                  <a:lnTo>
                    <a:pt x="88900" y="62242"/>
                  </a:lnTo>
                  <a:close/>
                </a:path>
                <a:path w="88900" h="384809">
                  <a:moveTo>
                    <a:pt x="88900" y="58420"/>
                  </a:moveTo>
                  <a:lnTo>
                    <a:pt x="0" y="58420"/>
                  </a:lnTo>
                  <a:lnTo>
                    <a:pt x="0" y="60960"/>
                  </a:lnTo>
                  <a:lnTo>
                    <a:pt x="88900" y="60960"/>
                  </a:lnTo>
                  <a:lnTo>
                    <a:pt x="88900" y="58420"/>
                  </a:lnTo>
                  <a:close/>
                </a:path>
                <a:path w="88900" h="384809">
                  <a:moveTo>
                    <a:pt x="88900" y="55892"/>
                  </a:moveTo>
                  <a:lnTo>
                    <a:pt x="0" y="55892"/>
                  </a:lnTo>
                  <a:lnTo>
                    <a:pt x="0" y="57150"/>
                  </a:lnTo>
                  <a:lnTo>
                    <a:pt x="88900" y="57150"/>
                  </a:lnTo>
                  <a:lnTo>
                    <a:pt x="88900" y="55892"/>
                  </a:lnTo>
                  <a:close/>
                </a:path>
                <a:path w="88900" h="384809">
                  <a:moveTo>
                    <a:pt x="88900" y="52070"/>
                  </a:moveTo>
                  <a:lnTo>
                    <a:pt x="0" y="52070"/>
                  </a:lnTo>
                  <a:lnTo>
                    <a:pt x="0" y="54622"/>
                  </a:lnTo>
                  <a:lnTo>
                    <a:pt x="88900" y="54622"/>
                  </a:lnTo>
                  <a:lnTo>
                    <a:pt x="88900" y="52070"/>
                  </a:lnTo>
                  <a:close/>
                </a:path>
                <a:path w="88900" h="384809">
                  <a:moveTo>
                    <a:pt x="88900" y="49542"/>
                  </a:moveTo>
                  <a:lnTo>
                    <a:pt x="0" y="49542"/>
                  </a:lnTo>
                  <a:lnTo>
                    <a:pt x="0" y="50800"/>
                  </a:lnTo>
                  <a:lnTo>
                    <a:pt x="88900" y="50800"/>
                  </a:lnTo>
                  <a:lnTo>
                    <a:pt x="88900" y="49542"/>
                  </a:lnTo>
                  <a:close/>
                </a:path>
                <a:path w="88900" h="384809">
                  <a:moveTo>
                    <a:pt x="88900" y="45720"/>
                  </a:moveTo>
                  <a:lnTo>
                    <a:pt x="0" y="45720"/>
                  </a:lnTo>
                  <a:lnTo>
                    <a:pt x="0" y="48272"/>
                  </a:lnTo>
                  <a:lnTo>
                    <a:pt x="88900" y="48272"/>
                  </a:lnTo>
                  <a:lnTo>
                    <a:pt x="88900" y="45720"/>
                  </a:lnTo>
                  <a:close/>
                </a:path>
                <a:path w="88900" h="384809">
                  <a:moveTo>
                    <a:pt x="88900" y="43180"/>
                  </a:moveTo>
                  <a:lnTo>
                    <a:pt x="0" y="43180"/>
                  </a:lnTo>
                  <a:lnTo>
                    <a:pt x="0" y="44450"/>
                  </a:lnTo>
                  <a:lnTo>
                    <a:pt x="88900" y="44450"/>
                  </a:lnTo>
                  <a:lnTo>
                    <a:pt x="88900" y="43180"/>
                  </a:lnTo>
                  <a:close/>
                </a:path>
                <a:path w="88900" h="384809">
                  <a:moveTo>
                    <a:pt x="88900" y="39382"/>
                  </a:moveTo>
                  <a:lnTo>
                    <a:pt x="0" y="39382"/>
                  </a:lnTo>
                  <a:lnTo>
                    <a:pt x="0" y="41910"/>
                  </a:lnTo>
                  <a:lnTo>
                    <a:pt x="88900" y="41910"/>
                  </a:lnTo>
                  <a:lnTo>
                    <a:pt x="88900" y="39382"/>
                  </a:lnTo>
                  <a:close/>
                </a:path>
                <a:path w="88900" h="384809">
                  <a:moveTo>
                    <a:pt x="88900" y="36830"/>
                  </a:moveTo>
                  <a:lnTo>
                    <a:pt x="0" y="36830"/>
                  </a:lnTo>
                  <a:lnTo>
                    <a:pt x="0" y="38100"/>
                  </a:lnTo>
                  <a:lnTo>
                    <a:pt x="88900" y="38100"/>
                  </a:lnTo>
                  <a:lnTo>
                    <a:pt x="88900" y="36830"/>
                  </a:lnTo>
                  <a:close/>
                </a:path>
                <a:path w="88900" h="384809">
                  <a:moveTo>
                    <a:pt x="88900" y="33020"/>
                  </a:moveTo>
                  <a:lnTo>
                    <a:pt x="0" y="33020"/>
                  </a:lnTo>
                  <a:lnTo>
                    <a:pt x="0" y="35560"/>
                  </a:lnTo>
                  <a:lnTo>
                    <a:pt x="88900" y="35560"/>
                  </a:lnTo>
                  <a:lnTo>
                    <a:pt x="88900" y="33020"/>
                  </a:lnTo>
                  <a:close/>
                </a:path>
                <a:path w="88900" h="384809">
                  <a:moveTo>
                    <a:pt x="88900" y="30492"/>
                  </a:moveTo>
                  <a:lnTo>
                    <a:pt x="0" y="30492"/>
                  </a:lnTo>
                  <a:lnTo>
                    <a:pt x="0" y="31750"/>
                  </a:lnTo>
                  <a:lnTo>
                    <a:pt x="88900" y="31750"/>
                  </a:lnTo>
                  <a:lnTo>
                    <a:pt x="88900" y="30492"/>
                  </a:lnTo>
                  <a:close/>
                </a:path>
                <a:path w="88900" h="384809">
                  <a:moveTo>
                    <a:pt x="88900" y="24142"/>
                  </a:moveTo>
                  <a:lnTo>
                    <a:pt x="0" y="24142"/>
                  </a:lnTo>
                  <a:lnTo>
                    <a:pt x="0" y="29210"/>
                  </a:lnTo>
                  <a:lnTo>
                    <a:pt x="88900" y="29210"/>
                  </a:lnTo>
                  <a:lnTo>
                    <a:pt x="88900" y="24142"/>
                  </a:lnTo>
                  <a:close/>
                </a:path>
                <a:path w="88900" h="384809">
                  <a:moveTo>
                    <a:pt x="88900" y="17780"/>
                  </a:moveTo>
                  <a:lnTo>
                    <a:pt x="0" y="17780"/>
                  </a:lnTo>
                  <a:lnTo>
                    <a:pt x="0" y="22860"/>
                  </a:lnTo>
                  <a:lnTo>
                    <a:pt x="88900" y="22860"/>
                  </a:lnTo>
                  <a:lnTo>
                    <a:pt x="88900" y="17780"/>
                  </a:lnTo>
                  <a:close/>
                </a:path>
                <a:path w="88900" h="384809">
                  <a:moveTo>
                    <a:pt x="88900" y="11442"/>
                  </a:moveTo>
                  <a:lnTo>
                    <a:pt x="0" y="11442"/>
                  </a:lnTo>
                  <a:lnTo>
                    <a:pt x="0" y="16510"/>
                  </a:lnTo>
                  <a:lnTo>
                    <a:pt x="88900" y="16510"/>
                  </a:lnTo>
                  <a:lnTo>
                    <a:pt x="88900" y="11442"/>
                  </a:lnTo>
                  <a:close/>
                </a:path>
                <a:path w="88900" h="384809">
                  <a:moveTo>
                    <a:pt x="88900" y="5092"/>
                  </a:moveTo>
                  <a:lnTo>
                    <a:pt x="35560" y="5092"/>
                  </a:lnTo>
                  <a:lnTo>
                    <a:pt x="35560" y="3810"/>
                  </a:lnTo>
                  <a:lnTo>
                    <a:pt x="13970" y="3810"/>
                  </a:lnTo>
                  <a:lnTo>
                    <a:pt x="13970" y="5092"/>
                  </a:lnTo>
                  <a:lnTo>
                    <a:pt x="0" y="5092"/>
                  </a:lnTo>
                  <a:lnTo>
                    <a:pt x="0" y="10160"/>
                  </a:lnTo>
                  <a:lnTo>
                    <a:pt x="88900" y="10160"/>
                  </a:lnTo>
                  <a:lnTo>
                    <a:pt x="88900" y="5092"/>
                  </a:lnTo>
                  <a:close/>
                </a:path>
                <a:path w="88900" h="384809">
                  <a:moveTo>
                    <a:pt x="88900" y="0"/>
                  </a:moveTo>
                  <a:lnTo>
                    <a:pt x="77470" y="0"/>
                  </a:lnTo>
                  <a:lnTo>
                    <a:pt x="77470" y="1270"/>
                  </a:lnTo>
                  <a:lnTo>
                    <a:pt x="57150" y="1270"/>
                  </a:lnTo>
                  <a:lnTo>
                    <a:pt x="57150" y="2540"/>
                  </a:lnTo>
                  <a:lnTo>
                    <a:pt x="35560" y="2540"/>
                  </a:lnTo>
                  <a:lnTo>
                    <a:pt x="35560" y="3810"/>
                  </a:lnTo>
                  <a:lnTo>
                    <a:pt x="88900" y="3810"/>
                  </a:lnTo>
                  <a:lnTo>
                    <a:pt x="88900" y="2540"/>
                  </a:lnTo>
                  <a:lnTo>
                    <a:pt x="88900" y="1270"/>
                  </a:lnTo>
                  <a:lnTo>
                    <a:pt x="88900" y="0"/>
                  </a:lnTo>
                  <a:close/>
                </a:path>
              </a:pathLst>
            </a:custGeom>
            <a:solidFill>
              <a:srgbClr val="267326"/>
            </a:solidFill>
          </p:spPr>
          <p:txBody>
            <a:bodyPr wrap="square" lIns="0" tIns="0" rIns="0" bIns="0" rtlCol="0"/>
            <a:lstStyle/>
            <a:p>
              <a:endParaRPr/>
            </a:p>
          </p:txBody>
        </p:sp>
        <p:sp>
          <p:nvSpPr>
            <p:cNvPr id="1131" name="object 1131"/>
            <p:cNvSpPr/>
            <p:nvPr/>
          </p:nvSpPr>
          <p:spPr>
            <a:xfrm>
              <a:off x="5574030" y="6473189"/>
              <a:ext cx="88900" cy="379730"/>
            </a:xfrm>
            <a:custGeom>
              <a:avLst/>
              <a:gdLst/>
              <a:ahLst/>
              <a:cxnLst/>
              <a:rect l="l" t="t" r="r" b="b"/>
              <a:pathLst>
                <a:path w="88900" h="379729">
                  <a:moveTo>
                    <a:pt x="88900" y="374662"/>
                  </a:moveTo>
                  <a:lnTo>
                    <a:pt x="0" y="374662"/>
                  </a:lnTo>
                  <a:lnTo>
                    <a:pt x="0" y="379730"/>
                  </a:lnTo>
                  <a:lnTo>
                    <a:pt x="88900" y="379730"/>
                  </a:lnTo>
                  <a:lnTo>
                    <a:pt x="88900" y="374662"/>
                  </a:lnTo>
                  <a:close/>
                </a:path>
                <a:path w="88900" h="379729">
                  <a:moveTo>
                    <a:pt x="88900" y="306082"/>
                  </a:moveTo>
                  <a:lnTo>
                    <a:pt x="0" y="306082"/>
                  </a:lnTo>
                  <a:lnTo>
                    <a:pt x="0" y="374650"/>
                  </a:lnTo>
                  <a:lnTo>
                    <a:pt x="88900" y="374650"/>
                  </a:lnTo>
                  <a:lnTo>
                    <a:pt x="88900" y="306082"/>
                  </a:lnTo>
                  <a:close/>
                </a:path>
                <a:path w="88900" h="379729">
                  <a:moveTo>
                    <a:pt x="88900" y="180352"/>
                  </a:moveTo>
                  <a:lnTo>
                    <a:pt x="0" y="180352"/>
                  </a:lnTo>
                  <a:lnTo>
                    <a:pt x="0" y="306070"/>
                  </a:lnTo>
                  <a:lnTo>
                    <a:pt x="88900" y="306070"/>
                  </a:lnTo>
                  <a:lnTo>
                    <a:pt x="88900" y="180352"/>
                  </a:lnTo>
                  <a:close/>
                </a:path>
                <a:path w="88900" h="379729">
                  <a:moveTo>
                    <a:pt x="88900" y="177812"/>
                  </a:moveTo>
                  <a:lnTo>
                    <a:pt x="0" y="177812"/>
                  </a:lnTo>
                  <a:lnTo>
                    <a:pt x="0" y="179082"/>
                  </a:lnTo>
                  <a:lnTo>
                    <a:pt x="88900" y="179082"/>
                  </a:lnTo>
                  <a:lnTo>
                    <a:pt x="88900" y="177812"/>
                  </a:lnTo>
                  <a:close/>
                </a:path>
                <a:path w="88900" h="379729">
                  <a:moveTo>
                    <a:pt x="88900" y="173990"/>
                  </a:moveTo>
                  <a:lnTo>
                    <a:pt x="0" y="173990"/>
                  </a:lnTo>
                  <a:lnTo>
                    <a:pt x="0" y="176530"/>
                  </a:lnTo>
                  <a:lnTo>
                    <a:pt x="88900" y="176530"/>
                  </a:lnTo>
                  <a:lnTo>
                    <a:pt x="88900" y="173990"/>
                  </a:lnTo>
                  <a:close/>
                </a:path>
                <a:path w="88900" h="379729">
                  <a:moveTo>
                    <a:pt x="88900" y="171450"/>
                  </a:moveTo>
                  <a:lnTo>
                    <a:pt x="0" y="171450"/>
                  </a:lnTo>
                  <a:lnTo>
                    <a:pt x="0" y="172720"/>
                  </a:lnTo>
                  <a:lnTo>
                    <a:pt x="88900" y="172720"/>
                  </a:lnTo>
                  <a:lnTo>
                    <a:pt x="88900" y="171450"/>
                  </a:lnTo>
                  <a:close/>
                </a:path>
                <a:path w="88900" h="379729">
                  <a:moveTo>
                    <a:pt x="88900" y="167640"/>
                  </a:moveTo>
                  <a:lnTo>
                    <a:pt x="0" y="167640"/>
                  </a:lnTo>
                  <a:lnTo>
                    <a:pt x="0" y="170180"/>
                  </a:lnTo>
                  <a:lnTo>
                    <a:pt x="88900" y="170180"/>
                  </a:lnTo>
                  <a:lnTo>
                    <a:pt x="88900" y="167640"/>
                  </a:lnTo>
                  <a:close/>
                </a:path>
                <a:path w="88900" h="379729">
                  <a:moveTo>
                    <a:pt x="88900" y="165100"/>
                  </a:moveTo>
                  <a:lnTo>
                    <a:pt x="0" y="165100"/>
                  </a:lnTo>
                  <a:lnTo>
                    <a:pt x="0" y="166370"/>
                  </a:lnTo>
                  <a:lnTo>
                    <a:pt x="88900" y="166370"/>
                  </a:lnTo>
                  <a:lnTo>
                    <a:pt x="88900" y="165100"/>
                  </a:lnTo>
                  <a:close/>
                </a:path>
                <a:path w="88900" h="379729">
                  <a:moveTo>
                    <a:pt x="88900" y="161302"/>
                  </a:moveTo>
                  <a:lnTo>
                    <a:pt x="0" y="161302"/>
                  </a:lnTo>
                  <a:lnTo>
                    <a:pt x="0" y="163830"/>
                  </a:lnTo>
                  <a:lnTo>
                    <a:pt x="88900" y="163830"/>
                  </a:lnTo>
                  <a:lnTo>
                    <a:pt x="88900" y="161302"/>
                  </a:lnTo>
                  <a:close/>
                </a:path>
                <a:path w="88900" h="379729">
                  <a:moveTo>
                    <a:pt x="88900" y="158750"/>
                  </a:moveTo>
                  <a:lnTo>
                    <a:pt x="0" y="158750"/>
                  </a:lnTo>
                  <a:lnTo>
                    <a:pt x="0" y="160020"/>
                  </a:lnTo>
                  <a:lnTo>
                    <a:pt x="88900" y="160020"/>
                  </a:lnTo>
                  <a:lnTo>
                    <a:pt x="88900" y="158750"/>
                  </a:lnTo>
                  <a:close/>
                </a:path>
                <a:path w="88900" h="379729">
                  <a:moveTo>
                    <a:pt x="88900" y="154940"/>
                  </a:moveTo>
                  <a:lnTo>
                    <a:pt x="0" y="154940"/>
                  </a:lnTo>
                  <a:lnTo>
                    <a:pt x="0" y="157480"/>
                  </a:lnTo>
                  <a:lnTo>
                    <a:pt x="88900" y="157480"/>
                  </a:lnTo>
                  <a:lnTo>
                    <a:pt x="88900" y="154940"/>
                  </a:lnTo>
                  <a:close/>
                </a:path>
                <a:path w="88900" h="379729">
                  <a:moveTo>
                    <a:pt x="88900" y="152412"/>
                  </a:moveTo>
                  <a:lnTo>
                    <a:pt x="0" y="152412"/>
                  </a:lnTo>
                  <a:lnTo>
                    <a:pt x="0" y="153670"/>
                  </a:lnTo>
                  <a:lnTo>
                    <a:pt x="88900" y="153670"/>
                  </a:lnTo>
                  <a:lnTo>
                    <a:pt x="88900" y="152412"/>
                  </a:lnTo>
                  <a:close/>
                </a:path>
                <a:path w="88900" h="379729">
                  <a:moveTo>
                    <a:pt x="88900" y="148590"/>
                  </a:moveTo>
                  <a:lnTo>
                    <a:pt x="0" y="148590"/>
                  </a:lnTo>
                  <a:lnTo>
                    <a:pt x="0" y="151130"/>
                  </a:lnTo>
                  <a:lnTo>
                    <a:pt x="88900" y="151130"/>
                  </a:lnTo>
                  <a:lnTo>
                    <a:pt x="88900" y="148590"/>
                  </a:lnTo>
                  <a:close/>
                </a:path>
                <a:path w="88900" h="379729">
                  <a:moveTo>
                    <a:pt x="88900" y="146062"/>
                  </a:moveTo>
                  <a:lnTo>
                    <a:pt x="0" y="146062"/>
                  </a:lnTo>
                  <a:lnTo>
                    <a:pt x="0" y="147320"/>
                  </a:lnTo>
                  <a:lnTo>
                    <a:pt x="88900" y="147320"/>
                  </a:lnTo>
                  <a:lnTo>
                    <a:pt x="88900" y="146062"/>
                  </a:lnTo>
                  <a:close/>
                </a:path>
                <a:path w="88900" h="379729">
                  <a:moveTo>
                    <a:pt x="88900" y="142240"/>
                  </a:moveTo>
                  <a:lnTo>
                    <a:pt x="0" y="142240"/>
                  </a:lnTo>
                  <a:lnTo>
                    <a:pt x="0" y="144780"/>
                  </a:lnTo>
                  <a:lnTo>
                    <a:pt x="88900" y="144780"/>
                  </a:lnTo>
                  <a:lnTo>
                    <a:pt x="88900" y="142240"/>
                  </a:lnTo>
                  <a:close/>
                </a:path>
                <a:path w="88900" h="379729">
                  <a:moveTo>
                    <a:pt x="88900" y="139712"/>
                  </a:moveTo>
                  <a:lnTo>
                    <a:pt x="0" y="139712"/>
                  </a:lnTo>
                  <a:lnTo>
                    <a:pt x="0" y="140982"/>
                  </a:lnTo>
                  <a:lnTo>
                    <a:pt x="88900" y="140982"/>
                  </a:lnTo>
                  <a:lnTo>
                    <a:pt x="88900" y="139712"/>
                  </a:lnTo>
                  <a:close/>
                </a:path>
                <a:path w="88900" h="379729">
                  <a:moveTo>
                    <a:pt x="88900" y="135890"/>
                  </a:moveTo>
                  <a:lnTo>
                    <a:pt x="0" y="135890"/>
                  </a:lnTo>
                  <a:lnTo>
                    <a:pt x="0" y="138430"/>
                  </a:lnTo>
                  <a:lnTo>
                    <a:pt x="88900" y="138430"/>
                  </a:lnTo>
                  <a:lnTo>
                    <a:pt x="88900" y="135890"/>
                  </a:lnTo>
                  <a:close/>
                </a:path>
                <a:path w="88900" h="379729">
                  <a:moveTo>
                    <a:pt x="88900" y="133362"/>
                  </a:moveTo>
                  <a:lnTo>
                    <a:pt x="0" y="133362"/>
                  </a:lnTo>
                  <a:lnTo>
                    <a:pt x="0" y="134620"/>
                  </a:lnTo>
                  <a:lnTo>
                    <a:pt x="88900" y="134620"/>
                  </a:lnTo>
                  <a:lnTo>
                    <a:pt x="88900" y="133362"/>
                  </a:lnTo>
                  <a:close/>
                </a:path>
                <a:path w="88900" h="379729">
                  <a:moveTo>
                    <a:pt x="88900" y="129552"/>
                  </a:moveTo>
                  <a:lnTo>
                    <a:pt x="0" y="129552"/>
                  </a:lnTo>
                  <a:lnTo>
                    <a:pt x="0" y="132092"/>
                  </a:lnTo>
                  <a:lnTo>
                    <a:pt x="88900" y="132092"/>
                  </a:lnTo>
                  <a:lnTo>
                    <a:pt x="88900" y="129552"/>
                  </a:lnTo>
                  <a:close/>
                </a:path>
                <a:path w="88900" h="379729">
                  <a:moveTo>
                    <a:pt x="88900" y="127012"/>
                  </a:moveTo>
                  <a:lnTo>
                    <a:pt x="0" y="127012"/>
                  </a:lnTo>
                  <a:lnTo>
                    <a:pt x="0" y="128270"/>
                  </a:lnTo>
                  <a:lnTo>
                    <a:pt x="88900" y="128270"/>
                  </a:lnTo>
                  <a:lnTo>
                    <a:pt x="88900" y="127012"/>
                  </a:lnTo>
                  <a:close/>
                </a:path>
                <a:path w="88900" h="379729">
                  <a:moveTo>
                    <a:pt x="88900" y="123202"/>
                  </a:moveTo>
                  <a:lnTo>
                    <a:pt x="0" y="123202"/>
                  </a:lnTo>
                  <a:lnTo>
                    <a:pt x="0" y="125730"/>
                  </a:lnTo>
                  <a:lnTo>
                    <a:pt x="88900" y="125730"/>
                  </a:lnTo>
                  <a:lnTo>
                    <a:pt x="88900" y="123202"/>
                  </a:lnTo>
                  <a:close/>
                </a:path>
                <a:path w="88900" h="379729">
                  <a:moveTo>
                    <a:pt x="88900" y="120650"/>
                  </a:moveTo>
                  <a:lnTo>
                    <a:pt x="0" y="120650"/>
                  </a:lnTo>
                  <a:lnTo>
                    <a:pt x="0" y="121920"/>
                  </a:lnTo>
                  <a:lnTo>
                    <a:pt x="88900" y="121920"/>
                  </a:lnTo>
                  <a:lnTo>
                    <a:pt x="88900" y="120650"/>
                  </a:lnTo>
                  <a:close/>
                </a:path>
                <a:path w="88900" h="379729">
                  <a:moveTo>
                    <a:pt x="88900" y="116840"/>
                  </a:moveTo>
                  <a:lnTo>
                    <a:pt x="0" y="116840"/>
                  </a:lnTo>
                  <a:lnTo>
                    <a:pt x="0" y="119380"/>
                  </a:lnTo>
                  <a:lnTo>
                    <a:pt x="88900" y="119380"/>
                  </a:lnTo>
                  <a:lnTo>
                    <a:pt x="88900" y="116840"/>
                  </a:lnTo>
                  <a:close/>
                </a:path>
                <a:path w="88900" h="379729">
                  <a:moveTo>
                    <a:pt x="88900" y="114312"/>
                  </a:moveTo>
                  <a:lnTo>
                    <a:pt x="0" y="114312"/>
                  </a:lnTo>
                  <a:lnTo>
                    <a:pt x="0" y="115582"/>
                  </a:lnTo>
                  <a:lnTo>
                    <a:pt x="88900" y="115582"/>
                  </a:lnTo>
                  <a:lnTo>
                    <a:pt x="88900" y="114312"/>
                  </a:lnTo>
                  <a:close/>
                </a:path>
                <a:path w="88900" h="379729">
                  <a:moveTo>
                    <a:pt x="88900" y="110490"/>
                  </a:moveTo>
                  <a:lnTo>
                    <a:pt x="0" y="110490"/>
                  </a:lnTo>
                  <a:lnTo>
                    <a:pt x="0" y="113042"/>
                  </a:lnTo>
                  <a:lnTo>
                    <a:pt x="88900" y="113042"/>
                  </a:lnTo>
                  <a:lnTo>
                    <a:pt x="88900" y="110490"/>
                  </a:lnTo>
                  <a:close/>
                </a:path>
                <a:path w="88900" h="379729">
                  <a:moveTo>
                    <a:pt x="88900" y="107962"/>
                  </a:moveTo>
                  <a:lnTo>
                    <a:pt x="0" y="107962"/>
                  </a:lnTo>
                  <a:lnTo>
                    <a:pt x="0" y="109220"/>
                  </a:lnTo>
                  <a:lnTo>
                    <a:pt x="88900" y="109220"/>
                  </a:lnTo>
                  <a:lnTo>
                    <a:pt x="88900" y="107962"/>
                  </a:lnTo>
                  <a:close/>
                </a:path>
                <a:path w="88900" h="379729">
                  <a:moveTo>
                    <a:pt x="88900" y="104152"/>
                  </a:moveTo>
                  <a:lnTo>
                    <a:pt x="0" y="104152"/>
                  </a:lnTo>
                  <a:lnTo>
                    <a:pt x="0" y="106692"/>
                  </a:lnTo>
                  <a:lnTo>
                    <a:pt x="88900" y="106692"/>
                  </a:lnTo>
                  <a:lnTo>
                    <a:pt x="88900" y="104152"/>
                  </a:lnTo>
                  <a:close/>
                </a:path>
                <a:path w="88900" h="379729">
                  <a:moveTo>
                    <a:pt x="88900" y="101612"/>
                  </a:moveTo>
                  <a:lnTo>
                    <a:pt x="0" y="101612"/>
                  </a:lnTo>
                  <a:lnTo>
                    <a:pt x="0" y="102870"/>
                  </a:lnTo>
                  <a:lnTo>
                    <a:pt x="88900" y="102870"/>
                  </a:lnTo>
                  <a:lnTo>
                    <a:pt x="88900" y="101612"/>
                  </a:lnTo>
                  <a:close/>
                </a:path>
                <a:path w="88900" h="379729">
                  <a:moveTo>
                    <a:pt x="88900" y="97802"/>
                  </a:moveTo>
                  <a:lnTo>
                    <a:pt x="0" y="97802"/>
                  </a:lnTo>
                  <a:lnTo>
                    <a:pt x="0" y="100330"/>
                  </a:lnTo>
                  <a:lnTo>
                    <a:pt x="88900" y="100330"/>
                  </a:lnTo>
                  <a:lnTo>
                    <a:pt x="88900" y="97802"/>
                  </a:lnTo>
                  <a:close/>
                </a:path>
                <a:path w="88900" h="379729">
                  <a:moveTo>
                    <a:pt x="88900" y="95262"/>
                  </a:moveTo>
                  <a:lnTo>
                    <a:pt x="0" y="95262"/>
                  </a:lnTo>
                  <a:lnTo>
                    <a:pt x="0" y="96532"/>
                  </a:lnTo>
                  <a:lnTo>
                    <a:pt x="88900" y="96532"/>
                  </a:lnTo>
                  <a:lnTo>
                    <a:pt x="88900" y="95262"/>
                  </a:lnTo>
                  <a:close/>
                </a:path>
                <a:path w="88900" h="379729">
                  <a:moveTo>
                    <a:pt x="88900" y="91452"/>
                  </a:moveTo>
                  <a:lnTo>
                    <a:pt x="0" y="91452"/>
                  </a:lnTo>
                  <a:lnTo>
                    <a:pt x="0" y="93980"/>
                  </a:lnTo>
                  <a:lnTo>
                    <a:pt x="88900" y="93980"/>
                  </a:lnTo>
                  <a:lnTo>
                    <a:pt x="88900" y="91452"/>
                  </a:lnTo>
                  <a:close/>
                </a:path>
                <a:path w="88900" h="379729">
                  <a:moveTo>
                    <a:pt x="88900" y="88912"/>
                  </a:moveTo>
                  <a:lnTo>
                    <a:pt x="0" y="88912"/>
                  </a:lnTo>
                  <a:lnTo>
                    <a:pt x="0" y="90182"/>
                  </a:lnTo>
                  <a:lnTo>
                    <a:pt x="88900" y="90182"/>
                  </a:lnTo>
                  <a:lnTo>
                    <a:pt x="88900" y="88912"/>
                  </a:lnTo>
                  <a:close/>
                </a:path>
                <a:path w="88900" h="379729">
                  <a:moveTo>
                    <a:pt x="88900" y="85102"/>
                  </a:moveTo>
                  <a:lnTo>
                    <a:pt x="0" y="85102"/>
                  </a:lnTo>
                  <a:lnTo>
                    <a:pt x="0" y="87630"/>
                  </a:lnTo>
                  <a:lnTo>
                    <a:pt x="88900" y="87630"/>
                  </a:lnTo>
                  <a:lnTo>
                    <a:pt x="88900" y="85102"/>
                  </a:lnTo>
                  <a:close/>
                </a:path>
                <a:path w="88900" h="379729">
                  <a:moveTo>
                    <a:pt x="88900" y="82562"/>
                  </a:moveTo>
                  <a:lnTo>
                    <a:pt x="0" y="82562"/>
                  </a:lnTo>
                  <a:lnTo>
                    <a:pt x="0" y="83820"/>
                  </a:lnTo>
                  <a:lnTo>
                    <a:pt x="88900" y="83820"/>
                  </a:lnTo>
                  <a:lnTo>
                    <a:pt x="88900" y="82562"/>
                  </a:lnTo>
                  <a:close/>
                </a:path>
                <a:path w="88900" h="379729">
                  <a:moveTo>
                    <a:pt x="88900" y="78740"/>
                  </a:moveTo>
                  <a:lnTo>
                    <a:pt x="0" y="78740"/>
                  </a:lnTo>
                  <a:lnTo>
                    <a:pt x="0" y="81280"/>
                  </a:lnTo>
                  <a:lnTo>
                    <a:pt x="88900" y="81280"/>
                  </a:lnTo>
                  <a:lnTo>
                    <a:pt x="88900" y="78740"/>
                  </a:lnTo>
                  <a:close/>
                </a:path>
                <a:path w="88900" h="379729">
                  <a:moveTo>
                    <a:pt x="88900" y="76212"/>
                  </a:moveTo>
                  <a:lnTo>
                    <a:pt x="0" y="76212"/>
                  </a:lnTo>
                  <a:lnTo>
                    <a:pt x="0" y="77482"/>
                  </a:lnTo>
                  <a:lnTo>
                    <a:pt x="88900" y="77482"/>
                  </a:lnTo>
                  <a:lnTo>
                    <a:pt x="88900" y="76212"/>
                  </a:lnTo>
                  <a:close/>
                </a:path>
                <a:path w="88900" h="379729">
                  <a:moveTo>
                    <a:pt x="88900" y="72402"/>
                  </a:moveTo>
                  <a:lnTo>
                    <a:pt x="0" y="72402"/>
                  </a:lnTo>
                  <a:lnTo>
                    <a:pt x="0" y="74942"/>
                  </a:lnTo>
                  <a:lnTo>
                    <a:pt x="88900" y="74942"/>
                  </a:lnTo>
                  <a:lnTo>
                    <a:pt x="88900" y="72402"/>
                  </a:lnTo>
                  <a:close/>
                </a:path>
                <a:path w="88900" h="379729">
                  <a:moveTo>
                    <a:pt x="88900" y="69862"/>
                  </a:moveTo>
                  <a:lnTo>
                    <a:pt x="0" y="69862"/>
                  </a:lnTo>
                  <a:lnTo>
                    <a:pt x="0" y="71132"/>
                  </a:lnTo>
                  <a:lnTo>
                    <a:pt x="88900" y="71132"/>
                  </a:lnTo>
                  <a:lnTo>
                    <a:pt x="88900" y="69862"/>
                  </a:lnTo>
                  <a:close/>
                </a:path>
                <a:path w="88900" h="379729">
                  <a:moveTo>
                    <a:pt x="88900" y="66040"/>
                  </a:moveTo>
                  <a:lnTo>
                    <a:pt x="0" y="66040"/>
                  </a:lnTo>
                  <a:lnTo>
                    <a:pt x="0" y="68580"/>
                  </a:lnTo>
                  <a:lnTo>
                    <a:pt x="88900" y="68580"/>
                  </a:lnTo>
                  <a:lnTo>
                    <a:pt x="88900" y="66040"/>
                  </a:lnTo>
                  <a:close/>
                </a:path>
                <a:path w="88900" h="379729">
                  <a:moveTo>
                    <a:pt x="88900" y="63512"/>
                  </a:moveTo>
                  <a:lnTo>
                    <a:pt x="0" y="63512"/>
                  </a:lnTo>
                  <a:lnTo>
                    <a:pt x="0" y="64782"/>
                  </a:lnTo>
                  <a:lnTo>
                    <a:pt x="88900" y="64782"/>
                  </a:lnTo>
                  <a:lnTo>
                    <a:pt x="88900" y="63512"/>
                  </a:lnTo>
                  <a:close/>
                </a:path>
                <a:path w="88900" h="379729">
                  <a:moveTo>
                    <a:pt x="88900" y="59690"/>
                  </a:moveTo>
                  <a:lnTo>
                    <a:pt x="0" y="59690"/>
                  </a:lnTo>
                  <a:lnTo>
                    <a:pt x="0" y="62242"/>
                  </a:lnTo>
                  <a:lnTo>
                    <a:pt x="88900" y="62242"/>
                  </a:lnTo>
                  <a:lnTo>
                    <a:pt x="88900" y="59690"/>
                  </a:lnTo>
                  <a:close/>
                </a:path>
                <a:path w="88900" h="379729">
                  <a:moveTo>
                    <a:pt x="88900" y="57162"/>
                  </a:moveTo>
                  <a:lnTo>
                    <a:pt x="0" y="57162"/>
                  </a:lnTo>
                  <a:lnTo>
                    <a:pt x="0" y="58420"/>
                  </a:lnTo>
                  <a:lnTo>
                    <a:pt x="88900" y="58420"/>
                  </a:lnTo>
                  <a:lnTo>
                    <a:pt x="88900" y="57162"/>
                  </a:lnTo>
                  <a:close/>
                </a:path>
                <a:path w="88900" h="379729">
                  <a:moveTo>
                    <a:pt x="88900" y="53340"/>
                  </a:moveTo>
                  <a:lnTo>
                    <a:pt x="0" y="53340"/>
                  </a:lnTo>
                  <a:lnTo>
                    <a:pt x="0" y="55880"/>
                  </a:lnTo>
                  <a:lnTo>
                    <a:pt x="88900" y="55880"/>
                  </a:lnTo>
                  <a:lnTo>
                    <a:pt x="88900" y="53340"/>
                  </a:lnTo>
                  <a:close/>
                </a:path>
                <a:path w="88900" h="379729">
                  <a:moveTo>
                    <a:pt x="88900" y="50812"/>
                  </a:moveTo>
                  <a:lnTo>
                    <a:pt x="0" y="50812"/>
                  </a:lnTo>
                  <a:lnTo>
                    <a:pt x="0" y="52070"/>
                  </a:lnTo>
                  <a:lnTo>
                    <a:pt x="88900" y="52070"/>
                  </a:lnTo>
                  <a:lnTo>
                    <a:pt x="88900" y="50812"/>
                  </a:lnTo>
                  <a:close/>
                </a:path>
                <a:path w="88900" h="379729">
                  <a:moveTo>
                    <a:pt x="88900" y="46990"/>
                  </a:moveTo>
                  <a:lnTo>
                    <a:pt x="0" y="46990"/>
                  </a:lnTo>
                  <a:lnTo>
                    <a:pt x="0" y="49542"/>
                  </a:lnTo>
                  <a:lnTo>
                    <a:pt x="88900" y="49542"/>
                  </a:lnTo>
                  <a:lnTo>
                    <a:pt x="88900" y="46990"/>
                  </a:lnTo>
                  <a:close/>
                </a:path>
                <a:path w="88900" h="379729">
                  <a:moveTo>
                    <a:pt x="88900" y="44462"/>
                  </a:moveTo>
                  <a:lnTo>
                    <a:pt x="0" y="44462"/>
                  </a:lnTo>
                  <a:lnTo>
                    <a:pt x="0" y="45720"/>
                  </a:lnTo>
                  <a:lnTo>
                    <a:pt x="88900" y="45720"/>
                  </a:lnTo>
                  <a:lnTo>
                    <a:pt x="88900" y="44462"/>
                  </a:lnTo>
                  <a:close/>
                </a:path>
                <a:path w="88900" h="379729">
                  <a:moveTo>
                    <a:pt x="88900" y="40640"/>
                  </a:moveTo>
                  <a:lnTo>
                    <a:pt x="0" y="40640"/>
                  </a:lnTo>
                  <a:lnTo>
                    <a:pt x="0" y="43192"/>
                  </a:lnTo>
                  <a:lnTo>
                    <a:pt x="88900" y="43192"/>
                  </a:lnTo>
                  <a:lnTo>
                    <a:pt x="88900" y="40640"/>
                  </a:lnTo>
                  <a:close/>
                </a:path>
                <a:path w="88900" h="379729">
                  <a:moveTo>
                    <a:pt x="88900" y="38100"/>
                  </a:moveTo>
                  <a:lnTo>
                    <a:pt x="0" y="38100"/>
                  </a:lnTo>
                  <a:lnTo>
                    <a:pt x="0" y="39370"/>
                  </a:lnTo>
                  <a:lnTo>
                    <a:pt x="88900" y="39370"/>
                  </a:lnTo>
                  <a:lnTo>
                    <a:pt x="88900" y="38100"/>
                  </a:lnTo>
                  <a:close/>
                </a:path>
                <a:path w="88900" h="379729">
                  <a:moveTo>
                    <a:pt x="88900" y="34302"/>
                  </a:moveTo>
                  <a:lnTo>
                    <a:pt x="0" y="34302"/>
                  </a:lnTo>
                  <a:lnTo>
                    <a:pt x="0" y="36830"/>
                  </a:lnTo>
                  <a:lnTo>
                    <a:pt x="88900" y="36830"/>
                  </a:lnTo>
                  <a:lnTo>
                    <a:pt x="88900" y="34302"/>
                  </a:lnTo>
                  <a:close/>
                </a:path>
                <a:path w="88900" h="379729">
                  <a:moveTo>
                    <a:pt x="88900" y="31750"/>
                  </a:moveTo>
                  <a:lnTo>
                    <a:pt x="0" y="31750"/>
                  </a:lnTo>
                  <a:lnTo>
                    <a:pt x="0" y="33020"/>
                  </a:lnTo>
                  <a:lnTo>
                    <a:pt x="88900" y="33020"/>
                  </a:lnTo>
                  <a:lnTo>
                    <a:pt x="88900" y="31750"/>
                  </a:lnTo>
                  <a:close/>
                </a:path>
                <a:path w="88900" h="379729">
                  <a:moveTo>
                    <a:pt x="88900" y="27940"/>
                  </a:moveTo>
                  <a:lnTo>
                    <a:pt x="0" y="27940"/>
                  </a:lnTo>
                  <a:lnTo>
                    <a:pt x="0" y="30480"/>
                  </a:lnTo>
                  <a:lnTo>
                    <a:pt x="88900" y="30480"/>
                  </a:lnTo>
                  <a:lnTo>
                    <a:pt x="88900" y="27940"/>
                  </a:lnTo>
                  <a:close/>
                </a:path>
                <a:path w="88900" h="379729">
                  <a:moveTo>
                    <a:pt x="88900" y="25412"/>
                  </a:moveTo>
                  <a:lnTo>
                    <a:pt x="0" y="25412"/>
                  </a:lnTo>
                  <a:lnTo>
                    <a:pt x="0" y="26670"/>
                  </a:lnTo>
                  <a:lnTo>
                    <a:pt x="88900" y="26670"/>
                  </a:lnTo>
                  <a:lnTo>
                    <a:pt x="88900" y="25412"/>
                  </a:lnTo>
                  <a:close/>
                </a:path>
                <a:path w="88900" h="379729">
                  <a:moveTo>
                    <a:pt x="88900" y="19062"/>
                  </a:moveTo>
                  <a:lnTo>
                    <a:pt x="0" y="19062"/>
                  </a:lnTo>
                  <a:lnTo>
                    <a:pt x="0" y="24130"/>
                  </a:lnTo>
                  <a:lnTo>
                    <a:pt x="88900" y="24130"/>
                  </a:lnTo>
                  <a:lnTo>
                    <a:pt x="88900" y="19062"/>
                  </a:lnTo>
                  <a:close/>
                </a:path>
                <a:path w="88900" h="379729">
                  <a:moveTo>
                    <a:pt x="88900" y="12700"/>
                  </a:moveTo>
                  <a:lnTo>
                    <a:pt x="0" y="12700"/>
                  </a:lnTo>
                  <a:lnTo>
                    <a:pt x="0" y="17780"/>
                  </a:lnTo>
                  <a:lnTo>
                    <a:pt x="88900" y="17780"/>
                  </a:lnTo>
                  <a:lnTo>
                    <a:pt x="88900" y="12700"/>
                  </a:lnTo>
                  <a:close/>
                </a:path>
                <a:path w="88900" h="379729">
                  <a:moveTo>
                    <a:pt x="88900" y="6350"/>
                  </a:moveTo>
                  <a:lnTo>
                    <a:pt x="17780" y="6350"/>
                  </a:lnTo>
                  <a:lnTo>
                    <a:pt x="17780" y="5080"/>
                  </a:lnTo>
                  <a:lnTo>
                    <a:pt x="0" y="5080"/>
                  </a:lnTo>
                  <a:lnTo>
                    <a:pt x="0" y="6350"/>
                  </a:lnTo>
                  <a:lnTo>
                    <a:pt x="0" y="11430"/>
                  </a:lnTo>
                  <a:lnTo>
                    <a:pt x="88900" y="11430"/>
                  </a:lnTo>
                  <a:lnTo>
                    <a:pt x="88900" y="6350"/>
                  </a:lnTo>
                  <a:close/>
                </a:path>
                <a:path w="88900" h="379729">
                  <a:moveTo>
                    <a:pt x="88900" y="0"/>
                  </a:moveTo>
                  <a:lnTo>
                    <a:pt x="82550" y="0"/>
                  </a:lnTo>
                  <a:lnTo>
                    <a:pt x="82550" y="1270"/>
                  </a:lnTo>
                  <a:lnTo>
                    <a:pt x="60960" y="1270"/>
                  </a:lnTo>
                  <a:lnTo>
                    <a:pt x="60960" y="2540"/>
                  </a:lnTo>
                  <a:lnTo>
                    <a:pt x="39370" y="2540"/>
                  </a:lnTo>
                  <a:lnTo>
                    <a:pt x="39370" y="3810"/>
                  </a:lnTo>
                  <a:lnTo>
                    <a:pt x="17780" y="3810"/>
                  </a:lnTo>
                  <a:lnTo>
                    <a:pt x="17780" y="5080"/>
                  </a:lnTo>
                  <a:lnTo>
                    <a:pt x="88900" y="5080"/>
                  </a:lnTo>
                  <a:lnTo>
                    <a:pt x="88900" y="3810"/>
                  </a:lnTo>
                  <a:lnTo>
                    <a:pt x="88900" y="2540"/>
                  </a:lnTo>
                  <a:lnTo>
                    <a:pt x="88900" y="1270"/>
                  </a:lnTo>
                  <a:lnTo>
                    <a:pt x="88900" y="0"/>
                  </a:lnTo>
                  <a:close/>
                </a:path>
              </a:pathLst>
            </a:custGeom>
            <a:solidFill>
              <a:srgbClr val="267226"/>
            </a:solidFill>
          </p:spPr>
          <p:txBody>
            <a:bodyPr wrap="square" lIns="0" tIns="0" rIns="0" bIns="0" rtlCol="0"/>
            <a:lstStyle/>
            <a:p>
              <a:endParaRPr/>
            </a:p>
          </p:txBody>
        </p:sp>
        <p:sp>
          <p:nvSpPr>
            <p:cNvPr id="1132" name="object 1132"/>
            <p:cNvSpPr/>
            <p:nvPr/>
          </p:nvSpPr>
          <p:spPr>
            <a:xfrm>
              <a:off x="5483860" y="6478270"/>
              <a:ext cx="90170" cy="374650"/>
            </a:xfrm>
            <a:custGeom>
              <a:avLst/>
              <a:gdLst/>
              <a:ahLst/>
              <a:cxnLst/>
              <a:rect l="l" t="t" r="r" b="b"/>
              <a:pathLst>
                <a:path w="90170" h="374650">
                  <a:moveTo>
                    <a:pt x="90170" y="369582"/>
                  </a:moveTo>
                  <a:lnTo>
                    <a:pt x="0" y="369582"/>
                  </a:lnTo>
                  <a:lnTo>
                    <a:pt x="0" y="374650"/>
                  </a:lnTo>
                  <a:lnTo>
                    <a:pt x="90170" y="374650"/>
                  </a:lnTo>
                  <a:lnTo>
                    <a:pt x="90170" y="369582"/>
                  </a:lnTo>
                  <a:close/>
                </a:path>
                <a:path w="90170" h="374650">
                  <a:moveTo>
                    <a:pt x="90170" y="301002"/>
                  </a:moveTo>
                  <a:lnTo>
                    <a:pt x="0" y="301002"/>
                  </a:lnTo>
                  <a:lnTo>
                    <a:pt x="0" y="369570"/>
                  </a:lnTo>
                  <a:lnTo>
                    <a:pt x="90170" y="369570"/>
                  </a:lnTo>
                  <a:lnTo>
                    <a:pt x="90170" y="301002"/>
                  </a:lnTo>
                  <a:close/>
                </a:path>
                <a:path w="90170" h="374650">
                  <a:moveTo>
                    <a:pt x="90170" y="175272"/>
                  </a:moveTo>
                  <a:lnTo>
                    <a:pt x="0" y="175272"/>
                  </a:lnTo>
                  <a:lnTo>
                    <a:pt x="0" y="300990"/>
                  </a:lnTo>
                  <a:lnTo>
                    <a:pt x="90170" y="300990"/>
                  </a:lnTo>
                  <a:lnTo>
                    <a:pt x="90170" y="175272"/>
                  </a:lnTo>
                  <a:close/>
                </a:path>
                <a:path w="90170" h="374650">
                  <a:moveTo>
                    <a:pt x="90170" y="172732"/>
                  </a:moveTo>
                  <a:lnTo>
                    <a:pt x="0" y="172732"/>
                  </a:lnTo>
                  <a:lnTo>
                    <a:pt x="0" y="174002"/>
                  </a:lnTo>
                  <a:lnTo>
                    <a:pt x="90170" y="174002"/>
                  </a:lnTo>
                  <a:lnTo>
                    <a:pt x="90170" y="172732"/>
                  </a:lnTo>
                  <a:close/>
                </a:path>
                <a:path w="90170" h="374650">
                  <a:moveTo>
                    <a:pt x="90170" y="168910"/>
                  </a:moveTo>
                  <a:lnTo>
                    <a:pt x="0" y="168910"/>
                  </a:lnTo>
                  <a:lnTo>
                    <a:pt x="0" y="171450"/>
                  </a:lnTo>
                  <a:lnTo>
                    <a:pt x="90170" y="171450"/>
                  </a:lnTo>
                  <a:lnTo>
                    <a:pt x="90170" y="168910"/>
                  </a:lnTo>
                  <a:close/>
                </a:path>
                <a:path w="90170" h="374650">
                  <a:moveTo>
                    <a:pt x="90170" y="166370"/>
                  </a:moveTo>
                  <a:lnTo>
                    <a:pt x="0" y="166370"/>
                  </a:lnTo>
                  <a:lnTo>
                    <a:pt x="0" y="167640"/>
                  </a:lnTo>
                  <a:lnTo>
                    <a:pt x="90170" y="167640"/>
                  </a:lnTo>
                  <a:lnTo>
                    <a:pt x="90170" y="166370"/>
                  </a:lnTo>
                  <a:close/>
                </a:path>
                <a:path w="90170" h="374650">
                  <a:moveTo>
                    <a:pt x="90170" y="162560"/>
                  </a:moveTo>
                  <a:lnTo>
                    <a:pt x="0" y="162560"/>
                  </a:lnTo>
                  <a:lnTo>
                    <a:pt x="0" y="165100"/>
                  </a:lnTo>
                  <a:lnTo>
                    <a:pt x="90170" y="165100"/>
                  </a:lnTo>
                  <a:lnTo>
                    <a:pt x="90170" y="162560"/>
                  </a:lnTo>
                  <a:close/>
                </a:path>
                <a:path w="90170" h="374650">
                  <a:moveTo>
                    <a:pt x="90170" y="160020"/>
                  </a:moveTo>
                  <a:lnTo>
                    <a:pt x="0" y="160020"/>
                  </a:lnTo>
                  <a:lnTo>
                    <a:pt x="0" y="161290"/>
                  </a:lnTo>
                  <a:lnTo>
                    <a:pt x="90170" y="161290"/>
                  </a:lnTo>
                  <a:lnTo>
                    <a:pt x="90170" y="160020"/>
                  </a:lnTo>
                  <a:close/>
                </a:path>
                <a:path w="90170" h="374650">
                  <a:moveTo>
                    <a:pt x="90170" y="156222"/>
                  </a:moveTo>
                  <a:lnTo>
                    <a:pt x="0" y="156222"/>
                  </a:lnTo>
                  <a:lnTo>
                    <a:pt x="0" y="158750"/>
                  </a:lnTo>
                  <a:lnTo>
                    <a:pt x="90170" y="158750"/>
                  </a:lnTo>
                  <a:lnTo>
                    <a:pt x="90170" y="156222"/>
                  </a:lnTo>
                  <a:close/>
                </a:path>
                <a:path w="90170" h="374650">
                  <a:moveTo>
                    <a:pt x="90170" y="153670"/>
                  </a:moveTo>
                  <a:lnTo>
                    <a:pt x="0" y="153670"/>
                  </a:lnTo>
                  <a:lnTo>
                    <a:pt x="0" y="154940"/>
                  </a:lnTo>
                  <a:lnTo>
                    <a:pt x="90170" y="154940"/>
                  </a:lnTo>
                  <a:lnTo>
                    <a:pt x="90170" y="153670"/>
                  </a:lnTo>
                  <a:close/>
                </a:path>
                <a:path w="90170" h="374650">
                  <a:moveTo>
                    <a:pt x="90170" y="149860"/>
                  </a:moveTo>
                  <a:lnTo>
                    <a:pt x="0" y="149860"/>
                  </a:lnTo>
                  <a:lnTo>
                    <a:pt x="0" y="152400"/>
                  </a:lnTo>
                  <a:lnTo>
                    <a:pt x="90170" y="152400"/>
                  </a:lnTo>
                  <a:lnTo>
                    <a:pt x="90170" y="149860"/>
                  </a:lnTo>
                  <a:close/>
                </a:path>
                <a:path w="90170" h="374650">
                  <a:moveTo>
                    <a:pt x="90170" y="147332"/>
                  </a:moveTo>
                  <a:lnTo>
                    <a:pt x="0" y="147332"/>
                  </a:lnTo>
                  <a:lnTo>
                    <a:pt x="0" y="148590"/>
                  </a:lnTo>
                  <a:lnTo>
                    <a:pt x="90170" y="148590"/>
                  </a:lnTo>
                  <a:lnTo>
                    <a:pt x="90170" y="147332"/>
                  </a:lnTo>
                  <a:close/>
                </a:path>
                <a:path w="90170" h="374650">
                  <a:moveTo>
                    <a:pt x="90170" y="143510"/>
                  </a:moveTo>
                  <a:lnTo>
                    <a:pt x="0" y="143510"/>
                  </a:lnTo>
                  <a:lnTo>
                    <a:pt x="0" y="146050"/>
                  </a:lnTo>
                  <a:lnTo>
                    <a:pt x="90170" y="146050"/>
                  </a:lnTo>
                  <a:lnTo>
                    <a:pt x="90170" y="143510"/>
                  </a:lnTo>
                  <a:close/>
                </a:path>
                <a:path w="90170" h="374650">
                  <a:moveTo>
                    <a:pt x="90170" y="140982"/>
                  </a:moveTo>
                  <a:lnTo>
                    <a:pt x="0" y="140982"/>
                  </a:lnTo>
                  <a:lnTo>
                    <a:pt x="0" y="142240"/>
                  </a:lnTo>
                  <a:lnTo>
                    <a:pt x="90170" y="142240"/>
                  </a:lnTo>
                  <a:lnTo>
                    <a:pt x="90170" y="140982"/>
                  </a:lnTo>
                  <a:close/>
                </a:path>
                <a:path w="90170" h="374650">
                  <a:moveTo>
                    <a:pt x="90170" y="137160"/>
                  </a:moveTo>
                  <a:lnTo>
                    <a:pt x="0" y="137160"/>
                  </a:lnTo>
                  <a:lnTo>
                    <a:pt x="0" y="139700"/>
                  </a:lnTo>
                  <a:lnTo>
                    <a:pt x="90170" y="139700"/>
                  </a:lnTo>
                  <a:lnTo>
                    <a:pt x="90170" y="137160"/>
                  </a:lnTo>
                  <a:close/>
                </a:path>
                <a:path w="90170" h="374650">
                  <a:moveTo>
                    <a:pt x="90170" y="134632"/>
                  </a:moveTo>
                  <a:lnTo>
                    <a:pt x="0" y="134632"/>
                  </a:lnTo>
                  <a:lnTo>
                    <a:pt x="0" y="135902"/>
                  </a:lnTo>
                  <a:lnTo>
                    <a:pt x="90170" y="135902"/>
                  </a:lnTo>
                  <a:lnTo>
                    <a:pt x="90170" y="134632"/>
                  </a:lnTo>
                  <a:close/>
                </a:path>
                <a:path w="90170" h="374650">
                  <a:moveTo>
                    <a:pt x="90170" y="130810"/>
                  </a:moveTo>
                  <a:lnTo>
                    <a:pt x="0" y="130810"/>
                  </a:lnTo>
                  <a:lnTo>
                    <a:pt x="0" y="133350"/>
                  </a:lnTo>
                  <a:lnTo>
                    <a:pt x="90170" y="133350"/>
                  </a:lnTo>
                  <a:lnTo>
                    <a:pt x="90170" y="130810"/>
                  </a:lnTo>
                  <a:close/>
                </a:path>
                <a:path w="90170" h="374650">
                  <a:moveTo>
                    <a:pt x="90170" y="128282"/>
                  </a:moveTo>
                  <a:lnTo>
                    <a:pt x="0" y="128282"/>
                  </a:lnTo>
                  <a:lnTo>
                    <a:pt x="0" y="129540"/>
                  </a:lnTo>
                  <a:lnTo>
                    <a:pt x="90170" y="129540"/>
                  </a:lnTo>
                  <a:lnTo>
                    <a:pt x="90170" y="128282"/>
                  </a:lnTo>
                  <a:close/>
                </a:path>
                <a:path w="90170" h="374650">
                  <a:moveTo>
                    <a:pt x="90170" y="124472"/>
                  </a:moveTo>
                  <a:lnTo>
                    <a:pt x="0" y="124472"/>
                  </a:lnTo>
                  <a:lnTo>
                    <a:pt x="0" y="127012"/>
                  </a:lnTo>
                  <a:lnTo>
                    <a:pt x="90170" y="127012"/>
                  </a:lnTo>
                  <a:lnTo>
                    <a:pt x="90170" y="124472"/>
                  </a:lnTo>
                  <a:close/>
                </a:path>
                <a:path w="90170" h="374650">
                  <a:moveTo>
                    <a:pt x="90170" y="121932"/>
                  </a:moveTo>
                  <a:lnTo>
                    <a:pt x="0" y="121932"/>
                  </a:lnTo>
                  <a:lnTo>
                    <a:pt x="0" y="123190"/>
                  </a:lnTo>
                  <a:lnTo>
                    <a:pt x="90170" y="123190"/>
                  </a:lnTo>
                  <a:lnTo>
                    <a:pt x="90170" y="121932"/>
                  </a:lnTo>
                  <a:close/>
                </a:path>
                <a:path w="90170" h="374650">
                  <a:moveTo>
                    <a:pt x="90170" y="118122"/>
                  </a:moveTo>
                  <a:lnTo>
                    <a:pt x="0" y="118122"/>
                  </a:lnTo>
                  <a:lnTo>
                    <a:pt x="0" y="120650"/>
                  </a:lnTo>
                  <a:lnTo>
                    <a:pt x="90170" y="120650"/>
                  </a:lnTo>
                  <a:lnTo>
                    <a:pt x="90170" y="118122"/>
                  </a:lnTo>
                  <a:close/>
                </a:path>
                <a:path w="90170" h="374650">
                  <a:moveTo>
                    <a:pt x="90170" y="115570"/>
                  </a:moveTo>
                  <a:lnTo>
                    <a:pt x="0" y="115570"/>
                  </a:lnTo>
                  <a:lnTo>
                    <a:pt x="0" y="116840"/>
                  </a:lnTo>
                  <a:lnTo>
                    <a:pt x="90170" y="116840"/>
                  </a:lnTo>
                  <a:lnTo>
                    <a:pt x="90170" y="115570"/>
                  </a:lnTo>
                  <a:close/>
                </a:path>
                <a:path w="90170" h="374650">
                  <a:moveTo>
                    <a:pt x="90170" y="111760"/>
                  </a:moveTo>
                  <a:lnTo>
                    <a:pt x="0" y="111760"/>
                  </a:lnTo>
                  <a:lnTo>
                    <a:pt x="0" y="114300"/>
                  </a:lnTo>
                  <a:lnTo>
                    <a:pt x="90170" y="114300"/>
                  </a:lnTo>
                  <a:lnTo>
                    <a:pt x="90170" y="111760"/>
                  </a:lnTo>
                  <a:close/>
                </a:path>
                <a:path w="90170" h="374650">
                  <a:moveTo>
                    <a:pt x="90170" y="109232"/>
                  </a:moveTo>
                  <a:lnTo>
                    <a:pt x="0" y="109232"/>
                  </a:lnTo>
                  <a:lnTo>
                    <a:pt x="0" y="110502"/>
                  </a:lnTo>
                  <a:lnTo>
                    <a:pt x="90170" y="110502"/>
                  </a:lnTo>
                  <a:lnTo>
                    <a:pt x="90170" y="109232"/>
                  </a:lnTo>
                  <a:close/>
                </a:path>
                <a:path w="90170" h="374650">
                  <a:moveTo>
                    <a:pt x="90170" y="105410"/>
                  </a:moveTo>
                  <a:lnTo>
                    <a:pt x="0" y="105410"/>
                  </a:lnTo>
                  <a:lnTo>
                    <a:pt x="0" y="107962"/>
                  </a:lnTo>
                  <a:lnTo>
                    <a:pt x="90170" y="107962"/>
                  </a:lnTo>
                  <a:lnTo>
                    <a:pt x="90170" y="105410"/>
                  </a:lnTo>
                  <a:close/>
                </a:path>
                <a:path w="90170" h="374650">
                  <a:moveTo>
                    <a:pt x="90170" y="102882"/>
                  </a:moveTo>
                  <a:lnTo>
                    <a:pt x="0" y="102882"/>
                  </a:lnTo>
                  <a:lnTo>
                    <a:pt x="0" y="104140"/>
                  </a:lnTo>
                  <a:lnTo>
                    <a:pt x="90170" y="104140"/>
                  </a:lnTo>
                  <a:lnTo>
                    <a:pt x="90170" y="102882"/>
                  </a:lnTo>
                  <a:close/>
                </a:path>
                <a:path w="90170" h="374650">
                  <a:moveTo>
                    <a:pt x="90170" y="99072"/>
                  </a:moveTo>
                  <a:lnTo>
                    <a:pt x="0" y="99072"/>
                  </a:lnTo>
                  <a:lnTo>
                    <a:pt x="0" y="101612"/>
                  </a:lnTo>
                  <a:lnTo>
                    <a:pt x="90170" y="101612"/>
                  </a:lnTo>
                  <a:lnTo>
                    <a:pt x="90170" y="99072"/>
                  </a:lnTo>
                  <a:close/>
                </a:path>
                <a:path w="90170" h="374650">
                  <a:moveTo>
                    <a:pt x="90170" y="96532"/>
                  </a:moveTo>
                  <a:lnTo>
                    <a:pt x="0" y="96532"/>
                  </a:lnTo>
                  <a:lnTo>
                    <a:pt x="0" y="97790"/>
                  </a:lnTo>
                  <a:lnTo>
                    <a:pt x="90170" y="97790"/>
                  </a:lnTo>
                  <a:lnTo>
                    <a:pt x="90170" y="96532"/>
                  </a:lnTo>
                  <a:close/>
                </a:path>
                <a:path w="90170" h="374650">
                  <a:moveTo>
                    <a:pt x="90170" y="92722"/>
                  </a:moveTo>
                  <a:lnTo>
                    <a:pt x="0" y="92722"/>
                  </a:lnTo>
                  <a:lnTo>
                    <a:pt x="0" y="95250"/>
                  </a:lnTo>
                  <a:lnTo>
                    <a:pt x="90170" y="95250"/>
                  </a:lnTo>
                  <a:lnTo>
                    <a:pt x="90170" y="92722"/>
                  </a:lnTo>
                  <a:close/>
                </a:path>
                <a:path w="90170" h="374650">
                  <a:moveTo>
                    <a:pt x="90170" y="90182"/>
                  </a:moveTo>
                  <a:lnTo>
                    <a:pt x="0" y="90182"/>
                  </a:lnTo>
                  <a:lnTo>
                    <a:pt x="0" y="91452"/>
                  </a:lnTo>
                  <a:lnTo>
                    <a:pt x="90170" y="91452"/>
                  </a:lnTo>
                  <a:lnTo>
                    <a:pt x="90170" y="90182"/>
                  </a:lnTo>
                  <a:close/>
                </a:path>
                <a:path w="90170" h="374650">
                  <a:moveTo>
                    <a:pt x="90170" y="86372"/>
                  </a:moveTo>
                  <a:lnTo>
                    <a:pt x="0" y="86372"/>
                  </a:lnTo>
                  <a:lnTo>
                    <a:pt x="0" y="88900"/>
                  </a:lnTo>
                  <a:lnTo>
                    <a:pt x="90170" y="88900"/>
                  </a:lnTo>
                  <a:lnTo>
                    <a:pt x="90170" y="86372"/>
                  </a:lnTo>
                  <a:close/>
                </a:path>
                <a:path w="90170" h="374650">
                  <a:moveTo>
                    <a:pt x="90170" y="83832"/>
                  </a:moveTo>
                  <a:lnTo>
                    <a:pt x="0" y="83832"/>
                  </a:lnTo>
                  <a:lnTo>
                    <a:pt x="0" y="85102"/>
                  </a:lnTo>
                  <a:lnTo>
                    <a:pt x="90170" y="85102"/>
                  </a:lnTo>
                  <a:lnTo>
                    <a:pt x="90170" y="83832"/>
                  </a:lnTo>
                  <a:close/>
                </a:path>
                <a:path w="90170" h="374650">
                  <a:moveTo>
                    <a:pt x="90170" y="80022"/>
                  </a:moveTo>
                  <a:lnTo>
                    <a:pt x="0" y="80022"/>
                  </a:lnTo>
                  <a:lnTo>
                    <a:pt x="0" y="82550"/>
                  </a:lnTo>
                  <a:lnTo>
                    <a:pt x="90170" y="82550"/>
                  </a:lnTo>
                  <a:lnTo>
                    <a:pt x="90170" y="80022"/>
                  </a:lnTo>
                  <a:close/>
                </a:path>
                <a:path w="90170" h="374650">
                  <a:moveTo>
                    <a:pt x="90170" y="77482"/>
                  </a:moveTo>
                  <a:lnTo>
                    <a:pt x="0" y="77482"/>
                  </a:lnTo>
                  <a:lnTo>
                    <a:pt x="0" y="78740"/>
                  </a:lnTo>
                  <a:lnTo>
                    <a:pt x="90170" y="78740"/>
                  </a:lnTo>
                  <a:lnTo>
                    <a:pt x="90170" y="77482"/>
                  </a:lnTo>
                  <a:close/>
                </a:path>
                <a:path w="90170" h="374650">
                  <a:moveTo>
                    <a:pt x="90170" y="73660"/>
                  </a:moveTo>
                  <a:lnTo>
                    <a:pt x="0" y="73660"/>
                  </a:lnTo>
                  <a:lnTo>
                    <a:pt x="0" y="76200"/>
                  </a:lnTo>
                  <a:lnTo>
                    <a:pt x="90170" y="76200"/>
                  </a:lnTo>
                  <a:lnTo>
                    <a:pt x="90170" y="73660"/>
                  </a:lnTo>
                  <a:close/>
                </a:path>
                <a:path w="90170" h="374650">
                  <a:moveTo>
                    <a:pt x="90170" y="71132"/>
                  </a:moveTo>
                  <a:lnTo>
                    <a:pt x="0" y="71132"/>
                  </a:lnTo>
                  <a:lnTo>
                    <a:pt x="0" y="72402"/>
                  </a:lnTo>
                  <a:lnTo>
                    <a:pt x="90170" y="72402"/>
                  </a:lnTo>
                  <a:lnTo>
                    <a:pt x="90170" y="71132"/>
                  </a:lnTo>
                  <a:close/>
                </a:path>
                <a:path w="90170" h="374650">
                  <a:moveTo>
                    <a:pt x="90170" y="67322"/>
                  </a:moveTo>
                  <a:lnTo>
                    <a:pt x="0" y="67322"/>
                  </a:lnTo>
                  <a:lnTo>
                    <a:pt x="0" y="69862"/>
                  </a:lnTo>
                  <a:lnTo>
                    <a:pt x="90170" y="69862"/>
                  </a:lnTo>
                  <a:lnTo>
                    <a:pt x="90170" y="67322"/>
                  </a:lnTo>
                  <a:close/>
                </a:path>
                <a:path w="90170" h="374650">
                  <a:moveTo>
                    <a:pt x="90170" y="64782"/>
                  </a:moveTo>
                  <a:lnTo>
                    <a:pt x="0" y="64782"/>
                  </a:lnTo>
                  <a:lnTo>
                    <a:pt x="0" y="66052"/>
                  </a:lnTo>
                  <a:lnTo>
                    <a:pt x="90170" y="66052"/>
                  </a:lnTo>
                  <a:lnTo>
                    <a:pt x="90170" y="64782"/>
                  </a:lnTo>
                  <a:close/>
                </a:path>
                <a:path w="90170" h="374650">
                  <a:moveTo>
                    <a:pt x="90170" y="60960"/>
                  </a:moveTo>
                  <a:lnTo>
                    <a:pt x="0" y="60960"/>
                  </a:lnTo>
                  <a:lnTo>
                    <a:pt x="0" y="63500"/>
                  </a:lnTo>
                  <a:lnTo>
                    <a:pt x="90170" y="63500"/>
                  </a:lnTo>
                  <a:lnTo>
                    <a:pt x="90170" y="60960"/>
                  </a:lnTo>
                  <a:close/>
                </a:path>
                <a:path w="90170" h="374650">
                  <a:moveTo>
                    <a:pt x="90170" y="58432"/>
                  </a:moveTo>
                  <a:lnTo>
                    <a:pt x="0" y="58432"/>
                  </a:lnTo>
                  <a:lnTo>
                    <a:pt x="0" y="59702"/>
                  </a:lnTo>
                  <a:lnTo>
                    <a:pt x="90170" y="59702"/>
                  </a:lnTo>
                  <a:lnTo>
                    <a:pt x="90170" y="58432"/>
                  </a:lnTo>
                  <a:close/>
                </a:path>
                <a:path w="90170" h="374650">
                  <a:moveTo>
                    <a:pt x="90170" y="54610"/>
                  </a:moveTo>
                  <a:lnTo>
                    <a:pt x="0" y="54610"/>
                  </a:lnTo>
                  <a:lnTo>
                    <a:pt x="0" y="57162"/>
                  </a:lnTo>
                  <a:lnTo>
                    <a:pt x="90170" y="57162"/>
                  </a:lnTo>
                  <a:lnTo>
                    <a:pt x="90170" y="54610"/>
                  </a:lnTo>
                  <a:close/>
                </a:path>
                <a:path w="90170" h="374650">
                  <a:moveTo>
                    <a:pt x="90170" y="52082"/>
                  </a:moveTo>
                  <a:lnTo>
                    <a:pt x="0" y="52082"/>
                  </a:lnTo>
                  <a:lnTo>
                    <a:pt x="0" y="53340"/>
                  </a:lnTo>
                  <a:lnTo>
                    <a:pt x="90170" y="53340"/>
                  </a:lnTo>
                  <a:lnTo>
                    <a:pt x="90170" y="52082"/>
                  </a:lnTo>
                  <a:close/>
                </a:path>
                <a:path w="90170" h="374650">
                  <a:moveTo>
                    <a:pt x="90170" y="48260"/>
                  </a:moveTo>
                  <a:lnTo>
                    <a:pt x="0" y="48260"/>
                  </a:lnTo>
                  <a:lnTo>
                    <a:pt x="0" y="50800"/>
                  </a:lnTo>
                  <a:lnTo>
                    <a:pt x="90170" y="50800"/>
                  </a:lnTo>
                  <a:lnTo>
                    <a:pt x="90170" y="48260"/>
                  </a:lnTo>
                  <a:close/>
                </a:path>
                <a:path w="90170" h="374650">
                  <a:moveTo>
                    <a:pt x="90170" y="45732"/>
                  </a:moveTo>
                  <a:lnTo>
                    <a:pt x="0" y="45732"/>
                  </a:lnTo>
                  <a:lnTo>
                    <a:pt x="0" y="46990"/>
                  </a:lnTo>
                  <a:lnTo>
                    <a:pt x="90170" y="46990"/>
                  </a:lnTo>
                  <a:lnTo>
                    <a:pt x="90170" y="45732"/>
                  </a:lnTo>
                  <a:close/>
                </a:path>
                <a:path w="90170" h="374650">
                  <a:moveTo>
                    <a:pt x="90170" y="41910"/>
                  </a:moveTo>
                  <a:lnTo>
                    <a:pt x="0" y="41910"/>
                  </a:lnTo>
                  <a:lnTo>
                    <a:pt x="0" y="44462"/>
                  </a:lnTo>
                  <a:lnTo>
                    <a:pt x="90170" y="44462"/>
                  </a:lnTo>
                  <a:lnTo>
                    <a:pt x="90170" y="41910"/>
                  </a:lnTo>
                  <a:close/>
                </a:path>
                <a:path w="90170" h="374650">
                  <a:moveTo>
                    <a:pt x="90170" y="39382"/>
                  </a:moveTo>
                  <a:lnTo>
                    <a:pt x="0" y="39382"/>
                  </a:lnTo>
                  <a:lnTo>
                    <a:pt x="0" y="40640"/>
                  </a:lnTo>
                  <a:lnTo>
                    <a:pt x="90170" y="40640"/>
                  </a:lnTo>
                  <a:lnTo>
                    <a:pt x="90170" y="39382"/>
                  </a:lnTo>
                  <a:close/>
                </a:path>
                <a:path w="90170" h="374650">
                  <a:moveTo>
                    <a:pt x="90170" y="35560"/>
                  </a:moveTo>
                  <a:lnTo>
                    <a:pt x="0" y="35560"/>
                  </a:lnTo>
                  <a:lnTo>
                    <a:pt x="0" y="38112"/>
                  </a:lnTo>
                  <a:lnTo>
                    <a:pt x="90170" y="38112"/>
                  </a:lnTo>
                  <a:lnTo>
                    <a:pt x="90170" y="35560"/>
                  </a:lnTo>
                  <a:close/>
                </a:path>
                <a:path w="90170" h="374650">
                  <a:moveTo>
                    <a:pt x="90170" y="33020"/>
                  </a:moveTo>
                  <a:lnTo>
                    <a:pt x="0" y="33020"/>
                  </a:lnTo>
                  <a:lnTo>
                    <a:pt x="0" y="34290"/>
                  </a:lnTo>
                  <a:lnTo>
                    <a:pt x="90170" y="34290"/>
                  </a:lnTo>
                  <a:lnTo>
                    <a:pt x="90170" y="33020"/>
                  </a:lnTo>
                  <a:close/>
                </a:path>
                <a:path w="90170" h="374650">
                  <a:moveTo>
                    <a:pt x="90170" y="29222"/>
                  </a:moveTo>
                  <a:lnTo>
                    <a:pt x="0" y="29222"/>
                  </a:lnTo>
                  <a:lnTo>
                    <a:pt x="0" y="31750"/>
                  </a:lnTo>
                  <a:lnTo>
                    <a:pt x="90170" y="31750"/>
                  </a:lnTo>
                  <a:lnTo>
                    <a:pt x="90170" y="29222"/>
                  </a:lnTo>
                  <a:close/>
                </a:path>
                <a:path w="90170" h="374650">
                  <a:moveTo>
                    <a:pt x="90170" y="26670"/>
                  </a:moveTo>
                  <a:lnTo>
                    <a:pt x="0" y="26670"/>
                  </a:lnTo>
                  <a:lnTo>
                    <a:pt x="0" y="27940"/>
                  </a:lnTo>
                  <a:lnTo>
                    <a:pt x="90170" y="27940"/>
                  </a:lnTo>
                  <a:lnTo>
                    <a:pt x="90170" y="26670"/>
                  </a:lnTo>
                  <a:close/>
                </a:path>
                <a:path w="90170" h="374650">
                  <a:moveTo>
                    <a:pt x="90170" y="22860"/>
                  </a:moveTo>
                  <a:lnTo>
                    <a:pt x="0" y="22860"/>
                  </a:lnTo>
                  <a:lnTo>
                    <a:pt x="0" y="25400"/>
                  </a:lnTo>
                  <a:lnTo>
                    <a:pt x="90170" y="25400"/>
                  </a:lnTo>
                  <a:lnTo>
                    <a:pt x="90170" y="22860"/>
                  </a:lnTo>
                  <a:close/>
                </a:path>
                <a:path w="90170" h="374650">
                  <a:moveTo>
                    <a:pt x="90170" y="20332"/>
                  </a:moveTo>
                  <a:lnTo>
                    <a:pt x="0" y="20332"/>
                  </a:lnTo>
                  <a:lnTo>
                    <a:pt x="0" y="21590"/>
                  </a:lnTo>
                  <a:lnTo>
                    <a:pt x="90170" y="21590"/>
                  </a:lnTo>
                  <a:lnTo>
                    <a:pt x="90170" y="20332"/>
                  </a:lnTo>
                  <a:close/>
                </a:path>
                <a:path w="90170" h="374650">
                  <a:moveTo>
                    <a:pt x="90170" y="13982"/>
                  </a:moveTo>
                  <a:lnTo>
                    <a:pt x="0" y="13982"/>
                  </a:lnTo>
                  <a:lnTo>
                    <a:pt x="0" y="19050"/>
                  </a:lnTo>
                  <a:lnTo>
                    <a:pt x="90170" y="19050"/>
                  </a:lnTo>
                  <a:lnTo>
                    <a:pt x="90170" y="13982"/>
                  </a:lnTo>
                  <a:close/>
                </a:path>
                <a:path w="90170" h="374650">
                  <a:moveTo>
                    <a:pt x="90170" y="7620"/>
                  </a:moveTo>
                  <a:lnTo>
                    <a:pt x="2540" y="7620"/>
                  </a:lnTo>
                  <a:lnTo>
                    <a:pt x="2540" y="6350"/>
                  </a:lnTo>
                  <a:lnTo>
                    <a:pt x="0" y="6350"/>
                  </a:lnTo>
                  <a:lnTo>
                    <a:pt x="0" y="7620"/>
                  </a:lnTo>
                  <a:lnTo>
                    <a:pt x="0" y="12700"/>
                  </a:lnTo>
                  <a:lnTo>
                    <a:pt x="90170" y="12700"/>
                  </a:lnTo>
                  <a:lnTo>
                    <a:pt x="90170" y="7620"/>
                  </a:lnTo>
                  <a:close/>
                </a:path>
                <a:path w="90170" h="374650">
                  <a:moveTo>
                    <a:pt x="90170" y="0"/>
                  </a:moveTo>
                  <a:lnTo>
                    <a:pt x="87630" y="0"/>
                  </a:lnTo>
                  <a:lnTo>
                    <a:pt x="87630" y="1270"/>
                  </a:lnTo>
                  <a:lnTo>
                    <a:pt x="66040" y="1270"/>
                  </a:lnTo>
                  <a:lnTo>
                    <a:pt x="66040" y="2540"/>
                  </a:lnTo>
                  <a:lnTo>
                    <a:pt x="44450" y="2540"/>
                  </a:lnTo>
                  <a:lnTo>
                    <a:pt x="44450" y="3810"/>
                  </a:lnTo>
                  <a:lnTo>
                    <a:pt x="24130" y="3810"/>
                  </a:lnTo>
                  <a:lnTo>
                    <a:pt x="24130" y="5080"/>
                  </a:lnTo>
                  <a:lnTo>
                    <a:pt x="2540" y="5080"/>
                  </a:lnTo>
                  <a:lnTo>
                    <a:pt x="2540" y="6350"/>
                  </a:lnTo>
                  <a:lnTo>
                    <a:pt x="90170" y="6350"/>
                  </a:lnTo>
                  <a:lnTo>
                    <a:pt x="90170" y="5080"/>
                  </a:lnTo>
                  <a:lnTo>
                    <a:pt x="90170" y="3810"/>
                  </a:lnTo>
                  <a:lnTo>
                    <a:pt x="90170" y="2540"/>
                  </a:lnTo>
                  <a:lnTo>
                    <a:pt x="90170" y="1270"/>
                  </a:lnTo>
                  <a:lnTo>
                    <a:pt x="90170" y="0"/>
                  </a:lnTo>
                  <a:close/>
                </a:path>
              </a:pathLst>
            </a:custGeom>
            <a:solidFill>
              <a:srgbClr val="257125"/>
            </a:solidFill>
          </p:spPr>
          <p:txBody>
            <a:bodyPr wrap="square" lIns="0" tIns="0" rIns="0" bIns="0" rtlCol="0"/>
            <a:lstStyle/>
            <a:p>
              <a:endParaRPr/>
            </a:p>
          </p:txBody>
        </p:sp>
        <p:sp>
          <p:nvSpPr>
            <p:cNvPr id="1133" name="object 1133"/>
            <p:cNvSpPr/>
            <p:nvPr/>
          </p:nvSpPr>
          <p:spPr>
            <a:xfrm>
              <a:off x="5394960" y="6484620"/>
              <a:ext cx="88900" cy="368300"/>
            </a:xfrm>
            <a:custGeom>
              <a:avLst/>
              <a:gdLst/>
              <a:ahLst/>
              <a:cxnLst/>
              <a:rect l="l" t="t" r="r" b="b"/>
              <a:pathLst>
                <a:path w="88900" h="368300">
                  <a:moveTo>
                    <a:pt x="88900" y="363232"/>
                  </a:moveTo>
                  <a:lnTo>
                    <a:pt x="0" y="363232"/>
                  </a:lnTo>
                  <a:lnTo>
                    <a:pt x="0" y="368300"/>
                  </a:lnTo>
                  <a:lnTo>
                    <a:pt x="88900" y="368300"/>
                  </a:lnTo>
                  <a:lnTo>
                    <a:pt x="88900" y="363232"/>
                  </a:lnTo>
                  <a:close/>
                </a:path>
                <a:path w="88900" h="368300">
                  <a:moveTo>
                    <a:pt x="88900" y="294652"/>
                  </a:moveTo>
                  <a:lnTo>
                    <a:pt x="0" y="294652"/>
                  </a:lnTo>
                  <a:lnTo>
                    <a:pt x="0" y="363220"/>
                  </a:lnTo>
                  <a:lnTo>
                    <a:pt x="88900" y="363220"/>
                  </a:lnTo>
                  <a:lnTo>
                    <a:pt x="88900" y="294652"/>
                  </a:lnTo>
                  <a:close/>
                </a:path>
                <a:path w="88900" h="368300">
                  <a:moveTo>
                    <a:pt x="88900" y="168922"/>
                  </a:moveTo>
                  <a:lnTo>
                    <a:pt x="0" y="168922"/>
                  </a:lnTo>
                  <a:lnTo>
                    <a:pt x="0" y="294640"/>
                  </a:lnTo>
                  <a:lnTo>
                    <a:pt x="88900" y="294640"/>
                  </a:lnTo>
                  <a:lnTo>
                    <a:pt x="88900" y="168922"/>
                  </a:lnTo>
                  <a:close/>
                </a:path>
                <a:path w="88900" h="368300">
                  <a:moveTo>
                    <a:pt x="88900" y="166382"/>
                  </a:moveTo>
                  <a:lnTo>
                    <a:pt x="0" y="166382"/>
                  </a:lnTo>
                  <a:lnTo>
                    <a:pt x="0" y="167652"/>
                  </a:lnTo>
                  <a:lnTo>
                    <a:pt x="88900" y="167652"/>
                  </a:lnTo>
                  <a:lnTo>
                    <a:pt x="88900" y="166382"/>
                  </a:lnTo>
                  <a:close/>
                </a:path>
                <a:path w="88900" h="368300">
                  <a:moveTo>
                    <a:pt x="88900" y="162560"/>
                  </a:moveTo>
                  <a:lnTo>
                    <a:pt x="0" y="162560"/>
                  </a:lnTo>
                  <a:lnTo>
                    <a:pt x="0" y="165100"/>
                  </a:lnTo>
                  <a:lnTo>
                    <a:pt x="88900" y="165100"/>
                  </a:lnTo>
                  <a:lnTo>
                    <a:pt x="88900" y="162560"/>
                  </a:lnTo>
                  <a:close/>
                </a:path>
                <a:path w="88900" h="368300">
                  <a:moveTo>
                    <a:pt x="88900" y="160020"/>
                  </a:moveTo>
                  <a:lnTo>
                    <a:pt x="0" y="160020"/>
                  </a:lnTo>
                  <a:lnTo>
                    <a:pt x="0" y="161290"/>
                  </a:lnTo>
                  <a:lnTo>
                    <a:pt x="88900" y="161290"/>
                  </a:lnTo>
                  <a:lnTo>
                    <a:pt x="88900" y="160020"/>
                  </a:lnTo>
                  <a:close/>
                </a:path>
                <a:path w="88900" h="368300">
                  <a:moveTo>
                    <a:pt x="88900" y="156210"/>
                  </a:moveTo>
                  <a:lnTo>
                    <a:pt x="0" y="156210"/>
                  </a:lnTo>
                  <a:lnTo>
                    <a:pt x="0" y="158750"/>
                  </a:lnTo>
                  <a:lnTo>
                    <a:pt x="88900" y="158750"/>
                  </a:lnTo>
                  <a:lnTo>
                    <a:pt x="88900" y="156210"/>
                  </a:lnTo>
                  <a:close/>
                </a:path>
                <a:path w="88900" h="368300">
                  <a:moveTo>
                    <a:pt x="88900" y="153670"/>
                  </a:moveTo>
                  <a:lnTo>
                    <a:pt x="0" y="153670"/>
                  </a:lnTo>
                  <a:lnTo>
                    <a:pt x="0" y="154940"/>
                  </a:lnTo>
                  <a:lnTo>
                    <a:pt x="88900" y="154940"/>
                  </a:lnTo>
                  <a:lnTo>
                    <a:pt x="88900" y="153670"/>
                  </a:lnTo>
                  <a:close/>
                </a:path>
                <a:path w="88900" h="368300">
                  <a:moveTo>
                    <a:pt x="88900" y="149872"/>
                  </a:moveTo>
                  <a:lnTo>
                    <a:pt x="0" y="149872"/>
                  </a:lnTo>
                  <a:lnTo>
                    <a:pt x="0" y="152400"/>
                  </a:lnTo>
                  <a:lnTo>
                    <a:pt x="88900" y="152400"/>
                  </a:lnTo>
                  <a:lnTo>
                    <a:pt x="88900" y="149872"/>
                  </a:lnTo>
                  <a:close/>
                </a:path>
                <a:path w="88900" h="368300">
                  <a:moveTo>
                    <a:pt x="88900" y="147320"/>
                  </a:moveTo>
                  <a:lnTo>
                    <a:pt x="0" y="147320"/>
                  </a:lnTo>
                  <a:lnTo>
                    <a:pt x="0" y="148590"/>
                  </a:lnTo>
                  <a:lnTo>
                    <a:pt x="88900" y="148590"/>
                  </a:lnTo>
                  <a:lnTo>
                    <a:pt x="88900" y="147320"/>
                  </a:lnTo>
                  <a:close/>
                </a:path>
                <a:path w="88900" h="368300">
                  <a:moveTo>
                    <a:pt x="88900" y="143510"/>
                  </a:moveTo>
                  <a:lnTo>
                    <a:pt x="0" y="143510"/>
                  </a:lnTo>
                  <a:lnTo>
                    <a:pt x="0" y="146050"/>
                  </a:lnTo>
                  <a:lnTo>
                    <a:pt x="88900" y="146050"/>
                  </a:lnTo>
                  <a:lnTo>
                    <a:pt x="88900" y="143510"/>
                  </a:lnTo>
                  <a:close/>
                </a:path>
                <a:path w="88900" h="368300">
                  <a:moveTo>
                    <a:pt x="88900" y="140982"/>
                  </a:moveTo>
                  <a:lnTo>
                    <a:pt x="0" y="140982"/>
                  </a:lnTo>
                  <a:lnTo>
                    <a:pt x="0" y="142240"/>
                  </a:lnTo>
                  <a:lnTo>
                    <a:pt x="88900" y="142240"/>
                  </a:lnTo>
                  <a:lnTo>
                    <a:pt x="88900" y="140982"/>
                  </a:lnTo>
                  <a:close/>
                </a:path>
                <a:path w="88900" h="368300">
                  <a:moveTo>
                    <a:pt x="88900" y="137160"/>
                  </a:moveTo>
                  <a:lnTo>
                    <a:pt x="0" y="137160"/>
                  </a:lnTo>
                  <a:lnTo>
                    <a:pt x="0" y="139700"/>
                  </a:lnTo>
                  <a:lnTo>
                    <a:pt x="88900" y="139700"/>
                  </a:lnTo>
                  <a:lnTo>
                    <a:pt x="88900" y="137160"/>
                  </a:lnTo>
                  <a:close/>
                </a:path>
                <a:path w="88900" h="368300">
                  <a:moveTo>
                    <a:pt x="88900" y="134632"/>
                  </a:moveTo>
                  <a:lnTo>
                    <a:pt x="0" y="134632"/>
                  </a:lnTo>
                  <a:lnTo>
                    <a:pt x="0" y="135890"/>
                  </a:lnTo>
                  <a:lnTo>
                    <a:pt x="88900" y="135890"/>
                  </a:lnTo>
                  <a:lnTo>
                    <a:pt x="88900" y="134632"/>
                  </a:lnTo>
                  <a:close/>
                </a:path>
                <a:path w="88900" h="368300">
                  <a:moveTo>
                    <a:pt x="88900" y="130810"/>
                  </a:moveTo>
                  <a:lnTo>
                    <a:pt x="0" y="130810"/>
                  </a:lnTo>
                  <a:lnTo>
                    <a:pt x="0" y="133350"/>
                  </a:lnTo>
                  <a:lnTo>
                    <a:pt x="88900" y="133350"/>
                  </a:lnTo>
                  <a:lnTo>
                    <a:pt x="88900" y="130810"/>
                  </a:lnTo>
                  <a:close/>
                </a:path>
                <a:path w="88900" h="368300">
                  <a:moveTo>
                    <a:pt x="88900" y="128282"/>
                  </a:moveTo>
                  <a:lnTo>
                    <a:pt x="0" y="128282"/>
                  </a:lnTo>
                  <a:lnTo>
                    <a:pt x="0" y="129552"/>
                  </a:lnTo>
                  <a:lnTo>
                    <a:pt x="88900" y="129552"/>
                  </a:lnTo>
                  <a:lnTo>
                    <a:pt x="88900" y="128282"/>
                  </a:lnTo>
                  <a:close/>
                </a:path>
                <a:path w="88900" h="368300">
                  <a:moveTo>
                    <a:pt x="88900" y="124460"/>
                  </a:moveTo>
                  <a:lnTo>
                    <a:pt x="0" y="124460"/>
                  </a:lnTo>
                  <a:lnTo>
                    <a:pt x="0" y="127000"/>
                  </a:lnTo>
                  <a:lnTo>
                    <a:pt x="88900" y="127000"/>
                  </a:lnTo>
                  <a:lnTo>
                    <a:pt x="88900" y="124460"/>
                  </a:lnTo>
                  <a:close/>
                </a:path>
                <a:path w="88900" h="368300">
                  <a:moveTo>
                    <a:pt x="88900" y="121932"/>
                  </a:moveTo>
                  <a:lnTo>
                    <a:pt x="0" y="121932"/>
                  </a:lnTo>
                  <a:lnTo>
                    <a:pt x="0" y="123190"/>
                  </a:lnTo>
                  <a:lnTo>
                    <a:pt x="88900" y="123190"/>
                  </a:lnTo>
                  <a:lnTo>
                    <a:pt x="88900" y="121932"/>
                  </a:lnTo>
                  <a:close/>
                </a:path>
                <a:path w="88900" h="368300">
                  <a:moveTo>
                    <a:pt x="88900" y="118122"/>
                  </a:moveTo>
                  <a:lnTo>
                    <a:pt x="0" y="118122"/>
                  </a:lnTo>
                  <a:lnTo>
                    <a:pt x="0" y="120662"/>
                  </a:lnTo>
                  <a:lnTo>
                    <a:pt x="88900" y="120662"/>
                  </a:lnTo>
                  <a:lnTo>
                    <a:pt x="88900" y="118122"/>
                  </a:lnTo>
                  <a:close/>
                </a:path>
                <a:path w="88900" h="368300">
                  <a:moveTo>
                    <a:pt x="88900" y="115582"/>
                  </a:moveTo>
                  <a:lnTo>
                    <a:pt x="0" y="115582"/>
                  </a:lnTo>
                  <a:lnTo>
                    <a:pt x="0" y="116840"/>
                  </a:lnTo>
                  <a:lnTo>
                    <a:pt x="88900" y="116840"/>
                  </a:lnTo>
                  <a:lnTo>
                    <a:pt x="88900" y="115582"/>
                  </a:lnTo>
                  <a:close/>
                </a:path>
                <a:path w="88900" h="368300">
                  <a:moveTo>
                    <a:pt x="88900" y="111772"/>
                  </a:moveTo>
                  <a:lnTo>
                    <a:pt x="0" y="111772"/>
                  </a:lnTo>
                  <a:lnTo>
                    <a:pt x="0" y="114300"/>
                  </a:lnTo>
                  <a:lnTo>
                    <a:pt x="88900" y="114300"/>
                  </a:lnTo>
                  <a:lnTo>
                    <a:pt x="88900" y="111772"/>
                  </a:lnTo>
                  <a:close/>
                </a:path>
                <a:path w="88900" h="368300">
                  <a:moveTo>
                    <a:pt x="88900" y="109220"/>
                  </a:moveTo>
                  <a:lnTo>
                    <a:pt x="0" y="109220"/>
                  </a:lnTo>
                  <a:lnTo>
                    <a:pt x="0" y="110490"/>
                  </a:lnTo>
                  <a:lnTo>
                    <a:pt x="88900" y="110490"/>
                  </a:lnTo>
                  <a:lnTo>
                    <a:pt x="88900" y="109220"/>
                  </a:lnTo>
                  <a:close/>
                </a:path>
                <a:path w="88900" h="368300">
                  <a:moveTo>
                    <a:pt x="88900" y="105410"/>
                  </a:moveTo>
                  <a:lnTo>
                    <a:pt x="0" y="105410"/>
                  </a:lnTo>
                  <a:lnTo>
                    <a:pt x="0" y="107950"/>
                  </a:lnTo>
                  <a:lnTo>
                    <a:pt x="88900" y="107950"/>
                  </a:lnTo>
                  <a:lnTo>
                    <a:pt x="88900" y="105410"/>
                  </a:lnTo>
                  <a:close/>
                </a:path>
                <a:path w="88900" h="368300">
                  <a:moveTo>
                    <a:pt x="88900" y="102882"/>
                  </a:moveTo>
                  <a:lnTo>
                    <a:pt x="0" y="102882"/>
                  </a:lnTo>
                  <a:lnTo>
                    <a:pt x="0" y="104152"/>
                  </a:lnTo>
                  <a:lnTo>
                    <a:pt x="88900" y="104152"/>
                  </a:lnTo>
                  <a:lnTo>
                    <a:pt x="88900" y="102882"/>
                  </a:lnTo>
                  <a:close/>
                </a:path>
                <a:path w="88900" h="368300">
                  <a:moveTo>
                    <a:pt x="88900" y="99060"/>
                  </a:moveTo>
                  <a:lnTo>
                    <a:pt x="0" y="99060"/>
                  </a:lnTo>
                  <a:lnTo>
                    <a:pt x="0" y="101612"/>
                  </a:lnTo>
                  <a:lnTo>
                    <a:pt x="88900" y="101612"/>
                  </a:lnTo>
                  <a:lnTo>
                    <a:pt x="88900" y="99060"/>
                  </a:lnTo>
                  <a:close/>
                </a:path>
                <a:path w="88900" h="368300">
                  <a:moveTo>
                    <a:pt x="88900" y="96532"/>
                  </a:moveTo>
                  <a:lnTo>
                    <a:pt x="0" y="96532"/>
                  </a:lnTo>
                  <a:lnTo>
                    <a:pt x="0" y="97790"/>
                  </a:lnTo>
                  <a:lnTo>
                    <a:pt x="88900" y="97790"/>
                  </a:lnTo>
                  <a:lnTo>
                    <a:pt x="88900" y="96532"/>
                  </a:lnTo>
                  <a:close/>
                </a:path>
                <a:path w="88900" h="368300">
                  <a:moveTo>
                    <a:pt x="88900" y="92722"/>
                  </a:moveTo>
                  <a:lnTo>
                    <a:pt x="0" y="92722"/>
                  </a:lnTo>
                  <a:lnTo>
                    <a:pt x="0" y="95262"/>
                  </a:lnTo>
                  <a:lnTo>
                    <a:pt x="88900" y="95262"/>
                  </a:lnTo>
                  <a:lnTo>
                    <a:pt x="88900" y="92722"/>
                  </a:lnTo>
                  <a:close/>
                </a:path>
                <a:path w="88900" h="368300">
                  <a:moveTo>
                    <a:pt x="88900" y="90182"/>
                  </a:moveTo>
                  <a:lnTo>
                    <a:pt x="0" y="90182"/>
                  </a:lnTo>
                  <a:lnTo>
                    <a:pt x="0" y="91440"/>
                  </a:lnTo>
                  <a:lnTo>
                    <a:pt x="88900" y="91440"/>
                  </a:lnTo>
                  <a:lnTo>
                    <a:pt x="88900" y="90182"/>
                  </a:lnTo>
                  <a:close/>
                </a:path>
                <a:path w="88900" h="368300">
                  <a:moveTo>
                    <a:pt x="88900" y="86372"/>
                  </a:moveTo>
                  <a:lnTo>
                    <a:pt x="0" y="86372"/>
                  </a:lnTo>
                  <a:lnTo>
                    <a:pt x="0" y="88900"/>
                  </a:lnTo>
                  <a:lnTo>
                    <a:pt x="88900" y="88900"/>
                  </a:lnTo>
                  <a:lnTo>
                    <a:pt x="88900" y="86372"/>
                  </a:lnTo>
                  <a:close/>
                </a:path>
                <a:path w="88900" h="368300">
                  <a:moveTo>
                    <a:pt x="88900" y="83832"/>
                  </a:moveTo>
                  <a:lnTo>
                    <a:pt x="0" y="83832"/>
                  </a:lnTo>
                  <a:lnTo>
                    <a:pt x="0" y="85102"/>
                  </a:lnTo>
                  <a:lnTo>
                    <a:pt x="88900" y="85102"/>
                  </a:lnTo>
                  <a:lnTo>
                    <a:pt x="88900" y="83832"/>
                  </a:lnTo>
                  <a:close/>
                </a:path>
                <a:path w="88900" h="368300">
                  <a:moveTo>
                    <a:pt x="88900" y="80022"/>
                  </a:moveTo>
                  <a:lnTo>
                    <a:pt x="0" y="80022"/>
                  </a:lnTo>
                  <a:lnTo>
                    <a:pt x="0" y="82550"/>
                  </a:lnTo>
                  <a:lnTo>
                    <a:pt x="88900" y="82550"/>
                  </a:lnTo>
                  <a:lnTo>
                    <a:pt x="88900" y="80022"/>
                  </a:lnTo>
                  <a:close/>
                </a:path>
                <a:path w="88900" h="368300">
                  <a:moveTo>
                    <a:pt x="88900" y="77482"/>
                  </a:moveTo>
                  <a:lnTo>
                    <a:pt x="0" y="77482"/>
                  </a:lnTo>
                  <a:lnTo>
                    <a:pt x="0" y="78752"/>
                  </a:lnTo>
                  <a:lnTo>
                    <a:pt x="88900" y="78752"/>
                  </a:lnTo>
                  <a:lnTo>
                    <a:pt x="88900" y="77482"/>
                  </a:lnTo>
                  <a:close/>
                </a:path>
                <a:path w="88900" h="368300">
                  <a:moveTo>
                    <a:pt x="88900" y="73672"/>
                  </a:moveTo>
                  <a:lnTo>
                    <a:pt x="0" y="73672"/>
                  </a:lnTo>
                  <a:lnTo>
                    <a:pt x="0" y="76200"/>
                  </a:lnTo>
                  <a:lnTo>
                    <a:pt x="88900" y="76200"/>
                  </a:lnTo>
                  <a:lnTo>
                    <a:pt x="88900" y="73672"/>
                  </a:lnTo>
                  <a:close/>
                </a:path>
                <a:path w="88900" h="368300">
                  <a:moveTo>
                    <a:pt x="88900" y="71132"/>
                  </a:moveTo>
                  <a:lnTo>
                    <a:pt x="0" y="71132"/>
                  </a:lnTo>
                  <a:lnTo>
                    <a:pt x="0" y="72390"/>
                  </a:lnTo>
                  <a:lnTo>
                    <a:pt x="88900" y="72390"/>
                  </a:lnTo>
                  <a:lnTo>
                    <a:pt x="88900" y="71132"/>
                  </a:lnTo>
                  <a:close/>
                </a:path>
                <a:path w="88900" h="368300">
                  <a:moveTo>
                    <a:pt x="88900" y="67310"/>
                  </a:moveTo>
                  <a:lnTo>
                    <a:pt x="0" y="67310"/>
                  </a:lnTo>
                  <a:lnTo>
                    <a:pt x="0" y="69850"/>
                  </a:lnTo>
                  <a:lnTo>
                    <a:pt x="88900" y="69850"/>
                  </a:lnTo>
                  <a:lnTo>
                    <a:pt x="88900" y="67310"/>
                  </a:lnTo>
                  <a:close/>
                </a:path>
                <a:path w="88900" h="368300">
                  <a:moveTo>
                    <a:pt x="88900" y="64782"/>
                  </a:moveTo>
                  <a:lnTo>
                    <a:pt x="0" y="64782"/>
                  </a:lnTo>
                  <a:lnTo>
                    <a:pt x="0" y="66052"/>
                  </a:lnTo>
                  <a:lnTo>
                    <a:pt x="88900" y="66052"/>
                  </a:lnTo>
                  <a:lnTo>
                    <a:pt x="88900" y="64782"/>
                  </a:lnTo>
                  <a:close/>
                </a:path>
                <a:path w="88900" h="368300">
                  <a:moveTo>
                    <a:pt x="88900" y="60972"/>
                  </a:moveTo>
                  <a:lnTo>
                    <a:pt x="0" y="60972"/>
                  </a:lnTo>
                  <a:lnTo>
                    <a:pt x="0" y="63512"/>
                  </a:lnTo>
                  <a:lnTo>
                    <a:pt x="88900" y="63512"/>
                  </a:lnTo>
                  <a:lnTo>
                    <a:pt x="88900" y="60972"/>
                  </a:lnTo>
                  <a:close/>
                </a:path>
                <a:path w="88900" h="368300">
                  <a:moveTo>
                    <a:pt x="88900" y="58432"/>
                  </a:moveTo>
                  <a:lnTo>
                    <a:pt x="0" y="58432"/>
                  </a:lnTo>
                  <a:lnTo>
                    <a:pt x="0" y="59702"/>
                  </a:lnTo>
                  <a:lnTo>
                    <a:pt x="88900" y="59702"/>
                  </a:lnTo>
                  <a:lnTo>
                    <a:pt x="88900" y="58432"/>
                  </a:lnTo>
                  <a:close/>
                </a:path>
                <a:path w="88900" h="368300">
                  <a:moveTo>
                    <a:pt x="88900" y="54610"/>
                  </a:moveTo>
                  <a:lnTo>
                    <a:pt x="0" y="54610"/>
                  </a:lnTo>
                  <a:lnTo>
                    <a:pt x="0" y="57150"/>
                  </a:lnTo>
                  <a:lnTo>
                    <a:pt x="88900" y="57150"/>
                  </a:lnTo>
                  <a:lnTo>
                    <a:pt x="88900" y="54610"/>
                  </a:lnTo>
                  <a:close/>
                </a:path>
                <a:path w="88900" h="368300">
                  <a:moveTo>
                    <a:pt x="88900" y="52082"/>
                  </a:moveTo>
                  <a:lnTo>
                    <a:pt x="0" y="52082"/>
                  </a:lnTo>
                  <a:lnTo>
                    <a:pt x="0" y="53352"/>
                  </a:lnTo>
                  <a:lnTo>
                    <a:pt x="88900" y="53352"/>
                  </a:lnTo>
                  <a:lnTo>
                    <a:pt x="88900" y="52082"/>
                  </a:lnTo>
                  <a:close/>
                </a:path>
                <a:path w="88900" h="368300">
                  <a:moveTo>
                    <a:pt x="88900" y="48260"/>
                  </a:moveTo>
                  <a:lnTo>
                    <a:pt x="0" y="48260"/>
                  </a:lnTo>
                  <a:lnTo>
                    <a:pt x="0" y="50812"/>
                  </a:lnTo>
                  <a:lnTo>
                    <a:pt x="88900" y="50812"/>
                  </a:lnTo>
                  <a:lnTo>
                    <a:pt x="88900" y="48260"/>
                  </a:lnTo>
                  <a:close/>
                </a:path>
                <a:path w="88900" h="368300">
                  <a:moveTo>
                    <a:pt x="88900" y="45732"/>
                  </a:moveTo>
                  <a:lnTo>
                    <a:pt x="0" y="45732"/>
                  </a:lnTo>
                  <a:lnTo>
                    <a:pt x="0" y="46990"/>
                  </a:lnTo>
                  <a:lnTo>
                    <a:pt x="88900" y="46990"/>
                  </a:lnTo>
                  <a:lnTo>
                    <a:pt x="88900" y="45732"/>
                  </a:lnTo>
                  <a:close/>
                </a:path>
                <a:path w="88900" h="368300">
                  <a:moveTo>
                    <a:pt x="88900" y="41910"/>
                  </a:moveTo>
                  <a:lnTo>
                    <a:pt x="0" y="41910"/>
                  </a:lnTo>
                  <a:lnTo>
                    <a:pt x="0" y="44450"/>
                  </a:lnTo>
                  <a:lnTo>
                    <a:pt x="88900" y="44450"/>
                  </a:lnTo>
                  <a:lnTo>
                    <a:pt x="88900" y="41910"/>
                  </a:lnTo>
                  <a:close/>
                </a:path>
                <a:path w="88900" h="368300">
                  <a:moveTo>
                    <a:pt x="88900" y="39382"/>
                  </a:moveTo>
                  <a:lnTo>
                    <a:pt x="0" y="39382"/>
                  </a:lnTo>
                  <a:lnTo>
                    <a:pt x="0" y="40640"/>
                  </a:lnTo>
                  <a:lnTo>
                    <a:pt x="88900" y="40640"/>
                  </a:lnTo>
                  <a:lnTo>
                    <a:pt x="88900" y="39382"/>
                  </a:lnTo>
                  <a:close/>
                </a:path>
                <a:path w="88900" h="368300">
                  <a:moveTo>
                    <a:pt x="88900" y="35560"/>
                  </a:moveTo>
                  <a:lnTo>
                    <a:pt x="0" y="35560"/>
                  </a:lnTo>
                  <a:lnTo>
                    <a:pt x="0" y="38112"/>
                  </a:lnTo>
                  <a:lnTo>
                    <a:pt x="88900" y="38112"/>
                  </a:lnTo>
                  <a:lnTo>
                    <a:pt x="88900" y="35560"/>
                  </a:lnTo>
                  <a:close/>
                </a:path>
                <a:path w="88900" h="368300">
                  <a:moveTo>
                    <a:pt x="88900" y="33032"/>
                  </a:moveTo>
                  <a:lnTo>
                    <a:pt x="0" y="33032"/>
                  </a:lnTo>
                  <a:lnTo>
                    <a:pt x="0" y="34290"/>
                  </a:lnTo>
                  <a:lnTo>
                    <a:pt x="88900" y="34290"/>
                  </a:lnTo>
                  <a:lnTo>
                    <a:pt x="88900" y="33032"/>
                  </a:lnTo>
                  <a:close/>
                </a:path>
                <a:path w="88900" h="368300">
                  <a:moveTo>
                    <a:pt x="88900" y="29210"/>
                  </a:moveTo>
                  <a:lnTo>
                    <a:pt x="0" y="29210"/>
                  </a:lnTo>
                  <a:lnTo>
                    <a:pt x="0" y="31762"/>
                  </a:lnTo>
                  <a:lnTo>
                    <a:pt x="88900" y="31762"/>
                  </a:lnTo>
                  <a:lnTo>
                    <a:pt x="88900" y="29210"/>
                  </a:lnTo>
                  <a:close/>
                </a:path>
                <a:path w="88900" h="368300">
                  <a:moveTo>
                    <a:pt x="88900" y="26670"/>
                  </a:moveTo>
                  <a:lnTo>
                    <a:pt x="0" y="26670"/>
                  </a:lnTo>
                  <a:lnTo>
                    <a:pt x="0" y="27940"/>
                  </a:lnTo>
                  <a:lnTo>
                    <a:pt x="88900" y="27940"/>
                  </a:lnTo>
                  <a:lnTo>
                    <a:pt x="88900" y="26670"/>
                  </a:lnTo>
                  <a:close/>
                </a:path>
                <a:path w="88900" h="368300">
                  <a:moveTo>
                    <a:pt x="88900" y="22872"/>
                  </a:moveTo>
                  <a:lnTo>
                    <a:pt x="0" y="22872"/>
                  </a:lnTo>
                  <a:lnTo>
                    <a:pt x="0" y="25400"/>
                  </a:lnTo>
                  <a:lnTo>
                    <a:pt x="88900" y="25400"/>
                  </a:lnTo>
                  <a:lnTo>
                    <a:pt x="88900" y="22872"/>
                  </a:lnTo>
                  <a:close/>
                </a:path>
                <a:path w="88900" h="368300">
                  <a:moveTo>
                    <a:pt x="88900" y="20320"/>
                  </a:moveTo>
                  <a:lnTo>
                    <a:pt x="0" y="20320"/>
                  </a:lnTo>
                  <a:lnTo>
                    <a:pt x="0" y="21590"/>
                  </a:lnTo>
                  <a:lnTo>
                    <a:pt x="88900" y="21590"/>
                  </a:lnTo>
                  <a:lnTo>
                    <a:pt x="88900" y="20320"/>
                  </a:lnTo>
                  <a:close/>
                </a:path>
                <a:path w="88900" h="368300">
                  <a:moveTo>
                    <a:pt x="88900" y="16510"/>
                  </a:moveTo>
                  <a:lnTo>
                    <a:pt x="0" y="16510"/>
                  </a:lnTo>
                  <a:lnTo>
                    <a:pt x="0" y="19050"/>
                  </a:lnTo>
                  <a:lnTo>
                    <a:pt x="88900" y="19050"/>
                  </a:lnTo>
                  <a:lnTo>
                    <a:pt x="88900" y="16510"/>
                  </a:lnTo>
                  <a:close/>
                </a:path>
                <a:path w="88900" h="368300">
                  <a:moveTo>
                    <a:pt x="88900" y="13982"/>
                  </a:moveTo>
                  <a:lnTo>
                    <a:pt x="0" y="13982"/>
                  </a:lnTo>
                  <a:lnTo>
                    <a:pt x="0" y="15240"/>
                  </a:lnTo>
                  <a:lnTo>
                    <a:pt x="88900" y="15240"/>
                  </a:lnTo>
                  <a:lnTo>
                    <a:pt x="88900" y="13982"/>
                  </a:lnTo>
                  <a:close/>
                </a:path>
                <a:path w="88900" h="368300">
                  <a:moveTo>
                    <a:pt x="88900" y="7632"/>
                  </a:moveTo>
                  <a:lnTo>
                    <a:pt x="0" y="7632"/>
                  </a:lnTo>
                  <a:lnTo>
                    <a:pt x="0" y="12700"/>
                  </a:lnTo>
                  <a:lnTo>
                    <a:pt x="88900" y="12700"/>
                  </a:lnTo>
                  <a:lnTo>
                    <a:pt x="88900" y="7632"/>
                  </a:lnTo>
                  <a:close/>
                </a:path>
                <a:path w="88900" h="368300">
                  <a:moveTo>
                    <a:pt x="88900" y="0"/>
                  </a:moveTo>
                  <a:lnTo>
                    <a:pt x="69850" y="0"/>
                  </a:lnTo>
                  <a:lnTo>
                    <a:pt x="69850" y="1270"/>
                  </a:lnTo>
                  <a:lnTo>
                    <a:pt x="48260" y="1270"/>
                  </a:lnTo>
                  <a:lnTo>
                    <a:pt x="48260" y="2540"/>
                  </a:lnTo>
                  <a:lnTo>
                    <a:pt x="27940" y="2540"/>
                  </a:lnTo>
                  <a:lnTo>
                    <a:pt x="27940" y="3810"/>
                  </a:lnTo>
                  <a:lnTo>
                    <a:pt x="6350" y="3810"/>
                  </a:lnTo>
                  <a:lnTo>
                    <a:pt x="6350" y="5080"/>
                  </a:lnTo>
                  <a:lnTo>
                    <a:pt x="0" y="5080"/>
                  </a:lnTo>
                  <a:lnTo>
                    <a:pt x="0" y="6350"/>
                  </a:lnTo>
                  <a:lnTo>
                    <a:pt x="88900" y="6350"/>
                  </a:lnTo>
                  <a:lnTo>
                    <a:pt x="88900" y="5080"/>
                  </a:lnTo>
                  <a:lnTo>
                    <a:pt x="88900" y="3810"/>
                  </a:lnTo>
                  <a:lnTo>
                    <a:pt x="88900" y="2540"/>
                  </a:lnTo>
                  <a:lnTo>
                    <a:pt x="88900" y="1270"/>
                  </a:lnTo>
                  <a:lnTo>
                    <a:pt x="88900" y="0"/>
                  </a:lnTo>
                  <a:close/>
                </a:path>
              </a:pathLst>
            </a:custGeom>
            <a:solidFill>
              <a:srgbClr val="257025"/>
            </a:solidFill>
          </p:spPr>
          <p:txBody>
            <a:bodyPr wrap="square" lIns="0" tIns="0" rIns="0" bIns="0" rtlCol="0"/>
            <a:lstStyle/>
            <a:p>
              <a:endParaRPr/>
            </a:p>
          </p:txBody>
        </p:sp>
        <p:sp>
          <p:nvSpPr>
            <p:cNvPr id="1134" name="object 1134"/>
            <p:cNvSpPr/>
            <p:nvPr/>
          </p:nvSpPr>
          <p:spPr>
            <a:xfrm>
              <a:off x="5306060" y="6489700"/>
              <a:ext cx="88900" cy="363220"/>
            </a:xfrm>
            <a:custGeom>
              <a:avLst/>
              <a:gdLst/>
              <a:ahLst/>
              <a:cxnLst/>
              <a:rect l="l" t="t" r="r" b="b"/>
              <a:pathLst>
                <a:path w="88900" h="363220">
                  <a:moveTo>
                    <a:pt x="88900" y="358152"/>
                  </a:moveTo>
                  <a:lnTo>
                    <a:pt x="0" y="358152"/>
                  </a:lnTo>
                  <a:lnTo>
                    <a:pt x="0" y="363220"/>
                  </a:lnTo>
                  <a:lnTo>
                    <a:pt x="88900" y="363220"/>
                  </a:lnTo>
                  <a:lnTo>
                    <a:pt x="88900" y="358152"/>
                  </a:lnTo>
                  <a:close/>
                </a:path>
                <a:path w="88900" h="363220">
                  <a:moveTo>
                    <a:pt x="88900" y="289572"/>
                  </a:moveTo>
                  <a:lnTo>
                    <a:pt x="0" y="289572"/>
                  </a:lnTo>
                  <a:lnTo>
                    <a:pt x="0" y="358140"/>
                  </a:lnTo>
                  <a:lnTo>
                    <a:pt x="88900" y="358140"/>
                  </a:lnTo>
                  <a:lnTo>
                    <a:pt x="88900" y="289572"/>
                  </a:lnTo>
                  <a:close/>
                </a:path>
                <a:path w="88900" h="363220">
                  <a:moveTo>
                    <a:pt x="88900" y="163842"/>
                  </a:moveTo>
                  <a:lnTo>
                    <a:pt x="0" y="163842"/>
                  </a:lnTo>
                  <a:lnTo>
                    <a:pt x="0" y="289560"/>
                  </a:lnTo>
                  <a:lnTo>
                    <a:pt x="88900" y="289560"/>
                  </a:lnTo>
                  <a:lnTo>
                    <a:pt x="88900" y="163842"/>
                  </a:lnTo>
                  <a:close/>
                </a:path>
                <a:path w="88900" h="363220">
                  <a:moveTo>
                    <a:pt x="88900" y="161302"/>
                  </a:moveTo>
                  <a:lnTo>
                    <a:pt x="0" y="161302"/>
                  </a:lnTo>
                  <a:lnTo>
                    <a:pt x="0" y="162572"/>
                  </a:lnTo>
                  <a:lnTo>
                    <a:pt x="88900" y="162572"/>
                  </a:lnTo>
                  <a:lnTo>
                    <a:pt x="88900" y="161302"/>
                  </a:lnTo>
                  <a:close/>
                </a:path>
                <a:path w="88900" h="363220">
                  <a:moveTo>
                    <a:pt x="88900" y="157480"/>
                  </a:moveTo>
                  <a:lnTo>
                    <a:pt x="0" y="157480"/>
                  </a:lnTo>
                  <a:lnTo>
                    <a:pt x="0" y="160020"/>
                  </a:lnTo>
                  <a:lnTo>
                    <a:pt x="88900" y="160020"/>
                  </a:lnTo>
                  <a:lnTo>
                    <a:pt x="88900" y="157480"/>
                  </a:lnTo>
                  <a:close/>
                </a:path>
                <a:path w="88900" h="363220">
                  <a:moveTo>
                    <a:pt x="88900" y="154940"/>
                  </a:moveTo>
                  <a:lnTo>
                    <a:pt x="0" y="154940"/>
                  </a:lnTo>
                  <a:lnTo>
                    <a:pt x="0" y="156210"/>
                  </a:lnTo>
                  <a:lnTo>
                    <a:pt x="88900" y="156210"/>
                  </a:lnTo>
                  <a:lnTo>
                    <a:pt x="88900" y="154940"/>
                  </a:lnTo>
                  <a:close/>
                </a:path>
                <a:path w="88900" h="363220">
                  <a:moveTo>
                    <a:pt x="88900" y="151130"/>
                  </a:moveTo>
                  <a:lnTo>
                    <a:pt x="0" y="151130"/>
                  </a:lnTo>
                  <a:lnTo>
                    <a:pt x="0" y="153670"/>
                  </a:lnTo>
                  <a:lnTo>
                    <a:pt x="88900" y="153670"/>
                  </a:lnTo>
                  <a:lnTo>
                    <a:pt x="88900" y="151130"/>
                  </a:lnTo>
                  <a:close/>
                </a:path>
                <a:path w="88900" h="363220">
                  <a:moveTo>
                    <a:pt x="88900" y="148590"/>
                  </a:moveTo>
                  <a:lnTo>
                    <a:pt x="0" y="148590"/>
                  </a:lnTo>
                  <a:lnTo>
                    <a:pt x="0" y="149860"/>
                  </a:lnTo>
                  <a:lnTo>
                    <a:pt x="88900" y="149860"/>
                  </a:lnTo>
                  <a:lnTo>
                    <a:pt x="88900" y="148590"/>
                  </a:lnTo>
                  <a:close/>
                </a:path>
                <a:path w="88900" h="363220">
                  <a:moveTo>
                    <a:pt x="88900" y="144792"/>
                  </a:moveTo>
                  <a:lnTo>
                    <a:pt x="0" y="144792"/>
                  </a:lnTo>
                  <a:lnTo>
                    <a:pt x="0" y="147320"/>
                  </a:lnTo>
                  <a:lnTo>
                    <a:pt x="88900" y="147320"/>
                  </a:lnTo>
                  <a:lnTo>
                    <a:pt x="88900" y="144792"/>
                  </a:lnTo>
                  <a:close/>
                </a:path>
                <a:path w="88900" h="363220">
                  <a:moveTo>
                    <a:pt x="88900" y="142240"/>
                  </a:moveTo>
                  <a:lnTo>
                    <a:pt x="0" y="142240"/>
                  </a:lnTo>
                  <a:lnTo>
                    <a:pt x="0" y="143510"/>
                  </a:lnTo>
                  <a:lnTo>
                    <a:pt x="88900" y="143510"/>
                  </a:lnTo>
                  <a:lnTo>
                    <a:pt x="88900" y="142240"/>
                  </a:lnTo>
                  <a:close/>
                </a:path>
                <a:path w="88900" h="363220">
                  <a:moveTo>
                    <a:pt x="88900" y="138430"/>
                  </a:moveTo>
                  <a:lnTo>
                    <a:pt x="0" y="138430"/>
                  </a:lnTo>
                  <a:lnTo>
                    <a:pt x="0" y="140970"/>
                  </a:lnTo>
                  <a:lnTo>
                    <a:pt x="88900" y="140970"/>
                  </a:lnTo>
                  <a:lnTo>
                    <a:pt x="88900" y="138430"/>
                  </a:lnTo>
                  <a:close/>
                </a:path>
                <a:path w="88900" h="363220">
                  <a:moveTo>
                    <a:pt x="88900" y="135902"/>
                  </a:moveTo>
                  <a:lnTo>
                    <a:pt x="0" y="135902"/>
                  </a:lnTo>
                  <a:lnTo>
                    <a:pt x="0" y="137160"/>
                  </a:lnTo>
                  <a:lnTo>
                    <a:pt x="88900" y="137160"/>
                  </a:lnTo>
                  <a:lnTo>
                    <a:pt x="88900" y="135902"/>
                  </a:lnTo>
                  <a:close/>
                </a:path>
                <a:path w="88900" h="363220">
                  <a:moveTo>
                    <a:pt x="88900" y="132080"/>
                  </a:moveTo>
                  <a:lnTo>
                    <a:pt x="0" y="132080"/>
                  </a:lnTo>
                  <a:lnTo>
                    <a:pt x="0" y="134620"/>
                  </a:lnTo>
                  <a:lnTo>
                    <a:pt x="88900" y="134620"/>
                  </a:lnTo>
                  <a:lnTo>
                    <a:pt x="88900" y="132080"/>
                  </a:lnTo>
                  <a:close/>
                </a:path>
                <a:path w="88900" h="363220">
                  <a:moveTo>
                    <a:pt x="88900" y="129552"/>
                  </a:moveTo>
                  <a:lnTo>
                    <a:pt x="0" y="129552"/>
                  </a:lnTo>
                  <a:lnTo>
                    <a:pt x="0" y="130810"/>
                  </a:lnTo>
                  <a:lnTo>
                    <a:pt x="88900" y="130810"/>
                  </a:lnTo>
                  <a:lnTo>
                    <a:pt x="88900" y="129552"/>
                  </a:lnTo>
                  <a:close/>
                </a:path>
                <a:path w="88900" h="363220">
                  <a:moveTo>
                    <a:pt x="88900" y="125730"/>
                  </a:moveTo>
                  <a:lnTo>
                    <a:pt x="0" y="125730"/>
                  </a:lnTo>
                  <a:lnTo>
                    <a:pt x="0" y="128270"/>
                  </a:lnTo>
                  <a:lnTo>
                    <a:pt x="88900" y="128270"/>
                  </a:lnTo>
                  <a:lnTo>
                    <a:pt x="88900" y="125730"/>
                  </a:lnTo>
                  <a:close/>
                </a:path>
                <a:path w="88900" h="363220">
                  <a:moveTo>
                    <a:pt x="88900" y="123202"/>
                  </a:moveTo>
                  <a:lnTo>
                    <a:pt x="0" y="123202"/>
                  </a:lnTo>
                  <a:lnTo>
                    <a:pt x="0" y="124472"/>
                  </a:lnTo>
                  <a:lnTo>
                    <a:pt x="88900" y="124472"/>
                  </a:lnTo>
                  <a:lnTo>
                    <a:pt x="88900" y="123202"/>
                  </a:lnTo>
                  <a:close/>
                </a:path>
                <a:path w="88900" h="363220">
                  <a:moveTo>
                    <a:pt x="88900" y="119380"/>
                  </a:moveTo>
                  <a:lnTo>
                    <a:pt x="0" y="119380"/>
                  </a:lnTo>
                  <a:lnTo>
                    <a:pt x="0" y="121920"/>
                  </a:lnTo>
                  <a:lnTo>
                    <a:pt x="88900" y="121920"/>
                  </a:lnTo>
                  <a:lnTo>
                    <a:pt x="88900" y="119380"/>
                  </a:lnTo>
                  <a:close/>
                </a:path>
                <a:path w="88900" h="363220">
                  <a:moveTo>
                    <a:pt x="88900" y="116852"/>
                  </a:moveTo>
                  <a:lnTo>
                    <a:pt x="0" y="116852"/>
                  </a:lnTo>
                  <a:lnTo>
                    <a:pt x="0" y="118110"/>
                  </a:lnTo>
                  <a:lnTo>
                    <a:pt x="88900" y="118110"/>
                  </a:lnTo>
                  <a:lnTo>
                    <a:pt x="88900" y="116852"/>
                  </a:lnTo>
                  <a:close/>
                </a:path>
                <a:path w="88900" h="363220">
                  <a:moveTo>
                    <a:pt x="88900" y="113042"/>
                  </a:moveTo>
                  <a:lnTo>
                    <a:pt x="0" y="113042"/>
                  </a:lnTo>
                  <a:lnTo>
                    <a:pt x="0" y="115582"/>
                  </a:lnTo>
                  <a:lnTo>
                    <a:pt x="88900" y="115582"/>
                  </a:lnTo>
                  <a:lnTo>
                    <a:pt x="88900" y="113042"/>
                  </a:lnTo>
                  <a:close/>
                </a:path>
                <a:path w="88900" h="363220">
                  <a:moveTo>
                    <a:pt x="88900" y="110502"/>
                  </a:moveTo>
                  <a:lnTo>
                    <a:pt x="0" y="110502"/>
                  </a:lnTo>
                  <a:lnTo>
                    <a:pt x="0" y="111760"/>
                  </a:lnTo>
                  <a:lnTo>
                    <a:pt x="88900" y="111760"/>
                  </a:lnTo>
                  <a:lnTo>
                    <a:pt x="88900" y="110502"/>
                  </a:lnTo>
                  <a:close/>
                </a:path>
                <a:path w="88900" h="363220">
                  <a:moveTo>
                    <a:pt x="88900" y="106692"/>
                  </a:moveTo>
                  <a:lnTo>
                    <a:pt x="0" y="106692"/>
                  </a:lnTo>
                  <a:lnTo>
                    <a:pt x="0" y="109220"/>
                  </a:lnTo>
                  <a:lnTo>
                    <a:pt x="88900" y="109220"/>
                  </a:lnTo>
                  <a:lnTo>
                    <a:pt x="88900" y="106692"/>
                  </a:lnTo>
                  <a:close/>
                </a:path>
                <a:path w="88900" h="363220">
                  <a:moveTo>
                    <a:pt x="88900" y="104140"/>
                  </a:moveTo>
                  <a:lnTo>
                    <a:pt x="0" y="104140"/>
                  </a:lnTo>
                  <a:lnTo>
                    <a:pt x="0" y="105410"/>
                  </a:lnTo>
                  <a:lnTo>
                    <a:pt x="88900" y="105410"/>
                  </a:lnTo>
                  <a:lnTo>
                    <a:pt x="88900" y="104140"/>
                  </a:lnTo>
                  <a:close/>
                </a:path>
                <a:path w="88900" h="363220">
                  <a:moveTo>
                    <a:pt x="88900" y="100330"/>
                  </a:moveTo>
                  <a:lnTo>
                    <a:pt x="0" y="100330"/>
                  </a:lnTo>
                  <a:lnTo>
                    <a:pt x="0" y="102870"/>
                  </a:lnTo>
                  <a:lnTo>
                    <a:pt x="88900" y="102870"/>
                  </a:lnTo>
                  <a:lnTo>
                    <a:pt x="88900" y="100330"/>
                  </a:lnTo>
                  <a:close/>
                </a:path>
                <a:path w="88900" h="363220">
                  <a:moveTo>
                    <a:pt x="88900" y="97802"/>
                  </a:moveTo>
                  <a:lnTo>
                    <a:pt x="0" y="97802"/>
                  </a:lnTo>
                  <a:lnTo>
                    <a:pt x="0" y="99072"/>
                  </a:lnTo>
                  <a:lnTo>
                    <a:pt x="88900" y="99072"/>
                  </a:lnTo>
                  <a:lnTo>
                    <a:pt x="88900" y="97802"/>
                  </a:lnTo>
                  <a:close/>
                </a:path>
                <a:path w="88900" h="363220">
                  <a:moveTo>
                    <a:pt x="88900" y="93980"/>
                  </a:moveTo>
                  <a:lnTo>
                    <a:pt x="0" y="93980"/>
                  </a:lnTo>
                  <a:lnTo>
                    <a:pt x="0" y="96532"/>
                  </a:lnTo>
                  <a:lnTo>
                    <a:pt x="88900" y="96532"/>
                  </a:lnTo>
                  <a:lnTo>
                    <a:pt x="88900" y="93980"/>
                  </a:lnTo>
                  <a:close/>
                </a:path>
                <a:path w="88900" h="363220">
                  <a:moveTo>
                    <a:pt x="88900" y="91452"/>
                  </a:moveTo>
                  <a:lnTo>
                    <a:pt x="0" y="91452"/>
                  </a:lnTo>
                  <a:lnTo>
                    <a:pt x="0" y="92710"/>
                  </a:lnTo>
                  <a:lnTo>
                    <a:pt x="88900" y="92710"/>
                  </a:lnTo>
                  <a:lnTo>
                    <a:pt x="88900" y="91452"/>
                  </a:lnTo>
                  <a:close/>
                </a:path>
                <a:path w="88900" h="363220">
                  <a:moveTo>
                    <a:pt x="88900" y="87642"/>
                  </a:moveTo>
                  <a:lnTo>
                    <a:pt x="0" y="87642"/>
                  </a:lnTo>
                  <a:lnTo>
                    <a:pt x="0" y="90182"/>
                  </a:lnTo>
                  <a:lnTo>
                    <a:pt x="88900" y="90182"/>
                  </a:lnTo>
                  <a:lnTo>
                    <a:pt x="88900" y="87642"/>
                  </a:lnTo>
                  <a:close/>
                </a:path>
                <a:path w="88900" h="363220">
                  <a:moveTo>
                    <a:pt x="88900" y="85102"/>
                  </a:moveTo>
                  <a:lnTo>
                    <a:pt x="0" y="85102"/>
                  </a:lnTo>
                  <a:lnTo>
                    <a:pt x="0" y="86360"/>
                  </a:lnTo>
                  <a:lnTo>
                    <a:pt x="88900" y="86360"/>
                  </a:lnTo>
                  <a:lnTo>
                    <a:pt x="88900" y="85102"/>
                  </a:lnTo>
                  <a:close/>
                </a:path>
                <a:path w="88900" h="363220">
                  <a:moveTo>
                    <a:pt x="88900" y="81292"/>
                  </a:moveTo>
                  <a:lnTo>
                    <a:pt x="0" y="81292"/>
                  </a:lnTo>
                  <a:lnTo>
                    <a:pt x="0" y="83820"/>
                  </a:lnTo>
                  <a:lnTo>
                    <a:pt x="88900" y="83820"/>
                  </a:lnTo>
                  <a:lnTo>
                    <a:pt x="88900" y="81292"/>
                  </a:lnTo>
                  <a:close/>
                </a:path>
                <a:path w="88900" h="363220">
                  <a:moveTo>
                    <a:pt x="88900" y="78752"/>
                  </a:moveTo>
                  <a:lnTo>
                    <a:pt x="0" y="78752"/>
                  </a:lnTo>
                  <a:lnTo>
                    <a:pt x="0" y="80022"/>
                  </a:lnTo>
                  <a:lnTo>
                    <a:pt x="88900" y="80022"/>
                  </a:lnTo>
                  <a:lnTo>
                    <a:pt x="88900" y="78752"/>
                  </a:lnTo>
                  <a:close/>
                </a:path>
                <a:path w="88900" h="363220">
                  <a:moveTo>
                    <a:pt x="88900" y="74942"/>
                  </a:moveTo>
                  <a:lnTo>
                    <a:pt x="0" y="74942"/>
                  </a:lnTo>
                  <a:lnTo>
                    <a:pt x="0" y="77470"/>
                  </a:lnTo>
                  <a:lnTo>
                    <a:pt x="88900" y="77470"/>
                  </a:lnTo>
                  <a:lnTo>
                    <a:pt x="88900" y="74942"/>
                  </a:lnTo>
                  <a:close/>
                </a:path>
                <a:path w="88900" h="363220">
                  <a:moveTo>
                    <a:pt x="88900" y="72402"/>
                  </a:moveTo>
                  <a:lnTo>
                    <a:pt x="0" y="72402"/>
                  </a:lnTo>
                  <a:lnTo>
                    <a:pt x="0" y="73672"/>
                  </a:lnTo>
                  <a:lnTo>
                    <a:pt x="88900" y="73672"/>
                  </a:lnTo>
                  <a:lnTo>
                    <a:pt x="88900" y="72402"/>
                  </a:lnTo>
                  <a:close/>
                </a:path>
                <a:path w="88900" h="363220">
                  <a:moveTo>
                    <a:pt x="88900" y="68592"/>
                  </a:moveTo>
                  <a:lnTo>
                    <a:pt x="0" y="68592"/>
                  </a:lnTo>
                  <a:lnTo>
                    <a:pt x="0" y="71120"/>
                  </a:lnTo>
                  <a:lnTo>
                    <a:pt x="88900" y="71120"/>
                  </a:lnTo>
                  <a:lnTo>
                    <a:pt x="88900" y="68592"/>
                  </a:lnTo>
                  <a:close/>
                </a:path>
                <a:path w="88900" h="363220">
                  <a:moveTo>
                    <a:pt x="88900" y="66052"/>
                  </a:moveTo>
                  <a:lnTo>
                    <a:pt x="0" y="66052"/>
                  </a:lnTo>
                  <a:lnTo>
                    <a:pt x="0" y="67310"/>
                  </a:lnTo>
                  <a:lnTo>
                    <a:pt x="88900" y="67310"/>
                  </a:lnTo>
                  <a:lnTo>
                    <a:pt x="88900" y="66052"/>
                  </a:lnTo>
                  <a:close/>
                </a:path>
                <a:path w="88900" h="363220">
                  <a:moveTo>
                    <a:pt x="88900" y="62230"/>
                  </a:moveTo>
                  <a:lnTo>
                    <a:pt x="0" y="62230"/>
                  </a:lnTo>
                  <a:lnTo>
                    <a:pt x="0" y="64770"/>
                  </a:lnTo>
                  <a:lnTo>
                    <a:pt x="88900" y="64770"/>
                  </a:lnTo>
                  <a:lnTo>
                    <a:pt x="88900" y="62230"/>
                  </a:lnTo>
                  <a:close/>
                </a:path>
                <a:path w="88900" h="363220">
                  <a:moveTo>
                    <a:pt x="88900" y="59702"/>
                  </a:moveTo>
                  <a:lnTo>
                    <a:pt x="0" y="59702"/>
                  </a:lnTo>
                  <a:lnTo>
                    <a:pt x="0" y="60972"/>
                  </a:lnTo>
                  <a:lnTo>
                    <a:pt x="88900" y="60972"/>
                  </a:lnTo>
                  <a:lnTo>
                    <a:pt x="88900" y="59702"/>
                  </a:lnTo>
                  <a:close/>
                </a:path>
                <a:path w="88900" h="363220">
                  <a:moveTo>
                    <a:pt x="88900" y="55892"/>
                  </a:moveTo>
                  <a:lnTo>
                    <a:pt x="0" y="55892"/>
                  </a:lnTo>
                  <a:lnTo>
                    <a:pt x="0" y="58432"/>
                  </a:lnTo>
                  <a:lnTo>
                    <a:pt x="88900" y="58432"/>
                  </a:lnTo>
                  <a:lnTo>
                    <a:pt x="88900" y="55892"/>
                  </a:lnTo>
                  <a:close/>
                </a:path>
                <a:path w="88900" h="363220">
                  <a:moveTo>
                    <a:pt x="88900" y="53352"/>
                  </a:moveTo>
                  <a:lnTo>
                    <a:pt x="0" y="53352"/>
                  </a:lnTo>
                  <a:lnTo>
                    <a:pt x="0" y="54622"/>
                  </a:lnTo>
                  <a:lnTo>
                    <a:pt x="88900" y="54622"/>
                  </a:lnTo>
                  <a:lnTo>
                    <a:pt x="88900" y="53352"/>
                  </a:lnTo>
                  <a:close/>
                </a:path>
                <a:path w="88900" h="363220">
                  <a:moveTo>
                    <a:pt x="88900" y="49530"/>
                  </a:moveTo>
                  <a:lnTo>
                    <a:pt x="0" y="49530"/>
                  </a:lnTo>
                  <a:lnTo>
                    <a:pt x="0" y="52070"/>
                  </a:lnTo>
                  <a:lnTo>
                    <a:pt x="88900" y="52070"/>
                  </a:lnTo>
                  <a:lnTo>
                    <a:pt x="88900" y="49530"/>
                  </a:lnTo>
                  <a:close/>
                </a:path>
                <a:path w="88900" h="363220">
                  <a:moveTo>
                    <a:pt x="88900" y="47002"/>
                  </a:moveTo>
                  <a:lnTo>
                    <a:pt x="0" y="47002"/>
                  </a:lnTo>
                  <a:lnTo>
                    <a:pt x="0" y="48272"/>
                  </a:lnTo>
                  <a:lnTo>
                    <a:pt x="88900" y="48272"/>
                  </a:lnTo>
                  <a:lnTo>
                    <a:pt x="88900" y="47002"/>
                  </a:lnTo>
                  <a:close/>
                </a:path>
                <a:path w="88900" h="363220">
                  <a:moveTo>
                    <a:pt x="88900" y="43180"/>
                  </a:moveTo>
                  <a:lnTo>
                    <a:pt x="0" y="43180"/>
                  </a:lnTo>
                  <a:lnTo>
                    <a:pt x="0" y="45732"/>
                  </a:lnTo>
                  <a:lnTo>
                    <a:pt x="88900" y="45732"/>
                  </a:lnTo>
                  <a:lnTo>
                    <a:pt x="88900" y="43180"/>
                  </a:lnTo>
                  <a:close/>
                </a:path>
                <a:path w="88900" h="363220">
                  <a:moveTo>
                    <a:pt x="88900" y="40652"/>
                  </a:moveTo>
                  <a:lnTo>
                    <a:pt x="0" y="40652"/>
                  </a:lnTo>
                  <a:lnTo>
                    <a:pt x="0" y="41910"/>
                  </a:lnTo>
                  <a:lnTo>
                    <a:pt x="88900" y="41910"/>
                  </a:lnTo>
                  <a:lnTo>
                    <a:pt x="88900" y="40652"/>
                  </a:lnTo>
                  <a:close/>
                </a:path>
                <a:path w="88900" h="363220">
                  <a:moveTo>
                    <a:pt x="88900" y="36830"/>
                  </a:moveTo>
                  <a:lnTo>
                    <a:pt x="0" y="36830"/>
                  </a:lnTo>
                  <a:lnTo>
                    <a:pt x="0" y="39370"/>
                  </a:lnTo>
                  <a:lnTo>
                    <a:pt x="88900" y="39370"/>
                  </a:lnTo>
                  <a:lnTo>
                    <a:pt x="88900" y="36830"/>
                  </a:lnTo>
                  <a:close/>
                </a:path>
                <a:path w="88900" h="363220">
                  <a:moveTo>
                    <a:pt x="88900" y="34302"/>
                  </a:moveTo>
                  <a:lnTo>
                    <a:pt x="0" y="34302"/>
                  </a:lnTo>
                  <a:lnTo>
                    <a:pt x="0" y="35560"/>
                  </a:lnTo>
                  <a:lnTo>
                    <a:pt x="88900" y="35560"/>
                  </a:lnTo>
                  <a:lnTo>
                    <a:pt x="88900" y="34302"/>
                  </a:lnTo>
                  <a:close/>
                </a:path>
                <a:path w="88900" h="363220">
                  <a:moveTo>
                    <a:pt x="88900" y="30480"/>
                  </a:moveTo>
                  <a:lnTo>
                    <a:pt x="0" y="30480"/>
                  </a:lnTo>
                  <a:lnTo>
                    <a:pt x="0" y="33032"/>
                  </a:lnTo>
                  <a:lnTo>
                    <a:pt x="88900" y="33032"/>
                  </a:lnTo>
                  <a:lnTo>
                    <a:pt x="88900" y="30480"/>
                  </a:lnTo>
                  <a:close/>
                </a:path>
                <a:path w="88900" h="363220">
                  <a:moveTo>
                    <a:pt x="88900" y="27952"/>
                  </a:moveTo>
                  <a:lnTo>
                    <a:pt x="0" y="27952"/>
                  </a:lnTo>
                  <a:lnTo>
                    <a:pt x="0" y="29210"/>
                  </a:lnTo>
                  <a:lnTo>
                    <a:pt x="88900" y="29210"/>
                  </a:lnTo>
                  <a:lnTo>
                    <a:pt x="88900" y="27952"/>
                  </a:lnTo>
                  <a:close/>
                </a:path>
                <a:path w="88900" h="363220">
                  <a:moveTo>
                    <a:pt x="88900" y="24130"/>
                  </a:moveTo>
                  <a:lnTo>
                    <a:pt x="0" y="24130"/>
                  </a:lnTo>
                  <a:lnTo>
                    <a:pt x="0" y="26682"/>
                  </a:lnTo>
                  <a:lnTo>
                    <a:pt x="88900" y="26682"/>
                  </a:lnTo>
                  <a:lnTo>
                    <a:pt x="88900" y="24130"/>
                  </a:lnTo>
                  <a:close/>
                </a:path>
                <a:path w="88900" h="363220">
                  <a:moveTo>
                    <a:pt x="88900" y="21590"/>
                  </a:moveTo>
                  <a:lnTo>
                    <a:pt x="0" y="21590"/>
                  </a:lnTo>
                  <a:lnTo>
                    <a:pt x="0" y="22860"/>
                  </a:lnTo>
                  <a:lnTo>
                    <a:pt x="88900" y="22860"/>
                  </a:lnTo>
                  <a:lnTo>
                    <a:pt x="88900" y="21590"/>
                  </a:lnTo>
                  <a:close/>
                </a:path>
                <a:path w="88900" h="363220">
                  <a:moveTo>
                    <a:pt x="88900" y="17792"/>
                  </a:moveTo>
                  <a:lnTo>
                    <a:pt x="0" y="17792"/>
                  </a:lnTo>
                  <a:lnTo>
                    <a:pt x="0" y="20320"/>
                  </a:lnTo>
                  <a:lnTo>
                    <a:pt x="88900" y="20320"/>
                  </a:lnTo>
                  <a:lnTo>
                    <a:pt x="88900" y="17792"/>
                  </a:lnTo>
                  <a:close/>
                </a:path>
                <a:path w="88900" h="363220">
                  <a:moveTo>
                    <a:pt x="88900" y="15240"/>
                  </a:moveTo>
                  <a:lnTo>
                    <a:pt x="0" y="15240"/>
                  </a:lnTo>
                  <a:lnTo>
                    <a:pt x="0" y="16510"/>
                  </a:lnTo>
                  <a:lnTo>
                    <a:pt x="88900" y="16510"/>
                  </a:lnTo>
                  <a:lnTo>
                    <a:pt x="88900" y="15240"/>
                  </a:lnTo>
                  <a:close/>
                </a:path>
                <a:path w="88900" h="363220">
                  <a:moveTo>
                    <a:pt x="88900" y="11430"/>
                  </a:moveTo>
                  <a:lnTo>
                    <a:pt x="0" y="11430"/>
                  </a:lnTo>
                  <a:lnTo>
                    <a:pt x="0" y="13970"/>
                  </a:lnTo>
                  <a:lnTo>
                    <a:pt x="88900" y="13970"/>
                  </a:lnTo>
                  <a:lnTo>
                    <a:pt x="88900" y="11430"/>
                  </a:lnTo>
                  <a:close/>
                </a:path>
                <a:path w="88900" h="363220">
                  <a:moveTo>
                    <a:pt x="88900" y="8902"/>
                  </a:moveTo>
                  <a:lnTo>
                    <a:pt x="0" y="8902"/>
                  </a:lnTo>
                  <a:lnTo>
                    <a:pt x="0" y="10160"/>
                  </a:lnTo>
                  <a:lnTo>
                    <a:pt x="88900" y="10160"/>
                  </a:lnTo>
                  <a:lnTo>
                    <a:pt x="88900" y="8902"/>
                  </a:lnTo>
                  <a:close/>
                </a:path>
                <a:path w="88900" h="363220">
                  <a:moveTo>
                    <a:pt x="88900" y="2540"/>
                  </a:moveTo>
                  <a:lnTo>
                    <a:pt x="73647" y="2540"/>
                  </a:lnTo>
                  <a:lnTo>
                    <a:pt x="73660" y="1270"/>
                  </a:lnTo>
                  <a:lnTo>
                    <a:pt x="53340" y="1270"/>
                  </a:lnTo>
                  <a:lnTo>
                    <a:pt x="53340" y="2540"/>
                  </a:lnTo>
                  <a:lnTo>
                    <a:pt x="31750" y="2540"/>
                  </a:lnTo>
                  <a:lnTo>
                    <a:pt x="31750" y="3810"/>
                  </a:lnTo>
                  <a:lnTo>
                    <a:pt x="20320" y="3810"/>
                  </a:lnTo>
                  <a:lnTo>
                    <a:pt x="20320" y="5080"/>
                  </a:lnTo>
                  <a:lnTo>
                    <a:pt x="0" y="5080"/>
                  </a:lnTo>
                  <a:lnTo>
                    <a:pt x="0" y="7620"/>
                  </a:lnTo>
                  <a:lnTo>
                    <a:pt x="88900" y="7620"/>
                  </a:lnTo>
                  <a:lnTo>
                    <a:pt x="88900" y="5080"/>
                  </a:lnTo>
                  <a:lnTo>
                    <a:pt x="88900" y="3810"/>
                  </a:lnTo>
                  <a:lnTo>
                    <a:pt x="88900" y="2540"/>
                  </a:lnTo>
                  <a:close/>
                </a:path>
                <a:path w="88900" h="363220">
                  <a:moveTo>
                    <a:pt x="88900" y="0"/>
                  </a:moveTo>
                  <a:lnTo>
                    <a:pt x="73660" y="0"/>
                  </a:lnTo>
                  <a:lnTo>
                    <a:pt x="73660" y="1270"/>
                  </a:lnTo>
                  <a:lnTo>
                    <a:pt x="88900" y="1270"/>
                  </a:lnTo>
                  <a:lnTo>
                    <a:pt x="88900" y="0"/>
                  </a:lnTo>
                  <a:close/>
                </a:path>
              </a:pathLst>
            </a:custGeom>
            <a:solidFill>
              <a:srgbClr val="256F25"/>
            </a:solidFill>
          </p:spPr>
          <p:txBody>
            <a:bodyPr wrap="square" lIns="0" tIns="0" rIns="0" bIns="0" rtlCol="0"/>
            <a:lstStyle/>
            <a:p>
              <a:endParaRPr/>
            </a:p>
          </p:txBody>
        </p:sp>
        <p:sp>
          <p:nvSpPr>
            <p:cNvPr id="1135" name="object 1135"/>
            <p:cNvSpPr/>
            <p:nvPr/>
          </p:nvSpPr>
          <p:spPr>
            <a:xfrm>
              <a:off x="5217160" y="6494779"/>
              <a:ext cx="88900" cy="358140"/>
            </a:xfrm>
            <a:custGeom>
              <a:avLst/>
              <a:gdLst/>
              <a:ahLst/>
              <a:cxnLst/>
              <a:rect l="l" t="t" r="r" b="b"/>
              <a:pathLst>
                <a:path w="88900" h="358140">
                  <a:moveTo>
                    <a:pt x="88900" y="353072"/>
                  </a:moveTo>
                  <a:lnTo>
                    <a:pt x="0" y="353072"/>
                  </a:lnTo>
                  <a:lnTo>
                    <a:pt x="0" y="358140"/>
                  </a:lnTo>
                  <a:lnTo>
                    <a:pt x="88900" y="358140"/>
                  </a:lnTo>
                  <a:lnTo>
                    <a:pt x="88900" y="353072"/>
                  </a:lnTo>
                  <a:close/>
                </a:path>
                <a:path w="88900" h="358140">
                  <a:moveTo>
                    <a:pt x="88900" y="284492"/>
                  </a:moveTo>
                  <a:lnTo>
                    <a:pt x="0" y="284492"/>
                  </a:lnTo>
                  <a:lnTo>
                    <a:pt x="0" y="353060"/>
                  </a:lnTo>
                  <a:lnTo>
                    <a:pt x="88900" y="353060"/>
                  </a:lnTo>
                  <a:lnTo>
                    <a:pt x="88900" y="284492"/>
                  </a:lnTo>
                  <a:close/>
                </a:path>
                <a:path w="88900" h="358140">
                  <a:moveTo>
                    <a:pt x="88900" y="158762"/>
                  </a:moveTo>
                  <a:lnTo>
                    <a:pt x="0" y="158762"/>
                  </a:lnTo>
                  <a:lnTo>
                    <a:pt x="0" y="284480"/>
                  </a:lnTo>
                  <a:lnTo>
                    <a:pt x="88900" y="284480"/>
                  </a:lnTo>
                  <a:lnTo>
                    <a:pt x="88900" y="158762"/>
                  </a:lnTo>
                  <a:close/>
                </a:path>
                <a:path w="88900" h="358140">
                  <a:moveTo>
                    <a:pt x="88900" y="156222"/>
                  </a:moveTo>
                  <a:lnTo>
                    <a:pt x="0" y="156222"/>
                  </a:lnTo>
                  <a:lnTo>
                    <a:pt x="0" y="157492"/>
                  </a:lnTo>
                  <a:lnTo>
                    <a:pt x="88900" y="157492"/>
                  </a:lnTo>
                  <a:lnTo>
                    <a:pt x="88900" y="156222"/>
                  </a:lnTo>
                  <a:close/>
                </a:path>
                <a:path w="88900" h="358140">
                  <a:moveTo>
                    <a:pt x="88900" y="152400"/>
                  </a:moveTo>
                  <a:lnTo>
                    <a:pt x="0" y="152400"/>
                  </a:lnTo>
                  <a:lnTo>
                    <a:pt x="0" y="154940"/>
                  </a:lnTo>
                  <a:lnTo>
                    <a:pt x="88900" y="154940"/>
                  </a:lnTo>
                  <a:lnTo>
                    <a:pt x="88900" y="152400"/>
                  </a:lnTo>
                  <a:close/>
                </a:path>
                <a:path w="88900" h="358140">
                  <a:moveTo>
                    <a:pt x="88900" y="149860"/>
                  </a:moveTo>
                  <a:lnTo>
                    <a:pt x="0" y="149860"/>
                  </a:lnTo>
                  <a:lnTo>
                    <a:pt x="0" y="151130"/>
                  </a:lnTo>
                  <a:lnTo>
                    <a:pt x="88900" y="151130"/>
                  </a:lnTo>
                  <a:lnTo>
                    <a:pt x="88900" y="149860"/>
                  </a:lnTo>
                  <a:close/>
                </a:path>
                <a:path w="88900" h="358140">
                  <a:moveTo>
                    <a:pt x="88900" y="146050"/>
                  </a:moveTo>
                  <a:lnTo>
                    <a:pt x="0" y="146050"/>
                  </a:lnTo>
                  <a:lnTo>
                    <a:pt x="0" y="148590"/>
                  </a:lnTo>
                  <a:lnTo>
                    <a:pt x="88900" y="148590"/>
                  </a:lnTo>
                  <a:lnTo>
                    <a:pt x="88900" y="146050"/>
                  </a:lnTo>
                  <a:close/>
                </a:path>
                <a:path w="88900" h="358140">
                  <a:moveTo>
                    <a:pt x="88900" y="143510"/>
                  </a:moveTo>
                  <a:lnTo>
                    <a:pt x="0" y="143510"/>
                  </a:lnTo>
                  <a:lnTo>
                    <a:pt x="0" y="144780"/>
                  </a:lnTo>
                  <a:lnTo>
                    <a:pt x="88900" y="144780"/>
                  </a:lnTo>
                  <a:lnTo>
                    <a:pt x="88900" y="143510"/>
                  </a:lnTo>
                  <a:close/>
                </a:path>
                <a:path w="88900" h="358140">
                  <a:moveTo>
                    <a:pt x="88900" y="139712"/>
                  </a:moveTo>
                  <a:lnTo>
                    <a:pt x="0" y="139712"/>
                  </a:lnTo>
                  <a:lnTo>
                    <a:pt x="0" y="142240"/>
                  </a:lnTo>
                  <a:lnTo>
                    <a:pt x="88900" y="142240"/>
                  </a:lnTo>
                  <a:lnTo>
                    <a:pt x="88900" y="139712"/>
                  </a:lnTo>
                  <a:close/>
                </a:path>
                <a:path w="88900" h="358140">
                  <a:moveTo>
                    <a:pt x="88900" y="137160"/>
                  </a:moveTo>
                  <a:lnTo>
                    <a:pt x="0" y="137160"/>
                  </a:lnTo>
                  <a:lnTo>
                    <a:pt x="0" y="138430"/>
                  </a:lnTo>
                  <a:lnTo>
                    <a:pt x="88900" y="138430"/>
                  </a:lnTo>
                  <a:lnTo>
                    <a:pt x="88900" y="137160"/>
                  </a:lnTo>
                  <a:close/>
                </a:path>
                <a:path w="88900" h="358140">
                  <a:moveTo>
                    <a:pt x="88900" y="133350"/>
                  </a:moveTo>
                  <a:lnTo>
                    <a:pt x="0" y="133350"/>
                  </a:lnTo>
                  <a:lnTo>
                    <a:pt x="0" y="135890"/>
                  </a:lnTo>
                  <a:lnTo>
                    <a:pt x="88900" y="135890"/>
                  </a:lnTo>
                  <a:lnTo>
                    <a:pt x="88900" y="133350"/>
                  </a:lnTo>
                  <a:close/>
                </a:path>
                <a:path w="88900" h="358140">
                  <a:moveTo>
                    <a:pt x="88900" y="130822"/>
                  </a:moveTo>
                  <a:lnTo>
                    <a:pt x="0" y="130822"/>
                  </a:lnTo>
                  <a:lnTo>
                    <a:pt x="0" y="132080"/>
                  </a:lnTo>
                  <a:lnTo>
                    <a:pt x="88900" y="132080"/>
                  </a:lnTo>
                  <a:lnTo>
                    <a:pt x="88900" y="130822"/>
                  </a:lnTo>
                  <a:close/>
                </a:path>
                <a:path w="88900" h="358140">
                  <a:moveTo>
                    <a:pt x="88900" y="127000"/>
                  </a:moveTo>
                  <a:lnTo>
                    <a:pt x="0" y="127000"/>
                  </a:lnTo>
                  <a:lnTo>
                    <a:pt x="0" y="129540"/>
                  </a:lnTo>
                  <a:lnTo>
                    <a:pt x="88900" y="129540"/>
                  </a:lnTo>
                  <a:lnTo>
                    <a:pt x="88900" y="127000"/>
                  </a:lnTo>
                  <a:close/>
                </a:path>
                <a:path w="88900" h="358140">
                  <a:moveTo>
                    <a:pt x="88900" y="124472"/>
                  </a:moveTo>
                  <a:lnTo>
                    <a:pt x="0" y="124472"/>
                  </a:lnTo>
                  <a:lnTo>
                    <a:pt x="0" y="125730"/>
                  </a:lnTo>
                  <a:lnTo>
                    <a:pt x="88900" y="125730"/>
                  </a:lnTo>
                  <a:lnTo>
                    <a:pt x="88900" y="124472"/>
                  </a:lnTo>
                  <a:close/>
                </a:path>
                <a:path w="88900" h="358140">
                  <a:moveTo>
                    <a:pt x="88900" y="120650"/>
                  </a:moveTo>
                  <a:lnTo>
                    <a:pt x="0" y="120650"/>
                  </a:lnTo>
                  <a:lnTo>
                    <a:pt x="0" y="123190"/>
                  </a:lnTo>
                  <a:lnTo>
                    <a:pt x="88900" y="123190"/>
                  </a:lnTo>
                  <a:lnTo>
                    <a:pt x="88900" y="120650"/>
                  </a:lnTo>
                  <a:close/>
                </a:path>
                <a:path w="88900" h="358140">
                  <a:moveTo>
                    <a:pt x="88900" y="118122"/>
                  </a:moveTo>
                  <a:lnTo>
                    <a:pt x="0" y="118122"/>
                  </a:lnTo>
                  <a:lnTo>
                    <a:pt x="0" y="119392"/>
                  </a:lnTo>
                  <a:lnTo>
                    <a:pt x="88900" y="119392"/>
                  </a:lnTo>
                  <a:lnTo>
                    <a:pt x="88900" y="118122"/>
                  </a:lnTo>
                  <a:close/>
                </a:path>
                <a:path w="88900" h="358140">
                  <a:moveTo>
                    <a:pt x="88900" y="114300"/>
                  </a:moveTo>
                  <a:lnTo>
                    <a:pt x="0" y="114300"/>
                  </a:lnTo>
                  <a:lnTo>
                    <a:pt x="0" y="116840"/>
                  </a:lnTo>
                  <a:lnTo>
                    <a:pt x="88900" y="116840"/>
                  </a:lnTo>
                  <a:lnTo>
                    <a:pt x="88900" y="114300"/>
                  </a:lnTo>
                  <a:close/>
                </a:path>
                <a:path w="88900" h="358140">
                  <a:moveTo>
                    <a:pt x="88900" y="111772"/>
                  </a:moveTo>
                  <a:lnTo>
                    <a:pt x="0" y="111772"/>
                  </a:lnTo>
                  <a:lnTo>
                    <a:pt x="0" y="113030"/>
                  </a:lnTo>
                  <a:lnTo>
                    <a:pt x="88900" y="113030"/>
                  </a:lnTo>
                  <a:lnTo>
                    <a:pt x="88900" y="111772"/>
                  </a:lnTo>
                  <a:close/>
                </a:path>
                <a:path w="88900" h="358140">
                  <a:moveTo>
                    <a:pt x="88900" y="107962"/>
                  </a:moveTo>
                  <a:lnTo>
                    <a:pt x="0" y="107962"/>
                  </a:lnTo>
                  <a:lnTo>
                    <a:pt x="0" y="110502"/>
                  </a:lnTo>
                  <a:lnTo>
                    <a:pt x="88900" y="110502"/>
                  </a:lnTo>
                  <a:lnTo>
                    <a:pt x="88900" y="107962"/>
                  </a:lnTo>
                  <a:close/>
                </a:path>
                <a:path w="88900" h="358140">
                  <a:moveTo>
                    <a:pt x="88900" y="105422"/>
                  </a:moveTo>
                  <a:lnTo>
                    <a:pt x="0" y="105422"/>
                  </a:lnTo>
                  <a:lnTo>
                    <a:pt x="0" y="106680"/>
                  </a:lnTo>
                  <a:lnTo>
                    <a:pt x="88900" y="106680"/>
                  </a:lnTo>
                  <a:lnTo>
                    <a:pt x="88900" y="105422"/>
                  </a:lnTo>
                  <a:close/>
                </a:path>
                <a:path w="88900" h="358140">
                  <a:moveTo>
                    <a:pt x="88900" y="101612"/>
                  </a:moveTo>
                  <a:lnTo>
                    <a:pt x="0" y="101612"/>
                  </a:lnTo>
                  <a:lnTo>
                    <a:pt x="0" y="104140"/>
                  </a:lnTo>
                  <a:lnTo>
                    <a:pt x="88900" y="104140"/>
                  </a:lnTo>
                  <a:lnTo>
                    <a:pt x="88900" y="101612"/>
                  </a:lnTo>
                  <a:close/>
                </a:path>
                <a:path w="88900" h="358140">
                  <a:moveTo>
                    <a:pt x="88900" y="99060"/>
                  </a:moveTo>
                  <a:lnTo>
                    <a:pt x="0" y="99060"/>
                  </a:lnTo>
                  <a:lnTo>
                    <a:pt x="0" y="100330"/>
                  </a:lnTo>
                  <a:lnTo>
                    <a:pt x="88900" y="100330"/>
                  </a:lnTo>
                  <a:lnTo>
                    <a:pt x="88900" y="99060"/>
                  </a:lnTo>
                  <a:close/>
                </a:path>
                <a:path w="88900" h="358140">
                  <a:moveTo>
                    <a:pt x="88900" y="95250"/>
                  </a:moveTo>
                  <a:lnTo>
                    <a:pt x="0" y="95250"/>
                  </a:lnTo>
                  <a:lnTo>
                    <a:pt x="0" y="97790"/>
                  </a:lnTo>
                  <a:lnTo>
                    <a:pt x="88900" y="97790"/>
                  </a:lnTo>
                  <a:lnTo>
                    <a:pt x="88900" y="95250"/>
                  </a:lnTo>
                  <a:close/>
                </a:path>
                <a:path w="88900" h="358140">
                  <a:moveTo>
                    <a:pt x="88900" y="92722"/>
                  </a:moveTo>
                  <a:lnTo>
                    <a:pt x="0" y="92722"/>
                  </a:lnTo>
                  <a:lnTo>
                    <a:pt x="0" y="93992"/>
                  </a:lnTo>
                  <a:lnTo>
                    <a:pt x="88900" y="93992"/>
                  </a:lnTo>
                  <a:lnTo>
                    <a:pt x="88900" y="92722"/>
                  </a:lnTo>
                  <a:close/>
                </a:path>
                <a:path w="88900" h="358140">
                  <a:moveTo>
                    <a:pt x="88900" y="88900"/>
                  </a:moveTo>
                  <a:lnTo>
                    <a:pt x="0" y="88900"/>
                  </a:lnTo>
                  <a:lnTo>
                    <a:pt x="0" y="91452"/>
                  </a:lnTo>
                  <a:lnTo>
                    <a:pt x="88900" y="91452"/>
                  </a:lnTo>
                  <a:lnTo>
                    <a:pt x="88900" y="88900"/>
                  </a:lnTo>
                  <a:close/>
                </a:path>
                <a:path w="88900" h="358140">
                  <a:moveTo>
                    <a:pt x="88900" y="86372"/>
                  </a:moveTo>
                  <a:lnTo>
                    <a:pt x="0" y="86372"/>
                  </a:lnTo>
                  <a:lnTo>
                    <a:pt x="0" y="87630"/>
                  </a:lnTo>
                  <a:lnTo>
                    <a:pt x="88900" y="87630"/>
                  </a:lnTo>
                  <a:lnTo>
                    <a:pt x="88900" y="86372"/>
                  </a:lnTo>
                  <a:close/>
                </a:path>
                <a:path w="88900" h="358140">
                  <a:moveTo>
                    <a:pt x="88900" y="82562"/>
                  </a:moveTo>
                  <a:lnTo>
                    <a:pt x="0" y="82562"/>
                  </a:lnTo>
                  <a:lnTo>
                    <a:pt x="0" y="85102"/>
                  </a:lnTo>
                  <a:lnTo>
                    <a:pt x="88900" y="85102"/>
                  </a:lnTo>
                  <a:lnTo>
                    <a:pt x="88900" y="82562"/>
                  </a:lnTo>
                  <a:close/>
                </a:path>
                <a:path w="88900" h="358140">
                  <a:moveTo>
                    <a:pt x="88900" y="80022"/>
                  </a:moveTo>
                  <a:lnTo>
                    <a:pt x="0" y="80022"/>
                  </a:lnTo>
                  <a:lnTo>
                    <a:pt x="0" y="81280"/>
                  </a:lnTo>
                  <a:lnTo>
                    <a:pt x="88900" y="81280"/>
                  </a:lnTo>
                  <a:lnTo>
                    <a:pt x="88900" y="80022"/>
                  </a:lnTo>
                  <a:close/>
                </a:path>
                <a:path w="88900" h="358140">
                  <a:moveTo>
                    <a:pt x="88900" y="76212"/>
                  </a:moveTo>
                  <a:lnTo>
                    <a:pt x="0" y="76212"/>
                  </a:lnTo>
                  <a:lnTo>
                    <a:pt x="0" y="78740"/>
                  </a:lnTo>
                  <a:lnTo>
                    <a:pt x="88900" y="78740"/>
                  </a:lnTo>
                  <a:lnTo>
                    <a:pt x="88900" y="76212"/>
                  </a:lnTo>
                  <a:close/>
                </a:path>
                <a:path w="88900" h="358140">
                  <a:moveTo>
                    <a:pt x="88900" y="73672"/>
                  </a:moveTo>
                  <a:lnTo>
                    <a:pt x="0" y="73672"/>
                  </a:lnTo>
                  <a:lnTo>
                    <a:pt x="0" y="74942"/>
                  </a:lnTo>
                  <a:lnTo>
                    <a:pt x="88900" y="74942"/>
                  </a:lnTo>
                  <a:lnTo>
                    <a:pt x="88900" y="73672"/>
                  </a:lnTo>
                  <a:close/>
                </a:path>
                <a:path w="88900" h="358140">
                  <a:moveTo>
                    <a:pt x="88900" y="69862"/>
                  </a:moveTo>
                  <a:lnTo>
                    <a:pt x="0" y="69862"/>
                  </a:lnTo>
                  <a:lnTo>
                    <a:pt x="0" y="72390"/>
                  </a:lnTo>
                  <a:lnTo>
                    <a:pt x="88900" y="72390"/>
                  </a:lnTo>
                  <a:lnTo>
                    <a:pt x="88900" y="69862"/>
                  </a:lnTo>
                  <a:close/>
                </a:path>
                <a:path w="88900" h="358140">
                  <a:moveTo>
                    <a:pt x="88900" y="67322"/>
                  </a:moveTo>
                  <a:lnTo>
                    <a:pt x="0" y="67322"/>
                  </a:lnTo>
                  <a:lnTo>
                    <a:pt x="0" y="68592"/>
                  </a:lnTo>
                  <a:lnTo>
                    <a:pt x="88900" y="68592"/>
                  </a:lnTo>
                  <a:lnTo>
                    <a:pt x="88900" y="67322"/>
                  </a:lnTo>
                  <a:close/>
                </a:path>
                <a:path w="88900" h="358140">
                  <a:moveTo>
                    <a:pt x="88900" y="63512"/>
                  </a:moveTo>
                  <a:lnTo>
                    <a:pt x="0" y="63512"/>
                  </a:lnTo>
                  <a:lnTo>
                    <a:pt x="0" y="66040"/>
                  </a:lnTo>
                  <a:lnTo>
                    <a:pt x="88900" y="66040"/>
                  </a:lnTo>
                  <a:lnTo>
                    <a:pt x="88900" y="63512"/>
                  </a:lnTo>
                  <a:close/>
                </a:path>
                <a:path w="88900" h="358140">
                  <a:moveTo>
                    <a:pt x="88900" y="60972"/>
                  </a:moveTo>
                  <a:lnTo>
                    <a:pt x="0" y="60972"/>
                  </a:lnTo>
                  <a:lnTo>
                    <a:pt x="0" y="62230"/>
                  </a:lnTo>
                  <a:lnTo>
                    <a:pt x="88900" y="62230"/>
                  </a:lnTo>
                  <a:lnTo>
                    <a:pt x="88900" y="60972"/>
                  </a:lnTo>
                  <a:close/>
                </a:path>
                <a:path w="88900" h="358140">
                  <a:moveTo>
                    <a:pt x="88900" y="57150"/>
                  </a:moveTo>
                  <a:lnTo>
                    <a:pt x="0" y="57150"/>
                  </a:lnTo>
                  <a:lnTo>
                    <a:pt x="0" y="59690"/>
                  </a:lnTo>
                  <a:lnTo>
                    <a:pt x="88900" y="59690"/>
                  </a:lnTo>
                  <a:lnTo>
                    <a:pt x="88900" y="57150"/>
                  </a:lnTo>
                  <a:close/>
                </a:path>
                <a:path w="88900" h="358140">
                  <a:moveTo>
                    <a:pt x="88900" y="54622"/>
                  </a:moveTo>
                  <a:lnTo>
                    <a:pt x="0" y="54622"/>
                  </a:lnTo>
                  <a:lnTo>
                    <a:pt x="0" y="55892"/>
                  </a:lnTo>
                  <a:lnTo>
                    <a:pt x="88900" y="55892"/>
                  </a:lnTo>
                  <a:lnTo>
                    <a:pt x="88900" y="54622"/>
                  </a:lnTo>
                  <a:close/>
                </a:path>
                <a:path w="88900" h="358140">
                  <a:moveTo>
                    <a:pt x="88900" y="50812"/>
                  </a:moveTo>
                  <a:lnTo>
                    <a:pt x="0" y="50812"/>
                  </a:lnTo>
                  <a:lnTo>
                    <a:pt x="0" y="53352"/>
                  </a:lnTo>
                  <a:lnTo>
                    <a:pt x="88900" y="53352"/>
                  </a:lnTo>
                  <a:lnTo>
                    <a:pt x="88900" y="50812"/>
                  </a:lnTo>
                  <a:close/>
                </a:path>
                <a:path w="88900" h="358140">
                  <a:moveTo>
                    <a:pt x="88900" y="48272"/>
                  </a:moveTo>
                  <a:lnTo>
                    <a:pt x="0" y="48272"/>
                  </a:lnTo>
                  <a:lnTo>
                    <a:pt x="0" y="49542"/>
                  </a:lnTo>
                  <a:lnTo>
                    <a:pt x="88900" y="49542"/>
                  </a:lnTo>
                  <a:lnTo>
                    <a:pt x="88900" y="48272"/>
                  </a:lnTo>
                  <a:close/>
                </a:path>
                <a:path w="88900" h="358140">
                  <a:moveTo>
                    <a:pt x="88900" y="44450"/>
                  </a:moveTo>
                  <a:lnTo>
                    <a:pt x="0" y="44450"/>
                  </a:lnTo>
                  <a:lnTo>
                    <a:pt x="0" y="46990"/>
                  </a:lnTo>
                  <a:lnTo>
                    <a:pt x="88900" y="46990"/>
                  </a:lnTo>
                  <a:lnTo>
                    <a:pt x="88900" y="44450"/>
                  </a:lnTo>
                  <a:close/>
                </a:path>
                <a:path w="88900" h="358140">
                  <a:moveTo>
                    <a:pt x="88900" y="41922"/>
                  </a:moveTo>
                  <a:lnTo>
                    <a:pt x="0" y="41922"/>
                  </a:lnTo>
                  <a:lnTo>
                    <a:pt x="0" y="43192"/>
                  </a:lnTo>
                  <a:lnTo>
                    <a:pt x="88900" y="43192"/>
                  </a:lnTo>
                  <a:lnTo>
                    <a:pt x="88900" y="41922"/>
                  </a:lnTo>
                  <a:close/>
                </a:path>
                <a:path w="88900" h="358140">
                  <a:moveTo>
                    <a:pt x="88900" y="38100"/>
                  </a:moveTo>
                  <a:lnTo>
                    <a:pt x="0" y="38100"/>
                  </a:lnTo>
                  <a:lnTo>
                    <a:pt x="0" y="40652"/>
                  </a:lnTo>
                  <a:lnTo>
                    <a:pt x="88900" y="40652"/>
                  </a:lnTo>
                  <a:lnTo>
                    <a:pt x="88900" y="38100"/>
                  </a:lnTo>
                  <a:close/>
                </a:path>
                <a:path w="88900" h="358140">
                  <a:moveTo>
                    <a:pt x="88900" y="35572"/>
                  </a:moveTo>
                  <a:lnTo>
                    <a:pt x="0" y="35572"/>
                  </a:lnTo>
                  <a:lnTo>
                    <a:pt x="0" y="36830"/>
                  </a:lnTo>
                  <a:lnTo>
                    <a:pt x="88900" y="36830"/>
                  </a:lnTo>
                  <a:lnTo>
                    <a:pt x="88900" y="35572"/>
                  </a:lnTo>
                  <a:close/>
                </a:path>
                <a:path w="88900" h="358140">
                  <a:moveTo>
                    <a:pt x="88900" y="31750"/>
                  </a:moveTo>
                  <a:lnTo>
                    <a:pt x="0" y="31750"/>
                  </a:lnTo>
                  <a:lnTo>
                    <a:pt x="0" y="34290"/>
                  </a:lnTo>
                  <a:lnTo>
                    <a:pt x="88900" y="34290"/>
                  </a:lnTo>
                  <a:lnTo>
                    <a:pt x="88900" y="31750"/>
                  </a:lnTo>
                  <a:close/>
                </a:path>
                <a:path w="88900" h="358140">
                  <a:moveTo>
                    <a:pt x="88900" y="29222"/>
                  </a:moveTo>
                  <a:lnTo>
                    <a:pt x="0" y="29222"/>
                  </a:lnTo>
                  <a:lnTo>
                    <a:pt x="0" y="30480"/>
                  </a:lnTo>
                  <a:lnTo>
                    <a:pt x="88900" y="30480"/>
                  </a:lnTo>
                  <a:lnTo>
                    <a:pt x="88900" y="29222"/>
                  </a:lnTo>
                  <a:close/>
                </a:path>
                <a:path w="88900" h="358140">
                  <a:moveTo>
                    <a:pt x="88900" y="25400"/>
                  </a:moveTo>
                  <a:lnTo>
                    <a:pt x="0" y="25400"/>
                  </a:lnTo>
                  <a:lnTo>
                    <a:pt x="0" y="27952"/>
                  </a:lnTo>
                  <a:lnTo>
                    <a:pt x="88900" y="27952"/>
                  </a:lnTo>
                  <a:lnTo>
                    <a:pt x="88900" y="25400"/>
                  </a:lnTo>
                  <a:close/>
                </a:path>
                <a:path w="88900" h="358140">
                  <a:moveTo>
                    <a:pt x="88900" y="22872"/>
                  </a:moveTo>
                  <a:lnTo>
                    <a:pt x="0" y="22872"/>
                  </a:lnTo>
                  <a:lnTo>
                    <a:pt x="0" y="24130"/>
                  </a:lnTo>
                  <a:lnTo>
                    <a:pt x="88900" y="24130"/>
                  </a:lnTo>
                  <a:lnTo>
                    <a:pt x="88900" y="22872"/>
                  </a:lnTo>
                  <a:close/>
                </a:path>
                <a:path w="88900" h="358140">
                  <a:moveTo>
                    <a:pt x="88900" y="19050"/>
                  </a:moveTo>
                  <a:lnTo>
                    <a:pt x="0" y="19050"/>
                  </a:lnTo>
                  <a:lnTo>
                    <a:pt x="0" y="21602"/>
                  </a:lnTo>
                  <a:lnTo>
                    <a:pt x="88900" y="21602"/>
                  </a:lnTo>
                  <a:lnTo>
                    <a:pt x="88900" y="19050"/>
                  </a:lnTo>
                  <a:close/>
                </a:path>
                <a:path w="88900" h="358140">
                  <a:moveTo>
                    <a:pt x="88900" y="16510"/>
                  </a:moveTo>
                  <a:lnTo>
                    <a:pt x="0" y="16510"/>
                  </a:lnTo>
                  <a:lnTo>
                    <a:pt x="0" y="17780"/>
                  </a:lnTo>
                  <a:lnTo>
                    <a:pt x="88900" y="17780"/>
                  </a:lnTo>
                  <a:lnTo>
                    <a:pt x="88900" y="16510"/>
                  </a:lnTo>
                  <a:close/>
                </a:path>
                <a:path w="88900" h="358140">
                  <a:moveTo>
                    <a:pt x="88900" y="12712"/>
                  </a:moveTo>
                  <a:lnTo>
                    <a:pt x="0" y="12712"/>
                  </a:lnTo>
                  <a:lnTo>
                    <a:pt x="0" y="15240"/>
                  </a:lnTo>
                  <a:lnTo>
                    <a:pt x="88900" y="15240"/>
                  </a:lnTo>
                  <a:lnTo>
                    <a:pt x="88900" y="12712"/>
                  </a:lnTo>
                  <a:close/>
                </a:path>
                <a:path w="88900" h="358140">
                  <a:moveTo>
                    <a:pt x="88900" y="10160"/>
                  </a:moveTo>
                  <a:lnTo>
                    <a:pt x="0" y="10160"/>
                  </a:lnTo>
                  <a:lnTo>
                    <a:pt x="0" y="11430"/>
                  </a:lnTo>
                  <a:lnTo>
                    <a:pt x="88900" y="11430"/>
                  </a:lnTo>
                  <a:lnTo>
                    <a:pt x="88900" y="10160"/>
                  </a:lnTo>
                  <a:close/>
                </a:path>
                <a:path w="88900" h="358140">
                  <a:moveTo>
                    <a:pt x="88900" y="6350"/>
                  </a:moveTo>
                  <a:lnTo>
                    <a:pt x="7620" y="6350"/>
                  </a:lnTo>
                  <a:lnTo>
                    <a:pt x="7620" y="5080"/>
                  </a:lnTo>
                  <a:lnTo>
                    <a:pt x="0" y="5080"/>
                  </a:lnTo>
                  <a:lnTo>
                    <a:pt x="0" y="6350"/>
                  </a:lnTo>
                  <a:lnTo>
                    <a:pt x="0" y="8890"/>
                  </a:lnTo>
                  <a:lnTo>
                    <a:pt x="88900" y="8890"/>
                  </a:lnTo>
                  <a:lnTo>
                    <a:pt x="88900" y="6350"/>
                  </a:lnTo>
                  <a:close/>
                </a:path>
                <a:path w="88900" h="358140">
                  <a:moveTo>
                    <a:pt x="88900" y="3822"/>
                  </a:moveTo>
                  <a:lnTo>
                    <a:pt x="53340" y="3822"/>
                  </a:lnTo>
                  <a:lnTo>
                    <a:pt x="53340" y="2540"/>
                  </a:lnTo>
                  <a:lnTo>
                    <a:pt x="30480" y="2540"/>
                  </a:lnTo>
                  <a:lnTo>
                    <a:pt x="30480" y="3822"/>
                  </a:lnTo>
                  <a:lnTo>
                    <a:pt x="7620" y="3822"/>
                  </a:lnTo>
                  <a:lnTo>
                    <a:pt x="7620" y="5080"/>
                  </a:lnTo>
                  <a:lnTo>
                    <a:pt x="88900" y="5080"/>
                  </a:lnTo>
                  <a:lnTo>
                    <a:pt x="88900" y="3822"/>
                  </a:lnTo>
                  <a:close/>
                </a:path>
                <a:path w="88900" h="358140">
                  <a:moveTo>
                    <a:pt x="88900" y="0"/>
                  </a:moveTo>
                  <a:lnTo>
                    <a:pt x="76200" y="0"/>
                  </a:lnTo>
                  <a:lnTo>
                    <a:pt x="76200" y="1270"/>
                  </a:lnTo>
                  <a:lnTo>
                    <a:pt x="53340" y="1270"/>
                  </a:lnTo>
                  <a:lnTo>
                    <a:pt x="53340" y="2540"/>
                  </a:lnTo>
                  <a:lnTo>
                    <a:pt x="88900" y="2540"/>
                  </a:lnTo>
                  <a:lnTo>
                    <a:pt x="88900" y="1270"/>
                  </a:lnTo>
                  <a:lnTo>
                    <a:pt x="88900" y="0"/>
                  </a:lnTo>
                  <a:close/>
                </a:path>
              </a:pathLst>
            </a:custGeom>
            <a:solidFill>
              <a:srgbClr val="246E24"/>
            </a:solidFill>
          </p:spPr>
          <p:txBody>
            <a:bodyPr wrap="square" lIns="0" tIns="0" rIns="0" bIns="0" rtlCol="0"/>
            <a:lstStyle/>
            <a:p>
              <a:endParaRPr/>
            </a:p>
          </p:txBody>
        </p:sp>
        <p:sp>
          <p:nvSpPr>
            <p:cNvPr id="1136" name="object 1136"/>
            <p:cNvSpPr/>
            <p:nvPr/>
          </p:nvSpPr>
          <p:spPr>
            <a:xfrm>
              <a:off x="5128260" y="6499859"/>
              <a:ext cx="88900" cy="353060"/>
            </a:xfrm>
            <a:custGeom>
              <a:avLst/>
              <a:gdLst/>
              <a:ahLst/>
              <a:cxnLst/>
              <a:rect l="l" t="t" r="r" b="b"/>
              <a:pathLst>
                <a:path w="88900" h="353059">
                  <a:moveTo>
                    <a:pt x="88900" y="347992"/>
                  </a:moveTo>
                  <a:lnTo>
                    <a:pt x="0" y="347992"/>
                  </a:lnTo>
                  <a:lnTo>
                    <a:pt x="0" y="353060"/>
                  </a:lnTo>
                  <a:lnTo>
                    <a:pt x="88900" y="353060"/>
                  </a:lnTo>
                  <a:lnTo>
                    <a:pt x="88900" y="347992"/>
                  </a:lnTo>
                  <a:close/>
                </a:path>
                <a:path w="88900" h="353059">
                  <a:moveTo>
                    <a:pt x="88900" y="279412"/>
                  </a:moveTo>
                  <a:lnTo>
                    <a:pt x="0" y="279412"/>
                  </a:lnTo>
                  <a:lnTo>
                    <a:pt x="0" y="347980"/>
                  </a:lnTo>
                  <a:lnTo>
                    <a:pt x="88900" y="347980"/>
                  </a:lnTo>
                  <a:lnTo>
                    <a:pt x="88900" y="279412"/>
                  </a:lnTo>
                  <a:close/>
                </a:path>
                <a:path w="88900" h="353059">
                  <a:moveTo>
                    <a:pt x="88900" y="153682"/>
                  </a:moveTo>
                  <a:lnTo>
                    <a:pt x="0" y="153682"/>
                  </a:lnTo>
                  <a:lnTo>
                    <a:pt x="0" y="279400"/>
                  </a:lnTo>
                  <a:lnTo>
                    <a:pt x="88900" y="279400"/>
                  </a:lnTo>
                  <a:lnTo>
                    <a:pt x="88900" y="153682"/>
                  </a:lnTo>
                  <a:close/>
                </a:path>
                <a:path w="88900" h="353059">
                  <a:moveTo>
                    <a:pt x="88900" y="151142"/>
                  </a:moveTo>
                  <a:lnTo>
                    <a:pt x="0" y="151142"/>
                  </a:lnTo>
                  <a:lnTo>
                    <a:pt x="0" y="152412"/>
                  </a:lnTo>
                  <a:lnTo>
                    <a:pt x="88900" y="152412"/>
                  </a:lnTo>
                  <a:lnTo>
                    <a:pt x="88900" y="151142"/>
                  </a:lnTo>
                  <a:close/>
                </a:path>
                <a:path w="88900" h="353059">
                  <a:moveTo>
                    <a:pt x="88900" y="147320"/>
                  </a:moveTo>
                  <a:lnTo>
                    <a:pt x="0" y="147320"/>
                  </a:lnTo>
                  <a:lnTo>
                    <a:pt x="0" y="149860"/>
                  </a:lnTo>
                  <a:lnTo>
                    <a:pt x="88900" y="149860"/>
                  </a:lnTo>
                  <a:lnTo>
                    <a:pt x="88900" y="147320"/>
                  </a:lnTo>
                  <a:close/>
                </a:path>
                <a:path w="88900" h="353059">
                  <a:moveTo>
                    <a:pt x="88900" y="144780"/>
                  </a:moveTo>
                  <a:lnTo>
                    <a:pt x="0" y="144780"/>
                  </a:lnTo>
                  <a:lnTo>
                    <a:pt x="0" y="146050"/>
                  </a:lnTo>
                  <a:lnTo>
                    <a:pt x="88900" y="146050"/>
                  </a:lnTo>
                  <a:lnTo>
                    <a:pt x="88900" y="144780"/>
                  </a:lnTo>
                  <a:close/>
                </a:path>
                <a:path w="88900" h="353059">
                  <a:moveTo>
                    <a:pt x="88900" y="140970"/>
                  </a:moveTo>
                  <a:lnTo>
                    <a:pt x="0" y="140970"/>
                  </a:lnTo>
                  <a:lnTo>
                    <a:pt x="0" y="143510"/>
                  </a:lnTo>
                  <a:lnTo>
                    <a:pt x="88900" y="143510"/>
                  </a:lnTo>
                  <a:lnTo>
                    <a:pt x="88900" y="140970"/>
                  </a:lnTo>
                  <a:close/>
                </a:path>
                <a:path w="88900" h="353059">
                  <a:moveTo>
                    <a:pt x="88900" y="138430"/>
                  </a:moveTo>
                  <a:lnTo>
                    <a:pt x="0" y="138430"/>
                  </a:lnTo>
                  <a:lnTo>
                    <a:pt x="0" y="139700"/>
                  </a:lnTo>
                  <a:lnTo>
                    <a:pt x="88900" y="139700"/>
                  </a:lnTo>
                  <a:lnTo>
                    <a:pt x="88900" y="138430"/>
                  </a:lnTo>
                  <a:close/>
                </a:path>
                <a:path w="88900" h="353059">
                  <a:moveTo>
                    <a:pt x="88900" y="134632"/>
                  </a:moveTo>
                  <a:lnTo>
                    <a:pt x="0" y="134632"/>
                  </a:lnTo>
                  <a:lnTo>
                    <a:pt x="0" y="137160"/>
                  </a:lnTo>
                  <a:lnTo>
                    <a:pt x="88900" y="137160"/>
                  </a:lnTo>
                  <a:lnTo>
                    <a:pt x="88900" y="134632"/>
                  </a:lnTo>
                  <a:close/>
                </a:path>
                <a:path w="88900" h="353059">
                  <a:moveTo>
                    <a:pt x="88900" y="132080"/>
                  </a:moveTo>
                  <a:lnTo>
                    <a:pt x="0" y="132080"/>
                  </a:lnTo>
                  <a:lnTo>
                    <a:pt x="0" y="133350"/>
                  </a:lnTo>
                  <a:lnTo>
                    <a:pt x="88900" y="133350"/>
                  </a:lnTo>
                  <a:lnTo>
                    <a:pt x="88900" y="132080"/>
                  </a:lnTo>
                  <a:close/>
                </a:path>
                <a:path w="88900" h="353059">
                  <a:moveTo>
                    <a:pt x="88900" y="128270"/>
                  </a:moveTo>
                  <a:lnTo>
                    <a:pt x="0" y="128270"/>
                  </a:lnTo>
                  <a:lnTo>
                    <a:pt x="0" y="130810"/>
                  </a:lnTo>
                  <a:lnTo>
                    <a:pt x="88900" y="130810"/>
                  </a:lnTo>
                  <a:lnTo>
                    <a:pt x="88900" y="128270"/>
                  </a:lnTo>
                  <a:close/>
                </a:path>
                <a:path w="88900" h="353059">
                  <a:moveTo>
                    <a:pt x="88900" y="125742"/>
                  </a:moveTo>
                  <a:lnTo>
                    <a:pt x="0" y="125742"/>
                  </a:lnTo>
                  <a:lnTo>
                    <a:pt x="0" y="127000"/>
                  </a:lnTo>
                  <a:lnTo>
                    <a:pt x="88900" y="127000"/>
                  </a:lnTo>
                  <a:lnTo>
                    <a:pt x="88900" y="125742"/>
                  </a:lnTo>
                  <a:close/>
                </a:path>
                <a:path w="88900" h="353059">
                  <a:moveTo>
                    <a:pt x="88900" y="121920"/>
                  </a:moveTo>
                  <a:lnTo>
                    <a:pt x="0" y="121920"/>
                  </a:lnTo>
                  <a:lnTo>
                    <a:pt x="0" y="124460"/>
                  </a:lnTo>
                  <a:lnTo>
                    <a:pt x="88900" y="124460"/>
                  </a:lnTo>
                  <a:lnTo>
                    <a:pt x="88900" y="121920"/>
                  </a:lnTo>
                  <a:close/>
                </a:path>
                <a:path w="88900" h="353059">
                  <a:moveTo>
                    <a:pt x="88900" y="119392"/>
                  </a:moveTo>
                  <a:lnTo>
                    <a:pt x="0" y="119392"/>
                  </a:lnTo>
                  <a:lnTo>
                    <a:pt x="0" y="120650"/>
                  </a:lnTo>
                  <a:lnTo>
                    <a:pt x="88900" y="120650"/>
                  </a:lnTo>
                  <a:lnTo>
                    <a:pt x="88900" y="119392"/>
                  </a:lnTo>
                  <a:close/>
                </a:path>
                <a:path w="88900" h="353059">
                  <a:moveTo>
                    <a:pt x="88900" y="115570"/>
                  </a:moveTo>
                  <a:lnTo>
                    <a:pt x="0" y="115570"/>
                  </a:lnTo>
                  <a:lnTo>
                    <a:pt x="0" y="118110"/>
                  </a:lnTo>
                  <a:lnTo>
                    <a:pt x="88900" y="118110"/>
                  </a:lnTo>
                  <a:lnTo>
                    <a:pt x="88900" y="115570"/>
                  </a:lnTo>
                  <a:close/>
                </a:path>
                <a:path w="88900" h="353059">
                  <a:moveTo>
                    <a:pt x="88900" y="113042"/>
                  </a:moveTo>
                  <a:lnTo>
                    <a:pt x="0" y="113042"/>
                  </a:lnTo>
                  <a:lnTo>
                    <a:pt x="0" y="114312"/>
                  </a:lnTo>
                  <a:lnTo>
                    <a:pt x="88900" y="114312"/>
                  </a:lnTo>
                  <a:lnTo>
                    <a:pt x="88900" y="113042"/>
                  </a:lnTo>
                  <a:close/>
                </a:path>
                <a:path w="88900" h="353059">
                  <a:moveTo>
                    <a:pt x="88900" y="109220"/>
                  </a:moveTo>
                  <a:lnTo>
                    <a:pt x="0" y="109220"/>
                  </a:lnTo>
                  <a:lnTo>
                    <a:pt x="0" y="111760"/>
                  </a:lnTo>
                  <a:lnTo>
                    <a:pt x="88900" y="111760"/>
                  </a:lnTo>
                  <a:lnTo>
                    <a:pt x="88900" y="109220"/>
                  </a:lnTo>
                  <a:close/>
                </a:path>
                <a:path w="88900" h="353059">
                  <a:moveTo>
                    <a:pt x="88900" y="106692"/>
                  </a:moveTo>
                  <a:lnTo>
                    <a:pt x="0" y="106692"/>
                  </a:lnTo>
                  <a:lnTo>
                    <a:pt x="0" y="107950"/>
                  </a:lnTo>
                  <a:lnTo>
                    <a:pt x="88900" y="107950"/>
                  </a:lnTo>
                  <a:lnTo>
                    <a:pt x="88900" y="106692"/>
                  </a:lnTo>
                  <a:close/>
                </a:path>
                <a:path w="88900" h="353059">
                  <a:moveTo>
                    <a:pt x="88900" y="102882"/>
                  </a:moveTo>
                  <a:lnTo>
                    <a:pt x="0" y="102882"/>
                  </a:lnTo>
                  <a:lnTo>
                    <a:pt x="0" y="105422"/>
                  </a:lnTo>
                  <a:lnTo>
                    <a:pt x="88900" y="105422"/>
                  </a:lnTo>
                  <a:lnTo>
                    <a:pt x="88900" y="102882"/>
                  </a:lnTo>
                  <a:close/>
                </a:path>
                <a:path w="88900" h="353059">
                  <a:moveTo>
                    <a:pt x="88900" y="100342"/>
                  </a:moveTo>
                  <a:lnTo>
                    <a:pt x="0" y="100342"/>
                  </a:lnTo>
                  <a:lnTo>
                    <a:pt x="0" y="101600"/>
                  </a:lnTo>
                  <a:lnTo>
                    <a:pt x="88900" y="101600"/>
                  </a:lnTo>
                  <a:lnTo>
                    <a:pt x="88900" y="100342"/>
                  </a:lnTo>
                  <a:close/>
                </a:path>
                <a:path w="88900" h="353059">
                  <a:moveTo>
                    <a:pt x="88900" y="96532"/>
                  </a:moveTo>
                  <a:lnTo>
                    <a:pt x="0" y="96532"/>
                  </a:lnTo>
                  <a:lnTo>
                    <a:pt x="0" y="99060"/>
                  </a:lnTo>
                  <a:lnTo>
                    <a:pt x="88900" y="99060"/>
                  </a:lnTo>
                  <a:lnTo>
                    <a:pt x="88900" y="96532"/>
                  </a:lnTo>
                  <a:close/>
                </a:path>
                <a:path w="88900" h="353059">
                  <a:moveTo>
                    <a:pt x="88900" y="93980"/>
                  </a:moveTo>
                  <a:lnTo>
                    <a:pt x="0" y="93980"/>
                  </a:lnTo>
                  <a:lnTo>
                    <a:pt x="0" y="95250"/>
                  </a:lnTo>
                  <a:lnTo>
                    <a:pt x="88900" y="95250"/>
                  </a:lnTo>
                  <a:lnTo>
                    <a:pt x="88900" y="93980"/>
                  </a:lnTo>
                  <a:close/>
                </a:path>
                <a:path w="88900" h="353059">
                  <a:moveTo>
                    <a:pt x="88900" y="90170"/>
                  </a:moveTo>
                  <a:lnTo>
                    <a:pt x="0" y="90170"/>
                  </a:lnTo>
                  <a:lnTo>
                    <a:pt x="0" y="92710"/>
                  </a:lnTo>
                  <a:lnTo>
                    <a:pt x="88900" y="92710"/>
                  </a:lnTo>
                  <a:lnTo>
                    <a:pt x="88900" y="90170"/>
                  </a:lnTo>
                  <a:close/>
                </a:path>
                <a:path w="88900" h="353059">
                  <a:moveTo>
                    <a:pt x="88900" y="87642"/>
                  </a:moveTo>
                  <a:lnTo>
                    <a:pt x="0" y="87642"/>
                  </a:lnTo>
                  <a:lnTo>
                    <a:pt x="0" y="88912"/>
                  </a:lnTo>
                  <a:lnTo>
                    <a:pt x="88900" y="88912"/>
                  </a:lnTo>
                  <a:lnTo>
                    <a:pt x="88900" y="87642"/>
                  </a:lnTo>
                  <a:close/>
                </a:path>
                <a:path w="88900" h="353059">
                  <a:moveTo>
                    <a:pt x="88900" y="83820"/>
                  </a:moveTo>
                  <a:lnTo>
                    <a:pt x="0" y="83820"/>
                  </a:lnTo>
                  <a:lnTo>
                    <a:pt x="0" y="86372"/>
                  </a:lnTo>
                  <a:lnTo>
                    <a:pt x="88900" y="86372"/>
                  </a:lnTo>
                  <a:lnTo>
                    <a:pt x="88900" y="83820"/>
                  </a:lnTo>
                  <a:close/>
                </a:path>
                <a:path w="88900" h="353059">
                  <a:moveTo>
                    <a:pt x="88900" y="81292"/>
                  </a:moveTo>
                  <a:lnTo>
                    <a:pt x="0" y="81292"/>
                  </a:lnTo>
                  <a:lnTo>
                    <a:pt x="0" y="82550"/>
                  </a:lnTo>
                  <a:lnTo>
                    <a:pt x="88900" y="82550"/>
                  </a:lnTo>
                  <a:lnTo>
                    <a:pt x="88900" y="81292"/>
                  </a:lnTo>
                  <a:close/>
                </a:path>
                <a:path w="88900" h="353059">
                  <a:moveTo>
                    <a:pt x="88900" y="77482"/>
                  </a:moveTo>
                  <a:lnTo>
                    <a:pt x="0" y="77482"/>
                  </a:lnTo>
                  <a:lnTo>
                    <a:pt x="0" y="80022"/>
                  </a:lnTo>
                  <a:lnTo>
                    <a:pt x="88900" y="80022"/>
                  </a:lnTo>
                  <a:lnTo>
                    <a:pt x="88900" y="77482"/>
                  </a:lnTo>
                  <a:close/>
                </a:path>
                <a:path w="88900" h="353059">
                  <a:moveTo>
                    <a:pt x="88900" y="74942"/>
                  </a:moveTo>
                  <a:lnTo>
                    <a:pt x="0" y="74942"/>
                  </a:lnTo>
                  <a:lnTo>
                    <a:pt x="0" y="76200"/>
                  </a:lnTo>
                  <a:lnTo>
                    <a:pt x="88900" y="76200"/>
                  </a:lnTo>
                  <a:lnTo>
                    <a:pt x="88900" y="74942"/>
                  </a:lnTo>
                  <a:close/>
                </a:path>
                <a:path w="88900" h="353059">
                  <a:moveTo>
                    <a:pt x="88900" y="71132"/>
                  </a:moveTo>
                  <a:lnTo>
                    <a:pt x="0" y="71132"/>
                  </a:lnTo>
                  <a:lnTo>
                    <a:pt x="0" y="73660"/>
                  </a:lnTo>
                  <a:lnTo>
                    <a:pt x="88900" y="73660"/>
                  </a:lnTo>
                  <a:lnTo>
                    <a:pt x="88900" y="71132"/>
                  </a:lnTo>
                  <a:close/>
                </a:path>
                <a:path w="88900" h="353059">
                  <a:moveTo>
                    <a:pt x="88900" y="68592"/>
                  </a:moveTo>
                  <a:lnTo>
                    <a:pt x="0" y="68592"/>
                  </a:lnTo>
                  <a:lnTo>
                    <a:pt x="0" y="69862"/>
                  </a:lnTo>
                  <a:lnTo>
                    <a:pt x="88900" y="69862"/>
                  </a:lnTo>
                  <a:lnTo>
                    <a:pt x="88900" y="68592"/>
                  </a:lnTo>
                  <a:close/>
                </a:path>
                <a:path w="88900" h="353059">
                  <a:moveTo>
                    <a:pt x="88900" y="64782"/>
                  </a:moveTo>
                  <a:lnTo>
                    <a:pt x="0" y="64782"/>
                  </a:lnTo>
                  <a:lnTo>
                    <a:pt x="0" y="67310"/>
                  </a:lnTo>
                  <a:lnTo>
                    <a:pt x="88900" y="67310"/>
                  </a:lnTo>
                  <a:lnTo>
                    <a:pt x="88900" y="64782"/>
                  </a:lnTo>
                  <a:close/>
                </a:path>
                <a:path w="88900" h="353059">
                  <a:moveTo>
                    <a:pt x="88900" y="62242"/>
                  </a:moveTo>
                  <a:lnTo>
                    <a:pt x="0" y="62242"/>
                  </a:lnTo>
                  <a:lnTo>
                    <a:pt x="0" y="63512"/>
                  </a:lnTo>
                  <a:lnTo>
                    <a:pt x="88900" y="63512"/>
                  </a:lnTo>
                  <a:lnTo>
                    <a:pt x="88900" y="62242"/>
                  </a:lnTo>
                  <a:close/>
                </a:path>
                <a:path w="88900" h="353059">
                  <a:moveTo>
                    <a:pt x="88900" y="58432"/>
                  </a:moveTo>
                  <a:lnTo>
                    <a:pt x="0" y="58432"/>
                  </a:lnTo>
                  <a:lnTo>
                    <a:pt x="0" y="60960"/>
                  </a:lnTo>
                  <a:lnTo>
                    <a:pt x="88900" y="60960"/>
                  </a:lnTo>
                  <a:lnTo>
                    <a:pt x="88900" y="58432"/>
                  </a:lnTo>
                  <a:close/>
                </a:path>
                <a:path w="88900" h="353059">
                  <a:moveTo>
                    <a:pt x="88900" y="55892"/>
                  </a:moveTo>
                  <a:lnTo>
                    <a:pt x="0" y="55892"/>
                  </a:lnTo>
                  <a:lnTo>
                    <a:pt x="0" y="57150"/>
                  </a:lnTo>
                  <a:lnTo>
                    <a:pt x="88900" y="57150"/>
                  </a:lnTo>
                  <a:lnTo>
                    <a:pt x="88900" y="55892"/>
                  </a:lnTo>
                  <a:close/>
                </a:path>
                <a:path w="88900" h="353059">
                  <a:moveTo>
                    <a:pt x="88900" y="52070"/>
                  </a:moveTo>
                  <a:lnTo>
                    <a:pt x="0" y="52070"/>
                  </a:lnTo>
                  <a:lnTo>
                    <a:pt x="0" y="54610"/>
                  </a:lnTo>
                  <a:lnTo>
                    <a:pt x="88900" y="54610"/>
                  </a:lnTo>
                  <a:lnTo>
                    <a:pt x="88900" y="52070"/>
                  </a:lnTo>
                  <a:close/>
                </a:path>
                <a:path w="88900" h="353059">
                  <a:moveTo>
                    <a:pt x="88900" y="49542"/>
                  </a:moveTo>
                  <a:lnTo>
                    <a:pt x="0" y="49542"/>
                  </a:lnTo>
                  <a:lnTo>
                    <a:pt x="0" y="50812"/>
                  </a:lnTo>
                  <a:lnTo>
                    <a:pt x="88900" y="50812"/>
                  </a:lnTo>
                  <a:lnTo>
                    <a:pt x="88900" y="49542"/>
                  </a:lnTo>
                  <a:close/>
                </a:path>
                <a:path w="88900" h="353059">
                  <a:moveTo>
                    <a:pt x="88900" y="45732"/>
                  </a:moveTo>
                  <a:lnTo>
                    <a:pt x="0" y="45732"/>
                  </a:lnTo>
                  <a:lnTo>
                    <a:pt x="0" y="48272"/>
                  </a:lnTo>
                  <a:lnTo>
                    <a:pt x="88900" y="48272"/>
                  </a:lnTo>
                  <a:lnTo>
                    <a:pt x="88900" y="45732"/>
                  </a:lnTo>
                  <a:close/>
                </a:path>
                <a:path w="88900" h="353059">
                  <a:moveTo>
                    <a:pt x="88900" y="43192"/>
                  </a:moveTo>
                  <a:lnTo>
                    <a:pt x="0" y="43192"/>
                  </a:lnTo>
                  <a:lnTo>
                    <a:pt x="0" y="44462"/>
                  </a:lnTo>
                  <a:lnTo>
                    <a:pt x="88900" y="44462"/>
                  </a:lnTo>
                  <a:lnTo>
                    <a:pt x="88900" y="43192"/>
                  </a:lnTo>
                  <a:close/>
                </a:path>
                <a:path w="88900" h="353059">
                  <a:moveTo>
                    <a:pt x="88900" y="39370"/>
                  </a:moveTo>
                  <a:lnTo>
                    <a:pt x="0" y="39370"/>
                  </a:lnTo>
                  <a:lnTo>
                    <a:pt x="0" y="41910"/>
                  </a:lnTo>
                  <a:lnTo>
                    <a:pt x="88900" y="41910"/>
                  </a:lnTo>
                  <a:lnTo>
                    <a:pt x="88900" y="39370"/>
                  </a:lnTo>
                  <a:close/>
                </a:path>
                <a:path w="88900" h="353059">
                  <a:moveTo>
                    <a:pt x="88900" y="36842"/>
                  </a:moveTo>
                  <a:lnTo>
                    <a:pt x="0" y="36842"/>
                  </a:lnTo>
                  <a:lnTo>
                    <a:pt x="0" y="38112"/>
                  </a:lnTo>
                  <a:lnTo>
                    <a:pt x="88900" y="38112"/>
                  </a:lnTo>
                  <a:lnTo>
                    <a:pt x="88900" y="36842"/>
                  </a:lnTo>
                  <a:close/>
                </a:path>
                <a:path w="88900" h="353059">
                  <a:moveTo>
                    <a:pt x="88900" y="33020"/>
                  </a:moveTo>
                  <a:lnTo>
                    <a:pt x="0" y="33020"/>
                  </a:lnTo>
                  <a:lnTo>
                    <a:pt x="0" y="35572"/>
                  </a:lnTo>
                  <a:lnTo>
                    <a:pt x="88900" y="35572"/>
                  </a:lnTo>
                  <a:lnTo>
                    <a:pt x="88900" y="33020"/>
                  </a:lnTo>
                  <a:close/>
                </a:path>
                <a:path w="88900" h="353059">
                  <a:moveTo>
                    <a:pt x="88900" y="30492"/>
                  </a:moveTo>
                  <a:lnTo>
                    <a:pt x="0" y="30492"/>
                  </a:lnTo>
                  <a:lnTo>
                    <a:pt x="0" y="31750"/>
                  </a:lnTo>
                  <a:lnTo>
                    <a:pt x="88900" y="31750"/>
                  </a:lnTo>
                  <a:lnTo>
                    <a:pt x="88900" y="30492"/>
                  </a:lnTo>
                  <a:close/>
                </a:path>
                <a:path w="88900" h="353059">
                  <a:moveTo>
                    <a:pt x="88900" y="26670"/>
                  </a:moveTo>
                  <a:lnTo>
                    <a:pt x="0" y="26670"/>
                  </a:lnTo>
                  <a:lnTo>
                    <a:pt x="0" y="29210"/>
                  </a:lnTo>
                  <a:lnTo>
                    <a:pt x="88900" y="29210"/>
                  </a:lnTo>
                  <a:lnTo>
                    <a:pt x="88900" y="26670"/>
                  </a:lnTo>
                  <a:close/>
                </a:path>
                <a:path w="88900" h="353059">
                  <a:moveTo>
                    <a:pt x="88900" y="24142"/>
                  </a:moveTo>
                  <a:lnTo>
                    <a:pt x="0" y="24142"/>
                  </a:lnTo>
                  <a:lnTo>
                    <a:pt x="0" y="25400"/>
                  </a:lnTo>
                  <a:lnTo>
                    <a:pt x="88900" y="25400"/>
                  </a:lnTo>
                  <a:lnTo>
                    <a:pt x="88900" y="24142"/>
                  </a:lnTo>
                  <a:close/>
                </a:path>
                <a:path w="88900" h="353059">
                  <a:moveTo>
                    <a:pt x="88900" y="20320"/>
                  </a:moveTo>
                  <a:lnTo>
                    <a:pt x="0" y="20320"/>
                  </a:lnTo>
                  <a:lnTo>
                    <a:pt x="0" y="22872"/>
                  </a:lnTo>
                  <a:lnTo>
                    <a:pt x="88900" y="22872"/>
                  </a:lnTo>
                  <a:lnTo>
                    <a:pt x="88900" y="20320"/>
                  </a:lnTo>
                  <a:close/>
                </a:path>
                <a:path w="88900" h="353059">
                  <a:moveTo>
                    <a:pt x="88900" y="17792"/>
                  </a:moveTo>
                  <a:lnTo>
                    <a:pt x="0" y="17792"/>
                  </a:lnTo>
                  <a:lnTo>
                    <a:pt x="0" y="19050"/>
                  </a:lnTo>
                  <a:lnTo>
                    <a:pt x="88900" y="19050"/>
                  </a:lnTo>
                  <a:lnTo>
                    <a:pt x="88900" y="17792"/>
                  </a:lnTo>
                  <a:close/>
                </a:path>
                <a:path w="88900" h="353059">
                  <a:moveTo>
                    <a:pt x="88900" y="13970"/>
                  </a:moveTo>
                  <a:lnTo>
                    <a:pt x="0" y="13970"/>
                  </a:lnTo>
                  <a:lnTo>
                    <a:pt x="0" y="16522"/>
                  </a:lnTo>
                  <a:lnTo>
                    <a:pt x="88900" y="16522"/>
                  </a:lnTo>
                  <a:lnTo>
                    <a:pt x="88900" y="13970"/>
                  </a:lnTo>
                  <a:close/>
                </a:path>
                <a:path w="88900" h="353059">
                  <a:moveTo>
                    <a:pt x="88900" y="11430"/>
                  </a:moveTo>
                  <a:lnTo>
                    <a:pt x="0" y="11430"/>
                  </a:lnTo>
                  <a:lnTo>
                    <a:pt x="0" y="12700"/>
                  </a:lnTo>
                  <a:lnTo>
                    <a:pt x="88900" y="12700"/>
                  </a:lnTo>
                  <a:lnTo>
                    <a:pt x="88900" y="11430"/>
                  </a:lnTo>
                  <a:close/>
                </a:path>
                <a:path w="88900" h="353059">
                  <a:moveTo>
                    <a:pt x="88900" y="7632"/>
                  </a:moveTo>
                  <a:lnTo>
                    <a:pt x="0" y="7632"/>
                  </a:lnTo>
                  <a:lnTo>
                    <a:pt x="0" y="10160"/>
                  </a:lnTo>
                  <a:lnTo>
                    <a:pt x="88900" y="10160"/>
                  </a:lnTo>
                  <a:lnTo>
                    <a:pt x="88900" y="7632"/>
                  </a:lnTo>
                  <a:close/>
                </a:path>
                <a:path w="88900" h="353059">
                  <a:moveTo>
                    <a:pt x="88900" y="5080"/>
                  </a:moveTo>
                  <a:lnTo>
                    <a:pt x="27940" y="5080"/>
                  </a:lnTo>
                  <a:lnTo>
                    <a:pt x="27940" y="3810"/>
                  </a:lnTo>
                  <a:lnTo>
                    <a:pt x="5080" y="3810"/>
                  </a:lnTo>
                  <a:lnTo>
                    <a:pt x="5080" y="5080"/>
                  </a:lnTo>
                  <a:lnTo>
                    <a:pt x="0" y="5080"/>
                  </a:lnTo>
                  <a:lnTo>
                    <a:pt x="0" y="6350"/>
                  </a:lnTo>
                  <a:lnTo>
                    <a:pt x="88900" y="6350"/>
                  </a:lnTo>
                  <a:lnTo>
                    <a:pt x="88900" y="5080"/>
                  </a:lnTo>
                  <a:close/>
                </a:path>
                <a:path w="88900" h="353059">
                  <a:moveTo>
                    <a:pt x="88900" y="0"/>
                  </a:moveTo>
                  <a:lnTo>
                    <a:pt x="73660" y="0"/>
                  </a:lnTo>
                  <a:lnTo>
                    <a:pt x="73660" y="1270"/>
                  </a:lnTo>
                  <a:lnTo>
                    <a:pt x="50800" y="1270"/>
                  </a:lnTo>
                  <a:lnTo>
                    <a:pt x="50800" y="2540"/>
                  </a:lnTo>
                  <a:lnTo>
                    <a:pt x="27940" y="2540"/>
                  </a:lnTo>
                  <a:lnTo>
                    <a:pt x="27940" y="3810"/>
                  </a:lnTo>
                  <a:lnTo>
                    <a:pt x="88900" y="3810"/>
                  </a:lnTo>
                  <a:lnTo>
                    <a:pt x="88900" y="2540"/>
                  </a:lnTo>
                  <a:lnTo>
                    <a:pt x="88900" y="1270"/>
                  </a:lnTo>
                  <a:lnTo>
                    <a:pt x="88900" y="0"/>
                  </a:lnTo>
                  <a:close/>
                </a:path>
              </a:pathLst>
            </a:custGeom>
            <a:solidFill>
              <a:srgbClr val="246D24"/>
            </a:solidFill>
          </p:spPr>
          <p:txBody>
            <a:bodyPr wrap="square" lIns="0" tIns="0" rIns="0" bIns="0" rtlCol="0"/>
            <a:lstStyle/>
            <a:p>
              <a:endParaRPr/>
            </a:p>
          </p:txBody>
        </p:sp>
        <p:sp>
          <p:nvSpPr>
            <p:cNvPr id="1137" name="object 1137"/>
            <p:cNvSpPr/>
            <p:nvPr/>
          </p:nvSpPr>
          <p:spPr>
            <a:xfrm>
              <a:off x="5039360" y="6504939"/>
              <a:ext cx="88900" cy="347980"/>
            </a:xfrm>
            <a:custGeom>
              <a:avLst/>
              <a:gdLst/>
              <a:ahLst/>
              <a:cxnLst/>
              <a:rect l="l" t="t" r="r" b="b"/>
              <a:pathLst>
                <a:path w="88900" h="347979">
                  <a:moveTo>
                    <a:pt x="88900" y="342912"/>
                  </a:moveTo>
                  <a:lnTo>
                    <a:pt x="0" y="342912"/>
                  </a:lnTo>
                  <a:lnTo>
                    <a:pt x="0" y="347980"/>
                  </a:lnTo>
                  <a:lnTo>
                    <a:pt x="88900" y="347980"/>
                  </a:lnTo>
                  <a:lnTo>
                    <a:pt x="88900" y="342912"/>
                  </a:lnTo>
                  <a:close/>
                </a:path>
                <a:path w="88900" h="347979">
                  <a:moveTo>
                    <a:pt x="88900" y="274332"/>
                  </a:moveTo>
                  <a:lnTo>
                    <a:pt x="0" y="274332"/>
                  </a:lnTo>
                  <a:lnTo>
                    <a:pt x="0" y="342900"/>
                  </a:lnTo>
                  <a:lnTo>
                    <a:pt x="88900" y="342900"/>
                  </a:lnTo>
                  <a:lnTo>
                    <a:pt x="88900" y="274332"/>
                  </a:lnTo>
                  <a:close/>
                </a:path>
                <a:path w="88900" h="347979">
                  <a:moveTo>
                    <a:pt x="88900" y="148602"/>
                  </a:moveTo>
                  <a:lnTo>
                    <a:pt x="0" y="148602"/>
                  </a:lnTo>
                  <a:lnTo>
                    <a:pt x="0" y="274320"/>
                  </a:lnTo>
                  <a:lnTo>
                    <a:pt x="88900" y="274320"/>
                  </a:lnTo>
                  <a:lnTo>
                    <a:pt x="88900" y="148602"/>
                  </a:lnTo>
                  <a:close/>
                </a:path>
                <a:path w="88900" h="347979">
                  <a:moveTo>
                    <a:pt x="88900" y="146062"/>
                  </a:moveTo>
                  <a:lnTo>
                    <a:pt x="0" y="146062"/>
                  </a:lnTo>
                  <a:lnTo>
                    <a:pt x="0" y="147332"/>
                  </a:lnTo>
                  <a:lnTo>
                    <a:pt x="88900" y="147332"/>
                  </a:lnTo>
                  <a:lnTo>
                    <a:pt x="88900" y="146062"/>
                  </a:lnTo>
                  <a:close/>
                </a:path>
                <a:path w="88900" h="347979">
                  <a:moveTo>
                    <a:pt x="88900" y="142240"/>
                  </a:moveTo>
                  <a:lnTo>
                    <a:pt x="0" y="142240"/>
                  </a:lnTo>
                  <a:lnTo>
                    <a:pt x="0" y="144780"/>
                  </a:lnTo>
                  <a:lnTo>
                    <a:pt x="88900" y="144780"/>
                  </a:lnTo>
                  <a:lnTo>
                    <a:pt x="88900" y="142240"/>
                  </a:lnTo>
                  <a:close/>
                </a:path>
                <a:path w="88900" h="347979">
                  <a:moveTo>
                    <a:pt x="88900" y="139700"/>
                  </a:moveTo>
                  <a:lnTo>
                    <a:pt x="0" y="139700"/>
                  </a:lnTo>
                  <a:lnTo>
                    <a:pt x="0" y="140970"/>
                  </a:lnTo>
                  <a:lnTo>
                    <a:pt x="88900" y="140970"/>
                  </a:lnTo>
                  <a:lnTo>
                    <a:pt x="88900" y="139700"/>
                  </a:lnTo>
                  <a:close/>
                </a:path>
                <a:path w="88900" h="347979">
                  <a:moveTo>
                    <a:pt x="88900" y="135890"/>
                  </a:moveTo>
                  <a:lnTo>
                    <a:pt x="0" y="135890"/>
                  </a:lnTo>
                  <a:lnTo>
                    <a:pt x="0" y="138430"/>
                  </a:lnTo>
                  <a:lnTo>
                    <a:pt x="88900" y="138430"/>
                  </a:lnTo>
                  <a:lnTo>
                    <a:pt x="88900" y="135890"/>
                  </a:lnTo>
                  <a:close/>
                </a:path>
                <a:path w="88900" h="347979">
                  <a:moveTo>
                    <a:pt x="88900" y="133350"/>
                  </a:moveTo>
                  <a:lnTo>
                    <a:pt x="0" y="133350"/>
                  </a:lnTo>
                  <a:lnTo>
                    <a:pt x="0" y="134620"/>
                  </a:lnTo>
                  <a:lnTo>
                    <a:pt x="88900" y="134620"/>
                  </a:lnTo>
                  <a:lnTo>
                    <a:pt x="88900" y="133350"/>
                  </a:lnTo>
                  <a:close/>
                </a:path>
                <a:path w="88900" h="347979">
                  <a:moveTo>
                    <a:pt x="88900" y="129552"/>
                  </a:moveTo>
                  <a:lnTo>
                    <a:pt x="0" y="129552"/>
                  </a:lnTo>
                  <a:lnTo>
                    <a:pt x="0" y="132080"/>
                  </a:lnTo>
                  <a:lnTo>
                    <a:pt x="88900" y="132080"/>
                  </a:lnTo>
                  <a:lnTo>
                    <a:pt x="88900" y="129552"/>
                  </a:lnTo>
                  <a:close/>
                </a:path>
                <a:path w="88900" h="347979">
                  <a:moveTo>
                    <a:pt x="88900" y="127000"/>
                  </a:moveTo>
                  <a:lnTo>
                    <a:pt x="0" y="127000"/>
                  </a:lnTo>
                  <a:lnTo>
                    <a:pt x="0" y="128270"/>
                  </a:lnTo>
                  <a:lnTo>
                    <a:pt x="88900" y="128270"/>
                  </a:lnTo>
                  <a:lnTo>
                    <a:pt x="88900" y="127000"/>
                  </a:lnTo>
                  <a:close/>
                </a:path>
                <a:path w="88900" h="347979">
                  <a:moveTo>
                    <a:pt x="88900" y="123190"/>
                  </a:moveTo>
                  <a:lnTo>
                    <a:pt x="0" y="123190"/>
                  </a:lnTo>
                  <a:lnTo>
                    <a:pt x="0" y="125730"/>
                  </a:lnTo>
                  <a:lnTo>
                    <a:pt x="88900" y="125730"/>
                  </a:lnTo>
                  <a:lnTo>
                    <a:pt x="88900" y="123190"/>
                  </a:lnTo>
                  <a:close/>
                </a:path>
                <a:path w="88900" h="347979">
                  <a:moveTo>
                    <a:pt x="88900" y="120662"/>
                  </a:moveTo>
                  <a:lnTo>
                    <a:pt x="0" y="120662"/>
                  </a:lnTo>
                  <a:lnTo>
                    <a:pt x="0" y="121920"/>
                  </a:lnTo>
                  <a:lnTo>
                    <a:pt x="88900" y="121920"/>
                  </a:lnTo>
                  <a:lnTo>
                    <a:pt x="88900" y="120662"/>
                  </a:lnTo>
                  <a:close/>
                </a:path>
                <a:path w="88900" h="347979">
                  <a:moveTo>
                    <a:pt x="88900" y="116840"/>
                  </a:moveTo>
                  <a:lnTo>
                    <a:pt x="0" y="116840"/>
                  </a:lnTo>
                  <a:lnTo>
                    <a:pt x="0" y="119380"/>
                  </a:lnTo>
                  <a:lnTo>
                    <a:pt x="88900" y="119380"/>
                  </a:lnTo>
                  <a:lnTo>
                    <a:pt x="88900" y="116840"/>
                  </a:lnTo>
                  <a:close/>
                </a:path>
                <a:path w="88900" h="347979">
                  <a:moveTo>
                    <a:pt x="88900" y="114312"/>
                  </a:moveTo>
                  <a:lnTo>
                    <a:pt x="0" y="114312"/>
                  </a:lnTo>
                  <a:lnTo>
                    <a:pt x="0" y="115570"/>
                  </a:lnTo>
                  <a:lnTo>
                    <a:pt x="88900" y="115570"/>
                  </a:lnTo>
                  <a:lnTo>
                    <a:pt x="88900" y="114312"/>
                  </a:lnTo>
                  <a:close/>
                </a:path>
                <a:path w="88900" h="347979">
                  <a:moveTo>
                    <a:pt x="88900" y="110490"/>
                  </a:moveTo>
                  <a:lnTo>
                    <a:pt x="0" y="110490"/>
                  </a:lnTo>
                  <a:lnTo>
                    <a:pt x="0" y="113030"/>
                  </a:lnTo>
                  <a:lnTo>
                    <a:pt x="88900" y="113030"/>
                  </a:lnTo>
                  <a:lnTo>
                    <a:pt x="88900" y="110490"/>
                  </a:lnTo>
                  <a:close/>
                </a:path>
                <a:path w="88900" h="347979">
                  <a:moveTo>
                    <a:pt x="88900" y="107962"/>
                  </a:moveTo>
                  <a:lnTo>
                    <a:pt x="0" y="107962"/>
                  </a:lnTo>
                  <a:lnTo>
                    <a:pt x="0" y="109232"/>
                  </a:lnTo>
                  <a:lnTo>
                    <a:pt x="88900" y="109232"/>
                  </a:lnTo>
                  <a:lnTo>
                    <a:pt x="88900" y="107962"/>
                  </a:lnTo>
                  <a:close/>
                </a:path>
                <a:path w="88900" h="347979">
                  <a:moveTo>
                    <a:pt x="88900" y="104140"/>
                  </a:moveTo>
                  <a:lnTo>
                    <a:pt x="0" y="104140"/>
                  </a:lnTo>
                  <a:lnTo>
                    <a:pt x="0" y="106680"/>
                  </a:lnTo>
                  <a:lnTo>
                    <a:pt x="88900" y="106680"/>
                  </a:lnTo>
                  <a:lnTo>
                    <a:pt x="88900" y="104140"/>
                  </a:lnTo>
                  <a:close/>
                </a:path>
                <a:path w="88900" h="347979">
                  <a:moveTo>
                    <a:pt x="88900" y="101612"/>
                  </a:moveTo>
                  <a:lnTo>
                    <a:pt x="0" y="101612"/>
                  </a:lnTo>
                  <a:lnTo>
                    <a:pt x="0" y="102870"/>
                  </a:lnTo>
                  <a:lnTo>
                    <a:pt x="88900" y="102870"/>
                  </a:lnTo>
                  <a:lnTo>
                    <a:pt x="88900" y="101612"/>
                  </a:lnTo>
                  <a:close/>
                </a:path>
                <a:path w="88900" h="347979">
                  <a:moveTo>
                    <a:pt x="88900" y="97802"/>
                  </a:moveTo>
                  <a:lnTo>
                    <a:pt x="0" y="97802"/>
                  </a:lnTo>
                  <a:lnTo>
                    <a:pt x="0" y="100342"/>
                  </a:lnTo>
                  <a:lnTo>
                    <a:pt x="88900" y="100342"/>
                  </a:lnTo>
                  <a:lnTo>
                    <a:pt x="88900" y="97802"/>
                  </a:lnTo>
                  <a:close/>
                </a:path>
                <a:path w="88900" h="347979">
                  <a:moveTo>
                    <a:pt x="88900" y="95262"/>
                  </a:moveTo>
                  <a:lnTo>
                    <a:pt x="0" y="95262"/>
                  </a:lnTo>
                  <a:lnTo>
                    <a:pt x="0" y="96520"/>
                  </a:lnTo>
                  <a:lnTo>
                    <a:pt x="88900" y="96520"/>
                  </a:lnTo>
                  <a:lnTo>
                    <a:pt x="88900" y="95262"/>
                  </a:lnTo>
                  <a:close/>
                </a:path>
                <a:path w="88900" h="347979">
                  <a:moveTo>
                    <a:pt x="88900" y="91452"/>
                  </a:moveTo>
                  <a:lnTo>
                    <a:pt x="0" y="91452"/>
                  </a:lnTo>
                  <a:lnTo>
                    <a:pt x="0" y="93980"/>
                  </a:lnTo>
                  <a:lnTo>
                    <a:pt x="88900" y="93980"/>
                  </a:lnTo>
                  <a:lnTo>
                    <a:pt x="88900" y="91452"/>
                  </a:lnTo>
                  <a:close/>
                </a:path>
                <a:path w="88900" h="347979">
                  <a:moveTo>
                    <a:pt x="88900" y="88900"/>
                  </a:moveTo>
                  <a:lnTo>
                    <a:pt x="0" y="88900"/>
                  </a:lnTo>
                  <a:lnTo>
                    <a:pt x="0" y="90170"/>
                  </a:lnTo>
                  <a:lnTo>
                    <a:pt x="88900" y="90170"/>
                  </a:lnTo>
                  <a:lnTo>
                    <a:pt x="88900" y="88900"/>
                  </a:lnTo>
                  <a:close/>
                </a:path>
                <a:path w="88900" h="347979">
                  <a:moveTo>
                    <a:pt x="88900" y="85090"/>
                  </a:moveTo>
                  <a:lnTo>
                    <a:pt x="0" y="85090"/>
                  </a:lnTo>
                  <a:lnTo>
                    <a:pt x="0" y="87630"/>
                  </a:lnTo>
                  <a:lnTo>
                    <a:pt x="88900" y="87630"/>
                  </a:lnTo>
                  <a:lnTo>
                    <a:pt x="88900" y="85090"/>
                  </a:lnTo>
                  <a:close/>
                </a:path>
                <a:path w="88900" h="347979">
                  <a:moveTo>
                    <a:pt x="88900" y="82562"/>
                  </a:moveTo>
                  <a:lnTo>
                    <a:pt x="0" y="82562"/>
                  </a:lnTo>
                  <a:lnTo>
                    <a:pt x="0" y="83832"/>
                  </a:lnTo>
                  <a:lnTo>
                    <a:pt x="88900" y="83832"/>
                  </a:lnTo>
                  <a:lnTo>
                    <a:pt x="88900" y="82562"/>
                  </a:lnTo>
                  <a:close/>
                </a:path>
                <a:path w="88900" h="347979">
                  <a:moveTo>
                    <a:pt x="88900" y="78740"/>
                  </a:moveTo>
                  <a:lnTo>
                    <a:pt x="0" y="78740"/>
                  </a:lnTo>
                  <a:lnTo>
                    <a:pt x="0" y="81292"/>
                  </a:lnTo>
                  <a:lnTo>
                    <a:pt x="88900" y="81292"/>
                  </a:lnTo>
                  <a:lnTo>
                    <a:pt x="88900" y="78740"/>
                  </a:lnTo>
                  <a:close/>
                </a:path>
                <a:path w="88900" h="347979">
                  <a:moveTo>
                    <a:pt x="88900" y="76212"/>
                  </a:moveTo>
                  <a:lnTo>
                    <a:pt x="0" y="76212"/>
                  </a:lnTo>
                  <a:lnTo>
                    <a:pt x="0" y="77470"/>
                  </a:lnTo>
                  <a:lnTo>
                    <a:pt x="88900" y="77470"/>
                  </a:lnTo>
                  <a:lnTo>
                    <a:pt x="88900" y="76212"/>
                  </a:lnTo>
                  <a:close/>
                </a:path>
                <a:path w="88900" h="347979">
                  <a:moveTo>
                    <a:pt x="88900" y="72402"/>
                  </a:moveTo>
                  <a:lnTo>
                    <a:pt x="0" y="72402"/>
                  </a:lnTo>
                  <a:lnTo>
                    <a:pt x="0" y="74942"/>
                  </a:lnTo>
                  <a:lnTo>
                    <a:pt x="88900" y="74942"/>
                  </a:lnTo>
                  <a:lnTo>
                    <a:pt x="88900" y="72402"/>
                  </a:lnTo>
                  <a:close/>
                </a:path>
                <a:path w="88900" h="347979">
                  <a:moveTo>
                    <a:pt x="88900" y="69862"/>
                  </a:moveTo>
                  <a:lnTo>
                    <a:pt x="0" y="69862"/>
                  </a:lnTo>
                  <a:lnTo>
                    <a:pt x="0" y="71120"/>
                  </a:lnTo>
                  <a:lnTo>
                    <a:pt x="88900" y="71120"/>
                  </a:lnTo>
                  <a:lnTo>
                    <a:pt x="88900" y="69862"/>
                  </a:lnTo>
                  <a:close/>
                </a:path>
                <a:path w="88900" h="347979">
                  <a:moveTo>
                    <a:pt x="88900" y="66052"/>
                  </a:moveTo>
                  <a:lnTo>
                    <a:pt x="0" y="66052"/>
                  </a:lnTo>
                  <a:lnTo>
                    <a:pt x="0" y="68580"/>
                  </a:lnTo>
                  <a:lnTo>
                    <a:pt x="88900" y="68580"/>
                  </a:lnTo>
                  <a:lnTo>
                    <a:pt x="88900" y="66052"/>
                  </a:lnTo>
                  <a:close/>
                </a:path>
                <a:path w="88900" h="347979">
                  <a:moveTo>
                    <a:pt x="88900" y="63512"/>
                  </a:moveTo>
                  <a:lnTo>
                    <a:pt x="0" y="63512"/>
                  </a:lnTo>
                  <a:lnTo>
                    <a:pt x="0" y="64782"/>
                  </a:lnTo>
                  <a:lnTo>
                    <a:pt x="88900" y="64782"/>
                  </a:lnTo>
                  <a:lnTo>
                    <a:pt x="88900" y="63512"/>
                  </a:lnTo>
                  <a:close/>
                </a:path>
                <a:path w="88900" h="347979">
                  <a:moveTo>
                    <a:pt x="88900" y="59702"/>
                  </a:moveTo>
                  <a:lnTo>
                    <a:pt x="0" y="59702"/>
                  </a:lnTo>
                  <a:lnTo>
                    <a:pt x="0" y="62230"/>
                  </a:lnTo>
                  <a:lnTo>
                    <a:pt x="88900" y="62230"/>
                  </a:lnTo>
                  <a:lnTo>
                    <a:pt x="88900" y="59702"/>
                  </a:lnTo>
                  <a:close/>
                </a:path>
                <a:path w="88900" h="347979">
                  <a:moveTo>
                    <a:pt x="88900" y="57162"/>
                  </a:moveTo>
                  <a:lnTo>
                    <a:pt x="0" y="57162"/>
                  </a:lnTo>
                  <a:lnTo>
                    <a:pt x="0" y="58432"/>
                  </a:lnTo>
                  <a:lnTo>
                    <a:pt x="88900" y="58432"/>
                  </a:lnTo>
                  <a:lnTo>
                    <a:pt x="88900" y="57162"/>
                  </a:lnTo>
                  <a:close/>
                </a:path>
                <a:path w="88900" h="347979">
                  <a:moveTo>
                    <a:pt x="88900" y="53352"/>
                  </a:moveTo>
                  <a:lnTo>
                    <a:pt x="0" y="53352"/>
                  </a:lnTo>
                  <a:lnTo>
                    <a:pt x="0" y="55880"/>
                  </a:lnTo>
                  <a:lnTo>
                    <a:pt x="88900" y="55880"/>
                  </a:lnTo>
                  <a:lnTo>
                    <a:pt x="88900" y="53352"/>
                  </a:lnTo>
                  <a:close/>
                </a:path>
                <a:path w="88900" h="347979">
                  <a:moveTo>
                    <a:pt x="88900" y="50812"/>
                  </a:moveTo>
                  <a:lnTo>
                    <a:pt x="0" y="50812"/>
                  </a:lnTo>
                  <a:lnTo>
                    <a:pt x="0" y="52070"/>
                  </a:lnTo>
                  <a:lnTo>
                    <a:pt x="88900" y="52070"/>
                  </a:lnTo>
                  <a:lnTo>
                    <a:pt x="88900" y="50812"/>
                  </a:lnTo>
                  <a:close/>
                </a:path>
                <a:path w="88900" h="347979">
                  <a:moveTo>
                    <a:pt x="88900" y="46990"/>
                  </a:moveTo>
                  <a:lnTo>
                    <a:pt x="0" y="46990"/>
                  </a:lnTo>
                  <a:lnTo>
                    <a:pt x="0" y="49530"/>
                  </a:lnTo>
                  <a:lnTo>
                    <a:pt x="88900" y="49530"/>
                  </a:lnTo>
                  <a:lnTo>
                    <a:pt x="88900" y="46990"/>
                  </a:lnTo>
                  <a:close/>
                </a:path>
                <a:path w="88900" h="347979">
                  <a:moveTo>
                    <a:pt x="88900" y="44462"/>
                  </a:moveTo>
                  <a:lnTo>
                    <a:pt x="0" y="44462"/>
                  </a:lnTo>
                  <a:lnTo>
                    <a:pt x="0" y="45732"/>
                  </a:lnTo>
                  <a:lnTo>
                    <a:pt x="88900" y="45732"/>
                  </a:lnTo>
                  <a:lnTo>
                    <a:pt x="88900" y="44462"/>
                  </a:lnTo>
                  <a:close/>
                </a:path>
                <a:path w="88900" h="347979">
                  <a:moveTo>
                    <a:pt x="88900" y="40652"/>
                  </a:moveTo>
                  <a:lnTo>
                    <a:pt x="0" y="40652"/>
                  </a:lnTo>
                  <a:lnTo>
                    <a:pt x="0" y="43192"/>
                  </a:lnTo>
                  <a:lnTo>
                    <a:pt x="88900" y="43192"/>
                  </a:lnTo>
                  <a:lnTo>
                    <a:pt x="88900" y="40652"/>
                  </a:lnTo>
                  <a:close/>
                </a:path>
                <a:path w="88900" h="347979">
                  <a:moveTo>
                    <a:pt x="88900" y="38112"/>
                  </a:moveTo>
                  <a:lnTo>
                    <a:pt x="0" y="38112"/>
                  </a:lnTo>
                  <a:lnTo>
                    <a:pt x="0" y="39382"/>
                  </a:lnTo>
                  <a:lnTo>
                    <a:pt x="88900" y="39382"/>
                  </a:lnTo>
                  <a:lnTo>
                    <a:pt x="88900" y="38112"/>
                  </a:lnTo>
                  <a:close/>
                </a:path>
                <a:path w="88900" h="347979">
                  <a:moveTo>
                    <a:pt x="88900" y="34290"/>
                  </a:moveTo>
                  <a:lnTo>
                    <a:pt x="0" y="34290"/>
                  </a:lnTo>
                  <a:lnTo>
                    <a:pt x="0" y="36830"/>
                  </a:lnTo>
                  <a:lnTo>
                    <a:pt x="88900" y="36830"/>
                  </a:lnTo>
                  <a:lnTo>
                    <a:pt x="88900" y="34290"/>
                  </a:lnTo>
                  <a:close/>
                </a:path>
                <a:path w="88900" h="347979">
                  <a:moveTo>
                    <a:pt x="88900" y="31762"/>
                  </a:moveTo>
                  <a:lnTo>
                    <a:pt x="0" y="31762"/>
                  </a:lnTo>
                  <a:lnTo>
                    <a:pt x="0" y="33032"/>
                  </a:lnTo>
                  <a:lnTo>
                    <a:pt x="88900" y="33032"/>
                  </a:lnTo>
                  <a:lnTo>
                    <a:pt x="88900" y="31762"/>
                  </a:lnTo>
                  <a:close/>
                </a:path>
                <a:path w="88900" h="347979">
                  <a:moveTo>
                    <a:pt x="88900" y="27940"/>
                  </a:moveTo>
                  <a:lnTo>
                    <a:pt x="0" y="27940"/>
                  </a:lnTo>
                  <a:lnTo>
                    <a:pt x="0" y="30492"/>
                  </a:lnTo>
                  <a:lnTo>
                    <a:pt x="88900" y="30492"/>
                  </a:lnTo>
                  <a:lnTo>
                    <a:pt x="88900" y="27940"/>
                  </a:lnTo>
                  <a:close/>
                </a:path>
                <a:path w="88900" h="347979">
                  <a:moveTo>
                    <a:pt x="88900" y="25412"/>
                  </a:moveTo>
                  <a:lnTo>
                    <a:pt x="0" y="25412"/>
                  </a:lnTo>
                  <a:lnTo>
                    <a:pt x="0" y="26670"/>
                  </a:lnTo>
                  <a:lnTo>
                    <a:pt x="88900" y="26670"/>
                  </a:lnTo>
                  <a:lnTo>
                    <a:pt x="88900" y="25412"/>
                  </a:lnTo>
                  <a:close/>
                </a:path>
                <a:path w="88900" h="347979">
                  <a:moveTo>
                    <a:pt x="88900" y="21590"/>
                  </a:moveTo>
                  <a:lnTo>
                    <a:pt x="0" y="21590"/>
                  </a:lnTo>
                  <a:lnTo>
                    <a:pt x="0" y="24130"/>
                  </a:lnTo>
                  <a:lnTo>
                    <a:pt x="88900" y="24130"/>
                  </a:lnTo>
                  <a:lnTo>
                    <a:pt x="88900" y="21590"/>
                  </a:lnTo>
                  <a:close/>
                </a:path>
                <a:path w="88900" h="347979">
                  <a:moveTo>
                    <a:pt x="88900" y="19062"/>
                  </a:moveTo>
                  <a:lnTo>
                    <a:pt x="0" y="19062"/>
                  </a:lnTo>
                  <a:lnTo>
                    <a:pt x="0" y="20320"/>
                  </a:lnTo>
                  <a:lnTo>
                    <a:pt x="88900" y="20320"/>
                  </a:lnTo>
                  <a:lnTo>
                    <a:pt x="88900" y="19062"/>
                  </a:lnTo>
                  <a:close/>
                </a:path>
                <a:path w="88900" h="347979">
                  <a:moveTo>
                    <a:pt x="88900" y="15240"/>
                  </a:moveTo>
                  <a:lnTo>
                    <a:pt x="0" y="15240"/>
                  </a:lnTo>
                  <a:lnTo>
                    <a:pt x="0" y="17792"/>
                  </a:lnTo>
                  <a:lnTo>
                    <a:pt x="88900" y="17792"/>
                  </a:lnTo>
                  <a:lnTo>
                    <a:pt x="88900" y="15240"/>
                  </a:lnTo>
                  <a:close/>
                </a:path>
                <a:path w="88900" h="347979">
                  <a:moveTo>
                    <a:pt x="88900" y="12712"/>
                  </a:moveTo>
                  <a:lnTo>
                    <a:pt x="0" y="12712"/>
                  </a:lnTo>
                  <a:lnTo>
                    <a:pt x="0" y="13970"/>
                  </a:lnTo>
                  <a:lnTo>
                    <a:pt x="88900" y="13970"/>
                  </a:lnTo>
                  <a:lnTo>
                    <a:pt x="88900" y="12712"/>
                  </a:lnTo>
                  <a:close/>
                </a:path>
                <a:path w="88900" h="347979">
                  <a:moveTo>
                    <a:pt x="88900" y="8890"/>
                  </a:moveTo>
                  <a:lnTo>
                    <a:pt x="0" y="8890"/>
                  </a:lnTo>
                  <a:lnTo>
                    <a:pt x="0" y="11442"/>
                  </a:lnTo>
                  <a:lnTo>
                    <a:pt x="88900" y="11442"/>
                  </a:lnTo>
                  <a:lnTo>
                    <a:pt x="88900" y="8890"/>
                  </a:lnTo>
                  <a:close/>
                </a:path>
                <a:path w="88900" h="347979">
                  <a:moveTo>
                    <a:pt x="88900" y="6350"/>
                  </a:moveTo>
                  <a:lnTo>
                    <a:pt x="2540" y="6350"/>
                  </a:lnTo>
                  <a:lnTo>
                    <a:pt x="2540" y="5080"/>
                  </a:lnTo>
                  <a:lnTo>
                    <a:pt x="0" y="5080"/>
                  </a:lnTo>
                  <a:lnTo>
                    <a:pt x="0" y="6350"/>
                  </a:lnTo>
                  <a:lnTo>
                    <a:pt x="0" y="7620"/>
                  </a:lnTo>
                  <a:lnTo>
                    <a:pt x="88900" y="7620"/>
                  </a:lnTo>
                  <a:lnTo>
                    <a:pt x="88900" y="6350"/>
                  </a:lnTo>
                  <a:close/>
                </a:path>
                <a:path w="88900" h="347979">
                  <a:moveTo>
                    <a:pt x="88900" y="2540"/>
                  </a:moveTo>
                  <a:lnTo>
                    <a:pt x="71120" y="2540"/>
                  </a:lnTo>
                  <a:lnTo>
                    <a:pt x="71120" y="1270"/>
                  </a:lnTo>
                  <a:lnTo>
                    <a:pt x="48260" y="1270"/>
                  </a:lnTo>
                  <a:lnTo>
                    <a:pt x="48260" y="2540"/>
                  </a:lnTo>
                  <a:lnTo>
                    <a:pt x="25400" y="2540"/>
                  </a:lnTo>
                  <a:lnTo>
                    <a:pt x="25400" y="3810"/>
                  </a:lnTo>
                  <a:lnTo>
                    <a:pt x="2540" y="3810"/>
                  </a:lnTo>
                  <a:lnTo>
                    <a:pt x="2540" y="5080"/>
                  </a:lnTo>
                  <a:lnTo>
                    <a:pt x="88900" y="5080"/>
                  </a:lnTo>
                  <a:lnTo>
                    <a:pt x="88900" y="3810"/>
                  </a:lnTo>
                  <a:lnTo>
                    <a:pt x="88900" y="2540"/>
                  </a:lnTo>
                  <a:close/>
                </a:path>
                <a:path w="88900" h="347979">
                  <a:moveTo>
                    <a:pt x="88900" y="0"/>
                  </a:moveTo>
                  <a:lnTo>
                    <a:pt x="71120" y="0"/>
                  </a:lnTo>
                  <a:lnTo>
                    <a:pt x="71120" y="1270"/>
                  </a:lnTo>
                  <a:lnTo>
                    <a:pt x="88900" y="1270"/>
                  </a:lnTo>
                  <a:lnTo>
                    <a:pt x="88900" y="0"/>
                  </a:lnTo>
                  <a:close/>
                </a:path>
              </a:pathLst>
            </a:custGeom>
            <a:solidFill>
              <a:srgbClr val="246C24"/>
            </a:solidFill>
          </p:spPr>
          <p:txBody>
            <a:bodyPr wrap="square" lIns="0" tIns="0" rIns="0" bIns="0" rtlCol="0"/>
            <a:lstStyle/>
            <a:p>
              <a:endParaRPr/>
            </a:p>
          </p:txBody>
        </p:sp>
        <p:sp>
          <p:nvSpPr>
            <p:cNvPr id="1138" name="object 1138"/>
            <p:cNvSpPr/>
            <p:nvPr/>
          </p:nvSpPr>
          <p:spPr>
            <a:xfrm>
              <a:off x="4950460" y="6510020"/>
              <a:ext cx="88900" cy="342900"/>
            </a:xfrm>
            <a:custGeom>
              <a:avLst/>
              <a:gdLst/>
              <a:ahLst/>
              <a:cxnLst/>
              <a:rect l="l" t="t" r="r" b="b"/>
              <a:pathLst>
                <a:path w="88900" h="342900">
                  <a:moveTo>
                    <a:pt x="88900" y="337832"/>
                  </a:moveTo>
                  <a:lnTo>
                    <a:pt x="0" y="337832"/>
                  </a:lnTo>
                  <a:lnTo>
                    <a:pt x="0" y="342900"/>
                  </a:lnTo>
                  <a:lnTo>
                    <a:pt x="88900" y="342900"/>
                  </a:lnTo>
                  <a:lnTo>
                    <a:pt x="88900" y="337832"/>
                  </a:lnTo>
                  <a:close/>
                </a:path>
                <a:path w="88900" h="342900">
                  <a:moveTo>
                    <a:pt x="88900" y="269252"/>
                  </a:moveTo>
                  <a:lnTo>
                    <a:pt x="0" y="269252"/>
                  </a:lnTo>
                  <a:lnTo>
                    <a:pt x="0" y="337820"/>
                  </a:lnTo>
                  <a:lnTo>
                    <a:pt x="88900" y="337820"/>
                  </a:lnTo>
                  <a:lnTo>
                    <a:pt x="88900" y="269252"/>
                  </a:lnTo>
                  <a:close/>
                </a:path>
                <a:path w="88900" h="342900">
                  <a:moveTo>
                    <a:pt x="88900" y="143522"/>
                  </a:moveTo>
                  <a:lnTo>
                    <a:pt x="0" y="143522"/>
                  </a:lnTo>
                  <a:lnTo>
                    <a:pt x="0" y="269240"/>
                  </a:lnTo>
                  <a:lnTo>
                    <a:pt x="88900" y="269240"/>
                  </a:lnTo>
                  <a:lnTo>
                    <a:pt x="88900" y="143522"/>
                  </a:lnTo>
                  <a:close/>
                </a:path>
                <a:path w="88900" h="342900">
                  <a:moveTo>
                    <a:pt x="88900" y="140982"/>
                  </a:moveTo>
                  <a:lnTo>
                    <a:pt x="0" y="140982"/>
                  </a:lnTo>
                  <a:lnTo>
                    <a:pt x="0" y="142252"/>
                  </a:lnTo>
                  <a:lnTo>
                    <a:pt x="88900" y="142252"/>
                  </a:lnTo>
                  <a:lnTo>
                    <a:pt x="88900" y="140982"/>
                  </a:lnTo>
                  <a:close/>
                </a:path>
                <a:path w="88900" h="342900">
                  <a:moveTo>
                    <a:pt x="88900" y="137160"/>
                  </a:moveTo>
                  <a:lnTo>
                    <a:pt x="0" y="137160"/>
                  </a:lnTo>
                  <a:lnTo>
                    <a:pt x="0" y="139700"/>
                  </a:lnTo>
                  <a:lnTo>
                    <a:pt x="88900" y="139700"/>
                  </a:lnTo>
                  <a:lnTo>
                    <a:pt x="88900" y="137160"/>
                  </a:lnTo>
                  <a:close/>
                </a:path>
                <a:path w="88900" h="342900">
                  <a:moveTo>
                    <a:pt x="88900" y="134620"/>
                  </a:moveTo>
                  <a:lnTo>
                    <a:pt x="0" y="134620"/>
                  </a:lnTo>
                  <a:lnTo>
                    <a:pt x="0" y="135890"/>
                  </a:lnTo>
                  <a:lnTo>
                    <a:pt x="88900" y="135890"/>
                  </a:lnTo>
                  <a:lnTo>
                    <a:pt x="88900" y="134620"/>
                  </a:lnTo>
                  <a:close/>
                </a:path>
                <a:path w="88900" h="342900">
                  <a:moveTo>
                    <a:pt x="88900" y="130810"/>
                  </a:moveTo>
                  <a:lnTo>
                    <a:pt x="0" y="130810"/>
                  </a:lnTo>
                  <a:lnTo>
                    <a:pt x="0" y="133350"/>
                  </a:lnTo>
                  <a:lnTo>
                    <a:pt x="88900" y="133350"/>
                  </a:lnTo>
                  <a:lnTo>
                    <a:pt x="88900" y="130810"/>
                  </a:lnTo>
                  <a:close/>
                </a:path>
                <a:path w="88900" h="342900">
                  <a:moveTo>
                    <a:pt x="88900" y="128270"/>
                  </a:moveTo>
                  <a:lnTo>
                    <a:pt x="0" y="128270"/>
                  </a:lnTo>
                  <a:lnTo>
                    <a:pt x="0" y="129540"/>
                  </a:lnTo>
                  <a:lnTo>
                    <a:pt x="88900" y="129540"/>
                  </a:lnTo>
                  <a:lnTo>
                    <a:pt x="88900" y="128270"/>
                  </a:lnTo>
                  <a:close/>
                </a:path>
                <a:path w="88900" h="342900">
                  <a:moveTo>
                    <a:pt x="88900" y="124472"/>
                  </a:moveTo>
                  <a:lnTo>
                    <a:pt x="0" y="124472"/>
                  </a:lnTo>
                  <a:lnTo>
                    <a:pt x="0" y="127000"/>
                  </a:lnTo>
                  <a:lnTo>
                    <a:pt x="88900" y="127000"/>
                  </a:lnTo>
                  <a:lnTo>
                    <a:pt x="88900" y="124472"/>
                  </a:lnTo>
                  <a:close/>
                </a:path>
                <a:path w="88900" h="342900">
                  <a:moveTo>
                    <a:pt x="88900" y="121920"/>
                  </a:moveTo>
                  <a:lnTo>
                    <a:pt x="0" y="121920"/>
                  </a:lnTo>
                  <a:lnTo>
                    <a:pt x="0" y="123190"/>
                  </a:lnTo>
                  <a:lnTo>
                    <a:pt x="88900" y="123190"/>
                  </a:lnTo>
                  <a:lnTo>
                    <a:pt x="88900" y="121920"/>
                  </a:lnTo>
                  <a:close/>
                </a:path>
                <a:path w="88900" h="342900">
                  <a:moveTo>
                    <a:pt x="88900" y="118110"/>
                  </a:moveTo>
                  <a:lnTo>
                    <a:pt x="0" y="118110"/>
                  </a:lnTo>
                  <a:lnTo>
                    <a:pt x="0" y="120650"/>
                  </a:lnTo>
                  <a:lnTo>
                    <a:pt x="88900" y="120650"/>
                  </a:lnTo>
                  <a:lnTo>
                    <a:pt x="88900" y="118110"/>
                  </a:lnTo>
                  <a:close/>
                </a:path>
                <a:path w="88900" h="342900">
                  <a:moveTo>
                    <a:pt x="88900" y="115582"/>
                  </a:moveTo>
                  <a:lnTo>
                    <a:pt x="0" y="115582"/>
                  </a:lnTo>
                  <a:lnTo>
                    <a:pt x="0" y="116840"/>
                  </a:lnTo>
                  <a:lnTo>
                    <a:pt x="88900" y="116840"/>
                  </a:lnTo>
                  <a:lnTo>
                    <a:pt x="88900" y="115582"/>
                  </a:lnTo>
                  <a:close/>
                </a:path>
                <a:path w="88900" h="342900">
                  <a:moveTo>
                    <a:pt x="88900" y="111760"/>
                  </a:moveTo>
                  <a:lnTo>
                    <a:pt x="0" y="111760"/>
                  </a:lnTo>
                  <a:lnTo>
                    <a:pt x="0" y="114300"/>
                  </a:lnTo>
                  <a:lnTo>
                    <a:pt x="88900" y="114300"/>
                  </a:lnTo>
                  <a:lnTo>
                    <a:pt x="88900" y="111760"/>
                  </a:lnTo>
                  <a:close/>
                </a:path>
                <a:path w="88900" h="342900">
                  <a:moveTo>
                    <a:pt x="88900" y="109232"/>
                  </a:moveTo>
                  <a:lnTo>
                    <a:pt x="0" y="109232"/>
                  </a:lnTo>
                  <a:lnTo>
                    <a:pt x="0" y="110490"/>
                  </a:lnTo>
                  <a:lnTo>
                    <a:pt x="88900" y="110490"/>
                  </a:lnTo>
                  <a:lnTo>
                    <a:pt x="88900" y="109232"/>
                  </a:lnTo>
                  <a:close/>
                </a:path>
                <a:path w="88900" h="342900">
                  <a:moveTo>
                    <a:pt x="88900" y="105410"/>
                  </a:moveTo>
                  <a:lnTo>
                    <a:pt x="0" y="105410"/>
                  </a:lnTo>
                  <a:lnTo>
                    <a:pt x="0" y="107950"/>
                  </a:lnTo>
                  <a:lnTo>
                    <a:pt x="88900" y="107950"/>
                  </a:lnTo>
                  <a:lnTo>
                    <a:pt x="88900" y="105410"/>
                  </a:lnTo>
                  <a:close/>
                </a:path>
                <a:path w="88900" h="342900">
                  <a:moveTo>
                    <a:pt x="88900" y="102882"/>
                  </a:moveTo>
                  <a:lnTo>
                    <a:pt x="0" y="102882"/>
                  </a:lnTo>
                  <a:lnTo>
                    <a:pt x="0" y="104152"/>
                  </a:lnTo>
                  <a:lnTo>
                    <a:pt x="88900" y="104152"/>
                  </a:lnTo>
                  <a:lnTo>
                    <a:pt x="88900" y="102882"/>
                  </a:lnTo>
                  <a:close/>
                </a:path>
                <a:path w="88900" h="342900">
                  <a:moveTo>
                    <a:pt x="88900" y="99060"/>
                  </a:moveTo>
                  <a:lnTo>
                    <a:pt x="0" y="99060"/>
                  </a:lnTo>
                  <a:lnTo>
                    <a:pt x="0" y="101600"/>
                  </a:lnTo>
                  <a:lnTo>
                    <a:pt x="88900" y="101600"/>
                  </a:lnTo>
                  <a:lnTo>
                    <a:pt x="88900" y="99060"/>
                  </a:lnTo>
                  <a:close/>
                </a:path>
                <a:path w="88900" h="342900">
                  <a:moveTo>
                    <a:pt x="88900" y="96532"/>
                  </a:moveTo>
                  <a:lnTo>
                    <a:pt x="0" y="96532"/>
                  </a:lnTo>
                  <a:lnTo>
                    <a:pt x="0" y="97790"/>
                  </a:lnTo>
                  <a:lnTo>
                    <a:pt x="88900" y="97790"/>
                  </a:lnTo>
                  <a:lnTo>
                    <a:pt x="88900" y="96532"/>
                  </a:lnTo>
                  <a:close/>
                </a:path>
                <a:path w="88900" h="342900">
                  <a:moveTo>
                    <a:pt x="88900" y="92722"/>
                  </a:moveTo>
                  <a:lnTo>
                    <a:pt x="0" y="92722"/>
                  </a:lnTo>
                  <a:lnTo>
                    <a:pt x="0" y="95262"/>
                  </a:lnTo>
                  <a:lnTo>
                    <a:pt x="88900" y="95262"/>
                  </a:lnTo>
                  <a:lnTo>
                    <a:pt x="88900" y="92722"/>
                  </a:lnTo>
                  <a:close/>
                </a:path>
                <a:path w="88900" h="342900">
                  <a:moveTo>
                    <a:pt x="88900" y="90182"/>
                  </a:moveTo>
                  <a:lnTo>
                    <a:pt x="0" y="90182"/>
                  </a:lnTo>
                  <a:lnTo>
                    <a:pt x="0" y="91440"/>
                  </a:lnTo>
                  <a:lnTo>
                    <a:pt x="88900" y="91440"/>
                  </a:lnTo>
                  <a:lnTo>
                    <a:pt x="88900" y="90182"/>
                  </a:lnTo>
                  <a:close/>
                </a:path>
                <a:path w="88900" h="342900">
                  <a:moveTo>
                    <a:pt x="88900" y="86372"/>
                  </a:moveTo>
                  <a:lnTo>
                    <a:pt x="0" y="86372"/>
                  </a:lnTo>
                  <a:lnTo>
                    <a:pt x="0" y="88900"/>
                  </a:lnTo>
                  <a:lnTo>
                    <a:pt x="88900" y="88900"/>
                  </a:lnTo>
                  <a:lnTo>
                    <a:pt x="88900" y="86372"/>
                  </a:lnTo>
                  <a:close/>
                </a:path>
                <a:path w="88900" h="342900">
                  <a:moveTo>
                    <a:pt x="88900" y="83820"/>
                  </a:moveTo>
                  <a:lnTo>
                    <a:pt x="0" y="83820"/>
                  </a:lnTo>
                  <a:lnTo>
                    <a:pt x="0" y="85090"/>
                  </a:lnTo>
                  <a:lnTo>
                    <a:pt x="88900" y="85090"/>
                  </a:lnTo>
                  <a:lnTo>
                    <a:pt x="88900" y="83820"/>
                  </a:lnTo>
                  <a:close/>
                </a:path>
                <a:path w="88900" h="342900">
                  <a:moveTo>
                    <a:pt x="88900" y="80010"/>
                  </a:moveTo>
                  <a:lnTo>
                    <a:pt x="0" y="80010"/>
                  </a:lnTo>
                  <a:lnTo>
                    <a:pt x="0" y="82550"/>
                  </a:lnTo>
                  <a:lnTo>
                    <a:pt x="88900" y="82550"/>
                  </a:lnTo>
                  <a:lnTo>
                    <a:pt x="88900" y="80010"/>
                  </a:lnTo>
                  <a:close/>
                </a:path>
                <a:path w="88900" h="342900">
                  <a:moveTo>
                    <a:pt x="88900" y="77482"/>
                  </a:moveTo>
                  <a:lnTo>
                    <a:pt x="0" y="77482"/>
                  </a:lnTo>
                  <a:lnTo>
                    <a:pt x="0" y="78752"/>
                  </a:lnTo>
                  <a:lnTo>
                    <a:pt x="88900" y="78752"/>
                  </a:lnTo>
                  <a:lnTo>
                    <a:pt x="88900" y="77482"/>
                  </a:lnTo>
                  <a:close/>
                </a:path>
                <a:path w="88900" h="342900">
                  <a:moveTo>
                    <a:pt x="88900" y="73660"/>
                  </a:moveTo>
                  <a:lnTo>
                    <a:pt x="0" y="73660"/>
                  </a:lnTo>
                  <a:lnTo>
                    <a:pt x="0" y="76212"/>
                  </a:lnTo>
                  <a:lnTo>
                    <a:pt x="88900" y="76212"/>
                  </a:lnTo>
                  <a:lnTo>
                    <a:pt x="88900" y="73660"/>
                  </a:lnTo>
                  <a:close/>
                </a:path>
                <a:path w="88900" h="342900">
                  <a:moveTo>
                    <a:pt x="88900" y="71132"/>
                  </a:moveTo>
                  <a:lnTo>
                    <a:pt x="0" y="71132"/>
                  </a:lnTo>
                  <a:lnTo>
                    <a:pt x="0" y="72390"/>
                  </a:lnTo>
                  <a:lnTo>
                    <a:pt x="88900" y="72390"/>
                  </a:lnTo>
                  <a:lnTo>
                    <a:pt x="88900" y="71132"/>
                  </a:lnTo>
                  <a:close/>
                </a:path>
                <a:path w="88900" h="342900">
                  <a:moveTo>
                    <a:pt x="88900" y="67322"/>
                  </a:moveTo>
                  <a:lnTo>
                    <a:pt x="0" y="67322"/>
                  </a:lnTo>
                  <a:lnTo>
                    <a:pt x="0" y="69862"/>
                  </a:lnTo>
                  <a:lnTo>
                    <a:pt x="88900" y="69862"/>
                  </a:lnTo>
                  <a:lnTo>
                    <a:pt x="88900" y="67322"/>
                  </a:lnTo>
                  <a:close/>
                </a:path>
                <a:path w="88900" h="342900">
                  <a:moveTo>
                    <a:pt x="88900" y="64782"/>
                  </a:moveTo>
                  <a:lnTo>
                    <a:pt x="0" y="64782"/>
                  </a:lnTo>
                  <a:lnTo>
                    <a:pt x="0" y="66040"/>
                  </a:lnTo>
                  <a:lnTo>
                    <a:pt x="88900" y="66040"/>
                  </a:lnTo>
                  <a:lnTo>
                    <a:pt x="88900" y="64782"/>
                  </a:lnTo>
                  <a:close/>
                </a:path>
                <a:path w="88900" h="342900">
                  <a:moveTo>
                    <a:pt x="88900" y="60972"/>
                  </a:moveTo>
                  <a:lnTo>
                    <a:pt x="0" y="60972"/>
                  </a:lnTo>
                  <a:lnTo>
                    <a:pt x="0" y="63500"/>
                  </a:lnTo>
                  <a:lnTo>
                    <a:pt x="88900" y="63500"/>
                  </a:lnTo>
                  <a:lnTo>
                    <a:pt x="88900" y="60972"/>
                  </a:lnTo>
                  <a:close/>
                </a:path>
                <a:path w="88900" h="342900">
                  <a:moveTo>
                    <a:pt x="88900" y="58432"/>
                  </a:moveTo>
                  <a:lnTo>
                    <a:pt x="0" y="58432"/>
                  </a:lnTo>
                  <a:lnTo>
                    <a:pt x="0" y="59702"/>
                  </a:lnTo>
                  <a:lnTo>
                    <a:pt x="88900" y="59702"/>
                  </a:lnTo>
                  <a:lnTo>
                    <a:pt x="88900" y="58432"/>
                  </a:lnTo>
                  <a:close/>
                </a:path>
                <a:path w="88900" h="342900">
                  <a:moveTo>
                    <a:pt x="88900" y="54622"/>
                  </a:moveTo>
                  <a:lnTo>
                    <a:pt x="0" y="54622"/>
                  </a:lnTo>
                  <a:lnTo>
                    <a:pt x="0" y="57150"/>
                  </a:lnTo>
                  <a:lnTo>
                    <a:pt x="88900" y="57150"/>
                  </a:lnTo>
                  <a:lnTo>
                    <a:pt x="88900" y="54622"/>
                  </a:lnTo>
                  <a:close/>
                </a:path>
                <a:path w="88900" h="342900">
                  <a:moveTo>
                    <a:pt x="88900" y="52082"/>
                  </a:moveTo>
                  <a:lnTo>
                    <a:pt x="0" y="52082"/>
                  </a:lnTo>
                  <a:lnTo>
                    <a:pt x="0" y="53352"/>
                  </a:lnTo>
                  <a:lnTo>
                    <a:pt x="88900" y="53352"/>
                  </a:lnTo>
                  <a:lnTo>
                    <a:pt x="88900" y="52082"/>
                  </a:lnTo>
                  <a:close/>
                </a:path>
                <a:path w="88900" h="342900">
                  <a:moveTo>
                    <a:pt x="88900" y="48272"/>
                  </a:moveTo>
                  <a:lnTo>
                    <a:pt x="0" y="48272"/>
                  </a:lnTo>
                  <a:lnTo>
                    <a:pt x="0" y="50800"/>
                  </a:lnTo>
                  <a:lnTo>
                    <a:pt x="88900" y="50800"/>
                  </a:lnTo>
                  <a:lnTo>
                    <a:pt x="88900" y="48272"/>
                  </a:lnTo>
                  <a:close/>
                </a:path>
                <a:path w="88900" h="342900">
                  <a:moveTo>
                    <a:pt x="88900" y="45732"/>
                  </a:moveTo>
                  <a:lnTo>
                    <a:pt x="0" y="45732"/>
                  </a:lnTo>
                  <a:lnTo>
                    <a:pt x="0" y="46990"/>
                  </a:lnTo>
                  <a:lnTo>
                    <a:pt x="88900" y="46990"/>
                  </a:lnTo>
                  <a:lnTo>
                    <a:pt x="88900" y="45732"/>
                  </a:lnTo>
                  <a:close/>
                </a:path>
                <a:path w="88900" h="342900">
                  <a:moveTo>
                    <a:pt x="88900" y="41910"/>
                  </a:moveTo>
                  <a:lnTo>
                    <a:pt x="0" y="41910"/>
                  </a:lnTo>
                  <a:lnTo>
                    <a:pt x="0" y="44450"/>
                  </a:lnTo>
                  <a:lnTo>
                    <a:pt x="88900" y="44450"/>
                  </a:lnTo>
                  <a:lnTo>
                    <a:pt x="88900" y="41910"/>
                  </a:lnTo>
                  <a:close/>
                </a:path>
                <a:path w="88900" h="342900">
                  <a:moveTo>
                    <a:pt x="88900" y="39382"/>
                  </a:moveTo>
                  <a:lnTo>
                    <a:pt x="0" y="39382"/>
                  </a:lnTo>
                  <a:lnTo>
                    <a:pt x="0" y="40652"/>
                  </a:lnTo>
                  <a:lnTo>
                    <a:pt x="88900" y="40652"/>
                  </a:lnTo>
                  <a:lnTo>
                    <a:pt x="88900" y="39382"/>
                  </a:lnTo>
                  <a:close/>
                </a:path>
                <a:path w="88900" h="342900">
                  <a:moveTo>
                    <a:pt x="88900" y="35572"/>
                  </a:moveTo>
                  <a:lnTo>
                    <a:pt x="0" y="35572"/>
                  </a:lnTo>
                  <a:lnTo>
                    <a:pt x="0" y="38112"/>
                  </a:lnTo>
                  <a:lnTo>
                    <a:pt x="88900" y="38112"/>
                  </a:lnTo>
                  <a:lnTo>
                    <a:pt x="88900" y="35572"/>
                  </a:lnTo>
                  <a:close/>
                </a:path>
                <a:path w="88900" h="342900">
                  <a:moveTo>
                    <a:pt x="88900" y="33032"/>
                  </a:moveTo>
                  <a:lnTo>
                    <a:pt x="0" y="33032"/>
                  </a:lnTo>
                  <a:lnTo>
                    <a:pt x="0" y="34302"/>
                  </a:lnTo>
                  <a:lnTo>
                    <a:pt x="88900" y="34302"/>
                  </a:lnTo>
                  <a:lnTo>
                    <a:pt x="88900" y="33032"/>
                  </a:lnTo>
                  <a:close/>
                </a:path>
                <a:path w="88900" h="342900">
                  <a:moveTo>
                    <a:pt x="88900" y="29210"/>
                  </a:moveTo>
                  <a:lnTo>
                    <a:pt x="0" y="29210"/>
                  </a:lnTo>
                  <a:lnTo>
                    <a:pt x="0" y="31750"/>
                  </a:lnTo>
                  <a:lnTo>
                    <a:pt x="88900" y="31750"/>
                  </a:lnTo>
                  <a:lnTo>
                    <a:pt x="88900" y="29210"/>
                  </a:lnTo>
                  <a:close/>
                </a:path>
                <a:path w="88900" h="342900">
                  <a:moveTo>
                    <a:pt x="88900" y="26682"/>
                  </a:moveTo>
                  <a:lnTo>
                    <a:pt x="0" y="26682"/>
                  </a:lnTo>
                  <a:lnTo>
                    <a:pt x="0" y="27952"/>
                  </a:lnTo>
                  <a:lnTo>
                    <a:pt x="88900" y="27952"/>
                  </a:lnTo>
                  <a:lnTo>
                    <a:pt x="88900" y="26682"/>
                  </a:lnTo>
                  <a:close/>
                </a:path>
                <a:path w="88900" h="342900">
                  <a:moveTo>
                    <a:pt x="88900" y="22860"/>
                  </a:moveTo>
                  <a:lnTo>
                    <a:pt x="0" y="22860"/>
                  </a:lnTo>
                  <a:lnTo>
                    <a:pt x="0" y="25412"/>
                  </a:lnTo>
                  <a:lnTo>
                    <a:pt x="88900" y="25412"/>
                  </a:lnTo>
                  <a:lnTo>
                    <a:pt x="88900" y="22860"/>
                  </a:lnTo>
                  <a:close/>
                </a:path>
                <a:path w="88900" h="342900">
                  <a:moveTo>
                    <a:pt x="88900" y="20332"/>
                  </a:moveTo>
                  <a:lnTo>
                    <a:pt x="0" y="20332"/>
                  </a:lnTo>
                  <a:lnTo>
                    <a:pt x="0" y="21590"/>
                  </a:lnTo>
                  <a:lnTo>
                    <a:pt x="88900" y="21590"/>
                  </a:lnTo>
                  <a:lnTo>
                    <a:pt x="88900" y="20332"/>
                  </a:lnTo>
                  <a:close/>
                </a:path>
                <a:path w="88900" h="342900">
                  <a:moveTo>
                    <a:pt x="88900" y="16510"/>
                  </a:moveTo>
                  <a:lnTo>
                    <a:pt x="0" y="16510"/>
                  </a:lnTo>
                  <a:lnTo>
                    <a:pt x="0" y="19050"/>
                  </a:lnTo>
                  <a:lnTo>
                    <a:pt x="88900" y="19050"/>
                  </a:lnTo>
                  <a:lnTo>
                    <a:pt x="88900" y="16510"/>
                  </a:lnTo>
                  <a:close/>
                </a:path>
                <a:path w="88900" h="342900">
                  <a:moveTo>
                    <a:pt x="88900" y="13982"/>
                  </a:moveTo>
                  <a:lnTo>
                    <a:pt x="0" y="13982"/>
                  </a:lnTo>
                  <a:lnTo>
                    <a:pt x="0" y="15240"/>
                  </a:lnTo>
                  <a:lnTo>
                    <a:pt x="88900" y="15240"/>
                  </a:lnTo>
                  <a:lnTo>
                    <a:pt x="88900" y="13982"/>
                  </a:lnTo>
                  <a:close/>
                </a:path>
                <a:path w="88900" h="342900">
                  <a:moveTo>
                    <a:pt x="88900" y="10160"/>
                  </a:moveTo>
                  <a:lnTo>
                    <a:pt x="0" y="10160"/>
                  </a:lnTo>
                  <a:lnTo>
                    <a:pt x="0" y="12712"/>
                  </a:lnTo>
                  <a:lnTo>
                    <a:pt x="88900" y="12712"/>
                  </a:lnTo>
                  <a:lnTo>
                    <a:pt x="88900" y="10160"/>
                  </a:lnTo>
                  <a:close/>
                </a:path>
                <a:path w="88900" h="342900">
                  <a:moveTo>
                    <a:pt x="88900" y="7632"/>
                  </a:moveTo>
                  <a:lnTo>
                    <a:pt x="0" y="7632"/>
                  </a:lnTo>
                  <a:lnTo>
                    <a:pt x="0" y="8890"/>
                  </a:lnTo>
                  <a:lnTo>
                    <a:pt x="88900" y="8890"/>
                  </a:lnTo>
                  <a:lnTo>
                    <a:pt x="88900" y="7632"/>
                  </a:lnTo>
                  <a:close/>
                </a:path>
                <a:path w="88900" h="342900">
                  <a:moveTo>
                    <a:pt x="88900" y="3810"/>
                  </a:moveTo>
                  <a:lnTo>
                    <a:pt x="45720" y="3810"/>
                  </a:lnTo>
                  <a:lnTo>
                    <a:pt x="45720" y="2540"/>
                  </a:lnTo>
                  <a:lnTo>
                    <a:pt x="22860" y="2540"/>
                  </a:lnTo>
                  <a:lnTo>
                    <a:pt x="22860" y="3810"/>
                  </a:lnTo>
                  <a:lnTo>
                    <a:pt x="0" y="3810"/>
                  </a:lnTo>
                  <a:lnTo>
                    <a:pt x="0" y="6362"/>
                  </a:lnTo>
                  <a:lnTo>
                    <a:pt x="88900" y="6362"/>
                  </a:lnTo>
                  <a:lnTo>
                    <a:pt x="88900" y="3810"/>
                  </a:lnTo>
                  <a:close/>
                </a:path>
                <a:path w="88900" h="342900">
                  <a:moveTo>
                    <a:pt x="88900" y="0"/>
                  </a:moveTo>
                  <a:lnTo>
                    <a:pt x="68580" y="0"/>
                  </a:lnTo>
                  <a:lnTo>
                    <a:pt x="68580" y="1270"/>
                  </a:lnTo>
                  <a:lnTo>
                    <a:pt x="45720" y="1270"/>
                  </a:lnTo>
                  <a:lnTo>
                    <a:pt x="45720" y="2540"/>
                  </a:lnTo>
                  <a:lnTo>
                    <a:pt x="88900" y="2540"/>
                  </a:lnTo>
                  <a:lnTo>
                    <a:pt x="88900" y="1270"/>
                  </a:lnTo>
                  <a:lnTo>
                    <a:pt x="88900" y="0"/>
                  </a:lnTo>
                  <a:close/>
                </a:path>
              </a:pathLst>
            </a:custGeom>
            <a:solidFill>
              <a:srgbClr val="236B23"/>
            </a:solidFill>
          </p:spPr>
          <p:txBody>
            <a:bodyPr wrap="square" lIns="0" tIns="0" rIns="0" bIns="0" rtlCol="0"/>
            <a:lstStyle/>
            <a:p>
              <a:endParaRPr/>
            </a:p>
          </p:txBody>
        </p:sp>
        <p:sp>
          <p:nvSpPr>
            <p:cNvPr id="1139" name="object 1139"/>
            <p:cNvSpPr/>
            <p:nvPr/>
          </p:nvSpPr>
          <p:spPr>
            <a:xfrm>
              <a:off x="4861560" y="6515112"/>
              <a:ext cx="88900" cy="337820"/>
            </a:xfrm>
            <a:custGeom>
              <a:avLst/>
              <a:gdLst/>
              <a:ahLst/>
              <a:cxnLst/>
              <a:rect l="l" t="t" r="r" b="b"/>
              <a:pathLst>
                <a:path w="88900" h="337820">
                  <a:moveTo>
                    <a:pt x="88900" y="332740"/>
                  </a:moveTo>
                  <a:lnTo>
                    <a:pt x="0" y="332740"/>
                  </a:lnTo>
                  <a:lnTo>
                    <a:pt x="0" y="337807"/>
                  </a:lnTo>
                  <a:lnTo>
                    <a:pt x="88900" y="337807"/>
                  </a:lnTo>
                  <a:lnTo>
                    <a:pt x="88900" y="332740"/>
                  </a:lnTo>
                  <a:close/>
                </a:path>
                <a:path w="88900" h="337820">
                  <a:moveTo>
                    <a:pt x="88900" y="264160"/>
                  </a:moveTo>
                  <a:lnTo>
                    <a:pt x="0" y="264160"/>
                  </a:lnTo>
                  <a:lnTo>
                    <a:pt x="0" y="332727"/>
                  </a:lnTo>
                  <a:lnTo>
                    <a:pt x="88900" y="332727"/>
                  </a:lnTo>
                  <a:lnTo>
                    <a:pt x="88900" y="264160"/>
                  </a:lnTo>
                  <a:close/>
                </a:path>
                <a:path w="88900" h="337820">
                  <a:moveTo>
                    <a:pt x="88900" y="138430"/>
                  </a:moveTo>
                  <a:lnTo>
                    <a:pt x="0" y="138430"/>
                  </a:lnTo>
                  <a:lnTo>
                    <a:pt x="0" y="264147"/>
                  </a:lnTo>
                  <a:lnTo>
                    <a:pt x="88900" y="264147"/>
                  </a:lnTo>
                  <a:lnTo>
                    <a:pt x="88900" y="138430"/>
                  </a:lnTo>
                  <a:close/>
                </a:path>
                <a:path w="88900" h="337820">
                  <a:moveTo>
                    <a:pt x="88900" y="135890"/>
                  </a:moveTo>
                  <a:lnTo>
                    <a:pt x="0" y="135890"/>
                  </a:lnTo>
                  <a:lnTo>
                    <a:pt x="0" y="137160"/>
                  </a:lnTo>
                  <a:lnTo>
                    <a:pt x="88900" y="137160"/>
                  </a:lnTo>
                  <a:lnTo>
                    <a:pt x="88900" y="135890"/>
                  </a:lnTo>
                  <a:close/>
                </a:path>
                <a:path w="88900" h="337820">
                  <a:moveTo>
                    <a:pt x="88900" y="132067"/>
                  </a:moveTo>
                  <a:lnTo>
                    <a:pt x="0" y="132067"/>
                  </a:lnTo>
                  <a:lnTo>
                    <a:pt x="0" y="134607"/>
                  </a:lnTo>
                  <a:lnTo>
                    <a:pt x="88900" y="134607"/>
                  </a:lnTo>
                  <a:lnTo>
                    <a:pt x="88900" y="132067"/>
                  </a:lnTo>
                  <a:close/>
                </a:path>
                <a:path w="88900" h="337820">
                  <a:moveTo>
                    <a:pt x="88900" y="129527"/>
                  </a:moveTo>
                  <a:lnTo>
                    <a:pt x="0" y="129527"/>
                  </a:lnTo>
                  <a:lnTo>
                    <a:pt x="0" y="130797"/>
                  </a:lnTo>
                  <a:lnTo>
                    <a:pt x="88900" y="130797"/>
                  </a:lnTo>
                  <a:lnTo>
                    <a:pt x="88900" y="129527"/>
                  </a:lnTo>
                  <a:close/>
                </a:path>
                <a:path w="88900" h="337820">
                  <a:moveTo>
                    <a:pt x="88900" y="125717"/>
                  </a:moveTo>
                  <a:lnTo>
                    <a:pt x="0" y="125717"/>
                  </a:lnTo>
                  <a:lnTo>
                    <a:pt x="0" y="128257"/>
                  </a:lnTo>
                  <a:lnTo>
                    <a:pt x="88900" y="128257"/>
                  </a:lnTo>
                  <a:lnTo>
                    <a:pt x="88900" y="125717"/>
                  </a:lnTo>
                  <a:close/>
                </a:path>
                <a:path w="88900" h="337820">
                  <a:moveTo>
                    <a:pt x="88900" y="123177"/>
                  </a:moveTo>
                  <a:lnTo>
                    <a:pt x="0" y="123177"/>
                  </a:lnTo>
                  <a:lnTo>
                    <a:pt x="0" y="124447"/>
                  </a:lnTo>
                  <a:lnTo>
                    <a:pt x="88900" y="124447"/>
                  </a:lnTo>
                  <a:lnTo>
                    <a:pt x="88900" y="123177"/>
                  </a:lnTo>
                  <a:close/>
                </a:path>
                <a:path w="88900" h="337820">
                  <a:moveTo>
                    <a:pt x="88900" y="119380"/>
                  </a:moveTo>
                  <a:lnTo>
                    <a:pt x="0" y="119380"/>
                  </a:lnTo>
                  <a:lnTo>
                    <a:pt x="0" y="121907"/>
                  </a:lnTo>
                  <a:lnTo>
                    <a:pt x="88900" y="121907"/>
                  </a:lnTo>
                  <a:lnTo>
                    <a:pt x="88900" y="119380"/>
                  </a:lnTo>
                  <a:close/>
                </a:path>
                <a:path w="88900" h="337820">
                  <a:moveTo>
                    <a:pt x="88900" y="116827"/>
                  </a:moveTo>
                  <a:lnTo>
                    <a:pt x="0" y="116827"/>
                  </a:lnTo>
                  <a:lnTo>
                    <a:pt x="0" y="118097"/>
                  </a:lnTo>
                  <a:lnTo>
                    <a:pt x="88900" y="118097"/>
                  </a:lnTo>
                  <a:lnTo>
                    <a:pt x="88900" y="116827"/>
                  </a:lnTo>
                  <a:close/>
                </a:path>
                <a:path w="88900" h="337820">
                  <a:moveTo>
                    <a:pt x="88900" y="113017"/>
                  </a:moveTo>
                  <a:lnTo>
                    <a:pt x="0" y="113017"/>
                  </a:lnTo>
                  <a:lnTo>
                    <a:pt x="0" y="115557"/>
                  </a:lnTo>
                  <a:lnTo>
                    <a:pt x="88900" y="115557"/>
                  </a:lnTo>
                  <a:lnTo>
                    <a:pt x="88900" y="113017"/>
                  </a:lnTo>
                  <a:close/>
                </a:path>
                <a:path w="88900" h="337820">
                  <a:moveTo>
                    <a:pt x="88900" y="110490"/>
                  </a:moveTo>
                  <a:lnTo>
                    <a:pt x="0" y="110490"/>
                  </a:lnTo>
                  <a:lnTo>
                    <a:pt x="0" y="111747"/>
                  </a:lnTo>
                  <a:lnTo>
                    <a:pt x="88900" y="111747"/>
                  </a:lnTo>
                  <a:lnTo>
                    <a:pt x="88900" y="110490"/>
                  </a:lnTo>
                  <a:close/>
                </a:path>
                <a:path w="88900" h="337820">
                  <a:moveTo>
                    <a:pt x="88900" y="106667"/>
                  </a:moveTo>
                  <a:lnTo>
                    <a:pt x="0" y="106667"/>
                  </a:lnTo>
                  <a:lnTo>
                    <a:pt x="0" y="109207"/>
                  </a:lnTo>
                  <a:lnTo>
                    <a:pt x="88900" y="109207"/>
                  </a:lnTo>
                  <a:lnTo>
                    <a:pt x="88900" y="106667"/>
                  </a:lnTo>
                  <a:close/>
                </a:path>
                <a:path w="88900" h="337820">
                  <a:moveTo>
                    <a:pt x="88900" y="104140"/>
                  </a:moveTo>
                  <a:lnTo>
                    <a:pt x="0" y="104140"/>
                  </a:lnTo>
                  <a:lnTo>
                    <a:pt x="0" y="105397"/>
                  </a:lnTo>
                  <a:lnTo>
                    <a:pt x="88900" y="105397"/>
                  </a:lnTo>
                  <a:lnTo>
                    <a:pt x="88900" y="104140"/>
                  </a:lnTo>
                  <a:close/>
                </a:path>
                <a:path w="88900" h="337820">
                  <a:moveTo>
                    <a:pt x="88900" y="100317"/>
                  </a:moveTo>
                  <a:lnTo>
                    <a:pt x="0" y="100317"/>
                  </a:lnTo>
                  <a:lnTo>
                    <a:pt x="0" y="102857"/>
                  </a:lnTo>
                  <a:lnTo>
                    <a:pt x="88900" y="102857"/>
                  </a:lnTo>
                  <a:lnTo>
                    <a:pt x="88900" y="100317"/>
                  </a:lnTo>
                  <a:close/>
                </a:path>
                <a:path w="88900" h="337820">
                  <a:moveTo>
                    <a:pt x="88900" y="97790"/>
                  </a:moveTo>
                  <a:lnTo>
                    <a:pt x="0" y="97790"/>
                  </a:lnTo>
                  <a:lnTo>
                    <a:pt x="0" y="99060"/>
                  </a:lnTo>
                  <a:lnTo>
                    <a:pt x="88900" y="99060"/>
                  </a:lnTo>
                  <a:lnTo>
                    <a:pt x="88900" y="97790"/>
                  </a:lnTo>
                  <a:close/>
                </a:path>
                <a:path w="88900" h="337820">
                  <a:moveTo>
                    <a:pt x="88900" y="93967"/>
                  </a:moveTo>
                  <a:lnTo>
                    <a:pt x="0" y="93967"/>
                  </a:lnTo>
                  <a:lnTo>
                    <a:pt x="0" y="96507"/>
                  </a:lnTo>
                  <a:lnTo>
                    <a:pt x="88900" y="96507"/>
                  </a:lnTo>
                  <a:lnTo>
                    <a:pt x="88900" y="93967"/>
                  </a:lnTo>
                  <a:close/>
                </a:path>
                <a:path w="88900" h="337820">
                  <a:moveTo>
                    <a:pt x="88900" y="91440"/>
                  </a:moveTo>
                  <a:lnTo>
                    <a:pt x="0" y="91440"/>
                  </a:lnTo>
                  <a:lnTo>
                    <a:pt x="0" y="92697"/>
                  </a:lnTo>
                  <a:lnTo>
                    <a:pt x="88900" y="92697"/>
                  </a:lnTo>
                  <a:lnTo>
                    <a:pt x="88900" y="91440"/>
                  </a:lnTo>
                  <a:close/>
                </a:path>
                <a:path w="88900" h="337820">
                  <a:moveTo>
                    <a:pt x="88900" y="87630"/>
                  </a:moveTo>
                  <a:lnTo>
                    <a:pt x="0" y="87630"/>
                  </a:lnTo>
                  <a:lnTo>
                    <a:pt x="0" y="90170"/>
                  </a:lnTo>
                  <a:lnTo>
                    <a:pt x="88900" y="90170"/>
                  </a:lnTo>
                  <a:lnTo>
                    <a:pt x="88900" y="87630"/>
                  </a:lnTo>
                  <a:close/>
                </a:path>
                <a:path w="88900" h="337820">
                  <a:moveTo>
                    <a:pt x="88900" y="85090"/>
                  </a:moveTo>
                  <a:lnTo>
                    <a:pt x="0" y="85090"/>
                  </a:lnTo>
                  <a:lnTo>
                    <a:pt x="0" y="86347"/>
                  </a:lnTo>
                  <a:lnTo>
                    <a:pt x="88900" y="86347"/>
                  </a:lnTo>
                  <a:lnTo>
                    <a:pt x="88900" y="85090"/>
                  </a:lnTo>
                  <a:close/>
                </a:path>
                <a:path w="88900" h="337820">
                  <a:moveTo>
                    <a:pt x="88900" y="81280"/>
                  </a:moveTo>
                  <a:lnTo>
                    <a:pt x="0" y="81280"/>
                  </a:lnTo>
                  <a:lnTo>
                    <a:pt x="0" y="83807"/>
                  </a:lnTo>
                  <a:lnTo>
                    <a:pt x="88900" y="83807"/>
                  </a:lnTo>
                  <a:lnTo>
                    <a:pt x="88900" y="81280"/>
                  </a:lnTo>
                  <a:close/>
                </a:path>
                <a:path w="88900" h="337820">
                  <a:moveTo>
                    <a:pt x="88900" y="78727"/>
                  </a:moveTo>
                  <a:lnTo>
                    <a:pt x="0" y="78727"/>
                  </a:lnTo>
                  <a:lnTo>
                    <a:pt x="0" y="79997"/>
                  </a:lnTo>
                  <a:lnTo>
                    <a:pt x="88900" y="79997"/>
                  </a:lnTo>
                  <a:lnTo>
                    <a:pt x="88900" y="78727"/>
                  </a:lnTo>
                  <a:close/>
                </a:path>
                <a:path w="88900" h="337820">
                  <a:moveTo>
                    <a:pt x="88900" y="74917"/>
                  </a:moveTo>
                  <a:lnTo>
                    <a:pt x="0" y="74917"/>
                  </a:lnTo>
                  <a:lnTo>
                    <a:pt x="0" y="77457"/>
                  </a:lnTo>
                  <a:lnTo>
                    <a:pt x="88900" y="77457"/>
                  </a:lnTo>
                  <a:lnTo>
                    <a:pt x="88900" y="74917"/>
                  </a:lnTo>
                  <a:close/>
                </a:path>
                <a:path w="88900" h="337820">
                  <a:moveTo>
                    <a:pt x="88900" y="72390"/>
                  </a:moveTo>
                  <a:lnTo>
                    <a:pt x="0" y="72390"/>
                  </a:lnTo>
                  <a:lnTo>
                    <a:pt x="0" y="73660"/>
                  </a:lnTo>
                  <a:lnTo>
                    <a:pt x="88900" y="73660"/>
                  </a:lnTo>
                  <a:lnTo>
                    <a:pt x="88900" y="72390"/>
                  </a:lnTo>
                  <a:close/>
                </a:path>
                <a:path w="88900" h="337820">
                  <a:moveTo>
                    <a:pt x="88900" y="68567"/>
                  </a:moveTo>
                  <a:lnTo>
                    <a:pt x="0" y="68567"/>
                  </a:lnTo>
                  <a:lnTo>
                    <a:pt x="0" y="71120"/>
                  </a:lnTo>
                  <a:lnTo>
                    <a:pt x="88900" y="71120"/>
                  </a:lnTo>
                  <a:lnTo>
                    <a:pt x="88900" y="68567"/>
                  </a:lnTo>
                  <a:close/>
                </a:path>
                <a:path w="88900" h="337820">
                  <a:moveTo>
                    <a:pt x="88900" y="66040"/>
                  </a:moveTo>
                  <a:lnTo>
                    <a:pt x="0" y="66040"/>
                  </a:lnTo>
                  <a:lnTo>
                    <a:pt x="0" y="67297"/>
                  </a:lnTo>
                  <a:lnTo>
                    <a:pt x="88900" y="67297"/>
                  </a:lnTo>
                  <a:lnTo>
                    <a:pt x="88900" y="66040"/>
                  </a:lnTo>
                  <a:close/>
                </a:path>
                <a:path w="88900" h="337820">
                  <a:moveTo>
                    <a:pt x="88900" y="62230"/>
                  </a:moveTo>
                  <a:lnTo>
                    <a:pt x="0" y="62230"/>
                  </a:lnTo>
                  <a:lnTo>
                    <a:pt x="0" y="64770"/>
                  </a:lnTo>
                  <a:lnTo>
                    <a:pt x="88900" y="64770"/>
                  </a:lnTo>
                  <a:lnTo>
                    <a:pt x="88900" y="62230"/>
                  </a:lnTo>
                  <a:close/>
                </a:path>
                <a:path w="88900" h="337820">
                  <a:moveTo>
                    <a:pt x="88900" y="59690"/>
                  </a:moveTo>
                  <a:lnTo>
                    <a:pt x="0" y="59690"/>
                  </a:lnTo>
                  <a:lnTo>
                    <a:pt x="0" y="60947"/>
                  </a:lnTo>
                  <a:lnTo>
                    <a:pt x="88900" y="60947"/>
                  </a:lnTo>
                  <a:lnTo>
                    <a:pt x="88900" y="59690"/>
                  </a:lnTo>
                  <a:close/>
                </a:path>
                <a:path w="88900" h="337820">
                  <a:moveTo>
                    <a:pt x="88900" y="55880"/>
                  </a:moveTo>
                  <a:lnTo>
                    <a:pt x="0" y="55880"/>
                  </a:lnTo>
                  <a:lnTo>
                    <a:pt x="0" y="58407"/>
                  </a:lnTo>
                  <a:lnTo>
                    <a:pt x="88900" y="58407"/>
                  </a:lnTo>
                  <a:lnTo>
                    <a:pt x="88900" y="55880"/>
                  </a:lnTo>
                  <a:close/>
                </a:path>
                <a:path w="88900" h="337820">
                  <a:moveTo>
                    <a:pt x="88900" y="53340"/>
                  </a:moveTo>
                  <a:lnTo>
                    <a:pt x="0" y="53340"/>
                  </a:lnTo>
                  <a:lnTo>
                    <a:pt x="0" y="54610"/>
                  </a:lnTo>
                  <a:lnTo>
                    <a:pt x="88900" y="54610"/>
                  </a:lnTo>
                  <a:lnTo>
                    <a:pt x="88900" y="53340"/>
                  </a:lnTo>
                  <a:close/>
                </a:path>
                <a:path w="88900" h="337820">
                  <a:moveTo>
                    <a:pt x="88900" y="49530"/>
                  </a:moveTo>
                  <a:lnTo>
                    <a:pt x="0" y="49530"/>
                  </a:lnTo>
                  <a:lnTo>
                    <a:pt x="0" y="52057"/>
                  </a:lnTo>
                  <a:lnTo>
                    <a:pt x="88900" y="52057"/>
                  </a:lnTo>
                  <a:lnTo>
                    <a:pt x="88900" y="49530"/>
                  </a:lnTo>
                  <a:close/>
                </a:path>
                <a:path w="88900" h="337820">
                  <a:moveTo>
                    <a:pt x="88900" y="46990"/>
                  </a:moveTo>
                  <a:lnTo>
                    <a:pt x="0" y="46990"/>
                  </a:lnTo>
                  <a:lnTo>
                    <a:pt x="0" y="48260"/>
                  </a:lnTo>
                  <a:lnTo>
                    <a:pt x="88900" y="48260"/>
                  </a:lnTo>
                  <a:lnTo>
                    <a:pt x="88900" y="46990"/>
                  </a:lnTo>
                  <a:close/>
                </a:path>
                <a:path w="88900" h="337820">
                  <a:moveTo>
                    <a:pt x="88900" y="43180"/>
                  </a:moveTo>
                  <a:lnTo>
                    <a:pt x="0" y="43180"/>
                  </a:lnTo>
                  <a:lnTo>
                    <a:pt x="0" y="45707"/>
                  </a:lnTo>
                  <a:lnTo>
                    <a:pt x="88900" y="45707"/>
                  </a:lnTo>
                  <a:lnTo>
                    <a:pt x="88900" y="43180"/>
                  </a:lnTo>
                  <a:close/>
                </a:path>
                <a:path w="88900" h="337820">
                  <a:moveTo>
                    <a:pt x="88900" y="40640"/>
                  </a:moveTo>
                  <a:lnTo>
                    <a:pt x="0" y="40640"/>
                  </a:lnTo>
                  <a:lnTo>
                    <a:pt x="0" y="41897"/>
                  </a:lnTo>
                  <a:lnTo>
                    <a:pt x="88900" y="41897"/>
                  </a:lnTo>
                  <a:lnTo>
                    <a:pt x="88900" y="40640"/>
                  </a:lnTo>
                  <a:close/>
                </a:path>
                <a:path w="88900" h="337820">
                  <a:moveTo>
                    <a:pt x="88900" y="36817"/>
                  </a:moveTo>
                  <a:lnTo>
                    <a:pt x="0" y="36817"/>
                  </a:lnTo>
                  <a:lnTo>
                    <a:pt x="0" y="39357"/>
                  </a:lnTo>
                  <a:lnTo>
                    <a:pt x="88900" y="39357"/>
                  </a:lnTo>
                  <a:lnTo>
                    <a:pt x="88900" y="36817"/>
                  </a:lnTo>
                  <a:close/>
                </a:path>
                <a:path w="88900" h="337820">
                  <a:moveTo>
                    <a:pt x="88900" y="34290"/>
                  </a:moveTo>
                  <a:lnTo>
                    <a:pt x="0" y="34290"/>
                  </a:lnTo>
                  <a:lnTo>
                    <a:pt x="0" y="35560"/>
                  </a:lnTo>
                  <a:lnTo>
                    <a:pt x="88900" y="35560"/>
                  </a:lnTo>
                  <a:lnTo>
                    <a:pt x="88900" y="34290"/>
                  </a:lnTo>
                  <a:close/>
                </a:path>
                <a:path w="88900" h="337820">
                  <a:moveTo>
                    <a:pt x="88900" y="30480"/>
                  </a:moveTo>
                  <a:lnTo>
                    <a:pt x="0" y="30480"/>
                  </a:lnTo>
                  <a:lnTo>
                    <a:pt x="0" y="33020"/>
                  </a:lnTo>
                  <a:lnTo>
                    <a:pt x="88900" y="33020"/>
                  </a:lnTo>
                  <a:lnTo>
                    <a:pt x="88900" y="30480"/>
                  </a:lnTo>
                  <a:close/>
                </a:path>
                <a:path w="88900" h="337820">
                  <a:moveTo>
                    <a:pt x="88900" y="27940"/>
                  </a:moveTo>
                  <a:lnTo>
                    <a:pt x="0" y="27940"/>
                  </a:lnTo>
                  <a:lnTo>
                    <a:pt x="0" y="29210"/>
                  </a:lnTo>
                  <a:lnTo>
                    <a:pt x="88900" y="29210"/>
                  </a:lnTo>
                  <a:lnTo>
                    <a:pt x="88900" y="27940"/>
                  </a:lnTo>
                  <a:close/>
                </a:path>
                <a:path w="88900" h="337820">
                  <a:moveTo>
                    <a:pt x="88900" y="24117"/>
                  </a:moveTo>
                  <a:lnTo>
                    <a:pt x="0" y="24117"/>
                  </a:lnTo>
                  <a:lnTo>
                    <a:pt x="0" y="26657"/>
                  </a:lnTo>
                  <a:lnTo>
                    <a:pt x="88900" y="26657"/>
                  </a:lnTo>
                  <a:lnTo>
                    <a:pt x="88900" y="24117"/>
                  </a:lnTo>
                  <a:close/>
                </a:path>
                <a:path w="88900" h="337820">
                  <a:moveTo>
                    <a:pt x="88900" y="21590"/>
                  </a:moveTo>
                  <a:lnTo>
                    <a:pt x="0" y="21590"/>
                  </a:lnTo>
                  <a:lnTo>
                    <a:pt x="0" y="22860"/>
                  </a:lnTo>
                  <a:lnTo>
                    <a:pt x="88900" y="22860"/>
                  </a:lnTo>
                  <a:lnTo>
                    <a:pt x="88900" y="21590"/>
                  </a:lnTo>
                  <a:close/>
                </a:path>
                <a:path w="88900" h="337820">
                  <a:moveTo>
                    <a:pt x="88900" y="17767"/>
                  </a:moveTo>
                  <a:lnTo>
                    <a:pt x="0" y="17767"/>
                  </a:lnTo>
                  <a:lnTo>
                    <a:pt x="0" y="20320"/>
                  </a:lnTo>
                  <a:lnTo>
                    <a:pt x="88900" y="20320"/>
                  </a:lnTo>
                  <a:lnTo>
                    <a:pt x="88900" y="17767"/>
                  </a:lnTo>
                  <a:close/>
                </a:path>
                <a:path w="88900" h="337820">
                  <a:moveTo>
                    <a:pt x="88900" y="15240"/>
                  </a:moveTo>
                  <a:lnTo>
                    <a:pt x="0" y="15240"/>
                  </a:lnTo>
                  <a:lnTo>
                    <a:pt x="0" y="16497"/>
                  </a:lnTo>
                  <a:lnTo>
                    <a:pt x="88900" y="16497"/>
                  </a:lnTo>
                  <a:lnTo>
                    <a:pt x="88900" y="15240"/>
                  </a:lnTo>
                  <a:close/>
                </a:path>
                <a:path w="88900" h="337820">
                  <a:moveTo>
                    <a:pt x="88900" y="11417"/>
                  </a:moveTo>
                  <a:lnTo>
                    <a:pt x="0" y="11417"/>
                  </a:lnTo>
                  <a:lnTo>
                    <a:pt x="0" y="13957"/>
                  </a:lnTo>
                  <a:lnTo>
                    <a:pt x="88900" y="13957"/>
                  </a:lnTo>
                  <a:lnTo>
                    <a:pt x="88900" y="11417"/>
                  </a:lnTo>
                  <a:close/>
                </a:path>
                <a:path w="88900" h="337820">
                  <a:moveTo>
                    <a:pt x="88900" y="8890"/>
                  </a:moveTo>
                  <a:lnTo>
                    <a:pt x="0" y="8890"/>
                  </a:lnTo>
                  <a:lnTo>
                    <a:pt x="0" y="10147"/>
                  </a:lnTo>
                  <a:lnTo>
                    <a:pt x="88900" y="10147"/>
                  </a:lnTo>
                  <a:lnTo>
                    <a:pt x="88900" y="8890"/>
                  </a:lnTo>
                  <a:close/>
                </a:path>
                <a:path w="88900" h="337820">
                  <a:moveTo>
                    <a:pt x="88900" y="5067"/>
                  </a:moveTo>
                  <a:lnTo>
                    <a:pt x="20320" y="5067"/>
                  </a:lnTo>
                  <a:lnTo>
                    <a:pt x="20320" y="3797"/>
                  </a:lnTo>
                  <a:lnTo>
                    <a:pt x="0" y="3797"/>
                  </a:lnTo>
                  <a:lnTo>
                    <a:pt x="0" y="5067"/>
                  </a:lnTo>
                  <a:lnTo>
                    <a:pt x="0" y="7607"/>
                  </a:lnTo>
                  <a:lnTo>
                    <a:pt x="88900" y="7607"/>
                  </a:lnTo>
                  <a:lnTo>
                    <a:pt x="88900" y="5067"/>
                  </a:lnTo>
                  <a:close/>
                </a:path>
                <a:path w="88900" h="337820">
                  <a:moveTo>
                    <a:pt x="88900" y="2540"/>
                  </a:moveTo>
                  <a:lnTo>
                    <a:pt x="66040" y="2540"/>
                  </a:lnTo>
                  <a:lnTo>
                    <a:pt x="66040" y="1257"/>
                  </a:lnTo>
                  <a:lnTo>
                    <a:pt x="43180" y="1257"/>
                  </a:lnTo>
                  <a:lnTo>
                    <a:pt x="43180" y="2540"/>
                  </a:lnTo>
                  <a:lnTo>
                    <a:pt x="20320" y="2540"/>
                  </a:lnTo>
                  <a:lnTo>
                    <a:pt x="20320" y="3797"/>
                  </a:lnTo>
                  <a:lnTo>
                    <a:pt x="88900" y="3797"/>
                  </a:lnTo>
                  <a:lnTo>
                    <a:pt x="88900" y="2540"/>
                  </a:lnTo>
                  <a:close/>
                </a:path>
                <a:path w="88900" h="337820">
                  <a:moveTo>
                    <a:pt x="88900" y="0"/>
                  </a:moveTo>
                  <a:lnTo>
                    <a:pt x="66040" y="0"/>
                  </a:lnTo>
                  <a:lnTo>
                    <a:pt x="66040" y="1257"/>
                  </a:lnTo>
                  <a:lnTo>
                    <a:pt x="88900" y="1257"/>
                  </a:lnTo>
                  <a:lnTo>
                    <a:pt x="88900" y="0"/>
                  </a:lnTo>
                  <a:close/>
                </a:path>
              </a:pathLst>
            </a:custGeom>
            <a:solidFill>
              <a:srgbClr val="236A23"/>
            </a:solidFill>
          </p:spPr>
          <p:txBody>
            <a:bodyPr wrap="square" lIns="0" tIns="0" rIns="0" bIns="0" rtlCol="0"/>
            <a:lstStyle/>
            <a:p>
              <a:endParaRPr/>
            </a:p>
          </p:txBody>
        </p:sp>
        <p:sp>
          <p:nvSpPr>
            <p:cNvPr id="1140" name="object 1140"/>
            <p:cNvSpPr/>
            <p:nvPr/>
          </p:nvSpPr>
          <p:spPr>
            <a:xfrm>
              <a:off x="4772660" y="6518910"/>
              <a:ext cx="88900" cy="334010"/>
            </a:xfrm>
            <a:custGeom>
              <a:avLst/>
              <a:gdLst/>
              <a:ahLst/>
              <a:cxnLst/>
              <a:rect l="l" t="t" r="r" b="b"/>
              <a:pathLst>
                <a:path w="88900" h="334009">
                  <a:moveTo>
                    <a:pt x="88900" y="328942"/>
                  </a:moveTo>
                  <a:lnTo>
                    <a:pt x="0" y="328942"/>
                  </a:lnTo>
                  <a:lnTo>
                    <a:pt x="0" y="334010"/>
                  </a:lnTo>
                  <a:lnTo>
                    <a:pt x="88900" y="334010"/>
                  </a:lnTo>
                  <a:lnTo>
                    <a:pt x="88900" y="328942"/>
                  </a:lnTo>
                  <a:close/>
                </a:path>
                <a:path w="88900" h="334009">
                  <a:moveTo>
                    <a:pt x="88900" y="260362"/>
                  </a:moveTo>
                  <a:lnTo>
                    <a:pt x="0" y="260362"/>
                  </a:lnTo>
                  <a:lnTo>
                    <a:pt x="0" y="328930"/>
                  </a:lnTo>
                  <a:lnTo>
                    <a:pt x="88900" y="328930"/>
                  </a:lnTo>
                  <a:lnTo>
                    <a:pt x="88900" y="260362"/>
                  </a:lnTo>
                  <a:close/>
                </a:path>
                <a:path w="88900" h="334009">
                  <a:moveTo>
                    <a:pt x="88900" y="134632"/>
                  </a:moveTo>
                  <a:lnTo>
                    <a:pt x="0" y="134632"/>
                  </a:lnTo>
                  <a:lnTo>
                    <a:pt x="0" y="260350"/>
                  </a:lnTo>
                  <a:lnTo>
                    <a:pt x="88900" y="260350"/>
                  </a:lnTo>
                  <a:lnTo>
                    <a:pt x="88900" y="134632"/>
                  </a:lnTo>
                  <a:close/>
                </a:path>
                <a:path w="88900" h="334009">
                  <a:moveTo>
                    <a:pt x="88900" y="132092"/>
                  </a:moveTo>
                  <a:lnTo>
                    <a:pt x="0" y="132092"/>
                  </a:lnTo>
                  <a:lnTo>
                    <a:pt x="0" y="133362"/>
                  </a:lnTo>
                  <a:lnTo>
                    <a:pt x="88900" y="133362"/>
                  </a:lnTo>
                  <a:lnTo>
                    <a:pt x="88900" y="132092"/>
                  </a:lnTo>
                  <a:close/>
                </a:path>
                <a:path w="88900" h="334009">
                  <a:moveTo>
                    <a:pt x="88900" y="128270"/>
                  </a:moveTo>
                  <a:lnTo>
                    <a:pt x="0" y="128270"/>
                  </a:lnTo>
                  <a:lnTo>
                    <a:pt x="0" y="130810"/>
                  </a:lnTo>
                  <a:lnTo>
                    <a:pt x="88900" y="130810"/>
                  </a:lnTo>
                  <a:lnTo>
                    <a:pt x="88900" y="128270"/>
                  </a:lnTo>
                  <a:close/>
                </a:path>
                <a:path w="88900" h="334009">
                  <a:moveTo>
                    <a:pt x="88900" y="125730"/>
                  </a:moveTo>
                  <a:lnTo>
                    <a:pt x="0" y="125730"/>
                  </a:lnTo>
                  <a:lnTo>
                    <a:pt x="0" y="127000"/>
                  </a:lnTo>
                  <a:lnTo>
                    <a:pt x="88900" y="127000"/>
                  </a:lnTo>
                  <a:lnTo>
                    <a:pt x="88900" y="125730"/>
                  </a:lnTo>
                  <a:close/>
                </a:path>
                <a:path w="88900" h="334009">
                  <a:moveTo>
                    <a:pt x="88900" y="121920"/>
                  </a:moveTo>
                  <a:lnTo>
                    <a:pt x="0" y="121920"/>
                  </a:lnTo>
                  <a:lnTo>
                    <a:pt x="0" y="124460"/>
                  </a:lnTo>
                  <a:lnTo>
                    <a:pt x="88900" y="124460"/>
                  </a:lnTo>
                  <a:lnTo>
                    <a:pt x="88900" y="121920"/>
                  </a:lnTo>
                  <a:close/>
                </a:path>
                <a:path w="88900" h="334009">
                  <a:moveTo>
                    <a:pt x="88900" y="119380"/>
                  </a:moveTo>
                  <a:lnTo>
                    <a:pt x="0" y="119380"/>
                  </a:lnTo>
                  <a:lnTo>
                    <a:pt x="0" y="120650"/>
                  </a:lnTo>
                  <a:lnTo>
                    <a:pt x="88900" y="120650"/>
                  </a:lnTo>
                  <a:lnTo>
                    <a:pt x="88900" y="119380"/>
                  </a:lnTo>
                  <a:close/>
                </a:path>
                <a:path w="88900" h="334009">
                  <a:moveTo>
                    <a:pt x="88900" y="115582"/>
                  </a:moveTo>
                  <a:lnTo>
                    <a:pt x="0" y="115582"/>
                  </a:lnTo>
                  <a:lnTo>
                    <a:pt x="0" y="118110"/>
                  </a:lnTo>
                  <a:lnTo>
                    <a:pt x="88900" y="118110"/>
                  </a:lnTo>
                  <a:lnTo>
                    <a:pt x="88900" y="115582"/>
                  </a:lnTo>
                  <a:close/>
                </a:path>
                <a:path w="88900" h="334009">
                  <a:moveTo>
                    <a:pt x="88900" y="113030"/>
                  </a:moveTo>
                  <a:lnTo>
                    <a:pt x="0" y="113030"/>
                  </a:lnTo>
                  <a:lnTo>
                    <a:pt x="0" y="114300"/>
                  </a:lnTo>
                  <a:lnTo>
                    <a:pt x="88900" y="114300"/>
                  </a:lnTo>
                  <a:lnTo>
                    <a:pt x="88900" y="113030"/>
                  </a:lnTo>
                  <a:close/>
                </a:path>
                <a:path w="88900" h="334009">
                  <a:moveTo>
                    <a:pt x="88900" y="109220"/>
                  </a:moveTo>
                  <a:lnTo>
                    <a:pt x="0" y="109220"/>
                  </a:lnTo>
                  <a:lnTo>
                    <a:pt x="0" y="111760"/>
                  </a:lnTo>
                  <a:lnTo>
                    <a:pt x="88900" y="111760"/>
                  </a:lnTo>
                  <a:lnTo>
                    <a:pt x="88900" y="109220"/>
                  </a:lnTo>
                  <a:close/>
                </a:path>
                <a:path w="88900" h="334009">
                  <a:moveTo>
                    <a:pt x="88900" y="106692"/>
                  </a:moveTo>
                  <a:lnTo>
                    <a:pt x="0" y="106692"/>
                  </a:lnTo>
                  <a:lnTo>
                    <a:pt x="0" y="107950"/>
                  </a:lnTo>
                  <a:lnTo>
                    <a:pt x="88900" y="107950"/>
                  </a:lnTo>
                  <a:lnTo>
                    <a:pt x="88900" y="106692"/>
                  </a:lnTo>
                  <a:close/>
                </a:path>
                <a:path w="88900" h="334009">
                  <a:moveTo>
                    <a:pt x="88900" y="102870"/>
                  </a:moveTo>
                  <a:lnTo>
                    <a:pt x="0" y="102870"/>
                  </a:lnTo>
                  <a:lnTo>
                    <a:pt x="0" y="105410"/>
                  </a:lnTo>
                  <a:lnTo>
                    <a:pt x="88900" y="105410"/>
                  </a:lnTo>
                  <a:lnTo>
                    <a:pt x="88900" y="102870"/>
                  </a:lnTo>
                  <a:close/>
                </a:path>
                <a:path w="88900" h="334009">
                  <a:moveTo>
                    <a:pt x="88900" y="100342"/>
                  </a:moveTo>
                  <a:lnTo>
                    <a:pt x="0" y="100342"/>
                  </a:lnTo>
                  <a:lnTo>
                    <a:pt x="0" y="101600"/>
                  </a:lnTo>
                  <a:lnTo>
                    <a:pt x="88900" y="101600"/>
                  </a:lnTo>
                  <a:lnTo>
                    <a:pt x="88900" y="100342"/>
                  </a:lnTo>
                  <a:close/>
                </a:path>
                <a:path w="88900" h="334009">
                  <a:moveTo>
                    <a:pt x="88900" y="96520"/>
                  </a:moveTo>
                  <a:lnTo>
                    <a:pt x="0" y="96520"/>
                  </a:lnTo>
                  <a:lnTo>
                    <a:pt x="0" y="99060"/>
                  </a:lnTo>
                  <a:lnTo>
                    <a:pt x="88900" y="99060"/>
                  </a:lnTo>
                  <a:lnTo>
                    <a:pt x="88900" y="96520"/>
                  </a:lnTo>
                  <a:close/>
                </a:path>
                <a:path w="88900" h="334009">
                  <a:moveTo>
                    <a:pt x="88900" y="93992"/>
                  </a:moveTo>
                  <a:lnTo>
                    <a:pt x="0" y="93992"/>
                  </a:lnTo>
                  <a:lnTo>
                    <a:pt x="0" y="95262"/>
                  </a:lnTo>
                  <a:lnTo>
                    <a:pt x="88900" y="95262"/>
                  </a:lnTo>
                  <a:lnTo>
                    <a:pt x="88900" y="93992"/>
                  </a:lnTo>
                  <a:close/>
                </a:path>
                <a:path w="88900" h="334009">
                  <a:moveTo>
                    <a:pt x="88900" y="90170"/>
                  </a:moveTo>
                  <a:lnTo>
                    <a:pt x="0" y="90170"/>
                  </a:lnTo>
                  <a:lnTo>
                    <a:pt x="0" y="92710"/>
                  </a:lnTo>
                  <a:lnTo>
                    <a:pt x="88900" y="92710"/>
                  </a:lnTo>
                  <a:lnTo>
                    <a:pt x="88900" y="90170"/>
                  </a:lnTo>
                  <a:close/>
                </a:path>
                <a:path w="88900" h="334009">
                  <a:moveTo>
                    <a:pt x="88900" y="87642"/>
                  </a:moveTo>
                  <a:lnTo>
                    <a:pt x="0" y="87642"/>
                  </a:lnTo>
                  <a:lnTo>
                    <a:pt x="0" y="88900"/>
                  </a:lnTo>
                  <a:lnTo>
                    <a:pt x="88900" y="88900"/>
                  </a:lnTo>
                  <a:lnTo>
                    <a:pt x="88900" y="87642"/>
                  </a:lnTo>
                  <a:close/>
                </a:path>
                <a:path w="88900" h="334009">
                  <a:moveTo>
                    <a:pt x="88900" y="83832"/>
                  </a:moveTo>
                  <a:lnTo>
                    <a:pt x="0" y="83832"/>
                  </a:lnTo>
                  <a:lnTo>
                    <a:pt x="0" y="86372"/>
                  </a:lnTo>
                  <a:lnTo>
                    <a:pt x="88900" y="86372"/>
                  </a:lnTo>
                  <a:lnTo>
                    <a:pt x="88900" y="83832"/>
                  </a:lnTo>
                  <a:close/>
                </a:path>
                <a:path w="88900" h="334009">
                  <a:moveTo>
                    <a:pt x="88900" y="81292"/>
                  </a:moveTo>
                  <a:lnTo>
                    <a:pt x="0" y="81292"/>
                  </a:lnTo>
                  <a:lnTo>
                    <a:pt x="0" y="82550"/>
                  </a:lnTo>
                  <a:lnTo>
                    <a:pt x="88900" y="82550"/>
                  </a:lnTo>
                  <a:lnTo>
                    <a:pt x="88900" y="81292"/>
                  </a:lnTo>
                  <a:close/>
                </a:path>
                <a:path w="88900" h="334009">
                  <a:moveTo>
                    <a:pt x="88900" y="77482"/>
                  </a:moveTo>
                  <a:lnTo>
                    <a:pt x="0" y="77482"/>
                  </a:lnTo>
                  <a:lnTo>
                    <a:pt x="0" y="80010"/>
                  </a:lnTo>
                  <a:lnTo>
                    <a:pt x="88900" y="80010"/>
                  </a:lnTo>
                  <a:lnTo>
                    <a:pt x="88900" y="77482"/>
                  </a:lnTo>
                  <a:close/>
                </a:path>
                <a:path w="88900" h="334009">
                  <a:moveTo>
                    <a:pt x="88900" y="74930"/>
                  </a:moveTo>
                  <a:lnTo>
                    <a:pt x="0" y="74930"/>
                  </a:lnTo>
                  <a:lnTo>
                    <a:pt x="0" y="76200"/>
                  </a:lnTo>
                  <a:lnTo>
                    <a:pt x="88900" y="76200"/>
                  </a:lnTo>
                  <a:lnTo>
                    <a:pt x="88900" y="74930"/>
                  </a:lnTo>
                  <a:close/>
                </a:path>
                <a:path w="88900" h="334009">
                  <a:moveTo>
                    <a:pt x="88900" y="71120"/>
                  </a:moveTo>
                  <a:lnTo>
                    <a:pt x="0" y="71120"/>
                  </a:lnTo>
                  <a:lnTo>
                    <a:pt x="0" y="73660"/>
                  </a:lnTo>
                  <a:lnTo>
                    <a:pt x="88900" y="73660"/>
                  </a:lnTo>
                  <a:lnTo>
                    <a:pt x="88900" y="71120"/>
                  </a:lnTo>
                  <a:close/>
                </a:path>
                <a:path w="88900" h="334009">
                  <a:moveTo>
                    <a:pt x="88900" y="68592"/>
                  </a:moveTo>
                  <a:lnTo>
                    <a:pt x="0" y="68592"/>
                  </a:lnTo>
                  <a:lnTo>
                    <a:pt x="0" y="69862"/>
                  </a:lnTo>
                  <a:lnTo>
                    <a:pt x="88900" y="69862"/>
                  </a:lnTo>
                  <a:lnTo>
                    <a:pt x="88900" y="68592"/>
                  </a:lnTo>
                  <a:close/>
                </a:path>
                <a:path w="88900" h="334009">
                  <a:moveTo>
                    <a:pt x="88900" y="64770"/>
                  </a:moveTo>
                  <a:lnTo>
                    <a:pt x="0" y="64770"/>
                  </a:lnTo>
                  <a:lnTo>
                    <a:pt x="0" y="67322"/>
                  </a:lnTo>
                  <a:lnTo>
                    <a:pt x="88900" y="67322"/>
                  </a:lnTo>
                  <a:lnTo>
                    <a:pt x="88900" y="64770"/>
                  </a:lnTo>
                  <a:close/>
                </a:path>
                <a:path w="88900" h="334009">
                  <a:moveTo>
                    <a:pt x="88900" y="62242"/>
                  </a:moveTo>
                  <a:lnTo>
                    <a:pt x="0" y="62242"/>
                  </a:lnTo>
                  <a:lnTo>
                    <a:pt x="0" y="63500"/>
                  </a:lnTo>
                  <a:lnTo>
                    <a:pt x="88900" y="63500"/>
                  </a:lnTo>
                  <a:lnTo>
                    <a:pt x="88900" y="62242"/>
                  </a:lnTo>
                  <a:close/>
                </a:path>
                <a:path w="88900" h="334009">
                  <a:moveTo>
                    <a:pt x="88900" y="58432"/>
                  </a:moveTo>
                  <a:lnTo>
                    <a:pt x="0" y="58432"/>
                  </a:lnTo>
                  <a:lnTo>
                    <a:pt x="0" y="60972"/>
                  </a:lnTo>
                  <a:lnTo>
                    <a:pt x="88900" y="60972"/>
                  </a:lnTo>
                  <a:lnTo>
                    <a:pt x="88900" y="58432"/>
                  </a:lnTo>
                  <a:close/>
                </a:path>
                <a:path w="88900" h="334009">
                  <a:moveTo>
                    <a:pt x="88900" y="55892"/>
                  </a:moveTo>
                  <a:lnTo>
                    <a:pt x="0" y="55892"/>
                  </a:lnTo>
                  <a:lnTo>
                    <a:pt x="0" y="57150"/>
                  </a:lnTo>
                  <a:lnTo>
                    <a:pt x="88900" y="57150"/>
                  </a:lnTo>
                  <a:lnTo>
                    <a:pt x="88900" y="55892"/>
                  </a:lnTo>
                  <a:close/>
                </a:path>
                <a:path w="88900" h="334009">
                  <a:moveTo>
                    <a:pt x="88900" y="52082"/>
                  </a:moveTo>
                  <a:lnTo>
                    <a:pt x="0" y="52082"/>
                  </a:lnTo>
                  <a:lnTo>
                    <a:pt x="0" y="54610"/>
                  </a:lnTo>
                  <a:lnTo>
                    <a:pt x="88900" y="54610"/>
                  </a:lnTo>
                  <a:lnTo>
                    <a:pt x="88900" y="52082"/>
                  </a:lnTo>
                  <a:close/>
                </a:path>
                <a:path w="88900" h="334009">
                  <a:moveTo>
                    <a:pt x="88900" y="49542"/>
                  </a:moveTo>
                  <a:lnTo>
                    <a:pt x="0" y="49542"/>
                  </a:lnTo>
                  <a:lnTo>
                    <a:pt x="0" y="50812"/>
                  </a:lnTo>
                  <a:lnTo>
                    <a:pt x="88900" y="50812"/>
                  </a:lnTo>
                  <a:lnTo>
                    <a:pt x="88900" y="49542"/>
                  </a:lnTo>
                  <a:close/>
                </a:path>
                <a:path w="88900" h="334009">
                  <a:moveTo>
                    <a:pt x="88900" y="45732"/>
                  </a:moveTo>
                  <a:lnTo>
                    <a:pt x="0" y="45732"/>
                  </a:lnTo>
                  <a:lnTo>
                    <a:pt x="0" y="48260"/>
                  </a:lnTo>
                  <a:lnTo>
                    <a:pt x="88900" y="48260"/>
                  </a:lnTo>
                  <a:lnTo>
                    <a:pt x="88900" y="45732"/>
                  </a:lnTo>
                  <a:close/>
                </a:path>
                <a:path w="88900" h="334009">
                  <a:moveTo>
                    <a:pt x="88900" y="43192"/>
                  </a:moveTo>
                  <a:lnTo>
                    <a:pt x="0" y="43192"/>
                  </a:lnTo>
                  <a:lnTo>
                    <a:pt x="0" y="44462"/>
                  </a:lnTo>
                  <a:lnTo>
                    <a:pt x="88900" y="44462"/>
                  </a:lnTo>
                  <a:lnTo>
                    <a:pt x="88900" y="43192"/>
                  </a:lnTo>
                  <a:close/>
                </a:path>
                <a:path w="88900" h="334009">
                  <a:moveTo>
                    <a:pt x="88900" y="39382"/>
                  </a:moveTo>
                  <a:lnTo>
                    <a:pt x="0" y="39382"/>
                  </a:lnTo>
                  <a:lnTo>
                    <a:pt x="0" y="41910"/>
                  </a:lnTo>
                  <a:lnTo>
                    <a:pt x="88900" y="41910"/>
                  </a:lnTo>
                  <a:lnTo>
                    <a:pt x="88900" y="39382"/>
                  </a:lnTo>
                  <a:close/>
                </a:path>
                <a:path w="88900" h="334009">
                  <a:moveTo>
                    <a:pt x="88900" y="36842"/>
                  </a:moveTo>
                  <a:lnTo>
                    <a:pt x="0" y="36842"/>
                  </a:lnTo>
                  <a:lnTo>
                    <a:pt x="0" y="38100"/>
                  </a:lnTo>
                  <a:lnTo>
                    <a:pt x="88900" y="38100"/>
                  </a:lnTo>
                  <a:lnTo>
                    <a:pt x="88900" y="36842"/>
                  </a:lnTo>
                  <a:close/>
                </a:path>
                <a:path w="88900" h="334009">
                  <a:moveTo>
                    <a:pt x="88900" y="33020"/>
                  </a:moveTo>
                  <a:lnTo>
                    <a:pt x="0" y="33020"/>
                  </a:lnTo>
                  <a:lnTo>
                    <a:pt x="0" y="35560"/>
                  </a:lnTo>
                  <a:lnTo>
                    <a:pt x="88900" y="35560"/>
                  </a:lnTo>
                  <a:lnTo>
                    <a:pt x="88900" y="33020"/>
                  </a:lnTo>
                  <a:close/>
                </a:path>
                <a:path w="88900" h="334009">
                  <a:moveTo>
                    <a:pt x="88900" y="30492"/>
                  </a:moveTo>
                  <a:lnTo>
                    <a:pt x="0" y="30492"/>
                  </a:lnTo>
                  <a:lnTo>
                    <a:pt x="0" y="31762"/>
                  </a:lnTo>
                  <a:lnTo>
                    <a:pt x="88900" y="31762"/>
                  </a:lnTo>
                  <a:lnTo>
                    <a:pt x="88900" y="30492"/>
                  </a:lnTo>
                  <a:close/>
                </a:path>
                <a:path w="88900" h="334009">
                  <a:moveTo>
                    <a:pt x="88900" y="26682"/>
                  </a:moveTo>
                  <a:lnTo>
                    <a:pt x="0" y="26682"/>
                  </a:lnTo>
                  <a:lnTo>
                    <a:pt x="0" y="29222"/>
                  </a:lnTo>
                  <a:lnTo>
                    <a:pt x="88900" y="29222"/>
                  </a:lnTo>
                  <a:lnTo>
                    <a:pt x="88900" y="26682"/>
                  </a:lnTo>
                  <a:close/>
                </a:path>
                <a:path w="88900" h="334009">
                  <a:moveTo>
                    <a:pt x="88900" y="24142"/>
                  </a:moveTo>
                  <a:lnTo>
                    <a:pt x="0" y="24142"/>
                  </a:lnTo>
                  <a:lnTo>
                    <a:pt x="0" y="25412"/>
                  </a:lnTo>
                  <a:lnTo>
                    <a:pt x="88900" y="25412"/>
                  </a:lnTo>
                  <a:lnTo>
                    <a:pt x="88900" y="24142"/>
                  </a:lnTo>
                  <a:close/>
                </a:path>
                <a:path w="88900" h="334009">
                  <a:moveTo>
                    <a:pt x="88900" y="20320"/>
                  </a:moveTo>
                  <a:lnTo>
                    <a:pt x="0" y="20320"/>
                  </a:lnTo>
                  <a:lnTo>
                    <a:pt x="0" y="22860"/>
                  </a:lnTo>
                  <a:lnTo>
                    <a:pt x="88900" y="22860"/>
                  </a:lnTo>
                  <a:lnTo>
                    <a:pt x="88900" y="20320"/>
                  </a:lnTo>
                  <a:close/>
                </a:path>
                <a:path w="88900" h="334009">
                  <a:moveTo>
                    <a:pt x="88900" y="17792"/>
                  </a:moveTo>
                  <a:lnTo>
                    <a:pt x="0" y="17792"/>
                  </a:lnTo>
                  <a:lnTo>
                    <a:pt x="0" y="19062"/>
                  </a:lnTo>
                  <a:lnTo>
                    <a:pt x="88900" y="19062"/>
                  </a:lnTo>
                  <a:lnTo>
                    <a:pt x="88900" y="17792"/>
                  </a:lnTo>
                  <a:close/>
                </a:path>
                <a:path w="88900" h="334009">
                  <a:moveTo>
                    <a:pt x="88900" y="13970"/>
                  </a:moveTo>
                  <a:lnTo>
                    <a:pt x="0" y="13970"/>
                  </a:lnTo>
                  <a:lnTo>
                    <a:pt x="0" y="16522"/>
                  </a:lnTo>
                  <a:lnTo>
                    <a:pt x="88900" y="16522"/>
                  </a:lnTo>
                  <a:lnTo>
                    <a:pt x="88900" y="13970"/>
                  </a:lnTo>
                  <a:close/>
                </a:path>
                <a:path w="88900" h="334009">
                  <a:moveTo>
                    <a:pt x="88900" y="11442"/>
                  </a:moveTo>
                  <a:lnTo>
                    <a:pt x="0" y="11442"/>
                  </a:lnTo>
                  <a:lnTo>
                    <a:pt x="0" y="12700"/>
                  </a:lnTo>
                  <a:lnTo>
                    <a:pt x="88900" y="12700"/>
                  </a:lnTo>
                  <a:lnTo>
                    <a:pt x="88900" y="11442"/>
                  </a:lnTo>
                  <a:close/>
                </a:path>
                <a:path w="88900" h="334009">
                  <a:moveTo>
                    <a:pt x="88900" y="7620"/>
                  </a:moveTo>
                  <a:lnTo>
                    <a:pt x="0" y="7620"/>
                  </a:lnTo>
                  <a:lnTo>
                    <a:pt x="0" y="10160"/>
                  </a:lnTo>
                  <a:lnTo>
                    <a:pt x="88900" y="10160"/>
                  </a:lnTo>
                  <a:lnTo>
                    <a:pt x="88900" y="7620"/>
                  </a:lnTo>
                  <a:close/>
                </a:path>
                <a:path w="88900" h="334009">
                  <a:moveTo>
                    <a:pt x="88900" y="5092"/>
                  </a:moveTo>
                  <a:lnTo>
                    <a:pt x="40640" y="5092"/>
                  </a:lnTo>
                  <a:lnTo>
                    <a:pt x="40640" y="3822"/>
                  </a:lnTo>
                  <a:lnTo>
                    <a:pt x="17780" y="3822"/>
                  </a:lnTo>
                  <a:lnTo>
                    <a:pt x="17780" y="5092"/>
                  </a:lnTo>
                  <a:lnTo>
                    <a:pt x="0" y="5092"/>
                  </a:lnTo>
                  <a:lnTo>
                    <a:pt x="0" y="6350"/>
                  </a:lnTo>
                  <a:lnTo>
                    <a:pt x="88900" y="6350"/>
                  </a:lnTo>
                  <a:lnTo>
                    <a:pt x="88900" y="5092"/>
                  </a:lnTo>
                  <a:close/>
                </a:path>
                <a:path w="88900" h="334009">
                  <a:moveTo>
                    <a:pt x="88900" y="0"/>
                  </a:moveTo>
                  <a:lnTo>
                    <a:pt x="86360" y="0"/>
                  </a:lnTo>
                  <a:lnTo>
                    <a:pt x="86360" y="1270"/>
                  </a:lnTo>
                  <a:lnTo>
                    <a:pt x="63500" y="1270"/>
                  </a:lnTo>
                  <a:lnTo>
                    <a:pt x="63500" y="2540"/>
                  </a:lnTo>
                  <a:lnTo>
                    <a:pt x="40640" y="2540"/>
                  </a:lnTo>
                  <a:lnTo>
                    <a:pt x="40640" y="3810"/>
                  </a:lnTo>
                  <a:lnTo>
                    <a:pt x="88900" y="3810"/>
                  </a:lnTo>
                  <a:lnTo>
                    <a:pt x="88900" y="2540"/>
                  </a:lnTo>
                  <a:lnTo>
                    <a:pt x="88900" y="1270"/>
                  </a:lnTo>
                  <a:lnTo>
                    <a:pt x="88900" y="0"/>
                  </a:lnTo>
                  <a:close/>
                </a:path>
              </a:pathLst>
            </a:custGeom>
            <a:solidFill>
              <a:srgbClr val="236923"/>
            </a:solidFill>
          </p:spPr>
          <p:txBody>
            <a:bodyPr wrap="square" lIns="0" tIns="0" rIns="0" bIns="0" rtlCol="0"/>
            <a:lstStyle/>
            <a:p>
              <a:endParaRPr/>
            </a:p>
          </p:txBody>
        </p:sp>
        <p:sp>
          <p:nvSpPr>
            <p:cNvPr id="1141" name="object 1141"/>
            <p:cNvSpPr/>
            <p:nvPr/>
          </p:nvSpPr>
          <p:spPr>
            <a:xfrm>
              <a:off x="4683760" y="6524003"/>
              <a:ext cx="88900" cy="328930"/>
            </a:xfrm>
            <a:custGeom>
              <a:avLst/>
              <a:gdLst/>
              <a:ahLst/>
              <a:cxnLst/>
              <a:rect l="l" t="t" r="r" b="b"/>
              <a:pathLst>
                <a:path w="88900" h="328929">
                  <a:moveTo>
                    <a:pt x="88900" y="323850"/>
                  </a:moveTo>
                  <a:lnTo>
                    <a:pt x="0" y="323850"/>
                  </a:lnTo>
                  <a:lnTo>
                    <a:pt x="0" y="328917"/>
                  </a:lnTo>
                  <a:lnTo>
                    <a:pt x="88900" y="328917"/>
                  </a:lnTo>
                  <a:lnTo>
                    <a:pt x="88900" y="323850"/>
                  </a:lnTo>
                  <a:close/>
                </a:path>
                <a:path w="88900" h="328929">
                  <a:moveTo>
                    <a:pt x="88900" y="255270"/>
                  </a:moveTo>
                  <a:lnTo>
                    <a:pt x="0" y="255270"/>
                  </a:lnTo>
                  <a:lnTo>
                    <a:pt x="0" y="323837"/>
                  </a:lnTo>
                  <a:lnTo>
                    <a:pt x="88900" y="323837"/>
                  </a:lnTo>
                  <a:lnTo>
                    <a:pt x="88900" y="255270"/>
                  </a:lnTo>
                  <a:close/>
                </a:path>
                <a:path w="88900" h="328929">
                  <a:moveTo>
                    <a:pt x="88900" y="129540"/>
                  </a:moveTo>
                  <a:lnTo>
                    <a:pt x="0" y="129540"/>
                  </a:lnTo>
                  <a:lnTo>
                    <a:pt x="0" y="255257"/>
                  </a:lnTo>
                  <a:lnTo>
                    <a:pt x="88900" y="255257"/>
                  </a:lnTo>
                  <a:lnTo>
                    <a:pt x="88900" y="129540"/>
                  </a:lnTo>
                  <a:close/>
                </a:path>
                <a:path w="88900" h="328929">
                  <a:moveTo>
                    <a:pt x="88900" y="127000"/>
                  </a:moveTo>
                  <a:lnTo>
                    <a:pt x="0" y="127000"/>
                  </a:lnTo>
                  <a:lnTo>
                    <a:pt x="0" y="128270"/>
                  </a:lnTo>
                  <a:lnTo>
                    <a:pt x="88900" y="128270"/>
                  </a:lnTo>
                  <a:lnTo>
                    <a:pt x="88900" y="127000"/>
                  </a:lnTo>
                  <a:close/>
                </a:path>
                <a:path w="88900" h="328929">
                  <a:moveTo>
                    <a:pt x="88900" y="123177"/>
                  </a:moveTo>
                  <a:lnTo>
                    <a:pt x="0" y="123177"/>
                  </a:lnTo>
                  <a:lnTo>
                    <a:pt x="0" y="125717"/>
                  </a:lnTo>
                  <a:lnTo>
                    <a:pt x="88900" y="125717"/>
                  </a:lnTo>
                  <a:lnTo>
                    <a:pt x="88900" y="123177"/>
                  </a:lnTo>
                  <a:close/>
                </a:path>
                <a:path w="88900" h="328929">
                  <a:moveTo>
                    <a:pt x="88900" y="120637"/>
                  </a:moveTo>
                  <a:lnTo>
                    <a:pt x="0" y="120637"/>
                  </a:lnTo>
                  <a:lnTo>
                    <a:pt x="0" y="121907"/>
                  </a:lnTo>
                  <a:lnTo>
                    <a:pt x="88900" y="121907"/>
                  </a:lnTo>
                  <a:lnTo>
                    <a:pt x="88900" y="120637"/>
                  </a:lnTo>
                  <a:close/>
                </a:path>
                <a:path w="88900" h="328929">
                  <a:moveTo>
                    <a:pt x="88900" y="116827"/>
                  </a:moveTo>
                  <a:lnTo>
                    <a:pt x="0" y="116827"/>
                  </a:lnTo>
                  <a:lnTo>
                    <a:pt x="0" y="119367"/>
                  </a:lnTo>
                  <a:lnTo>
                    <a:pt x="88900" y="119367"/>
                  </a:lnTo>
                  <a:lnTo>
                    <a:pt x="88900" y="116827"/>
                  </a:lnTo>
                  <a:close/>
                </a:path>
                <a:path w="88900" h="328929">
                  <a:moveTo>
                    <a:pt x="88900" y="114287"/>
                  </a:moveTo>
                  <a:lnTo>
                    <a:pt x="0" y="114287"/>
                  </a:lnTo>
                  <a:lnTo>
                    <a:pt x="0" y="115557"/>
                  </a:lnTo>
                  <a:lnTo>
                    <a:pt x="88900" y="115557"/>
                  </a:lnTo>
                  <a:lnTo>
                    <a:pt x="88900" y="114287"/>
                  </a:lnTo>
                  <a:close/>
                </a:path>
                <a:path w="88900" h="328929">
                  <a:moveTo>
                    <a:pt x="88900" y="110490"/>
                  </a:moveTo>
                  <a:lnTo>
                    <a:pt x="0" y="110490"/>
                  </a:lnTo>
                  <a:lnTo>
                    <a:pt x="0" y="113017"/>
                  </a:lnTo>
                  <a:lnTo>
                    <a:pt x="88900" y="113017"/>
                  </a:lnTo>
                  <a:lnTo>
                    <a:pt x="88900" y="110490"/>
                  </a:lnTo>
                  <a:close/>
                </a:path>
                <a:path w="88900" h="328929">
                  <a:moveTo>
                    <a:pt x="88900" y="107937"/>
                  </a:moveTo>
                  <a:lnTo>
                    <a:pt x="0" y="107937"/>
                  </a:lnTo>
                  <a:lnTo>
                    <a:pt x="0" y="109207"/>
                  </a:lnTo>
                  <a:lnTo>
                    <a:pt x="88900" y="109207"/>
                  </a:lnTo>
                  <a:lnTo>
                    <a:pt x="88900" y="107937"/>
                  </a:lnTo>
                  <a:close/>
                </a:path>
                <a:path w="88900" h="328929">
                  <a:moveTo>
                    <a:pt x="88900" y="104127"/>
                  </a:moveTo>
                  <a:lnTo>
                    <a:pt x="0" y="104127"/>
                  </a:lnTo>
                  <a:lnTo>
                    <a:pt x="0" y="106667"/>
                  </a:lnTo>
                  <a:lnTo>
                    <a:pt x="88900" y="106667"/>
                  </a:lnTo>
                  <a:lnTo>
                    <a:pt x="88900" y="104127"/>
                  </a:lnTo>
                  <a:close/>
                </a:path>
                <a:path w="88900" h="328929">
                  <a:moveTo>
                    <a:pt x="88900" y="101600"/>
                  </a:moveTo>
                  <a:lnTo>
                    <a:pt x="0" y="101600"/>
                  </a:lnTo>
                  <a:lnTo>
                    <a:pt x="0" y="102857"/>
                  </a:lnTo>
                  <a:lnTo>
                    <a:pt x="88900" y="102857"/>
                  </a:lnTo>
                  <a:lnTo>
                    <a:pt x="88900" y="101600"/>
                  </a:lnTo>
                  <a:close/>
                </a:path>
                <a:path w="88900" h="328929">
                  <a:moveTo>
                    <a:pt x="88900" y="97777"/>
                  </a:moveTo>
                  <a:lnTo>
                    <a:pt x="0" y="97777"/>
                  </a:lnTo>
                  <a:lnTo>
                    <a:pt x="0" y="100317"/>
                  </a:lnTo>
                  <a:lnTo>
                    <a:pt x="88900" y="100317"/>
                  </a:lnTo>
                  <a:lnTo>
                    <a:pt x="88900" y="97777"/>
                  </a:lnTo>
                  <a:close/>
                </a:path>
                <a:path w="88900" h="328929">
                  <a:moveTo>
                    <a:pt x="88900" y="95250"/>
                  </a:moveTo>
                  <a:lnTo>
                    <a:pt x="0" y="95250"/>
                  </a:lnTo>
                  <a:lnTo>
                    <a:pt x="0" y="96507"/>
                  </a:lnTo>
                  <a:lnTo>
                    <a:pt x="88900" y="96507"/>
                  </a:lnTo>
                  <a:lnTo>
                    <a:pt x="88900" y="95250"/>
                  </a:lnTo>
                  <a:close/>
                </a:path>
                <a:path w="88900" h="328929">
                  <a:moveTo>
                    <a:pt x="88900" y="91427"/>
                  </a:moveTo>
                  <a:lnTo>
                    <a:pt x="0" y="91427"/>
                  </a:lnTo>
                  <a:lnTo>
                    <a:pt x="0" y="93967"/>
                  </a:lnTo>
                  <a:lnTo>
                    <a:pt x="88900" y="93967"/>
                  </a:lnTo>
                  <a:lnTo>
                    <a:pt x="88900" y="91427"/>
                  </a:lnTo>
                  <a:close/>
                </a:path>
                <a:path w="88900" h="328929">
                  <a:moveTo>
                    <a:pt x="88900" y="88900"/>
                  </a:moveTo>
                  <a:lnTo>
                    <a:pt x="0" y="88900"/>
                  </a:lnTo>
                  <a:lnTo>
                    <a:pt x="0" y="90170"/>
                  </a:lnTo>
                  <a:lnTo>
                    <a:pt x="88900" y="90170"/>
                  </a:lnTo>
                  <a:lnTo>
                    <a:pt x="88900" y="88900"/>
                  </a:lnTo>
                  <a:close/>
                </a:path>
                <a:path w="88900" h="328929">
                  <a:moveTo>
                    <a:pt x="88900" y="85077"/>
                  </a:moveTo>
                  <a:lnTo>
                    <a:pt x="0" y="85077"/>
                  </a:lnTo>
                  <a:lnTo>
                    <a:pt x="0" y="87617"/>
                  </a:lnTo>
                  <a:lnTo>
                    <a:pt x="88900" y="87617"/>
                  </a:lnTo>
                  <a:lnTo>
                    <a:pt x="88900" y="85077"/>
                  </a:lnTo>
                  <a:close/>
                </a:path>
                <a:path w="88900" h="328929">
                  <a:moveTo>
                    <a:pt x="88900" y="82550"/>
                  </a:moveTo>
                  <a:lnTo>
                    <a:pt x="0" y="82550"/>
                  </a:lnTo>
                  <a:lnTo>
                    <a:pt x="0" y="83807"/>
                  </a:lnTo>
                  <a:lnTo>
                    <a:pt x="88900" y="83807"/>
                  </a:lnTo>
                  <a:lnTo>
                    <a:pt x="88900" y="82550"/>
                  </a:lnTo>
                  <a:close/>
                </a:path>
                <a:path w="88900" h="328929">
                  <a:moveTo>
                    <a:pt x="88900" y="78740"/>
                  </a:moveTo>
                  <a:lnTo>
                    <a:pt x="0" y="78740"/>
                  </a:lnTo>
                  <a:lnTo>
                    <a:pt x="0" y="81280"/>
                  </a:lnTo>
                  <a:lnTo>
                    <a:pt x="88900" y="81280"/>
                  </a:lnTo>
                  <a:lnTo>
                    <a:pt x="88900" y="78740"/>
                  </a:lnTo>
                  <a:close/>
                </a:path>
                <a:path w="88900" h="328929">
                  <a:moveTo>
                    <a:pt x="88900" y="76200"/>
                  </a:moveTo>
                  <a:lnTo>
                    <a:pt x="0" y="76200"/>
                  </a:lnTo>
                  <a:lnTo>
                    <a:pt x="0" y="77457"/>
                  </a:lnTo>
                  <a:lnTo>
                    <a:pt x="88900" y="77457"/>
                  </a:lnTo>
                  <a:lnTo>
                    <a:pt x="88900" y="76200"/>
                  </a:lnTo>
                  <a:close/>
                </a:path>
                <a:path w="88900" h="328929">
                  <a:moveTo>
                    <a:pt x="88900" y="72390"/>
                  </a:moveTo>
                  <a:lnTo>
                    <a:pt x="0" y="72390"/>
                  </a:lnTo>
                  <a:lnTo>
                    <a:pt x="0" y="74917"/>
                  </a:lnTo>
                  <a:lnTo>
                    <a:pt x="88900" y="74917"/>
                  </a:lnTo>
                  <a:lnTo>
                    <a:pt x="88900" y="72390"/>
                  </a:lnTo>
                  <a:close/>
                </a:path>
                <a:path w="88900" h="328929">
                  <a:moveTo>
                    <a:pt x="88900" y="69837"/>
                  </a:moveTo>
                  <a:lnTo>
                    <a:pt x="0" y="69837"/>
                  </a:lnTo>
                  <a:lnTo>
                    <a:pt x="0" y="71107"/>
                  </a:lnTo>
                  <a:lnTo>
                    <a:pt x="88900" y="71107"/>
                  </a:lnTo>
                  <a:lnTo>
                    <a:pt x="88900" y="69837"/>
                  </a:lnTo>
                  <a:close/>
                </a:path>
                <a:path w="88900" h="328929">
                  <a:moveTo>
                    <a:pt x="88900" y="66027"/>
                  </a:moveTo>
                  <a:lnTo>
                    <a:pt x="0" y="66027"/>
                  </a:lnTo>
                  <a:lnTo>
                    <a:pt x="0" y="68567"/>
                  </a:lnTo>
                  <a:lnTo>
                    <a:pt x="88900" y="68567"/>
                  </a:lnTo>
                  <a:lnTo>
                    <a:pt x="88900" y="66027"/>
                  </a:lnTo>
                  <a:close/>
                </a:path>
                <a:path w="88900" h="328929">
                  <a:moveTo>
                    <a:pt x="88900" y="63500"/>
                  </a:moveTo>
                  <a:lnTo>
                    <a:pt x="0" y="63500"/>
                  </a:lnTo>
                  <a:lnTo>
                    <a:pt x="0" y="64770"/>
                  </a:lnTo>
                  <a:lnTo>
                    <a:pt x="88900" y="64770"/>
                  </a:lnTo>
                  <a:lnTo>
                    <a:pt x="88900" y="63500"/>
                  </a:lnTo>
                  <a:close/>
                </a:path>
                <a:path w="88900" h="328929">
                  <a:moveTo>
                    <a:pt x="88900" y="59677"/>
                  </a:moveTo>
                  <a:lnTo>
                    <a:pt x="0" y="59677"/>
                  </a:lnTo>
                  <a:lnTo>
                    <a:pt x="0" y="62230"/>
                  </a:lnTo>
                  <a:lnTo>
                    <a:pt x="88900" y="62230"/>
                  </a:lnTo>
                  <a:lnTo>
                    <a:pt x="88900" y="59677"/>
                  </a:lnTo>
                  <a:close/>
                </a:path>
                <a:path w="88900" h="328929">
                  <a:moveTo>
                    <a:pt x="88900" y="57150"/>
                  </a:moveTo>
                  <a:lnTo>
                    <a:pt x="0" y="57150"/>
                  </a:lnTo>
                  <a:lnTo>
                    <a:pt x="0" y="58407"/>
                  </a:lnTo>
                  <a:lnTo>
                    <a:pt x="88900" y="58407"/>
                  </a:lnTo>
                  <a:lnTo>
                    <a:pt x="88900" y="57150"/>
                  </a:lnTo>
                  <a:close/>
                </a:path>
                <a:path w="88900" h="328929">
                  <a:moveTo>
                    <a:pt x="88900" y="53340"/>
                  </a:moveTo>
                  <a:lnTo>
                    <a:pt x="0" y="53340"/>
                  </a:lnTo>
                  <a:lnTo>
                    <a:pt x="0" y="55880"/>
                  </a:lnTo>
                  <a:lnTo>
                    <a:pt x="88900" y="55880"/>
                  </a:lnTo>
                  <a:lnTo>
                    <a:pt x="88900" y="53340"/>
                  </a:lnTo>
                  <a:close/>
                </a:path>
                <a:path w="88900" h="328929">
                  <a:moveTo>
                    <a:pt x="88900" y="50800"/>
                  </a:moveTo>
                  <a:lnTo>
                    <a:pt x="0" y="50800"/>
                  </a:lnTo>
                  <a:lnTo>
                    <a:pt x="0" y="52057"/>
                  </a:lnTo>
                  <a:lnTo>
                    <a:pt x="88900" y="52057"/>
                  </a:lnTo>
                  <a:lnTo>
                    <a:pt x="88900" y="50800"/>
                  </a:lnTo>
                  <a:close/>
                </a:path>
                <a:path w="88900" h="328929">
                  <a:moveTo>
                    <a:pt x="88900" y="46990"/>
                  </a:moveTo>
                  <a:lnTo>
                    <a:pt x="0" y="46990"/>
                  </a:lnTo>
                  <a:lnTo>
                    <a:pt x="0" y="49517"/>
                  </a:lnTo>
                  <a:lnTo>
                    <a:pt x="88900" y="49517"/>
                  </a:lnTo>
                  <a:lnTo>
                    <a:pt x="88900" y="46990"/>
                  </a:lnTo>
                  <a:close/>
                </a:path>
                <a:path w="88900" h="328929">
                  <a:moveTo>
                    <a:pt x="88900" y="44450"/>
                  </a:moveTo>
                  <a:lnTo>
                    <a:pt x="0" y="44450"/>
                  </a:lnTo>
                  <a:lnTo>
                    <a:pt x="0" y="45720"/>
                  </a:lnTo>
                  <a:lnTo>
                    <a:pt x="88900" y="45720"/>
                  </a:lnTo>
                  <a:lnTo>
                    <a:pt x="88900" y="44450"/>
                  </a:lnTo>
                  <a:close/>
                </a:path>
                <a:path w="88900" h="328929">
                  <a:moveTo>
                    <a:pt x="88900" y="40640"/>
                  </a:moveTo>
                  <a:lnTo>
                    <a:pt x="0" y="40640"/>
                  </a:lnTo>
                  <a:lnTo>
                    <a:pt x="0" y="43167"/>
                  </a:lnTo>
                  <a:lnTo>
                    <a:pt x="88900" y="43167"/>
                  </a:lnTo>
                  <a:lnTo>
                    <a:pt x="88900" y="40640"/>
                  </a:lnTo>
                  <a:close/>
                </a:path>
                <a:path w="88900" h="328929">
                  <a:moveTo>
                    <a:pt x="88900" y="38100"/>
                  </a:moveTo>
                  <a:lnTo>
                    <a:pt x="0" y="38100"/>
                  </a:lnTo>
                  <a:lnTo>
                    <a:pt x="0" y="39370"/>
                  </a:lnTo>
                  <a:lnTo>
                    <a:pt x="88900" y="39370"/>
                  </a:lnTo>
                  <a:lnTo>
                    <a:pt x="88900" y="38100"/>
                  </a:lnTo>
                  <a:close/>
                </a:path>
                <a:path w="88900" h="328929">
                  <a:moveTo>
                    <a:pt x="88900" y="34290"/>
                  </a:moveTo>
                  <a:lnTo>
                    <a:pt x="0" y="34290"/>
                  </a:lnTo>
                  <a:lnTo>
                    <a:pt x="0" y="36817"/>
                  </a:lnTo>
                  <a:lnTo>
                    <a:pt x="88900" y="36817"/>
                  </a:lnTo>
                  <a:lnTo>
                    <a:pt x="88900" y="34290"/>
                  </a:lnTo>
                  <a:close/>
                </a:path>
                <a:path w="88900" h="328929">
                  <a:moveTo>
                    <a:pt x="88900" y="31750"/>
                  </a:moveTo>
                  <a:lnTo>
                    <a:pt x="0" y="31750"/>
                  </a:lnTo>
                  <a:lnTo>
                    <a:pt x="0" y="33007"/>
                  </a:lnTo>
                  <a:lnTo>
                    <a:pt x="88900" y="33007"/>
                  </a:lnTo>
                  <a:lnTo>
                    <a:pt x="88900" y="31750"/>
                  </a:lnTo>
                  <a:close/>
                </a:path>
                <a:path w="88900" h="328929">
                  <a:moveTo>
                    <a:pt x="88900" y="27927"/>
                  </a:moveTo>
                  <a:lnTo>
                    <a:pt x="0" y="27927"/>
                  </a:lnTo>
                  <a:lnTo>
                    <a:pt x="0" y="30467"/>
                  </a:lnTo>
                  <a:lnTo>
                    <a:pt x="88900" y="30467"/>
                  </a:lnTo>
                  <a:lnTo>
                    <a:pt x="88900" y="27927"/>
                  </a:lnTo>
                  <a:close/>
                </a:path>
                <a:path w="88900" h="328929">
                  <a:moveTo>
                    <a:pt x="88900" y="25400"/>
                  </a:moveTo>
                  <a:lnTo>
                    <a:pt x="0" y="25400"/>
                  </a:lnTo>
                  <a:lnTo>
                    <a:pt x="0" y="26670"/>
                  </a:lnTo>
                  <a:lnTo>
                    <a:pt x="88900" y="26670"/>
                  </a:lnTo>
                  <a:lnTo>
                    <a:pt x="88900" y="25400"/>
                  </a:lnTo>
                  <a:close/>
                </a:path>
                <a:path w="88900" h="328929">
                  <a:moveTo>
                    <a:pt x="88900" y="21590"/>
                  </a:moveTo>
                  <a:lnTo>
                    <a:pt x="0" y="21590"/>
                  </a:lnTo>
                  <a:lnTo>
                    <a:pt x="0" y="24130"/>
                  </a:lnTo>
                  <a:lnTo>
                    <a:pt x="88900" y="24130"/>
                  </a:lnTo>
                  <a:lnTo>
                    <a:pt x="88900" y="21590"/>
                  </a:lnTo>
                  <a:close/>
                </a:path>
                <a:path w="88900" h="328929">
                  <a:moveTo>
                    <a:pt x="88900" y="19050"/>
                  </a:moveTo>
                  <a:lnTo>
                    <a:pt x="0" y="19050"/>
                  </a:lnTo>
                  <a:lnTo>
                    <a:pt x="0" y="20320"/>
                  </a:lnTo>
                  <a:lnTo>
                    <a:pt x="88900" y="20320"/>
                  </a:lnTo>
                  <a:lnTo>
                    <a:pt x="88900" y="19050"/>
                  </a:lnTo>
                  <a:close/>
                </a:path>
                <a:path w="88900" h="328929">
                  <a:moveTo>
                    <a:pt x="88900" y="15227"/>
                  </a:moveTo>
                  <a:lnTo>
                    <a:pt x="0" y="15227"/>
                  </a:lnTo>
                  <a:lnTo>
                    <a:pt x="0" y="17767"/>
                  </a:lnTo>
                  <a:lnTo>
                    <a:pt x="88900" y="17767"/>
                  </a:lnTo>
                  <a:lnTo>
                    <a:pt x="88900" y="15227"/>
                  </a:lnTo>
                  <a:close/>
                </a:path>
                <a:path w="88900" h="328929">
                  <a:moveTo>
                    <a:pt x="88900" y="12700"/>
                  </a:moveTo>
                  <a:lnTo>
                    <a:pt x="0" y="12700"/>
                  </a:lnTo>
                  <a:lnTo>
                    <a:pt x="0" y="13970"/>
                  </a:lnTo>
                  <a:lnTo>
                    <a:pt x="88900" y="13970"/>
                  </a:lnTo>
                  <a:lnTo>
                    <a:pt x="88900" y="12700"/>
                  </a:lnTo>
                  <a:close/>
                </a:path>
                <a:path w="88900" h="328929">
                  <a:moveTo>
                    <a:pt x="88900" y="8877"/>
                  </a:moveTo>
                  <a:lnTo>
                    <a:pt x="16510" y="8877"/>
                  </a:lnTo>
                  <a:lnTo>
                    <a:pt x="16510" y="7607"/>
                  </a:lnTo>
                  <a:lnTo>
                    <a:pt x="0" y="7607"/>
                  </a:lnTo>
                  <a:lnTo>
                    <a:pt x="0" y="8877"/>
                  </a:lnTo>
                  <a:lnTo>
                    <a:pt x="0" y="11417"/>
                  </a:lnTo>
                  <a:lnTo>
                    <a:pt x="88900" y="11417"/>
                  </a:lnTo>
                  <a:lnTo>
                    <a:pt x="88900" y="8877"/>
                  </a:lnTo>
                  <a:close/>
                </a:path>
                <a:path w="88900" h="328929">
                  <a:moveTo>
                    <a:pt x="88900" y="6350"/>
                  </a:moveTo>
                  <a:lnTo>
                    <a:pt x="38087" y="6350"/>
                  </a:lnTo>
                  <a:lnTo>
                    <a:pt x="38100" y="5067"/>
                  </a:lnTo>
                  <a:lnTo>
                    <a:pt x="24130" y="5067"/>
                  </a:lnTo>
                  <a:lnTo>
                    <a:pt x="24117" y="6350"/>
                  </a:lnTo>
                  <a:lnTo>
                    <a:pt x="16510" y="6350"/>
                  </a:lnTo>
                  <a:lnTo>
                    <a:pt x="16510" y="7607"/>
                  </a:lnTo>
                  <a:lnTo>
                    <a:pt x="88900" y="7607"/>
                  </a:lnTo>
                  <a:lnTo>
                    <a:pt x="88900" y="6350"/>
                  </a:lnTo>
                  <a:close/>
                </a:path>
                <a:path w="88900" h="328929">
                  <a:moveTo>
                    <a:pt x="88900" y="2527"/>
                  </a:moveTo>
                  <a:lnTo>
                    <a:pt x="83820" y="2527"/>
                  </a:lnTo>
                  <a:lnTo>
                    <a:pt x="83820" y="1257"/>
                  </a:lnTo>
                  <a:lnTo>
                    <a:pt x="72390" y="1257"/>
                  </a:lnTo>
                  <a:lnTo>
                    <a:pt x="72390" y="2527"/>
                  </a:lnTo>
                  <a:lnTo>
                    <a:pt x="52070" y="2527"/>
                  </a:lnTo>
                  <a:lnTo>
                    <a:pt x="52070" y="3797"/>
                  </a:lnTo>
                  <a:lnTo>
                    <a:pt x="38100" y="3797"/>
                  </a:lnTo>
                  <a:lnTo>
                    <a:pt x="38100" y="5067"/>
                  </a:lnTo>
                  <a:lnTo>
                    <a:pt x="88900" y="5067"/>
                  </a:lnTo>
                  <a:lnTo>
                    <a:pt x="88900" y="3797"/>
                  </a:lnTo>
                  <a:lnTo>
                    <a:pt x="88900" y="2527"/>
                  </a:lnTo>
                  <a:close/>
                </a:path>
                <a:path w="88900" h="328929">
                  <a:moveTo>
                    <a:pt x="88900" y="0"/>
                  </a:moveTo>
                  <a:lnTo>
                    <a:pt x="83820" y="0"/>
                  </a:lnTo>
                  <a:lnTo>
                    <a:pt x="83820" y="1257"/>
                  </a:lnTo>
                  <a:lnTo>
                    <a:pt x="88900" y="1257"/>
                  </a:lnTo>
                  <a:lnTo>
                    <a:pt x="88900" y="0"/>
                  </a:lnTo>
                  <a:close/>
                </a:path>
              </a:pathLst>
            </a:custGeom>
            <a:solidFill>
              <a:srgbClr val="226822"/>
            </a:solidFill>
          </p:spPr>
          <p:txBody>
            <a:bodyPr wrap="square" lIns="0" tIns="0" rIns="0" bIns="0" rtlCol="0"/>
            <a:lstStyle/>
            <a:p>
              <a:endParaRPr/>
            </a:p>
          </p:txBody>
        </p:sp>
        <p:sp>
          <p:nvSpPr>
            <p:cNvPr id="1142" name="object 1142"/>
            <p:cNvSpPr/>
            <p:nvPr/>
          </p:nvSpPr>
          <p:spPr>
            <a:xfrm>
              <a:off x="4594860" y="6531610"/>
              <a:ext cx="88900" cy="321310"/>
            </a:xfrm>
            <a:custGeom>
              <a:avLst/>
              <a:gdLst/>
              <a:ahLst/>
              <a:cxnLst/>
              <a:rect l="l" t="t" r="r" b="b"/>
              <a:pathLst>
                <a:path w="88900" h="321309">
                  <a:moveTo>
                    <a:pt x="88900" y="316242"/>
                  </a:moveTo>
                  <a:lnTo>
                    <a:pt x="0" y="316242"/>
                  </a:lnTo>
                  <a:lnTo>
                    <a:pt x="0" y="321310"/>
                  </a:lnTo>
                  <a:lnTo>
                    <a:pt x="88900" y="321310"/>
                  </a:lnTo>
                  <a:lnTo>
                    <a:pt x="88900" y="316242"/>
                  </a:lnTo>
                  <a:close/>
                </a:path>
                <a:path w="88900" h="321309">
                  <a:moveTo>
                    <a:pt x="88900" y="247662"/>
                  </a:moveTo>
                  <a:lnTo>
                    <a:pt x="0" y="247662"/>
                  </a:lnTo>
                  <a:lnTo>
                    <a:pt x="0" y="316230"/>
                  </a:lnTo>
                  <a:lnTo>
                    <a:pt x="88900" y="316230"/>
                  </a:lnTo>
                  <a:lnTo>
                    <a:pt x="88900" y="247662"/>
                  </a:lnTo>
                  <a:close/>
                </a:path>
                <a:path w="88900" h="321309">
                  <a:moveTo>
                    <a:pt x="88900" y="121932"/>
                  </a:moveTo>
                  <a:lnTo>
                    <a:pt x="0" y="121932"/>
                  </a:lnTo>
                  <a:lnTo>
                    <a:pt x="0" y="247650"/>
                  </a:lnTo>
                  <a:lnTo>
                    <a:pt x="88900" y="247650"/>
                  </a:lnTo>
                  <a:lnTo>
                    <a:pt x="88900" y="121932"/>
                  </a:lnTo>
                  <a:close/>
                </a:path>
                <a:path w="88900" h="321309">
                  <a:moveTo>
                    <a:pt x="88900" y="119392"/>
                  </a:moveTo>
                  <a:lnTo>
                    <a:pt x="0" y="119392"/>
                  </a:lnTo>
                  <a:lnTo>
                    <a:pt x="0" y="120662"/>
                  </a:lnTo>
                  <a:lnTo>
                    <a:pt x="88900" y="120662"/>
                  </a:lnTo>
                  <a:lnTo>
                    <a:pt x="88900" y="119392"/>
                  </a:lnTo>
                  <a:close/>
                </a:path>
                <a:path w="88900" h="321309">
                  <a:moveTo>
                    <a:pt x="88900" y="115570"/>
                  </a:moveTo>
                  <a:lnTo>
                    <a:pt x="0" y="115570"/>
                  </a:lnTo>
                  <a:lnTo>
                    <a:pt x="0" y="118110"/>
                  </a:lnTo>
                  <a:lnTo>
                    <a:pt x="88900" y="118110"/>
                  </a:lnTo>
                  <a:lnTo>
                    <a:pt x="88900" y="115570"/>
                  </a:lnTo>
                  <a:close/>
                </a:path>
                <a:path w="88900" h="321309">
                  <a:moveTo>
                    <a:pt x="88900" y="113030"/>
                  </a:moveTo>
                  <a:lnTo>
                    <a:pt x="0" y="113030"/>
                  </a:lnTo>
                  <a:lnTo>
                    <a:pt x="0" y="114300"/>
                  </a:lnTo>
                  <a:lnTo>
                    <a:pt x="88900" y="114300"/>
                  </a:lnTo>
                  <a:lnTo>
                    <a:pt x="88900" y="113030"/>
                  </a:lnTo>
                  <a:close/>
                </a:path>
                <a:path w="88900" h="321309">
                  <a:moveTo>
                    <a:pt x="88900" y="109220"/>
                  </a:moveTo>
                  <a:lnTo>
                    <a:pt x="0" y="109220"/>
                  </a:lnTo>
                  <a:lnTo>
                    <a:pt x="0" y="111760"/>
                  </a:lnTo>
                  <a:lnTo>
                    <a:pt x="88900" y="111760"/>
                  </a:lnTo>
                  <a:lnTo>
                    <a:pt x="88900" y="109220"/>
                  </a:lnTo>
                  <a:close/>
                </a:path>
                <a:path w="88900" h="321309">
                  <a:moveTo>
                    <a:pt x="88900" y="106680"/>
                  </a:moveTo>
                  <a:lnTo>
                    <a:pt x="0" y="106680"/>
                  </a:lnTo>
                  <a:lnTo>
                    <a:pt x="0" y="107950"/>
                  </a:lnTo>
                  <a:lnTo>
                    <a:pt x="88900" y="107950"/>
                  </a:lnTo>
                  <a:lnTo>
                    <a:pt x="88900" y="106680"/>
                  </a:lnTo>
                  <a:close/>
                </a:path>
                <a:path w="88900" h="321309">
                  <a:moveTo>
                    <a:pt x="88900" y="102882"/>
                  </a:moveTo>
                  <a:lnTo>
                    <a:pt x="0" y="102882"/>
                  </a:lnTo>
                  <a:lnTo>
                    <a:pt x="0" y="105410"/>
                  </a:lnTo>
                  <a:lnTo>
                    <a:pt x="88900" y="105410"/>
                  </a:lnTo>
                  <a:lnTo>
                    <a:pt x="88900" y="102882"/>
                  </a:lnTo>
                  <a:close/>
                </a:path>
                <a:path w="88900" h="321309">
                  <a:moveTo>
                    <a:pt x="88900" y="100330"/>
                  </a:moveTo>
                  <a:lnTo>
                    <a:pt x="0" y="100330"/>
                  </a:lnTo>
                  <a:lnTo>
                    <a:pt x="0" y="101600"/>
                  </a:lnTo>
                  <a:lnTo>
                    <a:pt x="88900" y="101600"/>
                  </a:lnTo>
                  <a:lnTo>
                    <a:pt x="88900" y="100330"/>
                  </a:lnTo>
                  <a:close/>
                </a:path>
                <a:path w="88900" h="321309">
                  <a:moveTo>
                    <a:pt x="88900" y="96520"/>
                  </a:moveTo>
                  <a:lnTo>
                    <a:pt x="0" y="96520"/>
                  </a:lnTo>
                  <a:lnTo>
                    <a:pt x="0" y="99060"/>
                  </a:lnTo>
                  <a:lnTo>
                    <a:pt x="88900" y="99060"/>
                  </a:lnTo>
                  <a:lnTo>
                    <a:pt x="88900" y="96520"/>
                  </a:lnTo>
                  <a:close/>
                </a:path>
                <a:path w="88900" h="321309">
                  <a:moveTo>
                    <a:pt x="88900" y="93992"/>
                  </a:moveTo>
                  <a:lnTo>
                    <a:pt x="0" y="93992"/>
                  </a:lnTo>
                  <a:lnTo>
                    <a:pt x="0" y="95250"/>
                  </a:lnTo>
                  <a:lnTo>
                    <a:pt x="88900" y="95250"/>
                  </a:lnTo>
                  <a:lnTo>
                    <a:pt x="88900" y="93992"/>
                  </a:lnTo>
                  <a:close/>
                </a:path>
                <a:path w="88900" h="321309">
                  <a:moveTo>
                    <a:pt x="88900" y="90170"/>
                  </a:moveTo>
                  <a:lnTo>
                    <a:pt x="0" y="90170"/>
                  </a:lnTo>
                  <a:lnTo>
                    <a:pt x="0" y="92710"/>
                  </a:lnTo>
                  <a:lnTo>
                    <a:pt x="88900" y="92710"/>
                  </a:lnTo>
                  <a:lnTo>
                    <a:pt x="88900" y="90170"/>
                  </a:lnTo>
                  <a:close/>
                </a:path>
                <a:path w="88900" h="321309">
                  <a:moveTo>
                    <a:pt x="88900" y="87642"/>
                  </a:moveTo>
                  <a:lnTo>
                    <a:pt x="0" y="87642"/>
                  </a:lnTo>
                  <a:lnTo>
                    <a:pt x="0" y="88900"/>
                  </a:lnTo>
                  <a:lnTo>
                    <a:pt x="88900" y="88900"/>
                  </a:lnTo>
                  <a:lnTo>
                    <a:pt x="88900" y="87642"/>
                  </a:lnTo>
                  <a:close/>
                </a:path>
                <a:path w="88900" h="321309">
                  <a:moveTo>
                    <a:pt x="88900" y="83820"/>
                  </a:moveTo>
                  <a:lnTo>
                    <a:pt x="0" y="83820"/>
                  </a:lnTo>
                  <a:lnTo>
                    <a:pt x="0" y="86360"/>
                  </a:lnTo>
                  <a:lnTo>
                    <a:pt x="88900" y="86360"/>
                  </a:lnTo>
                  <a:lnTo>
                    <a:pt x="88900" y="83820"/>
                  </a:lnTo>
                  <a:close/>
                </a:path>
                <a:path w="88900" h="321309">
                  <a:moveTo>
                    <a:pt x="88900" y="81292"/>
                  </a:moveTo>
                  <a:lnTo>
                    <a:pt x="0" y="81292"/>
                  </a:lnTo>
                  <a:lnTo>
                    <a:pt x="0" y="82562"/>
                  </a:lnTo>
                  <a:lnTo>
                    <a:pt x="88900" y="82562"/>
                  </a:lnTo>
                  <a:lnTo>
                    <a:pt x="88900" y="81292"/>
                  </a:lnTo>
                  <a:close/>
                </a:path>
                <a:path w="88900" h="321309">
                  <a:moveTo>
                    <a:pt x="88900" y="77470"/>
                  </a:moveTo>
                  <a:lnTo>
                    <a:pt x="0" y="77470"/>
                  </a:lnTo>
                  <a:lnTo>
                    <a:pt x="0" y="80010"/>
                  </a:lnTo>
                  <a:lnTo>
                    <a:pt x="88900" y="80010"/>
                  </a:lnTo>
                  <a:lnTo>
                    <a:pt x="88900" y="77470"/>
                  </a:lnTo>
                  <a:close/>
                </a:path>
                <a:path w="88900" h="321309">
                  <a:moveTo>
                    <a:pt x="88900" y="74942"/>
                  </a:moveTo>
                  <a:lnTo>
                    <a:pt x="0" y="74942"/>
                  </a:lnTo>
                  <a:lnTo>
                    <a:pt x="0" y="76200"/>
                  </a:lnTo>
                  <a:lnTo>
                    <a:pt x="88900" y="76200"/>
                  </a:lnTo>
                  <a:lnTo>
                    <a:pt x="88900" y="74942"/>
                  </a:lnTo>
                  <a:close/>
                </a:path>
                <a:path w="88900" h="321309">
                  <a:moveTo>
                    <a:pt x="88900" y="71132"/>
                  </a:moveTo>
                  <a:lnTo>
                    <a:pt x="0" y="71132"/>
                  </a:lnTo>
                  <a:lnTo>
                    <a:pt x="0" y="73672"/>
                  </a:lnTo>
                  <a:lnTo>
                    <a:pt x="88900" y="73672"/>
                  </a:lnTo>
                  <a:lnTo>
                    <a:pt x="88900" y="71132"/>
                  </a:lnTo>
                  <a:close/>
                </a:path>
                <a:path w="88900" h="321309">
                  <a:moveTo>
                    <a:pt x="88900" y="68592"/>
                  </a:moveTo>
                  <a:lnTo>
                    <a:pt x="0" y="68592"/>
                  </a:lnTo>
                  <a:lnTo>
                    <a:pt x="0" y="69850"/>
                  </a:lnTo>
                  <a:lnTo>
                    <a:pt x="88900" y="69850"/>
                  </a:lnTo>
                  <a:lnTo>
                    <a:pt x="88900" y="68592"/>
                  </a:lnTo>
                  <a:close/>
                </a:path>
                <a:path w="88900" h="321309">
                  <a:moveTo>
                    <a:pt x="88900" y="64782"/>
                  </a:moveTo>
                  <a:lnTo>
                    <a:pt x="0" y="64782"/>
                  </a:lnTo>
                  <a:lnTo>
                    <a:pt x="0" y="67310"/>
                  </a:lnTo>
                  <a:lnTo>
                    <a:pt x="88900" y="67310"/>
                  </a:lnTo>
                  <a:lnTo>
                    <a:pt x="88900" y="64782"/>
                  </a:lnTo>
                  <a:close/>
                </a:path>
                <a:path w="88900" h="321309">
                  <a:moveTo>
                    <a:pt x="88900" y="62230"/>
                  </a:moveTo>
                  <a:lnTo>
                    <a:pt x="0" y="62230"/>
                  </a:lnTo>
                  <a:lnTo>
                    <a:pt x="0" y="63500"/>
                  </a:lnTo>
                  <a:lnTo>
                    <a:pt x="88900" y="63500"/>
                  </a:lnTo>
                  <a:lnTo>
                    <a:pt x="88900" y="62230"/>
                  </a:lnTo>
                  <a:close/>
                </a:path>
                <a:path w="88900" h="321309">
                  <a:moveTo>
                    <a:pt x="88900" y="58420"/>
                  </a:moveTo>
                  <a:lnTo>
                    <a:pt x="0" y="58420"/>
                  </a:lnTo>
                  <a:lnTo>
                    <a:pt x="0" y="60960"/>
                  </a:lnTo>
                  <a:lnTo>
                    <a:pt x="88900" y="60960"/>
                  </a:lnTo>
                  <a:lnTo>
                    <a:pt x="88900" y="58420"/>
                  </a:lnTo>
                  <a:close/>
                </a:path>
                <a:path w="88900" h="321309">
                  <a:moveTo>
                    <a:pt x="88900" y="55892"/>
                  </a:moveTo>
                  <a:lnTo>
                    <a:pt x="0" y="55892"/>
                  </a:lnTo>
                  <a:lnTo>
                    <a:pt x="0" y="57162"/>
                  </a:lnTo>
                  <a:lnTo>
                    <a:pt x="88900" y="57162"/>
                  </a:lnTo>
                  <a:lnTo>
                    <a:pt x="88900" y="55892"/>
                  </a:lnTo>
                  <a:close/>
                </a:path>
                <a:path w="88900" h="321309">
                  <a:moveTo>
                    <a:pt x="88900" y="52070"/>
                  </a:moveTo>
                  <a:lnTo>
                    <a:pt x="0" y="52070"/>
                  </a:lnTo>
                  <a:lnTo>
                    <a:pt x="0" y="54622"/>
                  </a:lnTo>
                  <a:lnTo>
                    <a:pt x="88900" y="54622"/>
                  </a:lnTo>
                  <a:lnTo>
                    <a:pt x="88900" y="52070"/>
                  </a:lnTo>
                  <a:close/>
                </a:path>
                <a:path w="88900" h="321309">
                  <a:moveTo>
                    <a:pt x="88900" y="49542"/>
                  </a:moveTo>
                  <a:lnTo>
                    <a:pt x="0" y="49542"/>
                  </a:lnTo>
                  <a:lnTo>
                    <a:pt x="0" y="50800"/>
                  </a:lnTo>
                  <a:lnTo>
                    <a:pt x="88900" y="50800"/>
                  </a:lnTo>
                  <a:lnTo>
                    <a:pt x="88900" y="49542"/>
                  </a:lnTo>
                  <a:close/>
                </a:path>
                <a:path w="88900" h="321309">
                  <a:moveTo>
                    <a:pt x="88900" y="45732"/>
                  </a:moveTo>
                  <a:lnTo>
                    <a:pt x="0" y="45732"/>
                  </a:lnTo>
                  <a:lnTo>
                    <a:pt x="0" y="48272"/>
                  </a:lnTo>
                  <a:lnTo>
                    <a:pt x="88900" y="48272"/>
                  </a:lnTo>
                  <a:lnTo>
                    <a:pt x="88900" y="45732"/>
                  </a:lnTo>
                  <a:close/>
                </a:path>
                <a:path w="88900" h="321309">
                  <a:moveTo>
                    <a:pt x="88900" y="43192"/>
                  </a:moveTo>
                  <a:lnTo>
                    <a:pt x="0" y="43192"/>
                  </a:lnTo>
                  <a:lnTo>
                    <a:pt x="0" y="44450"/>
                  </a:lnTo>
                  <a:lnTo>
                    <a:pt x="88900" y="44450"/>
                  </a:lnTo>
                  <a:lnTo>
                    <a:pt x="88900" y="43192"/>
                  </a:lnTo>
                  <a:close/>
                </a:path>
                <a:path w="88900" h="321309">
                  <a:moveTo>
                    <a:pt x="88900" y="39382"/>
                  </a:moveTo>
                  <a:lnTo>
                    <a:pt x="0" y="39382"/>
                  </a:lnTo>
                  <a:lnTo>
                    <a:pt x="0" y="41910"/>
                  </a:lnTo>
                  <a:lnTo>
                    <a:pt x="88900" y="41910"/>
                  </a:lnTo>
                  <a:lnTo>
                    <a:pt x="88900" y="39382"/>
                  </a:lnTo>
                  <a:close/>
                </a:path>
                <a:path w="88900" h="321309">
                  <a:moveTo>
                    <a:pt x="88900" y="36842"/>
                  </a:moveTo>
                  <a:lnTo>
                    <a:pt x="0" y="36842"/>
                  </a:lnTo>
                  <a:lnTo>
                    <a:pt x="0" y="38112"/>
                  </a:lnTo>
                  <a:lnTo>
                    <a:pt x="88900" y="38112"/>
                  </a:lnTo>
                  <a:lnTo>
                    <a:pt x="88900" y="36842"/>
                  </a:lnTo>
                  <a:close/>
                </a:path>
                <a:path w="88900" h="321309">
                  <a:moveTo>
                    <a:pt x="88900" y="33032"/>
                  </a:moveTo>
                  <a:lnTo>
                    <a:pt x="0" y="33032"/>
                  </a:lnTo>
                  <a:lnTo>
                    <a:pt x="0" y="35560"/>
                  </a:lnTo>
                  <a:lnTo>
                    <a:pt x="88900" y="35560"/>
                  </a:lnTo>
                  <a:lnTo>
                    <a:pt x="88900" y="33032"/>
                  </a:lnTo>
                  <a:close/>
                </a:path>
                <a:path w="88900" h="321309">
                  <a:moveTo>
                    <a:pt x="88900" y="30492"/>
                  </a:moveTo>
                  <a:lnTo>
                    <a:pt x="0" y="30492"/>
                  </a:lnTo>
                  <a:lnTo>
                    <a:pt x="0" y="31762"/>
                  </a:lnTo>
                  <a:lnTo>
                    <a:pt x="88900" y="31762"/>
                  </a:lnTo>
                  <a:lnTo>
                    <a:pt x="88900" y="30492"/>
                  </a:lnTo>
                  <a:close/>
                </a:path>
                <a:path w="88900" h="321309">
                  <a:moveTo>
                    <a:pt x="88900" y="26682"/>
                  </a:moveTo>
                  <a:lnTo>
                    <a:pt x="0" y="26682"/>
                  </a:lnTo>
                  <a:lnTo>
                    <a:pt x="0" y="29210"/>
                  </a:lnTo>
                  <a:lnTo>
                    <a:pt x="88900" y="29210"/>
                  </a:lnTo>
                  <a:lnTo>
                    <a:pt x="88900" y="26682"/>
                  </a:lnTo>
                  <a:close/>
                </a:path>
                <a:path w="88900" h="321309">
                  <a:moveTo>
                    <a:pt x="88900" y="24142"/>
                  </a:moveTo>
                  <a:lnTo>
                    <a:pt x="0" y="24142"/>
                  </a:lnTo>
                  <a:lnTo>
                    <a:pt x="0" y="25400"/>
                  </a:lnTo>
                  <a:lnTo>
                    <a:pt x="88900" y="25400"/>
                  </a:lnTo>
                  <a:lnTo>
                    <a:pt x="88900" y="24142"/>
                  </a:lnTo>
                  <a:close/>
                </a:path>
                <a:path w="88900" h="321309">
                  <a:moveTo>
                    <a:pt x="88900" y="20320"/>
                  </a:moveTo>
                  <a:lnTo>
                    <a:pt x="0" y="20320"/>
                  </a:lnTo>
                  <a:lnTo>
                    <a:pt x="0" y="22860"/>
                  </a:lnTo>
                  <a:lnTo>
                    <a:pt x="88900" y="22860"/>
                  </a:lnTo>
                  <a:lnTo>
                    <a:pt x="88900" y="20320"/>
                  </a:lnTo>
                  <a:close/>
                </a:path>
                <a:path w="88900" h="321309">
                  <a:moveTo>
                    <a:pt x="88900" y="17792"/>
                  </a:moveTo>
                  <a:lnTo>
                    <a:pt x="0" y="17792"/>
                  </a:lnTo>
                  <a:lnTo>
                    <a:pt x="0" y="19062"/>
                  </a:lnTo>
                  <a:lnTo>
                    <a:pt x="88900" y="19062"/>
                  </a:lnTo>
                  <a:lnTo>
                    <a:pt x="88900" y="17792"/>
                  </a:lnTo>
                  <a:close/>
                </a:path>
                <a:path w="88900" h="321309">
                  <a:moveTo>
                    <a:pt x="88900" y="13982"/>
                  </a:moveTo>
                  <a:lnTo>
                    <a:pt x="0" y="13982"/>
                  </a:lnTo>
                  <a:lnTo>
                    <a:pt x="0" y="16522"/>
                  </a:lnTo>
                  <a:lnTo>
                    <a:pt x="88900" y="16522"/>
                  </a:lnTo>
                  <a:lnTo>
                    <a:pt x="88900" y="13982"/>
                  </a:lnTo>
                  <a:close/>
                </a:path>
                <a:path w="88900" h="321309">
                  <a:moveTo>
                    <a:pt x="88900" y="11442"/>
                  </a:moveTo>
                  <a:lnTo>
                    <a:pt x="0" y="11442"/>
                  </a:lnTo>
                  <a:lnTo>
                    <a:pt x="0" y="12712"/>
                  </a:lnTo>
                  <a:lnTo>
                    <a:pt x="88900" y="12712"/>
                  </a:lnTo>
                  <a:lnTo>
                    <a:pt x="88900" y="11442"/>
                  </a:lnTo>
                  <a:close/>
                </a:path>
                <a:path w="88900" h="321309">
                  <a:moveTo>
                    <a:pt x="88900" y="5092"/>
                  </a:moveTo>
                  <a:lnTo>
                    <a:pt x="45707" y="5092"/>
                  </a:lnTo>
                  <a:lnTo>
                    <a:pt x="45720" y="3810"/>
                  </a:lnTo>
                  <a:lnTo>
                    <a:pt x="36830" y="3810"/>
                  </a:lnTo>
                  <a:lnTo>
                    <a:pt x="36817" y="5092"/>
                  </a:lnTo>
                  <a:lnTo>
                    <a:pt x="15240" y="5092"/>
                  </a:lnTo>
                  <a:lnTo>
                    <a:pt x="15240" y="6350"/>
                  </a:lnTo>
                  <a:lnTo>
                    <a:pt x="0" y="6350"/>
                  </a:lnTo>
                  <a:lnTo>
                    <a:pt x="0" y="7620"/>
                  </a:lnTo>
                  <a:lnTo>
                    <a:pt x="0" y="10160"/>
                  </a:lnTo>
                  <a:lnTo>
                    <a:pt x="88900" y="10160"/>
                  </a:lnTo>
                  <a:lnTo>
                    <a:pt x="88900" y="7620"/>
                  </a:lnTo>
                  <a:lnTo>
                    <a:pt x="15240" y="7620"/>
                  </a:lnTo>
                  <a:lnTo>
                    <a:pt x="15240" y="6362"/>
                  </a:lnTo>
                  <a:lnTo>
                    <a:pt x="88900" y="6362"/>
                  </a:lnTo>
                  <a:lnTo>
                    <a:pt x="88900" y="5092"/>
                  </a:lnTo>
                  <a:close/>
                </a:path>
                <a:path w="88900" h="321309">
                  <a:moveTo>
                    <a:pt x="88900" y="0"/>
                  </a:moveTo>
                  <a:lnTo>
                    <a:pt x="80010" y="0"/>
                  </a:lnTo>
                  <a:lnTo>
                    <a:pt x="80010" y="1270"/>
                  </a:lnTo>
                  <a:lnTo>
                    <a:pt x="63500" y="1270"/>
                  </a:lnTo>
                  <a:lnTo>
                    <a:pt x="63500" y="2540"/>
                  </a:lnTo>
                  <a:lnTo>
                    <a:pt x="45720" y="2540"/>
                  </a:lnTo>
                  <a:lnTo>
                    <a:pt x="45720" y="3810"/>
                  </a:lnTo>
                  <a:lnTo>
                    <a:pt x="88900" y="3810"/>
                  </a:lnTo>
                  <a:lnTo>
                    <a:pt x="88900" y="2540"/>
                  </a:lnTo>
                  <a:lnTo>
                    <a:pt x="88900" y="1270"/>
                  </a:lnTo>
                  <a:lnTo>
                    <a:pt x="88900" y="0"/>
                  </a:lnTo>
                  <a:close/>
                </a:path>
              </a:pathLst>
            </a:custGeom>
            <a:solidFill>
              <a:srgbClr val="226722"/>
            </a:solidFill>
          </p:spPr>
          <p:txBody>
            <a:bodyPr wrap="square" lIns="0" tIns="0" rIns="0" bIns="0" rtlCol="0"/>
            <a:lstStyle/>
            <a:p>
              <a:endParaRPr/>
            </a:p>
          </p:txBody>
        </p:sp>
        <p:sp>
          <p:nvSpPr>
            <p:cNvPr id="1143" name="object 1143"/>
            <p:cNvSpPr/>
            <p:nvPr/>
          </p:nvSpPr>
          <p:spPr>
            <a:xfrm>
              <a:off x="4505960" y="6539229"/>
              <a:ext cx="88900" cy="313690"/>
            </a:xfrm>
            <a:custGeom>
              <a:avLst/>
              <a:gdLst/>
              <a:ahLst/>
              <a:cxnLst/>
              <a:rect l="l" t="t" r="r" b="b"/>
              <a:pathLst>
                <a:path w="88900" h="313690">
                  <a:moveTo>
                    <a:pt x="88900" y="308622"/>
                  </a:moveTo>
                  <a:lnTo>
                    <a:pt x="0" y="308622"/>
                  </a:lnTo>
                  <a:lnTo>
                    <a:pt x="0" y="313690"/>
                  </a:lnTo>
                  <a:lnTo>
                    <a:pt x="88900" y="313690"/>
                  </a:lnTo>
                  <a:lnTo>
                    <a:pt x="88900" y="308622"/>
                  </a:lnTo>
                  <a:close/>
                </a:path>
                <a:path w="88900" h="313690">
                  <a:moveTo>
                    <a:pt x="88900" y="240042"/>
                  </a:moveTo>
                  <a:lnTo>
                    <a:pt x="0" y="240042"/>
                  </a:lnTo>
                  <a:lnTo>
                    <a:pt x="0" y="308610"/>
                  </a:lnTo>
                  <a:lnTo>
                    <a:pt x="88900" y="308610"/>
                  </a:lnTo>
                  <a:lnTo>
                    <a:pt x="88900" y="240042"/>
                  </a:lnTo>
                  <a:close/>
                </a:path>
                <a:path w="88900" h="313690">
                  <a:moveTo>
                    <a:pt x="88900" y="114312"/>
                  </a:moveTo>
                  <a:lnTo>
                    <a:pt x="0" y="114312"/>
                  </a:lnTo>
                  <a:lnTo>
                    <a:pt x="0" y="240030"/>
                  </a:lnTo>
                  <a:lnTo>
                    <a:pt x="88900" y="240030"/>
                  </a:lnTo>
                  <a:lnTo>
                    <a:pt x="88900" y="114312"/>
                  </a:lnTo>
                  <a:close/>
                </a:path>
                <a:path w="88900" h="313690">
                  <a:moveTo>
                    <a:pt x="88900" y="111772"/>
                  </a:moveTo>
                  <a:lnTo>
                    <a:pt x="0" y="111772"/>
                  </a:lnTo>
                  <a:lnTo>
                    <a:pt x="0" y="113042"/>
                  </a:lnTo>
                  <a:lnTo>
                    <a:pt x="88900" y="113042"/>
                  </a:lnTo>
                  <a:lnTo>
                    <a:pt x="88900" y="111772"/>
                  </a:lnTo>
                  <a:close/>
                </a:path>
                <a:path w="88900" h="313690">
                  <a:moveTo>
                    <a:pt x="88900" y="107950"/>
                  </a:moveTo>
                  <a:lnTo>
                    <a:pt x="0" y="107950"/>
                  </a:lnTo>
                  <a:lnTo>
                    <a:pt x="0" y="110490"/>
                  </a:lnTo>
                  <a:lnTo>
                    <a:pt x="88900" y="110490"/>
                  </a:lnTo>
                  <a:lnTo>
                    <a:pt x="88900" y="107950"/>
                  </a:lnTo>
                  <a:close/>
                </a:path>
                <a:path w="88900" h="313690">
                  <a:moveTo>
                    <a:pt x="88900" y="105410"/>
                  </a:moveTo>
                  <a:lnTo>
                    <a:pt x="0" y="105410"/>
                  </a:lnTo>
                  <a:lnTo>
                    <a:pt x="0" y="106680"/>
                  </a:lnTo>
                  <a:lnTo>
                    <a:pt x="88900" y="106680"/>
                  </a:lnTo>
                  <a:lnTo>
                    <a:pt x="88900" y="105410"/>
                  </a:lnTo>
                  <a:close/>
                </a:path>
                <a:path w="88900" h="313690">
                  <a:moveTo>
                    <a:pt x="88900" y="101600"/>
                  </a:moveTo>
                  <a:lnTo>
                    <a:pt x="0" y="101600"/>
                  </a:lnTo>
                  <a:lnTo>
                    <a:pt x="0" y="104140"/>
                  </a:lnTo>
                  <a:lnTo>
                    <a:pt x="88900" y="104140"/>
                  </a:lnTo>
                  <a:lnTo>
                    <a:pt x="88900" y="101600"/>
                  </a:lnTo>
                  <a:close/>
                </a:path>
                <a:path w="88900" h="313690">
                  <a:moveTo>
                    <a:pt x="88900" y="99060"/>
                  </a:moveTo>
                  <a:lnTo>
                    <a:pt x="0" y="99060"/>
                  </a:lnTo>
                  <a:lnTo>
                    <a:pt x="0" y="100330"/>
                  </a:lnTo>
                  <a:lnTo>
                    <a:pt x="88900" y="100330"/>
                  </a:lnTo>
                  <a:lnTo>
                    <a:pt x="88900" y="99060"/>
                  </a:lnTo>
                  <a:close/>
                </a:path>
                <a:path w="88900" h="313690">
                  <a:moveTo>
                    <a:pt x="88900" y="95262"/>
                  </a:moveTo>
                  <a:lnTo>
                    <a:pt x="0" y="95262"/>
                  </a:lnTo>
                  <a:lnTo>
                    <a:pt x="0" y="97790"/>
                  </a:lnTo>
                  <a:lnTo>
                    <a:pt x="88900" y="97790"/>
                  </a:lnTo>
                  <a:lnTo>
                    <a:pt x="88900" y="95262"/>
                  </a:lnTo>
                  <a:close/>
                </a:path>
                <a:path w="88900" h="313690">
                  <a:moveTo>
                    <a:pt x="88900" y="92710"/>
                  </a:moveTo>
                  <a:lnTo>
                    <a:pt x="0" y="92710"/>
                  </a:lnTo>
                  <a:lnTo>
                    <a:pt x="0" y="93980"/>
                  </a:lnTo>
                  <a:lnTo>
                    <a:pt x="88900" y="93980"/>
                  </a:lnTo>
                  <a:lnTo>
                    <a:pt x="88900" y="92710"/>
                  </a:lnTo>
                  <a:close/>
                </a:path>
                <a:path w="88900" h="313690">
                  <a:moveTo>
                    <a:pt x="88900" y="88900"/>
                  </a:moveTo>
                  <a:lnTo>
                    <a:pt x="0" y="88900"/>
                  </a:lnTo>
                  <a:lnTo>
                    <a:pt x="0" y="91440"/>
                  </a:lnTo>
                  <a:lnTo>
                    <a:pt x="88900" y="91440"/>
                  </a:lnTo>
                  <a:lnTo>
                    <a:pt x="88900" y="88900"/>
                  </a:lnTo>
                  <a:close/>
                </a:path>
                <a:path w="88900" h="313690">
                  <a:moveTo>
                    <a:pt x="88900" y="86372"/>
                  </a:moveTo>
                  <a:lnTo>
                    <a:pt x="0" y="86372"/>
                  </a:lnTo>
                  <a:lnTo>
                    <a:pt x="0" y="87630"/>
                  </a:lnTo>
                  <a:lnTo>
                    <a:pt x="88900" y="87630"/>
                  </a:lnTo>
                  <a:lnTo>
                    <a:pt x="88900" y="86372"/>
                  </a:lnTo>
                  <a:close/>
                </a:path>
                <a:path w="88900" h="313690">
                  <a:moveTo>
                    <a:pt x="88900" y="82550"/>
                  </a:moveTo>
                  <a:lnTo>
                    <a:pt x="0" y="82550"/>
                  </a:lnTo>
                  <a:lnTo>
                    <a:pt x="0" y="85090"/>
                  </a:lnTo>
                  <a:lnTo>
                    <a:pt x="88900" y="85090"/>
                  </a:lnTo>
                  <a:lnTo>
                    <a:pt x="88900" y="82550"/>
                  </a:lnTo>
                  <a:close/>
                </a:path>
                <a:path w="88900" h="313690">
                  <a:moveTo>
                    <a:pt x="88900" y="80022"/>
                  </a:moveTo>
                  <a:lnTo>
                    <a:pt x="0" y="80022"/>
                  </a:lnTo>
                  <a:lnTo>
                    <a:pt x="0" y="81280"/>
                  </a:lnTo>
                  <a:lnTo>
                    <a:pt x="88900" y="81280"/>
                  </a:lnTo>
                  <a:lnTo>
                    <a:pt x="88900" y="80022"/>
                  </a:lnTo>
                  <a:close/>
                </a:path>
                <a:path w="88900" h="313690">
                  <a:moveTo>
                    <a:pt x="88900" y="76200"/>
                  </a:moveTo>
                  <a:lnTo>
                    <a:pt x="0" y="76200"/>
                  </a:lnTo>
                  <a:lnTo>
                    <a:pt x="0" y="78740"/>
                  </a:lnTo>
                  <a:lnTo>
                    <a:pt x="88900" y="78740"/>
                  </a:lnTo>
                  <a:lnTo>
                    <a:pt x="88900" y="76200"/>
                  </a:lnTo>
                  <a:close/>
                </a:path>
                <a:path w="88900" h="313690">
                  <a:moveTo>
                    <a:pt x="88900" y="73672"/>
                  </a:moveTo>
                  <a:lnTo>
                    <a:pt x="0" y="73672"/>
                  </a:lnTo>
                  <a:lnTo>
                    <a:pt x="0" y="74942"/>
                  </a:lnTo>
                  <a:lnTo>
                    <a:pt x="88900" y="74942"/>
                  </a:lnTo>
                  <a:lnTo>
                    <a:pt x="88900" y="73672"/>
                  </a:lnTo>
                  <a:close/>
                </a:path>
                <a:path w="88900" h="313690">
                  <a:moveTo>
                    <a:pt x="88900" y="69850"/>
                  </a:moveTo>
                  <a:lnTo>
                    <a:pt x="0" y="69850"/>
                  </a:lnTo>
                  <a:lnTo>
                    <a:pt x="0" y="72390"/>
                  </a:lnTo>
                  <a:lnTo>
                    <a:pt x="88900" y="72390"/>
                  </a:lnTo>
                  <a:lnTo>
                    <a:pt x="88900" y="69850"/>
                  </a:lnTo>
                  <a:close/>
                </a:path>
                <a:path w="88900" h="313690">
                  <a:moveTo>
                    <a:pt x="88900" y="67322"/>
                  </a:moveTo>
                  <a:lnTo>
                    <a:pt x="0" y="67322"/>
                  </a:lnTo>
                  <a:lnTo>
                    <a:pt x="0" y="68580"/>
                  </a:lnTo>
                  <a:lnTo>
                    <a:pt x="88900" y="68580"/>
                  </a:lnTo>
                  <a:lnTo>
                    <a:pt x="88900" y="67322"/>
                  </a:lnTo>
                  <a:close/>
                </a:path>
                <a:path w="88900" h="313690">
                  <a:moveTo>
                    <a:pt x="88900" y="63512"/>
                  </a:moveTo>
                  <a:lnTo>
                    <a:pt x="0" y="63512"/>
                  </a:lnTo>
                  <a:lnTo>
                    <a:pt x="0" y="66052"/>
                  </a:lnTo>
                  <a:lnTo>
                    <a:pt x="88900" y="66052"/>
                  </a:lnTo>
                  <a:lnTo>
                    <a:pt x="88900" y="63512"/>
                  </a:lnTo>
                  <a:close/>
                </a:path>
                <a:path w="88900" h="313690">
                  <a:moveTo>
                    <a:pt x="88900" y="60972"/>
                  </a:moveTo>
                  <a:lnTo>
                    <a:pt x="0" y="60972"/>
                  </a:lnTo>
                  <a:lnTo>
                    <a:pt x="0" y="62230"/>
                  </a:lnTo>
                  <a:lnTo>
                    <a:pt x="88900" y="62230"/>
                  </a:lnTo>
                  <a:lnTo>
                    <a:pt x="88900" y="60972"/>
                  </a:lnTo>
                  <a:close/>
                </a:path>
                <a:path w="88900" h="313690">
                  <a:moveTo>
                    <a:pt x="88900" y="57162"/>
                  </a:moveTo>
                  <a:lnTo>
                    <a:pt x="0" y="57162"/>
                  </a:lnTo>
                  <a:lnTo>
                    <a:pt x="0" y="59690"/>
                  </a:lnTo>
                  <a:lnTo>
                    <a:pt x="88900" y="59690"/>
                  </a:lnTo>
                  <a:lnTo>
                    <a:pt x="88900" y="57162"/>
                  </a:lnTo>
                  <a:close/>
                </a:path>
                <a:path w="88900" h="313690">
                  <a:moveTo>
                    <a:pt x="88900" y="54610"/>
                  </a:moveTo>
                  <a:lnTo>
                    <a:pt x="0" y="54610"/>
                  </a:lnTo>
                  <a:lnTo>
                    <a:pt x="0" y="55880"/>
                  </a:lnTo>
                  <a:lnTo>
                    <a:pt x="88900" y="55880"/>
                  </a:lnTo>
                  <a:lnTo>
                    <a:pt x="88900" y="54610"/>
                  </a:lnTo>
                  <a:close/>
                </a:path>
                <a:path w="88900" h="313690">
                  <a:moveTo>
                    <a:pt x="88900" y="50800"/>
                  </a:moveTo>
                  <a:lnTo>
                    <a:pt x="0" y="50800"/>
                  </a:lnTo>
                  <a:lnTo>
                    <a:pt x="0" y="53340"/>
                  </a:lnTo>
                  <a:lnTo>
                    <a:pt x="88900" y="53340"/>
                  </a:lnTo>
                  <a:lnTo>
                    <a:pt x="88900" y="50800"/>
                  </a:lnTo>
                  <a:close/>
                </a:path>
                <a:path w="88900" h="313690">
                  <a:moveTo>
                    <a:pt x="88900" y="48272"/>
                  </a:moveTo>
                  <a:lnTo>
                    <a:pt x="0" y="48272"/>
                  </a:lnTo>
                  <a:lnTo>
                    <a:pt x="0" y="49542"/>
                  </a:lnTo>
                  <a:lnTo>
                    <a:pt x="88900" y="49542"/>
                  </a:lnTo>
                  <a:lnTo>
                    <a:pt x="88900" y="48272"/>
                  </a:lnTo>
                  <a:close/>
                </a:path>
                <a:path w="88900" h="313690">
                  <a:moveTo>
                    <a:pt x="88900" y="44450"/>
                  </a:moveTo>
                  <a:lnTo>
                    <a:pt x="0" y="44450"/>
                  </a:lnTo>
                  <a:lnTo>
                    <a:pt x="0" y="47002"/>
                  </a:lnTo>
                  <a:lnTo>
                    <a:pt x="88900" y="47002"/>
                  </a:lnTo>
                  <a:lnTo>
                    <a:pt x="88900" y="44450"/>
                  </a:lnTo>
                  <a:close/>
                </a:path>
                <a:path w="88900" h="313690">
                  <a:moveTo>
                    <a:pt x="88900" y="41922"/>
                  </a:moveTo>
                  <a:lnTo>
                    <a:pt x="0" y="41922"/>
                  </a:lnTo>
                  <a:lnTo>
                    <a:pt x="0" y="43180"/>
                  </a:lnTo>
                  <a:lnTo>
                    <a:pt x="88900" y="43180"/>
                  </a:lnTo>
                  <a:lnTo>
                    <a:pt x="88900" y="41922"/>
                  </a:lnTo>
                  <a:close/>
                </a:path>
                <a:path w="88900" h="313690">
                  <a:moveTo>
                    <a:pt x="88900" y="38112"/>
                  </a:moveTo>
                  <a:lnTo>
                    <a:pt x="0" y="38112"/>
                  </a:lnTo>
                  <a:lnTo>
                    <a:pt x="0" y="40652"/>
                  </a:lnTo>
                  <a:lnTo>
                    <a:pt x="88900" y="40652"/>
                  </a:lnTo>
                  <a:lnTo>
                    <a:pt x="88900" y="38112"/>
                  </a:lnTo>
                  <a:close/>
                </a:path>
                <a:path w="88900" h="313690">
                  <a:moveTo>
                    <a:pt x="88900" y="35572"/>
                  </a:moveTo>
                  <a:lnTo>
                    <a:pt x="0" y="35572"/>
                  </a:lnTo>
                  <a:lnTo>
                    <a:pt x="0" y="36830"/>
                  </a:lnTo>
                  <a:lnTo>
                    <a:pt x="88900" y="36830"/>
                  </a:lnTo>
                  <a:lnTo>
                    <a:pt x="88900" y="35572"/>
                  </a:lnTo>
                  <a:close/>
                </a:path>
                <a:path w="88900" h="313690">
                  <a:moveTo>
                    <a:pt x="88900" y="31762"/>
                  </a:moveTo>
                  <a:lnTo>
                    <a:pt x="0" y="31762"/>
                  </a:lnTo>
                  <a:lnTo>
                    <a:pt x="0" y="34290"/>
                  </a:lnTo>
                  <a:lnTo>
                    <a:pt x="88900" y="34290"/>
                  </a:lnTo>
                  <a:lnTo>
                    <a:pt x="88900" y="31762"/>
                  </a:lnTo>
                  <a:close/>
                </a:path>
                <a:path w="88900" h="313690">
                  <a:moveTo>
                    <a:pt x="88900" y="29222"/>
                  </a:moveTo>
                  <a:lnTo>
                    <a:pt x="0" y="29222"/>
                  </a:lnTo>
                  <a:lnTo>
                    <a:pt x="0" y="30492"/>
                  </a:lnTo>
                  <a:lnTo>
                    <a:pt x="88900" y="30492"/>
                  </a:lnTo>
                  <a:lnTo>
                    <a:pt x="88900" y="29222"/>
                  </a:lnTo>
                  <a:close/>
                </a:path>
                <a:path w="88900" h="313690">
                  <a:moveTo>
                    <a:pt x="88900" y="25412"/>
                  </a:moveTo>
                  <a:lnTo>
                    <a:pt x="0" y="25412"/>
                  </a:lnTo>
                  <a:lnTo>
                    <a:pt x="0" y="27940"/>
                  </a:lnTo>
                  <a:lnTo>
                    <a:pt x="88900" y="27940"/>
                  </a:lnTo>
                  <a:lnTo>
                    <a:pt x="88900" y="25412"/>
                  </a:lnTo>
                  <a:close/>
                </a:path>
                <a:path w="88900" h="313690">
                  <a:moveTo>
                    <a:pt x="88900" y="22872"/>
                  </a:moveTo>
                  <a:lnTo>
                    <a:pt x="0" y="22872"/>
                  </a:lnTo>
                  <a:lnTo>
                    <a:pt x="0" y="24142"/>
                  </a:lnTo>
                  <a:lnTo>
                    <a:pt x="88900" y="24142"/>
                  </a:lnTo>
                  <a:lnTo>
                    <a:pt x="88900" y="22872"/>
                  </a:lnTo>
                  <a:close/>
                </a:path>
                <a:path w="88900" h="313690">
                  <a:moveTo>
                    <a:pt x="88900" y="19062"/>
                  </a:moveTo>
                  <a:lnTo>
                    <a:pt x="0" y="19062"/>
                  </a:lnTo>
                  <a:lnTo>
                    <a:pt x="0" y="21590"/>
                  </a:lnTo>
                  <a:lnTo>
                    <a:pt x="88900" y="21590"/>
                  </a:lnTo>
                  <a:lnTo>
                    <a:pt x="88900" y="19062"/>
                  </a:lnTo>
                  <a:close/>
                </a:path>
                <a:path w="88900" h="313690">
                  <a:moveTo>
                    <a:pt x="88900" y="16522"/>
                  </a:moveTo>
                  <a:lnTo>
                    <a:pt x="0" y="16522"/>
                  </a:lnTo>
                  <a:lnTo>
                    <a:pt x="0" y="17780"/>
                  </a:lnTo>
                  <a:lnTo>
                    <a:pt x="88900" y="17780"/>
                  </a:lnTo>
                  <a:lnTo>
                    <a:pt x="88900" y="16522"/>
                  </a:lnTo>
                  <a:close/>
                </a:path>
                <a:path w="88900" h="313690">
                  <a:moveTo>
                    <a:pt x="88900" y="12700"/>
                  </a:moveTo>
                  <a:lnTo>
                    <a:pt x="0" y="12700"/>
                  </a:lnTo>
                  <a:lnTo>
                    <a:pt x="0" y="15240"/>
                  </a:lnTo>
                  <a:lnTo>
                    <a:pt x="88900" y="15240"/>
                  </a:lnTo>
                  <a:lnTo>
                    <a:pt x="88900" y="12700"/>
                  </a:lnTo>
                  <a:close/>
                </a:path>
                <a:path w="88900" h="313690">
                  <a:moveTo>
                    <a:pt x="88900" y="10172"/>
                  </a:moveTo>
                  <a:lnTo>
                    <a:pt x="0" y="10172"/>
                  </a:lnTo>
                  <a:lnTo>
                    <a:pt x="0" y="11442"/>
                  </a:lnTo>
                  <a:lnTo>
                    <a:pt x="88900" y="11442"/>
                  </a:lnTo>
                  <a:lnTo>
                    <a:pt x="88900" y="10172"/>
                  </a:lnTo>
                  <a:close/>
                </a:path>
                <a:path w="88900" h="313690">
                  <a:moveTo>
                    <a:pt x="88900" y="6350"/>
                  </a:moveTo>
                  <a:lnTo>
                    <a:pt x="35560" y="6350"/>
                  </a:lnTo>
                  <a:lnTo>
                    <a:pt x="35560" y="5092"/>
                  </a:lnTo>
                  <a:lnTo>
                    <a:pt x="16510" y="5092"/>
                  </a:lnTo>
                  <a:lnTo>
                    <a:pt x="16510" y="6350"/>
                  </a:lnTo>
                  <a:lnTo>
                    <a:pt x="2540" y="6350"/>
                  </a:lnTo>
                  <a:lnTo>
                    <a:pt x="2540" y="7620"/>
                  </a:lnTo>
                  <a:lnTo>
                    <a:pt x="0" y="7620"/>
                  </a:lnTo>
                  <a:lnTo>
                    <a:pt x="0" y="8890"/>
                  </a:lnTo>
                  <a:lnTo>
                    <a:pt x="88900" y="8890"/>
                  </a:lnTo>
                  <a:lnTo>
                    <a:pt x="88900" y="7620"/>
                  </a:lnTo>
                  <a:lnTo>
                    <a:pt x="88900" y="6350"/>
                  </a:lnTo>
                  <a:close/>
                </a:path>
                <a:path w="88900" h="313690">
                  <a:moveTo>
                    <a:pt x="88900" y="3822"/>
                  </a:moveTo>
                  <a:lnTo>
                    <a:pt x="58420" y="3822"/>
                  </a:lnTo>
                  <a:lnTo>
                    <a:pt x="58420" y="2540"/>
                  </a:lnTo>
                  <a:lnTo>
                    <a:pt x="43180" y="2540"/>
                  </a:lnTo>
                  <a:lnTo>
                    <a:pt x="43180" y="3822"/>
                  </a:lnTo>
                  <a:lnTo>
                    <a:pt x="35560" y="3822"/>
                  </a:lnTo>
                  <a:lnTo>
                    <a:pt x="35560" y="5092"/>
                  </a:lnTo>
                  <a:lnTo>
                    <a:pt x="88900" y="5092"/>
                  </a:lnTo>
                  <a:lnTo>
                    <a:pt x="88900" y="3822"/>
                  </a:lnTo>
                  <a:close/>
                </a:path>
                <a:path w="88900" h="313690">
                  <a:moveTo>
                    <a:pt x="88900" y="0"/>
                  </a:moveTo>
                  <a:lnTo>
                    <a:pt x="73660" y="0"/>
                  </a:lnTo>
                  <a:lnTo>
                    <a:pt x="73660" y="1270"/>
                  </a:lnTo>
                  <a:lnTo>
                    <a:pt x="58420" y="1270"/>
                  </a:lnTo>
                  <a:lnTo>
                    <a:pt x="58420" y="2540"/>
                  </a:lnTo>
                  <a:lnTo>
                    <a:pt x="88900" y="2540"/>
                  </a:lnTo>
                  <a:lnTo>
                    <a:pt x="88900" y="1270"/>
                  </a:lnTo>
                  <a:lnTo>
                    <a:pt x="88900" y="0"/>
                  </a:lnTo>
                  <a:close/>
                </a:path>
              </a:pathLst>
            </a:custGeom>
            <a:solidFill>
              <a:srgbClr val="226622"/>
            </a:solidFill>
          </p:spPr>
          <p:txBody>
            <a:bodyPr wrap="square" lIns="0" tIns="0" rIns="0" bIns="0" rtlCol="0"/>
            <a:lstStyle/>
            <a:p>
              <a:endParaRPr/>
            </a:p>
          </p:txBody>
        </p:sp>
        <p:sp>
          <p:nvSpPr>
            <p:cNvPr id="1144" name="object 1144"/>
            <p:cNvSpPr/>
            <p:nvPr/>
          </p:nvSpPr>
          <p:spPr>
            <a:xfrm>
              <a:off x="4417060" y="6546849"/>
              <a:ext cx="88900" cy="306070"/>
            </a:xfrm>
            <a:custGeom>
              <a:avLst/>
              <a:gdLst/>
              <a:ahLst/>
              <a:cxnLst/>
              <a:rect l="l" t="t" r="r" b="b"/>
              <a:pathLst>
                <a:path w="88900" h="306070">
                  <a:moveTo>
                    <a:pt x="88900" y="301002"/>
                  </a:moveTo>
                  <a:lnTo>
                    <a:pt x="0" y="301002"/>
                  </a:lnTo>
                  <a:lnTo>
                    <a:pt x="0" y="306070"/>
                  </a:lnTo>
                  <a:lnTo>
                    <a:pt x="88900" y="306070"/>
                  </a:lnTo>
                  <a:lnTo>
                    <a:pt x="88900" y="301002"/>
                  </a:lnTo>
                  <a:close/>
                </a:path>
                <a:path w="88900" h="306070">
                  <a:moveTo>
                    <a:pt x="88900" y="232422"/>
                  </a:moveTo>
                  <a:lnTo>
                    <a:pt x="0" y="232422"/>
                  </a:lnTo>
                  <a:lnTo>
                    <a:pt x="0" y="300990"/>
                  </a:lnTo>
                  <a:lnTo>
                    <a:pt x="88900" y="300990"/>
                  </a:lnTo>
                  <a:lnTo>
                    <a:pt x="88900" y="232422"/>
                  </a:lnTo>
                  <a:close/>
                </a:path>
                <a:path w="88900" h="306070">
                  <a:moveTo>
                    <a:pt x="88900" y="106692"/>
                  </a:moveTo>
                  <a:lnTo>
                    <a:pt x="0" y="106692"/>
                  </a:lnTo>
                  <a:lnTo>
                    <a:pt x="0" y="232410"/>
                  </a:lnTo>
                  <a:lnTo>
                    <a:pt x="88900" y="232410"/>
                  </a:lnTo>
                  <a:lnTo>
                    <a:pt x="88900" y="106692"/>
                  </a:lnTo>
                  <a:close/>
                </a:path>
                <a:path w="88900" h="306070">
                  <a:moveTo>
                    <a:pt x="88900" y="104152"/>
                  </a:moveTo>
                  <a:lnTo>
                    <a:pt x="0" y="104152"/>
                  </a:lnTo>
                  <a:lnTo>
                    <a:pt x="0" y="105422"/>
                  </a:lnTo>
                  <a:lnTo>
                    <a:pt x="88900" y="105422"/>
                  </a:lnTo>
                  <a:lnTo>
                    <a:pt x="88900" y="104152"/>
                  </a:lnTo>
                  <a:close/>
                </a:path>
                <a:path w="88900" h="306070">
                  <a:moveTo>
                    <a:pt x="88900" y="100330"/>
                  </a:moveTo>
                  <a:lnTo>
                    <a:pt x="0" y="100330"/>
                  </a:lnTo>
                  <a:lnTo>
                    <a:pt x="0" y="102870"/>
                  </a:lnTo>
                  <a:lnTo>
                    <a:pt x="88900" y="102870"/>
                  </a:lnTo>
                  <a:lnTo>
                    <a:pt x="88900" y="100330"/>
                  </a:lnTo>
                  <a:close/>
                </a:path>
                <a:path w="88900" h="306070">
                  <a:moveTo>
                    <a:pt x="88900" y="97790"/>
                  </a:moveTo>
                  <a:lnTo>
                    <a:pt x="0" y="97790"/>
                  </a:lnTo>
                  <a:lnTo>
                    <a:pt x="0" y="99060"/>
                  </a:lnTo>
                  <a:lnTo>
                    <a:pt x="88900" y="99060"/>
                  </a:lnTo>
                  <a:lnTo>
                    <a:pt x="88900" y="97790"/>
                  </a:lnTo>
                  <a:close/>
                </a:path>
                <a:path w="88900" h="306070">
                  <a:moveTo>
                    <a:pt x="88900" y="93980"/>
                  </a:moveTo>
                  <a:lnTo>
                    <a:pt x="0" y="93980"/>
                  </a:lnTo>
                  <a:lnTo>
                    <a:pt x="0" y="96520"/>
                  </a:lnTo>
                  <a:lnTo>
                    <a:pt x="88900" y="96520"/>
                  </a:lnTo>
                  <a:lnTo>
                    <a:pt x="88900" y="93980"/>
                  </a:lnTo>
                  <a:close/>
                </a:path>
                <a:path w="88900" h="306070">
                  <a:moveTo>
                    <a:pt x="88900" y="91440"/>
                  </a:moveTo>
                  <a:lnTo>
                    <a:pt x="0" y="91440"/>
                  </a:lnTo>
                  <a:lnTo>
                    <a:pt x="0" y="92710"/>
                  </a:lnTo>
                  <a:lnTo>
                    <a:pt x="88900" y="92710"/>
                  </a:lnTo>
                  <a:lnTo>
                    <a:pt x="88900" y="91440"/>
                  </a:lnTo>
                  <a:close/>
                </a:path>
                <a:path w="88900" h="306070">
                  <a:moveTo>
                    <a:pt x="88900" y="87642"/>
                  </a:moveTo>
                  <a:lnTo>
                    <a:pt x="0" y="87642"/>
                  </a:lnTo>
                  <a:lnTo>
                    <a:pt x="0" y="90170"/>
                  </a:lnTo>
                  <a:lnTo>
                    <a:pt x="88900" y="90170"/>
                  </a:lnTo>
                  <a:lnTo>
                    <a:pt x="88900" y="87642"/>
                  </a:lnTo>
                  <a:close/>
                </a:path>
                <a:path w="88900" h="306070">
                  <a:moveTo>
                    <a:pt x="88900" y="85090"/>
                  </a:moveTo>
                  <a:lnTo>
                    <a:pt x="0" y="85090"/>
                  </a:lnTo>
                  <a:lnTo>
                    <a:pt x="0" y="86360"/>
                  </a:lnTo>
                  <a:lnTo>
                    <a:pt x="88900" y="86360"/>
                  </a:lnTo>
                  <a:lnTo>
                    <a:pt x="88900" y="85090"/>
                  </a:lnTo>
                  <a:close/>
                </a:path>
                <a:path w="88900" h="306070">
                  <a:moveTo>
                    <a:pt x="88900" y="81280"/>
                  </a:moveTo>
                  <a:lnTo>
                    <a:pt x="0" y="81280"/>
                  </a:lnTo>
                  <a:lnTo>
                    <a:pt x="0" y="83820"/>
                  </a:lnTo>
                  <a:lnTo>
                    <a:pt x="88900" y="83820"/>
                  </a:lnTo>
                  <a:lnTo>
                    <a:pt x="88900" y="81280"/>
                  </a:lnTo>
                  <a:close/>
                </a:path>
                <a:path w="88900" h="306070">
                  <a:moveTo>
                    <a:pt x="88900" y="78752"/>
                  </a:moveTo>
                  <a:lnTo>
                    <a:pt x="0" y="78752"/>
                  </a:lnTo>
                  <a:lnTo>
                    <a:pt x="0" y="80010"/>
                  </a:lnTo>
                  <a:lnTo>
                    <a:pt x="88900" y="80010"/>
                  </a:lnTo>
                  <a:lnTo>
                    <a:pt x="88900" y="78752"/>
                  </a:lnTo>
                  <a:close/>
                </a:path>
                <a:path w="88900" h="306070">
                  <a:moveTo>
                    <a:pt x="88900" y="74930"/>
                  </a:moveTo>
                  <a:lnTo>
                    <a:pt x="0" y="74930"/>
                  </a:lnTo>
                  <a:lnTo>
                    <a:pt x="0" y="77470"/>
                  </a:lnTo>
                  <a:lnTo>
                    <a:pt x="88900" y="77470"/>
                  </a:lnTo>
                  <a:lnTo>
                    <a:pt x="88900" y="74930"/>
                  </a:lnTo>
                  <a:close/>
                </a:path>
                <a:path w="88900" h="306070">
                  <a:moveTo>
                    <a:pt x="88900" y="72402"/>
                  </a:moveTo>
                  <a:lnTo>
                    <a:pt x="0" y="72402"/>
                  </a:lnTo>
                  <a:lnTo>
                    <a:pt x="0" y="73660"/>
                  </a:lnTo>
                  <a:lnTo>
                    <a:pt x="88900" y="73660"/>
                  </a:lnTo>
                  <a:lnTo>
                    <a:pt x="88900" y="72402"/>
                  </a:lnTo>
                  <a:close/>
                </a:path>
                <a:path w="88900" h="306070">
                  <a:moveTo>
                    <a:pt x="88900" y="68580"/>
                  </a:moveTo>
                  <a:lnTo>
                    <a:pt x="0" y="68580"/>
                  </a:lnTo>
                  <a:lnTo>
                    <a:pt x="0" y="71120"/>
                  </a:lnTo>
                  <a:lnTo>
                    <a:pt x="88900" y="71120"/>
                  </a:lnTo>
                  <a:lnTo>
                    <a:pt x="88900" y="68580"/>
                  </a:lnTo>
                  <a:close/>
                </a:path>
                <a:path w="88900" h="306070">
                  <a:moveTo>
                    <a:pt x="88900" y="66052"/>
                  </a:moveTo>
                  <a:lnTo>
                    <a:pt x="0" y="66052"/>
                  </a:lnTo>
                  <a:lnTo>
                    <a:pt x="0" y="67322"/>
                  </a:lnTo>
                  <a:lnTo>
                    <a:pt x="88900" y="67322"/>
                  </a:lnTo>
                  <a:lnTo>
                    <a:pt x="88900" y="66052"/>
                  </a:lnTo>
                  <a:close/>
                </a:path>
                <a:path w="88900" h="306070">
                  <a:moveTo>
                    <a:pt x="88900" y="62230"/>
                  </a:moveTo>
                  <a:lnTo>
                    <a:pt x="0" y="62230"/>
                  </a:lnTo>
                  <a:lnTo>
                    <a:pt x="0" y="64770"/>
                  </a:lnTo>
                  <a:lnTo>
                    <a:pt x="88900" y="64770"/>
                  </a:lnTo>
                  <a:lnTo>
                    <a:pt x="88900" y="62230"/>
                  </a:lnTo>
                  <a:close/>
                </a:path>
                <a:path w="88900" h="306070">
                  <a:moveTo>
                    <a:pt x="88900" y="59702"/>
                  </a:moveTo>
                  <a:lnTo>
                    <a:pt x="0" y="59702"/>
                  </a:lnTo>
                  <a:lnTo>
                    <a:pt x="0" y="60960"/>
                  </a:lnTo>
                  <a:lnTo>
                    <a:pt x="88900" y="60960"/>
                  </a:lnTo>
                  <a:lnTo>
                    <a:pt x="88900" y="59702"/>
                  </a:lnTo>
                  <a:close/>
                </a:path>
                <a:path w="88900" h="306070">
                  <a:moveTo>
                    <a:pt x="88900" y="55892"/>
                  </a:moveTo>
                  <a:lnTo>
                    <a:pt x="0" y="55892"/>
                  </a:lnTo>
                  <a:lnTo>
                    <a:pt x="0" y="58432"/>
                  </a:lnTo>
                  <a:lnTo>
                    <a:pt x="88900" y="58432"/>
                  </a:lnTo>
                  <a:lnTo>
                    <a:pt x="88900" y="55892"/>
                  </a:lnTo>
                  <a:close/>
                </a:path>
                <a:path w="88900" h="306070">
                  <a:moveTo>
                    <a:pt x="88900" y="53352"/>
                  </a:moveTo>
                  <a:lnTo>
                    <a:pt x="0" y="53352"/>
                  </a:lnTo>
                  <a:lnTo>
                    <a:pt x="0" y="54610"/>
                  </a:lnTo>
                  <a:lnTo>
                    <a:pt x="88900" y="54610"/>
                  </a:lnTo>
                  <a:lnTo>
                    <a:pt x="88900" y="53352"/>
                  </a:lnTo>
                  <a:close/>
                </a:path>
                <a:path w="88900" h="306070">
                  <a:moveTo>
                    <a:pt x="88900" y="49542"/>
                  </a:moveTo>
                  <a:lnTo>
                    <a:pt x="0" y="49542"/>
                  </a:lnTo>
                  <a:lnTo>
                    <a:pt x="0" y="52070"/>
                  </a:lnTo>
                  <a:lnTo>
                    <a:pt x="88900" y="52070"/>
                  </a:lnTo>
                  <a:lnTo>
                    <a:pt x="88900" y="49542"/>
                  </a:lnTo>
                  <a:close/>
                </a:path>
                <a:path w="88900" h="306070">
                  <a:moveTo>
                    <a:pt x="88900" y="46990"/>
                  </a:moveTo>
                  <a:lnTo>
                    <a:pt x="0" y="46990"/>
                  </a:lnTo>
                  <a:lnTo>
                    <a:pt x="0" y="48260"/>
                  </a:lnTo>
                  <a:lnTo>
                    <a:pt x="88900" y="48260"/>
                  </a:lnTo>
                  <a:lnTo>
                    <a:pt x="88900" y="46990"/>
                  </a:lnTo>
                  <a:close/>
                </a:path>
                <a:path w="88900" h="306070">
                  <a:moveTo>
                    <a:pt x="88900" y="43180"/>
                  </a:moveTo>
                  <a:lnTo>
                    <a:pt x="0" y="43180"/>
                  </a:lnTo>
                  <a:lnTo>
                    <a:pt x="0" y="45720"/>
                  </a:lnTo>
                  <a:lnTo>
                    <a:pt x="88900" y="45720"/>
                  </a:lnTo>
                  <a:lnTo>
                    <a:pt x="88900" y="43180"/>
                  </a:lnTo>
                  <a:close/>
                </a:path>
                <a:path w="88900" h="306070">
                  <a:moveTo>
                    <a:pt x="88900" y="40652"/>
                  </a:moveTo>
                  <a:lnTo>
                    <a:pt x="0" y="40652"/>
                  </a:lnTo>
                  <a:lnTo>
                    <a:pt x="0" y="41922"/>
                  </a:lnTo>
                  <a:lnTo>
                    <a:pt x="88900" y="41922"/>
                  </a:lnTo>
                  <a:lnTo>
                    <a:pt x="88900" y="40652"/>
                  </a:lnTo>
                  <a:close/>
                </a:path>
                <a:path w="88900" h="306070">
                  <a:moveTo>
                    <a:pt x="88900" y="36830"/>
                  </a:moveTo>
                  <a:lnTo>
                    <a:pt x="0" y="36830"/>
                  </a:lnTo>
                  <a:lnTo>
                    <a:pt x="0" y="39382"/>
                  </a:lnTo>
                  <a:lnTo>
                    <a:pt x="88900" y="39382"/>
                  </a:lnTo>
                  <a:lnTo>
                    <a:pt x="88900" y="36830"/>
                  </a:lnTo>
                  <a:close/>
                </a:path>
                <a:path w="88900" h="306070">
                  <a:moveTo>
                    <a:pt x="88900" y="34302"/>
                  </a:moveTo>
                  <a:lnTo>
                    <a:pt x="0" y="34302"/>
                  </a:lnTo>
                  <a:lnTo>
                    <a:pt x="0" y="35560"/>
                  </a:lnTo>
                  <a:lnTo>
                    <a:pt x="88900" y="35560"/>
                  </a:lnTo>
                  <a:lnTo>
                    <a:pt x="88900" y="34302"/>
                  </a:lnTo>
                  <a:close/>
                </a:path>
                <a:path w="88900" h="306070">
                  <a:moveTo>
                    <a:pt x="88900" y="30492"/>
                  </a:moveTo>
                  <a:lnTo>
                    <a:pt x="0" y="30492"/>
                  </a:lnTo>
                  <a:lnTo>
                    <a:pt x="0" y="33032"/>
                  </a:lnTo>
                  <a:lnTo>
                    <a:pt x="88900" y="33032"/>
                  </a:lnTo>
                  <a:lnTo>
                    <a:pt x="88900" y="30492"/>
                  </a:lnTo>
                  <a:close/>
                </a:path>
                <a:path w="88900" h="306070">
                  <a:moveTo>
                    <a:pt x="88900" y="27952"/>
                  </a:moveTo>
                  <a:lnTo>
                    <a:pt x="0" y="27952"/>
                  </a:lnTo>
                  <a:lnTo>
                    <a:pt x="0" y="29210"/>
                  </a:lnTo>
                  <a:lnTo>
                    <a:pt x="88900" y="29210"/>
                  </a:lnTo>
                  <a:lnTo>
                    <a:pt x="88900" y="27952"/>
                  </a:lnTo>
                  <a:close/>
                </a:path>
                <a:path w="88900" h="306070">
                  <a:moveTo>
                    <a:pt x="88900" y="24142"/>
                  </a:moveTo>
                  <a:lnTo>
                    <a:pt x="0" y="24142"/>
                  </a:lnTo>
                  <a:lnTo>
                    <a:pt x="0" y="26670"/>
                  </a:lnTo>
                  <a:lnTo>
                    <a:pt x="88900" y="26670"/>
                  </a:lnTo>
                  <a:lnTo>
                    <a:pt x="88900" y="24142"/>
                  </a:lnTo>
                  <a:close/>
                </a:path>
                <a:path w="88900" h="306070">
                  <a:moveTo>
                    <a:pt x="88900" y="21602"/>
                  </a:moveTo>
                  <a:lnTo>
                    <a:pt x="0" y="21602"/>
                  </a:lnTo>
                  <a:lnTo>
                    <a:pt x="0" y="22872"/>
                  </a:lnTo>
                  <a:lnTo>
                    <a:pt x="88900" y="22872"/>
                  </a:lnTo>
                  <a:lnTo>
                    <a:pt x="88900" y="21602"/>
                  </a:lnTo>
                  <a:close/>
                </a:path>
                <a:path w="88900" h="306070">
                  <a:moveTo>
                    <a:pt x="88900" y="17792"/>
                  </a:moveTo>
                  <a:lnTo>
                    <a:pt x="0" y="17792"/>
                  </a:lnTo>
                  <a:lnTo>
                    <a:pt x="0" y="20320"/>
                  </a:lnTo>
                  <a:lnTo>
                    <a:pt x="88900" y="20320"/>
                  </a:lnTo>
                  <a:lnTo>
                    <a:pt x="88900" y="17792"/>
                  </a:lnTo>
                  <a:close/>
                </a:path>
                <a:path w="88900" h="306070">
                  <a:moveTo>
                    <a:pt x="88900" y="15252"/>
                  </a:moveTo>
                  <a:lnTo>
                    <a:pt x="0" y="15252"/>
                  </a:lnTo>
                  <a:lnTo>
                    <a:pt x="0" y="16522"/>
                  </a:lnTo>
                  <a:lnTo>
                    <a:pt x="88900" y="16522"/>
                  </a:lnTo>
                  <a:lnTo>
                    <a:pt x="88900" y="15252"/>
                  </a:lnTo>
                  <a:close/>
                </a:path>
                <a:path w="88900" h="306070">
                  <a:moveTo>
                    <a:pt x="88900" y="11442"/>
                  </a:moveTo>
                  <a:lnTo>
                    <a:pt x="0" y="11442"/>
                  </a:lnTo>
                  <a:lnTo>
                    <a:pt x="0" y="13970"/>
                  </a:lnTo>
                  <a:lnTo>
                    <a:pt x="88900" y="13970"/>
                  </a:lnTo>
                  <a:lnTo>
                    <a:pt x="88900" y="11442"/>
                  </a:lnTo>
                  <a:close/>
                </a:path>
                <a:path w="88900" h="306070">
                  <a:moveTo>
                    <a:pt x="88900" y="8890"/>
                  </a:moveTo>
                  <a:lnTo>
                    <a:pt x="16510" y="8890"/>
                  </a:lnTo>
                  <a:lnTo>
                    <a:pt x="16510" y="7620"/>
                  </a:lnTo>
                  <a:lnTo>
                    <a:pt x="0" y="7620"/>
                  </a:lnTo>
                  <a:lnTo>
                    <a:pt x="0" y="8890"/>
                  </a:lnTo>
                  <a:lnTo>
                    <a:pt x="0" y="10160"/>
                  </a:lnTo>
                  <a:lnTo>
                    <a:pt x="88900" y="10160"/>
                  </a:lnTo>
                  <a:lnTo>
                    <a:pt x="88900" y="8890"/>
                  </a:lnTo>
                  <a:close/>
                </a:path>
                <a:path w="88900" h="306070">
                  <a:moveTo>
                    <a:pt x="88900" y="5080"/>
                  </a:moveTo>
                  <a:lnTo>
                    <a:pt x="50800" y="5080"/>
                  </a:lnTo>
                  <a:lnTo>
                    <a:pt x="50800" y="3822"/>
                  </a:lnTo>
                  <a:lnTo>
                    <a:pt x="36830" y="3822"/>
                  </a:lnTo>
                  <a:lnTo>
                    <a:pt x="36830" y="5080"/>
                  </a:lnTo>
                  <a:lnTo>
                    <a:pt x="24130" y="5080"/>
                  </a:lnTo>
                  <a:lnTo>
                    <a:pt x="24130" y="6350"/>
                  </a:lnTo>
                  <a:lnTo>
                    <a:pt x="16510" y="6350"/>
                  </a:lnTo>
                  <a:lnTo>
                    <a:pt x="16510" y="7620"/>
                  </a:lnTo>
                  <a:lnTo>
                    <a:pt x="88900" y="7620"/>
                  </a:lnTo>
                  <a:lnTo>
                    <a:pt x="88900" y="6350"/>
                  </a:lnTo>
                  <a:lnTo>
                    <a:pt x="88900" y="5080"/>
                  </a:lnTo>
                  <a:close/>
                </a:path>
                <a:path w="88900" h="306070">
                  <a:moveTo>
                    <a:pt x="88900" y="2552"/>
                  </a:moveTo>
                  <a:lnTo>
                    <a:pt x="77457" y="2552"/>
                  </a:lnTo>
                  <a:lnTo>
                    <a:pt x="77470" y="1282"/>
                  </a:lnTo>
                  <a:lnTo>
                    <a:pt x="64770" y="1282"/>
                  </a:lnTo>
                  <a:lnTo>
                    <a:pt x="64757" y="2552"/>
                  </a:lnTo>
                  <a:lnTo>
                    <a:pt x="50800" y="2552"/>
                  </a:lnTo>
                  <a:lnTo>
                    <a:pt x="50800" y="3822"/>
                  </a:lnTo>
                  <a:lnTo>
                    <a:pt x="88900" y="3822"/>
                  </a:lnTo>
                  <a:lnTo>
                    <a:pt x="88900" y="2552"/>
                  </a:lnTo>
                  <a:close/>
                </a:path>
                <a:path w="88900" h="306070">
                  <a:moveTo>
                    <a:pt x="88900" y="0"/>
                  </a:moveTo>
                  <a:lnTo>
                    <a:pt x="77470" y="0"/>
                  </a:lnTo>
                  <a:lnTo>
                    <a:pt x="77470" y="1282"/>
                  </a:lnTo>
                  <a:lnTo>
                    <a:pt x="88900" y="1282"/>
                  </a:lnTo>
                  <a:lnTo>
                    <a:pt x="88900" y="0"/>
                  </a:lnTo>
                  <a:close/>
                </a:path>
              </a:pathLst>
            </a:custGeom>
            <a:solidFill>
              <a:srgbClr val="216621"/>
            </a:solidFill>
          </p:spPr>
          <p:txBody>
            <a:bodyPr wrap="square" lIns="0" tIns="0" rIns="0" bIns="0" rtlCol="0"/>
            <a:lstStyle/>
            <a:p>
              <a:endParaRPr/>
            </a:p>
          </p:txBody>
        </p:sp>
        <p:sp>
          <p:nvSpPr>
            <p:cNvPr id="1145" name="object 1145"/>
            <p:cNvSpPr/>
            <p:nvPr/>
          </p:nvSpPr>
          <p:spPr>
            <a:xfrm>
              <a:off x="4326890" y="6554470"/>
              <a:ext cx="90170" cy="298450"/>
            </a:xfrm>
            <a:custGeom>
              <a:avLst/>
              <a:gdLst/>
              <a:ahLst/>
              <a:cxnLst/>
              <a:rect l="l" t="t" r="r" b="b"/>
              <a:pathLst>
                <a:path w="90170" h="298450">
                  <a:moveTo>
                    <a:pt x="90170" y="293382"/>
                  </a:moveTo>
                  <a:lnTo>
                    <a:pt x="0" y="293382"/>
                  </a:lnTo>
                  <a:lnTo>
                    <a:pt x="0" y="298450"/>
                  </a:lnTo>
                  <a:lnTo>
                    <a:pt x="90170" y="298450"/>
                  </a:lnTo>
                  <a:lnTo>
                    <a:pt x="90170" y="293382"/>
                  </a:lnTo>
                  <a:close/>
                </a:path>
                <a:path w="90170" h="298450">
                  <a:moveTo>
                    <a:pt x="90170" y="224802"/>
                  </a:moveTo>
                  <a:lnTo>
                    <a:pt x="0" y="224802"/>
                  </a:lnTo>
                  <a:lnTo>
                    <a:pt x="0" y="293370"/>
                  </a:lnTo>
                  <a:lnTo>
                    <a:pt x="90170" y="293370"/>
                  </a:lnTo>
                  <a:lnTo>
                    <a:pt x="90170" y="224802"/>
                  </a:lnTo>
                  <a:close/>
                </a:path>
                <a:path w="90170" h="298450">
                  <a:moveTo>
                    <a:pt x="90170" y="99072"/>
                  </a:moveTo>
                  <a:lnTo>
                    <a:pt x="0" y="99072"/>
                  </a:lnTo>
                  <a:lnTo>
                    <a:pt x="0" y="224790"/>
                  </a:lnTo>
                  <a:lnTo>
                    <a:pt x="90170" y="224790"/>
                  </a:lnTo>
                  <a:lnTo>
                    <a:pt x="90170" y="99072"/>
                  </a:lnTo>
                  <a:close/>
                </a:path>
                <a:path w="90170" h="298450">
                  <a:moveTo>
                    <a:pt x="90170" y="96532"/>
                  </a:moveTo>
                  <a:lnTo>
                    <a:pt x="0" y="96532"/>
                  </a:lnTo>
                  <a:lnTo>
                    <a:pt x="0" y="97802"/>
                  </a:lnTo>
                  <a:lnTo>
                    <a:pt x="90170" y="97802"/>
                  </a:lnTo>
                  <a:lnTo>
                    <a:pt x="90170" y="96532"/>
                  </a:lnTo>
                  <a:close/>
                </a:path>
                <a:path w="90170" h="298450">
                  <a:moveTo>
                    <a:pt x="90170" y="92710"/>
                  </a:moveTo>
                  <a:lnTo>
                    <a:pt x="0" y="92710"/>
                  </a:lnTo>
                  <a:lnTo>
                    <a:pt x="0" y="95250"/>
                  </a:lnTo>
                  <a:lnTo>
                    <a:pt x="90170" y="95250"/>
                  </a:lnTo>
                  <a:lnTo>
                    <a:pt x="90170" y="92710"/>
                  </a:lnTo>
                  <a:close/>
                </a:path>
                <a:path w="90170" h="298450">
                  <a:moveTo>
                    <a:pt x="90170" y="90170"/>
                  </a:moveTo>
                  <a:lnTo>
                    <a:pt x="0" y="90170"/>
                  </a:lnTo>
                  <a:lnTo>
                    <a:pt x="0" y="91440"/>
                  </a:lnTo>
                  <a:lnTo>
                    <a:pt x="90170" y="91440"/>
                  </a:lnTo>
                  <a:lnTo>
                    <a:pt x="90170" y="90170"/>
                  </a:lnTo>
                  <a:close/>
                </a:path>
                <a:path w="90170" h="298450">
                  <a:moveTo>
                    <a:pt x="90170" y="86360"/>
                  </a:moveTo>
                  <a:lnTo>
                    <a:pt x="0" y="86360"/>
                  </a:lnTo>
                  <a:lnTo>
                    <a:pt x="0" y="88900"/>
                  </a:lnTo>
                  <a:lnTo>
                    <a:pt x="90170" y="88900"/>
                  </a:lnTo>
                  <a:lnTo>
                    <a:pt x="90170" y="86360"/>
                  </a:lnTo>
                  <a:close/>
                </a:path>
                <a:path w="90170" h="298450">
                  <a:moveTo>
                    <a:pt x="90170" y="83820"/>
                  </a:moveTo>
                  <a:lnTo>
                    <a:pt x="0" y="83820"/>
                  </a:lnTo>
                  <a:lnTo>
                    <a:pt x="0" y="85090"/>
                  </a:lnTo>
                  <a:lnTo>
                    <a:pt x="90170" y="85090"/>
                  </a:lnTo>
                  <a:lnTo>
                    <a:pt x="90170" y="83820"/>
                  </a:lnTo>
                  <a:close/>
                </a:path>
                <a:path w="90170" h="298450">
                  <a:moveTo>
                    <a:pt x="90170" y="80022"/>
                  </a:moveTo>
                  <a:lnTo>
                    <a:pt x="0" y="80022"/>
                  </a:lnTo>
                  <a:lnTo>
                    <a:pt x="0" y="82550"/>
                  </a:lnTo>
                  <a:lnTo>
                    <a:pt x="90170" y="82550"/>
                  </a:lnTo>
                  <a:lnTo>
                    <a:pt x="90170" y="80022"/>
                  </a:lnTo>
                  <a:close/>
                </a:path>
                <a:path w="90170" h="298450">
                  <a:moveTo>
                    <a:pt x="90170" y="77470"/>
                  </a:moveTo>
                  <a:lnTo>
                    <a:pt x="0" y="77470"/>
                  </a:lnTo>
                  <a:lnTo>
                    <a:pt x="0" y="78740"/>
                  </a:lnTo>
                  <a:lnTo>
                    <a:pt x="90170" y="78740"/>
                  </a:lnTo>
                  <a:lnTo>
                    <a:pt x="90170" y="77470"/>
                  </a:lnTo>
                  <a:close/>
                </a:path>
                <a:path w="90170" h="298450">
                  <a:moveTo>
                    <a:pt x="90170" y="73660"/>
                  </a:moveTo>
                  <a:lnTo>
                    <a:pt x="0" y="73660"/>
                  </a:lnTo>
                  <a:lnTo>
                    <a:pt x="0" y="76200"/>
                  </a:lnTo>
                  <a:lnTo>
                    <a:pt x="90170" y="76200"/>
                  </a:lnTo>
                  <a:lnTo>
                    <a:pt x="90170" y="73660"/>
                  </a:lnTo>
                  <a:close/>
                </a:path>
                <a:path w="90170" h="298450">
                  <a:moveTo>
                    <a:pt x="90170" y="71132"/>
                  </a:moveTo>
                  <a:lnTo>
                    <a:pt x="0" y="71132"/>
                  </a:lnTo>
                  <a:lnTo>
                    <a:pt x="0" y="72390"/>
                  </a:lnTo>
                  <a:lnTo>
                    <a:pt x="90170" y="72390"/>
                  </a:lnTo>
                  <a:lnTo>
                    <a:pt x="90170" y="71132"/>
                  </a:lnTo>
                  <a:close/>
                </a:path>
                <a:path w="90170" h="298450">
                  <a:moveTo>
                    <a:pt x="90170" y="67310"/>
                  </a:moveTo>
                  <a:lnTo>
                    <a:pt x="0" y="67310"/>
                  </a:lnTo>
                  <a:lnTo>
                    <a:pt x="0" y="69850"/>
                  </a:lnTo>
                  <a:lnTo>
                    <a:pt x="90170" y="69850"/>
                  </a:lnTo>
                  <a:lnTo>
                    <a:pt x="90170" y="67310"/>
                  </a:lnTo>
                  <a:close/>
                </a:path>
                <a:path w="90170" h="298450">
                  <a:moveTo>
                    <a:pt x="90170" y="64782"/>
                  </a:moveTo>
                  <a:lnTo>
                    <a:pt x="0" y="64782"/>
                  </a:lnTo>
                  <a:lnTo>
                    <a:pt x="0" y="66040"/>
                  </a:lnTo>
                  <a:lnTo>
                    <a:pt x="90170" y="66040"/>
                  </a:lnTo>
                  <a:lnTo>
                    <a:pt x="90170" y="64782"/>
                  </a:lnTo>
                  <a:close/>
                </a:path>
                <a:path w="90170" h="298450">
                  <a:moveTo>
                    <a:pt x="90170" y="60960"/>
                  </a:moveTo>
                  <a:lnTo>
                    <a:pt x="0" y="60960"/>
                  </a:lnTo>
                  <a:lnTo>
                    <a:pt x="0" y="63500"/>
                  </a:lnTo>
                  <a:lnTo>
                    <a:pt x="90170" y="63500"/>
                  </a:lnTo>
                  <a:lnTo>
                    <a:pt x="90170" y="60960"/>
                  </a:lnTo>
                  <a:close/>
                </a:path>
                <a:path w="90170" h="298450">
                  <a:moveTo>
                    <a:pt x="90170" y="58432"/>
                  </a:moveTo>
                  <a:lnTo>
                    <a:pt x="0" y="58432"/>
                  </a:lnTo>
                  <a:lnTo>
                    <a:pt x="0" y="59702"/>
                  </a:lnTo>
                  <a:lnTo>
                    <a:pt x="90170" y="59702"/>
                  </a:lnTo>
                  <a:lnTo>
                    <a:pt x="90170" y="58432"/>
                  </a:lnTo>
                  <a:close/>
                </a:path>
                <a:path w="90170" h="298450">
                  <a:moveTo>
                    <a:pt x="90170" y="54610"/>
                  </a:moveTo>
                  <a:lnTo>
                    <a:pt x="0" y="54610"/>
                  </a:lnTo>
                  <a:lnTo>
                    <a:pt x="0" y="57150"/>
                  </a:lnTo>
                  <a:lnTo>
                    <a:pt x="90170" y="57150"/>
                  </a:lnTo>
                  <a:lnTo>
                    <a:pt x="90170" y="54610"/>
                  </a:lnTo>
                  <a:close/>
                </a:path>
                <a:path w="90170" h="298450">
                  <a:moveTo>
                    <a:pt x="90170" y="52082"/>
                  </a:moveTo>
                  <a:lnTo>
                    <a:pt x="0" y="52082"/>
                  </a:lnTo>
                  <a:lnTo>
                    <a:pt x="0" y="53340"/>
                  </a:lnTo>
                  <a:lnTo>
                    <a:pt x="90170" y="53340"/>
                  </a:lnTo>
                  <a:lnTo>
                    <a:pt x="90170" y="52082"/>
                  </a:lnTo>
                  <a:close/>
                </a:path>
                <a:path w="90170" h="298450">
                  <a:moveTo>
                    <a:pt x="90170" y="48272"/>
                  </a:moveTo>
                  <a:lnTo>
                    <a:pt x="0" y="48272"/>
                  </a:lnTo>
                  <a:lnTo>
                    <a:pt x="0" y="50812"/>
                  </a:lnTo>
                  <a:lnTo>
                    <a:pt x="90170" y="50812"/>
                  </a:lnTo>
                  <a:lnTo>
                    <a:pt x="90170" y="48272"/>
                  </a:lnTo>
                  <a:close/>
                </a:path>
                <a:path w="90170" h="298450">
                  <a:moveTo>
                    <a:pt x="90170" y="45732"/>
                  </a:moveTo>
                  <a:lnTo>
                    <a:pt x="0" y="45732"/>
                  </a:lnTo>
                  <a:lnTo>
                    <a:pt x="0" y="46990"/>
                  </a:lnTo>
                  <a:lnTo>
                    <a:pt x="90170" y="46990"/>
                  </a:lnTo>
                  <a:lnTo>
                    <a:pt x="90170" y="45732"/>
                  </a:lnTo>
                  <a:close/>
                </a:path>
                <a:path w="90170" h="298450">
                  <a:moveTo>
                    <a:pt x="90170" y="41922"/>
                  </a:moveTo>
                  <a:lnTo>
                    <a:pt x="0" y="41922"/>
                  </a:lnTo>
                  <a:lnTo>
                    <a:pt x="0" y="44450"/>
                  </a:lnTo>
                  <a:lnTo>
                    <a:pt x="90170" y="44450"/>
                  </a:lnTo>
                  <a:lnTo>
                    <a:pt x="90170" y="41922"/>
                  </a:lnTo>
                  <a:close/>
                </a:path>
                <a:path w="90170" h="298450">
                  <a:moveTo>
                    <a:pt x="90170" y="39370"/>
                  </a:moveTo>
                  <a:lnTo>
                    <a:pt x="0" y="39370"/>
                  </a:lnTo>
                  <a:lnTo>
                    <a:pt x="0" y="40640"/>
                  </a:lnTo>
                  <a:lnTo>
                    <a:pt x="90170" y="40640"/>
                  </a:lnTo>
                  <a:lnTo>
                    <a:pt x="90170" y="39370"/>
                  </a:lnTo>
                  <a:close/>
                </a:path>
                <a:path w="90170" h="298450">
                  <a:moveTo>
                    <a:pt x="90170" y="35560"/>
                  </a:moveTo>
                  <a:lnTo>
                    <a:pt x="0" y="35560"/>
                  </a:lnTo>
                  <a:lnTo>
                    <a:pt x="0" y="38100"/>
                  </a:lnTo>
                  <a:lnTo>
                    <a:pt x="90170" y="38100"/>
                  </a:lnTo>
                  <a:lnTo>
                    <a:pt x="90170" y="35560"/>
                  </a:lnTo>
                  <a:close/>
                </a:path>
                <a:path w="90170" h="298450">
                  <a:moveTo>
                    <a:pt x="90170" y="33032"/>
                  </a:moveTo>
                  <a:lnTo>
                    <a:pt x="0" y="33032"/>
                  </a:lnTo>
                  <a:lnTo>
                    <a:pt x="0" y="34302"/>
                  </a:lnTo>
                  <a:lnTo>
                    <a:pt x="90170" y="34302"/>
                  </a:lnTo>
                  <a:lnTo>
                    <a:pt x="90170" y="33032"/>
                  </a:lnTo>
                  <a:close/>
                </a:path>
                <a:path w="90170" h="298450">
                  <a:moveTo>
                    <a:pt x="90170" y="29210"/>
                  </a:moveTo>
                  <a:lnTo>
                    <a:pt x="0" y="29210"/>
                  </a:lnTo>
                  <a:lnTo>
                    <a:pt x="0" y="31762"/>
                  </a:lnTo>
                  <a:lnTo>
                    <a:pt x="90170" y="31762"/>
                  </a:lnTo>
                  <a:lnTo>
                    <a:pt x="90170" y="29210"/>
                  </a:lnTo>
                  <a:close/>
                </a:path>
                <a:path w="90170" h="298450">
                  <a:moveTo>
                    <a:pt x="90170" y="26682"/>
                  </a:moveTo>
                  <a:lnTo>
                    <a:pt x="0" y="26682"/>
                  </a:lnTo>
                  <a:lnTo>
                    <a:pt x="0" y="27940"/>
                  </a:lnTo>
                  <a:lnTo>
                    <a:pt x="90170" y="27940"/>
                  </a:lnTo>
                  <a:lnTo>
                    <a:pt x="90170" y="26682"/>
                  </a:lnTo>
                  <a:close/>
                </a:path>
                <a:path w="90170" h="298450">
                  <a:moveTo>
                    <a:pt x="90170" y="22872"/>
                  </a:moveTo>
                  <a:lnTo>
                    <a:pt x="0" y="22872"/>
                  </a:lnTo>
                  <a:lnTo>
                    <a:pt x="0" y="25412"/>
                  </a:lnTo>
                  <a:lnTo>
                    <a:pt x="90170" y="25412"/>
                  </a:lnTo>
                  <a:lnTo>
                    <a:pt x="90170" y="22872"/>
                  </a:lnTo>
                  <a:close/>
                </a:path>
                <a:path w="90170" h="298450">
                  <a:moveTo>
                    <a:pt x="90170" y="20332"/>
                  </a:moveTo>
                  <a:lnTo>
                    <a:pt x="0" y="20332"/>
                  </a:lnTo>
                  <a:lnTo>
                    <a:pt x="0" y="21590"/>
                  </a:lnTo>
                  <a:lnTo>
                    <a:pt x="90170" y="21590"/>
                  </a:lnTo>
                  <a:lnTo>
                    <a:pt x="90170" y="20332"/>
                  </a:lnTo>
                  <a:close/>
                </a:path>
                <a:path w="90170" h="298450">
                  <a:moveTo>
                    <a:pt x="90170" y="16522"/>
                  </a:moveTo>
                  <a:lnTo>
                    <a:pt x="0" y="16522"/>
                  </a:lnTo>
                  <a:lnTo>
                    <a:pt x="0" y="19050"/>
                  </a:lnTo>
                  <a:lnTo>
                    <a:pt x="90170" y="19050"/>
                  </a:lnTo>
                  <a:lnTo>
                    <a:pt x="90170" y="16522"/>
                  </a:lnTo>
                  <a:close/>
                </a:path>
                <a:path w="90170" h="298450">
                  <a:moveTo>
                    <a:pt x="90170" y="13982"/>
                  </a:moveTo>
                  <a:lnTo>
                    <a:pt x="0" y="13982"/>
                  </a:lnTo>
                  <a:lnTo>
                    <a:pt x="0" y="15252"/>
                  </a:lnTo>
                  <a:lnTo>
                    <a:pt x="90170" y="15252"/>
                  </a:lnTo>
                  <a:lnTo>
                    <a:pt x="90170" y="13982"/>
                  </a:lnTo>
                  <a:close/>
                </a:path>
                <a:path w="90170" h="298450">
                  <a:moveTo>
                    <a:pt x="90170" y="7632"/>
                  </a:moveTo>
                  <a:lnTo>
                    <a:pt x="36817" y="7632"/>
                  </a:lnTo>
                  <a:lnTo>
                    <a:pt x="36830" y="6350"/>
                  </a:lnTo>
                  <a:lnTo>
                    <a:pt x="24130" y="6350"/>
                  </a:lnTo>
                  <a:lnTo>
                    <a:pt x="24130" y="7632"/>
                  </a:lnTo>
                  <a:lnTo>
                    <a:pt x="11430" y="7632"/>
                  </a:lnTo>
                  <a:lnTo>
                    <a:pt x="11430" y="8890"/>
                  </a:lnTo>
                  <a:lnTo>
                    <a:pt x="0" y="8890"/>
                  </a:lnTo>
                  <a:lnTo>
                    <a:pt x="0" y="10160"/>
                  </a:lnTo>
                  <a:lnTo>
                    <a:pt x="0" y="12700"/>
                  </a:lnTo>
                  <a:lnTo>
                    <a:pt x="90170" y="12700"/>
                  </a:lnTo>
                  <a:lnTo>
                    <a:pt x="90170" y="10160"/>
                  </a:lnTo>
                  <a:lnTo>
                    <a:pt x="11430" y="10160"/>
                  </a:lnTo>
                  <a:lnTo>
                    <a:pt x="11430" y="8902"/>
                  </a:lnTo>
                  <a:lnTo>
                    <a:pt x="90170" y="8902"/>
                  </a:lnTo>
                  <a:lnTo>
                    <a:pt x="90170" y="7632"/>
                  </a:lnTo>
                  <a:close/>
                </a:path>
                <a:path w="90170" h="298450">
                  <a:moveTo>
                    <a:pt x="90170" y="3810"/>
                  </a:moveTo>
                  <a:lnTo>
                    <a:pt x="74930" y="3810"/>
                  </a:lnTo>
                  <a:lnTo>
                    <a:pt x="74930" y="2540"/>
                  </a:lnTo>
                  <a:lnTo>
                    <a:pt x="62230" y="2540"/>
                  </a:lnTo>
                  <a:lnTo>
                    <a:pt x="62230" y="3810"/>
                  </a:lnTo>
                  <a:lnTo>
                    <a:pt x="49530" y="3810"/>
                  </a:lnTo>
                  <a:lnTo>
                    <a:pt x="49530" y="5080"/>
                  </a:lnTo>
                  <a:lnTo>
                    <a:pt x="36830" y="5080"/>
                  </a:lnTo>
                  <a:lnTo>
                    <a:pt x="36830" y="6350"/>
                  </a:lnTo>
                  <a:lnTo>
                    <a:pt x="90170" y="6350"/>
                  </a:lnTo>
                  <a:lnTo>
                    <a:pt x="90170" y="5080"/>
                  </a:lnTo>
                  <a:lnTo>
                    <a:pt x="90170" y="3810"/>
                  </a:lnTo>
                  <a:close/>
                </a:path>
                <a:path w="90170" h="298450">
                  <a:moveTo>
                    <a:pt x="90170" y="0"/>
                  </a:moveTo>
                  <a:lnTo>
                    <a:pt x="87630" y="0"/>
                  </a:lnTo>
                  <a:lnTo>
                    <a:pt x="87630" y="1270"/>
                  </a:lnTo>
                  <a:lnTo>
                    <a:pt x="74930" y="1270"/>
                  </a:lnTo>
                  <a:lnTo>
                    <a:pt x="74930" y="2540"/>
                  </a:lnTo>
                  <a:lnTo>
                    <a:pt x="90170" y="2540"/>
                  </a:lnTo>
                  <a:lnTo>
                    <a:pt x="90170" y="1270"/>
                  </a:lnTo>
                  <a:lnTo>
                    <a:pt x="90170" y="0"/>
                  </a:lnTo>
                  <a:close/>
                </a:path>
              </a:pathLst>
            </a:custGeom>
            <a:solidFill>
              <a:srgbClr val="216421"/>
            </a:solidFill>
          </p:spPr>
          <p:txBody>
            <a:bodyPr wrap="square" lIns="0" tIns="0" rIns="0" bIns="0" rtlCol="0"/>
            <a:lstStyle/>
            <a:p>
              <a:endParaRPr/>
            </a:p>
          </p:txBody>
        </p:sp>
        <p:sp>
          <p:nvSpPr>
            <p:cNvPr id="1146" name="object 1146"/>
            <p:cNvSpPr/>
            <p:nvPr/>
          </p:nvSpPr>
          <p:spPr>
            <a:xfrm>
              <a:off x="4237990" y="6563360"/>
              <a:ext cx="88900" cy="289560"/>
            </a:xfrm>
            <a:custGeom>
              <a:avLst/>
              <a:gdLst/>
              <a:ahLst/>
              <a:cxnLst/>
              <a:rect l="l" t="t" r="r" b="b"/>
              <a:pathLst>
                <a:path w="88900" h="289559">
                  <a:moveTo>
                    <a:pt x="88900" y="284492"/>
                  </a:moveTo>
                  <a:lnTo>
                    <a:pt x="0" y="284492"/>
                  </a:lnTo>
                  <a:lnTo>
                    <a:pt x="0" y="289560"/>
                  </a:lnTo>
                  <a:lnTo>
                    <a:pt x="88900" y="289560"/>
                  </a:lnTo>
                  <a:lnTo>
                    <a:pt x="88900" y="284492"/>
                  </a:lnTo>
                  <a:close/>
                </a:path>
                <a:path w="88900" h="289559">
                  <a:moveTo>
                    <a:pt x="88900" y="215912"/>
                  </a:moveTo>
                  <a:lnTo>
                    <a:pt x="0" y="215912"/>
                  </a:lnTo>
                  <a:lnTo>
                    <a:pt x="0" y="284480"/>
                  </a:lnTo>
                  <a:lnTo>
                    <a:pt x="88900" y="284480"/>
                  </a:lnTo>
                  <a:lnTo>
                    <a:pt x="88900" y="215912"/>
                  </a:lnTo>
                  <a:close/>
                </a:path>
                <a:path w="88900" h="289559">
                  <a:moveTo>
                    <a:pt x="88900" y="90182"/>
                  </a:moveTo>
                  <a:lnTo>
                    <a:pt x="0" y="90182"/>
                  </a:lnTo>
                  <a:lnTo>
                    <a:pt x="0" y="215900"/>
                  </a:lnTo>
                  <a:lnTo>
                    <a:pt x="88900" y="215900"/>
                  </a:lnTo>
                  <a:lnTo>
                    <a:pt x="88900" y="90182"/>
                  </a:lnTo>
                  <a:close/>
                </a:path>
                <a:path w="88900" h="289559">
                  <a:moveTo>
                    <a:pt x="88900" y="87642"/>
                  </a:moveTo>
                  <a:lnTo>
                    <a:pt x="0" y="87642"/>
                  </a:lnTo>
                  <a:lnTo>
                    <a:pt x="0" y="88912"/>
                  </a:lnTo>
                  <a:lnTo>
                    <a:pt x="88900" y="88912"/>
                  </a:lnTo>
                  <a:lnTo>
                    <a:pt x="88900" y="87642"/>
                  </a:lnTo>
                  <a:close/>
                </a:path>
                <a:path w="88900" h="289559">
                  <a:moveTo>
                    <a:pt x="88900" y="83820"/>
                  </a:moveTo>
                  <a:lnTo>
                    <a:pt x="0" y="83820"/>
                  </a:lnTo>
                  <a:lnTo>
                    <a:pt x="0" y="86360"/>
                  </a:lnTo>
                  <a:lnTo>
                    <a:pt x="88900" y="86360"/>
                  </a:lnTo>
                  <a:lnTo>
                    <a:pt x="88900" y="83820"/>
                  </a:lnTo>
                  <a:close/>
                </a:path>
                <a:path w="88900" h="289559">
                  <a:moveTo>
                    <a:pt x="88900" y="81280"/>
                  </a:moveTo>
                  <a:lnTo>
                    <a:pt x="0" y="81280"/>
                  </a:lnTo>
                  <a:lnTo>
                    <a:pt x="0" y="82550"/>
                  </a:lnTo>
                  <a:lnTo>
                    <a:pt x="88900" y="82550"/>
                  </a:lnTo>
                  <a:lnTo>
                    <a:pt x="88900" y="81280"/>
                  </a:lnTo>
                  <a:close/>
                </a:path>
                <a:path w="88900" h="289559">
                  <a:moveTo>
                    <a:pt x="88900" y="77470"/>
                  </a:moveTo>
                  <a:lnTo>
                    <a:pt x="0" y="77470"/>
                  </a:lnTo>
                  <a:lnTo>
                    <a:pt x="0" y="80010"/>
                  </a:lnTo>
                  <a:lnTo>
                    <a:pt x="88900" y="80010"/>
                  </a:lnTo>
                  <a:lnTo>
                    <a:pt x="88900" y="77470"/>
                  </a:lnTo>
                  <a:close/>
                </a:path>
                <a:path w="88900" h="289559">
                  <a:moveTo>
                    <a:pt x="88900" y="74930"/>
                  </a:moveTo>
                  <a:lnTo>
                    <a:pt x="0" y="74930"/>
                  </a:lnTo>
                  <a:lnTo>
                    <a:pt x="0" y="76200"/>
                  </a:lnTo>
                  <a:lnTo>
                    <a:pt x="88900" y="76200"/>
                  </a:lnTo>
                  <a:lnTo>
                    <a:pt x="88900" y="74930"/>
                  </a:lnTo>
                  <a:close/>
                </a:path>
                <a:path w="88900" h="289559">
                  <a:moveTo>
                    <a:pt x="88900" y="71132"/>
                  </a:moveTo>
                  <a:lnTo>
                    <a:pt x="0" y="71132"/>
                  </a:lnTo>
                  <a:lnTo>
                    <a:pt x="0" y="73660"/>
                  </a:lnTo>
                  <a:lnTo>
                    <a:pt x="88900" y="73660"/>
                  </a:lnTo>
                  <a:lnTo>
                    <a:pt x="88900" y="71132"/>
                  </a:lnTo>
                  <a:close/>
                </a:path>
                <a:path w="88900" h="289559">
                  <a:moveTo>
                    <a:pt x="88900" y="68580"/>
                  </a:moveTo>
                  <a:lnTo>
                    <a:pt x="0" y="68580"/>
                  </a:lnTo>
                  <a:lnTo>
                    <a:pt x="0" y="69850"/>
                  </a:lnTo>
                  <a:lnTo>
                    <a:pt x="88900" y="69850"/>
                  </a:lnTo>
                  <a:lnTo>
                    <a:pt x="88900" y="68580"/>
                  </a:lnTo>
                  <a:close/>
                </a:path>
                <a:path w="88900" h="289559">
                  <a:moveTo>
                    <a:pt x="88900" y="64770"/>
                  </a:moveTo>
                  <a:lnTo>
                    <a:pt x="0" y="64770"/>
                  </a:lnTo>
                  <a:lnTo>
                    <a:pt x="0" y="67310"/>
                  </a:lnTo>
                  <a:lnTo>
                    <a:pt x="88900" y="67310"/>
                  </a:lnTo>
                  <a:lnTo>
                    <a:pt x="88900" y="64770"/>
                  </a:lnTo>
                  <a:close/>
                </a:path>
                <a:path w="88900" h="289559">
                  <a:moveTo>
                    <a:pt x="88900" y="62242"/>
                  </a:moveTo>
                  <a:lnTo>
                    <a:pt x="0" y="62242"/>
                  </a:lnTo>
                  <a:lnTo>
                    <a:pt x="0" y="63500"/>
                  </a:lnTo>
                  <a:lnTo>
                    <a:pt x="88900" y="63500"/>
                  </a:lnTo>
                  <a:lnTo>
                    <a:pt x="88900" y="62242"/>
                  </a:lnTo>
                  <a:close/>
                </a:path>
                <a:path w="88900" h="289559">
                  <a:moveTo>
                    <a:pt x="88900" y="58420"/>
                  </a:moveTo>
                  <a:lnTo>
                    <a:pt x="0" y="58420"/>
                  </a:lnTo>
                  <a:lnTo>
                    <a:pt x="0" y="60960"/>
                  </a:lnTo>
                  <a:lnTo>
                    <a:pt x="88900" y="60960"/>
                  </a:lnTo>
                  <a:lnTo>
                    <a:pt x="88900" y="58420"/>
                  </a:lnTo>
                  <a:close/>
                </a:path>
                <a:path w="88900" h="289559">
                  <a:moveTo>
                    <a:pt x="88900" y="55892"/>
                  </a:moveTo>
                  <a:lnTo>
                    <a:pt x="0" y="55892"/>
                  </a:lnTo>
                  <a:lnTo>
                    <a:pt x="0" y="57150"/>
                  </a:lnTo>
                  <a:lnTo>
                    <a:pt x="88900" y="57150"/>
                  </a:lnTo>
                  <a:lnTo>
                    <a:pt x="88900" y="55892"/>
                  </a:lnTo>
                  <a:close/>
                </a:path>
                <a:path w="88900" h="289559">
                  <a:moveTo>
                    <a:pt x="88900" y="52070"/>
                  </a:moveTo>
                  <a:lnTo>
                    <a:pt x="0" y="52070"/>
                  </a:lnTo>
                  <a:lnTo>
                    <a:pt x="0" y="54610"/>
                  </a:lnTo>
                  <a:lnTo>
                    <a:pt x="88900" y="54610"/>
                  </a:lnTo>
                  <a:lnTo>
                    <a:pt x="88900" y="52070"/>
                  </a:lnTo>
                  <a:close/>
                </a:path>
                <a:path w="88900" h="289559">
                  <a:moveTo>
                    <a:pt x="88900" y="49542"/>
                  </a:moveTo>
                  <a:lnTo>
                    <a:pt x="0" y="49542"/>
                  </a:lnTo>
                  <a:lnTo>
                    <a:pt x="0" y="50812"/>
                  </a:lnTo>
                  <a:lnTo>
                    <a:pt x="88900" y="50812"/>
                  </a:lnTo>
                  <a:lnTo>
                    <a:pt x="88900" y="49542"/>
                  </a:lnTo>
                  <a:close/>
                </a:path>
                <a:path w="88900" h="289559">
                  <a:moveTo>
                    <a:pt x="88900" y="45720"/>
                  </a:moveTo>
                  <a:lnTo>
                    <a:pt x="0" y="45720"/>
                  </a:lnTo>
                  <a:lnTo>
                    <a:pt x="0" y="48260"/>
                  </a:lnTo>
                  <a:lnTo>
                    <a:pt x="88900" y="48260"/>
                  </a:lnTo>
                  <a:lnTo>
                    <a:pt x="88900" y="45720"/>
                  </a:lnTo>
                  <a:close/>
                </a:path>
                <a:path w="88900" h="289559">
                  <a:moveTo>
                    <a:pt x="88900" y="43192"/>
                  </a:moveTo>
                  <a:lnTo>
                    <a:pt x="0" y="43192"/>
                  </a:lnTo>
                  <a:lnTo>
                    <a:pt x="0" y="44450"/>
                  </a:lnTo>
                  <a:lnTo>
                    <a:pt x="88900" y="44450"/>
                  </a:lnTo>
                  <a:lnTo>
                    <a:pt x="88900" y="43192"/>
                  </a:lnTo>
                  <a:close/>
                </a:path>
                <a:path w="88900" h="289559">
                  <a:moveTo>
                    <a:pt x="88900" y="39382"/>
                  </a:moveTo>
                  <a:lnTo>
                    <a:pt x="0" y="39382"/>
                  </a:lnTo>
                  <a:lnTo>
                    <a:pt x="0" y="41922"/>
                  </a:lnTo>
                  <a:lnTo>
                    <a:pt x="88900" y="41922"/>
                  </a:lnTo>
                  <a:lnTo>
                    <a:pt x="88900" y="39382"/>
                  </a:lnTo>
                  <a:close/>
                </a:path>
                <a:path w="88900" h="289559">
                  <a:moveTo>
                    <a:pt x="88900" y="36842"/>
                  </a:moveTo>
                  <a:lnTo>
                    <a:pt x="0" y="36842"/>
                  </a:lnTo>
                  <a:lnTo>
                    <a:pt x="0" y="38100"/>
                  </a:lnTo>
                  <a:lnTo>
                    <a:pt x="88900" y="38100"/>
                  </a:lnTo>
                  <a:lnTo>
                    <a:pt x="88900" y="36842"/>
                  </a:lnTo>
                  <a:close/>
                </a:path>
                <a:path w="88900" h="289559">
                  <a:moveTo>
                    <a:pt x="88900" y="33032"/>
                  </a:moveTo>
                  <a:lnTo>
                    <a:pt x="0" y="33032"/>
                  </a:lnTo>
                  <a:lnTo>
                    <a:pt x="0" y="35560"/>
                  </a:lnTo>
                  <a:lnTo>
                    <a:pt x="88900" y="35560"/>
                  </a:lnTo>
                  <a:lnTo>
                    <a:pt x="88900" y="33032"/>
                  </a:lnTo>
                  <a:close/>
                </a:path>
                <a:path w="88900" h="289559">
                  <a:moveTo>
                    <a:pt x="88900" y="30480"/>
                  </a:moveTo>
                  <a:lnTo>
                    <a:pt x="0" y="30480"/>
                  </a:lnTo>
                  <a:lnTo>
                    <a:pt x="0" y="31750"/>
                  </a:lnTo>
                  <a:lnTo>
                    <a:pt x="88900" y="31750"/>
                  </a:lnTo>
                  <a:lnTo>
                    <a:pt x="88900" y="30480"/>
                  </a:lnTo>
                  <a:close/>
                </a:path>
                <a:path w="88900" h="289559">
                  <a:moveTo>
                    <a:pt x="88900" y="26670"/>
                  </a:moveTo>
                  <a:lnTo>
                    <a:pt x="0" y="26670"/>
                  </a:lnTo>
                  <a:lnTo>
                    <a:pt x="0" y="29210"/>
                  </a:lnTo>
                  <a:lnTo>
                    <a:pt x="88900" y="29210"/>
                  </a:lnTo>
                  <a:lnTo>
                    <a:pt x="88900" y="26670"/>
                  </a:lnTo>
                  <a:close/>
                </a:path>
                <a:path w="88900" h="289559">
                  <a:moveTo>
                    <a:pt x="88900" y="24142"/>
                  </a:moveTo>
                  <a:lnTo>
                    <a:pt x="0" y="24142"/>
                  </a:lnTo>
                  <a:lnTo>
                    <a:pt x="0" y="25412"/>
                  </a:lnTo>
                  <a:lnTo>
                    <a:pt x="88900" y="25412"/>
                  </a:lnTo>
                  <a:lnTo>
                    <a:pt x="88900" y="24142"/>
                  </a:lnTo>
                  <a:close/>
                </a:path>
                <a:path w="88900" h="289559">
                  <a:moveTo>
                    <a:pt x="88900" y="20320"/>
                  </a:moveTo>
                  <a:lnTo>
                    <a:pt x="0" y="20320"/>
                  </a:lnTo>
                  <a:lnTo>
                    <a:pt x="0" y="22872"/>
                  </a:lnTo>
                  <a:lnTo>
                    <a:pt x="88900" y="22872"/>
                  </a:lnTo>
                  <a:lnTo>
                    <a:pt x="88900" y="20320"/>
                  </a:lnTo>
                  <a:close/>
                </a:path>
                <a:path w="88900" h="289559">
                  <a:moveTo>
                    <a:pt x="88900" y="17792"/>
                  </a:moveTo>
                  <a:lnTo>
                    <a:pt x="0" y="17792"/>
                  </a:lnTo>
                  <a:lnTo>
                    <a:pt x="0" y="19050"/>
                  </a:lnTo>
                  <a:lnTo>
                    <a:pt x="88900" y="19050"/>
                  </a:lnTo>
                  <a:lnTo>
                    <a:pt x="88900" y="17792"/>
                  </a:lnTo>
                  <a:close/>
                </a:path>
                <a:path w="88900" h="289559">
                  <a:moveTo>
                    <a:pt x="88900" y="13982"/>
                  </a:moveTo>
                  <a:lnTo>
                    <a:pt x="0" y="13982"/>
                  </a:lnTo>
                  <a:lnTo>
                    <a:pt x="0" y="16522"/>
                  </a:lnTo>
                  <a:lnTo>
                    <a:pt x="88900" y="16522"/>
                  </a:lnTo>
                  <a:lnTo>
                    <a:pt x="88900" y="13982"/>
                  </a:lnTo>
                  <a:close/>
                </a:path>
                <a:path w="88900" h="289559">
                  <a:moveTo>
                    <a:pt x="88900" y="11442"/>
                  </a:moveTo>
                  <a:lnTo>
                    <a:pt x="0" y="11442"/>
                  </a:lnTo>
                  <a:lnTo>
                    <a:pt x="0" y="12700"/>
                  </a:lnTo>
                  <a:lnTo>
                    <a:pt x="88900" y="12700"/>
                  </a:lnTo>
                  <a:lnTo>
                    <a:pt x="88900" y="11442"/>
                  </a:lnTo>
                  <a:close/>
                </a:path>
                <a:path w="88900" h="289559">
                  <a:moveTo>
                    <a:pt x="88900" y="7620"/>
                  </a:moveTo>
                  <a:lnTo>
                    <a:pt x="36830" y="7620"/>
                  </a:lnTo>
                  <a:lnTo>
                    <a:pt x="36830" y="6362"/>
                  </a:lnTo>
                  <a:lnTo>
                    <a:pt x="24130" y="6362"/>
                  </a:lnTo>
                  <a:lnTo>
                    <a:pt x="24130" y="7620"/>
                  </a:lnTo>
                  <a:lnTo>
                    <a:pt x="11430" y="7620"/>
                  </a:lnTo>
                  <a:lnTo>
                    <a:pt x="11430" y="8890"/>
                  </a:lnTo>
                  <a:lnTo>
                    <a:pt x="0" y="8890"/>
                  </a:lnTo>
                  <a:lnTo>
                    <a:pt x="0" y="10160"/>
                  </a:lnTo>
                  <a:lnTo>
                    <a:pt x="88900" y="10160"/>
                  </a:lnTo>
                  <a:lnTo>
                    <a:pt x="88900" y="8890"/>
                  </a:lnTo>
                  <a:lnTo>
                    <a:pt x="88900" y="7620"/>
                  </a:lnTo>
                  <a:close/>
                </a:path>
                <a:path w="88900" h="289559">
                  <a:moveTo>
                    <a:pt x="88900" y="5092"/>
                  </a:moveTo>
                  <a:lnTo>
                    <a:pt x="68580" y="5092"/>
                  </a:lnTo>
                  <a:lnTo>
                    <a:pt x="68580" y="3810"/>
                  </a:lnTo>
                  <a:lnTo>
                    <a:pt x="49530" y="3810"/>
                  </a:lnTo>
                  <a:lnTo>
                    <a:pt x="49530" y="5092"/>
                  </a:lnTo>
                  <a:lnTo>
                    <a:pt x="36830" y="5092"/>
                  </a:lnTo>
                  <a:lnTo>
                    <a:pt x="36830" y="6362"/>
                  </a:lnTo>
                  <a:lnTo>
                    <a:pt x="88900" y="6362"/>
                  </a:lnTo>
                  <a:lnTo>
                    <a:pt x="88900" y="5092"/>
                  </a:lnTo>
                  <a:close/>
                </a:path>
                <a:path w="88900" h="289559">
                  <a:moveTo>
                    <a:pt x="88900" y="0"/>
                  </a:moveTo>
                  <a:lnTo>
                    <a:pt x="87630" y="0"/>
                  </a:lnTo>
                  <a:lnTo>
                    <a:pt x="87630" y="1270"/>
                  </a:lnTo>
                  <a:lnTo>
                    <a:pt x="74930" y="1270"/>
                  </a:lnTo>
                  <a:lnTo>
                    <a:pt x="74930" y="2540"/>
                  </a:lnTo>
                  <a:lnTo>
                    <a:pt x="68580" y="2540"/>
                  </a:lnTo>
                  <a:lnTo>
                    <a:pt x="68580" y="3810"/>
                  </a:lnTo>
                  <a:lnTo>
                    <a:pt x="88900" y="3810"/>
                  </a:lnTo>
                  <a:lnTo>
                    <a:pt x="88900" y="2540"/>
                  </a:lnTo>
                  <a:lnTo>
                    <a:pt x="88900" y="1270"/>
                  </a:lnTo>
                  <a:lnTo>
                    <a:pt x="88900" y="0"/>
                  </a:lnTo>
                  <a:close/>
                </a:path>
              </a:pathLst>
            </a:custGeom>
            <a:solidFill>
              <a:srgbClr val="216321"/>
            </a:solidFill>
          </p:spPr>
          <p:txBody>
            <a:bodyPr wrap="square" lIns="0" tIns="0" rIns="0" bIns="0" rtlCol="0"/>
            <a:lstStyle/>
            <a:p>
              <a:endParaRPr/>
            </a:p>
          </p:txBody>
        </p:sp>
        <p:sp>
          <p:nvSpPr>
            <p:cNvPr id="1147" name="object 1147"/>
            <p:cNvSpPr/>
            <p:nvPr/>
          </p:nvSpPr>
          <p:spPr>
            <a:xfrm>
              <a:off x="4149090" y="6572249"/>
              <a:ext cx="88900" cy="280670"/>
            </a:xfrm>
            <a:custGeom>
              <a:avLst/>
              <a:gdLst/>
              <a:ahLst/>
              <a:cxnLst/>
              <a:rect l="l" t="t" r="r" b="b"/>
              <a:pathLst>
                <a:path w="88900" h="280670">
                  <a:moveTo>
                    <a:pt x="88900" y="275602"/>
                  </a:moveTo>
                  <a:lnTo>
                    <a:pt x="0" y="275602"/>
                  </a:lnTo>
                  <a:lnTo>
                    <a:pt x="0" y="280670"/>
                  </a:lnTo>
                  <a:lnTo>
                    <a:pt x="88900" y="280670"/>
                  </a:lnTo>
                  <a:lnTo>
                    <a:pt x="88900" y="275602"/>
                  </a:lnTo>
                  <a:close/>
                </a:path>
                <a:path w="88900" h="280670">
                  <a:moveTo>
                    <a:pt x="88900" y="207022"/>
                  </a:moveTo>
                  <a:lnTo>
                    <a:pt x="0" y="207022"/>
                  </a:lnTo>
                  <a:lnTo>
                    <a:pt x="0" y="275590"/>
                  </a:lnTo>
                  <a:lnTo>
                    <a:pt x="88900" y="275590"/>
                  </a:lnTo>
                  <a:lnTo>
                    <a:pt x="88900" y="207022"/>
                  </a:lnTo>
                  <a:close/>
                </a:path>
                <a:path w="88900" h="280670">
                  <a:moveTo>
                    <a:pt x="88900" y="81292"/>
                  </a:moveTo>
                  <a:lnTo>
                    <a:pt x="0" y="81292"/>
                  </a:lnTo>
                  <a:lnTo>
                    <a:pt x="0" y="207010"/>
                  </a:lnTo>
                  <a:lnTo>
                    <a:pt x="88900" y="207010"/>
                  </a:lnTo>
                  <a:lnTo>
                    <a:pt x="88900" y="81292"/>
                  </a:lnTo>
                  <a:close/>
                </a:path>
                <a:path w="88900" h="280670">
                  <a:moveTo>
                    <a:pt x="88900" y="78752"/>
                  </a:moveTo>
                  <a:lnTo>
                    <a:pt x="0" y="78752"/>
                  </a:lnTo>
                  <a:lnTo>
                    <a:pt x="0" y="80022"/>
                  </a:lnTo>
                  <a:lnTo>
                    <a:pt x="88900" y="80022"/>
                  </a:lnTo>
                  <a:lnTo>
                    <a:pt x="88900" y="78752"/>
                  </a:lnTo>
                  <a:close/>
                </a:path>
                <a:path w="88900" h="280670">
                  <a:moveTo>
                    <a:pt x="88900" y="74930"/>
                  </a:moveTo>
                  <a:lnTo>
                    <a:pt x="0" y="74930"/>
                  </a:lnTo>
                  <a:lnTo>
                    <a:pt x="0" y="77470"/>
                  </a:lnTo>
                  <a:lnTo>
                    <a:pt x="88900" y="77470"/>
                  </a:lnTo>
                  <a:lnTo>
                    <a:pt x="88900" y="74930"/>
                  </a:lnTo>
                  <a:close/>
                </a:path>
                <a:path w="88900" h="280670">
                  <a:moveTo>
                    <a:pt x="88900" y="72390"/>
                  </a:moveTo>
                  <a:lnTo>
                    <a:pt x="0" y="72390"/>
                  </a:lnTo>
                  <a:lnTo>
                    <a:pt x="0" y="73660"/>
                  </a:lnTo>
                  <a:lnTo>
                    <a:pt x="88900" y="73660"/>
                  </a:lnTo>
                  <a:lnTo>
                    <a:pt x="88900" y="72390"/>
                  </a:lnTo>
                  <a:close/>
                </a:path>
                <a:path w="88900" h="280670">
                  <a:moveTo>
                    <a:pt x="88900" y="68580"/>
                  </a:moveTo>
                  <a:lnTo>
                    <a:pt x="0" y="68580"/>
                  </a:lnTo>
                  <a:lnTo>
                    <a:pt x="0" y="71120"/>
                  </a:lnTo>
                  <a:lnTo>
                    <a:pt x="88900" y="71120"/>
                  </a:lnTo>
                  <a:lnTo>
                    <a:pt x="88900" y="68580"/>
                  </a:lnTo>
                  <a:close/>
                </a:path>
                <a:path w="88900" h="280670">
                  <a:moveTo>
                    <a:pt x="88900" y="66040"/>
                  </a:moveTo>
                  <a:lnTo>
                    <a:pt x="0" y="66040"/>
                  </a:lnTo>
                  <a:lnTo>
                    <a:pt x="0" y="67310"/>
                  </a:lnTo>
                  <a:lnTo>
                    <a:pt x="88900" y="67310"/>
                  </a:lnTo>
                  <a:lnTo>
                    <a:pt x="88900" y="66040"/>
                  </a:lnTo>
                  <a:close/>
                </a:path>
                <a:path w="88900" h="280670">
                  <a:moveTo>
                    <a:pt x="88900" y="62242"/>
                  </a:moveTo>
                  <a:lnTo>
                    <a:pt x="0" y="62242"/>
                  </a:lnTo>
                  <a:lnTo>
                    <a:pt x="0" y="64770"/>
                  </a:lnTo>
                  <a:lnTo>
                    <a:pt x="88900" y="64770"/>
                  </a:lnTo>
                  <a:lnTo>
                    <a:pt x="88900" y="62242"/>
                  </a:lnTo>
                  <a:close/>
                </a:path>
                <a:path w="88900" h="280670">
                  <a:moveTo>
                    <a:pt x="88900" y="59690"/>
                  </a:moveTo>
                  <a:lnTo>
                    <a:pt x="0" y="59690"/>
                  </a:lnTo>
                  <a:lnTo>
                    <a:pt x="0" y="60960"/>
                  </a:lnTo>
                  <a:lnTo>
                    <a:pt x="88900" y="60960"/>
                  </a:lnTo>
                  <a:lnTo>
                    <a:pt x="88900" y="59690"/>
                  </a:lnTo>
                  <a:close/>
                </a:path>
                <a:path w="88900" h="280670">
                  <a:moveTo>
                    <a:pt x="88900" y="55880"/>
                  </a:moveTo>
                  <a:lnTo>
                    <a:pt x="0" y="55880"/>
                  </a:lnTo>
                  <a:lnTo>
                    <a:pt x="0" y="58420"/>
                  </a:lnTo>
                  <a:lnTo>
                    <a:pt x="88900" y="58420"/>
                  </a:lnTo>
                  <a:lnTo>
                    <a:pt x="88900" y="55880"/>
                  </a:lnTo>
                  <a:close/>
                </a:path>
                <a:path w="88900" h="280670">
                  <a:moveTo>
                    <a:pt x="88900" y="53352"/>
                  </a:moveTo>
                  <a:lnTo>
                    <a:pt x="0" y="53352"/>
                  </a:lnTo>
                  <a:lnTo>
                    <a:pt x="0" y="54610"/>
                  </a:lnTo>
                  <a:lnTo>
                    <a:pt x="88900" y="54610"/>
                  </a:lnTo>
                  <a:lnTo>
                    <a:pt x="88900" y="53352"/>
                  </a:lnTo>
                  <a:close/>
                </a:path>
                <a:path w="88900" h="280670">
                  <a:moveTo>
                    <a:pt x="88900" y="49530"/>
                  </a:moveTo>
                  <a:lnTo>
                    <a:pt x="0" y="49530"/>
                  </a:lnTo>
                  <a:lnTo>
                    <a:pt x="0" y="52070"/>
                  </a:lnTo>
                  <a:lnTo>
                    <a:pt x="88900" y="52070"/>
                  </a:lnTo>
                  <a:lnTo>
                    <a:pt x="88900" y="49530"/>
                  </a:lnTo>
                  <a:close/>
                </a:path>
                <a:path w="88900" h="280670">
                  <a:moveTo>
                    <a:pt x="88900" y="47002"/>
                  </a:moveTo>
                  <a:lnTo>
                    <a:pt x="0" y="47002"/>
                  </a:lnTo>
                  <a:lnTo>
                    <a:pt x="0" y="48260"/>
                  </a:lnTo>
                  <a:lnTo>
                    <a:pt x="88900" y="48260"/>
                  </a:lnTo>
                  <a:lnTo>
                    <a:pt x="88900" y="47002"/>
                  </a:lnTo>
                  <a:close/>
                </a:path>
                <a:path w="88900" h="280670">
                  <a:moveTo>
                    <a:pt x="88900" y="43180"/>
                  </a:moveTo>
                  <a:lnTo>
                    <a:pt x="0" y="43180"/>
                  </a:lnTo>
                  <a:lnTo>
                    <a:pt x="0" y="45720"/>
                  </a:lnTo>
                  <a:lnTo>
                    <a:pt x="88900" y="45720"/>
                  </a:lnTo>
                  <a:lnTo>
                    <a:pt x="88900" y="43180"/>
                  </a:lnTo>
                  <a:close/>
                </a:path>
                <a:path w="88900" h="280670">
                  <a:moveTo>
                    <a:pt x="88900" y="40652"/>
                  </a:moveTo>
                  <a:lnTo>
                    <a:pt x="0" y="40652"/>
                  </a:lnTo>
                  <a:lnTo>
                    <a:pt x="0" y="41922"/>
                  </a:lnTo>
                  <a:lnTo>
                    <a:pt x="88900" y="41922"/>
                  </a:lnTo>
                  <a:lnTo>
                    <a:pt x="88900" y="40652"/>
                  </a:lnTo>
                  <a:close/>
                </a:path>
                <a:path w="88900" h="280670">
                  <a:moveTo>
                    <a:pt x="88900" y="36830"/>
                  </a:moveTo>
                  <a:lnTo>
                    <a:pt x="0" y="36830"/>
                  </a:lnTo>
                  <a:lnTo>
                    <a:pt x="0" y="39370"/>
                  </a:lnTo>
                  <a:lnTo>
                    <a:pt x="88900" y="39370"/>
                  </a:lnTo>
                  <a:lnTo>
                    <a:pt x="88900" y="36830"/>
                  </a:lnTo>
                  <a:close/>
                </a:path>
                <a:path w="88900" h="280670">
                  <a:moveTo>
                    <a:pt x="88900" y="34302"/>
                  </a:moveTo>
                  <a:lnTo>
                    <a:pt x="0" y="34302"/>
                  </a:lnTo>
                  <a:lnTo>
                    <a:pt x="0" y="35560"/>
                  </a:lnTo>
                  <a:lnTo>
                    <a:pt x="88900" y="35560"/>
                  </a:lnTo>
                  <a:lnTo>
                    <a:pt x="88900" y="34302"/>
                  </a:lnTo>
                  <a:close/>
                </a:path>
                <a:path w="88900" h="280670">
                  <a:moveTo>
                    <a:pt x="88900" y="30492"/>
                  </a:moveTo>
                  <a:lnTo>
                    <a:pt x="0" y="30492"/>
                  </a:lnTo>
                  <a:lnTo>
                    <a:pt x="0" y="33032"/>
                  </a:lnTo>
                  <a:lnTo>
                    <a:pt x="88900" y="33032"/>
                  </a:lnTo>
                  <a:lnTo>
                    <a:pt x="88900" y="30492"/>
                  </a:lnTo>
                  <a:close/>
                </a:path>
                <a:path w="88900" h="280670">
                  <a:moveTo>
                    <a:pt x="88900" y="27952"/>
                  </a:moveTo>
                  <a:lnTo>
                    <a:pt x="0" y="27952"/>
                  </a:lnTo>
                  <a:lnTo>
                    <a:pt x="0" y="29210"/>
                  </a:lnTo>
                  <a:lnTo>
                    <a:pt x="88900" y="29210"/>
                  </a:lnTo>
                  <a:lnTo>
                    <a:pt x="88900" y="27952"/>
                  </a:lnTo>
                  <a:close/>
                </a:path>
                <a:path w="88900" h="280670">
                  <a:moveTo>
                    <a:pt x="88900" y="24142"/>
                  </a:moveTo>
                  <a:lnTo>
                    <a:pt x="0" y="24142"/>
                  </a:lnTo>
                  <a:lnTo>
                    <a:pt x="0" y="26670"/>
                  </a:lnTo>
                  <a:lnTo>
                    <a:pt x="88900" y="26670"/>
                  </a:lnTo>
                  <a:lnTo>
                    <a:pt x="88900" y="24142"/>
                  </a:lnTo>
                  <a:close/>
                </a:path>
                <a:path w="88900" h="280670">
                  <a:moveTo>
                    <a:pt x="88900" y="21590"/>
                  </a:moveTo>
                  <a:lnTo>
                    <a:pt x="0" y="21590"/>
                  </a:lnTo>
                  <a:lnTo>
                    <a:pt x="0" y="22860"/>
                  </a:lnTo>
                  <a:lnTo>
                    <a:pt x="88900" y="22860"/>
                  </a:lnTo>
                  <a:lnTo>
                    <a:pt x="88900" y="21590"/>
                  </a:lnTo>
                  <a:close/>
                </a:path>
                <a:path w="88900" h="280670">
                  <a:moveTo>
                    <a:pt x="88900" y="17780"/>
                  </a:moveTo>
                  <a:lnTo>
                    <a:pt x="0" y="17780"/>
                  </a:lnTo>
                  <a:lnTo>
                    <a:pt x="0" y="20320"/>
                  </a:lnTo>
                  <a:lnTo>
                    <a:pt x="88900" y="20320"/>
                  </a:lnTo>
                  <a:lnTo>
                    <a:pt x="88900" y="17780"/>
                  </a:lnTo>
                  <a:close/>
                </a:path>
                <a:path w="88900" h="280670">
                  <a:moveTo>
                    <a:pt x="88900" y="15252"/>
                  </a:moveTo>
                  <a:lnTo>
                    <a:pt x="0" y="15252"/>
                  </a:lnTo>
                  <a:lnTo>
                    <a:pt x="0" y="16522"/>
                  </a:lnTo>
                  <a:lnTo>
                    <a:pt x="88900" y="16522"/>
                  </a:lnTo>
                  <a:lnTo>
                    <a:pt x="88900" y="15252"/>
                  </a:lnTo>
                  <a:close/>
                </a:path>
                <a:path w="88900" h="280670">
                  <a:moveTo>
                    <a:pt x="88900" y="11430"/>
                  </a:moveTo>
                  <a:lnTo>
                    <a:pt x="2540" y="11430"/>
                  </a:lnTo>
                  <a:lnTo>
                    <a:pt x="2540" y="10160"/>
                  </a:lnTo>
                  <a:lnTo>
                    <a:pt x="0" y="10160"/>
                  </a:lnTo>
                  <a:lnTo>
                    <a:pt x="0" y="11430"/>
                  </a:lnTo>
                  <a:lnTo>
                    <a:pt x="0" y="13970"/>
                  </a:lnTo>
                  <a:lnTo>
                    <a:pt x="88900" y="13970"/>
                  </a:lnTo>
                  <a:lnTo>
                    <a:pt x="88900" y="11430"/>
                  </a:lnTo>
                  <a:close/>
                </a:path>
                <a:path w="88900" h="280670">
                  <a:moveTo>
                    <a:pt x="88900" y="8902"/>
                  </a:moveTo>
                  <a:lnTo>
                    <a:pt x="24130" y="8902"/>
                  </a:lnTo>
                  <a:lnTo>
                    <a:pt x="24130" y="7620"/>
                  </a:lnTo>
                  <a:lnTo>
                    <a:pt x="17780" y="7620"/>
                  </a:lnTo>
                  <a:lnTo>
                    <a:pt x="17780" y="8902"/>
                  </a:lnTo>
                  <a:lnTo>
                    <a:pt x="2540" y="8902"/>
                  </a:lnTo>
                  <a:lnTo>
                    <a:pt x="2540" y="10160"/>
                  </a:lnTo>
                  <a:lnTo>
                    <a:pt x="88900" y="10160"/>
                  </a:lnTo>
                  <a:lnTo>
                    <a:pt x="88900" y="8902"/>
                  </a:lnTo>
                  <a:close/>
                </a:path>
                <a:path w="88900" h="280670">
                  <a:moveTo>
                    <a:pt x="88900" y="5080"/>
                  </a:moveTo>
                  <a:lnTo>
                    <a:pt x="62230" y="5080"/>
                  </a:lnTo>
                  <a:lnTo>
                    <a:pt x="62230" y="3810"/>
                  </a:lnTo>
                  <a:lnTo>
                    <a:pt x="49530" y="3810"/>
                  </a:lnTo>
                  <a:lnTo>
                    <a:pt x="49530" y="5080"/>
                  </a:lnTo>
                  <a:lnTo>
                    <a:pt x="36830" y="5080"/>
                  </a:lnTo>
                  <a:lnTo>
                    <a:pt x="36830" y="7620"/>
                  </a:lnTo>
                  <a:lnTo>
                    <a:pt x="88900" y="7620"/>
                  </a:lnTo>
                  <a:lnTo>
                    <a:pt x="88900" y="5080"/>
                  </a:lnTo>
                  <a:close/>
                </a:path>
                <a:path w="88900" h="280670">
                  <a:moveTo>
                    <a:pt x="88900" y="2540"/>
                  </a:moveTo>
                  <a:lnTo>
                    <a:pt x="87630" y="2540"/>
                  </a:lnTo>
                  <a:lnTo>
                    <a:pt x="87630" y="1270"/>
                  </a:lnTo>
                  <a:lnTo>
                    <a:pt x="74930" y="1270"/>
                  </a:lnTo>
                  <a:lnTo>
                    <a:pt x="74930" y="2540"/>
                  </a:lnTo>
                  <a:lnTo>
                    <a:pt x="62230" y="2540"/>
                  </a:lnTo>
                  <a:lnTo>
                    <a:pt x="62230" y="3810"/>
                  </a:lnTo>
                  <a:lnTo>
                    <a:pt x="88900" y="3810"/>
                  </a:lnTo>
                  <a:lnTo>
                    <a:pt x="88900" y="2540"/>
                  </a:lnTo>
                  <a:close/>
                </a:path>
                <a:path w="88900" h="280670">
                  <a:moveTo>
                    <a:pt x="88900" y="0"/>
                  </a:moveTo>
                  <a:lnTo>
                    <a:pt x="87630" y="0"/>
                  </a:lnTo>
                  <a:lnTo>
                    <a:pt x="87630" y="1270"/>
                  </a:lnTo>
                  <a:lnTo>
                    <a:pt x="88900" y="1270"/>
                  </a:lnTo>
                  <a:lnTo>
                    <a:pt x="88900" y="0"/>
                  </a:lnTo>
                  <a:close/>
                </a:path>
              </a:pathLst>
            </a:custGeom>
            <a:solidFill>
              <a:srgbClr val="206220"/>
            </a:solidFill>
          </p:spPr>
          <p:txBody>
            <a:bodyPr wrap="square" lIns="0" tIns="0" rIns="0" bIns="0" rtlCol="0"/>
            <a:lstStyle/>
            <a:p>
              <a:endParaRPr/>
            </a:p>
          </p:txBody>
        </p:sp>
        <p:sp>
          <p:nvSpPr>
            <p:cNvPr id="1148" name="object 1148"/>
            <p:cNvSpPr/>
            <p:nvPr/>
          </p:nvSpPr>
          <p:spPr>
            <a:xfrm>
              <a:off x="4060190" y="6582410"/>
              <a:ext cx="88900" cy="270510"/>
            </a:xfrm>
            <a:custGeom>
              <a:avLst/>
              <a:gdLst/>
              <a:ahLst/>
              <a:cxnLst/>
              <a:rect l="l" t="t" r="r" b="b"/>
              <a:pathLst>
                <a:path w="88900" h="270509">
                  <a:moveTo>
                    <a:pt x="88900" y="265442"/>
                  </a:moveTo>
                  <a:lnTo>
                    <a:pt x="0" y="265442"/>
                  </a:lnTo>
                  <a:lnTo>
                    <a:pt x="0" y="270510"/>
                  </a:lnTo>
                  <a:lnTo>
                    <a:pt x="88900" y="270510"/>
                  </a:lnTo>
                  <a:lnTo>
                    <a:pt x="88900" y="265442"/>
                  </a:lnTo>
                  <a:close/>
                </a:path>
                <a:path w="88900" h="270509">
                  <a:moveTo>
                    <a:pt x="88900" y="196862"/>
                  </a:moveTo>
                  <a:lnTo>
                    <a:pt x="0" y="196862"/>
                  </a:lnTo>
                  <a:lnTo>
                    <a:pt x="0" y="265430"/>
                  </a:lnTo>
                  <a:lnTo>
                    <a:pt x="88900" y="265430"/>
                  </a:lnTo>
                  <a:lnTo>
                    <a:pt x="88900" y="196862"/>
                  </a:lnTo>
                  <a:close/>
                </a:path>
                <a:path w="88900" h="270509">
                  <a:moveTo>
                    <a:pt x="88900" y="71132"/>
                  </a:moveTo>
                  <a:lnTo>
                    <a:pt x="0" y="71132"/>
                  </a:lnTo>
                  <a:lnTo>
                    <a:pt x="0" y="196850"/>
                  </a:lnTo>
                  <a:lnTo>
                    <a:pt x="88900" y="196850"/>
                  </a:lnTo>
                  <a:lnTo>
                    <a:pt x="88900" y="71132"/>
                  </a:lnTo>
                  <a:close/>
                </a:path>
                <a:path w="88900" h="270509">
                  <a:moveTo>
                    <a:pt x="88900" y="68592"/>
                  </a:moveTo>
                  <a:lnTo>
                    <a:pt x="0" y="68592"/>
                  </a:lnTo>
                  <a:lnTo>
                    <a:pt x="0" y="69862"/>
                  </a:lnTo>
                  <a:lnTo>
                    <a:pt x="88900" y="69862"/>
                  </a:lnTo>
                  <a:lnTo>
                    <a:pt x="88900" y="68592"/>
                  </a:lnTo>
                  <a:close/>
                </a:path>
                <a:path w="88900" h="270509">
                  <a:moveTo>
                    <a:pt x="88900" y="64770"/>
                  </a:moveTo>
                  <a:lnTo>
                    <a:pt x="0" y="64770"/>
                  </a:lnTo>
                  <a:lnTo>
                    <a:pt x="0" y="67310"/>
                  </a:lnTo>
                  <a:lnTo>
                    <a:pt x="88900" y="67310"/>
                  </a:lnTo>
                  <a:lnTo>
                    <a:pt x="88900" y="64770"/>
                  </a:lnTo>
                  <a:close/>
                </a:path>
                <a:path w="88900" h="270509">
                  <a:moveTo>
                    <a:pt x="88900" y="62230"/>
                  </a:moveTo>
                  <a:lnTo>
                    <a:pt x="0" y="62230"/>
                  </a:lnTo>
                  <a:lnTo>
                    <a:pt x="0" y="63500"/>
                  </a:lnTo>
                  <a:lnTo>
                    <a:pt x="88900" y="63500"/>
                  </a:lnTo>
                  <a:lnTo>
                    <a:pt x="88900" y="62230"/>
                  </a:lnTo>
                  <a:close/>
                </a:path>
                <a:path w="88900" h="270509">
                  <a:moveTo>
                    <a:pt x="88900" y="58420"/>
                  </a:moveTo>
                  <a:lnTo>
                    <a:pt x="0" y="58420"/>
                  </a:lnTo>
                  <a:lnTo>
                    <a:pt x="0" y="60960"/>
                  </a:lnTo>
                  <a:lnTo>
                    <a:pt x="88900" y="60960"/>
                  </a:lnTo>
                  <a:lnTo>
                    <a:pt x="88900" y="58420"/>
                  </a:lnTo>
                  <a:close/>
                </a:path>
                <a:path w="88900" h="270509">
                  <a:moveTo>
                    <a:pt x="88900" y="55880"/>
                  </a:moveTo>
                  <a:lnTo>
                    <a:pt x="0" y="55880"/>
                  </a:lnTo>
                  <a:lnTo>
                    <a:pt x="0" y="57150"/>
                  </a:lnTo>
                  <a:lnTo>
                    <a:pt x="88900" y="57150"/>
                  </a:lnTo>
                  <a:lnTo>
                    <a:pt x="88900" y="55880"/>
                  </a:lnTo>
                  <a:close/>
                </a:path>
                <a:path w="88900" h="270509">
                  <a:moveTo>
                    <a:pt x="88900" y="52082"/>
                  </a:moveTo>
                  <a:lnTo>
                    <a:pt x="0" y="52082"/>
                  </a:lnTo>
                  <a:lnTo>
                    <a:pt x="0" y="54610"/>
                  </a:lnTo>
                  <a:lnTo>
                    <a:pt x="88900" y="54610"/>
                  </a:lnTo>
                  <a:lnTo>
                    <a:pt x="88900" y="52082"/>
                  </a:lnTo>
                  <a:close/>
                </a:path>
                <a:path w="88900" h="270509">
                  <a:moveTo>
                    <a:pt x="88900" y="49530"/>
                  </a:moveTo>
                  <a:lnTo>
                    <a:pt x="0" y="49530"/>
                  </a:lnTo>
                  <a:lnTo>
                    <a:pt x="0" y="50800"/>
                  </a:lnTo>
                  <a:lnTo>
                    <a:pt x="88900" y="50800"/>
                  </a:lnTo>
                  <a:lnTo>
                    <a:pt x="88900" y="49530"/>
                  </a:lnTo>
                  <a:close/>
                </a:path>
                <a:path w="88900" h="270509">
                  <a:moveTo>
                    <a:pt x="88900" y="45720"/>
                  </a:moveTo>
                  <a:lnTo>
                    <a:pt x="0" y="45720"/>
                  </a:lnTo>
                  <a:lnTo>
                    <a:pt x="0" y="48260"/>
                  </a:lnTo>
                  <a:lnTo>
                    <a:pt x="88900" y="48260"/>
                  </a:lnTo>
                  <a:lnTo>
                    <a:pt x="88900" y="45720"/>
                  </a:lnTo>
                  <a:close/>
                </a:path>
                <a:path w="88900" h="270509">
                  <a:moveTo>
                    <a:pt x="88900" y="43192"/>
                  </a:moveTo>
                  <a:lnTo>
                    <a:pt x="0" y="43192"/>
                  </a:lnTo>
                  <a:lnTo>
                    <a:pt x="0" y="44450"/>
                  </a:lnTo>
                  <a:lnTo>
                    <a:pt x="88900" y="44450"/>
                  </a:lnTo>
                  <a:lnTo>
                    <a:pt x="88900" y="43192"/>
                  </a:lnTo>
                  <a:close/>
                </a:path>
                <a:path w="88900" h="270509">
                  <a:moveTo>
                    <a:pt x="88900" y="39370"/>
                  </a:moveTo>
                  <a:lnTo>
                    <a:pt x="0" y="39370"/>
                  </a:lnTo>
                  <a:lnTo>
                    <a:pt x="0" y="41910"/>
                  </a:lnTo>
                  <a:lnTo>
                    <a:pt x="88900" y="41910"/>
                  </a:lnTo>
                  <a:lnTo>
                    <a:pt x="88900" y="39370"/>
                  </a:lnTo>
                  <a:close/>
                </a:path>
                <a:path w="88900" h="270509">
                  <a:moveTo>
                    <a:pt x="88900" y="36842"/>
                  </a:moveTo>
                  <a:lnTo>
                    <a:pt x="0" y="36842"/>
                  </a:lnTo>
                  <a:lnTo>
                    <a:pt x="0" y="38100"/>
                  </a:lnTo>
                  <a:lnTo>
                    <a:pt x="88900" y="38100"/>
                  </a:lnTo>
                  <a:lnTo>
                    <a:pt x="88900" y="36842"/>
                  </a:lnTo>
                  <a:close/>
                </a:path>
                <a:path w="88900" h="270509">
                  <a:moveTo>
                    <a:pt x="88900" y="33020"/>
                  </a:moveTo>
                  <a:lnTo>
                    <a:pt x="0" y="33020"/>
                  </a:lnTo>
                  <a:lnTo>
                    <a:pt x="0" y="35560"/>
                  </a:lnTo>
                  <a:lnTo>
                    <a:pt x="88900" y="35560"/>
                  </a:lnTo>
                  <a:lnTo>
                    <a:pt x="88900" y="33020"/>
                  </a:lnTo>
                  <a:close/>
                </a:path>
                <a:path w="88900" h="270509">
                  <a:moveTo>
                    <a:pt x="88900" y="30492"/>
                  </a:moveTo>
                  <a:lnTo>
                    <a:pt x="0" y="30492"/>
                  </a:lnTo>
                  <a:lnTo>
                    <a:pt x="0" y="31762"/>
                  </a:lnTo>
                  <a:lnTo>
                    <a:pt x="88900" y="31762"/>
                  </a:lnTo>
                  <a:lnTo>
                    <a:pt x="88900" y="30492"/>
                  </a:lnTo>
                  <a:close/>
                </a:path>
                <a:path w="88900" h="270509">
                  <a:moveTo>
                    <a:pt x="88900" y="26670"/>
                  </a:moveTo>
                  <a:lnTo>
                    <a:pt x="0" y="26670"/>
                  </a:lnTo>
                  <a:lnTo>
                    <a:pt x="0" y="29210"/>
                  </a:lnTo>
                  <a:lnTo>
                    <a:pt x="88900" y="29210"/>
                  </a:lnTo>
                  <a:lnTo>
                    <a:pt x="88900" y="26670"/>
                  </a:lnTo>
                  <a:close/>
                </a:path>
                <a:path w="88900" h="270509">
                  <a:moveTo>
                    <a:pt x="88900" y="24142"/>
                  </a:moveTo>
                  <a:lnTo>
                    <a:pt x="0" y="24142"/>
                  </a:lnTo>
                  <a:lnTo>
                    <a:pt x="0" y="25400"/>
                  </a:lnTo>
                  <a:lnTo>
                    <a:pt x="88900" y="25400"/>
                  </a:lnTo>
                  <a:lnTo>
                    <a:pt x="88900" y="24142"/>
                  </a:lnTo>
                  <a:close/>
                </a:path>
                <a:path w="88900" h="270509">
                  <a:moveTo>
                    <a:pt x="88900" y="20332"/>
                  </a:moveTo>
                  <a:lnTo>
                    <a:pt x="0" y="20332"/>
                  </a:lnTo>
                  <a:lnTo>
                    <a:pt x="0" y="22872"/>
                  </a:lnTo>
                  <a:lnTo>
                    <a:pt x="88900" y="22872"/>
                  </a:lnTo>
                  <a:lnTo>
                    <a:pt x="88900" y="20332"/>
                  </a:lnTo>
                  <a:close/>
                </a:path>
                <a:path w="88900" h="270509">
                  <a:moveTo>
                    <a:pt x="88900" y="17792"/>
                  </a:moveTo>
                  <a:lnTo>
                    <a:pt x="0" y="17792"/>
                  </a:lnTo>
                  <a:lnTo>
                    <a:pt x="0" y="19050"/>
                  </a:lnTo>
                  <a:lnTo>
                    <a:pt x="88900" y="19050"/>
                  </a:lnTo>
                  <a:lnTo>
                    <a:pt x="88900" y="17792"/>
                  </a:lnTo>
                  <a:close/>
                </a:path>
                <a:path w="88900" h="270509">
                  <a:moveTo>
                    <a:pt x="88900" y="13982"/>
                  </a:moveTo>
                  <a:lnTo>
                    <a:pt x="0" y="13982"/>
                  </a:lnTo>
                  <a:lnTo>
                    <a:pt x="0" y="16510"/>
                  </a:lnTo>
                  <a:lnTo>
                    <a:pt x="88900" y="16510"/>
                  </a:lnTo>
                  <a:lnTo>
                    <a:pt x="88900" y="13982"/>
                  </a:lnTo>
                  <a:close/>
                </a:path>
                <a:path w="88900" h="270509">
                  <a:moveTo>
                    <a:pt x="88900" y="11430"/>
                  </a:moveTo>
                  <a:lnTo>
                    <a:pt x="5080" y="11430"/>
                  </a:lnTo>
                  <a:lnTo>
                    <a:pt x="5080" y="10160"/>
                  </a:lnTo>
                  <a:lnTo>
                    <a:pt x="0" y="10160"/>
                  </a:lnTo>
                  <a:lnTo>
                    <a:pt x="0" y="11430"/>
                  </a:lnTo>
                  <a:lnTo>
                    <a:pt x="0" y="12700"/>
                  </a:lnTo>
                  <a:lnTo>
                    <a:pt x="88900" y="12700"/>
                  </a:lnTo>
                  <a:lnTo>
                    <a:pt x="88900" y="11430"/>
                  </a:lnTo>
                  <a:close/>
                </a:path>
                <a:path w="88900" h="270509">
                  <a:moveTo>
                    <a:pt x="88900" y="7620"/>
                  </a:moveTo>
                  <a:lnTo>
                    <a:pt x="36830" y="7620"/>
                  </a:lnTo>
                  <a:lnTo>
                    <a:pt x="36830" y="6362"/>
                  </a:lnTo>
                  <a:lnTo>
                    <a:pt x="26670" y="6362"/>
                  </a:lnTo>
                  <a:lnTo>
                    <a:pt x="26670" y="7620"/>
                  </a:lnTo>
                  <a:lnTo>
                    <a:pt x="15240" y="7620"/>
                  </a:lnTo>
                  <a:lnTo>
                    <a:pt x="15240" y="10160"/>
                  </a:lnTo>
                  <a:lnTo>
                    <a:pt x="88900" y="10160"/>
                  </a:lnTo>
                  <a:lnTo>
                    <a:pt x="88900" y="7620"/>
                  </a:lnTo>
                  <a:close/>
                </a:path>
                <a:path w="88900" h="270509">
                  <a:moveTo>
                    <a:pt x="88900" y="5092"/>
                  </a:moveTo>
                  <a:lnTo>
                    <a:pt x="58420" y="5092"/>
                  </a:lnTo>
                  <a:lnTo>
                    <a:pt x="58420" y="3822"/>
                  </a:lnTo>
                  <a:lnTo>
                    <a:pt x="48260" y="3822"/>
                  </a:lnTo>
                  <a:lnTo>
                    <a:pt x="48260" y="5092"/>
                  </a:lnTo>
                  <a:lnTo>
                    <a:pt x="36830" y="5092"/>
                  </a:lnTo>
                  <a:lnTo>
                    <a:pt x="36830" y="6362"/>
                  </a:lnTo>
                  <a:lnTo>
                    <a:pt x="88900" y="6362"/>
                  </a:lnTo>
                  <a:lnTo>
                    <a:pt x="88900" y="5092"/>
                  </a:lnTo>
                  <a:close/>
                </a:path>
                <a:path w="88900" h="270509">
                  <a:moveTo>
                    <a:pt x="88900" y="0"/>
                  </a:moveTo>
                  <a:lnTo>
                    <a:pt x="80010" y="0"/>
                  </a:lnTo>
                  <a:lnTo>
                    <a:pt x="80010" y="1270"/>
                  </a:lnTo>
                  <a:lnTo>
                    <a:pt x="69850" y="1270"/>
                  </a:lnTo>
                  <a:lnTo>
                    <a:pt x="69850" y="3810"/>
                  </a:lnTo>
                  <a:lnTo>
                    <a:pt x="88900" y="3810"/>
                  </a:lnTo>
                  <a:lnTo>
                    <a:pt x="88900" y="1270"/>
                  </a:lnTo>
                  <a:lnTo>
                    <a:pt x="88900" y="0"/>
                  </a:lnTo>
                  <a:close/>
                </a:path>
              </a:pathLst>
            </a:custGeom>
            <a:solidFill>
              <a:srgbClr val="206120"/>
            </a:solidFill>
          </p:spPr>
          <p:txBody>
            <a:bodyPr wrap="square" lIns="0" tIns="0" rIns="0" bIns="0" rtlCol="0"/>
            <a:lstStyle/>
            <a:p>
              <a:endParaRPr/>
            </a:p>
          </p:txBody>
        </p:sp>
        <p:sp>
          <p:nvSpPr>
            <p:cNvPr id="1149" name="object 1149"/>
            <p:cNvSpPr/>
            <p:nvPr/>
          </p:nvSpPr>
          <p:spPr>
            <a:xfrm>
              <a:off x="3971290" y="6592570"/>
              <a:ext cx="88900" cy="260350"/>
            </a:xfrm>
            <a:custGeom>
              <a:avLst/>
              <a:gdLst/>
              <a:ahLst/>
              <a:cxnLst/>
              <a:rect l="l" t="t" r="r" b="b"/>
              <a:pathLst>
                <a:path w="88900" h="260350">
                  <a:moveTo>
                    <a:pt x="88900" y="255282"/>
                  </a:moveTo>
                  <a:lnTo>
                    <a:pt x="0" y="255282"/>
                  </a:lnTo>
                  <a:lnTo>
                    <a:pt x="0" y="260350"/>
                  </a:lnTo>
                  <a:lnTo>
                    <a:pt x="88900" y="260350"/>
                  </a:lnTo>
                  <a:lnTo>
                    <a:pt x="88900" y="255282"/>
                  </a:lnTo>
                  <a:close/>
                </a:path>
                <a:path w="88900" h="260350">
                  <a:moveTo>
                    <a:pt x="88900" y="186702"/>
                  </a:moveTo>
                  <a:lnTo>
                    <a:pt x="0" y="186702"/>
                  </a:lnTo>
                  <a:lnTo>
                    <a:pt x="0" y="255270"/>
                  </a:lnTo>
                  <a:lnTo>
                    <a:pt x="88900" y="255270"/>
                  </a:lnTo>
                  <a:lnTo>
                    <a:pt x="88900" y="186702"/>
                  </a:lnTo>
                  <a:close/>
                </a:path>
                <a:path w="88900" h="260350">
                  <a:moveTo>
                    <a:pt x="88900" y="60972"/>
                  </a:moveTo>
                  <a:lnTo>
                    <a:pt x="0" y="60972"/>
                  </a:lnTo>
                  <a:lnTo>
                    <a:pt x="0" y="186690"/>
                  </a:lnTo>
                  <a:lnTo>
                    <a:pt x="88900" y="186690"/>
                  </a:lnTo>
                  <a:lnTo>
                    <a:pt x="88900" y="60972"/>
                  </a:lnTo>
                  <a:close/>
                </a:path>
                <a:path w="88900" h="260350">
                  <a:moveTo>
                    <a:pt x="88900" y="58432"/>
                  </a:moveTo>
                  <a:lnTo>
                    <a:pt x="0" y="58432"/>
                  </a:lnTo>
                  <a:lnTo>
                    <a:pt x="0" y="59702"/>
                  </a:lnTo>
                  <a:lnTo>
                    <a:pt x="88900" y="59702"/>
                  </a:lnTo>
                  <a:lnTo>
                    <a:pt x="88900" y="58432"/>
                  </a:lnTo>
                  <a:close/>
                </a:path>
                <a:path w="88900" h="260350">
                  <a:moveTo>
                    <a:pt x="88900" y="54610"/>
                  </a:moveTo>
                  <a:lnTo>
                    <a:pt x="0" y="54610"/>
                  </a:lnTo>
                  <a:lnTo>
                    <a:pt x="0" y="57150"/>
                  </a:lnTo>
                  <a:lnTo>
                    <a:pt x="88900" y="57150"/>
                  </a:lnTo>
                  <a:lnTo>
                    <a:pt x="88900" y="54610"/>
                  </a:lnTo>
                  <a:close/>
                </a:path>
                <a:path w="88900" h="260350">
                  <a:moveTo>
                    <a:pt x="88900" y="52070"/>
                  </a:moveTo>
                  <a:lnTo>
                    <a:pt x="0" y="52070"/>
                  </a:lnTo>
                  <a:lnTo>
                    <a:pt x="0" y="53340"/>
                  </a:lnTo>
                  <a:lnTo>
                    <a:pt x="88900" y="53340"/>
                  </a:lnTo>
                  <a:lnTo>
                    <a:pt x="88900" y="52070"/>
                  </a:lnTo>
                  <a:close/>
                </a:path>
                <a:path w="88900" h="260350">
                  <a:moveTo>
                    <a:pt x="88900" y="48260"/>
                  </a:moveTo>
                  <a:lnTo>
                    <a:pt x="0" y="48260"/>
                  </a:lnTo>
                  <a:lnTo>
                    <a:pt x="0" y="50800"/>
                  </a:lnTo>
                  <a:lnTo>
                    <a:pt x="88900" y="50800"/>
                  </a:lnTo>
                  <a:lnTo>
                    <a:pt x="88900" y="48260"/>
                  </a:lnTo>
                  <a:close/>
                </a:path>
                <a:path w="88900" h="260350">
                  <a:moveTo>
                    <a:pt x="88900" y="45720"/>
                  </a:moveTo>
                  <a:lnTo>
                    <a:pt x="0" y="45720"/>
                  </a:lnTo>
                  <a:lnTo>
                    <a:pt x="0" y="46990"/>
                  </a:lnTo>
                  <a:lnTo>
                    <a:pt x="88900" y="46990"/>
                  </a:lnTo>
                  <a:lnTo>
                    <a:pt x="88900" y="45720"/>
                  </a:lnTo>
                  <a:close/>
                </a:path>
                <a:path w="88900" h="260350">
                  <a:moveTo>
                    <a:pt x="88900" y="41922"/>
                  </a:moveTo>
                  <a:lnTo>
                    <a:pt x="0" y="41922"/>
                  </a:lnTo>
                  <a:lnTo>
                    <a:pt x="0" y="44450"/>
                  </a:lnTo>
                  <a:lnTo>
                    <a:pt x="88900" y="44450"/>
                  </a:lnTo>
                  <a:lnTo>
                    <a:pt x="88900" y="41922"/>
                  </a:lnTo>
                  <a:close/>
                </a:path>
                <a:path w="88900" h="260350">
                  <a:moveTo>
                    <a:pt x="88900" y="39370"/>
                  </a:moveTo>
                  <a:lnTo>
                    <a:pt x="0" y="39370"/>
                  </a:lnTo>
                  <a:lnTo>
                    <a:pt x="0" y="40640"/>
                  </a:lnTo>
                  <a:lnTo>
                    <a:pt x="88900" y="40640"/>
                  </a:lnTo>
                  <a:lnTo>
                    <a:pt x="88900" y="39370"/>
                  </a:lnTo>
                  <a:close/>
                </a:path>
                <a:path w="88900" h="260350">
                  <a:moveTo>
                    <a:pt x="88900" y="35560"/>
                  </a:moveTo>
                  <a:lnTo>
                    <a:pt x="0" y="35560"/>
                  </a:lnTo>
                  <a:lnTo>
                    <a:pt x="0" y="38100"/>
                  </a:lnTo>
                  <a:lnTo>
                    <a:pt x="88900" y="38100"/>
                  </a:lnTo>
                  <a:lnTo>
                    <a:pt x="88900" y="35560"/>
                  </a:lnTo>
                  <a:close/>
                </a:path>
                <a:path w="88900" h="260350">
                  <a:moveTo>
                    <a:pt x="88900" y="33032"/>
                  </a:moveTo>
                  <a:lnTo>
                    <a:pt x="0" y="33032"/>
                  </a:lnTo>
                  <a:lnTo>
                    <a:pt x="0" y="34290"/>
                  </a:lnTo>
                  <a:lnTo>
                    <a:pt x="88900" y="34290"/>
                  </a:lnTo>
                  <a:lnTo>
                    <a:pt x="88900" y="33032"/>
                  </a:lnTo>
                  <a:close/>
                </a:path>
                <a:path w="88900" h="260350">
                  <a:moveTo>
                    <a:pt x="88900" y="29210"/>
                  </a:moveTo>
                  <a:lnTo>
                    <a:pt x="0" y="29210"/>
                  </a:lnTo>
                  <a:lnTo>
                    <a:pt x="0" y="31750"/>
                  </a:lnTo>
                  <a:lnTo>
                    <a:pt x="88900" y="31750"/>
                  </a:lnTo>
                  <a:lnTo>
                    <a:pt x="88900" y="29210"/>
                  </a:lnTo>
                  <a:close/>
                </a:path>
                <a:path w="88900" h="260350">
                  <a:moveTo>
                    <a:pt x="88900" y="26682"/>
                  </a:moveTo>
                  <a:lnTo>
                    <a:pt x="0" y="26682"/>
                  </a:lnTo>
                  <a:lnTo>
                    <a:pt x="0" y="27940"/>
                  </a:lnTo>
                  <a:lnTo>
                    <a:pt x="88900" y="27940"/>
                  </a:lnTo>
                  <a:lnTo>
                    <a:pt x="88900" y="26682"/>
                  </a:lnTo>
                  <a:close/>
                </a:path>
                <a:path w="88900" h="260350">
                  <a:moveTo>
                    <a:pt x="88900" y="22860"/>
                  </a:moveTo>
                  <a:lnTo>
                    <a:pt x="0" y="22860"/>
                  </a:lnTo>
                  <a:lnTo>
                    <a:pt x="0" y="25400"/>
                  </a:lnTo>
                  <a:lnTo>
                    <a:pt x="88900" y="25400"/>
                  </a:lnTo>
                  <a:lnTo>
                    <a:pt x="88900" y="22860"/>
                  </a:lnTo>
                  <a:close/>
                </a:path>
                <a:path w="88900" h="260350">
                  <a:moveTo>
                    <a:pt x="88900" y="20332"/>
                  </a:moveTo>
                  <a:lnTo>
                    <a:pt x="0" y="20332"/>
                  </a:lnTo>
                  <a:lnTo>
                    <a:pt x="0" y="21602"/>
                  </a:lnTo>
                  <a:lnTo>
                    <a:pt x="88900" y="21602"/>
                  </a:lnTo>
                  <a:lnTo>
                    <a:pt x="88900" y="20332"/>
                  </a:lnTo>
                  <a:close/>
                </a:path>
                <a:path w="88900" h="260350">
                  <a:moveTo>
                    <a:pt x="88900" y="16510"/>
                  </a:moveTo>
                  <a:lnTo>
                    <a:pt x="0" y="16510"/>
                  </a:lnTo>
                  <a:lnTo>
                    <a:pt x="0" y="19050"/>
                  </a:lnTo>
                  <a:lnTo>
                    <a:pt x="88900" y="19050"/>
                  </a:lnTo>
                  <a:lnTo>
                    <a:pt x="88900" y="16510"/>
                  </a:lnTo>
                  <a:close/>
                </a:path>
                <a:path w="88900" h="260350">
                  <a:moveTo>
                    <a:pt x="88900" y="13982"/>
                  </a:moveTo>
                  <a:lnTo>
                    <a:pt x="0" y="13982"/>
                  </a:lnTo>
                  <a:lnTo>
                    <a:pt x="0" y="15240"/>
                  </a:lnTo>
                  <a:lnTo>
                    <a:pt x="88900" y="15240"/>
                  </a:lnTo>
                  <a:lnTo>
                    <a:pt x="88900" y="13982"/>
                  </a:lnTo>
                  <a:close/>
                </a:path>
                <a:path w="88900" h="260350">
                  <a:moveTo>
                    <a:pt x="88900" y="10172"/>
                  </a:moveTo>
                  <a:lnTo>
                    <a:pt x="20307" y="10172"/>
                  </a:lnTo>
                  <a:lnTo>
                    <a:pt x="20320" y="8890"/>
                  </a:lnTo>
                  <a:lnTo>
                    <a:pt x="10160" y="8890"/>
                  </a:lnTo>
                  <a:lnTo>
                    <a:pt x="10160" y="10172"/>
                  </a:lnTo>
                  <a:lnTo>
                    <a:pt x="0" y="10172"/>
                  </a:lnTo>
                  <a:lnTo>
                    <a:pt x="0" y="12712"/>
                  </a:lnTo>
                  <a:lnTo>
                    <a:pt x="88900" y="12712"/>
                  </a:lnTo>
                  <a:lnTo>
                    <a:pt x="88900" y="10172"/>
                  </a:lnTo>
                  <a:close/>
                </a:path>
                <a:path w="88900" h="260350">
                  <a:moveTo>
                    <a:pt x="88900" y="7632"/>
                  </a:moveTo>
                  <a:lnTo>
                    <a:pt x="44450" y="7632"/>
                  </a:lnTo>
                  <a:lnTo>
                    <a:pt x="44450" y="6350"/>
                  </a:lnTo>
                  <a:lnTo>
                    <a:pt x="30480" y="6350"/>
                  </a:lnTo>
                  <a:lnTo>
                    <a:pt x="30480" y="7632"/>
                  </a:lnTo>
                  <a:lnTo>
                    <a:pt x="20320" y="7632"/>
                  </a:lnTo>
                  <a:lnTo>
                    <a:pt x="20320" y="8890"/>
                  </a:lnTo>
                  <a:lnTo>
                    <a:pt x="88900" y="8890"/>
                  </a:lnTo>
                  <a:lnTo>
                    <a:pt x="88900" y="7632"/>
                  </a:lnTo>
                  <a:close/>
                </a:path>
                <a:path w="88900" h="260350">
                  <a:moveTo>
                    <a:pt x="88900" y="3810"/>
                  </a:moveTo>
                  <a:lnTo>
                    <a:pt x="72390" y="3810"/>
                  </a:lnTo>
                  <a:lnTo>
                    <a:pt x="72390" y="2540"/>
                  </a:lnTo>
                  <a:lnTo>
                    <a:pt x="60960" y="2540"/>
                  </a:lnTo>
                  <a:lnTo>
                    <a:pt x="60960" y="3810"/>
                  </a:lnTo>
                  <a:lnTo>
                    <a:pt x="50800" y="3810"/>
                  </a:lnTo>
                  <a:lnTo>
                    <a:pt x="50800" y="6350"/>
                  </a:lnTo>
                  <a:lnTo>
                    <a:pt x="88900" y="6350"/>
                  </a:lnTo>
                  <a:lnTo>
                    <a:pt x="88900" y="3810"/>
                  </a:lnTo>
                  <a:close/>
                </a:path>
                <a:path w="88900" h="260350">
                  <a:moveTo>
                    <a:pt x="88900" y="0"/>
                  </a:moveTo>
                  <a:lnTo>
                    <a:pt x="82550" y="0"/>
                  </a:lnTo>
                  <a:lnTo>
                    <a:pt x="82550" y="1270"/>
                  </a:lnTo>
                  <a:lnTo>
                    <a:pt x="72390" y="1270"/>
                  </a:lnTo>
                  <a:lnTo>
                    <a:pt x="72390" y="2540"/>
                  </a:lnTo>
                  <a:lnTo>
                    <a:pt x="88900" y="2540"/>
                  </a:lnTo>
                  <a:lnTo>
                    <a:pt x="88900" y="1270"/>
                  </a:lnTo>
                  <a:lnTo>
                    <a:pt x="88900" y="0"/>
                  </a:lnTo>
                  <a:close/>
                </a:path>
              </a:pathLst>
            </a:custGeom>
            <a:solidFill>
              <a:srgbClr val="206020"/>
            </a:solidFill>
          </p:spPr>
          <p:txBody>
            <a:bodyPr wrap="square" lIns="0" tIns="0" rIns="0" bIns="0" rtlCol="0"/>
            <a:lstStyle/>
            <a:p>
              <a:endParaRPr/>
            </a:p>
          </p:txBody>
        </p:sp>
        <p:sp>
          <p:nvSpPr>
            <p:cNvPr id="1150" name="object 1150"/>
            <p:cNvSpPr/>
            <p:nvPr/>
          </p:nvSpPr>
          <p:spPr>
            <a:xfrm>
              <a:off x="3882390" y="6605282"/>
              <a:ext cx="88900" cy="247650"/>
            </a:xfrm>
            <a:custGeom>
              <a:avLst/>
              <a:gdLst/>
              <a:ahLst/>
              <a:cxnLst/>
              <a:rect l="l" t="t" r="r" b="b"/>
              <a:pathLst>
                <a:path w="88900" h="247650">
                  <a:moveTo>
                    <a:pt x="88900" y="242570"/>
                  </a:moveTo>
                  <a:lnTo>
                    <a:pt x="0" y="242570"/>
                  </a:lnTo>
                  <a:lnTo>
                    <a:pt x="0" y="247637"/>
                  </a:lnTo>
                  <a:lnTo>
                    <a:pt x="88900" y="247637"/>
                  </a:lnTo>
                  <a:lnTo>
                    <a:pt x="88900" y="242570"/>
                  </a:lnTo>
                  <a:close/>
                </a:path>
                <a:path w="88900" h="247650">
                  <a:moveTo>
                    <a:pt x="88900" y="173990"/>
                  </a:moveTo>
                  <a:lnTo>
                    <a:pt x="0" y="173990"/>
                  </a:lnTo>
                  <a:lnTo>
                    <a:pt x="0" y="242557"/>
                  </a:lnTo>
                  <a:lnTo>
                    <a:pt x="88900" y="242557"/>
                  </a:lnTo>
                  <a:lnTo>
                    <a:pt x="88900" y="173990"/>
                  </a:lnTo>
                  <a:close/>
                </a:path>
                <a:path w="88900" h="247650">
                  <a:moveTo>
                    <a:pt x="88900" y="48260"/>
                  </a:moveTo>
                  <a:lnTo>
                    <a:pt x="0" y="48260"/>
                  </a:lnTo>
                  <a:lnTo>
                    <a:pt x="0" y="173977"/>
                  </a:lnTo>
                  <a:lnTo>
                    <a:pt x="88900" y="173977"/>
                  </a:lnTo>
                  <a:lnTo>
                    <a:pt x="88900" y="48260"/>
                  </a:lnTo>
                  <a:close/>
                </a:path>
                <a:path w="88900" h="247650">
                  <a:moveTo>
                    <a:pt x="88900" y="45720"/>
                  </a:moveTo>
                  <a:lnTo>
                    <a:pt x="0" y="45720"/>
                  </a:lnTo>
                  <a:lnTo>
                    <a:pt x="0" y="46990"/>
                  </a:lnTo>
                  <a:lnTo>
                    <a:pt x="88900" y="46990"/>
                  </a:lnTo>
                  <a:lnTo>
                    <a:pt x="88900" y="45720"/>
                  </a:lnTo>
                  <a:close/>
                </a:path>
                <a:path w="88900" h="247650">
                  <a:moveTo>
                    <a:pt x="88900" y="41897"/>
                  </a:moveTo>
                  <a:lnTo>
                    <a:pt x="0" y="41897"/>
                  </a:lnTo>
                  <a:lnTo>
                    <a:pt x="0" y="44437"/>
                  </a:lnTo>
                  <a:lnTo>
                    <a:pt x="88900" y="44437"/>
                  </a:lnTo>
                  <a:lnTo>
                    <a:pt x="88900" y="41897"/>
                  </a:lnTo>
                  <a:close/>
                </a:path>
                <a:path w="88900" h="247650">
                  <a:moveTo>
                    <a:pt x="88900" y="39357"/>
                  </a:moveTo>
                  <a:lnTo>
                    <a:pt x="0" y="39357"/>
                  </a:lnTo>
                  <a:lnTo>
                    <a:pt x="0" y="40627"/>
                  </a:lnTo>
                  <a:lnTo>
                    <a:pt x="88900" y="40627"/>
                  </a:lnTo>
                  <a:lnTo>
                    <a:pt x="88900" y="39357"/>
                  </a:lnTo>
                  <a:close/>
                </a:path>
                <a:path w="88900" h="247650">
                  <a:moveTo>
                    <a:pt x="88900" y="35547"/>
                  </a:moveTo>
                  <a:lnTo>
                    <a:pt x="0" y="35547"/>
                  </a:lnTo>
                  <a:lnTo>
                    <a:pt x="0" y="38087"/>
                  </a:lnTo>
                  <a:lnTo>
                    <a:pt x="88900" y="38087"/>
                  </a:lnTo>
                  <a:lnTo>
                    <a:pt x="88900" y="35547"/>
                  </a:lnTo>
                  <a:close/>
                </a:path>
                <a:path w="88900" h="247650">
                  <a:moveTo>
                    <a:pt x="88900" y="33007"/>
                  </a:moveTo>
                  <a:lnTo>
                    <a:pt x="0" y="33007"/>
                  </a:lnTo>
                  <a:lnTo>
                    <a:pt x="0" y="34277"/>
                  </a:lnTo>
                  <a:lnTo>
                    <a:pt x="88900" y="34277"/>
                  </a:lnTo>
                  <a:lnTo>
                    <a:pt x="88900" y="33007"/>
                  </a:lnTo>
                  <a:close/>
                </a:path>
                <a:path w="88900" h="247650">
                  <a:moveTo>
                    <a:pt x="88900" y="29210"/>
                  </a:moveTo>
                  <a:lnTo>
                    <a:pt x="0" y="29210"/>
                  </a:lnTo>
                  <a:lnTo>
                    <a:pt x="0" y="31737"/>
                  </a:lnTo>
                  <a:lnTo>
                    <a:pt x="88900" y="31737"/>
                  </a:lnTo>
                  <a:lnTo>
                    <a:pt x="88900" y="29210"/>
                  </a:lnTo>
                  <a:close/>
                </a:path>
                <a:path w="88900" h="247650">
                  <a:moveTo>
                    <a:pt x="88900" y="26657"/>
                  </a:moveTo>
                  <a:lnTo>
                    <a:pt x="0" y="26657"/>
                  </a:lnTo>
                  <a:lnTo>
                    <a:pt x="0" y="27927"/>
                  </a:lnTo>
                  <a:lnTo>
                    <a:pt x="88900" y="27927"/>
                  </a:lnTo>
                  <a:lnTo>
                    <a:pt x="88900" y="26657"/>
                  </a:lnTo>
                  <a:close/>
                </a:path>
                <a:path w="88900" h="247650">
                  <a:moveTo>
                    <a:pt x="88900" y="22847"/>
                  </a:moveTo>
                  <a:lnTo>
                    <a:pt x="0" y="22847"/>
                  </a:lnTo>
                  <a:lnTo>
                    <a:pt x="0" y="25387"/>
                  </a:lnTo>
                  <a:lnTo>
                    <a:pt x="88900" y="25387"/>
                  </a:lnTo>
                  <a:lnTo>
                    <a:pt x="88900" y="22847"/>
                  </a:lnTo>
                  <a:close/>
                </a:path>
                <a:path w="88900" h="247650">
                  <a:moveTo>
                    <a:pt x="88900" y="20320"/>
                  </a:moveTo>
                  <a:lnTo>
                    <a:pt x="0" y="20320"/>
                  </a:lnTo>
                  <a:lnTo>
                    <a:pt x="0" y="21577"/>
                  </a:lnTo>
                  <a:lnTo>
                    <a:pt x="88900" y="21577"/>
                  </a:lnTo>
                  <a:lnTo>
                    <a:pt x="88900" y="20320"/>
                  </a:lnTo>
                  <a:close/>
                </a:path>
                <a:path w="88900" h="247650">
                  <a:moveTo>
                    <a:pt x="88900" y="16497"/>
                  </a:moveTo>
                  <a:lnTo>
                    <a:pt x="0" y="16497"/>
                  </a:lnTo>
                  <a:lnTo>
                    <a:pt x="0" y="19037"/>
                  </a:lnTo>
                  <a:lnTo>
                    <a:pt x="88900" y="19037"/>
                  </a:lnTo>
                  <a:lnTo>
                    <a:pt x="88900" y="16497"/>
                  </a:lnTo>
                  <a:close/>
                </a:path>
                <a:path w="88900" h="247650">
                  <a:moveTo>
                    <a:pt x="88900" y="13970"/>
                  </a:moveTo>
                  <a:lnTo>
                    <a:pt x="0" y="13970"/>
                  </a:lnTo>
                  <a:lnTo>
                    <a:pt x="0" y="15227"/>
                  </a:lnTo>
                  <a:lnTo>
                    <a:pt x="88900" y="15227"/>
                  </a:lnTo>
                  <a:lnTo>
                    <a:pt x="88900" y="13970"/>
                  </a:lnTo>
                  <a:close/>
                </a:path>
                <a:path w="88900" h="247650">
                  <a:moveTo>
                    <a:pt x="88900" y="7620"/>
                  </a:moveTo>
                  <a:lnTo>
                    <a:pt x="27940" y="7620"/>
                  </a:lnTo>
                  <a:lnTo>
                    <a:pt x="27940" y="6337"/>
                  </a:lnTo>
                  <a:lnTo>
                    <a:pt x="17780" y="6337"/>
                  </a:lnTo>
                  <a:lnTo>
                    <a:pt x="17780" y="7620"/>
                  </a:lnTo>
                  <a:lnTo>
                    <a:pt x="7620" y="7620"/>
                  </a:lnTo>
                  <a:lnTo>
                    <a:pt x="7620" y="8877"/>
                  </a:lnTo>
                  <a:lnTo>
                    <a:pt x="0" y="8877"/>
                  </a:lnTo>
                  <a:lnTo>
                    <a:pt x="0" y="10147"/>
                  </a:lnTo>
                  <a:lnTo>
                    <a:pt x="0" y="12687"/>
                  </a:lnTo>
                  <a:lnTo>
                    <a:pt x="88900" y="12687"/>
                  </a:lnTo>
                  <a:lnTo>
                    <a:pt x="88900" y="10147"/>
                  </a:lnTo>
                  <a:lnTo>
                    <a:pt x="7620" y="10147"/>
                  </a:lnTo>
                  <a:lnTo>
                    <a:pt x="7620" y="8890"/>
                  </a:lnTo>
                  <a:lnTo>
                    <a:pt x="88900" y="8890"/>
                  </a:lnTo>
                  <a:lnTo>
                    <a:pt x="88900" y="7620"/>
                  </a:lnTo>
                  <a:close/>
                </a:path>
                <a:path w="88900" h="247650">
                  <a:moveTo>
                    <a:pt x="88900" y="3797"/>
                  </a:moveTo>
                  <a:lnTo>
                    <a:pt x="58420" y="3797"/>
                  </a:lnTo>
                  <a:lnTo>
                    <a:pt x="58420" y="2527"/>
                  </a:lnTo>
                  <a:lnTo>
                    <a:pt x="48260" y="2527"/>
                  </a:lnTo>
                  <a:lnTo>
                    <a:pt x="48260" y="3797"/>
                  </a:lnTo>
                  <a:lnTo>
                    <a:pt x="38100" y="3797"/>
                  </a:lnTo>
                  <a:lnTo>
                    <a:pt x="38100" y="6337"/>
                  </a:lnTo>
                  <a:lnTo>
                    <a:pt x="88900" y="6337"/>
                  </a:lnTo>
                  <a:lnTo>
                    <a:pt x="88900" y="3797"/>
                  </a:lnTo>
                  <a:close/>
                </a:path>
                <a:path w="88900" h="247650">
                  <a:moveTo>
                    <a:pt x="88900" y="1270"/>
                  </a:moveTo>
                  <a:lnTo>
                    <a:pt x="78740" y="1270"/>
                  </a:lnTo>
                  <a:lnTo>
                    <a:pt x="78740" y="0"/>
                  </a:lnTo>
                  <a:lnTo>
                    <a:pt x="68580" y="0"/>
                  </a:lnTo>
                  <a:lnTo>
                    <a:pt x="68580" y="1270"/>
                  </a:lnTo>
                  <a:lnTo>
                    <a:pt x="58420" y="1270"/>
                  </a:lnTo>
                  <a:lnTo>
                    <a:pt x="58420" y="2527"/>
                  </a:lnTo>
                  <a:lnTo>
                    <a:pt x="88900" y="2527"/>
                  </a:lnTo>
                  <a:lnTo>
                    <a:pt x="88900" y="1270"/>
                  </a:lnTo>
                  <a:close/>
                </a:path>
              </a:pathLst>
            </a:custGeom>
            <a:solidFill>
              <a:srgbClr val="1F5F1F"/>
            </a:solidFill>
          </p:spPr>
          <p:txBody>
            <a:bodyPr wrap="square" lIns="0" tIns="0" rIns="0" bIns="0" rtlCol="0"/>
            <a:lstStyle/>
            <a:p>
              <a:endParaRPr/>
            </a:p>
          </p:txBody>
        </p:sp>
        <p:sp>
          <p:nvSpPr>
            <p:cNvPr id="1151" name="object 1151"/>
            <p:cNvSpPr/>
            <p:nvPr/>
          </p:nvSpPr>
          <p:spPr>
            <a:xfrm>
              <a:off x="3793490" y="6614160"/>
              <a:ext cx="88900" cy="238760"/>
            </a:xfrm>
            <a:custGeom>
              <a:avLst/>
              <a:gdLst/>
              <a:ahLst/>
              <a:cxnLst/>
              <a:rect l="l" t="t" r="r" b="b"/>
              <a:pathLst>
                <a:path w="88900" h="238759">
                  <a:moveTo>
                    <a:pt x="88900" y="233692"/>
                  </a:moveTo>
                  <a:lnTo>
                    <a:pt x="0" y="233692"/>
                  </a:lnTo>
                  <a:lnTo>
                    <a:pt x="0" y="238760"/>
                  </a:lnTo>
                  <a:lnTo>
                    <a:pt x="88900" y="238760"/>
                  </a:lnTo>
                  <a:lnTo>
                    <a:pt x="88900" y="233692"/>
                  </a:lnTo>
                  <a:close/>
                </a:path>
                <a:path w="88900" h="238759">
                  <a:moveTo>
                    <a:pt x="88900" y="165112"/>
                  </a:moveTo>
                  <a:lnTo>
                    <a:pt x="0" y="165112"/>
                  </a:lnTo>
                  <a:lnTo>
                    <a:pt x="0" y="233680"/>
                  </a:lnTo>
                  <a:lnTo>
                    <a:pt x="88900" y="233680"/>
                  </a:lnTo>
                  <a:lnTo>
                    <a:pt x="88900" y="165112"/>
                  </a:lnTo>
                  <a:close/>
                </a:path>
                <a:path w="88900" h="238759">
                  <a:moveTo>
                    <a:pt x="88900" y="39382"/>
                  </a:moveTo>
                  <a:lnTo>
                    <a:pt x="0" y="39382"/>
                  </a:lnTo>
                  <a:lnTo>
                    <a:pt x="0" y="165100"/>
                  </a:lnTo>
                  <a:lnTo>
                    <a:pt x="88900" y="165100"/>
                  </a:lnTo>
                  <a:lnTo>
                    <a:pt x="88900" y="39382"/>
                  </a:lnTo>
                  <a:close/>
                </a:path>
                <a:path w="88900" h="238759">
                  <a:moveTo>
                    <a:pt x="88900" y="36842"/>
                  </a:moveTo>
                  <a:lnTo>
                    <a:pt x="0" y="36842"/>
                  </a:lnTo>
                  <a:lnTo>
                    <a:pt x="0" y="38112"/>
                  </a:lnTo>
                  <a:lnTo>
                    <a:pt x="88900" y="38112"/>
                  </a:lnTo>
                  <a:lnTo>
                    <a:pt x="88900" y="36842"/>
                  </a:lnTo>
                  <a:close/>
                </a:path>
                <a:path w="88900" h="238759">
                  <a:moveTo>
                    <a:pt x="88900" y="33020"/>
                  </a:moveTo>
                  <a:lnTo>
                    <a:pt x="0" y="33020"/>
                  </a:lnTo>
                  <a:lnTo>
                    <a:pt x="0" y="35560"/>
                  </a:lnTo>
                  <a:lnTo>
                    <a:pt x="88900" y="35560"/>
                  </a:lnTo>
                  <a:lnTo>
                    <a:pt x="88900" y="33020"/>
                  </a:lnTo>
                  <a:close/>
                </a:path>
                <a:path w="88900" h="238759">
                  <a:moveTo>
                    <a:pt x="88900" y="30480"/>
                  </a:moveTo>
                  <a:lnTo>
                    <a:pt x="0" y="30480"/>
                  </a:lnTo>
                  <a:lnTo>
                    <a:pt x="0" y="31750"/>
                  </a:lnTo>
                  <a:lnTo>
                    <a:pt x="88900" y="31750"/>
                  </a:lnTo>
                  <a:lnTo>
                    <a:pt x="88900" y="30480"/>
                  </a:lnTo>
                  <a:close/>
                </a:path>
                <a:path w="88900" h="238759">
                  <a:moveTo>
                    <a:pt x="88900" y="26670"/>
                  </a:moveTo>
                  <a:lnTo>
                    <a:pt x="0" y="26670"/>
                  </a:lnTo>
                  <a:lnTo>
                    <a:pt x="0" y="29210"/>
                  </a:lnTo>
                  <a:lnTo>
                    <a:pt x="88900" y="29210"/>
                  </a:lnTo>
                  <a:lnTo>
                    <a:pt x="88900" y="26670"/>
                  </a:lnTo>
                  <a:close/>
                </a:path>
                <a:path w="88900" h="238759">
                  <a:moveTo>
                    <a:pt x="88900" y="24130"/>
                  </a:moveTo>
                  <a:lnTo>
                    <a:pt x="0" y="24130"/>
                  </a:lnTo>
                  <a:lnTo>
                    <a:pt x="0" y="25400"/>
                  </a:lnTo>
                  <a:lnTo>
                    <a:pt x="88900" y="25400"/>
                  </a:lnTo>
                  <a:lnTo>
                    <a:pt x="88900" y="24130"/>
                  </a:lnTo>
                  <a:close/>
                </a:path>
                <a:path w="88900" h="238759">
                  <a:moveTo>
                    <a:pt x="88900" y="20332"/>
                  </a:moveTo>
                  <a:lnTo>
                    <a:pt x="0" y="20332"/>
                  </a:lnTo>
                  <a:lnTo>
                    <a:pt x="0" y="22860"/>
                  </a:lnTo>
                  <a:lnTo>
                    <a:pt x="88900" y="22860"/>
                  </a:lnTo>
                  <a:lnTo>
                    <a:pt x="88900" y="20332"/>
                  </a:lnTo>
                  <a:close/>
                </a:path>
                <a:path w="88900" h="238759">
                  <a:moveTo>
                    <a:pt x="88900" y="17780"/>
                  </a:moveTo>
                  <a:lnTo>
                    <a:pt x="0" y="17780"/>
                  </a:lnTo>
                  <a:lnTo>
                    <a:pt x="0" y="19050"/>
                  </a:lnTo>
                  <a:lnTo>
                    <a:pt x="88900" y="19050"/>
                  </a:lnTo>
                  <a:lnTo>
                    <a:pt x="88900" y="17780"/>
                  </a:lnTo>
                  <a:close/>
                </a:path>
                <a:path w="88900" h="238759">
                  <a:moveTo>
                    <a:pt x="88900" y="13970"/>
                  </a:moveTo>
                  <a:lnTo>
                    <a:pt x="8890" y="13970"/>
                  </a:lnTo>
                  <a:lnTo>
                    <a:pt x="8890" y="12700"/>
                  </a:lnTo>
                  <a:lnTo>
                    <a:pt x="0" y="12700"/>
                  </a:lnTo>
                  <a:lnTo>
                    <a:pt x="0" y="13970"/>
                  </a:lnTo>
                  <a:lnTo>
                    <a:pt x="0" y="16510"/>
                  </a:lnTo>
                  <a:lnTo>
                    <a:pt x="88900" y="16510"/>
                  </a:lnTo>
                  <a:lnTo>
                    <a:pt x="88900" y="13970"/>
                  </a:lnTo>
                  <a:close/>
                </a:path>
                <a:path w="88900" h="238759">
                  <a:moveTo>
                    <a:pt x="88900" y="11442"/>
                  </a:moveTo>
                  <a:lnTo>
                    <a:pt x="25400" y="11442"/>
                  </a:lnTo>
                  <a:lnTo>
                    <a:pt x="25400" y="10160"/>
                  </a:lnTo>
                  <a:lnTo>
                    <a:pt x="16510" y="10160"/>
                  </a:lnTo>
                  <a:lnTo>
                    <a:pt x="16510" y="11442"/>
                  </a:lnTo>
                  <a:lnTo>
                    <a:pt x="8890" y="11442"/>
                  </a:lnTo>
                  <a:lnTo>
                    <a:pt x="8890" y="12700"/>
                  </a:lnTo>
                  <a:lnTo>
                    <a:pt x="88900" y="12700"/>
                  </a:lnTo>
                  <a:lnTo>
                    <a:pt x="88900" y="11442"/>
                  </a:lnTo>
                  <a:close/>
                </a:path>
                <a:path w="88900" h="238759">
                  <a:moveTo>
                    <a:pt x="88900" y="7620"/>
                  </a:moveTo>
                  <a:lnTo>
                    <a:pt x="49530" y="7620"/>
                  </a:lnTo>
                  <a:lnTo>
                    <a:pt x="49530" y="6350"/>
                  </a:lnTo>
                  <a:lnTo>
                    <a:pt x="40640" y="6350"/>
                  </a:lnTo>
                  <a:lnTo>
                    <a:pt x="40640" y="7620"/>
                  </a:lnTo>
                  <a:lnTo>
                    <a:pt x="33020" y="7620"/>
                  </a:lnTo>
                  <a:lnTo>
                    <a:pt x="33020" y="10160"/>
                  </a:lnTo>
                  <a:lnTo>
                    <a:pt x="88900" y="10160"/>
                  </a:lnTo>
                  <a:lnTo>
                    <a:pt x="88900" y="7620"/>
                  </a:lnTo>
                  <a:close/>
                </a:path>
                <a:path w="88900" h="238759">
                  <a:moveTo>
                    <a:pt x="88900" y="5092"/>
                  </a:moveTo>
                  <a:lnTo>
                    <a:pt x="66040" y="5092"/>
                  </a:lnTo>
                  <a:lnTo>
                    <a:pt x="66040" y="3810"/>
                  </a:lnTo>
                  <a:lnTo>
                    <a:pt x="60960" y="3810"/>
                  </a:lnTo>
                  <a:lnTo>
                    <a:pt x="60960" y="5092"/>
                  </a:lnTo>
                  <a:lnTo>
                    <a:pt x="49530" y="5092"/>
                  </a:lnTo>
                  <a:lnTo>
                    <a:pt x="49530" y="6350"/>
                  </a:lnTo>
                  <a:lnTo>
                    <a:pt x="88900" y="6350"/>
                  </a:lnTo>
                  <a:lnTo>
                    <a:pt x="88900" y="5092"/>
                  </a:lnTo>
                  <a:close/>
                </a:path>
                <a:path w="88900" h="238759">
                  <a:moveTo>
                    <a:pt x="88900" y="0"/>
                  </a:moveTo>
                  <a:lnTo>
                    <a:pt x="86360" y="0"/>
                  </a:lnTo>
                  <a:lnTo>
                    <a:pt x="86360" y="1270"/>
                  </a:lnTo>
                  <a:lnTo>
                    <a:pt x="76200" y="1270"/>
                  </a:lnTo>
                  <a:lnTo>
                    <a:pt x="76200" y="3810"/>
                  </a:lnTo>
                  <a:lnTo>
                    <a:pt x="88900" y="3810"/>
                  </a:lnTo>
                  <a:lnTo>
                    <a:pt x="88900" y="1270"/>
                  </a:lnTo>
                  <a:lnTo>
                    <a:pt x="88900" y="0"/>
                  </a:lnTo>
                  <a:close/>
                </a:path>
              </a:pathLst>
            </a:custGeom>
            <a:solidFill>
              <a:srgbClr val="1F5E1F"/>
            </a:solidFill>
          </p:spPr>
          <p:txBody>
            <a:bodyPr wrap="square" lIns="0" tIns="0" rIns="0" bIns="0" rtlCol="0"/>
            <a:lstStyle/>
            <a:p>
              <a:endParaRPr/>
            </a:p>
          </p:txBody>
        </p:sp>
        <p:sp>
          <p:nvSpPr>
            <p:cNvPr id="1152" name="object 1152"/>
            <p:cNvSpPr/>
            <p:nvPr/>
          </p:nvSpPr>
          <p:spPr>
            <a:xfrm>
              <a:off x="3704590" y="6628129"/>
              <a:ext cx="88900" cy="224790"/>
            </a:xfrm>
            <a:custGeom>
              <a:avLst/>
              <a:gdLst/>
              <a:ahLst/>
              <a:cxnLst/>
              <a:rect l="l" t="t" r="r" b="b"/>
              <a:pathLst>
                <a:path w="88900" h="224790">
                  <a:moveTo>
                    <a:pt x="88900" y="151142"/>
                  </a:moveTo>
                  <a:lnTo>
                    <a:pt x="0" y="151142"/>
                  </a:lnTo>
                  <a:lnTo>
                    <a:pt x="0" y="219710"/>
                  </a:lnTo>
                  <a:lnTo>
                    <a:pt x="0" y="224790"/>
                  </a:lnTo>
                  <a:lnTo>
                    <a:pt x="88900" y="224790"/>
                  </a:lnTo>
                  <a:lnTo>
                    <a:pt x="88900" y="219722"/>
                  </a:lnTo>
                  <a:lnTo>
                    <a:pt x="88900" y="151142"/>
                  </a:lnTo>
                  <a:close/>
                </a:path>
                <a:path w="88900" h="224790">
                  <a:moveTo>
                    <a:pt x="88900" y="25412"/>
                  </a:moveTo>
                  <a:lnTo>
                    <a:pt x="0" y="25412"/>
                  </a:lnTo>
                  <a:lnTo>
                    <a:pt x="0" y="151130"/>
                  </a:lnTo>
                  <a:lnTo>
                    <a:pt x="88900" y="151130"/>
                  </a:lnTo>
                  <a:lnTo>
                    <a:pt x="88900" y="25412"/>
                  </a:lnTo>
                  <a:close/>
                </a:path>
                <a:path w="88900" h="224790">
                  <a:moveTo>
                    <a:pt x="88900" y="22872"/>
                  </a:moveTo>
                  <a:lnTo>
                    <a:pt x="0" y="22872"/>
                  </a:lnTo>
                  <a:lnTo>
                    <a:pt x="0" y="24142"/>
                  </a:lnTo>
                  <a:lnTo>
                    <a:pt x="88900" y="24142"/>
                  </a:lnTo>
                  <a:lnTo>
                    <a:pt x="88900" y="22872"/>
                  </a:lnTo>
                  <a:close/>
                </a:path>
                <a:path w="88900" h="224790">
                  <a:moveTo>
                    <a:pt x="88900" y="19050"/>
                  </a:moveTo>
                  <a:lnTo>
                    <a:pt x="0" y="19050"/>
                  </a:lnTo>
                  <a:lnTo>
                    <a:pt x="0" y="21590"/>
                  </a:lnTo>
                  <a:lnTo>
                    <a:pt x="88900" y="21590"/>
                  </a:lnTo>
                  <a:lnTo>
                    <a:pt x="88900" y="19050"/>
                  </a:lnTo>
                  <a:close/>
                </a:path>
                <a:path w="88900" h="224790">
                  <a:moveTo>
                    <a:pt x="88900" y="16510"/>
                  </a:moveTo>
                  <a:lnTo>
                    <a:pt x="0" y="16510"/>
                  </a:lnTo>
                  <a:lnTo>
                    <a:pt x="0" y="17780"/>
                  </a:lnTo>
                  <a:lnTo>
                    <a:pt x="88900" y="17780"/>
                  </a:lnTo>
                  <a:lnTo>
                    <a:pt x="88900" y="16510"/>
                  </a:lnTo>
                  <a:close/>
                </a:path>
                <a:path w="88900" h="224790">
                  <a:moveTo>
                    <a:pt x="88900" y="12700"/>
                  </a:moveTo>
                  <a:lnTo>
                    <a:pt x="10160" y="12700"/>
                  </a:lnTo>
                  <a:lnTo>
                    <a:pt x="10160" y="11430"/>
                  </a:lnTo>
                  <a:lnTo>
                    <a:pt x="0" y="11430"/>
                  </a:lnTo>
                  <a:lnTo>
                    <a:pt x="0" y="12700"/>
                  </a:lnTo>
                  <a:lnTo>
                    <a:pt x="0" y="15240"/>
                  </a:lnTo>
                  <a:lnTo>
                    <a:pt x="88900" y="15240"/>
                  </a:lnTo>
                  <a:lnTo>
                    <a:pt x="88900" y="12700"/>
                  </a:lnTo>
                  <a:close/>
                </a:path>
                <a:path w="88900" h="224790">
                  <a:moveTo>
                    <a:pt x="88900" y="10160"/>
                  </a:moveTo>
                  <a:lnTo>
                    <a:pt x="27940" y="10160"/>
                  </a:lnTo>
                  <a:lnTo>
                    <a:pt x="27940" y="8890"/>
                  </a:lnTo>
                  <a:lnTo>
                    <a:pt x="19050" y="8890"/>
                  </a:lnTo>
                  <a:lnTo>
                    <a:pt x="19050" y="10160"/>
                  </a:lnTo>
                  <a:lnTo>
                    <a:pt x="10160" y="10160"/>
                  </a:lnTo>
                  <a:lnTo>
                    <a:pt x="10160" y="11430"/>
                  </a:lnTo>
                  <a:lnTo>
                    <a:pt x="88900" y="11430"/>
                  </a:lnTo>
                  <a:lnTo>
                    <a:pt x="88900" y="10160"/>
                  </a:lnTo>
                  <a:close/>
                </a:path>
                <a:path w="88900" h="224790">
                  <a:moveTo>
                    <a:pt x="88900" y="6362"/>
                  </a:moveTo>
                  <a:lnTo>
                    <a:pt x="55880" y="6362"/>
                  </a:lnTo>
                  <a:lnTo>
                    <a:pt x="55880" y="5080"/>
                  </a:lnTo>
                  <a:lnTo>
                    <a:pt x="45720" y="5080"/>
                  </a:lnTo>
                  <a:lnTo>
                    <a:pt x="45720" y="6362"/>
                  </a:lnTo>
                  <a:lnTo>
                    <a:pt x="36830" y="6362"/>
                  </a:lnTo>
                  <a:lnTo>
                    <a:pt x="36830" y="8890"/>
                  </a:lnTo>
                  <a:lnTo>
                    <a:pt x="88900" y="8890"/>
                  </a:lnTo>
                  <a:lnTo>
                    <a:pt x="88900" y="6362"/>
                  </a:lnTo>
                  <a:close/>
                </a:path>
                <a:path w="88900" h="224790">
                  <a:moveTo>
                    <a:pt x="88900" y="3810"/>
                  </a:moveTo>
                  <a:lnTo>
                    <a:pt x="73660" y="3810"/>
                  </a:lnTo>
                  <a:lnTo>
                    <a:pt x="73660" y="2540"/>
                  </a:lnTo>
                  <a:lnTo>
                    <a:pt x="68580" y="2540"/>
                  </a:lnTo>
                  <a:lnTo>
                    <a:pt x="68580" y="3810"/>
                  </a:lnTo>
                  <a:lnTo>
                    <a:pt x="55880" y="3810"/>
                  </a:lnTo>
                  <a:lnTo>
                    <a:pt x="55880" y="5080"/>
                  </a:lnTo>
                  <a:lnTo>
                    <a:pt x="88900" y="5080"/>
                  </a:lnTo>
                  <a:lnTo>
                    <a:pt x="88900" y="3810"/>
                  </a:lnTo>
                  <a:close/>
                </a:path>
                <a:path w="88900" h="224790">
                  <a:moveTo>
                    <a:pt x="88900" y="0"/>
                  </a:moveTo>
                  <a:lnTo>
                    <a:pt x="81280" y="0"/>
                  </a:lnTo>
                  <a:lnTo>
                    <a:pt x="81280" y="2540"/>
                  </a:lnTo>
                  <a:lnTo>
                    <a:pt x="88900" y="2540"/>
                  </a:lnTo>
                  <a:lnTo>
                    <a:pt x="88900" y="0"/>
                  </a:lnTo>
                  <a:close/>
                </a:path>
              </a:pathLst>
            </a:custGeom>
            <a:solidFill>
              <a:srgbClr val="1F5D1F"/>
            </a:solidFill>
          </p:spPr>
          <p:txBody>
            <a:bodyPr wrap="square" lIns="0" tIns="0" rIns="0" bIns="0" rtlCol="0"/>
            <a:lstStyle/>
            <a:p>
              <a:endParaRPr/>
            </a:p>
          </p:txBody>
        </p:sp>
        <p:sp>
          <p:nvSpPr>
            <p:cNvPr id="1153" name="object 1153"/>
            <p:cNvSpPr/>
            <p:nvPr/>
          </p:nvSpPr>
          <p:spPr>
            <a:xfrm>
              <a:off x="3615690" y="6640829"/>
              <a:ext cx="88900" cy="212090"/>
            </a:xfrm>
            <a:custGeom>
              <a:avLst/>
              <a:gdLst/>
              <a:ahLst/>
              <a:cxnLst/>
              <a:rect l="l" t="t" r="r" b="b"/>
              <a:pathLst>
                <a:path w="88900" h="212090">
                  <a:moveTo>
                    <a:pt x="88900" y="207022"/>
                  </a:moveTo>
                  <a:lnTo>
                    <a:pt x="0" y="207022"/>
                  </a:lnTo>
                  <a:lnTo>
                    <a:pt x="0" y="212090"/>
                  </a:lnTo>
                  <a:lnTo>
                    <a:pt x="88900" y="212090"/>
                  </a:lnTo>
                  <a:lnTo>
                    <a:pt x="88900" y="207022"/>
                  </a:lnTo>
                  <a:close/>
                </a:path>
                <a:path w="88900" h="212090">
                  <a:moveTo>
                    <a:pt x="88900" y="138442"/>
                  </a:moveTo>
                  <a:lnTo>
                    <a:pt x="0" y="138442"/>
                  </a:lnTo>
                  <a:lnTo>
                    <a:pt x="0" y="207010"/>
                  </a:lnTo>
                  <a:lnTo>
                    <a:pt x="88900" y="207010"/>
                  </a:lnTo>
                  <a:lnTo>
                    <a:pt x="88900" y="138442"/>
                  </a:lnTo>
                  <a:close/>
                </a:path>
                <a:path w="88900" h="212090">
                  <a:moveTo>
                    <a:pt x="88900" y="12712"/>
                  </a:moveTo>
                  <a:lnTo>
                    <a:pt x="12700" y="12712"/>
                  </a:lnTo>
                  <a:lnTo>
                    <a:pt x="12700" y="11442"/>
                  </a:lnTo>
                  <a:lnTo>
                    <a:pt x="3810" y="11442"/>
                  </a:lnTo>
                  <a:lnTo>
                    <a:pt x="3810" y="12712"/>
                  </a:lnTo>
                  <a:lnTo>
                    <a:pt x="0" y="12712"/>
                  </a:lnTo>
                  <a:lnTo>
                    <a:pt x="0" y="138430"/>
                  </a:lnTo>
                  <a:lnTo>
                    <a:pt x="88900" y="138430"/>
                  </a:lnTo>
                  <a:lnTo>
                    <a:pt x="88900" y="12712"/>
                  </a:lnTo>
                  <a:close/>
                </a:path>
                <a:path w="88900" h="212090">
                  <a:moveTo>
                    <a:pt x="88900" y="10172"/>
                  </a:moveTo>
                  <a:lnTo>
                    <a:pt x="29210" y="10172"/>
                  </a:lnTo>
                  <a:lnTo>
                    <a:pt x="29210" y="8890"/>
                  </a:lnTo>
                  <a:lnTo>
                    <a:pt x="21590" y="8890"/>
                  </a:lnTo>
                  <a:lnTo>
                    <a:pt x="21590" y="10172"/>
                  </a:lnTo>
                  <a:lnTo>
                    <a:pt x="12700" y="10172"/>
                  </a:lnTo>
                  <a:lnTo>
                    <a:pt x="12700" y="11442"/>
                  </a:lnTo>
                  <a:lnTo>
                    <a:pt x="88900" y="11442"/>
                  </a:lnTo>
                  <a:lnTo>
                    <a:pt x="88900" y="10172"/>
                  </a:lnTo>
                  <a:close/>
                </a:path>
                <a:path w="88900" h="212090">
                  <a:moveTo>
                    <a:pt x="88900" y="6350"/>
                  </a:moveTo>
                  <a:lnTo>
                    <a:pt x="54610" y="6350"/>
                  </a:lnTo>
                  <a:lnTo>
                    <a:pt x="54610" y="5080"/>
                  </a:lnTo>
                  <a:lnTo>
                    <a:pt x="45720" y="5080"/>
                  </a:lnTo>
                  <a:lnTo>
                    <a:pt x="45720" y="6350"/>
                  </a:lnTo>
                  <a:lnTo>
                    <a:pt x="38100" y="6350"/>
                  </a:lnTo>
                  <a:lnTo>
                    <a:pt x="38100" y="8890"/>
                  </a:lnTo>
                  <a:lnTo>
                    <a:pt x="88900" y="8890"/>
                  </a:lnTo>
                  <a:lnTo>
                    <a:pt x="88900" y="6350"/>
                  </a:lnTo>
                  <a:close/>
                </a:path>
                <a:path w="88900" h="212090">
                  <a:moveTo>
                    <a:pt x="88900" y="3810"/>
                  </a:moveTo>
                  <a:lnTo>
                    <a:pt x="74930" y="3810"/>
                  </a:lnTo>
                  <a:lnTo>
                    <a:pt x="74930" y="2540"/>
                  </a:lnTo>
                  <a:lnTo>
                    <a:pt x="63500" y="2540"/>
                  </a:lnTo>
                  <a:lnTo>
                    <a:pt x="63500" y="3810"/>
                  </a:lnTo>
                  <a:lnTo>
                    <a:pt x="54610" y="3810"/>
                  </a:lnTo>
                  <a:lnTo>
                    <a:pt x="54610" y="5080"/>
                  </a:lnTo>
                  <a:lnTo>
                    <a:pt x="88900" y="5080"/>
                  </a:lnTo>
                  <a:lnTo>
                    <a:pt x="88900" y="3810"/>
                  </a:lnTo>
                  <a:close/>
                </a:path>
                <a:path w="88900" h="212090">
                  <a:moveTo>
                    <a:pt x="88900" y="0"/>
                  </a:moveTo>
                  <a:lnTo>
                    <a:pt x="80010" y="0"/>
                  </a:lnTo>
                  <a:lnTo>
                    <a:pt x="80010" y="2540"/>
                  </a:lnTo>
                  <a:lnTo>
                    <a:pt x="88900" y="2540"/>
                  </a:lnTo>
                  <a:lnTo>
                    <a:pt x="88900" y="0"/>
                  </a:lnTo>
                  <a:close/>
                </a:path>
              </a:pathLst>
            </a:custGeom>
            <a:solidFill>
              <a:srgbClr val="1E5C1E"/>
            </a:solidFill>
          </p:spPr>
          <p:txBody>
            <a:bodyPr wrap="square" lIns="0" tIns="0" rIns="0" bIns="0" rtlCol="0"/>
            <a:lstStyle/>
            <a:p>
              <a:endParaRPr/>
            </a:p>
          </p:txBody>
        </p:sp>
        <p:sp>
          <p:nvSpPr>
            <p:cNvPr id="1154" name="object 1154"/>
            <p:cNvSpPr/>
            <p:nvPr/>
          </p:nvSpPr>
          <p:spPr>
            <a:xfrm>
              <a:off x="3526790" y="6653529"/>
              <a:ext cx="88900" cy="199390"/>
            </a:xfrm>
            <a:custGeom>
              <a:avLst/>
              <a:gdLst/>
              <a:ahLst/>
              <a:cxnLst/>
              <a:rect l="l" t="t" r="r" b="b"/>
              <a:pathLst>
                <a:path w="88900" h="199390">
                  <a:moveTo>
                    <a:pt x="88900" y="194322"/>
                  </a:moveTo>
                  <a:lnTo>
                    <a:pt x="0" y="194322"/>
                  </a:lnTo>
                  <a:lnTo>
                    <a:pt x="0" y="199390"/>
                  </a:lnTo>
                  <a:lnTo>
                    <a:pt x="88900" y="199390"/>
                  </a:lnTo>
                  <a:lnTo>
                    <a:pt x="88900" y="194322"/>
                  </a:lnTo>
                  <a:close/>
                </a:path>
                <a:path w="88900" h="199390">
                  <a:moveTo>
                    <a:pt x="88900" y="125742"/>
                  </a:moveTo>
                  <a:lnTo>
                    <a:pt x="0" y="125742"/>
                  </a:lnTo>
                  <a:lnTo>
                    <a:pt x="0" y="194310"/>
                  </a:lnTo>
                  <a:lnTo>
                    <a:pt x="88900" y="194310"/>
                  </a:lnTo>
                  <a:lnTo>
                    <a:pt x="88900" y="125742"/>
                  </a:lnTo>
                  <a:close/>
                </a:path>
                <a:path w="88900" h="199390">
                  <a:moveTo>
                    <a:pt x="88900" y="0"/>
                  </a:moveTo>
                  <a:lnTo>
                    <a:pt x="85090" y="0"/>
                  </a:lnTo>
                  <a:lnTo>
                    <a:pt x="85090" y="2540"/>
                  </a:lnTo>
                  <a:lnTo>
                    <a:pt x="80010" y="2540"/>
                  </a:lnTo>
                  <a:lnTo>
                    <a:pt x="80010" y="3810"/>
                  </a:lnTo>
                  <a:lnTo>
                    <a:pt x="60960" y="3810"/>
                  </a:lnTo>
                  <a:lnTo>
                    <a:pt x="60960" y="5080"/>
                  </a:lnTo>
                  <a:lnTo>
                    <a:pt x="53340" y="5080"/>
                  </a:lnTo>
                  <a:lnTo>
                    <a:pt x="53340" y="6350"/>
                  </a:lnTo>
                  <a:lnTo>
                    <a:pt x="45720" y="6350"/>
                  </a:lnTo>
                  <a:lnTo>
                    <a:pt x="45720" y="7620"/>
                  </a:lnTo>
                  <a:lnTo>
                    <a:pt x="36830" y="7620"/>
                  </a:lnTo>
                  <a:lnTo>
                    <a:pt x="36830" y="8890"/>
                  </a:lnTo>
                  <a:lnTo>
                    <a:pt x="29210" y="8890"/>
                  </a:lnTo>
                  <a:lnTo>
                    <a:pt x="29210" y="10160"/>
                  </a:lnTo>
                  <a:lnTo>
                    <a:pt x="21590" y="10160"/>
                  </a:lnTo>
                  <a:lnTo>
                    <a:pt x="21590" y="11430"/>
                  </a:lnTo>
                  <a:lnTo>
                    <a:pt x="13970" y="11430"/>
                  </a:lnTo>
                  <a:lnTo>
                    <a:pt x="13970" y="12700"/>
                  </a:lnTo>
                  <a:lnTo>
                    <a:pt x="6350" y="12700"/>
                  </a:lnTo>
                  <a:lnTo>
                    <a:pt x="6350" y="13970"/>
                  </a:lnTo>
                  <a:lnTo>
                    <a:pt x="0" y="13970"/>
                  </a:lnTo>
                  <a:lnTo>
                    <a:pt x="0" y="125730"/>
                  </a:lnTo>
                  <a:lnTo>
                    <a:pt x="88900" y="125730"/>
                  </a:lnTo>
                  <a:lnTo>
                    <a:pt x="88900" y="13970"/>
                  </a:lnTo>
                  <a:lnTo>
                    <a:pt x="88900" y="12700"/>
                  </a:lnTo>
                  <a:lnTo>
                    <a:pt x="88900" y="2540"/>
                  </a:lnTo>
                  <a:lnTo>
                    <a:pt x="88900" y="0"/>
                  </a:lnTo>
                  <a:close/>
                </a:path>
              </a:pathLst>
            </a:custGeom>
            <a:solidFill>
              <a:srgbClr val="1E5B1E"/>
            </a:solidFill>
          </p:spPr>
          <p:txBody>
            <a:bodyPr wrap="square" lIns="0" tIns="0" rIns="0" bIns="0" rtlCol="0"/>
            <a:lstStyle/>
            <a:p>
              <a:endParaRPr/>
            </a:p>
          </p:txBody>
        </p:sp>
        <p:sp>
          <p:nvSpPr>
            <p:cNvPr id="1155" name="object 1155"/>
            <p:cNvSpPr/>
            <p:nvPr/>
          </p:nvSpPr>
          <p:spPr>
            <a:xfrm>
              <a:off x="3437889" y="6667499"/>
              <a:ext cx="88900" cy="185420"/>
            </a:xfrm>
            <a:custGeom>
              <a:avLst/>
              <a:gdLst/>
              <a:ahLst/>
              <a:cxnLst/>
              <a:rect l="l" t="t" r="r" b="b"/>
              <a:pathLst>
                <a:path w="88900" h="185420">
                  <a:moveTo>
                    <a:pt x="88900" y="0"/>
                  </a:moveTo>
                  <a:lnTo>
                    <a:pt x="87630" y="0"/>
                  </a:lnTo>
                  <a:lnTo>
                    <a:pt x="87630" y="1269"/>
                  </a:lnTo>
                  <a:lnTo>
                    <a:pt x="82550" y="1269"/>
                  </a:lnTo>
                  <a:lnTo>
                    <a:pt x="82550" y="2540"/>
                  </a:lnTo>
                  <a:lnTo>
                    <a:pt x="72389" y="2540"/>
                  </a:lnTo>
                  <a:lnTo>
                    <a:pt x="72389" y="3810"/>
                  </a:lnTo>
                  <a:lnTo>
                    <a:pt x="66039" y="3810"/>
                  </a:lnTo>
                  <a:lnTo>
                    <a:pt x="66039" y="5080"/>
                  </a:lnTo>
                  <a:lnTo>
                    <a:pt x="58420" y="5080"/>
                  </a:lnTo>
                  <a:lnTo>
                    <a:pt x="58420" y="6350"/>
                  </a:lnTo>
                  <a:lnTo>
                    <a:pt x="52070" y="6350"/>
                  </a:lnTo>
                  <a:lnTo>
                    <a:pt x="52070" y="7619"/>
                  </a:lnTo>
                  <a:lnTo>
                    <a:pt x="44450" y="7619"/>
                  </a:lnTo>
                  <a:lnTo>
                    <a:pt x="44450" y="8890"/>
                  </a:lnTo>
                  <a:lnTo>
                    <a:pt x="38100" y="8890"/>
                  </a:lnTo>
                  <a:lnTo>
                    <a:pt x="38100" y="10160"/>
                  </a:lnTo>
                  <a:lnTo>
                    <a:pt x="30480" y="10160"/>
                  </a:lnTo>
                  <a:lnTo>
                    <a:pt x="30480" y="11430"/>
                  </a:lnTo>
                  <a:lnTo>
                    <a:pt x="24130" y="11430"/>
                  </a:lnTo>
                  <a:lnTo>
                    <a:pt x="24130" y="12700"/>
                  </a:lnTo>
                  <a:lnTo>
                    <a:pt x="16510" y="12700"/>
                  </a:lnTo>
                  <a:lnTo>
                    <a:pt x="16510" y="13969"/>
                  </a:lnTo>
                  <a:lnTo>
                    <a:pt x="10160" y="13969"/>
                  </a:lnTo>
                  <a:lnTo>
                    <a:pt x="10160" y="15240"/>
                  </a:lnTo>
                  <a:lnTo>
                    <a:pt x="2539" y="15240"/>
                  </a:lnTo>
                  <a:lnTo>
                    <a:pt x="2539" y="16510"/>
                  </a:lnTo>
                  <a:lnTo>
                    <a:pt x="0" y="16510"/>
                  </a:lnTo>
                  <a:lnTo>
                    <a:pt x="0" y="111760"/>
                  </a:lnTo>
                  <a:lnTo>
                    <a:pt x="88900" y="111760"/>
                  </a:lnTo>
                  <a:lnTo>
                    <a:pt x="88900" y="0"/>
                  </a:lnTo>
                  <a:close/>
                </a:path>
                <a:path w="88900" h="185420">
                  <a:moveTo>
                    <a:pt x="88900" y="111760"/>
                  </a:moveTo>
                  <a:lnTo>
                    <a:pt x="0" y="111760"/>
                  </a:lnTo>
                  <a:lnTo>
                    <a:pt x="0" y="180340"/>
                  </a:lnTo>
                  <a:lnTo>
                    <a:pt x="88900" y="180340"/>
                  </a:lnTo>
                  <a:lnTo>
                    <a:pt x="88900" y="111760"/>
                  </a:lnTo>
                  <a:close/>
                </a:path>
                <a:path w="88900" h="185420">
                  <a:moveTo>
                    <a:pt x="88900" y="180340"/>
                  </a:moveTo>
                  <a:lnTo>
                    <a:pt x="0" y="180340"/>
                  </a:lnTo>
                  <a:lnTo>
                    <a:pt x="0" y="185420"/>
                  </a:lnTo>
                  <a:lnTo>
                    <a:pt x="88900" y="185420"/>
                  </a:lnTo>
                  <a:lnTo>
                    <a:pt x="88900" y="180340"/>
                  </a:lnTo>
                  <a:close/>
                </a:path>
              </a:pathLst>
            </a:custGeom>
            <a:solidFill>
              <a:srgbClr val="1E5A1E"/>
            </a:solidFill>
          </p:spPr>
          <p:txBody>
            <a:bodyPr wrap="square" lIns="0" tIns="0" rIns="0" bIns="0" rtlCol="0"/>
            <a:lstStyle/>
            <a:p>
              <a:endParaRPr/>
            </a:p>
          </p:txBody>
        </p:sp>
        <p:sp>
          <p:nvSpPr>
            <p:cNvPr id="1156" name="object 1156"/>
            <p:cNvSpPr/>
            <p:nvPr/>
          </p:nvSpPr>
          <p:spPr>
            <a:xfrm>
              <a:off x="3348990" y="6684010"/>
              <a:ext cx="88900" cy="168910"/>
            </a:xfrm>
            <a:custGeom>
              <a:avLst/>
              <a:gdLst/>
              <a:ahLst/>
              <a:cxnLst/>
              <a:rect l="l" t="t" r="r" b="b"/>
              <a:pathLst>
                <a:path w="88900" h="168909">
                  <a:moveTo>
                    <a:pt x="88900" y="163842"/>
                  </a:moveTo>
                  <a:lnTo>
                    <a:pt x="0" y="163842"/>
                  </a:lnTo>
                  <a:lnTo>
                    <a:pt x="0" y="168910"/>
                  </a:lnTo>
                  <a:lnTo>
                    <a:pt x="88900" y="168910"/>
                  </a:lnTo>
                  <a:lnTo>
                    <a:pt x="88900" y="163842"/>
                  </a:lnTo>
                  <a:close/>
                </a:path>
                <a:path w="88900" h="168909">
                  <a:moveTo>
                    <a:pt x="88900" y="95262"/>
                  </a:moveTo>
                  <a:lnTo>
                    <a:pt x="0" y="95262"/>
                  </a:lnTo>
                  <a:lnTo>
                    <a:pt x="0" y="163830"/>
                  </a:lnTo>
                  <a:lnTo>
                    <a:pt x="88900" y="163830"/>
                  </a:lnTo>
                  <a:lnTo>
                    <a:pt x="88900" y="95262"/>
                  </a:lnTo>
                  <a:close/>
                </a:path>
                <a:path w="88900" h="168909">
                  <a:moveTo>
                    <a:pt x="88900" y="0"/>
                  </a:moveTo>
                  <a:lnTo>
                    <a:pt x="87630" y="0"/>
                  </a:lnTo>
                  <a:lnTo>
                    <a:pt x="87630" y="1270"/>
                  </a:lnTo>
                  <a:lnTo>
                    <a:pt x="76200" y="1270"/>
                  </a:lnTo>
                  <a:lnTo>
                    <a:pt x="76200" y="2540"/>
                  </a:lnTo>
                  <a:lnTo>
                    <a:pt x="68580" y="2540"/>
                  </a:lnTo>
                  <a:lnTo>
                    <a:pt x="68580" y="3810"/>
                  </a:lnTo>
                  <a:lnTo>
                    <a:pt x="60960" y="3810"/>
                  </a:lnTo>
                  <a:lnTo>
                    <a:pt x="60960" y="5080"/>
                  </a:lnTo>
                  <a:lnTo>
                    <a:pt x="53340" y="5080"/>
                  </a:lnTo>
                  <a:lnTo>
                    <a:pt x="53340" y="6350"/>
                  </a:lnTo>
                  <a:lnTo>
                    <a:pt x="45720" y="6350"/>
                  </a:lnTo>
                  <a:lnTo>
                    <a:pt x="45720" y="7620"/>
                  </a:lnTo>
                  <a:lnTo>
                    <a:pt x="38100" y="7620"/>
                  </a:lnTo>
                  <a:lnTo>
                    <a:pt x="38100" y="8890"/>
                  </a:lnTo>
                  <a:lnTo>
                    <a:pt x="30480" y="8890"/>
                  </a:lnTo>
                  <a:lnTo>
                    <a:pt x="30480" y="10160"/>
                  </a:lnTo>
                  <a:lnTo>
                    <a:pt x="22860" y="10160"/>
                  </a:lnTo>
                  <a:lnTo>
                    <a:pt x="22860" y="11430"/>
                  </a:lnTo>
                  <a:lnTo>
                    <a:pt x="15240" y="11430"/>
                  </a:lnTo>
                  <a:lnTo>
                    <a:pt x="15240" y="12700"/>
                  </a:lnTo>
                  <a:lnTo>
                    <a:pt x="7620" y="12700"/>
                  </a:lnTo>
                  <a:lnTo>
                    <a:pt x="7620" y="13970"/>
                  </a:lnTo>
                  <a:lnTo>
                    <a:pt x="3810" y="13970"/>
                  </a:lnTo>
                  <a:lnTo>
                    <a:pt x="3810" y="15240"/>
                  </a:lnTo>
                  <a:lnTo>
                    <a:pt x="0" y="15240"/>
                  </a:lnTo>
                  <a:lnTo>
                    <a:pt x="0" y="95250"/>
                  </a:lnTo>
                  <a:lnTo>
                    <a:pt x="88900" y="95250"/>
                  </a:lnTo>
                  <a:lnTo>
                    <a:pt x="88900" y="15240"/>
                  </a:lnTo>
                  <a:lnTo>
                    <a:pt x="88900" y="13970"/>
                  </a:lnTo>
                  <a:lnTo>
                    <a:pt x="88900" y="1270"/>
                  </a:lnTo>
                  <a:lnTo>
                    <a:pt x="88900" y="0"/>
                  </a:lnTo>
                  <a:close/>
                </a:path>
              </a:pathLst>
            </a:custGeom>
            <a:solidFill>
              <a:srgbClr val="1D591D"/>
            </a:solidFill>
          </p:spPr>
          <p:txBody>
            <a:bodyPr wrap="square" lIns="0" tIns="0" rIns="0" bIns="0" rtlCol="0"/>
            <a:lstStyle/>
            <a:p>
              <a:endParaRPr/>
            </a:p>
          </p:txBody>
        </p:sp>
        <p:sp>
          <p:nvSpPr>
            <p:cNvPr id="1157" name="object 1157"/>
            <p:cNvSpPr/>
            <p:nvPr/>
          </p:nvSpPr>
          <p:spPr>
            <a:xfrm>
              <a:off x="3258820" y="6699249"/>
              <a:ext cx="90170" cy="153670"/>
            </a:xfrm>
            <a:custGeom>
              <a:avLst/>
              <a:gdLst/>
              <a:ahLst/>
              <a:cxnLst/>
              <a:rect l="l" t="t" r="r" b="b"/>
              <a:pathLst>
                <a:path w="90170" h="153670">
                  <a:moveTo>
                    <a:pt x="90170" y="148602"/>
                  </a:moveTo>
                  <a:lnTo>
                    <a:pt x="0" y="148602"/>
                  </a:lnTo>
                  <a:lnTo>
                    <a:pt x="0" y="153670"/>
                  </a:lnTo>
                  <a:lnTo>
                    <a:pt x="90170" y="153670"/>
                  </a:lnTo>
                  <a:lnTo>
                    <a:pt x="90170" y="148602"/>
                  </a:lnTo>
                  <a:close/>
                </a:path>
                <a:path w="90170" h="153670">
                  <a:moveTo>
                    <a:pt x="90170" y="80022"/>
                  </a:moveTo>
                  <a:lnTo>
                    <a:pt x="0" y="80022"/>
                  </a:lnTo>
                  <a:lnTo>
                    <a:pt x="0" y="148590"/>
                  </a:lnTo>
                  <a:lnTo>
                    <a:pt x="90170" y="148590"/>
                  </a:lnTo>
                  <a:lnTo>
                    <a:pt x="90170" y="80022"/>
                  </a:lnTo>
                  <a:close/>
                </a:path>
                <a:path w="90170" h="153670">
                  <a:moveTo>
                    <a:pt x="90170" y="0"/>
                  </a:moveTo>
                  <a:lnTo>
                    <a:pt x="85090" y="0"/>
                  </a:lnTo>
                  <a:lnTo>
                    <a:pt x="85090" y="1270"/>
                  </a:lnTo>
                  <a:lnTo>
                    <a:pt x="78740" y="1270"/>
                  </a:lnTo>
                  <a:lnTo>
                    <a:pt x="78740" y="2540"/>
                  </a:lnTo>
                  <a:lnTo>
                    <a:pt x="72390" y="2540"/>
                  </a:lnTo>
                  <a:lnTo>
                    <a:pt x="72390" y="3810"/>
                  </a:lnTo>
                  <a:lnTo>
                    <a:pt x="66040" y="3810"/>
                  </a:lnTo>
                  <a:lnTo>
                    <a:pt x="66040" y="5080"/>
                  </a:lnTo>
                  <a:lnTo>
                    <a:pt x="59690" y="5080"/>
                  </a:lnTo>
                  <a:lnTo>
                    <a:pt x="59690" y="6350"/>
                  </a:lnTo>
                  <a:lnTo>
                    <a:pt x="52070" y="6350"/>
                  </a:lnTo>
                  <a:lnTo>
                    <a:pt x="52070" y="7620"/>
                  </a:lnTo>
                  <a:lnTo>
                    <a:pt x="45720" y="7620"/>
                  </a:lnTo>
                  <a:lnTo>
                    <a:pt x="45720" y="8890"/>
                  </a:lnTo>
                  <a:lnTo>
                    <a:pt x="39370" y="8890"/>
                  </a:lnTo>
                  <a:lnTo>
                    <a:pt x="39370" y="10160"/>
                  </a:lnTo>
                  <a:lnTo>
                    <a:pt x="33020" y="10160"/>
                  </a:lnTo>
                  <a:lnTo>
                    <a:pt x="33020" y="11430"/>
                  </a:lnTo>
                  <a:lnTo>
                    <a:pt x="26670" y="11430"/>
                  </a:lnTo>
                  <a:lnTo>
                    <a:pt x="26670" y="12700"/>
                  </a:lnTo>
                  <a:lnTo>
                    <a:pt x="20320" y="12700"/>
                  </a:lnTo>
                  <a:lnTo>
                    <a:pt x="20320" y="13970"/>
                  </a:lnTo>
                  <a:lnTo>
                    <a:pt x="13970" y="13970"/>
                  </a:lnTo>
                  <a:lnTo>
                    <a:pt x="13970" y="15240"/>
                  </a:lnTo>
                  <a:lnTo>
                    <a:pt x="10147" y="15240"/>
                  </a:lnTo>
                  <a:lnTo>
                    <a:pt x="10147" y="16510"/>
                  </a:lnTo>
                  <a:lnTo>
                    <a:pt x="1270" y="16510"/>
                  </a:lnTo>
                  <a:lnTo>
                    <a:pt x="1270" y="17780"/>
                  </a:lnTo>
                  <a:lnTo>
                    <a:pt x="0" y="17780"/>
                  </a:lnTo>
                  <a:lnTo>
                    <a:pt x="0" y="80010"/>
                  </a:lnTo>
                  <a:lnTo>
                    <a:pt x="90170" y="80010"/>
                  </a:lnTo>
                  <a:lnTo>
                    <a:pt x="90170" y="17780"/>
                  </a:lnTo>
                  <a:lnTo>
                    <a:pt x="90170" y="16510"/>
                  </a:lnTo>
                  <a:lnTo>
                    <a:pt x="90170" y="1270"/>
                  </a:lnTo>
                  <a:lnTo>
                    <a:pt x="90170" y="0"/>
                  </a:lnTo>
                  <a:close/>
                </a:path>
              </a:pathLst>
            </a:custGeom>
            <a:solidFill>
              <a:srgbClr val="1D581D"/>
            </a:solidFill>
          </p:spPr>
          <p:txBody>
            <a:bodyPr wrap="square" lIns="0" tIns="0" rIns="0" bIns="0" rtlCol="0"/>
            <a:lstStyle/>
            <a:p>
              <a:endParaRPr/>
            </a:p>
          </p:txBody>
        </p:sp>
        <p:sp>
          <p:nvSpPr>
            <p:cNvPr id="1158" name="object 1158"/>
            <p:cNvSpPr/>
            <p:nvPr/>
          </p:nvSpPr>
          <p:spPr>
            <a:xfrm>
              <a:off x="3169919" y="6717029"/>
              <a:ext cx="88900" cy="135890"/>
            </a:xfrm>
            <a:custGeom>
              <a:avLst/>
              <a:gdLst/>
              <a:ahLst/>
              <a:cxnLst/>
              <a:rect l="l" t="t" r="r" b="b"/>
              <a:pathLst>
                <a:path w="88900" h="135890">
                  <a:moveTo>
                    <a:pt x="88900" y="0"/>
                  </a:moveTo>
                  <a:lnTo>
                    <a:pt x="85090" y="0"/>
                  </a:lnTo>
                  <a:lnTo>
                    <a:pt x="85090" y="1270"/>
                  </a:lnTo>
                  <a:lnTo>
                    <a:pt x="78740" y="1270"/>
                  </a:lnTo>
                  <a:lnTo>
                    <a:pt x="78740" y="2540"/>
                  </a:lnTo>
                  <a:lnTo>
                    <a:pt x="72390" y="2540"/>
                  </a:lnTo>
                  <a:lnTo>
                    <a:pt x="72390" y="3810"/>
                  </a:lnTo>
                  <a:lnTo>
                    <a:pt x="67310" y="3810"/>
                  </a:lnTo>
                  <a:lnTo>
                    <a:pt x="67310" y="5080"/>
                  </a:lnTo>
                  <a:lnTo>
                    <a:pt x="60960" y="5080"/>
                  </a:lnTo>
                  <a:lnTo>
                    <a:pt x="60960" y="6350"/>
                  </a:lnTo>
                  <a:lnTo>
                    <a:pt x="54610" y="6350"/>
                  </a:lnTo>
                  <a:lnTo>
                    <a:pt x="54610" y="7620"/>
                  </a:lnTo>
                  <a:lnTo>
                    <a:pt x="48260" y="7620"/>
                  </a:lnTo>
                  <a:lnTo>
                    <a:pt x="48260" y="8890"/>
                  </a:lnTo>
                  <a:lnTo>
                    <a:pt x="43180" y="8890"/>
                  </a:lnTo>
                  <a:lnTo>
                    <a:pt x="43180" y="10160"/>
                  </a:lnTo>
                  <a:lnTo>
                    <a:pt x="36830" y="10160"/>
                  </a:lnTo>
                  <a:lnTo>
                    <a:pt x="36830" y="11430"/>
                  </a:lnTo>
                  <a:lnTo>
                    <a:pt x="30480" y="11430"/>
                  </a:lnTo>
                  <a:lnTo>
                    <a:pt x="30480" y="12700"/>
                  </a:lnTo>
                  <a:lnTo>
                    <a:pt x="25400" y="12700"/>
                  </a:lnTo>
                  <a:lnTo>
                    <a:pt x="25400" y="13970"/>
                  </a:lnTo>
                  <a:lnTo>
                    <a:pt x="19050" y="13970"/>
                  </a:lnTo>
                  <a:lnTo>
                    <a:pt x="19050" y="15240"/>
                  </a:lnTo>
                  <a:lnTo>
                    <a:pt x="15240" y="15240"/>
                  </a:lnTo>
                  <a:lnTo>
                    <a:pt x="15239" y="16510"/>
                  </a:lnTo>
                  <a:lnTo>
                    <a:pt x="6350" y="16510"/>
                  </a:lnTo>
                  <a:lnTo>
                    <a:pt x="6350" y="17780"/>
                  </a:lnTo>
                  <a:lnTo>
                    <a:pt x="0" y="17780"/>
                  </a:lnTo>
                  <a:lnTo>
                    <a:pt x="0" y="62230"/>
                  </a:lnTo>
                  <a:lnTo>
                    <a:pt x="88900" y="62230"/>
                  </a:lnTo>
                  <a:lnTo>
                    <a:pt x="88900" y="0"/>
                  </a:lnTo>
                  <a:close/>
                </a:path>
                <a:path w="88900" h="135890">
                  <a:moveTo>
                    <a:pt x="88900" y="62230"/>
                  </a:moveTo>
                  <a:lnTo>
                    <a:pt x="0" y="62230"/>
                  </a:lnTo>
                  <a:lnTo>
                    <a:pt x="0" y="130810"/>
                  </a:lnTo>
                  <a:lnTo>
                    <a:pt x="88900" y="130810"/>
                  </a:lnTo>
                  <a:lnTo>
                    <a:pt x="88900" y="62230"/>
                  </a:lnTo>
                  <a:close/>
                </a:path>
                <a:path w="88900" h="135890">
                  <a:moveTo>
                    <a:pt x="88900" y="130810"/>
                  </a:moveTo>
                  <a:lnTo>
                    <a:pt x="0" y="130810"/>
                  </a:lnTo>
                  <a:lnTo>
                    <a:pt x="0" y="135890"/>
                  </a:lnTo>
                  <a:lnTo>
                    <a:pt x="88900" y="135890"/>
                  </a:lnTo>
                  <a:lnTo>
                    <a:pt x="88900" y="130810"/>
                  </a:lnTo>
                  <a:close/>
                </a:path>
              </a:pathLst>
            </a:custGeom>
            <a:solidFill>
              <a:srgbClr val="1D571D"/>
            </a:solidFill>
          </p:spPr>
          <p:txBody>
            <a:bodyPr wrap="square" lIns="0" tIns="0" rIns="0" bIns="0" rtlCol="0"/>
            <a:lstStyle/>
            <a:p>
              <a:endParaRPr/>
            </a:p>
          </p:txBody>
        </p:sp>
        <p:sp>
          <p:nvSpPr>
            <p:cNvPr id="1159" name="object 1159"/>
            <p:cNvSpPr/>
            <p:nvPr/>
          </p:nvSpPr>
          <p:spPr>
            <a:xfrm>
              <a:off x="3081019" y="6736079"/>
              <a:ext cx="88900" cy="116839"/>
            </a:xfrm>
            <a:custGeom>
              <a:avLst/>
              <a:gdLst/>
              <a:ahLst/>
              <a:cxnLst/>
              <a:rect l="l" t="t" r="r" b="b"/>
              <a:pathLst>
                <a:path w="88900" h="116840">
                  <a:moveTo>
                    <a:pt x="88900" y="0"/>
                  </a:moveTo>
                  <a:lnTo>
                    <a:pt x="83819" y="0"/>
                  </a:lnTo>
                  <a:lnTo>
                    <a:pt x="83819" y="1270"/>
                  </a:lnTo>
                  <a:lnTo>
                    <a:pt x="77469" y="1270"/>
                  </a:lnTo>
                  <a:lnTo>
                    <a:pt x="77469" y="2540"/>
                  </a:lnTo>
                  <a:lnTo>
                    <a:pt x="71119" y="2540"/>
                  </a:lnTo>
                  <a:lnTo>
                    <a:pt x="71120" y="3810"/>
                  </a:lnTo>
                  <a:lnTo>
                    <a:pt x="64769" y="3810"/>
                  </a:lnTo>
                  <a:lnTo>
                    <a:pt x="64769" y="5080"/>
                  </a:lnTo>
                  <a:lnTo>
                    <a:pt x="58419" y="5080"/>
                  </a:lnTo>
                  <a:lnTo>
                    <a:pt x="58419" y="6350"/>
                  </a:lnTo>
                  <a:lnTo>
                    <a:pt x="52069" y="6350"/>
                  </a:lnTo>
                  <a:lnTo>
                    <a:pt x="52069" y="7620"/>
                  </a:lnTo>
                  <a:lnTo>
                    <a:pt x="45719" y="7620"/>
                  </a:lnTo>
                  <a:lnTo>
                    <a:pt x="45719" y="8890"/>
                  </a:lnTo>
                  <a:lnTo>
                    <a:pt x="40640" y="8890"/>
                  </a:lnTo>
                  <a:lnTo>
                    <a:pt x="40640" y="10160"/>
                  </a:lnTo>
                  <a:lnTo>
                    <a:pt x="34290" y="10160"/>
                  </a:lnTo>
                  <a:lnTo>
                    <a:pt x="34290" y="11430"/>
                  </a:lnTo>
                  <a:lnTo>
                    <a:pt x="27940" y="11430"/>
                  </a:lnTo>
                  <a:lnTo>
                    <a:pt x="27940" y="12700"/>
                  </a:lnTo>
                  <a:lnTo>
                    <a:pt x="24130" y="12700"/>
                  </a:lnTo>
                  <a:lnTo>
                    <a:pt x="24130" y="13970"/>
                  </a:lnTo>
                  <a:lnTo>
                    <a:pt x="16510" y="13970"/>
                  </a:lnTo>
                  <a:lnTo>
                    <a:pt x="16510" y="15240"/>
                  </a:lnTo>
                  <a:lnTo>
                    <a:pt x="11430" y="15240"/>
                  </a:lnTo>
                  <a:lnTo>
                    <a:pt x="11430" y="16510"/>
                  </a:lnTo>
                  <a:lnTo>
                    <a:pt x="6350" y="16510"/>
                  </a:lnTo>
                  <a:lnTo>
                    <a:pt x="6350" y="17780"/>
                  </a:lnTo>
                  <a:lnTo>
                    <a:pt x="1269" y="17780"/>
                  </a:lnTo>
                  <a:lnTo>
                    <a:pt x="1269" y="19050"/>
                  </a:lnTo>
                  <a:lnTo>
                    <a:pt x="0" y="19050"/>
                  </a:lnTo>
                  <a:lnTo>
                    <a:pt x="0" y="43180"/>
                  </a:lnTo>
                  <a:lnTo>
                    <a:pt x="88900" y="43180"/>
                  </a:lnTo>
                  <a:lnTo>
                    <a:pt x="88900" y="0"/>
                  </a:lnTo>
                  <a:close/>
                </a:path>
                <a:path w="88900" h="116840">
                  <a:moveTo>
                    <a:pt x="88900" y="43180"/>
                  </a:moveTo>
                  <a:lnTo>
                    <a:pt x="0" y="43180"/>
                  </a:lnTo>
                  <a:lnTo>
                    <a:pt x="0" y="111760"/>
                  </a:lnTo>
                  <a:lnTo>
                    <a:pt x="88900" y="111760"/>
                  </a:lnTo>
                  <a:lnTo>
                    <a:pt x="88900" y="43180"/>
                  </a:lnTo>
                  <a:close/>
                </a:path>
                <a:path w="88900" h="116840">
                  <a:moveTo>
                    <a:pt x="88900" y="111760"/>
                  </a:moveTo>
                  <a:lnTo>
                    <a:pt x="0" y="111760"/>
                  </a:lnTo>
                  <a:lnTo>
                    <a:pt x="0" y="116840"/>
                  </a:lnTo>
                  <a:lnTo>
                    <a:pt x="88900" y="116840"/>
                  </a:lnTo>
                  <a:lnTo>
                    <a:pt x="88900" y="111760"/>
                  </a:lnTo>
                  <a:close/>
                </a:path>
              </a:pathLst>
            </a:custGeom>
            <a:solidFill>
              <a:srgbClr val="1C561C"/>
            </a:solidFill>
          </p:spPr>
          <p:txBody>
            <a:bodyPr wrap="square" lIns="0" tIns="0" rIns="0" bIns="0" rtlCol="0"/>
            <a:lstStyle/>
            <a:p>
              <a:endParaRPr/>
            </a:p>
          </p:txBody>
        </p:sp>
        <p:sp>
          <p:nvSpPr>
            <p:cNvPr id="1160" name="object 1160"/>
            <p:cNvSpPr/>
            <p:nvPr/>
          </p:nvSpPr>
          <p:spPr>
            <a:xfrm>
              <a:off x="2992119" y="6755129"/>
              <a:ext cx="88900" cy="97790"/>
            </a:xfrm>
            <a:custGeom>
              <a:avLst/>
              <a:gdLst/>
              <a:ahLst/>
              <a:cxnLst/>
              <a:rect l="l" t="t" r="r" b="b"/>
              <a:pathLst>
                <a:path w="88900" h="97790">
                  <a:moveTo>
                    <a:pt x="88900" y="0"/>
                  </a:moveTo>
                  <a:lnTo>
                    <a:pt x="83819" y="0"/>
                  </a:lnTo>
                  <a:lnTo>
                    <a:pt x="83819" y="1270"/>
                  </a:lnTo>
                  <a:lnTo>
                    <a:pt x="78740" y="1270"/>
                  </a:lnTo>
                  <a:lnTo>
                    <a:pt x="78740" y="2540"/>
                  </a:lnTo>
                  <a:lnTo>
                    <a:pt x="73660" y="2540"/>
                  </a:lnTo>
                  <a:lnTo>
                    <a:pt x="73660" y="3810"/>
                  </a:lnTo>
                  <a:lnTo>
                    <a:pt x="68580" y="3810"/>
                  </a:lnTo>
                  <a:lnTo>
                    <a:pt x="68580" y="5080"/>
                  </a:lnTo>
                  <a:lnTo>
                    <a:pt x="63500" y="5080"/>
                  </a:lnTo>
                  <a:lnTo>
                    <a:pt x="63500" y="6350"/>
                  </a:lnTo>
                  <a:lnTo>
                    <a:pt x="57150" y="6350"/>
                  </a:lnTo>
                  <a:lnTo>
                    <a:pt x="57150" y="7620"/>
                  </a:lnTo>
                  <a:lnTo>
                    <a:pt x="52069" y="7620"/>
                  </a:lnTo>
                  <a:lnTo>
                    <a:pt x="52069" y="8890"/>
                  </a:lnTo>
                  <a:lnTo>
                    <a:pt x="46990" y="8890"/>
                  </a:lnTo>
                  <a:lnTo>
                    <a:pt x="46990" y="10160"/>
                  </a:lnTo>
                  <a:lnTo>
                    <a:pt x="41910" y="10160"/>
                  </a:lnTo>
                  <a:lnTo>
                    <a:pt x="41910" y="11430"/>
                  </a:lnTo>
                  <a:lnTo>
                    <a:pt x="36830" y="11430"/>
                  </a:lnTo>
                  <a:lnTo>
                    <a:pt x="36830" y="12700"/>
                  </a:lnTo>
                  <a:lnTo>
                    <a:pt x="33019" y="12700"/>
                  </a:lnTo>
                  <a:lnTo>
                    <a:pt x="33019" y="13970"/>
                  </a:lnTo>
                  <a:lnTo>
                    <a:pt x="25400" y="13970"/>
                  </a:lnTo>
                  <a:lnTo>
                    <a:pt x="25400" y="15240"/>
                  </a:lnTo>
                  <a:lnTo>
                    <a:pt x="20319" y="15240"/>
                  </a:lnTo>
                  <a:lnTo>
                    <a:pt x="20319" y="16510"/>
                  </a:lnTo>
                  <a:lnTo>
                    <a:pt x="15240" y="16510"/>
                  </a:lnTo>
                  <a:lnTo>
                    <a:pt x="15240" y="17780"/>
                  </a:lnTo>
                  <a:lnTo>
                    <a:pt x="10160" y="17780"/>
                  </a:lnTo>
                  <a:lnTo>
                    <a:pt x="10160" y="19050"/>
                  </a:lnTo>
                  <a:lnTo>
                    <a:pt x="5080" y="19050"/>
                  </a:lnTo>
                  <a:lnTo>
                    <a:pt x="5080" y="20320"/>
                  </a:lnTo>
                  <a:lnTo>
                    <a:pt x="0" y="20320"/>
                  </a:lnTo>
                  <a:lnTo>
                    <a:pt x="0" y="24130"/>
                  </a:lnTo>
                  <a:lnTo>
                    <a:pt x="88900" y="24130"/>
                  </a:lnTo>
                  <a:lnTo>
                    <a:pt x="88900" y="0"/>
                  </a:lnTo>
                  <a:close/>
                </a:path>
                <a:path w="88900" h="97790">
                  <a:moveTo>
                    <a:pt x="88900" y="24130"/>
                  </a:moveTo>
                  <a:lnTo>
                    <a:pt x="0" y="24130"/>
                  </a:lnTo>
                  <a:lnTo>
                    <a:pt x="0" y="92710"/>
                  </a:lnTo>
                  <a:lnTo>
                    <a:pt x="88900" y="92710"/>
                  </a:lnTo>
                  <a:lnTo>
                    <a:pt x="88900" y="24130"/>
                  </a:lnTo>
                  <a:close/>
                </a:path>
                <a:path w="88900" h="97790">
                  <a:moveTo>
                    <a:pt x="88900" y="92710"/>
                  </a:moveTo>
                  <a:lnTo>
                    <a:pt x="0" y="92710"/>
                  </a:lnTo>
                  <a:lnTo>
                    <a:pt x="0" y="97790"/>
                  </a:lnTo>
                  <a:lnTo>
                    <a:pt x="88900" y="97790"/>
                  </a:lnTo>
                  <a:lnTo>
                    <a:pt x="88900" y="92710"/>
                  </a:lnTo>
                  <a:close/>
                </a:path>
              </a:pathLst>
            </a:custGeom>
            <a:solidFill>
              <a:srgbClr val="1C551C"/>
            </a:solidFill>
          </p:spPr>
          <p:txBody>
            <a:bodyPr wrap="square" lIns="0" tIns="0" rIns="0" bIns="0" rtlCol="0"/>
            <a:lstStyle/>
            <a:p>
              <a:endParaRPr/>
            </a:p>
          </p:txBody>
        </p:sp>
        <p:sp>
          <p:nvSpPr>
            <p:cNvPr id="1161" name="object 1161"/>
            <p:cNvSpPr/>
            <p:nvPr/>
          </p:nvSpPr>
          <p:spPr>
            <a:xfrm>
              <a:off x="2903219" y="6776720"/>
              <a:ext cx="88900" cy="76200"/>
            </a:xfrm>
            <a:custGeom>
              <a:avLst/>
              <a:gdLst/>
              <a:ahLst/>
              <a:cxnLst/>
              <a:rect l="l" t="t" r="r" b="b"/>
              <a:pathLst>
                <a:path w="88900" h="76200">
                  <a:moveTo>
                    <a:pt x="88900" y="0"/>
                  </a:moveTo>
                  <a:lnTo>
                    <a:pt x="83819" y="0"/>
                  </a:lnTo>
                  <a:lnTo>
                    <a:pt x="83819" y="1269"/>
                  </a:lnTo>
                  <a:lnTo>
                    <a:pt x="78740" y="1269"/>
                  </a:lnTo>
                  <a:lnTo>
                    <a:pt x="78740" y="2539"/>
                  </a:lnTo>
                  <a:lnTo>
                    <a:pt x="88900" y="2539"/>
                  </a:lnTo>
                  <a:lnTo>
                    <a:pt x="88900" y="0"/>
                  </a:lnTo>
                  <a:close/>
                </a:path>
                <a:path w="88900" h="76200">
                  <a:moveTo>
                    <a:pt x="88900" y="2539"/>
                  </a:moveTo>
                  <a:lnTo>
                    <a:pt x="73660" y="2539"/>
                  </a:lnTo>
                  <a:lnTo>
                    <a:pt x="73660" y="3809"/>
                  </a:lnTo>
                  <a:lnTo>
                    <a:pt x="68580" y="3809"/>
                  </a:lnTo>
                  <a:lnTo>
                    <a:pt x="68580" y="5079"/>
                  </a:lnTo>
                  <a:lnTo>
                    <a:pt x="63500" y="5079"/>
                  </a:lnTo>
                  <a:lnTo>
                    <a:pt x="63500" y="6349"/>
                  </a:lnTo>
                  <a:lnTo>
                    <a:pt x="58419" y="6349"/>
                  </a:lnTo>
                  <a:lnTo>
                    <a:pt x="58419" y="7619"/>
                  </a:lnTo>
                  <a:lnTo>
                    <a:pt x="53340" y="7619"/>
                  </a:lnTo>
                  <a:lnTo>
                    <a:pt x="53340" y="8889"/>
                  </a:lnTo>
                  <a:lnTo>
                    <a:pt x="48260" y="8889"/>
                  </a:lnTo>
                  <a:lnTo>
                    <a:pt x="48260" y="10159"/>
                  </a:lnTo>
                  <a:lnTo>
                    <a:pt x="44450" y="10159"/>
                  </a:lnTo>
                  <a:lnTo>
                    <a:pt x="44450" y="11429"/>
                  </a:lnTo>
                  <a:lnTo>
                    <a:pt x="38100" y="11429"/>
                  </a:lnTo>
                  <a:lnTo>
                    <a:pt x="38100" y="12699"/>
                  </a:lnTo>
                  <a:lnTo>
                    <a:pt x="33019" y="12699"/>
                  </a:lnTo>
                  <a:lnTo>
                    <a:pt x="33019" y="13969"/>
                  </a:lnTo>
                  <a:lnTo>
                    <a:pt x="29210" y="13969"/>
                  </a:lnTo>
                  <a:lnTo>
                    <a:pt x="29210" y="15239"/>
                  </a:lnTo>
                  <a:lnTo>
                    <a:pt x="88900" y="15239"/>
                  </a:lnTo>
                  <a:lnTo>
                    <a:pt x="88900" y="2539"/>
                  </a:lnTo>
                  <a:close/>
                </a:path>
                <a:path w="88900" h="76200">
                  <a:moveTo>
                    <a:pt x="88900" y="15239"/>
                  </a:moveTo>
                  <a:lnTo>
                    <a:pt x="24130" y="15239"/>
                  </a:lnTo>
                  <a:lnTo>
                    <a:pt x="24130" y="16509"/>
                  </a:lnTo>
                  <a:lnTo>
                    <a:pt x="19050" y="16509"/>
                  </a:lnTo>
                  <a:lnTo>
                    <a:pt x="19050" y="17779"/>
                  </a:lnTo>
                  <a:lnTo>
                    <a:pt x="15240" y="17779"/>
                  </a:lnTo>
                  <a:lnTo>
                    <a:pt x="15240" y="19049"/>
                  </a:lnTo>
                  <a:lnTo>
                    <a:pt x="10160" y="19049"/>
                  </a:lnTo>
                  <a:lnTo>
                    <a:pt x="10160" y="20319"/>
                  </a:lnTo>
                  <a:lnTo>
                    <a:pt x="5080" y="20319"/>
                  </a:lnTo>
                  <a:lnTo>
                    <a:pt x="5080" y="21589"/>
                  </a:lnTo>
                  <a:lnTo>
                    <a:pt x="1269" y="21589"/>
                  </a:lnTo>
                  <a:lnTo>
                    <a:pt x="1269" y="22859"/>
                  </a:lnTo>
                  <a:lnTo>
                    <a:pt x="0" y="22859"/>
                  </a:lnTo>
                  <a:lnTo>
                    <a:pt x="0" y="71119"/>
                  </a:lnTo>
                  <a:lnTo>
                    <a:pt x="88900" y="71119"/>
                  </a:lnTo>
                  <a:lnTo>
                    <a:pt x="88900" y="15239"/>
                  </a:lnTo>
                  <a:close/>
                </a:path>
                <a:path w="88900" h="76200">
                  <a:moveTo>
                    <a:pt x="88900" y="71119"/>
                  </a:moveTo>
                  <a:lnTo>
                    <a:pt x="0" y="71119"/>
                  </a:lnTo>
                  <a:lnTo>
                    <a:pt x="0" y="76199"/>
                  </a:lnTo>
                  <a:lnTo>
                    <a:pt x="88900" y="76199"/>
                  </a:lnTo>
                  <a:lnTo>
                    <a:pt x="88900" y="71119"/>
                  </a:lnTo>
                  <a:close/>
                </a:path>
              </a:pathLst>
            </a:custGeom>
            <a:solidFill>
              <a:srgbClr val="1C541C"/>
            </a:solidFill>
          </p:spPr>
          <p:txBody>
            <a:bodyPr wrap="square" lIns="0" tIns="0" rIns="0" bIns="0" rtlCol="0"/>
            <a:lstStyle/>
            <a:p>
              <a:endParaRPr/>
            </a:p>
          </p:txBody>
        </p:sp>
        <p:sp>
          <p:nvSpPr>
            <p:cNvPr id="1162" name="object 1162"/>
            <p:cNvSpPr/>
            <p:nvPr/>
          </p:nvSpPr>
          <p:spPr>
            <a:xfrm>
              <a:off x="2814319" y="6799579"/>
              <a:ext cx="88900" cy="53340"/>
            </a:xfrm>
            <a:custGeom>
              <a:avLst/>
              <a:gdLst/>
              <a:ahLst/>
              <a:cxnLst/>
              <a:rect l="l" t="t" r="r" b="b"/>
              <a:pathLst>
                <a:path w="88900" h="53340">
                  <a:moveTo>
                    <a:pt x="88900" y="0"/>
                  </a:moveTo>
                  <a:lnTo>
                    <a:pt x="85090" y="0"/>
                  </a:lnTo>
                  <a:lnTo>
                    <a:pt x="85090" y="1270"/>
                  </a:lnTo>
                  <a:lnTo>
                    <a:pt x="81280" y="1270"/>
                  </a:lnTo>
                  <a:lnTo>
                    <a:pt x="81280" y="2540"/>
                  </a:lnTo>
                  <a:lnTo>
                    <a:pt x="76200" y="2540"/>
                  </a:lnTo>
                  <a:lnTo>
                    <a:pt x="76200" y="3810"/>
                  </a:lnTo>
                  <a:lnTo>
                    <a:pt x="71119" y="3810"/>
                  </a:lnTo>
                  <a:lnTo>
                    <a:pt x="71119" y="5080"/>
                  </a:lnTo>
                  <a:lnTo>
                    <a:pt x="67310" y="5080"/>
                  </a:lnTo>
                  <a:lnTo>
                    <a:pt x="67310" y="6350"/>
                  </a:lnTo>
                  <a:lnTo>
                    <a:pt x="62230" y="6350"/>
                  </a:lnTo>
                  <a:lnTo>
                    <a:pt x="62230" y="7620"/>
                  </a:lnTo>
                  <a:lnTo>
                    <a:pt x="57150" y="7620"/>
                  </a:lnTo>
                  <a:lnTo>
                    <a:pt x="57150" y="8890"/>
                  </a:lnTo>
                  <a:lnTo>
                    <a:pt x="54610" y="8890"/>
                  </a:lnTo>
                  <a:lnTo>
                    <a:pt x="54610" y="10160"/>
                  </a:lnTo>
                  <a:lnTo>
                    <a:pt x="49530" y="10160"/>
                  </a:lnTo>
                  <a:lnTo>
                    <a:pt x="49530" y="11430"/>
                  </a:lnTo>
                  <a:lnTo>
                    <a:pt x="44450" y="11430"/>
                  </a:lnTo>
                  <a:lnTo>
                    <a:pt x="44450" y="12700"/>
                  </a:lnTo>
                  <a:lnTo>
                    <a:pt x="40640" y="12700"/>
                  </a:lnTo>
                  <a:lnTo>
                    <a:pt x="40640" y="13970"/>
                  </a:lnTo>
                  <a:lnTo>
                    <a:pt x="36830" y="13970"/>
                  </a:lnTo>
                  <a:lnTo>
                    <a:pt x="36830" y="15240"/>
                  </a:lnTo>
                  <a:lnTo>
                    <a:pt x="33019" y="15240"/>
                  </a:lnTo>
                  <a:lnTo>
                    <a:pt x="33019" y="16510"/>
                  </a:lnTo>
                  <a:lnTo>
                    <a:pt x="27940" y="16510"/>
                  </a:lnTo>
                  <a:lnTo>
                    <a:pt x="27940" y="17780"/>
                  </a:lnTo>
                  <a:lnTo>
                    <a:pt x="24130" y="17780"/>
                  </a:lnTo>
                  <a:lnTo>
                    <a:pt x="24130" y="19050"/>
                  </a:lnTo>
                  <a:lnTo>
                    <a:pt x="20319" y="19050"/>
                  </a:lnTo>
                  <a:lnTo>
                    <a:pt x="20319" y="20320"/>
                  </a:lnTo>
                  <a:lnTo>
                    <a:pt x="16510" y="20320"/>
                  </a:lnTo>
                  <a:lnTo>
                    <a:pt x="16510" y="21590"/>
                  </a:lnTo>
                  <a:lnTo>
                    <a:pt x="12700" y="21590"/>
                  </a:lnTo>
                  <a:lnTo>
                    <a:pt x="12700" y="22860"/>
                  </a:lnTo>
                  <a:lnTo>
                    <a:pt x="7619" y="22860"/>
                  </a:lnTo>
                  <a:lnTo>
                    <a:pt x="7619" y="24130"/>
                  </a:lnTo>
                  <a:lnTo>
                    <a:pt x="3810" y="24130"/>
                  </a:lnTo>
                  <a:lnTo>
                    <a:pt x="3810" y="25400"/>
                  </a:lnTo>
                  <a:lnTo>
                    <a:pt x="0" y="25400"/>
                  </a:lnTo>
                  <a:lnTo>
                    <a:pt x="0" y="48260"/>
                  </a:lnTo>
                  <a:lnTo>
                    <a:pt x="88900" y="48260"/>
                  </a:lnTo>
                  <a:lnTo>
                    <a:pt x="88900" y="0"/>
                  </a:lnTo>
                  <a:close/>
                </a:path>
                <a:path w="88900" h="53340">
                  <a:moveTo>
                    <a:pt x="88900" y="48260"/>
                  </a:moveTo>
                  <a:lnTo>
                    <a:pt x="0" y="48260"/>
                  </a:lnTo>
                  <a:lnTo>
                    <a:pt x="0" y="53340"/>
                  </a:lnTo>
                  <a:lnTo>
                    <a:pt x="88900" y="53340"/>
                  </a:lnTo>
                  <a:lnTo>
                    <a:pt x="88900" y="48260"/>
                  </a:lnTo>
                  <a:close/>
                </a:path>
              </a:pathLst>
            </a:custGeom>
            <a:solidFill>
              <a:srgbClr val="1B531B"/>
            </a:solidFill>
          </p:spPr>
          <p:txBody>
            <a:bodyPr wrap="square" lIns="0" tIns="0" rIns="0" bIns="0" rtlCol="0"/>
            <a:lstStyle/>
            <a:p>
              <a:endParaRPr/>
            </a:p>
          </p:txBody>
        </p:sp>
        <p:sp>
          <p:nvSpPr>
            <p:cNvPr id="1163" name="object 1163"/>
            <p:cNvSpPr/>
            <p:nvPr/>
          </p:nvSpPr>
          <p:spPr>
            <a:xfrm>
              <a:off x="2726690" y="6826249"/>
              <a:ext cx="87630" cy="26670"/>
            </a:xfrm>
            <a:custGeom>
              <a:avLst/>
              <a:gdLst/>
              <a:ahLst/>
              <a:cxnLst/>
              <a:rect l="l" t="t" r="r" b="b"/>
              <a:pathLst>
                <a:path w="87630" h="26670">
                  <a:moveTo>
                    <a:pt x="87630" y="0"/>
                  </a:moveTo>
                  <a:lnTo>
                    <a:pt x="83820" y="0"/>
                  </a:lnTo>
                  <a:lnTo>
                    <a:pt x="83820" y="1270"/>
                  </a:lnTo>
                  <a:lnTo>
                    <a:pt x="78740" y="1270"/>
                  </a:lnTo>
                  <a:lnTo>
                    <a:pt x="78740" y="2540"/>
                  </a:lnTo>
                  <a:lnTo>
                    <a:pt x="74930" y="2540"/>
                  </a:lnTo>
                  <a:lnTo>
                    <a:pt x="74930" y="3809"/>
                  </a:lnTo>
                  <a:lnTo>
                    <a:pt x="72390" y="3809"/>
                  </a:lnTo>
                  <a:lnTo>
                    <a:pt x="72390" y="5079"/>
                  </a:lnTo>
                  <a:lnTo>
                    <a:pt x="66040" y="5079"/>
                  </a:lnTo>
                  <a:lnTo>
                    <a:pt x="66040" y="6350"/>
                  </a:lnTo>
                  <a:lnTo>
                    <a:pt x="62230" y="6350"/>
                  </a:lnTo>
                  <a:lnTo>
                    <a:pt x="62230" y="7620"/>
                  </a:lnTo>
                  <a:lnTo>
                    <a:pt x="58420" y="7620"/>
                  </a:lnTo>
                  <a:lnTo>
                    <a:pt x="58420" y="8890"/>
                  </a:lnTo>
                  <a:lnTo>
                    <a:pt x="53340" y="8890"/>
                  </a:lnTo>
                  <a:lnTo>
                    <a:pt x="53340" y="10160"/>
                  </a:lnTo>
                  <a:lnTo>
                    <a:pt x="49530" y="10160"/>
                  </a:lnTo>
                  <a:lnTo>
                    <a:pt x="49530" y="11429"/>
                  </a:lnTo>
                  <a:lnTo>
                    <a:pt x="45720" y="11429"/>
                  </a:lnTo>
                  <a:lnTo>
                    <a:pt x="45720" y="12700"/>
                  </a:lnTo>
                  <a:lnTo>
                    <a:pt x="40640" y="12700"/>
                  </a:lnTo>
                  <a:lnTo>
                    <a:pt x="40640" y="13970"/>
                  </a:lnTo>
                  <a:lnTo>
                    <a:pt x="36830" y="13970"/>
                  </a:lnTo>
                  <a:lnTo>
                    <a:pt x="36830" y="15240"/>
                  </a:lnTo>
                  <a:lnTo>
                    <a:pt x="33020" y="15240"/>
                  </a:lnTo>
                  <a:lnTo>
                    <a:pt x="33020" y="16510"/>
                  </a:lnTo>
                  <a:lnTo>
                    <a:pt x="27940" y="16510"/>
                  </a:lnTo>
                  <a:lnTo>
                    <a:pt x="27940" y="17780"/>
                  </a:lnTo>
                  <a:lnTo>
                    <a:pt x="24130" y="17780"/>
                  </a:lnTo>
                  <a:lnTo>
                    <a:pt x="24130" y="19050"/>
                  </a:lnTo>
                  <a:lnTo>
                    <a:pt x="20320" y="19050"/>
                  </a:lnTo>
                  <a:lnTo>
                    <a:pt x="20320" y="20320"/>
                  </a:lnTo>
                  <a:lnTo>
                    <a:pt x="15240" y="20320"/>
                  </a:lnTo>
                  <a:lnTo>
                    <a:pt x="15240" y="21590"/>
                  </a:lnTo>
                  <a:lnTo>
                    <a:pt x="87630" y="21590"/>
                  </a:lnTo>
                  <a:lnTo>
                    <a:pt x="87630" y="0"/>
                  </a:lnTo>
                  <a:close/>
                </a:path>
                <a:path w="87630" h="26670">
                  <a:moveTo>
                    <a:pt x="87630" y="21590"/>
                  </a:moveTo>
                  <a:lnTo>
                    <a:pt x="11430" y="21590"/>
                  </a:lnTo>
                  <a:lnTo>
                    <a:pt x="11430" y="22860"/>
                  </a:lnTo>
                  <a:lnTo>
                    <a:pt x="7620" y="22860"/>
                  </a:lnTo>
                  <a:lnTo>
                    <a:pt x="7620" y="24130"/>
                  </a:lnTo>
                  <a:lnTo>
                    <a:pt x="2540" y="24130"/>
                  </a:lnTo>
                  <a:lnTo>
                    <a:pt x="2540" y="25400"/>
                  </a:lnTo>
                  <a:lnTo>
                    <a:pt x="0" y="25400"/>
                  </a:lnTo>
                  <a:lnTo>
                    <a:pt x="0" y="26670"/>
                  </a:lnTo>
                  <a:lnTo>
                    <a:pt x="87630" y="26670"/>
                  </a:lnTo>
                  <a:lnTo>
                    <a:pt x="87630" y="21590"/>
                  </a:lnTo>
                  <a:close/>
                </a:path>
              </a:pathLst>
            </a:custGeom>
            <a:solidFill>
              <a:srgbClr val="1B521B"/>
            </a:solidFill>
          </p:spPr>
          <p:txBody>
            <a:bodyPr wrap="square" lIns="0" tIns="0" rIns="0" bIns="0" rtlCol="0"/>
            <a:lstStyle/>
            <a:p>
              <a:endParaRPr/>
            </a:p>
          </p:txBody>
        </p:sp>
      </p:grpSp>
      <p:sp>
        <p:nvSpPr>
          <p:cNvPr id="1164" name="object 1164"/>
          <p:cNvSpPr txBox="1">
            <a:spLocks noGrp="1"/>
          </p:cNvSpPr>
          <p:nvPr>
            <p:ph type="title"/>
          </p:nvPr>
        </p:nvSpPr>
        <p:spPr>
          <a:xfrm>
            <a:off x="2743200" y="762000"/>
            <a:ext cx="6019800" cy="4691028"/>
          </a:xfrm>
          <a:prstGeom prst="rect">
            <a:avLst/>
          </a:prstGeom>
        </p:spPr>
        <p:txBody>
          <a:bodyPr vert="horz" wrap="square" lIns="0" tIns="12700" rIns="0" bIns="0" rtlCol="0">
            <a:spAutoFit/>
          </a:bodyPr>
          <a:lstStyle/>
          <a:p>
            <a:pPr marL="12700">
              <a:lnSpc>
                <a:spcPct val="100000"/>
              </a:lnSpc>
              <a:spcBef>
                <a:spcPts val="100"/>
              </a:spcBef>
            </a:pPr>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r>
              <a:rPr lang="en-US" sz="2000" b="1" dirty="0">
                <a:latin typeface="Times New Roman"/>
                <a:cs typeface="Times New Roman"/>
              </a:rPr>
              <a:t>Module name: </a:t>
            </a:r>
            <a:r>
              <a:rPr lang="en-US" sz="2400" b="1">
                <a:latin typeface="Times New Roman"/>
                <a:cs typeface="Times New Roman"/>
              </a:rPr>
              <a:t>Managing People</a:t>
            </a:r>
            <a:br>
              <a:rPr lang="en-US" sz="2400" b="1" dirty="0">
                <a:latin typeface="Times New Roman"/>
                <a:cs typeface="Times New Roman"/>
              </a:rPr>
            </a:br>
            <a:r>
              <a:rPr lang="en-US" sz="2000" b="1" dirty="0">
                <a:latin typeface="Times New Roman"/>
                <a:cs typeface="Times New Roman"/>
              </a:rPr>
              <a:t>Student name: Ana Gurduz</a:t>
            </a:r>
            <a:br>
              <a:rPr lang="en-US" sz="2000" b="1" dirty="0">
                <a:latin typeface="Times New Roman"/>
                <a:cs typeface="Times New Roman"/>
              </a:rPr>
            </a:br>
            <a:r>
              <a:rPr lang="en-US" sz="2000" b="1" dirty="0">
                <a:latin typeface="Times New Roman"/>
                <a:cs typeface="Times New Roman"/>
              </a:rPr>
              <a:t>Student number: 2029605</a:t>
            </a:r>
            <a:br>
              <a:rPr lang="en-US" sz="2400" b="1" dirty="0">
                <a:latin typeface="Times New Roman"/>
                <a:cs typeface="Times New Roman"/>
              </a:rPr>
            </a:br>
            <a:r>
              <a:rPr lang="en-US" sz="2000" b="1" dirty="0">
                <a:latin typeface="Times New Roman"/>
                <a:cs typeface="Times New Roman"/>
              </a:rPr>
              <a:t>Module code: LCBB5004</a:t>
            </a:r>
            <a:br>
              <a:rPr lang="en-US" sz="2000" b="1" dirty="0">
                <a:latin typeface="Times New Roman"/>
                <a:cs typeface="Times New Roman"/>
              </a:rPr>
            </a:br>
            <a:r>
              <a:rPr lang="en-US" sz="2000" b="1" dirty="0">
                <a:latin typeface="Times New Roman"/>
                <a:cs typeface="Times New Roman"/>
              </a:rPr>
              <a:t>Module Coordinator: Dr </a:t>
            </a:r>
            <a:r>
              <a:rPr lang="en-US" sz="2000" b="1" dirty="0" err="1">
                <a:latin typeface="Times New Roman"/>
                <a:cs typeface="Times New Roman"/>
              </a:rPr>
              <a:t>Uju</a:t>
            </a:r>
            <a:r>
              <a:rPr lang="en-US" sz="2000" b="1" dirty="0">
                <a:latin typeface="Times New Roman"/>
                <a:cs typeface="Times New Roman"/>
              </a:rPr>
              <a:t> Ugochukwu</a:t>
            </a:r>
            <a:br>
              <a:rPr lang="en-US" sz="2000" b="1" dirty="0">
                <a:latin typeface="Times New Roman"/>
                <a:cs typeface="Times New Roman"/>
              </a:rPr>
            </a:br>
            <a:r>
              <a:rPr lang="en-US" sz="2000" b="1" dirty="0">
                <a:latin typeface="Times New Roman"/>
                <a:cs typeface="Times New Roman"/>
              </a:rPr>
              <a:t>Assignment Title, Component 1: Individual presentation</a:t>
            </a:r>
            <a:br>
              <a:rPr lang="en-US" sz="2400" b="1" dirty="0">
                <a:latin typeface="Times New Roman"/>
                <a:cs typeface="Times New Roman"/>
              </a:rPr>
            </a:br>
            <a:endParaRPr sz="2000" b="1" dirty="0">
              <a:latin typeface="Times New Roman"/>
              <a:cs typeface="Times New Roman"/>
            </a:endParaRPr>
          </a:p>
        </p:txBody>
      </p:sp>
      <p:sp>
        <p:nvSpPr>
          <p:cNvPr id="1165" name="TextBox 1164">
            <a:extLst>
              <a:ext uri="{FF2B5EF4-FFF2-40B4-BE49-F238E27FC236}">
                <a16:creationId xmlns:a16="http://schemas.microsoft.com/office/drawing/2014/main" id="{F7D922A5-CC64-5007-43B5-F2F8773C2FCF}"/>
              </a:ext>
            </a:extLst>
          </p:cNvPr>
          <p:cNvSpPr txBox="1"/>
          <p:nvPr/>
        </p:nvSpPr>
        <p:spPr>
          <a:xfrm>
            <a:off x="1752600" y="3109393"/>
            <a:ext cx="3505200" cy="369332"/>
          </a:xfrm>
          <a:prstGeom prst="rect">
            <a:avLst/>
          </a:prstGeom>
          <a:noFill/>
        </p:spPr>
        <p:txBody>
          <a:bodyPr wrap="square" rtlCol="0">
            <a:spAutoFit/>
          </a:bodyPr>
          <a:lstStyle/>
          <a:p>
            <a:endParaRPr lang="en-GB" dirty="0"/>
          </a:p>
        </p:txBody>
      </p:sp>
    </p:spTree>
  </p:cSld>
  <p:clrMapOvr>
    <a:masterClrMapping/>
  </p:clrMapOvr>
  <p:transition>
    <p:zoom dir="in"/>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84250" y="304800"/>
            <a:ext cx="7179945" cy="695960"/>
          </a:xfrm>
          <a:prstGeom prst="rect">
            <a:avLst/>
          </a:prstGeom>
        </p:spPr>
        <p:txBody>
          <a:bodyPr vert="horz" wrap="square" lIns="0" tIns="12700" rIns="0" bIns="0" rtlCol="0">
            <a:spAutoFit/>
          </a:bodyPr>
          <a:lstStyle/>
          <a:p>
            <a:pPr marL="12700" algn="ctr">
              <a:lnSpc>
                <a:spcPct val="100000"/>
              </a:lnSpc>
              <a:spcBef>
                <a:spcPts val="100"/>
              </a:spcBef>
              <a:tabLst>
                <a:tab pos="2503170" algn="l"/>
              </a:tabLst>
            </a:pPr>
            <a:r>
              <a:rPr lang="en-US" sz="4400" dirty="0"/>
              <a:t>Introduction</a:t>
            </a:r>
            <a:endParaRPr sz="4400"/>
          </a:p>
        </p:txBody>
      </p:sp>
      <p:sp>
        <p:nvSpPr>
          <p:cNvPr id="4" name="object 4"/>
          <p:cNvSpPr txBox="1"/>
          <p:nvPr/>
        </p:nvSpPr>
        <p:spPr>
          <a:xfrm>
            <a:off x="685800" y="1219200"/>
            <a:ext cx="7772400" cy="4842351"/>
          </a:xfrm>
          <a:prstGeom prst="rect">
            <a:avLst/>
          </a:prstGeom>
        </p:spPr>
        <p:txBody>
          <a:bodyPr vert="horz" wrap="square" lIns="0" tIns="12700" rIns="0" bIns="0" rtlCol="0">
            <a:spAutoFit/>
          </a:bodyPr>
          <a:lstStyle/>
          <a:p>
            <a:pPr marL="12700" marR="5080" algn="just">
              <a:spcBef>
                <a:spcPts val="100"/>
              </a:spcBef>
              <a:buFont typeface="Wingdings" pitchFamily="2" charset="2"/>
              <a:buChar char="§"/>
            </a:pPr>
            <a:r>
              <a:rPr lang="en-GB" sz="2200" dirty="0">
                <a:latin typeface="Times New Roman" pitchFamily="18" charset="0"/>
                <a:cs typeface="Times New Roman" pitchFamily="18" charset="0"/>
              </a:rPr>
              <a:t> In business, it is important to manage employee's needs and skills in the right way if the business wants consistent performance and to keep employees for a long time (</a:t>
            </a:r>
            <a:r>
              <a:rPr lang="en-GB" sz="2400" dirty="0"/>
              <a:t>Leroy</a:t>
            </a:r>
            <a:r>
              <a:rPr lang="en-GB" sz="2200" dirty="0"/>
              <a:t> et al, 2018)</a:t>
            </a:r>
            <a:r>
              <a:rPr lang="en-GB" sz="2200" dirty="0">
                <a:latin typeface="Times New Roman" pitchFamily="18" charset="0"/>
                <a:cs typeface="Times New Roman" pitchFamily="18" charset="0"/>
              </a:rPr>
              <a:t>. </a:t>
            </a:r>
          </a:p>
          <a:p>
            <a:pPr marL="12700" marR="5080" algn="just">
              <a:spcBef>
                <a:spcPts val="100"/>
              </a:spcBef>
              <a:buFont typeface="Wingdings" pitchFamily="2" charset="2"/>
              <a:buChar char="§"/>
            </a:pPr>
            <a:endParaRPr lang="en-GB" sz="2200" dirty="0">
              <a:latin typeface="Times New Roman" pitchFamily="18" charset="0"/>
              <a:cs typeface="Times New Roman" pitchFamily="18" charset="0"/>
            </a:endParaRPr>
          </a:p>
          <a:p>
            <a:pPr marL="12700" marR="5080" algn="just">
              <a:spcBef>
                <a:spcPts val="100"/>
              </a:spcBef>
              <a:buFont typeface="Wingdings" pitchFamily="2" charset="2"/>
              <a:buChar char="§"/>
            </a:pPr>
            <a:r>
              <a:rPr lang="en-GB" sz="2200" dirty="0">
                <a:latin typeface="Times New Roman" pitchFamily="18" charset="0"/>
                <a:cs typeface="Times New Roman" pitchFamily="18" charset="0"/>
              </a:rPr>
              <a:t> People management difficulties can slow down the growth of a business in the long run.</a:t>
            </a:r>
          </a:p>
          <a:p>
            <a:pPr marL="12700" marR="5080" algn="just">
              <a:spcBef>
                <a:spcPts val="100"/>
              </a:spcBef>
              <a:buFont typeface="Wingdings" pitchFamily="2" charset="2"/>
              <a:buChar char="§"/>
            </a:pPr>
            <a:endParaRPr lang="en-GB" sz="2200" dirty="0">
              <a:latin typeface="Times New Roman" pitchFamily="18" charset="0"/>
              <a:cs typeface="Times New Roman" pitchFamily="18" charset="0"/>
            </a:endParaRPr>
          </a:p>
          <a:p>
            <a:pPr marL="12700" marR="5080" algn="just">
              <a:spcBef>
                <a:spcPts val="100"/>
              </a:spcBef>
              <a:buFont typeface="Wingdings" pitchFamily="2" charset="2"/>
              <a:buChar char="§"/>
            </a:pPr>
            <a:r>
              <a:rPr lang="en-GB" sz="2200" dirty="0">
                <a:latin typeface="Times New Roman" pitchFamily="18" charset="0"/>
                <a:cs typeface="Times New Roman" pitchFamily="18" charset="0"/>
              </a:rPr>
              <a:t> </a:t>
            </a:r>
            <a:r>
              <a:rPr lang="en-US" sz="2200" dirty="0">
                <a:latin typeface="Times New Roman" pitchFamily="18" charset="0"/>
                <a:cs typeface="Times New Roman" pitchFamily="18" charset="0"/>
              </a:rPr>
              <a:t>This presentation will discuss different types of employee retention strategies, motivational strategies, and employee engagement strategies of Google, Amazon, and Tesco.</a:t>
            </a:r>
            <a:endParaRPr lang="en-GB" sz="2200" dirty="0">
              <a:latin typeface="Times New Roman" pitchFamily="18" charset="0"/>
              <a:cs typeface="Times New Roman" pitchFamily="18" charset="0"/>
            </a:endParaRPr>
          </a:p>
          <a:p>
            <a:pPr marL="12700" marR="5080" algn="just">
              <a:spcBef>
                <a:spcPts val="100"/>
              </a:spcBef>
              <a:buFont typeface="Wingdings" pitchFamily="2" charset="2"/>
              <a:buChar char="§"/>
            </a:pPr>
            <a:endParaRPr lang="en-GB" sz="2200" dirty="0">
              <a:latin typeface="Times New Roman" pitchFamily="18" charset="0"/>
              <a:cs typeface="Times New Roman" pitchFamily="18" charset="0"/>
            </a:endParaRPr>
          </a:p>
          <a:p>
            <a:pPr marL="12700" marR="5080" algn="just">
              <a:spcBef>
                <a:spcPts val="100"/>
              </a:spcBef>
              <a:buFont typeface="Wingdings" pitchFamily="2" charset="2"/>
              <a:buChar char="§"/>
            </a:pPr>
            <a:r>
              <a:rPr lang="en-GB" sz="2200" dirty="0">
                <a:latin typeface="Times New Roman" pitchFamily="18" charset="0"/>
                <a:cs typeface="Times New Roman" pitchFamily="18" charset="0"/>
              </a:rPr>
              <a:t> It will also discuss the suitability of the models and theories that the companies uses in managing people.</a:t>
            </a:r>
          </a:p>
          <a:p>
            <a:pPr marL="12700" marR="5080" algn="just">
              <a:lnSpc>
                <a:spcPct val="100000"/>
              </a:lnSpc>
              <a:spcBef>
                <a:spcPts val="100"/>
              </a:spcBef>
            </a:pPr>
            <a:endParaRPr sz="2200">
              <a:latin typeface="Arial MT"/>
              <a:cs typeface="Arial MT"/>
            </a:endParaRPr>
          </a:p>
        </p:txBody>
      </p:sp>
    </p:spTree>
  </p:cSld>
  <p:clrMapOvr>
    <a:masterClrMapping/>
  </p:clrMapOvr>
  <p:transition>
    <p:zoom dir="in"/>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0SduZIXQAAE5wP.jpg"/>
          <p:cNvPicPr>
            <a:picLocks noChangeAspect="1"/>
          </p:cNvPicPr>
          <p:nvPr/>
        </p:nvPicPr>
        <p:blipFill>
          <a:blip r:embed="rId2"/>
          <a:stretch>
            <a:fillRect/>
          </a:stretch>
        </p:blipFill>
        <p:spPr>
          <a:xfrm>
            <a:off x="5486400" y="1600200"/>
            <a:ext cx="2819400" cy="2438400"/>
          </a:xfrm>
          <a:prstGeom prst="rect">
            <a:avLst/>
          </a:prstGeom>
        </p:spPr>
      </p:pic>
      <p:sp>
        <p:nvSpPr>
          <p:cNvPr id="14338" name="Rectangle 2"/>
          <p:cNvSpPr>
            <a:spLocks noChangeArrowheads="1"/>
          </p:cNvSpPr>
          <p:nvPr/>
        </p:nvSpPr>
        <p:spPr bwMode="auto">
          <a:xfrm>
            <a:off x="609600" y="1487031"/>
            <a:ext cx="4876800" cy="22467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buFont typeface="Wingdings" pitchFamily="2" charset="2"/>
              <a:buChar char="§"/>
            </a:pPr>
            <a:r>
              <a:rPr kumimoji="0" lang="en-GB" sz="2000" b="0" i="0" u="none" strike="noStrike" cap="none" normalizeH="0" baseline="0" dirty="0">
                <a:ln>
                  <a:noFill/>
                </a:ln>
                <a:solidFill>
                  <a:srgbClr val="252525"/>
                </a:solidFill>
                <a:effectLst/>
                <a:ea typeface="Times New Roman" pitchFamily="18" charset="0"/>
                <a:cs typeface="Arial" pitchFamily="34" charset="0"/>
              </a:rPr>
              <a:t> </a:t>
            </a:r>
            <a:r>
              <a:rPr lang="en-US" sz="2000" dirty="0">
                <a:solidFill>
                  <a:srgbClr val="252525"/>
                </a:solidFill>
                <a:ea typeface="Times New Roman" pitchFamily="18" charset="0"/>
                <a:cs typeface="Arial" pitchFamily="34" charset="0"/>
              </a:rPr>
              <a:t>Google provides compensation packages </a:t>
            </a:r>
          </a:p>
          <a:p>
            <a:pPr lvl="0" fontAlgn="base">
              <a:spcBef>
                <a:spcPct val="0"/>
              </a:spcBef>
              <a:spcAft>
                <a:spcPct val="0"/>
              </a:spcAft>
            </a:pPr>
            <a:r>
              <a:rPr lang="en-US" sz="2000" dirty="0">
                <a:solidFill>
                  <a:srgbClr val="252525"/>
                </a:solidFill>
                <a:ea typeface="Times New Roman" pitchFamily="18" charset="0"/>
                <a:cs typeface="Arial" pitchFamily="34" charset="0"/>
              </a:rPr>
              <a:t>to retain its employees.</a:t>
            </a:r>
            <a:endParaRPr kumimoji="0" lang="en-GB" sz="2000" b="0" i="0" u="none" strike="noStrike" cap="none" normalizeH="0" baseline="0" dirty="0">
              <a:ln>
                <a:noFill/>
              </a:ln>
              <a:solidFill>
                <a:srgbClr val="252525"/>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Char char="•"/>
              <a:tabLst/>
            </a:pPr>
            <a:endParaRPr kumimoji="0" lang="en-GB" sz="2000" b="0" i="0" u="none" strike="noStrike" cap="none" normalizeH="0" baseline="0" dirty="0">
              <a:ln>
                <a:noFill/>
              </a:ln>
              <a:solidFill>
                <a:schemeClr val="tx1"/>
              </a:solidFill>
              <a:effectLst/>
              <a:ea typeface="Times New Roman" pitchFamily="18"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 typeface="Wingdings" pitchFamily="2" charset="2"/>
              <a:buChar char="§"/>
              <a:tabLst/>
            </a:pPr>
            <a:r>
              <a:rPr kumimoji="0" lang="en-GB" sz="2000" b="0" i="0" u="none" strike="noStrike" cap="none" normalizeH="0" baseline="0" dirty="0">
                <a:ln>
                  <a:noFill/>
                </a:ln>
                <a:solidFill>
                  <a:srgbClr val="252525"/>
                </a:solidFill>
                <a:effectLst/>
                <a:ea typeface="Times New Roman" pitchFamily="18" charset="0"/>
                <a:cs typeface="Arial" pitchFamily="34" charset="0"/>
              </a:rPr>
              <a:t> It pays high wages and salaries. </a:t>
            </a:r>
          </a:p>
          <a:p>
            <a:pPr marL="0" marR="0" lvl="0" indent="0" defTabSz="914400" rtl="0" eaLnBrk="0" fontAlgn="base" latinLnBrk="0" hangingPunct="0">
              <a:lnSpc>
                <a:spcPct val="100000"/>
              </a:lnSpc>
              <a:spcBef>
                <a:spcPct val="0"/>
              </a:spcBef>
              <a:spcAft>
                <a:spcPct val="0"/>
              </a:spcAft>
              <a:buClrTx/>
              <a:buSzTx/>
              <a:buFontTx/>
              <a:buChar char="•"/>
              <a:tabLst/>
            </a:pPr>
            <a:endParaRPr kumimoji="0" lang="en-GB" sz="2000" b="0" i="0" u="none" strike="noStrike" cap="none" normalizeH="0" baseline="0" dirty="0">
              <a:ln>
                <a:noFill/>
              </a:ln>
              <a:solidFill>
                <a:schemeClr val="tx1"/>
              </a:solidFill>
              <a:effectLst/>
              <a:ea typeface="Times New Roman" pitchFamily="18" charset="0"/>
              <a:cs typeface="Arial" pitchFamily="34" charset="0"/>
            </a:endParaRPr>
          </a:p>
          <a:p>
            <a:pPr lvl="0" eaLnBrk="0" fontAlgn="base" hangingPunct="0">
              <a:spcBef>
                <a:spcPct val="0"/>
              </a:spcBef>
              <a:spcAft>
                <a:spcPct val="0"/>
              </a:spcAft>
              <a:buFont typeface="Wingdings" pitchFamily="2" charset="2"/>
              <a:buChar char="§"/>
            </a:pPr>
            <a:r>
              <a:rPr lang="en-GB" sz="2000" dirty="0">
                <a:solidFill>
                  <a:srgbClr val="252525"/>
                </a:solidFill>
                <a:ea typeface="Times New Roman" pitchFamily="18" charset="0"/>
                <a:cs typeface="Arial" pitchFamily="34" charset="0"/>
              </a:rPr>
              <a:t> </a:t>
            </a:r>
            <a:r>
              <a:rPr lang="en-US" sz="2000" dirty="0">
                <a:solidFill>
                  <a:srgbClr val="252525"/>
                </a:solidFill>
                <a:ea typeface="Times New Roman" pitchFamily="18" charset="0"/>
                <a:cs typeface="Arial" pitchFamily="34" charset="0"/>
              </a:rPr>
              <a:t>Free meals and other benefits are provided to employees.</a:t>
            </a:r>
            <a:endParaRPr kumimoji="0" lang="en-GB" sz="2000" b="0" i="0" u="none" strike="noStrike" cap="none" normalizeH="0" baseline="0" dirty="0">
              <a:ln>
                <a:noFill/>
              </a:ln>
              <a:solidFill>
                <a:srgbClr val="252525"/>
              </a:solidFill>
              <a:effectLst/>
              <a:ea typeface="Times New Roman" pitchFamily="18" charset="0"/>
              <a:cs typeface="Arial" pitchFamily="34" charset="0"/>
            </a:endParaRPr>
          </a:p>
        </p:txBody>
      </p:sp>
      <p:sp>
        <p:nvSpPr>
          <p:cNvPr id="12" name="TextBox 11"/>
          <p:cNvSpPr txBox="1"/>
          <p:nvPr/>
        </p:nvSpPr>
        <p:spPr>
          <a:xfrm>
            <a:off x="685800" y="360402"/>
            <a:ext cx="7848600" cy="584775"/>
          </a:xfrm>
          <a:prstGeom prst="rect">
            <a:avLst/>
          </a:prstGeom>
          <a:noFill/>
          <a:ln>
            <a:noFill/>
          </a:ln>
        </p:spPr>
        <p:txBody>
          <a:bodyPr wrap="square" rtlCol="0">
            <a:spAutoFit/>
          </a:bodyPr>
          <a:lstStyle/>
          <a:p>
            <a:pPr algn="ctr"/>
            <a:r>
              <a:rPr lang="en-US" sz="3200" b="1" dirty="0"/>
              <a:t>Employee’s Retention Strategies of Google</a:t>
            </a:r>
            <a:endParaRPr lang="en-GB" sz="3200" b="1" dirty="0"/>
          </a:p>
        </p:txBody>
      </p:sp>
      <p:sp>
        <p:nvSpPr>
          <p:cNvPr id="13" name="TextBox 12"/>
          <p:cNvSpPr txBox="1"/>
          <p:nvPr/>
        </p:nvSpPr>
        <p:spPr>
          <a:xfrm>
            <a:off x="609600" y="3733800"/>
            <a:ext cx="8077200" cy="2246769"/>
          </a:xfrm>
          <a:prstGeom prst="rect">
            <a:avLst/>
          </a:prstGeom>
          <a:noFill/>
        </p:spPr>
        <p:txBody>
          <a:bodyPr wrap="square" rtlCol="0">
            <a:spAutoFit/>
          </a:bodyPr>
          <a:lstStyle/>
          <a:p>
            <a:pPr lvl="0" eaLnBrk="0" fontAlgn="base" hangingPunct="0">
              <a:spcBef>
                <a:spcPct val="0"/>
              </a:spcBef>
              <a:spcAft>
                <a:spcPct val="0"/>
              </a:spcAft>
            </a:pPr>
            <a:endParaRPr lang="en-GB" sz="2000" dirty="0">
              <a:ea typeface="Times New Roman" pitchFamily="18" charset="0"/>
              <a:cs typeface="Arial" pitchFamily="34" charset="0"/>
            </a:endParaRPr>
          </a:p>
          <a:p>
            <a:pPr lvl="0" eaLnBrk="0" fontAlgn="base" hangingPunct="0">
              <a:spcBef>
                <a:spcPct val="0"/>
              </a:spcBef>
              <a:spcAft>
                <a:spcPct val="0"/>
              </a:spcAft>
              <a:buFont typeface="Wingdings" pitchFamily="2" charset="2"/>
              <a:buChar char="§"/>
            </a:pPr>
            <a:r>
              <a:rPr lang="en-GB" sz="2000" dirty="0">
                <a:solidFill>
                  <a:srgbClr val="252525"/>
                </a:solidFill>
                <a:ea typeface="Times New Roman" pitchFamily="18" charset="0"/>
                <a:cs typeface="Arial" pitchFamily="34" charset="0"/>
              </a:rPr>
              <a:t> Company's typical office design, which attracts creative and innovative workers.</a:t>
            </a:r>
          </a:p>
          <a:p>
            <a:pPr lvl="0" eaLnBrk="0" fontAlgn="base" hangingPunct="0">
              <a:spcBef>
                <a:spcPct val="0"/>
              </a:spcBef>
              <a:spcAft>
                <a:spcPct val="0"/>
              </a:spcAft>
              <a:buFontTx/>
              <a:buChar char="•"/>
            </a:pPr>
            <a:endParaRPr lang="en-GB" sz="2000" dirty="0">
              <a:ea typeface="Times New Roman" pitchFamily="18" charset="0"/>
              <a:cs typeface="Arial" pitchFamily="34" charset="0"/>
            </a:endParaRPr>
          </a:p>
          <a:p>
            <a:pPr eaLnBrk="0" fontAlgn="base" hangingPunct="0">
              <a:spcBef>
                <a:spcPct val="0"/>
              </a:spcBef>
              <a:spcAft>
                <a:spcPct val="0"/>
              </a:spcAft>
              <a:buFont typeface="Wingdings" pitchFamily="2" charset="2"/>
              <a:buChar char="§"/>
            </a:pPr>
            <a:r>
              <a:rPr lang="en-GB" sz="2000" dirty="0">
                <a:solidFill>
                  <a:srgbClr val="252525"/>
                </a:solidFill>
                <a:ea typeface="Times New Roman" pitchFamily="18" charset="0"/>
                <a:cs typeface="Arial" pitchFamily="34" charset="0"/>
              </a:rPr>
              <a:t> </a:t>
            </a:r>
            <a:r>
              <a:rPr lang="en-US" sz="2000" dirty="0">
                <a:solidFill>
                  <a:srgbClr val="252525"/>
                </a:solidFill>
                <a:ea typeface="Times New Roman" pitchFamily="18" charset="0"/>
                <a:cs typeface="Arial" pitchFamily="34" charset="0"/>
              </a:rPr>
              <a:t>Human resource management at Google assists its employees in becoming leaders through coaching and mentoring </a:t>
            </a:r>
            <a:r>
              <a:rPr lang="en-US" sz="2000" dirty="0"/>
              <a:t>(</a:t>
            </a:r>
            <a:r>
              <a:rPr lang="en-GB" sz="2000" dirty="0" err="1"/>
              <a:t>Zulfan</a:t>
            </a:r>
            <a:r>
              <a:rPr lang="en-GB" sz="2000" dirty="0"/>
              <a:t> et al</a:t>
            </a:r>
            <a:r>
              <a:rPr lang="en-US" sz="2000" dirty="0"/>
              <a:t>, 2020).</a:t>
            </a:r>
            <a:r>
              <a:rPr lang="en-GB" sz="2000" dirty="0">
                <a:solidFill>
                  <a:srgbClr val="252525"/>
                </a:solidFill>
                <a:ea typeface="Times New Roman" pitchFamily="18" charset="0"/>
                <a:cs typeface="Arial" pitchFamily="34" charset="0"/>
              </a:rPr>
              <a:t> </a:t>
            </a:r>
            <a:endParaRPr lang="en-GB" sz="2800" dirty="0">
              <a:cs typeface="Arial" pitchFamily="34" charset="0"/>
            </a:endParaRPr>
          </a:p>
          <a:p>
            <a:endParaRPr lang="en-GB" sz="2000" dirty="0"/>
          </a:p>
        </p:txBody>
      </p:sp>
    </p:spTree>
  </p:cSld>
  <p:clrMapOvr>
    <a:masterClrMapping/>
  </p:clrMapOvr>
  <p:transition>
    <p:zoom dir="in"/>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609600" y="1371600"/>
            <a:ext cx="5410200" cy="25545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buFont typeface="Wingdings" pitchFamily="2" charset="2"/>
              <a:buChar char="§"/>
            </a:pPr>
            <a:r>
              <a:rPr lang="en-GB" sz="2000" dirty="0"/>
              <a:t> Google offer free gourmet snacks prepared by trained chefs.</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US" sz="2000" dirty="0"/>
              <a:t> </a:t>
            </a:r>
            <a:r>
              <a:rPr lang="en-GB" sz="2000" dirty="0"/>
              <a:t>Dry-cleaning and laundry services are offered by the company.</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US" sz="2000" dirty="0"/>
              <a:t> </a:t>
            </a:r>
            <a:r>
              <a:rPr lang="en-GB" sz="2000" dirty="0"/>
              <a:t>Employees can make an appointment with their doctor if they fall ill at work.</a:t>
            </a:r>
          </a:p>
        </p:txBody>
      </p:sp>
      <p:sp>
        <p:nvSpPr>
          <p:cNvPr id="12" name="TextBox 11"/>
          <p:cNvSpPr txBox="1"/>
          <p:nvPr/>
        </p:nvSpPr>
        <p:spPr>
          <a:xfrm>
            <a:off x="685800" y="268069"/>
            <a:ext cx="7848600" cy="584775"/>
          </a:xfrm>
          <a:prstGeom prst="rect">
            <a:avLst/>
          </a:prstGeom>
          <a:noFill/>
          <a:ln>
            <a:noFill/>
          </a:ln>
        </p:spPr>
        <p:txBody>
          <a:bodyPr wrap="square" rtlCol="0">
            <a:spAutoFit/>
          </a:bodyPr>
          <a:lstStyle/>
          <a:p>
            <a:pPr algn="ctr"/>
            <a:r>
              <a:rPr lang="en-US" sz="3200" b="1" dirty="0"/>
              <a:t>Motivational Strategies of Google</a:t>
            </a:r>
            <a:endParaRPr lang="en-GB" sz="3200" b="1" dirty="0"/>
          </a:p>
        </p:txBody>
      </p:sp>
      <p:pic>
        <p:nvPicPr>
          <p:cNvPr id="6" name="Picture 5" descr="download.jpg"/>
          <p:cNvPicPr>
            <a:picLocks noChangeAspect="1"/>
          </p:cNvPicPr>
          <p:nvPr/>
        </p:nvPicPr>
        <p:blipFill>
          <a:blip r:embed="rId2"/>
          <a:stretch>
            <a:fillRect/>
          </a:stretch>
        </p:blipFill>
        <p:spPr>
          <a:xfrm>
            <a:off x="6162675" y="1524000"/>
            <a:ext cx="2447925" cy="2514600"/>
          </a:xfrm>
          <a:prstGeom prst="rect">
            <a:avLst/>
          </a:prstGeom>
        </p:spPr>
      </p:pic>
      <p:sp>
        <p:nvSpPr>
          <p:cNvPr id="7" name="Rectangle 6"/>
          <p:cNvSpPr/>
          <p:nvPr/>
        </p:nvSpPr>
        <p:spPr>
          <a:xfrm>
            <a:off x="609600" y="4114800"/>
            <a:ext cx="8229600" cy="1631216"/>
          </a:xfrm>
          <a:prstGeom prst="rect">
            <a:avLst/>
          </a:prstGeom>
        </p:spPr>
        <p:txBody>
          <a:bodyPr wrap="square">
            <a:spAutoFit/>
          </a:bodyPr>
          <a:lstStyle/>
          <a:p>
            <a:pPr>
              <a:buFont typeface="Wingdings" pitchFamily="2" charset="2"/>
              <a:buChar char="§"/>
            </a:pPr>
            <a:r>
              <a:rPr lang="en-GB" sz="2000" dirty="0"/>
              <a:t> In order to relieve stress to a considerable extent, Google offers massage programs to its employees. </a:t>
            </a:r>
          </a:p>
          <a:p>
            <a:pPr>
              <a:buFont typeface="Wingdings" pitchFamily="2" charset="2"/>
              <a:buChar char="§"/>
            </a:pPr>
            <a:endParaRPr lang="en-GB" sz="2000" dirty="0"/>
          </a:p>
          <a:p>
            <a:pPr>
              <a:buFont typeface="Wingdings" pitchFamily="2" charset="2"/>
              <a:buChar char="§"/>
            </a:pPr>
            <a:r>
              <a:rPr lang="en-GB" sz="2000" dirty="0"/>
              <a:t>The salary of the deceased employee's family will be paid for the next 10 years after the employee dies (</a:t>
            </a:r>
            <a:r>
              <a:rPr lang="en-GB" sz="2000" dirty="0" err="1"/>
              <a:t>Raveendhran</a:t>
            </a:r>
            <a:r>
              <a:rPr lang="en-GB" sz="2000" dirty="0"/>
              <a:t> et al, 2022).</a:t>
            </a:r>
          </a:p>
        </p:txBody>
      </p:sp>
    </p:spTree>
  </p:cSld>
  <p:clrMapOvr>
    <a:masterClrMapping/>
  </p:clrMapOvr>
  <p:transition>
    <p:zoom dir="in"/>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762000" y="914400"/>
            <a:ext cx="4953000"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buFont typeface="Wingdings" pitchFamily="2" charset="2"/>
              <a:buChar char="§"/>
            </a:pPr>
            <a:endParaRPr lang="en-US" sz="2000" dirty="0"/>
          </a:p>
          <a:p>
            <a:pPr algn="just" fontAlgn="base">
              <a:spcBef>
                <a:spcPct val="0"/>
              </a:spcBef>
              <a:spcAft>
                <a:spcPct val="0"/>
              </a:spcAft>
              <a:buFont typeface="Wingdings" pitchFamily="2" charset="2"/>
              <a:buChar char="§"/>
            </a:pPr>
            <a:r>
              <a:rPr lang="en-US" sz="2000" dirty="0"/>
              <a:t> </a:t>
            </a:r>
            <a:r>
              <a:rPr lang="en-GB" sz="2000" dirty="0"/>
              <a:t>Maintaining a fun working environment</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GB" sz="2000" dirty="0"/>
              <a:t> Building trust in employees </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GB" sz="2000" dirty="0"/>
              <a:t> Offering incentives and perks</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US" sz="2000" dirty="0"/>
              <a:t> </a:t>
            </a:r>
            <a:r>
              <a:rPr lang="en-GB" sz="2000" dirty="0"/>
              <a:t>Providing financial assistance</a:t>
            </a:r>
          </a:p>
          <a:p>
            <a:pPr algn="just" fontAlgn="base">
              <a:spcBef>
                <a:spcPct val="0"/>
              </a:spcBef>
              <a:spcAft>
                <a:spcPct val="0"/>
              </a:spcAft>
              <a:buFont typeface="Wingdings" pitchFamily="2" charset="2"/>
              <a:buChar char="§"/>
            </a:pPr>
            <a:endParaRPr lang="en-US" sz="2000" dirty="0"/>
          </a:p>
          <a:p>
            <a:pPr algn="just" fontAlgn="base">
              <a:spcBef>
                <a:spcPct val="0"/>
              </a:spcBef>
              <a:spcAft>
                <a:spcPct val="0"/>
              </a:spcAft>
              <a:buFont typeface="Wingdings" pitchFamily="2" charset="2"/>
              <a:buChar char="§"/>
            </a:pPr>
            <a:r>
              <a:rPr lang="en-US" sz="2000" dirty="0"/>
              <a:t> </a:t>
            </a:r>
            <a:r>
              <a:rPr lang="en-GB" sz="2000" dirty="0"/>
              <a:t>Assisting employees with their mobility</a:t>
            </a:r>
          </a:p>
          <a:p>
            <a:pPr algn="just" fontAlgn="base">
              <a:spcBef>
                <a:spcPct val="0"/>
              </a:spcBef>
              <a:spcAft>
                <a:spcPct val="0"/>
              </a:spcAft>
              <a:buFont typeface="Wingdings" pitchFamily="2" charset="2"/>
              <a:buChar char="§"/>
            </a:pPr>
            <a:endParaRPr lang="en-GB" sz="2000" dirty="0"/>
          </a:p>
          <a:p>
            <a:pPr algn="just" fontAlgn="base">
              <a:spcBef>
                <a:spcPct val="0"/>
              </a:spcBef>
              <a:spcAft>
                <a:spcPct val="0"/>
              </a:spcAft>
              <a:buFont typeface="Wingdings" pitchFamily="2" charset="2"/>
              <a:buChar char="§"/>
            </a:pPr>
            <a:r>
              <a:rPr lang="en-GB" sz="2000" dirty="0"/>
              <a:t> Giving priority to innovations</a:t>
            </a:r>
          </a:p>
        </p:txBody>
      </p:sp>
      <p:sp>
        <p:nvSpPr>
          <p:cNvPr id="12" name="TextBox 11"/>
          <p:cNvSpPr txBox="1"/>
          <p:nvPr/>
        </p:nvSpPr>
        <p:spPr>
          <a:xfrm>
            <a:off x="685800" y="381000"/>
            <a:ext cx="7848600" cy="584775"/>
          </a:xfrm>
          <a:prstGeom prst="rect">
            <a:avLst/>
          </a:prstGeom>
          <a:noFill/>
          <a:ln>
            <a:noFill/>
          </a:ln>
        </p:spPr>
        <p:txBody>
          <a:bodyPr wrap="square" rtlCol="0">
            <a:spAutoFit/>
          </a:bodyPr>
          <a:lstStyle/>
          <a:p>
            <a:pPr algn="ctr"/>
            <a:r>
              <a:rPr lang="en-US" sz="3200" b="1" dirty="0"/>
              <a:t>How Google Increases Employee Engagement </a:t>
            </a:r>
            <a:endParaRPr lang="en-GB" sz="3200" b="1" dirty="0"/>
          </a:p>
        </p:txBody>
      </p:sp>
      <p:pic>
        <p:nvPicPr>
          <p:cNvPr id="4" name="Picture 3" descr="images.jpg"/>
          <p:cNvPicPr>
            <a:picLocks noChangeAspect="1"/>
          </p:cNvPicPr>
          <p:nvPr/>
        </p:nvPicPr>
        <p:blipFill>
          <a:blip r:embed="rId2"/>
          <a:stretch>
            <a:fillRect/>
          </a:stretch>
        </p:blipFill>
        <p:spPr>
          <a:xfrm>
            <a:off x="5334000" y="1676400"/>
            <a:ext cx="2847975" cy="2743200"/>
          </a:xfrm>
          <a:prstGeom prst="rect">
            <a:avLst/>
          </a:prstGeom>
        </p:spPr>
      </p:pic>
      <p:sp>
        <p:nvSpPr>
          <p:cNvPr id="5" name="Rectangle 4"/>
          <p:cNvSpPr/>
          <p:nvPr/>
        </p:nvSpPr>
        <p:spPr>
          <a:xfrm>
            <a:off x="762000" y="4876800"/>
            <a:ext cx="7239000" cy="707886"/>
          </a:xfrm>
          <a:prstGeom prst="rect">
            <a:avLst/>
          </a:prstGeom>
        </p:spPr>
        <p:txBody>
          <a:bodyPr wrap="square">
            <a:spAutoFit/>
          </a:bodyPr>
          <a:lstStyle/>
          <a:p>
            <a:pPr algn="just" fontAlgn="base">
              <a:spcBef>
                <a:spcPct val="0"/>
              </a:spcBef>
              <a:spcAft>
                <a:spcPct val="0"/>
              </a:spcAft>
              <a:buFont typeface="Wingdings" pitchFamily="2" charset="2"/>
              <a:buChar char="§"/>
            </a:pPr>
            <a:r>
              <a:rPr lang="en-GB" sz="2000" dirty="0"/>
              <a:t> Building a culture of open communication and creating an environment that encourages creativity (</a:t>
            </a:r>
            <a:r>
              <a:rPr lang="en-GB" sz="2000" dirty="0" err="1"/>
              <a:t>Zulfan</a:t>
            </a:r>
            <a:r>
              <a:rPr lang="en-GB" sz="2000" dirty="0"/>
              <a:t> et al, 2020).</a:t>
            </a:r>
          </a:p>
        </p:txBody>
      </p:sp>
    </p:spTree>
  </p:cSld>
  <p:clrMapOvr>
    <a:masterClrMapping/>
  </p:clrMapOvr>
  <p:transition>
    <p:zoom dir="in"/>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762000" y="3657600"/>
            <a:ext cx="7620000" cy="22467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r>
              <a:rPr lang="en-GB" sz="2000" b="1" dirty="0"/>
              <a:t>Maslow’s Hierarchy of Needs:</a:t>
            </a:r>
            <a:endParaRPr lang="en-GB" sz="2000" dirty="0"/>
          </a:p>
          <a:p>
            <a:pPr algn="just" fontAlgn="base">
              <a:spcBef>
                <a:spcPct val="0"/>
              </a:spcBef>
              <a:spcAft>
                <a:spcPct val="0"/>
              </a:spcAft>
            </a:pPr>
            <a:r>
              <a:rPr lang="en-US" sz="2000" dirty="0"/>
              <a:t>The application of Maslow's hierarchy in Google Inc. is to ensure employees' basic needs are fulfilled before they can fully motivate themselves (</a:t>
            </a:r>
            <a:r>
              <a:rPr lang="en-GB" sz="2000" dirty="0"/>
              <a:t>Hopper, 2020)</a:t>
            </a:r>
            <a:r>
              <a:rPr lang="en-US" sz="2000" dirty="0"/>
              <a:t>. Among the benefits of working at Google is that employees can take time off to be with their families. The company understands that it is its responsibility to give its employees a life outside of work.</a:t>
            </a:r>
          </a:p>
        </p:txBody>
      </p:sp>
      <p:sp>
        <p:nvSpPr>
          <p:cNvPr id="12" name="TextBox 11"/>
          <p:cNvSpPr txBox="1"/>
          <p:nvPr/>
        </p:nvSpPr>
        <p:spPr>
          <a:xfrm>
            <a:off x="685800" y="381000"/>
            <a:ext cx="7848600" cy="584775"/>
          </a:xfrm>
          <a:prstGeom prst="rect">
            <a:avLst/>
          </a:prstGeom>
          <a:noFill/>
        </p:spPr>
        <p:txBody>
          <a:bodyPr wrap="square" rtlCol="0">
            <a:spAutoFit/>
          </a:bodyPr>
          <a:lstStyle/>
          <a:p>
            <a:pPr algn="ctr"/>
            <a:r>
              <a:rPr lang="en-US" sz="3200" b="1" dirty="0"/>
              <a:t>The Theories Google Follows</a:t>
            </a:r>
            <a:endParaRPr lang="en-GB" sz="3200" b="1" dirty="0"/>
          </a:p>
        </p:txBody>
      </p:sp>
      <p:sp>
        <p:nvSpPr>
          <p:cNvPr id="4" name="Rectangle 3"/>
          <p:cNvSpPr/>
          <p:nvPr/>
        </p:nvSpPr>
        <p:spPr>
          <a:xfrm>
            <a:off x="762000" y="1371600"/>
            <a:ext cx="4343400" cy="1938992"/>
          </a:xfrm>
          <a:prstGeom prst="rect">
            <a:avLst/>
          </a:prstGeom>
        </p:spPr>
        <p:txBody>
          <a:bodyPr wrap="square">
            <a:spAutoFit/>
          </a:bodyPr>
          <a:lstStyle/>
          <a:p>
            <a:r>
              <a:rPr lang="en-US" sz="2000" b="1" dirty="0"/>
              <a:t>Herzberg’s Two-Factor Theory:</a:t>
            </a:r>
          </a:p>
          <a:p>
            <a:pPr algn="just"/>
            <a:r>
              <a:rPr lang="en-US" sz="2000" dirty="0"/>
              <a:t>To ensure employee satisfaction, Google uses Herzberg's theory to convince its leadership that intrinsic motivators must be integrated into the work itself (</a:t>
            </a:r>
            <a:r>
              <a:rPr lang="en-GB" sz="2000" dirty="0" err="1"/>
              <a:t>Alshmemri</a:t>
            </a:r>
            <a:r>
              <a:rPr lang="en-GB" sz="2000" dirty="0"/>
              <a:t> et al, 2017)</a:t>
            </a:r>
            <a:r>
              <a:rPr lang="en-US" sz="2000" dirty="0"/>
              <a:t>. </a:t>
            </a:r>
          </a:p>
        </p:txBody>
      </p:sp>
      <p:pic>
        <p:nvPicPr>
          <p:cNvPr id="5" name="Picture 4" descr="4136760-article-what-is-maslows-hierarchy-of-needs-5a97179aeb97de003668392e.png"/>
          <p:cNvPicPr>
            <a:picLocks noChangeAspect="1"/>
          </p:cNvPicPr>
          <p:nvPr/>
        </p:nvPicPr>
        <p:blipFill>
          <a:blip r:embed="rId2"/>
          <a:stretch>
            <a:fillRect/>
          </a:stretch>
        </p:blipFill>
        <p:spPr>
          <a:xfrm>
            <a:off x="5181600" y="1447800"/>
            <a:ext cx="3048000" cy="2362200"/>
          </a:xfrm>
          <a:prstGeom prst="rect">
            <a:avLst/>
          </a:prstGeom>
        </p:spPr>
      </p:pic>
    </p:spTree>
  </p:cSld>
  <p:clrMapOvr>
    <a:masterClrMapping/>
  </p:clrMapOvr>
  <p:transition>
    <p:zoom dir="in"/>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0SduZIXQAAE5wP.jpg"/>
          <p:cNvPicPr>
            <a:picLocks noChangeAspect="1"/>
          </p:cNvPicPr>
          <p:nvPr/>
        </p:nvPicPr>
        <p:blipFill>
          <a:blip r:embed="rId2"/>
          <a:stretch>
            <a:fillRect/>
          </a:stretch>
        </p:blipFill>
        <p:spPr>
          <a:xfrm>
            <a:off x="5334000" y="1752600"/>
            <a:ext cx="2971800" cy="2729913"/>
          </a:xfrm>
          <a:prstGeom prst="rect">
            <a:avLst/>
          </a:prstGeom>
        </p:spPr>
      </p:pic>
      <p:sp>
        <p:nvSpPr>
          <p:cNvPr id="14338" name="Rectangle 2"/>
          <p:cNvSpPr>
            <a:spLocks noChangeArrowheads="1"/>
          </p:cNvSpPr>
          <p:nvPr/>
        </p:nvSpPr>
        <p:spPr bwMode="auto">
          <a:xfrm>
            <a:off x="533400" y="1219200"/>
            <a:ext cx="4800600"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buFont typeface="Wingdings" pitchFamily="2" charset="2"/>
              <a:buChar char="§"/>
            </a:pPr>
            <a:r>
              <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rPr>
              <a:t> </a:t>
            </a:r>
            <a:r>
              <a:rPr lang="en-US" sz="2000" dirty="0"/>
              <a:t>Approximately 14,68,000 people worked at Amazon in 2022 (</a:t>
            </a:r>
            <a:r>
              <a:rPr lang="en-GB" sz="2000" dirty="0" err="1"/>
              <a:t>Nikolova</a:t>
            </a:r>
            <a:r>
              <a:rPr lang="en-GB" sz="2000" dirty="0"/>
              <a:t> et al, 2022)</a:t>
            </a:r>
            <a:r>
              <a:rPr lang="en-US" sz="2000" dirty="0"/>
              <a:t>.</a:t>
            </a:r>
            <a:endPar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Char char="•"/>
              <a:tabLst/>
            </a:pPr>
            <a:endPar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eaLnBrk="0" fontAlgn="base" hangingPunct="0">
              <a:spcBef>
                <a:spcPct val="0"/>
              </a:spcBef>
              <a:spcAft>
                <a:spcPct val="0"/>
              </a:spcAft>
              <a:buFont typeface="Wingdings" pitchFamily="2" charset="2"/>
              <a:buChar char="§"/>
            </a:pPr>
            <a:r>
              <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rPr>
              <a:t> </a:t>
            </a:r>
            <a:r>
              <a:rPr lang="en-US" sz="2000" dirty="0"/>
              <a:t>Amazon is committed to the health and wellness of its employees.</a:t>
            </a:r>
            <a:endPar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Char char="•"/>
              <a:tabLst/>
            </a:pPr>
            <a:endPar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endParaRPr>
          </a:p>
          <a:p>
            <a:pPr eaLnBrk="0" fontAlgn="base" hangingPunct="0">
              <a:spcBef>
                <a:spcPct val="0"/>
              </a:spcBef>
              <a:spcAft>
                <a:spcPct val="0"/>
              </a:spcAft>
              <a:buFont typeface="Wingdings" pitchFamily="2" charset="2"/>
              <a:buChar char="§"/>
            </a:pPr>
            <a:r>
              <a:rPr lang="en-GB" sz="2000" dirty="0">
                <a:solidFill>
                  <a:srgbClr val="252525"/>
                </a:solidFill>
                <a:latin typeface="Arial" pitchFamily="34" charset="0"/>
                <a:ea typeface="Times New Roman" pitchFamily="18" charset="0"/>
                <a:cs typeface="Arial" pitchFamily="34" charset="0"/>
              </a:rPr>
              <a:t> </a:t>
            </a:r>
            <a:r>
              <a:rPr lang="en-US" sz="2000" dirty="0"/>
              <a:t>Compensation and valuable benefits are provided to employees to recognize their hard work.</a:t>
            </a:r>
          </a:p>
          <a:p>
            <a:pPr eaLnBrk="0" fontAlgn="base" hangingPunct="0">
              <a:spcBef>
                <a:spcPct val="0"/>
              </a:spcBef>
              <a:spcAft>
                <a:spcPct val="0"/>
              </a:spcAft>
              <a:buFont typeface="Wingdings" pitchFamily="2" charset="2"/>
              <a:buChar char="§"/>
            </a:pPr>
            <a:endParaRPr lang="en-US" sz="2000" dirty="0"/>
          </a:p>
          <a:p>
            <a:pPr lvl="0" eaLnBrk="0" fontAlgn="base" hangingPunct="0">
              <a:spcBef>
                <a:spcPct val="0"/>
              </a:spcBef>
              <a:spcAft>
                <a:spcPct val="0"/>
              </a:spcAft>
              <a:buFont typeface="Wingdings" pitchFamily="2" charset="2"/>
              <a:buChar char="§"/>
            </a:pPr>
            <a:r>
              <a:rPr lang="en-US" sz="2000" dirty="0"/>
              <a:t> Employees have the option of working from home.</a:t>
            </a:r>
            <a:endParaRPr lang="en-GB" sz="2000" dirty="0"/>
          </a:p>
          <a:p>
            <a:pPr eaLnBrk="0" fontAlgn="base" hangingPunct="0">
              <a:spcBef>
                <a:spcPct val="0"/>
              </a:spcBef>
              <a:spcAft>
                <a:spcPct val="0"/>
              </a:spcAft>
              <a:buFont typeface="Wingdings" pitchFamily="2" charset="2"/>
              <a:buChar char="§"/>
            </a:pPr>
            <a:endParaRPr lang="en-GB" sz="2000" dirty="0"/>
          </a:p>
          <a:p>
            <a:pPr marL="0" marR="0" lvl="0" indent="0" defTabSz="914400" rtl="0" eaLnBrk="0" fontAlgn="base" latinLnBrk="0" hangingPunct="0">
              <a:lnSpc>
                <a:spcPct val="100000"/>
              </a:lnSpc>
              <a:spcBef>
                <a:spcPct val="0"/>
              </a:spcBef>
              <a:spcAft>
                <a:spcPct val="0"/>
              </a:spcAft>
              <a:buClrTx/>
              <a:buSzTx/>
              <a:buFont typeface="Wingdings" pitchFamily="2" charset="2"/>
              <a:buChar char="§"/>
              <a:tabLst/>
            </a:pPr>
            <a:endPar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endParaRPr>
          </a:p>
        </p:txBody>
      </p:sp>
      <p:sp>
        <p:nvSpPr>
          <p:cNvPr id="12" name="TextBox 11"/>
          <p:cNvSpPr txBox="1"/>
          <p:nvPr/>
        </p:nvSpPr>
        <p:spPr>
          <a:xfrm>
            <a:off x="685800" y="304800"/>
            <a:ext cx="7772400" cy="584775"/>
          </a:xfrm>
          <a:prstGeom prst="rect">
            <a:avLst/>
          </a:prstGeom>
          <a:noFill/>
        </p:spPr>
        <p:txBody>
          <a:bodyPr wrap="square" rtlCol="0">
            <a:spAutoFit/>
          </a:bodyPr>
          <a:lstStyle/>
          <a:p>
            <a:pPr algn="ctr"/>
            <a:r>
              <a:rPr lang="en-US" sz="3200" b="1" dirty="0"/>
              <a:t>Employee’s Retention Strategies of Amazon</a:t>
            </a:r>
            <a:endParaRPr lang="en-GB" sz="3200" b="1" dirty="0"/>
          </a:p>
        </p:txBody>
      </p:sp>
      <p:sp>
        <p:nvSpPr>
          <p:cNvPr id="13" name="TextBox 12"/>
          <p:cNvSpPr txBox="1"/>
          <p:nvPr/>
        </p:nvSpPr>
        <p:spPr>
          <a:xfrm>
            <a:off x="533400" y="4800600"/>
            <a:ext cx="8686800" cy="1938992"/>
          </a:xfrm>
          <a:prstGeom prst="rect">
            <a:avLst/>
          </a:prstGeom>
          <a:noFill/>
        </p:spPr>
        <p:txBody>
          <a:bodyPr wrap="square" rtlCol="0">
            <a:spAutoFit/>
          </a:bodyPr>
          <a:lstStyle/>
          <a:p>
            <a:pPr lvl="0" eaLnBrk="0" fontAlgn="base" hangingPunct="0">
              <a:spcBef>
                <a:spcPct val="0"/>
              </a:spcBef>
              <a:spcAft>
                <a:spcPct val="0"/>
              </a:spcAft>
            </a:pPr>
            <a:endParaRPr lang="en-GB" sz="2000" dirty="0">
              <a:latin typeface="Arial" pitchFamily="34" charset="0"/>
              <a:ea typeface="Times New Roman" pitchFamily="18" charset="0"/>
              <a:cs typeface="Arial" pitchFamily="34" charset="0"/>
            </a:endParaRPr>
          </a:p>
          <a:p>
            <a:pPr eaLnBrk="0" fontAlgn="base" hangingPunct="0">
              <a:spcBef>
                <a:spcPct val="0"/>
              </a:spcBef>
              <a:spcAft>
                <a:spcPct val="0"/>
              </a:spcAft>
              <a:buFont typeface="Wingdings" pitchFamily="2" charset="2"/>
              <a:buChar char="§"/>
            </a:pPr>
            <a:r>
              <a:rPr lang="en-GB" sz="2000" dirty="0">
                <a:solidFill>
                  <a:srgbClr val="252525"/>
                </a:solidFill>
                <a:latin typeface="Arial" pitchFamily="34" charset="0"/>
                <a:ea typeface="Times New Roman" pitchFamily="18" charset="0"/>
                <a:cs typeface="Arial" pitchFamily="34" charset="0"/>
              </a:rPr>
              <a:t> </a:t>
            </a:r>
            <a:r>
              <a:rPr lang="en-US" sz="2000" dirty="0"/>
              <a:t>Front-line employees of Amazon are reimbursed for college tuition.</a:t>
            </a:r>
          </a:p>
          <a:p>
            <a:pPr eaLnBrk="0" fontAlgn="base" hangingPunct="0">
              <a:spcBef>
                <a:spcPct val="0"/>
              </a:spcBef>
              <a:spcAft>
                <a:spcPct val="0"/>
              </a:spcAft>
              <a:buFont typeface="Wingdings" pitchFamily="2" charset="2"/>
              <a:buChar char="§"/>
            </a:pPr>
            <a:endParaRPr lang="en-GB" sz="2000" dirty="0">
              <a:solidFill>
                <a:srgbClr val="252525"/>
              </a:solidFill>
              <a:latin typeface="Arial" pitchFamily="34" charset="0"/>
              <a:cs typeface="Arial" pitchFamily="34" charset="0"/>
            </a:endParaRPr>
          </a:p>
          <a:p>
            <a:pPr eaLnBrk="0" fontAlgn="base" hangingPunct="0">
              <a:spcBef>
                <a:spcPct val="0"/>
              </a:spcBef>
              <a:spcAft>
                <a:spcPct val="0"/>
              </a:spcAft>
              <a:buFont typeface="Wingdings" pitchFamily="2" charset="2"/>
              <a:buChar char="§"/>
            </a:pPr>
            <a:r>
              <a:rPr lang="en-US" sz="2000" dirty="0"/>
              <a:t> Employees receive laptops, adapters, and instruction booklets upon recruitment (</a:t>
            </a:r>
            <a:r>
              <a:rPr lang="en-GB" sz="2000" dirty="0" err="1"/>
              <a:t>Harney</a:t>
            </a:r>
            <a:r>
              <a:rPr lang="en-GB" sz="2000" dirty="0"/>
              <a:t> et al, 2020)</a:t>
            </a:r>
            <a:r>
              <a:rPr lang="en-US" sz="2000" dirty="0"/>
              <a:t>.</a:t>
            </a:r>
          </a:p>
          <a:p>
            <a:pPr eaLnBrk="0" fontAlgn="base" hangingPunct="0">
              <a:spcBef>
                <a:spcPct val="0"/>
              </a:spcBef>
              <a:spcAft>
                <a:spcPct val="0"/>
              </a:spcAft>
            </a:pPr>
            <a:endParaRPr lang="en-GB" sz="2000" dirty="0"/>
          </a:p>
        </p:txBody>
      </p:sp>
    </p:spTree>
  </p:cSld>
  <p:clrMapOvr>
    <a:masterClrMapping/>
  </p:clrMapOvr>
  <p:transition>
    <p:zoom dir="in"/>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685800" y="1447800"/>
            <a:ext cx="4876800"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a:buFont typeface="Wingdings" pitchFamily="2" charset="2"/>
              <a:buChar char="§"/>
            </a:pPr>
            <a:r>
              <a:rPr kumimoji="0" lang="en-GB" sz="2000" i="0" u="none" strike="noStrike" cap="none" normalizeH="0" baseline="0" dirty="0">
                <a:ln>
                  <a:noFill/>
                </a:ln>
                <a:solidFill>
                  <a:srgbClr val="252525"/>
                </a:solidFill>
                <a:effectLst/>
                <a:latin typeface="Arial" pitchFamily="34" charset="0"/>
                <a:ea typeface="Times New Roman" pitchFamily="18" charset="0"/>
                <a:cs typeface="Arial" pitchFamily="34" charset="0"/>
              </a:rPr>
              <a:t> </a:t>
            </a:r>
            <a:r>
              <a:rPr lang="en-GB" sz="2000" dirty="0"/>
              <a:t>Signing bonuses of large amounts</a:t>
            </a:r>
          </a:p>
          <a:p>
            <a:pPr algn="just">
              <a:buFont typeface="Wingdings" pitchFamily="2" charset="2"/>
              <a:buChar char="§"/>
            </a:pPr>
            <a:endParaRPr lang="en-GB" sz="2000" dirty="0"/>
          </a:p>
          <a:p>
            <a:pPr algn="just">
              <a:buFont typeface="Wingdings" pitchFamily="2" charset="2"/>
              <a:buChar char="§"/>
            </a:pPr>
            <a:r>
              <a:rPr lang="en-GB" sz="2000" dirty="0"/>
              <a:t> Possibility of rapid advancement</a:t>
            </a:r>
          </a:p>
          <a:p>
            <a:pPr algn="just">
              <a:buFont typeface="Wingdings" pitchFamily="2" charset="2"/>
              <a:buChar char="§"/>
            </a:pPr>
            <a:endParaRPr lang="en-GB" sz="2000" dirty="0"/>
          </a:p>
          <a:p>
            <a:pPr algn="just">
              <a:buFont typeface="Wingdings" pitchFamily="2" charset="2"/>
              <a:buChar char="§"/>
            </a:pPr>
            <a:r>
              <a:rPr lang="en-GB" sz="2000" dirty="0"/>
              <a:t> A chance to create the "Next Big Thing“</a:t>
            </a:r>
          </a:p>
          <a:p>
            <a:pPr algn="just">
              <a:buFont typeface="Wingdings" pitchFamily="2" charset="2"/>
              <a:buChar char="§"/>
            </a:pPr>
            <a:endParaRPr lang="en-GB" sz="2000" dirty="0"/>
          </a:p>
          <a:p>
            <a:pPr algn="just">
              <a:buFont typeface="Wingdings" pitchFamily="2" charset="2"/>
              <a:buChar char="§"/>
            </a:pPr>
            <a:r>
              <a:rPr lang="en-GB" sz="2000" dirty="0"/>
              <a:t> Motivating employees to do their best</a:t>
            </a:r>
          </a:p>
          <a:p>
            <a:pPr algn="just">
              <a:buFont typeface="Wingdings" pitchFamily="2" charset="2"/>
              <a:buChar char="§"/>
            </a:pPr>
            <a:endParaRPr lang="en-GB" sz="2000" dirty="0"/>
          </a:p>
          <a:p>
            <a:pPr algn="just">
              <a:buFont typeface="Wingdings" pitchFamily="2" charset="2"/>
              <a:buChar char="§"/>
            </a:pPr>
            <a:r>
              <a:rPr lang="en-GB" sz="2000" dirty="0"/>
              <a:t> Work and home are not separated</a:t>
            </a:r>
          </a:p>
        </p:txBody>
      </p:sp>
      <p:sp>
        <p:nvSpPr>
          <p:cNvPr id="12" name="TextBox 11"/>
          <p:cNvSpPr txBox="1"/>
          <p:nvPr/>
        </p:nvSpPr>
        <p:spPr>
          <a:xfrm>
            <a:off x="1219200" y="304800"/>
            <a:ext cx="7239000" cy="584775"/>
          </a:xfrm>
          <a:prstGeom prst="rect">
            <a:avLst/>
          </a:prstGeom>
          <a:noFill/>
        </p:spPr>
        <p:txBody>
          <a:bodyPr wrap="square" rtlCol="0">
            <a:spAutoFit/>
          </a:bodyPr>
          <a:lstStyle/>
          <a:p>
            <a:r>
              <a:rPr lang="en-US" sz="3200" b="1" dirty="0"/>
              <a:t>Motivational Strategies of Amazon</a:t>
            </a:r>
            <a:endParaRPr lang="en-GB" sz="3200" b="1" dirty="0"/>
          </a:p>
        </p:txBody>
      </p:sp>
      <p:pic>
        <p:nvPicPr>
          <p:cNvPr id="6" name="Picture 5" descr="61ebc456f5f79749ab8a71f4_Amazon-Employee-Benefits-3.jpg"/>
          <p:cNvPicPr>
            <a:picLocks noChangeAspect="1"/>
          </p:cNvPicPr>
          <p:nvPr/>
        </p:nvPicPr>
        <p:blipFill>
          <a:blip r:embed="rId2"/>
          <a:stretch>
            <a:fillRect/>
          </a:stretch>
        </p:blipFill>
        <p:spPr>
          <a:xfrm>
            <a:off x="5181600" y="1676400"/>
            <a:ext cx="3048000" cy="2667000"/>
          </a:xfrm>
          <a:prstGeom prst="rect">
            <a:avLst/>
          </a:prstGeom>
        </p:spPr>
      </p:pic>
      <p:sp>
        <p:nvSpPr>
          <p:cNvPr id="7" name="Rectangle 6"/>
          <p:cNvSpPr/>
          <p:nvPr/>
        </p:nvSpPr>
        <p:spPr>
          <a:xfrm>
            <a:off x="685800" y="4572000"/>
            <a:ext cx="8153400" cy="707886"/>
          </a:xfrm>
          <a:prstGeom prst="rect">
            <a:avLst/>
          </a:prstGeom>
        </p:spPr>
        <p:txBody>
          <a:bodyPr wrap="square">
            <a:spAutoFit/>
          </a:bodyPr>
          <a:lstStyle/>
          <a:p>
            <a:pPr>
              <a:buFont typeface="Wingdings" pitchFamily="2" charset="2"/>
              <a:buChar char="§"/>
            </a:pPr>
            <a:r>
              <a:rPr lang="en-GB" sz="2000" dirty="0"/>
              <a:t> Having the privilege of working with the most dedicated and sharpest colleagues (</a:t>
            </a:r>
            <a:r>
              <a:rPr lang="en-GB" sz="2000" dirty="0" err="1"/>
              <a:t>Nikolova</a:t>
            </a:r>
            <a:r>
              <a:rPr lang="en-GB" sz="2000" dirty="0"/>
              <a:t> et al, 2022).</a:t>
            </a:r>
          </a:p>
        </p:txBody>
      </p:sp>
    </p:spTree>
  </p:cSld>
  <p:clrMapOvr>
    <a:masterClrMapping/>
  </p:clrMapOvr>
  <p:transition>
    <p:zoom dir="in"/>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1143000" y="1600200"/>
            <a:ext cx="7086600"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buFont typeface="Wingdings" pitchFamily="2" charset="2"/>
              <a:buChar char="§"/>
            </a:pPr>
            <a:r>
              <a:rPr lang="en-US" sz="2000" dirty="0">
                <a:solidFill>
                  <a:srgbClr val="252525"/>
                </a:solidFill>
                <a:latin typeface="Arial" pitchFamily="34" charset="0"/>
                <a:ea typeface="Times New Roman" pitchFamily="18" charset="0"/>
                <a:cs typeface="Arial" pitchFamily="34" charset="0"/>
              </a:rPr>
              <a:t> Monitoring productivity with sophisticated electronic systems</a:t>
            </a:r>
          </a:p>
          <a:p>
            <a:pPr algn="just" fontAlgn="base">
              <a:spcBef>
                <a:spcPct val="0"/>
              </a:spcBef>
              <a:spcAft>
                <a:spcPct val="0"/>
              </a:spcAft>
              <a:buFont typeface="Wingdings" pitchFamily="2" charset="2"/>
              <a:buChar char="§"/>
            </a:pPr>
            <a:endParaRPr lang="en-US" sz="2000" dirty="0">
              <a:solidFill>
                <a:srgbClr val="252525"/>
              </a:solidFill>
              <a:latin typeface="Arial" pitchFamily="34" charset="0"/>
              <a:ea typeface="Times New Roman" pitchFamily="18" charset="0"/>
              <a:cs typeface="Arial" pitchFamily="34" charset="0"/>
            </a:endParaRPr>
          </a:p>
          <a:p>
            <a:pPr algn="just" fontAlgn="base">
              <a:spcBef>
                <a:spcPct val="0"/>
              </a:spcBef>
              <a:spcAft>
                <a:spcPct val="0"/>
              </a:spcAft>
              <a:buFont typeface="Wingdings" pitchFamily="2" charset="2"/>
              <a:buChar char="§"/>
            </a:pPr>
            <a:r>
              <a:rPr lang="en-US" sz="2000" dirty="0">
                <a:solidFill>
                  <a:srgbClr val="252525"/>
                </a:solidFill>
                <a:latin typeface="Arial" pitchFamily="34" charset="0"/>
                <a:ea typeface="Times New Roman" pitchFamily="18" charset="0"/>
                <a:cs typeface="Arial" pitchFamily="34" charset="0"/>
              </a:rPr>
              <a:t> Providing rigorous, continuing feedback on performance</a:t>
            </a:r>
          </a:p>
          <a:p>
            <a:pPr algn="just" fontAlgn="base">
              <a:spcBef>
                <a:spcPct val="0"/>
              </a:spcBef>
              <a:spcAft>
                <a:spcPct val="0"/>
              </a:spcAft>
              <a:buFont typeface="Wingdings" pitchFamily="2" charset="2"/>
              <a:buChar char="§"/>
            </a:pPr>
            <a:endParaRPr lang="en-US" sz="2000" dirty="0">
              <a:solidFill>
                <a:srgbClr val="252525"/>
              </a:solidFill>
              <a:latin typeface="Arial" pitchFamily="34" charset="0"/>
              <a:ea typeface="Times New Roman" pitchFamily="18" charset="0"/>
              <a:cs typeface="Arial" pitchFamily="34" charset="0"/>
            </a:endParaRPr>
          </a:p>
          <a:p>
            <a:pPr algn="just" fontAlgn="base">
              <a:spcBef>
                <a:spcPct val="0"/>
              </a:spcBef>
              <a:spcAft>
                <a:spcPct val="0"/>
              </a:spcAft>
              <a:buFont typeface="Wingdings" pitchFamily="2" charset="2"/>
              <a:buChar char="§"/>
            </a:pPr>
            <a:r>
              <a:rPr lang="en-US" sz="2000" dirty="0">
                <a:solidFill>
                  <a:srgbClr val="252525"/>
                </a:solidFill>
                <a:latin typeface="Arial" pitchFamily="34" charset="0"/>
                <a:ea typeface="Times New Roman" pitchFamily="18" charset="0"/>
                <a:cs typeface="Arial" pitchFamily="34" charset="0"/>
              </a:rPr>
              <a:t> Creating an atmosphere of competition among peers</a:t>
            </a:r>
          </a:p>
          <a:p>
            <a:pPr algn="just" fontAlgn="base">
              <a:spcBef>
                <a:spcPct val="0"/>
              </a:spcBef>
              <a:spcAft>
                <a:spcPct val="0"/>
              </a:spcAft>
              <a:buFont typeface="Wingdings" pitchFamily="2" charset="2"/>
              <a:buChar char="§"/>
            </a:pPr>
            <a:endParaRPr lang="en-US" sz="2000" dirty="0">
              <a:solidFill>
                <a:srgbClr val="252525"/>
              </a:solidFill>
              <a:latin typeface="Arial" pitchFamily="34" charset="0"/>
              <a:ea typeface="Times New Roman" pitchFamily="18" charset="0"/>
              <a:cs typeface="Arial" pitchFamily="34" charset="0"/>
            </a:endParaRPr>
          </a:p>
          <a:p>
            <a:pPr algn="just" fontAlgn="base">
              <a:spcBef>
                <a:spcPct val="0"/>
              </a:spcBef>
              <a:spcAft>
                <a:spcPct val="0"/>
              </a:spcAft>
              <a:buFont typeface="Wingdings" pitchFamily="2" charset="2"/>
              <a:buChar char="§"/>
            </a:pPr>
            <a:r>
              <a:rPr lang="en-US" sz="2000" dirty="0">
                <a:solidFill>
                  <a:srgbClr val="252525"/>
                </a:solidFill>
                <a:latin typeface="Arial" pitchFamily="34" charset="0"/>
                <a:ea typeface="Times New Roman" pitchFamily="18" charset="0"/>
                <a:cs typeface="Arial" pitchFamily="34" charset="0"/>
              </a:rPr>
              <a:t> Providing small fortunes to great employees who come up with innovative ideas</a:t>
            </a:r>
          </a:p>
          <a:p>
            <a:pPr algn="just" fontAlgn="base">
              <a:spcBef>
                <a:spcPct val="0"/>
              </a:spcBef>
              <a:spcAft>
                <a:spcPct val="0"/>
              </a:spcAft>
              <a:buFont typeface="Wingdings" pitchFamily="2" charset="2"/>
              <a:buChar char="§"/>
            </a:pPr>
            <a:endParaRPr lang="en-US" sz="2000" dirty="0">
              <a:solidFill>
                <a:srgbClr val="252525"/>
              </a:solidFill>
              <a:latin typeface="Arial" pitchFamily="34" charset="0"/>
              <a:ea typeface="Times New Roman" pitchFamily="18" charset="0"/>
              <a:cs typeface="Arial" pitchFamily="34" charset="0"/>
            </a:endParaRPr>
          </a:p>
          <a:p>
            <a:pPr algn="just" fontAlgn="base">
              <a:spcBef>
                <a:spcPct val="0"/>
              </a:spcBef>
              <a:spcAft>
                <a:spcPct val="0"/>
              </a:spcAft>
              <a:buFont typeface="Wingdings" pitchFamily="2" charset="2"/>
              <a:buChar char="§"/>
            </a:pPr>
            <a:r>
              <a:rPr lang="en-US" sz="2000" dirty="0">
                <a:solidFill>
                  <a:srgbClr val="252525"/>
                </a:solidFill>
                <a:latin typeface="Arial" pitchFamily="34" charset="0"/>
                <a:ea typeface="Times New Roman" pitchFamily="18" charset="0"/>
                <a:cs typeface="Arial" pitchFamily="34" charset="0"/>
              </a:rPr>
              <a:t> Those who strive for achievement would be best suited to Amazon's workplace (</a:t>
            </a:r>
            <a:r>
              <a:rPr lang="en-GB" sz="2000" dirty="0" err="1"/>
              <a:t>Harney</a:t>
            </a:r>
            <a:r>
              <a:rPr lang="en-GB" sz="2000" dirty="0"/>
              <a:t> et al, 2020).</a:t>
            </a:r>
            <a:endPar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endParaRPr>
          </a:p>
        </p:txBody>
      </p:sp>
      <p:sp>
        <p:nvSpPr>
          <p:cNvPr id="12" name="TextBox 11"/>
          <p:cNvSpPr txBox="1"/>
          <p:nvPr/>
        </p:nvSpPr>
        <p:spPr>
          <a:xfrm>
            <a:off x="990600" y="228600"/>
            <a:ext cx="7391400" cy="1077218"/>
          </a:xfrm>
          <a:prstGeom prst="rect">
            <a:avLst/>
          </a:prstGeom>
          <a:noFill/>
        </p:spPr>
        <p:txBody>
          <a:bodyPr wrap="square" rtlCol="0">
            <a:spAutoFit/>
          </a:bodyPr>
          <a:lstStyle/>
          <a:p>
            <a:pPr algn="ctr"/>
            <a:r>
              <a:rPr lang="en-US" sz="3200" b="1" dirty="0"/>
              <a:t>How Amazon Increases Employee Engagement</a:t>
            </a:r>
            <a:endParaRPr lang="en-GB" sz="3200" b="1" dirty="0"/>
          </a:p>
        </p:txBody>
      </p:sp>
    </p:spTree>
  </p:cSld>
  <p:clrMapOvr>
    <a:masterClrMapping/>
  </p:clrMapOvr>
  <p:transition>
    <p:zoom dir="in"/>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143000" y="228600"/>
            <a:ext cx="7239000" cy="584775"/>
          </a:xfrm>
          <a:prstGeom prst="rect">
            <a:avLst/>
          </a:prstGeom>
          <a:noFill/>
        </p:spPr>
        <p:txBody>
          <a:bodyPr wrap="square" rtlCol="0">
            <a:spAutoFit/>
          </a:bodyPr>
          <a:lstStyle/>
          <a:p>
            <a:pPr algn="ctr"/>
            <a:r>
              <a:rPr lang="en-US" sz="3200" b="1" dirty="0"/>
              <a:t>The Theories Amazon Follows</a:t>
            </a:r>
            <a:endParaRPr lang="en-GB" sz="3200" b="1" dirty="0"/>
          </a:p>
        </p:txBody>
      </p:sp>
      <p:sp>
        <p:nvSpPr>
          <p:cNvPr id="4" name="Rectangle 3"/>
          <p:cNvSpPr/>
          <p:nvPr/>
        </p:nvSpPr>
        <p:spPr>
          <a:xfrm>
            <a:off x="762000" y="871478"/>
            <a:ext cx="4495800" cy="2862322"/>
          </a:xfrm>
          <a:prstGeom prst="rect">
            <a:avLst/>
          </a:prstGeom>
        </p:spPr>
        <p:txBody>
          <a:bodyPr wrap="square">
            <a:spAutoFit/>
          </a:bodyPr>
          <a:lstStyle/>
          <a:p>
            <a:r>
              <a:rPr lang="en-US" sz="2000" b="1" dirty="0"/>
              <a:t>Scientific Management Theory:</a:t>
            </a:r>
          </a:p>
          <a:p>
            <a:pPr algn="just"/>
            <a:r>
              <a:rPr lang="en-US" sz="2000" dirty="0"/>
              <a:t>Using scientific management, Amazon runs its business efficiently and effectively. As per the Pareto principle, 20% of employee’s efforts should produce 80% of employee’s results (</a:t>
            </a:r>
            <a:r>
              <a:rPr lang="en-GB" sz="2000" dirty="0" err="1"/>
              <a:t>Paramboor</a:t>
            </a:r>
            <a:r>
              <a:rPr lang="en-GB" sz="2000" dirty="0"/>
              <a:t> et al, 2018)</a:t>
            </a:r>
            <a:r>
              <a:rPr lang="en-US" sz="2000" dirty="0"/>
              <a:t>. As a result, Amazon is able to maximize its resource efficiency.</a:t>
            </a:r>
            <a:endParaRPr lang="en-GB" sz="2000" dirty="0"/>
          </a:p>
        </p:txBody>
      </p:sp>
      <p:sp>
        <p:nvSpPr>
          <p:cNvPr id="5" name="Rectangle 4"/>
          <p:cNvSpPr/>
          <p:nvPr/>
        </p:nvSpPr>
        <p:spPr>
          <a:xfrm>
            <a:off x="762000" y="3707011"/>
            <a:ext cx="7772400" cy="2769989"/>
          </a:xfrm>
          <a:prstGeom prst="rect">
            <a:avLst/>
          </a:prstGeom>
        </p:spPr>
        <p:txBody>
          <a:bodyPr wrap="square">
            <a:spAutoFit/>
          </a:bodyPr>
          <a:lstStyle/>
          <a:p>
            <a:pPr algn="just"/>
            <a:r>
              <a:rPr lang="en-US" sz="2000" b="1" dirty="0"/>
              <a:t>Two Factor Theory of Motivation:</a:t>
            </a:r>
          </a:p>
          <a:p>
            <a:pPr algn="just"/>
            <a:r>
              <a:rPr lang="en-US" sz="1600" b="1" dirty="0"/>
              <a:t>Hygiene Factor</a:t>
            </a:r>
            <a:r>
              <a:rPr lang="en-US" b="1" dirty="0"/>
              <a:t>: </a:t>
            </a:r>
            <a:r>
              <a:rPr lang="en-US" sz="1900" dirty="0"/>
              <a:t>There are clear and fair policies in the company. The company offers flexible working hours and work-from-home options. Hygienic, safe, and clean working conditions are provided. Job security is provided to the employees by the organization (</a:t>
            </a:r>
            <a:r>
              <a:rPr lang="en-GB" sz="2000" dirty="0" err="1"/>
              <a:t>Alshmemri</a:t>
            </a:r>
            <a:r>
              <a:rPr lang="en-GB" sz="2000" dirty="0"/>
              <a:t> et al, 2017)</a:t>
            </a:r>
            <a:r>
              <a:rPr lang="en-US" sz="1900" dirty="0"/>
              <a:t>. </a:t>
            </a:r>
          </a:p>
          <a:p>
            <a:pPr algn="just"/>
            <a:endParaRPr lang="en-US" sz="1900" dirty="0"/>
          </a:p>
          <a:p>
            <a:pPr algn="just"/>
            <a:r>
              <a:rPr lang="en-US" sz="1600" b="1" dirty="0"/>
              <a:t>Motivation Factor</a:t>
            </a:r>
            <a:r>
              <a:rPr lang="en-US" sz="1600" dirty="0"/>
              <a:t>: </a:t>
            </a:r>
            <a:r>
              <a:rPr lang="en-US" sz="1900" dirty="0"/>
              <a:t>At Amazon, employees work hard, and the management recognizes their accomplishments. The promotion process is based on the overall performance of the employee for the year (</a:t>
            </a:r>
            <a:r>
              <a:rPr lang="en-GB" sz="2000" dirty="0" err="1"/>
              <a:t>Harney</a:t>
            </a:r>
            <a:r>
              <a:rPr lang="en-GB" sz="2000" dirty="0"/>
              <a:t> et al, 2020)</a:t>
            </a:r>
            <a:r>
              <a:rPr lang="en-US" sz="1900" dirty="0"/>
              <a:t>. </a:t>
            </a:r>
            <a:endParaRPr lang="en-GB" sz="1900" dirty="0"/>
          </a:p>
        </p:txBody>
      </p:sp>
      <p:pic>
        <p:nvPicPr>
          <p:cNvPr id="6" name="Picture 5" descr="Taylors-Scientific-Management.png"/>
          <p:cNvPicPr>
            <a:picLocks noChangeAspect="1"/>
          </p:cNvPicPr>
          <p:nvPr/>
        </p:nvPicPr>
        <p:blipFill>
          <a:blip r:embed="rId2"/>
          <a:srcRect b="13795"/>
          <a:stretch>
            <a:fillRect/>
          </a:stretch>
        </p:blipFill>
        <p:spPr>
          <a:xfrm>
            <a:off x="5334000" y="1124247"/>
            <a:ext cx="3276600" cy="2380953"/>
          </a:xfrm>
          <a:prstGeom prst="rect">
            <a:avLst/>
          </a:prstGeom>
        </p:spPr>
      </p:pic>
    </p:spTree>
  </p:cSld>
  <p:clrMapOvr>
    <a:masterClrMapping/>
  </p:clrMapOvr>
  <p:transition>
    <p:zoom dir="in"/>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D0SduZIXQAAE5wP.jpg"/>
          <p:cNvPicPr>
            <a:picLocks noChangeAspect="1"/>
          </p:cNvPicPr>
          <p:nvPr/>
        </p:nvPicPr>
        <p:blipFill>
          <a:blip r:embed="rId2"/>
          <a:stretch>
            <a:fillRect/>
          </a:stretch>
        </p:blipFill>
        <p:spPr>
          <a:xfrm>
            <a:off x="5334000" y="1447800"/>
            <a:ext cx="3048000" cy="2743200"/>
          </a:xfrm>
          <a:prstGeom prst="rect">
            <a:avLst/>
          </a:prstGeom>
        </p:spPr>
      </p:pic>
      <p:sp>
        <p:nvSpPr>
          <p:cNvPr id="14338" name="Rectangle 2"/>
          <p:cNvSpPr>
            <a:spLocks noChangeArrowheads="1"/>
          </p:cNvSpPr>
          <p:nvPr/>
        </p:nvSpPr>
        <p:spPr bwMode="auto">
          <a:xfrm>
            <a:off x="533400" y="1295400"/>
            <a:ext cx="4876800" cy="34778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buFont typeface="Wingdings" pitchFamily="2" charset="2"/>
              <a:buChar char="§"/>
            </a:pPr>
            <a:r>
              <a:rPr lang="en-GB" sz="2000" dirty="0"/>
              <a:t> Employees at Tesco have access to life insurance and accidental death insurance.</a:t>
            </a:r>
          </a:p>
          <a:p>
            <a:pPr lvl="0" fontAlgn="base">
              <a:spcBef>
                <a:spcPct val="0"/>
              </a:spcBef>
              <a:spcAft>
                <a:spcPct val="0"/>
              </a:spcAft>
              <a:buFont typeface="Wingdings" pitchFamily="2" charset="2"/>
              <a:buChar char="§"/>
            </a:pPr>
            <a:endParaRPr lang="en-GB" sz="2000" dirty="0"/>
          </a:p>
          <a:p>
            <a:pPr fontAlgn="base">
              <a:spcBef>
                <a:spcPct val="0"/>
              </a:spcBef>
              <a:spcAft>
                <a:spcPct val="0"/>
              </a:spcAft>
              <a:buFont typeface="Wingdings" pitchFamily="2" charset="2"/>
              <a:buChar char="§"/>
            </a:pPr>
            <a:r>
              <a:rPr lang="en-US" sz="2000" dirty="0"/>
              <a:t> </a:t>
            </a:r>
            <a:r>
              <a:rPr lang="en-GB" sz="2000" dirty="0"/>
              <a:t>There is a vacation and sick leave policy.</a:t>
            </a:r>
          </a:p>
          <a:p>
            <a:pPr fontAlgn="base">
              <a:spcBef>
                <a:spcPct val="0"/>
              </a:spcBef>
              <a:spcAft>
                <a:spcPct val="0"/>
              </a:spcAft>
              <a:buFont typeface="Wingdings" pitchFamily="2" charset="2"/>
              <a:buChar char="§"/>
            </a:pPr>
            <a:endParaRPr lang="en-GB" sz="2000" dirty="0"/>
          </a:p>
          <a:p>
            <a:pPr fontAlgn="base">
              <a:spcBef>
                <a:spcPct val="0"/>
              </a:spcBef>
              <a:spcAft>
                <a:spcPct val="0"/>
              </a:spcAft>
              <a:buFont typeface="Wingdings" pitchFamily="2" charset="2"/>
              <a:buChar char="§"/>
            </a:pPr>
            <a:r>
              <a:rPr lang="en-US" sz="2000" dirty="0"/>
              <a:t> </a:t>
            </a:r>
            <a:r>
              <a:rPr lang="en-GB" sz="2000" dirty="0"/>
              <a:t>Employees are offered referral and discount programs.</a:t>
            </a:r>
          </a:p>
          <a:p>
            <a:pPr fontAlgn="base">
              <a:spcBef>
                <a:spcPct val="0"/>
              </a:spcBef>
              <a:spcAft>
                <a:spcPct val="0"/>
              </a:spcAft>
              <a:buFont typeface="Wingdings" pitchFamily="2" charset="2"/>
              <a:buChar char="§"/>
            </a:pPr>
            <a:endParaRPr lang="en-GB" sz="2000" dirty="0"/>
          </a:p>
          <a:p>
            <a:pPr fontAlgn="base">
              <a:spcBef>
                <a:spcPct val="0"/>
              </a:spcBef>
              <a:spcAft>
                <a:spcPct val="0"/>
              </a:spcAft>
              <a:buFont typeface="Wingdings" pitchFamily="2" charset="2"/>
              <a:buChar char="§"/>
            </a:pPr>
            <a:r>
              <a:rPr lang="en-US" sz="2000" dirty="0"/>
              <a:t> </a:t>
            </a:r>
            <a:r>
              <a:rPr lang="en-GB" sz="2000" dirty="0"/>
              <a:t>Tesco offers professional development and certification opportunities.</a:t>
            </a:r>
          </a:p>
          <a:p>
            <a:pPr fontAlgn="base">
              <a:spcBef>
                <a:spcPct val="0"/>
              </a:spcBef>
              <a:spcAft>
                <a:spcPct val="0"/>
              </a:spcAft>
            </a:pPr>
            <a:endParaRPr kumimoji="0" lang="en-GB" sz="2000" b="0" i="0" u="none" strike="noStrike" cap="none" normalizeH="0" baseline="0" dirty="0">
              <a:ln>
                <a:noFill/>
              </a:ln>
              <a:solidFill>
                <a:srgbClr val="252525"/>
              </a:solidFill>
              <a:effectLst/>
              <a:latin typeface="Arial" pitchFamily="34" charset="0"/>
              <a:ea typeface="Times New Roman" pitchFamily="18" charset="0"/>
              <a:cs typeface="Arial" pitchFamily="34" charset="0"/>
            </a:endParaRPr>
          </a:p>
        </p:txBody>
      </p:sp>
      <p:sp>
        <p:nvSpPr>
          <p:cNvPr id="12" name="TextBox 11"/>
          <p:cNvSpPr txBox="1"/>
          <p:nvPr/>
        </p:nvSpPr>
        <p:spPr>
          <a:xfrm>
            <a:off x="1066800" y="304800"/>
            <a:ext cx="7239000" cy="553998"/>
          </a:xfrm>
          <a:prstGeom prst="rect">
            <a:avLst/>
          </a:prstGeom>
          <a:noFill/>
        </p:spPr>
        <p:txBody>
          <a:bodyPr wrap="square" rtlCol="0">
            <a:spAutoFit/>
          </a:bodyPr>
          <a:lstStyle/>
          <a:p>
            <a:pPr algn="ctr"/>
            <a:r>
              <a:rPr lang="en-US" sz="3000" b="1" dirty="0"/>
              <a:t>Employee’s Retention Strategies of Tesco</a:t>
            </a:r>
            <a:endParaRPr lang="en-GB" sz="3000" b="1" dirty="0"/>
          </a:p>
        </p:txBody>
      </p:sp>
      <p:sp>
        <p:nvSpPr>
          <p:cNvPr id="6" name="TextBox 5"/>
          <p:cNvSpPr txBox="1"/>
          <p:nvPr/>
        </p:nvSpPr>
        <p:spPr>
          <a:xfrm>
            <a:off x="533400" y="4696361"/>
            <a:ext cx="8229600" cy="1323439"/>
          </a:xfrm>
          <a:prstGeom prst="rect">
            <a:avLst/>
          </a:prstGeom>
          <a:noFill/>
        </p:spPr>
        <p:txBody>
          <a:bodyPr wrap="square" rtlCol="0">
            <a:spAutoFit/>
          </a:bodyPr>
          <a:lstStyle/>
          <a:p>
            <a:pPr lvl="0">
              <a:buFont typeface="Wingdings" pitchFamily="2" charset="2"/>
              <a:buChar char="§"/>
            </a:pPr>
            <a:r>
              <a:rPr lang="en-GB" sz="2000" dirty="0"/>
              <a:t> It provides a comfortable and safe working environment for its employees.</a:t>
            </a:r>
          </a:p>
          <a:p>
            <a:pPr lvl="0"/>
            <a:endParaRPr lang="en-GB" sz="2000" dirty="0"/>
          </a:p>
          <a:p>
            <a:pPr>
              <a:buFont typeface="Wingdings" pitchFamily="2" charset="2"/>
              <a:buChar char="§"/>
            </a:pPr>
            <a:r>
              <a:rPr lang="en-GB" sz="2000" dirty="0"/>
              <a:t> TESCO strives to reduce its environmental impact and carbon footprint as much as possible (</a:t>
            </a:r>
            <a:r>
              <a:rPr lang="en-US" sz="2000" dirty="0" err="1"/>
              <a:t>Alam</a:t>
            </a:r>
            <a:r>
              <a:rPr lang="en-US" sz="2000" dirty="0"/>
              <a:t> et al, 2019)</a:t>
            </a:r>
            <a:r>
              <a:rPr lang="en-GB" sz="2000" dirty="0"/>
              <a:t>.</a:t>
            </a:r>
          </a:p>
        </p:txBody>
      </p:sp>
    </p:spTree>
  </p:cSld>
  <p:clrMapOvr>
    <a:masterClrMapping/>
  </p:clrMapOvr>
  <p:transition>
    <p:zoom dir="in"/>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219200" y="329625"/>
            <a:ext cx="7239000" cy="584775"/>
          </a:xfrm>
          <a:prstGeom prst="rect">
            <a:avLst/>
          </a:prstGeom>
          <a:noFill/>
        </p:spPr>
        <p:txBody>
          <a:bodyPr wrap="square" rtlCol="0">
            <a:spAutoFit/>
          </a:bodyPr>
          <a:lstStyle/>
          <a:p>
            <a:pPr algn="ctr"/>
            <a:r>
              <a:rPr lang="en-US" sz="3200" b="1" dirty="0"/>
              <a:t>Motivational Strategies of Tesco</a:t>
            </a:r>
            <a:endParaRPr lang="en-GB" sz="3200" b="1" dirty="0"/>
          </a:p>
        </p:txBody>
      </p:sp>
      <p:sp>
        <p:nvSpPr>
          <p:cNvPr id="6" name="TextBox 5"/>
          <p:cNvSpPr txBox="1"/>
          <p:nvPr/>
        </p:nvSpPr>
        <p:spPr>
          <a:xfrm>
            <a:off x="685800" y="1524000"/>
            <a:ext cx="4876800" cy="2862322"/>
          </a:xfrm>
          <a:prstGeom prst="rect">
            <a:avLst/>
          </a:prstGeom>
          <a:noFill/>
        </p:spPr>
        <p:txBody>
          <a:bodyPr wrap="square" rtlCol="0">
            <a:spAutoFit/>
          </a:bodyPr>
          <a:lstStyle/>
          <a:p>
            <a:pPr lvl="0" algn="just">
              <a:buFont typeface="Wingdings" pitchFamily="2" charset="2"/>
              <a:buChar char="§"/>
            </a:pPr>
            <a:r>
              <a:rPr lang="en-US" sz="2000" dirty="0"/>
              <a:t> Hard work is appreciated</a:t>
            </a:r>
          </a:p>
          <a:p>
            <a:pPr lvl="0" algn="just">
              <a:buFont typeface="Wingdings" pitchFamily="2" charset="2"/>
              <a:buChar char="§"/>
            </a:pPr>
            <a:endParaRPr lang="en-US" sz="2000" dirty="0"/>
          </a:p>
          <a:p>
            <a:pPr lvl="0" algn="just">
              <a:buFont typeface="Wingdings" pitchFamily="2" charset="2"/>
              <a:buChar char="§"/>
            </a:pPr>
            <a:r>
              <a:rPr lang="en-US" sz="2000" dirty="0"/>
              <a:t> Possibilities for advancement</a:t>
            </a:r>
          </a:p>
          <a:p>
            <a:pPr lvl="0" algn="just">
              <a:buFont typeface="Wingdings" pitchFamily="2" charset="2"/>
              <a:buChar char="§"/>
            </a:pPr>
            <a:endParaRPr lang="en-US" sz="2000" dirty="0"/>
          </a:p>
          <a:p>
            <a:pPr lvl="0" algn="just">
              <a:buFont typeface="Wingdings" pitchFamily="2" charset="2"/>
              <a:buChar char="§"/>
            </a:pPr>
            <a:r>
              <a:rPr lang="en-US" sz="2000" dirty="0"/>
              <a:t> An effective team-work environment</a:t>
            </a:r>
          </a:p>
          <a:p>
            <a:pPr lvl="0" algn="just">
              <a:buFont typeface="Wingdings" pitchFamily="2" charset="2"/>
              <a:buChar char="§"/>
            </a:pPr>
            <a:endParaRPr lang="en-US" sz="2000" dirty="0"/>
          </a:p>
          <a:p>
            <a:pPr lvl="0" algn="just">
              <a:buFont typeface="Wingdings" pitchFamily="2" charset="2"/>
              <a:buChar char="§"/>
            </a:pPr>
            <a:r>
              <a:rPr lang="en-US" sz="2000" dirty="0"/>
              <a:t> Making decisions with others</a:t>
            </a:r>
          </a:p>
          <a:p>
            <a:pPr lvl="0" algn="just">
              <a:buFont typeface="Wingdings" pitchFamily="2" charset="2"/>
              <a:buChar char="§"/>
            </a:pPr>
            <a:endParaRPr lang="en-US" sz="2000" dirty="0"/>
          </a:p>
          <a:p>
            <a:pPr lvl="0" algn="just">
              <a:buFont typeface="Wingdings" pitchFamily="2" charset="2"/>
              <a:buChar char="§"/>
            </a:pPr>
            <a:r>
              <a:rPr lang="en-US" sz="2000" dirty="0"/>
              <a:t> Assuring the well-being of employees</a:t>
            </a:r>
          </a:p>
        </p:txBody>
      </p:sp>
      <p:pic>
        <p:nvPicPr>
          <p:cNvPr id="7" name="Picture 6" descr="images (1).jpg"/>
          <p:cNvPicPr>
            <a:picLocks noChangeAspect="1"/>
          </p:cNvPicPr>
          <p:nvPr/>
        </p:nvPicPr>
        <p:blipFill>
          <a:blip r:embed="rId2"/>
          <a:stretch>
            <a:fillRect/>
          </a:stretch>
        </p:blipFill>
        <p:spPr>
          <a:xfrm>
            <a:off x="5105400" y="1676400"/>
            <a:ext cx="3124200" cy="2667000"/>
          </a:xfrm>
          <a:prstGeom prst="rect">
            <a:avLst/>
          </a:prstGeom>
        </p:spPr>
      </p:pic>
      <p:sp>
        <p:nvSpPr>
          <p:cNvPr id="8" name="Rectangle 7"/>
          <p:cNvSpPr/>
          <p:nvPr/>
        </p:nvSpPr>
        <p:spPr>
          <a:xfrm>
            <a:off x="685800" y="4267200"/>
            <a:ext cx="8153400" cy="1015663"/>
          </a:xfrm>
          <a:prstGeom prst="rect">
            <a:avLst/>
          </a:prstGeom>
        </p:spPr>
        <p:txBody>
          <a:bodyPr wrap="square">
            <a:spAutoFit/>
          </a:bodyPr>
          <a:lstStyle/>
          <a:p>
            <a:pPr lvl="0" algn="just"/>
            <a:endParaRPr lang="en-US" sz="2000" dirty="0"/>
          </a:p>
          <a:p>
            <a:pPr lvl="0" algn="just">
              <a:buFont typeface="Wingdings" pitchFamily="2" charset="2"/>
              <a:buChar char="§"/>
            </a:pPr>
            <a:r>
              <a:rPr lang="en-US" sz="2000" dirty="0"/>
              <a:t> It provides a sense of challenge and enjoyment and provides interesting and non-repetitive work (</a:t>
            </a:r>
            <a:r>
              <a:rPr lang="en-GB" sz="2000" dirty="0" err="1"/>
              <a:t>Fadeyi</a:t>
            </a:r>
            <a:r>
              <a:rPr lang="en-GB" sz="2000" dirty="0"/>
              <a:t>, 2020)</a:t>
            </a:r>
            <a:r>
              <a:rPr lang="en-US" sz="2000" dirty="0"/>
              <a:t>.</a:t>
            </a:r>
          </a:p>
        </p:txBody>
      </p:sp>
    </p:spTree>
  </p:cSld>
  <p:clrMapOvr>
    <a:masterClrMapping/>
  </p:clrMapOvr>
  <p:transition>
    <p:zoom dir="in"/>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685800" y="304800"/>
            <a:ext cx="8077200" cy="584775"/>
          </a:xfrm>
          <a:prstGeom prst="rect">
            <a:avLst/>
          </a:prstGeom>
          <a:noFill/>
        </p:spPr>
        <p:txBody>
          <a:bodyPr wrap="square" rtlCol="0">
            <a:spAutoFit/>
          </a:bodyPr>
          <a:lstStyle/>
          <a:p>
            <a:pPr algn="ctr"/>
            <a:r>
              <a:rPr lang="en-US" sz="3200" b="1" dirty="0"/>
              <a:t>How Tesco Increases Employee Engagement</a:t>
            </a:r>
            <a:endParaRPr lang="en-GB" sz="3200" b="1" dirty="0"/>
          </a:p>
        </p:txBody>
      </p:sp>
      <p:sp>
        <p:nvSpPr>
          <p:cNvPr id="6" name="TextBox 5"/>
          <p:cNvSpPr txBox="1"/>
          <p:nvPr/>
        </p:nvSpPr>
        <p:spPr>
          <a:xfrm>
            <a:off x="685800" y="838200"/>
            <a:ext cx="7543800" cy="5940088"/>
          </a:xfrm>
          <a:prstGeom prst="rect">
            <a:avLst/>
          </a:prstGeom>
          <a:noFill/>
        </p:spPr>
        <p:txBody>
          <a:bodyPr wrap="square" rtlCol="0">
            <a:spAutoFit/>
          </a:bodyPr>
          <a:lstStyle/>
          <a:p>
            <a:pPr lvl="0" algn="just"/>
            <a:endParaRPr lang="en-US" sz="2000" dirty="0"/>
          </a:p>
          <a:p>
            <a:pPr lvl="0" algn="just"/>
            <a:endParaRPr lang="en-US" sz="2000" dirty="0"/>
          </a:p>
          <a:p>
            <a:pPr lvl="0" algn="just">
              <a:buFont typeface="Wingdings" pitchFamily="2" charset="2"/>
              <a:buChar char="§"/>
            </a:pPr>
            <a:r>
              <a:rPr lang="en-US" sz="2000" dirty="0"/>
              <a:t> Creating transparency and integrity</a:t>
            </a:r>
          </a:p>
          <a:p>
            <a:pPr lvl="0" algn="just"/>
            <a:endParaRPr lang="en-US" sz="2000" dirty="0"/>
          </a:p>
          <a:p>
            <a:pPr lvl="0" algn="just">
              <a:buFont typeface="Wingdings" pitchFamily="2" charset="2"/>
              <a:buChar char="§"/>
            </a:pPr>
            <a:r>
              <a:rPr lang="en-US" sz="2000" dirty="0"/>
              <a:t> Inclusion and diversity</a:t>
            </a:r>
          </a:p>
          <a:p>
            <a:pPr lvl="0" algn="just"/>
            <a:endParaRPr lang="en-US" sz="2000" dirty="0"/>
          </a:p>
          <a:p>
            <a:pPr lvl="0" algn="just">
              <a:buFont typeface="Wingdings" pitchFamily="2" charset="2"/>
              <a:buChar char="§"/>
            </a:pPr>
            <a:r>
              <a:rPr lang="en-US" sz="2000" dirty="0"/>
              <a:t> Good management skills </a:t>
            </a:r>
          </a:p>
          <a:p>
            <a:pPr lvl="0" algn="just"/>
            <a:endParaRPr lang="en-US" sz="2000" dirty="0"/>
          </a:p>
          <a:p>
            <a:pPr lvl="0" algn="just">
              <a:buFont typeface="Wingdings" pitchFamily="2" charset="2"/>
              <a:buChar char="§"/>
            </a:pPr>
            <a:r>
              <a:rPr lang="en-US" sz="2000" dirty="0"/>
              <a:t> Opportunities for employees to grow </a:t>
            </a:r>
          </a:p>
          <a:p>
            <a:pPr lvl="0" algn="just">
              <a:buFont typeface="Wingdings" pitchFamily="2" charset="2"/>
              <a:buChar char="§"/>
            </a:pPr>
            <a:endParaRPr lang="en-US" sz="2000" dirty="0"/>
          </a:p>
          <a:p>
            <a:pPr lvl="0" algn="just">
              <a:buFont typeface="Wingdings" pitchFamily="2" charset="2"/>
              <a:buChar char="§"/>
            </a:pPr>
            <a:r>
              <a:rPr lang="en-US" sz="2000" dirty="0"/>
              <a:t> Developing an engagement plan and </a:t>
            </a:r>
          </a:p>
          <a:p>
            <a:pPr lvl="0" algn="just"/>
            <a:r>
              <a:rPr lang="en-US" sz="2000" dirty="0"/>
              <a:t>campaign</a:t>
            </a:r>
          </a:p>
          <a:p>
            <a:pPr lvl="0" algn="just"/>
            <a:endParaRPr lang="en-US" sz="2000" dirty="0"/>
          </a:p>
          <a:p>
            <a:pPr lvl="0" algn="just">
              <a:buFont typeface="Wingdings" pitchFamily="2" charset="2"/>
              <a:buChar char="§"/>
            </a:pPr>
            <a:r>
              <a:rPr lang="en-US" sz="2000" dirty="0"/>
              <a:t> Enhancing the career development of employees</a:t>
            </a:r>
          </a:p>
          <a:p>
            <a:pPr lvl="0" algn="just">
              <a:buFont typeface="Wingdings" pitchFamily="2" charset="2"/>
              <a:buChar char="§"/>
            </a:pPr>
            <a:endParaRPr lang="en-US" sz="2000" dirty="0"/>
          </a:p>
          <a:p>
            <a:pPr lvl="0" algn="just">
              <a:buFont typeface="Wingdings" pitchFamily="2" charset="2"/>
              <a:buChar char="§"/>
            </a:pPr>
            <a:r>
              <a:rPr lang="en-US" sz="2000" dirty="0"/>
              <a:t> Establishing a socially responsible environment in the organization (</a:t>
            </a:r>
            <a:r>
              <a:rPr lang="en-GB" sz="2000" dirty="0" err="1"/>
              <a:t>Fadeyi</a:t>
            </a:r>
            <a:r>
              <a:rPr lang="en-GB" sz="2000" dirty="0"/>
              <a:t>, 2020).</a:t>
            </a:r>
            <a:r>
              <a:rPr lang="en-US" sz="2000" dirty="0"/>
              <a:t> </a:t>
            </a:r>
          </a:p>
          <a:p>
            <a:pPr lvl="0" algn="just"/>
            <a:endParaRPr lang="en-US" sz="2000" dirty="0"/>
          </a:p>
          <a:p>
            <a:pPr lvl="0" algn="just">
              <a:buFont typeface="Wingdings" pitchFamily="2" charset="2"/>
              <a:buChar char="§"/>
            </a:pPr>
            <a:endParaRPr lang="en-US" sz="2000" dirty="0"/>
          </a:p>
        </p:txBody>
      </p:sp>
      <p:pic>
        <p:nvPicPr>
          <p:cNvPr id="4" name="Picture 3" descr="tesco-employees-1.jpg"/>
          <p:cNvPicPr>
            <a:picLocks noChangeAspect="1"/>
          </p:cNvPicPr>
          <p:nvPr/>
        </p:nvPicPr>
        <p:blipFill>
          <a:blip r:embed="rId2" cstate="print"/>
          <a:stretch>
            <a:fillRect/>
          </a:stretch>
        </p:blipFill>
        <p:spPr>
          <a:xfrm>
            <a:off x="5029200" y="1676400"/>
            <a:ext cx="3378993" cy="2895600"/>
          </a:xfrm>
          <a:prstGeom prst="rect">
            <a:avLst/>
          </a:prstGeom>
        </p:spPr>
      </p:pic>
    </p:spTree>
  </p:cSld>
  <p:clrMapOvr>
    <a:masterClrMapping/>
  </p:clrMapOvr>
  <p:transition>
    <p:zoom dir="in"/>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685800" y="304800"/>
            <a:ext cx="8077200" cy="584775"/>
          </a:xfrm>
          <a:prstGeom prst="rect">
            <a:avLst/>
          </a:prstGeom>
          <a:noFill/>
        </p:spPr>
        <p:txBody>
          <a:bodyPr wrap="square" rtlCol="0">
            <a:spAutoFit/>
          </a:bodyPr>
          <a:lstStyle/>
          <a:p>
            <a:pPr algn="ctr"/>
            <a:r>
              <a:rPr lang="en-US" sz="3200" b="1" dirty="0"/>
              <a:t>The Theories Tesco Follows </a:t>
            </a:r>
            <a:endParaRPr lang="en-GB" sz="3200" b="1" dirty="0"/>
          </a:p>
        </p:txBody>
      </p:sp>
      <p:sp>
        <p:nvSpPr>
          <p:cNvPr id="1025" name="Rectangle 1"/>
          <p:cNvSpPr>
            <a:spLocks noChangeArrowheads="1"/>
          </p:cNvSpPr>
          <p:nvPr/>
        </p:nvSpPr>
        <p:spPr bwMode="auto">
          <a:xfrm>
            <a:off x="838200" y="1109008"/>
            <a:ext cx="7620000" cy="19389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ea typeface="Times New Roman" pitchFamily="18" charset="0"/>
                <a:cs typeface="Arial" pitchFamily="34" charset="0"/>
              </a:rPr>
              <a:t>Elton</a:t>
            </a:r>
            <a:r>
              <a:rPr kumimoji="0" lang="en-US" sz="2000" b="1" i="0" u="none" strike="noStrike" cap="none" normalizeH="0" dirty="0">
                <a:ln>
                  <a:noFill/>
                </a:ln>
                <a:solidFill>
                  <a:srgbClr val="000000"/>
                </a:solidFill>
                <a:effectLst/>
                <a:ea typeface="Times New Roman" pitchFamily="18" charset="0"/>
                <a:cs typeface="Arial" pitchFamily="34" charset="0"/>
              </a:rPr>
              <a:t> Mayo’s Human Relation theory:</a:t>
            </a:r>
            <a:endParaRPr kumimoji="0" lang="en-GB" sz="2000" b="1" i="0" u="none" strike="noStrike" cap="none" normalizeH="0" baseline="0" dirty="0">
              <a:ln>
                <a:noFill/>
              </a:ln>
              <a:solidFill>
                <a:srgbClr val="000000"/>
              </a:solidFill>
              <a:effectLst/>
              <a:ea typeface="Times New Roman" pitchFamily="18" charset="0"/>
              <a:cs typeface="Arial" pitchFamily="34" charset="0"/>
            </a:endParaRPr>
          </a:p>
          <a:p>
            <a:pPr lvl="0" algn="just" fontAlgn="base">
              <a:spcBef>
                <a:spcPct val="0"/>
              </a:spcBef>
              <a:spcAft>
                <a:spcPct val="0"/>
              </a:spcAft>
            </a:pPr>
            <a:r>
              <a:rPr kumimoji="0" lang="en-GB" sz="2000" i="0" u="none" strike="noStrike" cap="none" normalizeH="0" baseline="0" dirty="0">
                <a:ln>
                  <a:noFill/>
                </a:ln>
                <a:solidFill>
                  <a:srgbClr val="000000"/>
                </a:solidFill>
                <a:effectLst/>
                <a:ea typeface="Times New Roman" pitchFamily="18" charset="0"/>
                <a:cs typeface="Arial" pitchFamily="34" charset="0"/>
              </a:rPr>
              <a:t>In Tesco, the Mayo theory is evident throughout the organization. Motivating employees requires effective communication. A one-to-one conversation with the manager could be used, as well as the company intranet as well as more formal ways such as appraisals (</a:t>
            </a:r>
            <a:r>
              <a:rPr lang="en-GB" sz="2000" dirty="0"/>
              <a:t>Muldoon et al, 2019)</a:t>
            </a:r>
            <a:r>
              <a:rPr kumimoji="0" lang="en-GB" sz="2000" i="0" u="none" strike="noStrike" cap="none" normalizeH="0" baseline="0" dirty="0">
                <a:ln>
                  <a:noFill/>
                </a:ln>
                <a:solidFill>
                  <a:srgbClr val="000000"/>
                </a:solidFill>
                <a:effectLst/>
                <a:ea typeface="Times New Roman" pitchFamily="18" charset="0"/>
                <a:cs typeface="Arial" pitchFamily="34" charset="0"/>
              </a:rPr>
              <a:t>. </a:t>
            </a:r>
          </a:p>
        </p:txBody>
      </p:sp>
      <p:sp>
        <p:nvSpPr>
          <p:cNvPr id="5" name="Rectangle 4"/>
          <p:cNvSpPr/>
          <p:nvPr/>
        </p:nvSpPr>
        <p:spPr>
          <a:xfrm>
            <a:off x="838200" y="3429000"/>
            <a:ext cx="7620000" cy="2554545"/>
          </a:xfrm>
          <a:prstGeom prst="rect">
            <a:avLst/>
          </a:prstGeom>
        </p:spPr>
        <p:txBody>
          <a:bodyPr wrap="square">
            <a:spAutoFit/>
          </a:bodyPr>
          <a:lstStyle/>
          <a:p>
            <a:pPr algn="just"/>
            <a:r>
              <a:rPr lang="en-US" sz="2000" b="1" dirty="0">
                <a:solidFill>
                  <a:srgbClr val="000000"/>
                </a:solidFill>
                <a:ea typeface="Times New Roman" pitchFamily="18" charset="0"/>
                <a:cs typeface="Arial" pitchFamily="34" charset="0"/>
              </a:rPr>
              <a:t>Situational Theory:</a:t>
            </a:r>
          </a:p>
          <a:p>
            <a:pPr algn="just"/>
            <a:r>
              <a:rPr lang="en-US" sz="2000" dirty="0">
                <a:solidFill>
                  <a:srgbClr val="000000"/>
                </a:solidFill>
                <a:ea typeface="Times New Roman" pitchFamily="18" charset="0"/>
                <a:cs typeface="Arial" pitchFamily="34" charset="0"/>
              </a:rPr>
              <a:t>This theory suggests that leaders are capable of analyzing and diagnosing critical situations occurring in an organization and being able to make immediate decisions on the basis of these situations. In a retail supermarket like Tesco, this type of leadership skill is invaluable, since they often deal with critical situations regarding product defects or customer service. It is necessary to apply the situational theory of leadership in this case (</a:t>
            </a:r>
            <a:r>
              <a:rPr lang="en-GB" sz="2000" dirty="0" err="1"/>
              <a:t>Wikström</a:t>
            </a:r>
            <a:r>
              <a:rPr lang="en-GB" sz="2000" dirty="0"/>
              <a:t> et al</a:t>
            </a:r>
            <a:r>
              <a:rPr lang="en-US" sz="2000" dirty="0">
                <a:solidFill>
                  <a:srgbClr val="000000"/>
                </a:solidFill>
                <a:ea typeface="Times New Roman" pitchFamily="18" charset="0"/>
                <a:cs typeface="Arial" pitchFamily="34" charset="0"/>
              </a:rPr>
              <a:t>, 2015).</a:t>
            </a:r>
            <a:endParaRPr lang="en-GB" sz="2000" dirty="0">
              <a:solidFill>
                <a:srgbClr val="000000"/>
              </a:solidFill>
              <a:ea typeface="Times New Roman" pitchFamily="18" charset="0"/>
              <a:cs typeface="Arial" pitchFamily="34" charset="0"/>
            </a:endParaRPr>
          </a:p>
        </p:txBody>
      </p:sp>
    </p:spTree>
  </p:cSld>
  <p:clrMapOvr>
    <a:masterClrMapping/>
  </p:clrMapOvr>
  <p:transition>
    <p:zoom dir="in"/>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533400" y="268069"/>
            <a:ext cx="8077200" cy="584775"/>
          </a:xfrm>
          <a:prstGeom prst="rect">
            <a:avLst/>
          </a:prstGeom>
          <a:noFill/>
        </p:spPr>
        <p:txBody>
          <a:bodyPr wrap="square" rtlCol="0">
            <a:spAutoFit/>
          </a:bodyPr>
          <a:lstStyle/>
          <a:p>
            <a:pPr algn="ctr"/>
            <a:r>
              <a:rPr lang="en-US" sz="3200" b="1" dirty="0"/>
              <a:t>Conclusion </a:t>
            </a:r>
            <a:endParaRPr lang="en-GB" sz="3600" b="1" dirty="0"/>
          </a:p>
        </p:txBody>
      </p:sp>
      <p:sp>
        <p:nvSpPr>
          <p:cNvPr id="24577" name="Rectangle 1"/>
          <p:cNvSpPr>
            <a:spLocks noChangeArrowheads="1"/>
          </p:cNvSpPr>
          <p:nvPr/>
        </p:nvSpPr>
        <p:spPr bwMode="auto">
          <a:xfrm>
            <a:off x="609600" y="865287"/>
            <a:ext cx="7924800" cy="50783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2400" i="0" u="none" strike="noStrike" cap="none" normalizeH="0" baseline="0" dirty="0">
                <a:ln>
                  <a:noFill/>
                </a:ln>
                <a:solidFill>
                  <a:srgbClr val="000000"/>
                </a:solidFill>
                <a:effectLst/>
                <a:ea typeface="Times New Roman" pitchFamily="18" charset="0"/>
                <a:cs typeface="Arial" pitchFamily="34" charset="0"/>
              </a:rPr>
              <a:t>Organizational success depends on employee engagement and motivation. Employers use a variety of techniques to retain, motivate, and engage their employees. It is almost the same strategy used by Google, Amazon, and Tesco when it comes to retaining, motivating, and engaging their employees. Due to differences in work environments, product types, and business models, there are differences in their strategies. Hence, for ultimate success, every organization must use the appropriate methods of retention, motivation, and engagement.</a:t>
            </a:r>
            <a:endParaRPr kumimoji="0" lang="en-GB" sz="3600" i="0" u="none" strike="noStrike" cap="none" normalizeH="0" baseline="0" dirty="0">
              <a:ln>
                <a:noFill/>
              </a:ln>
              <a:solidFill>
                <a:schemeClr val="tx1"/>
              </a:solidFill>
              <a:effectLst/>
              <a:cs typeface="Arial" pitchFamily="34" charset="0"/>
            </a:endParaRPr>
          </a:p>
        </p:txBody>
      </p:sp>
    </p:spTree>
  </p:cSld>
  <p:clrMapOvr>
    <a:masterClrMapping/>
  </p:clrMapOvr>
  <p:transition>
    <p:zoom dir="in"/>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95600" y="228600"/>
            <a:ext cx="3428999" cy="566822"/>
          </a:xfrm>
          <a:prstGeom prst="rect">
            <a:avLst/>
          </a:prstGeom>
        </p:spPr>
        <p:txBody>
          <a:bodyPr vert="horz" wrap="square" lIns="0" tIns="12700" rIns="0" bIns="0" rtlCol="0">
            <a:spAutoFit/>
          </a:bodyPr>
          <a:lstStyle/>
          <a:p>
            <a:pPr marL="12700" algn="ctr">
              <a:spcBef>
                <a:spcPts val="100"/>
              </a:spcBef>
            </a:pPr>
            <a:r>
              <a:rPr lang="en-US" sz="3600" b="1" spc="-5" dirty="0">
                <a:latin typeface="+mj-lt"/>
                <a:cs typeface="Arial"/>
              </a:rPr>
              <a:t>References</a:t>
            </a:r>
            <a:endParaRPr sz="3600">
              <a:latin typeface="+mj-lt"/>
            </a:endParaRPr>
          </a:p>
        </p:txBody>
      </p:sp>
      <p:sp>
        <p:nvSpPr>
          <p:cNvPr id="5" name="TextBox 4"/>
          <p:cNvSpPr txBox="1"/>
          <p:nvPr/>
        </p:nvSpPr>
        <p:spPr>
          <a:xfrm>
            <a:off x="457200" y="783134"/>
            <a:ext cx="8305800" cy="5893921"/>
          </a:xfrm>
          <a:prstGeom prst="rect">
            <a:avLst/>
          </a:prstGeom>
          <a:noFill/>
        </p:spPr>
        <p:txBody>
          <a:bodyPr wrap="square" rtlCol="0">
            <a:spAutoFit/>
          </a:bodyPr>
          <a:lstStyle/>
          <a:p>
            <a:r>
              <a:rPr lang="en-GB" sz="1450" dirty="0"/>
              <a:t> </a:t>
            </a:r>
            <a:r>
              <a:rPr lang="en-GB" sz="1450" dirty="0" err="1"/>
              <a:t>Alam</a:t>
            </a:r>
            <a:r>
              <a:rPr lang="en-GB" sz="1450" dirty="0"/>
              <a:t>, S. and </a:t>
            </a:r>
            <a:r>
              <a:rPr lang="en-GB" sz="1450" dirty="0" err="1"/>
              <a:t>Raut</a:t>
            </a:r>
            <a:r>
              <a:rPr lang="en-GB" sz="1450" dirty="0"/>
              <a:t>-Roy, U., (2019). Evaluating the Effectiveness of Reward Strategy at Tesco: Evidence from Selected Stores in UK. </a:t>
            </a:r>
            <a:r>
              <a:rPr lang="en-GB" sz="1450" i="1" dirty="0"/>
              <a:t>Indian Journal of Industrial Relations</a:t>
            </a:r>
            <a:r>
              <a:rPr lang="en-GB" sz="1450" dirty="0"/>
              <a:t>, </a:t>
            </a:r>
            <a:r>
              <a:rPr lang="en-GB" sz="1450" i="1" dirty="0"/>
              <a:t>55</a:t>
            </a:r>
            <a:r>
              <a:rPr lang="en-GB" sz="1450" dirty="0"/>
              <a:t>(1).</a:t>
            </a:r>
          </a:p>
          <a:p>
            <a:r>
              <a:rPr lang="en-GB" sz="1450" dirty="0" err="1"/>
              <a:t>Alshmemri</a:t>
            </a:r>
            <a:r>
              <a:rPr lang="en-GB" sz="1450" dirty="0"/>
              <a:t>, M., </a:t>
            </a:r>
            <a:r>
              <a:rPr lang="en-GB" sz="1450" dirty="0" err="1"/>
              <a:t>Shahwan-Akl</a:t>
            </a:r>
            <a:r>
              <a:rPr lang="en-GB" sz="1450" dirty="0"/>
              <a:t>, L. and Maude, P., (2017). Herzberg’s two-factor theory. </a:t>
            </a:r>
            <a:r>
              <a:rPr lang="en-GB" sz="1450" i="1" dirty="0"/>
              <a:t>Life Science Journal</a:t>
            </a:r>
            <a:r>
              <a:rPr lang="en-GB" sz="1450" dirty="0"/>
              <a:t>, </a:t>
            </a:r>
            <a:r>
              <a:rPr lang="en-GB" sz="1450" i="1" dirty="0"/>
              <a:t>14</a:t>
            </a:r>
            <a:r>
              <a:rPr lang="en-GB" sz="1450" dirty="0"/>
              <a:t>(5), pp.12-16.</a:t>
            </a:r>
          </a:p>
          <a:p>
            <a:r>
              <a:rPr lang="en-GB" sz="1450" dirty="0" err="1"/>
              <a:t>Fadeyi</a:t>
            </a:r>
            <a:r>
              <a:rPr lang="en-GB" sz="1450" dirty="0"/>
              <a:t>, A.P., (2020). </a:t>
            </a:r>
            <a:r>
              <a:rPr lang="en-GB" sz="1450" i="1" dirty="0"/>
              <a:t>An Analysis on the Application of Motivational Theories at Workplace and the Impact on Employee Engagement: A Study of Tesco Ireland</a:t>
            </a:r>
            <a:r>
              <a:rPr lang="en-GB" sz="1450" dirty="0"/>
              <a:t> (Doctoral dissertation, Dublin, National College of Ireland).</a:t>
            </a:r>
          </a:p>
          <a:p>
            <a:r>
              <a:rPr lang="en-GB" sz="1450" dirty="0" err="1"/>
              <a:t>Harney</a:t>
            </a:r>
            <a:r>
              <a:rPr lang="en-GB" sz="1450" dirty="0"/>
              <a:t>, B. and </a:t>
            </a:r>
            <a:r>
              <a:rPr lang="en-GB" sz="1450" dirty="0" err="1"/>
              <a:t>Dundon</a:t>
            </a:r>
            <a:r>
              <a:rPr lang="en-GB" sz="1450" dirty="0"/>
              <a:t>, T., (2020). Amazon: HRM and change in the house of neo-liberalism. In </a:t>
            </a:r>
            <a:r>
              <a:rPr lang="en-GB" sz="1450" i="1" dirty="0"/>
              <a:t>Case Studies in Work, Employment and Human Resource Management</a:t>
            </a:r>
            <a:r>
              <a:rPr lang="en-GB" sz="1450" dirty="0"/>
              <a:t>. Edward Elgar Publishing.</a:t>
            </a:r>
          </a:p>
          <a:p>
            <a:r>
              <a:rPr lang="en-GB" sz="1450" dirty="0"/>
              <a:t>Hopper, E., (2020). Maslow’s hierarchy of needs explained. </a:t>
            </a:r>
            <a:r>
              <a:rPr lang="en-GB" sz="1450" i="1" dirty="0" err="1"/>
              <a:t>ThoughtCo</a:t>
            </a:r>
            <a:r>
              <a:rPr lang="en-GB" sz="1450" i="1" dirty="0"/>
              <a:t>, </a:t>
            </a:r>
            <a:r>
              <a:rPr lang="en-GB" sz="1450" i="1" dirty="0" err="1"/>
              <a:t>ThoughtCo</a:t>
            </a:r>
            <a:r>
              <a:rPr lang="en-GB" sz="1450" dirty="0"/>
              <a:t>, </a:t>
            </a:r>
            <a:r>
              <a:rPr lang="en-GB" sz="1450" i="1" dirty="0"/>
              <a:t>24</a:t>
            </a:r>
            <a:r>
              <a:rPr lang="en-GB" sz="1450" dirty="0"/>
              <a:t>.</a:t>
            </a:r>
          </a:p>
          <a:p>
            <a:r>
              <a:rPr lang="en-GB" sz="1450" dirty="0"/>
              <a:t>Leroy, H., </a:t>
            </a:r>
            <a:r>
              <a:rPr lang="en-GB" sz="1450" dirty="0" err="1"/>
              <a:t>Segers</a:t>
            </a:r>
            <a:r>
              <a:rPr lang="en-GB" sz="1450" dirty="0"/>
              <a:t>, J., Van </a:t>
            </a:r>
            <a:r>
              <a:rPr lang="en-GB" sz="1450" dirty="0" err="1"/>
              <a:t>Dierendonck</a:t>
            </a:r>
            <a:r>
              <a:rPr lang="en-GB" sz="1450" dirty="0"/>
              <a:t>, D. and Den </a:t>
            </a:r>
            <a:r>
              <a:rPr lang="en-GB" sz="1450" dirty="0" err="1"/>
              <a:t>Hartog</a:t>
            </a:r>
            <a:r>
              <a:rPr lang="en-GB" sz="1450" dirty="0"/>
              <a:t>, D., (2018). Managing people in organizations: Integrating the study of HRM and leadership. </a:t>
            </a:r>
            <a:r>
              <a:rPr lang="en-GB" sz="1450" i="1" dirty="0"/>
              <a:t>Human Resource Management Review</a:t>
            </a:r>
            <a:r>
              <a:rPr lang="en-GB" sz="1450" dirty="0"/>
              <a:t>, </a:t>
            </a:r>
            <a:r>
              <a:rPr lang="en-GB" sz="1450" i="1" dirty="0"/>
              <a:t>28</a:t>
            </a:r>
            <a:r>
              <a:rPr lang="en-GB" sz="1450" dirty="0"/>
              <a:t>(3), pp.249-257.</a:t>
            </a:r>
          </a:p>
          <a:p>
            <a:r>
              <a:rPr lang="en-GB" sz="1450" dirty="0"/>
              <a:t>Muldoon, J., </a:t>
            </a:r>
            <a:r>
              <a:rPr lang="en-GB" sz="1450" dirty="0" err="1"/>
              <a:t>Bendickson</a:t>
            </a:r>
            <a:r>
              <a:rPr lang="en-GB" sz="1450" dirty="0"/>
              <a:t>, J., Bauman, A. and </a:t>
            </a:r>
            <a:r>
              <a:rPr lang="en-GB" sz="1450" dirty="0" err="1"/>
              <a:t>Liguori</a:t>
            </a:r>
            <a:r>
              <a:rPr lang="en-GB" sz="1450" dirty="0"/>
              <a:t>, E.W., (2019). Reassessing Elton Mayo: clarifying contradictions and context. </a:t>
            </a:r>
            <a:r>
              <a:rPr lang="en-GB" sz="1450" i="1" dirty="0"/>
              <a:t>Journal of Management History</a:t>
            </a:r>
            <a:r>
              <a:rPr lang="en-GB" sz="1450" dirty="0"/>
              <a:t>.</a:t>
            </a:r>
          </a:p>
          <a:p>
            <a:r>
              <a:rPr lang="en-GB" sz="1450" dirty="0" err="1"/>
              <a:t>Nikolova</a:t>
            </a:r>
            <a:r>
              <a:rPr lang="en-GB" sz="1450" dirty="0"/>
              <a:t>, M., </a:t>
            </a:r>
            <a:r>
              <a:rPr lang="en-GB" sz="1450" dirty="0" err="1"/>
              <a:t>Tabassum</a:t>
            </a:r>
            <a:r>
              <a:rPr lang="en-GB" sz="1450" dirty="0"/>
              <a:t>, N. and </a:t>
            </a:r>
            <a:r>
              <a:rPr lang="en-GB" sz="1450" dirty="0" err="1"/>
              <a:t>Nayak</a:t>
            </a:r>
            <a:r>
              <a:rPr lang="en-GB" sz="1450" dirty="0"/>
              <a:t>, B.S., (2022). The Internal Organisational Environment in Amazon. In </a:t>
            </a:r>
            <a:r>
              <a:rPr lang="en-GB" sz="1450" i="1" dirty="0"/>
              <a:t>Modern Corporations and Strategies at Work</a:t>
            </a:r>
            <a:r>
              <a:rPr lang="en-GB" sz="1450" dirty="0"/>
              <a:t> (pp. 35-71). Springer, Singapore.</a:t>
            </a:r>
          </a:p>
          <a:p>
            <a:r>
              <a:rPr lang="en-GB" sz="1450" dirty="0" err="1"/>
              <a:t>Paramboor</a:t>
            </a:r>
            <a:r>
              <a:rPr lang="en-GB" sz="1450" dirty="0"/>
              <a:t>, J. and Ibrahim, M.B., (2018). Scientific Management Theory: a Critical Review from Islamic Theories of Administration. </a:t>
            </a:r>
            <a:r>
              <a:rPr lang="en-GB" sz="1450" i="1" dirty="0"/>
              <a:t>Al-</a:t>
            </a:r>
            <a:r>
              <a:rPr lang="en-GB" sz="1450" i="1" dirty="0" err="1"/>
              <a:t>Shajarah</a:t>
            </a:r>
            <a:r>
              <a:rPr lang="en-GB" sz="1450" i="1" dirty="0"/>
              <a:t>: Journal of the International Institute of Islamic Thought and Civilization (ISTAC)</a:t>
            </a:r>
            <a:r>
              <a:rPr lang="en-GB" sz="1450" dirty="0"/>
              <a:t>, pp.321-336.</a:t>
            </a:r>
          </a:p>
          <a:p>
            <a:r>
              <a:rPr lang="en-GB" sz="1450" dirty="0" err="1"/>
              <a:t>Raveendhran</a:t>
            </a:r>
            <a:r>
              <a:rPr lang="en-GB" sz="1450" dirty="0"/>
              <a:t>, R. and </a:t>
            </a:r>
            <a:r>
              <a:rPr lang="en-GB" sz="1450" dirty="0" err="1"/>
              <a:t>Schmid</a:t>
            </a:r>
            <a:r>
              <a:rPr lang="en-GB" sz="1450" dirty="0"/>
              <a:t>, J.K., (2022). Fostering Employee Engagement at Google Post-Pandemic: To AI or Not to AI?.</a:t>
            </a:r>
          </a:p>
          <a:p>
            <a:r>
              <a:rPr lang="en-GB" sz="1450" dirty="0" err="1"/>
              <a:t>Wikström</a:t>
            </a:r>
            <a:r>
              <a:rPr lang="en-GB" sz="1450" dirty="0"/>
              <a:t>, P.O.H. and </a:t>
            </a:r>
            <a:r>
              <a:rPr lang="en-GB" sz="1450" dirty="0" err="1"/>
              <a:t>Treiber</a:t>
            </a:r>
            <a:r>
              <a:rPr lang="en-GB" sz="1450" dirty="0"/>
              <a:t>, K., (2015). Situational theory: The importance of interactions and action mechanisms in the explanation of crime. </a:t>
            </a:r>
            <a:r>
              <a:rPr lang="en-GB" sz="1450" i="1" dirty="0"/>
              <a:t>The handbook of criminological theory</a:t>
            </a:r>
            <a:r>
              <a:rPr lang="en-GB" sz="1450" dirty="0"/>
              <a:t>, pp.415-444.</a:t>
            </a:r>
          </a:p>
          <a:p>
            <a:r>
              <a:rPr lang="en-GB" sz="1450" dirty="0" err="1"/>
              <a:t>Zulfan</a:t>
            </a:r>
            <a:r>
              <a:rPr lang="en-GB" sz="1450" dirty="0"/>
              <a:t>, G., </a:t>
            </a:r>
            <a:r>
              <a:rPr lang="en-GB" sz="1450" dirty="0" err="1"/>
              <a:t>Kee</a:t>
            </a:r>
            <a:r>
              <a:rPr lang="en-GB" sz="1450" dirty="0"/>
              <a:t>, D.M.H., </a:t>
            </a:r>
            <a:r>
              <a:rPr lang="en-GB" sz="1450" dirty="0" err="1"/>
              <a:t>Khor</a:t>
            </a:r>
            <a:r>
              <a:rPr lang="en-GB" sz="1450" dirty="0"/>
              <a:t>, T.W., Lee, S.Y., Ali, H.J., </a:t>
            </a:r>
            <a:r>
              <a:rPr lang="en-GB" sz="1450" dirty="0" err="1"/>
              <a:t>Hanan</a:t>
            </a:r>
            <a:r>
              <a:rPr lang="en-GB" sz="1450" dirty="0"/>
              <a:t>, A. and </a:t>
            </a:r>
            <a:r>
              <a:rPr lang="en-GB" sz="1450" dirty="0" err="1"/>
              <a:t>Akansha</a:t>
            </a:r>
            <a:r>
              <a:rPr lang="en-GB" sz="1450" dirty="0"/>
              <a:t>, V., (2020). The Influence of Organizational Culture on Employee Retention: A Case of Google. </a:t>
            </a:r>
            <a:r>
              <a:rPr lang="en-GB" sz="1450" i="1" dirty="0"/>
              <a:t>Journal of the Community Development in Asia (JCDA)</a:t>
            </a:r>
            <a:r>
              <a:rPr lang="en-GB" sz="1450" dirty="0"/>
              <a:t>, </a:t>
            </a:r>
            <a:r>
              <a:rPr lang="en-GB" sz="1450" i="1" dirty="0"/>
              <a:t>3</a:t>
            </a:r>
            <a:r>
              <a:rPr lang="en-GB" sz="1450" dirty="0"/>
              <a:t>(1), pp.25-32.</a:t>
            </a:r>
          </a:p>
          <a:p>
            <a:endParaRPr lang="en-GB" sz="1450" dirty="0"/>
          </a:p>
        </p:txBody>
      </p:sp>
    </p:spTree>
  </p:cSld>
  <p:clrMapOvr>
    <a:masterClrMapping/>
  </p:clrMapOvr>
  <p:transition>
    <p:zoom dir="in"/>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029024" y="2667000"/>
            <a:ext cx="4752776" cy="1015663"/>
          </a:xfrm>
          <a:prstGeom prst="rect">
            <a:avLst/>
          </a:prstGeom>
        </p:spPr>
        <p:txBody>
          <a:bodyPr wrap="none">
            <a:spAutoFit/>
          </a:bodyPr>
          <a:lstStyle/>
          <a:p>
            <a:pPr marL="12700">
              <a:lnSpc>
                <a:spcPct val="100000"/>
              </a:lnSpc>
              <a:spcBef>
                <a:spcPts val="100"/>
              </a:spcBef>
            </a:pPr>
            <a:r>
              <a:rPr lang="en-US" sz="6000" b="1" spc="-5" dirty="0">
                <a:latin typeface="Arial"/>
                <a:cs typeface="Arial"/>
              </a:rPr>
              <a:t>THANK YOU</a:t>
            </a:r>
            <a:endParaRPr lang="en-US" sz="6000" dirty="0">
              <a:latin typeface="Arial"/>
              <a:cs typeface="Arial"/>
            </a:endParaRPr>
          </a:p>
        </p:txBody>
      </p:sp>
    </p:spTree>
  </p:cSld>
  <p:clrMapOvr>
    <a:masterClrMapping/>
  </p:clrMapOvr>
  <p:transition>
    <p:zoom dir="in"/>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1217</TotalTime>
  <Words>1747</Words>
  <Application>Microsoft Office PowerPoint</Application>
  <PresentationFormat>On-screen Show (4:3)</PresentationFormat>
  <Paragraphs>149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 MT</vt:lpstr>
      <vt:lpstr>Calibri</vt:lpstr>
      <vt:lpstr>Times New Roman</vt:lpstr>
      <vt:lpstr>Wingdings</vt:lpstr>
      <vt:lpstr>Office Theme</vt:lpstr>
      <vt:lpstr>       Module name: Managing People Student name: Ana Gurduz Student number: 2029605 Module code: LCBB5004 Module Coordinator: Dr Uju Ugochukwu Assignment Title, Component 1: Individual presentation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 gurduz</dc:title>
  <dc:subject/>
  <dc:creator/>
  <cp:keywords/>
  <dc:description/>
  <cp:lastModifiedBy>Ana Gurduz</cp:lastModifiedBy>
  <cp:revision>924</cp:revision>
  <dcterms:created xsi:type="dcterms:W3CDTF">2022-10-13T17:53:37Z</dcterms:created>
  <dcterms:modified xsi:type="dcterms:W3CDTF">2022-10-17T20:08:36Z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2012-02-23T00:00:00Z</vt:filetime>
  </property>
  <property fmtid="{D5CDD505-2E9C-101B-9397-08002B2CF9AE}" pid="3" name="Creator">
    <vt:lpwstr>Impress</vt:lpwstr>
  </property>
  <property fmtid="{D5CDD505-2E9C-101B-9397-08002B2CF9AE}" pid="4" name="LastSaved">
    <vt:filetime>2012-02-23T00:00:00Z</vt:filetime>
  </property>
</Properties>
</file>